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heme/themeOverride1.xml" ContentType="application/vnd.openxmlformats-officedocument.themeOverride+xml"/>
  <Override PartName="/ppt/theme/themeOverride2.xml" ContentType="application/vnd.openxmlformats-officedocument.themeOverr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256" r:id="rId2"/>
    <p:sldId id="268" r:id="rId3"/>
    <p:sldId id="269" r:id="rId4"/>
    <p:sldId id="263" r:id="rId5"/>
    <p:sldId id="264" r:id="rId6"/>
    <p:sldId id="257" r:id="rId7"/>
    <p:sldId id="260" r:id="rId8"/>
    <p:sldId id="319" r:id="rId9"/>
    <p:sldId id="317" r:id="rId10"/>
    <p:sldId id="318" r:id="rId11"/>
    <p:sldId id="320" r:id="rId12"/>
    <p:sldId id="321" r:id="rId13"/>
    <p:sldId id="322" r:id="rId14"/>
    <p:sldId id="323" r:id="rId15"/>
    <p:sldId id="325" r:id="rId16"/>
    <p:sldId id="324" r:id="rId17"/>
    <p:sldId id="327" r:id="rId18"/>
    <p:sldId id="328" r:id="rId19"/>
    <p:sldId id="258" r:id="rId20"/>
    <p:sldId id="299" r:id="rId21"/>
    <p:sldId id="300" r:id="rId22"/>
    <p:sldId id="301" r:id="rId23"/>
    <p:sldId id="302" r:id="rId24"/>
    <p:sldId id="303" r:id="rId25"/>
    <p:sldId id="304" r:id="rId26"/>
    <p:sldId id="305" r:id="rId27"/>
    <p:sldId id="330" r:id="rId28"/>
    <p:sldId id="278" r:id="rId29"/>
    <p:sldId id="306" r:id="rId30"/>
    <p:sldId id="272" r:id="rId31"/>
    <p:sldId id="277" r:id="rId32"/>
    <p:sldId id="265" r:id="rId33"/>
    <p:sldId id="270" r:id="rId34"/>
    <p:sldId id="271" r:id="rId35"/>
    <p:sldId id="273" r:id="rId36"/>
    <p:sldId id="274" r:id="rId37"/>
    <p:sldId id="266" r:id="rId38"/>
    <p:sldId id="267" r:id="rId39"/>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379" autoAdjust="0"/>
    <p:restoredTop sz="94175" autoAdjust="0"/>
  </p:normalViewPr>
  <p:slideViewPr>
    <p:cSldViewPr snapToGrid="0">
      <p:cViewPr varScale="1">
        <p:scale>
          <a:sx n="83" d="100"/>
          <a:sy n="83" d="100"/>
        </p:scale>
        <p:origin x="533" y="8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105582-92DD-4E65-92A5-78952E213E8C}" type="doc">
      <dgm:prSet loTypeId="urn:microsoft.com/office/officeart/2005/8/layout/arrow2" loCatId="process" qsTypeId="urn:microsoft.com/office/officeart/2005/8/quickstyle/simple4" qsCatId="simple" csTypeId="urn:microsoft.com/office/officeart/2005/8/colors/accent3_2" csCatId="accent3" phldr="1"/>
      <dgm:spPr/>
    </dgm:pt>
    <dgm:pt modelId="{8EE54823-A393-4EBD-98FD-6497659A2914}">
      <dgm:prSet phldrT="[文本]" custT="1"/>
      <dgm:spPr/>
      <dgm:t>
        <a:bodyPr/>
        <a:lstStyle/>
        <a:p>
          <a:r>
            <a:rPr lang="zh-CN" altLang="en-US" sz="1200" dirty="0" smtClean="0"/>
            <a:t>十二大</a:t>
          </a:r>
          <a:r>
            <a:rPr lang="en-US" altLang="zh-CN" sz="1200" dirty="0" smtClean="0"/>
            <a:t>-</a:t>
          </a:r>
          <a:r>
            <a:rPr lang="zh-CN" altLang="en-US" sz="1200" dirty="0" smtClean="0"/>
            <a:t>十五大</a:t>
          </a:r>
          <a:endParaRPr lang="en-US" altLang="zh-CN" sz="1200" dirty="0" smtClean="0"/>
        </a:p>
        <a:p>
          <a:r>
            <a:rPr lang="zh-CN" altLang="en-US" sz="1200" dirty="0" smtClean="0"/>
            <a:t>强调</a:t>
          </a:r>
          <a:endParaRPr lang="en-US" altLang="zh-CN" sz="1200" dirty="0" smtClean="0"/>
        </a:p>
        <a:p>
          <a:r>
            <a:rPr lang="zh-CN" altLang="en-US" sz="1200" dirty="0" smtClean="0"/>
            <a:t>物质文明</a:t>
          </a:r>
          <a:endParaRPr lang="en-US" altLang="zh-CN" sz="1200" dirty="0" smtClean="0"/>
        </a:p>
        <a:p>
          <a:r>
            <a:rPr lang="zh-CN" altLang="en-US" sz="1200" dirty="0" smtClean="0"/>
            <a:t>精神文明</a:t>
          </a:r>
          <a:endParaRPr lang="zh-CN" altLang="en-US" sz="1200" dirty="0"/>
        </a:p>
      </dgm:t>
    </dgm:pt>
    <dgm:pt modelId="{9EE3F5A4-F284-494F-BC58-01A995DDECBB}" type="parTrans" cxnId="{582054CF-884C-4720-AFF7-A6A1D4D75CAB}">
      <dgm:prSet/>
      <dgm:spPr/>
      <dgm:t>
        <a:bodyPr/>
        <a:lstStyle/>
        <a:p>
          <a:endParaRPr lang="zh-CN" altLang="en-US"/>
        </a:p>
      </dgm:t>
    </dgm:pt>
    <dgm:pt modelId="{F3B3E77B-3F30-4599-97EB-283675483B96}" type="sibTrans" cxnId="{582054CF-884C-4720-AFF7-A6A1D4D75CAB}">
      <dgm:prSet/>
      <dgm:spPr/>
      <dgm:t>
        <a:bodyPr/>
        <a:lstStyle/>
        <a:p>
          <a:endParaRPr lang="zh-CN" altLang="en-US"/>
        </a:p>
      </dgm:t>
    </dgm:pt>
    <dgm:pt modelId="{D9B6C28D-B3DD-45E2-AC38-F8C2C11F8874}">
      <dgm:prSet phldrT="[文本]" custT="1"/>
      <dgm:spPr/>
      <dgm:t>
        <a:bodyPr/>
        <a:lstStyle/>
        <a:p>
          <a:r>
            <a:rPr lang="zh-CN" altLang="en-US" sz="1200" dirty="0" smtClean="0"/>
            <a:t>十六大</a:t>
          </a:r>
          <a:endParaRPr lang="en-US" altLang="zh-CN" sz="1200" dirty="0" smtClean="0"/>
        </a:p>
        <a:p>
          <a:r>
            <a:rPr lang="zh-CN" altLang="en-US" sz="1200" dirty="0" smtClean="0"/>
            <a:t>首次提出</a:t>
          </a:r>
          <a:endParaRPr lang="en-US" altLang="zh-CN" sz="1200" dirty="0" smtClean="0"/>
        </a:p>
        <a:p>
          <a:r>
            <a:rPr lang="zh-CN" altLang="en-US" sz="1200" dirty="0" smtClean="0"/>
            <a:t>政治文明建设</a:t>
          </a:r>
          <a:endParaRPr lang="zh-CN" altLang="en-US" sz="1200" dirty="0"/>
        </a:p>
      </dgm:t>
    </dgm:pt>
    <dgm:pt modelId="{1E6C9795-72EB-429A-9A17-1CC22F3D1339}" type="parTrans" cxnId="{E6DC40C4-2925-432D-B95A-80454494C955}">
      <dgm:prSet/>
      <dgm:spPr/>
      <dgm:t>
        <a:bodyPr/>
        <a:lstStyle/>
        <a:p>
          <a:endParaRPr lang="zh-CN" altLang="en-US"/>
        </a:p>
      </dgm:t>
    </dgm:pt>
    <dgm:pt modelId="{7F0E9E6F-AC6F-4EE0-AA11-AF28D908CEAE}" type="sibTrans" cxnId="{E6DC40C4-2925-432D-B95A-80454494C955}">
      <dgm:prSet/>
      <dgm:spPr/>
      <dgm:t>
        <a:bodyPr/>
        <a:lstStyle/>
        <a:p>
          <a:endParaRPr lang="zh-CN" altLang="en-US"/>
        </a:p>
      </dgm:t>
    </dgm:pt>
    <dgm:pt modelId="{E9182E44-FF2C-40F2-B0AC-034ED8F66AC8}">
      <dgm:prSet phldrT="[文本]" custT="1"/>
      <dgm:spPr/>
      <dgm:t>
        <a:bodyPr/>
        <a:lstStyle/>
        <a:p>
          <a:r>
            <a:rPr lang="zh-CN" altLang="en-US" sz="1200" dirty="0" smtClean="0"/>
            <a:t>十九大</a:t>
          </a:r>
          <a:endParaRPr lang="en-US" altLang="zh-CN" sz="1200" dirty="0" smtClean="0"/>
        </a:p>
        <a:p>
          <a:r>
            <a:rPr lang="zh-CN" altLang="en-US" sz="1200" dirty="0" smtClean="0"/>
            <a:t>提出</a:t>
          </a:r>
          <a:endParaRPr lang="en-US" altLang="zh-CN" sz="1200" dirty="0" smtClean="0"/>
        </a:p>
        <a:p>
          <a:r>
            <a:rPr lang="zh-CN" altLang="en-US" sz="1200" dirty="0" smtClean="0"/>
            <a:t>加快生态文明体制改革</a:t>
          </a:r>
          <a:endParaRPr lang="en-US" altLang="zh-CN" sz="1200" dirty="0" smtClean="0"/>
        </a:p>
        <a:p>
          <a:r>
            <a:rPr lang="zh-CN" altLang="en-US" sz="1200" dirty="0" smtClean="0"/>
            <a:t>建设美丽中国</a:t>
          </a:r>
          <a:endParaRPr lang="zh-CN" altLang="en-US" sz="1200" dirty="0"/>
        </a:p>
      </dgm:t>
    </dgm:pt>
    <dgm:pt modelId="{9B225A42-C34E-4A7D-89DC-8B804D5C7DFE}" type="parTrans" cxnId="{DA708A4F-F1FE-4CE2-A39A-BCDAE1FBA9EB}">
      <dgm:prSet/>
      <dgm:spPr/>
      <dgm:t>
        <a:bodyPr/>
        <a:lstStyle/>
        <a:p>
          <a:endParaRPr lang="zh-CN" altLang="en-US"/>
        </a:p>
      </dgm:t>
    </dgm:pt>
    <dgm:pt modelId="{1881FF7C-45BB-480C-B70F-8A02D9172C1B}" type="sibTrans" cxnId="{DA708A4F-F1FE-4CE2-A39A-BCDAE1FBA9EB}">
      <dgm:prSet/>
      <dgm:spPr/>
      <dgm:t>
        <a:bodyPr/>
        <a:lstStyle/>
        <a:p>
          <a:endParaRPr lang="zh-CN" altLang="en-US"/>
        </a:p>
      </dgm:t>
    </dgm:pt>
    <dgm:pt modelId="{08DD826E-BC86-4509-868D-848C1FBC5628}">
      <dgm:prSet phldrT="[文本]" custT="1"/>
      <dgm:spPr/>
      <dgm:t>
        <a:bodyPr/>
        <a:lstStyle/>
        <a:p>
          <a:endParaRPr lang="zh-CN" altLang="en-US" sz="1200" dirty="0"/>
        </a:p>
      </dgm:t>
    </dgm:pt>
    <dgm:pt modelId="{36533B39-9788-45D6-91CA-7C1923E96480}" type="sibTrans" cxnId="{34330851-9051-4C1E-B182-167334CB575B}">
      <dgm:prSet/>
      <dgm:spPr/>
      <dgm:t>
        <a:bodyPr/>
        <a:lstStyle/>
        <a:p>
          <a:endParaRPr lang="zh-CN" altLang="en-US"/>
        </a:p>
      </dgm:t>
    </dgm:pt>
    <dgm:pt modelId="{14D413CB-2A5C-4CCE-B77E-B94BD52E0F82}" type="parTrans" cxnId="{34330851-9051-4C1E-B182-167334CB575B}">
      <dgm:prSet/>
      <dgm:spPr/>
      <dgm:t>
        <a:bodyPr/>
        <a:lstStyle/>
        <a:p>
          <a:endParaRPr lang="zh-CN" altLang="en-US"/>
        </a:p>
      </dgm:t>
    </dgm:pt>
    <dgm:pt modelId="{AE6E9F78-1D6C-447E-9FF4-14D191C89AD7}" type="pres">
      <dgm:prSet presAssocID="{8D105582-92DD-4E65-92A5-78952E213E8C}" presName="arrowDiagram" presStyleCnt="0">
        <dgm:presLayoutVars>
          <dgm:chMax val="5"/>
          <dgm:dir/>
          <dgm:resizeHandles val="exact"/>
        </dgm:presLayoutVars>
      </dgm:prSet>
      <dgm:spPr/>
    </dgm:pt>
    <dgm:pt modelId="{7AE5B4D4-FE2B-40F3-99F8-F4FA128815CD}" type="pres">
      <dgm:prSet presAssocID="{8D105582-92DD-4E65-92A5-78952E213E8C}" presName="arrow" presStyleLbl="bgShp" presStyleIdx="0" presStyleCnt="1"/>
      <dgm:spPr/>
    </dgm:pt>
    <dgm:pt modelId="{B0C3270C-2EB5-4E16-90D7-E2E57416212F}" type="pres">
      <dgm:prSet presAssocID="{8D105582-92DD-4E65-92A5-78952E213E8C}" presName="arrowDiagram4" presStyleCnt="0"/>
      <dgm:spPr/>
    </dgm:pt>
    <dgm:pt modelId="{2FA9A243-F531-4D7A-8D6E-CABFFB1B0864}" type="pres">
      <dgm:prSet presAssocID="{8EE54823-A393-4EBD-98FD-6497659A2914}" presName="bullet4a" presStyleLbl="node1" presStyleIdx="0" presStyleCnt="4"/>
      <dgm:spPr/>
    </dgm:pt>
    <dgm:pt modelId="{80AD4800-9989-4987-B6CC-0DF30C37313B}" type="pres">
      <dgm:prSet presAssocID="{8EE54823-A393-4EBD-98FD-6497659A2914}" presName="textBox4a" presStyleLbl="revTx" presStyleIdx="0" presStyleCnt="4">
        <dgm:presLayoutVars>
          <dgm:bulletEnabled val="1"/>
        </dgm:presLayoutVars>
      </dgm:prSet>
      <dgm:spPr/>
      <dgm:t>
        <a:bodyPr/>
        <a:lstStyle/>
        <a:p>
          <a:endParaRPr lang="zh-CN" altLang="en-US"/>
        </a:p>
      </dgm:t>
    </dgm:pt>
    <dgm:pt modelId="{708B916B-B550-483A-AFA7-C4DAEA555F7E}" type="pres">
      <dgm:prSet presAssocID="{D9B6C28D-B3DD-45E2-AC38-F8C2C11F8874}" presName="bullet4b" presStyleLbl="node1" presStyleIdx="1" presStyleCnt="4"/>
      <dgm:spPr/>
    </dgm:pt>
    <dgm:pt modelId="{1013CE51-7990-4FC3-832F-55CAA522AFCE}" type="pres">
      <dgm:prSet presAssocID="{D9B6C28D-B3DD-45E2-AC38-F8C2C11F8874}" presName="textBox4b" presStyleLbl="revTx" presStyleIdx="1" presStyleCnt="4" custLinFactNeighborX="7006" custLinFactNeighborY="-25143">
        <dgm:presLayoutVars>
          <dgm:bulletEnabled val="1"/>
        </dgm:presLayoutVars>
      </dgm:prSet>
      <dgm:spPr/>
      <dgm:t>
        <a:bodyPr/>
        <a:lstStyle/>
        <a:p>
          <a:endParaRPr lang="zh-CN" altLang="en-US"/>
        </a:p>
      </dgm:t>
    </dgm:pt>
    <dgm:pt modelId="{88831ACF-53A2-4F70-B4A4-4C3E9795B25F}" type="pres">
      <dgm:prSet presAssocID="{08DD826E-BC86-4509-868D-848C1FBC5628}" presName="bullet4c" presStyleLbl="node1" presStyleIdx="2" presStyleCnt="4"/>
      <dgm:spPr/>
    </dgm:pt>
    <dgm:pt modelId="{0E6BD1C9-B0B7-41AD-B09E-0A54290CA01E}" type="pres">
      <dgm:prSet presAssocID="{08DD826E-BC86-4509-868D-848C1FBC5628}" presName="textBox4c" presStyleLbl="revTx" presStyleIdx="2" presStyleCnt="4">
        <dgm:presLayoutVars>
          <dgm:bulletEnabled val="1"/>
        </dgm:presLayoutVars>
      </dgm:prSet>
      <dgm:spPr/>
      <dgm:t>
        <a:bodyPr/>
        <a:lstStyle/>
        <a:p>
          <a:endParaRPr lang="zh-CN" altLang="en-US"/>
        </a:p>
      </dgm:t>
    </dgm:pt>
    <dgm:pt modelId="{633C617E-2EB4-421B-B186-A4AA0E8A6FA2}" type="pres">
      <dgm:prSet presAssocID="{E9182E44-FF2C-40F2-B0AC-034ED8F66AC8}" presName="bullet4d" presStyleLbl="node1" presStyleIdx="3" presStyleCnt="4"/>
      <dgm:spPr/>
    </dgm:pt>
    <dgm:pt modelId="{D0C169F9-1464-4449-9AF6-D59F30E958E6}" type="pres">
      <dgm:prSet presAssocID="{E9182E44-FF2C-40F2-B0AC-034ED8F66AC8}" presName="textBox4d" presStyleLbl="revTx" presStyleIdx="3" presStyleCnt="4" custScaleX="150282" custLinFactNeighborX="25368" custLinFactNeighborY="-15298">
        <dgm:presLayoutVars>
          <dgm:bulletEnabled val="1"/>
        </dgm:presLayoutVars>
      </dgm:prSet>
      <dgm:spPr/>
      <dgm:t>
        <a:bodyPr/>
        <a:lstStyle/>
        <a:p>
          <a:endParaRPr lang="zh-CN" altLang="en-US"/>
        </a:p>
      </dgm:t>
    </dgm:pt>
  </dgm:ptLst>
  <dgm:cxnLst>
    <dgm:cxn modelId="{9BB11C21-2170-4F1F-900D-631B4F3DBA11}" type="presOf" srcId="{8D105582-92DD-4E65-92A5-78952E213E8C}" destId="{AE6E9F78-1D6C-447E-9FF4-14D191C89AD7}" srcOrd="0" destOrd="0" presId="urn:microsoft.com/office/officeart/2005/8/layout/arrow2"/>
    <dgm:cxn modelId="{CB4EEFA5-FF3A-4FE5-A6E3-62E6CD6E3A43}" type="presOf" srcId="{08DD826E-BC86-4509-868D-848C1FBC5628}" destId="{0E6BD1C9-B0B7-41AD-B09E-0A54290CA01E}" srcOrd="0" destOrd="0" presId="urn:microsoft.com/office/officeart/2005/8/layout/arrow2"/>
    <dgm:cxn modelId="{FA964F6A-7411-4CC5-B588-70B1E1286FEB}" type="presOf" srcId="{D9B6C28D-B3DD-45E2-AC38-F8C2C11F8874}" destId="{1013CE51-7990-4FC3-832F-55CAA522AFCE}" srcOrd="0" destOrd="0" presId="urn:microsoft.com/office/officeart/2005/8/layout/arrow2"/>
    <dgm:cxn modelId="{E6DC40C4-2925-432D-B95A-80454494C955}" srcId="{8D105582-92DD-4E65-92A5-78952E213E8C}" destId="{D9B6C28D-B3DD-45E2-AC38-F8C2C11F8874}" srcOrd="1" destOrd="0" parTransId="{1E6C9795-72EB-429A-9A17-1CC22F3D1339}" sibTransId="{7F0E9E6F-AC6F-4EE0-AA11-AF28D908CEAE}"/>
    <dgm:cxn modelId="{DA708A4F-F1FE-4CE2-A39A-BCDAE1FBA9EB}" srcId="{8D105582-92DD-4E65-92A5-78952E213E8C}" destId="{E9182E44-FF2C-40F2-B0AC-034ED8F66AC8}" srcOrd="3" destOrd="0" parTransId="{9B225A42-C34E-4A7D-89DC-8B804D5C7DFE}" sibTransId="{1881FF7C-45BB-480C-B70F-8A02D9172C1B}"/>
    <dgm:cxn modelId="{36A0A3E0-1C6C-4A28-AA35-8760809D6468}" type="presOf" srcId="{E9182E44-FF2C-40F2-B0AC-034ED8F66AC8}" destId="{D0C169F9-1464-4449-9AF6-D59F30E958E6}" srcOrd="0" destOrd="0" presId="urn:microsoft.com/office/officeart/2005/8/layout/arrow2"/>
    <dgm:cxn modelId="{582054CF-884C-4720-AFF7-A6A1D4D75CAB}" srcId="{8D105582-92DD-4E65-92A5-78952E213E8C}" destId="{8EE54823-A393-4EBD-98FD-6497659A2914}" srcOrd="0" destOrd="0" parTransId="{9EE3F5A4-F284-494F-BC58-01A995DDECBB}" sibTransId="{F3B3E77B-3F30-4599-97EB-283675483B96}"/>
    <dgm:cxn modelId="{34330851-9051-4C1E-B182-167334CB575B}" srcId="{8D105582-92DD-4E65-92A5-78952E213E8C}" destId="{08DD826E-BC86-4509-868D-848C1FBC5628}" srcOrd="2" destOrd="0" parTransId="{14D413CB-2A5C-4CCE-B77E-B94BD52E0F82}" sibTransId="{36533B39-9788-45D6-91CA-7C1923E96480}"/>
    <dgm:cxn modelId="{C8111592-7C22-4171-8296-46B42591867A}" type="presOf" srcId="{8EE54823-A393-4EBD-98FD-6497659A2914}" destId="{80AD4800-9989-4987-B6CC-0DF30C37313B}" srcOrd="0" destOrd="0" presId="urn:microsoft.com/office/officeart/2005/8/layout/arrow2"/>
    <dgm:cxn modelId="{29861623-561C-4516-9516-C7FF9EAC3724}" type="presParOf" srcId="{AE6E9F78-1D6C-447E-9FF4-14D191C89AD7}" destId="{7AE5B4D4-FE2B-40F3-99F8-F4FA128815CD}" srcOrd="0" destOrd="0" presId="urn:microsoft.com/office/officeart/2005/8/layout/arrow2"/>
    <dgm:cxn modelId="{FE7824C9-90BB-4D75-8DE0-82DB1024F4A0}" type="presParOf" srcId="{AE6E9F78-1D6C-447E-9FF4-14D191C89AD7}" destId="{B0C3270C-2EB5-4E16-90D7-E2E57416212F}" srcOrd="1" destOrd="0" presId="urn:microsoft.com/office/officeart/2005/8/layout/arrow2"/>
    <dgm:cxn modelId="{E19A0945-7E25-4598-8B11-AC3F5C167F9F}" type="presParOf" srcId="{B0C3270C-2EB5-4E16-90D7-E2E57416212F}" destId="{2FA9A243-F531-4D7A-8D6E-CABFFB1B0864}" srcOrd="0" destOrd="0" presId="urn:microsoft.com/office/officeart/2005/8/layout/arrow2"/>
    <dgm:cxn modelId="{AAB87F11-DF08-4873-8E29-13E313DF5D81}" type="presParOf" srcId="{B0C3270C-2EB5-4E16-90D7-E2E57416212F}" destId="{80AD4800-9989-4987-B6CC-0DF30C37313B}" srcOrd="1" destOrd="0" presId="urn:microsoft.com/office/officeart/2005/8/layout/arrow2"/>
    <dgm:cxn modelId="{D82BE016-65EB-4989-A0D5-80560C342F70}" type="presParOf" srcId="{B0C3270C-2EB5-4E16-90D7-E2E57416212F}" destId="{708B916B-B550-483A-AFA7-C4DAEA555F7E}" srcOrd="2" destOrd="0" presId="urn:microsoft.com/office/officeart/2005/8/layout/arrow2"/>
    <dgm:cxn modelId="{C4B8280D-CDA9-4BCB-B8FD-37AFC3B6616E}" type="presParOf" srcId="{B0C3270C-2EB5-4E16-90D7-E2E57416212F}" destId="{1013CE51-7990-4FC3-832F-55CAA522AFCE}" srcOrd="3" destOrd="0" presId="urn:microsoft.com/office/officeart/2005/8/layout/arrow2"/>
    <dgm:cxn modelId="{F7A8A020-53E6-4F77-AC7E-8A1578BF7E7F}" type="presParOf" srcId="{B0C3270C-2EB5-4E16-90D7-E2E57416212F}" destId="{88831ACF-53A2-4F70-B4A4-4C3E9795B25F}" srcOrd="4" destOrd="0" presId="urn:microsoft.com/office/officeart/2005/8/layout/arrow2"/>
    <dgm:cxn modelId="{33393ECE-8F4E-4B81-BF65-AA359FBC113E}" type="presParOf" srcId="{B0C3270C-2EB5-4E16-90D7-E2E57416212F}" destId="{0E6BD1C9-B0B7-41AD-B09E-0A54290CA01E}" srcOrd="5" destOrd="0" presId="urn:microsoft.com/office/officeart/2005/8/layout/arrow2"/>
    <dgm:cxn modelId="{1DE6E4BC-5489-416A-AE19-1E6E6E4B9F51}" type="presParOf" srcId="{B0C3270C-2EB5-4E16-90D7-E2E57416212F}" destId="{633C617E-2EB4-421B-B186-A4AA0E8A6FA2}" srcOrd="6" destOrd="0" presId="urn:microsoft.com/office/officeart/2005/8/layout/arrow2"/>
    <dgm:cxn modelId="{4DBB8094-8EC9-450B-9FB2-1261B69FD4FA}" type="presParOf" srcId="{B0C3270C-2EB5-4E16-90D7-E2E57416212F}" destId="{D0C169F9-1464-4449-9AF6-D59F30E958E6}" srcOrd="7" destOrd="0" presId="urn:microsoft.com/office/officeart/2005/8/layout/arrow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E8CF23C-FD5C-4A12-ADCE-7DC4C1B4B9C4}" type="doc">
      <dgm:prSet loTypeId="urn:microsoft.com/office/officeart/2005/8/layout/cycle4#1" loCatId="cycle" qsTypeId="urn:microsoft.com/office/officeart/2005/8/quickstyle/3d2" qsCatId="3D" csTypeId="urn:microsoft.com/office/officeart/2005/8/colors/colorful5" csCatId="colorful" phldr="1"/>
      <dgm:spPr/>
      <dgm:t>
        <a:bodyPr/>
        <a:lstStyle/>
        <a:p>
          <a:endParaRPr lang="zh-CN" altLang="en-US"/>
        </a:p>
      </dgm:t>
    </dgm:pt>
    <dgm:pt modelId="{4644A20B-FEFE-45EE-B207-270BBFEC48FA}">
      <dgm:prSet phldrT="[文本]" custT="1"/>
      <dgm:spPr/>
      <dgm:t>
        <a:bodyPr/>
        <a:lstStyle/>
        <a:p>
          <a:pPr rtl="0">
            <a:lnSpc>
              <a:spcPct val="100000"/>
            </a:lnSpc>
            <a:spcAft>
              <a:spcPts val="0"/>
            </a:spcAft>
          </a:pPr>
          <a:r>
            <a:rPr lang="zh-CN" altLang="en-US" sz="1700" b="1" dirty="0" smtClean="0">
              <a:solidFill>
                <a:schemeClr val="bg1"/>
              </a:solidFill>
              <a:latin typeface="Times New Roman" panose="02020603050405020304" pitchFamily="18" charset="0"/>
              <a:ea typeface="仿宋" panose="02010609060101010101" pitchFamily="49" charset="-122"/>
              <a:cs typeface="Times New Roman" panose="02020603050405020304" pitchFamily="18" charset="0"/>
            </a:rPr>
            <a:t>澜湄环境合作圆桌对话</a:t>
          </a:r>
          <a:r>
            <a:rPr lang="en-US" altLang="zh-CN" sz="1700" b="1" dirty="0">
              <a:solidFill>
                <a:schemeClr val="bg1"/>
              </a:solidFill>
              <a:latin typeface="Times New Roman" panose="02020603050405020304" pitchFamily="18" charset="0"/>
              <a:ea typeface="仿宋" panose="02010609060101010101" pitchFamily="49" charset="-122"/>
              <a:cs typeface="Times New Roman" panose="02020603050405020304" pitchFamily="18" charset="0"/>
            </a:rPr>
            <a:t/>
          </a:r>
          <a:br>
            <a:rPr lang="en-US" altLang="zh-CN" sz="1700" b="1" dirty="0">
              <a:solidFill>
                <a:schemeClr val="bg1"/>
              </a:solidFill>
              <a:latin typeface="Times New Roman" panose="02020603050405020304" pitchFamily="18" charset="0"/>
              <a:ea typeface="仿宋" panose="02010609060101010101" pitchFamily="49" charset="-122"/>
              <a:cs typeface="Times New Roman" panose="02020603050405020304" pitchFamily="18" charset="0"/>
            </a:rPr>
          </a:br>
          <a:endParaRPr lang="zh-CN" altLang="en-US" sz="1700" dirty="0">
            <a:solidFill>
              <a:schemeClr val="bg1"/>
            </a:solidFill>
            <a:latin typeface="Times New Roman" panose="02020603050405020304" pitchFamily="18" charset="0"/>
            <a:ea typeface="仿宋" panose="02010609060101010101" pitchFamily="49" charset="-122"/>
            <a:cs typeface="Times New Roman" panose="02020603050405020304" pitchFamily="18" charset="0"/>
          </a:endParaRPr>
        </a:p>
      </dgm:t>
    </dgm:pt>
    <dgm:pt modelId="{418C960D-E5A4-4720-BC6A-BBBAFA786ABE}" type="parTrans" cxnId="{85790C49-42DE-40FF-AC16-23DAC9B97E61}">
      <dgm:prSet/>
      <dgm:spPr/>
      <dgm:t>
        <a:bodyPr/>
        <a:lstStyle/>
        <a:p>
          <a:endParaRPr lang="zh-CN" altLang="en-US"/>
        </a:p>
      </dgm:t>
    </dgm:pt>
    <dgm:pt modelId="{8E714AE7-0BE8-46FB-9FB9-E3B580568949}" type="sibTrans" cxnId="{85790C49-42DE-40FF-AC16-23DAC9B97E61}">
      <dgm:prSet/>
      <dgm:spPr/>
      <dgm:t>
        <a:bodyPr/>
        <a:lstStyle/>
        <a:p>
          <a:endParaRPr lang="zh-CN" altLang="en-US"/>
        </a:p>
      </dgm:t>
    </dgm:pt>
    <dgm:pt modelId="{68F48268-CECB-4CD0-8859-A8284FD981F2}">
      <dgm:prSet phldrT="[文本]" custT="1"/>
      <dgm:spPr/>
      <dgm:t>
        <a:bodyPr/>
        <a:lstStyle/>
        <a:p>
          <a:pPr>
            <a:lnSpc>
              <a:spcPct val="100000"/>
            </a:lnSpc>
            <a:spcAft>
              <a:spcPts val="0"/>
            </a:spcAft>
          </a:pPr>
          <a:r>
            <a:rPr lang="zh-CN" altLang="en-US" sz="2000" b="1"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t>环境政策对话与交流会议 </a:t>
          </a:r>
        </a:p>
      </dgm:t>
    </dgm:pt>
    <dgm:pt modelId="{8E93D671-B1DC-4120-8B13-8A7C0F37CCCA}" type="parTrans" cxnId="{07F1B0BA-553A-43EC-B736-A0869120E294}">
      <dgm:prSet/>
      <dgm:spPr/>
      <dgm:t>
        <a:bodyPr/>
        <a:lstStyle/>
        <a:p>
          <a:endParaRPr lang="zh-CN" altLang="en-US"/>
        </a:p>
      </dgm:t>
    </dgm:pt>
    <dgm:pt modelId="{C50E6939-F01D-417F-B859-3C54E7764F81}" type="sibTrans" cxnId="{07F1B0BA-553A-43EC-B736-A0869120E294}">
      <dgm:prSet/>
      <dgm:spPr/>
      <dgm:t>
        <a:bodyPr/>
        <a:lstStyle/>
        <a:p>
          <a:endParaRPr lang="zh-CN" altLang="en-US"/>
        </a:p>
      </dgm:t>
    </dgm:pt>
    <dgm:pt modelId="{E51CF05D-B960-41DF-8DC8-FF0495C0723E}">
      <dgm:prSet phldrT="[文本]" custT="1"/>
      <dgm:spPr/>
      <dgm:t>
        <a:bodyPr/>
        <a:lstStyle/>
        <a:p>
          <a:pPr rtl="0">
            <a:lnSpc>
              <a:spcPct val="100000"/>
            </a:lnSpc>
            <a:spcAft>
              <a:spcPts val="0"/>
            </a:spcAft>
          </a:pPr>
          <a:r>
            <a:rPr lang="zh-CN" altLang="en-US" sz="1700"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t>绿色主流化</a:t>
          </a:r>
        </a:p>
      </dgm:t>
    </dgm:pt>
    <dgm:pt modelId="{7DF0B8F5-2829-4B3B-A251-E5B96E893822}" type="parTrans" cxnId="{DF9CD8EA-6398-4C55-AFD7-F8AA4C827141}">
      <dgm:prSet/>
      <dgm:spPr/>
      <dgm:t>
        <a:bodyPr/>
        <a:lstStyle/>
        <a:p>
          <a:endParaRPr lang="zh-CN" altLang="en-US"/>
        </a:p>
      </dgm:t>
    </dgm:pt>
    <dgm:pt modelId="{A8DDA844-214C-46A0-B82C-5B16ECE8CF76}" type="sibTrans" cxnId="{DF9CD8EA-6398-4C55-AFD7-F8AA4C827141}">
      <dgm:prSet/>
      <dgm:spPr/>
      <dgm:t>
        <a:bodyPr/>
        <a:lstStyle/>
        <a:p>
          <a:endParaRPr lang="zh-CN" altLang="en-US"/>
        </a:p>
      </dgm:t>
    </dgm:pt>
    <dgm:pt modelId="{8881B310-FFC3-4E50-956D-69C45FB49642}">
      <dgm:prSet phldrT="[文本]" custT="1"/>
      <dgm:spPr/>
      <dgm:t>
        <a:bodyPr/>
        <a:lstStyle/>
        <a:p>
          <a:pPr>
            <a:lnSpc>
              <a:spcPct val="100000"/>
            </a:lnSpc>
            <a:spcAft>
              <a:spcPts val="0"/>
            </a:spcAft>
          </a:pPr>
          <a:r>
            <a:rPr lang="zh-CN" altLang="en-US" sz="1800" b="1" dirty="0" smtClean="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t> 绿色</a:t>
          </a:r>
          <a:r>
            <a:rPr lang="zh-CN" altLang="en-US" sz="1800" b="1"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t>产业合作网络</a:t>
          </a:r>
        </a:p>
      </dgm:t>
    </dgm:pt>
    <dgm:pt modelId="{F7F11A41-5353-436E-A5E8-782EDB717D7D}" type="parTrans" cxnId="{5F537B89-4711-4AFB-A3F4-D844CF12E334}">
      <dgm:prSet/>
      <dgm:spPr/>
      <dgm:t>
        <a:bodyPr/>
        <a:lstStyle/>
        <a:p>
          <a:endParaRPr lang="zh-CN" altLang="en-US"/>
        </a:p>
      </dgm:t>
    </dgm:pt>
    <dgm:pt modelId="{2D490FE0-DF08-4554-9355-68BB6D47FD7F}" type="sibTrans" cxnId="{5F537B89-4711-4AFB-A3F4-D844CF12E334}">
      <dgm:prSet/>
      <dgm:spPr/>
      <dgm:t>
        <a:bodyPr/>
        <a:lstStyle/>
        <a:p>
          <a:endParaRPr lang="zh-CN" altLang="en-US"/>
        </a:p>
      </dgm:t>
    </dgm:pt>
    <dgm:pt modelId="{7CE1F49C-BB3B-4FA4-8F1C-80E6ACEB1721}">
      <dgm:prSet phldrT="[文本]" custT="1"/>
      <dgm:spPr/>
      <dgm:t>
        <a:bodyPr/>
        <a:lstStyle/>
        <a:p>
          <a:pPr rtl="0">
            <a:lnSpc>
              <a:spcPct val="100000"/>
            </a:lnSpc>
            <a:spcAft>
              <a:spcPts val="0"/>
            </a:spcAft>
          </a:pPr>
          <a:r>
            <a:rPr lang="zh-CN" altLang="en-US" sz="1700" b="1"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t>绿色伙伴</a:t>
          </a:r>
          <a:r>
            <a:rPr lang="en-US" altLang="zh-CN" sz="1700" b="1"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t/>
          </a:r>
          <a:br>
            <a:rPr lang="en-US" altLang="zh-CN" sz="1700" b="1"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br>
          <a:endParaRPr lang="zh-CN" altLang="en-US" sz="1700"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endParaRPr>
        </a:p>
      </dgm:t>
    </dgm:pt>
    <dgm:pt modelId="{DC9002B6-8DFB-4CF5-8828-C2D1266848A5}" type="parTrans" cxnId="{8A68C781-E9B1-4A75-855D-FAA95E7DD9E1}">
      <dgm:prSet/>
      <dgm:spPr/>
      <dgm:t>
        <a:bodyPr/>
        <a:lstStyle/>
        <a:p>
          <a:endParaRPr lang="zh-CN" altLang="en-US"/>
        </a:p>
      </dgm:t>
    </dgm:pt>
    <dgm:pt modelId="{7D004327-FB56-413F-8551-48206D4AF1F0}" type="sibTrans" cxnId="{8A68C781-E9B1-4A75-855D-FAA95E7DD9E1}">
      <dgm:prSet/>
      <dgm:spPr/>
      <dgm:t>
        <a:bodyPr/>
        <a:lstStyle/>
        <a:p>
          <a:endParaRPr lang="zh-CN" altLang="en-US"/>
        </a:p>
      </dgm:t>
    </dgm:pt>
    <dgm:pt modelId="{46CA2DA4-F335-4D60-8ED8-993F2EA249AA}">
      <dgm:prSet phldrT="[文本]" custT="1"/>
      <dgm:spPr/>
      <dgm:t>
        <a:bodyPr/>
        <a:lstStyle/>
        <a:p>
          <a:r>
            <a:rPr lang="zh-CN" altLang="en-US" sz="1600" b="1" dirty="0" smtClean="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t>澜湄环境合作知识共享网络建设</a:t>
          </a:r>
          <a:endParaRPr lang="zh-CN" altLang="en-US" sz="1600" b="1"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endParaRPr>
        </a:p>
      </dgm:t>
    </dgm:pt>
    <dgm:pt modelId="{3E53B3E0-504D-4C28-95DF-17C14174E728}" type="parTrans" cxnId="{693B661B-2E38-4D3D-AFFA-2B05182F2822}">
      <dgm:prSet/>
      <dgm:spPr/>
      <dgm:t>
        <a:bodyPr/>
        <a:lstStyle/>
        <a:p>
          <a:endParaRPr lang="zh-CN" altLang="en-US"/>
        </a:p>
      </dgm:t>
    </dgm:pt>
    <dgm:pt modelId="{07FC8F7A-972C-40B5-BD4A-B2C2F6236422}" type="sibTrans" cxnId="{693B661B-2E38-4D3D-AFFA-2B05182F2822}">
      <dgm:prSet/>
      <dgm:spPr/>
      <dgm:t>
        <a:bodyPr/>
        <a:lstStyle/>
        <a:p>
          <a:endParaRPr lang="zh-CN" altLang="en-US"/>
        </a:p>
      </dgm:t>
    </dgm:pt>
    <dgm:pt modelId="{00551F2C-97CF-4858-A708-EDD95D1F3F25}">
      <dgm:prSet phldrT="[文本]" custT="1"/>
      <dgm:spPr/>
      <dgm:t>
        <a:bodyPr/>
        <a:lstStyle/>
        <a:p>
          <a:pPr>
            <a:lnSpc>
              <a:spcPct val="100000"/>
            </a:lnSpc>
            <a:spcAft>
              <a:spcPts val="0"/>
            </a:spcAft>
          </a:pPr>
          <a:endParaRPr lang="zh-CN" altLang="en-US" sz="2000" b="1"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endParaRPr>
        </a:p>
      </dgm:t>
    </dgm:pt>
    <dgm:pt modelId="{AD91431B-47DB-4FAA-945D-E5A0BA133AC0}" type="parTrans" cxnId="{05789050-0585-406E-8FCE-CDC74FE7DE9F}">
      <dgm:prSet/>
      <dgm:spPr/>
      <dgm:t>
        <a:bodyPr/>
        <a:lstStyle/>
        <a:p>
          <a:endParaRPr lang="zh-CN" altLang="en-US"/>
        </a:p>
      </dgm:t>
    </dgm:pt>
    <dgm:pt modelId="{46EFED75-D1EC-44E4-895B-17F5D98517EE}" type="sibTrans" cxnId="{05789050-0585-406E-8FCE-CDC74FE7DE9F}">
      <dgm:prSet/>
      <dgm:spPr/>
      <dgm:t>
        <a:bodyPr/>
        <a:lstStyle/>
        <a:p>
          <a:endParaRPr lang="zh-CN" altLang="en-US"/>
        </a:p>
      </dgm:t>
    </dgm:pt>
    <dgm:pt modelId="{80630975-91F6-40F6-A550-8A4335F36D1F}">
      <dgm:prSet phldrT="[文本]" custT="1"/>
      <dgm:spPr/>
      <dgm:t>
        <a:bodyPr/>
        <a:lstStyle/>
        <a:p>
          <a:pPr>
            <a:lnSpc>
              <a:spcPct val="100000"/>
            </a:lnSpc>
            <a:spcAft>
              <a:spcPts val="0"/>
            </a:spcAft>
          </a:pPr>
          <a:r>
            <a:rPr lang="zh-CN" altLang="en-US" sz="2000" b="1"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t>环境管理能力建设</a:t>
          </a:r>
          <a:r>
            <a:rPr lang="en-US" altLang="zh-CN" sz="1300" b="1"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t/>
          </a:r>
          <a:br>
            <a:rPr lang="en-US" altLang="zh-CN" sz="1300" b="1"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br>
          <a:endParaRPr lang="zh-CN" altLang="en-US" sz="1300" b="1"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endParaRPr>
        </a:p>
      </dgm:t>
    </dgm:pt>
    <dgm:pt modelId="{EE698257-5051-4925-8AA2-43E7C77DE006}" type="parTrans" cxnId="{F0B56735-4E58-4792-A37F-CF2631591041}">
      <dgm:prSet/>
      <dgm:spPr/>
      <dgm:t>
        <a:bodyPr/>
        <a:lstStyle/>
        <a:p>
          <a:endParaRPr lang="zh-CN" altLang="en-US"/>
        </a:p>
      </dgm:t>
    </dgm:pt>
    <dgm:pt modelId="{48A8485A-F089-439F-BED6-46F475843869}" type="sibTrans" cxnId="{F0B56735-4E58-4792-A37F-CF2631591041}">
      <dgm:prSet/>
      <dgm:spPr/>
      <dgm:t>
        <a:bodyPr/>
        <a:lstStyle/>
        <a:p>
          <a:endParaRPr lang="zh-CN" altLang="en-US"/>
        </a:p>
      </dgm:t>
    </dgm:pt>
    <dgm:pt modelId="{5F9C9177-AEEB-4C60-86FB-9D1B8545E023}">
      <dgm:prSet phldrT="[文本]" custT="1"/>
      <dgm:spPr/>
      <dgm:t>
        <a:bodyPr/>
        <a:lstStyle/>
        <a:p>
          <a:pPr>
            <a:lnSpc>
              <a:spcPct val="100000"/>
            </a:lnSpc>
            <a:spcAft>
              <a:spcPts val="0"/>
            </a:spcAft>
          </a:pPr>
          <a:endParaRPr lang="zh-CN" altLang="en-US" sz="1400" b="1"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endParaRPr>
        </a:p>
      </dgm:t>
    </dgm:pt>
    <dgm:pt modelId="{4EC65F00-3912-465B-BC9F-A7553578D28A}" type="parTrans" cxnId="{0F16CE90-4244-46A0-A4BF-8EF614361752}">
      <dgm:prSet/>
      <dgm:spPr/>
      <dgm:t>
        <a:bodyPr/>
        <a:lstStyle/>
        <a:p>
          <a:endParaRPr lang="zh-CN" altLang="en-US"/>
        </a:p>
      </dgm:t>
    </dgm:pt>
    <dgm:pt modelId="{502885E5-76B1-498F-AA41-99A481332B20}" type="sibTrans" cxnId="{0F16CE90-4244-46A0-A4BF-8EF614361752}">
      <dgm:prSet/>
      <dgm:spPr/>
      <dgm:t>
        <a:bodyPr/>
        <a:lstStyle/>
        <a:p>
          <a:endParaRPr lang="zh-CN" altLang="en-US"/>
        </a:p>
      </dgm:t>
    </dgm:pt>
    <dgm:pt modelId="{1CBA0F78-BFB5-4BC6-9BE3-2B63A767EDAC}">
      <dgm:prSet phldrT="[文本]" custT="1"/>
      <dgm:spPr/>
      <dgm:t>
        <a:bodyPr/>
        <a:lstStyle/>
        <a:p>
          <a:pPr rtl="0">
            <a:lnSpc>
              <a:spcPct val="100000"/>
            </a:lnSpc>
            <a:spcAft>
              <a:spcPts val="0"/>
            </a:spcAft>
          </a:pPr>
          <a:r>
            <a:rPr lang="zh-CN" altLang="en-US" sz="1700" b="1"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t>绿色使者</a:t>
          </a:r>
          <a:r>
            <a:rPr lang="en-US" altLang="zh-CN" sz="1700" b="1"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t/>
          </a:r>
          <a:br>
            <a:rPr lang="en-US" altLang="zh-CN" sz="1700" b="1"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br>
          <a:endParaRPr lang="zh-CN" altLang="en-US" sz="1700"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endParaRPr>
        </a:p>
      </dgm:t>
    </dgm:pt>
    <dgm:pt modelId="{B83027F1-63A2-490A-A7DC-E0EF3EF455A2}" type="sibTrans" cxnId="{A3290D22-0734-4C6E-9C53-496862D110B4}">
      <dgm:prSet/>
      <dgm:spPr/>
      <dgm:t>
        <a:bodyPr/>
        <a:lstStyle/>
        <a:p>
          <a:endParaRPr lang="zh-CN" altLang="en-US"/>
        </a:p>
      </dgm:t>
    </dgm:pt>
    <dgm:pt modelId="{8CA2F14A-3A85-4EF2-A95C-E27A93A2D29B}" type="parTrans" cxnId="{A3290D22-0734-4C6E-9C53-496862D110B4}">
      <dgm:prSet/>
      <dgm:spPr/>
      <dgm:t>
        <a:bodyPr/>
        <a:lstStyle/>
        <a:p>
          <a:endParaRPr lang="zh-CN" altLang="en-US"/>
        </a:p>
      </dgm:t>
    </dgm:pt>
    <dgm:pt modelId="{F07D954B-4473-478A-877D-597856C224A1}">
      <dgm:prSet phldrT="[文本]" custT="1"/>
      <dgm:spPr/>
      <dgm:t>
        <a:bodyPr/>
        <a:lstStyle/>
        <a:p>
          <a:pPr>
            <a:lnSpc>
              <a:spcPct val="100000"/>
            </a:lnSpc>
            <a:spcAft>
              <a:spcPts val="0"/>
            </a:spcAft>
          </a:pPr>
          <a:r>
            <a:rPr lang="zh-CN" altLang="en-US" sz="1800" b="1" dirty="0" smtClean="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t> 生态</a:t>
          </a:r>
          <a:r>
            <a:rPr lang="zh-CN" altLang="en-US" sz="1800" b="1"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t>工业园区建设交流与示范</a:t>
          </a:r>
        </a:p>
      </dgm:t>
    </dgm:pt>
    <dgm:pt modelId="{7BEB23F7-E2F0-4DE5-A4F9-81DF15BBA1D2}" type="parTrans" cxnId="{32296FFF-BF03-47E0-9920-699BF7577A39}">
      <dgm:prSet/>
      <dgm:spPr/>
      <dgm:t>
        <a:bodyPr/>
        <a:lstStyle/>
        <a:p>
          <a:endParaRPr lang="zh-CN" altLang="en-US"/>
        </a:p>
      </dgm:t>
    </dgm:pt>
    <dgm:pt modelId="{A2B1FC1A-8E71-4F2C-A92B-4FF38ED476A9}" type="sibTrans" cxnId="{32296FFF-BF03-47E0-9920-699BF7577A39}">
      <dgm:prSet/>
      <dgm:spPr/>
      <dgm:t>
        <a:bodyPr/>
        <a:lstStyle/>
        <a:p>
          <a:endParaRPr lang="zh-CN" altLang="en-US"/>
        </a:p>
      </dgm:t>
    </dgm:pt>
    <dgm:pt modelId="{A87376B0-955A-4EB5-BCC1-87449CFF134E}">
      <dgm:prSet phldrT="[文本]" custT="1"/>
      <dgm:spPr/>
      <dgm:t>
        <a:bodyPr/>
        <a:lstStyle/>
        <a:p>
          <a:pPr>
            <a:lnSpc>
              <a:spcPct val="100000"/>
            </a:lnSpc>
            <a:spcAft>
              <a:spcPts val="0"/>
            </a:spcAft>
          </a:pPr>
          <a:r>
            <a:rPr lang="zh-CN" altLang="en-US" sz="1800" b="1"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t>环境友好技术示范</a:t>
          </a:r>
        </a:p>
      </dgm:t>
    </dgm:pt>
    <dgm:pt modelId="{7D9F13CF-A7D1-4B84-9CB6-F58354B98B50}" type="parTrans" cxnId="{62C54D7B-1331-4B6E-AFFD-B9CE91EDF7BB}">
      <dgm:prSet/>
      <dgm:spPr/>
      <dgm:t>
        <a:bodyPr/>
        <a:lstStyle/>
        <a:p>
          <a:endParaRPr lang="zh-CN" altLang="en-US"/>
        </a:p>
      </dgm:t>
    </dgm:pt>
    <dgm:pt modelId="{DD9D61FC-A23A-457E-82F8-FBFBDC2BAD99}" type="sibTrans" cxnId="{62C54D7B-1331-4B6E-AFFD-B9CE91EDF7BB}">
      <dgm:prSet/>
      <dgm:spPr/>
      <dgm:t>
        <a:bodyPr/>
        <a:lstStyle/>
        <a:p>
          <a:endParaRPr lang="zh-CN" altLang="en-US"/>
        </a:p>
      </dgm:t>
    </dgm:pt>
    <dgm:pt modelId="{2D3A50DF-B824-4665-8AC6-491FD4CDDD6D}">
      <dgm:prSet phldrT="[文本]" custT="1"/>
      <dgm:spPr/>
      <dgm:t>
        <a:bodyPr/>
        <a:lstStyle/>
        <a:p>
          <a:pPr>
            <a:lnSpc>
              <a:spcPct val="100000"/>
            </a:lnSpc>
            <a:spcAft>
              <a:spcPts val="0"/>
            </a:spcAft>
          </a:pPr>
          <a:r>
            <a:rPr lang="zh-CN" altLang="en-US" sz="2000" b="1"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t>澜湄绿色使者计划</a:t>
          </a:r>
        </a:p>
      </dgm:t>
    </dgm:pt>
    <dgm:pt modelId="{EF5FDB4F-4F48-4B4F-92FB-BD8F3320FEF5}" type="parTrans" cxnId="{2EB8608B-47FD-4936-84EF-1B62965D6FD1}">
      <dgm:prSet/>
      <dgm:spPr/>
      <dgm:t>
        <a:bodyPr/>
        <a:lstStyle/>
        <a:p>
          <a:endParaRPr lang="zh-CN" altLang="en-US"/>
        </a:p>
      </dgm:t>
    </dgm:pt>
    <dgm:pt modelId="{750E8FC8-3384-44F3-815D-22D78AA2E327}" type="sibTrans" cxnId="{2EB8608B-47FD-4936-84EF-1B62965D6FD1}">
      <dgm:prSet/>
      <dgm:spPr/>
      <dgm:t>
        <a:bodyPr/>
        <a:lstStyle/>
        <a:p>
          <a:endParaRPr lang="zh-CN" altLang="en-US"/>
        </a:p>
      </dgm:t>
    </dgm:pt>
    <dgm:pt modelId="{B85AD120-5433-486B-A870-2B043FCF1741}">
      <dgm:prSet phldrT="[文本]" custT="1"/>
      <dgm:spPr/>
      <dgm:t>
        <a:bodyPr/>
        <a:lstStyle/>
        <a:p>
          <a:pPr>
            <a:lnSpc>
              <a:spcPct val="100000"/>
            </a:lnSpc>
            <a:spcAft>
              <a:spcPts val="0"/>
            </a:spcAft>
          </a:pPr>
          <a:endParaRPr lang="zh-CN" altLang="en-US" sz="1300" b="1"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endParaRPr>
        </a:p>
      </dgm:t>
    </dgm:pt>
    <dgm:pt modelId="{85A4CD15-57C9-4372-AB45-F938BC7D0E52}" type="parTrans" cxnId="{3A918DC6-9212-4071-9B89-922E9D85BC27}">
      <dgm:prSet/>
      <dgm:spPr/>
      <dgm:t>
        <a:bodyPr/>
        <a:lstStyle/>
        <a:p>
          <a:endParaRPr lang="zh-CN" altLang="en-US"/>
        </a:p>
      </dgm:t>
    </dgm:pt>
    <dgm:pt modelId="{F2DA6E2A-ACAC-4F2C-8908-C1BAA1A92DD4}" type="sibTrans" cxnId="{3A918DC6-9212-4071-9B89-922E9D85BC27}">
      <dgm:prSet/>
      <dgm:spPr/>
      <dgm:t>
        <a:bodyPr/>
        <a:lstStyle/>
        <a:p>
          <a:endParaRPr lang="zh-CN" altLang="en-US"/>
        </a:p>
      </dgm:t>
    </dgm:pt>
    <dgm:pt modelId="{7727EE61-FE84-4A60-8F66-DB13C1BE8C62}">
      <dgm:prSet phldrT="[文本]" custT="1"/>
      <dgm:spPr/>
      <dgm:t>
        <a:bodyPr/>
        <a:lstStyle/>
        <a:p>
          <a:r>
            <a:rPr lang="zh-CN" altLang="en-US" sz="1600" b="1"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t>澜湄地方环境合作实践</a:t>
          </a:r>
        </a:p>
      </dgm:t>
    </dgm:pt>
    <dgm:pt modelId="{FED57521-CE65-45A5-928E-CC88C75028F4}" type="parTrans" cxnId="{7EE0574B-4AE9-45E8-910E-7AC31B6C7240}">
      <dgm:prSet/>
      <dgm:spPr/>
      <dgm:t>
        <a:bodyPr/>
        <a:lstStyle/>
        <a:p>
          <a:endParaRPr lang="zh-CN" altLang="en-US"/>
        </a:p>
      </dgm:t>
    </dgm:pt>
    <dgm:pt modelId="{4BCBEAFF-329F-4281-B7A1-DB3B4F74137E}" type="sibTrans" cxnId="{7EE0574B-4AE9-45E8-910E-7AC31B6C7240}">
      <dgm:prSet/>
      <dgm:spPr/>
      <dgm:t>
        <a:bodyPr/>
        <a:lstStyle/>
        <a:p>
          <a:endParaRPr lang="zh-CN" altLang="en-US"/>
        </a:p>
      </dgm:t>
    </dgm:pt>
    <dgm:pt modelId="{6B8DAE27-F91D-DB49-8A87-C502539C3277}">
      <dgm:prSet phldrT="[文本]" custT="1"/>
      <dgm:spPr/>
      <dgm:t>
        <a:bodyPr/>
        <a:lstStyle/>
        <a:p>
          <a:endParaRPr lang="zh-CN" altLang="en-US" sz="1600" b="1"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endParaRPr>
        </a:p>
      </dgm:t>
    </dgm:pt>
    <dgm:pt modelId="{4EC29A25-9AEC-1C4E-9BCB-D34C74E91895}" type="parTrans" cxnId="{631474CA-DD60-F545-A1C6-387F0FE0EF8B}">
      <dgm:prSet/>
      <dgm:spPr/>
      <dgm:t>
        <a:bodyPr/>
        <a:lstStyle/>
        <a:p>
          <a:endParaRPr lang="zh-CN" altLang="en-US"/>
        </a:p>
      </dgm:t>
    </dgm:pt>
    <dgm:pt modelId="{ED8E10CC-FF68-0D4E-AD7D-77CEB65114D3}" type="sibTrans" cxnId="{631474CA-DD60-F545-A1C6-387F0FE0EF8B}">
      <dgm:prSet/>
      <dgm:spPr/>
      <dgm:t>
        <a:bodyPr/>
        <a:lstStyle/>
        <a:p>
          <a:endParaRPr lang="zh-CN" altLang="en-US"/>
        </a:p>
      </dgm:t>
    </dgm:pt>
    <dgm:pt modelId="{BB58EBA3-BCFC-544A-8051-8A1916F66D80}">
      <dgm:prSet phldrT="[文本]" custT="1"/>
      <dgm:spPr/>
      <dgm:t>
        <a:bodyPr/>
        <a:lstStyle/>
        <a:p>
          <a:endParaRPr lang="zh-CN" altLang="en-US" sz="1600" b="1"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endParaRPr>
        </a:p>
      </dgm:t>
    </dgm:pt>
    <dgm:pt modelId="{8EB13F00-306A-0242-8628-6CB787C0577E}" type="parTrans" cxnId="{514A47ED-86AC-B747-B43B-517B245ED393}">
      <dgm:prSet/>
      <dgm:spPr/>
      <dgm:t>
        <a:bodyPr/>
        <a:lstStyle/>
        <a:p>
          <a:endParaRPr lang="zh-CN" altLang="en-US"/>
        </a:p>
      </dgm:t>
    </dgm:pt>
    <dgm:pt modelId="{BF00A50D-47C3-9140-BBA7-50F37AEA87CA}" type="sibTrans" cxnId="{514A47ED-86AC-B747-B43B-517B245ED393}">
      <dgm:prSet/>
      <dgm:spPr/>
      <dgm:t>
        <a:bodyPr/>
        <a:lstStyle/>
        <a:p>
          <a:endParaRPr lang="zh-CN" altLang="en-US"/>
        </a:p>
      </dgm:t>
    </dgm:pt>
    <dgm:pt modelId="{F248AB8D-0D5E-439A-A356-7832594D46EE}" type="pres">
      <dgm:prSet presAssocID="{9E8CF23C-FD5C-4A12-ADCE-7DC4C1B4B9C4}" presName="cycleMatrixDiagram" presStyleCnt="0">
        <dgm:presLayoutVars>
          <dgm:chMax val="1"/>
          <dgm:dir/>
          <dgm:animLvl val="lvl"/>
          <dgm:resizeHandles val="exact"/>
        </dgm:presLayoutVars>
      </dgm:prSet>
      <dgm:spPr/>
      <dgm:t>
        <a:bodyPr/>
        <a:lstStyle/>
        <a:p>
          <a:endParaRPr lang="zh-CN" altLang="en-US"/>
        </a:p>
      </dgm:t>
    </dgm:pt>
    <dgm:pt modelId="{DA66D6DB-96F1-4F96-9B80-725544A5557E}" type="pres">
      <dgm:prSet presAssocID="{9E8CF23C-FD5C-4A12-ADCE-7DC4C1B4B9C4}" presName="children" presStyleCnt="0"/>
      <dgm:spPr/>
    </dgm:pt>
    <dgm:pt modelId="{D7A736CA-FE3B-4E6F-86F8-340DD8D225EF}" type="pres">
      <dgm:prSet presAssocID="{9E8CF23C-FD5C-4A12-ADCE-7DC4C1B4B9C4}" presName="child1group" presStyleCnt="0"/>
      <dgm:spPr/>
    </dgm:pt>
    <dgm:pt modelId="{333E71D4-9CCE-40AB-ADC3-ED592A0A207D}" type="pres">
      <dgm:prSet presAssocID="{9E8CF23C-FD5C-4A12-ADCE-7DC4C1B4B9C4}" presName="child1" presStyleLbl="bgAcc1" presStyleIdx="0" presStyleCnt="4" custScaleX="201498" custScaleY="127275" custLinFactNeighborX="-42636" custLinFactNeighborY="-5461"/>
      <dgm:spPr/>
      <dgm:t>
        <a:bodyPr/>
        <a:lstStyle/>
        <a:p>
          <a:endParaRPr lang="zh-CN" altLang="en-US"/>
        </a:p>
      </dgm:t>
    </dgm:pt>
    <dgm:pt modelId="{61D2305B-0E5D-48AF-A31B-7F1286346345}" type="pres">
      <dgm:prSet presAssocID="{9E8CF23C-FD5C-4A12-ADCE-7DC4C1B4B9C4}" presName="child1Text" presStyleLbl="bgAcc1" presStyleIdx="0" presStyleCnt="4">
        <dgm:presLayoutVars>
          <dgm:bulletEnabled val="1"/>
        </dgm:presLayoutVars>
      </dgm:prSet>
      <dgm:spPr/>
      <dgm:t>
        <a:bodyPr/>
        <a:lstStyle/>
        <a:p>
          <a:endParaRPr lang="zh-CN" altLang="en-US"/>
        </a:p>
      </dgm:t>
    </dgm:pt>
    <dgm:pt modelId="{C863509A-FE30-4B48-B8A5-AC730FD62FC1}" type="pres">
      <dgm:prSet presAssocID="{9E8CF23C-FD5C-4A12-ADCE-7DC4C1B4B9C4}" presName="child2group" presStyleCnt="0"/>
      <dgm:spPr/>
    </dgm:pt>
    <dgm:pt modelId="{A98D4878-6AB7-40B9-A098-8F2F092133EA}" type="pres">
      <dgm:prSet presAssocID="{9E8CF23C-FD5C-4A12-ADCE-7DC4C1B4B9C4}" presName="child2" presStyleLbl="bgAcc1" presStyleIdx="1" presStyleCnt="4" custScaleX="170750" custScaleY="189755" custLinFactNeighborX="29172" custLinFactNeighborY="8546"/>
      <dgm:spPr/>
      <dgm:t>
        <a:bodyPr/>
        <a:lstStyle/>
        <a:p>
          <a:endParaRPr lang="zh-CN" altLang="en-US"/>
        </a:p>
      </dgm:t>
    </dgm:pt>
    <dgm:pt modelId="{C37ED5EC-DC86-4B60-9D96-3FFA5FCCA53C}" type="pres">
      <dgm:prSet presAssocID="{9E8CF23C-FD5C-4A12-ADCE-7DC4C1B4B9C4}" presName="child2Text" presStyleLbl="bgAcc1" presStyleIdx="1" presStyleCnt="4">
        <dgm:presLayoutVars>
          <dgm:bulletEnabled val="1"/>
        </dgm:presLayoutVars>
      </dgm:prSet>
      <dgm:spPr/>
      <dgm:t>
        <a:bodyPr/>
        <a:lstStyle/>
        <a:p>
          <a:endParaRPr lang="zh-CN" altLang="en-US"/>
        </a:p>
      </dgm:t>
    </dgm:pt>
    <dgm:pt modelId="{0B99A720-40C6-4930-889A-3905BDAB7123}" type="pres">
      <dgm:prSet presAssocID="{9E8CF23C-FD5C-4A12-ADCE-7DC4C1B4B9C4}" presName="child3group" presStyleCnt="0"/>
      <dgm:spPr/>
    </dgm:pt>
    <dgm:pt modelId="{5902EC1F-719B-49BC-8F39-488C962DD05D}" type="pres">
      <dgm:prSet presAssocID="{9E8CF23C-FD5C-4A12-ADCE-7DC4C1B4B9C4}" presName="child3" presStyleLbl="bgAcc1" presStyleIdx="2" presStyleCnt="4" custScaleX="186086" custScaleY="191969" custLinFactNeighborX="17180" custLinFactNeighborY="22926"/>
      <dgm:spPr/>
      <dgm:t>
        <a:bodyPr/>
        <a:lstStyle/>
        <a:p>
          <a:endParaRPr lang="zh-CN" altLang="en-US"/>
        </a:p>
      </dgm:t>
    </dgm:pt>
    <dgm:pt modelId="{36267671-E41D-4AF1-A34E-7E0219549B6F}" type="pres">
      <dgm:prSet presAssocID="{9E8CF23C-FD5C-4A12-ADCE-7DC4C1B4B9C4}" presName="child3Text" presStyleLbl="bgAcc1" presStyleIdx="2" presStyleCnt="4">
        <dgm:presLayoutVars>
          <dgm:bulletEnabled val="1"/>
        </dgm:presLayoutVars>
      </dgm:prSet>
      <dgm:spPr/>
      <dgm:t>
        <a:bodyPr/>
        <a:lstStyle/>
        <a:p>
          <a:endParaRPr lang="zh-CN" altLang="en-US"/>
        </a:p>
      </dgm:t>
    </dgm:pt>
    <dgm:pt modelId="{FE7735BB-A370-414B-A55C-B5EB2A999455}" type="pres">
      <dgm:prSet presAssocID="{9E8CF23C-FD5C-4A12-ADCE-7DC4C1B4B9C4}" presName="child4group" presStyleCnt="0"/>
      <dgm:spPr/>
    </dgm:pt>
    <dgm:pt modelId="{00ED3F7A-A895-4E75-9882-A7FF14483D60}" type="pres">
      <dgm:prSet presAssocID="{9E8CF23C-FD5C-4A12-ADCE-7DC4C1B4B9C4}" presName="child4" presStyleLbl="bgAcc1" presStyleIdx="3" presStyleCnt="4" custScaleX="180184" custScaleY="205469" custLinFactNeighborX="-18858" custLinFactNeighborY="-5078"/>
      <dgm:spPr/>
      <dgm:t>
        <a:bodyPr/>
        <a:lstStyle/>
        <a:p>
          <a:endParaRPr lang="zh-CN" altLang="en-US"/>
        </a:p>
      </dgm:t>
    </dgm:pt>
    <dgm:pt modelId="{D27AE17B-10AE-4181-8202-23D5FF2FC041}" type="pres">
      <dgm:prSet presAssocID="{9E8CF23C-FD5C-4A12-ADCE-7DC4C1B4B9C4}" presName="child4Text" presStyleLbl="bgAcc1" presStyleIdx="3" presStyleCnt="4">
        <dgm:presLayoutVars>
          <dgm:bulletEnabled val="1"/>
        </dgm:presLayoutVars>
      </dgm:prSet>
      <dgm:spPr/>
      <dgm:t>
        <a:bodyPr/>
        <a:lstStyle/>
        <a:p>
          <a:endParaRPr lang="zh-CN" altLang="en-US"/>
        </a:p>
      </dgm:t>
    </dgm:pt>
    <dgm:pt modelId="{8583B23B-5300-4EB7-999F-F15E9A945597}" type="pres">
      <dgm:prSet presAssocID="{9E8CF23C-FD5C-4A12-ADCE-7DC4C1B4B9C4}" presName="childPlaceholder" presStyleCnt="0"/>
      <dgm:spPr/>
    </dgm:pt>
    <dgm:pt modelId="{9C76CC8F-737D-4FBD-8274-9BDE280970C7}" type="pres">
      <dgm:prSet presAssocID="{9E8CF23C-FD5C-4A12-ADCE-7DC4C1B4B9C4}" presName="circle" presStyleCnt="0"/>
      <dgm:spPr/>
    </dgm:pt>
    <dgm:pt modelId="{AFD43B07-ECEB-4012-AB07-EA9B34925C1A}" type="pres">
      <dgm:prSet presAssocID="{9E8CF23C-FD5C-4A12-ADCE-7DC4C1B4B9C4}" presName="quadrant1" presStyleLbl="node1" presStyleIdx="0" presStyleCnt="4">
        <dgm:presLayoutVars>
          <dgm:chMax val="1"/>
          <dgm:bulletEnabled val="1"/>
        </dgm:presLayoutVars>
      </dgm:prSet>
      <dgm:spPr/>
      <dgm:t>
        <a:bodyPr/>
        <a:lstStyle/>
        <a:p>
          <a:endParaRPr lang="zh-CN" altLang="en-US"/>
        </a:p>
      </dgm:t>
    </dgm:pt>
    <dgm:pt modelId="{80879D76-5683-4381-BE55-30B39C520235}" type="pres">
      <dgm:prSet presAssocID="{9E8CF23C-FD5C-4A12-ADCE-7DC4C1B4B9C4}" presName="quadrant2" presStyleLbl="node1" presStyleIdx="1" presStyleCnt="4">
        <dgm:presLayoutVars>
          <dgm:chMax val="1"/>
          <dgm:bulletEnabled val="1"/>
        </dgm:presLayoutVars>
      </dgm:prSet>
      <dgm:spPr/>
      <dgm:t>
        <a:bodyPr/>
        <a:lstStyle/>
        <a:p>
          <a:endParaRPr lang="zh-CN" altLang="en-US"/>
        </a:p>
      </dgm:t>
    </dgm:pt>
    <dgm:pt modelId="{A33C6FB9-8EC4-45B2-8C9D-510E7648E7D8}" type="pres">
      <dgm:prSet presAssocID="{9E8CF23C-FD5C-4A12-ADCE-7DC4C1B4B9C4}" presName="quadrant3" presStyleLbl="node1" presStyleIdx="2" presStyleCnt="4">
        <dgm:presLayoutVars>
          <dgm:chMax val="1"/>
          <dgm:bulletEnabled val="1"/>
        </dgm:presLayoutVars>
      </dgm:prSet>
      <dgm:spPr/>
      <dgm:t>
        <a:bodyPr/>
        <a:lstStyle/>
        <a:p>
          <a:endParaRPr lang="zh-CN" altLang="en-US"/>
        </a:p>
      </dgm:t>
    </dgm:pt>
    <dgm:pt modelId="{F7A0728B-0935-4B08-BA79-1CB683F1BB2C}" type="pres">
      <dgm:prSet presAssocID="{9E8CF23C-FD5C-4A12-ADCE-7DC4C1B4B9C4}" presName="quadrant4" presStyleLbl="node1" presStyleIdx="3" presStyleCnt="4">
        <dgm:presLayoutVars>
          <dgm:chMax val="1"/>
          <dgm:bulletEnabled val="1"/>
        </dgm:presLayoutVars>
      </dgm:prSet>
      <dgm:spPr/>
      <dgm:t>
        <a:bodyPr/>
        <a:lstStyle/>
        <a:p>
          <a:endParaRPr lang="zh-CN" altLang="en-US"/>
        </a:p>
      </dgm:t>
    </dgm:pt>
    <dgm:pt modelId="{EA579457-B3E0-4806-B2B4-5FE51BFAA866}" type="pres">
      <dgm:prSet presAssocID="{9E8CF23C-FD5C-4A12-ADCE-7DC4C1B4B9C4}" presName="quadrantPlaceholder" presStyleCnt="0"/>
      <dgm:spPr/>
    </dgm:pt>
    <dgm:pt modelId="{DDA1B02B-B481-40C1-9DB5-F3319929FBDA}" type="pres">
      <dgm:prSet presAssocID="{9E8CF23C-FD5C-4A12-ADCE-7DC4C1B4B9C4}" presName="center1" presStyleLbl="fgShp" presStyleIdx="0" presStyleCnt="2"/>
      <dgm:spPr/>
    </dgm:pt>
    <dgm:pt modelId="{A625C6A4-D6DC-43F8-BE7C-CF4ECF0D87B3}" type="pres">
      <dgm:prSet presAssocID="{9E8CF23C-FD5C-4A12-ADCE-7DC4C1B4B9C4}" presName="center2" presStyleLbl="fgShp" presStyleIdx="1" presStyleCnt="2"/>
      <dgm:spPr/>
    </dgm:pt>
  </dgm:ptLst>
  <dgm:cxnLst>
    <dgm:cxn modelId="{F0B56735-4E58-4792-A37F-CF2631591041}" srcId="{4644A20B-FEFE-45EE-B207-270BBFEC48FA}" destId="{80630975-91F6-40F6-A550-8A4335F36D1F}" srcOrd="1" destOrd="0" parTransId="{EE698257-5051-4925-8AA2-43E7C77DE006}" sibTransId="{48A8485A-F089-439F-BED6-46F475843869}"/>
    <dgm:cxn modelId="{A3290D22-0734-4C6E-9C53-496862D110B4}" srcId="{9E8CF23C-FD5C-4A12-ADCE-7DC4C1B4B9C4}" destId="{1CBA0F78-BFB5-4BC6-9BE3-2B63A767EDAC}" srcOrd="3" destOrd="0" parTransId="{8CA2F14A-3A85-4EF2-A95C-E27A93A2D29B}" sibTransId="{B83027F1-63A2-490A-A7DC-E0EF3EF455A2}"/>
    <dgm:cxn modelId="{40CFDE54-135A-4A96-ACBA-3D9CF25663F2}" type="presOf" srcId="{F07D954B-4473-478A-877D-597856C224A1}" destId="{A98D4878-6AB7-40B9-A098-8F2F092133EA}" srcOrd="0" destOrd="1" presId="urn:microsoft.com/office/officeart/2005/8/layout/cycle4#1"/>
    <dgm:cxn modelId="{3165F9B9-C7D5-4246-9C57-34370C036592}" type="presOf" srcId="{6B8DAE27-F91D-DB49-8A87-C502539C3277}" destId="{36267671-E41D-4AF1-A34E-7E0219549B6F}" srcOrd="1" destOrd="0" presId="urn:microsoft.com/office/officeart/2005/8/layout/cycle4#1"/>
    <dgm:cxn modelId="{37DE279E-10E6-4484-89FE-AE3681EAB2D6}" type="presOf" srcId="{5F9C9177-AEEB-4C60-86FB-9D1B8545E023}" destId="{00ED3F7A-A895-4E75-9882-A7FF14483D60}" srcOrd="0" destOrd="3" presId="urn:microsoft.com/office/officeart/2005/8/layout/cycle4#1"/>
    <dgm:cxn modelId="{05789050-0585-406E-8FCE-CDC74FE7DE9F}" srcId="{1CBA0F78-BFB5-4BC6-9BE3-2B63A767EDAC}" destId="{00551F2C-97CF-4858-A708-EDD95D1F3F25}" srcOrd="0" destOrd="0" parTransId="{AD91431B-47DB-4FAA-945D-E5A0BA133AC0}" sibTransId="{46EFED75-D1EC-44E4-895B-17F5D98517EE}"/>
    <dgm:cxn modelId="{7EE0574B-4AE9-45E8-910E-7AC31B6C7240}" srcId="{7CE1F49C-BB3B-4FA4-8F1C-80E6ACEB1721}" destId="{7727EE61-FE84-4A60-8F66-DB13C1BE8C62}" srcOrd="3" destOrd="0" parTransId="{FED57521-CE65-45A5-928E-CC88C75028F4}" sibTransId="{4BCBEAFF-329F-4281-B7A1-DB3B4F74137E}"/>
    <dgm:cxn modelId="{85790C49-42DE-40FF-AC16-23DAC9B97E61}" srcId="{9E8CF23C-FD5C-4A12-ADCE-7DC4C1B4B9C4}" destId="{4644A20B-FEFE-45EE-B207-270BBFEC48FA}" srcOrd="0" destOrd="0" parTransId="{418C960D-E5A4-4720-BC6A-BBBAFA786ABE}" sibTransId="{8E714AE7-0BE8-46FB-9FB9-E3B580568949}"/>
    <dgm:cxn modelId="{2BB4A7A6-54C1-428E-9B90-D844DB8E5284}" type="presOf" srcId="{1CBA0F78-BFB5-4BC6-9BE3-2B63A767EDAC}" destId="{F7A0728B-0935-4B08-BA79-1CB683F1BB2C}" srcOrd="0" destOrd="0" presId="urn:microsoft.com/office/officeart/2005/8/layout/cycle4#1"/>
    <dgm:cxn modelId="{0F16CE90-4244-46A0-A4BF-8EF614361752}" srcId="{1CBA0F78-BFB5-4BC6-9BE3-2B63A767EDAC}" destId="{5F9C9177-AEEB-4C60-86FB-9D1B8545E023}" srcOrd="3" destOrd="0" parTransId="{4EC65F00-3912-465B-BC9F-A7553578D28A}" sibTransId="{502885E5-76B1-498F-AA41-99A481332B20}"/>
    <dgm:cxn modelId="{DF9CD8EA-6398-4C55-AFD7-F8AA4C827141}" srcId="{9E8CF23C-FD5C-4A12-ADCE-7DC4C1B4B9C4}" destId="{E51CF05D-B960-41DF-8DC8-FF0495C0723E}" srcOrd="1" destOrd="0" parTransId="{7DF0B8F5-2829-4B3B-A251-E5B96E893822}" sibTransId="{A8DDA844-214C-46A0-B82C-5B16ECE8CF76}"/>
    <dgm:cxn modelId="{8A68C781-E9B1-4A75-855D-FAA95E7DD9E1}" srcId="{9E8CF23C-FD5C-4A12-ADCE-7DC4C1B4B9C4}" destId="{7CE1F49C-BB3B-4FA4-8F1C-80E6ACEB1721}" srcOrd="2" destOrd="0" parTransId="{DC9002B6-8DFB-4CF5-8828-C2D1266848A5}" sibTransId="{7D004327-FB56-413F-8551-48206D4AF1F0}"/>
    <dgm:cxn modelId="{22BBBDBA-A2C8-4C33-822A-A5D40213115D}" type="presOf" srcId="{80630975-91F6-40F6-A550-8A4335F36D1F}" destId="{333E71D4-9CCE-40AB-ADC3-ED592A0A207D}" srcOrd="0" destOrd="1" presId="urn:microsoft.com/office/officeart/2005/8/layout/cycle4#1"/>
    <dgm:cxn modelId="{631474CA-DD60-F545-A1C6-387F0FE0EF8B}" srcId="{7CE1F49C-BB3B-4FA4-8F1C-80E6ACEB1721}" destId="{6B8DAE27-F91D-DB49-8A87-C502539C3277}" srcOrd="0" destOrd="0" parTransId="{4EC29A25-9AEC-1C4E-9BCB-D34C74E91895}" sibTransId="{ED8E10CC-FF68-0D4E-AD7D-77CEB65114D3}"/>
    <dgm:cxn modelId="{B2E92428-CA44-4552-ABB7-5FD08DEBEC4B}" type="presOf" srcId="{46CA2DA4-F335-4D60-8ED8-993F2EA249AA}" destId="{5902EC1F-719B-49BC-8F39-488C962DD05D}" srcOrd="0" destOrd="2" presId="urn:microsoft.com/office/officeart/2005/8/layout/cycle4#1"/>
    <dgm:cxn modelId="{8F58638C-E354-4D3C-859F-09FD6CC31CA6}" type="presOf" srcId="{B85AD120-5433-486B-A870-2B043FCF1741}" destId="{00ED3F7A-A895-4E75-9882-A7FF14483D60}" srcOrd="0" destOrd="2" presId="urn:microsoft.com/office/officeart/2005/8/layout/cycle4#1"/>
    <dgm:cxn modelId="{B462F264-A08D-4B72-B550-410D848F18DD}" type="presOf" srcId="{F07D954B-4473-478A-877D-597856C224A1}" destId="{C37ED5EC-DC86-4B60-9D96-3FFA5FCCA53C}" srcOrd="1" destOrd="1" presId="urn:microsoft.com/office/officeart/2005/8/layout/cycle4#1"/>
    <dgm:cxn modelId="{32296FFF-BF03-47E0-9920-699BF7577A39}" srcId="{E51CF05D-B960-41DF-8DC8-FF0495C0723E}" destId="{F07D954B-4473-478A-877D-597856C224A1}" srcOrd="1" destOrd="0" parTransId="{7BEB23F7-E2F0-4DE5-A4F9-81DF15BBA1D2}" sibTransId="{A2B1FC1A-8E71-4F2C-A92B-4FF38ED476A9}"/>
    <dgm:cxn modelId="{E2A14EEF-A936-8C44-B333-0CF72159753C}" type="presOf" srcId="{BB58EBA3-BCFC-544A-8051-8A1916F66D80}" destId="{5902EC1F-719B-49BC-8F39-488C962DD05D}" srcOrd="0" destOrd="1" presId="urn:microsoft.com/office/officeart/2005/8/layout/cycle4#1"/>
    <dgm:cxn modelId="{74ECAD00-6CA4-43EC-8619-8022E5140E53}" type="presOf" srcId="{80630975-91F6-40F6-A550-8A4335F36D1F}" destId="{61D2305B-0E5D-48AF-A31B-7F1286346345}" srcOrd="1" destOrd="1" presId="urn:microsoft.com/office/officeart/2005/8/layout/cycle4#1"/>
    <dgm:cxn modelId="{2EB8608B-47FD-4936-84EF-1B62965D6FD1}" srcId="{1CBA0F78-BFB5-4BC6-9BE3-2B63A767EDAC}" destId="{2D3A50DF-B824-4665-8AC6-491FD4CDDD6D}" srcOrd="1" destOrd="0" parTransId="{EF5FDB4F-4F48-4B4F-92FB-BD8F3320FEF5}" sibTransId="{750E8FC8-3384-44F3-815D-22D78AA2E327}"/>
    <dgm:cxn modelId="{126FE8D6-A620-4C68-982F-BF6C9E7E9FC1}" type="presOf" srcId="{68F48268-CECB-4CD0-8859-A8284FD981F2}" destId="{61D2305B-0E5D-48AF-A31B-7F1286346345}" srcOrd="1" destOrd="0" presId="urn:microsoft.com/office/officeart/2005/8/layout/cycle4#1"/>
    <dgm:cxn modelId="{AF0584EB-7EB0-4AEB-9304-E39CA979AA16}" type="presOf" srcId="{46CA2DA4-F335-4D60-8ED8-993F2EA249AA}" destId="{36267671-E41D-4AF1-A34E-7E0219549B6F}" srcOrd="1" destOrd="2" presId="urn:microsoft.com/office/officeart/2005/8/layout/cycle4#1"/>
    <dgm:cxn modelId="{30E71B01-9729-4DA4-A862-48AFADCDD5D5}" type="presOf" srcId="{2D3A50DF-B824-4665-8AC6-491FD4CDDD6D}" destId="{00ED3F7A-A895-4E75-9882-A7FF14483D60}" srcOrd="0" destOrd="1" presId="urn:microsoft.com/office/officeart/2005/8/layout/cycle4#1"/>
    <dgm:cxn modelId="{5A30FEF5-5789-41D8-A62D-566893ACA5F5}" type="presOf" srcId="{00551F2C-97CF-4858-A708-EDD95D1F3F25}" destId="{00ED3F7A-A895-4E75-9882-A7FF14483D60}" srcOrd="0" destOrd="0" presId="urn:microsoft.com/office/officeart/2005/8/layout/cycle4#1"/>
    <dgm:cxn modelId="{87809A2E-9E36-4A11-B3A3-82F48BC39397}" type="presOf" srcId="{7727EE61-FE84-4A60-8F66-DB13C1BE8C62}" destId="{36267671-E41D-4AF1-A34E-7E0219549B6F}" srcOrd="1" destOrd="3" presId="urn:microsoft.com/office/officeart/2005/8/layout/cycle4#1"/>
    <dgm:cxn modelId="{C4A3D29D-A43D-4297-BC71-97A5491A096B}" type="presOf" srcId="{E51CF05D-B960-41DF-8DC8-FF0495C0723E}" destId="{80879D76-5683-4381-BE55-30B39C520235}" srcOrd="0" destOrd="0" presId="urn:microsoft.com/office/officeart/2005/8/layout/cycle4#1"/>
    <dgm:cxn modelId="{E9BD8EF4-5636-419D-B218-05F6E5C6F5AA}" type="presOf" srcId="{7CE1F49C-BB3B-4FA4-8F1C-80E6ACEB1721}" destId="{A33C6FB9-8EC4-45B2-8C9D-510E7648E7D8}" srcOrd="0" destOrd="0" presId="urn:microsoft.com/office/officeart/2005/8/layout/cycle4#1"/>
    <dgm:cxn modelId="{F4B48AFA-8E40-944A-8879-6536008374D4}" type="presOf" srcId="{BB58EBA3-BCFC-544A-8051-8A1916F66D80}" destId="{36267671-E41D-4AF1-A34E-7E0219549B6F}" srcOrd="1" destOrd="1" presId="urn:microsoft.com/office/officeart/2005/8/layout/cycle4#1"/>
    <dgm:cxn modelId="{CCCD3A07-E6DB-4CD7-8E7E-DE34E06E42AC}" type="presOf" srcId="{68F48268-CECB-4CD0-8859-A8284FD981F2}" destId="{333E71D4-9CCE-40AB-ADC3-ED592A0A207D}" srcOrd="0" destOrd="0" presId="urn:microsoft.com/office/officeart/2005/8/layout/cycle4#1"/>
    <dgm:cxn modelId="{37CFF57F-1459-456C-B3E8-159509BC3FA1}" type="presOf" srcId="{A87376B0-955A-4EB5-BCC1-87449CFF134E}" destId="{A98D4878-6AB7-40B9-A098-8F2F092133EA}" srcOrd="0" destOrd="2" presId="urn:microsoft.com/office/officeart/2005/8/layout/cycle4#1"/>
    <dgm:cxn modelId="{07F1B0BA-553A-43EC-B736-A0869120E294}" srcId="{4644A20B-FEFE-45EE-B207-270BBFEC48FA}" destId="{68F48268-CECB-4CD0-8859-A8284FD981F2}" srcOrd="0" destOrd="0" parTransId="{8E93D671-B1DC-4120-8B13-8A7C0F37CCCA}" sibTransId="{C50E6939-F01D-417F-B859-3C54E7764F81}"/>
    <dgm:cxn modelId="{5F504B4C-FA5B-46FB-9666-A6920FDDBABF}" type="presOf" srcId="{A87376B0-955A-4EB5-BCC1-87449CFF134E}" destId="{C37ED5EC-DC86-4B60-9D96-3FFA5FCCA53C}" srcOrd="1" destOrd="2" presId="urn:microsoft.com/office/officeart/2005/8/layout/cycle4#1"/>
    <dgm:cxn modelId="{3A918DC6-9212-4071-9B89-922E9D85BC27}" srcId="{1CBA0F78-BFB5-4BC6-9BE3-2B63A767EDAC}" destId="{B85AD120-5433-486B-A870-2B043FCF1741}" srcOrd="2" destOrd="0" parTransId="{85A4CD15-57C9-4372-AB45-F938BC7D0E52}" sibTransId="{F2DA6E2A-ACAC-4F2C-8908-C1BAA1A92DD4}"/>
    <dgm:cxn modelId="{7EA0491E-D666-417F-8E8E-69CF896F301B}" type="presOf" srcId="{5F9C9177-AEEB-4C60-86FB-9D1B8545E023}" destId="{D27AE17B-10AE-4181-8202-23D5FF2FC041}" srcOrd="1" destOrd="3" presId="urn:microsoft.com/office/officeart/2005/8/layout/cycle4#1"/>
    <dgm:cxn modelId="{5F537B89-4711-4AFB-A3F4-D844CF12E334}" srcId="{E51CF05D-B960-41DF-8DC8-FF0495C0723E}" destId="{8881B310-FFC3-4E50-956D-69C45FB49642}" srcOrd="0" destOrd="0" parTransId="{F7F11A41-5353-436E-A5E8-782EDB717D7D}" sibTransId="{2D490FE0-DF08-4554-9355-68BB6D47FD7F}"/>
    <dgm:cxn modelId="{1C5887F8-6371-480D-B6BF-35D16AD31F1C}" type="presOf" srcId="{2D3A50DF-B824-4665-8AC6-491FD4CDDD6D}" destId="{D27AE17B-10AE-4181-8202-23D5FF2FC041}" srcOrd="1" destOrd="1" presId="urn:microsoft.com/office/officeart/2005/8/layout/cycle4#1"/>
    <dgm:cxn modelId="{B342FF7E-0AB7-49F7-9B6C-8A4911784753}" type="presOf" srcId="{00551F2C-97CF-4858-A708-EDD95D1F3F25}" destId="{D27AE17B-10AE-4181-8202-23D5FF2FC041}" srcOrd="1" destOrd="0" presId="urn:microsoft.com/office/officeart/2005/8/layout/cycle4#1"/>
    <dgm:cxn modelId="{9DAEAD4C-5563-4A57-9D8A-B6C21E23F06F}" type="presOf" srcId="{8881B310-FFC3-4E50-956D-69C45FB49642}" destId="{A98D4878-6AB7-40B9-A098-8F2F092133EA}" srcOrd="0" destOrd="0" presId="urn:microsoft.com/office/officeart/2005/8/layout/cycle4#1"/>
    <dgm:cxn modelId="{693B661B-2E38-4D3D-AFFA-2B05182F2822}" srcId="{7CE1F49C-BB3B-4FA4-8F1C-80E6ACEB1721}" destId="{46CA2DA4-F335-4D60-8ED8-993F2EA249AA}" srcOrd="2" destOrd="0" parTransId="{3E53B3E0-504D-4C28-95DF-17C14174E728}" sibTransId="{07FC8F7A-972C-40B5-BD4A-B2C2F6236422}"/>
    <dgm:cxn modelId="{514A47ED-86AC-B747-B43B-517B245ED393}" srcId="{7CE1F49C-BB3B-4FA4-8F1C-80E6ACEB1721}" destId="{BB58EBA3-BCFC-544A-8051-8A1916F66D80}" srcOrd="1" destOrd="0" parTransId="{8EB13F00-306A-0242-8628-6CB787C0577E}" sibTransId="{BF00A50D-47C3-9140-BBA7-50F37AEA87CA}"/>
    <dgm:cxn modelId="{856E1D44-341E-42B5-8826-F060B6DEF9A4}" type="presOf" srcId="{7727EE61-FE84-4A60-8F66-DB13C1BE8C62}" destId="{5902EC1F-719B-49BC-8F39-488C962DD05D}" srcOrd="0" destOrd="3" presId="urn:microsoft.com/office/officeart/2005/8/layout/cycle4#1"/>
    <dgm:cxn modelId="{62C54D7B-1331-4B6E-AFFD-B9CE91EDF7BB}" srcId="{E51CF05D-B960-41DF-8DC8-FF0495C0723E}" destId="{A87376B0-955A-4EB5-BCC1-87449CFF134E}" srcOrd="2" destOrd="0" parTransId="{7D9F13CF-A7D1-4B84-9CB6-F58354B98B50}" sibTransId="{DD9D61FC-A23A-457E-82F8-FBFBDC2BAD99}"/>
    <dgm:cxn modelId="{3F795BB5-28F8-4AFA-B340-356A9F52D1CB}" type="presOf" srcId="{B85AD120-5433-486B-A870-2B043FCF1741}" destId="{D27AE17B-10AE-4181-8202-23D5FF2FC041}" srcOrd="1" destOrd="2" presId="urn:microsoft.com/office/officeart/2005/8/layout/cycle4#1"/>
    <dgm:cxn modelId="{501BD97B-22EF-E146-B6B4-1F22D19CCD09}" type="presOf" srcId="{6B8DAE27-F91D-DB49-8A87-C502539C3277}" destId="{5902EC1F-719B-49BC-8F39-488C962DD05D}" srcOrd="0" destOrd="0" presId="urn:microsoft.com/office/officeart/2005/8/layout/cycle4#1"/>
    <dgm:cxn modelId="{00F8976F-120B-4EAE-B089-56BC0354F5DF}" type="presOf" srcId="{9E8CF23C-FD5C-4A12-ADCE-7DC4C1B4B9C4}" destId="{F248AB8D-0D5E-439A-A356-7832594D46EE}" srcOrd="0" destOrd="0" presId="urn:microsoft.com/office/officeart/2005/8/layout/cycle4#1"/>
    <dgm:cxn modelId="{AA499096-5DAD-4313-B1CC-D61E81E1425A}" type="presOf" srcId="{4644A20B-FEFE-45EE-B207-270BBFEC48FA}" destId="{AFD43B07-ECEB-4012-AB07-EA9B34925C1A}" srcOrd="0" destOrd="0" presId="urn:microsoft.com/office/officeart/2005/8/layout/cycle4#1"/>
    <dgm:cxn modelId="{1502A546-DED4-4EE4-8D54-5A4FC2193E06}" type="presOf" srcId="{8881B310-FFC3-4E50-956D-69C45FB49642}" destId="{C37ED5EC-DC86-4B60-9D96-3FFA5FCCA53C}" srcOrd="1" destOrd="0" presId="urn:microsoft.com/office/officeart/2005/8/layout/cycle4#1"/>
    <dgm:cxn modelId="{3ADA6A13-A930-408B-9724-BED21034EC84}" type="presParOf" srcId="{F248AB8D-0D5E-439A-A356-7832594D46EE}" destId="{DA66D6DB-96F1-4F96-9B80-725544A5557E}" srcOrd="0" destOrd="0" presId="urn:microsoft.com/office/officeart/2005/8/layout/cycle4#1"/>
    <dgm:cxn modelId="{A0483854-1817-4E0D-B398-1BDE144735D8}" type="presParOf" srcId="{DA66D6DB-96F1-4F96-9B80-725544A5557E}" destId="{D7A736CA-FE3B-4E6F-86F8-340DD8D225EF}" srcOrd="0" destOrd="0" presId="urn:microsoft.com/office/officeart/2005/8/layout/cycle4#1"/>
    <dgm:cxn modelId="{5A439B78-1866-4B01-8700-0CA5E94FCB80}" type="presParOf" srcId="{D7A736CA-FE3B-4E6F-86F8-340DD8D225EF}" destId="{333E71D4-9CCE-40AB-ADC3-ED592A0A207D}" srcOrd="0" destOrd="0" presId="urn:microsoft.com/office/officeart/2005/8/layout/cycle4#1"/>
    <dgm:cxn modelId="{8CE9B85F-A48F-480B-ACED-8B0E2E037265}" type="presParOf" srcId="{D7A736CA-FE3B-4E6F-86F8-340DD8D225EF}" destId="{61D2305B-0E5D-48AF-A31B-7F1286346345}" srcOrd="1" destOrd="0" presId="urn:microsoft.com/office/officeart/2005/8/layout/cycle4#1"/>
    <dgm:cxn modelId="{C8C361FC-FD3A-4E30-BB64-E4BBC003E0C8}" type="presParOf" srcId="{DA66D6DB-96F1-4F96-9B80-725544A5557E}" destId="{C863509A-FE30-4B48-B8A5-AC730FD62FC1}" srcOrd="1" destOrd="0" presId="urn:microsoft.com/office/officeart/2005/8/layout/cycle4#1"/>
    <dgm:cxn modelId="{0A4DD2C8-68F9-495A-A93E-BCC59C67A833}" type="presParOf" srcId="{C863509A-FE30-4B48-B8A5-AC730FD62FC1}" destId="{A98D4878-6AB7-40B9-A098-8F2F092133EA}" srcOrd="0" destOrd="0" presId="urn:microsoft.com/office/officeart/2005/8/layout/cycle4#1"/>
    <dgm:cxn modelId="{D6F874AC-D195-4CB0-BFD9-47AF2A7B7528}" type="presParOf" srcId="{C863509A-FE30-4B48-B8A5-AC730FD62FC1}" destId="{C37ED5EC-DC86-4B60-9D96-3FFA5FCCA53C}" srcOrd="1" destOrd="0" presId="urn:microsoft.com/office/officeart/2005/8/layout/cycle4#1"/>
    <dgm:cxn modelId="{CB774FA2-0207-43F2-9C55-09F4A1F58D26}" type="presParOf" srcId="{DA66D6DB-96F1-4F96-9B80-725544A5557E}" destId="{0B99A720-40C6-4930-889A-3905BDAB7123}" srcOrd="2" destOrd="0" presId="urn:microsoft.com/office/officeart/2005/8/layout/cycle4#1"/>
    <dgm:cxn modelId="{BE48B0A7-5B0B-405C-A418-A58231317A73}" type="presParOf" srcId="{0B99A720-40C6-4930-889A-3905BDAB7123}" destId="{5902EC1F-719B-49BC-8F39-488C962DD05D}" srcOrd="0" destOrd="0" presId="urn:microsoft.com/office/officeart/2005/8/layout/cycle4#1"/>
    <dgm:cxn modelId="{A884F483-1B6D-4BCE-9CA7-8650E4B15B95}" type="presParOf" srcId="{0B99A720-40C6-4930-889A-3905BDAB7123}" destId="{36267671-E41D-4AF1-A34E-7E0219549B6F}" srcOrd="1" destOrd="0" presId="urn:microsoft.com/office/officeart/2005/8/layout/cycle4#1"/>
    <dgm:cxn modelId="{F67D0897-5527-41F7-9C99-862EDB683F33}" type="presParOf" srcId="{DA66D6DB-96F1-4F96-9B80-725544A5557E}" destId="{FE7735BB-A370-414B-A55C-B5EB2A999455}" srcOrd="3" destOrd="0" presId="urn:microsoft.com/office/officeart/2005/8/layout/cycle4#1"/>
    <dgm:cxn modelId="{0D1B6602-D652-41B0-820E-46A538750AB2}" type="presParOf" srcId="{FE7735BB-A370-414B-A55C-B5EB2A999455}" destId="{00ED3F7A-A895-4E75-9882-A7FF14483D60}" srcOrd="0" destOrd="0" presId="urn:microsoft.com/office/officeart/2005/8/layout/cycle4#1"/>
    <dgm:cxn modelId="{34790CE8-BF21-40EE-8C71-81B20E5CA96C}" type="presParOf" srcId="{FE7735BB-A370-414B-A55C-B5EB2A999455}" destId="{D27AE17B-10AE-4181-8202-23D5FF2FC041}" srcOrd="1" destOrd="0" presId="urn:microsoft.com/office/officeart/2005/8/layout/cycle4#1"/>
    <dgm:cxn modelId="{8429E5AB-3C60-4352-8FFD-722838909475}" type="presParOf" srcId="{DA66D6DB-96F1-4F96-9B80-725544A5557E}" destId="{8583B23B-5300-4EB7-999F-F15E9A945597}" srcOrd="4" destOrd="0" presId="urn:microsoft.com/office/officeart/2005/8/layout/cycle4#1"/>
    <dgm:cxn modelId="{23501858-40CB-4238-9F30-0595051E2AB9}" type="presParOf" srcId="{F248AB8D-0D5E-439A-A356-7832594D46EE}" destId="{9C76CC8F-737D-4FBD-8274-9BDE280970C7}" srcOrd="1" destOrd="0" presId="urn:microsoft.com/office/officeart/2005/8/layout/cycle4#1"/>
    <dgm:cxn modelId="{D7B2227E-7199-4D5B-87A4-A6C13B85BB1D}" type="presParOf" srcId="{9C76CC8F-737D-4FBD-8274-9BDE280970C7}" destId="{AFD43B07-ECEB-4012-AB07-EA9B34925C1A}" srcOrd="0" destOrd="0" presId="urn:microsoft.com/office/officeart/2005/8/layout/cycle4#1"/>
    <dgm:cxn modelId="{E34BFBBE-70E0-450D-BE7F-7060AB5F3A31}" type="presParOf" srcId="{9C76CC8F-737D-4FBD-8274-9BDE280970C7}" destId="{80879D76-5683-4381-BE55-30B39C520235}" srcOrd="1" destOrd="0" presId="urn:microsoft.com/office/officeart/2005/8/layout/cycle4#1"/>
    <dgm:cxn modelId="{A36C6703-A198-4E79-99D2-C8537F42265F}" type="presParOf" srcId="{9C76CC8F-737D-4FBD-8274-9BDE280970C7}" destId="{A33C6FB9-8EC4-45B2-8C9D-510E7648E7D8}" srcOrd="2" destOrd="0" presId="urn:microsoft.com/office/officeart/2005/8/layout/cycle4#1"/>
    <dgm:cxn modelId="{9B2FC53A-CAF9-44D7-A7EB-CEFCC2327651}" type="presParOf" srcId="{9C76CC8F-737D-4FBD-8274-9BDE280970C7}" destId="{F7A0728B-0935-4B08-BA79-1CB683F1BB2C}" srcOrd="3" destOrd="0" presId="urn:microsoft.com/office/officeart/2005/8/layout/cycle4#1"/>
    <dgm:cxn modelId="{C8B6703F-92D3-4016-9CB5-79CD46BFAC65}" type="presParOf" srcId="{9C76CC8F-737D-4FBD-8274-9BDE280970C7}" destId="{EA579457-B3E0-4806-B2B4-5FE51BFAA866}" srcOrd="4" destOrd="0" presId="urn:microsoft.com/office/officeart/2005/8/layout/cycle4#1"/>
    <dgm:cxn modelId="{C86C49DC-220C-45C9-B3B8-C116EF60F7F4}" type="presParOf" srcId="{F248AB8D-0D5E-439A-A356-7832594D46EE}" destId="{DDA1B02B-B481-40C1-9DB5-F3319929FBDA}" srcOrd="2" destOrd="0" presId="urn:microsoft.com/office/officeart/2005/8/layout/cycle4#1"/>
    <dgm:cxn modelId="{81099B03-AE2F-4D67-B295-7BFD462C84A0}" type="presParOf" srcId="{F248AB8D-0D5E-439A-A356-7832594D46EE}" destId="{A625C6A4-D6DC-43F8-BE7C-CF4ECF0D87B3}" srcOrd="3" destOrd="0" presId="urn:microsoft.com/office/officeart/2005/8/layout/cycle4#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B7629F9-3676-E642-A436-456F19FF1874}" type="doc">
      <dgm:prSet loTypeId="urn:microsoft.com/office/officeart/2005/8/layout/chevron1" loCatId="" qsTypeId="urn:microsoft.com/office/officeart/2005/8/quickstyle/simple4" qsCatId="simple" csTypeId="urn:microsoft.com/office/officeart/2005/8/colors/accent1_2" csCatId="accent1" phldr="1"/>
      <dgm:spPr/>
    </dgm:pt>
    <dgm:pt modelId="{CC84C6D7-84A3-114B-A743-4A66048ADC76}">
      <dgm:prSet phldrT="[文本]" custT="1"/>
      <dgm:spPr>
        <a:solidFill>
          <a:srgbClr val="4BACC6">
            <a:alpha val="80000"/>
          </a:srgbClr>
        </a:solidFill>
        <a:effectLst/>
      </dgm:spPr>
      <dgm:t>
        <a:bodyPr/>
        <a:lstStyle/>
        <a:p>
          <a:r>
            <a:rPr lang="zh-CN" altLang="en-US" sz="1800" dirty="0" smtClean="0"/>
            <a:t>政策对话</a:t>
          </a:r>
          <a:endParaRPr lang="zh-CN" altLang="en-US" sz="1800" dirty="0"/>
        </a:p>
      </dgm:t>
    </dgm:pt>
    <dgm:pt modelId="{24EDACA3-7937-6146-980B-4470139D0822}" type="parTrans" cxnId="{1FF9C232-8628-4C40-96E6-BFF49701E262}">
      <dgm:prSet/>
      <dgm:spPr/>
      <dgm:t>
        <a:bodyPr/>
        <a:lstStyle/>
        <a:p>
          <a:endParaRPr lang="zh-CN" altLang="en-US"/>
        </a:p>
      </dgm:t>
    </dgm:pt>
    <dgm:pt modelId="{742FE2EF-175B-F444-8F26-705FD150B8F2}" type="sibTrans" cxnId="{1FF9C232-8628-4C40-96E6-BFF49701E262}">
      <dgm:prSet/>
      <dgm:spPr/>
      <dgm:t>
        <a:bodyPr/>
        <a:lstStyle/>
        <a:p>
          <a:endParaRPr lang="zh-CN" altLang="en-US"/>
        </a:p>
      </dgm:t>
    </dgm:pt>
    <dgm:pt modelId="{F95DB786-6969-794C-880E-B88FB9781902}">
      <dgm:prSet phldrT="[文本]" custT="1"/>
      <dgm:spPr>
        <a:solidFill>
          <a:srgbClr val="6BB97B">
            <a:alpha val="80000"/>
          </a:srgbClr>
        </a:solidFill>
        <a:effectLst/>
      </dgm:spPr>
      <dgm:t>
        <a:bodyPr/>
        <a:lstStyle/>
        <a:p>
          <a:r>
            <a:rPr lang="zh-CN" altLang="en-US" sz="1800" dirty="0" smtClean="0"/>
            <a:t>经验分享</a:t>
          </a:r>
          <a:endParaRPr lang="zh-CN" altLang="en-US" sz="1800" dirty="0"/>
        </a:p>
      </dgm:t>
    </dgm:pt>
    <dgm:pt modelId="{2BE5095D-01BB-7041-BF1F-774D46351694}" type="parTrans" cxnId="{CF6C72D8-FC87-304F-89CF-73A1F732601D}">
      <dgm:prSet/>
      <dgm:spPr/>
      <dgm:t>
        <a:bodyPr/>
        <a:lstStyle/>
        <a:p>
          <a:endParaRPr lang="zh-CN" altLang="en-US"/>
        </a:p>
      </dgm:t>
    </dgm:pt>
    <dgm:pt modelId="{CBC83F2D-D57E-584A-977E-D31028A8DAFE}" type="sibTrans" cxnId="{CF6C72D8-FC87-304F-89CF-73A1F732601D}">
      <dgm:prSet/>
      <dgm:spPr/>
      <dgm:t>
        <a:bodyPr/>
        <a:lstStyle/>
        <a:p>
          <a:endParaRPr lang="zh-CN" altLang="en-US"/>
        </a:p>
      </dgm:t>
    </dgm:pt>
    <dgm:pt modelId="{F0D4B2A3-0AB4-084A-AB2E-42A0541AA22C}">
      <dgm:prSet phldrT="[文本]" custT="1"/>
      <dgm:spPr>
        <a:solidFill>
          <a:srgbClr val="4BACC6">
            <a:alpha val="80000"/>
          </a:srgbClr>
        </a:solidFill>
        <a:effectLst/>
      </dgm:spPr>
      <dgm:t>
        <a:bodyPr/>
        <a:lstStyle/>
        <a:p>
          <a:r>
            <a:rPr lang="zh-CN" altLang="en-US" sz="1800" dirty="0" smtClean="0"/>
            <a:t>能力建设</a:t>
          </a:r>
          <a:endParaRPr lang="zh-CN" altLang="en-US" sz="1800" dirty="0"/>
        </a:p>
      </dgm:t>
    </dgm:pt>
    <dgm:pt modelId="{E7778929-F9B6-0547-B2A6-C5B7F1F5FCAE}" type="parTrans" cxnId="{8A182DD1-92B1-9742-924C-ACE62CB74B01}">
      <dgm:prSet/>
      <dgm:spPr/>
      <dgm:t>
        <a:bodyPr/>
        <a:lstStyle/>
        <a:p>
          <a:endParaRPr lang="zh-CN" altLang="en-US"/>
        </a:p>
      </dgm:t>
    </dgm:pt>
    <dgm:pt modelId="{CEECF011-7B62-2044-B27B-2897EC34D6B2}" type="sibTrans" cxnId="{8A182DD1-92B1-9742-924C-ACE62CB74B01}">
      <dgm:prSet/>
      <dgm:spPr/>
      <dgm:t>
        <a:bodyPr/>
        <a:lstStyle/>
        <a:p>
          <a:endParaRPr lang="zh-CN" altLang="en-US"/>
        </a:p>
      </dgm:t>
    </dgm:pt>
    <dgm:pt modelId="{A950C308-B049-0449-84D2-91E2A33BBD6B}">
      <dgm:prSet phldrT="[文本]" custT="1"/>
      <dgm:spPr>
        <a:solidFill>
          <a:srgbClr val="6BB97B">
            <a:alpha val="80000"/>
          </a:srgbClr>
        </a:solidFill>
        <a:effectLst/>
      </dgm:spPr>
      <dgm:t>
        <a:bodyPr/>
        <a:lstStyle/>
        <a:p>
          <a:r>
            <a:rPr lang="zh-CN" altLang="en-US" sz="1800" dirty="0" smtClean="0"/>
            <a:t>产业合作</a:t>
          </a:r>
          <a:endParaRPr lang="zh-CN" altLang="en-US" sz="1800" dirty="0"/>
        </a:p>
      </dgm:t>
    </dgm:pt>
    <dgm:pt modelId="{29A3F09E-9BFC-D941-82D6-E4345A18B5A3}" type="parTrans" cxnId="{FC29F702-D38C-1344-B1AD-0719436E1262}">
      <dgm:prSet/>
      <dgm:spPr/>
      <dgm:t>
        <a:bodyPr/>
        <a:lstStyle/>
        <a:p>
          <a:endParaRPr lang="zh-CN" altLang="en-US"/>
        </a:p>
      </dgm:t>
    </dgm:pt>
    <dgm:pt modelId="{04212D6D-C2D1-5644-9DFC-27E7F35C45EE}" type="sibTrans" cxnId="{FC29F702-D38C-1344-B1AD-0719436E1262}">
      <dgm:prSet/>
      <dgm:spPr/>
      <dgm:t>
        <a:bodyPr/>
        <a:lstStyle/>
        <a:p>
          <a:endParaRPr lang="zh-CN" altLang="en-US"/>
        </a:p>
      </dgm:t>
    </dgm:pt>
    <dgm:pt modelId="{FC9E4AB3-8925-AD43-9D75-AD0797A93F85}" type="pres">
      <dgm:prSet presAssocID="{BB7629F9-3676-E642-A436-456F19FF1874}" presName="Name0" presStyleCnt="0">
        <dgm:presLayoutVars>
          <dgm:dir/>
          <dgm:animLvl val="lvl"/>
          <dgm:resizeHandles val="exact"/>
        </dgm:presLayoutVars>
      </dgm:prSet>
      <dgm:spPr/>
    </dgm:pt>
    <dgm:pt modelId="{FD8EB3A4-5543-0A46-B3FB-E0A1F087328A}" type="pres">
      <dgm:prSet presAssocID="{CC84C6D7-84A3-114B-A743-4A66048ADC76}" presName="parTxOnly" presStyleLbl="node1" presStyleIdx="0" presStyleCnt="4" custScaleX="131741" custScaleY="96911">
        <dgm:presLayoutVars>
          <dgm:chMax val="0"/>
          <dgm:chPref val="0"/>
          <dgm:bulletEnabled val="1"/>
        </dgm:presLayoutVars>
      </dgm:prSet>
      <dgm:spPr/>
      <dgm:t>
        <a:bodyPr/>
        <a:lstStyle/>
        <a:p>
          <a:endParaRPr lang="zh-CN" altLang="en-US"/>
        </a:p>
      </dgm:t>
    </dgm:pt>
    <dgm:pt modelId="{C51EFF1C-8D37-D342-9627-8F0E8BCF4148}" type="pres">
      <dgm:prSet presAssocID="{742FE2EF-175B-F444-8F26-705FD150B8F2}" presName="parTxOnlySpace" presStyleCnt="0"/>
      <dgm:spPr/>
    </dgm:pt>
    <dgm:pt modelId="{A94DCFDA-B03A-3244-90E4-347C8F6D58C4}" type="pres">
      <dgm:prSet presAssocID="{F95DB786-6969-794C-880E-B88FB9781902}" presName="parTxOnly" presStyleLbl="node1" presStyleIdx="1" presStyleCnt="4" custScaleX="130561">
        <dgm:presLayoutVars>
          <dgm:chMax val="0"/>
          <dgm:chPref val="0"/>
          <dgm:bulletEnabled val="1"/>
        </dgm:presLayoutVars>
      </dgm:prSet>
      <dgm:spPr/>
      <dgm:t>
        <a:bodyPr/>
        <a:lstStyle/>
        <a:p>
          <a:endParaRPr lang="zh-CN" altLang="en-US"/>
        </a:p>
      </dgm:t>
    </dgm:pt>
    <dgm:pt modelId="{9A0C5F4E-DA17-3B42-9E33-00B1FAC983A0}" type="pres">
      <dgm:prSet presAssocID="{CBC83F2D-D57E-584A-977E-D31028A8DAFE}" presName="parTxOnlySpace" presStyleCnt="0"/>
      <dgm:spPr/>
    </dgm:pt>
    <dgm:pt modelId="{B934629C-6975-9C47-ACF9-2302BAA46B11}" type="pres">
      <dgm:prSet presAssocID="{F0D4B2A3-0AB4-084A-AB2E-42A0541AA22C}" presName="parTxOnly" presStyleLbl="node1" presStyleIdx="2" presStyleCnt="4" custScaleX="136009">
        <dgm:presLayoutVars>
          <dgm:chMax val="0"/>
          <dgm:chPref val="0"/>
          <dgm:bulletEnabled val="1"/>
        </dgm:presLayoutVars>
      </dgm:prSet>
      <dgm:spPr/>
      <dgm:t>
        <a:bodyPr/>
        <a:lstStyle/>
        <a:p>
          <a:endParaRPr lang="zh-CN" altLang="en-US"/>
        </a:p>
      </dgm:t>
    </dgm:pt>
    <dgm:pt modelId="{9E2E1440-F9E3-4D4E-AD62-85381662B543}" type="pres">
      <dgm:prSet presAssocID="{CEECF011-7B62-2044-B27B-2897EC34D6B2}" presName="parTxOnlySpace" presStyleCnt="0"/>
      <dgm:spPr/>
    </dgm:pt>
    <dgm:pt modelId="{110ADBEF-1DC1-A64E-9454-FAE9E22A426C}" type="pres">
      <dgm:prSet presAssocID="{A950C308-B049-0449-84D2-91E2A33BBD6B}" presName="parTxOnly" presStyleLbl="node1" presStyleIdx="3" presStyleCnt="4" custScaleX="141027">
        <dgm:presLayoutVars>
          <dgm:chMax val="0"/>
          <dgm:chPref val="0"/>
          <dgm:bulletEnabled val="1"/>
        </dgm:presLayoutVars>
      </dgm:prSet>
      <dgm:spPr/>
      <dgm:t>
        <a:bodyPr/>
        <a:lstStyle/>
        <a:p>
          <a:endParaRPr lang="zh-CN" altLang="en-US"/>
        </a:p>
      </dgm:t>
    </dgm:pt>
  </dgm:ptLst>
  <dgm:cxnLst>
    <dgm:cxn modelId="{8A182DD1-92B1-9742-924C-ACE62CB74B01}" srcId="{BB7629F9-3676-E642-A436-456F19FF1874}" destId="{F0D4B2A3-0AB4-084A-AB2E-42A0541AA22C}" srcOrd="2" destOrd="0" parTransId="{E7778929-F9B6-0547-B2A6-C5B7F1F5FCAE}" sibTransId="{CEECF011-7B62-2044-B27B-2897EC34D6B2}"/>
    <dgm:cxn modelId="{1FF9C232-8628-4C40-96E6-BFF49701E262}" srcId="{BB7629F9-3676-E642-A436-456F19FF1874}" destId="{CC84C6D7-84A3-114B-A743-4A66048ADC76}" srcOrd="0" destOrd="0" parTransId="{24EDACA3-7937-6146-980B-4470139D0822}" sibTransId="{742FE2EF-175B-F444-8F26-705FD150B8F2}"/>
    <dgm:cxn modelId="{E9A4C216-D429-4E25-AD18-05D3BF82A3B6}" type="presOf" srcId="{BB7629F9-3676-E642-A436-456F19FF1874}" destId="{FC9E4AB3-8925-AD43-9D75-AD0797A93F85}" srcOrd="0" destOrd="0" presId="urn:microsoft.com/office/officeart/2005/8/layout/chevron1"/>
    <dgm:cxn modelId="{10C177C1-15E9-4F38-AEF3-5161676359B2}" type="presOf" srcId="{CC84C6D7-84A3-114B-A743-4A66048ADC76}" destId="{FD8EB3A4-5543-0A46-B3FB-E0A1F087328A}" srcOrd="0" destOrd="0" presId="urn:microsoft.com/office/officeart/2005/8/layout/chevron1"/>
    <dgm:cxn modelId="{62DFB0B0-A094-4DEE-8A5E-D4FF58895953}" type="presOf" srcId="{A950C308-B049-0449-84D2-91E2A33BBD6B}" destId="{110ADBEF-1DC1-A64E-9454-FAE9E22A426C}" srcOrd="0" destOrd="0" presId="urn:microsoft.com/office/officeart/2005/8/layout/chevron1"/>
    <dgm:cxn modelId="{FC29F702-D38C-1344-B1AD-0719436E1262}" srcId="{BB7629F9-3676-E642-A436-456F19FF1874}" destId="{A950C308-B049-0449-84D2-91E2A33BBD6B}" srcOrd="3" destOrd="0" parTransId="{29A3F09E-9BFC-D941-82D6-E4345A18B5A3}" sibTransId="{04212D6D-C2D1-5644-9DFC-27E7F35C45EE}"/>
    <dgm:cxn modelId="{CF6C72D8-FC87-304F-89CF-73A1F732601D}" srcId="{BB7629F9-3676-E642-A436-456F19FF1874}" destId="{F95DB786-6969-794C-880E-B88FB9781902}" srcOrd="1" destOrd="0" parTransId="{2BE5095D-01BB-7041-BF1F-774D46351694}" sibTransId="{CBC83F2D-D57E-584A-977E-D31028A8DAFE}"/>
    <dgm:cxn modelId="{0CA6C218-3FDF-4AB2-A329-A3493A662DE1}" type="presOf" srcId="{F95DB786-6969-794C-880E-B88FB9781902}" destId="{A94DCFDA-B03A-3244-90E4-347C8F6D58C4}" srcOrd="0" destOrd="0" presId="urn:microsoft.com/office/officeart/2005/8/layout/chevron1"/>
    <dgm:cxn modelId="{9DCCBF88-88CC-451F-A4B3-1996DD99890B}" type="presOf" srcId="{F0D4B2A3-0AB4-084A-AB2E-42A0541AA22C}" destId="{B934629C-6975-9C47-ACF9-2302BAA46B11}" srcOrd="0" destOrd="0" presId="urn:microsoft.com/office/officeart/2005/8/layout/chevron1"/>
    <dgm:cxn modelId="{1AA5B9F0-EAFD-441F-BCC5-1AD40F3D6743}" type="presParOf" srcId="{FC9E4AB3-8925-AD43-9D75-AD0797A93F85}" destId="{FD8EB3A4-5543-0A46-B3FB-E0A1F087328A}" srcOrd="0" destOrd="0" presId="urn:microsoft.com/office/officeart/2005/8/layout/chevron1"/>
    <dgm:cxn modelId="{01A2BF34-80F5-4C5C-82F0-74E8489D2EBD}" type="presParOf" srcId="{FC9E4AB3-8925-AD43-9D75-AD0797A93F85}" destId="{C51EFF1C-8D37-D342-9627-8F0E8BCF4148}" srcOrd="1" destOrd="0" presId="urn:microsoft.com/office/officeart/2005/8/layout/chevron1"/>
    <dgm:cxn modelId="{CD62A337-809D-49C8-B8A8-D393B0BC8318}" type="presParOf" srcId="{FC9E4AB3-8925-AD43-9D75-AD0797A93F85}" destId="{A94DCFDA-B03A-3244-90E4-347C8F6D58C4}" srcOrd="2" destOrd="0" presId="urn:microsoft.com/office/officeart/2005/8/layout/chevron1"/>
    <dgm:cxn modelId="{9CF133B5-B296-44C3-A645-04F89AC1469A}" type="presParOf" srcId="{FC9E4AB3-8925-AD43-9D75-AD0797A93F85}" destId="{9A0C5F4E-DA17-3B42-9E33-00B1FAC983A0}" srcOrd="3" destOrd="0" presId="urn:microsoft.com/office/officeart/2005/8/layout/chevron1"/>
    <dgm:cxn modelId="{C610AE78-729B-461B-8943-EA3F67128774}" type="presParOf" srcId="{FC9E4AB3-8925-AD43-9D75-AD0797A93F85}" destId="{B934629C-6975-9C47-ACF9-2302BAA46B11}" srcOrd="4" destOrd="0" presId="urn:microsoft.com/office/officeart/2005/8/layout/chevron1"/>
    <dgm:cxn modelId="{83590BC4-EAD9-4917-9309-BBB65E3520D5}" type="presParOf" srcId="{FC9E4AB3-8925-AD43-9D75-AD0797A93F85}" destId="{9E2E1440-F9E3-4D4E-AD62-85381662B543}" srcOrd="5" destOrd="0" presId="urn:microsoft.com/office/officeart/2005/8/layout/chevron1"/>
    <dgm:cxn modelId="{DAF25770-E563-4014-AC63-C7D5136E911E}" type="presParOf" srcId="{FC9E4AB3-8925-AD43-9D75-AD0797A93F85}" destId="{110ADBEF-1DC1-A64E-9454-FAE9E22A426C}" srcOrd="6"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E5B4D4-FE2B-40F3-99F8-F4FA128815CD}">
      <dsp:nvSpPr>
        <dsp:cNvPr id="0" name=""/>
        <dsp:cNvSpPr/>
      </dsp:nvSpPr>
      <dsp:spPr>
        <a:xfrm>
          <a:off x="1222844" y="0"/>
          <a:ext cx="8403515" cy="5252197"/>
        </a:xfrm>
        <a:prstGeom prst="swooshArrow">
          <a:avLst>
            <a:gd name="adj1" fmla="val 25000"/>
            <a:gd name="adj2" fmla="val 25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FA9A243-F531-4D7A-8D6E-CABFFB1B0864}">
      <dsp:nvSpPr>
        <dsp:cNvPr id="0" name=""/>
        <dsp:cNvSpPr/>
      </dsp:nvSpPr>
      <dsp:spPr>
        <a:xfrm>
          <a:off x="2050591" y="3905533"/>
          <a:ext cx="193280" cy="193280"/>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0AD4800-9989-4987-B6CC-0DF30C37313B}">
      <dsp:nvSpPr>
        <dsp:cNvPr id="0" name=""/>
        <dsp:cNvSpPr/>
      </dsp:nvSpPr>
      <dsp:spPr>
        <a:xfrm>
          <a:off x="2147231" y="4002174"/>
          <a:ext cx="1437001" cy="1250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416" tIns="0" rIns="0" bIns="0" numCol="1" spcCol="1270" anchor="t" anchorCtr="0">
          <a:noAutofit/>
        </a:bodyPr>
        <a:lstStyle/>
        <a:p>
          <a:pPr lvl="0" algn="l" defTabSz="533400">
            <a:lnSpc>
              <a:spcPct val="90000"/>
            </a:lnSpc>
            <a:spcBef>
              <a:spcPct val="0"/>
            </a:spcBef>
            <a:spcAft>
              <a:spcPct val="35000"/>
            </a:spcAft>
          </a:pPr>
          <a:r>
            <a:rPr lang="zh-CN" altLang="en-US" sz="1200" kern="1200" dirty="0" smtClean="0"/>
            <a:t>十二大</a:t>
          </a:r>
          <a:r>
            <a:rPr lang="en-US" altLang="zh-CN" sz="1200" kern="1200" dirty="0" smtClean="0"/>
            <a:t>-</a:t>
          </a:r>
          <a:r>
            <a:rPr lang="zh-CN" altLang="en-US" sz="1200" kern="1200" dirty="0" smtClean="0"/>
            <a:t>十五大</a:t>
          </a:r>
          <a:endParaRPr lang="en-US" altLang="zh-CN" sz="1200" kern="1200" dirty="0" smtClean="0"/>
        </a:p>
        <a:p>
          <a:pPr lvl="0" algn="l" defTabSz="533400">
            <a:lnSpc>
              <a:spcPct val="90000"/>
            </a:lnSpc>
            <a:spcBef>
              <a:spcPct val="0"/>
            </a:spcBef>
            <a:spcAft>
              <a:spcPct val="35000"/>
            </a:spcAft>
          </a:pPr>
          <a:r>
            <a:rPr lang="zh-CN" altLang="en-US" sz="1200" kern="1200" dirty="0" smtClean="0"/>
            <a:t>强调</a:t>
          </a:r>
          <a:endParaRPr lang="en-US" altLang="zh-CN" sz="1200" kern="1200" dirty="0" smtClean="0"/>
        </a:p>
        <a:p>
          <a:pPr lvl="0" algn="l" defTabSz="533400">
            <a:lnSpc>
              <a:spcPct val="90000"/>
            </a:lnSpc>
            <a:spcBef>
              <a:spcPct val="0"/>
            </a:spcBef>
            <a:spcAft>
              <a:spcPct val="35000"/>
            </a:spcAft>
          </a:pPr>
          <a:r>
            <a:rPr lang="zh-CN" altLang="en-US" sz="1200" kern="1200" dirty="0" smtClean="0"/>
            <a:t>物质文明</a:t>
          </a:r>
          <a:endParaRPr lang="en-US" altLang="zh-CN" sz="1200" kern="1200" dirty="0" smtClean="0"/>
        </a:p>
        <a:p>
          <a:pPr lvl="0" algn="l" defTabSz="533400">
            <a:lnSpc>
              <a:spcPct val="90000"/>
            </a:lnSpc>
            <a:spcBef>
              <a:spcPct val="0"/>
            </a:spcBef>
            <a:spcAft>
              <a:spcPct val="35000"/>
            </a:spcAft>
          </a:pPr>
          <a:r>
            <a:rPr lang="zh-CN" altLang="en-US" sz="1200" kern="1200" dirty="0" smtClean="0"/>
            <a:t>精神文明</a:t>
          </a:r>
          <a:endParaRPr lang="zh-CN" altLang="en-US" sz="1200" kern="1200" dirty="0"/>
        </a:p>
      </dsp:txBody>
      <dsp:txXfrm>
        <a:off x="2147231" y="4002174"/>
        <a:ext cx="1437001" cy="1250022"/>
      </dsp:txXfrm>
    </dsp:sp>
    <dsp:sp modelId="{708B916B-B550-483A-AFA7-C4DAEA555F7E}">
      <dsp:nvSpPr>
        <dsp:cNvPr id="0" name=""/>
        <dsp:cNvSpPr/>
      </dsp:nvSpPr>
      <dsp:spPr>
        <a:xfrm>
          <a:off x="3416162" y="2683872"/>
          <a:ext cx="336140" cy="336140"/>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013CE51-7990-4FC3-832F-55CAA522AFCE}">
      <dsp:nvSpPr>
        <dsp:cNvPr id="0" name=""/>
        <dsp:cNvSpPr/>
      </dsp:nvSpPr>
      <dsp:spPr>
        <a:xfrm>
          <a:off x="3707870" y="2248447"/>
          <a:ext cx="1764738" cy="2400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114" tIns="0" rIns="0" bIns="0" numCol="1" spcCol="1270" anchor="t" anchorCtr="0">
          <a:noAutofit/>
        </a:bodyPr>
        <a:lstStyle/>
        <a:p>
          <a:pPr lvl="0" algn="l" defTabSz="533400">
            <a:lnSpc>
              <a:spcPct val="90000"/>
            </a:lnSpc>
            <a:spcBef>
              <a:spcPct val="0"/>
            </a:spcBef>
            <a:spcAft>
              <a:spcPct val="35000"/>
            </a:spcAft>
          </a:pPr>
          <a:r>
            <a:rPr lang="zh-CN" altLang="en-US" sz="1200" kern="1200" dirty="0" smtClean="0"/>
            <a:t>十六大</a:t>
          </a:r>
          <a:endParaRPr lang="en-US" altLang="zh-CN" sz="1200" kern="1200" dirty="0" smtClean="0"/>
        </a:p>
        <a:p>
          <a:pPr lvl="0" algn="l" defTabSz="533400">
            <a:lnSpc>
              <a:spcPct val="90000"/>
            </a:lnSpc>
            <a:spcBef>
              <a:spcPct val="0"/>
            </a:spcBef>
            <a:spcAft>
              <a:spcPct val="35000"/>
            </a:spcAft>
          </a:pPr>
          <a:r>
            <a:rPr lang="zh-CN" altLang="en-US" sz="1200" kern="1200" dirty="0" smtClean="0"/>
            <a:t>首次提出</a:t>
          </a:r>
          <a:endParaRPr lang="en-US" altLang="zh-CN" sz="1200" kern="1200" dirty="0" smtClean="0"/>
        </a:p>
        <a:p>
          <a:pPr lvl="0" algn="l" defTabSz="533400">
            <a:lnSpc>
              <a:spcPct val="90000"/>
            </a:lnSpc>
            <a:spcBef>
              <a:spcPct val="0"/>
            </a:spcBef>
            <a:spcAft>
              <a:spcPct val="35000"/>
            </a:spcAft>
          </a:pPr>
          <a:r>
            <a:rPr lang="zh-CN" altLang="en-US" sz="1200" kern="1200" dirty="0" smtClean="0"/>
            <a:t>政治文明建设</a:t>
          </a:r>
          <a:endParaRPr lang="zh-CN" altLang="en-US" sz="1200" kern="1200" dirty="0"/>
        </a:p>
      </dsp:txBody>
      <dsp:txXfrm>
        <a:off x="3707870" y="2248447"/>
        <a:ext cx="1764738" cy="2400254"/>
      </dsp:txXfrm>
    </dsp:sp>
    <dsp:sp modelId="{88831ACF-53A2-4F70-B4A4-4C3E9795B25F}">
      <dsp:nvSpPr>
        <dsp:cNvPr id="0" name=""/>
        <dsp:cNvSpPr/>
      </dsp:nvSpPr>
      <dsp:spPr>
        <a:xfrm>
          <a:off x="5159891" y="1783646"/>
          <a:ext cx="445386" cy="445386"/>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0E6BD1C9-B0B7-41AD-B09E-0A54290CA01E}">
      <dsp:nvSpPr>
        <dsp:cNvPr id="0" name=""/>
        <dsp:cNvSpPr/>
      </dsp:nvSpPr>
      <dsp:spPr>
        <a:xfrm>
          <a:off x="5382584" y="2006339"/>
          <a:ext cx="1764738" cy="3245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6001" tIns="0" rIns="0" bIns="0" numCol="1" spcCol="1270" anchor="t" anchorCtr="0">
          <a:noAutofit/>
        </a:bodyPr>
        <a:lstStyle/>
        <a:p>
          <a:pPr lvl="0" algn="l" defTabSz="533400">
            <a:lnSpc>
              <a:spcPct val="90000"/>
            </a:lnSpc>
            <a:spcBef>
              <a:spcPct val="0"/>
            </a:spcBef>
            <a:spcAft>
              <a:spcPct val="35000"/>
            </a:spcAft>
          </a:pPr>
          <a:endParaRPr lang="zh-CN" altLang="en-US" sz="1200" kern="1200" dirty="0"/>
        </a:p>
      </dsp:txBody>
      <dsp:txXfrm>
        <a:off x="5382584" y="2006339"/>
        <a:ext cx="1764738" cy="3245857"/>
      </dsp:txXfrm>
    </dsp:sp>
    <dsp:sp modelId="{633C617E-2EB4-421B-B186-A4AA0E8A6FA2}">
      <dsp:nvSpPr>
        <dsp:cNvPr id="0" name=""/>
        <dsp:cNvSpPr/>
      </dsp:nvSpPr>
      <dsp:spPr>
        <a:xfrm>
          <a:off x="7059086" y="1188046"/>
          <a:ext cx="596649" cy="596649"/>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D0C169F9-1464-4449-9AF6-D59F30E958E6}">
      <dsp:nvSpPr>
        <dsp:cNvPr id="0" name=""/>
        <dsp:cNvSpPr/>
      </dsp:nvSpPr>
      <dsp:spPr>
        <a:xfrm>
          <a:off x="7361416" y="910275"/>
          <a:ext cx="2652083" cy="3765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6152" tIns="0" rIns="0" bIns="0" numCol="1" spcCol="1270" anchor="t" anchorCtr="0">
          <a:noAutofit/>
        </a:bodyPr>
        <a:lstStyle/>
        <a:p>
          <a:pPr lvl="0" algn="l" defTabSz="533400">
            <a:lnSpc>
              <a:spcPct val="90000"/>
            </a:lnSpc>
            <a:spcBef>
              <a:spcPct val="0"/>
            </a:spcBef>
            <a:spcAft>
              <a:spcPct val="35000"/>
            </a:spcAft>
          </a:pPr>
          <a:r>
            <a:rPr lang="zh-CN" altLang="en-US" sz="1200" kern="1200" dirty="0" smtClean="0"/>
            <a:t>十九大</a:t>
          </a:r>
          <a:endParaRPr lang="en-US" altLang="zh-CN" sz="1200" kern="1200" dirty="0" smtClean="0"/>
        </a:p>
        <a:p>
          <a:pPr lvl="0" algn="l" defTabSz="533400">
            <a:lnSpc>
              <a:spcPct val="90000"/>
            </a:lnSpc>
            <a:spcBef>
              <a:spcPct val="0"/>
            </a:spcBef>
            <a:spcAft>
              <a:spcPct val="35000"/>
            </a:spcAft>
          </a:pPr>
          <a:r>
            <a:rPr lang="zh-CN" altLang="en-US" sz="1200" kern="1200" dirty="0" smtClean="0"/>
            <a:t>提出</a:t>
          </a:r>
          <a:endParaRPr lang="en-US" altLang="zh-CN" sz="1200" kern="1200" dirty="0" smtClean="0"/>
        </a:p>
        <a:p>
          <a:pPr lvl="0" algn="l" defTabSz="533400">
            <a:lnSpc>
              <a:spcPct val="90000"/>
            </a:lnSpc>
            <a:spcBef>
              <a:spcPct val="0"/>
            </a:spcBef>
            <a:spcAft>
              <a:spcPct val="35000"/>
            </a:spcAft>
          </a:pPr>
          <a:r>
            <a:rPr lang="zh-CN" altLang="en-US" sz="1200" kern="1200" dirty="0" smtClean="0"/>
            <a:t>加快生态文明体制改革</a:t>
          </a:r>
          <a:endParaRPr lang="en-US" altLang="zh-CN" sz="1200" kern="1200" dirty="0" smtClean="0"/>
        </a:p>
        <a:p>
          <a:pPr lvl="0" algn="l" defTabSz="533400">
            <a:lnSpc>
              <a:spcPct val="90000"/>
            </a:lnSpc>
            <a:spcBef>
              <a:spcPct val="0"/>
            </a:spcBef>
            <a:spcAft>
              <a:spcPct val="35000"/>
            </a:spcAft>
          </a:pPr>
          <a:r>
            <a:rPr lang="zh-CN" altLang="en-US" sz="1200" kern="1200" dirty="0" smtClean="0"/>
            <a:t>建设美丽中国</a:t>
          </a:r>
          <a:endParaRPr lang="zh-CN" altLang="en-US" sz="1200" kern="1200" dirty="0"/>
        </a:p>
      </dsp:txBody>
      <dsp:txXfrm>
        <a:off x="7361416" y="910275"/>
        <a:ext cx="2652083" cy="37658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02EC1F-719B-49BC-8F39-488C962DD05D}">
      <dsp:nvSpPr>
        <dsp:cNvPr id="0" name=""/>
        <dsp:cNvSpPr/>
      </dsp:nvSpPr>
      <dsp:spPr>
        <a:xfrm>
          <a:off x="3878496" y="2362689"/>
          <a:ext cx="4124735" cy="2756363"/>
        </a:xfrm>
        <a:prstGeom prst="roundRect">
          <a:avLst>
            <a:gd name="adj" fmla="val 10000"/>
          </a:avLst>
        </a:prstGeom>
        <a:solidFill>
          <a:schemeClr val="lt1">
            <a:alpha val="90000"/>
            <a:hueOff val="0"/>
            <a:satOff val="0"/>
            <a:lumOff val="0"/>
            <a:alphaOff val="0"/>
          </a:schemeClr>
        </a:solidFill>
        <a:ln w="6350" cap="flat" cmpd="sng" algn="ctr">
          <a:solidFill>
            <a:schemeClr val="accent5">
              <a:hueOff val="-4902230"/>
              <a:satOff val="-6819"/>
              <a:lumOff val="-2615"/>
              <a:alphaOff val="0"/>
            </a:schemeClr>
          </a:solidFill>
          <a:prstDash val="solid"/>
          <a:miter lim="800000"/>
        </a:ln>
        <a:effectLst/>
        <a:scene3d>
          <a:camera prst="orthographicFront"/>
          <a:lightRig rig="threePt" dir="t">
            <a:rot lat="0" lon="0" rev="7500000"/>
          </a:lightRig>
        </a:scene3d>
        <a:sp3d z="-152400" extrusionH="63500" prstMaterial="dkEdge">
          <a:bevelT w="124450" h="1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t" anchorCtr="0">
          <a:noAutofit/>
        </a:bodyPr>
        <a:lstStyle/>
        <a:p>
          <a:pPr marL="171450" lvl="1" indent="-171450" algn="l" defTabSz="711200">
            <a:lnSpc>
              <a:spcPct val="90000"/>
            </a:lnSpc>
            <a:spcBef>
              <a:spcPct val="0"/>
            </a:spcBef>
            <a:spcAft>
              <a:spcPct val="15000"/>
            </a:spcAft>
            <a:buChar char="••"/>
          </a:pPr>
          <a:endParaRPr lang="zh-CN" altLang="en-US" sz="1600" b="1" kern="1200"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endParaRPr>
        </a:p>
        <a:p>
          <a:pPr marL="171450" lvl="1" indent="-171450" algn="l" defTabSz="711200">
            <a:lnSpc>
              <a:spcPct val="90000"/>
            </a:lnSpc>
            <a:spcBef>
              <a:spcPct val="0"/>
            </a:spcBef>
            <a:spcAft>
              <a:spcPct val="15000"/>
            </a:spcAft>
            <a:buChar char="••"/>
          </a:pPr>
          <a:endParaRPr lang="zh-CN" altLang="en-US" sz="1600" b="1" kern="1200"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endParaRPr>
        </a:p>
        <a:p>
          <a:pPr marL="171450" lvl="1" indent="-171450" algn="l" defTabSz="711200">
            <a:lnSpc>
              <a:spcPct val="90000"/>
            </a:lnSpc>
            <a:spcBef>
              <a:spcPct val="0"/>
            </a:spcBef>
            <a:spcAft>
              <a:spcPct val="15000"/>
            </a:spcAft>
            <a:buChar char="••"/>
          </a:pPr>
          <a:r>
            <a:rPr lang="zh-CN" altLang="en-US" sz="1600" b="1" kern="1200" dirty="0" smtClean="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t>澜湄环境合作知识共享网络建设</a:t>
          </a:r>
          <a:endParaRPr lang="zh-CN" altLang="en-US" sz="1600" b="1" kern="1200"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endParaRPr>
        </a:p>
        <a:p>
          <a:pPr marL="171450" lvl="1" indent="-171450" algn="l" defTabSz="711200">
            <a:lnSpc>
              <a:spcPct val="90000"/>
            </a:lnSpc>
            <a:spcBef>
              <a:spcPct val="0"/>
            </a:spcBef>
            <a:spcAft>
              <a:spcPct val="15000"/>
            </a:spcAft>
            <a:buChar char="••"/>
          </a:pPr>
          <a:r>
            <a:rPr lang="zh-CN" altLang="en-US" sz="1600" b="1" kern="1200"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t>澜湄地方环境合作实践</a:t>
          </a:r>
        </a:p>
      </dsp:txBody>
      <dsp:txXfrm>
        <a:off x="5176465" y="3112327"/>
        <a:ext cx="2766218" cy="1946176"/>
      </dsp:txXfrm>
    </dsp:sp>
    <dsp:sp modelId="{00ED3F7A-A895-4E75-9882-A7FF14483D60}">
      <dsp:nvSpPr>
        <dsp:cNvPr id="0" name=""/>
        <dsp:cNvSpPr/>
      </dsp:nvSpPr>
      <dsp:spPr>
        <a:xfrm>
          <a:off x="0" y="2192858"/>
          <a:ext cx="3993912" cy="2950201"/>
        </a:xfrm>
        <a:prstGeom prst="roundRect">
          <a:avLst>
            <a:gd name="adj" fmla="val 10000"/>
          </a:avLst>
        </a:prstGeom>
        <a:solidFill>
          <a:schemeClr val="lt1">
            <a:alpha val="90000"/>
            <a:hueOff val="0"/>
            <a:satOff val="0"/>
            <a:lumOff val="0"/>
            <a:alphaOff val="0"/>
          </a:schemeClr>
        </a:solidFill>
        <a:ln w="6350" cap="flat" cmpd="sng" algn="ctr">
          <a:solidFill>
            <a:schemeClr val="accent5">
              <a:hueOff val="-7353344"/>
              <a:satOff val="-10228"/>
              <a:lumOff val="-3922"/>
              <a:alphaOff val="0"/>
            </a:schemeClr>
          </a:solidFill>
          <a:prstDash val="solid"/>
          <a:miter lim="800000"/>
        </a:ln>
        <a:effectLst/>
        <a:scene3d>
          <a:camera prst="orthographicFront"/>
          <a:lightRig rig="threePt" dir="t">
            <a:rot lat="0" lon="0" rev="7500000"/>
          </a:lightRig>
        </a:scene3d>
        <a:sp3d z="-152400" extrusionH="63500" prstMaterial="dkEdge">
          <a:bevelT w="124450" h="1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t" anchorCtr="0">
          <a:noAutofit/>
        </a:bodyPr>
        <a:lstStyle/>
        <a:p>
          <a:pPr marL="228600" lvl="1" indent="-228600" algn="l" defTabSz="889000">
            <a:lnSpc>
              <a:spcPct val="100000"/>
            </a:lnSpc>
            <a:spcBef>
              <a:spcPct val="0"/>
            </a:spcBef>
            <a:spcAft>
              <a:spcPts val="0"/>
            </a:spcAft>
            <a:buChar char="••"/>
          </a:pPr>
          <a:endParaRPr lang="zh-CN" altLang="en-US" sz="2000" b="1" kern="1200"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endParaRPr>
        </a:p>
        <a:p>
          <a:pPr marL="228600" lvl="1" indent="-228600" algn="l" defTabSz="889000">
            <a:lnSpc>
              <a:spcPct val="100000"/>
            </a:lnSpc>
            <a:spcBef>
              <a:spcPct val="0"/>
            </a:spcBef>
            <a:spcAft>
              <a:spcPts val="0"/>
            </a:spcAft>
            <a:buChar char="••"/>
          </a:pPr>
          <a:r>
            <a:rPr lang="zh-CN" altLang="en-US" sz="2000" b="1" kern="1200"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t>澜湄绿色使者计划</a:t>
          </a:r>
        </a:p>
        <a:p>
          <a:pPr marL="114300" lvl="1" indent="-114300" algn="l" defTabSz="577850">
            <a:lnSpc>
              <a:spcPct val="100000"/>
            </a:lnSpc>
            <a:spcBef>
              <a:spcPct val="0"/>
            </a:spcBef>
            <a:spcAft>
              <a:spcPts val="0"/>
            </a:spcAft>
            <a:buChar char="••"/>
          </a:pPr>
          <a:endParaRPr lang="zh-CN" altLang="en-US" sz="1300" b="1" kern="1200"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endParaRPr>
        </a:p>
        <a:p>
          <a:pPr marL="114300" lvl="1" indent="-114300" algn="l" defTabSz="622300">
            <a:lnSpc>
              <a:spcPct val="100000"/>
            </a:lnSpc>
            <a:spcBef>
              <a:spcPct val="0"/>
            </a:spcBef>
            <a:spcAft>
              <a:spcPts val="0"/>
            </a:spcAft>
            <a:buChar char="••"/>
          </a:pPr>
          <a:endParaRPr lang="zh-CN" altLang="en-US" sz="1400" b="1" kern="1200"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endParaRPr>
        </a:p>
      </dsp:txBody>
      <dsp:txXfrm>
        <a:off x="64806" y="2995214"/>
        <a:ext cx="2666126" cy="2083039"/>
      </dsp:txXfrm>
    </dsp:sp>
    <dsp:sp modelId="{A98D4878-6AB7-40B9-A098-8F2F092133EA}">
      <dsp:nvSpPr>
        <dsp:cNvPr id="0" name=""/>
        <dsp:cNvSpPr/>
      </dsp:nvSpPr>
      <dsp:spPr>
        <a:xfrm>
          <a:off x="4218430" y="-549864"/>
          <a:ext cx="3784801" cy="2724574"/>
        </a:xfrm>
        <a:prstGeom prst="roundRect">
          <a:avLst>
            <a:gd name="adj" fmla="val 10000"/>
          </a:avLst>
        </a:prstGeom>
        <a:solidFill>
          <a:schemeClr val="lt1">
            <a:alpha val="90000"/>
            <a:hueOff val="0"/>
            <a:satOff val="0"/>
            <a:lumOff val="0"/>
            <a:alphaOff val="0"/>
          </a:schemeClr>
        </a:solidFill>
        <a:ln w="6350" cap="flat" cmpd="sng" algn="ctr">
          <a:solidFill>
            <a:schemeClr val="accent5">
              <a:hueOff val="-2451115"/>
              <a:satOff val="-3409"/>
              <a:lumOff val="-1307"/>
              <a:alphaOff val="0"/>
            </a:schemeClr>
          </a:solidFill>
          <a:prstDash val="solid"/>
          <a:miter lim="800000"/>
        </a:ln>
        <a:effectLst/>
        <a:scene3d>
          <a:camera prst="orthographicFront"/>
          <a:lightRig rig="threePt" dir="t">
            <a:rot lat="0" lon="0" rev="7500000"/>
          </a:lightRig>
        </a:scene3d>
        <a:sp3d z="-152400" extrusionH="63500" prstMaterial="dkEdge">
          <a:bevelT w="124450" h="1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t" anchorCtr="0">
          <a:noAutofit/>
        </a:bodyPr>
        <a:lstStyle/>
        <a:p>
          <a:pPr marL="171450" lvl="1" indent="-171450" algn="l" defTabSz="800100">
            <a:lnSpc>
              <a:spcPct val="100000"/>
            </a:lnSpc>
            <a:spcBef>
              <a:spcPct val="0"/>
            </a:spcBef>
            <a:spcAft>
              <a:spcPts val="0"/>
            </a:spcAft>
            <a:buChar char="••"/>
          </a:pPr>
          <a:r>
            <a:rPr lang="zh-CN" altLang="en-US" sz="1800" b="1" kern="1200" dirty="0" smtClean="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t> 绿色</a:t>
          </a:r>
          <a:r>
            <a:rPr lang="zh-CN" altLang="en-US" sz="1800" b="1" kern="1200"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t>产业合作网络</a:t>
          </a:r>
        </a:p>
        <a:p>
          <a:pPr marL="171450" lvl="1" indent="-171450" algn="l" defTabSz="800100">
            <a:lnSpc>
              <a:spcPct val="100000"/>
            </a:lnSpc>
            <a:spcBef>
              <a:spcPct val="0"/>
            </a:spcBef>
            <a:spcAft>
              <a:spcPts val="0"/>
            </a:spcAft>
            <a:buChar char="••"/>
          </a:pPr>
          <a:r>
            <a:rPr lang="zh-CN" altLang="en-US" sz="1800" b="1" kern="1200" dirty="0" smtClean="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t> 生态</a:t>
          </a:r>
          <a:r>
            <a:rPr lang="zh-CN" altLang="en-US" sz="1800" b="1" kern="1200"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t>工业园区建设交流与示范</a:t>
          </a:r>
        </a:p>
        <a:p>
          <a:pPr marL="171450" lvl="1" indent="-171450" algn="l" defTabSz="800100">
            <a:lnSpc>
              <a:spcPct val="100000"/>
            </a:lnSpc>
            <a:spcBef>
              <a:spcPct val="0"/>
            </a:spcBef>
            <a:spcAft>
              <a:spcPts val="0"/>
            </a:spcAft>
            <a:buChar char="••"/>
          </a:pPr>
          <a:r>
            <a:rPr lang="zh-CN" altLang="en-US" sz="1800" b="1" kern="1200"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t>环境友好技术示范</a:t>
          </a:r>
        </a:p>
      </dsp:txBody>
      <dsp:txXfrm>
        <a:off x="5413721" y="-490014"/>
        <a:ext cx="2529660" cy="1923730"/>
      </dsp:txXfrm>
    </dsp:sp>
    <dsp:sp modelId="{333E71D4-9CCE-40AB-ADC3-ED592A0A207D}">
      <dsp:nvSpPr>
        <dsp:cNvPr id="0" name=""/>
        <dsp:cNvSpPr/>
      </dsp:nvSpPr>
      <dsp:spPr>
        <a:xfrm>
          <a:off x="0" y="-224015"/>
          <a:ext cx="4466353" cy="1827462"/>
        </a:xfrm>
        <a:prstGeom prst="roundRect">
          <a:avLst>
            <a:gd name="adj" fmla="val 10000"/>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4450" h="1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t" anchorCtr="0">
          <a:noAutofit/>
        </a:bodyPr>
        <a:lstStyle/>
        <a:p>
          <a:pPr marL="228600" lvl="1" indent="-228600" algn="l" defTabSz="889000">
            <a:lnSpc>
              <a:spcPct val="100000"/>
            </a:lnSpc>
            <a:spcBef>
              <a:spcPct val="0"/>
            </a:spcBef>
            <a:spcAft>
              <a:spcPts val="0"/>
            </a:spcAft>
            <a:buChar char="••"/>
          </a:pPr>
          <a:r>
            <a:rPr lang="zh-CN" altLang="en-US" sz="2000" b="1" kern="1200"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t>环境政策对话与交流会议 </a:t>
          </a:r>
        </a:p>
        <a:p>
          <a:pPr marL="228600" lvl="1" indent="-228600" algn="l" defTabSz="889000">
            <a:lnSpc>
              <a:spcPct val="100000"/>
            </a:lnSpc>
            <a:spcBef>
              <a:spcPct val="0"/>
            </a:spcBef>
            <a:spcAft>
              <a:spcPts val="0"/>
            </a:spcAft>
            <a:buChar char="••"/>
          </a:pPr>
          <a:r>
            <a:rPr lang="zh-CN" altLang="en-US" sz="2000" b="1" kern="1200"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t>环境管理能力建设</a:t>
          </a:r>
          <a:r>
            <a:rPr lang="en-US" altLang="zh-CN" sz="1300" b="1" kern="1200"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t/>
          </a:r>
          <a:br>
            <a:rPr lang="en-US" altLang="zh-CN" sz="1300" b="1" kern="1200"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br>
          <a:endParaRPr lang="zh-CN" altLang="en-US" sz="1300" b="1" kern="1200"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endParaRPr>
        </a:p>
      </dsp:txBody>
      <dsp:txXfrm>
        <a:off x="40143" y="-183872"/>
        <a:ext cx="3046161" cy="1290310"/>
      </dsp:txXfrm>
    </dsp:sp>
    <dsp:sp modelId="{AFD43B07-ECEB-4012-AB07-EA9B34925C1A}">
      <dsp:nvSpPr>
        <dsp:cNvPr id="0" name=""/>
        <dsp:cNvSpPr/>
      </dsp:nvSpPr>
      <dsp:spPr>
        <a:xfrm>
          <a:off x="2013878" y="283962"/>
          <a:ext cx="1942868" cy="1942868"/>
        </a:xfrm>
        <a:prstGeom prst="pieWedg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lvl="0" algn="ctr" defTabSz="755650" rtl="0">
            <a:lnSpc>
              <a:spcPct val="100000"/>
            </a:lnSpc>
            <a:spcBef>
              <a:spcPct val="0"/>
            </a:spcBef>
            <a:spcAft>
              <a:spcPts val="0"/>
            </a:spcAft>
          </a:pPr>
          <a:r>
            <a:rPr lang="zh-CN" altLang="en-US" sz="1700" b="1" kern="1200" dirty="0" smtClean="0">
              <a:solidFill>
                <a:schemeClr val="bg1"/>
              </a:solidFill>
              <a:latin typeface="Times New Roman" panose="02020603050405020304" pitchFamily="18" charset="0"/>
              <a:ea typeface="仿宋" panose="02010609060101010101" pitchFamily="49" charset="-122"/>
              <a:cs typeface="Times New Roman" panose="02020603050405020304" pitchFamily="18" charset="0"/>
            </a:rPr>
            <a:t>澜湄环境合作圆桌对话</a:t>
          </a:r>
          <a:r>
            <a:rPr lang="en-US" altLang="zh-CN" sz="1700" b="1" kern="1200" dirty="0">
              <a:solidFill>
                <a:schemeClr val="bg1"/>
              </a:solidFill>
              <a:latin typeface="Times New Roman" panose="02020603050405020304" pitchFamily="18" charset="0"/>
              <a:ea typeface="仿宋" panose="02010609060101010101" pitchFamily="49" charset="-122"/>
              <a:cs typeface="Times New Roman" panose="02020603050405020304" pitchFamily="18" charset="0"/>
            </a:rPr>
            <a:t/>
          </a:r>
          <a:br>
            <a:rPr lang="en-US" altLang="zh-CN" sz="1700" b="1" kern="1200" dirty="0">
              <a:solidFill>
                <a:schemeClr val="bg1"/>
              </a:solidFill>
              <a:latin typeface="Times New Roman" panose="02020603050405020304" pitchFamily="18" charset="0"/>
              <a:ea typeface="仿宋" panose="02010609060101010101" pitchFamily="49" charset="-122"/>
              <a:cs typeface="Times New Roman" panose="02020603050405020304" pitchFamily="18" charset="0"/>
            </a:rPr>
          </a:br>
          <a:endParaRPr lang="zh-CN" altLang="en-US" sz="1700" kern="1200" dirty="0">
            <a:solidFill>
              <a:schemeClr val="bg1"/>
            </a:solidFill>
            <a:latin typeface="Times New Roman" panose="02020603050405020304" pitchFamily="18" charset="0"/>
            <a:ea typeface="仿宋" panose="02010609060101010101" pitchFamily="49" charset="-122"/>
            <a:cs typeface="Times New Roman" panose="02020603050405020304" pitchFamily="18" charset="0"/>
          </a:endParaRPr>
        </a:p>
      </dsp:txBody>
      <dsp:txXfrm>
        <a:off x="2582931" y="853015"/>
        <a:ext cx="1373815" cy="1373815"/>
      </dsp:txXfrm>
    </dsp:sp>
    <dsp:sp modelId="{80879D76-5683-4381-BE55-30B39C520235}">
      <dsp:nvSpPr>
        <dsp:cNvPr id="0" name=""/>
        <dsp:cNvSpPr/>
      </dsp:nvSpPr>
      <dsp:spPr>
        <a:xfrm rot="5400000">
          <a:off x="4046485" y="283962"/>
          <a:ext cx="1942868" cy="1942868"/>
        </a:xfrm>
        <a:prstGeom prst="pieWedge">
          <a:avLst/>
        </a:prstGeom>
        <a:gradFill rotWithShape="0">
          <a:gsLst>
            <a:gs pos="0">
              <a:schemeClr val="accent5">
                <a:hueOff val="-2451115"/>
                <a:satOff val="-3409"/>
                <a:lumOff val="-1307"/>
                <a:alphaOff val="0"/>
                <a:satMod val="103000"/>
                <a:lumMod val="102000"/>
                <a:tint val="94000"/>
              </a:schemeClr>
            </a:gs>
            <a:gs pos="50000">
              <a:schemeClr val="accent5">
                <a:hueOff val="-2451115"/>
                <a:satOff val="-3409"/>
                <a:lumOff val="-1307"/>
                <a:alphaOff val="0"/>
                <a:satMod val="110000"/>
                <a:lumMod val="100000"/>
                <a:shade val="100000"/>
              </a:schemeClr>
            </a:gs>
            <a:gs pos="100000">
              <a:schemeClr val="accent5">
                <a:hueOff val="-2451115"/>
                <a:satOff val="-3409"/>
                <a:lumOff val="-1307"/>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lvl="0" algn="ctr" defTabSz="755650" rtl="0">
            <a:lnSpc>
              <a:spcPct val="100000"/>
            </a:lnSpc>
            <a:spcBef>
              <a:spcPct val="0"/>
            </a:spcBef>
            <a:spcAft>
              <a:spcPts val="0"/>
            </a:spcAft>
          </a:pPr>
          <a:r>
            <a:rPr lang="zh-CN" altLang="en-US" sz="1700" kern="1200"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t>绿色主流化</a:t>
          </a:r>
        </a:p>
      </dsp:txBody>
      <dsp:txXfrm rot="-5400000">
        <a:off x="4046485" y="853015"/>
        <a:ext cx="1373815" cy="1373815"/>
      </dsp:txXfrm>
    </dsp:sp>
    <dsp:sp modelId="{A33C6FB9-8EC4-45B2-8C9D-510E7648E7D8}">
      <dsp:nvSpPr>
        <dsp:cNvPr id="0" name=""/>
        <dsp:cNvSpPr/>
      </dsp:nvSpPr>
      <dsp:spPr>
        <a:xfrm rot="10800000">
          <a:off x="4046485" y="2316569"/>
          <a:ext cx="1942868" cy="1942868"/>
        </a:xfrm>
        <a:prstGeom prst="pieWedge">
          <a:avLst/>
        </a:prstGeom>
        <a:gradFill rotWithShape="0">
          <a:gsLst>
            <a:gs pos="0">
              <a:schemeClr val="accent5">
                <a:hueOff val="-4902230"/>
                <a:satOff val="-6819"/>
                <a:lumOff val="-2615"/>
                <a:alphaOff val="0"/>
                <a:satMod val="103000"/>
                <a:lumMod val="102000"/>
                <a:tint val="94000"/>
              </a:schemeClr>
            </a:gs>
            <a:gs pos="50000">
              <a:schemeClr val="accent5">
                <a:hueOff val="-4902230"/>
                <a:satOff val="-6819"/>
                <a:lumOff val="-2615"/>
                <a:alphaOff val="0"/>
                <a:satMod val="110000"/>
                <a:lumMod val="100000"/>
                <a:shade val="100000"/>
              </a:schemeClr>
            </a:gs>
            <a:gs pos="100000">
              <a:schemeClr val="accent5">
                <a:hueOff val="-4902230"/>
                <a:satOff val="-6819"/>
                <a:lumOff val="-2615"/>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lvl="0" algn="ctr" defTabSz="755650" rtl="0">
            <a:lnSpc>
              <a:spcPct val="100000"/>
            </a:lnSpc>
            <a:spcBef>
              <a:spcPct val="0"/>
            </a:spcBef>
            <a:spcAft>
              <a:spcPts val="0"/>
            </a:spcAft>
          </a:pPr>
          <a:r>
            <a:rPr lang="zh-CN" altLang="en-US" sz="1700" b="1" kern="1200"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t>绿色伙伴</a:t>
          </a:r>
          <a:r>
            <a:rPr lang="en-US" altLang="zh-CN" sz="1700" b="1" kern="1200"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t/>
          </a:r>
          <a:br>
            <a:rPr lang="en-US" altLang="zh-CN" sz="1700" b="1" kern="1200"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br>
          <a:endParaRPr lang="zh-CN" altLang="en-US" sz="1700" kern="1200"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endParaRPr>
        </a:p>
      </dsp:txBody>
      <dsp:txXfrm rot="10800000">
        <a:off x="4046485" y="2316569"/>
        <a:ext cx="1373815" cy="1373815"/>
      </dsp:txXfrm>
    </dsp:sp>
    <dsp:sp modelId="{F7A0728B-0935-4B08-BA79-1CB683F1BB2C}">
      <dsp:nvSpPr>
        <dsp:cNvPr id="0" name=""/>
        <dsp:cNvSpPr/>
      </dsp:nvSpPr>
      <dsp:spPr>
        <a:xfrm rot="16200000">
          <a:off x="2013878" y="2316569"/>
          <a:ext cx="1942868" cy="1942868"/>
        </a:xfrm>
        <a:prstGeom prst="pieWedge">
          <a:avLst/>
        </a:prstGeom>
        <a:gradFill rotWithShape="0">
          <a:gsLst>
            <a:gs pos="0">
              <a:schemeClr val="accent5">
                <a:hueOff val="-7353344"/>
                <a:satOff val="-10228"/>
                <a:lumOff val="-3922"/>
                <a:alphaOff val="0"/>
                <a:satMod val="103000"/>
                <a:lumMod val="102000"/>
                <a:tint val="94000"/>
              </a:schemeClr>
            </a:gs>
            <a:gs pos="50000">
              <a:schemeClr val="accent5">
                <a:hueOff val="-7353344"/>
                <a:satOff val="-10228"/>
                <a:lumOff val="-3922"/>
                <a:alphaOff val="0"/>
                <a:satMod val="110000"/>
                <a:lumMod val="100000"/>
                <a:shade val="100000"/>
              </a:schemeClr>
            </a:gs>
            <a:gs pos="100000">
              <a:schemeClr val="accent5">
                <a:hueOff val="-7353344"/>
                <a:satOff val="-10228"/>
                <a:lumOff val="-3922"/>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lvl="0" algn="ctr" defTabSz="755650" rtl="0">
            <a:lnSpc>
              <a:spcPct val="100000"/>
            </a:lnSpc>
            <a:spcBef>
              <a:spcPct val="0"/>
            </a:spcBef>
            <a:spcAft>
              <a:spcPts val="0"/>
            </a:spcAft>
          </a:pPr>
          <a:r>
            <a:rPr lang="zh-CN" altLang="en-US" sz="1700" b="1" kern="1200"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t>绿色使者</a:t>
          </a:r>
          <a:r>
            <a:rPr lang="en-US" altLang="zh-CN" sz="1700" b="1" kern="1200"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t/>
          </a:r>
          <a:br>
            <a:rPr lang="en-US" altLang="zh-CN" sz="1700" b="1" kern="1200"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rPr>
          </a:br>
          <a:endParaRPr lang="zh-CN" altLang="en-US" sz="1700" kern="1200" dirty="0">
            <a:solidFill>
              <a:schemeClr val="bg1">
                <a:lumMod val="50000"/>
              </a:schemeClr>
            </a:solidFill>
            <a:latin typeface="Times New Roman" panose="02020603050405020304" pitchFamily="18" charset="0"/>
            <a:ea typeface="仿宋" panose="02010609060101010101" pitchFamily="49" charset="-122"/>
            <a:cs typeface="Times New Roman" panose="02020603050405020304" pitchFamily="18" charset="0"/>
          </a:endParaRPr>
        </a:p>
      </dsp:txBody>
      <dsp:txXfrm rot="5400000">
        <a:off x="2582931" y="2316569"/>
        <a:ext cx="1373815" cy="1373815"/>
      </dsp:txXfrm>
    </dsp:sp>
    <dsp:sp modelId="{DDA1B02B-B481-40C1-9DB5-F3319929FBDA}">
      <dsp:nvSpPr>
        <dsp:cNvPr id="0" name=""/>
        <dsp:cNvSpPr/>
      </dsp:nvSpPr>
      <dsp:spPr>
        <a:xfrm>
          <a:off x="3666213" y="1867870"/>
          <a:ext cx="670805" cy="583309"/>
        </a:xfrm>
        <a:prstGeom prst="circularArrow">
          <a:avLst/>
        </a:prstGeom>
        <a:solidFill>
          <a:schemeClr val="accent5">
            <a:tint val="40000"/>
            <a:hueOff val="0"/>
            <a:satOff val="0"/>
            <a:lumOff val="0"/>
            <a:alphaOff val="0"/>
          </a:schemeClr>
        </a:solid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A625C6A4-D6DC-43F8-BE7C-CF4ECF0D87B3}">
      <dsp:nvSpPr>
        <dsp:cNvPr id="0" name=""/>
        <dsp:cNvSpPr/>
      </dsp:nvSpPr>
      <dsp:spPr>
        <a:xfrm rot="10800000">
          <a:off x="3666213" y="2092220"/>
          <a:ext cx="670805" cy="583309"/>
        </a:xfrm>
        <a:prstGeom prst="circularArrow">
          <a:avLst/>
        </a:prstGeom>
        <a:solidFill>
          <a:schemeClr val="accent5">
            <a:tint val="40000"/>
            <a:hueOff val="0"/>
            <a:satOff val="0"/>
            <a:lumOff val="0"/>
            <a:alphaOff val="0"/>
          </a:schemeClr>
        </a:solid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8EB3A4-5543-0A46-B3FB-E0A1F087328A}">
      <dsp:nvSpPr>
        <dsp:cNvPr id="0" name=""/>
        <dsp:cNvSpPr/>
      </dsp:nvSpPr>
      <dsp:spPr>
        <a:xfrm>
          <a:off x="654" y="355072"/>
          <a:ext cx="1502084" cy="441983"/>
        </a:xfrm>
        <a:prstGeom prst="chevron">
          <a:avLst/>
        </a:prstGeom>
        <a:solidFill>
          <a:srgbClr val="4BACC6">
            <a:alpha val="80000"/>
          </a:srgb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009" tIns="24003" rIns="24003" bIns="24003" numCol="1" spcCol="1270" anchor="ctr" anchorCtr="0">
          <a:noAutofit/>
        </a:bodyPr>
        <a:lstStyle/>
        <a:p>
          <a:pPr lvl="0" algn="ctr" defTabSz="800100">
            <a:lnSpc>
              <a:spcPct val="90000"/>
            </a:lnSpc>
            <a:spcBef>
              <a:spcPct val="0"/>
            </a:spcBef>
            <a:spcAft>
              <a:spcPct val="35000"/>
            </a:spcAft>
          </a:pPr>
          <a:r>
            <a:rPr lang="zh-CN" altLang="en-US" sz="1800" kern="1200" dirty="0" smtClean="0"/>
            <a:t>政策对话</a:t>
          </a:r>
          <a:endParaRPr lang="zh-CN" altLang="en-US" sz="1800" kern="1200" dirty="0"/>
        </a:p>
      </dsp:txBody>
      <dsp:txXfrm>
        <a:off x="221646" y="355072"/>
        <a:ext cx="1060101" cy="441983"/>
      </dsp:txXfrm>
    </dsp:sp>
    <dsp:sp modelId="{A94DCFDA-B03A-3244-90E4-347C8F6D58C4}">
      <dsp:nvSpPr>
        <dsp:cNvPr id="0" name=""/>
        <dsp:cNvSpPr/>
      </dsp:nvSpPr>
      <dsp:spPr>
        <a:xfrm>
          <a:off x="1388720" y="348028"/>
          <a:ext cx="1488630" cy="456071"/>
        </a:xfrm>
        <a:prstGeom prst="chevron">
          <a:avLst/>
        </a:prstGeom>
        <a:solidFill>
          <a:srgbClr val="6BB97B">
            <a:alpha val="80000"/>
          </a:srgb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009" tIns="24003" rIns="24003" bIns="24003" numCol="1" spcCol="1270" anchor="ctr" anchorCtr="0">
          <a:noAutofit/>
        </a:bodyPr>
        <a:lstStyle/>
        <a:p>
          <a:pPr lvl="0" algn="ctr" defTabSz="800100">
            <a:lnSpc>
              <a:spcPct val="90000"/>
            </a:lnSpc>
            <a:spcBef>
              <a:spcPct val="0"/>
            </a:spcBef>
            <a:spcAft>
              <a:spcPct val="35000"/>
            </a:spcAft>
          </a:pPr>
          <a:r>
            <a:rPr lang="zh-CN" altLang="en-US" sz="1800" kern="1200" dirty="0" smtClean="0"/>
            <a:t>经验分享</a:t>
          </a:r>
          <a:endParaRPr lang="zh-CN" altLang="en-US" sz="1800" kern="1200" dirty="0"/>
        </a:p>
      </dsp:txBody>
      <dsp:txXfrm>
        <a:off x="1616756" y="348028"/>
        <a:ext cx="1032559" cy="456071"/>
      </dsp:txXfrm>
    </dsp:sp>
    <dsp:sp modelId="{B934629C-6975-9C47-ACF9-2302BAA46B11}">
      <dsp:nvSpPr>
        <dsp:cNvPr id="0" name=""/>
        <dsp:cNvSpPr/>
      </dsp:nvSpPr>
      <dsp:spPr>
        <a:xfrm>
          <a:off x="2763332" y="348028"/>
          <a:ext cx="1550747" cy="456071"/>
        </a:xfrm>
        <a:prstGeom prst="chevron">
          <a:avLst/>
        </a:prstGeom>
        <a:solidFill>
          <a:srgbClr val="4BACC6">
            <a:alpha val="80000"/>
          </a:srgb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009" tIns="24003" rIns="24003" bIns="24003" numCol="1" spcCol="1270" anchor="ctr" anchorCtr="0">
          <a:noAutofit/>
        </a:bodyPr>
        <a:lstStyle/>
        <a:p>
          <a:pPr lvl="0" algn="ctr" defTabSz="800100">
            <a:lnSpc>
              <a:spcPct val="90000"/>
            </a:lnSpc>
            <a:spcBef>
              <a:spcPct val="0"/>
            </a:spcBef>
            <a:spcAft>
              <a:spcPct val="35000"/>
            </a:spcAft>
          </a:pPr>
          <a:r>
            <a:rPr lang="zh-CN" altLang="en-US" sz="1800" kern="1200" dirty="0" smtClean="0"/>
            <a:t>能力建设</a:t>
          </a:r>
          <a:endParaRPr lang="zh-CN" altLang="en-US" sz="1800" kern="1200" dirty="0"/>
        </a:p>
      </dsp:txBody>
      <dsp:txXfrm>
        <a:off x="2991368" y="348028"/>
        <a:ext cx="1094676" cy="456071"/>
      </dsp:txXfrm>
    </dsp:sp>
    <dsp:sp modelId="{110ADBEF-1DC1-A64E-9454-FAE9E22A426C}">
      <dsp:nvSpPr>
        <dsp:cNvPr id="0" name=""/>
        <dsp:cNvSpPr/>
      </dsp:nvSpPr>
      <dsp:spPr>
        <a:xfrm>
          <a:off x="4200061" y="348028"/>
          <a:ext cx="1607961" cy="456071"/>
        </a:xfrm>
        <a:prstGeom prst="chevron">
          <a:avLst/>
        </a:prstGeom>
        <a:solidFill>
          <a:srgbClr val="6BB97B">
            <a:alpha val="80000"/>
          </a:srgb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009" tIns="24003" rIns="24003" bIns="24003" numCol="1" spcCol="1270" anchor="ctr" anchorCtr="0">
          <a:noAutofit/>
        </a:bodyPr>
        <a:lstStyle/>
        <a:p>
          <a:pPr lvl="0" algn="ctr" defTabSz="800100">
            <a:lnSpc>
              <a:spcPct val="90000"/>
            </a:lnSpc>
            <a:spcBef>
              <a:spcPct val="0"/>
            </a:spcBef>
            <a:spcAft>
              <a:spcPct val="35000"/>
            </a:spcAft>
          </a:pPr>
          <a:r>
            <a:rPr lang="zh-CN" altLang="en-US" sz="1800" kern="1200" dirty="0" smtClean="0"/>
            <a:t>产业合作</a:t>
          </a:r>
          <a:endParaRPr lang="zh-CN" altLang="en-US" sz="1800" kern="1200" dirty="0"/>
        </a:p>
      </dsp:txBody>
      <dsp:txXfrm>
        <a:off x="4428097" y="348028"/>
        <a:ext cx="1151890" cy="456071"/>
      </dsp:txXfrm>
    </dsp:sp>
  </dsp:spTree>
</dsp:drawing>
</file>

<file path=ppt/diagrams/layout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2.xml><?xml version="1.0" encoding="utf-8"?>
<dgm:layoutDef xmlns:dgm="http://schemas.openxmlformats.org/drawingml/2006/diagram" xmlns:a="http://schemas.openxmlformats.org/drawingml/2006/main" uniqueId="urn:microsoft.com/office/officeart/2005/8/layout/cycle4#1">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3.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0D68DB-FFE2-4210-AFE9-B74BD62122DB}" type="datetimeFigureOut">
              <a:rPr lang="zh-CN" altLang="en-US" smtClean="0"/>
              <a:t>2017/11/15</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E297DC-9D0A-4C50-9606-4A275C164B60}" type="slidenum">
              <a:rPr lang="zh-CN" altLang="en-US" smtClean="0"/>
              <a:t>‹#›</a:t>
            </a:fld>
            <a:endParaRPr lang="zh-CN" altLang="en-US"/>
          </a:p>
        </p:txBody>
      </p:sp>
    </p:spTree>
    <p:extLst>
      <p:ext uri="{BB962C8B-B14F-4D97-AF65-F5344CB8AC3E}">
        <p14:creationId xmlns:p14="http://schemas.microsoft.com/office/powerpoint/2010/main" val="11089226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zh-CN" sz="1200" kern="1200" dirty="0" smtClean="0">
                <a:solidFill>
                  <a:schemeClr val="tx1"/>
                </a:solidFill>
                <a:effectLst/>
                <a:latin typeface="+mn-lt"/>
                <a:ea typeface="+mn-ea"/>
                <a:cs typeface="+mn-cs"/>
              </a:rPr>
              <a:t>2015</a:t>
            </a:r>
            <a:r>
              <a:rPr lang="zh-CN" altLang="en-US" sz="1200" kern="1200" dirty="0" smtClean="0">
                <a:solidFill>
                  <a:schemeClr val="tx1"/>
                </a:solidFill>
                <a:effectLst/>
                <a:latin typeface="+mn-lt"/>
                <a:ea typeface="+mn-ea"/>
                <a:cs typeface="+mn-cs"/>
              </a:rPr>
              <a:t>年</a:t>
            </a:r>
            <a:r>
              <a:rPr lang="en-US" altLang="zh-CN" sz="1200" kern="1200" dirty="0" smtClean="0">
                <a:solidFill>
                  <a:schemeClr val="tx1"/>
                </a:solidFill>
                <a:effectLst/>
                <a:latin typeface="+mn-lt"/>
                <a:ea typeface="+mn-ea"/>
                <a:cs typeface="+mn-cs"/>
              </a:rPr>
              <a:t>9</a:t>
            </a:r>
            <a:r>
              <a:rPr lang="zh-CN" altLang="en-US" sz="1200" kern="1200" dirty="0" smtClean="0">
                <a:solidFill>
                  <a:schemeClr val="tx1"/>
                </a:solidFill>
                <a:effectLst/>
                <a:latin typeface="+mn-lt"/>
                <a:ea typeface="+mn-ea"/>
                <a:cs typeface="+mn-cs"/>
              </a:rPr>
              <a:t>月，联合国</a:t>
            </a:r>
            <a:r>
              <a:rPr lang="en-US" altLang="zh-CN" sz="1200" kern="1200" dirty="0" smtClean="0">
                <a:solidFill>
                  <a:schemeClr val="tx1"/>
                </a:solidFill>
                <a:effectLst/>
                <a:latin typeface="+mn-lt"/>
                <a:ea typeface="+mn-ea"/>
                <a:cs typeface="+mn-cs"/>
              </a:rPr>
              <a:t>193</a:t>
            </a:r>
            <a:r>
              <a:rPr lang="zh-CN" altLang="en-US" sz="1200" kern="1200" dirty="0" smtClean="0">
                <a:solidFill>
                  <a:schemeClr val="tx1"/>
                </a:solidFill>
                <a:effectLst/>
                <a:latin typeface="+mn-lt"/>
                <a:ea typeface="+mn-ea"/>
                <a:cs typeface="+mn-cs"/>
              </a:rPr>
              <a:t>个成员国一致通过</a:t>
            </a:r>
            <a:r>
              <a:rPr lang="en-US" altLang="zh-CN" sz="1200" kern="1200" dirty="0" smtClean="0">
                <a:solidFill>
                  <a:schemeClr val="tx1"/>
                </a:solidFill>
                <a:effectLst/>
                <a:latin typeface="+mn-lt"/>
                <a:ea typeface="+mn-ea"/>
                <a:cs typeface="+mn-cs"/>
              </a:rPr>
              <a:t>《</a:t>
            </a:r>
            <a:r>
              <a:rPr lang="zh-CN" altLang="en-US" sz="1200" kern="1200" dirty="0" smtClean="0">
                <a:solidFill>
                  <a:schemeClr val="tx1"/>
                </a:solidFill>
                <a:effectLst/>
                <a:latin typeface="+mn-lt"/>
                <a:ea typeface="+mn-ea"/>
                <a:cs typeface="+mn-cs"/>
              </a:rPr>
              <a:t>变革我们的世界：</a:t>
            </a:r>
            <a:r>
              <a:rPr lang="en-US" altLang="zh-CN" sz="1200" kern="1200" dirty="0" smtClean="0">
                <a:solidFill>
                  <a:schemeClr val="tx1"/>
                </a:solidFill>
                <a:effectLst/>
                <a:latin typeface="+mn-lt"/>
                <a:ea typeface="+mn-ea"/>
                <a:cs typeface="+mn-cs"/>
              </a:rPr>
              <a:t>2030</a:t>
            </a:r>
            <a:r>
              <a:rPr lang="zh-CN" altLang="en-US" sz="1200" kern="1200" dirty="0" smtClean="0">
                <a:solidFill>
                  <a:schemeClr val="tx1"/>
                </a:solidFill>
                <a:effectLst/>
                <a:latin typeface="+mn-lt"/>
                <a:ea typeface="+mn-ea"/>
                <a:cs typeface="+mn-cs"/>
              </a:rPr>
              <a:t>可持续发展议程</a:t>
            </a:r>
            <a:r>
              <a:rPr lang="en-US" altLang="zh-CN" sz="1200" kern="1200" dirty="0" smtClean="0">
                <a:solidFill>
                  <a:schemeClr val="tx1"/>
                </a:solidFill>
                <a:effectLst/>
                <a:latin typeface="+mn-lt"/>
                <a:ea typeface="+mn-ea"/>
                <a:cs typeface="+mn-cs"/>
              </a:rPr>
              <a:t>》</a:t>
            </a:r>
            <a:r>
              <a:rPr lang="zh-CN" altLang="en-US" sz="1200" kern="1200" dirty="0" smtClean="0">
                <a:solidFill>
                  <a:schemeClr val="tx1"/>
                </a:solidFill>
                <a:effectLst/>
                <a:latin typeface="+mn-lt"/>
                <a:ea typeface="+mn-ea"/>
                <a:cs typeface="+mn-cs"/>
              </a:rPr>
              <a:t>，期望于</a:t>
            </a:r>
            <a:r>
              <a:rPr lang="en-US" altLang="zh-CN" sz="1200" kern="1200" dirty="0" smtClean="0">
                <a:solidFill>
                  <a:schemeClr val="tx1"/>
                </a:solidFill>
                <a:effectLst/>
                <a:latin typeface="+mn-lt"/>
                <a:ea typeface="+mn-ea"/>
                <a:cs typeface="+mn-cs"/>
              </a:rPr>
              <a:t>2030</a:t>
            </a:r>
            <a:r>
              <a:rPr lang="zh-CN" altLang="en-US" sz="1200" kern="1200" dirty="0" smtClean="0">
                <a:solidFill>
                  <a:schemeClr val="tx1"/>
                </a:solidFill>
                <a:effectLst/>
                <a:latin typeface="+mn-lt"/>
                <a:ea typeface="+mn-ea"/>
                <a:cs typeface="+mn-cs"/>
              </a:rPr>
              <a:t>年前在世界范围内结束人类依然面临的贫困现状，并提出了</a:t>
            </a:r>
            <a:r>
              <a:rPr lang="en-US" altLang="zh-CN" sz="1200" kern="1200" dirty="0" smtClean="0">
                <a:solidFill>
                  <a:schemeClr val="tx1"/>
                </a:solidFill>
                <a:effectLst/>
                <a:latin typeface="+mn-lt"/>
                <a:ea typeface="+mn-ea"/>
                <a:cs typeface="+mn-cs"/>
              </a:rPr>
              <a:t>17</a:t>
            </a:r>
            <a:r>
              <a:rPr lang="zh-CN" altLang="en-US" sz="1200" kern="1200" dirty="0" smtClean="0">
                <a:solidFill>
                  <a:schemeClr val="tx1"/>
                </a:solidFill>
                <a:effectLst/>
                <a:latin typeface="+mn-lt"/>
                <a:ea typeface="+mn-ea"/>
                <a:cs typeface="+mn-cs"/>
              </a:rPr>
              <a:t>项可持续发展目标和</a:t>
            </a:r>
            <a:r>
              <a:rPr lang="en-US" altLang="zh-CN" sz="1200" kern="1200" dirty="0" smtClean="0">
                <a:solidFill>
                  <a:schemeClr val="tx1"/>
                </a:solidFill>
                <a:effectLst/>
                <a:latin typeface="+mn-lt"/>
                <a:ea typeface="+mn-ea"/>
                <a:cs typeface="+mn-cs"/>
              </a:rPr>
              <a:t>169</a:t>
            </a:r>
            <a:r>
              <a:rPr lang="zh-CN" altLang="en-US" sz="1200" kern="1200" dirty="0" smtClean="0">
                <a:solidFill>
                  <a:schemeClr val="tx1"/>
                </a:solidFill>
                <a:effectLst/>
                <a:latin typeface="+mn-lt"/>
                <a:ea typeface="+mn-ea"/>
                <a:cs typeface="+mn-cs"/>
              </a:rPr>
              <a:t>个具体指标。</a:t>
            </a:r>
          </a:p>
        </p:txBody>
      </p:sp>
      <p:sp>
        <p:nvSpPr>
          <p:cNvPr id="4" name="幻灯片编号占位符 3"/>
          <p:cNvSpPr>
            <a:spLocks noGrp="1"/>
          </p:cNvSpPr>
          <p:nvPr>
            <p:ph type="sldNum" sz="quarter" idx="10"/>
          </p:nvPr>
        </p:nvSpPr>
        <p:spPr/>
        <p:txBody>
          <a:bodyPr/>
          <a:lstStyle/>
          <a:p>
            <a:fld id="{43E297DC-9D0A-4C50-9606-4A275C164B60}" type="slidenum">
              <a:rPr lang="zh-CN" altLang="en-US" smtClean="0"/>
              <a:t>4</a:t>
            </a:fld>
            <a:endParaRPr lang="zh-CN" altLang="en-US"/>
          </a:p>
        </p:txBody>
      </p:sp>
    </p:spTree>
    <p:extLst>
      <p:ext uri="{BB962C8B-B14F-4D97-AF65-F5344CB8AC3E}">
        <p14:creationId xmlns:p14="http://schemas.microsoft.com/office/powerpoint/2010/main" val="2752752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zh-CN" sz="1200" kern="1200" dirty="0" smtClean="0">
                <a:solidFill>
                  <a:schemeClr val="tx1"/>
                </a:solidFill>
                <a:effectLst/>
                <a:latin typeface="+mn-lt"/>
                <a:ea typeface="+mn-ea"/>
                <a:cs typeface="+mn-cs"/>
              </a:rPr>
              <a:t> </a:t>
            </a:r>
            <a:r>
              <a:rPr lang="en-US" altLang="zh-CN" sz="1200" kern="1200" dirty="0" smtClean="0">
                <a:solidFill>
                  <a:schemeClr val="tx1"/>
                </a:solidFill>
                <a:effectLst/>
                <a:latin typeface="+mn-lt"/>
                <a:ea typeface="+mn-ea"/>
                <a:cs typeface="+mn-cs"/>
              </a:rPr>
              <a:t>“</a:t>
            </a:r>
            <a:r>
              <a:rPr lang="zh-CN" altLang="zh-CN" sz="1200" kern="1200" dirty="0" smtClean="0">
                <a:solidFill>
                  <a:schemeClr val="tx1"/>
                </a:solidFill>
                <a:effectLst/>
                <a:latin typeface="+mn-lt"/>
                <a:ea typeface="+mn-ea"/>
                <a:cs typeface="+mn-cs"/>
              </a:rPr>
              <a:t>生态文明</a:t>
            </a:r>
            <a:r>
              <a:rPr lang="en-US" altLang="zh-CN" sz="1200" kern="1200" dirty="0" smtClean="0">
                <a:solidFill>
                  <a:schemeClr val="tx1"/>
                </a:solidFill>
                <a:effectLst/>
                <a:latin typeface="+mn-lt"/>
                <a:ea typeface="+mn-ea"/>
                <a:cs typeface="+mn-cs"/>
              </a:rPr>
              <a:t>”</a:t>
            </a:r>
            <a:r>
              <a:rPr lang="zh-CN" altLang="zh-CN" sz="1200" kern="1200" dirty="0" smtClean="0">
                <a:solidFill>
                  <a:schemeClr val="tx1"/>
                </a:solidFill>
                <a:effectLst/>
                <a:latin typeface="+mn-lt"/>
                <a:ea typeface="+mn-ea"/>
                <a:cs typeface="+mn-cs"/>
              </a:rPr>
              <a:t>在</a:t>
            </a:r>
            <a:r>
              <a:rPr lang="en-US" altLang="zh-CN" sz="1200" kern="1200" dirty="0" smtClean="0">
                <a:solidFill>
                  <a:schemeClr val="tx1"/>
                </a:solidFill>
                <a:effectLst/>
                <a:latin typeface="+mn-lt"/>
                <a:ea typeface="+mn-ea"/>
                <a:cs typeface="+mn-cs"/>
              </a:rPr>
              <a:t>2007</a:t>
            </a:r>
            <a:r>
              <a:rPr lang="zh-CN" altLang="zh-CN" sz="1200" kern="1200" dirty="0" smtClean="0">
                <a:solidFill>
                  <a:schemeClr val="tx1"/>
                </a:solidFill>
                <a:effectLst/>
                <a:latin typeface="+mn-lt"/>
                <a:ea typeface="+mn-ea"/>
                <a:cs typeface="+mn-cs"/>
              </a:rPr>
              <a:t>年党的十七大报告中首次提出，过去十年来，</a:t>
            </a:r>
            <a:r>
              <a:rPr lang="en-US" altLang="zh-CN" sz="1200" kern="1200" dirty="0" smtClean="0">
                <a:solidFill>
                  <a:schemeClr val="tx1"/>
                </a:solidFill>
                <a:effectLst/>
                <a:latin typeface="+mn-lt"/>
                <a:ea typeface="+mn-ea"/>
                <a:cs typeface="+mn-cs"/>
              </a:rPr>
              <a:t>“</a:t>
            </a:r>
            <a:r>
              <a:rPr lang="zh-CN" altLang="zh-CN" sz="1200" kern="1200" dirty="0" smtClean="0">
                <a:solidFill>
                  <a:schemeClr val="tx1"/>
                </a:solidFill>
                <a:effectLst/>
                <a:latin typeface="+mn-lt"/>
                <a:ea typeface="+mn-ea"/>
                <a:cs typeface="+mn-cs"/>
              </a:rPr>
              <a:t>生态文明</a:t>
            </a:r>
            <a:r>
              <a:rPr lang="en-US" altLang="zh-CN" sz="1200" kern="1200" dirty="0" smtClean="0">
                <a:solidFill>
                  <a:schemeClr val="tx1"/>
                </a:solidFill>
                <a:effectLst/>
                <a:latin typeface="+mn-lt"/>
                <a:ea typeface="+mn-ea"/>
                <a:cs typeface="+mn-cs"/>
              </a:rPr>
              <a:t>”</a:t>
            </a:r>
            <a:r>
              <a:rPr lang="zh-CN" altLang="zh-CN" sz="1200" kern="1200" dirty="0" smtClean="0">
                <a:solidFill>
                  <a:schemeClr val="tx1"/>
                </a:solidFill>
                <a:effectLst/>
                <a:latin typeface="+mn-lt"/>
                <a:ea typeface="+mn-ea"/>
                <a:cs typeface="+mn-cs"/>
              </a:rPr>
              <a:t>日益成为社会普遍关注的</a:t>
            </a:r>
            <a:r>
              <a:rPr lang="en-US" altLang="zh-CN" sz="1200" kern="1200" dirty="0" smtClean="0">
                <a:solidFill>
                  <a:schemeClr val="tx1"/>
                </a:solidFill>
                <a:effectLst/>
                <a:latin typeface="+mn-lt"/>
                <a:ea typeface="+mn-ea"/>
                <a:cs typeface="+mn-cs"/>
              </a:rPr>
              <a:t>“</a:t>
            </a:r>
            <a:r>
              <a:rPr lang="zh-CN" altLang="zh-CN" sz="1200" kern="1200" dirty="0" smtClean="0">
                <a:solidFill>
                  <a:schemeClr val="tx1"/>
                </a:solidFill>
                <a:effectLst/>
                <a:latin typeface="+mn-lt"/>
                <a:ea typeface="+mn-ea"/>
                <a:cs typeface="+mn-cs"/>
              </a:rPr>
              <a:t>高频词</a:t>
            </a:r>
            <a:r>
              <a:rPr lang="en-US" altLang="zh-CN" sz="1200" kern="1200" dirty="0" smtClean="0">
                <a:solidFill>
                  <a:schemeClr val="tx1"/>
                </a:solidFill>
                <a:effectLst/>
                <a:latin typeface="+mn-lt"/>
                <a:ea typeface="+mn-ea"/>
                <a:cs typeface="+mn-cs"/>
              </a:rPr>
              <a:t>”</a:t>
            </a:r>
            <a:r>
              <a:rPr lang="zh-CN" altLang="zh-CN" sz="1200" kern="1200" dirty="0" smtClean="0">
                <a:solidFill>
                  <a:schemeClr val="tx1"/>
                </a:solidFill>
                <a:effectLst/>
                <a:latin typeface="+mn-lt"/>
                <a:ea typeface="+mn-ea"/>
                <a:cs typeface="+mn-cs"/>
              </a:rPr>
              <a:t>。从十二大到十五大，我们一直强调</a:t>
            </a:r>
            <a:r>
              <a:rPr lang="en-US" altLang="zh-CN" sz="1200" kern="1200" dirty="0" smtClean="0">
                <a:solidFill>
                  <a:schemeClr val="tx1"/>
                </a:solidFill>
                <a:effectLst/>
                <a:latin typeface="+mn-lt"/>
                <a:ea typeface="+mn-ea"/>
                <a:cs typeface="+mn-cs"/>
              </a:rPr>
              <a:t>“</a:t>
            </a:r>
            <a:r>
              <a:rPr lang="zh-CN" altLang="zh-CN" sz="1200" kern="1200" dirty="0" smtClean="0">
                <a:solidFill>
                  <a:schemeClr val="tx1"/>
                </a:solidFill>
                <a:effectLst/>
                <a:latin typeface="+mn-lt"/>
                <a:ea typeface="+mn-ea"/>
                <a:cs typeface="+mn-cs"/>
              </a:rPr>
              <a:t>建设物质文明和精神文明</a:t>
            </a:r>
            <a:r>
              <a:rPr lang="en-US" altLang="zh-CN" sz="1200" kern="1200" dirty="0" smtClean="0">
                <a:solidFill>
                  <a:schemeClr val="tx1"/>
                </a:solidFill>
                <a:effectLst/>
                <a:latin typeface="+mn-lt"/>
                <a:ea typeface="+mn-ea"/>
                <a:cs typeface="+mn-cs"/>
              </a:rPr>
              <a:t>”</a:t>
            </a:r>
            <a:r>
              <a:rPr lang="zh-CN" altLang="zh-CN" sz="1200" kern="1200" dirty="0" smtClean="0">
                <a:solidFill>
                  <a:schemeClr val="tx1"/>
                </a:solidFill>
                <a:effectLst/>
                <a:latin typeface="+mn-lt"/>
                <a:ea typeface="+mn-ea"/>
                <a:cs typeface="+mn-cs"/>
              </a:rPr>
              <a:t>；十六大提出了建设</a:t>
            </a:r>
            <a:r>
              <a:rPr lang="en-US" altLang="zh-CN" sz="1200" kern="1200" dirty="0" smtClean="0">
                <a:solidFill>
                  <a:schemeClr val="tx1"/>
                </a:solidFill>
                <a:effectLst/>
                <a:latin typeface="+mn-lt"/>
                <a:ea typeface="+mn-ea"/>
                <a:cs typeface="+mn-cs"/>
              </a:rPr>
              <a:t>“</a:t>
            </a:r>
            <a:r>
              <a:rPr lang="zh-CN" altLang="zh-CN" sz="1200" kern="1200" dirty="0" smtClean="0">
                <a:solidFill>
                  <a:schemeClr val="tx1"/>
                </a:solidFill>
                <a:effectLst/>
                <a:latin typeface="+mn-lt"/>
                <a:ea typeface="+mn-ea"/>
                <a:cs typeface="+mn-cs"/>
              </a:rPr>
              <a:t>社会主义政治文明</a:t>
            </a:r>
            <a:r>
              <a:rPr lang="en-US" altLang="zh-CN" sz="1200" kern="1200" dirty="0" smtClean="0">
                <a:solidFill>
                  <a:schemeClr val="tx1"/>
                </a:solidFill>
                <a:effectLst/>
                <a:latin typeface="+mn-lt"/>
                <a:ea typeface="+mn-ea"/>
                <a:cs typeface="+mn-cs"/>
              </a:rPr>
              <a:t>”</a:t>
            </a:r>
            <a:r>
              <a:rPr lang="zh-CN" altLang="zh-CN" sz="1200" kern="1200" dirty="0" smtClean="0">
                <a:solidFill>
                  <a:schemeClr val="tx1"/>
                </a:solidFill>
                <a:effectLst/>
                <a:latin typeface="+mn-lt"/>
                <a:ea typeface="+mn-ea"/>
                <a:cs typeface="+mn-cs"/>
              </a:rPr>
              <a:t>；十七大报告首次提出建设</a:t>
            </a:r>
            <a:r>
              <a:rPr lang="en-US" altLang="zh-CN" sz="1200" kern="1200" dirty="0" smtClean="0">
                <a:solidFill>
                  <a:schemeClr val="tx1"/>
                </a:solidFill>
                <a:effectLst/>
                <a:latin typeface="+mn-lt"/>
                <a:ea typeface="+mn-ea"/>
                <a:cs typeface="+mn-cs"/>
              </a:rPr>
              <a:t>“</a:t>
            </a:r>
            <a:r>
              <a:rPr lang="zh-CN" altLang="zh-CN" sz="1200" kern="1200" dirty="0" smtClean="0">
                <a:solidFill>
                  <a:schemeClr val="tx1"/>
                </a:solidFill>
                <a:effectLst/>
                <a:latin typeface="+mn-lt"/>
                <a:ea typeface="+mn-ea"/>
                <a:cs typeface="+mn-cs"/>
              </a:rPr>
              <a:t>生态文明</a:t>
            </a:r>
            <a:r>
              <a:rPr lang="en-US" altLang="zh-CN" sz="1200" kern="1200" dirty="0" smtClean="0">
                <a:solidFill>
                  <a:schemeClr val="tx1"/>
                </a:solidFill>
                <a:effectLst/>
                <a:latin typeface="+mn-lt"/>
                <a:ea typeface="+mn-ea"/>
                <a:cs typeface="+mn-cs"/>
              </a:rPr>
              <a:t>”</a:t>
            </a:r>
            <a:r>
              <a:rPr lang="zh-CN" altLang="zh-CN" sz="1200" kern="1200" dirty="0" smtClean="0">
                <a:solidFill>
                  <a:schemeClr val="tx1"/>
                </a:solidFill>
                <a:effectLst/>
                <a:latin typeface="+mn-lt"/>
                <a:ea typeface="+mn-ea"/>
                <a:cs typeface="+mn-cs"/>
              </a:rPr>
              <a:t>；十八大报告中提出</a:t>
            </a:r>
            <a:r>
              <a:rPr lang="en-US" altLang="zh-CN" sz="1200" kern="1200" dirty="0" smtClean="0">
                <a:solidFill>
                  <a:schemeClr val="tx1"/>
                </a:solidFill>
                <a:effectLst/>
                <a:latin typeface="+mn-lt"/>
                <a:ea typeface="+mn-ea"/>
                <a:cs typeface="+mn-cs"/>
              </a:rPr>
              <a:t>“</a:t>
            </a:r>
            <a:r>
              <a:rPr lang="zh-CN" altLang="zh-CN" sz="1200" kern="1200" dirty="0" smtClean="0">
                <a:solidFill>
                  <a:schemeClr val="tx1"/>
                </a:solidFill>
                <a:effectLst/>
                <a:latin typeface="+mn-lt"/>
                <a:ea typeface="+mn-ea"/>
                <a:cs typeface="+mn-cs"/>
              </a:rPr>
              <a:t>把生态文明建设放在突出地位</a:t>
            </a:r>
            <a:r>
              <a:rPr lang="en-US" altLang="zh-CN" sz="1200" kern="1200" dirty="0" smtClean="0">
                <a:solidFill>
                  <a:schemeClr val="tx1"/>
                </a:solidFill>
                <a:effectLst/>
                <a:latin typeface="+mn-lt"/>
                <a:ea typeface="+mn-ea"/>
                <a:cs typeface="+mn-cs"/>
              </a:rPr>
              <a:t>”</a:t>
            </a:r>
            <a:r>
              <a:rPr lang="zh-CN" altLang="zh-CN" sz="1200" kern="1200" dirty="0" smtClean="0">
                <a:solidFill>
                  <a:schemeClr val="tx1"/>
                </a:solidFill>
                <a:effectLst/>
                <a:latin typeface="+mn-lt"/>
                <a:ea typeface="+mn-ea"/>
                <a:cs typeface="+mn-cs"/>
              </a:rPr>
              <a:t>，十九大报告中在充分肯定过去五年来</a:t>
            </a:r>
            <a:r>
              <a:rPr lang="en-US" altLang="zh-CN" sz="1200" kern="1200" dirty="0" smtClean="0">
                <a:solidFill>
                  <a:schemeClr val="tx1"/>
                </a:solidFill>
                <a:effectLst/>
                <a:latin typeface="+mn-lt"/>
                <a:ea typeface="+mn-ea"/>
                <a:cs typeface="+mn-cs"/>
              </a:rPr>
              <a:t>“</a:t>
            </a:r>
            <a:r>
              <a:rPr lang="zh-CN" altLang="zh-CN" sz="1200" kern="1200" dirty="0" smtClean="0">
                <a:solidFill>
                  <a:schemeClr val="tx1"/>
                </a:solidFill>
                <a:effectLst/>
                <a:latin typeface="+mn-lt"/>
                <a:ea typeface="+mn-ea"/>
                <a:cs typeface="+mn-cs"/>
              </a:rPr>
              <a:t>生态文明建设成效显著</a:t>
            </a:r>
            <a:r>
              <a:rPr lang="en-US" altLang="zh-CN" sz="1200" kern="1200" dirty="0" smtClean="0">
                <a:solidFill>
                  <a:schemeClr val="tx1"/>
                </a:solidFill>
                <a:effectLst/>
                <a:latin typeface="+mn-lt"/>
                <a:ea typeface="+mn-ea"/>
                <a:cs typeface="+mn-cs"/>
              </a:rPr>
              <a:t>”</a:t>
            </a:r>
            <a:r>
              <a:rPr lang="zh-CN" altLang="zh-CN" sz="1200" kern="1200" dirty="0" smtClean="0">
                <a:solidFill>
                  <a:schemeClr val="tx1"/>
                </a:solidFill>
                <a:effectLst/>
                <a:latin typeface="+mn-lt"/>
                <a:ea typeface="+mn-ea"/>
                <a:cs typeface="+mn-cs"/>
              </a:rPr>
              <a:t>的同时，进一步提出</a:t>
            </a:r>
            <a:r>
              <a:rPr lang="en-US" altLang="zh-CN" sz="1200" kern="1200" dirty="0" smtClean="0">
                <a:solidFill>
                  <a:schemeClr val="tx1"/>
                </a:solidFill>
                <a:effectLst/>
                <a:latin typeface="+mn-lt"/>
                <a:ea typeface="+mn-ea"/>
                <a:cs typeface="+mn-cs"/>
              </a:rPr>
              <a:t>“</a:t>
            </a:r>
            <a:r>
              <a:rPr lang="zh-CN" altLang="zh-CN" sz="1200" kern="1200" dirty="0" smtClean="0">
                <a:solidFill>
                  <a:schemeClr val="tx1"/>
                </a:solidFill>
                <a:effectLst/>
                <a:latin typeface="+mn-lt"/>
                <a:ea typeface="+mn-ea"/>
                <a:cs typeface="+mn-cs"/>
              </a:rPr>
              <a:t>加快生态文明体制改革，建设美丽中国</a:t>
            </a:r>
            <a:r>
              <a:rPr lang="en-US" altLang="zh-CN" sz="1200" kern="1200" dirty="0" smtClean="0">
                <a:solidFill>
                  <a:schemeClr val="tx1"/>
                </a:solidFill>
                <a:effectLst/>
                <a:latin typeface="+mn-lt"/>
                <a:ea typeface="+mn-ea"/>
                <a:cs typeface="+mn-cs"/>
              </a:rPr>
              <a:t>”</a:t>
            </a:r>
            <a:r>
              <a:rPr lang="zh-CN" altLang="zh-CN" sz="1200" kern="1200" dirty="0" smtClean="0">
                <a:solidFill>
                  <a:schemeClr val="tx1"/>
                </a:solidFill>
                <a:effectLst/>
                <a:latin typeface="+mn-lt"/>
                <a:ea typeface="+mn-ea"/>
                <a:cs typeface="+mn-cs"/>
              </a:rPr>
              <a:t>的目标，标志着中国共产党这一全世界最大的执政党对生态文明建设认识不断深化。</a:t>
            </a:r>
            <a:endParaRPr lang="zh-CN" altLang="en-US" dirty="0"/>
          </a:p>
        </p:txBody>
      </p:sp>
      <p:sp>
        <p:nvSpPr>
          <p:cNvPr id="4" name="灯片编号占位符 3"/>
          <p:cNvSpPr>
            <a:spLocks noGrp="1"/>
          </p:cNvSpPr>
          <p:nvPr>
            <p:ph type="sldNum" sz="quarter" idx="10"/>
          </p:nvPr>
        </p:nvSpPr>
        <p:spPr/>
        <p:txBody>
          <a:bodyPr/>
          <a:lstStyle/>
          <a:p>
            <a:fld id="{C163FD42-A868-4219-BB7C-05A0EF600EBD}" type="slidenum">
              <a:rPr lang="zh-CN" altLang="en-US" smtClean="0"/>
              <a:pPr/>
              <a:t>7</a:t>
            </a:fld>
            <a:endParaRPr lang="zh-CN" altLang="en-US"/>
          </a:p>
        </p:txBody>
      </p:sp>
    </p:spTree>
    <p:extLst>
      <p:ext uri="{BB962C8B-B14F-4D97-AF65-F5344CB8AC3E}">
        <p14:creationId xmlns:p14="http://schemas.microsoft.com/office/powerpoint/2010/main" val="2708030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zh-CN" altLang="en-US" sz="1200" kern="1200" dirty="0" smtClean="0">
                <a:solidFill>
                  <a:schemeClr val="tx1"/>
                </a:solidFill>
                <a:effectLst/>
                <a:latin typeface="+mn-lt"/>
                <a:ea typeface="+mn-ea"/>
                <a:cs typeface="+mn-cs"/>
              </a:rPr>
              <a:t>中国是世界上最大的发展中国家，始终坚持发展是第一要务。中国高度重视</a:t>
            </a:r>
            <a:r>
              <a:rPr lang="en-US" altLang="zh-CN" sz="1200" kern="1200" dirty="0" smtClean="0">
                <a:solidFill>
                  <a:schemeClr val="tx1"/>
                </a:solidFill>
                <a:effectLst/>
                <a:latin typeface="+mn-lt"/>
                <a:ea typeface="+mn-ea"/>
                <a:cs typeface="+mn-cs"/>
              </a:rPr>
              <a:t>2030</a:t>
            </a:r>
            <a:r>
              <a:rPr lang="zh-CN" altLang="en-US" sz="1200" kern="1200" dirty="0" smtClean="0">
                <a:solidFill>
                  <a:schemeClr val="tx1"/>
                </a:solidFill>
                <a:effectLst/>
                <a:latin typeface="+mn-lt"/>
                <a:ea typeface="+mn-ea"/>
                <a:cs typeface="+mn-cs"/>
              </a:rPr>
              <a:t>年可持续发展议程，</a:t>
            </a:r>
            <a:r>
              <a:rPr lang="en-US" altLang="zh-CN" sz="1200" kern="1200" dirty="0" smtClean="0">
                <a:solidFill>
                  <a:schemeClr val="tx1"/>
                </a:solidFill>
                <a:effectLst/>
                <a:latin typeface="+mn-lt"/>
                <a:ea typeface="+mn-ea"/>
                <a:cs typeface="+mn-cs"/>
              </a:rPr>
              <a:t>2016</a:t>
            </a:r>
            <a:r>
              <a:rPr lang="zh-CN" altLang="en-US" sz="1200" kern="1200" dirty="0" smtClean="0">
                <a:solidFill>
                  <a:schemeClr val="tx1"/>
                </a:solidFill>
                <a:effectLst/>
                <a:latin typeface="+mn-lt"/>
                <a:ea typeface="+mn-ea"/>
                <a:cs typeface="+mn-cs"/>
              </a:rPr>
              <a:t>年</a:t>
            </a:r>
            <a:r>
              <a:rPr lang="en-US" altLang="zh-CN" sz="1200" kern="1200" dirty="0" smtClean="0">
                <a:solidFill>
                  <a:schemeClr val="tx1"/>
                </a:solidFill>
                <a:effectLst/>
                <a:latin typeface="+mn-lt"/>
                <a:ea typeface="+mn-ea"/>
                <a:cs typeface="+mn-cs"/>
              </a:rPr>
              <a:t>3</a:t>
            </a:r>
            <a:r>
              <a:rPr lang="zh-CN" altLang="en-US" sz="1200" kern="1200" dirty="0" smtClean="0">
                <a:solidFill>
                  <a:schemeClr val="tx1"/>
                </a:solidFill>
                <a:effectLst/>
                <a:latin typeface="+mn-lt"/>
                <a:ea typeface="+mn-ea"/>
                <a:cs typeface="+mn-cs"/>
              </a:rPr>
              <a:t>月举 行的第十二届全国人民代表大会第四次会议审议通过了“十 三五”规划纲要，将可持续发展议程与中国国家中长期发展 规划进行了有机结合。目前可持续发展议程各项落实工作已 经在中国全面展开。 </a:t>
            </a:r>
            <a:endParaRPr lang="zh-CN" altLang="en-US" dirty="0" smtClean="0">
              <a:effectLst/>
            </a:endParaRPr>
          </a:p>
        </p:txBody>
      </p:sp>
      <p:sp>
        <p:nvSpPr>
          <p:cNvPr id="4" name="幻灯片编号占位符 3"/>
          <p:cNvSpPr>
            <a:spLocks noGrp="1"/>
          </p:cNvSpPr>
          <p:nvPr>
            <p:ph type="sldNum" sz="quarter" idx="10"/>
          </p:nvPr>
        </p:nvSpPr>
        <p:spPr/>
        <p:txBody>
          <a:bodyPr/>
          <a:lstStyle/>
          <a:p>
            <a:fld id="{43E297DC-9D0A-4C50-9606-4A275C164B60}" type="slidenum">
              <a:rPr lang="zh-CN" altLang="en-US" smtClean="0"/>
              <a:t>8</a:t>
            </a:fld>
            <a:endParaRPr lang="zh-CN" altLang="en-US"/>
          </a:p>
        </p:txBody>
      </p:sp>
    </p:spTree>
    <p:extLst>
      <p:ext uri="{BB962C8B-B14F-4D97-AF65-F5344CB8AC3E}">
        <p14:creationId xmlns:p14="http://schemas.microsoft.com/office/powerpoint/2010/main" val="1453567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zh-CN" altLang="en-US" dirty="0" smtClean="0">
              <a:effectLst/>
            </a:endParaRPr>
          </a:p>
        </p:txBody>
      </p:sp>
      <p:sp>
        <p:nvSpPr>
          <p:cNvPr id="4" name="幻灯片编号占位符 3"/>
          <p:cNvSpPr>
            <a:spLocks noGrp="1"/>
          </p:cNvSpPr>
          <p:nvPr>
            <p:ph type="sldNum" sz="quarter" idx="10"/>
          </p:nvPr>
        </p:nvSpPr>
        <p:spPr/>
        <p:txBody>
          <a:bodyPr/>
          <a:lstStyle/>
          <a:p>
            <a:fld id="{43E297DC-9D0A-4C50-9606-4A275C164B60}" type="slidenum">
              <a:rPr lang="zh-CN" altLang="en-US" smtClean="0"/>
              <a:t>10</a:t>
            </a:fld>
            <a:endParaRPr lang="zh-CN" altLang="en-US"/>
          </a:p>
        </p:txBody>
      </p:sp>
    </p:spTree>
    <p:extLst>
      <p:ext uri="{BB962C8B-B14F-4D97-AF65-F5344CB8AC3E}">
        <p14:creationId xmlns:p14="http://schemas.microsoft.com/office/powerpoint/2010/main" val="469266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zh-CN" dirty="0" smtClean="0"/>
              <a:t>2017</a:t>
            </a:r>
            <a:r>
              <a:rPr lang="zh-CN" altLang="en-US" dirty="0" smtClean="0"/>
              <a:t>年</a:t>
            </a:r>
            <a:r>
              <a:rPr lang="en-US" altLang="zh-CN" dirty="0" smtClean="0"/>
              <a:t>8</a:t>
            </a:r>
            <a:r>
              <a:rPr lang="zh-CN" altLang="en-US" dirty="0" smtClean="0"/>
              <a:t>月，中华人民共和国外交部发布了</a:t>
            </a:r>
            <a:r>
              <a:rPr lang="en-US" altLang="zh-CN" dirty="0" smtClean="0"/>
              <a:t>《</a:t>
            </a:r>
            <a:r>
              <a:rPr lang="zh-CN" altLang="en-US" dirty="0" smtClean="0"/>
              <a:t>中国落实</a:t>
            </a:r>
            <a:r>
              <a:rPr lang="en-US" altLang="zh-CN" dirty="0" smtClean="0"/>
              <a:t>2030</a:t>
            </a:r>
            <a:r>
              <a:rPr lang="zh-CN" altLang="en-US" dirty="0" smtClean="0"/>
              <a:t>年可持续发展议程进展报告</a:t>
            </a:r>
            <a:r>
              <a:rPr lang="en-US" altLang="zh-CN" dirty="0" smtClean="0"/>
              <a:t>》</a:t>
            </a:r>
            <a:r>
              <a:rPr lang="zh-CN" altLang="en-US" dirty="0" smtClean="0"/>
              <a:t>。其中指出，</a:t>
            </a:r>
            <a:r>
              <a:rPr lang="zh-CN" altLang="en-US" sz="1200" kern="1200" dirty="0" smtClean="0">
                <a:solidFill>
                  <a:schemeClr val="tx1"/>
                </a:solidFill>
                <a:effectLst/>
                <a:latin typeface="+mn-lt"/>
                <a:ea typeface="+mn-ea"/>
                <a:cs typeface="+mn-cs"/>
              </a:rPr>
              <a:t>中国秉持创新、协调、 绿色、开放、共享发展理念，从战略对接、制度保障、社会动员、资源投入、风险防控、国际合作、监督评估等方面入手，大力推进经济建设、政治建设、文化建设、社会建设、生态文明建设，全面开展可持续发展议程落实工作，并在多个可持续发展目标上实现“早期收获”。</a:t>
            </a:r>
            <a:endParaRPr lang="zh-CN" altLang="en-US" dirty="0" smtClean="0">
              <a:effectLst/>
            </a:endParaRPr>
          </a:p>
        </p:txBody>
      </p:sp>
      <p:sp>
        <p:nvSpPr>
          <p:cNvPr id="4" name="灯片编号占位符 3"/>
          <p:cNvSpPr>
            <a:spLocks noGrp="1"/>
          </p:cNvSpPr>
          <p:nvPr>
            <p:ph type="sldNum" sz="quarter" idx="10"/>
          </p:nvPr>
        </p:nvSpPr>
        <p:spPr/>
        <p:txBody>
          <a:bodyPr/>
          <a:lstStyle/>
          <a:p>
            <a:fld id="{C163FD42-A868-4219-BB7C-05A0EF600EBD}" type="slidenum">
              <a:rPr lang="zh-CN" altLang="en-US" smtClean="0"/>
              <a:pPr/>
              <a:t>11</a:t>
            </a:fld>
            <a:endParaRPr lang="zh-CN" altLang="en-US"/>
          </a:p>
        </p:txBody>
      </p:sp>
    </p:spTree>
    <p:extLst>
      <p:ext uri="{BB962C8B-B14F-4D97-AF65-F5344CB8AC3E}">
        <p14:creationId xmlns:p14="http://schemas.microsoft.com/office/powerpoint/2010/main" val="19162369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dirty="0"/>
          </a:p>
        </p:txBody>
      </p:sp>
      <p:sp>
        <p:nvSpPr>
          <p:cNvPr id="4" name="幻灯片编号占位符 3"/>
          <p:cNvSpPr>
            <a:spLocks noGrp="1"/>
          </p:cNvSpPr>
          <p:nvPr>
            <p:ph type="sldNum" sz="quarter" idx="10"/>
          </p:nvPr>
        </p:nvSpPr>
        <p:spPr/>
        <p:txBody>
          <a:bodyPr/>
          <a:lstStyle/>
          <a:p>
            <a:fld id="{43E297DC-9D0A-4C50-9606-4A275C164B60}" type="slidenum">
              <a:rPr lang="zh-CN" altLang="en-US" smtClean="0"/>
              <a:t>12</a:t>
            </a:fld>
            <a:endParaRPr lang="zh-CN" altLang="en-US"/>
          </a:p>
        </p:txBody>
      </p:sp>
    </p:spTree>
    <p:extLst>
      <p:ext uri="{BB962C8B-B14F-4D97-AF65-F5344CB8AC3E}">
        <p14:creationId xmlns:p14="http://schemas.microsoft.com/office/powerpoint/2010/main" val="18440471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zh-CN" sz="1200" kern="1200" dirty="0" smtClean="0">
                <a:solidFill>
                  <a:schemeClr val="tx1"/>
                </a:solidFill>
                <a:effectLst/>
                <a:latin typeface="+mn-lt"/>
                <a:ea typeface="+mn-ea"/>
                <a:cs typeface="+mn-cs"/>
              </a:rPr>
              <a:t>2030</a:t>
            </a:r>
            <a:r>
              <a:rPr lang="zh-CN" altLang="en-US" sz="1200" kern="1200" dirty="0" smtClean="0">
                <a:solidFill>
                  <a:schemeClr val="tx1"/>
                </a:solidFill>
                <a:effectLst/>
                <a:latin typeface="+mn-lt"/>
                <a:ea typeface="+mn-ea"/>
                <a:cs typeface="+mn-cs"/>
              </a:rPr>
              <a:t>年可持续发展目标中，与环境直接相关的可持续发展目标有</a:t>
            </a:r>
            <a:r>
              <a:rPr lang="en-US" altLang="zh-CN" sz="1200" kern="1200" dirty="0" smtClean="0">
                <a:solidFill>
                  <a:schemeClr val="tx1"/>
                </a:solidFill>
                <a:effectLst/>
                <a:latin typeface="+mn-lt"/>
                <a:ea typeface="+mn-ea"/>
                <a:cs typeface="+mn-cs"/>
              </a:rPr>
              <a:t>5</a:t>
            </a:r>
            <a:r>
              <a:rPr lang="zh-CN" altLang="en-US" sz="1200" kern="1200" dirty="0" smtClean="0">
                <a:solidFill>
                  <a:schemeClr val="tx1"/>
                </a:solidFill>
                <a:effectLst/>
                <a:latin typeface="+mn-lt"/>
                <a:ea typeface="+mn-ea"/>
                <a:cs typeface="+mn-cs"/>
              </a:rPr>
              <a:t>个，与环境间接相关的目标有</a:t>
            </a:r>
            <a:r>
              <a:rPr lang="en-US" altLang="zh-CN" sz="1200" kern="1200" dirty="0" smtClean="0">
                <a:solidFill>
                  <a:schemeClr val="tx1"/>
                </a:solidFill>
                <a:effectLst/>
                <a:latin typeface="+mn-lt"/>
                <a:ea typeface="+mn-ea"/>
                <a:cs typeface="+mn-cs"/>
              </a:rPr>
              <a:t>7</a:t>
            </a:r>
            <a:r>
              <a:rPr lang="zh-CN" altLang="en-US" sz="1200" kern="1200" dirty="0" smtClean="0">
                <a:solidFill>
                  <a:schemeClr val="tx1"/>
                </a:solidFill>
                <a:effectLst/>
                <a:latin typeface="+mn-lt"/>
                <a:ea typeface="+mn-ea"/>
                <a:cs typeface="+mn-cs"/>
              </a:rPr>
              <a:t>个，主要涉及水和环境卫生、气候变化与大气环境、可持续消费和生产模式、海洋和海洋资源的可持续利用、生态系统与生物多样性保护五大领域。</a:t>
            </a:r>
          </a:p>
        </p:txBody>
      </p:sp>
      <p:sp>
        <p:nvSpPr>
          <p:cNvPr id="4" name="幻灯片编号占位符 3"/>
          <p:cNvSpPr>
            <a:spLocks noGrp="1"/>
          </p:cNvSpPr>
          <p:nvPr>
            <p:ph type="sldNum" sz="quarter" idx="10"/>
          </p:nvPr>
        </p:nvSpPr>
        <p:spPr/>
        <p:txBody>
          <a:bodyPr/>
          <a:lstStyle/>
          <a:p>
            <a:fld id="{43E297DC-9D0A-4C50-9606-4A275C164B60}" type="slidenum">
              <a:rPr lang="zh-CN" altLang="en-US" smtClean="0"/>
              <a:t>13</a:t>
            </a:fld>
            <a:endParaRPr lang="zh-CN" altLang="en-US"/>
          </a:p>
        </p:txBody>
      </p:sp>
    </p:spTree>
    <p:extLst>
      <p:ext uri="{BB962C8B-B14F-4D97-AF65-F5344CB8AC3E}">
        <p14:creationId xmlns:p14="http://schemas.microsoft.com/office/powerpoint/2010/main" val="4166414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a:t>由于澜湄环境合作中心挂牌推后，原定的澜湄环境政策对话会未召开</a:t>
            </a:r>
          </a:p>
        </p:txBody>
      </p:sp>
      <p:sp>
        <p:nvSpPr>
          <p:cNvPr id="4" name="灯片编号占位符 3"/>
          <p:cNvSpPr>
            <a:spLocks noGrp="1"/>
          </p:cNvSpPr>
          <p:nvPr>
            <p:ph type="sldNum" sz="quarter" idx="10"/>
          </p:nvPr>
        </p:nvSpPr>
        <p:spPr/>
        <p:txBody>
          <a:bodyPr/>
          <a:lstStyle/>
          <a:p>
            <a:fld id="{002FEF53-9148-466B-AD4F-8D862E4B0BD7}" type="slidenum">
              <a:rPr lang="zh-CN" altLang="en-US" smtClean="0"/>
              <a:t>31</a:t>
            </a:fld>
            <a:endParaRPr lang="zh-CN" altLang="en-US"/>
          </a:p>
        </p:txBody>
      </p:sp>
    </p:spTree>
    <p:extLst>
      <p:ext uri="{BB962C8B-B14F-4D97-AF65-F5344CB8AC3E}">
        <p14:creationId xmlns:p14="http://schemas.microsoft.com/office/powerpoint/2010/main" val="23374691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幻灯片图像占位符 1"/>
          <p:cNvSpPr>
            <a:spLocks noGrp="1" noRot="1" noChangeAspect="1" noTextEdit="1"/>
          </p:cNvSpPr>
          <p:nvPr>
            <p:ph type="sldImg"/>
          </p:nvPr>
        </p:nvSpPr>
        <p:spPr>
          <a:ln/>
        </p:spPr>
      </p:sp>
      <p:sp>
        <p:nvSpPr>
          <p:cNvPr id="43011" name="备注占位符 2"/>
          <p:cNvSpPr>
            <a:spLocks noGrp="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kumimoji="0" lang="zh-CN" altLang="en-US">
                <a:latin typeface="Arial" panose="020B0604020202020204" pitchFamily="34" charset="0"/>
              </a:rPr>
              <a:t>在成功实施中国</a:t>
            </a:r>
            <a:r>
              <a:rPr kumimoji="0" lang="en-US" altLang="zh-CN">
                <a:latin typeface="Arial" panose="020B0604020202020204" pitchFamily="34" charset="0"/>
              </a:rPr>
              <a:t>-</a:t>
            </a:r>
            <a:r>
              <a:rPr kumimoji="0" lang="zh-CN" altLang="en-US">
                <a:latin typeface="Arial" panose="020B0604020202020204" pitchFamily="34" charset="0"/>
              </a:rPr>
              <a:t>东盟绿色使者计划的基础上，中国政府在</a:t>
            </a:r>
            <a:r>
              <a:rPr kumimoji="0" lang="en-US" altLang="zh-CN">
                <a:latin typeface="Arial" panose="020B0604020202020204" pitchFamily="34" charset="0"/>
              </a:rPr>
              <a:t>2013</a:t>
            </a:r>
            <a:r>
              <a:rPr kumimoji="0" lang="zh-CN" altLang="zh-CN">
                <a:latin typeface="Arial" panose="020B0604020202020204" pitchFamily="34" charset="0"/>
              </a:rPr>
              <a:t>年全球南南发展博览会</a:t>
            </a:r>
            <a:r>
              <a:rPr kumimoji="0" lang="zh-CN" altLang="en-US">
                <a:latin typeface="Arial" panose="020B0604020202020204" pitchFamily="34" charset="0"/>
              </a:rPr>
              <a:t>上正式启动了“中国</a:t>
            </a:r>
            <a:r>
              <a:rPr kumimoji="0" lang="en-US" altLang="zh-CN">
                <a:latin typeface="Arial" panose="020B0604020202020204" pitchFamily="34" charset="0"/>
              </a:rPr>
              <a:t>-</a:t>
            </a:r>
            <a:r>
              <a:rPr kumimoji="0" lang="zh-CN" altLang="en-US">
                <a:latin typeface="Arial" panose="020B0604020202020204" pitchFamily="34" charset="0"/>
              </a:rPr>
              <a:t>南南环境合作：绿色使者计划”，推动中国南南环境合作</a:t>
            </a:r>
          </a:p>
        </p:txBody>
      </p:sp>
      <p:sp>
        <p:nvSpPr>
          <p:cNvPr id="43012" name="灯片编号占位符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Arial" panose="020B0604020202020204" pitchFamily="34" charset="0"/>
                <a:ea typeface="宋体" panose="02010600030101010101" pitchFamily="2" charset="-122"/>
              </a:defRPr>
            </a:lvl1pPr>
            <a:lvl2pPr marL="742950" indent="-285750" eaLnBrk="0" hangingPunct="0">
              <a:defRPr kumimoji="1" sz="2400">
                <a:solidFill>
                  <a:schemeClr val="tx1"/>
                </a:solidFill>
                <a:latin typeface="Arial" panose="020B0604020202020204" pitchFamily="34" charset="0"/>
                <a:ea typeface="宋体" panose="02010600030101010101" pitchFamily="2" charset="-122"/>
              </a:defRPr>
            </a:lvl2pPr>
            <a:lvl3pPr marL="1143000" indent="-228600" eaLnBrk="0" hangingPunct="0">
              <a:defRPr kumimoji="1" sz="2400">
                <a:solidFill>
                  <a:schemeClr val="tx1"/>
                </a:solidFill>
                <a:latin typeface="Arial" panose="020B0604020202020204" pitchFamily="34" charset="0"/>
                <a:ea typeface="宋体" panose="02010600030101010101" pitchFamily="2" charset="-122"/>
              </a:defRPr>
            </a:lvl3pPr>
            <a:lvl4pPr marL="1600200" indent="-228600" eaLnBrk="0" hangingPunct="0">
              <a:defRPr kumimoji="1" sz="2400">
                <a:solidFill>
                  <a:schemeClr val="tx1"/>
                </a:solidFill>
                <a:latin typeface="Arial" panose="020B0604020202020204" pitchFamily="34" charset="0"/>
                <a:ea typeface="宋体" panose="02010600030101010101" pitchFamily="2" charset="-122"/>
              </a:defRPr>
            </a:lvl4pPr>
            <a:lvl5pPr marL="2057400" indent="-228600" eaLnBrk="0" hangingPunct="0">
              <a:defRPr kumimoji="1" sz="24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kumimoji="1" sz="24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kumimoji="1" sz="24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kumimoji="1" sz="24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kumimoji="1" sz="2400">
                <a:solidFill>
                  <a:schemeClr val="tx1"/>
                </a:solidFill>
                <a:latin typeface="Arial" panose="020B0604020202020204" pitchFamily="34" charset="0"/>
                <a:ea typeface="宋体" panose="02010600030101010101" pitchFamily="2" charset="-122"/>
              </a:defRPr>
            </a:lvl9pPr>
          </a:lstStyle>
          <a:p>
            <a:pPr eaLnBrk="1" hangingPunct="1"/>
            <a:fld id="{A1633BBC-164F-42D9-8F34-08DBFE381A9C}" type="slidenum">
              <a:rPr kumimoji="0" lang="en-US" altLang="zh-CN" sz="1200"/>
              <a:pPr eaLnBrk="1" hangingPunct="1"/>
              <a:t>36</a:t>
            </a:fld>
            <a:endParaRPr kumimoji="0" lang="en-US" altLang="zh-CN" sz="1200"/>
          </a:p>
        </p:txBody>
      </p:sp>
    </p:spTree>
    <p:extLst>
      <p:ext uri="{BB962C8B-B14F-4D97-AF65-F5344CB8AC3E}">
        <p14:creationId xmlns:p14="http://schemas.microsoft.com/office/powerpoint/2010/main" val="30855189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49452A42-4DBB-4059-B371-082257DCB17A}" type="datetimeFigureOut">
              <a:rPr lang="zh-CN" altLang="en-US" smtClean="0"/>
              <a:t>2017/11/15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ED5C511D-AFE5-4719-9152-428844CF73D7}" type="slidenum">
              <a:rPr lang="zh-CN" altLang="en-US" smtClean="0"/>
              <a:t>‹#›</a:t>
            </a:fld>
            <a:endParaRPr lang="zh-CN" altLang="en-US"/>
          </a:p>
        </p:txBody>
      </p:sp>
    </p:spTree>
    <p:extLst>
      <p:ext uri="{BB962C8B-B14F-4D97-AF65-F5344CB8AC3E}">
        <p14:creationId xmlns:p14="http://schemas.microsoft.com/office/powerpoint/2010/main" val="497407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49452A42-4DBB-4059-B371-082257DCB17A}" type="datetimeFigureOut">
              <a:rPr lang="zh-CN" altLang="en-US" smtClean="0"/>
              <a:t>2017/11/15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ED5C511D-AFE5-4719-9152-428844CF73D7}" type="slidenum">
              <a:rPr lang="zh-CN" altLang="en-US" smtClean="0"/>
              <a:t>‹#›</a:t>
            </a:fld>
            <a:endParaRPr lang="zh-CN" altLang="en-US"/>
          </a:p>
        </p:txBody>
      </p:sp>
    </p:spTree>
    <p:extLst>
      <p:ext uri="{BB962C8B-B14F-4D97-AF65-F5344CB8AC3E}">
        <p14:creationId xmlns:p14="http://schemas.microsoft.com/office/powerpoint/2010/main" val="6303953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p>
        </p:txBody>
      </p:sp>
      <p:sp>
        <p:nvSpPr>
          <p:cNvPr id="4" name="日期占位符 3"/>
          <p:cNvSpPr>
            <a:spLocks noGrp="1"/>
          </p:cNvSpPr>
          <p:nvPr>
            <p:ph type="dt" sz="half" idx="10"/>
          </p:nvPr>
        </p:nvSpPr>
        <p:spPr/>
        <p:txBody>
          <a:bodyPr/>
          <a:lstStyle/>
          <a:p>
            <a:fld id="{49452A42-4DBB-4059-B371-082257DCB17A}" type="datetimeFigureOut">
              <a:rPr lang="zh-CN" altLang="en-US" smtClean="0"/>
              <a:t>2017/11/15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ED5C511D-AFE5-4719-9152-428844CF73D7}" type="slidenum">
              <a:rPr lang="zh-CN" altLang="en-US" smtClean="0"/>
              <a:t>‹#›</a:t>
            </a:fld>
            <a:endParaRPr lang="zh-CN" altLang="en-US"/>
          </a:p>
        </p:txBody>
      </p:sp>
    </p:spTree>
    <p:extLst>
      <p:ext uri="{BB962C8B-B14F-4D97-AF65-F5344CB8AC3E}">
        <p14:creationId xmlns:p14="http://schemas.microsoft.com/office/powerpoint/2010/main" val="6625692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49452A42-4DBB-4059-B371-082257DCB17A}" type="datetimeFigureOut">
              <a:rPr lang="zh-CN" altLang="en-US" smtClean="0"/>
              <a:t>2017/11/15</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ED5C511D-AFE5-4719-9152-428844CF73D7}" type="slidenum">
              <a:rPr lang="zh-CN" altLang="en-US" smtClean="0"/>
              <a:t>‹#›</a:t>
            </a:fld>
            <a:endParaRPr lang="zh-CN" altLang="en-US"/>
          </a:p>
        </p:txBody>
      </p:sp>
    </p:spTree>
    <p:extLst>
      <p:ext uri="{BB962C8B-B14F-4D97-AF65-F5344CB8AC3E}">
        <p14:creationId xmlns:p14="http://schemas.microsoft.com/office/powerpoint/2010/main" val="8015410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49452A42-4DBB-4059-B371-082257DCB17A}" type="datetimeFigureOut">
              <a:rPr lang="zh-CN" altLang="en-US" smtClean="0"/>
              <a:t>2017/11/15</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ED5C511D-AFE5-4719-9152-428844CF73D7}" type="slidenum">
              <a:rPr lang="zh-CN" altLang="en-US" smtClean="0"/>
              <a:t>‹#›</a:t>
            </a:fld>
            <a:endParaRPr lang="zh-CN" altLang="en-US"/>
          </a:p>
        </p:txBody>
      </p:sp>
    </p:spTree>
    <p:extLst>
      <p:ext uri="{BB962C8B-B14F-4D97-AF65-F5344CB8AC3E}">
        <p14:creationId xmlns:p14="http://schemas.microsoft.com/office/powerpoint/2010/main" val="2020210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49452A42-4DBB-4059-B371-082257DCB17A}" type="datetimeFigureOut">
              <a:rPr lang="zh-CN" altLang="en-US" smtClean="0"/>
              <a:t>2017/11/15</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ED5C511D-AFE5-4719-9152-428844CF73D7}" type="slidenum">
              <a:rPr lang="zh-CN" altLang="en-US" smtClean="0"/>
              <a:t>‹#›</a:t>
            </a:fld>
            <a:endParaRPr lang="zh-CN" altLang="en-US"/>
          </a:p>
        </p:txBody>
      </p:sp>
    </p:spTree>
    <p:extLst>
      <p:ext uri="{BB962C8B-B14F-4D97-AF65-F5344CB8AC3E}">
        <p14:creationId xmlns:p14="http://schemas.microsoft.com/office/powerpoint/2010/main" val="36758795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49452A42-4DBB-4059-B371-082257DCB17A}" type="datetimeFigureOut">
              <a:rPr lang="zh-CN" altLang="en-US" smtClean="0"/>
              <a:t>2017/11/15</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ED5C511D-AFE5-4719-9152-428844CF73D7}" type="slidenum">
              <a:rPr lang="zh-CN" altLang="en-US" smtClean="0"/>
              <a:t>‹#›</a:t>
            </a:fld>
            <a:endParaRPr lang="zh-CN" altLang="en-US"/>
          </a:p>
        </p:txBody>
      </p:sp>
    </p:spTree>
    <p:extLst>
      <p:ext uri="{BB962C8B-B14F-4D97-AF65-F5344CB8AC3E}">
        <p14:creationId xmlns:p14="http://schemas.microsoft.com/office/powerpoint/2010/main" val="38059237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49452A42-4DBB-4059-B371-082257DCB17A}" type="datetimeFigureOut">
              <a:rPr lang="zh-CN" altLang="en-US" smtClean="0"/>
              <a:t>2017/11/15</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ED5C511D-AFE5-4719-9152-428844CF73D7}" type="slidenum">
              <a:rPr lang="zh-CN" altLang="en-US" smtClean="0"/>
              <a:t>‹#›</a:t>
            </a:fld>
            <a:endParaRPr lang="zh-CN" altLang="en-US"/>
          </a:p>
        </p:txBody>
      </p:sp>
    </p:spTree>
    <p:extLst>
      <p:ext uri="{BB962C8B-B14F-4D97-AF65-F5344CB8AC3E}">
        <p14:creationId xmlns:p14="http://schemas.microsoft.com/office/powerpoint/2010/main" val="2206989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49452A42-4DBB-4059-B371-082257DCB17A}" type="datetimeFigureOut">
              <a:rPr lang="zh-CN" altLang="en-US" smtClean="0"/>
              <a:t>2017/11/15</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ED5C511D-AFE5-4719-9152-428844CF73D7}" type="slidenum">
              <a:rPr lang="zh-CN" altLang="en-US" smtClean="0"/>
              <a:t>‹#›</a:t>
            </a:fld>
            <a:endParaRPr lang="zh-CN" altLang="en-US"/>
          </a:p>
        </p:txBody>
      </p:sp>
    </p:spTree>
    <p:extLst>
      <p:ext uri="{BB962C8B-B14F-4D97-AF65-F5344CB8AC3E}">
        <p14:creationId xmlns:p14="http://schemas.microsoft.com/office/powerpoint/2010/main" val="33606377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49452A42-4DBB-4059-B371-082257DCB17A}" type="datetimeFigureOut">
              <a:rPr lang="zh-CN" altLang="en-US" smtClean="0"/>
              <a:t>2017/11/15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ED5C511D-AFE5-4719-9152-428844CF73D7}" type="slidenum">
              <a:rPr lang="zh-CN" altLang="en-US" smtClean="0"/>
              <a:t>‹#›</a:t>
            </a:fld>
            <a:endParaRPr lang="zh-CN" altLang="en-US"/>
          </a:p>
        </p:txBody>
      </p:sp>
    </p:spTree>
    <p:extLst>
      <p:ext uri="{BB962C8B-B14F-4D97-AF65-F5344CB8AC3E}">
        <p14:creationId xmlns:p14="http://schemas.microsoft.com/office/powerpoint/2010/main" val="37767817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49452A42-4DBB-4059-B371-082257DCB17A}" type="datetimeFigureOut">
              <a:rPr lang="zh-CN" altLang="en-US" smtClean="0"/>
              <a:t>2017/11/15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ED5C511D-AFE5-4719-9152-428844CF73D7}" type="slidenum">
              <a:rPr lang="zh-CN" altLang="en-US" smtClean="0"/>
              <a:t>‹#›</a:t>
            </a:fld>
            <a:endParaRPr lang="zh-CN" altLang="en-US"/>
          </a:p>
        </p:txBody>
      </p:sp>
    </p:spTree>
    <p:extLst>
      <p:ext uri="{BB962C8B-B14F-4D97-AF65-F5344CB8AC3E}">
        <p14:creationId xmlns:p14="http://schemas.microsoft.com/office/powerpoint/2010/main" val="15276768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8220844"/>
      </p:ext>
    </p:extLst>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Master Slide 1">
    <p:spTree>
      <p:nvGrpSpPr>
        <p:cNvPr id="1" name=""/>
        <p:cNvGrpSpPr/>
        <p:nvPr/>
      </p:nvGrpSpPr>
      <p:grpSpPr>
        <a:xfrm>
          <a:off x="0" y="0"/>
          <a:ext cx="0" cy="0"/>
          <a:chOff x="0" y="0"/>
          <a:chExt cx="0" cy="0"/>
        </a:xfrm>
      </p:grpSpPr>
      <p:sp>
        <p:nvSpPr>
          <p:cNvPr id="2" name="Rectangle 1"/>
          <p:cNvSpPr/>
          <p:nvPr userDrawn="1"/>
        </p:nvSpPr>
        <p:spPr>
          <a:xfrm>
            <a:off x="11020274" y="167269"/>
            <a:ext cx="1171726" cy="64677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spTree>
    <p:extLst>
      <p:ext uri="{BB962C8B-B14F-4D97-AF65-F5344CB8AC3E}">
        <p14:creationId xmlns:p14="http://schemas.microsoft.com/office/powerpoint/2010/main" val="353281431"/>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452A42-4DBB-4059-B371-082257DCB17A}" type="datetimeFigureOut">
              <a:rPr lang="zh-CN" altLang="en-US" smtClean="0"/>
              <a:t>2017/11/15</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5C511D-AFE5-4719-9152-428844CF73D7}" type="slidenum">
              <a:rPr lang="zh-CN" altLang="en-US" smtClean="0"/>
              <a:t>‹#›</a:t>
            </a:fld>
            <a:endParaRPr lang="zh-CN" altLang="en-US"/>
          </a:p>
        </p:txBody>
      </p:sp>
    </p:spTree>
    <p:extLst>
      <p:ext uri="{BB962C8B-B14F-4D97-AF65-F5344CB8AC3E}">
        <p14:creationId xmlns:p14="http://schemas.microsoft.com/office/powerpoint/2010/main" val="23273613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8.tiff"/><Relationship Id="rId13" Type="http://schemas.openxmlformats.org/officeDocument/2006/relationships/image" Target="../media/image13.tiff"/><Relationship Id="rId18" Type="http://schemas.openxmlformats.org/officeDocument/2006/relationships/image" Target="../media/image18.tiff"/><Relationship Id="rId3" Type="http://schemas.openxmlformats.org/officeDocument/2006/relationships/image" Target="../media/image3.tiff"/><Relationship Id="rId7" Type="http://schemas.openxmlformats.org/officeDocument/2006/relationships/image" Target="../media/image7.tiff"/><Relationship Id="rId12" Type="http://schemas.openxmlformats.org/officeDocument/2006/relationships/image" Target="../media/image12.tiff"/><Relationship Id="rId17" Type="http://schemas.openxmlformats.org/officeDocument/2006/relationships/image" Target="../media/image17.tiff"/><Relationship Id="rId2" Type="http://schemas.openxmlformats.org/officeDocument/2006/relationships/notesSlide" Target="../notesSlides/notesSlide1.xml"/><Relationship Id="rId16" Type="http://schemas.openxmlformats.org/officeDocument/2006/relationships/image" Target="../media/image16.tiff"/><Relationship Id="rId20" Type="http://schemas.openxmlformats.org/officeDocument/2006/relationships/image" Target="../media/image20.tiff"/><Relationship Id="rId1" Type="http://schemas.openxmlformats.org/officeDocument/2006/relationships/slideLayout" Target="../slideLayouts/slideLayout2.xml"/><Relationship Id="rId6" Type="http://schemas.openxmlformats.org/officeDocument/2006/relationships/image" Target="../media/image6.tiff"/><Relationship Id="rId11" Type="http://schemas.openxmlformats.org/officeDocument/2006/relationships/image" Target="../media/image11.tiff"/><Relationship Id="rId5" Type="http://schemas.openxmlformats.org/officeDocument/2006/relationships/image" Target="../media/image5.tiff"/><Relationship Id="rId15" Type="http://schemas.openxmlformats.org/officeDocument/2006/relationships/image" Target="../media/image15.tiff"/><Relationship Id="rId10" Type="http://schemas.openxmlformats.org/officeDocument/2006/relationships/image" Target="../media/image10.tiff"/><Relationship Id="rId19" Type="http://schemas.openxmlformats.org/officeDocument/2006/relationships/image" Target="../media/image19.tiff"/><Relationship Id="rId4" Type="http://schemas.openxmlformats.org/officeDocument/2006/relationships/image" Target="../media/image4.tiff"/><Relationship Id="rId9" Type="http://schemas.openxmlformats.org/officeDocument/2006/relationships/image" Target="../media/image9.tiff"/><Relationship Id="rId14" Type="http://schemas.openxmlformats.org/officeDocument/2006/relationships/image" Target="../media/image14.tiff"/></Relationships>
</file>

<file path=ppt/slides/_rels/slide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tiff"/><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image" Target="../media/image36.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7.xml"/><Relationship Id="rId4" Type="http://schemas.openxmlformats.org/officeDocument/2006/relationships/image" Target="../media/image40.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10" Type="http://schemas.openxmlformats.org/officeDocument/2006/relationships/image" Target="../media/image44.jpeg"/><Relationship Id="rId4" Type="http://schemas.openxmlformats.org/officeDocument/2006/relationships/diagramLayout" Target="../diagrams/layout2.xml"/><Relationship Id="rId9" Type="http://schemas.openxmlformats.org/officeDocument/2006/relationships/image" Target="../media/image43.png"/></Relationships>
</file>

<file path=ppt/slides/_rels/slide37.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diagramLayout" Target="../diagrams/layout3.xml"/><Relationship Id="rId7" Type="http://schemas.openxmlformats.org/officeDocument/2006/relationships/image" Target="../media/image45.png"/><Relationship Id="rId2" Type="http://schemas.openxmlformats.org/officeDocument/2006/relationships/diagramData" Target="../diagrams/data3.xml"/><Relationship Id="rId1" Type="http://schemas.openxmlformats.org/officeDocument/2006/relationships/slideLayout" Target="../slideLayouts/slideLayout12.xml"/><Relationship Id="rId6" Type="http://schemas.microsoft.com/office/2007/relationships/diagramDrawing" Target="../diagrams/drawing3.xml"/><Relationship Id="rId5" Type="http://schemas.openxmlformats.org/officeDocument/2006/relationships/diagramColors" Target="../diagrams/colors3.xml"/><Relationship Id="rId10" Type="http://schemas.openxmlformats.org/officeDocument/2006/relationships/image" Target="../media/image48.png"/><Relationship Id="rId4" Type="http://schemas.openxmlformats.org/officeDocument/2006/relationships/diagramQuickStyle" Target="../diagrams/quickStyle3.xml"/><Relationship Id="rId9" Type="http://schemas.openxmlformats.org/officeDocument/2006/relationships/image" Target="../media/image47.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p:txBody>
          <a:bodyPr>
            <a:normAutofit fontScale="90000"/>
          </a:bodyPr>
          <a:lstStyle/>
          <a:p>
            <a:r>
              <a:rPr lang="zh-CN" altLang="en-US" dirty="0" smtClean="0"/>
              <a:t>中国环境政策与落实联合国</a:t>
            </a:r>
            <a:r>
              <a:rPr lang="en-US" altLang="zh-CN" dirty="0" smtClean="0"/>
              <a:t>2030</a:t>
            </a:r>
            <a:r>
              <a:rPr lang="zh-CN" altLang="en-US" dirty="0" smtClean="0"/>
              <a:t>年可持续发展议题的实践</a:t>
            </a:r>
            <a:endParaRPr lang="zh-CN" altLang="en-US" dirty="0"/>
          </a:p>
        </p:txBody>
      </p:sp>
      <p:sp>
        <p:nvSpPr>
          <p:cNvPr id="3" name="副标题 2"/>
          <p:cNvSpPr>
            <a:spLocks noGrp="1"/>
          </p:cNvSpPr>
          <p:nvPr>
            <p:ph type="subTitle" idx="1"/>
          </p:nvPr>
        </p:nvSpPr>
        <p:spPr>
          <a:xfrm>
            <a:off x="1524000" y="4443286"/>
            <a:ext cx="9144000" cy="1655762"/>
          </a:xfrm>
        </p:spPr>
        <p:txBody>
          <a:bodyPr>
            <a:normAutofit lnSpcReduction="10000"/>
          </a:bodyPr>
          <a:lstStyle/>
          <a:p>
            <a:endParaRPr lang="en-US" altLang="zh-CN" dirty="0" smtClean="0"/>
          </a:p>
          <a:p>
            <a:endParaRPr lang="en-US" altLang="zh-CN" dirty="0"/>
          </a:p>
          <a:p>
            <a:r>
              <a:rPr lang="zh-CN" altLang="en-US" dirty="0" smtClean="0"/>
              <a:t>澜沧江</a:t>
            </a:r>
            <a:r>
              <a:rPr lang="en-US" altLang="zh-CN" dirty="0" smtClean="0"/>
              <a:t>-</a:t>
            </a:r>
            <a:r>
              <a:rPr lang="zh-CN" altLang="en-US" dirty="0" smtClean="0"/>
              <a:t>湄公河环境合作中心</a:t>
            </a:r>
            <a:endParaRPr lang="en-US" altLang="zh-CN" dirty="0" smtClean="0"/>
          </a:p>
          <a:p>
            <a:r>
              <a:rPr lang="en-US" altLang="zh-CN" dirty="0" smtClean="0"/>
              <a:t>2017.11.15</a:t>
            </a:r>
            <a:endParaRPr lang="zh-CN" altLang="en-US" dirty="0"/>
          </a:p>
        </p:txBody>
      </p:sp>
    </p:spTree>
    <p:extLst>
      <p:ext uri="{BB962C8B-B14F-4D97-AF65-F5344CB8AC3E}">
        <p14:creationId xmlns:p14="http://schemas.microsoft.com/office/powerpoint/2010/main" val="324846511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73" name="组 6"/>
          <p:cNvGrpSpPr/>
          <p:nvPr/>
        </p:nvGrpSpPr>
        <p:grpSpPr>
          <a:xfrm>
            <a:off x="1267146" y="980728"/>
            <a:ext cx="9365358" cy="5004978"/>
            <a:chOff x="124146" y="980728"/>
            <a:chExt cx="9365358" cy="5004978"/>
          </a:xfrm>
          <a:solidFill>
            <a:schemeClr val="bg1">
              <a:lumMod val="65000"/>
              <a:alpha val="24000"/>
            </a:schemeClr>
          </a:solidFill>
        </p:grpSpPr>
        <p:sp>
          <p:nvSpPr>
            <p:cNvPr id="274" name="Freeform 5"/>
            <p:cNvSpPr>
              <a:spLocks noEditPoints="1"/>
            </p:cNvSpPr>
            <p:nvPr/>
          </p:nvSpPr>
          <p:spPr bwMode="auto">
            <a:xfrm>
              <a:off x="781585" y="3182081"/>
              <a:ext cx="137937" cy="102999"/>
            </a:xfrm>
            <a:custGeom>
              <a:avLst/>
              <a:gdLst>
                <a:gd name="T0" fmla="*/ 0 w 77"/>
                <a:gd name="T1" fmla="*/ 7 h 59"/>
                <a:gd name="T2" fmla="*/ 3 w 77"/>
                <a:gd name="T3" fmla="*/ 3 h 59"/>
                <a:gd name="T4" fmla="*/ 0 w 77"/>
                <a:gd name="T5" fmla="*/ 3 h 59"/>
                <a:gd name="T6" fmla="*/ 0 w 77"/>
                <a:gd name="T7" fmla="*/ 7 h 59"/>
                <a:gd name="T8" fmla="*/ 0 w 77"/>
                <a:gd name="T9" fmla="*/ 7 h 59"/>
                <a:gd name="T10" fmla="*/ 0 w 77"/>
                <a:gd name="T11" fmla="*/ 7 h 59"/>
                <a:gd name="T12" fmla="*/ 14 w 77"/>
                <a:gd name="T13" fmla="*/ 3 h 59"/>
                <a:gd name="T14" fmla="*/ 14 w 77"/>
                <a:gd name="T15" fmla="*/ 0 h 59"/>
                <a:gd name="T16" fmla="*/ 14 w 77"/>
                <a:gd name="T17" fmla="*/ 0 h 59"/>
                <a:gd name="T18" fmla="*/ 11 w 77"/>
                <a:gd name="T19" fmla="*/ 0 h 59"/>
                <a:gd name="T20" fmla="*/ 11 w 77"/>
                <a:gd name="T21" fmla="*/ 3 h 59"/>
                <a:gd name="T22" fmla="*/ 11 w 77"/>
                <a:gd name="T23" fmla="*/ 3 h 59"/>
                <a:gd name="T24" fmla="*/ 14 w 77"/>
                <a:gd name="T25" fmla="*/ 3 h 59"/>
                <a:gd name="T26" fmla="*/ 14 w 77"/>
                <a:gd name="T27" fmla="*/ 3 h 59"/>
                <a:gd name="T28" fmla="*/ 37 w 77"/>
                <a:gd name="T29" fmla="*/ 15 h 59"/>
                <a:gd name="T30" fmla="*/ 37 w 77"/>
                <a:gd name="T31" fmla="*/ 15 h 59"/>
                <a:gd name="T32" fmla="*/ 33 w 77"/>
                <a:gd name="T33" fmla="*/ 11 h 59"/>
                <a:gd name="T34" fmla="*/ 33 w 77"/>
                <a:gd name="T35" fmla="*/ 11 h 59"/>
                <a:gd name="T36" fmla="*/ 29 w 77"/>
                <a:gd name="T37" fmla="*/ 11 h 59"/>
                <a:gd name="T38" fmla="*/ 33 w 77"/>
                <a:gd name="T39" fmla="*/ 15 h 59"/>
                <a:gd name="T40" fmla="*/ 37 w 77"/>
                <a:gd name="T41" fmla="*/ 15 h 59"/>
                <a:gd name="T42" fmla="*/ 37 w 77"/>
                <a:gd name="T43" fmla="*/ 15 h 59"/>
                <a:gd name="T44" fmla="*/ 37 w 77"/>
                <a:gd name="T45" fmla="*/ 15 h 59"/>
                <a:gd name="T46" fmla="*/ 51 w 77"/>
                <a:gd name="T47" fmla="*/ 18 h 59"/>
                <a:gd name="T48" fmla="*/ 48 w 77"/>
                <a:gd name="T49" fmla="*/ 18 h 59"/>
                <a:gd name="T50" fmla="*/ 48 w 77"/>
                <a:gd name="T51" fmla="*/ 18 h 59"/>
                <a:gd name="T52" fmla="*/ 44 w 77"/>
                <a:gd name="T53" fmla="*/ 18 h 59"/>
                <a:gd name="T54" fmla="*/ 48 w 77"/>
                <a:gd name="T55" fmla="*/ 18 h 59"/>
                <a:gd name="T56" fmla="*/ 51 w 77"/>
                <a:gd name="T57" fmla="*/ 18 h 59"/>
                <a:gd name="T58" fmla="*/ 51 w 77"/>
                <a:gd name="T59" fmla="*/ 18 h 59"/>
                <a:gd name="T60" fmla="*/ 51 w 77"/>
                <a:gd name="T61" fmla="*/ 18 h 59"/>
                <a:gd name="T62" fmla="*/ 55 w 77"/>
                <a:gd name="T63" fmla="*/ 26 h 59"/>
                <a:gd name="T64" fmla="*/ 55 w 77"/>
                <a:gd name="T65" fmla="*/ 26 h 59"/>
                <a:gd name="T66" fmla="*/ 51 w 77"/>
                <a:gd name="T67" fmla="*/ 22 h 59"/>
                <a:gd name="T68" fmla="*/ 51 w 77"/>
                <a:gd name="T69" fmla="*/ 22 h 59"/>
                <a:gd name="T70" fmla="*/ 51 w 77"/>
                <a:gd name="T71" fmla="*/ 22 h 59"/>
                <a:gd name="T72" fmla="*/ 55 w 77"/>
                <a:gd name="T73" fmla="*/ 22 h 59"/>
                <a:gd name="T74" fmla="*/ 59 w 77"/>
                <a:gd name="T75" fmla="*/ 22 h 59"/>
                <a:gd name="T76" fmla="*/ 63 w 77"/>
                <a:gd name="T77" fmla="*/ 26 h 59"/>
                <a:gd name="T78" fmla="*/ 59 w 77"/>
                <a:gd name="T79" fmla="*/ 26 h 59"/>
                <a:gd name="T80" fmla="*/ 55 w 77"/>
                <a:gd name="T81" fmla="*/ 26 h 59"/>
                <a:gd name="T82" fmla="*/ 55 w 77"/>
                <a:gd name="T83" fmla="*/ 26 h 59"/>
                <a:gd name="T84" fmla="*/ 59 w 77"/>
                <a:gd name="T85" fmla="*/ 44 h 59"/>
                <a:gd name="T86" fmla="*/ 63 w 77"/>
                <a:gd name="T87" fmla="*/ 48 h 59"/>
                <a:gd name="T88" fmla="*/ 63 w 77"/>
                <a:gd name="T89" fmla="*/ 55 h 59"/>
                <a:gd name="T90" fmla="*/ 66 w 77"/>
                <a:gd name="T91" fmla="*/ 59 h 59"/>
                <a:gd name="T92" fmla="*/ 70 w 77"/>
                <a:gd name="T93" fmla="*/ 52 h 59"/>
                <a:gd name="T94" fmla="*/ 77 w 77"/>
                <a:gd name="T95" fmla="*/ 48 h 59"/>
                <a:gd name="T96" fmla="*/ 77 w 77"/>
                <a:gd name="T97" fmla="*/ 48 h 59"/>
                <a:gd name="T98" fmla="*/ 74 w 77"/>
                <a:gd name="T99" fmla="*/ 44 h 59"/>
                <a:gd name="T100" fmla="*/ 74 w 77"/>
                <a:gd name="T101" fmla="*/ 44 h 59"/>
                <a:gd name="T102" fmla="*/ 74 w 77"/>
                <a:gd name="T103" fmla="*/ 41 h 59"/>
                <a:gd name="T104" fmla="*/ 74 w 77"/>
                <a:gd name="T105" fmla="*/ 41 h 59"/>
                <a:gd name="T106" fmla="*/ 70 w 77"/>
                <a:gd name="T107" fmla="*/ 41 h 59"/>
                <a:gd name="T108" fmla="*/ 66 w 77"/>
                <a:gd name="T109" fmla="*/ 37 h 59"/>
                <a:gd name="T110" fmla="*/ 63 w 77"/>
                <a:gd name="T111" fmla="*/ 33 h 59"/>
                <a:gd name="T112" fmla="*/ 63 w 77"/>
                <a:gd name="T113" fmla="*/ 37 h 59"/>
                <a:gd name="T114" fmla="*/ 63 w 77"/>
                <a:gd name="T115" fmla="*/ 37 h 59"/>
                <a:gd name="T116" fmla="*/ 63 w 77"/>
                <a:gd name="T117" fmla="*/ 41 h 59"/>
                <a:gd name="T118" fmla="*/ 59 w 77"/>
                <a:gd name="T119" fmla="*/ 44 h 59"/>
                <a:gd name="T120" fmla="*/ 59 w 77"/>
                <a:gd name="T121" fmla="*/ 44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7" h="59">
                  <a:moveTo>
                    <a:pt x="0" y="7"/>
                  </a:moveTo>
                  <a:lnTo>
                    <a:pt x="3" y="3"/>
                  </a:lnTo>
                  <a:lnTo>
                    <a:pt x="0" y="3"/>
                  </a:lnTo>
                  <a:lnTo>
                    <a:pt x="0" y="7"/>
                  </a:lnTo>
                  <a:lnTo>
                    <a:pt x="0" y="7"/>
                  </a:lnTo>
                  <a:lnTo>
                    <a:pt x="0" y="7"/>
                  </a:lnTo>
                  <a:close/>
                  <a:moveTo>
                    <a:pt x="14" y="3"/>
                  </a:moveTo>
                  <a:lnTo>
                    <a:pt x="14" y="0"/>
                  </a:lnTo>
                  <a:lnTo>
                    <a:pt x="14" y="0"/>
                  </a:lnTo>
                  <a:lnTo>
                    <a:pt x="11" y="0"/>
                  </a:lnTo>
                  <a:lnTo>
                    <a:pt x="11" y="3"/>
                  </a:lnTo>
                  <a:lnTo>
                    <a:pt x="11" y="3"/>
                  </a:lnTo>
                  <a:lnTo>
                    <a:pt x="14" y="3"/>
                  </a:lnTo>
                  <a:lnTo>
                    <a:pt x="14" y="3"/>
                  </a:lnTo>
                  <a:close/>
                  <a:moveTo>
                    <a:pt x="37" y="15"/>
                  </a:moveTo>
                  <a:lnTo>
                    <a:pt x="37" y="15"/>
                  </a:lnTo>
                  <a:lnTo>
                    <a:pt x="33" y="11"/>
                  </a:lnTo>
                  <a:lnTo>
                    <a:pt x="33" y="11"/>
                  </a:lnTo>
                  <a:lnTo>
                    <a:pt x="29" y="11"/>
                  </a:lnTo>
                  <a:lnTo>
                    <a:pt x="33" y="15"/>
                  </a:lnTo>
                  <a:lnTo>
                    <a:pt x="37" y="15"/>
                  </a:lnTo>
                  <a:lnTo>
                    <a:pt x="37" y="15"/>
                  </a:lnTo>
                  <a:lnTo>
                    <a:pt x="37" y="15"/>
                  </a:lnTo>
                  <a:close/>
                  <a:moveTo>
                    <a:pt x="51" y="18"/>
                  </a:moveTo>
                  <a:lnTo>
                    <a:pt x="48" y="18"/>
                  </a:lnTo>
                  <a:lnTo>
                    <a:pt x="48" y="18"/>
                  </a:lnTo>
                  <a:lnTo>
                    <a:pt x="44" y="18"/>
                  </a:lnTo>
                  <a:lnTo>
                    <a:pt x="48" y="18"/>
                  </a:lnTo>
                  <a:lnTo>
                    <a:pt x="51" y="18"/>
                  </a:lnTo>
                  <a:lnTo>
                    <a:pt x="51" y="18"/>
                  </a:lnTo>
                  <a:lnTo>
                    <a:pt x="51" y="18"/>
                  </a:lnTo>
                  <a:close/>
                  <a:moveTo>
                    <a:pt x="55" y="26"/>
                  </a:moveTo>
                  <a:lnTo>
                    <a:pt x="55" y="26"/>
                  </a:lnTo>
                  <a:lnTo>
                    <a:pt x="51" y="22"/>
                  </a:lnTo>
                  <a:lnTo>
                    <a:pt x="51" y="22"/>
                  </a:lnTo>
                  <a:lnTo>
                    <a:pt x="51" y="22"/>
                  </a:lnTo>
                  <a:lnTo>
                    <a:pt x="55" y="22"/>
                  </a:lnTo>
                  <a:lnTo>
                    <a:pt x="59" y="22"/>
                  </a:lnTo>
                  <a:lnTo>
                    <a:pt x="63" y="26"/>
                  </a:lnTo>
                  <a:lnTo>
                    <a:pt x="59" y="26"/>
                  </a:lnTo>
                  <a:lnTo>
                    <a:pt x="55" y="26"/>
                  </a:lnTo>
                  <a:lnTo>
                    <a:pt x="55" y="26"/>
                  </a:lnTo>
                  <a:close/>
                  <a:moveTo>
                    <a:pt x="59" y="44"/>
                  </a:moveTo>
                  <a:lnTo>
                    <a:pt x="63" y="48"/>
                  </a:lnTo>
                  <a:lnTo>
                    <a:pt x="63" y="55"/>
                  </a:lnTo>
                  <a:lnTo>
                    <a:pt x="66" y="59"/>
                  </a:lnTo>
                  <a:lnTo>
                    <a:pt x="70" y="52"/>
                  </a:lnTo>
                  <a:lnTo>
                    <a:pt x="77" y="48"/>
                  </a:lnTo>
                  <a:lnTo>
                    <a:pt x="77" y="48"/>
                  </a:lnTo>
                  <a:lnTo>
                    <a:pt x="74" y="44"/>
                  </a:lnTo>
                  <a:lnTo>
                    <a:pt x="74" y="44"/>
                  </a:lnTo>
                  <a:lnTo>
                    <a:pt x="74" y="41"/>
                  </a:lnTo>
                  <a:lnTo>
                    <a:pt x="74" y="41"/>
                  </a:lnTo>
                  <a:lnTo>
                    <a:pt x="70" y="41"/>
                  </a:lnTo>
                  <a:lnTo>
                    <a:pt x="66" y="37"/>
                  </a:lnTo>
                  <a:lnTo>
                    <a:pt x="63" y="33"/>
                  </a:lnTo>
                  <a:lnTo>
                    <a:pt x="63" y="37"/>
                  </a:lnTo>
                  <a:lnTo>
                    <a:pt x="63" y="37"/>
                  </a:lnTo>
                  <a:lnTo>
                    <a:pt x="63" y="41"/>
                  </a:lnTo>
                  <a:lnTo>
                    <a:pt x="59" y="44"/>
                  </a:lnTo>
                  <a:lnTo>
                    <a:pt x="59"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5" name="Freeform 6"/>
            <p:cNvSpPr/>
            <p:nvPr/>
          </p:nvSpPr>
          <p:spPr bwMode="auto">
            <a:xfrm>
              <a:off x="6286507" y="4618806"/>
              <a:ext cx="7166" cy="13966"/>
            </a:xfrm>
            <a:custGeom>
              <a:avLst/>
              <a:gdLst>
                <a:gd name="T0" fmla="*/ 0 w 4"/>
                <a:gd name="T1" fmla="*/ 4 h 8"/>
                <a:gd name="T2" fmla="*/ 0 w 4"/>
                <a:gd name="T3" fmla="*/ 0 h 8"/>
                <a:gd name="T4" fmla="*/ 0 w 4"/>
                <a:gd name="T5" fmla="*/ 0 h 8"/>
                <a:gd name="T6" fmla="*/ 4 w 4"/>
                <a:gd name="T7" fmla="*/ 0 h 8"/>
                <a:gd name="T8" fmla="*/ 4 w 4"/>
                <a:gd name="T9" fmla="*/ 0 h 8"/>
                <a:gd name="T10" fmla="*/ 4 w 4"/>
                <a:gd name="T11" fmla="*/ 8 h 8"/>
                <a:gd name="T12" fmla="*/ 0 w 4"/>
                <a:gd name="T13" fmla="*/ 4 h 8"/>
              </a:gdLst>
              <a:ahLst/>
              <a:cxnLst>
                <a:cxn ang="0">
                  <a:pos x="T0" y="T1"/>
                </a:cxn>
                <a:cxn ang="0">
                  <a:pos x="T2" y="T3"/>
                </a:cxn>
                <a:cxn ang="0">
                  <a:pos x="T4" y="T5"/>
                </a:cxn>
                <a:cxn ang="0">
                  <a:pos x="T6" y="T7"/>
                </a:cxn>
                <a:cxn ang="0">
                  <a:pos x="T8" y="T9"/>
                </a:cxn>
                <a:cxn ang="0">
                  <a:pos x="T10" y="T11"/>
                </a:cxn>
                <a:cxn ang="0">
                  <a:pos x="T12" y="T13"/>
                </a:cxn>
              </a:cxnLst>
              <a:rect l="0" t="0" r="r" b="b"/>
              <a:pathLst>
                <a:path w="4" h="8">
                  <a:moveTo>
                    <a:pt x="0" y="4"/>
                  </a:moveTo>
                  <a:lnTo>
                    <a:pt x="0" y="0"/>
                  </a:lnTo>
                  <a:lnTo>
                    <a:pt x="0" y="0"/>
                  </a:lnTo>
                  <a:lnTo>
                    <a:pt x="4" y="0"/>
                  </a:lnTo>
                  <a:lnTo>
                    <a:pt x="4" y="0"/>
                  </a:lnTo>
                  <a:lnTo>
                    <a:pt x="4" y="8"/>
                  </a:lnTo>
                  <a:lnTo>
                    <a:pt x="0"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6" name="Freeform 7"/>
            <p:cNvSpPr>
              <a:spLocks noEditPoints="1"/>
            </p:cNvSpPr>
            <p:nvPr/>
          </p:nvSpPr>
          <p:spPr bwMode="auto">
            <a:xfrm>
              <a:off x="6232768" y="4580402"/>
              <a:ext cx="39411" cy="33169"/>
            </a:xfrm>
            <a:custGeom>
              <a:avLst/>
              <a:gdLst>
                <a:gd name="T0" fmla="*/ 4 w 22"/>
                <a:gd name="T1" fmla="*/ 11 h 19"/>
                <a:gd name="T2" fmla="*/ 4 w 22"/>
                <a:gd name="T3" fmla="*/ 7 h 19"/>
                <a:gd name="T4" fmla="*/ 4 w 22"/>
                <a:gd name="T5" fmla="*/ 4 h 19"/>
                <a:gd name="T6" fmla="*/ 4 w 22"/>
                <a:gd name="T7" fmla="*/ 4 h 19"/>
                <a:gd name="T8" fmla="*/ 4 w 22"/>
                <a:gd name="T9" fmla="*/ 0 h 19"/>
                <a:gd name="T10" fmla="*/ 0 w 22"/>
                <a:gd name="T11" fmla="*/ 0 h 19"/>
                <a:gd name="T12" fmla="*/ 0 w 22"/>
                <a:gd name="T13" fmla="*/ 4 h 19"/>
                <a:gd name="T14" fmla="*/ 0 w 22"/>
                <a:gd name="T15" fmla="*/ 7 h 19"/>
                <a:gd name="T16" fmla="*/ 0 w 22"/>
                <a:gd name="T17" fmla="*/ 7 h 19"/>
                <a:gd name="T18" fmla="*/ 0 w 22"/>
                <a:gd name="T19" fmla="*/ 11 h 19"/>
                <a:gd name="T20" fmla="*/ 4 w 22"/>
                <a:gd name="T21" fmla="*/ 11 h 19"/>
                <a:gd name="T22" fmla="*/ 4 w 22"/>
                <a:gd name="T23" fmla="*/ 11 h 19"/>
                <a:gd name="T24" fmla="*/ 4 w 22"/>
                <a:gd name="T25" fmla="*/ 15 h 19"/>
                <a:gd name="T26" fmla="*/ 8 w 22"/>
                <a:gd name="T27" fmla="*/ 15 h 19"/>
                <a:gd name="T28" fmla="*/ 8 w 22"/>
                <a:gd name="T29" fmla="*/ 19 h 19"/>
                <a:gd name="T30" fmla="*/ 4 w 22"/>
                <a:gd name="T31" fmla="*/ 19 h 19"/>
                <a:gd name="T32" fmla="*/ 4 w 22"/>
                <a:gd name="T33" fmla="*/ 15 h 19"/>
                <a:gd name="T34" fmla="*/ 4 w 22"/>
                <a:gd name="T35" fmla="*/ 15 h 19"/>
                <a:gd name="T36" fmla="*/ 4 w 22"/>
                <a:gd name="T37" fmla="*/ 15 h 19"/>
                <a:gd name="T38" fmla="*/ 22 w 22"/>
                <a:gd name="T39" fmla="*/ 19 h 19"/>
                <a:gd name="T40" fmla="*/ 22 w 22"/>
                <a:gd name="T41" fmla="*/ 15 h 19"/>
                <a:gd name="T42" fmla="*/ 22 w 22"/>
                <a:gd name="T43" fmla="*/ 11 h 19"/>
                <a:gd name="T44" fmla="*/ 22 w 22"/>
                <a:gd name="T45" fmla="*/ 15 h 19"/>
                <a:gd name="T46" fmla="*/ 19 w 22"/>
                <a:gd name="T47" fmla="*/ 15 h 19"/>
                <a:gd name="T48" fmla="*/ 19 w 22"/>
                <a:gd name="T49" fmla="*/ 15 h 19"/>
                <a:gd name="T50" fmla="*/ 22 w 22"/>
                <a:gd name="T51"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2" h="19">
                  <a:moveTo>
                    <a:pt x="4" y="11"/>
                  </a:moveTo>
                  <a:lnTo>
                    <a:pt x="4" y="7"/>
                  </a:lnTo>
                  <a:lnTo>
                    <a:pt x="4" y="4"/>
                  </a:lnTo>
                  <a:lnTo>
                    <a:pt x="4" y="4"/>
                  </a:lnTo>
                  <a:lnTo>
                    <a:pt x="4" y="0"/>
                  </a:lnTo>
                  <a:lnTo>
                    <a:pt x="0" y="0"/>
                  </a:lnTo>
                  <a:lnTo>
                    <a:pt x="0" y="4"/>
                  </a:lnTo>
                  <a:lnTo>
                    <a:pt x="0" y="7"/>
                  </a:lnTo>
                  <a:lnTo>
                    <a:pt x="0" y="7"/>
                  </a:lnTo>
                  <a:lnTo>
                    <a:pt x="0" y="11"/>
                  </a:lnTo>
                  <a:lnTo>
                    <a:pt x="4" y="11"/>
                  </a:lnTo>
                  <a:lnTo>
                    <a:pt x="4" y="11"/>
                  </a:lnTo>
                  <a:close/>
                  <a:moveTo>
                    <a:pt x="4" y="15"/>
                  </a:moveTo>
                  <a:lnTo>
                    <a:pt x="8" y="15"/>
                  </a:lnTo>
                  <a:lnTo>
                    <a:pt x="8" y="19"/>
                  </a:lnTo>
                  <a:lnTo>
                    <a:pt x="4" y="19"/>
                  </a:lnTo>
                  <a:lnTo>
                    <a:pt x="4" y="15"/>
                  </a:lnTo>
                  <a:lnTo>
                    <a:pt x="4" y="15"/>
                  </a:lnTo>
                  <a:lnTo>
                    <a:pt x="4" y="15"/>
                  </a:lnTo>
                  <a:close/>
                  <a:moveTo>
                    <a:pt x="22" y="19"/>
                  </a:moveTo>
                  <a:lnTo>
                    <a:pt x="22" y="15"/>
                  </a:lnTo>
                  <a:lnTo>
                    <a:pt x="22" y="11"/>
                  </a:lnTo>
                  <a:lnTo>
                    <a:pt x="22" y="15"/>
                  </a:lnTo>
                  <a:lnTo>
                    <a:pt x="19" y="15"/>
                  </a:lnTo>
                  <a:lnTo>
                    <a:pt x="19" y="15"/>
                  </a:lnTo>
                  <a:lnTo>
                    <a:pt x="22"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7" name="Freeform 8"/>
            <p:cNvSpPr>
              <a:spLocks noEditPoints="1"/>
            </p:cNvSpPr>
            <p:nvPr/>
          </p:nvSpPr>
          <p:spPr bwMode="auto">
            <a:xfrm>
              <a:off x="6325917" y="4405828"/>
              <a:ext cx="279455" cy="136166"/>
            </a:xfrm>
            <a:custGeom>
              <a:avLst/>
              <a:gdLst>
                <a:gd name="T0" fmla="*/ 152 w 156"/>
                <a:gd name="T1" fmla="*/ 4 h 78"/>
                <a:gd name="T2" fmla="*/ 156 w 156"/>
                <a:gd name="T3" fmla="*/ 4 h 78"/>
                <a:gd name="T4" fmla="*/ 156 w 156"/>
                <a:gd name="T5" fmla="*/ 4 h 78"/>
                <a:gd name="T6" fmla="*/ 152 w 156"/>
                <a:gd name="T7" fmla="*/ 0 h 78"/>
                <a:gd name="T8" fmla="*/ 152 w 156"/>
                <a:gd name="T9" fmla="*/ 4 h 78"/>
                <a:gd name="T10" fmla="*/ 152 w 156"/>
                <a:gd name="T11" fmla="*/ 4 h 78"/>
                <a:gd name="T12" fmla="*/ 152 w 156"/>
                <a:gd name="T13" fmla="*/ 4 h 78"/>
                <a:gd name="T14" fmla="*/ 4 w 156"/>
                <a:gd name="T15" fmla="*/ 78 h 78"/>
                <a:gd name="T16" fmla="*/ 7 w 156"/>
                <a:gd name="T17" fmla="*/ 78 h 78"/>
                <a:gd name="T18" fmla="*/ 4 w 156"/>
                <a:gd name="T19" fmla="*/ 78 h 78"/>
                <a:gd name="T20" fmla="*/ 4 w 156"/>
                <a:gd name="T21" fmla="*/ 78 h 78"/>
                <a:gd name="T22" fmla="*/ 4 w 156"/>
                <a:gd name="T23" fmla="*/ 78 h 78"/>
                <a:gd name="T24" fmla="*/ 0 w 156"/>
                <a:gd name="T25" fmla="*/ 70 h 78"/>
                <a:gd name="T26" fmla="*/ 4 w 156"/>
                <a:gd name="T27" fmla="*/ 70 h 78"/>
                <a:gd name="T28" fmla="*/ 4 w 156"/>
                <a:gd name="T29" fmla="*/ 70 h 78"/>
                <a:gd name="T30" fmla="*/ 7 w 156"/>
                <a:gd name="T31" fmla="*/ 70 h 78"/>
                <a:gd name="T32" fmla="*/ 4 w 156"/>
                <a:gd name="T33" fmla="*/ 70 h 78"/>
                <a:gd name="T34" fmla="*/ 4 w 156"/>
                <a:gd name="T35" fmla="*/ 74 h 78"/>
                <a:gd name="T36" fmla="*/ 0 w 156"/>
                <a:gd name="T37" fmla="*/ 70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56" h="78">
                  <a:moveTo>
                    <a:pt x="152" y="4"/>
                  </a:moveTo>
                  <a:lnTo>
                    <a:pt x="156" y="4"/>
                  </a:lnTo>
                  <a:lnTo>
                    <a:pt x="156" y="4"/>
                  </a:lnTo>
                  <a:lnTo>
                    <a:pt x="152" y="0"/>
                  </a:lnTo>
                  <a:lnTo>
                    <a:pt x="152" y="4"/>
                  </a:lnTo>
                  <a:lnTo>
                    <a:pt x="152" y="4"/>
                  </a:lnTo>
                  <a:lnTo>
                    <a:pt x="152" y="4"/>
                  </a:lnTo>
                  <a:close/>
                  <a:moveTo>
                    <a:pt x="4" y="78"/>
                  </a:moveTo>
                  <a:lnTo>
                    <a:pt x="7" y="78"/>
                  </a:lnTo>
                  <a:lnTo>
                    <a:pt x="4" y="78"/>
                  </a:lnTo>
                  <a:lnTo>
                    <a:pt x="4" y="78"/>
                  </a:lnTo>
                  <a:lnTo>
                    <a:pt x="4" y="78"/>
                  </a:lnTo>
                  <a:close/>
                  <a:moveTo>
                    <a:pt x="0" y="70"/>
                  </a:moveTo>
                  <a:lnTo>
                    <a:pt x="4" y="70"/>
                  </a:lnTo>
                  <a:lnTo>
                    <a:pt x="4" y="70"/>
                  </a:lnTo>
                  <a:lnTo>
                    <a:pt x="7" y="70"/>
                  </a:lnTo>
                  <a:lnTo>
                    <a:pt x="4" y="70"/>
                  </a:lnTo>
                  <a:lnTo>
                    <a:pt x="4" y="74"/>
                  </a:lnTo>
                  <a:lnTo>
                    <a:pt x="0" y="7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8" name="Freeform 9"/>
            <p:cNvSpPr>
              <a:spLocks noEditPoints="1"/>
            </p:cNvSpPr>
            <p:nvPr/>
          </p:nvSpPr>
          <p:spPr bwMode="auto">
            <a:xfrm>
              <a:off x="7678413" y="3920519"/>
              <a:ext cx="66282" cy="186793"/>
            </a:xfrm>
            <a:custGeom>
              <a:avLst/>
              <a:gdLst>
                <a:gd name="T0" fmla="*/ 4 w 10"/>
                <a:gd name="T1" fmla="*/ 5 h 29"/>
                <a:gd name="T2" fmla="*/ 4 w 10"/>
                <a:gd name="T3" fmla="*/ 3 h 29"/>
                <a:gd name="T4" fmla="*/ 4 w 10"/>
                <a:gd name="T5" fmla="*/ 1 h 29"/>
                <a:gd name="T6" fmla="*/ 4 w 10"/>
                <a:gd name="T7" fmla="*/ 0 h 29"/>
                <a:gd name="T8" fmla="*/ 3 w 10"/>
                <a:gd name="T9" fmla="*/ 1 h 29"/>
                <a:gd name="T10" fmla="*/ 3 w 10"/>
                <a:gd name="T11" fmla="*/ 3 h 29"/>
                <a:gd name="T12" fmla="*/ 3 w 10"/>
                <a:gd name="T13" fmla="*/ 5 h 29"/>
                <a:gd name="T14" fmla="*/ 3 w 10"/>
                <a:gd name="T15" fmla="*/ 10 h 29"/>
                <a:gd name="T16" fmla="*/ 3 w 10"/>
                <a:gd name="T17" fmla="*/ 8 h 29"/>
                <a:gd name="T18" fmla="*/ 3 w 10"/>
                <a:gd name="T19" fmla="*/ 7 h 29"/>
                <a:gd name="T20" fmla="*/ 4 w 10"/>
                <a:gd name="T21" fmla="*/ 6 h 29"/>
                <a:gd name="T22" fmla="*/ 3 w 10"/>
                <a:gd name="T23" fmla="*/ 7 h 29"/>
                <a:gd name="T24" fmla="*/ 3 w 10"/>
                <a:gd name="T25" fmla="*/ 9 h 29"/>
                <a:gd name="T26" fmla="*/ 3 w 10"/>
                <a:gd name="T27" fmla="*/ 10 h 29"/>
                <a:gd name="T28" fmla="*/ 1 w 10"/>
                <a:gd name="T29" fmla="*/ 9 h 29"/>
                <a:gd name="T30" fmla="*/ 0 w 10"/>
                <a:gd name="T31" fmla="*/ 9 h 29"/>
                <a:gd name="T32" fmla="*/ 3 w 10"/>
                <a:gd name="T33" fmla="*/ 14 h 29"/>
                <a:gd name="T34" fmla="*/ 3 w 10"/>
                <a:gd name="T35" fmla="*/ 12 h 29"/>
                <a:gd name="T36" fmla="*/ 2 w 10"/>
                <a:gd name="T37" fmla="*/ 13 h 29"/>
                <a:gd name="T38" fmla="*/ 5 w 10"/>
                <a:gd name="T39" fmla="*/ 19 h 29"/>
                <a:gd name="T40" fmla="*/ 4 w 10"/>
                <a:gd name="T41" fmla="*/ 19 h 29"/>
                <a:gd name="T42" fmla="*/ 6 w 10"/>
                <a:gd name="T43" fmla="*/ 22 h 29"/>
                <a:gd name="T44" fmla="*/ 7 w 10"/>
                <a:gd name="T45" fmla="*/ 23 h 29"/>
                <a:gd name="T46" fmla="*/ 6 w 10"/>
                <a:gd name="T47" fmla="*/ 22 h 29"/>
                <a:gd name="T48" fmla="*/ 8 w 10"/>
                <a:gd name="T49" fmla="*/ 23 h 29"/>
                <a:gd name="T50" fmla="*/ 8 w 10"/>
                <a:gd name="T51" fmla="*/ 23 h 29"/>
                <a:gd name="T52" fmla="*/ 8 w 10"/>
                <a:gd name="T53" fmla="*/ 22 h 29"/>
                <a:gd name="T54" fmla="*/ 7 w 10"/>
                <a:gd name="T55" fmla="*/ 25 h 29"/>
                <a:gd name="T56" fmla="*/ 7 w 10"/>
                <a:gd name="T57" fmla="*/ 24 h 29"/>
                <a:gd name="T58" fmla="*/ 7 w 10"/>
                <a:gd name="T59" fmla="*/ 24 h 29"/>
                <a:gd name="T60" fmla="*/ 9 w 10"/>
                <a:gd name="T61" fmla="*/ 26 h 29"/>
                <a:gd name="T62" fmla="*/ 8 w 10"/>
                <a:gd name="T63" fmla="*/ 26 h 29"/>
                <a:gd name="T64" fmla="*/ 9 w 10"/>
                <a:gd name="T65" fmla="*/ 27 h 29"/>
                <a:gd name="T66" fmla="*/ 9 w 10"/>
                <a:gd name="T67" fmla="*/ 28 h 29"/>
                <a:gd name="T68" fmla="*/ 9 w 10"/>
                <a:gd name="T69" fmla="*/ 29 h 29"/>
                <a:gd name="T70" fmla="*/ 10 w 10"/>
                <a:gd name="T71" fmla="*/ 28 h 29"/>
                <a:gd name="T72" fmla="*/ 9 w 10"/>
                <a:gd name="T73" fmla="*/ 27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 h="29">
                  <a:moveTo>
                    <a:pt x="3" y="5"/>
                  </a:moveTo>
                  <a:cubicBezTo>
                    <a:pt x="4" y="5"/>
                    <a:pt x="4" y="5"/>
                    <a:pt x="4" y="5"/>
                  </a:cubicBezTo>
                  <a:cubicBezTo>
                    <a:pt x="4" y="4"/>
                    <a:pt x="4" y="4"/>
                    <a:pt x="4" y="4"/>
                  </a:cubicBezTo>
                  <a:cubicBezTo>
                    <a:pt x="4" y="3"/>
                    <a:pt x="4" y="3"/>
                    <a:pt x="4" y="3"/>
                  </a:cubicBezTo>
                  <a:cubicBezTo>
                    <a:pt x="4" y="2"/>
                    <a:pt x="4" y="2"/>
                    <a:pt x="4" y="2"/>
                  </a:cubicBezTo>
                  <a:cubicBezTo>
                    <a:pt x="4" y="1"/>
                    <a:pt x="4" y="1"/>
                    <a:pt x="4" y="1"/>
                  </a:cubicBezTo>
                  <a:cubicBezTo>
                    <a:pt x="4" y="1"/>
                    <a:pt x="4" y="1"/>
                    <a:pt x="4" y="1"/>
                  </a:cubicBezTo>
                  <a:cubicBezTo>
                    <a:pt x="4" y="0"/>
                    <a:pt x="4" y="0"/>
                    <a:pt x="4" y="0"/>
                  </a:cubicBezTo>
                  <a:cubicBezTo>
                    <a:pt x="4" y="0"/>
                    <a:pt x="4" y="0"/>
                    <a:pt x="4" y="0"/>
                  </a:cubicBezTo>
                  <a:cubicBezTo>
                    <a:pt x="3" y="1"/>
                    <a:pt x="3" y="1"/>
                    <a:pt x="3" y="1"/>
                  </a:cubicBezTo>
                  <a:cubicBezTo>
                    <a:pt x="3" y="2"/>
                    <a:pt x="3" y="2"/>
                    <a:pt x="3" y="2"/>
                  </a:cubicBezTo>
                  <a:cubicBezTo>
                    <a:pt x="3" y="3"/>
                    <a:pt x="3" y="3"/>
                    <a:pt x="3" y="3"/>
                  </a:cubicBezTo>
                  <a:cubicBezTo>
                    <a:pt x="3" y="3"/>
                    <a:pt x="3" y="3"/>
                    <a:pt x="3" y="3"/>
                  </a:cubicBezTo>
                  <a:cubicBezTo>
                    <a:pt x="3" y="5"/>
                    <a:pt x="3" y="5"/>
                    <a:pt x="3" y="5"/>
                  </a:cubicBezTo>
                  <a:cubicBezTo>
                    <a:pt x="3" y="5"/>
                    <a:pt x="3" y="5"/>
                    <a:pt x="3" y="5"/>
                  </a:cubicBezTo>
                  <a:close/>
                  <a:moveTo>
                    <a:pt x="3" y="10"/>
                  </a:moveTo>
                  <a:cubicBezTo>
                    <a:pt x="3" y="9"/>
                    <a:pt x="3" y="9"/>
                    <a:pt x="3" y="9"/>
                  </a:cubicBezTo>
                  <a:cubicBezTo>
                    <a:pt x="3" y="8"/>
                    <a:pt x="3" y="8"/>
                    <a:pt x="3" y="8"/>
                  </a:cubicBezTo>
                  <a:cubicBezTo>
                    <a:pt x="3" y="7"/>
                    <a:pt x="3" y="7"/>
                    <a:pt x="3" y="7"/>
                  </a:cubicBezTo>
                  <a:cubicBezTo>
                    <a:pt x="3" y="7"/>
                    <a:pt x="3" y="7"/>
                    <a:pt x="3" y="7"/>
                  </a:cubicBezTo>
                  <a:cubicBezTo>
                    <a:pt x="4" y="6"/>
                    <a:pt x="4" y="6"/>
                    <a:pt x="4" y="6"/>
                  </a:cubicBezTo>
                  <a:cubicBezTo>
                    <a:pt x="4" y="6"/>
                    <a:pt x="4" y="6"/>
                    <a:pt x="4" y="6"/>
                  </a:cubicBezTo>
                  <a:cubicBezTo>
                    <a:pt x="3" y="6"/>
                    <a:pt x="3" y="6"/>
                    <a:pt x="3" y="6"/>
                  </a:cubicBezTo>
                  <a:cubicBezTo>
                    <a:pt x="3" y="7"/>
                    <a:pt x="3" y="7"/>
                    <a:pt x="3" y="7"/>
                  </a:cubicBezTo>
                  <a:cubicBezTo>
                    <a:pt x="2" y="8"/>
                    <a:pt x="2" y="8"/>
                    <a:pt x="2" y="8"/>
                  </a:cubicBezTo>
                  <a:cubicBezTo>
                    <a:pt x="3" y="9"/>
                    <a:pt x="3" y="9"/>
                    <a:pt x="3" y="9"/>
                  </a:cubicBezTo>
                  <a:cubicBezTo>
                    <a:pt x="3" y="9"/>
                    <a:pt x="3" y="9"/>
                    <a:pt x="3" y="9"/>
                  </a:cubicBezTo>
                  <a:cubicBezTo>
                    <a:pt x="3" y="10"/>
                    <a:pt x="3" y="10"/>
                    <a:pt x="3" y="10"/>
                  </a:cubicBezTo>
                  <a:close/>
                  <a:moveTo>
                    <a:pt x="0" y="9"/>
                  </a:moveTo>
                  <a:cubicBezTo>
                    <a:pt x="1" y="9"/>
                    <a:pt x="1" y="9"/>
                    <a:pt x="1" y="9"/>
                  </a:cubicBezTo>
                  <a:cubicBezTo>
                    <a:pt x="1" y="9"/>
                    <a:pt x="1" y="9"/>
                    <a:pt x="1" y="9"/>
                  </a:cubicBezTo>
                  <a:cubicBezTo>
                    <a:pt x="0" y="9"/>
                    <a:pt x="0" y="9"/>
                    <a:pt x="0" y="9"/>
                  </a:cubicBezTo>
                  <a:close/>
                  <a:moveTo>
                    <a:pt x="2" y="14"/>
                  </a:moveTo>
                  <a:cubicBezTo>
                    <a:pt x="3" y="14"/>
                    <a:pt x="3" y="14"/>
                    <a:pt x="3" y="14"/>
                  </a:cubicBezTo>
                  <a:cubicBezTo>
                    <a:pt x="3" y="13"/>
                    <a:pt x="3" y="13"/>
                    <a:pt x="3" y="13"/>
                  </a:cubicBezTo>
                  <a:cubicBezTo>
                    <a:pt x="3" y="12"/>
                    <a:pt x="3" y="12"/>
                    <a:pt x="3" y="12"/>
                  </a:cubicBezTo>
                  <a:cubicBezTo>
                    <a:pt x="2" y="12"/>
                    <a:pt x="2" y="12"/>
                    <a:pt x="2" y="12"/>
                  </a:cubicBezTo>
                  <a:cubicBezTo>
                    <a:pt x="2" y="13"/>
                    <a:pt x="2" y="13"/>
                    <a:pt x="2" y="13"/>
                  </a:cubicBezTo>
                  <a:cubicBezTo>
                    <a:pt x="2" y="13"/>
                    <a:pt x="2" y="14"/>
                    <a:pt x="2" y="14"/>
                  </a:cubicBezTo>
                  <a:close/>
                  <a:moveTo>
                    <a:pt x="5" y="19"/>
                  </a:moveTo>
                  <a:cubicBezTo>
                    <a:pt x="4" y="19"/>
                    <a:pt x="4" y="19"/>
                    <a:pt x="4" y="19"/>
                  </a:cubicBezTo>
                  <a:cubicBezTo>
                    <a:pt x="4" y="19"/>
                    <a:pt x="4" y="19"/>
                    <a:pt x="4" y="19"/>
                  </a:cubicBezTo>
                  <a:cubicBezTo>
                    <a:pt x="5" y="19"/>
                    <a:pt x="5" y="19"/>
                    <a:pt x="5" y="19"/>
                  </a:cubicBezTo>
                  <a:close/>
                  <a:moveTo>
                    <a:pt x="6" y="22"/>
                  </a:moveTo>
                  <a:cubicBezTo>
                    <a:pt x="6" y="22"/>
                    <a:pt x="6" y="22"/>
                    <a:pt x="6" y="22"/>
                  </a:cubicBezTo>
                  <a:cubicBezTo>
                    <a:pt x="7" y="23"/>
                    <a:pt x="7" y="23"/>
                    <a:pt x="7" y="23"/>
                  </a:cubicBezTo>
                  <a:cubicBezTo>
                    <a:pt x="6" y="22"/>
                    <a:pt x="6" y="22"/>
                    <a:pt x="6" y="22"/>
                  </a:cubicBezTo>
                  <a:cubicBezTo>
                    <a:pt x="6" y="22"/>
                    <a:pt x="6" y="22"/>
                    <a:pt x="6" y="22"/>
                  </a:cubicBezTo>
                  <a:close/>
                  <a:moveTo>
                    <a:pt x="8" y="22"/>
                  </a:moveTo>
                  <a:cubicBezTo>
                    <a:pt x="8" y="23"/>
                    <a:pt x="8" y="23"/>
                    <a:pt x="8" y="23"/>
                  </a:cubicBezTo>
                  <a:cubicBezTo>
                    <a:pt x="8" y="24"/>
                    <a:pt x="8" y="24"/>
                    <a:pt x="8" y="24"/>
                  </a:cubicBezTo>
                  <a:cubicBezTo>
                    <a:pt x="8" y="23"/>
                    <a:pt x="8" y="23"/>
                    <a:pt x="8" y="23"/>
                  </a:cubicBezTo>
                  <a:cubicBezTo>
                    <a:pt x="8" y="23"/>
                    <a:pt x="8" y="23"/>
                    <a:pt x="8" y="23"/>
                  </a:cubicBezTo>
                  <a:cubicBezTo>
                    <a:pt x="8" y="22"/>
                    <a:pt x="8" y="22"/>
                    <a:pt x="8" y="22"/>
                  </a:cubicBezTo>
                  <a:close/>
                  <a:moveTo>
                    <a:pt x="7" y="24"/>
                  </a:moveTo>
                  <a:cubicBezTo>
                    <a:pt x="7" y="25"/>
                    <a:pt x="7" y="25"/>
                    <a:pt x="7" y="25"/>
                  </a:cubicBezTo>
                  <a:cubicBezTo>
                    <a:pt x="8" y="24"/>
                    <a:pt x="8" y="24"/>
                    <a:pt x="8" y="24"/>
                  </a:cubicBezTo>
                  <a:cubicBezTo>
                    <a:pt x="7" y="24"/>
                    <a:pt x="7" y="24"/>
                    <a:pt x="7" y="24"/>
                  </a:cubicBezTo>
                  <a:cubicBezTo>
                    <a:pt x="7" y="24"/>
                    <a:pt x="7" y="24"/>
                    <a:pt x="7" y="24"/>
                  </a:cubicBezTo>
                  <a:cubicBezTo>
                    <a:pt x="7" y="24"/>
                    <a:pt x="7" y="24"/>
                    <a:pt x="7" y="24"/>
                  </a:cubicBezTo>
                  <a:close/>
                  <a:moveTo>
                    <a:pt x="8" y="26"/>
                  </a:moveTo>
                  <a:cubicBezTo>
                    <a:pt x="9" y="26"/>
                    <a:pt x="9" y="26"/>
                    <a:pt x="9" y="26"/>
                  </a:cubicBezTo>
                  <a:cubicBezTo>
                    <a:pt x="9" y="26"/>
                    <a:pt x="9" y="26"/>
                    <a:pt x="9" y="26"/>
                  </a:cubicBezTo>
                  <a:cubicBezTo>
                    <a:pt x="8" y="26"/>
                    <a:pt x="8" y="26"/>
                    <a:pt x="8" y="26"/>
                  </a:cubicBezTo>
                  <a:cubicBezTo>
                    <a:pt x="8" y="26"/>
                    <a:pt x="8" y="26"/>
                    <a:pt x="8" y="26"/>
                  </a:cubicBezTo>
                  <a:close/>
                  <a:moveTo>
                    <a:pt x="9" y="27"/>
                  </a:moveTo>
                  <a:cubicBezTo>
                    <a:pt x="8" y="27"/>
                    <a:pt x="8" y="27"/>
                    <a:pt x="8" y="27"/>
                  </a:cubicBezTo>
                  <a:cubicBezTo>
                    <a:pt x="9" y="28"/>
                    <a:pt x="9" y="28"/>
                    <a:pt x="9" y="28"/>
                  </a:cubicBezTo>
                  <a:cubicBezTo>
                    <a:pt x="9" y="28"/>
                    <a:pt x="9" y="28"/>
                    <a:pt x="9" y="28"/>
                  </a:cubicBezTo>
                  <a:cubicBezTo>
                    <a:pt x="9" y="28"/>
                    <a:pt x="9" y="29"/>
                    <a:pt x="9" y="29"/>
                  </a:cubicBezTo>
                  <a:cubicBezTo>
                    <a:pt x="10" y="29"/>
                    <a:pt x="10" y="29"/>
                    <a:pt x="10" y="29"/>
                  </a:cubicBezTo>
                  <a:cubicBezTo>
                    <a:pt x="10" y="28"/>
                    <a:pt x="10" y="28"/>
                    <a:pt x="10" y="28"/>
                  </a:cubicBezTo>
                  <a:cubicBezTo>
                    <a:pt x="10" y="27"/>
                    <a:pt x="10" y="27"/>
                    <a:pt x="10" y="27"/>
                  </a:cubicBezTo>
                  <a:lnTo>
                    <a:pt x="9" y="2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9" name="Freeform 10"/>
            <p:cNvSpPr>
              <a:spLocks noEditPoints="1"/>
            </p:cNvSpPr>
            <p:nvPr/>
          </p:nvSpPr>
          <p:spPr bwMode="auto">
            <a:xfrm>
              <a:off x="5616532" y="1069759"/>
              <a:ext cx="3872972" cy="2066932"/>
            </a:xfrm>
            <a:custGeom>
              <a:avLst/>
              <a:gdLst>
                <a:gd name="T0" fmla="*/ 447 w 584"/>
                <a:gd name="T1" fmla="*/ 261 h 319"/>
                <a:gd name="T2" fmla="*/ 408 w 584"/>
                <a:gd name="T3" fmla="*/ 228 h 319"/>
                <a:gd name="T4" fmla="*/ 364 w 584"/>
                <a:gd name="T5" fmla="*/ 257 h 319"/>
                <a:gd name="T6" fmla="*/ 283 w 584"/>
                <a:gd name="T7" fmla="*/ 258 h 319"/>
                <a:gd name="T8" fmla="*/ 199 w 584"/>
                <a:gd name="T9" fmla="*/ 245 h 319"/>
                <a:gd name="T10" fmla="*/ 147 w 584"/>
                <a:gd name="T11" fmla="*/ 252 h 319"/>
                <a:gd name="T12" fmla="*/ 99 w 584"/>
                <a:gd name="T13" fmla="*/ 272 h 319"/>
                <a:gd name="T14" fmla="*/ 84 w 584"/>
                <a:gd name="T15" fmla="*/ 318 h 319"/>
                <a:gd name="T16" fmla="*/ 49 w 584"/>
                <a:gd name="T17" fmla="*/ 272 h 319"/>
                <a:gd name="T18" fmla="*/ 8 w 584"/>
                <a:gd name="T19" fmla="*/ 214 h 319"/>
                <a:gd name="T20" fmla="*/ 16 w 584"/>
                <a:gd name="T21" fmla="*/ 152 h 319"/>
                <a:gd name="T22" fmla="*/ 21 w 584"/>
                <a:gd name="T23" fmla="*/ 173 h 319"/>
                <a:gd name="T24" fmla="*/ 59 w 584"/>
                <a:gd name="T25" fmla="*/ 168 h 319"/>
                <a:gd name="T26" fmla="*/ 91 w 584"/>
                <a:gd name="T27" fmla="*/ 153 h 319"/>
                <a:gd name="T28" fmla="*/ 144 w 584"/>
                <a:gd name="T29" fmla="*/ 144 h 319"/>
                <a:gd name="T30" fmla="*/ 160 w 584"/>
                <a:gd name="T31" fmla="*/ 145 h 319"/>
                <a:gd name="T32" fmla="*/ 174 w 584"/>
                <a:gd name="T33" fmla="*/ 141 h 319"/>
                <a:gd name="T34" fmla="*/ 168 w 584"/>
                <a:gd name="T35" fmla="*/ 110 h 319"/>
                <a:gd name="T36" fmla="*/ 175 w 584"/>
                <a:gd name="T37" fmla="*/ 92 h 319"/>
                <a:gd name="T38" fmla="*/ 193 w 584"/>
                <a:gd name="T39" fmla="*/ 62 h 319"/>
                <a:gd name="T40" fmla="*/ 220 w 584"/>
                <a:gd name="T41" fmla="*/ 42 h 319"/>
                <a:gd name="T42" fmla="*/ 257 w 584"/>
                <a:gd name="T43" fmla="*/ 61 h 319"/>
                <a:gd name="T44" fmla="*/ 272 w 584"/>
                <a:gd name="T45" fmla="*/ 73 h 319"/>
                <a:gd name="T46" fmla="*/ 329 w 584"/>
                <a:gd name="T47" fmla="*/ 70 h 319"/>
                <a:gd name="T48" fmla="*/ 371 w 584"/>
                <a:gd name="T49" fmla="*/ 66 h 319"/>
                <a:gd name="T50" fmla="*/ 410 w 584"/>
                <a:gd name="T51" fmla="*/ 59 h 319"/>
                <a:gd name="T52" fmla="*/ 497 w 584"/>
                <a:gd name="T53" fmla="*/ 60 h 319"/>
                <a:gd name="T54" fmla="*/ 553 w 584"/>
                <a:gd name="T55" fmla="*/ 50 h 319"/>
                <a:gd name="T56" fmla="*/ 578 w 584"/>
                <a:gd name="T57" fmla="*/ 63 h 319"/>
                <a:gd name="T58" fmla="*/ 562 w 584"/>
                <a:gd name="T59" fmla="*/ 84 h 319"/>
                <a:gd name="T60" fmla="*/ 565 w 584"/>
                <a:gd name="T61" fmla="*/ 120 h 319"/>
                <a:gd name="T62" fmla="*/ 535 w 584"/>
                <a:gd name="T63" fmla="*/ 159 h 319"/>
                <a:gd name="T64" fmla="*/ 545 w 584"/>
                <a:gd name="T65" fmla="*/ 217 h 319"/>
                <a:gd name="T66" fmla="*/ 523 w 584"/>
                <a:gd name="T67" fmla="*/ 132 h 319"/>
                <a:gd name="T68" fmla="*/ 498 w 584"/>
                <a:gd name="T69" fmla="*/ 147 h 319"/>
                <a:gd name="T70" fmla="*/ 467 w 584"/>
                <a:gd name="T71" fmla="*/ 169 h 319"/>
                <a:gd name="T72" fmla="*/ 460 w 584"/>
                <a:gd name="T73" fmla="*/ 213 h 319"/>
                <a:gd name="T74" fmla="*/ 463 w 584"/>
                <a:gd name="T75" fmla="*/ 290 h 319"/>
                <a:gd name="T76" fmla="*/ 39 w 584"/>
                <a:gd name="T77" fmla="*/ 33 h 319"/>
                <a:gd name="T78" fmla="*/ 54 w 584"/>
                <a:gd name="T79" fmla="*/ 20 h 319"/>
                <a:gd name="T80" fmla="*/ 50 w 584"/>
                <a:gd name="T81" fmla="*/ 33 h 319"/>
                <a:gd name="T82" fmla="*/ 52 w 584"/>
                <a:gd name="T83" fmla="*/ 34 h 319"/>
                <a:gd name="T84" fmla="*/ 65 w 584"/>
                <a:gd name="T85" fmla="*/ 29 h 319"/>
                <a:gd name="T86" fmla="*/ 84 w 584"/>
                <a:gd name="T87" fmla="*/ 110 h 319"/>
                <a:gd name="T88" fmla="*/ 102 w 584"/>
                <a:gd name="T89" fmla="*/ 72 h 319"/>
                <a:gd name="T90" fmla="*/ 80 w 584"/>
                <a:gd name="T91" fmla="*/ 102 h 319"/>
                <a:gd name="T92" fmla="*/ 76 w 584"/>
                <a:gd name="T93" fmla="*/ 115 h 319"/>
                <a:gd name="T94" fmla="*/ 96 w 584"/>
                <a:gd name="T95" fmla="*/ 135 h 319"/>
                <a:gd name="T96" fmla="*/ 187 w 584"/>
                <a:gd name="T97" fmla="*/ 122 h 319"/>
                <a:gd name="T98" fmla="*/ 146 w 584"/>
                <a:gd name="T99" fmla="*/ 106 h 319"/>
                <a:gd name="T100" fmla="*/ 158 w 584"/>
                <a:gd name="T101" fmla="*/ 70 h 319"/>
                <a:gd name="T102" fmla="*/ 190 w 584"/>
                <a:gd name="T103" fmla="*/ 51 h 319"/>
                <a:gd name="T104" fmla="*/ 145 w 584"/>
                <a:gd name="T105" fmla="*/ 6 h 319"/>
                <a:gd name="T106" fmla="*/ 166 w 584"/>
                <a:gd name="T107" fmla="*/ 25 h 319"/>
                <a:gd name="T108" fmla="*/ 360 w 584"/>
                <a:gd name="T109" fmla="*/ 17 h 319"/>
                <a:gd name="T110" fmla="*/ 326 w 584"/>
                <a:gd name="T111" fmla="*/ 25 h 319"/>
                <a:gd name="T112" fmla="*/ 195 w 584"/>
                <a:gd name="T113" fmla="*/ 19 h 319"/>
                <a:gd name="T114" fmla="*/ 265 w 584"/>
                <a:gd name="T115" fmla="*/ 66 h 319"/>
                <a:gd name="T116" fmla="*/ 461 w 584"/>
                <a:gd name="T117" fmla="*/ 63 h 319"/>
                <a:gd name="T118" fmla="*/ 494 w 584"/>
                <a:gd name="T119" fmla="*/ 243 h 319"/>
                <a:gd name="T120" fmla="*/ 490 w 584"/>
                <a:gd name="T121" fmla="*/ 257 h 319"/>
                <a:gd name="T122" fmla="*/ 540 w 584"/>
                <a:gd name="T123" fmla="*/ 162 h 319"/>
                <a:gd name="T124" fmla="*/ 537 w 584"/>
                <a:gd name="T125" fmla="*/ 243 h 3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584" h="319">
                  <a:moveTo>
                    <a:pt x="453" y="293"/>
                  </a:moveTo>
                  <a:cubicBezTo>
                    <a:pt x="453" y="293"/>
                    <a:pt x="453" y="293"/>
                    <a:pt x="453" y="293"/>
                  </a:cubicBezTo>
                  <a:cubicBezTo>
                    <a:pt x="452" y="292"/>
                    <a:pt x="452" y="292"/>
                    <a:pt x="452" y="292"/>
                  </a:cubicBezTo>
                  <a:cubicBezTo>
                    <a:pt x="452" y="292"/>
                    <a:pt x="452" y="292"/>
                    <a:pt x="452" y="292"/>
                  </a:cubicBezTo>
                  <a:cubicBezTo>
                    <a:pt x="452" y="292"/>
                    <a:pt x="452" y="292"/>
                    <a:pt x="452" y="292"/>
                  </a:cubicBezTo>
                  <a:cubicBezTo>
                    <a:pt x="452" y="291"/>
                    <a:pt x="452" y="291"/>
                    <a:pt x="452" y="291"/>
                  </a:cubicBezTo>
                  <a:cubicBezTo>
                    <a:pt x="452" y="291"/>
                    <a:pt x="452" y="291"/>
                    <a:pt x="452" y="291"/>
                  </a:cubicBezTo>
                  <a:cubicBezTo>
                    <a:pt x="452" y="290"/>
                    <a:pt x="452" y="290"/>
                    <a:pt x="452" y="290"/>
                  </a:cubicBezTo>
                  <a:cubicBezTo>
                    <a:pt x="452" y="290"/>
                    <a:pt x="452" y="290"/>
                    <a:pt x="452" y="290"/>
                  </a:cubicBezTo>
                  <a:cubicBezTo>
                    <a:pt x="452" y="290"/>
                    <a:pt x="452" y="290"/>
                    <a:pt x="452" y="290"/>
                  </a:cubicBezTo>
                  <a:cubicBezTo>
                    <a:pt x="453" y="290"/>
                    <a:pt x="453" y="290"/>
                    <a:pt x="453" y="290"/>
                  </a:cubicBezTo>
                  <a:cubicBezTo>
                    <a:pt x="454" y="290"/>
                    <a:pt x="454" y="290"/>
                    <a:pt x="454" y="290"/>
                  </a:cubicBezTo>
                  <a:cubicBezTo>
                    <a:pt x="454" y="289"/>
                    <a:pt x="454" y="289"/>
                    <a:pt x="454" y="289"/>
                  </a:cubicBezTo>
                  <a:cubicBezTo>
                    <a:pt x="454" y="289"/>
                    <a:pt x="454" y="289"/>
                    <a:pt x="454" y="289"/>
                  </a:cubicBezTo>
                  <a:cubicBezTo>
                    <a:pt x="454" y="288"/>
                    <a:pt x="454" y="288"/>
                    <a:pt x="454" y="288"/>
                  </a:cubicBezTo>
                  <a:cubicBezTo>
                    <a:pt x="454" y="288"/>
                    <a:pt x="454" y="288"/>
                    <a:pt x="454" y="288"/>
                  </a:cubicBezTo>
                  <a:cubicBezTo>
                    <a:pt x="454" y="287"/>
                    <a:pt x="454" y="287"/>
                    <a:pt x="454" y="287"/>
                  </a:cubicBezTo>
                  <a:cubicBezTo>
                    <a:pt x="454" y="286"/>
                    <a:pt x="454" y="286"/>
                    <a:pt x="454" y="286"/>
                  </a:cubicBezTo>
                  <a:cubicBezTo>
                    <a:pt x="453" y="286"/>
                    <a:pt x="453" y="286"/>
                    <a:pt x="453" y="286"/>
                  </a:cubicBezTo>
                  <a:cubicBezTo>
                    <a:pt x="453" y="285"/>
                    <a:pt x="453" y="285"/>
                    <a:pt x="453" y="285"/>
                  </a:cubicBezTo>
                  <a:cubicBezTo>
                    <a:pt x="453" y="284"/>
                    <a:pt x="453" y="284"/>
                    <a:pt x="453" y="284"/>
                  </a:cubicBezTo>
                  <a:cubicBezTo>
                    <a:pt x="453" y="283"/>
                    <a:pt x="453" y="283"/>
                    <a:pt x="453" y="283"/>
                  </a:cubicBezTo>
                  <a:cubicBezTo>
                    <a:pt x="453" y="282"/>
                    <a:pt x="453" y="282"/>
                    <a:pt x="453" y="282"/>
                  </a:cubicBezTo>
                  <a:cubicBezTo>
                    <a:pt x="452" y="282"/>
                    <a:pt x="452" y="282"/>
                    <a:pt x="452" y="282"/>
                  </a:cubicBezTo>
                  <a:cubicBezTo>
                    <a:pt x="452" y="281"/>
                    <a:pt x="452" y="281"/>
                    <a:pt x="452" y="281"/>
                  </a:cubicBezTo>
                  <a:cubicBezTo>
                    <a:pt x="452" y="280"/>
                    <a:pt x="452" y="280"/>
                    <a:pt x="452" y="280"/>
                  </a:cubicBezTo>
                  <a:cubicBezTo>
                    <a:pt x="451" y="279"/>
                    <a:pt x="451" y="279"/>
                    <a:pt x="451" y="279"/>
                  </a:cubicBezTo>
                  <a:cubicBezTo>
                    <a:pt x="451" y="278"/>
                    <a:pt x="451" y="278"/>
                    <a:pt x="451" y="278"/>
                  </a:cubicBezTo>
                  <a:cubicBezTo>
                    <a:pt x="451" y="278"/>
                    <a:pt x="451" y="278"/>
                    <a:pt x="451" y="278"/>
                  </a:cubicBezTo>
                  <a:cubicBezTo>
                    <a:pt x="451" y="278"/>
                    <a:pt x="451" y="278"/>
                    <a:pt x="451" y="278"/>
                  </a:cubicBezTo>
                  <a:cubicBezTo>
                    <a:pt x="452" y="278"/>
                    <a:pt x="452" y="278"/>
                    <a:pt x="452" y="278"/>
                  </a:cubicBezTo>
                  <a:cubicBezTo>
                    <a:pt x="452" y="277"/>
                    <a:pt x="452" y="277"/>
                    <a:pt x="452" y="277"/>
                  </a:cubicBezTo>
                  <a:cubicBezTo>
                    <a:pt x="452" y="277"/>
                    <a:pt x="452" y="277"/>
                    <a:pt x="452" y="277"/>
                  </a:cubicBezTo>
                  <a:cubicBezTo>
                    <a:pt x="453" y="275"/>
                    <a:pt x="453" y="275"/>
                    <a:pt x="453" y="275"/>
                  </a:cubicBezTo>
                  <a:cubicBezTo>
                    <a:pt x="454" y="275"/>
                    <a:pt x="454" y="275"/>
                    <a:pt x="454" y="275"/>
                  </a:cubicBezTo>
                  <a:cubicBezTo>
                    <a:pt x="454" y="275"/>
                    <a:pt x="454" y="275"/>
                    <a:pt x="454" y="275"/>
                  </a:cubicBezTo>
                  <a:cubicBezTo>
                    <a:pt x="455" y="276"/>
                    <a:pt x="455" y="276"/>
                    <a:pt x="455" y="276"/>
                  </a:cubicBezTo>
                  <a:cubicBezTo>
                    <a:pt x="458" y="276"/>
                    <a:pt x="458" y="276"/>
                    <a:pt x="458" y="276"/>
                  </a:cubicBezTo>
                  <a:cubicBezTo>
                    <a:pt x="458" y="276"/>
                    <a:pt x="458" y="276"/>
                    <a:pt x="458" y="276"/>
                  </a:cubicBezTo>
                  <a:cubicBezTo>
                    <a:pt x="459" y="276"/>
                    <a:pt x="459" y="276"/>
                    <a:pt x="459" y="276"/>
                  </a:cubicBezTo>
                  <a:cubicBezTo>
                    <a:pt x="459" y="276"/>
                    <a:pt x="459" y="276"/>
                    <a:pt x="459" y="276"/>
                  </a:cubicBezTo>
                  <a:cubicBezTo>
                    <a:pt x="459" y="275"/>
                    <a:pt x="459" y="275"/>
                    <a:pt x="459" y="275"/>
                  </a:cubicBezTo>
                  <a:cubicBezTo>
                    <a:pt x="459" y="275"/>
                    <a:pt x="459" y="275"/>
                    <a:pt x="459" y="275"/>
                  </a:cubicBezTo>
                  <a:cubicBezTo>
                    <a:pt x="459" y="274"/>
                    <a:pt x="459" y="274"/>
                    <a:pt x="459" y="274"/>
                  </a:cubicBezTo>
                  <a:cubicBezTo>
                    <a:pt x="459" y="274"/>
                    <a:pt x="459" y="274"/>
                    <a:pt x="459" y="274"/>
                  </a:cubicBezTo>
                  <a:cubicBezTo>
                    <a:pt x="459" y="274"/>
                    <a:pt x="459" y="274"/>
                    <a:pt x="459" y="274"/>
                  </a:cubicBezTo>
                  <a:cubicBezTo>
                    <a:pt x="458" y="273"/>
                    <a:pt x="458" y="273"/>
                    <a:pt x="458" y="273"/>
                  </a:cubicBezTo>
                  <a:cubicBezTo>
                    <a:pt x="459" y="272"/>
                    <a:pt x="459" y="272"/>
                    <a:pt x="459" y="272"/>
                  </a:cubicBezTo>
                  <a:cubicBezTo>
                    <a:pt x="459" y="272"/>
                    <a:pt x="459" y="272"/>
                    <a:pt x="459" y="272"/>
                  </a:cubicBezTo>
                  <a:cubicBezTo>
                    <a:pt x="459" y="272"/>
                    <a:pt x="459" y="272"/>
                    <a:pt x="459" y="272"/>
                  </a:cubicBezTo>
                  <a:cubicBezTo>
                    <a:pt x="459" y="271"/>
                    <a:pt x="459" y="271"/>
                    <a:pt x="459" y="271"/>
                  </a:cubicBezTo>
                  <a:cubicBezTo>
                    <a:pt x="459" y="271"/>
                    <a:pt x="459" y="271"/>
                    <a:pt x="459" y="271"/>
                  </a:cubicBezTo>
                  <a:cubicBezTo>
                    <a:pt x="459" y="271"/>
                    <a:pt x="459" y="271"/>
                    <a:pt x="459" y="271"/>
                  </a:cubicBezTo>
                  <a:cubicBezTo>
                    <a:pt x="459" y="270"/>
                    <a:pt x="459" y="270"/>
                    <a:pt x="459" y="270"/>
                  </a:cubicBezTo>
                  <a:cubicBezTo>
                    <a:pt x="459" y="270"/>
                    <a:pt x="459" y="270"/>
                    <a:pt x="459" y="270"/>
                  </a:cubicBezTo>
                  <a:cubicBezTo>
                    <a:pt x="459" y="269"/>
                    <a:pt x="459" y="269"/>
                    <a:pt x="459" y="269"/>
                  </a:cubicBezTo>
                  <a:cubicBezTo>
                    <a:pt x="459" y="269"/>
                    <a:pt x="459" y="269"/>
                    <a:pt x="459" y="269"/>
                  </a:cubicBezTo>
                  <a:cubicBezTo>
                    <a:pt x="459" y="269"/>
                    <a:pt x="459" y="269"/>
                    <a:pt x="459" y="269"/>
                  </a:cubicBezTo>
                  <a:cubicBezTo>
                    <a:pt x="459" y="268"/>
                    <a:pt x="459" y="268"/>
                    <a:pt x="459" y="268"/>
                  </a:cubicBezTo>
                  <a:cubicBezTo>
                    <a:pt x="459" y="268"/>
                    <a:pt x="459" y="268"/>
                    <a:pt x="459" y="268"/>
                  </a:cubicBezTo>
                  <a:cubicBezTo>
                    <a:pt x="459" y="267"/>
                    <a:pt x="459" y="267"/>
                    <a:pt x="459" y="267"/>
                  </a:cubicBezTo>
                  <a:cubicBezTo>
                    <a:pt x="459" y="266"/>
                    <a:pt x="459" y="266"/>
                    <a:pt x="459" y="266"/>
                  </a:cubicBezTo>
                  <a:cubicBezTo>
                    <a:pt x="459" y="266"/>
                    <a:pt x="459" y="266"/>
                    <a:pt x="459" y="266"/>
                  </a:cubicBezTo>
                  <a:cubicBezTo>
                    <a:pt x="459" y="266"/>
                    <a:pt x="459" y="266"/>
                    <a:pt x="459" y="266"/>
                  </a:cubicBezTo>
                  <a:cubicBezTo>
                    <a:pt x="459" y="265"/>
                    <a:pt x="459" y="265"/>
                    <a:pt x="459" y="265"/>
                  </a:cubicBezTo>
                  <a:cubicBezTo>
                    <a:pt x="459" y="265"/>
                    <a:pt x="459" y="265"/>
                    <a:pt x="459" y="265"/>
                  </a:cubicBezTo>
                  <a:cubicBezTo>
                    <a:pt x="459" y="265"/>
                    <a:pt x="459" y="265"/>
                    <a:pt x="459" y="265"/>
                  </a:cubicBezTo>
                  <a:cubicBezTo>
                    <a:pt x="459" y="264"/>
                    <a:pt x="459" y="264"/>
                    <a:pt x="459" y="264"/>
                  </a:cubicBezTo>
                  <a:cubicBezTo>
                    <a:pt x="458" y="264"/>
                    <a:pt x="458" y="264"/>
                    <a:pt x="458" y="264"/>
                  </a:cubicBezTo>
                  <a:cubicBezTo>
                    <a:pt x="459" y="264"/>
                    <a:pt x="459" y="264"/>
                    <a:pt x="459" y="264"/>
                  </a:cubicBezTo>
                  <a:cubicBezTo>
                    <a:pt x="459" y="263"/>
                    <a:pt x="459" y="263"/>
                    <a:pt x="459" y="263"/>
                  </a:cubicBezTo>
                  <a:cubicBezTo>
                    <a:pt x="459" y="263"/>
                    <a:pt x="459" y="263"/>
                    <a:pt x="459" y="263"/>
                  </a:cubicBezTo>
                  <a:cubicBezTo>
                    <a:pt x="458" y="262"/>
                    <a:pt x="458" y="262"/>
                    <a:pt x="458" y="262"/>
                  </a:cubicBezTo>
                  <a:cubicBezTo>
                    <a:pt x="458" y="262"/>
                    <a:pt x="458" y="262"/>
                    <a:pt x="458" y="262"/>
                  </a:cubicBezTo>
                  <a:cubicBezTo>
                    <a:pt x="459" y="261"/>
                    <a:pt x="459" y="261"/>
                    <a:pt x="459" y="261"/>
                  </a:cubicBezTo>
                  <a:cubicBezTo>
                    <a:pt x="459" y="261"/>
                    <a:pt x="459" y="261"/>
                    <a:pt x="459" y="261"/>
                  </a:cubicBezTo>
                  <a:cubicBezTo>
                    <a:pt x="460" y="261"/>
                    <a:pt x="460" y="261"/>
                    <a:pt x="460" y="261"/>
                  </a:cubicBezTo>
                  <a:cubicBezTo>
                    <a:pt x="460" y="260"/>
                    <a:pt x="460" y="260"/>
                    <a:pt x="460" y="260"/>
                  </a:cubicBezTo>
                  <a:cubicBezTo>
                    <a:pt x="460" y="259"/>
                    <a:pt x="460" y="259"/>
                    <a:pt x="460" y="259"/>
                  </a:cubicBezTo>
                  <a:cubicBezTo>
                    <a:pt x="459" y="259"/>
                    <a:pt x="459" y="259"/>
                    <a:pt x="459" y="259"/>
                  </a:cubicBezTo>
                  <a:cubicBezTo>
                    <a:pt x="459" y="258"/>
                    <a:pt x="459" y="258"/>
                    <a:pt x="459" y="258"/>
                  </a:cubicBezTo>
                  <a:cubicBezTo>
                    <a:pt x="459" y="258"/>
                    <a:pt x="459" y="258"/>
                    <a:pt x="459" y="258"/>
                  </a:cubicBezTo>
                  <a:cubicBezTo>
                    <a:pt x="458" y="257"/>
                    <a:pt x="458" y="257"/>
                    <a:pt x="458" y="257"/>
                  </a:cubicBezTo>
                  <a:cubicBezTo>
                    <a:pt x="458" y="257"/>
                    <a:pt x="458" y="257"/>
                    <a:pt x="458" y="257"/>
                  </a:cubicBezTo>
                  <a:cubicBezTo>
                    <a:pt x="458" y="256"/>
                    <a:pt x="458" y="256"/>
                    <a:pt x="458" y="256"/>
                  </a:cubicBezTo>
                  <a:cubicBezTo>
                    <a:pt x="458" y="256"/>
                    <a:pt x="458" y="256"/>
                    <a:pt x="458" y="256"/>
                  </a:cubicBezTo>
                  <a:cubicBezTo>
                    <a:pt x="458" y="255"/>
                    <a:pt x="458" y="255"/>
                    <a:pt x="458" y="255"/>
                  </a:cubicBezTo>
                  <a:cubicBezTo>
                    <a:pt x="457" y="255"/>
                    <a:pt x="457" y="255"/>
                    <a:pt x="457" y="255"/>
                  </a:cubicBezTo>
                  <a:cubicBezTo>
                    <a:pt x="456" y="255"/>
                    <a:pt x="456" y="255"/>
                    <a:pt x="456" y="255"/>
                  </a:cubicBezTo>
                  <a:cubicBezTo>
                    <a:pt x="456" y="255"/>
                    <a:pt x="456" y="255"/>
                    <a:pt x="456" y="255"/>
                  </a:cubicBezTo>
                  <a:cubicBezTo>
                    <a:pt x="455" y="255"/>
                    <a:pt x="455" y="255"/>
                    <a:pt x="455" y="255"/>
                  </a:cubicBezTo>
                  <a:cubicBezTo>
                    <a:pt x="454" y="255"/>
                    <a:pt x="454" y="255"/>
                    <a:pt x="454" y="255"/>
                  </a:cubicBezTo>
                  <a:cubicBezTo>
                    <a:pt x="454" y="255"/>
                    <a:pt x="454" y="255"/>
                    <a:pt x="454" y="255"/>
                  </a:cubicBezTo>
                  <a:cubicBezTo>
                    <a:pt x="454" y="256"/>
                    <a:pt x="454" y="256"/>
                    <a:pt x="454" y="256"/>
                  </a:cubicBezTo>
                  <a:cubicBezTo>
                    <a:pt x="453" y="256"/>
                    <a:pt x="453" y="256"/>
                    <a:pt x="453" y="256"/>
                  </a:cubicBezTo>
                  <a:cubicBezTo>
                    <a:pt x="453" y="256"/>
                    <a:pt x="453" y="256"/>
                    <a:pt x="453" y="256"/>
                  </a:cubicBezTo>
                  <a:cubicBezTo>
                    <a:pt x="453" y="257"/>
                    <a:pt x="453" y="257"/>
                    <a:pt x="453" y="257"/>
                  </a:cubicBezTo>
                  <a:cubicBezTo>
                    <a:pt x="452" y="257"/>
                    <a:pt x="452" y="257"/>
                    <a:pt x="452" y="257"/>
                  </a:cubicBezTo>
                  <a:cubicBezTo>
                    <a:pt x="451" y="257"/>
                    <a:pt x="451" y="257"/>
                    <a:pt x="451" y="257"/>
                  </a:cubicBezTo>
                  <a:cubicBezTo>
                    <a:pt x="451" y="258"/>
                    <a:pt x="451" y="258"/>
                    <a:pt x="451" y="258"/>
                  </a:cubicBezTo>
                  <a:cubicBezTo>
                    <a:pt x="451" y="258"/>
                    <a:pt x="451" y="258"/>
                    <a:pt x="451" y="258"/>
                  </a:cubicBezTo>
                  <a:cubicBezTo>
                    <a:pt x="450" y="259"/>
                    <a:pt x="450" y="259"/>
                    <a:pt x="450" y="259"/>
                  </a:cubicBezTo>
                  <a:cubicBezTo>
                    <a:pt x="450" y="259"/>
                    <a:pt x="450" y="259"/>
                    <a:pt x="450" y="259"/>
                  </a:cubicBezTo>
                  <a:cubicBezTo>
                    <a:pt x="450" y="260"/>
                    <a:pt x="450" y="260"/>
                    <a:pt x="450" y="260"/>
                  </a:cubicBezTo>
                  <a:cubicBezTo>
                    <a:pt x="450" y="260"/>
                    <a:pt x="450" y="260"/>
                    <a:pt x="450" y="260"/>
                  </a:cubicBezTo>
                  <a:cubicBezTo>
                    <a:pt x="449" y="260"/>
                    <a:pt x="449" y="260"/>
                    <a:pt x="449" y="260"/>
                  </a:cubicBezTo>
                  <a:cubicBezTo>
                    <a:pt x="448" y="261"/>
                    <a:pt x="448" y="261"/>
                    <a:pt x="448" y="261"/>
                  </a:cubicBezTo>
                  <a:cubicBezTo>
                    <a:pt x="448" y="261"/>
                    <a:pt x="448" y="261"/>
                    <a:pt x="448" y="261"/>
                  </a:cubicBezTo>
                  <a:cubicBezTo>
                    <a:pt x="447" y="261"/>
                    <a:pt x="447" y="261"/>
                    <a:pt x="447" y="261"/>
                  </a:cubicBezTo>
                  <a:cubicBezTo>
                    <a:pt x="447" y="261"/>
                    <a:pt x="447" y="261"/>
                    <a:pt x="447" y="261"/>
                  </a:cubicBezTo>
                  <a:cubicBezTo>
                    <a:pt x="446" y="261"/>
                    <a:pt x="446" y="261"/>
                    <a:pt x="446" y="261"/>
                  </a:cubicBezTo>
                  <a:cubicBezTo>
                    <a:pt x="446" y="261"/>
                    <a:pt x="446" y="261"/>
                    <a:pt x="446" y="261"/>
                  </a:cubicBezTo>
                  <a:cubicBezTo>
                    <a:pt x="445" y="260"/>
                    <a:pt x="445" y="260"/>
                    <a:pt x="445" y="260"/>
                  </a:cubicBezTo>
                  <a:cubicBezTo>
                    <a:pt x="445" y="260"/>
                    <a:pt x="445" y="260"/>
                    <a:pt x="445" y="260"/>
                  </a:cubicBezTo>
                  <a:cubicBezTo>
                    <a:pt x="444" y="261"/>
                    <a:pt x="444" y="261"/>
                    <a:pt x="444" y="261"/>
                  </a:cubicBezTo>
                  <a:cubicBezTo>
                    <a:pt x="443" y="261"/>
                    <a:pt x="443" y="261"/>
                    <a:pt x="443" y="261"/>
                  </a:cubicBezTo>
                  <a:cubicBezTo>
                    <a:pt x="443" y="260"/>
                    <a:pt x="443" y="260"/>
                    <a:pt x="443" y="260"/>
                  </a:cubicBezTo>
                  <a:cubicBezTo>
                    <a:pt x="443" y="260"/>
                    <a:pt x="443" y="260"/>
                    <a:pt x="443" y="260"/>
                  </a:cubicBezTo>
                  <a:cubicBezTo>
                    <a:pt x="442" y="259"/>
                    <a:pt x="442" y="259"/>
                    <a:pt x="442" y="259"/>
                  </a:cubicBezTo>
                  <a:cubicBezTo>
                    <a:pt x="441" y="258"/>
                    <a:pt x="441" y="258"/>
                    <a:pt x="441" y="258"/>
                  </a:cubicBezTo>
                  <a:cubicBezTo>
                    <a:pt x="441" y="258"/>
                    <a:pt x="441" y="258"/>
                    <a:pt x="441" y="258"/>
                  </a:cubicBezTo>
                  <a:cubicBezTo>
                    <a:pt x="442" y="258"/>
                    <a:pt x="442" y="258"/>
                    <a:pt x="442" y="258"/>
                  </a:cubicBezTo>
                  <a:cubicBezTo>
                    <a:pt x="442" y="257"/>
                    <a:pt x="442" y="257"/>
                    <a:pt x="442" y="257"/>
                  </a:cubicBezTo>
                  <a:cubicBezTo>
                    <a:pt x="441" y="256"/>
                    <a:pt x="441" y="256"/>
                    <a:pt x="441" y="256"/>
                  </a:cubicBezTo>
                  <a:cubicBezTo>
                    <a:pt x="441" y="255"/>
                    <a:pt x="441" y="255"/>
                    <a:pt x="441" y="255"/>
                  </a:cubicBezTo>
                  <a:cubicBezTo>
                    <a:pt x="441" y="255"/>
                    <a:pt x="441" y="255"/>
                    <a:pt x="441" y="255"/>
                  </a:cubicBezTo>
                  <a:cubicBezTo>
                    <a:pt x="440" y="255"/>
                    <a:pt x="440" y="255"/>
                    <a:pt x="440" y="255"/>
                  </a:cubicBezTo>
                  <a:cubicBezTo>
                    <a:pt x="440" y="254"/>
                    <a:pt x="440" y="254"/>
                    <a:pt x="440" y="254"/>
                  </a:cubicBezTo>
                  <a:cubicBezTo>
                    <a:pt x="441" y="254"/>
                    <a:pt x="441" y="254"/>
                    <a:pt x="441" y="254"/>
                  </a:cubicBezTo>
                  <a:cubicBezTo>
                    <a:pt x="441" y="253"/>
                    <a:pt x="441" y="253"/>
                    <a:pt x="441" y="253"/>
                  </a:cubicBezTo>
                  <a:cubicBezTo>
                    <a:pt x="441" y="253"/>
                    <a:pt x="441" y="253"/>
                    <a:pt x="441" y="253"/>
                  </a:cubicBezTo>
                  <a:cubicBezTo>
                    <a:pt x="440" y="253"/>
                    <a:pt x="440" y="253"/>
                    <a:pt x="440" y="253"/>
                  </a:cubicBezTo>
                  <a:cubicBezTo>
                    <a:pt x="440" y="254"/>
                    <a:pt x="440" y="254"/>
                    <a:pt x="440" y="254"/>
                  </a:cubicBezTo>
                  <a:cubicBezTo>
                    <a:pt x="439" y="254"/>
                    <a:pt x="439" y="254"/>
                    <a:pt x="439" y="254"/>
                  </a:cubicBezTo>
                  <a:cubicBezTo>
                    <a:pt x="439" y="254"/>
                    <a:pt x="439" y="254"/>
                    <a:pt x="439" y="254"/>
                  </a:cubicBezTo>
                  <a:cubicBezTo>
                    <a:pt x="438" y="254"/>
                    <a:pt x="438" y="254"/>
                    <a:pt x="438" y="254"/>
                  </a:cubicBezTo>
                  <a:cubicBezTo>
                    <a:pt x="438" y="253"/>
                    <a:pt x="438" y="253"/>
                    <a:pt x="438" y="253"/>
                  </a:cubicBezTo>
                  <a:cubicBezTo>
                    <a:pt x="437" y="253"/>
                    <a:pt x="437" y="253"/>
                    <a:pt x="437" y="253"/>
                  </a:cubicBezTo>
                  <a:cubicBezTo>
                    <a:pt x="437" y="253"/>
                    <a:pt x="437" y="253"/>
                    <a:pt x="437" y="253"/>
                  </a:cubicBezTo>
                  <a:cubicBezTo>
                    <a:pt x="436" y="253"/>
                    <a:pt x="436" y="253"/>
                    <a:pt x="436" y="253"/>
                  </a:cubicBezTo>
                  <a:cubicBezTo>
                    <a:pt x="436" y="252"/>
                    <a:pt x="436" y="252"/>
                    <a:pt x="436" y="252"/>
                  </a:cubicBezTo>
                  <a:cubicBezTo>
                    <a:pt x="436" y="252"/>
                    <a:pt x="436" y="252"/>
                    <a:pt x="436" y="252"/>
                  </a:cubicBezTo>
                  <a:cubicBezTo>
                    <a:pt x="435" y="252"/>
                    <a:pt x="435" y="252"/>
                    <a:pt x="435" y="252"/>
                  </a:cubicBezTo>
                  <a:cubicBezTo>
                    <a:pt x="435" y="252"/>
                    <a:pt x="435" y="252"/>
                    <a:pt x="435" y="252"/>
                  </a:cubicBezTo>
                  <a:cubicBezTo>
                    <a:pt x="435" y="251"/>
                    <a:pt x="435" y="251"/>
                    <a:pt x="435" y="251"/>
                  </a:cubicBezTo>
                  <a:cubicBezTo>
                    <a:pt x="434" y="251"/>
                    <a:pt x="434" y="251"/>
                    <a:pt x="434" y="251"/>
                  </a:cubicBezTo>
                  <a:cubicBezTo>
                    <a:pt x="434" y="251"/>
                    <a:pt x="434" y="251"/>
                    <a:pt x="434" y="251"/>
                  </a:cubicBezTo>
                  <a:cubicBezTo>
                    <a:pt x="434" y="250"/>
                    <a:pt x="434" y="250"/>
                    <a:pt x="434" y="250"/>
                  </a:cubicBezTo>
                  <a:cubicBezTo>
                    <a:pt x="433" y="250"/>
                    <a:pt x="433" y="250"/>
                    <a:pt x="433" y="250"/>
                  </a:cubicBezTo>
                  <a:cubicBezTo>
                    <a:pt x="433" y="250"/>
                    <a:pt x="433" y="250"/>
                    <a:pt x="433" y="250"/>
                  </a:cubicBezTo>
                  <a:cubicBezTo>
                    <a:pt x="433" y="251"/>
                    <a:pt x="433" y="251"/>
                    <a:pt x="433" y="251"/>
                  </a:cubicBezTo>
                  <a:cubicBezTo>
                    <a:pt x="432" y="250"/>
                    <a:pt x="432" y="250"/>
                    <a:pt x="432" y="250"/>
                  </a:cubicBezTo>
                  <a:cubicBezTo>
                    <a:pt x="432" y="251"/>
                    <a:pt x="432" y="251"/>
                    <a:pt x="432" y="251"/>
                  </a:cubicBezTo>
                  <a:cubicBezTo>
                    <a:pt x="432" y="251"/>
                    <a:pt x="432" y="251"/>
                    <a:pt x="432" y="251"/>
                  </a:cubicBezTo>
                  <a:cubicBezTo>
                    <a:pt x="431" y="251"/>
                    <a:pt x="431" y="251"/>
                    <a:pt x="431" y="251"/>
                  </a:cubicBezTo>
                  <a:cubicBezTo>
                    <a:pt x="431" y="250"/>
                    <a:pt x="431" y="250"/>
                    <a:pt x="431" y="250"/>
                  </a:cubicBezTo>
                  <a:cubicBezTo>
                    <a:pt x="430" y="250"/>
                    <a:pt x="430" y="250"/>
                    <a:pt x="430" y="250"/>
                  </a:cubicBezTo>
                  <a:cubicBezTo>
                    <a:pt x="429" y="250"/>
                    <a:pt x="429" y="250"/>
                    <a:pt x="429" y="250"/>
                  </a:cubicBezTo>
                  <a:cubicBezTo>
                    <a:pt x="429" y="250"/>
                    <a:pt x="429" y="250"/>
                    <a:pt x="429" y="250"/>
                  </a:cubicBezTo>
                  <a:cubicBezTo>
                    <a:pt x="429" y="249"/>
                    <a:pt x="429" y="249"/>
                    <a:pt x="429" y="249"/>
                  </a:cubicBezTo>
                  <a:cubicBezTo>
                    <a:pt x="429" y="249"/>
                    <a:pt x="429" y="249"/>
                    <a:pt x="429" y="249"/>
                  </a:cubicBezTo>
                  <a:cubicBezTo>
                    <a:pt x="429" y="249"/>
                    <a:pt x="429" y="249"/>
                    <a:pt x="429" y="249"/>
                  </a:cubicBezTo>
                  <a:cubicBezTo>
                    <a:pt x="428" y="250"/>
                    <a:pt x="428" y="250"/>
                    <a:pt x="428" y="250"/>
                  </a:cubicBezTo>
                  <a:cubicBezTo>
                    <a:pt x="427" y="249"/>
                    <a:pt x="427" y="249"/>
                    <a:pt x="427" y="249"/>
                  </a:cubicBezTo>
                  <a:cubicBezTo>
                    <a:pt x="427" y="250"/>
                    <a:pt x="427" y="250"/>
                    <a:pt x="427" y="250"/>
                  </a:cubicBezTo>
                  <a:cubicBezTo>
                    <a:pt x="427" y="249"/>
                    <a:pt x="427" y="249"/>
                    <a:pt x="427" y="249"/>
                  </a:cubicBezTo>
                  <a:cubicBezTo>
                    <a:pt x="426" y="250"/>
                    <a:pt x="426" y="250"/>
                    <a:pt x="426" y="250"/>
                  </a:cubicBezTo>
                  <a:cubicBezTo>
                    <a:pt x="426" y="249"/>
                    <a:pt x="426" y="249"/>
                    <a:pt x="426" y="249"/>
                  </a:cubicBezTo>
                  <a:cubicBezTo>
                    <a:pt x="425" y="249"/>
                    <a:pt x="425" y="249"/>
                    <a:pt x="425" y="249"/>
                  </a:cubicBezTo>
                  <a:cubicBezTo>
                    <a:pt x="425" y="249"/>
                    <a:pt x="425" y="249"/>
                    <a:pt x="425" y="249"/>
                  </a:cubicBezTo>
                  <a:cubicBezTo>
                    <a:pt x="424" y="248"/>
                    <a:pt x="424" y="248"/>
                    <a:pt x="424" y="248"/>
                  </a:cubicBezTo>
                  <a:cubicBezTo>
                    <a:pt x="423" y="247"/>
                    <a:pt x="423" y="247"/>
                    <a:pt x="423" y="247"/>
                  </a:cubicBezTo>
                  <a:cubicBezTo>
                    <a:pt x="423" y="246"/>
                    <a:pt x="423" y="246"/>
                    <a:pt x="423" y="246"/>
                  </a:cubicBezTo>
                  <a:cubicBezTo>
                    <a:pt x="423" y="246"/>
                    <a:pt x="423" y="246"/>
                    <a:pt x="423" y="246"/>
                  </a:cubicBezTo>
                  <a:cubicBezTo>
                    <a:pt x="422" y="246"/>
                    <a:pt x="422" y="246"/>
                    <a:pt x="422" y="246"/>
                  </a:cubicBezTo>
                  <a:cubicBezTo>
                    <a:pt x="422" y="245"/>
                    <a:pt x="422" y="245"/>
                    <a:pt x="422" y="245"/>
                  </a:cubicBezTo>
                  <a:cubicBezTo>
                    <a:pt x="422" y="245"/>
                    <a:pt x="422" y="245"/>
                    <a:pt x="422" y="245"/>
                  </a:cubicBezTo>
                  <a:cubicBezTo>
                    <a:pt x="422" y="244"/>
                    <a:pt x="422" y="244"/>
                    <a:pt x="422" y="244"/>
                  </a:cubicBezTo>
                  <a:cubicBezTo>
                    <a:pt x="421" y="244"/>
                    <a:pt x="421" y="244"/>
                    <a:pt x="421" y="244"/>
                  </a:cubicBezTo>
                  <a:cubicBezTo>
                    <a:pt x="421" y="243"/>
                    <a:pt x="421" y="243"/>
                    <a:pt x="421" y="243"/>
                  </a:cubicBezTo>
                  <a:cubicBezTo>
                    <a:pt x="420" y="242"/>
                    <a:pt x="420" y="242"/>
                    <a:pt x="420" y="242"/>
                  </a:cubicBezTo>
                  <a:cubicBezTo>
                    <a:pt x="419" y="241"/>
                    <a:pt x="419" y="241"/>
                    <a:pt x="419" y="241"/>
                  </a:cubicBezTo>
                  <a:cubicBezTo>
                    <a:pt x="419" y="240"/>
                    <a:pt x="419" y="240"/>
                    <a:pt x="419" y="240"/>
                  </a:cubicBezTo>
                  <a:cubicBezTo>
                    <a:pt x="418" y="240"/>
                    <a:pt x="418" y="240"/>
                    <a:pt x="418" y="240"/>
                  </a:cubicBezTo>
                  <a:cubicBezTo>
                    <a:pt x="418" y="240"/>
                    <a:pt x="418" y="240"/>
                    <a:pt x="418" y="240"/>
                  </a:cubicBezTo>
                  <a:cubicBezTo>
                    <a:pt x="417" y="240"/>
                    <a:pt x="417" y="240"/>
                    <a:pt x="417" y="240"/>
                  </a:cubicBezTo>
                  <a:cubicBezTo>
                    <a:pt x="418" y="239"/>
                    <a:pt x="418" y="239"/>
                    <a:pt x="418" y="239"/>
                  </a:cubicBezTo>
                  <a:cubicBezTo>
                    <a:pt x="418" y="239"/>
                    <a:pt x="418" y="239"/>
                    <a:pt x="418" y="239"/>
                  </a:cubicBezTo>
                  <a:cubicBezTo>
                    <a:pt x="417" y="239"/>
                    <a:pt x="417" y="239"/>
                    <a:pt x="417" y="239"/>
                  </a:cubicBezTo>
                  <a:cubicBezTo>
                    <a:pt x="417" y="238"/>
                    <a:pt x="417" y="238"/>
                    <a:pt x="417" y="238"/>
                  </a:cubicBezTo>
                  <a:cubicBezTo>
                    <a:pt x="416" y="238"/>
                    <a:pt x="416" y="238"/>
                    <a:pt x="416" y="238"/>
                  </a:cubicBezTo>
                  <a:cubicBezTo>
                    <a:pt x="416" y="237"/>
                    <a:pt x="416" y="237"/>
                    <a:pt x="416" y="237"/>
                  </a:cubicBezTo>
                  <a:cubicBezTo>
                    <a:pt x="416" y="237"/>
                    <a:pt x="416" y="237"/>
                    <a:pt x="416" y="237"/>
                  </a:cubicBezTo>
                  <a:cubicBezTo>
                    <a:pt x="415" y="236"/>
                    <a:pt x="415" y="236"/>
                    <a:pt x="415" y="236"/>
                  </a:cubicBezTo>
                  <a:cubicBezTo>
                    <a:pt x="414" y="235"/>
                    <a:pt x="414" y="235"/>
                    <a:pt x="414" y="235"/>
                  </a:cubicBezTo>
                  <a:cubicBezTo>
                    <a:pt x="414" y="235"/>
                    <a:pt x="414" y="235"/>
                    <a:pt x="414" y="235"/>
                  </a:cubicBezTo>
                  <a:cubicBezTo>
                    <a:pt x="414" y="234"/>
                    <a:pt x="414" y="234"/>
                    <a:pt x="414" y="234"/>
                  </a:cubicBezTo>
                  <a:cubicBezTo>
                    <a:pt x="414" y="234"/>
                    <a:pt x="414" y="234"/>
                    <a:pt x="414" y="234"/>
                  </a:cubicBezTo>
                  <a:cubicBezTo>
                    <a:pt x="413" y="234"/>
                    <a:pt x="413" y="234"/>
                    <a:pt x="413" y="234"/>
                  </a:cubicBezTo>
                  <a:cubicBezTo>
                    <a:pt x="413" y="234"/>
                    <a:pt x="413" y="234"/>
                    <a:pt x="413" y="234"/>
                  </a:cubicBezTo>
                  <a:cubicBezTo>
                    <a:pt x="413" y="233"/>
                    <a:pt x="413" y="233"/>
                    <a:pt x="413" y="233"/>
                  </a:cubicBezTo>
                  <a:cubicBezTo>
                    <a:pt x="413" y="233"/>
                    <a:pt x="413" y="233"/>
                    <a:pt x="413" y="233"/>
                  </a:cubicBezTo>
                  <a:cubicBezTo>
                    <a:pt x="413" y="232"/>
                    <a:pt x="413" y="232"/>
                    <a:pt x="413" y="232"/>
                  </a:cubicBezTo>
                  <a:cubicBezTo>
                    <a:pt x="412" y="232"/>
                    <a:pt x="412" y="232"/>
                    <a:pt x="412" y="232"/>
                  </a:cubicBezTo>
                  <a:cubicBezTo>
                    <a:pt x="412" y="231"/>
                    <a:pt x="412" y="231"/>
                    <a:pt x="412" y="231"/>
                  </a:cubicBezTo>
                  <a:cubicBezTo>
                    <a:pt x="412" y="231"/>
                    <a:pt x="412" y="231"/>
                    <a:pt x="412" y="231"/>
                  </a:cubicBezTo>
                  <a:cubicBezTo>
                    <a:pt x="412" y="231"/>
                    <a:pt x="412" y="231"/>
                    <a:pt x="412" y="231"/>
                  </a:cubicBezTo>
                  <a:cubicBezTo>
                    <a:pt x="411" y="231"/>
                    <a:pt x="411" y="231"/>
                    <a:pt x="411" y="231"/>
                  </a:cubicBezTo>
                  <a:cubicBezTo>
                    <a:pt x="410" y="231"/>
                    <a:pt x="410" y="231"/>
                    <a:pt x="410" y="231"/>
                  </a:cubicBezTo>
                  <a:cubicBezTo>
                    <a:pt x="410" y="230"/>
                    <a:pt x="410" y="230"/>
                    <a:pt x="410" y="230"/>
                  </a:cubicBezTo>
                  <a:cubicBezTo>
                    <a:pt x="410" y="230"/>
                    <a:pt x="410" y="230"/>
                    <a:pt x="410" y="230"/>
                  </a:cubicBezTo>
                  <a:cubicBezTo>
                    <a:pt x="410" y="230"/>
                    <a:pt x="410" y="230"/>
                    <a:pt x="410" y="230"/>
                  </a:cubicBezTo>
                  <a:cubicBezTo>
                    <a:pt x="410" y="229"/>
                    <a:pt x="410" y="229"/>
                    <a:pt x="410" y="229"/>
                  </a:cubicBezTo>
                  <a:cubicBezTo>
                    <a:pt x="409" y="230"/>
                    <a:pt x="409" y="230"/>
                    <a:pt x="409" y="230"/>
                  </a:cubicBezTo>
                  <a:cubicBezTo>
                    <a:pt x="409" y="229"/>
                    <a:pt x="409" y="229"/>
                    <a:pt x="409" y="229"/>
                  </a:cubicBezTo>
                  <a:cubicBezTo>
                    <a:pt x="409" y="229"/>
                    <a:pt x="409" y="229"/>
                    <a:pt x="409" y="229"/>
                  </a:cubicBezTo>
                  <a:cubicBezTo>
                    <a:pt x="408" y="229"/>
                    <a:pt x="408" y="229"/>
                    <a:pt x="408" y="229"/>
                  </a:cubicBezTo>
                  <a:cubicBezTo>
                    <a:pt x="409" y="229"/>
                    <a:pt x="409" y="229"/>
                    <a:pt x="409" y="229"/>
                  </a:cubicBezTo>
                  <a:cubicBezTo>
                    <a:pt x="408" y="228"/>
                    <a:pt x="408" y="228"/>
                    <a:pt x="408" y="228"/>
                  </a:cubicBezTo>
                  <a:cubicBezTo>
                    <a:pt x="408" y="228"/>
                    <a:pt x="408" y="228"/>
                    <a:pt x="408" y="228"/>
                  </a:cubicBezTo>
                  <a:cubicBezTo>
                    <a:pt x="407" y="228"/>
                    <a:pt x="407" y="228"/>
                    <a:pt x="407" y="228"/>
                  </a:cubicBezTo>
                  <a:cubicBezTo>
                    <a:pt x="407" y="228"/>
                    <a:pt x="407" y="228"/>
                    <a:pt x="407" y="228"/>
                  </a:cubicBezTo>
                  <a:cubicBezTo>
                    <a:pt x="406" y="228"/>
                    <a:pt x="406" y="228"/>
                    <a:pt x="406" y="228"/>
                  </a:cubicBezTo>
                  <a:cubicBezTo>
                    <a:pt x="406" y="228"/>
                    <a:pt x="406" y="228"/>
                    <a:pt x="406" y="228"/>
                  </a:cubicBezTo>
                  <a:cubicBezTo>
                    <a:pt x="405" y="228"/>
                    <a:pt x="405" y="228"/>
                    <a:pt x="405" y="228"/>
                  </a:cubicBezTo>
                  <a:cubicBezTo>
                    <a:pt x="405" y="228"/>
                    <a:pt x="405" y="228"/>
                    <a:pt x="405" y="228"/>
                  </a:cubicBezTo>
                  <a:cubicBezTo>
                    <a:pt x="405" y="228"/>
                    <a:pt x="405" y="228"/>
                    <a:pt x="405" y="228"/>
                  </a:cubicBezTo>
                  <a:cubicBezTo>
                    <a:pt x="405" y="229"/>
                    <a:pt x="405" y="229"/>
                    <a:pt x="405" y="229"/>
                  </a:cubicBezTo>
                  <a:cubicBezTo>
                    <a:pt x="404" y="228"/>
                    <a:pt x="404" y="228"/>
                    <a:pt x="404" y="228"/>
                  </a:cubicBezTo>
                  <a:cubicBezTo>
                    <a:pt x="404" y="228"/>
                    <a:pt x="404" y="228"/>
                    <a:pt x="404" y="228"/>
                  </a:cubicBezTo>
                  <a:cubicBezTo>
                    <a:pt x="403" y="228"/>
                    <a:pt x="403" y="228"/>
                    <a:pt x="403" y="228"/>
                  </a:cubicBezTo>
                  <a:cubicBezTo>
                    <a:pt x="402" y="228"/>
                    <a:pt x="402" y="228"/>
                    <a:pt x="402" y="228"/>
                  </a:cubicBezTo>
                  <a:cubicBezTo>
                    <a:pt x="402" y="228"/>
                    <a:pt x="402" y="228"/>
                    <a:pt x="402" y="228"/>
                  </a:cubicBezTo>
                  <a:cubicBezTo>
                    <a:pt x="401" y="227"/>
                    <a:pt x="401" y="227"/>
                    <a:pt x="401" y="227"/>
                  </a:cubicBezTo>
                  <a:cubicBezTo>
                    <a:pt x="400" y="227"/>
                    <a:pt x="400" y="227"/>
                    <a:pt x="400" y="227"/>
                  </a:cubicBezTo>
                  <a:cubicBezTo>
                    <a:pt x="399" y="227"/>
                    <a:pt x="399" y="227"/>
                    <a:pt x="399" y="227"/>
                  </a:cubicBezTo>
                  <a:cubicBezTo>
                    <a:pt x="399" y="227"/>
                    <a:pt x="399" y="227"/>
                    <a:pt x="399" y="227"/>
                  </a:cubicBezTo>
                  <a:cubicBezTo>
                    <a:pt x="398" y="227"/>
                    <a:pt x="398" y="227"/>
                    <a:pt x="398" y="227"/>
                  </a:cubicBezTo>
                  <a:cubicBezTo>
                    <a:pt x="398" y="227"/>
                    <a:pt x="398" y="227"/>
                    <a:pt x="398" y="227"/>
                  </a:cubicBezTo>
                  <a:cubicBezTo>
                    <a:pt x="397" y="227"/>
                    <a:pt x="397" y="227"/>
                    <a:pt x="397" y="227"/>
                  </a:cubicBezTo>
                  <a:cubicBezTo>
                    <a:pt x="396" y="227"/>
                    <a:pt x="396" y="227"/>
                    <a:pt x="396" y="227"/>
                  </a:cubicBezTo>
                  <a:cubicBezTo>
                    <a:pt x="396" y="227"/>
                    <a:pt x="396" y="227"/>
                    <a:pt x="396" y="227"/>
                  </a:cubicBezTo>
                  <a:cubicBezTo>
                    <a:pt x="396" y="228"/>
                    <a:pt x="396" y="228"/>
                    <a:pt x="396" y="228"/>
                  </a:cubicBezTo>
                  <a:cubicBezTo>
                    <a:pt x="395" y="228"/>
                    <a:pt x="395" y="228"/>
                    <a:pt x="395" y="228"/>
                  </a:cubicBezTo>
                  <a:cubicBezTo>
                    <a:pt x="394" y="228"/>
                    <a:pt x="394" y="228"/>
                    <a:pt x="394" y="228"/>
                  </a:cubicBezTo>
                  <a:cubicBezTo>
                    <a:pt x="393" y="228"/>
                    <a:pt x="393" y="228"/>
                    <a:pt x="393" y="228"/>
                  </a:cubicBezTo>
                  <a:cubicBezTo>
                    <a:pt x="393" y="228"/>
                    <a:pt x="393" y="228"/>
                    <a:pt x="393" y="228"/>
                  </a:cubicBezTo>
                  <a:cubicBezTo>
                    <a:pt x="392" y="228"/>
                    <a:pt x="392" y="228"/>
                    <a:pt x="392" y="228"/>
                  </a:cubicBezTo>
                  <a:cubicBezTo>
                    <a:pt x="392" y="229"/>
                    <a:pt x="392" y="229"/>
                    <a:pt x="392" y="229"/>
                  </a:cubicBezTo>
                  <a:cubicBezTo>
                    <a:pt x="391" y="229"/>
                    <a:pt x="391" y="229"/>
                    <a:pt x="391" y="229"/>
                  </a:cubicBezTo>
                  <a:cubicBezTo>
                    <a:pt x="390" y="229"/>
                    <a:pt x="390" y="229"/>
                    <a:pt x="390" y="229"/>
                  </a:cubicBezTo>
                  <a:cubicBezTo>
                    <a:pt x="390" y="229"/>
                    <a:pt x="390" y="229"/>
                    <a:pt x="390" y="229"/>
                  </a:cubicBezTo>
                  <a:cubicBezTo>
                    <a:pt x="390" y="229"/>
                    <a:pt x="390" y="229"/>
                    <a:pt x="390" y="229"/>
                  </a:cubicBezTo>
                  <a:cubicBezTo>
                    <a:pt x="389" y="229"/>
                    <a:pt x="389" y="229"/>
                    <a:pt x="389" y="229"/>
                  </a:cubicBezTo>
                  <a:cubicBezTo>
                    <a:pt x="388" y="230"/>
                    <a:pt x="388" y="230"/>
                    <a:pt x="388" y="230"/>
                  </a:cubicBezTo>
                  <a:cubicBezTo>
                    <a:pt x="387" y="230"/>
                    <a:pt x="387" y="230"/>
                    <a:pt x="387" y="230"/>
                  </a:cubicBezTo>
                  <a:cubicBezTo>
                    <a:pt x="387" y="230"/>
                    <a:pt x="387" y="230"/>
                    <a:pt x="387" y="230"/>
                  </a:cubicBezTo>
                  <a:cubicBezTo>
                    <a:pt x="387" y="231"/>
                    <a:pt x="387" y="231"/>
                    <a:pt x="387" y="231"/>
                  </a:cubicBezTo>
                  <a:cubicBezTo>
                    <a:pt x="386" y="232"/>
                    <a:pt x="386" y="232"/>
                    <a:pt x="386" y="232"/>
                  </a:cubicBezTo>
                  <a:cubicBezTo>
                    <a:pt x="386" y="232"/>
                    <a:pt x="386" y="232"/>
                    <a:pt x="386" y="232"/>
                  </a:cubicBezTo>
                  <a:cubicBezTo>
                    <a:pt x="386" y="233"/>
                    <a:pt x="386" y="233"/>
                    <a:pt x="386" y="233"/>
                  </a:cubicBezTo>
                  <a:cubicBezTo>
                    <a:pt x="386" y="233"/>
                    <a:pt x="386" y="233"/>
                    <a:pt x="386" y="233"/>
                  </a:cubicBezTo>
                  <a:cubicBezTo>
                    <a:pt x="386" y="234"/>
                    <a:pt x="386" y="234"/>
                    <a:pt x="386" y="234"/>
                  </a:cubicBezTo>
                  <a:cubicBezTo>
                    <a:pt x="386" y="234"/>
                    <a:pt x="386" y="234"/>
                    <a:pt x="386" y="234"/>
                  </a:cubicBezTo>
                  <a:cubicBezTo>
                    <a:pt x="387" y="234"/>
                    <a:pt x="387" y="234"/>
                    <a:pt x="387" y="234"/>
                  </a:cubicBezTo>
                  <a:cubicBezTo>
                    <a:pt x="388" y="234"/>
                    <a:pt x="388" y="234"/>
                    <a:pt x="388" y="234"/>
                  </a:cubicBezTo>
                  <a:cubicBezTo>
                    <a:pt x="388" y="234"/>
                    <a:pt x="388" y="234"/>
                    <a:pt x="388" y="234"/>
                  </a:cubicBezTo>
                  <a:cubicBezTo>
                    <a:pt x="389" y="234"/>
                    <a:pt x="389" y="234"/>
                    <a:pt x="389" y="234"/>
                  </a:cubicBezTo>
                  <a:cubicBezTo>
                    <a:pt x="389" y="235"/>
                    <a:pt x="389" y="235"/>
                    <a:pt x="389" y="235"/>
                  </a:cubicBezTo>
                  <a:cubicBezTo>
                    <a:pt x="390" y="235"/>
                    <a:pt x="390" y="235"/>
                    <a:pt x="390" y="235"/>
                  </a:cubicBezTo>
                  <a:cubicBezTo>
                    <a:pt x="390" y="236"/>
                    <a:pt x="390" y="236"/>
                    <a:pt x="390" y="236"/>
                  </a:cubicBezTo>
                  <a:cubicBezTo>
                    <a:pt x="390" y="236"/>
                    <a:pt x="390" y="236"/>
                    <a:pt x="390" y="236"/>
                  </a:cubicBezTo>
                  <a:cubicBezTo>
                    <a:pt x="391" y="237"/>
                    <a:pt x="391" y="237"/>
                    <a:pt x="391" y="237"/>
                  </a:cubicBezTo>
                  <a:cubicBezTo>
                    <a:pt x="390" y="238"/>
                    <a:pt x="390" y="238"/>
                    <a:pt x="390" y="238"/>
                  </a:cubicBezTo>
                  <a:cubicBezTo>
                    <a:pt x="390" y="238"/>
                    <a:pt x="390" y="238"/>
                    <a:pt x="390" y="238"/>
                  </a:cubicBezTo>
                  <a:cubicBezTo>
                    <a:pt x="389" y="239"/>
                    <a:pt x="389" y="239"/>
                    <a:pt x="389" y="239"/>
                  </a:cubicBezTo>
                  <a:cubicBezTo>
                    <a:pt x="389" y="240"/>
                    <a:pt x="389" y="240"/>
                    <a:pt x="389" y="240"/>
                  </a:cubicBezTo>
                  <a:cubicBezTo>
                    <a:pt x="389" y="240"/>
                    <a:pt x="389" y="240"/>
                    <a:pt x="389" y="240"/>
                  </a:cubicBezTo>
                  <a:cubicBezTo>
                    <a:pt x="388" y="241"/>
                    <a:pt x="388" y="241"/>
                    <a:pt x="388" y="241"/>
                  </a:cubicBezTo>
                  <a:cubicBezTo>
                    <a:pt x="388" y="242"/>
                    <a:pt x="388" y="242"/>
                    <a:pt x="388" y="242"/>
                  </a:cubicBezTo>
                  <a:cubicBezTo>
                    <a:pt x="388" y="242"/>
                    <a:pt x="388" y="242"/>
                    <a:pt x="388" y="242"/>
                  </a:cubicBezTo>
                  <a:cubicBezTo>
                    <a:pt x="388" y="243"/>
                    <a:pt x="388" y="243"/>
                    <a:pt x="388" y="243"/>
                  </a:cubicBezTo>
                  <a:cubicBezTo>
                    <a:pt x="388" y="244"/>
                    <a:pt x="388" y="244"/>
                    <a:pt x="388" y="244"/>
                  </a:cubicBezTo>
                  <a:cubicBezTo>
                    <a:pt x="389" y="244"/>
                    <a:pt x="389" y="244"/>
                    <a:pt x="389" y="244"/>
                  </a:cubicBezTo>
                  <a:cubicBezTo>
                    <a:pt x="389" y="245"/>
                    <a:pt x="389" y="245"/>
                    <a:pt x="389" y="245"/>
                  </a:cubicBezTo>
                  <a:cubicBezTo>
                    <a:pt x="388" y="245"/>
                    <a:pt x="388" y="245"/>
                    <a:pt x="388" y="245"/>
                  </a:cubicBezTo>
                  <a:cubicBezTo>
                    <a:pt x="388" y="246"/>
                    <a:pt x="388" y="246"/>
                    <a:pt x="388" y="246"/>
                  </a:cubicBezTo>
                  <a:cubicBezTo>
                    <a:pt x="389" y="246"/>
                    <a:pt x="389" y="246"/>
                    <a:pt x="389" y="246"/>
                  </a:cubicBezTo>
                  <a:cubicBezTo>
                    <a:pt x="389" y="248"/>
                    <a:pt x="389" y="248"/>
                    <a:pt x="389" y="248"/>
                  </a:cubicBezTo>
                  <a:cubicBezTo>
                    <a:pt x="388" y="248"/>
                    <a:pt x="388" y="248"/>
                    <a:pt x="388" y="248"/>
                  </a:cubicBezTo>
                  <a:cubicBezTo>
                    <a:pt x="388" y="249"/>
                    <a:pt x="388" y="249"/>
                    <a:pt x="388" y="249"/>
                  </a:cubicBezTo>
                  <a:cubicBezTo>
                    <a:pt x="389" y="249"/>
                    <a:pt x="389" y="249"/>
                    <a:pt x="389" y="249"/>
                  </a:cubicBezTo>
                  <a:cubicBezTo>
                    <a:pt x="389" y="249"/>
                    <a:pt x="389" y="249"/>
                    <a:pt x="389" y="249"/>
                  </a:cubicBezTo>
                  <a:cubicBezTo>
                    <a:pt x="389" y="249"/>
                    <a:pt x="389" y="249"/>
                    <a:pt x="389" y="249"/>
                  </a:cubicBezTo>
                  <a:cubicBezTo>
                    <a:pt x="390" y="249"/>
                    <a:pt x="390" y="249"/>
                    <a:pt x="390" y="249"/>
                  </a:cubicBezTo>
                  <a:cubicBezTo>
                    <a:pt x="390" y="250"/>
                    <a:pt x="390" y="250"/>
                    <a:pt x="390" y="250"/>
                  </a:cubicBezTo>
                  <a:cubicBezTo>
                    <a:pt x="390" y="251"/>
                    <a:pt x="390" y="251"/>
                    <a:pt x="390" y="251"/>
                  </a:cubicBezTo>
                  <a:cubicBezTo>
                    <a:pt x="389" y="252"/>
                    <a:pt x="389" y="252"/>
                    <a:pt x="389" y="252"/>
                  </a:cubicBezTo>
                  <a:cubicBezTo>
                    <a:pt x="387" y="252"/>
                    <a:pt x="387" y="252"/>
                    <a:pt x="387" y="252"/>
                  </a:cubicBezTo>
                  <a:cubicBezTo>
                    <a:pt x="386" y="252"/>
                    <a:pt x="386" y="252"/>
                    <a:pt x="386" y="252"/>
                  </a:cubicBezTo>
                  <a:cubicBezTo>
                    <a:pt x="384" y="254"/>
                    <a:pt x="384" y="254"/>
                    <a:pt x="384" y="254"/>
                  </a:cubicBezTo>
                  <a:cubicBezTo>
                    <a:pt x="384" y="254"/>
                    <a:pt x="384" y="254"/>
                    <a:pt x="384" y="254"/>
                  </a:cubicBezTo>
                  <a:cubicBezTo>
                    <a:pt x="383" y="254"/>
                    <a:pt x="383" y="254"/>
                    <a:pt x="383" y="254"/>
                  </a:cubicBezTo>
                  <a:cubicBezTo>
                    <a:pt x="382" y="254"/>
                    <a:pt x="382" y="254"/>
                    <a:pt x="382" y="254"/>
                  </a:cubicBezTo>
                  <a:cubicBezTo>
                    <a:pt x="381" y="254"/>
                    <a:pt x="381" y="254"/>
                    <a:pt x="381" y="254"/>
                  </a:cubicBezTo>
                  <a:cubicBezTo>
                    <a:pt x="381" y="254"/>
                    <a:pt x="381" y="254"/>
                    <a:pt x="381" y="254"/>
                  </a:cubicBezTo>
                  <a:cubicBezTo>
                    <a:pt x="380" y="253"/>
                    <a:pt x="380" y="253"/>
                    <a:pt x="380" y="253"/>
                  </a:cubicBezTo>
                  <a:cubicBezTo>
                    <a:pt x="380" y="254"/>
                    <a:pt x="380" y="254"/>
                    <a:pt x="380" y="254"/>
                  </a:cubicBezTo>
                  <a:cubicBezTo>
                    <a:pt x="379" y="253"/>
                    <a:pt x="379" y="253"/>
                    <a:pt x="379" y="253"/>
                  </a:cubicBezTo>
                  <a:cubicBezTo>
                    <a:pt x="378" y="253"/>
                    <a:pt x="378" y="253"/>
                    <a:pt x="378" y="253"/>
                  </a:cubicBezTo>
                  <a:cubicBezTo>
                    <a:pt x="376" y="253"/>
                    <a:pt x="376" y="253"/>
                    <a:pt x="376" y="253"/>
                  </a:cubicBezTo>
                  <a:cubicBezTo>
                    <a:pt x="376" y="253"/>
                    <a:pt x="376" y="253"/>
                    <a:pt x="376" y="253"/>
                  </a:cubicBezTo>
                  <a:cubicBezTo>
                    <a:pt x="375" y="254"/>
                    <a:pt x="375" y="254"/>
                    <a:pt x="375" y="254"/>
                  </a:cubicBezTo>
                  <a:cubicBezTo>
                    <a:pt x="374" y="254"/>
                    <a:pt x="374" y="254"/>
                    <a:pt x="374" y="254"/>
                  </a:cubicBezTo>
                  <a:cubicBezTo>
                    <a:pt x="374" y="254"/>
                    <a:pt x="374" y="254"/>
                    <a:pt x="374" y="254"/>
                  </a:cubicBezTo>
                  <a:cubicBezTo>
                    <a:pt x="373" y="254"/>
                    <a:pt x="373" y="254"/>
                    <a:pt x="373" y="254"/>
                  </a:cubicBezTo>
                  <a:cubicBezTo>
                    <a:pt x="373" y="254"/>
                    <a:pt x="373" y="254"/>
                    <a:pt x="373" y="254"/>
                  </a:cubicBezTo>
                  <a:cubicBezTo>
                    <a:pt x="372" y="253"/>
                    <a:pt x="372" y="253"/>
                    <a:pt x="372" y="253"/>
                  </a:cubicBezTo>
                  <a:cubicBezTo>
                    <a:pt x="371" y="252"/>
                    <a:pt x="371" y="252"/>
                    <a:pt x="371" y="252"/>
                  </a:cubicBezTo>
                  <a:cubicBezTo>
                    <a:pt x="370" y="252"/>
                    <a:pt x="370" y="252"/>
                    <a:pt x="370" y="252"/>
                  </a:cubicBezTo>
                  <a:cubicBezTo>
                    <a:pt x="369" y="253"/>
                    <a:pt x="369" y="253"/>
                    <a:pt x="369" y="253"/>
                  </a:cubicBezTo>
                  <a:cubicBezTo>
                    <a:pt x="369" y="252"/>
                    <a:pt x="369" y="252"/>
                    <a:pt x="369" y="252"/>
                  </a:cubicBezTo>
                  <a:cubicBezTo>
                    <a:pt x="368" y="252"/>
                    <a:pt x="368" y="252"/>
                    <a:pt x="368" y="252"/>
                  </a:cubicBezTo>
                  <a:cubicBezTo>
                    <a:pt x="367" y="253"/>
                    <a:pt x="367" y="253"/>
                    <a:pt x="367" y="253"/>
                  </a:cubicBezTo>
                  <a:cubicBezTo>
                    <a:pt x="367" y="254"/>
                    <a:pt x="367" y="254"/>
                    <a:pt x="367" y="254"/>
                  </a:cubicBezTo>
                  <a:cubicBezTo>
                    <a:pt x="366" y="254"/>
                    <a:pt x="366" y="254"/>
                    <a:pt x="366" y="254"/>
                  </a:cubicBezTo>
                  <a:cubicBezTo>
                    <a:pt x="365" y="255"/>
                    <a:pt x="365" y="255"/>
                    <a:pt x="365" y="255"/>
                  </a:cubicBezTo>
                  <a:cubicBezTo>
                    <a:pt x="365" y="256"/>
                    <a:pt x="365" y="256"/>
                    <a:pt x="365" y="256"/>
                  </a:cubicBezTo>
                  <a:cubicBezTo>
                    <a:pt x="365" y="256"/>
                    <a:pt x="365" y="256"/>
                    <a:pt x="365" y="256"/>
                  </a:cubicBezTo>
                  <a:cubicBezTo>
                    <a:pt x="364" y="257"/>
                    <a:pt x="364" y="257"/>
                    <a:pt x="364" y="257"/>
                  </a:cubicBezTo>
                  <a:cubicBezTo>
                    <a:pt x="363" y="257"/>
                    <a:pt x="363" y="257"/>
                    <a:pt x="363" y="257"/>
                  </a:cubicBezTo>
                  <a:cubicBezTo>
                    <a:pt x="361" y="257"/>
                    <a:pt x="361" y="257"/>
                    <a:pt x="361" y="257"/>
                  </a:cubicBezTo>
                  <a:cubicBezTo>
                    <a:pt x="361" y="258"/>
                    <a:pt x="361" y="258"/>
                    <a:pt x="361" y="258"/>
                  </a:cubicBezTo>
                  <a:cubicBezTo>
                    <a:pt x="360" y="258"/>
                    <a:pt x="360" y="258"/>
                    <a:pt x="360" y="258"/>
                  </a:cubicBezTo>
                  <a:cubicBezTo>
                    <a:pt x="359" y="258"/>
                    <a:pt x="359" y="258"/>
                    <a:pt x="359" y="258"/>
                  </a:cubicBezTo>
                  <a:cubicBezTo>
                    <a:pt x="357" y="259"/>
                    <a:pt x="357" y="259"/>
                    <a:pt x="357" y="259"/>
                  </a:cubicBezTo>
                  <a:cubicBezTo>
                    <a:pt x="357" y="260"/>
                    <a:pt x="357" y="260"/>
                    <a:pt x="357" y="260"/>
                  </a:cubicBezTo>
                  <a:cubicBezTo>
                    <a:pt x="356" y="260"/>
                    <a:pt x="356" y="260"/>
                    <a:pt x="356" y="260"/>
                  </a:cubicBezTo>
                  <a:cubicBezTo>
                    <a:pt x="355" y="260"/>
                    <a:pt x="355" y="260"/>
                    <a:pt x="355" y="260"/>
                  </a:cubicBezTo>
                  <a:cubicBezTo>
                    <a:pt x="354" y="260"/>
                    <a:pt x="354" y="260"/>
                    <a:pt x="354" y="260"/>
                  </a:cubicBezTo>
                  <a:cubicBezTo>
                    <a:pt x="354" y="260"/>
                    <a:pt x="354" y="260"/>
                    <a:pt x="354" y="260"/>
                  </a:cubicBezTo>
                  <a:cubicBezTo>
                    <a:pt x="353" y="260"/>
                    <a:pt x="353" y="260"/>
                    <a:pt x="353" y="260"/>
                  </a:cubicBezTo>
                  <a:cubicBezTo>
                    <a:pt x="350" y="260"/>
                    <a:pt x="350" y="260"/>
                    <a:pt x="350" y="260"/>
                  </a:cubicBezTo>
                  <a:cubicBezTo>
                    <a:pt x="348" y="260"/>
                    <a:pt x="348" y="260"/>
                    <a:pt x="348" y="260"/>
                  </a:cubicBezTo>
                  <a:cubicBezTo>
                    <a:pt x="346" y="260"/>
                    <a:pt x="346" y="260"/>
                    <a:pt x="346" y="260"/>
                  </a:cubicBezTo>
                  <a:cubicBezTo>
                    <a:pt x="346" y="260"/>
                    <a:pt x="346" y="260"/>
                    <a:pt x="346" y="260"/>
                  </a:cubicBezTo>
                  <a:cubicBezTo>
                    <a:pt x="345" y="259"/>
                    <a:pt x="345" y="259"/>
                    <a:pt x="345" y="259"/>
                  </a:cubicBezTo>
                  <a:cubicBezTo>
                    <a:pt x="344" y="259"/>
                    <a:pt x="344" y="259"/>
                    <a:pt x="344" y="259"/>
                  </a:cubicBezTo>
                  <a:cubicBezTo>
                    <a:pt x="344" y="259"/>
                    <a:pt x="344" y="259"/>
                    <a:pt x="344" y="259"/>
                  </a:cubicBezTo>
                  <a:cubicBezTo>
                    <a:pt x="343" y="258"/>
                    <a:pt x="343" y="258"/>
                    <a:pt x="343" y="258"/>
                  </a:cubicBezTo>
                  <a:cubicBezTo>
                    <a:pt x="342" y="257"/>
                    <a:pt x="342" y="257"/>
                    <a:pt x="342" y="257"/>
                  </a:cubicBezTo>
                  <a:cubicBezTo>
                    <a:pt x="342" y="257"/>
                    <a:pt x="342" y="257"/>
                    <a:pt x="342" y="257"/>
                  </a:cubicBezTo>
                  <a:cubicBezTo>
                    <a:pt x="341" y="257"/>
                    <a:pt x="341" y="257"/>
                    <a:pt x="341" y="257"/>
                  </a:cubicBezTo>
                  <a:cubicBezTo>
                    <a:pt x="340" y="257"/>
                    <a:pt x="340" y="257"/>
                    <a:pt x="340" y="257"/>
                  </a:cubicBezTo>
                  <a:cubicBezTo>
                    <a:pt x="338" y="256"/>
                    <a:pt x="338" y="256"/>
                    <a:pt x="338" y="256"/>
                  </a:cubicBezTo>
                  <a:cubicBezTo>
                    <a:pt x="337" y="255"/>
                    <a:pt x="337" y="255"/>
                    <a:pt x="337" y="255"/>
                  </a:cubicBezTo>
                  <a:cubicBezTo>
                    <a:pt x="336" y="255"/>
                    <a:pt x="336" y="255"/>
                    <a:pt x="336" y="255"/>
                  </a:cubicBezTo>
                  <a:cubicBezTo>
                    <a:pt x="334" y="255"/>
                    <a:pt x="334" y="255"/>
                    <a:pt x="334" y="255"/>
                  </a:cubicBezTo>
                  <a:cubicBezTo>
                    <a:pt x="333" y="255"/>
                    <a:pt x="333" y="255"/>
                    <a:pt x="333" y="255"/>
                  </a:cubicBezTo>
                  <a:cubicBezTo>
                    <a:pt x="332" y="255"/>
                    <a:pt x="332" y="255"/>
                    <a:pt x="332" y="255"/>
                  </a:cubicBezTo>
                  <a:cubicBezTo>
                    <a:pt x="331" y="255"/>
                    <a:pt x="331" y="255"/>
                    <a:pt x="331" y="255"/>
                  </a:cubicBezTo>
                  <a:cubicBezTo>
                    <a:pt x="330" y="255"/>
                    <a:pt x="330" y="255"/>
                    <a:pt x="330" y="255"/>
                  </a:cubicBezTo>
                  <a:cubicBezTo>
                    <a:pt x="328" y="255"/>
                    <a:pt x="328" y="255"/>
                    <a:pt x="328" y="255"/>
                  </a:cubicBezTo>
                  <a:cubicBezTo>
                    <a:pt x="327" y="256"/>
                    <a:pt x="327" y="256"/>
                    <a:pt x="327" y="256"/>
                  </a:cubicBezTo>
                  <a:cubicBezTo>
                    <a:pt x="326" y="257"/>
                    <a:pt x="326" y="257"/>
                    <a:pt x="326" y="257"/>
                  </a:cubicBezTo>
                  <a:cubicBezTo>
                    <a:pt x="326" y="257"/>
                    <a:pt x="326" y="257"/>
                    <a:pt x="326" y="257"/>
                  </a:cubicBezTo>
                  <a:cubicBezTo>
                    <a:pt x="325" y="257"/>
                    <a:pt x="325" y="257"/>
                    <a:pt x="325" y="257"/>
                  </a:cubicBezTo>
                  <a:cubicBezTo>
                    <a:pt x="324" y="257"/>
                    <a:pt x="324" y="257"/>
                    <a:pt x="324" y="257"/>
                  </a:cubicBezTo>
                  <a:cubicBezTo>
                    <a:pt x="324" y="257"/>
                    <a:pt x="324" y="257"/>
                    <a:pt x="324" y="257"/>
                  </a:cubicBezTo>
                  <a:cubicBezTo>
                    <a:pt x="323" y="257"/>
                    <a:pt x="323" y="257"/>
                    <a:pt x="323" y="257"/>
                  </a:cubicBezTo>
                  <a:cubicBezTo>
                    <a:pt x="322" y="257"/>
                    <a:pt x="322" y="257"/>
                    <a:pt x="322" y="257"/>
                  </a:cubicBezTo>
                  <a:cubicBezTo>
                    <a:pt x="322" y="257"/>
                    <a:pt x="322" y="257"/>
                    <a:pt x="322" y="257"/>
                  </a:cubicBezTo>
                  <a:cubicBezTo>
                    <a:pt x="320" y="256"/>
                    <a:pt x="320" y="256"/>
                    <a:pt x="320" y="256"/>
                  </a:cubicBezTo>
                  <a:cubicBezTo>
                    <a:pt x="319" y="256"/>
                    <a:pt x="319" y="256"/>
                    <a:pt x="319" y="256"/>
                  </a:cubicBezTo>
                  <a:cubicBezTo>
                    <a:pt x="319" y="256"/>
                    <a:pt x="319" y="256"/>
                    <a:pt x="319" y="256"/>
                  </a:cubicBezTo>
                  <a:cubicBezTo>
                    <a:pt x="318" y="255"/>
                    <a:pt x="318" y="255"/>
                    <a:pt x="318" y="255"/>
                  </a:cubicBezTo>
                  <a:cubicBezTo>
                    <a:pt x="317" y="255"/>
                    <a:pt x="317" y="255"/>
                    <a:pt x="317" y="255"/>
                  </a:cubicBezTo>
                  <a:cubicBezTo>
                    <a:pt x="317" y="255"/>
                    <a:pt x="317" y="255"/>
                    <a:pt x="317" y="255"/>
                  </a:cubicBezTo>
                  <a:cubicBezTo>
                    <a:pt x="317" y="254"/>
                    <a:pt x="317" y="254"/>
                    <a:pt x="317" y="254"/>
                  </a:cubicBezTo>
                  <a:cubicBezTo>
                    <a:pt x="316" y="253"/>
                    <a:pt x="316" y="253"/>
                    <a:pt x="316" y="253"/>
                  </a:cubicBezTo>
                  <a:cubicBezTo>
                    <a:pt x="316" y="253"/>
                    <a:pt x="316" y="253"/>
                    <a:pt x="316" y="253"/>
                  </a:cubicBezTo>
                  <a:cubicBezTo>
                    <a:pt x="316" y="252"/>
                    <a:pt x="316" y="252"/>
                    <a:pt x="316" y="252"/>
                  </a:cubicBezTo>
                  <a:cubicBezTo>
                    <a:pt x="315" y="251"/>
                    <a:pt x="315" y="251"/>
                    <a:pt x="315" y="251"/>
                  </a:cubicBezTo>
                  <a:cubicBezTo>
                    <a:pt x="315" y="251"/>
                    <a:pt x="315" y="251"/>
                    <a:pt x="315" y="251"/>
                  </a:cubicBezTo>
                  <a:cubicBezTo>
                    <a:pt x="315" y="250"/>
                    <a:pt x="315" y="250"/>
                    <a:pt x="315" y="250"/>
                  </a:cubicBezTo>
                  <a:cubicBezTo>
                    <a:pt x="314" y="250"/>
                    <a:pt x="314" y="250"/>
                    <a:pt x="314" y="250"/>
                  </a:cubicBezTo>
                  <a:cubicBezTo>
                    <a:pt x="313" y="250"/>
                    <a:pt x="313" y="250"/>
                    <a:pt x="313" y="250"/>
                  </a:cubicBezTo>
                  <a:cubicBezTo>
                    <a:pt x="312" y="250"/>
                    <a:pt x="312" y="250"/>
                    <a:pt x="312" y="250"/>
                  </a:cubicBezTo>
                  <a:cubicBezTo>
                    <a:pt x="311" y="250"/>
                    <a:pt x="311" y="250"/>
                    <a:pt x="311" y="250"/>
                  </a:cubicBezTo>
                  <a:cubicBezTo>
                    <a:pt x="310" y="250"/>
                    <a:pt x="310" y="250"/>
                    <a:pt x="310" y="250"/>
                  </a:cubicBezTo>
                  <a:cubicBezTo>
                    <a:pt x="310" y="249"/>
                    <a:pt x="310" y="249"/>
                    <a:pt x="310" y="249"/>
                  </a:cubicBezTo>
                  <a:cubicBezTo>
                    <a:pt x="309" y="249"/>
                    <a:pt x="309" y="249"/>
                    <a:pt x="309" y="249"/>
                  </a:cubicBezTo>
                  <a:cubicBezTo>
                    <a:pt x="307" y="249"/>
                    <a:pt x="307" y="249"/>
                    <a:pt x="307" y="249"/>
                  </a:cubicBezTo>
                  <a:cubicBezTo>
                    <a:pt x="306" y="249"/>
                    <a:pt x="306" y="249"/>
                    <a:pt x="306" y="249"/>
                  </a:cubicBezTo>
                  <a:cubicBezTo>
                    <a:pt x="305" y="248"/>
                    <a:pt x="305" y="248"/>
                    <a:pt x="305" y="248"/>
                  </a:cubicBezTo>
                  <a:cubicBezTo>
                    <a:pt x="305" y="248"/>
                    <a:pt x="305" y="248"/>
                    <a:pt x="305" y="248"/>
                  </a:cubicBezTo>
                  <a:cubicBezTo>
                    <a:pt x="304" y="248"/>
                    <a:pt x="304" y="248"/>
                    <a:pt x="304" y="248"/>
                  </a:cubicBezTo>
                  <a:cubicBezTo>
                    <a:pt x="303" y="247"/>
                    <a:pt x="303" y="247"/>
                    <a:pt x="303" y="247"/>
                  </a:cubicBezTo>
                  <a:cubicBezTo>
                    <a:pt x="302" y="247"/>
                    <a:pt x="302" y="247"/>
                    <a:pt x="302" y="247"/>
                  </a:cubicBezTo>
                  <a:cubicBezTo>
                    <a:pt x="301" y="247"/>
                    <a:pt x="301" y="247"/>
                    <a:pt x="301" y="247"/>
                  </a:cubicBezTo>
                  <a:cubicBezTo>
                    <a:pt x="301" y="247"/>
                    <a:pt x="301" y="247"/>
                    <a:pt x="301" y="247"/>
                  </a:cubicBezTo>
                  <a:cubicBezTo>
                    <a:pt x="301" y="248"/>
                    <a:pt x="301" y="248"/>
                    <a:pt x="301" y="248"/>
                  </a:cubicBezTo>
                  <a:cubicBezTo>
                    <a:pt x="301" y="249"/>
                    <a:pt x="301" y="249"/>
                    <a:pt x="301" y="249"/>
                  </a:cubicBezTo>
                  <a:cubicBezTo>
                    <a:pt x="301" y="249"/>
                    <a:pt x="301" y="249"/>
                    <a:pt x="301" y="249"/>
                  </a:cubicBezTo>
                  <a:cubicBezTo>
                    <a:pt x="300" y="249"/>
                    <a:pt x="300" y="249"/>
                    <a:pt x="300" y="249"/>
                  </a:cubicBezTo>
                  <a:cubicBezTo>
                    <a:pt x="299" y="249"/>
                    <a:pt x="299" y="249"/>
                    <a:pt x="299" y="249"/>
                  </a:cubicBezTo>
                  <a:cubicBezTo>
                    <a:pt x="299" y="250"/>
                    <a:pt x="299" y="250"/>
                    <a:pt x="299" y="250"/>
                  </a:cubicBezTo>
                  <a:cubicBezTo>
                    <a:pt x="299" y="251"/>
                    <a:pt x="299" y="251"/>
                    <a:pt x="299" y="251"/>
                  </a:cubicBezTo>
                  <a:cubicBezTo>
                    <a:pt x="298" y="252"/>
                    <a:pt x="298" y="252"/>
                    <a:pt x="298" y="252"/>
                  </a:cubicBezTo>
                  <a:cubicBezTo>
                    <a:pt x="298" y="254"/>
                    <a:pt x="298" y="254"/>
                    <a:pt x="298" y="254"/>
                  </a:cubicBezTo>
                  <a:cubicBezTo>
                    <a:pt x="298" y="255"/>
                    <a:pt x="298" y="255"/>
                    <a:pt x="298" y="255"/>
                  </a:cubicBezTo>
                  <a:cubicBezTo>
                    <a:pt x="300" y="255"/>
                    <a:pt x="300" y="255"/>
                    <a:pt x="300" y="255"/>
                  </a:cubicBezTo>
                  <a:cubicBezTo>
                    <a:pt x="300" y="255"/>
                    <a:pt x="300" y="255"/>
                    <a:pt x="300" y="255"/>
                  </a:cubicBezTo>
                  <a:cubicBezTo>
                    <a:pt x="301" y="256"/>
                    <a:pt x="301" y="256"/>
                    <a:pt x="301" y="256"/>
                  </a:cubicBezTo>
                  <a:cubicBezTo>
                    <a:pt x="301" y="256"/>
                    <a:pt x="301" y="256"/>
                    <a:pt x="301" y="256"/>
                  </a:cubicBezTo>
                  <a:cubicBezTo>
                    <a:pt x="301" y="258"/>
                    <a:pt x="301" y="258"/>
                    <a:pt x="301" y="258"/>
                  </a:cubicBezTo>
                  <a:cubicBezTo>
                    <a:pt x="301" y="259"/>
                    <a:pt x="301" y="259"/>
                    <a:pt x="301" y="259"/>
                  </a:cubicBezTo>
                  <a:cubicBezTo>
                    <a:pt x="302" y="259"/>
                    <a:pt x="302" y="259"/>
                    <a:pt x="302" y="259"/>
                  </a:cubicBezTo>
                  <a:cubicBezTo>
                    <a:pt x="302" y="260"/>
                    <a:pt x="302" y="260"/>
                    <a:pt x="302" y="260"/>
                  </a:cubicBezTo>
                  <a:cubicBezTo>
                    <a:pt x="301" y="261"/>
                    <a:pt x="301" y="261"/>
                    <a:pt x="301" y="261"/>
                  </a:cubicBezTo>
                  <a:cubicBezTo>
                    <a:pt x="300" y="261"/>
                    <a:pt x="300" y="261"/>
                    <a:pt x="300" y="261"/>
                  </a:cubicBezTo>
                  <a:cubicBezTo>
                    <a:pt x="299" y="261"/>
                    <a:pt x="299" y="261"/>
                    <a:pt x="299" y="261"/>
                  </a:cubicBezTo>
                  <a:cubicBezTo>
                    <a:pt x="299" y="261"/>
                    <a:pt x="299" y="261"/>
                    <a:pt x="299" y="261"/>
                  </a:cubicBezTo>
                  <a:cubicBezTo>
                    <a:pt x="298" y="261"/>
                    <a:pt x="298" y="261"/>
                    <a:pt x="298" y="261"/>
                  </a:cubicBezTo>
                  <a:cubicBezTo>
                    <a:pt x="297" y="261"/>
                    <a:pt x="297" y="261"/>
                    <a:pt x="297" y="261"/>
                  </a:cubicBezTo>
                  <a:cubicBezTo>
                    <a:pt x="295" y="261"/>
                    <a:pt x="295" y="261"/>
                    <a:pt x="295" y="261"/>
                  </a:cubicBezTo>
                  <a:cubicBezTo>
                    <a:pt x="295" y="261"/>
                    <a:pt x="295" y="261"/>
                    <a:pt x="295" y="261"/>
                  </a:cubicBezTo>
                  <a:cubicBezTo>
                    <a:pt x="294" y="261"/>
                    <a:pt x="294" y="261"/>
                    <a:pt x="294" y="261"/>
                  </a:cubicBezTo>
                  <a:cubicBezTo>
                    <a:pt x="293" y="261"/>
                    <a:pt x="293" y="261"/>
                    <a:pt x="293" y="261"/>
                  </a:cubicBezTo>
                  <a:cubicBezTo>
                    <a:pt x="292" y="261"/>
                    <a:pt x="292" y="261"/>
                    <a:pt x="292" y="261"/>
                  </a:cubicBezTo>
                  <a:cubicBezTo>
                    <a:pt x="291" y="261"/>
                    <a:pt x="291" y="261"/>
                    <a:pt x="291" y="261"/>
                  </a:cubicBezTo>
                  <a:cubicBezTo>
                    <a:pt x="290" y="262"/>
                    <a:pt x="290" y="262"/>
                    <a:pt x="290" y="262"/>
                  </a:cubicBezTo>
                  <a:cubicBezTo>
                    <a:pt x="290" y="262"/>
                    <a:pt x="290" y="262"/>
                    <a:pt x="290" y="262"/>
                  </a:cubicBezTo>
                  <a:cubicBezTo>
                    <a:pt x="288" y="261"/>
                    <a:pt x="288" y="261"/>
                    <a:pt x="288" y="261"/>
                  </a:cubicBezTo>
                  <a:cubicBezTo>
                    <a:pt x="287" y="261"/>
                    <a:pt x="287" y="261"/>
                    <a:pt x="287" y="261"/>
                  </a:cubicBezTo>
                  <a:cubicBezTo>
                    <a:pt x="285" y="259"/>
                    <a:pt x="285" y="259"/>
                    <a:pt x="285" y="259"/>
                  </a:cubicBezTo>
                  <a:cubicBezTo>
                    <a:pt x="285" y="259"/>
                    <a:pt x="285" y="259"/>
                    <a:pt x="285" y="259"/>
                  </a:cubicBezTo>
                  <a:cubicBezTo>
                    <a:pt x="285" y="258"/>
                    <a:pt x="285" y="258"/>
                    <a:pt x="285" y="258"/>
                  </a:cubicBezTo>
                  <a:cubicBezTo>
                    <a:pt x="285" y="258"/>
                    <a:pt x="285" y="258"/>
                    <a:pt x="285" y="258"/>
                  </a:cubicBezTo>
                  <a:cubicBezTo>
                    <a:pt x="283" y="258"/>
                    <a:pt x="283" y="258"/>
                    <a:pt x="283" y="258"/>
                  </a:cubicBezTo>
                  <a:cubicBezTo>
                    <a:pt x="283" y="258"/>
                    <a:pt x="283" y="258"/>
                    <a:pt x="283" y="258"/>
                  </a:cubicBezTo>
                  <a:cubicBezTo>
                    <a:pt x="282" y="258"/>
                    <a:pt x="282" y="258"/>
                    <a:pt x="282" y="258"/>
                  </a:cubicBezTo>
                  <a:cubicBezTo>
                    <a:pt x="281" y="258"/>
                    <a:pt x="281" y="258"/>
                    <a:pt x="281" y="258"/>
                  </a:cubicBezTo>
                  <a:cubicBezTo>
                    <a:pt x="280" y="258"/>
                    <a:pt x="280" y="258"/>
                    <a:pt x="280" y="258"/>
                  </a:cubicBezTo>
                  <a:cubicBezTo>
                    <a:pt x="280" y="258"/>
                    <a:pt x="280" y="258"/>
                    <a:pt x="280" y="258"/>
                  </a:cubicBezTo>
                  <a:cubicBezTo>
                    <a:pt x="280" y="257"/>
                    <a:pt x="280" y="257"/>
                    <a:pt x="280" y="257"/>
                  </a:cubicBezTo>
                  <a:cubicBezTo>
                    <a:pt x="279" y="257"/>
                    <a:pt x="279" y="257"/>
                    <a:pt x="279" y="257"/>
                  </a:cubicBezTo>
                  <a:cubicBezTo>
                    <a:pt x="279" y="257"/>
                    <a:pt x="279" y="257"/>
                    <a:pt x="279" y="257"/>
                  </a:cubicBezTo>
                  <a:cubicBezTo>
                    <a:pt x="278" y="257"/>
                    <a:pt x="278" y="257"/>
                    <a:pt x="278" y="257"/>
                  </a:cubicBezTo>
                  <a:cubicBezTo>
                    <a:pt x="277" y="257"/>
                    <a:pt x="277" y="257"/>
                    <a:pt x="277" y="257"/>
                  </a:cubicBezTo>
                  <a:cubicBezTo>
                    <a:pt x="277" y="257"/>
                    <a:pt x="277" y="257"/>
                    <a:pt x="277" y="257"/>
                  </a:cubicBezTo>
                  <a:cubicBezTo>
                    <a:pt x="276" y="257"/>
                    <a:pt x="276" y="257"/>
                    <a:pt x="276" y="257"/>
                  </a:cubicBezTo>
                  <a:cubicBezTo>
                    <a:pt x="274" y="257"/>
                    <a:pt x="274" y="257"/>
                    <a:pt x="274" y="257"/>
                  </a:cubicBezTo>
                  <a:cubicBezTo>
                    <a:pt x="273" y="258"/>
                    <a:pt x="273" y="258"/>
                    <a:pt x="273" y="258"/>
                  </a:cubicBezTo>
                  <a:cubicBezTo>
                    <a:pt x="273" y="259"/>
                    <a:pt x="273" y="259"/>
                    <a:pt x="273" y="259"/>
                  </a:cubicBezTo>
                  <a:cubicBezTo>
                    <a:pt x="272" y="259"/>
                    <a:pt x="272" y="259"/>
                    <a:pt x="272" y="259"/>
                  </a:cubicBezTo>
                  <a:cubicBezTo>
                    <a:pt x="271" y="259"/>
                    <a:pt x="271" y="259"/>
                    <a:pt x="271" y="259"/>
                  </a:cubicBezTo>
                  <a:cubicBezTo>
                    <a:pt x="271" y="259"/>
                    <a:pt x="271" y="259"/>
                    <a:pt x="271" y="259"/>
                  </a:cubicBezTo>
                  <a:cubicBezTo>
                    <a:pt x="271" y="259"/>
                    <a:pt x="271" y="259"/>
                    <a:pt x="271" y="259"/>
                  </a:cubicBezTo>
                  <a:cubicBezTo>
                    <a:pt x="271" y="260"/>
                    <a:pt x="271" y="260"/>
                    <a:pt x="271" y="260"/>
                  </a:cubicBezTo>
                  <a:cubicBezTo>
                    <a:pt x="271" y="260"/>
                    <a:pt x="271" y="260"/>
                    <a:pt x="271" y="260"/>
                  </a:cubicBezTo>
                  <a:cubicBezTo>
                    <a:pt x="270" y="261"/>
                    <a:pt x="270" y="261"/>
                    <a:pt x="270" y="261"/>
                  </a:cubicBezTo>
                  <a:cubicBezTo>
                    <a:pt x="269" y="261"/>
                    <a:pt x="269" y="261"/>
                    <a:pt x="269" y="261"/>
                  </a:cubicBezTo>
                  <a:cubicBezTo>
                    <a:pt x="269" y="262"/>
                    <a:pt x="269" y="262"/>
                    <a:pt x="269" y="262"/>
                  </a:cubicBezTo>
                  <a:cubicBezTo>
                    <a:pt x="269" y="262"/>
                    <a:pt x="269" y="262"/>
                    <a:pt x="269" y="262"/>
                  </a:cubicBezTo>
                  <a:cubicBezTo>
                    <a:pt x="267" y="263"/>
                    <a:pt x="267" y="263"/>
                    <a:pt x="267" y="263"/>
                  </a:cubicBezTo>
                  <a:cubicBezTo>
                    <a:pt x="267" y="264"/>
                    <a:pt x="267" y="264"/>
                    <a:pt x="267" y="264"/>
                  </a:cubicBezTo>
                  <a:cubicBezTo>
                    <a:pt x="267" y="264"/>
                    <a:pt x="267" y="264"/>
                    <a:pt x="267" y="264"/>
                  </a:cubicBezTo>
                  <a:cubicBezTo>
                    <a:pt x="266" y="265"/>
                    <a:pt x="266" y="265"/>
                    <a:pt x="266" y="265"/>
                  </a:cubicBezTo>
                  <a:cubicBezTo>
                    <a:pt x="265" y="266"/>
                    <a:pt x="265" y="266"/>
                    <a:pt x="265" y="266"/>
                  </a:cubicBezTo>
                  <a:cubicBezTo>
                    <a:pt x="265" y="266"/>
                    <a:pt x="265" y="266"/>
                    <a:pt x="265" y="266"/>
                  </a:cubicBezTo>
                  <a:cubicBezTo>
                    <a:pt x="263" y="266"/>
                    <a:pt x="263" y="266"/>
                    <a:pt x="263" y="266"/>
                  </a:cubicBezTo>
                  <a:cubicBezTo>
                    <a:pt x="262" y="266"/>
                    <a:pt x="262" y="266"/>
                    <a:pt x="262" y="266"/>
                  </a:cubicBezTo>
                  <a:cubicBezTo>
                    <a:pt x="261" y="268"/>
                    <a:pt x="261" y="268"/>
                    <a:pt x="261" y="268"/>
                  </a:cubicBezTo>
                  <a:cubicBezTo>
                    <a:pt x="261" y="268"/>
                    <a:pt x="261" y="268"/>
                    <a:pt x="261" y="268"/>
                  </a:cubicBezTo>
                  <a:cubicBezTo>
                    <a:pt x="261" y="268"/>
                    <a:pt x="261" y="268"/>
                    <a:pt x="261" y="268"/>
                  </a:cubicBezTo>
                  <a:cubicBezTo>
                    <a:pt x="260" y="268"/>
                    <a:pt x="260" y="268"/>
                    <a:pt x="260" y="268"/>
                  </a:cubicBezTo>
                  <a:cubicBezTo>
                    <a:pt x="259" y="268"/>
                    <a:pt x="259" y="268"/>
                    <a:pt x="259" y="268"/>
                  </a:cubicBezTo>
                  <a:cubicBezTo>
                    <a:pt x="259" y="267"/>
                    <a:pt x="259" y="267"/>
                    <a:pt x="259" y="267"/>
                  </a:cubicBezTo>
                  <a:cubicBezTo>
                    <a:pt x="258" y="267"/>
                    <a:pt x="258" y="267"/>
                    <a:pt x="258" y="267"/>
                  </a:cubicBezTo>
                  <a:cubicBezTo>
                    <a:pt x="257" y="266"/>
                    <a:pt x="257" y="266"/>
                    <a:pt x="257" y="266"/>
                  </a:cubicBezTo>
                  <a:cubicBezTo>
                    <a:pt x="256" y="266"/>
                    <a:pt x="256" y="266"/>
                    <a:pt x="256" y="266"/>
                  </a:cubicBezTo>
                  <a:cubicBezTo>
                    <a:pt x="256" y="265"/>
                    <a:pt x="256" y="265"/>
                    <a:pt x="256" y="265"/>
                  </a:cubicBezTo>
                  <a:cubicBezTo>
                    <a:pt x="256" y="264"/>
                    <a:pt x="256" y="264"/>
                    <a:pt x="256" y="264"/>
                  </a:cubicBezTo>
                  <a:cubicBezTo>
                    <a:pt x="256" y="264"/>
                    <a:pt x="256" y="264"/>
                    <a:pt x="256" y="264"/>
                  </a:cubicBezTo>
                  <a:cubicBezTo>
                    <a:pt x="255" y="265"/>
                    <a:pt x="255" y="265"/>
                    <a:pt x="255" y="265"/>
                  </a:cubicBezTo>
                  <a:cubicBezTo>
                    <a:pt x="254" y="265"/>
                    <a:pt x="254" y="265"/>
                    <a:pt x="254" y="265"/>
                  </a:cubicBezTo>
                  <a:cubicBezTo>
                    <a:pt x="253" y="265"/>
                    <a:pt x="253" y="265"/>
                    <a:pt x="253" y="265"/>
                  </a:cubicBezTo>
                  <a:cubicBezTo>
                    <a:pt x="251" y="266"/>
                    <a:pt x="251" y="266"/>
                    <a:pt x="251" y="266"/>
                  </a:cubicBezTo>
                  <a:cubicBezTo>
                    <a:pt x="251" y="266"/>
                    <a:pt x="251" y="266"/>
                    <a:pt x="251" y="266"/>
                  </a:cubicBezTo>
                  <a:cubicBezTo>
                    <a:pt x="250" y="266"/>
                    <a:pt x="250" y="266"/>
                    <a:pt x="250" y="266"/>
                  </a:cubicBezTo>
                  <a:cubicBezTo>
                    <a:pt x="250" y="266"/>
                    <a:pt x="250" y="266"/>
                    <a:pt x="250" y="266"/>
                  </a:cubicBezTo>
                  <a:cubicBezTo>
                    <a:pt x="249" y="266"/>
                    <a:pt x="249" y="266"/>
                    <a:pt x="249" y="266"/>
                  </a:cubicBezTo>
                  <a:cubicBezTo>
                    <a:pt x="248" y="266"/>
                    <a:pt x="248" y="266"/>
                    <a:pt x="248" y="266"/>
                  </a:cubicBezTo>
                  <a:cubicBezTo>
                    <a:pt x="248" y="266"/>
                    <a:pt x="248" y="266"/>
                    <a:pt x="248" y="266"/>
                  </a:cubicBezTo>
                  <a:cubicBezTo>
                    <a:pt x="248" y="265"/>
                    <a:pt x="248" y="265"/>
                    <a:pt x="248" y="265"/>
                  </a:cubicBezTo>
                  <a:cubicBezTo>
                    <a:pt x="248" y="265"/>
                    <a:pt x="248" y="265"/>
                    <a:pt x="248" y="265"/>
                  </a:cubicBezTo>
                  <a:cubicBezTo>
                    <a:pt x="248" y="264"/>
                    <a:pt x="248" y="264"/>
                    <a:pt x="248" y="264"/>
                  </a:cubicBezTo>
                  <a:cubicBezTo>
                    <a:pt x="248" y="264"/>
                    <a:pt x="248" y="264"/>
                    <a:pt x="248" y="264"/>
                  </a:cubicBezTo>
                  <a:cubicBezTo>
                    <a:pt x="248" y="263"/>
                    <a:pt x="248" y="263"/>
                    <a:pt x="248" y="263"/>
                  </a:cubicBezTo>
                  <a:cubicBezTo>
                    <a:pt x="247" y="263"/>
                    <a:pt x="247" y="263"/>
                    <a:pt x="247" y="263"/>
                  </a:cubicBezTo>
                  <a:cubicBezTo>
                    <a:pt x="247" y="263"/>
                    <a:pt x="247" y="263"/>
                    <a:pt x="247" y="263"/>
                  </a:cubicBezTo>
                  <a:cubicBezTo>
                    <a:pt x="246" y="262"/>
                    <a:pt x="246" y="262"/>
                    <a:pt x="246" y="262"/>
                  </a:cubicBezTo>
                  <a:cubicBezTo>
                    <a:pt x="245" y="262"/>
                    <a:pt x="245" y="262"/>
                    <a:pt x="245" y="262"/>
                  </a:cubicBezTo>
                  <a:cubicBezTo>
                    <a:pt x="244" y="262"/>
                    <a:pt x="244" y="262"/>
                    <a:pt x="244" y="262"/>
                  </a:cubicBezTo>
                  <a:cubicBezTo>
                    <a:pt x="244" y="261"/>
                    <a:pt x="244" y="261"/>
                    <a:pt x="244" y="261"/>
                  </a:cubicBezTo>
                  <a:cubicBezTo>
                    <a:pt x="243" y="260"/>
                    <a:pt x="243" y="260"/>
                    <a:pt x="243" y="260"/>
                  </a:cubicBezTo>
                  <a:cubicBezTo>
                    <a:pt x="242" y="259"/>
                    <a:pt x="242" y="259"/>
                    <a:pt x="242" y="259"/>
                  </a:cubicBezTo>
                  <a:cubicBezTo>
                    <a:pt x="240" y="259"/>
                    <a:pt x="240" y="259"/>
                    <a:pt x="240" y="259"/>
                  </a:cubicBezTo>
                  <a:cubicBezTo>
                    <a:pt x="239" y="259"/>
                    <a:pt x="239" y="259"/>
                    <a:pt x="239" y="259"/>
                  </a:cubicBezTo>
                  <a:cubicBezTo>
                    <a:pt x="237" y="259"/>
                    <a:pt x="237" y="259"/>
                    <a:pt x="237" y="259"/>
                  </a:cubicBezTo>
                  <a:cubicBezTo>
                    <a:pt x="237" y="259"/>
                    <a:pt x="237" y="259"/>
                    <a:pt x="237" y="259"/>
                  </a:cubicBezTo>
                  <a:cubicBezTo>
                    <a:pt x="238" y="260"/>
                    <a:pt x="238" y="260"/>
                    <a:pt x="238" y="260"/>
                  </a:cubicBezTo>
                  <a:cubicBezTo>
                    <a:pt x="237" y="260"/>
                    <a:pt x="237" y="260"/>
                    <a:pt x="237" y="260"/>
                  </a:cubicBezTo>
                  <a:cubicBezTo>
                    <a:pt x="236" y="260"/>
                    <a:pt x="236" y="260"/>
                    <a:pt x="236" y="260"/>
                  </a:cubicBezTo>
                  <a:cubicBezTo>
                    <a:pt x="236" y="260"/>
                    <a:pt x="236" y="260"/>
                    <a:pt x="236" y="260"/>
                  </a:cubicBezTo>
                  <a:cubicBezTo>
                    <a:pt x="235" y="261"/>
                    <a:pt x="235" y="261"/>
                    <a:pt x="235" y="261"/>
                  </a:cubicBezTo>
                  <a:cubicBezTo>
                    <a:pt x="234" y="260"/>
                    <a:pt x="234" y="260"/>
                    <a:pt x="234" y="260"/>
                  </a:cubicBezTo>
                  <a:cubicBezTo>
                    <a:pt x="233" y="260"/>
                    <a:pt x="233" y="260"/>
                    <a:pt x="233" y="260"/>
                  </a:cubicBezTo>
                  <a:cubicBezTo>
                    <a:pt x="232" y="261"/>
                    <a:pt x="232" y="261"/>
                    <a:pt x="232" y="261"/>
                  </a:cubicBezTo>
                  <a:cubicBezTo>
                    <a:pt x="232" y="261"/>
                    <a:pt x="232" y="261"/>
                    <a:pt x="232" y="261"/>
                  </a:cubicBezTo>
                  <a:cubicBezTo>
                    <a:pt x="231" y="260"/>
                    <a:pt x="231" y="260"/>
                    <a:pt x="231" y="260"/>
                  </a:cubicBezTo>
                  <a:cubicBezTo>
                    <a:pt x="230" y="260"/>
                    <a:pt x="230" y="260"/>
                    <a:pt x="230" y="260"/>
                  </a:cubicBezTo>
                  <a:cubicBezTo>
                    <a:pt x="230" y="259"/>
                    <a:pt x="230" y="259"/>
                    <a:pt x="230" y="259"/>
                  </a:cubicBezTo>
                  <a:cubicBezTo>
                    <a:pt x="230" y="259"/>
                    <a:pt x="230" y="259"/>
                    <a:pt x="230" y="259"/>
                  </a:cubicBezTo>
                  <a:cubicBezTo>
                    <a:pt x="229" y="258"/>
                    <a:pt x="229" y="258"/>
                    <a:pt x="229" y="258"/>
                  </a:cubicBezTo>
                  <a:cubicBezTo>
                    <a:pt x="228" y="258"/>
                    <a:pt x="228" y="258"/>
                    <a:pt x="228" y="258"/>
                  </a:cubicBezTo>
                  <a:cubicBezTo>
                    <a:pt x="228" y="259"/>
                    <a:pt x="228" y="259"/>
                    <a:pt x="228" y="259"/>
                  </a:cubicBezTo>
                  <a:cubicBezTo>
                    <a:pt x="228" y="259"/>
                    <a:pt x="228" y="259"/>
                    <a:pt x="228" y="259"/>
                  </a:cubicBezTo>
                  <a:cubicBezTo>
                    <a:pt x="228" y="260"/>
                    <a:pt x="228" y="260"/>
                    <a:pt x="228" y="260"/>
                  </a:cubicBezTo>
                  <a:cubicBezTo>
                    <a:pt x="227" y="260"/>
                    <a:pt x="227" y="260"/>
                    <a:pt x="227" y="260"/>
                  </a:cubicBezTo>
                  <a:cubicBezTo>
                    <a:pt x="226" y="260"/>
                    <a:pt x="226" y="260"/>
                    <a:pt x="226" y="260"/>
                  </a:cubicBezTo>
                  <a:cubicBezTo>
                    <a:pt x="215" y="248"/>
                    <a:pt x="215" y="248"/>
                    <a:pt x="215" y="248"/>
                  </a:cubicBezTo>
                  <a:cubicBezTo>
                    <a:pt x="207" y="243"/>
                    <a:pt x="207" y="243"/>
                    <a:pt x="207" y="243"/>
                  </a:cubicBezTo>
                  <a:cubicBezTo>
                    <a:pt x="207" y="242"/>
                    <a:pt x="207" y="242"/>
                    <a:pt x="207" y="242"/>
                  </a:cubicBezTo>
                  <a:cubicBezTo>
                    <a:pt x="208" y="242"/>
                    <a:pt x="208" y="242"/>
                    <a:pt x="208" y="242"/>
                  </a:cubicBezTo>
                  <a:cubicBezTo>
                    <a:pt x="208" y="241"/>
                    <a:pt x="208" y="241"/>
                    <a:pt x="208" y="241"/>
                  </a:cubicBezTo>
                  <a:cubicBezTo>
                    <a:pt x="208" y="241"/>
                    <a:pt x="208" y="241"/>
                    <a:pt x="208" y="241"/>
                  </a:cubicBezTo>
                  <a:cubicBezTo>
                    <a:pt x="208" y="240"/>
                    <a:pt x="208" y="240"/>
                    <a:pt x="208" y="240"/>
                  </a:cubicBezTo>
                  <a:cubicBezTo>
                    <a:pt x="207" y="241"/>
                    <a:pt x="207" y="241"/>
                    <a:pt x="207" y="241"/>
                  </a:cubicBezTo>
                  <a:cubicBezTo>
                    <a:pt x="206" y="241"/>
                    <a:pt x="206" y="241"/>
                    <a:pt x="206" y="241"/>
                  </a:cubicBezTo>
                  <a:cubicBezTo>
                    <a:pt x="205" y="241"/>
                    <a:pt x="205" y="241"/>
                    <a:pt x="205" y="241"/>
                  </a:cubicBezTo>
                  <a:cubicBezTo>
                    <a:pt x="205" y="242"/>
                    <a:pt x="205" y="242"/>
                    <a:pt x="205" y="242"/>
                  </a:cubicBezTo>
                  <a:cubicBezTo>
                    <a:pt x="204" y="243"/>
                    <a:pt x="204" y="243"/>
                    <a:pt x="204" y="243"/>
                  </a:cubicBezTo>
                  <a:cubicBezTo>
                    <a:pt x="203" y="243"/>
                    <a:pt x="203" y="243"/>
                    <a:pt x="203" y="243"/>
                  </a:cubicBezTo>
                  <a:cubicBezTo>
                    <a:pt x="203" y="244"/>
                    <a:pt x="203" y="244"/>
                    <a:pt x="203" y="244"/>
                  </a:cubicBezTo>
                  <a:cubicBezTo>
                    <a:pt x="202" y="244"/>
                    <a:pt x="202" y="244"/>
                    <a:pt x="202" y="244"/>
                  </a:cubicBezTo>
                  <a:cubicBezTo>
                    <a:pt x="202" y="245"/>
                    <a:pt x="202" y="245"/>
                    <a:pt x="202" y="245"/>
                  </a:cubicBezTo>
                  <a:cubicBezTo>
                    <a:pt x="200" y="245"/>
                    <a:pt x="200" y="245"/>
                    <a:pt x="200" y="245"/>
                  </a:cubicBezTo>
                  <a:cubicBezTo>
                    <a:pt x="199" y="245"/>
                    <a:pt x="199" y="245"/>
                    <a:pt x="199" y="245"/>
                  </a:cubicBezTo>
                  <a:cubicBezTo>
                    <a:pt x="200" y="246"/>
                    <a:pt x="200" y="246"/>
                    <a:pt x="200" y="246"/>
                  </a:cubicBezTo>
                  <a:cubicBezTo>
                    <a:pt x="199" y="247"/>
                    <a:pt x="199" y="247"/>
                    <a:pt x="199" y="247"/>
                  </a:cubicBezTo>
                  <a:cubicBezTo>
                    <a:pt x="199" y="246"/>
                    <a:pt x="199" y="246"/>
                    <a:pt x="199" y="246"/>
                  </a:cubicBezTo>
                  <a:cubicBezTo>
                    <a:pt x="197" y="246"/>
                    <a:pt x="197" y="246"/>
                    <a:pt x="197" y="246"/>
                  </a:cubicBezTo>
                  <a:cubicBezTo>
                    <a:pt x="196" y="246"/>
                    <a:pt x="196" y="246"/>
                    <a:pt x="196" y="246"/>
                  </a:cubicBezTo>
                  <a:cubicBezTo>
                    <a:pt x="195" y="247"/>
                    <a:pt x="195" y="247"/>
                    <a:pt x="195" y="247"/>
                  </a:cubicBezTo>
                  <a:cubicBezTo>
                    <a:pt x="195" y="247"/>
                    <a:pt x="195" y="247"/>
                    <a:pt x="195" y="247"/>
                  </a:cubicBezTo>
                  <a:cubicBezTo>
                    <a:pt x="194" y="246"/>
                    <a:pt x="194" y="246"/>
                    <a:pt x="194" y="246"/>
                  </a:cubicBezTo>
                  <a:cubicBezTo>
                    <a:pt x="194" y="245"/>
                    <a:pt x="194" y="245"/>
                    <a:pt x="194" y="245"/>
                  </a:cubicBezTo>
                  <a:cubicBezTo>
                    <a:pt x="195" y="245"/>
                    <a:pt x="195" y="245"/>
                    <a:pt x="195" y="245"/>
                  </a:cubicBezTo>
                  <a:cubicBezTo>
                    <a:pt x="195" y="244"/>
                    <a:pt x="195" y="244"/>
                    <a:pt x="195" y="244"/>
                  </a:cubicBezTo>
                  <a:cubicBezTo>
                    <a:pt x="195" y="244"/>
                    <a:pt x="195" y="244"/>
                    <a:pt x="195" y="244"/>
                  </a:cubicBezTo>
                  <a:cubicBezTo>
                    <a:pt x="194" y="244"/>
                    <a:pt x="194" y="244"/>
                    <a:pt x="194" y="244"/>
                  </a:cubicBezTo>
                  <a:cubicBezTo>
                    <a:pt x="193" y="244"/>
                    <a:pt x="193" y="244"/>
                    <a:pt x="193" y="244"/>
                  </a:cubicBezTo>
                  <a:cubicBezTo>
                    <a:pt x="192" y="243"/>
                    <a:pt x="192" y="243"/>
                    <a:pt x="192" y="243"/>
                  </a:cubicBezTo>
                  <a:cubicBezTo>
                    <a:pt x="191" y="243"/>
                    <a:pt x="191" y="243"/>
                    <a:pt x="191" y="243"/>
                  </a:cubicBezTo>
                  <a:cubicBezTo>
                    <a:pt x="191" y="244"/>
                    <a:pt x="191" y="244"/>
                    <a:pt x="191" y="244"/>
                  </a:cubicBezTo>
                  <a:cubicBezTo>
                    <a:pt x="191" y="244"/>
                    <a:pt x="191" y="244"/>
                    <a:pt x="191" y="244"/>
                  </a:cubicBezTo>
                  <a:cubicBezTo>
                    <a:pt x="191" y="245"/>
                    <a:pt x="191" y="245"/>
                    <a:pt x="191" y="245"/>
                  </a:cubicBezTo>
                  <a:cubicBezTo>
                    <a:pt x="190" y="245"/>
                    <a:pt x="190" y="245"/>
                    <a:pt x="190" y="245"/>
                  </a:cubicBezTo>
                  <a:cubicBezTo>
                    <a:pt x="190" y="244"/>
                    <a:pt x="190" y="244"/>
                    <a:pt x="190" y="244"/>
                  </a:cubicBezTo>
                  <a:cubicBezTo>
                    <a:pt x="190" y="243"/>
                    <a:pt x="190" y="243"/>
                    <a:pt x="190" y="243"/>
                  </a:cubicBezTo>
                  <a:cubicBezTo>
                    <a:pt x="188" y="242"/>
                    <a:pt x="188" y="242"/>
                    <a:pt x="188" y="242"/>
                  </a:cubicBezTo>
                  <a:cubicBezTo>
                    <a:pt x="188" y="242"/>
                    <a:pt x="188" y="242"/>
                    <a:pt x="188" y="242"/>
                  </a:cubicBezTo>
                  <a:cubicBezTo>
                    <a:pt x="188" y="243"/>
                    <a:pt x="188" y="243"/>
                    <a:pt x="188" y="243"/>
                  </a:cubicBezTo>
                  <a:cubicBezTo>
                    <a:pt x="188" y="243"/>
                    <a:pt x="188" y="243"/>
                    <a:pt x="188" y="243"/>
                  </a:cubicBezTo>
                  <a:cubicBezTo>
                    <a:pt x="187" y="243"/>
                    <a:pt x="187" y="243"/>
                    <a:pt x="187" y="243"/>
                  </a:cubicBezTo>
                  <a:cubicBezTo>
                    <a:pt x="187" y="242"/>
                    <a:pt x="187" y="242"/>
                    <a:pt x="187" y="242"/>
                  </a:cubicBezTo>
                  <a:cubicBezTo>
                    <a:pt x="187" y="243"/>
                    <a:pt x="187" y="243"/>
                    <a:pt x="187" y="243"/>
                  </a:cubicBezTo>
                  <a:cubicBezTo>
                    <a:pt x="186" y="243"/>
                    <a:pt x="186" y="243"/>
                    <a:pt x="186" y="243"/>
                  </a:cubicBezTo>
                  <a:cubicBezTo>
                    <a:pt x="186" y="243"/>
                    <a:pt x="186" y="243"/>
                    <a:pt x="186" y="243"/>
                  </a:cubicBezTo>
                  <a:cubicBezTo>
                    <a:pt x="185" y="243"/>
                    <a:pt x="185" y="243"/>
                    <a:pt x="185" y="243"/>
                  </a:cubicBezTo>
                  <a:cubicBezTo>
                    <a:pt x="184" y="243"/>
                    <a:pt x="184" y="243"/>
                    <a:pt x="184" y="243"/>
                  </a:cubicBezTo>
                  <a:cubicBezTo>
                    <a:pt x="184" y="243"/>
                    <a:pt x="184" y="243"/>
                    <a:pt x="184" y="243"/>
                  </a:cubicBezTo>
                  <a:cubicBezTo>
                    <a:pt x="183" y="242"/>
                    <a:pt x="183" y="242"/>
                    <a:pt x="183" y="242"/>
                  </a:cubicBezTo>
                  <a:cubicBezTo>
                    <a:pt x="184" y="242"/>
                    <a:pt x="184" y="242"/>
                    <a:pt x="184" y="242"/>
                  </a:cubicBezTo>
                  <a:cubicBezTo>
                    <a:pt x="184" y="242"/>
                    <a:pt x="184" y="242"/>
                    <a:pt x="184" y="242"/>
                  </a:cubicBezTo>
                  <a:cubicBezTo>
                    <a:pt x="184" y="241"/>
                    <a:pt x="184" y="241"/>
                    <a:pt x="184" y="241"/>
                  </a:cubicBezTo>
                  <a:cubicBezTo>
                    <a:pt x="184" y="240"/>
                    <a:pt x="184" y="240"/>
                    <a:pt x="184" y="240"/>
                  </a:cubicBezTo>
                  <a:cubicBezTo>
                    <a:pt x="184" y="240"/>
                    <a:pt x="184" y="240"/>
                    <a:pt x="184" y="240"/>
                  </a:cubicBezTo>
                  <a:cubicBezTo>
                    <a:pt x="183" y="240"/>
                    <a:pt x="183" y="240"/>
                    <a:pt x="183" y="240"/>
                  </a:cubicBezTo>
                  <a:cubicBezTo>
                    <a:pt x="183" y="239"/>
                    <a:pt x="183" y="239"/>
                    <a:pt x="183" y="239"/>
                  </a:cubicBezTo>
                  <a:cubicBezTo>
                    <a:pt x="182" y="238"/>
                    <a:pt x="182" y="238"/>
                    <a:pt x="182" y="238"/>
                  </a:cubicBezTo>
                  <a:cubicBezTo>
                    <a:pt x="182" y="238"/>
                    <a:pt x="182" y="238"/>
                    <a:pt x="182" y="238"/>
                  </a:cubicBezTo>
                  <a:cubicBezTo>
                    <a:pt x="182" y="237"/>
                    <a:pt x="182" y="237"/>
                    <a:pt x="182" y="237"/>
                  </a:cubicBezTo>
                  <a:cubicBezTo>
                    <a:pt x="181" y="237"/>
                    <a:pt x="181" y="237"/>
                    <a:pt x="181" y="237"/>
                  </a:cubicBezTo>
                  <a:cubicBezTo>
                    <a:pt x="180" y="237"/>
                    <a:pt x="180" y="237"/>
                    <a:pt x="180" y="237"/>
                  </a:cubicBezTo>
                  <a:cubicBezTo>
                    <a:pt x="179" y="237"/>
                    <a:pt x="179" y="237"/>
                    <a:pt x="179" y="237"/>
                  </a:cubicBezTo>
                  <a:cubicBezTo>
                    <a:pt x="178" y="237"/>
                    <a:pt x="178" y="237"/>
                    <a:pt x="178" y="237"/>
                  </a:cubicBezTo>
                  <a:cubicBezTo>
                    <a:pt x="177" y="237"/>
                    <a:pt x="177" y="237"/>
                    <a:pt x="177" y="237"/>
                  </a:cubicBezTo>
                  <a:cubicBezTo>
                    <a:pt x="175" y="236"/>
                    <a:pt x="175" y="236"/>
                    <a:pt x="175" y="236"/>
                  </a:cubicBezTo>
                  <a:cubicBezTo>
                    <a:pt x="175" y="237"/>
                    <a:pt x="175" y="237"/>
                    <a:pt x="175" y="237"/>
                  </a:cubicBezTo>
                  <a:cubicBezTo>
                    <a:pt x="174" y="236"/>
                    <a:pt x="174" y="236"/>
                    <a:pt x="174" y="236"/>
                  </a:cubicBezTo>
                  <a:cubicBezTo>
                    <a:pt x="173" y="237"/>
                    <a:pt x="173" y="237"/>
                    <a:pt x="173" y="237"/>
                  </a:cubicBezTo>
                  <a:cubicBezTo>
                    <a:pt x="173" y="238"/>
                    <a:pt x="173" y="238"/>
                    <a:pt x="173" y="238"/>
                  </a:cubicBezTo>
                  <a:cubicBezTo>
                    <a:pt x="172" y="238"/>
                    <a:pt x="172" y="238"/>
                    <a:pt x="172" y="238"/>
                  </a:cubicBezTo>
                  <a:cubicBezTo>
                    <a:pt x="172" y="238"/>
                    <a:pt x="172" y="238"/>
                    <a:pt x="172" y="238"/>
                  </a:cubicBezTo>
                  <a:cubicBezTo>
                    <a:pt x="172" y="239"/>
                    <a:pt x="172" y="239"/>
                    <a:pt x="172" y="239"/>
                  </a:cubicBezTo>
                  <a:cubicBezTo>
                    <a:pt x="172" y="239"/>
                    <a:pt x="172" y="239"/>
                    <a:pt x="172" y="239"/>
                  </a:cubicBezTo>
                  <a:cubicBezTo>
                    <a:pt x="171" y="239"/>
                    <a:pt x="171" y="239"/>
                    <a:pt x="171" y="239"/>
                  </a:cubicBezTo>
                  <a:cubicBezTo>
                    <a:pt x="170" y="239"/>
                    <a:pt x="170" y="239"/>
                    <a:pt x="170" y="239"/>
                  </a:cubicBezTo>
                  <a:cubicBezTo>
                    <a:pt x="170" y="240"/>
                    <a:pt x="170" y="240"/>
                    <a:pt x="170" y="240"/>
                  </a:cubicBezTo>
                  <a:cubicBezTo>
                    <a:pt x="169" y="240"/>
                    <a:pt x="169" y="240"/>
                    <a:pt x="169" y="240"/>
                  </a:cubicBezTo>
                  <a:cubicBezTo>
                    <a:pt x="168" y="240"/>
                    <a:pt x="168" y="240"/>
                    <a:pt x="168" y="240"/>
                  </a:cubicBezTo>
                  <a:cubicBezTo>
                    <a:pt x="168" y="240"/>
                    <a:pt x="168" y="240"/>
                    <a:pt x="168" y="240"/>
                  </a:cubicBezTo>
                  <a:cubicBezTo>
                    <a:pt x="166" y="242"/>
                    <a:pt x="166" y="242"/>
                    <a:pt x="166" y="242"/>
                  </a:cubicBezTo>
                  <a:cubicBezTo>
                    <a:pt x="165" y="242"/>
                    <a:pt x="165" y="242"/>
                    <a:pt x="165" y="242"/>
                  </a:cubicBezTo>
                  <a:cubicBezTo>
                    <a:pt x="164" y="242"/>
                    <a:pt x="164" y="242"/>
                    <a:pt x="164" y="242"/>
                  </a:cubicBezTo>
                  <a:cubicBezTo>
                    <a:pt x="163" y="242"/>
                    <a:pt x="163" y="242"/>
                    <a:pt x="163" y="242"/>
                  </a:cubicBezTo>
                  <a:cubicBezTo>
                    <a:pt x="163" y="242"/>
                    <a:pt x="163" y="242"/>
                    <a:pt x="163" y="242"/>
                  </a:cubicBezTo>
                  <a:cubicBezTo>
                    <a:pt x="162" y="242"/>
                    <a:pt x="162" y="242"/>
                    <a:pt x="162" y="242"/>
                  </a:cubicBezTo>
                  <a:cubicBezTo>
                    <a:pt x="162" y="243"/>
                    <a:pt x="162" y="243"/>
                    <a:pt x="162" y="243"/>
                  </a:cubicBezTo>
                  <a:cubicBezTo>
                    <a:pt x="161" y="243"/>
                    <a:pt x="161" y="243"/>
                    <a:pt x="161" y="243"/>
                  </a:cubicBezTo>
                  <a:cubicBezTo>
                    <a:pt x="161" y="243"/>
                    <a:pt x="161" y="243"/>
                    <a:pt x="161" y="243"/>
                  </a:cubicBezTo>
                  <a:cubicBezTo>
                    <a:pt x="161" y="244"/>
                    <a:pt x="161" y="244"/>
                    <a:pt x="161" y="244"/>
                  </a:cubicBezTo>
                  <a:cubicBezTo>
                    <a:pt x="160" y="244"/>
                    <a:pt x="160" y="244"/>
                    <a:pt x="160" y="244"/>
                  </a:cubicBezTo>
                  <a:cubicBezTo>
                    <a:pt x="160" y="244"/>
                    <a:pt x="160" y="244"/>
                    <a:pt x="160" y="244"/>
                  </a:cubicBezTo>
                  <a:cubicBezTo>
                    <a:pt x="159" y="244"/>
                    <a:pt x="159" y="244"/>
                    <a:pt x="159" y="244"/>
                  </a:cubicBezTo>
                  <a:cubicBezTo>
                    <a:pt x="158" y="244"/>
                    <a:pt x="158" y="244"/>
                    <a:pt x="158" y="244"/>
                  </a:cubicBezTo>
                  <a:cubicBezTo>
                    <a:pt x="157" y="245"/>
                    <a:pt x="157" y="245"/>
                    <a:pt x="157" y="245"/>
                  </a:cubicBezTo>
                  <a:cubicBezTo>
                    <a:pt x="156" y="245"/>
                    <a:pt x="156" y="245"/>
                    <a:pt x="156" y="245"/>
                  </a:cubicBezTo>
                  <a:cubicBezTo>
                    <a:pt x="156" y="246"/>
                    <a:pt x="156" y="246"/>
                    <a:pt x="156" y="246"/>
                  </a:cubicBezTo>
                  <a:cubicBezTo>
                    <a:pt x="155" y="246"/>
                    <a:pt x="155" y="246"/>
                    <a:pt x="155" y="246"/>
                  </a:cubicBezTo>
                  <a:cubicBezTo>
                    <a:pt x="154" y="246"/>
                    <a:pt x="154" y="246"/>
                    <a:pt x="154" y="246"/>
                  </a:cubicBezTo>
                  <a:cubicBezTo>
                    <a:pt x="153" y="246"/>
                    <a:pt x="153" y="246"/>
                    <a:pt x="153" y="246"/>
                  </a:cubicBezTo>
                  <a:cubicBezTo>
                    <a:pt x="151" y="247"/>
                    <a:pt x="151" y="247"/>
                    <a:pt x="151" y="247"/>
                  </a:cubicBezTo>
                  <a:cubicBezTo>
                    <a:pt x="151" y="247"/>
                    <a:pt x="151" y="247"/>
                    <a:pt x="151" y="247"/>
                  </a:cubicBezTo>
                  <a:cubicBezTo>
                    <a:pt x="151" y="248"/>
                    <a:pt x="151" y="248"/>
                    <a:pt x="151" y="248"/>
                  </a:cubicBezTo>
                  <a:cubicBezTo>
                    <a:pt x="150" y="247"/>
                    <a:pt x="150" y="247"/>
                    <a:pt x="150" y="247"/>
                  </a:cubicBezTo>
                  <a:cubicBezTo>
                    <a:pt x="149" y="247"/>
                    <a:pt x="149" y="247"/>
                    <a:pt x="149" y="247"/>
                  </a:cubicBezTo>
                  <a:cubicBezTo>
                    <a:pt x="149" y="247"/>
                    <a:pt x="149" y="247"/>
                    <a:pt x="149" y="247"/>
                  </a:cubicBezTo>
                  <a:cubicBezTo>
                    <a:pt x="149" y="248"/>
                    <a:pt x="149" y="248"/>
                    <a:pt x="149" y="248"/>
                  </a:cubicBezTo>
                  <a:cubicBezTo>
                    <a:pt x="148" y="248"/>
                    <a:pt x="148" y="248"/>
                    <a:pt x="148" y="248"/>
                  </a:cubicBezTo>
                  <a:cubicBezTo>
                    <a:pt x="147" y="248"/>
                    <a:pt x="147" y="248"/>
                    <a:pt x="147" y="248"/>
                  </a:cubicBezTo>
                  <a:cubicBezTo>
                    <a:pt x="146" y="248"/>
                    <a:pt x="146" y="248"/>
                    <a:pt x="146" y="248"/>
                  </a:cubicBezTo>
                  <a:cubicBezTo>
                    <a:pt x="146" y="247"/>
                    <a:pt x="146" y="247"/>
                    <a:pt x="146" y="247"/>
                  </a:cubicBezTo>
                  <a:cubicBezTo>
                    <a:pt x="145" y="247"/>
                    <a:pt x="145" y="247"/>
                    <a:pt x="145" y="247"/>
                  </a:cubicBezTo>
                  <a:cubicBezTo>
                    <a:pt x="145" y="248"/>
                    <a:pt x="145" y="248"/>
                    <a:pt x="145" y="248"/>
                  </a:cubicBezTo>
                  <a:cubicBezTo>
                    <a:pt x="144" y="248"/>
                    <a:pt x="144" y="248"/>
                    <a:pt x="144" y="248"/>
                  </a:cubicBezTo>
                  <a:cubicBezTo>
                    <a:pt x="144" y="248"/>
                    <a:pt x="144" y="248"/>
                    <a:pt x="144" y="248"/>
                  </a:cubicBezTo>
                  <a:cubicBezTo>
                    <a:pt x="144" y="249"/>
                    <a:pt x="144" y="249"/>
                    <a:pt x="144" y="249"/>
                  </a:cubicBezTo>
                  <a:cubicBezTo>
                    <a:pt x="144" y="250"/>
                    <a:pt x="144" y="250"/>
                    <a:pt x="144" y="250"/>
                  </a:cubicBezTo>
                  <a:cubicBezTo>
                    <a:pt x="145" y="250"/>
                    <a:pt x="145" y="250"/>
                    <a:pt x="145" y="250"/>
                  </a:cubicBezTo>
                  <a:cubicBezTo>
                    <a:pt x="146" y="250"/>
                    <a:pt x="146" y="250"/>
                    <a:pt x="146" y="250"/>
                  </a:cubicBezTo>
                  <a:cubicBezTo>
                    <a:pt x="146" y="251"/>
                    <a:pt x="146" y="251"/>
                    <a:pt x="146" y="251"/>
                  </a:cubicBezTo>
                  <a:cubicBezTo>
                    <a:pt x="145" y="251"/>
                    <a:pt x="145" y="251"/>
                    <a:pt x="145" y="251"/>
                  </a:cubicBezTo>
                  <a:cubicBezTo>
                    <a:pt x="144" y="251"/>
                    <a:pt x="144" y="251"/>
                    <a:pt x="144" y="251"/>
                  </a:cubicBezTo>
                  <a:cubicBezTo>
                    <a:pt x="145" y="251"/>
                    <a:pt x="145" y="251"/>
                    <a:pt x="145" y="251"/>
                  </a:cubicBezTo>
                  <a:cubicBezTo>
                    <a:pt x="146" y="251"/>
                    <a:pt x="146" y="251"/>
                    <a:pt x="146" y="251"/>
                  </a:cubicBezTo>
                  <a:cubicBezTo>
                    <a:pt x="147" y="252"/>
                    <a:pt x="147" y="252"/>
                    <a:pt x="147" y="252"/>
                  </a:cubicBezTo>
                  <a:cubicBezTo>
                    <a:pt x="147" y="251"/>
                    <a:pt x="147" y="251"/>
                    <a:pt x="147" y="251"/>
                  </a:cubicBezTo>
                  <a:cubicBezTo>
                    <a:pt x="148" y="251"/>
                    <a:pt x="148" y="251"/>
                    <a:pt x="148" y="251"/>
                  </a:cubicBezTo>
                  <a:cubicBezTo>
                    <a:pt x="149" y="252"/>
                    <a:pt x="149" y="252"/>
                    <a:pt x="149" y="252"/>
                  </a:cubicBezTo>
                  <a:cubicBezTo>
                    <a:pt x="149" y="252"/>
                    <a:pt x="149" y="252"/>
                    <a:pt x="149" y="252"/>
                  </a:cubicBezTo>
                  <a:cubicBezTo>
                    <a:pt x="149" y="253"/>
                    <a:pt x="149" y="253"/>
                    <a:pt x="149" y="253"/>
                  </a:cubicBezTo>
                  <a:cubicBezTo>
                    <a:pt x="149" y="253"/>
                    <a:pt x="149" y="253"/>
                    <a:pt x="149" y="253"/>
                  </a:cubicBezTo>
                  <a:cubicBezTo>
                    <a:pt x="148" y="253"/>
                    <a:pt x="148" y="253"/>
                    <a:pt x="148" y="253"/>
                  </a:cubicBezTo>
                  <a:cubicBezTo>
                    <a:pt x="146" y="253"/>
                    <a:pt x="146" y="253"/>
                    <a:pt x="146" y="253"/>
                  </a:cubicBezTo>
                  <a:cubicBezTo>
                    <a:pt x="145" y="254"/>
                    <a:pt x="145" y="254"/>
                    <a:pt x="145" y="254"/>
                  </a:cubicBezTo>
                  <a:cubicBezTo>
                    <a:pt x="144" y="255"/>
                    <a:pt x="144" y="255"/>
                    <a:pt x="144" y="255"/>
                  </a:cubicBezTo>
                  <a:cubicBezTo>
                    <a:pt x="144" y="256"/>
                    <a:pt x="144" y="256"/>
                    <a:pt x="144" y="256"/>
                  </a:cubicBezTo>
                  <a:cubicBezTo>
                    <a:pt x="145" y="256"/>
                    <a:pt x="145" y="256"/>
                    <a:pt x="145" y="256"/>
                  </a:cubicBezTo>
                  <a:cubicBezTo>
                    <a:pt x="145" y="257"/>
                    <a:pt x="145" y="257"/>
                    <a:pt x="145" y="257"/>
                  </a:cubicBezTo>
                  <a:cubicBezTo>
                    <a:pt x="145" y="258"/>
                    <a:pt x="145" y="258"/>
                    <a:pt x="145" y="258"/>
                  </a:cubicBezTo>
                  <a:cubicBezTo>
                    <a:pt x="144" y="259"/>
                    <a:pt x="144" y="259"/>
                    <a:pt x="144" y="259"/>
                  </a:cubicBezTo>
                  <a:cubicBezTo>
                    <a:pt x="144" y="259"/>
                    <a:pt x="144" y="259"/>
                    <a:pt x="144" y="259"/>
                  </a:cubicBezTo>
                  <a:cubicBezTo>
                    <a:pt x="143" y="259"/>
                    <a:pt x="143" y="259"/>
                    <a:pt x="143" y="259"/>
                  </a:cubicBezTo>
                  <a:cubicBezTo>
                    <a:pt x="144" y="260"/>
                    <a:pt x="144" y="260"/>
                    <a:pt x="144" y="260"/>
                  </a:cubicBezTo>
                  <a:cubicBezTo>
                    <a:pt x="144" y="260"/>
                    <a:pt x="144" y="260"/>
                    <a:pt x="144" y="260"/>
                  </a:cubicBezTo>
                  <a:cubicBezTo>
                    <a:pt x="145" y="260"/>
                    <a:pt x="145" y="260"/>
                    <a:pt x="145" y="260"/>
                  </a:cubicBezTo>
                  <a:cubicBezTo>
                    <a:pt x="145" y="261"/>
                    <a:pt x="145" y="261"/>
                    <a:pt x="145" y="261"/>
                  </a:cubicBezTo>
                  <a:cubicBezTo>
                    <a:pt x="146" y="261"/>
                    <a:pt x="146" y="261"/>
                    <a:pt x="146" y="261"/>
                  </a:cubicBezTo>
                  <a:cubicBezTo>
                    <a:pt x="147" y="262"/>
                    <a:pt x="147" y="262"/>
                    <a:pt x="147" y="262"/>
                  </a:cubicBezTo>
                  <a:cubicBezTo>
                    <a:pt x="147" y="262"/>
                    <a:pt x="147" y="262"/>
                    <a:pt x="147" y="262"/>
                  </a:cubicBezTo>
                  <a:cubicBezTo>
                    <a:pt x="149" y="262"/>
                    <a:pt x="149" y="262"/>
                    <a:pt x="149" y="262"/>
                  </a:cubicBezTo>
                  <a:cubicBezTo>
                    <a:pt x="149" y="262"/>
                    <a:pt x="149" y="262"/>
                    <a:pt x="149" y="262"/>
                  </a:cubicBezTo>
                  <a:cubicBezTo>
                    <a:pt x="149" y="266"/>
                    <a:pt x="149" y="266"/>
                    <a:pt x="149" y="266"/>
                  </a:cubicBezTo>
                  <a:cubicBezTo>
                    <a:pt x="149" y="266"/>
                    <a:pt x="149" y="266"/>
                    <a:pt x="149" y="266"/>
                  </a:cubicBezTo>
                  <a:cubicBezTo>
                    <a:pt x="147" y="267"/>
                    <a:pt x="147" y="267"/>
                    <a:pt x="147" y="267"/>
                  </a:cubicBezTo>
                  <a:cubicBezTo>
                    <a:pt x="146" y="267"/>
                    <a:pt x="146" y="267"/>
                    <a:pt x="146" y="267"/>
                  </a:cubicBezTo>
                  <a:cubicBezTo>
                    <a:pt x="145" y="266"/>
                    <a:pt x="145" y="266"/>
                    <a:pt x="145" y="266"/>
                  </a:cubicBezTo>
                  <a:cubicBezTo>
                    <a:pt x="144" y="266"/>
                    <a:pt x="144" y="266"/>
                    <a:pt x="144" y="266"/>
                  </a:cubicBezTo>
                  <a:cubicBezTo>
                    <a:pt x="144" y="267"/>
                    <a:pt x="144" y="267"/>
                    <a:pt x="144" y="267"/>
                  </a:cubicBezTo>
                  <a:cubicBezTo>
                    <a:pt x="144" y="268"/>
                    <a:pt x="144" y="268"/>
                    <a:pt x="144" y="268"/>
                  </a:cubicBezTo>
                  <a:cubicBezTo>
                    <a:pt x="143" y="268"/>
                    <a:pt x="143" y="268"/>
                    <a:pt x="143" y="268"/>
                  </a:cubicBezTo>
                  <a:cubicBezTo>
                    <a:pt x="141" y="267"/>
                    <a:pt x="141" y="267"/>
                    <a:pt x="141" y="267"/>
                  </a:cubicBezTo>
                  <a:cubicBezTo>
                    <a:pt x="140" y="267"/>
                    <a:pt x="140" y="267"/>
                    <a:pt x="140" y="267"/>
                  </a:cubicBezTo>
                  <a:cubicBezTo>
                    <a:pt x="139" y="267"/>
                    <a:pt x="139" y="267"/>
                    <a:pt x="139" y="267"/>
                  </a:cubicBezTo>
                  <a:cubicBezTo>
                    <a:pt x="139" y="267"/>
                    <a:pt x="139" y="267"/>
                    <a:pt x="139" y="267"/>
                  </a:cubicBezTo>
                  <a:cubicBezTo>
                    <a:pt x="138" y="267"/>
                    <a:pt x="138" y="267"/>
                    <a:pt x="138" y="267"/>
                  </a:cubicBezTo>
                  <a:cubicBezTo>
                    <a:pt x="137" y="266"/>
                    <a:pt x="137" y="266"/>
                    <a:pt x="137" y="266"/>
                  </a:cubicBezTo>
                  <a:cubicBezTo>
                    <a:pt x="138" y="266"/>
                    <a:pt x="138" y="266"/>
                    <a:pt x="138" y="266"/>
                  </a:cubicBezTo>
                  <a:cubicBezTo>
                    <a:pt x="138" y="265"/>
                    <a:pt x="138" y="265"/>
                    <a:pt x="138" y="265"/>
                  </a:cubicBezTo>
                  <a:cubicBezTo>
                    <a:pt x="138" y="265"/>
                    <a:pt x="138" y="265"/>
                    <a:pt x="138" y="265"/>
                  </a:cubicBezTo>
                  <a:cubicBezTo>
                    <a:pt x="137" y="264"/>
                    <a:pt x="137" y="264"/>
                    <a:pt x="137" y="264"/>
                  </a:cubicBezTo>
                  <a:cubicBezTo>
                    <a:pt x="136" y="265"/>
                    <a:pt x="136" y="265"/>
                    <a:pt x="136" y="265"/>
                  </a:cubicBezTo>
                  <a:cubicBezTo>
                    <a:pt x="135" y="265"/>
                    <a:pt x="135" y="265"/>
                    <a:pt x="135" y="265"/>
                  </a:cubicBezTo>
                  <a:cubicBezTo>
                    <a:pt x="134" y="265"/>
                    <a:pt x="134" y="265"/>
                    <a:pt x="134" y="265"/>
                  </a:cubicBezTo>
                  <a:cubicBezTo>
                    <a:pt x="135" y="266"/>
                    <a:pt x="135" y="266"/>
                    <a:pt x="135" y="266"/>
                  </a:cubicBezTo>
                  <a:cubicBezTo>
                    <a:pt x="133" y="266"/>
                    <a:pt x="133" y="266"/>
                    <a:pt x="133" y="266"/>
                  </a:cubicBezTo>
                  <a:cubicBezTo>
                    <a:pt x="133" y="266"/>
                    <a:pt x="133" y="266"/>
                    <a:pt x="133" y="266"/>
                  </a:cubicBezTo>
                  <a:cubicBezTo>
                    <a:pt x="132" y="265"/>
                    <a:pt x="132" y="265"/>
                    <a:pt x="132" y="265"/>
                  </a:cubicBezTo>
                  <a:cubicBezTo>
                    <a:pt x="131" y="265"/>
                    <a:pt x="131" y="265"/>
                    <a:pt x="131" y="265"/>
                  </a:cubicBezTo>
                  <a:cubicBezTo>
                    <a:pt x="130" y="265"/>
                    <a:pt x="130" y="265"/>
                    <a:pt x="130" y="265"/>
                  </a:cubicBezTo>
                  <a:cubicBezTo>
                    <a:pt x="130" y="265"/>
                    <a:pt x="130" y="265"/>
                    <a:pt x="130" y="265"/>
                  </a:cubicBezTo>
                  <a:cubicBezTo>
                    <a:pt x="129" y="265"/>
                    <a:pt x="129" y="265"/>
                    <a:pt x="129" y="265"/>
                  </a:cubicBezTo>
                  <a:cubicBezTo>
                    <a:pt x="129" y="266"/>
                    <a:pt x="129" y="266"/>
                    <a:pt x="129" y="266"/>
                  </a:cubicBezTo>
                  <a:cubicBezTo>
                    <a:pt x="128" y="266"/>
                    <a:pt x="128" y="266"/>
                    <a:pt x="128" y="266"/>
                  </a:cubicBezTo>
                  <a:cubicBezTo>
                    <a:pt x="128" y="267"/>
                    <a:pt x="128" y="267"/>
                    <a:pt x="128" y="267"/>
                  </a:cubicBezTo>
                  <a:cubicBezTo>
                    <a:pt x="127" y="268"/>
                    <a:pt x="127" y="268"/>
                    <a:pt x="127" y="268"/>
                  </a:cubicBezTo>
                  <a:cubicBezTo>
                    <a:pt x="126" y="268"/>
                    <a:pt x="126" y="268"/>
                    <a:pt x="126" y="268"/>
                  </a:cubicBezTo>
                  <a:cubicBezTo>
                    <a:pt x="126" y="267"/>
                    <a:pt x="126" y="267"/>
                    <a:pt x="126" y="267"/>
                  </a:cubicBezTo>
                  <a:cubicBezTo>
                    <a:pt x="124" y="267"/>
                    <a:pt x="124" y="267"/>
                    <a:pt x="124" y="267"/>
                  </a:cubicBezTo>
                  <a:cubicBezTo>
                    <a:pt x="124" y="266"/>
                    <a:pt x="124" y="266"/>
                    <a:pt x="124" y="266"/>
                  </a:cubicBezTo>
                  <a:cubicBezTo>
                    <a:pt x="123" y="267"/>
                    <a:pt x="123" y="267"/>
                    <a:pt x="123" y="267"/>
                  </a:cubicBezTo>
                  <a:cubicBezTo>
                    <a:pt x="123" y="268"/>
                    <a:pt x="123" y="268"/>
                    <a:pt x="123" y="268"/>
                  </a:cubicBezTo>
                  <a:cubicBezTo>
                    <a:pt x="122" y="268"/>
                    <a:pt x="122" y="268"/>
                    <a:pt x="122" y="268"/>
                  </a:cubicBezTo>
                  <a:cubicBezTo>
                    <a:pt x="122" y="268"/>
                    <a:pt x="122" y="268"/>
                    <a:pt x="122" y="268"/>
                  </a:cubicBezTo>
                  <a:cubicBezTo>
                    <a:pt x="122" y="267"/>
                    <a:pt x="122" y="267"/>
                    <a:pt x="122" y="267"/>
                  </a:cubicBezTo>
                  <a:cubicBezTo>
                    <a:pt x="121" y="267"/>
                    <a:pt x="121" y="267"/>
                    <a:pt x="121" y="267"/>
                  </a:cubicBezTo>
                  <a:cubicBezTo>
                    <a:pt x="121" y="267"/>
                    <a:pt x="121" y="267"/>
                    <a:pt x="121" y="267"/>
                  </a:cubicBezTo>
                  <a:cubicBezTo>
                    <a:pt x="119" y="266"/>
                    <a:pt x="119" y="266"/>
                    <a:pt x="119" y="266"/>
                  </a:cubicBezTo>
                  <a:cubicBezTo>
                    <a:pt x="119" y="265"/>
                    <a:pt x="119" y="265"/>
                    <a:pt x="119" y="265"/>
                  </a:cubicBezTo>
                  <a:cubicBezTo>
                    <a:pt x="118" y="265"/>
                    <a:pt x="118" y="265"/>
                    <a:pt x="118" y="265"/>
                  </a:cubicBezTo>
                  <a:cubicBezTo>
                    <a:pt x="117" y="264"/>
                    <a:pt x="117" y="264"/>
                    <a:pt x="117" y="264"/>
                  </a:cubicBezTo>
                  <a:cubicBezTo>
                    <a:pt x="116" y="264"/>
                    <a:pt x="116" y="264"/>
                    <a:pt x="116" y="264"/>
                  </a:cubicBezTo>
                  <a:cubicBezTo>
                    <a:pt x="116" y="263"/>
                    <a:pt x="116" y="263"/>
                    <a:pt x="116" y="263"/>
                  </a:cubicBezTo>
                  <a:cubicBezTo>
                    <a:pt x="115" y="263"/>
                    <a:pt x="115" y="263"/>
                    <a:pt x="115" y="263"/>
                  </a:cubicBezTo>
                  <a:cubicBezTo>
                    <a:pt x="113" y="264"/>
                    <a:pt x="113" y="264"/>
                    <a:pt x="113" y="264"/>
                  </a:cubicBezTo>
                  <a:cubicBezTo>
                    <a:pt x="112" y="263"/>
                    <a:pt x="112" y="263"/>
                    <a:pt x="112" y="263"/>
                  </a:cubicBezTo>
                  <a:cubicBezTo>
                    <a:pt x="112" y="262"/>
                    <a:pt x="112" y="262"/>
                    <a:pt x="112" y="262"/>
                  </a:cubicBezTo>
                  <a:cubicBezTo>
                    <a:pt x="111" y="262"/>
                    <a:pt x="111" y="262"/>
                    <a:pt x="111" y="262"/>
                  </a:cubicBezTo>
                  <a:cubicBezTo>
                    <a:pt x="110" y="263"/>
                    <a:pt x="110" y="263"/>
                    <a:pt x="110" y="263"/>
                  </a:cubicBezTo>
                  <a:cubicBezTo>
                    <a:pt x="109" y="263"/>
                    <a:pt x="109" y="263"/>
                    <a:pt x="109" y="263"/>
                  </a:cubicBezTo>
                  <a:cubicBezTo>
                    <a:pt x="109" y="263"/>
                    <a:pt x="109" y="263"/>
                    <a:pt x="109" y="263"/>
                  </a:cubicBezTo>
                  <a:cubicBezTo>
                    <a:pt x="109" y="264"/>
                    <a:pt x="109" y="264"/>
                    <a:pt x="109" y="264"/>
                  </a:cubicBezTo>
                  <a:cubicBezTo>
                    <a:pt x="109" y="263"/>
                    <a:pt x="109" y="263"/>
                    <a:pt x="109" y="263"/>
                  </a:cubicBezTo>
                  <a:cubicBezTo>
                    <a:pt x="108" y="263"/>
                    <a:pt x="108" y="263"/>
                    <a:pt x="108" y="263"/>
                  </a:cubicBezTo>
                  <a:cubicBezTo>
                    <a:pt x="108" y="264"/>
                    <a:pt x="108" y="264"/>
                    <a:pt x="108" y="264"/>
                  </a:cubicBezTo>
                  <a:cubicBezTo>
                    <a:pt x="107" y="265"/>
                    <a:pt x="107" y="265"/>
                    <a:pt x="107" y="265"/>
                  </a:cubicBezTo>
                  <a:cubicBezTo>
                    <a:pt x="107" y="264"/>
                    <a:pt x="107" y="264"/>
                    <a:pt x="107" y="264"/>
                  </a:cubicBezTo>
                  <a:cubicBezTo>
                    <a:pt x="107" y="263"/>
                    <a:pt x="107" y="263"/>
                    <a:pt x="107" y="263"/>
                  </a:cubicBezTo>
                  <a:cubicBezTo>
                    <a:pt x="107" y="263"/>
                    <a:pt x="107" y="263"/>
                    <a:pt x="107" y="263"/>
                  </a:cubicBezTo>
                  <a:cubicBezTo>
                    <a:pt x="106" y="263"/>
                    <a:pt x="106" y="263"/>
                    <a:pt x="106" y="263"/>
                  </a:cubicBezTo>
                  <a:cubicBezTo>
                    <a:pt x="105" y="262"/>
                    <a:pt x="105" y="262"/>
                    <a:pt x="105" y="262"/>
                  </a:cubicBezTo>
                  <a:cubicBezTo>
                    <a:pt x="105" y="262"/>
                    <a:pt x="105" y="262"/>
                    <a:pt x="105" y="262"/>
                  </a:cubicBezTo>
                  <a:cubicBezTo>
                    <a:pt x="105" y="263"/>
                    <a:pt x="105" y="263"/>
                    <a:pt x="105" y="263"/>
                  </a:cubicBezTo>
                  <a:cubicBezTo>
                    <a:pt x="105" y="264"/>
                    <a:pt x="105" y="264"/>
                    <a:pt x="105" y="264"/>
                  </a:cubicBezTo>
                  <a:cubicBezTo>
                    <a:pt x="104" y="264"/>
                    <a:pt x="104" y="264"/>
                    <a:pt x="104" y="264"/>
                  </a:cubicBezTo>
                  <a:cubicBezTo>
                    <a:pt x="103" y="264"/>
                    <a:pt x="103" y="264"/>
                    <a:pt x="103" y="264"/>
                  </a:cubicBezTo>
                  <a:cubicBezTo>
                    <a:pt x="103" y="265"/>
                    <a:pt x="103" y="265"/>
                    <a:pt x="103" y="265"/>
                  </a:cubicBezTo>
                  <a:cubicBezTo>
                    <a:pt x="102" y="265"/>
                    <a:pt x="102" y="265"/>
                    <a:pt x="102" y="265"/>
                  </a:cubicBezTo>
                  <a:cubicBezTo>
                    <a:pt x="101" y="266"/>
                    <a:pt x="101" y="266"/>
                    <a:pt x="101" y="266"/>
                  </a:cubicBezTo>
                  <a:cubicBezTo>
                    <a:pt x="101" y="267"/>
                    <a:pt x="101" y="267"/>
                    <a:pt x="101" y="267"/>
                  </a:cubicBezTo>
                  <a:cubicBezTo>
                    <a:pt x="101" y="268"/>
                    <a:pt x="101" y="268"/>
                    <a:pt x="101" y="268"/>
                  </a:cubicBezTo>
                  <a:cubicBezTo>
                    <a:pt x="101" y="268"/>
                    <a:pt x="101" y="268"/>
                    <a:pt x="101" y="268"/>
                  </a:cubicBezTo>
                  <a:cubicBezTo>
                    <a:pt x="100" y="268"/>
                    <a:pt x="100" y="268"/>
                    <a:pt x="100" y="268"/>
                  </a:cubicBezTo>
                  <a:cubicBezTo>
                    <a:pt x="98" y="269"/>
                    <a:pt x="98" y="269"/>
                    <a:pt x="98" y="269"/>
                  </a:cubicBezTo>
                  <a:cubicBezTo>
                    <a:pt x="99" y="272"/>
                    <a:pt x="99" y="272"/>
                    <a:pt x="99" y="272"/>
                  </a:cubicBezTo>
                  <a:cubicBezTo>
                    <a:pt x="99" y="272"/>
                    <a:pt x="99" y="272"/>
                    <a:pt x="99" y="272"/>
                  </a:cubicBezTo>
                  <a:cubicBezTo>
                    <a:pt x="99" y="273"/>
                    <a:pt x="99" y="273"/>
                    <a:pt x="99" y="273"/>
                  </a:cubicBezTo>
                  <a:cubicBezTo>
                    <a:pt x="98" y="274"/>
                    <a:pt x="98" y="274"/>
                    <a:pt x="98" y="274"/>
                  </a:cubicBezTo>
                  <a:cubicBezTo>
                    <a:pt x="96" y="273"/>
                    <a:pt x="96" y="273"/>
                    <a:pt x="96" y="273"/>
                  </a:cubicBezTo>
                  <a:cubicBezTo>
                    <a:pt x="96" y="272"/>
                    <a:pt x="96" y="272"/>
                    <a:pt x="96" y="272"/>
                  </a:cubicBezTo>
                  <a:cubicBezTo>
                    <a:pt x="94" y="270"/>
                    <a:pt x="94" y="270"/>
                    <a:pt x="94" y="270"/>
                  </a:cubicBezTo>
                  <a:cubicBezTo>
                    <a:pt x="93" y="271"/>
                    <a:pt x="93" y="271"/>
                    <a:pt x="93" y="271"/>
                  </a:cubicBezTo>
                  <a:cubicBezTo>
                    <a:pt x="93" y="272"/>
                    <a:pt x="93" y="272"/>
                    <a:pt x="93" y="272"/>
                  </a:cubicBezTo>
                  <a:cubicBezTo>
                    <a:pt x="92" y="273"/>
                    <a:pt x="92" y="273"/>
                    <a:pt x="92" y="273"/>
                  </a:cubicBezTo>
                  <a:cubicBezTo>
                    <a:pt x="91" y="274"/>
                    <a:pt x="91" y="274"/>
                    <a:pt x="91" y="274"/>
                  </a:cubicBezTo>
                  <a:cubicBezTo>
                    <a:pt x="91" y="276"/>
                    <a:pt x="91" y="276"/>
                    <a:pt x="91" y="276"/>
                  </a:cubicBezTo>
                  <a:cubicBezTo>
                    <a:pt x="92" y="276"/>
                    <a:pt x="92" y="276"/>
                    <a:pt x="92" y="276"/>
                  </a:cubicBezTo>
                  <a:cubicBezTo>
                    <a:pt x="91" y="279"/>
                    <a:pt x="91" y="279"/>
                    <a:pt x="91" y="279"/>
                  </a:cubicBezTo>
                  <a:cubicBezTo>
                    <a:pt x="91" y="280"/>
                    <a:pt x="91" y="280"/>
                    <a:pt x="91" y="280"/>
                  </a:cubicBezTo>
                  <a:cubicBezTo>
                    <a:pt x="93" y="281"/>
                    <a:pt x="93" y="281"/>
                    <a:pt x="93" y="281"/>
                  </a:cubicBezTo>
                  <a:cubicBezTo>
                    <a:pt x="93" y="282"/>
                    <a:pt x="93" y="282"/>
                    <a:pt x="93" y="282"/>
                  </a:cubicBezTo>
                  <a:cubicBezTo>
                    <a:pt x="93" y="282"/>
                    <a:pt x="93" y="282"/>
                    <a:pt x="93" y="282"/>
                  </a:cubicBezTo>
                  <a:cubicBezTo>
                    <a:pt x="95" y="284"/>
                    <a:pt x="95" y="284"/>
                    <a:pt x="95" y="284"/>
                  </a:cubicBezTo>
                  <a:cubicBezTo>
                    <a:pt x="95" y="283"/>
                    <a:pt x="95" y="283"/>
                    <a:pt x="95" y="283"/>
                  </a:cubicBezTo>
                  <a:cubicBezTo>
                    <a:pt x="98" y="284"/>
                    <a:pt x="98" y="284"/>
                    <a:pt x="98" y="284"/>
                  </a:cubicBezTo>
                  <a:cubicBezTo>
                    <a:pt x="100" y="285"/>
                    <a:pt x="100" y="285"/>
                    <a:pt x="100" y="285"/>
                  </a:cubicBezTo>
                  <a:cubicBezTo>
                    <a:pt x="102" y="288"/>
                    <a:pt x="102" y="288"/>
                    <a:pt x="102" y="288"/>
                  </a:cubicBezTo>
                  <a:cubicBezTo>
                    <a:pt x="100" y="288"/>
                    <a:pt x="100" y="288"/>
                    <a:pt x="100" y="288"/>
                  </a:cubicBezTo>
                  <a:cubicBezTo>
                    <a:pt x="100" y="289"/>
                    <a:pt x="100" y="289"/>
                    <a:pt x="100" y="289"/>
                  </a:cubicBezTo>
                  <a:cubicBezTo>
                    <a:pt x="101" y="290"/>
                    <a:pt x="101" y="290"/>
                    <a:pt x="101" y="290"/>
                  </a:cubicBezTo>
                  <a:cubicBezTo>
                    <a:pt x="103" y="289"/>
                    <a:pt x="103" y="289"/>
                    <a:pt x="103" y="289"/>
                  </a:cubicBezTo>
                  <a:cubicBezTo>
                    <a:pt x="104" y="290"/>
                    <a:pt x="104" y="290"/>
                    <a:pt x="104" y="290"/>
                  </a:cubicBezTo>
                  <a:cubicBezTo>
                    <a:pt x="104" y="290"/>
                    <a:pt x="104" y="290"/>
                    <a:pt x="104" y="290"/>
                  </a:cubicBezTo>
                  <a:cubicBezTo>
                    <a:pt x="104" y="290"/>
                    <a:pt x="104" y="290"/>
                    <a:pt x="104" y="290"/>
                  </a:cubicBezTo>
                  <a:cubicBezTo>
                    <a:pt x="104" y="290"/>
                    <a:pt x="104" y="290"/>
                    <a:pt x="104" y="290"/>
                  </a:cubicBezTo>
                  <a:cubicBezTo>
                    <a:pt x="104" y="291"/>
                    <a:pt x="104" y="291"/>
                    <a:pt x="104" y="291"/>
                  </a:cubicBezTo>
                  <a:cubicBezTo>
                    <a:pt x="103" y="291"/>
                    <a:pt x="103" y="291"/>
                    <a:pt x="103" y="291"/>
                  </a:cubicBezTo>
                  <a:cubicBezTo>
                    <a:pt x="103" y="291"/>
                    <a:pt x="103" y="291"/>
                    <a:pt x="103" y="291"/>
                  </a:cubicBezTo>
                  <a:cubicBezTo>
                    <a:pt x="103" y="292"/>
                    <a:pt x="103" y="292"/>
                    <a:pt x="103" y="292"/>
                  </a:cubicBezTo>
                  <a:cubicBezTo>
                    <a:pt x="103" y="292"/>
                    <a:pt x="103" y="292"/>
                    <a:pt x="103" y="292"/>
                  </a:cubicBezTo>
                  <a:cubicBezTo>
                    <a:pt x="103" y="292"/>
                    <a:pt x="103" y="292"/>
                    <a:pt x="103" y="292"/>
                  </a:cubicBezTo>
                  <a:cubicBezTo>
                    <a:pt x="103" y="292"/>
                    <a:pt x="103" y="292"/>
                    <a:pt x="103" y="292"/>
                  </a:cubicBezTo>
                  <a:cubicBezTo>
                    <a:pt x="103" y="292"/>
                    <a:pt x="103" y="292"/>
                    <a:pt x="103" y="292"/>
                  </a:cubicBezTo>
                  <a:cubicBezTo>
                    <a:pt x="102" y="292"/>
                    <a:pt x="102" y="292"/>
                    <a:pt x="102" y="292"/>
                  </a:cubicBezTo>
                  <a:cubicBezTo>
                    <a:pt x="101" y="292"/>
                    <a:pt x="101" y="292"/>
                    <a:pt x="101" y="292"/>
                  </a:cubicBezTo>
                  <a:cubicBezTo>
                    <a:pt x="101" y="292"/>
                    <a:pt x="101" y="292"/>
                    <a:pt x="101" y="292"/>
                  </a:cubicBezTo>
                  <a:cubicBezTo>
                    <a:pt x="102" y="293"/>
                    <a:pt x="102" y="293"/>
                    <a:pt x="102" y="293"/>
                  </a:cubicBezTo>
                  <a:cubicBezTo>
                    <a:pt x="102" y="293"/>
                    <a:pt x="102" y="293"/>
                    <a:pt x="102" y="293"/>
                  </a:cubicBezTo>
                  <a:cubicBezTo>
                    <a:pt x="102" y="294"/>
                    <a:pt x="102" y="294"/>
                    <a:pt x="102" y="294"/>
                  </a:cubicBezTo>
                  <a:cubicBezTo>
                    <a:pt x="102" y="293"/>
                    <a:pt x="102" y="293"/>
                    <a:pt x="102" y="293"/>
                  </a:cubicBezTo>
                  <a:cubicBezTo>
                    <a:pt x="102" y="293"/>
                    <a:pt x="101" y="293"/>
                    <a:pt x="101" y="293"/>
                  </a:cubicBezTo>
                  <a:cubicBezTo>
                    <a:pt x="101" y="293"/>
                    <a:pt x="100" y="293"/>
                    <a:pt x="100" y="293"/>
                  </a:cubicBezTo>
                  <a:cubicBezTo>
                    <a:pt x="100" y="293"/>
                    <a:pt x="100" y="293"/>
                    <a:pt x="100" y="293"/>
                  </a:cubicBezTo>
                  <a:cubicBezTo>
                    <a:pt x="101" y="293"/>
                    <a:pt x="101" y="293"/>
                    <a:pt x="101" y="293"/>
                  </a:cubicBezTo>
                  <a:cubicBezTo>
                    <a:pt x="101" y="294"/>
                    <a:pt x="101" y="294"/>
                    <a:pt x="101" y="294"/>
                  </a:cubicBezTo>
                  <a:cubicBezTo>
                    <a:pt x="100" y="294"/>
                    <a:pt x="100" y="294"/>
                    <a:pt x="100" y="294"/>
                  </a:cubicBezTo>
                  <a:cubicBezTo>
                    <a:pt x="100" y="294"/>
                    <a:pt x="100" y="294"/>
                    <a:pt x="100" y="294"/>
                  </a:cubicBezTo>
                  <a:cubicBezTo>
                    <a:pt x="99" y="295"/>
                    <a:pt x="99" y="295"/>
                    <a:pt x="99" y="295"/>
                  </a:cubicBezTo>
                  <a:cubicBezTo>
                    <a:pt x="99" y="294"/>
                    <a:pt x="99" y="294"/>
                    <a:pt x="99" y="294"/>
                  </a:cubicBezTo>
                  <a:cubicBezTo>
                    <a:pt x="99" y="295"/>
                    <a:pt x="99" y="295"/>
                    <a:pt x="99" y="295"/>
                  </a:cubicBezTo>
                  <a:cubicBezTo>
                    <a:pt x="98" y="295"/>
                    <a:pt x="98" y="295"/>
                    <a:pt x="98" y="295"/>
                  </a:cubicBezTo>
                  <a:cubicBezTo>
                    <a:pt x="98" y="295"/>
                    <a:pt x="98" y="295"/>
                    <a:pt x="98" y="295"/>
                  </a:cubicBezTo>
                  <a:cubicBezTo>
                    <a:pt x="97" y="294"/>
                    <a:pt x="97" y="294"/>
                    <a:pt x="97" y="294"/>
                  </a:cubicBezTo>
                  <a:cubicBezTo>
                    <a:pt x="97" y="295"/>
                    <a:pt x="97" y="295"/>
                    <a:pt x="97" y="295"/>
                  </a:cubicBezTo>
                  <a:cubicBezTo>
                    <a:pt x="97" y="296"/>
                    <a:pt x="97" y="296"/>
                    <a:pt x="97" y="296"/>
                  </a:cubicBezTo>
                  <a:cubicBezTo>
                    <a:pt x="97" y="296"/>
                    <a:pt x="97" y="296"/>
                    <a:pt x="97" y="296"/>
                  </a:cubicBezTo>
                  <a:cubicBezTo>
                    <a:pt x="96" y="297"/>
                    <a:pt x="96" y="297"/>
                    <a:pt x="96" y="297"/>
                  </a:cubicBezTo>
                  <a:cubicBezTo>
                    <a:pt x="96" y="298"/>
                    <a:pt x="96" y="298"/>
                    <a:pt x="96" y="298"/>
                  </a:cubicBezTo>
                  <a:cubicBezTo>
                    <a:pt x="96" y="298"/>
                    <a:pt x="96" y="298"/>
                    <a:pt x="96" y="298"/>
                  </a:cubicBezTo>
                  <a:cubicBezTo>
                    <a:pt x="96" y="300"/>
                    <a:pt x="96" y="300"/>
                    <a:pt x="96" y="300"/>
                  </a:cubicBezTo>
                  <a:cubicBezTo>
                    <a:pt x="95" y="300"/>
                    <a:pt x="95" y="300"/>
                    <a:pt x="95" y="300"/>
                  </a:cubicBezTo>
                  <a:cubicBezTo>
                    <a:pt x="95" y="301"/>
                    <a:pt x="95" y="301"/>
                    <a:pt x="95" y="301"/>
                  </a:cubicBezTo>
                  <a:cubicBezTo>
                    <a:pt x="95" y="302"/>
                    <a:pt x="95" y="302"/>
                    <a:pt x="95" y="302"/>
                  </a:cubicBezTo>
                  <a:cubicBezTo>
                    <a:pt x="96" y="302"/>
                    <a:pt x="96" y="302"/>
                    <a:pt x="96" y="302"/>
                  </a:cubicBezTo>
                  <a:cubicBezTo>
                    <a:pt x="97" y="302"/>
                    <a:pt x="97" y="302"/>
                    <a:pt x="97" y="302"/>
                  </a:cubicBezTo>
                  <a:cubicBezTo>
                    <a:pt x="97" y="303"/>
                    <a:pt x="97" y="303"/>
                    <a:pt x="97" y="303"/>
                  </a:cubicBezTo>
                  <a:cubicBezTo>
                    <a:pt x="98" y="303"/>
                    <a:pt x="98" y="303"/>
                    <a:pt x="98" y="303"/>
                  </a:cubicBezTo>
                  <a:cubicBezTo>
                    <a:pt x="98" y="304"/>
                    <a:pt x="98" y="304"/>
                    <a:pt x="98" y="304"/>
                  </a:cubicBezTo>
                  <a:cubicBezTo>
                    <a:pt x="99" y="305"/>
                    <a:pt x="99" y="305"/>
                    <a:pt x="99" y="305"/>
                  </a:cubicBezTo>
                  <a:cubicBezTo>
                    <a:pt x="99" y="304"/>
                    <a:pt x="99" y="304"/>
                    <a:pt x="99" y="304"/>
                  </a:cubicBezTo>
                  <a:cubicBezTo>
                    <a:pt x="100" y="304"/>
                    <a:pt x="100" y="304"/>
                    <a:pt x="100" y="304"/>
                  </a:cubicBezTo>
                  <a:cubicBezTo>
                    <a:pt x="100" y="305"/>
                    <a:pt x="100" y="305"/>
                    <a:pt x="100" y="305"/>
                  </a:cubicBezTo>
                  <a:cubicBezTo>
                    <a:pt x="99" y="306"/>
                    <a:pt x="99" y="306"/>
                    <a:pt x="99" y="306"/>
                  </a:cubicBezTo>
                  <a:cubicBezTo>
                    <a:pt x="99" y="306"/>
                    <a:pt x="99" y="306"/>
                    <a:pt x="99" y="306"/>
                  </a:cubicBezTo>
                  <a:cubicBezTo>
                    <a:pt x="99" y="306"/>
                    <a:pt x="99" y="306"/>
                    <a:pt x="99" y="306"/>
                  </a:cubicBezTo>
                  <a:cubicBezTo>
                    <a:pt x="99" y="306"/>
                    <a:pt x="99" y="306"/>
                    <a:pt x="99" y="306"/>
                  </a:cubicBezTo>
                  <a:cubicBezTo>
                    <a:pt x="100" y="307"/>
                    <a:pt x="100" y="307"/>
                    <a:pt x="100" y="307"/>
                  </a:cubicBezTo>
                  <a:cubicBezTo>
                    <a:pt x="100" y="307"/>
                    <a:pt x="100" y="307"/>
                    <a:pt x="100" y="307"/>
                  </a:cubicBezTo>
                  <a:cubicBezTo>
                    <a:pt x="100" y="308"/>
                    <a:pt x="100" y="308"/>
                    <a:pt x="100" y="308"/>
                  </a:cubicBezTo>
                  <a:cubicBezTo>
                    <a:pt x="101" y="309"/>
                    <a:pt x="101" y="309"/>
                    <a:pt x="101" y="309"/>
                  </a:cubicBezTo>
                  <a:cubicBezTo>
                    <a:pt x="101" y="310"/>
                    <a:pt x="101" y="310"/>
                    <a:pt x="101" y="310"/>
                  </a:cubicBezTo>
                  <a:cubicBezTo>
                    <a:pt x="103" y="312"/>
                    <a:pt x="103" y="312"/>
                    <a:pt x="103" y="312"/>
                  </a:cubicBezTo>
                  <a:cubicBezTo>
                    <a:pt x="105" y="314"/>
                    <a:pt x="105" y="314"/>
                    <a:pt x="105" y="314"/>
                  </a:cubicBezTo>
                  <a:cubicBezTo>
                    <a:pt x="105" y="314"/>
                    <a:pt x="105" y="314"/>
                    <a:pt x="105" y="314"/>
                  </a:cubicBezTo>
                  <a:cubicBezTo>
                    <a:pt x="105" y="314"/>
                    <a:pt x="105" y="314"/>
                    <a:pt x="105" y="314"/>
                  </a:cubicBezTo>
                  <a:cubicBezTo>
                    <a:pt x="104" y="316"/>
                    <a:pt x="104" y="316"/>
                    <a:pt x="104" y="316"/>
                  </a:cubicBezTo>
                  <a:cubicBezTo>
                    <a:pt x="102" y="316"/>
                    <a:pt x="102" y="316"/>
                    <a:pt x="102" y="316"/>
                  </a:cubicBezTo>
                  <a:cubicBezTo>
                    <a:pt x="102" y="317"/>
                    <a:pt x="102" y="317"/>
                    <a:pt x="102" y="317"/>
                  </a:cubicBezTo>
                  <a:cubicBezTo>
                    <a:pt x="100" y="317"/>
                    <a:pt x="100" y="317"/>
                    <a:pt x="100" y="317"/>
                  </a:cubicBezTo>
                  <a:cubicBezTo>
                    <a:pt x="99" y="316"/>
                    <a:pt x="99" y="316"/>
                    <a:pt x="99" y="316"/>
                  </a:cubicBezTo>
                  <a:cubicBezTo>
                    <a:pt x="97" y="315"/>
                    <a:pt x="97" y="315"/>
                    <a:pt x="97" y="315"/>
                  </a:cubicBezTo>
                  <a:cubicBezTo>
                    <a:pt x="96" y="314"/>
                    <a:pt x="96" y="314"/>
                    <a:pt x="96" y="314"/>
                  </a:cubicBezTo>
                  <a:cubicBezTo>
                    <a:pt x="96" y="316"/>
                    <a:pt x="96" y="316"/>
                    <a:pt x="96" y="316"/>
                  </a:cubicBezTo>
                  <a:cubicBezTo>
                    <a:pt x="97" y="316"/>
                    <a:pt x="97" y="316"/>
                    <a:pt x="97" y="316"/>
                  </a:cubicBezTo>
                  <a:cubicBezTo>
                    <a:pt x="97" y="317"/>
                    <a:pt x="97" y="317"/>
                    <a:pt x="97" y="317"/>
                  </a:cubicBezTo>
                  <a:cubicBezTo>
                    <a:pt x="97" y="319"/>
                    <a:pt x="97" y="319"/>
                    <a:pt x="97" y="319"/>
                  </a:cubicBezTo>
                  <a:cubicBezTo>
                    <a:pt x="96" y="318"/>
                    <a:pt x="96" y="318"/>
                    <a:pt x="96" y="318"/>
                  </a:cubicBezTo>
                  <a:cubicBezTo>
                    <a:pt x="94" y="318"/>
                    <a:pt x="94" y="318"/>
                    <a:pt x="94" y="318"/>
                  </a:cubicBezTo>
                  <a:cubicBezTo>
                    <a:pt x="91" y="317"/>
                    <a:pt x="91" y="317"/>
                    <a:pt x="91" y="317"/>
                  </a:cubicBezTo>
                  <a:cubicBezTo>
                    <a:pt x="90" y="317"/>
                    <a:pt x="90" y="317"/>
                    <a:pt x="90" y="317"/>
                  </a:cubicBezTo>
                  <a:cubicBezTo>
                    <a:pt x="90" y="318"/>
                    <a:pt x="90" y="318"/>
                    <a:pt x="90" y="318"/>
                  </a:cubicBezTo>
                  <a:cubicBezTo>
                    <a:pt x="91" y="319"/>
                    <a:pt x="91" y="319"/>
                    <a:pt x="91" y="319"/>
                  </a:cubicBezTo>
                  <a:cubicBezTo>
                    <a:pt x="90" y="318"/>
                    <a:pt x="90" y="318"/>
                    <a:pt x="90" y="318"/>
                  </a:cubicBezTo>
                  <a:cubicBezTo>
                    <a:pt x="87" y="318"/>
                    <a:pt x="87" y="318"/>
                    <a:pt x="87" y="318"/>
                  </a:cubicBezTo>
                  <a:cubicBezTo>
                    <a:pt x="86" y="318"/>
                    <a:pt x="86" y="318"/>
                    <a:pt x="86" y="318"/>
                  </a:cubicBezTo>
                  <a:cubicBezTo>
                    <a:pt x="84" y="318"/>
                    <a:pt x="84" y="318"/>
                    <a:pt x="84" y="318"/>
                  </a:cubicBezTo>
                  <a:cubicBezTo>
                    <a:pt x="83" y="318"/>
                    <a:pt x="83" y="318"/>
                    <a:pt x="83" y="318"/>
                  </a:cubicBezTo>
                  <a:cubicBezTo>
                    <a:pt x="83" y="318"/>
                    <a:pt x="83" y="318"/>
                    <a:pt x="83" y="318"/>
                  </a:cubicBezTo>
                  <a:cubicBezTo>
                    <a:pt x="82" y="318"/>
                    <a:pt x="82" y="318"/>
                    <a:pt x="82" y="318"/>
                  </a:cubicBezTo>
                  <a:cubicBezTo>
                    <a:pt x="80" y="317"/>
                    <a:pt x="80" y="317"/>
                    <a:pt x="80" y="317"/>
                  </a:cubicBezTo>
                  <a:cubicBezTo>
                    <a:pt x="80" y="317"/>
                    <a:pt x="80" y="317"/>
                    <a:pt x="80" y="317"/>
                  </a:cubicBezTo>
                  <a:cubicBezTo>
                    <a:pt x="79" y="317"/>
                    <a:pt x="79" y="317"/>
                    <a:pt x="79" y="317"/>
                  </a:cubicBezTo>
                  <a:cubicBezTo>
                    <a:pt x="78" y="317"/>
                    <a:pt x="78" y="317"/>
                    <a:pt x="78" y="317"/>
                  </a:cubicBezTo>
                  <a:cubicBezTo>
                    <a:pt x="77" y="317"/>
                    <a:pt x="77" y="317"/>
                    <a:pt x="77" y="317"/>
                  </a:cubicBezTo>
                  <a:cubicBezTo>
                    <a:pt x="77" y="317"/>
                    <a:pt x="77" y="317"/>
                    <a:pt x="77" y="317"/>
                  </a:cubicBezTo>
                  <a:cubicBezTo>
                    <a:pt x="76" y="317"/>
                    <a:pt x="76" y="317"/>
                    <a:pt x="76" y="317"/>
                  </a:cubicBezTo>
                  <a:cubicBezTo>
                    <a:pt x="76" y="316"/>
                    <a:pt x="76" y="316"/>
                    <a:pt x="76" y="316"/>
                  </a:cubicBezTo>
                  <a:cubicBezTo>
                    <a:pt x="76" y="316"/>
                    <a:pt x="76" y="316"/>
                    <a:pt x="76" y="316"/>
                  </a:cubicBezTo>
                  <a:cubicBezTo>
                    <a:pt x="76" y="316"/>
                    <a:pt x="76" y="316"/>
                    <a:pt x="76" y="316"/>
                  </a:cubicBezTo>
                  <a:cubicBezTo>
                    <a:pt x="76" y="316"/>
                    <a:pt x="76" y="316"/>
                    <a:pt x="76" y="316"/>
                  </a:cubicBezTo>
                  <a:cubicBezTo>
                    <a:pt x="76" y="316"/>
                    <a:pt x="76" y="316"/>
                    <a:pt x="76" y="316"/>
                  </a:cubicBezTo>
                  <a:cubicBezTo>
                    <a:pt x="76" y="315"/>
                    <a:pt x="76" y="315"/>
                    <a:pt x="76" y="315"/>
                  </a:cubicBezTo>
                  <a:cubicBezTo>
                    <a:pt x="75" y="314"/>
                    <a:pt x="75" y="314"/>
                    <a:pt x="75" y="314"/>
                  </a:cubicBezTo>
                  <a:cubicBezTo>
                    <a:pt x="75" y="312"/>
                    <a:pt x="75" y="312"/>
                    <a:pt x="75" y="312"/>
                  </a:cubicBezTo>
                  <a:cubicBezTo>
                    <a:pt x="74" y="312"/>
                    <a:pt x="74" y="312"/>
                    <a:pt x="74" y="312"/>
                  </a:cubicBezTo>
                  <a:cubicBezTo>
                    <a:pt x="73" y="310"/>
                    <a:pt x="73" y="310"/>
                    <a:pt x="73" y="310"/>
                  </a:cubicBezTo>
                  <a:cubicBezTo>
                    <a:pt x="72" y="310"/>
                    <a:pt x="72" y="310"/>
                    <a:pt x="72" y="310"/>
                  </a:cubicBezTo>
                  <a:cubicBezTo>
                    <a:pt x="72" y="310"/>
                    <a:pt x="72" y="310"/>
                    <a:pt x="72" y="310"/>
                  </a:cubicBezTo>
                  <a:cubicBezTo>
                    <a:pt x="71" y="309"/>
                    <a:pt x="71" y="309"/>
                    <a:pt x="71" y="309"/>
                  </a:cubicBezTo>
                  <a:cubicBezTo>
                    <a:pt x="71" y="309"/>
                    <a:pt x="71" y="309"/>
                    <a:pt x="71" y="309"/>
                  </a:cubicBezTo>
                  <a:cubicBezTo>
                    <a:pt x="70" y="309"/>
                    <a:pt x="70" y="309"/>
                    <a:pt x="70" y="309"/>
                  </a:cubicBezTo>
                  <a:cubicBezTo>
                    <a:pt x="69" y="309"/>
                    <a:pt x="69" y="309"/>
                    <a:pt x="69" y="309"/>
                  </a:cubicBezTo>
                  <a:cubicBezTo>
                    <a:pt x="69" y="308"/>
                    <a:pt x="69" y="308"/>
                    <a:pt x="69" y="308"/>
                  </a:cubicBezTo>
                  <a:cubicBezTo>
                    <a:pt x="68" y="308"/>
                    <a:pt x="68" y="308"/>
                    <a:pt x="68" y="308"/>
                  </a:cubicBezTo>
                  <a:cubicBezTo>
                    <a:pt x="67" y="307"/>
                    <a:pt x="67" y="307"/>
                    <a:pt x="67" y="307"/>
                  </a:cubicBezTo>
                  <a:cubicBezTo>
                    <a:pt x="67" y="307"/>
                    <a:pt x="67" y="307"/>
                    <a:pt x="67" y="307"/>
                  </a:cubicBezTo>
                  <a:cubicBezTo>
                    <a:pt x="66" y="307"/>
                    <a:pt x="66" y="307"/>
                    <a:pt x="66" y="307"/>
                  </a:cubicBezTo>
                  <a:cubicBezTo>
                    <a:pt x="66" y="306"/>
                    <a:pt x="66" y="306"/>
                    <a:pt x="66" y="306"/>
                  </a:cubicBezTo>
                  <a:cubicBezTo>
                    <a:pt x="65" y="306"/>
                    <a:pt x="65" y="306"/>
                    <a:pt x="65" y="306"/>
                  </a:cubicBezTo>
                  <a:cubicBezTo>
                    <a:pt x="65" y="306"/>
                    <a:pt x="65" y="306"/>
                    <a:pt x="65" y="306"/>
                  </a:cubicBezTo>
                  <a:cubicBezTo>
                    <a:pt x="64" y="305"/>
                    <a:pt x="64" y="305"/>
                    <a:pt x="64" y="305"/>
                  </a:cubicBezTo>
                  <a:cubicBezTo>
                    <a:pt x="61" y="303"/>
                    <a:pt x="61" y="303"/>
                    <a:pt x="61" y="303"/>
                  </a:cubicBezTo>
                  <a:cubicBezTo>
                    <a:pt x="60" y="302"/>
                    <a:pt x="60" y="302"/>
                    <a:pt x="60" y="302"/>
                  </a:cubicBezTo>
                  <a:cubicBezTo>
                    <a:pt x="58" y="301"/>
                    <a:pt x="58" y="301"/>
                    <a:pt x="58" y="301"/>
                  </a:cubicBezTo>
                  <a:cubicBezTo>
                    <a:pt x="57" y="302"/>
                    <a:pt x="57" y="302"/>
                    <a:pt x="57" y="302"/>
                  </a:cubicBezTo>
                  <a:cubicBezTo>
                    <a:pt x="56" y="301"/>
                    <a:pt x="56" y="301"/>
                    <a:pt x="56" y="301"/>
                  </a:cubicBezTo>
                  <a:cubicBezTo>
                    <a:pt x="56" y="300"/>
                    <a:pt x="56" y="300"/>
                    <a:pt x="56" y="300"/>
                  </a:cubicBezTo>
                  <a:cubicBezTo>
                    <a:pt x="54" y="299"/>
                    <a:pt x="54" y="299"/>
                    <a:pt x="54" y="299"/>
                  </a:cubicBezTo>
                  <a:cubicBezTo>
                    <a:pt x="54" y="299"/>
                    <a:pt x="54" y="299"/>
                    <a:pt x="54" y="299"/>
                  </a:cubicBezTo>
                  <a:cubicBezTo>
                    <a:pt x="53" y="299"/>
                    <a:pt x="53" y="299"/>
                    <a:pt x="53" y="299"/>
                  </a:cubicBezTo>
                  <a:cubicBezTo>
                    <a:pt x="53" y="299"/>
                    <a:pt x="53" y="299"/>
                    <a:pt x="53" y="299"/>
                  </a:cubicBezTo>
                  <a:cubicBezTo>
                    <a:pt x="54" y="298"/>
                    <a:pt x="54" y="298"/>
                    <a:pt x="54" y="298"/>
                  </a:cubicBezTo>
                  <a:cubicBezTo>
                    <a:pt x="54" y="298"/>
                    <a:pt x="54" y="298"/>
                    <a:pt x="54" y="298"/>
                  </a:cubicBezTo>
                  <a:cubicBezTo>
                    <a:pt x="54" y="297"/>
                    <a:pt x="54" y="297"/>
                    <a:pt x="54" y="297"/>
                  </a:cubicBezTo>
                  <a:cubicBezTo>
                    <a:pt x="55" y="298"/>
                    <a:pt x="55" y="298"/>
                    <a:pt x="55" y="298"/>
                  </a:cubicBezTo>
                  <a:cubicBezTo>
                    <a:pt x="55" y="298"/>
                    <a:pt x="55" y="298"/>
                    <a:pt x="55" y="298"/>
                  </a:cubicBezTo>
                  <a:cubicBezTo>
                    <a:pt x="56" y="298"/>
                    <a:pt x="56" y="298"/>
                    <a:pt x="56" y="298"/>
                  </a:cubicBezTo>
                  <a:cubicBezTo>
                    <a:pt x="57" y="298"/>
                    <a:pt x="57" y="298"/>
                    <a:pt x="57" y="298"/>
                  </a:cubicBezTo>
                  <a:cubicBezTo>
                    <a:pt x="57" y="297"/>
                    <a:pt x="57" y="297"/>
                    <a:pt x="57" y="297"/>
                  </a:cubicBezTo>
                  <a:cubicBezTo>
                    <a:pt x="56" y="297"/>
                    <a:pt x="56" y="297"/>
                    <a:pt x="56" y="297"/>
                  </a:cubicBezTo>
                  <a:cubicBezTo>
                    <a:pt x="56" y="296"/>
                    <a:pt x="56" y="296"/>
                    <a:pt x="56" y="296"/>
                  </a:cubicBezTo>
                  <a:cubicBezTo>
                    <a:pt x="57" y="295"/>
                    <a:pt x="57" y="295"/>
                    <a:pt x="57" y="295"/>
                  </a:cubicBezTo>
                  <a:cubicBezTo>
                    <a:pt x="57" y="295"/>
                    <a:pt x="57" y="295"/>
                    <a:pt x="57" y="295"/>
                  </a:cubicBezTo>
                  <a:cubicBezTo>
                    <a:pt x="58" y="294"/>
                    <a:pt x="58" y="294"/>
                    <a:pt x="58" y="294"/>
                  </a:cubicBezTo>
                  <a:cubicBezTo>
                    <a:pt x="58" y="294"/>
                    <a:pt x="58" y="294"/>
                    <a:pt x="58" y="294"/>
                  </a:cubicBezTo>
                  <a:cubicBezTo>
                    <a:pt x="59" y="294"/>
                    <a:pt x="59" y="294"/>
                    <a:pt x="59" y="294"/>
                  </a:cubicBezTo>
                  <a:cubicBezTo>
                    <a:pt x="59" y="294"/>
                    <a:pt x="59" y="294"/>
                    <a:pt x="59" y="294"/>
                  </a:cubicBezTo>
                  <a:cubicBezTo>
                    <a:pt x="59" y="294"/>
                    <a:pt x="59" y="294"/>
                    <a:pt x="59" y="294"/>
                  </a:cubicBezTo>
                  <a:cubicBezTo>
                    <a:pt x="58" y="293"/>
                    <a:pt x="58" y="293"/>
                    <a:pt x="58" y="293"/>
                  </a:cubicBezTo>
                  <a:cubicBezTo>
                    <a:pt x="58" y="293"/>
                    <a:pt x="58" y="293"/>
                    <a:pt x="58" y="293"/>
                  </a:cubicBezTo>
                  <a:cubicBezTo>
                    <a:pt x="58" y="293"/>
                    <a:pt x="58" y="293"/>
                    <a:pt x="58" y="293"/>
                  </a:cubicBezTo>
                  <a:cubicBezTo>
                    <a:pt x="57" y="293"/>
                    <a:pt x="57" y="293"/>
                    <a:pt x="57" y="293"/>
                  </a:cubicBezTo>
                  <a:cubicBezTo>
                    <a:pt x="56" y="291"/>
                    <a:pt x="56" y="291"/>
                    <a:pt x="56" y="291"/>
                  </a:cubicBezTo>
                  <a:cubicBezTo>
                    <a:pt x="58" y="291"/>
                    <a:pt x="58" y="291"/>
                    <a:pt x="58" y="291"/>
                  </a:cubicBezTo>
                  <a:cubicBezTo>
                    <a:pt x="59" y="291"/>
                    <a:pt x="59" y="291"/>
                    <a:pt x="59" y="291"/>
                  </a:cubicBezTo>
                  <a:cubicBezTo>
                    <a:pt x="59" y="291"/>
                    <a:pt x="59" y="291"/>
                    <a:pt x="59" y="291"/>
                  </a:cubicBezTo>
                  <a:cubicBezTo>
                    <a:pt x="59" y="291"/>
                    <a:pt x="59" y="291"/>
                    <a:pt x="59" y="291"/>
                  </a:cubicBezTo>
                  <a:cubicBezTo>
                    <a:pt x="58" y="291"/>
                    <a:pt x="58" y="291"/>
                    <a:pt x="58" y="291"/>
                  </a:cubicBezTo>
                  <a:cubicBezTo>
                    <a:pt x="59" y="290"/>
                    <a:pt x="59" y="290"/>
                    <a:pt x="59" y="290"/>
                  </a:cubicBezTo>
                  <a:cubicBezTo>
                    <a:pt x="62" y="289"/>
                    <a:pt x="62" y="289"/>
                    <a:pt x="62" y="289"/>
                  </a:cubicBezTo>
                  <a:cubicBezTo>
                    <a:pt x="62" y="288"/>
                    <a:pt x="62" y="288"/>
                    <a:pt x="62" y="288"/>
                  </a:cubicBezTo>
                  <a:cubicBezTo>
                    <a:pt x="62" y="288"/>
                    <a:pt x="62" y="288"/>
                    <a:pt x="62" y="288"/>
                  </a:cubicBezTo>
                  <a:cubicBezTo>
                    <a:pt x="61" y="288"/>
                    <a:pt x="61" y="288"/>
                    <a:pt x="61" y="288"/>
                  </a:cubicBezTo>
                  <a:cubicBezTo>
                    <a:pt x="60" y="288"/>
                    <a:pt x="60" y="288"/>
                    <a:pt x="60" y="288"/>
                  </a:cubicBezTo>
                  <a:cubicBezTo>
                    <a:pt x="59" y="288"/>
                    <a:pt x="59" y="288"/>
                    <a:pt x="59" y="288"/>
                  </a:cubicBezTo>
                  <a:cubicBezTo>
                    <a:pt x="58" y="288"/>
                    <a:pt x="58" y="288"/>
                    <a:pt x="58" y="288"/>
                  </a:cubicBezTo>
                  <a:cubicBezTo>
                    <a:pt x="58" y="288"/>
                    <a:pt x="58" y="288"/>
                    <a:pt x="58" y="288"/>
                  </a:cubicBezTo>
                  <a:cubicBezTo>
                    <a:pt x="59" y="287"/>
                    <a:pt x="59" y="287"/>
                    <a:pt x="59" y="287"/>
                  </a:cubicBezTo>
                  <a:cubicBezTo>
                    <a:pt x="59" y="286"/>
                    <a:pt x="59" y="286"/>
                    <a:pt x="59" y="286"/>
                  </a:cubicBezTo>
                  <a:cubicBezTo>
                    <a:pt x="60" y="285"/>
                    <a:pt x="60" y="285"/>
                    <a:pt x="60" y="285"/>
                  </a:cubicBezTo>
                  <a:cubicBezTo>
                    <a:pt x="62" y="285"/>
                    <a:pt x="62" y="285"/>
                    <a:pt x="62" y="285"/>
                  </a:cubicBezTo>
                  <a:cubicBezTo>
                    <a:pt x="63" y="284"/>
                    <a:pt x="63" y="284"/>
                    <a:pt x="63" y="284"/>
                  </a:cubicBezTo>
                  <a:cubicBezTo>
                    <a:pt x="63" y="283"/>
                    <a:pt x="63" y="283"/>
                    <a:pt x="63" y="283"/>
                  </a:cubicBezTo>
                  <a:cubicBezTo>
                    <a:pt x="64" y="282"/>
                    <a:pt x="64" y="282"/>
                    <a:pt x="64" y="282"/>
                  </a:cubicBezTo>
                  <a:cubicBezTo>
                    <a:pt x="63" y="281"/>
                    <a:pt x="63" y="281"/>
                    <a:pt x="63" y="281"/>
                  </a:cubicBezTo>
                  <a:cubicBezTo>
                    <a:pt x="62" y="280"/>
                    <a:pt x="62" y="280"/>
                    <a:pt x="62" y="280"/>
                  </a:cubicBezTo>
                  <a:cubicBezTo>
                    <a:pt x="62" y="278"/>
                    <a:pt x="62" y="278"/>
                    <a:pt x="62" y="278"/>
                  </a:cubicBezTo>
                  <a:cubicBezTo>
                    <a:pt x="63" y="278"/>
                    <a:pt x="63" y="278"/>
                    <a:pt x="63" y="278"/>
                  </a:cubicBezTo>
                  <a:cubicBezTo>
                    <a:pt x="64" y="277"/>
                    <a:pt x="64" y="277"/>
                    <a:pt x="64" y="277"/>
                  </a:cubicBezTo>
                  <a:cubicBezTo>
                    <a:pt x="64" y="276"/>
                    <a:pt x="64" y="276"/>
                    <a:pt x="64" y="276"/>
                  </a:cubicBezTo>
                  <a:cubicBezTo>
                    <a:pt x="63" y="276"/>
                    <a:pt x="63" y="276"/>
                    <a:pt x="63" y="276"/>
                  </a:cubicBezTo>
                  <a:cubicBezTo>
                    <a:pt x="63" y="275"/>
                    <a:pt x="63" y="275"/>
                    <a:pt x="63" y="275"/>
                  </a:cubicBezTo>
                  <a:cubicBezTo>
                    <a:pt x="62" y="275"/>
                    <a:pt x="62" y="275"/>
                    <a:pt x="62" y="275"/>
                  </a:cubicBezTo>
                  <a:cubicBezTo>
                    <a:pt x="61" y="275"/>
                    <a:pt x="61" y="275"/>
                    <a:pt x="61" y="275"/>
                  </a:cubicBezTo>
                  <a:cubicBezTo>
                    <a:pt x="60" y="274"/>
                    <a:pt x="60" y="274"/>
                    <a:pt x="60" y="274"/>
                  </a:cubicBezTo>
                  <a:cubicBezTo>
                    <a:pt x="59" y="275"/>
                    <a:pt x="59" y="275"/>
                    <a:pt x="59" y="275"/>
                  </a:cubicBezTo>
                  <a:cubicBezTo>
                    <a:pt x="58" y="274"/>
                    <a:pt x="58" y="274"/>
                    <a:pt x="58" y="274"/>
                  </a:cubicBezTo>
                  <a:cubicBezTo>
                    <a:pt x="57" y="274"/>
                    <a:pt x="57" y="274"/>
                    <a:pt x="57" y="274"/>
                  </a:cubicBezTo>
                  <a:cubicBezTo>
                    <a:pt x="55" y="274"/>
                    <a:pt x="55" y="274"/>
                    <a:pt x="55" y="274"/>
                  </a:cubicBezTo>
                  <a:cubicBezTo>
                    <a:pt x="55" y="274"/>
                    <a:pt x="55" y="274"/>
                    <a:pt x="55" y="274"/>
                  </a:cubicBezTo>
                  <a:cubicBezTo>
                    <a:pt x="54" y="274"/>
                    <a:pt x="54" y="274"/>
                    <a:pt x="54" y="274"/>
                  </a:cubicBezTo>
                  <a:cubicBezTo>
                    <a:pt x="53" y="273"/>
                    <a:pt x="53" y="273"/>
                    <a:pt x="53" y="273"/>
                  </a:cubicBezTo>
                  <a:cubicBezTo>
                    <a:pt x="52" y="271"/>
                    <a:pt x="52" y="271"/>
                    <a:pt x="52" y="271"/>
                  </a:cubicBezTo>
                  <a:cubicBezTo>
                    <a:pt x="51" y="271"/>
                    <a:pt x="51" y="271"/>
                    <a:pt x="51" y="271"/>
                  </a:cubicBezTo>
                  <a:cubicBezTo>
                    <a:pt x="50" y="272"/>
                    <a:pt x="50" y="272"/>
                    <a:pt x="50" y="272"/>
                  </a:cubicBezTo>
                  <a:cubicBezTo>
                    <a:pt x="49" y="272"/>
                    <a:pt x="49" y="272"/>
                    <a:pt x="49" y="272"/>
                  </a:cubicBezTo>
                  <a:cubicBezTo>
                    <a:pt x="48" y="272"/>
                    <a:pt x="48" y="272"/>
                    <a:pt x="48" y="272"/>
                  </a:cubicBezTo>
                  <a:cubicBezTo>
                    <a:pt x="46" y="271"/>
                    <a:pt x="46" y="271"/>
                    <a:pt x="46" y="271"/>
                  </a:cubicBezTo>
                  <a:cubicBezTo>
                    <a:pt x="46" y="272"/>
                    <a:pt x="46" y="272"/>
                    <a:pt x="46" y="272"/>
                  </a:cubicBezTo>
                  <a:cubicBezTo>
                    <a:pt x="44" y="270"/>
                    <a:pt x="44" y="270"/>
                    <a:pt x="44" y="270"/>
                  </a:cubicBezTo>
                  <a:cubicBezTo>
                    <a:pt x="43" y="269"/>
                    <a:pt x="43" y="269"/>
                    <a:pt x="43" y="269"/>
                  </a:cubicBezTo>
                  <a:cubicBezTo>
                    <a:pt x="43" y="268"/>
                    <a:pt x="43" y="268"/>
                    <a:pt x="43" y="268"/>
                  </a:cubicBezTo>
                  <a:cubicBezTo>
                    <a:pt x="42" y="268"/>
                    <a:pt x="42" y="268"/>
                    <a:pt x="42" y="268"/>
                  </a:cubicBezTo>
                  <a:cubicBezTo>
                    <a:pt x="42" y="267"/>
                    <a:pt x="42" y="267"/>
                    <a:pt x="42" y="267"/>
                  </a:cubicBezTo>
                  <a:cubicBezTo>
                    <a:pt x="41" y="266"/>
                    <a:pt x="41" y="266"/>
                    <a:pt x="41" y="266"/>
                  </a:cubicBezTo>
                  <a:cubicBezTo>
                    <a:pt x="39" y="267"/>
                    <a:pt x="39" y="267"/>
                    <a:pt x="39" y="267"/>
                  </a:cubicBezTo>
                  <a:cubicBezTo>
                    <a:pt x="38" y="265"/>
                    <a:pt x="38" y="265"/>
                    <a:pt x="38" y="265"/>
                  </a:cubicBezTo>
                  <a:cubicBezTo>
                    <a:pt x="38" y="264"/>
                    <a:pt x="38" y="264"/>
                    <a:pt x="38" y="264"/>
                  </a:cubicBezTo>
                  <a:cubicBezTo>
                    <a:pt x="37" y="264"/>
                    <a:pt x="37" y="264"/>
                    <a:pt x="37" y="264"/>
                  </a:cubicBezTo>
                  <a:cubicBezTo>
                    <a:pt x="37" y="262"/>
                    <a:pt x="37" y="262"/>
                    <a:pt x="37" y="262"/>
                  </a:cubicBezTo>
                  <a:cubicBezTo>
                    <a:pt x="36" y="262"/>
                    <a:pt x="36" y="262"/>
                    <a:pt x="36" y="262"/>
                  </a:cubicBezTo>
                  <a:cubicBezTo>
                    <a:pt x="34" y="262"/>
                    <a:pt x="34" y="262"/>
                    <a:pt x="34" y="262"/>
                  </a:cubicBezTo>
                  <a:cubicBezTo>
                    <a:pt x="32" y="262"/>
                    <a:pt x="32" y="262"/>
                    <a:pt x="32" y="262"/>
                  </a:cubicBezTo>
                  <a:cubicBezTo>
                    <a:pt x="30" y="262"/>
                    <a:pt x="30" y="262"/>
                    <a:pt x="30" y="262"/>
                  </a:cubicBezTo>
                  <a:cubicBezTo>
                    <a:pt x="29" y="262"/>
                    <a:pt x="29" y="262"/>
                    <a:pt x="29" y="262"/>
                  </a:cubicBezTo>
                  <a:cubicBezTo>
                    <a:pt x="29" y="263"/>
                    <a:pt x="29" y="263"/>
                    <a:pt x="29" y="263"/>
                  </a:cubicBezTo>
                  <a:cubicBezTo>
                    <a:pt x="28" y="263"/>
                    <a:pt x="28" y="263"/>
                    <a:pt x="28" y="263"/>
                  </a:cubicBezTo>
                  <a:cubicBezTo>
                    <a:pt x="28" y="263"/>
                    <a:pt x="28" y="263"/>
                    <a:pt x="28" y="263"/>
                  </a:cubicBezTo>
                  <a:cubicBezTo>
                    <a:pt x="28" y="262"/>
                    <a:pt x="28" y="262"/>
                    <a:pt x="28" y="262"/>
                  </a:cubicBezTo>
                  <a:cubicBezTo>
                    <a:pt x="27" y="261"/>
                    <a:pt x="27" y="261"/>
                    <a:pt x="27" y="261"/>
                  </a:cubicBezTo>
                  <a:cubicBezTo>
                    <a:pt x="27" y="260"/>
                    <a:pt x="27" y="260"/>
                    <a:pt x="27" y="260"/>
                  </a:cubicBezTo>
                  <a:cubicBezTo>
                    <a:pt x="26" y="259"/>
                    <a:pt x="26" y="259"/>
                    <a:pt x="26" y="259"/>
                  </a:cubicBezTo>
                  <a:cubicBezTo>
                    <a:pt x="26" y="258"/>
                    <a:pt x="26" y="258"/>
                    <a:pt x="26" y="258"/>
                  </a:cubicBezTo>
                  <a:cubicBezTo>
                    <a:pt x="26" y="257"/>
                    <a:pt x="26" y="257"/>
                    <a:pt x="26" y="257"/>
                  </a:cubicBezTo>
                  <a:cubicBezTo>
                    <a:pt x="27" y="258"/>
                    <a:pt x="27" y="258"/>
                    <a:pt x="27" y="258"/>
                  </a:cubicBezTo>
                  <a:cubicBezTo>
                    <a:pt x="29" y="258"/>
                    <a:pt x="29" y="258"/>
                    <a:pt x="29" y="258"/>
                  </a:cubicBezTo>
                  <a:cubicBezTo>
                    <a:pt x="30" y="256"/>
                    <a:pt x="30" y="256"/>
                    <a:pt x="30" y="256"/>
                  </a:cubicBezTo>
                  <a:cubicBezTo>
                    <a:pt x="31" y="256"/>
                    <a:pt x="31" y="256"/>
                    <a:pt x="31" y="256"/>
                  </a:cubicBezTo>
                  <a:cubicBezTo>
                    <a:pt x="30" y="255"/>
                    <a:pt x="30" y="255"/>
                    <a:pt x="30" y="255"/>
                  </a:cubicBezTo>
                  <a:cubicBezTo>
                    <a:pt x="30" y="254"/>
                    <a:pt x="30" y="254"/>
                    <a:pt x="30" y="254"/>
                  </a:cubicBezTo>
                  <a:cubicBezTo>
                    <a:pt x="28" y="253"/>
                    <a:pt x="28" y="253"/>
                    <a:pt x="28" y="253"/>
                  </a:cubicBezTo>
                  <a:cubicBezTo>
                    <a:pt x="26" y="253"/>
                    <a:pt x="26" y="253"/>
                    <a:pt x="26" y="253"/>
                  </a:cubicBezTo>
                  <a:cubicBezTo>
                    <a:pt x="26" y="251"/>
                    <a:pt x="26" y="251"/>
                    <a:pt x="26" y="251"/>
                  </a:cubicBezTo>
                  <a:cubicBezTo>
                    <a:pt x="25" y="251"/>
                    <a:pt x="25" y="251"/>
                    <a:pt x="25" y="251"/>
                  </a:cubicBezTo>
                  <a:cubicBezTo>
                    <a:pt x="24" y="249"/>
                    <a:pt x="24" y="249"/>
                    <a:pt x="24" y="249"/>
                  </a:cubicBezTo>
                  <a:cubicBezTo>
                    <a:pt x="23" y="248"/>
                    <a:pt x="23" y="248"/>
                    <a:pt x="23" y="248"/>
                  </a:cubicBezTo>
                  <a:cubicBezTo>
                    <a:pt x="22" y="247"/>
                    <a:pt x="22" y="247"/>
                    <a:pt x="22" y="247"/>
                  </a:cubicBezTo>
                  <a:cubicBezTo>
                    <a:pt x="22" y="246"/>
                    <a:pt x="22" y="246"/>
                    <a:pt x="22" y="246"/>
                  </a:cubicBezTo>
                  <a:cubicBezTo>
                    <a:pt x="22" y="245"/>
                    <a:pt x="22" y="245"/>
                    <a:pt x="22" y="245"/>
                  </a:cubicBezTo>
                  <a:cubicBezTo>
                    <a:pt x="22" y="244"/>
                    <a:pt x="22" y="244"/>
                    <a:pt x="22" y="244"/>
                  </a:cubicBezTo>
                  <a:cubicBezTo>
                    <a:pt x="22" y="243"/>
                    <a:pt x="22" y="243"/>
                    <a:pt x="22" y="243"/>
                  </a:cubicBezTo>
                  <a:cubicBezTo>
                    <a:pt x="20" y="243"/>
                    <a:pt x="20" y="243"/>
                    <a:pt x="20" y="243"/>
                  </a:cubicBezTo>
                  <a:cubicBezTo>
                    <a:pt x="19" y="243"/>
                    <a:pt x="19" y="243"/>
                    <a:pt x="19" y="243"/>
                  </a:cubicBezTo>
                  <a:cubicBezTo>
                    <a:pt x="19" y="242"/>
                    <a:pt x="19" y="242"/>
                    <a:pt x="19" y="242"/>
                  </a:cubicBezTo>
                  <a:cubicBezTo>
                    <a:pt x="17" y="242"/>
                    <a:pt x="17" y="242"/>
                    <a:pt x="17" y="242"/>
                  </a:cubicBezTo>
                  <a:cubicBezTo>
                    <a:pt x="16" y="243"/>
                    <a:pt x="16" y="243"/>
                    <a:pt x="16" y="243"/>
                  </a:cubicBezTo>
                  <a:cubicBezTo>
                    <a:pt x="15" y="242"/>
                    <a:pt x="15" y="242"/>
                    <a:pt x="15" y="242"/>
                  </a:cubicBezTo>
                  <a:cubicBezTo>
                    <a:pt x="14" y="242"/>
                    <a:pt x="14" y="242"/>
                    <a:pt x="14" y="242"/>
                  </a:cubicBezTo>
                  <a:cubicBezTo>
                    <a:pt x="13" y="242"/>
                    <a:pt x="13" y="242"/>
                    <a:pt x="13" y="242"/>
                  </a:cubicBezTo>
                  <a:cubicBezTo>
                    <a:pt x="12" y="241"/>
                    <a:pt x="12" y="241"/>
                    <a:pt x="12" y="241"/>
                  </a:cubicBezTo>
                  <a:cubicBezTo>
                    <a:pt x="12" y="242"/>
                    <a:pt x="12" y="242"/>
                    <a:pt x="12" y="242"/>
                  </a:cubicBezTo>
                  <a:cubicBezTo>
                    <a:pt x="11" y="241"/>
                    <a:pt x="11" y="241"/>
                    <a:pt x="11" y="241"/>
                  </a:cubicBezTo>
                  <a:cubicBezTo>
                    <a:pt x="10" y="241"/>
                    <a:pt x="10" y="241"/>
                    <a:pt x="10" y="241"/>
                  </a:cubicBezTo>
                  <a:cubicBezTo>
                    <a:pt x="10" y="240"/>
                    <a:pt x="10" y="240"/>
                    <a:pt x="10" y="240"/>
                  </a:cubicBezTo>
                  <a:cubicBezTo>
                    <a:pt x="10" y="239"/>
                    <a:pt x="10" y="239"/>
                    <a:pt x="10" y="239"/>
                  </a:cubicBezTo>
                  <a:cubicBezTo>
                    <a:pt x="9" y="238"/>
                    <a:pt x="9" y="238"/>
                    <a:pt x="9" y="238"/>
                  </a:cubicBezTo>
                  <a:cubicBezTo>
                    <a:pt x="9" y="238"/>
                    <a:pt x="9" y="238"/>
                    <a:pt x="9" y="238"/>
                  </a:cubicBezTo>
                  <a:cubicBezTo>
                    <a:pt x="8" y="237"/>
                    <a:pt x="8" y="237"/>
                    <a:pt x="8" y="237"/>
                  </a:cubicBezTo>
                  <a:cubicBezTo>
                    <a:pt x="8" y="236"/>
                    <a:pt x="8" y="236"/>
                    <a:pt x="8" y="236"/>
                  </a:cubicBezTo>
                  <a:cubicBezTo>
                    <a:pt x="8" y="236"/>
                    <a:pt x="8" y="236"/>
                    <a:pt x="8" y="236"/>
                  </a:cubicBezTo>
                  <a:cubicBezTo>
                    <a:pt x="8" y="235"/>
                    <a:pt x="8" y="235"/>
                    <a:pt x="8" y="235"/>
                  </a:cubicBezTo>
                  <a:cubicBezTo>
                    <a:pt x="8" y="235"/>
                    <a:pt x="8" y="235"/>
                    <a:pt x="8" y="235"/>
                  </a:cubicBezTo>
                  <a:cubicBezTo>
                    <a:pt x="8" y="234"/>
                    <a:pt x="8" y="234"/>
                    <a:pt x="8" y="234"/>
                  </a:cubicBezTo>
                  <a:cubicBezTo>
                    <a:pt x="7" y="234"/>
                    <a:pt x="7" y="234"/>
                    <a:pt x="7" y="234"/>
                  </a:cubicBezTo>
                  <a:cubicBezTo>
                    <a:pt x="8" y="233"/>
                    <a:pt x="8" y="233"/>
                    <a:pt x="8" y="233"/>
                  </a:cubicBezTo>
                  <a:cubicBezTo>
                    <a:pt x="7" y="232"/>
                    <a:pt x="7" y="232"/>
                    <a:pt x="7" y="232"/>
                  </a:cubicBezTo>
                  <a:cubicBezTo>
                    <a:pt x="8" y="232"/>
                    <a:pt x="8" y="232"/>
                    <a:pt x="8" y="232"/>
                  </a:cubicBezTo>
                  <a:cubicBezTo>
                    <a:pt x="8" y="231"/>
                    <a:pt x="8" y="231"/>
                    <a:pt x="8" y="231"/>
                  </a:cubicBezTo>
                  <a:cubicBezTo>
                    <a:pt x="6" y="228"/>
                    <a:pt x="6" y="228"/>
                    <a:pt x="6" y="228"/>
                  </a:cubicBezTo>
                  <a:cubicBezTo>
                    <a:pt x="6" y="225"/>
                    <a:pt x="6" y="225"/>
                    <a:pt x="6" y="225"/>
                  </a:cubicBezTo>
                  <a:cubicBezTo>
                    <a:pt x="7" y="224"/>
                    <a:pt x="7" y="224"/>
                    <a:pt x="7" y="224"/>
                  </a:cubicBezTo>
                  <a:cubicBezTo>
                    <a:pt x="7" y="223"/>
                    <a:pt x="7" y="223"/>
                    <a:pt x="7" y="223"/>
                  </a:cubicBezTo>
                  <a:cubicBezTo>
                    <a:pt x="8" y="222"/>
                    <a:pt x="8" y="222"/>
                    <a:pt x="8" y="222"/>
                  </a:cubicBezTo>
                  <a:cubicBezTo>
                    <a:pt x="8" y="222"/>
                    <a:pt x="8" y="222"/>
                    <a:pt x="8" y="222"/>
                  </a:cubicBezTo>
                  <a:cubicBezTo>
                    <a:pt x="8" y="222"/>
                    <a:pt x="8" y="222"/>
                    <a:pt x="8" y="222"/>
                  </a:cubicBezTo>
                  <a:cubicBezTo>
                    <a:pt x="8" y="221"/>
                    <a:pt x="8" y="221"/>
                    <a:pt x="8" y="221"/>
                  </a:cubicBezTo>
                  <a:cubicBezTo>
                    <a:pt x="8" y="221"/>
                    <a:pt x="8" y="221"/>
                    <a:pt x="8" y="221"/>
                  </a:cubicBezTo>
                  <a:cubicBezTo>
                    <a:pt x="8" y="220"/>
                    <a:pt x="8" y="220"/>
                    <a:pt x="8" y="220"/>
                  </a:cubicBezTo>
                  <a:cubicBezTo>
                    <a:pt x="7" y="220"/>
                    <a:pt x="7" y="220"/>
                    <a:pt x="7" y="220"/>
                  </a:cubicBezTo>
                  <a:cubicBezTo>
                    <a:pt x="7" y="219"/>
                    <a:pt x="7" y="219"/>
                    <a:pt x="7" y="219"/>
                  </a:cubicBezTo>
                  <a:cubicBezTo>
                    <a:pt x="8" y="219"/>
                    <a:pt x="8" y="219"/>
                    <a:pt x="8" y="219"/>
                  </a:cubicBezTo>
                  <a:cubicBezTo>
                    <a:pt x="8" y="220"/>
                    <a:pt x="8" y="220"/>
                    <a:pt x="8" y="220"/>
                  </a:cubicBezTo>
                  <a:cubicBezTo>
                    <a:pt x="9" y="220"/>
                    <a:pt x="9" y="220"/>
                    <a:pt x="9" y="220"/>
                  </a:cubicBezTo>
                  <a:cubicBezTo>
                    <a:pt x="9" y="219"/>
                    <a:pt x="9" y="219"/>
                    <a:pt x="9" y="219"/>
                  </a:cubicBezTo>
                  <a:cubicBezTo>
                    <a:pt x="10" y="219"/>
                    <a:pt x="10" y="219"/>
                    <a:pt x="10" y="219"/>
                  </a:cubicBezTo>
                  <a:cubicBezTo>
                    <a:pt x="10" y="219"/>
                    <a:pt x="10" y="219"/>
                    <a:pt x="10" y="219"/>
                  </a:cubicBezTo>
                  <a:cubicBezTo>
                    <a:pt x="11" y="218"/>
                    <a:pt x="11" y="218"/>
                    <a:pt x="11" y="218"/>
                  </a:cubicBezTo>
                  <a:cubicBezTo>
                    <a:pt x="12" y="218"/>
                    <a:pt x="12" y="218"/>
                    <a:pt x="12" y="218"/>
                  </a:cubicBezTo>
                  <a:cubicBezTo>
                    <a:pt x="12" y="217"/>
                    <a:pt x="12" y="217"/>
                    <a:pt x="12" y="217"/>
                  </a:cubicBezTo>
                  <a:cubicBezTo>
                    <a:pt x="14" y="218"/>
                    <a:pt x="14" y="218"/>
                    <a:pt x="14" y="218"/>
                  </a:cubicBezTo>
                  <a:cubicBezTo>
                    <a:pt x="14" y="217"/>
                    <a:pt x="14" y="217"/>
                    <a:pt x="14" y="217"/>
                  </a:cubicBezTo>
                  <a:cubicBezTo>
                    <a:pt x="13" y="216"/>
                    <a:pt x="13" y="216"/>
                    <a:pt x="13" y="216"/>
                  </a:cubicBezTo>
                  <a:cubicBezTo>
                    <a:pt x="13" y="216"/>
                    <a:pt x="13" y="216"/>
                    <a:pt x="13" y="216"/>
                  </a:cubicBezTo>
                  <a:cubicBezTo>
                    <a:pt x="12" y="216"/>
                    <a:pt x="12" y="216"/>
                    <a:pt x="12" y="216"/>
                  </a:cubicBezTo>
                  <a:cubicBezTo>
                    <a:pt x="11" y="216"/>
                    <a:pt x="11" y="216"/>
                    <a:pt x="11" y="216"/>
                  </a:cubicBezTo>
                  <a:cubicBezTo>
                    <a:pt x="11" y="216"/>
                    <a:pt x="11" y="216"/>
                    <a:pt x="11" y="216"/>
                  </a:cubicBezTo>
                  <a:cubicBezTo>
                    <a:pt x="10" y="216"/>
                    <a:pt x="10" y="216"/>
                    <a:pt x="10" y="216"/>
                  </a:cubicBezTo>
                  <a:cubicBezTo>
                    <a:pt x="9" y="215"/>
                    <a:pt x="9" y="215"/>
                    <a:pt x="9" y="215"/>
                  </a:cubicBezTo>
                  <a:cubicBezTo>
                    <a:pt x="9" y="214"/>
                    <a:pt x="9" y="214"/>
                    <a:pt x="9" y="214"/>
                  </a:cubicBezTo>
                  <a:cubicBezTo>
                    <a:pt x="10" y="215"/>
                    <a:pt x="10" y="215"/>
                    <a:pt x="10" y="215"/>
                  </a:cubicBezTo>
                  <a:cubicBezTo>
                    <a:pt x="10" y="214"/>
                    <a:pt x="10" y="214"/>
                    <a:pt x="10" y="214"/>
                  </a:cubicBezTo>
                  <a:cubicBezTo>
                    <a:pt x="9" y="214"/>
                    <a:pt x="9" y="214"/>
                    <a:pt x="9" y="214"/>
                  </a:cubicBezTo>
                  <a:cubicBezTo>
                    <a:pt x="10" y="213"/>
                    <a:pt x="10" y="213"/>
                    <a:pt x="10" y="213"/>
                  </a:cubicBezTo>
                  <a:cubicBezTo>
                    <a:pt x="9" y="213"/>
                    <a:pt x="9" y="213"/>
                    <a:pt x="9" y="213"/>
                  </a:cubicBezTo>
                  <a:cubicBezTo>
                    <a:pt x="9" y="213"/>
                    <a:pt x="8" y="214"/>
                    <a:pt x="8" y="214"/>
                  </a:cubicBezTo>
                  <a:cubicBezTo>
                    <a:pt x="8" y="214"/>
                    <a:pt x="8" y="214"/>
                    <a:pt x="8" y="214"/>
                  </a:cubicBezTo>
                  <a:cubicBezTo>
                    <a:pt x="8" y="214"/>
                    <a:pt x="8" y="214"/>
                    <a:pt x="8" y="214"/>
                  </a:cubicBezTo>
                  <a:cubicBezTo>
                    <a:pt x="7" y="213"/>
                    <a:pt x="7" y="213"/>
                    <a:pt x="7" y="213"/>
                  </a:cubicBezTo>
                  <a:cubicBezTo>
                    <a:pt x="9" y="211"/>
                    <a:pt x="9" y="211"/>
                    <a:pt x="9" y="211"/>
                  </a:cubicBezTo>
                  <a:cubicBezTo>
                    <a:pt x="11" y="211"/>
                    <a:pt x="11" y="211"/>
                    <a:pt x="11" y="211"/>
                  </a:cubicBezTo>
                  <a:cubicBezTo>
                    <a:pt x="12" y="209"/>
                    <a:pt x="12" y="209"/>
                    <a:pt x="12" y="209"/>
                  </a:cubicBezTo>
                  <a:cubicBezTo>
                    <a:pt x="13" y="207"/>
                    <a:pt x="13" y="207"/>
                    <a:pt x="13" y="207"/>
                  </a:cubicBezTo>
                  <a:cubicBezTo>
                    <a:pt x="14" y="205"/>
                    <a:pt x="14" y="205"/>
                    <a:pt x="14" y="205"/>
                  </a:cubicBezTo>
                  <a:cubicBezTo>
                    <a:pt x="16" y="202"/>
                    <a:pt x="16" y="202"/>
                    <a:pt x="16" y="202"/>
                  </a:cubicBezTo>
                  <a:cubicBezTo>
                    <a:pt x="17" y="200"/>
                    <a:pt x="17" y="200"/>
                    <a:pt x="17" y="200"/>
                  </a:cubicBezTo>
                  <a:cubicBezTo>
                    <a:pt x="17" y="198"/>
                    <a:pt x="17" y="198"/>
                    <a:pt x="17" y="198"/>
                  </a:cubicBezTo>
                  <a:cubicBezTo>
                    <a:pt x="15" y="196"/>
                    <a:pt x="15" y="196"/>
                    <a:pt x="15" y="196"/>
                  </a:cubicBezTo>
                  <a:cubicBezTo>
                    <a:pt x="14" y="196"/>
                    <a:pt x="14" y="196"/>
                    <a:pt x="14" y="196"/>
                  </a:cubicBezTo>
                  <a:cubicBezTo>
                    <a:pt x="12" y="193"/>
                    <a:pt x="12" y="193"/>
                    <a:pt x="12" y="193"/>
                  </a:cubicBezTo>
                  <a:cubicBezTo>
                    <a:pt x="12" y="192"/>
                    <a:pt x="12" y="192"/>
                    <a:pt x="12" y="192"/>
                  </a:cubicBezTo>
                  <a:cubicBezTo>
                    <a:pt x="13" y="191"/>
                    <a:pt x="13" y="191"/>
                    <a:pt x="13" y="191"/>
                  </a:cubicBezTo>
                  <a:cubicBezTo>
                    <a:pt x="13" y="190"/>
                    <a:pt x="13" y="190"/>
                    <a:pt x="13" y="190"/>
                  </a:cubicBezTo>
                  <a:cubicBezTo>
                    <a:pt x="11" y="189"/>
                    <a:pt x="11" y="189"/>
                    <a:pt x="11" y="189"/>
                  </a:cubicBezTo>
                  <a:cubicBezTo>
                    <a:pt x="11" y="188"/>
                    <a:pt x="11" y="188"/>
                    <a:pt x="11" y="188"/>
                  </a:cubicBezTo>
                  <a:cubicBezTo>
                    <a:pt x="11" y="187"/>
                    <a:pt x="11" y="187"/>
                    <a:pt x="11" y="187"/>
                  </a:cubicBezTo>
                  <a:cubicBezTo>
                    <a:pt x="11" y="186"/>
                    <a:pt x="11" y="186"/>
                    <a:pt x="11" y="186"/>
                  </a:cubicBezTo>
                  <a:cubicBezTo>
                    <a:pt x="11" y="186"/>
                    <a:pt x="11" y="186"/>
                    <a:pt x="11" y="186"/>
                  </a:cubicBezTo>
                  <a:cubicBezTo>
                    <a:pt x="10" y="185"/>
                    <a:pt x="10" y="185"/>
                    <a:pt x="10" y="185"/>
                  </a:cubicBezTo>
                  <a:cubicBezTo>
                    <a:pt x="9" y="185"/>
                    <a:pt x="9" y="185"/>
                    <a:pt x="9" y="185"/>
                  </a:cubicBezTo>
                  <a:cubicBezTo>
                    <a:pt x="9" y="183"/>
                    <a:pt x="9" y="183"/>
                    <a:pt x="9" y="183"/>
                  </a:cubicBezTo>
                  <a:cubicBezTo>
                    <a:pt x="10" y="183"/>
                    <a:pt x="10" y="183"/>
                    <a:pt x="10" y="183"/>
                  </a:cubicBezTo>
                  <a:cubicBezTo>
                    <a:pt x="9" y="183"/>
                    <a:pt x="9" y="183"/>
                    <a:pt x="9" y="183"/>
                  </a:cubicBezTo>
                  <a:cubicBezTo>
                    <a:pt x="9" y="182"/>
                    <a:pt x="9" y="182"/>
                    <a:pt x="9" y="182"/>
                  </a:cubicBezTo>
                  <a:cubicBezTo>
                    <a:pt x="9" y="179"/>
                    <a:pt x="9" y="179"/>
                    <a:pt x="9" y="179"/>
                  </a:cubicBezTo>
                  <a:cubicBezTo>
                    <a:pt x="10" y="179"/>
                    <a:pt x="10" y="179"/>
                    <a:pt x="10" y="179"/>
                  </a:cubicBezTo>
                  <a:cubicBezTo>
                    <a:pt x="8" y="175"/>
                    <a:pt x="8" y="175"/>
                    <a:pt x="8" y="175"/>
                  </a:cubicBezTo>
                  <a:cubicBezTo>
                    <a:pt x="6" y="172"/>
                    <a:pt x="6" y="172"/>
                    <a:pt x="6" y="172"/>
                  </a:cubicBezTo>
                  <a:cubicBezTo>
                    <a:pt x="6" y="171"/>
                    <a:pt x="6" y="171"/>
                    <a:pt x="6" y="171"/>
                  </a:cubicBezTo>
                  <a:cubicBezTo>
                    <a:pt x="5" y="170"/>
                    <a:pt x="5" y="170"/>
                    <a:pt x="5" y="170"/>
                  </a:cubicBezTo>
                  <a:cubicBezTo>
                    <a:pt x="5" y="168"/>
                    <a:pt x="5" y="168"/>
                    <a:pt x="5" y="168"/>
                  </a:cubicBezTo>
                  <a:cubicBezTo>
                    <a:pt x="6" y="166"/>
                    <a:pt x="6" y="166"/>
                    <a:pt x="6" y="166"/>
                  </a:cubicBezTo>
                  <a:cubicBezTo>
                    <a:pt x="7" y="165"/>
                    <a:pt x="7" y="165"/>
                    <a:pt x="7" y="165"/>
                  </a:cubicBezTo>
                  <a:cubicBezTo>
                    <a:pt x="6" y="165"/>
                    <a:pt x="6" y="165"/>
                    <a:pt x="6" y="165"/>
                  </a:cubicBezTo>
                  <a:cubicBezTo>
                    <a:pt x="4" y="164"/>
                    <a:pt x="4" y="164"/>
                    <a:pt x="4" y="164"/>
                  </a:cubicBezTo>
                  <a:cubicBezTo>
                    <a:pt x="4" y="163"/>
                    <a:pt x="4" y="163"/>
                    <a:pt x="4" y="163"/>
                  </a:cubicBezTo>
                  <a:cubicBezTo>
                    <a:pt x="3" y="162"/>
                    <a:pt x="3" y="162"/>
                    <a:pt x="3" y="162"/>
                  </a:cubicBezTo>
                  <a:cubicBezTo>
                    <a:pt x="2" y="161"/>
                    <a:pt x="2" y="161"/>
                    <a:pt x="2" y="161"/>
                  </a:cubicBezTo>
                  <a:cubicBezTo>
                    <a:pt x="1" y="161"/>
                    <a:pt x="1" y="161"/>
                    <a:pt x="1" y="161"/>
                  </a:cubicBezTo>
                  <a:cubicBezTo>
                    <a:pt x="0" y="159"/>
                    <a:pt x="0" y="159"/>
                    <a:pt x="0" y="159"/>
                  </a:cubicBezTo>
                  <a:cubicBezTo>
                    <a:pt x="0" y="159"/>
                    <a:pt x="0" y="159"/>
                    <a:pt x="0" y="159"/>
                  </a:cubicBezTo>
                  <a:cubicBezTo>
                    <a:pt x="0" y="157"/>
                    <a:pt x="0" y="157"/>
                    <a:pt x="0" y="157"/>
                  </a:cubicBezTo>
                  <a:cubicBezTo>
                    <a:pt x="0" y="156"/>
                    <a:pt x="0" y="156"/>
                    <a:pt x="0" y="156"/>
                  </a:cubicBezTo>
                  <a:cubicBezTo>
                    <a:pt x="0" y="156"/>
                    <a:pt x="0" y="156"/>
                    <a:pt x="0" y="156"/>
                  </a:cubicBezTo>
                  <a:cubicBezTo>
                    <a:pt x="0" y="156"/>
                    <a:pt x="0" y="156"/>
                    <a:pt x="0" y="156"/>
                  </a:cubicBezTo>
                  <a:cubicBezTo>
                    <a:pt x="1" y="155"/>
                    <a:pt x="1" y="155"/>
                    <a:pt x="1" y="155"/>
                  </a:cubicBezTo>
                  <a:cubicBezTo>
                    <a:pt x="1" y="155"/>
                    <a:pt x="1" y="155"/>
                    <a:pt x="1" y="155"/>
                  </a:cubicBezTo>
                  <a:cubicBezTo>
                    <a:pt x="2" y="155"/>
                    <a:pt x="2" y="155"/>
                    <a:pt x="2" y="155"/>
                  </a:cubicBezTo>
                  <a:cubicBezTo>
                    <a:pt x="2" y="154"/>
                    <a:pt x="2" y="154"/>
                    <a:pt x="2" y="154"/>
                  </a:cubicBezTo>
                  <a:cubicBezTo>
                    <a:pt x="3" y="153"/>
                    <a:pt x="3" y="153"/>
                    <a:pt x="3" y="153"/>
                  </a:cubicBezTo>
                  <a:cubicBezTo>
                    <a:pt x="4" y="153"/>
                    <a:pt x="4" y="153"/>
                    <a:pt x="4" y="153"/>
                  </a:cubicBezTo>
                  <a:cubicBezTo>
                    <a:pt x="5" y="152"/>
                    <a:pt x="5" y="152"/>
                    <a:pt x="5" y="152"/>
                  </a:cubicBezTo>
                  <a:cubicBezTo>
                    <a:pt x="5" y="151"/>
                    <a:pt x="5" y="151"/>
                    <a:pt x="5" y="151"/>
                  </a:cubicBezTo>
                  <a:cubicBezTo>
                    <a:pt x="6" y="151"/>
                    <a:pt x="6" y="151"/>
                    <a:pt x="6" y="151"/>
                  </a:cubicBezTo>
                  <a:cubicBezTo>
                    <a:pt x="7" y="151"/>
                    <a:pt x="7" y="151"/>
                    <a:pt x="7" y="151"/>
                  </a:cubicBezTo>
                  <a:cubicBezTo>
                    <a:pt x="7" y="150"/>
                    <a:pt x="7" y="150"/>
                    <a:pt x="7" y="150"/>
                  </a:cubicBezTo>
                  <a:cubicBezTo>
                    <a:pt x="7" y="149"/>
                    <a:pt x="7" y="149"/>
                    <a:pt x="7" y="149"/>
                  </a:cubicBezTo>
                  <a:cubicBezTo>
                    <a:pt x="7" y="149"/>
                    <a:pt x="7" y="149"/>
                    <a:pt x="7" y="149"/>
                  </a:cubicBezTo>
                  <a:cubicBezTo>
                    <a:pt x="8" y="150"/>
                    <a:pt x="8" y="150"/>
                    <a:pt x="8" y="150"/>
                  </a:cubicBezTo>
                  <a:cubicBezTo>
                    <a:pt x="8" y="150"/>
                    <a:pt x="8" y="150"/>
                    <a:pt x="8" y="150"/>
                  </a:cubicBezTo>
                  <a:cubicBezTo>
                    <a:pt x="8" y="151"/>
                    <a:pt x="8" y="151"/>
                    <a:pt x="8" y="151"/>
                  </a:cubicBezTo>
                  <a:cubicBezTo>
                    <a:pt x="9" y="151"/>
                    <a:pt x="9" y="151"/>
                    <a:pt x="9" y="151"/>
                  </a:cubicBezTo>
                  <a:cubicBezTo>
                    <a:pt x="9" y="150"/>
                    <a:pt x="9" y="150"/>
                    <a:pt x="9" y="150"/>
                  </a:cubicBezTo>
                  <a:cubicBezTo>
                    <a:pt x="9" y="150"/>
                    <a:pt x="9" y="150"/>
                    <a:pt x="9" y="150"/>
                  </a:cubicBezTo>
                  <a:cubicBezTo>
                    <a:pt x="10" y="150"/>
                    <a:pt x="10" y="150"/>
                    <a:pt x="10" y="150"/>
                  </a:cubicBezTo>
                  <a:cubicBezTo>
                    <a:pt x="10" y="149"/>
                    <a:pt x="10" y="149"/>
                    <a:pt x="10" y="149"/>
                  </a:cubicBezTo>
                  <a:cubicBezTo>
                    <a:pt x="9" y="149"/>
                    <a:pt x="9" y="149"/>
                    <a:pt x="9" y="149"/>
                  </a:cubicBezTo>
                  <a:cubicBezTo>
                    <a:pt x="9" y="149"/>
                    <a:pt x="9" y="149"/>
                    <a:pt x="9" y="149"/>
                  </a:cubicBezTo>
                  <a:cubicBezTo>
                    <a:pt x="10" y="149"/>
                    <a:pt x="10" y="149"/>
                    <a:pt x="10" y="149"/>
                  </a:cubicBezTo>
                  <a:cubicBezTo>
                    <a:pt x="10" y="149"/>
                    <a:pt x="10" y="149"/>
                    <a:pt x="10" y="149"/>
                  </a:cubicBezTo>
                  <a:cubicBezTo>
                    <a:pt x="10" y="148"/>
                    <a:pt x="10" y="148"/>
                    <a:pt x="10" y="148"/>
                  </a:cubicBezTo>
                  <a:cubicBezTo>
                    <a:pt x="10" y="148"/>
                    <a:pt x="10" y="148"/>
                    <a:pt x="10" y="148"/>
                  </a:cubicBezTo>
                  <a:cubicBezTo>
                    <a:pt x="10" y="148"/>
                    <a:pt x="10" y="148"/>
                    <a:pt x="10" y="148"/>
                  </a:cubicBezTo>
                  <a:cubicBezTo>
                    <a:pt x="10" y="148"/>
                    <a:pt x="10" y="148"/>
                    <a:pt x="10" y="148"/>
                  </a:cubicBezTo>
                  <a:cubicBezTo>
                    <a:pt x="11" y="148"/>
                    <a:pt x="11" y="148"/>
                    <a:pt x="11" y="148"/>
                  </a:cubicBezTo>
                  <a:cubicBezTo>
                    <a:pt x="12" y="148"/>
                    <a:pt x="12" y="148"/>
                    <a:pt x="12" y="148"/>
                  </a:cubicBezTo>
                  <a:cubicBezTo>
                    <a:pt x="12" y="149"/>
                    <a:pt x="12" y="149"/>
                    <a:pt x="12" y="149"/>
                  </a:cubicBezTo>
                  <a:cubicBezTo>
                    <a:pt x="13" y="149"/>
                    <a:pt x="13" y="149"/>
                    <a:pt x="13" y="149"/>
                  </a:cubicBezTo>
                  <a:cubicBezTo>
                    <a:pt x="13" y="149"/>
                    <a:pt x="13" y="149"/>
                    <a:pt x="13" y="149"/>
                  </a:cubicBezTo>
                  <a:cubicBezTo>
                    <a:pt x="14" y="149"/>
                    <a:pt x="14" y="149"/>
                    <a:pt x="14" y="149"/>
                  </a:cubicBezTo>
                  <a:cubicBezTo>
                    <a:pt x="14" y="149"/>
                    <a:pt x="14" y="149"/>
                    <a:pt x="14" y="149"/>
                  </a:cubicBezTo>
                  <a:cubicBezTo>
                    <a:pt x="15" y="150"/>
                    <a:pt x="15" y="150"/>
                    <a:pt x="15" y="150"/>
                  </a:cubicBezTo>
                  <a:cubicBezTo>
                    <a:pt x="15" y="150"/>
                    <a:pt x="15" y="150"/>
                    <a:pt x="15" y="150"/>
                  </a:cubicBezTo>
                  <a:cubicBezTo>
                    <a:pt x="14" y="151"/>
                    <a:pt x="14" y="151"/>
                    <a:pt x="14" y="151"/>
                  </a:cubicBezTo>
                  <a:cubicBezTo>
                    <a:pt x="13" y="150"/>
                    <a:pt x="13" y="150"/>
                    <a:pt x="13" y="150"/>
                  </a:cubicBezTo>
                  <a:cubicBezTo>
                    <a:pt x="12" y="150"/>
                    <a:pt x="12" y="150"/>
                    <a:pt x="12" y="150"/>
                  </a:cubicBezTo>
                  <a:cubicBezTo>
                    <a:pt x="11" y="150"/>
                    <a:pt x="11" y="150"/>
                    <a:pt x="11" y="150"/>
                  </a:cubicBezTo>
                  <a:cubicBezTo>
                    <a:pt x="11" y="149"/>
                    <a:pt x="11" y="149"/>
                    <a:pt x="11" y="149"/>
                  </a:cubicBezTo>
                  <a:cubicBezTo>
                    <a:pt x="11" y="150"/>
                    <a:pt x="11" y="150"/>
                    <a:pt x="11" y="150"/>
                  </a:cubicBezTo>
                  <a:cubicBezTo>
                    <a:pt x="11" y="151"/>
                    <a:pt x="11" y="151"/>
                    <a:pt x="11" y="151"/>
                  </a:cubicBezTo>
                  <a:cubicBezTo>
                    <a:pt x="11" y="151"/>
                    <a:pt x="11" y="151"/>
                    <a:pt x="11" y="151"/>
                  </a:cubicBezTo>
                  <a:cubicBezTo>
                    <a:pt x="12" y="151"/>
                    <a:pt x="12" y="151"/>
                    <a:pt x="12" y="151"/>
                  </a:cubicBezTo>
                  <a:cubicBezTo>
                    <a:pt x="12" y="151"/>
                    <a:pt x="12" y="151"/>
                    <a:pt x="12" y="151"/>
                  </a:cubicBezTo>
                  <a:cubicBezTo>
                    <a:pt x="12" y="152"/>
                    <a:pt x="12" y="152"/>
                    <a:pt x="12" y="152"/>
                  </a:cubicBezTo>
                  <a:cubicBezTo>
                    <a:pt x="13" y="151"/>
                    <a:pt x="13" y="151"/>
                    <a:pt x="13" y="151"/>
                  </a:cubicBezTo>
                  <a:cubicBezTo>
                    <a:pt x="14" y="151"/>
                    <a:pt x="14" y="151"/>
                    <a:pt x="14" y="151"/>
                  </a:cubicBezTo>
                  <a:cubicBezTo>
                    <a:pt x="14" y="152"/>
                    <a:pt x="14" y="152"/>
                    <a:pt x="14" y="152"/>
                  </a:cubicBezTo>
                  <a:cubicBezTo>
                    <a:pt x="14" y="152"/>
                    <a:pt x="14" y="152"/>
                    <a:pt x="14" y="152"/>
                  </a:cubicBezTo>
                  <a:cubicBezTo>
                    <a:pt x="14" y="152"/>
                    <a:pt x="14" y="152"/>
                    <a:pt x="14" y="152"/>
                  </a:cubicBezTo>
                  <a:cubicBezTo>
                    <a:pt x="15" y="152"/>
                    <a:pt x="15" y="152"/>
                    <a:pt x="15" y="152"/>
                  </a:cubicBezTo>
                  <a:cubicBezTo>
                    <a:pt x="15" y="152"/>
                    <a:pt x="15" y="152"/>
                    <a:pt x="15" y="152"/>
                  </a:cubicBezTo>
                  <a:cubicBezTo>
                    <a:pt x="15" y="153"/>
                    <a:pt x="15" y="153"/>
                    <a:pt x="15" y="153"/>
                  </a:cubicBezTo>
                  <a:cubicBezTo>
                    <a:pt x="15" y="152"/>
                    <a:pt x="15" y="152"/>
                    <a:pt x="15" y="152"/>
                  </a:cubicBezTo>
                  <a:cubicBezTo>
                    <a:pt x="16" y="151"/>
                    <a:pt x="16" y="151"/>
                    <a:pt x="16" y="151"/>
                  </a:cubicBezTo>
                  <a:cubicBezTo>
                    <a:pt x="16" y="152"/>
                    <a:pt x="16" y="152"/>
                    <a:pt x="16" y="152"/>
                  </a:cubicBezTo>
                  <a:cubicBezTo>
                    <a:pt x="16" y="152"/>
                    <a:pt x="16" y="152"/>
                    <a:pt x="16" y="152"/>
                  </a:cubicBezTo>
                  <a:cubicBezTo>
                    <a:pt x="16" y="152"/>
                    <a:pt x="16" y="152"/>
                    <a:pt x="16" y="152"/>
                  </a:cubicBezTo>
                  <a:cubicBezTo>
                    <a:pt x="16" y="152"/>
                    <a:pt x="16" y="152"/>
                    <a:pt x="16" y="152"/>
                  </a:cubicBezTo>
                  <a:cubicBezTo>
                    <a:pt x="17" y="153"/>
                    <a:pt x="17" y="153"/>
                    <a:pt x="17" y="153"/>
                  </a:cubicBezTo>
                  <a:cubicBezTo>
                    <a:pt x="16" y="153"/>
                    <a:pt x="16" y="153"/>
                    <a:pt x="16" y="153"/>
                  </a:cubicBezTo>
                  <a:cubicBezTo>
                    <a:pt x="16" y="154"/>
                    <a:pt x="16" y="154"/>
                    <a:pt x="16" y="154"/>
                  </a:cubicBezTo>
                  <a:cubicBezTo>
                    <a:pt x="17" y="154"/>
                    <a:pt x="17" y="154"/>
                    <a:pt x="17" y="154"/>
                  </a:cubicBezTo>
                  <a:cubicBezTo>
                    <a:pt x="17" y="153"/>
                    <a:pt x="17" y="153"/>
                    <a:pt x="17" y="153"/>
                  </a:cubicBezTo>
                  <a:cubicBezTo>
                    <a:pt x="17" y="152"/>
                    <a:pt x="17" y="152"/>
                    <a:pt x="17" y="152"/>
                  </a:cubicBezTo>
                  <a:cubicBezTo>
                    <a:pt x="17" y="152"/>
                    <a:pt x="17" y="152"/>
                    <a:pt x="17" y="152"/>
                  </a:cubicBezTo>
                  <a:cubicBezTo>
                    <a:pt x="18" y="152"/>
                    <a:pt x="18" y="152"/>
                    <a:pt x="18" y="152"/>
                  </a:cubicBezTo>
                  <a:cubicBezTo>
                    <a:pt x="19" y="152"/>
                    <a:pt x="19" y="152"/>
                    <a:pt x="19" y="152"/>
                  </a:cubicBezTo>
                  <a:cubicBezTo>
                    <a:pt x="19" y="152"/>
                    <a:pt x="19" y="152"/>
                    <a:pt x="19" y="152"/>
                  </a:cubicBezTo>
                  <a:cubicBezTo>
                    <a:pt x="18" y="151"/>
                    <a:pt x="18" y="151"/>
                    <a:pt x="18" y="151"/>
                  </a:cubicBezTo>
                  <a:cubicBezTo>
                    <a:pt x="18" y="151"/>
                    <a:pt x="18" y="151"/>
                    <a:pt x="18" y="151"/>
                  </a:cubicBezTo>
                  <a:cubicBezTo>
                    <a:pt x="19" y="151"/>
                    <a:pt x="19" y="151"/>
                    <a:pt x="19" y="151"/>
                  </a:cubicBezTo>
                  <a:cubicBezTo>
                    <a:pt x="20" y="152"/>
                    <a:pt x="20" y="152"/>
                    <a:pt x="20" y="152"/>
                  </a:cubicBezTo>
                  <a:cubicBezTo>
                    <a:pt x="21" y="152"/>
                    <a:pt x="21" y="152"/>
                    <a:pt x="21" y="152"/>
                  </a:cubicBezTo>
                  <a:cubicBezTo>
                    <a:pt x="22" y="152"/>
                    <a:pt x="22" y="152"/>
                    <a:pt x="22" y="152"/>
                  </a:cubicBezTo>
                  <a:cubicBezTo>
                    <a:pt x="23" y="152"/>
                    <a:pt x="23" y="152"/>
                    <a:pt x="23" y="152"/>
                  </a:cubicBezTo>
                  <a:cubicBezTo>
                    <a:pt x="23" y="152"/>
                    <a:pt x="23" y="152"/>
                    <a:pt x="23" y="152"/>
                  </a:cubicBezTo>
                  <a:cubicBezTo>
                    <a:pt x="24" y="152"/>
                    <a:pt x="24" y="152"/>
                    <a:pt x="24" y="152"/>
                  </a:cubicBezTo>
                  <a:cubicBezTo>
                    <a:pt x="25" y="152"/>
                    <a:pt x="25" y="152"/>
                    <a:pt x="25" y="152"/>
                  </a:cubicBezTo>
                  <a:cubicBezTo>
                    <a:pt x="25" y="152"/>
                    <a:pt x="25" y="152"/>
                    <a:pt x="25" y="152"/>
                  </a:cubicBezTo>
                  <a:cubicBezTo>
                    <a:pt x="26" y="152"/>
                    <a:pt x="26" y="152"/>
                    <a:pt x="26" y="152"/>
                  </a:cubicBezTo>
                  <a:cubicBezTo>
                    <a:pt x="30" y="155"/>
                    <a:pt x="30" y="155"/>
                    <a:pt x="30" y="155"/>
                  </a:cubicBezTo>
                  <a:cubicBezTo>
                    <a:pt x="33" y="156"/>
                    <a:pt x="33" y="156"/>
                    <a:pt x="33" y="156"/>
                  </a:cubicBezTo>
                  <a:cubicBezTo>
                    <a:pt x="34" y="157"/>
                    <a:pt x="34" y="157"/>
                    <a:pt x="34" y="157"/>
                  </a:cubicBezTo>
                  <a:cubicBezTo>
                    <a:pt x="35" y="157"/>
                    <a:pt x="35" y="157"/>
                    <a:pt x="35" y="157"/>
                  </a:cubicBezTo>
                  <a:cubicBezTo>
                    <a:pt x="36" y="159"/>
                    <a:pt x="36" y="159"/>
                    <a:pt x="36" y="159"/>
                  </a:cubicBezTo>
                  <a:cubicBezTo>
                    <a:pt x="37" y="159"/>
                    <a:pt x="37" y="159"/>
                    <a:pt x="37" y="159"/>
                  </a:cubicBezTo>
                  <a:cubicBezTo>
                    <a:pt x="36" y="158"/>
                    <a:pt x="36" y="158"/>
                    <a:pt x="36" y="158"/>
                  </a:cubicBezTo>
                  <a:cubicBezTo>
                    <a:pt x="36" y="158"/>
                    <a:pt x="36" y="158"/>
                    <a:pt x="36" y="158"/>
                  </a:cubicBezTo>
                  <a:cubicBezTo>
                    <a:pt x="37" y="158"/>
                    <a:pt x="37" y="158"/>
                    <a:pt x="37" y="158"/>
                  </a:cubicBezTo>
                  <a:cubicBezTo>
                    <a:pt x="38" y="159"/>
                    <a:pt x="38" y="159"/>
                    <a:pt x="38" y="159"/>
                  </a:cubicBezTo>
                  <a:cubicBezTo>
                    <a:pt x="39" y="159"/>
                    <a:pt x="39" y="159"/>
                    <a:pt x="39" y="159"/>
                  </a:cubicBezTo>
                  <a:cubicBezTo>
                    <a:pt x="40" y="160"/>
                    <a:pt x="40" y="160"/>
                    <a:pt x="40" y="160"/>
                  </a:cubicBezTo>
                  <a:cubicBezTo>
                    <a:pt x="41" y="160"/>
                    <a:pt x="41" y="160"/>
                    <a:pt x="41" y="160"/>
                  </a:cubicBezTo>
                  <a:cubicBezTo>
                    <a:pt x="40" y="159"/>
                    <a:pt x="40" y="159"/>
                    <a:pt x="40" y="159"/>
                  </a:cubicBezTo>
                  <a:cubicBezTo>
                    <a:pt x="40" y="159"/>
                    <a:pt x="40" y="159"/>
                    <a:pt x="40" y="159"/>
                  </a:cubicBezTo>
                  <a:cubicBezTo>
                    <a:pt x="40" y="159"/>
                    <a:pt x="40" y="159"/>
                    <a:pt x="40" y="159"/>
                  </a:cubicBezTo>
                  <a:cubicBezTo>
                    <a:pt x="41" y="159"/>
                    <a:pt x="41" y="159"/>
                    <a:pt x="41" y="159"/>
                  </a:cubicBezTo>
                  <a:cubicBezTo>
                    <a:pt x="41" y="160"/>
                    <a:pt x="41" y="160"/>
                    <a:pt x="41" y="160"/>
                  </a:cubicBezTo>
                  <a:cubicBezTo>
                    <a:pt x="43" y="161"/>
                    <a:pt x="43" y="161"/>
                    <a:pt x="43" y="161"/>
                  </a:cubicBezTo>
                  <a:cubicBezTo>
                    <a:pt x="43" y="162"/>
                    <a:pt x="43" y="162"/>
                    <a:pt x="43" y="162"/>
                  </a:cubicBezTo>
                  <a:cubicBezTo>
                    <a:pt x="44" y="162"/>
                    <a:pt x="44" y="162"/>
                    <a:pt x="44" y="162"/>
                  </a:cubicBezTo>
                  <a:cubicBezTo>
                    <a:pt x="44" y="162"/>
                    <a:pt x="44" y="162"/>
                    <a:pt x="44" y="162"/>
                  </a:cubicBezTo>
                  <a:cubicBezTo>
                    <a:pt x="45" y="162"/>
                    <a:pt x="45" y="162"/>
                    <a:pt x="45" y="162"/>
                  </a:cubicBezTo>
                  <a:cubicBezTo>
                    <a:pt x="46" y="163"/>
                    <a:pt x="46" y="163"/>
                    <a:pt x="46" y="163"/>
                  </a:cubicBezTo>
                  <a:cubicBezTo>
                    <a:pt x="46" y="164"/>
                    <a:pt x="46" y="164"/>
                    <a:pt x="46" y="164"/>
                  </a:cubicBezTo>
                  <a:cubicBezTo>
                    <a:pt x="46" y="164"/>
                    <a:pt x="46" y="164"/>
                    <a:pt x="46" y="164"/>
                  </a:cubicBezTo>
                  <a:cubicBezTo>
                    <a:pt x="47" y="165"/>
                    <a:pt x="47" y="165"/>
                    <a:pt x="47" y="165"/>
                  </a:cubicBezTo>
                  <a:cubicBezTo>
                    <a:pt x="47" y="165"/>
                    <a:pt x="47" y="165"/>
                    <a:pt x="47" y="165"/>
                  </a:cubicBezTo>
                  <a:cubicBezTo>
                    <a:pt x="48" y="165"/>
                    <a:pt x="48" y="165"/>
                    <a:pt x="48" y="165"/>
                  </a:cubicBezTo>
                  <a:cubicBezTo>
                    <a:pt x="48" y="166"/>
                    <a:pt x="48" y="166"/>
                    <a:pt x="48" y="166"/>
                  </a:cubicBezTo>
                  <a:cubicBezTo>
                    <a:pt x="48" y="167"/>
                    <a:pt x="48" y="167"/>
                    <a:pt x="48" y="167"/>
                  </a:cubicBezTo>
                  <a:cubicBezTo>
                    <a:pt x="48" y="169"/>
                    <a:pt x="48" y="169"/>
                    <a:pt x="48" y="169"/>
                  </a:cubicBezTo>
                  <a:cubicBezTo>
                    <a:pt x="47" y="169"/>
                    <a:pt x="47" y="169"/>
                    <a:pt x="47" y="169"/>
                  </a:cubicBezTo>
                  <a:cubicBezTo>
                    <a:pt x="47" y="170"/>
                    <a:pt x="47" y="170"/>
                    <a:pt x="47" y="170"/>
                  </a:cubicBezTo>
                  <a:cubicBezTo>
                    <a:pt x="46" y="171"/>
                    <a:pt x="46" y="171"/>
                    <a:pt x="46" y="171"/>
                  </a:cubicBezTo>
                  <a:cubicBezTo>
                    <a:pt x="46" y="171"/>
                    <a:pt x="46" y="171"/>
                    <a:pt x="46" y="171"/>
                  </a:cubicBezTo>
                  <a:cubicBezTo>
                    <a:pt x="45" y="173"/>
                    <a:pt x="45" y="173"/>
                    <a:pt x="45" y="173"/>
                  </a:cubicBezTo>
                  <a:cubicBezTo>
                    <a:pt x="43" y="174"/>
                    <a:pt x="43" y="174"/>
                    <a:pt x="43" y="174"/>
                  </a:cubicBezTo>
                  <a:cubicBezTo>
                    <a:pt x="42" y="174"/>
                    <a:pt x="42" y="174"/>
                    <a:pt x="42" y="174"/>
                  </a:cubicBezTo>
                  <a:cubicBezTo>
                    <a:pt x="41" y="175"/>
                    <a:pt x="41" y="175"/>
                    <a:pt x="41" y="175"/>
                  </a:cubicBezTo>
                  <a:cubicBezTo>
                    <a:pt x="40" y="175"/>
                    <a:pt x="40" y="175"/>
                    <a:pt x="40" y="175"/>
                  </a:cubicBezTo>
                  <a:cubicBezTo>
                    <a:pt x="40" y="175"/>
                    <a:pt x="40" y="175"/>
                    <a:pt x="40" y="175"/>
                  </a:cubicBezTo>
                  <a:cubicBezTo>
                    <a:pt x="38" y="175"/>
                    <a:pt x="38" y="175"/>
                    <a:pt x="38" y="175"/>
                  </a:cubicBezTo>
                  <a:cubicBezTo>
                    <a:pt x="35" y="175"/>
                    <a:pt x="35" y="175"/>
                    <a:pt x="35" y="175"/>
                  </a:cubicBezTo>
                  <a:cubicBezTo>
                    <a:pt x="34" y="175"/>
                    <a:pt x="34" y="175"/>
                    <a:pt x="34" y="175"/>
                  </a:cubicBezTo>
                  <a:cubicBezTo>
                    <a:pt x="33" y="174"/>
                    <a:pt x="33" y="174"/>
                    <a:pt x="33" y="174"/>
                  </a:cubicBezTo>
                  <a:cubicBezTo>
                    <a:pt x="32" y="174"/>
                    <a:pt x="32" y="174"/>
                    <a:pt x="32" y="174"/>
                  </a:cubicBezTo>
                  <a:cubicBezTo>
                    <a:pt x="31" y="174"/>
                    <a:pt x="31" y="174"/>
                    <a:pt x="31" y="174"/>
                  </a:cubicBezTo>
                  <a:cubicBezTo>
                    <a:pt x="30" y="174"/>
                    <a:pt x="30" y="174"/>
                    <a:pt x="30" y="174"/>
                  </a:cubicBezTo>
                  <a:cubicBezTo>
                    <a:pt x="30" y="174"/>
                    <a:pt x="30" y="174"/>
                    <a:pt x="30" y="174"/>
                  </a:cubicBezTo>
                  <a:cubicBezTo>
                    <a:pt x="29" y="174"/>
                    <a:pt x="29" y="174"/>
                    <a:pt x="29" y="174"/>
                  </a:cubicBezTo>
                  <a:cubicBezTo>
                    <a:pt x="28" y="174"/>
                    <a:pt x="28" y="174"/>
                    <a:pt x="28" y="174"/>
                  </a:cubicBezTo>
                  <a:cubicBezTo>
                    <a:pt x="27" y="173"/>
                    <a:pt x="27" y="173"/>
                    <a:pt x="27" y="173"/>
                  </a:cubicBezTo>
                  <a:cubicBezTo>
                    <a:pt x="27" y="173"/>
                    <a:pt x="27" y="173"/>
                    <a:pt x="27" y="173"/>
                  </a:cubicBezTo>
                  <a:cubicBezTo>
                    <a:pt x="26" y="173"/>
                    <a:pt x="26" y="173"/>
                    <a:pt x="26" y="173"/>
                  </a:cubicBezTo>
                  <a:cubicBezTo>
                    <a:pt x="26" y="173"/>
                    <a:pt x="26" y="173"/>
                    <a:pt x="26" y="173"/>
                  </a:cubicBezTo>
                  <a:cubicBezTo>
                    <a:pt x="26" y="172"/>
                    <a:pt x="26" y="172"/>
                    <a:pt x="26" y="172"/>
                  </a:cubicBezTo>
                  <a:cubicBezTo>
                    <a:pt x="25" y="172"/>
                    <a:pt x="25" y="172"/>
                    <a:pt x="25" y="172"/>
                  </a:cubicBezTo>
                  <a:cubicBezTo>
                    <a:pt x="24" y="173"/>
                    <a:pt x="24" y="173"/>
                    <a:pt x="24" y="173"/>
                  </a:cubicBezTo>
                  <a:cubicBezTo>
                    <a:pt x="23" y="173"/>
                    <a:pt x="23" y="173"/>
                    <a:pt x="23" y="173"/>
                  </a:cubicBezTo>
                  <a:cubicBezTo>
                    <a:pt x="23" y="172"/>
                    <a:pt x="23" y="172"/>
                    <a:pt x="23" y="172"/>
                  </a:cubicBezTo>
                  <a:cubicBezTo>
                    <a:pt x="23" y="172"/>
                    <a:pt x="23" y="172"/>
                    <a:pt x="23" y="172"/>
                  </a:cubicBezTo>
                  <a:cubicBezTo>
                    <a:pt x="24" y="172"/>
                    <a:pt x="24" y="172"/>
                    <a:pt x="24" y="172"/>
                  </a:cubicBezTo>
                  <a:cubicBezTo>
                    <a:pt x="23" y="171"/>
                    <a:pt x="23" y="171"/>
                    <a:pt x="23" y="171"/>
                  </a:cubicBezTo>
                  <a:cubicBezTo>
                    <a:pt x="23" y="172"/>
                    <a:pt x="23" y="172"/>
                    <a:pt x="23" y="172"/>
                  </a:cubicBezTo>
                  <a:cubicBezTo>
                    <a:pt x="21" y="172"/>
                    <a:pt x="21" y="172"/>
                    <a:pt x="21" y="172"/>
                  </a:cubicBezTo>
                  <a:cubicBezTo>
                    <a:pt x="21" y="171"/>
                    <a:pt x="21" y="171"/>
                    <a:pt x="21" y="171"/>
                  </a:cubicBezTo>
                  <a:cubicBezTo>
                    <a:pt x="20" y="171"/>
                    <a:pt x="20" y="171"/>
                    <a:pt x="20" y="171"/>
                  </a:cubicBezTo>
                  <a:cubicBezTo>
                    <a:pt x="20" y="171"/>
                    <a:pt x="20" y="171"/>
                    <a:pt x="20" y="171"/>
                  </a:cubicBezTo>
                  <a:cubicBezTo>
                    <a:pt x="18" y="170"/>
                    <a:pt x="18" y="170"/>
                    <a:pt x="18" y="170"/>
                  </a:cubicBezTo>
                  <a:cubicBezTo>
                    <a:pt x="18" y="169"/>
                    <a:pt x="18" y="169"/>
                    <a:pt x="18" y="169"/>
                  </a:cubicBezTo>
                  <a:cubicBezTo>
                    <a:pt x="17" y="169"/>
                    <a:pt x="17" y="169"/>
                    <a:pt x="17" y="169"/>
                  </a:cubicBezTo>
                  <a:cubicBezTo>
                    <a:pt x="16" y="169"/>
                    <a:pt x="16" y="169"/>
                    <a:pt x="16" y="169"/>
                  </a:cubicBezTo>
                  <a:cubicBezTo>
                    <a:pt x="15" y="169"/>
                    <a:pt x="15" y="169"/>
                    <a:pt x="15" y="169"/>
                  </a:cubicBezTo>
                  <a:cubicBezTo>
                    <a:pt x="15" y="169"/>
                    <a:pt x="15" y="169"/>
                    <a:pt x="15" y="169"/>
                  </a:cubicBezTo>
                  <a:cubicBezTo>
                    <a:pt x="16" y="170"/>
                    <a:pt x="16" y="170"/>
                    <a:pt x="16" y="170"/>
                  </a:cubicBezTo>
                  <a:cubicBezTo>
                    <a:pt x="16" y="171"/>
                    <a:pt x="16" y="171"/>
                    <a:pt x="16" y="171"/>
                  </a:cubicBezTo>
                  <a:cubicBezTo>
                    <a:pt x="17" y="171"/>
                    <a:pt x="17" y="171"/>
                    <a:pt x="17" y="171"/>
                  </a:cubicBezTo>
                  <a:cubicBezTo>
                    <a:pt x="18" y="172"/>
                    <a:pt x="18" y="172"/>
                    <a:pt x="18" y="172"/>
                  </a:cubicBezTo>
                  <a:cubicBezTo>
                    <a:pt x="19" y="172"/>
                    <a:pt x="19" y="172"/>
                    <a:pt x="19" y="172"/>
                  </a:cubicBezTo>
                  <a:cubicBezTo>
                    <a:pt x="19" y="172"/>
                    <a:pt x="19" y="172"/>
                    <a:pt x="19" y="172"/>
                  </a:cubicBezTo>
                  <a:cubicBezTo>
                    <a:pt x="18" y="173"/>
                    <a:pt x="18" y="173"/>
                    <a:pt x="18" y="173"/>
                  </a:cubicBezTo>
                  <a:cubicBezTo>
                    <a:pt x="18" y="173"/>
                    <a:pt x="18" y="173"/>
                    <a:pt x="18" y="173"/>
                  </a:cubicBezTo>
                  <a:cubicBezTo>
                    <a:pt x="18" y="174"/>
                    <a:pt x="18" y="174"/>
                    <a:pt x="18" y="174"/>
                  </a:cubicBezTo>
                  <a:cubicBezTo>
                    <a:pt x="20" y="173"/>
                    <a:pt x="20" y="173"/>
                    <a:pt x="20" y="173"/>
                  </a:cubicBezTo>
                  <a:cubicBezTo>
                    <a:pt x="20" y="173"/>
                    <a:pt x="20" y="173"/>
                    <a:pt x="20" y="173"/>
                  </a:cubicBezTo>
                  <a:cubicBezTo>
                    <a:pt x="21" y="173"/>
                    <a:pt x="21" y="173"/>
                    <a:pt x="21" y="173"/>
                  </a:cubicBezTo>
                  <a:cubicBezTo>
                    <a:pt x="20" y="173"/>
                    <a:pt x="20" y="173"/>
                    <a:pt x="20" y="173"/>
                  </a:cubicBezTo>
                  <a:cubicBezTo>
                    <a:pt x="20" y="174"/>
                    <a:pt x="20" y="174"/>
                    <a:pt x="20" y="174"/>
                  </a:cubicBezTo>
                  <a:cubicBezTo>
                    <a:pt x="21" y="174"/>
                    <a:pt x="21" y="174"/>
                    <a:pt x="21" y="174"/>
                  </a:cubicBezTo>
                  <a:cubicBezTo>
                    <a:pt x="21" y="174"/>
                    <a:pt x="21" y="174"/>
                    <a:pt x="21" y="174"/>
                  </a:cubicBezTo>
                  <a:cubicBezTo>
                    <a:pt x="20" y="175"/>
                    <a:pt x="20" y="175"/>
                    <a:pt x="20" y="175"/>
                  </a:cubicBezTo>
                  <a:cubicBezTo>
                    <a:pt x="20" y="175"/>
                    <a:pt x="20" y="175"/>
                    <a:pt x="20" y="175"/>
                  </a:cubicBezTo>
                  <a:cubicBezTo>
                    <a:pt x="21" y="175"/>
                    <a:pt x="21" y="175"/>
                    <a:pt x="21" y="175"/>
                  </a:cubicBezTo>
                  <a:cubicBezTo>
                    <a:pt x="21" y="175"/>
                    <a:pt x="21" y="175"/>
                    <a:pt x="21" y="175"/>
                  </a:cubicBezTo>
                  <a:cubicBezTo>
                    <a:pt x="22" y="175"/>
                    <a:pt x="22" y="175"/>
                    <a:pt x="22" y="175"/>
                  </a:cubicBezTo>
                  <a:cubicBezTo>
                    <a:pt x="22" y="175"/>
                    <a:pt x="22" y="175"/>
                    <a:pt x="22" y="175"/>
                  </a:cubicBezTo>
                  <a:cubicBezTo>
                    <a:pt x="23" y="175"/>
                    <a:pt x="23" y="175"/>
                    <a:pt x="23" y="175"/>
                  </a:cubicBezTo>
                  <a:cubicBezTo>
                    <a:pt x="25" y="176"/>
                    <a:pt x="25" y="176"/>
                    <a:pt x="25" y="176"/>
                  </a:cubicBezTo>
                  <a:cubicBezTo>
                    <a:pt x="26" y="177"/>
                    <a:pt x="26" y="177"/>
                    <a:pt x="26" y="177"/>
                  </a:cubicBezTo>
                  <a:cubicBezTo>
                    <a:pt x="26" y="177"/>
                    <a:pt x="26" y="177"/>
                    <a:pt x="26" y="177"/>
                  </a:cubicBezTo>
                  <a:cubicBezTo>
                    <a:pt x="26" y="177"/>
                    <a:pt x="26" y="177"/>
                    <a:pt x="26" y="177"/>
                  </a:cubicBezTo>
                  <a:cubicBezTo>
                    <a:pt x="26" y="178"/>
                    <a:pt x="26" y="178"/>
                    <a:pt x="26" y="178"/>
                  </a:cubicBezTo>
                  <a:cubicBezTo>
                    <a:pt x="26" y="178"/>
                    <a:pt x="26" y="178"/>
                    <a:pt x="26" y="178"/>
                  </a:cubicBezTo>
                  <a:cubicBezTo>
                    <a:pt x="26" y="179"/>
                    <a:pt x="26" y="179"/>
                    <a:pt x="26" y="179"/>
                  </a:cubicBezTo>
                  <a:cubicBezTo>
                    <a:pt x="26" y="180"/>
                    <a:pt x="26" y="180"/>
                    <a:pt x="26" y="180"/>
                  </a:cubicBezTo>
                  <a:cubicBezTo>
                    <a:pt x="25" y="180"/>
                    <a:pt x="25" y="180"/>
                    <a:pt x="25" y="180"/>
                  </a:cubicBezTo>
                  <a:cubicBezTo>
                    <a:pt x="25" y="181"/>
                    <a:pt x="25" y="181"/>
                    <a:pt x="25" y="181"/>
                  </a:cubicBezTo>
                  <a:cubicBezTo>
                    <a:pt x="26" y="181"/>
                    <a:pt x="26" y="181"/>
                    <a:pt x="26" y="181"/>
                  </a:cubicBezTo>
                  <a:cubicBezTo>
                    <a:pt x="26" y="182"/>
                    <a:pt x="26" y="182"/>
                    <a:pt x="26" y="182"/>
                  </a:cubicBezTo>
                  <a:cubicBezTo>
                    <a:pt x="27" y="183"/>
                    <a:pt x="27" y="183"/>
                    <a:pt x="27" y="183"/>
                  </a:cubicBezTo>
                  <a:cubicBezTo>
                    <a:pt x="27" y="184"/>
                    <a:pt x="27" y="184"/>
                    <a:pt x="27" y="184"/>
                  </a:cubicBezTo>
                  <a:cubicBezTo>
                    <a:pt x="28" y="184"/>
                    <a:pt x="28" y="184"/>
                    <a:pt x="28" y="184"/>
                  </a:cubicBezTo>
                  <a:cubicBezTo>
                    <a:pt x="28" y="185"/>
                    <a:pt x="28" y="185"/>
                    <a:pt x="28" y="185"/>
                  </a:cubicBezTo>
                  <a:cubicBezTo>
                    <a:pt x="28" y="186"/>
                    <a:pt x="28" y="186"/>
                    <a:pt x="28" y="186"/>
                  </a:cubicBezTo>
                  <a:cubicBezTo>
                    <a:pt x="28" y="187"/>
                    <a:pt x="28" y="187"/>
                    <a:pt x="28" y="187"/>
                  </a:cubicBezTo>
                  <a:cubicBezTo>
                    <a:pt x="28" y="187"/>
                    <a:pt x="28" y="187"/>
                    <a:pt x="28" y="187"/>
                  </a:cubicBezTo>
                  <a:cubicBezTo>
                    <a:pt x="29" y="188"/>
                    <a:pt x="29" y="188"/>
                    <a:pt x="29" y="188"/>
                  </a:cubicBezTo>
                  <a:cubicBezTo>
                    <a:pt x="30" y="188"/>
                    <a:pt x="30" y="188"/>
                    <a:pt x="30" y="188"/>
                  </a:cubicBezTo>
                  <a:cubicBezTo>
                    <a:pt x="31" y="188"/>
                    <a:pt x="31" y="188"/>
                    <a:pt x="31" y="188"/>
                  </a:cubicBezTo>
                  <a:cubicBezTo>
                    <a:pt x="32" y="188"/>
                    <a:pt x="32" y="188"/>
                    <a:pt x="32" y="188"/>
                  </a:cubicBezTo>
                  <a:cubicBezTo>
                    <a:pt x="32" y="189"/>
                    <a:pt x="32" y="189"/>
                    <a:pt x="32" y="189"/>
                  </a:cubicBezTo>
                  <a:cubicBezTo>
                    <a:pt x="33" y="189"/>
                    <a:pt x="33" y="189"/>
                    <a:pt x="33" y="189"/>
                  </a:cubicBezTo>
                  <a:cubicBezTo>
                    <a:pt x="33" y="190"/>
                    <a:pt x="33" y="190"/>
                    <a:pt x="33" y="190"/>
                  </a:cubicBezTo>
                  <a:cubicBezTo>
                    <a:pt x="34" y="190"/>
                    <a:pt x="34" y="190"/>
                    <a:pt x="34" y="190"/>
                  </a:cubicBezTo>
                  <a:cubicBezTo>
                    <a:pt x="35" y="190"/>
                    <a:pt x="35" y="190"/>
                    <a:pt x="35" y="190"/>
                  </a:cubicBezTo>
                  <a:cubicBezTo>
                    <a:pt x="35" y="191"/>
                    <a:pt x="35" y="191"/>
                    <a:pt x="35" y="191"/>
                  </a:cubicBezTo>
                  <a:cubicBezTo>
                    <a:pt x="37" y="191"/>
                    <a:pt x="37" y="191"/>
                    <a:pt x="37" y="191"/>
                  </a:cubicBezTo>
                  <a:cubicBezTo>
                    <a:pt x="38" y="191"/>
                    <a:pt x="38" y="191"/>
                    <a:pt x="38" y="191"/>
                  </a:cubicBezTo>
                  <a:cubicBezTo>
                    <a:pt x="38" y="192"/>
                    <a:pt x="38" y="192"/>
                    <a:pt x="38" y="192"/>
                  </a:cubicBezTo>
                  <a:cubicBezTo>
                    <a:pt x="39" y="191"/>
                    <a:pt x="39" y="191"/>
                    <a:pt x="39" y="191"/>
                  </a:cubicBezTo>
                  <a:cubicBezTo>
                    <a:pt x="40" y="191"/>
                    <a:pt x="40" y="191"/>
                    <a:pt x="40" y="191"/>
                  </a:cubicBezTo>
                  <a:cubicBezTo>
                    <a:pt x="40" y="190"/>
                    <a:pt x="40" y="190"/>
                    <a:pt x="40" y="190"/>
                  </a:cubicBezTo>
                  <a:cubicBezTo>
                    <a:pt x="40" y="189"/>
                    <a:pt x="40" y="189"/>
                    <a:pt x="40" y="189"/>
                  </a:cubicBezTo>
                  <a:cubicBezTo>
                    <a:pt x="40" y="189"/>
                    <a:pt x="40" y="189"/>
                    <a:pt x="40" y="189"/>
                  </a:cubicBezTo>
                  <a:cubicBezTo>
                    <a:pt x="40" y="188"/>
                    <a:pt x="40" y="188"/>
                    <a:pt x="40" y="188"/>
                  </a:cubicBezTo>
                  <a:cubicBezTo>
                    <a:pt x="40" y="188"/>
                    <a:pt x="40" y="188"/>
                    <a:pt x="40" y="188"/>
                  </a:cubicBezTo>
                  <a:cubicBezTo>
                    <a:pt x="39" y="187"/>
                    <a:pt x="39" y="187"/>
                    <a:pt x="39" y="187"/>
                  </a:cubicBezTo>
                  <a:cubicBezTo>
                    <a:pt x="39" y="187"/>
                    <a:pt x="39" y="187"/>
                    <a:pt x="39" y="187"/>
                  </a:cubicBezTo>
                  <a:cubicBezTo>
                    <a:pt x="38" y="187"/>
                    <a:pt x="38" y="187"/>
                    <a:pt x="38" y="187"/>
                  </a:cubicBezTo>
                  <a:cubicBezTo>
                    <a:pt x="38" y="187"/>
                    <a:pt x="38" y="187"/>
                    <a:pt x="38" y="187"/>
                  </a:cubicBezTo>
                  <a:cubicBezTo>
                    <a:pt x="37" y="188"/>
                    <a:pt x="37" y="188"/>
                    <a:pt x="37" y="188"/>
                  </a:cubicBezTo>
                  <a:cubicBezTo>
                    <a:pt x="36" y="187"/>
                    <a:pt x="36" y="187"/>
                    <a:pt x="36" y="187"/>
                  </a:cubicBezTo>
                  <a:cubicBezTo>
                    <a:pt x="35" y="186"/>
                    <a:pt x="35" y="186"/>
                    <a:pt x="35" y="186"/>
                  </a:cubicBezTo>
                  <a:cubicBezTo>
                    <a:pt x="34" y="186"/>
                    <a:pt x="34" y="186"/>
                    <a:pt x="34" y="186"/>
                  </a:cubicBezTo>
                  <a:cubicBezTo>
                    <a:pt x="33" y="185"/>
                    <a:pt x="33" y="185"/>
                    <a:pt x="33" y="185"/>
                  </a:cubicBezTo>
                  <a:cubicBezTo>
                    <a:pt x="33" y="184"/>
                    <a:pt x="33" y="184"/>
                    <a:pt x="33" y="184"/>
                  </a:cubicBezTo>
                  <a:cubicBezTo>
                    <a:pt x="34" y="184"/>
                    <a:pt x="34" y="184"/>
                    <a:pt x="34" y="184"/>
                  </a:cubicBezTo>
                  <a:cubicBezTo>
                    <a:pt x="34" y="183"/>
                    <a:pt x="34" y="183"/>
                    <a:pt x="34" y="183"/>
                  </a:cubicBezTo>
                  <a:cubicBezTo>
                    <a:pt x="34" y="183"/>
                    <a:pt x="34" y="183"/>
                    <a:pt x="34" y="183"/>
                  </a:cubicBezTo>
                  <a:cubicBezTo>
                    <a:pt x="34" y="182"/>
                    <a:pt x="34" y="182"/>
                    <a:pt x="34" y="182"/>
                  </a:cubicBezTo>
                  <a:cubicBezTo>
                    <a:pt x="34" y="182"/>
                    <a:pt x="34" y="182"/>
                    <a:pt x="34" y="182"/>
                  </a:cubicBezTo>
                  <a:cubicBezTo>
                    <a:pt x="34" y="181"/>
                    <a:pt x="34" y="181"/>
                    <a:pt x="34" y="181"/>
                  </a:cubicBezTo>
                  <a:cubicBezTo>
                    <a:pt x="35" y="181"/>
                    <a:pt x="35" y="181"/>
                    <a:pt x="35" y="181"/>
                  </a:cubicBezTo>
                  <a:cubicBezTo>
                    <a:pt x="36" y="182"/>
                    <a:pt x="36" y="182"/>
                    <a:pt x="36" y="182"/>
                  </a:cubicBezTo>
                  <a:cubicBezTo>
                    <a:pt x="37" y="182"/>
                    <a:pt x="37" y="182"/>
                    <a:pt x="37" y="182"/>
                  </a:cubicBezTo>
                  <a:cubicBezTo>
                    <a:pt x="38" y="183"/>
                    <a:pt x="38" y="183"/>
                    <a:pt x="38" y="183"/>
                  </a:cubicBezTo>
                  <a:cubicBezTo>
                    <a:pt x="39" y="184"/>
                    <a:pt x="39" y="184"/>
                    <a:pt x="39" y="184"/>
                  </a:cubicBezTo>
                  <a:cubicBezTo>
                    <a:pt x="40" y="184"/>
                    <a:pt x="40" y="184"/>
                    <a:pt x="40" y="184"/>
                  </a:cubicBezTo>
                  <a:cubicBezTo>
                    <a:pt x="41" y="184"/>
                    <a:pt x="41" y="184"/>
                    <a:pt x="41" y="184"/>
                  </a:cubicBezTo>
                  <a:cubicBezTo>
                    <a:pt x="42" y="184"/>
                    <a:pt x="42" y="184"/>
                    <a:pt x="42" y="184"/>
                  </a:cubicBezTo>
                  <a:cubicBezTo>
                    <a:pt x="44" y="185"/>
                    <a:pt x="44" y="185"/>
                    <a:pt x="44" y="185"/>
                  </a:cubicBezTo>
                  <a:cubicBezTo>
                    <a:pt x="46" y="186"/>
                    <a:pt x="46" y="186"/>
                    <a:pt x="46" y="186"/>
                  </a:cubicBezTo>
                  <a:cubicBezTo>
                    <a:pt x="46" y="186"/>
                    <a:pt x="46" y="186"/>
                    <a:pt x="46" y="186"/>
                  </a:cubicBezTo>
                  <a:cubicBezTo>
                    <a:pt x="47" y="185"/>
                    <a:pt x="47" y="185"/>
                    <a:pt x="47" y="185"/>
                  </a:cubicBezTo>
                  <a:cubicBezTo>
                    <a:pt x="47" y="184"/>
                    <a:pt x="47" y="184"/>
                    <a:pt x="47" y="184"/>
                  </a:cubicBezTo>
                  <a:cubicBezTo>
                    <a:pt x="47" y="184"/>
                    <a:pt x="47" y="184"/>
                    <a:pt x="47" y="184"/>
                  </a:cubicBezTo>
                  <a:cubicBezTo>
                    <a:pt x="48" y="184"/>
                    <a:pt x="48" y="184"/>
                    <a:pt x="48" y="184"/>
                  </a:cubicBezTo>
                  <a:cubicBezTo>
                    <a:pt x="47" y="182"/>
                    <a:pt x="47" y="182"/>
                    <a:pt x="47" y="182"/>
                  </a:cubicBezTo>
                  <a:cubicBezTo>
                    <a:pt x="45" y="180"/>
                    <a:pt x="45" y="180"/>
                    <a:pt x="45" y="180"/>
                  </a:cubicBezTo>
                  <a:cubicBezTo>
                    <a:pt x="45" y="179"/>
                    <a:pt x="45" y="179"/>
                    <a:pt x="45" y="179"/>
                  </a:cubicBezTo>
                  <a:cubicBezTo>
                    <a:pt x="45" y="178"/>
                    <a:pt x="45" y="178"/>
                    <a:pt x="45" y="178"/>
                  </a:cubicBezTo>
                  <a:cubicBezTo>
                    <a:pt x="46" y="178"/>
                    <a:pt x="46" y="178"/>
                    <a:pt x="46" y="178"/>
                  </a:cubicBezTo>
                  <a:cubicBezTo>
                    <a:pt x="47" y="176"/>
                    <a:pt x="47" y="176"/>
                    <a:pt x="47" y="176"/>
                  </a:cubicBezTo>
                  <a:cubicBezTo>
                    <a:pt x="47" y="175"/>
                    <a:pt x="47" y="175"/>
                    <a:pt x="47" y="175"/>
                  </a:cubicBezTo>
                  <a:cubicBezTo>
                    <a:pt x="48" y="175"/>
                    <a:pt x="48" y="175"/>
                    <a:pt x="48" y="175"/>
                  </a:cubicBezTo>
                  <a:cubicBezTo>
                    <a:pt x="49" y="174"/>
                    <a:pt x="49" y="174"/>
                    <a:pt x="49" y="174"/>
                  </a:cubicBezTo>
                  <a:cubicBezTo>
                    <a:pt x="50" y="173"/>
                    <a:pt x="50" y="173"/>
                    <a:pt x="50" y="173"/>
                  </a:cubicBezTo>
                  <a:cubicBezTo>
                    <a:pt x="51" y="171"/>
                    <a:pt x="51" y="171"/>
                    <a:pt x="51" y="171"/>
                  </a:cubicBezTo>
                  <a:cubicBezTo>
                    <a:pt x="52" y="171"/>
                    <a:pt x="52" y="171"/>
                    <a:pt x="52" y="171"/>
                  </a:cubicBezTo>
                  <a:cubicBezTo>
                    <a:pt x="53" y="171"/>
                    <a:pt x="53" y="171"/>
                    <a:pt x="53" y="171"/>
                  </a:cubicBezTo>
                  <a:cubicBezTo>
                    <a:pt x="54" y="172"/>
                    <a:pt x="54" y="172"/>
                    <a:pt x="54" y="172"/>
                  </a:cubicBezTo>
                  <a:cubicBezTo>
                    <a:pt x="55" y="172"/>
                    <a:pt x="55" y="172"/>
                    <a:pt x="55" y="172"/>
                  </a:cubicBezTo>
                  <a:cubicBezTo>
                    <a:pt x="57" y="172"/>
                    <a:pt x="57" y="172"/>
                    <a:pt x="57" y="172"/>
                  </a:cubicBezTo>
                  <a:cubicBezTo>
                    <a:pt x="57" y="172"/>
                    <a:pt x="57" y="172"/>
                    <a:pt x="57" y="172"/>
                  </a:cubicBezTo>
                  <a:cubicBezTo>
                    <a:pt x="57" y="173"/>
                    <a:pt x="57" y="173"/>
                    <a:pt x="57" y="173"/>
                  </a:cubicBezTo>
                  <a:cubicBezTo>
                    <a:pt x="58" y="172"/>
                    <a:pt x="58" y="172"/>
                    <a:pt x="58" y="172"/>
                  </a:cubicBezTo>
                  <a:cubicBezTo>
                    <a:pt x="59" y="173"/>
                    <a:pt x="59" y="173"/>
                    <a:pt x="59" y="173"/>
                  </a:cubicBezTo>
                  <a:cubicBezTo>
                    <a:pt x="59" y="174"/>
                    <a:pt x="59" y="174"/>
                    <a:pt x="59" y="174"/>
                  </a:cubicBezTo>
                  <a:cubicBezTo>
                    <a:pt x="60" y="175"/>
                    <a:pt x="60" y="175"/>
                    <a:pt x="60" y="175"/>
                  </a:cubicBezTo>
                  <a:cubicBezTo>
                    <a:pt x="60" y="173"/>
                    <a:pt x="60" y="173"/>
                    <a:pt x="60" y="173"/>
                  </a:cubicBezTo>
                  <a:cubicBezTo>
                    <a:pt x="59" y="172"/>
                    <a:pt x="59" y="172"/>
                    <a:pt x="59" y="172"/>
                  </a:cubicBezTo>
                  <a:cubicBezTo>
                    <a:pt x="60" y="172"/>
                    <a:pt x="60" y="172"/>
                    <a:pt x="60" y="172"/>
                  </a:cubicBezTo>
                  <a:cubicBezTo>
                    <a:pt x="60" y="170"/>
                    <a:pt x="60" y="170"/>
                    <a:pt x="60" y="170"/>
                  </a:cubicBezTo>
                  <a:cubicBezTo>
                    <a:pt x="60" y="169"/>
                    <a:pt x="60" y="169"/>
                    <a:pt x="60" y="169"/>
                  </a:cubicBezTo>
                  <a:cubicBezTo>
                    <a:pt x="59" y="169"/>
                    <a:pt x="59" y="169"/>
                    <a:pt x="59" y="169"/>
                  </a:cubicBezTo>
                  <a:cubicBezTo>
                    <a:pt x="59" y="168"/>
                    <a:pt x="59" y="168"/>
                    <a:pt x="59" y="168"/>
                  </a:cubicBezTo>
                  <a:cubicBezTo>
                    <a:pt x="60" y="168"/>
                    <a:pt x="60" y="168"/>
                    <a:pt x="60" y="168"/>
                  </a:cubicBezTo>
                  <a:cubicBezTo>
                    <a:pt x="59" y="167"/>
                    <a:pt x="59" y="167"/>
                    <a:pt x="59" y="167"/>
                  </a:cubicBezTo>
                  <a:cubicBezTo>
                    <a:pt x="60" y="167"/>
                    <a:pt x="60" y="167"/>
                    <a:pt x="60" y="167"/>
                  </a:cubicBezTo>
                  <a:cubicBezTo>
                    <a:pt x="59" y="166"/>
                    <a:pt x="59" y="166"/>
                    <a:pt x="59" y="166"/>
                  </a:cubicBezTo>
                  <a:cubicBezTo>
                    <a:pt x="58" y="166"/>
                    <a:pt x="58" y="166"/>
                    <a:pt x="58" y="166"/>
                  </a:cubicBezTo>
                  <a:cubicBezTo>
                    <a:pt x="57" y="166"/>
                    <a:pt x="57" y="166"/>
                    <a:pt x="57" y="166"/>
                  </a:cubicBezTo>
                  <a:cubicBezTo>
                    <a:pt x="56" y="165"/>
                    <a:pt x="56" y="165"/>
                    <a:pt x="56" y="165"/>
                  </a:cubicBezTo>
                  <a:cubicBezTo>
                    <a:pt x="57" y="164"/>
                    <a:pt x="57" y="164"/>
                    <a:pt x="57" y="164"/>
                  </a:cubicBezTo>
                  <a:cubicBezTo>
                    <a:pt x="57" y="162"/>
                    <a:pt x="57" y="162"/>
                    <a:pt x="57" y="162"/>
                  </a:cubicBezTo>
                  <a:cubicBezTo>
                    <a:pt x="57" y="162"/>
                    <a:pt x="57" y="162"/>
                    <a:pt x="57" y="162"/>
                  </a:cubicBezTo>
                  <a:cubicBezTo>
                    <a:pt x="57" y="161"/>
                    <a:pt x="57" y="161"/>
                    <a:pt x="57" y="161"/>
                  </a:cubicBezTo>
                  <a:cubicBezTo>
                    <a:pt x="57" y="161"/>
                    <a:pt x="57" y="161"/>
                    <a:pt x="57" y="161"/>
                  </a:cubicBezTo>
                  <a:cubicBezTo>
                    <a:pt x="57" y="160"/>
                    <a:pt x="57" y="160"/>
                    <a:pt x="57" y="160"/>
                  </a:cubicBezTo>
                  <a:cubicBezTo>
                    <a:pt x="57" y="160"/>
                    <a:pt x="57" y="160"/>
                    <a:pt x="57" y="160"/>
                  </a:cubicBezTo>
                  <a:cubicBezTo>
                    <a:pt x="57" y="159"/>
                    <a:pt x="57" y="159"/>
                    <a:pt x="57" y="159"/>
                  </a:cubicBezTo>
                  <a:cubicBezTo>
                    <a:pt x="56" y="157"/>
                    <a:pt x="56" y="157"/>
                    <a:pt x="56" y="157"/>
                  </a:cubicBezTo>
                  <a:cubicBezTo>
                    <a:pt x="55" y="156"/>
                    <a:pt x="55" y="156"/>
                    <a:pt x="55" y="156"/>
                  </a:cubicBezTo>
                  <a:cubicBezTo>
                    <a:pt x="53" y="155"/>
                    <a:pt x="53" y="155"/>
                    <a:pt x="53" y="155"/>
                  </a:cubicBezTo>
                  <a:cubicBezTo>
                    <a:pt x="53" y="154"/>
                    <a:pt x="53" y="154"/>
                    <a:pt x="53" y="154"/>
                  </a:cubicBezTo>
                  <a:cubicBezTo>
                    <a:pt x="54" y="154"/>
                    <a:pt x="54" y="154"/>
                    <a:pt x="54" y="154"/>
                  </a:cubicBezTo>
                  <a:cubicBezTo>
                    <a:pt x="55" y="155"/>
                    <a:pt x="55" y="155"/>
                    <a:pt x="55" y="155"/>
                  </a:cubicBezTo>
                  <a:cubicBezTo>
                    <a:pt x="56" y="155"/>
                    <a:pt x="56" y="155"/>
                    <a:pt x="56" y="155"/>
                  </a:cubicBezTo>
                  <a:cubicBezTo>
                    <a:pt x="57" y="155"/>
                    <a:pt x="57" y="155"/>
                    <a:pt x="57" y="155"/>
                  </a:cubicBezTo>
                  <a:cubicBezTo>
                    <a:pt x="59" y="155"/>
                    <a:pt x="59" y="155"/>
                    <a:pt x="59" y="155"/>
                  </a:cubicBezTo>
                  <a:cubicBezTo>
                    <a:pt x="61" y="155"/>
                    <a:pt x="61" y="155"/>
                    <a:pt x="61" y="155"/>
                  </a:cubicBezTo>
                  <a:cubicBezTo>
                    <a:pt x="62" y="156"/>
                    <a:pt x="62" y="156"/>
                    <a:pt x="62" y="156"/>
                  </a:cubicBezTo>
                  <a:cubicBezTo>
                    <a:pt x="62" y="156"/>
                    <a:pt x="62" y="156"/>
                    <a:pt x="62" y="156"/>
                  </a:cubicBezTo>
                  <a:cubicBezTo>
                    <a:pt x="63" y="157"/>
                    <a:pt x="63" y="157"/>
                    <a:pt x="63" y="157"/>
                  </a:cubicBezTo>
                  <a:cubicBezTo>
                    <a:pt x="64" y="158"/>
                    <a:pt x="64" y="158"/>
                    <a:pt x="64" y="158"/>
                  </a:cubicBezTo>
                  <a:cubicBezTo>
                    <a:pt x="64" y="158"/>
                    <a:pt x="64" y="158"/>
                    <a:pt x="64" y="158"/>
                  </a:cubicBezTo>
                  <a:cubicBezTo>
                    <a:pt x="66" y="160"/>
                    <a:pt x="66" y="160"/>
                    <a:pt x="66" y="160"/>
                  </a:cubicBezTo>
                  <a:cubicBezTo>
                    <a:pt x="65" y="160"/>
                    <a:pt x="65" y="160"/>
                    <a:pt x="65" y="160"/>
                  </a:cubicBezTo>
                  <a:cubicBezTo>
                    <a:pt x="64" y="160"/>
                    <a:pt x="64" y="160"/>
                    <a:pt x="64" y="160"/>
                  </a:cubicBezTo>
                  <a:cubicBezTo>
                    <a:pt x="63" y="161"/>
                    <a:pt x="63" y="161"/>
                    <a:pt x="63" y="161"/>
                  </a:cubicBezTo>
                  <a:cubicBezTo>
                    <a:pt x="62" y="161"/>
                    <a:pt x="62" y="161"/>
                    <a:pt x="62" y="161"/>
                  </a:cubicBezTo>
                  <a:cubicBezTo>
                    <a:pt x="62" y="161"/>
                    <a:pt x="62" y="161"/>
                    <a:pt x="62" y="161"/>
                  </a:cubicBezTo>
                  <a:cubicBezTo>
                    <a:pt x="62" y="162"/>
                    <a:pt x="62" y="162"/>
                    <a:pt x="62" y="162"/>
                  </a:cubicBezTo>
                  <a:cubicBezTo>
                    <a:pt x="61" y="162"/>
                    <a:pt x="61" y="162"/>
                    <a:pt x="61" y="162"/>
                  </a:cubicBezTo>
                  <a:cubicBezTo>
                    <a:pt x="61" y="162"/>
                    <a:pt x="61" y="162"/>
                    <a:pt x="61" y="162"/>
                  </a:cubicBezTo>
                  <a:cubicBezTo>
                    <a:pt x="61" y="162"/>
                    <a:pt x="61" y="162"/>
                    <a:pt x="61" y="162"/>
                  </a:cubicBezTo>
                  <a:cubicBezTo>
                    <a:pt x="61" y="164"/>
                    <a:pt x="61" y="164"/>
                    <a:pt x="61" y="164"/>
                  </a:cubicBezTo>
                  <a:cubicBezTo>
                    <a:pt x="61" y="164"/>
                    <a:pt x="61" y="164"/>
                    <a:pt x="61" y="164"/>
                  </a:cubicBezTo>
                  <a:cubicBezTo>
                    <a:pt x="63" y="165"/>
                    <a:pt x="63" y="165"/>
                    <a:pt x="63" y="165"/>
                  </a:cubicBezTo>
                  <a:cubicBezTo>
                    <a:pt x="65" y="167"/>
                    <a:pt x="65" y="167"/>
                    <a:pt x="65" y="167"/>
                  </a:cubicBezTo>
                  <a:cubicBezTo>
                    <a:pt x="66" y="167"/>
                    <a:pt x="66" y="167"/>
                    <a:pt x="66" y="167"/>
                  </a:cubicBezTo>
                  <a:cubicBezTo>
                    <a:pt x="67" y="167"/>
                    <a:pt x="67" y="167"/>
                    <a:pt x="67" y="167"/>
                  </a:cubicBezTo>
                  <a:cubicBezTo>
                    <a:pt x="67" y="168"/>
                    <a:pt x="67" y="168"/>
                    <a:pt x="67" y="168"/>
                  </a:cubicBezTo>
                  <a:cubicBezTo>
                    <a:pt x="68" y="167"/>
                    <a:pt x="68" y="167"/>
                    <a:pt x="68" y="167"/>
                  </a:cubicBezTo>
                  <a:cubicBezTo>
                    <a:pt x="69" y="167"/>
                    <a:pt x="69" y="167"/>
                    <a:pt x="69" y="167"/>
                  </a:cubicBezTo>
                  <a:cubicBezTo>
                    <a:pt x="69" y="167"/>
                    <a:pt x="69" y="167"/>
                    <a:pt x="69" y="167"/>
                  </a:cubicBezTo>
                  <a:cubicBezTo>
                    <a:pt x="71" y="166"/>
                    <a:pt x="71" y="166"/>
                    <a:pt x="71" y="166"/>
                  </a:cubicBezTo>
                  <a:cubicBezTo>
                    <a:pt x="71" y="165"/>
                    <a:pt x="71" y="165"/>
                    <a:pt x="71" y="165"/>
                  </a:cubicBezTo>
                  <a:cubicBezTo>
                    <a:pt x="70" y="164"/>
                    <a:pt x="70" y="164"/>
                    <a:pt x="70" y="164"/>
                  </a:cubicBezTo>
                  <a:cubicBezTo>
                    <a:pt x="71" y="163"/>
                    <a:pt x="71" y="163"/>
                    <a:pt x="71" y="163"/>
                  </a:cubicBezTo>
                  <a:cubicBezTo>
                    <a:pt x="71" y="162"/>
                    <a:pt x="71" y="162"/>
                    <a:pt x="71" y="162"/>
                  </a:cubicBezTo>
                  <a:cubicBezTo>
                    <a:pt x="70" y="162"/>
                    <a:pt x="70" y="162"/>
                    <a:pt x="70" y="162"/>
                  </a:cubicBezTo>
                  <a:cubicBezTo>
                    <a:pt x="71" y="161"/>
                    <a:pt x="71" y="161"/>
                    <a:pt x="71" y="161"/>
                  </a:cubicBezTo>
                  <a:cubicBezTo>
                    <a:pt x="73" y="161"/>
                    <a:pt x="73" y="161"/>
                    <a:pt x="73" y="161"/>
                  </a:cubicBezTo>
                  <a:cubicBezTo>
                    <a:pt x="74" y="161"/>
                    <a:pt x="74" y="161"/>
                    <a:pt x="74" y="161"/>
                  </a:cubicBezTo>
                  <a:cubicBezTo>
                    <a:pt x="75" y="161"/>
                    <a:pt x="75" y="161"/>
                    <a:pt x="75" y="161"/>
                  </a:cubicBezTo>
                  <a:cubicBezTo>
                    <a:pt x="75" y="160"/>
                    <a:pt x="75" y="160"/>
                    <a:pt x="75" y="160"/>
                  </a:cubicBezTo>
                  <a:cubicBezTo>
                    <a:pt x="74" y="160"/>
                    <a:pt x="74" y="160"/>
                    <a:pt x="74" y="160"/>
                  </a:cubicBezTo>
                  <a:cubicBezTo>
                    <a:pt x="73" y="159"/>
                    <a:pt x="73" y="159"/>
                    <a:pt x="73" y="159"/>
                  </a:cubicBezTo>
                  <a:cubicBezTo>
                    <a:pt x="74" y="159"/>
                    <a:pt x="74" y="159"/>
                    <a:pt x="74" y="159"/>
                  </a:cubicBezTo>
                  <a:cubicBezTo>
                    <a:pt x="74" y="159"/>
                    <a:pt x="74" y="159"/>
                    <a:pt x="74" y="159"/>
                  </a:cubicBezTo>
                  <a:cubicBezTo>
                    <a:pt x="75" y="159"/>
                    <a:pt x="75" y="159"/>
                    <a:pt x="75" y="159"/>
                  </a:cubicBezTo>
                  <a:cubicBezTo>
                    <a:pt x="77" y="157"/>
                    <a:pt x="77" y="157"/>
                    <a:pt x="77" y="157"/>
                  </a:cubicBezTo>
                  <a:cubicBezTo>
                    <a:pt x="77" y="157"/>
                    <a:pt x="77" y="157"/>
                    <a:pt x="77" y="157"/>
                  </a:cubicBezTo>
                  <a:cubicBezTo>
                    <a:pt x="79" y="155"/>
                    <a:pt x="79" y="155"/>
                    <a:pt x="79" y="155"/>
                  </a:cubicBezTo>
                  <a:cubicBezTo>
                    <a:pt x="79" y="155"/>
                    <a:pt x="79" y="155"/>
                    <a:pt x="79" y="155"/>
                  </a:cubicBezTo>
                  <a:cubicBezTo>
                    <a:pt x="80" y="154"/>
                    <a:pt x="80" y="154"/>
                    <a:pt x="80" y="154"/>
                  </a:cubicBezTo>
                  <a:cubicBezTo>
                    <a:pt x="81" y="155"/>
                    <a:pt x="81" y="155"/>
                    <a:pt x="81" y="155"/>
                  </a:cubicBezTo>
                  <a:cubicBezTo>
                    <a:pt x="82" y="154"/>
                    <a:pt x="82" y="154"/>
                    <a:pt x="82" y="154"/>
                  </a:cubicBezTo>
                  <a:cubicBezTo>
                    <a:pt x="82" y="154"/>
                    <a:pt x="82" y="154"/>
                    <a:pt x="82" y="154"/>
                  </a:cubicBezTo>
                  <a:cubicBezTo>
                    <a:pt x="84" y="153"/>
                    <a:pt x="84" y="153"/>
                    <a:pt x="84" y="153"/>
                  </a:cubicBezTo>
                  <a:cubicBezTo>
                    <a:pt x="84" y="154"/>
                    <a:pt x="84" y="154"/>
                    <a:pt x="84" y="154"/>
                  </a:cubicBezTo>
                  <a:cubicBezTo>
                    <a:pt x="84" y="154"/>
                    <a:pt x="84" y="154"/>
                    <a:pt x="84" y="154"/>
                  </a:cubicBezTo>
                  <a:cubicBezTo>
                    <a:pt x="84" y="154"/>
                    <a:pt x="84" y="154"/>
                    <a:pt x="84" y="154"/>
                  </a:cubicBezTo>
                  <a:cubicBezTo>
                    <a:pt x="84" y="155"/>
                    <a:pt x="84" y="155"/>
                    <a:pt x="84" y="155"/>
                  </a:cubicBezTo>
                  <a:cubicBezTo>
                    <a:pt x="84" y="155"/>
                    <a:pt x="84" y="155"/>
                    <a:pt x="84" y="155"/>
                  </a:cubicBezTo>
                  <a:cubicBezTo>
                    <a:pt x="85" y="154"/>
                    <a:pt x="85" y="154"/>
                    <a:pt x="85" y="154"/>
                  </a:cubicBezTo>
                  <a:cubicBezTo>
                    <a:pt x="86" y="154"/>
                    <a:pt x="86" y="154"/>
                    <a:pt x="86" y="154"/>
                  </a:cubicBezTo>
                  <a:cubicBezTo>
                    <a:pt x="85" y="153"/>
                    <a:pt x="85" y="153"/>
                    <a:pt x="85" y="153"/>
                  </a:cubicBezTo>
                  <a:cubicBezTo>
                    <a:pt x="84" y="153"/>
                    <a:pt x="84" y="153"/>
                    <a:pt x="84" y="153"/>
                  </a:cubicBezTo>
                  <a:cubicBezTo>
                    <a:pt x="84" y="152"/>
                    <a:pt x="84" y="152"/>
                    <a:pt x="84" y="152"/>
                  </a:cubicBezTo>
                  <a:cubicBezTo>
                    <a:pt x="86" y="151"/>
                    <a:pt x="86" y="151"/>
                    <a:pt x="86" y="151"/>
                  </a:cubicBezTo>
                  <a:cubicBezTo>
                    <a:pt x="86" y="151"/>
                    <a:pt x="86" y="151"/>
                    <a:pt x="86" y="151"/>
                  </a:cubicBezTo>
                  <a:cubicBezTo>
                    <a:pt x="86" y="151"/>
                    <a:pt x="86" y="151"/>
                    <a:pt x="86" y="151"/>
                  </a:cubicBezTo>
                  <a:cubicBezTo>
                    <a:pt x="86" y="152"/>
                    <a:pt x="86" y="152"/>
                    <a:pt x="86" y="152"/>
                  </a:cubicBezTo>
                  <a:cubicBezTo>
                    <a:pt x="86" y="152"/>
                    <a:pt x="86" y="152"/>
                    <a:pt x="86" y="152"/>
                  </a:cubicBezTo>
                  <a:cubicBezTo>
                    <a:pt x="87" y="153"/>
                    <a:pt x="87" y="153"/>
                    <a:pt x="87" y="153"/>
                  </a:cubicBezTo>
                  <a:cubicBezTo>
                    <a:pt x="87" y="153"/>
                    <a:pt x="87" y="153"/>
                    <a:pt x="87" y="153"/>
                  </a:cubicBezTo>
                  <a:cubicBezTo>
                    <a:pt x="88" y="152"/>
                    <a:pt x="88" y="152"/>
                    <a:pt x="88" y="152"/>
                  </a:cubicBezTo>
                  <a:cubicBezTo>
                    <a:pt x="87" y="152"/>
                    <a:pt x="87" y="152"/>
                    <a:pt x="87" y="152"/>
                  </a:cubicBezTo>
                  <a:cubicBezTo>
                    <a:pt x="87" y="151"/>
                    <a:pt x="87" y="151"/>
                    <a:pt x="87" y="151"/>
                  </a:cubicBezTo>
                  <a:cubicBezTo>
                    <a:pt x="87" y="150"/>
                    <a:pt x="87" y="150"/>
                    <a:pt x="87" y="150"/>
                  </a:cubicBezTo>
                  <a:cubicBezTo>
                    <a:pt x="87" y="150"/>
                    <a:pt x="87" y="150"/>
                    <a:pt x="87" y="150"/>
                  </a:cubicBezTo>
                  <a:cubicBezTo>
                    <a:pt x="90" y="149"/>
                    <a:pt x="90" y="149"/>
                    <a:pt x="90" y="149"/>
                  </a:cubicBezTo>
                  <a:cubicBezTo>
                    <a:pt x="91" y="149"/>
                    <a:pt x="91" y="149"/>
                    <a:pt x="91" y="149"/>
                  </a:cubicBezTo>
                  <a:cubicBezTo>
                    <a:pt x="92" y="149"/>
                    <a:pt x="92" y="149"/>
                    <a:pt x="92" y="149"/>
                  </a:cubicBezTo>
                  <a:cubicBezTo>
                    <a:pt x="91" y="150"/>
                    <a:pt x="91" y="150"/>
                    <a:pt x="91" y="150"/>
                  </a:cubicBezTo>
                  <a:cubicBezTo>
                    <a:pt x="90" y="150"/>
                    <a:pt x="90" y="150"/>
                    <a:pt x="90" y="150"/>
                  </a:cubicBezTo>
                  <a:cubicBezTo>
                    <a:pt x="88" y="150"/>
                    <a:pt x="88" y="150"/>
                    <a:pt x="88" y="150"/>
                  </a:cubicBezTo>
                  <a:cubicBezTo>
                    <a:pt x="89" y="151"/>
                    <a:pt x="89" y="151"/>
                    <a:pt x="89" y="151"/>
                  </a:cubicBezTo>
                  <a:cubicBezTo>
                    <a:pt x="89" y="151"/>
                    <a:pt x="89" y="151"/>
                    <a:pt x="89" y="151"/>
                  </a:cubicBezTo>
                  <a:cubicBezTo>
                    <a:pt x="90" y="151"/>
                    <a:pt x="90" y="151"/>
                    <a:pt x="90" y="151"/>
                  </a:cubicBezTo>
                  <a:cubicBezTo>
                    <a:pt x="91" y="151"/>
                    <a:pt x="91" y="151"/>
                    <a:pt x="91" y="151"/>
                  </a:cubicBezTo>
                  <a:cubicBezTo>
                    <a:pt x="90" y="152"/>
                    <a:pt x="90" y="152"/>
                    <a:pt x="90" y="152"/>
                  </a:cubicBezTo>
                  <a:cubicBezTo>
                    <a:pt x="90" y="152"/>
                    <a:pt x="90" y="152"/>
                    <a:pt x="90" y="152"/>
                  </a:cubicBezTo>
                  <a:cubicBezTo>
                    <a:pt x="91" y="153"/>
                    <a:pt x="91" y="153"/>
                    <a:pt x="91" y="153"/>
                  </a:cubicBezTo>
                  <a:cubicBezTo>
                    <a:pt x="90" y="153"/>
                    <a:pt x="90" y="153"/>
                    <a:pt x="90" y="153"/>
                  </a:cubicBezTo>
                  <a:cubicBezTo>
                    <a:pt x="89" y="153"/>
                    <a:pt x="89" y="153"/>
                    <a:pt x="89" y="153"/>
                  </a:cubicBezTo>
                  <a:cubicBezTo>
                    <a:pt x="88" y="154"/>
                    <a:pt x="88" y="154"/>
                    <a:pt x="88" y="154"/>
                  </a:cubicBezTo>
                  <a:cubicBezTo>
                    <a:pt x="89" y="155"/>
                    <a:pt x="89" y="155"/>
                    <a:pt x="89" y="155"/>
                  </a:cubicBezTo>
                  <a:cubicBezTo>
                    <a:pt x="89" y="155"/>
                    <a:pt x="89" y="155"/>
                    <a:pt x="89" y="155"/>
                  </a:cubicBezTo>
                  <a:cubicBezTo>
                    <a:pt x="90" y="155"/>
                    <a:pt x="90" y="155"/>
                    <a:pt x="90" y="155"/>
                  </a:cubicBezTo>
                  <a:cubicBezTo>
                    <a:pt x="91" y="155"/>
                    <a:pt x="91" y="155"/>
                    <a:pt x="91" y="155"/>
                  </a:cubicBezTo>
                  <a:cubicBezTo>
                    <a:pt x="91" y="155"/>
                    <a:pt x="91" y="155"/>
                    <a:pt x="91" y="155"/>
                  </a:cubicBezTo>
                  <a:cubicBezTo>
                    <a:pt x="92" y="155"/>
                    <a:pt x="92" y="155"/>
                    <a:pt x="92" y="155"/>
                  </a:cubicBezTo>
                  <a:cubicBezTo>
                    <a:pt x="92" y="156"/>
                    <a:pt x="92" y="156"/>
                    <a:pt x="92" y="156"/>
                  </a:cubicBezTo>
                  <a:cubicBezTo>
                    <a:pt x="92" y="155"/>
                    <a:pt x="92" y="155"/>
                    <a:pt x="92" y="155"/>
                  </a:cubicBezTo>
                  <a:cubicBezTo>
                    <a:pt x="93" y="154"/>
                    <a:pt x="93" y="154"/>
                    <a:pt x="93" y="154"/>
                  </a:cubicBezTo>
                  <a:cubicBezTo>
                    <a:pt x="94" y="154"/>
                    <a:pt x="94" y="154"/>
                    <a:pt x="94" y="154"/>
                  </a:cubicBezTo>
                  <a:cubicBezTo>
                    <a:pt x="94" y="154"/>
                    <a:pt x="94" y="154"/>
                    <a:pt x="94" y="154"/>
                  </a:cubicBezTo>
                  <a:cubicBezTo>
                    <a:pt x="95" y="155"/>
                    <a:pt x="95" y="155"/>
                    <a:pt x="95" y="155"/>
                  </a:cubicBezTo>
                  <a:cubicBezTo>
                    <a:pt x="95" y="155"/>
                    <a:pt x="95" y="155"/>
                    <a:pt x="95" y="155"/>
                  </a:cubicBezTo>
                  <a:cubicBezTo>
                    <a:pt x="95" y="154"/>
                    <a:pt x="95" y="154"/>
                    <a:pt x="95" y="154"/>
                  </a:cubicBezTo>
                  <a:cubicBezTo>
                    <a:pt x="95" y="154"/>
                    <a:pt x="95" y="154"/>
                    <a:pt x="95" y="154"/>
                  </a:cubicBezTo>
                  <a:cubicBezTo>
                    <a:pt x="95" y="153"/>
                    <a:pt x="95" y="153"/>
                    <a:pt x="95" y="153"/>
                  </a:cubicBezTo>
                  <a:cubicBezTo>
                    <a:pt x="95" y="153"/>
                    <a:pt x="95" y="153"/>
                    <a:pt x="95" y="153"/>
                  </a:cubicBezTo>
                  <a:cubicBezTo>
                    <a:pt x="95" y="152"/>
                    <a:pt x="95" y="152"/>
                    <a:pt x="95" y="152"/>
                  </a:cubicBezTo>
                  <a:cubicBezTo>
                    <a:pt x="96" y="152"/>
                    <a:pt x="96" y="152"/>
                    <a:pt x="96" y="152"/>
                  </a:cubicBezTo>
                  <a:cubicBezTo>
                    <a:pt x="97" y="151"/>
                    <a:pt x="97" y="151"/>
                    <a:pt x="97" y="151"/>
                  </a:cubicBezTo>
                  <a:cubicBezTo>
                    <a:pt x="98" y="151"/>
                    <a:pt x="98" y="151"/>
                    <a:pt x="98" y="151"/>
                  </a:cubicBezTo>
                  <a:cubicBezTo>
                    <a:pt x="98" y="151"/>
                    <a:pt x="98" y="151"/>
                    <a:pt x="98" y="151"/>
                  </a:cubicBezTo>
                  <a:cubicBezTo>
                    <a:pt x="99" y="151"/>
                    <a:pt x="99" y="151"/>
                    <a:pt x="99" y="151"/>
                  </a:cubicBezTo>
                  <a:cubicBezTo>
                    <a:pt x="99" y="151"/>
                    <a:pt x="99" y="151"/>
                    <a:pt x="99" y="151"/>
                  </a:cubicBezTo>
                  <a:cubicBezTo>
                    <a:pt x="100" y="151"/>
                    <a:pt x="100" y="151"/>
                    <a:pt x="100" y="151"/>
                  </a:cubicBezTo>
                  <a:cubicBezTo>
                    <a:pt x="102" y="151"/>
                    <a:pt x="102" y="151"/>
                    <a:pt x="102" y="151"/>
                  </a:cubicBezTo>
                  <a:cubicBezTo>
                    <a:pt x="102" y="151"/>
                    <a:pt x="102" y="151"/>
                    <a:pt x="102" y="151"/>
                  </a:cubicBezTo>
                  <a:cubicBezTo>
                    <a:pt x="102" y="150"/>
                    <a:pt x="102" y="150"/>
                    <a:pt x="102" y="150"/>
                  </a:cubicBezTo>
                  <a:cubicBezTo>
                    <a:pt x="103" y="150"/>
                    <a:pt x="103" y="150"/>
                    <a:pt x="103" y="150"/>
                  </a:cubicBezTo>
                  <a:cubicBezTo>
                    <a:pt x="104" y="150"/>
                    <a:pt x="104" y="150"/>
                    <a:pt x="104" y="150"/>
                  </a:cubicBezTo>
                  <a:cubicBezTo>
                    <a:pt x="104" y="149"/>
                    <a:pt x="104" y="149"/>
                    <a:pt x="104" y="149"/>
                  </a:cubicBezTo>
                  <a:cubicBezTo>
                    <a:pt x="105" y="149"/>
                    <a:pt x="105" y="149"/>
                    <a:pt x="105" y="149"/>
                  </a:cubicBezTo>
                  <a:cubicBezTo>
                    <a:pt x="106" y="148"/>
                    <a:pt x="106" y="148"/>
                    <a:pt x="106" y="148"/>
                  </a:cubicBezTo>
                  <a:cubicBezTo>
                    <a:pt x="107" y="147"/>
                    <a:pt x="107" y="147"/>
                    <a:pt x="107" y="147"/>
                  </a:cubicBezTo>
                  <a:cubicBezTo>
                    <a:pt x="107" y="147"/>
                    <a:pt x="107" y="147"/>
                    <a:pt x="107" y="147"/>
                  </a:cubicBezTo>
                  <a:cubicBezTo>
                    <a:pt x="108" y="147"/>
                    <a:pt x="108" y="147"/>
                    <a:pt x="108" y="147"/>
                  </a:cubicBezTo>
                  <a:cubicBezTo>
                    <a:pt x="108" y="147"/>
                    <a:pt x="108" y="147"/>
                    <a:pt x="108" y="147"/>
                  </a:cubicBezTo>
                  <a:cubicBezTo>
                    <a:pt x="107" y="148"/>
                    <a:pt x="107" y="148"/>
                    <a:pt x="107" y="148"/>
                  </a:cubicBezTo>
                  <a:cubicBezTo>
                    <a:pt x="108" y="148"/>
                    <a:pt x="108" y="148"/>
                    <a:pt x="108" y="148"/>
                  </a:cubicBezTo>
                  <a:cubicBezTo>
                    <a:pt x="109" y="149"/>
                    <a:pt x="109" y="149"/>
                    <a:pt x="109" y="149"/>
                  </a:cubicBezTo>
                  <a:cubicBezTo>
                    <a:pt x="109" y="150"/>
                    <a:pt x="109" y="150"/>
                    <a:pt x="109" y="150"/>
                  </a:cubicBezTo>
                  <a:cubicBezTo>
                    <a:pt x="108" y="150"/>
                    <a:pt x="108" y="150"/>
                    <a:pt x="108" y="150"/>
                  </a:cubicBezTo>
                  <a:cubicBezTo>
                    <a:pt x="109" y="151"/>
                    <a:pt x="109" y="151"/>
                    <a:pt x="109" y="151"/>
                  </a:cubicBezTo>
                  <a:cubicBezTo>
                    <a:pt x="109" y="152"/>
                    <a:pt x="109" y="152"/>
                    <a:pt x="109" y="152"/>
                  </a:cubicBezTo>
                  <a:cubicBezTo>
                    <a:pt x="109" y="152"/>
                    <a:pt x="109" y="152"/>
                    <a:pt x="109" y="152"/>
                  </a:cubicBezTo>
                  <a:cubicBezTo>
                    <a:pt x="111" y="152"/>
                    <a:pt x="111" y="152"/>
                    <a:pt x="111" y="152"/>
                  </a:cubicBezTo>
                  <a:cubicBezTo>
                    <a:pt x="112" y="152"/>
                    <a:pt x="112" y="152"/>
                    <a:pt x="112" y="152"/>
                  </a:cubicBezTo>
                  <a:cubicBezTo>
                    <a:pt x="112" y="151"/>
                    <a:pt x="112" y="151"/>
                    <a:pt x="112" y="151"/>
                  </a:cubicBezTo>
                  <a:cubicBezTo>
                    <a:pt x="111" y="151"/>
                    <a:pt x="111" y="151"/>
                    <a:pt x="111" y="151"/>
                  </a:cubicBezTo>
                  <a:cubicBezTo>
                    <a:pt x="110" y="150"/>
                    <a:pt x="110" y="150"/>
                    <a:pt x="110" y="150"/>
                  </a:cubicBezTo>
                  <a:cubicBezTo>
                    <a:pt x="111" y="150"/>
                    <a:pt x="111" y="150"/>
                    <a:pt x="111" y="150"/>
                  </a:cubicBezTo>
                  <a:cubicBezTo>
                    <a:pt x="111" y="149"/>
                    <a:pt x="111" y="149"/>
                    <a:pt x="111" y="149"/>
                  </a:cubicBezTo>
                  <a:cubicBezTo>
                    <a:pt x="112" y="150"/>
                    <a:pt x="112" y="150"/>
                    <a:pt x="112" y="150"/>
                  </a:cubicBezTo>
                  <a:cubicBezTo>
                    <a:pt x="113" y="149"/>
                    <a:pt x="113" y="149"/>
                    <a:pt x="113" y="149"/>
                  </a:cubicBezTo>
                  <a:cubicBezTo>
                    <a:pt x="114" y="148"/>
                    <a:pt x="114" y="148"/>
                    <a:pt x="114" y="148"/>
                  </a:cubicBezTo>
                  <a:cubicBezTo>
                    <a:pt x="114" y="148"/>
                    <a:pt x="114" y="148"/>
                    <a:pt x="114" y="148"/>
                  </a:cubicBezTo>
                  <a:cubicBezTo>
                    <a:pt x="115" y="148"/>
                    <a:pt x="115" y="148"/>
                    <a:pt x="115" y="148"/>
                  </a:cubicBezTo>
                  <a:cubicBezTo>
                    <a:pt x="116" y="148"/>
                    <a:pt x="116" y="148"/>
                    <a:pt x="116" y="148"/>
                  </a:cubicBezTo>
                  <a:cubicBezTo>
                    <a:pt x="115" y="147"/>
                    <a:pt x="115" y="147"/>
                    <a:pt x="115" y="147"/>
                  </a:cubicBezTo>
                  <a:cubicBezTo>
                    <a:pt x="114" y="147"/>
                    <a:pt x="114" y="147"/>
                    <a:pt x="114" y="147"/>
                  </a:cubicBezTo>
                  <a:cubicBezTo>
                    <a:pt x="114" y="146"/>
                    <a:pt x="114" y="146"/>
                    <a:pt x="114" y="146"/>
                  </a:cubicBezTo>
                  <a:cubicBezTo>
                    <a:pt x="113" y="145"/>
                    <a:pt x="113" y="145"/>
                    <a:pt x="113" y="145"/>
                  </a:cubicBezTo>
                  <a:cubicBezTo>
                    <a:pt x="112" y="145"/>
                    <a:pt x="112" y="145"/>
                    <a:pt x="112" y="145"/>
                  </a:cubicBezTo>
                  <a:cubicBezTo>
                    <a:pt x="112" y="145"/>
                    <a:pt x="112" y="145"/>
                    <a:pt x="112" y="145"/>
                  </a:cubicBezTo>
                  <a:cubicBezTo>
                    <a:pt x="112" y="145"/>
                    <a:pt x="112" y="145"/>
                    <a:pt x="112" y="145"/>
                  </a:cubicBezTo>
                  <a:cubicBezTo>
                    <a:pt x="111" y="143"/>
                    <a:pt x="111" y="143"/>
                    <a:pt x="111" y="143"/>
                  </a:cubicBezTo>
                  <a:cubicBezTo>
                    <a:pt x="111" y="143"/>
                    <a:pt x="111" y="143"/>
                    <a:pt x="111" y="143"/>
                  </a:cubicBezTo>
                  <a:cubicBezTo>
                    <a:pt x="110" y="142"/>
                    <a:pt x="110" y="142"/>
                    <a:pt x="110" y="142"/>
                  </a:cubicBezTo>
                  <a:cubicBezTo>
                    <a:pt x="110" y="142"/>
                    <a:pt x="110" y="142"/>
                    <a:pt x="110" y="142"/>
                  </a:cubicBezTo>
                  <a:cubicBezTo>
                    <a:pt x="111" y="141"/>
                    <a:pt x="111" y="141"/>
                    <a:pt x="111" y="141"/>
                  </a:cubicBezTo>
                  <a:cubicBezTo>
                    <a:pt x="111" y="141"/>
                    <a:pt x="111" y="141"/>
                    <a:pt x="111" y="141"/>
                  </a:cubicBezTo>
                  <a:cubicBezTo>
                    <a:pt x="110" y="140"/>
                    <a:pt x="110" y="140"/>
                    <a:pt x="110" y="140"/>
                  </a:cubicBezTo>
                  <a:cubicBezTo>
                    <a:pt x="111" y="139"/>
                    <a:pt x="111" y="139"/>
                    <a:pt x="111" y="139"/>
                  </a:cubicBezTo>
                  <a:cubicBezTo>
                    <a:pt x="112" y="140"/>
                    <a:pt x="112" y="140"/>
                    <a:pt x="112" y="140"/>
                  </a:cubicBezTo>
                  <a:cubicBezTo>
                    <a:pt x="112" y="139"/>
                    <a:pt x="112" y="139"/>
                    <a:pt x="112" y="139"/>
                  </a:cubicBezTo>
                  <a:cubicBezTo>
                    <a:pt x="113" y="140"/>
                    <a:pt x="113" y="140"/>
                    <a:pt x="113" y="140"/>
                  </a:cubicBezTo>
                  <a:cubicBezTo>
                    <a:pt x="114" y="140"/>
                    <a:pt x="114" y="140"/>
                    <a:pt x="114" y="140"/>
                  </a:cubicBezTo>
                  <a:cubicBezTo>
                    <a:pt x="115" y="140"/>
                    <a:pt x="115" y="140"/>
                    <a:pt x="115" y="140"/>
                  </a:cubicBezTo>
                  <a:cubicBezTo>
                    <a:pt x="118" y="140"/>
                    <a:pt x="118" y="140"/>
                    <a:pt x="118" y="140"/>
                  </a:cubicBezTo>
                  <a:cubicBezTo>
                    <a:pt x="122" y="140"/>
                    <a:pt x="122" y="140"/>
                    <a:pt x="122" y="140"/>
                  </a:cubicBezTo>
                  <a:cubicBezTo>
                    <a:pt x="123" y="141"/>
                    <a:pt x="123" y="141"/>
                    <a:pt x="123" y="141"/>
                  </a:cubicBezTo>
                  <a:cubicBezTo>
                    <a:pt x="126" y="141"/>
                    <a:pt x="126" y="141"/>
                    <a:pt x="126" y="141"/>
                  </a:cubicBezTo>
                  <a:cubicBezTo>
                    <a:pt x="126" y="142"/>
                    <a:pt x="126" y="142"/>
                    <a:pt x="126" y="142"/>
                  </a:cubicBezTo>
                  <a:cubicBezTo>
                    <a:pt x="126" y="142"/>
                    <a:pt x="126" y="142"/>
                    <a:pt x="126" y="142"/>
                  </a:cubicBezTo>
                  <a:cubicBezTo>
                    <a:pt x="127" y="143"/>
                    <a:pt x="127" y="143"/>
                    <a:pt x="127" y="143"/>
                  </a:cubicBezTo>
                  <a:cubicBezTo>
                    <a:pt x="127" y="143"/>
                    <a:pt x="127" y="143"/>
                    <a:pt x="127" y="143"/>
                  </a:cubicBezTo>
                  <a:cubicBezTo>
                    <a:pt x="129" y="142"/>
                    <a:pt x="129" y="142"/>
                    <a:pt x="129" y="142"/>
                  </a:cubicBezTo>
                  <a:cubicBezTo>
                    <a:pt x="129" y="143"/>
                    <a:pt x="129" y="143"/>
                    <a:pt x="129" y="143"/>
                  </a:cubicBezTo>
                  <a:cubicBezTo>
                    <a:pt x="130" y="143"/>
                    <a:pt x="130" y="143"/>
                    <a:pt x="130" y="143"/>
                  </a:cubicBezTo>
                  <a:cubicBezTo>
                    <a:pt x="130" y="144"/>
                    <a:pt x="130" y="144"/>
                    <a:pt x="130" y="144"/>
                  </a:cubicBezTo>
                  <a:cubicBezTo>
                    <a:pt x="132" y="144"/>
                    <a:pt x="132" y="144"/>
                    <a:pt x="132" y="144"/>
                  </a:cubicBezTo>
                  <a:cubicBezTo>
                    <a:pt x="134" y="145"/>
                    <a:pt x="134" y="145"/>
                    <a:pt x="134" y="145"/>
                  </a:cubicBezTo>
                  <a:cubicBezTo>
                    <a:pt x="137" y="145"/>
                    <a:pt x="137" y="145"/>
                    <a:pt x="137" y="145"/>
                  </a:cubicBezTo>
                  <a:cubicBezTo>
                    <a:pt x="137" y="146"/>
                    <a:pt x="137" y="146"/>
                    <a:pt x="137" y="146"/>
                  </a:cubicBezTo>
                  <a:cubicBezTo>
                    <a:pt x="138" y="147"/>
                    <a:pt x="138" y="147"/>
                    <a:pt x="138" y="147"/>
                  </a:cubicBezTo>
                  <a:cubicBezTo>
                    <a:pt x="139" y="147"/>
                    <a:pt x="139" y="147"/>
                    <a:pt x="139" y="147"/>
                  </a:cubicBezTo>
                  <a:cubicBezTo>
                    <a:pt x="141" y="148"/>
                    <a:pt x="141" y="148"/>
                    <a:pt x="141" y="148"/>
                  </a:cubicBezTo>
                  <a:cubicBezTo>
                    <a:pt x="142" y="150"/>
                    <a:pt x="142" y="150"/>
                    <a:pt x="142" y="150"/>
                  </a:cubicBezTo>
                  <a:cubicBezTo>
                    <a:pt x="143" y="150"/>
                    <a:pt x="143" y="150"/>
                    <a:pt x="143" y="150"/>
                  </a:cubicBezTo>
                  <a:cubicBezTo>
                    <a:pt x="143" y="150"/>
                    <a:pt x="143" y="150"/>
                    <a:pt x="143" y="150"/>
                  </a:cubicBezTo>
                  <a:cubicBezTo>
                    <a:pt x="142" y="149"/>
                    <a:pt x="142" y="149"/>
                    <a:pt x="142" y="149"/>
                  </a:cubicBezTo>
                  <a:cubicBezTo>
                    <a:pt x="143" y="148"/>
                    <a:pt x="143" y="148"/>
                    <a:pt x="143" y="148"/>
                  </a:cubicBezTo>
                  <a:cubicBezTo>
                    <a:pt x="143" y="148"/>
                    <a:pt x="143" y="148"/>
                    <a:pt x="143" y="148"/>
                  </a:cubicBezTo>
                  <a:cubicBezTo>
                    <a:pt x="143" y="147"/>
                    <a:pt x="143" y="147"/>
                    <a:pt x="143" y="147"/>
                  </a:cubicBezTo>
                  <a:cubicBezTo>
                    <a:pt x="143" y="147"/>
                    <a:pt x="143" y="147"/>
                    <a:pt x="143" y="147"/>
                  </a:cubicBezTo>
                  <a:cubicBezTo>
                    <a:pt x="143" y="144"/>
                    <a:pt x="143" y="144"/>
                    <a:pt x="143" y="144"/>
                  </a:cubicBezTo>
                  <a:cubicBezTo>
                    <a:pt x="144" y="144"/>
                    <a:pt x="144" y="144"/>
                    <a:pt x="144" y="144"/>
                  </a:cubicBezTo>
                  <a:cubicBezTo>
                    <a:pt x="143" y="144"/>
                    <a:pt x="143" y="144"/>
                    <a:pt x="143" y="144"/>
                  </a:cubicBezTo>
                  <a:cubicBezTo>
                    <a:pt x="143" y="144"/>
                    <a:pt x="143" y="144"/>
                    <a:pt x="143" y="144"/>
                  </a:cubicBezTo>
                  <a:cubicBezTo>
                    <a:pt x="142" y="144"/>
                    <a:pt x="142" y="144"/>
                    <a:pt x="142" y="144"/>
                  </a:cubicBezTo>
                  <a:cubicBezTo>
                    <a:pt x="141" y="144"/>
                    <a:pt x="141" y="144"/>
                    <a:pt x="141" y="144"/>
                  </a:cubicBezTo>
                  <a:cubicBezTo>
                    <a:pt x="140" y="144"/>
                    <a:pt x="140" y="144"/>
                    <a:pt x="140" y="144"/>
                  </a:cubicBezTo>
                  <a:cubicBezTo>
                    <a:pt x="138" y="142"/>
                    <a:pt x="138" y="142"/>
                    <a:pt x="138" y="142"/>
                  </a:cubicBezTo>
                  <a:cubicBezTo>
                    <a:pt x="138" y="142"/>
                    <a:pt x="138" y="142"/>
                    <a:pt x="138" y="142"/>
                  </a:cubicBezTo>
                  <a:cubicBezTo>
                    <a:pt x="137" y="141"/>
                    <a:pt x="137" y="141"/>
                    <a:pt x="137" y="141"/>
                  </a:cubicBezTo>
                  <a:cubicBezTo>
                    <a:pt x="137" y="140"/>
                    <a:pt x="137" y="140"/>
                    <a:pt x="137" y="140"/>
                  </a:cubicBezTo>
                  <a:cubicBezTo>
                    <a:pt x="137" y="139"/>
                    <a:pt x="137" y="139"/>
                    <a:pt x="137" y="139"/>
                  </a:cubicBezTo>
                  <a:cubicBezTo>
                    <a:pt x="136" y="140"/>
                    <a:pt x="136" y="140"/>
                    <a:pt x="136" y="140"/>
                  </a:cubicBezTo>
                  <a:cubicBezTo>
                    <a:pt x="135" y="140"/>
                    <a:pt x="135" y="140"/>
                    <a:pt x="135" y="140"/>
                  </a:cubicBezTo>
                  <a:cubicBezTo>
                    <a:pt x="134" y="140"/>
                    <a:pt x="134" y="140"/>
                    <a:pt x="134" y="140"/>
                  </a:cubicBezTo>
                  <a:cubicBezTo>
                    <a:pt x="133" y="139"/>
                    <a:pt x="133" y="139"/>
                    <a:pt x="133" y="139"/>
                  </a:cubicBezTo>
                  <a:cubicBezTo>
                    <a:pt x="133" y="140"/>
                    <a:pt x="133" y="140"/>
                    <a:pt x="133" y="140"/>
                  </a:cubicBezTo>
                  <a:cubicBezTo>
                    <a:pt x="132" y="138"/>
                    <a:pt x="132" y="138"/>
                    <a:pt x="132" y="138"/>
                  </a:cubicBezTo>
                  <a:cubicBezTo>
                    <a:pt x="132" y="138"/>
                    <a:pt x="132" y="138"/>
                    <a:pt x="132" y="138"/>
                  </a:cubicBezTo>
                  <a:cubicBezTo>
                    <a:pt x="131" y="136"/>
                    <a:pt x="131" y="136"/>
                    <a:pt x="131" y="136"/>
                  </a:cubicBezTo>
                  <a:cubicBezTo>
                    <a:pt x="131" y="136"/>
                    <a:pt x="131" y="136"/>
                    <a:pt x="131" y="136"/>
                  </a:cubicBezTo>
                  <a:cubicBezTo>
                    <a:pt x="132" y="136"/>
                    <a:pt x="132" y="136"/>
                    <a:pt x="132" y="136"/>
                  </a:cubicBezTo>
                  <a:cubicBezTo>
                    <a:pt x="132" y="135"/>
                    <a:pt x="132" y="135"/>
                    <a:pt x="132" y="135"/>
                  </a:cubicBezTo>
                  <a:cubicBezTo>
                    <a:pt x="132" y="134"/>
                    <a:pt x="132" y="134"/>
                    <a:pt x="132" y="134"/>
                  </a:cubicBezTo>
                  <a:cubicBezTo>
                    <a:pt x="131" y="134"/>
                    <a:pt x="131" y="134"/>
                    <a:pt x="131" y="134"/>
                  </a:cubicBezTo>
                  <a:cubicBezTo>
                    <a:pt x="131" y="133"/>
                    <a:pt x="131" y="133"/>
                    <a:pt x="131" y="133"/>
                  </a:cubicBezTo>
                  <a:cubicBezTo>
                    <a:pt x="132" y="132"/>
                    <a:pt x="132" y="132"/>
                    <a:pt x="132" y="132"/>
                  </a:cubicBezTo>
                  <a:cubicBezTo>
                    <a:pt x="132" y="132"/>
                    <a:pt x="132" y="132"/>
                    <a:pt x="132" y="132"/>
                  </a:cubicBezTo>
                  <a:cubicBezTo>
                    <a:pt x="131" y="131"/>
                    <a:pt x="131" y="131"/>
                    <a:pt x="131" y="131"/>
                  </a:cubicBezTo>
                  <a:cubicBezTo>
                    <a:pt x="130" y="131"/>
                    <a:pt x="130" y="131"/>
                    <a:pt x="130" y="131"/>
                  </a:cubicBezTo>
                  <a:cubicBezTo>
                    <a:pt x="130" y="130"/>
                    <a:pt x="130" y="130"/>
                    <a:pt x="130" y="130"/>
                  </a:cubicBezTo>
                  <a:cubicBezTo>
                    <a:pt x="129" y="129"/>
                    <a:pt x="129" y="129"/>
                    <a:pt x="129" y="129"/>
                  </a:cubicBezTo>
                  <a:cubicBezTo>
                    <a:pt x="129" y="130"/>
                    <a:pt x="129" y="130"/>
                    <a:pt x="129" y="130"/>
                  </a:cubicBezTo>
                  <a:cubicBezTo>
                    <a:pt x="128" y="129"/>
                    <a:pt x="128" y="129"/>
                    <a:pt x="128" y="129"/>
                  </a:cubicBezTo>
                  <a:cubicBezTo>
                    <a:pt x="128" y="127"/>
                    <a:pt x="128" y="127"/>
                    <a:pt x="128" y="127"/>
                  </a:cubicBezTo>
                  <a:cubicBezTo>
                    <a:pt x="128" y="127"/>
                    <a:pt x="128" y="127"/>
                    <a:pt x="128" y="127"/>
                  </a:cubicBezTo>
                  <a:cubicBezTo>
                    <a:pt x="128" y="126"/>
                    <a:pt x="128" y="126"/>
                    <a:pt x="128" y="126"/>
                  </a:cubicBezTo>
                  <a:cubicBezTo>
                    <a:pt x="127" y="125"/>
                    <a:pt x="127" y="125"/>
                    <a:pt x="127" y="125"/>
                  </a:cubicBezTo>
                  <a:cubicBezTo>
                    <a:pt x="128" y="125"/>
                    <a:pt x="128" y="125"/>
                    <a:pt x="128" y="125"/>
                  </a:cubicBezTo>
                  <a:cubicBezTo>
                    <a:pt x="130" y="123"/>
                    <a:pt x="130" y="123"/>
                    <a:pt x="130" y="123"/>
                  </a:cubicBezTo>
                  <a:cubicBezTo>
                    <a:pt x="131" y="122"/>
                    <a:pt x="131" y="122"/>
                    <a:pt x="131" y="122"/>
                  </a:cubicBezTo>
                  <a:cubicBezTo>
                    <a:pt x="131" y="122"/>
                    <a:pt x="131" y="122"/>
                    <a:pt x="131" y="122"/>
                  </a:cubicBezTo>
                  <a:cubicBezTo>
                    <a:pt x="130" y="121"/>
                    <a:pt x="130" y="121"/>
                    <a:pt x="130" y="121"/>
                  </a:cubicBezTo>
                  <a:cubicBezTo>
                    <a:pt x="130" y="120"/>
                    <a:pt x="130" y="120"/>
                    <a:pt x="130" y="120"/>
                  </a:cubicBezTo>
                  <a:cubicBezTo>
                    <a:pt x="131" y="119"/>
                    <a:pt x="131" y="119"/>
                    <a:pt x="131" y="119"/>
                  </a:cubicBezTo>
                  <a:cubicBezTo>
                    <a:pt x="130" y="118"/>
                    <a:pt x="130" y="118"/>
                    <a:pt x="130" y="118"/>
                  </a:cubicBezTo>
                  <a:cubicBezTo>
                    <a:pt x="130" y="117"/>
                    <a:pt x="130" y="117"/>
                    <a:pt x="130" y="117"/>
                  </a:cubicBezTo>
                  <a:cubicBezTo>
                    <a:pt x="130" y="116"/>
                    <a:pt x="130" y="116"/>
                    <a:pt x="130" y="116"/>
                  </a:cubicBezTo>
                  <a:cubicBezTo>
                    <a:pt x="130" y="115"/>
                    <a:pt x="130" y="115"/>
                    <a:pt x="130" y="115"/>
                  </a:cubicBezTo>
                  <a:cubicBezTo>
                    <a:pt x="130" y="115"/>
                    <a:pt x="130" y="115"/>
                    <a:pt x="130" y="115"/>
                  </a:cubicBezTo>
                  <a:cubicBezTo>
                    <a:pt x="130" y="114"/>
                    <a:pt x="130" y="114"/>
                    <a:pt x="130" y="114"/>
                  </a:cubicBezTo>
                  <a:cubicBezTo>
                    <a:pt x="130" y="113"/>
                    <a:pt x="130" y="113"/>
                    <a:pt x="130" y="113"/>
                  </a:cubicBezTo>
                  <a:cubicBezTo>
                    <a:pt x="130" y="112"/>
                    <a:pt x="130" y="112"/>
                    <a:pt x="130" y="112"/>
                  </a:cubicBezTo>
                  <a:cubicBezTo>
                    <a:pt x="130" y="111"/>
                    <a:pt x="130" y="111"/>
                    <a:pt x="130" y="111"/>
                  </a:cubicBezTo>
                  <a:cubicBezTo>
                    <a:pt x="130" y="110"/>
                    <a:pt x="130" y="110"/>
                    <a:pt x="130" y="110"/>
                  </a:cubicBezTo>
                  <a:cubicBezTo>
                    <a:pt x="130" y="108"/>
                    <a:pt x="130" y="108"/>
                    <a:pt x="130" y="108"/>
                  </a:cubicBezTo>
                  <a:cubicBezTo>
                    <a:pt x="130" y="108"/>
                    <a:pt x="130" y="108"/>
                    <a:pt x="130" y="108"/>
                  </a:cubicBezTo>
                  <a:cubicBezTo>
                    <a:pt x="131" y="108"/>
                    <a:pt x="131" y="108"/>
                    <a:pt x="131" y="108"/>
                  </a:cubicBezTo>
                  <a:cubicBezTo>
                    <a:pt x="131" y="109"/>
                    <a:pt x="131" y="109"/>
                    <a:pt x="131" y="109"/>
                  </a:cubicBezTo>
                  <a:cubicBezTo>
                    <a:pt x="131" y="109"/>
                    <a:pt x="131" y="109"/>
                    <a:pt x="131" y="109"/>
                  </a:cubicBezTo>
                  <a:cubicBezTo>
                    <a:pt x="132" y="109"/>
                    <a:pt x="132" y="109"/>
                    <a:pt x="132" y="109"/>
                  </a:cubicBezTo>
                  <a:cubicBezTo>
                    <a:pt x="133" y="109"/>
                    <a:pt x="133" y="109"/>
                    <a:pt x="133" y="109"/>
                  </a:cubicBezTo>
                  <a:cubicBezTo>
                    <a:pt x="135" y="108"/>
                    <a:pt x="135" y="108"/>
                    <a:pt x="135" y="108"/>
                  </a:cubicBezTo>
                  <a:cubicBezTo>
                    <a:pt x="135" y="108"/>
                    <a:pt x="135" y="108"/>
                    <a:pt x="135" y="108"/>
                  </a:cubicBezTo>
                  <a:cubicBezTo>
                    <a:pt x="136" y="109"/>
                    <a:pt x="136" y="109"/>
                    <a:pt x="136" y="109"/>
                  </a:cubicBezTo>
                  <a:cubicBezTo>
                    <a:pt x="137" y="108"/>
                    <a:pt x="137" y="108"/>
                    <a:pt x="137" y="108"/>
                  </a:cubicBezTo>
                  <a:cubicBezTo>
                    <a:pt x="138" y="108"/>
                    <a:pt x="138" y="108"/>
                    <a:pt x="138" y="108"/>
                  </a:cubicBezTo>
                  <a:cubicBezTo>
                    <a:pt x="140" y="109"/>
                    <a:pt x="140" y="109"/>
                    <a:pt x="140" y="109"/>
                  </a:cubicBezTo>
                  <a:cubicBezTo>
                    <a:pt x="142" y="109"/>
                    <a:pt x="142" y="109"/>
                    <a:pt x="142" y="109"/>
                  </a:cubicBezTo>
                  <a:cubicBezTo>
                    <a:pt x="142" y="109"/>
                    <a:pt x="142" y="109"/>
                    <a:pt x="142" y="109"/>
                  </a:cubicBezTo>
                  <a:cubicBezTo>
                    <a:pt x="143" y="110"/>
                    <a:pt x="143" y="110"/>
                    <a:pt x="143" y="110"/>
                  </a:cubicBezTo>
                  <a:cubicBezTo>
                    <a:pt x="142" y="110"/>
                    <a:pt x="142" y="110"/>
                    <a:pt x="142" y="110"/>
                  </a:cubicBezTo>
                  <a:cubicBezTo>
                    <a:pt x="143" y="111"/>
                    <a:pt x="143" y="111"/>
                    <a:pt x="143" y="111"/>
                  </a:cubicBezTo>
                  <a:cubicBezTo>
                    <a:pt x="143" y="112"/>
                    <a:pt x="143" y="112"/>
                    <a:pt x="143" y="112"/>
                  </a:cubicBezTo>
                  <a:cubicBezTo>
                    <a:pt x="143" y="113"/>
                    <a:pt x="143" y="113"/>
                    <a:pt x="143" y="113"/>
                  </a:cubicBezTo>
                  <a:cubicBezTo>
                    <a:pt x="143" y="114"/>
                    <a:pt x="143" y="114"/>
                    <a:pt x="143" y="114"/>
                  </a:cubicBezTo>
                  <a:cubicBezTo>
                    <a:pt x="144" y="115"/>
                    <a:pt x="144" y="115"/>
                    <a:pt x="144" y="115"/>
                  </a:cubicBezTo>
                  <a:cubicBezTo>
                    <a:pt x="143" y="118"/>
                    <a:pt x="143" y="118"/>
                    <a:pt x="143" y="118"/>
                  </a:cubicBezTo>
                  <a:cubicBezTo>
                    <a:pt x="144" y="118"/>
                    <a:pt x="144" y="118"/>
                    <a:pt x="144" y="118"/>
                  </a:cubicBezTo>
                  <a:cubicBezTo>
                    <a:pt x="144" y="119"/>
                    <a:pt x="144" y="119"/>
                    <a:pt x="144" y="119"/>
                  </a:cubicBezTo>
                  <a:cubicBezTo>
                    <a:pt x="144" y="119"/>
                    <a:pt x="144" y="119"/>
                    <a:pt x="144" y="119"/>
                  </a:cubicBezTo>
                  <a:cubicBezTo>
                    <a:pt x="144" y="120"/>
                    <a:pt x="144" y="120"/>
                    <a:pt x="144" y="120"/>
                  </a:cubicBezTo>
                  <a:cubicBezTo>
                    <a:pt x="143" y="120"/>
                    <a:pt x="143" y="120"/>
                    <a:pt x="143" y="120"/>
                  </a:cubicBezTo>
                  <a:cubicBezTo>
                    <a:pt x="144" y="121"/>
                    <a:pt x="144" y="121"/>
                    <a:pt x="144" y="121"/>
                  </a:cubicBezTo>
                  <a:cubicBezTo>
                    <a:pt x="144" y="122"/>
                    <a:pt x="144" y="122"/>
                    <a:pt x="144" y="122"/>
                  </a:cubicBezTo>
                  <a:cubicBezTo>
                    <a:pt x="145" y="123"/>
                    <a:pt x="145" y="123"/>
                    <a:pt x="145" y="123"/>
                  </a:cubicBezTo>
                  <a:cubicBezTo>
                    <a:pt x="146" y="123"/>
                    <a:pt x="146" y="123"/>
                    <a:pt x="146" y="123"/>
                  </a:cubicBezTo>
                  <a:cubicBezTo>
                    <a:pt x="146" y="124"/>
                    <a:pt x="146" y="124"/>
                    <a:pt x="146" y="124"/>
                  </a:cubicBezTo>
                  <a:cubicBezTo>
                    <a:pt x="147" y="123"/>
                    <a:pt x="147" y="123"/>
                    <a:pt x="147" y="123"/>
                  </a:cubicBezTo>
                  <a:cubicBezTo>
                    <a:pt x="147" y="124"/>
                    <a:pt x="147" y="124"/>
                    <a:pt x="147" y="124"/>
                  </a:cubicBezTo>
                  <a:cubicBezTo>
                    <a:pt x="148" y="125"/>
                    <a:pt x="148" y="125"/>
                    <a:pt x="148" y="125"/>
                  </a:cubicBezTo>
                  <a:cubicBezTo>
                    <a:pt x="149" y="126"/>
                    <a:pt x="149" y="126"/>
                    <a:pt x="149" y="126"/>
                  </a:cubicBezTo>
                  <a:cubicBezTo>
                    <a:pt x="149" y="127"/>
                    <a:pt x="149" y="127"/>
                    <a:pt x="149" y="127"/>
                  </a:cubicBezTo>
                  <a:cubicBezTo>
                    <a:pt x="150" y="129"/>
                    <a:pt x="150" y="129"/>
                    <a:pt x="150" y="129"/>
                  </a:cubicBezTo>
                  <a:cubicBezTo>
                    <a:pt x="150" y="130"/>
                    <a:pt x="150" y="130"/>
                    <a:pt x="150" y="130"/>
                  </a:cubicBezTo>
                  <a:cubicBezTo>
                    <a:pt x="150" y="130"/>
                    <a:pt x="150" y="130"/>
                    <a:pt x="150" y="130"/>
                  </a:cubicBezTo>
                  <a:cubicBezTo>
                    <a:pt x="150" y="131"/>
                    <a:pt x="150" y="131"/>
                    <a:pt x="150" y="131"/>
                  </a:cubicBezTo>
                  <a:cubicBezTo>
                    <a:pt x="151" y="132"/>
                    <a:pt x="151" y="132"/>
                    <a:pt x="151" y="132"/>
                  </a:cubicBezTo>
                  <a:cubicBezTo>
                    <a:pt x="151" y="133"/>
                    <a:pt x="151" y="133"/>
                    <a:pt x="151" y="133"/>
                  </a:cubicBezTo>
                  <a:cubicBezTo>
                    <a:pt x="152" y="135"/>
                    <a:pt x="152" y="135"/>
                    <a:pt x="152" y="135"/>
                  </a:cubicBezTo>
                  <a:cubicBezTo>
                    <a:pt x="152" y="136"/>
                    <a:pt x="152" y="136"/>
                    <a:pt x="152" y="136"/>
                  </a:cubicBezTo>
                  <a:cubicBezTo>
                    <a:pt x="153" y="137"/>
                    <a:pt x="153" y="137"/>
                    <a:pt x="153" y="137"/>
                  </a:cubicBezTo>
                  <a:cubicBezTo>
                    <a:pt x="153" y="137"/>
                    <a:pt x="153" y="137"/>
                    <a:pt x="153" y="137"/>
                  </a:cubicBezTo>
                  <a:cubicBezTo>
                    <a:pt x="153" y="138"/>
                    <a:pt x="153" y="138"/>
                    <a:pt x="153" y="138"/>
                  </a:cubicBezTo>
                  <a:cubicBezTo>
                    <a:pt x="154" y="139"/>
                    <a:pt x="154" y="139"/>
                    <a:pt x="154" y="139"/>
                  </a:cubicBezTo>
                  <a:cubicBezTo>
                    <a:pt x="154" y="140"/>
                    <a:pt x="154" y="140"/>
                    <a:pt x="154" y="140"/>
                  </a:cubicBezTo>
                  <a:cubicBezTo>
                    <a:pt x="156" y="142"/>
                    <a:pt x="156" y="142"/>
                    <a:pt x="156" y="142"/>
                  </a:cubicBezTo>
                  <a:cubicBezTo>
                    <a:pt x="157" y="143"/>
                    <a:pt x="157" y="143"/>
                    <a:pt x="157" y="143"/>
                  </a:cubicBezTo>
                  <a:cubicBezTo>
                    <a:pt x="158" y="143"/>
                    <a:pt x="158" y="143"/>
                    <a:pt x="158" y="143"/>
                  </a:cubicBezTo>
                  <a:cubicBezTo>
                    <a:pt x="158" y="144"/>
                    <a:pt x="158" y="144"/>
                    <a:pt x="158" y="144"/>
                  </a:cubicBezTo>
                  <a:cubicBezTo>
                    <a:pt x="160" y="145"/>
                    <a:pt x="160" y="145"/>
                    <a:pt x="160" y="145"/>
                  </a:cubicBezTo>
                  <a:cubicBezTo>
                    <a:pt x="160" y="145"/>
                    <a:pt x="160" y="145"/>
                    <a:pt x="160" y="145"/>
                  </a:cubicBezTo>
                  <a:cubicBezTo>
                    <a:pt x="159" y="145"/>
                    <a:pt x="159" y="145"/>
                    <a:pt x="159" y="145"/>
                  </a:cubicBezTo>
                  <a:cubicBezTo>
                    <a:pt x="159" y="146"/>
                    <a:pt x="159" y="146"/>
                    <a:pt x="159" y="146"/>
                  </a:cubicBezTo>
                  <a:cubicBezTo>
                    <a:pt x="159" y="147"/>
                    <a:pt x="159" y="147"/>
                    <a:pt x="159" y="147"/>
                  </a:cubicBezTo>
                  <a:cubicBezTo>
                    <a:pt x="160" y="149"/>
                    <a:pt x="160" y="149"/>
                    <a:pt x="160" y="149"/>
                  </a:cubicBezTo>
                  <a:cubicBezTo>
                    <a:pt x="161" y="150"/>
                    <a:pt x="161" y="150"/>
                    <a:pt x="161" y="150"/>
                  </a:cubicBezTo>
                  <a:cubicBezTo>
                    <a:pt x="161" y="151"/>
                    <a:pt x="161" y="151"/>
                    <a:pt x="161" y="151"/>
                  </a:cubicBezTo>
                  <a:cubicBezTo>
                    <a:pt x="160" y="152"/>
                    <a:pt x="160" y="152"/>
                    <a:pt x="160" y="152"/>
                  </a:cubicBezTo>
                  <a:cubicBezTo>
                    <a:pt x="160" y="152"/>
                    <a:pt x="160" y="152"/>
                    <a:pt x="160" y="152"/>
                  </a:cubicBezTo>
                  <a:cubicBezTo>
                    <a:pt x="159" y="153"/>
                    <a:pt x="159" y="153"/>
                    <a:pt x="159" y="153"/>
                  </a:cubicBezTo>
                  <a:cubicBezTo>
                    <a:pt x="160" y="153"/>
                    <a:pt x="160" y="153"/>
                    <a:pt x="160" y="153"/>
                  </a:cubicBezTo>
                  <a:cubicBezTo>
                    <a:pt x="160" y="155"/>
                    <a:pt x="160" y="155"/>
                    <a:pt x="160" y="155"/>
                  </a:cubicBezTo>
                  <a:cubicBezTo>
                    <a:pt x="159" y="155"/>
                    <a:pt x="159" y="155"/>
                    <a:pt x="159" y="155"/>
                  </a:cubicBezTo>
                  <a:cubicBezTo>
                    <a:pt x="159" y="156"/>
                    <a:pt x="159" y="156"/>
                    <a:pt x="159" y="156"/>
                  </a:cubicBezTo>
                  <a:cubicBezTo>
                    <a:pt x="160" y="155"/>
                    <a:pt x="160" y="155"/>
                    <a:pt x="160" y="155"/>
                  </a:cubicBezTo>
                  <a:cubicBezTo>
                    <a:pt x="160" y="156"/>
                    <a:pt x="160" y="156"/>
                    <a:pt x="160" y="156"/>
                  </a:cubicBezTo>
                  <a:cubicBezTo>
                    <a:pt x="159" y="156"/>
                    <a:pt x="159" y="156"/>
                    <a:pt x="159" y="156"/>
                  </a:cubicBezTo>
                  <a:cubicBezTo>
                    <a:pt x="159" y="158"/>
                    <a:pt x="159" y="158"/>
                    <a:pt x="159" y="158"/>
                  </a:cubicBezTo>
                  <a:cubicBezTo>
                    <a:pt x="158" y="159"/>
                    <a:pt x="158" y="159"/>
                    <a:pt x="158" y="159"/>
                  </a:cubicBezTo>
                  <a:cubicBezTo>
                    <a:pt x="157" y="158"/>
                    <a:pt x="157" y="158"/>
                    <a:pt x="157" y="158"/>
                  </a:cubicBezTo>
                  <a:cubicBezTo>
                    <a:pt x="157" y="159"/>
                    <a:pt x="157" y="159"/>
                    <a:pt x="157" y="159"/>
                  </a:cubicBezTo>
                  <a:cubicBezTo>
                    <a:pt x="158" y="160"/>
                    <a:pt x="158" y="160"/>
                    <a:pt x="158" y="160"/>
                  </a:cubicBezTo>
                  <a:cubicBezTo>
                    <a:pt x="158" y="160"/>
                    <a:pt x="158" y="160"/>
                    <a:pt x="158" y="160"/>
                  </a:cubicBezTo>
                  <a:cubicBezTo>
                    <a:pt x="157" y="161"/>
                    <a:pt x="157" y="161"/>
                    <a:pt x="157" y="161"/>
                  </a:cubicBezTo>
                  <a:cubicBezTo>
                    <a:pt x="156" y="161"/>
                    <a:pt x="156" y="161"/>
                    <a:pt x="156" y="161"/>
                  </a:cubicBezTo>
                  <a:cubicBezTo>
                    <a:pt x="155" y="161"/>
                    <a:pt x="155" y="161"/>
                    <a:pt x="155" y="161"/>
                  </a:cubicBezTo>
                  <a:cubicBezTo>
                    <a:pt x="154" y="161"/>
                    <a:pt x="154" y="161"/>
                    <a:pt x="154" y="161"/>
                  </a:cubicBezTo>
                  <a:cubicBezTo>
                    <a:pt x="155" y="160"/>
                    <a:pt x="155" y="160"/>
                    <a:pt x="155" y="160"/>
                  </a:cubicBezTo>
                  <a:cubicBezTo>
                    <a:pt x="155" y="160"/>
                    <a:pt x="155" y="160"/>
                    <a:pt x="155" y="160"/>
                  </a:cubicBezTo>
                  <a:cubicBezTo>
                    <a:pt x="154" y="160"/>
                    <a:pt x="154" y="160"/>
                    <a:pt x="154" y="160"/>
                  </a:cubicBezTo>
                  <a:cubicBezTo>
                    <a:pt x="154" y="160"/>
                    <a:pt x="154" y="160"/>
                    <a:pt x="154" y="160"/>
                  </a:cubicBezTo>
                  <a:cubicBezTo>
                    <a:pt x="154" y="160"/>
                    <a:pt x="154" y="160"/>
                    <a:pt x="154" y="160"/>
                  </a:cubicBezTo>
                  <a:cubicBezTo>
                    <a:pt x="152" y="159"/>
                    <a:pt x="152" y="159"/>
                    <a:pt x="152" y="159"/>
                  </a:cubicBezTo>
                  <a:cubicBezTo>
                    <a:pt x="151" y="160"/>
                    <a:pt x="151" y="160"/>
                    <a:pt x="151" y="160"/>
                  </a:cubicBezTo>
                  <a:cubicBezTo>
                    <a:pt x="149" y="160"/>
                    <a:pt x="149" y="160"/>
                    <a:pt x="149" y="160"/>
                  </a:cubicBezTo>
                  <a:cubicBezTo>
                    <a:pt x="147" y="160"/>
                    <a:pt x="147" y="160"/>
                    <a:pt x="147" y="160"/>
                  </a:cubicBezTo>
                  <a:cubicBezTo>
                    <a:pt x="147" y="161"/>
                    <a:pt x="147" y="161"/>
                    <a:pt x="147" y="161"/>
                  </a:cubicBezTo>
                  <a:cubicBezTo>
                    <a:pt x="147" y="161"/>
                    <a:pt x="147" y="161"/>
                    <a:pt x="147" y="161"/>
                  </a:cubicBezTo>
                  <a:cubicBezTo>
                    <a:pt x="148" y="161"/>
                    <a:pt x="148" y="161"/>
                    <a:pt x="148" y="161"/>
                  </a:cubicBezTo>
                  <a:cubicBezTo>
                    <a:pt x="148" y="161"/>
                    <a:pt x="148" y="161"/>
                    <a:pt x="148" y="161"/>
                  </a:cubicBezTo>
                  <a:cubicBezTo>
                    <a:pt x="149" y="160"/>
                    <a:pt x="149" y="160"/>
                    <a:pt x="149" y="160"/>
                  </a:cubicBezTo>
                  <a:cubicBezTo>
                    <a:pt x="150" y="161"/>
                    <a:pt x="150" y="161"/>
                    <a:pt x="150" y="161"/>
                  </a:cubicBezTo>
                  <a:cubicBezTo>
                    <a:pt x="151" y="162"/>
                    <a:pt x="151" y="162"/>
                    <a:pt x="151" y="162"/>
                  </a:cubicBezTo>
                  <a:cubicBezTo>
                    <a:pt x="154" y="163"/>
                    <a:pt x="154" y="163"/>
                    <a:pt x="154" y="163"/>
                  </a:cubicBezTo>
                  <a:cubicBezTo>
                    <a:pt x="156" y="163"/>
                    <a:pt x="156" y="163"/>
                    <a:pt x="156" y="163"/>
                  </a:cubicBezTo>
                  <a:cubicBezTo>
                    <a:pt x="157" y="163"/>
                    <a:pt x="157" y="163"/>
                    <a:pt x="157" y="163"/>
                  </a:cubicBezTo>
                  <a:cubicBezTo>
                    <a:pt x="159" y="163"/>
                    <a:pt x="159" y="163"/>
                    <a:pt x="159" y="163"/>
                  </a:cubicBezTo>
                  <a:cubicBezTo>
                    <a:pt x="159" y="163"/>
                    <a:pt x="159" y="163"/>
                    <a:pt x="159" y="163"/>
                  </a:cubicBezTo>
                  <a:cubicBezTo>
                    <a:pt x="161" y="164"/>
                    <a:pt x="161" y="164"/>
                    <a:pt x="161" y="164"/>
                  </a:cubicBezTo>
                  <a:cubicBezTo>
                    <a:pt x="162" y="163"/>
                    <a:pt x="162" y="163"/>
                    <a:pt x="162" y="163"/>
                  </a:cubicBezTo>
                  <a:cubicBezTo>
                    <a:pt x="162" y="162"/>
                    <a:pt x="162" y="162"/>
                    <a:pt x="162" y="162"/>
                  </a:cubicBezTo>
                  <a:cubicBezTo>
                    <a:pt x="162" y="162"/>
                    <a:pt x="162" y="162"/>
                    <a:pt x="162" y="162"/>
                  </a:cubicBezTo>
                  <a:cubicBezTo>
                    <a:pt x="162" y="161"/>
                    <a:pt x="162" y="161"/>
                    <a:pt x="162" y="161"/>
                  </a:cubicBezTo>
                  <a:cubicBezTo>
                    <a:pt x="162" y="160"/>
                    <a:pt x="162" y="160"/>
                    <a:pt x="162" y="160"/>
                  </a:cubicBezTo>
                  <a:cubicBezTo>
                    <a:pt x="163" y="159"/>
                    <a:pt x="163" y="159"/>
                    <a:pt x="163" y="159"/>
                  </a:cubicBezTo>
                  <a:cubicBezTo>
                    <a:pt x="163" y="159"/>
                    <a:pt x="163" y="159"/>
                    <a:pt x="163" y="159"/>
                  </a:cubicBezTo>
                  <a:cubicBezTo>
                    <a:pt x="164" y="158"/>
                    <a:pt x="164" y="158"/>
                    <a:pt x="164" y="158"/>
                  </a:cubicBezTo>
                  <a:cubicBezTo>
                    <a:pt x="164" y="157"/>
                    <a:pt x="164" y="157"/>
                    <a:pt x="164" y="157"/>
                  </a:cubicBezTo>
                  <a:cubicBezTo>
                    <a:pt x="165" y="155"/>
                    <a:pt x="165" y="155"/>
                    <a:pt x="165" y="155"/>
                  </a:cubicBezTo>
                  <a:cubicBezTo>
                    <a:pt x="164" y="154"/>
                    <a:pt x="164" y="154"/>
                    <a:pt x="164" y="154"/>
                  </a:cubicBezTo>
                  <a:cubicBezTo>
                    <a:pt x="165" y="153"/>
                    <a:pt x="165" y="153"/>
                    <a:pt x="165" y="153"/>
                  </a:cubicBezTo>
                  <a:cubicBezTo>
                    <a:pt x="166" y="150"/>
                    <a:pt x="166" y="150"/>
                    <a:pt x="166" y="150"/>
                  </a:cubicBezTo>
                  <a:cubicBezTo>
                    <a:pt x="166" y="150"/>
                    <a:pt x="166" y="150"/>
                    <a:pt x="166" y="150"/>
                  </a:cubicBezTo>
                  <a:cubicBezTo>
                    <a:pt x="165" y="147"/>
                    <a:pt x="165" y="147"/>
                    <a:pt x="165" y="147"/>
                  </a:cubicBezTo>
                  <a:cubicBezTo>
                    <a:pt x="163" y="146"/>
                    <a:pt x="163" y="146"/>
                    <a:pt x="163" y="146"/>
                  </a:cubicBezTo>
                  <a:cubicBezTo>
                    <a:pt x="163" y="145"/>
                    <a:pt x="163" y="145"/>
                    <a:pt x="163" y="145"/>
                  </a:cubicBezTo>
                  <a:cubicBezTo>
                    <a:pt x="162" y="143"/>
                    <a:pt x="162" y="143"/>
                    <a:pt x="162" y="143"/>
                  </a:cubicBezTo>
                  <a:cubicBezTo>
                    <a:pt x="164" y="142"/>
                    <a:pt x="164" y="142"/>
                    <a:pt x="164" y="142"/>
                  </a:cubicBezTo>
                  <a:cubicBezTo>
                    <a:pt x="164" y="141"/>
                    <a:pt x="164" y="141"/>
                    <a:pt x="164" y="141"/>
                  </a:cubicBezTo>
                  <a:cubicBezTo>
                    <a:pt x="166" y="141"/>
                    <a:pt x="166" y="141"/>
                    <a:pt x="166" y="141"/>
                  </a:cubicBezTo>
                  <a:cubicBezTo>
                    <a:pt x="167" y="139"/>
                    <a:pt x="167" y="139"/>
                    <a:pt x="167" y="139"/>
                  </a:cubicBezTo>
                  <a:cubicBezTo>
                    <a:pt x="169" y="139"/>
                    <a:pt x="169" y="139"/>
                    <a:pt x="169" y="139"/>
                  </a:cubicBezTo>
                  <a:cubicBezTo>
                    <a:pt x="170" y="140"/>
                    <a:pt x="170" y="140"/>
                    <a:pt x="170" y="140"/>
                  </a:cubicBezTo>
                  <a:cubicBezTo>
                    <a:pt x="170" y="141"/>
                    <a:pt x="170" y="141"/>
                    <a:pt x="170" y="141"/>
                  </a:cubicBezTo>
                  <a:cubicBezTo>
                    <a:pt x="171" y="142"/>
                    <a:pt x="171" y="142"/>
                    <a:pt x="171" y="142"/>
                  </a:cubicBezTo>
                  <a:cubicBezTo>
                    <a:pt x="172" y="143"/>
                    <a:pt x="172" y="143"/>
                    <a:pt x="172" y="143"/>
                  </a:cubicBezTo>
                  <a:cubicBezTo>
                    <a:pt x="172" y="143"/>
                    <a:pt x="172" y="143"/>
                    <a:pt x="172" y="143"/>
                  </a:cubicBezTo>
                  <a:cubicBezTo>
                    <a:pt x="173" y="144"/>
                    <a:pt x="173" y="144"/>
                    <a:pt x="173" y="144"/>
                  </a:cubicBezTo>
                  <a:cubicBezTo>
                    <a:pt x="173" y="145"/>
                    <a:pt x="173" y="145"/>
                    <a:pt x="173" y="145"/>
                  </a:cubicBezTo>
                  <a:cubicBezTo>
                    <a:pt x="174" y="145"/>
                    <a:pt x="174" y="145"/>
                    <a:pt x="174" y="145"/>
                  </a:cubicBezTo>
                  <a:cubicBezTo>
                    <a:pt x="174" y="146"/>
                    <a:pt x="174" y="146"/>
                    <a:pt x="174" y="146"/>
                  </a:cubicBezTo>
                  <a:cubicBezTo>
                    <a:pt x="175" y="147"/>
                    <a:pt x="175" y="147"/>
                    <a:pt x="175" y="147"/>
                  </a:cubicBezTo>
                  <a:cubicBezTo>
                    <a:pt x="175" y="148"/>
                    <a:pt x="175" y="148"/>
                    <a:pt x="175" y="148"/>
                  </a:cubicBezTo>
                  <a:cubicBezTo>
                    <a:pt x="175" y="149"/>
                    <a:pt x="175" y="149"/>
                    <a:pt x="175" y="149"/>
                  </a:cubicBezTo>
                  <a:cubicBezTo>
                    <a:pt x="175" y="149"/>
                    <a:pt x="175" y="149"/>
                    <a:pt x="175" y="149"/>
                  </a:cubicBezTo>
                  <a:cubicBezTo>
                    <a:pt x="177" y="150"/>
                    <a:pt x="177" y="150"/>
                    <a:pt x="177" y="150"/>
                  </a:cubicBezTo>
                  <a:cubicBezTo>
                    <a:pt x="178" y="150"/>
                    <a:pt x="178" y="150"/>
                    <a:pt x="178" y="150"/>
                  </a:cubicBezTo>
                  <a:cubicBezTo>
                    <a:pt x="179" y="150"/>
                    <a:pt x="179" y="150"/>
                    <a:pt x="179" y="150"/>
                  </a:cubicBezTo>
                  <a:cubicBezTo>
                    <a:pt x="180" y="150"/>
                    <a:pt x="180" y="150"/>
                    <a:pt x="180" y="150"/>
                  </a:cubicBezTo>
                  <a:cubicBezTo>
                    <a:pt x="181" y="150"/>
                    <a:pt x="181" y="150"/>
                    <a:pt x="181" y="150"/>
                  </a:cubicBezTo>
                  <a:cubicBezTo>
                    <a:pt x="181" y="149"/>
                    <a:pt x="181" y="149"/>
                    <a:pt x="181" y="149"/>
                  </a:cubicBezTo>
                  <a:cubicBezTo>
                    <a:pt x="182" y="149"/>
                    <a:pt x="182" y="149"/>
                    <a:pt x="182" y="149"/>
                  </a:cubicBezTo>
                  <a:cubicBezTo>
                    <a:pt x="181" y="149"/>
                    <a:pt x="181" y="149"/>
                    <a:pt x="181" y="149"/>
                  </a:cubicBezTo>
                  <a:cubicBezTo>
                    <a:pt x="180" y="149"/>
                    <a:pt x="180" y="149"/>
                    <a:pt x="180" y="149"/>
                  </a:cubicBezTo>
                  <a:cubicBezTo>
                    <a:pt x="180" y="148"/>
                    <a:pt x="180" y="148"/>
                    <a:pt x="180" y="148"/>
                  </a:cubicBezTo>
                  <a:cubicBezTo>
                    <a:pt x="179" y="149"/>
                    <a:pt x="179" y="149"/>
                    <a:pt x="179" y="149"/>
                  </a:cubicBezTo>
                  <a:cubicBezTo>
                    <a:pt x="178" y="149"/>
                    <a:pt x="178" y="149"/>
                    <a:pt x="178" y="149"/>
                  </a:cubicBezTo>
                  <a:cubicBezTo>
                    <a:pt x="177" y="149"/>
                    <a:pt x="177" y="149"/>
                    <a:pt x="177" y="149"/>
                  </a:cubicBezTo>
                  <a:cubicBezTo>
                    <a:pt x="176" y="149"/>
                    <a:pt x="176" y="149"/>
                    <a:pt x="176" y="149"/>
                  </a:cubicBezTo>
                  <a:cubicBezTo>
                    <a:pt x="176" y="148"/>
                    <a:pt x="176" y="148"/>
                    <a:pt x="176" y="148"/>
                  </a:cubicBezTo>
                  <a:cubicBezTo>
                    <a:pt x="176" y="147"/>
                    <a:pt x="176" y="147"/>
                    <a:pt x="176" y="147"/>
                  </a:cubicBezTo>
                  <a:cubicBezTo>
                    <a:pt x="176" y="147"/>
                    <a:pt x="176" y="147"/>
                    <a:pt x="176" y="147"/>
                  </a:cubicBezTo>
                  <a:cubicBezTo>
                    <a:pt x="175" y="146"/>
                    <a:pt x="175" y="146"/>
                    <a:pt x="175" y="146"/>
                  </a:cubicBezTo>
                  <a:cubicBezTo>
                    <a:pt x="175" y="145"/>
                    <a:pt x="175" y="145"/>
                    <a:pt x="175" y="145"/>
                  </a:cubicBezTo>
                  <a:cubicBezTo>
                    <a:pt x="176" y="144"/>
                    <a:pt x="176" y="144"/>
                    <a:pt x="176" y="144"/>
                  </a:cubicBezTo>
                  <a:cubicBezTo>
                    <a:pt x="177" y="144"/>
                    <a:pt x="177" y="144"/>
                    <a:pt x="177" y="144"/>
                  </a:cubicBezTo>
                  <a:cubicBezTo>
                    <a:pt x="176" y="143"/>
                    <a:pt x="176" y="143"/>
                    <a:pt x="176" y="143"/>
                  </a:cubicBezTo>
                  <a:cubicBezTo>
                    <a:pt x="176" y="143"/>
                    <a:pt x="176" y="143"/>
                    <a:pt x="176" y="143"/>
                  </a:cubicBezTo>
                  <a:cubicBezTo>
                    <a:pt x="176" y="143"/>
                    <a:pt x="176" y="143"/>
                    <a:pt x="176" y="143"/>
                  </a:cubicBezTo>
                  <a:cubicBezTo>
                    <a:pt x="175" y="142"/>
                    <a:pt x="175" y="142"/>
                    <a:pt x="175" y="142"/>
                  </a:cubicBezTo>
                  <a:cubicBezTo>
                    <a:pt x="174" y="141"/>
                    <a:pt x="174" y="141"/>
                    <a:pt x="174" y="141"/>
                  </a:cubicBezTo>
                  <a:cubicBezTo>
                    <a:pt x="174" y="141"/>
                    <a:pt x="174" y="141"/>
                    <a:pt x="174" y="141"/>
                  </a:cubicBezTo>
                  <a:cubicBezTo>
                    <a:pt x="173" y="139"/>
                    <a:pt x="173" y="139"/>
                    <a:pt x="173" y="139"/>
                  </a:cubicBezTo>
                  <a:cubicBezTo>
                    <a:pt x="171" y="139"/>
                    <a:pt x="171" y="139"/>
                    <a:pt x="171" y="139"/>
                  </a:cubicBezTo>
                  <a:cubicBezTo>
                    <a:pt x="169" y="139"/>
                    <a:pt x="169" y="139"/>
                    <a:pt x="169" y="139"/>
                  </a:cubicBezTo>
                  <a:cubicBezTo>
                    <a:pt x="169" y="138"/>
                    <a:pt x="169" y="138"/>
                    <a:pt x="169" y="138"/>
                  </a:cubicBezTo>
                  <a:cubicBezTo>
                    <a:pt x="168" y="138"/>
                    <a:pt x="168" y="138"/>
                    <a:pt x="168" y="138"/>
                  </a:cubicBezTo>
                  <a:cubicBezTo>
                    <a:pt x="166" y="137"/>
                    <a:pt x="166" y="137"/>
                    <a:pt x="166" y="137"/>
                  </a:cubicBezTo>
                  <a:cubicBezTo>
                    <a:pt x="165" y="137"/>
                    <a:pt x="165" y="137"/>
                    <a:pt x="165" y="137"/>
                  </a:cubicBezTo>
                  <a:cubicBezTo>
                    <a:pt x="164" y="137"/>
                    <a:pt x="164" y="137"/>
                    <a:pt x="164" y="137"/>
                  </a:cubicBezTo>
                  <a:cubicBezTo>
                    <a:pt x="163" y="138"/>
                    <a:pt x="163" y="138"/>
                    <a:pt x="163" y="138"/>
                  </a:cubicBezTo>
                  <a:cubicBezTo>
                    <a:pt x="163" y="139"/>
                    <a:pt x="163" y="139"/>
                    <a:pt x="163" y="139"/>
                  </a:cubicBezTo>
                  <a:cubicBezTo>
                    <a:pt x="162" y="140"/>
                    <a:pt x="162" y="140"/>
                    <a:pt x="162" y="140"/>
                  </a:cubicBezTo>
                  <a:cubicBezTo>
                    <a:pt x="161" y="139"/>
                    <a:pt x="161" y="139"/>
                    <a:pt x="161" y="139"/>
                  </a:cubicBezTo>
                  <a:cubicBezTo>
                    <a:pt x="159" y="140"/>
                    <a:pt x="159" y="140"/>
                    <a:pt x="159" y="140"/>
                  </a:cubicBezTo>
                  <a:cubicBezTo>
                    <a:pt x="158" y="140"/>
                    <a:pt x="158" y="140"/>
                    <a:pt x="158" y="140"/>
                  </a:cubicBezTo>
                  <a:cubicBezTo>
                    <a:pt x="158" y="139"/>
                    <a:pt x="158" y="139"/>
                    <a:pt x="158" y="139"/>
                  </a:cubicBezTo>
                  <a:cubicBezTo>
                    <a:pt x="158" y="138"/>
                    <a:pt x="158" y="138"/>
                    <a:pt x="158" y="138"/>
                  </a:cubicBezTo>
                  <a:cubicBezTo>
                    <a:pt x="158" y="137"/>
                    <a:pt x="158" y="137"/>
                    <a:pt x="158" y="137"/>
                  </a:cubicBezTo>
                  <a:cubicBezTo>
                    <a:pt x="156" y="136"/>
                    <a:pt x="156" y="136"/>
                    <a:pt x="156" y="136"/>
                  </a:cubicBezTo>
                  <a:cubicBezTo>
                    <a:pt x="156" y="135"/>
                    <a:pt x="156" y="135"/>
                    <a:pt x="156" y="135"/>
                  </a:cubicBezTo>
                  <a:cubicBezTo>
                    <a:pt x="156" y="133"/>
                    <a:pt x="156" y="133"/>
                    <a:pt x="156" y="133"/>
                  </a:cubicBezTo>
                  <a:cubicBezTo>
                    <a:pt x="155" y="131"/>
                    <a:pt x="155" y="131"/>
                    <a:pt x="155" y="131"/>
                  </a:cubicBezTo>
                  <a:cubicBezTo>
                    <a:pt x="155" y="130"/>
                    <a:pt x="155" y="130"/>
                    <a:pt x="155" y="130"/>
                  </a:cubicBezTo>
                  <a:cubicBezTo>
                    <a:pt x="155" y="128"/>
                    <a:pt x="155" y="128"/>
                    <a:pt x="155" y="128"/>
                  </a:cubicBezTo>
                  <a:cubicBezTo>
                    <a:pt x="154" y="126"/>
                    <a:pt x="154" y="126"/>
                    <a:pt x="154" y="126"/>
                  </a:cubicBezTo>
                  <a:cubicBezTo>
                    <a:pt x="153" y="125"/>
                    <a:pt x="153" y="125"/>
                    <a:pt x="153" y="125"/>
                  </a:cubicBezTo>
                  <a:cubicBezTo>
                    <a:pt x="152" y="125"/>
                    <a:pt x="152" y="125"/>
                    <a:pt x="152" y="125"/>
                  </a:cubicBezTo>
                  <a:cubicBezTo>
                    <a:pt x="152" y="124"/>
                    <a:pt x="152" y="124"/>
                    <a:pt x="152" y="124"/>
                  </a:cubicBezTo>
                  <a:cubicBezTo>
                    <a:pt x="150" y="123"/>
                    <a:pt x="150" y="123"/>
                    <a:pt x="150" y="123"/>
                  </a:cubicBezTo>
                  <a:cubicBezTo>
                    <a:pt x="148" y="122"/>
                    <a:pt x="148" y="122"/>
                    <a:pt x="148" y="122"/>
                  </a:cubicBezTo>
                  <a:cubicBezTo>
                    <a:pt x="148" y="121"/>
                    <a:pt x="148" y="121"/>
                    <a:pt x="148" y="121"/>
                  </a:cubicBezTo>
                  <a:cubicBezTo>
                    <a:pt x="149" y="119"/>
                    <a:pt x="149" y="119"/>
                    <a:pt x="149" y="119"/>
                  </a:cubicBezTo>
                  <a:cubicBezTo>
                    <a:pt x="148" y="118"/>
                    <a:pt x="148" y="118"/>
                    <a:pt x="148" y="118"/>
                  </a:cubicBezTo>
                  <a:cubicBezTo>
                    <a:pt x="148" y="117"/>
                    <a:pt x="148" y="117"/>
                    <a:pt x="148" y="117"/>
                  </a:cubicBezTo>
                  <a:cubicBezTo>
                    <a:pt x="148" y="117"/>
                    <a:pt x="148" y="117"/>
                    <a:pt x="148" y="117"/>
                  </a:cubicBezTo>
                  <a:cubicBezTo>
                    <a:pt x="149" y="116"/>
                    <a:pt x="149" y="116"/>
                    <a:pt x="149" y="116"/>
                  </a:cubicBezTo>
                  <a:cubicBezTo>
                    <a:pt x="150" y="114"/>
                    <a:pt x="150" y="114"/>
                    <a:pt x="150" y="114"/>
                  </a:cubicBezTo>
                  <a:cubicBezTo>
                    <a:pt x="151" y="113"/>
                    <a:pt x="151" y="113"/>
                    <a:pt x="151" y="113"/>
                  </a:cubicBezTo>
                  <a:cubicBezTo>
                    <a:pt x="150" y="111"/>
                    <a:pt x="150" y="111"/>
                    <a:pt x="150" y="111"/>
                  </a:cubicBezTo>
                  <a:cubicBezTo>
                    <a:pt x="148" y="107"/>
                    <a:pt x="148" y="107"/>
                    <a:pt x="148" y="107"/>
                  </a:cubicBezTo>
                  <a:cubicBezTo>
                    <a:pt x="149" y="107"/>
                    <a:pt x="149" y="107"/>
                    <a:pt x="149" y="107"/>
                  </a:cubicBezTo>
                  <a:cubicBezTo>
                    <a:pt x="150" y="108"/>
                    <a:pt x="150" y="108"/>
                    <a:pt x="150" y="108"/>
                  </a:cubicBezTo>
                  <a:cubicBezTo>
                    <a:pt x="150" y="109"/>
                    <a:pt x="150" y="109"/>
                    <a:pt x="150" y="109"/>
                  </a:cubicBezTo>
                  <a:cubicBezTo>
                    <a:pt x="151" y="109"/>
                    <a:pt x="151" y="109"/>
                    <a:pt x="151" y="109"/>
                  </a:cubicBezTo>
                  <a:cubicBezTo>
                    <a:pt x="151" y="109"/>
                    <a:pt x="151" y="109"/>
                    <a:pt x="151" y="109"/>
                  </a:cubicBezTo>
                  <a:cubicBezTo>
                    <a:pt x="151" y="111"/>
                    <a:pt x="151" y="111"/>
                    <a:pt x="151" y="111"/>
                  </a:cubicBezTo>
                  <a:cubicBezTo>
                    <a:pt x="152" y="112"/>
                    <a:pt x="152" y="112"/>
                    <a:pt x="152" y="112"/>
                  </a:cubicBezTo>
                  <a:cubicBezTo>
                    <a:pt x="152" y="113"/>
                    <a:pt x="152" y="113"/>
                    <a:pt x="152" y="113"/>
                  </a:cubicBezTo>
                  <a:cubicBezTo>
                    <a:pt x="153" y="114"/>
                    <a:pt x="153" y="114"/>
                    <a:pt x="153" y="114"/>
                  </a:cubicBezTo>
                  <a:cubicBezTo>
                    <a:pt x="153" y="115"/>
                    <a:pt x="153" y="115"/>
                    <a:pt x="153" y="115"/>
                  </a:cubicBezTo>
                  <a:cubicBezTo>
                    <a:pt x="153" y="116"/>
                    <a:pt x="153" y="116"/>
                    <a:pt x="153" y="116"/>
                  </a:cubicBezTo>
                  <a:cubicBezTo>
                    <a:pt x="154" y="117"/>
                    <a:pt x="154" y="117"/>
                    <a:pt x="154" y="117"/>
                  </a:cubicBezTo>
                  <a:cubicBezTo>
                    <a:pt x="154" y="118"/>
                    <a:pt x="154" y="118"/>
                    <a:pt x="154" y="118"/>
                  </a:cubicBezTo>
                  <a:cubicBezTo>
                    <a:pt x="155" y="119"/>
                    <a:pt x="155" y="119"/>
                    <a:pt x="155" y="119"/>
                  </a:cubicBezTo>
                  <a:cubicBezTo>
                    <a:pt x="155" y="119"/>
                    <a:pt x="155" y="119"/>
                    <a:pt x="155" y="119"/>
                  </a:cubicBezTo>
                  <a:cubicBezTo>
                    <a:pt x="154" y="120"/>
                    <a:pt x="154" y="120"/>
                    <a:pt x="154" y="120"/>
                  </a:cubicBezTo>
                  <a:cubicBezTo>
                    <a:pt x="155" y="120"/>
                    <a:pt x="155" y="120"/>
                    <a:pt x="155" y="120"/>
                  </a:cubicBezTo>
                  <a:cubicBezTo>
                    <a:pt x="156" y="120"/>
                    <a:pt x="156" y="120"/>
                    <a:pt x="156" y="120"/>
                  </a:cubicBezTo>
                  <a:cubicBezTo>
                    <a:pt x="157" y="121"/>
                    <a:pt x="157" y="121"/>
                    <a:pt x="157" y="121"/>
                  </a:cubicBezTo>
                  <a:cubicBezTo>
                    <a:pt x="159" y="121"/>
                    <a:pt x="159" y="121"/>
                    <a:pt x="159" y="121"/>
                  </a:cubicBezTo>
                  <a:cubicBezTo>
                    <a:pt x="160" y="120"/>
                    <a:pt x="160" y="120"/>
                    <a:pt x="160" y="120"/>
                  </a:cubicBezTo>
                  <a:cubicBezTo>
                    <a:pt x="160" y="121"/>
                    <a:pt x="160" y="121"/>
                    <a:pt x="160" y="121"/>
                  </a:cubicBezTo>
                  <a:cubicBezTo>
                    <a:pt x="161" y="122"/>
                    <a:pt x="161" y="122"/>
                    <a:pt x="161" y="122"/>
                  </a:cubicBezTo>
                  <a:cubicBezTo>
                    <a:pt x="161" y="121"/>
                    <a:pt x="161" y="121"/>
                    <a:pt x="161" y="121"/>
                  </a:cubicBezTo>
                  <a:cubicBezTo>
                    <a:pt x="162" y="121"/>
                    <a:pt x="162" y="121"/>
                    <a:pt x="162" y="121"/>
                  </a:cubicBezTo>
                  <a:cubicBezTo>
                    <a:pt x="163" y="120"/>
                    <a:pt x="163" y="120"/>
                    <a:pt x="163" y="120"/>
                  </a:cubicBezTo>
                  <a:cubicBezTo>
                    <a:pt x="164" y="120"/>
                    <a:pt x="164" y="120"/>
                    <a:pt x="164" y="120"/>
                  </a:cubicBezTo>
                  <a:cubicBezTo>
                    <a:pt x="165" y="122"/>
                    <a:pt x="165" y="122"/>
                    <a:pt x="165" y="122"/>
                  </a:cubicBezTo>
                  <a:cubicBezTo>
                    <a:pt x="166" y="122"/>
                    <a:pt x="166" y="122"/>
                    <a:pt x="166" y="122"/>
                  </a:cubicBezTo>
                  <a:cubicBezTo>
                    <a:pt x="167" y="122"/>
                    <a:pt x="167" y="122"/>
                    <a:pt x="167" y="122"/>
                  </a:cubicBezTo>
                  <a:cubicBezTo>
                    <a:pt x="169" y="122"/>
                    <a:pt x="169" y="122"/>
                    <a:pt x="169" y="122"/>
                  </a:cubicBezTo>
                  <a:cubicBezTo>
                    <a:pt x="170" y="121"/>
                    <a:pt x="170" y="121"/>
                    <a:pt x="170" y="121"/>
                  </a:cubicBezTo>
                  <a:cubicBezTo>
                    <a:pt x="169" y="122"/>
                    <a:pt x="169" y="122"/>
                    <a:pt x="169" y="122"/>
                  </a:cubicBezTo>
                  <a:cubicBezTo>
                    <a:pt x="167" y="122"/>
                    <a:pt x="167" y="122"/>
                    <a:pt x="167" y="122"/>
                  </a:cubicBezTo>
                  <a:cubicBezTo>
                    <a:pt x="167" y="121"/>
                    <a:pt x="167" y="121"/>
                    <a:pt x="167" y="121"/>
                  </a:cubicBezTo>
                  <a:cubicBezTo>
                    <a:pt x="166" y="121"/>
                    <a:pt x="166" y="121"/>
                    <a:pt x="166" y="121"/>
                  </a:cubicBezTo>
                  <a:cubicBezTo>
                    <a:pt x="166" y="120"/>
                    <a:pt x="166" y="120"/>
                    <a:pt x="166" y="120"/>
                  </a:cubicBezTo>
                  <a:cubicBezTo>
                    <a:pt x="164" y="120"/>
                    <a:pt x="164" y="120"/>
                    <a:pt x="164" y="120"/>
                  </a:cubicBezTo>
                  <a:cubicBezTo>
                    <a:pt x="164" y="119"/>
                    <a:pt x="164" y="119"/>
                    <a:pt x="164" y="119"/>
                  </a:cubicBezTo>
                  <a:cubicBezTo>
                    <a:pt x="164" y="119"/>
                    <a:pt x="164" y="119"/>
                    <a:pt x="164" y="119"/>
                  </a:cubicBezTo>
                  <a:cubicBezTo>
                    <a:pt x="163" y="119"/>
                    <a:pt x="163" y="119"/>
                    <a:pt x="163" y="119"/>
                  </a:cubicBezTo>
                  <a:cubicBezTo>
                    <a:pt x="161" y="119"/>
                    <a:pt x="161" y="119"/>
                    <a:pt x="161" y="119"/>
                  </a:cubicBezTo>
                  <a:cubicBezTo>
                    <a:pt x="160" y="119"/>
                    <a:pt x="160" y="119"/>
                    <a:pt x="160" y="119"/>
                  </a:cubicBezTo>
                  <a:cubicBezTo>
                    <a:pt x="159" y="119"/>
                    <a:pt x="159" y="119"/>
                    <a:pt x="159" y="119"/>
                  </a:cubicBezTo>
                  <a:cubicBezTo>
                    <a:pt x="157" y="117"/>
                    <a:pt x="157" y="117"/>
                    <a:pt x="157" y="117"/>
                  </a:cubicBezTo>
                  <a:cubicBezTo>
                    <a:pt x="157" y="116"/>
                    <a:pt x="157" y="116"/>
                    <a:pt x="157" y="116"/>
                  </a:cubicBezTo>
                  <a:cubicBezTo>
                    <a:pt x="156" y="116"/>
                    <a:pt x="156" y="116"/>
                    <a:pt x="156" y="116"/>
                  </a:cubicBezTo>
                  <a:cubicBezTo>
                    <a:pt x="155" y="114"/>
                    <a:pt x="155" y="114"/>
                    <a:pt x="155" y="114"/>
                  </a:cubicBezTo>
                  <a:cubicBezTo>
                    <a:pt x="156" y="114"/>
                    <a:pt x="156" y="114"/>
                    <a:pt x="156" y="114"/>
                  </a:cubicBezTo>
                  <a:cubicBezTo>
                    <a:pt x="156" y="114"/>
                    <a:pt x="156" y="114"/>
                    <a:pt x="156" y="114"/>
                  </a:cubicBezTo>
                  <a:cubicBezTo>
                    <a:pt x="157" y="113"/>
                    <a:pt x="157" y="113"/>
                    <a:pt x="157" y="113"/>
                  </a:cubicBezTo>
                  <a:cubicBezTo>
                    <a:pt x="158" y="113"/>
                    <a:pt x="158" y="113"/>
                    <a:pt x="158" y="113"/>
                  </a:cubicBezTo>
                  <a:cubicBezTo>
                    <a:pt x="159" y="114"/>
                    <a:pt x="159" y="114"/>
                    <a:pt x="159" y="114"/>
                  </a:cubicBezTo>
                  <a:cubicBezTo>
                    <a:pt x="161" y="115"/>
                    <a:pt x="161" y="115"/>
                    <a:pt x="161" y="115"/>
                  </a:cubicBezTo>
                  <a:cubicBezTo>
                    <a:pt x="162" y="115"/>
                    <a:pt x="162" y="115"/>
                    <a:pt x="162" y="115"/>
                  </a:cubicBezTo>
                  <a:cubicBezTo>
                    <a:pt x="163" y="113"/>
                    <a:pt x="163" y="113"/>
                    <a:pt x="163" y="113"/>
                  </a:cubicBezTo>
                  <a:cubicBezTo>
                    <a:pt x="163" y="112"/>
                    <a:pt x="163" y="112"/>
                    <a:pt x="163" y="112"/>
                  </a:cubicBezTo>
                  <a:cubicBezTo>
                    <a:pt x="161" y="111"/>
                    <a:pt x="161" y="111"/>
                    <a:pt x="161" y="111"/>
                  </a:cubicBezTo>
                  <a:cubicBezTo>
                    <a:pt x="159" y="112"/>
                    <a:pt x="159" y="112"/>
                    <a:pt x="159" y="112"/>
                  </a:cubicBezTo>
                  <a:cubicBezTo>
                    <a:pt x="159" y="112"/>
                    <a:pt x="159" y="112"/>
                    <a:pt x="159" y="112"/>
                  </a:cubicBezTo>
                  <a:cubicBezTo>
                    <a:pt x="159" y="111"/>
                    <a:pt x="159" y="111"/>
                    <a:pt x="159" y="111"/>
                  </a:cubicBezTo>
                  <a:cubicBezTo>
                    <a:pt x="160" y="111"/>
                    <a:pt x="160" y="111"/>
                    <a:pt x="160" y="111"/>
                  </a:cubicBezTo>
                  <a:cubicBezTo>
                    <a:pt x="160" y="111"/>
                    <a:pt x="160" y="111"/>
                    <a:pt x="160" y="111"/>
                  </a:cubicBezTo>
                  <a:cubicBezTo>
                    <a:pt x="160" y="110"/>
                    <a:pt x="160" y="110"/>
                    <a:pt x="160" y="110"/>
                  </a:cubicBezTo>
                  <a:cubicBezTo>
                    <a:pt x="161" y="109"/>
                    <a:pt x="161" y="109"/>
                    <a:pt x="161" y="109"/>
                  </a:cubicBezTo>
                  <a:cubicBezTo>
                    <a:pt x="162" y="108"/>
                    <a:pt x="162" y="108"/>
                    <a:pt x="162" y="108"/>
                  </a:cubicBezTo>
                  <a:cubicBezTo>
                    <a:pt x="163" y="108"/>
                    <a:pt x="163" y="108"/>
                    <a:pt x="163" y="108"/>
                  </a:cubicBezTo>
                  <a:cubicBezTo>
                    <a:pt x="166" y="108"/>
                    <a:pt x="166" y="108"/>
                    <a:pt x="166" y="108"/>
                  </a:cubicBezTo>
                  <a:cubicBezTo>
                    <a:pt x="167" y="109"/>
                    <a:pt x="167" y="109"/>
                    <a:pt x="167" y="109"/>
                  </a:cubicBezTo>
                  <a:cubicBezTo>
                    <a:pt x="168" y="110"/>
                    <a:pt x="168" y="110"/>
                    <a:pt x="168" y="110"/>
                  </a:cubicBezTo>
                  <a:cubicBezTo>
                    <a:pt x="171" y="110"/>
                    <a:pt x="171" y="110"/>
                    <a:pt x="171" y="110"/>
                  </a:cubicBezTo>
                  <a:cubicBezTo>
                    <a:pt x="171" y="111"/>
                    <a:pt x="171" y="111"/>
                    <a:pt x="171" y="111"/>
                  </a:cubicBezTo>
                  <a:cubicBezTo>
                    <a:pt x="172" y="112"/>
                    <a:pt x="172" y="112"/>
                    <a:pt x="172" y="112"/>
                  </a:cubicBezTo>
                  <a:cubicBezTo>
                    <a:pt x="174" y="113"/>
                    <a:pt x="174" y="113"/>
                    <a:pt x="174" y="113"/>
                  </a:cubicBezTo>
                  <a:cubicBezTo>
                    <a:pt x="175" y="113"/>
                    <a:pt x="175" y="113"/>
                    <a:pt x="175" y="113"/>
                  </a:cubicBezTo>
                  <a:cubicBezTo>
                    <a:pt x="178" y="113"/>
                    <a:pt x="178" y="113"/>
                    <a:pt x="178" y="113"/>
                  </a:cubicBezTo>
                  <a:cubicBezTo>
                    <a:pt x="180" y="112"/>
                    <a:pt x="180" y="112"/>
                    <a:pt x="180" y="112"/>
                  </a:cubicBezTo>
                  <a:cubicBezTo>
                    <a:pt x="180" y="113"/>
                    <a:pt x="180" y="113"/>
                    <a:pt x="180" y="113"/>
                  </a:cubicBezTo>
                  <a:cubicBezTo>
                    <a:pt x="181" y="113"/>
                    <a:pt x="181" y="113"/>
                    <a:pt x="181" y="113"/>
                  </a:cubicBezTo>
                  <a:cubicBezTo>
                    <a:pt x="182" y="113"/>
                    <a:pt x="182" y="113"/>
                    <a:pt x="182" y="113"/>
                  </a:cubicBezTo>
                  <a:cubicBezTo>
                    <a:pt x="181" y="114"/>
                    <a:pt x="181" y="114"/>
                    <a:pt x="181" y="114"/>
                  </a:cubicBezTo>
                  <a:cubicBezTo>
                    <a:pt x="182" y="115"/>
                    <a:pt x="182" y="115"/>
                    <a:pt x="182" y="115"/>
                  </a:cubicBezTo>
                  <a:cubicBezTo>
                    <a:pt x="181" y="115"/>
                    <a:pt x="181" y="115"/>
                    <a:pt x="181" y="115"/>
                  </a:cubicBezTo>
                  <a:cubicBezTo>
                    <a:pt x="180" y="116"/>
                    <a:pt x="180" y="116"/>
                    <a:pt x="180" y="116"/>
                  </a:cubicBezTo>
                  <a:cubicBezTo>
                    <a:pt x="180" y="117"/>
                    <a:pt x="180" y="117"/>
                    <a:pt x="180" y="117"/>
                  </a:cubicBezTo>
                  <a:cubicBezTo>
                    <a:pt x="181" y="118"/>
                    <a:pt x="181" y="118"/>
                    <a:pt x="181" y="118"/>
                  </a:cubicBezTo>
                  <a:cubicBezTo>
                    <a:pt x="181" y="119"/>
                    <a:pt x="181" y="119"/>
                    <a:pt x="181" y="119"/>
                  </a:cubicBezTo>
                  <a:cubicBezTo>
                    <a:pt x="182" y="121"/>
                    <a:pt x="182" y="121"/>
                    <a:pt x="182" y="121"/>
                  </a:cubicBezTo>
                  <a:cubicBezTo>
                    <a:pt x="182" y="121"/>
                    <a:pt x="182" y="121"/>
                    <a:pt x="182" y="121"/>
                  </a:cubicBezTo>
                  <a:cubicBezTo>
                    <a:pt x="182" y="122"/>
                    <a:pt x="182" y="122"/>
                    <a:pt x="182" y="122"/>
                  </a:cubicBezTo>
                  <a:cubicBezTo>
                    <a:pt x="182" y="125"/>
                    <a:pt x="182" y="125"/>
                    <a:pt x="182" y="125"/>
                  </a:cubicBezTo>
                  <a:cubicBezTo>
                    <a:pt x="183" y="125"/>
                    <a:pt x="183" y="125"/>
                    <a:pt x="183" y="125"/>
                  </a:cubicBezTo>
                  <a:cubicBezTo>
                    <a:pt x="183" y="124"/>
                    <a:pt x="183" y="124"/>
                    <a:pt x="183" y="124"/>
                  </a:cubicBezTo>
                  <a:cubicBezTo>
                    <a:pt x="183" y="123"/>
                    <a:pt x="183" y="123"/>
                    <a:pt x="183" y="123"/>
                  </a:cubicBezTo>
                  <a:cubicBezTo>
                    <a:pt x="183" y="123"/>
                    <a:pt x="183" y="123"/>
                    <a:pt x="183" y="123"/>
                  </a:cubicBezTo>
                  <a:cubicBezTo>
                    <a:pt x="183" y="122"/>
                    <a:pt x="183" y="122"/>
                    <a:pt x="183" y="122"/>
                  </a:cubicBezTo>
                  <a:cubicBezTo>
                    <a:pt x="184" y="121"/>
                    <a:pt x="184" y="121"/>
                    <a:pt x="184" y="121"/>
                  </a:cubicBezTo>
                  <a:cubicBezTo>
                    <a:pt x="184" y="120"/>
                    <a:pt x="184" y="120"/>
                    <a:pt x="184" y="120"/>
                  </a:cubicBezTo>
                  <a:cubicBezTo>
                    <a:pt x="185" y="121"/>
                    <a:pt x="185" y="121"/>
                    <a:pt x="185" y="121"/>
                  </a:cubicBezTo>
                  <a:cubicBezTo>
                    <a:pt x="185" y="122"/>
                    <a:pt x="185" y="122"/>
                    <a:pt x="185" y="122"/>
                  </a:cubicBezTo>
                  <a:cubicBezTo>
                    <a:pt x="186" y="124"/>
                    <a:pt x="186" y="124"/>
                    <a:pt x="186" y="124"/>
                  </a:cubicBezTo>
                  <a:cubicBezTo>
                    <a:pt x="186" y="124"/>
                    <a:pt x="186" y="124"/>
                    <a:pt x="186" y="124"/>
                  </a:cubicBezTo>
                  <a:cubicBezTo>
                    <a:pt x="185" y="125"/>
                    <a:pt x="185" y="125"/>
                    <a:pt x="185" y="125"/>
                  </a:cubicBezTo>
                  <a:cubicBezTo>
                    <a:pt x="185" y="126"/>
                    <a:pt x="185" y="126"/>
                    <a:pt x="185" y="126"/>
                  </a:cubicBezTo>
                  <a:cubicBezTo>
                    <a:pt x="185" y="126"/>
                    <a:pt x="185" y="126"/>
                    <a:pt x="185" y="126"/>
                  </a:cubicBezTo>
                  <a:cubicBezTo>
                    <a:pt x="186" y="127"/>
                    <a:pt x="186" y="127"/>
                    <a:pt x="186" y="127"/>
                  </a:cubicBezTo>
                  <a:cubicBezTo>
                    <a:pt x="188" y="127"/>
                    <a:pt x="188" y="127"/>
                    <a:pt x="188" y="127"/>
                  </a:cubicBezTo>
                  <a:cubicBezTo>
                    <a:pt x="189" y="127"/>
                    <a:pt x="189" y="127"/>
                    <a:pt x="189" y="127"/>
                  </a:cubicBezTo>
                  <a:cubicBezTo>
                    <a:pt x="190" y="128"/>
                    <a:pt x="190" y="128"/>
                    <a:pt x="190" y="128"/>
                  </a:cubicBezTo>
                  <a:cubicBezTo>
                    <a:pt x="190" y="129"/>
                    <a:pt x="190" y="129"/>
                    <a:pt x="190" y="129"/>
                  </a:cubicBezTo>
                  <a:cubicBezTo>
                    <a:pt x="191" y="130"/>
                    <a:pt x="191" y="130"/>
                    <a:pt x="191" y="130"/>
                  </a:cubicBezTo>
                  <a:cubicBezTo>
                    <a:pt x="193" y="130"/>
                    <a:pt x="193" y="130"/>
                    <a:pt x="193" y="130"/>
                  </a:cubicBezTo>
                  <a:cubicBezTo>
                    <a:pt x="195" y="131"/>
                    <a:pt x="195" y="131"/>
                    <a:pt x="195" y="131"/>
                  </a:cubicBezTo>
                  <a:cubicBezTo>
                    <a:pt x="194" y="131"/>
                    <a:pt x="194" y="131"/>
                    <a:pt x="194" y="131"/>
                  </a:cubicBezTo>
                  <a:cubicBezTo>
                    <a:pt x="194" y="130"/>
                    <a:pt x="194" y="130"/>
                    <a:pt x="194" y="130"/>
                  </a:cubicBezTo>
                  <a:cubicBezTo>
                    <a:pt x="196" y="129"/>
                    <a:pt x="196" y="129"/>
                    <a:pt x="196" y="129"/>
                  </a:cubicBezTo>
                  <a:cubicBezTo>
                    <a:pt x="197" y="128"/>
                    <a:pt x="197" y="128"/>
                    <a:pt x="197" y="128"/>
                  </a:cubicBezTo>
                  <a:cubicBezTo>
                    <a:pt x="199" y="130"/>
                    <a:pt x="199" y="130"/>
                    <a:pt x="199" y="130"/>
                  </a:cubicBezTo>
                  <a:cubicBezTo>
                    <a:pt x="200" y="130"/>
                    <a:pt x="200" y="130"/>
                    <a:pt x="200" y="130"/>
                  </a:cubicBezTo>
                  <a:cubicBezTo>
                    <a:pt x="201" y="131"/>
                    <a:pt x="201" y="131"/>
                    <a:pt x="201" y="131"/>
                  </a:cubicBezTo>
                  <a:cubicBezTo>
                    <a:pt x="201" y="132"/>
                    <a:pt x="201" y="132"/>
                    <a:pt x="201" y="132"/>
                  </a:cubicBezTo>
                  <a:cubicBezTo>
                    <a:pt x="201" y="131"/>
                    <a:pt x="201" y="131"/>
                    <a:pt x="201" y="131"/>
                  </a:cubicBezTo>
                  <a:cubicBezTo>
                    <a:pt x="200" y="129"/>
                    <a:pt x="200" y="129"/>
                    <a:pt x="200" y="129"/>
                  </a:cubicBezTo>
                  <a:cubicBezTo>
                    <a:pt x="200" y="129"/>
                    <a:pt x="200" y="129"/>
                    <a:pt x="200" y="129"/>
                  </a:cubicBezTo>
                  <a:cubicBezTo>
                    <a:pt x="198" y="129"/>
                    <a:pt x="198" y="129"/>
                    <a:pt x="198" y="129"/>
                  </a:cubicBezTo>
                  <a:cubicBezTo>
                    <a:pt x="197" y="128"/>
                    <a:pt x="197" y="128"/>
                    <a:pt x="197" y="128"/>
                  </a:cubicBezTo>
                  <a:cubicBezTo>
                    <a:pt x="195" y="128"/>
                    <a:pt x="195" y="128"/>
                    <a:pt x="195" y="128"/>
                  </a:cubicBezTo>
                  <a:cubicBezTo>
                    <a:pt x="194" y="129"/>
                    <a:pt x="194" y="129"/>
                    <a:pt x="194" y="129"/>
                  </a:cubicBezTo>
                  <a:cubicBezTo>
                    <a:pt x="193" y="129"/>
                    <a:pt x="193" y="129"/>
                    <a:pt x="193" y="129"/>
                  </a:cubicBezTo>
                  <a:cubicBezTo>
                    <a:pt x="193" y="129"/>
                    <a:pt x="193" y="129"/>
                    <a:pt x="193" y="129"/>
                  </a:cubicBezTo>
                  <a:cubicBezTo>
                    <a:pt x="191" y="129"/>
                    <a:pt x="191" y="129"/>
                    <a:pt x="191" y="129"/>
                  </a:cubicBezTo>
                  <a:cubicBezTo>
                    <a:pt x="190" y="127"/>
                    <a:pt x="190" y="127"/>
                    <a:pt x="190" y="127"/>
                  </a:cubicBezTo>
                  <a:cubicBezTo>
                    <a:pt x="189" y="127"/>
                    <a:pt x="189" y="127"/>
                    <a:pt x="189" y="127"/>
                  </a:cubicBezTo>
                  <a:cubicBezTo>
                    <a:pt x="187" y="126"/>
                    <a:pt x="187" y="126"/>
                    <a:pt x="187" y="126"/>
                  </a:cubicBezTo>
                  <a:cubicBezTo>
                    <a:pt x="187" y="125"/>
                    <a:pt x="187" y="125"/>
                    <a:pt x="187" y="125"/>
                  </a:cubicBezTo>
                  <a:cubicBezTo>
                    <a:pt x="187" y="125"/>
                    <a:pt x="187" y="125"/>
                    <a:pt x="187" y="125"/>
                  </a:cubicBezTo>
                  <a:cubicBezTo>
                    <a:pt x="188" y="125"/>
                    <a:pt x="188" y="125"/>
                    <a:pt x="188" y="125"/>
                  </a:cubicBezTo>
                  <a:cubicBezTo>
                    <a:pt x="189" y="124"/>
                    <a:pt x="189" y="124"/>
                    <a:pt x="189" y="124"/>
                  </a:cubicBezTo>
                  <a:cubicBezTo>
                    <a:pt x="189" y="123"/>
                    <a:pt x="189" y="123"/>
                    <a:pt x="189" y="123"/>
                  </a:cubicBezTo>
                  <a:cubicBezTo>
                    <a:pt x="187" y="122"/>
                    <a:pt x="187" y="122"/>
                    <a:pt x="187" y="122"/>
                  </a:cubicBezTo>
                  <a:cubicBezTo>
                    <a:pt x="187" y="120"/>
                    <a:pt x="187" y="120"/>
                    <a:pt x="187" y="120"/>
                  </a:cubicBezTo>
                  <a:cubicBezTo>
                    <a:pt x="185" y="118"/>
                    <a:pt x="185" y="118"/>
                    <a:pt x="185" y="118"/>
                  </a:cubicBezTo>
                  <a:cubicBezTo>
                    <a:pt x="184" y="118"/>
                    <a:pt x="184" y="118"/>
                    <a:pt x="184" y="118"/>
                  </a:cubicBezTo>
                  <a:cubicBezTo>
                    <a:pt x="183" y="117"/>
                    <a:pt x="183" y="117"/>
                    <a:pt x="183" y="117"/>
                  </a:cubicBezTo>
                  <a:cubicBezTo>
                    <a:pt x="184" y="116"/>
                    <a:pt x="184" y="116"/>
                    <a:pt x="184" y="116"/>
                  </a:cubicBezTo>
                  <a:cubicBezTo>
                    <a:pt x="183" y="115"/>
                    <a:pt x="183" y="115"/>
                    <a:pt x="183" y="115"/>
                  </a:cubicBezTo>
                  <a:cubicBezTo>
                    <a:pt x="183" y="113"/>
                    <a:pt x="183" y="113"/>
                    <a:pt x="183" y="113"/>
                  </a:cubicBezTo>
                  <a:cubicBezTo>
                    <a:pt x="182" y="112"/>
                    <a:pt x="182" y="112"/>
                    <a:pt x="182" y="112"/>
                  </a:cubicBezTo>
                  <a:cubicBezTo>
                    <a:pt x="182" y="112"/>
                    <a:pt x="182" y="112"/>
                    <a:pt x="182" y="112"/>
                  </a:cubicBezTo>
                  <a:cubicBezTo>
                    <a:pt x="180" y="111"/>
                    <a:pt x="180" y="111"/>
                    <a:pt x="180" y="111"/>
                  </a:cubicBezTo>
                  <a:cubicBezTo>
                    <a:pt x="178" y="111"/>
                    <a:pt x="178" y="111"/>
                    <a:pt x="178" y="111"/>
                  </a:cubicBezTo>
                  <a:cubicBezTo>
                    <a:pt x="177" y="110"/>
                    <a:pt x="177" y="110"/>
                    <a:pt x="177" y="110"/>
                  </a:cubicBezTo>
                  <a:cubicBezTo>
                    <a:pt x="176" y="109"/>
                    <a:pt x="176" y="109"/>
                    <a:pt x="176" y="109"/>
                  </a:cubicBezTo>
                  <a:cubicBezTo>
                    <a:pt x="176" y="108"/>
                    <a:pt x="176" y="108"/>
                    <a:pt x="176" y="108"/>
                  </a:cubicBezTo>
                  <a:cubicBezTo>
                    <a:pt x="175" y="107"/>
                    <a:pt x="175" y="107"/>
                    <a:pt x="175" y="107"/>
                  </a:cubicBezTo>
                  <a:cubicBezTo>
                    <a:pt x="175" y="107"/>
                    <a:pt x="175" y="107"/>
                    <a:pt x="175" y="107"/>
                  </a:cubicBezTo>
                  <a:cubicBezTo>
                    <a:pt x="174" y="107"/>
                    <a:pt x="174" y="107"/>
                    <a:pt x="174" y="107"/>
                  </a:cubicBezTo>
                  <a:cubicBezTo>
                    <a:pt x="171" y="107"/>
                    <a:pt x="171" y="107"/>
                    <a:pt x="171" y="107"/>
                  </a:cubicBezTo>
                  <a:cubicBezTo>
                    <a:pt x="170" y="107"/>
                    <a:pt x="170" y="107"/>
                    <a:pt x="170" y="107"/>
                  </a:cubicBezTo>
                  <a:cubicBezTo>
                    <a:pt x="169" y="107"/>
                    <a:pt x="169" y="107"/>
                    <a:pt x="169" y="107"/>
                  </a:cubicBezTo>
                  <a:cubicBezTo>
                    <a:pt x="169" y="105"/>
                    <a:pt x="169" y="105"/>
                    <a:pt x="169" y="105"/>
                  </a:cubicBezTo>
                  <a:cubicBezTo>
                    <a:pt x="168" y="105"/>
                    <a:pt x="168" y="105"/>
                    <a:pt x="168" y="105"/>
                  </a:cubicBezTo>
                  <a:cubicBezTo>
                    <a:pt x="168" y="105"/>
                    <a:pt x="168" y="105"/>
                    <a:pt x="168" y="105"/>
                  </a:cubicBezTo>
                  <a:cubicBezTo>
                    <a:pt x="168" y="103"/>
                    <a:pt x="168" y="103"/>
                    <a:pt x="168" y="103"/>
                  </a:cubicBezTo>
                  <a:cubicBezTo>
                    <a:pt x="167" y="102"/>
                    <a:pt x="167" y="102"/>
                    <a:pt x="167" y="102"/>
                  </a:cubicBezTo>
                  <a:cubicBezTo>
                    <a:pt x="165" y="101"/>
                    <a:pt x="165" y="101"/>
                    <a:pt x="165" y="101"/>
                  </a:cubicBezTo>
                  <a:cubicBezTo>
                    <a:pt x="166" y="100"/>
                    <a:pt x="166" y="100"/>
                    <a:pt x="166" y="100"/>
                  </a:cubicBezTo>
                  <a:cubicBezTo>
                    <a:pt x="166" y="100"/>
                    <a:pt x="166" y="100"/>
                    <a:pt x="166" y="100"/>
                  </a:cubicBezTo>
                  <a:cubicBezTo>
                    <a:pt x="165" y="100"/>
                    <a:pt x="165" y="100"/>
                    <a:pt x="165" y="100"/>
                  </a:cubicBezTo>
                  <a:cubicBezTo>
                    <a:pt x="164" y="99"/>
                    <a:pt x="164" y="99"/>
                    <a:pt x="164" y="99"/>
                  </a:cubicBezTo>
                  <a:cubicBezTo>
                    <a:pt x="165" y="98"/>
                    <a:pt x="165" y="98"/>
                    <a:pt x="165" y="98"/>
                  </a:cubicBezTo>
                  <a:cubicBezTo>
                    <a:pt x="165" y="97"/>
                    <a:pt x="165" y="97"/>
                    <a:pt x="165" y="97"/>
                  </a:cubicBezTo>
                  <a:cubicBezTo>
                    <a:pt x="164" y="97"/>
                    <a:pt x="164" y="97"/>
                    <a:pt x="164" y="97"/>
                  </a:cubicBezTo>
                  <a:cubicBezTo>
                    <a:pt x="164" y="96"/>
                    <a:pt x="164" y="96"/>
                    <a:pt x="164" y="96"/>
                  </a:cubicBezTo>
                  <a:cubicBezTo>
                    <a:pt x="165" y="96"/>
                    <a:pt x="165" y="96"/>
                    <a:pt x="165" y="96"/>
                  </a:cubicBezTo>
                  <a:cubicBezTo>
                    <a:pt x="167" y="95"/>
                    <a:pt x="167" y="95"/>
                    <a:pt x="167" y="95"/>
                  </a:cubicBezTo>
                  <a:cubicBezTo>
                    <a:pt x="168" y="95"/>
                    <a:pt x="168" y="95"/>
                    <a:pt x="168" y="95"/>
                  </a:cubicBezTo>
                  <a:cubicBezTo>
                    <a:pt x="170" y="95"/>
                    <a:pt x="170" y="95"/>
                    <a:pt x="170" y="95"/>
                  </a:cubicBezTo>
                  <a:cubicBezTo>
                    <a:pt x="173" y="93"/>
                    <a:pt x="173" y="93"/>
                    <a:pt x="173" y="93"/>
                  </a:cubicBezTo>
                  <a:cubicBezTo>
                    <a:pt x="175" y="92"/>
                    <a:pt x="175" y="92"/>
                    <a:pt x="175" y="92"/>
                  </a:cubicBezTo>
                  <a:cubicBezTo>
                    <a:pt x="176" y="92"/>
                    <a:pt x="176" y="92"/>
                    <a:pt x="176" y="92"/>
                  </a:cubicBezTo>
                  <a:cubicBezTo>
                    <a:pt x="177" y="93"/>
                    <a:pt x="177" y="93"/>
                    <a:pt x="177" y="93"/>
                  </a:cubicBezTo>
                  <a:cubicBezTo>
                    <a:pt x="178" y="92"/>
                    <a:pt x="178" y="92"/>
                    <a:pt x="178" y="92"/>
                  </a:cubicBezTo>
                  <a:cubicBezTo>
                    <a:pt x="178" y="91"/>
                    <a:pt x="178" y="91"/>
                    <a:pt x="178" y="91"/>
                  </a:cubicBezTo>
                  <a:cubicBezTo>
                    <a:pt x="180" y="91"/>
                    <a:pt x="180" y="91"/>
                    <a:pt x="180" y="91"/>
                  </a:cubicBezTo>
                  <a:cubicBezTo>
                    <a:pt x="183" y="89"/>
                    <a:pt x="183" y="89"/>
                    <a:pt x="183" y="89"/>
                  </a:cubicBezTo>
                  <a:cubicBezTo>
                    <a:pt x="183" y="90"/>
                    <a:pt x="183" y="90"/>
                    <a:pt x="183" y="90"/>
                  </a:cubicBezTo>
                  <a:cubicBezTo>
                    <a:pt x="183" y="91"/>
                    <a:pt x="183" y="91"/>
                    <a:pt x="183" y="91"/>
                  </a:cubicBezTo>
                  <a:cubicBezTo>
                    <a:pt x="183" y="91"/>
                    <a:pt x="183" y="91"/>
                    <a:pt x="183" y="91"/>
                  </a:cubicBezTo>
                  <a:cubicBezTo>
                    <a:pt x="182" y="92"/>
                    <a:pt x="182" y="92"/>
                    <a:pt x="182" y="92"/>
                  </a:cubicBezTo>
                  <a:cubicBezTo>
                    <a:pt x="181" y="93"/>
                    <a:pt x="181" y="93"/>
                    <a:pt x="181" y="93"/>
                  </a:cubicBezTo>
                  <a:cubicBezTo>
                    <a:pt x="181" y="94"/>
                    <a:pt x="181" y="94"/>
                    <a:pt x="181" y="94"/>
                  </a:cubicBezTo>
                  <a:cubicBezTo>
                    <a:pt x="183" y="96"/>
                    <a:pt x="183" y="96"/>
                    <a:pt x="183" y="96"/>
                  </a:cubicBezTo>
                  <a:cubicBezTo>
                    <a:pt x="185" y="96"/>
                    <a:pt x="185" y="96"/>
                    <a:pt x="185" y="96"/>
                  </a:cubicBezTo>
                  <a:cubicBezTo>
                    <a:pt x="184" y="95"/>
                    <a:pt x="184" y="95"/>
                    <a:pt x="184" y="95"/>
                  </a:cubicBezTo>
                  <a:cubicBezTo>
                    <a:pt x="182" y="94"/>
                    <a:pt x="182" y="94"/>
                    <a:pt x="182" y="94"/>
                  </a:cubicBezTo>
                  <a:cubicBezTo>
                    <a:pt x="182" y="93"/>
                    <a:pt x="182" y="93"/>
                    <a:pt x="182" y="93"/>
                  </a:cubicBezTo>
                  <a:cubicBezTo>
                    <a:pt x="183" y="92"/>
                    <a:pt x="183" y="92"/>
                    <a:pt x="183" y="92"/>
                  </a:cubicBezTo>
                  <a:cubicBezTo>
                    <a:pt x="185" y="91"/>
                    <a:pt x="185" y="91"/>
                    <a:pt x="185" y="91"/>
                  </a:cubicBezTo>
                  <a:cubicBezTo>
                    <a:pt x="185" y="90"/>
                    <a:pt x="185" y="90"/>
                    <a:pt x="185" y="90"/>
                  </a:cubicBezTo>
                  <a:cubicBezTo>
                    <a:pt x="185" y="89"/>
                    <a:pt x="185" y="89"/>
                    <a:pt x="185" y="89"/>
                  </a:cubicBezTo>
                  <a:cubicBezTo>
                    <a:pt x="184" y="89"/>
                    <a:pt x="184" y="89"/>
                    <a:pt x="184" y="89"/>
                  </a:cubicBezTo>
                  <a:cubicBezTo>
                    <a:pt x="182" y="88"/>
                    <a:pt x="182" y="88"/>
                    <a:pt x="182" y="88"/>
                  </a:cubicBezTo>
                  <a:cubicBezTo>
                    <a:pt x="183" y="87"/>
                    <a:pt x="183" y="87"/>
                    <a:pt x="183" y="87"/>
                  </a:cubicBezTo>
                  <a:cubicBezTo>
                    <a:pt x="181" y="87"/>
                    <a:pt x="181" y="87"/>
                    <a:pt x="181" y="87"/>
                  </a:cubicBezTo>
                  <a:cubicBezTo>
                    <a:pt x="181" y="88"/>
                    <a:pt x="181" y="88"/>
                    <a:pt x="181" y="88"/>
                  </a:cubicBezTo>
                  <a:cubicBezTo>
                    <a:pt x="180" y="87"/>
                    <a:pt x="180" y="87"/>
                    <a:pt x="180" y="87"/>
                  </a:cubicBezTo>
                  <a:cubicBezTo>
                    <a:pt x="180" y="86"/>
                    <a:pt x="180" y="86"/>
                    <a:pt x="180" y="86"/>
                  </a:cubicBezTo>
                  <a:cubicBezTo>
                    <a:pt x="178" y="86"/>
                    <a:pt x="178" y="86"/>
                    <a:pt x="178" y="86"/>
                  </a:cubicBezTo>
                  <a:cubicBezTo>
                    <a:pt x="178" y="87"/>
                    <a:pt x="178" y="87"/>
                    <a:pt x="178" y="87"/>
                  </a:cubicBezTo>
                  <a:cubicBezTo>
                    <a:pt x="177" y="85"/>
                    <a:pt x="177" y="85"/>
                    <a:pt x="177" y="85"/>
                  </a:cubicBezTo>
                  <a:cubicBezTo>
                    <a:pt x="177" y="85"/>
                    <a:pt x="177" y="85"/>
                    <a:pt x="177" y="85"/>
                  </a:cubicBezTo>
                  <a:cubicBezTo>
                    <a:pt x="177" y="84"/>
                    <a:pt x="177" y="84"/>
                    <a:pt x="177" y="84"/>
                  </a:cubicBezTo>
                  <a:cubicBezTo>
                    <a:pt x="178" y="84"/>
                    <a:pt x="178" y="84"/>
                    <a:pt x="178" y="84"/>
                  </a:cubicBezTo>
                  <a:cubicBezTo>
                    <a:pt x="179" y="85"/>
                    <a:pt x="179" y="85"/>
                    <a:pt x="179" y="85"/>
                  </a:cubicBezTo>
                  <a:cubicBezTo>
                    <a:pt x="180" y="85"/>
                    <a:pt x="180" y="85"/>
                    <a:pt x="180" y="85"/>
                  </a:cubicBezTo>
                  <a:cubicBezTo>
                    <a:pt x="181" y="84"/>
                    <a:pt x="181" y="84"/>
                    <a:pt x="181" y="84"/>
                  </a:cubicBezTo>
                  <a:cubicBezTo>
                    <a:pt x="180" y="84"/>
                    <a:pt x="180" y="84"/>
                    <a:pt x="180" y="84"/>
                  </a:cubicBezTo>
                  <a:cubicBezTo>
                    <a:pt x="180" y="84"/>
                    <a:pt x="180" y="84"/>
                    <a:pt x="180" y="84"/>
                  </a:cubicBezTo>
                  <a:cubicBezTo>
                    <a:pt x="179" y="84"/>
                    <a:pt x="179" y="84"/>
                    <a:pt x="179" y="84"/>
                  </a:cubicBezTo>
                  <a:cubicBezTo>
                    <a:pt x="178" y="84"/>
                    <a:pt x="178" y="84"/>
                    <a:pt x="178" y="84"/>
                  </a:cubicBezTo>
                  <a:cubicBezTo>
                    <a:pt x="178" y="83"/>
                    <a:pt x="178" y="83"/>
                    <a:pt x="178" y="83"/>
                  </a:cubicBezTo>
                  <a:cubicBezTo>
                    <a:pt x="177" y="83"/>
                    <a:pt x="177" y="83"/>
                    <a:pt x="177" y="83"/>
                  </a:cubicBezTo>
                  <a:cubicBezTo>
                    <a:pt x="175" y="83"/>
                    <a:pt x="175" y="83"/>
                    <a:pt x="175" y="83"/>
                  </a:cubicBezTo>
                  <a:cubicBezTo>
                    <a:pt x="175" y="83"/>
                    <a:pt x="175" y="83"/>
                    <a:pt x="175" y="83"/>
                  </a:cubicBezTo>
                  <a:cubicBezTo>
                    <a:pt x="174" y="82"/>
                    <a:pt x="174" y="82"/>
                    <a:pt x="174" y="82"/>
                  </a:cubicBezTo>
                  <a:cubicBezTo>
                    <a:pt x="175" y="82"/>
                    <a:pt x="175" y="82"/>
                    <a:pt x="175" y="82"/>
                  </a:cubicBezTo>
                  <a:cubicBezTo>
                    <a:pt x="174" y="81"/>
                    <a:pt x="174" y="81"/>
                    <a:pt x="174" y="81"/>
                  </a:cubicBezTo>
                  <a:cubicBezTo>
                    <a:pt x="174" y="80"/>
                    <a:pt x="174" y="80"/>
                    <a:pt x="174" y="80"/>
                  </a:cubicBezTo>
                  <a:cubicBezTo>
                    <a:pt x="174" y="80"/>
                    <a:pt x="174" y="80"/>
                    <a:pt x="174" y="80"/>
                  </a:cubicBezTo>
                  <a:cubicBezTo>
                    <a:pt x="175" y="80"/>
                    <a:pt x="175" y="80"/>
                    <a:pt x="175" y="80"/>
                  </a:cubicBezTo>
                  <a:cubicBezTo>
                    <a:pt x="176" y="81"/>
                    <a:pt x="176" y="81"/>
                    <a:pt x="176" y="81"/>
                  </a:cubicBezTo>
                  <a:cubicBezTo>
                    <a:pt x="176" y="81"/>
                    <a:pt x="176" y="81"/>
                    <a:pt x="176" y="81"/>
                  </a:cubicBezTo>
                  <a:cubicBezTo>
                    <a:pt x="177" y="82"/>
                    <a:pt x="177" y="82"/>
                    <a:pt x="177" y="82"/>
                  </a:cubicBezTo>
                  <a:cubicBezTo>
                    <a:pt x="178" y="82"/>
                    <a:pt x="178" y="82"/>
                    <a:pt x="178" y="82"/>
                  </a:cubicBezTo>
                  <a:cubicBezTo>
                    <a:pt x="177" y="81"/>
                    <a:pt x="177" y="81"/>
                    <a:pt x="177" y="81"/>
                  </a:cubicBezTo>
                  <a:cubicBezTo>
                    <a:pt x="178" y="81"/>
                    <a:pt x="178" y="81"/>
                    <a:pt x="178" y="81"/>
                  </a:cubicBezTo>
                  <a:cubicBezTo>
                    <a:pt x="178" y="79"/>
                    <a:pt x="178" y="79"/>
                    <a:pt x="178" y="79"/>
                  </a:cubicBezTo>
                  <a:cubicBezTo>
                    <a:pt x="178" y="78"/>
                    <a:pt x="178" y="78"/>
                    <a:pt x="178" y="78"/>
                  </a:cubicBezTo>
                  <a:cubicBezTo>
                    <a:pt x="178" y="78"/>
                    <a:pt x="178" y="78"/>
                    <a:pt x="178" y="78"/>
                  </a:cubicBezTo>
                  <a:cubicBezTo>
                    <a:pt x="179" y="78"/>
                    <a:pt x="179" y="78"/>
                    <a:pt x="179" y="78"/>
                  </a:cubicBezTo>
                  <a:cubicBezTo>
                    <a:pt x="179" y="78"/>
                    <a:pt x="179" y="78"/>
                    <a:pt x="179" y="78"/>
                  </a:cubicBezTo>
                  <a:cubicBezTo>
                    <a:pt x="177" y="77"/>
                    <a:pt x="177" y="77"/>
                    <a:pt x="177" y="77"/>
                  </a:cubicBezTo>
                  <a:cubicBezTo>
                    <a:pt x="177" y="78"/>
                    <a:pt x="177" y="78"/>
                    <a:pt x="177" y="78"/>
                  </a:cubicBezTo>
                  <a:cubicBezTo>
                    <a:pt x="176" y="78"/>
                    <a:pt x="176" y="78"/>
                    <a:pt x="176" y="78"/>
                  </a:cubicBezTo>
                  <a:cubicBezTo>
                    <a:pt x="176" y="77"/>
                    <a:pt x="176" y="77"/>
                    <a:pt x="176" y="77"/>
                  </a:cubicBezTo>
                  <a:cubicBezTo>
                    <a:pt x="177" y="76"/>
                    <a:pt x="177" y="76"/>
                    <a:pt x="177" y="76"/>
                  </a:cubicBezTo>
                  <a:cubicBezTo>
                    <a:pt x="179" y="76"/>
                    <a:pt x="179" y="76"/>
                    <a:pt x="179" y="76"/>
                  </a:cubicBezTo>
                  <a:cubicBezTo>
                    <a:pt x="180" y="76"/>
                    <a:pt x="180" y="76"/>
                    <a:pt x="180" y="76"/>
                  </a:cubicBezTo>
                  <a:cubicBezTo>
                    <a:pt x="179" y="75"/>
                    <a:pt x="179" y="75"/>
                    <a:pt x="179" y="75"/>
                  </a:cubicBezTo>
                  <a:cubicBezTo>
                    <a:pt x="180" y="74"/>
                    <a:pt x="180" y="74"/>
                    <a:pt x="180" y="74"/>
                  </a:cubicBezTo>
                  <a:cubicBezTo>
                    <a:pt x="180" y="74"/>
                    <a:pt x="180" y="74"/>
                    <a:pt x="180" y="74"/>
                  </a:cubicBezTo>
                  <a:cubicBezTo>
                    <a:pt x="181" y="73"/>
                    <a:pt x="181" y="73"/>
                    <a:pt x="181" y="73"/>
                  </a:cubicBezTo>
                  <a:cubicBezTo>
                    <a:pt x="181" y="73"/>
                    <a:pt x="181" y="73"/>
                    <a:pt x="181" y="73"/>
                  </a:cubicBezTo>
                  <a:cubicBezTo>
                    <a:pt x="181" y="72"/>
                    <a:pt x="181" y="72"/>
                    <a:pt x="181" y="72"/>
                  </a:cubicBezTo>
                  <a:cubicBezTo>
                    <a:pt x="182" y="72"/>
                    <a:pt x="182" y="72"/>
                    <a:pt x="182" y="72"/>
                  </a:cubicBezTo>
                  <a:cubicBezTo>
                    <a:pt x="182" y="72"/>
                    <a:pt x="182" y="72"/>
                    <a:pt x="182" y="72"/>
                  </a:cubicBezTo>
                  <a:cubicBezTo>
                    <a:pt x="183" y="72"/>
                    <a:pt x="183" y="72"/>
                    <a:pt x="183" y="72"/>
                  </a:cubicBezTo>
                  <a:cubicBezTo>
                    <a:pt x="183" y="71"/>
                    <a:pt x="183" y="71"/>
                    <a:pt x="183" y="71"/>
                  </a:cubicBezTo>
                  <a:cubicBezTo>
                    <a:pt x="183" y="71"/>
                    <a:pt x="183" y="71"/>
                    <a:pt x="183" y="71"/>
                  </a:cubicBezTo>
                  <a:cubicBezTo>
                    <a:pt x="183" y="71"/>
                    <a:pt x="183" y="71"/>
                    <a:pt x="183" y="71"/>
                  </a:cubicBezTo>
                  <a:cubicBezTo>
                    <a:pt x="183" y="70"/>
                    <a:pt x="183" y="70"/>
                    <a:pt x="183" y="70"/>
                  </a:cubicBezTo>
                  <a:cubicBezTo>
                    <a:pt x="184" y="70"/>
                    <a:pt x="184" y="70"/>
                    <a:pt x="184" y="70"/>
                  </a:cubicBezTo>
                  <a:cubicBezTo>
                    <a:pt x="185" y="70"/>
                    <a:pt x="185" y="70"/>
                    <a:pt x="185" y="70"/>
                  </a:cubicBezTo>
                  <a:cubicBezTo>
                    <a:pt x="185" y="69"/>
                    <a:pt x="185" y="69"/>
                    <a:pt x="185" y="69"/>
                  </a:cubicBezTo>
                  <a:cubicBezTo>
                    <a:pt x="185" y="69"/>
                    <a:pt x="185" y="69"/>
                    <a:pt x="185" y="69"/>
                  </a:cubicBezTo>
                  <a:cubicBezTo>
                    <a:pt x="186" y="69"/>
                    <a:pt x="186" y="69"/>
                    <a:pt x="186" y="69"/>
                  </a:cubicBezTo>
                  <a:cubicBezTo>
                    <a:pt x="188" y="69"/>
                    <a:pt x="188" y="69"/>
                    <a:pt x="188" y="69"/>
                  </a:cubicBezTo>
                  <a:cubicBezTo>
                    <a:pt x="187" y="68"/>
                    <a:pt x="187" y="68"/>
                    <a:pt x="187" y="68"/>
                  </a:cubicBezTo>
                  <a:cubicBezTo>
                    <a:pt x="187" y="68"/>
                    <a:pt x="187" y="68"/>
                    <a:pt x="187" y="68"/>
                  </a:cubicBezTo>
                  <a:cubicBezTo>
                    <a:pt x="189" y="67"/>
                    <a:pt x="189" y="67"/>
                    <a:pt x="189" y="67"/>
                  </a:cubicBezTo>
                  <a:cubicBezTo>
                    <a:pt x="190" y="67"/>
                    <a:pt x="190" y="67"/>
                    <a:pt x="190" y="67"/>
                  </a:cubicBezTo>
                  <a:cubicBezTo>
                    <a:pt x="191" y="66"/>
                    <a:pt x="191" y="66"/>
                    <a:pt x="191" y="66"/>
                  </a:cubicBezTo>
                  <a:cubicBezTo>
                    <a:pt x="193" y="65"/>
                    <a:pt x="193" y="65"/>
                    <a:pt x="193" y="65"/>
                  </a:cubicBezTo>
                  <a:cubicBezTo>
                    <a:pt x="194" y="64"/>
                    <a:pt x="194" y="64"/>
                    <a:pt x="194" y="64"/>
                  </a:cubicBezTo>
                  <a:cubicBezTo>
                    <a:pt x="193" y="64"/>
                    <a:pt x="193" y="64"/>
                    <a:pt x="193" y="64"/>
                  </a:cubicBezTo>
                  <a:cubicBezTo>
                    <a:pt x="192" y="65"/>
                    <a:pt x="192" y="65"/>
                    <a:pt x="192" y="65"/>
                  </a:cubicBezTo>
                  <a:cubicBezTo>
                    <a:pt x="191" y="65"/>
                    <a:pt x="191" y="65"/>
                    <a:pt x="191" y="65"/>
                  </a:cubicBezTo>
                  <a:cubicBezTo>
                    <a:pt x="190" y="65"/>
                    <a:pt x="190" y="65"/>
                    <a:pt x="190" y="65"/>
                  </a:cubicBezTo>
                  <a:cubicBezTo>
                    <a:pt x="190" y="65"/>
                    <a:pt x="190" y="65"/>
                    <a:pt x="190" y="65"/>
                  </a:cubicBezTo>
                  <a:cubicBezTo>
                    <a:pt x="190" y="63"/>
                    <a:pt x="190" y="63"/>
                    <a:pt x="190" y="63"/>
                  </a:cubicBezTo>
                  <a:cubicBezTo>
                    <a:pt x="190" y="63"/>
                    <a:pt x="190" y="63"/>
                    <a:pt x="190" y="63"/>
                  </a:cubicBezTo>
                  <a:cubicBezTo>
                    <a:pt x="190" y="62"/>
                    <a:pt x="190" y="62"/>
                    <a:pt x="190" y="62"/>
                  </a:cubicBezTo>
                  <a:cubicBezTo>
                    <a:pt x="191" y="62"/>
                    <a:pt x="191" y="62"/>
                    <a:pt x="191" y="62"/>
                  </a:cubicBezTo>
                  <a:cubicBezTo>
                    <a:pt x="191" y="63"/>
                    <a:pt x="191" y="63"/>
                    <a:pt x="191" y="63"/>
                  </a:cubicBezTo>
                  <a:cubicBezTo>
                    <a:pt x="191" y="63"/>
                    <a:pt x="191" y="63"/>
                    <a:pt x="191" y="63"/>
                  </a:cubicBezTo>
                  <a:cubicBezTo>
                    <a:pt x="192" y="62"/>
                    <a:pt x="192" y="62"/>
                    <a:pt x="192" y="62"/>
                  </a:cubicBezTo>
                  <a:cubicBezTo>
                    <a:pt x="191" y="61"/>
                    <a:pt x="191" y="61"/>
                    <a:pt x="191" y="61"/>
                  </a:cubicBezTo>
                  <a:cubicBezTo>
                    <a:pt x="192" y="61"/>
                    <a:pt x="192" y="61"/>
                    <a:pt x="192" y="61"/>
                  </a:cubicBezTo>
                  <a:cubicBezTo>
                    <a:pt x="193" y="62"/>
                    <a:pt x="193" y="62"/>
                    <a:pt x="193" y="62"/>
                  </a:cubicBezTo>
                  <a:cubicBezTo>
                    <a:pt x="194" y="62"/>
                    <a:pt x="194" y="62"/>
                    <a:pt x="194" y="62"/>
                  </a:cubicBezTo>
                  <a:cubicBezTo>
                    <a:pt x="195" y="61"/>
                    <a:pt x="195" y="61"/>
                    <a:pt x="195" y="61"/>
                  </a:cubicBezTo>
                  <a:cubicBezTo>
                    <a:pt x="196" y="61"/>
                    <a:pt x="196" y="61"/>
                    <a:pt x="196" y="61"/>
                  </a:cubicBezTo>
                  <a:cubicBezTo>
                    <a:pt x="198" y="61"/>
                    <a:pt x="198" y="61"/>
                    <a:pt x="198" y="61"/>
                  </a:cubicBezTo>
                  <a:cubicBezTo>
                    <a:pt x="199" y="61"/>
                    <a:pt x="199" y="61"/>
                    <a:pt x="199" y="61"/>
                  </a:cubicBezTo>
                  <a:cubicBezTo>
                    <a:pt x="199" y="61"/>
                    <a:pt x="199" y="61"/>
                    <a:pt x="199" y="61"/>
                  </a:cubicBezTo>
                  <a:cubicBezTo>
                    <a:pt x="198" y="63"/>
                    <a:pt x="198" y="63"/>
                    <a:pt x="198" y="63"/>
                  </a:cubicBezTo>
                  <a:cubicBezTo>
                    <a:pt x="198" y="64"/>
                    <a:pt x="198" y="64"/>
                    <a:pt x="198" y="64"/>
                  </a:cubicBezTo>
                  <a:cubicBezTo>
                    <a:pt x="199" y="64"/>
                    <a:pt x="199" y="64"/>
                    <a:pt x="199" y="64"/>
                  </a:cubicBezTo>
                  <a:cubicBezTo>
                    <a:pt x="200" y="63"/>
                    <a:pt x="200" y="63"/>
                    <a:pt x="200" y="63"/>
                  </a:cubicBezTo>
                  <a:cubicBezTo>
                    <a:pt x="201" y="62"/>
                    <a:pt x="201" y="62"/>
                    <a:pt x="201" y="62"/>
                  </a:cubicBezTo>
                  <a:cubicBezTo>
                    <a:pt x="200" y="61"/>
                    <a:pt x="200" y="61"/>
                    <a:pt x="200" y="61"/>
                  </a:cubicBezTo>
                  <a:cubicBezTo>
                    <a:pt x="201" y="61"/>
                    <a:pt x="201" y="61"/>
                    <a:pt x="201" y="61"/>
                  </a:cubicBezTo>
                  <a:cubicBezTo>
                    <a:pt x="201" y="62"/>
                    <a:pt x="201" y="62"/>
                    <a:pt x="201" y="62"/>
                  </a:cubicBezTo>
                  <a:cubicBezTo>
                    <a:pt x="201" y="63"/>
                    <a:pt x="201" y="63"/>
                    <a:pt x="201" y="63"/>
                  </a:cubicBezTo>
                  <a:cubicBezTo>
                    <a:pt x="202" y="63"/>
                    <a:pt x="202" y="63"/>
                    <a:pt x="202" y="63"/>
                  </a:cubicBezTo>
                  <a:cubicBezTo>
                    <a:pt x="202" y="62"/>
                    <a:pt x="202" y="62"/>
                    <a:pt x="202" y="62"/>
                  </a:cubicBezTo>
                  <a:cubicBezTo>
                    <a:pt x="202" y="61"/>
                    <a:pt x="202" y="61"/>
                    <a:pt x="202" y="61"/>
                  </a:cubicBezTo>
                  <a:cubicBezTo>
                    <a:pt x="203" y="61"/>
                    <a:pt x="203" y="61"/>
                    <a:pt x="203" y="61"/>
                  </a:cubicBezTo>
                  <a:cubicBezTo>
                    <a:pt x="203" y="61"/>
                    <a:pt x="203" y="61"/>
                    <a:pt x="203" y="61"/>
                  </a:cubicBezTo>
                  <a:cubicBezTo>
                    <a:pt x="203" y="62"/>
                    <a:pt x="203" y="62"/>
                    <a:pt x="203" y="62"/>
                  </a:cubicBezTo>
                  <a:cubicBezTo>
                    <a:pt x="205" y="61"/>
                    <a:pt x="205" y="61"/>
                    <a:pt x="205" y="61"/>
                  </a:cubicBezTo>
                  <a:cubicBezTo>
                    <a:pt x="205" y="60"/>
                    <a:pt x="205" y="60"/>
                    <a:pt x="205" y="60"/>
                  </a:cubicBezTo>
                  <a:cubicBezTo>
                    <a:pt x="204" y="60"/>
                    <a:pt x="204" y="60"/>
                    <a:pt x="204" y="60"/>
                  </a:cubicBezTo>
                  <a:cubicBezTo>
                    <a:pt x="205" y="60"/>
                    <a:pt x="205" y="60"/>
                    <a:pt x="205" y="60"/>
                  </a:cubicBezTo>
                  <a:cubicBezTo>
                    <a:pt x="206" y="59"/>
                    <a:pt x="206" y="59"/>
                    <a:pt x="206" y="59"/>
                  </a:cubicBezTo>
                  <a:cubicBezTo>
                    <a:pt x="205" y="59"/>
                    <a:pt x="205" y="59"/>
                    <a:pt x="205" y="59"/>
                  </a:cubicBezTo>
                  <a:cubicBezTo>
                    <a:pt x="206" y="58"/>
                    <a:pt x="206" y="58"/>
                    <a:pt x="206" y="58"/>
                  </a:cubicBezTo>
                  <a:cubicBezTo>
                    <a:pt x="207" y="58"/>
                    <a:pt x="207" y="58"/>
                    <a:pt x="207" y="58"/>
                  </a:cubicBezTo>
                  <a:cubicBezTo>
                    <a:pt x="208" y="57"/>
                    <a:pt x="208" y="57"/>
                    <a:pt x="208" y="57"/>
                  </a:cubicBezTo>
                  <a:cubicBezTo>
                    <a:pt x="208" y="58"/>
                    <a:pt x="208" y="58"/>
                    <a:pt x="208" y="58"/>
                  </a:cubicBezTo>
                  <a:cubicBezTo>
                    <a:pt x="208" y="58"/>
                    <a:pt x="208" y="58"/>
                    <a:pt x="208" y="58"/>
                  </a:cubicBezTo>
                  <a:cubicBezTo>
                    <a:pt x="209" y="58"/>
                    <a:pt x="209" y="58"/>
                    <a:pt x="209" y="58"/>
                  </a:cubicBezTo>
                  <a:cubicBezTo>
                    <a:pt x="210" y="58"/>
                    <a:pt x="210" y="58"/>
                    <a:pt x="210" y="58"/>
                  </a:cubicBezTo>
                  <a:cubicBezTo>
                    <a:pt x="210" y="60"/>
                    <a:pt x="210" y="60"/>
                    <a:pt x="210" y="60"/>
                  </a:cubicBezTo>
                  <a:cubicBezTo>
                    <a:pt x="210" y="60"/>
                    <a:pt x="210" y="60"/>
                    <a:pt x="210" y="60"/>
                  </a:cubicBezTo>
                  <a:cubicBezTo>
                    <a:pt x="210" y="62"/>
                    <a:pt x="210" y="62"/>
                    <a:pt x="210" y="62"/>
                  </a:cubicBezTo>
                  <a:cubicBezTo>
                    <a:pt x="211" y="61"/>
                    <a:pt x="211" y="61"/>
                    <a:pt x="211" y="61"/>
                  </a:cubicBezTo>
                  <a:cubicBezTo>
                    <a:pt x="212" y="60"/>
                    <a:pt x="212" y="60"/>
                    <a:pt x="212" y="60"/>
                  </a:cubicBezTo>
                  <a:cubicBezTo>
                    <a:pt x="211" y="58"/>
                    <a:pt x="211" y="58"/>
                    <a:pt x="211" y="58"/>
                  </a:cubicBezTo>
                  <a:cubicBezTo>
                    <a:pt x="210" y="57"/>
                    <a:pt x="210" y="57"/>
                    <a:pt x="210" y="57"/>
                  </a:cubicBezTo>
                  <a:cubicBezTo>
                    <a:pt x="209" y="56"/>
                    <a:pt x="209" y="56"/>
                    <a:pt x="209" y="56"/>
                  </a:cubicBezTo>
                  <a:cubicBezTo>
                    <a:pt x="208" y="57"/>
                    <a:pt x="208" y="57"/>
                    <a:pt x="208" y="57"/>
                  </a:cubicBezTo>
                  <a:cubicBezTo>
                    <a:pt x="207" y="57"/>
                    <a:pt x="207" y="57"/>
                    <a:pt x="207" y="57"/>
                  </a:cubicBezTo>
                  <a:cubicBezTo>
                    <a:pt x="206" y="57"/>
                    <a:pt x="206" y="57"/>
                    <a:pt x="206" y="57"/>
                  </a:cubicBezTo>
                  <a:cubicBezTo>
                    <a:pt x="206" y="56"/>
                    <a:pt x="206" y="56"/>
                    <a:pt x="206" y="56"/>
                  </a:cubicBezTo>
                  <a:cubicBezTo>
                    <a:pt x="205" y="56"/>
                    <a:pt x="205" y="56"/>
                    <a:pt x="205" y="56"/>
                  </a:cubicBezTo>
                  <a:cubicBezTo>
                    <a:pt x="205" y="55"/>
                    <a:pt x="205" y="55"/>
                    <a:pt x="205" y="55"/>
                  </a:cubicBezTo>
                  <a:cubicBezTo>
                    <a:pt x="206" y="55"/>
                    <a:pt x="206" y="55"/>
                    <a:pt x="206" y="55"/>
                  </a:cubicBezTo>
                  <a:cubicBezTo>
                    <a:pt x="208" y="55"/>
                    <a:pt x="208" y="55"/>
                    <a:pt x="208" y="55"/>
                  </a:cubicBezTo>
                  <a:cubicBezTo>
                    <a:pt x="208" y="54"/>
                    <a:pt x="208" y="54"/>
                    <a:pt x="208" y="54"/>
                  </a:cubicBezTo>
                  <a:cubicBezTo>
                    <a:pt x="209" y="54"/>
                    <a:pt x="209" y="54"/>
                    <a:pt x="209" y="54"/>
                  </a:cubicBezTo>
                  <a:cubicBezTo>
                    <a:pt x="210" y="54"/>
                    <a:pt x="210" y="54"/>
                    <a:pt x="210" y="54"/>
                  </a:cubicBezTo>
                  <a:cubicBezTo>
                    <a:pt x="211" y="54"/>
                    <a:pt x="211" y="54"/>
                    <a:pt x="211" y="54"/>
                  </a:cubicBezTo>
                  <a:cubicBezTo>
                    <a:pt x="211" y="54"/>
                    <a:pt x="211" y="54"/>
                    <a:pt x="211" y="54"/>
                  </a:cubicBezTo>
                  <a:cubicBezTo>
                    <a:pt x="213" y="54"/>
                    <a:pt x="213" y="54"/>
                    <a:pt x="213" y="54"/>
                  </a:cubicBezTo>
                  <a:cubicBezTo>
                    <a:pt x="214" y="54"/>
                    <a:pt x="214" y="54"/>
                    <a:pt x="214" y="54"/>
                  </a:cubicBezTo>
                  <a:cubicBezTo>
                    <a:pt x="215" y="54"/>
                    <a:pt x="215" y="54"/>
                    <a:pt x="215" y="54"/>
                  </a:cubicBezTo>
                  <a:cubicBezTo>
                    <a:pt x="216" y="54"/>
                    <a:pt x="216" y="54"/>
                    <a:pt x="216" y="54"/>
                  </a:cubicBezTo>
                  <a:cubicBezTo>
                    <a:pt x="217" y="54"/>
                    <a:pt x="217" y="54"/>
                    <a:pt x="217" y="54"/>
                  </a:cubicBezTo>
                  <a:cubicBezTo>
                    <a:pt x="216" y="53"/>
                    <a:pt x="216" y="53"/>
                    <a:pt x="216" y="53"/>
                  </a:cubicBezTo>
                  <a:cubicBezTo>
                    <a:pt x="215" y="53"/>
                    <a:pt x="215" y="53"/>
                    <a:pt x="215" y="53"/>
                  </a:cubicBezTo>
                  <a:cubicBezTo>
                    <a:pt x="213" y="53"/>
                    <a:pt x="213" y="53"/>
                    <a:pt x="213" y="53"/>
                  </a:cubicBezTo>
                  <a:cubicBezTo>
                    <a:pt x="212" y="53"/>
                    <a:pt x="212" y="53"/>
                    <a:pt x="212" y="53"/>
                  </a:cubicBezTo>
                  <a:cubicBezTo>
                    <a:pt x="211" y="53"/>
                    <a:pt x="211" y="53"/>
                    <a:pt x="211" y="53"/>
                  </a:cubicBezTo>
                  <a:cubicBezTo>
                    <a:pt x="211" y="52"/>
                    <a:pt x="211" y="52"/>
                    <a:pt x="211" y="52"/>
                  </a:cubicBezTo>
                  <a:cubicBezTo>
                    <a:pt x="210" y="51"/>
                    <a:pt x="210" y="51"/>
                    <a:pt x="210" y="51"/>
                  </a:cubicBezTo>
                  <a:cubicBezTo>
                    <a:pt x="212" y="51"/>
                    <a:pt x="212" y="51"/>
                    <a:pt x="212" y="51"/>
                  </a:cubicBezTo>
                  <a:cubicBezTo>
                    <a:pt x="210" y="50"/>
                    <a:pt x="210" y="50"/>
                    <a:pt x="210" y="50"/>
                  </a:cubicBezTo>
                  <a:cubicBezTo>
                    <a:pt x="209" y="49"/>
                    <a:pt x="209" y="49"/>
                    <a:pt x="209" y="49"/>
                  </a:cubicBezTo>
                  <a:cubicBezTo>
                    <a:pt x="208" y="49"/>
                    <a:pt x="208" y="49"/>
                    <a:pt x="208" y="49"/>
                  </a:cubicBezTo>
                  <a:cubicBezTo>
                    <a:pt x="208" y="48"/>
                    <a:pt x="208" y="48"/>
                    <a:pt x="208" y="48"/>
                  </a:cubicBezTo>
                  <a:cubicBezTo>
                    <a:pt x="208" y="47"/>
                    <a:pt x="208" y="47"/>
                    <a:pt x="208" y="47"/>
                  </a:cubicBezTo>
                  <a:cubicBezTo>
                    <a:pt x="208" y="47"/>
                    <a:pt x="208" y="47"/>
                    <a:pt x="208" y="47"/>
                  </a:cubicBezTo>
                  <a:cubicBezTo>
                    <a:pt x="208" y="46"/>
                    <a:pt x="208" y="46"/>
                    <a:pt x="208" y="46"/>
                  </a:cubicBezTo>
                  <a:cubicBezTo>
                    <a:pt x="207" y="45"/>
                    <a:pt x="207" y="45"/>
                    <a:pt x="207" y="45"/>
                  </a:cubicBezTo>
                  <a:cubicBezTo>
                    <a:pt x="207" y="42"/>
                    <a:pt x="207" y="42"/>
                    <a:pt x="207" y="42"/>
                  </a:cubicBezTo>
                  <a:cubicBezTo>
                    <a:pt x="208" y="41"/>
                    <a:pt x="208" y="41"/>
                    <a:pt x="208" y="41"/>
                  </a:cubicBezTo>
                  <a:cubicBezTo>
                    <a:pt x="208" y="40"/>
                    <a:pt x="208" y="40"/>
                    <a:pt x="208" y="40"/>
                  </a:cubicBezTo>
                  <a:cubicBezTo>
                    <a:pt x="208" y="38"/>
                    <a:pt x="208" y="38"/>
                    <a:pt x="208" y="38"/>
                  </a:cubicBezTo>
                  <a:cubicBezTo>
                    <a:pt x="209" y="38"/>
                    <a:pt x="209" y="38"/>
                    <a:pt x="209" y="38"/>
                  </a:cubicBezTo>
                  <a:cubicBezTo>
                    <a:pt x="208" y="37"/>
                    <a:pt x="208" y="37"/>
                    <a:pt x="208" y="37"/>
                  </a:cubicBezTo>
                  <a:cubicBezTo>
                    <a:pt x="209" y="37"/>
                    <a:pt x="209" y="37"/>
                    <a:pt x="209" y="37"/>
                  </a:cubicBezTo>
                  <a:cubicBezTo>
                    <a:pt x="209" y="36"/>
                    <a:pt x="209" y="36"/>
                    <a:pt x="209" y="36"/>
                  </a:cubicBezTo>
                  <a:cubicBezTo>
                    <a:pt x="211" y="35"/>
                    <a:pt x="211" y="35"/>
                    <a:pt x="211" y="35"/>
                  </a:cubicBezTo>
                  <a:cubicBezTo>
                    <a:pt x="211" y="35"/>
                    <a:pt x="211" y="35"/>
                    <a:pt x="211" y="35"/>
                  </a:cubicBezTo>
                  <a:cubicBezTo>
                    <a:pt x="212" y="36"/>
                    <a:pt x="212" y="36"/>
                    <a:pt x="212" y="36"/>
                  </a:cubicBezTo>
                  <a:cubicBezTo>
                    <a:pt x="213" y="35"/>
                    <a:pt x="213" y="35"/>
                    <a:pt x="213" y="35"/>
                  </a:cubicBezTo>
                  <a:cubicBezTo>
                    <a:pt x="214" y="35"/>
                    <a:pt x="214" y="35"/>
                    <a:pt x="214" y="35"/>
                  </a:cubicBezTo>
                  <a:cubicBezTo>
                    <a:pt x="214" y="37"/>
                    <a:pt x="214" y="37"/>
                    <a:pt x="214" y="37"/>
                  </a:cubicBezTo>
                  <a:cubicBezTo>
                    <a:pt x="216" y="37"/>
                    <a:pt x="216" y="37"/>
                    <a:pt x="216" y="37"/>
                  </a:cubicBezTo>
                  <a:cubicBezTo>
                    <a:pt x="217" y="36"/>
                    <a:pt x="217" y="36"/>
                    <a:pt x="217" y="36"/>
                  </a:cubicBezTo>
                  <a:cubicBezTo>
                    <a:pt x="217" y="36"/>
                    <a:pt x="217" y="36"/>
                    <a:pt x="217" y="36"/>
                  </a:cubicBezTo>
                  <a:cubicBezTo>
                    <a:pt x="217" y="37"/>
                    <a:pt x="217" y="37"/>
                    <a:pt x="217" y="37"/>
                  </a:cubicBezTo>
                  <a:cubicBezTo>
                    <a:pt x="218" y="37"/>
                    <a:pt x="218" y="37"/>
                    <a:pt x="218" y="37"/>
                  </a:cubicBezTo>
                  <a:cubicBezTo>
                    <a:pt x="219" y="38"/>
                    <a:pt x="219" y="38"/>
                    <a:pt x="219" y="38"/>
                  </a:cubicBezTo>
                  <a:cubicBezTo>
                    <a:pt x="219" y="38"/>
                    <a:pt x="219" y="38"/>
                    <a:pt x="219" y="38"/>
                  </a:cubicBezTo>
                  <a:cubicBezTo>
                    <a:pt x="218" y="39"/>
                    <a:pt x="218" y="39"/>
                    <a:pt x="218" y="39"/>
                  </a:cubicBezTo>
                  <a:cubicBezTo>
                    <a:pt x="218" y="39"/>
                    <a:pt x="218" y="39"/>
                    <a:pt x="218" y="39"/>
                  </a:cubicBezTo>
                  <a:cubicBezTo>
                    <a:pt x="218" y="40"/>
                    <a:pt x="218" y="40"/>
                    <a:pt x="218" y="40"/>
                  </a:cubicBezTo>
                  <a:cubicBezTo>
                    <a:pt x="218" y="41"/>
                    <a:pt x="218" y="41"/>
                    <a:pt x="218" y="41"/>
                  </a:cubicBezTo>
                  <a:cubicBezTo>
                    <a:pt x="217" y="42"/>
                    <a:pt x="217" y="42"/>
                    <a:pt x="217" y="42"/>
                  </a:cubicBezTo>
                  <a:cubicBezTo>
                    <a:pt x="216" y="42"/>
                    <a:pt x="216" y="42"/>
                    <a:pt x="216" y="42"/>
                  </a:cubicBezTo>
                  <a:cubicBezTo>
                    <a:pt x="215" y="43"/>
                    <a:pt x="215" y="43"/>
                    <a:pt x="215" y="43"/>
                  </a:cubicBezTo>
                  <a:cubicBezTo>
                    <a:pt x="216" y="43"/>
                    <a:pt x="216" y="43"/>
                    <a:pt x="216" y="43"/>
                  </a:cubicBezTo>
                  <a:cubicBezTo>
                    <a:pt x="218" y="43"/>
                    <a:pt x="218" y="43"/>
                    <a:pt x="218" y="43"/>
                  </a:cubicBezTo>
                  <a:cubicBezTo>
                    <a:pt x="220" y="41"/>
                    <a:pt x="220" y="41"/>
                    <a:pt x="220" y="41"/>
                  </a:cubicBezTo>
                  <a:cubicBezTo>
                    <a:pt x="220" y="41"/>
                    <a:pt x="220" y="41"/>
                    <a:pt x="220" y="41"/>
                  </a:cubicBezTo>
                  <a:cubicBezTo>
                    <a:pt x="220" y="41"/>
                    <a:pt x="220" y="41"/>
                    <a:pt x="220" y="41"/>
                  </a:cubicBezTo>
                  <a:cubicBezTo>
                    <a:pt x="220" y="42"/>
                    <a:pt x="220" y="42"/>
                    <a:pt x="220" y="42"/>
                  </a:cubicBezTo>
                  <a:cubicBezTo>
                    <a:pt x="220" y="43"/>
                    <a:pt x="220" y="43"/>
                    <a:pt x="220" y="43"/>
                  </a:cubicBezTo>
                  <a:cubicBezTo>
                    <a:pt x="221" y="43"/>
                    <a:pt x="221" y="43"/>
                    <a:pt x="221" y="43"/>
                  </a:cubicBezTo>
                  <a:cubicBezTo>
                    <a:pt x="221" y="42"/>
                    <a:pt x="221" y="42"/>
                    <a:pt x="221" y="42"/>
                  </a:cubicBezTo>
                  <a:cubicBezTo>
                    <a:pt x="222" y="41"/>
                    <a:pt x="222" y="41"/>
                    <a:pt x="222" y="41"/>
                  </a:cubicBezTo>
                  <a:cubicBezTo>
                    <a:pt x="223" y="42"/>
                    <a:pt x="223" y="42"/>
                    <a:pt x="223" y="42"/>
                  </a:cubicBezTo>
                  <a:cubicBezTo>
                    <a:pt x="224" y="41"/>
                    <a:pt x="224" y="41"/>
                    <a:pt x="224" y="41"/>
                  </a:cubicBezTo>
                  <a:cubicBezTo>
                    <a:pt x="224" y="41"/>
                    <a:pt x="224" y="41"/>
                    <a:pt x="224" y="41"/>
                  </a:cubicBezTo>
                  <a:cubicBezTo>
                    <a:pt x="224" y="40"/>
                    <a:pt x="224" y="40"/>
                    <a:pt x="224" y="40"/>
                  </a:cubicBezTo>
                  <a:cubicBezTo>
                    <a:pt x="225" y="41"/>
                    <a:pt x="225" y="41"/>
                    <a:pt x="225" y="41"/>
                  </a:cubicBezTo>
                  <a:cubicBezTo>
                    <a:pt x="226" y="40"/>
                    <a:pt x="226" y="40"/>
                    <a:pt x="226" y="40"/>
                  </a:cubicBezTo>
                  <a:cubicBezTo>
                    <a:pt x="227" y="42"/>
                    <a:pt x="227" y="42"/>
                    <a:pt x="227" y="42"/>
                  </a:cubicBezTo>
                  <a:cubicBezTo>
                    <a:pt x="227" y="42"/>
                    <a:pt x="227" y="42"/>
                    <a:pt x="227" y="42"/>
                  </a:cubicBezTo>
                  <a:cubicBezTo>
                    <a:pt x="227" y="44"/>
                    <a:pt x="227" y="44"/>
                    <a:pt x="227" y="44"/>
                  </a:cubicBezTo>
                  <a:cubicBezTo>
                    <a:pt x="227" y="44"/>
                    <a:pt x="227" y="44"/>
                    <a:pt x="227" y="44"/>
                  </a:cubicBezTo>
                  <a:cubicBezTo>
                    <a:pt x="227" y="45"/>
                    <a:pt x="227" y="45"/>
                    <a:pt x="227" y="45"/>
                  </a:cubicBezTo>
                  <a:cubicBezTo>
                    <a:pt x="226" y="46"/>
                    <a:pt x="226" y="46"/>
                    <a:pt x="226" y="46"/>
                  </a:cubicBezTo>
                  <a:cubicBezTo>
                    <a:pt x="228" y="48"/>
                    <a:pt x="228" y="48"/>
                    <a:pt x="228" y="48"/>
                  </a:cubicBezTo>
                  <a:cubicBezTo>
                    <a:pt x="227" y="48"/>
                    <a:pt x="227" y="48"/>
                    <a:pt x="227" y="48"/>
                  </a:cubicBezTo>
                  <a:cubicBezTo>
                    <a:pt x="227" y="49"/>
                    <a:pt x="227" y="49"/>
                    <a:pt x="227" y="49"/>
                  </a:cubicBezTo>
                  <a:cubicBezTo>
                    <a:pt x="226" y="49"/>
                    <a:pt x="226" y="49"/>
                    <a:pt x="226" y="49"/>
                  </a:cubicBezTo>
                  <a:cubicBezTo>
                    <a:pt x="227" y="49"/>
                    <a:pt x="227" y="49"/>
                    <a:pt x="227" y="49"/>
                  </a:cubicBezTo>
                  <a:cubicBezTo>
                    <a:pt x="228" y="49"/>
                    <a:pt x="228" y="49"/>
                    <a:pt x="228" y="49"/>
                  </a:cubicBezTo>
                  <a:cubicBezTo>
                    <a:pt x="229" y="48"/>
                    <a:pt x="229" y="48"/>
                    <a:pt x="229" y="48"/>
                  </a:cubicBezTo>
                  <a:cubicBezTo>
                    <a:pt x="231" y="48"/>
                    <a:pt x="231" y="48"/>
                    <a:pt x="231" y="48"/>
                  </a:cubicBezTo>
                  <a:cubicBezTo>
                    <a:pt x="231" y="47"/>
                    <a:pt x="231" y="47"/>
                    <a:pt x="231" y="47"/>
                  </a:cubicBezTo>
                  <a:cubicBezTo>
                    <a:pt x="231" y="45"/>
                    <a:pt x="231" y="45"/>
                    <a:pt x="231" y="45"/>
                  </a:cubicBezTo>
                  <a:cubicBezTo>
                    <a:pt x="231" y="44"/>
                    <a:pt x="231" y="44"/>
                    <a:pt x="231" y="44"/>
                  </a:cubicBezTo>
                  <a:cubicBezTo>
                    <a:pt x="230" y="44"/>
                    <a:pt x="230" y="44"/>
                    <a:pt x="230" y="44"/>
                  </a:cubicBezTo>
                  <a:cubicBezTo>
                    <a:pt x="230" y="44"/>
                    <a:pt x="230" y="44"/>
                    <a:pt x="230" y="44"/>
                  </a:cubicBezTo>
                  <a:cubicBezTo>
                    <a:pt x="230" y="43"/>
                    <a:pt x="230" y="43"/>
                    <a:pt x="230" y="43"/>
                  </a:cubicBezTo>
                  <a:cubicBezTo>
                    <a:pt x="230" y="43"/>
                    <a:pt x="230" y="43"/>
                    <a:pt x="230" y="43"/>
                  </a:cubicBezTo>
                  <a:cubicBezTo>
                    <a:pt x="231" y="43"/>
                    <a:pt x="231" y="43"/>
                    <a:pt x="231" y="43"/>
                  </a:cubicBezTo>
                  <a:cubicBezTo>
                    <a:pt x="231" y="43"/>
                    <a:pt x="231" y="43"/>
                    <a:pt x="231" y="43"/>
                  </a:cubicBezTo>
                  <a:cubicBezTo>
                    <a:pt x="232" y="43"/>
                    <a:pt x="232" y="43"/>
                    <a:pt x="232" y="43"/>
                  </a:cubicBezTo>
                  <a:cubicBezTo>
                    <a:pt x="233" y="43"/>
                    <a:pt x="233" y="43"/>
                    <a:pt x="233" y="43"/>
                  </a:cubicBezTo>
                  <a:cubicBezTo>
                    <a:pt x="234" y="42"/>
                    <a:pt x="234" y="42"/>
                    <a:pt x="234" y="42"/>
                  </a:cubicBezTo>
                  <a:cubicBezTo>
                    <a:pt x="235" y="42"/>
                    <a:pt x="235" y="42"/>
                    <a:pt x="235" y="42"/>
                  </a:cubicBezTo>
                  <a:cubicBezTo>
                    <a:pt x="236" y="42"/>
                    <a:pt x="236" y="42"/>
                    <a:pt x="236" y="42"/>
                  </a:cubicBezTo>
                  <a:cubicBezTo>
                    <a:pt x="236" y="41"/>
                    <a:pt x="236" y="41"/>
                    <a:pt x="236" y="41"/>
                  </a:cubicBezTo>
                  <a:cubicBezTo>
                    <a:pt x="237" y="40"/>
                    <a:pt x="237" y="40"/>
                    <a:pt x="237" y="40"/>
                  </a:cubicBezTo>
                  <a:cubicBezTo>
                    <a:pt x="237" y="41"/>
                    <a:pt x="237" y="41"/>
                    <a:pt x="237" y="41"/>
                  </a:cubicBezTo>
                  <a:cubicBezTo>
                    <a:pt x="238" y="40"/>
                    <a:pt x="238" y="40"/>
                    <a:pt x="238" y="40"/>
                  </a:cubicBezTo>
                  <a:cubicBezTo>
                    <a:pt x="239" y="40"/>
                    <a:pt x="239" y="40"/>
                    <a:pt x="239" y="40"/>
                  </a:cubicBezTo>
                  <a:cubicBezTo>
                    <a:pt x="239" y="40"/>
                    <a:pt x="239" y="40"/>
                    <a:pt x="239" y="40"/>
                  </a:cubicBezTo>
                  <a:cubicBezTo>
                    <a:pt x="240" y="40"/>
                    <a:pt x="240" y="40"/>
                    <a:pt x="240" y="40"/>
                  </a:cubicBezTo>
                  <a:cubicBezTo>
                    <a:pt x="240" y="40"/>
                    <a:pt x="240" y="40"/>
                    <a:pt x="240" y="40"/>
                  </a:cubicBezTo>
                  <a:cubicBezTo>
                    <a:pt x="240" y="41"/>
                    <a:pt x="240" y="41"/>
                    <a:pt x="240" y="41"/>
                  </a:cubicBezTo>
                  <a:cubicBezTo>
                    <a:pt x="240" y="42"/>
                    <a:pt x="240" y="42"/>
                    <a:pt x="240" y="42"/>
                  </a:cubicBezTo>
                  <a:cubicBezTo>
                    <a:pt x="242" y="41"/>
                    <a:pt x="242" y="41"/>
                    <a:pt x="242" y="41"/>
                  </a:cubicBezTo>
                  <a:cubicBezTo>
                    <a:pt x="243" y="42"/>
                    <a:pt x="243" y="42"/>
                    <a:pt x="243" y="42"/>
                  </a:cubicBezTo>
                  <a:cubicBezTo>
                    <a:pt x="243" y="42"/>
                    <a:pt x="243" y="42"/>
                    <a:pt x="243" y="42"/>
                  </a:cubicBezTo>
                  <a:cubicBezTo>
                    <a:pt x="247" y="44"/>
                    <a:pt x="247" y="44"/>
                    <a:pt x="247" y="44"/>
                  </a:cubicBezTo>
                  <a:cubicBezTo>
                    <a:pt x="248" y="44"/>
                    <a:pt x="248" y="44"/>
                    <a:pt x="248" y="44"/>
                  </a:cubicBezTo>
                  <a:cubicBezTo>
                    <a:pt x="248" y="45"/>
                    <a:pt x="248" y="45"/>
                    <a:pt x="248" y="45"/>
                  </a:cubicBezTo>
                  <a:cubicBezTo>
                    <a:pt x="248" y="45"/>
                    <a:pt x="248" y="45"/>
                    <a:pt x="248" y="45"/>
                  </a:cubicBezTo>
                  <a:cubicBezTo>
                    <a:pt x="249" y="47"/>
                    <a:pt x="249" y="47"/>
                    <a:pt x="249" y="47"/>
                  </a:cubicBezTo>
                  <a:cubicBezTo>
                    <a:pt x="250" y="47"/>
                    <a:pt x="250" y="47"/>
                    <a:pt x="250" y="47"/>
                  </a:cubicBezTo>
                  <a:cubicBezTo>
                    <a:pt x="250" y="46"/>
                    <a:pt x="250" y="46"/>
                    <a:pt x="250" y="46"/>
                  </a:cubicBezTo>
                  <a:cubicBezTo>
                    <a:pt x="250" y="46"/>
                    <a:pt x="250" y="46"/>
                    <a:pt x="250" y="46"/>
                  </a:cubicBezTo>
                  <a:cubicBezTo>
                    <a:pt x="251" y="45"/>
                    <a:pt x="251" y="45"/>
                    <a:pt x="251" y="45"/>
                  </a:cubicBezTo>
                  <a:cubicBezTo>
                    <a:pt x="250" y="45"/>
                    <a:pt x="250" y="45"/>
                    <a:pt x="250" y="45"/>
                  </a:cubicBezTo>
                  <a:cubicBezTo>
                    <a:pt x="249" y="45"/>
                    <a:pt x="249" y="45"/>
                    <a:pt x="249" y="45"/>
                  </a:cubicBezTo>
                  <a:cubicBezTo>
                    <a:pt x="249" y="44"/>
                    <a:pt x="249" y="44"/>
                    <a:pt x="249" y="44"/>
                  </a:cubicBezTo>
                  <a:cubicBezTo>
                    <a:pt x="250" y="44"/>
                    <a:pt x="250" y="44"/>
                    <a:pt x="250" y="44"/>
                  </a:cubicBezTo>
                  <a:cubicBezTo>
                    <a:pt x="250" y="44"/>
                    <a:pt x="250" y="44"/>
                    <a:pt x="250" y="44"/>
                  </a:cubicBezTo>
                  <a:cubicBezTo>
                    <a:pt x="251" y="44"/>
                    <a:pt x="251" y="44"/>
                    <a:pt x="251" y="44"/>
                  </a:cubicBezTo>
                  <a:cubicBezTo>
                    <a:pt x="252" y="45"/>
                    <a:pt x="252" y="45"/>
                    <a:pt x="252" y="45"/>
                  </a:cubicBezTo>
                  <a:cubicBezTo>
                    <a:pt x="252" y="46"/>
                    <a:pt x="252" y="46"/>
                    <a:pt x="252" y="46"/>
                  </a:cubicBezTo>
                  <a:cubicBezTo>
                    <a:pt x="253" y="47"/>
                    <a:pt x="253" y="47"/>
                    <a:pt x="253" y="47"/>
                  </a:cubicBezTo>
                  <a:cubicBezTo>
                    <a:pt x="253" y="48"/>
                    <a:pt x="253" y="48"/>
                    <a:pt x="253" y="48"/>
                  </a:cubicBezTo>
                  <a:cubicBezTo>
                    <a:pt x="254" y="48"/>
                    <a:pt x="254" y="48"/>
                    <a:pt x="254" y="48"/>
                  </a:cubicBezTo>
                  <a:cubicBezTo>
                    <a:pt x="254" y="48"/>
                    <a:pt x="254" y="48"/>
                    <a:pt x="254" y="48"/>
                  </a:cubicBezTo>
                  <a:cubicBezTo>
                    <a:pt x="254" y="47"/>
                    <a:pt x="254" y="47"/>
                    <a:pt x="254" y="47"/>
                  </a:cubicBezTo>
                  <a:cubicBezTo>
                    <a:pt x="255" y="48"/>
                    <a:pt x="255" y="48"/>
                    <a:pt x="255" y="48"/>
                  </a:cubicBezTo>
                  <a:cubicBezTo>
                    <a:pt x="256" y="49"/>
                    <a:pt x="256" y="49"/>
                    <a:pt x="256" y="49"/>
                  </a:cubicBezTo>
                  <a:cubicBezTo>
                    <a:pt x="256" y="49"/>
                    <a:pt x="256" y="49"/>
                    <a:pt x="256" y="49"/>
                  </a:cubicBezTo>
                  <a:cubicBezTo>
                    <a:pt x="256" y="50"/>
                    <a:pt x="256" y="50"/>
                    <a:pt x="256" y="50"/>
                  </a:cubicBezTo>
                  <a:cubicBezTo>
                    <a:pt x="256" y="51"/>
                    <a:pt x="256" y="51"/>
                    <a:pt x="256" y="51"/>
                  </a:cubicBezTo>
                  <a:cubicBezTo>
                    <a:pt x="256" y="51"/>
                    <a:pt x="256" y="51"/>
                    <a:pt x="256" y="51"/>
                  </a:cubicBezTo>
                  <a:cubicBezTo>
                    <a:pt x="256" y="50"/>
                    <a:pt x="256" y="50"/>
                    <a:pt x="256" y="50"/>
                  </a:cubicBezTo>
                  <a:cubicBezTo>
                    <a:pt x="256" y="50"/>
                    <a:pt x="256" y="50"/>
                    <a:pt x="256" y="50"/>
                  </a:cubicBezTo>
                  <a:cubicBezTo>
                    <a:pt x="255" y="50"/>
                    <a:pt x="255" y="50"/>
                    <a:pt x="255" y="50"/>
                  </a:cubicBezTo>
                  <a:cubicBezTo>
                    <a:pt x="255" y="50"/>
                    <a:pt x="255" y="50"/>
                    <a:pt x="255" y="50"/>
                  </a:cubicBezTo>
                  <a:cubicBezTo>
                    <a:pt x="254" y="50"/>
                    <a:pt x="254" y="50"/>
                    <a:pt x="254" y="50"/>
                  </a:cubicBezTo>
                  <a:cubicBezTo>
                    <a:pt x="253" y="49"/>
                    <a:pt x="253" y="49"/>
                    <a:pt x="253" y="49"/>
                  </a:cubicBezTo>
                  <a:cubicBezTo>
                    <a:pt x="251" y="49"/>
                    <a:pt x="251" y="49"/>
                    <a:pt x="251" y="49"/>
                  </a:cubicBezTo>
                  <a:cubicBezTo>
                    <a:pt x="251" y="49"/>
                    <a:pt x="251" y="49"/>
                    <a:pt x="251" y="49"/>
                  </a:cubicBezTo>
                  <a:cubicBezTo>
                    <a:pt x="252" y="50"/>
                    <a:pt x="252" y="50"/>
                    <a:pt x="252" y="50"/>
                  </a:cubicBezTo>
                  <a:cubicBezTo>
                    <a:pt x="253" y="50"/>
                    <a:pt x="253" y="50"/>
                    <a:pt x="253" y="50"/>
                  </a:cubicBezTo>
                  <a:cubicBezTo>
                    <a:pt x="253" y="51"/>
                    <a:pt x="253" y="51"/>
                    <a:pt x="253" y="51"/>
                  </a:cubicBezTo>
                  <a:cubicBezTo>
                    <a:pt x="253" y="51"/>
                    <a:pt x="253" y="51"/>
                    <a:pt x="253" y="51"/>
                  </a:cubicBezTo>
                  <a:cubicBezTo>
                    <a:pt x="254" y="52"/>
                    <a:pt x="254" y="52"/>
                    <a:pt x="254" y="52"/>
                  </a:cubicBezTo>
                  <a:cubicBezTo>
                    <a:pt x="254" y="52"/>
                    <a:pt x="254" y="52"/>
                    <a:pt x="254" y="52"/>
                  </a:cubicBezTo>
                  <a:cubicBezTo>
                    <a:pt x="255" y="52"/>
                    <a:pt x="255" y="52"/>
                    <a:pt x="255" y="52"/>
                  </a:cubicBezTo>
                  <a:cubicBezTo>
                    <a:pt x="255" y="51"/>
                    <a:pt x="255" y="51"/>
                    <a:pt x="255" y="51"/>
                  </a:cubicBezTo>
                  <a:cubicBezTo>
                    <a:pt x="255" y="51"/>
                    <a:pt x="255" y="51"/>
                    <a:pt x="255" y="51"/>
                  </a:cubicBezTo>
                  <a:cubicBezTo>
                    <a:pt x="256" y="51"/>
                    <a:pt x="256" y="51"/>
                    <a:pt x="256" y="51"/>
                  </a:cubicBezTo>
                  <a:cubicBezTo>
                    <a:pt x="256" y="52"/>
                    <a:pt x="256" y="52"/>
                    <a:pt x="256" y="52"/>
                  </a:cubicBezTo>
                  <a:cubicBezTo>
                    <a:pt x="257" y="52"/>
                    <a:pt x="257" y="52"/>
                    <a:pt x="257" y="52"/>
                  </a:cubicBezTo>
                  <a:cubicBezTo>
                    <a:pt x="257" y="52"/>
                    <a:pt x="257" y="52"/>
                    <a:pt x="257" y="52"/>
                  </a:cubicBezTo>
                  <a:cubicBezTo>
                    <a:pt x="258" y="52"/>
                    <a:pt x="258" y="52"/>
                    <a:pt x="258" y="52"/>
                  </a:cubicBezTo>
                  <a:cubicBezTo>
                    <a:pt x="257" y="53"/>
                    <a:pt x="257" y="53"/>
                    <a:pt x="257" y="53"/>
                  </a:cubicBezTo>
                  <a:cubicBezTo>
                    <a:pt x="258" y="54"/>
                    <a:pt x="258" y="54"/>
                    <a:pt x="258" y="54"/>
                  </a:cubicBezTo>
                  <a:cubicBezTo>
                    <a:pt x="258" y="55"/>
                    <a:pt x="258" y="55"/>
                    <a:pt x="258" y="55"/>
                  </a:cubicBezTo>
                  <a:cubicBezTo>
                    <a:pt x="258" y="57"/>
                    <a:pt x="258" y="57"/>
                    <a:pt x="258" y="57"/>
                  </a:cubicBezTo>
                  <a:cubicBezTo>
                    <a:pt x="258" y="58"/>
                    <a:pt x="258" y="58"/>
                    <a:pt x="258" y="58"/>
                  </a:cubicBezTo>
                  <a:cubicBezTo>
                    <a:pt x="257" y="58"/>
                    <a:pt x="257" y="58"/>
                    <a:pt x="257" y="58"/>
                  </a:cubicBezTo>
                  <a:cubicBezTo>
                    <a:pt x="257" y="59"/>
                    <a:pt x="257" y="59"/>
                    <a:pt x="257" y="59"/>
                  </a:cubicBezTo>
                  <a:cubicBezTo>
                    <a:pt x="257" y="60"/>
                    <a:pt x="257" y="60"/>
                    <a:pt x="257" y="60"/>
                  </a:cubicBezTo>
                  <a:cubicBezTo>
                    <a:pt x="257" y="61"/>
                    <a:pt x="257" y="61"/>
                    <a:pt x="257" y="61"/>
                  </a:cubicBezTo>
                  <a:cubicBezTo>
                    <a:pt x="257" y="61"/>
                    <a:pt x="257" y="61"/>
                    <a:pt x="257" y="61"/>
                  </a:cubicBezTo>
                  <a:cubicBezTo>
                    <a:pt x="257" y="62"/>
                    <a:pt x="257" y="62"/>
                    <a:pt x="257" y="62"/>
                  </a:cubicBezTo>
                  <a:cubicBezTo>
                    <a:pt x="257" y="62"/>
                    <a:pt x="257" y="62"/>
                    <a:pt x="257" y="62"/>
                  </a:cubicBezTo>
                  <a:cubicBezTo>
                    <a:pt x="256" y="63"/>
                    <a:pt x="256" y="63"/>
                    <a:pt x="256" y="63"/>
                  </a:cubicBezTo>
                  <a:cubicBezTo>
                    <a:pt x="256" y="64"/>
                    <a:pt x="256" y="64"/>
                    <a:pt x="256" y="64"/>
                  </a:cubicBezTo>
                  <a:cubicBezTo>
                    <a:pt x="256" y="64"/>
                    <a:pt x="256" y="64"/>
                    <a:pt x="256" y="64"/>
                  </a:cubicBezTo>
                  <a:cubicBezTo>
                    <a:pt x="255" y="65"/>
                    <a:pt x="255" y="65"/>
                    <a:pt x="255" y="65"/>
                  </a:cubicBezTo>
                  <a:cubicBezTo>
                    <a:pt x="255" y="66"/>
                    <a:pt x="255" y="66"/>
                    <a:pt x="255" y="66"/>
                  </a:cubicBezTo>
                  <a:cubicBezTo>
                    <a:pt x="255" y="66"/>
                    <a:pt x="255" y="66"/>
                    <a:pt x="255" y="66"/>
                  </a:cubicBezTo>
                  <a:cubicBezTo>
                    <a:pt x="255" y="67"/>
                    <a:pt x="255" y="67"/>
                    <a:pt x="255" y="67"/>
                  </a:cubicBezTo>
                  <a:cubicBezTo>
                    <a:pt x="254" y="67"/>
                    <a:pt x="254" y="67"/>
                    <a:pt x="254" y="67"/>
                  </a:cubicBezTo>
                  <a:cubicBezTo>
                    <a:pt x="253" y="68"/>
                    <a:pt x="253" y="68"/>
                    <a:pt x="253" y="68"/>
                  </a:cubicBezTo>
                  <a:cubicBezTo>
                    <a:pt x="252" y="68"/>
                    <a:pt x="252" y="68"/>
                    <a:pt x="252" y="68"/>
                  </a:cubicBezTo>
                  <a:cubicBezTo>
                    <a:pt x="253" y="68"/>
                    <a:pt x="253" y="68"/>
                    <a:pt x="253" y="68"/>
                  </a:cubicBezTo>
                  <a:cubicBezTo>
                    <a:pt x="254" y="68"/>
                    <a:pt x="254" y="68"/>
                    <a:pt x="254" y="68"/>
                  </a:cubicBezTo>
                  <a:cubicBezTo>
                    <a:pt x="254" y="68"/>
                    <a:pt x="254" y="68"/>
                    <a:pt x="254" y="68"/>
                  </a:cubicBezTo>
                  <a:cubicBezTo>
                    <a:pt x="254" y="68"/>
                    <a:pt x="254" y="68"/>
                    <a:pt x="254" y="68"/>
                  </a:cubicBezTo>
                  <a:cubicBezTo>
                    <a:pt x="255" y="69"/>
                    <a:pt x="255" y="69"/>
                    <a:pt x="255" y="69"/>
                  </a:cubicBezTo>
                  <a:cubicBezTo>
                    <a:pt x="254" y="70"/>
                    <a:pt x="254" y="70"/>
                    <a:pt x="254" y="70"/>
                  </a:cubicBezTo>
                  <a:cubicBezTo>
                    <a:pt x="253" y="71"/>
                    <a:pt x="253" y="71"/>
                    <a:pt x="253" y="71"/>
                  </a:cubicBezTo>
                  <a:cubicBezTo>
                    <a:pt x="253" y="73"/>
                    <a:pt x="253" y="73"/>
                    <a:pt x="253" y="73"/>
                  </a:cubicBezTo>
                  <a:cubicBezTo>
                    <a:pt x="253" y="74"/>
                    <a:pt x="253" y="74"/>
                    <a:pt x="253" y="74"/>
                  </a:cubicBezTo>
                  <a:cubicBezTo>
                    <a:pt x="253" y="75"/>
                    <a:pt x="253" y="75"/>
                    <a:pt x="253" y="75"/>
                  </a:cubicBezTo>
                  <a:cubicBezTo>
                    <a:pt x="253" y="76"/>
                    <a:pt x="253" y="76"/>
                    <a:pt x="253" y="76"/>
                  </a:cubicBezTo>
                  <a:cubicBezTo>
                    <a:pt x="252" y="77"/>
                    <a:pt x="252" y="77"/>
                    <a:pt x="252" y="77"/>
                  </a:cubicBezTo>
                  <a:cubicBezTo>
                    <a:pt x="251" y="77"/>
                    <a:pt x="251" y="77"/>
                    <a:pt x="251" y="77"/>
                  </a:cubicBezTo>
                  <a:cubicBezTo>
                    <a:pt x="251" y="77"/>
                    <a:pt x="251" y="77"/>
                    <a:pt x="251" y="77"/>
                  </a:cubicBezTo>
                  <a:cubicBezTo>
                    <a:pt x="250" y="77"/>
                    <a:pt x="250" y="77"/>
                    <a:pt x="250" y="77"/>
                  </a:cubicBezTo>
                  <a:cubicBezTo>
                    <a:pt x="251" y="78"/>
                    <a:pt x="251" y="78"/>
                    <a:pt x="251" y="78"/>
                  </a:cubicBezTo>
                  <a:cubicBezTo>
                    <a:pt x="251" y="79"/>
                    <a:pt x="251" y="79"/>
                    <a:pt x="251" y="79"/>
                  </a:cubicBezTo>
                  <a:cubicBezTo>
                    <a:pt x="251" y="80"/>
                    <a:pt x="251" y="80"/>
                    <a:pt x="251" y="80"/>
                  </a:cubicBezTo>
                  <a:cubicBezTo>
                    <a:pt x="250" y="80"/>
                    <a:pt x="250" y="80"/>
                    <a:pt x="250" y="80"/>
                  </a:cubicBezTo>
                  <a:cubicBezTo>
                    <a:pt x="249" y="82"/>
                    <a:pt x="249" y="82"/>
                    <a:pt x="249" y="82"/>
                  </a:cubicBezTo>
                  <a:cubicBezTo>
                    <a:pt x="250" y="83"/>
                    <a:pt x="250" y="83"/>
                    <a:pt x="250" y="83"/>
                  </a:cubicBezTo>
                  <a:cubicBezTo>
                    <a:pt x="250" y="84"/>
                    <a:pt x="250" y="84"/>
                    <a:pt x="250" y="84"/>
                  </a:cubicBezTo>
                  <a:cubicBezTo>
                    <a:pt x="250" y="84"/>
                    <a:pt x="250" y="84"/>
                    <a:pt x="250" y="84"/>
                  </a:cubicBezTo>
                  <a:cubicBezTo>
                    <a:pt x="250" y="85"/>
                    <a:pt x="250" y="85"/>
                    <a:pt x="250" y="85"/>
                  </a:cubicBezTo>
                  <a:cubicBezTo>
                    <a:pt x="250" y="85"/>
                    <a:pt x="250" y="85"/>
                    <a:pt x="250" y="85"/>
                  </a:cubicBezTo>
                  <a:cubicBezTo>
                    <a:pt x="250" y="87"/>
                    <a:pt x="250" y="87"/>
                    <a:pt x="250" y="87"/>
                  </a:cubicBezTo>
                  <a:cubicBezTo>
                    <a:pt x="249" y="88"/>
                    <a:pt x="249" y="88"/>
                    <a:pt x="249" y="88"/>
                  </a:cubicBezTo>
                  <a:cubicBezTo>
                    <a:pt x="249" y="88"/>
                    <a:pt x="249" y="88"/>
                    <a:pt x="249" y="88"/>
                  </a:cubicBezTo>
                  <a:cubicBezTo>
                    <a:pt x="249" y="88"/>
                    <a:pt x="249" y="88"/>
                    <a:pt x="249" y="88"/>
                  </a:cubicBezTo>
                  <a:cubicBezTo>
                    <a:pt x="250" y="88"/>
                    <a:pt x="250" y="88"/>
                    <a:pt x="250" y="88"/>
                  </a:cubicBezTo>
                  <a:cubicBezTo>
                    <a:pt x="251" y="87"/>
                    <a:pt x="251" y="87"/>
                    <a:pt x="251" y="87"/>
                  </a:cubicBezTo>
                  <a:cubicBezTo>
                    <a:pt x="251" y="86"/>
                    <a:pt x="251" y="86"/>
                    <a:pt x="251" y="86"/>
                  </a:cubicBezTo>
                  <a:cubicBezTo>
                    <a:pt x="251" y="86"/>
                    <a:pt x="251" y="86"/>
                    <a:pt x="251" y="86"/>
                  </a:cubicBezTo>
                  <a:cubicBezTo>
                    <a:pt x="251" y="86"/>
                    <a:pt x="251" y="86"/>
                    <a:pt x="251" y="86"/>
                  </a:cubicBezTo>
                  <a:cubicBezTo>
                    <a:pt x="252" y="85"/>
                    <a:pt x="252" y="85"/>
                    <a:pt x="252" y="85"/>
                  </a:cubicBezTo>
                  <a:cubicBezTo>
                    <a:pt x="253" y="85"/>
                    <a:pt x="253" y="85"/>
                    <a:pt x="253" y="85"/>
                  </a:cubicBezTo>
                  <a:cubicBezTo>
                    <a:pt x="252" y="85"/>
                    <a:pt x="252" y="85"/>
                    <a:pt x="252" y="85"/>
                  </a:cubicBezTo>
                  <a:cubicBezTo>
                    <a:pt x="251" y="84"/>
                    <a:pt x="251" y="84"/>
                    <a:pt x="251" y="84"/>
                  </a:cubicBezTo>
                  <a:cubicBezTo>
                    <a:pt x="250" y="83"/>
                    <a:pt x="250" y="83"/>
                    <a:pt x="250" y="83"/>
                  </a:cubicBezTo>
                  <a:cubicBezTo>
                    <a:pt x="251" y="82"/>
                    <a:pt x="251" y="82"/>
                    <a:pt x="251" y="82"/>
                  </a:cubicBezTo>
                  <a:cubicBezTo>
                    <a:pt x="252" y="82"/>
                    <a:pt x="252" y="82"/>
                    <a:pt x="252" y="82"/>
                  </a:cubicBezTo>
                  <a:cubicBezTo>
                    <a:pt x="254" y="81"/>
                    <a:pt x="254" y="81"/>
                    <a:pt x="254" y="81"/>
                  </a:cubicBezTo>
                  <a:cubicBezTo>
                    <a:pt x="255" y="80"/>
                    <a:pt x="255" y="80"/>
                    <a:pt x="255" y="80"/>
                  </a:cubicBezTo>
                  <a:cubicBezTo>
                    <a:pt x="256" y="80"/>
                    <a:pt x="256" y="80"/>
                    <a:pt x="256" y="80"/>
                  </a:cubicBezTo>
                  <a:cubicBezTo>
                    <a:pt x="256" y="80"/>
                    <a:pt x="256" y="80"/>
                    <a:pt x="256" y="80"/>
                  </a:cubicBezTo>
                  <a:cubicBezTo>
                    <a:pt x="256" y="79"/>
                    <a:pt x="256" y="79"/>
                    <a:pt x="256" y="79"/>
                  </a:cubicBezTo>
                  <a:cubicBezTo>
                    <a:pt x="257" y="78"/>
                    <a:pt x="257" y="78"/>
                    <a:pt x="257" y="78"/>
                  </a:cubicBezTo>
                  <a:cubicBezTo>
                    <a:pt x="258" y="77"/>
                    <a:pt x="258" y="77"/>
                    <a:pt x="258" y="77"/>
                  </a:cubicBezTo>
                  <a:cubicBezTo>
                    <a:pt x="257" y="77"/>
                    <a:pt x="257" y="77"/>
                    <a:pt x="257" y="77"/>
                  </a:cubicBezTo>
                  <a:cubicBezTo>
                    <a:pt x="257" y="76"/>
                    <a:pt x="257" y="76"/>
                    <a:pt x="257" y="76"/>
                  </a:cubicBezTo>
                  <a:cubicBezTo>
                    <a:pt x="258" y="77"/>
                    <a:pt x="258" y="77"/>
                    <a:pt x="258" y="77"/>
                  </a:cubicBezTo>
                  <a:cubicBezTo>
                    <a:pt x="259" y="77"/>
                    <a:pt x="259" y="77"/>
                    <a:pt x="259" y="77"/>
                  </a:cubicBezTo>
                  <a:cubicBezTo>
                    <a:pt x="260" y="76"/>
                    <a:pt x="260" y="76"/>
                    <a:pt x="260" y="76"/>
                  </a:cubicBezTo>
                  <a:cubicBezTo>
                    <a:pt x="260" y="75"/>
                    <a:pt x="260" y="75"/>
                    <a:pt x="260" y="75"/>
                  </a:cubicBezTo>
                  <a:cubicBezTo>
                    <a:pt x="261" y="74"/>
                    <a:pt x="261" y="74"/>
                    <a:pt x="261" y="74"/>
                  </a:cubicBezTo>
                  <a:cubicBezTo>
                    <a:pt x="261" y="73"/>
                    <a:pt x="261" y="73"/>
                    <a:pt x="261" y="73"/>
                  </a:cubicBezTo>
                  <a:cubicBezTo>
                    <a:pt x="261" y="72"/>
                    <a:pt x="261" y="72"/>
                    <a:pt x="261" y="72"/>
                  </a:cubicBezTo>
                  <a:cubicBezTo>
                    <a:pt x="259" y="73"/>
                    <a:pt x="259" y="73"/>
                    <a:pt x="259" y="73"/>
                  </a:cubicBezTo>
                  <a:cubicBezTo>
                    <a:pt x="259" y="74"/>
                    <a:pt x="259" y="74"/>
                    <a:pt x="259" y="74"/>
                  </a:cubicBezTo>
                  <a:cubicBezTo>
                    <a:pt x="258" y="75"/>
                    <a:pt x="258" y="75"/>
                    <a:pt x="258" y="75"/>
                  </a:cubicBezTo>
                  <a:cubicBezTo>
                    <a:pt x="257" y="74"/>
                    <a:pt x="257" y="74"/>
                    <a:pt x="257" y="74"/>
                  </a:cubicBezTo>
                  <a:cubicBezTo>
                    <a:pt x="256" y="73"/>
                    <a:pt x="256" y="73"/>
                    <a:pt x="256" y="73"/>
                  </a:cubicBezTo>
                  <a:cubicBezTo>
                    <a:pt x="257" y="72"/>
                    <a:pt x="257" y="72"/>
                    <a:pt x="257" y="72"/>
                  </a:cubicBezTo>
                  <a:cubicBezTo>
                    <a:pt x="257" y="71"/>
                    <a:pt x="257" y="71"/>
                    <a:pt x="257" y="71"/>
                  </a:cubicBezTo>
                  <a:cubicBezTo>
                    <a:pt x="258" y="70"/>
                    <a:pt x="258" y="70"/>
                    <a:pt x="258" y="70"/>
                  </a:cubicBezTo>
                  <a:cubicBezTo>
                    <a:pt x="259" y="70"/>
                    <a:pt x="259" y="70"/>
                    <a:pt x="259" y="70"/>
                  </a:cubicBezTo>
                  <a:cubicBezTo>
                    <a:pt x="260" y="71"/>
                    <a:pt x="260" y="71"/>
                    <a:pt x="260" y="71"/>
                  </a:cubicBezTo>
                  <a:cubicBezTo>
                    <a:pt x="261" y="71"/>
                    <a:pt x="261" y="71"/>
                    <a:pt x="261" y="71"/>
                  </a:cubicBezTo>
                  <a:cubicBezTo>
                    <a:pt x="261" y="70"/>
                    <a:pt x="261" y="70"/>
                    <a:pt x="261" y="70"/>
                  </a:cubicBezTo>
                  <a:cubicBezTo>
                    <a:pt x="262" y="69"/>
                    <a:pt x="262" y="69"/>
                    <a:pt x="262" y="69"/>
                  </a:cubicBezTo>
                  <a:cubicBezTo>
                    <a:pt x="262" y="70"/>
                    <a:pt x="262" y="70"/>
                    <a:pt x="262" y="70"/>
                  </a:cubicBezTo>
                  <a:cubicBezTo>
                    <a:pt x="262" y="70"/>
                    <a:pt x="262" y="70"/>
                    <a:pt x="262" y="70"/>
                  </a:cubicBezTo>
                  <a:cubicBezTo>
                    <a:pt x="262" y="71"/>
                    <a:pt x="262" y="71"/>
                    <a:pt x="262" y="71"/>
                  </a:cubicBezTo>
                  <a:cubicBezTo>
                    <a:pt x="264" y="73"/>
                    <a:pt x="264" y="73"/>
                    <a:pt x="264" y="73"/>
                  </a:cubicBezTo>
                  <a:cubicBezTo>
                    <a:pt x="265" y="73"/>
                    <a:pt x="265" y="73"/>
                    <a:pt x="265" y="73"/>
                  </a:cubicBezTo>
                  <a:cubicBezTo>
                    <a:pt x="266" y="73"/>
                    <a:pt x="266" y="73"/>
                    <a:pt x="266" y="73"/>
                  </a:cubicBezTo>
                  <a:cubicBezTo>
                    <a:pt x="268" y="72"/>
                    <a:pt x="268" y="72"/>
                    <a:pt x="268" y="72"/>
                  </a:cubicBezTo>
                  <a:cubicBezTo>
                    <a:pt x="268" y="72"/>
                    <a:pt x="268" y="72"/>
                    <a:pt x="268" y="72"/>
                  </a:cubicBezTo>
                  <a:cubicBezTo>
                    <a:pt x="268" y="71"/>
                    <a:pt x="268" y="71"/>
                    <a:pt x="268" y="71"/>
                  </a:cubicBezTo>
                  <a:cubicBezTo>
                    <a:pt x="267" y="69"/>
                    <a:pt x="267" y="69"/>
                    <a:pt x="267" y="69"/>
                  </a:cubicBezTo>
                  <a:cubicBezTo>
                    <a:pt x="267" y="69"/>
                    <a:pt x="267" y="69"/>
                    <a:pt x="267" y="69"/>
                  </a:cubicBezTo>
                  <a:cubicBezTo>
                    <a:pt x="267" y="69"/>
                    <a:pt x="267" y="69"/>
                    <a:pt x="267" y="69"/>
                  </a:cubicBezTo>
                  <a:cubicBezTo>
                    <a:pt x="269" y="70"/>
                    <a:pt x="269" y="70"/>
                    <a:pt x="269" y="70"/>
                  </a:cubicBezTo>
                  <a:cubicBezTo>
                    <a:pt x="270" y="71"/>
                    <a:pt x="270" y="71"/>
                    <a:pt x="270" y="71"/>
                  </a:cubicBezTo>
                  <a:cubicBezTo>
                    <a:pt x="271" y="71"/>
                    <a:pt x="271" y="71"/>
                    <a:pt x="271" y="71"/>
                  </a:cubicBezTo>
                  <a:cubicBezTo>
                    <a:pt x="270" y="72"/>
                    <a:pt x="270" y="72"/>
                    <a:pt x="270" y="72"/>
                  </a:cubicBezTo>
                  <a:cubicBezTo>
                    <a:pt x="271" y="72"/>
                    <a:pt x="271" y="72"/>
                    <a:pt x="271" y="72"/>
                  </a:cubicBezTo>
                  <a:cubicBezTo>
                    <a:pt x="272" y="73"/>
                    <a:pt x="272" y="73"/>
                    <a:pt x="272" y="73"/>
                  </a:cubicBezTo>
                  <a:cubicBezTo>
                    <a:pt x="272" y="75"/>
                    <a:pt x="272" y="75"/>
                    <a:pt x="272" y="75"/>
                  </a:cubicBezTo>
                  <a:cubicBezTo>
                    <a:pt x="272" y="75"/>
                    <a:pt x="272" y="75"/>
                    <a:pt x="272" y="75"/>
                  </a:cubicBezTo>
                  <a:cubicBezTo>
                    <a:pt x="272" y="75"/>
                    <a:pt x="272" y="75"/>
                    <a:pt x="272" y="75"/>
                  </a:cubicBezTo>
                  <a:cubicBezTo>
                    <a:pt x="273" y="74"/>
                    <a:pt x="273" y="74"/>
                    <a:pt x="273" y="74"/>
                  </a:cubicBezTo>
                  <a:cubicBezTo>
                    <a:pt x="273" y="74"/>
                    <a:pt x="273" y="74"/>
                    <a:pt x="273" y="74"/>
                  </a:cubicBezTo>
                  <a:cubicBezTo>
                    <a:pt x="274" y="73"/>
                    <a:pt x="274" y="73"/>
                    <a:pt x="274" y="73"/>
                  </a:cubicBezTo>
                  <a:cubicBezTo>
                    <a:pt x="274" y="73"/>
                    <a:pt x="274" y="73"/>
                    <a:pt x="274" y="73"/>
                  </a:cubicBezTo>
                  <a:cubicBezTo>
                    <a:pt x="273" y="73"/>
                    <a:pt x="273" y="73"/>
                    <a:pt x="273" y="73"/>
                  </a:cubicBezTo>
                  <a:cubicBezTo>
                    <a:pt x="272" y="73"/>
                    <a:pt x="272" y="73"/>
                    <a:pt x="272" y="73"/>
                  </a:cubicBezTo>
                  <a:cubicBezTo>
                    <a:pt x="272" y="72"/>
                    <a:pt x="272" y="72"/>
                    <a:pt x="272" y="72"/>
                  </a:cubicBezTo>
                  <a:cubicBezTo>
                    <a:pt x="273" y="71"/>
                    <a:pt x="273" y="71"/>
                    <a:pt x="273" y="71"/>
                  </a:cubicBezTo>
                  <a:cubicBezTo>
                    <a:pt x="274" y="71"/>
                    <a:pt x="274" y="71"/>
                    <a:pt x="274" y="71"/>
                  </a:cubicBezTo>
                  <a:cubicBezTo>
                    <a:pt x="274" y="70"/>
                    <a:pt x="274" y="70"/>
                    <a:pt x="274" y="70"/>
                  </a:cubicBezTo>
                  <a:cubicBezTo>
                    <a:pt x="275" y="70"/>
                    <a:pt x="275" y="70"/>
                    <a:pt x="275" y="70"/>
                  </a:cubicBezTo>
                  <a:cubicBezTo>
                    <a:pt x="275" y="70"/>
                    <a:pt x="275" y="70"/>
                    <a:pt x="275" y="70"/>
                  </a:cubicBezTo>
                  <a:cubicBezTo>
                    <a:pt x="277" y="69"/>
                    <a:pt x="277" y="69"/>
                    <a:pt x="277" y="69"/>
                  </a:cubicBezTo>
                  <a:cubicBezTo>
                    <a:pt x="280" y="69"/>
                    <a:pt x="280" y="69"/>
                    <a:pt x="280" y="69"/>
                  </a:cubicBezTo>
                  <a:cubicBezTo>
                    <a:pt x="283" y="68"/>
                    <a:pt x="283" y="68"/>
                    <a:pt x="283" y="68"/>
                  </a:cubicBezTo>
                  <a:cubicBezTo>
                    <a:pt x="286" y="67"/>
                    <a:pt x="286" y="67"/>
                    <a:pt x="286" y="67"/>
                  </a:cubicBezTo>
                  <a:cubicBezTo>
                    <a:pt x="287" y="67"/>
                    <a:pt x="287" y="67"/>
                    <a:pt x="287" y="67"/>
                  </a:cubicBezTo>
                  <a:cubicBezTo>
                    <a:pt x="289" y="68"/>
                    <a:pt x="289" y="68"/>
                    <a:pt x="289" y="68"/>
                  </a:cubicBezTo>
                  <a:cubicBezTo>
                    <a:pt x="289" y="68"/>
                    <a:pt x="289" y="68"/>
                    <a:pt x="289" y="68"/>
                  </a:cubicBezTo>
                  <a:cubicBezTo>
                    <a:pt x="288" y="69"/>
                    <a:pt x="288" y="69"/>
                    <a:pt x="288" y="69"/>
                  </a:cubicBezTo>
                  <a:cubicBezTo>
                    <a:pt x="288" y="69"/>
                    <a:pt x="288" y="69"/>
                    <a:pt x="288" y="69"/>
                  </a:cubicBezTo>
                  <a:cubicBezTo>
                    <a:pt x="288" y="71"/>
                    <a:pt x="288" y="71"/>
                    <a:pt x="288" y="71"/>
                  </a:cubicBezTo>
                  <a:cubicBezTo>
                    <a:pt x="289" y="72"/>
                    <a:pt x="289" y="72"/>
                    <a:pt x="289" y="72"/>
                  </a:cubicBezTo>
                  <a:cubicBezTo>
                    <a:pt x="293" y="72"/>
                    <a:pt x="293" y="72"/>
                    <a:pt x="293" y="72"/>
                  </a:cubicBezTo>
                  <a:cubicBezTo>
                    <a:pt x="294" y="72"/>
                    <a:pt x="294" y="72"/>
                    <a:pt x="294" y="72"/>
                  </a:cubicBezTo>
                  <a:cubicBezTo>
                    <a:pt x="294" y="72"/>
                    <a:pt x="294" y="72"/>
                    <a:pt x="294" y="72"/>
                  </a:cubicBezTo>
                  <a:cubicBezTo>
                    <a:pt x="296" y="72"/>
                    <a:pt x="296" y="72"/>
                    <a:pt x="296" y="72"/>
                  </a:cubicBezTo>
                  <a:cubicBezTo>
                    <a:pt x="297" y="72"/>
                    <a:pt x="297" y="72"/>
                    <a:pt x="297" y="72"/>
                  </a:cubicBezTo>
                  <a:cubicBezTo>
                    <a:pt x="300" y="72"/>
                    <a:pt x="300" y="72"/>
                    <a:pt x="300" y="72"/>
                  </a:cubicBezTo>
                  <a:cubicBezTo>
                    <a:pt x="302" y="71"/>
                    <a:pt x="302" y="71"/>
                    <a:pt x="302" y="71"/>
                  </a:cubicBezTo>
                  <a:cubicBezTo>
                    <a:pt x="302" y="71"/>
                    <a:pt x="302" y="71"/>
                    <a:pt x="302" y="71"/>
                  </a:cubicBezTo>
                  <a:cubicBezTo>
                    <a:pt x="303" y="71"/>
                    <a:pt x="303" y="71"/>
                    <a:pt x="303" y="71"/>
                  </a:cubicBezTo>
                  <a:cubicBezTo>
                    <a:pt x="304" y="70"/>
                    <a:pt x="304" y="70"/>
                    <a:pt x="304" y="70"/>
                  </a:cubicBezTo>
                  <a:cubicBezTo>
                    <a:pt x="303" y="70"/>
                    <a:pt x="303" y="70"/>
                    <a:pt x="303" y="70"/>
                  </a:cubicBezTo>
                  <a:cubicBezTo>
                    <a:pt x="304" y="70"/>
                    <a:pt x="304" y="70"/>
                    <a:pt x="304" y="70"/>
                  </a:cubicBezTo>
                  <a:cubicBezTo>
                    <a:pt x="305" y="70"/>
                    <a:pt x="305" y="70"/>
                    <a:pt x="305" y="70"/>
                  </a:cubicBezTo>
                  <a:cubicBezTo>
                    <a:pt x="306" y="70"/>
                    <a:pt x="306" y="70"/>
                    <a:pt x="306" y="70"/>
                  </a:cubicBezTo>
                  <a:cubicBezTo>
                    <a:pt x="306" y="70"/>
                    <a:pt x="306" y="70"/>
                    <a:pt x="306" y="70"/>
                  </a:cubicBezTo>
                  <a:cubicBezTo>
                    <a:pt x="307" y="70"/>
                    <a:pt x="307" y="70"/>
                    <a:pt x="307" y="70"/>
                  </a:cubicBezTo>
                  <a:cubicBezTo>
                    <a:pt x="307" y="69"/>
                    <a:pt x="307" y="69"/>
                    <a:pt x="307" y="69"/>
                  </a:cubicBezTo>
                  <a:cubicBezTo>
                    <a:pt x="307" y="69"/>
                    <a:pt x="307" y="69"/>
                    <a:pt x="307" y="69"/>
                  </a:cubicBezTo>
                  <a:cubicBezTo>
                    <a:pt x="306" y="68"/>
                    <a:pt x="306" y="68"/>
                    <a:pt x="306" y="68"/>
                  </a:cubicBezTo>
                  <a:cubicBezTo>
                    <a:pt x="307" y="67"/>
                    <a:pt x="307" y="67"/>
                    <a:pt x="307" y="67"/>
                  </a:cubicBezTo>
                  <a:cubicBezTo>
                    <a:pt x="306" y="67"/>
                    <a:pt x="306" y="67"/>
                    <a:pt x="306" y="67"/>
                  </a:cubicBezTo>
                  <a:cubicBezTo>
                    <a:pt x="305" y="67"/>
                    <a:pt x="305" y="67"/>
                    <a:pt x="305" y="67"/>
                  </a:cubicBezTo>
                  <a:cubicBezTo>
                    <a:pt x="305" y="66"/>
                    <a:pt x="305" y="66"/>
                    <a:pt x="305" y="66"/>
                  </a:cubicBezTo>
                  <a:cubicBezTo>
                    <a:pt x="304" y="65"/>
                    <a:pt x="304" y="65"/>
                    <a:pt x="304" y="65"/>
                  </a:cubicBezTo>
                  <a:cubicBezTo>
                    <a:pt x="304" y="65"/>
                    <a:pt x="304" y="65"/>
                    <a:pt x="304" y="65"/>
                  </a:cubicBezTo>
                  <a:cubicBezTo>
                    <a:pt x="304" y="64"/>
                    <a:pt x="304" y="64"/>
                    <a:pt x="304" y="64"/>
                  </a:cubicBezTo>
                  <a:cubicBezTo>
                    <a:pt x="304" y="63"/>
                    <a:pt x="304" y="63"/>
                    <a:pt x="304" y="63"/>
                  </a:cubicBezTo>
                  <a:cubicBezTo>
                    <a:pt x="304" y="62"/>
                    <a:pt x="304" y="62"/>
                    <a:pt x="304" y="62"/>
                  </a:cubicBezTo>
                  <a:cubicBezTo>
                    <a:pt x="304" y="63"/>
                    <a:pt x="304" y="63"/>
                    <a:pt x="304" y="63"/>
                  </a:cubicBezTo>
                  <a:cubicBezTo>
                    <a:pt x="305" y="63"/>
                    <a:pt x="305" y="63"/>
                    <a:pt x="305" y="63"/>
                  </a:cubicBezTo>
                  <a:cubicBezTo>
                    <a:pt x="306" y="62"/>
                    <a:pt x="306" y="62"/>
                    <a:pt x="306" y="62"/>
                  </a:cubicBezTo>
                  <a:cubicBezTo>
                    <a:pt x="305" y="62"/>
                    <a:pt x="305" y="62"/>
                    <a:pt x="305" y="62"/>
                  </a:cubicBezTo>
                  <a:cubicBezTo>
                    <a:pt x="305" y="61"/>
                    <a:pt x="305" y="61"/>
                    <a:pt x="305" y="61"/>
                  </a:cubicBezTo>
                  <a:cubicBezTo>
                    <a:pt x="306" y="61"/>
                    <a:pt x="306" y="61"/>
                    <a:pt x="306" y="61"/>
                  </a:cubicBezTo>
                  <a:cubicBezTo>
                    <a:pt x="307" y="62"/>
                    <a:pt x="307" y="62"/>
                    <a:pt x="307" y="62"/>
                  </a:cubicBezTo>
                  <a:cubicBezTo>
                    <a:pt x="307" y="62"/>
                    <a:pt x="307" y="62"/>
                    <a:pt x="307" y="62"/>
                  </a:cubicBezTo>
                  <a:cubicBezTo>
                    <a:pt x="308" y="61"/>
                    <a:pt x="308" y="61"/>
                    <a:pt x="308" y="61"/>
                  </a:cubicBezTo>
                  <a:cubicBezTo>
                    <a:pt x="308" y="61"/>
                    <a:pt x="308" y="61"/>
                    <a:pt x="308" y="61"/>
                  </a:cubicBezTo>
                  <a:cubicBezTo>
                    <a:pt x="309" y="61"/>
                    <a:pt x="309" y="61"/>
                    <a:pt x="309" y="61"/>
                  </a:cubicBezTo>
                  <a:cubicBezTo>
                    <a:pt x="310" y="61"/>
                    <a:pt x="310" y="61"/>
                    <a:pt x="310" y="61"/>
                  </a:cubicBezTo>
                  <a:cubicBezTo>
                    <a:pt x="310" y="61"/>
                    <a:pt x="310" y="61"/>
                    <a:pt x="310" y="61"/>
                  </a:cubicBezTo>
                  <a:cubicBezTo>
                    <a:pt x="311" y="61"/>
                    <a:pt x="311" y="61"/>
                    <a:pt x="311" y="61"/>
                  </a:cubicBezTo>
                  <a:cubicBezTo>
                    <a:pt x="312" y="62"/>
                    <a:pt x="312" y="62"/>
                    <a:pt x="312" y="62"/>
                  </a:cubicBezTo>
                  <a:cubicBezTo>
                    <a:pt x="312" y="62"/>
                    <a:pt x="312" y="62"/>
                    <a:pt x="312" y="62"/>
                  </a:cubicBezTo>
                  <a:cubicBezTo>
                    <a:pt x="313" y="62"/>
                    <a:pt x="313" y="62"/>
                    <a:pt x="313" y="62"/>
                  </a:cubicBezTo>
                  <a:cubicBezTo>
                    <a:pt x="313" y="61"/>
                    <a:pt x="313" y="61"/>
                    <a:pt x="313" y="61"/>
                  </a:cubicBezTo>
                  <a:cubicBezTo>
                    <a:pt x="313" y="61"/>
                    <a:pt x="313" y="61"/>
                    <a:pt x="313" y="61"/>
                  </a:cubicBezTo>
                  <a:cubicBezTo>
                    <a:pt x="314" y="62"/>
                    <a:pt x="314" y="62"/>
                    <a:pt x="314" y="62"/>
                  </a:cubicBezTo>
                  <a:cubicBezTo>
                    <a:pt x="313" y="63"/>
                    <a:pt x="313" y="63"/>
                    <a:pt x="313" y="63"/>
                  </a:cubicBezTo>
                  <a:cubicBezTo>
                    <a:pt x="313" y="63"/>
                    <a:pt x="313" y="63"/>
                    <a:pt x="313" y="63"/>
                  </a:cubicBezTo>
                  <a:cubicBezTo>
                    <a:pt x="313" y="63"/>
                    <a:pt x="313" y="63"/>
                    <a:pt x="313" y="63"/>
                  </a:cubicBezTo>
                  <a:cubicBezTo>
                    <a:pt x="314" y="63"/>
                    <a:pt x="314" y="63"/>
                    <a:pt x="314" y="63"/>
                  </a:cubicBezTo>
                  <a:cubicBezTo>
                    <a:pt x="315" y="63"/>
                    <a:pt x="315" y="63"/>
                    <a:pt x="315" y="63"/>
                  </a:cubicBezTo>
                  <a:cubicBezTo>
                    <a:pt x="315" y="63"/>
                    <a:pt x="315" y="63"/>
                    <a:pt x="315" y="63"/>
                  </a:cubicBezTo>
                  <a:cubicBezTo>
                    <a:pt x="315" y="63"/>
                    <a:pt x="315" y="63"/>
                    <a:pt x="315" y="63"/>
                  </a:cubicBezTo>
                  <a:cubicBezTo>
                    <a:pt x="316" y="63"/>
                    <a:pt x="316" y="63"/>
                    <a:pt x="316" y="63"/>
                  </a:cubicBezTo>
                  <a:cubicBezTo>
                    <a:pt x="315" y="62"/>
                    <a:pt x="315" y="62"/>
                    <a:pt x="315" y="62"/>
                  </a:cubicBezTo>
                  <a:cubicBezTo>
                    <a:pt x="315" y="62"/>
                    <a:pt x="315" y="62"/>
                    <a:pt x="315" y="62"/>
                  </a:cubicBezTo>
                  <a:cubicBezTo>
                    <a:pt x="315" y="61"/>
                    <a:pt x="315" y="61"/>
                    <a:pt x="315" y="61"/>
                  </a:cubicBezTo>
                  <a:cubicBezTo>
                    <a:pt x="316" y="61"/>
                    <a:pt x="316" y="61"/>
                    <a:pt x="316" y="61"/>
                  </a:cubicBezTo>
                  <a:cubicBezTo>
                    <a:pt x="317" y="61"/>
                    <a:pt x="317" y="61"/>
                    <a:pt x="317" y="61"/>
                  </a:cubicBezTo>
                  <a:cubicBezTo>
                    <a:pt x="318" y="61"/>
                    <a:pt x="318" y="61"/>
                    <a:pt x="318" y="61"/>
                  </a:cubicBezTo>
                  <a:cubicBezTo>
                    <a:pt x="318" y="61"/>
                    <a:pt x="318" y="61"/>
                    <a:pt x="318" y="61"/>
                  </a:cubicBezTo>
                  <a:cubicBezTo>
                    <a:pt x="319" y="61"/>
                    <a:pt x="319" y="61"/>
                    <a:pt x="319" y="61"/>
                  </a:cubicBezTo>
                  <a:cubicBezTo>
                    <a:pt x="319" y="62"/>
                    <a:pt x="319" y="62"/>
                    <a:pt x="319" y="62"/>
                  </a:cubicBezTo>
                  <a:cubicBezTo>
                    <a:pt x="320" y="63"/>
                    <a:pt x="320" y="63"/>
                    <a:pt x="320" y="63"/>
                  </a:cubicBezTo>
                  <a:cubicBezTo>
                    <a:pt x="320" y="62"/>
                    <a:pt x="320" y="62"/>
                    <a:pt x="320" y="62"/>
                  </a:cubicBezTo>
                  <a:cubicBezTo>
                    <a:pt x="320" y="62"/>
                    <a:pt x="320" y="62"/>
                    <a:pt x="320" y="62"/>
                  </a:cubicBezTo>
                  <a:cubicBezTo>
                    <a:pt x="321" y="61"/>
                    <a:pt x="321" y="61"/>
                    <a:pt x="321" y="61"/>
                  </a:cubicBezTo>
                  <a:cubicBezTo>
                    <a:pt x="321" y="62"/>
                    <a:pt x="321" y="62"/>
                    <a:pt x="321" y="62"/>
                  </a:cubicBezTo>
                  <a:cubicBezTo>
                    <a:pt x="322" y="63"/>
                    <a:pt x="322" y="63"/>
                    <a:pt x="322" y="63"/>
                  </a:cubicBezTo>
                  <a:cubicBezTo>
                    <a:pt x="323" y="62"/>
                    <a:pt x="323" y="62"/>
                    <a:pt x="323" y="62"/>
                  </a:cubicBezTo>
                  <a:cubicBezTo>
                    <a:pt x="323" y="63"/>
                    <a:pt x="323" y="63"/>
                    <a:pt x="323" y="63"/>
                  </a:cubicBezTo>
                  <a:cubicBezTo>
                    <a:pt x="324" y="64"/>
                    <a:pt x="324" y="64"/>
                    <a:pt x="324" y="64"/>
                  </a:cubicBezTo>
                  <a:cubicBezTo>
                    <a:pt x="324" y="63"/>
                    <a:pt x="324" y="63"/>
                    <a:pt x="324" y="63"/>
                  </a:cubicBezTo>
                  <a:cubicBezTo>
                    <a:pt x="325" y="63"/>
                    <a:pt x="325" y="63"/>
                    <a:pt x="325" y="63"/>
                  </a:cubicBezTo>
                  <a:cubicBezTo>
                    <a:pt x="325" y="63"/>
                    <a:pt x="325" y="63"/>
                    <a:pt x="325" y="63"/>
                  </a:cubicBezTo>
                  <a:cubicBezTo>
                    <a:pt x="325" y="64"/>
                    <a:pt x="325" y="64"/>
                    <a:pt x="325" y="64"/>
                  </a:cubicBezTo>
                  <a:cubicBezTo>
                    <a:pt x="325" y="65"/>
                    <a:pt x="325" y="65"/>
                    <a:pt x="325" y="65"/>
                  </a:cubicBezTo>
                  <a:cubicBezTo>
                    <a:pt x="326" y="65"/>
                    <a:pt x="326" y="65"/>
                    <a:pt x="326" y="65"/>
                  </a:cubicBezTo>
                  <a:cubicBezTo>
                    <a:pt x="327" y="65"/>
                    <a:pt x="327" y="65"/>
                    <a:pt x="327" y="65"/>
                  </a:cubicBezTo>
                  <a:cubicBezTo>
                    <a:pt x="327" y="66"/>
                    <a:pt x="327" y="66"/>
                    <a:pt x="327" y="66"/>
                  </a:cubicBezTo>
                  <a:cubicBezTo>
                    <a:pt x="327" y="65"/>
                    <a:pt x="327" y="65"/>
                    <a:pt x="327" y="65"/>
                  </a:cubicBezTo>
                  <a:cubicBezTo>
                    <a:pt x="328" y="65"/>
                    <a:pt x="328" y="65"/>
                    <a:pt x="328" y="65"/>
                  </a:cubicBezTo>
                  <a:cubicBezTo>
                    <a:pt x="328" y="66"/>
                    <a:pt x="328" y="66"/>
                    <a:pt x="328" y="66"/>
                  </a:cubicBezTo>
                  <a:cubicBezTo>
                    <a:pt x="327" y="67"/>
                    <a:pt x="327" y="67"/>
                    <a:pt x="327" y="67"/>
                  </a:cubicBezTo>
                  <a:cubicBezTo>
                    <a:pt x="327" y="68"/>
                    <a:pt x="327" y="68"/>
                    <a:pt x="327" y="68"/>
                  </a:cubicBezTo>
                  <a:cubicBezTo>
                    <a:pt x="328" y="67"/>
                    <a:pt x="328" y="67"/>
                    <a:pt x="328" y="67"/>
                  </a:cubicBezTo>
                  <a:cubicBezTo>
                    <a:pt x="329" y="67"/>
                    <a:pt x="329" y="67"/>
                    <a:pt x="329" y="67"/>
                  </a:cubicBezTo>
                  <a:cubicBezTo>
                    <a:pt x="329" y="67"/>
                    <a:pt x="329" y="67"/>
                    <a:pt x="329" y="67"/>
                  </a:cubicBezTo>
                  <a:cubicBezTo>
                    <a:pt x="328" y="69"/>
                    <a:pt x="328" y="69"/>
                    <a:pt x="328" y="69"/>
                  </a:cubicBezTo>
                  <a:cubicBezTo>
                    <a:pt x="328" y="70"/>
                    <a:pt x="328" y="70"/>
                    <a:pt x="328" y="70"/>
                  </a:cubicBezTo>
                  <a:cubicBezTo>
                    <a:pt x="329" y="70"/>
                    <a:pt x="329" y="70"/>
                    <a:pt x="329" y="70"/>
                  </a:cubicBezTo>
                  <a:cubicBezTo>
                    <a:pt x="330" y="70"/>
                    <a:pt x="330" y="70"/>
                    <a:pt x="330" y="70"/>
                  </a:cubicBezTo>
                  <a:cubicBezTo>
                    <a:pt x="330" y="69"/>
                    <a:pt x="330" y="69"/>
                    <a:pt x="330" y="69"/>
                  </a:cubicBezTo>
                  <a:cubicBezTo>
                    <a:pt x="331" y="69"/>
                    <a:pt x="331" y="69"/>
                    <a:pt x="331" y="69"/>
                  </a:cubicBezTo>
                  <a:cubicBezTo>
                    <a:pt x="331" y="70"/>
                    <a:pt x="331" y="70"/>
                    <a:pt x="331" y="70"/>
                  </a:cubicBezTo>
                  <a:cubicBezTo>
                    <a:pt x="332" y="70"/>
                    <a:pt x="332" y="70"/>
                    <a:pt x="332" y="70"/>
                  </a:cubicBezTo>
                  <a:cubicBezTo>
                    <a:pt x="332" y="71"/>
                    <a:pt x="332" y="71"/>
                    <a:pt x="332" y="71"/>
                  </a:cubicBezTo>
                  <a:cubicBezTo>
                    <a:pt x="332" y="72"/>
                    <a:pt x="332" y="72"/>
                    <a:pt x="332" y="72"/>
                  </a:cubicBezTo>
                  <a:cubicBezTo>
                    <a:pt x="333" y="72"/>
                    <a:pt x="333" y="72"/>
                    <a:pt x="333" y="72"/>
                  </a:cubicBezTo>
                  <a:cubicBezTo>
                    <a:pt x="333" y="72"/>
                    <a:pt x="333" y="72"/>
                    <a:pt x="333" y="72"/>
                  </a:cubicBezTo>
                  <a:cubicBezTo>
                    <a:pt x="334" y="72"/>
                    <a:pt x="334" y="72"/>
                    <a:pt x="334" y="72"/>
                  </a:cubicBezTo>
                  <a:cubicBezTo>
                    <a:pt x="334" y="73"/>
                    <a:pt x="334" y="73"/>
                    <a:pt x="334" y="73"/>
                  </a:cubicBezTo>
                  <a:cubicBezTo>
                    <a:pt x="333" y="74"/>
                    <a:pt x="333" y="74"/>
                    <a:pt x="333" y="74"/>
                  </a:cubicBezTo>
                  <a:cubicBezTo>
                    <a:pt x="332" y="74"/>
                    <a:pt x="332" y="74"/>
                    <a:pt x="332" y="74"/>
                  </a:cubicBezTo>
                  <a:cubicBezTo>
                    <a:pt x="331" y="74"/>
                    <a:pt x="331" y="74"/>
                    <a:pt x="331" y="74"/>
                  </a:cubicBezTo>
                  <a:cubicBezTo>
                    <a:pt x="330" y="73"/>
                    <a:pt x="330" y="73"/>
                    <a:pt x="330" y="73"/>
                  </a:cubicBezTo>
                  <a:cubicBezTo>
                    <a:pt x="328" y="73"/>
                    <a:pt x="328" y="73"/>
                    <a:pt x="328" y="73"/>
                  </a:cubicBezTo>
                  <a:cubicBezTo>
                    <a:pt x="329" y="74"/>
                    <a:pt x="329" y="74"/>
                    <a:pt x="329" y="74"/>
                  </a:cubicBezTo>
                  <a:cubicBezTo>
                    <a:pt x="329" y="75"/>
                    <a:pt x="329" y="75"/>
                    <a:pt x="329" y="75"/>
                  </a:cubicBezTo>
                  <a:cubicBezTo>
                    <a:pt x="331" y="75"/>
                    <a:pt x="331" y="75"/>
                    <a:pt x="331" y="75"/>
                  </a:cubicBezTo>
                  <a:cubicBezTo>
                    <a:pt x="331" y="76"/>
                    <a:pt x="331" y="76"/>
                    <a:pt x="331" y="76"/>
                  </a:cubicBezTo>
                  <a:cubicBezTo>
                    <a:pt x="333" y="77"/>
                    <a:pt x="333" y="77"/>
                    <a:pt x="333" y="77"/>
                  </a:cubicBezTo>
                  <a:cubicBezTo>
                    <a:pt x="334" y="77"/>
                    <a:pt x="334" y="77"/>
                    <a:pt x="334" y="77"/>
                  </a:cubicBezTo>
                  <a:cubicBezTo>
                    <a:pt x="335" y="76"/>
                    <a:pt x="335" y="76"/>
                    <a:pt x="335" y="76"/>
                  </a:cubicBezTo>
                  <a:cubicBezTo>
                    <a:pt x="335" y="76"/>
                    <a:pt x="335" y="76"/>
                    <a:pt x="335" y="76"/>
                  </a:cubicBezTo>
                  <a:cubicBezTo>
                    <a:pt x="335" y="75"/>
                    <a:pt x="335" y="75"/>
                    <a:pt x="335" y="75"/>
                  </a:cubicBezTo>
                  <a:cubicBezTo>
                    <a:pt x="334" y="74"/>
                    <a:pt x="334" y="74"/>
                    <a:pt x="334" y="74"/>
                  </a:cubicBezTo>
                  <a:cubicBezTo>
                    <a:pt x="335" y="74"/>
                    <a:pt x="335" y="74"/>
                    <a:pt x="335" y="74"/>
                  </a:cubicBezTo>
                  <a:cubicBezTo>
                    <a:pt x="336" y="75"/>
                    <a:pt x="336" y="75"/>
                    <a:pt x="336" y="75"/>
                  </a:cubicBezTo>
                  <a:cubicBezTo>
                    <a:pt x="337" y="76"/>
                    <a:pt x="337" y="76"/>
                    <a:pt x="337" y="76"/>
                  </a:cubicBezTo>
                  <a:cubicBezTo>
                    <a:pt x="337" y="76"/>
                    <a:pt x="337" y="76"/>
                    <a:pt x="337" y="76"/>
                  </a:cubicBezTo>
                  <a:cubicBezTo>
                    <a:pt x="336" y="76"/>
                    <a:pt x="336" y="76"/>
                    <a:pt x="336" y="76"/>
                  </a:cubicBezTo>
                  <a:cubicBezTo>
                    <a:pt x="335" y="78"/>
                    <a:pt x="335" y="78"/>
                    <a:pt x="335" y="78"/>
                  </a:cubicBezTo>
                  <a:cubicBezTo>
                    <a:pt x="335" y="78"/>
                    <a:pt x="335" y="78"/>
                    <a:pt x="335" y="78"/>
                  </a:cubicBezTo>
                  <a:cubicBezTo>
                    <a:pt x="336" y="78"/>
                    <a:pt x="336" y="78"/>
                    <a:pt x="336" y="78"/>
                  </a:cubicBezTo>
                  <a:cubicBezTo>
                    <a:pt x="336" y="78"/>
                    <a:pt x="336" y="78"/>
                    <a:pt x="336" y="78"/>
                  </a:cubicBezTo>
                  <a:cubicBezTo>
                    <a:pt x="337" y="78"/>
                    <a:pt x="337" y="78"/>
                    <a:pt x="337" y="78"/>
                  </a:cubicBezTo>
                  <a:cubicBezTo>
                    <a:pt x="340" y="80"/>
                    <a:pt x="340" y="80"/>
                    <a:pt x="340" y="80"/>
                  </a:cubicBezTo>
                  <a:cubicBezTo>
                    <a:pt x="341" y="80"/>
                    <a:pt x="341" y="80"/>
                    <a:pt x="341" y="80"/>
                  </a:cubicBezTo>
                  <a:cubicBezTo>
                    <a:pt x="341" y="81"/>
                    <a:pt x="341" y="81"/>
                    <a:pt x="341" y="81"/>
                  </a:cubicBezTo>
                  <a:cubicBezTo>
                    <a:pt x="344" y="82"/>
                    <a:pt x="344" y="82"/>
                    <a:pt x="344" y="82"/>
                  </a:cubicBezTo>
                  <a:cubicBezTo>
                    <a:pt x="345" y="83"/>
                    <a:pt x="345" y="83"/>
                    <a:pt x="345" y="83"/>
                  </a:cubicBezTo>
                  <a:cubicBezTo>
                    <a:pt x="346" y="83"/>
                    <a:pt x="346" y="83"/>
                    <a:pt x="346" y="83"/>
                  </a:cubicBezTo>
                  <a:cubicBezTo>
                    <a:pt x="346" y="83"/>
                    <a:pt x="346" y="83"/>
                    <a:pt x="346" y="83"/>
                  </a:cubicBezTo>
                  <a:cubicBezTo>
                    <a:pt x="346" y="82"/>
                    <a:pt x="346" y="82"/>
                    <a:pt x="346" y="82"/>
                  </a:cubicBezTo>
                  <a:cubicBezTo>
                    <a:pt x="347" y="82"/>
                    <a:pt x="347" y="82"/>
                    <a:pt x="347" y="82"/>
                  </a:cubicBezTo>
                  <a:cubicBezTo>
                    <a:pt x="347" y="83"/>
                    <a:pt x="347" y="83"/>
                    <a:pt x="347" y="83"/>
                  </a:cubicBezTo>
                  <a:cubicBezTo>
                    <a:pt x="348" y="83"/>
                    <a:pt x="348" y="83"/>
                    <a:pt x="348" y="83"/>
                  </a:cubicBezTo>
                  <a:cubicBezTo>
                    <a:pt x="348" y="84"/>
                    <a:pt x="348" y="84"/>
                    <a:pt x="348" y="84"/>
                  </a:cubicBezTo>
                  <a:cubicBezTo>
                    <a:pt x="349" y="84"/>
                    <a:pt x="349" y="84"/>
                    <a:pt x="349" y="84"/>
                  </a:cubicBezTo>
                  <a:cubicBezTo>
                    <a:pt x="349" y="83"/>
                    <a:pt x="349" y="83"/>
                    <a:pt x="349" y="83"/>
                  </a:cubicBezTo>
                  <a:cubicBezTo>
                    <a:pt x="348" y="79"/>
                    <a:pt x="348" y="79"/>
                    <a:pt x="348" y="79"/>
                  </a:cubicBezTo>
                  <a:cubicBezTo>
                    <a:pt x="347" y="77"/>
                    <a:pt x="347" y="77"/>
                    <a:pt x="347" y="77"/>
                  </a:cubicBezTo>
                  <a:cubicBezTo>
                    <a:pt x="346" y="74"/>
                    <a:pt x="346" y="74"/>
                    <a:pt x="346" y="74"/>
                  </a:cubicBezTo>
                  <a:cubicBezTo>
                    <a:pt x="346" y="72"/>
                    <a:pt x="346" y="72"/>
                    <a:pt x="346" y="72"/>
                  </a:cubicBezTo>
                  <a:cubicBezTo>
                    <a:pt x="345" y="71"/>
                    <a:pt x="345" y="71"/>
                    <a:pt x="345" y="71"/>
                  </a:cubicBezTo>
                  <a:cubicBezTo>
                    <a:pt x="345" y="70"/>
                    <a:pt x="345" y="70"/>
                    <a:pt x="345" y="70"/>
                  </a:cubicBezTo>
                  <a:cubicBezTo>
                    <a:pt x="346" y="71"/>
                    <a:pt x="346" y="71"/>
                    <a:pt x="346" y="71"/>
                  </a:cubicBezTo>
                  <a:cubicBezTo>
                    <a:pt x="346" y="72"/>
                    <a:pt x="346" y="72"/>
                    <a:pt x="346" y="72"/>
                  </a:cubicBezTo>
                  <a:cubicBezTo>
                    <a:pt x="347" y="73"/>
                    <a:pt x="347" y="73"/>
                    <a:pt x="347" y="73"/>
                  </a:cubicBezTo>
                  <a:cubicBezTo>
                    <a:pt x="348" y="73"/>
                    <a:pt x="348" y="73"/>
                    <a:pt x="348" y="73"/>
                  </a:cubicBezTo>
                  <a:cubicBezTo>
                    <a:pt x="349" y="74"/>
                    <a:pt x="349" y="74"/>
                    <a:pt x="349" y="74"/>
                  </a:cubicBezTo>
                  <a:cubicBezTo>
                    <a:pt x="351" y="74"/>
                    <a:pt x="351" y="74"/>
                    <a:pt x="351" y="74"/>
                  </a:cubicBezTo>
                  <a:cubicBezTo>
                    <a:pt x="354" y="74"/>
                    <a:pt x="354" y="74"/>
                    <a:pt x="354" y="74"/>
                  </a:cubicBezTo>
                  <a:cubicBezTo>
                    <a:pt x="355" y="74"/>
                    <a:pt x="355" y="74"/>
                    <a:pt x="355" y="74"/>
                  </a:cubicBezTo>
                  <a:cubicBezTo>
                    <a:pt x="356" y="74"/>
                    <a:pt x="356" y="74"/>
                    <a:pt x="356" y="74"/>
                  </a:cubicBezTo>
                  <a:cubicBezTo>
                    <a:pt x="357" y="74"/>
                    <a:pt x="357" y="74"/>
                    <a:pt x="357" y="74"/>
                  </a:cubicBezTo>
                  <a:cubicBezTo>
                    <a:pt x="357" y="74"/>
                    <a:pt x="357" y="74"/>
                    <a:pt x="357" y="74"/>
                  </a:cubicBezTo>
                  <a:cubicBezTo>
                    <a:pt x="356" y="73"/>
                    <a:pt x="356" y="73"/>
                    <a:pt x="356" y="73"/>
                  </a:cubicBezTo>
                  <a:cubicBezTo>
                    <a:pt x="356" y="73"/>
                    <a:pt x="356" y="73"/>
                    <a:pt x="356" y="73"/>
                  </a:cubicBezTo>
                  <a:cubicBezTo>
                    <a:pt x="356" y="72"/>
                    <a:pt x="356" y="72"/>
                    <a:pt x="356" y="72"/>
                  </a:cubicBezTo>
                  <a:cubicBezTo>
                    <a:pt x="356" y="72"/>
                    <a:pt x="356" y="72"/>
                    <a:pt x="356" y="72"/>
                  </a:cubicBezTo>
                  <a:cubicBezTo>
                    <a:pt x="356" y="71"/>
                    <a:pt x="356" y="71"/>
                    <a:pt x="356" y="71"/>
                  </a:cubicBezTo>
                  <a:cubicBezTo>
                    <a:pt x="359" y="70"/>
                    <a:pt x="359" y="70"/>
                    <a:pt x="359" y="70"/>
                  </a:cubicBezTo>
                  <a:cubicBezTo>
                    <a:pt x="360" y="70"/>
                    <a:pt x="360" y="70"/>
                    <a:pt x="360" y="70"/>
                  </a:cubicBezTo>
                  <a:cubicBezTo>
                    <a:pt x="360" y="70"/>
                    <a:pt x="360" y="70"/>
                    <a:pt x="360" y="70"/>
                  </a:cubicBezTo>
                  <a:cubicBezTo>
                    <a:pt x="361" y="70"/>
                    <a:pt x="361" y="70"/>
                    <a:pt x="361" y="70"/>
                  </a:cubicBezTo>
                  <a:cubicBezTo>
                    <a:pt x="363" y="70"/>
                    <a:pt x="363" y="70"/>
                    <a:pt x="363" y="70"/>
                  </a:cubicBezTo>
                  <a:cubicBezTo>
                    <a:pt x="364" y="71"/>
                    <a:pt x="364" y="71"/>
                    <a:pt x="364" y="71"/>
                  </a:cubicBezTo>
                  <a:cubicBezTo>
                    <a:pt x="365" y="72"/>
                    <a:pt x="365" y="72"/>
                    <a:pt x="365" y="72"/>
                  </a:cubicBezTo>
                  <a:cubicBezTo>
                    <a:pt x="365" y="72"/>
                    <a:pt x="365" y="72"/>
                    <a:pt x="365" y="72"/>
                  </a:cubicBezTo>
                  <a:cubicBezTo>
                    <a:pt x="367" y="73"/>
                    <a:pt x="367" y="73"/>
                    <a:pt x="367" y="73"/>
                  </a:cubicBezTo>
                  <a:cubicBezTo>
                    <a:pt x="367" y="73"/>
                    <a:pt x="367" y="73"/>
                    <a:pt x="367" y="73"/>
                  </a:cubicBezTo>
                  <a:cubicBezTo>
                    <a:pt x="369" y="73"/>
                    <a:pt x="369" y="73"/>
                    <a:pt x="369" y="73"/>
                  </a:cubicBezTo>
                  <a:cubicBezTo>
                    <a:pt x="368" y="73"/>
                    <a:pt x="368" y="73"/>
                    <a:pt x="368" y="73"/>
                  </a:cubicBezTo>
                  <a:cubicBezTo>
                    <a:pt x="368" y="72"/>
                    <a:pt x="368" y="72"/>
                    <a:pt x="368" y="72"/>
                  </a:cubicBezTo>
                  <a:cubicBezTo>
                    <a:pt x="369" y="73"/>
                    <a:pt x="369" y="73"/>
                    <a:pt x="369" y="73"/>
                  </a:cubicBezTo>
                  <a:cubicBezTo>
                    <a:pt x="370" y="72"/>
                    <a:pt x="370" y="72"/>
                    <a:pt x="370" y="72"/>
                  </a:cubicBezTo>
                  <a:cubicBezTo>
                    <a:pt x="369" y="72"/>
                    <a:pt x="369" y="72"/>
                    <a:pt x="369" y="72"/>
                  </a:cubicBezTo>
                  <a:cubicBezTo>
                    <a:pt x="370" y="71"/>
                    <a:pt x="370" y="71"/>
                    <a:pt x="370" y="71"/>
                  </a:cubicBezTo>
                  <a:cubicBezTo>
                    <a:pt x="369" y="70"/>
                    <a:pt x="369" y="70"/>
                    <a:pt x="369" y="70"/>
                  </a:cubicBezTo>
                  <a:cubicBezTo>
                    <a:pt x="368" y="71"/>
                    <a:pt x="368" y="71"/>
                    <a:pt x="368" y="71"/>
                  </a:cubicBezTo>
                  <a:cubicBezTo>
                    <a:pt x="367" y="71"/>
                    <a:pt x="367" y="71"/>
                    <a:pt x="367" y="71"/>
                  </a:cubicBezTo>
                  <a:cubicBezTo>
                    <a:pt x="367" y="69"/>
                    <a:pt x="367" y="69"/>
                    <a:pt x="367" y="69"/>
                  </a:cubicBezTo>
                  <a:cubicBezTo>
                    <a:pt x="366" y="68"/>
                    <a:pt x="366" y="68"/>
                    <a:pt x="366" y="68"/>
                  </a:cubicBezTo>
                  <a:cubicBezTo>
                    <a:pt x="367" y="68"/>
                    <a:pt x="367" y="68"/>
                    <a:pt x="367" y="68"/>
                  </a:cubicBezTo>
                  <a:cubicBezTo>
                    <a:pt x="367" y="68"/>
                    <a:pt x="367" y="68"/>
                    <a:pt x="367" y="68"/>
                  </a:cubicBezTo>
                  <a:cubicBezTo>
                    <a:pt x="368" y="68"/>
                    <a:pt x="368" y="68"/>
                    <a:pt x="368" y="68"/>
                  </a:cubicBezTo>
                  <a:cubicBezTo>
                    <a:pt x="368" y="67"/>
                    <a:pt x="368" y="67"/>
                    <a:pt x="368" y="67"/>
                  </a:cubicBezTo>
                  <a:cubicBezTo>
                    <a:pt x="368" y="67"/>
                    <a:pt x="368" y="67"/>
                    <a:pt x="368" y="67"/>
                  </a:cubicBezTo>
                  <a:cubicBezTo>
                    <a:pt x="370" y="68"/>
                    <a:pt x="370" y="68"/>
                    <a:pt x="370" y="68"/>
                  </a:cubicBezTo>
                  <a:cubicBezTo>
                    <a:pt x="370" y="69"/>
                    <a:pt x="370" y="69"/>
                    <a:pt x="370" y="69"/>
                  </a:cubicBezTo>
                  <a:cubicBezTo>
                    <a:pt x="371" y="69"/>
                    <a:pt x="371" y="69"/>
                    <a:pt x="371" y="69"/>
                  </a:cubicBezTo>
                  <a:cubicBezTo>
                    <a:pt x="371" y="69"/>
                    <a:pt x="371" y="69"/>
                    <a:pt x="371" y="69"/>
                  </a:cubicBezTo>
                  <a:cubicBezTo>
                    <a:pt x="372" y="69"/>
                    <a:pt x="372" y="69"/>
                    <a:pt x="372" y="69"/>
                  </a:cubicBezTo>
                  <a:cubicBezTo>
                    <a:pt x="371" y="68"/>
                    <a:pt x="371" y="68"/>
                    <a:pt x="371" y="68"/>
                  </a:cubicBezTo>
                  <a:cubicBezTo>
                    <a:pt x="372" y="68"/>
                    <a:pt x="372" y="68"/>
                    <a:pt x="372" y="68"/>
                  </a:cubicBezTo>
                  <a:cubicBezTo>
                    <a:pt x="373" y="68"/>
                    <a:pt x="373" y="68"/>
                    <a:pt x="373" y="68"/>
                  </a:cubicBezTo>
                  <a:cubicBezTo>
                    <a:pt x="373" y="67"/>
                    <a:pt x="373" y="67"/>
                    <a:pt x="373" y="67"/>
                  </a:cubicBezTo>
                  <a:cubicBezTo>
                    <a:pt x="372" y="66"/>
                    <a:pt x="372" y="66"/>
                    <a:pt x="372" y="66"/>
                  </a:cubicBezTo>
                  <a:cubicBezTo>
                    <a:pt x="371" y="66"/>
                    <a:pt x="371" y="66"/>
                    <a:pt x="371" y="66"/>
                  </a:cubicBezTo>
                  <a:cubicBezTo>
                    <a:pt x="370" y="65"/>
                    <a:pt x="370" y="65"/>
                    <a:pt x="370" y="65"/>
                  </a:cubicBezTo>
                  <a:cubicBezTo>
                    <a:pt x="370" y="64"/>
                    <a:pt x="370" y="64"/>
                    <a:pt x="370" y="64"/>
                  </a:cubicBezTo>
                  <a:cubicBezTo>
                    <a:pt x="369" y="63"/>
                    <a:pt x="369" y="63"/>
                    <a:pt x="369" y="63"/>
                  </a:cubicBezTo>
                  <a:cubicBezTo>
                    <a:pt x="368" y="64"/>
                    <a:pt x="368" y="64"/>
                    <a:pt x="368" y="64"/>
                  </a:cubicBezTo>
                  <a:cubicBezTo>
                    <a:pt x="367" y="63"/>
                    <a:pt x="367" y="63"/>
                    <a:pt x="367" y="63"/>
                  </a:cubicBezTo>
                  <a:cubicBezTo>
                    <a:pt x="369" y="63"/>
                    <a:pt x="369" y="63"/>
                    <a:pt x="369" y="63"/>
                  </a:cubicBezTo>
                  <a:cubicBezTo>
                    <a:pt x="368" y="62"/>
                    <a:pt x="368" y="62"/>
                    <a:pt x="368" y="62"/>
                  </a:cubicBezTo>
                  <a:cubicBezTo>
                    <a:pt x="368" y="62"/>
                    <a:pt x="368" y="62"/>
                    <a:pt x="368" y="62"/>
                  </a:cubicBezTo>
                  <a:cubicBezTo>
                    <a:pt x="368" y="61"/>
                    <a:pt x="368" y="61"/>
                    <a:pt x="368" y="61"/>
                  </a:cubicBezTo>
                  <a:cubicBezTo>
                    <a:pt x="369" y="61"/>
                    <a:pt x="369" y="61"/>
                    <a:pt x="369" y="61"/>
                  </a:cubicBezTo>
                  <a:cubicBezTo>
                    <a:pt x="369" y="59"/>
                    <a:pt x="369" y="59"/>
                    <a:pt x="369" y="59"/>
                  </a:cubicBezTo>
                  <a:cubicBezTo>
                    <a:pt x="368" y="60"/>
                    <a:pt x="368" y="60"/>
                    <a:pt x="368" y="60"/>
                  </a:cubicBezTo>
                  <a:cubicBezTo>
                    <a:pt x="367" y="61"/>
                    <a:pt x="367" y="61"/>
                    <a:pt x="367" y="61"/>
                  </a:cubicBezTo>
                  <a:cubicBezTo>
                    <a:pt x="367" y="62"/>
                    <a:pt x="367" y="62"/>
                    <a:pt x="367" y="62"/>
                  </a:cubicBezTo>
                  <a:cubicBezTo>
                    <a:pt x="365" y="61"/>
                    <a:pt x="365" y="61"/>
                    <a:pt x="365" y="61"/>
                  </a:cubicBezTo>
                  <a:cubicBezTo>
                    <a:pt x="364" y="60"/>
                    <a:pt x="364" y="60"/>
                    <a:pt x="364" y="60"/>
                  </a:cubicBezTo>
                  <a:cubicBezTo>
                    <a:pt x="365" y="59"/>
                    <a:pt x="365" y="59"/>
                    <a:pt x="365" y="59"/>
                  </a:cubicBezTo>
                  <a:cubicBezTo>
                    <a:pt x="365" y="58"/>
                    <a:pt x="365" y="58"/>
                    <a:pt x="365" y="58"/>
                  </a:cubicBezTo>
                  <a:cubicBezTo>
                    <a:pt x="366" y="57"/>
                    <a:pt x="366" y="57"/>
                    <a:pt x="366" y="57"/>
                  </a:cubicBezTo>
                  <a:cubicBezTo>
                    <a:pt x="367" y="57"/>
                    <a:pt x="367" y="57"/>
                    <a:pt x="367" y="57"/>
                  </a:cubicBezTo>
                  <a:cubicBezTo>
                    <a:pt x="369" y="56"/>
                    <a:pt x="369" y="56"/>
                    <a:pt x="369" y="56"/>
                  </a:cubicBezTo>
                  <a:cubicBezTo>
                    <a:pt x="369" y="56"/>
                    <a:pt x="369" y="56"/>
                    <a:pt x="369" y="56"/>
                  </a:cubicBezTo>
                  <a:cubicBezTo>
                    <a:pt x="368" y="55"/>
                    <a:pt x="368" y="55"/>
                    <a:pt x="368" y="55"/>
                  </a:cubicBezTo>
                  <a:cubicBezTo>
                    <a:pt x="367" y="55"/>
                    <a:pt x="367" y="55"/>
                    <a:pt x="367" y="55"/>
                  </a:cubicBezTo>
                  <a:cubicBezTo>
                    <a:pt x="366" y="54"/>
                    <a:pt x="366" y="54"/>
                    <a:pt x="366" y="54"/>
                  </a:cubicBezTo>
                  <a:cubicBezTo>
                    <a:pt x="365" y="54"/>
                    <a:pt x="365" y="54"/>
                    <a:pt x="365" y="54"/>
                  </a:cubicBezTo>
                  <a:cubicBezTo>
                    <a:pt x="364" y="53"/>
                    <a:pt x="364" y="53"/>
                    <a:pt x="364" y="53"/>
                  </a:cubicBezTo>
                  <a:cubicBezTo>
                    <a:pt x="365" y="53"/>
                    <a:pt x="365" y="53"/>
                    <a:pt x="365" y="53"/>
                  </a:cubicBezTo>
                  <a:cubicBezTo>
                    <a:pt x="367" y="53"/>
                    <a:pt x="367" y="53"/>
                    <a:pt x="367" y="53"/>
                  </a:cubicBezTo>
                  <a:cubicBezTo>
                    <a:pt x="369" y="53"/>
                    <a:pt x="369" y="53"/>
                    <a:pt x="369" y="53"/>
                  </a:cubicBezTo>
                  <a:cubicBezTo>
                    <a:pt x="371" y="53"/>
                    <a:pt x="371" y="53"/>
                    <a:pt x="371" y="53"/>
                  </a:cubicBezTo>
                  <a:cubicBezTo>
                    <a:pt x="374" y="53"/>
                    <a:pt x="374" y="53"/>
                    <a:pt x="374" y="53"/>
                  </a:cubicBezTo>
                  <a:cubicBezTo>
                    <a:pt x="379" y="53"/>
                    <a:pt x="379" y="53"/>
                    <a:pt x="379" y="53"/>
                  </a:cubicBezTo>
                  <a:cubicBezTo>
                    <a:pt x="380" y="52"/>
                    <a:pt x="380" y="52"/>
                    <a:pt x="380" y="52"/>
                  </a:cubicBezTo>
                  <a:cubicBezTo>
                    <a:pt x="383" y="52"/>
                    <a:pt x="383" y="52"/>
                    <a:pt x="383" y="52"/>
                  </a:cubicBezTo>
                  <a:cubicBezTo>
                    <a:pt x="385" y="52"/>
                    <a:pt x="385" y="52"/>
                    <a:pt x="385" y="52"/>
                  </a:cubicBezTo>
                  <a:cubicBezTo>
                    <a:pt x="386" y="52"/>
                    <a:pt x="386" y="52"/>
                    <a:pt x="386" y="52"/>
                  </a:cubicBezTo>
                  <a:cubicBezTo>
                    <a:pt x="389" y="52"/>
                    <a:pt x="389" y="52"/>
                    <a:pt x="389" y="52"/>
                  </a:cubicBezTo>
                  <a:cubicBezTo>
                    <a:pt x="387" y="53"/>
                    <a:pt x="387" y="53"/>
                    <a:pt x="387" y="53"/>
                  </a:cubicBezTo>
                  <a:cubicBezTo>
                    <a:pt x="385" y="54"/>
                    <a:pt x="385" y="54"/>
                    <a:pt x="385" y="54"/>
                  </a:cubicBezTo>
                  <a:cubicBezTo>
                    <a:pt x="384" y="53"/>
                    <a:pt x="384" y="53"/>
                    <a:pt x="384" y="53"/>
                  </a:cubicBezTo>
                  <a:cubicBezTo>
                    <a:pt x="383" y="53"/>
                    <a:pt x="383" y="53"/>
                    <a:pt x="383" y="53"/>
                  </a:cubicBezTo>
                  <a:cubicBezTo>
                    <a:pt x="382" y="53"/>
                    <a:pt x="382" y="53"/>
                    <a:pt x="382" y="53"/>
                  </a:cubicBezTo>
                  <a:cubicBezTo>
                    <a:pt x="382" y="55"/>
                    <a:pt x="382" y="55"/>
                    <a:pt x="382" y="55"/>
                  </a:cubicBezTo>
                  <a:cubicBezTo>
                    <a:pt x="382" y="56"/>
                    <a:pt x="382" y="56"/>
                    <a:pt x="382" y="56"/>
                  </a:cubicBezTo>
                  <a:cubicBezTo>
                    <a:pt x="382" y="56"/>
                    <a:pt x="382" y="56"/>
                    <a:pt x="382" y="56"/>
                  </a:cubicBezTo>
                  <a:cubicBezTo>
                    <a:pt x="382" y="57"/>
                    <a:pt x="382" y="57"/>
                    <a:pt x="382" y="57"/>
                  </a:cubicBezTo>
                  <a:cubicBezTo>
                    <a:pt x="382" y="57"/>
                    <a:pt x="382" y="57"/>
                    <a:pt x="382" y="57"/>
                  </a:cubicBezTo>
                  <a:cubicBezTo>
                    <a:pt x="384" y="56"/>
                    <a:pt x="384" y="56"/>
                    <a:pt x="384" y="56"/>
                  </a:cubicBezTo>
                  <a:cubicBezTo>
                    <a:pt x="384" y="55"/>
                    <a:pt x="384" y="55"/>
                    <a:pt x="384" y="55"/>
                  </a:cubicBezTo>
                  <a:cubicBezTo>
                    <a:pt x="386" y="54"/>
                    <a:pt x="386" y="54"/>
                    <a:pt x="386" y="54"/>
                  </a:cubicBezTo>
                  <a:cubicBezTo>
                    <a:pt x="389" y="53"/>
                    <a:pt x="389" y="53"/>
                    <a:pt x="389" y="53"/>
                  </a:cubicBezTo>
                  <a:cubicBezTo>
                    <a:pt x="390" y="54"/>
                    <a:pt x="390" y="54"/>
                    <a:pt x="390" y="54"/>
                  </a:cubicBezTo>
                  <a:cubicBezTo>
                    <a:pt x="390" y="56"/>
                    <a:pt x="390" y="56"/>
                    <a:pt x="390" y="56"/>
                  </a:cubicBezTo>
                  <a:cubicBezTo>
                    <a:pt x="389" y="57"/>
                    <a:pt x="389" y="57"/>
                    <a:pt x="389" y="57"/>
                  </a:cubicBezTo>
                  <a:cubicBezTo>
                    <a:pt x="389" y="56"/>
                    <a:pt x="389" y="56"/>
                    <a:pt x="389" y="56"/>
                  </a:cubicBezTo>
                  <a:cubicBezTo>
                    <a:pt x="388" y="55"/>
                    <a:pt x="388" y="55"/>
                    <a:pt x="388" y="55"/>
                  </a:cubicBezTo>
                  <a:cubicBezTo>
                    <a:pt x="388" y="54"/>
                    <a:pt x="388" y="54"/>
                    <a:pt x="388" y="54"/>
                  </a:cubicBezTo>
                  <a:cubicBezTo>
                    <a:pt x="387" y="55"/>
                    <a:pt x="387" y="55"/>
                    <a:pt x="387" y="55"/>
                  </a:cubicBezTo>
                  <a:cubicBezTo>
                    <a:pt x="386" y="54"/>
                    <a:pt x="386" y="54"/>
                    <a:pt x="386" y="54"/>
                  </a:cubicBezTo>
                  <a:cubicBezTo>
                    <a:pt x="387" y="56"/>
                    <a:pt x="387" y="56"/>
                    <a:pt x="387" y="56"/>
                  </a:cubicBezTo>
                  <a:cubicBezTo>
                    <a:pt x="388" y="56"/>
                    <a:pt x="388" y="56"/>
                    <a:pt x="388" y="56"/>
                  </a:cubicBezTo>
                  <a:cubicBezTo>
                    <a:pt x="388" y="58"/>
                    <a:pt x="388" y="58"/>
                    <a:pt x="388" y="58"/>
                  </a:cubicBezTo>
                  <a:cubicBezTo>
                    <a:pt x="388" y="59"/>
                    <a:pt x="388" y="59"/>
                    <a:pt x="388" y="59"/>
                  </a:cubicBezTo>
                  <a:cubicBezTo>
                    <a:pt x="387" y="59"/>
                    <a:pt x="387" y="59"/>
                    <a:pt x="387" y="59"/>
                  </a:cubicBezTo>
                  <a:cubicBezTo>
                    <a:pt x="386" y="59"/>
                    <a:pt x="386" y="59"/>
                    <a:pt x="386" y="59"/>
                  </a:cubicBezTo>
                  <a:cubicBezTo>
                    <a:pt x="387" y="60"/>
                    <a:pt x="387" y="60"/>
                    <a:pt x="387" y="60"/>
                  </a:cubicBezTo>
                  <a:cubicBezTo>
                    <a:pt x="387" y="61"/>
                    <a:pt x="387" y="61"/>
                    <a:pt x="387" y="61"/>
                  </a:cubicBezTo>
                  <a:cubicBezTo>
                    <a:pt x="388" y="61"/>
                    <a:pt x="388" y="61"/>
                    <a:pt x="388" y="61"/>
                  </a:cubicBezTo>
                  <a:cubicBezTo>
                    <a:pt x="388" y="61"/>
                    <a:pt x="388" y="61"/>
                    <a:pt x="388" y="61"/>
                  </a:cubicBezTo>
                  <a:cubicBezTo>
                    <a:pt x="390" y="60"/>
                    <a:pt x="390" y="60"/>
                    <a:pt x="390" y="60"/>
                  </a:cubicBezTo>
                  <a:cubicBezTo>
                    <a:pt x="390" y="59"/>
                    <a:pt x="390" y="59"/>
                    <a:pt x="390" y="59"/>
                  </a:cubicBezTo>
                  <a:cubicBezTo>
                    <a:pt x="390" y="58"/>
                    <a:pt x="390" y="58"/>
                    <a:pt x="390" y="58"/>
                  </a:cubicBezTo>
                  <a:cubicBezTo>
                    <a:pt x="390" y="57"/>
                    <a:pt x="390" y="57"/>
                    <a:pt x="390" y="57"/>
                  </a:cubicBezTo>
                  <a:cubicBezTo>
                    <a:pt x="390" y="56"/>
                    <a:pt x="390" y="56"/>
                    <a:pt x="390" y="56"/>
                  </a:cubicBezTo>
                  <a:cubicBezTo>
                    <a:pt x="390" y="52"/>
                    <a:pt x="390" y="52"/>
                    <a:pt x="390" y="52"/>
                  </a:cubicBezTo>
                  <a:cubicBezTo>
                    <a:pt x="391" y="51"/>
                    <a:pt x="391" y="51"/>
                    <a:pt x="391" y="51"/>
                  </a:cubicBezTo>
                  <a:cubicBezTo>
                    <a:pt x="394" y="50"/>
                    <a:pt x="394" y="50"/>
                    <a:pt x="394" y="50"/>
                  </a:cubicBezTo>
                  <a:cubicBezTo>
                    <a:pt x="396" y="50"/>
                    <a:pt x="396" y="50"/>
                    <a:pt x="396" y="50"/>
                  </a:cubicBezTo>
                  <a:cubicBezTo>
                    <a:pt x="399" y="50"/>
                    <a:pt x="399" y="50"/>
                    <a:pt x="399" y="50"/>
                  </a:cubicBezTo>
                  <a:cubicBezTo>
                    <a:pt x="402" y="51"/>
                    <a:pt x="402" y="51"/>
                    <a:pt x="402" y="51"/>
                  </a:cubicBezTo>
                  <a:cubicBezTo>
                    <a:pt x="403" y="53"/>
                    <a:pt x="403" y="53"/>
                    <a:pt x="403" y="53"/>
                  </a:cubicBezTo>
                  <a:cubicBezTo>
                    <a:pt x="403" y="54"/>
                    <a:pt x="403" y="54"/>
                    <a:pt x="403" y="54"/>
                  </a:cubicBezTo>
                  <a:cubicBezTo>
                    <a:pt x="402" y="54"/>
                    <a:pt x="402" y="54"/>
                    <a:pt x="402" y="54"/>
                  </a:cubicBezTo>
                  <a:cubicBezTo>
                    <a:pt x="401" y="53"/>
                    <a:pt x="401" y="53"/>
                    <a:pt x="401" y="53"/>
                  </a:cubicBezTo>
                  <a:cubicBezTo>
                    <a:pt x="401" y="53"/>
                    <a:pt x="401" y="53"/>
                    <a:pt x="401" y="53"/>
                  </a:cubicBezTo>
                  <a:cubicBezTo>
                    <a:pt x="401" y="54"/>
                    <a:pt x="401" y="54"/>
                    <a:pt x="401" y="54"/>
                  </a:cubicBezTo>
                  <a:cubicBezTo>
                    <a:pt x="401" y="55"/>
                    <a:pt x="401" y="55"/>
                    <a:pt x="401" y="55"/>
                  </a:cubicBezTo>
                  <a:cubicBezTo>
                    <a:pt x="401" y="56"/>
                    <a:pt x="401" y="56"/>
                    <a:pt x="401" y="56"/>
                  </a:cubicBezTo>
                  <a:cubicBezTo>
                    <a:pt x="400" y="56"/>
                    <a:pt x="400" y="56"/>
                    <a:pt x="400" y="56"/>
                  </a:cubicBezTo>
                  <a:cubicBezTo>
                    <a:pt x="401" y="56"/>
                    <a:pt x="401" y="56"/>
                    <a:pt x="401" y="56"/>
                  </a:cubicBezTo>
                  <a:cubicBezTo>
                    <a:pt x="402" y="56"/>
                    <a:pt x="402" y="56"/>
                    <a:pt x="402" y="56"/>
                  </a:cubicBezTo>
                  <a:cubicBezTo>
                    <a:pt x="403" y="56"/>
                    <a:pt x="403" y="56"/>
                    <a:pt x="403" y="56"/>
                  </a:cubicBezTo>
                  <a:cubicBezTo>
                    <a:pt x="404" y="55"/>
                    <a:pt x="404" y="55"/>
                    <a:pt x="404" y="55"/>
                  </a:cubicBezTo>
                  <a:cubicBezTo>
                    <a:pt x="405" y="56"/>
                    <a:pt x="405" y="56"/>
                    <a:pt x="405" y="56"/>
                  </a:cubicBezTo>
                  <a:cubicBezTo>
                    <a:pt x="405" y="57"/>
                    <a:pt x="405" y="57"/>
                    <a:pt x="405" y="57"/>
                  </a:cubicBezTo>
                  <a:cubicBezTo>
                    <a:pt x="405" y="58"/>
                    <a:pt x="405" y="58"/>
                    <a:pt x="405" y="58"/>
                  </a:cubicBezTo>
                  <a:cubicBezTo>
                    <a:pt x="406" y="59"/>
                    <a:pt x="406" y="59"/>
                    <a:pt x="406" y="59"/>
                  </a:cubicBezTo>
                  <a:cubicBezTo>
                    <a:pt x="406" y="58"/>
                    <a:pt x="406" y="58"/>
                    <a:pt x="406" y="58"/>
                  </a:cubicBezTo>
                  <a:cubicBezTo>
                    <a:pt x="406" y="57"/>
                    <a:pt x="406" y="57"/>
                    <a:pt x="406" y="57"/>
                  </a:cubicBezTo>
                  <a:cubicBezTo>
                    <a:pt x="407" y="56"/>
                    <a:pt x="407" y="56"/>
                    <a:pt x="407" y="56"/>
                  </a:cubicBezTo>
                  <a:cubicBezTo>
                    <a:pt x="408" y="57"/>
                    <a:pt x="408" y="57"/>
                    <a:pt x="408" y="57"/>
                  </a:cubicBezTo>
                  <a:cubicBezTo>
                    <a:pt x="409" y="58"/>
                    <a:pt x="409" y="58"/>
                    <a:pt x="409" y="58"/>
                  </a:cubicBezTo>
                  <a:cubicBezTo>
                    <a:pt x="408" y="58"/>
                    <a:pt x="408" y="58"/>
                    <a:pt x="408" y="58"/>
                  </a:cubicBezTo>
                  <a:cubicBezTo>
                    <a:pt x="408" y="59"/>
                    <a:pt x="408" y="59"/>
                    <a:pt x="408" y="59"/>
                  </a:cubicBezTo>
                  <a:cubicBezTo>
                    <a:pt x="408" y="60"/>
                    <a:pt x="408" y="60"/>
                    <a:pt x="408" y="60"/>
                  </a:cubicBezTo>
                  <a:cubicBezTo>
                    <a:pt x="409" y="59"/>
                    <a:pt x="409" y="59"/>
                    <a:pt x="409" y="59"/>
                  </a:cubicBezTo>
                  <a:cubicBezTo>
                    <a:pt x="409" y="58"/>
                    <a:pt x="409" y="58"/>
                    <a:pt x="409" y="58"/>
                  </a:cubicBezTo>
                  <a:cubicBezTo>
                    <a:pt x="410" y="58"/>
                    <a:pt x="410" y="58"/>
                    <a:pt x="410" y="58"/>
                  </a:cubicBezTo>
                  <a:cubicBezTo>
                    <a:pt x="410" y="59"/>
                    <a:pt x="410" y="59"/>
                    <a:pt x="410" y="59"/>
                  </a:cubicBezTo>
                  <a:cubicBezTo>
                    <a:pt x="410" y="58"/>
                    <a:pt x="410" y="58"/>
                    <a:pt x="410" y="58"/>
                  </a:cubicBezTo>
                  <a:cubicBezTo>
                    <a:pt x="411" y="56"/>
                    <a:pt x="411" y="56"/>
                    <a:pt x="411" y="56"/>
                  </a:cubicBezTo>
                  <a:cubicBezTo>
                    <a:pt x="411" y="56"/>
                    <a:pt x="411" y="56"/>
                    <a:pt x="411" y="56"/>
                  </a:cubicBezTo>
                  <a:cubicBezTo>
                    <a:pt x="412" y="56"/>
                    <a:pt x="412" y="56"/>
                    <a:pt x="412" y="56"/>
                  </a:cubicBezTo>
                  <a:cubicBezTo>
                    <a:pt x="414" y="58"/>
                    <a:pt x="414" y="58"/>
                    <a:pt x="414" y="58"/>
                  </a:cubicBezTo>
                  <a:cubicBezTo>
                    <a:pt x="416" y="58"/>
                    <a:pt x="416" y="58"/>
                    <a:pt x="416" y="58"/>
                  </a:cubicBezTo>
                  <a:cubicBezTo>
                    <a:pt x="418" y="59"/>
                    <a:pt x="418" y="59"/>
                    <a:pt x="418" y="59"/>
                  </a:cubicBezTo>
                  <a:cubicBezTo>
                    <a:pt x="417" y="60"/>
                    <a:pt x="417" y="60"/>
                    <a:pt x="417" y="60"/>
                  </a:cubicBezTo>
                  <a:cubicBezTo>
                    <a:pt x="416" y="61"/>
                    <a:pt x="416" y="61"/>
                    <a:pt x="416" y="61"/>
                  </a:cubicBezTo>
                  <a:cubicBezTo>
                    <a:pt x="415" y="62"/>
                    <a:pt x="415" y="62"/>
                    <a:pt x="415" y="62"/>
                  </a:cubicBezTo>
                  <a:cubicBezTo>
                    <a:pt x="416" y="61"/>
                    <a:pt x="416" y="61"/>
                    <a:pt x="416" y="61"/>
                  </a:cubicBezTo>
                  <a:cubicBezTo>
                    <a:pt x="418" y="61"/>
                    <a:pt x="418" y="61"/>
                    <a:pt x="418" y="61"/>
                  </a:cubicBezTo>
                  <a:cubicBezTo>
                    <a:pt x="419" y="61"/>
                    <a:pt x="419" y="61"/>
                    <a:pt x="419" y="61"/>
                  </a:cubicBezTo>
                  <a:cubicBezTo>
                    <a:pt x="421" y="61"/>
                    <a:pt x="421" y="61"/>
                    <a:pt x="421" y="61"/>
                  </a:cubicBezTo>
                  <a:cubicBezTo>
                    <a:pt x="422" y="60"/>
                    <a:pt x="422" y="60"/>
                    <a:pt x="422" y="60"/>
                  </a:cubicBezTo>
                  <a:cubicBezTo>
                    <a:pt x="423" y="60"/>
                    <a:pt x="423" y="60"/>
                    <a:pt x="423" y="60"/>
                  </a:cubicBezTo>
                  <a:cubicBezTo>
                    <a:pt x="425" y="58"/>
                    <a:pt x="425" y="58"/>
                    <a:pt x="425" y="58"/>
                  </a:cubicBezTo>
                  <a:cubicBezTo>
                    <a:pt x="426" y="58"/>
                    <a:pt x="426" y="58"/>
                    <a:pt x="426" y="58"/>
                  </a:cubicBezTo>
                  <a:cubicBezTo>
                    <a:pt x="427" y="57"/>
                    <a:pt x="427" y="57"/>
                    <a:pt x="427" y="57"/>
                  </a:cubicBezTo>
                  <a:cubicBezTo>
                    <a:pt x="428" y="56"/>
                    <a:pt x="428" y="56"/>
                    <a:pt x="428" y="56"/>
                  </a:cubicBezTo>
                  <a:cubicBezTo>
                    <a:pt x="432" y="55"/>
                    <a:pt x="432" y="55"/>
                    <a:pt x="432" y="55"/>
                  </a:cubicBezTo>
                  <a:cubicBezTo>
                    <a:pt x="433" y="54"/>
                    <a:pt x="433" y="54"/>
                    <a:pt x="433" y="54"/>
                  </a:cubicBezTo>
                  <a:cubicBezTo>
                    <a:pt x="434" y="55"/>
                    <a:pt x="434" y="55"/>
                    <a:pt x="434" y="55"/>
                  </a:cubicBezTo>
                  <a:cubicBezTo>
                    <a:pt x="434" y="54"/>
                    <a:pt x="434" y="54"/>
                    <a:pt x="434" y="54"/>
                  </a:cubicBezTo>
                  <a:cubicBezTo>
                    <a:pt x="436" y="53"/>
                    <a:pt x="436" y="53"/>
                    <a:pt x="436" y="53"/>
                  </a:cubicBezTo>
                  <a:cubicBezTo>
                    <a:pt x="437" y="53"/>
                    <a:pt x="437" y="53"/>
                    <a:pt x="437" y="53"/>
                  </a:cubicBezTo>
                  <a:cubicBezTo>
                    <a:pt x="440" y="53"/>
                    <a:pt x="440" y="53"/>
                    <a:pt x="440" y="53"/>
                  </a:cubicBezTo>
                  <a:cubicBezTo>
                    <a:pt x="444" y="54"/>
                    <a:pt x="444" y="54"/>
                    <a:pt x="444" y="54"/>
                  </a:cubicBezTo>
                  <a:cubicBezTo>
                    <a:pt x="446" y="56"/>
                    <a:pt x="446" y="56"/>
                    <a:pt x="446" y="56"/>
                  </a:cubicBezTo>
                  <a:cubicBezTo>
                    <a:pt x="448" y="57"/>
                    <a:pt x="448" y="57"/>
                    <a:pt x="448" y="57"/>
                  </a:cubicBezTo>
                  <a:cubicBezTo>
                    <a:pt x="449" y="59"/>
                    <a:pt x="449" y="59"/>
                    <a:pt x="449" y="59"/>
                  </a:cubicBezTo>
                  <a:cubicBezTo>
                    <a:pt x="450" y="60"/>
                    <a:pt x="450" y="60"/>
                    <a:pt x="450" y="60"/>
                  </a:cubicBezTo>
                  <a:cubicBezTo>
                    <a:pt x="450" y="61"/>
                    <a:pt x="450" y="61"/>
                    <a:pt x="450" y="61"/>
                  </a:cubicBezTo>
                  <a:cubicBezTo>
                    <a:pt x="451" y="61"/>
                    <a:pt x="451" y="61"/>
                    <a:pt x="451" y="61"/>
                  </a:cubicBezTo>
                  <a:cubicBezTo>
                    <a:pt x="450" y="62"/>
                    <a:pt x="450" y="62"/>
                    <a:pt x="450" y="62"/>
                  </a:cubicBezTo>
                  <a:cubicBezTo>
                    <a:pt x="451" y="64"/>
                    <a:pt x="451" y="64"/>
                    <a:pt x="451" y="64"/>
                  </a:cubicBezTo>
                  <a:cubicBezTo>
                    <a:pt x="451" y="65"/>
                    <a:pt x="451" y="65"/>
                    <a:pt x="451" y="65"/>
                  </a:cubicBezTo>
                  <a:cubicBezTo>
                    <a:pt x="451" y="65"/>
                    <a:pt x="451" y="65"/>
                    <a:pt x="451" y="65"/>
                  </a:cubicBezTo>
                  <a:cubicBezTo>
                    <a:pt x="452" y="65"/>
                    <a:pt x="452" y="65"/>
                    <a:pt x="452" y="65"/>
                  </a:cubicBezTo>
                  <a:cubicBezTo>
                    <a:pt x="453" y="64"/>
                    <a:pt x="453" y="64"/>
                    <a:pt x="453" y="64"/>
                  </a:cubicBezTo>
                  <a:cubicBezTo>
                    <a:pt x="454" y="64"/>
                    <a:pt x="454" y="64"/>
                    <a:pt x="454" y="64"/>
                  </a:cubicBezTo>
                  <a:cubicBezTo>
                    <a:pt x="455" y="65"/>
                    <a:pt x="455" y="65"/>
                    <a:pt x="455" y="65"/>
                  </a:cubicBezTo>
                  <a:cubicBezTo>
                    <a:pt x="455" y="64"/>
                    <a:pt x="455" y="64"/>
                    <a:pt x="455" y="64"/>
                  </a:cubicBezTo>
                  <a:cubicBezTo>
                    <a:pt x="456" y="64"/>
                    <a:pt x="456" y="64"/>
                    <a:pt x="456" y="64"/>
                  </a:cubicBezTo>
                  <a:cubicBezTo>
                    <a:pt x="457" y="64"/>
                    <a:pt x="457" y="64"/>
                    <a:pt x="457" y="64"/>
                  </a:cubicBezTo>
                  <a:cubicBezTo>
                    <a:pt x="457" y="65"/>
                    <a:pt x="457" y="65"/>
                    <a:pt x="457" y="65"/>
                  </a:cubicBezTo>
                  <a:cubicBezTo>
                    <a:pt x="458" y="65"/>
                    <a:pt x="458" y="65"/>
                    <a:pt x="458" y="65"/>
                  </a:cubicBezTo>
                  <a:cubicBezTo>
                    <a:pt x="457" y="63"/>
                    <a:pt x="457" y="63"/>
                    <a:pt x="457" y="63"/>
                  </a:cubicBezTo>
                  <a:cubicBezTo>
                    <a:pt x="458" y="63"/>
                    <a:pt x="458" y="63"/>
                    <a:pt x="458" y="63"/>
                  </a:cubicBezTo>
                  <a:cubicBezTo>
                    <a:pt x="459" y="64"/>
                    <a:pt x="459" y="64"/>
                    <a:pt x="459" y="64"/>
                  </a:cubicBezTo>
                  <a:cubicBezTo>
                    <a:pt x="460" y="66"/>
                    <a:pt x="460" y="66"/>
                    <a:pt x="460" y="66"/>
                  </a:cubicBezTo>
                  <a:cubicBezTo>
                    <a:pt x="460" y="67"/>
                    <a:pt x="460" y="67"/>
                    <a:pt x="460" y="67"/>
                  </a:cubicBezTo>
                  <a:cubicBezTo>
                    <a:pt x="461" y="67"/>
                    <a:pt x="461" y="67"/>
                    <a:pt x="461" y="67"/>
                  </a:cubicBezTo>
                  <a:cubicBezTo>
                    <a:pt x="462" y="69"/>
                    <a:pt x="462" y="69"/>
                    <a:pt x="462" y="69"/>
                  </a:cubicBezTo>
                  <a:cubicBezTo>
                    <a:pt x="462" y="68"/>
                    <a:pt x="462" y="68"/>
                    <a:pt x="462" y="68"/>
                  </a:cubicBezTo>
                  <a:cubicBezTo>
                    <a:pt x="462" y="67"/>
                    <a:pt x="462" y="67"/>
                    <a:pt x="462" y="67"/>
                  </a:cubicBezTo>
                  <a:cubicBezTo>
                    <a:pt x="461" y="67"/>
                    <a:pt x="461" y="67"/>
                    <a:pt x="461" y="67"/>
                  </a:cubicBezTo>
                  <a:cubicBezTo>
                    <a:pt x="461" y="66"/>
                    <a:pt x="461" y="66"/>
                    <a:pt x="461" y="66"/>
                  </a:cubicBezTo>
                  <a:cubicBezTo>
                    <a:pt x="462" y="66"/>
                    <a:pt x="462" y="66"/>
                    <a:pt x="462" y="66"/>
                  </a:cubicBezTo>
                  <a:cubicBezTo>
                    <a:pt x="463" y="66"/>
                    <a:pt x="463" y="66"/>
                    <a:pt x="463" y="66"/>
                  </a:cubicBezTo>
                  <a:cubicBezTo>
                    <a:pt x="464" y="67"/>
                    <a:pt x="464" y="67"/>
                    <a:pt x="464" y="67"/>
                  </a:cubicBezTo>
                  <a:cubicBezTo>
                    <a:pt x="465" y="69"/>
                    <a:pt x="465" y="69"/>
                    <a:pt x="465" y="69"/>
                  </a:cubicBezTo>
                  <a:cubicBezTo>
                    <a:pt x="464" y="67"/>
                    <a:pt x="464" y="67"/>
                    <a:pt x="464" y="67"/>
                  </a:cubicBezTo>
                  <a:cubicBezTo>
                    <a:pt x="463" y="65"/>
                    <a:pt x="463" y="65"/>
                    <a:pt x="463" y="65"/>
                  </a:cubicBezTo>
                  <a:cubicBezTo>
                    <a:pt x="463" y="63"/>
                    <a:pt x="463" y="63"/>
                    <a:pt x="463" y="63"/>
                  </a:cubicBezTo>
                  <a:cubicBezTo>
                    <a:pt x="463" y="62"/>
                    <a:pt x="463" y="62"/>
                    <a:pt x="463" y="62"/>
                  </a:cubicBezTo>
                  <a:cubicBezTo>
                    <a:pt x="464" y="61"/>
                    <a:pt x="464" y="61"/>
                    <a:pt x="464" y="61"/>
                  </a:cubicBezTo>
                  <a:cubicBezTo>
                    <a:pt x="466" y="61"/>
                    <a:pt x="466" y="61"/>
                    <a:pt x="466" y="61"/>
                  </a:cubicBezTo>
                  <a:cubicBezTo>
                    <a:pt x="467" y="60"/>
                    <a:pt x="467" y="60"/>
                    <a:pt x="467" y="60"/>
                  </a:cubicBezTo>
                  <a:cubicBezTo>
                    <a:pt x="468" y="59"/>
                    <a:pt x="468" y="59"/>
                    <a:pt x="468" y="59"/>
                  </a:cubicBezTo>
                  <a:cubicBezTo>
                    <a:pt x="468" y="59"/>
                    <a:pt x="468" y="59"/>
                    <a:pt x="468" y="59"/>
                  </a:cubicBezTo>
                  <a:cubicBezTo>
                    <a:pt x="468" y="58"/>
                    <a:pt x="468" y="58"/>
                    <a:pt x="468" y="58"/>
                  </a:cubicBezTo>
                  <a:cubicBezTo>
                    <a:pt x="469" y="58"/>
                    <a:pt x="469" y="58"/>
                    <a:pt x="469" y="58"/>
                  </a:cubicBezTo>
                  <a:cubicBezTo>
                    <a:pt x="470" y="59"/>
                    <a:pt x="470" y="59"/>
                    <a:pt x="470" y="59"/>
                  </a:cubicBezTo>
                  <a:cubicBezTo>
                    <a:pt x="471" y="59"/>
                    <a:pt x="471" y="59"/>
                    <a:pt x="471" y="59"/>
                  </a:cubicBezTo>
                  <a:cubicBezTo>
                    <a:pt x="472" y="59"/>
                    <a:pt x="472" y="59"/>
                    <a:pt x="472" y="59"/>
                  </a:cubicBezTo>
                  <a:cubicBezTo>
                    <a:pt x="473" y="58"/>
                    <a:pt x="473" y="58"/>
                    <a:pt x="473" y="58"/>
                  </a:cubicBezTo>
                  <a:cubicBezTo>
                    <a:pt x="474" y="59"/>
                    <a:pt x="474" y="59"/>
                    <a:pt x="474" y="59"/>
                  </a:cubicBezTo>
                  <a:cubicBezTo>
                    <a:pt x="475" y="58"/>
                    <a:pt x="475" y="58"/>
                    <a:pt x="475" y="58"/>
                  </a:cubicBezTo>
                  <a:cubicBezTo>
                    <a:pt x="477" y="58"/>
                    <a:pt x="477" y="58"/>
                    <a:pt x="477" y="58"/>
                  </a:cubicBezTo>
                  <a:cubicBezTo>
                    <a:pt x="478" y="58"/>
                    <a:pt x="478" y="58"/>
                    <a:pt x="478" y="58"/>
                  </a:cubicBezTo>
                  <a:cubicBezTo>
                    <a:pt x="478" y="58"/>
                    <a:pt x="478" y="58"/>
                    <a:pt x="478" y="58"/>
                  </a:cubicBezTo>
                  <a:cubicBezTo>
                    <a:pt x="478" y="58"/>
                    <a:pt x="478" y="58"/>
                    <a:pt x="478" y="58"/>
                  </a:cubicBezTo>
                  <a:cubicBezTo>
                    <a:pt x="479" y="59"/>
                    <a:pt x="479" y="59"/>
                    <a:pt x="479" y="59"/>
                  </a:cubicBezTo>
                  <a:cubicBezTo>
                    <a:pt x="479" y="58"/>
                    <a:pt x="479" y="58"/>
                    <a:pt x="479" y="58"/>
                  </a:cubicBezTo>
                  <a:cubicBezTo>
                    <a:pt x="480" y="57"/>
                    <a:pt x="480" y="57"/>
                    <a:pt x="480" y="57"/>
                  </a:cubicBezTo>
                  <a:cubicBezTo>
                    <a:pt x="480" y="56"/>
                    <a:pt x="480" y="56"/>
                    <a:pt x="480" y="56"/>
                  </a:cubicBezTo>
                  <a:cubicBezTo>
                    <a:pt x="480" y="55"/>
                    <a:pt x="480" y="55"/>
                    <a:pt x="480" y="55"/>
                  </a:cubicBezTo>
                  <a:cubicBezTo>
                    <a:pt x="480" y="54"/>
                    <a:pt x="480" y="54"/>
                    <a:pt x="480" y="54"/>
                  </a:cubicBezTo>
                  <a:cubicBezTo>
                    <a:pt x="481" y="54"/>
                    <a:pt x="481" y="54"/>
                    <a:pt x="481" y="54"/>
                  </a:cubicBezTo>
                  <a:cubicBezTo>
                    <a:pt x="482" y="54"/>
                    <a:pt x="482" y="54"/>
                    <a:pt x="482" y="54"/>
                  </a:cubicBezTo>
                  <a:cubicBezTo>
                    <a:pt x="483" y="55"/>
                    <a:pt x="483" y="55"/>
                    <a:pt x="483" y="55"/>
                  </a:cubicBezTo>
                  <a:cubicBezTo>
                    <a:pt x="483" y="55"/>
                    <a:pt x="483" y="55"/>
                    <a:pt x="483" y="55"/>
                  </a:cubicBezTo>
                  <a:cubicBezTo>
                    <a:pt x="484" y="55"/>
                    <a:pt x="484" y="55"/>
                    <a:pt x="484" y="55"/>
                  </a:cubicBezTo>
                  <a:cubicBezTo>
                    <a:pt x="485" y="56"/>
                    <a:pt x="485" y="56"/>
                    <a:pt x="485" y="56"/>
                  </a:cubicBezTo>
                  <a:cubicBezTo>
                    <a:pt x="485" y="57"/>
                    <a:pt x="485" y="57"/>
                    <a:pt x="485" y="57"/>
                  </a:cubicBezTo>
                  <a:cubicBezTo>
                    <a:pt x="486" y="58"/>
                    <a:pt x="486" y="58"/>
                    <a:pt x="486" y="58"/>
                  </a:cubicBezTo>
                  <a:cubicBezTo>
                    <a:pt x="487" y="59"/>
                    <a:pt x="487" y="59"/>
                    <a:pt x="487" y="59"/>
                  </a:cubicBezTo>
                  <a:cubicBezTo>
                    <a:pt x="488" y="58"/>
                    <a:pt x="488" y="58"/>
                    <a:pt x="488" y="58"/>
                  </a:cubicBezTo>
                  <a:cubicBezTo>
                    <a:pt x="490" y="59"/>
                    <a:pt x="490" y="59"/>
                    <a:pt x="490" y="59"/>
                  </a:cubicBezTo>
                  <a:cubicBezTo>
                    <a:pt x="490" y="59"/>
                    <a:pt x="490" y="59"/>
                    <a:pt x="490" y="59"/>
                  </a:cubicBezTo>
                  <a:cubicBezTo>
                    <a:pt x="491" y="59"/>
                    <a:pt x="491" y="59"/>
                    <a:pt x="491" y="59"/>
                  </a:cubicBezTo>
                  <a:cubicBezTo>
                    <a:pt x="493" y="61"/>
                    <a:pt x="493" y="61"/>
                    <a:pt x="493" y="61"/>
                  </a:cubicBezTo>
                  <a:cubicBezTo>
                    <a:pt x="493" y="61"/>
                    <a:pt x="493" y="61"/>
                    <a:pt x="493" y="61"/>
                  </a:cubicBezTo>
                  <a:cubicBezTo>
                    <a:pt x="493" y="62"/>
                    <a:pt x="493" y="62"/>
                    <a:pt x="493" y="62"/>
                  </a:cubicBezTo>
                  <a:cubicBezTo>
                    <a:pt x="495" y="62"/>
                    <a:pt x="495" y="62"/>
                    <a:pt x="495" y="62"/>
                  </a:cubicBezTo>
                  <a:cubicBezTo>
                    <a:pt x="495" y="62"/>
                    <a:pt x="495" y="62"/>
                    <a:pt x="495" y="62"/>
                  </a:cubicBezTo>
                  <a:cubicBezTo>
                    <a:pt x="496" y="62"/>
                    <a:pt x="496" y="62"/>
                    <a:pt x="496" y="62"/>
                  </a:cubicBezTo>
                  <a:cubicBezTo>
                    <a:pt x="496" y="61"/>
                    <a:pt x="496" y="61"/>
                    <a:pt x="496" y="61"/>
                  </a:cubicBezTo>
                  <a:cubicBezTo>
                    <a:pt x="497" y="60"/>
                    <a:pt x="497" y="60"/>
                    <a:pt x="497" y="60"/>
                  </a:cubicBezTo>
                  <a:cubicBezTo>
                    <a:pt x="498" y="60"/>
                    <a:pt x="498" y="60"/>
                    <a:pt x="498" y="60"/>
                  </a:cubicBezTo>
                  <a:cubicBezTo>
                    <a:pt x="498" y="60"/>
                    <a:pt x="498" y="60"/>
                    <a:pt x="498" y="60"/>
                  </a:cubicBezTo>
                  <a:cubicBezTo>
                    <a:pt x="498" y="59"/>
                    <a:pt x="498" y="59"/>
                    <a:pt x="498" y="59"/>
                  </a:cubicBezTo>
                  <a:cubicBezTo>
                    <a:pt x="498" y="59"/>
                    <a:pt x="498" y="59"/>
                    <a:pt x="498" y="59"/>
                  </a:cubicBezTo>
                  <a:cubicBezTo>
                    <a:pt x="498" y="59"/>
                    <a:pt x="498" y="59"/>
                    <a:pt x="498" y="59"/>
                  </a:cubicBezTo>
                  <a:cubicBezTo>
                    <a:pt x="498" y="58"/>
                    <a:pt x="498" y="58"/>
                    <a:pt x="498" y="58"/>
                  </a:cubicBezTo>
                  <a:cubicBezTo>
                    <a:pt x="497" y="57"/>
                    <a:pt x="497" y="57"/>
                    <a:pt x="497" y="57"/>
                  </a:cubicBezTo>
                  <a:cubicBezTo>
                    <a:pt x="496" y="57"/>
                    <a:pt x="496" y="57"/>
                    <a:pt x="496" y="57"/>
                  </a:cubicBezTo>
                  <a:cubicBezTo>
                    <a:pt x="496" y="55"/>
                    <a:pt x="496" y="55"/>
                    <a:pt x="496" y="55"/>
                  </a:cubicBezTo>
                  <a:cubicBezTo>
                    <a:pt x="494" y="54"/>
                    <a:pt x="494" y="54"/>
                    <a:pt x="494" y="54"/>
                  </a:cubicBezTo>
                  <a:cubicBezTo>
                    <a:pt x="493" y="54"/>
                    <a:pt x="493" y="54"/>
                    <a:pt x="493" y="54"/>
                  </a:cubicBezTo>
                  <a:cubicBezTo>
                    <a:pt x="493" y="53"/>
                    <a:pt x="493" y="53"/>
                    <a:pt x="493" y="53"/>
                  </a:cubicBezTo>
                  <a:cubicBezTo>
                    <a:pt x="491" y="52"/>
                    <a:pt x="491" y="52"/>
                    <a:pt x="491" y="52"/>
                  </a:cubicBezTo>
                  <a:cubicBezTo>
                    <a:pt x="490" y="53"/>
                    <a:pt x="490" y="53"/>
                    <a:pt x="490" y="53"/>
                  </a:cubicBezTo>
                  <a:cubicBezTo>
                    <a:pt x="490" y="53"/>
                    <a:pt x="490" y="53"/>
                    <a:pt x="490" y="53"/>
                  </a:cubicBezTo>
                  <a:cubicBezTo>
                    <a:pt x="490" y="52"/>
                    <a:pt x="490" y="52"/>
                    <a:pt x="490" y="52"/>
                  </a:cubicBezTo>
                  <a:cubicBezTo>
                    <a:pt x="490" y="52"/>
                    <a:pt x="490" y="52"/>
                    <a:pt x="490" y="52"/>
                  </a:cubicBezTo>
                  <a:cubicBezTo>
                    <a:pt x="490" y="50"/>
                    <a:pt x="490" y="50"/>
                    <a:pt x="490" y="50"/>
                  </a:cubicBezTo>
                  <a:cubicBezTo>
                    <a:pt x="489" y="50"/>
                    <a:pt x="489" y="50"/>
                    <a:pt x="489" y="50"/>
                  </a:cubicBezTo>
                  <a:cubicBezTo>
                    <a:pt x="489" y="49"/>
                    <a:pt x="489" y="49"/>
                    <a:pt x="489" y="49"/>
                  </a:cubicBezTo>
                  <a:cubicBezTo>
                    <a:pt x="488" y="48"/>
                    <a:pt x="488" y="48"/>
                    <a:pt x="488" y="48"/>
                  </a:cubicBezTo>
                  <a:cubicBezTo>
                    <a:pt x="487" y="47"/>
                    <a:pt x="487" y="47"/>
                    <a:pt x="487" y="47"/>
                  </a:cubicBezTo>
                  <a:cubicBezTo>
                    <a:pt x="487" y="47"/>
                    <a:pt x="487" y="47"/>
                    <a:pt x="487" y="47"/>
                  </a:cubicBezTo>
                  <a:cubicBezTo>
                    <a:pt x="489" y="47"/>
                    <a:pt x="489" y="47"/>
                    <a:pt x="489" y="47"/>
                  </a:cubicBezTo>
                  <a:cubicBezTo>
                    <a:pt x="490" y="47"/>
                    <a:pt x="490" y="47"/>
                    <a:pt x="490" y="47"/>
                  </a:cubicBezTo>
                  <a:cubicBezTo>
                    <a:pt x="492" y="47"/>
                    <a:pt x="492" y="47"/>
                    <a:pt x="492" y="47"/>
                  </a:cubicBezTo>
                  <a:cubicBezTo>
                    <a:pt x="494" y="47"/>
                    <a:pt x="494" y="47"/>
                    <a:pt x="494" y="47"/>
                  </a:cubicBezTo>
                  <a:cubicBezTo>
                    <a:pt x="494" y="46"/>
                    <a:pt x="494" y="46"/>
                    <a:pt x="494" y="46"/>
                  </a:cubicBezTo>
                  <a:cubicBezTo>
                    <a:pt x="495" y="46"/>
                    <a:pt x="495" y="46"/>
                    <a:pt x="495" y="46"/>
                  </a:cubicBezTo>
                  <a:cubicBezTo>
                    <a:pt x="497" y="46"/>
                    <a:pt x="497" y="46"/>
                    <a:pt x="497" y="46"/>
                  </a:cubicBezTo>
                  <a:cubicBezTo>
                    <a:pt x="497" y="46"/>
                    <a:pt x="497" y="46"/>
                    <a:pt x="497" y="46"/>
                  </a:cubicBezTo>
                  <a:cubicBezTo>
                    <a:pt x="498" y="46"/>
                    <a:pt x="498" y="46"/>
                    <a:pt x="498" y="46"/>
                  </a:cubicBezTo>
                  <a:cubicBezTo>
                    <a:pt x="498" y="45"/>
                    <a:pt x="498" y="45"/>
                    <a:pt x="498" y="45"/>
                  </a:cubicBezTo>
                  <a:cubicBezTo>
                    <a:pt x="499" y="45"/>
                    <a:pt x="499" y="45"/>
                    <a:pt x="499" y="45"/>
                  </a:cubicBezTo>
                  <a:cubicBezTo>
                    <a:pt x="499" y="46"/>
                    <a:pt x="499" y="46"/>
                    <a:pt x="499" y="46"/>
                  </a:cubicBezTo>
                  <a:cubicBezTo>
                    <a:pt x="500" y="46"/>
                    <a:pt x="500" y="46"/>
                    <a:pt x="500" y="46"/>
                  </a:cubicBezTo>
                  <a:cubicBezTo>
                    <a:pt x="500" y="45"/>
                    <a:pt x="500" y="45"/>
                    <a:pt x="500" y="45"/>
                  </a:cubicBezTo>
                  <a:cubicBezTo>
                    <a:pt x="501" y="45"/>
                    <a:pt x="501" y="45"/>
                    <a:pt x="501" y="45"/>
                  </a:cubicBezTo>
                  <a:cubicBezTo>
                    <a:pt x="501" y="44"/>
                    <a:pt x="501" y="44"/>
                    <a:pt x="501" y="44"/>
                  </a:cubicBezTo>
                  <a:cubicBezTo>
                    <a:pt x="505" y="44"/>
                    <a:pt x="505" y="44"/>
                    <a:pt x="505" y="44"/>
                  </a:cubicBezTo>
                  <a:cubicBezTo>
                    <a:pt x="505" y="44"/>
                    <a:pt x="505" y="44"/>
                    <a:pt x="505" y="44"/>
                  </a:cubicBezTo>
                  <a:cubicBezTo>
                    <a:pt x="505" y="44"/>
                    <a:pt x="505" y="44"/>
                    <a:pt x="505" y="44"/>
                  </a:cubicBezTo>
                  <a:cubicBezTo>
                    <a:pt x="506" y="43"/>
                    <a:pt x="506" y="43"/>
                    <a:pt x="506" y="43"/>
                  </a:cubicBezTo>
                  <a:cubicBezTo>
                    <a:pt x="506" y="43"/>
                    <a:pt x="506" y="43"/>
                    <a:pt x="506" y="43"/>
                  </a:cubicBezTo>
                  <a:cubicBezTo>
                    <a:pt x="507" y="43"/>
                    <a:pt x="507" y="43"/>
                    <a:pt x="507" y="43"/>
                  </a:cubicBezTo>
                  <a:cubicBezTo>
                    <a:pt x="508" y="43"/>
                    <a:pt x="508" y="43"/>
                    <a:pt x="508" y="43"/>
                  </a:cubicBezTo>
                  <a:cubicBezTo>
                    <a:pt x="509" y="44"/>
                    <a:pt x="509" y="44"/>
                    <a:pt x="509" y="44"/>
                  </a:cubicBezTo>
                  <a:cubicBezTo>
                    <a:pt x="510" y="44"/>
                    <a:pt x="510" y="44"/>
                    <a:pt x="510" y="44"/>
                  </a:cubicBezTo>
                  <a:cubicBezTo>
                    <a:pt x="511" y="43"/>
                    <a:pt x="511" y="43"/>
                    <a:pt x="511" y="43"/>
                  </a:cubicBezTo>
                  <a:cubicBezTo>
                    <a:pt x="512" y="44"/>
                    <a:pt x="512" y="44"/>
                    <a:pt x="512" y="44"/>
                  </a:cubicBezTo>
                  <a:cubicBezTo>
                    <a:pt x="512" y="44"/>
                    <a:pt x="512" y="44"/>
                    <a:pt x="512" y="44"/>
                  </a:cubicBezTo>
                  <a:cubicBezTo>
                    <a:pt x="513" y="44"/>
                    <a:pt x="513" y="44"/>
                    <a:pt x="513" y="44"/>
                  </a:cubicBezTo>
                  <a:cubicBezTo>
                    <a:pt x="514" y="43"/>
                    <a:pt x="514" y="43"/>
                    <a:pt x="514" y="43"/>
                  </a:cubicBezTo>
                  <a:cubicBezTo>
                    <a:pt x="517" y="44"/>
                    <a:pt x="517" y="44"/>
                    <a:pt x="517" y="44"/>
                  </a:cubicBezTo>
                  <a:cubicBezTo>
                    <a:pt x="518" y="45"/>
                    <a:pt x="518" y="45"/>
                    <a:pt x="518" y="45"/>
                  </a:cubicBezTo>
                  <a:cubicBezTo>
                    <a:pt x="519" y="44"/>
                    <a:pt x="519" y="44"/>
                    <a:pt x="519" y="44"/>
                  </a:cubicBezTo>
                  <a:cubicBezTo>
                    <a:pt x="518" y="44"/>
                    <a:pt x="518" y="44"/>
                    <a:pt x="518" y="44"/>
                  </a:cubicBezTo>
                  <a:cubicBezTo>
                    <a:pt x="519" y="44"/>
                    <a:pt x="519" y="44"/>
                    <a:pt x="519" y="44"/>
                  </a:cubicBezTo>
                  <a:cubicBezTo>
                    <a:pt x="520" y="44"/>
                    <a:pt x="520" y="44"/>
                    <a:pt x="520" y="44"/>
                  </a:cubicBezTo>
                  <a:cubicBezTo>
                    <a:pt x="520" y="45"/>
                    <a:pt x="520" y="45"/>
                    <a:pt x="520" y="45"/>
                  </a:cubicBezTo>
                  <a:cubicBezTo>
                    <a:pt x="520" y="45"/>
                    <a:pt x="520" y="45"/>
                    <a:pt x="520" y="45"/>
                  </a:cubicBezTo>
                  <a:cubicBezTo>
                    <a:pt x="521" y="45"/>
                    <a:pt x="521" y="45"/>
                    <a:pt x="521" y="45"/>
                  </a:cubicBezTo>
                  <a:cubicBezTo>
                    <a:pt x="524" y="45"/>
                    <a:pt x="524" y="45"/>
                    <a:pt x="524" y="45"/>
                  </a:cubicBezTo>
                  <a:cubicBezTo>
                    <a:pt x="527" y="47"/>
                    <a:pt x="527" y="47"/>
                    <a:pt x="527" y="47"/>
                  </a:cubicBezTo>
                  <a:cubicBezTo>
                    <a:pt x="527" y="47"/>
                    <a:pt x="527" y="47"/>
                    <a:pt x="527" y="47"/>
                  </a:cubicBezTo>
                  <a:cubicBezTo>
                    <a:pt x="526" y="47"/>
                    <a:pt x="526" y="47"/>
                    <a:pt x="526" y="47"/>
                  </a:cubicBezTo>
                  <a:cubicBezTo>
                    <a:pt x="524" y="46"/>
                    <a:pt x="524" y="46"/>
                    <a:pt x="524" y="46"/>
                  </a:cubicBezTo>
                  <a:cubicBezTo>
                    <a:pt x="524" y="46"/>
                    <a:pt x="524" y="46"/>
                    <a:pt x="524" y="46"/>
                  </a:cubicBezTo>
                  <a:cubicBezTo>
                    <a:pt x="527" y="47"/>
                    <a:pt x="527" y="47"/>
                    <a:pt x="527" y="47"/>
                  </a:cubicBezTo>
                  <a:cubicBezTo>
                    <a:pt x="528" y="47"/>
                    <a:pt x="528" y="47"/>
                    <a:pt x="528" y="47"/>
                  </a:cubicBezTo>
                  <a:cubicBezTo>
                    <a:pt x="529" y="47"/>
                    <a:pt x="529" y="47"/>
                    <a:pt x="529" y="47"/>
                  </a:cubicBezTo>
                  <a:cubicBezTo>
                    <a:pt x="530" y="47"/>
                    <a:pt x="530" y="47"/>
                    <a:pt x="530" y="47"/>
                  </a:cubicBezTo>
                  <a:cubicBezTo>
                    <a:pt x="531" y="47"/>
                    <a:pt x="531" y="47"/>
                    <a:pt x="531" y="47"/>
                  </a:cubicBezTo>
                  <a:cubicBezTo>
                    <a:pt x="531" y="46"/>
                    <a:pt x="531" y="46"/>
                    <a:pt x="531" y="46"/>
                  </a:cubicBezTo>
                  <a:cubicBezTo>
                    <a:pt x="531" y="46"/>
                    <a:pt x="531" y="46"/>
                    <a:pt x="531" y="46"/>
                  </a:cubicBezTo>
                  <a:cubicBezTo>
                    <a:pt x="532" y="46"/>
                    <a:pt x="532" y="46"/>
                    <a:pt x="532" y="46"/>
                  </a:cubicBezTo>
                  <a:cubicBezTo>
                    <a:pt x="533" y="47"/>
                    <a:pt x="533" y="47"/>
                    <a:pt x="533" y="47"/>
                  </a:cubicBezTo>
                  <a:cubicBezTo>
                    <a:pt x="533" y="47"/>
                    <a:pt x="533" y="47"/>
                    <a:pt x="533" y="47"/>
                  </a:cubicBezTo>
                  <a:cubicBezTo>
                    <a:pt x="534" y="46"/>
                    <a:pt x="534" y="46"/>
                    <a:pt x="534" y="46"/>
                  </a:cubicBezTo>
                  <a:cubicBezTo>
                    <a:pt x="534" y="46"/>
                    <a:pt x="534" y="46"/>
                    <a:pt x="534" y="46"/>
                  </a:cubicBezTo>
                  <a:cubicBezTo>
                    <a:pt x="535" y="47"/>
                    <a:pt x="535" y="47"/>
                    <a:pt x="535" y="47"/>
                  </a:cubicBezTo>
                  <a:cubicBezTo>
                    <a:pt x="535" y="47"/>
                    <a:pt x="535" y="47"/>
                    <a:pt x="535" y="47"/>
                  </a:cubicBezTo>
                  <a:cubicBezTo>
                    <a:pt x="536" y="48"/>
                    <a:pt x="536" y="48"/>
                    <a:pt x="536" y="48"/>
                  </a:cubicBezTo>
                  <a:cubicBezTo>
                    <a:pt x="537" y="47"/>
                    <a:pt x="537" y="47"/>
                    <a:pt x="537" y="47"/>
                  </a:cubicBezTo>
                  <a:cubicBezTo>
                    <a:pt x="541" y="48"/>
                    <a:pt x="541" y="48"/>
                    <a:pt x="541" y="48"/>
                  </a:cubicBezTo>
                  <a:cubicBezTo>
                    <a:pt x="541" y="47"/>
                    <a:pt x="541" y="47"/>
                    <a:pt x="541" y="47"/>
                  </a:cubicBezTo>
                  <a:cubicBezTo>
                    <a:pt x="542" y="47"/>
                    <a:pt x="542" y="47"/>
                    <a:pt x="542" y="47"/>
                  </a:cubicBezTo>
                  <a:cubicBezTo>
                    <a:pt x="543" y="48"/>
                    <a:pt x="543" y="48"/>
                    <a:pt x="543" y="48"/>
                  </a:cubicBezTo>
                  <a:cubicBezTo>
                    <a:pt x="543" y="48"/>
                    <a:pt x="543" y="48"/>
                    <a:pt x="543" y="48"/>
                  </a:cubicBezTo>
                  <a:cubicBezTo>
                    <a:pt x="543" y="47"/>
                    <a:pt x="543" y="47"/>
                    <a:pt x="543" y="47"/>
                  </a:cubicBezTo>
                  <a:cubicBezTo>
                    <a:pt x="543" y="47"/>
                    <a:pt x="543" y="47"/>
                    <a:pt x="543" y="47"/>
                  </a:cubicBezTo>
                  <a:cubicBezTo>
                    <a:pt x="545" y="47"/>
                    <a:pt x="545" y="47"/>
                    <a:pt x="545" y="47"/>
                  </a:cubicBezTo>
                  <a:cubicBezTo>
                    <a:pt x="545" y="48"/>
                    <a:pt x="545" y="48"/>
                    <a:pt x="545" y="48"/>
                  </a:cubicBezTo>
                  <a:cubicBezTo>
                    <a:pt x="545" y="49"/>
                    <a:pt x="545" y="49"/>
                    <a:pt x="545" y="49"/>
                  </a:cubicBezTo>
                  <a:cubicBezTo>
                    <a:pt x="547" y="48"/>
                    <a:pt x="547" y="48"/>
                    <a:pt x="547" y="48"/>
                  </a:cubicBezTo>
                  <a:cubicBezTo>
                    <a:pt x="547" y="48"/>
                    <a:pt x="547" y="48"/>
                    <a:pt x="547" y="48"/>
                  </a:cubicBezTo>
                  <a:cubicBezTo>
                    <a:pt x="546" y="48"/>
                    <a:pt x="546" y="48"/>
                    <a:pt x="546" y="48"/>
                  </a:cubicBezTo>
                  <a:cubicBezTo>
                    <a:pt x="547" y="48"/>
                    <a:pt x="547" y="48"/>
                    <a:pt x="547" y="48"/>
                  </a:cubicBezTo>
                  <a:cubicBezTo>
                    <a:pt x="548" y="48"/>
                    <a:pt x="548" y="48"/>
                    <a:pt x="548" y="48"/>
                  </a:cubicBezTo>
                  <a:cubicBezTo>
                    <a:pt x="548" y="49"/>
                    <a:pt x="548" y="49"/>
                    <a:pt x="548" y="49"/>
                  </a:cubicBezTo>
                  <a:cubicBezTo>
                    <a:pt x="549" y="49"/>
                    <a:pt x="549" y="49"/>
                    <a:pt x="549" y="49"/>
                  </a:cubicBezTo>
                  <a:cubicBezTo>
                    <a:pt x="550" y="50"/>
                    <a:pt x="550" y="50"/>
                    <a:pt x="550" y="50"/>
                  </a:cubicBezTo>
                  <a:cubicBezTo>
                    <a:pt x="551" y="49"/>
                    <a:pt x="551" y="49"/>
                    <a:pt x="551" y="49"/>
                  </a:cubicBezTo>
                  <a:cubicBezTo>
                    <a:pt x="550" y="49"/>
                    <a:pt x="550" y="49"/>
                    <a:pt x="550" y="49"/>
                  </a:cubicBezTo>
                  <a:cubicBezTo>
                    <a:pt x="549" y="48"/>
                    <a:pt x="549" y="48"/>
                    <a:pt x="549" y="48"/>
                  </a:cubicBezTo>
                  <a:cubicBezTo>
                    <a:pt x="549" y="48"/>
                    <a:pt x="549" y="48"/>
                    <a:pt x="549" y="48"/>
                  </a:cubicBezTo>
                  <a:cubicBezTo>
                    <a:pt x="550" y="48"/>
                    <a:pt x="550" y="48"/>
                    <a:pt x="550" y="48"/>
                  </a:cubicBezTo>
                  <a:cubicBezTo>
                    <a:pt x="551" y="48"/>
                    <a:pt x="551" y="48"/>
                    <a:pt x="551" y="48"/>
                  </a:cubicBezTo>
                  <a:cubicBezTo>
                    <a:pt x="552" y="49"/>
                    <a:pt x="552" y="49"/>
                    <a:pt x="552" y="49"/>
                  </a:cubicBezTo>
                  <a:cubicBezTo>
                    <a:pt x="553" y="50"/>
                    <a:pt x="553" y="50"/>
                    <a:pt x="553" y="50"/>
                  </a:cubicBezTo>
                  <a:cubicBezTo>
                    <a:pt x="553" y="50"/>
                    <a:pt x="553" y="50"/>
                    <a:pt x="553" y="50"/>
                  </a:cubicBezTo>
                  <a:cubicBezTo>
                    <a:pt x="553" y="49"/>
                    <a:pt x="553" y="49"/>
                    <a:pt x="553" y="49"/>
                  </a:cubicBezTo>
                  <a:cubicBezTo>
                    <a:pt x="553" y="49"/>
                    <a:pt x="553" y="49"/>
                    <a:pt x="553" y="49"/>
                  </a:cubicBezTo>
                  <a:cubicBezTo>
                    <a:pt x="554" y="49"/>
                    <a:pt x="554" y="49"/>
                    <a:pt x="554" y="49"/>
                  </a:cubicBezTo>
                  <a:cubicBezTo>
                    <a:pt x="554" y="49"/>
                    <a:pt x="554" y="49"/>
                    <a:pt x="554" y="49"/>
                  </a:cubicBezTo>
                  <a:cubicBezTo>
                    <a:pt x="554" y="50"/>
                    <a:pt x="554" y="50"/>
                    <a:pt x="554" y="50"/>
                  </a:cubicBezTo>
                  <a:cubicBezTo>
                    <a:pt x="555" y="51"/>
                    <a:pt x="555" y="51"/>
                    <a:pt x="555" y="51"/>
                  </a:cubicBezTo>
                  <a:cubicBezTo>
                    <a:pt x="557" y="53"/>
                    <a:pt x="557" y="53"/>
                    <a:pt x="557" y="53"/>
                  </a:cubicBezTo>
                  <a:cubicBezTo>
                    <a:pt x="558" y="54"/>
                    <a:pt x="558" y="54"/>
                    <a:pt x="558" y="54"/>
                  </a:cubicBezTo>
                  <a:cubicBezTo>
                    <a:pt x="558" y="54"/>
                    <a:pt x="558" y="54"/>
                    <a:pt x="558" y="54"/>
                  </a:cubicBezTo>
                  <a:cubicBezTo>
                    <a:pt x="559" y="55"/>
                    <a:pt x="559" y="55"/>
                    <a:pt x="559" y="55"/>
                  </a:cubicBezTo>
                  <a:cubicBezTo>
                    <a:pt x="560" y="56"/>
                    <a:pt x="560" y="56"/>
                    <a:pt x="560" y="56"/>
                  </a:cubicBezTo>
                  <a:cubicBezTo>
                    <a:pt x="559" y="56"/>
                    <a:pt x="559" y="56"/>
                    <a:pt x="559" y="56"/>
                  </a:cubicBezTo>
                  <a:cubicBezTo>
                    <a:pt x="560" y="57"/>
                    <a:pt x="560" y="57"/>
                    <a:pt x="560" y="57"/>
                  </a:cubicBezTo>
                  <a:cubicBezTo>
                    <a:pt x="560" y="57"/>
                    <a:pt x="560" y="57"/>
                    <a:pt x="560" y="57"/>
                  </a:cubicBezTo>
                  <a:cubicBezTo>
                    <a:pt x="561" y="57"/>
                    <a:pt x="561" y="57"/>
                    <a:pt x="561" y="57"/>
                  </a:cubicBezTo>
                  <a:cubicBezTo>
                    <a:pt x="562" y="57"/>
                    <a:pt x="562" y="57"/>
                    <a:pt x="562" y="57"/>
                  </a:cubicBezTo>
                  <a:cubicBezTo>
                    <a:pt x="563" y="58"/>
                    <a:pt x="563" y="58"/>
                    <a:pt x="563" y="58"/>
                  </a:cubicBezTo>
                  <a:cubicBezTo>
                    <a:pt x="564" y="58"/>
                    <a:pt x="564" y="58"/>
                    <a:pt x="564" y="58"/>
                  </a:cubicBezTo>
                  <a:cubicBezTo>
                    <a:pt x="564" y="58"/>
                    <a:pt x="564" y="58"/>
                    <a:pt x="564" y="58"/>
                  </a:cubicBezTo>
                  <a:cubicBezTo>
                    <a:pt x="564" y="58"/>
                    <a:pt x="564" y="58"/>
                    <a:pt x="564" y="58"/>
                  </a:cubicBezTo>
                  <a:cubicBezTo>
                    <a:pt x="563" y="57"/>
                    <a:pt x="563" y="57"/>
                    <a:pt x="563" y="57"/>
                  </a:cubicBezTo>
                  <a:cubicBezTo>
                    <a:pt x="564" y="56"/>
                    <a:pt x="564" y="56"/>
                    <a:pt x="564" y="56"/>
                  </a:cubicBezTo>
                  <a:cubicBezTo>
                    <a:pt x="564" y="56"/>
                    <a:pt x="564" y="56"/>
                    <a:pt x="564" y="56"/>
                  </a:cubicBezTo>
                  <a:cubicBezTo>
                    <a:pt x="565" y="57"/>
                    <a:pt x="565" y="57"/>
                    <a:pt x="565" y="57"/>
                  </a:cubicBezTo>
                  <a:cubicBezTo>
                    <a:pt x="566" y="58"/>
                    <a:pt x="566" y="58"/>
                    <a:pt x="566" y="58"/>
                  </a:cubicBezTo>
                  <a:cubicBezTo>
                    <a:pt x="566" y="58"/>
                    <a:pt x="566" y="58"/>
                    <a:pt x="566" y="58"/>
                  </a:cubicBezTo>
                  <a:cubicBezTo>
                    <a:pt x="565" y="57"/>
                    <a:pt x="565" y="57"/>
                    <a:pt x="565" y="57"/>
                  </a:cubicBezTo>
                  <a:cubicBezTo>
                    <a:pt x="565" y="56"/>
                    <a:pt x="565" y="56"/>
                    <a:pt x="565" y="56"/>
                  </a:cubicBezTo>
                  <a:cubicBezTo>
                    <a:pt x="564" y="55"/>
                    <a:pt x="564" y="55"/>
                    <a:pt x="564" y="55"/>
                  </a:cubicBezTo>
                  <a:cubicBezTo>
                    <a:pt x="563" y="56"/>
                    <a:pt x="563" y="56"/>
                    <a:pt x="563" y="56"/>
                  </a:cubicBezTo>
                  <a:cubicBezTo>
                    <a:pt x="562" y="56"/>
                    <a:pt x="562" y="56"/>
                    <a:pt x="562" y="56"/>
                  </a:cubicBezTo>
                  <a:cubicBezTo>
                    <a:pt x="562" y="55"/>
                    <a:pt x="562" y="55"/>
                    <a:pt x="562" y="55"/>
                  </a:cubicBezTo>
                  <a:cubicBezTo>
                    <a:pt x="562" y="55"/>
                    <a:pt x="562" y="55"/>
                    <a:pt x="562" y="55"/>
                  </a:cubicBezTo>
                  <a:cubicBezTo>
                    <a:pt x="562" y="54"/>
                    <a:pt x="562" y="54"/>
                    <a:pt x="562" y="54"/>
                  </a:cubicBezTo>
                  <a:cubicBezTo>
                    <a:pt x="561" y="53"/>
                    <a:pt x="561" y="53"/>
                    <a:pt x="561" y="53"/>
                  </a:cubicBezTo>
                  <a:cubicBezTo>
                    <a:pt x="560" y="52"/>
                    <a:pt x="560" y="52"/>
                    <a:pt x="560" y="52"/>
                  </a:cubicBezTo>
                  <a:cubicBezTo>
                    <a:pt x="559" y="51"/>
                    <a:pt x="559" y="51"/>
                    <a:pt x="559" y="51"/>
                  </a:cubicBezTo>
                  <a:cubicBezTo>
                    <a:pt x="559" y="51"/>
                    <a:pt x="559" y="51"/>
                    <a:pt x="559" y="51"/>
                  </a:cubicBezTo>
                  <a:cubicBezTo>
                    <a:pt x="558" y="52"/>
                    <a:pt x="558" y="52"/>
                    <a:pt x="558" y="52"/>
                  </a:cubicBezTo>
                  <a:cubicBezTo>
                    <a:pt x="558" y="52"/>
                    <a:pt x="558" y="52"/>
                    <a:pt x="558" y="52"/>
                  </a:cubicBezTo>
                  <a:cubicBezTo>
                    <a:pt x="558" y="51"/>
                    <a:pt x="558" y="51"/>
                    <a:pt x="558" y="51"/>
                  </a:cubicBezTo>
                  <a:cubicBezTo>
                    <a:pt x="559" y="50"/>
                    <a:pt x="559" y="50"/>
                    <a:pt x="559" y="50"/>
                  </a:cubicBezTo>
                  <a:cubicBezTo>
                    <a:pt x="560" y="48"/>
                    <a:pt x="560" y="48"/>
                    <a:pt x="560" y="48"/>
                  </a:cubicBezTo>
                  <a:cubicBezTo>
                    <a:pt x="561" y="48"/>
                    <a:pt x="561" y="48"/>
                    <a:pt x="561" y="48"/>
                  </a:cubicBezTo>
                  <a:cubicBezTo>
                    <a:pt x="561" y="49"/>
                    <a:pt x="561" y="49"/>
                    <a:pt x="561" y="49"/>
                  </a:cubicBezTo>
                  <a:cubicBezTo>
                    <a:pt x="561" y="50"/>
                    <a:pt x="561" y="50"/>
                    <a:pt x="561" y="50"/>
                  </a:cubicBezTo>
                  <a:cubicBezTo>
                    <a:pt x="562" y="50"/>
                    <a:pt x="562" y="50"/>
                    <a:pt x="562" y="50"/>
                  </a:cubicBezTo>
                  <a:cubicBezTo>
                    <a:pt x="562" y="50"/>
                    <a:pt x="562" y="50"/>
                    <a:pt x="562" y="50"/>
                  </a:cubicBezTo>
                  <a:cubicBezTo>
                    <a:pt x="562" y="49"/>
                    <a:pt x="562" y="49"/>
                    <a:pt x="562" y="49"/>
                  </a:cubicBezTo>
                  <a:cubicBezTo>
                    <a:pt x="561" y="49"/>
                    <a:pt x="561" y="49"/>
                    <a:pt x="561" y="49"/>
                  </a:cubicBezTo>
                  <a:cubicBezTo>
                    <a:pt x="562" y="49"/>
                    <a:pt x="562" y="49"/>
                    <a:pt x="562" y="49"/>
                  </a:cubicBezTo>
                  <a:cubicBezTo>
                    <a:pt x="563" y="48"/>
                    <a:pt x="563" y="48"/>
                    <a:pt x="563" y="48"/>
                  </a:cubicBezTo>
                  <a:cubicBezTo>
                    <a:pt x="563" y="47"/>
                    <a:pt x="563" y="47"/>
                    <a:pt x="563" y="47"/>
                  </a:cubicBezTo>
                  <a:cubicBezTo>
                    <a:pt x="562" y="47"/>
                    <a:pt x="562" y="47"/>
                    <a:pt x="562" y="47"/>
                  </a:cubicBezTo>
                  <a:cubicBezTo>
                    <a:pt x="563" y="47"/>
                    <a:pt x="563" y="47"/>
                    <a:pt x="563" y="47"/>
                  </a:cubicBezTo>
                  <a:cubicBezTo>
                    <a:pt x="563" y="47"/>
                    <a:pt x="563" y="47"/>
                    <a:pt x="563" y="47"/>
                  </a:cubicBezTo>
                  <a:cubicBezTo>
                    <a:pt x="564" y="47"/>
                    <a:pt x="564" y="47"/>
                    <a:pt x="564" y="47"/>
                  </a:cubicBezTo>
                  <a:cubicBezTo>
                    <a:pt x="565" y="46"/>
                    <a:pt x="565" y="46"/>
                    <a:pt x="565" y="46"/>
                  </a:cubicBezTo>
                  <a:cubicBezTo>
                    <a:pt x="565" y="46"/>
                    <a:pt x="565" y="46"/>
                    <a:pt x="565" y="46"/>
                  </a:cubicBezTo>
                  <a:cubicBezTo>
                    <a:pt x="566" y="46"/>
                    <a:pt x="566" y="46"/>
                    <a:pt x="566" y="46"/>
                  </a:cubicBezTo>
                  <a:cubicBezTo>
                    <a:pt x="566" y="46"/>
                    <a:pt x="566" y="46"/>
                    <a:pt x="566" y="46"/>
                  </a:cubicBezTo>
                  <a:cubicBezTo>
                    <a:pt x="567" y="46"/>
                    <a:pt x="567" y="46"/>
                    <a:pt x="567" y="46"/>
                  </a:cubicBezTo>
                  <a:cubicBezTo>
                    <a:pt x="567" y="47"/>
                    <a:pt x="567" y="47"/>
                    <a:pt x="567" y="47"/>
                  </a:cubicBezTo>
                  <a:cubicBezTo>
                    <a:pt x="568" y="47"/>
                    <a:pt x="568" y="47"/>
                    <a:pt x="568" y="47"/>
                  </a:cubicBezTo>
                  <a:cubicBezTo>
                    <a:pt x="569" y="47"/>
                    <a:pt x="569" y="47"/>
                    <a:pt x="569" y="47"/>
                  </a:cubicBezTo>
                  <a:cubicBezTo>
                    <a:pt x="570" y="47"/>
                    <a:pt x="570" y="47"/>
                    <a:pt x="570" y="47"/>
                  </a:cubicBezTo>
                  <a:cubicBezTo>
                    <a:pt x="572" y="48"/>
                    <a:pt x="572" y="48"/>
                    <a:pt x="572" y="48"/>
                  </a:cubicBezTo>
                  <a:cubicBezTo>
                    <a:pt x="572" y="48"/>
                    <a:pt x="572" y="48"/>
                    <a:pt x="572" y="48"/>
                  </a:cubicBezTo>
                  <a:cubicBezTo>
                    <a:pt x="572" y="49"/>
                    <a:pt x="572" y="49"/>
                    <a:pt x="572" y="49"/>
                  </a:cubicBezTo>
                  <a:cubicBezTo>
                    <a:pt x="573" y="49"/>
                    <a:pt x="573" y="49"/>
                    <a:pt x="573" y="49"/>
                  </a:cubicBezTo>
                  <a:cubicBezTo>
                    <a:pt x="573" y="48"/>
                    <a:pt x="573" y="48"/>
                    <a:pt x="573" y="48"/>
                  </a:cubicBezTo>
                  <a:cubicBezTo>
                    <a:pt x="574" y="48"/>
                    <a:pt x="574" y="48"/>
                    <a:pt x="574" y="48"/>
                  </a:cubicBezTo>
                  <a:cubicBezTo>
                    <a:pt x="574" y="49"/>
                    <a:pt x="574" y="49"/>
                    <a:pt x="574" y="49"/>
                  </a:cubicBezTo>
                  <a:cubicBezTo>
                    <a:pt x="575" y="49"/>
                    <a:pt x="575" y="49"/>
                    <a:pt x="575" y="49"/>
                  </a:cubicBezTo>
                  <a:cubicBezTo>
                    <a:pt x="576" y="48"/>
                    <a:pt x="576" y="48"/>
                    <a:pt x="576" y="48"/>
                  </a:cubicBezTo>
                  <a:cubicBezTo>
                    <a:pt x="576" y="48"/>
                    <a:pt x="576" y="48"/>
                    <a:pt x="576" y="48"/>
                  </a:cubicBezTo>
                  <a:cubicBezTo>
                    <a:pt x="576" y="49"/>
                    <a:pt x="576" y="49"/>
                    <a:pt x="576" y="49"/>
                  </a:cubicBezTo>
                  <a:cubicBezTo>
                    <a:pt x="576" y="49"/>
                    <a:pt x="576" y="49"/>
                    <a:pt x="576" y="49"/>
                  </a:cubicBezTo>
                  <a:cubicBezTo>
                    <a:pt x="576" y="50"/>
                    <a:pt x="576" y="50"/>
                    <a:pt x="576" y="50"/>
                  </a:cubicBezTo>
                  <a:cubicBezTo>
                    <a:pt x="576" y="52"/>
                    <a:pt x="576" y="52"/>
                    <a:pt x="576" y="52"/>
                  </a:cubicBezTo>
                  <a:cubicBezTo>
                    <a:pt x="576" y="53"/>
                    <a:pt x="576" y="53"/>
                    <a:pt x="576" y="53"/>
                  </a:cubicBezTo>
                  <a:cubicBezTo>
                    <a:pt x="576" y="53"/>
                    <a:pt x="576" y="53"/>
                    <a:pt x="576" y="53"/>
                  </a:cubicBezTo>
                  <a:cubicBezTo>
                    <a:pt x="577" y="53"/>
                    <a:pt x="577" y="53"/>
                    <a:pt x="577" y="53"/>
                  </a:cubicBezTo>
                  <a:cubicBezTo>
                    <a:pt x="578" y="54"/>
                    <a:pt x="578" y="54"/>
                    <a:pt x="578" y="54"/>
                  </a:cubicBezTo>
                  <a:cubicBezTo>
                    <a:pt x="579" y="54"/>
                    <a:pt x="579" y="54"/>
                    <a:pt x="579" y="54"/>
                  </a:cubicBezTo>
                  <a:cubicBezTo>
                    <a:pt x="579" y="55"/>
                    <a:pt x="579" y="55"/>
                    <a:pt x="579" y="55"/>
                  </a:cubicBezTo>
                  <a:cubicBezTo>
                    <a:pt x="578" y="56"/>
                    <a:pt x="578" y="56"/>
                    <a:pt x="578" y="56"/>
                  </a:cubicBezTo>
                  <a:cubicBezTo>
                    <a:pt x="577" y="56"/>
                    <a:pt x="577" y="56"/>
                    <a:pt x="577" y="56"/>
                  </a:cubicBezTo>
                  <a:cubicBezTo>
                    <a:pt x="576" y="56"/>
                    <a:pt x="576" y="56"/>
                    <a:pt x="576" y="56"/>
                  </a:cubicBezTo>
                  <a:cubicBezTo>
                    <a:pt x="577" y="56"/>
                    <a:pt x="577" y="56"/>
                    <a:pt x="577" y="56"/>
                  </a:cubicBezTo>
                  <a:cubicBezTo>
                    <a:pt x="578" y="57"/>
                    <a:pt x="578" y="57"/>
                    <a:pt x="578" y="57"/>
                  </a:cubicBezTo>
                  <a:cubicBezTo>
                    <a:pt x="578" y="58"/>
                    <a:pt x="578" y="58"/>
                    <a:pt x="578" y="58"/>
                  </a:cubicBezTo>
                  <a:cubicBezTo>
                    <a:pt x="577" y="58"/>
                    <a:pt x="577" y="58"/>
                    <a:pt x="577" y="58"/>
                  </a:cubicBezTo>
                  <a:cubicBezTo>
                    <a:pt x="576" y="59"/>
                    <a:pt x="576" y="59"/>
                    <a:pt x="576" y="59"/>
                  </a:cubicBezTo>
                  <a:cubicBezTo>
                    <a:pt x="576" y="59"/>
                    <a:pt x="576" y="59"/>
                    <a:pt x="576" y="59"/>
                  </a:cubicBezTo>
                  <a:cubicBezTo>
                    <a:pt x="575" y="60"/>
                    <a:pt x="575" y="60"/>
                    <a:pt x="575" y="60"/>
                  </a:cubicBezTo>
                  <a:cubicBezTo>
                    <a:pt x="573" y="60"/>
                    <a:pt x="573" y="60"/>
                    <a:pt x="573" y="60"/>
                  </a:cubicBezTo>
                  <a:cubicBezTo>
                    <a:pt x="572" y="60"/>
                    <a:pt x="572" y="60"/>
                    <a:pt x="572" y="60"/>
                  </a:cubicBezTo>
                  <a:cubicBezTo>
                    <a:pt x="574" y="60"/>
                    <a:pt x="574" y="60"/>
                    <a:pt x="574" y="60"/>
                  </a:cubicBezTo>
                  <a:cubicBezTo>
                    <a:pt x="574" y="60"/>
                    <a:pt x="574" y="60"/>
                    <a:pt x="574" y="60"/>
                  </a:cubicBezTo>
                  <a:cubicBezTo>
                    <a:pt x="575" y="61"/>
                    <a:pt x="575" y="61"/>
                    <a:pt x="575" y="61"/>
                  </a:cubicBezTo>
                  <a:cubicBezTo>
                    <a:pt x="576" y="60"/>
                    <a:pt x="576" y="60"/>
                    <a:pt x="576" y="60"/>
                  </a:cubicBezTo>
                  <a:cubicBezTo>
                    <a:pt x="576" y="60"/>
                    <a:pt x="576" y="60"/>
                    <a:pt x="576" y="60"/>
                  </a:cubicBezTo>
                  <a:cubicBezTo>
                    <a:pt x="576" y="61"/>
                    <a:pt x="576" y="61"/>
                    <a:pt x="576" y="61"/>
                  </a:cubicBezTo>
                  <a:cubicBezTo>
                    <a:pt x="577" y="62"/>
                    <a:pt x="577" y="62"/>
                    <a:pt x="577" y="62"/>
                  </a:cubicBezTo>
                  <a:cubicBezTo>
                    <a:pt x="576" y="63"/>
                    <a:pt x="576" y="63"/>
                    <a:pt x="576" y="63"/>
                  </a:cubicBezTo>
                  <a:cubicBezTo>
                    <a:pt x="576" y="64"/>
                    <a:pt x="576" y="64"/>
                    <a:pt x="576" y="64"/>
                  </a:cubicBezTo>
                  <a:cubicBezTo>
                    <a:pt x="577" y="63"/>
                    <a:pt x="577" y="63"/>
                    <a:pt x="577" y="63"/>
                  </a:cubicBezTo>
                  <a:cubicBezTo>
                    <a:pt x="578" y="63"/>
                    <a:pt x="578" y="63"/>
                    <a:pt x="578" y="63"/>
                  </a:cubicBezTo>
                  <a:cubicBezTo>
                    <a:pt x="579" y="64"/>
                    <a:pt x="579" y="64"/>
                    <a:pt x="579" y="64"/>
                  </a:cubicBezTo>
                  <a:cubicBezTo>
                    <a:pt x="579" y="64"/>
                    <a:pt x="579" y="64"/>
                    <a:pt x="579" y="64"/>
                  </a:cubicBezTo>
                  <a:cubicBezTo>
                    <a:pt x="580" y="65"/>
                    <a:pt x="580" y="65"/>
                    <a:pt x="580" y="65"/>
                  </a:cubicBezTo>
                  <a:cubicBezTo>
                    <a:pt x="579" y="66"/>
                    <a:pt x="579" y="66"/>
                    <a:pt x="579" y="66"/>
                  </a:cubicBezTo>
                  <a:cubicBezTo>
                    <a:pt x="579" y="66"/>
                    <a:pt x="579" y="66"/>
                    <a:pt x="579" y="66"/>
                  </a:cubicBezTo>
                  <a:cubicBezTo>
                    <a:pt x="580" y="67"/>
                    <a:pt x="580" y="67"/>
                    <a:pt x="580" y="67"/>
                  </a:cubicBezTo>
                  <a:cubicBezTo>
                    <a:pt x="579" y="68"/>
                    <a:pt x="579" y="68"/>
                    <a:pt x="579" y="68"/>
                  </a:cubicBezTo>
                  <a:cubicBezTo>
                    <a:pt x="578" y="68"/>
                    <a:pt x="578" y="68"/>
                    <a:pt x="578" y="68"/>
                  </a:cubicBezTo>
                  <a:cubicBezTo>
                    <a:pt x="579" y="69"/>
                    <a:pt x="579" y="69"/>
                    <a:pt x="579" y="69"/>
                  </a:cubicBezTo>
                  <a:cubicBezTo>
                    <a:pt x="579" y="68"/>
                    <a:pt x="579" y="68"/>
                    <a:pt x="579" y="68"/>
                  </a:cubicBezTo>
                  <a:cubicBezTo>
                    <a:pt x="580" y="68"/>
                    <a:pt x="580" y="68"/>
                    <a:pt x="580" y="68"/>
                  </a:cubicBezTo>
                  <a:cubicBezTo>
                    <a:pt x="580" y="69"/>
                    <a:pt x="580" y="69"/>
                    <a:pt x="580" y="69"/>
                  </a:cubicBezTo>
                  <a:cubicBezTo>
                    <a:pt x="580" y="70"/>
                    <a:pt x="580" y="70"/>
                    <a:pt x="580" y="70"/>
                  </a:cubicBezTo>
                  <a:cubicBezTo>
                    <a:pt x="581" y="69"/>
                    <a:pt x="581" y="69"/>
                    <a:pt x="581" y="69"/>
                  </a:cubicBezTo>
                  <a:cubicBezTo>
                    <a:pt x="581" y="70"/>
                    <a:pt x="581" y="70"/>
                    <a:pt x="581" y="70"/>
                  </a:cubicBezTo>
                  <a:cubicBezTo>
                    <a:pt x="581" y="69"/>
                    <a:pt x="581" y="69"/>
                    <a:pt x="581" y="69"/>
                  </a:cubicBezTo>
                  <a:cubicBezTo>
                    <a:pt x="582" y="69"/>
                    <a:pt x="582" y="69"/>
                    <a:pt x="582" y="69"/>
                  </a:cubicBezTo>
                  <a:cubicBezTo>
                    <a:pt x="583" y="69"/>
                    <a:pt x="583" y="69"/>
                    <a:pt x="583" y="69"/>
                  </a:cubicBezTo>
                  <a:cubicBezTo>
                    <a:pt x="584" y="69"/>
                    <a:pt x="584" y="69"/>
                    <a:pt x="584" y="69"/>
                  </a:cubicBezTo>
                  <a:cubicBezTo>
                    <a:pt x="584" y="70"/>
                    <a:pt x="584" y="70"/>
                    <a:pt x="584" y="70"/>
                  </a:cubicBezTo>
                  <a:cubicBezTo>
                    <a:pt x="583" y="71"/>
                    <a:pt x="583" y="71"/>
                    <a:pt x="583" y="71"/>
                  </a:cubicBezTo>
                  <a:cubicBezTo>
                    <a:pt x="582" y="70"/>
                    <a:pt x="582" y="70"/>
                    <a:pt x="582" y="70"/>
                  </a:cubicBezTo>
                  <a:cubicBezTo>
                    <a:pt x="582" y="71"/>
                    <a:pt x="582" y="71"/>
                    <a:pt x="582" y="71"/>
                  </a:cubicBezTo>
                  <a:cubicBezTo>
                    <a:pt x="583" y="71"/>
                    <a:pt x="583" y="71"/>
                    <a:pt x="583" y="71"/>
                  </a:cubicBezTo>
                  <a:cubicBezTo>
                    <a:pt x="583" y="71"/>
                    <a:pt x="583" y="71"/>
                    <a:pt x="583" y="71"/>
                  </a:cubicBezTo>
                  <a:cubicBezTo>
                    <a:pt x="584" y="72"/>
                    <a:pt x="584" y="72"/>
                    <a:pt x="584" y="72"/>
                  </a:cubicBezTo>
                  <a:cubicBezTo>
                    <a:pt x="584" y="73"/>
                    <a:pt x="584" y="73"/>
                    <a:pt x="584" y="73"/>
                  </a:cubicBezTo>
                  <a:cubicBezTo>
                    <a:pt x="583" y="73"/>
                    <a:pt x="583" y="73"/>
                    <a:pt x="583" y="73"/>
                  </a:cubicBezTo>
                  <a:cubicBezTo>
                    <a:pt x="582" y="72"/>
                    <a:pt x="582" y="72"/>
                    <a:pt x="582" y="72"/>
                  </a:cubicBezTo>
                  <a:cubicBezTo>
                    <a:pt x="581" y="72"/>
                    <a:pt x="581" y="72"/>
                    <a:pt x="581" y="72"/>
                  </a:cubicBezTo>
                  <a:cubicBezTo>
                    <a:pt x="582" y="73"/>
                    <a:pt x="582" y="73"/>
                    <a:pt x="582" y="73"/>
                  </a:cubicBezTo>
                  <a:cubicBezTo>
                    <a:pt x="581" y="74"/>
                    <a:pt x="581" y="74"/>
                    <a:pt x="581" y="74"/>
                  </a:cubicBezTo>
                  <a:cubicBezTo>
                    <a:pt x="581" y="74"/>
                    <a:pt x="581" y="74"/>
                    <a:pt x="581" y="74"/>
                  </a:cubicBezTo>
                  <a:cubicBezTo>
                    <a:pt x="580" y="74"/>
                    <a:pt x="580" y="74"/>
                    <a:pt x="580" y="74"/>
                  </a:cubicBezTo>
                  <a:cubicBezTo>
                    <a:pt x="580" y="74"/>
                    <a:pt x="580" y="74"/>
                    <a:pt x="580" y="74"/>
                  </a:cubicBezTo>
                  <a:cubicBezTo>
                    <a:pt x="579" y="73"/>
                    <a:pt x="579" y="73"/>
                    <a:pt x="579" y="73"/>
                  </a:cubicBezTo>
                  <a:cubicBezTo>
                    <a:pt x="577" y="73"/>
                    <a:pt x="577" y="73"/>
                    <a:pt x="577" y="73"/>
                  </a:cubicBezTo>
                  <a:cubicBezTo>
                    <a:pt x="576" y="74"/>
                    <a:pt x="576" y="74"/>
                    <a:pt x="576" y="74"/>
                  </a:cubicBezTo>
                  <a:cubicBezTo>
                    <a:pt x="576" y="74"/>
                    <a:pt x="576" y="74"/>
                    <a:pt x="576" y="74"/>
                  </a:cubicBezTo>
                  <a:cubicBezTo>
                    <a:pt x="576" y="73"/>
                    <a:pt x="576" y="73"/>
                    <a:pt x="576" y="73"/>
                  </a:cubicBezTo>
                  <a:cubicBezTo>
                    <a:pt x="575" y="72"/>
                    <a:pt x="575" y="72"/>
                    <a:pt x="575" y="72"/>
                  </a:cubicBezTo>
                  <a:cubicBezTo>
                    <a:pt x="575" y="72"/>
                    <a:pt x="575" y="72"/>
                    <a:pt x="575" y="72"/>
                  </a:cubicBezTo>
                  <a:cubicBezTo>
                    <a:pt x="575" y="73"/>
                    <a:pt x="575" y="73"/>
                    <a:pt x="575" y="73"/>
                  </a:cubicBezTo>
                  <a:cubicBezTo>
                    <a:pt x="574" y="73"/>
                    <a:pt x="574" y="73"/>
                    <a:pt x="574" y="73"/>
                  </a:cubicBezTo>
                  <a:cubicBezTo>
                    <a:pt x="574" y="74"/>
                    <a:pt x="574" y="74"/>
                    <a:pt x="574" y="74"/>
                  </a:cubicBezTo>
                  <a:cubicBezTo>
                    <a:pt x="575" y="74"/>
                    <a:pt x="575" y="74"/>
                    <a:pt x="575" y="74"/>
                  </a:cubicBezTo>
                  <a:cubicBezTo>
                    <a:pt x="574" y="75"/>
                    <a:pt x="574" y="75"/>
                    <a:pt x="574" y="75"/>
                  </a:cubicBezTo>
                  <a:cubicBezTo>
                    <a:pt x="574" y="75"/>
                    <a:pt x="574" y="75"/>
                    <a:pt x="574" y="75"/>
                  </a:cubicBezTo>
                  <a:cubicBezTo>
                    <a:pt x="574" y="75"/>
                    <a:pt x="574" y="75"/>
                    <a:pt x="574" y="75"/>
                  </a:cubicBezTo>
                  <a:cubicBezTo>
                    <a:pt x="573" y="74"/>
                    <a:pt x="573" y="74"/>
                    <a:pt x="573" y="74"/>
                  </a:cubicBezTo>
                  <a:cubicBezTo>
                    <a:pt x="571" y="75"/>
                    <a:pt x="571" y="75"/>
                    <a:pt x="571" y="75"/>
                  </a:cubicBezTo>
                  <a:cubicBezTo>
                    <a:pt x="571" y="75"/>
                    <a:pt x="571" y="75"/>
                    <a:pt x="571" y="75"/>
                  </a:cubicBezTo>
                  <a:cubicBezTo>
                    <a:pt x="571" y="74"/>
                    <a:pt x="571" y="74"/>
                    <a:pt x="571" y="74"/>
                  </a:cubicBezTo>
                  <a:cubicBezTo>
                    <a:pt x="571" y="73"/>
                    <a:pt x="571" y="73"/>
                    <a:pt x="571" y="73"/>
                  </a:cubicBezTo>
                  <a:cubicBezTo>
                    <a:pt x="570" y="73"/>
                    <a:pt x="570" y="73"/>
                    <a:pt x="570" y="73"/>
                  </a:cubicBezTo>
                  <a:cubicBezTo>
                    <a:pt x="568" y="72"/>
                    <a:pt x="568" y="72"/>
                    <a:pt x="568" y="72"/>
                  </a:cubicBezTo>
                  <a:cubicBezTo>
                    <a:pt x="568" y="71"/>
                    <a:pt x="568" y="71"/>
                    <a:pt x="568" y="71"/>
                  </a:cubicBezTo>
                  <a:cubicBezTo>
                    <a:pt x="568" y="71"/>
                    <a:pt x="568" y="71"/>
                    <a:pt x="568" y="71"/>
                  </a:cubicBezTo>
                  <a:cubicBezTo>
                    <a:pt x="567" y="70"/>
                    <a:pt x="567" y="70"/>
                    <a:pt x="567" y="70"/>
                  </a:cubicBezTo>
                  <a:cubicBezTo>
                    <a:pt x="566" y="71"/>
                    <a:pt x="566" y="71"/>
                    <a:pt x="566" y="71"/>
                  </a:cubicBezTo>
                  <a:cubicBezTo>
                    <a:pt x="565" y="72"/>
                    <a:pt x="565" y="72"/>
                    <a:pt x="565" y="72"/>
                  </a:cubicBezTo>
                  <a:cubicBezTo>
                    <a:pt x="564" y="72"/>
                    <a:pt x="564" y="72"/>
                    <a:pt x="564" y="72"/>
                  </a:cubicBezTo>
                  <a:cubicBezTo>
                    <a:pt x="564" y="72"/>
                    <a:pt x="564" y="72"/>
                    <a:pt x="564" y="72"/>
                  </a:cubicBezTo>
                  <a:cubicBezTo>
                    <a:pt x="564" y="71"/>
                    <a:pt x="564" y="71"/>
                    <a:pt x="564" y="71"/>
                  </a:cubicBezTo>
                  <a:cubicBezTo>
                    <a:pt x="563" y="71"/>
                    <a:pt x="563" y="71"/>
                    <a:pt x="563" y="71"/>
                  </a:cubicBezTo>
                  <a:cubicBezTo>
                    <a:pt x="563" y="71"/>
                    <a:pt x="563" y="71"/>
                    <a:pt x="563" y="71"/>
                  </a:cubicBezTo>
                  <a:cubicBezTo>
                    <a:pt x="563" y="73"/>
                    <a:pt x="563" y="73"/>
                    <a:pt x="563" y="73"/>
                  </a:cubicBezTo>
                  <a:cubicBezTo>
                    <a:pt x="564" y="74"/>
                    <a:pt x="564" y="74"/>
                    <a:pt x="564" y="74"/>
                  </a:cubicBezTo>
                  <a:cubicBezTo>
                    <a:pt x="563" y="75"/>
                    <a:pt x="563" y="75"/>
                    <a:pt x="563" y="75"/>
                  </a:cubicBezTo>
                  <a:cubicBezTo>
                    <a:pt x="562" y="77"/>
                    <a:pt x="562" y="77"/>
                    <a:pt x="562" y="77"/>
                  </a:cubicBezTo>
                  <a:cubicBezTo>
                    <a:pt x="561" y="77"/>
                    <a:pt x="561" y="77"/>
                    <a:pt x="561" y="77"/>
                  </a:cubicBezTo>
                  <a:cubicBezTo>
                    <a:pt x="561" y="75"/>
                    <a:pt x="561" y="75"/>
                    <a:pt x="561" y="75"/>
                  </a:cubicBezTo>
                  <a:cubicBezTo>
                    <a:pt x="560" y="75"/>
                    <a:pt x="560" y="75"/>
                    <a:pt x="560" y="75"/>
                  </a:cubicBezTo>
                  <a:cubicBezTo>
                    <a:pt x="559" y="76"/>
                    <a:pt x="559" y="76"/>
                    <a:pt x="559" y="76"/>
                  </a:cubicBezTo>
                  <a:cubicBezTo>
                    <a:pt x="557" y="74"/>
                    <a:pt x="557" y="74"/>
                    <a:pt x="557" y="74"/>
                  </a:cubicBezTo>
                  <a:cubicBezTo>
                    <a:pt x="557" y="73"/>
                    <a:pt x="557" y="73"/>
                    <a:pt x="557" y="73"/>
                  </a:cubicBezTo>
                  <a:cubicBezTo>
                    <a:pt x="557" y="71"/>
                    <a:pt x="557" y="71"/>
                    <a:pt x="557" y="71"/>
                  </a:cubicBezTo>
                  <a:cubicBezTo>
                    <a:pt x="556" y="71"/>
                    <a:pt x="556" y="71"/>
                    <a:pt x="556" y="71"/>
                  </a:cubicBezTo>
                  <a:cubicBezTo>
                    <a:pt x="556" y="71"/>
                    <a:pt x="556" y="71"/>
                    <a:pt x="556" y="71"/>
                  </a:cubicBezTo>
                  <a:cubicBezTo>
                    <a:pt x="555" y="70"/>
                    <a:pt x="555" y="70"/>
                    <a:pt x="555" y="70"/>
                  </a:cubicBezTo>
                  <a:cubicBezTo>
                    <a:pt x="555" y="71"/>
                    <a:pt x="555" y="71"/>
                    <a:pt x="555" y="71"/>
                  </a:cubicBezTo>
                  <a:cubicBezTo>
                    <a:pt x="555" y="71"/>
                    <a:pt x="555" y="71"/>
                    <a:pt x="555" y="71"/>
                  </a:cubicBezTo>
                  <a:cubicBezTo>
                    <a:pt x="555" y="72"/>
                    <a:pt x="555" y="72"/>
                    <a:pt x="555" y="72"/>
                  </a:cubicBezTo>
                  <a:cubicBezTo>
                    <a:pt x="555" y="72"/>
                    <a:pt x="555" y="72"/>
                    <a:pt x="555" y="72"/>
                  </a:cubicBezTo>
                  <a:cubicBezTo>
                    <a:pt x="555" y="73"/>
                    <a:pt x="555" y="73"/>
                    <a:pt x="555" y="73"/>
                  </a:cubicBezTo>
                  <a:cubicBezTo>
                    <a:pt x="554" y="72"/>
                    <a:pt x="554" y="72"/>
                    <a:pt x="554" y="72"/>
                  </a:cubicBezTo>
                  <a:cubicBezTo>
                    <a:pt x="553" y="71"/>
                    <a:pt x="553" y="71"/>
                    <a:pt x="553" y="71"/>
                  </a:cubicBezTo>
                  <a:cubicBezTo>
                    <a:pt x="553" y="71"/>
                    <a:pt x="553" y="71"/>
                    <a:pt x="553" y="71"/>
                  </a:cubicBezTo>
                  <a:cubicBezTo>
                    <a:pt x="553" y="72"/>
                    <a:pt x="553" y="72"/>
                    <a:pt x="553" y="72"/>
                  </a:cubicBezTo>
                  <a:cubicBezTo>
                    <a:pt x="553" y="73"/>
                    <a:pt x="553" y="73"/>
                    <a:pt x="553" y="73"/>
                  </a:cubicBezTo>
                  <a:cubicBezTo>
                    <a:pt x="553" y="73"/>
                    <a:pt x="553" y="73"/>
                    <a:pt x="553" y="73"/>
                  </a:cubicBezTo>
                  <a:cubicBezTo>
                    <a:pt x="554" y="73"/>
                    <a:pt x="554" y="73"/>
                    <a:pt x="554" y="73"/>
                  </a:cubicBezTo>
                  <a:cubicBezTo>
                    <a:pt x="555" y="74"/>
                    <a:pt x="555" y="74"/>
                    <a:pt x="555" y="74"/>
                  </a:cubicBezTo>
                  <a:cubicBezTo>
                    <a:pt x="554" y="75"/>
                    <a:pt x="554" y="75"/>
                    <a:pt x="554" y="75"/>
                  </a:cubicBezTo>
                  <a:cubicBezTo>
                    <a:pt x="553" y="75"/>
                    <a:pt x="553" y="75"/>
                    <a:pt x="553" y="75"/>
                  </a:cubicBezTo>
                  <a:cubicBezTo>
                    <a:pt x="553" y="75"/>
                    <a:pt x="553" y="75"/>
                    <a:pt x="553" y="75"/>
                  </a:cubicBezTo>
                  <a:cubicBezTo>
                    <a:pt x="553" y="75"/>
                    <a:pt x="553" y="75"/>
                    <a:pt x="553" y="75"/>
                  </a:cubicBezTo>
                  <a:cubicBezTo>
                    <a:pt x="556" y="78"/>
                    <a:pt x="556" y="78"/>
                    <a:pt x="556" y="78"/>
                  </a:cubicBezTo>
                  <a:cubicBezTo>
                    <a:pt x="558" y="78"/>
                    <a:pt x="558" y="78"/>
                    <a:pt x="558" y="78"/>
                  </a:cubicBezTo>
                  <a:cubicBezTo>
                    <a:pt x="559" y="78"/>
                    <a:pt x="559" y="78"/>
                    <a:pt x="559" y="78"/>
                  </a:cubicBezTo>
                  <a:cubicBezTo>
                    <a:pt x="560" y="79"/>
                    <a:pt x="560" y="79"/>
                    <a:pt x="560" y="79"/>
                  </a:cubicBezTo>
                  <a:cubicBezTo>
                    <a:pt x="560" y="80"/>
                    <a:pt x="560" y="80"/>
                    <a:pt x="560" y="80"/>
                  </a:cubicBezTo>
                  <a:cubicBezTo>
                    <a:pt x="560" y="80"/>
                    <a:pt x="560" y="80"/>
                    <a:pt x="560" y="80"/>
                  </a:cubicBezTo>
                  <a:cubicBezTo>
                    <a:pt x="559" y="79"/>
                    <a:pt x="559" y="79"/>
                    <a:pt x="559" y="79"/>
                  </a:cubicBezTo>
                  <a:cubicBezTo>
                    <a:pt x="559" y="79"/>
                    <a:pt x="559" y="79"/>
                    <a:pt x="559" y="79"/>
                  </a:cubicBezTo>
                  <a:cubicBezTo>
                    <a:pt x="559" y="80"/>
                    <a:pt x="559" y="80"/>
                    <a:pt x="559" y="80"/>
                  </a:cubicBezTo>
                  <a:cubicBezTo>
                    <a:pt x="560" y="81"/>
                    <a:pt x="560" y="81"/>
                    <a:pt x="560" y="81"/>
                  </a:cubicBezTo>
                  <a:cubicBezTo>
                    <a:pt x="561" y="82"/>
                    <a:pt x="561" y="82"/>
                    <a:pt x="561" y="82"/>
                  </a:cubicBezTo>
                  <a:cubicBezTo>
                    <a:pt x="562" y="83"/>
                    <a:pt x="562" y="83"/>
                    <a:pt x="562" y="83"/>
                  </a:cubicBezTo>
                  <a:cubicBezTo>
                    <a:pt x="562" y="84"/>
                    <a:pt x="562" y="84"/>
                    <a:pt x="562" y="84"/>
                  </a:cubicBezTo>
                  <a:cubicBezTo>
                    <a:pt x="561" y="87"/>
                    <a:pt x="561" y="87"/>
                    <a:pt x="561" y="87"/>
                  </a:cubicBezTo>
                  <a:cubicBezTo>
                    <a:pt x="561" y="89"/>
                    <a:pt x="561" y="89"/>
                    <a:pt x="561" y="89"/>
                  </a:cubicBezTo>
                  <a:cubicBezTo>
                    <a:pt x="561" y="90"/>
                    <a:pt x="561" y="90"/>
                    <a:pt x="561" y="90"/>
                  </a:cubicBezTo>
                  <a:cubicBezTo>
                    <a:pt x="562" y="90"/>
                    <a:pt x="562" y="90"/>
                    <a:pt x="562" y="90"/>
                  </a:cubicBezTo>
                  <a:cubicBezTo>
                    <a:pt x="561" y="92"/>
                    <a:pt x="561" y="92"/>
                    <a:pt x="561" y="92"/>
                  </a:cubicBezTo>
                  <a:cubicBezTo>
                    <a:pt x="561" y="93"/>
                    <a:pt x="561" y="93"/>
                    <a:pt x="561" y="93"/>
                  </a:cubicBezTo>
                  <a:cubicBezTo>
                    <a:pt x="560" y="93"/>
                    <a:pt x="560" y="93"/>
                    <a:pt x="560" y="93"/>
                  </a:cubicBezTo>
                  <a:cubicBezTo>
                    <a:pt x="560" y="92"/>
                    <a:pt x="560" y="92"/>
                    <a:pt x="560" y="92"/>
                  </a:cubicBezTo>
                  <a:cubicBezTo>
                    <a:pt x="560" y="92"/>
                    <a:pt x="560" y="92"/>
                    <a:pt x="560" y="92"/>
                  </a:cubicBezTo>
                  <a:cubicBezTo>
                    <a:pt x="558" y="94"/>
                    <a:pt x="558" y="94"/>
                    <a:pt x="558" y="94"/>
                  </a:cubicBezTo>
                  <a:cubicBezTo>
                    <a:pt x="557" y="93"/>
                    <a:pt x="557" y="93"/>
                    <a:pt x="557" y="93"/>
                  </a:cubicBezTo>
                  <a:cubicBezTo>
                    <a:pt x="556" y="94"/>
                    <a:pt x="556" y="94"/>
                    <a:pt x="556" y="94"/>
                  </a:cubicBezTo>
                  <a:cubicBezTo>
                    <a:pt x="556" y="93"/>
                    <a:pt x="556" y="93"/>
                    <a:pt x="556" y="93"/>
                  </a:cubicBezTo>
                  <a:cubicBezTo>
                    <a:pt x="555" y="93"/>
                    <a:pt x="555" y="93"/>
                    <a:pt x="555" y="93"/>
                  </a:cubicBezTo>
                  <a:cubicBezTo>
                    <a:pt x="554" y="93"/>
                    <a:pt x="554" y="93"/>
                    <a:pt x="554" y="93"/>
                  </a:cubicBezTo>
                  <a:cubicBezTo>
                    <a:pt x="553" y="91"/>
                    <a:pt x="553" y="91"/>
                    <a:pt x="553" y="91"/>
                  </a:cubicBezTo>
                  <a:cubicBezTo>
                    <a:pt x="552" y="91"/>
                    <a:pt x="552" y="91"/>
                    <a:pt x="552" y="91"/>
                  </a:cubicBezTo>
                  <a:cubicBezTo>
                    <a:pt x="551" y="91"/>
                    <a:pt x="551" y="91"/>
                    <a:pt x="551" y="91"/>
                  </a:cubicBezTo>
                  <a:cubicBezTo>
                    <a:pt x="550" y="90"/>
                    <a:pt x="550" y="90"/>
                    <a:pt x="550" y="90"/>
                  </a:cubicBezTo>
                  <a:cubicBezTo>
                    <a:pt x="549" y="90"/>
                    <a:pt x="549" y="90"/>
                    <a:pt x="549" y="90"/>
                  </a:cubicBezTo>
                  <a:cubicBezTo>
                    <a:pt x="548" y="91"/>
                    <a:pt x="548" y="91"/>
                    <a:pt x="548" y="91"/>
                  </a:cubicBezTo>
                  <a:cubicBezTo>
                    <a:pt x="547" y="91"/>
                    <a:pt x="547" y="91"/>
                    <a:pt x="547" y="91"/>
                  </a:cubicBezTo>
                  <a:cubicBezTo>
                    <a:pt x="548" y="92"/>
                    <a:pt x="548" y="92"/>
                    <a:pt x="548" y="92"/>
                  </a:cubicBezTo>
                  <a:cubicBezTo>
                    <a:pt x="550" y="92"/>
                    <a:pt x="550" y="92"/>
                    <a:pt x="550" y="92"/>
                  </a:cubicBezTo>
                  <a:cubicBezTo>
                    <a:pt x="550" y="91"/>
                    <a:pt x="550" y="91"/>
                    <a:pt x="550" y="91"/>
                  </a:cubicBezTo>
                  <a:cubicBezTo>
                    <a:pt x="553" y="92"/>
                    <a:pt x="553" y="92"/>
                    <a:pt x="553" y="92"/>
                  </a:cubicBezTo>
                  <a:cubicBezTo>
                    <a:pt x="553" y="93"/>
                    <a:pt x="553" y="93"/>
                    <a:pt x="553" y="93"/>
                  </a:cubicBezTo>
                  <a:cubicBezTo>
                    <a:pt x="552" y="93"/>
                    <a:pt x="552" y="93"/>
                    <a:pt x="552" y="93"/>
                  </a:cubicBezTo>
                  <a:cubicBezTo>
                    <a:pt x="551" y="93"/>
                    <a:pt x="551" y="93"/>
                    <a:pt x="551" y="93"/>
                  </a:cubicBezTo>
                  <a:cubicBezTo>
                    <a:pt x="550" y="93"/>
                    <a:pt x="550" y="93"/>
                    <a:pt x="550" y="93"/>
                  </a:cubicBezTo>
                  <a:cubicBezTo>
                    <a:pt x="550" y="94"/>
                    <a:pt x="550" y="94"/>
                    <a:pt x="550" y="94"/>
                  </a:cubicBezTo>
                  <a:cubicBezTo>
                    <a:pt x="549" y="93"/>
                    <a:pt x="549" y="93"/>
                    <a:pt x="549" y="93"/>
                  </a:cubicBezTo>
                  <a:cubicBezTo>
                    <a:pt x="548" y="93"/>
                    <a:pt x="548" y="93"/>
                    <a:pt x="548" y="93"/>
                  </a:cubicBezTo>
                  <a:cubicBezTo>
                    <a:pt x="549" y="93"/>
                    <a:pt x="549" y="93"/>
                    <a:pt x="549" y="93"/>
                  </a:cubicBezTo>
                  <a:cubicBezTo>
                    <a:pt x="549" y="94"/>
                    <a:pt x="549" y="94"/>
                    <a:pt x="549" y="94"/>
                  </a:cubicBezTo>
                  <a:cubicBezTo>
                    <a:pt x="551" y="95"/>
                    <a:pt x="551" y="95"/>
                    <a:pt x="551" y="95"/>
                  </a:cubicBezTo>
                  <a:cubicBezTo>
                    <a:pt x="550" y="96"/>
                    <a:pt x="550" y="96"/>
                    <a:pt x="550" y="96"/>
                  </a:cubicBezTo>
                  <a:cubicBezTo>
                    <a:pt x="551" y="97"/>
                    <a:pt x="551" y="97"/>
                    <a:pt x="551" y="97"/>
                  </a:cubicBezTo>
                  <a:cubicBezTo>
                    <a:pt x="552" y="98"/>
                    <a:pt x="552" y="98"/>
                    <a:pt x="552" y="98"/>
                  </a:cubicBezTo>
                  <a:cubicBezTo>
                    <a:pt x="551" y="97"/>
                    <a:pt x="551" y="97"/>
                    <a:pt x="551" y="97"/>
                  </a:cubicBezTo>
                  <a:cubicBezTo>
                    <a:pt x="551" y="95"/>
                    <a:pt x="551" y="95"/>
                    <a:pt x="551" y="95"/>
                  </a:cubicBezTo>
                  <a:cubicBezTo>
                    <a:pt x="552" y="95"/>
                    <a:pt x="552" y="95"/>
                    <a:pt x="552" y="95"/>
                  </a:cubicBezTo>
                  <a:cubicBezTo>
                    <a:pt x="553" y="95"/>
                    <a:pt x="553" y="95"/>
                    <a:pt x="553" y="95"/>
                  </a:cubicBezTo>
                  <a:cubicBezTo>
                    <a:pt x="553" y="95"/>
                    <a:pt x="553" y="95"/>
                    <a:pt x="553" y="95"/>
                  </a:cubicBezTo>
                  <a:cubicBezTo>
                    <a:pt x="554" y="94"/>
                    <a:pt x="554" y="94"/>
                    <a:pt x="554" y="94"/>
                  </a:cubicBezTo>
                  <a:cubicBezTo>
                    <a:pt x="555" y="94"/>
                    <a:pt x="555" y="94"/>
                    <a:pt x="555" y="94"/>
                  </a:cubicBezTo>
                  <a:cubicBezTo>
                    <a:pt x="555" y="94"/>
                    <a:pt x="555" y="94"/>
                    <a:pt x="555" y="94"/>
                  </a:cubicBezTo>
                  <a:cubicBezTo>
                    <a:pt x="555" y="95"/>
                    <a:pt x="555" y="95"/>
                    <a:pt x="555" y="95"/>
                  </a:cubicBezTo>
                  <a:cubicBezTo>
                    <a:pt x="556" y="96"/>
                    <a:pt x="556" y="96"/>
                    <a:pt x="556" y="96"/>
                  </a:cubicBezTo>
                  <a:cubicBezTo>
                    <a:pt x="558" y="96"/>
                    <a:pt x="558" y="96"/>
                    <a:pt x="558" y="96"/>
                  </a:cubicBezTo>
                  <a:cubicBezTo>
                    <a:pt x="559" y="97"/>
                    <a:pt x="559" y="97"/>
                    <a:pt x="559" y="97"/>
                  </a:cubicBezTo>
                  <a:cubicBezTo>
                    <a:pt x="560" y="97"/>
                    <a:pt x="560" y="97"/>
                    <a:pt x="560" y="97"/>
                  </a:cubicBezTo>
                  <a:cubicBezTo>
                    <a:pt x="560" y="96"/>
                    <a:pt x="560" y="96"/>
                    <a:pt x="560" y="96"/>
                  </a:cubicBezTo>
                  <a:cubicBezTo>
                    <a:pt x="560" y="96"/>
                    <a:pt x="560" y="96"/>
                    <a:pt x="560" y="96"/>
                  </a:cubicBezTo>
                  <a:cubicBezTo>
                    <a:pt x="560" y="96"/>
                    <a:pt x="560" y="96"/>
                    <a:pt x="560" y="96"/>
                  </a:cubicBezTo>
                  <a:cubicBezTo>
                    <a:pt x="563" y="98"/>
                    <a:pt x="563" y="98"/>
                    <a:pt x="563" y="98"/>
                  </a:cubicBezTo>
                  <a:cubicBezTo>
                    <a:pt x="563" y="98"/>
                    <a:pt x="563" y="98"/>
                    <a:pt x="563" y="98"/>
                  </a:cubicBezTo>
                  <a:cubicBezTo>
                    <a:pt x="562" y="98"/>
                    <a:pt x="562" y="98"/>
                    <a:pt x="562" y="98"/>
                  </a:cubicBezTo>
                  <a:cubicBezTo>
                    <a:pt x="562" y="99"/>
                    <a:pt x="562" y="99"/>
                    <a:pt x="562" y="99"/>
                  </a:cubicBezTo>
                  <a:cubicBezTo>
                    <a:pt x="564" y="100"/>
                    <a:pt x="564" y="100"/>
                    <a:pt x="564" y="100"/>
                  </a:cubicBezTo>
                  <a:cubicBezTo>
                    <a:pt x="564" y="100"/>
                    <a:pt x="564" y="100"/>
                    <a:pt x="564" y="100"/>
                  </a:cubicBezTo>
                  <a:cubicBezTo>
                    <a:pt x="564" y="100"/>
                    <a:pt x="564" y="100"/>
                    <a:pt x="564" y="100"/>
                  </a:cubicBezTo>
                  <a:cubicBezTo>
                    <a:pt x="564" y="99"/>
                    <a:pt x="564" y="99"/>
                    <a:pt x="564" y="99"/>
                  </a:cubicBezTo>
                  <a:cubicBezTo>
                    <a:pt x="566" y="100"/>
                    <a:pt x="566" y="100"/>
                    <a:pt x="566" y="100"/>
                  </a:cubicBezTo>
                  <a:cubicBezTo>
                    <a:pt x="567" y="102"/>
                    <a:pt x="567" y="102"/>
                    <a:pt x="567" y="102"/>
                  </a:cubicBezTo>
                  <a:cubicBezTo>
                    <a:pt x="567" y="102"/>
                    <a:pt x="567" y="102"/>
                    <a:pt x="567" y="102"/>
                  </a:cubicBezTo>
                  <a:cubicBezTo>
                    <a:pt x="566" y="102"/>
                    <a:pt x="566" y="102"/>
                    <a:pt x="566" y="102"/>
                  </a:cubicBezTo>
                  <a:cubicBezTo>
                    <a:pt x="566" y="102"/>
                    <a:pt x="566" y="102"/>
                    <a:pt x="566" y="102"/>
                  </a:cubicBezTo>
                  <a:cubicBezTo>
                    <a:pt x="567" y="103"/>
                    <a:pt x="567" y="103"/>
                    <a:pt x="567" y="103"/>
                  </a:cubicBezTo>
                  <a:cubicBezTo>
                    <a:pt x="566" y="103"/>
                    <a:pt x="566" y="103"/>
                    <a:pt x="566" y="103"/>
                  </a:cubicBezTo>
                  <a:cubicBezTo>
                    <a:pt x="566" y="104"/>
                    <a:pt x="566" y="104"/>
                    <a:pt x="566" y="104"/>
                  </a:cubicBezTo>
                  <a:cubicBezTo>
                    <a:pt x="566" y="105"/>
                    <a:pt x="566" y="105"/>
                    <a:pt x="566" y="105"/>
                  </a:cubicBezTo>
                  <a:cubicBezTo>
                    <a:pt x="567" y="104"/>
                    <a:pt x="567" y="104"/>
                    <a:pt x="567" y="104"/>
                  </a:cubicBezTo>
                  <a:cubicBezTo>
                    <a:pt x="567" y="104"/>
                    <a:pt x="567" y="104"/>
                    <a:pt x="567" y="104"/>
                  </a:cubicBezTo>
                  <a:cubicBezTo>
                    <a:pt x="567" y="103"/>
                    <a:pt x="567" y="103"/>
                    <a:pt x="567" y="103"/>
                  </a:cubicBezTo>
                  <a:cubicBezTo>
                    <a:pt x="568" y="104"/>
                    <a:pt x="568" y="104"/>
                    <a:pt x="568" y="104"/>
                  </a:cubicBezTo>
                  <a:cubicBezTo>
                    <a:pt x="568" y="103"/>
                    <a:pt x="568" y="103"/>
                    <a:pt x="568" y="103"/>
                  </a:cubicBezTo>
                  <a:cubicBezTo>
                    <a:pt x="569" y="104"/>
                    <a:pt x="569" y="104"/>
                    <a:pt x="569" y="104"/>
                  </a:cubicBezTo>
                  <a:cubicBezTo>
                    <a:pt x="571" y="105"/>
                    <a:pt x="571" y="105"/>
                    <a:pt x="571" y="105"/>
                  </a:cubicBezTo>
                  <a:cubicBezTo>
                    <a:pt x="573" y="106"/>
                    <a:pt x="573" y="106"/>
                    <a:pt x="573" y="106"/>
                  </a:cubicBezTo>
                  <a:cubicBezTo>
                    <a:pt x="574" y="107"/>
                    <a:pt x="574" y="107"/>
                    <a:pt x="574" y="107"/>
                  </a:cubicBezTo>
                  <a:cubicBezTo>
                    <a:pt x="573" y="107"/>
                    <a:pt x="573" y="107"/>
                    <a:pt x="573" y="107"/>
                  </a:cubicBezTo>
                  <a:cubicBezTo>
                    <a:pt x="575" y="109"/>
                    <a:pt x="575" y="109"/>
                    <a:pt x="575" y="109"/>
                  </a:cubicBezTo>
                  <a:cubicBezTo>
                    <a:pt x="576" y="109"/>
                    <a:pt x="576" y="109"/>
                    <a:pt x="576" y="109"/>
                  </a:cubicBezTo>
                  <a:cubicBezTo>
                    <a:pt x="577" y="110"/>
                    <a:pt x="577" y="110"/>
                    <a:pt x="577" y="110"/>
                  </a:cubicBezTo>
                  <a:cubicBezTo>
                    <a:pt x="577" y="113"/>
                    <a:pt x="577" y="113"/>
                    <a:pt x="577" y="113"/>
                  </a:cubicBezTo>
                  <a:cubicBezTo>
                    <a:pt x="576" y="113"/>
                    <a:pt x="576" y="113"/>
                    <a:pt x="576" y="113"/>
                  </a:cubicBezTo>
                  <a:cubicBezTo>
                    <a:pt x="576" y="113"/>
                    <a:pt x="576" y="113"/>
                    <a:pt x="576" y="113"/>
                  </a:cubicBezTo>
                  <a:cubicBezTo>
                    <a:pt x="577" y="114"/>
                    <a:pt x="577" y="114"/>
                    <a:pt x="577" y="114"/>
                  </a:cubicBezTo>
                  <a:cubicBezTo>
                    <a:pt x="578" y="115"/>
                    <a:pt x="578" y="115"/>
                    <a:pt x="578" y="115"/>
                  </a:cubicBezTo>
                  <a:cubicBezTo>
                    <a:pt x="577" y="115"/>
                    <a:pt x="577" y="115"/>
                    <a:pt x="577" y="115"/>
                  </a:cubicBezTo>
                  <a:cubicBezTo>
                    <a:pt x="577" y="115"/>
                    <a:pt x="577" y="115"/>
                    <a:pt x="577" y="115"/>
                  </a:cubicBezTo>
                  <a:cubicBezTo>
                    <a:pt x="573" y="115"/>
                    <a:pt x="573" y="115"/>
                    <a:pt x="573" y="115"/>
                  </a:cubicBezTo>
                  <a:cubicBezTo>
                    <a:pt x="572" y="114"/>
                    <a:pt x="572" y="114"/>
                    <a:pt x="572" y="114"/>
                  </a:cubicBezTo>
                  <a:cubicBezTo>
                    <a:pt x="572" y="114"/>
                    <a:pt x="572" y="114"/>
                    <a:pt x="572" y="114"/>
                  </a:cubicBezTo>
                  <a:cubicBezTo>
                    <a:pt x="571" y="114"/>
                    <a:pt x="571" y="114"/>
                    <a:pt x="571" y="114"/>
                  </a:cubicBezTo>
                  <a:cubicBezTo>
                    <a:pt x="571" y="113"/>
                    <a:pt x="571" y="113"/>
                    <a:pt x="571" y="113"/>
                  </a:cubicBezTo>
                  <a:cubicBezTo>
                    <a:pt x="570" y="113"/>
                    <a:pt x="570" y="113"/>
                    <a:pt x="570" y="113"/>
                  </a:cubicBezTo>
                  <a:cubicBezTo>
                    <a:pt x="570" y="114"/>
                    <a:pt x="570" y="114"/>
                    <a:pt x="570" y="114"/>
                  </a:cubicBezTo>
                  <a:cubicBezTo>
                    <a:pt x="570" y="114"/>
                    <a:pt x="570" y="114"/>
                    <a:pt x="570" y="114"/>
                  </a:cubicBezTo>
                  <a:cubicBezTo>
                    <a:pt x="569" y="115"/>
                    <a:pt x="569" y="115"/>
                    <a:pt x="569" y="115"/>
                  </a:cubicBezTo>
                  <a:cubicBezTo>
                    <a:pt x="568" y="115"/>
                    <a:pt x="568" y="115"/>
                    <a:pt x="568" y="115"/>
                  </a:cubicBezTo>
                  <a:cubicBezTo>
                    <a:pt x="568" y="115"/>
                    <a:pt x="568" y="115"/>
                    <a:pt x="568" y="115"/>
                  </a:cubicBezTo>
                  <a:cubicBezTo>
                    <a:pt x="568" y="116"/>
                    <a:pt x="568" y="116"/>
                    <a:pt x="568" y="116"/>
                  </a:cubicBezTo>
                  <a:cubicBezTo>
                    <a:pt x="567" y="117"/>
                    <a:pt x="567" y="117"/>
                    <a:pt x="567" y="117"/>
                  </a:cubicBezTo>
                  <a:cubicBezTo>
                    <a:pt x="566" y="117"/>
                    <a:pt x="566" y="117"/>
                    <a:pt x="566" y="117"/>
                  </a:cubicBezTo>
                  <a:cubicBezTo>
                    <a:pt x="566" y="118"/>
                    <a:pt x="566" y="118"/>
                    <a:pt x="566" y="118"/>
                  </a:cubicBezTo>
                  <a:cubicBezTo>
                    <a:pt x="566" y="118"/>
                    <a:pt x="566" y="118"/>
                    <a:pt x="566" y="118"/>
                  </a:cubicBezTo>
                  <a:cubicBezTo>
                    <a:pt x="565" y="119"/>
                    <a:pt x="565" y="119"/>
                    <a:pt x="565" y="119"/>
                  </a:cubicBezTo>
                  <a:cubicBezTo>
                    <a:pt x="565" y="120"/>
                    <a:pt x="565" y="120"/>
                    <a:pt x="565" y="120"/>
                  </a:cubicBezTo>
                  <a:cubicBezTo>
                    <a:pt x="564" y="120"/>
                    <a:pt x="564" y="120"/>
                    <a:pt x="564" y="120"/>
                  </a:cubicBezTo>
                  <a:cubicBezTo>
                    <a:pt x="564" y="120"/>
                    <a:pt x="564" y="120"/>
                    <a:pt x="564" y="120"/>
                  </a:cubicBezTo>
                  <a:cubicBezTo>
                    <a:pt x="564" y="121"/>
                    <a:pt x="564" y="121"/>
                    <a:pt x="564" y="121"/>
                  </a:cubicBezTo>
                  <a:cubicBezTo>
                    <a:pt x="564" y="122"/>
                    <a:pt x="564" y="122"/>
                    <a:pt x="564" y="122"/>
                  </a:cubicBezTo>
                  <a:cubicBezTo>
                    <a:pt x="563" y="123"/>
                    <a:pt x="563" y="123"/>
                    <a:pt x="563" y="123"/>
                  </a:cubicBezTo>
                  <a:cubicBezTo>
                    <a:pt x="563" y="122"/>
                    <a:pt x="563" y="122"/>
                    <a:pt x="563" y="122"/>
                  </a:cubicBezTo>
                  <a:cubicBezTo>
                    <a:pt x="563" y="123"/>
                    <a:pt x="563" y="123"/>
                    <a:pt x="563" y="123"/>
                  </a:cubicBezTo>
                  <a:cubicBezTo>
                    <a:pt x="563" y="124"/>
                    <a:pt x="563" y="124"/>
                    <a:pt x="563" y="124"/>
                  </a:cubicBezTo>
                  <a:cubicBezTo>
                    <a:pt x="562" y="124"/>
                    <a:pt x="562" y="124"/>
                    <a:pt x="562" y="124"/>
                  </a:cubicBezTo>
                  <a:cubicBezTo>
                    <a:pt x="561" y="125"/>
                    <a:pt x="561" y="125"/>
                    <a:pt x="561" y="125"/>
                  </a:cubicBezTo>
                  <a:cubicBezTo>
                    <a:pt x="562" y="125"/>
                    <a:pt x="562" y="125"/>
                    <a:pt x="562" y="125"/>
                  </a:cubicBezTo>
                  <a:cubicBezTo>
                    <a:pt x="562" y="125"/>
                    <a:pt x="562" y="125"/>
                    <a:pt x="562" y="125"/>
                  </a:cubicBezTo>
                  <a:cubicBezTo>
                    <a:pt x="561" y="126"/>
                    <a:pt x="561" y="126"/>
                    <a:pt x="561" y="126"/>
                  </a:cubicBezTo>
                  <a:cubicBezTo>
                    <a:pt x="561" y="126"/>
                    <a:pt x="561" y="126"/>
                    <a:pt x="561" y="126"/>
                  </a:cubicBezTo>
                  <a:cubicBezTo>
                    <a:pt x="560" y="126"/>
                    <a:pt x="560" y="126"/>
                    <a:pt x="560" y="126"/>
                  </a:cubicBezTo>
                  <a:cubicBezTo>
                    <a:pt x="561" y="127"/>
                    <a:pt x="561" y="127"/>
                    <a:pt x="561" y="127"/>
                  </a:cubicBezTo>
                  <a:cubicBezTo>
                    <a:pt x="561" y="127"/>
                    <a:pt x="561" y="127"/>
                    <a:pt x="561" y="127"/>
                  </a:cubicBezTo>
                  <a:cubicBezTo>
                    <a:pt x="560" y="128"/>
                    <a:pt x="560" y="128"/>
                    <a:pt x="560" y="128"/>
                  </a:cubicBezTo>
                  <a:cubicBezTo>
                    <a:pt x="560" y="129"/>
                    <a:pt x="560" y="129"/>
                    <a:pt x="560" y="129"/>
                  </a:cubicBezTo>
                  <a:cubicBezTo>
                    <a:pt x="560" y="129"/>
                    <a:pt x="560" y="129"/>
                    <a:pt x="560" y="129"/>
                  </a:cubicBezTo>
                  <a:cubicBezTo>
                    <a:pt x="559" y="129"/>
                    <a:pt x="559" y="129"/>
                    <a:pt x="559" y="129"/>
                  </a:cubicBezTo>
                  <a:cubicBezTo>
                    <a:pt x="559" y="129"/>
                    <a:pt x="559" y="129"/>
                    <a:pt x="559" y="129"/>
                  </a:cubicBezTo>
                  <a:cubicBezTo>
                    <a:pt x="558" y="129"/>
                    <a:pt x="558" y="129"/>
                    <a:pt x="558" y="129"/>
                  </a:cubicBezTo>
                  <a:cubicBezTo>
                    <a:pt x="559" y="130"/>
                    <a:pt x="559" y="130"/>
                    <a:pt x="559" y="130"/>
                  </a:cubicBezTo>
                  <a:cubicBezTo>
                    <a:pt x="560" y="130"/>
                    <a:pt x="560" y="130"/>
                    <a:pt x="560" y="130"/>
                  </a:cubicBezTo>
                  <a:cubicBezTo>
                    <a:pt x="560" y="131"/>
                    <a:pt x="560" y="131"/>
                    <a:pt x="560" y="131"/>
                  </a:cubicBezTo>
                  <a:cubicBezTo>
                    <a:pt x="558" y="131"/>
                    <a:pt x="558" y="131"/>
                    <a:pt x="558" y="131"/>
                  </a:cubicBezTo>
                  <a:cubicBezTo>
                    <a:pt x="558" y="132"/>
                    <a:pt x="558" y="132"/>
                    <a:pt x="558" y="132"/>
                  </a:cubicBezTo>
                  <a:cubicBezTo>
                    <a:pt x="559" y="132"/>
                    <a:pt x="559" y="132"/>
                    <a:pt x="559" y="132"/>
                  </a:cubicBezTo>
                  <a:cubicBezTo>
                    <a:pt x="560" y="133"/>
                    <a:pt x="560" y="133"/>
                    <a:pt x="560" y="133"/>
                  </a:cubicBezTo>
                  <a:cubicBezTo>
                    <a:pt x="559" y="134"/>
                    <a:pt x="559" y="134"/>
                    <a:pt x="559" y="134"/>
                  </a:cubicBezTo>
                  <a:cubicBezTo>
                    <a:pt x="560" y="134"/>
                    <a:pt x="560" y="134"/>
                    <a:pt x="560" y="134"/>
                  </a:cubicBezTo>
                  <a:cubicBezTo>
                    <a:pt x="559" y="136"/>
                    <a:pt x="559" y="136"/>
                    <a:pt x="559" y="136"/>
                  </a:cubicBezTo>
                  <a:cubicBezTo>
                    <a:pt x="559" y="136"/>
                    <a:pt x="559" y="136"/>
                    <a:pt x="559" y="136"/>
                  </a:cubicBezTo>
                  <a:cubicBezTo>
                    <a:pt x="558" y="138"/>
                    <a:pt x="558" y="138"/>
                    <a:pt x="558" y="138"/>
                  </a:cubicBezTo>
                  <a:cubicBezTo>
                    <a:pt x="558" y="139"/>
                    <a:pt x="558" y="139"/>
                    <a:pt x="558" y="139"/>
                  </a:cubicBezTo>
                  <a:cubicBezTo>
                    <a:pt x="557" y="140"/>
                    <a:pt x="557" y="140"/>
                    <a:pt x="557" y="140"/>
                  </a:cubicBezTo>
                  <a:cubicBezTo>
                    <a:pt x="557" y="141"/>
                    <a:pt x="557" y="141"/>
                    <a:pt x="557" y="141"/>
                  </a:cubicBezTo>
                  <a:cubicBezTo>
                    <a:pt x="558" y="141"/>
                    <a:pt x="558" y="141"/>
                    <a:pt x="558" y="141"/>
                  </a:cubicBezTo>
                  <a:cubicBezTo>
                    <a:pt x="558" y="142"/>
                    <a:pt x="558" y="142"/>
                    <a:pt x="558" y="142"/>
                  </a:cubicBezTo>
                  <a:cubicBezTo>
                    <a:pt x="558" y="142"/>
                    <a:pt x="558" y="142"/>
                    <a:pt x="558" y="142"/>
                  </a:cubicBezTo>
                  <a:cubicBezTo>
                    <a:pt x="559" y="144"/>
                    <a:pt x="559" y="144"/>
                    <a:pt x="559" y="144"/>
                  </a:cubicBezTo>
                  <a:cubicBezTo>
                    <a:pt x="559" y="144"/>
                    <a:pt x="559" y="144"/>
                    <a:pt x="559" y="144"/>
                  </a:cubicBezTo>
                  <a:cubicBezTo>
                    <a:pt x="558" y="144"/>
                    <a:pt x="558" y="144"/>
                    <a:pt x="558" y="144"/>
                  </a:cubicBezTo>
                  <a:cubicBezTo>
                    <a:pt x="557" y="144"/>
                    <a:pt x="557" y="144"/>
                    <a:pt x="557" y="144"/>
                  </a:cubicBezTo>
                  <a:cubicBezTo>
                    <a:pt x="557" y="143"/>
                    <a:pt x="557" y="143"/>
                    <a:pt x="557" y="143"/>
                  </a:cubicBezTo>
                  <a:cubicBezTo>
                    <a:pt x="556" y="144"/>
                    <a:pt x="556" y="144"/>
                    <a:pt x="556" y="144"/>
                  </a:cubicBezTo>
                  <a:cubicBezTo>
                    <a:pt x="555" y="143"/>
                    <a:pt x="555" y="143"/>
                    <a:pt x="555" y="143"/>
                  </a:cubicBezTo>
                  <a:cubicBezTo>
                    <a:pt x="555" y="142"/>
                    <a:pt x="555" y="142"/>
                    <a:pt x="555" y="142"/>
                  </a:cubicBezTo>
                  <a:cubicBezTo>
                    <a:pt x="555" y="142"/>
                    <a:pt x="555" y="142"/>
                    <a:pt x="555" y="142"/>
                  </a:cubicBezTo>
                  <a:cubicBezTo>
                    <a:pt x="554" y="142"/>
                    <a:pt x="554" y="142"/>
                    <a:pt x="554" y="142"/>
                  </a:cubicBezTo>
                  <a:cubicBezTo>
                    <a:pt x="553" y="142"/>
                    <a:pt x="553" y="142"/>
                    <a:pt x="553" y="142"/>
                  </a:cubicBezTo>
                  <a:cubicBezTo>
                    <a:pt x="553" y="141"/>
                    <a:pt x="553" y="141"/>
                    <a:pt x="553" y="141"/>
                  </a:cubicBezTo>
                  <a:cubicBezTo>
                    <a:pt x="551" y="140"/>
                    <a:pt x="551" y="140"/>
                    <a:pt x="551" y="140"/>
                  </a:cubicBezTo>
                  <a:cubicBezTo>
                    <a:pt x="550" y="140"/>
                    <a:pt x="550" y="140"/>
                    <a:pt x="550" y="140"/>
                  </a:cubicBezTo>
                  <a:cubicBezTo>
                    <a:pt x="548" y="141"/>
                    <a:pt x="548" y="141"/>
                    <a:pt x="548" y="141"/>
                  </a:cubicBezTo>
                  <a:cubicBezTo>
                    <a:pt x="548" y="140"/>
                    <a:pt x="548" y="140"/>
                    <a:pt x="548" y="140"/>
                  </a:cubicBezTo>
                  <a:cubicBezTo>
                    <a:pt x="547" y="141"/>
                    <a:pt x="547" y="141"/>
                    <a:pt x="547" y="141"/>
                  </a:cubicBezTo>
                  <a:cubicBezTo>
                    <a:pt x="546" y="142"/>
                    <a:pt x="546" y="142"/>
                    <a:pt x="546" y="142"/>
                  </a:cubicBezTo>
                  <a:cubicBezTo>
                    <a:pt x="545" y="142"/>
                    <a:pt x="545" y="142"/>
                    <a:pt x="545" y="142"/>
                  </a:cubicBezTo>
                  <a:cubicBezTo>
                    <a:pt x="544" y="143"/>
                    <a:pt x="544" y="143"/>
                    <a:pt x="544" y="143"/>
                  </a:cubicBezTo>
                  <a:cubicBezTo>
                    <a:pt x="544" y="144"/>
                    <a:pt x="544" y="144"/>
                    <a:pt x="544" y="144"/>
                  </a:cubicBezTo>
                  <a:cubicBezTo>
                    <a:pt x="543" y="143"/>
                    <a:pt x="543" y="143"/>
                    <a:pt x="543" y="143"/>
                  </a:cubicBezTo>
                  <a:cubicBezTo>
                    <a:pt x="544" y="145"/>
                    <a:pt x="544" y="145"/>
                    <a:pt x="544" y="145"/>
                  </a:cubicBezTo>
                  <a:cubicBezTo>
                    <a:pt x="543" y="145"/>
                    <a:pt x="543" y="145"/>
                    <a:pt x="543" y="145"/>
                  </a:cubicBezTo>
                  <a:cubicBezTo>
                    <a:pt x="543" y="146"/>
                    <a:pt x="543" y="146"/>
                    <a:pt x="543" y="146"/>
                  </a:cubicBezTo>
                  <a:cubicBezTo>
                    <a:pt x="543" y="147"/>
                    <a:pt x="543" y="147"/>
                    <a:pt x="543" y="147"/>
                  </a:cubicBezTo>
                  <a:cubicBezTo>
                    <a:pt x="543" y="149"/>
                    <a:pt x="543" y="149"/>
                    <a:pt x="543" y="149"/>
                  </a:cubicBezTo>
                  <a:cubicBezTo>
                    <a:pt x="542" y="149"/>
                    <a:pt x="542" y="149"/>
                    <a:pt x="542" y="149"/>
                  </a:cubicBezTo>
                  <a:cubicBezTo>
                    <a:pt x="542" y="149"/>
                    <a:pt x="542" y="149"/>
                    <a:pt x="542" y="149"/>
                  </a:cubicBezTo>
                  <a:cubicBezTo>
                    <a:pt x="541" y="146"/>
                    <a:pt x="541" y="146"/>
                    <a:pt x="541" y="146"/>
                  </a:cubicBezTo>
                  <a:cubicBezTo>
                    <a:pt x="541" y="145"/>
                    <a:pt x="541" y="145"/>
                    <a:pt x="541" y="145"/>
                  </a:cubicBezTo>
                  <a:cubicBezTo>
                    <a:pt x="540" y="145"/>
                    <a:pt x="540" y="145"/>
                    <a:pt x="540" y="145"/>
                  </a:cubicBezTo>
                  <a:cubicBezTo>
                    <a:pt x="539" y="144"/>
                    <a:pt x="539" y="144"/>
                    <a:pt x="539" y="144"/>
                  </a:cubicBezTo>
                  <a:cubicBezTo>
                    <a:pt x="539" y="145"/>
                    <a:pt x="539" y="145"/>
                    <a:pt x="539" y="145"/>
                  </a:cubicBezTo>
                  <a:cubicBezTo>
                    <a:pt x="538" y="147"/>
                    <a:pt x="538" y="147"/>
                    <a:pt x="538" y="147"/>
                  </a:cubicBezTo>
                  <a:cubicBezTo>
                    <a:pt x="537" y="147"/>
                    <a:pt x="537" y="147"/>
                    <a:pt x="537" y="147"/>
                  </a:cubicBezTo>
                  <a:cubicBezTo>
                    <a:pt x="537" y="148"/>
                    <a:pt x="537" y="148"/>
                    <a:pt x="537" y="148"/>
                  </a:cubicBezTo>
                  <a:cubicBezTo>
                    <a:pt x="538" y="148"/>
                    <a:pt x="538" y="148"/>
                    <a:pt x="538" y="148"/>
                  </a:cubicBezTo>
                  <a:cubicBezTo>
                    <a:pt x="537" y="150"/>
                    <a:pt x="537" y="150"/>
                    <a:pt x="537" y="150"/>
                  </a:cubicBezTo>
                  <a:cubicBezTo>
                    <a:pt x="536" y="149"/>
                    <a:pt x="536" y="149"/>
                    <a:pt x="536" y="149"/>
                  </a:cubicBezTo>
                  <a:cubicBezTo>
                    <a:pt x="536" y="149"/>
                    <a:pt x="536" y="149"/>
                    <a:pt x="536" y="149"/>
                  </a:cubicBezTo>
                  <a:cubicBezTo>
                    <a:pt x="536" y="148"/>
                    <a:pt x="536" y="148"/>
                    <a:pt x="536" y="148"/>
                  </a:cubicBezTo>
                  <a:cubicBezTo>
                    <a:pt x="535" y="148"/>
                    <a:pt x="535" y="148"/>
                    <a:pt x="535" y="148"/>
                  </a:cubicBezTo>
                  <a:cubicBezTo>
                    <a:pt x="535" y="150"/>
                    <a:pt x="535" y="150"/>
                    <a:pt x="535" y="150"/>
                  </a:cubicBezTo>
                  <a:cubicBezTo>
                    <a:pt x="534" y="150"/>
                    <a:pt x="534" y="150"/>
                    <a:pt x="534" y="150"/>
                  </a:cubicBezTo>
                  <a:cubicBezTo>
                    <a:pt x="533" y="149"/>
                    <a:pt x="533" y="149"/>
                    <a:pt x="533" y="149"/>
                  </a:cubicBezTo>
                  <a:cubicBezTo>
                    <a:pt x="532" y="149"/>
                    <a:pt x="532" y="149"/>
                    <a:pt x="532" y="149"/>
                  </a:cubicBezTo>
                  <a:cubicBezTo>
                    <a:pt x="532" y="150"/>
                    <a:pt x="532" y="150"/>
                    <a:pt x="532" y="150"/>
                  </a:cubicBezTo>
                  <a:cubicBezTo>
                    <a:pt x="533" y="151"/>
                    <a:pt x="533" y="151"/>
                    <a:pt x="533" y="151"/>
                  </a:cubicBezTo>
                  <a:cubicBezTo>
                    <a:pt x="533" y="151"/>
                    <a:pt x="533" y="151"/>
                    <a:pt x="533" y="151"/>
                  </a:cubicBezTo>
                  <a:cubicBezTo>
                    <a:pt x="532" y="152"/>
                    <a:pt x="532" y="152"/>
                    <a:pt x="532" y="152"/>
                  </a:cubicBezTo>
                  <a:cubicBezTo>
                    <a:pt x="532" y="152"/>
                    <a:pt x="532" y="152"/>
                    <a:pt x="532" y="152"/>
                  </a:cubicBezTo>
                  <a:cubicBezTo>
                    <a:pt x="533" y="153"/>
                    <a:pt x="533" y="153"/>
                    <a:pt x="533" y="153"/>
                  </a:cubicBezTo>
                  <a:cubicBezTo>
                    <a:pt x="533" y="154"/>
                    <a:pt x="533" y="154"/>
                    <a:pt x="533" y="154"/>
                  </a:cubicBezTo>
                  <a:cubicBezTo>
                    <a:pt x="533" y="154"/>
                    <a:pt x="533" y="154"/>
                    <a:pt x="533" y="154"/>
                  </a:cubicBezTo>
                  <a:cubicBezTo>
                    <a:pt x="533" y="155"/>
                    <a:pt x="533" y="155"/>
                    <a:pt x="533" y="155"/>
                  </a:cubicBezTo>
                  <a:cubicBezTo>
                    <a:pt x="534" y="155"/>
                    <a:pt x="534" y="155"/>
                    <a:pt x="534" y="155"/>
                  </a:cubicBezTo>
                  <a:cubicBezTo>
                    <a:pt x="535" y="156"/>
                    <a:pt x="535" y="156"/>
                    <a:pt x="535" y="156"/>
                  </a:cubicBezTo>
                  <a:cubicBezTo>
                    <a:pt x="535" y="156"/>
                    <a:pt x="535" y="156"/>
                    <a:pt x="535" y="156"/>
                  </a:cubicBezTo>
                  <a:cubicBezTo>
                    <a:pt x="534" y="156"/>
                    <a:pt x="534" y="156"/>
                    <a:pt x="534" y="156"/>
                  </a:cubicBezTo>
                  <a:cubicBezTo>
                    <a:pt x="534" y="157"/>
                    <a:pt x="534" y="157"/>
                    <a:pt x="534" y="157"/>
                  </a:cubicBezTo>
                  <a:cubicBezTo>
                    <a:pt x="535" y="157"/>
                    <a:pt x="535" y="157"/>
                    <a:pt x="535" y="157"/>
                  </a:cubicBezTo>
                  <a:cubicBezTo>
                    <a:pt x="535" y="158"/>
                    <a:pt x="535" y="158"/>
                    <a:pt x="535" y="158"/>
                  </a:cubicBezTo>
                  <a:cubicBezTo>
                    <a:pt x="535" y="158"/>
                    <a:pt x="535" y="158"/>
                    <a:pt x="535" y="158"/>
                  </a:cubicBezTo>
                  <a:cubicBezTo>
                    <a:pt x="535" y="158"/>
                    <a:pt x="535" y="158"/>
                    <a:pt x="535" y="158"/>
                  </a:cubicBezTo>
                  <a:cubicBezTo>
                    <a:pt x="534" y="158"/>
                    <a:pt x="534" y="158"/>
                    <a:pt x="534" y="158"/>
                  </a:cubicBezTo>
                  <a:cubicBezTo>
                    <a:pt x="534" y="158"/>
                    <a:pt x="534" y="158"/>
                    <a:pt x="534" y="158"/>
                  </a:cubicBezTo>
                  <a:cubicBezTo>
                    <a:pt x="535" y="159"/>
                    <a:pt x="535" y="159"/>
                    <a:pt x="535" y="159"/>
                  </a:cubicBezTo>
                  <a:cubicBezTo>
                    <a:pt x="535" y="159"/>
                    <a:pt x="535" y="159"/>
                    <a:pt x="535" y="159"/>
                  </a:cubicBezTo>
                  <a:cubicBezTo>
                    <a:pt x="535" y="160"/>
                    <a:pt x="535" y="160"/>
                    <a:pt x="535" y="160"/>
                  </a:cubicBezTo>
                  <a:cubicBezTo>
                    <a:pt x="535" y="161"/>
                    <a:pt x="535" y="161"/>
                    <a:pt x="535" y="161"/>
                  </a:cubicBezTo>
                  <a:cubicBezTo>
                    <a:pt x="535" y="161"/>
                    <a:pt x="535" y="161"/>
                    <a:pt x="535" y="161"/>
                  </a:cubicBezTo>
                  <a:cubicBezTo>
                    <a:pt x="534" y="162"/>
                    <a:pt x="534" y="162"/>
                    <a:pt x="534" y="162"/>
                  </a:cubicBezTo>
                  <a:cubicBezTo>
                    <a:pt x="535" y="163"/>
                    <a:pt x="535" y="163"/>
                    <a:pt x="535" y="163"/>
                  </a:cubicBezTo>
                  <a:cubicBezTo>
                    <a:pt x="535" y="164"/>
                    <a:pt x="535" y="164"/>
                    <a:pt x="535" y="164"/>
                  </a:cubicBezTo>
                  <a:cubicBezTo>
                    <a:pt x="535" y="164"/>
                    <a:pt x="535" y="164"/>
                    <a:pt x="535" y="164"/>
                  </a:cubicBezTo>
                  <a:cubicBezTo>
                    <a:pt x="535" y="165"/>
                    <a:pt x="535" y="165"/>
                    <a:pt x="535" y="165"/>
                  </a:cubicBezTo>
                  <a:cubicBezTo>
                    <a:pt x="535" y="166"/>
                    <a:pt x="535" y="166"/>
                    <a:pt x="535" y="166"/>
                  </a:cubicBezTo>
                  <a:cubicBezTo>
                    <a:pt x="536" y="167"/>
                    <a:pt x="536" y="167"/>
                    <a:pt x="536" y="167"/>
                  </a:cubicBezTo>
                  <a:cubicBezTo>
                    <a:pt x="535" y="168"/>
                    <a:pt x="535" y="168"/>
                    <a:pt x="535" y="168"/>
                  </a:cubicBezTo>
                  <a:cubicBezTo>
                    <a:pt x="536" y="168"/>
                    <a:pt x="536" y="168"/>
                    <a:pt x="536" y="168"/>
                  </a:cubicBezTo>
                  <a:cubicBezTo>
                    <a:pt x="537" y="169"/>
                    <a:pt x="537" y="169"/>
                    <a:pt x="537" y="169"/>
                  </a:cubicBezTo>
                  <a:cubicBezTo>
                    <a:pt x="538" y="170"/>
                    <a:pt x="538" y="170"/>
                    <a:pt x="538" y="170"/>
                  </a:cubicBezTo>
                  <a:cubicBezTo>
                    <a:pt x="539" y="171"/>
                    <a:pt x="539" y="171"/>
                    <a:pt x="539" y="171"/>
                  </a:cubicBezTo>
                  <a:cubicBezTo>
                    <a:pt x="540" y="170"/>
                    <a:pt x="540" y="170"/>
                    <a:pt x="540" y="170"/>
                  </a:cubicBezTo>
                  <a:cubicBezTo>
                    <a:pt x="540" y="170"/>
                    <a:pt x="540" y="170"/>
                    <a:pt x="540" y="170"/>
                  </a:cubicBezTo>
                  <a:cubicBezTo>
                    <a:pt x="539" y="169"/>
                    <a:pt x="539" y="169"/>
                    <a:pt x="539" y="169"/>
                  </a:cubicBezTo>
                  <a:cubicBezTo>
                    <a:pt x="538" y="168"/>
                    <a:pt x="538" y="168"/>
                    <a:pt x="538" y="168"/>
                  </a:cubicBezTo>
                  <a:cubicBezTo>
                    <a:pt x="539" y="168"/>
                    <a:pt x="539" y="168"/>
                    <a:pt x="539" y="168"/>
                  </a:cubicBezTo>
                  <a:cubicBezTo>
                    <a:pt x="540" y="168"/>
                    <a:pt x="540" y="168"/>
                    <a:pt x="540" y="168"/>
                  </a:cubicBezTo>
                  <a:cubicBezTo>
                    <a:pt x="542" y="169"/>
                    <a:pt x="542" y="169"/>
                    <a:pt x="542" y="169"/>
                  </a:cubicBezTo>
                  <a:cubicBezTo>
                    <a:pt x="542" y="168"/>
                    <a:pt x="542" y="168"/>
                    <a:pt x="542" y="168"/>
                  </a:cubicBezTo>
                  <a:cubicBezTo>
                    <a:pt x="543" y="169"/>
                    <a:pt x="543" y="169"/>
                    <a:pt x="543" y="169"/>
                  </a:cubicBezTo>
                  <a:cubicBezTo>
                    <a:pt x="543" y="169"/>
                    <a:pt x="543" y="169"/>
                    <a:pt x="543" y="169"/>
                  </a:cubicBezTo>
                  <a:cubicBezTo>
                    <a:pt x="543" y="170"/>
                    <a:pt x="543" y="170"/>
                    <a:pt x="543" y="170"/>
                  </a:cubicBezTo>
                  <a:cubicBezTo>
                    <a:pt x="543" y="171"/>
                    <a:pt x="543" y="171"/>
                    <a:pt x="543" y="171"/>
                  </a:cubicBezTo>
                  <a:cubicBezTo>
                    <a:pt x="543" y="171"/>
                    <a:pt x="543" y="171"/>
                    <a:pt x="543" y="171"/>
                  </a:cubicBezTo>
                  <a:cubicBezTo>
                    <a:pt x="543" y="172"/>
                    <a:pt x="543" y="172"/>
                    <a:pt x="543" y="172"/>
                  </a:cubicBezTo>
                  <a:cubicBezTo>
                    <a:pt x="543" y="172"/>
                    <a:pt x="543" y="172"/>
                    <a:pt x="543" y="172"/>
                  </a:cubicBezTo>
                  <a:cubicBezTo>
                    <a:pt x="542" y="173"/>
                    <a:pt x="542" y="173"/>
                    <a:pt x="542" y="173"/>
                  </a:cubicBezTo>
                  <a:cubicBezTo>
                    <a:pt x="543" y="174"/>
                    <a:pt x="543" y="174"/>
                    <a:pt x="543" y="174"/>
                  </a:cubicBezTo>
                  <a:cubicBezTo>
                    <a:pt x="543" y="175"/>
                    <a:pt x="543" y="175"/>
                    <a:pt x="543" y="175"/>
                  </a:cubicBezTo>
                  <a:cubicBezTo>
                    <a:pt x="543" y="177"/>
                    <a:pt x="543" y="177"/>
                    <a:pt x="543" y="177"/>
                  </a:cubicBezTo>
                  <a:cubicBezTo>
                    <a:pt x="544" y="177"/>
                    <a:pt x="544" y="177"/>
                    <a:pt x="544" y="177"/>
                  </a:cubicBezTo>
                  <a:cubicBezTo>
                    <a:pt x="545" y="177"/>
                    <a:pt x="545" y="177"/>
                    <a:pt x="545" y="177"/>
                  </a:cubicBezTo>
                  <a:cubicBezTo>
                    <a:pt x="545" y="177"/>
                    <a:pt x="545" y="177"/>
                    <a:pt x="545" y="177"/>
                  </a:cubicBezTo>
                  <a:cubicBezTo>
                    <a:pt x="546" y="176"/>
                    <a:pt x="546" y="176"/>
                    <a:pt x="546" y="176"/>
                  </a:cubicBezTo>
                  <a:cubicBezTo>
                    <a:pt x="546" y="176"/>
                    <a:pt x="546" y="176"/>
                    <a:pt x="546" y="176"/>
                  </a:cubicBezTo>
                  <a:cubicBezTo>
                    <a:pt x="546" y="176"/>
                    <a:pt x="546" y="176"/>
                    <a:pt x="546" y="176"/>
                  </a:cubicBezTo>
                  <a:cubicBezTo>
                    <a:pt x="547" y="176"/>
                    <a:pt x="547" y="176"/>
                    <a:pt x="547" y="176"/>
                  </a:cubicBezTo>
                  <a:cubicBezTo>
                    <a:pt x="547" y="178"/>
                    <a:pt x="547" y="178"/>
                    <a:pt x="547" y="178"/>
                  </a:cubicBezTo>
                  <a:cubicBezTo>
                    <a:pt x="549" y="180"/>
                    <a:pt x="549" y="180"/>
                    <a:pt x="549" y="180"/>
                  </a:cubicBezTo>
                  <a:cubicBezTo>
                    <a:pt x="550" y="181"/>
                    <a:pt x="550" y="181"/>
                    <a:pt x="550" y="181"/>
                  </a:cubicBezTo>
                  <a:cubicBezTo>
                    <a:pt x="549" y="182"/>
                    <a:pt x="549" y="182"/>
                    <a:pt x="549" y="182"/>
                  </a:cubicBezTo>
                  <a:cubicBezTo>
                    <a:pt x="549" y="183"/>
                    <a:pt x="549" y="183"/>
                    <a:pt x="549" y="183"/>
                  </a:cubicBezTo>
                  <a:cubicBezTo>
                    <a:pt x="549" y="183"/>
                    <a:pt x="549" y="183"/>
                    <a:pt x="549" y="183"/>
                  </a:cubicBezTo>
                  <a:cubicBezTo>
                    <a:pt x="547" y="182"/>
                    <a:pt x="547" y="182"/>
                    <a:pt x="547" y="182"/>
                  </a:cubicBezTo>
                  <a:cubicBezTo>
                    <a:pt x="546" y="182"/>
                    <a:pt x="546" y="182"/>
                    <a:pt x="546" y="182"/>
                  </a:cubicBezTo>
                  <a:cubicBezTo>
                    <a:pt x="546" y="181"/>
                    <a:pt x="546" y="181"/>
                    <a:pt x="546" y="181"/>
                  </a:cubicBezTo>
                  <a:cubicBezTo>
                    <a:pt x="546" y="180"/>
                    <a:pt x="546" y="180"/>
                    <a:pt x="546" y="180"/>
                  </a:cubicBezTo>
                  <a:cubicBezTo>
                    <a:pt x="546" y="179"/>
                    <a:pt x="546" y="179"/>
                    <a:pt x="546" y="179"/>
                  </a:cubicBezTo>
                  <a:cubicBezTo>
                    <a:pt x="546" y="178"/>
                    <a:pt x="546" y="178"/>
                    <a:pt x="546" y="178"/>
                  </a:cubicBezTo>
                  <a:cubicBezTo>
                    <a:pt x="546" y="178"/>
                    <a:pt x="546" y="178"/>
                    <a:pt x="546" y="178"/>
                  </a:cubicBezTo>
                  <a:cubicBezTo>
                    <a:pt x="546" y="179"/>
                    <a:pt x="546" y="179"/>
                    <a:pt x="546" y="179"/>
                  </a:cubicBezTo>
                  <a:cubicBezTo>
                    <a:pt x="546" y="179"/>
                    <a:pt x="546" y="179"/>
                    <a:pt x="546" y="179"/>
                  </a:cubicBezTo>
                  <a:cubicBezTo>
                    <a:pt x="545" y="179"/>
                    <a:pt x="545" y="179"/>
                    <a:pt x="545" y="179"/>
                  </a:cubicBezTo>
                  <a:cubicBezTo>
                    <a:pt x="544" y="181"/>
                    <a:pt x="544" y="181"/>
                    <a:pt x="544" y="181"/>
                  </a:cubicBezTo>
                  <a:cubicBezTo>
                    <a:pt x="544" y="181"/>
                    <a:pt x="544" y="181"/>
                    <a:pt x="544" y="181"/>
                  </a:cubicBezTo>
                  <a:cubicBezTo>
                    <a:pt x="546" y="181"/>
                    <a:pt x="546" y="181"/>
                    <a:pt x="546" y="181"/>
                  </a:cubicBezTo>
                  <a:cubicBezTo>
                    <a:pt x="546" y="182"/>
                    <a:pt x="546" y="182"/>
                    <a:pt x="546" y="182"/>
                  </a:cubicBezTo>
                  <a:cubicBezTo>
                    <a:pt x="545" y="183"/>
                    <a:pt x="545" y="183"/>
                    <a:pt x="545" y="183"/>
                  </a:cubicBezTo>
                  <a:cubicBezTo>
                    <a:pt x="545" y="184"/>
                    <a:pt x="545" y="184"/>
                    <a:pt x="545" y="184"/>
                  </a:cubicBezTo>
                  <a:cubicBezTo>
                    <a:pt x="545" y="184"/>
                    <a:pt x="545" y="184"/>
                    <a:pt x="545" y="184"/>
                  </a:cubicBezTo>
                  <a:cubicBezTo>
                    <a:pt x="545" y="187"/>
                    <a:pt x="545" y="187"/>
                    <a:pt x="545" y="187"/>
                  </a:cubicBezTo>
                  <a:cubicBezTo>
                    <a:pt x="546" y="188"/>
                    <a:pt x="546" y="188"/>
                    <a:pt x="546" y="188"/>
                  </a:cubicBezTo>
                  <a:cubicBezTo>
                    <a:pt x="546" y="188"/>
                    <a:pt x="546" y="188"/>
                    <a:pt x="546" y="188"/>
                  </a:cubicBezTo>
                  <a:cubicBezTo>
                    <a:pt x="548" y="191"/>
                    <a:pt x="548" y="191"/>
                    <a:pt x="548" y="191"/>
                  </a:cubicBezTo>
                  <a:cubicBezTo>
                    <a:pt x="549" y="191"/>
                    <a:pt x="549" y="191"/>
                    <a:pt x="549" y="191"/>
                  </a:cubicBezTo>
                  <a:cubicBezTo>
                    <a:pt x="550" y="193"/>
                    <a:pt x="550" y="193"/>
                    <a:pt x="550" y="193"/>
                  </a:cubicBezTo>
                  <a:cubicBezTo>
                    <a:pt x="551" y="194"/>
                    <a:pt x="551" y="194"/>
                    <a:pt x="551" y="194"/>
                  </a:cubicBezTo>
                  <a:cubicBezTo>
                    <a:pt x="551" y="194"/>
                    <a:pt x="551" y="194"/>
                    <a:pt x="551" y="194"/>
                  </a:cubicBezTo>
                  <a:cubicBezTo>
                    <a:pt x="551" y="195"/>
                    <a:pt x="551" y="195"/>
                    <a:pt x="551" y="195"/>
                  </a:cubicBezTo>
                  <a:cubicBezTo>
                    <a:pt x="548" y="196"/>
                    <a:pt x="548" y="196"/>
                    <a:pt x="548" y="196"/>
                  </a:cubicBezTo>
                  <a:cubicBezTo>
                    <a:pt x="548" y="196"/>
                    <a:pt x="548" y="196"/>
                    <a:pt x="548" y="196"/>
                  </a:cubicBezTo>
                  <a:cubicBezTo>
                    <a:pt x="546" y="197"/>
                    <a:pt x="546" y="197"/>
                    <a:pt x="546" y="197"/>
                  </a:cubicBezTo>
                  <a:cubicBezTo>
                    <a:pt x="546" y="197"/>
                    <a:pt x="546" y="197"/>
                    <a:pt x="546" y="197"/>
                  </a:cubicBezTo>
                  <a:cubicBezTo>
                    <a:pt x="546" y="197"/>
                    <a:pt x="546" y="197"/>
                    <a:pt x="546" y="197"/>
                  </a:cubicBezTo>
                  <a:cubicBezTo>
                    <a:pt x="545" y="199"/>
                    <a:pt x="545" y="199"/>
                    <a:pt x="545" y="199"/>
                  </a:cubicBezTo>
                  <a:cubicBezTo>
                    <a:pt x="545" y="200"/>
                    <a:pt x="545" y="200"/>
                    <a:pt x="545" y="200"/>
                  </a:cubicBezTo>
                  <a:cubicBezTo>
                    <a:pt x="545" y="200"/>
                    <a:pt x="545" y="200"/>
                    <a:pt x="545" y="200"/>
                  </a:cubicBezTo>
                  <a:cubicBezTo>
                    <a:pt x="545" y="201"/>
                    <a:pt x="545" y="201"/>
                    <a:pt x="545" y="201"/>
                  </a:cubicBezTo>
                  <a:cubicBezTo>
                    <a:pt x="545" y="203"/>
                    <a:pt x="545" y="203"/>
                    <a:pt x="545" y="203"/>
                  </a:cubicBezTo>
                  <a:cubicBezTo>
                    <a:pt x="546" y="205"/>
                    <a:pt x="546" y="205"/>
                    <a:pt x="546" y="205"/>
                  </a:cubicBezTo>
                  <a:cubicBezTo>
                    <a:pt x="547" y="206"/>
                    <a:pt x="547" y="206"/>
                    <a:pt x="547" y="206"/>
                  </a:cubicBezTo>
                  <a:cubicBezTo>
                    <a:pt x="547" y="207"/>
                    <a:pt x="547" y="207"/>
                    <a:pt x="547" y="207"/>
                  </a:cubicBezTo>
                  <a:cubicBezTo>
                    <a:pt x="548" y="207"/>
                    <a:pt x="548" y="207"/>
                    <a:pt x="548" y="207"/>
                  </a:cubicBezTo>
                  <a:cubicBezTo>
                    <a:pt x="549" y="208"/>
                    <a:pt x="549" y="208"/>
                    <a:pt x="549" y="208"/>
                  </a:cubicBezTo>
                  <a:cubicBezTo>
                    <a:pt x="548" y="208"/>
                    <a:pt x="548" y="208"/>
                    <a:pt x="548" y="208"/>
                  </a:cubicBezTo>
                  <a:cubicBezTo>
                    <a:pt x="547" y="208"/>
                    <a:pt x="547" y="208"/>
                    <a:pt x="547" y="208"/>
                  </a:cubicBezTo>
                  <a:cubicBezTo>
                    <a:pt x="547" y="208"/>
                    <a:pt x="547" y="208"/>
                    <a:pt x="547" y="208"/>
                  </a:cubicBezTo>
                  <a:cubicBezTo>
                    <a:pt x="546" y="209"/>
                    <a:pt x="546" y="209"/>
                    <a:pt x="546" y="209"/>
                  </a:cubicBezTo>
                  <a:cubicBezTo>
                    <a:pt x="545" y="209"/>
                    <a:pt x="545" y="209"/>
                    <a:pt x="545" y="209"/>
                  </a:cubicBezTo>
                  <a:cubicBezTo>
                    <a:pt x="544" y="210"/>
                    <a:pt x="544" y="210"/>
                    <a:pt x="544" y="210"/>
                  </a:cubicBezTo>
                  <a:cubicBezTo>
                    <a:pt x="543" y="209"/>
                    <a:pt x="543" y="209"/>
                    <a:pt x="543" y="209"/>
                  </a:cubicBezTo>
                  <a:cubicBezTo>
                    <a:pt x="542" y="210"/>
                    <a:pt x="542" y="210"/>
                    <a:pt x="542" y="210"/>
                  </a:cubicBezTo>
                  <a:cubicBezTo>
                    <a:pt x="543" y="210"/>
                    <a:pt x="543" y="210"/>
                    <a:pt x="543" y="210"/>
                  </a:cubicBezTo>
                  <a:cubicBezTo>
                    <a:pt x="544" y="210"/>
                    <a:pt x="544" y="210"/>
                    <a:pt x="544" y="210"/>
                  </a:cubicBezTo>
                  <a:cubicBezTo>
                    <a:pt x="544" y="211"/>
                    <a:pt x="544" y="211"/>
                    <a:pt x="544" y="211"/>
                  </a:cubicBezTo>
                  <a:cubicBezTo>
                    <a:pt x="543" y="212"/>
                    <a:pt x="543" y="212"/>
                    <a:pt x="543" y="212"/>
                  </a:cubicBezTo>
                  <a:cubicBezTo>
                    <a:pt x="544" y="213"/>
                    <a:pt x="544" y="213"/>
                    <a:pt x="544" y="213"/>
                  </a:cubicBezTo>
                  <a:cubicBezTo>
                    <a:pt x="544" y="213"/>
                    <a:pt x="544" y="213"/>
                    <a:pt x="544" y="213"/>
                  </a:cubicBezTo>
                  <a:cubicBezTo>
                    <a:pt x="544" y="213"/>
                    <a:pt x="544" y="213"/>
                    <a:pt x="544" y="213"/>
                  </a:cubicBezTo>
                  <a:cubicBezTo>
                    <a:pt x="544" y="214"/>
                    <a:pt x="544" y="214"/>
                    <a:pt x="544" y="214"/>
                  </a:cubicBezTo>
                  <a:cubicBezTo>
                    <a:pt x="544" y="215"/>
                    <a:pt x="544" y="215"/>
                    <a:pt x="544" y="215"/>
                  </a:cubicBezTo>
                  <a:cubicBezTo>
                    <a:pt x="544" y="215"/>
                    <a:pt x="544" y="215"/>
                    <a:pt x="544" y="215"/>
                  </a:cubicBezTo>
                  <a:cubicBezTo>
                    <a:pt x="545" y="214"/>
                    <a:pt x="545" y="214"/>
                    <a:pt x="545" y="214"/>
                  </a:cubicBezTo>
                  <a:cubicBezTo>
                    <a:pt x="546" y="215"/>
                    <a:pt x="546" y="215"/>
                    <a:pt x="546" y="215"/>
                  </a:cubicBezTo>
                  <a:cubicBezTo>
                    <a:pt x="545" y="216"/>
                    <a:pt x="545" y="216"/>
                    <a:pt x="545" y="216"/>
                  </a:cubicBezTo>
                  <a:cubicBezTo>
                    <a:pt x="545" y="217"/>
                    <a:pt x="545" y="217"/>
                    <a:pt x="545" y="217"/>
                  </a:cubicBezTo>
                  <a:cubicBezTo>
                    <a:pt x="545" y="218"/>
                    <a:pt x="545" y="218"/>
                    <a:pt x="545" y="218"/>
                  </a:cubicBezTo>
                  <a:cubicBezTo>
                    <a:pt x="545" y="219"/>
                    <a:pt x="545" y="219"/>
                    <a:pt x="545" y="219"/>
                  </a:cubicBezTo>
                  <a:cubicBezTo>
                    <a:pt x="545" y="220"/>
                    <a:pt x="545" y="220"/>
                    <a:pt x="545" y="220"/>
                  </a:cubicBezTo>
                  <a:cubicBezTo>
                    <a:pt x="545" y="220"/>
                    <a:pt x="545" y="220"/>
                    <a:pt x="545" y="220"/>
                  </a:cubicBezTo>
                  <a:cubicBezTo>
                    <a:pt x="545" y="221"/>
                    <a:pt x="545" y="221"/>
                    <a:pt x="545" y="221"/>
                  </a:cubicBezTo>
                  <a:cubicBezTo>
                    <a:pt x="544" y="222"/>
                    <a:pt x="544" y="222"/>
                    <a:pt x="544" y="222"/>
                  </a:cubicBezTo>
                  <a:cubicBezTo>
                    <a:pt x="544" y="223"/>
                    <a:pt x="544" y="223"/>
                    <a:pt x="544" y="223"/>
                  </a:cubicBezTo>
                  <a:cubicBezTo>
                    <a:pt x="543" y="223"/>
                    <a:pt x="543" y="223"/>
                    <a:pt x="543" y="223"/>
                  </a:cubicBezTo>
                  <a:cubicBezTo>
                    <a:pt x="543" y="225"/>
                    <a:pt x="543" y="225"/>
                    <a:pt x="543" y="225"/>
                  </a:cubicBezTo>
                  <a:cubicBezTo>
                    <a:pt x="542" y="227"/>
                    <a:pt x="542" y="227"/>
                    <a:pt x="542" y="227"/>
                  </a:cubicBezTo>
                  <a:cubicBezTo>
                    <a:pt x="542" y="226"/>
                    <a:pt x="542" y="226"/>
                    <a:pt x="542" y="226"/>
                  </a:cubicBezTo>
                  <a:cubicBezTo>
                    <a:pt x="542" y="225"/>
                    <a:pt x="542" y="225"/>
                    <a:pt x="542" y="225"/>
                  </a:cubicBezTo>
                  <a:cubicBezTo>
                    <a:pt x="542" y="224"/>
                    <a:pt x="542" y="224"/>
                    <a:pt x="542" y="224"/>
                  </a:cubicBezTo>
                  <a:cubicBezTo>
                    <a:pt x="542" y="224"/>
                    <a:pt x="542" y="224"/>
                    <a:pt x="542" y="224"/>
                  </a:cubicBezTo>
                  <a:cubicBezTo>
                    <a:pt x="540" y="224"/>
                    <a:pt x="540" y="224"/>
                    <a:pt x="540" y="224"/>
                  </a:cubicBezTo>
                  <a:cubicBezTo>
                    <a:pt x="539" y="222"/>
                    <a:pt x="539" y="222"/>
                    <a:pt x="539" y="222"/>
                  </a:cubicBezTo>
                  <a:cubicBezTo>
                    <a:pt x="539" y="221"/>
                    <a:pt x="539" y="221"/>
                    <a:pt x="539" y="221"/>
                  </a:cubicBezTo>
                  <a:cubicBezTo>
                    <a:pt x="537" y="217"/>
                    <a:pt x="537" y="217"/>
                    <a:pt x="537" y="217"/>
                  </a:cubicBezTo>
                  <a:cubicBezTo>
                    <a:pt x="536" y="216"/>
                    <a:pt x="536" y="216"/>
                    <a:pt x="536" y="216"/>
                  </a:cubicBezTo>
                  <a:cubicBezTo>
                    <a:pt x="536" y="216"/>
                    <a:pt x="536" y="216"/>
                    <a:pt x="536" y="216"/>
                  </a:cubicBezTo>
                  <a:cubicBezTo>
                    <a:pt x="537" y="216"/>
                    <a:pt x="537" y="216"/>
                    <a:pt x="537" y="216"/>
                  </a:cubicBezTo>
                  <a:cubicBezTo>
                    <a:pt x="538" y="215"/>
                    <a:pt x="538" y="215"/>
                    <a:pt x="538" y="215"/>
                  </a:cubicBezTo>
                  <a:cubicBezTo>
                    <a:pt x="537" y="215"/>
                    <a:pt x="537" y="215"/>
                    <a:pt x="537" y="215"/>
                  </a:cubicBezTo>
                  <a:cubicBezTo>
                    <a:pt x="536" y="215"/>
                    <a:pt x="536" y="215"/>
                    <a:pt x="536" y="215"/>
                  </a:cubicBezTo>
                  <a:cubicBezTo>
                    <a:pt x="534" y="214"/>
                    <a:pt x="534" y="214"/>
                    <a:pt x="534" y="214"/>
                  </a:cubicBezTo>
                  <a:cubicBezTo>
                    <a:pt x="531" y="209"/>
                    <a:pt x="531" y="209"/>
                    <a:pt x="531" y="209"/>
                  </a:cubicBezTo>
                  <a:cubicBezTo>
                    <a:pt x="528" y="206"/>
                    <a:pt x="528" y="206"/>
                    <a:pt x="528" y="206"/>
                  </a:cubicBezTo>
                  <a:cubicBezTo>
                    <a:pt x="527" y="204"/>
                    <a:pt x="527" y="204"/>
                    <a:pt x="527" y="204"/>
                  </a:cubicBezTo>
                  <a:cubicBezTo>
                    <a:pt x="526" y="203"/>
                    <a:pt x="526" y="203"/>
                    <a:pt x="526" y="203"/>
                  </a:cubicBezTo>
                  <a:cubicBezTo>
                    <a:pt x="524" y="200"/>
                    <a:pt x="524" y="200"/>
                    <a:pt x="524" y="200"/>
                  </a:cubicBezTo>
                  <a:cubicBezTo>
                    <a:pt x="522" y="195"/>
                    <a:pt x="522" y="195"/>
                    <a:pt x="522" y="195"/>
                  </a:cubicBezTo>
                  <a:cubicBezTo>
                    <a:pt x="520" y="191"/>
                    <a:pt x="520" y="191"/>
                    <a:pt x="520" y="191"/>
                  </a:cubicBezTo>
                  <a:cubicBezTo>
                    <a:pt x="520" y="190"/>
                    <a:pt x="520" y="190"/>
                    <a:pt x="520" y="190"/>
                  </a:cubicBezTo>
                  <a:cubicBezTo>
                    <a:pt x="518" y="188"/>
                    <a:pt x="518" y="188"/>
                    <a:pt x="518" y="188"/>
                  </a:cubicBezTo>
                  <a:cubicBezTo>
                    <a:pt x="518" y="185"/>
                    <a:pt x="518" y="185"/>
                    <a:pt x="518" y="185"/>
                  </a:cubicBezTo>
                  <a:cubicBezTo>
                    <a:pt x="517" y="184"/>
                    <a:pt x="517" y="184"/>
                    <a:pt x="517" y="184"/>
                  </a:cubicBezTo>
                  <a:cubicBezTo>
                    <a:pt x="517" y="182"/>
                    <a:pt x="517" y="182"/>
                    <a:pt x="517" y="182"/>
                  </a:cubicBezTo>
                  <a:cubicBezTo>
                    <a:pt x="518" y="181"/>
                    <a:pt x="518" y="181"/>
                    <a:pt x="518" y="181"/>
                  </a:cubicBezTo>
                  <a:cubicBezTo>
                    <a:pt x="519" y="180"/>
                    <a:pt x="519" y="180"/>
                    <a:pt x="519" y="180"/>
                  </a:cubicBezTo>
                  <a:cubicBezTo>
                    <a:pt x="519" y="180"/>
                    <a:pt x="519" y="180"/>
                    <a:pt x="519" y="180"/>
                  </a:cubicBezTo>
                  <a:cubicBezTo>
                    <a:pt x="519" y="179"/>
                    <a:pt x="519" y="179"/>
                    <a:pt x="519" y="179"/>
                  </a:cubicBezTo>
                  <a:cubicBezTo>
                    <a:pt x="519" y="179"/>
                    <a:pt x="519" y="179"/>
                    <a:pt x="519" y="179"/>
                  </a:cubicBezTo>
                  <a:cubicBezTo>
                    <a:pt x="519" y="177"/>
                    <a:pt x="519" y="177"/>
                    <a:pt x="519" y="177"/>
                  </a:cubicBezTo>
                  <a:cubicBezTo>
                    <a:pt x="518" y="175"/>
                    <a:pt x="518" y="175"/>
                    <a:pt x="518" y="175"/>
                  </a:cubicBezTo>
                  <a:cubicBezTo>
                    <a:pt x="516" y="175"/>
                    <a:pt x="516" y="175"/>
                    <a:pt x="516" y="175"/>
                  </a:cubicBezTo>
                  <a:cubicBezTo>
                    <a:pt x="516" y="174"/>
                    <a:pt x="516" y="174"/>
                    <a:pt x="516" y="174"/>
                  </a:cubicBezTo>
                  <a:cubicBezTo>
                    <a:pt x="517" y="173"/>
                    <a:pt x="517" y="173"/>
                    <a:pt x="517" y="173"/>
                  </a:cubicBezTo>
                  <a:cubicBezTo>
                    <a:pt x="519" y="174"/>
                    <a:pt x="519" y="174"/>
                    <a:pt x="519" y="174"/>
                  </a:cubicBezTo>
                  <a:cubicBezTo>
                    <a:pt x="520" y="173"/>
                    <a:pt x="520" y="173"/>
                    <a:pt x="520" y="173"/>
                  </a:cubicBezTo>
                  <a:cubicBezTo>
                    <a:pt x="520" y="172"/>
                    <a:pt x="520" y="172"/>
                    <a:pt x="520" y="172"/>
                  </a:cubicBezTo>
                  <a:cubicBezTo>
                    <a:pt x="520" y="171"/>
                    <a:pt x="520" y="171"/>
                    <a:pt x="520" y="171"/>
                  </a:cubicBezTo>
                  <a:cubicBezTo>
                    <a:pt x="521" y="171"/>
                    <a:pt x="521" y="171"/>
                    <a:pt x="521" y="171"/>
                  </a:cubicBezTo>
                  <a:cubicBezTo>
                    <a:pt x="522" y="171"/>
                    <a:pt x="522" y="171"/>
                    <a:pt x="522" y="171"/>
                  </a:cubicBezTo>
                  <a:cubicBezTo>
                    <a:pt x="521" y="170"/>
                    <a:pt x="521" y="170"/>
                    <a:pt x="521" y="170"/>
                  </a:cubicBezTo>
                  <a:cubicBezTo>
                    <a:pt x="523" y="168"/>
                    <a:pt x="523" y="168"/>
                    <a:pt x="523" y="168"/>
                  </a:cubicBezTo>
                  <a:cubicBezTo>
                    <a:pt x="522" y="166"/>
                    <a:pt x="522" y="166"/>
                    <a:pt x="522" y="166"/>
                  </a:cubicBezTo>
                  <a:cubicBezTo>
                    <a:pt x="522" y="165"/>
                    <a:pt x="522" y="165"/>
                    <a:pt x="522" y="165"/>
                  </a:cubicBezTo>
                  <a:cubicBezTo>
                    <a:pt x="522" y="164"/>
                    <a:pt x="522" y="164"/>
                    <a:pt x="522" y="164"/>
                  </a:cubicBezTo>
                  <a:cubicBezTo>
                    <a:pt x="522" y="163"/>
                    <a:pt x="522" y="163"/>
                    <a:pt x="522" y="163"/>
                  </a:cubicBezTo>
                  <a:cubicBezTo>
                    <a:pt x="522" y="162"/>
                    <a:pt x="522" y="162"/>
                    <a:pt x="522" y="162"/>
                  </a:cubicBezTo>
                  <a:cubicBezTo>
                    <a:pt x="522" y="162"/>
                    <a:pt x="522" y="162"/>
                    <a:pt x="522" y="162"/>
                  </a:cubicBezTo>
                  <a:cubicBezTo>
                    <a:pt x="522" y="160"/>
                    <a:pt x="522" y="160"/>
                    <a:pt x="522" y="160"/>
                  </a:cubicBezTo>
                  <a:cubicBezTo>
                    <a:pt x="523" y="160"/>
                    <a:pt x="523" y="160"/>
                    <a:pt x="523" y="160"/>
                  </a:cubicBezTo>
                  <a:cubicBezTo>
                    <a:pt x="522" y="159"/>
                    <a:pt x="522" y="159"/>
                    <a:pt x="522" y="159"/>
                  </a:cubicBezTo>
                  <a:cubicBezTo>
                    <a:pt x="522" y="159"/>
                    <a:pt x="522" y="159"/>
                    <a:pt x="522" y="159"/>
                  </a:cubicBezTo>
                  <a:cubicBezTo>
                    <a:pt x="522" y="158"/>
                    <a:pt x="522" y="158"/>
                    <a:pt x="522" y="158"/>
                  </a:cubicBezTo>
                  <a:cubicBezTo>
                    <a:pt x="523" y="157"/>
                    <a:pt x="523" y="157"/>
                    <a:pt x="523" y="157"/>
                  </a:cubicBezTo>
                  <a:cubicBezTo>
                    <a:pt x="522" y="157"/>
                    <a:pt x="522" y="157"/>
                    <a:pt x="522" y="157"/>
                  </a:cubicBezTo>
                  <a:cubicBezTo>
                    <a:pt x="522" y="156"/>
                    <a:pt x="522" y="156"/>
                    <a:pt x="522" y="156"/>
                  </a:cubicBezTo>
                  <a:cubicBezTo>
                    <a:pt x="523" y="155"/>
                    <a:pt x="523" y="155"/>
                    <a:pt x="523" y="155"/>
                  </a:cubicBezTo>
                  <a:cubicBezTo>
                    <a:pt x="524" y="155"/>
                    <a:pt x="524" y="155"/>
                    <a:pt x="524" y="155"/>
                  </a:cubicBezTo>
                  <a:cubicBezTo>
                    <a:pt x="523" y="154"/>
                    <a:pt x="523" y="154"/>
                    <a:pt x="523" y="154"/>
                  </a:cubicBezTo>
                  <a:cubicBezTo>
                    <a:pt x="524" y="152"/>
                    <a:pt x="524" y="152"/>
                    <a:pt x="524" y="152"/>
                  </a:cubicBezTo>
                  <a:cubicBezTo>
                    <a:pt x="523" y="152"/>
                    <a:pt x="523" y="152"/>
                    <a:pt x="523" y="152"/>
                  </a:cubicBezTo>
                  <a:cubicBezTo>
                    <a:pt x="523" y="151"/>
                    <a:pt x="523" y="151"/>
                    <a:pt x="523" y="151"/>
                  </a:cubicBezTo>
                  <a:cubicBezTo>
                    <a:pt x="524" y="150"/>
                    <a:pt x="524" y="150"/>
                    <a:pt x="524" y="150"/>
                  </a:cubicBezTo>
                  <a:cubicBezTo>
                    <a:pt x="524" y="149"/>
                    <a:pt x="524" y="149"/>
                    <a:pt x="524" y="149"/>
                  </a:cubicBezTo>
                  <a:cubicBezTo>
                    <a:pt x="523" y="149"/>
                    <a:pt x="523" y="149"/>
                    <a:pt x="523" y="149"/>
                  </a:cubicBezTo>
                  <a:cubicBezTo>
                    <a:pt x="523" y="148"/>
                    <a:pt x="523" y="148"/>
                    <a:pt x="523" y="148"/>
                  </a:cubicBezTo>
                  <a:cubicBezTo>
                    <a:pt x="523" y="147"/>
                    <a:pt x="523" y="147"/>
                    <a:pt x="523" y="147"/>
                  </a:cubicBezTo>
                  <a:cubicBezTo>
                    <a:pt x="524" y="147"/>
                    <a:pt x="524" y="147"/>
                    <a:pt x="524" y="147"/>
                  </a:cubicBezTo>
                  <a:cubicBezTo>
                    <a:pt x="524" y="146"/>
                    <a:pt x="524" y="146"/>
                    <a:pt x="524" y="146"/>
                  </a:cubicBezTo>
                  <a:cubicBezTo>
                    <a:pt x="524" y="146"/>
                    <a:pt x="524" y="146"/>
                    <a:pt x="524" y="146"/>
                  </a:cubicBezTo>
                  <a:cubicBezTo>
                    <a:pt x="525" y="145"/>
                    <a:pt x="525" y="145"/>
                    <a:pt x="525" y="145"/>
                  </a:cubicBezTo>
                  <a:cubicBezTo>
                    <a:pt x="526" y="145"/>
                    <a:pt x="526" y="145"/>
                    <a:pt x="526" y="145"/>
                  </a:cubicBezTo>
                  <a:cubicBezTo>
                    <a:pt x="527" y="144"/>
                    <a:pt x="527" y="144"/>
                    <a:pt x="527" y="144"/>
                  </a:cubicBezTo>
                  <a:cubicBezTo>
                    <a:pt x="527" y="144"/>
                    <a:pt x="527" y="144"/>
                    <a:pt x="527" y="144"/>
                  </a:cubicBezTo>
                  <a:cubicBezTo>
                    <a:pt x="528" y="143"/>
                    <a:pt x="528" y="143"/>
                    <a:pt x="528" y="143"/>
                  </a:cubicBezTo>
                  <a:cubicBezTo>
                    <a:pt x="528" y="143"/>
                    <a:pt x="528" y="143"/>
                    <a:pt x="528" y="143"/>
                  </a:cubicBezTo>
                  <a:cubicBezTo>
                    <a:pt x="528" y="143"/>
                    <a:pt x="528" y="143"/>
                    <a:pt x="528" y="143"/>
                  </a:cubicBezTo>
                  <a:cubicBezTo>
                    <a:pt x="528" y="142"/>
                    <a:pt x="528" y="142"/>
                    <a:pt x="528" y="142"/>
                  </a:cubicBezTo>
                  <a:cubicBezTo>
                    <a:pt x="527" y="142"/>
                    <a:pt x="527" y="142"/>
                    <a:pt x="527" y="142"/>
                  </a:cubicBezTo>
                  <a:cubicBezTo>
                    <a:pt x="527" y="143"/>
                    <a:pt x="527" y="143"/>
                    <a:pt x="527" y="143"/>
                  </a:cubicBezTo>
                  <a:cubicBezTo>
                    <a:pt x="526" y="142"/>
                    <a:pt x="526" y="142"/>
                    <a:pt x="526" y="142"/>
                  </a:cubicBezTo>
                  <a:cubicBezTo>
                    <a:pt x="526" y="141"/>
                    <a:pt x="526" y="141"/>
                    <a:pt x="526" y="141"/>
                  </a:cubicBezTo>
                  <a:cubicBezTo>
                    <a:pt x="527" y="139"/>
                    <a:pt x="527" y="139"/>
                    <a:pt x="527" y="139"/>
                  </a:cubicBezTo>
                  <a:cubicBezTo>
                    <a:pt x="526" y="139"/>
                    <a:pt x="526" y="139"/>
                    <a:pt x="526" y="139"/>
                  </a:cubicBezTo>
                  <a:cubicBezTo>
                    <a:pt x="526" y="138"/>
                    <a:pt x="526" y="138"/>
                    <a:pt x="526" y="138"/>
                  </a:cubicBezTo>
                  <a:cubicBezTo>
                    <a:pt x="526" y="138"/>
                    <a:pt x="526" y="138"/>
                    <a:pt x="526" y="138"/>
                  </a:cubicBezTo>
                  <a:cubicBezTo>
                    <a:pt x="525" y="138"/>
                    <a:pt x="525" y="138"/>
                    <a:pt x="525" y="138"/>
                  </a:cubicBezTo>
                  <a:cubicBezTo>
                    <a:pt x="525" y="138"/>
                    <a:pt x="525" y="138"/>
                    <a:pt x="525" y="138"/>
                  </a:cubicBezTo>
                  <a:cubicBezTo>
                    <a:pt x="525" y="136"/>
                    <a:pt x="525" y="136"/>
                    <a:pt x="525" y="136"/>
                  </a:cubicBezTo>
                  <a:cubicBezTo>
                    <a:pt x="525" y="136"/>
                    <a:pt x="525" y="136"/>
                    <a:pt x="525" y="136"/>
                  </a:cubicBezTo>
                  <a:cubicBezTo>
                    <a:pt x="525" y="136"/>
                    <a:pt x="525" y="136"/>
                    <a:pt x="525" y="136"/>
                  </a:cubicBezTo>
                  <a:cubicBezTo>
                    <a:pt x="525" y="135"/>
                    <a:pt x="525" y="135"/>
                    <a:pt x="525" y="135"/>
                  </a:cubicBezTo>
                  <a:cubicBezTo>
                    <a:pt x="524" y="134"/>
                    <a:pt x="524" y="134"/>
                    <a:pt x="524" y="134"/>
                  </a:cubicBezTo>
                  <a:cubicBezTo>
                    <a:pt x="524" y="134"/>
                    <a:pt x="524" y="134"/>
                    <a:pt x="524" y="134"/>
                  </a:cubicBezTo>
                  <a:cubicBezTo>
                    <a:pt x="524" y="134"/>
                    <a:pt x="524" y="134"/>
                    <a:pt x="524" y="134"/>
                  </a:cubicBezTo>
                  <a:cubicBezTo>
                    <a:pt x="524" y="133"/>
                    <a:pt x="524" y="133"/>
                    <a:pt x="524" y="133"/>
                  </a:cubicBezTo>
                  <a:cubicBezTo>
                    <a:pt x="523" y="132"/>
                    <a:pt x="523" y="132"/>
                    <a:pt x="523" y="132"/>
                  </a:cubicBezTo>
                  <a:cubicBezTo>
                    <a:pt x="523" y="132"/>
                    <a:pt x="523" y="132"/>
                    <a:pt x="523" y="132"/>
                  </a:cubicBezTo>
                  <a:cubicBezTo>
                    <a:pt x="522" y="131"/>
                    <a:pt x="522" y="131"/>
                    <a:pt x="522" y="131"/>
                  </a:cubicBezTo>
                  <a:cubicBezTo>
                    <a:pt x="522" y="131"/>
                    <a:pt x="522" y="131"/>
                    <a:pt x="522" y="131"/>
                  </a:cubicBezTo>
                  <a:cubicBezTo>
                    <a:pt x="522" y="130"/>
                    <a:pt x="522" y="130"/>
                    <a:pt x="522" y="130"/>
                  </a:cubicBezTo>
                  <a:cubicBezTo>
                    <a:pt x="522" y="129"/>
                    <a:pt x="522" y="129"/>
                    <a:pt x="522" y="129"/>
                  </a:cubicBezTo>
                  <a:cubicBezTo>
                    <a:pt x="523" y="128"/>
                    <a:pt x="523" y="128"/>
                    <a:pt x="523" y="128"/>
                  </a:cubicBezTo>
                  <a:cubicBezTo>
                    <a:pt x="524" y="128"/>
                    <a:pt x="524" y="128"/>
                    <a:pt x="524" y="128"/>
                  </a:cubicBezTo>
                  <a:cubicBezTo>
                    <a:pt x="525" y="128"/>
                    <a:pt x="525" y="128"/>
                    <a:pt x="525" y="128"/>
                  </a:cubicBezTo>
                  <a:cubicBezTo>
                    <a:pt x="524" y="127"/>
                    <a:pt x="524" y="127"/>
                    <a:pt x="524" y="127"/>
                  </a:cubicBezTo>
                  <a:cubicBezTo>
                    <a:pt x="526" y="127"/>
                    <a:pt x="526" y="127"/>
                    <a:pt x="526" y="127"/>
                  </a:cubicBezTo>
                  <a:cubicBezTo>
                    <a:pt x="525" y="127"/>
                    <a:pt x="525" y="127"/>
                    <a:pt x="525" y="127"/>
                  </a:cubicBezTo>
                  <a:cubicBezTo>
                    <a:pt x="524" y="127"/>
                    <a:pt x="524" y="127"/>
                    <a:pt x="524" y="127"/>
                  </a:cubicBezTo>
                  <a:cubicBezTo>
                    <a:pt x="524" y="127"/>
                    <a:pt x="524" y="127"/>
                    <a:pt x="524" y="127"/>
                  </a:cubicBezTo>
                  <a:cubicBezTo>
                    <a:pt x="522" y="127"/>
                    <a:pt x="522" y="127"/>
                    <a:pt x="522" y="127"/>
                  </a:cubicBezTo>
                  <a:cubicBezTo>
                    <a:pt x="521" y="126"/>
                    <a:pt x="521" y="126"/>
                    <a:pt x="521" y="126"/>
                  </a:cubicBezTo>
                  <a:cubicBezTo>
                    <a:pt x="521" y="126"/>
                    <a:pt x="521" y="126"/>
                    <a:pt x="521" y="126"/>
                  </a:cubicBezTo>
                  <a:cubicBezTo>
                    <a:pt x="520" y="126"/>
                    <a:pt x="520" y="126"/>
                    <a:pt x="520" y="126"/>
                  </a:cubicBezTo>
                  <a:cubicBezTo>
                    <a:pt x="519" y="127"/>
                    <a:pt x="519" y="127"/>
                    <a:pt x="519" y="127"/>
                  </a:cubicBezTo>
                  <a:cubicBezTo>
                    <a:pt x="518" y="127"/>
                    <a:pt x="518" y="127"/>
                    <a:pt x="518" y="127"/>
                  </a:cubicBezTo>
                  <a:cubicBezTo>
                    <a:pt x="517" y="128"/>
                    <a:pt x="517" y="128"/>
                    <a:pt x="517" y="128"/>
                  </a:cubicBezTo>
                  <a:cubicBezTo>
                    <a:pt x="517" y="128"/>
                    <a:pt x="517" y="128"/>
                    <a:pt x="517" y="128"/>
                  </a:cubicBezTo>
                  <a:cubicBezTo>
                    <a:pt x="517" y="129"/>
                    <a:pt x="517" y="129"/>
                    <a:pt x="517" y="129"/>
                  </a:cubicBezTo>
                  <a:cubicBezTo>
                    <a:pt x="518" y="130"/>
                    <a:pt x="518" y="130"/>
                    <a:pt x="518" y="130"/>
                  </a:cubicBezTo>
                  <a:cubicBezTo>
                    <a:pt x="518" y="130"/>
                    <a:pt x="518" y="130"/>
                    <a:pt x="518" y="130"/>
                  </a:cubicBezTo>
                  <a:cubicBezTo>
                    <a:pt x="518" y="131"/>
                    <a:pt x="518" y="131"/>
                    <a:pt x="518" y="131"/>
                  </a:cubicBezTo>
                  <a:cubicBezTo>
                    <a:pt x="518" y="132"/>
                    <a:pt x="518" y="132"/>
                    <a:pt x="518" y="132"/>
                  </a:cubicBezTo>
                  <a:cubicBezTo>
                    <a:pt x="519" y="133"/>
                    <a:pt x="519" y="133"/>
                    <a:pt x="519" y="133"/>
                  </a:cubicBezTo>
                  <a:cubicBezTo>
                    <a:pt x="519" y="133"/>
                    <a:pt x="519" y="133"/>
                    <a:pt x="519" y="133"/>
                  </a:cubicBezTo>
                  <a:cubicBezTo>
                    <a:pt x="520" y="133"/>
                    <a:pt x="520" y="133"/>
                    <a:pt x="520" y="133"/>
                  </a:cubicBezTo>
                  <a:cubicBezTo>
                    <a:pt x="520" y="135"/>
                    <a:pt x="520" y="135"/>
                    <a:pt x="520" y="135"/>
                  </a:cubicBezTo>
                  <a:cubicBezTo>
                    <a:pt x="521" y="135"/>
                    <a:pt x="521" y="135"/>
                    <a:pt x="521" y="135"/>
                  </a:cubicBezTo>
                  <a:cubicBezTo>
                    <a:pt x="521" y="136"/>
                    <a:pt x="521" y="136"/>
                    <a:pt x="521" y="136"/>
                  </a:cubicBezTo>
                  <a:cubicBezTo>
                    <a:pt x="522" y="137"/>
                    <a:pt x="522" y="137"/>
                    <a:pt x="522" y="137"/>
                  </a:cubicBezTo>
                  <a:cubicBezTo>
                    <a:pt x="521" y="137"/>
                    <a:pt x="521" y="137"/>
                    <a:pt x="521" y="137"/>
                  </a:cubicBezTo>
                  <a:cubicBezTo>
                    <a:pt x="521" y="137"/>
                    <a:pt x="521" y="137"/>
                    <a:pt x="521" y="137"/>
                  </a:cubicBezTo>
                  <a:cubicBezTo>
                    <a:pt x="520" y="136"/>
                    <a:pt x="520" y="136"/>
                    <a:pt x="520" y="136"/>
                  </a:cubicBezTo>
                  <a:cubicBezTo>
                    <a:pt x="519" y="136"/>
                    <a:pt x="519" y="136"/>
                    <a:pt x="519" y="136"/>
                  </a:cubicBezTo>
                  <a:cubicBezTo>
                    <a:pt x="519" y="137"/>
                    <a:pt x="519" y="137"/>
                    <a:pt x="519" y="137"/>
                  </a:cubicBezTo>
                  <a:cubicBezTo>
                    <a:pt x="518" y="138"/>
                    <a:pt x="518" y="138"/>
                    <a:pt x="518" y="138"/>
                  </a:cubicBezTo>
                  <a:cubicBezTo>
                    <a:pt x="519" y="139"/>
                    <a:pt x="519" y="139"/>
                    <a:pt x="519" y="139"/>
                  </a:cubicBezTo>
                  <a:cubicBezTo>
                    <a:pt x="518" y="140"/>
                    <a:pt x="518" y="140"/>
                    <a:pt x="518" y="140"/>
                  </a:cubicBezTo>
                  <a:cubicBezTo>
                    <a:pt x="518" y="140"/>
                    <a:pt x="518" y="140"/>
                    <a:pt x="518" y="140"/>
                  </a:cubicBezTo>
                  <a:cubicBezTo>
                    <a:pt x="518" y="140"/>
                    <a:pt x="518" y="140"/>
                    <a:pt x="518" y="140"/>
                  </a:cubicBezTo>
                  <a:cubicBezTo>
                    <a:pt x="518" y="141"/>
                    <a:pt x="518" y="141"/>
                    <a:pt x="518" y="141"/>
                  </a:cubicBezTo>
                  <a:cubicBezTo>
                    <a:pt x="518" y="141"/>
                    <a:pt x="518" y="141"/>
                    <a:pt x="518" y="141"/>
                  </a:cubicBezTo>
                  <a:cubicBezTo>
                    <a:pt x="518" y="142"/>
                    <a:pt x="518" y="142"/>
                    <a:pt x="518" y="142"/>
                  </a:cubicBezTo>
                  <a:cubicBezTo>
                    <a:pt x="518" y="142"/>
                    <a:pt x="518" y="142"/>
                    <a:pt x="518" y="142"/>
                  </a:cubicBezTo>
                  <a:cubicBezTo>
                    <a:pt x="518" y="143"/>
                    <a:pt x="518" y="143"/>
                    <a:pt x="518" y="143"/>
                  </a:cubicBezTo>
                  <a:cubicBezTo>
                    <a:pt x="518" y="145"/>
                    <a:pt x="518" y="145"/>
                    <a:pt x="518" y="145"/>
                  </a:cubicBezTo>
                  <a:cubicBezTo>
                    <a:pt x="517" y="145"/>
                    <a:pt x="517" y="145"/>
                    <a:pt x="517" y="145"/>
                  </a:cubicBezTo>
                  <a:cubicBezTo>
                    <a:pt x="517" y="146"/>
                    <a:pt x="517" y="146"/>
                    <a:pt x="517" y="146"/>
                  </a:cubicBezTo>
                  <a:cubicBezTo>
                    <a:pt x="517" y="146"/>
                    <a:pt x="517" y="146"/>
                    <a:pt x="517" y="146"/>
                  </a:cubicBezTo>
                  <a:cubicBezTo>
                    <a:pt x="516" y="147"/>
                    <a:pt x="516" y="147"/>
                    <a:pt x="516" y="147"/>
                  </a:cubicBezTo>
                  <a:cubicBezTo>
                    <a:pt x="516" y="147"/>
                    <a:pt x="516" y="147"/>
                    <a:pt x="516" y="147"/>
                  </a:cubicBezTo>
                  <a:cubicBezTo>
                    <a:pt x="515" y="146"/>
                    <a:pt x="515" y="146"/>
                    <a:pt x="515" y="146"/>
                  </a:cubicBezTo>
                  <a:cubicBezTo>
                    <a:pt x="516" y="145"/>
                    <a:pt x="516" y="145"/>
                    <a:pt x="516" y="145"/>
                  </a:cubicBezTo>
                  <a:cubicBezTo>
                    <a:pt x="515" y="144"/>
                    <a:pt x="515" y="144"/>
                    <a:pt x="515" y="144"/>
                  </a:cubicBezTo>
                  <a:cubicBezTo>
                    <a:pt x="515" y="144"/>
                    <a:pt x="515" y="144"/>
                    <a:pt x="515" y="144"/>
                  </a:cubicBezTo>
                  <a:cubicBezTo>
                    <a:pt x="514" y="145"/>
                    <a:pt x="514" y="145"/>
                    <a:pt x="514" y="145"/>
                  </a:cubicBezTo>
                  <a:cubicBezTo>
                    <a:pt x="514" y="145"/>
                    <a:pt x="514" y="145"/>
                    <a:pt x="514" y="145"/>
                  </a:cubicBezTo>
                  <a:cubicBezTo>
                    <a:pt x="513" y="146"/>
                    <a:pt x="513" y="146"/>
                    <a:pt x="513" y="146"/>
                  </a:cubicBezTo>
                  <a:cubicBezTo>
                    <a:pt x="513" y="144"/>
                    <a:pt x="513" y="144"/>
                    <a:pt x="513" y="144"/>
                  </a:cubicBezTo>
                  <a:cubicBezTo>
                    <a:pt x="512" y="144"/>
                    <a:pt x="512" y="144"/>
                    <a:pt x="512" y="144"/>
                  </a:cubicBezTo>
                  <a:cubicBezTo>
                    <a:pt x="512" y="144"/>
                    <a:pt x="512" y="144"/>
                    <a:pt x="512" y="144"/>
                  </a:cubicBezTo>
                  <a:cubicBezTo>
                    <a:pt x="511" y="144"/>
                    <a:pt x="511" y="144"/>
                    <a:pt x="511" y="144"/>
                  </a:cubicBezTo>
                  <a:cubicBezTo>
                    <a:pt x="511" y="144"/>
                    <a:pt x="511" y="144"/>
                    <a:pt x="511" y="144"/>
                  </a:cubicBezTo>
                  <a:cubicBezTo>
                    <a:pt x="511" y="144"/>
                    <a:pt x="511" y="144"/>
                    <a:pt x="511" y="144"/>
                  </a:cubicBezTo>
                  <a:cubicBezTo>
                    <a:pt x="512" y="143"/>
                    <a:pt x="512" y="143"/>
                    <a:pt x="512" y="143"/>
                  </a:cubicBezTo>
                  <a:cubicBezTo>
                    <a:pt x="511" y="143"/>
                    <a:pt x="511" y="143"/>
                    <a:pt x="511" y="143"/>
                  </a:cubicBezTo>
                  <a:cubicBezTo>
                    <a:pt x="511" y="142"/>
                    <a:pt x="511" y="142"/>
                    <a:pt x="511" y="142"/>
                  </a:cubicBezTo>
                  <a:cubicBezTo>
                    <a:pt x="512" y="142"/>
                    <a:pt x="512" y="142"/>
                    <a:pt x="512" y="142"/>
                  </a:cubicBezTo>
                  <a:cubicBezTo>
                    <a:pt x="511" y="141"/>
                    <a:pt x="511" y="141"/>
                    <a:pt x="511" y="141"/>
                  </a:cubicBezTo>
                  <a:cubicBezTo>
                    <a:pt x="511" y="141"/>
                    <a:pt x="511" y="141"/>
                    <a:pt x="511" y="141"/>
                  </a:cubicBezTo>
                  <a:cubicBezTo>
                    <a:pt x="512" y="140"/>
                    <a:pt x="512" y="140"/>
                    <a:pt x="512" y="140"/>
                  </a:cubicBezTo>
                  <a:cubicBezTo>
                    <a:pt x="511" y="140"/>
                    <a:pt x="511" y="140"/>
                    <a:pt x="511" y="140"/>
                  </a:cubicBezTo>
                  <a:cubicBezTo>
                    <a:pt x="511" y="139"/>
                    <a:pt x="511" y="139"/>
                    <a:pt x="511" y="139"/>
                  </a:cubicBezTo>
                  <a:cubicBezTo>
                    <a:pt x="511" y="139"/>
                    <a:pt x="511" y="139"/>
                    <a:pt x="511" y="139"/>
                  </a:cubicBezTo>
                  <a:cubicBezTo>
                    <a:pt x="511" y="138"/>
                    <a:pt x="511" y="138"/>
                    <a:pt x="511" y="138"/>
                  </a:cubicBezTo>
                  <a:cubicBezTo>
                    <a:pt x="510" y="137"/>
                    <a:pt x="510" y="137"/>
                    <a:pt x="510" y="137"/>
                  </a:cubicBezTo>
                  <a:cubicBezTo>
                    <a:pt x="510" y="137"/>
                    <a:pt x="510" y="137"/>
                    <a:pt x="510" y="137"/>
                  </a:cubicBezTo>
                  <a:cubicBezTo>
                    <a:pt x="510" y="137"/>
                    <a:pt x="510" y="137"/>
                    <a:pt x="510" y="137"/>
                  </a:cubicBezTo>
                  <a:cubicBezTo>
                    <a:pt x="509" y="138"/>
                    <a:pt x="509" y="138"/>
                    <a:pt x="509" y="138"/>
                  </a:cubicBezTo>
                  <a:cubicBezTo>
                    <a:pt x="509" y="138"/>
                    <a:pt x="509" y="138"/>
                    <a:pt x="509" y="138"/>
                  </a:cubicBezTo>
                  <a:cubicBezTo>
                    <a:pt x="509" y="139"/>
                    <a:pt x="509" y="139"/>
                    <a:pt x="509" y="139"/>
                  </a:cubicBezTo>
                  <a:cubicBezTo>
                    <a:pt x="508" y="140"/>
                    <a:pt x="508" y="140"/>
                    <a:pt x="508" y="140"/>
                  </a:cubicBezTo>
                  <a:cubicBezTo>
                    <a:pt x="508" y="140"/>
                    <a:pt x="508" y="140"/>
                    <a:pt x="508" y="140"/>
                  </a:cubicBezTo>
                  <a:cubicBezTo>
                    <a:pt x="507" y="139"/>
                    <a:pt x="507" y="139"/>
                    <a:pt x="507" y="139"/>
                  </a:cubicBezTo>
                  <a:cubicBezTo>
                    <a:pt x="507" y="139"/>
                    <a:pt x="507" y="139"/>
                    <a:pt x="507" y="139"/>
                  </a:cubicBezTo>
                  <a:cubicBezTo>
                    <a:pt x="507" y="139"/>
                    <a:pt x="507" y="139"/>
                    <a:pt x="507" y="139"/>
                  </a:cubicBezTo>
                  <a:cubicBezTo>
                    <a:pt x="506" y="138"/>
                    <a:pt x="506" y="138"/>
                    <a:pt x="506" y="138"/>
                  </a:cubicBezTo>
                  <a:cubicBezTo>
                    <a:pt x="505" y="138"/>
                    <a:pt x="505" y="138"/>
                    <a:pt x="505" y="138"/>
                  </a:cubicBezTo>
                  <a:cubicBezTo>
                    <a:pt x="505" y="138"/>
                    <a:pt x="505" y="138"/>
                    <a:pt x="505" y="138"/>
                  </a:cubicBezTo>
                  <a:cubicBezTo>
                    <a:pt x="505" y="138"/>
                    <a:pt x="505" y="138"/>
                    <a:pt x="505" y="138"/>
                  </a:cubicBezTo>
                  <a:cubicBezTo>
                    <a:pt x="505" y="139"/>
                    <a:pt x="505" y="139"/>
                    <a:pt x="505" y="139"/>
                  </a:cubicBezTo>
                  <a:cubicBezTo>
                    <a:pt x="504" y="139"/>
                    <a:pt x="504" y="139"/>
                    <a:pt x="504" y="139"/>
                  </a:cubicBezTo>
                  <a:cubicBezTo>
                    <a:pt x="504" y="140"/>
                    <a:pt x="504" y="140"/>
                    <a:pt x="504" y="140"/>
                  </a:cubicBezTo>
                  <a:cubicBezTo>
                    <a:pt x="502" y="140"/>
                    <a:pt x="502" y="140"/>
                    <a:pt x="502" y="140"/>
                  </a:cubicBezTo>
                  <a:cubicBezTo>
                    <a:pt x="502" y="140"/>
                    <a:pt x="502" y="140"/>
                    <a:pt x="502" y="140"/>
                  </a:cubicBezTo>
                  <a:cubicBezTo>
                    <a:pt x="501" y="140"/>
                    <a:pt x="501" y="140"/>
                    <a:pt x="501" y="140"/>
                  </a:cubicBezTo>
                  <a:cubicBezTo>
                    <a:pt x="501" y="141"/>
                    <a:pt x="501" y="141"/>
                    <a:pt x="501" y="141"/>
                  </a:cubicBezTo>
                  <a:cubicBezTo>
                    <a:pt x="499" y="140"/>
                    <a:pt x="499" y="140"/>
                    <a:pt x="499" y="140"/>
                  </a:cubicBezTo>
                  <a:cubicBezTo>
                    <a:pt x="498" y="142"/>
                    <a:pt x="498" y="142"/>
                    <a:pt x="498" y="142"/>
                  </a:cubicBezTo>
                  <a:cubicBezTo>
                    <a:pt x="498" y="142"/>
                    <a:pt x="498" y="142"/>
                    <a:pt x="498" y="142"/>
                  </a:cubicBezTo>
                  <a:cubicBezTo>
                    <a:pt x="498" y="143"/>
                    <a:pt x="498" y="143"/>
                    <a:pt x="498" y="143"/>
                  </a:cubicBezTo>
                  <a:cubicBezTo>
                    <a:pt x="497" y="144"/>
                    <a:pt x="497" y="144"/>
                    <a:pt x="497" y="144"/>
                  </a:cubicBezTo>
                  <a:cubicBezTo>
                    <a:pt x="497" y="144"/>
                    <a:pt x="497" y="144"/>
                    <a:pt x="497" y="144"/>
                  </a:cubicBezTo>
                  <a:cubicBezTo>
                    <a:pt x="498" y="145"/>
                    <a:pt x="498" y="145"/>
                    <a:pt x="498" y="145"/>
                  </a:cubicBezTo>
                  <a:cubicBezTo>
                    <a:pt x="498" y="146"/>
                    <a:pt x="498" y="146"/>
                    <a:pt x="498" y="146"/>
                  </a:cubicBezTo>
                  <a:cubicBezTo>
                    <a:pt x="499" y="147"/>
                    <a:pt x="499" y="147"/>
                    <a:pt x="499" y="147"/>
                  </a:cubicBezTo>
                  <a:cubicBezTo>
                    <a:pt x="498" y="147"/>
                    <a:pt x="498" y="147"/>
                    <a:pt x="498" y="147"/>
                  </a:cubicBezTo>
                  <a:cubicBezTo>
                    <a:pt x="498" y="150"/>
                    <a:pt x="498" y="150"/>
                    <a:pt x="498" y="150"/>
                  </a:cubicBezTo>
                  <a:cubicBezTo>
                    <a:pt x="499" y="151"/>
                    <a:pt x="499" y="151"/>
                    <a:pt x="499" y="151"/>
                  </a:cubicBezTo>
                  <a:cubicBezTo>
                    <a:pt x="498" y="152"/>
                    <a:pt x="498" y="152"/>
                    <a:pt x="498" y="152"/>
                  </a:cubicBezTo>
                  <a:cubicBezTo>
                    <a:pt x="498" y="152"/>
                    <a:pt x="498" y="152"/>
                    <a:pt x="498" y="152"/>
                  </a:cubicBezTo>
                  <a:cubicBezTo>
                    <a:pt x="498" y="153"/>
                    <a:pt x="498" y="153"/>
                    <a:pt x="498" y="153"/>
                  </a:cubicBezTo>
                  <a:cubicBezTo>
                    <a:pt x="497" y="153"/>
                    <a:pt x="497" y="153"/>
                    <a:pt x="497" y="153"/>
                  </a:cubicBezTo>
                  <a:cubicBezTo>
                    <a:pt x="497" y="155"/>
                    <a:pt x="497" y="155"/>
                    <a:pt x="497" y="155"/>
                  </a:cubicBezTo>
                  <a:cubicBezTo>
                    <a:pt x="497" y="155"/>
                    <a:pt x="497" y="155"/>
                    <a:pt x="497" y="155"/>
                  </a:cubicBezTo>
                  <a:cubicBezTo>
                    <a:pt x="497" y="156"/>
                    <a:pt x="497" y="156"/>
                    <a:pt x="497" y="156"/>
                  </a:cubicBezTo>
                  <a:cubicBezTo>
                    <a:pt x="496" y="158"/>
                    <a:pt x="496" y="158"/>
                    <a:pt x="496" y="158"/>
                  </a:cubicBezTo>
                  <a:cubicBezTo>
                    <a:pt x="497" y="159"/>
                    <a:pt x="497" y="159"/>
                    <a:pt x="497" y="159"/>
                  </a:cubicBezTo>
                  <a:cubicBezTo>
                    <a:pt x="496" y="159"/>
                    <a:pt x="496" y="159"/>
                    <a:pt x="496" y="159"/>
                  </a:cubicBezTo>
                  <a:cubicBezTo>
                    <a:pt x="497" y="161"/>
                    <a:pt x="497" y="161"/>
                    <a:pt x="497" y="161"/>
                  </a:cubicBezTo>
                  <a:cubicBezTo>
                    <a:pt x="497" y="161"/>
                    <a:pt x="497" y="161"/>
                    <a:pt x="497" y="161"/>
                  </a:cubicBezTo>
                  <a:cubicBezTo>
                    <a:pt x="497" y="162"/>
                    <a:pt x="497" y="162"/>
                    <a:pt x="497" y="162"/>
                  </a:cubicBezTo>
                  <a:cubicBezTo>
                    <a:pt x="497" y="162"/>
                    <a:pt x="497" y="162"/>
                    <a:pt x="497" y="162"/>
                  </a:cubicBezTo>
                  <a:cubicBezTo>
                    <a:pt x="498" y="162"/>
                    <a:pt x="498" y="162"/>
                    <a:pt x="498" y="162"/>
                  </a:cubicBezTo>
                  <a:cubicBezTo>
                    <a:pt x="499" y="162"/>
                    <a:pt x="499" y="162"/>
                    <a:pt x="499" y="162"/>
                  </a:cubicBezTo>
                  <a:cubicBezTo>
                    <a:pt x="499" y="161"/>
                    <a:pt x="499" y="161"/>
                    <a:pt x="499" y="161"/>
                  </a:cubicBezTo>
                  <a:cubicBezTo>
                    <a:pt x="499" y="161"/>
                    <a:pt x="499" y="161"/>
                    <a:pt x="499" y="161"/>
                  </a:cubicBezTo>
                  <a:cubicBezTo>
                    <a:pt x="500" y="161"/>
                    <a:pt x="500" y="161"/>
                    <a:pt x="500" y="161"/>
                  </a:cubicBezTo>
                  <a:cubicBezTo>
                    <a:pt x="500" y="161"/>
                    <a:pt x="500" y="161"/>
                    <a:pt x="500" y="161"/>
                  </a:cubicBezTo>
                  <a:cubicBezTo>
                    <a:pt x="500" y="161"/>
                    <a:pt x="500" y="161"/>
                    <a:pt x="500" y="161"/>
                  </a:cubicBezTo>
                  <a:cubicBezTo>
                    <a:pt x="500" y="161"/>
                    <a:pt x="500" y="161"/>
                    <a:pt x="500" y="161"/>
                  </a:cubicBezTo>
                  <a:cubicBezTo>
                    <a:pt x="501" y="161"/>
                    <a:pt x="501" y="161"/>
                    <a:pt x="501" y="161"/>
                  </a:cubicBezTo>
                  <a:cubicBezTo>
                    <a:pt x="502" y="162"/>
                    <a:pt x="502" y="162"/>
                    <a:pt x="502" y="162"/>
                  </a:cubicBezTo>
                  <a:cubicBezTo>
                    <a:pt x="502" y="162"/>
                    <a:pt x="502" y="162"/>
                    <a:pt x="502" y="162"/>
                  </a:cubicBezTo>
                  <a:cubicBezTo>
                    <a:pt x="501" y="162"/>
                    <a:pt x="501" y="162"/>
                    <a:pt x="501" y="162"/>
                  </a:cubicBezTo>
                  <a:cubicBezTo>
                    <a:pt x="502" y="163"/>
                    <a:pt x="502" y="163"/>
                    <a:pt x="502" y="163"/>
                  </a:cubicBezTo>
                  <a:cubicBezTo>
                    <a:pt x="502" y="163"/>
                    <a:pt x="502" y="163"/>
                    <a:pt x="502" y="163"/>
                  </a:cubicBezTo>
                  <a:cubicBezTo>
                    <a:pt x="501" y="163"/>
                    <a:pt x="501" y="163"/>
                    <a:pt x="501" y="163"/>
                  </a:cubicBezTo>
                  <a:cubicBezTo>
                    <a:pt x="501" y="164"/>
                    <a:pt x="501" y="164"/>
                    <a:pt x="501" y="164"/>
                  </a:cubicBezTo>
                  <a:cubicBezTo>
                    <a:pt x="500" y="163"/>
                    <a:pt x="500" y="163"/>
                    <a:pt x="500" y="163"/>
                  </a:cubicBezTo>
                  <a:cubicBezTo>
                    <a:pt x="500" y="164"/>
                    <a:pt x="500" y="164"/>
                    <a:pt x="500" y="164"/>
                  </a:cubicBezTo>
                  <a:cubicBezTo>
                    <a:pt x="500" y="164"/>
                    <a:pt x="500" y="164"/>
                    <a:pt x="500" y="164"/>
                  </a:cubicBezTo>
                  <a:cubicBezTo>
                    <a:pt x="500" y="165"/>
                    <a:pt x="500" y="165"/>
                    <a:pt x="500" y="165"/>
                  </a:cubicBezTo>
                  <a:cubicBezTo>
                    <a:pt x="499" y="166"/>
                    <a:pt x="499" y="166"/>
                    <a:pt x="499" y="166"/>
                  </a:cubicBezTo>
                  <a:cubicBezTo>
                    <a:pt x="498" y="165"/>
                    <a:pt x="498" y="165"/>
                    <a:pt x="498" y="165"/>
                  </a:cubicBezTo>
                  <a:cubicBezTo>
                    <a:pt x="498" y="165"/>
                    <a:pt x="498" y="165"/>
                    <a:pt x="498" y="165"/>
                  </a:cubicBezTo>
                  <a:cubicBezTo>
                    <a:pt x="498" y="164"/>
                    <a:pt x="498" y="164"/>
                    <a:pt x="498" y="164"/>
                  </a:cubicBezTo>
                  <a:cubicBezTo>
                    <a:pt x="497" y="165"/>
                    <a:pt x="497" y="165"/>
                    <a:pt x="497" y="165"/>
                  </a:cubicBezTo>
                  <a:cubicBezTo>
                    <a:pt x="497" y="164"/>
                    <a:pt x="497" y="164"/>
                    <a:pt x="497" y="164"/>
                  </a:cubicBezTo>
                  <a:cubicBezTo>
                    <a:pt x="496" y="164"/>
                    <a:pt x="496" y="164"/>
                    <a:pt x="496" y="164"/>
                  </a:cubicBezTo>
                  <a:cubicBezTo>
                    <a:pt x="496" y="165"/>
                    <a:pt x="496" y="165"/>
                    <a:pt x="496" y="165"/>
                  </a:cubicBezTo>
                  <a:cubicBezTo>
                    <a:pt x="496" y="166"/>
                    <a:pt x="496" y="166"/>
                    <a:pt x="496" y="166"/>
                  </a:cubicBezTo>
                  <a:cubicBezTo>
                    <a:pt x="496" y="166"/>
                    <a:pt x="496" y="166"/>
                    <a:pt x="496" y="166"/>
                  </a:cubicBezTo>
                  <a:cubicBezTo>
                    <a:pt x="495" y="166"/>
                    <a:pt x="495" y="166"/>
                    <a:pt x="495" y="166"/>
                  </a:cubicBezTo>
                  <a:cubicBezTo>
                    <a:pt x="495" y="167"/>
                    <a:pt x="495" y="167"/>
                    <a:pt x="495" y="167"/>
                  </a:cubicBezTo>
                  <a:cubicBezTo>
                    <a:pt x="495" y="167"/>
                    <a:pt x="495" y="167"/>
                    <a:pt x="495" y="167"/>
                  </a:cubicBezTo>
                  <a:cubicBezTo>
                    <a:pt x="495" y="168"/>
                    <a:pt x="495" y="168"/>
                    <a:pt x="495" y="168"/>
                  </a:cubicBezTo>
                  <a:cubicBezTo>
                    <a:pt x="494" y="167"/>
                    <a:pt x="494" y="167"/>
                    <a:pt x="494" y="167"/>
                  </a:cubicBezTo>
                  <a:cubicBezTo>
                    <a:pt x="493" y="166"/>
                    <a:pt x="493" y="166"/>
                    <a:pt x="493" y="166"/>
                  </a:cubicBezTo>
                  <a:cubicBezTo>
                    <a:pt x="492" y="166"/>
                    <a:pt x="492" y="166"/>
                    <a:pt x="492" y="166"/>
                  </a:cubicBezTo>
                  <a:cubicBezTo>
                    <a:pt x="493" y="167"/>
                    <a:pt x="493" y="167"/>
                    <a:pt x="493" y="167"/>
                  </a:cubicBezTo>
                  <a:cubicBezTo>
                    <a:pt x="492" y="168"/>
                    <a:pt x="492" y="168"/>
                    <a:pt x="492" y="168"/>
                  </a:cubicBezTo>
                  <a:cubicBezTo>
                    <a:pt x="492" y="168"/>
                    <a:pt x="492" y="168"/>
                    <a:pt x="492" y="168"/>
                  </a:cubicBezTo>
                  <a:cubicBezTo>
                    <a:pt x="492" y="169"/>
                    <a:pt x="492" y="169"/>
                    <a:pt x="492" y="169"/>
                  </a:cubicBezTo>
                  <a:cubicBezTo>
                    <a:pt x="491" y="169"/>
                    <a:pt x="491" y="169"/>
                    <a:pt x="491" y="169"/>
                  </a:cubicBezTo>
                  <a:cubicBezTo>
                    <a:pt x="490" y="169"/>
                    <a:pt x="490" y="169"/>
                    <a:pt x="490" y="169"/>
                  </a:cubicBezTo>
                  <a:cubicBezTo>
                    <a:pt x="489" y="168"/>
                    <a:pt x="489" y="168"/>
                    <a:pt x="489" y="168"/>
                  </a:cubicBezTo>
                  <a:cubicBezTo>
                    <a:pt x="488" y="168"/>
                    <a:pt x="488" y="168"/>
                    <a:pt x="488" y="168"/>
                  </a:cubicBezTo>
                  <a:cubicBezTo>
                    <a:pt x="488" y="168"/>
                    <a:pt x="488" y="168"/>
                    <a:pt x="488" y="168"/>
                  </a:cubicBezTo>
                  <a:cubicBezTo>
                    <a:pt x="488" y="167"/>
                    <a:pt x="488" y="167"/>
                    <a:pt x="488" y="167"/>
                  </a:cubicBezTo>
                  <a:cubicBezTo>
                    <a:pt x="489" y="167"/>
                    <a:pt x="489" y="167"/>
                    <a:pt x="489" y="167"/>
                  </a:cubicBezTo>
                  <a:cubicBezTo>
                    <a:pt x="489" y="166"/>
                    <a:pt x="489" y="166"/>
                    <a:pt x="489" y="166"/>
                  </a:cubicBezTo>
                  <a:cubicBezTo>
                    <a:pt x="489" y="166"/>
                    <a:pt x="489" y="166"/>
                    <a:pt x="489" y="166"/>
                  </a:cubicBezTo>
                  <a:cubicBezTo>
                    <a:pt x="491" y="166"/>
                    <a:pt x="491" y="166"/>
                    <a:pt x="491" y="166"/>
                  </a:cubicBezTo>
                  <a:cubicBezTo>
                    <a:pt x="492" y="165"/>
                    <a:pt x="492" y="165"/>
                    <a:pt x="492" y="165"/>
                  </a:cubicBezTo>
                  <a:cubicBezTo>
                    <a:pt x="492" y="165"/>
                    <a:pt x="492" y="165"/>
                    <a:pt x="492" y="165"/>
                  </a:cubicBezTo>
                  <a:cubicBezTo>
                    <a:pt x="491" y="164"/>
                    <a:pt x="491" y="164"/>
                    <a:pt x="491" y="164"/>
                  </a:cubicBezTo>
                  <a:cubicBezTo>
                    <a:pt x="490" y="165"/>
                    <a:pt x="490" y="165"/>
                    <a:pt x="490" y="165"/>
                  </a:cubicBezTo>
                  <a:cubicBezTo>
                    <a:pt x="489" y="165"/>
                    <a:pt x="489" y="165"/>
                    <a:pt x="489" y="165"/>
                  </a:cubicBezTo>
                  <a:cubicBezTo>
                    <a:pt x="489" y="165"/>
                    <a:pt x="489" y="165"/>
                    <a:pt x="489" y="165"/>
                  </a:cubicBezTo>
                  <a:cubicBezTo>
                    <a:pt x="488" y="164"/>
                    <a:pt x="488" y="164"/>
                    <a:pt x="488" y="164"/>
                  </a:cubicBezTo>
                  <a:cubicBezTo>
                    <a:pt x="488" y="164"/>
                    <a:pt x="488" y="164"/>
                    <a:pt x="488" y="164"/>
                  </a:cubicBezTo>
                  <a:cubicBezTo>
                    <a:pt x="486" y="164"/>
                    <a:pt x="486" y="164"/>
                    <a:pt x="486" y="164"/>
                  </a:cubicBezTo>
                  <a:cubicBezTo>
                    <a:pt x="485" y="164"/>
                    <a:pt x="485" y="164"/>
                    <a:pt x="485" y="164"/>
                  </a:cubicBezTo>
                  <a:cubicBezTo>
                    <a:pt x="485" y="164"/>
                    <a:pt x="485" y="164"/>
                    <a:pt x="485" y="164"/>
                  </a:cubicBezTo>
                  <a:cubicBezTo>
                    <a:pt x="485" y="164"/>
                    <a:pt x="485" y="164"/>
                    <a:pt x="485" y="164"/>
                  </a:cubicBezTo>
                  <a:cubicBezTo>
                    <a:pt x="484" y="164"/>
                    <a:pt x="484" y="164"/>
                    <a:pt x="484" y="164"/>
                  </a:cubicBezTo>
                  <a:cubicBezTo>
                    <a:pt x="484" y="164"/>
                    <a:pt x="484" y="164"/>
                    <a:pt x="484" y="164"/>
                  </a:cubicBezTo>
                  <a:cubicBezTo>
                    <a:pt x="483" y="164"/>
                    <a:pt x="483" y="164"/>
                    <a:pt x="483" y="164"/>
                  </a:cubicBezTo>
                  <a:cubicBezTo>
                    <a:pt x="482" y="163"/>
                    <a:pt x="482" y="163"/>
                    <a:pt x="482" y="163"/>
                  </a:cubicBezTo>
                  <a:cubicBezTo>
                    <a:pt x="481" y="164"/>
                    <a:pt x="481" y="164"/>
                    <a:pt x="481" y="164"/>
                  </a:cubicBezTo>
                  <a:cubicBezTo>
                    <a:pt x="480" y="163"/>
                    <a:pt x="480" y="163"/>
                    <a:pt x="480" y="163"/>
                  </a:cubicBezTo>
                  <a:cubicBezTo>
                    <a:pt x="479" y="163"/>
                    <a:pt x="479" y="163"/>
                    <a:pt x="479" y="163"/>
                  </a:cubicBezTo>
                  <a:cubicBezTo>
                    <a:pt x="478" y="164"/>
                    <a:pt x="478" y="164"/>
                    <a:pt x="478" y="164"/>
                  </a:cubicBezTo>
                  <a:cubicBezTo>
                    <a:pt x="477" y="165"/>
                    <a:pt x="477" y="165"/>
                    <a:pt x="477" y="165"/>
                  </a:cubicBezTo>
                  <a:cubicBezTo>
                    <a:pt x="477" y="165"/>
                    <a:pt x="477" y="165"/>
                    <a:pt x="477" y="165"/>
                  </a:cubicBezTo>
                  <a:cubicBezTo>
                    <a:pt x="478" y="166"/>
                    <a:pt x="478" y="166"/>
                    <a:pt x="478" y="166"/>
                  </a:cubicBezTo>
                  <a:cubicBezTo>
                    <a:pt x="477" y="166"/>
                    <a:pt x="477" y="166"/>
                    <a:pt x="477" y="166"/>
                  </a:cubicBezTo>
                  <a:cubicBezTo>
                    <a:pt x="477" y="166"/>
                    <a:pt x="477" y="166"/>
                    <a:pt x="477" y="166"/>
                  </a:cubicBezTo>
                  <a:cubicBezTo>
                    <a:pt x="476" y="167"/>
                    <a:pt x="476" y="167"/>
                    <a:pt x="476" y="167"/>
                  </a:cubicBezTo>
                  <a:cubicBezTo>
                    <a:pt x="477" y="167"/>
                    <a:pt x="477" y="167"/>
                    <a:pt x="477" y="167"/>
                  </a:cubicBezTo>
                  <a:cubicBezTo>
                    <a:pt x="478" y="167"/>
                    <a:pt x="478" y="167"/>
                    <a:pt x="478" y="167"/>
                  </a:cubicBezTo>
                  <a:cubicBezTo>
                    <a:pt x="478" y="167"/>
                    <a:pt x="478" y="167"/>
                    <a:pt x="478" y="167"/>
                  </a:cubicBezTo>
                  <a:cubicBezTo>
                    <a:pt x="478" y="168"/>
                    <a:pt x="478" y="168"/>
                    <a:pt x="478" y="168"/>
                  </a:cubicBezTo>
                  <a:cubicBezTo>
                    <a:pt x="476" y="168"/>
                    <a:pt x="476" y="168"/>
                    <a:pt x="476" y="168"/>
                  </a:cubicBezTo>
                  <a:cubicBezTo>
                    <a:pt x="476" y="168"/>
                    <a:pt x="476" y="168"/>
                    <a:pt x="476" y="168"/>
                  </a:cubicBezTo>
                  <a:cubicBezTo>
                    <a:pt x="474" y="168"/>
                    <a:pt x="474" y="168"/>
                    <a:pt x="474" y="168"/>
                  </a:cubicBezTo>
                  <a:cubicBezTo>
                    <a:pt x="474" y="168"/>
                    <a:pt x="474" y="168"/>
                    <a:pt x="474" y="168"/>
                  </a:cubicBezTo>
                  <a:cubicBezTo>
                    <a:pt x="474" y="169"/>
                    <a:pt x="474" y="169"/>
                    <a:pt x="474" y="169"/>
                  </a:cubicBezTo>
                  <a:cubicBezTo>
                    <a:pt x="473" y="168"/>
                    <a:pt x="473" y="168"/>
                    <a:pt x="473" y="168"/>
                  </a:cubicBezTo>
                  <a:cubicBezTo>
                    <a:pt x="473" y="169"/>
                    <a:pt x="473" y="169"/>
                    <a:pt x="473" y="169"/>
                  </a:cubicBezTo>
                  <a:cubicBezTo>
                    <a:pt x="472" y="169"/>
                    <a:pt x="472" y="169"/>
                    <a:pt x="472" y="169"/>
                  </a:cubicBezTo>
                  <a:cubicBezTo>
                    <a:pt x="472" y="168"/>
                    <a:pt x="472" y="168"/>
                    <a:pt x="472" y="168"/>
                  </a:cubicBezTo>
                  <a:cubicBezTo>
                    <a:pt x="470" y="168"/>
                    <a:pt x="470" y="168"/>
                    <a:pt x="470" y="168"/>
                  </a:cubicBezTo>
                  <a:cubicBezTo>
                    <a:pt x="470" y="169"/>
                    <a:pt x="470" y="169"/>
                    <a:pt x="470" y="169"/>
                  </a:cubicBezTo>
                  <a:cubicBezTo>
                    <a:pt x="468" y="168"/>
                    <a:pt x="468" y="168"/>
                    <a:pt x="468" y="168"/>
                  </a:cubicBezTo>
                  <a:cubicBezTo>
                    <a:pt x="467" y="169"/>
                    <a:pt x="467" y="169"/>
                    <a:pt x="467" y="169"/>
                  </a:cubicBezTo>
                  <a:cubicBezTo>
                    <a:pt x="467" y="169"/>
                    <a:pt x="467" y="169"/>
                    <a:pt x="467" y="169"/>
                  </a:cubicBezTo>
                  <a:cubicBezTo>
                    <a:pt x="468" y="170"/>
                    <a:pt x="468" y="170"/>
                    <a:pt x="468" y="170"/>
                  </a:cubicBezTo>
                  <a:cubicBezTo>
                    <a:pt x="467" y="171"/>
                    <a:pt x="467" y="171"/>
                    <a:pt x="467" y="171"/>
                  </a:cubicBezTo>
                  <a:cubicBezTo>
                    <a:pt x="467" y="172"/>
                    <a:pt x="467" y="172"/>
                    <a:pt x="467" y="172"/>
                  </a:cubicBezTo>
                  <a:cubicBezTo>
                    <a:pt x="466" y="171"/>
                    <a:pt x="466" y="171"/>
                    <a:pt x="466" y="171"/>
                  </a:cubicBezTo>
                  <a:cubicBezTo>
                    <a:pt x="466" y="171"/>
                    <a:pt x="466" y="171"/>
                    <a:pt x="466" y="171"/>
                  </a:cubicBezTo>
                  <a:cubicBezTo>
                    <a:pt x="466" y="170"/>
                    <a:pt x="466" y="170"/>
                    <a:pt x="466" y="170"/>
                  </a:cubicBezTo>
                  <a:cubicBezTo>
                    <a:pt x="465" y="169"/>
                    <a:pt x="465" y="169"/>
                    <a:pt x="465" y="169"/>
                  </a:cubicBezTo>
                  <a:cubicBezTo>
                    <a:pt x="465" y="170"/>
                    <a:pt x="465" y="170"/>
                    <a:pt x="465" y="170"/>
                  </a:cubicBezTo>
                  <a:cubicBezTo>
                    <a:pt x="464" y="170"/>
                    <a:pt x="464" y="170"/>
                    <a:pt x="464" y="170"/>
                  </a:cubicBezTo>
                  <a:cubicBezTo>
                    <a:pt x="463" y="170"/>
                    <a:pt x="463" y="170"/>
                    <a:pt x="463" y="170"/>
                  </a:cubicBezTo>
                  <a:cubicBezTo>
                    <a:pt x="462" y="171"/>
                    <a:pt x="462" y="171"/>
                    <a:pt x="462" y="171"/>
                  </a:cubicBezTo>
                  <a:cubicBezTo>
                    <a:pt x="461" y="170"/>
                    <a:pt x="461" y="170"/>
                    <a:pt x="461" y="170"/>
                  </a:cubicBezTo>
                  <a:cubicBezTo>
                    <a:pt x="460" y="171"/>
                    <a:pt x="460" y="171"/>
                    <a:pt x="460" y="171"/>
                  </a:cubicBezTo>
                  <a:cubicBezTo>
                    <a:pt x="459" y="171"/>
                    <a:pt x="459" y="171"/>
                    <a:pt x="459" y="171"/>
                  </a:cubicBezTo>
                  <a:cubicBezTo>
                    <a:pt x="457" y="172"/>
                    <a:pt x="457" y="172"/>
                    <a:pt x="457" y="172"/>
                  </a:cubicBezTo>
                  <a:cubicBezTo>
                    <a:pt x="456" y="173"/>
                    <a:pt x="456" y="173"/>
                    <a:pt x="456" y="173"/>
                  </a:cubicBezTo>
                  <a:cubicBezTo>
                    <a:pt x="456" y="172"/>
                    <a:pt x="456" y="172"/>
                    <a:pt x="456" y="172"/>
                  </a:cubicBezTo>
                  <a:cubicBezTo>
                    <a:pt x="455" y="172"/>
                    <a:pt x="455" y="172"/>
                    <a:pt x="455" y="172"/>
                  </a:cubicBezTo>
                  <a:cubicBezTo>
                    <a:pt x="455" y="173"/>
                    <a:pt x="455" y="173"/>
                    <a:pt x="455" y="173"/>
                  </a:cubicBezTo>
                  <a:cubicBezTo>
                    <a:pt x="453" y="174"/>
                    <a:pt x="453" y="174"/>
                    <a:pt x="453" y="174"/>
                  </a:cubicBezTo>
                  <a:cubicBezTo>
                    <a:pt x="453" y="175"/>
                    <a:pt x="453" y="175"/>
                    <a:pt x="453" y="175"/>
                  </a:cubicBezTo>
                  <a:cubicBezTo>
                    <a:pt x="452" y="175"/>
                    <a:pt x="452" y="175"/>
                    <a:pt x="452" y="175"/>
                  </a:cubicBezTo>
                  <a:cubicBezTo>
                    <a:pt x="452" y="176"/>
                    <a:pt x="452" y="176"/>
                    <a:pt x="452" y="176"/>
                  </a:cubicBezTo>
                  <a:cubicBezTo>
                    <a:pt x="453" y="178"/>
                    <a:pt x="453" y="178"/>
                    <a:pt x="453" y="178"/>
                  </a:cubicBezTo>
                  <a:cubicBezTo>
                    <a:pt x="453" y="180"/>
                    <a:pt x="453" y="180"/>
                    <a:pt x="453" y="180"/>
                  </a:cubicBezTo>
                  <a:cubicBezTo>
                    <a:pt x="452" y="181"/>
                    <a:pt x="452" y="181"/>
                    <a:pt x="452" y="181"/>
                  </a:cubicBezTo>
                  <a:cubicBezTo>
                    <a:pt x="451" y="182"/>
                    <a:pt x="451" y="182"/>
                    <a:pt x="451" y="182"/>
                  </a:cubicBezTo>
                  <a:cubicBezTo>
                    <a:pt x="451" y="183"/>
                    <a:pt x="451" y="183"/>
                    <a:pt x="451" y="183"/>
                  </a:cubicBezTo>
                  <a:cubicBezTo>
                    <a:pt x="451" y="185"/>
                    <a:pt x="451" y="185"/>
                    <a:pt x="451" y="185"/>
                  </a:cubicBezTo>
                  <a:cubicBezTo>
                    <a:pt x="452" y="185"/>
                    <a:pt x="452" y="185"/>
                    <a:pt x="452" y="185"/>
                  </a:cubicBezTo>
                  <a:cubicBezTo>
                    <a:pt x="452" y="186"/>
                    <a:pt x="452" y="186"/>
                    <a:pt x="452" y="186"/>
                  </a:cubicBezTo>
                  <a:cubicBezTo>
                    <a:pt x="451" y="186"/>
                    <a:pt x="451" y="186"/>
                    <a:pt x="451" y="186"/>
                  </a:cubicBezTo>
                  <a:cubicBezTo>
                    <a:pt x="451" y="186"/>
                    <a:pt x="451" y="186"/>
                    <a:pt x="451" y="186"/>
                  </a:cubicBezTo>
                  <a:cubicBezTo>
                    <a:pt x="451" y="187"/>
                    <a:pt x="451" y="187"/>
                    <a:pt x="451" y="187"/>
                  </a:cubicBezTo>
                  <a:cubicBezTo>
                    <a:pt x="450" y="188"/>
                    <a:pt x="450" y="188"/>
                    <a:pt x="450" y="188"/>
                  </a:cubicBezTo>
                  <a:cubicBezTo>
                    <a:pt x="451" y="189"/>
                    <a:pt x="451" y="189"/>
                    <a:pt x="451" y="189"/>
                  </a:cubicBezTo>
                  <a:cubicBezTo>
                    <a:pt x="450" y="190"/>
                    <a:pt x="450" y="190"/>
                    <a:pt x="450" y="190"/>
                  </a:cubicBezTo>
                  <a:cubicBezTo>
                    <a:pt x="450" y="191"/>
                    <a:pt x="450" y="191"/>
                    <a:pt x="450" y="191"/>
                  </a:cubicBezTo>
                  <a:cubicBezTo>
                    <a:pt x="448" y="192"/>
                    <a:pt x="448" y="192"/>
                    <a:pt x="448" y="192"/>
                  </a:cubicBezTo>
                  <a:cubicBezTo>
                    <a:pt x="449" y="193"/>
                    <a:pt x="449" y="193"/>
                    <a:pt x="449" y="193"/>
                  </a:cubicBezTo>
                  <a:cubicBezTo>
                    <a:pt x="448" y="193"/>
                    <a:pt x="448" y="193"/>
                    <a:pt x="448" y="193"/>
                  </a:cubicBezTo>
                  <a:cubicBezTo>
                    <a:pt x="448" y="195"/>
                    <a:pt x="448" y="195"/>
                    <a:pt x="448" y="195"/>
                  </a:cubicBezTo>
                  <a:cubicBezTo>
                    <a:pt x="447" y="195"/>
                    <a:pt x="447" y="195"/>
                    <a:pt x="447" y="195"/>
                  </a:cubicBezTo>
                  <a:cubicBezTo>
                    <a:pt x="447" y="197"/>
                    <a:pt x="447" y="197"/>
                    <a:pt x="447" y="197"/>
                  </a:cubicBezTo>
                  <a:cubicBezTo>
                    <a:pt x="447" y="198"/>
                    <a:pt x="447" y="198"/>
                    <a:pt x="447" y="198"/>
                  </a:cubicBezTo>
                  <a:cubicBezTo>
                    <a:pt x="447" y="199"/>
                    <a:pt x="447" y="199"/>
                    <a:pt x="447" y="199"/>
                  </a:cubicBezTo>
                  <a:cubicBezTo>
                    <a:pt x="447" y="200"/>
                    <a:pt x="447" y="200"/>
                    <a:pt x="447" y="200"/>
                  </a:cubicBezTo>
                  <a:cubicBezTo>
                    <a:pt x="446" y="200"/>
                    <a:pt x="446" y="200"/>
                    <a:pt x="446" y="200"/>
                  </a:cubicBezTo>
                  <a:cubicBezTo>
                    <a:pt x="446" y="201"/>
                    <a:pt x="446" y="201"/>
                    <a:pt x="446" y="201"/>
                  </a:cubicBezTo>
                  <a:cubicBezTo>
                    <a:pt x="445" y="202"/>
                    <a:pt x="445" y="202"/>
                    <a:pt x="445" y="202"/>
                  </a:cubicBezTo>
                  <a:cubicBezTo>
                    <a:pt x="445" y="203"/>
                    <a:pt x="445" y="203"/>
                    <a:pt x="445" y="203"/>
                  </a:cubicBezTo>
                  <a:cubicBezTo>
                    <a:pt x="445" y="203"/>
                    <a:pt x="445" y="203"/>
                    <a:pt x="445" y="203"/>
                  </a:cubicBezTo>
                  <a:cubicBezTo>
                    <a:pt x="445" y="204"/>
                    <a:pt x="445" y="204"/>
                    <a:pt x="445" y="204"/>
                  </a:cubicBezTo>
                  <a:cubicBezTo>
                    <a:pt x="444" y="205"/>
                    <a:pt x="444" y="205"/>
                    <a:pt x="444" y="205"/>
                  </a:cubicBezTo>
                  <a:cubicBezTo>
                    <a:pt x="444" y="206"/>
                    <a:pt x="444" y="206"/>
                    <a:pt x="444" y="206"/>
                  </a:cubicBezTo>
                  <a:cubicBezTo>
                    <a:pt x="442" y="207"/>
                    <a:pt x="442" y="207"/>
                    <a:pt x="442" y="207"/>
                  </a:cubicBezTo>
                  <a:cubicBezTo>
                    <a:pt x="442" y="208"/>
                    <a:pt x="442" y="208"/>
                    <a:pt x="442" y="208"/>
                  </a:cubicBezTo>
                  <a:cubicBezTo>
                    <a:pt x="441" y="209"/>
                    <a:pt x="441" y="209"/>
                    <a:pt x="441" y="209"/>
                  </a:cubicBezTo>
                  <a:cubicBezTo>
                    <a:pt x="441" y="210"/>
                    <a:pt x="441" y="210"/>
                    <a:pt x="441" y="210"/>
                  </a:cubicBezTo>
                  <a:cubicBezTo>
                    <a:pt x="441" y="211"/>
                    <a:pt x="441" y="211"/>
                    <a:pt x="441" y="211"/>
                  </a:cubicBezTo>
                  <a:cubicBezTo>
                    <a:pt x="441" y="212"/>
                    <a:pt x="441" y="212"/>
                    <a:pt x="441" y="212"/>
                  </a:cubicBezTo>
                  <a:cubicBezTo>
                    <a:pt x="442" y="212"/>
                    <a:pt x="442" y="212"/>
                    <a:pt x="442" y="212"/>
                  </a:cubicBezTo>
                  <a:cubicBezTo>
                    <a:pt x="443" y="212"/>
                    <a:pt x="443" y="212"/>
                    <a:pt x="443" y="212"/>
                  </a:cubicBezTo>
                  <a:cubicBezTo>
                    <a:pt x="444" y="212"/>
                    <a:pt x="444" y="212"/>
                    <a:pt x="444" y="212"/>
                  </a:cubicBezTo>
                  <a:cubicBezTo>
                    <a:pt x="444" y="212"/>
                    <a:pt x="444" y="212"/>
                    <a:pt x="444" y="212"/>
                  </a:cubicBezTo>
                  <a:cubicBezTo>
                    <a:pt x="446" y="212"/>
                    <a:pt x="446" y="212"/>
                    <a:pt x="446" y="212"/>
                  </a:cubicBezTo>
                  <a:cubicBezTo>
                    <a:pt x="446" y="212"/>
                    <a:pt x="446" y="212"/>
                    <a:pt x="446" y="212"/>
                  </a:cubicBezTo>
                  <a:cubicBezTo>
                    <a:pt x="447" y="211"/>
                    <a:pt x="447" y="211"/>
                    <a:pt x="447" y="211"/>
                  </a:cubicBezTo>
                  <a:cubicBezTo>
                    <a:pt x="447" y="211"/>
                    <a:pt x="447" y="211"/>
                    <a:pt x="447" y="211"/>
                  </a:cubicBezTo>
                  <a:cubicBezTo>
                    <a:pt x="448" y="211"/>
                    <a:pt x="448" y="211"/>
                    <a:pt x="448" y="211"/>
                  </a:cubicBezTo>
                  <a:cubicBezTo>
                    <a:pt x="448" y="213"/>
                    <a:pt x="448" y="213"/>
                    <a:pt x="448" y="213"/>
                  </a:cubicBezTo>
                  <a:cubicBezTo>
                    <a:pt x="449" y="214"/>
                    <a:pt x="449" y="214"/>
                    <a:pt x="449" y="214"/>
                  </a:cubicBezTo>
                  <a:cubicBezTo>
                    <a:pt x="450" y="215"/>
                    <a:pt x="450" y="215"/>
                    <a:pt x="450" y="215"/>
                  </a:cubicBezTo>
                  <a:cubicBezTo>
                    <a:pt x="450" y="216"/>
                    <a:pt x="450" y="216"/>
                    <a:pt x="450" y="216"/>
                  </a:cubicBezTo>
                  <a:cubicBezTo>
                    <a:pt x="451" y="217"/>
                    <a:pt x="451" y="217"/>
                    <a:pt x="451" y="217"/>
                  </a:cubicBezTo>
                  <a:cubicBezTo>
                    <a:pt x="451" y="217"/>
                    <a:pt x="451" y="217"/>
                    <a:pt x="451" y="217"/>
                  </a:cubicBezTo>
                  <a:cubicBezTo>
                    <a:pt x="452" y="217"/>
                    <a:pt x="452" y="217"/>
                    <a:pt x="452" y="217"/>
                  </a:cubicBezTo>
                  <a:cubicBezTo>
                    <a:pt x="452" y="216"/>
                    <a:pt x="452" y="216"/>
                    <a:pt x="452" y="216"/>
                  </a:cubicBezTo>
                  <a:cubicBezTo>
                    <a:pt x="453" y="216"/>
                    <a:pt x="453" y="216"/>
                    <a:pt x="453" y="216"/>
                  </a:cubicBezTo>
                  <a:cubicBezTo>
                    <a:pt x="453" y="215"/>
                    <a:pt x="453" y="215"/>
                    <a:pt x="453" y="215"/>
                  </a:cubicBezTo>
                  <a:cubicBezTo>
                    <a:pt x="453" y="216"/>
                    <a:pt x="453" y="216"/>
                    <a:pt x="453" y="216"/>
                  </a:cubicBezTo>
                  <a:cubicBezTo>
                    <a:pt x="454" y="215"/>
                    <a:pt x="454" y="215"/>
                    <a:pt x="454" y="215"/>
                  </a:cubicBezTo>
                  <a:cubicBezTo>
                    <a:pt x="455" y="216"/>
                    <a:pt x="455" y="216"/>
                    <a:pt x="455" y="216"/>
                  </a:cubicBezTo>
                  <a:cubicBezTo>
                    <a:pt x="455" y="216"/>
                    <a:pt x="455" y="216"/>
                    <a:pt x="455" y="216"/>
                  </a:cubicBezTo>
                  <a:cubicBezTo>
                    <a:pt x="454" y="216"/>
                    <a:pt x="454" y="216"/>
                    <a:pt x="454" y="216"/>
                  </a:cubicBezTo>
                  <a:cubicBezTo>
                    <a:pt x="454" y="218"/>
                    <a:pt x="454" y="218"/>
                    <a:pt x="454" y="218"/>
                  </a:cubicBezTo>
                  <a:cubicBezTo>
                    <a:pt x="454" y="218"/>
                    <a:pt x="454" y="218"/>
                    <a:pt x="454" y="218"/>
                  </a:cubicBezTo>
                  <a:cubicBezTo>
                    <a:pt x="453" y="218"/>
                    <a:pt x="453" y="218"/>
                    <a:pt x="453" y="218"/>
                  </a:cubicBezTo>
                  <a:cubicBezTo>
                    <a:pt x="453" y="219"/>
                    <a:pt x="453" y="219"/>
                    <a:pt x="453" y="219"/>
                  </a:cubicBezTo>
                  <a:cubicBezTo>
                    <a:pt x="455" y="218"/>
                    <a:pt x="455" y="218"/>
                    <a:pt x="455" y="218"/>
                  </a:cubicBezTo>
                  <a:cubicBezTo>
                    <a:pt x="456" y="218"/>
                    <a:pt x="456" y="218"/>
                    <a:pt x="456" y="218"/>
                  </a:cubicBezTo>
                  <a:cubicBezTo>
                    <a:pt x="457" y="217"/>
                    <a:pt x="457" y="217"/>
                    <a:pt x="457" y="217"/>
                  </a:cubicBezTo>
                  <a:cubicBezTo>
                    <a:pt x="457" y="216"/>
                    <a:pt x="457" y="216"/>
                    <a:pt x="457" y="216"/>
                  </a:cubicBezTo>
                  <a:cubicBezTo>
                    <a:pt x="457" y="215"/>
                    <a:pt x="457" y="215"/>
                    <a:pt x="457" y="215"/>
                  </a:cubicBezTo>
                  <a:cubicBezTo>
                    <a:pt x="457" y="216"/>
                    <a:pt x="457" y="216"/>
                    <a:pt x="457" y="216"/>
                  </a:cubicBezTo>
                  <a:cubicBezTo>
                    <a:pt x="457" y="217"/>
                    <a:pt x="457" y="217"/>
                    <a:pt x="457" y="217"/>
                  </a:cubicBezTo>
                  <a:cubicBezTo>
                    <a:pt x="457" y="218"/>
                    <a:pt x="457" y="218"/>
                    <a:pt x="457" y="218"/>
                  </a:cubicBezTo>
                  <a:cubicBezTo>
                    <a:pt x="458" y="218"/>
                    <a:pt x="458" y="218"/>
                    <a:pt x="458" y="218"/>
                  </a:cubicBezTo>
                  <a:cubicBezTo>
                    <a:pt x="458" y="217"/>
                    <a:pt x="458" y="217"/>
                    <a:pt x="458" y="217"/>
                  </a:cubicBezTo>
                  <a:cubicBezTo>
                    <a:pt x="458" y="215"/>
                    <a:pt x="458" y="215"/>
                    <a:pt x="458" y="215"/>
                  </a:cubicBezTo>
                  <a:cubicBezTo>
                    <a:pt x="458" y="215"/>
                    <a:pt x="458" y="215"/>
                    <a:pt x="458" y="215"/>
                  </a:cubicBezTo>
                  <a:cubicBezTo>
                    <a:pt x="457" y="214"/>
                    <a:pt x="457" y="214"/>
                    <a:pt x="457" y="214"/>
                  </a:cubicBezTo>
                  <a:cubicBezTo>
                    <a:pt x="457" y="213"/>
                    <a:pt x="457" y="213"/>
                    <a:pt x="457" y="213"/>
                  </a:cubicBezTo>
                  <a:cubicBezTo>
                    <a:pt x="458" y="213"/>
                    <a:pt x="458" y="213"/>
                    <a:pt x="458" y="213"/>
                  </a:cubicBezTo>
                  <a:cubicBezTo>
                    <a:pt x="459" y="213"/>
                    <a:pt x="459" y="213"/>
                    <a:pt x="459" y="213"/>
                  </a:cubicBezTo>
                  <a:cubicBezTo>
                    <a:pt x="459" y="213"/>
                    <a:pt x="459" y="213"/>
                    <a:pt x="459" y="213"/>
                  </a:cubicBezTo>
                  <a:cubicBezTo>
                    <a:pt x="459" y="214"/>
                    <a:pt x="459" y="214"/>
                    <a:pt x="459" y="214"/>
                  </a:cubicBezTo>
                  <a:cubicBezTo>
                    <a:pt x="459" y="214"/>
                    <a:pt x="459" y="214"/>
                    <a:pt x="459" y="214"/>
                  </a:cubicBezTo>
                  <a:cubicBezTo>
                    <a:pt x="460" y="213"/>
                    <a:pt x="460" y="213"/>
                    <a:pt x="460" y="213"/>
                  </a:cubicBezTo>
                  <a:cubicBezTo>
                    <a:pt x="461" y="213"/>
                    <a:pt x="461" y="213"/>
                    <a:pt x="461" y="213"/>
                  </a:cubicBezTo>
                  <a:cubicBezTo>
                    <a:pt x="462" y="213"/>
                    <a:pt x="462" y="213"/>
                    <a:pt x="462" y="213"/>
                  </a:cubicBezTo>
                  <a:cubicBezTo>
                    <a:pt x="463" y="213"/>
                    <a:pt x="463" y="213"/>
                    <a:pt x="463" y="213"/>
                  </a:cubicBezTo>
                  <a:cubicBezTo>
                    <a:pt x="464" y="213"/>
                    <a:pt x="464" y="213"/>
                    <a:pt x="464" y="213"/>
                  </a:cubicBezTo>
                  <a:cubicBezTo>
                    <a:pt x="464" y="214"/>
                    <a:pt x="464" y="214"/>
                    <a:pt x="464" y="214"/>
                  </a:cubicBezTo>
                  <a:cubicBezTo>
                    <a:pt x="465" y="215"/>
                    <a:pt x="465" y="215"/>
                    <a:pt x="465" y="215"/>
                  </a:cubicBezTo>
                  <a:cubicBezTo>
                    <a:pt x="465" y="215"/>
                    <a:pt x="465" y="215"/>
                    <a:pt x="465" y="215"/>
                  </a:cubicBezTo>
                  <a:cubicBezTo>
                    <a:pt x="467" y="215"/>
                    <a:pt x="467" y="215"/>
                    <a:pt x="467" y="215"/>
                  </a:cubicBezTo>
                  <a:cubicBezTo>
                    <a:pt x="467" y="216"/>
                    <a:pt x="467" y="216"/>
                    <a:pt x="467" y="216"/>
                  </a:cubicBezTo>
                  <a:cubicBezTo>
                    <a:pt x="469" y="216"/>
                    <a:pt x="469" y="216"/>
                    <a:pt x="469" y="216"/>
                  </a:cubicBezTo>
                  <a:cubicBezTo>
                    <a:pt x="469" y="217"/>
                    <a:pt x="469" y="217"/>
                    <a:pt x="469" y="217"/>
                  </a:cubicBezTo>
                  <a:cubicBezTo>
                    <a:pt x="470" y="217"/>
                    <a:pt x="470" y="217"/>
                    <a:pt x="470" y="217"/>
                  </a:cubicBezTo>
                  <a:cubicBezTo>
                    <a:pt x="470" y="218"/>
                    <a:pt x="470" y="218"/>
                    <a:pt x="470" y="218"/>
                  </a:cubicBezTo>
                  <a:cubicBezTo>
                    <a:pt x="471" y="218"/>
                    <a:pt x="471" y="218"/>
                    <a:pt x="471" y="218"/>
                  </a:cubicBezTo>
                  <a:cubicBezTo>
                    <a:pt x="472" y="219"/>
                    <a:pt x="472" y="219"/>
                    <a:pt x="472" y="219"/>
                  </a:cubicBezTo>
                  <a:cubicBezTo>
                    <a:pt x="471" y="220"/>
                    <a:pt x="471" y="220"/>
                    <a:pt x="471" y="220"/>
                  </a:cubicBezTo>
                  <a:cubicBezTo>
                    <a:pt x="471" y="220"/>
                    <a:pt x="471" y="220"/>
                    <a:pt x="471" y="220"/>
                  </a:cubicBezTo>
                  <a:cubicBezTo>
                    <a:pt x="471" y="221"/>
                    <a:pt x="471" y="221"/>
                    <a:pt x="471" y="221"/>
                  </a:cubicBezTo>
                  <a:cubicBezTo>
                    <a:pt x="471" y="222"/>
                    <a:pt x="471" y="222"/>
                    <a:pt x="471" y="222"/>
                  </a:cubicBezTo>
                  <a:cubicBezTo>
                    <a:pt x="472" y="222"/>
                    <a:pt x="472" y="222"/>
                    <a:pt x="472" y="222"/>
                  </a:cubicBezTo>
                  <a:cubicBezTo>
                    <a:pt x="473" y="223"/>
                    <a:pt x="473" y="223"/>
                    <a:pt x="473" y="223"/>
                  </a:cubicBezTo>
                  <a:cubicBezTo>
                    <a:pt x="473" y="224"/>
                    <a:pt x="473" y="224"/>
                    <a:pt x="473" y="224"/>
                  </a:cubicBezTo>
                  <a:cubicBezTo>
                    <a:pt x="473" y="224"/>
                    <a:pt x="473" y="224"/>
                    <a:pt x="473" y="224"/>
                  </a:cubicBezTo>
                  <a:cubicBezTo>
                    <a:pt x="473" y="225"/>
                    <a:pt x="473" y="225"/>
                    <a:pt x="473" y="225"/>
                  </a:cubicBezTo>
                  <a:cubicBezTo>
                    <a:pt x="474" y="226"/>
                    <a:pt x="474" y="226"/>
                    <a:pt x="474" y="226"/>
                  </a:cubicBezTo>
                  <a:cubicBezTo>
                    <a:pt x="474" y="226"/>
                    <a:pt x="474" y="226"/>
                    <a:pt x="474" y="226"/>
                  </a:cubicBezTo>
                  <a:cubicBezTo>
                    <a:pt x="475" y="225"/>
                    <a:pt x="475" y="225"/>
                    <a:pt x="475" y="225"/>
                  </a:cubicBezTo>
                  <a:cubicBezTo>
                    <a:pt x="475" y="226"/>
                    <a:pt x="475" y="226"/>
                    <a:pt x="475" y="226"/>
                  </a:cubicBezTo>
                  <a:cubicBezTo>
                    <a:pt x="475" y="227"/>
                    <a:pt x="475" y="227"/>
                    <a:pt x="475" y="227"/>
                  </a:cubicBezTo>
                  <a:cubicBezTo>
                    <a:pt x="475" y="228"/>
                    <a:pt x="475" y="228"/>
                    <a:pt x="475" y="228"/>
                  </a:cubicBezTo>
                  <a:cubicBezTo>
                    <a:pt x="476" y="228"/>
                    <a:pt x="476" y="228"/>
                    <a:pt x="476" y="228"/>
                  </a:cubicBezTo>
                  <a:cubicBezTo>
                    <a:pt x="475" y="229"/>
                    <a:pt x="475" y="229"/>
                    <a:pt x="475" y="229"/>
                  </a:cubicBezTo>
                  <a:cubicBezTo>
                    <a:pt x="475" y="229"/>
                    <a:pt x="475" y="229"/>
                    <a:pt x="475" y="229"/>
                  </a:cubicBezTo>
                  <a:cubicBezTo>
                    <a:pt x="475" y="230"/>
                    <a:pt x="475" y="230"/>
                    <a:pt x="475" y="230"/>
                  </a:cubicBezTo>
                  <a:cubicBezTo>
                    <a:pt x="475" y="231"/>
                    <a:pt x="475" y="231"/>
                    <a:pt x="475" y="231"/>
                  </a:cubicBezTo>
                  <a:cubicBezTo>
                    <a:pt x="475" y="231"/>
                    <a:pt x="475" y="231"/>
                    <a:pt x="475" y="231"/>
                  </a:cubicBezTo>
                  <a:cubicBezTo>
                    <a:pt x="475" y="231"/>
                    <a:pt x="475" y="231"/>
                    <a:pt x="475" y="231"/>
                  </a:cubicBezTo>
                  <a:cubicBezTo>
                    <a:pt x="475" y="232"/>
                    <a:pt x="475" y="232"/>
                    <a:pt x="475" y="232"/>
                  </a:cubicBezTo>
                  <a:cubicBezTo>
                    <a:pt x="475" y="232"/>
                    <a:pt x="475" y="232"/>
                    <a:pt x="475" y="232"/>
                  </a:cubicBezTo>
                  <a:cubicBezTo>
                    <a:pt x="475" y="233"/>
                    <a:pt x="475" y="233"/>
                    <a:pt x="475" y="233"/>
                  </a:cubicBezTo>
                  <a:cubicBezTo>
                    <a:pt x="476" y="235"/>
                    <a:pt x="476" y="235"/>
                    <a:pt x="476" y="235"/>
                  </a:cubicBezTo>
                  <a:cubicBezTo>
                    <a:pt x="475" y="235"/>
                    <a:pt x="475" y="235"/>
                    <a:pt x="475" y="235"/>
                  </a:cubicBezTo>
                  <a:cubicBezTo>
                    <a:pt x="476" y="237"/>
                    <a:pt x="476" y="237"/>
                    <a:pt x="476" y="237"/>
                  </a:cubicBezTo>
                  <a:cubicBezTo>
                    <a:pt x="476" y="237"/>
                    <a:pt x="476" y="237"/>
                    <a:pt x="476" y="237"/>
                  </a:cubicBezTo>
                  <a:cubicBezTo>
                    <a:pt x="476" y="238"/>
                    <a:pt x="476" y="238"/>
                    <a:pt x="476" y="238"/>
                  </a:cubicBezTo>
                  <a:cubicBezTo>
                    <a:pt x="477" y="241"/>
                    <a:pt x="477" y="241"/>
                    <a:pt x="477" y="241"/>
                  </a:cubicBezTo>
                  <a:cubicBezTo>
                    <a:pt x="477" y="241"/>
                    <a:pt x="477" y="241"/>
                    <a:pt x="477" y="241"/>
                  </a:cubicBezTo>
                  <a:cubicBezTo>
                    <a:pt x="478" y="240"/>
                    <a:pt x="478" y="240"/>
                    <a:pt x="478" y="240"/>
                  </a:cubicBezTo>
                  <a:cubicBezTo>
                    <a:pt x="478" y="241"/>
                    <a:pt x="478" y="241"/>
                    <a:pt x="478" y="241"/>
                  </a:cubicBezTo>
                  <a:cubicBezTo>
                    <a:pt x="477" y="242"/>
                    <a:pt x="477" y="242"/>
                    <a:pt x="477" y="242"/>
                  </a:cubicBezTo>
                  <a:cubicBezTo>
                    <a:pt x="477" y="242"/>
                    <a:pt x="477" y="242"/>
                    <a:pt x="477" y="242"/>
                  </a:cubicBezTo>
                  <a:cubicBezTo>
                    <a:pt x="478" y="243"/>
                    <a:pt x="478" y="243"/>
                    <a:pt x="478" y="243"/>
                  </a:cubicBezTo>
                  <a:cubicBezTo>
                    <a:pt x="478" y="243"/>
                    <a:pt x="478" y="243"/>
                    <a:pt x="478" y="243"/>
                  </a:cubicBezTo>
                  <a:cubicBezTo>
                    <a:pt x="479" y="244"/>
                    <a:pt x="479" y="244"/>
                    <a:pt x="479" y="244"/>
                  </a:cubicBezTo>
                  <a:cubicBezTo>
                    <a:pt x="479" y="245"/>
                    <a:pt x="479" y="245"/>
                    <a:pt x="479" y="245"/>
                  </a:cubicBezTo>
                  <a:cubicBezTo>
                    <a:pt x="479" y="246"/>
                    <a:pt x="479" y="246"/>
                    <a:pt x="479" y="246"/>
                  </a:cubicBezTo>
                  <a:cubicBezTo>
                    <a:pt x="479" y="246"/>
                    <a:pt x="479" y="246"/>
                    <a:pt x="479" y="246"/>
                  </a:cubicBezTo>
                  <a:cubicBezTo>
                    <a:pt x="480" y="248"/>
                    <a:pt x="480" y="248"/>
                    <a:pt x="480" y="248"/>
                  </a:cubicBezTo>
                  <a:cubicBezTo>
                    <a:pt x="480" y="248"/>
                    <a:pt x="480" y="248"/>
                    <a:pt x="480" y="248"/>
                  </a:cubicBezTo>
                  <a:cubicBezTo>
                    <a:pt x="480" y="249"/>
                    <a:pt x="480" y="249"/>
                    <a:pt x="480" y="249"/>
                  </a:cubicBezTo>
                  <a:cubicBezTo>
                    <a:pt x="480" y="250"/>
                    <a:pt x="480" y="250"/>
                    <a:pt x="480" y="250"/>
                  </a:cubicBezTo>
                  <a:cubicBezTo>
                    <a:pt x="480" y="251"/>
                    <a:pt x="480" y="251"/>
                    <a:pt x="480" y="251"/>
                  </a:cubicBezTo>
                  <a:cubicBezTo>
                    <a:pt x="480" y="252"/>
                    <a:pt x="480" y="252"/>
                    <a:pt x="480" y="252"/>
                  </a:cubicBezTo>
                  <a:cubicBezTo>
                    <a:pt x="480" y="253"/>
                    <a:pt x="480" y="253"/>
                    <a:pt x="480" y="253"/>
                  </a:cubicBezTo>
                  <a:cubicBezTo>
                    <a:pt x="479" y="254"/>
                    <a:pt x="479" y="254"/>
                    <a:pt x="479" y="254"/>
                  </a:cubicBezTo>
                  <a:cubicBezTo>
                    <a:pt x="479" y="255"/>
                    <a:pt x="479" y="255"/>
                    <a:pt x="479" y="255"/>
                  </a:cubicBezTo>
                  <a:cubicBezTo>
                    <a:pt x="479" y="256"/>
                    <a:pt x="479" y="256"/>
                    <a:pt x="479" y="256"/>
                  </a:cubicBezTo>
                  <a:cubicBezTo>
                    <a:pt x="479" y="258"/>
                    <a:pt x="479" y="258"/>
                    <a:pt x="479" y="258"/>
                  </a:cubicBezTo>
                  <a:cubicBezTo>
                    <a:pt x="479" y="258"/>
                    <a:pt x="479" y="258"/>
                    <a:pt x="479" y="258"/>
                  </a:cubicBezTo>
                  <a:cubicBezTo>
                    <a:pt x="479" y="259"/>
                    <a:pt x="479" y="259"/>
                    <a:pt x="479" y="259"/>
                  </a:cubicBezTo>
                  <a:cubicBezTo>
                    <a:pt x="478" y="260"/>
                    <a:pt x="478" y="260"/>
                    <a:pt x="478" y="260"/>
                  </a:cubicBezTo>
                  <a:cubicBezTo>
                    <a:pt x="478" y="261"/>
                    <a:pt x="478" y="261"/>
                    <a:pt x="478" y="261"/>
                  </a:cubicBezTo>
                  <a:cubicBezTo>
                    <a:pt x="477" y="262"/>
                    <a:pt x="477" y="262"/>
                    <a:pt x="477" y="262"/>
                  </a:cubicBezTo>
                  <a:cubicBezTo>
                    <a:pt x="478" y="262"/>
                    <a:pt x="478" y="262"/>
                    <a:pt x="478" y="262"/>
                  </a:cubicBezTo>
                  <a:cubicBezTo>
                    <a:pt x="478" y="263"/>
                    <a:pt x="478" y="263"/>
                    <a:pt x="478" y="263"/>
                  </a:cubicBezTo>
                  <a:cubicBezTo>
                    <a:pt x="477" y="263"/>
                    <a:pt x="477" y="263"/>
                    <a:pt x="477" y="263"/>
                  </a:cubicBezTo>
                  <a:cubicBezTo>
                    <a:pt x="478" y="265"/>
                    <a:pt x="478" y="265"/>
                    <a:pt x="478" y="265"/>
                  </a:cubicBezTo>
                  <a:cubicBezTo>
                    <a:pt x="477" y="266"/>
                    <a:pt x="477" y="266"/>
                    <a:pt x="477" y="266"/>
                  </a:cubicBezTo>
                  <a:cubicBezTo>
                    <a:pt x="477" y="267"/>
                    <a:pt x="477" y="267"/>
                    <a:pt x="477" y="267"/>
                  </a:cubicBezTo>
                  <a:cubicBezTo>
                    <a:pt x="477" y="267"/>
                    <a:pt x="477" y="267"/>
                    <a:pt x="477" y="267"/>
                  </a:cubicBezTo>
                  <a:cubicBezTo>
                    <a:pt x="477" y="268"/>
                    <a:pt x="477" y="268"/>
                    <a:pt x="477" y="268"/>
                  </a:cubicBezTo>
                  <a:cubicBezTo>
                    <a:pt x="476" y="269"/>
                    <a:pt x="476" y="269"/>
                    <a:pt x="476" y="269"/>
                  </a:cubicBezTo>
                  <a:cubicBezTo>
                    <a:pt x="476" y="270"/>
                    <a:pt x="476" y="270"/>
                    <a:pt x="476" y="270"/>
                  </a:cubicBezTo>
                  <a:cubicBezTo>
                    <a:pt x="475" y="271"/>
                    <a:pt x="475" y="271"/>
                    <a:pt x="475" y="271"/>
                  </a:cubicBezTo>
                  <a:cubicBezTo>
                    <a:pt x="475" y="272"/>
                    <a:pt x="475" y="272"/>
                    <a:pt x="475" y="272"/>
                  </a:cubicBezTo>
                  <a:cubicBezTo>
                    <a:pt x="474" y="273"/>
                    <a:pt x="474" y="273"/>
                    <a:pt x="474" y="273"/>
                  </a:cubicBezTo>
                  <a:cubicBezTo>
                    <a:pt x="473" y="276"/>
                    <a:pt x="473" y="276"/>
                    <a:pt x="473" y="276"/>
                  </a:cubicBezTo>
                  <a:cubicBezTo>
                    <a:pt x="473" y="276"/>
                    <a:pt x="473" y="276"/>
                    <a:pt x="473" y="276"/>
                  </a:cubicBezTo>
                  <a:cubicBezTo>
                    <a:pt x="473" y="277"/>
                    <a:pt x="473" y="277"/>
                    <a:pt x="473" y="277"/>
                  </a:cubicBezTo>
                  <a:cubicBezTo>
                    <a:pt x="473" y="278"/>
                    <a:pt x="473" y="278"/>
                    <a:pt x="473" y="278"/>
                  </a:cubicBezTo>
                  <a:cubicBezTo>
                    <a:pt x="473" y="278"/>
                    <a:pt x="473" y="278"/>
                    <a:pt x="473" y="278"/>
                  </a:cubicBezTo>
                  <a:cubicBezTo>
                    <a:pt x="472" y="279"/>
                    <a:pt x="472" y="279"/>
                    <a:pt x="472" y="279"/>
                  </a:cubicBezTo>
                  <a:cubicBezTo>
                    <a:pt x="472" y="280"/>
                    <a:pt x="472" y="280"/>
                    <a:pt x="472" y="280"/>
                  </a:cubicBezTo>
                  <a:cubicBezTo>
                    <a:pt x="471" y="280"/>
                    <a:pt x="471" y="280"/>
                    <a:pt x="471" y="280"/>
                  </a:cubicBezTo>
                  <a:cubicBezTo>
                    <a:pt x="471" y="281"/>
                    <a:pt x="471" y="281"/>
                    <a:pt x="471" y="281"/>
                  </a:cubicBezTo>
                  <a:cubicBezTo>
                    <a:pt x="470" y="281"/>
                    <a:pt x="470" y="281"/>
                    <a:pt x="470" y="281"/>
                  </a:cubicBezTo>
                  <a:cubicBezTo>
                    <a:pt x="471" y="282"/>
                    <a:pt x="471" y="282"/>
                    <a:pt x="471" y="282"/>
                  </a:cubicBezTo>
                  <a:cubicBezTo>
                    <a:pt x="470" y="283"/>
                    <a:pt x="470" y="283"/>
                    <a:pt x="470" y="283"/>
                  </a:cubicBezTo>
                  <a:cubicBezTo>
                    <a:pt x="470" y="283"/>
                    <a:pt x="470" y="283"/>
                    <a:pt x="470" y="283"/>
                  </a:cubicBezTo>
                  <a:cubicBezTo>
                    <a:pt x="469" y="283"/>
                    <a:pt x="469" y="283"/>
                    <a:pt x="469" y="283"/>
                  </a:cubicBezTo>
                  <a:cubicBezTo>
                    <a:pt x="469" y="284"/>
                    <a:pt x="469" y="284"/>
                    <a:pt x="469" y="284"/>
                  </a:cubicBezTo>
                  <a:cubicBezTo>
                    <a:pt x="469" y="285"/>
                    <a:pt x="469" y="285"/>
                    <a:pt x="469" y="285"/>
                  </a:cubicBezTo>
                  <a:cubicBezTo>
                    <a:pt x="468" y="285"/>
                    <a:pt x="468" y="285"/>
                    <a:pt x="468" y="285"/>
                  </a:cubicBezTo>
                  <a:cubicBezTo>
                    <a:pt x="469" y="286"/>
                    <a:pt x="469" y="286"/>
                    <a:pt x="469" y="286"/>
                  </a:cubicBezTo>
                  <a:cubicBezTo>
                    <a:pt x="467" y="287"/>
                    <a:pt x="467" y="287"/>
                    <a:pt x="467" y="287"/>
                  </a:cubicBezTo>
                  <a:cubicBezTo>
                    <a:pt x="466" y="288"/>
                    <a:pt x="466" y="288"/>
                    <a:pt x="466" y="288"/>
                  </a:cubicBezTo>
                  <a:cubicBezTo>
                    <a:pt x="466" y="288"/>
                    <a:pt x="466" y="288"/>
                    <a:pt x="466" y="288"/>
                  </a:cubicBezTo>
                  <a:cubicBezTo>
                    <a:pt x="466" y="289"/>
                    <a:pt x="466" y="289"/>
                    <a:pt x="466" y="289"/>
                  </a:cubicBezTo>
                  <a:cubicBezTo>
                    <a:pt x="464" y="289"/>
                    <a:pt x="464" y="289"/>
                    <a:pt x="464" y="289"/>
                  </a:cubicBezTo>
                  <a:cubicBezTo>
                    <a:pt x="463" y="290"/>
                    <a:pt x="463" y="290"/>
                    <a:pt x="463" y="290"/>
                  </a:cubicBezTo>
                  <a:cubicBezTo>
                    <a:pt x="463" y="290"/>
                    <a:pt x="463" y="290"/>
                    <a:pt x="463" y="290"/>
                  </a:cubicBezTo>
                  <a:cubicBezTo>
                    <a:pt x="462" y="290"/>
                    <a:pt x="462" y="290"/>
                    <a:pt x="462" y="290"/>
                  </a:cubicBezTo>
                  <a:cubicBezTo>
                    <a:pt x="461" y="289"/>
                    <a:pt x="461" y="289"/>
                    <a:pt x="461" y="289"/>
                  </a:cubicBezTo>
                  <a:cubicBezTo>
                    <a:pt x="460" y="289"/>
                    <a:pt x="460" y="289"/>
                    <a:pt x="460" y="289"/>
                  </a:cubicBezTo>
                  <a:cubicBezTo>
                    <a:pt x="460" y="287"/>
                    <a:pt x="460" y="287"/>
                    <a:pt x="460" y="287"/>
                  </a:cubicBezTo>
                  <a:cubicBezTo>
                    <a:pt x="459" y="287"/>
                    <a:pt x="459" y="287"/>
                    <a:pt x="459" y="287"/>
                  </a:cubicBezTo>
                  <a:cubicBezTo>
                    <a:pt x="458" y="287"/>
                    <a:pt x="458" y="287"/>
                    <a:pt x="458" y="287"/>
                  </a:cubicBezTo>
                  <a:cubicBezTo>
                    <a:pt x="457" y="287"/>
                    <a:pt x="457" y="287"/>
                    <a:pt x="457" y="287"/>
                  </a:cubicBezTo>
                  <a:cubicBezTo>
                    <a:pt x="457" y="287"/>
                    <a:pt x="457" y="287"/>
                    <a:pt x="457" y="287"/>
                  </a:cubicBezTo>
                  <a:cubicBezTo>
                    <a:pt x="457" y="288"/>
                    <a:pt x="457" y="288"/>
                    <a:pt x="457" y="288"/>
                  </a:cubicBezTo>
                  <a:cubicBezTo>
                    <a:pt x="456" y="289"/>
                    <a:pt x="456" y="289"/>
                    <a:pt x="456" y="289"/>
                  </a:cubicBezTo>
                  <a:cubicBezTo>
                    <a:pt x="456" y="290"/>
                    <a:pt x="456" y="290"/>
                    <a:pt x="456" y="290"/>
                  </a:cubicBezTo>
                  <a:cubicBezTo>
                    <a:pt x="455" y="290"/>
                    <a:pt x="455" y="290"/>
                    <a:pt x="455" y="290"/>
                  </a:cubicBezTo>
                  <a:cubicBezTo>
                    <a:pt x="455" y="292"/>
                    <a:pt x="455" y="292"/>
                    <a:pt x="455" y="292"/>
                  </a:cubicBezTo>
                  <a:cubicBezTo>
                    <a:pt x="455" y="291"/>
                    <a:pt x="455" y="291"/>
                    <a:pt x="455" y="291"/>
                  </a:cubicBezTo>
                  <a:cubicBezTo>
                    <a:pt x="453" y="292"/>
                    <a:pt x="453" y="292"/>
                    <a:pt x="453" y="292"/>
                  </a:cubicBezTo>
                  <a:cubicBezTo>
                    <a:pt x="453" y="293"/>
                    <a:pt x="453" y="293"/>
                    <a:pt x="453" y="293"/>
                  </a:cubicBezTo>
                  <a:cubicBezTo>
                    <a:pt x="453" y="293"/>
                    <a:pt x="453" y="293"/>
                    <a:pt x="453" y="293"/>
                  </a:cubicBezTo>
                  <a:close/>
                  <a:moveTo>
                    <a:pt x="147" y="296"/>
                  </a:moveTo>
                  <a:cubicBezTo>
                    <a:pt x="146" y="295"/>
                    <a:pt x="146" y="295"/>
                    <a:pt x="146" y="295"/>
                  </a:cubicBezTo>
                  <a:cubicBezTo>
                    <a:pt x="140" y="296"/>
                    <a:pt x="140" y="296"/>
                    <a:pt x="140" y="296"/>
                  </a:cubicBezTo>
                  <a:cubicBezTo>
                    <a:pt x="147" y="296"/>
                    <a:pt x="147" y="296"/>
                    <a:pt x="147" y="296"/>
                  </a:cubicBezTo>
                  <a:close/>
                  <a:moveTo>
                    <a:pt x="518" y="279"/>
                  </a:moveTo>
                  <a:cubicBezTo>
                    <a:pt x="519" y="279"/>
                    <a:pt x="519" y="279"/>
                    <a:pt x="519" y="279"/>
                  </a:cubicBezTo>
                  <a:cubicBezTo>
                    <a:pt x="519" y="278"/>
                    <a:pt x="519" y="278"/>
                    <a:pt x="519" y="278"/>
                  </a:cubicBezTo>
                  <a:cubicBezTo>
                    <a:pt x="520" y="278"/>
                    <a:pt x="520" y="278"/>
                    <a:pt x="520" y="278"/>
                  </a:cubicBezTo>
                  <a:cubicBezTo>
                    <a:pt x="519" y="278"/>
                    <a:pt x="519" y="278"/>
                    <a:pt x="519" y="278"/>
                  </a:cubicBezTo>
                  <a:cubicBezTo>
                    <a:pt x="518" y="279"/>
                    <a:pt x="518" y="279"/>
                    <a:pt x="518" y="279"/>
                  </a:cubicBezTo>
                  <a:close/>
                  <a:moveTo>
                    <a:pt x="29" y="41"/>
                  </a:moveTo>
                  <a:cubicBezTo>
                    <a:pt x="28" y="40"/>
                    <a:pt x="28" y="40"/>
                    <a:pt x="28" y="40"/>
                  </a:cubicBezTo>
                  <a:cubicBezTo>
                    <a:pt x="28" y="39"/>
                    <a:pt x="28" y="39"/>
                    <a:pt x="28" y="39"/>
                  </a:cubicBezTo>
                  <a:cubicBezTo>
                    <a:pt x="28" y="39"/>
                    <a:pt x="28" y="39"/>
                    <a:pt x="28" y="39"/>
                  </a:cubicBezTo>
                  <a:cubicBezTo>
                    <a:pt x="27" y="38"/>
                    <a:pt x="27" y="38"/>
                    <a:pt x="27" y="38"/>
                  </a:cubicBezTo>
                  <a:cubicBezTo>
                    <a:pt x="27" y="38"/>
                    <a:pt x="27" y="38"/>
                    <a:pt x="27" y="38"/>
                  </a:cubicBezTo>
                  <a:cubicBezTo>
                    <a:pt x="28" y="37"/>
                    <a:pt x="28" y="37"/>
                    <a:pt x="28" y="37"/>
                  </a:cubicBezTo>
                  <a:cubicBezTo>
                    <a:pt x="28" y="36"/>
                    <a:pt x="28" y="36"/>
                    <a:pt x="28" y="36"/>
                  </a:cubicBezTo>
                  <a:cubicBezTo>
                    <a:pt x="30" y="36"/>
                    <a:pt x="30" y="36"/>
                    <a:pt x="30" y="36"/>
                  </a:cubicBezTo>
                  <a:cubicBezTo>
                    <a:pt x="30" y="36"/>
                    <a:pt x="30" y="36"/>
                    <a:pt x="30" y="36"/>
                  </a:cubicBezTo>
                  <a:cubicBezTo>
                    <a:pt x="31" y="36"/>
                    <a:pt x="31" y="36"/>
                    <a:pt x="31" y="36"/>
                  </a:cubicBezTo>
                  <a:cubicBezTo>
                    <a:pt x="31" y="37"/>
                    <a:pt x="31" y="37"/>
                    <a:pt x="31" y="37"/>
                  </a:cubicBezTo>
                  <a:cubicBezTo>
                    <a:pt x="32" y="37"/>
                    <a:pt x="32" y="37"/>
                    <a:pt x="32" y="37"/>
                  </a:cubicBezTo>
                  <a:cubicBezTo>
                    <a:pt x="33" y="37"/>
                    <a:pt x="33" y="37"/>
                    <a:pt x="33" y="37"/>
                  </a:cubicBezTo>
                  <a:cubicBezTo>
                    <a:pt x="33" y="37"/>
                    <a:pt x="33" y="37"/>
                    <a:pt x="33" y="37"/>
                  </a:cubicBezTo>
                  <a:cubicBezTo>
                    <a:pt x="34" y="36"/>
                    <a:pt x="34" y="36"/>
                    <a:pt x="34" y="36"/>
                  </a:cubicBezTo>
                  <a:cubicBezTo>
                    <a:pt x="33" y="36"/>
                    <a:pt x="33" y="36"/>
                    <a:pt x="33" y="36"/>
                  </a:cubicBezTo>
                  <a:cubicBezTo>
                    <a:pt x="32" y="36"/>
                    <a:pt x="32" y="36"/>
                    <a:pt x="32" y="36"/>
                  </a:cubicBezTo>
                  <a:cubicBezTo>
                    <a:pt x="30" y="34"/>
                    <a:pt x="30" y="34"/>
                    <a:pt x="30" y="34"/>
                  </a:cubicBezTo>
                  <a:cubicBezTo>
                    <a:pt x="28" y="34"/>
                    <a:pt x="28" y="34"/>
                    <a:pt x="28" y="34"/>
                  </a:cubicBezTo>
                  <a:cubicBezTo>
                    <a:pt x="27" y="34"/>
                    <a:pt x="27" y="34"/>
                    <a:pt x="27" y="34"/>
                  </a:cubicBezTo>
                  <a:cubicBezTo>
                    <a:pt x="25" y="36"/>
                    <a:pt x="25" y="36"/>
                    <a:pt x="25" y="36"/>
                  </a:cubicBezTo>
                  <a:cubicBezTo>
                    <a:pt x="25" y="37"/>
                    <a:pt x="25" y="37"/>
                    <a:pt x="25" y="37"/>
                  </a:cubicBezTo>
                  <a:cubicBezTo>
                    <a:pt x="24" y="37"/>
                    <a:pt x="24" y="37"/>
                    <a:pt x="24" y="37"/>
                  </a:cubicBezTo>
                  <a:cubicBezTo>
                    <a:pt x="22" y="38"/>
                    <a:pt x="22" y="38"/>
                    <a:pt x="22" y="38"/>
                  </a:cubicBezTo>
                  <a:cubicBezTo>
                    <a:pt x="22" y="40"/>
                    <a:pt x="22" y="40"/>
                    <a:pt x="22" y="40"/>
                  </a:cubicBezTo>
                  <a:cubicBezTo>
                    <a:pt x="23" y="40"/>
                    <a:pt x="23" y="40"/>
                    <a:pt x="23" y="40"/>
                  </a:cubicBezTo>
                  <a:cubicBezTo>
                    <a:pt x="24" y="40"/>
                    <a:pt x="24" y="40"/>
                    <a:pt x="24" y="40"/>
                  </a:cubicBezTo>
                  <a:cubicBezTo>
                    <a:pt x="25" y="40"/>
                    <a:pt x="25" y="40"/>
                    <a:pt x="25" y="40"/>
                  </a:cubicBezTo>
                  <a:cubicBezTo>
                    <a:pt x="25" y="41"/>
                    <a:pt x="25" y="41"/>
                    <a:pt x="25" y="41"/>
                  </a:cubicBezTo>
                  <a:cubicBezTo>
                    <a:pt x="26" y="41"/>
                    <a:pt x="26" y="41"/>
                    <a:pt x="26" y="41"/>
                  </a:cubicBezTo>
                  <a:cubicBezTo>
                    <a:pt x="26" y="40"/>
                    <a:pt x="26" y="40"/>
                    <a:pt x="26" y="40"/>
                  </a:cubicBezTo>
                  <a:cubicBezTo>
                    <a:pt x="26" y="40"/>
                    <a:pt x="26" y="40"/>
                    <a:pt x="26" y="40"/>
                  </a:cubicBezTo>
                  <a:cubicBezTo>
                    <a:pt x="27" y="40"/>
                    <a:pt x="27" y="40"/>
                    <a:pt x="27" y="40"/>
                  </a:cubicBezTo>
                  <a:cubicBezTo>
                    <a:pt x="27" y="40"/>
                    <a:pt x="27" y="40"/>
                    <a:pt x="27" y="40"/>
                  </a:cubicBezTo>
                  <a:cubicBezTo>
                    <a:pt x="28" y="41"/>
                    <a:pt x="28" y="41"/>
                    <a:pt x="28" y="41"/>
                  </a:cubicBezTo>
                  <a:cubicBezTo>
                    <a:pt x="29" y="42"/>
                    <a:pt x="29" y="42"/>
                    <a:pt x="29" y="42"/>
                  </a:cubicBezTo>
                  <a:cubicBezTo>
                    <a:pt x="29" y="41"/>
                    <a:pt x="29" y="41"/>
                    <a:pt x="29" y="41"/>
                  </a:cubicBezTo>
                  <a:close/>
                  <a:moveTo>
                    <a:pt x="36" y="29"/>
                  </a:moveTo>
                  <a:cubicBezTo>
                    <a:pt x="36" y="29"/>
                    <a:pt x="36" y="29"/>
                    <a:pt x="36" y="29"/>
                  </a:cubicBezTo>
                  <a:cubicBezTo>
                    <a:pt x="37" y="28"/>
                    <a:pt x="37" y="28"/>
                    <a:pt x="37" y="28"/>
                  </a:cubicBezTo>
                  <a:cubicBezTo>
                    <a:pt x="37" y="28"/>
                    <a:pt x="37" y="28"/>
                    <a:pt x="37" y="28"/>
                  </a:cubicBezTo>
                  <a:cubicBezTo>
                    <a:pt x="37" y="29"/>
                    <a:pt x="37" y="29"/>
                    <a:pt x="37" y="29"/>
                  </a:cubicBezTo>
                  <a:cubicBezTo>
                    <a:pt x="37" y="29"/>
                    <a:pt x="37" y="29"/>
                    <a:pt x="37" y="29"/>
                  </a:cubicBezTo>
                  <a:cubicBezTo>
                    <a:pt x="37" y="30"/>
                    <a:pt x="37" y="30"/>
                    <a:pt x="37" y="30"/>
                  </a:cubicBezTo>
                  <a:cubicBezTo>
                    <a:pt x="36" y="30"/>
                    <a:pt x="36" y="30"/>
                    <a:pt x="36" y="30"/>
                  </a:cubicBezTo>
                  <a:cubicBezTo>
                    <a:pt x="36" y="30"/>
                    <a:pt x="36" y="29"/>
                    <a:pt x="36" y="29"/>
                  </a:cubicBezTo>
                  <a:close/>
                  <a:moveTo>
                    <a:pt x="34" y="45"/>
                  </a:moveTo>
                  <a:cubicBezTo>
                    <a:pt x="34" y="45"/>
                    <a:pt x="34" y="45"/>
                    <a:pt x="34" y="45"/>
                  </a:cubicBezTo>
                  <a:cubicBezTo>
                    <a:pt x="35" y="45"/>
                    <a:pt x="35" y="45"/>
                    <a:pt x="35" y="45"/>
                  </a:cubicBezTo>
                  <a:cubicBezTo>
                    <a:pt x="35" y="45"/>
                    <a:pt x="35" y="45"/>
                    <a:pt x="35" y="45"/>
                  </a:cubicBezTo>
                  <a:cubicBezTo>
                    <a:pt x="35" y="44"/>
                    <a:pt x="35" y="44"/>
                    <a:pt x="35" y="44"/>
                  </a:cubicBezTo>
                  <a:cubicBezTo>
                    <a:pt x="35" y="44"/>
                    <a:pt x="35" y="44"/>
                    <a:pt x="35" y="44"/>
                  </a:cubicBezTo>
                  <a:cubicBezTo>
                    <a:pt x="36" y="44"/>
                    <a:pt x="36" y="44"/>
                    <a:pt x="36" y="44"/>
                  </a:cubicBezTo>
                  <a:cubicBezTo>
                    <a:pt x="36" y="43"/>
                    <a:pt x="36" y="43"/>
                    <a:pt x="36" y="43"/>
                  </a:cubicBezTo>
                  <a:cubicBezTo>
                    <a:pt x="37" y="42"/>
                    <a:pt x="37" y="42"/>
                    <a:pt x="37" y="42"/>
                  </a:cubicBezTo>
                  <a:cubicBezTo>
                    <a:pt x="36" y="41"/>
                    <a:pt x="36" y="41"/>
                    <a:pt x="36" y="41"/>
                  </a:cubicBezTo>
                  <a:cubicBezTo>
                    <a:pt x="36" y="41"/>
                    <a:pt x="36" y="41"/>
                    <a:pt x="36" y="41"/>
                  </a:cubicBezTo>
                  <a:cubicBezTo>
                    <a:pt x="36" y="40"/>
                    <a:pt x="36" y="40"/>
                    <a:pt x="36" y="40"/>
                  </a:cubicBezTo>
                  <a:cubicBezTo>
                    <a:pt x="36" y="40"/>
                    <a:pt x="36" y="40"/>
                    <a:pt x="36" y="40"/>
                  </a:cubicBezTo>
                  <a:cubicBezTo>
                    <a:pt x="37" y="40"/>
                    <a:pt x="37" y="40"/>
                    <a:pt x="37" y="40"/>
                  </a:cubicBezTo>
                  <a:cubicBezTo>
                    <a:pt x="39" y="40"/>
                    <a:pt x="39" y="40"/>
                    <a:pt x="39" y="40"/>
                  </a:cubicBezTo>
                  <a:cubicBezTo>
                    <a:pt x="39" y="40"/>
                    <a:pt x="39" y="40"/>
                    <a:pt x="39" y="40"/>
                  </a:cubicBezTo>
                  <a:cubicBezTo>
                    <a:pt x="39" y="39"/>
                    <a:pt x="39" y="39"/>
                    <a:pt x="39" y="39"/>
                  </a:cubicBezTo>
                  <a:cubicBezTo>
                    <a:pt x="39" y="39"/>
                    <a:pt x="39" y="39"/>
                    <a:pt x="39" y="39"/>
                  </a:cubicBezTo>
                  <a:cubicBezTo>
                    <a:pt x="38" y="39"/>
                    <a:pt x="38" y="39"/>
                    <a:pt x="38" y="39"/>
                  </a:cubicBezTo>
                  <a:cubicBezTo>
                    <a:pt x="38" y="38"/>
                    <a:pt x="38" y="38"/>
                    <a:pt x="38" y="38"/>
                  </a:cubicBezTo>
                  <a:cubicBezTo>
                    <a:pt x="38" y="38"/>
                    <a:pt x="38" y="38"/>
                    <a:pt x="38" y="38"/>
                  </a:cubicBezTo>
                  <a:cubicBezTo>
                    <a:pt x="38" y="37"/>
                    <a:pt x="38" y="37"/>
                    <a:pt x="38" y="37"/>
                  </a:cubicBezTo>
                  <a:cubicBezTo>
                    <a:pt x="38" y="37"/>
                    <a:pt x="38" y="37"/>
                    <a:pt x="38" y="37"/>
                  </a:cubicBezTo>
                  <a:cubicBezTo>
                    <a:pt x="38" y="37"/>
                    <a:pt x="38" y="37"/>
                    <a:pt x="38" y="37"/>
                  </a:cubicBezTo>
                  <a:cubicBezTo>
                    <a:pt x="39" y="37"/>
                    <a:pt x="39" y="37"/>
                    <a:pt x="39" y="37"/>
                  </a:cubicBezTo>
                  <a:cubicBezTo>
                    <a:pt x="39" y="38"/>
                    <a:pt x="39" y="38"/>
                    <a:pt x="39" y="38"/>
                  </a:cubicBezTo>
                  <a:cubicBezTo>
                    <a:pt x="40" y="37"/>
                    <a:pt x="40" y="37"/>
                    <a:pt x="40" y="37"/>
                  </a:cubicBezTo>
                  <a:cubicBezTo>
                    <a:pt x="40" y="37"/>
                    <a:pt x="40" y="37"/>
                    <a:pt x="40" y="37"/>
                  </a:cubicBezTo>
                  <a:cubicBezTo>
                    <a:pt x="41" y="36"/>
                    <a:pt x="41" y="36"/>
                    <a:pt x="41" y="36"/>
                  </a:cubicBezTo>
                  <a:cubicBezTo>
                    <a:pt x="41" y="36"/>
                    <a:pt x="41" y="36"/>
                    <a:pt x="41" y="36"/>
                  </a:cubicBezTo>
                  <a:cubicBezTo>
                    <a:pt x="41" y="35"/>
                    <a:pt x="41" y="35"/>
                    <a:pt x="41" y="35"/>
                  </a:cubicBezTo>
                  <a:cubicBezTo>
                    <a:pt x="41" y="35"/>
                    <a:pt x="41" y="35"/>
                    <a:pt x="41" y="35"/>
                  </a:cubicBezTo>
                  <a:cubicBezTo>
                    <a:pt x="40" y="34"/>
                    <a:pt x="40" y="34"/>
                    <a:pt x="40" y="34"/>
                  </a:cubicBezTo>
                  <a:cubicBezTo>
                    <a:pt x="40" y="34"/>
                    <a:pt x="40" y="34"/>
                    <a:pt x="40" y="34"/>
                  </a:cubicBezTo>
                  <a:cubicBezTo>
                    <a:pt x="39" y="33"/>
                    <a:pt x="39" y="33"/>
                    <a:pt x="39" y="33"/>
                  </a:cubicBezTo>
                  <a:cubicBezTo>
                    <a:pt x="38" y="34"/>
                    <a:pt x="38" y="34"/>
                    <a:pt x="38" y="34"/>
                  </a:cubicBezTo>
                  <a:cubicBezTo>
                    <a:pt x="38" y="35"/>
                    <a:pt x="38" y="35"/>
                    <a:pt x="38" y="35"/>
                  </a:cubicBezTo>
                  <a:cubicBezTo>
                    <a:pt x="37" y="35"/>
                    <a:pt x="37" y="35"/>
                    <a:pt x="37" y="35"/>
                  </a:cubicBezTo>
                  <a:cubicBezTo>
                    <a:pt x="37" y="35"/>
                    <a:pt x="37" y="35"/>
                    <a:pt x="37" y="35"/>
                  </a:cubicBezTo>
                  <a:cubicBezTo>
                    <a:pt x="37" y="34"/>
                    <a:pt x="37" y="34"/>
                    <a:pt x="37" y="34"/>
                  </a:cubicBezTo>
                  <a:cubicBezTo>
                    <a:pt x="38" y="33"/>
                    <a:pt x="38" y="33"/>
                    <a:pt x="38" y="33"/>
                  </a:cubicBezTo>
                  <a:cubicBezTo>
                    <a:pt x="38" y="32"/>
                    <a:pt x="38" y="32"/>
                    <a:pt x="38" y="32"/>
                  </a:cubicBezTo>
                  <a:cubicBezTo>
                    <a:pt x="38" y="31"/>
                    <a:pt x="38" y="31"/>
                    <a:pt x="38" y="31"/>
                  </a:cubicBezTo>
                  <a:cubicBezTo>
                    <a:pt x="38" y="31"/>
                    <a:pt x="38" y="31"/>
                    <a:pt x="38" y="31"/>
                  </a:cubicBezTo>
                  <a:cubicBezTo>
                    <a:pt x="37" y="32"/>
                    <a:pt x="37" y="32"/>
                    <a:pt x="37" y="32"/>
                  </a:cubicBezTo>
                  <a:cubicBezTo>
                    <a:pt x="37" y="33"/>
                    <a:pt x="37" y="33"/>
                    <a:pt x="37" y="33"/>
                  </a:cubicBezTo>
                  <a:cubicBezTo>
                    <a:pt x="36" y="33"/>
                    <a:pt x="36" y="33"/>
                    <a:pt x="36" y="33"/>
                  </a:cubicBezTo>
                  <a:cubicBezTo>
                    <a:pt x="36" y="33"/>
                    <a:pt x="36" y="33"/>
                    <a:pt x="36" y="33"/>
                  </a:cubicBezTo>
                  <a:cubicBezTo>
                    <a:pt x="37" y="32"/>
                    <a:pt x="37" y="32"/>
                    <a:pt x="37" y="32"/>
                  </a:cubicBezTo>
                  <a:cubicBezTo>
                    <a:pt x="36" y="32"/>
                    <a:pt x="36" y="32"/>
                    <a:pt x="36" y="32"/>
                  </a:cubicBezTo>
                  <a:cubicBezTo>
                    <a:pt x="36" y="32"/>
                    <a:pt x="36" y="32"/>
                    <a:pt x="36" y="32"/>
                  </a:cubicBezTo>
                  <a:cubicBezTo>
                    <a:pt x="36" y="33"/>
                    <a:pt x="36" y="33"/>
                    <a:pt x="36" y="33"/>
                  </a:cubicBezTo>
                  <a:cubicBezTo>
                    <a:pt x="35" y="33"/>
                    <a:pt x="35" y="33"/>
                    <a:pt x="35" y="33"/>
                  </a:cubicBezTo>
                  <a:cubicBezTo>
                    <a:pt x="35" y="34"/>
                    <a:pt x="35" y="34"/>
                    <a:pt x="35" y="34"/>
                  </a:cubicBezTo>
                  <a:cubicBezTo>
                    <a:pt x="35" y="34"/>
                    <a:pt x="35" y="34"/>
                    <a:pt x="35" y="34"/>
                  </a:cubicBezTo>
                  <a:cubicBezTo>
                    <a:pt x="36" y="34"/>
                    <a:pt x="36" y="34"/>
                    <a:pt x="36" y="34"/>
                  </a:cubicBezTo>
                  <a:cubicBezTo>
                    <a:pt x="36" y="34"/>
                    <a:pt x="36" y="34"/>
                    <a:pt x="36" y="34"/>
                  </a:cubicBezTo>
                  <a:cubicBezTo>
                    <a:pt x="36" y="35"/>
                    <a:pt x="36" y="35"/>
                    <a:pt x="36" y="35"/>
                  </a:cubicBezTo>
                  <a:cubicBezTo>
                    <a:pt x="36" y="35"/>
                    <a:pt x="36" y="35"/>
                    <a:pt x="36" y="35"/>
                  </a:cubicBezTo>
                  <a:cubicBezTo>
                    <a:pt x="35" y="36"/>
                    <a:pt x="35" y="36"/>
                    <a:pt x="35" y="36"/>
                  </a:cubicBezTo>
                  <a:cubicBezTo>
                    <a:pt x="35" y="36"/>
                    <a:pt x="35" y="36"/>
                    <a:pt x="35" y="36"/>
                  </a:cubicBezTo>
                  <a:cubicBezTo>
                    <a:pt x="35" y="37"/>
                    <a:pt x="35" y="37"/>
                    <a:pt x="35" y="37"/>
                  </a:cubicBezTo>
                  <a:cubicBezTo>
                    <a:pt x="34" y="37"/>
                    <a:pt x="34" y="37"/>
                    <a:pt x="34" y="37"/>
                  </a:cubicBezTo>
                  <a:cubicBezTo>
                    <a:pt x="34" y="38"/>
                    <a:pt x="34" y="38"/>
                    <a:pt x="34" y="38"/>
                  </a:cubicBezTo>
                  <a:cubicBezTo>
                    <a:pt x="33" y="38"/>
                    <a:pt x="33" y="38"/>
                    <a:pt x="33" y="38"/>
                  </a:cubicBezTo>
                  <a:cubicBezTo>
                    <a:pt x="32" y="38"/>
                    <a:pt x="32" y="38"/>
                    <a:pt x="32" y="38"/>
                  </a:cubicBezTo>
                  <a:cubicBezTo>
                    <a:pt x="31" y="38"/>
                    <a:pt x="31" y="38"/>
                    <a:pt x="31" y="38"/>
                  </a:cubicBezTo>
                  <a:cubicBezTo>
                    <a:pt x="30" y="38"/>
                    <a:pt x="30" y="38"/>
                    <a:pt x="30" y="38"/>
                  </a:cubicBezTo>
                  <a:cubicBezTo>
                    <a:pt x="30" y="37"/>
                    <a:pt x="30" y="37"/>
                    <a:pt x="30" y="37"/>
                  </a:cubicBezTo>
                  <a:cubicBezTo>
                    <a:pt x="29" y="38"/>
                    <a:pt x="29" y="38"/>
                    <a:pt x="29" y="38"/>
                  </a:cubicBezTo>
                  <a:cubicBezTo>
                    <a:pt x="29" y="38"/>
                    <a:pt x="29" y="38"/>
                    <a:pt x="29" y="38"/>
                  </a:cubicBezTo>
                  <a:cubicBezTo>
                    <a:pt x="29" y="39"/>
                    <a:pt x="29" y="39"/>
                    <a:pt x="29" y="39"/>
                  </a:cubicBezTo>
                  <a:cubicBezTo>
                    <a:pt x="29" y="39"/>
                    <a:pt x="29" y="39"/>
                    <a:pt x="29" y="39"/>
                  </a:cubicBezTo>
                  <a:cubicBezTo>
                    <a:pt x="30" y="39"/>
                    <a:pt x="30" y="39"/>
                    <a:pt x="30" y="39"/>
                  </a:cubicBezTo>
                  <a:cubicBezTo>
                    <a:pt x="31" y="39"/>
                    <a:pt x="31" y="39"/>
                    <a:pt x="31" y="39"/>
                  </a:cubicBezTo>
                  <a:cubicBezTo>
                    <a:pt x="31" y="39"/>
                    <a:pt x="31" y="39"/>
                    <a:pt x="31" y="39"/>
                  </a:cubicBezTo>
                  <a:cubicBezTo>
                    <a:pt x="31" y="40"/>
                    <a:pt x="31" y="40"/>
                    <a:pt x="31" y="40"/>
                  </a:cubicBezTo>
                  <a:cubicBezTo>
                    <a:pt x="32" y="40"/>
                    <a:pt x="32" y="40"/>
                    <a:pt x="32" y="40"/>
                  </a:cubicBezTo>
                  <a:cubicBezTo>
                    <a:pt x="32" y="41"/>
                    <a:pt x="32" y="41"/>
                    <a:pt x="32" y="41"/>
                  </a:cubicBezTo>
                  <a:cubicBezTo>
                    <a:pt x="32" y="41"/>
                    <a:pt x="32" y="41"/>
                    <a:pt x="32" y="41"/>
                  </a:cubicBezTo>
                  <a:cubicBezTo>
                    <a:pt x="31" y="41"/>
                    <a:pt x="31" y="41"/>
                    <a:pt x="31" y="41"/>
                  </a:cubicBezTo>
                  <a:cubicBezTo>
                    <a:pt x="30" y="41"/>
                    <a:pt x="30" y="41"/>
                    <a:pt x="30" y="41"/>
                  </a:cubicBezTo>
                  <a:cubicBezTo>
                    <a:pt x="30" y="43"/>
                    <a:pt x="30" y="43"/>
                    <a:pt x="30" y="43"/>
                  </a:cubicBezTo>
                  <a:cubicBezTo>
                    <a:pt x="31" y="44"/>
                    <a:pt x="31" y="44"/>
                    <a:pt x="31" y="44"/>
                  </a:cubicBezTo>
                  <a:cubicBezTo>
                    <a:pt x="31" y="44"/>
                    <a:pt x="31" y="44"/>
                    <a:pt x="31" y="44"/>
                  </a:cubicBezTo>
                  <a:cubicBezTo>
                    <a:pt x="31" y="45"/>
                    <a:pt x="31" y="45"/>
                    <a:pt x="31" y="45"/>
                  </a:cubicBezTo>
                  <a:cubicBezTo>
                    <a:pt x="31" y="45"/>
                    <a:pt x="31" y="45"/>
                    <a:pt x="31" y="45"/>
                  </a:cubicBezTo>
                  <a:cubicBezTo>
                    <a:pt x="32" y="45"/>
                    <a:pt x="32" y="45"/>
                    <a:pt x="32" y="45"/>
                  </a:cubicBezTo>
                  <a:cubicBezTo>
                    <a:pt x="33" y="44"/>
                    <a:pt x="33" y="44"/>
                    <a:pt x="33" y="44"/>
                  </a:cubicBezTo>
                  <a:cubicBezTo>
                    <a:pt x="33" y="43"/>
                    <a:pt x="33" y="43"/>
                    <a:pt x="33" y="43"/>
                  </a:cubicBezTo>
                  <a:cubicBezTo>
                    <a:pt x="33" y="43"/>
                    <a:pt x="33" y="43"/>
                    <a:pt x="33" y="43"/>
                  </a:cubicBezTo>
                  <a:cubicBezTo>
                    <a:pt x="34" y="44"/>
                    <a:pt x="34" y="44"/>
                    <a:pt x="34" y="44"/>
                  </a:cubicBezTo>
                  <a:cubicBezTo>
                    <a:pt x="34" y="45"/>
                    <a:pt x="34" y="45"/>
                    <a:pt x="34" y="45"/>
                  </a:cubicBezTo>
                  <a:close/>
                  <a:moveTo>
                    <a:pt x="40" y="44"/>
                  </a:moveTo>
                  <a:cubicBezTo>
                    <a:pt x="40" y="43"/>
                    <a:pt x="40" y="43"/>
                    <a:pt x="40" y="43"/>
                  </a:cubicBezTo>
                  <a:cubicBezTo>
                    <a:pt x="40" y="43"/>
                    <a:pt x="40" y="43"/>
                    <a:pt x="40" y="43"/>
                  </a:cubicBezTo>
                  <a:cubicBezTo>
                    <a:pt x="40" y="42"/>
                    <a:pt x="40" y="42"/>
                    <a:pt x="40" y="42"/>
                  </a:cubicBezTo>
                  <a:cubicBezTo>
                    <a:pt x="39" y="42"/>
                    <a:pt x="39" y="42"/>
                    <a:pt x="39" y="42"/>
                  </a:cubicBezTo>
                  <a:cubicBezTo>
                    <a:pt x="38" y="41"/>
                    <a:pt x="38" y="41"/>
                    <a:pt x="38" y="41"/>
                  </a:cubicBezTo>
                  <a:cubicBezTo>
                    <a:pt x="38" y="42"/>
                    <a:pt x="38" y="42"/>
                    <a:pt x="38" y="42"/>
                  </a:cubicBezTo>
                  <a:cubicBezTo>
                    <a:pt x="38" y="43"/>
                    <a:pt x="38" y="43"/>
                    <a:pt x="38" y="43"/>
                  </a:cubicBezTo>
                  <a:cubicBezTo>
                    <a:pt x="38" y="43"/>
                    <a:pt x="38" y="43"/>
                    <a:pt x="38" y="43"/>
                  </a:cubicBezTo>
                  <a:cubicBezTo>
                    <a:pt x="40" y="44"/>
                    <a:pt x="40" y="44"/>
                    <a:pt x="40" y="44"/>
                  </a:cubicBezTo>
                  <a:close/>
                  <a:moveTo>
                    <a:pt x="41" y="46"/>
                  </a:moveTo>
                  <a:cubicBezTo>
                    <a:pt x="41" y="46"/>
                    <a:pt x="42" y="46"/>
                    <a:pt x="42" y="46"/>
                  </a:cubicBezTo>
                  <a:cubicBezTo>
                    <a:pt x="42" y="46"/>
                    <a:pt x="42" y="46"/>
                    <a:pt x="42" y="46"/>
                  </a:cubicBezTo>
                  <a:cubicBezTo>
                    <a:pt x="44" y="46"/>
                    <a:pt x="44" y="46"/>
                    <a:pt x="44" y="46"/>
                  </a:cubicBezTo>
                  <a:cubicBezTo>
                    <a:pt x="44" y="45"/>
                    <a:pt x="44" y="45"/>
                    <a:pt x="44" y="45"/>
                  </a:cubicBezTo>
                  <a:cubicBezTo>
                    <a:pt x="44" y="45"/>
                    <a:pt x="44" y="45"/>
                    <a:pt x="44" y="45"/>
                  </a:cubicBezTo>
                  <a:cubicBezTo>
                    <a:pt x="43" y="44"/>
                    <a:pt x="43" y="44"/>
                    <a:pt x="43" y="44"/>
                  </a:cubicBezTo>
                  <a:cubicBezTo>
                    <a:pt x="43" y="44"/>
                    <a:pt x="43" y="44"/>
                    <a:pt x="43" y="44"/>
                  </a:cubicBezTo>
                  <a:cubicBezTo>
                    <a:pt x="42" y="42"/>
                    <a:pt x="42" y="42"/>
                    <a:pt x="42" y="42"/>
                  </a:cubicBezTo>
                  <a:cubicBezTo>
                    <a:pt x="42" y="43"/>
                    <a:pt x="42" y="43"/>
                    <a:pt x="42" y="43"/>
                  </a:cubicBezTo>
                  <a:cubicBezTo>
                    <a:pt x="42" y="44"/>
                    <a:pt x="42" y="44"/>
                    <a:pt x="42" y="44"/>
                  </a:cubicBezTo>
                  <a:cubicBezTo>
                    <a:pt x="41" y="45"/>
                    <a:pt x="41" y="45"/>
                    <a:pt x="41" y="45"/>
                  </a:cubicBezTo>
                  <a:cubicBezTo>
                    <a:pt x="40" y="45"/>
                    <a:pt x="40" y="45"/>
                    <a:pt x="40" y="45"/>
                  </a:cubicBezTo>
                  <a:cubicBezTo>
                    <a:pt x="40" y="45"/>
                    <a:pt x="40" y="45"/>
                    <a:pt x="40" y="45"/>
                  </a:cubicBezTo>
                  <a:cubicBezTo>
                    <a:pt x="41" y="45"/>
                    <a:pt x="41" y="45"/>
                    <a:pt x="41" y="45"/>
                  </a:cubicBezTo>
                  <a:cubicBezTo>
                    <a:pt x="41" y="46"/>
                    <a:pt x="41" y="46"/>
                    <a:pt x="41" y="46"/>
                  </a:cubicBezTo>
                  <a:close/>
                  <a:moveTo>
                    <a:pt x="52" y="18"/>
                  </a:moveTo>
                  <a:cubicBezTo>
                    <a:pt x="53" y="17"/>
                    <a:pt x="53" y="17"/>
                    <a:pt x="53" y="17"/>
                  </a:cubicBezTo>
                  <a:cubicBezTo>
                    <a:pt x="54" y="17"/>
                    <a:pt x="54" y="17"/>
                    <a:pt x="54" y="17"/>
                  </a:cubicBezTo>
                  <a:cubicBezTo>
                    <a:pt x="54" y="17"/>
                    <a:pt x="54" y="17"/>
                    <a:pt x="54" y="17"/>
                  </a:cubicBezTo>
                  <a:cubicBezTo>
                    <a:pt x="55" y="16"/>
                    <a:pt x="55" y="16"/>
                    <a:pt x="55" y="16"/>
                  </a:cubicBezTo>
                  <a:cubicBezTo>
                    <a:pt x="54" y="16"/>
                    <a:pt x="54" y="16"/>
                    <a:pt x="54" y="16"/>
                  </a:cubicBezTo>
                  <a:cubicBezTo>
                    <a:pt x="54" y="15"/>
                    <a:pt x="54" y="15"/>
                    <a:pt x="54" y="15"/>
                  </a:cubicBezTo>
                  <a:cubicBezTo>
                    <a:pt x="54" y="15"/>
                    <a:pt x="54" y="15"/>
                    <a:pt x="54" y="15"/>
                  </a:cubicBezTo>
                  <a:cubicBezTo>
                    <a:pt x="53" y="15"/>
                    <a:pt x="53" y="15"/>
                    <a:pt x="53" y="15"/>
                  </a:cubicBezTo>
                  <a:cubicBezTo>
                    <a:pt x="52" y="15"/>
                    <a:pt x="52" y="15"/>
                    <a:pt x="52" y="15"/>
                  </a:cubicBezTo>
                  <a:cubicBezTo>
                    <a:pt x="51" y="16"/>
                    <a:pt x="51" y="16"/>
                    <a:pt x="51" y="16"/>
                  </a:cubicBezTo>
                  <a:cubicBezTo>
                    <a:pt x="51" y="16"/>
                    <a:pt x="51" y="16"/>
                    <a:pt x="51" y="16"/>
                  </a:cubicBezTo>
                  <a:cubicBezTo>
                    <a:pt x="52" y="17"/>
                    <a:pt x="52" y="17"/>
                    <a:pt x="52" y="17"/>
                  </a:cubicBezTo>
                  <a:cubicBezTo>
                    <a:pt x="52" y="17"/>
                    <a:pt x="52" y="17"/>
                    <a:pt x="52" y="17"/>
                  </a:cubicBezTo>
                  <a:cubicBezTo>
                    <a:pt x="52" y="17"/>
                    <a:pt x="52" y="18"/>
                    <a:pt x="52" y="18"/>
                  </a:cubicBezTo>
                  <a:close/>
                  <a:moveTo>
                    <a:pt x="53" y="19"/>
                  </a:moveTo>
                  <a:cubicBezTo>
                    <a:pt x="53" y="19"/>
                    <a:pt x="53" y="19"/>
                    <a:pt x="53" y="19"/>
                  </a:cubicBezTo>
                  <a:cubicBezTo>
                    <a:pt x="54" y="18"/>
                    <a:pt x="54" y="18"/>
                    <a:pt x="54" y="18"/>
                  </a:cubicBezTo>
                  <a:cubicBezTo>
                    <a:pt x="54" y="19"/>
                    <a:pt x="54" y="19"/>
                    <a:pt x="54" y="19"/>
                  </a:cubicBezTo>
                  <a:cubicBezTo>
                    <a:pt x="53" y="19"/>
                    <a:pt x="53" y="19"/>
                    <a:pt x="53" y="19"/>
                  </a:cubicBezTo>
                  <a:close/>
                  <a:moveTo>
                    <a:pt x="54" y="22"/>
                  </a:moveTo>
                  <a:cubicBezTo>
                    <a:pt x="54" y="21"/>
                    <a:pt x="54" y="21"/>
                    <a:pt x="54" y="21"/>
                  </a:cubicBezTo>
                  <a:cubicBezTo>
                    <a:pt x="54" y="21"/>
                    <a:pt x="54" y="21"/>
                    <a:pt x="54" y="21"/>
                  </a:cubicBezTo>
                  <a:cubicBezTo>
                    <a:pt x="55" y="20"/>
                    <a:pt x="55" y="20"/>
                    <a:pt x="55" y="20"/>
                  </a:cubicBezTo>
                  <a:cubicBezTo>
                    <a:pt x="54" y="20"/>
                    <a:pt x="54" y="20"/>
                    <a:pt x="54" y="20"/>
                  </a:cubicBezTo>
                  <a:cubicBezTo>
                    <a:pt x="54" y="20"/>
                    <a:pt x="54" y="20"/>
                    <a:pt x="54" y="20"/>
                  </a:cubicBezTo>
                  <a:cubicBezTo>
                    <a:pt x="53" y="20"/>
                    <a:pt x="53" y="20"/>
                    <a:pt x="53" y="20"/>
                  </a:cubicBezTo>
                  <a:cubicBezTo>
                    <a:pt x="53" y="20"/>
                    <a:pt x="53" y="20"/>
                    <a:pt x="53" y="20"/>
                  </a:cubicBezTo>
                  <a:cubicBezTo>
                    <a:pt x="52" y="20"/>
                    <a:pt x="52" y="20"/>
                    <a:pt x="52" y="20"/>
                  </a:cubicBezTo>
                  <a:cubicBezTo>
                    <a:pt x="51" y="20"/>
                    <a:pt x="51" y="20"/>
                    <a:pt x="51" y="20"/>
                  </a:cubicBezTo>
                  <a:cubicBezTo>
                    <a:pt x="50" y="21"/>
                    <a:pt x="50" y="21"/>
                    <a:pt x="50" y="21"/>
                  </a:cubicBezTo>
                  <a:cubicBezTo>
                    <a:pt x="50" y="21"/>
                    <a:pt x="50" y="21"/>
                    <a:pt x="50" y="21"/>
                  </a:cubicBezTo>
                  <a:cubicBezTo>
                    <a:pt x="50" y="22"/>
                    <a:pt x="50" y="22"/>
                    <a:pt x="50" y="22"/>
                  </a:cubicBezTo>
                  <a:cubicBezTo>
                    <a:pt x="51" y="22"/>
                    <a:pt x="51" y="22"/>
                    <a:pt x="51" y="22"/>
                  </a:cubicBezTo>
                  <a:cubicBezTo>
                    <a:pt x="52" y="22"/>
                    <a:pt x="52" y="22"/>
                    <a:pt x="52" y="22"/>
                  </a:cubicBezTo>
                  <a:cubicBezTo>
                    <a:pt x="53" y="22"/>
                    <a:pt x="53" y="22"/>
                    <a:pt x="53" y="22"/>
                  </a:cubicBezTo>
                  <a:cubicBezTo>
                    <a:pt x="53" y="22"/>
                    <a:pt x="53" y="22"/>
                    <a:pt x="53" y="22"/>
                  </a:cubicBezTo>
                  <a:cubicBezTo>
                    <a:pt x="54" y="22"/>
                    <a:pt x="54" y="22"/>
                    <a:pt x="54" y="22"/>
                  </a:cubicBezTo>
                  <a:close/>
                  <a:moveTo>
                    <a:pt x="56" y="22"/>
                  </a:moveTo>
                  <a:cubicBezTo>
                    <a:pt x="55" y="21"/>
                    <a:pt x="55" y="21"/>
                    <a:pt x="55" y="21"/>
                  </a:cubicBezTo>
                  <a:cubicBezTo>
                    <a:pt x="56" y="20"/>
                    <a:pt x="56" y="20"/>
                    <a:pt x="56" y="20"/>
                  </a:cubicBezTo>
                  <a:cubicBezTo>
                    <a:pt x="56" y="20"/>
                    <a:pt x="56" y="20"/>
                    <a:pt x="56" y="20"/>
                  </a:cubicBezTo>
                  <a:cubicBezTo>
                    <a:pt x="57" y="21"/>
                    <a:pt x="57" y="21"/>
                    <a:pt x="57" y="21"/>
                  </a:cubicBezTo>
                  <a:cubicBezTo>
                    <a:pt x="57" y="21"/>
                    <a:pt x="57" y="21"/>
                    <a:pt x="57" y="21"/>
                  </a:cubicBezTo>
                  <a:cubicBezTo>
                    <a:pt x="57" y="22"/>
                    <a:pt x="57" y="22"/>
                    <a:pt x="57" y="22"/>
                  </a:cubicBezTo>
                  <a:cubicBezTo>
                    <a:pt x="56" y="22"/>
                    <a:pt x="56" y="22"/>
                    <a:pt x="56" y="22"/>
                  </a:cubicBezTo>
                  <a:cubicBezTo>
                    <a:pt x="56" y="22"/>
                    <a:pt x="56" y="22"/>
                    <a:pt x="56" y="22"/>
                  </a:cubicBezTo>
                  <a:close/>
                  <a:moveTo>
                    <a:pt x="52" y="26"/>
                  </a:moveTo>
                  <a:cubicBezTo>
                    <a:pt x="53" y="25"/>
                    <a:pt x="53" y="25"/>
                    <a:pt x="53" y="25"/>
                  </a:cubicBezTo>
                  <a:cubicBezTo>
                    <a:pt x="53" y="24"/>
                    <a:pt x="53" y="24"/>
                    <a:pt x="53" y="24"/>
                  </a:cubicBezTo>
                  <a:cubicBezTo>
                    <a:pt x="54" y="23"/>
                    <a:pt x="54" y="23"/>
                    <a:pt x="54" y="23"/>
                  </a:cubicBezTo>
                  <a:cubicBezTo>
                    <a:pt x="54" y="23"/>
                    <a:pt x="54" y="23"/>
                    <a:pt x="54" y="23"/>
                  </a:cubicBezTo>
                  <a:cubicBezTo>
                    <a:pt x="54" y="22"/>
                    <a:pt x="54" y="22"/>
                    <a:pt x="54" y="22"/>
                  </a:cubicBezTo>
                  <a:cubicBezTo>
                    <a:pt x="53" y="23"/>
                    <a:pt x="53" y="23"/>
                    <a:pt x="53" y="23"/>
                  </a:cubicBezTo>
                  <a:cubicBezTo>
                    <a:pt x="52" y="23"/>
                    <a:pt x="52" y="23"/>
                    <a:pt x="52" y="23"/>
                  </a:cubicBezTo>
                  <a:cubicBezTo>
                    <a:pt x="51" y="23"/>
                    <a:pt x="51" y="23"/>
                    <a:pt x="51" y="23"/>
                  </a:cubicBezTo>
                  <a:cubicBezTo>
                    <a:pt x="50" y="23"/>
                    <a:pt x="50" y="23"/>
                    <a:pt x="50" y="23"/>
                  </a:cubicBezTo>
                  <a:cubicBezTo>
                    <a:pt x="50" y="24"/>
                    <a:pt x="50" y="24"/>
                    <a:pt x="50" y="24"/>
                  </a:cubicBezTo>
                  <a:cubicBezTo>
                    <a:pt x="50" y="24"/>
                    <a:pt x="50" y="24"/>
                    <a:pt x="50" y="24"/>
                  </a:cubicBezTo>
                  <a:cubicBezTo>
                    <a:pt x="51" y="24"/>
                    <a:pt x="51" y="24"/>
                    <a:pt x="51" y="24"/>
                  </a:cubicBezTo>
                  <a:cubicBezTo>
                    <a:pt x="51" y="25"/>
                    <a:pt x="51" y="25"/>
                    <a:pt x="51" y="25"/>
                  </a:cubicBezTo>
                  <a:cubicBezTo>
                    <a:pt x="51" y="25"/>
                    <a:pt x="51" y="25"/>
                    <a:pt x="51" y="25"/>
                  </a:cubicBezTo>
                  <a:cubicBezTo>
                    <a:pt x="50" y="25"/>
                    <a:pt x="50" y="25"/>
                    <a:pt x="50" y="25"/>
                  </a:cubicBezTo>
                  <a:cubicBezTo>
                    <a:pt x="49" y="26"/>
                    <a:pt x="49" y="26"/>
                    <a:pt x="49" y="26"/>
                  </a:cubicBezTo>
                  <a:cubicBezTo>
                    <a:pt x="49" y="26"/>
                    <a:pt x="49" y="26"/>
                    <a:pt x="49" y="26"/>
                  </a:cubicBezTo>
                  <a:cubicBezTo>
                    <a:pt x="49" y="27"/>
                    <a:pt x="49" y="27"/>
                    <a:pt x="49" y="27"/>
                  </a:cubicBezTo>
                  <a:cubicBezTo>
                    <a:pt x="50" y="27"/>
                    <a:pt x="50" y="27"/>
                    <a:pt x="50" y="27"/>
                  </a:cubicBezTo>
                  <a:cubicBezTo>
                    <a:pt x="51" y="26"/>
                    <a:pt x="51" y="26"/>
                    <a:pt x="51" y="26"/>
                  </a:cubicBezTo>
                  <a:cubicBezTo>
                    <a:pt x="51" y="26"/>
                    <a:pt x="52" y="26"/>
                    <a:pt x="52" y="26"/>
                  </a:cubicBezTo>
                  <a:close/>
                  <a:moveTo>
                    <a:pt x="55" y="26"/>
                  </a:moveTo>
                  <a:cubicBezTo>
                    <a:pt x="54" y="26"/>
                    <a:pt x="54" y="26"/>
                    <a:pt x="54" y="26"/>
                  </a:cubicBezTo>
                  <a:cubicBezTo>
                    <a:pt x="53" y="26"/>
                    <a:pt x="53" y="26"/>
                    <a:pt x="53" y="26"/>
                  </a:cubicBezTo>
                  <a:cubicBezTo>
                    <a:pt x="53" y="26"/>
                    <a:pt x="53" y="26"/>
                    <a:pt x="53" y="26"/>
                  </a:cubicBezTo>
                  <a:cubicBezTo>
                    <a:pt x="53" y="25"/>
                    <a:pt x="53" y="25"/>
                    <a:pt x="53" y="25"/>
                  </a:cubicBezTo>
                  <a:cubicBezTo>
                    <a:pt x="54" y="25"/>
                    <a:pt x="54" y="25"/>
                    <a:pt x="54" y="25"/>
                  </a:cubicBezTo>
                  <a:cubicBezTo>
                    <a:pt x="54" y="24"/>
                    <a:pt x="54" y="24"/>
                    <a:pt x="54" y="24"/>
                  </a:cubicBezTo>
                  <a:cubicBezTo>
                    <a:pt x="55" y="25"/>
                    <a:pt x="55" y="25"/>
                    <a:pt x="55" y="25"/>
                  </a:cubicBezTo>
                  <a:cubicBezTo>
                    <a:pt x="55" y="25"/>
                    <a:pt x="55" y="25"/>
                    <a:pt x="55" y="25"/>
                  </a:cubicBezTo>
                  <a:cubicBezTo>
                    <a:pt x="55" y="26"/>
                    <a:pt x="55" y="26"/>
                    <a:pt x="55" y="26"/>
                  </a:cubicBezTo>
                  <a:close/>
                  <a:moveTo>
                    <a:pt x="57" y="28"/>
                  </a:moveTo>
                  <a:cubicBezTo>
                    <a:pt x="56" y="27"/>
                    <a:pt x="56" y="27"/>
                    <a:pt x="56" y="27"/>
                  </a:cubicBezTo>
                  <a:cubicBezTo>
                    <a:pt x="56" y="26"/>
                    <a:pt x="56" y="26"/>
                    <a:pt x="56" y="26"/>
                  </a:cubicBezTo>
                  <a:cubicBezTo>
                    <a:pt x="56" y="26"/>
                    <a:pt x="56" y="26"/>
                    <a:pt x="56" y="26"/>
                  </a:cubicBezTo>
                  <a:cubicBezTo>
                    <a:pt x="56" y="26"/>
                    <a:pt x="56" y="26"/>
                    <a:pt x="56" y="26"/>
                  </a:cubicBezTo>
                  <a:cubicBezTo>
                    <a:pt x="57" y="26"/>
                    <a:pt x="57" y="26"/>
                    <a:pt x="57" y="26"/>
                  </a:cubicBezTo>
                  <a:cubicBezTo>
                    <a:pt x="58" y="26"/>
                    <a:pt x="58" y="26"/>
                    <a:pt x="58" y="26"/>
                  </a:cubicBezTo>
                  <a:cubicBezTo>
                    <a:pt x="58" y="27"/>
                    <a:pt x="58" y="27"/>
                    <a:pt x="58" y="27"/>
                  </a:cubicBezTo>
                  <a:cubicBezTo>
                    <a:pt x="58" y="27"/>
                    <a:pt x="58" y="27"/>
                    <a:pt x="58" y="27"/>
                  </a:cubicBezTo>
                  <a:cubicBezTo>
                    <a:pt x="57" y="28"/>
                    <a:pt x="57" y="28"/>
                    <a:pt x="57" y="28"/>
                  </a:cubicBezTo>
                  <a:close/>
                  <a:moveTo>
                    <a:pt x="56" y="30"/>
                  </a:moveTo>
                  <a:cubicBezTo>
                    <a:pt x="55" y="29"/>
                    <a:pt x="55" y="29"/>
                    <a:pt x="55" y="29"/>
                  </a:cubicBezTo>
                  <a:cubicBezTo>
                    <a:pt x="54" y="28"/>
                    <a:pt x="54" y="28"/>
                    <a:pt x="54" y="28"/>
                  </a:cubicBezTo>
                  <a:cubicBezTo>
                    <a:pt x="52" y="27"/>
                    <a:pt x="52" y="27"/>
                    <a:pt x="52" y="27"/>
                  </a:cubicBezTo>
                  <a:cubicBezTo>
                    <a:pt x="51" y="27"/>
                    <a:pt x="51" y="27"/>
                    <a:pt x="51" y="27"/>
                  </a:cubicBezTo>
                  <a:cubicBezTo>
                    <a:pt x="51" y="27"/>
                    <a:pt x="51" y="27"/>
                    <a:pt x="51" y="27"/>
                  </a:cubicBezTo>
                  <a:cubicBezTo>
                    <a:pt x="51" y="27"/>
                    <a:pt x="51" y="27"/>
                    <a:pt x="51" y="27"/>
                  </a:cubicBezTo>
                  <a:cubicBezTo>
                    <a:pt x="52" y="27"/>
                    <a:pt x="52" y="27"/>
                    <a:pt x="52" y="27"/>
                  </a:cubicBezTo>
                  <a:cubicBezTo>
                    <a:pt x="53" y="27"/>
                    <a:pt x="53" y="27"/>
                    <a:pt x="53" y="27"/>
                  </a:cubicBezTo>
                  <a:cubicBezTo>
                    <a:pt x="54" y="27"/>
                    <a:pt x="54" y="27"/>
                    <a:pt x="54" y="27"/>
                  </a:cubicBezTo>
                  <a:cubicBezTo>
                    <a:pt x="56" y="28"/>
                    <a:pt x="56" y="28"/>
                    <a:pt x="56" y="28"/>
                  </a:cubicBezTo>
                  <a:cubicBezTo>
                    <a:pt x="56" y="28"/>
                    <a:pt x="56" y="28"/>
                    <a:pt x="56" y="28"/>
                  </a:cubicBezTo>
                  <a:cubicBezTo>
                    <a:pt x="57" y="28"/>
                    <a:pt x="57" y="28"/>
                    <a:pt x="57" y="28"/>
                  </a:cubicBezTo>
                  <a:cubicBezTo>
                    <a:pt x="57" y="28"/>
                    <a:pt x="57" y="28"/>
                    <a:pt x="57" y="28"/>
                  </a:cubicBezTo>
                  <a:cubicBezTo>
                    <a:pt x="57" y="29"/>
                    <a:pt x="57" y="29"/>
                    <a:pt x="57" y="29"/>
                  </a:cubicBezTo>
                  <a:cubicBezTo>
                    <a:pt x="57" y="30"/>
                    <a:pt x="57" y="30"/>
                    <a:pt x="57" y="30"/>
                  </a:cubicBezTo>
                  <a:cubicBezTo>
                    <a:pt x="56" y="30"/>
                    <a:pt x="56" y="30"/>
                    <a:pt x="56" y="30"/>
                  </a:cubicBezTo>
                  <a:close/>
                  <a:moveTo>
                    <a:pt x="57" y="32"/>
                  </a:moveTo>
                  <a:cubicBezTo>
                    <a:pt x="57" y="31"/>
                    <a:pt x="57" y="31"/>
                    <a:pt x="57" y="31"/>
                  </a:cubicBezTo>
                  <a:cubicBezTo>
                    <a:pt x="56" y="30"/>
                    <a:pt x="56" y="30"/>
                    <a:pt x="56" y="30"/>
                  </a:cubicBezTo>
                  <a:cubicBezTo>
                    <a:pt x="55" y="30"/>
                    <a:pt x="55" y="30"/>
                    <a:pt x="55" y="30"/>
                  </a:cubicBezTo>
                  <a:cubicBezTo>
                    <a:pt x="54" y="30"/>
                    <a:pt x="54" y="30"/>
                    <a:pt x="54" y="30"/>
                  </a:cubicBezTo>
                  <a:cubicBezTo>
                    <a:pt x="53" y="29"/>
                    <a:pt x="53" y="29"/>
                    <a:pt x="53" y="29"/>
                  </a:cubicBezTo>
                  <a:cubicBezTo>
                    <a:pt x="52" y="29"/>
                    <a:pt x="52" y="29"/>
                    <a:pt x="52" y="29"/>
                  </a:cubicBezTo>
                  <a:cubicBezTo>
                    <a:pt x="52" y="28"/>
                    <a:pt x="52" y="28"/>
                    <a:pt x="52" y="28"/>
                  </a:cubicBezTo>
                  <a:cubicBezTo>
                    <a:pt x="51" y="28"/>
                    <a:pt x="51" y="28"/>
                    <a:pt x="51" y="28"/>
                  </a:cubicBezTo>
                  <a:cubicBezTo>
                    <a:pt x="50" y="28"/>
                    <a:pt x="50" y="28"/>
                    <a:pt x="50" y="28"/>
                  </a:cubicBezTo>
                  <a:cubicBezTo>
                    <a:pt x="48" y="28"/>
                    <a:pt x="48" y="28"/>
                    <a:pt x="48" y="28"/>
                  </a:cubicBezTo>
                  <a:cubicBezTo>
                    <a:pt x="47" y="28"/>
                    <a:pt x="47" y="28"/>
                    <a:pt x="47" y="28"/>
                  </a:cubicBezTo>
                  <a:cubicBezTo>
                    <a:pt x="47" y="29"/>
                    <a:pt x="47" y="29"/>
                    <a:pt x="47" y="29"/>
                  </a:cubicBezTo>
                  <a:cubicBezTo>
                    <a:pt x="47" y="29"/>
                    <a:pt x="47" y="29"/>
                    <a:pt x="47" y="29"/>
                  </a:cubicBezTo>
                  <a:cubicBezTo>
                    <a:pt x="47" y="30"/>
                    <a:pt x="47" y="30"/>
                    <a:pt x="47" y="30"/>
                  </a:cubicBezTo>
                  <a:cubicBezTo>
                    <a:pt x="49" y="30"/>
                    <a:pt x="49" y="30"/>
                    <a:pt x="49" y="30"/>
                  </a:cubicBezTo>
                  <a:cubicBezTo>
                    <a:pt x="49" y="30"/>
                    <a:pt x="49" y="30"/>
                    <a:pt x="49" y="30"/>
                  </a:cubicBezTo>
                  <a:cubicBezTo>
                    <a:pt x="50" y="30"/>
                    <a:pt x="50" y="30"/>
                    <a:pt x="50" y="30"/>
                  </a:cubicBezTo>
                  <a:cubicBezTo>
                    <a:pt x="50" y="30"/>
                    <a:pt x="50" y="30"/>
                    <a:pt x="50" y="30"/>
                  </a:cubicBezTo>
                  <a:cubicBezTo>
                    <a:pt x="51" y="31"/>
                    <a:pt x="51" y="31"/>
                    <a:pt x="51" y="31"/>
                  </a:cubicBezTo>
                  <a:cubicBezTo>
                    <a:pt x="51" y="31"/>
                    <a:pt x="51" y="31"/>
                    <a:pt x="51" y="31"/>
                  </a:cubicBezTo>
                  <a:cubicBezTo>
                    <a:pt x="52" y="31"/>
                    <a:pt x="52" y="31"/>
                    <a:pt x="52" y="31"/>
                  </a:cubicBezTo>
                  <a:cubicBezTo>
                    <a:pt x="52" y="31"/>
                    <a:pt x="52" y="31"/>
                    <a:pt x="52" y="31"/>
                  </a:cubicBezTo>
                  <a:cubicBezTo>
                    <a:pt x="53" y="32"/>
                    <a:pt x="53" y="32"/>
                    <a:pt x="53" y="32"/>
                  </a:cubicBezTo>
                  <a:cubicBezTo>
                    <a:pt x="54" y="32"/>
                    <a:pt x="54" y="32"/>
                    <a:pt x="54" y="32"/>
                  </a:cubicBezTo>
                  <a:cubicBezTo>
                    <a:pt x="55" y="32"/>
                    <a:pt x="55" y="32"/>
                    <a:pt x="55" y="32"/>
                  </a:cubicBezTo>
                  <a:cubicBezTo>
                    <a:pt x="56" y="32"/>
                    <a:pt x="56" y="32"/>
                    <a:pt x="56" y="32"/>
                  </a:cubicBezTo>
                  <a:cubicBezTo>
                    <a:pt x="57" y="32"/>
                    <a:pt x="57" y="32"/>
                    <a:pt x="57" y="32"/>
                  </a:cubicBezTo>
                  <a:close/>
                  <a:moveTo>
                    <a:pt x="50" y="33"/>
                  </a:moveTo>
                  <a:cubicBezTo>
                    <a:pt x="50" y="33"/>
                    <a:pt x="50" y="33"/>
                    <a:pt x="50" y="33"/>
                  </a:cubicBezTo>
                  <a:cubicBezTo>
                    <a:pt x="49" y="33"/>
                    <a:pt x="49" y="33"/>
                    <a:pt x="49" y="33"/>
                  </a:cubicBezTo>
                  <a:cubicBezTo>
                    <a:pt x="48" y="33"/>
                    <a:pt x="48" y="33"/>
                    <a:pt x="48" y="33"/>
                  </a:cubicBezTo>
                  <a:cubicBezTo>
                    <a:pt x="48" y="32"/>
                    <a:pt x="48" y="32"/>
                    <a:pt x="48" y="32"/>
                  </a:cubicBezTo>
                  <a:cubicBezTo>
                    <a:pt x="47" y="32"/>
                    <a:pt x="47" y="32"/>
                    <a:pt x="47" y="32"/>
                  </a:cubicBezTo>
                  <a:cubicBezTo>
                    <a:pt x="48" y="32"/>
                    <a:pt x="48" y="32"/>
                    <a:pt x="48" y="32"/>
                  </a:cubicBezTo>
                  <a:cubicBezTo>
                    <a:pt x="49" y="31"/>
                    <a:pt x="49" y="31"/>
                    <a:pt x="49" y="31"/>
                  </a:cubicBezTo>
                  <a:cubicBezTo>
                    <a:pt x="50" y="32"/>
                    <a:pt x="50" y="32"/>
                    <a:pt x="50" y="32"/>
                  </a:cubicBezTo>
                  <a:cubicBezTo>
                    <a:pt x="50" y="31"/>
                    <a:pt x="50" y="31"/>
                    <a:pt x="50" y="31"/>
                  </a:cubicBezTo>
                  <a:cubicBezTo>
                    <a:pt x="51" y="32"/>
                    <a:pt x="51" y="32"/>
                    <a:pt x="51" y="32"/>
                  </a:cubicBezTo>
                  <a:cubicBezTo>
                    <a:pt x="51" y="32"/>
                    <a:pt x="51" y="32"/>
                    <a:pt x="51" y="32"/>
                  </a:cubicBezTo>
                  <a:cubicBezTo>
                    <a:pt x="51" y="32"/>
                    <a:pt x="51" y="32"/>
                    <a:pt x="51" y="32"/>
                  </a:cubicBezTo>
                  <a:cubicBezTo>
                    <a:pt x="52" y="32"/>
                    <a:pt x="52" y="32"/>
                    <a:pt x="52" y="32"/>
                  </a:cubicBezTo>
                  <a:cubicBezTo>
                    <a:pt x="52" y="32"/>
                    <a:pt x="52" y="32"/>
                    <a:pt x="52" y="32"/>
                  </a:cubicBezTo>
                  <a:cubicBezTo>
                    <a:pt x="52" y="33"/>
                    <a:pt x="52" y="33"/>
                    <a:pt x="52" y="33"/>
                  </a:cubicBezTo>
                  <a:cubicBezTo>
                    <a:pt x="50" y="33"/>
                    <a:pt x="50" y="33"/>
                    <a:pt x="50" y="33"/>
                  </a:cubicBezTo>
                  <a:close/>
                  <a:moveTo>
                    <a:pt x="48" y="38"/>
                  </a:moveTo>
                  <a:cubicBezTo>
                    <a:pt x="48" y="37"/>
                    <a:pt x="48" y="37"/>
                    <a:pt x="48" y="37"/>
                  </a:cubicBezTo>
                  <a:cubicBezTo>
                    <a:pt x="48" y="36"/>
                    <a:pt x="48" y="36"/>
                    <a:pt x="48" y="36"/>
                  </a:cubicBezTo>
                  <a:cubicBezTo>
                    <a:pt x="47" y="36"/>
                    <a:pt x="47" y="36"/>
                    <a:pt x="47" y="36"/>
                  </a:cubicBezTo>
                  <a:cubicBezTo>
                    <a:pt x="47" y="37"/>
                    <a:pt x="47" y="37"/>
                    <a:pt x="47" y="37"/>
                  </a:cubicBezTo>
                  <a:cubicBezTo>
                    <a:pt x="47" y="37"/>
                    <a:pt x="47" y="37"/>
                    <a:pt x="47" y="37"/>
                  </a:cubicBezTo>
                  <a:cubicBezTo>
                    <a:pt x="47" y="38"/>
                    <a:pt x="47" y="38"/>
                    <a:pt x="47" y="38"/>
                  </a:cubicBezTo>
                  <a:cubicBezTo>
                    <a:pt x="48" y="38"/>
                    <a:pt x="48" y="38"/>
                    <a:pt x="48" y="38"/>
                  </a:cubicBezTo>
                  <a:cubicBezTo>
                    <a:pt x="48" y="38"/>
                    <a:pt x="48" y="38"/>
                    <a:pt x="48" y="38"/>
                  </a:cubicBezTo>
                  <a:close/>
                  <a:moveTo>
                    <a:pt x="49" y="37"/>
                  </a:moveTo>
                  <a:cubicBezTo>
                    <a:pt x="49" y="37"/>
                    <a:pt x="49" y="37"/>
                    <a:pt x="49" y="37"/>
                  </a:cubicBezTo>
                  <a:cubicBezTo>
                    <a:pt x="50" y="37"/>
                    <a:pt x="50" y="37"/>
                    <a:pt x="50" y="37"/>
                  </a:cubicBezTo>
                  <a:cubicBezTo>
                    <a:pt x="49" y="36"/>
                    <a:pt x="49" y="36"/>
                    <a:pt x="49" y="36"/>
                  </a:cubicBezTo>
                  <a:cubicBezTo>
                    <a:pt x="49" y="35"/>
                    <a:pt x="49" y="35"/>
                    <a:pt x="49" y="35"/>
                  </a:cubicBezTo>
                  <a:cubicBezTo>
                    <a:pt x="48" y="36"/>
                    <a:pt x="48" y="36"/>
                    <a:pt x="48" y="36"/>
                  </a:cubicBezTo>
                  <a:cubicBezTo>
                    <a:pt x="48" y="36"/>
                    <a:pt x="48" y="36"/>
                    <a:pt x="48" y="36"/>
                  </a:cubicBezTo>
                  <a:cubicBezTo>
                    <a:pt x="49" y="37"/>
                    <a:pt x="49" y="37"/>
                    <a:pt x="49" y="37"/>
                  </a:cubicBezTo>
                  <a:close/>
                  <a:moveTo>
                    <a:pt x="51" y="37"/>
                  </a:moveTo>
                  <a:cubicBezTo>
                    <a:pt x="51" y="37"/>
                    <a:pt x="52" y="37"/>
                    <a:pt x="52" y="37"/>
                  </a:cubicBezTo>
                  <a:cubicBezTo>
                    <a:pt x="52" y="36"/>
                    <a:pt x="52" y="36"/>
                    <a:pt x="52" y="36"/>
                  </a:cubicBezTo>
                  <a:cubicBezTo>
                    <a:pt x="51" y="36"/>
                    <a:pt x="51" y="36"/>
                    <a:pt x="51" y="36"/>
                  </a:cubicBezTo>
                  <a:cubicBezTo>
                    <a:pt x="50" y="36"/>
                    <a:pt x="50" y="36"/>
                    <a:pt x="50" y="36"/>
                  </a:cubicBezTo>
                  <a:cubicBezTo>
                    <a:pt x="50" y="36"/>
                    <a:pt x="50" y="36"/>
                    <a:pt x="50" y="36"/>
                  </a:cubicBezTo>
                  <a:cubicBezTo>
                    <a:pt x="51" y="37"/>
                    <a:pt x="51" y="37"/>
                    <a:pt x="51" y="37"/>
                  </a:cubicBezTo>
                  <a:close/>
                  <a:moveTo>
                    <a:pt x="51" y="39"/>
                  </a:moveTo>
                  <a:cubicBezTo>
                    <a:pt x="51" y="38"/>
                    <a:pt x="51" y="38"/>
                    <a:pt x="51" y="38"/>
                  </a:cubicBezTo>
                  <a:cubicBezTo>
                    <a:pt x="51" y="38"/>
                    <a:pt x="51" y="38"/>
                    <a:pt x="51" y="38"/>
                  </a:cubicBezTo>
                  <a:cubicBezTo>
                    <a:pt x="51" y="37"/>
                    <a:pt x="51" y="37"/>
                    <a:pt x="51" y="37"/>
                  </a:cubicBezTo>
                  <a:cubicBezTo>
                    <a:pt x="50" y="37"/>
                    <a:pt x="50" y="37"/>
                    <a:pt x="50" y="37"/>
                  </a:cubicBezTo>
                  <a:cubicBezTo>
                    <a:pt x="50" y="37"/>
                    <a:pt x="50" y="37"/>
                    <a:pt x="50" y="37"/>
                  </a:cubicBezTo>
                  <a:cubicBezTo>
                    <a:pt x="50" y="38"/>
                    <a:pt x="50" y="38"/>
                    <a:pt x="50" y="38"/>
                  </a:cubicBezTo>
                  <a:cubicBezTo>
                    <a:pt x="50" y="38"/>
                    <a:pt x="50" y="38"/>
                    <a:pt x="50" y="38"/>
                  </a:cubicBezTo>
                  <a:cubicBezTo>
                    <a:pt x="51" y="39"/>
                    <a:pt x="51" y="39"/>
                    <a:pt x="51" y="39"/>
                  </a:cubicBezTo>
                  <a:close/>
                  <a:moveTo>
                    <a:pt x="49" y="41"/>
                  </a:moveTo>
                  <a:cubicBezTo>
                    <a:pt x="49" y="40"/>
                    <a:pt x="49" y="40"/>
                    <a:pt x="49" y="40"/>
                  </a:cubicBezTo>
                  <a:cubicBezTo>
                    <a:pt x="49" y="40"/>
                    <a:pt x="49" y="40"/>
                    <a:pt x="49" y="40"/>
                  </a:cubicBezTo>
                  <a:cubicBezTo>
                    <a:pt x="48" y="39"/>
                    <a:pt x="48" y="39"/>
                    <a:pt x="48" y="39"/>
                  </a:cubicBezTo>
                  <a:cubicBezTo>
                    <a:pt x="47" y="39"/>
                    <a:pt x="47" y="39"/>
                    <a:pt x="47" y="39"/>
                  </a:cubicBezTo>
                  <a:cubicBezTo>
                    <a:pt x="47" y="40"/>
                    <a:pt x="47" y="40"/>
                    <a:pt x="47" y="40"/>
                  </a:cubicBezTo>
                  <a:cubicBezTo>
                    <a:pt x="47" y="40"/>
                    <a:pt x="47" y="40"/>
                    <a:pt x="47" y="40"/>
                  </a:cubicBezTo>
                  <a:cubicBezTo>
                    <a:pt x="47" y="41"/>
                    <a:pt x="47" y="41"/>
                    <a:pt x="47" y="41"/>
                  </a:cubicBezTo>
                  <a:cubicBezTo>
                    <a:pt x="46" y="41"/>
                    <a:pt x="46" y="41"/>
                    <a:pt x="46" y="41"/>
                  </a:cubicBezTo>
                  <a:cubicBezTo>
                    <a:pt x="47" y="42"/>
                    <a:pt x="47" y="42"/>
                    <a:pt x="47" y="42"/>
                  </a:cubicBezTo>
                  <a:cubicBezTo>
                    <a:pt x="48" y="42"/>
                    <a:pt x="48" y="42"/>
                    <a:pt x="48" y="42"/>
                  </a:cubicBezTo>
                  <a:cubicBezTo>
                    <a:pt x="49" y="42"/>
                    <a:pt x="49" y="42"/>
                    <a:pt x="49" y="42"/>
                  </a:cubicBezTo>
                  <a:cubicBezTo>
                    <a:pt x="49" y="41"/>
                    <a:pt x="49" y="41"/>
                    <a:pt x="49" y="41"/>
                  </a:cubicBezTo>
                  <a:close/>
                  <a:moveTo>
                    <a:pt x="50" y="39"/>
                  </a:moveTo>
                  <a:cubicBezTo>
                    <a:pt x="50" y="40"/>
                    <a:pt x="50" y="40"/>
                    <a:pt x="50" y="40"/>
                  </a:cubicBezTo>
                  <a:cubicBezTo>
                    <a:pt x="50" y="41"/>
                    <a:pt x="50" y="41"/>
                    <a:pt x="50" y="41"/>
                  </a:cubicBezTo>
                  <a:cubicBezTo>
                    <a:pt x="51" y="41"/>
                    <a:pt x="51" y="41"/>
                    <a:pt x="51" y="41"/>
                  </a:cubicBezTo>
                  <a:cubicBezTo>
                    <a:pt x="51" y="40"/>
                    <a:pt x="51" y="40"/>
                    <a:pt x="51" y="40"/>
                  </a:cubicBezTo>
                  <a:cubicBezTo>
                    <a:pt x="51" y="40"/>
                    <a:pt x="51" y="40"/>
                    <a:pt x="51" y="40"/>
                  </a:cubicBezTo>
                  <a:cubicBezTo>
                    <a:pt x="50" y="39"/>
                    <a:pt x="50" y="39"/>
                    <a:pt x="50" y="39"/>
                  </a:cubicBezTo>
                  <a:close/>
                  <a:moveTo>
                    <a:pt x="57" y="30"/>
                  </a:moveTo>
                  <a:cubicBezTo>
                    <a:pt x="57" y="30"/>
                    <a:pt x="57" y="30"/>
                    <a:pt x="57" y="30"/>
                  </a:cubicBezTo>
                  <a:cubicBezTo>
                    <a:pt x="58" y="30"/>
                    <a:pt x="58" y="30"/>
                    <a:pt x="58" y="30"/>
                  </a:cubicBezTo>
                  <a:cubicBezTo>
                    <a:pt x="58" y="29"/>
                    <a:pt x="58" y="29"/>
                    <a:pt x="58" y="29"/>
                  </a:cubicBezTo>
                  <a:cubicBezTo>
                    <a:pt x="58" y="28"/>
                    <a:pt x="58" y="28"/>
                    <a:pt x="58" y="28"/>
                  </a:cubicBezTo>
                  <a:cubicBezTo>
                    <a:pt x="59" y="28"/>
                    <a:pt x="59" y="28"/>
                    <a:pt x="59" y="28"/>
                  </a:cubicBezTo>
                  <a:cubicBezTo>
                    <a:pt x="59" y="29"/>
                    <a:pt x="59" y="29"/>
                    <a:pt x="59" y="29"/>
                  </a:cubicBezTo>
                  <a:cubicBezTo>
                    <a:pt x="59" y="30"/>
                    <a:pt x="59" y="30"/>
                    <a:pt x="59" y="30"/>
                  </a:cubicBezTo>
                  <a:cubicBezTo>
                    <a:pt x="59" y="30"/>
                    <a:pt x="59" y="30"/>
                    <a:pt x="59" y="30"/>
                  </a:cubicBezTo>
                  <a:cubicBezTo>
                    <a:pt x="59" y="30"/>
                    <a:pt x="59" y="30"/>
                    <a:pt x="59" y="30"/>
                  </a:cubicBezTo>
                  <a:cubicBezTo>
                    <a:pt x="58" y="31"/>
                    <a:pt x="58" y="31"/>
                    <a:pt x="58" y="31"/>
                  </a:cubicBezTo>
                  <a:cubicBezTo>
                    <a:pt x="57" y="31"/>
                    <a:pt x="57" y="31"/>
                    <a:pt x="57" y="31"/>
                  </a:cubicBezTo>
                  <a:cubicBezTo>
                    <a:pt x="57" y="30"/>
                    <a:pt x="57" y="30"/>
                    <a:pt x="57" y="30"/>
                  </a:cubicBezTo>
                  <a:close/>
                  <a:moveTo>
                    <a:pt x="52" y="39"/>
                  </a:moveTo>
                  <a:cubicBezTo>
                    <a:pt x="52" y="40"/>
                    <a:pt x="52" y="40"/>
                    <a:pt x="52" y="40"/>
                  </a:cubicBezTo>
                  <a:cubicBezTo>
                    <a:pt x="53" y="40"/>
                    <a:pt x="53" y="40"/>
                    <a:pt x="53" y="40"/>
                  </a:cubicBezTo>
                  <a:cubicBezTo>
                    <a:pt x="54" y="40"/>
                    <a:pt x="54" y="40"/>
                    <a:pt x="54" y="40"/>
                  </a:cubicBezTo>
                  <a:cubicBezTo>
                    <a:pt x="54" y="39"/>
                    <a:pt x="54" y="39"/>
                    <a:pt x="54" y="39"/>
                  </a:cubicBezTo>
                  <a:cubicBezTo>
                    <a:pt x="54" y="39"/>
                    <a:pt x="54" y="39"/>
                    <a:pt x="54" y="39"/>
                  </a:cubicBezTo>
                  <a:cubicBezTo>
                    <a:pt x="53" y="38"/>
                    <a:pt x="53" y="38"/>
                    <a:pt x="53" y="38"/>
                  </a:cubicBezTo>
                  <a:cubicBezTo>
                    <a:pt x="53" y="38"/>
                    <a:pt x="53" y="38"/>
                    <a:pt x="53" y="38"/>
                  </a:cubicBezTo>
                  <a:cubicBezTo>
                    <a:pt x="52" y="39"/>
                    <a:pt x="52" y="39"/>
                    <a:pt x="52" y="39"/>
                  </a:cubicBezTo>
                  <a:cubicBezTo>
                    <a:pt x="52" y="39"/>
                    <a:pt x="52" y="39"/>
                    <a:pt x="52" y="39"/>
                  </a:cubicBezTo>
                  <a:close/>
                  <a:moveTo>
                    <a:pt x="52" y="38"/>
                  </a:moveTo>
                  <a:cubicBezTo>
                    <a:pt x="53" y="38"/>
                    <a:pt x="53" y="38"/>
                    <a:pt x="53" y="38"/>
                  </a:cubicBezTo>
                  <a:cubicBezTo>
                    <a:pt x="53" y="37"/>
                    <a:pt x="53" y="37"/>
                    <a:pt x="53" y="37"/>
                  </a:cubicBezTo>
                  <a:cubicBezTo>
                    <a:pt x="53" y="37"/>
                    <a:pt x="53" y="37"/>
                    <a:pt x="53" y="37"/>
                  </a:cubicBezTo>
                  <a:cubicBezTo>
                    <a:pt x="53" y="37"/>
                    <a:pt x="53" y="37"/>
                    <a:pt x="53" y="37"/>
                  </a:cubicBezTo>
                  <a:cubicBezTo>
                    <a:pt x="52" y="38"/>
                    <a:pt x="52" y="38"/>
                    <a:pt x="52" y="38"/>
                  </a:cubicBezTo>
                  <a:close/>
                  <a:moveTo>
                    <a:pt x="54" y="37"/>
                  </a:moveTo>
                  <a:cubicBezTo>
                    <a:pt x="54" y="37"/>
                    <a:pt x="54" y="37"/>
                    <a:pt x="54" y="37"/>
                  </a:cubicBezTo>
                  <a:cubicBezTo>
                    <a:pt x="54" y="37"/>
                    <a:pt x="54" y="37"/>
                    <a:pt x="54" y="37"/>
                  </a:cubicBezTo>
                  <a:cubicBezTo>
                    <a:pt x="55" y="37"/>
                    <a:pt x="55" y="37"/>
                    <a:pt x="55" y="37"/>
                  </a:cubicBezTo>
                  <a:cubicBezTo>
                    <a:pt x="55" y="37"/>
                    <a:pt x="55" y="37"/>
                    <a:pt x="55" y="37"/>
                  </a:cubicBezTo>
                  <a:cubicBezTo>
                    <a:pt x="55" y="37"/>
                    <a:pt x="55" y="37"/>
                    <a:pt x="55" y="37"/>
                  </a:cubicBezTo>
                  <a:cubicBezTo>
                    <a:pt x="54" y="37"/>
                    <a:pt x="54" y="37"/>
                    <a:pt x="54" y="37"/>
                  </a:cubicBezTo>
                  <a:cubicBezTo>
                    <a:pt x="54" y="37"/>
                    <a:pt x="54" y="37"/>
                    <a:pt x="54" y="37"/>
                  </a:cubicBezTo>
                  <a:cubicBezTo>
                    <a:pt x="54" y="37"/>
                    <a:pt x="54" y="37"/>
                    <a:pt x="54" y="37"/>
                  </a:cubicBezTo>
                  <a:close/>
                  <a:moveTo>
                    <a:pt x="54" y="34"/>
                  </a:moveTo>
                  <a:cubicBezTo>
                    <a:pt x="53" y="34"/>
                    <a:pt x="53" y="34"/>
                    <a:pt x="53" y="34"/>
                  </a:cubicBezTo>
                  <a:cubicBezTo>
                    <a:pt x="53" y="34"/>
                    <a:pt x="53" y="34"/>
                    <a:pt x="53" y="34"/>
                  </a:cubicBezTo>
                  <a:cubicBezTo>
                    <a:pt x="52" y="34"/>
                    <a:pt x="52" y="34"/>
                    <a:pt x="52" y="34"/>
                  </a:cubicBezTo>
                  <a:cubicBezTo>
                    <a:pt x="52" y="33"/>
                    <a:pt x="52" y="33"/>
                    <a:pt x="52" y="33"/>
                  </a:cubicBezTo>
                  <a:cubicBezTo>
                    <a:pt x="53" y="32"/>
                    <a:pt x="53" y="32"/>
                    <a:pt x="53" y="32"/>
                  </a:cubicBezTo>
                  <a:cubicBezTo>
                    <a:pt x="54" y="32"/>
                    <a:pt x="54" y="32"/>
                    <a:pt x="54" y="32"/>
                  </a:cubicBezTo>
                  <a:cubicBezTo>
                    <a:pt x="55" y="32"/>
                    <a:pt x="55" y="32"/>
                    <a:pt x="55" y="32"/>
                  </a:cubicBezTo>
                  <a:cubicBezTo>
                    <a:pt x="55" y="33"/>
                    <a:pt x="55" y="33"/>
                    <a:pt x="55" y="33"/>
                  </a:cubicBezTo>
                  <a:cubicBezTo>
                    <a:pt x="56" y="33"/>
                    <a:pt x="56" y="33"/>
                    <a:pt x="56" y="33"/>
                  </a:cubicBezTo>
                  <a:cubicBezTo>
                    <a:pt x="56" y="34"/>
                    <a:pt x="56" y="34"/>
                    <a:pt x="56" y="34"/>
                  </a:cubicBezTo>
                  <a:cubicBezTo>
                    <a:pt x="55" y="34"/>
                    <a:pt x="55" y="34"/>
                    <a:pt x="55" y="34"/>
                  </a:cubicBezTo>
                  <a:cubicBezTo>
                    <a:pt x="54" y="34"/>
                    <a:pt x="54" y="34"/>
                    <a:pt x="54" y="34"/>
                  </a:cubicBezTo>
                  <a:cubicBezTo>
                    <a:pt x="54" y="34"/>
                    <a:pt x="54" y="34"/>
                    <a:pt x="54" y="34"/>
                  </a:cubicBezTo>
                  <a:close/>
                  <a:moveTo>
                    <a:pt x="57" y="33"/>
                  </a:moveTo>
                  <a:cubicBezTo>
                    <a:pt x="58" y="34"/>
                    <a:pt x="58" y="34"/>
                    <a:pt x="58" y="34"/>
                  </a:cubicBezTo>
                  <a:cubicBezTo>
                    <a:pt x="58" y="34"/>
                    <a:pt x="58" y="34"/>
                    <a:pt x="58" y="34"/>
                  </a:cubicBezTo>
                  <a:cubicBezTo>
                    <a:pt x="59" y="34"/>
                    <a:pt x="59" y="34"/>
                    <a:pt x="59" y="34"/>
                  </a:cubicBezTo>
                  <a:cubicBezTo>
                    <a:pt x="59" y="33"/>
                    <a:pt x="59" y="33"/>
                    <a:pt x="59" y="33"/>
                  </a:cubicBezTo>
                  <a:cubicBezTo>
                    <a:pt x="59" y="33"/>
                    <a:pt x="59" y="33"/>
                    <a:pt x="59" y="33"/>
                  </a:cubicBezTo>
                  <a:cubicBezTo>
                    <a:pt x="58" y="33"/>
                    <a:pt x="58" y="33"/>
                    <a:pt x="58" y="33"/>
                  </a:cubicBezTo>
                  <a:cubicBezTo>
                    <a:pt x="58" y="33"/>
                    <a:pt x="58" y="33"/>
                    <a:pt x="58" y="33"/>
                  </a:cubicBezTo>
                  <a:cubicBezTo>
                    <a:pt x="57" y="33"/>
                    <a:pt x="57" y="33"/>
                    <a:pt x="57" y="33"/>
                  </a:cubicBezTo>
                  <a:close/>
                  <a:moveTo>
                    <a:pt x="59" y="41"/>
                  </a:moveTo>
                  <a:cubicBezTo>
                    <a:pt x="59" y="41"/>
                    <a:pt x="59" y="41"/>
                    <a:pt x="59" y="41"/>
                  </a:cubicBezTo>
                  <a:cubicBezTo>
                    <a:pt x="59" y="40"/>
                    <a:pt x="59" y="40"/>
                    <a:pt x="59" y="40"/>
                  </a:cubicBezTo>
                  <a:cubicBezTo>
                    <a:pt x="59" y="39"/>
                    <a:pt x="59" y="39"/>
                    <a:pt x="59" y="39"/>
                  </a:cubicBezTo>
                  <a:cubicBezTo>
                    <a:pt x="59" y="38"/>
                    <a:pt x="59" y="38"/>
                    <a:pt x="59" y="38"/>
                  </a:cubicBezTo>
                  <a:cubicBezTo>
                    <a:pt x="58" y="37"/>
                    <a:pt x="58" y="37"/>
                    <a:pt x="58" y="37"/>
                  </a:cubicBezTo>
                  <a:cubicBezTo>
                    <a:pt x="57" y="37"/>
                    <a:pt x="57" y="37"/>
                    <a:pt x="57" y="37"/>
                  </a:cubicBezTo>
                  <a:cubicBezTo>
                    <a:pt x="57" y="37"/>
                    <a:pt x="57" y="37"/>
                    <a:pt x="57" y="37"/>
                  </a:cubicBezTo>
                  <a:cubicBezTo>
                    <a:pt x="56" y="37"/>
                    <a:pt x="56" y="37"/>
                    <a:pt x="56" y="37"/>
                  </a:cubicBezTo>
                  <a:cubicBezTo>
                    <a:pt x="55" y="38"/>
                    <a:pt x="55" y="38"/>
                    <a:pt x="55" y="38"/>
                  </a:cubicBezTo>
                  <a:cubicBezTo>
                    <a:pt x="55" y="38"/>
                    <a:pt x="55" y="38"/>
                    <a:pt x="55" y="38"/>
                  </a:cubicBezTo>
                  <a:cubicBezTo>
                    <a:pt x="55" y="39"/>
                    <a:pt x="55" y="39"/>
                    <a:pt x="55" y="39"/>
                  </a:cubicBezTo>
                  <a:cubicBezTo>
                    <a:pt x="56" y="41"/>
                    <a:pt x="56" y="41"/>
                    <a:pt x="56" y="41"/>
                  </a:cubicBezTo>
                  <a:cubicBezTo>
                    <a:pt x="56" y="41"/>
                    <a:pt x="56" y="41"/>
                    <a:pt x="56" y="41"/>
                  </a:cubicBezTo>
                  <a:cubicBezTo>
                    <a:pt x="57" y="41"/>
                    <a:pt x="57" y="41"/>
                    <a:pt x="57" y="41"/>
                  </a:cubicBezTo>
                  <a:cubicBezTo>
                    <a:pt x="58" y="41"/>
                    <a:pt x="58" y="41"/>
                    <a:pt x="58" y="41"/>
                  </a:cubicBezTo>
                  <a:cubicBezTo>
                    <a:pt x="59" y="41"/>
                    <a:pt x="59" y="41"/>
                    <a:pt x="59" y="41"/>
                  </a:cubicBezTo>
                  <a:close/>
                  <a:moveTo>
                    <a:pt x="61" y="40"/>
                  </a:moveTo>
                  <a:cubicBezTo>
                    <a:pt x="61" y="40"/>
                    <a:pt x="61" y="40"/>
                    <a:pt x="61" y="40"/>
                  </a:cubicBezTo>
                  <a:cubicBezTo>
                    <a:pt x="61" y="39"/>
                    <a:pt x="61" y="39"/>
                    <a:pt x="61" y="39"/>
                  </a:cubicBezTo>
                  <a:cubicBezTo>
                    <a:pt x="61" y="39"/>
                    <a:pt x="61" y="39"/>
                    <a:pt x="61" y="39"/>
                  </a:cubicBezTo>
                  <a:cubicBezTo>
                    <a:pt x="61" y="39"/>
                    <a:pt x="61" y="39"/>
                    <a:pt x="61" y="39"/>
                  </a:cubicBezTo>
                  <a:cubicBezTo>
                    <a:pt x="62" y="38"/>
                    <a:pt x="62" y="38"/>
                    <a:pt x="62" y="38"/>
                  </a:cubicBezTo>
                  <a:cubicBezTo>
                    <a:pt x="62" y="37"/>
                    <a:pt x="62" y="37"/>
                    <a:pt x="62" y="37"/>
                  </a:cubicBezTo>
                  <a:cubicBezTo>
                    <a:pt x="63" y="37"/>
                    <a:pt x="63" y="37"/>
                    <a:pt x="63" y="37"/>
                  </a:cubicBezTo>
                  <a:cubicBezTo>
                    <a:pt x="64" y="37"/>
                    <a:pt x="64" y="37"/>
                    <a:pt x="64" y="37"/>
                  </a:cubicBezTo>
                  <a:cubicBezTo>
                    <a:pt x="64" y="36"/>
                    <a:pt x="64" y="36"/>
                    <a:pt x="64" y="36"/>
                  </a:cubicBezTo>
                  <a:cubicBezTo>
                    <a:pt x="63" y="36"/>
                    <a:pt x="63" y="36"/>
                    <a:pt x="63" y="36"/>
                  </a:cubicBezTo>
                  <a:cubicBezTo>
                    <a:pt x="62" y="36"/>
                    <a:pt x="62" y="36"/>
                    <a:pt x="62" y="36"/>
                  </a:cubicBezTo>
                  <a:cubicBezTo>
                    <a:pt x="61" y="36"/>
                    <a:pt x="61" y="36"/>
                    <a:pt x="61" y="36"/>
                  </a:cubicBezTo>
                  <a:cubicBezTo>
                    <a:pt x="60" y="35"/>
                    <a:pt x="60" y="35"/>
                    <a:pt x="60" y="35"/>
                  </a:cubicBezTo>
                  <a:cubicBezTo>
                    <a:pt x="59" y="35"/>
                    <a:pt x="59" y="35"/>
                    <a:pt x="59" y="35"/>
                  </a:cubicBezTo>
                  <a:cubicBezTo>
                    <a:pt x="58" y="35"/>
                    <a:pt x="58" y="35"/>
                    <a:pt x="58" y="35"/>
                  </a:cubicBezTo>
                  <a:cubicBezTo>
                    <a:pt x="58" y="35"/>
                    <a:pt x="58" y="35"/>
                    <a:pt x="58" y="35"/>
                  </a:cubicBezTo>
                  <a:cubicBezTo>
                    <a:pt x="58" y="36"/>
                    <a:pt x="58" y="36"/>
                    <a:pt x="58" y="36"/>
                  </a:cubicBezTo>
                  <a:cubicBezTo>
                    <a:pt x="59" y="37"/>
                    <a:pt x="59" y="37"/>
                    <a:pt x="59" y="37"/>
                  </a:cubicBezTo>
                  <a:cubicBezTo>
                    <a:pt x="59" y="39"/>
                    <a:pt x="59" y="39"/>
                    <a:pt x="59" y="39"/>
                  </a:cubicBezTo>
                  <a:cubicBezTo>
                    <a:pt x="60" y="40"/>
                    <a:pt x="60" y="40"/>
                    <a:pt x="60" y="40"/>
                  </a:cubicBezTo>
                  <a:cubicBezTo>
                    <a:pt x="61" y="40"/>
                    <a:pt x="61" y="40"/>
                    <a:pt x="61" y="40"/>
                  </a:cubicBezTo>
                  <a:cubicBezTo>
                    <a:pt x="61" y="40"/>
                    <a:pt x="61" y="40"/>
                    <a:pt x="61" y="40"/>
                  </a:cubicBezTo>
                  <a:close/>
                  <a:moveTo>
                    <a:pt x="64" y="40"/>
                  </a:moveTo>
                  <a:cubicBezTo>
                    <a:pt x="64" y="41"/>
                    <a:pt x="64" y="41"/>
                    <a:pt x="64" y="41"/>
                  </a:cubicBezTo>
                  <a:cubicBezTo>
                    <a:pt x="65" y="41"/>
                    <a:pt x="65" y="41"/>
                    <a:pt x="65" y="41"/>
                  </a:cubicBezTo>
                  <a:cubicBezTo>
                    <a:pt x="66" y="42"/>
                    <a:pt x="66" y="42"/>
                    <a:pt x="66" y="42"/>
                  </a:cubicBezTo>
                  <a:cubicBezTo>
                    <a:pt x="67" y="42"/>
                    <a:pt x="67" y="42"/>
                    <a:pt x="67" y="42"/>
                  </a:cubicBezTo>
                  <a:cubicBezTo>
                    <a:pt x="68" y="41"/>
                    <a:pt x="68" y="41"/>
                    <a:pt x="68" y="41"/>
                  </a:cubicBezTo>
                  <a:cubicBezTo>
                    <a:pt x="67" y="40"/>
                    <a:pt x="67" y="40"/>
                    <a:pt x="67" y="40"/>
                  </a:cubicBezTo>
                  <a:cubicBezTo>
                    <a:pt x="67" y="39"/>
                    <a:pt x="67" y="39"/>
                    <a:pt x="67" y="39"/>
                  </a:cubicBezTo>
                  <a:cubicBezTo>
                    <a:pt x="65" y="40"/>
                    <a:pt x="65" y="40"/>
                    <a:pt x="65" y="40"/>
                  </a:cubicBezTo>
                  <a:cubicBezTo>
                    <a:pt x="64" y="40"/>
                    <a:pt x="64" y="40"/>
                    <a:pt x="64" y="40"/>
                  </a:cubicBezTo>
                  <a:close/>
                  <a:moveTo>
                    <a:pt x="64" y="42"/>
                  </a:moveTo>
                  <a:cubicBezTo>
                    <a:pt x="64" y="43"/>
                    <a:pt x="64" y="43"/>
                    <a:pt x="64" y="43"/>
                  </a:cubicBezTo>
                  <a:cubicBezTo>
                    <a:pt x="65" y="43"/>
                    <a:pt x="65" y="43"/>
                    <a:pt x="65" y="43"/>
                  </a:cubicBezTo>
                  <a:cubicBezTo>
                    <a:pt x="65" y="43"/>
                    <a:pt x="65" y="43"/>
                    <a:pt x="65" y="43"/>
                  </a:cubicBezTo>
                  <a:cubicBezTo>
                    <a:pt x="66" y="43"/>
                    <a:pt x="66" y="43"/>
                    <a:pt x="66" y="43"/>
                  </a:cubicBezTo>
                  <a:cubicBezTo>
                    <a:pt x="65" y="42"/>
                    <a:pt x="65" y="42"/>
                    <a:pt x="65" y="42"/>
                  </a:cubicBezTo>
                  <a:cubicBezTo>
                    <a:pt x="64" y="42"/>
                    <a:pt x="64" y="42"/>
                    <a:pt x="64" y="42"/>
                  </a:cubicBezTo>
                  <a:close/>
                  <a:moveTo>
                    <a:pt x="64" y="16"/>
                  </a:moveTo>
                  <a:cubicBezTo>
                    <a:pt x="65" y="16"/>
                    <a:pt x="65" y="16"/>
                    <a:pt x="65" y="16"/>
                  </a:cubicBezTo>
                  <a:cubicBezTo>
                    <a:pt x="65" y="16"/>
                    <a:pt x="65" y="16"/>
                    <a:pt x="65" y="16"/>
                  </a:cubicBezTo>
                  <a:cubicBezTo>
                    <a:pt x="66" y="15"/>
                    <a:pt x="66" y="15"/>
                    <a:pt x="66" y="15"/>
                  </a:cubicBezTo>
                  <a:cubicBezTo>
                    <a:pt x="66" y="16"/>
                    <a:pt x="66" y="16"/>
                    <a:pt x="66" y="16"/>
                  </a:cubicBezTo>
                  <a:cubicBezTo>
                    <a:pt x="67" y="16"/>
                    <a:pt x="67" y="16"/>
                    <a:pt x="67" y="16"/>
                  </a:cubicBezTo>
                  <a:cubicBezTo>
                    <a:pt x="67" y="16"/>
                    <a:pt x="67" y="16"/>
                    <a:pt x="67" y="16"/>
                  </a:cubicBezTo>
                  <a:cubicBezTo>
                    <a:pt x="68" y="16"/>
                    <a:pt x="68" y="16"/>
                    <a:pt x="68" y="16"/>
                  </a:cubicBezTo>
                  <a:cubicBezTo>
                    <a:pt x="67" y="17"/>
                    <a:pt x="67" y="17"/>
                    <a:pt x="67" y="17"/>
                  </a:cubicBezTo>
                  <a:cubicBezTo>
                    <a:pt x="66" y="17"/>
                    <a:pt x="66" y="17"/>
                    <a:pt x="66" y="17"/>
                  </a:cubicBezTo>
                  <a:cubicBezTo>
                    <a:pt x="66" y="17"/>
                    <a:pt x="66" y="17"/>
                    <a:pt x="66" y="17"/>
                  </a:cubicBezTo>
                  <a:cubicBezTo>
                    <a:pt x="64" y="17"/>
                    <a:pt x="64" y="17"/>
                    <a:pt x="64" y="17"/>
                  </a:cubicBezTo>
                  <a:cubicBezTo>
                    <a:pt x="64" y="16"/>
                    <a:pt x="64" y="16"/>
                    <a:pt x="64" y="16"/>
                  </a:cubicBezTo>
                  <a:close/>
                  <a:moveTo>
                    <a:pt x="66" y="28"/>
                  </a:moveTo>
                  <a:cubicBezTo>
                    <a:pt x="66" y="27"/>
                    <a:pt x="66" y="27"/>
                    <a:pt x="66" y="27"/>
                  </a:cubicBezTo>
                  <a:cubicBezTo>
                    <a:pt x="67" y="26"/>
                    <a:pt x="67" y="26"/>
                    <a:pt x="67" y="26"/>
                  </a:cubicBezTo>
                  <a:cubicBezTo>
                    <a:pt x="67" y="26"/>
                    <a:pt x="67" y="26"/>
                    <a:pt x="67" y="26"/>
                  </a:cubicBezTo>
                  <a:cubicBezTo>
                    <a:pt x="66" y="25"/>
                    <a:pt x="66" y="25"/>
                    <a:pt x="66" y="25"/>
                  </a:cubicBezTo>
                  <a:cubicBezTo>
                    <a:pt x="66" y="25"/>
                    <a:pt x="66" y="25"/>
                    <a:pt x="66" y="25"/>
                  </a:cubicBezTo>
                  <a:cubicBezTo>
                    <a:pt x="65" y="25"/>
                    <a:pt x="65" y="25"/>
                    <a:pt x="65" y="25"/>
                  </a:cubicBezTo>
                  <a:cubicBezTo>
                    <a:pt x="64" y="25"/>
                    <a:pt x="64" y="25"/>
                    <a:pt x="64" y="25"/>
                  </a:cubicBezTo>
                  <a:cubicBezTo>
                    <a:pt x="63" y="26"/>
                    <a:pt x="63" y="26"/>
                    <a:pt x="63" y="26"/>
                  </a:cubicBezTo>
                  <a:cubicBezTo>
                    <a:pt x="62" y="26"/>
                    <a:pt x="62" y="26"/>
                    <a:pt x="62" y="26"/>
                  </a:cubicBezTo>
                  <a:cubicBezTo>
                    <a:pt x="62" y="27"/>
                    <a:pt x="62" y="27"/>
                    <a:pt x="62" y="27"/>
                  </a:cubicBezTo>
                  <a:cubicBezTo>
                    <a:pt x="64" y="28"/>
                    <a:pt x="64" y="28"/>
                    <a:pt x="64" y="28"/>
                  </a:cubicBezTo>
                  <a:cubicBezTo>
                    <a:pt x="65" y="28"/>
                    <a:pt x="65" y="28"/>
                    <a:pt x="65" y="28"/>
                  </a:cubicBezTo>
                  <a:cubicBezTo>
                    <a:pt x="66" y="28"/>
                    <a:pt x="66" y="28"/>
                    <a:pt x="66" y="28"/>
                  </a:cubicBezTo>
                  <a:close/>
                  <a:moveTo>
                    <a:pt x="68" y="26"/>
                  </a:moveTo>
                  <a:cubicBezTo>
                    <a:pt x="68" y="27"/>
                    <a:pt x="68" y="27"/>
                    <a:pt x="68" y="27"/>
                  </a:cubicBezTo>
                  <a:cubicBezTo>
                    <a:pt x="68" y="28"/>
                    <a:pt x="68" y="28"/>
                    <a:pt x="68" y="28"/>
                  </a:cubicBezTo>
                  <a:cubicBezTo>
                    <a:pt x="67" y="28"/>
                    <a:pt x="67" y="28"/>
                    <a:pt x="67" y="28"/>
                  </a:cubicBezTo>
                  <a:cubicBezTo>
                    <a:pt x="67" y="28"/>
                    <a:pt x="67" y="28"/>
                    <a:pt x="67" y="28"/>
                  </a:cubicBezTo>
                  <a:cubicBezTo>
                    <a:pt x="66" y="28"/>
                    <a:pt x="66" y="28"/>
                    <a:pt x="66" y="28"/>
                  </a:cubicBezTo>
                  <a:cubicBezTo>
                    <a:pt x="65" y="29"/>
                    <a:pt x="65" y="29"/>
                    <a:pt x="65" y="29"/>
                  </a:cubicBezTo>
                  <a:cubicBezTo>
                    <a:pt x="64" y="29"/>
                    <a:pt x="64" y="29"/>
                    <a:pt x="64" y="29"/>
                  </a:cubicBezTo>
                  <a:cubicBezTo>
                    <a:pt x="63" y="29"/>
                    <a:pt x="63" y="29"/>
                    <a:pt x="63" y="29"/>
                  </a:cubicBezTo>
                  <a:cubicBezTo>
                    <a:pt x="63" y="29"/>
                    <a:pt x="63" y="29"/>
                    <a:pt x="63" y="29"/>
                  </a:cubicBezTo>
                  <a:cubicBezTo>
                    <a:pt x="63" y="30"/>
                    <a:pt x="63" y="30"/>
                    <a:pt x="63" y="30"/>
                  </a:cubicBezTo>
                  <a:cubicBezTo>
                    <a:pt x="63" y="30"/>
                    <a:pt x="63" y="30"/>
                    <a:pt x="63" y="30"/>
                  </a:cubicBezTo>
                  <a:cubicBezTo>
                    <a:pt x="63" y="33"/>
                    <a:pt x="63" y="33"/>
                    <a:pt x="63" y="33"/>
                  </a:cubicBezTo>
                  <a:cubicBezTo>
                    <a:pt x="64" y="34"/>
                    <a:pt x="64" y="34"/>
                    <a:pt x="64" y="34"/>
                  </a:cubicBezTo>
                  <a:cubicBezTo>
                    <a:pt x="65" y="35"/>
                    <a:pt x="65" y="35"/>
                    <a:pt x="65" y="35"/>
                  </a:cubicBezTo>
                  <a:cubicBezTo>
                    <a:pt x="66" y="35"/>
                    <a:pt x="66" y="35"/>
                    <a:pt x="66" y="35"/>
                  </a:cubicBezTo>
                  <a:cubicBezTo>
                    <a:pt x="67" y="35"/>
                    <a:pt x="67" y="35"/>
                    <a:pt x="67" y="35"/>
                  </a:cubicBezTo>
                  <a:cubicBezTo>
                    <a:pt x="68" y="35"/>
                    <a:pt x="68" y="35"/>
                    <a:pt x="68" y="35"/>
                  </a:cubicBezTo>
                  <a:cubicBezTo>
                    <a:pt x="69" y="34"/>
                    <a:pt x="69" y="34"/>
                    <a:pt x="69" y="34"/>
                  </a:cubicBezTo>
                  <a:cubicBezTo>
                    <a:pt x="70" y="34"/>
                    <a:pt x="70" y="34"/>
                    <a:pt x="70" y="34"/>
                  </a:cubicBezTo>
                  <a:cubicBezTo>
                    <a:pt x="70" y="33"/>
                    <a:pt x="70" y="33"/>
                    <a:pt x="70" y="33"/>
                  </a:cubicBezTo>
                  <a:cubicBezTo>
                    <a:pt x="69" y="33"/>
                    <a:pt x="69" y="33"/>
                    <a:pt x="69" y="33"/>
                  </a:cubicBezTo>
                  <a:cubicBezTo>
                    <a:pt x="69" y="32"/>
                    <a:pt x="69" y="32"/>
                    <a:pt x="69" y="32"/>
                  </a:cubicBezTo>
                  <a:cubicBezTo>
                    <a:pt x="68" y="32"/>
                    <a:pt x="68" y="32"/>
                    <a:pt x="68" y="32"/>
                  </a:cubicBezTo>
                  <a:cubicBezTo>
                    <a:pt x="67" y="31"/>
                    <a:pt x="67" y="31"/>
                    <a:pt x="67" y="31"/>
                  </a:cubicBezTo>
                  <a:cubicBezTo>
                    <a:pt x="67" y="30"/>
                    <a:pt x="67" y="30"/>
                    <a:pt x="67" y="30"/>
                  </a:cubicBezTo>
                  <a:cubicBezTo>
                    <a:pt x="68" y="30"/>
                    <a:pt x="68" y="30"/>
                    <a:pt x="68" y="30"/>
                  </a:cubicBezTo>
                  <a:cubicBezTo>
                    <a:pt x="69" y="30"/>
                    <a:pt x="69" y="30"/>
                    <a:pt x="69" y="30"/>
                  </a:cubicBezTo>
                  <a:cubicBezTo>
                    <a:pt x="70" y="29"/>
                    <a:pt x="70" y="29"/>
                    <a:pt x="70" y="29"/>
                  </a:cubicBezTo>
                  <a:cubicBezTo>
                    <a:pt x="70" y="29"/>
                    <a:pt x="70" y="29"/>
                    <a:pt x="70" y="29"/>
                  </a:cubicBezTo>
                  <a:cubicBezTo>
                    <a:pt x="69" y="28"/>
                    <a:pt x="69" y="28"/>
                    <a:pt x="69" y="28"/>
                  </a:cubicBezTo>
                  <a:cubicBezTo>
                    <a:pt x="68" y="27"/>
                    <a:pt x="68" y="27"/>
                    <a:pt x="68" y="27"/>
                  </a:cubicBezTo>
                  <a:cubicBezTo>
                    <a:pt x="68" y="26"/>
                    <a:pt x="68" y="26"/>
                    <a:pt x="68" y="26"/>
                  </a:cubicBezTo>
                  <a:close/>
                  <a:moveTo>
                    <a:pt x="72" y="28"/>
                  </a:moveTo>
                  <a:cubicBezTo>
                    <a:pt x="71" y="27"/>
                    <a:pt x="71" y="27"/>
                    <a:pt x="71" y="27"/>
                  </a:cubicBezTo>
                  <a:cubicBezTo>
                    <a:pt x="71" y="27"/>
                    <a:pt x="71" y="27"/>
                    <a:pt x="71" y="27"/>
                  </a:cubicBezTo>
                  <a:cubicBezTo>
                    <a:pt x="71" y="26"/>
                    <a:pt x="71" y="26"/>
                    <a:pt x="71" y="26"/>
                  </a:cubicBezTo>
                  <a:cubicBezTo>
                    <a:pt x="70" y="26"/>
                    <a:pt x="70" y="26"/>
                    <a:pt x="70" y="26"/>
                  </a:cubicBezTo>
                  <a:cubicBezTo>
                    <a:pt x="69" y="26"/>
                    <a:pt x="69" y="26"/>
                    <a:pt x="69" y="26"/>
                  </a:cubicBezTo>
                  <a:cubicBezTo>
                    <a:pt x="69" y="25"/>
                    <a:pt x="69" y="25"/>
                    <a:pt x="69" y="25"/>
                  </a:cubicBezTo>
                  <a:cubicBezTo>
                    <a:pt x="69" y="25"/>
                    <a:pt x="69" y="25"/>
                    <a:pt x="69" y="25"/>
                  </a:cubicBezTo>
                  <a:cubicBezTo>
                    <a:pt x="69" y="23"/>
                    <a:pt x="69" y="23"/>
                    <a:pt x="69" y="23"/>
                  </a:cubicBezTo>
                  <a:cubicBezTo>
                    <a:pt x="69" y="23"/>
                    <a:pt x="69" y="23"/>
                    <a:pt x="69" y="23"/>
                  </a:cubicBezTo>
                  <a:cubicBezTo>
                    <a:pt x="69" y="21"/>
                    <a:pt x="69" y="21"/>
                    <a:pt x="69" y="21"/>
                  </a:cubicBezTo>
                  <a:cubicBezTo>
                    <a:pt x="70" y="21"/>
                    <a:pt x="70" y="21"/>
                    <a:pt x="70" y="21"/>
                  </a:cubicBezTo>
                  <a:cubicBezTo>
                    <a:pt x="71" y="20"/>
                    <a:pt x="71" y="20"/>
                    <a:pt x="71" y="20"/>
                  </a:cubicBezTo>
                  <a:cubicBezTo>
                    <a:pt x="71" y="20"/>
                    <a:pt x="71" y="20"/>
                    <a:pt x="71" y="20"/>
                  </a:cubicBezTo>
                  <a:cubicBezTo>
                    <a:pt x="71" y="19"/>
                    <a:pt x="71" y="19"/>
                    <a:pt x="71" y="19"/>
                  </a:cubicBezTo>
                  <a:cubicBezTo>
                    <a:pt x="71" y="19"/>
                    <a:pt x="71" y="19"/>
                    <a:pt x="71" y="19"/>
                  </a:cubicBezTo>
                  <a:cubicBezTo>
                    <a:pt x="72" y="19"/>
                    <a:pt x="72" y="19"/>
                    <a:pt x="72" y="19"/>
                  </a:cubicBezTo>
                  <a:cubicBezTo>
                    <a:pt x="73" y="19"/>
                    <a:pt x="73" y="19"/>
                    <a:pt x="73" y="19"/>
                  </a:cubicBezTo>
                  <a:cubicBezTo>
                    <a:pt x="73" y="20"/>
                    <a:pt x="73" y="20"/>
                    <a:pt x="73" y="20"/>
                  </a:cubicBezTo>
                  <a:cubicBezTo>
                    <a:pt x="73" y="21"/>
                    <a:pt x="73" y="21"/>
                    <a:pt x="73" y="21"/>
                  </a:cubicBezTo>
                  <a:cubicBezTo>
                    <a:pt x="73" y="22"/>
                    <a:pt x="73" y="22"/>
                    <a:pt x="73" y="22"/>
                  </a:cubicBezTo>
                  <a:cubicBezTo>
                    <a:pt x="74" y="22"/>
                    <a:pt x="74" y="22"/>
                    <a:pt x="74" y="22"/>
                  </a:cubicBezTo>
                  <a:cubicBezTo>
                    <a:pt x="75" y="23"/>
                    <a:pt x="75" y="23"/>
                    <a:pt x="75" y="23"/>
                  </a:cubicBezTo>
                  <a:cubicBezTo>
                    <a:pt x="76" y="23"/>
                    <a:pt x="76" y="23"/>
                    <a:pt x="76" y="23"/>
                  </a:cubicBezTo>
                  <a:cubicBezTo>
                    <a:pt x="76" y="24"/>
                    <a:pt x="76" y="24"/>
                    <a:pt x="76" y="24"/>
                  </a:cubicBezTo>
                  <a:cubicBezTo>
                    <a:pt x="74" y="24"/>
                    <a:pt x="74" y="24"/>
                    <a:pt x="74" y="24"/>
                  </a:cubicBezTo>
                  <a:cubicBezTo>
                    <a:pt x="73" y="25"/>
                    <a:pt x="73" y="25"/>
                    <a:pt x="73" y="25"/>
                  </a:cubicBezTo>
                  <a:cubicBezTo>
                    <a:pt x="73" y="25"/>
                    <a:pt x="73" y="25"/>
                    <a:pt x="73" y="25"/>
                  </a:cubicBezTo>
                  <a:cubicBezTo>
                    <a:pt x="73" y="26"/>
                    <a:pt x="73" y="26"/>
                    <a:pt x="73" y="26"/>
                  </a:cubicBezTo>
                  <a:cubicBezTo>
                    <a:pt x="73" y="27"/>
                    <a:pt x="73" y="27"/>
                    <a:pt x="73" y="27"/>
                  </a:cubicBezTo>
                  <a:cubicBezTo>
                    <a:pt x="72" y="28"/>
                    <a:pt x="72" y="28"/>
                    <a:pt x="72" y="28"/>
                  </a:cubicBezTo>
                  <a:close/>
                  <a:moveTo>
                    <a:pt x="453" y="50"/>
                  </a:moveTo>
                  <a:cubicBezTo>
                    <a:pt x="453" y="50"/>
                    <a:pt x="453" y="50"/>
                    <a:pt x="453" y="50"/>
                  </a:cubicBezTo>
                  <a:cubicBezTo>
                    <a:pt x="453" y="50"/>
                    <a:pt x="453" y="50"/>
                    <a:pt x="453" y="50"/>
                  </a:cubicBezTo>
                  <a:cubicBezTo>
                    <a:pt x="453" y="50"/>
                    <a:pt x="453" y="50"/>
                    <a:pt x="453" y="50"/>
                  </a:cubicBezTo>
                  <a:cubicBezTo>
                    <a:pt x="452" y="50"/>
                    <a:pt x="452" y="50"/>
                    <a:pt x="452" y="50"/>
                  </a:cubicBezTo>
                  <a:cubicBezTo>
                    <a:pt x="453" y="50"/>
                    <a:pt x="453" y="50"/>
                    <a:pt x="453" y="50"/>
                  </a:cubicBezTo>
                  <a:close/>
                  <a:moveTo>
                    <a:pt x="449" y="50"/>
                  </a:moveTo>
                  <a:cubicBezTo>
                    <a:pt x="450" y="50"/>
                    <a:pt x="450" y="50"/>
                    <a:pt x="450" y="50"/>
                  </a:cubicBezTo>
                  <a:cubicBezTo>
                    <a:pt x="450" y="49"/>
                    <a:pt x="450" y="49"/>
                    <a:pt x="450" y="49"/>
                  </a:cubicBezTo>
                  <a:cubicBezTo>
                    <a:pt x="449" y="49"/>
                    <a:pt x="449" y="49"/>
                    <a:pt x="449" y="49"/>
                  </a:cubicBezTo>
                  <a:cubicBezTo>
                    <a:pt x="449" y="49"/>
                    <a:pt x="449" y="49"/>
                    <a:pt x="449" y="49"/>
                  </a:cubicBezTo>
                  <a:cubicBezTo>
                    <a:pt x="449" y="50"/>
                    <a:pt x="449" y="50"/>
                    <a:pt x="449" y="50"/>
                  </a:cubicBezTo>
                  <a:close/>
                  <a:moveTo>
                    <a:pt x="446" y="51"/>
                  </a:moveTo>
                  <a:cubicBezTo>
                    <a:pt x="446" y="51"/>
                    <a:pt x="446" y="51"/>
                    <a:pt x="446" y="51"/>
                  </a:cubicBezTo>
                  <a:cubicBezTo>
                    <a:pt x="446" y="51"/>
                    <a:pt x="446" y="51"/>
                    <a:pt x="446" y="51"/>
                  </a:cubicBezTo>
                  <a:cubicBezTo>
                    <a:pt x="446" y="50"/>
                    <a:pt x="446" y="50"/>
                    <a:pt x="446" y="50"/>
                  </a:cubicBezTo>
                  <a:cubicBezTo>
                    <a:pt x="446" y="50"/>
                    <a:pt x="446" y="50"/>
                    <a:pt x="446" y="50"/>
                  </a:cubicBezTo>
                  <a:cubicBezTo>
                    <a:pt x="445" y="50"/>
                    <a:pt x="445" y="50"/>
                    <a:pt x="445" y="50"/>
                  </a:cubicBezTo>
                  <a:cubicBezTo>
                    <a:pt x="446" y="51"/>
                    <a:pt x="446" y="51"/>
                    <a:pt x="446" y="51"/>
                  </a:cubicBezTo>
                  <a:close/>
                  <a:moveTo>
                    <a:pt x="523" y="136"/>
                  </a:moveTo>
                  <a:cubicBezTo>
                    <a:pt x="522" y="136"/>
                    <a:pt x="522" y="136"/>
                    <a:pt x="522" y="136"/>
                  </a:cubicBezTo>
                  <a:cubicBezTo>
                    <a:pt x="523" y="137"/>
                    <a:pt x="523" y="137"/>
                    <a:pt x="523" y="137"/>
                  </a:cubicBezTo>
                  <a:cubicBezTo>
                    <a:pt x="523" y="137"/>
                    <a:pt x="523" y="137"/>
                    <a:pt x="523" y="137"/>
                  </a:cubicBezTo>
                  <a:cubicBezTo>
                    <a:pt x="523" y="136"/>
                    <a:pt x="523" y="136"/>
                    <a:pt x="523" y="136"/>
                  </a:cubicBezTo>
                  <a:cubicBezTo>
                    <a:pt x="523" y="136"/>
                    <a:pt x="523" y="136"/>
                    <a:pt x="523" y="136"/>
                  </a:cubicBezTo>
                  <a:cubicBezTo>
                    <a:pt x="523" y="136"/>
                    <a:pt x="523" y="136"/>
                    <a:pt x="523" y="136"/>
                  </a:cubicBezTo>
                  <a:close/>
                  <a:moveTo>
                    <a:pt x="522" y="134"/>
                  </a:moveTo>
                  <a:cubicBezTo>
                    <a:pt x="522" y="135"/>
                    <a:pt x="522" y="135"/>
                    <a:pt x="522" y="135"/>
                  </a:cubicBezTo>
                  <a:cubicBezTo>
                    <a:pt x="523" y="135"/>
                    <a:pt x="523" y="135"/>
                    <a:pt x="523" y="135"/>
                  </a:cubicBezTo>
                  <a:cubicBezTo>
                    <a:pt x="523" y="135"/>
                    <a:pt x="523" y="135"/>
                    <a:pt x="523" y="135"/>
                  </a:cubicBezTo>
                  <a:cubicBezTo>
                    <a:pt x="522" y="134"/>
                    <a:pt x="522" y="134"/>
                    <a:pt x="522" y="134"/>
                  </a:cubicBezTo>
                  <a:cubicBezTo>
                    <a:pt x="522" y="134"/>
                    <a:pt x="522" y="134"/>
                    <a:pt x="522" y="134"/>
                  </a:cubicBezTo>
                  <a:cubicBezTo>
                    <a:pt x="522" y="134"/>
                    <a:pt x="522" y="134"/>
                    <a:pt x="522" y="134"/>
                  </a:cubicBezTo>
                  <a:close/>
                  <a:moveTo>
                    <a:pt x="83" y="86"/>
                  </a:moveTo>
                  <a:cubicBezTo>
                    <a:pt x="83" y="86"/>
                    <a:pt x="83" y="86"/>
                    <a:pt x="83" y="86"/>
                  </a:cubicBezTo>
                  <a:cubicBezTo>
                    <a:pt x="83" y="85"/>
                    <a:pt x="83" y="85"/>
                    <a:pt x="83" y="85"/>
                  </a:cubicBezTo>
                  <a:cubicBezTo>
                    <a:pt x="85" y="85"/>
                    <a:pt x="85" y="85"/>
                    <a:pt x="85" y="85"/>
                  </a:cubicBezTo>
                  <a:cubicBezTo>
                    <a:pt x="85" y="84"/>
                    <a:pt x="85" y="84"/>
                    <a:pt x="85" y="84"/>
                  </a:cubicBezTo>
                  <a:cubicBezTo>
                    <a:pt x="84" y="84"/>
                    <a:pt x="84" y="84"/>
                    <a:pt x="84" y="84"/>
                  </a:cubicBezTo>
                  <a:cubicBezTo>
                    <a:pt x="83" y="85"/>
                    <a:pt x="83" y="85"/>
                    <a:pt x="83" y="85"/>
                  </a:cubicBezTo>
                  <a:cubicBezTo>
                    <a:pt x="83" y="85"/>
                    <a:pt x="83" y="85"/>
                    <a:pt x="83" y="85"/>
                  </a:cubicBezTo>
                  <a:cubicBezTo>
                    <a:pt x="82" y="85"/>
                    <a:pt x="82" y="85"/>
                    <a:pt x="82" y="85"/>
                  </a:cubicBezTo>
                  <a:cubicBezTo>
                    <a:pt x="83" y="86"/>
                    <a:pt x="83" y="86"/>
                    <a:pt x="83" y="86"/>
                  </a:cubicBezTo>
                  <a:close/>
                  <a:moveTo>
                    <a:pt x="77" y="111"/>
                  </a:moveTo>
                  <a:cubicBezTo>
                    <a:pt x="79" y="112"/>
                    <a:pt x="79" y="112"/>
                    <a:pt x="79" y="112"/>
                  </a:cubicBezTo>
                  <a:cubicBezTo>
                    <a:pt x="80" y="111"/>
                    <a:pt x="80" y="111"/>
                    <a:pt x="80" y="111"/>
                  </a:cubicBezTo>
                  <a:cubicBezTo>
                    <a:pt x="81" y="111"/>
                    <a:pt x="81" y="111"/>
                    <a:pt x="81" y="111"/>
                  </a:cubicBezTo>
                  <a:cubicBezTo>
                    <a:pt x="82" y="111"/>
                    <a:pt x="82" y="111"/>
                    <a:pt x="82" y="111"/>
                  </a:cubicBezTo>
                  <a:cubicBezTo>
                    <a:pt x="82" y="111"/>
                    <a:pt x="82" y="111"/>
                    <a:pt x="82" y="111"/>
                  </a:cubicBezTo>
                  <a:cubicBezTo>
                    <a:pt x="83" y="111"/>
                    <a:pt x="83" y="111"/>
                    <a:pt x="83" y="111"/>
                  </a:cubicBezTo>
                  <a:cubicBezTo>
                    <a:pt x="84" y="111"/>
                    <a:pt x="84" y="111"/>
                    <a:pt x="84" y="111"/>
                  </a:cubicBezTo>
                  <a:cubicBezTo>
                    <a:pt x="84" y="111"/>
                    <a:pt x="84" y="111"/>
                    <a:pt x="84" y="111"/>
                  </a:cubicBezTo>
                  <a:cubicBezTo>
                    <a:pt x="84" y="110"/>
                    <a:pt x="84" y="110"/>
                    <a:pt x="84" y="110"/>
                  </a:cubicBezTo>
                  <a:cubicBezTo>
                    <a:pt x="84" y="110"/>
                    <a:pt x="84" y="110"/>
                    <a:pt x="84" y="110"/>
                  </a:cubicBezTo>
                  <a:cubicBezTo>
                    <a:pt x="84" y="111"/>
                    <a:pt x="84" y="111"/>
                    <a:pt x="84" y="111"/>
                  </a:cubicBezTo>
                  <a:cubicBezTo>
                    <a:pt x="85" y="111"/>
                    <a:pt x="85" y="111"/>
                    <a:pt x="85" y="111"/>
                  </a:cubicBezTo>
                  <a:cubicBezTo>
                    <a:pt x="86" y="111"/>
                    <a:pt x="86" y="111"/>
                    <a:pt x="86" y="111"/>
                  </a:cubicBezTo>
                  <a:cubicBezTo>
                    <a:pt x="87" y="111"/>
                    <a:pt x="87" y="111"/>
                    <a:pt x="87" y="111"/>
                  </a:cubicBezTo>
                  <a:cubicBezTo>
                    <a:pt x="87" y="111"/>
                    <a:pt x="87" y="111"/>
                    <a:pt x="87" y="111"/>
                  </a:cubicBezTo>
                  <a:cubicBezTo>
                    <a:pt x="88" y="110"/>
                    <a:pt x="88" y="110"/>
                    <a:pt x="88" y="110"/>
                  </a:cubicBezTo>
                  <a:cubicBezTo>
                    <a:pt x="88" y="109"/>
                    <a:pt x="88" y="109"/>
                    <a:pt x="88" y="109"/>
                  </a:cubicBezTo>
                  <a:cubicBezTo>
                    <a:pt x="88" y="108"/>
                    <a:pt x="88" y="108"/>
                    <a:pt x="88" y="108"/>
                  </a:cubicBezTo>
                  <a:cubicBezTo>
                    <a:pt x="88" y="107"/>
                    <a:pt x="88" y="107"/>
                    <a:pt x="88" y="107"/>
                  </a:cubicBezTo>
                  <a:cubicBezTo>
                    <a:pt x="88" y="107"/>
                    <a:pt x="88" y="107"/>
                    <a:pt x="88" y="107"/>
                  </a:cubicBezTo>
                  <a:cubicBezTo>
                    <a:pt x="87" y="106"/>
                    <a:pt x="87" y="106"/>
                    <a:pt x="87" y="106"/>
                  </a:cubicBezTo>
                  <a:cubicBezTo>
                    <a:pt x="86" y="106"/>
                    <a:pt x="86" y="106"/>
                    <a:pt x="86" y="106"/>
                  </a:cubicBezTo>
                  <a:cubicBezTo>
                    <a:pt x="86" y="106"/>
                    <a:pt x="86" y="106"/>
                    <a:pt x="86" y="106"/>
                  </a:cubicBezTo>
                  <a:cubicBezTo>
                    <a:pt x="86" y="105"/>
                    <a:pt x="86" y="105"/>
                    <a:pt x="86" y="105"/>
                  </a:cubicBezTo>
                  <a:cubicBezTo>
                    <a:pt x="86" y="105"/>
                    <a:pt x="86" y="105"/>
                    <a:pt x="86" y="105"/>
                  </a:cubicBezTo>
                  <a:cubicBezTo>
                    <a:pt x="87" y="105"/>
                    <a:pt x="87" y="105"/>
                    <a:pt x="87" y="105"/>
                  </a:cubicBezTo>
                  <a:cubicBezTo>
                    <a:pt x="87" y="105"/>
                    <a:pt x="87" y="105"/>
                    <a:pt x="87" y="105"/>
                  </a:cubicBezTo>
                  <a:cubicBezTo>
                    <a:pt x="88" y="106"/>
                    <a:pt x="88" y="106"/>
                    <a:pt x="88" y="106"/>
                  </a:cubicBezTo>
                  <a:cubicBezTo>
                    <a:pt x="88" y="106"/>
                    <a:pt x="88" y="106"/>
                    <a:pt x="88" y="106"/>
                  </a:cubicBezTo>
                  <a:cubicBezTo>
                    <a:pt x="88" y="106"/>
                    <a:pt x="88" y="106"/>
                    <a:pt x="88" y="106"/>
                  </a:cubicBezTo>
                  <a:cubicBezTo>
                    <a:pt x="89" y="106"/>
                    <a:pt x="89" y="106"/>
                    <a:pt x="89" y="106"/>
                  </a:cubicBezTo>
                  <a:cubicBezTo>
                    <a:pt x="88" y="105"/>
                    <a:pt x="88" y="105"/>
                    <a:pt x="88" y="105"/>
                  </a:cubicBezTo>
                  <a:cubicBezTo>
                    <a:pt x="87" y="103"/>
                    <a:pt x="87" y="103"/>
                    <a:pt x="87" y="103"/>
                  </a:cubicBezTo>
                  <a:cubicBezTo>
                    <a:pt x="87" y="102"/>
                    <a:pt x="87" y="102"/>
                    <a:pt x="87" y="102"/>
                  </a:cubicBezTo>
                  <a:cubicBezTo>
                    <a:pt x="87" y="102"/>
                    <a:pt x="87" y="102"/>
                    <a:pt x="87" y="102"/>
                  </a:cubicBezTo>
                  <a:cubicBezTo>
                    <a:pt x="87" y="103"/>
                    <a:pt x="87" y="103"/>
                    <a:pt x="87" y="103"/>
                  </a:cubicBezTo>
                  <a:cubicBezTo>
                    <a:pt x="88" y="103"/>
                    <a:pt x="88" y="103"/>
                    <a:pt x="88" y="103"/>
                  </a:cubicBezTo>
                  <a:cubicBezTo>
                    <a:pt x="88" y="104"/>
                    <a:pt x="88" y="104"/>
                    <a:pt x="88" y="104"/>
                  </a:cubicBezTo>
                  <a:cubicBezTo>
                    <a:pt x="89" y="104"/>
                    <a:pt x="89" y="104"/>
                    <a:pt x="89" y="104"/>
                  </a:cubicBezTo>
                  <a:cubicBezTo>
                    <a:pt x="89" y="103"/>
                    <a:pt x="89" y="103"/>
                    <a:pt x="89" y="103"/>
                  </a:cubicBezTo>
                  <a:cubicBezTo>
                    <a:pt x="89" y="103"/>
                    <a:pt x="89" y="103"/>
                    <a:pt x="89" y="103"/>
                  </a:cubicBezTo>
                  <a:cubicBezTo>
                    <a:pt x="89" y="102"/>
                    <a:pt x="89" y="102"/>
                    <a:pt x="89" y="102"/>
                  </a:cubicBezTo>
                  <a:cubicBezTo>
                    <a:pt x="89" y="102"/>
                    <a:pt x="89" y="102"/>
                    <a:pt x="89" y="102"/>
                  </a:cubicBezTo>
                  <a:cubicBezTo>
                    <a:pt x="89" y="101"/>
                    <a:pt x="89" y="101"/>
                    <a:pt x="89" y="101"/>
                  </a:cubicBezTo>
                  <a:cubicBezTo>
                    <a:pt x="89" y="100"/>
                    <a:pt x="89" y="100"/>
                    <a:pt x="89" y="100"/>
                  </a:cubicBezTo>
                  <a:cubicBezTo>
                    <a:pt x="89" y="100"/>
                    <a:pt x="89" y="100"/>
                    <a:pt x="89" y="100"/>
                  </a:cubicBezTo>
                  <a:cubicBezTo>
                    <a:pt x="88" y="99"/>
                    <a:pt x="88" y="99"/>
                    <a:pt x="88" y="99"/>
                  </a:cubicBezTo>
                  <a:cubicBezTo>
                    <a:pt x="88" y="98"/>
                    <a:pt x="88" y="98"/>
                    <a:pt x="88" y="98"/>
                  </a:cubicBezTo>
                  <a:cubicBezTo>
                    <a:pt x="89" y="99"/>
                    <a:pt x="89" y="99"/>
                    <a:pt x="89" y="99"/>
                  </a:cubicBezTo>
                  <a:cubicBezTo>
                    <a:pt x="90" y="99"/>
                    <a:pt x="90" y="99"/>
                    <a:pt x="90" y="99"/>
                  </a:cubicBezTo>
                  <a:cubicBezTo>
                    <a:pt x="90" y="98"/>
                    <a:pt x="90" y="98"/>
                    <a:pt x="90" y="98"/>
                  </a:cubicBezTo>
                  <a:cubicBezTo>
                    <a:pt x="90" y="98"/>
                    <a:pt x="90" y="98"/>
                    <a:pt x="90" y="98"/>
                  </a:cubicBezTo>
                  <a:cubicBezTo>
                    <a:pt x="89" y="98"/>
                    <a:pt x="89" y="98"/>
                    <a:pt x="89" y="98"/>
                  </a:cubicBezTo>
                  <a:cubicBezTo>
                    <a:pt x="89" y="97"/>
                    <a:pt x="89" y="97"/>
                    <a:pt x="89" y="97"/>
                  </a:cubicBezTo>
                  <a:cubicBezTo>
                    <a:pt x="90" y="97"/>
                    <a:pt x="90" y="97"/>
                    <a:pt x="90" y="97"/>
                  </a:cubicBezTo>
                  <a:cubicBezTo>
                    <a:pt x="91" y="97"/>
                    <a:pt x="91" y="97"/>
                    <a:pt x="91" y="97"/>
                  </a:cubicBezTo>
                  <a:cubicBezTo>
                    <a:pt x="92" y="98"/>
                    <a:pt x="92" y="98"/>
                    <a:pt x="92" y="98"/>
                  </a:cubicBezTo>
                  <a:cubicBezTo>
                    <a:pt x="92" y="97"/>
                    <a:pt x="92" y="97"/>
                    <a:pt x="92" y="97"/>
                  </a:cubicBezTo>
                  <a:cubicBezTo>
                    <a:pt x="92" y="97"/>
                    <a:pt x="92" y="97"/>
                    <a:pt x="92" y="97"/>
                  </a:cubicBezTo>
                  <a:cubicBezTo>
                    <a:pt x="91" y="96"/>
                    <a:pt x="91" y="96"/>
                    <a:pt x="91" y="96"/>
                  </a:cubicBezTo>
                  <a:cubicBezTo>
                    <a:pt x="92" y="96"/>
                    <a:pt x="92" y="96"/>
                    <a:pt x="92" y="96"/>
                  </a:cubicBezTo>
                  <a:cubicBezTo>
                    <a:pt x="93" y="97"/>
                    <a:pt x="93" y="97"/>
                    <a:pt x="93" y="97"/>
                  </a:cubicBezTo>
                  <a:cubicBezTo>
                    <a:pt x="93" y="96"/>
                    <a:pt x="93" y="96"/>
                    <a:pt x="93" y="96"/>
                  </a:cubicBezTo>
                  <a:cubicBezTo>
                    <a:pt x="93" y="95"/>
                    <a:pt x="93" y="95"/>
                    <a:pt x="93" y="95"/>
                  </a:cubicBezTo>
                  <a:cubicBezTo>
                    <a:pt x="93" y="95"/>
                    <a:pt x="93" y="95"/>
                    <a:pt x="93" y="95"/>
                  </a:cubicBezTo>
                  <a:cubicBezTo>
                    <a:pt x="93" y="95"/>
                    <a:pt x="93" y="95"/>
                    <a:pt x="93" y="95"/>
                  </a:cubicBezTo>
                  <a:cubicBezTo>
                    <a:pt x="94" y="94"/>
                    <a:pt x="94" y="94"/>
                    <a:pt x="94" y="94"/>
                  </a:cubicBezTo>
                  <a:cubicBezTo>
                    <a:pt x="95" y="94"/>
                    <a:pt x="95" y="94"/>
                    <a:pt x="95" y="94"/>
                  </a:cubicBezTo>
                  <a:cubicBezTo>
                    <a:pt x="94" y="93"/>
                    <a:pt x="94" y="93"/>
                    <a:pt x="94" y="93"/>
                  </a:cubicBezTo>
                  <a:cubicBezTo>
                    <a:pt x="94" y="93"/>
                    <a:pt x="94" y="93"/>
                    <a:pt x="94" y="93"/>
                  </a:cubicBezTo>
                  <a:cubicBezTo>
                    <a:pt x="94" y="92"/>
                    <a:pt x="94" y="92"/>
                    <a:pt x="94" y="92"/>
                  </a:cubicBezTo>
                  <a:cubicBezTo>
                    <a:pt x="94" y="93"/>
                    <a:pt x="94" y="93"/>
                    <a:pt x="94" y="93"/>
                  </a:cubicBezTo>
                  <a:cubicBezTo>
                    <a:pt x="95" y="92"/>
                    <a:pt x="95" y="92"/>
                    <a:pt x="95" y="92"/>
                  </a:cubicBezTo>
                  <a:cubicBezTo>
                    <a:pt x="96" y="91"/>
                    <a:pt x="96" y="91"/>
                    <a:pt x="96" y="91"/>
                  </a:cubicBezTo>
                  <a:cubicBezTo>
                    <a:pt x="96" y="90"/>
                    <a:pt x="96" y="90"/>
                    <a:pt x="96" y="90"/>
                  </a:cubicBezTo>
                  <a:cubicBezTo>
                    <a:pt x="97" y="89"/>
                    <a:pt x="97" y="89"/>
                    <a:pt x="97" y="89"/>
                  </a:cubicBezTo>
                  <a:cubicBezTo>
                    <a:pt x="97" y="88"/>
                    <a:pt x="97" y="88"/>
                    <a:pt x="97" y="88"/>
                  </a:cubicBezTo>
                  <a:cubicBezTo>
                    <a:pt x="98" y="88"/>
                    <a:pt x="98" y="88"/>
                    <a:pt x="98" y="88"/>
                  </a:cubicBezTo>
                  <a:cubicBezTo>
                    <a:pt x="99" y="87"/>
                    <a:pt x="99" y="87"/>
                    <a:pt x="99" y="87"/>
                  </a:cubicBezTo>
                  <a:cubicBezTo>
                    <a:pt x="100" y="85"/>
                    <a:pt x="100" y="85"/>
                    <a:pt x="100" y="85"/>
                  </a:cubicBezTo>
                  <a:cubicBezTo>
                    <a:pt x="100" y="85"/>
                    <a:pt x="100" y="85"/>
                    <a:pt x="100" y="85"/>
                  </a:cubicBezTo>
                  <a:cubicBezTo>
                    <a:pt x="102" y="84"/>
                    <a:pt x="102" y="84"/>
                    <a:pt x="102" y="84"/>
                  </a:cubicBezTo>
                  <a:cubicBezTo>
                    <a:pt x="104" y="82"/>
                    <a:pt x="104" y="82"/>
                    <a:pt x="104" y="82"/>
                  </a:cubicBezTo>
                  <a:cubicBezTo>
                    <a:pt x="105" y="81"/>
                    <a:pt x="105" y="81"/>
                    <a:pt x="105" y="81"/>
                  </a:cubicBezTo>
                  <a:cubicBezTo>
                    <a:pt x="106" y="81"/>
                    <a:pt x="106" y="81"/>
                    <a:pt x="106" y="81"/>
                  </a:cubicBezTo>
                  <a:cubicBezTo>
                    <a:pt x="107" y="80"/>
                    <a:pt x="107" y="80"/>
                    <a:pt x="107" y="80"/>
                  </a:cubicBezTo>
                  <a:cubicBezTo>
                    <a:pt x="108" y="80"/>
                    <a:pt x="108" y="80"/>
                    <a:pt x="108" y="80"/>
                  </a:cubicBezTo>
                  <a:cubicBezTo>
                    <a:pt x="109" y="79"/>
                    <a:pt x="109" y="79"/>
                    <a:pt x="109" y="79"/>
                  </a:cubicBezTo>
                  <a:cubicBezTo>
                    <a:pt x="110" y="78"/>
                    <a:pt x="110" y="78"/>
                    <a:pt x="110" y="78"/>
                  </a:cubicBezTo>
                  <a:cubicBezTo>
                    <a:pt x="111" y="77"/>
                    <a:pt x="111" y="77"/>
                    <a:pt x="111" y="77"/>
                  </a:cubicBezTo>
                  <a:cubicBezTo>
                    <a:pt x="112" y="77"/>
                    <a:pt x="112" y="77"/>
                    <a:pt x="112" y="77"/>
                  </a:cubicBezTo>
                  <a:cubicBezTo>
                    <a:pt x="112" y="77"/>
                    <a:pt x="112" y="77"/>
                    <a:pt x="112" y="77"/>
                  </a:cubicBezTo>
                  <a:cubicBezTo>
                    <a:pt x="112" y="77"/>
                    <a:pt x="112" y="77"/>
                    <a:pt x="112" y="77"/>
                  </a:cubicBezTo>
                  <a:cubicBezTo>
                    <a:pt x="112" y="76"/>
                    <a:pt x="112" y="76"/>
                    <a:pt x="112" y="76"/>
                  </a:cubicBezTo>
                  <a:cubicBezTo>
                    <a:pt x="112" y="75"/>
                    <a:pt x="112" y="75"/>
                    <a:pt x="112" y="75"/>
                  </a:cubicBezTo>
                  <a:cubicBezTo>
                    <a:pt x="112" y="75"/>
                    <a:pt x="112" y="75"/>
                    <a:pt x="112" y="75"/>
                  </a:cubicBezTo>
                  <a:cubicBezTo>
                    <a:pt x="112" y="74"/>
                    <a:pt x="112" y="74"/>
                    <a:pt x="112" y="74"/>
                  </a:cubicBezTo>
                  <a:cubicBezTo>
                    <a:pt x="112" y="73"/>
                    <a:pt x="112" y="73"/>
                    <a:pt x="112" y="73"/>
                  </a:cubicBezTo>
                  <a:cubicBezTo>
                    <a:pt x="111" y="73"/>
                    <a:pt x="111" y="73"/>
                    <a:pt x="111" y="73"/>
                  </a:cubicBezTo>
                  <a:cubicBezTo>
                    <a:pt x="111" y="72"/>
                    <a:pt x="111" y="72"/>
                    <a:pt x="111" y="72"/>
                  </a:cubicBezTo>
                  <a:cubicBezTo>
                    <a:pt x="112" y="71"/>
                    <a:pt x="112" y="71"/>
                    <a:pt x="112" y="71"/>
                  </a:cubicBezTo>
                  <a:cubicBezTo>
                    <a:pt x="112" y="71"/>
                    <a:pt x="112" y="71"/>
                    <a:pt x="112" y="71"/>
                  </a:cubicBezTo>
                  <a:cubicBezTo>
                    <a:pt x="111" y="71"/>
                    <a:pt x="111" y="71"/>
                    <a:pt x="111" y="71"/>
                  </a:cubicBezTo>
                  <a:cubicBezTo>
                    <a:pt x="110" y="70"/>
                    <a:pt x="110" y="70"/>
                    <a:pt x="110" y="70"/>
                  </a:cubicBezTo>
                  <a:cubicBezTo>
                    <a:pt x="109" y="70"/>
                    <a:pt x="109" y="70"/>
                    <a:pt x="109" y="70"/>
                  </a:cubicBezTo>
                  <a:cubicBezTo>
                    <a:pt x="109" y="70"/>
                    <a:pt x="109" y="70"/>
                    <a:pt x="109" y="70"/>
                  </a:cubicBezTo>
                  <a:cubicBezTo>
                    <a:pt x="109" y="69"/>
                    <a:pt x="109" y="69"/>
                    <a:pt x="109" y="69"/>
                  </a:cubicBezTo>
                  <a:cubicBezTo>
                    <a:pt x="108" y="69"/>
                    <a:pt x="108" y="69"/>
                    <a:pt x="108" y="69"/>
                  </a:cubicBezTo>
                  <a:cubicBezTo>
                    <a:pt x="107" y="69"/>
                    <a:pt x="107" y="69"/>
                    <a:pt x="107" y="69"/>
                  </a:cubicBezTo>
                  <a:cubicBezTo>
                    <a:pt x="107" y="70"/>
                    <a:pt x="107" y="70"/>
                    <a:pt x="107" y="70"/>
                  </a:cubicBezTo>
                  <a:cubicBezTo>
                    <a:pt x="107" y="70"/>
                    <a:pt x="107" y="70"/>
                    <a:pt x="107" y="70"/>
                  </a:cubicBezTo>
                  <a:cubicBezTo>
                    <a:pt x="106" y="69"/>
                    <a:pt x="106" y="69"/>
                    <a:pt x="106" y="69"/>
                  </a:cubicBezTo>
                  <a:cubicBezTo>
                    <a:pt x="105" y="69"/>
                    <a:pt x="105" y="69"/>
                    <a:pt x="105" y="69"/>
                  </a:cubicBezTo>
                  <a:cubicBezTo>
                    <a:pt x="104" y="70"/>
                    <a:pt x="104" y="70"/>
                    <a:pt x="104" y="70"/>
                  </a:cubicBezTo>
                  <a:cubicBezTo>
                    <a:pt x="104" y="71"/>
                    <a:pt x="104" y="71"/>
                    <a:pt x="104" y="71"/>
                  </a:cubicBezTo>
                  <a:cubicBezTo>
                    <a:pt x="103" y="71"/>
                    <a:pt x="103" y="71"/>
                    <a:pt x="103" y="71"/>
                  </a:cubicBezTo>
                  <a:cubicBezTo>
                    <a:pt x="103" y="71"/>
                    <a:pt x="103" y="71"/>
                    <a:pt x="103" y="71"/>
                  </a:cubicBezTo>
                  <a:cubicBezTo>
                    <a:pt x="102" y="72"/>
                    <a:pt x="102" y="72"/>
                    <a:pt x="102" y="72"/>
                  </a:cubicBezTo>
                  <a:cubicBezTo>
                    <a:pt x="102" y="72"/>
                    <a:pt x="102" y="72"/>
                    <a:pt x="102" y="72"/>
                  </a:cubicBezTo>
                  <a:cubicBezTo>
                    <a:pt x="102" y="73"/>
                    <a:pt x="102" y="73"/>
                    <a:pt x="102" y="73"/>
                  </a:cubicBezTo>
                  <a:cubicBezTo>
                    <a:pt x="101" y="73"/>
                    <a:pt x="101" y="73"/>
                    <a:pt x="101" y="73"/>
                  </a:cubicBezTo>
                  <a:cubicBezTo>
                    <a:pt x="102" y="74"/>
                    <a:pt x="102" y="74"/>
                    <a:pt x="102" y="74"/>
                  </a:cubicBezTo>
                  <a:cubicBezTo>
                    <a:pt x="102" y="75"/>
                    <a:pt x="102" y="75"/>
                    <a:pt x="102" y="75"/>
                  </a:cubicBezTo>
                  <a:cubicBezTo>
                    <a:pt x="101" y="75"/>
                    <a:pt x="101" y="75"/>
                    <a:pt x="101" y="75"/>
                  </a:cubicBezTo>
                  <a:cubicBezTo>
                    <a:pt x="101" y="75"/>
                    <a:pt x="101" y="75"/>
                    <a:pt x="101" y="75"/>
                  </a:cubicBezTo>
                  <a:cubicBezTo>
                    <a:pt x="101" y="76"/>
                    <a:pt x="101" y="76"/>
                    <a:pt x="101" y="76"/>
                  </a:cubicBezTo>
                  <a:cubicBezTo>
                    <a:pt x="100" y="76"/>
                    <a:pt x="100" y="76"/>
                    <a:pt x="100" y="76"/>
                  </a:cubicBezTo>
                  <a:cubicBezTo>
                    <a:pt x="100" y="77"/>
                    <a:pt x="100" y="77"/>
                    <a:pt x="100" y="77"/>
                  </a:cubicBezTo>
                  <a:cubicBezTo>
                    <a:pt x="98" y="77"/>
                    <a:pt x="98" y="77"/>
                    <a:pt x="98" y="77"/>
                  </a:cubicBezTo>
                  <a:cubicBezTo>
                    <a:pt x="98" y="78"/>
                    <a:pt x="98" y="78"/>
                    <a:pt x="98" y="78"/>
                  </a:cubicBezTo>
                  <a:cubicBezTo>
                    <a:pt x="98" y="78"/>
                    <a:pt x="98" y="78"/>
                    <a:pt x="98" y="78"/>
                  </a:cubicBezTo>
                  <a:cubicBezTo>
                    <a:pt x="97" y="78"/>
                    <a:pt x="97" y="78"/>
                    <a:pt x="97" y="78"/>
                  </a:cubicBezTo>
                  <a:cubicBezTo>
                    <a:pt x="96" y="78"/>
                    <a:pt x="96" y="78"/>
                    <a:pt x="96" y="78"/>
                  </a:cubicBezTo>
                  <a:cubicBezTo>
                    <a:pt x="95" y="79"/>
                    <a:pt x="95" y="79"/>
                    <a:pt x="95" y="79"/>
                  </a:cubicBezTo>
                  <a:cubicBezTo>
                    <a:pt x="95" y="80"/>
                    <a:pt x="95" y="80"/>
                    <a:pt x="95" y="80"/>
                  </a:cubicBezTo>
                  <a:cubicBezTo>
                    <a:pt x="94" y="79"/>
                    <a:pt x="94" y="79"/>
                    <a:pt x="94" y="79"/>
                  </a:cubicBezTo>
                  <a:cubicBezTo>
                    <a:pt x="94" y="79"/>
                    <a:pt x="94" y="79"/>
                    <a:pt x="94" y="79"/>
                  </a:cubicBezTo>
                  <a:cubicBezTo>
                    <a:pt x="94" y="79"/>
                    <a:pt x="94" y="79"/>
                    <a:pt x="94" y="79"/>
                  </a:cubicBezTo>
                  <a:cubicBezTo>
                    <a:pt x="94" y="79"/>
                    <a:pt x="94" y="79"/>
                    <a:pt x="94" y="79"/>
                  </a:cubicBezTo>
                  <a:cubicBezTo>
                    <a:pt x="94" y="80"/>
                    <a:pt x="94" y="80"/>
                    <a:pt x="94" y="80"/>
                  </a:cubicBezTo>
                  <a:cubicBezTo>
                    <a:pt x="93" y="80"/>
                    <a:pt x="93" y="80"/>
                    <a:pt x="93" y="80"/>
                  </a:cubicBezTo>
                  <a:cubicBezTo>
                    <a:pt x="93" y="80"/>
                    <a:pt x="93" y="80"/>
                    <a:pt x="93" y="80"/>
                  </a:cubicBezTo>
                  <a:cubicBezTo>
                    <a:pt x="93" y="79"/>
                    <a:pt x="93" y="79"/>
                    <a:pt x="93" y="79"/>
                  </a:cubicBezTo>
                  <a:cubicBezTo>
                    <a:pt x="91" y="79"/>
                    <a:pt x="91" y="79"/>
                    <a:pt x="91" y="79"/>
                  </a:cubicBezTo>
                  <a:cubicBezTo>
                    <a:pt x="90" y="80"/>
                    <a:pt x="90" y="80"/>
                    <a:pt x="90" y="80"/>
                  </a:cubicBezTo>
                  <a:cubicBezTo>
                    <a:pt x="89" y="80"/>
                    <a:pt x="89" y="80"/>
                    <a:pt x="89" y="80"/>
                  </a:cubicBezTo>
                  <a:cubicBezTo>
                    <a:pt x="89" y="80"/>
                    <a:pt x="89" y="80"/>
                    <a:pt x="89" y="80"/>
                  </a:cubicBezTo>
                  <a:cubicBezTo>
                    <a:pt x="89" y="80"/>
                    <a:pt x="89" y="80"/>
                    <a:pt x="89" y="80"/>
                  </a:cubicBezTo>
                  <a:cubicBezTo>
                    <a:pt x="89" y="81"/>
                    <a:pt x="89" y="81"/>
                    <a:pt x="89" y="81"/>
                  </a:cubicBezTo>
                  <a:cubicBezTo>
                    <a:pt x="89" y="82"/>
                    <a:pt x="89" y="82"/>
                    <a:pt x="89" y="82"/>
                  </a:cubicBezTo>
                  <a:cubicBezTo>
                    <a:pt x="89" y="82"/>
                    <a:pt x="89" y="82"/>
                    <a:pt x="89" y="82"/>
                  </a:cubicBezTo>
                  <a:cubicBezTo>
                    <a:pt x="89" y="82"/>
                    <a:pt x="89" y="82"/>
                    <a:pt x="89" y="82"/>
                  </a:cubicBezTo>
                  <a:cubicBezTo>
                    <a:pt x="88" y="83"/>
                    <a:pt x="88" y="83"/>
                    <a:pt x="88" y="83"/>
                  </a:cubicBezTo>
                  <a:cubicBezTo>
                    <a:pt x="88" y="83"/>
                    <a:pt x="88" y="83"/>
                    <a:pt x="88" y="83"/>
                  </a:cubicBezTo>
                  <a:cubicBezTo>
                    <a:pt x="88" y="82"/>
                    <a:pt x="88" y="82"/>
                    <a:pt x="88" y="82"/>
                  </a:cubicBezTo>
                  <a:cubicBezTo>
                    <a:pt x="88" y="82"/>
                    <a:pt x="88" y="82"/>
                    <a:pt x="88" y="82"/>
                  </a:cubicBezTo>
                  <a:cubicBezTo>
                    <a:pt x="88" y="82"/>
                    <a:pt x="88" y="82"/>
                    <a:pt x="88" y="82"/>
                  </a:cubicBezTo>
                  <a:cubicBezTo>
                    <a:pt x="88" y="82"/>
                    <a:pt x="88" y="82"/>
                    <a:pt x="88" y="82"/>
                  </a:cubicBezTo>
                  <a:cubicBezTo>
                    <a:pt x="87" y="82"/>
                    <a:pt x="87" y="82"/>
                    <a:pt x="87" y="82"/>
                  </a:cubicBezTo>
                  <a:cubicBezTo>
                    <a:pt x="86" y="83"/>
                    <a:pt x="86" y="83"/>
                    <a:pt x="86" y="83"/>
                  </a:cubicBezTo>
                  <a:cubicBezTo>
                    <a:pt x="86" y="83"/>
                    <a:pt x="86" y="83"/>
                    <a:pt x="86" y="83"/>
                  </a:cubicBezTo>
                  <a:cubicBezTo>
                    <a:pt x="87" y="84"/>
                    <a:pt x="87" y="84"/>
                    <a:pt x="87" y="84"/>
                  </a:cubicBezTo>
                  <a:cubicBezTo>
                    <a:pt x="87" y="84"/>
                    <a:pt x="87" y="84"/>
                    <a:pt x="87" y="84"/>
                  </a:cubicBezTo>
                  <a:cubicBezTo>
                    <a:pt x="86" y="85"/>
                    <a:pt x="86" y="85"/>
                    <a:pt x="86" y="85"/>
                  </a:cubicBezTo>
                  <a:cubicBezTo>
                    <a:pt x="85" y="85"/>
                    <a:pt x="85" y="85"/>
                    <a:pt x="85" y="85"/>
                  </a:cubicBezTo>
                  <a:cubicBezTo>
                    <a:pt x="85" y="85"/>
                    <a:pt x="85" y="85"/>
                    <a:pt x="85" y="85"/>
                  </a:cubicBezTo>
                  <a:cubicBezTo>
                    <a:pt x="85" y="86"/>
                    <a:pt x="85" y="86"/>
                    <a:pt x="85" y="86"/>
                  </a:cubicBezTo>
                  <a:cubicBezTo>
                    <a:pt x="84" y="86"/>
                    <a:pt x="84" y="86"/>
                    <a:pt x="84" y="86"/>
                  </a:cubicBezTo>
                  <a:cubicBezTo>
                    <a:pt x="83" y="86"/>
                    <a:pt x="83" y="86"/>
                    <a:pt x="83" y="86"/>
                  </a:cubicBezTo>
                  <a:cubicBezTo>
                    <a:pt x="83" y="87"/>
                    <a:pt x="83" y="87"/>
                    <a:pt x="83" y="87"/>
                  </a:cubicBezTo>
                  <a:cubicBezTo>
                    <a:pt x="83" y="88"/>
                    <a:pt x="83" y="88"/>
                    <a:pt x="83" y="88"/>
                  </a:cubicBezTo>
                  <a:cubicBezTo>
                    <a:pt x="84" y="88"/>
                    <a:pt x="84" y="88"/>
                    <a:pt x="84" y="88"/>
                  </a:cubicBezTo>
                  <a:cubicBezTo>
                    <a:pt x="83" y="88"/>
                    <a:pt x="83" y="88"/>
                    <a:pt x="83" y="88"/>
                  </a:cubicBezTo>
                  <a:cubicBezTo>
                    <a:pt x="82" y="88"/>
                    <a:pt x="82" y="88"/>
                    <a:pt x="82" y="88"/>
                  </a:cubicBezTo>
                  <a:cubicBezTo>
                    <a:pt x="81" y="89"/>
                    <a:pt x="81" y="89"/>
                    <a:pt x="81" y="89"/>
                  </a:cubicBezTo>
                  <a:cubicBezTo>
                    <a:pt x="81" y="90"/>
                    <a:pt x="81" y="90"/>
                    <a:pt x="81" y="90"/>
                  </a:cubicBezTo>
                  <a:cubicBezTo>
                    <a:pt x="81" y="90"/>
                    <a:pt x="81" y="90"/>
                    <a:pt x="81" y="90"/>
                  </a:cubicBezTo>
                  <a:cubicBezTo>
                    <a:pt x="82" y="90"/>
                    <a:pt x="82" y="90"/>
                    <a:pt x="82" y="90"/>
                  </a:cubicBezTo>
                  <a:cubicBezTo>
                    <a:pt x="82" y="90"/>
                    <a:pt x="82" y="90"/>
                    <a:pt x="82" y="90"/>
                  </a:cubicBezTo>
                  <a:cubicBezTo>
                    <a:pt x="83" y="91"/>
                    <a:pt x="83" y="91"/>
                    <a:pt x="83" y="91"/>
                  </a:cubicBezTo>
                  <a:cubicBezTo>
                    <a:pt x="83" y="91"/>
                    <a:pt x="83" y="91"/>
                    <a:pt x="83" y="91"/>
                  </a:cubicBezTo>
                  <a:cubicBezTo>
                    <a:pt x="83" y="92"/>
                    <a:pt x="83" y="92"/>
                    <a:pt x="83" y="92"/>
                  </a:cubicBezTo>
                  <a:cubicBezTo>
                    <a:pt x="82" y="92"/>
                    <a:pt x="82" y="92"/>
                    <a:pt x="82" y="92"/>
                  </a:cubicBezTo>
                  <a:cubicBezTo>
                    <a:pt x="82" y="92"/>
                    <a:pt x="82" y="92"/>
                    <a:pt x="82" y="92"/>
                  </a:cubicBezTo>
                  <a:cubicBezTo>
                    <a:pt x="81" y="92"/>
                    <a:pt x="81" y="92"/>
                    <a:pt x="81" y="92"/>
                  </a:cubicBezTo>
                  <a:cubicBezTo>
                    <a:pt x="80" y="92"/>
                    <a:pt x="80" y="92"/>
                    <a:pt x="80" y="92"/>
                  </a:cubicBezTo>
                  <a:cubicBezTo>
                    <a:pt x="79" y="93"/>
                    <a:pt x="79" y="93"/>
                    <a:pt x="79" y="93"/>
                  </a:cubicBezTo>
                  <a:cubicBezTo>
                    <a:pt x="79" y="93"/>
                    <a:pt x="79" y="93"/>
                    <a:pt x="79" y="93"/>
                  </a:cubicBezTo>
                  <a:cubicBezTo>
                    <a:pt x="79" y="94"/>
                    <a:pt x="79" y="94"/>
                    <a:pt x="79" y="94"/>
                  </a:cubicBezTo>
                  <a:cubicBezTo>
                    <a:pt x="78" y="94"/>
                    <a:pt x="78" y="94"/>
                    <a:pt x="78" y="94"/>
                  </a:cubicBezTo>
                  <a:cubicBezTo>
                    <a:pt x="78" y="94"/>
                    <a:pt x="78" y="94"/>
                    <a:pt x="78" y="94"/>
                  </a:cubicBezTo>
                  <a:cubicBezTo>
                    <a:pt x="77" y="94"/>
                    <a:pt x="77" y="94"/>
                    <a:pt x="77" y="94"/>
                  </a:cubicBezTo>
                  <a:cubicBezTo>
                    <a:pt x="77" y="93"/>
                    <a:pt x="77" y="93"/>
                    <a:pt x="77" y="93"/>
                  </a:cubicBezTo>
                  <a:cubicBezTo>
                    <a:pt x="77" y="93"/>
                    <a:pt x="77" y="93"/>
                    <a:pt x="77" y="93"/>
                  </a:cubicBezTo>
                  <a:cubicBezTo>
                    <a:pt x="76" y="94"/>
                    <a:pt x="76" y="94"/>
                    <a:pt x="76" y="94"/>
                  </a:cubicBezTo>
                  <a:cubicBezTo>
                    <a:pt x="76" y="95"/>
                    <a:pt x="76" y="95"/>
                    <a:pt x="76" y="95"/>
                  </a:cubicBezTo>
                  <a:cubicBezTo>
                    <a:pt x="77" y="96"/>
                    <a:pt x="77" y="96"/>
                    <a:pt x="77" y="96"/>
                  </a:cubicBezTo>
                  <a:cubicBezTo>
                    <a:pt x="78" y="96"/>
                    <a:pt x="78" y="96"/>
                    <a:pt x="78" y="96"/>
                  </a:cubicBezTo>
                  <a:cubicBezTo>
                    <a:pt x="78" y="96"/>
                    <a:pt x="78" y="96"/>
                    <a:pt x="78" y="96"/>
                  </a:cubicBezTo>
                  <a:cubicBezTo>
                    <a:pt x="78" y="96"/>
                    <a:pt x="78" y="96"/>
                    <a:pt x="78" y="96"/>
                  </a:cubicBezTo>
                  <a:cubicBezTo>
                    <a:pt x="78" y="97"/>
                    <a:pt x="78" y="97"/>
                    <a:pt x="78" y="97"/>
                  </a:cubicBezTo>
                  <a:cubicBezTo>
                    <a:pt x="78" y="97"/>
                    <a:pt x="78" y="97"/>
                    <a:pt x="78" y="97"/>
                  </a:cubicBezTo>
                  <a:cubicBezTo>
                    <a:pt x="78" y="98"/>
                    <a:pt x="78" y="98"/>
                    <a:pt x="78" y="98"/>
                  </a:cubicBezTo>
                  <a:cubicBezTo>
                    <a:pt x="79" y="97"/>
                    <a:pt x="79" y="97"/>
                    <a:pt x="79" y="97"/>
                  </a:cubicBezTo>
                  <a:cubicBezTo>
                    <a:pt x="79" y="97"/>
                    <a:pt x="79" y="97"/>
                    <a:pt x="79" y="97"/>
                  </a:cubicBezTo>
                  <a:cubicBezTo>
                    <a:pt x="80" y="97"/>
                    <a:pt x="80" y="97"/>
                    <a:pt x="80" y="97"/>
                  </a:cubicBezTo>
                  <a:cubicBezTo>
                    <a:pt x="80" y="97"/>
                    <a:pt x="80" y="97"/>
                    <a:pt x="80" y="97"/>
                  </a:cubicBezTo>
                  <a:cubicBezTo>
                    <a:pt x="81" y="97"/>
                    <a:pt x="81" y="97"/>
                    <a:pt x="81" y="97"/>
                  </a:cubicBezTo>
                  <a:cubicBezTo>
                    <a:pt x="81" y="97"/>
                    <a:pt x="81" y="97"/>
                    <a:pt x="81" y="97"/>
                  </a:cubicBezTo>
                  <a:cubicBezTo>
                    <a:pt x="81" y="98"/>
                    <a:pt x="81" y="98"/>
                    <a:pt x="81" y="98"/>
                  </a:cubicBezTo>
                  <a:cubicBezTo>
                    <a:pt x="80" y="98"/>
                    <a:pt x="80" y="98"/>
                    <a:pt x="80" y="98"/>
                  </a:cubicBezTo>
                  <a:cubicBezTo>
                    <a:pt x="79" y="98"/>
                    <a:pt x="79" y="98"/>
                    <a:pt x="79" y="98"/>
                  </a:cubicBezTo>
                  <a:cubicBezTo>
                    <a:pt x="79" y="98"/>
                    <a:pt x="79" y="98"/>
                    <a:pt x="79" y="98"/>
                  </a:cubicBezTo>
                  <a:cubicBezTo>
                    <a:pt x="78" y="98"/>
                    <a:pt x="78" y="98"/>
                    <a:pt x="78" y="98"/>
                  </a:cubicBezTo>
                  <a:cubicBezTo>
                    <a:pt x="78" y="99"/>
                    <a:pt x="78" y="99"/>
                    <a:pt x="78" y="99"/>
                  </a:cubicBezTo>
                  <a:cubicBezTo>
                    <a:pt x="78" y="100"/>
                    <a:pt x="78" y="100"/>
                    <a:pt x="78" y="100"/>
                  </a:cubicBezTo>
                  <a:cubicBezTo>
                    <a:pt x="79" y="100"/>
                    <a:pt x="79" y="100"/>
                    <a:pt x="79" y="100"/>
                  </a:cubicBezTo>
                  <a:cubicBezTo>
                    <a:pt x="80" y="100"/>
                    <a:pt x="80" y="100"/>
                    <a:pt x="80" y="100"/>
                  </a:cubicBezTo>
                  <a:cubicBezTo>
                    <a:pt x="80" y="100"/>
                    <a:pt x="80" y="100"/>
                    <a:pt x="80" y="100"/>
                  </a:cubicBezTo>
                  <a:cubicBezTo>
                    <a:pt x="80" y="100"/>
                    <a:pt x="80" y="100"/>
                    <a:pt x="80" y="100"/>
                  </a:cubicBezTo>
                  <a:cubicBezTo>
                    <a:pt x="80" y="100"/>
                    <a:pt x="80" y="100"/>
                    <a:pt x="80" y="100"/>
                  </a:cubicBezTo>
                  <a:cubicBezTo>
                    <a:pt x="79" y="101"/>
                    <a:pt x="79" y="101"/>
                    <a:pt x="79" y="101"/>
                  </a:cubicBezTo>
                  <a:cubicBezTo>
                    <a:pt x="78" y="101"/>
                    <a:pt x="78" y="101"/>
                    <a:pt x="78" y="101"/>
                  </a:cubicBezTo>
                  <a:cubicBezTo>
                    <a:pt x="78" y="101"/>
                    <a:pt x="78" y="101"/>
                    <a:pt x="78" y="101"/>
                  </a:cubicBezTo>
                  <a:cubicBezTo>
                    <a:pt x="78" y="102"/>
                    <a:pt x="78" y="102"/>
                    <a:pt x="78" y="102"/>
                  </a:cubicBezTo>
                  <a:cubicBezTo>
                    <a:pt x="78" y="102"/>
                    <a:pt x="78" y="102"/>
                    <a:pt x="78" y="102"/>
                  </a:cubicBezTo>
                  <a:cubicBezTo>
                    <a:pt x="79" y="102"/>
                    <a:pt x="79" y="102"/>
                    <a:pt x="79" y="102"/>
                  </a:cubicBezTo>
                  <a:cubicBezTo>
                    <a:pt x="80" y="102"/>
                    <a:pt x="80" y="102"/>
                    <a:pt x="80" y="102"/>
                  </a:cubicBezTo>
                  <a:cubicBezTo>
                    <a:pt x="80" y="102"/>
                    <a:pt x="80" y="102"/>
                    <a:pt x="80" y="102"/>
                  </a:cubicBezTo>
                  <a:cubicBezTo>
                    <a:pt x="79" y="102"/>
                    <a:pt x="79" y="102"/>
                    <a:pt x="79" y="102"/>
                  </a:cubicBezTo>
                  <a:cubicBezTo>
                    <a:pt x="78" y="102"/>
                    <a:pt x="78" y="102"/>
                    <a:pt x="78" y="102"/>
                  </a:cubicBezTo>
                  <a:cubicBezTo>
                    <a:pt x="78" y="103"/>
                    <a:pt x="78" y="103"/>
                    <a:pt x="78" y="103"/>
                  </a:cubicBezTo>
                  <a:cubicBezTo>
                    <a:pt x="79" y="103"/>
                    <a:pt x="79" y="103"/>
                    <a:pt x="79" y="103"/>
                  </a:cubicBezTo>
                  <a:cubicBezTo>
                    <a:pt x="80" y="103"/>
                    <a:pt x="80" y="103"/>
                    <a:pt x="80" y="103"/>
                  </a:cubicBezTo>
                  <a:cubicBezTo>
                    <a:pt x="81" y="104"/>
                    <a:pt x="81" y="104"/>
                    <a:pt x="81" y="104"/>
                  </a:cubicBezTo>
                  <a:cubicBezTo>
                    <a:pt x="82" y="104"/>
                    <a:pt x="82" y="104"/>
                    <a:pt x="82" y="104"/>
                  </a:cubicBezTo>
                  <a:cubicBezTo>
                    <a:pt x="82" y="104"/>
                    <a:pt x="82" y="104"/>
                    <a:pt x="82" y="104"/>
                  </a:cubicBezTo>
                  <a:cubicBezTo>
                    <a:pt x="82" y="105"/>
                    <a:pt x="82" y="105"/>
                    <a:pt x="82" y="105"/>
                  </a:cubicBezTo>
                  <a:cubicBezTo>
                    <a:pt x="81" y="104"/>
                    <a:pt x="81" y="104"/>
                    <a:pt x="81" y="104"/>
                  </a:cubicBezTo>
                  <a:cubicBezTo>
                    <a:pt x="80" y="104"/>
                    <a:pt x="80" y="104"/>
                    <a:pt x="80" y="104"/>
                  </a:cubicBezTo>
                  <a:cubicBezTo>
                    <a:pt x="79" y="104"/>
                    <a:pt x="79" y="104"/>
                    <a:pt x="79" y="104"/>
                  </a:cubicBezTo>
                  <a:cubicBezTo>
                    <a:pt x="79" y="103"/>
                    <a:pt x="79" y="103"/>
                    <a:pt x="79" y="103"/>
                  </a:cubicBezTo>
                  <a:cubicBezTo>
                    <a:pt x="78" y="103"/>
                    <a:pt x="78" y="103"/>
                    <a:pt x="78" y="103"/>
                  </a:cubicBezTo>
                  <a:cubicBezTo>
                    <a:pt x="77" y="104"/>
                    <a:pt x="77" y="104"/>
                    <a:pt x="77" y="104"/>
                  </a:cubicBezTo>
                  <a:cubicBezTo>
                    <a:pt x="77" y="104"/>
                    <a:pt x="77" y="104"/>
                    <a:pt x="77" y="104"/>
                  </a:cubicBezTo>
                  <a:cubicBezTo>
                    <a:pt x="77" y="105"/>
                    <a:pt x="77" y="105"/>
                    <a:pt x="77" y="105"/>
                  </a:cubicBezTo>
                  <a:cubicBezTo>
                    <a:pt x="77" y="105"/>
                    <a:pt x="77" y="105"/>
                    <a:pt x="77" y="105"/>
                  </a:cubicBezTo>
                  <a:cubicBezTo>
                    <a:pt x="77" y="105"/>
                    <a:pt x="77" y="105"/>
                    <a:pt x="77" y="105"/>
                  </a:cubicBezTo>
                  <a:cubicBezTo>
                    <a:pt x="77" y="106"/>
                    <a:pt x="77" y="106"/>
                    <a:pt x="77" y="106"/>
                  </a:cubicBezTo>
                  <a:cubicBezTo>
                    <a:pt x="77" y="106"/>
                    <a:pt x="77" y="106"/>
                    <a:pt x="77" y="106"/>
                  </a:cubicBezTo>
                  <a:cubicBezTo>
                    <a:pt x="76" y="106"/>
                    <a:pt x="76" y="106"/>
                    <a:pt x="76" y="106"/>
                  </a:cubicBezTo>
                  <a:cubicBezTo>
                    <a:pt x="76" y="106"/>
                    <a:pt x="76" y="106"/>
                    <a:pt x="76" y="106"/>
                  </a:cubicBezTo>
                  <a:cubicBezTo>
                    <a:pt x="76" y="107"/>
                    <a:pt x="76" y="107"/>
                    <a:pt x="76" y="107"/>
                  </a:cubicBezTo>
                  <a:cubicBezTo>
                    <a:pt x="76" y="107"/>
                    <a:pt x="76" y="107"/>
                    <a:pt x="76" y="107"/>
                  </a:cubicBezTo>
                  <a:cubicBezTo>
                    <a:pt x="75" y="108"/>
                    <a:pt x="75" y="108"/>
                    <a:pt x="75" y="108"/>
                  </a:cubicBezTo>
                  <a:cubicBezTo>
                    <a:pt x="75" y="108"/>
                    <a:pt x="75" y="108"/>
                    <a:pt x="75" y="108"/>
                  </a:cubicBezTo>
                  <a:cubicBezTo>
                    <a:pt x="75" y="108"/>
                    <a:pt x="75" y="108"/>
                    <a:pt x="75" y="108"/>
                  </a:cubicBezTo>
                  <a:cubicBezTo>
                    <a:pt x="76" y="109"/>
                    <a:pt x="76" y="109"/>
                    <a:pt x="76" y="109"/>
                  </a:cubicBezTo>
                  <a:cubicBezTo>
                    <a:pt x="76" y="109"/>
                    <a:pt x="76" y="109"/>
                    <a:pt x="76" y="109"/>
                  </a:cubicBezTo>
                  <a:cubicBezTo>
                    <a:pt x="77" y="109"/>
                    <a:pt x="77" y="109"/>
                    <a:pt x="77" y="109"/>
                  </a:cubicBezTo>
                  <a:cubicBezTo>
                    <a:pt x="77" y="109"/>
                    <a:pt x="77" y="109"/>
                    <a:pt x="77" y="109"/>
                  </a:cubicBezTo>
                  <a:cubicBezTo>
                    <a:pt x="78" y="108"/>
                    <a:pt x="78" y="108"/>
                    <a:pt x="78" y="108"/>
                  </a:cubicBezTo>
                  <a:cubicBezTo>
                    <a:pt x="79" y="108"/>
                    <a:pt x="79" y="108"/>
                    <a:pt x="79" y="108"/>
                  </a:cubicBezTo>
                  <a:cubicBezTo>
                    <a:pt x="80" y="107"/>
                    <a:pt x="80" y="107"/>
                    <a:pt x="80" y="107"/>
                  </a:cubicBezTo>
                  <a:cubicBezTo>
                    <a:pt x="81" y="107"/>
                    <a:pt x="81" y="107"/>
                    <a:pt x="81" y="107"/>
                  </a:cubicBezTo>
                  <a:cubicBezTo>
                    <a:pt x="81" y="108"/>
                    <a:pt x="81" y="108"/>
                    <a:pt x="81" y="108"/>
                  </a:cubicBezTo>
                  <a:cubicBezTo>
                    <a:pt x="81" y="108"/>
                    <a:pt x="81" y="108"/>
                    <a:pt x="81" y="108"/>
                  </a:cubicBezTo>
                  <a:cubicBezTo>
                    <a:pt x="81" y="108"/>
                    <a:pt x="81" y="108"/>
                    <a:pt x="81" y="108"/>
                  </a:cubicBezTo>
                  <a:cubicBezTo>
                    <a:pt x="80" y="108"/>
                    <a:pt x="80" y="108"/>
                    <a:pt x="80" y="108"/>
                  </a:cubicBezTo>
                  <a:cubicBezTo>
                    <a:pt x="80" y="108"/>
                    <a:pt x="80" y="108"/>
                    <a:pt x="80" y="108"/>
                  </a:cubicBezTo>
                  <a:cubicBezTo>
                    <a:pt x="79" y="108"/>
                    <a:pt x="79" y="108"/>
                    <a:pt x="79" y="108"/>
                  </a:cubicBezTo>
                  <a:cubicBezTo>
                    <a:pt x="78" y="109"/>
                    <a:pt x="78" y="109"/>
                    <a:pt x="78" y="109"/>
                  </a:cubicBezTo>
                  <a:cubicBezTo>
                    <a:pt x="78" y="109"/>
                    <a:pt x="78" y="109"/>
                    <a:pt x="78" y="109"/>
                  </a:cubicBezTo>
                  <a:cubicBezTo>
                    <a:pt x="77" y="110"/>
                    <a:pt x="77" y="110"/>
                    <a:pt x="77" y="110"/>
                  </a:cubicBezTo>
                  <a:cubicBezTo>
                    <a:pt x="78" y="111"/>
                    <a:pt x="78" y="111"/>
                    <a:pt x="78" y="111"/>
                  </a:cubicBezTo>
                  <a:cubicBezTo>
                    <a:pt x="77" y="111"/>
                    <a:pt x="77" y="111"/>
                    <a:pt x="77" y="111"/>
                  </a:cubicBezTo>
                  <a:cubicBezTo>
                    <a:pt x="77" y="111"/>
                    <a:pt x="77" y="112"/>
                    <a:pt x="77" y="111"/>
                  </a:cubicBezTo>
                  <a:close/>
                  <a:moveTo>
                    <a:pt x="81" y="133"/>
                  </a:moveTo>
                  <a:cubicBezTo>
                    <a:pt x="82" y="133"/>
                    <a:pt x="82" y="133"/>
                    <a:pt x="82" y="133"/>
                  </a:cubicBezTo>
                  <a:cubicBezTo>
                    <a:pt x="82" y="133"/>
                    <a:pt x="82" y="133"/>
                    <a:pt x="82" y="133"/>
                  </a:cubicBezTo>
                  <a:cubicBezTo>
                    <a:pt x="81" y="132"/>
                    <a:pt x="81" y="132"/>
                    <a:pt x="81" y="132"/>
                  </a:cubicBezTo>
                  <a:cubicBezTo>
                    <a:pt x="82" y="132"/>
                    <a:pt x="82" y="132"/>
                    <a:pt x="82" y="132"/>
                  </a:cubicBezTo>
                  <a:cubicBezTo>
                    <a:pt x="81" y="131"/>
                    <a:pt x="81" y="131"/>
                    <a:pt x="81" y="131"/>
                  </a:cubicBezTo>
                  <a:cubicBezTo>
                    <a:pt x="80" y="131"/>
                    <a:pt x="80" y="131"/>
                    <a:pt x="80" y="131"/>
                  </a:cubicBezTo>
                  <a:cubicBezTo>
                    <a:pt x="80" y="130"/>
                    <a:pt x="80" y="130"/>
                    <a:pt x="80" y="130"/>
                  </a:cubicBezTo>
                  <a:cubicBezTo>
                    <a:pt x="80" y="130"/>
                    <a:pt x="80" y="130"/>
                    <a:pt x="80" y="130"/>
                  </a:cubicBezTo>
                  <a:cubicBezTo>
                    <a:pt x="79" y="130"/>
                    <a:pt x="79" y="130"/>
                    <a:pt x="79" y="130"/>
                  </a:cubicBezTo>
                  <a:cubicBezTo>
                    <a:pt x="78" y="131"/>
                    <a:pt x="78" y="131"/>
                    <a:pt x="78" y="131"/>
                  </a:cubicBezTo>
                  <a:cubicBezTo>
                    <a:pt x="78" y="131"/>
                    <a:pt x="78" y="131"/>
                    <a:pt x="78" y="131"/>
                  </a:cubicBezTo>
                  <a:cubicBezTo>
                    <a:pt x="79" y="131"/>
                    <a:pt x="79" y="131"/>
                    <a:pt x="79" y="131"/>
                  </a:cubicBezTo>
                  <a:cubicBezTo>
                    <a:pt x="79" y="131"/>
                    <a:pt x="79" y="131"/>
                    <a:pt x="79" y="131"/>
                  </a:cubicBezTo>
                  <a:cubicBezTo>
                    <a:pt x="80" y="131"/>
                    <a:pt x="80" y="131"/>
                    <a:pt x="80" y="131"/>
                  </a:cubicBezTo>
                  <a:cubicBezTo>
                    <a:pt x="80" y="132"/>
                    <a:pt x="80" y="132"/>
                    <a:pt x="80" y="132"/>
                  </a:cubicBezTo>
                  <a:cubicBezTo>
                    <a:pt x="81" y="132"/>
                    <a:pt x="81" y="132"/>
                    <a:pt x="81" y="132"/>
                  </a:cubicBezTo>
                  <a:cubicBezTo>
                    <a:pt x="81" y="133"/>
                    <a:pt x="81" y="133"/>
                    <a:pt x="81" y="133"/>
                  </a:cubicBezTo>
                  <a:close/>
                  <a:moveTo>
                    <a:pt x="97" y="133"/>
                  </a:moveTo>
                  <a:cubicBezTo>
                    <a:pt x="96" y="132"/>
                    <a:pt x="96" y="132"/>
                    <a:pt x="96" y="132"/>
                  </a:cubicBezTo>
                  <a:cubicBezTo>
                    <a:pt x="96" y="133"/>
                    <a:pt x="96" y="133"/>
                    <a:pt x="96" y="133"/>
                  </a:cubicBezTo>
                  <a:cubicBezTo>
                    <a:pt x="95" y="133"/>
                    <a:pt x="95" y="133"/>
                    <a:pt x="95" y="133"/>
                  </a:cubicBezTo>
                  <a:cubicBezTo>
                    <a:pt x="94" y="131"/>
                    <a:pt x="94" y="131"/>
                    <a:pt x="94" y="131"/>
                  </a:cubicBezTo>
                  <a:cubicBezTo>
                    <a:pt x="94" y="131"/>
                    <a:pt x="94" y="131"/>
                    <a:pt x="94" y="131"/>
                  </a:cubicBezTo>
                  <a:cubicBezTo>
                    <a:pt x="92" y="130"/>
                    <a:pt x="92" y="130"/>
                    <a:pt x="92" y="130"/>
                  </a:cubicBezTo>
                  <a:cubicBezTo>
                    <a:pt x="92" y="130"/>
                    <a:pt x="92" y="130"/>
                    <a:pt x="92" y="130"/>
                  </a:cubicBezTo>
                  <a:cubicBezTo>
                    <a:pt x="91" y="130"/>
                    <a:pt x="91" y="130"/>
                    <a:pt x="91" y="130"/>
                  </a:cubicBezTo>
                  <a:cubicBezTo>
                    <a:pt x="90" y="128"/>
                    <a:pt x="90" y="128"/>
                    <a:pt x="90" y="128"/>
                  </a:cubicBezTo>
                  <a:cubicBezTo>
                    <a:pt x="88" y="126"/>
                    <a:pt x="88" y="126"/>
                    <a:pt x="88" y="126"/>
                  </a:cubicBezTo>
                  <a:cubicBezTo>
                    <a:pt x="87" y="124"/>
                    <a:pt x="87" y="124"/>
                    <a:pt x="87" y="124"/>
                  </a:cubicBezTo>
                  <a:cubicBezTo>
                    <a:pt x="87" y="123"/>
                    <a:pt x="87" y="123"/>
                    <a:pt x="87" y="123"/>
                  </a:cubicBezTo>
                  <a:cubicBezTo>
                    <a:pt x="87" y="121"/>
                    <a:pt x="87" y="121"/>
                    <a:pt x="87" y="121"/>
                  </a:cubicBezTo>
                  <a:cubicBezTo>
                    <a:pt x="86" y="120"/>
                    <a:pt x="86" y="120"/>
                    <a:pt x="86" y="120"/>
                  </a:cubicBezTo>
                  <a:cubicBezTo>
                    <a:pt x="85" y="118"/>
                    <a:pt x="85" y="118"/>
                    <a:pt x="85" y="118"/>
                  </a:cubicBezTo>
                  <a:cubicBezTo>
                    <a:pt x="85" y="117"/>
                    <a:pt x="85" y="117"/>
                    <a:pt x="85" y="117"/>
                  </a:cubicBezTo>
                  <a:cubicBezTo>
                    <a:pt x="86" y="117"/>
                    <a:pt x="86" y="117"/>
                    <a:pt x="86" y="117"/>
                  </a:cubicBezTo>
                  <a:cubicBezTo>
                    <a:pt x="86" y="116"/>
                    <a:pt x="86" y="116"/>
                    <a:pt x="86" y="116"/>
                  </a:cubicBezTo>
                  <a:cubicBezTo>
                    <a:pt x="85" y="116"/>
                    <a:pt x="85" y="116"/>
                    <a:pt x="85" y="116"/>
                  </a:cubicBezTo>
                  <a:cubicBezTo>
                    <a:pt x="84" y="116"/>
                    <a:pt x="84" y="116"/>
                    <a:pt x="84" y="116"/>
                  </a:cubicBezTo>
                  <a:cubicBezTo>
                    <a:pt x="84" y="116"/>
                    <a:pt x="84" y="116"/>
                    <a:pt x="84" y="116"/>
                  </a:cubicBezTo>
                  <a:cubicBezTo>
                    <a:pt x="84" y="116"/>
                    <a:pt x="84" y="116"/>
                    <a:pt x="84" y="116"/>
                  </a:cubicBezTo>
                  <a:cubicBezTo>
                    <a:pt x="85" y="116"/>
                    <a:pt x="85" y="116"/>
                    <a:pt x="85" y="116"/>
                  </a:cubicBezTo>
                  <a:cubicBezTo>
                    <a:pt x="86" y="115"/>
                    <a:pt x="86" y="115"/>
                    <a:pt x="86" y="115"/>
                  </a:cubicBezTo>
                  <a:cubicBezTo>
                    <a:pt x="86" y="114"/>
                    <a:pt x="86" y="114"/>
                    <a:pt x="86" y="114"/>
                  </a:cubicBezTo>
                  <a:cubicBezTo>
                    <a:pt x="86" y="113"/>
                    <a:pt x="86" y="113"/>
                    <a:pt x="86" y="113"/>
                  </a:cubicBezTo>
                  <a:cubicBezTo>
                    <a:pt x="85" y="113"/>
                    <a:pt x="85" y="113"/>
                    <a:pt x="85" y="113"/>
                  </a:cubicBezTo>
                  <a:cubicBezTo>
                    <a:pt x="84" y="113"/>
                    <a:pt x="84" y="113"/>
                    <a:pt x="84" y="113"/>
                  </a:cubicBezTo>
                  <a:cubicBezTo>
                    <a:pt x="85" y="113"/>
                    <a:pt x="85" y="113"/>
                    <a:pt x="85" y="113"/>
                  </a:cubicBezTo>
                  <a:cubicBezTo>
                    <a:pt x="86" y="113"/>
                    <a:pt x="86" y="113"/>
                    <a:pt x="86" y="113"/>
                  </a:cubicBezTo>
                  <a:cubicBezTo>
                    <a:pt x="86" y="112"/>
                    <a:pt x="86" y="112"/>
                    <a:pt x="86" y="112"/>
                  </a:cubicBezTo>
                  <a:cubicBezTo>
                    <a:pt x="86" y="112"/>
                    <a:pt x="86" y="112"/>
                    <a:pt x="86" y="112"/>
                  </a:cubicBezTo>
                  <a:cubicBezTo>
                    <a:pt x="84" y="112"/>
                    <a:pt x="84" y="112"/>
                    <a:pt x="84" y="112"/>
                  </a:cubicBezTo>
                  <a:cubicBezTo>
                    <a:pt x="82" y="111"/>
                    <a:pt x="82" y="111"/>
                    <a:pt x="82" y="111"/>
                  </a:cubicBezTo>
                  <a:cubicBezTo>
                    <a:pt x="81" y="111"/>
                    <a:pt x="81" y="111"/>
                    <a:pt x="81" y="111"/>
                  </a:cubicBezTo>
                  <a:cubicBezTo>
                    <a:pt x="80" y="111"/>
                    <a:pt x="80" y="111"/>
                    <a:pt x="80" y="111"/>
                  </a:cubicBezTo>
                  <a:cubicBezTo>
                    <a:pt x="79" y="112"/>
                    <a:pt x="79" y="112"/>
                    <a:pt x="79" y="112"/>
                  </a:cubicBezTo>
                  <a:cubicBezTo>
                    <a:pt x="77" y="112"/>
                    <a:pt x="77" y="112"/>
                    <a:pt x="77" y="112"/>
                  </a:cubicBezTo>
                  <a:cubicBezTo>
                    <a:pt x="77" y="112"/>
                    <a:pt x="77" y="112"/>
                    <a:pt x="77" y="112"/>
                  </a:cubicBezTo>
                  <a:cubicBezTo>
                    <a:pt x="76" y="113"/>
                    <a:pt x="76" y="113"/>
                    <a:pt x="76" y="113"/>
                  </a:cubicBezTo>
                  <a:cubicBezTo>
                    <a:pt x="76" y="114"/>
                    <a:pt x="76" y="114"/>
                    <a:pt x="76" y="114"/>
                  </a:cubicBezTo>
                  <a:cubicBezTo>
                    <a:pt x="75" y="114"/>
                    <a:pt x="75" y="114"/>
                    <a:pt x="75" y="114"/>
                  </a:cubicBezTo>
                  <a:cubicBezTo>
                    <a:pt x="76" y="115"/>
                    <a:pt x="76" y="115"/>
                    <a:pt x="76" y="115"/>
                  </a:cubicBezTo>
                  <a:cubicBezTo>
                    <a:pt x="76" y="115"/>
                    <a:pt x="76" y="115"/>
                    <a:pt x="76" y="115"/>
                  </a:cubicBezTo>
                  <a:cubicBezTo>
                    <a:pt x="77" y="116"/>
                    <a:pt x="77" y="116"/>
                    <a:pt x="77" y="116"/>
                  </a:cubicBezTo>
                  <a:cubicBezTo>
                    <a:pt x="76" y="116"/>
                    <a:pt x="76" y="116"/>
                    <a:pt x="76" y="116"/>
                  </a:cubicBezTo>
                  <a:cubicBezTo>
                    <a:pt x="76" y="116"/>
                    <a:pt x="76" y="116"/>
                    <a:pt x="76" y="116"/>
                  </a:cubicBezTo>
                  <a:cubicBezTo>
                    <a:pt x="75" y="116"/>
                    <a:pt x="75" y="116"/>
                    <a:pt x="75" y="116"/>
                  </a:cubicBezTo>
                  <a:cubicBezTo>
                    <a:pt x="74" y="117"/>
                    <a:pt x="74" y="117"/>
                    <a:pt x="74" y="117"/>
                  </a:cubicBezTo>
                  <a:cubicBezTo>
                    <a:pt x="74" y="118"/>
                    <a:pt x="74" y="118"/>
                    <a:pt x="74" y="118"/>
                  </a:cubicBezTo>
                  <a:cubicBezTo>
                    <a:pt x="74" y="119"/>
                    <a:pt x="74" y="119"/>
                    <a:pt x="74" y="119"/>
                  </a:cubicBezTo>
                  <a:cubicBezTo>
                    <a:pt x="75" y="119"/>
                    <a:pt x="75" y="119"/>
                    <a:pt x="75" y="119"/>
                  </a:cubicBezTo>
                  <a:cubicBezTo>
                    <a:pt x="76" y="118"/>
                    <a:pt x="76" y="118"/>
                    <a:pt x="76" y="118"/>
                  </a:cubicBezTo>
                  <a:cubicBezTo>
                    <a:pt x="76" y="118"/>
                    <a:pt x="76" y="118"/>
                    <a:pt x="76" y="118"/>
                  </a:cubicBezTo>
                  <a:cubicBezTo>
                    <a:pt x="76" y="119"/>
                    <a:pt x="76" y="119"/>
                    <a:pt x="76" y="119"/>
                  </a:cubicBezTo>
                  <a:cubicBezTo>
                    <a:pt x="75" y="120"/>
                    <a:pt x="75" y="120"/>
                    <a:pt x="75" y="120"/>
                  </a:cubicBezTo>
                  <a:cubicBezTo>
                    <a:pt x="76" y="120"/>
                    <a:pt x="76" y="120"/>
                    <a:pt x="76" y="120"/>
                  </a:cubicBezTo>
                  <a:cubicBezTo>
                    <a:pt x="76" y="119"/>
                    <a:pt x="76" y="119"/>
                    <a:pt x="76" y="119"/>
                  </a:cubicBezTo>
                  <a:cubicBezTo>
                    <a:pt x="77" y="119"/>
                    <a:pt x="77" y="119"/>
                    <a:pt x="77" y="119"/>
                  </a:cubicBezTo>
                  <a:cubicBezTo>
                    <a:pt x="77" y="119"/>
                    <a:pt x="77" y="119"/>
                    <a:pt x="77" y="119"/>
                  </a:cubicBezTo>
                  <a:cubicBezTo>
                    <a:pt x="77" y="120"/>
                    <a:pt x="77" y="120"/>
                    <a:pt x="77" y="120"/>
                  </a:cubicBezTo>
                  <a:cubicBezTo>
                    <a:pt x="76" y="120"/>
                    <a:pt x="76" y="120"/>
                    <a:pt x="76" y="120"/>
                  </a:cubicBezTo>
                  <a:cubicBezTo>
                    <a:pt x="77" y="121"/>
                    <a:pt x="77" y="121"/>
                    <a:pt x="77" y="121"/>
                  </a:cubicBezTo>
                  <a:cubicBezTo>
                    <a:pt x="78" y="121"/>
                    <a:pt x="78" y="121"/>
                    <a:pt x="78" y="121"/>
                  </a:cubicBezTo>
                  <a:cubicBezTo>
                    <a:pt x="77" y="121"/>
                    <a:pt x="77" y="121"/>
                    <a:pt x="77" y="121"/>
                  </a:cubicBezTo>
                  <a:cubicBezTo>
                    <a:pt x="77" y="121"/>
                    <a:pt x="77" y="121"/>
                    <a:pt x="77" y="121"/>
                  </a:cubicBezTo>
                  <a:cubicBezTo>
                    <a:pt x="76" y="122"/>
                    <a:pt x="76" y="122"/>
                    <a:pt x="76" y="122"/>
                  </a:cubicBezTo>
                  <a:cubicBezTo>
                    <a:pt x="76" y="122"/>
                    <a:pt x="76" y="122"/>
                    <a:pt x="76" y="122"/>
                  </a:cubicBezTo>
                  <a:cubicBezTo>
                    <a:pt x="77" y="123"/>
                    <a:pt x="77" y="123"/>
                    <a:pt x="77" y="123"/>
                  </a:cubicBezTo>
                  <a:cubicBezTo>
                    <a:pt x="76" y="123"/>
                    <a:pt x="76" y="123"/>
                    <a:pt x="76" y="123"/>
                  </a:cubicBezTo>
                  <a:cubicBezTo>
                    <a:pt x="76" y="123"/>
                    <a:pt x="76" y="123"/>
                    <a:pt x="76" y="123"/>
                  </a:cubicBezTo>
                  <a:cubicBezTo>
                    <a:pt x="75" y="123"/>
                    <a:pt x="75" y="123"/>
                    <a:pt x="75" y="123"/>
                  </a:cubicBezTo>
                  <a:cubicBezTo>
                    <a:pt x="74" y="123"/>
                    <a:pt x="74" y="123"/>
                    <a:pt x="74" y="123"/>
                  </a:cubicBezTo>
                  <a:cubicBezTo>
                    <a:pt x="74" y="123"/>
                    <a:pt x="74" y="123"/>
                    <a:pt x="74" y="123"/>
                  </a:cubicBezTo>
                  <a:cubicBezTo>
                    <a:pt x="73" y="124"/>
                    <a:pt x="73" y="124"/>
                    <a:pt x="73" y="124"/>
                  </a:cubicBezTo>
                  <a:cubicBezTo>
                    <a:pt x="73" y="125"/>
                    <a:pt x="73" y="125"/>
                    <a:pt x="73" y="125"/>
                  </a:cubicBezTo>
                  <a:cubicBezTo>
                    <a:pt x="73" y="126"/>
                    <a:pt x="73" y="126"/>
                    <a:pt x="73" y="126"/>
                  </a:cubicBezTo>
                  <a:cubicBezTo>
                    <a:pt x="73" y="127"/>
                    <a:pt x="73" y="127"/>
                    <a:pt x="73" y="127"/>
                  </a:cubicBezTo>
                  <a:cubicBezTo>
                    <a:pt x="73" y="128"/>
                    <a:pt x="73" y="128"/>
                    <a:pt x="73" y="128"/>
                  </a:cubicBezTo>
                  <a:cubicBezTo>
                    <a:pt x="75" y="128"/>
                    <a:pt x="75" y="128"/>
                    <a:pt x="75" y="128"/>
                  </a:cubicBezTo>
                  <a:cubicBezTo>
                    <a:pt x="75" y="129"/>
                    <a:pt x="75" y="129"/>
                    <a:pt x="75" y="129"/>
                  </a:cubicBezTo>
                  <a:cubicBezTo>
                    <a:pt x="76" y="130"/>
                    <a:pt x="76" y="130"/>
                    <a:pt x="76" y="130"/>
                  </a:cubicBezTo>
                  <a:cubicBezTo>
                    <a:pt x="77" y="130"/>
                    <a:pt x="77" y="130"/>
                    <a:pt x="77" y="130"/>
                  </a:cubicBezTo>
                  <a:cubicBezTo>
                    <a:pt x="77" y="130"/>
                    <a:pt x="77" y="130"/>
                    <a:pt x="77" y="130"/>
                  </a:cubicBezTo>
                  <a:cubicBezTo>
                    <a:pt x="78" y="130"/>
                    <a:pt x="78" y="130"/>
                    <a:pt x="78" y="130"/>
                  </a:cubicBezTo>
                  <a:cubicBezTo>
                    <a:pt x="79" y="129"/>
                    <a:pt x="79" y="129"/>
                    <a:pt x="79" y="129"/>
                  </a:cubicBezTo>
                  <a:cubicBezTo>
                    <a:pt x="78" y="128"/>
                    <a:pt x="78" y="128"/>
                    <a:pt x="78" y="128"/>
                  </a:cubicBezTo>
                  <a:cubicBezTo>
                    <a:pt x="78" y="127"/>
                    <a:pt x="78" y="127"/>
                    <a:pt x="78" y="127"/>
                  </a:cubicBezTo>
                  <a:cubicBezTo>
                    <a:pt x="79" y="126"/>
                    <a:pt x="79" y="126"/>
                    <a:pt x="79" y="126"/>
                  </a:cubicBezTo>
                  <a:cubicBezTo>
                    <a:pt x="79" y="127"/>
                    <a:pt x="79" y="127"/>
                    <a:pt x="79" y="127"/>
                  </a:cubicBezTo>
                  <a:cubicBezTo>
                    <a:pt x="79" y="128"/>
                    <a:pt x="79" y="128"/>
                    <a:pt x="79" y="128"/>
                  </a:cubicBezTo>
                  <a:cubicBezTo>
                    <a:pt x="79" y="128"/>
                    <a:pt x="79" y="128"/>
                    <a:pt x="79" y="128"/>
                  </a:cubicBezTo>
                  <a:cubicBezTo>
                    <a:pt x="79" y="129"/>
                    <a:pt x="79" y="129"/>
                    <a:pt x="79" y="129"/>
                  </a:cubicBezTo>
                  <a:cubicBezTo>
                    <a:pt x="80" y="129"/>
                    <a:pt x="80" y="129"/>
                    <a:pt x="80" y="129"/>
                  </a:cubicBezTo>
                  <a:cubicBezTo>
                    <a:pt x="80" y="129"/>
                    <a:pt x="80" y="129"/>
                    <a:pt x="80" y="129"/>
                  </a:cubicBezTo>
                  <a:cubicBezTo>
                    <a:pt x="80" y="128"/>
                    <a:pt x="80" y="128"/>
                    <a:pt x="80" y="128"/>
                  </a:cubicBezTo>
                  <a:cubicBezTo>
                    <a:pt x="81" y="128"/>
                    <a:pt x="81" y="128"/>
                    <a:pt x="81" y="128"/>
                  </a:cubicBezTo>
                  <a:cubicBezTo>
                    <a:pt x="81" y="128"/>
                    <a:pt x="81" y="128"/>
                    <a:pt x="81" y="128"/>
                  </a:cubicBezTo>
                  <a:cubicBezTo>
                    <a:pt x="81" y="128"/>
                    <a:pt x="81" y="128"/>
                    <a:pt x="81" y="128"/>
                  </a:cubicBezTo>
                  <a:cubicBezTo>
                    <a:pt x="81" y="129"/>
                    <a:pt x="81" y="129"/>
                    <a:pt x="81" y="129"/>
                  </a:cubicBezTo>
                  <a:cubicBezTo>
                    <a:pt x="82" y="130"/>
                    <a:pt x="82" y="130"/>
                    <a:pt x="82" y="130"/>
                  </a:cubicBezTo>
                  <a:cubicBezTo>
                    <a:pt x="83" y="131"/>
                    <a:pt x="83" y="131"/>
                    <a:pt x="83" y="131"/>
                  </a:cubicBezTo>
                  <a:cubicBezTo>
                    <a:pt x="84" y="131"/>
                    <a:pt x="84" y="131"/>
                    <a:pt x="84" y="131"/>
                  </a:cubicBezTo>
                  <a:cubicBezTo>
                    <a:pt x="84" y="130"/>
                    <a:pt x="84" y="130"/>
                    <a:pt x="84" y="130"/>
                  </a:cubicBezTo>
                  <a:cubicBezTo>
                    <a:pt x="85" y="131"/>
                    <a:pt x="85" y="131"/>
                    <a:pt x="85" y="131"/>
                  </a:cubicBezTo>
                  <a:cubicBezTo>
                    <a:pt x="84" y="131"/>
                    <a:pt x="84" y="131"/>
                    <a:pt x="84" y="131"/>
                  </a:cubicBezTo>
                  <a:cubicBezTo>
                    <a:pt x="84" y="131"/>
                    <a:pt x="84" y="131"/>
                    <a:pt x="84" y="131"/>
                  </a:cubicBezTo>
                  <a:cubicBezTo>
                    <a:pt x="84" y="131"/>
                    <a:pt x="84" y="131"/>
                    <a:pt x="84" y="131"/>
                  </a:cubicBezTo>
                  <a:cubicBezTo>
                    <a:pt x="83" y="132"/>
                    <a:pt x="83" y="132"/>
                    <a:pt x="83" y="132"/>
                  </a:cubicBezTo>
                  <a:cubicBezTo>
                    <a:pt x="83" y="132"/>
                    <a:pt x="83" y="132"/>
                    <a:pt x="83" y="132"/>
                  </a:cubicBezTo>
                  <a:cubicBezTo>
                    <a:pt x="84" y="133"/>
                    <a:pt x="84" y="133"/>
                    <a:pt x="84" y="133"/>
                  </a:cubicBezTo>
                  <a:cubicBezTo>
                    <a:pt x="84" y="133"/>
                    <a:pt x="84" y="133"/>
                    <a:pt x="84" y="133"/>
                  </a:cubicBezTo>
                  <a:cubicBezTo>
                    <a:pt x="83" y="133"/>
                    <a:pt x="83" y="133"/>
                    <a:pt x="83" y="133"/>
                  </a:cubicBezTo>
                  <a:cubicBezTo>
                    <a:pt x="83" y="133"/>
                    <a:pt x="83" y="133"/>
                    <a:pt x="83" y="133"/>
                  </a:cubicBezTo>
                  <a:cubicBezTo>
                    <a:pt x="83" y="134"/>
                    <a:pt x="83" y="134"/>
                    <a:pt x="83" y="134"/>
                  </a:cubicBezTo>
                  <a:cubicBezTo>
                    <a:pt x="83" y="134"/>
                    <a:pt x="83" y="134"/>
                    <a:pt x="83" y="134"/>
                  </a:cubicBezTo>
                  <a:cubicBezTo>
                    <a:pt x="84" y="134"/>
                    <a:pt x="84" y="134"/>
                    <a:pt x="84" y="134"/>
                  </a:cubicBezTo>
                  <a:cubicBezTo>
                    <a:pt x="85" y="135"/>
                    <a:pt x="85" y="135"/>
                    <a:pt x="85" y="135"/>
                  </a:cubicBezTo>
                  <a:cubicBezTo>
                    <a:pt x="86" y="135"/>
                    <a:pt x="86" y="135"/>
                    <a:pt x="86" y="135"/>
                  </a:cubicBezTo>
                  <a:cubicBezTo>
                    <a:pt x="87" y="135"/>
                    <a:pt x="87" y="135"/>
                    <a:pt x="87" y="135"/>
                  </a:cubicBezTo>
                  <a:cubicBezTo>
                    <a:pt x="87" y="134"/>
                    <a:pt x="87" y="134"/>
                    <a:pt x="87" y="134"/>
                  </a:cubicBezTo>
                  <a:cubicBezTo>
                    <a:pt x="88" y="134"/>
                    <a:pt x="88" y="134"/>
                    <a:pt x="88" y="134"/>
                  </a:cubicBezTo>
                  <a:cubicBezTo>
                    <a:pt x="88" y="135"/>
                    <a:pt x="88" y="135"/>
                    <a:pt x="88" y="135"/>
                  </a:cubicBezTo>
                  <a:cubicBezTo>
                    <a:pt x="88" y="136"/>
                    <a:pt x="88" y="136"/>
                    <a:pt x="88" y="136"/>
                  </a:cubicBezTo>
                  <a:cubicBezTo>
                    <a:pt x="89" y="136"/>
                    <a:pt x="89" y="136"/>
                    <a:pt x="89" y="136"/>
                  </a:cubicBezTo>
                  <a:cubicBezTo>
                    <a:pt x="90" y="136"/>
                    <a:pt x="90" y="136"/>
                    <a:pt x="90" y="136"/>
                  </a:cubicBezTo>
                  <a:cubicBezTo>
                    <a:pt x="90" y="136"/>
                    <a:pt x="90" y="136"/>
                    <a:pt x="90" y="136"/>
                  </a:cubicBezTo>
                  <a:cubicBezTo>
                    <a:pt x="90" y="135"/>
                    <a:pt x="90" y="135"/>
                    <a:pt x="90" y="135"/>
                  </a:cubicBezTo>
                  <a:cubicBezTo>
                    <a:pt x="89" y="134"/>
                    <a:pt x="89" y="134"/>
                    <a:pt x="89" y="134"/>
                  </a:cubicBezTo>
                  <a:cubicBezTo>
                    <a:pt x="89" y="134"/>
                    <a:pt x="89" y="134"/>
                    <a:pt x="89" y="134"/>
                  </a:cubicBezTo>
                  <a:cubicBezTo>
                    <a:pt x="89" y="134"/>
                    <a:pt x="89" y="134"/>
                    <a:pt x="89" y="134"/>
                  </a:cubicBezTo>
                  <a:cubicBezTo>
                    <a:pt x="90" y="134"/>
                    <a:pt x="90" y="134"/>
                    <a:pt x="90" y="134"/>
                  </a:cubicBezTo>
                  <a:cubicBezTo>
                    <a:pt x="90" y="135"/>
                    <a:pt x="90" y="135"/>
                    <a:pt x="90" y="135"/>
                  </a:cubicBezTo>
                  <a:cubicBezTo>
                    <a:pt x="91" y="135"/>
                    <a:pt x="91" y="135"/>
                    <a:pt x="91" y="135"/>
                  </a:cubicBezTo>
                  <a:cubicBezTo>
                    <a:pt x="91" y="136"/>
                    <a:pt x="91" y="136"/>
                    <a:pt x="91" y="136"/>
                  </a:cubicBezTo>
                  <a:cubicBezTo>
                    <a:pt x="92" y="136"/>
                    <a:pt x="92" y="136"/>
                    <a:pt x="92" y="136"/>
                  </a:cubicBezTo>
                  <a:cubicBezTo>
                    <a:pt x="92" y="135"/>
                    <a:pt x="92" y="135"/>
                    <a:pt x="92" y="135"/>
                  </a:cubicBezTo>
                  <a:cubicBezTo>
                    <a:pt x="92" y="135"/>
                    <a:pt x="92" y="135"/>
                    <a:pt x="92" y="135"/>
                  </a:cubicBezTo>
                  <a:cubicBezTo>
                    <a:pt x="93" y="136"/>
                    <a:pt x="93" y="136"/>
                    <a:pt x="93" y="136"/>
                  </a:cubicBezTo>
                  <a:cubicBezTo>
                    <a:pt x="94" y="136"/>
                    <a:pt x="94" y="136"/>
                    <a:pt x="94" y="136"/>
                  </a:cubicBezTo>
                  <a:cubicBezTo>
                    <a:pt x="94" y="136"/>
                    <a:pt x="94" y="136"/>
                    <a:pt x="94" y="136"/>
                  </a:cubicBezTo>
                  <a:cubicBezTo>
                    <a:pt x="94" y="136"/>
                    <a:pt x="94" y="136"/>
                    <a:pt x="94" y="136"/>
                  </a:cubicBezTo>
                  <a:cubicBezTo>
                    <a:pt x="94" y="135"/>
                    <a:pt x="94" y="135"/>
                    <a:pt x="94" y="135"/>
                  </a:cubicBezTo>
                  <a:cubicBezTo>
                    <a:pt x="94" y="135"/>
                    <a:pt x="94" y="135"/>
                    <a:pt x="94" y="135"/>
                  </a:cubicBezTo>
                  <a:cubicBezTo>
                    <a:pt x="94" y="135"/>
                    <a:pt x="94" y="135"/>
                    <a:pt x="94" y="135"/>
                  </a:cubicBezTo>
                  <a:cubicBezTo>
                    <a:pt x="95" y="135"/>
                    <a:pt x="95" y="135"/>
                    <a:pt x="95" y="135"/>
                  </a:cubicBezTo>
                  <a:cubicBezTo>
                    <a:pt x="95" y="135"/>
                    <a:pt x="95" y="135"/>
                    <a:pt x="95" y="135"/>
                  </a:cubicBezTo>
                  <a:cubicBezTo>
                    <a:pt x="95" y="135"/>
                    <a:pt x="95" y="135"/>
                    <a:pt x="95" y="135"/>
                  </a:cubicBezTo>
                  <a:cubicBezTo>
                    <a:pt x="96" y="136"/>
                    <a:pt x="96" y="136"/>
                    <a:pt x="96" y="136"/>
                  </a:cubicBezTo>
                  <a:cubicBezTo>
                    <a:pt x="96" y="137"/>
                    <a:pt x="96" y="137"/>
                    <a:pt x="96" y="137"/>
                  </a:cubicBezTo>
                  <a:cubicBezTo>
                    <a:pt x="97" y="136"/>
                    <a:pt x="97" y="136"/>
                    <a:pt x="97" y="136"/>
                  </a:cubicBezTo>
                  <a:cubicBezTo>
                    <a:pt x="97" y="136"/>
                    <a:pt x="97" y="136"/>
                    <a:pt x="97" y="136"/>
                  </a:cubicBezTo>
                  <a:cubicBezTo>
                    <a:pt x="96" y="135"/>
                    <a:pt x="96" y="135"/>
                    <a:pt x="96" y="135"/>
                  </a:cubicBezTo>
                  <a:cubicBezTo>
                    <a:pt x="96" y="135"/>
                    <a:pt x="96" y="135"/>
                    <a:pt x="96" y="135"/>
                  </a:cubicBezTo>
                  <a:cubicBezTo>
                    <a:pt x="95" y="135"/>
                    <a:pt x="95" y="135"/>
                    <a:pt x="95" y="135"/>
                  </a:cubicBezTo>
                  <a:cubicBezTo>
                    <a:pt x="96" y="135"/>
                    <a:pt x="96" y="135"/>
                    <a:pt x="96" y="135"/>
                  </a:cubicBezTo>
                  <a:cubicBezTo>
                    <a:pt x="96" y="135"/>
                    <a:pt x="96" y="135"/>
                    <a:pt x="96" y="135"/>
                  </a:cubicBezTo>
                  <a:cubicBezTo>
                    <a:pt x="96" y="135"/>
                    <a:pt x="96" y="135"/>
                    <a:pt x="96" y="135"/>
                  </a:cubicBezTo>
                  <a:cubicBezTo>
                    <a:pt x="97" y="134"/>
                    <a:pt x="97" y="134"/>
                    <a:pt x="97" y="134"/>
                  </a:cubicBezTo>
                  <a:cubicBezTo>
                    <a:pt x="97" y="134"/>
                    <a:pt x="97" y="134"/>
                    <a:pt x="97" y="134"/>
                  </a:cubicBezTo>
                  <a:cubicBezTo>
                    <a:pt x="97" y="133"/>
                    <a:pt x="97" y="133"/>
                    <a:pt x="97" y="133"/>
                  </a:cubicBezTo>
                  <a:close/>
                  <a:moveTo>
                    <a:pt x="31" y="183"/>
                  </a:moveTo>
                  <a:cubicBezTo>
                    <a:pt x="30" y="183"/>
                    <a:pt x="30" y="183"/>
                    <a:pt x="30" y="183"/>
                  </a:cubicBezTo>
                  <a:cubicBezTo>
                    <a:pt x="31" y="182"/>
                    <a:pt x="31" y="182"/>
                    <a:pt x="31" y="182"/>
                  </a:cubicBezTo>
                  <a:cubicBezTo>
                    <a:pt x="30" y="182"/>
                    <a:pt x="30" y="182"/>
                    <a:pt x="30" y="182"/>
                  </a:cubicBezTo>
                  <a:cubicBezTo>
                    <a:pt x="30" y="182"/>
                    <a:pt x="30" y="182"/>
                    <a:pt x="30" y="182"/>
                  </a:cubicBezTo>
                  <a:cubicBezTo>
                    <a:pt x="29" y="182"/>
                    <a:pt x="29" y="182"/>
                    <a:pt x="29" y="182"/>
                  </a:cubicBezTo>
                  <a:cubicBezTo>
                    <a:pt x="29" y="183"/>
                    <a:pt x="29" y="183"/>
                    <a:pt x="29" y="183"/>
                  </a:cubicBezTo>
                  <a:cubicBezTo>
                    <a:pt x="30" y="183"/>
                    <a:pt x="30" y="183"/>
                    <a:pt x="30" y="183"/>
                  </a:cubicBezTo>
                  <a:cubicBezTo>
                    <a:pt x="30" y="184"/>
                    <a:pt x="30" y="184"/>
                    <a:pt x="30" y="184"/>
                  </a:cubicBezTo>
                  <a:cubicBezTo>
                    <a:pt x="31" y="184"/>
                    <a:pt x="31" y="184"/>
                    <a:pt x="31" y="184"/>
                  </a:cubicBezTo>
                  <a:cubicBezTo>
                    <a:pt x="31" y="183"/>
                    <a:pt x="31" y="183"/>
                    <a:pt x="31" y="183"/>
                  </a:cubicBezTo>
                  <a:close/>
                  <a:moveTo>
                    <a:pt x="54" y="170"/>
                  </a:moveTo>
                  <a:cubicBezTo>
                    <a:pt x="54" y="170"/>
                    <a:pt x="54" y="170"/>
                    <a:pt x="54" y="170"/>
                  </a:cubicBezTo>
                  <a:cubicBezTo>
                    <a:pt x="54" y="170"/>
                    <a:pt x="54" y="170"/>
                    <a:pt x="54" y="170"/>
                  </a:cubicBezTo>
                  <a:cubicBezTo>
                    <a:pt x="53" y="169"/>
                    <a:pt x="53" y="169"/>
                    <a:pt x="53" y="169"/>
                  </a:cubicBezTo>
                  <a:cubicBezTo>
                    <a:pt x="53" y="169"/>
                    <a:pt x="53" y="169"/>
                    <a:pt x="53" y="169"/>
                  </a:cubicBezTo>
                  <a:cubicBezTo>
                    <a:pt x="53" y="170"/>
                    <a:pt x="53" y="170"/>
                    <a:pt x="53" y="170"/>
                  </a:cubicBezTo>
                  <a:cubicBezTo>
                    <a:pt x="54" y="170"/>
                    <a:pt x="54" y="170"/>
                    <a:pt x="54" y="170"/>
                  </a:cubicBezTo>
                  <a:close/>
                  <a:moveTo>
                    <a:pt x="71" y="153"/>
                  </a:moveTo>
                  <a:cubicBezTo>
                    <a:pt x="72" y="153"/>
                    <a:pt x="72" y="153"/>
                    <a:pt x="72" y="153"/>
                  </a:cubicBezTo>
                  <a:cubicBezTo>
                    <a:pt x="74" y="152"/>
                    <a:pt x="74" y="152"/>
                    <a:pt x="74" y="152"/>
                  </a:cubicBezTo>
                  <a:cubicBezTo>
                    <a:pt x="74" y="151"/>
                    <a:pt x="74" y="151"/>
                    <a:pt x="74" y="151"/>
                  </a:cubicBezTo>
                  <a:cubicBezTo>
                    <a:pt x="74" y="149"/>
                    <a:pt x="74" y="149"/>
                    <a:pt x="74" y="149"/>
                  </a:cubicBezTo>
                  <a:cubicBezTo>
                    <a:pt x="75" y="149"/>
                    <a:pt x="75" y="149"/>
                    <a:pt x="75" y="149"/>
                  </a:cubicBezTo>
                  <a:cubicBezTo>
                    <a:pt x="75" y="150"/>
                    <a:pt x="75" y="150"/>
                    <a:pt x="75" y="150"/>
                  </a:cubicBezTo>
                  <a:cubicBezTo>
                    <a:pt x="75" y="151"/>
                    <a:pt x="75" y="151"/>
                    <a:pt x="75" y="151"/>
                  </a:cubicBezTo>
                  <a:cubicBezTo>
                    <a:pt x="76" y="150"/>
                    <a:pt x="76" y="150"/>
                    <a:pt x="76" y="150"/>
                  </a:cubicBezTo>
                  <a:cubicBezTo>
                    <a:pt x="76" y="149"/>
                    <a:pt x="76" y="149"/>
                    <a:pt x="76" y="149"/>
                  </a:cubicBezTo>
                  <a:cubicBezTo>
                    <a:pt x="75" y="148"/>
                    <a:pt x="75" y="148"/>
                    <a:pt x="75" y="148"/>
                  </a:cubicBezTo>
                  <a:cubicBezTo>
                    <a:pt x="72" y="147"/>
                    <a:pt x="72" y="147"/>
                    <a:pt x="72" y="147"/>
                  </a:cubicBezTo>
                  <a:cubicBezTo>
                    <a:pt x="70" y="146"/>
                    <a:pt x="70" y="146"/>
                    <a:pt x="70" y="146"/>
                  </a:cubicBezTo>
                  <a:cubicBezTo>
                    <a:pt x="69" y="147"/>
                    <a:pt x="69" y="147"/>
                    <a:pt x="69" y="147"/>
                  </a:cubicBezTo>
                  <a:cubicBezTo>
                    <a:pt x="69" y="149"/>
                    <a:pt x="69" y="149"/>
                    <a:pt x="69" y="149"/>
                  </a:cubicBezTo>
                  <a:cubicBezTo>
                    <a:pt x="69" y="151"/>
                    <a:pt x="69" y="151"/>
                    <a:pt x="69" y="151"/>
                  </a:cubicBezTo>
                  <a:cubicBezTo>
                    <a:pt x="69" y="151"/>
                    <a:pt x="69" y="151"/>
                    <a:pt x="69" y="151"/>
                  </a:cubicBezTo>
                  <a:cubicBezTo>
                    <a:pt x="69" y="153"/>
                    <a:pt x="69" y="153"/>
                    <a:pt x="69" y="153"/>
                  </a:cubicBezTo>
                  <a:cubicBezTo>
                    <a:pt x="70" y="152"/>
                    <a:pt x="70" y="152"/>
                    <a:pt x="70" y="152"/>
                  </a:cubicBezTo>
                  <a:cubicBezTo>
                    <a:pt x="70" y="153"/>
                    <a:pt x="70" y="153"/>
                    <a:pt x="70" y="153"/>
                  </a:cubicBezTo>
                  <a:cubicBezTo>
                    <a:pt x="70" y="153"/>
                    <a:pt x="70" y="153"/>
                    <a:pt x="70" y="153"/>
                  </a:cubicBezTo>
                  <a:cubicBezTo>
                    <a:pt x="71" y="153"/>
                    <a:pt x="71" y="153"/>
                    <a:pt x="71" y="153"/>
                  </a:cubicBezTo>
                  <a:cubicBezTo>
                    <a:pt x="71" y="153"/>
                    <a:pt x="71" y="153"/>
                    <a:pt x="71" y="153"/>
                  </a:cubicBezTo>
                  <a:close/>
                  <a:moveTo>
                    <a:pt x="79" y="154"/>
                  </a:moveTo>
                  <a:cubicBezTo>
                    <a:pt x="80" y="154"/>
                    <a:pt x="80" y="154"/>
                    <a:pt x="80" y="154"/>
                  </a:cubicBezTo>
                  <a:cubicBezTo>
                    <a:pt x="80" y="154"/>
                    <a:pt x="80" y="154"/>
                    <a:pt x="80" y="154"/>
                  </a:cubicBezTo>
                  <a:cubicBezTo>
                    <a:pt x="81" y="154"/>
                    <a:pt x="81" y="154"/>
                    <a:pt x="81" y="154"/>
                  </a:cubicBezTo>
                  <a:cubicBezTo>
                    <a:pt x="81" y="153"/>
                    <a:pt x="81" y="153"/>
                    <a:pt x="81" y="153"/>
                  </a:cubicBezTo>
                  <a:cubicBezTo>
                    <a:pt x="80" y="153"/>
                    <a:pt x="80" y="153"/>
                    <a:pt x="80" y="153"/>
                  </a:cubicBezTo>
                  <a:cubicBezTo>
                    <a:pt x="79" y="154"/>
                    <a:pt x="79" y="154"/>
                    <a:pt x="79" y="154"/>
                  </a:cubicBezTo>
                  <a:cubicBezTo>
                    <a:pt x="79" y="154"/>
                    <a:pt x="79" y="154"/>
                    <a:pt x="79" y="154"/>
                  </a:cubicBezTo>
                  <a:close/>
                  <a:moveTo>
                    <a:pt x="92" y="154"/>
                  </a:moveTo>
                  <a:cubicBezTo>
                    <a:pt x="92" y="154"/>
                    <a:pt x="92" y="154"/>
                    <a:pt x="92" y="154"/>
                  </a:cubicBezTo>
                  <a:cubicBezTo>
                    <a:pt x="93" y="153"/>
                    <a:pt x="93" y="153"/>
                    <a:pt x="93" y="153"/>
                  </a:cubicBezTo>
                  <a:cubicBezTo>
                    <a:pt x="93" y="153"/>
                    <a:pt x="93" y="153"/>
                    <a:pt x="93" y="153"/>
                  </a:cubicBezTo>
                  <a:cubicBezTo>
                    <a:pt x="92" y="153"/>
                    <a:pt x="92" y="153"/>
                    <a:pt x="92" y="153"/>
                  </a:cubicBezTo>
                  <a:cubicBezTo>
                    <a:pt x="92" y="154"/>
                    <a:pt x="92" y="154"/>
                    <a:pt x="92" y="154"/>
                  </a:cubicBezTo>
                  <a:cubicBezTo>
                    <a:pt x="92" y="154"/>
                    <a:pt x="92" y="154"/>
                    <a:pt x="92" y="154"/>
                  </a:cubicBezTo>
                  <a:close/>
                  <a:moveTo>
                    <a:pt x="90" y="154"/>
                  </a:moveTo>
                  <a:cubicBezTo>
                    <a:pt x="91" y="154"/>
                    <a:pt x="91" y="154"/>
                    <a:pt x="91" y="154"/>
                  </a:cubicBezTo>
                  <a:cubicBezTo>
                    <a:pt x="92" y="154"/>
                    <a:pt x="92" y="154"/>
                    <a:pt x="92" y="154"/>
                  </a:cubicBezTo>
                  <a:cubicBezTo>
                    <a:pt x="91" y="153"/>
                    <a:pt x="91" y="153"/>
                    <a:pt x="91" y="153"/>
                  </a:cubicBezTo>
                  <a:cubicBezTo>
                    <a:pt x="91" y="153"/>
                    <a:pt x="91" y="153"/>
                    <a:pt x="91" y="153"/>
                  </a:cubicBezTo>
                  <a:cubicBezTo>
                    <a:pt x="90" y="154"/>
                    <a:pt x="90" y="154"/>
                    <a:pt x="90" y="154"/>
                  </a:cubicBezTo>
                  <a:close/>
                  <a:moveTo>
                    <a:pt x="101" y="150"/>
                  </a:moveTo>
                  <a:cubicBezTo>
                    <a:pt x="101" y="150"/>
                    <a:pt x="101" y="150"/>
                    <a:pt x="101" y="150"/>
                  </a:cubicBezTo>
                  <a:cubicBezTo>
                    <a:pt x="102" y="150"/>
                    <a:pt x="102" y="150"/>
                    <a:pt x="102" y="150"/>
                  </a:cubicBezTo>
                  <a:cubicBezTo>
                    <a:pt x="103" y="149"/>
                    <a:pt x="103" y="149"/>
                    <a:pt x="103" y="149"/>
                  </a:cubicBezTo>
                  <a:cubicBezTo>
                    <a:pt x="103" y="149"/>
                    <a:pt x="103" y="149"/>
                    <a:pt x="103" y="149"/>
                  </a:cubicBezTo>
                  <a:cubicBezTo>
                    <a:pt x="103" y="149"/>
                    <a:pt x="103" y="149"/>
                    <a:pt x="103" y="149"/>
                  </a:cubicBezTo>
                  <a:cubicBezTo>
                    <a:pt x="101" y="149"/>
                    <a:pt x="101" y="149"/>
                    <a:pt x="101" y="149"/>
                  </a:cubicBezTo>
                  <a:cubicBezTo>
                    <a:pt x="101" y="150"/>
                    <a:pt x="101" y="150"/>
                    <a:pt x="101" y="150"/>
                  </a:cubicBezTo>
                  <a:close/>
                  <a:moveTo>
                    <a:pt x="97" y="149"/>
                  </a:moveTo>
                  <a:cubicBezTo>
                    <a:pt x="97" y="150"/>
                    <a:pt x="97" y="150"/>
                    <a:pt x="97" y="150"/>
                  </a:cubicBezTo>
                  <a:cubicBezTo>
                    <a:pt x="98" y="150"/>
                    <a:pt x="98" y="150"/>
                    <a:pt x="98" y="150"/>
                  </a:cubicBezTo>
                  <a:cubicBezTo>
                    <a:pt x="98" y="149"/>
                    <a:pt x="98" y="149"/>
                    <a:pt x="98" y="149"/>
                  </a:cubicBezTo>
                  <a:cubicBezTo>
                    <a:pt x="97" y="149"/>
                    <a:pt x="97" y="149"/>
                    <a:pt x="97" y="149"/>
                  </a:cubicBezTo>
                  <a:cubicBezTo>
                    <a:pt x="97" y="149"/>
                    <a:pt x="97" y="149"/>
                    <a:pt x="97" y="149"/>
                  </a:cubicBezTo>
                  <a:close/>
                  <a:moveTo>
                    <a:pt x="94" y="149"/>
                  </a:moveTo>
                  <a:cubicBezTo>
                    <a:pt x="95" y="149"/>
                    <a:pt x="95" y="149"/>
                    <a:pt x="95" y="149"/>
                  </a:cubicBezTo>
                  <a:cubicBezTo>
                    <a:pt x="95" y="150"/>
                    <a:pt x="95" y="150"/>
                    <a:pt x="95" y="150"/>
                  </a:cubicBezTo>
                  <a:cubicBezTo>
                    <a:pt x="96" y="150"/>
                    <a:pt x="96" y="150"/>
                    <a:pt x="96" y="150"/>
                  </a:cubicBezTo>
                  <a:cubicBezTo>
                    <a:pt x="96" y="149"/>
                    <a:pt x="96" y="149"/>
                    <a:pt x="96" y="149"/>
                  </a:cubicBezTo>
                  <a:cubicBezTo>
                    <a:pt x="95" y="149"/>
                    <a:pt x="95" y="149"/>
                    <a:pt x="95" y="149"/>
                  </a:cubicBezTo>
                  <a:cubicBezTo>
                    <a:pt x="94" y="149"/>
                    <a:pt x="94" y="149"/>
                    <a:pt x="94" y="149"/>
                  </a:cubicBezTo>
                  <a:close/>
                  <a:moveTo>
                    <a:pt x="93" y="149"/>
                  </a:moveTo>
                  <a:cubicBezTo>
                    <a:pt x="93" y="149"/>
                    <a:pt x="93" y="149"/>
                    <a:pt x="93" y="149"/>
                  </a:cubicBezTo>
                  <a:cubicBezTo>
                    <a:pt x="93" y="149"/>
                    <a:pt x="93" y="149"/>
                    <a:pt x="93" y="149"/>
                  </a:cubicBezTo>
                  <a:cubicBezTo>
                    <a:pt x="94" y="149"/>
                    <a:pt x="94" y="149"/>
                    <a:pt x="94" y="149"/>
                  </a:cubicBezTo>
                  <a:cubicBezTo>
                    <a:pt x="93" y="149"/>
                    <a:pt x="93" y="149"/>
                    <a:pt x="93" y="149"/>
                  </a:cubicBezTo>
                  <a:cubicBezTo>
                    <a:pt x="93" y="149"/>
                    <a:pt x="93" y="149"/>
                    <a:pt x="93" y="149"/>
                  </a:cubicBezTo>
                  <a:close/>
                  <a:moveTo>
                    <a:pt x="188" y="123"/>
                  </a:moveTo>
                  <a:cubicBezTo>
                    <a:pt x="188" y="124"/>
                    <a:pt x="188" y="124"/>
                    <a:pt x="188" y="124"/>
                  </a:cubicBezTo>
                  <a:cubicBezTo>
                    <a:pt x="188" y="124"/>
                    <a:pt x="188" y="124"/>
                    <a:pt x="188" y="124"/>
                  </a:cubicBezTo>
                  <a:cubicBezTo>
                    <a:pt x="188" y="124"/>
                    <a:pt x="188" y="124"/>
                    <a:pt x="188" y="124"/>
                  </a:cubicBezTo>
                  <a:cubicBezTo>
                    <a:pt x="188" y="123"/>
                    <a:pt x="188" y="123"/>
                    <a:pt x="188" y="123"/>
                  </a:cubicBezTo>
                  <a:cubicBezTo>
                    <a:pt x="188" y="123"/>
                    <a:pt x="188" y="123"/>
                    <a:pt x="188" y="123"/>
                  </a:cubicBezTo>
                  <a:close/>
                  <a:moveTo>
                    <a:pt x="186" y="121"/>
                  </a:moveTo>
                  <a:cubicBezTo>
                    <a:pt x="186" y="122"/>
                    <a:pt x="186" y="122"/>
                    <a:pt x="186" y="122"/>
                  </a:cubicBezTo>
                  <a:cubicBezTo>
                    <a:pt x="186" y="123"/>
                    <a:pt x="186" y="123"/>
                    <a:pt x="186" y="123"/>
                  </a:cubicBezTo>
                  <a:cubicBezTo>
                    <a:pt x="186" y="124"/>
                    <a:pt x="186" y="124"/>
                    <a:pt x="186" y="124"/>
                  </a:cubicBezTo>
                  <a:cubicBezTo>
                    <a:pt x="186" y="124"/>
                    <a:pt x="186" y="124"/>
                    <a:pt x="186" y="124"/>
                  </a:cubicBezTo>
                  <a:cubicBezTo>
                    <a:pt x="187" y="124"/>
                    <a:pt x="187" y="124"/>
                    <a:pt x="187" y="124"/>
                  </a:cubicBezTo>
                  <a:cubicBezTo>
                    <a:pt x="187" y="122"/>
                    <a:pt x="187" y="122"/>
                    <a:pt x="187" y="122"/>
                  </a:cubicBezTo>
                  <a:cubicBezTo>
                    <a:pt x="186" y="121"/>
                    <a:pt x="186" y="121"/>
                    <a:pt x="186" y="121"/>
                  </a:cubicBezTo>
                  <a:cubicBezTo>
                    <a:pt x="186" y="121"/>
                    <a:pt x="186" y="121"/>
                    <a:pt x="186" y="121"/>
                  </a:cubicBezTo>
                  <a:close/>
                  <a:moveTo>
                    <a:pt x="185" y="119"/>
                  </a:moveTo>
                  <a:cubicBezTo>
                    <a:pt x="185" y="120"/>
                    <a:pt x="185" y="120"/>
                    <a:pt x="185" y="120"/>
                  </a:cubicBezTo>
                  <a:cubicBezTo>
                    <a:pt x="185" y="120"/>
                    <a:pt x="185" y="120"/>
                    <a:pt x="185" y="120"/>
                  </a:cubicBezTo>
                  <a:cubicBezTo>
                    <a:pt x="186" y="119"/>
                    <a:pt x="186" y="119"/>
                    <a:pt x="186" y="119"/>
                  </a:cubicBezTo>
                  <a:cubicBezTo>
                    <a:pt x="185" y="119"/>
                    <a:pt x="185" y="119"/>
                    <a:pt x="185" y="119"/>
                  </a:cubicBezTo>
                  <a:cubicBezTo>
                    <a:pt x="185" y="119"/>
                    <a:pt x="185" y="119"/>
                    <a:pt x="185" y="119"/>
                  </a:cubicBezTo>
                  <a:close/>
                  <a:moveTo>
                    <a:pt x="104" y="143"/>
                  </a:moveTo>
                  <a:cubicBezTo>
                    <a:pt x="104" y="143"/>
                    <a:pt x="104" y="143"/>
                    <a:pt x="104" y="143"/>
                  </a:cubicBezTo>
                  <a:cubicBezTo>
                    <a:pt x="104" y="142"/>
                    <a:pt x="104" y="142"/>
                    <a:pt x="104" y="142"/>
                  </a:cubicBezTo>
                  <a:cubicBezTo>
                    <a:pt x="104" y="142"/>
                    <a:pt x="104" y="142"/>
                    <a:pt x="104" y="142"/>
                  </a:cubicBezTo>
                  <a:cubicBezTo>
                    <a:pt x="104" y="143"/>
                    <a:pt x="104" y="143"/>
                    <a:pt x="104" y="143"/>
                  </a:cubicBezTo>
                  <a:close/>
                  <a:moveTo>
                    <a:pt x="108" y="146"/>
                  </a:moveTo>
                  <a:cubicBezTo>
                    <a:pt x="108" y="146"/>
                    <a:pt x="109" y="146"/>
                    <a:pt x="109" y="146"/>
                  </a:cubicBezTo>
                  <a:cubicBezTo>
                    <a:pt x="108" y="146"/>
                    <a:pt x="108" y="146"/>
                    <a:pt x="108" y="146"/>
                  </a:cubicBezTo>
                  <a:cubicBezTo>
                    <a:pt x="108" y="146"/>
                    <a:pt x="108" y="146"/>
                    <a:pt x="108" y="146"/>
                  </a:cubicBezTo>
                  <a:close/>
                  <a:moveTo>
                    <a:pt x="107" y="145"/>
                  </a:moveTo>
                  <a:cubicBezTo>
                    <a:pt x="107" y="144"/>
                    <a:pt x="107" y="144"/>
                    <a:pt x="107" y="144"/>
                  </a:cubicBezTo>
                  <a:cubicBezTo>
                    <a:pt x="106" y="144"/>
                    <a:pt x="106" y="144"/>
                    <a:pt x="106" y="144"/>
                  </a:cubicBezTo>
                  <a:cubicBezTo>
                    <a:pt x="105" y="143"/>
                    <a:pt x="105" y="143"/>
                    <a:pt x="105" y="143"/>
                  </a:cubicBezTo>
                  <a:cubicBezTo>
                    <a:pt x="105" y="144"/>
                    <a:pt x="105" y="144"/>
                    <a:pt x="105" y="144"/>
                  </a:cubicBezTo>
                  <a:cubicBezTo>
                    <a:pt x="106" y="144"/>
                    <a:pt x="106" y="144"/>
                    <a:pt x="106" y="144"/>
                  </a:cubicBezTo>
                  <a:cubicBezTo>
                    <a:pt x="107" y="145"/>
                    <a:pt x="107" y="145"/>
                    <a:pt x="107" y="145"/>
                  </a:cubicBezTo>
                  <a:close/>
                  <a:moveTo>
                    <a:pt x="110" y="141"/>
                  </a:moveTo>
                  <a:cubicBezTo>
                    <a:pt x="110" y="141"/>
                    <a:pt x="110" y="141"/>
                    <a:pt x="110" y="141"/>
                  </a:cubicBezTo>
                  <a:cubicBezTo>
                    <a:pt x="110" y="139"/>
                    <a:pt x="110" y="139"/>
                    <a:pt x="110" y="139"/>
                  </a:cubicBezTo>
                  <a:cubicBezTo>
                    <a:pt x="108" y="138"/>
                    <a:pt x="108" y="138"/>
                    <a:pt x="108" y="138"/>
                  </a:cubicBezTo>
                  <a:cubicBezTo>
                    <a:pt x="107" y="137"/>
                    <a:pt x="107" y="137"/>
                    <a:pt x="107" y="137"/>
                  </a:cubicBezTo>
                  <a:cubicBezTo>
                    <a:pt x="106" y="137"/>
                    <a:pt x="106" y="137"/>
                    <a:pt x="106" y="137"/>
                  </a:cubicBezTo>
                  <a:cubicBezTo>
                    <a:pt x="105" y="136"/>
                    <a:pt x="105" y="136"/>
                    <a:pt x="105" y="136"/>
                  </a:cubicBezTo>
                  <a:cubicBezTo>
                    <a:pt x="104" y="136"/>
                    <a:pt x="104" y="136"/>
                    <a:pt x="104" y="136"/>
                  </a:cubicBezTo>
                  <a:cubicBezTo>
                    <a:pt x="104" y="135"/>
                    <a:pt x="104" y="135"/>
                    <a:pt x="104" y="135"/>
                  </a:cubicBezTo>
                  <a:cubicBezTo>
                    <a:pt x="103" y="135"/>
                    <a:pt x="103" y="135"/>
                    <a:pt x="103" y="135"/>
                  </a:cubicBezTo>
                  <a:cubicBezTo>
                    <a:pt x="102" y="135"/>
                    <a:pt x="102" y="135"/>
                    <a:pt x="102" y="135"/>
                  </a:cubicBezTo>
                  <a:cubicBezTo>
                    <a:pt x="102" y="135"/>
                    <a:pt x="102" y="135"/>
                    <a:pt x="102" y="135"/>
                  </a:cubicBezTo>
                  <a:cubicBezTo>
                    <a:pt x="102" y="135"/>
                    <a:pt x="102" y="135"/>
                    <a:pt x="102" y="135"/>
                  </a:cubicBezTo>
                  <a:cubicBezTo>
                    <a:pt x="101" y="136"/>
                    <a:pt x="101" y="136"/>
                    <a:pt x="101" y="136"/>
                  </a:cubicBezTo>
                  <a:cubicBezTo>
                    <a:pt x="102" y="137"/>
                    <a:pt x="102" y="137"/>
                    <a:pt x="102" y="137"/>
                  </a:cubicBezTo>
                  <a:cubicBezTo>
                    <a:pt x="103" y="137"/>
                    <a:pt x="103" y="137"/>
                    <a:pt x="103" y="137"/>
                  </a:cubicBezTo>
                  <a:cubicBezTo>
                    <a:pt x="103" y="137"/>
                    <a:pt x="103" y="137"/>
                    <a:pt x="103" y="137"/>
                  </a:cubicBezTo>
                  <a:cubicBezTo>
                    <a:pt x="102" y="137"/>
                    <a:pt x="102" y="137"/>
                    <a:pt x="102" y="137"/>
                  </a:cubicBezTo>
                  <a:cubicBezTo>
                    <a:pt x="101" y="137"/>
                    <a:pt x="101" y="137"/>
                    <a:pt x="101" y="137"/>
                  </a:cubicBezTo>
                  <a:cubicBezTo>
                    <a:pt x="101" y="137"/>
                    <a:pt x="101" y="137"/>
                    <a:pt x="101" y="137"/>
                  </a:cubicBezTo>
                  <a:cubicBezTo>
                    <a:pt x="101" y="137"/>
                    <a:pt x="101" y="137"/>
                    <a:pt x="101" y="137"/>
                  </a:cubicBezTo>
                  <a:cubicBezTo>
                    <a:pt x="103" y="139"/>
                    <a:pt x="103" y="139"/>
                    <a:pt x="103" y="139"/>
                  </a:cubicBezTo>
                  <a:cubicBezTo>
                    <a:pt x="104" y="139"/>
                    <a:pt x="104" y="139"/>
                    <a:pt x="104" y="139"/>
                  </a:cubicBezTo>
                  <a:cubicBezTo>
                    <a:pt x="104" y="140"/>
                    <a:pt x="104" y="140"/>
                    <a:pt x="104" y="140"/>
                  </a:cubicBezTo>
                  <a:cubicBezTo>
                    <a:pt x="105" y="140"/>
                    <a:pt x="105" y="140"/>
                    <a:pt x="105" y="140"/>
                  </a:cubicBezTo>
                  <a:cubicBezTo>
                    <a:pt x="105" y="139"/>
                    <a:pt x="105" y="139"/>
                    <a:pt x="105" y="139"/>
                  </a:cubicBezTo>
                  <a:cubicBezTo>
                    <a:pt x="106" y="140"/>
                    <a:pt x="106" y="140"/>
                    <a:pt x="106" y="140"/>
                  </a:cubicBezTo>
                  <a:cubicBezTo>
                    <a:pt x="106" y="139"/>
                    <a:pt x="106" y="139"/>
                    <a:pt x="106" y="139"/>
                  </a:cubicBezTo>
                  <a:cubicBezTo>
                    <a:pt x="107" y="140"/>
                    <a:pt x="107" y="140"/>
                    <a:pt x="107" y="140"/>
                  </a:cubicBezTo>
                  <a:cubicBezTo>
                    <a:pt x="107" y="141"/>
                    <a:pt x="107" y="141"/>
                    <a:pt x="107" y="141"/>
                  </a:cubicBezTo>
                  <a:cubicBezTo>
                    <a:pt x="107" y="141"/>
                    <a:pt x="107" y="141"/>
                    <a:pt x="107" y="141"/>
                  </a:cubicBezTo>
                  <a:cubicBezTo>
                    <a:pt x="107" y="142"/>
                    <a:pt x="107" y="142"/>
                    <a:pt x="107" y="142"/>
                  </a:cubicBezTo>
                  <a:cubicBezTo>
                    <a:pt x="108" y="142"/>
                    <a:pt x="108" y="142"/>
                    <a:pt x="108" y="142"/>
                  </a:cubicBezTo>
                  <a:cubicBezTo>
                    <a:pt x="109" y="141"/>
                    <a:pt x="109" y="141"/>
                    <a:pt x="109" y="141"/>
                  </a:cubicBezTo>
                  <a:cubicBezTo>
                    <a:pt x="110" y="141"/>
                    <a:pt x="110" y="141"/>
                    <a:pt x="110" y="141"/>
                  </a:cubicBezTo>
                  <a:close/>
                  <a:moveTo>
                    <a:pt x="131" y="107"/>
                  </a:moveTo>
                  <a:cubicBezTo>
                    <a:pt x="131" y="107"/>
                    <a:pt x="131" y="107"/>
                    <a:pt x="131" y="107"/>
                  </a:cubicBezTo>
                  <a:cubicBezTo>
                    <a:pt x="131" y="107"/>
                    <a:pt x="131" y="107"/>
                    <a:pt x="131" y="107"/>
                  </a:cubicBezTo>
                  <a:cubicBezTo>
                    <a:pt x="131" y="106"/>
                    <a:pt x="131" y="106"/>
                    <a:pt x="131" y="106"/>
                  </a:cubicBezTo>
                  <a:cubicBezTo>
                    <a:pt x="131" y="106"/>
                    <a:pt x="131" y="106"/>
                    <a:pt x="131" y="106"/>
                  </a:cubicBezTo>
                  <a:cubicBezTo>
                    <a:pt x="132" y="107"/>
                    <a:pt x="132" y="107"/>
                    <a:pt x="132" y="107"/>
                  </a:cubicBezTo>
                  <a:cubicBezTo>
                    <a:pt x="132" y="107"/>
                    <a:pt x="132" y="107"/>
                    <a:pt x="132" y="107"/>
                  </a:cubicBezTo>
                  <a:cubicBezTo>
                    <a:pt x="133" y="107"/>
                    <a:pt x="133" y="107"/>
                    <a:pt x="133" y="107"/>
                  </a:cubicBezTo>
                  <a:cubicBezTo>
                    <a:pt x="133" y="107"/>
                    <a:pt x="133" y="107"/>
                    <a:pt x="133" y="107"/>
                  </a:cubicBezTo>
                  <a:cubicBezTo>
                    <a:pt x="134" y="106"/>
                    <a:pt x="134" y="106"/>
                    <a:pt x="134" y="106"/>
                  </a:cubicBezTo>
                  <a:cubicBezTo>
                    <a:pt x="134" y="106"/>
                    <a:pt x="134" y="106"/>
                    <a:pt x="134" y="106"/>
                  </a:cubicBezTo>
                  <a:cubicBezTo>
                    <a:pt x="135" y="105"/>
                    <a:pt x="135" y="105"/>
                    <a:pt x="135" y="105"/>
                  </a:cubicBezTo>
                  <a:cubicBezTo>
                    <a:pt x="135" y="105"/>
                    <a:pt x="135" y="105"/>
                    <a:pt x="135" y="105"/>
                  </a:cubicBezTo>
                  <a:cubicBezTo>
                    <a:pt x="135" y="104"/>
                    <a:pt x="135" y="104"/>
                    <a:pt x="135" y="104"/>
                  </a:cubicBezTo>
                  <a:cubicBezTo>
                    <a:pt x="134" y="104"/>
                    <a:pt x="134" y="104"/>
                    <a:pt x="134" y="104"/>
                  </a:cubicBezTo>
                  <a:cubicBezTo>
                    <a:pt x="134" y="103"/>
                    <a:pt x="134" y="103"/>
                    <a:pt x="134" y="103"/>
                  </a:cubicBezTo>
                  <a:cubicBezTo>
                    <a:pt x="133" y="102"/>
                    <a:pt x="133" y="102"/>
                    <a:pt x="133" y="102"/>
                  </a:cubicBezTo>
                  <a:cubicBezTo>
                    <a:pt x="132" y="102"/>
                    <a:pt x="132" y="102"/>
                    <a:pt x="132" y="102"/>
                  </a:cubicBezTo>
                  <a:cubicBezTo>
                    <a:pt x="132" y="102"/>
                    <a:pt x="132" y="102"/>
                    <a:pt x="132" y="102"/>
                  </a:cubicBezTo>
                  <a:cubicBezTo>
                    <a:pt x="131" y="103"/>
                    <a:pt x="131" y="103"/>
                    <a:pt x="131" y="103"/>
                  </a:cubicBezTo>
                  <a:cubicBezTo>
                    <a:pt x="130" y="103"/>
                    <a:pt x="130" y="103"/>
                    <a:pt x="130" y="103"/>
                  </a:cubicBezTo>
                  <a:cubicBezTo>
                    <a:pt x="129" y="104"/>
                    <a:pt x="129" y="104"/>
                    <a:pt x="129" y="104"/>
                  </a:cubicBezTo>
                  <a:cubicBezTo>
                    <a:pt x="129" y="104"/>
                    <a:pt x="129" y="104"/>
                    <a:pt x="129" y="104"/>
                  </a:cubicBezTo>
                  <a:cubicBezTo>
                    <a:pt x="130" y="105"/>
                    <a:pt x="130" y="105"/>
                    <a:pt x="130" y="105"/>
                  </a:cubicBezTo>
                  <a:cubicBezTo>
                    <a:pt x="130" y="106"/>
                    <a:pt x="130" y="106"/>
                    <a:pt x="130" y="106"/>
                  </a:cubicBezTo>
                  <a:cubicBezTo>
                    <a:pt x="130" y="107"/>
                    <a:pt x="130" y="107"/>
                    <a:pt x="130" y="107"/>
                  </a:cubicBezTo>
                  <a:cubicBezTo>
                    <a:pt x="131" y="107"/>
                    <a:pt x="131" y="107"/>
                    <a:pt x="131" y="107"/>
                  </a:cubicBezTo>
                  <a:close/>
                  <a:moveTo>
                    <a:pt x="133" y="141"/>
                  </a:moveTo>
                  <a:cubicBezTo>
                    <a:pt x="133" y="141"/>
                    <a:pt x="134" y="141"/>
                    <a:pt x="134" y="141"/>
                  </a:cubicBezTo>
                  <a:cubicBezTo>
                    <a:pt x="134" y="142"/>
                    <a:pt x="134" y="142"/>
                    <a:pt x="134" y="142"/>
                  </a:cubicBezTo>
                  <a:cubicBezTo>
                    <a:pt x="135" y="141"/>
                    <a:pt x="135" y="141"/>
                    <a:pt x="135" y="141"/>
                  </a:cubicBezTo>
                  <a:cubicBezTo>
                    <a:pt x="135" y="140"/>
                    <a:pt x="135" y="140"/>
                    <a:pt x="135" y="140"/>
                  </a:cubicBezTo>
                  <a:cubicBezTo>
                    <a:pt x="134" y="140"/>
                    <a:pt x="134" y="140"/>
                    <a:pt x="134" y="140"/>
                  </a:cubicBezTo>
                  <a:cubicBezTo>
                    <a:pt x="134" y="140"/>
                    <a:pt x="134" y="140"/>
                    <a:pt x="134" y="140"/>
                  </a:cubicBezTo>
                  <a:cubicBezTo>
                    <a:pt x="134" y="141"/>
                    <a:pt x="134" y="141"/>
                    <a:pt x="134" y="141"/>
                  </a:cubicBezTo>
                  <a:cubicBezTo>
                    <a:pt x="133" y="141"/>
                    <a:pt x="133" y="141"/>
                    <a:pt x="133" y="141"/>
                  </a:cubicBezTo>
                  <a:close/>
                  <a:moveTo>
                    <a:pt x="150" y="160"/>
                  </a:moveTo>
                  <a:cubicBezTo>
                    <a:pt x="150" y="161"/>
                    <a:pt x="150" y="161"/>
                    <a:pt x="150" y="161"/>
                  </a:cubicBezTo>
                  <a:cubicBezTo>
                    <a:pt x="151" y="161"/>
                    <a:pt x="151" y="161"/>
                    <a:pt x="151" y="161"/>
                  </a:cubicBezTo>
                  <a:cubicBezTo>
                    <a:pt x="151" y="161"/>
                    <a:pt x="151" y="161"/>
                    <a:pt x="151" y="161"/>
                  </a:cubicBezTo>
                  <a:cubicBezTo>
                    <a:pt x="152" y="162"/>
                    <a:pt x="152" y="162"/>
                    <a:pt x="152" y="162"/>
                  </a:cubicBezTo>
                  <a:cubicBezTo>
                    <a:pt x="153" y="161"/>
                    <a:pt x="153" y="161"/>
                    <a:pt x="153" y="161"/>
                  </a:cubicBezTo>
                  <a:cubicBezTo>
                    <a:pt x="153" y="161"/>
                    <a:pt x="153" y="161"/>
                    <a:pt x="153" y="161"/>
                  </a:cubicBezTo>
                  <a:cubicBezTo>
                    <a:pt x="153" y="160"/>
                    <a:pt x="153" y="160"/>
                    <a:pt x="153" y="160"/>
                  </a:cubicBezTo>
                  <a:cubicBezTo>
                    <a:pt x="152" y="160"/>
                    <a:pt x="152" y="160"/>
                    <a:pt x="152" y="160"/>
                  </a:cubicBezTo>
                  <a:cubicBezTo>
                    <a:pt x="151" y="160"/>
                    <a:pt x="151" y="160"/>
                    <a:pt x="151" y="160"/>
                  </a:cubicBezTo>
                  <a:cubicBezTo>
                    <a:pt x="151" y="160"/>
                    <a:pt x="151" y="160"/>
                    <a:pt x="151" y="160"/>
                  </a:cubicBezTo>
                  <a:cubicBezTo>
                    <a:pt x="150" y="160"/>
                    <a:pt x="150" y="160"/>
                    <a:pt x="150" y="160"/>
                  </a:cubicBezTo>
                  <a:close/>
                  <a:moveTo>
                    <a:pt x="147" y="107"/>
                  </a:moveTo>
                  <a:cubicBezTo>
                    <a:pt x="147" y="106"/>
                    <a:pt x="147" y="106"/>
                    <a:pt x="147" y="106"/>
                  </a:cubicBezTo>
                  <a:cubicBezTo>
                    <a:pt x="146" y="106"/>
                    <a:pt x="146" y="106"/>
                    <a:pt x="146" y="106"/>
                  </a:cubicBezTo>
                  <a:cubicBezTo>
                    <a:pt x="146" y="105"/>
                    <a:pt x="146" y="105"/>
                    <a:pt x="146" y="105"/>
                  </a:cubicBezTo>
                  <a:cubicBezTo>
                    <a:pt x="147" y="105"/>
                    <a:pt x="147" y="105"/>
                    <a:pt x="147" y="105"/>
                  </a:cubicBezTo>
                  <a:cubicBezTo>
                    <a:pt x="147" y="104"/>
                    <a:pt x="147" y="104"/>
                    <a:pt x="147" y="104"/>
                  </a:cubicBezTo>
                  <a:cubicBezTo>
                    <a:pt x="146" y="104"/>
                    <a:pt x="146" y="104"/>
                    <a:pt x="146" y="104"/>
                  </a:cubicBezTo>
                  <a:cubicBezTo>
                    <a:pt x="145" y="104"/>
                    <a:pt x="145" y="104"/>
                    <a:pt x="145" y="104"/>
                  </a:cubicBezTo>
                  <a:cubicBezTo>
                    <a:pt x="145" y="106"/>
                    <a:pt x="145" y="106"/>
                    <a:pt x="145" y="106"/>
                  </a:cubicBezTo>
                  <a:cubicBezTo>
                    <a:pt x="145" y="106"/>
                    <a:pt x="145" y="106"/>
                    <a:pt x="145" y="106"/>
                  </a:cubicBezTo>
                  <a:cubicBezTo>
                    <a:pt x="146" y="106"/>
                    <a:pt x="146" y="106"/>
                    <a:pt x="146" y="106"/>
                  </a:cubicBezTo>
                  <a:cubicBezTo>
                    <a:pt x="146" y="107"/>
                    <a:pt x="146" y="107"/>
                    <a:pt x="146" y="107"/>
                  </a:cubicBezTo>
                  <a:cubicBezTo>
                    <a:pt x="147" y="107"/>
                    <a:pt x="147" y="107"/>
                    <a:pt x="147" y="107"/>
                  </a:cubicBezTo>
                  <a:close/>
                  <a:moveTo>
                    <a:pt x="146" y="101"/>
                  </a:moveTo>
                  <a:cubicBezTo>
                    <a:pt x="146" y="100"/>
                    <a:pt x="146" y="100"/>
                    <a:pt x="146" y="100"/>
                  </a:cubicBezTo>
                  <a:cubicBezTo>
                    <a:pt x="147" y="101"/>
                    <a:pt x="147" y="101"/>
                    <a:pt x="147" y="101"/>
                  </a:cubicBezTo>
                  <a:cubicBezTo>
                    <a:pt x="148" y="100"/>
                    <a:pt x="148" y="100"/>
                    <a:pt x="148" y="100"/>
                  </a:cubicBezTo>
                  <a:cubicBezTo>
                    <a:pt x="147" y="100"/>
                    <a:pt x="147" y="100"/>
                    <a:pt x="147" y="100"/>
                  </a:cubicBezTo>
                  <a:cubicBezTo>
                    <a:pt x="148" y="99"/>
                    <a:pt x="148" y="99"/>
                    <a:pt x="148" y="99"/>
                  </a:cubicBezTo>
                  <a:cubicBezTo>
                    <a:pt x="148" y="99"/>
                    <a:pt x="148" y="99"/>
                    <a:pt x="148" y="99"/>
                  </a:cubicBezTo>
                  <a:cubicBezTo>
                    <a:pt x="148" y="99"/>
                    <a:pt x="148" y="99"/>
                    <a:pt x="148" y="99"/>
                  </a:cubicBezTo>
                  <a:cubicBezTo>
                    <a:pt x="147" y="99"/>
                    <a:pt x="147" y="99"/>
                    <a:pt x="147" y="99"/>
                  </a:cubicBezTo>
                  <a:cubicBezTo>
                    <a:pt x="146" y="100"/>
                    <a:pt x="146" y="100"/>
                    <a:pt x="146" y="100"/>
                  </a:cubicBezTo>
                  <a:cubicBezTo>
                    <a:pt x="146" y="100"/>
                    <a:pt x="146" y="100"/>
                    <a:pt x="146" y="100"/>
                  </a:cubicBezTo>
                  <a:cubicBezTo>
                    <a:pt x="146" y="101"/>
                    <a:pt x="146" y="101"/>
                    <a:pt x="146" y="101"/>
                  </a:cubicBezTo>
                  <a:close/>
                  <a:moveTo>
                    <a:pt x="149" y="102"/>
                  </a:moveTo>
                  <a:cubicBezTo>
                    <a:pt x="150" y="103"/>
                    <a:pt x="150" y="103"/>
                    <a:pt x="150" y="103"/>
                  </a:cubicBezTo>
                  <a:cubicBezTo>
                    <a:pt x="151" y="103"/>
                    <a:pt x="151" y="103"/>
                    <a:pt x="151" y="103"/>
                  </a:cubicBezTo>
                  <a:cubicBezTo>
                    <a:pt x="152" y="103"/>
                    <a:pt x="152" y="103"/>
                    <a:pt x="152" y="103"/>
                  </a:cubicBezTo>
                  <a:cubicBezTo>
                    <a:pt x="152" y="102"/>
                    <a:pt x="152" y="102"/>
                    <a:pt x="152" y="102"/>
                  </a:cubicBezTo>
                  <a:cubicBezTo>
                    <a:pt x="151" y="102"/>
                    <a:pt x="151" y="102"/>
                    <a:pt x="151" y="102"/>
                  </a:cubicBezTo>
                  <a:cubicBezTo>
                    <a:pt x="150" y="102"/>
                    <a:pt x="150" y="102"/>
                    <a:pt x="150" y="102"/>
                  </a:cubicBezTo>
                  <a:cubicBezTo>
                    <a:pt x="149" y="102"/>
                    <a:pt x="149" y="102"/>
                    <a:pt x="149" y="102"/>
                  </a:cubicBezTo>
                  <a:close/>
                  <a:moveTo>
                    <a:pt x="158" y="108"/>
                  </a:moveTo>
                  <a:cubicBezTo>
                    <a:pt x="158" y="109"/>
                    <a:pt x="158" y="109"/>
                    <a:pt x="158" y="109"/>
                  </a:cubicBezTo>
                  <a:cubicBezTo>
                    <a:pt x="157" y="109"/>
                    <a:pt x="157" y="109"/>
                    <a:pt x="157" y="109"/>
                  </a:cubicBezTo>
                  <a:cubicBezTo>
                    <a:pt x="157" y="110"/>
                    <a:pt x="157" y="110"/>
                    <a:pt x="157" y="110"/>
                  </a:cubicBezTo>
                  <a:cubicBezTo>
                    <a:pt x="157" y="110"/>
                    <a:pt x="157" y="110"/>
                    <a:pt x="157" y="110"/>
                  </a:cubicBezTo>
                  <a:cubicBezTo>
                    <a:pt x="157" y="111"/>
                    <a:pt x="157" y="111"/>
                    <a:pt x="157" y="111"/>
                  </a:cubicBezTo>
                  <a:cubicBezTo>
                    <a:pt x="158" y="111"/>
                    <a:pt x="158" y="111"/>
                    <a:pt x="158" y="111"/>
                  </a:cubicBezTo>
                  <a:cubicBezTo>
                    <a:pt x="159" y="110"/>
                    <a:pt x="159" y="110"/>
                    <a:pt x="159" y="110"/>
                  </a:cubicBezTo>
                  <a:cubicBezTo>
                    <a:pt x="159" y="110"/>
                    <a:pt x="159" y="110"/>
                    <a:pt x="159" y="110"/>
                  </a:cubicBezTo>
                  <a:cubicBezTo>
                    <a:pt x="160" y="109"/>
                    <a:pt x="160" y="109"/>
                    <a:pt x="160" y="109"/>
                  </a:cubicBezTo>
                  <a:cubicBezTo>
                    <a:pt x="160" y="109"/>
                    <a:pt x="160" y="109"/>
                    <a:pt x="160" y="109"/>
                  </a:cubicBezTo>
                  <a:cubicBezTo>
                    <a:pt x="161" y="108"/>
                    <a:pt x="161" y="108"/>
                    <a:pt x="161" y="108"/>
                  </a:cubicBezTo>
                  <a:cubicBezTo>
                    <a:pt x="161" y="107"/>
                    <a:pt x="161" y="107"/>
                    <a:pt x="161" y="107"/>
                  </a:cubicBezTo>
                  <a:cubicBezTo>
                    <a:pt x="161" y="107"/>
                    <a:pt x="161" y="107"/>
                    <a:pt x="161" y="107"/>
                  </a:cubicBezTo>
                  <a:cubicBezTo>
                    <a:pt x="160" y="107"/>
                    <a:pt x="160" y="107"/>
                    <a:pt x="160" y="107"/>
                  </a:cubicBezTo>
                  <a:cubicBezTo>
                    <a:pt x="159" y="107"/>
                    <a:pt x="159" y="107"/>
                    <a:pt x="159" y="107"/>
                  </a:cubicBezTo>
                  <a:cubicBezTo>
                    <a:pt x="158" y="108"/>
                    <a:pt x="158" y="108"/>
                    <a:pt x="158" y="108"/>
                  </a:cubicBezTo>
                  <a:close/>
                  <a:moveTo>
                    <a:pt x="161" y="100"/>
                  </a:moveTo>
                  <a:cubicBezTo>
                    <a:pt x="160" y="101"/>
                    <a:pt x="160" y="101"/>
                    <a:pt x="160" y="101"/>
                  </a:cubicBezTo>
                  <a:cubicBezTo>
                    <a:pt x="160" y="103"/>
                    <a:pt x="160" y="103"/>
                    <a:pt x="160" y="103"/>
                  </a:cubicBezTo>
                  <a:cubicBezTo>
                    <a:pt x="160" y="104"/>
                    <a:pt x="160" y="104"/>
                    <a:pt x="160" y="104"/>
                  </a:cubicBezTo>
                  <a:cubicBezTo>
                    <a:pt x="160" y="104"/>
                    <a:pt x="160" y="104"/>
                    <a:pt x="160" y="104"/>
                  </a:cubicBezTo>
                  <a:cubicBezTo>
                    <a:pt x="161" y="104"/>
                    <a:pt x="161" y="104"/>
                    <a:pt x="161" y="104"/>
                  </a:cubicBezTo>
                  <a:cubicBezTo>
                    <a:pt x="161" y="105"/>
                    <a:pt x="161" y="105"/>
                    <a:pt x="161" y="105"/>
                  </a:cubicBezTo>
                  <a:cubicBezTo>
                    <a:pt x="162" y="105"/>
                    <a:pt x="162" y="105"/>
                    <a:pt x="162" y="105"/>
                  </a:cubicBezTo>
                  <a:cubicBezTo>
                    <a:pt x="163" y="105"/>
                    <a:pt x="163" y="105"/>
                    <a:pt x="163" y="105"/>
                  </a:cubicBezTo>
                  <a:cubicBezTo>
                    <a:pt x="163" y="105"/>
                    <a:pt x="163" y="105"/>
                    <a:pt x="163" y="105"/>
                  </a:cubicBezTo>
                  <a:cubicBezTo>
                    <a:pt x="164" y="104"/>
                    <a:pt x="164" y="104"/>
                    <a:pt x="164" y="104"/>
                  </a:cubicBezTo>
                  <a:cubicBezTo>
                    <a:pt x="163" y="103"/>
                    <a:pt x="163" y="103"/>
                    <a:pt x="163" y="103"/>
                  </a:cubicBezTo>
                  <a:cubicBezTo>
                    <a:pt x="163" y="102"/>
                    <a:pt x="163" y="102"/>
                    <a:pt x="163" y="102"/>
                  </a:cubicBezTo>
                  <a:cubicBezTo>
                    <a:pt x="162" y="101"/>
                    <a:pt x="162" y="101"/>
                    <a:pt x="162" y="101"/>
                  </a:cubicBezTo>
                  <a:cubicBezTo>
                    <a:pt x="161" y="100"/>
                    <a:pt x="161" y="100"/>
                    <a:pt x="161" y="100"/>
                  </a:cubicBezTo>
                  <a:close/>
                  <a:moveTo>
                    <a:pt x="155" y="87"/>
                  </a:moveTo>
                  <a:cubicBezTo>
                    <a:pt x="155" y="86"/>
                    <a:pt x="155" y="86"/>
                    <a:pt x="155" y="86"/>
                  </a:cubicBezTo>
                  <a:cubicBezTo>
                    <a:pt x="155" y="86"/>
                    <a:pt x="155" y="86"/>
                    <a:pt x="155" y="86"/>
                  </a:cubicBezTo>
                  <a:cubicBezTo>
                    <a:pt x="154" y="86"/>
                    <a:pt x="154" y="86"/>
                    <a:pt x="154" y="86"/>
                  </a:cubicBezTo>
                  <a:cubicBezTo>
                    <a:pt x="153" y="86"/>
                    <a:pt x="153" y="86"/>
                    <a:pt x="153" y="86"/>
                  </a:cubicBezTo>
                  <a:cubicBezTo>
                    <a:pt x="153" y="86"/>
                    <a:pt x="153" y="86"/>
                    <a:pt x="153" y="86"/>
                  </a:cubicBezTo>
                  <a:cubicBezTo>
                    <a:pt x="154" y="86"/>
                    <a:pt x="154" y="86"/>
                    <a:pt x="154" y="86"/>
                  </a:cubicBezTo>
                  <a:cubicBezTo>
                    <a:pt x="154" y="87"/>
                    <a:pt x="154" y="87"/>
                    <a:pt x="154" y="87"/>
                  </a:cubicBezTo>
                  <a:cubicBezTo>
                    <a:pt x="154" y="87"/>
                    <a:pt x="154" y="87"/>
                    <a:pt x="154" y="87"/>
                  </a:cubicBezTo>
                  <a:cubicBezTo>
                    <a:pt x="155" y="87"/>
                    <a:pt x="155" y="87"/>
                    <a:pt x="155" y="87"/>
                  </a:cubicBezTo>
                  <a:close/>
                  <a:moveTo>
                    <a:pt x="158" y="77"/>
                  </a:moveTo>
                  <a:cubicBezTo>
                    <a:pt x="157" y="77"/>
                    <a:pt x="157" y="77"/>
                    <a:pt x="157" y="77"/>
                  </a:cubicBezTo>
                  <a:cubicBezTo>
                    <a:pt x="157" y="76"/>
                    <a:pt x="157" y="76"/>
                    <a:pt x="157" y="76"/>
                  </a:cubicBezTo>
                  <a:cubicBezTo>
                    <a:pt x="157" y="78"/>
                    <a:pt x="157" y="78"/>
                    <a:pt x="157" y="78"/>
                  </a:cubicBezTo>
                  <a:cubicBezTo>
                    <a:pt x="158" y="78"/>
                    <a:pt x="158" y="78"/>
                    <a:pt x="158" y="78"/>
                  </a:cubicBezTo>
                  <a:cubicBezTo>
                    <a:pt x="158" y="78"/>
                    <a:pt x="158" y="78"/>
                    <a:pt x="158" y="78"/>
                  </a:cubicBezTo>
                  <a:cubicBezTo>
                    <a:pt x="158" y="78"/>
                    <a:pt x="158" y="78"/>
                    <a:pt x="158" y="78"/>
                  </a:cubicBezTo>
                  <a:cubicBezTo>
                    <a:pt x="159" y="79"/>
                    <a:pt x="159" y="79"/>
                    <a:pt x="159" y="79"/>
                  </a:cubicBezTo>
                  <a:cubicBezTo>
                    <a:pt x="159" y="79"/>
                    <a:pt x="159" y="79"/>
                    <a:pt x="159" y="79"/>
                  </a:cubicBezTo>
                  <a:cubicBezTo>
                    <a:pt x="159" y="79"/>
                    <a:pt x="159" y="79"/>
                    <a:pt x="159" y="79"/>
                  </a:cubicBezTo>
                  <a:cubicBezTo>
                    <a:pt x="159" y="78"/>
                    <a:pt x="159" y="78"/>
                    <a:pt x="159" y="78"/>
                  </a:cubicBezTo>
                  <a:cubicBezTo>
                    <a:pt x="159" y="77"/>
                    <a:pt x="159" y="77"/>
                    <a:pt x="159" y="77"/>
                  </a:cubicBezTo>
                  <a:cubicBezTo>
                    <a:pt x="159" y="77"/>
                    <a:pt x="159" y="77"/>
                    <a:pt x="159" y="77"/>
                  </a:cubicBezTo>
                  <a:cubicBezTo>
                    <a:pt x="159" y="76"/>
                    <a:pt x="159" y="76"/>
                    <a:pt x="159" y="76"/>
                  </a:cubicBezTo>
                  <a:cubicBezTo>
                    <a:pt x="159" y="76"/>
                    <a:pt x="159" y="76"/>
                    <a:pt x="159" y="76"/>
                  </a:cubicBezTo>
                  <a:cubicBezTo>
                    <a:pt x="159" y="75"/>
                    <a:pt x="159" y="75"/>
                    <a:pt x="159" y="75"/>
                  </a:cubicBezTo>
                  <a:cubicBezTo>
                    <a:pt x="158" y="75"/>
                    <a:pt x="158" y="75"/>
                    <a:pt x="158" y="75"/>
                  </a:cubicBezTo>
                  <a:cubicBezTo>
                    <a:pt x="158" y="75"/>
                    <a:pt x="158" y="75"/>
                    <a:pt x="158" y="75"/>
                  </a:cubicBezTo>
                  <a:cubicBezTo>
                    <a:pt x="157" y="76"/>
                    <a:pt x="157" y="76"/>
                    <a:pt x="157" y="76"/>
                  </a:cubicBezTo>
                  <a:cubicBezTo>
                    <a:pt x="158" y="76"/>
                    <a:pt x="158" y="76"/>
                    <a:pt x="158" y="76"/>
                  </a:cubicBezTo>
                  <a:cubicBezTo>
                    <a:pt x="158" y="77"/>
                    <a:pt x="158" y="77"/>
                    <a:pt x="158" y="77"/>
                  </a:cubicBezTo>
                  <a:close/>
                  <a:moveTo>
                    <a:pt x="156" y="72"/>
                  </a:moveTo>
                  <a:cubicBezTo>
                    <a:pt x="155" y="72"/>
                    <a:pt x="155" y="72"/>
                    <a:pt x="155" y="72"/>
                  </a:cubicBezTo>
                  <a:cubicBezTo>
                    <a:pt x="155" y="72"/>
                    <a:pt x="155" y="72"/>
                    <a:pt x="155" y="72"/>
                  </a:cubicBezTo>
                  <a:cubicBezTo>
                    <a:pt x="154" y="71"/>
                    <a:pt x="154" y="71"/>
                    <a:pt x="154" y="71"/>
                  </a:cubicBezTo>
                  <a:cubicBezTo>
                    <a:pt x="154" y="72"/>
                    <a:pt x="154" y="72"/>
                    <a:pt x="154" y="72"/>
                  </a:cubicBezTo>
                  <a:cubicBezTo>
                    <a:pt x="154" y="72"/>
                    <a:pt x="154" y="72"/>
                    <a:pt x="154" y="72"/>
                  </a:cubicBezTo>
                  <a:cubicBezTo>
                    <a:pt x="155" y="73"/>
                    <a:pt x="155" y="73"/>
                    <a:pt x="155" y="73"/>
                  </a:cubicBezTo>
                  <a:cubicBezTo>
                    <a:pt x="156" y="73"/>
                    <a:pt x="156" y="73"/>
                    <a:pt x="156" y="73"/>
                  </a:cubicBezTo>
                  <a:cubicBezTo>
                    <a:pt x="156" y="72"/>
                    <a:pt x="156" y="72"/>
                    <a:pt x="156" y="72"/>
                  </a:cubicBezTo>
                  <a:close/>
                  <a:moveTo>
                    <a:pt x="156" y="71"/>
                  </a:moveTo>
                  <a:cubicBezTo>
                    <a:pt x="156" y="71"/>
                    <a:pt x="157" y="72"/>
                    <a:pt x="157" y="72"/>
                  </a:cubicBezTo>
                  <a:cubicBezTo>
                    <a:pt x="158" y="71"/>
                    <a:pt x="158" y="71"/>
                    <a:pt x="158" y="71"/>
                  </a:cubicBezTo>
                  <a:cubicBezTo>
                    <a:pt x="159" y="72"/>
                    <a:pt x="159" y="72"/>
                    <a:pt x="159" y="72"/>
                  </a:cubicBezTo>
                  <a:cubicBezTo>
                    <a:pt x="159" y="71"/>
                    <a:pt x="159" y="71"/>
                    <a:pt x="159" y="71"/>
                  </a:cubicBezTo>
                  <a:cubicBezTo>
                    <a:pt x="159" y="71"/>
                    <a:pt x="159" y="71"/>
                    <a:pt x="159" y="71"/>
                  </a:cubicBezTo>
                  <a:cubicBezTo>
                    <a:pt x="158" y="71"/>
                    <a:pt x="158" y="71"/>
                    <a:pt x="158" y="71"/>
                  </a:cubicBezTo>
                  <a:cubicBezTo>
                    <a:pt x="158" y="70"/>
                    <a:pt x="158" y="70"/>
                    <a:pt x="158" y="70"/>
                  </a:cubicBezTo>
                  <a:cubicBezTo>
                    <a:pt x="157" y="71"/>
                    <a:pt x="157" y="71"/>
                    <a:pt x="157" y="71"/>
                  </a:cubicBezTo>
                  <a:cubicBezTo>
                    <a:pt x="156" y="71"/>
                    <a:pt x="156" y="71"/>
                    <a:pt x="156" y="71"/>
                  </a:cubicBezTo>
                  <a:close/>
                  <a:moveTo>
                    <a:pt x="167" y="91"/>
                  </a:moveTo>
                  <a:cubicBezTo>
                    <a:pt x="167" y="90"/>
                    <a:pt x="167" y="90"/>
                    <a:pt x="167" y="90"/>
                  </a:cubicBezTo>
                  <a:cubicBezTo>
                    <a:pt x="167" y="89"/>
                    <a:pt x="167" y="89"/>
                    <a:pt x="167" y="89"/>
                  </a:cubicBezTo>
                  <a:cubicBezTo>
                    <a:pt x="166" y="90"/>
                    <a:pt x="166" y="90"/>
                    <a:pt x="166" y="90"/>
                  </a:cubicBezTo>
                  <a:cubicBezTo>
                    <a:pt x="166" y="90"/>
                    <a:pt x="166" y="90"/>
                    <a:pt x="166" y="90"/>
                  </a:cubicBezTo>
                  <a:cubicBezTo>
                    <a:pt x="166" y="91"/>
                    <a:pt x="166" y="91"/>
                    <a:pt x="166" y="91"/>
                  </a:cubicBezTo>
                  <a:cubicBezTo>
                    <a:pt x="167" y="91"/>
                    <a:pt x="167" y="91"/>
                    <a:pt x="167" y="91"/>
                  </a:cubicBezTo>
                  <a:close/>
                  <a:moveTo>
                    <a:pt x="169" y="90"/>
                  </a:moveTo>
                  <a:cubicBezTo>
                    <a:pt x="170" y="90"/>
                    <a:pt x="170" y="90"/>
                    <a:pt x="170" y="90"/>
                  </a:cubicBezTo>
                  <a:cubicBezTo>
                    <a:pt x="170" y="89"/>
                    <a:pt x="170" y="89"/>
                    <a:pt x="170" y="89"/>
                  </a:cubicBezTo>
                  <a:cubicBezTo>
                    <a:pt x="169" y="89"/>
                    <a:pt x="169" y="89"/>
                    <a:pt x="169" y="89"/>
                  </a:cubicBezTo>
                  <a:cubicBezTo>
                    <a:pt x="169" y="89"/>
                    <a:pt x="169" y="89"/>
                    <a:pt x="169" y="89"/>
                  </a:cubicBezTo>
                  <a:cubicBezTo>
                    <a:pt x="168" y="89"/>
                    <a:pt x="168" y="89"/>
                    <a:pt x="168" y="89"/>
                  </a:cubicBezTo>
                  <a:cubicBezTo>
                    <a:pt x="168" y="90"/>
                    <a:pt x="168" y="90"/>
                    <a:pt x="168" y="90"/>
                  </a:cubicBezTo>
                  <a:cubicBezTo>
                    <a:pt x="169" y="90"/>
                    <a:pt x="169" y="90"/>
                    <a:pt x="169" y="90"/>
                  </a:cubicBezTo>
                  <a:close/>
                  <a:moveTo>
                    <a:pt x="173" y="91"/>
                  </a:moveTo>
                  <a:cubicBezTo>
                    <a:pt x="174" y="90"/>
                    <a:pt x="174" y="90"/>
                    <a:pt x="174" y="90"/>
                  </a:cubicBezTo>
                  <a:cubicBezTo>
                    <a:pt x="173" y="90"/>
                    <a:pt x="173" y="90"/>
                    <a:pt x="173" y="90"/>
                  </a:cubicBezTo>
                  <a:cubicBezTo>
                    <a:pt x="172" y="90"/>
                    <a:pt x="172" y="90"/>
                    <a:pt x="172" y="90"/>
                  </a:cubicBezTo>
                  <a:cubicBezTo>
                    <a:pt x="172" y="91"/>
                    <a:pt x="172" y="91"/>
                    <a:pt x="172" y="91"/>
                  </a:cubicBezTo>
                  <a:cubicBezTo>
                    <a:pt x="173" y="91"/>
                    <a:pt x="173" y="91"/>
                    <a:pt x="173" y="91"/>
                  </a:cubicBezTo>
                  <a:close/>
                  <a:moveTo>
                    <a:pt x="179" y="89"/>
                  </a:moveTo>
                  <a:cubicBezTo>
                    <a:pt x="180" y="90"/>
                    <a:pt x="180" y="90"/>
                    <a:pt x="180" y="90"/>
                  </a:cubicBezTo>
                  <a:cubicBezTo>
                    <a:pt x="180" y="90"/>
                    <a:pt x="180" y="90"/>
                    <a:pt x="180" y="90"/>
                  </a:cubicBezTo>
                  <a:cubicBezTo>
                    <a:pt x="181" y="90"/>
                    <a:pt x="181" y="90"/>
                    <a:pt x="181" y="90"/>
                  </a:cubicBezTo>
                  <a:cubicBezTo>
                    <a:pt x="180" y="89"/>
                    <a:pt x="180" y="89"/>
                    <a:pt x="180" y="89"/>
                  </a:cubicBezTo>
                  <a:cubicBezTo>
                    <a:pt x="179" y="89"/>
                    <a:pt x="179" y="89"/>
                    <a:pt x="179" y="89"/>
                  </a:cubicBezTo>
                  <a:close/>
                  <a:moveTo>
                    <a:pt x="176" y="88"/>
                  </a:moveTo>
                  <a:cubicBezTo>
                    <a:pt x="177" y="88"/>
                    <a:pt x="177" y="88"/>
                    <a:pt x="177" y="88"/>
                  </a:cubicBezTo>
                  <a:cubicBezTo>
                    <a:pt x="177" y="88"/>
                    <a:pt x="177" y="88"/>
                    <a:pt x="177" y="88"/>
                  </a:cubicBezTo>
                  <a:cubicBezTo>
                    <a:pt x="176" y="87"/>
                    <a:pt x="176" y="87"/>
                    <a:pt x="176" y="87"/>
                  </a:cubicBezTo>
                  <a:cubicBezTo>
                    <a:pt x="176" y="87"/>
                    <a:pt x="176" y="87"/>
                    <a:pt x="176" y="87"/>
                  </a:cubicBezTo>
                  <a:cubicBezTo>
                    <a:pt x="176" y="88"/>
                    <a:pt x="176" y="88"/>
                    <a:pt x="176" y="88"/>
                  </a:cubicBezTo>
                  <a:cubicBezTo>
                    <a:pt x="176" y="88"/>
                    <a:pt x="176" y="88"/>
                    <a:pt x="176" y="88"/>
                  </a:cubicBezTo>
                  <a:close/>
                  <a:moveTo>
                    <a:pt x="173" y="85"/>
                  </a:moveTo>
                  <a:cubicBezTo>
                    <a:pt x="173" y="84"/>
                    <a:pt x="173" y="84"/>
                    <a:pt x="173" y="84"/>
                  </a:cubicBezTo>
                  <a:cubicBezTo>
                    <a:pt x="172" y="84"/>
                    <a:pt x="172" y="84"/>
                    <a:pt x="172" y="84"/>
                  </a:cubicBezTo>
                  <a:cubicBezTo>
                    <a:pt x="171" y="85"/>
                    <a:pt x="171" y="85"/>
                    <a:pt x="171" y="85"/>
                  </a:cubicBezTo>
                  <a:cubicBezTo>
                    <a:pt x="171" y="86"/>
                    <a:pt x="171" y="86"/>
                    <a:pt x="171" y="86"/>
                  </a:cubicBezTo>
                  <a:cubicBezTo>
                    <a:pt x="172" y="86"/>
                    <a:pt x="172" y="86"/>
                    <a:pt x="172" y="86"/>
                  </a:cubicBezTo>
                  <a:cubicBezTo>
                    <a:pt x="172" y="86"/>
                    <a:pt x="172" y="86"/>
                    <a:pt x="172" y="86"/>
                  </a:cubicBezTo>
                  <a:cubicBezTo>
                    <a:pt x="172" y="85"/>
                    <a:pt x="172" y="85"/>
                    <a:pt x="172" y="85"/>
                  </a:cubicBezTo>
                  <a:cubicBezTo>
                    <a:pt x="172" y="85"/>
                    <a:pt x="172" y="85"/>
                    <a:pt x="172" y="85"/>
                  </a:cubicBezTo>
                  <a:cubicBezTo>
                    <a:pt x="173" y="85"/>
                    <a:pt x="173" y="85"/>
                    <a:pt x="173" y="85"/>
                  </a:cubicBezTo>
                  <a:close/>
                  <a:moveTo>
                    <a:pt x="175" y="84"/>
                  </a:moveTo>
                  <a:cubicBezTo>
                    <a:pt x="175" y="84"/>
                    <a:pt x="175" y="84"/>
                    <a:pt x="175" y="84"/>
                  </a:cubicBezTo>
                  <a:cubicBezTo>
                    <a:pt x="174" y="84"/>
                    <a:pt x="174" y="84"/>
                    <a:pt x="174" y="84"/>
                  </a:cubicBezTo>
                  <a:cubicBezTo>
                    <a:pt x="174" y="84"/>
                    <a:pt x="174" y="84"/>
                    <a:pt x="174" y="84"/>
                  </a:cubicBezTo>
                  <a:cubicBezTo>
                    <a:pt x="174" y="85"/>
                    <a:pt x="174" y="85"/>
                    <a:pt x="174" y="85"/>
                  </a:cubicBezTo>
                  <a:cubicBezTo>
                    <a:pt x="175" y="85"/>
                    <a:pt x="175" y="85"/>
                    <a:pt x="175" y="85"/>
                  </a:cubicBezTo>
                  <a:cubicBezTo>
                    <a:pt x="175" y="85"/>
                    <a:pt x="175" y="85"/>
                    <a:pt x="175" y="85"/>
                  </a:cubicBezTo>
                  <a:cubicBezTo>
                    <a:pt x="175" y="84"/>
                    <a:pt x="175" y="84"/>
                    <a:pt x="175" y="84"/>
                  </a:cubicBezTo>
                  <a:close/>
                  <a:moveTo>
                    <a:pt x="176" y="85"/>
                  </a:moveTo>
                  <a:cubicBezTo>
                    <a:pt x="176" y="85"/>
                    <a:pt x="176" y="85"/>
                    <a:pt x="176" y="85"/>
                  </a:cubicBezTo>
                  <a:cubicBezTo>
                    <a:pt x="176" y="85"/>
                    <a:pt x="176" y="85"/>
                    <a:pt x="176" y="85"/>
                  </a:cubicBezTo>
                  <a:cubicBezTo>
                    <a:pt x="177" y="84"/>
                    <a:pt x="177" y="84"/>
                    <a:pt x="177" y="84"/>
                  </a:cubicBezTo>
                  <a:cubicBezTo>
                    <a:pt x="177" y="84"/>
                    <a:pt x="177" y="84"/>
                    <a:pt x="177" y="84"/>
                  </a:cubicBezTo>
                  <a:cubicBezTo>
                    <a:pt x="177" y="83"/>
                    <a:pt x="177" y="83"/>
                    <a:pt x="177" y="83"/>
                  </a:cubicBezTo>
                  <a:cubicBezTo>
                    <a:pt x="176" y="83"/>
                    <a:pt x="176" y="83"/>
                    <a:pt x="176" y="83"/>
                  </a:cubicBezTo>
                  <a:cubicBezTo>
                    <a:pt x="176" y="84"/>
                    <a:pt x="176" y="84"/>
                    <a:pt x="176" y="84"/>
                  </a:cubicBezTo>
                  <a:cubicBezTo>
                    <a:pt x="176" y="84"/>
                    <a:pt x="176" y="84"/>
                    <a:pt x="176" y="84"/>
                  </a:cubicBezTo>
                  <a:cubicBezTo>
                    <a:pt x="176" y="85"/>
                    <a:pt x="176" y="85"/>
                    <a:pt x="176" y="85"/>
                  </a:cubicBezTo>
                  <a:close/>
                  <a:moveTo>
                    <a:pt x="173" y="82"/>
                  </a:moveTo>
                  <a:cubicBezTo>
                    <a:pt x="174" y="81"/>
                    <a:pt x="174" y="81"/>
                    <a:pt x="174" y="81"/>
                  </a:cubicBezTo>
                  <a:cubicBezTo>
                    <a:pt x="173" y="81"/>
                    <a:pt x="173" y="81"/>
                    <a:pt x="173" y="81"/>
                  </a:cubicBezTo>
                  <a:cubicBezTo>
                    <a:pt x="173" y="81"/>
                    <a:pt x="173" y="81"/>
                    <a:pt x="173" y="81"/>
                  </a:cubicBezTo>
                  <a:cubicBezTo>
                    <a:pt x="172" y="81"/>
                    <a:pt x="172" y="81"/>
                    <a:pt x="172" y="81"/>
                  </a:cubicBezTo>
                  <a:cubicBezTo>
                    <a:pt x="171" y="81"/>
                    <a:pt x="171" y="81"/>
                    <a:pt x="171" y="81"/>
                  </a:cubicBezTo>
                  <a:cubicBezTo>
                    <a:pt x="171" y="82"/>
                    <a:pt x="171" y="82"/>
                    <a:pt x="171" y="82"/>
                  </a:cubicBezTo>
                  <a:cubicBezTo>
                    <a:pt x="173" y="82"/>
                    <a:pt x="173" y="82"/>
                    <a:pt x="173" y="82"/>
                  </a:cubicBezTo>
                  <a:cubicBezTo>
                    <a:pt x="173" y="82"/>
                    <a:pt x="173" y="82"/>
                    <a:pt x="173" y="82"/>
                  </a:cubicBezTo>
                  <a:close/>
                  <a:moveTo>
                    <a:pt x="177" y="80"/>
                  </a:moveTo>
                  <a:cubicBezTo>
                    <a:pt x="177" y="80"/>
                    <a:pt x="177" y="80"/>
                    <a:pt x="177" y="80"/>
                  </a:cubicBezTo>
                  <a:cubicBezTo>
                    <a:pt x="177" y="80"/>
                    <a:pt x="177" y="80"/>
                    <a:pt x="177" y="80"/>
                  </a:cubicBezTo>
                  <a:cubicBezTo>
                    <a:pt x="177" y="79"/>
                    <a:pt x="177" y="79"/>
                    <a:pt x="177" y="79"/>
                  </a:cubicBezTo>
                  <a:cubicBezTo>
                    <a:pt x="178" y="79"/>
                    <a:pt x="178" y="79"/>
                    <a:pt x="178" y="79"/>
                  </a:cubicBezTo>
                  <a:cubicBezTo>
                    <a:pt x="178" y="79"/>
                    <a:pt x="178" y="79"/>
                    <a:pt x="178" y="79"/>
                  </a:cubicBezTo>
                  <a:cubicBezTo>
                    <a:pt x="177" y="78"/>
                    <a:pt x="177" y="78"/>
                    <a:pt x="177" y="78"/>
                  </a:cubicBezTo>
                  <a:cubicBezTo>
                    <a:pt x="176" y="78"/>
                    <a:pt x="176" y="78"/>
                    <a:pt x="176" y="78"/>
                  </a:cubicBezTo>
                  <a:cubicBezTo>
                    <a:pt x="176" y="79"/>
                    <a:pt x="176" y="79"/>
                    <a:pt x="176" y="79"/>
                  </a:cubicBezTo>
                  <a:cubicBezTo>
                    <a:pt x="176" y="79"/>
                    <a:pt x="176" y="79"/>
                    <a:pt x="176" y="79"/>
                  </a:cubicBezTo>
                  <a:cubicBezTo>
                    <a:pt x="176" y="79"/>
                    <a:pt x="176" y="79"/>
                    <a:pt x="176" y="79"/>
                  </a:cubicBezTo>
                  <a:cubicBezTo>
                    <a:pt x="175" y="79"/>
                    <a:pt x="175" y="79"/>
                    <a:pt x="175" y="79"/>
                  </a:cubicBezTo>
                  <a:cubicBezTo>
                    <a:pt x="175" y="79"/>
                    <a:pt x="175" y="79"/>
                    <a:pt x="175" y="79"/>
                  </a:cubicBezTo>
                  <a:cubicBezTo>
                    <a:pt x="175" y="80"/>
                    <a:pt x="175" y="80"/>
                    <a:pt x="175" y="80"/>
                  </a:cubicBezTo>
                  <a:cubicBezTo>
                    <a:pt x="176" y="80"/>
                    <a:pt x="176" y="80"/>
                    <a:pt x="176" y="80"/>
                  </a:cubicBezTo>
                  <a:cubicBezTo>
                    <a:pt x="176" y="80"/>
                    <a:pt x="176" y="80"/>
                    <a:pt x="176" y="80"/>
                  </a:cubicBezTo>
                  <a:cubicBezTo>
                    <a:pt x="177" y="80"/>
                    <a:pt x="177" y="80"/>
                    <a:pt x="177" y="80"/>
                  </a:cubicBezTo>
                  <a:close/>
                  <a:moveTo>
                    <a:pt x="174" y="46"/>
                  </a:moveTo>
                  <a:cubicBezTo>
                    <a:pt x="174" y="46"/>
                    <a:pt x="174" y="46"/>
                    <a:pt x="174" y="46"/>
                  </a:cubicBezTo>
                  <a:cubicBezTo>
                    <a:pt x="174" y="45"/>
                    <a:pt x="174" y="45"/>
                    <a:pt x="174" y="45"/>
                  </a:cubicBezTo>
                  <a:cubicBezTo>
                    <a:pt x="174" y="45"/>
                    <a:pt x="174" y="45"/>
                    <a:pt x="174" y="45"/>
                  </a:cubicBezTo>
                  <a:cubicBezTo>
                    <a:pt x="173" y="45"/>
                    <a:pt x="173" y="45"/>
                    <a:pt x="173" y="45"/>
                  </a:cubicBezTo>
                  <a:cubicBezTo>
                    <a:pt x="174" y="46"/>
                    <a:pt x="174" y="46"/>
                    <a:pt x="174" y="46"/>
                  </a:cubicBezTo>
                  <a:close/>
                  <a:moveTo>
                    <a:pt x="169" y="53"/>
                  </a:moveTo>
                  <a:cubicBezTo>
                    <a:pt x="169" y="53"/>
                    <a:pt x="169" y="53"/>
                    <a:pt x="169" y="53"/>
                  </a:cubicBezTo>
                  <a:cubicBezTo>
                    <a:pt x="170" y="53"/>
                    <a:pt x="170" y="53"/>
                    <a:pt x="170" y="53"/>
                  </a:cubicBezTo>
                  <a:cubicBezTo>
                    <a:pt x="170" y="53"/>
                    <a:pt x="170" y="53"/>
                    <a:pt x="170" y="53"/>
                  </a:cubicBezTo>
                  <a:cubicBezTo>
                    <a:pt x="171" y="53"/>
                    <a:pt x="171" y="53"/>
                    <a:pt x="171" y="53"/>
                  </a:cubicBezTo>
                  <a:cubicBezTo>
                    <a:pt x="171" y="52"/>
                    <a:pt x="171" y="52"/>
                    <a:pt x="171" y="52"/>
                  </a:cubicBezTo>
                  <a:cubicBezTo>
                    <a:pt x="170" y="51"/>
                    <a:pt x="170" y="51"/>
                    <a:pt x="170" y="51"/>
                  </a:cubicBezTo>
                  <a:cubicBezTo>
                    <a:pt x="169" y="51"/>
                    <a:pt x="169" y="51"/>
                    <a:pt x="169" y="51"/>
                  </a:cubicBezTo>
                  <a:cubicBezTo>
                    <a:pt x="169" y="51"/>
                    <a:pt x="169" y="51"/>
                    <a:pt x="169" y="51"/>
                  </a:cubicBezTo>
                  <a:cubicBezTo>
                    <a:pt x="169" y="52"/>
                    <a:pt x="169" y="52"/>
                    <a:pt x="169" y="52"/>
                  </a:cubicBezTo>
                  <a:cubicBezTo>
                    <a:pt x="169" y="53"/>
                    <a:pt x="169" y="53"/>
                    <a:pt x="169" y="53"/>
                  </a:cubicBezTo>
                  <a:close/>
                  <a:moveTo>
                    <a:pt x="189" y="51"/>
                  </a:moveTo>
                  <a:cubicBezTo>
                    <a:pt x="189" y="51"/>
                    <a:pt x="189" y="51"/>
                    <a:pt x="189" y="51"/>
                  </a:cubicBezTo>
                  <a:cubicBezTo>
                    <a:pt x="190" y="51"/>
                    <a:pt x="190" y="51"/>
                    <a:pt x="190" y="51"/>
                  </a:cubicBezTo>
                  <a:cubicBezTo>
                    <a:pt x="190" y="51"/>
                    <a:pt x="190" y="51"/>
                    <a:pt x="190" y="51"/>
                  </a:cubicBezTo>
                  <a:cubicBezTo>
                    <a:pt x="191" y="51"/>
                    <a:pt x="191" y="51"/>
                    <a:pt x="191" y="51"/>
                  </a:cubicBezTo>
                  <a:cubicBezTo>
                    <a:pt x="191" y="51"/>
                    <a:pt x="191" y="51"/>
                    <a:pt x="191" y="51"/>
                  </a:cubicBezTo>
                  <a:cubicBezTo>
                    <a:pt x="191" y="51"/>
                    <a:pt x="191" y="51"/>
                    <a:pt x="191" y="51"/>
                  </a:cubicBezTo>
                  <a:cubicBezTo>
                    <a:pt x="192" y="51"/>
                    <a:pt x="192" y="51"/>
                    <a:pt x="192" y="51"/>
                  </a:cubicBezTo>
                  <a:cubicBezTo>
                    <a:pt x="192" y="50"/>
                    <a:pt x="192" y="50"/>
                    <a:pt x="192" y="50"/>
                  </a:cubicBezTo>
                  <a:cubicBezTo>
                    <a:pt x="192" y="49"/>
                    <a:pt x="192" y="49"/>
                    <a:pt x="192" y="49"/>
                  </a:cubicBezTo>
                  <a:cubicBezTo>
                    <a:pt x="193" y="49"/>
                    <a:pt x="193" y="49"/>
                    <a:pt x="193" y="49"/>
                  </a:cubicBezTo>
                  <a:cubicBezTo>
                    <a:pt x="193" y="48"/>
                    <a:pt x="193" y="48"/>
                    <a:pt x="193" y="48"/>
                  </a:cubicBezTo>
                  <a:cubicBezTo>
                    <a:pt x="193" y="48"/>
                    <a:pt x="193" y="48"/>
                    <a:pt x="193" y="48"/>
                  </a:cubicBezTo>
                  <a:cubicBezTo>
                    <a:pt x="192" y="48"/>
                    <a:pt x="192" y="48"/>
                    <a:pt x="192" y="48"/>
                  </a:cubicBezTo>
                  <a:cubicBezTo>
                    <a:pt x="192" y="48"/>
                    <a:pt x="192" y="48"/>
                    <a:pt x="192" y="48"/>
                  </a:cubicBezTo>
                  <a:cubicBezTo>
                    <a:pt x="191" y="49"/>
                    <a:pt x="191" y="49"/>
                    <a:pt x="191" y="49"/>
                  </a:cubicBezTo>
                  <a:cubicBezTo>
                    <a:pt x="190" y="49"/>
                    <a:pt x="190" y="49"/>
                    <a:pt x="190" y="49"/>
                  </a:cubicBezTo>
                  <a:cubicBezTo>
                    <a:pt x="189" y="51"/>
                    <a:pt x="189" y="51"/>
                    <a:pt x="189" y="51"/>
                  </a:cubicBezTo>
                  <a:cubicBezTo>
                    <a:pt x="189" y="51"/>
                    <a:pt x="189" y="51"/>
                    <a:pt x="189" y="51"/>
                  </a:cubicBezTo>
                  <a:close/>
                  <a:moveTo>
                    <a:pt x="197" y="52"/>
                  </a:moveTo>
                  <a:cubicBezTo>
                    <a:pt x="198" y="52"/>
                    <a:pt x="198" y="52"/>
                    <a:pt x="198" y="52"/>
                  </a:cubicBezTo>
                  <a:cubicBezTo>
                    <a:pt x="199" y="51"/>
                    <a:pt x="199" y="51"/>
                    <a:pt x="199" y="51"/>
                  </a:cubicBezTo>
                  <a:cubicBezTo>
                    <a:pt x="198" y="51"/>
                    <a:pt x="198" y="51"/>
                    <a:pt x="198" y="51"/>
                  </a:cubicBezTo>
                  <a:cubicBezTo>
                    <a:pt x="197" y="51"/>
                    <a:pt x="197" y="51"/>
                    <a:pt x="197" y="51"/>
                  </a:cubicBezTo>
                  <a:cubicBezTo>
                    <a:pt x="197" y="52"/>
                    <a:pt x="197" y="52"/>
                    <a:pt x="197" y="52"/>
                  </a:cubicBezTo>
                  <a:cubicBezTo>
                    <a:pt x="197" y="52"/>
                    <a:pt x="197" y="52"/>
                    <a:pt x="197" y="52"/>
                  </a:cubicBezTo>
                  <a:close/>
                  <a:moveTo>
                    <a:pt x="199" y="54"/>
                  </a:moveTo>
                  <a:cubicBezTo>
                    <a:pt x="199" y="54"/>
                    <a:pt x="199" y="54"/>
                    <a:pt x="199" y="54"/>
                  </a:cubicBezTo>
                  <a:cubicBezTo>
                    <a:pt x="199" y="54"/>
                    <a:pt x="199" y="54"/>
                    <a:pt x="199" y="54"/>
                  </a:cubicBezTo>
                  <a:cubicBezTo>
                    <a:pt x="200" y="53"/>
                    <a:pt x="200" y="53"/>
                    <a:pt x="200" y="53"/>
                  </a:cubicBezTo>
                  <a:cubicBezTo>
                    <a:pt x="199" y="53"/>
                    <a:pt x="199" y="53"/>
                    <a:pt x="199" y="53"/>
                  </a:cubicBezTo>
                  <a:cubicBezTo>
                    <a:pt x="199" y="52"/>
                    <a:pt x="199" y="52"/>
                    <a:pt x="199" y="52"/>
                  </a:cubicBezTo>
                  <a:cubicBezTo>
                    <a:pt x="198" y="52"/>
                    <a:pt x="198" y="52"/>
                    <a:pt x="198" y="52"/>
                  </a:cubicBezTo>
                  <a:cubicBezTo>
                    <a:pt x="198" y="53"/>
                    <a:pt x="198" y="53"/>
                    <a:pt x="198" y="53"/>
                  </a:cubicBezTo>
                  <a:cubicBezTo>
                    <a:pt x="199" y="53"/>
                    <a:pt x="199" y="53"/>
                    <a:pt x="199" y="53"/>
                  </a:cubicBezTo>
                  <a:cubicBezTo>
                    <a:pt x="199" y="54"/>
                    <a:pt x="199" y="54"/>
                    <a:pt x="199" y="54"/>
                  </a:cubicBezTo>
                  <a:close/>
                  <a:moveTo>
                    <a:pt x="191" y="56"/>
                  </a:moveTo>
                  <a:cubicBezTo>
                    <a:pt x="192" y="55"/>
                    <a:pt x="192" y="55"/>
                    <a:pt x="192" y="55"/>
                  </a:cubicBezTo>
                  <a:cubicBezTo>
                    <a:pt x="192" y="55"/>
                    <a:pt x="192" y="55"/>
                    <a:pt x="192" y="55"/>
                  </a:cubicBezTo>
                  <a:cubicBezTo>
                    <a:pt x="191" y="55"/>
                    <a:pt x="191" y="55"/>
                    <a:pt x="191" y="55"/>
                  </a:cubicBezTo>
                  <a:cubicBezTo>
                    <a:pt x="191" y="55"/>
                    <a:pt x="191" y="55"/>
                    <a:pt x="191" y="55"/>
                  </a:cubicBezTo>
                  <a:cubicBezTo>
                    <a:pt x="190" y="55"/>
                    <a:pt x="190" y="55"/>
                    <a:pt x="190" y="55"/>
                  </a:cubicBezTo>
                  <a:cubicBezTo>
                    <a:pt x="190" y="56"/>
                    <a:pt x="190" y="56"/>
                    <a:pt x="190" y="56"/>
                  </a:cubicBezTo>
                  <a:cubicBezTo>
                    <a:pt x="191" y="56"/>
                    <a:pt x="191" y="56"/>
                    <a:pt x="191" y="56"/>
                  </a:cubicBezTo>
                  <a:close/>
                  <a:moveTo>
                    <a:pt x="195" y="56"/>
                  </a:moveTo>
                  <a:cubicBezTo>
                    <a:pt x="196" y="55"/>
                    <a:pt x="196" y="55"/>
                    <a:pt x="196" y="55"/>
                  </a:cubicBezTo>
                  <a:cubicBezTo>
                    <a:pt x="196" y="55"/>
                    <a:pt x="196" y="55"/>
                    <a:pt x="196" y="55"/>
                  </a:cubicBezTo>
                  <a:cubicBezTo>
                    <a:pt x="196" y="55"/>
                    <a:pt x="196" y="55"/>
                    <a:pt x="196" y="55"/>
                  </a:cubicBezTo>
                  <a:cubicBezTo>
                    <a:pt x="196" y="54"/>
                    <a:pt x="196" y="54"/>
                    <a:pt x="196" y="54"/>
                  </a:cubicBezTo>
                  <a:cubicBezTo>
                    <a:pt x="195" y="54"/>
                    <a:pt x="195" y="54"/>
                    <a:pt x="195" y="54"/>
                  </a:cubicBezTo>
                  <a:cubicBezTo>
                    <a:pt x="195" y="54"/>
                    <a:pt x="195" y="54"/>
                    <a:pt x="195" y="54"/>
                  </a:cubicBezTo>
                  <a:cubicBezTo>
                    <a:pt x="194" y="55"/>
                    <a:pt x="194" y="55"/>
                    <a:pt x="194" y="55"/>
                  </a:cubicBezTo>
                  <a:cubicBezTo>
                    <a:pt x="194" y="55"/>
                    <a:pt x="194" y="55"/>
                    <a:pt x="194" y="55"/>
                  </a:cubicBezTo>
                  <a:cubicBezTo>
                    <a:pt x="194" y="55"/>
                    <a:pt x="194" y="55"/>
                    <a:pt x="194" y="55"/>
                  </a:cubicBezTo>
                  <a:cubicBezTo>
                    <a:pt x="194" y="55"/>
                    <a:pt x="194" y="55"/>
                    <a:pt x="194" y="55"/>
                  </a:cubicBezTo>
                  <a:cubicBezTo>
                    <a:pt x="195" y="55"/>
                    <a:pt x="195" y="55"/>
                    <a:pt x="195" y="55"/>
                  </a:cubicBezTo>
                  <a:cubicBezTo>
                    <a:pt x="195" y="55"/>
                    <a:pt x="195" y="55"/>
                    <a:pt x="195" y="55"/>
                  </a:cubicBezTo>
                  <a:cubicBezTo>
                    <a:pt x="195" y="56"/>
                    <a:pt x="195" y="56"/>
                    <a:pt x="195" y="56"/>
                  </a:cubicBezTo>
                  <a:close/>
                  <a:moveTo>
                    <a:pt x="196" y="60"/>
                  </a:moveTo>
                  <a:cubicBezTo>
                    <a:pt x="196" y="60"/>
                    <a:pt x="196" y="60"/>
                    <a:pt x="196" y="60"/>
                  </a:cubicBezTo>
                  <a:cubicBezTo>
                    <a:pt x="197" y="60"/>
                    <a:pt x="197" y="60"/>
                    <a:pt x="197" y="60"/>
                  </a:cubicBezTo>
                  <a:cubicBezTo>
                    <a:pt x="198" y="60"/>
                    <a:pt x="198" y="60"/>
                    <a:pt x="198" y="60"/>
                  </a:cubicBezTo>
                  <a:cubicBezTo>
                    <a:pt x="198" y="60"/>
                    <a:pt x="198" y="60"/>
                    <a:pt x="198" y="60"/>
                  </a:cubicBezTo>
                  <a:cubicBezTo>
                    <a:pt x="199" y="60"/>
                    <a:pt x="199" y="60"/>
                    <a:pt x="199" y="60"/>
                  </a:cubicBezTo>
                  <a:cubicBezTo>
                    <a:pt x="200" y="60"/>
                    <a:pt x="200" y="60"/>
                    <a:pt x="200" y="60"/>
                  </a:cubicBezTo>
                  <a:cubicBezTo>
                    <a:pt x="200" y="59"/>
                    <a:pt x="200" y="59"/>
                    <a:pt x="200" y="59"/>
                  </a:cubicBezTo>
                  <a:cubicBezTo>
                    <a:pt x="200" y="59"/>
                    <a:pt x="200" y="59"/>
                    <a:pt x="200" y="59"/>
                  </a:cubicBezTo>
                  <a:cubicBezTo>
                    <a:pt x="200" y="59"/>
                    <a:pt x="200" y="59"/>
                    <a:pt x="200" y="59"/>
                  </a:cubicBezTo>
                  <a:cubicBezTo>
                    <a:pt x="200" y="59"/>
                    <a:pt x="200" y="59"/>
                    <a:pt x="200" y="59"/>
                  </a:cubicBezTo>
                  <a:cubicBezTo>
                    <a:pt x="200" y="58"/>
                    <a:pt x="200" y="58"/>
                    <a:pt x="200" y="58"/>
                  </a:cubicBezTo>
                  <a:cubicBezTo>
                    <a:pt x="199" y="58"/>
                    <a:pt x="199" y="58"/>
                    <a:pt x="199" y="58"/>
                  </a:cubicBezTo>
                  <a:cubicBezTo>
                    <a:pt x="199" y="58"/>
                    <a:pt x="199" y="58"/>
                    <a:pt x="199" y="58"/>
                  </a:cubicBezTo>
                  <a:cubicBezTo>
                    <a:pt x="199" y="59"/>
                    <a:pt x="199" y="59"/>
                    <a:pt x="199" y="59"/>
                  </a:cubicBezTo>
                  <a:cubicBezTo>
                    <a:pt x="198" y="59"/>
                    <a:pt x="198" y="59"/>
                    <a:pt x="198" y="59"/>
                  </a:cubicBezTo>
                  <a:cubicBezTo>
                    <a:pt x="198" y="59"/>
                    <a:pt x="198" y="59"/>
                    <a:pt x="198" y="59"/>
                  </a:cubicBezTo>
                  <a:cubicBezTo>
                    <a:pt x="198" y="58"/>
                    <a:pt x="198" y="58"/>
                    <a:pt x="198" y="58"/>
                  </a:cubicBezTo>
                  <a:cubicBezTo>
                    <a:pt x="197" y="58"/>
                    <a:pt x="197" y="58"/>
                    <a:pt x="197" y="58"/>
                  </a:cubicBezTo>
                  <a:cubicBezTo>
                    <a:pt x="197" y="59"/>
                    <a:pt x="197" y="59"/>
                    <a:pt x="197" y="59"/>
                  </a:cubicBezTo>
                  <a:cubicBezTo>
                    <a:pt x="197" y="59"/>
                    <a:pt x="197" y="59"/>
                    <a:pt x="197" y="59"/>
                  </a:cubicBezTo>
                  <a:cubicBezTo>
                    <a:pt x="196" y="59"/>
                    <a:pt x="196" y="59"/>
                    <a:pt x="196" y="59"/>
                  </a:cubicBezTo>
                  <a:cubicBezTo>
                    <a:pt x="196" y="60"/>
                    <a:pt x="196" y="60"/>
                    <a:pt x="196" y="60"/>
                  </a:cubicBezTo>
                  <a:cubicBezTo>
                    <a:pt x="196" y="60"/>
                    <a:pt x="196" y="60"/>
                    <a:pt x="196" y="60"/>
                  </a:cubicBezTo>
                  <a:close/>
                  <a:moveTo>
                    <a:pt x="116" y="36"/>
                  </a:moveTo>
                  <a:cubicBezTo>
                    <a:pt x="117" y="36"/>
                    <a:pt x="117" y="36"/>
                    <a:pt x="117" y="36"/>
                  </a:cubicBezTo>
                  <a:cubicBezTo>
                    <a:pt x="118" y="37"/>
                    <a:pt x="118" y="37"/>
                    <a:pt x="118" y="37"/>
                  </a:cubicBezTo>
                  <a:cubicBezTo>
                    <a:pt x="118" y="37"/>
                    <a:pt x="118" y="37"/>
                    <a:pt x="118" y="37"/>
                  </a:cubicBezTo>
                  <a:cubicBezTo>
                    <a:pt x="119" y="36"/>
                    <a:pt x="119" y="36"/>
                    <a:pt x="119" y="36"/>
                  </a:cubicBezTo>
                  <a:cubicBezTo>
                    <a:pt x="120" y="36"/>
                    <a:pt x="120" y="36"/>
                    <a:pt x="120" y="36"/>
                  </a:cubicBezTo>
                  <a:cubicBezTo>
                    <a:pt x="119" y="36"/>
                    <a:pt x="119" y="36"/>
                    <a:pt x="119" y="36"/>
                  </a:cubicBezTo>
                  <a:cubicBezTo>
                    <a:pt x="118" y="36"/>
                    <a:pt x="118" y="36"/>
                    <a:pt x="118" y="36"/>
                  </a:cubicBezTo>
                  <a:cubicBezTo>
                    <a:pt x="117" y="36"/>
                    <a:pt x="117" y="36"/>
                    <a:pt x="117" y="36"/>
                  </a:cubicBezTo>
                  <a:cubicBezTo>
                    <a:pt x="117" y="35"/>
                    <a:pt x="117" y="35"/>
                    <a:pt x="117" y="35"/>
                  </a:cubicBezTo>
                  <a:cubicBezTo>
                    <a:pt x="116" y="35"/>
                    <a:pt x="116" y="35"/>
                    <a:pt x="116" y="35"/>
                  </a:cubicBezTo>
                  <a:cubicBezTo>
                    <a:pt x="116" y="36"/>
                    <a:pt x="116" y="36"/>
                    <a:pt x="116" y="36"/>
                  </a:cubicBezTo>
                  <a:cubicBezTo>
                    <a:pt x="116" y="36"/>
                    <a:pt x="116" y="36"/>
                    <a:pt x="116" y="36"/>
                  </a:cubicBezTo>
                  <a:close/>
                  <a:moveTo>
                    <a:pt x="114" y="19"/>
                  </a:moveTo>
                  <a:cubicBezTo>
                    <a:pt x="114" y="19"/>
                    <a:pt x="114" y="19"/>
                    <a:pt x="114" y="19"/>
                  </a:cubicBezTo>
                  <a:cubicBezTo>
                    <a:pt x="114" y="18"/>
                    <a:pt x="114" y="18"/>
                    <a:pt x="114" y="18"/>
                  </a:cubicBezTo>
                  <a:cubicBezTo>
                    <a:pt x="115" y="17"/>
                    <a:pt x="115" y="17"/>
                    <a:pt x="115" y="17"/>
                  </a:cubicBezTo>
                  <a:cubicBezTo>
                    <a:pt x="116" y="17"/>
                    <a:pt x="116" y="17"/>
                    <a:pt x="116" y="17"/>
                  </a:cubicBezTo>
                  <a:cubicBezTo>
                    <a:pt x="118" y="18"/>
                    <a:pt x="118" y="18"/>
                    <a:pt x="118" y="18"/>
                  </a:cubicBezTo>
                  <a:cubicBezTo>
                    <a:pt x="118" y="18"/>
                    <a:pt x="118" y="18"/>
                    <a:pt x="118" y="18"/>
                  </a:cubicBezTo>
                  <a:cubicBezTo>
                    <a:pt x="117" y="19"/>
                    <a:pt x="117" y="19"/>
                    <a:pt x="117" y="19"/>
                  </a:cubicBezTo>
                  <a:cubicBezTo>
                    <a:pt x="116" y="19"/>
                    <a:pt x="116" y="19"/>
                    <a:pt x="116" y="19"/>
                  </a:cubicBezTo>
                  <a:cubicBezTo>
                    <a:pt x="115" y="19"/>
                    <a:pt x="115" y="19"/>
                    <a:pt x="115" y="19"/>
                  </a:cubicBezTo>
                  <a:cubicBezTo>
                    <a:pt x="115" y="19"/>
                    <a:pt x="114" y="19"/>
                    <a:pt x="114" y="19"/>
                  </a:cubicBezTo>
                  <a:close/>
                  <a:moveTo>
                    <a:pt x="142" y="6"/>
                  </a:moveTo>
                  <a:cubicBezTo>
                    <a:pt x="142" y="5"/>
                    <a:pt x="142" y="5"/>
                    <a:pt x="142" y="5"/>
                  </a:cubicBezTo>
                  <a:cubicBezTo>
                    <a:pt x="143" y="5"/>
                    <a:pt x="143" y="5"/>
                    <a:pt x="143" y="5"/>
                  </a:cubicBezTo>
                  <a:cubicBezTo>
                    <a:pt x="144" y="5"/>
                    <a:pt x="144" y="5"/>
                    <a:pt x="144" y="5"/>
                  </a:cubicBezTo>
                  <a:cubicBezTo>
                    <a:pt x="145" y="5"/>
                    <a:pt x="145" y="5"/>
                    <a:pt x="145" y="5"/>
                  </a:cubicBezTo>
                  <a:cubicBezTo>
                    <a:pt x="145" y="5"/>
                    <a:pt x="145" y="5"/>
                    <a:pt x="145" y="5"/>
                  </a:cubicBezTo>
                  <a:cubicBezTo>
                    <a:pt x="145" y="6"/>
                    <a:pt x="145" y="6"/>
                    <a:pt x="145" y="6"/>
                  </a:cubicBezTo>
                  <a:cubicBezTo>
                    <a:pt x="144" y="7"/>
                    <a:pt x="144" y="7"/>
                    <a:pt x="144" y="7"/>
                  </a:cubicBezTo>
                  <a:cubicBezTo>
                    <a:pt x="143" y="7"/>
                    <a:pt x="143" y="7"/>
                    <a:pt x="143" y="7"/>
                  </a:cubicBezTo>
                  <a:cubicBezTo>
                    <a:pt x="142" y="7"/>
                    <a:pt x="142" y="7"/>
                    <a:pt x="142" y="7"/>
                  </a:cubicBezTo>
                  <a:cubicBezTo>
                    <a:pt x="142" y="6"/>
                    <a:pt x="142" y="6"/>
                    <a:pt x="142" y="6"/>
                  </a:cubicBezTo>
                  <a:close/>
                  <a:moveTo>
                    <a:pt x="161" y="18"/>
                  </a:moveTo>
                  <a:cubicBezTo>
                    <a:pt x="163" y="17"/>
                    <a:pt x="163" y="17"/>
                    <a:pt x="163" y="17"/>
                  </a:cubicBezTo>
                  <a:cubicBezTo>
                    <a:pt x="164" y="16"/>
                    <a:pt x="164" y="16"/>
                    <a:pt x="164" y="16"/>
                  </a:cubicBezTo>
                  <a:cubicBezTo>
                    <a:pt x="164" y="15"/>
                    <a:pt x="164" y="15"/>
                    <a:pt x="164" y="15"/>
                  </a:cubicBezTo>
                  <a:cubicBezTo>
                    <a:pt x="165" y="14"/>
                    <a:pt x="165" y="14"/>
                    <a:pt x="165" y="14"/>
                  </a:cubicBezTo>
                  <a:cubicBezTo>
                    <a:pt x="166" y="13"/>
                    <a:pt x="166" y="13"/>
                    <a:pt x="166" y="13"/>
                  </a:cubicBezTo>
                  <a:cubicBezTo>
                    <a:pt x="168" y="12"/>
                    <a:pt x="168" y="12"/>
                    <a:pt x="168" y="12"/>
                  </a:cubicBezTo>
                  <a:cubicBezTo>
                    <a:pt x="168" y="12"/>
                    <a:pt x="168" y="12"/>
                    <a:pt x="168" y="12"/>
                  </a:cubicBezTo>
                  <a:cubicBezTo>
                    <a:pt x="168" y="11"/>
                    <a:pt x="168" y="11"/>
                    <a:pt x="168" y="11"/>
                  </a:cubicBezTo>
                  <a:cubicBezTo>
                    <a:pt x="166" y="10"/>
                    <a:pt x="166" y="10"/>
                    <a:pt x="166" y="10"/>
                  </a:cubicBezTo>
                  <a:cubicBezTo>
                    <a:pt x="165" y="9"/>
                    <a:pt x="165" y="9"/>
                    <a:pt x="165" y="9"/>
                  </a:cubicBezTo>
                  <a:cubicBezTo>
                    <a:pt x="164" y="8"/>
                    <a:pt x="164" y="8"/>
                    <a:pt x="164" y="8"/>
                  </a:cubicBezTo>
                  <a:cubicBezTo>
                    <a:pt x="164" y="7"/>
                    <a:pt x="164" y="7"/>
                    <a:pt x="164" y="7"/>
                  </a:cubicBezTo>
                  <a:cubicBezTo>
                    <a:pt x="165" y="6"/>
                    <a:pt x="165" y="6"/>
                    <a:pt x="165" y="6"/>
                  </a:cubicBezTo>
                  <a:cubicBezTo>
                    <a:pt x="165" y="5"/>
                    <a:pt x="165" y="5"/>
                    <a:pt x="165" y="5"/>
                  </a:cubicBezTo>
                  <a:cubicBezTo>
                    <a:pt x="165" y="5"/>
                    <a:pt x="165" y="5"/>
                    <a:pt x="165" y="5"/>
                  </a:cubicBezTo>
                  <a:cubicBezTo>
                    <a:pt x="162" y="5"/>
                    <a:pt x="162" y="5"/>
                    <a:pt x="162" y="5"/>
                  </a:cubicBezTo>
                  <a:cubicBezTo>
                    <a:pt x="161" y="5"/>
                    <a:pt x="161" y="5"/>
                    <a:pt x="161" y="5"/>
                  </a:cubicBezTo>
                  <a:cubicBezTo>
                    <a:pt x="159" y="4"/>
                    <a:pt x="159" y="4"/>
                    <a:pt x="159" y="4"/>
                  </a:cubicBezTo>
                  <a:cubicBezTo>
                    <a:pt x="158" y="2"/>
                    <a:pt x="158" y="2"/>
                    <a:pt x="158" y="2"/>
                  </a:cubicBezTo>
                  <a:cubicBezTo>
                    <a:pt x="156" y="1"/>
                    <a:pt x="156" y="1"/>
                    <a:pt x="156" y="1"/>
                  </a:cubicBezTo>
                  <a:cubicBezTo>
                    <a:pt x="155" y="0"/>
                    <a:pt x="155" y="0"/>
                    <a:pt x="155" y="0"/>
                  </a:cubicBezTo>
                  <a:cubicBezTo>
                    <a:pt x="154" y="0"/>
                    <a:pt x="154" y="0"/>
                    <a:pt x="154" y="0"/>
                  </a:cubicBezTo>
                  <a:cubicBezTo>
                    <a:pt x="154" y="1"/>
                    <a:pt x="154" y="1"/>
                    <a:pt x="154" y="1"/>
                  </a:cubicBezTo>
                  <a:cubicBezTo>
                    <a:pt x="154" y="1"/>
                    <a:pt x="154" y="1"/>
                    <a:pt x="154" y="1"/>
                  </a:cubicBezTo>
                  <a:cubicBezTo>
                    <a:pt x="154" y="2"/>
                    <a:pt x="154" y="2"/>
                    <a:pt x="154" y="2"/>
                  </a:cubicBezTo>
                  <a:cubicBezTo>
                    <a:pt x="154" y="3"/>
                    <a:pt x="154" y="3"/>
                    <a:pt x="154" y="3"/>
                  </a:cubicBezTo>
                  <a:cubicBezTo>
                    <a:pt x="153" y="4"/>
                    <a:pt x="153" y="4"/>
                    <a:pt x="153" y="4"/>
                  </a:cubicBezTo>
                  <a:cubicBezTo>
                    <a:pt x="152" y="5"/>
                    <a:pt x="152" y="5"/>
                    <a:pt x="152" y="5"/>
                  </a:cubicBezTo>
                  <a:cubicBezTo>
                    <a:pt x="152" y="6"/>
                    <a:pt x="152" y="6"/>
                    <a:pt x="152" y="6"/>
                  </a:cubicBezTo>
                  <a:cubicBezTo>
                    <a:pt x="151" y="7"/>
                    <a:pt x="151" y="7"/>
                    <a:pt x="151" y="7"/>
                  </a:cubicBezTo>
                  <a:cubicBezTo>
                    <a:pt x="152" y="10"/>
                    <a:pt x="152" y="10"/>
                    <a:pt x="152" y="10"/>
                  </a:cubicBezTo>
                  <a:cubicBezTo>
                    <a:pt x="152" y="11"/>
                    <a:pt x="152" y="11"/>
                    <a:pt x="152" y="11"/>
                  </a:cubicBezTo>
                  <a:cubicBezTo>
                    <a:pt x="153" y="12"/>
                    <a:pt x="153" y="12"/>
                    <a:pt x="153" y="12"/>
                  </a:cubicBezTo>
                  <a:cubicBezTo>
                    <a:pt x="153" y="12"/>
                    <a:pt x="153" y="12"/>
                    <a:pt x="153" y="12"/>
                  </a:cubicBezTo>
                  <a:cubicBezTo>
                    <a:pt x="153" y="14"/>
                    <a:pt x="153" y="14"/>
                    <a:pt x="153" y="14"/>
                  </a:cubicBezTo>
                  <a:cubicBezTo>
                    <a:pt x="152" y="15"/>
                    <a:pt x="152" y="15"/>
                    <a:pt x="152" y="15"/>
                  </a:cubicBezTo>
                  <a:cubicBezTo>
                    <a:pt x="152" y="16"/>
                    <a:pt x="152" y="16"/>
                    <a:pt x="152" y="16"/>
                  </a:cubicBezTo>
                  <a:cubicBezTo>
                    <a:pt x="152" y="17"/>
                    <a:pt x="152" y="17"/>
                    <a:pt x="152" y="17"/>
                  </a:cubicBezTo>
                  <a:cubicBezTo>
                    <a:pt x="153" y="16"/>
                    <a:pt x="153" y="16"/>
                    <a:pt x="153" y="16"/>
                  </a:cubicBezTo>
                  <a:cubicBezTo>
                    <a:pt x="153" y="16"/>
                    <a:pt x="153" y="16"/>
                    <a:pt x="153" y="16"/>
                  </a:cubicBezTo>
                  <a:cubicBezTo>
                    <a:pt x="154" y="15"/>
                    <a:pt x="154" y="15"/>
                    <a:pt x="154" y="15"/>
                  </a:cubicBezTo>
                  <a:cubicBezTo>
                    <a:pt x="155" y="16"/>
                    <a:pt x="155" y="16"/>
                    <a:pt x="155" y="16"/>
                  </a:cubicBezTo>
                  <a:cubicBezTo>
                    <a:pt x="155" y="16"/>
                    <a:pt x="155" y="16"/>
                    <a:pt x="155" y="16"/>
                  </a:cubicBezTo>
                  <a:cubicBezTo>
                    <a:pt x="156" y="17"/>
                    <a:pt x="156" y="17"/>
                    <a:pt x="156" y="17"/>
                  </a:cubicBezTo>
                  <a:cubicBezTo>
                    <a:pt x="157" y="17"/>
                    <a:pt x="157" y="17"/>
                    <a:pt x="157" y="17"/>
                  </a:cubicBezTo>
                  <a:cubicBezTo>
                    <a:pt x="157" y="17"/>
                    <a:pt x="157" y="17"/>
                    <a:pt x="157" y="17"/>
                  </a:cubicBezTo>
                  <a:cubicBezTo>
                    <a:pt x="158" y="17"/>
                    <a:pt x="158" y="17"/>
                    <a:pt x="158" y="17"/>
                  </a:cubicBezTo>
                  <a:cubicBezTo>
                    <a:pt x="159" y="18"/>
                    <a:pt x="159" y="18"/>
                    <a:pt x="159" y="18"/>
                  </a:cubicBezTo>
                  <a:cubicBezTo>
                    <a:pt x="160" y="18"/>
                    <a:pt x="160" y="18"/>
                    <a:pt x="160" y="18"/>
                  </a:cubicBezTo>
                  <a:cubicBezTo>
                    <a:pt x="161" y="18"/>
                    <a:pt x="161" y="18"/>
                    <a:pt x="161" y="18"/>
                  </a:cubicBezTo>
                  <a:close/>
                  <a:moveTo>
                    <a:pt x="157" y="23"/>
                  </a:moveTo>
                  <a:cubicBezTo>
                    <a:pt x="157" y="23"/>
                    <a:pt x="157" y="23"/>
                    <a:pt x="157" y="23"/>
                  </a:cubicBezTo>
                  <a:cubicBezTo>
                    <a:pt x="158" y="24"/>
                    <a:pt x="158" y="24"/>
                    <a:pt x="158" y="24"/>
                  </a:cubicBezTo>
                  <a:cubicBezTo>
                    <a:pt x="159" y="24"/>
                    <a:pt x="159" y="24"/>
                    <a:pt x="159" y="24"/>
                  </a:cubicBezTo>
                  <a:cubicBezTo>
                    <a:pt x="160" y="23"/>
                    <a:pt x="160" y="23"/>
                    <a:pt x="160" y="23"/>
                  </a:cubicBezTo>
                  <a:cubicBezTo>
                    <a:pt x="161" y="23"/>
                    <a:pt x="161" y="23"/>
                    <a:pt x="161" y="23"/>
                  </a:cubicBezTo>
                  <a:cubicBezTo>
                    <a:pt x="162" y="22"/>
                    <a:pt x="162" y="22"/>
                    <a:pt x="162" y="22"/>
                  </a:cubicBezTo>
                  <a:cubicBezTo>
                    <a:pt x="162" y="21"/>
                    <a:pt x="162" y="21"/>
                    <a:pt x="162" y="21"/>
                  </a:cubicBezTo>
                  <a:cubicBezTo>
                    <a:pt x="163" y="20"/>
                    <a:pt x="163" y="20"/>
                    <a:pt x="163" y="20"/>
                  </a:cubicBezTo>
                  <a:cubicBezTo>
                    <a:pt x="162" y="19"/>
                    <a:pt x="162" y="19"/>
                    <a:pt x="162" y="19"/>
                  </a:cubicBezTo>
                  <a:cubicBezTo>
                    <a:pt x="161" y="19"/>
                    <a:pt x="161" y="19"/>
                    <a:pt x="161" y="19"/>
                  </a:cubicBezTo>
                  <a:cubicBezTo>
                    <a:pt x="159" y="18"/>
                    <a:pt x="159" y="18"/>
                    <a:pt x="159" y="18"/>
                  </a:cubicBezTo>
                  <a:cubicBezTo>
                    <a:pt x="158" y="19"/>
                    <a:pt x="158" y="19"/>
                    <a:pt x="158" y="19"/>
                  </a:cubicBezTo>
                  <a:cubicBezTo>
                    <a:pt x="157" y="19"/>
                    <a:pt x="157" y="19"/>
                    <a:pt x="157" y="19"/>
                  </a:cubicBezTo>
                  <a:cubicBezTo>
                    <a:pt x="156" y="19"/>
                    <a:pt x="156" y="19"/>
                    <a:pt x="156" y="19"/>
                  </a:cubicBezTo>
                  <a:cubicBezTo>
                    <a:pt x="155" y="19"/>
                    <a:pt x="155" y="19"/>
                    <a:pt x="155" y="19"/>
                  </a:cubicBezTo>
                  <a:cubicBezTo>
                    <a:pt x="155" y="19"/>
                    <a:pt x="155" y="19"/>
                    <a:pt x="155" y="19"/>
                  </a:cubicBezTo>
                  <a:cubicBezTo>
                    <a:pt x="154" y="19"/>
                    <a:pt x="154" y="19"/>
                    <a:pt x="154" y="19"/>
                  </a:cubicBezTo>
                  <a:cubicBezTo>
                    <a:pt x="153" y="19"/>
                    <a:pt x="153" y="19"/>
                    <a:pt x="153" y="19"/>
                  </a:cubicBezTo>
                  <a:cubicBezTo>
                    <a:pt x="154" y="20"/>
                    <a:pt x="154" y="20"/>
                    <a:pt x="154" y="20"/>
                  </a:cubicBezTo>
                  <a:cubicBezTo>
                    <a:pt x="155" y="20"/>
                    <a:pt x="155" y="20"/>
                    <a:pt x="155" y="20"/>
                  </a:cubicBezTo>
                  <a:cubicBezTo>
                    <a:pt x="155" y="21"/>
                    <a:pt x="155" y="21"/>
                    <a:pt x="155" y="21"/>
                  </a:cubicBezTo>
                  <a:cubicBezTo>
                    <a:pt x="156" y="21"/>
                    <a:pt x="156" y="21"/>
                    <a:pt x="156" y="21"/>
                  </a:cubicBezTo>
                  <a:cubicBezTo>
                    <a:pt x="157" y="22"/>
                    <a:pt x="157" y="22"/>
                    <a:pt x="157" y="22"/>
                  </a:cubicBezTo>
                  <a:cubicBezTo>
                    <a:pt x="158" y="22"/>
                    <a:pt x="158" y="22"/>
                    <a:pt x="158" y="22"/>
                  </a:cubicBezTo>
                  <a:cubicBezTo>
                    <a:pt x="159" y="22"/>
                    <a:pt x="159" y="22"/>
                    <a:pt x="159" y="22"/>
                  </a:cubicBezTo>
                  <a:cubicBezTo>
                    <a:pt x="160" y="23"/>
                    <a:pt x="160" y="23"/>
                    <a:pt x="160" y="23"/>
                  </a:cubicBezTo>
                  <a:cubicBezTo>
                    <a:pt x="160" y="23"/>
                    <a:pt x="160" y="23"/>
                    <a:pt x="160" y="23"/>
                  </a:cubicBezTo>
                  <a:cubicBezTo>
                    <a:pt x="158" y="23"/>
                    <a:pt x="158" y="23"/>
                    <a:pt x="158" y="23"/>
                  </a:cubicBezTo>
                  <a:cubicBezTo>
                    <a:pt x="157" y="23"/>
                    <a:pt x="157" y="23"/>
                    <a:pt x="157" y="23"/>
                  </a:cubicBezTo>
                  <a:close/>
                  <a:moveTo>
                    <a:pt x="187" y="26"/>
                  </a:moveTo>
                  <a:cubicBezTo>
                    <a:pt x="187" y="26"/>
                    <a:pt x="187" y="26"/>
                    <a:pt x="187" y="26"/>
                  </a:cubicBezTo>
                  <a:cubicBezTo>
                    <a:pt x="186" y="27"/>
                    <a:pt x="186" y="27"/>
                    <a:pt x="186" y="27"/>
                  </a:cubicBezTo>
                  <a:cubicBezTo>
                    <a:pt x="185" y="28"/>
                    <a:pt x="185" y="28"/>
                    <a:pt x="185" y="28"/>
                  </a:cubicBezTo>
                  <a:cubicBezTo>
                    <a:pt x="184" y="29"/>
                    <a:pt x="184" y="29"/>
                    <a:pt x="184" y="29"/>
                  </a:cubicBezTo>
                  <a:cubicBezTo>
                    <a:pt x="183" y="29"/>
                    <a:pt x="183" y="29"/>
                    <a:pt x="183" y="29"/>
                  </a:cubicBezTo>
                  <a:cubicBezTo>
                    <a:pt x="182" y="29"/>
                    <a:pt x="182" y="29"/>
                    <a:pt x="182" y="29"/>
                  </a:cubicBezTo>
                  <a:cubicBezTo>
                    <a:pt x="182" y="29"/>
                    <a:pt x="182" y="29"/>
                    <a:pt x="182" y="29"/>
                  </a:cubicBezTo>
                  <a:cubicBezTo>
                    <a:pt x="181" y="28"/>
                    <a:pt x="181" y="28"/>
                    <a:pt x="181" y="28"/>
                  </a:cubicBezTo>
                  <a:cubicBezTo>
                    <a:pt x="180" y="28"/>
                    <a:pt x="180" y="28"/>
                    <a:pt x="180" y="28"/>
                  </a:cubicBezTo>
                  <a:cubicBezTo>
                    <a:pt x="179" y="28"/>
                    <a:pt x="179" y="28"/>
                    <a:pt x="179" y="28"/>
                  </a:cubicBezTo>
                  <a:cubicBezTo>
                    <a:pt x="179" y="28"/>
                    <a:pt x="179" y="28"/>
                    <a:pt x="179" y="28"/>
                  </a:cubicBezTo>
                  <a:cubicBezTo>
                    <a:pt x="176" y="28"/>
                    <a:pt x="176" y="28"/>
                    <a:pt x="176" y="28"/>
                  </a:cubicBezTo>
                  <a:cubicBezTo>
                    <a:pt x="175" y="28"/>
                    <a:pt x="175" y="28"/>
                    <a:pt x="175" y="28"/>
                  </a:cubicBezTo>
                  <a:cubicBezTo>
                    <a:pt x="175" y="27"/>
                    <a:pt x="175" y="27"/>
                    <a:pt x="175" y="27"/>
                  </a:cubicBezTo>
                  <a:cubicBezTo>
                    <a:pt x="174" y="28"/>
                    <a:pt x="174" y="28"/>
                    <a:pt x="174" y="28"/>
                  </a:cubicBezTo>
                  <a:cubicBezTo>
                    <a:pt x="172" y="28"/>
                    <a:pt x="172" y="28"/>
                    <a:pt x="172" y="28"/>
                  </a:cubicBezTo>
                  <a:cubicBezTo>
                    <a:pt x="172" y="28"/>
                    <a:pt x="172" y="28"/>
                    <a:pt x="172" y="28"/>
                  </a:cubicBezTo>
                  <a:cubicBezTo>
                    <a:pt x="171" y="27"/>
                    <a:pt x="171" y="27"/>
                    <a:pt x="171" y="27"/>
                  </a:cubicBezTo>
                  <a:cubicBezTo>
                    <a:pt x="170" y="27"/>
                    <a:pt x="170" y="27"/>
                    <a:pt x="170" y="27"/>
                  </a:cubicBezTo>
                  <a:cubicBezTo>
                    <a:pt x="169" y="27"/>
                    <a:pt x="169" y="27"/>
                    <a:pt x="169" y="27"/>
                  </a:cubicBezTo>
                  <a:cubicBezTo>
                    <a:pt x="168" y="25"/>
                    <a:pt x="168" y="25"/>
                    <a:pt x="168" y="25"/>
                  </a:cubicBezTo>
                  <a:cubicBezTo>
                    <a:pt x="168" y="24"/>
                    <a:pt x="168" y="24"/>
                    <a:pt x="168" y="24"/>
                  </a:cubicBezTo>
                  <a:cubicBezTo>
                    <a:pt x="167" y="24"/>
                    <a:pt x="167" y="24"/>
                    <a:pt x="167" y="24"/>
                  </a:cubicBezTo>
                  <a:cubicBezTo>
                    <a:pt x="166" y="25"/>
                    <a:pt x="166" y="25"/>
                    <a:pt x="166" y="25"/>
                  </a:cubicBezTo>
                  <a:cubicBezTo>
                    <a:pt x="166" y="24"/>
                    <a:pt x="166" y="24"/>
                    <a:pt x="166" y="24"/>
                  </a:cubicBezTo>
                  <a:cubicBezTo>
                    <a:pt x="165" y="24"/>
                    <a:pt x="165" y="24"/>
                    <a:pt x="165" y="24"/>
                  </a:cubicBezTo>
                  <a:cubicBezTo>
                    <a:pt x="165" y="24"/>
                    <a:pt x="165" y="24"/>
                    <a:pt x="165" y="24"/>
                  </a:cubicBezTo>
                  <a:cubicBezTo>
                    <a:pt x="165" y="25"/>
                    <a:pt x="165" y="25"/>
                    <a:pt x="165" y="25"/>
                  </a:cubicBezTo>
                  <a:cubicBezTo>
                    <a:pt x="164" y="25"/>
                    <a:pt x="164" y="25"/>
                    <a:pt x="164" y="25"/>
                  </a:cubicBezTo>
                  <a:cubicBezTo>
                    <a:pt x="164" y="25"/>
                    <a:pt x="164" y="25"/>
                    <a:pt x="164" y="25"/>
                  </a:cubicBezTo>
                  <a:cubicBezTo>
                    <a:pt x="163" y="24"/>
                    <a:pt x="163" y="24"/>
                    <a:pt x="163" y="24"/>
                  </a:cubicBezTo>
                  <a:cubicBezTo>
                    <a:pt x="163" y="24"/>
                    <a:pt x="163" y="24"/>
                    <a:pt x="163" y="24"/>
                  </a:cubicBezTo>
                  <a:cubicBezTo>
                    <a:pt x="164" y="23"/>
                    <a:pt x="164" y="23"/>
                    <a:pt x="164" y="23"/>
                  </a:cubicBezTo>
                  <a:cubicBezTo>
                    <a:pt x="165" y="23"/>
                    <a:pt x="165" y="23"/>
                    <a:pt x="165" y="23"/>
                  </a:cubicBezTo>
                  <a:cubicBezTo>
                    <a:pt x="164" y="21"/>
                    <a:pt x="164" y="21"/>
                    <a:pt x="164" y="21"/>
                  </a:cubicBezTo>
                  <a:cubicBezTo>
                    <a:pt x="164" y="21"/>
                    <a:pt x="164" y="21"/>
                    <a:pt x="164" y="21"/>
                  </a:cubicBezTo>
                  <a:cubicBezTo>
                    <a:pt x="165" y="20"/>
                    <a:pt x="165" y="20"/>
                    <a:pt x="165" y="20"/>
                  </a:cubicBezTo>
                  <a:cubicBezTo>
                    <a:pt x="165" y="19"/>
                    <a:pt x="165" y="19"/>
                    <a:pt x="165" y="19"/>
                  </a:cubicBezTo>
                  <a:cubicBezTo>
                    <a:pt x="165" y="19"/>
                    <a:pt x="165" y="19"/>
                    <a:pt x="165" y="19"/>
                  </a:cubicBezTo>
                  <a:cubicBezTo>
                    <a:pt x="164" y="19"/>
                    <a:pt x="164" y="19"/>
                    <a:pt x="164" y="19"/>
                  </a:cubicBezTo>
                  <a:cubicBezTo>
                    <a:pt x="164" y="18"/>
                    <a:pt x="164" y="18"/>
                    <a:pt x="164" y="18"/>
                  </a:cubicBezTo>
                  <a:cubicBezTo>
                    <a:pt x="164" y="17"/>
                    <a:pt x="164" y="17"/>
                    <a:pt x="164" y="17"/>
                  </a:cubicBezTo>
                  <a:cubicBezTo>
                    <a:pt x="165" y="16"/>
                    <a:pt x="165" y="16"/>
                    <a:pt x="165" y="16"/>
                  </a:cubicBezTo>
                  <a:cubicBezTo>
                    <a:pt x="166" y="16"/>
                    <a:pt x="166" y="16"/>
                    <a:pt x="166" y="16"/>
                  </a:cubicBezTo>
                  <a:cubicBezTo>
                    <a:pt x="166" y="15"/>
                    <a:pt x="166" y="15"/>
                    <a:pt x="166" y="15"/>
                  </a:cubicBezTo>
                  <a:cubicBezTo>
                    <a:pt x="166" y="15"/>
                    <a:pt x="166" y="15"/>
                    <a:pt x="166" y="15"/>
                  </a:cubicBezTo>
                  <a:cubicBezTo>
                    <a:pt x="168" y="14"/>
                    <a:pt x="168" y="14"/>
                    <a:pt x="168" y="14"/>
                  </a:cubicBezTo>
                  <a:cubicBezTo>
                    <a:pt x="169" y="14"/>
                    <a:pt x="169" y="14"/>
                    <a:pt x="169" y="14"/>
                  </a:cubicBezTo>
                  <a:cubicBezTo>
                    <a:pt x="169" y="13"/>
                    <a:pt x="169" y="13"/>
                    <a:pt x="169" y="13"/>
                  </a:cubicBezTo>
                  <a:cubicBezTo>
                    <a:pt x="170" y="12"/>
                    <a:pt x="170" y="12"/>
                    <a:pt x="170" y="12"/>
                  </a:cubicBezTo>
                  <a:cubicBezTo>
                    <a:pt x="171" y="12"/>
                    <a:pt x="171" y="12"/>
                    <a:pt x="171" y="12"/>
                  </a:cubicBezTo>
                  <a:cubicBezTo>
                    <a:pt x="173" y="13"/>
                    <a:pt x="173" y="13"/>
                    <a:pt x="173" y="13"/>
                  </a:cubicBezTo>
                  <a:cubicBezTo>
                    <a:pt x="174" y="15"/>
                    <a:pt x="174" y="15"/>
                    <a:pt x="174" y="15"/>
                  </a:cubicBezTo>
                  <a:cubicBezTo>
                    <a:pt x="174" y="16"/>
                    <a:pt x="174" y="16"/>
                    <a:pt x="174" y="16"/>
                  </a:cubicBezTo>
                  <a:cubicBezTo>
                    <a:pt x="174" y="17"/>
                    <a:pt x="174" y="17"/>
                    <a:pt x="174" y="17"/>
                  </a:cubicBezTo>
                  <a:cubicBezTo>
                    <a:pt x="174" y="17"/>
                    <a:pt x="174" y="17"/>
                    <a:pt x="174" y="17"/>
                  </a:cubicBezTo>
                  <a:cubicBezTo>
                    <a:pt x="174" y="18"/>
                    <a:pt x="174" y="18"/>
                    <a:pt x="174" y="18"/>
                  </a:cubicBezTo>
                  <a:cubicBezTo>
                    <a:pt x="174" y="19"/>
                    <a:pt x="174" y="19"/>
                    <a:pt x="174" y="19"/>
                  </a:cubicBezTo>
                  <a:cubicBezTo>
                    <a:pt x="174" y="19"/>
                    <a:pt x="174" y="19"/>
                    <a:pt x="174" y="19"/>
                  </a:cubicBezTo>
                  <a:cubicBezTo>
                    <a:pt x="174" y="19"/>
                    <a:pt x="174" y="19"/>
                    <a:pt x="174" y="19"/>
                  </a:cubicBezTo>
                  <a:cubicBezTo>
                    <a:pt x="175" y="18"/>
                    <a:pt x="175" y="18"/>
                    <a:pt x="175" y="18"/>
                  </a:cubicBezTo>
                  <a:cubicBezTo>
                    <a:pt x="175" y="17"/>
                    <a:pt x="175" y="17"/>
                    <a:pt x="175" y="17"/>
                  </a:cubicBezTo>
                  <a:cubicBezTo>
                    <a:pt x="175" y="16"/>
                    <a:pt x="175" y="16"/>
                    <a:pt x="175" y="16"/>
                  </a:cubicBezTo>
                  <a:cubicBezTo>
                    <a:pt x="175" y="16"/>
                    <a:pt x="175" y="16"/>
                    <a:pt x="175" y="16"/>
                  </a:cubicBezTo>
                  <a:cubicBezTo>
                    <a:pt x="175" y="15"/>
                    <a:pt x="175" y="15"/>
                    <a:pt x="175" y="15"/>
                  </a:cubicBezTo>
                  <a:cubicBezTo>
                    <a:pt x="174" y="14"/>
                    <a:pt x="174" y="14"/>
                    <a:pt x="174" y="14"/>
                  </a:cubicBezTo>
                  <a:cubicBezTo>
                    <a:pt x="174" y="13"/>
                    <a:pt x="174" y="13"/>
                    <a:pt x="174" y="13"/>
                  </a:cubicBezTo>
                  <a:cubicBezTo>
                    <a:pt x="174" y="13"/>
                    <a:pt x="174" y="13"/>
                    <a:pt x="174" y="13"/>
                  </a:cubicBezTo>
                  <a:cubicBezTo>
                    <a:pt x="176" y="13"/>
                    <a:pt x="176" y="13"/>
                    <a:pt x="176" y="13"/>
                  </a:cubicBezTo>
                  <a:cubicBezTo>
                    <a:pt x="177" y="13"/>
                    <a:pt x="177" y="13"/>
                    <a:pt x="177" y="13"/>
                  </a:cubicBezTo>
                  <a:cubicBezTo>
                    <a:pt x="180" y="15"/>
                    <a:pt x="180" y="15"/>
                    <a:pt x="180" y="15"/>
                  </a:cubicBezTo>
                  <a:cubicBezTo>
                    <a:pt x="181" y="15"/>
                    <a:pt x="181" y="15"/>
                    <a:pt x="181" y="15"/>
                  </a:cubicBezTo>
                  <a:cubicBezTo>
                    <a:pt x="181" y="15"/>
                    <a:pt x="181" y="15"/>
                    <a:pt x="181" y="15"/>
                  </a:cubicBezTo>
                  <a:cubicBezTo>
                    <a:pt x="181" y="16"/>
                    <a:pt x="181" y="16"/>
                    <a:pt x="181" y="16"/>
                  </a:cubicBezTo>
                  <a:cubicBezTo>
                    <a:pt x="182" y="17"/>
                    <a:pt x="182" y="17"/>
                    <a:pt x="182" y="17"/>
                  </a:cubicBezTo>
                  <a:cubicBezTo>
                    <a:pt x="182" y="18"/>
                    <a:pt x="182" y="18"/>
                    <a:pt x="182" y="18"/>
                  </a:cubicBezTo>
                  <a:cubicBezTo>
                    <a:pt x="182" y="19"/>
                    <a:pt x="182" y="19"/>
                    <a:pt x="182" y="19"/>
                  </a:cubicBezTo>
                  <a:cubicBezTo>
                    <a:pt x="183" y="20"/>
                    <a:pt x="183" y="20"/>
                    <a:pt x="183" y="20"/>
                  </a:cubicBezTo>
                  <a:cubicBezTo>
                    <a:pt x="184" y="21"/>
                    <a:pt x="184" y="21"/>
                    <a:pt x="184" y="21"/>
                  </a:cubicBezTo>
                  <a:cubicBezTo>
                    <a:pt x="184" y="22"/>
                    <a:pt x="184" y="22"/>
                    <a:pt x="184" y="22"/>
                  </a:cubicBezTo>
                  <a:cubicBezTo>
                    <a:pt x="183" y="22"/>
                    <a:pt x="183" y="22"/>
                    <a:pt x="183" y="22"/>
                  </a:cubicBezTo>
                  <a:cubicBezTo>
                    <a:pt x="183" y="21"/>
                    <a:pt x="183" y="21"/>
                    <a:pt x="183" y="21"/>
                  </a:cubicBezTo>
                  <a:cubicBezTo>
                    <a:pt x="182" y="22"/>
                    <a:pt x="182" y="22"/>
                    <a:pt x="182" y="22"/>
                  </a:cubicBezTo>
                  <a:cubicBezTo>
                    <a:pt x="182" y="22"/>
                    <a:pt x="182" y="22"/>
                    <a:pt x="182" y="22"/>
                  </a:cubicBezTo>
                  <a:cubicBezTo>
                    <a:pt x="183" y="23"/>
                    <a:pt x="183" y="23"/>
                    <a:pt x="183" y="23"/>
                  </a:cubicBezTo>
                  <a:cubicBezTo>
                    <a:pt x="185" y="23"/>
                    <a:pt x="185" y="23"/>
                    <a:pt x="185" y="23"/>
                  </a:cubicBezTo>
                  <a:cubicBezTo>
                    <a:pt x="186" y="24"/>
                    <a:pt x="186" y="24"/>
                    <a:pt x="186" y="24"/>
                  </a:cubicBezTo>
                  <a:cubicBezTo>
                    <a:pt x="186" y="24"/>
                    <a:pt x="186" y="24"/>
                    <a:pt x="186" y="24"/>
                  </a:cubicBezTo>
                  <a:cubicBezTo>
                    <a:pt x="187" y="26"/>
                    <a:pt x="187" y="26"/>
                    <a:pt x="187" y="26"/>
                  </a:cubicBezTo>
                  <a:close/>
                  <a:moveTo>
                    <a:pt x="350" y="3"/>
                  </a:moveTo>
                  <a:cubicBezTo>
                    <a:pt x="350" y="2"/>
                    <a:pt x="350" y="2"/>
                    <a:pt x="350" y="2"/>
                  </a:cubicBezTo>
                  <a:cubicBezTo>
                    <a:pt x="351" y="1"/>
                    <a:pt x="351" y="1"/>
                    <a:pt x="351" y="1"/>
                  </a:cubicBezTo>
                  <a:cubicBezTo>
                    <a:pt x="351" y="1"/>
                    <a:pt x="351" y="1"/>
                    <a:pt x="351" y="1"/>
                  </a:cubicBezTo>
                  <a:cubicBezTo>
                    <a:pt x="352" y="1"/>
                    <a:pt x="352" y="1"/>
                    <a:pt x="352" y="1"/>
                  </a:cubicBezTo>
                  <a:cubicBezTo>
                    <a:pt x="352" y="2"/>
                    <a:pt x="352" y="2"/>
                    <a:pt x="352" y="2"/>
                  </a:cubicBezTo>
                  <a:cubicBezTo>
                    <a:pt x="351" y="2"/>
                    <a:pt x="351" y="2"/>
                    <a:pt x="351" y="2"/>
                  </a:cubicBezTo>
                  <a:cubicBezTo>
                    <a:pt x="351" y="3"/>
                    <a:pt x="351" y="3"/>
                    <a:pt x="351" y="3"/>
                  </a:cubicBezTo>
                  <a:cubicBezTo>
                    <a:pt x="350" y="3"/>
                    <a:pt x="350" y="3"/>
                    <a:pt x="350" y="3"/>
                  </a:cubicBezTo>
                  <a:close/>
                  <a:moveTo>
                    <a:pt x="359" y="17"/>
                  </a:moveTo>
                  <a:cubicBezTo>
                    <a:pt x="359" y="18"/>
                    <a:pt x="359" y="18"/>
                    <a:pt x="359" y="18"/>
                  </a:cubicBezTo>
                  <a:cubicBezTo>
                    <a:pt x="361" y="20"/>
                    <a:pt x="361" y="20"/>
                    <a:pt x="361" y="20"/>
                  </a:cubicBezTo>
                  <a:cubicBezTo>
                    <a:pt x="361" y="21"/>
                    <a:pt x="361" y="21"/>
                    <a:pt x="361" y="21"/>
                  </a:cubicBezTo>
                  <a:cubicBezTo>
                    <a:pt x="364" y="22"/>
                    <a:pt x="364" y="22"/>
                    <a:pt x="364" y="22"/>
                  </a:cubicBezTo>
                  <a:cubicBezTo>
                    <a:pt x="367" y="22"/>
                    <a:pt x="367" y="22"/>
                    <a:pt x="367" y="22"/>
                  </a:cubicBezTo>
                  <a:cubicBezTo>
                    <a:pt x="368" y="23"/>
                    <a:pt x="368" y="23"/>
                    <a:pt x="368" y="23"/>
                  </a:cubicBezTo>
                  <a:cubicBezTo>
                    <a:pt x="370" y="23"/>
                    <a:pt x="370" y="23"/>
                    <a:pt x="370" y="23"/>
                  </a:cubicBezTo>
                  <a:cubicBezTo>
                    <a:pt x="371" y="22"/>
                    <a:pt x="371" y="22"/>
                    <a:pt x="371" y="22"/>
                  </a:cubicBezTo>
                  <a:cubicBezTo>
                    <a:pt x="372" y="23"/>
                    <a:pt x="372" y="23"/>
                    <a:pt x="372" y="23"/>
                  </a:cubicBezTo>
                  <a:cubicBezTo>
                    <a:pt x="373" y="23"/>
                    <a:pt x="373" y="23"/>
                    <a:pt x="373" y="23"/>
                  </a:cubicBezTo>
                  <a:cubicBezTo>
                    <a:pt x="375" y="22"/>
                    <a:pt x="375" y="22"/>
                    <a:pt x="375" y="22"/>
                  </a:cubicBezTo>
                  <a:cubicBezTo>
                    <a:pt x="375" y="21"/>
                    <a:pt x="375" y="21"/>
                    <a:pt x="375" y="21"/>
                  </a:cubicBezTo>
                  <a:cubicBezTo>
                    <a:pt x="376" y="20"/>
                    <a:pt x="376" y="20"/>
                    <a:pt x="376" y="20"/>
                  </a:cubicBezTo>
                  <a:cubicBezTo>
                    <a:pt x="375" y="19"/>
                    <a:pt x="375" y="19"/>
                    <a:pt x="375" y="19"/>
                  </a:cubicBezTo>
                  <a:cubicBezTo>
                    <a:pt x="375" y="18"/>
                    <a:pt x="375" y="18"/>
                    <a:pt x="375" y="18"/>
                  </a:cubicBezTo>
                  <a:cubicBezTo>
                    <a:pt x="374" y="18"/>
                    <a:pt x="374" y="18"/>
                    <a:pt x="374" y="18"/>
                  </a:cubicBezTo>
                  <a:cubicBezTo>
                    <a:pt x="374" y="18"/>
                    <a:pt x="374" y="18"/>
                    <a:pt x="374" y="18"/>
                  </a:cubicBezTo>
                  <a:cubicBezTo>
                    <a:pt x="374" y="17"/>
                    <a:pt x="374" y="17"/>
                    <a:pt x="374" y="17"/>
                  </a:cubicBezTo>
                  <a:cubicBezTo>
                    <a:pt x="373" y="17"/>
                    <a:pt x="373" y="17"/>
                    <a:pt x="373" y="17"/>
                  </a:cubicBezTo>
                  <a:cubicBezTo>
                    <a:pt x="373" y="17"/>
                    <a:pt x="373" y="17"/>
                    <a:pt x="373" y="17"/>
                  </a:cubicBezTo>
                  <a:cubicBezTo>
                    <a:pt x="371" y="17"/>
                    <a:pt x="371" y="17"/>
                    <a:pt x="371" y="17"/>
                  </a:cubicBezTo>
                  <a:cubicBezTo>
                    <a:pt x="369" y="17"/>
                    <a:pt x="369" y="17"/>
                    <a:pt x="369" y="17"/>
                  </a:cubicBezTo>
                  <a:cubicBezTo>
                    <a:pt x="368" y="18"/>
                    <a:pt x="368" y="18"/>
                    <a:pt x="368" y="18"/>
                  </a:cubicBezTo>
                  <a:cubicBezTo>
                    <a:pt x="367" y="18"/>
                    <a:pt x="367" y="18"/>
                    <a:pt x="367" y="18"/>
                  </a:cubicBezTo>
                  <a:cubicBezTo>
                    <a:pt x="367" y="18"/>
                    <a:pt x="367" y="18"/>
                    <a:pt x="367" y="18"/>
                  </a:cubicBezTo>
                  <a:cubicBezTo>
                    <a:pt x="366" y="17"/>
                    <a:pt x="366" y="17"/>
                    <a:pt x="366" y="17"/>
                  </a:cubicBezTo>
                  <a:cubicBezTo>
                    <a:pt x="366" y="17"/>
                    <a:pt x="366" y="17"/>
                    <a:pt x="366" y="17"/>
                  </a:cubicBezTo>
                  <a:cubicBezTo>
                    <a:pt x="365" y="17"/>
                    <a:pt x="365" y="17"/>
                    <a:pt x="365" y="17"/>
                  </a:cubicBezTo>
                  <a:cubicBezTo>
                    <a:pt x="363" y="17"/>
                    <a:pt x="363" y="17"/>
                    <a:pt x="363" y="17"/>
                  </a:cubicBezTo>
                  <a:cubicBezTo>
                    <a:pt x="363" y="17"/>
                    <a:pt x="363" y="17"/>
                    <a:pt x="363" y="17"/>
                  </a:cubicBezTo>
                  <a:cubicBezTo>
                    <a:pt x="363" y="18"/>
                    <a:pt x="363" y="18"/>
                    <a:pt x="363" y="18"/>
                  </a:cubicBezTo>
                  <a:cubicBezTo>
                    <a:pt x="362" y="18"/>
                    <a:pt x="362" y="18"/>
                    <a:pt x="362" y="18"/>
                  </a:cubicBezTo>
                  <a:cubicBezTo>
                    <a:pt x="361" y="18"/>
                    <a:pt x="361" y="18"/>
                    <a:pt x="361" y="18"/>
                  </a:cubicBezTo>
                  <a:cubicBezTo>
                    <a:pt x="360" y="18"/>
                    <a:pt x="360" y="18"/>
                    <a:pt x="360" y="18"/>
                  </a:cubicBezTo>
                  <a:cubicBezTo>
                    <a:pt x="360" y="17"/>
                    <a:pt x="360" y="17"/>
                    <a:pt x="360" y="17"/>
                  </a:cubicBezTo>
                  <a:cubicBezTo>
                    <a:pt x="359" y="17"/>
                    <a:pt x="359" y="17"/>
                    <a:pt x="359" y="17"/>
                  </a:cubicBezTo>
                  <a:close/>
                  <a:moveTo>
                    <a:pt x="325" y="31"/>
                  </a:moveTo>
                  <a:cubicBezTo>
                    <a:pt x="324" y="29"/>
                    <a:pt x="324" y="29"/>
                    <a:pt x="324" y="29"/>
                  </a:cubicBezTo>
                  <a:cubicBezTo>
                    <a:pt x="324" y="28"/>
                    <a:pt x="324" y="28"/>
                    <a:pt x="324" y="28"/>
                  </a:cubicBezTo>
                  <a:cubicBezTo>
                    <a:pt x="323" y="27"/>
                    <a:pt x="323" y="27"/>
                    <a:pt x="323" y="27"/>
                  </a:cubicBezTo>
                  <a:cubicBezTo>
                    <a:pt x="321" y="27"/>
                    <a:pt x="321" y="27"/>
                    <a:pt x="321" y="27"/>
                  </a:cubicBezTo>
                  <a:cubicBezTo>
                    <a:pt x="321" y="26"/>
                    <a:pt x="321" y="26"/>
                    <a:pt x="321" y="26"/>
                  </a:cubicBezTo>
                  <a:cubicBezTo>
                    <a:pt x="320" y="26"/>
                    <a:pt x="320" y="26"/>
                    <a:pt x="320" y="26"/>
                  </a:cubicBezTo>
                  <a:cubicBezTo>
                    <a:pt x="319" y="25"/>
                    <a:pt x="319" y="25"/>
                    <a:pt x="319" y="25"/>
                  </a:cubicBezTo>
                  <a:cubicBezTo>
                    <a:pt x="320" y="26"/>
                    <a:pt x="320" y="26"/>
                    <a:pt x="320" y="26"/>
                  </a:cubicBezTo>
                  <a:cubicBezTo>
                    <a:pt x="320" y="27"/>
                    <a:pt x="320" y="27"/>
                    <a:pt x="320" y="27"/>
                  </a:cubicBezTo>
                  <a:cubicBezTo>
                    <a:pt x="322" y="28"/>
                    <a:pt x="322" y="28"/>
                    <a:pt x="322" y="28"/>
                  </a:cubicBezTo>
                  <a:cubicBezTo>
                    <a:pt x="323" y="30"/>
                    <a:pt x="323" y="30"/>
                    <a:pt x="323" y="30"/>
                  </a:cubicBezTo>
                  <a:cubicBezTo>
                    <a:pt x="324" y="32"/>
                    <a:pt x="324" y="32"/>
                    <a:pt x="324" y="32"/>
                  </a:cubicBezTo>
                  <a:cubicBezTo>
                    <a:pt x="324" y="32"/>
                    <a:pt x="324" y="32"/>
                    <a:pt x="324" y="32"/>
                  </a:cubicBezTo>
                  <a:cubicBezTo>
                    <a:pt x="325" y="32"/>
                    <a:pt x="325" y="32"/>
                    <a:pt x="325" y="32"/>
                  </a:cubicBezTo>
                  <a:cubicBezTo>
                    <a:pt x="325" y="31"/>
                    <a:pt x="325" y="31"/>
                    <a:pt x="325" y="31"/>
                  </a:cubicBezTo>
                  <a:close/>
                  <a:moveTo>
                    <a:pt x="342" y="32"/>
                  </a:moveTo>
                  <a:cubicBezTo>
                    <a:pt x="342" y="32"/>
                    <a:pt x="342" y="32"/>
                    <a:pt x="342" y="32"/>
                  </a:cubicBezTo>
                  <a:cubicBezTo>
                    <a:pt x="341" y="32"/>
                    <a:pt x="341" y="32"/>
                    <a:pt x="341" y="32"/>
                  </a:cubicBezTo>
                  <a:cubicBezTo>
                    <a:pt x="341" y="32"/>
                    <a:pt x="341" y="32"/>
                    <a:pt x="341" y="32"/>
                  </a:cubicBezTo>
                  <a:cubicBezTo>
                    <a:pt x="341" y="31"/>
                    <a:pt x="341" y="31"/>
                    <a:pt x="341" y="31"/>
                  </a:cubicBezTo>
                  <a:cubicBezTo>
                    <a:pt x="342" y="31"/>
                    <a:pt x="342" y="31"/>
                    <a:pt x="342" y="31"/>
                  </a:cubicBezTo>
                  <a:cubicBezTo>
                    <a:pt x="342" y="32"/>
                    <a:pt x="342" y="32"/>
                    <a:pt x="342" y="32"/>
                  </a:cubicBezTo>
                  <a:cubicBezTo>
                    <a:pt x="343" y="32"/>
                    <a:pt x="343" y="32"/>
                    <a:pt x="343" y="32"/>
                  </a:cubicBezTo>
                  <a:cubicBezTo>
                    <a:pt x="343" y="33"/>
                    <a:pt x="343" y="33"/>
                    <a:pt x="343" y="33"/>
                  </a:cubicBezTo>
                  <a:cubicBezTo>
                    <a:pt x="343" y="33"/>
                    <a:pt x="343" y="33"/>
                    <a:pt x="343" y="33"/>
                  </a:cubicBezTo>
                  <a:cubicBezTo>
                    <a:pt x="344" y="33"/>
                    <a:pt x="344" y="33"/>
                    <a:pt x="344" y="33"/>
                  </a:cubicBezTo>
                  <a:cubicBezTo>
                    <a:pt x="345" y="32"/>
                    <a:pt x="345" y="32"/>
                    <a:pt x="345" y="32"/>
                  </a:cubicBezTo>
                  <a:cubicBezTo>
                    <a:pt x="346" y="30"/>
                    <a:pt x="346" y="30"/>
                    <a:pt x="346" y="30"/>
                  </a:cubicBezTo>
                  <a:cubicBezTo>
                    <a:pt x="347" y="29"/>
                    <a:pt x="347" y="29"/>
                    <a:pt x="347" y="29"/>
                  </a:cubicBezTo>
                  <a:cubicBezTo>
                    <a:pt x="348" y="29"/>
                    <a:pt x="348" y="29"/>
                    <a:pt x="348" y="29"/>
                  </a:cubicBezTo>
                  <a:cubicBezTo>
                    <a:pt x="349" y="28"/>
                    <a:pt x="349" y="28"/>
                    <a:pt x="349" y="28"/>
                  </a:cubicBezTo>
                  <a:cubicBezTo>
                    <a:pt x="349" y="29"/>
                    <a:pt x="349" y="29"/>
                    <a:pt x="349" y="29"/>
                  </a:cubicBezTo>
                  <a:cubicBezTo>
                    <a:pt x="349" y="29"/>
                    <a:pt x="349" y="29"/>
                    <a:pt x="349" y="29"/>
                  </a:cubicBezTo>
                  <a:cubicBezTo>
                    <a:pt x="350" y="29"/>
                    <a:pt x="350" y="29"/>
                    <a:pt x="350" y="29"/>
                  </a:cubicBezTo>
                  <a:cubicBezTo>
                    <a:pt x="350" y="30"/>
                    <a:pt x="350" y="30"/>
                    <a:pt x="350" y="30"/>
                  </a:cubicBezTo>
                  <a:cubicBezTo>
                    <a:pt x="351" y="29"/>
                    <a:pt x="351" y="29"/>
                    <a:pt x="351" y="29"/>
                  </a:cubicBezTo>
                  <a:cubicBezTo>
                    <a:pt x="351" y="29"/>
                    <a:pt x="351" y="29"/>
                    <a:pt x="351" y="29"/>
                  </a:cubicBezTo>
                  <a:cubicBezTo>
                    <a:pt x="353" y="28"/>
                    <a:pt x="353" y="28"/>
                    <a:pt x="353" y="28"/>
                  </a:cubicBezTo>
                  <a:cubicBezTo>
                    <a:pt x="353" y="27"/>
                    <a:pt x="353" y="27"/>
                    <a:pt x="353" y="27"/>
                  </a:cubicBezTo>
                  <a:cubicBezTo>
                    <a:pt x="353" y="27"/>
                    <a:pt x="353" y="27"/>
                    <a:pt x="353" y="27"/>
                  </a:cubicBezTo>
                  <a:cubicBezTo>
                    <a:pt x="352" y="27"/>
                    <a:pt x="352" y="27"/>
                    <a:pt x="352" y="27"/>
                  </a:cubicBezTo>
                  <a:cubicBezTo>
                    <a:pt x="350" y="28"/>
                    <a:pt x="350" y="28"/>
                    <a:pt x="350" y="28"/>
                  </a:cubicBezTo>
                  <a:cubicBezTo>
                    <a:pt x="349" y="27"/>
                    <a:pt x="349" y="27"/>
                    <a:pt x="349" y="27"/>
                  </a:cubicBezTo>
                  <a:cubicBezTo>
                    <a:pt x="348" y="26"/>
                    <a:pt x="348" y="26"/>
                    <a:pt x="348" y="26"/>
                  </a:cubicBezTo>
                  <a:cubicBezTo>
                    <a:pt x="347" y="26"/>
                    <a:pt x="347" y="26"/>
                    <a:pt x="347" y="26"/>
                  </a:cubicBezTo>
                  <a:cubicBezTo>
                    <a:pt x="346" y="26"/>
                    <a:pt x="346" y="26"/>
                    <a:pt x="346" y="26"/>
                  </a:cubicBezTo>
                  <a:cubicBezTo>
                    <a:pt x="346" y="25"/>
                    <a:pt x="346" y="25"/>
                    <a:pt x="346" y="25"/>
                  </a:cubicBezTo>
                  <a:cubicBezTo>
                    <a:pt x="345" y="24"/>
                    <a:pt x="345" y="24"/>
                    <a:pt x="345" y="24"/>
                  </a:cubicBezTo>
                  <a:cubicBezTo>
                    <a:pt x="344" y="24"/>
                    <a:pt x="344" y="24"/>
                    <a:pt x="344" y="24"/>
                  </a:cubicBezTo>
                  <a:cubicBezTo>
                    <a:pt x="343" y="23"/>
                    <a:pt x="343" y="23"/>
                    <a:pt x="343" y="23"/>
                  </a:cubicBezTo>
                  <a:cubicBezTo>
                    <a:pt x="343" y="22"/>
                    <a:pt x="343" y="22"/>
                    <a:pt x="343" y="22"/>
                  </a:cubicBezTo>
                  <a:cubicBezTo>
                    <a:pt x="343" y="21"/>
                    <a:pt x="343" y="21"/>
                    <a:pt x="343" y="21"/>
                  </a:cubicBezTo>
                  <a:cubicBezTo>
                    <a:pt x="342" y="20"/>
                    <a:pt x="342" y="20"/>
                    <a:pt x="342" y="20"/>
                  </a:cubicBezTo>
                  <a:cubicBezTo>
                    <a:pt x="341" y="20"/>
                    <a:pt x="341" y="20"/>
                    <a:pt x="341" y="20"/>
                  </a:cubicBezTo>
                  <a:cubicBezTo>
                    <a:pt x="341" y="20"/>
                    <a:pt x="341" y="20"/>
                    <a:pt x="341" y="20"/>
                  </a:cubicBezTo>
                  <a:cubicBezTo>
                    <a:pt x="342" y="19"/>
                    <a:pt x="342" y="19"/>
                    <a:pt x="342" y="19"/>
                  </a:cubicBezTo>
                  <a:cubicBezTo>
                    <a:pt x="342" y="19"/>
                    <a:pt x="342" y="19"/>
                    <a:pt x="342" y="19"/>
                  </a:cubicBezTo>
                  <a:cubicBezTo>
                    <a:pt x="342" y="18"/>
                    <a:pt x="342" y="18"/>
                    <a:pt x="342" y="18"/>
                  </a:cubicBezTo>
                  <a:cubicBezTo>
                    <a:pt x="342" y="18"/>
                    <a:pt x="342" y="18"/>
                    <a:pt x="342" y="18"/>
                  </a:cubicBezTo>
                  <a:cubicBezTo>
                    <a:pt x="342" y="18"/>
                    <a:pt x="342" y="18"/>
                    <a:pt x="342" y="18"/>
                  </a:cubicBezTo>
                  <a:cubicBezTo>
                    <a:pt x="342" y="17"/>
                    <a:pt x="342" y="17"/>
                    <a:pt x="342" y="17"/>
                  </a:cubicBezTo>
                  <a:cubicBezTo>
                    <a:pt x="341" y="17"/>
                    <a:pt x="341" y="17"/>
                    <a:pt x="341" y="17"/>
                  </a:cubicBezTo>
                  <a:cubicBezTo>
                    <a:pt x="339" y="17"/>
                    <a:pt x="339" y="17"/>
                    <a:pt x="339" y="17"/>
                  </a:cubicBezTo>
                  <a:cubicBezTo>
                    <a:pt x="338" y="17"/>
                    <a:pt x="338" y="17"/>
                    <a:pt x="338" y="17"/>
                  </a:cubicBezTo>
                  <a:cubicBezTo>
                    <a:pt x="338" y="16"/>
                    <a:pt x="338" y="16"/>
                    <a:pt x="338" y="16"/>
                  </a:cubicBezTo>
                  <a:cubicBezTo>
                    <a:pt x="337" y="16"/>
                    <a:pt x="337" y="16"/>
                    <a:pt x="337" y="16"/>
                  </a:cubicBezTo>
                  <a:cubicBezTo>
                    <a:pt x="336" y="16"/>
                    <a:pt x="336" y="16"/>
                    <a:pt x="336" y="16"/>
                  </a:cubicBezTo>
                  <a:cubicBezTo>
                    <a:pt x="335" y="16"/>
                    <a:pt x="335" y="16"/>
                    <a:pt x="335" y="16"/>
                  </a:cubicBezTo>
                  <a:cubicBezTo>
                    <a:pt x="337" y="17"/>
                    <a:pt x="337" y="17"/>
                    <a:pt x="337" y="17"/>
                  </a:cubicBezTo>
                  <a:cubicBezTo>
                    <a:pt x="338" y="17"/>
                    <a:pt x="338" y="17"/>
                    <a:pt x="338" y="17"/>
                  </a:cubicBezTo>
                  <a:cubicBezTo>
                    <a:pt x="338" y="18"/>
                    <a:pt x="338" y="18"/>
                    <a:pt x="338" y="18"/>
                  </a:cubicBezTo>
                  <a:cubicBezTo>
                    <a:pt x="337" y="18"/>
                    <a:pt x="337" y="18"/>
                    <a:pt x="337" y="18"/>
                  </a:cubicBezTo>
                  <a:cubicBezTo>
                    <a:pt x="337" y="18"/>
                    <a:pt x="337" y="18"/>
                    <a:pt x="337" y="18"/>
                  </a:cubicBezTo>
                  <a:cubicBezTo>
                    <a:pt x="336" y="18"/>
                    <a:pt x="336" y="18"/>
                    <a:pt x="336" y="18"/>
                  </a:cubicBezTo>
                  <a:cubicBezTo>
                    <a:pt x="335" y="18"/>
                    <a:pt x="335" y="18"/>
                    <a:pt x="335" y="18"/>
                  </a:cubicBezTo>
                  <a:cubicBezTo>
                    <a:pt x="336" y="19"/>
                    <a:pt x="336" y="19"/>
                    <a:pt x="336" y="19"/>
                  </a:cubicBezTo>
                  <a:cubicBezTo>
                    <a:pt x="336" y="20"/>
                    <a:pt x="336" y="20"/>
                    <a:pt x="336" y="20"/>
                  </a:cubicBezTo>
                  <a:cubicBezTo>
                    <a:pt x="336" y="21"/>
                    <a:pt x="336" y="21"/>
                    <a:pt x="336" y="21"/>
                  </a:cubicBezTo>
                  <a:cubicBezTo>
                    <a:pt x="338" y="22"/>
                    <a:pt x="338" y="22"/>
                    <a:pt x="338" y="22"/>
                  </a:cubicBezTo>
                  <a:cubicBezTo>
                    <a:pt x="338" y="23"/>
                    <a:pt x="338" y="23"/>
                    <a:pt x="338" y="23"/>
                  </a:cubicBezTo>
                  <a:cubicBezTo>
                    <a:pt x="338" y="23"/>
                    <a:pt x="338" y="23"/>
                    <a:pt x="338" y="23"/>
                  </a:cubicBezTo>
                  <a:cubicBezTo>
                    <a:pt x="337" y="23"/>
                    <a:pt x="337" y="23"/>
                    <a:pt x="337" y="23"/>
                  </a:cubicBezTo>
                  <a:cubicBezTo>
                    <a:pt x="336" y="22"/>
                    <a:pt x="336" y="22"/>
                    <a:pt x="336" y="22"/>
                  </a:cubicBezTo>
                  <a:cubicBezTo>
                    <a:pt x="335" y="21"/>
                    <a:pt x="335" y="21"/>
                    <a:pt x="335" y="21"/>
                  </a:cubicBezTo>
                  <a:cubicBezTo>
                    <a:pt x="334" y="21"/>
                    <a:pt x="334" y="21"/>
                    <a:pt x="334" y="21"/>
                  </a:cubicBezTo>
                  <a:cubicBezTo>
                    <a:pt x="334" y="21"/>
                    <a:pt x="334" y="21"/>
                    <a:pt x="334" y="21"/>
                  </a:cubicBezTo>
                  <a:cubicBezTo>
                    <a:pt x="333" y="21"/>
                    <a:pt x="333" y="21"/>
                    <a:pt x="333" y="21"/>
                  </a:cubicBezTo>
                  <a:cubicBezTo>
                    <a:pt x="333" y="21"/>
                    <a:pt x="333" y="21"/>
                    <a:pt x="333" y="21"/>
                  </a:cubicBezTo>
                  <a:cubicBezTo>
                    <a:pt x="332" y="21"/>
                    <a:pt x="332" y="21"/>
                    <a:pt x="332" y="21"/>
                  </a:cubicBezTo>
                  <a:cubicBezTo>
                    <a:pt x="332" y="20"/>
                    <a:pt x="332" y="20"/>
                    <a:pt x="332" y="20"/>
                  </a:cubicBezTo>
                  <a:cubicBezTo>
                    <a:pt x="332" y="19"/>
                    <a:pt x="332" y="19"/>
                    <a:pt x="332" y="19"/>
                  </a:cubicBezTo>
                  <a:cubicBezTo>
                    <a:pt x="331" y="19"/>
                    <a:pt x="331" y="19"/>
                    <a:pt x="331" y="19"/>
                  </a:cubicBezTo>
                  <a:cubicBezTo>
                    <a:pt x="330" y="18"/>
                    <a:pt x="330" y="18"/>
                    <a:pt x="330" y="18"/>
                  </a:cubicBezTo>
                  <a:cubicBezTo>
                    <a:pt x="329" y="18"/>
                    <a:pt x="329" y="18"/>
                    <a:pt x="329" y="18"/>
                  </a:cubicBezTo>
                  <a:cubicBezTo>
                    <a:pt x="328" y="18"/>
                    <a:pt x="328" y="18"/>
                    <a:pt x="328" y="18"/>
                  </a:cubicBezTo>
                  <a:cubicBezTo>
                    <a:pt x="328" y="17"/>
                    <a:pt x="328" y="17"/>
                    <a:pt x="328" y="17"/>
                  </a:cubicBezTo>
                  <a:cubicBezTo>
                    <a:pt x="327" y="18"/>
                    <a:pt x="327" y="18"/>
                    <a:pt x="327" y="18"/>
                  </a:cubicBezTo>
                  <a:cubicBezTo>
                    <a:pt x="326" y="18"/>
                    <a:pt x="326" y="18"/>
                    <a:pt x="326" y="18"/>
                  </a:cubicBezTo>
                  <a:cubicBezTo>
                    <a:pt x="326" y="19"/>
                    <a:pt x="326" y="19"/>
                    <a:pt x="326" y="19"/>
                  </a:cubicBezTo>
                  <a:cubicBezTo>
                    <a:pt x="326" y="20"/>
                    <a:pt x="326" y="20"/>
                    <a:pt x="326" y="20"/>
                  </a:cubicBezTo>
                  <a:cubicBezTo>
                    <a:pt x="326" y="21"/>
                    <a:pt x="326" y="21"/>
                    <a:pt x="326" y="21"/>
                  </a:cubicBezTo>
                  <a:cubicBezTo>
                    <a:pt x="325" y="22"/>
                    <a:pt x="325" y="22"/>
                    <a:pt x="325" y="22"/>
                  </a:cubicBezTo>
                  <a:cubicBezTo>
                    <a:pt x="324" y="22"/>
                    <a:pt x="324" y="22"/>
                    <a:pt x="324" y="22"/>
                  </a:cubicBezTo>
                  <a:cubicBezTo>
                    <a:pt x="324" y="23"/>
                    <a:pt x="324" y="23"/>
                    <a:pt x="324" y="23"/>
                  </a:cubicBezTo>
                  <a:cubicBezTo>
                    <a:pt x="325" y="24"/>
                    <a:pt x="325" y="24"/>
                    <a:pt x="325" y="24"/>
                  </a:cubicBezTo>
                  <a:cubicBezTo>
                    <a:pt x="326" y="24"/>
                    <a:pt x="326" y="24"/>
                    <a:pt x="326" y="24"/>
                  </a:cubicBezTo>
                  <a:cubicBezTo>
                    <a:pt x="327" y="25"/>
                    <a:pt x="327" y="25"/>
                    <a:pt x="327" y="25"/>
                  </a:cubicBezTo>
                  <a:cubicBezTo>
                    <a:pt x="326" y="25"/>
                    <a:pt x="326" y="25"/>
                    <a:pt x="326" y="25"/>
                  </a:cubicBezTo>
                  <a:cubicBezTo>
                    <a:pt x="326" y="25"/>
                    <a:pt x="326" y="25"/>
                    <a:pt x="326" y="25"/>
                  </a:cubicBezTo>
                  <a:cubicBezTo>
                    <a:pt x="326" y="26"/>
                    <a:pt x="326" y="26"/>
                    <a:pt x="326" y="26"/>
                  </a:cubicBezTo>
                  <a:cubicBezTo>
                    <a:pt x="327" y="26"/>
                    <a:pt x="327" y="26"/>
                    <a:pt x="327" y="26"/>
                  </a:cubicBezTo>
                  <a:cubicBezTo>
                    <a:pt x="327" y="27"/>
                    <a:pt x="327" y="27"/>
                    <a:pt x="327" y="27"/>
                  </a:cubicBezTo>
                  <a:cubicBezTo>
                    <a:pt x="327" y="27"/>
                    <a:pt x="327" y="27"/>
                    <a:pt x="327" y="27"/>
                  </a:cubicBezTo>
                  <a:cubicBezTo>
                    <a:pt x="327" y="28"/>
                    <a:pt x="327" y="28"/>
                    <a:pt x="327" y="28"/>
                  </a:cubicBezTo>
                  <a:cubicBezTo>
                    <a:pt x="328" y="28"/>
                    <a:pt x="328" y="28"/>
                    <a:pt x="328" y="28"/>
                  </a:cubicBezTo>
                  <a:cubicBezTo>
                    <a:pt x="329" y="29"/>
                    <a:pt x="329" y="29"/>
                    <a:pt x="329" y="29"/>
                  </a:cubicBezTo>
                  <a:cubicBezTo>
                    <a:pt x="329" y="29"/>
                    <a:pt x="329" y="29"/>
                    <a:pt x="329" y="29"/>
                  </a:cubicBezTo>
                  <a:cubicBezTo>
                    <a:pt x="329" y="29"/>
                    <a:pt x="329" y="29"/>
                    <a:pt x="329" y="29"/>
                  </a:cubicBezTo>
                  <a:cubicBezTo>
                    <a:pt x="329" y="29"/>
                    <a:pt x="329" y="29"/>
                    <a:pt x="329" y="29"/>
                  </a:cubicBezTo>
                  <a:cubicBezTo>
                    <a:pt x="330" y="29"/>
                    <a:pt x="330" y="29"/>
                    <a:pt x="330" y="29"/>
                  </a:cubicBezTo>
                  <a:cubicBezTo>
                    <a:pt x="330" y="30"/>
                    <a:pt x="330" y="30"/>
                    <a:pt x="330" y="30"/>
                  </a:cubicBezTo>
                  <a:cubicBezTo>
                    <a:pt x="330" y="30"/>
                    <a:pt x="330" y="30"/>
                    <a:pt x="330" y="30"/>
                  </a:cubicBezTo>
                  <a:cubicBezTo>
                    <a:pt x="329" y="30"/>
                    <a:pt x="329" y="30"/>
                    <a:pt x="329" y="30"/>
                  </a:cubicBezTo>
                  <a:cubicBezTo>
                    <a:pt x="329" y="30"/>
                    <a:pt x="329" y="30"/>
                    <a:pt x="329" y="30"/>
                  </a:cubicBezTo>
                  <a:cubicBezTo>
                    <a:pt x="329" y="30"/>
                    <a:pt x="329" y="30"/>
                    <a:pt x="329" y="30"/>
                  </a:cubicBezTo>
                  <a:cubicBezTo>
                    <a:pt x="329" y="31"/>
                    <a:pt x="329" y="31"/>
                    <a:pt x="329" y="31"/>
                  </a:cubicBezTo>
                  <a:cubicBezTo>
                    <a:pt x="332" y="33"/>
                    <a:pt x="332" y="33"/>
                    <a:pt x="332" y="33"/>
                  </a:cubicBezTo>
                  <a:cubicBezTo>
                    <a:pt x="333" y="33"/>
                    <a:pt x="333" y="33"/>
                    <a:pt x="333" y="33"/>
                  </a:cubicBezTo>
                  <a:cubicBezTo>
                    <a:pt x="334" y="33"/>
                    <a:pt x="334" y="33"/>
                    <a:pt x="334" y="33"/>
                  </a:cubicBezTo>
                  <a:cubicBezTo>
                    <a:pt x="335" y="34"/>
                    <a:pt x="335" y="34"/>
                    <a:pt x="335" y="34"/>
                  </a:cubicBezTo>
                  <a:cubicBezTo>
                    <a:pt x="336" y="34"/>
                    <a:pt x="336" y="34"/>
                    <a:pt x="336" y="34"/>
                  </a:cubicBezTo>
                  <a:cubicBezTo>
                    <a:pt x="336" y="35"/>
                    <a:pt x="336" y="35"/>
                    <a:pt x="336" y="35"/>
                  </a:cubicBezTo>
                  <a:cubicBezTo>
                    <a:pt x="337" y="35"/>
                    <a:pt x="337" y="35"/>
                    <a:pt x="337" y="35"/>
                  </a:cubicBezTo>
                  <a:cubicBezTo>
                    <a:pt x="338" y="35"/>
                    <a:pt x="338" y="35"/>
                    <a:pt x="338" y="35"/>
                  </a:cubicBezTo>
                  <a:cubicBezTo>
                    <a:pt x="339" y="35"/>
                    <a:pt x="339" y="35"/>
                    <a:pt x="339" y="35"/>
                  </a:cubicBezTo>
                  <a:cubicBezTo>
                    <a:pt x="341" y="35"/>
                    <a:pt x="341" y="35"/>
                    <a:pt x="341" y="35"/>
                  </a:cubicBezTo>
                  <a:cubicBezTo>
                    <a:pt x="342" y="36"/>
                    <a:pt x="342" y="36"/>
                    <a:pt x="342" y="36"/>
                  </a:cubicBezTo>
                  <a:cubicBezTo>
                    <a:pt x="342" y="35"/>
                    <a:pt x="342" y="35"/>
                    <a:pt x="342" y="35"/>
                  </a:cubicBezTo>
                  <a:cubicBezTo>
                    <a:pt x="343" y="35"/>
                    <a:pt x="343" y="35"/>
                    <a:pt x="343" y="35"/>
                  </a:cubicBezTo>
                  <a:cubicBezTo>
                    <a:pt x="343" y="34"/>
                    <a:pt x="343" y="34"/>
                    <a:pt x="343" y="34"/>
                  </a:cubicBezTo>
                  <a:cubicBezTo>
                    <a:pt x="342" y="33"/>
                    <a:pt x="342" y="33"/>
                    <a:pt x="342" y="33"/>
                  </a:cubicBezTo>
                  <a:cubicBezTo>
                    <a:pt x="342" y="32"/>
                    <a:pt x="342" y="32"/>
                    <a:pt x="342" y="32"/>
                  </a:cubicBezTo>
                  <a:close/>
                  <a:moveTo>
                    <a:pt x="343" y="17"/>
                  </a:moveTo>
                  <a:cubicBezTo>
                    <a:pt x="344" y="17"/>
                    <a:pt x="344" y="17"/>
                    <a:pt x="344" y="17"/>
                  </a:cubicBezTo>
                  <a:cubicBezTo>
                    <a:pt x="345" y="17"/>
                    <a:pt x="345" y="17"/>
                    <a:pt x="345" y="17"/>
                  </a:cubicBezTo>
                  <a:cubicBezTo>
                    <a:pt x="346" y="17"/>
                    <a:pt x="346" y="17"/>
                    <a:pt x="346" y="17"/>
                  </a:cubicBezTo>
                  <a:cubicBezTo>
                    <a:pt x="348" y="18"/>
                    <a:pt x="348" y="18"/>
                    <a:pt x="348" y="18"/>
                  </a:cubicBezTo>
                  <a:cubicBezTo>
                    <a:pt x="349" y="18"/>
                    <a:pt x="349" y="18"/>
                    <a:pt x="349" y="18"/>
                  </a:cubicBezTo>
                  <a:cubicBezTo>
                    <a:pt x="350" y="18"/>
                    <a:pt x="350" y="18"/>
                    <a:pt x="350" y="18"/>
                  </a:cubicBezTo>
                  <a:cubicBezTo>
                    <a:pt x="352" y="18"/>
                    <a:pt x="352" y="18"/>
                    <a:pt x="352" y="18"/>
                  </a:cubicBezTo>
                  <a:cubicBezTo>
                    <a:pt x="355" y="19"/>
                    <a:pt x="355" y="19"/>
                    <a:pt x="355" y="19"/>
                  </a:cubicBezTo>
                  <a:cubicBezTo>
                    <a:pt x="355" y="19"/>
                    <a:pt x="355" y="19"/>
                    <a:pt x="355" y="19"/>
                  </a:cubicBezTo>
                  <a:cubicBezTo>
                    <a:pt x="354" y="19"/>
                    <a:pt x="354" y="19"/>
                    <a:pt x="354" y="19"/>
                  </a:cubicBezTo>
                  <a:cubicBezTo>
                    <a:pt x="353" y="20"/>
                    <a:pt x="353" y="20"/>
                    <a:pt x="353" y="20"/>
                  </a:cubicBezTo>
                  <a:cubicBezTo>
                    <a:pt x="353" y="21"/>
                    <a:pt x="353" y="21"/>
                    <a:pt x="353" y="21"/>
                  </a:cubicBezTo>
                  <a:cubicBezTo>
                    <a:pt x="354" y="22"/>
                    <a:pt x="354" y="22"/>
                    <a:pt x="354" y="22"/>
                  </a:cubicBezTo>
                  <a:cubicBezTo>
                    <a:pt x="355" y="22"/>
                    <a:pt x="355" y="22"/>
                    <a:pt x="355" y="22"/>
                  </a:cubicBezTo>
                  <a:cubicBezTo>
                    <a:pt x="355" y="23"/>
                    <a:pt x="355" y="23"/>
                    <a:pt x="355" y="23"/>
                  </a:cubicBezTo>
                  <a:cubicBezTo>
                    <a:pt x="355" y="23"/>
                    <a:pt x="355" y="23"/>
                    <a:pt x="355" y="23"/>
                  </a:cubicBezTo>
                  <a:cubicBezTo>
                    <a:pt x="355" y="24"/>
                    <a:pt x="355" y="24"/>
                    <a:pt x="355" y="24"/>
                  </a:cubicBezTo>
                  <a:cubicBezTo>
                    <a:pt x="355" y="25"/>
                    <a:pt x="355" y="25"/>
                    <a:pt x="355" y="25"/>
                  </a:cubicBezTo>
                  <a:cubicBezTo>
                    <a:pt x="354" y="26"/>
                    <a:pt x="354" y="26"/>
                    <a:pt x="354" y="26"/>
                  </a:cubicBezTo>
                  <a:cubicBezTo>
                    <a:pt x="353" y="26"/>
                    <a:pt x="353" y="26"/>
                    <a:pt x="353" y="26"/>
                  </a:cubicBezTo>
                  <a:cubicBezTo>
                    <a:pt x="353" y="26"/>
                    <a:pt x="353" y="26"/>
                    <a:pt x="353" y="26"/>
                  </a:cubicBezTo>
                  <a:cubicBezTo>
                    <a:pt x="352" y="26"/>
                    <a:pt x="352" y="26"/>
                    <a:pt x="352" y="26"/>
                  </a:cubicBezTo>
                  <a:cubicBezTo>
                    <a:pt x="351" y="26"/>
                    <a:pt x="351" y="26"/>
                    <a:pt x="351" y="26"/>
                  </a:cubicBezTo>
                  <a:cubicBezTo>
                    <a:pt x="350" y="27"/>
                    <a:pt x="350" y="27"/>
                    <a:pt x="350" y="27"/>
                  </a:cubicBezTo>
                  <a:cubicBezTo>
                    <a:pt x="348" y="26"/>
                    <a:pt x="348" y="26"/>
                    <a:pt x="348" y="26"/>
                  </a:cubicBezTo>
                  <a:cubicBezTo>
                    <a:pt x="347" y="25"/>
                    <a:pt x="347" y="25"/>
                    <a:pt x="347" y="25"/>
                  </a:cubicBezTo>
                  <a:cubicBezTo>
                    <a:pt x="345" y="23"/>
                    <a:pt x="345" y="23"/>
                    <a:pt x="345" y="23"/>
                  </a:cubicBezTo>
                  <a:cubicBezTo>
                    <a:pt x="345" y="22"/>
                    <a:pt x="345" y="22"/>
                    <a:pt x="345" y="22"/>
                  </a:cubicBezTo>
                  <a:cubicBezTo>
                    <a:pt x="345" y="21"/>
                    <a:pt x="345" y="21"/>
                    <a:pt x="345" y="21"/>
                  </a:cubicBezTo>
                  <a:cubicBezTo>
                    <a:pt x="345" y="21"/>
                    <a:pt x="345" y="21"/>
                    <a:pt x="345" y="21"/>
                  </a:cubicBezTo>
                  <a:cubicBezTo>
                    <a:pt x="346" y="20"/>
                    <a:pt x="346" y="20"/>
                    <a:pt x="346" y="20"/>
                  </a:cubicBezTo>
                  <a:cubicBezTo>
                    <a:pt x="345" y="20"/>
                    <a:pt x="345" y="20"/>
                    <a:pt x="345" y="20"/>
                  </a:cubicBezTo>
                  <a:cubicBezTo>
                    <a:pt x="345" y="19"/>
                    <a:pt x="345" y="19"/>
                    <a:pt x="345" y="19"/>
                  </a:cubicBezTo>
                  <a:cubicBezTo>
                    <a:pt x="344" y="19"/>
                    <a:pt x="344" y="19"/>
                    <a:pt x="344" y="19"/>
                  </a:cubicBezTo>
                  <a:cubicBezTo>
                    <a:pt x="344" y="18"/>
                    <a:pt x="344" y="18"/>
                    <a:pt x="344" y="18"/>
                  </a:cubicBezTo>
                  <a:cubicBezTo>
                    <a:pt x="343" y="18"/>
                    <a:pt x="343" y="18"/>
                    <a:pt x="343" y="18"/>
                  </a:cubicBezTo>
                  <a:cubicBezTo>
                    <a:pt x="343" y="17"/>
                    <a:pt x="343" y="17"/>
                    <a:pt x="343" y="17"/>
                  </a:cubicBezTo>
                  <a:close/>
                  <a:moveTo>
                    <a:pt x="195" y="38"/>
                  </a:moveTo>
                  <a:cubicBezTo>
                    <a:pt x="195" y="38"/>
                    <a:pt x="196" y="37"/>
                    <a:pt x="196" y="37"/>
                  </a:cubicBezTo>
                  <a:cubicBezTo>
                    <a:pt x="197" y="36"/>
                    <a:pt x="197" y="36"/>
                    <a:pt x="197" y="36"/>
                  </a:cubicBezTo>
                  <a:cubicBezTo>
                    <a:pt x="198" y="35"/>
                    <a:pt x="198" y="35"/>
                    <a:pt x="198" y="35"/>
                  </a:cubicBezTo>
                  <a:cubicBezTo>
                    <a:pt x="199" y="35"/>
                    <a:pt x="199" y="35"/>
                    <a:pt x="199" y="35"/>
                  </a:cubicBezTo>
                  <a:cubicBezTo>
                    <a:pt x="198" y="34"/>
                    <a:pt x="198" y="34"/>
                    <a:pt x="198" y="34"/>
                  </a:cubicBezTo>
                  <a:cubicBezTo>
                    <a:pt x="199" y="33"/>
                    <a:pt x="199" y="33"/>
                    <a:pt x="199" y="33"/>
                  </a:cubicBezTo>
                  <a:cubicBezTo>
                    <a:pt x="200" y="32"/>
                    <a:pt x="200" y="32"/>
                    <a:pt x="200" y="32"/>
                  </a:cubicBezTo>
                  <a:cubicBezTo>
                    <a:pt x="201" y="32"/>
                    <a:pt x="201" y="32"/>
                    <a:pt x="201" y="32"/>
                  </a:cubicBezTo>
                  <a:cubicBezTo>
                    <a:pt x="202" y="33"/>
                    <a:pt x="202" y="33"/>
                    <a:pt x="202" y="33"/>
                  </a:cubicBezTo>
                  <a:cubicBezTo>
                    <a:pt x="202" y="32"/>
                    <a:pt x="202" y="32"/>
                    <a:pt x="202" y="32"/>
                  </a:cubicBezTo>
                  <a:cubicBezTo>
                    <a:pt x="203" y="32"/>
                    <a:pt x="203" y="32"/>
                    <a:pt x="203" y="32"/>
                  </a:cubicBezTo>
                  <a:cubicBezTo>
                    <a:pt x="203" y="31"/>
                    <a:pt x="203" y="31"/>
                    <a:pt x="203" y="31"/>
                  </a:cubicBezTo>
                  <a:cubicBezTo>
                    <a:pt x="204" y="31"/>
                    <a:pt x="204" y="31"/>
                    <a:pt x="204" y="31"/>
                  </a:cubicBezTo>
                  <a:cubicBezTo>
                    <a:pt x="206" y="30"/>
                    <a:pt x="206" y="30"/>
                    <a:pt x="206" y="30"/>
                  </a:cubicBezTo>
                  <a:cubicBezTo>
                    <a:pt x="206" y="29"/>
                    <a:pt x="206" y="29"/>
                    <a:pt x="206" y="29"/>
                  </a:cubicBezTo>
                  <a:cubicBezTo>
                    <a:pt x="206" y="29"/>
                    <a:pt x="206" y="29"/>
                    <a:pt x="206" y="29"/>
                  </a:cubicBezTo>
                  <a:cubicBezTo>
                    <a:pt x="207" y="27"/>
                    <a:pt x="207" y="27"/>
                    <a:pt x="207" y="27"/>
                  </a:cubicBezTo>
                  <a:cubicBezTo>
                    <a:pt x="207" y="26"/>
                    <a:pt x="207" y="26"/>
                    <a:pt x="207" y="26"/>
                  </a:cubicBezTo>
                  <a:cubicBezTo>
                    <a:pt x="206" y="25"/>
                    <a:pt x="206" y="25"/>
                    <a:pt x="206" y="25"/>
                  </a:cubicBezTo>
                  <a:cubicBezTo>
                    <a:pt x="205" y="24"/>
                    <a:pt x="205" y="24"/>
                    <a:pt x="205" y="24"/>
                  </a:cubicBezTo>
                  <a:cubicBezTo>
                    <a:pt x="205" y="23"/>
                    <a:pt x="205" y="23"/>
                    <a:pt x="205" y="23"/>
                  </a:cubicBezTo>
                  <a:cubicBezTo>
                    <a:pt x="204" y="23"/>
                    <a:pt x="204" y="23"/>
                    <a:pt x="204" y="23"/>
                  </a:cubicBezTo>
                  <a:cubicBezTo>
                    <a:pt x="203" y="22"/>
                    <a:pt x="203" y="22"/>
                    <a:pt x="203" y="22"/>
                  </a:cubicBezTo>
                  <a:cubicBezTo>
                    <a:pt x="203" y="23"/>
                    <a:pt x="203" y="23"/>
                    <a:pt x="203" y="23"/>
                  </a:cubicBezTo>
                  <a:cubicBezTo>
                    <a:pt x="202" y="22"/>
                    <a:pt x="202" y="22"/>
                    <a:pt x="202" y="22"/>
                  </a:cubicBezTo>
                  <a:cubicBezTo>
                    <a:pt x="201" y="22"/>
                    <a:pt x="201" y="22"/>
                    <a:pt x="201" y="22"/>
                  </a:cubicBezTo>
                  <a:cubicBezTo>
                    <a:pt x="200" y="21"/>
                    <a:pt x="200" y="21"/>
                    <a:pt x="200" y="21"/>
                  </a:cubicBezTo>
                  <a:cubicBezTo>
                    <a:pt x="199" y="21"/>
                    <a:pt x="199" y="21"/>
                    <a:pt x="199" y="21"/>
                  </a:cubicBezTo>
                  <a:cubicBezTo>
                    <a:pt x="199" y="21"/>
                    <a:pt x="199" y="21"/>
                    <a:pt x="199" y="21"/>
                  </a:cubicBezTo>
                  <a:cubicBezTo>
                    <a:pt x="198" y="21"/>
                    <a:pt x="198" y="21"/>
                    <a:pt x="198" y="21"/>
                  </a:cubicBezTo>
                  <a:cubicBezTo>
                    <a:pt x="198" y="20"/>
                    <a:pt x="198" y="20"/>
                    <a:pt x="198" y="20"/>
                  </a:cubicBezTo>
                  <a:cubicBezTo>
                    <a:pt x="198" y="20"/>
                    <a:pt x="198" y="20"/>
                    <a:pt x="198" y="20"/>
                  </a:cubicBezTo>
                  <a:cubicBezTo>
                    <a:pt x="197" y="20"/>
                    <a:pt x="197" y="20"/>
                    <a:pt x="197" y="20"/>
                  </a:cubicBezTo>
                  <a:cubicBezTo>
                    <a:pt x="197" y="20"/>
                    <a:pt x="197" y="20"/>
                    <a:pt x="197" y="20"/>
                  </a:cubicBezTo>
                  <a:cubicBezTo>
                    <a:pt x="196" y="20"/>
                    <a:pt x="196" y="20"/>
                    <a:pt x="196" y="20"/>
                  </a:cubicBezTo>
                  <a:cubicBezTo>
                    <a:pt x="195" y="19"/>
                    <a:pt x="195" y="19"/>
                    <a:pt x="195" y="19"/>
                  </a:cubicBezTo>
                  <a:cubicBezTo>
                    <a:pt x="195" y="19"/>
                    <a:pt x="195" y="19"/>
                    <a:pt x="195" y="19"/>
                  </a:cubicBezTo>
                  <a:cubicBezTo>
                    <a:pt x="195" y="20"/>
                    <a:pt x="195" y="20"/>
                    <a:pt x="195" y="20"/>
                  </a:cubicBezTo>
                  <a:cubicBezTo>
                    <a:pt x="196" y="20"/>
                    <a:pt x="196" y="20"/>
                    <a:pt x="196" y="20"/>
                  </a:cubicBezTo>
                  <a:cubicBezTo>
                    <a:pt x="196" y="21"/>
                    <a:pt x="196" y="21"/>
                    <a:pt x="196" y="21"/>
                  </a:cubicBezTo>
                  <a:cubicBezTo>
                    <a:pt x="195" y="21"/>
                    <a:pt x="195" y="21"/>
                    <a:pt x="195" y="21"/>
                  </a:cubicBezTo>
                  <a:cubicBezTo>
                    <a:pt x="195" y="22"/>
                    <a:pt x="195" y="22"/>
                    <a:pt x="195" y="22"/>
                  </a:cubicBezTo>
                  <a:cubicBezTo>
                    <a:pt x="195" y="22"/>
                    <a:pt x="195" y="22"/>
                    <a:pt x="195" y="22"/>
                  </a:cubicBezTo>
                  <a:cubicBezTo>
                    <a:pt x="194" y="21"/>
                    <a:pt x="194" y="21"/>
                    <a:pt x="194" y="21"/>
                  </a:cubicBezTo>
                  <a:cubicBezTo>
                    <a:pt x="194" y="19"/>
                    <a:pt x="194" y="19"/>
                    <a:pt x="194" y="19"/>
                  </a:cubicBezTo>
                  <a:cubicBezTo>
                    <a:pt x="193" y="18"/>
                    <a:pt x="193" y="18"/>
                    <a:pt x="193" y="18"/>
                  </a:cubicBezTo>
                  <a:cubicBezTo>
                    <a:pt x="192" y="18"/>
                    <a:pt x="192" y="18"/>
                    <a:pt x="192" y="18"/>
                  </a:cubicBezTo>
                  <a:cubicBezTo>
                    <a:pt x="191" y="18"/>
                    <a:pt x="191" y="18"/>
                    <a:pt x="191" y="18"/>
                  </a:cubicBezTo>
                  <a:cubicBezTo>
                    <a:pt x="191" y="18"/>
                    <a:pt x="191" y="18"/>
                    <a:pt x="191" y="18"/>
                  </a:cubicBezTo>
                  <a:cubicBezTo>
                    <a:pt x="190" y="18"/>
                    <a:pt x="190" y="18"/>
                    <a:pt x="190" y="18"/>
                  </a:cubicBezTo>
                  <a:cubicBezTo>
                    <a:pt x="190" y="19"/>
                    <a:pt x="190" y="19"/>
                    <a:pt x="190" y="19"/>
                  </a:cubicBezTo>
                  <a:cubicBezTo>
                    <a:pt x="191" y="20"/>
                    <a:pt x="191" y="20"/>
                    <a:pt x="191" y="20"/>
                  </a:cubicBezTo>
                  <a:cubicBezTo>
                    <a:pt x="192" y="20"/>
                    <a:pt x="192" y="20"/>
                    <a:pt x="192" y="20"/>
                  </a:cubicBezTo>
                  <a:cubicBezTo>
                    <a:pt x="191" y="21"/>
                    <a:pt x="191" y="21"/>
                    <a:pt x="191" y="21"/>
                  </a:cubicBezTo>
                  <a:cubicBezTo>
                    <a:pt x="191" y="21"/>
                    <a:pt x="191" y="21"/>
                    <a:pt x="191" y="21"/>
                  </a:cubicBezTo>
                  <a:cubicBezTo>
                    <a:pt x="190" y="20"/>
                    <a:pt x="190" y="20"/>
                    <a:pt x="190" y="20"/>
                  </a:cubicBezTo>
                  <a:cubicBezTo>
                    <a:pt x="190" y="20"/>
                    <a:pt x="190" y="20"/>
                    <a:pt x="190" y="20"/>
                  </a:cubicBezTo>
                  <a:cubicBezTo>
                    <a:pt x="189" y="20"/>
                    <a:pt x="189" y="20"/>
                    <a:pt x="189" y="20"/>
                  </a:cubicBezTo>
                  <a:cubicBezTo>
                    <a:pt x="190" y="20"/>
                    <a:pt x="190" y="20"/>
                    <a:pt x="190" y="20"/>
                  </a:cubicBezTo>
                  <a:cubicBezTo>
                    <a:pt x="190" y="21"/>
                    <a:pt x="190" y="21"/>
                    <a:pt x="190" y="21"/>
                  </a:cubicBezTo>
                  <a:cubicBezTo>
                    <a:pt x="190" y="21"/>
                    <a:pt x="190" y="21"/>
                    <a:pt x="190" y="21"/>
                  </a:cubicBezTo>
                  <a:cubicBezTo>
                    <a:pt x="190" y="22"/>
                    <a:pt x="190" y="22"/>
                    <a:pt x="190" y="22"/>
                  </a:cubicBezTo>
                  <a:cubicBezTo>
                    <a:pt x="190" y="22"/>
                    <a:pt x="190" y="22"/>
                    <a:pt x="190" y="22"/>
                  </a:cubicBezTo>
                  <a:cubicBezTo>
                    <a:pt x="191" y="23"/>
                    <a:pt x="191" y="23"/>
                    <a:pt x="191" y="23"/>
                  </a:cubicBezTo>
                  <a:cubicBezTo>
                    <a:pt x="191" y="23"/>
                    <a:pt x="191" y="23"/>
                    <a:pt x="191" y="23"/>
                  </a:cubicBezTo>
                  <a:cubicBezTo>
                    <a:pt x="191" y="24"/>
                    <a:pt x="191" y="24"/>
                    <a:pt x="191" y="24"/>
                  </a:cubicBezTo>
                  <a:cubicBezTo>
                    <a:pt x="192" y="26"/>
                    <a:pt x="192" y="26"/>
                    <a:pt x="192" y="26"/>
                  </a:cubicBezTo>
                  <a:cubicBezTo>
                    <a:pt x="193" y="26"/>
                    <a:pt x="193" y="26"/>
                    <a:pt x="193" y="26"/>
                  </a:cubicBezTo>
                  <a:cubicBezTo>
                    <a:pt x="193" y="26"/>
                    <a:pt x="193" y="26"/>
                    <a:pt x="193" y="26"/>
                  </a:cubicBezTo>
                  <a:cubicBezTo>
                    <a:pt x="193" y="27"/>
                    <a:pt x="193" y="27"/>
                    <a:pt x="193" y="27"/>
                  </a:cubicBezTo>
                  <a:cubicBezTo>
                    <a:pt x="192" y="27"/>
                    <a:pt x="192" y="27"/>
                    <a:pt x="192" y="27"/>
                  </a:cubicBezTo>
                  <a:cubicBezTo>
                    <a:pt x="192" y="28"/>
                    <a:pt x="192" y="28"/>
                    <a:pt x="192" y="28"/>
                  </a:cubicBezTo>
                  <a:cubicBezTo>
                    <a:pt x="192" y="30"/>
                    <a:pt x="192" y="30"/>
                    <a:pt x="192" y="30"/>
                  </a:cubicBezTo>
                  <a:cubicBezTo>
                    <a:pt x="193" y="31"/>
                    <a:pt x="193" y="31"/>
                    <a:pt x="193" y="31"/>
                  </a:cubicBezTo>
                  <a:cubicBezTo>
                    <a:pt x="193" y="32"/>
                    <a:pt x="193" y="32"/>
                    <a:pt x="193" y="32"/>
                  </a:cubicBezTo>
                  <a:cubicBezTo>
                    <a:pt x="193" y="32"/>
                    <a:pt x="193" y="32"/>
                    <a:pt x="193" y="32"/>
                  </a:cubicBezTo>
                  <a:cubicBezTo>
                    <a:pt x="193" y="33"/>
                    <a:pt x="193" y="33"/>
                    <a:pt x="193" y="33"/>
                  </a:cubicBezTo>
                  <a:cubicBezTo>
                    <a:pt x="193" y="33"/>
                    <a:pt x="193" y="33"/>
                    <a:pt x="193" y="33"/>
                  </a:cubicBezTo>
                  <a:cubicBezTo>
                    <a:pt x="193" y="34"/>
                    <a:pt x="193" y="34"/>
                    <a:pt x="193" y="34"/>
                  </a:cubicBezTo>
                  <a:cubicBezTo>
                    <a:pt x="194" y="36"/>
                    <a:pt x="194" y="36"/>
                    <a:pt x="194" y="36"/>
                  </a:cubicBezTo>
                  <a:cubicBezTo>
                    <a:pt x="195" y="36"/>
                    <a:pt x="195" y="36"/>
                    <a:pt x="195" y="36"/>
                  </a:cubicBezTo>
                  <a:cubicBezTo>
                    <a:pt x="195" y="37"/>
                    <a:pt x="195" y="37"/>
                    <a:pt x="195" y="37"/>
                  </a:cubicBezTo>
                  <a:cubicBezTo>
                    <a:pt x="195" y="38"/>
                    <a:pt x="195" y="38"/>
                    <a:pt x="195" y="38"/>
                  </a:cubicBezTo>
                  <a:close/>
                  <a:moveTo>
                    <a:pt x="212" y="29"/>
                  </a:moveTo>
                  <a:cubicBezTo>
                    <a:pt x="213" y="28"/>
                    <a:pt x="213" y="28"/>
                    <a:pt x="213" y="28"/>
                  </a:cubicBezTo>
                  <a:cubicBezTo>
                    <a:pt x="213" y="28"/>
                    <a:pt x="213" y="28"/>
                    <a:pt x="213" y="28"/>
                  </a:cubicBezTo>
                  <a:cubicBezTo>
                    <a:pt x="213" y="28"/>
                    <a:pt x="213" y="28"/>
                    <a:pt x="213" y="28"/>
                  </a:cubicBezTo>
                  <a:cubicBezTo>
                    <a:pt x="213" y="27"/>
                    <a:pt x="213" y="27"/>
                    <a:pt x="213" y="27"/>
                  </a:cubicBezTo>
                  <a:cubicBezTo>
                    <a:pt x="214" y="27"/>
                    <a:pt x="214" y="27"/>
                    <a:pt x="214" y="27"/>
                  </a:cubicBezTo>
                  <a:cubicBezTo>
                    <a:pt x="213" y="26"/>
                    <a:pt x="213" y="26"/>
                    <a:pt x="213" y="26"/>
                  </a:cubicBezTo>
                  <a:cubicBezTo>
                    <a:pt x="213" y="27"/>
                    <a:pt x="213" y="27"/>
                    <a:pt x="213" y="27"/>
                  </a:cubicBezTo>
                  <a:cubicBezTo>
                    <a:pt x="212" y="27"/>
                    <a:pt x="212" y="27"/>
                    <a:pt x="212" y="27"/>
                  </a:cubicBezTo>
                  <a:cubicBezTo>
                    <a:pt x="212" y="28"/>
                    <a:pt x="212" y="28"/>
                    <a:pt x="212" y="28"/>
                  </a:cubicBezTo>
                  <a:cubicBezTo>
                    <a:pt x="212" y="28"/>
                    <a:pt x="212" y="28"/>
                    <a:pt x="212" y="28"/>
                  </a:cubicBezTo>
                  <a:cubicBezTo>
                    <a:pt x="211" y="29"/>
                    <a:pt x="211" y="29"/>
                    <a:pt x="211" y="29"/>
                  </a:cubicBezTo>
                  <a:cubicBezTo>
                    <a:pt x="212" y="29"/>
                    <a:pt x="212" y="29"/>
                    <a:pt x="212" y="29"/>
                  </a:cubicBezTo>
                  <a:cubicBezTo>
                    <a:pt x="212" y="29"/>
                    <a:pt x="212" y="29"/>
                    <a:pt x="212" y="29"/>
                  </a:cubicBezTo>
                  <a:close/>
                  <a:moveTo>
                    <a:pt x="213" y="29"/>
                  </a:moveTo>
                  <a:cubicBezTo>
                    <a:pt x="214" y="28"/>
                    <a:pt x="214" y="28"/>
                    <a:pt x="214" y="28"/>
                  </a:cubicBezTo>
                  <a:cubicBezTo>
                    <a:pt x="215" y="28"/>
                    <a:pt x="215" y="28"/>
                    <a:pt x="215" y="28"/>
                  </a:cubicBezTo>
                  <a:cubicBezTo>
                    <a:pt x="216" y="28"/>
                    <a:pt x="216" y="28"/>
                    <a:pt x="216" y="28"/>
                  </a:cubicBezTo>
                  <a:cubicBezTo>
                    <a:pt x="216" y="28"/>
                    <a:pt x="216" y="28"/>
                    <a:pt x="216" y="28"/>
                  </a:cubicBezTo>
                  <a:cubicBezTo>
                    <a:pt x="217" y="27"/>
                    <a:pt x="217" y="27"/>
                    <a:pt x="217" y="27"/>
                  </a:cubicBezTo>
                  <a:cubicBezTo>
                    <a:pt x="217" y="27"/>
                    <a:pt x="217" y="27"/>
                    <a:pt x="217" y="27"/>
                  </a:cubicBezTo>
                  <a:cubicBezTo>
                    <a:pt x="218" y="28"/>
                    <a:pt x="218" y="28"/>
                    <a:pt x="218" y="28"/>
                  </a:cubicBezTo>
                  <a:cubicBezTo>
                    <a:pt x="217" y="29"/>
                    <a:pt x="217" y="29"/>
                    <a:pt x="217" y="29"/>
                  </a:cubicBezTo>
                  <a:cubicBezTo>
                    <a:pt x="216" y="29"/>
                    <a:pt x="216" y="29"/>
                    <a:pt x="216" y="29"/>
                  </a:cubicBezTo>
                  <a:cubicBezTo>
                    <a:pt x="216" y="29"/>
                    <a:pt x="216" y="29"/>
                    <a:pt x="216" y="29"/>
                  </a:cubicBezTo>
                  <a:cubicBezTo>
                    <a:pt x="215" y="29"/>
                    <a:pt x="215" y="29"/>
                    <a:pt x="215" y="29"/>
                  </a:cubicBezTo>
                  <a:cubicBezTo>
                    <a:pt x="213" y="29"/>
                    <a:pt x="213" y="29"/>
                    <a:pt x="213" y="29"/>
                  </a:cubicBezTo>
                  <a:cubicBezTo>
                    <a:pt x="213" y="29"/>
                    <a:pt x="213" y="29"/>
                    <a:pt x="213" y="29"/>
                  </a:cubicBezTo>
                  <a:close/>
                  <a:moveTo>
                    <a:pt x="222" y="36"/>
                  </a:moveTo>
                  <a:cubicBezTo>
                    <a:pt x="222" y="37"/>
                    <a:pt x="222" y="37"/>
                    <a:pt x="222" y="37"/>
                  </a:cubicBezTo>
                  <a:cubicBezTo>
                    <a:pt x="223" y="38"/>
                    <a:pt x="223" y="38"/>
                    <a:pt x="223" y="38"/>
                  </a:cubicBezTo>
                  <a:cubicBezTo>
                    <a:pt x="223" y="38"/>
                    <a:pt x="223" y="38"/>
                    <a:pt x="223" y="38"/>
                  </a:cubicBezTo>
                  <a:cubicBezTo>
                    <a:pt x="223" y="39"/>
                    <a:pt x="223" y="39"/>
                    <a:pt x="223" y="39"/>
                  </a:cubicBezTo>
                  <a:cubicBezTo>
                    <a:pt x="224" y="38"/>
                    <a:pt x="224" y="38"/>
                    <a:pt x="224" y="38"/>
                  </a:cubicBezTo>
                  <a:cubicBezTo>
                    <a:pt x="224" y="37"/>
                    <a:pt x="224" y="37"/>
                    <a:pt x="224" y="37"/>
                  </a:cubicBezTo>
                  <a:cubicBezTo>
                    <a:pt x="224" y="36"/>
                    <a:pt x="224" y="36"/>
                    <a:pt x="224" y="36"/>
                  </a:cubicBezTo>
                  <a:cubicBezTo>
                    <a:pt x="223" y="36"/>
                    <a:pt x="223" y="36"/>
                    <a:pt x="223" y="36"/>
                  </a:cubicBezTo>
                  <a:cubicBezTo>
                    <a:pt x="222" y="36"/>
                    <a:pt x="222" y="36"/>
                    <a:pt x="222" y="36"/>
                  </a:cubicBezTo>
                  <a:close/>
                  <a:moveTo>
                    <a:pt x="305" y="61"/>
                  </a:moveTo>
                  <a:cubicBezTo>
                    <a:pt x="305" y="60"/>
                    <a:pt x="305" y="60"/>
                    <a:pt x="305" y="60"/>
                  </a:cubicBezTo>
                  <a:cubicBezTo>
                    <a:pt x="306" y="59"/>
                    <a:pt x="306" y="59"/>
                    <a:pt x="306" y="59"/>
                  </a:cubicBezTo>
                  <a:cubicBezTo>
                    <a:pt x="306" y="59"/>
                    <a:pt x="306" y="59"/>
                    <a:pt x="306" y="59"/>
                  </a:cubicBezTo>
                  <a:cubicBezTo>
                    <a:pt x="304" y="59"/>
                    <a:pt x="304" y="59"/>
                    <a:pt x="304" y="59"/>
                  </a:cubicBezTo>
                  <a:cubicBezTo>
                    <a:pt x="304" y="60"/>
                    <a:pt x="304" y="60"/>
                    <a:pt x="304" y="60"/>
                  </a:cubicBezTo>
                  <a:cubicBezTo>
                    <a:pt x="304" y="60"/>
                    <a:pt x="304" y="60"/>
                    <a:pt x="304" y="60"/>
                  </a:cubicBezTo>
                  <a:cubicBezTo>
                    <a:pt x="305" y="60"/>
                    <a:pt x="305" y="60"/>
                    <a:pt x="305" y="60"/>
                  </a:cubicBezTo>
                  <a:cubicBezTo>
                    <a:pt x="305" y="61"/>
                    <a:pt x="305" y="61"/>
                    <a:pt x="305" y="61"/>
                  </a:cubicBezTo>
                  <a:close/>
                  <a:moveTo>
                    <a:pt x="294" y="72"/>
                  </a:moveTo>
                  <a:cubicBezTo>
                    <a:pt x="295" y="72"/>
                    <a:pt x="295" y="72"/>
                    <a:pt x="295" y="72"/>
                  </a:cubicBezTo>
                  <a:cubicBezTo>
                    <a:pt x="295" y="71"/>
                    <a:pt x="295" y="71"/>
                    <a:pt x="295" y="71"/>
                  </a:cubicBezTo>
                  <a:cubicBezTo>
                    <a:pt x="296" y="72"/>
                    <a:pt x="296" y="72"/>
                    <a:pt x="296" y="72"/>
                  </a:cubicBezTo>
                  <a:cubicBezTo>
                    <a:pt x="296" y="71"/>
                    <a:pt x="296" y="71"/>
                    <a:pt x="296" y="71"/>
                  </a:cubicBezTo>
                  <a:cubicBezTo>
                    <a:pt x="295" y="71"/>
                    <a:pt x="295" y="71"/>
                    <a:pt x="295" y="71"/>
                  </a:cubicBezTo>
                  <a:cubicBezTo>
                    <a:pt x="294" y="70"/>
                    <a:pt x="294" y="70"/>
                    <a:pt x="294" y="70"/>
                  </a:cubicBezTo>
                  <a:cubicBezTo>
                    <a:pt x="294" y="70"/>
                    <a:pt x="294" y="70"/>
                    <a:pt x="294" y="70"/>
                  </a:cubicBezTo>
                  <a:cubicBezTo>
                    <a:pt x="293" y="70"/>
                    <a:pt x="293" y="70"/>
                    <a:pt x="293" y="70"/>
                  </a:cubicBezTo>
                  <a:cubicBezTo>
                    <a:pt x="293" y="71"/>
                    <a:pt x="293" y="71"/>
                    <a:pt x="293" y="71"/>
                  </a:cubicBezTo>
                  <a:cubicBezTo>
                    <a:pt x="294" y="71"/>
                    <a:pt x="294" y="71"/>
                    <a:pt x="294" y="71"/>
                  </a:cubicBezTo>
                  <a:cubicBezTo>
                    <a:pt x="294" y="71"/>
                    <a:pt x="294" y="72"/>
                    <a:pt x="294" y="72"/>
                  </a:cubicBezTo>
                  <a:close/>
                  <a:moveTo>
                    <a:pt x="263" y="67"/>
                  </a:moveTo>
                  <a:cubicBezTo>
                    <a:pt x="264" y="67"/>
                    <a:pt x="264" y="67"/>
                    <a:pt x="264" y="67"/>
                  </a:cubicBezTo>
                  <a:cubicBezTo>
                    <a:pt x="265" y="67"/>
                    <a:pt x="265" y="67"/>
                    <a:pt x="265" y="67"/>
                  </a:cubicBezTo>
                  <a:cubicBezTo>
                    <a:pt x="265" y="67"/>
                    <a:pt x="265" y="67"/>
                    <a:pt x="265" y="67"/>
                  </a:cubicBezTo>
                  <a:cubicBezTo>
                    <a:pt x="265" y="66"/>
                    <a:pt x="265" y="66"/>
                    <a:pt x="265" y="66"/>
                  </a:cubicBezTo>
                  <a:cubicBezTo>
                    <a:pt x="266" y="66"/>
                    <a:pt x="266" y="66"/>
                    <a:pt x="266" y="66"/>
                  </a:cubicBezTo>
                  <a:cubicBezTo>
                    <a:pt x="266" y="65"/>
                    <a:pt x="266" y="65"/>
                    <a:pt x="266" y="65"/>
                  </a:cubicBezTo>
                  <a:cubicBezTo>
                    <a:pt x="265" y="65"/>
                    <a:pt x="265" y="65"/>
                    <a:pt x="265" y="65"/>
                  </a:cubicBezTo>
                  <a:cubicBezTo>
                    <a:pt x="265" y="64"/>
                    <a:pt x="265" y="64"/>
                    <a:pt x="265" y="64"/>
                  </a:cubicBezTo>
                  <a:cubicBezTo>
                    <a:pt x="265" y="63"/>
                    <a:pt x="265" y="63"/>
                    <a:pt x="265" y="63"/>
                  </a:cubicBezTo>
                  <a:cubicBezTo>
                    <a:pt x="264" y="62"/>
                    <a:pt x="264" y="62"/>
                    <a:pt x="264" y="62"/>
                  </a:cubicBezTo>
                  <a:cubicBezTo>
                    <a:pt x="264" y="62"/>
                    <a:pt x="264" y="62"/>
                    <a:pt x="264" y="62"/>
                  </a:cubicBezTo>
                  <a:cubicBezTo>
                    <a:pt x="264" y="62"/>
                    <a:pt x="264" y="62"/>
                    <a:pt x="264" y="62"/>
                  </a:cubicBezTo>
                  <a:cubicBezTo>
                    <a:pt x="262" y="62"/>
                    <a:pt x="262" y="62"/>
                    <a:pt x="262" y="62"/>
                  </a:cubicBezTo>
                  <a:cubicBezTo>
                    <a:pt x="261" y="63"/>
                    <a:pt x="261" y="63"/>
                    <a:pt x="261" y="63"/>
                  </a:cubicBezTo>
                  <a:cubicBezTo>
                    <a:pt x="260" y="63"/>
                    <a:pt x="260" y="63"/>
                    <a:pt x="260" y="63"/>
                  </a:cubicBezTo>
                  <a:cubicBezTo>
                    <a:pt x="259" y="63"/>
                    <a:pt x="259" y="63"/>
                    <a:pt x="259" y="63"/>
                  </a:cubicBezTo>
                  <a:cubicBezTo>
                    <a:pt x="260" y="64"/>
                    <a:pt x="260" y="64"/>
                    <a:pt x="260" y="64"/>
                  </a:cubicBezTo>
                  <a:cubicBezTo>
                    <a:pt x="260" y="65"/>
                    <a:pt x="260" y="65"/>
                    <a:pt x="260" y="65"/>
                  </a:cubicBezTo>
                  <a:cubicBezTo>
                    <a:pt x="261" y="65"/>
                    <a:pt x="261" y="65"/>
                    <a:pt x="261" y="65"/>
                  </a:cubicBezTo>
                  <a:cubicBezTo>
                    <a:pt x="260" y="66"/>
                    <a:pt x="260" y="66"/>
                    <a:pt x="260" y="66"/>
                  </a:cubicBezTo>
                  <a:cubicBezTo>
                    <a:pt x="259" y="66"/>
                    <a:pt x="259" y="66"/>
                    <a:pt x="259" y="66"/>
                  </a:cubicBezTo>
                  <a:cubicBezTo>
                    <a:pt x="259" y="66"/>
                    <a:pt x="259" y="66"/>
                    <a:pt x="259" y="66"/>
                  </a:cubicBezTo>
                  <a:cubicBezTo>
                    <a:pt x="260" y="66"/>
                    <a:pt x="260" y="66"/>
                    <a:pt x="260" y="66"/>
                  </a:cubicBezTo>
                  <a:cubicBezTo>
                    <a:pt x="261" y="66"/>
                    <a:pt x="261" y="66"/>
                    <a:pt x="261" y="66"/>
                  </a:cubicBezTo>
                  <a:cubicBezTo>
                    <a:pt x="263" y="67"/>
                    <a:pt x="263" y="67"/>
                    <a:pt x="263" y="67"/>
                  </a:cubicBezTo>
                  <a:close/>
                  <a:moveTo>
                    <a:pt x="353" y="42"/>
                  </a:moveTo>
                  <a:cubicBezTo>
                    <a:pt x="354" y="42"/>
                    <a:pt x="354" y="42"/>
                    <a:pt x="354" y="42"/>
                  </a:cubicBezTo>
                  <a:cubicBezTo>
                    <a:pt x="354" y="42"/>
                    <a:pt x="354" y="42"/>
                    <a:pt x="354" y="42"/>
                  </a:cubicBezTo>
                  <a:cubicBezTo>
                    <a:pt x="354" y="41"/>
                    <a:pt x="354" y="41"/>
                    <a:pt x="354" y="41"/>
                  </a:cubicBezTo>
                  <a:cubicBezTo>
                    <a:pt x="354" y="40"/>
                    <a:pt x="354" y="40"/>
                    <a:pt x="354" y="40"/>
                  </a:cubicBezTo>
                  <a:cubicBezTo>
                    <a:pt x="354" y="40"/>
                    <a:pt x="354" y="40"/>
                    <a:pt x="354" y="40"/>
                  </a:cubicBezTo>
                  <a:cubicBezTo>
                    <a:pt x="353" y="39"/>
                    <a:pt x="353" y="39"/>
                    <a:pt x="353" y="39"/>
                  </a:cubicBezTo>
                  <a:cubicBezTo>
                    <a:pt x="353" y="38"/>
                    <a:pt x="353" y="38"/>
                    <a:pt x="353" y="38"/>
                  </a:cubicBezTo>
                  <a:cubicBezTo>
                    <a:pt x="352" y="37"/>
                    <a:pt x="352" y="37"/>
                    <a:pt x="352" y="37"/>
                  </a:cubicBezTo>
                  <a:cubicBezTo>
                    <a:pt x="351" y="38"/>
                    <a:pt x="351" y="38"/>
                    <a:pt x="351" y="38"/>
                  </a:cubicBezTo>
                  <a:cubicBezTo>
                    <a:pt x="350" y="38"/>
                    <a:pt x="350" y="38"/>
                    <a:pt x="350" y="38"/>
                  </a:cubicBezTo>
                  <a:cubicBezTo>
                    <a:pt x="350" y="39"/>
                    <a:pt x="350" y="39"/>
                    <a:pt x="350" y="39"/>
                  </a:cubicBezTo>
                  <a:cubicBezTo>
                    <a:pt x="351" y="40"/>
                    <a:pt x="351" y="40"/>
                    <a:pt x="351" y="40"/>
                  </a:cubicBezTo>
                  <a:cubicBezTo>
                    <a:pt x="351" y="40"/>
                    <a:pt x="351" y="40"/>
                    <a:pt x="351" y="40"/>
                  </a:cubicBezTo>
                  <a:cubicBezTo>
                    <a:pt x="351" y="41"/>
                    <a:pt x="351" y="41"/>
                    <a:pt x="351" y="41"/>
                  </a:cubicBezTo>
                  <a:cubicBezTo>
                    <a:pt x="352" y="41"/>
                    <a:pt x="352" y="41"/>
                    <a:pt x="352" y="41"/>
                  </a:cubicBezTo>
                  <a:cubicBezTo>
                    <a:pt x="353" y="42"/>
                    <a:pt x="353" y="42"/>
                    <a:pt x="353" y="42"/>
                  </a:cubicBezTo>
                  <a:cubicBezTo>
                    <a:pt x="353" y="42"/>
                    <a:pt x="353" y="42"/>
                    <a:pt x="353" y="42"/>
                  </a:cubicBezTo>
                  <a:close/>
                  <a:moveTo>
                    <a:pt x="356" y="48"/>
                  </a:moveTo>
                  <a:cubicBezTo>
                    <a:pt x="357" y="48"/>
                    <a:pt x="357" y="48"/>
                    <a:pt x="357" y="48"/>
                  </a:cubicBezTo>
                  <a:cubicBezTo>
                    <a:pt x="357" y="47"/>
                    <a:pt x="357" y="47"/>
                    <a:pt x="357" y="47"/>
                  </a:cubicBezTo>
                  <a:cubicBezTo>
                    <a:pt x="359" y="47"/>
                    <a:pt x="359" y="47"/>
                    <a:pt x="359" y="47"/>
                  </a:cubicBezTo>
                  <a:cubicBezTo>
                    <a:pt x="360" y="47"/>
                    <a:pt x="360" y="47"/>
                    <a:pt x="360" y="47"/>
                  </a:cubicBezTo>
                  <a:cubicBezTo>
                    <a:pt x="362" y="47"/>
                    <a:pt x="362" y="47"/>
                    <a:pt x="362" y="47"/>
                  </a:cubicBezTo>
                  <a:cubicBezTo>
                    <a:pt x="363" y="47"/>
                    <a:pt x="363" y="47"/>
                    <a:pt x="363" y="47"/>
                  </a:cubicBezTo>
                  <a:cubicBezTo>
                    <a:pt x="365" y="47"/>
                    <a:pt x="365" y="47"/>
                    <a:pt x="365" y="47"/>
                  </a:cubicBezTo>
                  <a:cubicBezTo>
                    <a:pt x="366" y="46"/>
                    <a:pt x="366" y="46"/>
                    <a:pt x="366" y="46"/>
                  </a:cubicBezTo>
                  <a:cubicBezTo>
                    <a:pt x="367" y="46"/>
                    <a:pt x="367" y="46"/>
                    <a:pt x="367" y="46"/>
                  </a:cubicBezTo>
                  <a:cubicBezTo>
                    <a:pt x="368" y="46"/>
                    <a:pt x="368" y="46"/>
                    <a:pt x="368" y="46"/>
                  </a:cubicBezTo>
                  <a:cubicBezTo>
                    <a:pt x="369" y="46"/>
                    <a:pt x="369" y="46"/>
                    <a:pt x="369" y="46"/>
                  </a:cubicBezTo>
                  <a:cubicBezTo>
                    <a:pt x="368" y="45"/>
                    <a:pt x="368" y="45"/>
                    <a:pt x="368" y="45"/>
                  </a:cubicBezTo>
                  <a:cubicBezTo>
                    <a:pt x="368" y="44"/>
                    <a:pt x="368" y="44"/>
                    <a:pt x="368" y="44"/>
                  </a:cubicBezTo>
                  <a:cubicBezTo>
                    <a:pt x="367" y="43"/>
                    <a:pt x="367" y="43"/>
                    <a:pt x="367" y="43"/>
                  </a:cubicBezTo>
                  <a:cubicBezTo>
                    <a:pt x="365" y="42"/>
                    <a:pt x="365" y="42"/>
                    <a:pt x="365" y="42"/>
                  </a:cubicBezTo>
                  <a:cubicBezTo>
                    <a:pt x="364" y="42"/>
                    <a:pt x="364" y="42"/>
                    <a:pt x="364" y="42"/>
                  </a:cubicBezTo>
                  <a:cubicBezTo>
                    <a:pt x="363" y="41"/>
                    <a:pt x="363" y="41"/>
                    <a:pt x="363" y="41"/>
                  </a:cubicBezTo>
                  <a:cubicBezTo>
                    <a:pt x="362" y="41"/>
                    <a:pt x="362" y="41"/>
                    <a:pt x="362" y="41"/>
                  </a:cubicBezTo>
                  <a:cubicBezTo>
                    <a:pt x="361" y="41"/>
                    <a:pt x="361" y="41"/>
                    <a:pt x="361" y="41"/>
                  </a:cubicBezTo>
                  <a:cubicBezTo>
                    <a:pt x="360" y="41"/>
                    <a:pt x="360" y="41"/>
                    <a:pt x="360" y="41"/>
                  </a:cubicBezTo>
                  <a:cubicBezTo>
                    <a:pt x="359" y="40"/>
                    <a:pt x="359" y="40"/>
                    <a:pt x="359" y="40"/>
                  </a:cubicBezTo>
                  <a:cubicBezTo>
                    <a:pt x="358" y="40"/>
                    <a:pt x="358" y="40"/>
                    <a:pt x="358" y="40"/>
                  </a:cubicBezTo>
                  <a:cubicBezTo>
                    <a:pt x="358" y="41"/>
                    <a:pt x="358" y="41"/>
                    <a:pt x="358" y="41"/>
                  </a:cubicBezTo>
                  <a:cubicBezTo>
                    <a:pt x="357" y="43"/>
                    <a:pt x="357" y="43"/>
                    <a:pt x="357" y="43"/>
                  </a:cubicBezTo>
                  <a:cubicBezTo>
                    <a:pt x="357" y="43"/>
                    <a:pt x="357" y="43"/>
                    <a:pt x="357" y="43"/>
                  </a:cubicBezTo>
                  <a:cubicBezTo>
                    <a:pt x="357" y="45"/>
                    <a:pt x="357" y="45"/>
                    <a:pt x="357" y="45"/>
                  </a:cubicBezTo>
                  <a:cubicBezTo>
                    <a:pt x="356" y="47"/>
                    <a:pt x="356" y="47"/>
                    <a:pt x="356" y="47"/>
                  </a:cubicBezTo>
                  <a:cubicBezTo>
                    <a:pt x="355" y="48"/>
                    <a:pt x="355" y="48"/>
                    <a:pt x="355" y="48"/>
                  </a:cubicBezTo>
                  <a:cubicBezTo>
                    <a:pt x="355" y="48"/>
                    <a:pt x="355" y="48"/>
                    <a:pt x="355" y="48"/>
                  </a:cubicBezTo>
                  <a:cubicBezTo>
                    <a:pt x="356" y="48"/>
                    <a:pt x="356" y="48"/>
                    <a:pt x="356" y="48"/>
                  </a:cubicBezTo>
                  <a:close/>
                  <a:moveTo>
                    <a:pt x="335" y="44"/>
                  </a:moveTo>
                  <a:cubicBezTo>
                    <a:pt x="335" y="45"/>
                    <a:pt x="335" y="45"/>
                    <a:pt x="335" y="45"/>
                  </a:cubicBezTo>
                  <a:cubicBezTo>
                    <a:pt x="336" y="46"/>
                    <a:pt x="336" y="46"/>
                    <a:pt x="336" y="46"/>
                  </a:cubicBezTo>
                  <a:cubicBezTo>
                    <a:pt x="337" y="46"/>
                    <a:pt x="337" y="46"/>
                    <a:pt x="337" y="46"/>
                  </a:cubicBezTo>
                  <a:cubicBezTo>
                    <a:pt x="337" y="46"/>
                    <a:pt x="337" y="46"/>
                    <a:pt x="337" y="46"/>
                  </a:cubicBezTo>
                  <a:cubicBezTo>
                    <a:pt x="339" y="46"/>
                    <a:pt x="339" y="46"/>
                    <a:pt x="339" y="46"/>
                  </a:cubicBezTo>
                  <a:cubicBezTo>
                    <a:pt x="339" y="47"/>
                    <a:pt x="339" y="47"/>
                    <a:pt x="339" y="47"/>
                  </a:cubicBezTo>
                  <a:cubicBezTo>
                    <a:pt x="340" y="47"/>
                    <a:pt x="340" y="47"/>
                    <a:pt x="340" y="47"/>
                  </a:cubicBezTo>
                  <a:cubicBezTo>
                    <a:pt x="340" y="47"/>
                    <a:pt x="340" y="47"/>
                    <a:pt x="340" y="47"/>
                  </a:cubicBezTo>
                  <a:cubicBezTo>
                    <a:pt x="339" y="46"/>
                    <a:pt x="339" y="46"/>
                    <a:pt x="339" y="46"/>
                  </a:cubicBezTo>
                  <a:cubicBezTo>
                    <a:pt x="338" y="45"/>
                    <a:pt x="338" y="45"/>
                    <a:pt x="338" y="45"/>
                  </a:cubicBezTo>
                  <a:cubicBezTo>
                    <a:pt x="337" y="45"/>
                    <a:pt x="337" y="45"/>
                    <a:pt x="337" y="45"/>
                  </a:cubicBezTo>
                  <a:cubicBezTo>
                    <a:pt x="336" y="44"/>
                    <a:pt x="336" y="44"/>
                    <a:pt x="336" y="44"/>
                  </a:cubicBezTo>
                  <a:cubicBezTo>
                    <a:pt x="335" y="44"/>
                    <a:pt x="335" y="44"/>
                    <a:pt x="335" y="44"/>
                  </a:cubicBezTo>
                  <a:cubicBezTo>
                    <a:pt x="335" y="44"/>
                    <a:pt x="335" y="44"/>
                    <a:pt x="335" y="44"/>
                  </a:cubicBezTo>
                  <a:close/>
                  <a:moveTo>
                    <a:pt x="363" y="70"/>
                  </a:moveTo>
                  <a:cubicBezTo>
                    <a:pt x="364" y="71"/>
                    <a:pt x="364" y="71"/>
                    <a:pt x="364" y="71"/>
                  </a:cubicBezTo>
                  <a:cubicBezTo>
                    <a:pt x="365" y="71"/>
                    <a:pt x="365" y="71"/>
                    <a:pt x="365" y="71"/>
                  </a:cubicBezTo>
                  <a:cubicBezTo>
                    <a:pt x="365" y="71"/>
                    <a:pt x="365" y="71"/>
                    <a:pt x="365" y="71"/>
                  </a:cubicBezTo>
                  <a:cubicBezTo>
                    <a:pt x="366" y="70"/>
                    <a:pt x="366" y="70"/>
                    <a:pt x="366" y="70"/>
                  </a:cubicBezTo>
                  <a:cubicBezTo>
                    <a:pt x="366" y="70"/>
                    <a:pt x="366" y="70"/>
                    <a:pt x="366" y="70"/>
                  </a:cubicBezTo>
                  <a:cubicBezTo>
                    <a:pt x="366" y="69"/>
                    <a:pt x="366" y="69"/>
                    <a:pt x="366" y="69"/>
                  </a:cubicBezTo>
                  <a:cubicBezTo>
                    <a:pt x="365" y="68"/>
                    <a:pt x="365" y="68"/>
                    <a:pt x="365" y="68"/>
                  </a:cubicBezTo>
                  <a:cubicBezTo>
                    <a:pt x="365" y="69"/>
                    <a:pt x="365" y="69"/>
                    <a:pt x="365" y="69"/>
                  </a:cubicBezTo>
                  <a:cubicBezTo>
                    <a:pt x="365" y="69"/>
                    <a:pt x="365" y="69"/>
                    <a:pt x="365" y="69"/>
                  </a:cubicBezTo>
                  <a:cubicBezTo>
                    <a:pt x="364" y="70"/>
                    <a:pt x="364" y="70"/>
                    <a:pt x="364" y="70"/>
                  </a:cubicBezTo>
                  <a:cubicBezTo>
                    <a:pt x="364" y="70"/>
                    <a:pt x="363" y="70"/>
                    <a:pt x="363" y="70"/>
                  </a:cubicBezTo>
                  <a:close/>
                  <a:moveTo>
                    <a:pt x="462" y="63"/>
                  </a:moveTo>
                  <a:cubicBezTo>
                    <a:pt x="462" y="63"/>
                    <a:pt x="462" y="63"/>
                    <a:pt x="462" y="63"/>
                  </a:cubicBezTo>
                  <a:cubicBezTo>
                    <a:pt x="463" y="62"/>
                    <a:pt x="463" y="62"/>
                    <a:pt x="463" y="62"/>
                  </a:cubicBezTo>
                  <a:cubicBezTo>
                    <a:pt x="462" y="62"/>
                    <a:pt x="462" y="62"/>
                    <a:pt x="462" y="62"/>
                  </a:cubicBezTo>
                  <a:cubicBezTo>
                    <a:pt x="462" y="62"/>
                    <a:pt x="462" y="62"/>
                    <a:pt x="462" y="62"/>
                  </a:cubicBezTo>
                  <a:cubicBezTo>
                    <a:pt x="462" y="62"/>
                    <a:pt x="462" y="62"/>
                    <a:pt x="462" y="62"/>
                  </a:cubicBezTo>
                  <a:cubicBezTo>
                    <a:pt x="462" y="63"/>
                    <a:pt x="462" y="63"/>
                    <a:pt x="462" y="63"/>
                  </a:cubicBezTo>
                  <a:close/>
                  <a:moveTo>
                    <a:pt x="461" y="64"/>
                  </a:moveTo>
                  <a:cubicBezTo>
                    <a:pt x="462" y="64"/>
                    <a:pt x="462" y="64"/>
                    <a:pt x="462" y="64"/>
                  </a:cubicBezTo>
                  <a:cubicBezTo>
                    <a:pt x="462" y="63"/>
                    <a:pt x="462" y="63"/>
                    <a:pt x="462" y="63"/>
                  </a:cubicBezTo>
                  <a:cubicBezTo>
                    <a:pt x="461" y="62"/>
                    <a:pt x="461" y="62"/>
                    <a:pt x="461" y="62"/>
                  </a:cubicBezTo>
                  <a:cubicBezTo>
                    <a:pt x="461" y="62"/>
                    <a:pt x="461" y="62"/>
                    <a:pt x="461" y="62"/>
                  </a:cubicBezTo>
                  <a:cubicBezTo>
                    <a:pt x="461" y="63"/>
                    <a:pt x="461" y="63"/>
                    <a:pt x="461" y="63"/>
                  </a:cubicBezTo>
                  <a:cubicBezTo>
                    <a:pt x="461" y="64"/>
                    <a:pt x="461" y="64"/>
                    <a:pt x="461" y="64"/>
                  </a:cubicBezTo>
                  <a:close/>
                  <a:moveTo>
                    <a:pt x="461" y="64"/>
                  </a:moveTo>
                  <a:cubicBezTo>
                    <a:pt x="461" y="65"/>
                    <a:pt x="461" y="65"/>
                    <a:pt x="461" y="65"/>
                  </a:cubicBezTo>
                  <a:cubicBezTo>
                    <a:pt x="462" y="66"/>
                    <a:pt x="462" y="66"/>
                    <a:pt x="462" y="66"/>
                  </a:cubicBezTo>
                  <a:cubicBezTo>
                    <a:pt x="462" y="65"/>
                    <a:pt x="462" y="65"/>
                    <a:pt x="462" y="65"/>
                  </a:cubicBezTo>
                  <a:cubicBezTo>
                    <a:pt x="462" y="64"/>
                    <a:pt x="462" y="64"/>
                    <a:pt x="462" y="64"/>
                  </a:cubicBezTo>
                  <a:cubicBezTo>
                    <a:pt x="461" y="64"/>
                    <a:pt x="461" y="64"/>
                    <a:pt x="461" y="64"/>
                  </a:cubicBezTo>
                  <a:cubicBezTo>
                    <a:pt x="461" y="64"/>
                    <a:pt x="461" y="64"/>
                    <a:pt x="461" y="64"/>
                  </a:cubicBezTo>
                  <a:cubicBezTo>
                    <a:pt x="461" y="64"/>
                    <a:pt x="461" y="64"/>
                    <a:pt x="461" y="64"/>
                  </a:cubicBezTo>
                  <a:close/>
                  <a:moveTo>
                    <a:pt x="458" y="63"/>
                  </a:moveTo>
                  <a:cubicBezTo>
                    <a:pt x="459" y="64"/>
                    <a:pt x="459" y="64"/>
                    <a:pt x="459" y="64"/>
                  </a:cubicBezTo>
                  <a:cubicBezTo>
                    <a:pt x="460" y="65"/>
                    <a:pt x="460" y="65"/>
                    <a:pt x="460" y="65"/>
                  </a:cubicBezTo>
                  <a:cubicBezTo>
                    <a:pt x="460" y="64"/>
                    <a:pt x="460" y="64"/>
                    <a:pt x="460" y="64"/>
                  </a:cubicBezTo>
                  <a:cubicBezTo>
                    <a:pt x="460" y="64"/>
                    <a:pt x="460" y="64"/>
                    <a:pt x="460" y="64"/>
                  </a:cubicBezTo>
                  <a:cubicBezTo>
                    <a:pt x="460" y="63"/>
                    <a:pt x="460" y="63"/>
                    <a:pt x="460" y="63"/>
                  </a:cubicBezTo>
                  <a:cubicBezTo>
                    <a:pt x="459" y="63"/>
                    <a:pt x="459" y="63"/>
                    <a:pt x="459" y="63"/>
                  </a:cubicBezTo>
                  <a:cubicBezTo>
                    <a:pt x="459" y="63"/>
                    <a:pt x="459" y="63"/>
                    <a:pt x="459" y="63"/>
                  </a:cubicBezTo>
                  <a:cubicBezTo>
                    <a:pt x="458" y="63"/>
                    <a:pt x="458" y="63"/>
                    <a:pt x="458" y="63"/>
                  </a:cubicBezTo>
                  <a:close/>
                  <a:moveTo>
                    <a:pt x="483" y="54"/>
                  </a:moveTo>
                  <a:cubicBezTo>
                    <a:pt x="484" y="55"/>
                    <a:pt x="484" y="55"/>
                    <a:pt x="484" y="55"/>
                  </a:cubicBezTo>
                  <a:cubicBezTo>
                    <a:pt x="485" y="54"/>
                    <a:pt x="485" y="54"/>
                    <a:pt x="485" y="54"/>
                  </a:cubicBezTo>
                  <a:cubicBezTo>
                    <a:pt x="486" y="54"/>
                    <a:pt x="486" y="54"/>
                    <a:pt x="486" y="54"/>
                  </a:cubicBezTo>
                  <a:cubicBezTo>
                    <a:pt x="485" y="53"/>
                    <a:pt x="485" y="53"/>
                    <a:pt x="485" y="53"/>
                  </a:cubicBezTo>
                  <a:cubicBezTo>
                    <a:pt x="485" y="52"/>
                    <a:pt x="485" y="52"/>
                    <a:pt x="485" y="52"/>
                  </a:cubicBezTo>
                  <a:cubicBezTo>
                    <a:pt x="485" y="52"/>
                    <a:pt x="485" y="52"/>
                    <a:pt x="485" y="52"/>
                  </a:cubicBezTo>
                  <a:cubicBezTo>
                    <a:pt x="485" y="51"/>
                    <a:pt x="485" y="51"/>
                    <a:pt x="485" y="51"/>
                  </a:cubicBezTo>
                  <a:cubicBezTo>
                    <a:pt x="484" y="50"/>
                    <a:pt x="484" y="50"/>
                    <a:pt x="484" y="50"/>
                  </a:cubicBezTo>
                  <a:cubicBezTo>
                    <a:pt x="484" y="51"/>
                    <a:pt x="484" y="51"/>
                    <a:pt x="484" y="51"/>
                  </a:cubicBezTo>
                  <a:cubicBezTo>
                    <a:pt x="483" y="51"/>
                    <a:pt x="483" y="51"/>
                    <a:pt x="483" y="51"/>
                  </a:cubicBezTo>
                  <a:cubicBezTo>
                    <a:pt x="482" y="50"/>
                    <a:pt x="482" y="50"/>
                    <a:pt x="482" y="50"/>
                  </a:cubicBezTo>
                  <a:cubicBezTo>
                    <a:pt x="481" y="50"/>
                    <a:pt x="481" y="50"/>
                    <a:pt x="481" y="50"/>
                  </a:cubicBezTo>
                  <a:cubicBezTo>
                    <a:pt x="481" y="51"/>
                    <a:pt x="481" y="51"/>
                    <a:pt x="481" y="51"/>
                  </a:cubicBezTo>
                  <a:cubicBezTo>
                    <a:pt x="480" y="51"/>
                    <a:pt x="480" y="51"/>
                    <a:pt x="480" y="51"/>
                  </a:cubicBezTo>
                  <a:cubicBezTo>
                    <a:pt x="481" y="51"/>
                    <a:pt x="481" y="51"/>
                    <a:pt x="481" y="51"/>
                  </a:cubicBezTo>
                  <a:cubicBezTo>
                    <a:pt x="480" y="51"/>
                    <a:pt x="480" y="51"/>
                    <a:pt x="480" y="51"/>
                  </a:cubicBezTo>
                  <a:cubicBezTo>
                    <a:pt x="480" y="52"/>
                    <a:pt x="480" y="52"/>
                    <a:pt x="480" y="52"/>
                  </a:cubicBezTo>
                  <a:cubicBezTo>
                    <a:pt x="480" y="53"/>
                    <a:pt x="480" y="53"/>
                    <a:pt x="480" y="53"/>
                  </a:cubicBezTo>
                  <a:cubicBezTo>
                    <a:pt x="480" y="53"/>
                    <a:pt x="480" y="53"/>
                    <a:pt x="480" y="53"/>
                  </a:cubicBezTo>
                  <a:cubicBezTo>
                    <a:pt x="481" y="53"/>
                    <a:pt x="481" y="53"/>
                    <a:pt x="481" y="53"/>
                  </a:cubicBezTo>
                  <a:cubicBezTo>
                    <a:pt x="482" y="54"/>
                    <a:pt x="482" y="54"/>
                    <a:pt x="482" y="54"/>
                  </a:cubicBezTo>
                  <a:cubicBezTo>
                    <a:pt x="483" y="54"/>
                    <a:pt x="483" y="54"/>
                    <a:pt x="483" y="54"/>
                  </a:cubicBezTo>
                  <a:close/>
                  <a:moveTo>
                    <a:pt x="489" y="52"/>
                  </a:moveTo>
                  <a:cubicBezTo>
                    <a:pt x="489" y="52"/>
                    <a:pt x="489" y="52"/>
                    <a:pt x="489" y="52"/>
                  </a:cubicBezTo>
                  <a:cubicBezTo>
                    <a:pt x="489" y="51"/>
                    <a:pt x="489" y="51"/>
                    <a:pt x="489" y="51"/>
                  </a:cubicBezTo>
                  <a:cubicBezTo>
                    <a:pt x="489" y="52"/>
                    <a:pt x="489" y="52"/>
                    <a:pt x="489" y="52"/>
                  </a:cubicBezTo>
                  <a:cubicBezTo>
                    <a:pt x="488" y="52"/>
                    <a:pt x="488" y="52"/>
                    <a:pt x="488" y="52"/>
                  </a:cubicBezTo>
                  <a:cubicBezTo>
                    <a:pt x="489" y="52"/>
                    <a:pt x="489" y="52"/>
                    <a:pt x="489" y="52"/>
                  </a:cubicBezTo>
                  <a:close/>
                  <a:moveTo>
                    <a:pt x="495" y="267"/>
                  </a:moveTo>
                  <a:cubicBezTo>
                    <a:pt x="495" y="267"/>
                    <a:pt x="495" y="267"/>
                    <a:pt x="495" y="267"/>
                  </a:cubicBezTo>
                  <a:cubicBezTo>
                    <a:pt x="495" y="266"/>
                    <a:pt x="495" y="266"/>
                    <a:pt x="495" y="266"/>
                  </a:cubicBezTo>
                  <a:cubicBezTo>
                    <a:pt x="494" y="265"/>
                    <a:pt x="494" y="265"/>
                    <a:pt x="494" y="265"/>
                  </a:cubicBezTo>
                  <a:cubicBezTo>
                    <a:pt x="494" y="264"/>
                    <a:pt x="494" y="264"/>
                    <a:pt x="494" y="264"/>
                  </a:cubicBezTo>
                  <a:cubicBezTo>
                    <a:pt x="494" y="263"/>
                    <a:pt x="494" y="263"/>
                    <a:pt x="494" y="263"/>
                  </a:cubicBezTo>
                  <a:cubicBezTo>
                    <a:pt x="495" y="262"/>
                    <a:pt x="495" y="262"/>
                    <a:pt x="495" y="262"/>
                  </a:cubicBezTo>
                  <a:cubicBezTo>
                    <a:pt x="496" y="262"/>
                    <a:pt x="496" y="262"/>
                    <a:pt x="496" y="262"/>
                  </a:cubicBezTo>
                  <a:cubicBezTo>
                    <a:pt x="496" y="263"/>
                    <a:pt x="496" y="263"/>
                    <a:pt x="496" y="263"/>
                  </a:cubicBezTo>
                  <a:cubicBezTo>
                    <a:pt x="496" y="263"/>
                    <a:pt x="496" y="263"/>
                    <a:pt x="496" y="263"/>
                  </a:cubicBezTo>
                  <a:cubicBezTo>
                    <a:pt x="498" y="263"/>
                    <a:pt x="498" y="263"/>
                    <a:pt x="498" y="263"/>
                  </a:cubicBezTo>
                  <a:cubicBezTo>
                    <a:pt x="498" y="263"/>
                    <a:pt x="498" y="263"/>
                    <a:pt x="498" y="263"/>
                  </a:cubicBezTo>
                  <a:cubicBezTo>
                    <a:pt x="498" y="263"/>
                    <a:pt x="498" y="263"/>
                    <a:pt x="498" y="263"/>
                  </a:cubicBezTo>
                  <a:cubicBezTo>
                    <a:pt x="499" y="263"/>
                    <a:pt x="499" y="263"/>
                    <a:pt x="499" y="263"/>
                  </a:cubicBezTo>
                  <a:cubicBezTo>
                    <a:pt x="498" y="263"/>
                    <a:pt x="498" y="263"/>
                    <a:pt x="498" y="263"/>
                  </a:cubicBezTo>
                  <a:cubicBezTo>
                    <a:pt x="498" y="264"/>
                    <a:pt x="498" y="264"/>
                    <a:pt x="498" y="264"/>
                  </a:cubicBezTo>
                  <a:cubicBezTo>
                    <a:pt x="499" y="265"/>
                    <a:pt x="499" y="265"/>
                    <a:pt x="499" y="265"/>
                  </a:cubicBezTo>
                  <a:cubicBezTo>
                    <a:pt x="500" y="265"/>
                    <a:pt x="500" y="265"/>
                    <a:pt x="500" y="265"/>
                  </a:cubicBezTo>
                  <a:cubicBezTo>
                    <a:pt x="500" y="266"/>
                    <a:pt x="500" y="266"/>
                    <a:pt x="500" y="266"/>
                  </a:cubicBezTo>
                  <a:cubicBezTo>
                    <a:pt x="500" y="265"/>
                    <a:pt x="500" y="265"/>
                    <a:pt x="500" y="265"/>
                  </a:cubicBezTo>
                  <a:cubicBezTo>
                    <a:pt x="500" y="265"/>
                    <a:pt x="500" y="265"/>
                    <a:pt x="500" y="265"/>
                  </a:cubicBezTo>
                  <a:cubicBezTo>
                    <a:pt x="500" y="264"/>
                    <a:pt x="500" y="264"/>
                    <a:pt x="500" y="264"/>
                  </a:cubicBezTo>
                  <a:cubicBezTo>
                    <a:pt x="500" y="263"/>
                    <a:pt x="500" y="263"/>
                    <a:pt x="500" y="263"/>
                  </a:cubicBezTo>
                  <a:cubicBezTo>
                    <a:pt x="499" y="263"/>
                    <a:pt x="499" y="263"/>
                    <a:pt x="499" y="263"/>
                  </a:cubicBezTo>
                  <a:cubicBezTo>
                    <a:pt x="499" y="261"/>
                    <a:pt x="499" y="261"/>
                    <a:pt x="499" y="261"/>
                  </a:cubicBezTo>
                  <a:cubicBezTo>
                    <a:pt x="499" y="261"/>
                    <a:pt x="499" y="261"/>
                    <a:pt x="499" y="261"/>
                  </a:cubicBezTo>
                  <a:cubicBezTo>
                    <a:pt x="498" y="261"/>
                    <a:pt x="498" y="261"/>
                    <a:pt x="498" y="261"/>
                  </a:cubicBezTo>
                  <a:cubicBezTo>
                    <a:pt x="497" y="261"/>
                    <a:pt x="497" y="261"/>
                    <a:pt x="497" y="261"/>
                  </a:cubicBezTo>
                  <a:cubicBezTo>
                    <a:pt x="496" y="260"/>
                    <a:pt x="496" y="260"/>
                    <a:pt x="496" y="260"/>
                  </a:cubicBezTo>
                  <a:cubicBezTo>
                    <a:pt x="496" y="259"/>
                    <a:pt x="496" y="259"/>
                    <a:pt x="496" y="259"/>
                  </a:cubicBezTo>
                  <a:cubicBezTo>
                    <a:pt x="495" y="258"/>
                    <a:pt x="495" y="258"/>
                    <a:pt x="495" y="258"/>
                  </a:cubicBezTo>
                  <a:cubicBezTo>
                    <a:pt x="494" y="257"/>
                    <a:pt x="494" y="257"/>
                    <a:pt x="494" y="257"/>
                  </a:cubicBezTo>
                  <a:cubicBezTo>
                    <a:pt x="494" y="257"/>
                    <a:pt x="494" y="257"/>
                    <a:pt x="494" y="257"/>
                  </a:cubicBezTo>
                  <a:cubicBezTo>
                    <a:pt x="493" y="256"/>
                    <a:pt x="493" y="256"/>
                    <a:pt x="493" y="256"/>
                  </a:cubicBezTo>
                  <a:cubicBezTo>
                    <a:pt x="493" y="255"/>
                    <a:pt x="493" y="255"/>
                    <a:pt x="493" y="255"/>
                  </a:cubicBezTo>
                  <a:cubicBezTo>
                    <a:pt x="492" y="254"/>
                    <a:pt x="492" y="254"/>
                    <a:pt x="492" y="254"/>
                  </a:cubicBezTo>
                  <a:cubicBezTo>
                    <a:pt x="492" y="253"/>
                    <a:pt x="492" y="253"/>
                    <a:pt x="492" y="253"/>
                  </a:cubicBezTo>
                  <a:cubicBezTo>
                    <a:pt x="492" y="252"/>
                    <a:pt x="492" y="252"/>
                    <a:pt x="492" y="252"/>
                  </a:cubicBezTo>
                  <a:cubicBezTo>
                    <a:pt x="491" y="250"/>
                    <a:pt x="491" y="250"/>
                    <a:pt x="491" y="250"/>
                  </a:cubicBezTo>
                  <a:cubicBezTo>
                    <a:pt x="491" y="249"/>
                    <a:pt x="491" y="249"/>
                    <a:pt x="491" y="249"/>
                  </a:cubicBezTo>
                  <a:cubicBezTo>
                    <a:pt x="491" y="248"/>
                    <a:pt x="491" y="248"/>
                    <a:pt x="491" y="248"/>
                  </a:cubicBezTo>
                  <a:cubicBezTo>
                    <a:pt x="491" y="247"/>
                    <a:pt x="491" y="247"/>
                    <a:pt x="491" y="247"/>
                  </a:cubicBezTo>
                  <a:cubicBezTo>
                    <a:pt x="490" y="246"/>
                    <a:pt x="490" y="246"/>
                    <a:pt x="490" y="246"/>
                  </a:cubicBezTo>
                  <a:cubicBezTo>
                    <a:pt x="491" y="246"/>
                    <a:pt x="491" y="246"/>
                    <a:pt x="491" y="246"/>
                  </a:cubicBezTo>
                  <a:cubicBezTo>
                    <a:pt x="491" y="245"/>
                    <a:pt x="491" y="245"/>
                    <a:pt x="491" y="245"/>
                  </a:cubicBezTo>
                  <a:cubicBezTo>
                    <a:pt x="491" y="245"/>
                    <a:pt x="491" y="245"/>
                    <a:pt x="491" y="245"/>
                  </a:cubicBezTo>
                  <a:cubicBezTo>
                    <a:pt x="491" y="245"/>
                    <a:pt x="491" y="245"/>
                    <a:pt x="491" y="245"/>
                  </a:cubicBezTo>
                  <a:cubicBezTo>
                    <a:pt x="492" y="245"/>
                    <a:pt x="492" y="245"/>
                    <a:pt x="492" y="245"/>
                  </a:cubicBezTo>
                  <a:cubicBezTo>
                    <a:pt x="493" y="245"/>
                    <a:pt x="493" y="245"/>
                    <a:pt x="493" y="245"/>
                  </a:cubicBezTo>
                  <a:cubicBezTo>
                    <a:pt x="494" y="245"/>
                    <a:pt x="494" y="245"/>
                    <a:pt x="494" y="245"/>
                  </a:cubicBezTo>
                  <a:cubicBezTo>
                    <a:pt x="495" y="245"/>
                    <a:pt x="495" y="245"/>
                    <a:pt x="495" y="245"/>
                  </a:cubicBezTo>
                  <a:cubicBezTo>
                    <a:pt x="495" y="246"/>
                    <a:pt x="495" y="246"/>
                    <a:pt x="495" y="246"/>
                  </a:cubicBezTo>
                  <a:cubicBezTo>
                    <a:pt x="496" y="247"/>
                    <a:pt x="496" y="247"/>
                    <a:pt x="496" y="247"/>
                  </a:cubicBezTo>
                  <a:cubicBezTo>
                    <a:pt x="497" y="247"/>
                    <a:pt x="497" y="247"/>
                    <a:pt x="497" y="247"/>
                  </a:cubicBezTo>
                  <a:cubicBezTo>
                    <a:pt x="498" y="248"/>
                    <a:pt x="498" y="248"/>
                    <a:pt x="498" y="248"/>
                  </a:cubicBezTo>
                  <a:cubicBezTo>
                    <a:pt x="499" y="248"/>
                    <a:pt x="499" y="248"/>
                    <a:pt x="499" y="248"/>
                  </a:cubicBezTo>
                  <a:cubicBezTo>
                    <a:pt x="498" y="247"/>
                    <a:pt x="498" y="247"/>
                    <a:pt x="498" y="247"/>
                  </a:cubicBezTo>
                  <a:cubicBezTo>
                    <a:pt x="497" y="246"/>
                    <a:pt x="497" y="246"/>
                    <a:pt x="497" y="246"/>
                  </a:cubicBezTo>
                  <a:cubicBezTo>
                    <a:pt x="496" y="246"/>
                    <a:pt x="496" y="246"/>
                    <a:pt x="496" y="246"/>
                  </a:cubicBezTo>
                  <a:cubicBezTo>
                    <a:pt x="495" y="244"/>
                    <a:pt x="495" y="244"/>
                    <a:pt x="495" y="244"/>
                  </a:cubicBezTo>
                  <a:cubicBezTo>
                    <a:pt x="494" y="243"/>
                    <a:pt x="494" y="243"/>
                    <a:pt x="494" y="243"/>
                  </a:cubicBezTo>
                  <a:cubicBezTo>
                    <a:pt x="494" y="243"/>
                    <a:pt x="494" y="243"/>
                    <a:pt x="494" y="243"/>
                  </a:cubicBezTo>
                  <a:cubicBezTo>
                    <a:pt x="494" y="243"/>
                    <a:pt x="494" y="243"/>
                    <a:pt x="494" y="243"/>
                  </a:cubicBezTo>
                  <a:cubicBezTo>
                    <a:pt x="493" y="241"/>
                    <a:pt x="493" y="241"/>
                    <a:pt x="493" y="241"/>
                  </a:cubicBezTo>
                  <a:cubicBezTo>
                    <a:pt x="493" y="240"/>
                    <a:pt x="493" y="240"/>
                    <a:pt x="493" y="240"/>
                  </a:cubicBezTo>
                  <a:cubicBezTo>
                    <a:pt x="492" y="240"/>
                    <a:pt x="492" y="240"/>
                    <a:pt x="492" y="240"/>
                  </a:cubicBezTo>
                  <a:cubicBezTo>
                    <a:pt x="492" y="239"/>
                    <a:pt x="492" y="239"/>
                    <a:pt x="492" y="239"/>
                  </a:cubicBezTo>
                  <a:cubicBezTo>
                    <a:pt x="491" y="238"/>
                    <a:pt x="491" y="238"/>
                    <a:pt x="491" y="238"/>
                  </a:cubicBezTo>
                  <a:cubicBezTo>
                    <a:pt x="489" y="236"/>
                    <a:pt x="489" y="236"/>
                    <a:pt x="489" y="236"/>
                  </a:cubicBezTo>
                  <a:cubicBezTo>
                    <a:pt x="489" y="235"/>
                    <a:pt x="489" y="235"/>
                    <a:pt x="489" y="235"/>
                  </a:cubicBezTo>
                  <a:cubicBezTo>
                    <a:pt x="488" y="233"/>
                    <a:pt x="488" y="233"/>
                    <a:pt x="488" y="233"/>
                  </a:cubicBezTo>
                  <a:cubicBezTo>
                    <a:pt x="487" y="232"/>
                    <a:pt x="487" y="232"/>
                    <a:pt x="487" y="232"/>
                  </a:cubicBezTo>
                  <a:cubicBezTo>
                    <a:pt x="486" y="231"/>
                    <a:pt x="486" y="231"/>
                    <a:pt x="486" y="231"/>
                  </a:cubicBezTo>
                  <a:cubicBezTo>
                    <a:pt x="486" y="230"/>
                    <a:pt x="486" y="230"/>
                    <a:pt x="486" y="230"/>
                  </a:cubicBezTo>
                  <a:cubicBezTo>
                    <a:pt x="486" y="230"/>
                    <a:pt x="486" y="230"/>
                    <a:pt x="486" y="230"/>
                  </a:cubicBezTo>
                  <a:cubicBezTo>
                    <a:pt x="485" y="229"/>
                    <a:pt x="485" y="229"/>
                    <a:pt x="485" y="229"/>
                  </a:cubicBezTo>
                  <a:cubicBezTo>
                    <a:pt x="485" y="230"/>
                    <a:pt x="485" y="230"/>
                    <a:pt x="485" y="230"/>
                  </a:cubicBezTo>
                  <a:cubicBezTo>
                    <a:pt x="485" y="230"/>
                    <a:pt x="485" y="230"/>
                    <a:pt x="485" y="230"/>
                  </a:cubicBezTo>
                  <a:cubicBezTo>
                    <a:pt x="484" y="229"/>
                    <a:pt x="484" y="229"/>
                    <a:pt x="484" y="229"/>
                  </a:cubicBezTo>
                  <a:cubicBezTo>
                    <a:pt x="485" y="229"/>
                    <a:pt x="485" y="229"/>
                    <a:pt x="485" y="229"/>
                  </a:cubicBezTo>
                  <a:cubicBezTo>
                    <a:pt x="484" y="228"/>
                    <a:pt x="484" y="228"/>
                    <a:pt x="484" y="228"/>
                  </a:cubicBezTo>
                  <a:cubicBezTo>
                    <a:pt x="483" y="228"/>
                    <a:pt x="483" y="228"/>
                    <a:pt x="483" y="228"/>
                  </a:cubicBezTo>
                  <a:cubicBezTo>
                    <a:pt x="483" y="227"/>
                    <a:pt x="483" y="227"/>
                    <a:pt x="483" y="227"/>
                  </a:cubicBezTo>
                  <a:cubicBezTo>
                    <a:pt x="482" y="226"/>
                    <a:pt x="482" y="226"/>
                    <a:pt x="482" y="226"/>
                  </a:cubicBezTo>
                  <a:cubicBezTo>
                    <a:pt x="482" y="225"/>
                    <a:pt x="482" y="225"/>
                    <a:pt x="482" y="225"/>
                  </a:cubicBezTo>
                  <a:cubicBezTo>
                    <a:pt x="482" y="224"/>
                    <a:pt x="482" y="224"/>
                    <a:pt x="482" y="224"/>
                  </a:cubicBezTo>
                  <a:cubicBezTo>
                    <a:pt x="482" y="224"/>
                    <a:pt x="482" y="224"/>
                    <a:pt x="482" y="224"/>
                  </a:cubicBezTo>
                  <a:cubicBezTo>
                    <a:pt x="482" y="224"/>
                    <a:pt x="482" y="224"/>
                    <a:pt x="482" y="224"/>
                  </a:cubicBezTo>
                  <a:cubicBezTo>
                    <a:pt x="482" y="223"/>
                    <a:pt x="482" y="223"/>
                    <a:pt x="482" y="223"/>
                  </a:cubicBezTo>
                  <a:cubicBezTo>
                    <a:pt x="482" y="221"/>
                    <a:pt x="482" y="221"/>
                    <a:pt x="482" y="221"/>
                  </a:cubicBezTo>
                  <a:cubicBezTo>
                    <a:pt x="481" y="220"/>
                    <a:pt x="481" y="220"/>
                    <a:pt x="481" y="220"/>
                  </a:cubicBezTo>
                  <a:cubicBezTo>
                    <a:pt x="480" y="220"/>
                    <a:pt x="480" y="220"/>
                    <a:pt x="480" y="220"/>
                  </a:cubicBezTo>
                  <a:cubicBezTo>
                    <a:pt x="480" y="219"/>
                    <a:pt x="480" y="219"/>
                    <a:pt x="480" y="219"/>
                  </a:cubicBezTo>
                  <a:cubicBezTo>
                    <a:pt x="479" y="219"/>
                    <a:pt x="479" y="219"/>
                    <a:pt x="479" y="219"/>
                  </a:cubicBezTo>
                  <a:cubicBezTo>
                    <a:pt x="479" y="218"/>
                    <a:pt x="479" y="218"/>
                    <a:pt x="479" y="218"/>
                  </a:cubicBezTo>
                  <a:cubicBezTo>
                    <a:pt x="479" y="218"/>
                    <a:pt x="479" y="218"/>
                    <a:pt x="479" y="218"/>
                  </a:cubicBezTo>
                  <a:cubicBezTo>
                    <a:pt x="479" y="218"/>
                    <a:pt x="479" y="218"/>
                    <a:pt x="479" y="218"/>
                  </a:cubicBezTo>
                  <a:cubicBezTo>
                    <a:pt x="480" y="218"/>
                    <a:pt x="480" y="218"/>
                    <a:pt x="480" y="218"/>
                  </a:cubicBezTo>
                  <a:cubicBezTo>
                    <a:pt x="481" y="219"/>
                    <a:pt x="481" y="219"/>
                    <a:pt x="481" y="219"/>
                  </a:cubicBezTo>
                  <a:cubicBezTo>
                    <a:pt x="481" y="218"/>
                    <a:pt x="481" y="218"/>
                    <a:pt x="481" y="218"/>
                  </a:cubicBezTo>
                  <a:cubicBezTo>
                    <a:pt x="480" y="217"/>
                    <a:pt x="480" y="217"/>
                    <a:pt x="480" y="217"/>
                  </a:cubicBezTo>
                  <a:cubicBezTo>
                    <a:pt x="479" y="216"/>
                    <a:pt x="479" y="216"/>
                    <a:pt x="479" y="216"/>
                  </a:cubicBezTo>
                  <a:cubicBezTo>
                    <a:pt x="478" y="216"/>
                    <a:pt x="478" y="216"/>
                    <a:pt x="478" y="216"/>
                  </a:cubicBezTo>
                  <a:cubicBezTo>
                    <a:pt x="478" y="215"/>
                    <a:pt x="478" y="215"/>
                    <a:pt x="478" y="215"/>
                  </a:cubicBezTo>
                  <a:cubicBezTo>
                    <a:pt x="476" y="214"/>
                    <a:pt x="476" y="214"/>
                    <a:pt x="476" y="214"/>
                  </a:cubicBezTo>
                  <a:cubicBezTo>
                    <a:pt x="476" y="213"/>
                    <a:pt x="476" y="213"/>
                    <a:pt x="476" y="213"/>
                  </a:cubicBezTo>
                  <a:cubicBezTo>
                    <a:pt x="476" y="212"/>
                    <a:pt x="476" y="212"/>
                    <a:pt x="476" y="212"/>
                  </a:cubicBezTo>
                  <a:cubicBezTo>
                    <a:pt x="475" y="211"/>
                    <a:pt x="475" y="211"/>
                    <a:pt x="475" y="211"/>
                  </a:cubicBezTo>
                  <a:cubicBezTo>
                    <a:pt x="474" y="211"/>
                    <a:pt x="474" y="211"/>
                    <a:pt x="474" y="211"/>
                  </a:cubicBezTo>
                  <a:cubicBezTo>
                    <a:pt x="473" y="210"/>
                    <a:pt x="473" y="210"/>
                    <a:pt x="473" y="210"/>
                  </a:cubicBezTo>
                  <a:cubicBezTo>
                    <a:pt x="473" y="209"/>
                    <a:pt x="473" y="209"/>
                    <a:pt x="473" y="209"/>
                  </a:cubicBezTo>
                  <a:cubicBezTo>
                    <a:pt x="473" y="210"/>
                    <a:pt x="473" y="210"/>
                    <a:pt x="473" y="210"/>
                  </a:cubicBezTo>
                  <a:cubicBezTo>
                    <a:pt x="473" y="210"/>
                    <a:pt x="473" y="210"/>
                    <a:pt x="473" y="210"/>
                  </a:cubicBezTo>
                  <a:cubicBezTo>
                    <a:pt x="473" y="211"/>
                    <a:pt x="473" y="211"/>
                    <a:pt x="473" y="211"/>
                  </a:cubicBezTo>
                  <a:cubicBezTo>
                    <a:pt x="472" y="211"/>
                    <a:pt x="472" y="211"/>
                    <a:pt x="472" y="211"/>
                  </a:cubicBezTo>
                  <a:cubicBezTo>
                    <a:pt x="472" y="211"/>
                    <a:pt x="472" y="211"/>
                    <a:pt x="472" y="211"/>
                  </a:cubicBezTo>
                  <a:cubicBezTo>
                    <a:pt x="471" y="211"/>
                    <a:pt x="471" y="211"/>
                    <a:pt x="471" y="211"/>
                  </a:cubicBezTo>
                  <a:cubicBezTo>
                    <a:pt x="472" y="212"/>
                    <a:pt x="472" y="212"/>
                    <a:pt x="472" y="212"/>
                  </a:cubicBezTo>
                  <a:cubicBezTo>
                    <a:pt x="474" y="212"/>
                    <a:pt x="474" y="212"/>
                    <a:pt x="474" y="212"/>
                  </a:cubicBezTo>
                  <a:cubicBezTo>
                    <a:pt x="474" y="213"/>
                    <a:pt x="474" y="213"/>
                    <a:pt x="474" y="213"/>
                  </a:cubicBezTo>
                  <a:cubicBezTo>
                    <a:pt x="474" y="214"/>
                    <a:pt x="474" y="214"/>
                    <a:pt x="474" y="214"/>
                  </a:cubicBezTo>
                  <a:cubicBezTo>
                    <a:pt x="474" y="214"/>
                    <a:pt x="474" y="214"/>
                    <a:pt x="474" y="214"/>
                  </a:cubicBezTo>
                  <a:cubicBezTo>
                    <a:pt x="475" y="214"/>
                    <a:pt x="475" y="214"/>
                    <a:pt x="475" y="214"/>
                  </a:cubicBezTo>
                  <a:cubicBezTo>
                    <a:pt x="475" y="214"/>
                    <a:pt x="475" y="214"/>
                    <a:pt x="475" y="214"/>
                  </a:cubicBezTo>
                  <a:cubicBezTo>
                    <a:pt x="475" y="215"/>
                    <a:pt x="475" y="215"/>
                    <a:pt x="475" y="215"/>
                  </a:cubicBezTo>
                  <a:cubicBezTo>
                    <a:pt x="474" y="215"/>
                    <a:pt x="474" y="215"/>
                    <a:pt x="474" y="215"/>
                  </a:cubicBezTo>
                  <a:cubicBezTo>
                    <a:pt x="474" y="215"/>
                    <a:pt x="474" y="215"/>
                    <a:pt x="474" y="215"/>
                  </a:cubicBezTo>
                  <a:cubicBezTo>
                    <a:pt x="475" y="215"/>
                    <a:pt x="475" y="215"/>
                    <a:pt x="475" y="215"/>
                  </a:cubicBezTo>
                  <a:cubicBezTo>
                    <a:pt x="475" y="216"/>
                    <a:pt x="475" y="216"/>
                    <a:pt x="475" y="216"/>
                  </a:cubicBezTo>
                  <a:cubicBezTo>
                    <a:pt x="475" y="216"/>
                    <a:pt x="475" y="216"/>
                    <a:pt x="475" y="216"/>
                  </a:cubicBezTo>
                  <a:cubicBezTo>
                    <a:pt x="474" y="216"/>
                    <a:pt x="474" y="216"/>
                    <a:pt x="474" y="216"/>
                  </a:cubicBezTo>
                  <a:cubicBezTo>
                    <a:pt x="473" y="216"/>
                    <a:pt x="473" y="216"/>
                    <a:pt x="473" y="216"/>
                  </a:cubicBezTo>
                  <a:cubicBezTo>
                    <a:pt x="473" y="216"/>
                    <a:pt x="473" y="216"/>
                    <a:pt x="473" y="216"/>
                  </a:cubicBezTo>
                  <a:cubicBezTo>
                    <a:pt x="472" y="217"/>
                    <a:pt x="472" y="217"/>
                    <a:pt x="472" y="217"/>
                  </a:cubicBezTo>
                  <a:cubicBezTo>
                    <a:pt x="473" y="218"/>
                    <a:pt x="473" y="218"/>
                    <a:pt x="473" y="218"/>
                  </a:cubicBezTo>
                  <a:cubicBezTo>
                    <a:pt x="473" y="219"/>
                    <a:pt x="473" y="219"/>
                    <a:pt x="473" y="219"/>
                  </a:cubicBezTo>
                  <a:cubicBezTo>
                    <a:pt x="474" y="220"/>
                    <a:pt x="474" y="220"/>
                    <a:pt x="474" y="220"/>
                  </a:cubicBezTo>
                  <a:cubicBezTo>
                    <a:pt x="475" y="221"/>
                    <a:pt x="475" y="221"/>
                    <a:pt x="475" y="221"/>
                  </a:cubicBezTo>
                  <a:cubicBezTo>
                    <a:pt x="475" y="223"/>
                    <a:pt x="475" y="223"/>
                    <a:pt x="475" y="223"/>
                  </a:cubicBezTo>
                  <a:cubicBezTo>
                    <a:pt x="475" y="223"/>
                    <a:pt x="475" y="223"/>
                    <a:pt x="475" y="223"/>
                  </a:cubicBezTo>
                  <a:cubicBezTo>
                    <a:pt x="476" y="225"/>
                    <a:pt x="476" y="225"/>
                    <a:pt x="476" y="225"/>
                  </a:cubicBezTo>
                  <a:cubicBezTo>
                    <a:pt x="476" y="227"/>
                    <a:pt x="476" y="227"/>
                    <a:pt x="476" y="227"/>
                  </a:cubicBezTo>
                  <a:cubicBezTo>
                    <a:pt x="477" y="228"/>
                    <a:pt x="477" y="228"/>
                    <a:pt x="477" y="228"/>
                  </a:cubicBezTo>
                  <a:cubicBezTo>
                    <a:pt x="478" y="228"/>
                    <a:pt x="478" y="228"/>
                    <a:pt x="478" y="228"/>
                  </a:cubicBezTo>
                  <a:cubicBezTo>
                    <a:pt x="478" y="229"/>
                    <a:pt x="478" y="229"/>
                    <a:pt x="478" y="229"/>
                  </a:cubicBezTo>
                  <a:cubicBezTo>
                    <a:pt x="478" y="229"/>
                    <a:pt x="478" y="229"/>
                    <a:pt x="478" y="229"/>
                  </a:cubicBezTo>
                  <a:cubicBezTo>
                    <a:pt x="480" y="231"/>
                    <a:pt x="480" y="231"/>
                    <a:pt x="480" y="231"/>
                  </a:cubicBezTo>
                  <a:cubicBezTo>
                    <a:pt x="480" y="231"/>
                    <a:pt x="480" y="231"/>
                    <a:pt x="480" y="231"/>
                  </a:cubicBezTo>
                  <a:cubicBezTo>
                    <a:pt x="481" y="232"/>
                    <a:pt x="481" y="232"/>
                    <a:pt x="481" y="232"/>
                  </a:cubicBezTo>
                  <a:cubicBezTo>
                    <a:pt x="482" y="234"/>
                    <a:pt x="482" y="234"/>
                    <a:pt x="482" y="234"/>
                  </a:cubicBezTo>
                  <a:cubicBezTo>
                    <a:pt x="482" y="235"/>
                    <a:pt x="482" y="235"/>
                    <a:pt x="482" y="235"/>
                  </a:cubicBezTo>
                  <a:cubicBezTo>
                    <a:pt x="482" y="236"/>
                    <a:pt x="482" y="236"/>
                    <a:pt x="482" y="236"/>
                  </a:cubicBezTo>
                  <a:cubicBezTo>
                    <a:pt x="482" y="237"/>
                    <a:pt x="482" y="237"/>
                    <a:pt x="482" y="237"/>
                  </a:cubicBezTo>
                  <a:cubicBezTo>
                    <a:pt x="483" y="237"/>
                    <a:pt x="483" y="237"/>
                    <a:pt x="483" y="237"/>
                  </a:cubicBezTo>
                  <a:cubicBezTo>
                    <a:pt x="484" y="238"/>
                    <a:pt x="484" y="238"/>
                    <a:pt x="484" y="238"/>
                  </a:cubicBezTo>
                  <a:cubicBezTo>
                    <a:pt x="484" y="238"/>
                    <a:pt x="484" y="238"/>
                    <a:pt x="484" y="238"/>
                  </a:cubicBezTo>
                  <a:cubicBezTo>
                    <a:pt x="484" y="239"/>
                    <a:pt x="484" y="239"/>
                    <a:pt x="484" y="239"/>
                  </a:cubicBezTo>
                  <a:cubicBezTo>
                    <a:pt x="485" y="240"/>
                    <a:pt x="485" y="240"/>
                    <a:pt x="485" y="240"/>
                  </a:cubicBezTo>
                  <a:cubicBezTo>
                    <a:pt x="485" y="241"/>
                    <a:pt x="485" y="241"/>
                    <a:pt x="485" y="241"/>
                  </a:cubicBezTo>
                  <a:cubicBezTo>
                    <a:pt x="485" y="242"/>
                    <a:pt x="485" y="242"/>
                    <a:pt x="485" y="242"/>
                  </a:cubicBezTo>
                  <a:cubicBezTo>
                    <a:pt x="486" y="244"/>
                    <a:pt x="486" y="244"/>
                    <a:pt x="486" y="244"/>
                  </a:cubicBezTo>
                  <a:cubicBezTo>
                    <a:pt x="486" y="244"/>
                    <a:pt x="486" y="244"/>
                    <a:pt x="486" y="244"/>
                  </a:cubicBezTo>
                  <a:cubicBezTo>
                    <a:pt x="486" y="245"/>
                    <a:pt x="486" y="245"/>
                    <a:pt x="486" y="245"/>
                  </a:cubicBezTo>
                  <a:cubicBezTo>
                    <a:pt x="486" y="246"/>
                    <a:pt x="486" y="246"/>
                    <a:pt x="486" y="246"/>
                  </a:cubicBezTo>
                  <a:cubicBezTo>
                    <a:pt x="487" y="248"/>
                    <a:pt x="487" y="248"/>
                    <a:pt x="487" y="248"/>
                  </a:cubicBezTo>
                  <a:cubicBezTo>
                    <a:pt x="486" y="248"/>
                    <a:pt x="486" y="248"/>
                    <a:pt x="486" y="248"/>
                  </a:cubicBezTo>
                  <a:cubicBezTo>
                    <a:pt x="487" y="250"/>
                    <a:pt x="487" y="250"/>
                    <a:pt x="487" y="250"/>
                  </a:cubicBezTo>
                  <a:cubicBezTo>
                    <a:pt x="487" y="250"/>
                    <a:pt x="487" y="250"/>
                    <a:pt x="487" y="250"/>
                  </a:cubicBezTo>
                  <a:cubicBezTo>
                    <a:pt x="489" y="252"/>
                    <a:pt x="489" y="252"/>
                    <a:pt x="489" y="252"/>
                  </a:cubicBezTo>
                  <a:cubicBezTo>
                    <a:pt x="489" y="253"/>
                    <a:pt x="489" y="253"/>
                    <a:pt x="489" y="253"/>
                  </a:cubicBezTo>
                  <a:cubicBezTo>
                    <a:pt x="490" y="254"/>
                    <a:pt x="490" y="254"/>
                    <a:pt x="490" y="254"/>
                  </a:cubicBezTo>
                  <a:cubicBezTo>
                    <a:pt x="490" y="256"/>
                    <a:pt x="490" y="256"/>
                    <a:pt x="490" y="256"/>
                  </a:cubicBezTo>
                  <a:cubicBezTo>
                    <a:pt x="490" y="257"/>
                    <a:pt x="490" y="257"/>
                    <a:pt x="490" y="257"/>
                  </a:cubicBezTo>
                  <a:cubicBezTo>
                    <a:pt x="491" y="258"/>
                    <a:pt x="491" y="258"/>
                    <a:pt x="491" y="258"/>
                  </a:cubicBezTo>
                  <a:cubicBezTo>
                    <a:pt x="491" y="259"/>
                    <a:pt x="491" y="259"/>
                    <a:pt x="491" y="259"/>
                  </a:cubicBezTo>
                  <a:cubicBezTo>
                    <a:pt x="492" y="260"/>
                    <a:pt x="492" y="260"/>
                    <a:pt x="492" y="260"/>
                  </a:cubicBezTo>
                  <a:cubicBezTo>
                    <a:pt x="492" y="261"/>
                    <a:pt x="492" y="261"/>
                    <a:pt x="492" y="261"/>
                  </a:cubicBezTo>
                  <a:cubicBezTo>
                    <a:pt x="492" y="262"/>
                    <a:pt x="492" y="262"/>
                    <a:pt x="492" y="262"/>
                  </a:cubicBezTo>
                  <a:cubicBezTo>
                    <a:pt x="492" y="264"/>
                    <a:pt x="492" y="264"/>
                    <a:pt x="492" y="264"/>
                  </a:cubicBezTo>
                  <a:cubicBezTo>
                    <a:pt x="492" y="265"/>
                    <a:pt x="492" y="265"/>
                    <a:pt x="492" y="265"/>
                  </a:cubicBezTo>
                  <a:cubicBezTo>
                    <a:pt x="493" y="266"/>
                    <a:pt x="493" y="266"/>
                    <a:pt x="493" y="266"/>
                  </a:cubicBezTo>
                  <a:cubicBezTo>
                    <a:pt x="494" y="267"/>
                    <a:pt x="494" y="267"/>
                    <a:pt x="494" y="267"/>
                  </a:cubicBezTo>
                  <a:cubicBezTo>
                    <a:pt x="495" y="267"/>
                    <a:pt x="495" y="267"/>
                    <a:pt x="495" y="267"/>
                  </a:cubicBezTo>
                  <a:close/>
                  <a:moveTo>
                    <a:pt x="450" y="211"/>
                  </a:moveTo>
                  <a:cubicBezTo>
                    <a:pt x="450" y="211"/>
                    <a:pt x="450" y="211"/>
                    <a:pt x="450" y="211"/>
                  </a:cubicBezTo>
                  <a:cubicBezTo>
                    <a:pt x="450" y="210"/>
                    <a:pt x="450" y="210"/>
                    <a:pt x="450" y="210"/>
                  </a:cubicBezTo>
                  <a:cubicBezTo>
                    <a:pt x="450" y="210"/>
                    <a:pt x="450" y="210"/>
                    <a:pt x="450" y="210"/>
                  </a:cubicBezTo>
                  <a:cubicBezTo>
                    <a:pt x="451" y="210"/>
                    <a:pt x="451" y="210"/>
                    <a:pt x="451" y="210"/>
                  </a:cubicBezTo>
                  <a:cubicBezTo>
                    <a:pt x="451" y="211"/>
                    <a:pt x="451" y="211"/>
                    <a:pt x="451" y="211"/>
                  </a:cubicBezTo>
                  <a:cubicBezTo>
                    <a:pt x="452" y="211"/>
                    <a:pt x="452" y="211"/>
                    <a:pt x="452" y="211"/>
                  </a:cubicBezTo>
                  <a:cubicBezTo>
                    <a:pt x="452" y="210"/>
                    <a:pt x="452" y="210"/>
                    <a:pt x="452" y="210"/>
                  </a:cubicBezTo>
                  <a:cubicBezTo>
                    <a:pt x="453" y="210"/>
                    <a:pt x="453" y="210"/>
                    <a:pt x="453" y="210"/>
                  </a:cubicBezTo>
                  <a:cubicBezTo>
                    <a:pt x="452" y="209"/>
                    <a:pt x="452" y="209"/>
                    <a:pt x="452" y="209"/>
                  </a:cubicBezTo>
                  <a:cubicBezTo>
                    <a:pt x="452" y="209"/>
                    <a:pt x="452" y="209"/>
                    <a:pt x="452" y="209"/>
                  </a:cubicBezTo>
                  <a:cubicBezTo>
                    <a:pt x="453" y="209"/>
                    <a:pt x="453" y="209"/>
                    <a:pt x="453" y="209"/>
                  </a:cubicBezTo>
                  <a:cubicBezTo>
                    <a:pt x="453" y="208"/>
                    <a:pt x="453" y="208"/>
                    <a:pt x="453" y="208"/>
                  </a:cubicBezTo>
                  <a:cubicBezTo>
                    <a:pt x="452" y="208"/>
                    <a:pt x="452" y="208"/>
                    <a:pt x="452" y="208"/>
                  </a:cubicBezTo>
                  <a:cubicBezTo>
                    <a:pt x="452" y="208"/>
                    <a:pt x="452" y="208"/>
                    <a:pt x="452" y="208"/>
                  </a:cubicBezTo>
                  <a:cubicBezTo>
                    <a:pt x="452" y="209"/>
                    <a:pt x="452" y="209"/>
                    <a:pt x="452" y="209"/>
                  </a:cubicBezTo>
                  <a:cubicBezTo>
                    <a:pt x="451" y="209"/>
                    <a:pt x="451" y="209"/>
                    <a:pt x="451" y="209"/>
                  </a:cubicBezTo>
                  <a:cubicBezTo>
                    <a:pt x="452" y="208"/>
                    <a:pt x="452" y="208"/>
                    <a:pt x="452" y="208"/>
                  </a:cubicBezTo>
                  <a:cubicBezTo>
                    <a:pt x="452" y="208"/>
                    <a:pt x="452" y="208"/>
                    <a:pt x="452" y="208"/>
                  </a:cubicBezTo>
                  <a:cubicBezTo>
                    <a:pt x="452" y="208"/>
                    <a:pt x="452" y="208"/>
                    <a:pt x="452" y="208"/>
                  </a:cubicBezTo>
                  <a:cubicBezTo>
                    <a:pt x="451" y="208"/>
                    <a:pt x="451" y="208"/>
                    <a:pt x="451" y="208"/>
                  </a:cubicBezTo>
                  <a:cubicBezTo>
                    <a:pt x="450" y="207"/>
                    <a:pt x="450" y="207"/>
                    <a:pt x="450" y="207"/>
                  </a:cubicBezTo>
                  <a:cubicBezTo>
                    <a:pt x="450" y="208"/>
                    <a:pt x="450" y="208"/>
                    <a:pt x="450" y="208"/>
                  </a:cubicBezTo>
                  <a:cubicBezTo>
                    <a:pt x="449" y="209"/>
                    <a:pt x="449" y="209"/>
                    <a:pt x="449" y="209"/>
                  </a:cubicBezTo>
                  <a:cubicBezTo>
                    <a:pt x="449" y="209"/>
                    <a:pt x="449" y="209"/>
                    <a:pt x="449" y="209"/>
                  </a:cubicBezTo>
                  <a:cubicBezTo>
                    <a:pt x="449" y="210"/>
                    <a:pt x="449" y="210"/>
                    <a:pt x="449" y="210"/>
                  </a:cubicBezTo>
                  <a:cubicBezTo>
                    <a:pt x="450" y="211"/>
                    <a:pt x="450" y="211"/>
                    <a:pt x="450" y="211"/>
                  </a:cubicBezTo>
                  <a:close/>
                  <a:moveTo>
                    <a:pt x="447" y="210"/>
                  </a:moveTo>
                  <a:cubicBezTo>
                    <a:pt x="447" y="210"/>
                    <a:pt x="447" y="210"/>
                    <a:pt x="447" y="210"/>
                  </a:cubicBezTo>
                  <a:cubicBezTo>
                    <a:pt x="447" y="210"/>
                    <a:pt x="447" y="210"/>
                    <a:pt x="447" y="210"/>
                  </a:cubicBezTo>
                  <a:cubicBezTo>
                    <a:pt x="447" y="209"/>
                    <a:pt x="447" y="209"/>
                    <a:pt x="447" y="209"/>
                  </a:cubicBezTo>
                  <a:cubicBezTo>
                    <a:pt x="448" y="210"/>
                    <a:pt x="448" y="210"/>
                    <a:pt x="448" y="210"/>
                  </a:cubicBezTo>
                  <a:cubicBezTo>
                    <a:pt x="448" y="210"/>
                    <a:pt x="448" y="210"/>
                    <a:pt x="448" y="210"/>
                  </a:cubicBezTo>
                  <a:cubicBezTo>
                    <a:pt x="448" y="209"/>
                    <a:pt x="448" y="209"/>
                    <a:pt x="448" y="209"/>
                  </a:cubicBezTo>
                  <a:cubicBezTo>
                    <a:pt x="448" y="209"/>
                    <a:pt x="448" y="209"/>
                    <a:pt x="448" y="209"/>
                  </a:cubicBezTo>
                  <a:cubicBezTo>
                    <a:pt x="448" y="208"/>
                    <a:pt x="448" y="208"/>
                    <a:pt x="448" y="208"/>
                  </a:cubicBezTo>
                  <a:cubicBezTo>
                    <a:pt x="448" y="208"/>
                    <a:pt x="448" y="208"/>
                    <a:pt x="448" y="208"/>
                  </a:cubicBezTo>
                  <a:cubicBezTo>
                    <a:pt x="447" y="209"/>
                    <a:pt x="447" y="209"/>
                    <a:pt x="447" y="209"/>
                  </a:cubicBezTo>
                  <a:cubicBezTo>
                    <a:pt x="446" y="209"/>
                    <a:pt x="446" y="209"/>
                    <a:pt x="446" y="209"/>
                  </a:cubicBezTo>
                  <a:cubicBezTo>
                    <a:pt x="446" y="210"/>
                    <a:pt x="446" y="210"/>
                    <a:pt x="446" y="210"/>
                  </a:cubicBezTo>
                  <a:cubicBezTo>
                    <a:pt x="447" y="210"/>
                    <a:pt x="447" y="210"/>
                    <a:pt x="447" y="210"/>
                  </a:cubicBezTo>
                  <a:close/>
                  <a:moveTo>
                    <a:pt x="453" y="213"/>
                  </a:moveTo>
                  <a:cubicBezTo>
                    <a:pt x="453" y="213"/>
                    <a:pt x="453" y="213"/>
                    <a:pt x="453" y="213"/>
                  </a:cubicBezTo>
                  <a:cubicBezTo>
                    <a:pt x="453" y="213"/>
                    <a:pt x="453" y="213"/>
                    <a:pt x="453" y="213"/>
                  </a:cubicBezTo>
                  <a:cubicBezTo>
                    <a:pt x="454" y="212"/>
                    <a:pt x="454" y="212"/>
                    <a:pt x="454" y="212"/>
                  </a:cubicBezTo>
                  <a:cubicBezTo>
                    <a:pt x="453" y="212"/>
                    <a:pt x="453" y="212"/>
                    <a:pt x="453" y="212"/>
                  </a:cubicBezTo>
                  <a:cubicBezTo>
                    <a:pt x="453" y="212"/>
                    <a:pt x="453" y="212"/>
                    <a:pt x="453" y="212"/>
                  </a:cubicBezTo>
                  <a:cubicBezTo>
                    <a:pt x="453" y="212"/>
                    <a:pt x="453" y="212"/>
                    <a:pt x="453" y="212"/>
                  </a:cubicBezTo>
                  <a:cubicBezTo>
                    <a:pt x="453" y="213"/>
                    <a:pt x="453" y="213"/>
                    <a:pt x="453" y="213"/>
                  </a:cubicBezTo>
                  <a:close/>
                  <a:moveTo>
                    <a:pt x="452" y="212"/>
                  </a:moveTo>
                  <a:cubicBezTo>
                    <a:pt x="452" y="212"/>
                    <a:pt x="452" y="212"/>
                    <a:pt x="452" y="212"/>
                  </a:cubicBezTo>
                  <a:cubicBezTo>
                    <a:pt x="452" y="213"/>
                    <a:pt x="452" y="213"/>
                    <a:pt x="452" y="213"/>
                  </a:cubicBezTo>
                  <a:cubicBezTo>
                    <a:pt x="452" y="212"/>
                    <a:pt x="452" y="212"/>
                    <a:pt x="452" y="212"/>
                  </a:cubicBezTo>
                  <a:cubicBezTo>
                    <a:pt x="452" y="212"/>
                    <a:pt x="452" y="212"/>
                    <a:pt x="452" y="212"/>
                  </a:cubicBezTo>
                  <a:cubicBezTo>
                    <a:pt x="452" y="212"/>
                    <a:pt x="452" y="212"/>
                    <a:pt x="452" y="212"/>
                  </a:cubicBezTo>
                  <a:cubicBezTo>
                    <a:pt x="452" y="212"/>
                    <a:pt x="452" y="212"/>
                    <a:pt x="452" y="212"/>
                  </a:cubicBezTo>
                  <a:close/>
                  <a:moveTo>
                    <a:pt x="452" y="215"/>
                  </a:moveTo>
                  <a:cubicBezTo>
                    <a:pt x="452" y="215"/>
                    <a:pt x="452" y="215"/>
                    <a:pt x="452" y="215"/>
                  </a:cubicBezTo>
                  <a:cubicBezTo>
                    <a:pt x="453" y="215"/>
                    <a:pt x="453" y="215"/>
                    <a:pt x="453" y="215"/>
                  </a:cubicBezTo>
                  <a:cubicBezTo>
                    <a:pt x="453" y="214"/>
                    <a:pt x="453" y="214"/>
                    <a:pt x="453" y="214"/>
                  </a:cubicBezTo>
                  <a:cubicBezTo>
                    <a:pt x="453" y="214"/>
                    <a:pt x="453" y="214"/>
                    <a:pt x="453" y="214"/>
                  </a:cubicBezTo>
                  <a:cubicBezTo>
                    <a:pt x="453" y="213"/>
                    <a:pt x="453" y="213"/>
                    <a:pt x="453" y="213"/>
                  </a:cubicBezTo>
                  <a:cubicBezTo>
                    <a:pt x="452" y="214"/>
                    <a:pt x="452" y="214"/>
                    <a:pt x="452" y="214"/>
                  </a:cubicBezTo>
                  <a:cubicBezTo>
                    <a:pt x="451" y="214"/>
                    <a:pt x="451" y="214"/>
                    <a:pt x="451" y="214"/>
                  </a:cubicBezTo>
                  <a:cubicBezTo>
                    <a:pt x="451" y="215"/>
                    <a:pt x="451" y="215"/>
                    <a:pt x="451" y="215"/>
                  </a:cubicBezTo>
                  <a:cubicBezTo>
                    <a:pt x="452" y="215"/>
                    <a:pt x="452" y="215"/>
                    <a:pt x="452" y="215"/>
                  </a:cubicBezTo>
                  <a:close/>
                  <a:moveTo>
                    <a:pt x="486" y="169"/>
                  </a:moveTo>
                  <a:cubicBezTo>
                    <a:pt x="486" y="169"/>
                    <a:pt x="486" y="169"/>
                    <a:pt x="486" y="169"/>
                  </a:cubicBezTo>
                  <a:cubicBezTo>
                    <a:pt x="487" y="168"/>
                    <a:pt x="487" y="168"/>
                    <a:pt x="487" y="168"/>
                  </a:cubicBezTo>
                  <a:cubicBezTo>
                    <a:pt x="487" y="167"/>
                    <a:pt x="487" y="167"/>
                    <a:pt x="487" y="167"/>
                  </a:cubicBezTo>
                  <a:cubicBezTo>
                    <a:pt x="486" y="167"/>
                    <a:pt x="486" y="167"/>
                    <a:pt x="486" y="167"/>
                  </a:cubicBezTo>
                  <a:cubicBezTo>
                    <a:pt x="486" y="168"/>
                    <a:pt x="486" y="168"/>
                    <a:pt x="486" y="168"/>
                  </a:cubicBezTo>
                  <a:cubicBezTo>
                    <a:pt x="486" y="169"/>
                    <a:pt x="486" y="169"/>
                    <a:pt x="486" y="169"/>
                  </a:cubicBezTo>
                  <a:close/>
                  <a:moveTo>
                    <a:pt x="540" y="163"/>
                  </a:moveTo>
                  <a:cubicBezTo>
                    <a:pt x="540" y="164"/>
                    <a:pt x="540" y="164"/>
                    <a:pt x="540" y="164"/>
                  </a:cubicBezTo>
                  <a:cubicBezTo>
                    <a:pt x="540" y="163"/>
                    <a:pt x="540" y="163"/>
                    <a:pt x="540" y="163"/>
                  </a:cubicBezTo>
                  <a:cubicBezTo>
                    <a:pt x="540" y="162"/>
                    <a:pt x="540" y="162"/>
                    <a:pt x="540" y="162"/>
                  </a:cubicBezTo>
                  <a:cubicBezTo>
                    <a:pt x="540" y="162"/>
                    <a:pt x="540" y="162"/>
                    <a:pt x="540" y="162"/>
                  </a:cubicBezTo>
                  <a:cubicBezTo>
                    <a:pt x="540" y="161"/>
                    <a:pt x="540" y="161"/>
                    <a:pt x="540" y="161"/>
                  </a:cubicBezTo>
                  <a:cubicBezTo>
                    <a:pt x="541" y="160"/>
                    <a:pt x="541" y="160"/>
                    <a:pt x="541" y="160"/>
                  </a:cubicBezTo>
                  <a:cubicBezTo>
                    <a:pt x="541" y="159"/>
                    <a:pt x="541" y="159"/>
                    <a:pt x="541" y="159"/>
                  </a:cubicBezTo>
                  <a:cubicBezTo>
                    <a:pt x="542" y="159"/>
                    <a:pt x="542" y="159"/>
                    <a:pt x="542" y="159"/>
                  </a:cubicBezTo>
                  <a:cubicBezTo>
                    <a:pt x="543" y="158"/>
                    <a:pt x="543" y="158"/>
                    <a:pt x="543" y="158"/>
                  </a:cubicBezTo>
                  <a:cubicBezTo>
                    <a:pt x="543" y="158"/>
                    <a:pt x="543" y="158"/>
                    <a:pt x="543" y="158"/>
                  </a:cubicBezTo>
                  <a:cubicBezTo>
                    <a:pt x="542" y="157"/>
                    <a:pt x="542" y="157"/>
                    <a:pt x="542" y="157"/>
                  </a:cubicBezTo>
                  <a:cubicBezTo>
                    <a:pt x="541" y="155"/>
                    <a:pt x="541" y="155"/>
                    <a:pt x="541" y="155"/>
                  </a:cubicBezTo>
                  <a:cubicBezTo>
                    <a:pt x="541" y="155"/>
                    <a:pt x="541" y="155"/>
                    <a:pt x="541" y="155"/>
                  </a:cubicBezTo>
                  <a:cubicBezTo>
                    <a:pt x="540" y="156"/>
                    <a:pt x="540" y="156"/>
                    <a:pt x="540" y="156"/>
                  </a:cubicBezTo>
                  <a:cubicBezTo>
                    <a:pt x="540" y="156"/>
                    <a:pt x="540" y="156"/>
                    <a:pt x="540" y="156"/>
                  </a:cubicBezTo>
                  <a:cubicBezTo>
                    <a:pt x="540" y="156"/>
                    <a:pt x="540" y="156"/>
                    <a:pt x="540" y="156"/>
                  </a:cubicBezTo>
                  <a:cubicBezTo>
                    <a:pt x="539" y="158"/>
                    <a:pt x="539" y="158"/>
                    <a:pt x="539" y="158"/>
                  </a:cubicBezTo>
                  <a:cubicBezTo>
                    <a:pt x="538" y="158"/>
                    <a:pt x="538" y="158"/>
                    <a:pt x="538" y="158"/>
                  </a:cubicBezTo>
                  <a:cubicBezTo>
                    <a:pt x="538" y="159"/>
                    <a:pt x="538" y="159"/>
                    <a:pt x="538" y="159"/>
                  </a:cubicBezTo>
                  <a:cubicBezTo>
                    <a:pt x="538" y="158"/>
                    <a:pt x="538" y="158"/>
                    <a:pt x="538" y="158"/>
                  </a:cubicBezTo>
                  <a:cubicBezTo>
                    <a:pt x="539" y="158"/>
                    <a:pt x="539" y="158"/>
                    <a:pt x="539" y="158"/>
                  </a:cubicBezTo>
                  <a:cubicBezTo>
                    <a:pt x="539" y="158"/>
                    <a:pt x="539" y="158"/>
                    <a:pt x="539" y="158"/>
                  </a:cubicBezTo>
                  <a:cubicBezTo>
                    <a:pt x="539" y="159"/>
                    <a:pt x="539" y="159"/>
                    <a:pt x="539" y="159"/>
                  </a:cubicBezTo>
                  <a:cubicBezTo>
                    <a:pt x="539" y="160"/>
                    <a:pt x="539" y="160"/>
                    <a:pt x="539" y="160"/>
                  </a:cubicBezTo>
                  <a:cubicBezTo>
                    <a:pt x="540" y="161"/>
                    <a:pt x="540" y="161"/>
                    <a:pt x="540" y="161"/>
                  </a:cubicBezTo>
                  <a:cubicBezTo>
                    <a:pt x="540" y="162"/>
                    <a:pt x="540" y="162"/>
                    <a:pt x="540" y="162"/>
                  </a:cubicBezTo>
                  <a:cubicBezTo>
                    <a:pt x="539" y="162"/>
                    <a:pt x="539" y="162"/>
                    <a:pt x="539" y="162"/>
                  </a:cubicBezTo>
                  <a:cubicBezTo>
                    <a:pt x="539" y="163"/>
                    <a:pt x="539" y="163"/>
                    <a:pt x="539" y="163"/>
                  </a:cubicBezTo>
                  <a:cubicBezTo>
                    <a:pt x="540" y="163"/>
                    <a:pt x="540" y="163"/>
                    <a:pt x="540" y="163"/>
                  </a:cubicBezTo>
                  <a:close/>
                  <a:moveTo>
                    <a:pt x="572" y="189"/>
                  </a:moveTo>
                  <a:cubicBezTo>
                    <a:pt x="572" y="189"/>
                    <a:pt x="572" y="189"/>
                    <a:pt x="572" y="189"/>
                  </a:cubicBezTo>
                  <a:cubicBezTo>
                    <a:pt x="573" y="189"/>
                    <a:pt x="573" y="189"/>
                    <a:pt x="573" y="189"/>
                  </a:cubicBezTo>
                  <a:cubicBezTo>
                    <a:pt x="574" y="190"/>
                    <a:pt x="574" y="190"/>
                    <a:pt x="574" y="190"/>
                  </a:cubicBezTo>
                  <a:cubicBezTo>
                    <a:pt x="576" y="191"/>
                    <a:pt x="576" y="191"/>
                    <a:pt x="576" y="191"/>
                  </a:cubicBezTo>
                  <a:cubicBezTo>
                    <a:pt x="576" y="191"/>
                    <a:pt x="576" y="191"/>
                    <a:pt x="576" y="191"/>
                  </a:cubicBezTo>
                  <a:cubicBezTo>
                    <a:pt x="577" y="191"/>
                    <a:pt x="577" y="191"/>
                    <a:pt x="577" y="191"/>
                  </a:cubicBezTo>
                  <a:cubicBezTo>
                    <a:pt x="577" y="190"/>
                    <a:pt x="577" y="190"/>
                    <a:pt x="577" y="190"/>
                  </a:cubicBezTo>
                  <a:cubicBezTo>
                    <a:pt x="576" y="190"/>
                    <a:pt x="576" y="190"/>
                    <a:pt x="576" y="190"/>
                  </a:cubicBezTo>
                  <a:cubicBezTo>
                    <a:pt x="575" y="190"/>
                    <a:pt x="575" y="190"/>
                    <a:pt x="575" y="190"/>
                  </a:cubicBezTo>
                  <a:cubicBezTo>
                    <a:pt x="574" y="189"/>
                    <a:pt x="574" y="189"/>
                    <a:pt x="574" y="189"/>
                  </a:cubicBezTo>
                  <a:cubicBezTo>
                    <a:pt x="574" y="189"/>
                    <a:pt x="574" y="189"/>
                    <a:pt x="574" y="189"/>
                  </a:cubicBezTo>
                  <a:cubicBezTo>
                    <a:pt x="572" y="189"/>
                    <a:pt x="572" y="189"/>
                    <a:pt x="572" y="189"/>
                  </a:cubicBezTo>
                  <a:cubicBezTo>
                    <a:pt x="572" y="189"/>
                    <a:pt x="572" y="189"/>
                    <a:pt x="572" y="189"/>
                  </a:cubicBezTo>
                  <a:close/>
                  <a:moveTo>
                    <a:pt x="563" y="187"/>
                  </a:moveTo>
                  <a:cubicBezTo>
                    <a:pt x="564" y="187"/>
                    <a:pt x="564" y="187"/>
                    <a:pt x="564" y="187"/>
                  </a:cubicBezTo>
                  <a:cubicBezTo>
                    <a:pt x="564" y="187"/>
                    <a:pt x="564" y="187"/>
                    <a:pt x="564" y="187"/>
                  </a:cubicBezTo>
                  <a:cubicBezTo>
                    <a:pt x="565" y="188"/>
                    <a:pt x="565" y="188"/>
                    <a:pt x="565" y="188"/>
                  </a:cubicBezTo>
                  <a:cubicBezTo>
                    <a:pt x="565" y="188"/>
                    <a:pt x="565" y="188"/>
                    <a:pt x="565" y="188"/>
                  </a:cubicBezTo>
                  <a:cubicBezTo>
                    <a:pt x="566" y="189"/>
                    <a:pt x="566" y="189"/>
                    <a:pt x="566" y="189"/>
                  </a:cubicBezTo>
                  <a:cubicBezTo>
                    <a:pt x="566" y="189"/>
                    <a:pt x="566" y="189"/>
                    <a:pt x="566" y="189"/>
                  </a:cubicBezTo>
                  <a:cubicBezTo>
                    <a:pt x="567" y="190"/>
                    <a:pt x="567" y="190"/>
                    <a:pt x="567" y="190"/>
                  </a:cubicBezTo>
                  <a:cubicBezTo>
                    <a:pt x="567" y="190"/>
                    <a:pt x="567" y="190"/>
                    <a:pt x="567" y="190"/>
                  </a:cubicBezTo>
                  <a:cubicBezTo>
                    <a:pt x="568" y="190"/>
                    <a:pt x="568" y="190"/>
                    <a:pt x="568" y="190"/>
                  </a:cubicBezTo>
                  <a:cubicBezTo>
                    <a:pt x="569" y="190"/>
                    <a:pt x="569" y="190"/>
                    <a:pt x="569" y="190"/>
                  </a:cubicBezTo>
                  <a:cubicBezTo>
                    <a:pt x="570" y="190"/>
                    <a:pt x="570" y="190"/>
                    <a:pt x="570" y="190"/>
                  </a:cubicBezTo>
                  <a:cubicBezTo>
                    <a:pt x="570" y="190"/>
                    <a:pt x="570" y="190"/>
                    <a:pt x="570" y="190"/>
                  </a:cubicBezTo>
                  <a:cubicBezTo>
                    <a:pt x="569" y="189"/>
                    <a:pt x="569" y="189"/>
                    <a:pt x="569" y="189"/>
                  </a:cubicBezTo>
                  <a:cubicBezTo>
                    <a:pt x="568" y="189"/>
                    <a:pt x="568" y="189"/>
                    <a:pt x="568" y="189"/>
                  </a:cubicBezTo>
                  <a:cubicBezTo>
                    <a:pt x="567" y="188"/>
                    <a:pt x="567" y="188"/>
                    <a:pt x="567" y="188"/>
                  </a:cubicBezTo>
                  <a:cubicBezTo>
                    <a:pt x="567" y="187"/>
                    <a:pt x="567" y="187"/>
                    <a:pt x="567" y="187"/>
                  </a:cubicBezTo>
                  <a:cubicBezTo>
                    <a:pt x="566" y="187"/>
                    <a:pt x="566" y="187"/>
                    <a:pt x="566" y="187"/>
                  </a:cubicBezTo>
                  <a:cubicBezTo>
                    <a:pt x="565" y="186"/>
                    <a:pt x="565" y="186"/>
                    <a:pt x="565" y="186"/>
                  </a:cubicBezTo>
                  <a:cubicBezTo>
                    <a:pt x="565" y="186"/>
                    <a:pt x="565" y="186"/>
                    <a:pt x="565" y="186"/>
                  </a:cubicBezTo>
                  <a:cubicBezTo>
                    <a:pt x="566" y="186"/>
                    <a:pt x="566" y="186"/>
                    <a:pt x="566" y="186"/>
                  </a:cubicBezTo>
                  <a:cubicBezTo>
                    <a:pt x="565" y="186"/>
                    <a:pt x="565" y="186"/>
                    <a:pt x="565" y="186"/>
                  </a:cubicBezTo>
                  <a:cubicBezTo>
                    <a:pt x="564" y="186"/>
                    <a:pt x="564" y="186"/>
                    <a:pt x="564" y="186"/>
                  </a:cubicBezTo>
                  <a:cubicBezTo>
                    <a:pt x="563" y="186"/>
                    <a:pt x="563" y="186"/>
                    <a:pt x="563" y="186"/>
                  </a:cubicBezTo>
                  <a:cubicBezTo>
                    <a:pt x="563" y="186"/>
                    <a:pt x="563" y="186"/>
                    <a:pt x="563" y="186"/>
                  </a:cubicBezTo>
                  <a:cubicBezTo>
                    <a:pt x="563" y="187"/>
                    <a:pt x="563" y="187"/>
                    <a:pt x="563" y="187"/>
                  </a:cubicBezTo>
                  <a:close/>
                  <a:moveTo>
                    <a:pt x="541" y="228"/>
                  </a:moveTo>
                  <a:cubicBezTo>
                    <a:pt x="541" y="228"/>
                    <a:pt x="541" y="228"/>
                    <a:pt x="541" y="228"/>
                  </a:cubicBezTo>
                  <a:cubicBezTo>
                    <a:pt x="542" y="228"/>
                    <a:pt x="542" y="228"/>
                    <a:pt x="542" y="228"/>
                  </a:cubicBezTo>
                  <a:cubicBezTo>
                    <a:pt x="542" y="227"/>
                    <a:pt x="542" y="227"/>
                    <a:pt x="542" y="227"/>
                  </a:cubicBezTo>
                  <a:cubicBezTo>
                    <a:pt x="541" y="227"/>
                    <a:pt x="541" y="227"/>
                    <a:pt x="541" y="227"/>
                  </a:cubicBezTo>
                  <a:cubicBezTo>
                    <a:pt x="540" y="227"/>
                    <a:pt x="540" y="227"/>
                    <a:pt x="540" y="227"/>
                  </a:cubicBezTo>
                  <a:cubicBezTo>
                    <a:pt x="540" y="228"/>
                    <a:pt x="540" y="228"/>
                    <a:pt x="540" y="228"/>
                  </a:cubicBezTo>
                  <a:cubicBezTo>
                    <a:pt x="541" y="228"/>
                    <a:pt x="541" y="228"/>
                    <a:pt x="541" y="228"/>
                  </a:cubicBezTo>
                  <a:close/>
                  <a:moveTo>
                    <a:pt x="536" y="227"/>
                  </a:moveTo>
                  <a:cubicBezTo>
                    <a:pt x="536" y="228"/>
                    <a:pt x="536" y="228"/>
                    <a:pt x="536" y="228"/>
                  </a:cubicBezTo>
                  <a:cubicBezTo>
                    <a:pt x="537" y="228"/>
                    <a:pt x="537" y="228"/>
                    <a:pt x="537" y="228"/>
                  </a:cubicBezTo>
                  <a:cubicBezTo>
                    <a:pt x="538" y="228"/>
                    <a:pt x="538" y="228"/>
                    <a:pt x="538" y="228"/>
                  </a:cubicBezTo>
                  <a:cubicBezTo>
                    <a:pt x="538" y="228"/>
                    <a:pt x="538" y="228"/>
                    <a:pt x="538" y="228"/>
                  </a:cubicBezTo>
                  <a:cubicBezTo>
                    <a:pt x="537" y="227"/>
                    <a:pt x="537" y="227"/>
                    <a:pt x="537" y="227"/>
                  </a:cubicBezTo>
                  <a:cubicBezTo>
                    <a:pt x="536" y="227"/>
                    <a:pt x="536" y="227"/>
                    <a:pt x="536" y="227"/>
                  </a:cubicBezTo>
                  <a:close/>
                  <a:moveTo>
                    <a:pt x="539" y="234"/>
                  </a:moveTo>
                  <a:cubicBezTo>
                    <a:pt x="539" y="234"/>
                    <a:pt x="539" y="234"/>
                    <a:pt x="539" y="234"/>
                  </a:cubicBezTo>
                  <a:cubicBezTo>
                    <a:pt x="539" y="233"/>
                    <a:pt x="539" y="233"/>
                    <a:pt x="539" y="233"/>
                  </a:cubicBezTo>
                  <a:cubicBezTo>
                    <a:pt x="539" y="232"/>
                    <a:pt x="539" y="232"/>
                    <a:pt x="539" y="232"/>
                  </a:cubicBezTo>
                  <a:cubicBezTo>
                    <a:pt x="540" y="232"/>
                    <a:pt x="540" y="232"/>
                    <a:pt x="540" y="232"/>
                  </a:cubicBezTo>
                  <a:cubicBezTo>
                    <a:pt x="541" y="231"/>
                    <a:pt x="541" y="231"/>
                    <a:pt x="541" y="231"/>
                  </a:cubicBezTo>
                  <a:cubicBezTo>
                    <a:pt x="540" y="230"/>
                    <a:pt x="540" y="230"/>
                    <a:pt x="540" y="230"/>
                  </a:cubicBezTo>
                  <a:cubicBezTo>
                    <a:pt x="541" y="230"/>
                    <a:pt x="541" y="230"/>
                    <a:pt x="541" y="230"/>
                  </a:cubicBezTo>
                  <a:cubicBezTo>
                    <a:pt x="541" y="229"/>
                    <a:pt x="541" y="229"/>
                    <a:pt x="541" y="229"/>
                  </a:cubicBezTo>
                  <a:cubicBezTo>
                    <a:pt x="541" y="229"/>
                    <a:pt x="541" y="229"/>
                    <a:pt x="541" y="229"/>
                  </a:cubicBezTo>
                  <a:cubicBezTo>
                    <a:pt x="539" y="228"/>
                    <a:pt x="539" y="228"/>
                    <a:pt x="539" y="228"/>
                  </a:cubicBezTo>
                  <a:cubicBezTo>
                    <a:pt x="539" y="228"/>
                    <a:pt x="539" y="228"/>
                    <a:pt x="539" y="228"/>
                  </a:cubicBezTo>
                  <a:cubicBezTo>
                    <a:pt x="539" y="230"/>
                    <a:pt x="539" y="230"/>
                    <a:pt x="539" y="230"/>
                  </a:cubicBezTo>
                  <a:cubicBezTo>
                    <a:pt x="539" y="230"/>
                    <a:pt x="539" y="230"/>
                    <a:pt x="539" y="230"/>
                  </a:cubicBezTo>
                  <a:cubicBezTo>
                    <a:pt x="538" y="231"/>
                    <a:pt x="538" y="231"/>
                    <a:pt x="538" y="231"/>
                  </a:cubicBezTo>
                  <a:cubicBezTo>
                    <a:pt x="538" y="231"/>
                    <a:pt x="538" y="231"/>
                    <a:pt x="538" y="231"/>
                  </a:cubicBezTo>
                  <a:cubicBezTo>
                    <a:pt x="537" y="231"/>
                    <a:pt x="537" y="231"/>
                    <a:pt x="537" y="231"/>
                  </a:cubicBezTo>
                  <a:cubicBezTo>
                    <a:pt x="537" y="232"/>
                    <a:pt x="537" y="232"/>
                    <a:pt x="537" y="232"/>
                  </a:cubicBezTo>
                  <a:cubicBezTo>
                    <a:pt x="538" y="232"/>
                    <a:pt x="538" y="232"/>
                    <a:pt x="538" y="232"/>
                  </a:cubicBezTo>
                  <a:cubicBezTo>
                    <a:pt x="538" y="233"/>
                    <a:pt x="538" y="233"/>
                    <a:pt x="538" y="233"/>
                  </a:cubicBezTo>
                  <a:cubicBezTo>
                    <a:pt x="538" y="233"/>
                    <a:pt x="538" y="233"/>
                    <a:pt x="538" y="233"/>
                  </a:cubicBezTo>
                  <a:cubicBezTo>
                    <a:pt x="538" y="233"/>
                    <a:pt x="538" y="233"/>
                    <a:pt x="538" y="233"/>
                  </a:cubicBezTo>
                  <a:cubicBezTo>
                    <a:pt x="539" y="233"/>
                    <a:pt x="539" y="233"/>
                    <a:pt x="539" y="233"/>
                  </a:cubicBezTo>
                  <a:cubicBezTo>
                    <a:pt x="539" y="234"/>
                    <a:pt x="539" y="234"/>
                    <a:pt x="539" y="234"/>
                  </a:cubicBezTo>
                  <a:close/>
                  <a:moveTo>
                    <a:pt x="538" y="239"/>
                  </a:moveTo>
                  <a:cubicBezTo>
                    <a:pt x="538" y="239"/>
                    <a:pt x="538" y="238"/>
                    <a:pt x="538" y="238"/>
                  </a:cubicBezTo>
                  <a:cubicBezTo>
                    <a:pt x="538" y="238"/>
                    <a:pt x="538" y="238"/>
                    <a:pt x="538" y="238"/>
                  </a:cubicBezTo>
                  <a:cubicBezTo>
                    <a:pt x="538" y="237"/>
                    <a:pt x="538" y="237"/>
                    <a:pt x="538" y="237"/>
                  </a:cubicBezTo>
                  <a:cubicBezTo>
                    <a:pt x="538" y="237"/>
                    <a:pt x="538" y="237"/>
                    <a:pt x="538" y="237"/>
                  </a:cubicBezTo>
                  <a:cubicBezTo>
                    <a:pt x="538" y="237"/>
                    <a:pt x="538" y="237"/>
                    <a:pt x="538" y="237"/>
                  </a:cubicBezTo>
                  <a:cubicBezTo>
                    <a:pt x="537" y="238"/>
                    <a:pt x="537" y="238"/>
                    <a:pt x="537" y="238"/>
                  </a:cubicBezTo>
                  <a:cubicBezTo>
                    <a:pt x="538" y="239"/>
                    <a:pt x="538" y="239"/>
                    <a:pt x="538" y="239"/>
                  </a:cubicBezTo>
                  <a:close/>
                  <a:moveTo>
                    <a:pt x="538" y="240"/>
                  </a:moveTo>
                  <a:cubicBezTo>
                    <a:pt x="539" y="240"/>
                    <a:pt x="539" y="240"/>
                    <a:pt x="539" y="240"/>
                  </a:cubicBezTo>
                  <a:cubicBezTo>
                    <a:pt x="538" y="240"/>
                    <a:pt x="538" y="240"/>
                    <a:pt x="538" y="240"/>
                  </a:cubicBezTo>
                  <a:cubicBezTo>
                    <a:pt x="538" y="239"/>
                    <a:pt x="538" y="239"/>
                    <a:pt x="538" y="239"/>
                  </a:cubicBezTo>
                  <a:cubicBezTo>
                    <a:pt x="538" y="240"/>
                    <a:pt x="538" y="240"/>
                    <a:pt x="538" y="240"/>
                  </a:cubicBezTo>
                  <a:cubicBezTo>
                    <a:pt x="538" y="240"/>
                    <a:pt x="538" y="240"/>
                    <a:pt x="538" y="240"/>
                  </a:cubicBezTo>
                  <a:cubicBezTo>
                    <a:pt x="538" y="240"/>
                    <a:pt x="538" y="240"/>
                    <a:pt x="538" y="240"/>
                  </a:cubicBezTo>
                  <a:close/>
                  <a:moveTo>
                    <a:pt x="537" y="241"/>
                  </a:moveTo>
                  <a:cubicBezTo>
                    <a:pt x="537" y="241"/>
                    <a:pt x="537" y="241"/>
                    <a:pt x="537" y="241"/>
                  </a:cubicBezTo>
                  <a:cubicBezTo>
                    <a:pt x="537" y="241"/>
                    <a:pt x="537" y="241"/>
                    <a:pt x="537" y="241"/>
                  </a:cubicBezTo>
                  <a:cubicBezTo>
                    <a:pt x="536" y="241"/>
                    <a:pt x="536" y="241"/>
                    <a:pt x="536" y="241"/>
                  </a:cubicBezTo>
                  <a:cubicBezTo>
                    <a:pt x="536" y="241"/>
                    <a:pt x="536" y="241"/>
                    <a:pt x="536" y="241"/>
                  </a:cubicBezTo>
                  <a:cubicBezTo>
                    <a:pt x="537" y="241"/>
                    <a:pt x="537" y="241"/>
                    <a:pt x="537" y="241"/>
                  </a:cubicBezTo>
                  <a:close/>
                  <a:moveTo>
                    <a:pt x="537" y="243"/>
                  </a:moveTo>
                  <a:cubicBezTo>
                    <a:pt x="538" y="243"/>
                    <a:pt x="538" y="243"/>
                    <a:pt x="538" y="243"/>
                  </a:cubicBezTo>
                  <a:cubicBezTo>
                    <a:pt x="538" y="243"/>
                    <a:pt x="538" y="243"/>
                    <a:pt x="538" y="243"/>
                  </a:cubicBezTo>
                  <a:cubicBezTo>
                    <a:pt x="538" y="242"/>
                    <a:pt x="538" y="242"/>
                    <a:pt x="538" y="242"/>
                  </a:cubicBezTo>
                  <a:cubicBezTo>
                    <a:pt x="538" y="242"/>
                    <a:pt x="538" y="242"/>
                    <a:pt x="538" y="242"/>
                  </a:cubicBezTo>
                  <a:cubicBezTo>
                    <a:pt x="537" y="242"/>
                    <a:pt x="537" y="242"/>
                    <a:pt x="537" y="242"/>
                  </a:cubicBezTo>
                  <a:cubicBezTo>
                    <a:pt x="537" y="243"/>
                    <a:pt x="537" y="243"/>
                    <a:pt x="537" y="243"/>
                  </a:cubicBezTo>
                  <a:close/>
                  <a:moveTo>
                    <a:pt x="536" y="248"/>
                  </a:moveTo>
                  <a:cubicBezTo>
                    <a:pt x="536" y="248"/>
                    <a:pt x="536" y="248"/>
                    <a:pt x="536" y="248"/>
                  </a:cubicBezTo>
                  <a:cubicBezTo>
                    <a:pt x="536" y="248"/>
                    <a:pt x="536" y="248"/>
                    <a:pt x="536" y="248"/>
                  </a:cubicBezTo>
                  <a:cubicBezTo>
                    <a:pt x="536" y="248"/>
                    <a:pt x="536" y="248"/>
                    <a:pt x="536" y="248"/>
                  </a:cubicBezTo>
                  <a:cubicBezTo>
                    <a:pt x="536" y="248"/>
                    <a:pt x="536" y="248"/>
                    <a:pt x="536" y="248"/>
                  </a:cubicBezTo>
                  <a:close/>
                  <a:moveTo>
                    <a:pt x="536" y="251"/>
                  </a:moveTo>
                  <a:cubicBezTo>
                    <a:pt x="536" y="250"/>
                    <a:pt x="536" y="250"/>
                    <a:pt x="536" y="250"/>
                  </a:cubicBezTo>
                  <a:cubicBezTo>
                    <a:pt x="536" y="250"/>
                    <a:pt x="536" y="250"/>
                    <a:pt x="536" y="250"/>
                  </a:cubicBezTo>
                  <a:cubicBezTo>
                    <a:pt x="536" y="250"/>
                    <a:pt x="536" y="250"/>
                    <a:pt x="536" y="250"/>
                  </a:cubicBezTo>
                  <a:cubicBezTo>
                    <a:pt x="536" y="251"/>
                    <a:pt x="536" y="251"/>
                    <a:pt x="536" y="251"/>
                  </a:cubicBezTo>
                  <a:close/>
                  <a:moveTo>
                    <a:pt x="536" y="252"/>
                  </a:moveTo>
                  <a:cubicBezTo>
                    <a:pt x="536" y="252"/>
                    <a:pt x="536" y="252"/>
                    <a:pt x="536" y="252"/>
                  </a:cubicBezTo>
                  <a:cubicBezTo>
                    <a:pt x="536" y="252"/>
                    <a:pt x="536" y="252"/>
                    <a:pt x="536" y="252"/>
                  </a:cubicBezTo>
                  <a:cubicBezTo>
                    <a:pt x="536" y="252"/>
                    <a:pt x="536" y="252"/>
                    <a:pt x="536" y="252"/>
                  </a:cubicBezTo>
                  <a:close/>
                  <a:moveTo>
                    <a:pt x="535" y="253"/>
                  </a:moveTo>
                  <a:cubicBezTo>
                    <a:pt x="535" y="253"/>
                    <a:pt x="535" y="253"/>
                    <a:pt x="535" y="253"/>
                  </a:cubicBezTo>
                  <a:cubicBezTo>
                    <a:pt x="535" y="253"/>
                    <a:pt x="535" y="253"/>
                    <a:pt x="535" y="253"/>
                  </a:cubicBezTo>
                  <a:cubicBezTo>
                    <a:pt x="535" y="253"/>
                    <a:pt x="535" y="253"/>
                    <a:pt x="535" y="253"/>
                  </a:cubicBezTo>
                  <a:cubicBezTo>
                    <a:pt x="535" y="253"/>
                    <a:pt x="535" y="253"/>
                    <a:pt x="535" y="253"/>
                  </a:cubicBezTo>
                  <a:cubicBezTo>
                    <a:pt x="535" y="253"/>
                    <a:pt x="535" y="253"/>
                    <a:pt x="535" y="253"/>
                  </a:cubicBezTo>
                  <a:close/>
                  <a:moveTo>
                    <a:pt x="534" y="256"/>
                  </a:moveTo>
                  <a:cubicBezTo>
                    <a:pt x="534" y="256"/>
                    <a:pt x="534" y="256"/>
                    <a:pt x="534" y="256"/>
                  </a:cubicBezTo>
                  <a:cubicBezTo>
                    <a:pt x="534" y="255"/>
                    <a:pt x="534" y="255"/>
                    <a:pt x="534" y="255"/>
                  </a:cubicBezTo>
                  <a:cubicBezTo>
                    <a:pt x="534" y="255"/>
                    <a:pt x="534" y="255"/>
                    <a:pt x="534" y="255"/>
                  </a:cubicBezTo>
                  <a:cubicBezTo>
                    <a:pt x="534" y="255"/>
                    <a:pt x="534" y="255"/>
                    <a:pt x="534" y="255"/>
                  </a:cubicBezTo>
                  <a:cubicBezTo>
                    <a:pt x="534" y="256"/>
                    <a:pt x="534" y="256"/>
                    <a:pt x="534" y="256"/>
                  </a:cubicBezTo>
                  <a:cubicBezTo>
                    <a:pt x="534" y="256"/>
                    <a:pt x="534" y="256"/>
                    <a:pt x="534" y="256"/>
                  </a:cubicBezTo>
                  <a:close/>
                  <a:moveTo>
                    <a:pt x="526" y="266"/>
                  </a:moveTo>
                  <a:cubicBezTo>
                    <a:pt x="527" y="266"/>
                    <a:pt x="527" y="266"/>
                    <a:pt x="527" y="266"/>
                  </a:cubicBezTo>
                  <a:cubicBezTo>
                    <a:pt x="528" y="265"/>
                    <a:pt x="528" y="265"/>
                    <a:pt x="528" y="265"/>
                  </a:cubicBezTo>
                  <a:cubicBezTo>
                    <a:pt x="528" y="264"/>
                    <a:pt x="528" y="264"/>
                    <a:pt x="528" y="264"/>
                  </a:cubicBezTo>
                  <a:cubicBezTo>
                    <a:pt x="529" y="264"/>
                    <a:pt x="529" y="264"/>
                    <a:pt x="529" y="264"/>
                  </a:cubicBezTo>
                  <a:cubicBezTo>
                    <a:pt x="529" y="263"/>
                    <a:pt x="529" y="263"/>
                    <a:pt x="529" y="263"/>
                  </a:cubicBezTo>
                  <a:cubicBezTo>
                    <a:pt x="529" y="262"/>
                    <a:pt x="529" y="262"/>
                    <a:pt x="529" y="262"/>
                  </a:cubicBezTo>
                  <a:cubicBezTo>
                    <a:pt x="530" y="261"/>
                    <a:pt x="530" y="261"/>
                    <a:pt x="530" y="261"/>
                  </a:cubicBezTo>
                  <a:cubicBezTo>
                    <a:pt x="530" y="261"/>
                    <a:pt x="530" y="261"/>
                    <a:pt x="530" y="261"/>
                  </a:cubicBezTo>
                  <a:cubicBezTo>
                    <a:pt x="529" y="261"/>
                    <a:pt x="529" y="261"/>
                    <a:pt x="529" y="261"/>
                  </a:cubicBezTo>
                  <a:cubicBezTo>
                    <a:pt x="528" y="262"/>
                    <a:pt x="528" y="262"/>
                    <a:pt x="528" y="262"/>
                  </a:cubicBezTo>
                  <a:cubicBezTo>
                    <a:pt x="528" y="262"/>
                    <a:pt x="528" y="262"/>
                    <a:pt x="528" y="262"/>
                  </a:cubicBezTo>
                  <a:cubicBezTo>
                    <a:pt x="528" y="263"/>
                    <a:pt x="528" y="263"/>
                    <a:pt x="528" y="263"/>
                  </a:cubicBezTo>
                  <a:cubicBezTo>
                    <a:pt x="527" y="263"/>
                    <a:pt x="527" y="263"/>
                    <a:pt x="527" y="263"/>
                  </a:cubicBezTo>
                  <a:cubicBezTo>
                    <a:pt x="527" y="264"/>
                    <a:pt x="527" y="264"/>
                    <a:pt x="527" y="264"/>
                  </a:cubicBezTo>
                  <a:cubicBezTo>
                    <a:pt x="527" y="264"/>
                    <a:pt x="527" y="264"/>
                    <a:pt x="527" y="264"/>
                  </a:cubicBezTo>
                  <a:cubicBezTo>
                    <a:pt x="526" y="266"/>
                    <a:pt x="526" y="266"/>
                    <a:pt x="526" y="266"/>
                  </a:cubicBezTo>
                  <a:close/>
                  <a:moveTo>
                    <a:pt x="518" y="274"/>
                  </a:moveTo>
                  <a:cubicBezTo>
                    <a:pt x="519" y="274"/>
                    <a:pt x="519" y="274"/>
                    <a:pt x="519" y="274"/>
                  </a:cubicBezTo>
                  <a:cubicBezTo>
                    <a:pt x="519" y="273"/>
                    <a:pt x="519" y="273"/>
                    <a:pt x="519" y="273"/>
                  </a:cubicBezTo>
                  <a:cubicBezTo>
                    <a:pt x="519" y="273"/>
                    <a:pt x="519" y="273"/>
                    <a:pt x="519" y="273"/>
                  </a:cubicBezTo>
                  <a:cubicBezTo>
                    <a:pt x="519" y="272"/>
                    <a:pt x="519" y="272"/>
                    <a:pt x="519" y="272"/>
                  </a:cubicBezTo>
                  <a:cubicBezTo>
                    <a:pt x="520" y="272"/>
                    <a:pt x="520" y="272"/>
                    <a:pt x="520" y="272"/>
                  </a:cubicBezTo>
                  <a:cubicBezTo>
                    <a:pt x="520" y="271"/>
                    <a:pt x="520" y="271"/>
                    <a:pt x="520" y="271"/>
                  </a:cubicBezTo>
                  <a:cubicBezTo>
                    <a:pt x="520" y="271"/>
                    <a:pt x="520" y="271"/>
                    <a:pt x="520" y="271"/>
                  </a:cubicBezTo>
                  <a:cubicBezTo>
                    <a:pt x="521" y="271"/>
                    <a:pt x="521" y="271"/>
                    <a:pt x="521" y="271"/>
                  </a:cubicBezTo>
                  <a:cubicBezTo>
                    <a:pt x="521" y="270"/>
                    <a:pt x="521" y="270"/>
                    <a:pt x="521" y="270"/>
                  </a:cubicBezTo>
                  <a:cubicBezTo>
                    <a:pt x="522" y="269"/>
                    <a:pt x="522" y="269"/>
                    <a:pt x="522" y="269"/>
                  </a:cubicBezTo>
                  <a:cubicBezTo>
                    <a:pt x="523" y="268"/>
                    <a:pt x="523" y="268"/>
                    <a:pt x="523" y="268"/>
                  </a:cubicBezTo>
                  <a:cubicBezTo>
                    <a:pt x="524" y="268"/>
                    <a:pt x="524" y="268"/>
                    <a:pt x="524" y="268"/>
                  </a:cubicBezTo>
                  <a:cubicBezTo>
                    <a:pt x="524" y="268"/>
                    <a:pt x="524" y="268"/>
                    <a:pt x="524" y="268"/>
                  </a:cubicBezTo>
                  <a:cubicBezTo>
                    <a:pt x="524" y="267"/>
                    <a:pt x="524" y="267"/>
                    <a:pt x="524" y="267"/>
                  </a:cubicBezTo>
                  <a:cubicBezTo>
                    <a:pt x="524" y="266"/>
                    <a:pt x="524" y="266"/>
                    <a:pt x="524" y="266"/>
                  </a:cubicBezTo>
                  <a:cubicBezTo>
                    <a:pt x="523" y="266"/>
                    <a:pt x="523" y="266"/>
                    <a:pt x="523" y="266"/>
                  </a:cubicBezTo>
                  <a:cubicBezTo>
                    <a:pt x="523" y="267"/>
                    <a:pt x="523" y="267"/>
                    <a:pt x="523" y="267"/>
                  </a:cubicBezTo>
                  <a:cubicBezTo>
                    <a:pt x="522" y="268"/>
                    <a:pt x="522" y="268"/>
                    <a:pt x="522" y="268"/>
                  </a:cubicBezTo>
                  <a:cubicBezTo>
                    <a:pt x="522" y="268"/>
                    <a:pt x="522" y="268"/>
                    <a:pt x="522" y="268"/>
                  </a:cubicBezTo>
                  <a:cubicBezTo>
                    <a:pt x="521" y="268"/>
                    <a:pt x="521" y="268"/>
                    <a:pt x="521" y="268"/>
                  </a:cubicBezTo>
                  <a:cubicBezTo>
                    <a:pt x="521" y="268"/>
                    <a:pt x="521" y="268"/>
                    <a:pt x="521" y="268"/>
                  </a:cubicBezTo>
                  <a:cubicBezTo>
                    <a:pt x="520" y="268"/>
                    <a:pt x="520" y="268"/>
                    <a:pt x="520" y="268"/>
                  </a:cubicBezTo>
                  <a:cubicBezTo>
                    <a:pt x="520" y="268"/>
                    <a:pt x="520" y="268"/>
                    <a:pt x="520" y="268"/>
                  </a:cubicBezTo>
                  <a:cubicBezTo>
                    <a:pt x="520" y="268"/>
                    <a:pt x="520" y="268"/>
                    <a:pt x="520" y="268"/>
                  </a:cubicBezTo>
                  <a:cubicBezTo>
                    <a:pt x="520" y="269"/>
                    <a:pt x="520" y="269"/>
                    <a:pt x="520" y="269"/>
                  </a:cubicBezTo>
                  <a:cubicBezTo>
                    <a:pt x="520" y="269"/>
                    <a:pt x="520" y="269"/>
                    <a:pt x="520" y="269"/>
                  </a:cubicBezTo>
                  <a:cubicBezTo>
                    <a:pt x="519" y="270"/>
                    <a:pt x="519" y="270"/>
                    <a:pt x="519" y="270"/>
                  </a:cubicBezTo>
                  <a:cubicBezTo>
                    <a:pt x="519" y="270"/>
                    <a:pt x="519" y="270"/>
                    <a:pt x="519" y="270"/>
                  </a:cubicBezTo>
                  <a:cubicBezTo>
                    <a:pt x="519" y="271"/>
                    <a:pt x="519" y="271"/>
                    <a:pt x="519" y="271"/>
                  </a:cubicBezTo>
                  <a:cubicBezTo>
                    <a:pt x="519" y="271"/>
                    <a:pt x="519" y="271"/>
                    <a:pt x="519" y="271"/>
                  </a:cubicBezTo>
                  <a:cubicBezTo>
                    <a:pt x="518" y="272"/>
                    <a:pt x="518" y="272"/>
                    <a:pt x="518" y="272"/>
                  </a:cubicBezTo>
                  <a:cubicBezTo>
                    <a:pt x="518" y="272"/>
                    <a:pt x="518" y="272"/>
                    <a:pt x="518" y="272"/>
                  </a:cubicBezTo>
                  <a:cubicBezTo>
                    <a:pt x="518" y="273"/>
                    <a:pt x="518" y="273"/>
                    <a:pt x="518" y="273"/>
                  </a:cubicBezTo>
                  <a:cubicBezTo>
                    <a:pt x="518" y="273"/>
                    <a:pt x="518" y="273"/>
                    <a:pt x="518" y="273"/>
                  </a:cubicBezTo>
                  <a:cubicBezTo>
                    <a:pt x="518" y="274"/>
                    <a:pt x="518" y="274"/>
                    <a:pt x="518" y="274"/>
                  </a:cubicBezTo>
                  <a:cubicBezTo>
                    <a:pt x="518" y="274"/>
                    <a:pt x="518" y="274"/>
                    <a:pt x="518" y="274"/>
                  </a:cubicBezTo>
                  <a:close/>
                  <a:moveTo>
                    <a:pt x="514" y="280"/>
                  </a:moveTo>
                  <a:cubicBezTo>
                    <a:pt x="514" y="280"/>
                    <a:pt x="514" y="279"/>
                    <a:pt x="514" y="279"/>
                  </a:cubicBezTo>
                  <a:cubicBezTo>
                    <a:pt x="515" y="277"/>
                    <a:pt x="515" y="277"/>
                    <a:pt x="515" y="277"/>
                  </a:cubicBezTo>
                  <a:cubicBezTo>
                    <a:pt x="515" y="277"/>
                    <a:pt x="515" y="277"/>
                    <a:pt x="515" y="277"/>
                  </a:cubicBezTo>
                  <a:cubicBezTo>
                    <a:pt x="516" y="276"/>
                    <a:pt x="516" y="276"/>
                    <a:pt x="516" y="276"/>
                  </a:cubicBezTo>
                  <a:cubicBezTo>
                    <a:pt x="516" y="275"/>
                    <a:pt x="516" y="275"/>
                    <a:pt x="516" y="275"/>
                  </a:cubicBezTo>
                  <a:cubicBezTo>
                    <a:pt x="516" y="275"/>
                    <a:pt x="516" y="275"/>
                    <a:pt x="516" y="275"/>
                  </a:cubicBezTo>
                  <a:cubicBezTo>
                    <a:pt x="516" y="275"/>
                    <a:pt x="516" y="275"/>
                    <a:pt x="516" y="275"/>
                  </a:cubicBezTo>
                  <a:cubicBezTo>
                    <a:pt x="515" y="275"/>
                    <a:pt x="515" y="275"/>
                    <a:pt x="515" y="275"/>
                  </a:cubicBezTo>
                  <a:cubicBezTo>
                    <a:pt x="515" y="274"/>
                    <a:pt x="515" y="274"/>
                    <a:pt x="515" y="274"/>
                  </a:cubicBezTo>
                  <a:cubicBezTo>
                    <a:pt x="514" y="275"/>
                    <a:pt x="514" y="275"/>
                    <a:pt x="514" y="275"/>
                  </a:cubicBezTo>
                  <a:cubicBezTo>
                    <a:pt x="514" y="276"/>
                    <a:pt x="514" y="276"/>
                    <a:pt x="514" y="276"/>
                  </a:cubicBezTo>
                  <a:cubicBezTo>
                    <a:pt x="514" y="276"/>
                    <a:pt x="514" y="276"/>
                    <a:pt x="514" y="276"/>
                  </a:cubicBezTo>
                  <a:cubicBezTo>
                    <a:pt x="514" y="278"/>
                    <a:pt x="514" y="278"/>
                    <a:pt x="514" y="278"/>
                  </a:cubicBezTo>
                  <a:cubicBezTo>
                    <a:pt x="513" y="278"/>
                    <a:pt x="513" y="278"/>
                    <a:pt x="513" y="278"/>
                  </a:cubicBezTo>
                  <a:cubicBezTo>
                    <a:pt x="514" y="279"/>
                    <a:pt x="514" y="279"/>
                    <a:pt x="514" y="279"/>
                  </a:cubicBezTo>
                  <a:cubicBezTo>
                    <a:pt x="514" y="280"/>
                    <a:pt x="514" y="280"/>
                    <a:pt x="514" y="280"/>
                  </a:cubicBezTo>
                  <a:close/>
                  <a:moveTo>
                    <a:pt x="9" y="215"/>
                  </a:moveTo>
                  <a:cubicBezTo>
                    <a:pt x="9" y="215"/>
                    <a:pt x="8" y="216"/>
                    <a:pt x="8" y="216"/>
                  </a:cubicBezTo>
                  <a:cubicBezTo>
                    <a:pt x="9" y="217"/>
                    <a:pt x="9" y="217"/>
                    <a:pt x="9" y="217"/>
                  </a:cubicBezTo>
                  <a:cubicBezTo>
                    <a:pt x="10" y="216"/>
                    <a:pt x="10" y="216"/>
                    <a:pt x="10" y="216"/>
                  </a:cubicBezTo>
                  <a:lnTo>
                    <a:pt x="9" y="2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0" name="Freeform 11"/>
            <p:cNvSpPr>
              <a:spLocks noEditPoints="1"/>
            </p:cNvSpPr>
            <p:nvPr/>
          </p:nvSpPr>
          <p:spPr bwMode="auto">
            <a:xfrm>
              <a:off x="5152561" y="1349076"/>
              <a:ext cx="417392" cy="446903"/>
            </a:xfrm>
            <a:custGeom>
              <a:avLst/>
              <a:gdLst>
                <a:gd name="T0" fmla="*/ 60 w 63"/>
                <a:gd name="T1" fmla="*/ 6 h 69"/>
                <a:gd name="T2" fmla="*/ 26 w 63"/>
                <a:gd name="T3" fmla="*/ 0 h 69"/>
                <a:gd name="T4" fmla="*/ 21 w 63"/>
                <a:gd name="T5" fmla="*/ 7 h 69"/>
                <a:gd name="T6" fmla="*/ 28 w 63"/>
                <a:gd name="T7" fmla="*/ 13 h 69"/>
                <a:gd name="T8" fmla="*/ 28 w 63"/>
                <a:gd name="T9" fmla="*/ 13 h 69"/>
                <a:gd name="T10" fmla="*/ 25 w 63"/>
                <a:gd name="T11" fmla="*/ 14 h 69"/>
                <a:gd name="T12" fmla="*/ 33 w 63"/>
                <a:gd name="T13" fmla="*/ 17 h 69"/>
                <a:gd name="T14" fmla="*/ 39 w 63"/>
                <a:gd name="T15" fmla="*/ 17 h 69"/>
                <a:gd name="T16" fmla="*/ 45 w 63"/>
                <a:gd name="T17" fmla="*/ 12 h 69"/>
                <a:gd name="T18" fmla="*/ 44 w 63"/>
                <a:gd name="T19" fmla="*/ 7 h 69"/>
                <a:gd name="T20" fmla="*/ 38 w 63"/>
                <a:gd name="T21" fmla="*/ 5 h 69"/>
                <a:gd name="T22" fmla="*/ 35 w 63"/>
                <a:gd name="T23" fmla="*/ 7 h 69"/>
                <a:gd name="T24" fmla="*/ 33 w 63"/>
                <a:gd name="T25" fmla="*/ 3 h 69"/>
                <a:gd name="T26" fmla="*/ 33 w 63"/>
                <a:gd name="T27" fmla="*/ 10 h 69"/>
                <a:gd name="T28" fmla="*/ 28 w 63"/>
                <a:gd name="T29" fmla="*/ 7 h 69"/>
                <a:gd name="T30" fmla="*/ 25 w 63"/>
                <a:gd name="T31" fmla="*/ 3 h 69"/>
                <a:gd name="T32" fmla="*/ 24 w 63"/>
                <a:gd name="T33" fmla="*/ 8 h 69"/>
                <a:gd name="T34" fmla="*/ 21 w 63"/>
                <a:gd name="T35" fmla="*/ 10 h 69"/>
                <a:gd name="T36" fmla="*/ 51 w 63"/>
                <a:gd name="T37" fmla="*/ 22 h 69"/>
                <a:gd name="T38" fmla="*/ 52 w 63"/>
                <a:gd name="T39" fmla="*/ 22 h 69"/>
                <a:gd name="T40" fmla="*/ 49 w 63"/>
                <a:gd name="T41" fmla="*/ 24 h 69"/>
                <a:gd name="T42" fmla="*/ 39 w 63"/>
                <a:gd name="T43" fmla="*/ 30 h 69"/>
                <a:gd name="T44" fmla="*/ 44 w 63"/>
                <a:gd name="T45" fmla="*/ 34 h 69"/>
                <a:gd name="T46" fmla="*/ 38 w 63"/>
                <a:gd name="T47" fmla="*/ 39 h 69"/>
                <a:gd name="T48" fmla="*/ 33 w 63"/>
                <a:gd name="T49" fmla="*/ 39 h 69"/>
                <a:gd name="T50" fmla="*/ 33 w 63"/>
                <a:gd name="T51" fmla="*/ 32 h 69"/>
                <a:gd name="T52" fmla="*/ 29 w 63"/>
                <a:gd name="T53" fmla="*/ 27 h 69"/>
                <a:gd name="T54" fmla="*/ 35 w 63"/>
                <a:gd name="T55" fmla="*/ 29 h 69"/>
                <a:gd name="T56" fmla="*/ 33 w 63"/>
                <a:gd name="T57" fmla="*/ 25 h 69"/>
                <a:gd name="T58" fmla="*/ 3 w 63"/>
                <a:gd name="T59" fmla="*/ 28 h 69"/>
                <a:gd name="T60" fmla="*/ 3 w 63"/>
                <a:gd name="T61" fmla="*/ 27 h 69"/>
                <a:gd name="T62" fmla="*/ 21 w 63"/>
                <a:gd name="T63" fmla="*/ 48 h 69"/>
                <a:gd name="T64" fmla="*/ 19 w 63"/>
                <a:gd name="T65" fmla="*/ 44 h 69"/>
                <a:gd name="T66" fmla="*/ 14 w 63"/>
                <a:gd name="T67" fmla="*/ 42 h 69"/>
                <a:gd name="T68" fmla="*/ 12 w 63"/>
                <a:gd name="T69" fmla="*/ 39 h 69"/>
                <a:gd name="T70" fmla="*/ 16 w 63"/>
                <a:gd name="T71" fmla="*/ 38 h 69"/>
                <a:gd name="T72" fmla="*/ 19 w 63"/>
                <a:gd name="T73" fmla="*/ 35 h 69"/>
                <a:gd name="T74" fmla="*/ 17 w 63"/>
                <a:gd name="T75" fmla="*/ 34 h 69"/>
                <a:gd name="T76" fmla="*/ 11 w 63"/>
                <a:gd name="T77" fmla="*/ 35 h 69"/>
                <a:gd name="T78" fmla="*/ 14 w 63"/>
                <a:gd name="T79" fmla="*/ 31 h 69"/>
                <a:gd name="T80" fmla="*/ 19 w 63"/>
                <a:gd name="T81" fmla="*/ 28 h 69"/>
                <a:gd name="T82" fmla="*/ 15 w 63"/>
                <a:gd name="T83" fmla="*/ 28 h 69"/>
                <a:gd name="T84" fmla="*/ 14 w 63"/>
                <a:gd name="T85" fmla="*/ 26 h 69"/>
                <a:gd name="T86" fmla="*/ 13 w 63"/>
                <a:gd name="T87" fmla="*/ 29 h 69"/>
                <a:gd name="T88" fmla="*/ 7 w 63"/>
                <a:gd name="T89" fmla="*/ 29 h 69"/>
                <a:gd name="T90" fmla="*/ 4 w 63"/>
                <a:gd name="T91" fmla="*/ 25 h 69"/>
                <a:gd name="T92" fmla="*/ 5 w 63"/>
                <a:gd name="T93" fmla="*/ 24 h 69"/>
                <a:gd name="T94" fmla="*/ 4 w 63"/>
                <a:gd name="T95" fmla="*/ 19 h 69"/>
                <a:gd name="T96" fmla="*/ 0 w 63"/>
                <a:gd name="T97" fmla="*/ 17 h 69"/>
                <a:gd name="T98" fmla="*/ 5 w 63"/>
                <a:gd name="T99" fmla="*/ 15 h 69"/>
                <a:gd name="T100" fmla="*/ 9 w 63"/>
                <a:gd name="T101" fmla="*/ 14 h 69"/>
                <a:gd name="T102" fmla="*/ 9 w 63"/>
                <a:gd name="T103" fmla="*/ 15 h 69"/>
                <a:gd name="T104" fmla="*/ 10 w 63"/>
                <a:gd name="T105" fmla="*/ 19 h 69"/>
                <a:gd name="T106" fmla="*/ 13 w 63"/>
                <a:gd name="T107" fmla="*/ 17 h 69"/>
                <a:gd name="T108" fmla="*/ 17 w 63"/>
                <a:gd name="T109" fmla="*/ 23 h 69"/>
                <a:gd name="T110" fmla="*/ 15 w 63"/>
                <a:gd name="T111" fmla="*/ 12 h 69"/>
                <a:gd name="T112" fmla="*/ 21 w 63"/>
                <a:gd name="T113" fmla="*/ 13 h 69"/>
                <a:gd name="T114" fmla="*/ 23 w 63"/>
                <a:gd name="T115" fmla="*/ 15 h 69"/>
                <a:gd name="T116" fmla="*/ 32 w 63"/>
                <a:gd name="T117" fmla="*/ 23 h 69"/>
                <a:gd name="T118" fmla="*/ 27 w 63"/>
                <a:gd name="T119" fmla="*/ 27 h 69"/>
                <a:gd name="T120" fmla="*/ 26 w 63"/>
                <a:gd name="T121" fmla="*/ 34 h 69"/>
                <a:gd name="T122" fmla="*/ 23 w 63"/>
                <a:gd name="T123" fmla="*/ 41 h 69"/>
                <a:gd name="T124" fmla="*/ 32 w 63"/>
                <a:gd name="T125"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3" h="69">
                  <a:moveTo>
                    <a:pt x="58" y="6"/>
                  </a:moveTo>
                  <a:cubicBezTo>
                    <a:pt x="59" y="6"/>
                    <a:pt x="59" y="5"/>
                    <a:pt x="59" y="5"/>
                  </a:cubicBezTo>
                  <a:cubicBezTo>
                    <a:pt x="60" y="5"/>
                    <a:pt x="60" y="5"/>
                    <a:pt x="60" y="5"/>
                  </a:cubicBezTo>
                  <a:cubicBezTo>
                    <a:pt x="61" y="5"/>
                    <a:pt x="61" y="5"/>
                    <a:pt x="61" y="5"/>
                  </a:cubicBezTo>
                  <a:cubicBezTo>
                    <a:pt x="61" y="4"/>
                    <a:pt x="61" y="4"/>
                    <a:pt x="61" y="4"/>
                  </a:cubicBezTo>
                  <a:cubicBezTo>
                    <a:pt x="62" y="3"/>
                    <a:pt x="62" y="3"/>
                    <a:pt x="62" y="3"/>
                  </a:cubicBezTo>
                  <a:cubicBezTo>
                    <a:pt x="63" y="3"/>
                    <a:pt x="63" y="3"/>
                    <a:pt x="63" y="3"/>
                  </a:cubicBezTo>
                  <a:cubicBezTo>
                    <a:pt x="63" y="4"/>
                    <a:pt x="63" y="4"/>
                    <a:pt x="63" y="4"/>
                  </a:cubicBezTo>
                  <a:cubicBezTo>
                    <a:pt x="63" y="4"/>
                    <a:pt x="63" y="4"/>
                    <a:pt x="63" y="4"/>
                  </a:cubicBezTo>
                  <a:cubicBezTo>
                    <a:pt x="62" y="5"/>
                    <a:pt x="62" y="5"/>
                    <a:pt x="62" y="5"/>
                  </a:cubicBezTo>
                  <a:cubicBezTo>
                    <a:pt x="61" y="5"/>
                    <a:pt x="61" y="5"/>
                    <a:pt x="61" y="5"/>
                  </a:cubicBezTo>
                  <a:cubicBezTo>
                    <a:pt x="60" y="6"/>
                    <a:pt x="60" y="6"/>
                    <a:pt x="60" y="6"/>
                  </a:cubicBezTo>
                  <a:cubicBezTo>
                    <a:pt x="59" y="6"/>
                    <a:pt x="59" y="6"/>
                    <a:pt x="59" y="6"/>
                  </a:cubicBezTo>
                  <a:cubicBezTo>
                    <a:pt x="59" y="6"/>
                    <a:pt x="59" y="6"/>
                    <a:pt x="59" y="6"/>
                  </a:cubicBezTo>
                  <a:cubicBezTo>
                    <a:pt x="58" y="6"/>
                    <a:pt x="58" y="6"/>
                    <a:pt x="58" y="6"/>
                  </a:cubicBezTo>
                  <a:close/>
                  <a:moveTo>
                    <a:pt x="47" y="7"/>
                  </a:moveTo>
                  <a:cubicBezTo>
                    <a:pt x="48" y="7"/>
                    <a:pt x="48" y="7"/>
                    <a:pt x="48" y="7"/>
                  </a:cubicBezTo>
                  <a:cubicBezTo>
                    <a:pt x="48" y="7"/>
                    <a:pt x="48" y="7"/>
                    <a:pt x="48" y="7"/>
                  </a:cubicBezTo>
                  <a:cubicBezTo>
                    <a:pt x="49" y="7"/>
                    <a:pt x="49" y="7"/>
                    <a:pt x="49" y="7"/>
                  </a:cubicBezTo>
                  <a:cubicBezTo>
                    <a:pt x="48" y="6"/>
                    <a:pt x="48" y="6"/>
                    <a:pt x="48" y="6"/>
                  </a:cubicBezTo>
                  <a:cubicBezTo>
                    <a:pt x="48" y="6"/>
                    <a:pt x="48" y="6"/>
                    <a:pt x="48" y="6"/>
                  </a:cubicBezTo>
                  <a:cubicBezTo>
                    <a:pt x="47" y="6"/>
                    <a:pt x="47" y="6"/>
                    <a:pt x="47" y="6"/>
                  </a:cubicBezTo>
                  <a:cubicBezTo>
                    <a:pt x="47" y="7"/>
                    <a:pt x="47" y="7"/>
                    <a:pt x="47" y="7"/>
                  </a:cubicBezTo>
                  <a:close/>
                  <a:moveTo>
                    <a:pt x="26" y="0"/>
                  </a:moveTo>
                  <a:cubicBezTo>
                    <a:pt x="27" y="1"/>
                    <a:pt x="27" y="1"/>
                    <a:pt x="27" y="1"/>
                  </a:cubicBezTo>
                  <a:cubicBezTo>
                    <a:pt x="28" y="2"/>
                    <a:pt x="28" y="2"/>
                    <a:pt x="28" y="2"/>
                  </a:cubicBezTo>
                  <a:cubicBezTo>
                    <a:pt x="28" y="1"/>
                    <a:pt x="28" y="1"/>
                    <a:pt x="28" y="1"/>
                  </a:cubicBezTo>
                  <a:cubicBezTo>
                    <a:pt x="29" y="1"/>
                    <a:pt x="29" y="1"/>
                    <a:pt x="29" y="1"/>
                  </a:cubicBezTo>
                  <a:cubicBezTo>
                    <a:pt x="28" y="0"/>
                    <a:pt x="28" y="0"/>
                    <a:pt x="28" y="0"/>
                  </a:cubicBezTo>
                  <a:cubicBezTo>
                    <a:pt x="28" y="1"/>
                    <a:pt x="28" y="1"/>
                    <a:pt x="28" y="1"/>
                  </a:cubicBezTo>
                  <a:cubicBezTo>
                    <a:pt x="27" y="0"/>
                    <a:pt x="27" y="0"/>
                    <a:pt x="27" y="0"/>
                  </a:cubicBezTo>
                  <a:cubicBezTo>
                    <a:pt x="26" y="0"/>
                    <a:pt x="26" y="0"/>
                    <a:pt x="26" y="0"/>
                  </a:cubicBezTo>
                  <a:cubicBezTo>
                    <a:pt x="26" y="0"/>
                    <a:pt x="26" y="0"/>
                    <a:pt x="26" y="0"/>
                  </a:cubicBezTo>
                  <a:cubicBezTo>
                    <a:pt x="26" y="0"/>
                    <a:pt x="26" y="0"/>
                    <a:pt x="26" y="0"/>
                  </a:cubicBezTo>
                  <a:close/>
                  <a:moveTo>
                    <a:pt x="22" y="7"/>
                  </a:moveTo>
                  <a:cubicBezTo>
                    <a:pt x="21" y="7"/>
                    <a:pt x="21" y="7"/>
                    <a:pt x="21" y="7"/>
                  </a:cubicBezTo>
                  <a:cubicBezTo>
                    <a:pt x="21" y="6"/>
                    <a:pt x="21" y="6"/>
                    <a:pt x="21" y="6"/>
                  </a:cubicBezTo>
                  <a:cubicBezTo>
                    <a:pt x="21" y="6"/>
                    <a:pt x="21" y="6"/>
                    <a:pt x="21" y="6"/>
                  </a:cubicBezTo>
                  <a:cubicBezTo>
                    <a:pt x="22" y="6"/>
                    <a:pt x="22" y="6"/>
                    <a:pt x="22" y="6"/>
                  </a:cubicBezTo>
                  <a:cubicBezTo>
                    <a:pt x="22" y="6"/>
                    <a:pt x="22" y="6"/>
                    <a:pt x="22" y="6"/>
                  </a:cubicBezTo>
                  <a:cubicBezTo>
                    <a:pt x="23" y="6"/>
                    <a:pt x="23" y="6"/>
                    <a:pt x="23" y="6"/>
                  </a:cubicBezTo>
                  <a:cubicBezTo>
                    <a:pt x="22" y="7"/>
                    <a:pt x="22" y="7"/>
                    <a:pt x="22" y="7"/>
                  </a:cubicBezTo>
                  <a:cubicBezTo>
                    <a:pt x="22" y="7"/>
                    <a:pt x="22" y="7"/>
                    <a:pt x="22" y="7"/>
                  </a:cubicBezTo>
                  <a:cubicBezTo>
                    <a:pt x="22" y="7"/>
                    <a:pt x="22" y="7"/>
                    <a:pt x="22" y="7"/>
                  </a:cubicBezTo>
                  <a:close/>
                  <a:moveTo>
                    <a:pt x="26" y="13"/>
                  </a:moveTo>
                  <a:cubicBezTo>
                    <a:pt x="26" y="13"/>
                    <a:pt x="26" y="13"/>
                    <a:pt x="26" y="13"/>
                  </a:cubicBezTo>
                  <a:cubicBezTo>
                    <a:pt x="27" y="13"/>
                    <a:pt x="27" y="13"/>
                    <a:pt x="27" y="13"/>
                  </a:cubicBezTo>
                  <a:cubicBezTo>
                    <a:pt x="28" y="13"/>
                    <a:pt x="28" y="13"/>
                    <a:pt x="28" y="13"/>
                  </a:cubicBezTo>
                  <a:cubicBezTo>
                    <a:pt x="29" y="12"/>
                    <a:pt x="29" y="12"/>
                    <a:pt x="29" y="12"/>
                  </a:cubicBezTo>
                  <a:cubicBezTo>
                    <a:pt x="31" y="12"/>
                    <a:pt x="31" y="12"/>
                    <a:pt x="31" y="12"/>
                  </a:cubicBezTo>
                  <a:cubicBezTo>
                    <a:pt x="31" y="12"/>
                    <a:pt x="31" y="12"/>
                    <a:pt x="31" y="12"/>
                  </a:cubicBezTo>
                  <a:cubicBezTo>
                    <a:pt x="32" y="12"/>
                    <a:pt x="32" y="12"/>
                    <a:pt x="32" y="12"/>
                  </a:cubicBezTo>
                  <a:cubicBezTo>
                    <a:pt x="32" y="12"/>
                    <a:pt x="32" y="12"/>
                    <a:pt x="32" y="12"/>
                  </a:cubicBezTo>
                  <a:cubicBezTo>
                    <a:pt x="32" y="13"/>
                    <a:pt x="32" y="13"/>
                    <a:pt x="32" y="13"/>
                  </a:cubicBezTo>
                  <a:cubicBezTo>
                    <a:pt x="32" y="13"/>
                    <a:pt x="32" y="13"/>
                    <a:pt x="32" y="13"/>
                  </a:cubicBezTo>
                  <a:cubicBezTo>
                    <a:pt x="32" y="13"/>
                    <a:pt x="32" y="13"/>
                    <a:pt x="32" y="13"/>
                  </a:cubicBezTo>
                  <a:cubicBezTo>
                    <a:pt x="31" y="14"/>
                    <a:pt x="31" y="14"/>
                    <a:pt x="31" y="14"/>
                  </a:cubicBezTo>
                  <a:cubicBezTo>
                    <a:pt x="30" y="13"/>
                    <a:pt x="30" y="13"/>
                    <a:pt x="30" y="13"/>
                  </a:cubicBezTo>
                  <a:cubicBezTo>
                    <a:pt x="29" y="13"/>
                    <a:pt x="29" y="13"/>
                    <a:pt x="29" y="13"/>
                  </a:cubicBezTo>
                  <a:cubicBezTo>
                    <a:pt x="28" y="13"/>
                    <a:pt x="28" y="13"/>
                    <a:pt x="28" y="13"/>
                  </a:cubicBezTo>
                  <a:cubicBezTo>
                    <a:pt x="28" y="14"/>
                    <a:pt x="28" y="14"/>
                    <a:pt x="28" y="14"/>
                  </a:cubicBezTo>
                  <a:cubicBezTo>
                    <a:pt x="28" y="14"/>
                    <a:pt x="28" y="14"/>
                    <a:pt x="28" y="14"/>
                  </a:cubicBezTo>
                  <a:cubicBezTo>
                    <a:pt x="30" y="14"/>
                    <a:pt x="30" y="14"/>
                    <a:pt x="30" y="14"/>
                  </a:cubicBezTo>
                  <a:cubicBezTo>
                    <a:pt x="30" y="14"/>
                    <a:pt x="30" y="14"/>
                    <a:pt x="30" y="14"/>
                  </a:cubicBezTo>
                  <a:cubicBezTo>
                    <a:pt x="30" y="15"/>
                    <a:pt x="30" y="15"/>
                    <a:pt x="30" y="15"/>
                  </a:cubicBezTo>
                  <a:cubicBezTo>
                    <a:pt x="30" y="15"/>
                    <a:pt x="30" y="15"/>
                    <a:pt x="30" y="15"/>
                  </a:cubicBezTo>
                  <a:cubicBezTo>
                    <a:pt x="29" y="14"/>
                    <a:pt x="29" y="14"/>
                    <a:pt x="29" y="14"/>
                  </a:cubicBezTo>
                  <a:cubicBezTo>
                    <a:pt x="29" y="15"/>
                    <a:pt x="29" y="15"/>
                    <a:pt x="29" y="15"/>
                  </a:cubicBezTo>
                  <a:cubicBezTo>
                    <a:pt x="28" y="15"/>
                    <a:pt x="28" y="15"/>
                    <a:pt x="28" y="15"/>
                  </a:cubicBezTo>
                  <a:cubicBezTo>
                    <a:pt x="27" y="14"/>
                    <a:pt x="27" y="14"/>
                    <a:pt x="27" y="14"/>
                  </a:cubicBezTo>
                  <a:cubicBezTo>
                    <a:pt x="26" y="14"/>
                    <a:pt x="26" y="14"/>
                    <a:pt x="26" y="14"/>
                  </a:cubicBezTo>
                  <a:cubicBezTo>
                    <a:pt x="25" y="14"/>
                    <a:pt x="25" y="14"/>
                    <a:pt x="25" y="14"/>
                  </a:cubicBezTo>
                  <a:cubicBezTo>
                    <a:pt x="25" y="15"/>
                    <a:pt x="25" y="15"/>
                    <a:pt x="25" y="15"/>
                  </a:cubicBezTo>
                  <a:cubicBezTo>
                    <a:pt x="26" y="15"/>
                    <a:pt x="26" y="15"/>
                    <a:pt x="26" y="15"/>
                  </a:cubicBezTo>
                  <a:cubicBezTo>
                    <a:pt x="28" y="16"/>
                    <a:pt x="28" y="16"/>
                    <a:pt x="28" y="16"/>
                  </a:cubicBezTo>
                  <a:cubicBezTo>
                    <a:pt x="28" y="16"/>
                    <a:pt x="28" y="16"/>
                    <a:pt x="28" y="16"/>
                  </a:cubicBezTo>
                  <a:cubicBezTo>
                    <a:pt x="29" y="16"/>
                    <a:pt x="29" y="16"/>
                    <a:pt x="29" y="16"/>
                  </a:cubicBezTo>
                  <a:cubicBezTo>
                    <a:pt x="29" y="16"/>
                    <a:pt x="29" y="16"/>
                    <a:pt x="29" y="16"/>
                  </a:cubicBezTo>
                  <a:cubicBezTo>
                    <a:pt x="30" y="17"/>
                    <a:pt x="30" y="17"/>
                    <a:pt x="30" y="17"/>
                  </a:cubicBezTo>
                  <a:cubicBezTo>
                    <a:pt x="30" y="18"/>
                    <a:pt x="30" y="18"/>
                    <a:pt x="30" y="18"/>
                  </a:cubicBezTo>
                  <a:cubicBezTo>
                    <a:pt x="30" y="18"/>
                    <a:pt x="30" y="18"/>
                    <a:pt x="30" y="18"/>
                  </a:cubicBezTo>
                  <a:cubicBezTo>
                    <a:pt x="31" y="18"/>
                    <a:pt x="31" y="18"/>
                    <a:pt x="31" y="18"/>
                  </a:cubicBezTo>
                  <a:cubicBezTo>
                    <a:pt x="32" y="17"/>
                    <a:pt x="32" y="17"/>
                    <a:pt x="32" y="17"/>
                  </a:cubicBezTo>
                  <a:cubicBezTo>
                    <a:pt x="33" y="17"/>
                    <a:pt x="33" y="17"/>
                    <a:pt x="33" y="17"/>
                  </a:cubicBezTo>
                  <a:cubicBezTo>
                    <a:pt x="34" y="17"/>
                    <a:pt x="34" y="17"/>
                    <a:pt x="34" y="17"/>
                  </a:cubicBezTo>
                  <a:cubicBezTo>
                    <a:pt x="35" y="17"/>
                    <a:pt x="35" y="17"/>
                    <a:pt x="35" y="17"/>
                  </a:cubicBezTo>
                  <a:cubicBezTo>
                    <a:pt x="36" y="17"/>
                    <a:pt x="36" y="17"/>
                    <a:pt x="36" y="17"/>
                  </a:cubicBezTo>
                  <a:cubicBezTo>
                    <a:pt x="35" y="18"/>
                    <a:pt x="35" y="18"/>
                    <a:pt x="35" y="18"/>
                  </a:cubicBezTo>
                  <a:cubicBezTo>
                    <a:pt x="36" y="19"/>
                    <a:pt x="36" y="19"/>
                    <a:pt x="36" y="19"/>
                  </a:cubicBezTo>
                  <a:cubicBezTo>
                    <a:pt x="37" y="19"/>
                    <a:pt x="37" y="19"/>
                    <a:pt x="37" y="19"/>
                  </a:cubicBezTo>
                  <a:cubicBezTo>
                    <a:pt x="38" y="19"/>
                    <a:pt x="38" y="19"/>
                    <a:pt x="38" y="19"/>
                  </a:cubicBezTo>
                  <a:cubicBezTo>
                    <a:pt x="39" y="19"/>
                    <a:pt x="39" y="19"/>
                    <a:pt x="39" y="19"/>
                  </a:cubicBezTo>
                  <a:cubicBezTo>
                    <a:pt x="39" y="19"/>
                    <a:pt x="39" y="19"/>
                    <a:pt x="39" y="19"/>
                  </a:cubicBezTo>
                  <a:cubicBezTo>
                    <a:pt x="39" y="18"/>
                    <a:pt x="39" y="18"/>
                    <a:pt x="39" y="18"/>
                  </a:cubicBezTo>
                  <a:cubicBezTo>
                    <a:pt x="39" y="18"/>
                    <a:pt x="39" y="18"/>
                    <a:pt x="39" y="18"/>
                  </a:cubicBezTo>
                  <a:cubicBezTo>
                    <a:pt x="39" y="17"/>
                    <a:pt x="39" y="17"/>
                    <a:pt x="39" y="17"/>
                  </a:cubicBezTo>
                  <a:cubicBezTo>
                    <a:pt x="40" y="17"/>
                    <a:pt x="40" y="17"/>
                    <a:pt x="40" y="17"/>
                  </a:cubicBezTo>
                  <a:cubicBezTo>
                    <a:pt x="41" y="17"/>
                    <a:pt x="41" y="17"/>
                    <a:pt x="41" y="17"/>
                  </a:cubicBezTo>
                  <a:cubicBezTo>
                    <a:pt x="41" y="17"/>
                    <a:pt x="41" y="17"/>
                    <a:pt x="41" y="17"/>
                  </a:cubicBezTo>
                  <a:cubicBezTo>
                    <a:pt x="42" y="17"/>
                    <a:pt x="42" y="17"/>
                    <a:pt x="42" y="17"/>
                  </a:cubicBezTo>
                  <a:cubicBezTo>
                    <a:pt x="43" y="17"/>
                    <a:pt x="43" y="17"/>
                    <a:pt x="43" y="17"/>
                  </a:cubicBezTo>
                  <a:cubicBezTo>
                    <a:pt x="44" y="17"/>
                    <a:pt x="44" y="17"/>
                    <a:pt x="44" y="17"/>
                  </a:cubicBezTo>
                  <a:cubicBezTo>
                    <a:pt x="44" y="16"/>
                    <a:pt x="44" y="16"/>
                    <a:pt x="44" y="16"/>
                  </a:cubicBezTo>
                  <a:cubicBezTo>
                    <a:pt x="44" y="15"/>
                    <a:pt x="44" y="15"/>
                    <a:pt x="44" y="15"/>
                  </a:cubicBezTo>
                  <a:cubicBezTo>
                    <a:pt x="44" y="15"/>
                    <a:pt x="44" y="15"/>
                    <a:pt x="44" y="15"/>
                  </a:cubicBezTo>
                  <a:cubicBezTo>
                    <a:pt x="44" y="14"/>
                    <a:pt x="44" y="14"/>
                    <a:pt x="44" y="14"/>
                  </a:cubicBezTo>
                  <a:cubicBezTo>
                    <a:pt x="45" y="14"/>
                    <a:pt x="45" y="14"/>
                    <a:pt x="45" y="14"/>
                  </a:cubicBezTo>
                  <a:cubicBezTo>
                    <a:pt x="45" y="12"/>
                    <a:pt x="45" y="12"/>
                    <a:pt x="45" y="12"/>
                  </a:cubicBezTo>
                  <a:cubicBezTo>
                    <a:pt x="46" y="12"/>
                    <a:pt x="46" y="12"/>
                    <a:pt x="46" y="12"/>
                  </a:cubicBezTo>
                  <a:cubicBezTo>
                    <a:pt x="47" y="11"/>
                    <a:pt x="47" y="11"/>
                    <a:pt x="47" y="11"/>
                  </a:cubicBezTo>
                  <a:cubicBezTo>
                    <a:pt x="47" y="10"/>
                    <a:pt x="47" y="10"/>
                    <a:pt x="47" y="10"/>
                  </a:cubicBezTo>
                  <a:cubicBezTo>
                    <a:pt x="47" y="10"/>
                    <a:pt x="47" y="10"/>
                    <a:pt x="47" y="10"/>
                  </a:cubicBezTo>
                  <a:cubicBezTo>
                    <a:pt x="47" y="9"/>
                    <a:pt x="47" y="9"/>
                    <a:pt x="47" y="9"/>
                  </a:cubicBezTo>
                  <a:cubicBezTo>
                    <a:pt x="47" y="8"/>
                    <a:pt x="47" y="8"/>
                    <a:pt x="47" y="8"/>
                  </a:cubicBezTo>
                  <a:cubicBezTo>
                    <a:pt x="47" y="8"/>
                    <a:pt x="47" y="8"/>
                    <a:pt x="47" y="8"/>
                  </a:cubicBezTo>
                  <a:cubicBezTo>
                    <a:pt x="47" y="7"/>
                    <a:pt x="47" y="7"/>
                    <a:pt x="47" y="7"/>
                  </a:cubicBezTo>
                  <a:cubicBezTo>
                    <a:pt x="47" y="7"/>
                    <a:pt x="47" y="7"/>
                    <a:pt x="47" y="7"/>
                  </a:cubicBezTo>
                  <a:cubicBezTo>
                    <a:pt x="45" y="7"/>
                    <a:pt x="45" y="7"/>
                    <a:pt x="45" y="7"/>
                  </a:cubicBezTo>
                  <a:cubicBezTo>
                    <a:pt x="45" y="7"/>
                    <a:pt x="45" y="7"/>
                    <a:pt x="45" y="7"/>
                  </a:cubicBezTo>
                  <a:cubicBezTo>
                    <a:pt x="44" y="7"/>
                    <a:pt x="44" y="7"/>
                    <a:pt x="44" y="7"/>
                  </a:cubicBezTo>
                  <a:cubicBezTo>
                    <a:pt x="43" y="7"/>
                    <a:pt x="43" y="7"/>
                    <a:pt x="43" y="7"/>
                  </a:cubicBezTo>
                  <a:cubicBezTo>
                    <a:pt x="42" y="7"/>
                    <a:pt x="42" y="7"/>
                    <a:pt x="42" y="7"/>
                  </a:cubicBezTo>
                  <a:cubicBezTo>
                    <a:pt x="41" y="6"/>
                    <a:pt x="41" y="6"/>
                    <a:pt x="41" y="6"/>
                  </a:cubicBezTo>
                  <a:cubicBezTo>
                    <a:pt x="40" y="6"/>
                    <a:pt x="40" y="6"/>
                    <a:pt x="40" y="6"/>
                  </a:cubicBezTo>
                  <a:cubicBezTo>
                    <a:pt x="40" y="6"/>
                    <a:pt x="40" y="6"/>
                    <a:pt x="40" y="6"/>
                  </a:cubicBezTo>
                  <a:cubicBezTo>
                    <a:pt x="40" y="6"/>
                    <a:pt x="40" y="6"/>
                    <a:pt x="40" y="6"/>
                  </a:cubicBezTo>
                  <a:cubicBezTo>
                    <a:pt x="39" y="5"/>
                    <a:pt x="39" y="5"/>
                    <a:pt x="39" y="5"/>
                  </a:cubicBezTo>
                  <a:cubicBezTo>
                    <a:pt x="39" y="6"/>
                    <a:pt x="39" y="6"/>
                    <a:pt x="39" y="6"/>
                  </a:cubicBezTo>
                  <a:cubicBezTo>
                    <a:pt x="39" y="5"/>
                    <a:pt x="39" y="5"/>
                    <a:pt x="39" y="5"/>
                  </a:cubicBezTo>
                  <a:cubicBezTo>
                    <a:pt x="39" y="5"/>
                    <a:pt x="39" y="5"/>
                    <a:pt x="39" y="5"/>
                  </a:cubicBezTo>
                  <a:cubicBezTo>
                    <a:pt x="39" y="4"/>
                    <a:pt x="39" y="4"/>
                    <a:pt x="39" y="4"/>
                  </a:cubicBezTo>
                  <a:cubicBezTo>
                    <a:pt x="38" y="5"/>
                    <a:pt x="38" y="5"/>
                    <a:pt x="38" y="5"/>
                  </a:cubicBezTo>
                  <a:cubicBezTo>
                    <a:pt x="38" y="5"/>
                    <a:pt x="38" y="5"/>
                    <a:pt x="38" y="5"/>
                  </a:cubicBezTo>
                  <a:cubicBezTo>
                    <a:pt x="38" y="6"/>
                    <a:pt x="38" y="6"/>
                    <a:pt x="38" y="6"/>
                  </a:cubicBezTo>
                  <a:cubicBezTo>
                    <a:pt x="37" y="5"/>
                    <a:pt x="37" y="5"/>
                    <a:pt x="37" y="5"/>
                  </a:cubicBezTo>
                  <a:cubicBezTo>
                    <a:pt x="37" y="5"/>
                    <a:pt x="37" y="5"/>
                    <a:pt x="37" y="5"/>
                  </a:cubicBezTo>
                  <a:cubicBezTo>
                    <a:pt x="37" y="5"/>
                    <a:pt x="37" y="5"/>
                    <a:pt x="37" y="5"/>
                  </a:cubicBezTo>
                  <a:cubicBezTo>
                    <a:pt x="37" y="5"/>
                    <a:pt x="37" y="5"/>
                    <a:pt x="37" y="5"/>
                  </a:cubicBezTo>
                  <a:cubicBezTo>
                    <a:pt x="37" y="6"/>
                    <a:pt x="37" y="6"/>
                    <a:pt x="37" y="6"/>
                  </a:cubicBezTo>
                  <a:cubicBezTo>
                    <a:pt x="36" y="6"/>
                    <a:pt x="36" y="6"/>
                    <a:pt x="36" y="6"/>
                  </a:cubicBezTo>
                  <a:cubicBezTo>
                    <a:pt x="36" y="7"/>
                    <a:pt x="36" y="7"/>
                    <a:pt x="36" y="7"/>
                  </a:cubicBezTo>
                  <a:cubicBezTo>
                    <a:pt x="36" y="7"/>
                    <a:pt x="36" y="7"/>
                    <a:pt x="36" y="7"/>
                  </a:cubicBezTo>
                  <a:cubicBezTo>
                    <a:pt x="36" y="7"/>
                    <a:pt x="36" y="7"/>
                    <a:pt x="36" y="7"/>
                  </a:cubicBezTo>
                  <a:cubicBezTo>
                    <a:pt x="35" y="7"/>
                    <a:pt x="35" y="7"/>
                    <a:pt x="35" y="7"/>
                  </a:cubicBezTo>
                  <a:cubicBezTo>
                    <a:pt x="35" y="7"/>
                    <a:pt x="35" y="7"/>
                    <a:pt x="35" y="7"/>
                  </a:cubicBezTo>
                  <a:cubicBezTo>
                    <a:pt x="35" y="7"/>
                    <a:pt x="35" y="7"/>
                    <a:pt x="35" y="7"/>
                  </a:cubicBezTo>
                  <a:cubicBezTo>
                    <a:pt x="35" y="8"/>
                    <a:pt x="35" y="8"/>
                    <a:pt x="35" y="8"/>
                  </a:cubicBezTo>
                  <a:cubicBezTo>
                    <a:pt x="35" y="7"/>
                    <a:pt x="35" y="7"/>
                    <a:pt x="35" y="7"/>
                  </a:cubicBezTo>
                  <a:cubicBezTo>
                    <a:pt x="34" y="7"/>
                    <a:pt x="34" y="7"/>
                    <a:pt x="34" y="7"/>
                  </a:cubicBezTo>
                  <a:cubicBezTo>
                    <a:pt x="35" y="6"/>
                    <a:pt x="35" y="6"/>
                    <a:pt x="35" y="6"/>
                  </a:cubicBezTo>
                  <a:cubicBezTo>
                    <a:pt x="35" y="4"/>
                    <a:pt x="35" y="4"/>
                    <a:pt x="35" y="4"/>
                  </a:cubicBezTo>
                  <a:cubicBezTo>
                    <a:pt x="35" y="4"/>
                    <a:pt x="35" y="4"/>
                    <a:pt x="35" y="4"/>
                  </a:cubicBezTo>
                  <a:cubicBezTo>
                    <a:pt x="34" y="3"/>
                    <a:pt x="34" y="3"/>
                    <a:pt x="34" y="3"/>
                  </a:cubicBezTo>
                  <a:cubicBezTo>
                    <a:pt x="33" y="3"/>
                    <a:pt x="33" y="3"/>
                    <a:pt x="33" y="3"/>
                  </a:cubicBezTo>
                  <a:cubicBezTo>
                    <a:pt x="33" y="3"/>
                    <a:pt x="33" y="3"/>
                    <a:pt x="33" y="3"/>
                  </a:cubicBezTo>
                  <a:cubicBezTo>
                    <a:pt x="33" y="3"/>
                    <a:pt x="33" y="3"/>
                    <a:pt x="33" y="3"/>
                  </a:cubicBezTo>
                  <a:cubicBezTo>
                    <a:pt x="33" y="4"/>
                    <a:pt x="33" y="4"/>
                    <a:pt x="33" y="4"/>
                  </a:cubicBezTo>
                  <a:cubicBezTo>
                    <a:pt x="33" y="4"/>
                    <a:pt x="33" y="4"/>
                    <a:pt x="33" y="4"/>
                  </a:cubicBezTo>
                  <a:cubicBezTo>
                    <a:pt x="33" y="4"/>
                    <a:pt x="33" y="4"/>
                    <a:pt x="33" y="4"/>
                  </a:cubicBezTo>
                  <a:cubicBezTo>
                    <a:pt x="33" y="4"/>
                    <a:pt x="33" y="4"/>
                    <a:pt x="33" y="4"/>
                  </a:cubicBezTo>
                  <a:cubicBezTo>
                    <a:pt x="32" y="4"/>
                    <a:pt x="32" y="4"/>
                    <a:pt x="32" y="4"/>
                  </a:cubicBezTo>
                  <a:cubicBezTo>
                    <a:pt x="32" y="5"/>
                    <a:pt x="32" y="5"/>
                    <a:pt x="32" y="5"/>
                  </a:cubicBezTo>
                  <a:cubicBezTo>
                    <a:pt x="33" y="6"/>
                    <a:pt x="33" y="6"/>
                    <a:pt x="33" y="6"/>
                  </a:cubicBezTo>
                  <a:cubicBezTo>
                    <a:pt x="33" y="6"/>
                    <a:pt x="33" y="6"/>
                    <a:pt x="33" y="6"/>
                  </a:cubicBezTo>
                  <a:cubicBezTo>
                    <a:pt x="33" y="7"/>
                    <a:pt x="33" y="7"/>
                    <a:pt x="33" y="7"/>
                  </a:cubicBezTo>
                  <a:cubicBezTo>
                    <a:pt x="33" y="8"/>
                    <a:pt x="33" y="8"/>
                    <a:pt x="33" y="8"/>
                  </a:cubicBezTo>
                  <a:cubicBezTo>
                    <a:pt x="33" y="9"/>
                    <a:pt x="33" y="9"/>
                    <a:pt x="33" y="9"/>
                  </a:cubicBezTo>
                  <a:cubicBezTo>
                    <a:pt x="33" y="10"/>
                    <a:pt x="33" y="10"/>
                    <a:pt x="33" y="10"/>
                  </a:cubicBezTo>
                  <a:cubicBezTo>
                    <a:pt x="33" y="10"/>
                    <a:pt x="33" y="10"/>
                    <a:pt x="33" y="10"/>
                  </a:cubicBezTo>
                  <a:cubicBezTo>
                    <a:pt x="32" y="9"/>
                    <a:pt x="32" y="9"/>
                    <a:pt x="32" y="9"/>
                  </a:cubicBezTo>
                  <a:cubicBezTo>
                    <a:pt x="32" y="8"/>
                    <a:pt x="32" y="8"/>
                    <a:pt x="32" y="8"/>
                  </a:cubicBezTo>
                  <a:cubicBezTo>
                    <a:pt x="31" y="8"/>
                    <a:pt x="31" y="8"/>
                    <a:pt x="31" y="8"/>
                  </a:cubicBezTo>
                  <a:cubicBezTo>
                    <a:pt x="31" y="7"/>
                    <a:pt x="31" y="7"/>
                    <a:pt x="31" y="7"/>
                  </a:cubicBezTo>
                  <a:cubicBezTo>
                    <a:pt x="31" y="7"/>
                    <a:pt x="31" y="7"/>
                    <a:pt x="31" y="7"/>
                  </a:cubicBezTo>
                  <a:cubicBezTo>
                    <a:pt x="31" y="6"/>
                    <a:pt x="31" y="6"/>
                    <a:pt x="31" y="6"/>
                  </a:cubicBezTo>
                  <a:cubicBezTo>
                    <a:pt x="30" y="6"/>
                    <a:pt x="30" y="6"/>
                    <a:pt x="30" y="6"/>
                  </a:cubicBezTo>
                  <a:cubicBezTo>
                    <a:pt x="30" y="7"/>
                    <a:pt x="30" y="7"/>
                    <a:pt x="30" y="7"/>
                  </a:cubicBezTo>
                  <a:cubicBezTo>
                    <a:pt x="29" y="7"/>
                    <a:pt x="29" y="7"/>
                    <a:pt x="29" y="7"/>
                  </a:cubicBezTo>
                  <a:cubicBezTo>
                    <a:pt x="29" y="7"/>
                    <a:pt x="29" y="7"/>
                    <a:pt x="29" y="7"/>
                  </a:cubicBezTo>
                  <a:cubicBezTo>
                    <a:pt x="28" y="7"/>
                    <a:pt x="28" y="7"/>
                    <a:pt x="28" y="7"/>
                  </a:cubicBezTo>
                  <a:cubicBezTo>
                    <a:pt x="28" y="7"/>
                    <a:pt x="28" y="7"/>
                    <a:pt x="28" y="7"/>
                  </a:cubicBezTo>
                  <a:cubicBezTo>
                    <a:pt x="28" y="7"/>
                    <a:pt x="28" y="7"/>
                    <a:pt x="28" y="7"/>
                  </a:cubicBezTo>
                  <a:cubicBezTo>
                    <a:pt x="28" y="6"/>
                    <a:pt x="28" y="6"/>
                    <a:pt x="28" y="6"/>
                  </a:cubicBezTo>
                  <a:cubicBezTo>
                    <a:pt x="27" y="6"/>
                    <a:pt x="27" y="6"/>
                    <a:pt x="27" y="6"/>
                  </a:cubicBezTo>
                  <a:cubicBezTo>
                    <a:pt x="27" y="6"/>
                    <a:pt x="27" y="6"/>
                    <a:pt x="27" y="6"/>
                  </a:cubicBezTo>
                  <a:cubicBezTo>
                    <a:pt x="26" y="5"/>
                    <a:pt x="26" y="5"/>
                    <a:pt x="26" y="5"/>
                  </a:cubicBezTo>
                  <a:cubicBezTo>
                    <a:pt x="26" y="5"/>
                    <a:pt x="26" y="5"/>
                    <a:pt x="26" y="5"/>
                  </a:cubicBezTo>
                  <a:cubicBezTo>
                    <a:pt x="26" y="5"/>
                    <a:pt x="26" y="5"/>
                    <a:pt x="26" y="5"/>
                  </a:cubicBezTo>
                  <a:cubicBezTo>
                    <a:pt x="25" y="4"/>
                    <a:pt x="25" y="4"/>
                    <a:pt x="25" y="4"/>
                  </a:cubicBezTo>
                  <a:cubicBezTo>
                    <a:pt x="25" y="4"/>
                    <a:pt x="25" y="4"/>
                    <a:pt x="25" y="4"/>
                  </a:cubicBezTo>
                  <a:cubicBezTo>
                    <a:pt x="25" y="3"/>
                    <a:pt x="25" y="3"/>
                    <a:pt x="25" y="3"/>
                  </a:cubicBezTo>
                  <a:cubicBezTo>
                    <a:pt x="25" y="3"/>
                    <a:pt x="25" y="3"/>
                    <a:pt x="25" y="3"/>
                  </a:cubicBezTo>
                  <a:cubicBezTo>
                    <a:pt x="24" y="3"/>
                    <a:pt x="24" y="3"/>
                    <a:pt x="24" y="3"/>
                  </a:cubicBezTo>
                  <a:cubicBezTo>
                    <a:pt x="24" y="5"/>
                    <a:pt x="24" y="5"/>
                    <a:pt x="24" y="5"/>
                  </a:cubicBezTo>
                  <a:cubicBezTo>
                    <a:pt x="24" y="5"/>
                    <a:pt x="24" y="5"/>
                    <a:pt x="24" y="5"/>
                  </a:cubicBezTo>
                  <a:cubicBezTo>
                    <a:pt x="25" y="6"/>
                    <a:pt x="25" y="6"/>
                    <a:pt x="25" y="6"/>
                  </a:cubicBezTo>
                  <a:cubicBezTo>
                    <a:pt x="25" y="7"/>
                    <a:pt x="25" y="7"/>
                    <a:pt x="25" y="7"/>
                  </a:cubicBezTo>
                  <a:cubicBezTo>
                    <a:pt x="25" y="7"/>
                    <a:pt x="25" y="7"/>
                    <a:pt x="25" y="7"/>
                  </a:cubicBezTo>
                  <a:cubicBezTo>
                    <a:pt x="24" y="7"/>
                    <a:pt x="24" y="7"/>
                    <a:pt x="24" y="7"/>
                  </a:cubicBezTo>
                  <a:cubicBezTo>
                    <a:pt x="24" y="6"/>
                    <a:pt x="24" y="6"/>
                    <a:pt x="24" y="6"/>
                  </a:cubicBezTo>
                  <a:cubicBezTo>
                    <a:pt x="23" y="6"/>
                    <a:pt x="23" y="6"/>
                    <a:pt x="23" y="6"/>
                  </a:cubicBezTo>
                  <a:cubicBezTo>
                    <a:pt x="23" y="7"/>
                    <a:pt x="23" y="7"/>
                    <a:pt x="23" y="7"/>
                  </a:cubicBezTo>
                  <a:cubicBezTo>
                    <a:pt x="24" y="8"/>
                    <a:pt x="24" y="8"/>
                    <a:pt x="24" y="8"/>
                  </a:cubicBezTo>
                  <a:cubicBezTo>
                    <a:pt x="24" y="8"/>
                    <a:pt x="24" y="8"/>
                    <a:pt x="24" y="8"/>
                  </a:cubicBezTo>
                  <a:cubicBezTo>
                    <a:pt x="24" y="9"/>
                    <a:pt x="24" y="9"/>
                    <a:pt x="24" y="9"/>
                  </a:cubicBezTo>
                  <a:cubicBezTo>
                    <a:pt x="24" y="9"/>
                    <a:pt x="24" y="9"/>
                    <a:pt x="24" y="9"/>
                  </a:cubicBezTo>
                  <a:cubicBezTo>
                    <a:pt x="23" y="9"/>
                    <a:pt x="23" y="9"/>
                    <a:pt x="23" y="9"/>
                  </a:cubicBezTo>
                  <a:cubicBezTo>
                    <a:pt x="23" y="8"/>
                    <a:pt x="23" y="8"/>
                    <a:pt x="23" y="8"/>
                  </a:cubicBezTo>
                  <a:cubicBezTo>
                    <a:pt x="23" y="8"/>
                    <a:pt x="23" y="8"/>
                    <a:pt x="23" y="8"/>
                  </a:cubicBezTo>
                  <a:cubicBezTo>
                    <a:pt x="21" y="8"/>
                    <a:pt x="21" y="8"/>
                    <a:pt x="21" y="8"/>
                  </a:cubicBezTo>
                  <a:cubicBezTo>
                    <a:pt x="21" y="8"/>
                    <a:pt x="21" y="8"/>
                    <a:pt x="21" y="8"/>
                  </a:cubicBezTo>
                  <a:cubicBezTo>
                    <a:pt x="20" y="8"/>
                    <a:pt x="20" y="8"/>
                    <a:pt x="20" y="8"/>
                  </a:cubicBezTo>
                  <a:cubicBezTo>
                    <a:pt x="21" y="9"/>
                    <a:pt x="21" y="9"/>
                    <a:pt x="21" y="9"/>
                  </a:cubicBezTo>
                  <a:cubicBezTo>
                    <a:pt x="21" y="9"/>
                    <a:pt x="21" y="9"/>
                    <a:pt x="21" y="9"/>
                  </a:cubicBezTo>
                  <a:cubicBezTo>
                    <a:pt x="22" y="9"/>
                    <a:pt x="22" y="9"/>
                    <a:pt x="22" y="9"/>
                  </a:cubicBezTo>
                  <a:cubicBezTo>
                    <a:pt x="21" y="10"/>
                    <a:pt x="21" y="10"/>
                    <a:pt x="21" y="10"/>
                  </a:cubicBezTo>
                  <a:cubicBezTo>
                    <a:pt x="22" y="10"/>
                    <a:pt x="22" y="10"/>
                    <a:pt x="22" y="10"/>
                  </a:cubicBezTo>
                  <a:cubicBezTo>
                    <a:pt x="22" y="10"/>
                    <a:pt x="22" y="10"/>
                    <a:pt x="22" y="10"/>
                  </a:cubicBezTo>
                  <a:cubicBezTo>
                    <a:pt x="23" y="10"/>
                    <a:pt x="23" y="10"/>
                    <a:pt x="23" y="10"/>
                  </a:cubicBezTo>
                  <a:cubicBezTo>
                    <a:pt x="21" y="11"/>
                    <a:pt x="21" y="11"/>
                    <a:pt x="21" y="11"/>
                  </a:cubicBezTo>
                  <a:cubicBezTo>
                    <a:pt x="21" y="11"/>
                    <a:pt x="21" y="11"/>
                    <a:pt x="21" y="11"/>
                  </a:cubicBezTo>
                  <a:cubicBezTo>
                    <a:pt x="22" y="13"/>
                    <a:pt x="22" y="13"/>
                    <a:pt x="22" y="13"/>
                  </a:cubicBezTo>
                  <a:cubicBezTo>
                    <a:pt x="23" y="13"/>
                    <a:pt x="23" y="13"/>
                    <a:pt x="23" y="13"/>
                  </a:cubicBezTo>
                  <a:cubicBezTo>
                    <a:pt x="24" y="13"/>
                    <a:pt x="24" y="13"/>
                    <a:pt x="24" y="13"/>
                  </a:cubicBezTo>
                  <a:cubicBezTo>
                    <a:pt x="25" y="13"/>
                    <a:pt x="25" y="13"/>
                    <a:pt x="25" y="13"/>
                  </a:cubicBezTo>
                  <a:cubicBezTo>
                    <a:pt x="25" y="13"/>
                    <a:pt x="25" y="13"/>
                    <a:pt x="25" y="13"/>
                  </a:cubicBezTo>
                  <a:cubicBezTo>
                    <a:pt x="26" y="13"/>
                    <a:pt x="26" y="13"/>
                    <a:pt x="26" y="13"/>
                  </a:cubicBezTo>
                  <a:close/>
                  <a:moveTo>
                    <a:pt x="51" y="22"/>
                  </a:moveTo>
                  <a:cubicBezTo>
                    <a:pt x="52" y="21"/>
                    <a:pt x="52" y="21"/>
                    <a:pt x="52" y="21"/>
                  </a:cubicBezTo>
                  <a:cubicBezTo>
                    <a:pt x="52" y="21"/>
                    <a:pt x="52" y="21"/>
                    <a:pt x="52" y="21"/>
                  </a:cubicBezTo>
                  <a:cubicBezTo>
                    <a:pt x="53" y="21"/>
                    <a:pt x="53" y="21"/>
                    <a:pt x="53" y="21"/>
                  </a:cubicBezTo>
                  <a:cubicBezTo>
                    <a:pt x="53" y="20"/>
                    <a:pt x="53" y="20"/>
                    <a:pt x="53" y="20"/>
                  </a:cubicBezTo>
                  <a:cubicBezTo>
                    <a:pt x="54" y="21"/>
                    <a:pt x="54" y="21"/>
                    <a:pt x="54" y="21"/>
                  </a:cubicBezTo>
                  <a:cubicBezTo>
                    <a:pt x="55" y="21"/>
                    <a:pt x="55" y="21"/>
                    <a:pt x="55" y="21"/>
                  </a:cubicBezTo>
                  <a:cubicBezTo>
                    <a:pt x="56" y="21"/>
                    <a:pt x="56" y="21"/>
                    <a:pt x="56" y="21"/>
                  </a:cubicBezTo>
                  <a:cubicBezTo>
                    <a:pt x="55" y="21"/>
                    <a:pt x="55" y="21"/>
                    <a:pt x="55" y="21"/>
                  </a:cubicBezTo>
                  <a:cubicBezTo>
                    <a:pt x="55" y="22"/>
                    <a:pt x="55" y="22"/>
                    <a:pt x="55" y="22"/>
                  </a:cubicBezTo>
                  <a:cubicBezTo>
                    <a:pt x="53" y="21"/>
                    <a:pt x="53" y="21"/>
                    <a:pt x="53" y="21"/>
                  </a:cubicBezTo>
                  <a:cubicBezTo>
                    <a:pt x="53" y="21"/>
                    <a:pt x="53" y="21"/>
                    <a:pt x="53" y="21"/>
                  </a:cubicBezTo>
                  <a:cubicBezTo>
                    <a:pt x="52" y="22"/>
                    <a:pt x="52" y="22"/>
                    <a:pt x="52" y="22"/>
                  </a:cubicBezTo>
                  <a:cubicBezTo>
                    <a:pt x="52" y="22"/>
                    <a:pt x="52" y="22"/>
                    <a:pt x="52" y="22"/>
                  </a:cubicBezTo>
                  <a:cubicBezTo>
                    <a:pt x="51" y="22"/>
                    <a:pt x="51" y="22"/>
                    <a:pt x="51" y="22"/>
                  </a:cubicBezTo>
                  <a:cubicBezTo>
                    <a:pt x="51" y="22"/>
                    <a:pt x="51" y="22"/>
                    <a:pt x="51" y="22"/>
                  </a:cubicBezTo>
                  <a:close/>
                  <a:moveTo>
                    <a:pt x="48" y="25"/>
                  </a:moveTo>
                  <a:cubicBezTo>
                    <a:pt x="48" y="24"/>
                    <a:pt x="48" y="24"/>
                    <a:pt x="48" y="24"/>
                  </a:cubicBezTo>
                  <a:cubicBezTo>
                    <a:pt x="47" y="24"/>
                    <a:pt x="47" y="24"/>
                    <a:pt x="47" y="24"/>
                  </a:cubicBezTo>
                  <a:cubicBezTo>
                    <a:pt x="47" y="23"/>
                    <a:pt x="47" y="23"/>
                    <a:pt x="47" y="23"/>
                  </a:cubicBezTo>
                  <a:cubicBezTo>
                    <a:pt x="47" y="23"/>
                    <a:pt x="47" y="23"/>
                    <a:pt x="47" y="23"/>
                  </a:cubicBezTo>
                  <a:cubicBezTo>
                    <a:pt x="48" y="23"/>
                    <a:pt x="48" y="23"/>
                    <a:pt x="48" y="23"/>
                  </a:cubicBezTo>
                  <a:cubicBezTo>
                    <a:pt x="48" y="23"/>
                    <a:pt x="48" y="23"/>
                    <a:pt x="48" y="23"/>
                  </a:cubicBezTo>
                  <a:cubicBezTo>
                    <a:pt x="48" y="23"/>
                    <a:pt x="48" y="23"/>
                    <a:pt x="48" y="23"/>
                  </a:cubicBezTo>
                  <a:cubicBezTo>
                    <a:pt x="49" y="24"/>
                    <a:pt x="49" y="24"/>
                    <a:pt x="49" y="24"/>
                  </a:cubicBezTo>
                  <a:cubicBezTo>
                    <a:pt x="49" y="24"/>
                    <a:pt x="49" y="24"/>
                    <a:pt x="49" y="24"/>
                  </a:cubicBezTo>
                  <a:cubicBezTo>
                    <a:pt x="48" y="25"/>
                    <a:pt x="48" y="25"/>
                    <a:pt x="48" y="25"/>
                  </a:cubicBezTo>
                  <a:cubicBezTo>
                    <a:pt x="48" y="25"/>
                    <a:pt x="48" y="25"/>
                    <a:pt x="48" y="25"/>
                  </a:cubicBezTo>
                  <a:close/>
                  <a:moveTo>
                    <a:pt x="32" y="32"/>
                  </a:moveTo>
                  <a:cubicBezTo>
                    <a:pt x="32" y="31"/>
                    <a:pt x="32" y="31"/>
                    <a:pt x="32" y="31"/>
                  </a:cubicBezTo>
                  <a:cubicBezTo>
                    <a:pt x="33" y="30"/>
                    <a:pt x="33" y="30"/>
                    <a:pt x="33" y="30"/>
                  </a:cubicBezTo>
                  <a:cubicBezTo>
                    <a:pt x="35" y="30"/>
                    <a:pt x="35" y="30"/>
                    <a:pt x="35" y="30"/>
                  </a:cubicBezTo>
                  <a:cubicBezTo>
                    <a:pt x="36" y="30"/>
                    <a:pt x="36" y="30"/>
                    <a:pt x="36" y="30"/>
                  </a:cubicBezTo>
                  <a:cubicBezTo>
                    <a:pt x="37" y="29"/>
                    <a:pt x="37" y="29"/>
                    <a:pt x="37" y="29"/>
                  </a:cubicBezTo>
                  <a:cubicBezTo>
                    <a:pt x="38" y="28"/>
                    <a:pt x="38" y="28"/>
                    <a:pt x="38" y="28"/>
                  </a:cubicBezTo>
                  <a:cubicBezTo>
                    <a:pt x="38" y="29"/>
                    <a:pt x="38" y="29"/>
                    <a:pt x="38" y="29"/>
                  </a:cubicBezTo>
                  <a:cubicBezTo>
                    <a:pt x="39" y="30"/>
                    <a:pt x="39" y="30"/>
                    <a:pt x="39" y="30"/>
                  </a:cubicBezTo>
                  <a:cubicBezTo>
                    <a:pt x="39" y="30"/>
                    <a:pt x="39" y="30"/>
                    <a:pt x="39" y="30"/>
                  </a:cubicBezTo>
                  <a:cubicBezTo>
                    <a:pt x="38" y="31"/>
                    <a:pt x="38" y="31"/>
                    <a:pt x="38" y="31"/>
                  </a:cubicBezTo>
                  <a:cubicBezTo>
                    <a:pt x="38" y="31"/>
                    <a:pt x="38" y="31"/>
                    <a:pt x="38" y="31"/>
                  </a:cubicBezTo>
                  <a:cubicBezTo>
                    <a:pt x="38" y="32"/>
                    <a:pt x="38" y="32"/>
                    <a:pt x="38" y="32"/>
                  </a:cubicBezTo>
                  <a:cubicBezTo>
                    <a:pt x="39" y="33"/>
                    <a:pt x="39" y="33"/>
                    <a:pt x="39" y="33"/>
                  </a:cubicBezTo>
                  <a:cubicBezTo>
                    <a:pt x="40" y="34"/>
                    <a:pt x="40" y="34"/>
                    <a:pt x="40" y="34"/>
                  </a:cubicBezTo>
                  <a:cubicBezTo>
                    <a:pt x="41" y="33"/>
                    <a:pt x="41" y="33"/>
                    <a:pt x="41" y="33"/>
                  </a:cubicBezTo>
                  <a:cubicBezTo>
                    <a:pt x="42" y="33"/>
                    <a:pt x="42" y="33"/>
                    <a:pt x="42" y="33"/>
                  </a:cubicBezTo>
                  <a:cubicBezTo>
                    <a:pt x="43" y="33"/>
                    <a:pt x="43" y="33"/>
                    <a:pt x="43" y="33"/>
                  </a:cubicBezTo>
                  <a:cubicBezTo>
                    <a:pt x="43" y="33"/>
                    <a:pt x="43" y="33"/>
                    <a:pt x="43" y="33"/>
                  </a:cubicBezTo>
                  <a:cubicBezTo>
                    <a:pt x="44" y="34"/>
                    <a:pt x="44" y="34"/>
                    <a:pt x="44" y="34"/>
                  </a:cubicBezTo>
                  <a:cubicBezTo>
                    <a:pt x="44" y="34"/>
                    <a:pt x="44" y="34"/>
                    <a:pt x="44" y="34"/>
                  </a:cubicBezTo>
                  <a:cubicBezTo>
                    <a:pt x="43" y="34"/>
                    <a:pt x="43" y="34"/>
                    <a:pt x="43" y="34"/>
                  </a:cubicBezTo>
                  <a:cubicBezTo>
                    <a:pt x="42" y="36"/>
                    <a:pt x="42" y="36"/>
                    <a:pt x="42" y="36"/>
                  </a:cubicBezTo>
                  <a:cubicBezTo>
                    <a:pt x="42" y="36"/>
                    <a:pt x="42" y="36"/>
                    <a:pt x="42" y="36"/>
                  </a:cubicBezTo>
                  <a:cubicBezTo>
                    <a:pt x="41" y="38"/>
                    <a:pt x="41" y="38"/>
                    <a:pt x="41" y="38"/>
                  </a:cubicBezTo>
                  <a:cubicBezTo>
                    <a:pt x="40" y="38"/>
                    <a:pt x="40" y="38"/>
                    <a:pt x="40" y="38"/>
                  </a:cubicBezTo>
                  <a:cubicBezTo>
                    <a:pt x="40" y="38"/>
                    <a:pt x="40" y="38"/>
                    <a:pt x="40" y="38"/>
                  </a:cubicBezTo>
                  <a:cubicBezTo>
                    <a:pt x="39" y="39"/>
                    <a:pt x="39" y="39"/>
                    <a:pt x="39" y="39"/>
                  </a:cubicBezTo>
                  <a:cubicBezTo>
                    <a:pt x="39" y="40"/>
                    <a:pt x="39" y="40"/>
                    <a:pt x="39" y="40"/>
                  </a:cubicBezTo>
                  <a:cubicBezTo>
                    <a:pt x="38" y="40"/>
                    <a:pt x="38" y="40"/>
                    <a:pt x="38" y="40"/>
                  </a:cubicBezTo>
                  <a:cubicBezTo>
                    <a:pt x="38" y="40"/>
                    <a:pt x="38" y="40"/>
                    <a:pt x="38" y="40"/>
                  </a:cubicBezTo>
                  <a:cubicBezTo>
                    <a:pt x="38" y="40"/>
                    <a:pt x="38" y="40"/>
                    <a:pt x="38" y="40"/>
                  </a:cubicBezTo>
                  <a:cubicBezTo>
                    <a:pt x="38" y="39"/>
                    <a:pt x="38" y="39"/>
                    <a:pt x="38" y="39"/>
                  </a:cubicBezTo>
                  <a:cubicBezTo>
                    <a:pt x="38" y="38"/>
                    <a:pt x="38" y="38"/>
                    <a:pt x="38" y="38"/>
                  </a:cubicBezTo>
                  <a:cubicBezTo>
                    <a:pt x="38" y="37"/>
                    <a:pt x="38" y="37"/>
                    <a:pt x="38" y="37"/>
                  </a:cubicBezTo>
                  <a:cubicBezTo>
                    <a:pt x="38" y="36"/>
                    <a:pt x="38" y="36"/>
                    <a:pt x="38" y="36"/>
                  </a:cubicBezTo>
                  <a:cubicBezTo>
                    <a:pt x="38" y="36"/>
                    <a:pt x="38" y="36"/>
                    <a:pt x="38" y="36"/>
                  </a:cubicBezTo>
                  <a:cubicBezTo>
                    <a:pt x="37" y="36"/>
                    <a:pt x="37" y="36"/>
                    <a:pt x="37" y="36"/>
                  </a:cubicBezTo>
                  <a:cubicBezTo>
                    <a:pt x="37" y="36"/>
                    <a:pt x="37" y="36"/>
                    <a:pt x="37" y="36"/>
                  </a:cubicBezTo>
                  <a:cubicBezTo>
                    <a:pt x="36" y="37"/>
                    <a:pt x="36" y="37"/>
                    <a:pt x="36" y="37"/>
                  </a:cubicBezTo>
                  <a:cubicBezTo>
                    <a:pt x="36" y="38"/>
                    <a:pt x="36" y="38"/>
                    <a:pt x="36" y="38"/>
                  </a:cubicBezTo>
                  <a:cubicBezTo>
                    <a:pt x="35" y="38"/>
                    <a:pt x="35" y="38"/>
                    <a:pt x="35" y="38"/>
                  </a:cubicBezTo>
                  <a:cubicBezTo>
                    <a:pt x="34" y="39"/>
                    <a:pt x="34" y="39"/>
                    <a:pt x="34" y="39"/>
                  </a:cubicBezTo>
                  <a:cubicBezTo>
                    <a:pt x="33" y="39"/>
                    <a:pt x="33" y="39"/>
                    <a:pt x="33" y="39"/>
                  </a:cubicBezTo>
                  <a:cubicBezTo>
                    <a:pt x="33" y="39"/>
                    <a:pt x="33" y="39"/>
                    <a:pt x="33" y="39"/>
                  </a:cubicBezTo>
                  <a:cubicBezTo>
                    <a:pt x="32" y="39"/>
                    <a:pt x="32" y="39"/>
                    <a:pt x="32" y="39"/>
                  </a:cubicBezTo>
                  <a:cubicBezTo>
                    <a:pt x="32" y="38"/>
                    <a:pt x="32" y="38"/>
                    <a:pt x="32" y="38"/>
                  </a:cubicBezTo>
                  <a:cubicBezTo>
                    <a:pt x="33" y="38"/>
                    <a:pt x="33" y="38"/>
                    <a:pt x="33" y="38"/>
                  </a:cubicBezTo>
                  <a:cubicBezTo>
                    <a:pt x="32" y="37"/>
                    <a:pt x="32" y="37"/>
                    <a:pt x="32" y="37"/>
                  </a:cubicBezTo>
                  <a:cubicBezTo>
                    <a:pt x="33" y="37"/>
                    <a:pt x="33" y="37"/>
                    <a:pt x="33" y="37"/>
                  </a:cubicBezTo>
                  <a:cubicBezTo>
                    <a:pt x="33" y="36"/>
                    <a:pt x="33" y="36"/>
                    <a:pt x="33" y="36"/>
                  </a:cubicBezTo>
                  <a:cubicBezTo>
                    <a:pt x="34" y="35"/>
                    <a:pt x="34" y="35"/>
                    <a:pt x="34" y="35"/>
                  </a:cubicBezTo>
                  <a:cubicBezTo>
                    <a:pt x="34" y="34"/>
                    <a:pt x="34" y="34"/>
                    <a:pt x="34" y="34"/>
                  </a:cubicBezTo>
                  <a:cubicBezTo>
                    <a:pt x="34" y="33"/>
                    <a:pt x="34" y="33"/>
                    <a:pt x="34" y="33"/>
                  </a:cubicBezTo>
                  <a:cubicBezTo>
                    <a:pt x="34" y="33"/>
                    <a:pt x="34" y="33"/>
                    <a:pt x="34" y="33"/>
                  </a:cubicBezTo>
                  <a:cubicBezTo>
                    <a:pt x="33" y="33"/>
                    <a:pt x="33" y="33"/>
                    <a:pt x="33" y="33"/>
                  </a:cubicBezTo>
                  <a:cubicBezTo>
                    <a:pt x="33" y="32"/>
                    <a:pt x="33" y="32"/>
                    <a:pt x="33" y="32"/>
                  </a:cubicBezTo>
                  <a:cubicBezTo>
                    <a:pt x="32" y="32"/>
                    <a:pt x="32" y="32"/>
                    <a:pt x="32" y="32"/>
                  </a:cubicBezTo>
                  <a:close/>
                  <a:moveTo>
                    <a:pt x="28" y="20"/>
                  </a:moveTo>
                  <a:cubicBezTo>
                    <a:pt x="28" y="21"/>
                    <a:pt x="28" y="21"/>
                    <a:pt x="28" y="21"/>
                  </a:cubicBezTo>
                  <a:cubicBezTo>
                    <a:pt x="29" y="21"/>
                    <a:pt x="29" y="21"/>
                    <a:pt x="29" y="21"/>
                  </a:cubicBezTo>
                  <a:cubicBezTo>
                    <a:pt x="29" y="21"/>
                    <a:pt x="29" y="21"/>
                    <a:pt x="29" y="21"/>
                  </a:cubicBezTo>
                  <a:cubicBezTo>
                    <a:pt x="30" y="21"/>
                    <a:pt x="30" y="21"/>
                    <a:pt x="30" y="21"/>
                  </a:cubicBezTo>
                  <a:cubicBezTo>
                    <a:pt x="30" y="21"/>
                    <a:pt x="30" y="21"/>
                    <a:pt x="30" y="21"/>
                  </a:cubicBezTo>
                  <a:cubicBezTo>
                    <a:pt x="30" y="20"/>
                    <a:pt x="30" y="20"/>
                    <a:pt x="30" y="20"/>
                  </a:cubicBezTo>
                  <a:cubicBezTo>
                    <a:pt x="28" y="20"/>
                    <a:pt x="28" y="20"/>
                    <a:pt x="28" y="20"/>
                  </a:cubicBezTo>
                  <a:cubicBezTo>
                    <a:pt x="28" y="20"/>
                    <a:pt x="28" y="20"/>
                    <a:pt x="28" y="20"/>
                  </a:cubicBezTo>
                  <a:cubicBezTo>
                    <a:pt x="28" y="20"/>
                    <a:pt x="28" y="20"/>
                    <a:pt x="28" y="20"/>
                  </a:cubicBezTo>
                  <a:close/>
                  <a:moveTo>
                    <a:pt x="29" y="27"/>
                  </a:moveTo>
                  <a:cubicBezTo>
                    <a:pt x="30" y="28"/>
                    <a:pt x="30" y="28"/>
                    <a:pt x="30" y="28"/>
                  </a:cubicBezTo>
                  <a:cubicBezTo>
                    <a:pt x="31" y="28"/>
                    <a:pt x="31" y="28"/>
                    <a:pt x="31" y="28"/>
                  </a:cubicBezTo>
                  <a:cubicBezTo>
                    <a:pt x="31" y="28"/>
                    <a:pt x="31" y="28"/>
                    <a:pt x="31" y="28"/>
                  </a:cubicBezTo>
                  <a:cubicBezTo>
                    <a:pt x="32" y="29"/>
                    <a:pt x="32" y="29"/>
                    <a:pt x="32" y="29"/>
                  </a:cubicBezTo>
                  <a:cubicBezTo>
                    <a:pt x="32" y="29"/>
                    <a:pt x="32" y="29"/>
                    <a:pt x="32" y="29"/>
                  </a:cubicBezTo>
                  <a:cubicBezTo>
                    <a:pt x="32" y="29"/>
                    <a:pt x="32" y="29"/>
                    <a:pt x="32" y="29"/>
                  </a:cubicBezTo>
                  <a:cubicBezTo>
                    <a:pt x="32" y="30"/>
                    <a:pt x="32" y="30"/>
                    <a:pt x="32" y="30"/>
                  </a:cubicBezTo>
                  <a:cubicBezTo>
                    <a:pt x="32" y="30"/>
                    <a:pt x="32" y="30"/>
                    <a:pt x="32" y="30"/>
                  </a:cubicBezTo>
                  <a:cubicBezTo>
                    <a:pt x="33" y="30"/>
                    <a:pt x="33" y="30"/>
                    <a:pt x="33" y="30"/>
                  </a:cubicBezTo>
                  <a:cubicBezTo>
                    <a:pt x="33" y="30"/>
                    <a:pt x="33" y="30"/>
                    <a:pt x="33" y="30"/>
                  </a:cubicBezTo>
                  <a:cubicBezTo>
                    <a:pt x="34" y="29"/>
                    <a:pt x="34" y="29"/>
                    <a:pt x="34" y="29"/>
                  </a:cubicBezTo>
                  <a:cubicBezTo>
                    <a:pt x="35" y="29"/>
                    <a:pt x="35" y="29"/>
                    <a:pt x="35" y="29"/>
                  </a:cubicBezTo>
                  <a:cubicBezTo>
                    <a:pt x="35" y="29"/>
                    <a:pt x="35" y="29"/>
                    <a:pt x="35" y="29"/>
                  </a:cubicBezTo>
                  <a:cubicBezTo>
                    <a:pt x="35" y="28"/>
                    <a:pt x="35" y="28"/>
                    <a:pt x="35" y="28"/>
                  </a:cubicBezTo>
                  <a:cubicBezTo>
                    <a:pt x="35" y="27"/>
                    <a:pt x="35" y="27"/>
                    <a:pt x="35" y="27"/>
                  </a:cubicBezTo>
                  <a:cubicBezTo>
                    <a:pt x="36" y="27"/>
                    <a:pt x="36" y="27"/>
                    <a:pt x="36" y="27"/>
                  </a:cubicBezTo>
                  <a:cubicBezTo>
                    <a:pt x="36" y="26"/>
                    <a:pt x="36" y="26"/>
                    <a:pt x="36" y="26"/>
                  </a:cubicBezTo>
                  <a:cubicBezTo>
                    <a:pt x="36" y="26"/>
                    <a:pt x="36" y="26"/>
                    <a:pt x="36" y="26"/>
                  </a:cubicBezTo>
                  <a:cubicBezTo>
                    <a:pt x="35" y="26"/>
                    <a:pt x="35" y="26"/>
                    <a:pt x="35" y="26"/>
                  </a:cubicBezTo>
                  <a:cubicBezTo>
                    <a:pt x="35" y="25"/>
                    <a:pt x="35" y="25"/>
                    <a:pt x="35" y="25"/>
                  </a:cubicBezTo>
                  <a:cubicBezTo>
                    <a:pt x="34" y="25"/>
                    <a:pt x="34" y="25"/>
                    <a:pt x="34" y="25"/>
                  </a:cubicBezTo>
                  <a:cubicBezTo>
                    <a:pt x="34" y="25"/>
                    <a:pt x="34" y="25"/>
                    <a:pt x="34" y="25"/>
                  </a:cubicBezTo>
                  <a:cubicBezTo>
                    <a:pt x="33" y="26"/>
                    <a:pt x="33" y="26"/>
                    <a:pt x="33" y="26"/>
                  </a:cubicBezTo>
                  <a:cubicBezTo>
                    <a:pt x="33" y="25"/>
                    <a:pt x="33" y="25"/>
                    <a:pt x="33" y="25"/>
                  </a:cubicBezTo>
                  <a:cubicBezTo>
                    <a:pt x="32" y="25"/>
                    <a:pt x="32" y="25"/>
                    <a:pt x="32" y="25"/>
                  </a:cubicBezTo>
                  <a:cubicBezTo>
                    <a:pt x="32" y="26"/>
                    <a:pt x="32" y="26"/>
                    <a:pt x="32" y="26"/>
                  </a:cubicBezTo>
                  <a:cubicBezTo>
                    <a:pt x="32" y="26"/>
                    <a:pt x="32" y="26"/>
                    <a:pt x="32" y="26"/>
                  </a:cubicBezTo>
                  <a:cubicBezTo>
                    <a:pt x="31" y="26"/>
                    <a:pt x="31" y="26"/>
                    <a:pt x="31" y="26"/>
                  </a:cubicBezTo>
                  <a:cubicBezTo>
                    <a:pt x="30" y="26"/>
                    <a:pt x="30" y="26"/>
                    <a:pt x="30" y="26"/>
                  </a:cubicBezTo>
                  <a:cubicBezTo>
                    <a:pt x="30" y="27"/>
                    <a:pt x="30" y="27"/>
                    <a:pt x="30" y="27"/>
                  </a:cubicBezTo>
                  <a:cubicBezTo>
                    <a:pt x="29" y="27"/>
                    <a:pt x="29" y="27"/>
                    <a:pt x="29" y="27"/>
                  </a:cubicBezTo>
                  <a:close/>
                  <a:moveTo>
                    <a:pt x="5" y="31"/>
                  </a:moveTo>
                  <a:cubicBezTo>
                    <a:pt x="4" y="30"/>
                    <a:pt x="4" y="30"/>
                    <a:pt x="4" y="30"/>
                  </a:cubicBezTo>
                  <a:cubicBezTo>
                    <a:pt x="4" y="30"/>
                    <a:pt x="4" y="30"/>
                    <a:pt x="4" y="30"/>
                  </a:cubicBezTo>
                  <a:cubicBezTo>
                    <a:pt x="4" y="29"/>
                    <a:pt x="4" y="29"/>
                    <a:pt x="4" y="29"/>
                  </a:cubicBezTo>
                  <a:cubicBezTo>
                    <a:pt x="3" y="28"/>
                    <a:pt x="3" y="28"/>
                    <a:pt x="3" y="28"/>
                  </a:cubicBezTo>
                  <a:cubicBezTo>
                    <a:pt x="2" y="28"/>
                    <a:pt x="2" y="28"/>
                    <a:pt x="2" y="28"/>
                  </a:cubicBezTo>
                  <a:cubicBezTo>
                    <a:pt x="2" y="28"/>
                    <a:pt x="2" y="28"/>
                    <a:pt x="2" y="28"/>
                  </a:cubicBezTo>
                  <a:cubicBezTo>
                    <a:pt x="2" y="26"/>
                    <a:pt x="2" y="26"/>
                    <a:pt x="2" y="26"/>
                  </a:cubicBezTo>
                  <a:cubicBezTo>
                    <a:pt x="1" y="26"/>
                    <a:pt x="1" y="26"/>
                    <a:pt x="1" y="26"/>
                  </a:cubicBezTo>
                  <a:cubicBezTo>
                    <a:pt x="1" y="25"/>
                    <a:pt x="1" y="25"/>
                    <a:pt x="1" y="25"/>
                  </a:cubicBezTo>
                  <a:cubicBezTo>
                    <a:pt x="1" y="24"/>
                    <a:pt x="1" y="24"/>
                    <a:pt x="1" y="24"/>
                  </a:cubicBezTo>
                  <a:cubicBezTo>
                    <a:pt x="1" y="24"/>
                    <a:pt x="1" y="24"/>
                    <a:pt x="1" y="24"/>
                  </a:cubicBezTo>
                  <a:cubicBezTo>
                    <a:pt x="2" y="24"/>
                    <a:pt x="2" y="24"/>
                    <a:pt x="2" y="24"/>
                  </a:cubicBezTo>
                  <a:cubicBezTo>
                    <a:pt x="2" y="25"/>
                    <a:pt x="2" y="25"/>
                    <a:pt x="2" y="25"/>
                  </a:cubicBezTo>
                  <a:cubicBezTo>
                    <a:pt x="3" y="25"/>
                    <a:pt x="3" y="25"/>
                    <a:pt x="3" y="25"/>
                  </a:cubicBezTo>
                  <a:cubicBezTo>
                    <a:pt x="2" y="26"/>
                    <a:pt x="2" y="26"/>
                    <a:pt x="2" y="26"/>
                  </a:cubicBezTo>
                  <a:cubicBezTo>
                    <a:pt x="3" y="27"/>
                    <a:pt x="3" y="27"/>
                    <a:pt x="3" y="27"/>
                  </a:cubicBezTo>
                  <a:cubicBezTo>
                    <a:pt x="4" y="28"/>
                    <a:pt x="4" y="28"/>
                    <a:pt x="4" y="28"/>
                  </a:cubicBezTo>
                  <a:cubicBezTo>
                    <a:pt x="4" y="28"/>
                    <a:pt x="4" y="28"/>
                    <a:pt x="4" y="28"/>
                  </a:cubicBezTo>
                  <a:cubicBezTo>
                    <a:pt x="4" y="28"/>
                    <a:pt x="4" y="28"/>
                    <a:pt x="4" y="28"/>
                  </a:cubicBezTo>
                  <a:cubicBezTo>
                    <a:pt x="4" y="28"/>
                    <a:pt x="4" y="28"/>
                    <a:pt x="4" y="28"/>
                  </a:cubicBezTo>
                  <a:cubicBezTo>
                    <a:pt x="5" y="29"/>
                    <a:pt x="5" y="29"/>
                    <a:pt x="5" y="29"/>
                  </a:cubicBezTo>
                  <a:cubicBezTo>
                    <a:pt x="5" y="30"/>
                    <a:pt x="5" y="30"/>
                    <a:pt x="5" y="30"/>
                  </a:cubicBezTo>
                  <a:cubicBezTo>
                    <a:pt x="6" y="30"/>
                    <a:pt x="6" y="30"/>
                    <a:pt x="6" y="30"/>
                  </a:cubicBezTo>
                  <a:cubicBezTo>
                    <a:pt x="5" y="31"/>
                    <a:pt x="5" y="31"/>
                    <a:pt x="5" y="31"/>
                  </a:cubicBezTo>
                  <a:cubicBezTo>
                    <a:pt x="5" y="31"/>
                    <a:pt x="5" y="31"/>
                    <a:pt x="5" y="31"/>
                  </a:cubicBezTo>
                  <a:cubicBezTo>
                    <a:pt x="5" y="31"/>
                    <a:pt x="5" y="31"/>
                    <a:pt x="5" y="31"/>
                  </a:cubicBezTo>
                  <a:close/>
                  <a:moveTo>
                    <a:pt x="21" y="49"/>
                  </a:moveTo>
                  <a:cubicBezTo>
                    <a:pt x="21" y="48"/>
                    <a:pt x="21" y="48"/>
                    <a:pt x="21" y="48"/>
                  </a:cubicBezTo>
                  <a:cubicBezTo>
                    <a:pt x="21" y="49"/>
                    <a:pt x="21" y="49"/>
                    <a:pt x="21" y="49"/>
                  </a:cubicBezTo>
                  <a:cubicBezTo>
                    <a:pt x="20" y="49"/>
                    <a:pt x="20" y="49"/>
                    <a:pt x="20" y="49"/>
                  </a:cubicBezTo>
                  <a:cubicBezTo>
                    <a:pt x="20" y="49"/>
                    <a:pt x="20" y="49"/>
                    <a:pt x="20" y="49"/>
                  </a:cubicBezTo>
                  <a:cubicBezTo>
                    <a:pt x="20" y="48"/>
                    <a:pt x="20" y="48"/>
                    <a:pt x="20" y="48"/>
                  </a:cubicBezTo>
                  <a:cubicBezTo>
                    <a:pt x="20" y="47"/>
                    <a:pt x="20" y="47"/>
                    <a:pt x="20" y="47"/>
                  </a:cubicBezTo>
                  <a:cubicBezTo>
                    <a:pt x="20" y="47"/>
                    <a:pt x="20" y="47"/>
                    <a:pt x="20" y="47"/>
                  </a:cubicBezTo>
                  <a:cubicBezTo>
                    <a:pt x="19" y="47"/>
                    <a:pt x="19" y="47"/>
                    <a:pt x="19" y="47"/>
                  </a:cubicBezTo>
                  <a:cubicBezTo>
                    <a:pt x="18" y="46"/>
                    <a:pt x="18" y="46"/>
                    <a:pt x="18" y="46"/>
                  </a:cubicBezTo>
                  <a:cubicBezTo>
                    <a:pt x="18" y="45"/>
                    <a:pt x="18" y="45"/>
                    <a:pt x="18" y="45"/>
                  </a:cubicBezTo>
                  <a:cubicBezTo>
                    <a:pt x="19" y="45"/>
                    <a:pt x="19" y="45"/>
                    <a:pt x="19" y="45"/>
                  </a:cubicBezTo>
                  <a:cubicBezTo>
                    <a:pt x="19" y="45"/>
                    <a:pt x="19" y="45"/>
                    <a:pt x="19" y="45"/>
                  </a:cubicBezTo>
                  <a:cubicBezTo>
                    <a:pt x="19" y="44"/>
                    <a:pt x="19" y="44"/>
                    <a:pt x="19" y="44"/>
                  </a:cubicBezTo>
                  <a:cubicBezTo>
                    <a:pt x="19" y="44"/>
                    <a:pt x="19" y="44"/>
                    <a:pt x="19" y="44"/>
                  </a:cubicBezTo>
                  <a:cubicBezTo>
                    <a:pt x="19" y="44"/>
                    <a:pt x="19" y="44"/>
                    <a:pt x="19" y="44"/>
                  </a:cubicBezTo>
                  <a:cubicBezTo>
                    <a:pt x="19" y="44"/>
                    <a:pt x="19" y="44"/>
                    <a:pt x="19" y="44"/>
                  </a:cubicBezTo>
                  <a:cubicBezTo>
                    <a:pt x="18" y="43"/>
                    <a:pt x="18" y="43"/>
                    <a:pt x="18" y="43"/>
                  </a:cubicBezTo>
                  <a:cubicBezTo>
                    <a:pt x="18" y="43"/>
                    <a:pt x="18" y="43"/>
                    <a:pt x="18" y="43"/>
                  </a:cubicBezTo>
                  <a:cubicBezTo>
                    <a:pt x="18" y="44"/>
                    <a:pt x="18" y="44"/>
                    <a:pt x="18" y="44"/>
                  </a:cubicBezTo>
                  <a:cubicBezTo>
                    <a:pt x="17" y="44"/>
                    <a:pt x="17" y="44"/>
                    <a:pt x="17" y="44"/>
                  </a:cubicBezTo>
                  <a:cubicBezTo>
                    <a:pt x="16" y="43"/>
                    <a:pt x="16" y="43"/>
                    <a:pt x="16" y="43"/>
                  </a:cubicBezTo>
                  <a:cubicBezTo>
                    <a:pt x="16" y="43"/>
                    <a:pt x="16" y="43"/>
                    <a:pt x="16" y="43"/>
                  </a:cubicBezTo>
                  <a:cubicBezTo>
                    <a:pt x="15" y="43"/>
                    <a:pt x="15" y="43"/>
                    <a:pt x="15" y="43"/>
                  </a:cubicBezTo>
                  <a:cubicBezTo>
                    <a:pt x="15" y="42"/>
                    <a:pt x="15" y="42"/>
                    <a:pt x="15" y="42"/>
                  </a:cubicBezTo>
                  <a:cubicBezTo>
                    <a:pt x="14" y="42"/>
                    <a:pt x="14" y="42"/>
                    <a:pt x="14" y="42"/>
                  </a:cubicBezTo>
                  <a:cubicBezTo>
                    <a:pt x="14" y="42"/>
                    <a:pt x="14" y="42"/>
                    <a:pt x="14" y="42"/>
                  </a:cubicBezTo>
                  <a:cubicBezTo>
                    <a:pt x="14" y="42"/>
                    <a:pt x="14" y="42"/>
                    <a:pt x="14" y="42"/>
                  </a:cubicBezTo>
                  <a:cubicBezTo>
                    <a:pt x="14" y="41"/>
                    <a:pt x="14" y="41"/>
                    <a:pt x="14" y="41"/>
                  </a:cubicBezTo>
                  <a:cubicBezTo>
                    <a:pt x="13" y="41"/>
                    <a:pt x="13" y="41"/>
                    <a:pt x="13" y="41"/>
                  </a:cubicBezTo>
                  <a:cubicBezTo>
                    <a:pt x="13" y="41"/>
                    <a:pt x="13" y="41"/>
                    <a:pt x="13" y="41"/>
                  </a:cubicBezTo>
                  <a:cubicBezTo>
                    <a:pt x="13" y="41"/>
                    <a:pt x="13" y="41"/>
                    <a:pt x="13" y="41"/>
                  </a:cubicBezTo>
                  <a:cubicBezTo>
                    <a:pt x="13" y="40"/>
                    <a:pt x="13" y="40"/>
                    <a:pt x="13" y="40"/>
                  </a:cubicBezTo>
                  <a:cubicBezTo>
                    <a:pt x="12" y="40"/>
                    <a:pt x="12" y="40"/>
                    <a:pt x="12" y="40"/>
                  </a:cubicBezTo>
                  <a:cubicBezTo>
                    <a:pt x="12" y="40"/>
                    <a:pt x="12" y="40"/>
                    <a:pt x="12" y="40"/>
                  </a:cubicBezTo>
                  <a:cubicBezTo>
                    <a:pt x="12" y="39"/>
                    <a:pt x="12" y="39"/>
                    <a:pt x="12" y="39"/>
                  </a:cubicBezTo>
                  <a:cubicBezTo>
                    <a:pt x="12" y="39"/>
                    <a:pt x="12" y="39"/>
                    <a:pt x="12" y="39"/>
                  </a:cubicBezTo>
                  <a:cubicBezTo>
                    <a:pt x="12" y="39"/>
                    <a:pt x="12" y="39"/>
                    <a:pt x="12" y="39"/>
                  </a:cubicBezTo>
                  <a:cubicBezTo>
                    <a:pt x="12" y="38"/>
                    <a:pt x="12" y="38"/>
                    <a:pt x="12" y="38"/>
                  </a:cubicBezTo>
                  <a:cubicBezTo>
                    <a:pt x="12" y="38"/>
                    <a:pt x="12" y="38"/>
                    <a:pt x="12" y="38"/>
                  </a:cubicBezTo>
                  <a:cubicBezTo>
                    <a:pt x="12" y="38"/>
                    <a:pt x="12" y="38"/>
                    <a:pt x="12" y="38"/>
                  </a:cubicBezTo>
                  <a:cubicBezTo>
                    <a:pt x="13" y="37"/>
                    <a:pt x="13" y="37"/>
                    <a:pt x="13" y="37"/>
                  </a:cubicBezTo>
                  <a:cubicBezTo>
                    <a:pt x="13" y="37"/>
                    <a:pt x="13" y="37"/>
                    <a:pt x="13" y="37"/>
                  </a:cubicBezTo>
                  <a:cubicBezTo>
                    <a:pt x="14" y="38"/>
                    <a:pt x="14" y="38"/>
                    <a:pt x="14" y="38"/>
                  </a:cubicBezTo>
                  <a:cubicBezTo>
                    <a:pt x="14" y="38"/>
                    <a:pt x="14" y="38"/>
                    <a:pt x="14" y="38"/>
                  </a:cubicBezTo>
                  <a:cubicBezTo>
                    <a:pt x="14" y="38"/>
                    <a:pt x="14" y="38"/>
                    <a:pt x="14" y="38"/>
                  </a:cubicBezTo>
                  <a:cubicBezTo>
                    <a:pt x="14" y="38"/>
                    <a:pt x="14" y="38"/>
                    <a:pt x="14" y="38"/>
                  </a:cubicBezTo>
                  <a:cubicBezTo>
                    <a:pt x="15" y="38"/>
                    <a:pt x="15" y="38"/>
                    <a:pt x="15" y="38"/>
                  </a:cubicBezTo>
                  <a:cubicBezTo>
                    <a:pt x="16" y="38"/>
                    <a:pt x="16" y="38"/>
                    <a:pt x="16" y="38"/>
                  </a:cubicBezTo>
                  <a:cubicBezTo>
                    <a:pt x="16" y="38"/>
                    <a:pt x="16" y="38"/>
                    <a:pt x="16" y="38"/>
                  </a:cubicBezTo>
                  <a:cubicBezTo>
                    <a:pt x="18" y="38"/>
                    <a:pt x="18" y="38"/>
                    <a:pt x="18" y="38"/>
                  </a:cubicBezTo>
                  <a:cubicBezTo>
                    <a:pt x="18" y="37"/>
                    <a:pt x="18" y="37"/>
                    <a:pt x="18" y="37"/>
                  </a:cubicBezTo>
                  <a:cubicBezTo>
                    <a:pt x="17" y="37"/>
                    <a:pt x="17" y="37"/>
                    <a:pt x="17" y="37"/>
                  </a:cubicBezTo>
                  <a:cubicBezTo>
                    <a:pt x="16" y="37"/>
                    <a:pt x="16" y="37"/>
                    <a:pt x="16" y="37"/>
                  </a:cubicBezTo>
                  <a:cubicBezTo>
                    <a:pt x="15" y="37"/>
                    <a:pt x="15" y="37"/>
                    <a:pt x="15" y="37"/>
                  </a:cubicBezTo>
                  <a:cubicBezTo>
                    <a:pt x="14" y="36"/>
                    <a:pt x="14" y="36"/>
                    <a:pt x="14" y="36"/>
                  </a:cubicBezTo>
                  <a:cubicBezTo>
                    <a:pt x="14" y="36"/>
                    <a:pt x="14" y="36"/>
                    <a:pt x="14" y="36"/>
                  </a:cubicBezTo>
                  <a:cubicBezTo>
                    <a:pt x="15" y="36"/>
                    <a:pt x="15" y="36"/>
                    <a:pt x="15" y="36"/>
                  </a:cubicBezTo>
                  <a:cubicBezTo>
                    <a:pt x="16" y="36"/>
                    <a:pt x="16" y="36"/>
                    <a:pt x="16" y="36"/>
                  </a:cubicBezTo>
                  <a:cubicBezTo>
                    <a:pt x="17" y="35"/>
                    <a:pt x="17" y="35"/>
                    <a:pt x="17" y="35"/>
                  </a:cubicBezTo>
                  <a:cubicBezTo>
                    <a:pt x="18" y="35"/>
                    <a:pt x="18" y="35"/>
                    <a:pt x="18" y="35"/>
                  </a:cubicBezTo>
                  <a:cubicBezTo>
                    <a:pt x="19" y="35"/>
                    <a:pt x="19" y="35"/>
                    <a:pt x="19" y="35"/>
                  </a:cubicBezTo>
                  <a:cubicBezTo>
                    <a:pt x="19" y="35"/>
                    <a:pt x="19" y="35"/>
                    <a:pt x="19" y="35"/>
                  </a:cubicBezTo>
                  <a:cubicBezTo>
                    <a:pt x="20" y="35"/>
                    <a:pt x="20" y="35"/>
                    <a:pt x="20" y="35"/>
                  </a:cubicBezTo>
                  <a:cubicBezTo>
                    <a:pt x="20" y="35"/>
                    <a:pt x="20" y="35"/>
                    <a:pt x="20" y="35"/>
                  </a:cubicBezTo>
                  <a:cubicBezTo>
                    <a:pt x="20" y="34"/>
                    <a:pt x="20" y="34"/>
                    <a:pt x="20" y="34"/>
                  </a:cubicBezTo>
                  <a:cubicBezTo>
                    <a:pt x="21" y="34"/>
                    <a:pt x="21" y="34"/>
                    <a:pt x="21" y="34"/>
                  </a:cubicBezTo>
                  <a:cubicBezTo>
                    <a:pt x="21" y="34"/>
                    <a:pt x="21" y="34"/>
                    <a:pt x="21" y="34"/>
                  </a:cubicBezTo>
                  <a:cubicBezTo>
                    <a:pt x="20" y="33"/>
                    <a:pt x="20" y="33"/>
                    <a:pt x="20" y="33"/>
                  </a:cubicBezTo>
                  <a:cubicBezTo>
                    <a:pt x="20" y="34"/>
                    <a:pt x="20" y="34"/>
                    <a:pt x="20" y="34"/>
                  </a:cubicBezTo>
                  <a:cubicBezTo>
                    <a:pt x="19" y="34"/>
                    <a:pt x="19" y="34"/>
                    <a:pt x="19" y="34"/>
                  </a:cubicBezTo>
                  <a:cubicBezTo>
                    <a:pt x="17" y="34"/>
                    <a:pt x="17" y="34"/>
                    <a:pt x="17" y="34"/>
                  </a:cubicBezTo>
                  <a:cubicBezTo>
                    <a:pt x="17" y="34"/>
                    <a:pt x="17" y="34"/>
                    <a:pt x="17" y="34"/>
                  </a:cubicBezTo>
                  <a:cubicBezTo>
                    <a:pt x="17" y="34"/>
                    <a:pt x="17" y="34"/>
                    <a:pt x="17" y="34"/>
                  </a:cubicBezTo>
                  <a:cubicBezTo>
                    <a:pt x="16" y="34"/>
                    <a:pt x="16" y="34"/>
                    <a:pt x="16" y="34"/>
                  </a:cubicBezTo>
                  <a:cubicBezTo>
                    <a:pt x="16" y="34"/>
                    <a:pt x="16" y="34"/>
                    <a:pt x="16" y="34"/>
                  </a:cubicBezTo>
                  <a:cubicBezTo>
                    <a:pt x="15" y="34"/>
                    <a:pt x="15" y="34"/>
                    <a:pt x="15" y="34"/>
                  </a:cubicBezTo>
                  <a:cubicBezTo>
                    <a:pt x="15" y="35"/>
                    <a:pt x="15" y="35"/>
                    <a:pt x="15" y="35"/>
                  </a:cubicBezTo>
                  <a:cubicBezTo>
                    <a:pt x="14" y="35"/>
                    <a:pt x="14" y="35"/>
                    <a:pt x="14" y="35"/>
                  </a:cubicBezTo>
                  <a:cubicBezTo>
                    <a:pt x="14" y="35"/>
                    <a:pt x="14" y="35"/>
                    <a:pt x="14" y="35"/>
                  </a:cubicBezTo>
                  <a:cubicBezTo>
                    <a:pt x="13" y="35"/>
                    <a:pt x="13" y="35"/>
                    <a:pt x="13" y="35"/>
                  </a:cubicBezTo>
                  <a:cubicBezTo>
                    <a:pt x="12" y="35"/>
                    <a:pt x="12" y="35"/>
                    <a:pt x="12" y="35"/>
                  </a:cubicBezTo>
                  <a:cubicBezTo>
                    <a:pt x="12" y="36"/>
                    <a:pt x="12" y="36"/>
                    <a:pt x="12" y="36"/>
                  </a:cubicBezTo>
                  <a:cubicBezTo>
                    <a:pt x="11" y="36"/>
                    <a:pt x="11" y="36"/>
                    <a:pt x="11" y="36"/>
                  </a:cubicBezTo>
                  <a:cubicBezTo>
                    <a:pt x="11" y="36"/>
                    <a:pt x="11" y="36"/>
                    <a:pt x="11" y="36"/>
                  </a:cubicBezTo>
                  <a:cubicBezTo>
                    <a:pt x="11" y="35"/>
                    <a:pt x="11" y="35"/>
                    <a:pt x="11" y="35"/>
                  </a:cubicBezTo>
                  <a:cubicBezTo>
                    <a:pt x="10" y="33"/>
                    <a:pt x="10" y="33"/>
                    <a:pt x="10" y="33"/>
                  </a:cubicBezTo>
                  <a:cubicBezTo>
                    <a:pt x="11" y="33"/>
                    <a:pt x="11" y="33"/>
                    <a:pt x="11" y="33"/>
                  </a:cubicBezTo>
                  <a:cubicBezTo>
                    <a:pt x="11" y="33"/>
                    <a:pt x="11" y="33"/>
                    <a:pt x="11" y="33"/>
                  </a:cubicBezTo>
                  <a:cubicBezTo>
                    <a:pt x="11" y="32"/>
                    <a:pt x="11" y="32"/>
                    <a:pt x="11" y="32"/>
                  </a:cubicBezTo>
                  <a:cubicBezTo>
                    <a:pt x="12" y="32"/>
                    <a:pt x="12" y="32"/>
                    <a:pt x="12" y="32"/>
                  </a:cubicBezTo>
                  <a:cubicBezTo>
                    <a:pt x="12" y="32"/>
                    <a:pt x="12" y="32"/>
                    <a:pt x="12" y="32"/>
                  </a:cubicBezTo>
                  <a:cubicBezTo>
                    <a:pt x="12" y="33"/>
                    <a:pt x="12" y="33"/>
                    <a:pt x="12" y="33"/>
                  </a:cubicBezTo>
                  <a:cubicBezTo>
                    <a:pt x="12" y="33"/>
                    <a:pt x="12" y="33"/>
                    <a:pt x="12" y="33"/>
                  </a:cubicBezTo>
                  <a:cubicBezTo>
                    <a:pt x="13" y="32"/>
                    <a:pt x="13" y="32"/>
                    <a:pt x="13" y="32"/>
                  </a:cubicBezTo>
                  <a:cubicBezTo>
                    <a:pt x="13" y="32"/>
                    <a:pt x="13" y="32"/>
                    <a:pt x="13" y="32"/>
                  </a:cubicBezTo>
                  <a:cubicBezTo>
                    <a:pt x="14" y="32"/>
                    <a:pt x="14" y="32"/>
                    <a:pt x="14" y="32"/>
                  </a:cubicBezTo>
                  <a:cubicBezTo>
                    <a:pt x="14" y="31"/>
                    <a:pt x="14" y="31"/>
                    <a:pt x="14" y="31"/>
                  </a:cubicBezTo>
                  <a:cubicBezTo>
                    <a:pt x="15" y="31"/>
                    <a:pt x="15" y="31"/>
                    <a:pt x="15" y="31"/>
                  </a:cubicBezTo>
                  <a:cubicBezTo>
                    <a:pt x="16" y="30"/>
                    <a:pt x="16" y="30"/>
                    <a:pt x="16" y="30"/>
                  </a:cubicBezTo>
                  <a:cubicBezTo>
                    <a:pt x="16" y="30"/>
                    <a:pt x="16" y="30"/>
                    <a:pt x="16" y="30"/>
                  </a:cubicBezTo>
                  <a:cubicBezTo>
                    <a:pt x="16" y="29"/>
                    <a:pt x="16" y="29"/>
                    <a:pt x="16" y="29"/>
                  </a:cubicBezTo>
                  <a:cubicBezTo>
                    <a:pt x="17" y="29"/>
                    <a:pt x="17" y="29"/>
                    <a:pt x="17" y="29"/>
                  </a:cubicBezTo>
                  <a:cubicBezTo>
                    <a:pt x="18" y="29"/>
                    <a:pt x="18" y="29"/>
                    <a:pt x="18" y="29"/>
                  </a:cubicBezTo>
                  <a:cubicBezTo>
                    <a:pt x="19" y="28"/>
                    <a:pt x="19" y="28"/>
                    <a:pt x="19" y="28"/>
                  </a:cubicBezTo>
                  <a:cubicBezTo>
                    <a:pt x="20" y="28"/>
                    <a:pt x="20" y="28"/>
                    <a:pt x="20" y="28"/>
                  </a:cubicBezTo>
                  <a:cubicBezTo>
                    <a:pt x="20" y="28"/>
                    <a:pt x="20" y="28"/>
                    <a:pt x="20" y="28"/>
                  </a:cubicBezTo>
                  <a:cubicBezTo>
                    <a:pt x="20" y="27"/>
                    <a:pt x="20" y="27"/>
                    <a:pt x="20" y="27"/>
                  </a:cubicBezTo>
                  <a:cubicBezTo>
                    <a:pt x="20" y="27"/>
                    <a:pt x="20" y="27"/>
                    <a:pt x="20" y="27"/>
                  </a:cubicBezTo>
                  <a:cubicBezTo>
                    <a:pt x="19" y="28"/>
                    <a:pt x="19" y="28"/>
                    <a:pt x="19" y="28"/>
                  </a:cubicBezTo>
                  <a:cubicBezTo>
                    <a:pt x="19" y="28"/>
                    <a:pt x="19" y="28"/>
                    <a:pt x="19" y="28"/>
                  </a:cubicBezTo>
                  <a:cubicBezTo>
                    <a:pt x="18" y="28"/>
                    <a:pt x="18" y="28"/>
                    <a:pt x="18" y="28"/>
                  </a:cubicBezTo>
                  <a:cubicBezTo>
                    <a:pt x="18" y="27"/>
                    <a:pt x="18" y="27"/>
                    <a:pt x="18" y="27"/>
                  </a:cubicBezTo>
                  <a:cubicBezTo>
                    <a:pt x="18" y="26"/>
                    <a:pt x="18" y="26"/>
                    <a:pt x="18" y="26"/>
                  </a:cubicBezTo>
                  <a:cubicBezTo>
                    <a:pt x="18" y="25"/>
                    <a:pt x="18" y="25"/>
                    <a:pt x="18" y="25"/>
                  </a:cubicBezTo>
                  <a:cubicBezTo>
                    <a:pt x="18" y="25"/>
                    <a:pt x="18" y="25"/>
                    <a:pt x="18" y="25"/>
                  </a:cubicBezTo>
                  <a:cubicBezTo>
                    <a:pt x="18" y="25"/>
                    <a:pt x="18" y="25"/>
                    <a:pt x="18" y="25"/>
                  </a:cubicBezTo>
                  <a:cubicBezTo>
                    <a:pt x="17" y="25"/>
                    <a:pt x="17" y="25"/>
                    <a:pt x="17" y="25"/>
                  </a:cubicBezTo>
                  <a:cubicBezTo>
                    <a:pt x="17" y="26"/>
                    <a:pt x="17" y="26"/>
                    <a:pt x="17" y="26"/>
                  </a:cubicBezTo>
                  <a:cubicBezTo>
                    <a:pt x="17" y="27"/>
                    <a:pt x="17" y="27"/>
                    <a:pt x="17" y="27"/>
                  </a:cubicBezTo>
                  <a:cubicBezTo>
                    <a:pt x="16" y="28"/>
                    <a:pt x="16" y="28"/>
                    <a:pt x="16" y="28"/>
                  </a:cubicBezTo>
                  <a:cubicBezTo>
                    <a:pt x="15" y="28"/>
                    <a:pt x="15" y="28"/>
                    <a:pt x="15" y="28"/>
                  </a:cubicBezTo>
                  <a:cubicBezTo>
                    <a:pt x="15" y="28"/>
                    <a:pt x="15" y="28"/>
                    <a:pt x="15" y="28"/>
                  </a:cubicBezTo>
                  <a:cubicBezTo>
                    <a:pt x="15" y="27"/>
                    <a:pt x="15" y="27"/>
                    <a:pt x="15" y="27"/>
                  </a:cubicBezTo>
                  <a:cubicBezTo>
                    <a:pt x="15" y="27"/>
                    <a:pt x="15" y="27"/>
                    <a:pt x="15" y="27"/>
                  </a:cubicBezTo>
                  <a:cubicBezTo>
                    <a:pt x="15" y="26"/>
                    <a:pt x="15" y="26"/>
                    <a:pt x="15" y="26"/>
                  </a:cubicBezTo>
                  <a:cubicBezTo>
                    <a:pt x="15" y="26"/>
                    <a:pt x="15" y="26"/>
                    <a:pt x="15" y="26"/>
                  </a:cubicBezTo>
                  <a:cubicBezTo>
                    <a:pt x="15" y="25"/>
                    <a:pt x="15" y="25"/>
                    <a:pt x="15" y="25"/>
                  </a:cubicBezTo>
                  <a:cubicBezTo>
                    <a:pt x="15" y="24"/>
                    <a:pt x="15" y="24"/>
                    <a:pt x="15" y="24"/>
                  </a:cubicBezTo>
                  <a:cubicBezTo>
                    <a:pt x="15" y="24"/>
                    <a:pt x="15" y="24"/>
                    <a:pt x="15" y="24"/>
                  </a:cubicBezTo>
                  <a:cubicBezTo>
                    <a:pt x="14" y="24"/>
                    <a:pt x="14" y="24"/>
                    <a:pt x="14" y="24"/>
                  </a:cubicBezTo>
                  <a:cubicBezTo>
                    <a:pt x="14" y="24"/>
                    <a:pt x="14" y="24"/>
                    <a:pt x="14" y="24"/>
                  </a:cubicBezTo>
                  <a:cubicBezTo>
                    <a:pt x="14" y="26"/>
                    <a:pt x="14" y="26"/>
                    <a:pt x="14" y="26"/>
                  </a:cubicBezTo>
                  <a:cubicBezTo>
                    <a:pt x="14" y="26"/>
                    <a:pt x="14" y="26"/>
                    <a:pt x="14" y="26"/>
                  </a:cubicBezTo>
                  <a:cubicBezTo>
                    <a:pt x="14" y="27"/>
                    <a:pt x="14" y="27"/>
                    <a:pt x="14" y="27"/>
                  </a:cubicBezTo>
                  <a:cubicBezTo>
                    <a:pt x="13" y="26"/>
                    <a:pt x="13" y="26"/>
                    <a:pt x="13" y="26"/>
                  </a:cubicBezTo>
                  <a:cubicBezTo>
                    <a:pt x="13" y="26"/>
                    <a:pt x="13" y="26"/>
                    <a:pt x="13" y="26"/>
                  </a:cubicBezTo>
                  <a:cubicBezTo>
                    <a:pt x="13" y="25"/>
                    <a:pt x="13" y="25"/>
                    <a:pt x="13" y="25"/>
                  </a:cubicBezTo>
                  <a:cubicBezTo>
                    <a:pt x="13" y="25"/>
                    <a:pt x="13" y="25"/>
                    <a:pt x="13" y="25"/>
                  </a:cubicBezTo>
                  <a:cubicBezTo>
                    <a:pt x="12" y="25"/>
                    <a:pt x="12" y="25"/>
                    <a:pt x="12" y="25"/>
                  </a:cubicBezTo>
                  <a:cubicBezTo>
                    <a:pt x="12" y="26"/>
                    <a:pt x="12" y="26"/>
                    <a:pt x="12" y="26"/>
                  </a:cubicBezTo>
                  <a:cubicBezTo>
                    <a:pt x="12" y="26"/>
                    <a:pt x="12" y="26"/>
                    <a:pt x="12" y="26"/>
                  </a:cubicBezTo>
                  <a:cubicBezTo>
                    <a:pt x="12" y="27"/>
                    <a:pt x="12" y="27"/>
                    <a:pt x="12" y="27"/>
                  </a:cubicBezTo>
                  <a:cubicBezTo>
                    <a:pt x="13" y="28"/>
                    <a:pt x="13" y="28"/>
                    <a:pt x="13" y="28"/>
                  </a:cubicBezTo>
                  <a:cubicBezTo>
                    <a:pt x="13" y="29"/>
                    <a:pt x="13" y="29"/>
                    <a:pt x="13" y="29"/>
                  </a:cubicBezTo>
                  <a:cubicBezTo>
                    <a:pt x="13" y="29"/>
                    <a:pt x="13" y="29"/>
                    <a:pt x="13" y="29"/>
                  </a:cubicBezTo>
                  <a:cubicBezTo>
                    <a:pt x="13" y="29"/>
                    <a:pt x="13" y="29"/>
                    <a:pt x="13" y="29"/>
                  </a:cubicBezTo>
                  <a:cubicBezTo>
                    <a:pt x="12" y="29"/>
                    <a:pt x="12" y="29"/>
                    <a:pt x="12" y="29"/>
                  </a:cubicBezTo>
                  <a:cubicBezTo>
                    <a:pt x="12" y="30"/>
                    <a:pt x="12" y="30"/>
                    <a:pt x="12" y="30"/>
                  </a:cubicBezTo>
                  <a:cubicBezTo>
                    <a:pt x="12" y="31"/>
                    <a:pt x="12" y="31"/>
                    <a:pt x="12" y="31"/>
                  </a:cubicBezTo>
                  <a:cubicBezTo>
                    <a:pt x="11" y="31"/>
                    <a:pt x="11" y="31"/>
                    <a:pt x="11" y="31"/>
                  </a:cubicBezTo>
                  <a:cubicBezTo>
                    <a:pt x="10" y="31"/>
                    <a:pt x="10" y="31"/>
                    <a:pt x="10" y="31"/>
                  </a:cubicBezTo>
                  <a:cubicBezTo>
                    <a:pt x="9" y="31"/>
                    <a:pt x="9" y="31"/>
                    <a:pt x="9" y="31"/>
                  </a:cubicBezTo>
                  <a:cubicBezTo>
                    <a:pt x="9" y="31"/>
                    <a:pt x="9" y="31"/>
                    <a:pt x="9" y="31"/>
                  </a:cubicBezTo>
                  <a:cubicBezTo>
                    <a:pt x="9" y="30"/>
                    <a:pt x="9" y="30"/>
                    <a:pt x="9" y="30"/>
                  </a:cubicBezTo>
                  <a:cubicBezTo>
                    <a:pt x="9" y="30"/>
                    <a:pt x="9" y="30"/>
                    <a:pt x="9" y="30"/>
                  </a:cubicBezTo>
                  <a:cubicBezTo>
                    <a:pt x="8" y="29"/>
                    <a:pt x="8" y="29"/>
                    <a:pt x="8" y="29"/>
                  </a:cubicBezTo>
                  <a:cubicBezTo>
                    <a:pt x="7" y="29"/>
                    <a:pt x="7" y="29"/>
                    <a:pt x="7" y="29"/>
                  </a:cubicBezTo>
                  <a:cubicBezTo>
                    <a:pt x="7" y="29"/>
                    <a:pt x="7" y="29"/>
                    <a:pt x="7" y="29"/>
                  </a:cubicBezTo>
                  <a:cubicBezTo>
                    <a:pt x="6" y="28"/>
                    <a:pt x="6" y="28"/>
                    <a:pt x="6" y="28"/>
                  </a:cubicBezTo>
                  <a:cubicBezTo>
                    <a:pt x="6" y="27"/>
                    <a:pt x="6" y="27"/>
                    <a:pt x="6" y="27"/>
                  </a:cubicBezTo>
                  <a:cubicBezTo>
                    <a:pt x="7" y="27"/>
                    <a:pt x="7" y="27"/>
                    <a:pt x="7" y="27"/>
                  </a:cubicBezTo>
                  <a:cubicBezTo>
                    <a:pt x="8" y="27"/>
                    <a:pt x="8" y="27"/>
                    <a:pt x="8" y="27"/>
                  </a:cubicBezTo>
                  <a:cubicBezTo>
                    <a:pt x="8" y="27"/>
                    <a:pt x="8" y="27"/>
                    <a:pt x="8" y="27"/>
                  </a:cubicBezTo>
                  <a:cubicBezTo>
                    <a:pt x="7" y="27"/>
                    <a:pt x="7" y="27"/>
                    <a:pt x="7" y="27"/>
                  </a:cubicBezTo>
                  <a:cubicBezTo>
                    <a:pt x="6" y="27"/>
                    <a:pt x="6" y="27"/>
                    <a:pt x="6" y="27"/>
                  </a:cubicBezTo>
                  <a:cubicBezTo>
                    <a:pt x="6" y="27"/>
                    <a:pt x="6" y="27"/>
                    <a:pt x="6" y="27"/>
                  </a:cubicBezTo>
                  <a:cubicBezTo>
                    <a:pt x="6" y="26"/>
                    <a:pt x="6" y="26"/>
                    <a:pt x="6" y="26"/>
                  </a:cubicBezTo>
                  <a:cubicBezTo>
                    <a:pt x="5" y="26"/>
                    <a:pt x="5" y="26"/>
                    <a:pt x="5" y="26"/>
                  </a:cubicBezTo>
                  <a:cubicBezTo>
                    <a:pt x="4" y="25"/>
                    <a:pt x="4" y="25"/>
                    <a:pt x="4" y="25"/>
                  </a:cubicBezTo>
                  <a:cubicBezTo>
                    <a:pt x="4" y="25"/>
                    <a:pt x="4" y="25"/>
                    <a:pt x="4" y="25"/>
                  </a:cubicBezTo>
                  <a:cubicBezTo>
                    <a:pt x="4" y="24"/>
                    <a:pt x="4" y="24"/>
                    <a:pt x="4" y="24"/>
                  </a:cubicBezTo>
                  <a:cubicBezTo>
                    <a:pt x="4" y="24"/>
                    <a:pt x="4" y="24"/>
                    <a:pt x="4" y="24"/>
                  </a:cubicBezTo>
                  <a:cubicBezTo>
                    <a:pt x="4" y="24"/>
                    <a:pt x="4" y="24"/>
                    <a:pt x="4" y="24"/>
                  </a:cubicBezTo>
                  <a:cubicBezTo>
                    <a:pt x="3" y="24"/>
                    <a:pt x="3" y="24"/>
                    <a:pt x="3" y="24"/>
                  </a:cubicBezTo>
                  <a:cubicBezTo>
                    <a:pt x="3" y="23"/>
                    <a:pt x="3" y="23"/>
                    <a:pt x="3" y="23"/>
                  </a:cubicBezTo>
                  <a:cubicBezTo>
                    <a:pt x="3" y="22"/>
                    <a:pt x="3" y="22"/>
                    <a:pt x="3" y="22"/>
                  </a:cubicBezTo>
                  <a:cubicBezTo>
                    <a:pt x="3" y="22"/>
                    <a:pt x="3" y="22"/>
                    <a:pt x="3" y="22"/>
                  </a:cubicBezTo>
                  <a:cubicBezTo>
                    <a:pt x="4" y="23"/>
                    <a:pt x="4" y="23"/>
                    <a:pt x="4" y="23"/>
                  </a:cubicBezTo>
                  <a:cubicBezTo>
                    <a:pt x="4" y="23"/>
                    <a:pt x="4" y="23"/>
                    <a:pt x="4" y="23"/>
                  </a:cubicBezTo>
                  <a:cubicBezTo>
                    <a:pt x="4" y="24"/>
                    <a:pt x="4" y="24"/>
                    <a:pt x="4" y="24"/>
                  </a:cubicBezTo>
                  <a:cubicBezTo>
                    <a:pt x="5" y="24"/>
                    <a:pt x="5" y="24"/>
                    <a:pt x="5" y="24"/>
                  </a:cubicBezTo>
                  <a:cubicBezTo>
                    <a:pt x="5" y="23"/>
                    <a:pt x="5" y="23"/>
                    <a:pt x="5" y="23"/>
                  </a:cubicBezTo>
                  <a:cubicBezTo>
                    <a:pt x="5" y="23"/>
                    <a:pt x="5" y="23"/>
                    <a:pt x="5" y="23"/>
                  </a:cubicBezTo>
                  <a:cubicBezTo>
                    <a:pt x="5" y="22"/>
                    <a:pt x="5" y="22"/>
                    <a:pt x="5" y="22"/>
                  </a:cubicBezTo>
                  <a:cubicBezTo>
                    <a:pt x="5" y="22"/>
                    <a:pt x="5" y="22"/>
                    <a:pt x="5" y="22"/>
                  </a:cubicBezTo>
                  <a:cubicBezTo>
                    <a:pt x="4" y="22"/>
                    <a:pt x="4" y="22"/>
                    <a:pt x="4" y="22"/>
                  </a:cubicBezTo>
                  <a:cubicBezTo>
                    <a:pt x="4" y="22"/>
                    <a:pt x="4" y="22"/>
                    <a:pt x="4" y="22"/>
                  </a:cubicBezTo>
                  <a:cubicBezTo>
                    <a:pt x="3" y="21"/>
                    <a:pt x="3" y="21"/>
                    <a:pt x="3" y="21"/>
                  </a:cubicBezTo>
                  <a:cubicBezTo>
                    <a:pt x="3" y="21"/>
                    <a:pt x="3" y="21"/>
                    <a:pt x="3" y="21"/>
                  </a:cubicBezTo>
                  <a:cubicBezTo>
                    <a:pt x="4" y="21"/>
                    <a:pt x="4" y="21"/>
                    <a:pt x="4" y="21"/>
                  </a:cubicBezTo>
                  <a:cubicBezTo>
                    <a:pt x="4" y="20"/>
                    <a:pt x="4" y="20"/>
                    <a:pt x="4" y="20"/>
                  </a:cubicBezTo>
                  <a:cubicBezTo>
                    <a:pt x="4" y="19"/>
                    <a:pt x="4" y="19"/>
                    <a:pt x="4" y="19"/>
                  </a:cubicBezTo>
                  <a:cubicBezTo>
                    <a:pt x="4" y="19"/>
                    <a:pt x="4" y="19"/>
                    <a:pt x="4" y="19"/>
                  </a:cubicBezTo>
                  <a:cubicBezTo>
                    <a:pt x="4" y="19"/>
                    <a:pt x="4" y="19"/>
                    <a:pt x="4" y="19"/>
                  </a:cubicBezTo>
                  <a:cubicBezTo>
                    <a:pt x="3" y="19"/>
                    <a:pt x="3" y="19"/>
                    <a:pt x="3" y="19"/>
                  </a:cubicBezTo>
                  <a:cubicBezTo>
                    <a:pt x="3" y="19"/>
                    <a:pt x="3" y="19"/>
                    <a:pt x="3" y="19"/>
                  </a:cubicBezTo>
                  <a:cubicBezTo>
                    <a:pt x="3" y="20"/>
                    <a:pt x="3" y="20"/>
                    <a:pt x="3" y="20"/>
                  </a:cubicBezTo>
                  <a:cubicBezTo>
                    <a:pt x="3" y="20"/>
                    <a:pt x="3" y="20"/>
                    <a:pt x="3" y="20"/>
                  </a:cubicBezTo>
                  <a:cubicBezTo>
                    <a:pt x="2" y="21"/>
                    <a:pt x="2" y="21"/>
                    <a:pt x="2" y="21"/>
                  </a:cubicBezTo>
                  <a:cubicBezTo>
                    <a:pt x="2" y="21"/>
                    <a:pt x="2" y="21"/>
                    <a:pt x="2" y="21"/>
                  </a:cubicBezTo>
                  <a:cubicBezTo>
                    <a:pt x="2" y="20"/>
                    <a:pt x="2" y="20"/>
                    <a:pt x="2" y="20"/>
                  </a:cubicBezTo>
                  <a:cubicBezTo>
                    <a:pt x="1" y="19"/>
                    <a:pt x="1" y="19"/>
                    <a:pt x="1" y="19"/>
                  </a:cubicBezTo>
                  <a:cubicBezTo>
                    <a:pt x="1" y="18"/>
                    <a:pt x="1" y="18"/>
                    <a:pt x="1" y="18"/>
                  </a:cubicBezTo>
                  <a:cubicBezTo>
                    <a:pt x="0" y="17"/>
                    <a:pt x="0" y="17"/>
                    <a:pt x="0" y="17"/>
                  </a:cubicBezTo>
                  <a:cubicBezTo>
                    <a:pt x="0" y="17"/>
                    <a:pt x="0" y="17"/>
                    <a:pt x="0" y="17"/>
                  </a:cubicBezTo>
                  <a:cubicBezTo>
                    <a:pt x="1" y="17"/>
                    <a:pt x="1" y="17"/>
                    <a:pt x="1" y="17"/>
                  </a:cubicBezTo>
                  <a:cubicBezTo>
                    <a:pt x="2" y="16"/>
                    <a:pt x="2" y="16"/>
                    <a:pt x="2" y="16"/>
                  </a:cubicBezTo>
                  <a:cubicBezTo>
                    <a:pt x="2" y="16"/>
                    <a:pt x="2" y="16"/>
                    <a:pt x="2" y="16"/>
                  </a:cubicBezTo>
                  <a:cubicBezTo>
                    <a:pt x="2" y="15"/>
                    <a:pt x="2" y="15"/>
                    <a:pt x="2" y="15"/>
                  </a:cubicBezTo>
                  <a:cubicBezTo>
                    <a:pt x="2" y="15"/>
                    <a:pt x="2" y="15"/>
                    <a:pt x="2" y="15"/>
                  </a:cubicBezTo>
                  <a:cubicBezTo>
                    <a:pt x="2" y="14"/>
                    <a:pt x="2" y="14"/>
                    <a:pt x="2" y="14"/>
                  </a:cubicBezTo>
                  <a:cubicBezTo>
                    <a:pt x="2" y="13"/>
                    <a:pt x="2" y="13"/>
                    <a:pt x="2" y="13"/>
                  </a:cubicBezTo>
                  <a:cubicBezTo>
                    <a:pt x="3" y="13"/>
                    <a:pt x="3" y="13"/>
                    <a:pt x="3" y="13"/>
                  </a:cubicBezTo>
                  <a:cubicBezTo>
                    <a:pt x="3" y="14"/>
                    <a:pt x="3" y="14"/>
                    <a:pt x="3" y="14"/>
                  </a:cubicBezTo>
                  <a:cubicBezTo>
                    <a:pt x="4" y="15"/>
                    <a:pt x="4" y="15"/>
                    <a:pt x="4" y="15"/>
                  </a:cubicBezTo>
                  <a:cubicBezTo>
                    <a:pt x="4" y="15"/>
                    <a:pt x="4" y="15"/>
                    <a:pt x="4" y="15"/>
                  </a:cubicBezTo>
                  <a:cubicBezTo>
                    <a:pt x="5" y="15"/>
                    <a:pt x="5" y="15"/>
                    <a:pt x="5" y="15"/>
                  </a:cubicBezTo>
                  <a:cubicBezTo>
                    <a:pt x="4" y="14"/>
                    <a:pt x="4" y="14"/>
                    <a:pt x="4" y="14"/>
                  </a:cubicBezTo>
                  <a:cubicBezTo>
                    <a:pt x="4" y="13"/>
                    <a:pt x="4" y="13"/>
                    <a:pt x="4" y="13"/>
                  </a:cubicBezTo>
                  <a:cubicBezTo>
                    <a:pt x="4" y="13"/>
                    <a:pt x="4" y="13"/>
                    <a:pt x="4" y="13"/>
                  </a:cubicBezTo>
                  <a:cubicBezTo>
                    <a:pt x="5" y="13"/>
                    <a:pt x="5" y="13"/>
                    <a:pt x="5" y="13"/>
                  </a:cubicBezTo>
                  <a:cubicBezTo>
                    <a:pt x="5" y="13"/>
                    <a:pt x="5" y="13"/>
                    <a:pt x="5" y="13"/>
                  </a:cubicBezTo>
                  <a:cubicBezTo>
                    <a:pt x="5" y="14"/>
                    <a:pt x="5" y="14"/>
                    <a:pt x="5" y="14"/>
                  </a:cubicBezTo>
                  <a:cubicBezTo>
                    <a:pt x="6" y="13"/>
                    <a:pt x="6" y="13"/>
                    <a:pt x="6" y="13"/>
                  </a:cubicBezTo>
                  <a:cubicBezTo>
                    <a:pt x="8" y="12"/>
                    <a:pt x="8" y="12"/>
                    <a:pt x="8" y="12"/>
                  </a:cubicBezTo>
                  <a:cubicBezTo>
                    <a:pt x="8" y="12"/>
                    <a:pt x="8" y="12"/>
                    <a:pt x="8" y="12"/>
                  </a:cubicBezTo>
                  <a:cubicBezTo>
                    <a:pt x="9" y="12"/>
                    <a:pt x="9" y="12"/>
                    <a:pt x="9" y="12"/>
                  </a:cubicBezTo>
                  <a:cubicBezTo>
                    <a:pt x="9" y="13"/>
                    <a:pt x="9" y="13"/>
                    <a:pt x="9" y="13"/>
                  </a:cubicBezTo>
                  <a:cubicBezTo>
                    <a:pt x="9" y="14"/>
                    <a:pt x="9" y="14"/>
                    <a:pt x="9" y="14"/>
                  </a:cubicBezTo>
                  <a:cubicBezTo>
                    <a:pt x="9" y="14"/>
                    <a:pt x="9" y="14"/>
                    <a:pt x="9" y="14"/>
                  </a:cubicBezTo>
                  <a:cubicBezTo>
                    <a:pt x="8" y="14"/>
                    <a:pt x="8" y="14"/>
                    <a:pt x="8" y="14"/>
                  </a:cubicBezTo>
                  <a:cubicBezTo>
                    <a:pt x="8" y="14"/>
                    <a:pt x="8" y="14"/>
                    <a:pt x="8" y="14"/>
                  </a:cubicBezTo>
                  <a:cubicBezTo>
                    <a:pt x="8" y="14"/>
                    <a:pt x="8" y="14"/>
                    <a:pt x="8" y="14"/>
                  </a:cubicBezTo>
                  <a:cubicBezTo>
                    <a:pt x="7" y="15"/>
                    <a:pt x="7" y="15"/>
                    <a:pt x="7" y="15"/>
                  </a:cubicBezTo>
                  <a:cubicBezTo>
                    <a:pt x="7" y="15"/>
                    <a:pt x="7" y="15"/>
                    <a:pt x="7" y="15"/>
                  </a:cubicBezTo>
                  <a:cubicBezTo>
                    <a:pt x="6" y="15"/>
                    <a:pt x="6" y="15"/>
                    <a:pt x="6" y="15"/>
                  </a:cubicBezTo>
                  <a:cubicBezTo>
                    <a:pt x="6" y="16"/>
                    <a:pt x="6" y="16"/>
                    <a:pt x="6" y="16"/>
                  </a:cubicBezTo>
                  <a:cubicBezTo>
                    <a:pt x="6" y="16"/>
                    <a:pt x="6" y="16"/>
                    <a:pt x="6" y="16"/>
                  </a:cubicBezTo>
                  <a:cubicBezTo>
                    <a:pt x="7" y="16"/>
                    <a:pt x="7" y="16"/>
                    <a:pt x="7" y="16"/>
                  </a:cubicBezTo>
                  <a:cubicBezTo>
                    <a:pt x="8" y="15"/>
                    <a:pt x="8" y="15"/>
                    <a:pt x="8" y="15"/>
                  </a:cubicBezTo>
                  <a:cubicBezTo>
                    <a:pt x="9" y="15"/>
                    <a:pt x="9" y="15"/>
                    <a:pt x="9" y="15"/>
                  </a:cubicBezTo>
                  <a:cubicBezTo>
                    <a:pt x="9" y="16"/>
                    <a:pt x="9" y="16"/>
                    <a:pt x="9" y="16"/>
                  </a:cubicBezTo>
                  <a:cubicBezTo>
                    <a:pt x="8" y="16"/>
                    <a:pt x="8" y="16"/>
                    <a:pt x="8" y="16"/>
                  </a:cubicBezTo>
                  <a:cubicBezTo>
                    <a:pt x="8" y="17"/>
                    <a:pt x="8" y="17"/>
                    <a:pt x="8" y="17"/>
                  </a:cubicBezTo>
                  <a:cubicBezTo>
                    <a:pt x="8" y="17"/>
                    <a:pt x="8" y="17"/>
                    <a:pt x="8" y="17"/>
                  </a:cubicBezTo>
                  <a:cubicBezTo>
                    <a:pt x="8" y="17"/>
                    <a:pt x="8" y="17"/>
                    <a:pt x="8" y="17"/>
                  </a:cubicBezTo>
                  <a:cubicBezTo>
                    <a:pt x="9" y="17"/>
                    <a:pt x="9" y="17"/>
                    <a:pt x="9" y="17"/>
                  </a:cubicBezTo>
                  <a:cubicBezTo>
                    <a:pt x="9" y="17"/>
                    <a:pt x="9" y="17"/>
                    <a:pt x="9" y="17"/>
                  </a:cubicBezTo>
                  <a:cubicBezTo>
                    <a:pt x="9" y="17"/>
                    <a:pt x="9" y="17"/>
                    <a:pt x="9" y="17"/>
                  </a:cubicBezTo>
                  <a:cubicBezTo>
                    <a:pt x="9" y="18"/>
                    <a:pt x="9" y="18"/>
                    <a:pt x="9" y="18"/>
                  </a:cubicBezTo>
                  <a:cubicBezTo>
                    <a:pt x="10" y="19"/>
                    <a:pt x="10" y="19"/>
                    <a:pt x="10" y="19"/>
                  </a:cubicBezTo>
                  <a:cubicBezTo>
                    <a:pt x="10" y="19"/>
                    <a:pt x="10" y="19"/>
                    <a:pt x="10" y="19"/>
                  </a:cubicBezTo>
                  <a:cubicBezTo>
                    <a:pt x="10" y="19"/>
                    <a:pt x="10" y="19"/>
                    <a:pt x="10" y="19"/>
                  </a:cubicBezTo>
                  <a:cubicBezTo>
                    <a:pt x="10" y="18"/>
                    <a:pt x="10" y="18"/>
                    <a:pt x="10" y="18"/>
                  </a:cubicBezTo>
                  <a:cubicBezTo>
                    <a:pt x="10" y="17"/>
                    <a:pt x="10" y="17"/>
                    <a:pt x="10" y="17"/>
                  </a:cubicBezTo>
                  <a:cubicBezTo>
                    <a:pt x="10" y="16"/>
                    <a:pt x="10" y="16"/>
                    <a:pt x="10" y="16"/>
                  </a:cubicBezTo>
                  <a:cubicBezTo>
                    <a:pt x="10" y="16"/>
                    <a:pt x="10" y="16"/>
                    <a:pt x="10" y="16"/>
                  </a:cubicBezTo>
                  <a:cubicBezTo>
                    <a:pt x="11" y="14"/>
                    <a:pt x="11" y="14"/>
                    <a:pt x="11" y="14"/>
                  </a:cubicBezTo>
                  <a:cubicBezTo>
                    <a:pt x="11" y="14"/>
                    <a:pt x="11" y="14"/>
                    <a:pt x="11" y="14"/>
                  </a:cubicBezTo>
                  <a:cubicBezTo>
                    <a:pt x="11" y="13"/>
                    <a:pt x="11" y="13"/>
                    <a:pt x="11" y="13"/>
                  </a:cubicBezTo>
                  <a:cubicBezTo>
                    <a:pt x="12" y="13"/>
                    <a:pt x="12" y="13"/>
                    <a:pt x="12" y="13"/>
                  </a:cubicBezTo>
                  <a:cubicBezTo>
                    <a:pt x="12" y="14"/>
                    <a:pt x="12" y="14"/>
                    <a:pt x="12" y="14"/>
                  </a:cubicBezTo>
                  <a:cubicBezTo>
                    <a:pt x="13" y="15"/>
                    <a:pt x="13" y="15"/>
                    <a:pt x="13" y="15"/>
                  </a:cubicBezTo>
                  <a:cubicBezTo>
                    <a:pt x="13" y="15"/>
                    <a:pt x="13" y="15"/>
                    <a:pt x="13" y="15"/>
                  </a:cubicBezTo>
                  <a:cubicBezTo>
                    <a:pt x="13" y="17"/>
                    <a:pt x="13" y="17"/>
                    <a:pt x="13" y="17"/>
                  </a:cubicBezTo>
                  <a:cubicBezTo>
                    <a:pt x="14" y="18"/>
                    <a:pt x="14" y="18"/>
                    <a:pt x="14" y="18"/>
                  </a:cubicBezTo>
                  <a:cubicBezTo>
                    <a:pt x="14" y="19"/>
                    <a:pt x="14" y="19"/>
                    <a:pt x="14" y="19"/>
                  </a:cubicBezTo>
                  <a:cubicBezTo>
                    <a:pt x="14" y="20"/>
                    <a:pt x="14" y="20"/>
                    <a:pt x="14" y="20"/>
                  </a:cubicBezTo>
                  <a:cubicBezTo>
                    <a:pt x="13" y="20"/>
                    <a:pt x="13" y="20"/>
                    <a:pt x="13" y="20"/>
                  </a:cubicBezTo>
                  <a:cubicBezTo>
                    <a:pt x="13" y="20"/>
                    <a:pt x="13" y="20"/>
                    <a:pt x="13" y="20"/>
                  </a:cubicBezTo>
                  <a:cubicBezTo>
                    <a:pt x="14" y="21"/>
                    <a:pt x="14" y="21"/>
                    <a:pt x="14" y="21"/>
                  </a:cubicBezTo>
                  <a:cubicBezTo>
                    <a:pt x="14" y="20"/>
                    <a:pt x="14" y="20"/>
                    <a:pt x="14" y="20"/>
                  </a:cubicBezTo>
                  <a:cubicBezTo>
                    <a:pt x="15" y="20"/>
                    <a:pt x="15" y="20"/>
                    <a:pt x="15" y="20"/>
                  </a:cubicBezTo>
                  <a:cubicBezTo>
                    <a:pt x="15" y="21"/>
                    <a:pt x="15" y="21"/>
                    <a:pt x="15" y="21"/>
                  </a:cubicBezTo>
                  <a:cubicBezTo>
                    <a:pt x="16" y="22"/>
                    <a:pt x="16" y="22"/>
                    <a:pt x="16" y="22"/>
                  </a:cubicBezTo>
                  <a:cubicBezTo>
                    <a:pt x="16" y="23"/>
                    <a:pt x="16" y="23"/>
                    <a:pt x="16" y="23"/>
                  </a:cubicBezTo>
                  <a:cubicBezTo>
                    <a:pt x="17" y="23"/>
                    <a:pt x="17" y="23"/>
                    <a:pt x="17" y="23"/>
                  </a:cubicBezTo>
                  <a:cubicBezTo>
                    <a:pt x="17" y="22"/>
                    <a:pt x="17" y="22"/>
                    <a:pt x="17" y="22"/>
                  </a:cubicBezTo>
                  <a:cubicBezTo>
                    <a:pt x="16" y="21"/>
                    <a:pt x="16" y="21"/>
                    <a:pt x="16" y="21"/>
                  </a:cubicBezTo>
                  <a:cubicBezTo>
                    <a:pt x="16" y="20"/>
                    <a:pt x="16" y="20"/>
                    <a:pt x="16" y="20"/>
                  </a:cubicBezTo>
                  <a:cubicBezTo>
                    <a:pt x="15" y="19"/>
                    <a:pt x="15" y="19"/>
                    <a:pt x="15" y="19"/>
                  </a:cubicBezTo>
                  <a:cubicBezTo>
                    <a:pt x="15" y="18"/>
                    <a:pt x="15" y="18"/>
                    <a:pt x="15" y="18"/>
                  </a:cubicBezTo>
                  <a:cubicBezTo>
                    <a:pt x="15" y="17"/>
                    <a:pt x="15" y="17"/>
                    <a:pt x="15" y="17"/>
                  </a:cubicBezTo>
                  <a:cubicBezTo>
                    <a:pt x="15" y="15"/>
                    <a:pt x="15" y="15"/>
                    <a:pt x="15" y="15"/>
                  </a:cubicBezTo>
                  <a:cubicBezTo>
                    <a:pt x="15" y="14"/>
                    <a:pt x="15" y="14"/>
                    <a:pt x="15" y="14"/>
                  </a:cubicBezTo>
                  <a:cubicBezTo>
                    <a:pt x="14" y="14"/>
                    <a:pt x="14" y="14"/>
                    <a:pt x="14" y="14"/>
                  </a:cubicBezTo>
                  <a:cubicBezTo>
                    <a:pt x="15" y="13"/>
                    <a:pt x="15" y="13"/>
                    <a:pt x="15" y="13"/>
                  </a:cubicBezTo>
                  <a:cubicBezTo>
                    <a:pt x="15" y="13"/>
                    <a:pt x="15" y="13"/>
                    <a:pt x="15" y="13"/>
                  </a:cubicBezTo>
                  <a:cubicBezTo>
                    <a:pt x="15" y="12"/>
                    <a:pt x="15" y="12"/>
                    <a:pt x="15" y="12"/>
                  </a:cubicBezTo>
                  <a:cubicBezTo>
                    <a:pt x="15" y="11"/>
                    <a:pt x="15" y="11"/>
                    <a:pt x="15" y="11"/>
                  </a:cubicBezTo>
                  <a:cubicBezTo>
                    <a:pt x="15" y="10"/>
                    <a:pt x="15" y="10"/>
                    <a:pt x="15" y="10"/>
                  </a:cubicBezTo>
                  <a:cubicBezTo>
                    <a:pt x="16" y="10"/>
                    <a:pt x="16" y="10"/>
                    <a:pt x="16" y="10"/>
                  </a:cubicBezTo>
                  <a:cubicBezTo>
                    <a:pt x="16" y="10"/>
                    <a:pt x="16" y="10"/>
                    <a:pt x="16" y="10"/>
                  </a:cubicBezTo>
                  <a:cubicBezTo>
                    <a:pt x="17" y="11"/>
                    <a:pt x="17" y="11"/>
                    <a:pt x="17" y="11"/>
                  </a:cubicBezTo>
                  <a:cubicBezTo>
                    <a:pt x="17" y="12"/>
                    <a:pt x="17" y="12"/>
                    <a:pt x="17" y="12"/>
                  </a:cubicBezTo>
                  <a:cubicBezTo>
                    <a:pt x="18" y="12"/>
                    <a:pt x="18" y="12"/>
                    <a:pt x="18" y="12"/>
                  </a:cubicBezTo>
                  <a:cubicBezTo>
                    <a:pt x="18" y="11"/>
                    <a:pt x="18" y="11"/>
                    <a:pt x="18" y="11"/>
                  </a:cubicBezTo>
                  <a:cubicBezTo>
                    <a:pt x="19" y="11"/>
                    <a:pt x="19" y="11"/>
                    <a:pt x="19" y="11"/>
                  </a:cubicBezTo>
                  <a:cubicBezTo>
                    <a:pt x="19" y="11"/>
                    <a:pt x="19" y="11"/>
                    <a:pt x="19" y="11"/>
                  </a:cubicBezTo>
                  <a:cubicBezTo>
                    <a:pt x="20" y="13"/>
                    <a:pt x="20" y="13"/>
                    <a:pt x="20" y="13"/>
                  </a:cubicBezTo>
                  <a:cubicBezTo>
                    <a:pt x="21" y="13"/>
                    <a:pt x="21" y="13"/>
                    <a:pt x="21" y="13"/>
                  </a:cubicBezTo>
                  <a:cubicBezTo>
                    <a:pt x="21" y="14"/>
                    <a:pt x="21" y="14"/>
                    <a:pt x="21" y="14"/>
                  </a:cubicBezTo>
                  <a:cubicBezTo>
                    <a:pt x="20" y="15"/>
                    <a:pt x="20" y="15"/>
                    <a:pt x="20" y="15"/>
                  </a:cubicBezTo>
                  <a:cubicBezTo>
                    <a:pt x="20" y="16"/>
                    <a:pt x="20" y="16"/>
                    <a:pt x="20" y="16"/>
                  </a:cubicBezTo>
                  <a:cubicBezTo>
                    <a:pt x="20" y="17"/>
                    <a:pt x="20" y="17"/>
                    <a:pt x="20" y="17"/>
                  </a:cubicBezTo>
                  <a:cubicBezTo>
                    <a:pt x="20" y="18"/>
                    <a:pt x="20" y="18"/>
                    <a:pt x="20" y="18"/>
                  </a:cubicBezTo>
                  <a:cubicBezTo>
                    <a:pt x="20" y="18"/>
                    <a:pt x="20" y="18"/>
                    <a:pt x="20" y="18"/>
                  </a:cubicBezTo>
                  <a:cubicBezTo>
                    <a:pt x="21" y="18"/>
                    <a:pt x="21" y="18"/>
                    <a:pt x="21" y="18"/>
                  </a:cubicBezTo>
                  <a:cubicBezTo>
                    <a:pt x="21" y="17"/>
                    <a:pt x="21" y="17"/>
                    <a:pt x="21" y="17"/>
                  </a:cubicBezTo>
                  <a:cubicBezTo>
                    <a:pt x="21" y="15"/>
                    <a:pt x="21" y="15"/>
                    <a:pt x="21" y="15"/>
                  </a:cubicBezTo>
                  <a:cubicBezTo>
                    <a:pt x="21" y="14"/>
                    <a:pt x="21" y="14"/>
                    <a:pt x="21" y="14"/>
                  </a:cubicBezTo>
                  <a:cubicBezTo>
                    <a:pt x="22" y="14"/>
                    <a:pt x="22" y="14"/>
                    <a:pt x="22" y="14"/>
                  </a:cubicBezTo>
                  <a:cubicBezTo>
                    <a:pt x="23" y="15"/>
                    <a:pt x="23" y="15"/>
                    <a:pt x="23" y="15"/>
                  </a:cubicBezTo>
                  <a:cubicBezTo>
                    <a:pt x="23" y="16"/>
                    <a:pt x="23" y="16"/>
                    <a:pt x="23" y="16"/>
                  </a:cubicBezTo>
                  <a:cubicBezTo>
                    <a:pt x="24" y="18"/>
                    <a:pt x="24" y="18"/>
                    <a:pt x="24" y="18"/>
                  </a:cubicBezTo>
                  <a:cubicBezTo>
                    <a:pt x="24" y="19"/>
                    <a:pt x="24" y="19"/>
                    <a:pt x="24" y="19"/>
                  </a:cubicBezTo>
                  <a:cubicBezTo>
                    <a:pt x="24" y="19"/>
                    <a:pt x="24" y="19"/>
                    <a:pt x="24" y="19"/>
                  </a:cubicBezTo>
                  <a:cubicBezTo>
                    <a:pt x="25" y="19"/>
                    <a:pt x="25" y="19"/>
                    <a:pt x="25" y="19"/>
                  </a:cubicBezTo>
                  <a:cubicBezTo>
                    <a:pt x="26" y="19"/>
                    <a:pt x="26" y="19"/>
                    <a:pt x="26" y="19"/>
                  </a:cubicBezTo>
                  <a:cubicBezTo>
                    <a:pt x="27" y="21"/>
                    <a:pt x="27" y="21"/>
                    <a:pt x="27" y="21"/>
                  </a:cubicBezTo>
                  <a:cubicBezTo>
                    <a:pt x="27" y="21"/>
                    <a:pt x="27" y="21"/>
                    <a:pt x="27" y="21"/>
                  </a:cubicBezTo>
                  <a:cubicBezTo>
                    <a:pt x="29" y="22"/>
                    <a:pt x="29" y="22"/>
                    <a:pt x="29" y="22"/>
                  </a:cubicBezTo>
                  <a:cubicBezTo>
                    <a:pt x="29" y="23"/>
                    <a:pt x="29" y="23"/>
                    <a:pt x="29" y="23"/>
                  </a:cubicBezTo>
                  <a:cubicBezTo>
                    <a:pt x="31" y="23"/>
                    <a:pt x="31" y="23"/>
                    <a:pt x="31" y="23"/>
                  </a:cubicBezTo>
                  <a:cubicBezTo>
                    <a:pt x="32" y="23"/>
                    <a:pt x="32" y="23"/>
                    <a:pt x="32" y="23"/>
                  </a:cubicBezTo>
                  <a:cubicBezTo>
                    <a:pt x="32" y="24"/>
                    <a:pt x="32" y="24"/>
                    <a:pt x="32" y="24"/>
                  </a:cubicBezTo>
                  <a:cubicBezTo>
                    <a:pt x="32" y="24"/>
                    <a:pt x="32" y="24"/>
                    <a:pt x="32" y="24"/>
                  </a:cubicBezTo>
                  <a:cubicBezTo>
                    <a:pt x="32" y="25"/>
                    <a:pt x="32" y="25"/>
                    <a:pt x="32" y="25"/>
                  </a:cubicBezTo>
                  <a:cubicBezTo>
                    <a:pt x="31" y="25"/>
                    <a:pt x="31" y="25"/>
                    <a:pt x="31" y="25"/>
                  </a:cubicBezTo>
                  <a:cubicBezTo>
                    <a:pt x="31" y="24"/>
                    <a:pt x="31" y="24"/>
                    <a:pt x="31" y="24"/>
                  </a:cubicBezTo>
                  <a:cubicBezTo>
                    <a:pt x="30" y="25"/>
                    <a:pt x="30" y="25"/>
                    <a:pt x="30" y="25"/>
                  </a:cubicBezTo>
                  <a:cubicBezTo>
                    <a:pt x="29" y="25"/>
                    <a:pt x="29" y="25"/>
                    <a:pt x="29" y="25"/>
                  </a:cubicBezTo>
                  <a:cubicBezTo>
                    <a:pt x="28" y="25"/>
                    <a:pt x="28" y="25"/>
                    <a:pt x="28" y="25"/>
                  </a:cubicBezTo>
                  <a:cubicBezTo>
                    <a:pt x="27" y="26"/>
                    <a:pt x="27" y="26"/>
                    <a:pt x="27" y="26"/>
                  </a:cubicBezTo>
                  <a:cubicBezTo>
                    <a:pt x="27" y="26"/>
                    <a:pt x="27" y="26"/>
                    <a:pt x="27" y="26"/>
                  </a:cubicBezTo>
                  <a:cubicBezTo>
                    <a:pt x="27" y="26"/>
                    <a:pt x="27" y="26"/>
                    <a:pt x="27" y="26"/>
                  </a:cubicBezTo>
                  <a:cubicBezTo>
                    <a:pt x="27" y="27"/>
                    <a:pt x="27" y="27"/>
                    <a:pt x="27" y="27"/>
                  </a:cubicBezTo>
                  <a:cubicBezTo>
                    <a:pt x="26" y="27"/>
                    <a:pt x="26" y="27"/>
                    <a:pt x="26" y="27"/>
                  </a:cubicBezTo>
                  <a:cubicBezTo>
                    <a:pt x="26" y="28"/>
                    <a:pt x="26" y="28"/>
                    <a:pt x="26" y="28"/>
                  </a:cubicBezTo>
                  <a:cubicBezTo>
                    <a:pt x="26" y="29"/>
                    <a:pt x="26" y="29"/>
                    <a:pt x="26" y="29"/>
                  </a:cubicBezTo>
                  <a:cubicBezTo>
                    <a:pt x="26" y="30"/>
                    <a:pt x="26" y="30"/>
                    <a:pt x="26" y="30"/>
                  </a:cubicBezTo>
                  <a:cubicBezTo>
                    <a:pt x="26" y="31"/>
                    <a:pt x="26" y="31"/>
                    <a:pt x="26" y="31"/>
                  </a:cubicBezTo>
                  <a:cubicBezTo>
                    <a:pt x="26" y="32"/>
                    <a:pt x="26" y="32"/>
                    <a:pt x="26" y="32"/>
                  </a:cubicBezTo>
                  <a:cubicBezTo>
                    <a:pt x="27" y="32"/>
                    <a:pt x="27" y="32"/>
                    <a:pt x="27" y="32"/>
                  </a:cubicBezTo>
                  <a:cubicBezTo>
                    <a:pt x="26" y="33"/>
                    <a:pt x="26" y="33"/>
                    <a:pt x="26" y="33"/>
                  </a:cubicBezTo>
                  <a:cubicBezTo>
                    <a:pt x="25" y="32"/>
                    <a:pt x="25" y="32"/>
                    <a:pt x="25" y="32"/>
                  </a:cubicBezTo>
                  <a:cubicBezTo>
                    <a:pt x="25" y="33"/>
                    <a:pt x="25" y="33"/>
                    <a:pt x="25" y="33"/>
                  </a:cubicBezTo>
                  <a:cubicBezTo>
                    <a:pt x="25" y="33"/>
                    <a:pt x="25" y="33"/>
                    <a:pt x="25" y="33"/>
                  </a:cubicBezTo>
                  <a:cubicBezTo>
                    <a:pt x="26" y="34"/>
                    <a:pt x="26" y="34"/>
                    <a:pt x="26" y="34"/>
                  </a:cubicBezTo>
                  <a:cubicBezTo>
                    <a:pt x="26" y="35"/>
                    <a:pt x="26" y="35"/>
                    <a:pt x="26" y="35"/>
                  </a:cubicBezTo>
                  <a:cubicBezTo>
                    <a:pt x="25" y="36"/>
                    <a:pt x="25" y="36"/>
                    <a:pt x="25" y="36"/>
                  </a:cubicBezTo>
                  <a:cubicBezTo>
                    <a:pt x="25" y="37"/>
                    <a:pt x="25" y="37"/>
                    <a:pt x="25" y="37"/>
                  </a:cubicBezTo>
                  <a:cubicBezTo>
                    <a:pt x="25" y="38"/>
                    <a:pt x="25" y="38"/>
                    <a:pt x="25" y="38"/>
                  </a:cubicBezTo>
                  <a:cubicBezTo>
                    <a:pt x="25" y="38"/>
                    <a:pt x="25" y="38"/>
                    <a:pt x="25" y="38"/>
                  </a:cubicBezTo>
                  <a:cubicBezTo>
                    <a:pt x="24" y="38"/>
                    <a:pt x="24" y="38"/>
                    <a:pt x="24" y="38"/>
                  </a:cubicBezTo>
                  <a:cubicBezTo>
                    <a:pt x="23" y="39"/>
                    <a:pt x="23" y="39"/>
                    <a:pt x="23" y="39"/>
                  </a:cubicBezTo>
                  <a:cubicBezTo>
                    <a:pt x="24" y="39"/>
                    <a:pt x="24" y="39"/>
                    <a:pt x="24" y="39"/>
                  </a:cubicBezTo>
                  <a:cubicBezTo>
                    <a:pt x="24" y="39"/>
                    <a:pt x="24" y="39"/>
                    <a:pt x="24" y="39"/>
                  </a:cubicBezTo>
                  <a:cubicBezTo>
                    <a:pt x="23" y="40"/>
                    <a:pt x="23" y="40"/>
                    <a:pt x="23" y="40"/>
                  </a:cubicBezTo>
                  <a:cubicBezTo>
                    <a:pt x="23" y="40"/>
                    <a:pt x="23" y="40"/>
                    <a:pt x="23" y="40"/>
                  </a:cubicBezTo>
                  <a:cubicBezTo>
                    <a:pt x="23" y="41"/>
                    <a:pt x="23" y="41"/>
                    <a:pt x="23" y="41"/>
                  </a:cubicBezTo>
                  <a:cubicBezTo>
                    <a:pt x="23" y="43"/>
                    <a:pt x="23" y="43"/>
                    <a:pt x="23" y="43"/>
                  </a:cubicBezTo>
                  <a:cubicBezTo>
                    <a:pt x="23" y="44"/>
                    <a:pt x="23" y="44"/>
                    <a:pt x="23" y="44"/>
                  </a:cubicBezTo>
                  <a:cubicBezTo>
                    <a:pt x="22" y="45"/>
                    <a:pt x="22" y="45"/>
                    <a:pt x="22" y="45"/>
                  </a:cubicBezTo>
                  <a:cubicBezTo>
                    <a:pt x="23" y="46"/>
                    <a:pt x="23" y="46"/>
                    <a:pt x="23" y="46"/>
                  </a:cubicBezTo>
                  <a:cubicBezTo>
                    <a:pt x="23" y="47"/>
                    <a:pt x="23" y="47"/>
                    <a:pt x="23" y="47"/>
                  </a:cubicBezTo>
                  <a:cubicBezTo>
                    <a:pt x="23" y="47"/>
                    <a:pt x="23" y="47"/>
                    <a:pt x="23" y="47"/>
                  </a:cubicBezTo>
                  <a:cubicBezTo>
                    <a:pt x="23" y="47"/>
                    <a:pt x="23" y="47"/>
                    <a:pt x="23" y="47"/>
                  </a:cubicBezTo>
                  <a:cubicBezTo>
                    <a:pt x="23" y="48"/>
                    <a:pt x="23" y="48"/>
                    <a:pt x="23" y="48"/>
                  </a:cubicBezTo>
                  <a:cubicBezTo>
                    <a:pt x="22" y="49"/>
                    <a:pt x="22" y="49"/>
                    <a:pt x="22" y="49"/>
                  </a:cubicBezTo>
                  <a:cubicBezTo>
                    <a:pt x="21" y="49"/>
                    <a:pt x="21" y="49"/>
                    <a:pt x="21" y="49"/>
                  </a:cubicBezTo>
                  <a:close/>
                  <a:moveTo>
                    <a:pt x="31" y="69"/>
                  </a:moveTo>
                  <a:cubicBezTo>
                    <a:pt x="32" y="69"/>
                    <a:pt x="32" y="69"/>
                    <a:pt x="32" y="69"/>
                  </a:cubicBezTo>
                  <a:cubicBezTo>
                    <a:pt x="32" y="68"/>
                    <a:pt x="32" y="68"/>
                    <a:pt x="32" y="68"/>
                  </a:cubicBezTo>
                  <a:cubicBezTo>
                    <a:pt x="31" y="67"/>
                    <a:pt x="31" y="67"/>
                    <a:pt x="31" y="67"/>
                  </a:cubicBezTo>
                  <a:cubicBezTo>
                    <a:pt x="30" y="67"/>
                    <a:pt x="30" y="67"/>
                    <a:pt x="30" y="67"/>
                  </a:cubicBezTo>
                  <a:cubicBezTo>
                    <a:pt x="30" y="68"/>
                    <a:pt x="30" y="68"/>
                    <a:pt x="30" y="68"/>
                  </a:cubicBezTo>
                  <a:cubicBezTo>
                    <a:pt x="30" y="68"/>
                    <a:pt x="30" y="68"/>
                    <a:pt x="30" y="68"/>
                  </a:cubicBezTo>
                  <a:cubicBezTo>
                    <a:pt x="31" y="69"/>
                    <a:pt x="31" y="69"/>
                    <a:pt x="31" y="69"/>
                  </a:cubicBezTo>
                  <a:cubicBezTo>
                    <a:pt x="31" y="69"/>
                    <a:pt x="31" y="69"/>
                    <a:pt x="31" y="69"/>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1" name="Freeform 12"/>
            <p:cNvSpPr>
              <a:spLocks noEditPoints="1"/>
            </p:cNvSpPr>
            <p:nvPr/>
          </p:nvSpPr>
          <p:spPr bwMode="auto">
            <a:xfrm>
              <a:off x="8574107" y="2818970"/>
              <a:ext cx="463969" cy="790811"/>
            </a:xfrm>
            <a:custGeom>
              <a:avLst/>
              <a:gdLst>
                <a:gd name="T0" fmla="*/ 108 w 259"/>
                <a:gd name="T1" fmla="*/ 219 h 453"/>
                <a:gd name="T2" fmla="*/ 11 w 259"/>
                <a:gd name="T3" fmla="*/ 449 h 453"/>
                <a:gd name="T4" fmla="*/ 60 w 259"/>
                <a:gd name="T5" fmla="*/ 412 h 453"/>
                <a:gd name="T6" fmla="*/ 60 w 259"/>
                <a:gd name="T7" fmla="*/ 412 h 453"/>
                <a:gd name="T8" fmla="*/ 74 w 259"/>
                <a:gd name="T9" fmla="*/ 375 h 453"/>
                <a:gd name="T10" fmla="*/ 78 w 259"/>
                <a:gd name="T11" fmla="*/ 378 h 453"/>
                <a:gd name="T12" fmla="*/ 182 w 259"/>
                <a:gd name="T13" fmla="*/ 93 h 453"/>
                <a:gd name="T14" fmla="*/ 174 w 259"/>
                <a:gd name="T15" fmla="*/ 63 h 453"/>
                <a:gd name="T16" fmla="*/ 185 w 259"/>
                <a:gd name="T17" fmla="*/ 56 h 453"/>
                <a:gd name="T18" fmla="*/ 185 w 259"/>
                <a:gd name="T19" fmla="*/ 33 h 453"/>
                <a:gd name="T20" fmla="*/ 185 w 259"/>
                <a:gd name="T21" fmla="*/ 0 h 453"/>
                <a:gd name="T22" fmla="*/ 230 w 259"/>
                <a:gd name="T23" fmla="*/ 33 h 453"/>
                <a:gd name="T24" fmla="*/ 245 w 259"/>
                <a:gd name="T25" fmla="*/ 33 h 453"/>
                <a:gd name="T26" fmla="*/ 256 w 259"/>
                <a:gd name="T27" fmla="*/ 48 h 453"/>
                <a:gd name="T28" fmla="*/ 230 w 259"/>
                <a:gd name="T29" fmla="*/ 67 h 453"/>
                <a:gd name="T30" fmla="*/ 200 w 259"/>
                <a:gd name="T31" fmla="*/ 67 h 453"/>
                <a:gd name="T32" fmla="*/ 189 w 259"/>
                <a:gd name="T33" fmla="*/ 78 h 453"/>
                <a:gd name="T34" fmla="*/ 185 w 259"/>
                <a:gd name="T35" fmla="*/ 96 h 453"/>
                <a:gd name="T36" fmla="*/ 182 w 259"/>
                <a:gd name="T37" fmla="*/ 171 h 453"/>
                <a:gd name="T38" fmla="*/ 60 w 259"/>
                <a:gd name="T39" fmla="*/ 278 h 453"/>
                <a:gd name="T40" fmla="*/ 52 w 259"/>
                <a:gd name="T41" fmla="*/ 286 h 453"/>
                <a:gd name="T42" fmla="*/ 52 w 259"/>
                <a:gd name="T43" fmla="*/ 293 h 453"/>
                <a:gd name="T44" fmla="*/ 74 w 259"/>
                <a:gd name="T45" fmla="*/ 300 h 453"/>
                <a:gd name="T46" fmla="*/ 71 w 259"/>
                <a:gd name="T47" fmla="*/ 289 h 453"/>
                <a:gd name="T48" fmla="*/ 130 w 259"/>
                <a:gd name="T49" fmla="*/ 252 h 453"/>
                <a:gd name="T50" fmla="*/ 122 w 259"/>
                <a:gd name="T51" fmla="*/ 282 h 453"/>
                <a:gd name="T52" fmla="*/ 145 w 259"/>
                <a:gd name="T53" fmla="*/ 260 h 453"/>
                <a:gd name="T54" fmla="*/ 115 w 259"/>
                <a:gd name="T55" fmla="*/ 263 h 453"/>
                <a:gd name="T56" fmla="*/ 115 w 259"/>
                <a:gd name="T57" fmla="*/ 282 h 453"/>
                <a:gd name="T58" fmla="*/ 97 w 259"/>
                <a:gd name="T59" fmla="*/ 330 h 453"/>
                <a:gd name="T60" fmla="*/ 93 w 259"/>
                <a:gd name="T61" fmla="*/ 312 h 453"/>
                <a:gd name="T62" fmla="*/ 100 w 259"/>
                <a:gd name="T63" fmla="*/ 282 h 453"/>
                <a:gd name="T64" fmla="*/ 89 w 259"/>
                <a:gd name="T65" fmla="*/ 271 h 453"/>
                <a:gd name="T66" fmla="*/ 104 w 259"/>
                <a:gd name="T67" fmla="*/ 252 h 453"/>
                <a:gd name="T68" fmla="*/ 134 w 259"/>
                <a:gd name="T69" fmla="*/ 249 h 453"/>
                <a:gd name="T70" fmla="*/ 148 w 259"/>
                <a:gd name="T71" fmla="*/ 260 h 453"/>
                <a:gd name="T72" fmla="*/ 171 w 259"/>
                <a:gd name="T73" fmla="*/ 252 h 453"/>
                <a:gd name="T74" fmla="*/ 171 w 259"/>
                <a:gd name="T75" fmla="*/ 241 h 453"/>
                <a:gd name="T76" fmla="*/ 185 w 259"/>
                <a:gd name="T77" fmla="*/ 241 h 453"/>
                <a:gd name="T78" fmla="*/ 208 w 259"/>
                <a:gd name="T79" fmla="*/ 237 h 453"/>
                <a:gd name="T80" fmla="*/ 219 w 259"/>
                <a:gd name="T81" fmla="*/ 226 h 453"/>
                <a:gd name="T82" fmla="*/ 226 w 259"/>
                <a:gd name="T83" fmla="*/ 211 h 453"/>
                <a:gd name="T84" fmla="*/ 230 w 259"/>
                <a:gd name="T85" fmla="*/ 163 h 453"/>
                <a:gd name="T86" fmla="*/ 226 w 259"/>
                <a:gd name="T87" fmla="*/ 137 h 453"/>
                <a:gd name="T88" fmla="*/ 204 w 259"/>
                <a:gd name="T89" fmla="*/ 93 h 453"/>
                <a:gd name="T90" fmla="*/ 204 w 259"/>
                <a:gd name="T91" fmla="*/ 100 h 453"/>
                <a:gd name="T92" fmla="*/ 189 w 259"/>
                <a:gd name="T93" fmla="*/ 100 h 453"/>
                <a:gd name="T94" fmla="*/ 185 w 259"/>
                <a:gd name="T95" fmla="*/ 126 h 453"/>
                <a:gd name="T96" fmla="*/ 185 w 259"/>
                <a:gd name="T97" fmla="*/ 178 h 453"/>
                <a:gd name="T98" fmla="*/ 163 w 259"/>
                <a:gd name="T99" fmla="*/ 189 h 453"/>
                <a:gd name="T100" fmla="*/ 152 w 259"/>
                <a:gd name="T101" fmla="*/ 211 h 453"/>
                <a:gd name="T102" fmla="*/ 145 w 259"/>
                <a:gd name="T103" fmla="*/ 226 h 453"/>
                <a:gd name="T104" fmla="*/ 111 w 259"/>
                <a:gd name="T105" fmla="*/ 230 h 453"/>
                <a:gd name="T106" fmla="*/ 78 w 259"/>
                <a:gd name="T107" fmla="*/ 256 h 453"/>
                <a:gd name="T108" fmla="*/ 63 w 259"/>
                <a:gd name="T109" fmla="*/ 278 h 453"/>
                <a:gd name="T110" fmla="*/ 67 w 259"/>
                <a:gd name="T111" fmla="*/ 289 h 453"/>
                <a:gd name="T112" fmla="*/ 71 w 259"/>
                <a:gd name="T113" fmla="*/ 282 h 453"/>
                <a:gd name="T114" fmla="*/ 78 w 259"/>
                <a:gd name="T115" fmla="*/ 308 h 453"/>
                <a:gd name="T116" fmla="*/ 89 w 259"/>
                <a:gd name="T117" fmla="*/ 308 h 4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59" h="453">
                  <a:moveTo>
                    <a:pt x="104" y="219"/>
                  </a:moveTo>
                  <a:lnTo>
                    <a:pt x="108" y="219"/>
                  </a:lnTo>
                  <a:lnTo>
                    <a:pt x="104" y="219"/>
                  </a:lnTo>
                  <a:lnTo>
                    <a:pt x="104" y="219"/>
                  </a:lnTo>
                  <a:lnTo>
                    <a:pt x="104" y="219"/>
                  </a:lnTo>
                  <a:lnTo>
                    <a:pt x="104" y="219"/>
                  </a:lnTo>
                  <a:close/>
                  <a:moveTo>
                    <a:pt x="108" y="219"/>
                  </a:moveTo>
                  <a:lnTo>
                    <a:pt x="108" y="215"/>
                  </a:lnTo>
                  <a:lnTo>
                    <a:pt x="108" y="215"/>
                  </a:lnTo>
                  <a:lnTo>
                    <a:pt x="111" y="215"/>
                  </a:lnTo>
                  <a:lnTo>
                    <a:pt x="111" y="215"/>
                  </a:lnTo>
                  <a:lnTo>
                    <a:pt x="108" y="219"/>
                  </a:lnTo>
                  <a:lnTo>
                    <a:pt x="108" y="219"/>
                  </a:lnTo>
                  <a:lnTo>
                    <a:pt x="108" y="219"/>
                  </a:lnTo>
                  <a:close/>
                  <a:moveTo>
                    <a:pt x="4" y="453"/>
                  </a:moveTo>
                  <a:lnTo>
                    <a:pt x="4" y="449"/>
                  </a:lnTo>
                  <a:lnTo>
                    <a:pt x="0" y="449"/>
                  </a:lnTo>
                  <a:lnTo>
                    <a:pt x="0" y="453"/>
                  </a:lnTo>
                  <a:lnTo>
                    <a:pt x="4" y="453"/>
                  </a:lnTo>
                  <a:lnTo>
                    <a:pt x="4" y="453"/>
                  </a:lnTo>
                  <a:lnTo>
                    <a:pt x="4" y="453"/>
                  </a:lnTo>
                  <a:close/>
                  <a:moveTo>
                    <a:pt x="8" y="449"/>
                  </a:moveTo>
                  <a:lnTo>
                    <a:pt x="8" y="445"/>
                  </a:lnTo>
                  <a:lnTo>
                    <a:pt x="11" y="449"/>
                  </a:lnTo>
                  <a:lnTo>
                    <a:pt x="8" y="453"/>
                  </a:lnTo>
                  <a:lnTo>
                    <a:pt x="8" y="449"/>
                  </a:lnTo>
                  <a:lnTo>
                    <a:pt x="8" y="449"/>
                  </a:lnTo>
                  <a:lnTo>
                    <a:pt x="8" y="449"/>
                  </a:lnTo>
                  <a:close/>
                  <a:moveTo>
                    <a:pt x="22" y="438"/>
                  </a:moveTo>
                  <a:lnTo>
                    <a:pt x="22" y="441"/>
                  </a:lnTo>
                  <a:lnTo>
                    <a:pt x="22" y="441"/>
                  </a:lnTo>
                  <a:lnTo>
                    <a:pt x="26" y="441"/>
                  </a:lnTo>
                  <a:lnTo>
                    <a:pt x="26" y="441"/>
                  </a:lnTo>
                  <a:lnTo>
                    <a:pt x="22" y="438"/>
                  </a:lnTo>
                  <a:lnTo>
                    <a:pt x="22" y="438"/>
                  </a:lnTo>
                  <a:close/>
                  <a:moveTo>
                    <a:pt x="60" y="412"/>
                  </a:moveTo>
                  <a:lnTo>
                    <a:pt x="56" y="408"/>
                  </a:lnTo>
                  <a:lnTo>
                    <a:pt x="60" y="408"/>
                  </a:lnTo>
                  <a:lnTo>
                    <a:pt x="60" y="404"/>
                  </a:lnTo>
                  <a:lnTo>
                    <a:pt x="60" y="404"/>
                  </a:lnTo>
                  <a:lnTo>
                    <a:pt x="63" y="401"/>
                  </a:lnTo>
                  <a:lnTo>
                    <a:pt x="63" y="401"/>
                  </a:lnTo>
                  <a:lnTo>
                    <a:pt x="67" y="401"/>
                  </a:lnTo>
                  <a:lnTo>
                    <a:pt x="63" y="404"/>
                  </a:lnTo>
                  <a:lnTo>
                    <a:pt x="63" y="408"/>
                  </a:lnTo>
                  <a:lnTo>
                    <a:pt x="60" y="408"/>
                  </a:lnTo>
                  <a:lnTo>
                    <a:pt x="60" y="412"/>
                  </a:lnTo>
                  <a:lnTo>
                    <a:pt x="60" y="412"/>
                  </a:lnTo>
                  <a:lnTo>
                    <a:pt x="60" y="412"/>
                  </a:lnTo>
                  <a:close/>
                  <a:moveTo>
                    <a:pt x="74" y="382"/>
                  </a:moveTo>
                  <a:lnTo>
                    <a:pt x="74" y="382"/>
                  </a:lnTo>
                  <a:lnTo>
                    <a:pt x="74" y="386"/>
                  </a:lnTo>
                  <a:lnTo>
                    <a:pt x="74" y="386"/>
                  </a:lnTo>
                  <a:lnTo>
                    <a:pt x="71" y="386"/>
                  </a:lnTo>
                  <a:lnTo>
                    <a:pt x="71" y="382"/>
                  </a:lnTo>
                  <a:lnTo>
                    <a:pt x="74" y="382"/>
                  </a:lnTo>
                  <a:lnTo>
                    <a:pt x="74" y="382"/>
                  </a:lnTo>
                  <a:close/>
                  <a:moveTo>
                    <a:pt x="78" y="378"/>
                  </a:moveTo>
                  <a:lnTo>
                    <a:pt x="78" y="375"/>
                  </a:lnTo>
                  <a:lnTo>
                    <a:pt x="74" y="375"/>
                  </a:lnTo>
                  <a:lnTo>
                    <a:pt x="74" y="375"/>
                  </a:lnTo>
                  <a:lnTo>
                    <a:pt x="74" y="375"/>
                  </a:lnTo>
                  <a:lnTo>
                    <a:pt x="78" y="371"/>
                  </a:lnTo>
                  <a:lnTo>
                    <a:pt x="78" y="371"/>
                  </a:lnTo>
                  <a:lnTo>
                    <a:pt x="82" y="371"/>
                  </a:lnTo>
                  <a:lnTo>
                    <a:pt x="82" y="371"/>
                  </a:lnTo>
                  <a:lnTo>
                    <a:pt x="82" y="371"/>
                  </a:lnTo>
                  <a:lnTo>
                    <a:pt x="85" y="371"/>
                  </a:lnTo>
                  <a:lnTo>
                    <a:pt x="82" y="371"/>
                  </a:lnTo>
                  <a:lnTo>
                    <a:pt x="82" y="375"/>
                  </a:lnTo>
                  <a:lnTo>
                    <a:pt x="82" y="375"/>
                  </a:lnTo>
                  <a:lnTo>
                    <a:pt x="78" y="378"/>
                  </a:lnTo>
                  <a:lnTo>
                    <a:pt x="78" y="378"/>
                  </a:lnTo>
                  <a:close/>
                  <a:moveTo>
                    <a:pt x="163" y="82"/>
                  </a:moveTo>
                  <a:lnTo>
                    <a:pt x="163" y="82"/>
                  </a:lnTo>
                  <a:lnTo>
                    <a:pt x="163" y="78"/>
                  </a:lnTo>
                  <a:lnTo>
                    <a:pt x="167" y="74"/>
                  </a:lnTo>
                  <a:lnTo>
                    <a:pt x="167" y="74"/>
                  </a:lnTo>
                  <a:lnTo>
                    <a:pt x="167" y="78"/>
                  </a:lnTo>
                  <a:lnTo>
                    <a:pt x="167" y="82"/>
                  </a:lnTo>
                  <a:lnTo>
                    <a:pt x="163" y="82"/>
                  </a:lnTo>
                  <a:lnTo>
                    <a:pt x="163" y="82"/>
                  </a:lnTo>
                  <a:close/>
                  <a:moveTo>
                    <a:pt x="185" y="96"/>
                  </a:moveTo>
                  <a:lnTo>
                    <a:pt x="182" y="93"/>
                  </a:lnTo>
                  <a:lnTo>
                    <a:pt x="182" y="93"/>
                  </a:lnTo>
                  <a:lnTo>
                    <a:pt x="182" y="93"/>
                  </a:lnTo>
                  <a:lnTo>
                    <a:pt x="182" y="85"/>
                  </a:lnTo>
                  <a:lnTo>
                    <a:pt x="178" y="82"/>
                  </a:lnTo>
                  <a:lnTo>
                    <a:pt x="174" y="78"/>
                  </a:lnTo>
                  <a:lnTo>
                    <a:pt x="174" y="78"/>
                  </a:lnTo>
                  <a:lnTo>
                    <a:pt x="171" y="78"/>
                  </a:lnTo>
                  <a:lnTo>
                    <a:pt x="171" y="74"/>
                  </a:lnTo>
                  <a:lnTo>
                    <a:pt x="171" y="71"/>
                  </a:lnTo>
                  <a:lnTo>
                    <a:pt x="171" y="67"/>
                  </a:lnTo>
                  <a:lnTo>
                    <a:pt x="171" y="67"/>
                  </a:lnTo>
                  <a:lnTo>
                    <a:pt x="174" y="63"/>
                  </a:lnTo>
                  <a:lnTo>
                    <a:pt x="174" y="63"/>
                  </a:lnTo>
                  <a:lnTo>
                    <a:pt x="174" y="63"/>
                  </a:lnTo>
                  <a:lnTo>
                    <a:pt x="178" y="59"/>
                  </a:lnTo>
                  <a:lnTo>
                    <a:pt x="178" y="59"/>
                  </a:lnTo>
                  <a:lnTo>
                    <a:pt x="178" y="56"/>
                  </a:lnTo>
                  <a:lnTo>
                    <a:pt x="174" y="56"/>
                  </a:lnTo>
                  <a:lnTo>
                    <a:pt x="174" y="56"/>
                  </a:lnTo>
                  <a:lnTo>
                    <a:pt x="174" y="56"/>
                  </a:lnTo>
                  <a:lnTo>
                    <a:pt x="174" y="52"/>
                  </a:lnTo>
                  <a:lnTo>
                    <a:pt x="178" y="52"/>
                  </a:lnTo>
                  <a:lnTo>
                    <a:pt x="182" y="52"/>
                  </a:lnTo>
                  <a:lnTo>
                    <a:pt x="185" y="56"/>
                  </a:lnTo>
                  <a:lnTo>
                    <a:pt x="189" y="52"/>
                  </a:lnTo>
                  <a:lnTo>
                    <a:pt x="189" y="52"/>
                  </a:lnTo>
                  <a:lnTo>
                    <a:pt x="189" y="48"/>
                  </a:lnTo>
                  <a:lnTo>
                    <a:pt x="189" y="48"/>
                  </a:lnTo>
                  <a:lnTo>
                    <a:pt x="189" y="48"/>
                  </a:lnTo>
                  <a:lnTo>
                    <a:pt x="185" y="45"/>
                  </a:lnTo>
                  <a:lnTo>
                    <a:pt x="185" y="45"/>
                  </a:lnTo>
                  <a:lnTo>
                    <a:pt x="185" y="41"/>
                  </a:lnTo>
                  <a:lnTo>
                    <a:pt x="185" y="37"/>
                  </a:lnTo>
                  <a:lnTo>
                    <a:pt x="189" y="37"/>
                  </a:lnTo>
                  <a:lnTo>
                    <a:pt x="189" y="37"/>
                  </a:lnTo>
                  <a:lnTo>
                    <a:pt x="185" y="33"/>
                  </a:lnTo>
                  <a:lnTo>
                    <a:pt x="185" y="30"/>
                  </a:lnTo>
                  <a:lnTo>
                    <a:pt x="185" y="26"/>
                  </a:lnTo>
                  <a:lnTo>
                    <a:pt x="185" y="22"/>
                  </a:lnTo>
                  <a:lnTo>
                    <a:pt x="185" y="19"/>
                  </a:lnTo>
                  <a:lnTo>
                    <a:pt x="178" y="11"/>
                  </a:lnTo>
                  <a:lnTo>
                    <a:pt x="178" y="7"/>
                  </a:lnTo>
                  <a:lnTo>
                    <a:pt x="178" y="4"/>
                  </a:lnTo>
                  <a:lnTo>
                    <a:pt x="178" y="4"/>
                  </a:lnTo>
                  <a:lnTo>
                    <a:pt x="178" y="4"/>
                  </a:lnTo>
                  <a:lnTo>
                    <a:pt x="182" y="0"/>
                  </a:lnTo>
                  <a:lnTo>
                    <a:pt x="182" y="0"/>
                  </a:lnTo>
                  <a:lnTo>
                    <a:pt x="185" y="0"/>
                  </a:lnTo>
                  <a:lnTo>
                    <a:pt x="185" y="4"/>
                  </a:lnTo>
                  <a:lnTo>
                    <a:pt x="189" y="7"/>
                  </a:lnTo>
                  <a:lnTo>
                    <a:pt x="197" y="7"/>
                  </a:lnTo>
                  <a:lnTo>
                    <a:pt x="197" y="11"/>
                  </a:lnTo>
                  <a:lnTo>
                    <a:pt x="204" y="19"/>
                  </a:lnTo>
                  <a:lnTo>
                    <a:pt x="208" y="22"/>
                  </a:lnTo>
                  <a:lnTo>
                    <a:pt x="211" y="22"/>
                  </a:lnTo>
                  <a:lnTo>
                    <a:pt x="211" y="22"/>
                  </a:lnTo>
                  <a:lnTo>
                    <a:pt x="215" y="26"/>
                  </a:lnTo>
                  <a:lnTo>
                    <a:pt x="222" y="30"/>
                  </a:lnTo>
                  <a:lnTo>
                    <a:pt x="226" y="30"/>
                  </a:lnTo>
                  <a:lnTo>
                    <a:pt x="230" y="33"/>
                  </a:lnTo>
                  <a:lnTo>
                    <a:pt x="230" y="30"/>
                  </a:lnTo>
                  <a:lnTo>
                    <a:pt x="234" y="33"/>
                  </a:lnTo>
                  <a:lnTo>
                    <a:pt x="237" y="30"/>
                  </a:lnTo>
                  <a:lnTo>
                    <a:pt x="241" y="30"/>
                  </a:lnTo>
                  <a:lnTo>
                    <a:pt x="245" y="26"/>
                  </a:lnTo>
                  <a:lnTo>
                    <a:pt x="245" y="22"/>
                  </a:lnTo>
                  <a:lnTo>
                    <a:pt x="245" y="22"/>
                  </a:lnTo>
                  <a:lnTo>
                    <a:pt x="245" y="22"/>
                  </a:lnTo>
                  <a:lnTo>
                    <a:pt x="245" y="26"/>
                  </a:lnTo>
                  <a:lnTo>
                    <a:pt x="245" y="30"/>
                  </a:lnTo>
                  <a:lnTo>
                    <a:pt x="245" y="33"/>
                  </a:lnTo>
                  <a:lnTo>
                    <a:pt x="245" y="33"/>
                  </a:lnTo>
                  <a:lnTo>
                    <a:pt x="248" y="37"/>
                  </a:lnTo>
                  <a:lnTo>
                    <a:pt x="252" y="41"/>
                  </a:lnTo>
                  <a:lnTo>
                    <a:pt x="252" y="41"/>
                  </a:lnTo>
                  <a:lnTo>
                    <a:pt x="252" y="45"/>
                  </a:lnTo>
                  <a:lnTo>
                    <a:pt x="256" y="45"/>
                  </a:lnTo>
                  <a:lnTo>
                    <a:pt x="256" y="41"/>
                  </a:lnTo>
                  <a:lnTo>
                    <a:pt x="259" y="41"/>
                  </a:lnTo>
                  <a:lnTo>
                    <a:pt x="259" y="41"/>
                  </a:lnTo>
                  <a:lnTo>
                    <a:pt x="259" y="41"/>
                  </a:lnTo>
                  <a:lnTo>
                    <a:pt x="259" y="41"/>
                  </a:lnTo>
                  <a:lnTo>
                    <a:pt x="259" y="45"/>
                  </a:lnTo>
                  <a:lnTo>
                    <a:pt x="256" y="48"/>
                  </a:lnTo>
                  <a:lnTo>
                    <a:pt x="252" y="48"/>
                  </a:lnTo>
                  <a:lnTo>
                    <a:pt x="252" y="52"/>
                  </a:lnTo>
                  <a:lnTo>
                    <a:pt x="252" y="52"/>
                  </a:lnTo>
                  <a:lnTo>
                    <a:pt x="248" y="52"/>
                  </a:lnTo>
                  <a:lnTo>
                    <a:pt x="248" y="52"/>
                  </a:lnTo>
                  <a:lnTo>
                    <a:pt x="245" y="52"/>
                  </a:lnTo>
                  <a:lnTo>
                    <a:pt x="245" y="56"/>
                  </a:lnTo>
                  <a:lnTo>
                    <a:pt x="241" y="56"/>
                  </a:lnTo>
                  <a:lnTo>
                    <a:pt x="237" y="52"/>
                  </a:lnTo>
                  <a:lnTo>
                    <a:pt x="237" y="56"/>
                  </a:lnTo>
                  <a:lnTo>
                    <a:pt x="230" y="59"/>
                  </a:lnTo>
                  <a:lnTo>
                    <a:pt x="230" y="67"/>
                  </a:lnTo>
                  <a:lnTo>
                    <a:pt x="230" y="71"/>
                  </a:lnTo>
                  <a:lnTo>
                    <a:pt x="230" y="74"/>
                  </a:lnTo>
                  <a:lnTo>
                    <a:pt x="230" y="78"/>
                  </a:lnTo>
                  <a:lnTo>
                    <a:pt x="230" y="78"/>
                  </a:lnTo>
                  <a:lnTo>
                    <a:pt x="226" y="78"/>
                  </a:lnTo>
                  <a:lnTo>
                    <a:pt x="226" y="74"/>
                  </a:lnTo>
                  <a:lnTo>
                    <a:pt x="219" y="74"/>
                  </a:lnTo>
                  <a:lnTo>
                    <a:pt x="215" y="71"/>
                  </a:lnTo>
                  <a:lnTo>
                    <a:pt x="211" y="67"/>
                  </a:lnTo>
                  <a:lnTo>
                    <a:pt x="208" y="67"/>
                  </a:lnTo>
                  <a:lnTo>
                    <a:pt x="204" y="67"/>
                  </a:lnTo>
                  <a:lnTo>
                    <a:pt x="200" y="67"/>
                  </a:lnTo>
                  <a:lnTo>
                    <a:pt x="200" y="63"/>
                  </a:lnTo>
                  <a:lnTo>
                    <a:pt x="197" y="63"/>
                  </a:lnTo>
                  <a:lnTo>
                    <a:pt x="193" y="67"/>
                  </a:lnTo>
                  <a:lnTo>
                    <a:pt x="189" y="71"/>
                  </a:lnTo>
                  <a:lnTo>
                    <a:pt x="189" y="71"/>
                  </a:lnTo>
                  <a:lnTo>
                    <a:pt x="185" y="67"/>
                  </a:lnTo>
                  <a:lnTo>
                    <a:pt x="182" y="67"/>
                  </a:lnTo>
                  <a:lnTo>
                    <a:pt x="182" y="71"/>
                  </a:lnTo>
                  <a:lnTo>
                    <a:pt x="182" y="74"/>
                  </a:lnTo>
                  <a:lnTo>
                    <a:pt x="182" y="74"/>
                  </a:lnTo>
                  <a:lnTo>
                    <a:pt x="185" y="78"/>
                  </a:lnTo>
                  <a:lnTo>
                    <a:pt x="189" y="78"/>
                  </a:lnTo>
                  <a:lnTo>
                    <a:pt x="193" y="82"/>
                  </a:lnTo>
                  <a:lnTo>
                    <a:pt x="197" y="82"/>
                  </a:lnTo>
                  <a:lnTo>
                    <a:pt x="200" y="82"/>
                  </a:lnTo>
                  <a:lnTo>
                    <a:pt x="200" y="82"/>
                  </a:lnTo>
                  <a:lnTo>
                    <a:pt x="197" y="85"/>
                  </a:lnTo>
                  <a:lnTo>
                    <a:pt x="197" y="89"/>
                  </a:lnTo>
                  <a:lnTo>
                    <a:pt x="197" y="85"/>
                  </a:lnTo>
                  <a:lnTo>
                    <a:pt x="189" y="85"/>
                  </a:lnTo>
                  <a:lnTo>
                    <a:pt x="189" y="89"/>
                  </a:lnTo>
                  <a:lnTo>
                    <a:pt x="189" y="89"/>
                  </a:lnTo>
                  <a:lnTo>
                    <a:pt x="189" y="93"/>
                  </a:lnTo>
                  <a:lnTo>
                    <a:pt x="185" y="96"/>
                  </a:lnTo>
                  <a:lnTo>
                    <a:pt x="185" y="96"/>
                  </a:lnTo>
                  <a:close/>
                  <a:moveTo>
                    <a:pt x="178" y="178"/>
                  </a:moveTo>
                  <a:lnTo>
                    <a:pt x="178" y="174"/>
                  </a:lnTo>
                  <a:lnTo>
                    <a:pt x="182" y="174"/>
                  </a:lnTo>
                  <a:lnTo>
                    <a:pt x="178" y="174"/>
                  </a:lnTo>
                  <a:lnTo>
                    <a:pt x="178" y="174"/>
                  </a:lnTo>
                  <a:lnTo>
                    <a:pt x="178" y="174"/>
                  </a:lnTo>
                  <a:lnTo>
                    <a:pt x="178" y="167"/>
                  </a:lnTo>
                  <a:lnTo>
                    <a:pt x="178" y="167"/>
                  </a:lnTo>
                  <a:lnTo>
                    <a:pt x="182" y="167"/>
                  </a:lnTo>
                  <a:lnTo>
                    <a:pt x="182" y="171"/>
                  </a:lnTo>
                  <a:lnTo>
                    <a:pt x="182" y="171"/>
                  </a:lnTo>
                  <a:lnTo>
                    <a:pt x="182" y="174"/>
                  </a:lnTo>
                  <a:lnTo>
                    <a:pt x="182" y="178"/>
                  </a:lnTo>
                  <a:lnTo>
                    <a:pt x="182" y="178"/>
                  </a:lnTo>
                  <a:lnTo>
                    <a:pt x="178" y="178"/>
                  </a:lnTo>
                  <a:lnTo>
                    <a:pt x="178" y="178"/>
                  </a:lnTo>
                  <a:close/>
                  <a:moveTo>
                    <a:pt x="60" y="278"/>
                  </a:moveTo>
                  <a:lnTo>
                    <a:pt x="60" y="282"/>
                  </a:lnTo>
                  <a:lnTo>
                    <a:pt x="60" y="278"/>
                  </a:lnTo>
                  <a:lnTo>
                    <a:pt x="60" y="278"/>
                  </a:lnTo>
                  <a:lnTo>
                    <a:pt x="60" y="278"/>
                  </a:lnTo>
                  <a:lnTo>
                    <a:pt x="60" y="278"/>
                  </a:lnTo>
                  <a:lnTo>
                    <a:pt x="60" y="278"/>
                  </a:lnTo>
                  <a:close/>
                  <a:moveTo>
                    <a:pt x="56" y="282"/>
                  </a:moveTo>
                  <a:lnTo>
                    <a:pt x="60" y="282"/>
                  </a:lnTo>
                  <a:lnTo>
                    <a:pt x="60" y="282"/>
                  </a:lnTo>
                  <a:lnTo>
                    <a:pt x="56" y="282"/>
                  </a:lnTo>
                  <a:lnTo>
                    <a:pt x="56" y="282"/>
                  </a:lnTo>
                  <a:close/>
                  <a:moveTo>
                    <a:pt x="56" y="282"/>
                  </a:moveTo>
                  <a:lnTo>
                    <a:pt x="56" y="282"/>
                  </a:lnTo>
                  <a:lnTo>
                    <a:pt x="56" y="282"/>
                  </a:lnTo>
                  <a:lnTo>
                    <a:pt x="56" y="282"/>
                  </a:lnTo>
                  <a:lnTo>
                    <a:pt x="56" y="282"/>
                  </a:lnTo>
                  <a:close/>
                  <a:moveTo>
                    <a:pt x="52" y="286"/>
                  </a:moveTo>
                  <a:lnTo>
                    <a:pt x="52" y="286"/>
                  </a:lnTo>
                  <a:lnTo>
                    <a:pt x="56" y="286"/>
                  </a:lnTo>
                  <a:lnTo>
                    <a:pt x="52" y="286"/>
                  </a:lnTo>
                  <a:lnTo>
                    <a:pt x="52" y="286"/>
                  </a:lnTo>
                  <a:close/>
                  <a:moveTo>
                    <a:pt x="52" y="293"/>
                  </a:moveTo>
                  <a:lnTo>
                    <a:pt x="48" y="289"/>
                  </a:lnTo>
                  <a:lnTo>
                    <a:pt x="48" y="286"/>
                  </a:lnTo>
                  <a:lnTo>
                    <a:pt x="52" y="286"/>
                  </a:lnTo>
                  <a:lnTo>
                    <a:pt x="52" y="289"/>
                  </a:lnTo>
                  <a:lnTo>
                    <a:pt x="52" y="289"/>
                  </a:lnTo>
                  <a:lnTo>
                    <a:pt x="56" y="289"/>
                  </a:lnTo>
                  <a:lnTo>
                    <a:pt x="52" y="293"/>
                  </a:lnTo>
                  <a:lnTo>
                    <a:pt x="52" y="293"/>
                  </a:lnTo>
                  <a:lnTo>
                    <a:pt x="52" y="293"/>
                  </a:lnTo>
                  <a:close/>
                  <a:moveTo>
                    <a:pt x="74" y="293"/>
                  </a:moveTo>
                  <a:lnTo>
                    <a:pt x="74" y="293"/>
                  </a:lnTo>
                  <a:lnTo>
                    <a:pt x="78" y="289"/>
                  </a:lnTo>
                  <a:lnTo>
                    <a:pt x="78" y="293"/>
                  </a:lnTo>
                  <a:lnTo>
                    <a:pt x="78" y="293"/>
                  </a:lnTo>
                  <a:lnTo>
                    <a:pt x="74" y="293"/>
                  </a:lnTo>
                  <a:lnTo>
                    <a:pt x="74" y="293"/>
                  </a:lnTo>
                  <a:close/>
                  <a:moveTo>
                    <a:pt x="74" y="297"/>
                  </a:moveTo>
                  <a:lnTo>
                    <a:pt x="74" y="297"/>
                  </a:lnTo>
                  <a:lnTo>
                    <a:pt x="74" y="297"/>
                  </a:lnTo>
                  <a:lnTo>
                    <a:pt x="74" y="300"/>
                  </a:lnTo>
                  <a:lnTo>
                    <a:pt x="74" y="297"/>
                  </a:lnTo>
                  <a:lnTo>
                    <a:pt x="74" y="297"/>
                  </a:lnTo>
                  <a:close/>
                  <a:moveTo>
                    <a:pt x="71" y="289"/>
                  </a:moveTo>
                  <a:lnTo>
                    <a:pt x="71" y="293"/>
                  </a:lnTo>
                  <a:lnTo>
                    <a:pt x="71" y="293"/>
                  </a:lnTo>
                  <a:lnTo>
                    <a:pt x="71" y="297"/>
                  </a:lnTo>
                  <a:lnTo>
                    <a:pt x="74" y="297"/>
                  </a:lnTo>
                  <a:lnTo>
                    <a:pt x="74" y="293"/>
                  </a:lnTo>
                  <a:lnTo>
                    <a:pt x="74" y="293"/>
                  </a:lnTo>
                  <a:lnTo>
                    <a:pt x="74" y="289"/>
                  </a:lnTo>
                  <a:lnTo>
                    <a:pt x="71" y="289"/>
                  </a:lnTo>
                  <a:lnTo>
                    <a:pt x="71" y="289"/>
                  </a:lnTo>
                  <a:close/>
                  <a:moveTo>
                    <a:pt x="141" y="256"/>
                  </a:moveTo>
                  <a:lnTo>
                    <a:pt x="141" y="252"/>
                  </a:lnTo>
                  <a:lnTo>
                    <a:pt x="141" y="249"/>
                  </a:lnTo>
                  <a:lnTo>
                    <a:pt x="141" y="249"/>
                  </a:lnTo>
                  <a:lnTo>
                    <a:pt x="145" y="249"/>
                  </a:lnTo>
                  <a:lnTo>
                    <a:pt x="145" y="249"/>
                  </a:lnTo>
                  <a:lnTo>
                    <a:pt x="145" y="252"/>
                  </a:lnTo>
                  <a:lnTo>
                    <a:pt x="145" y="252"/>
                  </a:lnTo>
                  <a:lnTo>
                    <a:pt x="145" y="256"/>
                  </a:lnTo>
                  <a:lnTo>
                    <a:pt x="141" y="256"/>
                  </a:lnTo>
                  <a:lnTo>
                    <a:pt x="141" y="256"/>
                  </a:lnTo>
                  <a:close/>
                  <a:moveTo>
                    <a:pt x="130" y="252"/>
                  </a:moveTo>
                  <a:lnTo>
                    <a:pt x="134" y="249"/>
                  </a:lnTo>
                  <a:lnTo>
                    <a:pt x="137" y="249"/>
                  </a:lnTo>
                  <a:lnTo>
                    <a:pt x="134" y="252"/>
                  </a:lnTo>
                  <a:lnTo>
                    <a:pt x="134" y="252"/>
                  </a:lnTo>
                  <a:lnTo>
                    <a:pt x="130" y="252"/>
                  </a:lnTo>
                  <a:lnTo>
                    <a:pt x="130" y="252"/>
                  </a:lnTo>
                  <a:close/>
                  <a:moveTo>
                    <a:pt x="115" y="282"/>
                  </a:moveTo>
                  <a:lnTo>
                    <a:pt x="119" y="282"/>
                  </a:lnTo>
                  <a:lnTo>
                    <a:pt x="119" y="282"/>
                  </a:lnTo>
                  <a:lnTo>
                    <a:pt x="119" y="282"/>
                  </a:lnTo>
                  <a:lnTo>
                    <a:pt x="122" y="282"/>
                  </a:lnTo>
                  <a:lnTo>
                    <a:pt x="122" y="282"/>
                  </a:lnTo>
                  <a:lnTo>
                    <a:pt x="119" y="278"/>
                  </a:lnTo>
                  <a:lnTo>
                    <a:pt x="119" y="275"/>
                  </a:lnTo>
                  <a:lnTo>
                    <a:pt x="122" y="271"/>
                  </a:lnTo>
                  <a:lnTo>
                    <a:pt x="126" y="271"/>
                  </a:lnTo>
                  <a:lnTo>
                    <a:pt x="126" y="267"/>
                  </a:lnTo>
                  <a:lnTo>
                    <a:pt x="130" y="267"/>
                  </a:lnTo>
                  <a:lnTo>
                    <a:pt x="134" y="271"/>
                  </a:lnTo>
                  <a:lnTo>
                    <a:pt x="137" y="271"/>
                  </a:lnTo>
                  <a:lnTo>
                    <a:pt x="137" y="271"/>
                  </a:lnTo>
                  <a:lnTo>
                    <a:pt x="141" y="267"/>
                  </a:lnTo>
                  <a:lnTo>
                    <a:pt x="145" y="263"/>
                  </a:lnTo>
                  <a:lnTo>
                    <a:pt x="145" y="260"/>
                  </a:lnTo>
                  <a:lnTo>
                    <a:pt x="141" y="260"/>
                  </a:lnTo>
                  <a:lnTo>
                    <a:pt x="141" y="260"/>
                  </a:lnTo>
                  <a:lnTo>
                    <a:pt x="137" y="256"/>
                  </a:lnTo>
                  <a:lnTo>
                    <a:pt x="137" y="256"/>
                  </a:lnTo>
                  <a:lnTo>
                    <a:pt x="134" y="256"/>
                  </a:lnTo>
                  <a:lnTo>
                    <a:pt x="130" y="252"/>
                  </a:lnTo>
                  <a:lnTo>
                    <a:pt x="126" y="256"/>
                  </a:lnTo>
                  <a:lnTo>
                    <a:pt x="126" y="260"/>
                  </a:lnTo>
                  <a:lnTo>
                    <a:pt x="122" y="260"/>
                  </a:lnTo>
                  <a:lnTo>
                    <a:pt x="119" y="263"/>
                  </a:lnTo>
                  <a:lnTo>
                    <a:pt x="119" y="263"/>
                  </a:lnTo>
                  <a:lnTo>
                    <a:pt x="115" y="263"/>
                  </a:lnTo>
                  <a:lnTo>
                    <a:pt x="115" y="260"/>
                  </a:lnTo>
                  <a:lnTo>
                    <a:pt x="111" y="260"/>
                  </a:lnTo>
                  <a:lnTo>
                    <a:pt x="108" y="263"/>
                  </a:lnTo>
                  <a:lnTo>
                    <a:pt x="108" y="267"/>
                  </a:lnTo>
                  <a:lnTo>
                    <a:pt x="104" y="267"/>
                  </a:lnTo>
                  <a:lnTo>
                    <a:pt x="104" y="271"/>
                  </a:lnTo>
                  <a:lnTo>
                    <a:pt x="111" y="271"/>
                  </a:lnTo>
                  <a:lnTo>
                    <a:pt x="111" y="275"/>
                  </a:lnTo>
                  <a:lnTo>
                    <a:pt x="111" y="275"/>
                  </a:lnTo>
                  <a:lnTo>
                    <a:pt x="111" y="278"/>
                  </a:lnTo>
                  <a:lnTo>
                    <a:pt x="111" y="282"/>
                  </a:lnTo>
                  <a:lnTo>
                    <a:pt x="115" y="282"/>
                  </a:lnTo>
                  <a:lnTo>
                    <a:pt x="115" y="282"/>
                  </a:lnTo>
                  <a:lnTo>
                    <a:pt x="115" y="282"/>
                  </a:lnTo>
                  <a:close/>
                  <a:moveTo>
                    <a:pt x="93" y="334"/>
                  </a:moveTo>
                  <a:lnTo>
                    <a:pt x="93" y="330"/>
                  </a:lnTo>
                  <a:lnTo>
                    <a:pt x="89" y="330"/>
                  </a:lnTo>
                  <a:lnTo>
                    <a:pt x="89" y="334"/>
                  </a:lnTo>
                  <a:lnTo>
                    <a:pt x="93" y="338"/>
                  </a:lnTo>
                  <a:lnTo>
                    <a:pt x="93" y="338"/>
                  </a:lnTo>
                  <a:lnTo>
                    <a:pt x="97" y="334"/>
                  </a:lnTo>
                  <a:lnTo>
                    <a:pt x="93" y="334"/>
                  </a:lnTo>
                  <a:lnTo>
                    <a:pt x="93" y="334"/>
                  </a:lnTo>
                  <a:close/>
                  <a:moveTo>
                    <a:pt x="97" y="330"/>
                  </a:moveTo>
                  <a:lnTo>
                    <a:pt x="97" y="326"/>
                  </a:lnTo>
                  <a:lnTo>
                    <a:pt x="97" y="323"/>
                  </a:lnTo>
                  <a:lnTo>
                    <a:pt x="100" y="326"/>
                  </a:lnTo>
                  <a:lnTo>
                    <a:pt x="100" y="326"/>
                  </a:lnTo>
                  <a:lnTo>
                    <a:pt x="97" y="330"/>
                  </a:lnTo>
                  <a:lnTo>
                    <a:pt x="97" y="330"/>
                  </a:lnTo>
                  <a:lnTo>
                    <a:pt x="97" y="330"/>
                  </a:lnTo>
                  <a:close/>
                  <a:moveTo>
                    <a:pt x="93" y="323"/>
                  </a:moveTo>
                  <a:lnTo>
                    <a:pt x="93" y="319"/>
                  </a:lnTo>
                  <a:lnTo>
                    <a:pt x="97" y="315"/>
                  </a:lnTo>
                  <a:lnTo>
                    <a:pt x="97" y="312"/>
                  </a:lnTo>
                  <a:lnTo>
                    <a:pt x="93" y="312"/>
                  </a:lnTo>
                  <a:lnTo>
                    <a:pt x="97" y="312"/>
                  </a:lnTo>
                  <a:lnTo>
                    <a:pt x="100" y="312"/>
                  </a:lnTo>
                  <a:lnTo>
                    <a:pt x="100" y="312"/>
                  </a:lnTo>
                  <a:lnTo>
                    <a:pt x="100" y="312"/>
                  </a:lnTo>
                  <a:lnTo>
                    <a:pt x="100" y="304"/>
                  </a:lnTo>
                  <a:lnTo>
                    <a:pt x="100" y="304"/>
                  </a:lnTo>
                  <a:lnTo>
                    <a:pt x="100" y="293"/>
                  </a:lnTo>
                  <a:lnTo>
                    <a:pt x="100" y="289"/>
                  </a:lnTo>
                  <a:lnTo>
                    <a:pt x="100" y="286"/>
                  </a:lnTo>
                  <a:lnTo>
                    <a:pt x="104" y="286"/>
                  </a:lnTo>
                  <a:lnTo>
                    <a:pt x="104" y="282"/>
                  </a:lnTo>
                  <a:lnTo>
                    <a:pt x="100" y="282"/>
                  </a:lnTo>
                  <a:lnTo>
                    <a:pt x="100" y="278"/>
                  </a:lnTo>
                  <a:lnTo>
                    <a:pt x="100" y="278"/>
                  </a:lnTo>
                  <a:lnTo>
                    <a:pt x="100" y="278"/>
                  </a:lnTo>
                  <a:lnTo>
                    <a:pt x="97" y="278"/>
                  </a:lnTo>
                  <a:lnTo>
                    <a:pt x="93" y="275"/>
                  </a:lnTo>
                  <a:lnTo>
                    <a:pt x="97" y="275"/>
                  </a:lnTo>
                  <a:lnTo>
                    <a:pt x="97" y="271"/>
                  </a:lnTo>
                  <a:lnTo>
                    <a:pt x="97" y="267"/>
                  </a:lnTo>
                  <a:lnTo>
                    <a:pt x="97" y="267"/>
                  </a:lnTo>
                  <a:lnTo>
                    <a:pt x="93" y="267"/>
                  </a:lnTo>
                  <a:lnTo>
                    <a:pt x="93" y="267"/>
                  </a:lnTo>
                  <a:lnTo>
                    <a:pt x="89" y="271"/>
                  </a:lnTo>
                  <a:lnTo>
                    <a:pt x="89" y="271"/>
                  </a:lnTo>
                  <a:lnTo>
                    <a:pt x="85" y="267"/>
                  </a:lnTo>
                  <a:lnTo>
                    <a:pt x="85" y="263"/>
                  </a:lnTo>
                  <a:lnTo>
                    <a:pt x="89" y="263"/>
                  </a:lnTo>
                  <a:lnTo>
                    <a:pt x="93" y="260"/>
                  </a:lnTo>
                  <a:lnTo>
                    <a:pt x="100" y="263"/>
                  </a:lnTo>
                  <a:lnTo>
                    <a:pt x="100" y="263"/>
                  </a:lnTo>
                  <a:lnTo>
                    <a:pt x="104" y="263"/>
                  </a:lnTo>
                  <a:lnTo>
                    <a:pt x="104" y="260"/>
                  </a:lnTo>
                  <a:lnTo>
                    <a:pt x="104" y="256"/>
                  </a:lnTo>
                  <a:lnTo>
                    <a:pt x="100" y="256"/>
                  </a:lnTo>
                  <a:lnTo>
                    <a:pt x="104" y="252"/>
                  </a:lnTo>
                  <a:lnTo>
                    <a:pt x="104" y="252"/>
                  </a:lnTo>
                  <a:lnTo>
                    <a:pt x="108" y="256"/>
                  </a:lnTo>
                  <a:lnTo>
                    <a:pt x="108" y="256"/>
                  </a:lnTo>
                  <a:lnTo>
                    <a:pt x="111" y="252"/>
                  </a:lnTo>
                  <a:lnTo>
                    <a:pt x="115" y="252"/>
                  </a:lnTo>
                  <a:lnTo>
                    <a:pt x="122" y="252"/>
                  </a:lnTo>
                  <a:lnTo>
                    <a:pt x="126" y="252"/>
                  </a:lnTo>
                  <a:lnTo>
                    <a:pt x="126" y="252"/>
                  </a:lnTo>
                  <a:lnTo>
                    <a:pt x="130" y="252"/>
                  </a:lnTo>
                  <a:lnTo>
                    <a:pt x="130" y="249"/>
                  </a:lnTo>
                  <a:lnTo>
                    <a:pt x="134" y="249"/>
                  </a:lnTo>
                  <a:lnTo>
                    <a:pt x="134" y="249"/>
                  </a:lnTo>
                  <a:lnTo>
                    <a:pt x="137" y="245"/>
                  </a:lnTo>
                  <a:lnTo>
                    <a:pt x="141" y="241"/>
                  </a:lnTo>
                  <a:lnTo>
                    <a:pt x="145" y="245"/>
                  </a:lnTo>
                  <a:lnTo>
                    <a:pt x="148" y="245"/>
                  </a:lnTo>
                  <a:lnTo>
                    <a:pt x="148" y="245"/>
                  </a:lnTo>
                  <a:lnTo>
                    <a:pt x="148" y="245"/>
                  </a:lnTo>
                  <a:lnTo>
                    <a:pt x="148" y="249"/>
                  </a:lnTo>
                  <a:lnTo>
                    <a:pt x="145" y="252"/>
                  </a:lnTo>
                  <a:lnTo>
                    <a:pt x="148" y="252"/>
                  </a:lnTo>
                  <a:lnTo>
                    <a:pt x="148" y="256"/>
                  </a:lnTo>
                  <a:lnTo>
                    <a:pt x="148" y="260"/>
                  </a:lnTo>
                  <a:lnTo>
                    <a:pt x="148" y="260"/>
                  </a:lnTo>
                  <a:lnTo>
                    <a:pt x="148" y="263"/>
                  </a:lnTo>
                  <a:lnTo>
                    <a:pt x="152" y="263"/>
                  </a:lnTo>
                  <a:lnTo>
                    <a:pt x="156" y="267"/>
                  </a:lnTo>
                  <a:lnTo>
                    <a:pt x="159" y="267"/>
                  </a:lnTo>
                  <a:lnTo>
                    <a:pt x="163" y="267"/>
                  </a:lnTo>
                  <a:lnTo>
                    <a:pt x="163" y="263"/>
                  </a:lnTo>
                  <a:lnTo>
                    <a:pt x="167" y="260"/>
                  </a:lnTo>
                  <a:lnTo>
                    <a:pt x="167" y="260"/>
                  </a:lnTo>
                  <a:lnTo>
                    <a:pt x="167" y="260"/>
                  </a:lnTo>
                  <a:lnTo>
                    <a:pt x="167" y="256"/>
                  </a:lnTo>
                  <a:lnTo>
                    <a:pt x="171" y="252"/>
                  </a:lnTo>
                  <a:lnTo>
                    <a:pt x="171" y="252"/>
                  </a:lnTo>
                  <a:lnTo>
                    <a:pt x="174" y="252"/>
                  </a:lnTo>
                  <a:lnTo>
                    <a:pt x="174" y="252"/>
                  </a:lnTo>
                  <a:lnTo>
                    <a:pt x="174" y="249"/>
                  </a:lnTo>
                  <a:lnTo>
                    <a:pt x="174" y="245"/>
                  </a:lnTo>
                  <a:lnTo>
                    <a:pt x="167" y="245"/>
                  </a:lnTo>
                  <a:lnTo>
                    <a:pt x="167" y="241"/>
                  </a:lnTo>
                  <a:lnTo>
                    <a:pt x="167" y="237"/>
                  </a:lnTo>
                  <a:lnTo>
                    <a:pt x="171" y="237"/>
                  </a:lnTo>
                  <a:lnTo>
                    <a:pt x="171" y="237"/>
                  </a:lnTo>
                  <a:lnTo>
                    <a:pt x="171" y="237"/>
                  </a:lnTo>
                  <a:lnTo>
                    <a:pt x="171" y="241"/>
                  </a:lnTo>
                  <a:lnTo>
                    <a:pt x="171" y="241"/>
                  </a:lnTo>
                  <a:lnTo>
                    <a:pt x="174" y="241"/>
                  </a:lnTo>
                  <a:lnTo>
                    <a:pt x="174" y="241"/>
                  </a:lnTo>
                  <a:lnTo>
                    <a:pt x="178" y="241"/>
                  </a:lnTo>
                  <a:lnTo>
                    <a:pt x="178" y="241"/>
                  </a:lnTo>
                  <a:lnTo>
                    <a:pt x="182" y="241"/>
                  </a:lnTo>
                  <a:lnTo>
                    <a:pt x="182" y="241"/>
                  </a:lnTo>
                  <a:lnTo>
                    <a:pt x="182" y="241"/>
                  </a:lnTo>
                  <a:lnTo>
                    <a:pt x="178" y="245"/>
                  </a:lnTo>
                  <a:lnTo>
                    <a:pt x="178" y="245"/>
                  </a:lnTo>
                  <a:lnTo>
                    <a:pt x="178" y="245"/>
                  </a:lnTo>
                  <a:lnTo>
                    <a:pt x="182" y="245"/>
                  </a:lnTo>
                  <a:lnTo>
                    <a:pt x="185" y="241"/>
                  </a:lnTo>
                  <a:lnTo>
                    <a:pt x="193" y="241"/>
                  </a:lnTo>
                  <a:lnTo>
                    <a:pt x="197" y="241"/>
                  </a:lnTo>
                  <a:lnTo>
                    <a:pt x="197" y="241"/>
                  </a:lnTo>
                  <a:lnTo>
                    <a:pt x="197" y="237"/>
                  </a:lnTo>
                  <a:lnTo>
                    <a:pt x="197" y="234"/>
                  </a:lnTo>
                  <a:lnTo>
                    <a:pt x="200" y="234"/>
                  </a:lnTo>
                  <a:lnTo>
                    <a:pt x="204" y="234"/>
                  </a:lnTo>
                  <a:lnTo>
                    <a:pt x="204" y="237"/>
                  </a:lnTo>
                  <a:lnTo>
                    <a:pt x="204" y="241"/>
                  </a:lnTo>
                  <a:lnTo>
                    <a:pt x="204" y="241"/>
                  </a:lnTo>
                  <a:lnTo>
                    <a:pt x="208" y="241"/>
                  </a:lnTo>
                  <a:lnTo>
                    <a:pt x="208" y="237"/>
                  </a:lnTo>
                  <a:lnTo>
                    <a:pt x="208" y="234"/>
                  </a:lnTo>
                  <a:lnTo>
                    <a:pt x="208" y="230"/>
                  </a:lnTo>
                  <a:lnTo>
                    <a:pt x="211" y="226"/>
                  </a:lnTo>
                  <a:lnTo>
                    <a:pt x="215" y="226"/>
                  </a:lnTo>
                  <a:lnTo>
                    <a:pt x="215" y="226"/>
                  </a:lnTo>
                  <a:lnTo>
                    <a:pt x="211" y="223"/>
                  </a:lnTo>
                  <a:lnTo>
                    <a:pt x="215" y="219"/>
                  </a:lnTo>
                  <a:lnTo>
                    <a:pt x="215" y="219"/>
                  </a:lnTo>
                  <a:lnTo>
                    <a:pt x="219" y="219"/>
                  </a:lnTo>
                  <a:lnTo>
                    <a:pt x="219" y="223"/>
                  </a:lnTo>
                  <a:lnTo>
                    <a:pt x="219" y="223"/>
                  </a:lnTo>
                  <a:lnTo>
                    <a:pt x="219" y="226"/>
                  </a:lnTo>
                  <a:lnTo>
                    <a:pt x="219" y="237"/>
                  </a:lnTo>
                  <a:lnTo>
                    <a:pt x="219" y="237"/>
                  </a:lnTo>
                  <a:lnTo>
                    <a:pt x="222" y="234"/>
                  </a:lnTo>
                  <a:lnTo>
                    <a:pt x="222" y="234"/>
                  </a:lnTo>
                  <a:lnTo>
                    <a:pt x="226" y="234"/>
                  </a:lnTo>
                  <a:lnTo>
                    <a:pt x="230" y="230"/>
                  </a:lnTo>
                  <a:lnTo>
                    <a:pt x="230" y="226"/>
                  </a:lnTo>
                  <a:lnTo>
                    <a:pt x="230" y="223"/>
                  </a:lnTo>
                  <a:lnTo>
                    <a:pt x="234" y="219"/>
                  </a:lnTo>
                  <a:lnTo>
                    <a:pt x="234" y="219"/>
                  </a:lnTo>
                  <a:lnTo>
                    <a:pt x="230" y="215"/>
                  </a:lnTo>
                  <a:lnTo>
                    <a:pt x="226" y="211"/>
                  </a:lnTo>
                  <a:lnTo>
                    <a:pt x="226" y="208"/>
                  </a:lnTo>
                  <a:lnTo>
                    <a:pt x="226" y="200"/>
                  </a:lnTo>
                  <a:lnTo>
                    <a:pt x="226" y="193"/>
                  </a:lnTo>
                  <a:lnTo>
                    <a:pt x="226" y="186"/>
                  </a:lnTo>
                  <a:lnTo>
                    <a:pt x="222" y="178"/>
                  </a:lnTo>
                  <a:lnTo>
                    <a:pt x="219" y="171"/>
                  </a:lnTo>
                  <a:lnTo>
                    <a:pt x="219" y="167"/>
                  </a:lnTo>
                  <a:lnTo>
                    <a:pt x="219" y="163"/>
                  </a:lnTo>
                  <a:lnTo>
                    <a:pt x="226" y="160"/>
                  </a:lnTo>
                  <a:lnTo>
                    <a:pt x="226" y="160"/>
                  </a:lnTo>
                  <a:lnTo>
                    <a:pt x="230" y="163"/>
                  </a:lnTo>
                  <a:lnTo>
                    <a:pt x="230" y="163"/>
                  </a:lnTo>
                  <a:lnTo>
                    <a:pt x="230" y="160"/>
                  </a:lnTo>
                  <a:lnTo>
                    <a:pt x="230" y="156"/>
                  </a:lnTo>
                  <a:lnTo>
                    <a:pt x="226" y="156"/>
                  </a:lnTo>
                  <a:lnTo>
                    <a:pt x="226" y="152"/>
                  </a:lnTo>
                  <a:lnTo>
                    <a:pt x="226" y="152"/>
                  </a:lnTo>
                  <a:lnTo>
                    <a:pt x="226" y="148"/>
                  </a:lnTo>
                  <a:lnTo>
                    <a:pt x="226" y="148"/>
                  </a:lnTo>
                  <a:lnTo>
                    <a:pt x="226" y="145"/>
                  </a:lnTo>
                  <a:lnTo>
                    <a:pt x="226" y="145"/>
                  </a:lnTo>
                  <a:lnTo>
                    <a:pt x="226" y="141"/>
                  </a:lnTo>
                  <a:lnTo>
                    <a:pt x="226" y="137"/>
                  </a:lnTo>
                  <a:lnTo>
                    <a:pt x="226" y="137"/>
                  </a:lnTo>
                  <a:lnTo>
                    <a:pt x="226" y="134"/>
                  </a:lnTo>
                  <a:lnTo>
                    <a:pt x="226" y="130"/>
                  </a:lnTo>
                  <a:lnTo>
                    <a:pt x="222" y="122"/>
                  </a:lnTo>
                  <a:lnTo>
                    <a:pt x="222" y="122"/>
                  </a:lnTo>
                  <a:lnTo>
                    <a:pt x="219" y="122"/>
                  </a:lnTo>
                  <a:lnTo>
                    <a:pt x="219" y="115"/>
                  </a:lnTo>
                  <a:lnTo>
                    <a:pt x="215" y="115"/>
                  </a:lnTo>
                  <a:lnTo>
                    <a:pt x="208" y="108"/>
                  </a:lnTo>
                  <a:lnTo>
                    <a:pt x="208" y="104"/>
                  </a:lnTo>
                  <a:lnTo>
                    <a:pt x="204" y="100"/>
                  </a:lnTo>
                  <a:lnTo>
                    <a:pt x="204" y="96"/>
                  </a:lnTo>
                  <a:lnTo>
                    <a:pt x="204" y="93"/>
                  </a:lnTo>
                  <a:lnTo>
                    <a:pt x="204" y="96"/>
                  </a:lnTo>
                  <a:lnTo>
                    <a:pt x="204" y="96"/>
                  </a:lnTo>
                  <a:lnTo>
                    <a:pt x="200" y="93"/>
                  </a:lnTo>
                  <a:lnTo>
                    <a:pt x="200" y="93"/>
                  </a:lnTo>
                  <a:lnTo>
                    <a:pt x="197" y="93"/>
                  </a:lnTo>
                  <a:lnTo>
                    <a:pt x="197" y="93"/>
                  </a:lnTo>
                  <a:lnTo>
                    <a:pt x="197" y="96"/>
                  </a:lnTo>
                  <a:lnTo>
                    <a:pt x="197" y="100"/>
                  </a:lnTo>
                  <a:lnTo>
                    <a:pt x="197" y="100"/>
                  </a:lnTo>
                  <a:lnTo>
                    <a:pt x="200" y="100"/>
                  </a:lnTo>
                  <a:lnTo>
                    <a:pt x="204" y="96"/>
                  </a:lnTo>
                  <a:lnTo>
                    <a:pt x="204" y="100"/>
                  </a:lnTo>
                  <a:lnTo>
                    <a:pt x="204" y="104"/>
                  </a:lnTo>
                  <a:lnTo>
                    <a:pt x="200" y="104"/>
                  </a:lnTo>
                  <a:lnTo>
                    <a:pt x="200" y="104"/>
                  </a:lnTo>
                  <a:lnTo>
                    <a:pt x="197" y="104"/>
                  </a:lnTo>
                  <a:lnTo>
                    <a:pt x="200" y="108"/>
                  </a:lnTo>
                  <a:lnTo>
                    <a:pt x="197" y="108"/>
                  </a:lnTo>
                  <a:lnTo>
                    <a:pt x="197" y="108"/>
                  </a:lnTo>
                  <a:lnTo>
                    <a:pt x="193" y="104"/>
                  </a:lnTo>
                  <a:lnTo>
                    <a:pt x="193" y="104"/>
                  </a:lnTo>
                  <a:lnTo>
                    <a:pt x="193" y="100"/>
                  </a:lnTo>
                  <a:lnTo>
                    <a:pt x="189" y="100"/>
                  </a:lnTo>
                  <a:lnTo>
                    <a:pt x="189" y="100"/>
                  </a:lnTo>
                  <a:lnTo>
                    <a:pt x="189" y="104"/>
                  </a:lnTo>
                  <a:lnTo>
                    <a:pt x="189" y="108"/>
                  </a:lnTo>
                  <a:lnTo>
                    <a:pt x="189" y="111"/>
                  </a:lnTo>
                  <a:lnTo>
                    <a:pt x="189" y="111"/>
                  </a:lnTo>
                  <a:lnTo>
                    <a:pt x="185" y="115"/>
                  </a:lnTo>
                  <a:lnTo>
                    <a:pt x="185" y="115"/>
                  </a:lnTo>
                  <a:lnTo>
                    <a:pt x="189" y="119"/>
                  </a:lnTo>
                  <a:lnTo>
                    <a:pt x="193" y="122"/>
                  </a:lnTo>
                  <a:lnTo>
                    <a:pt x="189" y="126"/>
                  </a:lnTo>
                  <a:lnTo>
                    <a:pt x="189" y="126"/>
                  </a:lnTo>
                  <a:lnTo>
                    <a:pt x="185" y="126"/>
                  </a:lnTo>
                  <a:lnTo>
                    <a:pt x="185" y="126"/>
                  </a:lnTo>
                  <a:lnTo>
                    <a:pt x="185" y="130"/>
                  </a:lnTo>
                  <a:lnTo>
                    <a:pt x="189" y="130"/>
                  </a:lnTo>
                  <a:lnTo>
                    <a:pt x="193" y="126"/>
                  </a:lnTo>
                  <a:lnTo>
                    <a:pt x="197" y="134"/>
                  </a:lnTo>
                  <a:lnTo>
                    <a:pt x="197" y="141"/>
                  </a:lnTo>
                  <a:lnTo>
                    <a:pt x="197" y="145"/>
                  </a:lnTo>
                  <a:lnTo>
                    <a:pt x="197" y="152"/>
                  </a:lnTo>
                  <a:lnTo>
                    <a:pt x="193" y="163"/>
                  </a:lnTo>
                  <a:lnTo>
                    <a:pt x="193" y="167"/>
                  </a:lnTo>
                  <a:lnTo>
                    <a:pt x="193" y="171"/>
                  </a:lnTo>
                  <a:lnTo>
                    <a:pt x="189" y="174"/>
                  </a:lnTo>
                  <a:lnTo>
                    <a:pt x="185" y="178"/>
                  </a:lnTo>
                  <a:lnTo>
                    <a:pt x="185" y="182"/>
                  </a:lnTo>
                  <a:lnTo>
                    <a:pt x="185" y="186"/>
                  </a:lnTo>
                  <a:lnTo>
                    <a:pt x="185" y="189"/>
                  </a:lnTo>
                  <a:lnTo>
                    <a:pt x="182" y="193"/>
                  </a:lnTo>
                  <a:lnTo>
                    <a:pt x="171" y="197"/>
                  </a:lnTo>
                  <a:lnTo>
                    <a:pt x="171" y="197"/>
                  </a:lnTo>
                  <a:lnTo>
                    <a:pt x="167" y="200"/>
                  </a:lnTo>
                  <a:lnTo>
                    <a:pt x="163" y="197"/>
                  </a:lnTo>
                  <a:lnTo>
                    <a:pt x="159" y="193"/>
                  </a:lnTo>
                  <a:lnTo>
                    <a:pt x="159" y="193"/>
                  </a:lnTo>
                  <a:lnTo>
                    <a:pt x="163" y="189"/>
                  </a:lnTo>
                  <a:lnTo>
                    <a:pt x="163" y="189"/>
                  </a:lnTo>
                  <a:lnTo>
                    <a:pt x="163" y="186"/>
                  </a:lnTo>
                  <a:lnTo>
                    <a:pt x="167" y="186"/>
                  </a:lnTo>
                  <a:lnTo>
                    <a:pt x="167" y="182"/>
                  </a:lnTo>
                  <a:lnTo>
                    <a:pt x="159" y="186"/>
                  </a:lnTo>
                  <a:lnTo>
                    <a:pt x="159" y="186"/>
                  </a:lnTo>
                  <a:lnTo>
                    <a:pt x="156" y="189"/>
                  </a:lnTo>
                  <a:lnTo>
                    <a:pt x="156" y="193"/>
                  </a:lnTo>
                  <a:lnTo>
                    <a:pt x="156" y="193"/>
                  </a:lnTo>
                  <a:lnTo>
                    <a:pt x="156" y="200"/>
                  </a:lnTo>
                  <a:lnTo>
                    <a:pt x="156" y="204"/>
                  </a:lnTo>
                  <a:lnTo>
                    <a:pt x="152" y="208"/>
                  </a:lnTo>
                  <a:lnTo>
                    <a:pt x="152" y="211"/>
                  </a:lnTo>
                  <a:lnTo>
                    <a:pt x="152" y="211"/>
                  </a:lnTo>
                  <a:lnTo>
                    <a:pt x="152" y="219"/>
                  </a:lnTo>
                  <a:lnTo>
                    <a:pt x="152" y="219"/>
                  </a:lnTo>
                  <a:lnTo>
                    <a:pt x="152" y="219"/>
                  </a:lnTo>
                  <a:lnTo>
                    <a:pt x="152" y="223"/>
                  </a:lnTo>
                  <a:lnTo>
                    <a:pt x="152" y="223"/>
                  </a:lnTo>
                  <a:lnTo>
                    <a:pt x="152" y="223"/>
                  </a:lnTo>
                  <a:lnTo>
                    <a:pt x="148" y="223"/>
                  </a:lnTo>
                  <a:lnTo>
                    <a:pt x="152" y="226"/>
                  </a:lnTo>
                  <a:lnTo>
                    <a:pt x="148" y="226"/>
                  </a:lnTo>
                  <a:lnTo>
                    <a:pt x="148" y="226"/>
                  </a:lnTo>
                  <a:lnTo>
                    <a:pt x="145" y="226"/>
                  </a:lnTo>
                  <a:lnTo>
                    <a:pt x="145" y="226"/>
                  </a:lnTo>
                  <a:lnTo>
                    <a:pt x="141" y="223"/>
                  </a:lnTo>
                  <a:lnTo>
                    <a:pt x="141" y="223"/>
                  </a:lnTo>
                  <a:lnTo>
                    <a:pt x="141" y="223"/>
                  </a:lnTo>
                  <a:lnTo>
                    <a:pt x="137" y="223"/>
                  </a:lnTo>
                  <a:lnTo>
                    <a:pt x="137" y="223"/>
                  </a:lnTo>
                  <a:lnTo>
                    <a:pt x="130" y="226"/>
                  </a:lnTo>
                  <a:lnTo>
                    <a:pt x="126" y="226"/>
                  </a:lnTo>
                  <a:lnTo>
                    <a:pt x="122" y="230"/>
                  </a:lnTo>
                  <a:lnTo>
                    <a:pt x="119" y="230"/>
                  </a:lnTo>
                  <a:lnTo>
                    <a:pt x="115" y="230"/>
                  </a:lnTo>
                  <a:lnTo>
                    <a:pt x="111" y="230"/>
                  </a:lnTo>
                  <a:lnTo>
                    <a:pt x="108" y="230"/>
                  </a:lnTo>
                  <a:lnTo>
                    <a:pt x="104" y="234"/>
                  </a:lnTo>
                  <a:lnTo>
                    <a:pt x="100" y="237"/>
                  </a:lnTo>
                  <a:lnTo>
                    <a:pt x="100" y="237"/>
                  </a:lnTo>
                  <a:lnTo>
                    <a:pt x="100" y="241"/>
                  </a:lnTo>
                  <a:lnTo>
                    <a:pt x="93" y="245"/>
                  </a:lnTo>
                  <a:lnTo>
                    <a:pt x="93" y="245"/>
                  </a:lnTo>
                  <a:lnTo>
                    <a:pt x="89" y="249"/>
                  </a:lnTo>
                  <a:lnTo>
                    <a:pt x="89" y="252"/>
                  </a:lnTo>
                  <a:lnTo>
                    <a:pt x="85" y="252"/>
                  </a:lnTo>
                  <a:lnTo>
                    <a:pt x="82" y="252"/>
                  </a:lnTo>
                  <a:lnTo>
                    <a:pt x="78" y="256"/>
                  </a:lnTo>
                  <a:lnTo>
                    <a:pt x="82" y="260"/>
                  </a:lnTo>
                  <a:lnTo>
                    <a:pt x="82" y="260"/>
                  </a:lnTo>
                  <a:lnTo>
                    <a:pt x="82" y="263"/>
                  </a:lnTo>
                  <a:lnTo>
                    <a:pt x="82" y="263"/>
                  </a:lnTo>
                  <a:lnTo>
                    <a:pt x="78" y="263"/>
                  </a:lnTo>
                  <a:lnTo>
                    <a:pt x="74" y="267"/>
                  </a:lnTo>
                  <a:lnTo>
                    <a:pt x="74" y="271"/>
                  </a:lnTo>
                  <a:lnTo>
                    <a:pt x="74" y="271"/>
                  </a:lnTo>
                  <a:lnTo>
                    <a:pt x="71" y="275"/>
                  </a:lnTo>
                  <a:lnTo>
                    <a:pt x="67" y="275"/>
                  </a:lnTo>
                  <a:lnTo>
                    <a:pt x="67" y="275"/>
                  </a:lnTo>
                  <a:lnTo>
                    <a:pt x="63" y="278"/>
                  </a:lnTo>
                  <a:lnTo>
                    <a:pt x="63" y="278"/>
                  </a:lnTo>
                  <a:lnTo>
                    <a:pt x="67" y="278"/>
                  </a:lnTo>
                  <a:lnTo>
                    <a:pt x="67" y="282"/>
                  </a:lnTo>
                  <a:lnTo>
                    <a:pt x="67" y="282"/>
                  </a:lnTo>
                  <a:lnTo>
                    <a:pt x="67" y="286"/>
                  </a:lnTo>
                  <a:lnTo>
                    <a:pt x="67" y="282"/>
                  </a:lnTo>
                  <a:lnTo>
                    <a:pt x="67" y="282"/>
                  </a:lnTo>
                  <a:lnTo>
                    <a:pt x="63" y="282"/>
                  </a:lnTo>
                  <a:lnTo>
                    <a:pt x="67" y="286"/>
                  </a:lnTo>
                  <a:lnTo>
                    <a:pt x="67" y="286"/>
                  </a:lnTo>
                  <a:lnTo>
                    <a:pt x="67" y="289"/>
                  </a:lnTo>
                  <a:lnTo>
                    <a:pt x="67" y="289"/>
                  </a:lnTo>
                  <a:lnTo>
                    <a:pt x="67" y="289"/>
                  </a:lnTo>
                  <a:lnTo>
                    <a:pt x="71" y="286"/>
                  </a:lnTo>
                  <a:lnTo>
                    <a:pt x="71" y="286"/>
                  </a:lnTo>
                  <a:lnTo>
                    <a:pt x="74" y="286"/>
                  </a:lnTo>
                  <a:lnTo>
                    <a:pt x="74" y="289"/>
                  </a:lnTo>
                  <a:lnTo>
                    <a:pt x="74" y="289"/>
                  </a:lnTo>
                  <a:lnTo>
                    <a:pt x="78" y="289"/>
                  </a:lnTo>
                  <a:lnTo>
                    <a:pt x="74" y="286"/>
                  </a:lnTo>
                  <a:lnTo>
                    <a:pt x="74" y="286"/>
                  </a:lnTo>
                  <a:lnTo>
                    <a:pt x="71" y="286"/>
                  </a:lnTo>
                  <a:lnTo>
                    <a:pt x="71" y="282"/>
                  </a:lnTo>
                  <a:lnTo>
                    <a:pt x="71" y="282"/>
                  </a:lnTo>
                  <a:lnTo>
                    <a:pt x="71" y="278"/>
                  </a:lnTo>
                  <a:lnTo>
                    <a:pt x="74" y="278"/>
                  </a:lnTo>
                  <a:lnTo>
                    <a:pt x="74" y="278"/>
                  </a:lnTo>
                  <a:lnTo>
                    <a:pt x="78" y="282"/>
                  </a:lnTo>
                  <a:lnTo>
                    <a:pt x="78" y="286"/>
                  </a:lnTo>
                  <a:lnTo>
                    <a:pt x="82" y="289"/>
                  </a:lnTo>
                  <a:lnTo>
                    <a:pt x="82" y="293"/>
                  </a:lnTo>
                  <a:lnTo>
                    <a:pt x="78" y="297"/>
                  </a:lnTo>
                  <a:lnTo>
                    <a:pt x="74" y="297"/>
                  </a:lnTo>
                  <a:lnTo>
                    <a:pt x="74" y="300"/>
                  </a:lnTo>
                  <a:lnTo>
                    <a:pt x="78" y="304"/>
                  </a:lnTo>
                  <a:lnTo>
                    <a:pt x="78" y="308"/>
                  </a:lnTo>
                  <a:lnTo>
                    <a:pt x="82" y="312"/>
                  </a:lnTo>
                  <a:lnTo>
                    <a:pt x="82" y="315"/>
                  </a:lnTo>
                  <a:lnTo>
                    <a:pt x="82" y="315"/>
                  </a:lnTo>
                  <a:lnTo>
                    <a:pt x="82" y="319"/>
                  </a:lnTo>
                  <a:lnTo>
                    <a:pt x="85" y="319"/>
                  </a:lnTo>
                  <a:lnTo>
                    <a:pt x="89" y="319"/>
                  </a:lnTo>
                  <a:lnTo>
                    <a:pt x="89" y="319"/>
                  </a:lnTo>
                  <a:lnTo>
                    <a:pt x="89" y="315"/>
                  </a:lnTo>
                  <a:lnTo>
                    <a:pt x="85" y="312"/>
                  </a:lnTo>
                  <a:lnTo>
                    <a:pt x="85" y="308"/>
                  </a:lnTo>
                  <a:lnTo>
                    <a:pt x="89" y="308"/>
                  </a:lnTo>
                  <a:lnTo>
                    <a:pt x="89" y="308"/>
                  </a:lnTo>
                  <a:lnTo>
                    <a:pt x="89" y="308"/>
                  </a:lnTo>
                  <a:lnTo>
                    <a:pt x="89" y="312"/>
                  </a:lnTo>
                  <a:lnTo>
                    <a:pt x="89" y="312"/>
                  </a:lnTo>
                  <a:lnTo>
                    <a:pt x="93" y="319"/>
                  </a:lnTo>
                  <a:lnTo>
                    <a:pt x="93" y="319"/>
                  </a:lnTo>
                  <a:lnTo>
                    <a:pt x="93" y="32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2" name="Freeform 13"/>
            <p:cNvSpPr>
              <a:spLocks noEditPoints="1"/>
            </p:cNvSpPr>
            <p:nvPr/>
          </p:nvSpPr>
          <p:spPr bwMode="auto">
            <a:xfrm>
              <a:off x="8541863" y="3117487"/>
              <a:ext cx="132563" cy="186793"/>
            </a:xfrm>
            <a:custGeom>
              <a:avLst/>
              <a:gdLst>
                <a:gd name="T0" fmla="*/ 48 w 74"/>
                <a:gd name="T1" fmla="*/ 78 h 107"/>
                <a:gd name="T2" fmla="*/ 44 w 74"/>
                <a:gd name="T3" fmla="*/ 78 h 107"/>
                <a:gd name="T4" fmla="*/ 44 w 74"/>
                <a:gd name="T5" fmla="*/ 78 h 107"/>
                <a:gd name="T6" fmla="*/ 18 w 74"/>
                <a:gd name="T7" fmla="*/ 85 h 107"/>
                <a:gd name="T8" fmla="*/ 22 w 74"/>
                <a:gd name="T9" fmla="*/ 85 h 107"/>
                <a:gd name="T10" fmla="*/ 22 w 74"/>
                <a:gd name="T11" fmla="*/ 85 h 107"/>
                <a:gd name="T12" fmla="*/ 22 w 74"/>
                <a:gd name="T13" fmla="*/ 89 h 107"/>
                <a:gd name="T14" fmla="*/ 22 w 74"/>
                <a:gd name="T15" fmla="*/ 89 h 107"/>
                <a:gd name="T16" fmla="*/ 55 w 74"/>
                <a:gd name="T17" fmla="*/ 74 h 107"/>
                <a:gd name="T18" fmla="*/ 59 w 74"/>
                <a:gd name="T19" fmla="*/ 78 h 107"/>
                <a:gd name="T20" fmla="*/ 59 w 74"/>
                <a:gd name="T21" fmla="*/ 78 h 107"/>
                <a:gd name="T22" fmla="*/ 59 w 74"/>
                <a:gd name="T23" fmla="*/ 74 h 107"/>
                <a:gd name="T24" fmla="*/ 70 w 74"/>
                <a:gd name="T25" fmla="*/ 92 h 107"/>
                <a:gd name="T26" fmla="*/ 70 w 74"/>
                <a:gd name="T27" fmla="*/ 89 h 107"/>
                <a:gd name="T28" fmla="*/ 74 w 74"/>
                <a:gd name="T29" fmla="*/ 92 h 107"/>
                <a:gd name="T30" fmla="*/ 70 w 74"/>
                <a:gd name="T31" fmla="*/ 92 h 107"/>
                <a:gd name="T32" fmla="*/ 74 w 74"/>
                <a:gd name="T33" fmla="*/ 85 h 107"/>
                <a:gd name="T34" fmla="*/ 70 w 74"/>
                <a:gd name="T35" fmla="*/ 85 h 107"/>
                <a:gd name="T36" fmla="*/ 70 w 74"/>
                <a:gd name="T37" fmla="*/ 81 h 107"/>
                <a:gd name="T38" fmla="*/ 74 w 74"/>
                <a:gd name="T39" fmla="*/ 81 h 107"/>
                <a:gd name="T40" fmla="*/ 74 w 74"/>
                <a:gd name="T41" fmla="*/ 85 h 107"/>
                <a:gd name="T42" fmla="*/ 26 w 74"/>
                <a:gd name="T43" fmla="*/ 107 h 107"/>
                <a:gd name="T44" fmla="*/ 26 w 74"/>
                <a:gd name="T45" fmla="*/ 104 h 107"/>
                <a:gd name="T46" fmla="*/ 37 w 74"/>
                <a:gd name="T47" fmla="*/ 104 h 107"/>
                <a:gd name="T48" fmla="*/ 33 w 74"/>
                <a:gd name="T49" fmla="*/ 107 h 107"/>
                <a:gd name="T50" fmla="*/ 26 w 74"/>
                <a:gd name="T51" fmla="*/ 107 h 107"/>
                <a:gd name="T52" fmla="*/ 0 w 74"/>
                <a:gd name="T53" fmla="*/ 18 h 107"/>
                <a:gd name="T54" fmla="*/ 3 w 74"/>
                <a:gd name="T55" fmla="*/ 18 h 107"/>
                <a:gd name="T56" fmla="*/ 3 w 74"/>
                <a:gd name="T57" fmla="*/ 18 h 107"/>
                <a:gd name="T58" fmla="*/ 15 w 74"/>
                <a:gd name="T59" fmla="*/ 29 h 107"/>
                <a:gd name="T60" fmla="*/ 18 w 74"/>
                <a:gd name="T61" fmla="*/ 33 h 107"/>
                <a:gd name="T62" fmla="*/ 22 w 74"/>
                <a:gd name="T63" fmla="*/ 37 h 107"/>
                <a:gd name="T64" fmla="*/ 15 w 74"/>
                <a:gd name="T65" fmla="*/ 33 h 107"/>
                <a:gd name="T66" fmla="*/ 11 w 74"/>
                <a:gd name="T67" fmla="*/ 37 h 107"/>
                <a:gd name="T68" fmla="*/ 15 w 74"/>
                <a:gd name="T69" fmla="*/ 44 h 107"/>
                <a:gd name="T70" fmla="*/ 18 w 74"/>
                <a:gd name="T71" fmla="*/ 44 h 107"/>
                <a:gd name="T72" fmla="*/ 18 w 74"/>
                <a:gd name="T73" fmla="*/ 52 h 107"/>
                <a:gd name="T74" fmla="*/ 22 w 74"/>
                <a:gd name="T75" fmla="*/ 59 h 107"/>
                <a:gd name="T76" fmla="*/ 18 w 74"/>
                <a:gd name="T77" fmla="*/ 63 h 107"/>
                <a:gd name="T78" fmla="*/ 22 w 74"/>
                <a:gd name="T79" fmla="*/ 66 h 107"/>
                <a:gd name="T80" fmla="*/ 18 w 74"/>
                <a:gd name="T81" fmla="*/ 70 h 107"/>
                <a:gd name="T82" fmla="*/ 18 w 74"/>
                <a:gd name="T83" fmla="*/ 74 h 107"/>
                <a:gd name="T84" fmla="*/ 26 w 74"/>
                <a:gd name="T85" fmla="*/ 81 h 107"/>
                <a:gd name="T86" fmla="*/ 26 w 74"/>
                <a:gd name="T87" fmla="*/ 85 h 107"/>
                <a:gd name="T88" fmla="*/ 29 w 74"/>
                <a:gd name="T89" fmla="*/ 85 h 107"/>
                <a:gd name="T90" fmla="*/ 29 w 74"/>
                <a:gd name="T91" fmla="*/ 85 h 107"/>
                <a:gd name="T92" fmla="*/ 40 w 74"/>
                <a:gd name="T93" fmla="*/ 74 h 107"/>
                <a:gd name="T94" fmla="*/ 44 w 74"/>
                <a:gd name="T95" fmla="*/ 78 h 107"/>
                <a:gd name="T96" fmla="*/ 48 w 74"/>
                <a:gd name="T97" fmla="*/ 74 h 107"/>
                <a:gd name="T98" fmla="*/ 52 w 74"/>
                <a:gd name="T99" fmla="*/ 74 h 107"/>
                <a:gd name="T100" fmla="*/ 55 w 74"/>
                <a:gd name="T101" fmla="*/ 74 h 107"/>
                <a:gd name="T102" fmla="*/ 59 w 74"/>
                <a:gd name="T103" fmla="*/ 70 h 107"/>
                <a:gd name="T104" fmla="*/ 66 w 74"/>
                <a:gd name="T105" fmla="*/ 66 h 107"/>
                <a:gd name="T106" fmla="*/ 66 w 74"/>
                <a:gd name="T107" fmla="*/ 63 h 107"/>
                <a:gd name="T108" fmla="*/ 66 w 74"/>
                <a:gd name="T109" fmla="*/ 52 h 107"/>
                <a:gd name="T110" fmla="*/ 63 w 74"/>
                <a:gd name="T111" fmla="*/ 48 h 107"/>
                <a:gd name="T112" fmla="*/ 59 w 74"/>
                <a:gd name="T113" fmla="*/ 37 h 107"/>
                <a:gd name="T114" fmla="*/ 48 w 74"/>
                <a:gd name="T115" fmla="*/ 18 h 107"/>
                <a:gd name="T116" fmla="*/ 33 w 74"/>
                <a:gd name="T117" fmla="*/ 0 h 107"/>
                <a:gd name="T118" fmla="*/ 18 w 74"/>
                <a:gd name="T119" fmla="*/ 3 h 107"/>
                <a:gd name="T120" fmla="*/ 3 w 74"/>
                <a:gd name="T121" fmla="*/ 11 h 107"/>
                <a:gd name="T122" fmla="*/ 0 w 74"/>
                <a:gd name="T123" fmla="*/ 18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74" h="107">
                  <a:moveTo>
                    <a:pt x="44" y="78"/>
                  </a:moveTo>
                  <a:lnTo>
                    <a:pt x="48" y="78"/>
                  </a:lnTo>
                  <a:lnTo>
                    <a:pt x="48" y="78"/>
                  </a:lnTo>
                  <a:lnTo>
                    <a:pt x="44" y="78"/>
                  </a:lnTo>
                  <a:lnTo>
                    <a:pt x="44" y="78"/>
                  </a:lnTo>
                  <a:lnTo>
                    <a:pt x="44" y="78"/>
                  </a:lnTo>
                  <a:close/>
                  <a:moveTo>
                    <a:pt x="22" y="89"/>
                  </a:moveTo>
                  <a:lnTo>
                    <a:pt x="18" y="85"/>
                  </a:lnTo>
                  <a:lnTo>
                    <a:pt x="22" y="85"/>
                  </a:lnTo>
                  <a:lnTo>
                    <a:pt x="22" y="85"/>
                  </a:lnTo>
                  <a:lnTo>
                    <a:pt x="22" y="85"/>
                  </a:lnTo>
                  <a:lnTo>
                    <a:pt x="22" y="85"/>
                  </a:lnTo>
                  <a:lnTo>
                    <a:pt x="22" y="89"/>
                  </a:lnTo>
                  <a:lnTo>
                    <a:pt x="22" y="89"/>
                  </a:lnTo>
                  <a:lnTo>
                    <a:pt x="22" y="89"/>
                  </a:lnTo>
                  <a:lnTo>
                    <a:pt x="22" y="89"/>
                  </a:lnTo>
                  <a:close/>
                  <a:moveTo>
                    <a:pt x="59" y="74"/>
                  </a:moveTo>
                  <a:lnTo>
                    <a:pt x="55" y="74"/>
                  </a:lnTo>
                  <a:lnTo>
                    <a:pt x="55" y="78"/>
                  </a:lnTo>
                  <a:lnTo>
                    <a:pt x="59" y="78"/>
                  </a:lnTo>
                  <a:lnTo>
                    <a:pt x="59" y="78"/>
                  </a:lnTo>
                  <a:lnTo>
                    <a:pt x="59" y="78"/>
                  </a:lnTo>
                  <a:lnTo>
                    <a:pt x="59" y="74"/>
                  </a:lnTo>
                  <a:lnTo>
                    <a:pt x="59" y="74"/>
                  </a:lnTo>
                  <a:lnTo>
                    <a:pt x="59" y="74"/>
                  </a:lnTo>
                  <a:close/>
                  <a:moveTo>
                    <a:pt x="70" y="92"/>
                  </a:moveTo>
                  <a:lnTo>
                    <a:pt x="70" y="89"/>
                  </a:lnTo>
                  <a:lnTo>
                    <a:pt x="70" y="89"/>
                  </a:lnTo>
                  <a:lnTo>
                    <a:pt x="74" y="89"/>
                  </a:lnTo>
                  <a:lnTo>
                    <a:pt x="74" y="92"/>
                  </a:lnTo>
                  <a:lnTo>
                    <a:pt x="70" y="92"/>
                  </a:lnTo>
                  <a:lnTo>
                    <a:pt x="70" y="92"/>
                  </a:lnTo>
                  <a:lnTo>
                    <a:pt x="70" y="92"/>
                  </a:lnTo>
                  <a:close/>
                  <a:moveTo>
                    <a:pt x="74" y="85"/>
                  </a:moveTo>
                  <a:lnTo>
                    <a:pt x="70" y="89"/>
                  </a:lnTo>
                  <a:lnTo>
                    <a:pt x="70" y="85"/>
                  </a:lnTo>
                  <a:lnTo>
                    <a:pt x="70" y="81"/>
                  </a:lnTo>
                  <a:lnTo>
                    <a:pt x="70" y="81"/>
                  </a:lnTo>
                  <a:lnTo>
                    <a:pt x="74" y="81"/>
                  </a:lnTo>
                  <a:lnTo>
                    <a:pt x="74" y="81"/>
                  </a:lnTo>
                  <a:lnTo>
                    <a:pt x="74" y="81"/>
                  </a:lnTo>
                  <a:lnTo>
                    <a:pt x="74" y="85"/>
                  </a:lnTo>
                  <a:lnTo>
                    <a:pt x="74" y="85"/>
                  </a:lnTo>
                  <a:close/>
                  <a:moveTo>
                    <a:pt x="26" y="107"/>
                  </a:moveTo>
                  <a:lnTo>
                    <a:pt x="26" y="107"/>
                  </a:lnTo>
                  <a:lnTo>
                    <a:pt x="26" y="104"/>
                  </a:lnTo>
                  <a:lnTo>
                    <a:pt x="33" y="100"/>
                  </a:lnTo>
                  <a:lnTo>
                    <a:pt x="37" y="104"/>
                  </a:lnTo>
                  <a:lnTo>
                    <a:pt x="37" y="104"/>
                  </a:lnTo>
                  <a:lnTo>
                    <a:pt x="33" y="107"/>
                  </a:lnTo>
                  <a:lnTo>
                    <a:pt x="29" y="107"/>
                  </a:lnTo>
                  <a:lnTo>
                    <a:pt x="26" y="107"/>
                  </a:lnTo>
                  <a:lnTo>
                    <a:pt x="26" y="107"/>
                  </a:lnTo>
                  <a:close/>
                  <a:moveTo>
                    <a:pt x="0" y="18"/>
                  </a:moveTo>
                  <a:lnTo>
                    <a:pt x="0" y="18"/>
                  </a:lnTo>
                  <a:lnTo>
                    <a:pt x="3" y="18"/>
                  </a:lnTo>
                  <a:lnTo>
                    <a:pt x="7" y="18"/>
                  </a:lnTo>
                  <a:lnTo>
                    <a:pt x="3" y="18"/>
                  </a:lnTo>
                  <a:lnTo>
                    <a:pt x="11" y="26"/>
                  </a:lnTo>
                  <a:lnTo>
                    <a:pt x="15" y="29"/>
                  </a:lnTo>
                  <a:lnTo>
                    <a:pt x="18" y="29"/>
                  </a:lnTo>
                  <a:lnTo>
                    <a:pt x="18" y="33"/>
                  </a:lnTo>
                  <a:lnTo>
                    <a:pt x="18" y="33"/>
                  </a:lnTo>
                  <a:lnTo>
                    <a:pt x="22" y="37"/>
                  </a:lnTo>
                  <a:lnTo>
                    <a:pt x="15" y="37"/>
                  </a:lnTo>
                  <a:lnTo>
                    <a:pt x="15" y="33"/>
                  </a:lnTo>
                  <a:lnTo>
                    <a:pt x="11" y="37"/>
                  </a:lnTo>
                  <a:lnTo>
                    <a:pt x="11" y="37"/>
                  </a:lnTo>
                  <a:lnTo>
                    <a:pt x="7" y="40"/>
                  </a:lnTo>
                  <a:lnTo>
                    <a:pt x="15" y="44"/>
                  </a:lnTo>
                  <a:lnTo>
                    <a:pt x="15" y="44"/>
                  </a:lnTo>
                  <a:lnTo>
                    <a:pt x="18" y="44"/>
                  </a:lnTo>
                  <a:lnTo>
                    <a:pt x="18" y="52"/>
                  </a:lnTo>
                  <a:lnTo>
                    <a:pt x="18" y="52"/>
                  </a:lnTo>
                  <a:lnTo>
                    <a:pt x="22" y="52"/>
                  </a:lnTo>
                  <a:lnTo>
                    <a:pt x="22" y="59"/>
                  </a:lnTo>
                  <a:lnTo>
                    <a:pt x="18" y="59"/>
                  </a:lnTo>
                  <a:lnTo>
                    <a:pt x="18" y="63"/>
                  </a:lnTo>
                  <a:lnTo>
                    <a:pt x="22" y="63"/>
                  </a:lnTo>
                  <a:lnTo>
                    <a:pt x="22" y="66"/>
                  </a:lnTo>
                  <a:lnTo>
                    <a:pt x="18" y="66"/>
                  </a:lnTo>
                  <a:lnTo>
                    <a:pt x="18" y="70"/>
                  </a:lnTo>
                  <a:lnTo>
                    <a:pt x="22" y="74"/>
                  </a:lnTo>
                  <a:lnTo>
                    <a:pt x="18" y="74"/>
                  </a:lnTo>
                  <a:lnTo>
                    <a:pt x="22" y="81"/>
                  </a:lnTo>
                  <a:lnTo>
                    <a:pt x="26" y="81"/>
                  </a:lnTo>
                  <a:lnTo>
                    <a:pt x="26" y="85"/>
                  </a:lnTo>
                  <a:lnTo>
                    <a:pt x="26" y="85"/>
                  </a:lnTo>
                  <a:lnTo>
                    <a:pt x="26" y="89"/>
                  </a:lnTo>
                  <a:lnTo>
                    <a:pt x="29" y="85"/>
                  </a:lnTo>
                  <a:lnTo>
                    <a:pt x="29" y="81"/>
                  </a:lnTo>
                  <a:lnTo>
                    <a:pt x="29" y="85"/>
                  </a:lnTo>
                  <a:lnTo>
                    <a:pt x="33" y="81"/>
                  </a:lnTo>
                  <a:lnTo>
                    <a:pt x="40" y="74"/>
                  </a:lnTo>
                  <a:lnTo>
                    <a:pt x="44" y="74"/>
                  </a:lnTo>
                  <a:lnTo>
                    <a:pt x="44" y="78"/>
                  </a:lnTo>
                  <a:lnTo>
                    <a:pt x="44" y="74"/>
                  </a:lnTo>
                  <a:lnTo>
                    <a:pt x="48" y="74"/>
                  </a:lnTo>
                  <a:lnTo>
                    <a:pt x="48" y="78"/>
                  </a:lnTo>
                  <a:lnTo>
                    <a:pt x="52" y="74"/>
                  </a:lnTo>
                  <a:lnTo>
                    <a:pt x="55" y="78"/>
                  </a:lnTo>
                  <a:lnTo>
                    <a:pt x="55" y="74"/>
                  </a:lnTo>
                  <a:lnTo>
                    <a:pt x="55" y="74"/>
                  </a:lnTo>
                  <a:lnTo>
                    <a:pt x="59" y="70"/>
                  </a:lnTo>
                  <a:lnTo>
                    <a:pt x="63" y="70"/>
                  </a:lnTo>
                  <a:lnTo>
                    <a:pt x="66" y="66"/>
                  </a:lnTo>
                  <a:lnTo>
                    <a:pt x="66" y="63"/>
                  </a:lnTo>
                  <a:lnTo>
                    <a:pt x="66" y="63"/>
                  </a:lnTo>
                  <a:lnTo>
                    <a:pt x="66" y="52"/>
                  </a:lnTo>
                  <a:lnTo>
                    <a:pt x="66" y="52"/>
                  </a:lnTo>
                  <a:lnTo>
                    <a:pt x="63" y="52"/>
                  </a:lnTo>
                  <a:lnTo>
                    <a:pt x="63" y="48"/>
                  </a:lnTo>
                  <a:lnTo>
                    <a:pt x="63" y="40"/>
                  </a:lnTo>
                  <a:lnTo>
                    <a:pt x="59" y="37"/>
                  </a:lnTo>
                  <a:lnTo>
                    <a:pt x="59" y="29"/>
                  </a:lnTo>
                  <a:lnTo>
                    <a:pt x="48" y="18"/>
                  </a:lnTo>
                  <a:lnTo>
                    <a:pt x="40" y="11"/>
                  </a:lnTo>
                  <a:lnTo>
                    <a:pt x="33" y="0"/>
                  </a:lnTo>
                  <a:lnTo>
                    <a:pt x="29" y="3"/>
                  </a:lnTo>
                  <a:lnTo>
                    <a:pt x="18" y="3"/>
                  </a:lnTo>
                  <a:lnTo>
                    <a:pt x="11" y="11"/>
                  </a:lnTo>
                  <a:lnTo>
                    <a:pt x="3" y="11"/>
                  </a:lnTo>
                  <a:lnTo>
                    <a:pt x="0" y="15"/>
                  </a:lnTo>
                  <a:lnTo>
                    <a:pt x="0"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3" name="Freeform 14"/>
            <p:cNvSpPr/>
            <p:nvPr/>
          </p:nvSpPr>
          <p:spPr bwMode="auto">
            <a:xfrm>
              <a:off x="8480955" y="2942917"/>
              <a:ext cx="139728" cy="212978"/>
            </a:xfrm>
            <a:custGeom>
              <a:avLst/>
              <a:gdLst>
                <a:gd name="T0" fmla="*/ 0 w 78"/>
                <a:gd name="T1" fmla="*/ 70 h 122"/>
                <a:gd name="T2" fmla="*/ 4 w 78"/>
                <a:gd name="T3" fmla="*/ 63 h 122"/>
                <a:gd name="T4" fmla="*/ 12 w 78"/>
                <a:gd name="T5" fmla="*/ 55 h 122"/>
                <a:gd name="T6" fmla="*/ 15 w 78"/>
                <a:gd name="T7" fmla="*/ 51 h 122"/>
                <a:gd name="T8" fmla="*/ 19 w 78"/>
                <a:gd name="T9" fmla="*/ 40 h 122"/>
                <a:gd name="T10" fmla="*/ 19 w 78"/>
                <a:gd name="T11" fmla="*/ 33 h 122"/>
                <a:gd name="T12" fmla="*/ 26 w 78"/>
                <a:gd name="T13" fmla="*/ 37 h 122"/>
                <a:gd name="T14" fmla="*/ 30 w 78"/>
                <a:gd name="T15" fmla="*/ 37 h 122"/>
                <a:gd name="T16" fmla="*/ 37 w 78"/>
                <a:gd name="T17" fmla="*/ 40 h 122"/>
                <a:gd name="T18" fmla="*/ 49 w 78"/>
                <a:gd name="T19" fmla="*/ 40 h 122"/>
                <a:gd name="T20" fmla="*/ 49 w 78"/>
                <a:gd name="T21" fmla="*/ 33 h 122"/>
                <a:gd name="T22" fmla="*/ 45 w 78"/>
                <a:gd name="T23" fmla="*/ 25 h 122"/>
                <a:gd name="T24" fmla="*/ 49 w 78"/>
                <a:gd name="T25" fmla="*/ 25 h 122"/>
                <a:gd name="T26" fmla="*/ 56 w 78"/>
                <a:gd name="T27" fmla="*/ 18 h 122"/>
                <a:gd name="T28" fmla="*/ 63 w 78"/>
                <a:gd name="T29" fmla="*/ 14 h 122"/>
                <a:gd name="T30" fmla="*/ 63 w 78"/>
                <a:gd name="T31" fmla="*/ 7 h 122"/>
                <a:gd name="T32" fmla="*/ 63 w 78"/>
                <a:gd name="T33" fmla="*/ 3 h 122"/>
                <a:gd name="T34" fmla="*/ 67 w 78"/>
                <a:gd name="T35" fmla="*/ 3 h 122"/>
                <a:gd name="T36" fmla="*/ 67 w 78"/>
                <a:gd name="T37" fmla="*/ 7 h 122"/>
                <a:gd name="T38" fmla="*/ 78 w 78"/>
                <a:gd name="T39" fmla="*/ 14 h 122"/>
                <a:gd name="T40" fmla="*/ 71 w 78"/>
                <a:gd name="T41" fmla="*/ 18 h 122"/>
                <a:gd name="T42" fmla="*/ 71 w 78"/>
                <a:gd name="T43" fmla="*/ 22 h 122"/>
                <a:gd name="T44" fmla="*/ 67 w 78"/>
                <a:gd name="T45" fmla="*/ 33 h 122"/>
                <a:gd name="T46" fmla="*/ 71 w 78"/>
                <a:gd name="T47" fmla="*/ 44 h 122"/>
                <a:gd name="T48" fmla="*/ 71 w 78"/>
                <a:gd name="T49" fmla="*/ 48 h 122"/>
                <a:gd name="T50" fmla="*/ 71 w 78"/>
                <a:gd name="T51" fmla="*/ 55 h 122"/>
                <a:gd name="T52" fmla="*/ 63 w 78"/>
                <a:gd name="T53" fmla="*/ 63 h 122"/>
                <a:gd name="T54" fmla="*/ 60 w 78"/>
                <a:gd name="T55" fmla="*/ 66 h 122"/>
                <a:gd name="T56" fmla="*/ 52 w 78"/>
                <a:gd name="T57" fmla="*/ 70 h 122"/>
                <a:gd name="T58" fmla="*/ 45 w 78"/>
                <a:gd name="T59" fmla="*/ 74 h 122"/>
                <a:gd name="T60" fmla="*/ 49 w 78"/>
                <a:gd name="T61" fmla="*/ 81 h 122"/>
                <a:gd name="T62" fmla="*/ 49 w 78"/>
                <a:gd name="T63" fmla="*/ 89 h 122"/>
                <a:gd name="T64" fmla="*/ 56 w 78"/>
                <a:gd name="T65" fmla="*/ 92 h 122"/>
                <a:gd name="T66" fmla="*/ 67 w 78"/>
                <a:gd name="T67" fmla="*/ 100 h 122"/>
                <a:gd name="T68" fmla="*/ 52 w 78"/>
                <a:gd name="T69" fmla="*/ 103 h 122"/>
                <a:gd name="T70" fmla="*/ 37 w 78"/>
                <a:gd name="T71" fmla="*/ 111 h 122"/>
                <a:gd name="T72" fmla="*/ 34 w 78"/>
                <a:gd name="T73" fmla="*/ 118 h 122"/>
                <a:gd name="T74" fmla="*/ 26 w 78"/>
                <a:gd name="T75" fmla="*/ 118 h 122"/>
                <a:gd name="T76" fmla="*/ 26 w 78"/>
                <a:gd name="T77" fmla="*/ 122 h 122"/>
                <a:gd name="T78" fmla="*/ 19 w 78"/>
                <a:gd name="T79" fmla="*/ 122 h 122"/>
                <a:gd name="T80" fmla="*/ 23 w 78"/>
                <a:gd name="T81" fmla="*/ 118 h 122"/>
                <a:gd name="T82" fmla="*/ 15 w 78"/>
                <a:gd name="T83" fmla="*/ 118 h 122"/>
                <a:gd name="T84" fmla="*/ 15 w 78"/>
                <a:gd name="T85" fmla="*/ 115 h 122"/>
                <a:gd name="T86" fmla="*/ 19 w 78"/>
                <a:gd name="T87" fmla="*/ 103 h 122"/>
                <a:gd name="T88" fmla="*/ 26 w 78"/>
                <a:gd name="T89" fmla="*/ 100 h 122"/>
                <a:gd name="T90" fmla="*/ 15 w 78"/>
                <a:gd name="T91" fmla="*/ 103 h 122"/>
                <a:gd name="T92" fmla="*/ 15 w 78"/>
                <a:gd name="T93" fmla="*/ 92 h 122"/>
                <a:gd name="T94" fmla="*/ 15 w 78"/>
                <a:gd name="T95" fmla="*/ 85 h 122"/>
                <a:gd name="T96" fmla="*/ 19 w 78"/>
                <a:gd name="T97" fmla="*/ 81 h 122"/>
                <a:gd name="T98" fmla="*/ 15 w 78"/>
                <a:gd name="T99" fmla="*/ 81 h 122"/>
                <a:gd name="T100" fmla="*/ 8 w 78"/>
                <a:gd name="T101" fmla="*/ 81 h 122"/>
                <a:gd name="T102" fmla="*/ 4 w 78"/>
                <a:gd name="T103" fmla="*/ 81 h 122"/>
                <a:gd name="T104" fmla="*/ 0 w 78"/>
                <a:gd name="T105" fmla="*/ 77 h 122"/>
                <a:gd name="T106" fmla="*/ 0 w 78"/>
                <a:gd name="T107" fmla="*/ 77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8" h="122">
                  <a:moveTo>
                    <a:pt x="0" y="77"/>
                  </a:moveTo>
                  <a:lnTo>
                    <a:pt x="0" y="70"/>
                  </a:lnTo>
                  <a:lnTo>
                    <a:pt x="4" y="66"/>
                  </a:lnTo>
                  <a:lnTo>
                    <a:pt x="4" y="63"/>
                  </a:lnTo>
                  <a:lnTo>
                    <a:pt x="4" y="59"/>
                  </a:lnTo>
                  <a:lnTo>
                    <a:pt x="12" y="55"/>
                  </a:lnTo>
                  <a:lnTo>
                    <a:pt x="12" y="51"/>
                  </a:lnTo>
                  <a:lnTo>
                    <a:pt x="15" y="51"/>
                  </a:lnTo>
                  <a:lnTo>
                    <a:pt x="19" y="44"/>
                  </a:lnTo>
                  <a:lnTo>
                    <a:pt x="19" y="40"/>
                  </a:lnTo>
                  <a:lnTo>
                    <a:pt x="19" y="40"/>
                  </a:lnTo>
                  <a:lnTo>
                    <a:pt x="19" y="33"/>
                  </a:lnTo>
                  <a:lnTo>
                    <a:pt x="23" y="29"/>
                  </a:lnTo>
                  <a:lnTo>
                    <a:pt x="26" y="37"/>
                  </a:lnTo>
                  <a:lnTo>
                    <a:pt x="30" y="37"/>
                  </a:lnTo>
                  <a:lnTo>
                    <a:pt x="30" y="37"/>
                  </a:lnTo>
                  <a:lnTo>
                    <a:pt x="34" y="37"/>
                  </a:lnTo>
                  <a:lnTo>
                    <a:pt x="37" y="40"/>
                  </a:lnTo>
                  <a:lnTo>
                    <a:pt x="45" y="37"/>
                  </a:lnTo>
                  <a:lnTo>
                    <a:pt x="49" y="40"/>
                  </a:lnTo>
                  <a:lnTo>
                    <a:pt x="52" y="33"/>
                  </a:lnTo>
                  <a:lnTo>
                    <a:pt x="49" y="33"/>
                  </a:lnTo>
                  <a:lnTo>
                    <a:pt x="49" y="29"/>
                  </a:lnTo>
                  <a:lnTo>
                    <a:pt x="45" y="25"/>
                  </a:lnTo>
                  <a:lnTo>
                    <a:pt x="45" y="25"/>
                  </a:lnTo>
                  <a:lnTo>
                    <a:pt x="49" y="25"/>
                  </a:lnTo>
                  <a:lnTo>
                    <a:pt x="56" y="22"/>
                  </a:lnTo>
                  <a:lnTo>
                    <a:pt x="56" y="18"/>
                  </a:lnTo>
                  <a:lnTo>
                    <a:pt x="60" y="14"/>
                  </a:lnTo>
                  <a:lnTo>
                    <a:pt x="63" y="14"/>
                  </a:lnTo>
                  <a:lnTo>
                    <a:pt x="63" y="11"/>
                  </a:lnTo>
                  <a:lnTo>
                    <a:pt x="63" y="7"/>
                  </a:lnTo>
                  <a:lnTo>
                    <a:pt x="63" y="7"/>
                  </a:lnTo>
                  <a:lnTo>
                    <a:pt x="63" y="3"/>
                  </a:lnTo>
                  <a:lnTo>
                    <a:pt x="63" y="0"/>
                  </a:lnTo>
                  <a:lnTo>
                    <a:pt x="67" y="3"/>
                  </a:lnTo>
                  <a:lnTo>
                    <a:pt x="67" y="7"/>
                  </a:lnTo>
                  <a:lnTo>
                    <a:pt x="67" y="7"/>
                  </a:lnTo>
                  <a:lnTo>
                    <a:pt x="74" y="11"/>
                  </a:lnTo>
                  <a:lnTo>
                    <a:pt x="78" y="14"/>
                  </a:lnTo>
                  <a:lnTo>
                    <a:pt x="78" y="14"/>
                  </a:lnTo>
                  <a:lnTo>
                    <a:pt x="71" y="18"/>
                  </a:lnTo>
                  <a:lnTo>
                    <a:pt x="71" y="18"/>
                  </a:lnTo>
                  <a:lnTo>
                    <a:pt x="71" y="22"/>
                  </a:lnTo>
                  <a:lnTo>
                    <a:pt x="67" y="29"/>
                  </a:lnTo>
                  <a:lnTo>
                    <a:pt x="67" y="33"/>
                  </a:lnTo>
                  <a:lnTo>
                    <a:pt x="71" y="37"/>
                  </a:lnTo>
                  <a:lnTo>
                    <a:pt x="71" y="44"/>
                  </a:lnTo>
                  <a:lnTo>
                    <a:pt x="74" y="48"/>
                  </a:lnTo>
                  <a:lnTo>
                    <a:pt x="71" y="48"/>
                  </a:lnTo>
                  <a:lnTo>
                    <a:pt x="67" y="51"/>
                  </a:lnTo>
                  <a:lnTo>
                    <a:pt x="71" y="55"/>
                  </a:lnTo>
                  <a:lnTo>
                    <a:pt x="60" y="63"/>
                  </a:lnTo>
                  <a:lnTo>
                    <a:pt x="63" y="63"/>
                  </a:lnTo>
                  <a:lnTo>
                    <a:pt x="60" y="66"/>
                  </a:lnTo>
                  <a:lnTo>
                    <a:pt x="60" y="66"/>
                  </a:lnTo>
                  <a:lnTo>
                    <a:pt x="56" y="66"/>
                  </a:lnTo>
                  <a:lnTo>
                    <a:pt x="52" y="70"/>
                  </a:lnTo>
                  <a:lnTo>
                    <a:pt x="52" y="74"/>
                  </a:lnTo>
                  <a:lnTo>
                    <a:pt x="45" y="74"/>
                  </a:lnTo>
                  <a:lnTo>
                    <a:pt x="45" y="77"/>
                  </a:lnTo>
                  <a:lnTo>
                    <a:pt x="49" y="81"/>
                  </a:lnTo>
                  <a:lnTo>
                    <a:pt x="45" y="85"/>
                  </a:lnTo>
                  <a:lnTo>
                    <a:pt x="49" y="89"/>
                  </a:lnTo>
                  <a:lnTo>
                    <a:pt x="52" y="89"/>
                  </a:lnTo>
                  <a:lnTo>
                    <a:pt x="56" y="92"/>
                  </a:lnTo>
                  <a:lnTo>
                    <a:pt x="67" y="96"/>
                  </a:lnTo>
                  <a:lnTo>
                    <a:pt x="67" y="100"/>
                  </a:lnTo>
                  <a:lnTo>
                    <a:pt x="63" y="103"/>
                  </a:lnTo>
                  <a:lnTo>
                    <a:pt x="52" y="103"/>
                  </a:lnTo>
                  <a:lnTo>
                    <a:pt x="45" y="111"/>
                  </a:lnTo>
                  <a:lnTo>
                    <a:pt x="37" y="111"/>
                  </a:lnTo>
                  <a:lnTo>
                    <a:pt x="34" y="115"/>
                  </a:lnTo>
                  <a:lnTo>
                    <a:pt x="34" y="118"/>
                  </a:lnTo>
                  <a:lnTo>
                    <a:pt x="30" y="115"/>
                  </a:lnTo>
                  <a:lnTo>
                    <a:pt x="26" y="118"/>
                  </a:lnTo>
                  <a:lnTo>
                    <a:pt x="30" y="118"/>
                  </a:lnTo>
                  <a:lnTo>
                    <a:pt x="26" y="122"/>
                  </a:lnTo>
                  <a:lnTo>
                    <a:pt x="23" y="122"/>
                  </a:lnTo>
                  <a:lnTo>
                    <a:pt x="19" y="122"/>
                  </a:lnTo>
                  <a:lnTo>
                    <a:pt x="19" y="122"/>
                  </a:lnTo>
                  <a:lnTo>
                    <a:pt x="23" y="118"/>
                  </a:lnTo>
                  <a:lnTo>
                    <a:pt x="19" y="115"/>
                  </a:lnTo>
                  <a:lnTo>
                    <a:pt x="15" y="118"/>
                  </a:lnTo>
                  <a:lnTo>
                    <a:pt x="15" y="118"/>
                  </a:lnTo>
                  <a:lnTo>
                    <a:pt x="15" y="115"/>
                  </a:lnTo>
                  <a:lnTo>
                    <a:pt x="15" y="107"/>
                  </a:lnTo>
                  <a:lnTo>
                    <a:pt x="19" y="103"/>
                  </a:lnTo>
                  <a:lnTo>
                    <a:pt x="23" y="103"/>
                  </a:lnTo>
                  <a:lnTo>
                    <a:pt x="26" y="100"/>
                  </a:lnTo>
                  <a:lnTo>
                    <a:pt x="23" y="103"/>
                  </a:lnTo>
                  <a:lnTo>
                    <a:pt x="15" y="103"/>
                  </a:lnTo>
                  <a:lnTo>
                    <a:pt x="15" y="100"/>
                  </a:lnTo>
                  <a:lnTo>
                    <a:pt x="15" y="92"/>
                  </a:lnTo>
                  <a:lnTo>
                    <a:pt x="19" y="89"/>
                  </a:lnTo>
                  <a:lnTo>
                    <a:pt x="15" y="85"/>
                  </a:lnTo>
                  <a:lnTo>
                    <a:pt x="19" y="85"/>
                  </a:lnTo>
                  <a:lnTo>
                    <a:pt x="19" y="81"/>
                  </a:lnTo>
                  <a:lnTo>
                    <a:pt x="19" y="81"/>
                  </a:lnTo>
                  <a:lnTo>
                    <a:pt x="15" y="81"/>
                  </a:lnTo>
                  <a:lnTo>
                    <a:pt x="12" y="85"/>
                  </a:lnTo>
                  <a:lnTo>
                    <a:pt x="8" y="81"/>
                  </a:lnTo>
                  <a:lnTo>
                    <a:pt x="4" y="81"/>
                  </a:lnTo>
                  <a:lnTo>
                    <a:pt x="4" y="81"/>
                  </a:lnTo>
                  <a:lnTo>
                    <a:pt x="4" y="85"/>
                  </a:lnTo>
                  <a:lnTo>
                    <a:pt x="0" y="77"/>
                  </a:lnTo>
                  <a:lnTo>
                    <a:pt x="0" y="77"/>
                  </a:lnTo>
                  <a:lnTo>
                    <a:pt x="0" y="7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4" name="Freeform 15"/>
            <p:cNvSpPr/>
            <p:nvPr/>
          </p:nvSpPr>
          <p:spPr bwMode="auto">
            <a:xfrm>
              <a:off x="7347007" y="2670585"/>
              <a:ext cx="910024" cy="375330"/>
            </a:xfrm>
            <a:custGeom>
              <a:avLst/>
              <a:gdLst>
                <a:gd name="T0" fmla="*/ 19 w 508"/>
                <a:gd name="T1" fmla="*/ 66 h 215"/>
                <a:gd name="T2" fmla="*/ 30 w 508"/>
                <a:gd name="T3" fmla="*/ 52 h 215"/>
                <a:gd name="T4" fmla="*/ 37 w 508"/>
                <a:gd name="T5" fmla="*/ 44 h 215"/>
                <a:gd name="T6" fmla="*/ 60 w 508"/>
                <a:gd name="T7" fmla="*/ 37 h 215"/>
                <a:gd name="T8" fmla="*/ 71 w 508"/>
                <a:gd name="T9" fmla="*/ 41 h 215"/>
                <a:gd name="T10" fmla="*/ 89 w 508"/>
                <a:gd name="T11" fmla="*/ 41 h 215"/>
                <a:gd name="T12" fmla="*/ 108 w 508"/>
                <a:gd name="T13" fmla="*/ 55 h 215"/>
                <a:gd name="T14" fmla="*/ 126 w 508"/>
                <a:gd name="T15" fmla="*/ 52 h 215"/>
                <a:gd name="T16" fmla="*/ 145 w 508"/>
                <a:gd name="T17" fmla="*/ 52 h 215"/>
                <a:gd name="T18" fmla="*/ 148 w 508"/>
                <a:gd name="T19" fmla="*/ 33 h 215"/>
                <a:gd name="T20" fmla="*/ 137 w 508"/>
                <a:gd name="T21" fmla="*/ 18 h 215"/>
                <a:gd name="T22" fmla="*/ 148 w 508"/>
                <a:gd name="T23" fmla="*/ 7 h 215"/>
                <a:gd name="T24" fmla="*/ 159 w 508"/>
                <a:gd name="T25" fmla="*/ 3 h 215"/>
                <a:gd name="T26" fmla="*/ 182 w 508"/>
                <a:gd name="T27" fmla="*/ 7 h 215"/>
                <a:gd name="T28" fmla="*/ 200 w 508"/>
                <a:gd name="T29" fmla="*/ 11 h 215"/>
                <a:gd name="T30" fmla="*/ 208 w 508"/>
                <a:gd name="T31" fmla="*/ 26 h 215"/>
                <a:gd name="T32" fmla="*/ 219 w 508"/>
                <a:gd name="T33" fmla="*/ 33 h 215"/>
                <a:gd name="T34" fmla="*/ 237 w 508"/>
                <a:gd name="T35" fmla="*/ 37 h 215"/>
                <a:gd name="T36" fmla="*/ 259 w 508"/>
                <a:gd name="T37" fmla="*/ 29 h 215"/>
                <a:gd name="T38" fmla="*/ 285 w 508"/>
                <a:gd name="T39" fmla="*/ 33 h 215"/>
                <a:gd name="T40" fmla="*/ 308 w 508"/>
                <a:gd name="T41" fmla="*/ 44 h 215"/>
                <a:gd name="T42" fmla="*/ 330 w 508"/>
                <a:gd name="T43" fmla="*/ 48 h 215"/>
                <a:gd name="T44" fmla="*/ 356 w 508"/>
                <a:gd name="T45" fmla="*/ 48 h 215"/>
                <a:gd name="T46" fmla="*/ 378 w 508"/>
                <a:gd name="T47" fmla="*/ 37 h 215"/>
                <a:gd name="T48" fmla="*/ 393 w 508"/>
                <a:gd name="T49" fmla="*/ 26 h 215"/>
                <a:gd name="T50" fmla="*/ 408 w 508"/>
                <a:gd name="T51" fmla="*/ 18 h 215"/>
                <a:gd name="T52" fmla="*/ 422 w 508"/>
                <a:gd name="T53" fmla="*/ 26 h 215"/>
                <a:gd name="T54" fmla="*/ 437 w 508"/>
                <a:gd name="T55" fmla="*/ 48 h 215"/>
                <a:gd name="T56" fmla="*/ 445 w 508"/>
                <a:gd name="T57" fmla="*/ 74 h 215"/>
                <a:gd name="T58" fmla="*/ 471 w 508"/>
                <a:gd name="T59" fmla="*/ 66 h 215"/>
                <a:gd name="T60" fmla="*/ 496 w 508"/>
                <a:gd name="T61" fmla="*/ 70 h 215"/>
                <a:gd name="T62" fmla="*/ 504 w 508"/>
                <a:gd name="T63" fmla="*/ 89 h 215"/>
                <a:gd name="T64" fmla="*/ 496 w 508"/>
                <a:gd name="T65" fmla="*/ 92 h 215"/>
                <a:gd name="T66" fmla="*/ 474 w 508"/>
                <a:gd name="T67" fmla="*/ 100 h 215"/>
                <a:gd name="T68" fmla="*/ 467 w 508"/>
                <a:gd name="T69" fmla="*/ 104 h 215"/>
                <a:gd name="T70" fmla="*/ 452 w 508"/>
                <a:gd name="T71" fmla="*/ 126 h 215"/>
                <a:gd name="T72" fmla="*/ 430 w 508"/>
                <a:gd name="T73" fmla="*/ 133 h 215"/>
                <a:gd name="T74" fmla="*/ 415 w 508"/>
                <a:gd name="T75" fmla="*/ 137 h 215"/>
                <a:gd name="T76" fmla="*/ 393 w 508"/>
                <a:gd name="T77" fmla="*/ 148 h 215"/>
                <a:gd name="T78" fmla="*/ 404 w 508"/>
                <a:gd name="T79" fmla="*/ 163 h 215"/>
                <a:gd name="T80" fmla="*/ 382 w 508"/>
                <a:gd name="T81" fmla="*/ 189 h 215"/>
                <a:gd name="T82" fmla="*/ 352 w 508"/>
                <a:gd name="T83" fmla="*/ 196 h 215"/>
                <a:gd name="T84" fmla="*/ 311 w 508"/>
                <a:gd name="T85" fmla="*/ 215 h 215"/>
                <a:gd name="T86" fmla="*/ 289 w 508"/>
                <a:gd name="T87" fmla="*/ 215 h 215"/>
                <a:gd name="T88" fmla="*/ 248 w 508"/>
                <a:gd name="T89" fmla="*/ 196 h 215"/>
                <a:gd name="T90" fmla="*/ 215 w 508"/>
                <a:gd name="T91" fmla="*/ 200 h 215"/>
                <a:gd name="T92" fmla="*/ 167 w 508"/>
                <a:gd name="T93" fmla="*/ 200 h 215"/>
                <a:gd name="T94" fmla="*/ 152 w 508"/>
                <a:gd name="T95" fmla="*/ 178 h 215"/>
                <a:gd name="T96" fmla="*/ 145 w 508"/>
                <a:gd name="T97" fmla="*/ 170 h 215"/>
                <a:gd name="T98" fmla="*/ 122 w 508"/>
                <a:gd name="T99" fmla="*/ 163 h 215"/>
                <a:gd name="T100" fmla="*/ 100 w 508"/>
                <a:gd name="T101" fmla="*/ 156 h 215"/>
                <a:gd name="T102" fmla="*/ 63 w 508"/>
                <a:gd name="T103" fmla="*/ 148 h 215"/>
                <a:gd name="T104" fmla="*/ 67 w 508"/>
                <a:gd name="T105" fmla="*/ 133 h 215"/>
                <a:gd name="T106" fmla="*/ 60 w 508"/>
                <a:gd name="T107" fmla="*/ 118 h 215"/>
                <a:gd name="T108" fmla="*/ 52 w 508"/>
                <a:gd name="T109" fmla="*/ 107 h 215"/>
                <a:gd name="T110" fmla="*/ 37 w 508"/>
                <a:gd name="T111" fmla="*/ 104 h 215"/>
                <a:gd name="T112" fmla="*/ 26 w 508"/>
                <a:gd name="T113" fmla="*/ 100 h 215"/>
                <a:gd name="T114" fmla="*/ 19 w 508"/>
                <a:gd name="T115" fmla="*/ 96 h 215"/>
                <a:gd name="T116" fmla="*/ 4 w 508"/>
                <a:gd name="T117" fmla="*/ 85 h 215"/>
                <a:gd name="T118" fmla="*/ 0 w 508"/>
                <a:gd name="T119" fmla="*/ 81 h 2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508" h="215">
                  <a:moveTo>
                    <a:pt x="0" y="78"/>
                  </a:moveTo>
                  <a:lnTo>
                    <a:pt x="4" y="70"/>
                  </a:lnTo>
                  <a:lnTo>
                    <a:pt x="8" y="70"/>
                  </a:lnTo>
                  <a:lnTo>
                    <a:pt x="15" y="70"/>
                  </a:lnTo>
                  <a:lnTo>
                    <a:pt x="15" y="70"/>
                  </a:lnTo>
                  <a:lnTo>
                    <a:pt x="19" y="66"/>
                  </a:lnTo>
                  <a:lnTo>
                    <a:pt x="22" y="63"/>
                  </a:lnTo>
                  <a:lnTo>
                    <a:pt x="22" y="63"/>
                  </a:lnTo>
                  <a:lnTo>
                    <a:pt x="22" y="59"/>
                  </a:lnTo>
                  <a:lnTo>
                    <a:pt x="30" y="55"/>
                  </a:lnTo>
                  <a:lnTo>
                    <a:pt x="30" y="55"/>
                  </a:lnTo>
                  <a:lnTo>
                    <a:pt x="30" y="52"/>
                  </a:lnTo>
                  <a:lnTo>
                    <a:pt x="34" y="52"/>
                  </a:lnTo>
                  <a:lnTo>
                    <a:pt x="37" y="48"/>
                  </a:lnTo>
                  <a:lnTo>
                    <a:pt x="37" y="48"/>
                  </a:lnTo>
                  <a:lnTo>
                    <a:pt x="37" y="44"/>
                  </a:lnTo>
                  <a:lnTo>
                    <a:pt x="37" y="44"/>
                  </a:lnTo>
                  <a:lnTo>
                    <a:pt x="37" y="44"/>
                  </a:lnTo>
                  <a:lnTo>
                    <a:pt x="41" y="44"/>
                  </a:lnTo>
                  <a:lnTo>
                    <a:pt x="45" y="44"/>
                  </a:lnTo>
                  <a:lnTo>
                    <a:pt x="45" y="41"/>
                  </a:lnTo>
                  <a:lnTo>
                    <a:pt x="48" y="37"/>
                  </a:lnTo>
                  <a:lnTo>
                    <a:pt x="56" y="37"/>
                  </a:lnTo>
                  <a:lnTo>
                    <a:pt x="60" y="37"/>
                  </a:lnTo>
                  <a:lnTo>
                    <a:pt x="60" y="37"/>
                  </a:lnTo>
                  <a:lnTo>
                    <a:pt x="63" y="37"/>
                  </a:lnTo>
                  <a:lnTo>
                    <a:pt x="67" y="37"/>
                  </a:lnTo>
                  <a:lnTo>
                    <a:pt x="67" y="37"/>
                  </a:lnTo>
                  <a:lnTo>
                    <a:pt x="71" y="37"/>
                  </a:lnTo>
                  <a:lnTo>
                    <a:pt x="71" y="41"/>
                  </a:lnTo>
                  <a:lnTo>
                    <a:pt x="71" y="41"/>
                  </a:lnTo>
                  <a:lnTo>
                    <a:pt x="74" y="41"/>
                  </a:lnTo>
                  <a:lnTo>
                    <a:pt x="78" y="41"/>
                  </a:lnTo>
                  <a:lnTo>
                    <a:pt x="82" y="41"/>
                  </a:lnTo>
                  <a:lnTo>
                    <a:pt x="82" y="41"/>
                  </a:lnTo>
                  <a:lnTo>
                    <a:pt x="89" y="41"/>
                  </a:lnTo>
                  <a:lnTo>
                    <a:pt x="89" y="41"/>
                  </a:lnTo>
                  <a:lnTo>
                    <a:pt x="89" y="44"/>
                  </a:lnTo>
                  <a:lnTo>
                    <a:pt x="89" y="44"/>
                  </a:lnTo>
                  <a:lnTo>
                    <a:pt x="97" y="52"/>
                  </a:lnTo>
                  <a:lnTo>
                    <a:pt x="100" y="52"/>
                  </a:lnTo>
                  <a:lnTo>
                    <a:pt x="108" y="55"/>
                  </a:lnTo>
                  <a:lnTo>
                    <a:pt x="108" y="55"/>
                  </a:lnTo>
                  <a:lnTo>
                    <a:pt x="111" y="52"/>
                  </a:lnTo>
                  <a:lnTo>
                    <a:pt x="115" y="52"/>
                  </a:lnTo>
                  <a:lnTo>
                    <a:pt x="119" y="52"/>
                  </a:lnTo>
                  <a:lnTo>
                    <a:pt x="122" y="52"/>
                  </a:lnTo>
                  <a:lnTo>
                    <a:pt x="126" y="52"/>
                  </a:lnTo>
                  <a:lnTo>
                    <a:pt x="126" y="52"/>
                  </a:lnTo>
                  <a:lnTo>
                    <a:pt x="134" y="52"/>
                  </a:lnTo>
                  <a:lnTo>
                    <a:pt x="137" y="52"/>
                  </a:lnTo>
                  <a:lnTo>
                    <a:pt x="141" y="52"/>
                  </a:lnTo>
                  <a:lnTo>
                    <a:pt x="141" y="52"/>
                  </a:lnTo>
                  <a:lnTo>
                    <a:pt x="145" y="52"/>
                  </a:lnTo>
                  <a:lnTo>
                    <a:pt x="148" y="52"/>
                  </a:lnTo>
                  <a:lnTo>
                    <a:pt x="152" y="48"/>
                  </a:lnTo>
                  <a:lnTo>
                    <a:pt x="152" y="44"/>
                  </a:lnTo>
                  <a:lnTo>
                    <a:pt x="148" y="44"/>
                  </a:lnTo>
                  <a:lnTo>
                    <a:pt x="148" y="41"/>
                  </a:lnTo>
                  <a:lnTo>
                    <a:pt x="148" y="33"/>
                  </a:lnTo>
                  <a:lnTo>
                    <a:pt x="148" y="33"/>
                  </a:lnTo>
                  <a:lnTo>
                    <a:pt x="145" y="29"/>
                  </a:lnTo>
                  <a:lnTo>
                    <a:pt x="145" y="29"/>
                  </a:lnTo>
                  <a:lnTo>
                    <a:pt x="137" y="29"/>
                  </a:lnTo>
                  <a:lnTo>
                    <a:pt x="137" y="26"/>
                  </a:lnTo>
                  <a:lnTo>
                    <a:pt x="137" y="18"/>
                  </a:lnTo>
                  <a:lnTo>
                    <a:pt x="141" y="15"/>
                  </a:lnTo>
                  <a:lnTo>
                    <a:pt x="141" y="11"/>
                  </a:lnTo>
                  <a:lnTo>
                    <a:pt x="141" y="7"/>
                  </a:lnTo>
                  <a:lnTo>
                    <a:pt x="145" y="7"/>
                  </a:lnTo>
                  <a:lnTo>
                    <a:pt x="148" y="7"/>
                  </a:lnTo>
                  <a:lnTo>
                    <a:pt x="148" y="7"/>
                  </a:lnTo>
                  <a:lnTo>
                    <a:pt x="148" y="3"/>
                  </a:lnTo>
                  <a:lnTo>
                    <a:pt x="148" y="0"/>
                  </a:lnTo>
                  <a:lnTo>
                    <a:pt x="148" y="0"/>
                  </a:lnTo>
                  <a:lnTo>
                    <a:pt x="152" y="0"/>
                  </a:lnTo>
                  <a:lnTo>
                    <a:pt x="156" y="0"/>
                  </a:lnTo>
                  <a:lnTo>
                    <a:pt x="159" y="3"/>
                  </a:lnTo>
                  <a:lnTo>
                    <a:pt x="163" y="3"/>
                  </a:lnTo>
                  <a:lnTo>
                    <a:pt x="163" y="3"/>
                  </a:lnTo>
                  <a:lnTo>
                    <a:pt x="167" y="7"/>
                  </a:lnTo>
                  <a:lnTo>
                    <a:pt x="171" y="7"/>
                  </a:lnTo>
                  <a:lnTo>
                    <a:pt x="178" y="7"/>
                  </a:lnTo>
                  <a:lnTo>
                    <a:pt x="182" y="7"/>
                  </a:lnTo>
                  <a:lnTo>
                    <a:pt x="182" y="11"/>
                  </a:lnTo>
                  <a:lnTo>
                    <a:pt x="185" y="11"/>
                  </a:lnTo>
                  <a:lnTo>
                    <a:pt x="189" y="11"/>
                  </a:lnTo>
                  <a:lnTo>
                    <a:pt x="193" y="11"/>
                  </a:lnTo>
                  <a:lnTo>
                    <a:pt x="197" y="11"/>
                  </a:lnTo>
                  <a:lnTo>
                    <a:pt x="200" y="11"/>
                  </a:lnTo>
                  <a:lnTo>
                    <a:pt x="200" y="15"/>
                  </a:lnTo>
                  <a:lnTo>
                    <a:pt x="200" y="15"/>
                  </a:lnTo>
                  <a:lnTo>
                    <a:pt x="204" y="18"/>
                  </a:lnTo>
                  <a:lnTo>
                    <a:pt x="204" y="22"/>
                  </a:lnTo>
                  <a:lnTo>
                    <a:pt x="204" y="22"/>
                  </a:lnTo>
                  <a:lnTo>
                    <a:pt x="208" y="26"/>
                  </a:lnTo>
                  <a:lnTo>
                    <a:pt x="208" y="29"/>
                  </a:lnTo>
                  <a:lnTo>
                    <a:pt x="208" y="29"/>
                  </a:lnTo>
                  <a:lnTo>
                    <a:pt x="211" y="29"/>
                  </a:lnTo>
                  <a:lnTo>
                    <a:pt x="215" y="33"/>
                  </a:lnTo>
                  <a:lnTo>
                    <a:pt x="215" y="33"/>
                  </a:lnTo>
                  <a:lnTo>
                    <a:pt x="219" y="33"/>
                  </a:lnTo>
                  <a:lnTo>
                    <a:pt x="226" y="37"/>
                  </a:lnTo>
                  <a:lnTo>
                    <a:pt x="226" y="37"/>
                  </a:lnTo>
                  <a:lnTo>
                    <a:pt x="230" y="37"/>
                  </a:lnTo>
                  <a:lnTo>
                    <a:pt x="234" y="37"/>
                  </a:lnTo>
                  <a:lnTo>
                    <a:pt x="234" y="37"/>
                  </a:lnTo>
                  <a:lnTo>
                    <a:pt x="237" y="37"/>
                  </a:lnTo>
                  <a:lnTo>
                    <a:pt x="241" y="37"/>
                  </a:lnTo>
                  <a:lnTo>
                    <a:pt x="241" y="37"/>
                  </a:lnTo>
                  <a:lnTo>
                    <a:pt x="245" y="33"/>
                  </a:lnTo>
                  <a:lnTo>
                    <a:pt x="248" y="29"/>
                  </a:lnTo>
                  <a:lnTo>
                    <a:pt x="256" y="29"/>
                  </a:lnTo>
                  <a:lnTo>
                    <a:pt x="259" y="29"/>
                  </a:lnTo>
                  <a:lnTo>
                    <a:pt x="263" y="29"/>
                  </a:lnTo>
                  <a:lnTo>
                    <a:pt x="267" y="29"/>
                  </a:lnTo>
                  <a:lnTo>
                    <a:pt x="271" y="29"/>
                  </a:lnTo>
                  <a:lnTo>
                    <a:pt x="278" y="29"/>
                  </a:lnTo>
                  <a:lnTo>
                    <a:pt x="282" y="29"/>
                  </a:lnTo>
                  <a:lnTo>
                    <a:pt x="285" y="33"/>
                  </a:lnTo>
                  <a:lnTo>
                    <a:pt x="293" y="37"/>
                  </a:lnTo>
                  <a:lnTo>
                    <a:pt x="296" y="37"/>
                  </a:lnTo>
                  <a:lnTo>
                    <a:pt x="300" y="37"/>
                  </a:lnTo>
                  <a:lnTo>
                    <a:pt x="300" y="37"/>
                  </a:lnTo>
                  <a:lnTo>
                    <a:pt x="304" y="41"/>
                  </a:lnTo>
                  <a:lnTo>
                    <a:pt x="308" y="44"/>
                  </a:lnTo>
                  <a:lnTo>
                    <a:pt x="308" y="44"/>
                  </a:lnTo>
                  <a:lnTo>
                    <a:pt x="311" y="44"/>
                  </a:lnTo>
                  <a:lnTo>
                    <a:pt x="315" y="48"/>
                  </a:lnTo>
                  <a:lnTo>
                    <a:pt x="315" y="48"/>
                  </a:lnTo>
                  <a:lnTo>
                    <a:pt x="322" y="48"/>
                  </a:lnTo>
                  <a:lnTo>
                    <a:pt x="330" y="48"/>
                  </a:lnTo>
                  <a:lnTo>
                    <a:pt x="341" y="48"/>
                  </a:lnTo>
                  <a:lnTo>
                    <a:pt x="345" y="48"/>
                  </a:lnTo>
                  <a:lnTo>
                    <a:pt x="345" y="48"/>
                  </a:lnTo>
                  <a:lnTo>
                    <a:pt x="348" y="48"/>
                  </a:lnTo>
                  <a:lnTo>
                    <a:pt x="352" y="48"/>
                  </a:lnTo>
                  <a:lnTo>
                    <a:pt x="356" y="48"/>
                  </a:lnTo>
                  <a:lnTo>
                    <a:pt x="356" y="44"/>
                  </a:lnTo>
                  <a:lnTo>
                    <a:pt x="363" y="41"/>
                  </a:lnTo>
                  <a:lnTo>
                    <a:pt x="367" y="41"/>
                  </a:lnTo>
                  <a:lnTo>
                    <a:pt x="371" y="41"/>
                  </a:lnTo>
                  <a:lnTo>
                    <a:pt x="371" y="37"/>
                  </a:lnTo>
                  <a:lnTo>
                    <a:pt x="378" y="37"/>
                  </a:lnTo>
                  <a:lnTo>
                    <a:pt x="382" y="37"/>
                  </a:lnTo>
                  <a:lnTo>
                    <a:pt x="385" y="33"/>
                  </a:lnTo>
                  <a:lnTo>
                    <a:pt x="385" y="33"/>
                  </a:lnTo>
                  <a:lnTo>
                    <a:pt x="385" y="29"/>
                  </a:lnTo>
                  <a:lnTo>
                    <a:pt x="389" y="26"/>
                  </a:lnTo>
                  <a:lnTo>
                    <a:pt x="393" y="26"/>
                  </a:lnTo>
                  <a:lnTo>
                    <a:pt x="393" y="22"/>
                  </a:lnTo>
                  <a:lnTo>
                    <a:pt x="396" y="18"/>
                  </a:lnTo>
                  <a:lnTo>
                    <a:pt x="400" y="18"/>
                  </a:lnTo>
                  <a:lnTo>
                    <a:pt x="400" y="22"/>
                  </a:lnTo>
                  <a:lnTo>
                    <a:pt x="404" y="18"/>
                  </a:lnTo>
                  <a:lnTo>
                    <a:pt x="408" y="18"/>
                  </a:lnTo>
                  <a:lnTo>
                    <a:pt x="411" y="22"/>
                  </a:lnTo>
                  <a:lnTo>
                    <a:pt x="415" y="26"/>
                  </a:lnTo>
                  <a:lnTo>
                    <a:pt x="415" y="26"/>
                  </a:lnTo>
                  <a:lnTo>
                    <a:pt x="419" y="26"/>
                  </a:lnTo>
                  <a:lnTo>
                    <a:pt x="419" y="26"/>
                  </a:lnTo>
                  <a:lnTo>
                    <a:pt x="422" y="26"/>
                  </a:lnTo>
                  <a:lnTo>
                    <a:pt x="426" y="22"/>
                  </a:lnTo>
                  <a:lnTo>
                    <a:pt x="426" y="22"/>
                  </a:lnTo>
                  <a:lnTo>
                    <a:pt x="433" y="22"/>
                  </a:lnTo>
                  <a:lnTo>
                    <a:pt x="437" y="22"/>
                  </a:lnTo>
                  <a:lnTo>
                    <a:pt x="441" y="26"/>
                  </a:lnTo>
                  <a:lnTo>
                    <a:pt x="437" y="48"/>
                  </a:lnTo>
                  <a:lnTo>
                    <a:pt x="437" y="52"/>
                  </a:lnTo>
                  <a:lnTo>
                    <a:pt x="437" y="55"/>
                  </a:lnTo>
                  <a:lnTo>
                    <a:pt x="437" y="59"/>
                  </a:lnTo>
                  <a:lnTo>
                    <a:pt x="433" y="66"/>
                  </a:lnTo>
                  <a:lnTo>
                    <a:pt x="437" y="70"/>
                  </a:lnTo>
                  <a:lnTo>
                    <a:pt x="445" y="74"/>
                  </a:lnTo>
                  <a:lnTo>
                    <a:pt x="452" y="70"/>
                  </a:lnTo>
                  <a:lnTo>
                    <a:pt x="456" y="70"/>
                  </a:lnTo>
                  <a:lnTo>
                    <a:pt x="463" y="70"/>
                  </a:lnTo>
                  <a:lnTo>
                    <a:pt x="467" y="74"/>
                  </a:lnTo>
                  <a:lnTo>
                    <a:pt x="471" y="70"/>
                  </a:lnTo>
                  <a:lnTo>
                    <a:pt x="471" y="66"/>
                  </a:lnTo>
                  <a:lnTo>
                    <a:pt x="471" y="63"/>
                  </a:lnTo>
                  <a:lnTo>
                    <a:pt x="474" y="63"/>
                  </a:lnTo>
                  <a:lnTo>
                    <a:pt x="478" y="59"/>
                  </a:lnTo>
                  <a:lnTo>
                    <a:pt x="485" y="63"/>
                  </a:lnTo>
                  <a:lnTo>
                    <a:pt x="489" y="66"/>
                  </a:lnTo>
                  <a:lnTo>
                    <a:pt x="496" y="70"/>
                  </a:lnTo>
                  <a:lnTo>
                    <a:pt x="500" y="78"/>
                  </a:lnTo>
                  <a:lnTo>
                    <a:pt x="504" y="81"/>
                  </a:lnTo>
                  <a:lnTo>
                    <a:pt x="508" y="85"/>
                  </a:lnTo>
                  <a:lnTo>
                    <a:pt x="508" y="85"/>
                  </a:lnTo>
                  <a:lnTo>
                    <a:pt x="508" y="89"/>
                  </a:lnTo>
                  <a:lnTo>
                    <a:pt x="504" y="89"/>
                  </a:lnTo>
                  <a:lnTo>
                    <a:pt x="504" y="92"/>
                  </a:lnTo>
                  <a:lnTo>
                    <a:pt x="504" y="92"/>
                  </a:lnTo>
                  <a:lnTo>
                    <a:pt x="500" y="92"/>
                  </a:lnTo>
                  <a:lnTo>
                    <a:pt x="500" y="92"/>
                  </a:lnTo>
                  <a:lnTo>
                    <a:pt x="496" y="92"/>
                  </a:lnTo>
                  <a:lnTo>
                    <a:pt x="496" y="92"/>
                  </a:lnTo>
                  <a:lnTo>
                    <a:pt x="489" y="92"/>
                  </a:lnTo>
                  <a:lnTo>
                    <a:pt x="489" y="92"/>
                  </a:lnTo>
                  <a:lnTo>
                    <a:pt x="485" y="96"/>
                  </a:lnTo>
                  <a:lnTo>
                    <a:pt x="482" y="100"/>
                  </a:lnTo>
                  <a:lnTo>
                    <a:pt x="478" y="100"/>
                  </a:lnTo>
                  <a:lnTo>
                    <a:pt x="474" y="100"/>
                  </a:lnTo>
                  <a:lnTo>
                    <a:pt x="474" y="100"/>
                  </a:lnTo>
                  <a:lnTo>
                    <a:pt x="474" y="104"/>
                  </a:lnTo>
                  <a:lnTo>
                    <a:pt x="471" y="104"/>
                  </a:lnTo>
                  <a:lnTo>
                    <a:pt x="471" y="104"/>
                  </a:lnTo>
                  <a:lnTo>
                    <a:pt x="467" y="104"/>
                  </a:lnTo>
                  <a:lnTo>
                    <a:pt x="467" y="104"/>
                  </a:lnTo>
                  <a:lnTo>
                    <a:pt x="463" y="111"/>
                  </a:lnTo>
                  <a:lnTo>
                    <a:pt x="463" y="115"/>
                  </a:lnTo>
                  <a:lnTo>
                    <a:pt x="463" y="118"/>
                  </a:lnTo>
                  <a:lnTo>
                    <a:pt x="463" y="118"/>
                  </a:lnTo>
                  <a:lnTo>
                    <a:pt x="459" y="118"/>
                  </a:lnTo>
                  <a:lnTo>
                    <a:pt x="452" y="126"/>
                  </a:lnTo>
                  <a:lnTo>
                    <a:pt x="448" y="126"/>
                  </a:lnTo>
                  <a:lnTo>
                    <a:pt x="441" y="122"/>
                  </a:lnTo>
                  <a:lnTo>
                    <a:pt x="441" y="126"/>
                  </a:lnTo>
                  <a:lnTo>
                    <a:pt x="437" y="130"/>
                  </a:lnTo>
                  <a:lnTo>
                    <a:pt x="433" y="133"/>
                  </a:lnTo>
                  <a:lnTo>
                    <a:pt x="430" y="133"/>
                  </a:lnTo>
                  <a:lnTo>
                    <a:pt x="430" y="137"/>
                  </a:lnTo>
                  <a:lnTo>
                    <a:pt x="426" y="141"/>
                  </a:lnTo>
                  <a:lnTo>
                    <a:pt x="426" y="141"/>
                  </a:lnTo>
                  <a:lnTo>
                    <a:pt x="422" y="137"/>
                  </a:lnTo>
                  <a:lnTo>
                    <a:pt x="419" y="137"/>
                  </a:lnTo>
                  <a:lnTo>
                    <a:pt x="415" y="137"/>
                  </a:lnTo>
                  <a:lnTo>
                    <a:pt x="411" y="133"/>
                  </a:lnTo>
                  <a:lnTo>
                    <a:pt x="404" y="133"/>
                  </a:lnTo>
                  <a:lnTo>
                    <a:pt x="400" y="133"/>
                  </a:lnTo>
                  <a:lnTo>
                    <a:pt x="396" y="137"/>
                  </a:lnTo>
                  <a:lnTo>
                    <a:pt x="393" y="141"/>
                  </a:lnTo>
                  <a:lnTo>
                    <a:pt x="393" y="148"/>
                  </a:lnTo>
                  <a:lnTo>
                    <a:pt x="393" y="152"/>
                  </a:lnTo>
                  <a:lnTo>
                    <a:pt x="393" y="152"/>
                  </a:lnTo>
                  <a:lnTo>
                    <a:pt x="400" y="156"/>
                  </a:lnTo>
                  <a:lnTo>
                    <a:pt x="408" y="159"/>
                  </a:lnTo>
                  <a:lnTo>
                    <a:pt x="408" y="163"/>
                  </a:lnTo>
                  <a:lnTo>
                    <a:pt x="404" y="163"/>
                  </a:lnTo>
                  <a:lnTo>
                    <a:pt x="404" y="167"/>
                  </a:lnTo>
                  <a:lnTo>
                    <a:pt x="396" y="174"/>
                  </a:lnTo>
                  <a:lnTo>
                    <a:pt x="393" y="181"/>
                  </a:lnTo>
                  <a:lnTo>
                    <a:pt x="389" y="185"/>
                  </a:lnTo>
                  <a:lnTo>
                    <a:pt x="385" y="185"/>
                  </a:lnTo>
                  <a:lnTo>
                    <a:pt x="382" y="189"/>
                  </a:lnTo>
                  <a:lnTo>
                    <a:pt x="378" y="189"/>
                  </a:lnTo>
                  <a:lnTo>
                    <a:pt x="374" y="189"/>
                  </a:lnTo>
                  <a:lnTo>
                    <a:pt x="371" y="193"/>
                  </a:lnTo>
                  <a:lnTo>
                    <a:pt x="363" y="193"/>
                  </a:lnTo>
                  <a:lnTo>
                    <a:pt x="356" y="193"/>
                  </a:lnTo>
                  <a:lnTo>
                    <a:pt x="352" y="196"/>
                  </a:lnTo>
                  <a:lnTo>
                    <a:pt x="348" y="196"/>
                  </a:lnTo>
                  <a:lnTo>
                    <a:pt x="337" y="200"/>
                  </a:lnTo>
                  <a:lnTo>
                    <a:pt x="326" y="204"/>
                  </a:lnTo>
                  <a:lnTo>
                    <a:pt x="322" y="207"/>
                  </a:lnTo>
                  <a:lnTo>
                    <a:pt x="315" y="215"/>
                  </a:lnTo>
                  <a:lnTo>
                    <a:pt x="311" y="215"/>
                  </a:lnTo>
                  <a:lnTo>
                    <a:pt x="308" y="215"/>
                  </a:lnTo>
                  <a:lnTo>
                    <a:pt x="304" y="215"/>
                  </a:lnTo>
                  <a:lnTo>
                    <a:pt x="304" y="215"/>
                  </a:lnTo>
                  <a:lnTo>
                    <a:pt x="304" y="211"/>
                  </a:lnTo>
                  <a:lnTo>
                    <a:pt x="296" y="211"/>
                  </a:lnTo>
                  <a:lnTo>
                    <a:pt x="289" y="215"/>
                  </a:lnTo>
                  <a:lnTo>
                    <a:pt x="285" y="211"/>
                  </a:lnTo>
                  <a:lnTo>
                    <a:pt x="278" y="211"/>
                  </a:lnTo>
                  <a:lnTo>
                    <a:pt x="271" y="207"/>
                  </a:lnTo>
                  <a:lnTo>
                    <a:pt x="259" y="204"/>
                  </a:lnTo>
                  <a:lnTo>
                    <a:pt x="252" y="196"/>
                  </a:lnTo>
                  <a:lnTo>
                    <a:pt x="248" y="196"/>
                  </a:lnTo>
                  <a:lnTo>
                    <a:pt x="237" y="196"/>
                  </a:lnTo>
                  <a:lnTo>
                    <a:pt x="226" y="196"/>
                  </a:lnTo>
                  <a:lnTo>
                    <a:pt x="226" y="196"/>
                  </a:lnTo>
                  <a:lnTo>
                    <a:pt x="222" y="196"/>
                  </a:lnTo>
                  <a:lnTo>
                    <a:pt x="222" y="200"/>
                  </a:lnTo>
                  <a:lnTo>
                    <a:pt x="215" y="200"/>
                  </a:lnTo>
                  <a:lnTo>
                    <a:pt x="208" y="200"/>
                  </a:lnTo>
                  <a:lnTo>
                    <a:pt x="197" y="200"/>
                  </a:lnTo>
                  <a:lnTo>
                    <a:pt x="185" y="200"/>
                  </a:lnTo>
                  <a:lnTo>
                    <a:pt x="178" y="200"/>
                  </a:lnTo>
                  <a:lnTo>
                    <a:pt x="171" y="200"/>
                  </a:lnTo>
                  <a:lnTo>
                    <a:pt x="167" y="200"/>
                  </a:lnTo>
                  <a:lnTo>
                    <a:pt x="163" y="200"/>
                  </a:lnTo>
                  <a:lnTo>
                    <a:pt x="159" y="193"/>
                  </a:lnTo>
                  <a:lnTo>
                    <a:pt x="159" y="189"/>
                  </a:lnTo>
                  <a:lnTo>
                    <a:pt x="156" y="185"/>
                  </a:lnTo>
                  <a:lnTo>
                    <a:pt x="152" y="181"/>
                  </a:lnTo>
                  <a:lnTo>
                    <a:pt x="152" y="178"/>
                  </a:lnTo>
                  <a:lnTo>
                    <a:pt x="152" y="178"/>
                  </a:lnTo>
                  <a:lnTo>
                    <a:pt x="148" y="174"/>
                  </a:lnTo>
                  <a:lnTo>
                    <a:pt x="145" y="174"/>
                  </a:lnTo>
                  <a:lnTo>
                    <a:pt x="145" y="174"/>
                  </a:lnTo>
                  <a:lnTo>
                    <a:pt x="145" y="170"/>
                  </a:lnTo>
                  <a:lnTo>
                    <a:pt x="145" y="170"/>
                  </a:lnTo>
                  <a:lnTo>
                    <a:pt x="141" y="170"/>
                  </a:lnTo>
                  <a:lnTo>
                    <a:pt x="141" y="170"/>
                  </a:lnTo>
                  <a:lnTo>
                    <a:pt x="137" y="170"/>
                  </a:lnTo>
                  <a:lnTo>
                    <a:pt x="134" y="167"/>
                  </a:lnTo>
                  <a:lnTo>
                    <a:pt x="126" y="163"/>
                  </a:lnTo>
                  <a:lnTo>
                    <a:pt x="122" y="163"/>
                  </a:lnTo>
                  <a:lnTo>
                    <a:pt x="122" y="163"/>
                  </a:lnTo>
                  <a:lnTo>
                    <a:pt x="119" y="163"/>
                  </a:lnTo>
                  <a:lnTo>
                    <a:pt x="119" y="159"/>
                  </a:lnTo>
                  <a:lnTo>
                    <a:pt x="115" y="159"/>
                  </a:lnTo>
                  <a:lnTo>
                    <a:pt x="104" y="156"/>
                  </a:lnTo>
                  <a:lnTo>
                    <a:pt x="100" y="156"/>
                  </a:lnTo>
                  <a:lnTo>
                    <a:pt x="100" y="156"/>
                  </a:lnTo>
                  <a:lnTo>
                    <a:pt x="97" y="156"/>
                  </a:lnTo>
                  <a:lnTo>
                    <a:pt x="89" y="156"/>
                  </a:lnTo>
                  <a:lnTo>
                    <a:pt x="71" y="156"/>
                  </a:lnTo>
                  <a:lnTo>
                    <a:pt x="67" y="152"/>
                  </a:lnTo>
                  <a:lnTo>
                    <a:pt x="63" y="148"/>
                  </a:lnTo>
                  <a:lnTo>
                    <a:pt x="63" y="144"/>
                  </a:lnTo>
                  <a:lnTo>
                    <a:pt x="63" y="141"/>
                  </a:lnTo>
                  <a:lnTo>
                    <a:pt x="67" y="141"/>
                  </a:lnTo>
                  <a:lnTo>
                    <a:pt x="67" y="141"/>
                  </a:lnTo>
                  <a:lnTo>
                    <a:pt x="67" y="137"/>
                  </a:lnTo>
                  <a:lnTo>
                    <a:pt x="67" y="133"/>
                  </a:lnTo>
                  <a:lnTo>
                    <a:pt x="67" y="130"/>
                  </a:lnTo>
                  <a:lnTo>
                    <a:pt x="67" y="130"/>
                  </a:lnTo>
                  <a:lnTo>
                    <a:pt x="67" y="126"/>
                  </a:lnTo>
                  <a:lnTo>
                    <a:pt x="67" y="126"/>
                  </a:lnTo>
                  <a:lnTo>
                    <a:pt x="63" y="122"/>
                  </a:lnTo>
                  <a:lnTo>
                    <a:pt x="60" y="118"/>
                  </a:lnTo>
                  <a:lnTo>
                    <a:pt x="60" y="118"/>
                  </a:lnTo>
                  <a:lnTo>
                    <a:pt x="56" y="115"/>
                  </a:lnTo>
                  <a:lnTo>
                    <a:pt x="56" y="115"/>
                  </a:lnTo>
                  <a:lnTo>
                    <a:pt x="56" y="111"/>
                  </a:lnTo>
                  <a:lnTo>
                    <a:pt x="52" y="107"/>
                  </a:lnTo>
                  <a:lnTo>
                    <a:pt x="52" y="107"/>
                  </a:lnTo>
                  <a:lnTo>
                    <a:pt x="48" y="104"/>
                  </a:lnTo>
                  <a:lnTo>
                    <a:pt x="48" y="104"/>
                  </a:lnTo>
                  <a:lnTo>
                    <a:pt x="45" y="100"/>
                  </a:lnTo>
                  <a:lnTo>
                    <a:pt x="45" y="100"/>
                  </a:lnTo>
                  <a:lnTo>
                    <a:pt x="41" y="100"/>
                  </a:lnTo>
                  <a:lnTo>
                    <a:pt x="37" y="104"/>
                  </a:lnTo>
                  <a:lnTo>
                    <a:pt x="37" y="104"/>
                  </a:lnTo>
                  <a:lnTo>
                    <a:pt x="37" y="104"/>
                  </a:lnTo>
                  <a:lnTo>
                    <a:pt x="34" y="100"/>
                  </a:lnTo>
                  <a:lnTo>
                    <a:pt x="34" y="100"/>
                  </a:lnTo>
                  <a:lnTo>
                    <a:pt x="30" y="100"/>
                  </a:lnTo>
                  <a:lnTo>
                    <a:pt x="26" y="100"/>
                  </a:lnTo>
                  <a:lnTo>
                    <a:pt x="26" y="100"/>
                  </a:lnTo>
                  <a:lnTo>
                    <a:pt x="22" y="104"/>
                  </a:lnTo>
                  <a:lnTo>
                    <a:pt x="22" y="104"/>
                  </a:lnTo>
                  <a:lnTo>
                    <a:pt x="19" y="100"/>
                  </a:lnTo>
                  <a:lnTo>
                    <a:pt x="19" y="100"/>
                  </a:lnTo>
                  <a:lnTo>
                    <a:pt x="19" y="96"/>
                  </a:lnTo>
                  <a:lnTo>
                    <a:pt x="15" y="96"/>
                  </a:lnTo>
                  <a:lnTo>
                    <a:pt x="11" y="92"/>
                  </a:lnTo>
                  <a:lnTo>
                    <a:pt x="11" y="92"/>
                  </a:lnTo>
                  <a:lnTo>
                    <a:pt x="8" y="89"/>
                  </a:lnTo>
                  <a:lnTo>
                    <a:pt x="8" y="89"/>
                  </a:lnTo>
                  <a:lnTo>
                    <a:pt x="4" y="85"/>
                  </a:lnTo>
                  <a:lnTo>
                    <a:pt x="4" y="85"/>
                  </a:lnTo>
                  <a:lnTo>
                    <a:pt x="4" y="81"/>
                  </a:lnTo>
                  <a:lnTo>
                    <a:pt x="4" y="85"/>
                  </a:lnTo>
                  <a:lnTo>
                    <a:pt x="4" y="85"/>
                  </a:lnTo>
                  <a:lnTo>
                    <a:pt x="4" y="85"/>
                  </a:lnTo>
                  <a:lnTo>
                    <a:pt x="0" y="81"/>
                  </a:lnTo>
                  <a:lnTo>
                    <a:pt x="0" y="81"/>
                  </a:lnTo>
                  <a:lnTo>
                    <a:pt x="0" y="78"/>
                  </a:lnTo>
                  <a:lnTo>
                    <a:pt x="0" y="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5" name="Freeform 16"/>
            <p:cNvSpPr/>
            <p:nvPr/>
          </p:nvSpPr>
          <p:spPr bwMode="auto">
            <a:xfrm>
              <a:off x="6220229" y="2599009"/>
              <a:ext cx="1114240" cy="518480"/>
            </a:xfrm>
            <a:custGeom>
              <a:avLst/>
              <a:gdLst>
                <a:gd name="T0" fmla="*/ 15 w 622"/>
                <a:gd name="T1" fmla="*/ 174 h 297"/>
                <a:gd name="T2" fmla="*/ 0 w 622"/>
                <a:gd name="T3" fmla="*/ 141 h 297"/>
                <a:gd name="T4" fmla="*/ 29 w 622"/>
                <a:gd name="T5" fmla="*/ 133 h 297"/>
                <a:gd name="T6" fmla="*/ 44 w 622"/>
                <a:gd name="T7" fmla="*/ 107 h 297"/>
                <a:gd name="T8" fmla="*/ 59 w 622"/>
                <a:gd name="T9" fmla="*/ 100 h 297"/>
                <a:gd name="T10" fmla="*/ 70 w 622"/>
                <a:gd name="T11" fmla="*/ 100 h 297"/>
                <a:gd name="T12" fmla="*/ 100 w 622"/>
                <a:gd name="T13" fmla="*/ 107 h 297"/>
                <a:gd name="T14" fmla="*/ 118 w 622"/>
                <a:gd name="T15" fmla="*/ 115 h 297"/>
                <a:gd name="T16" fmla="*/ 141 w 622"/>
                <a:gd name="T17" fmla="*/ 107 h 297"/>
                <a:gd name="T18" fmla="*/ 163 w 622"/>
                <a:gd name="T19" fmla="*/ 107 h 297"/>
                <a:gd name="T20" fmla="*/ 178 w 622"/>
                <a:gd name="T21" fmla="*/ 115 h 297"/>
                <a:gd name="T22" fmla="*/ 207 w 622"/>
                <a:gd name="T23" fmla="*/ 115 h 297"/>
                <a:gd name="T24" fmla="*/ 200 w 622"/>
                <a:gd name="T25" fmla="*/ 89 h 297"/>
                <a:gd name="T26" fmla="*/ 196 w 622"/>
                <a:gd name="T27" fmla="*/ 74 h 297"/>
                <a:gd name="T28" fmla="*/ 211 w 622"/>
                <a:gd name="T29" fmla="*/ 56 h 297"/>
                <a:gd name="T30" fmla="*/ 200 w 622"/>
                <a:gd name="T31" fmla="*/ 52 h 297"/>
                <a:gd name="T32" fmla="*/ 207 w 622"/>
                <a:gd name="T33" fmla="*/ 44 h 297"/>
                <a:gd name="T34" fmla="*/ 229 w 622"/>
                <a:gd name="T35" fmla="*/ 37 h 297"/>
                <a:gd name="T36" fmla="*/ 255 w 622"/>
                <a:gd name="T37" fmla="*/ 30 h 297"/>
                <a:gd name="T38" fmla="*/ 274 w 622"/>
                <a:gd name="T39" fmla="*/ 22 h 297"/>
                <a:gd name="T40" fmla="*/ 300 w 622"/>
                <a:gd name="T41" fmla="*/ 11 h 297"/>
                <a:gd name="T42" fmla="*/ 322 w 622"/>
                <a:gd name="T43" fmla="*/ 4 h 297"/>
                <a:gd name="T44" fmla="*/ 344 w 622"/>
                <a:gd name="T45" fmla="*/ 15 h 297"/>
                <a:gd name="T46" fmla="*/ 352 w 622"/>
                <a:gd name="T47" fmla="*/ 26 h 297"/>
                <a:gd name="T48" fmla="*/ 366 w 622"/>
                <a:gd name="T49" fmla="*/ 26 h 297"/>
                <a:gd name="T50" fmla="*/ 381 w 622"/>
                <a:gd name="T51" fmla="*/ 30 h 297"/>
                <a:gd name="T52" fmla="*/ 392 w 622"/>
                <a:gd name="T53" fmla="*/ 37 h 297"/>
                <a:gd name="T54" fmla="*/ 415 w 622"/>
                <a:gd name="T55" fmla="*/ 26 h 297"/>
                <a:gd name="T56" fmla="*/ 433 w 622"/>
                <a:gd name="T57" fmla="*/ 22 h 297"/>
                <a:gd name="T58" fmla="*/ 507 w 622"/>
                <a:gd name="T59" fmla="*/ 82 h 297"/>
                <a:gd name="T60" fmla="*/ 529 w 622"/>
                <a:gd name="T61" fmla="*/ 89 h 297"/>
                <a:gd name="T62" fmla="*/ 552 w 622"/>
                <a:gd name="T63" fmla="*/ 85 h 297"/>
                <a:gd name="T64" fmla="*/ 581 w 622"/>
                <a:gd name="T65" fmla="*/ 100 h 297"/>
                <a:gd name="T66" fmla="*/ 589 w 622"/>
                <a:gd name="T67" fmla="*/ 111 h 297"/>
                <a:gd name="T68" fmla="*/ 611 w 622"/>
                <a:gd name="T69" fmla="*/ 111 h 297"/>
                <a:gd name="T70" fmla="*/ 614 w 622"/>
                <a:gd name="T71" fmla="*/ 130 h 297"/>
                <a:gd name="T72" fmla="*/ 607 w 622"/>
                <a:gd name="T73" fmla="*/ 163 h 297"/>
                <a:gd name="T74" fmla="*/ 574 w 622"/>
                <a:gd name="T75" fmla="*/ 163 h 297"/>
                <a:gd name="T76" fmla="*/ 566 w 622"/>
                <a:gd name="T77" fmla="*/ 197 h 297"/>
                <a:gd name="T78" fmla="*/ 552 w 622"/>
                <a:gd name="T79" fmla="*/ 204 h 297"/>
                <a:gd name="T80" fmla="*/ 537 w 622"/>
                <a:gd name="T81" fmla="*/ 215 h 297"/>
                <a:gd name="T82" fmla="*/ 548 w 622"/>
                <a:gd name="T83" fmla="*/ 237 h 297"/>
                <a:gd name="T84" fmla="*/ 548 w 622"/>
                <a:gd name="T85" fmla="*/ 260 h 297"/>
                <a:gd name="T86" fmla="*/ 489 w 622"/>
                <a:gd name="T87" fmla="*/ 252 h 297"/>
                <a:gd name="T88" fmla="*/ 448 w 622"/>
                <a:gd name="T89" fmla="*/ 252 h 297"/>
                <a:gd name="T90" fmla="*/ 415 w 622"/>
                <a:gd name="T91" fmla="*/ 263 h 297"/>
                <a:gd name="T92" fmla="*/ 392 w 622"/>
                <a:gd name="T93" fmla="*/ 274 h 297"/>
                <a:gd name="T94" fmla="*/ 352 w 622"/>
                <a:gd name="T95" fmla="*/ 293 h 297"/>
                <a:gd name="T96" fmla="*/ 278 w 622"/>
                <a:gd name="T97" fmla="*/ 245 h 297"/>
                <a:gd name="T98" fmla="*/ 152 w 622"/>
                <a:gd name="T99" fmla="*/ 286 h 297"/>
                <a:gd name="T100" fmla="*/ 115 w 622"/>
                <a:gd name="T101" fmla="*/ 274 h 297"/>
                <a:gd name="T102" fmla="*/ 96 w 622"/>
                <a:gd name="T103" fmla="*/ 267 h 297"/>
                <a:gd name="T104" fmla="*/ 81 w 622"/>
                <a:gd name="T105" fmla="*/ 252 h 297"/>
                <a:gd name="T106" fmla="*/ 70 w 622"/>
                <a:gd name="T107" fmla="*/ 237 h 297"/>
                <a:gd name="T108" fmla="*/ 89 w 622"/>
                <a:gd name="T109" fmla="*/ 237 h 297"/>
                <a:gd name="T110" fmla="*/ 81 w 622"/>
                <a:gd name="T111" fmla="*/ 226 h 297"/>
                <a:gd name="T112" fmla="*/ 103 w 622"/>
                <a:gd name="T113" fmla="*/ 222 h 297"/>
                <a:gd name="T114" fmla="*/ 107 w 622"/>
                <a:gd name="T115" fmla="*/ 211 h 297"/>
                <a:gd name="T116" fmla="*/ 107 w 622"/>
                <a:gd name="T117" fmla="*/ 197 h 297"/>
                <a:gd name="T118" fmla="*/ 92 w 622"/>
                <a:gd name="T119" fmla="*/ 193 h 297"/>
                <a:gd name="T120" fmla="*/ 81 w 622"/>
                <a:gd name="T121" fmla="*/ 189 h 297"/>
                <a:gd name="T122" fmla="*/ 66 w 622"/>
                <a:gd name="T123" fmla="*/ 193 h 297"/>
                <a:gd name="T124" fmla="*/ 52 w 622"/>
                <a:gd name="T125" fmla="*/ 20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22" h="297">
                  <a:moveTo>
                    <a:pt x="48" y="200"/>
                  </a:moveTo>
                  <a:lnTo>
                    <a:pt x="44" y="197"/>
                  </a:lnTo>
                  <a:lnTo>
                    <a:pt x="37" y="200"/>
                  </a:lnTo>
                  <a:lnTo>
                    <a:pt x="33" y="197"/>
                  </a:lnTo>
                  <a:lnTo>
                    <a:pt x="33" y="193"/>
                  </a:lnTo>
                  <a:lnTo>
                    <a:pt x="41" y="193"/>
                  </a:lnTo>
                  <a:lnTo>
                    <a:pt x="33" y="182"/>
                  </a:lnTo>
                  <a:lnTo>
                    <a:pt x="26" y="178"/>
                  </a:lnTo>
                  <a:lnTo>
                    <a:pt x="15" y="174"/>
                  </a:lnTo>
                  <a:lnTo>
                    <a:pt x="15" y="178"/>
                  </a:lnTo>
                  <a:lnTo>
                    <a:pt x="7" y="171"/>
                  </a:lnTo>
                  <a:lnTo>
                    <a:pt x="7" y="171"/>
                  </a:lnTo>
                  <a:lnTo>
                    <a:pt x="7" y="167"/>
                  </a:lnTo>
                  <a:lnTo>
                    <a:pt x="0" y="163"/>
                  </a:lnTo>
                  <a:lnTo>
                    <a:pt x="0" y="159"/>
                  </a:lnTo>
                  <a:lnTo>
                    <a:pt x="4" y="148"/>
                  </a:lnTo>
                  <a:lnTo>
                    <a:pt x="0" y="148"/>
                  </a:lnTo>
                  <a:lnTo>
                    <a:pt x="0" y="141"/>
                  </a:lnTo>
                  <a:lnTo>
                    <a:pt x="4" y="137"/>
                  </a:lnTo>
                  <a:lnTo>
                    <a:pt x="7" y="133"/>
                  </a:lnTo>
                  <a:lnTo>
                    <a:pt x="7" y="130"/>
                  </a:lnTo>
                  <a:lnTo>
                    <a:pt x="11" y="126"/>
                  </a:lnTo>
                  <a:lnTo>
                    <a:pt x="18" y="133"/>
                  </a:lnTo>
                  <a:lnTo>
                    <a:pt x="18" y="137"/>
                  </a:lnTo>
                  <a:lnTo>
                    <a:pt x="26" y="141"/>
                  </a:lnTo>
                  <a:lnTo>
                    <a:pt x="29" y="137"/>
                  </a:lnTo>
                  <a:lnTo>
                    <a:pt x="29" y="133"/>
                  </a:lnTo>
                  <a:lnTo>
                    <a:pt x="29" y="133"/>
                  </a:lnTo>
                  <a:lnTo>
                    <a:pt x="26" y="122"/>
                  </a:lnTo>
                  <a:lnTo>
                    <a:pt x="33" y="119"/>
                  </a:lnTo>
                  <a:lnTo>
                    <a:pt x="37" y="119"/>
                  </a:lnTo>
                  <a:lnTo>
                    <a:pt x="37" y="119"/>
                  </a:lnTo>
                  <a:lnTo>
                    <a:pt x="37" y="115"/>
                  </a:lnTo>
                  <a:lnTo>
                    <a:pt x="37" y="111"/>
                  </a:lnTo>
                  <a:lnTo>
                    <a:pt x="41" y="107"/>
                  </a:lnTo>
                  <a:lnTo>
                    <a:pt x="44" y="107"/>
                  </a:lnTo>
                  <a:lnTo>
                    <a:pt x="44" y="104"/>
                  </a:lnTo>
                  <a:lnTo>
                    <a:pt x="48" y="104"/>
                  </a:lnTo>
                  <a:lnTo>
                    <a:pt x="52" y="104"/>
                  </a:lnTo>
                  <a:lnTo>
                    <a:pt x="52" y="100"/>
                  </a:lnTo>
                  <a:lnTo>
                    <a:pt x="52" y="96"/>
                  </a:lnTo>
                  <a:lnTo>
                    <a:pt x="52" y="96"/>
                  </a:lnTo>
                  <a:lnTo>
                    <a:pt x="55" y="100"/>
                  </a:lnTo>
                  <a:lnTo>
                    <a:pt x="59" y="100"/>
                  </a:lnTo>
                  <a:lnTo>
                    <a:pt x="59" y="100"/>
                  </a:lnTo>
                  <a:lnTo>
                    <a:pt x="59" y="104"/>
                  </a:lnTo>
                  <a:lnTo>
                    <a:pt x="59" y="107"/>
                  </a:lnTo>
                  <a:lnTo>
                    <a:pt x="63" y="104"/>
                  </a:lnTo>
                  <a:lnTo>
                    <a:pt x="63" y="100"/>
                  </a:lnTo>
                  <a:lnTo>
                    <a:pt x="66" y="100"/>
                  </a:lnTo>
                  <a:lnTo>
                    <a:pt x="66" y="104"/>
                  </a:lnTo>
                  <a:lnTo>
                    <a:pt x="66" y="100"/>
                  </a:lnTo>
                  <a:lnTo>
                    <a:pt x="66" y="100"/>
                  </a:lnTo>
                  <a:lnTo>
                    <a:pt x="70" y="100"/>
                  </a:lnTo>
                  <a:lnTo>
                    <a:pt x="74" y="96"/>
                  </a:lnTo>
                  <a:lnTo>
                    <a:pt x="78" y="96"/>
                  </a:lnTo>
                  <a:lnTo>
                    <a:pt x="78" y="100"/>
                  </a:lnTo>
                  <a:lnTo>
                    <a:pt x="81" y="104"/>
                  </a:lnTo>
                  <a:lnTo>
                    <a:pt x="89" y="100"/>
                  </a:lnTo>
                  <a:lnTo>
                    <a:pt x="92" y="100"/>
                  </a:lnTo>
                  <a:lnTo>
                    <a:pt x="92" y="104"/>
                  </a:lnTo>
                  <a:lnTo>
                    <a:pt x="96" y="104"/>
                  </a:lnTo>
                  <a:lnTo>
                    <a:pt x="100" y="107"/>
                  </a:lnTo>
                  <a:lnTo>
                    <a:pt x="103" y="107"/>
                  </a:lnTo>
                  <a:lnTo>
                    <a:pt x="103" y="111"/>
                  </a:lnTo>
                  <a:lnTo>
                    <a:pt x="111" y="115"/>
                  </a:lnTo>
                  <a:lnTo>
                    <a:pt x="111" y="115"/>
                  </a:lnTo>
                  <a:lnTo>
                    <a:pt x="115" y="115"/>
                  </a:lnTo>
                  <a:lnTo>
                    <a:pt x="115" y="119"/>
                  </a:lnTo>
                  <a:lnTo>
                    <a:pt x="115" y="119"/>
                  </a:lnTo>
                  <a:lnTo>
                    <a:pt x="118" y="119"/>
                  </a:lnTo>
                  <a:lnTo>
                    <a:pt x="118" y="115"/>
                  </a:lnTo>
                  <a:lnTo>
                    <a:pt x="122" y="111"/>
                  </a:lnTo>
                  <a:lnTo>
                    <a:pt x="122" y="115"/>
                  </a:lnTo>
                  <a:lnTo>
                    <a:pt x="129" y="115"/>
                  </a:lnTo>
                  <a:lnTo>
                    <a:pt x="129" y="119"/>
                  </a:lnTo>
                  <a:lnTo>
                    <a:pt x="133" y="119"/>
                  </a:lnTo>
                  <a:lnTo>
                    <a:pt x="137" y="115"/>
                  </a:lnTo>
                  <a:lnTo>
                    <a:pt x="137" y="111"/>
                  </a:lnTo>
                  <a:lnTo>
                    <a:pt x="141" y="111"/>
                  </a:lnTo>
                  <a:lnTo>
                    <a:pt x="141" y="107"/>
                  </a:lnTo>
                  <a:lnTo>
                    <a:pt x="144" y="107"/>
                  </a:lnTo>
                  <a:lnTo>
                    <a:pt x="144" y="107"/>
                  </a:lnTo>
                  <a:lnTo>
                    <a:pt x="148" y="107"/>
                  </a:lnTo>
                  <a:lnTo>
                    <a:pt x="152" y="107"/>
                  </a:lnTo>
                  <a:lnTo>
                    <a:pt x="155" y="111"/>
                  </a:lnTo>
                  <a:lnTo>
                    <a:pt x="155" y="111"/>
                  </a:lnTo>
                  <a:lnTo>
                    <a:pt x="163" y="111"/>
                  </a:lnTo>
                  <a:lnTo>
                    <a:pt x="159" y="107"/>
                  </a:lnTo>
                  <a:lnTo>
                    <a:pt x="163" y="107"/>
                  </a:lnTo>
                  <a:lnTo>
                    <a:pt x="166" y="107"/>
                  </a:lnTo>
                  <a:lnTo>
                    <a:pt x="170" y="104"/>
                  </a:lnTo>
                  <a:lnTo>
                    <a:pt x="174" y="107"/>
                  </a:lnTo>
                  <a:lnTo>
                    <a:pt x="174" y="107"/>
                  </a:lnTo>
                  <a:lnTo>
                    <a:pt x="174" y="111"/>
                  </a:lnTo>
                  <a:lnTo>
                    <a:pt x="170" y="111"/>
                  </a:lnTo>
                  <a:lnTo>
                    <a:pt x="174" y="115"/>
                  </a:lnTo>
                  <a:lnTo>
                    <a:pt x="178" y="115"/>
                  </a:lnTo>
                  <a:lnTo>
                    <a:pt x="178" y="115"/>
                  </a:lnTo>
                  <a:lnTo>
                    <a:pt x="181" y="115"/>
                  </a:lnTo>
                  <a:lnTo>
                    <a:pt x="185" y="115"/>
                  </a:lnTo>
                  <a:lnTo>
                    <a:pt x="192" y="119"/>
                  </a:lnTo>
                  <a:lnTo>
                    <a:pt x="196" y="119"/>
                  </a:lnTo>
                  <a:lnTo>
                    <a:pt x="196" y="115"/>
                  </a:lnTo>
                  <a:lnTo>
                    <a:pt x="196" y="111"/>
                  </a:lnTo>
                  <a:lnTo>
                    <a:pt x="200" y="111"/>
                  </a:lnTo>
                  <a:lnTo>
                    <a:pt x="203" y="115"/>
                  </a:lnTo>
                  <a:lnTo>
                    <a:pt x="207" y="115"/>
                  </a:lnTo>
                  <a:lnTo>
                    <a:pt x="215" y="111"/>
                  </a:lnTo>
                  <a:lnTo>
                    <a:pt x="215" y="111"/>
                  </a:lnTo>
                  <a:lnTo>
                    <a:pt x="215" y="96"/>
                  </a:lnTo>
                  <a:lnTo>
                    <a:pt x="215" y="96"/>
                  </a:lnTo>
                  <a:lnTo>
                    <a:pt x="207" y="96"/>
                  </a:lnTo>
                  <a:lnTo>
                    <a:pt x="207" y="96"/>
                  </a:lnTo>
                  <a:lnTo>
                    <a:pt x="203" y="93"/>
                  </a:lnTo>
                  <a:lnTo>
                    <a:pt x="200" y="93"/>
                  </a:lnTo>
                  <a:lnTo>
                    <a:pt x="200" y="89"/>
                  </a:lnTo>
                  <a:lnTo>
                    <a:pt x="196" y="89"/>
                  </a:lnTo>
                  <a:lnTo>
                    <a:pt x="196" y="89"/>
                  </a:lnTo>
                  <a:lnTo>
                    <a:pt x="192" y="85"/>
                  </a:lnTo>
                  <a:lnTo>
                    <a:pt x="196" y="85"/>
                  </a:lnTo>
                  <a:lnTo>
                    <a:pt x="196" y="85"/>
                  </a:lnTo>
                  <a:lnTo>
                    <a:pt x="200" y="82"/>
                  </a:lnTo>
                  <a:lnTo>
                    <a:pt x="200" y="78"/>
                  </a:lnTo>
                  <a:lnTo>
                    <a:pt x="200" y="74"/>
                  </a:lnTo>
                  <a:lnTo>
                    <a:pt x="196" y="74"/>
                  </a:lnTo>
                  <a:lnTo>
                    <a:pt x="196" y="70"/>
                  </a:lnTo>
                  <a:lnTo>
                    <a:pt x="200" y="67"/>
                  </a:lnTo>
                  <a:lnTo>
                    <a:pt x="203" y="63"/>
                  </a:lnTo>
                  <a:lnTo>
                    <a:pt x="211" y="63"/>
                  </a:lnTo>
                  <a:lnTo>
                    <a:pt x="215" y="63"/>
                  </a:lnTo>
                  <a:lnTo>
                    <a:pt x="215" y="63"/>
                  </a:lnTo>
                  <a:lnTo>
                    <a:pt x="215" y="59"/>
                  </a:lnTo>
                  <a:lnTo>
                    <a:pt x="215" y="59"/>
                  </a:lnTo>
                  <a:lnTo>
                    <a:pt x="211" y="56"/>
                  </a:lnTo>
                  <a:lnTo>
                    <a:pt x="207" y="56"/>
                  </a:lnTo>
                  <a:lnTo>
                    <a:pt x="207" y="59"/>
                  </a:lnTo>
                  <a:lnTo>
                    <a:pt x="203" y="56"/>
                  </a:lnTo>
                  <a:lnTo>
                    <a:pt x="200" y="56"/>
                  </a:lnTo>
                  <a:lnTo>
                    <a:pt x="196" y="56"/>
                  </a:lnTo>
                  <a:lnTo>
                    <a:pt x="200" y="56"/>
                  </a:lnTo>
                  <a:lnTo>
                    <a:pt x="203" y="56"/>
                  </a:lnTo>
                  <a:lnTo>
                    <a:pt x="203" y="52"/>
                  </a:lnTo>
                  <a:lnTo>
                    <a:pt x="200" y="52"/>
                  </a:lnTo>
                  <a:lnTo>
                    <a:pt x="196" y="52"/>
                  </a:lnTo>
                  <a:lnTo>
                    <a:pt x="196" y="48"/>
                  </a:lnTo>
                  <a:lnTo>
                    <a:pt x="196" y="44"/>
                  </a:lnTo>
                  <a:lnTo>
                    <a:pt x="196" y="44"/>
                  </a:lnTo>
                  <a:lnTo>
                    <a:pt x="200" y="44"/>
                  </a:lnTo>
                  <a:lnTo>
                    <a:pt x="200" y="41"/>
                  </a:lnTo>
                  <a:lnTo>
                    <a:pt x="203" y="41"/>
                  </a:lnTo>
                  <a:lnTo>
                    <a:pt x="203" y="44"/>
                  </a:lnTo>
                  <a:lnTo>
                    <a:pt x="207" y="44"/>
                  </a:lnTo>
                  <a:lnTo>
                    <a:pt x="211" y="44"/>
                  </a:lnTo>
                  <a:lnTo>
                    <a:pt x="215" y="44"/>
                  </a:lnTo>
                  <a:lnTo>
                    <a:pt x="215" y="41"/>
                  </a:lnTo>
                  <a:lnTo>
                    <a:pt x="215" y="41"/>
                  </a:lnTo>
                  <a:lnTo>
                    <a:pt x="218" y="41"/>
                  </a:lnTo>
                  <a:lnTo>
                    <a:pt x="222" y="44"/>
                  </a:lnTo>
                  <a:lnTo>
                    <a:pt x="222" y="41"/>
                  </a:lnTo>
                  <a:lnTo>
                    <a:pt x="222" y="41"/>
                  </a:lnTo>
                  <a:lnTo>
                    <a:pt x="229" y="37"/>
                  </a:lnTo>
                  <a:lnTo>
                    <a:pt x="233" y="37"/>
                  </a:lnTo>
                  <a:lnTo>
                    <a:pt x="237" y="37"/>
                  </a:lnTo>
                  <a:lnTo>
                    <a:pt x="240" y="37"/>
                  </a:lnTo>
                  <a:lnTo>
                    <a:pt x="240" y="33"/>
                  </a:lnTo>
                  <a:lnTo>
                    <a:pt x="244" y="33"/>
                  </a:lnTo>
                  <a:lnTo>
                    <a:pt x="248" y="30"/>
                  </a:lnTo>
                  <a:lnTo>
                    <a:pt x="252" y="30"/>
                  </a:lnTo>
                  <a:lnTo>
                    <a:pt x="255" y="30"/>
                  </a:lnTo>
                  <a:lnTo>
                    <a:pt x="255" y="30"/>
                  </a:lnTo>
                  <a:lnTo>
                    <a:pt x="259" y="30"/>
                  </a:lnTo>
                  <a:lnTo>
                    <a:pt x="259" y="26"/>
                  </a:lnTo>
                  <a:lnTo>
                    <a:pt x="259" y="26"/>
                  </a:lnTo>
                  <a:lnTo>
                    <a:pt x="263" y="26"/>
                  </a:lnTo>
                  <a:lnTo>
                    <a:pt x="263" y="22"/>
                  </a:lnTo>
                  <a:lnTo>
                    <a:pt x="266" y="22"/>
                  </a:lnTo>
                  <a:lnTo>
                    <a:pt x="266" y="22"/>
                  </a:lnTo>
                  <a:lnTo>
                    <a:pt x="270" y="22"/>
                  </a:lnTo>
                  <a:lnTo>
                    <a:pt x="274" y="22"/>
                  </a:lnTo>
                  <a:lnTo>
                    <a:pt x="278" y="22"/>
                  </a:lnTo>
                  <a:lnTo>
                    <a:pt x="285" y="15"/>
                  </a:lnTo>
                  <a:lnTo>
                    <a:pt x="285" y="15"/>
                  </a:lnTo>
                  <a:lnTo>
                    <a:pt x="289" y="15"/>
                  </a:lnTo>
                  <a:lnTo>
                    <a:pt x="292" y="15"/>
                  </a:lnTo>
                  <a:lnTo>
                    <a:pt x="292" y="11"/>
                  </a:lnTo>
                  <a:lnTo>
                    <a:pt x="296" y="11"/>
                  </a:lnTo>
                  <a:lnTo>
                    <a:pt x="300" y="11"/>
                  </a:lnTo>
                  <a:lnTo>
                    <a:pt x="300" y="11"/>
                  </a:lnTo>
                  <a:lnTo>
                    <a:pt x="300" y="7"/>
                  </a:lnTo>
                  <a:lnTo>
                    <a:pt x="300" y="7"/>
                  </a:lnTo>
                  <a:lnTo>
                    <a:pt x="303" y="7"/>
                  </a:lnTo>
                  <a:lnTo>
                    <a:pt x="303" y="4"/>
                  </a:lnTo>
                  <a:lnTo>
                    <a:pt x="307" y="0"/>
                  </a:lnTo>
                  <a:lnTo>
                    <a:pt x="311" y="4"/>
                  </a:lnTo>
                  <a:lnTo>
                    <a:pt x="311" y="0"/>
                  </a:lnTo>
                  <a:lnTo>
                    <a:pt x="318" y="4"/>
                  </a:lnTo>
                  <a:lnTo>
                    <a:pt x="322" y="4"/>
                  </a:lnTo>
                  <a:lnTo>
                    <a:pt x="326" y="4"/>
                  </a:lnTo>
                  <a:lnTo>
                    <a:pt x="329" y="4"/>
                  </a:lnTo>
                  <a:lnTo>
                    <a:pt x="333" y="4"/>
                  </a:lnTo>
                  <a:lnTo>
                    <a:pt x="337" y="4"/>
                  </a:lnTo>
                  <a:lnTo>
                    <a:pt x="337" y="7"/>
                  </a:lnTo>
                  <a:lnTo>
                    <a:pt x="337" y="7"/>
                  </a:lnTo>
                  <a:lnTo>
                    <a:pt x="340" y="11"/>
                  </a:lnTo>
                  <a:lnTo>
                    <a:pt x="340" y="15"/>
                  </a:lnTo>
                  <a:lnTo>
                    <a:pt x="344" y="15"/>
                  </a:lnTo>
                  <a:lnTo>
                    <a:pt x="344" y="15"/>
                  </a:lnTo>
                  <a:lnTo>
                    <a:pt x="344" y="18"/>
                  </a:lnTo>
                  <a:lnTo>
                    <a:pt x="344" y="22"/>
                  </a:lnTo>
                  <a:lnTo>
                    <a:pt x="344" y="22"/>
                  </a:lnTo>
                  <a:lnTo>
                    <a:pt x="340" y="22"/>
                  </a:lnTo>
                  <a:lnTo>
                    <a:pt x="344" y="26"/>
                  </a:lnTo>
                  <a:lnTo>
                    <a:pt x="344" y="26"/>
                  </a:lnTo>
                  <a:lnTo>
                    <a:pt x="348" y="26"/>
                  </a:lnTo>
                  <a:lnTo>
                    <a:pt x="352" y="26"/>
                  </a:lnTo>
                  <a:lnTo>
                    <a:pt x="352" y="26"/>
                  </a:lnTo>
                  <a:lnTo>
                    <a:pt x="355" y="26"/>
                  </a:lnTo>
                  <a:lnTo>
                    <a:pt x="355" y="22"/>
                  </a:lnTo>
                  <a:lnTo>
                    <a:pt x="355" y="26"/>
                  </a:lnTo>
                  <a:lnTo>
                    <a:pt x="359" y="26"/>
                  </a:lnTo>
                  <a:lnTo>
                    <a:pt x="359" y="26"/>
                  </a:lnTo>
                  <a:lnTo>
                    <a:pt x="359" y="22"/>
                  </a:lnTo>
                  <a:lnTo>
                    <a:pt x="359" y="22"/>
                  </a:lnTo>
                  <a:lnTo>
                    <a:pt x="366" y="26"/>
                  </a:lnTo>
                  <a:lnTo>
                    <a:pt x="366" y="30"/>
                  </a:lnTo>
                  <a:lnTo>
                    <a:pt x="366" y="33"/>
                  </a:lnTo>
                  <a:lnTo>
                    <a:pt x="370" y="33"/>
                  </a:lnTo>
                  <a:lnTo>
                    <a:pt x="370" y="30"/>
                  </a:lnTo>
                  <a:lnTo>
                    <a:pt x="370" y="30"/>
                  </a:lnTo>
                  <a:lnTo>
                    <a:pt x="370" y="26"/>
                  </a:lnTo>
                  <a:lnTo>
                    <a:pt x="374" y="26"/>
                  </a:lnTo>
                  <a:lnTo>
                    <a:pt x="377" y="30"/>
                  </a:lnTo>
                  <a:lnTo>
                    <a:pt x="381" y="30"/>
                  </a:lnTo>
                  <a:lnTo>
                    <a:pt x="385" y="30"/>
                  </a:lnTo>
                  <a:lnTo>
                    <a:pt x="385" y="30"/>
                  </a:lnTo>
                  <a:lnTo>
                    <a:pt x="385" y="33"/>
                  </a:lnTo>
                  <a:lnTo>
                    <a:pt x="381" y="33"/>
                  </a:lnTo>
                  <a:lnTo>
                    <a:pt x="381" y="37"/>
                  </a:lnTo>
                  <a:lnTo>
                    <a:pt x="385" y="41"/>
                  </a:lnTo>
                  <a:lnTo>
                    <a:pt x="385" y="41"/>
                  </a:lnTo>
                  <a:lnTo>
                    <a:pt x="389" y="37"/>
                  </a:lnTo>
                  <a:lnTo>
                    <a:pt x="392" y="37"/>
                  </a:lnTo>
                  <a:lnTo>
                    <a:pt x="400" y="37"/>
                  </a:lnTo>
                  <a:lnTo>
                    <a:pt x="400" y="41"/>
                  </a:lnTo>
                  <a:lnTo>
                    <a:pt x="403" y="37"/>
                  </a:lnTo>
                  <a:lnTo>
                    <a:pt x="400" y="33"/>
                  </a:lnTo>
                  <a:lnTo>
                    <a:pt x="403" y="33"/>
                  </a:lnTo>
                  <a:lnTo>
                    <a:pt x="411" y="33"/>
                  </a:lnTo>
                  <a:lnTo>
                    <a:pt x="411" y="30"/>
                  </a:lnTo>
                  <a:lnTo>
                    <a:pt x="415" y="30"/>
                  </a:lnTo>
                  <a:lnTo>
                    <a:pt x="415" y="26"/>
                  </a:lnTo>
                  <a:lnTo>
                    <a:pt x="418" y="26"/>
                  </a:lnTo>
                  <a:lnTo>
                    <a:pt x="422" y="22"/>
                  </a:lnTo>
                  <a:lnTo>
                    <a:pt x="422" y="18"/>
                  </a:lnTo>
                  <a:lnTo>
                    <a:pt x="426" y="18"/>
                  </a:lnTo>
                  <a:lnTo>
                    <a:pt x="429" y="18"/>
                  </a:lnTo>
                  <a:lnTo>
                    <a:pt x="433" y="15"/>
                  </a:lnTo>
                  <a:lnTo>
                    <a:pt x="433" y="18"/>
                  </a:lnTo>
                  <a:lnTo>
                    <a:pt x="433" y="18"/>
                  </a:lnTo>
                  <a:lnTo>
                    <a:pt x="433" y="22"/>
                  </a:lnTo>
                  <a:lnTo>
                    <a:pt x="429" y="22"/>
                  </a:lnTo>
                  <a:lnTo>
                    <a:pt x="429" y="26"/>
                  </a:lnTo>
                  <a:lnTo>
                    <a:pt x="459" y="44"/>
                  </a:lnTo>
                  <a:lnTo>
                    <a:pt x="500" y="89"/>
                  </a:lnTo>
                  <a:lnTo>
                    <a:pt x="503" y="89"/>
                  </a:lnTo>
                  <a:lnTo>
                    <a:pt x="507" y="89"/>
                  </a:lnTo>
                  <a:lnTo>
                    <a:pt x="507" y="85"/>
                  </a:lnTo>
                  <a:lnTo>
                    <a:pt x="507" y="85"/>
                  </a:lnTo>
                  <a:lnTo>
                    <a:pt x="507" y="82"/>
                  </a:lnTo>
                  <a:lnTo>
                    <a:pt x="511" y="82"/>
                  </a:lnTo>
                  <a:lnTo>
                    <a:pt x="514" y="85"/>
                  </a:lnTo>
                  <a:lnTo>
                    <a:pt x="514" y="85"/>
                  </a:lnTo>
                  <a:lnTo>
                    <a:pt x="514" y="89"/>
                  </a:lnTo>
                  <a:lnTo>
                    <a:pt x="518" y="89"/>
                  </a:lnTo>
                  <a:lnTo>
                    <a:pt x="522" y="93"/>
                  </a:lnTo>
                  <a:lnTo>
                    <a:pt x="522" y="93"/>
                  </a:lnTo>
                  <a:lnTo>
                    <a:pt x="526" y="89"/>
                  </a:lnTo>
                  <a:lnTo>
                    <a:pt x="529" y="89"/>
                  </a:lnTo>
                  <a:lnTo>
                    <a:pt x="533" y="93"/>
                  </a:lnTo>
                  <a:lnTo>
                    <a:pt x="537" y="89"/>
                  </a:lnTo>
                  <a:lnTo>
                    <a:pt x="537" y="89"/>
                  </a:lnTo>
                  <a:lnTo>
                    <a:pt x="540" y="89"/>
                  </a:lnTo>
                  <a:lnTo>
                    <a:pt x="544" y="89"/>
                  </a:lnTo>
                  <a:lnTo>
                    <a:pt x="540" y="85"/>
                  </a:lnTo>
                  <a:lnTo>
                    <a:pt x="540" y="85"/>
                  </a:lnTo>
                  <a:lnTo>
                    <a:pt x="548" y="85"/>
                  </a:lnTo>
                  <a:lnTo>
                    <a:pt x="552" y="85"/>
                  </a:lnTo>
                  <a:lnTo>
                    <a:pt x="559" y="85"/>
                  </a:lnTo>
                  <a:lnTo>
                    <a:pt x="563" y="89"/>
                  </a:lnTo>
                  <a:lnTo>
                    <a:pt x="566" y="93"/>
                  </a:lnTo>
                  <a:lnTo>
                    <a:pt x="566" y="96"/>
                  </a:lnTo>
                  <a:lnTo>
                    <a:pt x="570" y="96"/>
                  </a:lnTo>
                  <a:lnTo>
                    <a:pt x="574" y="96"/>
                  </a:lnTo>
                  <a:lnTo>
                    <a:pt x="577" y="100"/>
                  </a:lnTo>
                  <a:lnTo>
                    <a:pt x="577" y="100"/>
                  </a:lnTo>
                  <a:lnTo>
                    <a:pt x="581" y="100"/>
                  </a:lnTo>
                  <a:lnTo>
                    <a:pt x="581" y="104"/>
                  </a:lnTo>
                  <a:lnTo>
                    <a:pt x="581" y="104"/>
                  </a:lnTo>
                  <a:lnTo>
                    <a:pt x="581" y="107"/>
                  </a:lnTo>
                  <a:lnTo>
                    <a:pt x="581" y="107"/>
                  </a:lnTo>
                  <a:lnTo>
                    <a:pt x="581" y="111"/>
                  </a:lnTo>
                  <a:lnTo>
                    <a:pt x="581" y="111"/>
                  </a:lnTo>
                  <a:lnTo>
                    <a:pt x="585" y="111"/>
                  </a:lnTo>
                  <a:lnTo>
                    <a:pt x="589" y="111"/>
                  </a:lnTo>
                  <a:lnTo>
                    <a:pt x="589" y="111"/>
                  </a:lnTo>
                  <a:lnTo>
                    <a:pt x="592" y="111"/>
                  </a:lnTo>
                  <a:lnTo>
                    <a:pt x="592" y="111"/>
                  </a:lnTo>
                  <a:lnTo>
                    <a:pt x="600" y="107"/>
                  </a:lnTo>
                  <a:lnTo>
                    <a:pt x="603" y="107"/>
                  </a:lnTo>
                  <a:lnTo>
                    <a:pt x="607" y="107"/>
                  </a:lnTo>
                  <a:lnTo>
                    <a:pt x="611" y="104"/>
                  </a:lnTo>
                  <a:lnTo>
                    <a:pt x="611" y="104"/>
                  </a:lnTo>
                  <a:lnTo>
                    <a:pt x="611" y="107"/>
                  </a:lnTo>
                  <a:lnTo>
                    <a:pt x="611" y="111"/>
                  </a:lnTo>
                  <a:lnTo>
                    <a:pt x="614" y="111"/>
                  </a:lnTo>
                  <a:lnTo>
                    <a:pt x="618" y="115"/>
                  </a:lnTo>
                  <a:lnTo>
                    <a:pt x="622" y="115"/>
                  </a:lnTo>
                  <a:lnTo>
                    <a:pt x="622" y="119"/>
                  </a:lnTo>
                  <a:lnTo>
                    <a:pt x="622" y="119"/>
                  </a:lnTo>
                  <a:lnTo>
                    <a:pt x="618" y="122"/>
                  </a:lnTo>
                  <a:lnTo>
                    <a:pt x="614" y="126"/>
                  </a:lnTo>
                  <a:lnTo>
                    <a:pt x="614" y="130"/>
                  </a:lnTo>
                  <a:lnTo>
                    <a:pt x="614" y="130"/>
                  </a:lnTo>
                  <a:lnTo>
                    <a:pt x="611" y="133"/>
                  </a:lnTo>
                  <a:lnTo>
                    <a:pt x="607" y="133"/>
                  </a:lnTo>
                  <a:lnTo>
                    <a:pt x="603" y="137"/>
                  </a:lnTo>
                  <a:lnTo>
                    <a:pt x="603" y="141"/>
                  </a:lnTo>
                  <a:lnTo>
                    <a:pt x="603" y="145"/>
                  </a:lnTo>
                  <a:lnTo>
                    <a:pt x="607" y="152"/>
                  </a:lnTo>
                  <a:lnTo>
                    <a:pt x="611" y="156"/>
                  </a:lnTo>
                  <a:lnTo>
                    <a:pt x="611" y="159"/>
                  </a:lnTo>
                  <a:lnTo>
                    <a:pt x="607" y="163"/>
                  </a:lnTo>
                  <a:lnTo>
                    <a:pt x="603" y="163"/>
                  </a:lnTo>
                  <a:lnTo>
                    <a:pt x="600" y="167"/>
                  </a:lnTo>
                  <a:lnTo>
                    <a:pt x="596" y="167"/>
                  </a:lnTo>
                  <a:lnTo>
                    <a:pt x="596" y="167"/>
                  </a:lnTo>
                  <a:lnTo>
                    <a:pt x="596" y="163"/>
                  </a:lnTo>
                  <a:lnTo>
                    <a:pt x="592" y="163"/>
                  </a:lnTo>
                  <a:lnTo>
                    <a:pt x="585" y="167"/>
                  </a:lnTo>
                  <a:lnTo>
                    <a:pt x="581" y="167"/>
                  </a:lnTo>
                  <a:lnTo>
                    <a:pt x="574" y="163"/>
                  </a:lnTo>
                  <a:lnTo>
                    <a:pt x="570" y="163"/>
                  </a:lnTo>
                  <a:lnTo>
                    <a:pt x="570" y="163"/>
                  </a:lnTo>
                  <a:lnTo>
                    <a:pt x="566" y="171"/>
                  </a:lnTo>
                  <a:lnTo>
                    <a:pt x="566" y="174"/>
                  </a:lnTo>
                  <a:lnTo>
                    <a:pt x="566" y="178"/>
                  </a:lnTo>
                  <a:lnTo>
                    <a:pt x="563" y="185"/>
                  </a:lnTo>
                  <a:lnTo>
                    <a:pt x="563" y="193"/>
                  </a:lnTo>
                  <a:lnTo>
                    <a:pt x="563" y="197"/>
                  </a:lnTo>
                  <a:lnTo>
                    <a:pt x="566" y="197"/>
                  </a:lnTo>
                  <a:lnTo>
                    <a:pt x="570" y="197"/>
                  </a:lnTo>
                  <a:lnTo>
                    <a:pt x="566" y="200"/>
                  </a:lnTo>
                  <a:lnTo>
                    <a:pt x="566" y="204"/>
                  </a:lnTo>
                  <a:lnTo>
                    <a:pt x="566" y="204"/>
                  </a:lnTo>
                  <a:lnTo>
                    <a:pt x="563" y="204"/>
                  </a:lnTo>
                  <a:lnTo>
                    <a:pt x="559" y="204"/>
                  </a:lnTo>
                  <a:lnTo>
                    <a:pt x="559" y="204"/>
                  </a:lnTo>
                  <a:lnTo>
                    <a:pt x="555" y="204"/>
                  </a:lnTo>
                  <a:lnTo>
                    <a:pt x="552" y="204"/>
                  </a:lnTo>
                  <a:lnTo>
                    <a:pt x="544" y="208"/>
                  </a:lnTo>
                  <a:lnTo>
                    <a:pt x="540" y="208"/>
                  </a:lnTo>
                  <a:lnTo>
                    <a:pt x="537" y="208"/>
                  </a:lnTo>
                  <a:lnTo>
                    <a:pt x="537" y="208"/>
                  </a:lnTo>
                  <a:lnTo>
                    <a:pt x="533" y="208"/>
                  </a:lnTo>
                  <a:lnTo>
                    <a:pt x="529" y="211"/>
                  </a:lnTo>
                  <a:lnTo>
                    <a:pt x="529" y="211"/>
                  </a:lnTo>
                  <a:lnTo>
                    <a:pt x="533" y="215"/>
                  </a:lnTo>
                  <a:lnTo>
                    <a:pt x="537" y="215"/>
                  </a:lnTo>
                  <a:lnTo>
                    <a:pt x="540" y="215"/>
                  </a:lnTo>
                  <a:lnTo>
                    <a:pt x="540" y="215"/>
                  </a:lnTo>
                  <a:lnTo>
                    <a:pt x="540" y="219"/>
                  </a:lnTo>
                  <a:lnTo>
                    <a:pt x="540" y="222"/>
                  </a:lnTo>
                  <a:lnTo>
                    <a:pt x="540" y="226"/>
                  </a:lnTo>
                  <a:lnTo>
                    <a:pt x="544" y="226"/>
                  </a:lnTo>
                  <a:lnTo>
                    <a:pt x="544" y="230"/>
                  </a:lnTo>
                  <a:lnTo>
                    <a:pt x="548" y="234"/>
                  </a:lnTo>
                  <a:lnTo>
                    <a:pt x="548" y="237"/>
                  </a:lnTo>
                  <a:lnTo>
                    <a:pt x="552" y="237"/>
                  </a:lnTo>
                  <a:lnTo>
                    <a:pt x="552" y="245"/>
                  </a:lnTo>
                  <a:lnTo>
                    <a:pt x="548" y="248"/>
                  </a:lnTo>
                  <a:lnTo>
                    <a:pt x="548" y="248"/>
                  </a:lnTo>
                  <a:lnTo>
                    <a:pt x="552" y="252"/>
                  </a:lnTo>
                  <a:lnTo>
                    <a:pt x="548" y="252"/>
                  </a:lnTo>
                  <a:lnTo>
                    <a:pt x="548" y="256"/>
                  </a:lnTo>
                  <a:lnTo>
                    <a:pt x="548" y="256"/>
                  </a:lnTo>
                  <a:lnTo>
                    <a:pt x="548" y="260"/>
                  </a:lnTo>
                  <a:lnTo>
                    <a:pt x="544" y="263"/>
                  </a:lnTo>
                  <a:lnTo>
                    <a:pt x="537" y="260"/>
                  </a:lnTo>
                  <a:lnTo>
                    <a:pt x="529" y="252"/>
                  </a:lnTo>
                  <a:lnTo>
                    <a:pt x="526" y="252"/>
                  </a:lnTo>
                  <a:lnTo>
                    <a:pt x="518" y="252"/>
                  </a:lnTo>
                  <a:lnTo>
                    <a:pt x="511" y="252"/>
                  </a:lnTo>
                  <a:lnTo>
                    <a:pt x="503" y="252"/>
                  </a:lnTo>
                  <a:lnTo>
                    <a:pt x="496" y="252"/>
                  </a:lnTo>
                  <a:lnTo>
                    <a:pt x="489" y="252"/>
                  </a:lnTo>
                  <a:lnTo>
                    <a:pt x="485" y="252"/>
                  </a:lnTo>
                  <a:lnTo>
                    <a:pt x="481" y="252"/>
                  </a:lnTo>
                  <a:lnTo>
                    <a:pt x="477" y="252"/>
                  </a:lnTo>
                  <a:lnTo>
                    <a:pt x="474" y="256"/>
                  </a:lnTo>
                  <a:lnTo>
                    <a:pt x="466" y="252"/>
                  </a:lnTo>
                  <a:lnTo>
                    <a:pt x="459" y="252"/>
                  </a:lnTo>
                  <a:lnTo>
                    <a:pt x="455" y="252"/>
                  </a:lnTo>
                  <a:lnTo>
                    <a:pt x="452" y="252"/>
                  </a:lnTo>
                  <a:lnTo>
                    <a:pt x="448" y="252"/>
                  </a:lnTo>
                  <a:lnTo>
                    <a:pt x="444" y="252"/>
                  </a:lnTo>
                  <a:lnTo>
                    <a:pt x="440" y="252"/>
                  </a:lnTo>
                  <a:lnTo>
                    <a:pt x="440" y="252"/>
                  </a:lnTo>
                  <a:lnTo>
                    <a:pt x="440" y="256"/>
                  </a:lnTo>
                  <a:lnTo>
                    <a:pt x="440" y="260"/>
                  </a:lnTo>
                  <a:lnTo>
                    <a:pt x="440" y="263"/>
                  </a:lnTo>
                  <a:lnTo>
                    <a:pt x="437" y="263"/>
                  </a:lnTo>
                  <a:lnTo>
                    <a:pt x="426" y="263"/>
                  </a:lnTo>
                  <a:lnTo>
                    <a:pt x="415" y="263"/>
                  </a:lnTo>
                  <a:lnTo>
                    <a:pt x="411" y="260"/>
                  </a:lnTo>
                  <a:lnTo>
                    <a:pt x="403" y="260"/>
                  </a:lnTo>
                  <a:lnTo>
                    <a:pt x="403" y="263"/>
                  </a:lnTo>
                  <a:lnTo>
                    <a:pt x="403" y="263"/>
                  </a:lnTo>
                  <a:lnTo>
                    <a:pt x="400" y="267"/>
                  </a:lnTo>
                  <a:lnTo>
                    <a:pt x="400" y="267"/>
                  </a:lnTo>
                  <a:lnTo>
                    <a:pt x="396" y="267"/>
                  </a:lnTo>
                  <a:lnTo>
                    <a:pt x="396" y="271"/>
                  </a:lnTo>
                  <a:lnTo>
                    <a:pt x="392" y="274"/>
                  </a:lnTo>
                  <a:lnTo>
                    <a:pt x="385" y="278"/>
                  </a:lnTo>
                  <a:lnTo>
                    <a:pt x="381" y="286"/>
                  </a:lnTo>
                  <a:lnTo>
                    <a:pt x="381" y="286"/>
                  </a:lnTo>
                  <a:lnTo>
                    <a:pt x="377" y="293"/>
                  </a:lnTo>
                  <a:lnTo>
                    <a:pt x="370" y="297"/>
                  </a:lnTo>
                  <a:lnTo>
                    <a:pt x="370" y="297"/>
                  </a:lnTo>
                  <a:lnTo>
                    <a:pt x="363" y="293"/>
                  </a:lnTo>
                  <a:lnTo>
                    <a:pt x="355" y="293"/>
                  </a:lnTo>
                  <a:lnTo>
                    <a:pt x="352" y="293"/>
                  </a:lnTo>
                  <a:lnTo>
                    <a:pt x="344" y="297"/>
                  </a:lnTo>
                  <a:lnTo>
                    <a:pt x="340" y="297"/>
                  </a:lnTo>
                  <a:lnTo>
                    <a:pt x="333" y="278"/>
                  </a:lnTo>
                  <a:lnTo>
                    <a:pt x="322" y="278"/>
                  </a:lnTo>
                  <a:lnTo>
                    <a:pt x="322" y="256"/>
                  </a:lnTo>
                  <a:lnTo>
                    <a:pt x="315" y="260"/>
                  </a:lnTo>
                  <a:lnTo>
                    <a:pt x="311" y="248"/>
                  </a:lnTo>
                  <a:lnTo>
                    <a:pt x="303" y="245"/>
                  </a:lnTo>
                  <a:lnTo>
                    <a:pt x="278" y="245"/>
                  </a:lnTo>
                  <a:lnTo>
                    <a:pt x="252" y="245"/>
                  </a:lnTo>
                  <a:lnTo>
                    <a:pt x="237" y="237"/>
                  </a:lnTo>
                  <a:lnTo>
                    <a:pt x="229" y="234"/>
                  </a:lnTo>
                  <a:lnTo>
                    <a:pt x="203" y="219"/>
                  </a:lnTo>
                  <a:lnTo>
                    <a:pt x="159" y="226"/>
                  </a:lnTo>
                  <a:lnTo>
                    <a:pt x="174" y="297"/>
                  </a:lnTo>
                  <a:lnTo>
                    <a:pt x="170" y="297"/>
                  </a:lnTo>
                  <a:lnTo>
                    <a:pt x="163" y="297"/>
                  </a:lnTo>
                  <a:lnTo>
                    <a:pt x="152" y="286"/>
                  </a:lnTo>
                  <a:lnTo>
                    <a:pt x="141" y="282"/>
                  </a:lnTo>
                  <a:lnTo>
                    <a:pt x="129" y="278"/>
                  </a:lnTo>
                  <a:lnTo>
                    <a:pt x="122" y="282"/>
                  </a:lnTo>
                  <a:lnTo>
                    <a:pt x="111" y="289"/>
                  </a:lnTo>
                  <a:lnTo>
                    <a:pt x="111" y="286"/>
                  </a:lnTo>
                  <a:lnTo>
                    <a:pt x="111" y="282"/>
                  </a:lnTo>
                  <a:lnTo>
                    <a:pt x="111" y="278"/>
                  </a:lnTo>
                  <a:lnTo>
                    <a:pt x="115" y="274"/>
                  </a:lnTo>
                  <a:lnTo>
                    <a:pt x="115" y="274"/>
                  </a:lnTo>
                  <a:lnTo>
                    <a:pt x="115" y="271"/>
                  </a:lnTo>
                  <a:lnTo>
                    <a:pt x="111" y="271"/>
                  </a:lnTo>
                  <a:lnTo>
                    <a:pt x="107" y="271"/>
                  </a:lnTo>
                  <a:lnTo>
                    <a:pt x="107" y="271"/>
                  </a:lnTo>
                  <a:lnTo>
                    <a:pt x="103" y="271"/>
                  </a:lnTo>
                  <a:lnTo>
                    <a:pt x="100" y="271"/>
                  </a:lnTo>
                  <a:lnTo>
                    <a:pt x="100" y="271"/>
                  </a:lnTo>
                  <a:lnTo>
                    <a:pt x="100" y="267"/>
                  </a:lnTo>
                  <a:lnTo>
                    <a:pt x="96" y="267"/>
                  </a:lnTo>
                  <a:lnTo>
                    <a:pt x="96" y="263"/>
                  </a:lnTo>
                  <a:lnTo>
                    <a:pt x="92" y="263"/>
                  </a:lnTo>
                  <a:lnTo>
                    <a:pt x="92" y="263"/>
                  </a:lnTo>
                  <a:lnTo>
                    <a:pt x="89" y="263"/>
                  </a:lnTo>
                  <a:lnTo>
                    <a:pt x="89" y="263"/>
                  </a:lnTo>
                  <a:lnTo>
                    <a:pt x="89" y="260"/>
                  </a:lnTo>
                  <a:lnTo>
                    <a:pt x="89" y="260"/>
                  </a:lnTo>
                  <a:lnTo>
                    <a:pt x="85" y="252"/>
                  </a:lnTo>
                  <a:lnTo>
                    <a:pt x="81" y="252"/>
                  </a:lnTo>
                  <a:lnTo>
                    <a:pt x="81" y="252"/>
                  </a:lnTo>
                  <a:lnTo>
                    <a:pt x="81" y="248"/>
                  </a:lnTo>
                  <a:lnTo>
                    <a:pt x="78" y="248"/>
                  </a:lnTo>
                  <a:lnTo>
                    <a:pt x="78" y="245"/>
                  </a:lnTo>
                  <a:lnTo>
                    <a:pt x="74" y="245"/>
                  </a:lnTo>
                  <a:lnTo>
                    <a:pt x="70" y="245"/>
                  </a:lnTo>
                  <a:lnTo>
                    <a:pt x="70" y="241"/>
                  </a:lnTo>
                  <a:lnTo>
                    <a:pt x="70" y="241"/>
                  </a:lnTo>
                  <a:lnTo>
                    <a:pt x="70" y="237"/>
                  </a:lnTo>
                  <a:lnTo>
                    <a:pt x="74" y="237"/>
                  </a:lnTo>
                  <a:lnTo>
                    <a:pt x="78" y="237"/>
                  </a:lnTo>
                  <a:lnTo>
                    <a:pt x="78" y="237"/>
                  </a:lnTo>
                  <a:lnTo>
                    <a:pt x="81" y="237"/>
                  </a:lnTo>
                  <a:lnTo>
                    <a:pt x="81" y="241"/>
                  </a:lnTo>
                  <a:lnTo>
                    <a:pt x="85" y="237"/>
                  </a:lnTo>
                  <a:lnTo>
                    <a:pt x="85" y="237"/>
                  </a:lnTo>
                  <a:lnTo>
                    <a:pt x="89" y="237"/>
                  </a:lnTo>
                  <a:lnTo>
                    <a:pt x="89" y="237"/>
                  </a:lnTo>
                  <a:lnTo>
                    <a:pt x="89" y="237"/>
                  </a:lnTo>
                  <a:lnTo>
                    <a:pt x="85" y="237"/>
                  </a:lnTo>
                  <a:lnTo>
                    <a:pt x="85" y="237"/>
                  </a:lnTo>
                  <a:lnTo>
                    <a:pt x="85" y="234"/>
                  </a:lnTo>
                  <a:lnTo>
                    <a:pt x="81" y="230"/>
                  </a:lnTo>
                  <a:lnTo>
                    <a:pt x="81" y="230"/>
                  </a:lnTo>
                  <a:lnTo>
                    <a:pt x="81" y="230"/>
                  </a:lnTo>
                  <a:lnTo>
                    <a:pt x="81" y="226"/>
                  </a:lnTo>
                  <a:lnTo>
                    <a:pt x="81" y="226"/>
                  </a:lnTo>
                  <a:lnTo>
                    <a:pt x="85" y="222"/>
                  </a:lnTo>
                  <a:lnTo>
                    <a:pt x="89" y="222"/>
                  </a:lnTo>
                  <a:lnTo>
                    <a:pt x="92" y="222"/>
                  </a:lnTo>
                  <a:lnTo>
                    <a:pt x="92" y="222"/>
                  </a:lnTo>
                  <a:lnTo>
                    <a:pt x="96" y="222"/>
                  </a:lnTo>
                  <a:lnTo>
                    <a:pt x="100" y="219"/>
                  </a:lnTo>
                  <a:lnTo>
                    <a:pt x="100" y="222"/>
                  </a:lnTo>
                  <a:lnTo>
                    <a:pt x="103" y="222"/>
                  </a:lnTo>
                  <a:lnTo>
                    <a:pt x="103" y="222"/>
                  </a:lnTo>
                  <a:lnTo>
                    <a:pt x="107" y="222"/>
                  </a:lnTo>
                  <a:lnTo>
                    <a:pt x="111" y="222"/>
                  </a:lnTo>
                  <a:lnTo>
                    <a:pt x="115" y="222"/>
                  </a:lnTo>
                  <a:lnTo>
                    <a:pt x="115" y="222"/>
                  </a:lnTo>
                  <a:lnTo>
                    <a:pt x="111" y="219"/>
                  </a:lnTo>
                  <a:lnTo>
                    <a:pt x="107" y="219"/>
                  </a:lnTo>
                  <a:lnTo>
                    <a:pt x="107" y="215"/>
                  </a:lnTo>
                  <a:lnTo>
                    <a:pt x="107" y="211"/>
                  </a:lnTo>
                  <a:lnTo>
                    <a:pt x="107" y="211"/>
                  </a:lnTo>
                  <a:lnTo>
                    <a:pt x="111" y="211"/>
                  </a:lnTo>
                  <a:lnTo>
                    <a:pt x="107" y="208"/>
                  </a:lnTo>
                  <a:lnTo>
                    <a:pt x="107" y="208"/>
                  </a:lnTo>
                  <a:lnTo>
                    <a:pt x="107" y="208"/>
                  </a:lnTo>
                  <a:lnTo>
                    <a:pt x="107" y="204"/>
                  </a:lnTo>
                  <a:lnTo>
                    <a:pt x="111" y="200"/>
                  </a:lnTo>
                  <a:lnTo>
                    <a:pt x="107" y="200"/>
                  </a:lnTo>
                  <a:lnTo>
                    <a:pt x="107" y="197"/>
                  </a:lnTo>
                  <a:lnTo>
                    <a:pt x="107" y="197"/>
                  </a:lnTo>
                  <a:lnTo>
                    <a:pt x="107" y="193"/>
                  </a:lnTo>
                  <a:lnTo>
                    <a:pt x="103" y="193"/>
                  </a:lnTo>
                  <a:lnTo>
                    <a:pt x="103" y="193"/>
                  </a:lnTo>
                  <a:lnTo>
                    <a:pt x="103" y="189"/>
                  </a:lnTo>
                  <a:lnTo>
                    <a:pt x="96" y="189"/>
                  </a:lnTo>
                  <a:lnTo>
                    <a:pt x="96" y="189"/>
                  </a:lnTo>
                  <a:lnTo>
                    <a:pt x="92" y="189"/>
                  </a:lnTo>
                  <a:lnTo>
                    <a:pt x="92" y="193"/>
                  </a:lnTo>
                  <a:lnTo>
                    <a:pt x="92" y="193"/>
                  </a:lnTo>
                  <a:lnTo>
                    <a:pt x="92" y="193"/>
                  </a:lnTo>
                  <a:lnTo>
                    <a:pt x="89" y="193"/>
                  </a:lnTo>
                  <a:lnTo>
                    <a:pt x="89" y="193"/>
                  </a:lnTo>
                  <a:lnTo>
                    <a:pt x="89" y="193"/>
                  </a:lnTo>
                  <a:lnTo>
                    <a:pt x="85" y="193"/>
                  </a:lnTo>
                  <a:lnTo>
                    <a:pt x="85" y="193"/>
                  </a:lnTo>
                  <a:lnTo>
                    <a:pt x="81" y="193"/>
                  </a:lnTo>
                  <a:lnTo>
                    <a:pt x="81" y="189"/>
                  </a:lnTo>
                  <a:lnTo>
                    <a:pt x="81" y="189"/>
                  </a:lnTo>
                  <a:lnTo>
                    <a:pt x="81" y="189"/>
                  </a:lnTo>
                  <a:lnTo>
                    <a:pt x="78" y="189"/>
                  </a:lnTo>
                  <a:lnTo>
                    <a:pt x="78" y="189"/>
                  </a:lnTo>
                  <a:lnTo>
                    <a:pt x="74" y="189"/>
                  </a:lnTo>
                  <a:lnTo>
                    <a:pt x="70" y="193"/>
                  </a:lnTo>
                  <a:lnTo>
                    <a:pt x="70" y="193"/>
                  </a:lnTo>
                  <a:lnTo>
                    <a:pt x="70" y="193"/>
                  </a:lnTo>
                  <a:lnTo>
                    <a:pt x="66" y="193"/>
                  </a:lnTo>
                  <a:lnTo>
                    <a:pt x="66" y="193"/>
                  </a:lnTo>
                  <a:lnTo>
                    <a:pt x="63" y="197"/>
                  </a:lnTo>
                  <a:lnTo>
                    <a:pt x="63" y="197"/>
                  </a:lnTo>
                  <a:lnTo>
                    <a:pt x="59" y="197"/>
                  </a:lnTo>
                  <a:lnTo>
                    <a:pt x="59" y="200"/>
                  </a:lnTo>
                  <a:lnTo>
                    <a:pt x="55" y="200"/>
                  </a:lnTo>
                  <a:lnTo>
                    <a:pt x="55" y="200"/>
                  </a:lnTo>
                  <a:lnTo>
                    <a:pt x="55" y="200"/>
                  </a:lnTo>
                  <a:lnTo>
                    <a:pt x="55" y="200"/>
                  </a:lnTo>
                  <a:lnTo>
                    <a:pt x="52" y="200"/>
                  </a:lnTo>
                  <a:lnTo>
                    <a:pt x="52" y="200"/>
                  </a:lnTo>
                  <a:lnTo>
                    <a:pt x="48" y="200"/>
                  </a:lnTo>
                  <a:lnTo>
                    <a:pt x="48" y="200"/>
                  </a:lnTo>
                  <a:lnTo>
                    <a:pt x="48" y="20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6" name="Freeform 17"/>
            <p:cNvSpPr/>
            <p:nvPr/>
          </p:nvSpPr>
          <p:spPr bwMode="auto">
            <a:xfrm>
              <a:off x="6505058" y="2981322"/>
              <a:ext cx="471134" cy="258366"/>
            </a:xfrm>
            <a:custGeom>
              <a:avLst/>
              <a:gdLst>
                <a:gd name="T0" fmla="*/ 211 w 263"/>
                <a:gd name="T1" fmla="*/ 137 h 148"/>
                <a:gd name="T2" fmla="*/ 215 w 263"/>
                <a:gd name="T3" fmla="*/ 130 h 148"/>
                <a:gd name="T4" fmla="*/ 211 w 263"/>
                <a:gd name="T5" fmla="*/ 126 h 148"/>
                <a:gd name="T6" fmla="*/ 211 w 263"/>
                <a:gd name="T7" fmla="*/ 118 h 148"/>
                <a:gd name="T8" fmla="*/ 207 w 263"/>
                <a:gd name="T9" fmla="*/ 115 h 148"/>
                <a:gd name="T10" fmla="*/ 200 w 263"/>
                <a:gd name="T11" fmla="*/ 111 h 148"/>
                <a:gd name="T12" fmla="*/ 204 w 263"/>
                <a:gd name="T13" fmla="*/ 104 h 148"/>
                <a:gd name="T14" fmla="*/ 211 w 263"/>
                <a:gd name="T15" fmla="*/ 104 h 148"/>
                <a:gd name="T16" fmla="*/ 218 w 263"/>
                <a:gd name="T17" fmla="*/ 96 h 148"/>
                <a:gd name="T18" fmla="*/ 215 w 263"/>
                <a:gd name="T19" fmla="*/ 93 h 148"/>
                <a:gd name="T20" fmla="*/ 230 w 263"/>
                <a:gd name="T21" fmla="*/ 89 h 148"/>
                <a:gd name="T22" fmla="*/ 226 w 263"/>
                <a:gd name="T23" fmla="*/ 85 h 148"/>
                <a:gd name="T24" fmla="*/ 230 w 263"/>
                <a:gd name="T25" fmla="*/ 81 h 148"/>
                <a:gd name="T26" fmla="*/ 237 w 263"/>
                <a:gd name="T27" fmla="*/ 78 h 148"/>
                <a:gd name="T28" fmla="*/ 244 w 263"/>
                <a:gd name="T29" fmla="*/ 78 h 148"/>
                <a:gd name="T30" fmla="*/ 256 w 263"/>
                <a:gd name="T31" fmla="*/ 78 h 148"/>
                <a:gd name="T32" fmla="*/ 263 w 263"/>
                <a:gd name="T33" fmla="*/ 74 h 148"/>
                <a:gd name="T34" fmla="*/ 256 w 263"/>
                <a:gd name="T35" fmla="*/ 63 h 148"/>
                <a:gd name="T36" fmla="*/ 252 w 263"/>
                <a:gd name="T37" fmla="*/ 67 h 148"/>
                <a:gd name="T38" fmla="*/ 248 w 263"/>
                <a:gd name="T39" fmla="*/ 70 h 148"/>
                <a:gd name="T40" fmla="*/ 237 w 263"/>
                <a:gd name="T41" fmla="*/ 67 h 148"/>
                <a:gd name="T42" fmla="*/ 237 w 263"/>
                <a:gd name="T43" fmla="*/ 59 h 148"/>
                <a:gd name="T44" fmla="*/ 241 w 263"/>
                <a:gd name="T45" fmla="*/ 48 h 148"/>
                <a:gd name="T46" fmla="*/ 237 w 263"/>
                <a:gd name="T47" fmla="*/ 52 h 148"/>
                <a:gd name="T48" fmla="*/ 226 w 263"/>
                <a:gd name="T49" fmla="*/ 59 h 148"/>
                <a:gd name="T50" fmla="*/ 222 w 263"/>
                <a:gd name="T51" fmla="*/ 67 h 148"/>
                <a:gd name="T52" fmla="*/ 211 w 263"/>
                <a:gd name="T53" fmla="*/ 78 h 148"/>
                <a:gd name="T54" fmla="*/ 204 w 263"/>
                <a:gd name="T55" fmla="*/ 74 h 148"/>
                <a:gd name="T56" fmla="*/ 193 w 263"/>
                <a:gd name="T57" fmla="*/ 74 h 148"/>
                <a:gd name="T58" fmla="*/ 181 w 263"/>
                <a:gd name="T59" fmla="*/ 78 h 148"/>
                <a:gd name="T60" fmla="*/ 163 w 263"/>
                <a:gd name="T61" fmla="*/ 59 h 148"/>
                <a:gd name="T62" fmla="*/ 156 w 263"/>
                <a:gd name="T63" fmla="*/ 41 h 148"/>
                <a:gd name="T64" fmla="*/ 144 w 263"/>
                <a:gd name="T65" fmla="*/ 26 h 148"/>
                <a:gd name="T66" fmla="*/ 93 w 263"/>
                <a:gd name="T67" fmla="*/ 26 h 148"/>
                <a:gd name="T68" fmla="*/ 70 w 263"/>
                <a:gd name="T69" fmla="*/ 15 h 148"/>
                <a:gd name="T70" fmla="*/ 0 w 263"/>
                <a:gd name="T71" fmla="*/ 7 h 148"/>
                <a:gd name="T72" fmla="*/ 22 w 263"/>
                <a:gd name="T73" fmla="*/ 78 h 148"/>
                <a:gd name="T74" fmla="*/ 30 w 263"/>
                <a:gd name="T75" fmla="*/ 74 h 148"/>
                <a:gd name="T76" fmla="*/ 26 w 263"/>
                <a:gd name="T77" fmla="*/ 67 h 148"/>
                <a:gd name="T78" fmla="*/ 33 w 263"/>
                <a:gd name="T79" fmla="*/ 59 h 148"/>
                <a:gd name="T80" fmla="*/ 41 w 263"/>
                <a:gd name="T81" fmla="*/ 55 h 148"/>
                <a:gd name="T82" fmla="*/ 44 w 263"/>
                <a:gd name="T83" fmla="*/ 55 h 148"/>
                <a:gd name="T84" fmla="*/ 52 w 263"/>
                <a:gd name="T85" fmla="*/ 52 h 148"/>
                <a:gd name="T86" fmla="*/ 70 w 263"/>
                <a:gd name="T87" fmla="*/ 63 h 148"/>
                <a:gd name="T88" fmla="*/ 85 w 263"/>
                <a:gd name="T89" fmla="*/ 70 h 148"/>
                <a:gd name="T90" fmla="*/ 96 w 263"/>
                <a:gd name="T91" fmla="*/ 74 h 148"/>
                <a:gd name="T92" fmla="*/ 107 w 263"/>
                <a:gd name="T93" fmla="*/ 78 h 148"/>
                <a:gd name="T94" fmla="*/ 115 w 263"/>
                <a:gd name="T95" fmla="*/ 89 h 148"/>
                <a:gd name="T96" fmla="*/ 119 w 263"/>
                <a:gd name="T97" fmla="*/ 100 h 148"/>
                <a:gd name="T98" fmla="*/ 133 w 263"/>
                <a:gd name="T99" fmla="*/ 107 h 148"/>
                <a:gd name="T100" fmla="*/ 159 w 263"/>
                <a:gd name="T101" fmla="*/ 122 h 148"/>
                <a:gd name="T102" fmla="*/ 178 w 263"/>
                <a:gd name="T103" fmla="*/ 130 h 148"/>
                <a:gd name="T104" fmla="*/ 181 w 263"/>
                <a:gd name="T105" fmla="*/ 130 h 148"/>
                <a:gd name="T106" fmla="*/ 189 w 263"/>
                <a:gd name="T107" fmla="*/ 137 h 148"/>
                <a:gd name="T108" fmla="*/ 193 w 263"/>
                <a:gd name="T109" fmla="*/ 144 h 148"/>
                <a:gd name="T110" fmla="*/ 200 w 263"/>
                <a:gd name="T111" fmla="*/ 148 h 148"/>
                <a:gd name="T112" fmla="*/ 204 w 263"/>
                <a:gd name="T113" fmla="*/ 144 h 148"/>
                <a:gd name="T114" fmla="*/ 207 w 263"/>
                <a:gd name="T115" fmla="*/ 148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63" h="148">
                  <a:moveTo>
                    <a:pt x="207" y="148"/>
                  </a:moveTo>
                  <a:lnTo>
                    <a:pt x="211" y="137"/>
                  </a:lnTo>
                  <a:lnTo>
                    <a:pt x="215" y="133"/>
                  </a:lnTo>
                  <a:lnTo>
                    <a:pt x="215" y="130"/>
                  </a:lnTo>
                  <a:lnTo>
                    <a:pt x="215" y="126"/>
                  </a:lnTo>
                  <a:lnTo>
                    <a:pt x="211" y="126"/>
                  </a:lnTo>
                  <a:lnTo>
                    <a:pt x="211" y="118"/>
                  </a:lnTo>
                  <a:lnTo>
                    <a:pt x="211" y="118"/>
                  </a:lnTo>
                  <a:lnTo>
                    <a:pt x="211" y="115"/>
                  </a:lnTo>
                  <a:lnTo>
                    <a:pt x="207" y="115"/>
                  </a:lnTo>
                  <a:lnTo>
                    <a:pt x="204" y="115"/>
                  </a:lnTo>
                  <a:lnTo>
                    <a:pt x="200" y="111"/>
                  </a:lnTo>
                  <a:lnTo>
                    <a:pt x="200" y="104"/>
                  </a:lnTo>
                  <a:lnTo>
                    <a:pt x="204" y="104"/>
                  </a:lnTo>
                  <a:lnTo>
                    <a:pt x="207" y="104"/>
                  </a:lnTo>
                  <a:lnTo>
                    <a:pt x="211" y="104"/>
                  </a:lnTo>
                  <a:lnTo>
                    <a:pt x="211" y="100"/>
                  </a:lnTo>
                  <a:lnTo>
                    <a:pt x="218" y="96"/>
                  </a:lnTo>
                  <a:lnTo>
                    <a:pt x="218" y="96"/>
                  </a:lnTo>
                  <a:lnTo>
                    <a:pt x="215" y="93"/>
                  </a:lnTo>
                  <a:lnTo>
                    <a:pt x="222" y="93"/>
                  </a:lnTo>
                  <a:lnTo>
                    <a:pt x="230" y="89"/>
                  </a:lnTo>
                  <a:lnTo>
                    <a:pt x="230" y="89"/>
                  </a:lnTo>
                  <a:lnTo>
                    <a:pt x="226" y="85"/>
                  </a:lnTo>
                  <a:lnTo>
                    <a:pt x="226" y="81"/>
                  </a:lnTo>
                  <a:lnTo>
                    <a:pt x="230" y="81"/>
                  </a:lnTo>
                  <a:lnTo>
                    <a:pt x="233" y="78"/>
                  </a:lnTo>
                  <a:lnTo>
                    <a:pt x="237" y="78"/>
                  </a:lnTo>
                  <a:lnTo>
                    <a:pt x="241" y="74"/>
                  </a:lnTo>
                  <a:lnTo>
                    <a:pt x="244" y="78"/>
                  </a:lnTo>
                  <a:lnTo>
                    <a:pt x="248" y="78"/>
                  </a:lnTo>
                  <a:lnTo>
                    <a:pt x="256" y="78"/>
                  </a:lnTo>
                  <a:lnTo>
                    <a:pt x="259" y="78"/>
                  </a:lnTo>
                  <a:lnTo>
                    <a:pt x="263" y="74"/>
                  </a:lnTo>
                  <a:lnTo>
                    <a:pt x="263" y="70"/>
                  </a:lnTo>
                  <a:lnTo>
                    <a:pt x="256" y="63"/>
                  </a:lnTo>
                  <a:lnTo>
                    <a:pt x="252" y="63"/>
                  </a:lnTo>
                  <a:lnTo>
                    <a:pt x="252" y="67"/>
                  </a:lnTo>
                  <a:lnTo>
                    <a:pt x="252" y="70"/>
                  </a:lnTo>
                  <a:lnTo>
                    <a:pt x="248" y="70"/>
                  </a:lnTo>
                  <a:lnTo>
                    <a:pt x="244" y="67"/>
                  </a:lnTo>
                  <a:lnTo>
                    <a:pt x="237" y="67"/>
                  </a:lnTo>
                  <a:lnTo>
                    <a:pt x="233" y="63"/>
                  </a:lnTo>
                  <a:lnTo>
                    <a:pt x="237" y="59"/>
                  </a:lnTo>
                  <a:lnTo>
                    <a:pt x="241" y="52"/>
                  </a:lnTo>
                  <a:lnTo>
                    <a:pt x="241" y="48"/>
                  </a:lnTo>
                  <a:lnTo>
                    <a:pt x="237" y="48"/>
                  </a:lnTo>
                  <a:lnTo>
                    <a:pt x="237" y="52"/>
                  </a:lnTo>
                  <a:lnTo>
                    <a:pt x="233" y="55"/>
                  </a:lnTo>
                  <a:lnTo>
                    <a:pt x="226" y="59"/>
                  </a:lnTo>
                  <a:lnTo>
                    <a:pt x="222" y="67"/>
                  </a:lnTo>
                  <a:lnTo>
                    <a:pt x="222" y="67"/>
                  </a:lnTo>
                  <a:lnTo>
                    <a:pt x="218" y="74"/>
                  </a:lnTo>
                  <a:lnTo>
                    <a:pt x="211" y="78"/>
                  </a:lnTo>
                  <a:lnTo>
                    <a:pt x="211" y="78"/>
                  </a:lnTo>
                  <a:lnTo>
                    <a:pt x="204" y="74"/>
                  </a:lnTo>
                  <a:lnTo>
                    <a:pt x="196" y="74"/>
                  </a:lnTo>
                  <a:lnTo>
                    <a:pt x="193" y="74"/>
                  </a:lnTo>
                  <a:lnTo>
                    <a:pt x="185" y="78"/>
                  </a:lnTo>
                  <a:lnTo>
                    <a:pt x="181" y="78"/>
                  </a:lnTo>
                  <a:lnTo>
                    <a:pt x="174" y="59"/>
                  </a:lnTo>
                  <a:lnTo>
                    <a:pt x="163" y="59"/>
                  </a:lnTo>
                  <a:lnTo>
                    <a:pt x="163" y="37"/>
                  </a:lnTo>
                  <a:lnTo>
                    <a:pt x="156" y="41"/>
                  </a:lnTo>
                  <a:lnTo>
                    <a:pt x="152" y="29"/>
                  </a:lnTo>
                  <a:lnTo>
                    <a:pt x="144" y="26"/>
                  </a:lnTo>
                  <a:lnTo>
                    <a:pt x="119" y="26"/>
                  </a:lnTo>
                  <a:lnTo>
                    <a:pt x="93" y="26"/>
                  </a:lnTo>
                  <a:lnTo>
                    <a:pt x="78" y="18"/>
                  </a:lnTo>
                  <a:lnTo>
                    <a:pt x="70" y="15"/>
                  </a:lnTo>
                  <a:lnTo>
                    <a:pt x="44" y="0"/>
                  </a:lnTo>
                  <a:lnTo>
                    <a:pt x="0" y="7"/>
                  </a:lnTo>
                  <a:lnTo>
                    <a:pt x="15" y="78"/>
                  </a:lnTo>
                  <a:lnTo>
                    <a:pt x="22" y="78"/>
                  </a:lnTo>
                  <a:lnTo>
                    <a:pt x="26" y="78"/>
                  </a:lnTo>
                  <a:lnTo>
                    <a:pt x="30" y="74"/>
                  </a:lnTo>
                  <a:lnTo>
                    <a:pt x="26" y="70"/>
                  </a:lnTo>
                  <a:lnTo>
                    <a:pt x="26" y="67"/>
                  </a:lnTo>
                  <a:lnTo>
                    <a:pt x="30" y="59"/>
                  </a:lnTo>
                  <a:lnTo>
                    <a:pt x="33" y="59"/>
                  </a:lnTo>
                  <a:lnTo>
                    <a:pt x="37" y="55"/>
                  </a:lnTo>
                  <a:lnTo>
                    <a:pt x="41" y="55"/>
                  </a:lnTo>
                  <a:lnTo>
                    <a:pt x="44" y="55"/>
                  </a:lnTo>
                  <a:lnTo>
                    <a:pt x="44" y="55"/>
                  </a:lnTo>
                  <a:lnTo>
                    <a:pt x="44" y="52"/>
                  </a:lnTo>
                  <a:lnTo>
                    <a:pt x="52" y="52"/>
                  </a:lnTo>
                  <a:lnTo>
                    <a:pt x="63" y="55"/>
                  </a:lnTo>
                  <a:lnTo>
                    <a:pt x="70" y="63"/>
                  </a:lnTo>
                  <a:lnTo>
                    <a:pt x="74" y="67"/>
                  </a:lnTo>
                  <a:lnTo>
                    <a:pt x="85" y="70"/>
                  </a:lnTo>
                  <a:lnTo>
                    <a:pt x="96" y="78"/>
                  </a:lnTo>
                  <a:lnTo>
                    <a:pt x="96" y="74"/>
                  </a:lnTo>
                  <a:lnTo>
                    <a:pt x="100" y="74"/>
                  </a:lnTo>
                  <a:lnTo>
                    <a:pt x="107" y="78"/>
                  </a:lnTo>
                  <a:lnTo>
                    <a:pt x="111" y="89"/>
                  </a:lnTo>
                  <a:lnTo>
                    <a:pt x="115" y="89"/>
                  </a:lnTo>
                  <a:lnTo>
                    <a:pt x="115" y="93"/>
                  </a:lnTo>
                  <a:lnTo>
                    <a:pt x="119" y="100"/>
                  </a:lnTo>
                  <a:lnTo>
                    <a:pt x="126" y="104"/>
                  </a:lnTo>
                  <a:lnTo>
                    <a:pt x="133" y="107"/>
                  </a:lnTo>
                  <a:lnTo>
                    <a:pt x="144" y="115"/>
                  </a:lnTo>
                  <a:lnTo>
                    <a:pt x="159" y="122"/>
                  </a:lnTo>
                  <a:lnTo>
                    <a:pt x="170" y="130"/>
                  </a:lnTo>
                  <a:lnTo>
                    <a:pt x="178" y="130"/>
                  </a:lnTo>
                  <a:lnTo>
                    <a:pt x="181" y="130"/>
                  </a:lnTo>
                  <a:lnTo>
                    <a:pt x="181" y="130"/>
                  </a:lnTo>
                  <a:lnTo>
                    <a:pt x="189" y="133"/>
                  </a:lnTo>
                  <a:lnTo>
                    <a:pt x="189" y="137"/>
                  </a:lnTo>
                  <a:lnTo>
                    <a:pt x="189" y="144"/>
                  </a:lnTo>
                  <a:lnTo>
                    <a:pt x="193" y="144"/>
                  </a:lnTo>
                  <a:lnTo>
                    <a:pt x="196" y="144"/>
                  </a:lnTo>
                  <a:lnTo>
                    <a:pt x="200" y="148"/>
                  </a:lnTo>
                  <a:lnTo>
                    <a:pt x="204" y="148"/>
                  </a:lnTo>
                  <a:lnTo>
                    <a:pt x="204" y="144"/>
                  </a:lnTo>
                  <a:lnTo>
                    <a:pt x="207" y="148"/>
                  </a:lnTo>
                  <a:lnTo>
                    <a:pt x="207" y="1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7" name="Freeform 18"/>
            <p:cNvSpPr/>
            <p:nvPr/>
          </p:nvSpPr>
          <p:spPr bwMode="auto">
            <a:xfrm>
              <a:off x="6419069" y="3072100"/>
              <a:ext cx="424559" cy="232181"/>
            </a:xfrm>
            <a:custGeom>
              <a:avLst/>
              <a:gdLst>
                <a:gd name="T0" fmla="*/ 237 w 237"/>
                <a:gd name="T1" fmla="*/ 81 h 133"/>
                <a:gd name="T2" fmla="*/ 226 w 237"/>
                <a:gd name="T3" fmla="*/ 78 h 133"/>
                <a:gd name="T4" fmla="*/ 192 w 237"/>
                <a:gd name="T5" fmla="*/ 63 h 133"/>
                <a:gd name="T6" fmla="*/ 167 w 237"/>
                <a:gd name="T7" fmla="*/ 48 h 133"/>
                <a:gd name="T8" fmla="*/ 159 w 237"/>
                <a:gd name="T9" fmla="*/ 37 h 133"/>
                <a:gd name="T10" fmla="*/ 144 w 237"/>
                <a:gd name="T11" fmla="*/ 22 h 133"/>
                <a:gd name="T12" fmla="*/ 122 w 237"/>
                <a:gd name="T13" fmla="*/ 15 h 133"/>
                <a:gd name="T14" fmla="*/ 100 w 237"/>
                <a:gd name="T15" fmla="*/ 0 h 133"/>
                <a:gd name="T16" fmla="*/ 92 w 237"/>
                <a:gd name="T17" fmla="*/ 3 h 133"/>
                <a:gd name="T18" fmla="*/ 81 w 237"/>
                <a:gd name="T19" fmla="*/ 7 h 133"/>
                <a:gd name="T20" fmla="*/ 74 w 237"/>
                <a:gd name="T21" fmla="*/ 18 h 133"/>
                <a:gd name="T22" fmla="*/ 70 w 237"/>
                <a:gd name="T23" fmla="*/ 26 h 133"/>
                <a:gd name="T24" fmla="*/ 41 w 237"/>
                <a:gd name="T25" fmla="*/ 15 h 133"/>
                <a:gd name="T26" fmla="*/ 11 w 237"/>
                <a:gd name="T27" fmla="*/ 11 h 133"/>
                <a:gd name="T28" fmla="*/ 4 w 237"/>
                <a:gd name="T29" fmla="*/ 22 h 133"/>
                <a:gd name="T30" fmla="*/ 7 w 237"/>
                <a:gd name="T31" fmla="*/ 29 h 133"/>
                <a:gd name="T32" fmla="*/ 11 w 237"/>
                <a:gd name="T33" fmla="*/ 41 h 133"/>
                <a:gd name="T34" fmla="*/ 11 w 237"/>
                <a:gd name="T35" fmla="*/ 55 h 133"/>
                <a:gd name="T36" fmla="*/ 15 w 237"/>
                <a:gd name="T37" fmla="*/ 55 h 133"/>
                <a:gd name="T38" fmla="*/ 26 w 237"/>
                <a:gd name="T39" fmla="*/ 52 h 133"/>
                <a:gd name="T40" fmla="*/ 26 w 237"/>
                <a:gd name="T41" fmla="*/ 59 h 133"/>
                <a:gd name="T42" fmla="*/ 30 w 237"/>
                <a:gd name="T43" fmla="*/ 63 h 133"/>
                <a:gd name="T44" fmla="*/ 22 w 237"/>
                <a:gd name="T45" fmla="*/ 63 h 133"/>
                <a:gd name="T46" fmla="*/ 22 w 237"/>
                <a:gd name="T47" fmla="*/ 70 h 133"/>
                <a:gd name="T48" fmla="*/ 26 w 237"/>
                <a:gd name="T49" fmla="*/ 66 h 133"/>
                <a:gd name="T50" fmla="*/ 33 w 237"/>
                <a:gd name="T51" fmla="*/ 70 h 133"/>
                <a:gd name="T52" fmla="*/ 33 w 237"/>
                <a:gd name="T53" fmla="*/ 81 h 133"/>
                <a:gd name="T54" fmla="*/ 41 w 237"/>
                <a:gd name="T55" fmla="*/ 100 h 133"/>
                <a:gd name="T56" fmla="*/ 52 w 237"/>
                <a:gd name="T57" fmla="*/ 96 h 133"/>
                <a:gd name="T58" fmla="*/ 63 w 237"/>
                <a:gd name="T59" fmla="*/ 89 h 133"/>
                <a:gd name="T60" fmla="*/ 78 w 237"/>
                <a:gd name="T61" fmla="*/ 85 h 133"/>
                <a:gd name="T62" fmla="*/ 89 w 237"/>
                <a:gd name="T63" fmla="*/ 85 h 133"/>
                <a:gd name="T64" fmla="*/ 107 w 237"/>
                <a:gd name="T65" fmla="*/ 96 h 133"/>
                <a:gd name="T66" fmla="*/ 122 w 237"/>
                <a:gd name="T67" fmla="*/ 96 h 133"/>
                <a:gd name="T68" fmla="*/ 126 w 237"/>
                <a:gd name="T69" fmla="*/ 104 h 133"/>
                <a:gd name="T70" fmla="*/ 144 w 237"/>
                <a:gd name="T71" fmla="*/ 111 h 133"/>
                <a:gd name="T72" fmla="*/ 155 w 237"/>
                <a:gd name="T73" fmla="*/ 118 h 133"/>
                <a:gd name="T74" fmla="*/ 155 w 237"/>
                <a:gd name="T75" fmla="*/ 126 h 133"/>
                <a:gd name="T76" fmla="*/ 163 w 237"/>
                <a:gd name="T77" fmla="*/ 130 h 133"/>
                <a:gd name="T78" fmla="*/ 170 w 237"/>
                <a:gd name="T79" fmla="*/ 130 h 133"/>
                <a:gd name="T80" fmla="*/ 178 w 237"/>
                <a:gd name="T81" fmla="*/ 133 h 133"/>
                <a:gd name="T82" fmla="*/ 185 w 237"/>
                <a:gd name="T83" fmla="*/ 133 h 133"/>
                <a:gd name="T84" fmla="*/ 192 w 237"/>
                <a:gd name="T85" fmla="*/ 126 h 133"/>
                <a:gd name="T86" fmla="*/ 204 w 237"/>
                <a:gd name="T87" fmla="*/ 118 h 133"/>
                <a:gd name="T88" fmla="*/ 207 w 237"/>
                <a:gd name="T89" fmla="*/ 115 h 133"/>
                <a:gd name="T90" fmla="*/ 211 w 237"/>
                <a:gd name="T91" fmla="*/ 104 h 133"/>
                <a:gd name="T92" fmla="*/ 211 w 237"/>
                <a:gd name="T93" fmla="*/ 100 h 133"/>
                <a:gd name="T94" fmla="*/ 218 w 237"/>
                <a:gd name="T95" fmla="*/ 96 h 133"/>
                <a:gd name="T96" fmla="*/ 229 w 237"/>
                <a:gd name="T97" fmla="*/ 92 h 133"/>
                <a:gd name="T98" fmla="*/ 237 w 237"/>
                <a:gd name="T99" fmla="*/ 92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37" h="133">
                  <a:moveTo>
                    <a:pt x="237" y="92"/>
                  </a:moveTo>
                  <a:lnTo>
                    <a:pt x="237" y="85"/>
                  </a:lnTo>
                  <a:lnTo>
                    <a:pt x="237" y="81"/>
                  </a:lnTo>
                  <a:lnTo>
                    <a:pt x="229" y="78"/>
                  </a:lnTo>
                  <a:lnTo>
                    <a:pt x="229" y="78"/>
                  </a:lnTo>
                  <a:lnTo>
                    <a:pt x="226" y="78"/>
                  </a:lnTo>
                  <a:lnTo>
                    <a:pt x="218" y="78"/>
                  </a:lnTo>
                  <a:lnTo>
                    <a:pt x="207" y="70"/>
                  </a:lnTo>
                  <a:lnTo>
                    <a:pt x="192" y="63"/>
                  </a:lnTo>
                  <a:lnTo>
                    <a:pt x="181" y="55"/>
                  </a:lnTo>
                  <a:lnTo>
                    <a:pt x="174" y="52"/>
                  </a:lnTo>
                  <a:lnTo>
                    <a:pt x="167" y="48"/>
                  </a:lnTo>
                  <a:lnTo>
                    <a:pt x="163" y="41"/>
                  </a:lnTo>
                  <a:lnTo>
                    <a:pt x="163" y="37"/>
                  </a:lnTo>
                  <a:lnTo>
                    <a:pt x="159" y="37"/>
                  </a:lnTo>
                  <a:lnTo>
                    <a:pt x="155" y="26"/>
                  </a:lnTo>
                  <a:lnTo>
                    <a:pt x="148" y="22"/>
                  </a:lnTo>
                  <a:lnTo>
                    <a:pt x="144" y="22"/>
                  </a:lnTo>
                  <a:lnTo>
                    <a:pt x="144" y="26"/>
                  </a:lnTo>
                  <a:lnTo>
                    <a:pt x="133" y="18"/>
                  </a:lnTo>
                  <a:lnTo>
                    <a:pt x="122" y="15"/>
                  </a:lnTo>
                  <a:lnTo>
                    <a:pt x="118" y="11"/>
                  </a:lnTo>
                  <a:lnTo>
                    <a:pt x="111" y="3"/>
                  </a:lnTo>
                  <a:lnTo>
                    <a:pt x="100" y="0"/>
                  </a:lnTo>
                  <a:lnTo>
                    <a:pt x="92" y="0"/>
                  </a:lnTo>
                  <a:lnTo>
                    <a:pt x="92" y="3"/>
                  </a:lnTo>
                  <a:lnTo>
                    <a:pt x="92" y="3"/>
                  </a:lnTo>
                  <a:lnTo>
                    <a:pt x="89" y="3"/>
                  </a:lnTo>
                  <a:lnTo>
                    <a:pt x="85" y="3"/>
                  </a:lnTo>
                  <a:lnTo>
                    <a:pt x="81" y="7"/>
                  </a:lnTo>
                  <a:lnTo>
                    <a:pt x="78" y="7"/>
                  </a:lnTo>
                  <a:lnTo>
                    <a:pt x="74" y="15"/>
                  </a:lnTo>
                  <a:lnTo>
                    <a:pt x="74" y="18"/>
                  </a:lnTo>
                  <a:lnTo>
                    <a:pt x="78" y="22"/>
                  </a:lnTo>
                  <a:lnTo>
                    <a:pt x="74" y="26"/>
                  </a:lnTo>
                  <a:lnTo>
                    <a:pt x="70" y="26"/>
                  </a:lnTo>
                  <a:lnTo>
                    <a:pt x="59" y="26"/>
                  </a:lnTo>
                  <a:lnTo>
                    <a:pt x="52" y="26"/>
                  </a:lnTo>
                  <a:lnTo>
                    <a:pt x="41" y="15"/>
                  </a:lnTo>
                  <a:lnTo>
                    <a:pt x="30" y="11"/>
                  </a:lnTo>
                  <a:lnTo>
                    <a:pt x="18" y="7"/>
                  </a:lnTo>
                  <a:lnTo>
                    <a:pt x="11" y="11"/>
                  </a:lnTo>
                  <a:lnTo>
                    <a:pt x="0" y="18"/>
                  </a:lnTo>
                  <a:lnTo>
                    <a:pt x="0" y="22"/>
                  </a:lnTo>
                  <a:lnTo>
                    <a:pt x="4" y="22"/>
                  </a:lnTo>
                  <a:lnTo>
                    <a:pt x="4" y="26"/>
                  </a:lnTo>
                  <a:lnTo>
                    <a:pt x="7" y="26"/>
                  </a:lnTo>
                  <a:lnTo>
                    <a:pt x="7" y="29"/>
                  </a:lnTo>
                  <a:lnTo>
                    <a:pt x="11" y="33"/>
                  </a:lnTo>
                  <a:lnTo>
                    <a:pt x="11" y="41"/>
                  </a:lnTo>
                  <a:lnTo>
                    <a:pt x="11" y="41"/>
                  </a:lnTo>
                  <a:lnTo>
                    <a:pt x="11" y="48"/>
                  </a:lnTo>
                  <a:lnTo>
                    <a:pt x="11" y="52"/>
                  </a:lnTo>
                  <a:lnTo>
                    <a:pt x="11" y="55"/>
                  </a:lnTo>
                  <a:lnTo>
                    <a:pt x="18" y="59"/>
                  </a:lnTo>
                  <a:lnTo>
                    <a:pt x="18" y="55"/>
                  </a:lnTo>
                  <a:lnTo>
                    <a:pt x="15" y="55"/>
                  </a:lnTo>
                  <a:lnTo>
                    <a:pt x="18" y="55"/>
                  </a:lnTo>
                  <a:lnTo>
                    <a:pt x="22" y="55"/>
                  </a:lnTo>
                  <a:lnTo>
                    <a:pt x="26" y="52"/>
                  </a:lnTo>
                  <a:lnTo>
                    <a:pt x="26" y="55"/>
                  </a:lnTo>
                  <a:lnTo>
                    <a:pt x="26" y="59"/>
                  </a:lnTo>
                  <a:lnTo>
                    <a:pt x="26" y="59"/>
                  </a:lnTo>
                  <a:lnTo>
                    <a:pt x="30" y="59"/>
                  </a:lnTo>
                  <a:lnTo>
                    <a:pt x="30" y="63"/>
                  </a:lnTo>
                  <a:lnTo>
                    <a:pt x="30" y="63"/>
                  </a:lnTo>
                  <a:lnTo>
                    <a:pt x="26" y="63"/>
                  </a:lnTo>
                  <a:lnTo>
                    <a:pt x="26" y="63"/>
                  </a:lnTo>
                  <a:lnTo>
                    <a:pt x="22" y="63"/>
                  </a:lnTo>
                  <a:lnTo>
                    <a:pt x="18" y="63"/>
                  </a:lnTo>
                  <a:lnTo>
                    <a:pt x="18" y="66"/>
                  </a:lnTo>
                  <a:lnTo>
                    <a:pt x="22" y="70"/>
                  </a:lnTo>
                  <a:lnTo>
                    <a:pt x="22" y="66"/>
                  </a:lnTo>
                  <a:lnTo>
                    <a:pt x="22" y="66"/>
                  </a:lnTo>
                  <a:lnTo>
                    <a:pt x="26" y="66"/>
                  </a:lnTo>
                  <a:lnTo>
                    <a:pt x="26" y="66"/>
                  </a:lnTo>
                  <a:lnTo>
                    <a:pt x="30" y="70"/>
                  </a:lnTo>
                  <a:lnTo>
                    <a:pt x="33" y="70"/>
                  </a:lnTo>
                  <a:lnTo>
                    <a:pt x="33" y="74"/>
                  </a:lnTo>
                  <a:lnTo>
                    <a:pt x="33" y="78"/>
                  </a:lnTo>
                  <a:lnTo>
                    <a:pt x="33" y="81"/>
                  </a:lnTo>
                  <a:lnTo>
                    <a:pt x="33" y="89"/>
                  </a:lnTo>
                  <a:lnTo>
                    <a:pt x="37" y="92"/>
                  </a:lnTo>
                  <a:lnTo>
                    <a:pt x="41" y="100"/>
                  </a:lnTo>
                  <a:lnTo>
                    <a:pt x="44" y="100"/>
                  </a:lnTo>
                  <a:lnTo>
                    <a:pt x="52" y="100"/>
                  </a:lnTo>
                  <a:lnTo>
                    <a:pt x="52" y="96"/>
                  </a:lnTo>
                  <a:lnTo>
                    <a:pt x="55" y="92"/>
                  </a:lnTo>
                  <a:lnTo>
                    <a:pt x="55" y="92"/>
                  </a:lnTo>
                  <a:lnTo>
                    <a:pt x="63" y="89"/>
                  </a:lnTo>
                  <a:lnTo>
                    <a:pt x="70" y="85"/>
                  </a:lnTo>
                  <a:lnTo>
                    <a:pt x="78" y="89"/>
                  </a:lnTo>
                  <a:lnTo>
                    <a:pt x="78" y="85"/>
                  </a:lnTo>
                  <a:lnTo>
                    <a:pt x="81" y="81"/>
                  </a:lnTo>
                  <a:lnTo>
                    <a:pt x="85" y="85"/>
                  </a:lnTo>
                  <a:lnTo>
                    <a:pt x="89" y="85"/>
                  </a:lnTo>
                  <a:lnTo>
                    <a:pt x="92" y="89"/>
                  </a:lnTo>
                  <a:lnTo>
                    <a:pt x="100" y="89"/>
                  </a:lnTo>
                  <a:lnTo>
                    <a:pt x="107" y="96"/>
                  </a:lnTo>
                  <a:lnTo>
                    <a:pt x="111" y="96"/>
                  </a:lnTo>
                  <a:lnTo>
                    <a:pt x="115" y="92"/>
                  </a:lnTo>
                  <a:lnTo>
                    <a:pt x="122" y="96"/>
                  </a:lnTo>
                  <a:lnTo>
                    <a:pt x="126" y="96"/>
                  </a:lnTo>
                  <a:lnTo>
                    <a:pt x="126" y="100"/>
                  </a:lnTo>
                  <a:lnTo>
                    <a:pt x="126" y="104"/>
                  </a:lnTo>
                  <a:lnTo>
                    <a:pt x="129" y="100"/>
                  </a:lnTo>
                  <a:lnTo>
                    <a:pt x="137" y="104"/>
                  </a:lnTo>
                  <a:lnTo>
                    <a:pt x="144" y="111"/>
                  </a:lnTo>
                  <a:lnTo>
                    <a:pt x="152" y="111"/>
                  </a:lnTo>
                  <a:lnTo>
                    <a:pt x="155" y="115"/>
                  </a:lnTo>
                  <a:lnTo>
                    <a:pt x="155" y="118"/>
                  </a:lnTo>
                  <a:lnTo>
                    <a:pt x="155" y="118"/>
                  </a:lnTo>
                  <a:lnTo>
                    <a:pt x="155" y="122"/>
                  </a:lnTo>
                  <a:lnTo>
                    <a:pt x="155" y="126"/>
                  </a:lnTo>
                  <a:lnTo>
                    <a:pt x="159" y="126"/>
                  </a:lnTo>
                  <a:lnTo>
                    <a:pt x="159" y="126"/>
                  </a:lnTo>
                  <a:lnTo>
                    <a:pt x="163" y="130"/>
                  </a:lnTo>
                  <a:lnTo>
                    <a:pt x="167" y="130"/>
                  </a:lnTo>
                  <a:lnTo>
                    <a:pt x="170" y="130"/>
                  </a:lnTo>
                  <a:lnTo>
                    <a:pt x="170" y="130"/>
                  </a:lnTo>
                  <a:lnTo>
                    <a:pt x="174" y="130"/>
                  </a:lnTo>
                  <a:lnTo>
                    <a:pt x="178" y="130"/>
                  </a:lnTo>
                  <a:lnTo>
                    <a:pt x="178" y="133"/>
                  </a:lnTo>
                  <a:lnTo>
                    <a:pt x="181" y="133"/>
                  </a:lnTo>
                  <a:lnTo>
                    <a:pt x="181" y="133"/>
                  </a:lnTo>
                  <a:lnTo>
                    <a:pt x="185" y="133"/>
                  </a:lnTo>
                  <a:lnTo>
                    <a:pt x="189" y="130"/>
                  </a:lnTo>
                  <a:lnTo>
                    <a:pt x="189" y="126"/>
                  </a:lnTo>
                  <a:lnTo>
                    <a:pt x="192" y="126"/>
                  </a:lnTo>
                  <a:lnTo>
                    <a:pt x="189" y="122"/>
                  </a:lnTo>
                  <a:lnTo>
                    <a:pt x="196" y="122"/>
                  </a:lnTo>
                  <a:lnTo>
                    <a:pt x="204" y="118"/>
                  </a:lnTo>
                  <a:lnTo>
                    <a:pt x="204" y="118"/>
                  </a:lnTo>
                  <a:lnTo>
                    <a:pt x="204" y="115"/>
                  </a:lnTo>
                  <a:lnTo>
                    <a:pt x="207" y="115"/>
                  </a:lnTo>
                  <a:lnTo>
                    <a:pt x="207" y="111"/>
                  </a:lnTo>
                  <a:lnTo>
                    <a:pt x="207" y="107"/>
                  </a:lnTo>
                  <a:lnTo>
                    <a:pt x="211" y="104"/>
                  </a:lnTo>
                  <a:lnTo>
                    <a:pt x="211" y="100"/>
                  </a:lnTo>
                  <a:lnTo>
                    <a:pt x="211" y="100"/>
                  </a:lnTo>
                  <a:lnTo>
                    <a:pt x="211" y="100"/>
                  </a:lnTo>
                  <a:lnTo>
                    <a:pt x="211" y="96"/>
                  </a:lnTo>
                  <a:lnTo>
                    <a:pt x="215" y="96"/>
                  </a:lnTo>
                  <a:lnTo>
                    <a:pt x="218" y="96"/>
                  </a:lnTo>
                  <a:lnTo>
                    <a:pt x="218" y="96"/>
                  </a:lnTo>
                  <a:lnTo>
                    <a:pt x="226" y="92"/>
                  </a:lnTo>
                  <a:lnTo>
                    <a:pt x="229" y="92"/>
                  </a:lnTo>
                  <a:lnTo>
                    <a:pt x="233" y="92"/>
                  </a:lnTo>
                  <a:lnTo>
                    <a:pt x="237" y="92"/>
                  </a:lnTo>
                  <a:lnTo>
                    <a:pt x="237" y="92"/>
                  </a:lnTo>
                  <a:lnTo>
                    <a:pt x="237" y="9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8" name="Freeform 19"/>
            <p:cNvSpPr>
              <a:spLocks noEditPoints="1"/>
            </p:cNvSpPr>
            <p:nvPr/>
          </p:nvSpPr>
          <p:spPr bwMode="auto">
            <a:xfrm>
              <a:off x="8414673" y="3751186"/>
              <a:ext cx="291996" cy="389296"/>
            </a:xfrm>
            <a:custGeom>
              <a:avLst/>
              <a:gdLst>
                <a:gd name="T0" fmla="*/ 17 w 44"/>
                <a:gd name="T1" fmla="*/ 0 h 60"/>
                <a:gd name="T2" fmla="*/ 23 w 44"/>
                <a:gd name="T3" fmla="*/ 23 h 60"/>
                <a:gd name="T4" fmla="*/ 28 w 44"/>
                <a:gd name="T5" fmla="*/ 24 h 60"/>
                <a:gd name="T6" fmla="*/ 31 w 44"/>
                <a:gd name="T7" fmla="*/ 28 h 60"/>
                <a:gd name="T8" fmla="*/ 30 w 44"/>
                <a:gd name="T9" fmla="*/ 29 h 60"/>
                <a:gd name="T10" fmla="*/ 24 w 44"/>
                <a:gd name="T11" fmla="*/ 24 h 60"/>
                <a:gd name="T12" fmla="*/ 19 w 44"/>
                <a:gd name="T13" fmla="*/ 26 h 60"/>
                <a:gd name="T14" fmla="*/ 16 w 44"/>
                <a:gd name="T15" fmla="*/ 22 h 60"/>
                <a:gd name="T16" fmla="*/ 13 w 44"/>
                <a:gd name="T17" fmla="*/ 20 h 60"/>
                <a:gd name="T18" fmla="*/ 12 w 44"/>
                <a:gd name="T19" fmla="*/ 14 h 60"/>
                <a:gd name="T20" fmla="*/ 17 w 44"/>
                <a:gd name="T21" fmla="*/ 4 h 60"/>
                <a:gd name="T22" fmla="*/ 20 w 44"/>
                <a:gd name="T23" fmla="*/ 7 h 60"/>
                <a:gd name="T24" fmla="*/ 21 w 44"/>
                <a:gd name="T25" fmla="*/ 14 h 60"/>
                <a:gd name="T26" fmla="*/ 21 w 44"/>
                <a:gd name="T27" fmla="*/ 22 h 60"/>
                <a:gd name="T28" fmla="*/ 22 w 44"/>
                <a:gd name="T29" fmla="*/ 19 h 60"/>
                <a:gd name="T30" fmla="*/ 15 w 44"/>
                <a:gd name="T31" fmla="*/ 26 h 60"/>
                <a:gd name="T32" fmla="*/ 20 w 44"/>
                <a:gd name="T33" fmla="*/ 30 h 60"/>
                <a:gd name="T34" fmla="*/ 31 w 44"/>
                <a:gd name="T35" fmla="*/ 24 h 60"/>
                <a:gd name="T36" fmla="*/ 22 w 44"/>
                <a:gd name="T37" fmla="*/ 27 h 60"/>
                <a:gd name="T38" fmla="*/ 23 w 44"/>
                <a:gd name="T39" fmla="*/ 31 h 60"/>
                <a:gd name="T40" fmla="*/ 27 w 44"/>
                <a:gd name="T41" fmla="*/ 27 h 60"/>
                <a:gd name="T42" fmla="*/ 29 w 44"/>
                <a:gd name="T43" fmla="*/ 30 h 60"/>
                <a:gd name="T44" fmla="*/ 29 w 44"/>
                <a:gd name="T45" fmla="*/ 30 h 60"/>
                <a:gd name="T46" fmla="*/ 23 w 44"/>
                <a:gd name="T47" fmla="*/ 39 h 60"/>
                <a:gd name="T48" fmla="*/ 24 w 44"/>
                <a:gd name="T49" fmla="*/ 34 h 60"/>
                <a:gd name="T50" fmla="*/ 27 w 44"/>
                <a:gd name="T51" fmla="*/ 36 h 60"/>
                <a:gd name="T52" fmla="*/ 26 w 44"/>
                <a:gd name="T53" fmla="*/ 39 h 60"/>
                <a:gd name="T54" fmla="*/ 32 w 44"/>
                <a:gd name="T55" fmla="*/ 39 h 60"/>
                <a:gd name="T56" fmla="*/ 29 w 44"/>
                <a:gd name="T57" fmla="*/ 43 h 60"/>
                <a:gd name="T58" fmla="*/ 27 w 44"/>
                <a:gd name="T59" fmla="*/ 39 h 60"/>
                <a:gd name="T60" fmla="*/ 29 w 44"/>
                <a:gd name="T61" fmla="*/ 44 h 60"/>
                <a:gd name="T62" fmla="*/ 34 w 44"/>
                <a:gd name="T63" fmla="*/ 40 h 60"/>
                <a:gd name="T64" fmla="*/ 38 w 44"/>
                <a:gd name="T65" fmla="*/ 41 h 60"/>
                <a:gd name="T66" fmla="*/ 34 w 44"/>
                <a:gd name="T67" fmla="*/ 35 h 60"/>
                <a:gd name="T68" fmla="*/ 39 w 44"/>
                <a:gd name="T69" fmla="*/ 36 h 60"/>
                <a:gd name="T70" fmla="*/ 36 w 44"/>
                <a:gd name="T71" fmla="*/ 30 h 60"/>
                <a:gd name="T72" fmla="*/ 36 w 44"/>
                <a:gd name="T73" fmla="*/ 34 h 60"/>
                <a:gd name="T74" fmla="*/ 33 w 44"/>
                <a:gd name="T75" fmla="*/ 36 h 60"/>
                <a:gd name="T76" fmla="*/ 38 w 44"/>
                <a:gd name="T77" fmla="*/ 40 h 60"/>
                <a:gd name="T78" fmla="*/ 40 w 44"/>
                <a:gd name="T79" fmla="*/ 37 h 60"/>
                <a:gd name="T80" fmla="*/ 39 w 44"/>
                <a:gd name="T81" fmla="*/ 39 h 60"/>
                <a:gd name="T82" fmla="*/ 41 w 44"/>
                <a:gd name="T83" fmla="*/ 42 h 60"/>
                <a:gd name="T84" fmla="*/ 24 w 44"/>
                <a:gd name="T85" fmla="*/ 51 h 60"/>
                <a:gd name="T86" fmla="*/ 30 w 44"/>
                <a:gd name="T87" fmla="*/ 46 h 60"/>
                <a:gd name="T88" fmla="*/ 36 w 44"/>
                <a:gd name="T89" fmla="*/ 47 h 60"/>
                <a:gd name="T90" fmla="*/ 38 w 44"/>
                <a:gd name="T91" fmla="*/ 42 h 60"/>
                <a:gd name="T92" fmla="*/ 42 w 44"/>
                <a:gd name="T93" fmla="*/ 47 h 60"/>
                <a:gd name="T94" fmla="*/ 44 w 44"/>
                <a:gd name="T95" fmla="*/ 54 h 60"/>
                <a:gd name="T96" fmla="*/ 42 w 44"/>
                <a:gd name="T97" fmla="*/ 55 h 60"/>
                <a:gd name="T98" fmla="*/ 39 w 44"/>
                <a:gd name="T99" fmla="*/ 59 h 60"/>
                <a:gd name="T100" fmla="*/ 34 w 44"/>
                <a:gd name="T101" fmla="*/ 58 h 60"/>
                <a:gd name="T102" fmla="*/ 33 w 44"/>
                <a:gd name="T103" fmla="*/ 53 h 60"/>
                <a:gd name="T104" fmla="*/ 29 w 44"/>
                <a:gd name="T105" fmla="*/ 52 h 60"/>
                <a:gd name="T106" fmla="*/ 26 w 44"/>
                <a:gd name="T107" fmla="*/ 51 h 60"/>
                <a:gd name="T108" fmla="*/ 24 w 44"/>
                <a:gd name="T109" fmla="*/ 55 h 60"/>
                <a:gd name="T110" fmla="*/ 14 w 44"/>
                <a:gd name="T111" fmla="*/ 32 h 60"/>
                <a:gd name="T112" fmla="*/ 12 w 44"/>
                <a:gd name="T113" fmla="*/ 33 h 60"/>
                <a:gd name="T114" fmla="*/ 3 w 44"/>
                <a:gd name="T115" fmla="*/ 47 h 60"/>
                <a:gd name="T116" fmla="*/ 10 w 44"/>
                <a:gd name="T117" fmla="*/ 41 h 60"/>
                <a:gd name="T118" fmla="*/ 10 w 44"/>
                <a:gd name="T119" fmla="*/ 38 h 60"/>
                <a:gd name="T120" fmla="*/ 4 w 44"/>
                <a:gd name="T121" fmla="*/ 44 h 60"/>
                <a:gd name="T122" fmla="*/ 2 w 44"/>
                <a:gd name="T123" fmla="*/ 48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4" h="60">
                  <a:moveTo>
                    <a:pt x="16" y="2"/>
                  </a:moveTo>
                  <a:cubicBezTo>
                    <a:pt x="17" y="2"/>
                    <a:pt x="17" y="2"/>
                    <a:pt x="17" y="2"/>
                  </a:cubicBezTo>
                  <a:cubicBezTo>
                    <a:pt x="17" y="3"/>
                    <a:pt x="17" y="3"/>
                    <a:pt x="17" y="3"/>
                  </a:cubicBezTo>
                  <a:cubicBezTo>
                    <a:pt x="16" y="2"/>
                    <a:pt x="16" y="2"/>
                    <a:pt x="16" y="2"/>
                  </a:cubicBezTo>
                  <a:close/>
                  <a:moveTo>
                    <a:pt x="16" y="1"/>
                  </a:moveTo>
                  <a:cubicBezTo>
                    <a:pt x="16" y="1"/>
                    <a:pt x="16" y="1"/>
                    <a:pt x="16" y="1"/>
                  </a:cubicBezTo>
                  <a:cubicBezTo>
                    <a:pt x="15" y="1"/>
                    <a:pt x="15" y="1"/>
                    <a:pt x="15" y="1"/>
                  </a:cubicBezTo>
                  <a:cubicBezTo>
                    <a:pt x="16" y="1"/>
                    <a:pt x="16" y="1"/>
                    <a:pt x="16" y="1"/>
                  </a:cubicBezTo>
                  <a:close/>
                  <a:moveTo>
                    <a:pt x="17" y="0"/>
                  </a:moveTo>
                  <a:cubicBezTo>
                    <a:pt x="17" y="0"/>
                    <a:pt x="17" y="0"/>
                    <a:pt x="17" y="0"/>
                  </a:cubicBezTo>
                  <a:cubicBezTo>
                    <a:pt x="17" y="0"/>
                    <a:pt x="17" y="0"/>
                    <a:pt x="17" y="0"/>
                  </a:cubicBezTo>
                  <a:cubicBezTo>
                    <a:pt x="17" y="0"/>
                    <a:pt x="17" y="0"/>
                    <a:pt x="17" y="0"/>
                  </a:cubicBezTo>
                  <a:close/>
                  <a:moveTo>
                    <a:pt x="19" y="2"/>
                  </a:moveTo>
                  <a:cubicBezTo>
                    <a:pt x="19" y="2"/>
                    <a:pt x="19" y="2"/>
                    <a:pt x="19" y="2"/>
                  </a:cubicBezTo>
                  <a:cubicBezTo>
                    <a:pt x="19" y="3"/>
                    <a:pt x="19" y="3"/>
                    <a:pt x="19" y="3"/>
                  </a:cubicBezTo>
                  <a:cubicBezTo>
                    <a:pt x="20" y="2"/>
                    <a:pt x="20" y="2"/>
                    <a:pt x="20" y="2"/>
                  </a:cubicBezTo>
                  <a:cubicBezTo>
                    <a:pt x="20" y="2"/>
                    <a:pt x="19" y="2"/>
                    <a:pt x="19" y="2"/>
                  </a:cubicBezTo>
                  <a:close/>
                  <a:moveTo>
                    <a:pt x="20" y="22"/>
                  </a:moveTo>
                  <a:cubicBezTo>
                    <a:pt x="20" y="22"/>
                    <a:pt x="20" y="22"/>
                    <a:pt x="20" y="22"/>
                  </a:cubicBezTo>
                  <a:cubicBezTo>
                    <a:pt x="21" y="23"/>
                    <a:pt x="21" y="23"/>
                    <a:pt x="21" y="23"/>
                  </a:cubicBezTo>
                  <a:cubicBezTo>
                    <a:pt x="22" y="24"/>
                    <a:pt x="22" y="24"/>
                    <a:pt x="22" y="24"/>
                  </a:cubicBezTo>
                  <a:cubicBezTo>
                    <a:pt x="23" y="23"/>
                    <a:pt x="23" y="23"/>
                    <a:pt x="23" y="23"/>
                  </a:cubicBezTo>
                  <a:cubicBezTo>
                    <a:pt x="23" y="23"/>
                    <a:pt x="23" y="23"/>
                    <a:pt x="23" y="23"/>
                  </a:cubicBezTo>
                  <a:cubicBezTo>
                    <a:pt x="24" y="22"/>
                    <a:pt x="24" y="22"/>
                    <a:pt x="24" y="22"/>
                  </a:cubicBezTo>
                  <a:cubicBezTo>
                    <a:pt x="25" y="22"/>
                    <a:pt x="25" y="22"/>
                    <a:pt x="25" y="22"/>
                  </a:cubicBezTo>
                  <a:cubicBezTo>
                    <a:pt x="26" y="23"/>
                    <a:pt x="26" y="23"/>
                    <a:pt x="26" y="23"/>
                  </a:cubicBezTo>
                  <a:cubicBezTo>
                    <a:pt x="27" y="24"/>
                    <a:pt x="27" y="24"/>
                    <a:pt x="27" y="24"/>
                  </a:cubicBezTo>
                  <a:cubicBezTo>
                    <a:pt x="26" y="24"/>
                    <a:pt x="26" y="24"/>
                    <a:pt x="26" y="24"/>
                  </a:cubicBezTo>
                  <a:cubicBezTo>
                    <a:pt x="27" y="25"/>
                    <a:pt x="27" y="25"/>
                    <a:pt x="27" y="25"/>
                  </a:cubicBezTo>
                  <a:cubicBezTo>
                    <a:pt x="28" y="24"/>
                    <a:pt x="28" y="24"/>
                    <a:pt x="28" y="24"/>
                  </a:cubicBezTo>
                  <a:cubicBezTo>
                    <a:pt x="27" y="24"/>
                    <a:pt x="27" y="24"/>
                    <a:pt x="27" y="24"/>
                  </a:cubicBezTo>
                  <a:cubicBezTo>
                    <a:pt x="28" y="23"/>
                    <a:pt x="28" y="23"/>
                    <a:pt x="28" y="23"/>
                  </a:cubicBezTo>
                  <a:cubicBezTo>
                    <a:pt x="28" y="24"/>
                    <a:pt x="28" y="24"/>
                    <a:pt x="28" y="24"/>
                  </a:cubicBezTo>
                  <a:cubicBezTo>
                    <a:pt x="29" y="24"/>
                    <a:pt x="29" y="24"/>
                    <a:pt x="29" y="24"/>
                  </a:cubicBezTo>
                  <a:cubicBezTo>
                    <a:pt x="30" y="25"/>
                    <a:pt x="30" y="25"/>
                    <a:pt x="30" y="25"/>
                  </a:cubicBezTo>
                  <a:cubicBezTo>
                    <a:pt x="30" y="25"/>
                    <a:pt x="30" y="25"/>
                    <a:pt x="30" y="25"/>
                  </a:cubicBezTo>
                  <a:cubicBezTo>
                    <a:pt x="30" y="25"/>
                    <a:pt x="30" y="25"/>
                    <a:pt x="30" y="25"/>
                  </a:cubicBezTo>
                  <a:cubicBezTo>
                    <a:pt x="29" y="25"/>
                    <a:pt x="29" y="25"/>
                    <a:pt x="29" y="25"/>
                  </a:cubicBezTo>
                  <a:cubicBezTo>
                    <a:pt x="29" y="25"/>
                    <a:pt x="29" y="25"/>
                    <a:pt x="29" y="25"/>
                  </a:cubicBezTo>
                  <a:cubicBezTo>
                    <a:pt x="29" y="26"/>
                    <a:pt x="29" y="26"/>
                    <a:pt x="29" y="26"/>
                  </a:cubicBezTo>
                  <a:cubicBezTo>
                    <a:pt x="30" y="27"/>
                    <a:pt x="30" y="27"/>
                    <a:pt x="30" y="27"/>
                  </a:cubicBezTo>
                  <a:cubicBezTo>
                    <a:pt x="30" y="28"/>
                    <a:pt x="30" y="28"/>
                    <a:pt x="30" y="28"/>
                  </a:cubicBezTo>
                  <a:cubicBezTo>
                    <a:pt x="31" y="28"/>
                    <a:pt x="31" y="28"/>
                    <a:pt x="31" y="28"/>
                  </a:cubicBezTo>
                  <a:cubicBezTo>
                    <a:pt x="31" y="28"/>
                    <a:pt x="31" y="28"/>
                    <a:pt x="31" y="28"/>
                  </a:cubicBezTo>
                  <a:cubicBezTo>
                    <a:pt x="32" y="28"/>
                    <a:pt x="32" y="28"/>
                    <a:pt x="32" y="28"/>
                  </a:cubicBezTo>
                  <a:cubicBezTo>
                    <a:pt x="32" y="28"/>
                    <a:pt x="32" y="28"/>
                    <a:pt x="32" y="28"/>
                  </a:cubicBezTo>
                  <a:cubicBezTo>
                    <a:pt x="32" y="29"/>
                    <a:pt x="32" y="29"/>
                    <a:pt x="32" y="29"/>
                  </a:cubicBezTo>
                  <a:cubicBezTo>
                    <a:pt x="32" y="29"/>
                    <a:pt x="32" y="29"/>
                    <a:pt x="32" y="29"/>
                  </a:cubicBezTo>
                  <a:cubicBezTo>
                    <a:pt x="32" y="30"/>
                    <a:pt x="32" y="30"/>
                    <a:pt x="32" y="30"/>
                  </a:cubicBezTo>
                  <a:cubicBezTo>
                    <a:pt x="31" y="30"/>
                    <a:pt x="31" y="30"/>
                    <a:pt x="31" y="30"/>
                  </a:cubicBezTo>
                  <a:cubicBezTo>
                    <a:pt x="30" y="29"/>
                    <a:pt x="30" y="29"/>
                    <a:pt x="30" y="29"/>
                  </a:cubicBezTo>
                  <a:cubicBezTo>
                    <a:pt x="31" y="29"/>
                    <a:pt x="31" y="29"/>
                    <a:pt x="31" y="29"/>
                  </a:cubicBezTo>
                  <a:cubicBezTo>
                    <a:pt x="31" y="29"/>
                    <a:pt x="31" y="29"/>
                    <a:pt x="31" y="29"/>
                  </a:cubicBezTo>
                  <a:cubicBezTo>
                    <a:pt x="30" y="28"/>
                    <a:pt x="30" y="28"/>
                    <a:pt x="30" y="28"/>
                  </a:cubicBezTo>
                  <a:cubicBezTo>
                    <a:pt x="30" y="29"/>
                    <a:pt x="30" y="29"/>
                    <a:pt x="30" y="29"/>
                  </a:cubicBezTo>
                  <a:cubicBezTo>
                    <a:pt x="29" y="29"/>
                    <a:pt x="29" y="29"/>
                    <a:pt x="29" y="29"/>
                  </a:cubicBezTo>
                  <a:cubicBezTo>
                    <a:pt x="28" y="28"/>
                    <a:pt x="28" y="28"/>
                    <a:pt x="28" y="28"/>
                  </a:cubicBezTo>
                  <a:cubicBezTo>
                    <a:pt x="28" y="28"/>
                    <a:pt x="28" y="28"/>
                    <a:pt x="28" y="28"/>
                  </a:cubicBezTo>
                  <a:cubicBezTo>
                    <a:pt x="28" y="27"/>
                    <a:pt x="28" y="27"/>
                    <a:pt x="28" y="27"/>
                  </a:cubicBezTo>
                  <a:cubicBezTo>
                    <a:pt x="27" y="26"/>
                    <a:pt x="27" y="26"/>
                    <a:pt x="27" y="26"/>
                  </a:cubicBezTo>
                  <a:cubicBezTo>
                    <a:pt x="26" y="26"/>
                    <a:pt x="26" y="26"/>
                    <a:pt x="26" y="26"/>
                  </a:cubicBezTo>
                  <a:cubicBezTo>
                    <a:pt x="26" y="25"/>
                    <a:pt x="26" y="25"/>
                    <a:pt x="26" y="25"/>
                  </a:cubicBezTo>
                  <a:cubicBezTo>
                    <a:pt x="25" y="24"/>
                    <a:pt x="25" y="24"/>
                    <a:pt x="25" y="24"/>
                  </a:cubicBezTo>
                  <a:cubicBezTo>
                    <a:pt x="25" y="24"/>
                    <a:pt x="25" y="24"/>
                    <a:pt x="25" y="24"/>
                  </a:cubicBezTo>
                  <a:cubicBezTo>
                    <a:pt x="24" y="24"/>
                    <a:pt x="24" y="24"/>
                    <a:pt x="24" y="24"/>
                  </a:cubicBezTo>
                  <a:cubicBezTo>
                    <a:pt x="24" y="24"/>
                    <a:pt x="24" y="24"/>
                    <a:pt x="24" y="24"/>
                  </a:cubicBezTo>
                  <a:cubicBezTo>
                    <a:pt x="25" y="26"/>
                    <a:pt x="25" y="26"/>
                    <a:pt x="25" y="26"/>
                  </a:cubicBezTo>
                  <a:cubicBezTo>
                    <a:pt x="25" y="27"/>
                    <a:pt x="25" y="27"/>
                    <a:pt x="25" y="27"/>
                  </a:cubicBezTo>
                  <a:cubicBezTo>
                    <a:pt x="25" y="27"/>
                    <a:pt x="25" y="27"/>
                    <a:pt x="25" y="27"/>
                  </a:cubicBezTo>
                  <a:cubicBezTo>
                    <a:pt x="24" y="26"/>
                    <a:pt x="24" y="26"/>
                    <a:pt x="24" y="26"/>
                  </a:cubicBezTo>
                  <a:cubicBezTo>
                    <a:pt x="23" y="25"/>
                    <a:pt x="23" y="25"/>
                    <a:pt x="23" y="25"/>
                  </a:cubicBezTo>
                  <a:cubicBezTo>
                    <a:pt x="23" y="25"/>
                    <a:pt x="23" y="25"/>
                    <a:pt x="23" y="25"/>
                  </a:cubicBezTo>
                  <a:cubicBezTo>
                    <a:pt x="21" y="24"/>
                    <a:pt x="21" y="24"/>
                    <a:pt x="21" y="24"/>
                  </a:cubicBezTo>
                  <a:cubicBezTo>
                    <a:pt x="20" y="24"/>
                    <a:pt x="20" y="24"/>
                    <a:pt x="20" y="24"/>
                  </a:cubicBezTo>
                  <a:cubicBezTo>
                    <a:pt x="19" y="25"/>
                    <a:pt x="19" y="25"/>
                    <a:pt x="19" y="25"/>
                  </a:cubicBezTo>
                  <a:cubicBezTo>
                    <a:pt x="20" y="25"/>
                    <a:pt x="20" y="25"/>
                    <a:pt x="20" y="25"/>
                  </a:cubicBezTo>
                  <a:cubicBezTo>
                    <a:pt x="19" y="26"/>
                    <a:pt x="19" y="26"/>
                    <a:pt x="19" y="26"/>
                  </a:cubicBezTo>
                  <a:cubicBezTo>
                    <a:pt x="18" y="25"/>
                    <a:pt x="18" y="25"/>
                    <a:pt x="18" y="25"/>
                  </a:cubicBezTo>
                  <a:cubicBezTo>
                    <a:pt x="17" y="25"/>
                    <a:pt x="17" y="25"/>
                    <a:pt x="17" y="25"/>
                  </a:cubicBezTo>
                  <a:cubicBezTo>
                    <a:pt x="16" y="25"/>
                    <a:pt x="16" y="25"/>
                    <a:pt x="16" y="25"/>
                  </a:cubicBezTo>
                  <a:cubicBezTo>
                    <a:pt x="17" y="25"/>
                    <a:pt x="17" y="25"/>
                    <a:pt x="17" y="25"/>
                  </a:cubicBezTo>
                  <a:cubicBezTo>
                    <a:pt x="16" y="24"/>
                    <a:pt x="16" y="24"/>
                    <a:pt x="16" y="24"/>
                  </a:cubicBezTo>
                  <a:cubicBezTo>
                    <a:pt x="16" y="24"/>
                    <a:pt x="16" y="24"/>
                    <a:pt x="16" y="24"/>
                  </a:cubicBezTo>
                  <a:cubicBezTo>
                    <a:pt x="16" y="25"/>
                    <a:pt x="16" y="25"/>
                    <a:pt x="16" y="25"/>
                  </a:cubicBezTo>
                  <a:cubicBezTo>
                    <a:pt x="15" y="24"/>
                    <a:pt x="15" y="24"/>
                    <a:pt x="15" y="24"/>
                  </a:cubicBezTo>
                  <a:cubicBezTo>
                    <a:pt x="15" y="23"/>
                    <a:pt x="15" y="23"/>
                    <a:pt x="15" y="23"/>
                  </a:cubicBezTo>
                  <a:cubicBezTo>
                    <a:pt x="15" y="23"/>
                    <a:pt x="15" y="23"/>
                    <a:pt x="15" y="23"/>
                  </a:cubicBezTo>
                  <a:cubicBezTo>
                    <a:pt x="16" y="22"/>
                    <a:pt x="16" y="22"/>
                    <a:pt x="16" y="22"/>
                  </a:cubicBezTo>
                  <a:cubicBezTo>
                    <a:pt x="17" y="21"/>
                    <a:pt x="17" y="21"/>
                    <a:pt x="17" y="21"/>
                  </a:cubicBezTo>
                  <a:cubicBezTo>
                    <a:pt x="16" y="20"/>
                    <a:pt x="16" y="20"/>
                    <a:pt x="16" y="20"/>
                  </a:cubicBezTo>
                  <a:cubicBezTo>
                    <a:pt x="15" y="20"/>
                    <a:pt x="15" y="20"/>
                    <a:pt x="15" y="20"/>
                  </a:cubicBezTo>
                  <a:cubicBezTo>
                    <a:pt x="15" y="21"/>
                    <a:pt x="15" y="21"/>
                    <a:pt x="15" y="21"/>
                  </a:cubicBezTo>
                  <a:cubicBezTo>
                    <a:pt x="15" y="21"/>
                    <a:pt x="15" y="21"/>
                    <a:pt x="15" y="21"/>
                  </a:cubicBezTo>
                  <a:cubicBezTo>
                    <a:pt x="15" y="22"/>
                    <a:pt x="15" y="22"/>
                    <a:pt x="15" y="22"/>
                  </a:cubicBezTo>
                  <a:cubicBezTo>
                    <a:pt x="14" y="22"/>
                    <a:pt x="14" y="22"/>
                    <a:pt x="14" y="22"/>
                  </a:cubicBezTo>
                  <a:cubicBezTo>
                    <a:pt x="13" y="21"/>
                    <a:pt x="13" y="21"/>
                    <a:pt x="13" y="21"/>
                  </a:cubicBezTo>
                  <a:cubicBezTo>
                    <a:pt x="13" y="20"/>
                    <a:pt x="13" y="20"/>
                    <a:pt x="13" y="20"/>
                  </a:cubicBezTo>
                  <a:cubicBezTo>
                    <a:pt x="13" y="20"/>
                    <a:pt x="13" y="20"/>
                    <a:pt x="13" y="20"/>
                  </a:cubicBezTo>
                  <a:cubicBezTo>
                    <a:pt x="13" y="20"/>
                    <a:pt x="13" y="20"/>
                    <a:pt x="13" y="20"/>
                  </a:cubicBezTo>
                  <a:cubicBezTo>
                    <a:pt x="12" y="20"/>
                    <a:pt x="12" y="20"/>
                    <a:pt x="12" y="20"/>
                  </a:cubicBezTo>
                  <a:cubicBezTo>
                    <a:pt x="12" y="18"/>
                    <a:pt x="12" y="18"/>
                    <a:pt x="12" y="18"/>
                  </a:cubicBezTo>
                  <a:cubicBezTo>
                    <a:pt x="12" y="17"/>
                    <a:pt x="12" y="17"/>
                    <a:pt x="12" y="17"/>
                  </a:cubicBezTo>
                  <a:cubicBezTo>
                    <a:pt x="11" y="16"/>
                    <a:pt x="11" y="16"/>
                    <a:pt x="11" y="16"/>
                  </a:cubicBezTo>
                  <a:cubicBezTo>
                    <a:pt x="12" y="16"/>
                    <a:pt x="12" y="16"/>
                    <a:pt x="12" y="16"/>
                  </a:cubicBezTo>
                  <a:cubicBezTo>
                    <a:pt x="11" y="15"/>
                    <a:pt x="11" y="15"/>
                    <a:pt x="11" y="15"/>
                  </a:cubicBezTo>
                  <a:cubicBezTo>
                    <a:pt x="11" y="15"/>
                    <a:pt x="11" y="15"/>
                    <a:pt x="11" y="15"/>
                  </a:cubicBezTo>
                  <a:cubicBezTo>
                    <a:pt x="11" y="14"/>
                    <a:pt x="11" y="14"/>
                    <a:pt x="11" y="14"/>
                  </a:cubicBezTo>
                  <a:cubicBezTo>
                    <a:pt x="11" y="13"/>
                    <a:pt x="11" y="13"/>
                    <a:pt x="11" y="13"/>
                  </a:cubicBezTo>
                  <a:cubicBezTo>
                    <a:pt x="11" y="14"/>
                    <a:pt x="11" y="14"/>
                    <a:pt x="11" y="14"/>
                  </a:cubicBezTo>
                  <a:cubicBezTo>
                    <a:pt x="12" y="14"/>
                    <a:pt x="12" y="14"/>
                    <a:pt x="12" y="14"/>
                  </a:cubicBezTo>
                  <a:cubicBezTo>
                    <a:pt x="13" y="14"/>
                    <a:pt x="13" y="14"/>
                    <a:pt x="13" y="14"/>
                  </a:cubicBezTo>
                  <a:cubicBezTo>
                    <a:pt x="13" y="13"/>
                    <a:pt x="13" y="13"/>
                    <a:pt x="13" y="13"/>
                  </a:cubicBezTo>
                  <a:cubicBezTo>
                    <a:pt x="12" y="12"/>
                    <a:pt x="12" y="12"/>
                    <a:pt x="12" y="12"/>
                  </a:cubicBezTo>
                  <a:cubicBezTo>
                    <a:pt x="12" y="11"/>
                    <a:pt x="12" y="11"/>
                    <a:pt x="12" y="11"/>
                  </a:cubicBezTo>
                  <a:cubicBezTo>
                    <a:pt x="13" y="9"/>
                    <a:pt x="13" y="9"/>
                    <a:pt x="13" y="9"/>
                  </a:cubicBezTo>
                  <a:cubicBezTo>
                    <a:pt x="13" y="7"/>
                    <a:pt x="13" y="7"/>
                    <a:pt x="13" y="7"/>
                  </a:cubicBezTo>
                  <a:cubicBezTo>
                    <a:pt x="13" y="6"/>
                    <a:pt x="13" y="6"/>
                    <a:pt x="13" y="6"/>
                  </a:cubicBezTo>
                  <a:cubicBezTo>
                    <a:pt x="14" y="5"/>
                    <a:pt x="14" y="5"/>
                    <a:pt x="14" y="5"/>
                  </a:cubicBezTo>
                  <a:cubicBezTo>
                    <a:pt x="14" y="4"/>
                    <a:pt x="14" y="4"/>
                    <a:pt x="14" y="4"/>
                  </a:cubicBezTo>
                  <a:cubicBezTo>
                    <a:pt x="15" y="4"/>
                    <a:pt x="15" y="4"/>
                    <a:pt x="15" y="4"/>
                  </a:cubicBezTo>
                  <a:cubicBezTo>
                    <a:pt x="17" y="4"/>
                    <a:pt x="17" y="4"/>
                    <a:pt x="17" y="4"/>
                  </a:cubicBezTo>
                  <a:cubicBezTo>
                    <a:pt x="17" y="5"/>
                    <a:pt x="17" y="5"/>
                    <a:pt x="17" y="5"/>
                  </a:cubicBezTo>
                  <a:cubicBezTo>
                    <a:pt x="18" y="5"/>
                    <a:pt x="18" y="5"/>
                    <a:pt x="18" y="5"/>
                  </a:cubicBezTo>
                  <a:cubicBezTo>
                    <a:pt x="18" y="5"/>
                    <a:pt x="18" y="5"/>
                    <a:pt x="18" y="5"/>
                  </a:cubicBezTo>
                  <a:cubicBezTo>
                    <a:pt x="20" y="5"/>
                    <a:pt x="20" y="5"/>
                    <a:pt x="20" y="5"/>
                  </a:cubicBezTo>
                  <a:cubicBezTo>
                    <a:pt x="20" y="4"/>
                    <a:pt x="20" y="4"/>
                    <a:pt x="20" y="4"/>
                  </a:cubicBezTo>
                  <a:cubicBezTo>
                    <a:pt x="20" y="4"/>
                    <a:pt x="20" y="4"/>
                    <a:pt x="20" y="4"/>
                  </a:cubicBezTo>
                  <a:cubicBezTo>
                    <a:pt x="21" y="4"/>
                    <a:pt x="21" y="4"/>
                    <a:pt x="21" y="4"/>
                  </a:cubicBezTo>
                  <a:cubicBezTo>
                    <a:pt x="21" y="4"/>
                    <a:pt x="21" y="4"/>
                    <a:pt x="21" y="4"/>
                  </a:cubicBezTo>
                  <a:cubicBezTo>
                    <a:pt x="21" y="5"/>
                    <a:pt x="21" y="5"/>
                    <a:pt x="21" y="5"/>
                  </a:cubicBezTo>
                  <a:cubicBezTo>
                    <a:pt x="21" y="5"/>
                    <a:pt x="21" y="5"/>
                    <a:pt x="21" y="5"/>
                  </a:cubicBezTo>
                  <a:cubicBezTo>
                    <a:pt x="20" y="7"/>
                    <a:pt x="20" y="7"/>
                    <a:pt x="20" y="7"/>
                  </a:cubicBezTo>
                  <a:cubicBezTo>
                    <a:pt x="21" y="8"/>
                    <a:pt x="21" y="8"/>
                    <a:pt x="21" y="8"/>
                  </a:cubicBezTo>
                  <a:cubicBezTo>
                    <a:pt x="22" y="8"/>
                    <a:pt x="22" y="8"/>
                    <a:pt x="22" y="8"/>
                  </a:cubicBezTo>
                  <a:cubicBezTo>
                    <a:pt x="22" y="9"/>
                    <a:pt x="22" y="9"/>
                    <a:pt x="22" y="9"/>
                  </a:cubicBezTo>
                  <a:cubicBezTo>
                    <a:pt x="23" y="10"/>
                    <a:pt x="23" y="10"/>
                    <a:pt x="23" y="10"/>
                  </a:cubicBezTo>
                  <a:cubicBezTo>
                    <a:pt x="22" y="12"/>
                    <a:pt x="22" y="12"/>
                    <a:pt x="22" y="12"/>
                  </a:cubicBezTo>
                  <a:cubicBezTo>
                    <a:pt x="22" y="13"/>
                    <a:pt x="22" y="13"/>
                    <a:pt x="22" y="13"/>
                  </a:cubicBezTo>
                  <a:cubicBezTo>
                    <a:pt x="22" y="14"/>
                    <a:pt x="22" y="14"/>
                    <a:pt x="22" y="14"/>
                  </a:cubicBezTo>
                  <a:cubicBezTo>
                    <a:pt x="21" y="15"/>
                    <a:pt x="21" y="15"/>
                    <a:pt x="21" y="15"/>
                  </a:cubicBezTo>
                  <a:cubicBezTo>
                    <a:pt x="21" y="15"/>
                    <a:pt x="21" y="15"/>
                    <a:pt x="21" y="15"/>
                  </a:cubicBezTo>
                  <a:cubicBezTo>
                    <a:pt x="21" y="14"/>
                    <a:pt x="21" y="14"/>
                    <a:pt x="21" y="14"/>
                  </a:cubicBezTo>
                  <a:cubicBezTo>
                    <a:pt x="21" y="14"/>
                    <a:pt x="21" y="14"/>
                    <a:pt x="21" y="14"/>
                  </a:cubicBezTo>
                  <a:cubicBezTo>
                    <a:pt x="19" y="15"/>
                    <a:pt x="19" y="15"/>
                    <a:pt x="19" y="15"/>
                  </a:cubicBezTo>
                  <a:cubicBezTo>
                    <a:pt x="19" y="16"/>
                    <a:pt x="19" y="16"/>
                    <a:pt x="19" y="16"/>
                  </a:cubicBezTo>
                  <a:cubicBezTo>
                    <a:pt x="19" y="17"/>
                    <a:pt x="19" y="17"/>
                    <a:pt x="19" y="17"/>
                  </a:cubicBezTo>
                  <a:cubicBezTo>
                    <a:pt x="19" y="18"/>
                    <a:pt x="19" y="18"/>
                    <a:pt x="19" y="18"/>
                  </a:cubicBezTo>
                  <a:cubicBezTo>
                    <a:pt x="19" y="19"/>
                    <a:pt x="19" y="19"/>
                    <a:pt x="19" y="19"/>
                  </a:cubicBezTo>
                  <a:cubicBezTo>
                    <a:pt x="19" y="19"/>
                    <a:pt x="19" y="19"/>
                    <a:pt x="19" y="19"/>
                  </a:cubicBezTo>
                  <a:cubicBezTo>
                    <a:pt x="19" y="20"/>
                    <a:pt x="19" y="20"/>
                    <a:pt x="19" y="20"/>
                  </a:cubicBezTo>
                  <a:cubicBezTo>
                    <a:pt x="20" y="21"/>
                    <a:pt x="20" y="21"/>
                    <a:pt x="20" y="21"/>
                  </a:cubicBezTo>
                  <a:cubicBezTo>
                    <a:pt x="20" y="21"/>
                    <a:pt x="20" y="21"/>
                    <a:pt x="20" y="21"/>
                  </a:cubicBezTo>
                  <a:cubicBezTo>
                    <a:pt x="20" y="22"/>
                    <a:pt x="20" y="22"/>
                    <a:pt x="20" y="22"/>
                  </a:cubicBezTo>
                  <a:close/>
                  <a:moveTo>
                    <a:pt x="21" y="22"/>
                  </a:moveTo>
                  <a:cubicBezTo>
                    <a:pt x="21" y="23"/>
                    <a:pt x="21" y="23"/>
                    <a:pt x="21" y="23"/>
                  </a:cubicBezTo>
                  <a:cubicBezTo>
                    <a:pt x="22" y="23"/>
                    <a:pt x="22" y="23"/>
                    <a:pt x="22" y="23"/>
                  </a:cubicBezTo>
                  <a:cubicBezTo>
                    <a:pt x="22" y="23"/>
                    <a:pt x="22" y="23"/>
                    <a:pt x="22" y="23"/>
                  </a:cubicBezTo>
                  <a:cubicBezTo>
                    <a:pt x="21" y="22"/>
                    <a:pt x="21" y="22"/>
                    <a:pt x="21" y="22"/>
                  </a:cubicBezTo>
                  <a:close/>
                  <a:moveTo>
                    <a:pt x="21" y="19"/>
                  </a:moveTo>
                  <a:cubicBezTo>
                    <a:pt x="21" y="20"/>
                    <a:pt x="21" y="20"/>
                    <a:pt x="21" y="20"/>
                  </a:cubicBezTo>
                  <a:cubicBezTo>
                    <a:pt x="21" y="21"/>
                    <a:pt x="21" y="21"/>
                    <a:pt x="21" y="21"/>
                  </a:cubicBezTo>
                  <a:cubicBezTo>
                    <a:pt x="21" y="21"/>
                    <a:pt x="21" y="21"/>
                    <a:pt x="21" y="21"/>
                  </a:cubicBezTo>
                  <a:cubicBezTo>
                    <a:pt x="22" y="21"/>
                    <a:pt x="22" y="21"/>
                    <a:pt x="22" y="21"/>
                  </a:cubicBezTo>
                  <a:cubicBezTo>
                    <a:pt x="22" y="19"/>
                    <a:pt x="22" y="19"/>
                    <a:pt x="22" y="19"/>
                  </a:cubicBezTo>
                  <a:cubicBezTo>
                    <a:pt x="22" y="19"/>
                    <a:pt x="22" y="19"/>
                    <a:pt x="22" y="19"/>
                  </a:cubicBezTo>
                  <a:cubicBezTo>
                    <a:pt x="22" y="19"/>
                    <a:pt x="22" y="19"/>
                    <a:pt x="22" y="19"/>
                  </a:cubicBezTo>
                  <a:cubicBezTo>
                    <a:pt x="21" y="19"/>
                    <a:pt x="21" y="19"/>
                    <a:pt x="21" y="19"/>
                  </a:cubicBezTo>
                  <a:close/>
                  <a:moveTo>
                    <a:pt x="13" y="24"/>
                  </a:moveTo>
                  <a:cubicBezTo>
                    <a:pt x="13" y="25"/>
                    <a:pt x="13" y="25"/>
                    <a:pt x="13" y="25"/>
                  </a:cubicBezTo>
                  <a:cubicBezTo>
                    <a:pt x="14" y="25"/>
                    <a:pt x="14" y="25"/>
                    <a:pt x="14" y="25"/>
                  </a:cubicBezTo>
                  <a:cubicBezTo>
                    <a:pt x="14" y="25"/>
                    <a:pt x="14" y="25"/>
                    <a:pt x="14" y="25"/>
                  </a:cubicBezTo>
                  <a:cubicBezTo>
                    <a:pt x="13" y="24"/>
                    <a:pt x="13" y="24"/>
                    <a:pt x="13" y="24"/>
                  </a:cubicBezTo>
                  <a:cubicBezTo>
                    <a:pt x="13" y="24"/>
                    <a:pt x="13" y="24"/>
                    <a:pt x="13" y="24"/>
                  </a:cubicBezTo>
                  <a:close/>
                  <a:moveTo>
                    <a:pt x="14" y="26"/>
                  </a:moveTo>
                  <a:cubicBezTo>
                    <a:pt x="14" y="26"/>
                    <a:pt x="14" y="26"/>
                    <a:pt x="14" y="26"/>
                  </a:cubicBezTo>
                  <a:cubicBezTo>
                    <a:pt x="15" y="26"/>
                    <a:pt x="15" y="26"/>
                    <a:pt x="15" y="26"/>
                  </a:cubicBezTo>
                  <a:cubicBezTo>
                    <a:pt x="15" y="27"/>
                    <a:pt x="15" y="27"/>
                    <a:pt x="15" y="27"/>
                  </a:cubicBezTo>
                  <a:cubicBezTo>
                    <a:pt x="16" y="28"/>
                    <a:pt x="16" y="28"/>
                    <a:pt x="16" y="28"/>
                  </a:cubicBezTo>
                  <a:cubicBezTo>
                    <a:pt x="16" y="28"/>
                    <a:pt x="16" y="28"/>
                    <a:pt x="16" y="28"/>
                  </a:cubicBezTo>
                  <a:cubicBezTo>
                    <a:pt x="16" y="29"/>
                    <a:pt x="16" y="29"/>
                    <a:pt x="16" y="29"/>
                  </a:cubicBezTo>
                  <a:cubicBezTo>
                    <a:pt x="17" y="30"/>
                    <a:pt x="17" y="30"/>
                    <a:pt x="17" y="30"/>
                  </a:cubicBezTo>
                  <a:cubicBezTo>
                    <a:pt x="17" y="31"/>
                    <a:pt x="17" y="31"/>
                    <a:pt x="17" y="31"/>
                  </a:cubicBezTo>
                  <a:cubicBezTo>
                    <a:pt x="18" y="31"/>
                    <a:pt x="18" y="31"/>
                    <a:pt x="18" y="31"/>
                  </a:cubicBezTo>
                  <a:cubicBezTo>
                    <a:pt x="19" y="32"/>
                    <a:pt x="19" y="32"/>
                    <a:pt x="19" y="32"/>
                  </a:cubicBezTo>
                  <a:cubicBezTo>
                    <a:pt x="20" y="31"/>
                    <a:pt x="20" y="31"/>
                    <a:pt x="20" y="31"/>
                  </a:cubicBezTo>
                  <a:cubicBezTo>
                    <a:pt x="20" y="30"/>
                    <a:pt x="20" y="30"/>
                    <a:pt x="20" y="30"/>
                  </a:cubicBezTo>
                  <a:cubicBezTo>
                    <a:pt x="20" y="30"/>
                    <a:pt x="20" y="30"/>
                    <a:pt x="20" y="30"/>
                  </a:cubicBezTo>
                  <a:cubicBezTo>
                    <a:pt x="20" y="29"/>
                    <a:pt x="20" y="29"/>
                    <a:pt x="20" y="29"/>
                  </a:cubicBezTo>
                  <a:cubicBezTo>
                    <a:pt x="20" y="29"/>
                    <a:pt x="20" y="29"/>
                    <a:pt x="20" y="29"/>
                  </a:cubicBezTo>
                  <a:cubicBezTo>
                    <a:pt x="20" y="28"/>
                    <a:pt x="20" y="28"/>
                    <a:pt x="20" y="28"/>
                  </a:cubicBezTo>
                  <a:cubicBezTo>
                    <a:pt x="20" y="28"/>
                    <a:pt x="20" y="28"/>
                    <a:pt x="20" y="28"/>
                  </a:cubicBezTo>
                  <a:cubicBezTo>
                    <a:pt x="19" y="27"/>
                    <a:pt x="19" y="27"/>
                    <a:pt x="19" y="27"/>
                  </a:cubicBezTo>
                  <a:cubicBezTo>
                    <a:pt x="17" y="26"/>
                    <a:pt x="17" y="26"/>
                    <a:pt x="17" y="26"/>
                  </a:cubicBezTo>
                  <a:cubicBezTo>
                    <a:pt x="16" y="26"/>
                    <a:pt x="16" y="26"/>
                    <a:pt x="16" y="26"/>
                  </a:cubicBezTo>
                  <a:cubicBezTo>
                    <a:pt x="15" y="26"/>
                    <a:pt x="15" y="26"/>
                    <a:pt x="15" y="26"/>
                  </a:cubicBezTo>
                  <a:cubicBezTo>
                    <a:pt x="14" y="26"/>
                    <a:pt x="14" y="26"/>
                    <a:pt x="14" y="26"/>
                  </a:cubicBezTo>
                  <a:close/>
                  <a:moveTo>
                    <a:pt x="32" y="23"/>
                  </a:moveTo>
                  <a:cubicBezTo>
                    <a:pt x="31" y="24"/>
                    <a:pt x="31" y="24"/>
                    <a:pt x="31" y="24"/>
                  </a:cubicBezTo>
                  <a:cubicBezTo>
                    <a:pt x="32" y="24"/>
                    <a:pt x="32" y="24"/>
                    <a:pt x="32" y="24"/>
                  </a:cubicBezTo>
                  <a:cubicBezTo>
                    <a:pt x="31" y="25"/>
                    <a:pt x="31" y="25"/>
                    <a:pt x="31" y="25"/>
                  </a:cubicBezTo>
                  <a:cubicBezTo>
                    <a:pt x="31" y="25"/>
                    <a:pt x="31" y="25"/>
                    <a:pt x="31" y="25"/>
                  </a:cubicBezTo>
                  <a:cubicBezTo>
                    <a:pt x="31" y="26"/>
                    <a:pt x="31" y="26"/>
                    <a:pt x="31" y="26"/>
                  </a:cubicBezTo>
                  <a:cubicBezTo>
                    <a:pt x="33" y="25"/>
                    <a:pt x="33" y="25"/>
                    <a:pt x="33" y="25"/>
                  </a:cubicBezTo>
                  <a:cubicBezTo>
                    <a:pt x="33" y="25"/>
                    <a:pt x="33" y="25"/>
                    <a:pt x="33" y="25"/>
                  </a:cubicBezTo>
                  <a:cubicBezTo>
                    <a:pt x="32" y="24"/>
                    <a:pt x="32" y="24"/>
                    <a:pt x="32" y="24"/>
                  </a:cubicBezTo>
                  <a:cubicBezTo>
                    <a:pt x="32" y="23"/>
                    <a:pt x="32" y="23"/>
                    <a:pt x="32" y="23"/>
                  </a:cubicBezTo>
                  <a:close/>
                  <a:moveTo>
                    <a:pt x="21" y="26"/>
                  </a:moveTo>
                  <a:cubicBezTo>
                    <a:pt x="22" y="27"/>
                    <a:pt x="22" y="27"/>
                    <a:pt x="22" y="27"/>
                  </a:cubicBezTo>
                  <a:cubicBezTo>
                    <a:pt x="22" y="27"/>
                    <a:pt x="22" y="27"/>
                    <a:pt x="22" y="27"/>
                  </a:cubicBezTo>
                  <a:cubicBezTo>
                    <a:pt x="23" y="26"/>
                    <a:pt x="23" y="26"/>
                    <a:pt x="23" y="26"/>
                  </a:cubicBezTo>
                  <a:cubicBezTo>
                    <a:pt x="22" y="26"/>
                    <a:pt x="22" y="26"/>
                    <a:pt x="22" y="26"/>
                  </a:cubicBezTo>
                  <a:cubicBezTo>
                    <a:pt x="21" y="25"/>
                    <a:pt x="21" y="25"/>
                    <a:pt x="21" y="25"/>
                  </a:cubicBezTo>
                  <a:cubicBezTo>
                    <a:pt x="21" y="26"/>
                    <a:pt x="21" y="26"/>
                    <a:pt x="21" y="26"/>
                  </a:cubicBezTo>
                  <a:cubicBezTo>
                    <a:pt x="21" y="26"/>
                    <a:pt x="21" y="26"/>
                    <a:pt x="21" y="26"/>
                  </a:cubicBezTo>
                  <a:close/>
                  <a:moveTo>
                    <a:pt x="23" y="30"/>
                  </a:moveTo>
                  <a:cubicBezTo>
                    <a:pt x="22" y="30"/>
                    <a:pt x="22" y="30"/>
                    <a:pt x="22" y="30"/>
                  </a:cubicBezTo>
                  <a:cubicBezTo>
                    <a:pt x="22" y="31"/>
                    <a:pt x="22" y="31"/>
                    <a:pt x="22" y="31"/>
                  </a:cubicBezTo>
                  <a:cubicBezTo>
                    <a:pt x="22" y="32"/>
                    <a:pt x="22" y="32"/>
                    <a:pt x="22" y="32"/>
                  </a:cubicBezTo>
                  <a:cubicBezTo>
                    <a:pt x="23" y="32"/>
                    <a:pt x="23" y="32"/>
                    <a:pt x="23" y="32"/>
                  </a:cubicBezTo>
                  <a:cubicBezTo>
                    <a:pt x="23" y="31"/>
                    <a:pt x="23" y="31"/>
                    <a:pt x="23" y="31"/>
                  </a:cubicBezTo>
                  <a:cubicBezTo>
                    <a:pt x="23" y="30"/>
                    <a:pt x="23" y="30"/>
                    <a:pt x="23" y="30"/>
                  </a:cubicBezTo>
                  <a:cubicBezTo>
                    <a:pt x="23" y="29"/>
                    <a:pt x="23" y="29"/>
                    <a:pt x="23" y="29"/>
                  </a:cubicBezTo>
                  <a:cubicBezTo>
                    <a:pt x="23" y="30"/>
                    <a:pt x="23" y="30"/>
                    <a:pt x="23" y="30"/>
                  </a:cubicBezTo>
                  <a:close/>
                  <a:moveTo>
                    <a:pt x="25" y="30"/>
                  </a:moveTo>
                  <a:cubicBezTo>
                    <a:pt x="24" y="30"/>
                    <a:pt x="24" y="30"/>
                    <a:pt x="24" y="30"/>
                  </a:cubicBezTo>
                  <a:cubicBezTo>
                    <a:pt x="25" y="31"/>
                    <a:pt x="25" y="31"/>
                    <a:pt x="25" y="31"/>
                  </a:cubicBezTo>
                  <a:cubicBezTo>
                    <a:pt x="25" y="31"/>
                    <a:pt x="25" y="31"/>
                    <a:pt x="25" y="31"/>
                  </a:cubicBezTo>
                  <a:cubicBezTo>
                    <a:pt x="26" y="30"/>
                    <a:pt x="26" y="30"/>
                    <a:pt x="26" y="30"/>
                  </a:cubicBezTo>
                  <a:cubicBezTo>
                    <a:pt x="25" y="30"/>
                    <a:pt x="25" y="30"/>
                    <a:pt x="25" y="30"/>
                  </a:cubicBezTo>
                  <a:close/>
                  <a:moveTo>
                    <a:pt x="28" y="28"/>
                  </a:moveTo>
                  <a:cubicBezTo>
                    <a:pt x="27" y="27"/>
                    <a:pt x="27" y="27"/>
                    <a:pt x="27" y="27"/>
                  </a:cubicBezTo>
                  <a:cubicBezTo>
                    <a:pt x="26" y="27"/>
                    <a:pt x="26" y="27"/>
                    <a:pt x="26" y="27"/>
                  </a:cubicBezTo>
                  <a:cubicBezTo>
                    <a:pt x="26" y="28"/>
                    <a:pt x="26" y="28"/>
                    <a:pt x="26" y="28"/>
                  </a:cubicBezTo>
                  <a:cubicBezTo>
                    <a:pt x="28" y="29"/>
                    <a:pt x="28" y="29"/>
                    <a:pt x="28" y="29"/>
                  </a:cubicBezTo>
                  <a:cubicBezTo>
                    <a:pt x="28" y="29"/>
                    <a:pt x="28" y="29"/>
                    <a:pt x="28" y="29"/>
                  </a:cubicBezTo>
                  <a:cubicBezTo>
                    <a:pt x="28" y="28"/>
                    <a:pt x="28" y="28"/>
                    <a:pt x="28" y="28"/>
                  </a:cubicBezTo>
                  <a:close/>
                  <a:moveTo>
                    <a:pt x="29" y="30"/>
                  </a:moveTo>
                  <a:cubicBezTo>
                    <a:pt x="30" y="30"/>
                    <a:pt x="30" y="30"/>
                    <a:pt x="30" y="30"/>
                  </a:cubicBezTo>
                  <a:cubicBezTo>
                    <a:pt x="30" y="31"/>
                    <a:pt x="30" y="31"/>
                    <a:pt x="30" y="31"/>
                  </a:cubicBezTo>
                  <a:cubicBezTo>
                    <a:pt x="31" y="31"/>
                    <a:pt x="31" y="31"/>
                    <a:pt x="31" y="31"/>
                  </a:cubicBezTo>
                  <a:cubicBezTo>
                    <a:pt x="30" y="30"/>
                    <a:pt x="30" y="30"/>
                    <a:pt x="30" y="30"/>
                  </a:cubicBezTo>
                  <a:cubicBezTo>
                    <a:pt x="29" y="30"/>
                    <a:pt x="29" y="30"/>
                    <a:pt x="29" y="30"/>
                  </a:cubicBezTo>
                  <a:close/>
                  <a:moveTo>
                    <a:pt x="28" y="33"/>
                  </a:moveTo>
                  <a:cubicBezTo>
                    <a:pt x="29" y="32"/>
                    <a:pt x="29" y="32"/>
                    <a:pt x="29" y="32"/>
                  </a:cubicBezTo>
                  <a:cubicBezTo>
                    <a:pt x="29" y="31"/>
                    <a:pt x="29" y="31"/>
                    <a:pt x="29" y="31"/>
                  </a:cubicBezTo>
                  <a:cubicBezTo>
                    <a:pt x="30" y="33"/>
                    <a:pt x="30" y="33"/>
                    <a:pt x="30" y="33"/>
                  </a:cubicBezTo>
                  <a:cubicBezTo>
                    <a:pt x="31" y="33"/>
                    <a:pt x="31" y="33"/>
                    <a:pt x="31" y="33"/>
                  </a:cubicBezTo>
                  <a:cubicBezTo>
                    <a:pt x="32" y="33"/>
                    <a:pt x="32" y="33"/>
                    <a:pt x="32" y="33"/>
                  </a:cubicBezTo>
                  <a:cubicBezTo>
                    <a:pt x="32" y="32"/>
                    <a:pt x="32" y="32"/>
                    <a:pt x="32" y="32"/>
                  </a:cubicBezTo>
                  <a:cubicBezTo>
                    <a:pt x="31" y="32"/>
                    <a:pt x="31" y="32"/>
                    <a:pt x="31" y="32"/>
                  </a:cubicBezTo>
                  <a:cubicBezTo>
                    <a:pt x="30" y="31"/>
                    <a:pt x="30" y="31"/>
                    <a:pt x="30" y="31"/>
                  </a:cubicBezTo>
                  <a:cubicBezTo>
                    <a:pt x="29" y="31"/>
                    <a:pt x="29" y="31"/>
                    <a:pt x="29" y="31"/>
                  </a:cubicBezTo>
                  <a:cubicBezTo>
                    <a:pt x="29" y="30"/>
                    <a:pt x="29" y="30"/>
                    <a:pt x="29" y="30"/>
                  </a:cubicBezTo>
                  <a:cubicBezTo>
                    <a:pt x="28" y="30"/>
                    <a:pt x="28" y="30"/>
                    <a:pt x="28" y="30"/>
                  </a:cubicBezTo>
                  <a:cubicBezTo>
                    <a:pt x="28" y="30"/>
                    <a:pt x="28" y="30"/>
                    <a:pt x="28" y="30"/>
                  </a:cubicBezTo>
                  <a:cubicBezTo>
                    <a:pt x="28" y="30"/>
                    <a:pt x="28" y="30"/>
                    <a:pt x="28" y="30"/>
                  </a:cubicBezTo>
                  <a:cubicBezTo>
                    <a:pt x="28" y="31"/>
                    <a:pt x="28" y="31"/>
                    <a:pt x="28" y="31"/>
                  </a:cubicBezTo>
                  <a:cubicBezTo>
                    <a:pt x="28" y="31"/>
                    <a:pt x="28" y="31"/>
                    <a:pt x="28" y="31"/>
                  </a:cubicBezTo>
                  <a:cubicBezTo>
                    <a:pt x="28" y="32"/>
                    <a:pt x="28" y="32"/>
                    <a:pt x="28" y="32"/>
                  </a:cubicBezTo>
                  <a:cubicBezTo>
                    <a:pt x="28" y="32"/>
                    <a:pt x="28" y="32"/>
                    <a:pt x="28" y="32"/>
                  </a:cubicBezTo>
                  <a:cubicBezTo>
                    <a:pt x="28" y="33"/>
                    <a:pt x="28" y="33"/>
                    <a:pt x="28" y="33"/>
                  </a:cubicBezTo>
                  <a:close/>
                  <a:moveTo>
                    <a:pt x="24" y="38"/>
                  </a:moveTo>
                  <a:cubicBezTo>
                    <a:pt x="23" y="39"/>
                    <a:pt x="23" y="39"/>
                    <a:pt x="23" y="39"/>
                  </a:cubicBezTo>
                  <a:cubicBezTo>
                    <a:pt x="23" y="39"/>
                    <a:pt x="23" y="39"/>
                    <a:pt x="23" y="39"/>
                  </a:cubicBezTo>
                  <a:cubicBezTo>
                    <a:pt x="22" y="38"/>
                    <a:pt x="22" y="38"/>
                    <a:pt x="22" y="38"/>
                  </a:cubicBezTo>
                  <a:cubicBezTo>
                    <a:pt x="23" y="37"/>
                    <a:pt x="23" y="37"/>
                    <a:pt x="23" y="37"/>
                  </a:cubicBezTo>
                  <a:cubicBezTo>
                    <a:pt x="23" y="35"/>
                    <a:pt x="23" y="35"/>
                    <a:pt x="23" y="35"/>
                  </a:cubicBezTo>
                  <a:cubicBezTo>
                    <a:pt x="23" y="34"/>
                    <a:pt x="23" y="34"/>
                    <a:pt x="23" y="34"/>
                  </a:cubicBezTo>
                  <a:cubicBezTo>
                    <a:pt x="23" y="34"/>
                    <a:pt x="23" y="34"/>
                    <a:pt x="23" y="34"/>
                  </a:cubicBezTo>
                  <a:cubicBezTo>
                    <a:pt x="23" y="34"/>
                    <a:pt x="23" y="34"/>
                    <a:pt x="23" y="34"/>
                  </a:cubicBezTo>
                  <a:cubicBezTo>
                    <a:pt x="22" y="33"/>
                    <a:pt x="22" y="33"/>
                    <a:pt x="22" y="33"/>
                  </a:cubicBezTo>
                  <a:cubicBezTo>
                    <a:pt x="22" y="33"/>
                    <a:pt x="22" y="33"/>
                    <a:pt x="22" y="33"/>
                  </a:cubicBezTo>
                  <a:cubicBezTo>
                    <a:pt x="23" y="33"/>
                    <a:pt x="23" y="33"/>
                    <a:pt x="23" y="33"/>
                  </a:cubicBezTo>
                  <a:cubicBezTo>
                    <a:pt x="24" y="33"/>
                    <a:pt x="24" y="33"/>
                    <a:pt x="24" y="33"/>
                  </a:cubicBezTo>
                  <a:cubicBezTo>
                    <a:pt x="24" y="34"/>
                    <a:pt x="24" y="34"/>
                    <a:pt x="24" y="34"/>
                  </a:cubicBezTo>
                  <a:cubicBezTo>
                    <a:pt x="24" y="34"/>
                    <a:pt x="24" y="34"/>
                    <a:pt x="24" y="34"/>
                  </a:cubicBezTo>
                  <a:cubicBezTo>
                    <a:pt x="25" y="34"/>
                    <a:pt x="25" y="34"/>
                    <a:pt x="25" y="34"/>
                  </a:cubicBezTo>
                  <a:cubicBezTo>
                    <a:pt x="25" y="34"/>
                    <a:pt x="25" y="34"/>
                    <a:pt x="25" y="34"/>
                  </a:cubicBezTo>
                  <a:cubicBezTo>
                    <a:pt x="26" y="34"/>
                    <a:pt x="26" y="34"/>
                    <a:pt x="26" y="34"/>
                  </a:cubicBezTo>
                  <a:cubicBezTo>
                    <a:pt x="27" y="35"/>
                    <a:pt x="27" y="35"/>
                    <a:pt x="27" y="35"/>
                  </a:cubicBezTo>
                  <a:cubicBezTo>
                    <a:pt x="27" y="34"/>
                    <a:pt x="27" y="34"/>
                    <a:pt x="27" y="34"/>
                  </a:cubicBezTo>
                  <a:cubicBezTo>
                    <a:pt x="28" y="34"/>
                    <a:pt x="28" y="34"/>
                    <a:pt x="28" y="34"/>
                  </a:cubicBezTo>
                  <a:cubicBezTo>
                    <a:pt x="28" y="34"/>
                    <a:pt x="28" y="34"/>
                    <a:pt x="28" y="34"/>
                  </a:cubicBezTo>
                  <a:cubicBezTo>
                    <a:pt x="28" y="35"/>
                    <a:pt x="28" y="35"/>
                    <a:pt x="28" y="35"/>
                  </a:cubicBezTo>
                  <a:cubicBezTo>
                    <a:pt x="28" y="35"/>
                    <a:pt x="28" y="35"/>
                    <a:pt x="28" y="35"/>
                  </a:cubicBezTo>
                  <a:cubicBezTo>
                    <a:pt x="27" y="36"/>
                    <a:pt x="27" y="36"/>
                    <a:pt x="27" y="36"/>
                  </a:cubicBezTo>
                  <a:cubicBezTo>
                    <a:pt x="26" y="37"/>
                    <a:pt x="26" y="37"/>
                    <a:pt x="26" y="37"/>
                  </a:cubicBezTo>
                  <a:cubicBezTo>
                    <a:pt x="26" y="38"/>
                    <a:pt x="26" y="38"/>
                    <a:pt x="26" y="38"/>
                  </a:cubicBezTo>
                  <a:cubicBezTo>
                    <a:pt x="25" y="38"/>
                    <a:pt x="25" y="38"/>
                    <a:pt x="25" y="38"/>
                  </a:cubicBezTo>
                  <a:cubicBezTo>
                    <a:pt x="25" y="38"/>
                    <a:pt x="25" y="38"/>
                    <a:pt x="25" y="38"/>
                  </a:cubicBezTo>
                  <a:cubicBezTo>
                    <a:pt x="25" y="38"/>
                    <a:pt x="25" y="38"/>
                    <a:pt x="25" y="38"/>
                  </a:cubicBezTo>
                  <a:cubicBezTo>
                    <a:pt x="24" y="38"/>
                    <a:pt x="24" y="38"/>
                    <a:pt x="24" y="38"/>
                  </a:cubicBezTo>
                  <a:close/>
                  <a:moveTo>
                    <a:pt x="26" y="38"/>
                  </a:moveTo>
                  <a:cubicBezTo>
                    <a:pt x="25" y="38"/>
                    <a:pt x="25" y="38"/>
                    <a:pt x="25" y="38"/>
                  </a:cubicBezTo>
                  <a:cubicBezTo>
                    <a:pt x="25" y="39"/>
                    <a:pt x="25" y="39"/>
                    <a:pt x="25" y="39"/>
                  </a:cubicBezTo>
                  <a:cubicBezTo>
                    <a:pt x="25" y="39"/>
                    <a:pt x="25" y="39"/>
                    <a:pt x="25" y="39"/>
                  </a:cubicBezTo>
                  <a:cubicBezTo>
                    <a:pt x="26" y="39"/>
                    <a:pt x="26" y="39"/>
                    <a:pt x="26" y="39"/>
                  </a:cubicBezTo>
                  <a:cubicBezTo>
                    <a:pt x="26" y="38"/>
                    <a:pt x="26" y="38"/>
                    <a:pt x="26" y="38"/>
                  </a:cubicBezTo>
                  <a:cubicBezTo>
                    <a:pt x="26" y="38"/>
                    <a:pt x="26" y="38"/>
                    <a:pt x="26" y="38"/>
                  </a:cubicBezTo>
                  <a:close/>
                  <a:moveTo>
                    <a:pt x="33" y="38"/>
                  </a:moveTo>
                  <a:cubicBezTo>
                    <a:pt x="33" y="38"/>
                    <a:pt x="33" y="38"/>
                    <a:pt x="33" y="38"/>
                  </a:cubicBezTo>
                  <a:cubicBezTo>
                    <a:pt x="33" y="38"/>
                    <a:pt x="33" y="38"/>
                    <a:pt x="33" y="38"/>
                  </a:cubicBezTo>
                  <a:cubicBezTo>
                    <a:pt x="33" y="38"/>
                    <a:pt x="33" y="38"/>
                    <a:pt x="33" y="38"/>
                  </a:cubicBezTo>
                  <a:close/>
                  <a:moveTo>
                    <a:pt x="29" y="43"/>
                  </a:moveTo>
                  <a:cubicBezTo>
                    <a:pt x="30" y="42"/>
                    <a:pt x="30" y="42"/>
                    <a:pt x="30" y="42"/>
                  </a:cubicBezTo>
                  <a:cubicBezTo>
                    <a:pt x="30" y="41"/>
                    <a:pt x="30" y="41"/>
                    <a:pt x="30" y="41"/>
                  </a:cubicBezTo>
                  <a:cubicBezTo>
                    <a:pt x="32" y="39"/>
                    <a:pt x="32" y="39"/>
                    <a:pt x="32" y="39"/>
                  </a:cubicBezTo>
                  <a:cubicBezTo>
                    <a:pt x="32" y="39"/>
                    <a:pt x="32" y="39"/>
                    <a:pt x="32" y="39"/>
                  </a:cubicBezTo>
                  <a:cubicBezTo>
                    <a:pt x="32" y="38"/>
                    <a:pt x="32" y="38"/>
                    <a:pt x="32" y="38"/>
                  </a:cubicBezTo>
                  <a:cubicBezTo>
                    <a:pt x="32" y="37"/>
                    <a:pt x="32" y="37"/>
                    <a:pt x="32" y="37"/>
                  </a:cubicBezTo>
                  <a:cubicBezTo>
                    <a:pt x="32" y="36"/>
                    <a:pt x="32" y="36"/>
                    <a:pt x="32" y="36"/>
                  </a:cubicBezTo>
                  <a:cubicBezTo>
                    <a:pt x="31" y="36"/>
                    <a:pt x="31" y="36"/>
                    <a:pt x="31" y="36"/>
                  </a:cubicBezTo>
                  <a:cubicBezTo>
                    <a:pt x="31" y="38"/>
                    <a:pt x="31" y="38"/>
                    <a:pt x="31" y="38"/>
                  </a:cubicBezTo>
                  <a:cubicBezTo>
                    <a:pt x="30" y="39"/>
                    <a:pt x="30" y="39"/>
                    <a:pt x="30" y="39"/>
                  </a:cubicBezTo>
                  <a:cubicBezTo>
                    <a:pt x="30" y="40"/>
                    <a:pt x="30" y="40"/>
                    <a:pt x="30" y="40"/>
                  </a:cubicBezTo>
                  <a:cubicBezTo>
                    <a:pt x="30" y="41"/>
                    <a:pt x="30" y="41"/>
                    <a:pt x="30" y="41"/>
                  </a:cubicBezTo>
                  <a:cubicBezTo>
                    <a:pt x="29" y="42"/>
                    <a:pt x="29" y="42"/>
                    <a:pt x="29" y="42"/>
                  </a:cubicBezTo>
                  <a:cubicBezTo>
                    <a:pt x="29" y="42"/>
                    <a:pt x="29" y="42"/>
                    <a:pt x="29" y="42"/>
                  </a:cubicBezTo>
                  <a:cubicBezTo>
                    <a:pt x="29" y="43"/>
                    <a:pt x="29" y="43"/>
                    <a:pt x="29" y="43"/>
                  </a:cubicBezTo>
                  <a:close/>
                  <a:moveTo>
                    <a:pt x="28" y="43"/>
                  </a:moveTo>
                  <a:cubicBezTo>
                    <a:pt x="28" y="41"/>
                    <a:pt x="28" y="41"/>
                    <a:pt x="28" y="41"/>
                  </a:cubicBezTo>
                  <a:cubicBezTo>
                    <a:pt x="29" y="39"/>
                    <a:pt x="29" y="39"/>
                    <a:pt x="29" y="39"/>
                  </a:cubicBezTo>
                  <a:cubicBezTo>
                    <a:pt x="30" y="38"/>
                    <a:pt x="30" y="38"/>
                    <a:pt x="30" y="38"/>
                  </a:cubicBezTo>
                  <a:cubicBezTo>
                    <a:pt x="30" y="37"/>
                    <a:pt x="30" y="37"/>
                    <a:pt x="30" y="37"/>
                  </a:cubicBezTo>
                  <a:cubicBezTo>
                    <a:pt x="29" y="37"/>
                    <a:pt x="29" y="37"/>
                    <a:pt x="29" y="37"/>
                  </a:cubicBezTo>
                  <a:cubicBezTo>
                    <a:pt x="29" y="37"/>
                    <a:pt x="29" y="37"/>
                    <a:pt x="29" y="37"/>
                  </a:cubicBezTo>
                  <a:cubicBezTo>
                    <a:pt x="28" y="37"/>
                    <a:pt x="28" y="37"/>
                    <a:pt x="28" y="37"/>
                  </a:cubicBezTo>
                  <a:cubicBezTo>
                    <a:pt x="27" y="37"/>
                    <a:pt x="27" y="37"/>
                    <a:pt x="27" y="37"/>
                  </a:cubicBezTo>
                  <a:cubicBezTo>
                    <a:pt x="27" y="38"/>
                    <a:pt x="27" y="38"/>
                    <a:pt x="27" y="38"/>
                  </a:cubicBezTo>
                  <a:cubicBezTo>
                    <a:pt x="27" y="39"/>
                    <a:pt x="27" y="39"/>
                    <a:pt x="27" y="39"/>
                  </a:cubicBezTo>
                  <a:cubicBezTo>
                    <a:pt x="27" y="40"/>
                    <a:pt x="27" y="40"/>
                    <a:pt x="27" y="40"/>
                  </a:cubicBezTo>
                  <a:cubicBezTo>
                    <a:pt x="26" y="41"/>
                    <a:pt x="26" y="41"/>
                    <a:pt x="26" y="41"/>
                  </a:cubicBezTo>
                  <a:cubicBezTo>
                    <a:pt x="25" y="41"/>
                    <a:pt x="25" y="41"/>
                    <a:pt x="25" y="41"/>
                  </a:cubicBezTo>
                  <a:cubicBezTo>
                    <a:pt x="25" y="42"/>
                    <a:pt x="25" y="42"/>
                    <a:pt x="25" y="42"/>
                  </a:cubicBezTo>
                  <a:cubicBezTo>
                    <a:pt x="25" y="43"/>
                    <a:pt x="25" y="43"/>
                    <a:pt x="25" y="43"/>
                  </a:cubicBezTo>
                  <a:cubicBezTo>
                    <a:pt x="26" y="43"/>
                    <a:pt x="26" y="43"/>
                    <a:pt x="26" y="43"/>
                  </a:cubicBezTo>
                  <a:cubicBezTo>
                    <a:pt x="27" y="44"/>
                    <a:pt x="27" y="44"/>
                    <a:pt x="27" y="44"/>
                  </a:cubicBezTo>
                  <a:cubicBezTo>
                    <a:pt x="27" y="44"/>
                    <a:pt x="27" y="44"/>
                    <a:pt x="27" y="44"/>
                  </a:cubicBezTo>
                  <a:cubicBezTo>
                    <a:pt x="27" y="45"/>
                    <a:pt x="27" y="45"/>
                    <a:pt x="27" y="45"/>
                  </a:cubicBezTo>
                  <a:cubicBezTo>
                    <a:pt x="28" y="45"/>
                    <a:pt x="28" y="45"/>
                    <a:pt x="28" y="45"/>
                  </a:cubicBezTo>
                  <a:cubicBezTo>
                    <a:pt x="29" y="44"/>
                    <a:pt x="29" y="44"/>
                    <a:pt x="29" y="44"/>
                  </a:cubicBezTo>
                  <a:cubicBezTo>
                    <a:pt x="29" y="44"/>
                    <a:pt x="29" y="44"/>
                    <a:pt x="29" y="44"/>
                  </a:cubicBezTo>
                  <a:cubicBezTo>
                    <a:pt x="28" y="43"/>
                    <a:pt x="28" y="43"/>
                    <a:pt x="28" y="43"/>
                  </a:cubicBezTo>
                  <a:close/>
                  <a:moveTo>
                    <a:pt x="31" y="44"/>
                  </a:moveTo>
                  <a:cubicBezTo>
                    <a:pt x="31" y="44"/>
                    <a:pt x="31" y="44"/>
                    <a:pt x="31" y="44"/>
                  </a:cubicBezTo>
                  <a:cubicBezTo>
                    <a:pt x="31" y="45"/>
                    <a:pt x="31" y="45"/>
                    <a:pt x="31" y="45"/>
                  </a:cubicBezTo>
                  <a:cubicBezTo>
                    <a:pt x="30" y="45"/>
                    <a:pt x="30" y="45"/>
                    <a:pt x="30" y="45"/>
                  </a:cubicBezTo>
                  <a:cubicBezTo>
                    <a:pt x="30" y="45"/>
                    <a:pt x="30" y="45"/>
                    <a:pt x="30" y="45"/>
                  </a:cubicBezTo>
                  <a:cubicBezTo>
                    <a:pt x="30" y="44"/>
                    <a:pt x="30" y="44"/>
                    <a:pt x="30" y="44"/>
                  </a:cubicBezTo>
                  <a:cubicBezTo>
                    <a:pt x="31" y="44"/>
                    <a:pt x="31" y="44"/>
                    <a:pt x="31" y="44"/>
                  </a:cubicBezTo>
                  <a:close/>
                  <a:moveTo>
                    <a:pt x="33" y="40"/>
                  </a:moveTo>
                  <a:cubicBezTo>
                    <a:pt x="34" y="40"/>
                    <a:pt x="34" y="40"/>
                    <a:pt x="34" y="40"/>
                  </a:cubicBezTo>
                  <a:cubicBezTo>
                    <a:pt x="34" y="41"/>
                    <a:pt x="34" y="41"/>
                    <a:pt x="34" y="41"/>
                  </a:cubicBezTo>
                  <a:cubicBezTo>
                    <a:pt x="34" y="42"/>
                    <a:pt x="34" y="42"/>
                    <a:pt x="34" y="42"/>
                  </a:cubicBezTo>
                  <a:cubicBezTo>
                    <a:pt x="34" y="42"/>
                    <a:pt x="34" y="42"/>
                    <a:pt x="34" y="42"/>
                  </a:cubicBezTo>
                  <a:cubicBezTo>
                    <a:pt x="33" y="43"/>
                    <a:pt x="33" y="43"/>
                    <a:pt x="33" y="43"/>
                  </a:cubicBezTo>
                  <a:cubicBezTo>
                    <a:pt x="32" y="43"/>
                    <a:pt x="32" y="43"/>
                    <a:pt x="32" y="43"/>
                  </a:cubicBezTo>
                  <a:cubicBezTo>
                    <a:pt x="32" y="42"/>
                    <a:pt x="32" y="42"/>
                    <a:pt x="32" y="42"/>
                  </a:cubicBezTo>
                  <a:cubicBezTo>
                    <a:pt x="31" y="42"/>
                    <a:pt x="31" y="42"/>
                    <a:pt x="31" y="42"/>
                  </a:cubicBezTo>
                  <a:cubicBezTo>
                    <a:pt x="32" y="41"/>
                    <a:pt x="32" y="41"/>
                    <a:pt x="32" y="41"/>
                  </a:cubicBezTo>
                  <a:cubicBezTo>
                    <a:pt x="33" y="40"/>
                    <a:pt x="33" y="40"/>
                    <a:pt x="33" y="40"/>
                  </a:cubicBezTo>
                  <a:close/>
                  <a:moveTo>
                    <a:pt x="37" y="40"/>
                  </a:moveTo>
                  <a:cubicBezTo>
                    <a:pt x="38" y="41"/>
                    <a:pt x="38" y="41"/>
                    <a:pt x="38" y="41"/>
                  </a:cubicBezTo>
                  <a:cubicBezTo>
                    <a:pt x="38" y="42"/>
                    <a:pt x="38" y="42"/>
                    <a:pt x="38" y="42"/>
                  </a:cubicBezTo>
                  <a:cubicBezTo>
                    <a:pt x="37" y="41"/>
                    <a:pt x="37" y="41"/>
                    <a:pt x="37" y="41"/>
                  </a:cubicBezTo>
                  <a:cubicBezTo>
                    <a:pt x="37" y="40"/>
                    <a:pt x="37" y="40"/>
                    <a:pt x="37" y="40"/>
                  </a:cubicBezTo>
                  <a:close/>
                  <a:moveTo>
                    <a:pt x="35" y="44"/>
                  </a:moveTo>
                  <a:cubicBezTo>
                    <a:pt x="36" y="44"/>
                    <a:pt x="36" y="44"/>
                    <a:pt x="36" y="44"/>
                  </a:cubicBezTo>
                  <a:cubicBezTo>
                    <a:pt x="36" y="45"/>
                    <a:pt x="36" y="45"/>
                    <a:pt x="36" y="45"/>
                  </a:cubicBezTo>
                  <a:cubicBezTo>
                    <a:pt x="35" y="44"/>
                    <a:pt x="35" y="44"/>
                    <a:pt x="35" y="44"/>
                  </a:cubicBezTo>
                  <a:cubicBezTo>
                    <a:pt x="35" y="44"/>
                    <a:pt x="35" y="44"/>
                    <a:pt x="35" y="44"/>
                  </a:cubicBezTo>
                  <a:cubicBezTo>
                    <a:pt x="35" y="44"/>
                    <a:pt x="35" y="44"/>
                    <a:pt x="35" y="44"/>
                  </a:cubicBezTo>
                  <a:close/>
                  <a:moveTo>
                    <a:pt x="34" y="34"/>
                  </a:moveTo>
                  <a:cubicBezTo>
                    <a:pt x="34" y="35"/>
                    <a:pt x="34" y="35"/>
                    <a:pt x="34" y="35"/>
                  </a:cubicBezTo>
                  <a:cubicBezTo>
                    <a:pt x="33" y="35"/>
                    <a:pt x="33" y="35"/>
                    <a:pt x="33" y="35"/>
                  </a:cubicBezTo>
                  <a:cubicBezTo>
                    <a:pt x="33" y="34"/>
                    <a:pt x="33" y="34"/>
                    <a:pt x="33" y="34"/>
                  </a:cubicBezTo>
                  <a:cubicBezTo>
                    <a:pt x="33" y="34"/>
                    <a:pt x="33" y="34"/>
                    <a:pt x="33" y="34"/>
                  </a:cubicBezTo>
                  <a:cubicBezTo>
                    <a:pt x="34" y="34"/>
                    <a:pt x="34" y="34"/>
                    <a:pt x="34" y="34"/>
                  </a:cubicBezTo>
                  <a:close/>
                  <a:moveTo>
                    <a:pt x="36" y="35"/>
                  </a:moveTo>
                  <a:cubicBezTo>
                    <a:pt x="37" y="36"/>
                    <a:pt x="37" y="36"/>
                    <a:pt x="37" y="36"/>
                  </a:cubicBezTo>
                  <a:cubicBezTo>
                    <a:pt x="37" y="36"/>
                    <a:pt x="37" y="36"/>
                    <a:pt x="37" y="36"/>
                  </a:cubicBezTo>
                  <a:cubicBezTo>
                    <a:pt x="38" y="36"/>
                    <a:pt x="38" y="36"/>
                    <a:pt x="38" y="36"/>
                  </a:cubicBezTo>
                  <a:cubicBezTo>
                    <a:pt x="39" y="36"/>
                    <a:pt x="39" y="36"/>
                    <a:pt x="39" y="36"/>
                  </a:cubicBezTo>
                  <a:cubicBezTo>
                    <a:pt x="39" y="36"/>
                    <a:pt x="39" y="36"/>
                    <a:pt x="39" y="36"/>
                  </a:cubicBezTo>
                  <a:cubicBezTo>
                    <a:pt x="39" y="36"/>
                    <a:pt x="39" y="36"/>
                    <a:pt x="39" y="36"/>
                  </a:cubicBezTo>
                  <a:cubicBezTo>
                    <a:pt x="39" y="36"/>
                    <a:pt x="39" y="36"/>
                    <a:pt x="39" y="36"/>
                  </a:cubicBezTo>
                  <a:cubicBezTo>
                    <a:pt x="39" y="35"/>
                    <a:pt x="39" y="35"/>
                    <a:pt x="39" y="35"/>
                  </a:cubicBezTo>
                  <a:cubicBezTo>
                    <a:pt x="38" y="35"/>
                    <a:pt x="38" y="35"/>
                    <a:pt x="38" y="35"/>
                  </a:cubicBezTo>
                  <a:cubicBezTo>
                    <a:pt x="38" y="34"/>
                    <a:pt x="38" y="34"/>
                    <a:pt x="38" y="34"/>
                  </a:cubicBezTo>
                  <a:cubicBezTo>
                    <a:pt x="38" y="32"/>
                    <a:pt x="38" y="32"/>
                    <a:pt x="38" y="32"/>
                  </a:cubicBezTo>
                  <a:cubicBezTo>
                    <a:pt x="38" y="32"/>
                    <a:pt x="38" y="32"/>
                    <a:pt x="38" y="32"/>
                  </a:cubicBezTo>
                  <a:cubicBezTo>
                    <a:pt x="38" y="31"/>
                    <a:pt x="38" y="31"/>
                    <a:pt x="38" y="31"/>
                  </a:cubicBezTo>
                  <a:cubicBezTo>
                    <a:pt x="37" y="30"/>
                    <a:pt x="37" y="30"/>
                    <a:pt x="37" y="30"/>
                  </a:cubicBezTo>
                  <a:cubicBezTo>
                    <a:pt x="37" y="30"/>
                    <a:pt x="37" y="30"/>
                    <a:pt x="37" y="30"/>
                  </a:cubicBezTo>
                  <a:cubicBezTo>
                    <a:pt x="36" y="30"/>
                    <a:pt x="36" y="30"/>
                    <a:pt x="36" y="30"/>
                  </a:cubicBezTo>
                  <a:cubicBezTo>
                    <a:pt x="36" y="30"/>
                    <a:pt x="36" y="30"/>
                    <a:pt x="36" y="30"/>
                  </a:cubicBezTo>
                  <a:cubicBezTo>
                    <a:pt x="35" y="30"/>
                    <a:pt x="35" y="30"/>
                    <a:pt x="35" y="30"/>
                  </a:cubicBezTo>
                  <a:cubicBezTo>
                    <a:pt x="35" y="30"/>
                    <a:pt x="35" y="30"/>
                    <a:pt x="35" y="30"/>
                  </a:cubicBezTo>
                  <a:cubicBezTo>
                    <a:pt x="35" y="30"/>
                    <a:pt x="35" y="30"/>
                    <a:pt x="35" y="30"/>
                  </a:cubicBezTo>
                  <a:cubicBezTo>
                    <a:pt x="34" y="30"/>
                    <a:pt x="34" y="30"/>
                    <a:pt x="34" y="30"/>
                  </a:cubicBezTo>
                  <a:cubicBezTo>
                    <a:pt x="33" y="30"/>
                    <a:pt x="33" y="30"/>
                    <a:pt x="33" y="30"/>
                  </a:cubicBezTo>
                  <a:cubicBezTo>
                    <a:pt x="33" y="30"/>
                    <a:pt x="33" y="30"/>
                    <a:pt x="33" y="30"/>
                  </a:cubicBezTo>
                  <a:cubicBezTo>
                    <a:pt x="33" y="30"/>
                    <a:pt x="33" y="30"/>
                    <a:pt x="33" y="30"/>
                  </a:cubicBezTo>
                  <a:cubicBezTo>
                    <a:pt x="33" y="32"/>
                    <a:pt x="33" y="32"/>
                    <a:pt x="33" y="32"/>
                  </a:cubicBezTo>
                  <a:cubicBezTo>
                    <a:pt x="35" y="32"/>
                    <a:pt x="35" y="32"/>
                    <a:pt x="35" y="32"/>
                  </a:cubicBezTo>
                  <a:cubicBezTo>
                    <a:pt x="36" y="34"/>
                    <a:pt x="36" y="34"/>
                    <a:pt x="36" y="34"/>
                  </a:cubicBezTo>
                  <a:cubicBezTo>
                    <a:pt x="36" y="34"/>
                    <a:pt x="36" y="34"/>
                    <a:pt x="36" y="34"/>
                  </a:cubicBezTo>
                  <a:cubicBezTo>
                    <a:pt x="36" y="34"/>
                    <a:pt x="36" y="34"/>
                    <a:pt x="36" y="34"/>
                  </a:cubicBezTo>
                  <a:cubicBezTo>
                    <a:pt x="35" y="35"/>
                    <a:pt x="35" y="35"/>
                    <a:pt x="35" y="35"/>
                  </a:cubicBezTo>
                  <a:cubicBezTo>
                    <a:pt x="35" y="35"/>
                    <a:pt x="35" y="35"/>
                    <a:pt x="35" y="35"/>
                  </a:cubicBezTo>
                  <a:cubicBezTo>
                    <a:pt x="36" y="35"/>
                    <a:pt x="36" y="35"/>
                    <a:pt x="36" y="35"/>
                  </a:cubicBezTo>
                  <a:cubicBezTo>
                    <a:pt x="36" y="35"/>
                    <a:pt x="36" y="35"/>
                    <a:pt x="36" y="35"/>
                  </a:cubicBezTo>
                  <a:cubicBezTo>
                    <a:pt x="36" y="35"/>
                    <a:pt x="36" y="35"/>
                    <a:pt x="36" y="35"/>
                  </a:cubicBezTo>
                  <a:close/>
                  <a:moveTo>
                    <a:pt x="35" y="35"/>
                  </a:moveTo>
                  <a:cubicBezTo>
                    <a:pt x="35" y="36"/>
                    <a:pt x="35" y="36"/>
                    <a:pt x="35" y="36"/>
                  </a:cubicBezTo>
                  <a:cubicBezTo>
                    <a:pt x="34" y="35"/>
                    <a:pt x="34" y="35"/>
                    <a:pt x="34" y="35"/>
                  </a:cubicBezTo>
                  <a:cubicBezTo>
                    <a:pt x="33" y="35"/>
                    <a:pt x="33" y="35"/>
                    <a:pt x="33" y="35"/>
                  </a:cubicBezTo>
                  <a:cubicBezTo>
                    <a:pt x="33" y="36"/>
                    <a:pt x="33" y="36"/>
                    <a:pt x="33" y="36"/>
                  </a:cubicBezTo>
                  <a:cubicBezTo>
                    <a:pt x="33" y="37"/>
                    <a:pt x="33" y="37"/>
                    <a:pt x="33" y="37"/>
                  </a:cubicBezTo>
                  <a:cubicBezTo>
                    <a:pt x="34" y="37"/>
                    <a:pt x="34" y="37"/>
                    <a:pt x="34" y="37"/>
                  </a:cubicBezTo>
                  <a:cubicBezTo>
                    <a:pt x="34" y="37"/>
                    <a:pt x="34" y="37"/>
                    <a:pt x="34" y="37"/>
                  </a:cubicBezTo>
                  <a:cubicBezTo>
                    <a:pt x="35" y="37"/>
                    <a:pt x="35" y="37"/>
                    <a:pt x="35" y="37"/>
                  </a:cubicBezTo>
                  <a:cubicBezTo>
                    <a:pt x="35" y="38"/>
                    <a:pt x="35" y="38"/>
                    <a:pt x="35" y="38"/>
                  </a:cubicBezTo>
                  <a:cubicBezTo>
                    <a:pt x="35" y="39"/>
                    <a:pt x="35" y="39"/>
                    <a:pt x="35" y="39"/>
                  </a:cubicBezTo>
                  <a:cubicBezTo>
                    <a:pt x="35" y="40"/>
                    <a:pt x="35" y="40"/>
                    <a:pt x="35" y="40"/>
                  </a:cubicBezTo>
                  <a:cubicBezTo>
                    <a:pt x="36" y="41"/>
                    <a:pt x="36" y="41"/>
                    <a:pt x="36" y="41"/>
                  </a:cubicBezTo>
                  <a:cubicBezTo>
                    <a:pt x="36" y="40"/>
                    <a:pt x="36" y="40"/>
                    <a:pt x="36" y="40"/>
                  </a:cubicBezTo>
                  <a:cubicBezTo>
                    <a:pt x="37" y="40"/>
                    <a:pt x="37" y="40"/>
                    <a:pt x="37" y="40"/>
                  </a:cubicBezTo>
                  <a:cubicBezTo>
                    <a:pt x="38" y="40"/>
                    <a:pt x="38" y="40"/>
                    <a:pt x="38" y="40"/>
                  </a:cubicBezTo>
                  <a:cubicBezTo>
                    <a:pt x="38" y="39"/>
                    <a:pt x="38" y="39"/>
                    <a:pt x="38" y="39"/>
                  </a:cubicBezTo>
                  <a:cubicBezTo>
                    <a:pt x="37" y="38"/>
                    <a:pt x="37" y="38"/>
                    <a:pt x="37" y="38"/>
                  </a:cubicBezTo>
                  <a:cubicBezTo>
                    <a:pt x="36" y="38"/>
                    <a:pt x="36" y="38"/>
                    <a:pt x="36" y="38"/>
                  </a:cubicBezTo>
                  <a:cubicBezTo>
                    <a:pt x="36" y="37"/>
                    <a:pt x="36" y="37"/>
                    <a:pt x="36" y="37"/>
                  </a:cubicBezTo>
                  <a:cubicBezTo>
                    <a:pt x="36" y="36"/>
                    <a:pt x="36" y="36"/>
                    <a:pt x="36" y="36"/>
                  </a:cubicBezTo>
                  <a:cubicBezTo>
                    <a:pt x="35" y="35"/>
                    <a:pt x="35" y="35"/>
                    <a:pt x="35" y="35"/>
                  </a:cubicBezTo>
                  <a:close/>
                  <a:moveTo>
                    <a:pt x="40" y="37"/>
                  </a:moveTo>
                  <a:cubicBezTo>
                    <a:pt x="40" y="37"/>
                    <a:pt x="40" y="37"/>
                    <a:pt x="40" y="37"/>
                  </a:cubicBezTo>
                  <a:cubicBezTo>
                    <a:pt x="40" y="37"/>
                    <a:pt x="40" y="37"/>
                    <a:pt x="40" y="37"/>
                  </a:cubicBezTo>
                  <a:cubicBezTo>
                    <a:pt x="40" y="37"/>
                    <a:pt x="40" y="37"/>
                    <a:pt x="40" y="37"/>
                  </a:cubicBezTo>
                  <a:cubicBezTo>
                    <a:pt x="40" y="37"/>
                    <a:pt x="40" y="37"/>
                    <a:pt x="40" y="37"/>
                  </a:cubicBezTo>
                  <a:close/>
                  <a:moveTo>
                    <a:pt x="40" y="38"/>
                  </a:moveTo>
                  <a:cubicBezTo>
                    <a:pt x="39" y="38"/>
                    <a:pt x="39" y="38"/>
                    <a:pt x="39" y="38"/>
                  </a:cubicBezTo>
                  <a:cubicBezTo>
                    <a:pt x="39" y="38"/>
                    <a:pt x="39" y="38"/>
                    <a:pt x="39" y="38"/>
                  </a:cubicBezTo>
                  <a:cubicBezTo>
                    <a:pt x="40" y="38"/>
                    <a:pt x="40" y="38"/>
                    <a:pt x="40" y="38"/>
                  </a:cubicBezTo>
                  <a:cubicBezTo>
                    <a:pt x="40" y="38"/>
                    <a:pt x="40" y="38"/>
                    <a:pt x="40" y="38"/>
                  </a:cubicBezTo>
                  <a:close/>
                  <a:moveTo>
                    <a:pt x="40" y="42"/>
                  </a:moveTo>
                  <a:cubicBezTo>
                    <a:pt x="40" y="41"/>
                    <a:pt x="40" y="41"/>
                    <a:pt x="40" y="41"/>
                  </a:cubicBezTo>
                  <a:cubicBezTo>
                    <a:pt x="39" y="40"/>
                    <a:pt x="39" y="40"/>
                    <a:pt x="39" y="40"/>
                  </a:cubicBezTo>
                  <a:cubicBezTo>
                    <a:pt x="39" y="40"/>
                    <a:pt x="39" y="40"/>
                    <a:pt x="39" y="40"/>
                  </a:cubicBezTo>
                  <a:cubicBezTo>
                    <a:pt x="40" y="39"/>
                    <a:pt x="40" y="39"/>
                    <a:pt x="40" y="39"/>
                  </a:cubicBezTo>
                  <a:cubicBezTo>
                    <a:pt x="39" y="39"/>
                    <a:pt x="39" y="39"/>
                    <a:pt x="39" y="39"/>
                  </a:cubicBezTo>
                  <a:cubicBezTo>
                    <a:pt x="39" y="39"/>
                    <a:pt x="39" y="39"/>
                    <a:pt x="39" y="39"/>
                  </a:cubicBezTo>
                  <a:cubicBezTo>
                    <a:pt x="39" y="40"/>
                    <a:pt x="39" y="40"/>
                    <a:pt x="39" y="40"/>
                  </a:cubicBezTo>
                  <a:cubicBezTo>
                    <a:pt x="39" y="41"/>
                    <a:pt x="39" y="41"/>
                    <a:pt x="39" y="41"/>
                  </a:cubicBezTo>
                  <a:cubicBezTo>
                    <a:pt x="39" y="41"/>
                    <a:pt x="39" y="41"/>
                    <a:pt x="39" y="41"/>
                  </a:cubicBezTo>
                  <a:cubicBezTo>
                    <a:pt x="39" y="42"/>
                    <a:pt x="39" y="42"/>
                    <a:pt x="39" y="42"/>
                  </a:cubicBezTo>
                  <a:cubicBezTo>
                    <a:pt x="40" y="42"/>
                    <a:pt x="40" y="42"/>
                    <a:pt x="40" y="42"/>
                  </a:cubicBezTo>
                  <a:close/>
                  <a:moveTo>
                    <a:pt x="41" y="42"/>
                  </a:moveTo>
                  <a:cubicBezTo>
                    <a:pt x="41" y="43"/>
                    <a:pt x="41" y="43"/>
                    <a:pt x="41" y="43"/>
                  </a:cubicBezTo>
                  <a:cubicBezTo>
                    <a:pt x="41" y="43"/>
                    <a:pt x="41" y="43"/>
                    <a:pt x="41" y="43"/>
                  </a:cubicBezTo>
                  <a:cubicBezTo>
                    <a:pt x="41" y="42"/>
                    <a:pt x="41" y="42"/>
                    <a:pt x="41" y="42"/>
                  </a:cubicBezTo>
                  <a:cubicBezTo>
                    <a:pt x="41" y="42"/>
                    <a:pt x="41" y="42"/>
                    <a:pt x="41" y="42"/>
                  </a:cubicBezTo>
                  <a:close/>
                  <a:moveTo>
                    <a:pt x="41" y="40"/>
                  </a:moveTo>
                  <a:cubicBezTo>
                    <a:pt x="41" y="41"/>
                    <a:pt x="41" y="41"/>
                    <a:pt x="41" y="41"/>
                  </a:cubicBezTo>
                  <a:cubicBezTo>
                    <a:pt x="41" y="42"/>
                    <a:pt x="41" y="42"/>
                    <a:pt x="41" y="42"/>
                  </a:cubicBezTo>
                  <a:cubicBezTo>
                    <a:pt x="41" y="42"/>
                    <a:pt x="41" y="42"/>
                    <a:pt x="41" y="42"/>
                  </a:cubicBezTo>
                  <a:cubicBezTo>
                    <a:pt x="42" y="42"/>
                    <a:pt x="42" y="42"/>
                    <a:pt x="42" y="42"/>
                  </a:cubicBezTo>
                  <a:cubicBezTo>
                    <a:pt x="42" y="41"/>
                    <a:pt x="42" y="41"/>
                    <a:pt x="42" y="41"/>
                  </a:cubicBezTo>
                  <a:cubicBezTo>
                    <a:pt x="41" y="40"/>
                    <a:pt x="41" y="40"/>
                    <a:pt x="41" y="40"/>
                  </a:cubicBezTo>
                  <a:close/>
                  <a:moveTo>
                    <a:pt x="24" y="54"/>
                  </a:moveTo>
                  <a:cubicBezTo>
                    <a:pt x="23" y="53"/>
                    <a:pt x="23" y="53"/>
                    <a:pt x="23" y="53"/>
                  </a:cubicBezTo>
                  <a:cubicBezTo>
                    <a:pt x="24" y="52"/>
                    <a:pt x="24" y="52"/>
                    <a:pt x="24" y="52"/>
                  </a:cubicBezTo>
                  <a:cubicBezTo>
                    <a:pt x="24" y="51"/>
                    <a:pt x="24" y="51"/>
                    <a:pt x="24" y="51"/>
                  </a:cubicBezTo>
                  <a:cubicBezTo>
                    <a:pt x="24" y="51"/>
                    <a:pt x="24" y="51"/>
                    <a:pt x="24" y="51"/>
                  </a:cubicBezTo>
                  <a:cubicBezTo>
                    <a:pt x="25" y="50"/>
                    <a:pt x="25" y="50"/>
                    <a:pt x="25" y="50"/>
                  </a:cubicBezTo>
                  <a:cubicBezTo>
                    <a:pt x="25" y="50"/>
                    <a:pt x="25" y="50"/>
                    <a:pt x="25" y="50"/>
                  </a:cubicBezTo>
                  <a:cubicBezTo>
                    <a:pt x="26" y="49"/>
                    <a:pt x="26" y="49"/>
                    <a:pt x="26" y="49"/>
                  </a:cubicBezTo>
                  <a:cubicBezTo>
                    <a:pt x="27" y="49"/>
                    <a:pt x="27" y="49"/>
                    <a:pt x="27" y="49"/>
                  </a:cubicBezTo>
                  <a:cubicBezTo>
                    <a:pt x="28" y="49"/>
                    <a:pt x="28" y="49"/>
                    <a:pt x="28" y="49"/>
                  </a:cubicBezTo>
                  <a:cubicBezTo>
                    <a:pt x="28" y="48"/>
                    <a:pt x="28" y="48"/>
                    <a:pt x="28" y="48"/>
                  </a:cubicBezTo>
                  <a:cubicBezTo>
                    <a:pt x="28" y="48"/>
                    <a:pt x="28" y="48"/>
                    <a:pt x="28" y="48"/>
                  </a:cubicBezTo>
                  <a:cubicBezTo>
                    <a:pt x="29" y="47"/>
                    <a:pt x="29" y="47"/>
                    <a:pt x="29" y="47"/>
                  </a:cubicBezTo>
                  <a:cubicBezTo>
                    <a:pt x="30" y="46"/>
                    <a:pt x="30" y="46"/>
                    <a:pt x="30" y="46"/>
                  </a:cubicBezTo>
                  <a:cubicBezTo>
                    <a:pt x="30" y="46"/>
                    <a:pt x="30" y="46"/>
                    <a:pt x="30" y="46"/>
                  </a:cubicBezTo>
                  <a:cubicBezTo>
                    <a:pt x="32" y="47"/>
                    <a:pt x="32" y="47"/>
                    <a:pt x="32" y="47"/>
                  </a:cubicBezTo>
                  <a:cubicBezTo>
                    <a:pt x="32" y="49"/>
                    <a:pt x="32" y="49"/>
                    <a:pt x="32" y="49"/>
                  </a:cubicBezTo>
                  <a:cubicBezTo>
                    <a:pt x="31" y="50"/>
                    <a:pt x="31" y="50"/>
                    <a:pt x="31" y="50"/>
                  </a:cubicBezTo>
                  <a:cubicBezTo>
                    <a:pt x="31" y="49"/>
                    <a:pt x="31" y="49"/>
                    <a:pt x="31" y="49"/>
                  </a:cubicBezTo>
                  <a:cubicBezTo>
                    <a:pt x="32" y="49"/>
                    <a:pt x="32" y="49"/>
                    <a:pt x="32" y="49"/>
                  </a:cubicBezTo>
                  <a:cubicBezTo>
                    <a:pt x="33" y="49"/>
                    <a:pt x="33" y="49"/>
                    <a:pt x="33" y="49"/>
                  </a:cubicBezTo>
                  <a:cubicBezTo>
                    <a:pt x="34" y="47"/>
                    <a:pt x="34" y="47"/>
                    <a:pt x="34" y="47"/>
                  </a:cubicBezTo>
                  <a:cubicBezTo>
                    <a:pt x="35" y="47"/>
                    <a:pt x="35" y="47"/>
                    <a:pt x="35" y="47"/>
                  </a:cubicBezTo>
                  <a:cubicBezTo>
                    <a:pt x="35" y="48"/>
                    <a:pt x="35" y="48"/>
                    <a:pt x="35" y="48"/>
                  </a:cubicBezTo>
                  <a:cubicBezTo>
                    <a:pt x="36" y="47"/>
                    <a:pt x="36" y="47"/>
                    <a:pt x="36" y="47"/>
                  </a:cubicBezTo>
                  <a:cubicBezTo>
                    <a:pt x="36" y="47"/>
                    <a:pt x="36" y="47"/>
                    <a:pt x="36" y="47"/>
                  </a:cubicBezTo>
                  <a:cubicBezTo>
                    <a:pt x="35" y="47"/>
                    <a:pt x="35" y="47"/>
                    <a:pt x="35" y="47"/>
                  </a:cubicBezTo>
                  <a:cubicBezTo>
                    <a:pt x="36" y="45"/>
                    <a:pt x="36" y="45"/>
                    <a:pt x="36" y="45"/>
                  </a:cubicBezTo>
                  <a:cubicBezTo>
                    <a:pt x="37" y="45"/>
                    <a:pt x="37" y="45"/>
                    <a:pt x="37" y="45"/>
                  </a:cubicBezTo>
                  <a:cubicBezTo>
                    <a:pt x="37" y="46"/>
                    <a:pt x="37" y="46"/>
                    <a:pt x="37" y="46"/>
                  </a:cubicBezTo>
                  <a:cubicBezTo>
                    <a:pt x="38" y="45"/>
                    <a:pt x="38" y="45"/>
                    <a:pt x="38" y="45"/>
                  </a:cubicBezTo>
                  <a:cubicBezTo>
                    <a:pt x="38" y="44"/>
                    <a:pt x="38" y="44"/>
                    <a:pt x="38" y="44"/>
                  </a:cubicBezTo>
                  <a:cubicBezTo>
                    <a:pt x="38" y="44"/>
                    <a:pt x="38" y="44"/>
                    <a:pt x="38" y="44"/>
                  </a:cubicBezTo>
                  <a:cubicBezTo>
                    <a:pt x="39" y="45"/>
                    <a:pt x="39" y="45"/>
                    <a:pt x="39" y="45"/>
                  </a:cubicBezTo>
                  <a:cubicBezTo>
                    <a:pt x="39" y="44"/>
                    <a:pt x="39" y="44"/>
                    <a:pt x="39" y="44"/>
                  </a:cubicBezTo>
                  <a:cubicBezTo>
                    <a:pt x="38" y="43"/>
                    <a:pt x="38" y="43"/>
                    <a:pt x="38" y="43"/>
                  </a:cubicBezTo>
                  <a:cubicBezTo>
                    <a:pt x="38" y="42"/>
                    <a:pt x="38" y="42"/>
                    <a:pt x="38" y="42"/>
                  </a:cubicBezTo>
                  <a:cubicBezTo>
                    <a:pt x="39" y="42"/>
                    <a:pt x="39" y="42"/>
                    <a:pt x="39" y="42"/>
                  </a:cubicBezTo>
                  <a:cubicBezTo>
                    <a:pt x="39" y="42"/>
                    <a:pt x="39" y="42"/>
                    <a:pt x="39" y="42"/>
                  </a:cubicBezTo>
                  <a:cubicBezTo>
                    <a:pt x="40" y="43"/>
                    <a:pt x="40" y="43"/>
                    <a:pt x="40" y="43"/>
                  </a:cubicBezTo>
                  <a:cubicBezTo>
                    <a:pt x="41" y="44"/>
                    <a:pt x="41" y="44"/>
                    <a:pt x="41" y="44"/>
                  </a:cubicBezTo>
                  <a:cubicBezTo>
                    <a:pt x="42" y="44"/>
                    <a:pt x="42" y="44"/>
                    <a:pt x="42" y="44"/>
                  </a:cubicBezTo>
                  <a:cubicBezTo>
                    <a:pt x="42" y="44"/>
                    <a:pt x="42" y="44"/>
                    <a:pt x="42" y="44"/>
                  </a:cubicBezTo>
                  <a:cubicBezTo>
                    <a:pt x="42" y="44"/>
                    <a:pt x="42" y="44"/>
                    <a:pt x="42" y="44"/>
                  </a:cubicBezTo>
                  <a:cubicBezTo>
                    <a:pt x="43" y="45"/>
                    <a:pt x="43" y="45"/>
                    <a:pt x="43" y="45"/>
                  </a:cubicBezTo>
                  <a:cubicBezTo>
                    <a:pt x="43" y="46"/>
                    <a:pt x="43" y="46"/>
                    <a:pt x="43" y="46"/>
                  </a:cubicBezTo>
                  <a:cubicBezTo>
                    <a:pt x="42" y="46"/>
                    <a:pt x="42" y="46"/>
                    <a:pt x="42" y="46"/>
                  </a:cubicBezTo>
                  <a:cubicBezTo>
                    <a:pt x="42" y="47"/>
                    <a:pt x="42" y="47"/>
                    <a:pt x="42" y="47"/>
                  </a:cubicBezTo>
                  <a:cubicBezTo>
                    <a:pt x="43" y="47"/>
                    <a:pt x="43" y="47"/>
                    <a:pt x="43" y="47"/>
                  </a:cubicBezTo>
                  <a:cubicBezTo>
                    <a:pt x="43" y="47"/>
                    <a:pt x="43" y="47"/>
                    <a:pt x="43" y="47"/>
                  </a:cubicBezTo>
                  <a:cubicBezTo>
                    <a:pt x="43" y="48"/>
                    <a:pt x="43" y="48"/>
                    <a:pt x="43" y="48"/>
                  </a:cubicBezTo>
                  <a:cubicBezTo>
                    <a:pt x="43" y="49"/>
                    <a:pt x="43" y="49"/>
                    <a:pt x="43" y="49"/>
                  </a:cubicBezTo>
                  <a:cubicBezTo>
                    <a:pt x="43" y="48"/>
                    <a:pt x="43" y="48"/>
                    <a:pt x="43" y="48"/>
                  </a:cubicBezTo>
                  <a:cubicBezTo>
                    <a:pt x="43" y="49"/>
                    <a:pt x="43" y="49"/>
                    <a:pt x="43" y="49"/>
                  </a:cubicBezTo>
                  <a:cubicBezTo>
                    <a:pt x="43" y="50"/>
                    <a:pt x="43" y="50"/>
                    <a:pt x="43" y="50"/>
                  </a:cubicBezTo>
                  <a:cubicBezTo>
                    <a:pt x="44" y="51"/>
                    <a:pt x="44" y="51"/>
                    <a:pt x="44" y="51"/>
                  </a:cubicBezTo>
                  <a:cubicBezTo>
                    <a:pt x="44" y="52"/>
                    <a:pt x="44" y="52"/>
                    <a:pt x="44" y="52"/>
                  </a:cubicBezTo>
                  <a:cubicBezTo>
                    <a:pt x="44" y="53"/>
                    <a:pt x="44" y="53"/>
                    <a:pt x="44" y="53"/>
                  </a:cubicBezTo>
                  <a:cubicBezTo>
                    <a:pt x="44" y="54"/>
                    <a:pt x="44" y="54"/>
                    <a:pt x="44" y="54"/>
                  </a:cubicBezTo>
                  <a:cubicBezTo>
                    <a:pt x="44" y="54"/>
                    <a:pt x="44" y="54"/>
                    <a:pt x="44" y="54"/>
                  </a:cubicBezTo>
                  <a:cubicBezTo>
                    <a:pt x="44" y="54"/>
                    <a:pt x="44" y="54"/>
                    <a:pt x="44" y="54"/>
                  </a:cubicBezTo>
                  <a:cubicBezTo>
                    <a:pt x="43" y="54"/>
                    <a:pt x="43" y="54"/>
                    <a:pt x="43" y="54"/>
                  </a:cubicBezTo>
                  <a:cubicBezTo>
                    <a:pt x="43" y="54"/>
                    <a:pt x="43" y="54"/>
                    <a:pt x="43" y="54"/>
                  </a:cubicBezTo>
                  <a:cubicBezTo>
                    <a:pt x="43" y="54"/>
                    <a:pt x="43" y="54"/>
                    <a:pt x="43" y="54"/>
                  </a:cubicBezTo>
                  <a:cubicBezTo>
                    <a:pt x="43" y="56"/>
                    <a:pt x="43" y="56"/>
                    <a:pt x="43" y="56"/>
                  </a:cubicBezTo>
                  <a:cubicBezTo>
                    <a:pt x="43" y="56"/>
                    <a:pt x="43" y="56"/>
                    <a:pt x="43" y="56"/>
                  </a:cubicBezTo>
                  <a:cubicBezTo>
                    <a:pt x="43" y="57"/>
                    <a:pt x="43" y="57"/>
                    <a:pt x="43" y="57"/>
                  </a:cubicBezTo>
                  <a:cubicBezTo>
                    <a:pt x="43" y="56"/>
                    <a:pt x="43" y="56"/>
                    <a:pt x="43" y="56"/>
                  </a:cubicBezTo>
                  <a:cubicBezTo>
                    <a:pt x="42" y="55"/>
                    <a:pt x="42" y="55"/>
                    <a:pt x="42" y="55"/>
                  </a:cubicBezTo>
                  <a:cubicBezTo>
                    <a:pt x="42" y="55"/>
                    <a:pt x="42" y="55"/>
                    <a:pt x="42" y="55"/>
                  </a:cubicBezTo>
                  <a:cubicBezTo>
                    <a:pt x="42" y="54"/>
                    <a:pt x="42" y="54"/>
                    <a:pt x="42" y="54"/>
                  </a:cubicBezTo>
                  <a:cubicBezTo>
                    <a:pt x="42" y="53"/>
                    <a:pt x="42" y="53"/>
                    <a:pt x="42" y="53"/>
                  </a:cubicBezTo>
                  <a:cubicBezTo>
                    <a:pt x="41" y="52"/>
                    <a:pt x="41" y="52"/>
                    <a:pt x="41" y="52"/>
                  </a:cubicBezTo>
                  <a:cubicBezTo>
                    <a:pt x="40" y="53"/>
                    <a:pt x="40" y="53"/>
                    <a:pt x="40" y="53"/>
                  </a:cubicBezTo>
                  <a:cubicBezTo>
                    <a:pt x="39" y="54"/>
                    <a:pt x="39" y="54"/>
                    <a:pt x="39" y="54"/>
                  </a:cubicBezTo>
                  <a:cubicBezTo>
                    <a:pt x="39" y="55"/>
                    <a:pt x="39" y="55"/>
                    <a:pt x="39" y="55"/>
                  </a:cubicBezTo>
                  <a:cubicBezTo>
                    <a:pt x="40" y="56"/>
                    <a:pt x="40" y="56"/>
                    <a:pt x="40" y="56"/>
                  </a:cubicBezTo>
                  <a:cubicBezTo>
                    <a:pt x="40" y="57"/>
                    <a:pt x="40" y="57"/>
                    <a:pt x="40" y="57"/>
                  </a:cubicBezTo>
                  <a:cubicBezTo>
                    <a:pt x="41" y="57"/>
                    <a:pt x="41" y="57"/>
                    <a:pt x="41" y="57"/>
                  </a:cubicBezTo>
                  <a:cubicBezTo>
                    <a:pt x="41" y="58"/>
                    <a:pt x="41" y="58"/>
                    <a:pt x="41" y="58"/>
                  </a:cubicBezTo>
                  <a:cubicBezTo>
                    <a:pt x="39" y="59"/>
                    <a:pt x="39" y="59"/>
                    <a:pt x="39" y="59"/>
                  </a:cubicBezTo>
                  <a:cubicBezTo>
                    <a:pt x="39" y="60"/>
                    <a:pt x="39" y="60"/>
                    <a:pt x="39" y="60"/>
                  </a:cubicBezTo>
                  <a:cubicBezTo>
                    <a:pt x="39" y="59"/>
                    <a:pt x="39" y="59"/>
                    <a:pt x="39" y="59"/>
                  </a:cubicBezTo>
                  <a:cubicBezTo>
                    <a:pt x="38" y="59"/>
                    <a:pt x="38" y="59"/>
                    <a:pt x="38" y="59"/>
                  </a:cubicBezTo>
                  <a:cubicBezTo>
                    <a:pt x="39" y="58"/>
                    <a:pt x="39" y="58"/>
                    <a:pt x="39" y="58"/>
                  </a:cubicBezTo>
                  <a:cubicBezTo>
                    <a:pt x="38" y="58"/>
                    <a:pt x="38" y="58"/>
                    <a:pt x="38" y="58"/>
                  </a:cubicBezTo>
                  <a:cubicBezTo>
                    <a:pt x="38" y="58"/>
                    <a:pt x="38" y="58"/>
                    <a:pt x="38" y="58"/>
                  </a:cubicBezTo>
                  <a:cubicBezTo>
                    <a:pt x="38" y="59"/>
                    <a:pt x="38" y="59"/>
                    <a:pt x="38" y="59"/>
                  </a:cubicBezTo>
                  <a:cubicBezTo>
                    <a:pt x="37" y="59"/>
                    <a:pt x="37" y="59"/>
                    <a:pt x="37" y="59"/>
                  </a:cubicBezTo>
                  <a:cubicBezTo>
                    <a:pt x="36" y="59"/>
                    <a:pt x="36" y="59"/>
                    <a:pt x="36" y="59"/>
                  </a:cubicBezTo>
                  <a:cubicBezTo>
                    <a:pt x="35" y="58"/>
                    <a:pt x="35" y="58"/>
                    <a:pt x="35" y="58"/>
                  </a:cubicBezTo>
                  <a:cubicBezTo>
                    <a:pt x="34" y="58"/>
                    <a:pt x="34" y="58"/>
                    <a:pt x="34" y="58"/>
                  </a:cubicBezTo>
                  <a:cubicBezTo>
                    <a:pt x="34" y="57"/>
                    <a:pt x="34" y="57"/>
                    <a:pt x="34" y="57"/>
                  </a:cubicBezTo>
                  <a:cubicBezTo>
                    <a:pt x="33" y="56"/>
                    <a:pt x="33" y="56"/>
                    <a:pt x="33" y="56"/>
                  </a:cubicBezTo>
                  <a:cubicBezTo>
                    <a:pt x="33" y="56"/>
                    <a:pt x="33" y="56"/>
                    <a:pt x="33" y="56"/>
                  </a:cubicBezTo>
                  <a:cubicBezTo>
                    <a:pt x="33" y="55"/>
                    <a:pt x="33" y="55"/>
                    <a:pt x="33" y="55"/>
                  </a:cubicBezTo>
                  <a:cubicBezTo>
                    <a:pt x="33" y="55"/>
                    <a:pt x="33" y="55"/>
                    <a:pt x="33" y="55"/>
                  </a:cubicBezTo>
                  <a:cubicBezTo>
                    <a:pt x="32" y="54"/>
                    <a:pt x="32" y="54"/>
                    <a:pt x="32" y="54"/>
                  </a:cubicBezTo>
                  <a:cubicBezTo>
                    <a:pt x="33" y="54"/>
                    <a:pt x="33" y="54"/>
                    <a:pt x="33" y="54"/>
                  </a:cubicBezTo>
                  <a:cubicBezTo>
                    <a:pt x="33" y="53"/>
                    <a:pt x="33" y="53"/>
                    <a:pt x="33" y="53"/>
                  </a:cubicBezTo>
                  <a:cubicBezTo>
                    <a:pt x="33" y="53"/>
                    <a:pt x="33" y="53"/>
                    <a:pt x="33" y="53"/>
                  </a:cubicBezTo>
                  <a:cubicBezTo>
                    <a:pt x="34" y="53"/>
                    <a:pt x="34" y="53"/>
                    <a:pt x="34" y="53"/>
                  </a:cubicBezTo>
                  <a:cubicBezTo>
                    <a:pt x="33" y="53"/>
                    <a:pt x="33" y="53"/>
                    <a:pt x="33" y="53"/>
                  </a:cubicBezTo>
                  <a:cubicBezTo>
                    <a:pt x="33" y="52"/>
                    <a:pt x="33" y="52"/>
                    <a:pt x="33" y="52"/>
                  </a:cubicBezTo>
                  <a:cubicBezTo>
                    <a:pt x="32" y="51"/>
                    <a:pt x="32" y="51"/>
                    <a:pt x="32" y="51"/>
                  </a:cubicBezTo>
                  <a:cubicBezTo>
                    <a:pt x="31" y="51"/>
                    <a:pt x="31" y="51"/>
                    <a:pt x="31" y="51"/>
                  </a:cubicBezTo>
                  <a:cubicBezTo>
                    <a:pt x="31" y="51"/>
                    <a:pt x="31" y="51"/>
                    <a:pt x="31" y="51"/>
                  </a:cubicBezTo>
                  <a:cubicBezTo>
                    <a:pt x="30" y="51"/>
                    <a:pt x="30" y="51"/>
                    <a:pt x="30" y="51"/>
                  </a:cubicBezTo>
                  <a:cubicBezTo>
                    <a:pt x="30" y="51"/>
                    <a:pt x="30" y="51"/>
                    <a:pt x="30" y="51"/>
                  </a:cubicBezTo>
                  <a:cubicBezTo>
                    <a:pt x="30" y="51"/>
                    <a:pt x="30" y="51"/>
                    <a:pt x="30" y="51"/>
                  </a:cubicBezTo>
                  <a:cubicBezTo>
                    <a:pt x="30" y="52"/>
                    <a:pt x="30" y="52"/>
                    <a:pt x="30" y="52"/>
                  </a:cubicBezTo>
                  <a:cubicBezTo>
                    <a:pt x="30" y="52"/>
                    <a:pt x="30" y="52"/>
                    <a:pt x="30" y="52"/>
                  </a:cubicBezTo>
                  <a:cubicBezTo>
                    <a:pt x="30" y="52"/>
                    <a:pt x="30" y="52"/>
                    <a:pt x="30" y="52"/>
                  </a:cubicBezTo>
                  <a:cubicBezTo>
                    <a:pt x="29" y="52"/>
                    <a:pt x="29" y="52"/>
                    <a:pt x="29" y="52"/>
                  </a:cubicBezTo>
                  <a:cubicBezTo>
                    <a:pt x="29" y="52"/>
                    <a:pt x="29" y="52"/>
                    <a:pt x="29" y="52"/>
                  </a:cubicBezTo>
                  <a:cubicBezTo>
                    <a:pt x="29" y="51"/>
                    <a:pt x="29" y="51"/>
                    <a:pt x="29" y="51"/>
                  </a:cubicBezTo>
                  <a:cubicBezTo>
                    <a:pt x="28" y="51"/>
                    <a:pt x="28" y="51"/>
                    <a:pt x="28" y="51"/>
                  </a:cubicBezTo>
                  <a:cubicBezTo>
                    <a:pt x="28" y="51"/>
                    <a:pt x="28" y="51"/>
                    <a:pt x="28" y="51"/>
                  </a:cubicBezTo>
                  <a:cubicBezTo>
                    <a:pt x="28" y="52"/>
                    <a:pt x="28" y="52"/>
                    <a:pt x="28" y="52"/>
                  </a:cubicBezTo>
                  <a:cubicBezTo>
                    <a:pt x="28" y="52"/>
                    <a:pt x="28" y="52"/>
                    <a:pt x="28" y="52"/>
                  </a:cubicBezTo>
                  <a:cubicBezTo>
                    <a:pt x="27" y="52"/>
                    <a:pt x="27" y="52"/>
                    <a:pt x="27" y="52"/>
                  </a:cubicBezTo>
                  <a:cubicBezTo>
                    <a:pt x="27" y="52"/>
                    <a:pt x="27" y="52"/>
                    <a:pt x="27" y="52"/>
                  </a:cubicBezTo>
                  <a:cubicBezTo>
                    <a:pt x="27" y="51"/>
                    <a:pt x="27" y="51"/>
                    <a:pt x="27" y="51"/>
                  </a:cubicBezTo>
                  <a:cubicBezTo>
                    <a:pt x="27" y="51"/>
                    <a:pt x="27" y="51"/>
                    <a:pt x="27" y="51"/>
                  </a:cubicBezTo>
                  <a:cubicBezTo>
                    <a:pt x="26" y="51"/>
                    <a:pt x="26" y="51"/>
                    <a:pt x="26" y="51"/>
                  </a:cubicBezTo>
                  <a:cubicBezTo>
                    <a:pt x="26" y="52"/>
                    <a:pt x="26" y="52"/>
                    <a:pt x="26" y="52"/>
                  </a:cubicBezTo>
                  <a:cubicBezTo>
                    <a:pt x="25" y="52"/>
                    <a:pt x="25" y="52"/>
                    <a:pt x="25" y="52"/>
                  </a:cubicBezTo>
                  <a:cubicBezTo>
                    <a:pt x="24" y="54"/>
                    <a:pt x="24" y="54"/>
                    <a:pt x="24" y="54"/>
                  </a:cubicBezTo>
                  <a:cubicBezTo>
                    <a:pt x="24" y="54"/>
                    <a:pt x="24" y="54"/>
                    <a:pt x="24" y="54"/>
                  </a:cubicBezTo>
                  <a:close/>
                  <a:moveTo>
                    <a:pt x="23" y="55"/>
                  </a:moveTo>
                  <a:cubicBezTo>
                    <a:pt x="23" y="56"/>
                    <a:pt x="23" y="56"/>
                    <a:pt x="23" y="56"/>
                  </a:cubicBezTo>
                  <a:cubicBezTo>
                    <a:pt x="23" y="56"/>
                    <a:pt x="23" y="56"/>
                    <a:pt x="23" y="56"/>
                  </a:cubicBezTo>
                  <a:cubicBezTo>
                    <a:pt x="24" y="57"/>
                    <a:pt x="24" y="57"/>
                    <a:pt x="24" y="57"/>
                  </a:cubicBezTo>
                  <a:cubicBezTo>
                    <a:pt x="25" y="56"/>
                    <a:pt x="25" y="56"/>
                    <a:pt x="25" y="56"/>
                  </a:cubicBezTo>
                  <a:cubicBezTo>
                    <a:pt x="25" y="55"/>
                    <a:pt x="25" y="55"/>
                    <a:pt x="25" y="55"/>
                  </a:cubicBezTo>
                  <a:cubicBezTo>
                    <a:pt x="24" y="55"/>
                    <a:pt x="24" y="55"/>
                    <a:pt x="24" y="55"/>
                  </a:cubicBezTo>
                  <a:cubicBezTo>
                    <a:pt x="24" y="55"/>
                    <a:pt x="24" y="55"/>
                    <a:pt x="24" y="55"/>
                  </a:cubicBezTo>
                  <a:cubicBezTo>
                    <a:pt x="23" y="55"/>
                    <a:pt x="23" y="55"/>
                    <a:pt x="23" y="55"/>
                  </a:cubicBezTo>
                  <a:cubicBezTo>
                    <a:pt x="23" y="55"/>
                    <a:pt x="23" y="55"/>
                    <a:pt x="23" y="55"/>
                  </a:cubicBezTo>
                  <a:close/>
                  <a:moveTo>
                    <a:pt x="13" y="32"/>
                  </a:moveTo>
                  <a:cubicBezTo>
                    <a:pt x="12" y="32"/>
                    <a:pt x="12" y="32"/>
                    <a:pt x="12" y="32"/>
                  </a:cubicBezTo>
                  <a:cubicBezTo>
                    <a:pt x="12" y="31"/>
                    <a:pt x="12" y="31"/>
                    <a:pt x="12" y="31"/>
                  </a:cubicBezTo>
                  <a:cubicBezTo>
                    <a:pt x="12" y="31"/>
                    <a:pt x="12" y="31"/>
                    <a:pt x="12" y="31"/>
                  </a:cubicBezTo>
                  <a:cubicBezTo>
                    <a:pt x="13" y="31"/>
                    <a:pt x="13" y="31"/>
                    <a:pt x="13" y="31"/>
                  </a:cubicBezTo>
                  <a:cubicBezTo>
                    <a:pt x="13" y="32"/>
                    <a:pt x="13" y="32"/>
                    <a:pt x="13" y="32"/>
                  </a:cubicBezTo>
                  <a:cubicBezTo>
                    <a:pt x="14" y="32"/>
                    <a:pt x="14" y="32"/>
                    <a:pt x="14" y="32"/>
                  </a:cubicBezTo>
                  <a:cubicBezTo>
                    <a:pt x="14" y="32"/>
                    <a:pt x="14" y="32"/>
                    <a:pt x="14" y="32"/>
                  </a:cubicBezTo>
                  <a:cubicBezTo>
                    <a:pt x="14" y="33"/>
                    <a:pt x="14" y="33"/>
                    <a:pt x="14" y="33"/>
                  </a:cubicBezTo>
                  <a:cubicBezTo>
                    <a:pt x="14" y="32"/>
                    <a:pt x="14" y="32"/>
                    <a:pt x="14" y="32"/>
                  </a:cubicBezTo>
                  <a:cubicBezTo>
                    <a:pt x="13" y="32"/>
                    <a:pt x="13" y="32"/>
                    <a:pt x="13" y="32"/>
                  </a:cubicBezTo>
                  <a:close/>
                  <a:moveTo>
                    <a:pt x="12" y="33"/>
                  </a:moveTo>
                  <a:cubicBezTo>
                    <a:pt x="13" y="33"/>
                    <a:pt x="13" y="33"/>
                    <a:pt x="13" y="33"/>
                  </a:cubicBezTo>
                  <a:cubicBezTo>
                    <a:pt x="13" y="33"/>
                    <a:pt x="13" y="33"/>
                    <a:pt x="13" y="33"/>
                  </a:cubicBezTo>
                  <a:cubicBezTo>
                    <a:pt x="13" y="34"/>
                    <a:pt x="13" y="34"/>
                    <a:pt x="13" y="34"/>
                  </a:cubicBezTo>
                  <a:cubicBezTo>
                    <a:pt x="13" y="34"/>
                    <a:pt x="13" y="34"/>
                    <a:pt x="13" y="34"/>
                  </a:cubicBezTo>
                  <a:cubicBezTo>
                    <a:pt x="12" y="34"/>
                    <a:pt x="12" y="34"/>
                    <a:pt x="12" y="34"/>
                  </a:cubicBezTo>
                  <a:cubicBezTo>
                    <a:pt x="12" y="33"/>
                    <a:pt x="12" y="33"/>
                    <a:pt x="12" y="33"/>
                  </a:cubicBezTo>
                  <a:cubicBezTo>
                    <a:pt x="12" y="33"/>
                    <a:pt x="12" y="33"/>
                    <a:pt x="12" y="33"/>
                  </a:cubicBezTo>
                  <a:close/>
                  <a:moveTo>
                    <a:pt x="13" y="39"/>
                  </a:moveTo>
                  <a:cubicBezTo>
                    <a:pt x="13" y="38"/>
                    <a:pt x="13" y="38"/>
                    <a:pt x="13" y="38"/>
                  </a:cubicBezTo>
                  <a:cubicBezTo>
                    <a:pt x="13" y="38"/>
                    <a:pt x="13" y="38"/>
                    <a:pt x="13" y="38"/>
                  </a:cubicBezTo>
                  <a:cubicBezTo>
                    <a:pt x="13" y="38"/>
                    <a:pt x="13" y="38"/>
                    <a:pt x="13" y="38"/>
                  </a:cubicBezTo>
                  <a:cubicBezTo>
                    <a:pt x="14" y="39"/>
                    <a:pt x="14" y="39"/>
                    <a:pt x="14" y="39"/>
                  </a:cubicBezTo>
                  <a:cubicBezTo>
                    <a:pt x="14" y="39"/>
                    <a:pt x="14" y="39"/>
                    <a:pt x="14" y="39"/>
                  </a:cubicBezTo>
                  <a:cubicBezTo>
                    <a:pt x="13" y="39"/>
                    <a:pt x="13" y="39"/>
                    <a:pt x="13" y="39"/>
                  </a:cubicBezTo>
                  <a:cubicBezTo>
                    <a:pt x="12" y="39"/>
                    <a:pt x="12" y="39"/>
                    <a:pt x="12" y="39"/>
                  </a:cubicBezTo>
                  <a:cubicBezTo>
                    <a:pt x="13" y="39"/>
                    <a:pt x="13" y="39"/>
                    <a:pt x="13" y="39"/>
                  </a:cubicBezTo>
                  <a:close/>
                  <a:moveTo>
                    <a:pt x="2" y="48"/>
                  </a:moveTo>
                  <a:cubicBezTo>
                    <a:pt x="3" y="47"/>
                    <a:pt x="3" y="47"/>
                    <a:pt x="3" y="47"/>
                  </a:cubicBezTo>
                  <a:cubicBezTo>
                    <a:pt x="3" y="47"/>
                    <a:pt x="3" y="47"/>
                    <a:pt x="3" y="47"/>
                  </a:cubicBezTo>
                  <a:cubicBezTo>
                    <a:pt x="4" y="46"/>
                    <a:pt x="4" y="46"/>
                    <a:pt x="4" y="46"/>
                  </a:cubicBezTo>
                  <a:cubicBezTo>
                    <a:pt x="5" y="46"/>
                    <a:pt x="5" y="46"/>
                    <a:pt x="5" y="46"/>
                  </a:cubicBezTo>
                  <a:cubicBezTo>
                    <a:pt x="6" y="45"/>
                    <a:pt x="6" y="45"/>
                    <a:pt x="6" y="45"/>
                  </a:cubicBezTo>
                  <a:cubicBezTo>
                    <a:pt x="7" y="44"/>
                    <a:pt x="7" y="44"/>
                    <a:pt x="7" y="44"/>
                  </a:cubicBezTo>
                  <a:cubicBezTo>
                    <a:pt x="7" y="44"/>
                    <a:pt x="7" y="44"/>
                    <a:pt x="7" y="44"/>
                  </a:cubicBezTo>
                  <a:cubicBezTo>
                    <a:pt x="8" y="43"/>
                    <a:pt x="8" y="43"/>
                    <a:pt x="8" y="43"/>
                  </a:cubicBezTo>
                  <a:cubicBezTo>
                    <a:pt x="8" y="43"/>
                    <a:pt x="8" y="43"/>
                    <a:pt x="8" y="43"/>
                  </a:cubicBezTo>
                  <a:cubicBezTo>
                    <a:pt x="8" y="42"/>
                    <a:pt x="8" y="42"/>
                    <a:pt x="8" y="42"/>
                  </a:cubicBezTo>
                  <a:cubicBezTo>
                    <a:pt x="9" y="41"/>
                    <a:pt x="9" y="41"/>
                    <a:pt x="9" y="41"/>
                  </a:cubicBezTo>
                  <a:cubicBezTo>
                    <a:pt x="10" y="41"/>
                    <a:pt x="10" y="41"/>
                    <a:pt x="10" y="41"/>
                  </a:cubicBezTo>
                  <a:cubicBezTo>
                    <a:pt x="10" y="40"/>
                    <a:pt x="10" y="40"/>
                    <a:pt x="10" y="40"/>
                  </a:cubicBezTo>
                  <a:cubicBezTo>
                    <a:pt x="11" y="39"/>
                    <a:pt x="11" y="39"/>
                    <a:pt x="11" y="39"/>
                  </a:cubicBezTo>
                  <a:cubicBezTo>
                    <a:pt x="12" y="39"/>
                    <a:pt x="12" y="39"/>
                    <a:pt x="12" y="39"/>
                  </a:cubicBezTo>
                  <a:cubicBezTo>
                    <a:pt x="12" y="39"/>
                    <a:pt x="12" y="39"/>
                    <a:pt x="12" y="39"/>
                  </a:cubicBezTo>
                  <a:cubicBezTo>
                    <a:pt x="12" y="38"/>
                    <a:pt x="12" y="38"/>
                    <a:pt x="12" y="38"/>
                  </a:cubicBezTo>
                  <a:cubicBezTo>
                    <a:pt x="11" y="37"/>
                    <a:pt x="11" y="37"/>
                    <a:pt x="11" y="37"/>
                  </a:cubicBezTo>
                  <a:cubicBezTo>
                    <a:pt x="11" y="36"/>
                    <a:pt x="11" y="36"/>
                    <a:pt x="11" y="36"/>
                  </a:cubicBezTo>
                  <a:cubicBezTo>
                    <a:pt x="11" y="35"/>
                    <a:pt x="11" y="35"/>
                    <a:pt x="11" y="35"/>
                  </a:cubicBezTo>
                  <a:cubicBezTo>
                    <a:pt x="11" y="35"/>
                    <a:pt x="11" y="35"/>
                    <a:pt x="11" y="35"/>
                  </a:cubicBezTo>
                  <a:cubicBezTo>
                    <a:pt x="10" y="36"/>
                    <a:pt x="10" y="36"/>
                    <a:pt x="10" y="36"/>
                  </a:cubicBezTo>
                  <a:cubicBezTo>
                    <a:pt x="10" y="38"/>
                    <a:pt x="10" y="38"/>
                    <a:pt x="10" y="38"/>
                  </a:cubicBezTo>
                  <a:cubicBezTo>
                    <a:pt x="10" y="37"/>
                    <a:pt x="10" y="37"/>
                    <a:pt x="10" y="37"/>
                  </a:cubicBezTo>
                  <a:cubicBezTo>
                    <a:pt x="10" y="38"/>
                    <a:pt x="10" y="38"/>
                    <a:pt x="10" y="38"/>
                  </a:cubicBezTo>
                  <a:cubicBezTo>
                    <a:pt x="10" y="39"/>
                    <a:pt x="10" y="39"/>
                    <a:pt x="10" y="39"/>
                  </a:cubicBezTo>
                  <a:cubicBezTo>
                    <a:pt x="10" y="39"/>
                    <a:pt x="10" y="39"/>
                    <a:pt x="10" y="39"/>
                  </a:cubicBezTo>
                  <a:cubicBezTo>
                    <a:pt x="9" y="39"/>
                    <a:pt x="9" y="39"/>
                    <a:pt x="9" y="39"/>
                  </a:cubicBezTo>
                  <a:cubicBezTo>
                    <a:pt x="8" y="40"/>
                    <a:pt x="8" y="40"/>
                    <a:pt x="8" y="40"/>
                  </a:cubicBezTo>
                  <a:cubicBezTo>
                    <a:pt x="8" y="41"/>
                    <a:pt x="8" y="41"/>
                    <a:pt x="8" y="41"/>
                  </a:cubicBezTo>
                  <a:cubicBezTo>
                    <a:pt x="7" y="41"/>
                    <a:pt x="7" y="41"/>
                    <a:pt x="7" y="41"/>
                  </a:cubicBezTo>
                  <a:cubicBezTo>
                    <a:pt x="6" y="43"/>
                    <a:pt x="6" y="43"/>
                    <a:pt x="6" y="43"/>
                  </a:cubicBezTo>
                  <a:cubicBezTo>
                    <a:pt x="5" y="44"/>
                    <a:pt x="5" y="44"/>
                    <a:pt x="5" y="44"/>
                  </a:cubicBezTo>
                  <a:cubicBezTo>
                    <a:pt x="4" y="44"/>
                    <a:pt x="4" y="44"/>
                    <a:pt x="4" y="44"/>
                  </a:cubicBezTo>
                  <a:cubicBezTo>
                    <a:pt x="4" y="45"/>
                    <a:pt x="4" y="45"/>
                    <a:pt x="4" y="45"/>
                  </a:cubicBezTo>
                  <a:cubicBezTo>
                    <a:pt x="3" y="45"/>
                    <a:pt x="3" y="45"/>
                    <a:pt x="3" y="45"/>
                  </a:cubicBezTo>
                  <a:cubicBezTo>
                    <a:pt x="2" y="47"/>
                    <a:pt x="2" y="47"/>
                    <a:pt x="2" y="47"/>
                  </a:cubicBezTo>
                  <a:cubicBezTo>
                    <a:pt x="2" y="47"/>
                    <a:pt x="2" y="47"/>
                    <a:pt x="2" y="47"/>
                  </a:cubicBezTo>
                  <a:cubicBezTo>
                    <a:pt x="2" y="48"/>
                    <a:pt x="2" y="48"/>
                    <a:pt x="2" y="48"/>
                  </a:cubicBezTo>
                  <a:close/>
                  <a:moveTo>
                    <a:pt x="2" y="48"/>
                  </a:moveTo>
                  <a:cubicBezTo>
                    <a:pt x="1" y="48"/>
                    <a:pt x="1" y="48"/>
                    <a:pt x="1" y="48"/>
                  </a:cubicBezTo>
                  <a:cubicBezTo>
                    <a:pt x="2" y="48"/>
                    <a:pt x="2" y="48"/>
                    <a:pt x="2" y="48"/>
                  </a:cubicBezTo>
                  <a:cubicBezTo>
                    <a:pt x="2" y="48"/>
                    <a:pt x="2" y="48"/>
                    <a:pt x="2" y="48"/>
                  </a:cubicBezTo>
                  <a:close/>
                  <a:moveTo>
                    <a:pt x="2" y="48"/>
                  </a:moveTo>
                  <a:cubicBezTo>
                    <a:pt x="2" y="48"/>
                    <a:pt x="2" y="48"/>
                    <a:pt x="2" y="48"/>
                  </a:cubicBezTo>
                  <a:cubicBezTo>
                    <a:pt x="3" y="49"/>
                    <a:pt x="3" y="49"/>
                    <a:pt x="3" y="49"/>
                  </a:cubicBezTo>
                  <a:cubicBezTo>
                    <a:pt x="2" y="48"/>
                    <a:pt x="2" y="48"/>
                    <a:pt x="2" y="48"/>
                  </a:cubicBezTo>
                  <a:close/>
                  <a:moveTo>
                    <a:pt x="1" y="49"/>
                  </a:moveTo>
                  <a:cubicBezTo>
                    <a:pt x="0" y="49"/>
                    <a:pt x="0" y="49"/>
                    <a:pt x="0" y="49"/>
                  </a:cubicBezTo>
                  <a:cubicBezTo>
                    <a:pt x="0" y="50"/>
                    <a:pt x="0" y="50"/>
                    <a:pt x="0" y="50"/>
                  </a:cubicBezTo>
                  <a:cubicBezTo>
                    <a:pt x="1" y="51"/>
                    <a:pt x="1" y="51"/>
                    <a:pt x="1" y="51"/>
                  </a:cubicBezTo>
                  <a:cubicBezTo>
                    <a:pt x="1" y="51"/>
                    <a:pt x="1" y="51"/>
                    <a:pt x="1" y="51"/>
                  </a:cubicBezTo>
                  <a:cubicBezTo>
                    <a:pt x="1" y="50"/>
                    <a:pt x="1" y="50"/>
                    <a:pt x="1" y="50"/>
                  </a:cubicBezTo>
                  <a:cubicBezTo>
                    <a:pt x="1" y="49"/>
                    <a:pt x="1" y="49"/>
                    <a:pt x="1" y="49"/>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9" name="Freeform 20"/>
            <p:cNvSpPr>
              <a:spLocks noEditPoints="1"/>
            </p:cNvSpPr>
            <p:nvPr/>
          </p:nvSpPr>
          <p:spPr bwMode="auto">
            <a:xfrm>
              <a:off x="7785898" y="4114295"/>
              <a:ext cx="1352496" cy="473090"/>
            </a:xfrm>
            <a:custGeom>
              <a:avLst/>
              <a:gdLst>
                <a:gd name="T0" fmla="*/ 194 w 204"/>
                <a:gd name="T1" fmla="*/ 57 h 73"/>
                <a:gd name="T2" fmla="*/ 184 w 204"/>
                <a:gd name="T3" fmla="*/ 47 h 73"/>
                <a:gd name="T4" fmla="*/ 169 w 204"/>
                <a:gd name="T5" fmla="*/ 44 h 73"/>
                <a:gd name="T6" fmla="*/ 168 w 204"/>
                <a:gd name="T7" fmla="*/ 37 h 73"/>
                <a:gd name="T8" fmla="*/ 174 w 204"/>
                <a:gd name="T9" fmla="*/ 33 h 73"/>
                <a:gd name="T10" fmla="*/ 187 w 204"/>
                <a:gd name="T11" fmla="*/ 36 h 73"/>
                <a:gd name="T12" fmla="*/ 158 w 204"/>
                <a:gd name="T13" fmla="*/ 28 h 73"/>
                <a:gd name="T14" fmla="*/ 134 w 204"/>
                <a:gd name="T15" fmla="*/ 13 h 73"/>
                <a:gd name="T16" fmla="*/ 146 w 204"/>
                <a:gd name="T17" fmla="*/ 30 h 73"/>
                <a:gd name="T18" fmla="*/ 149 w 204"/>
                <a:gd name="T19" fmla="*/ 21 h 73"/>
                <a:gd name="T20" fmla="*/ 144 w 204"/>
                <a:gd name="T21" fmla="*/ 31 h 73"/>
                <a:gd name="T22" fmla="*/ 148 w 204"/>
                <a:gd name="T23" fmla="*/ 42 h 73"/>
                <a:gd name="T24" fmla="*/ 156 w 204"/>
                <a:gd name="T25" fmla="*/ 42 h 73"/>
                <a:gd name="T26" fmla="*/ 137 w 204"/>
                <a:gd name="T27" fmla="*/ 43 h 73"/>
                <a:gd name="T28" fmla="*/ 135 w 204"/>
                <a:gd name="T29" fmla="*/ 36 h 73"/>
                <a:gd name="T30" fmla="*/ 123 w 204"/>
                <a:gd name="T31" fmla="*/ 49 h 73"/>
                <a:gd name="T32" fmla="*/ 123 w 204"/>
                <a:gd name="T33" fmla="*/ 36 h 73"/>
                <a:gd name="T34" fmla="*/ 118 w 204"/>
                <a:gd name="T35" fmla="*/ 30 h 73"/>
                <a:gd name="T36" fmla="*/ 130 w 204"/>
                <a:gd name="T37" fmla="*/ 22 h 73"/>
                <a:gd name="T38" fmla="*/ 109 w 204"/>
                <a:gd name="T39" fmla="*/ 31 h 73"/>
                <a:gd name="T40" fmla="*/ 108 w 204"/>
                <a:gd name="T41" fmla="*/ 51 h 73"/>
                <a:gd name="T42" fmla="*/ 116 w 204"/>
                <a:gd name="T43" fmla="*/ 45 h 73"/>
                <a:gd name="T44" fmla="*/ 120 w 204"/>
                <a:gd name="T45" fmla="*/ 41 h 73"/>
                <a:gd name="T46" fmla="*/ 120 w 204"/>
                <a:gd name="T47" fmla="*/ 31 h 73"/>
                <a:gd name="T48" fmla="*/ 107 w 204"/>
                <a:gd name="T49" fmla="*/ 7 h 73"/>
                <a:gd name="T50" fmla="*/ 93 w 204"/>
                <a:gd name="T51" fmla="*/ 43 h 73"/>
                <a:gd name="T52" fmla="*/ 64 w 204"/>
                <a:gd name="T53" fmla="*/ 33 h 73"/>
                <a:gd name="T54" fmla="*/ 91 w 204"/>
                <a:gd name="T55" fmla="*/ 10 h 73"/>
                <a:gd name="T56" fmla="*/ 103 w 204"/>
                <a:gd name="T57" fmla="*/ 22 h 73"/>
                <a:gd name="T58" fmla="*/ 93 w 204"/>
                <a:gd name="T59" fmla="*/ 36 h 73"/>
                <a:gd name="T60" fmla="*/ 82 w 204"/>
                <a:gd name="T61" fmla="*/ 42 h 73"/>
                <a:gd name="T62" fmla="*/ 67 w 204"/>
                <a:gd name="T63" fmla="*/ 39 h 73"/>
                <a:gd name="T64" fmla="*/ 176 w 204"/>
                <a:gd name="T65" fmla="*/ 31 h 73"/>
                <a:gd name="T66" fmla="*/ 181 w 204"/>
                <a:gd name="T67" fmla="*/ 30 h 73"/>
                <a:gd name="T68" fmla="*/ 174 w 204"/>
                <a:gd name="T69" fmla="*/ 55 h 73"/>
                <a:gd name="T70" fmla="*/ 173 w 204"/>
                <a:gd name="T71" fmla="*/ 51 h 73"/>
                <a:gd name="T72" fmla="*/ 158 w 204"/>
                <a:gd name="T73" fmla="*/ 58 h 73"/>
                <a:gd name="T74" fmla="*/ 155 w 204"/>
                <a:gd name="T75" fmla="*/ 53 h 73"/>
                <a:gd name="T76" fmla="*/ 142 w 204"/>
                <a:gd name="T77" fmla="*/ 59 h 73"/>
                <a:gd name="T78" fmla="*/ 129 w 204"/>
                <a:gd name="T79" fmla="*/ 66 h 73"/>
                <a:gd name="T80" fmla="*/ 117 w 204"/>
                <a:gd name="T81" fmla="*/ 71 h 73"/>
                <a:gd name="T82" fmla="*/ 89 w 204"/>
                <a:gd name="T83" fmla="*/ 56 h 73"/>
                <a:gd name="T84" fmla="*/ 131 w 204"/>
                <a:gd name="T85" fmla="*/ 61 h 73"/>
                <a:gd name="T86" fmla="*/ 108 w 204"/>
                <a:gd name="T87" fmla="*/ 63 h 73"/>
                <a:gd name="T88" fmla="*/ 111 w 204"/>
                <a:gd name="T89" fmla="*/ 64 h 73"/>
                <a:gd name="T90" fmla="*/ 104 w 204"/>
                <a:gd name="T91" fmla="*/ 64 h 73"/>
                <a:gd name="T92" fmla="*/ 93 w 204"/>
                <a:gd name="T93" fmla="*/ 64 h 73"/>
                <a:gd name="T94" fmla="*/ 193 w 204"/>
                <a:gd name="T95" fmla="*/ 61 h 73"/>
                <a:gd name="T96" fmla="*/ 81 w 204"/>
                <a:gd name="T97" fmla="*/ 56 h 73"/>
                <a:gd name="T98" fmla="*/ 68 w 204"/>
                <a:gd name="T99" fmla="*/ 56 h 73"/>
                <a:gd name="T100" fmla="*/ 81 w 204"/>
                <a:gd name="T101" fmla="*/ 63 h 73"/>
                <a:gd name="T102" fmla="*/ 49 w 204"/>
                <a:gd name="T103" fmla="*/ 57 h 73"/>
                <a:gd name="T104" fmla="*/ 47 w 204"/>
                <a:gd name="T105" fmla="*/ 14 h 73"/>
                <a:gd name="T106" fmla="*/ 56 w 204"/>
                <a:gd name="T107" fmla="*/ 41 h 73"/>
                <a:gd name="T108" fmla="*/ 48 w 204"/>
                <a:gd name="T109" fmla="*/ 35 h 73"/>
                <a:gd name="T110" fmla="*/ 31 w 204"/>
                <a:gd name="T111" fmla="*/ 21 h 73"/>
                <a:gd name="T112" fmla="*/ 15 w 204"/>
                <a:gd name="T113" fmla="*/ 32 h 73"/>
                <a:gd name="T114" fmla="*/ 8 w 204"/>
                <a:gd name="T115" fmla="*/ 22 h 73"/>
                <a:gd name="T116" fmla="*/ 16 w 204"/>
                <a:gd name="T117" fmla="*/ 20 h 73"/>
                <a:gd name="T118" fmla="*/ 42 w 204"/>
                <a:gd name="T119" fmla="*/ 52 h 73"/>
                <a:gd name="T120" fmla="*/ 42 w 204"/>
                <a:gd name="T121" fmla="*/ 35 h 73"/>
                <a:gd name="T122" fmla="*/ 29 w 204"/>
                <a:gd name="T123" fmla="*/ 21 h 73"/>
                <a:gd name="T124" fmla="*/ 4 w 204"/>
                <a:gd name="T125" fmla="*/ 5 h 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04" h="73">
                  <a:moveTo>
                    <a:pt x="204" y="38"/>
                  </a:moveTo>
                  <a:cubicBezTo>
                    <a:pt x="203" y="53"/>
                    <a:pt x="203" y="53"/>
                    <a:pt x="203" y="53"/>
                  </a:cubicBezTo>
                  <a:cubicBezTo>
                    <a:pt x="203" y="54"/>
                    <a:pt x="203" y="54"/>
                    <a:pt x="203" y="54"/>
                  </a:cubicBezTo>
                  <a:cubicBezTo>
                    <a:pt x="203" y="55"/>
                    <a:pt x="203" y="55"/>
                    <a:pt x="203" y="55"/>
                  </a:cubicBezTo>
                  <a:cubicBezTo>
                    <a:pt x="203" y="55"/>
                    <a:pt x="203" y="55"/>
                    <a:pt x="203" y="55"/>
                  </a:cubicBezTo>
                  <a:cubicBezTo>
                    <a:pt x="203" y="65"/>
                    <a:pt x="203" y="65"/>
                    <a:pt x="203" y="65"/>
                  </a:cubicBezTo>
                  <a:cubicBezTo>
                    <a:pt x="203" y="65"/>
                    <a:pt x="203" y="65"/>
                    <a:pt x="203" y="65"/>
                  </a:cubicBezTo>
                  <a:cubicBezTo>
                    <a:pt x="202" y="65"/>
                    <a:pt x="202" y="65"/>
                    <a:pt x="202" y="65"/>
                  </a:cubicBezTo>
                  <a:cubicBezTo>
                    <a:pt x="200" y="64"/>
                    <a:pt x="200" y="64"/>
                    <a:pt x="200" y="64"/>
                  </a:cubicBezTo>
                  <a:cubicBezTo>
                    <a:pt x="200" y="63"/>
                    <a:pt x="200" y="63"/>
                    <a:pt x="200" y="63"/>
                  </a:cubicBezTo>
                  <a:cubicBezTo>
                    <a:pt x="200" y="63"/>
                    <a:pt x="200" y="63"/>
                    <a:pt x="200" y="63"/>
                  </a:cubicBezTo>
                  <a:cubicBezTo>
                    <a:pt x="199" y="62"/>
                    <a:pt x="199" y="62"/>
                    <a:pt x="199" y="62"/>
                  </a:cubicBezTo>
                  <a:cubicBezTo>
                    <a:pt x="199" y="62"/>
                    <a:pt x="199" y="62"/>
                    <a:pt x="199" y="62"/>
                  </a:cubicBezTo>
                  <a:cubicBezTo>
                    <a:pt x="199" y="61"/>
                    <a:pt x="199" y="61"/>
                    <a:pt x="199" y="61"/>
                  </a:cubicBezTo>
                  <a:cubicBezTo>
                    <a:pt x="199" y="61"/>
                    <a:pt x="199" y="61"/>
                    <a:pt x="199" y="61"/>
                  </a:cubicBezTo>
                  <a:cubicBezTo>
                    <a:pt x="199" y="60"/>
                    <a:pt x="199" y="60"/>
                    <a:pt x="199" y="60"/>
                  </a:cubicBezTo>
                  <a:cubicBezTo>
                    <a:pt x="199" y="61"/>
                    <a:pt x="199" y="61"/>
                    <a:pt x="199" y="61"/>
                  </a:cubicBezTo>
                  <a:cubicBezTo>
                    <a:pt x="198" y="61"/>
                    <a:pt x="198" y="61"/>
                    <a:pt x="198" y="61"/>
                  </a:cubicBezTo>
                  <a:cubicBezTo>
                    <a:pt x="197" y="61"/>
                    <a:pt x="197" y="61"/>
                    <a:pt x="197" y="61"/>
                  </a:cubicBezTo>
                  <a:cubicBezTo>
                    <a:pt x="196" y="61"/>
                    <a:pt x="196" y="61"/>
                    <a:pt x="196" y="61"/>
                  </a:cubicBezTo>
                  <a:cubicBezTo>
                    <a:pt x="195" y="61"/>
                    <a:pt x="195" y="61"/>
                    <a:pt x="195" y="61"/>
                  </a:cubicBezTo>
                  <a:cubicBezTo>
                    <a:pt x="195" y="61"/>
                    <a:pt x="195" y="61"/>
                    <a:pt x="195" y="61"/>
                  </a:cubicBezTo>
                  <a:cubicBezTo>
                    <a:pt x="194" y="61"/>
                    <a:pt x="194" y="61"/>
                    <a:pt x="194" y="61"/>
                  </a:cubicBezTo>
                  <a:cubicBezTo>
                    <a:pt x="193" y="61"/>
                    <a:pt x="193" y="61"/>
                    <a:pt x="193" y="61"/>
                  </a:cubicBezTo>
                  <a:cubicBezTo>
                    <a:pt x="194" y="61"/>
                    <a:pt x="194" y="61"/>
                    <a:pt x="194" y="61"/>
                  </a:cubicBezTo>
                  <a:cubicBezTo>
                    <a:pt x="194" y="60"/>
                    <a:pt x="194" y="60"/>
                    <a:pt x="194" y="60"/>
                  </a:cubicBezTo>
                  <a:cubicBezTo>
                    <a:pt x="194" y="59"/>
                    <a:pt x="194" y="59"/>
                    <a:pt x="194" y="59"/>
                  </a:cubicBezTo>
                  <a:cubicBezTo>
                    <a:pt x="194" y="59"/>
                    <a:pt x="194" y="59"/>
                    <a:pt x="194" y="59"/>
                  </a:cubicBezTo>
                  <a:cubicBezTo>
                    <a:pt x="195" y="58"/>
                    <a:pt x="195" y="58"/>
                    <a:pt x="195" y="58"/>
                  </a:cubicBezTo>
                  <a:cubicBezTo>
                    <a:pt x="194" y="58"/>
                    <a:pt x="194" y="58"/>
                    <a:pt x="194" y="58"/>
                  </a:cubicBezTo>
                  <a:cubicBezTo>
                    <a:pt x="193" y="57"/>
                    <a:pt x="193" y="57"/>
                    <a:pt x="193" y="57"/>
                  </a:cubicBezTo>
                  <a:cubicBezTo>
                    <a:pt x="194" y="57"/>
                    <a:pt x="194" y="57"/>
                    <a:pt x="194" y="57"/>
                  </a:cubicBezTo>
                  <a:cubicBezTo>
                    <a:pt x="194" y="57"/>
                    <a:pt x="194" y="57"/>
                    <a:pt x="194" y="57"/>
                  </a:cubicBezTo>
                  <a:cubicBezTo>
                    <a:pt x="195" y="57"/>
                    <a:pt x="195" y="57"/>
                    <a:pt x="195" y="57"/>
                  </a:cubicBezTo>
                  <a:cubicBezTo>
                    <a:pt x="196" y="57"/>
                    <a:pt x="196" y="57"/>
                    <a:pt x="196" y="57"/>
                  </a:cubicBezTo>
                  <a:cubicBezTo>
                    <a:pt x="195" y="57"/>
                    <a:pt x="195" y="57"/>
                    <a:pt x="195" y="57"/>
                  </a:cubicBezTo>
                  <a:cubicBezTo>
                    <a:pt x="194" y="57"/>
                    <a:pt x="194" y="57"/>
                    <a:pt x="194" y="57"/>
                  </a:cubicBezTo>
                  <a:cubicBezTo>
                    <a:pt x="193" y="57"/>
                    <a:pt x="193" y="57"/>
                    <a:pt x="193" y="57"/>
                  </a:cubicBezTo>
                  <a:cubicBezTo>
                    <a:pt x="193" y="56"/>
                    <a:pt x="193" y="56"/>
                    <a:pt x="193" y="56"/>
                  </a:cubicBezTo>
                  <a:cubicBezTo>
                    <a:pt x="193" y="56"/>
                    <a:pt x="193" y="56"/>
                    <a:pt x="193" y="56"/>
                  </a:cubicBezTo>
                  <a:cubicBezTo>
                    <a:pt x="193" y="56"/>
                    <a:pt x="193" y="56"/>
                    <a:pt x="193" y="56"/>
                  </a:cubicBezTo>
                  <a:cubicBezTo>
                    <a:pt x="194" y="56"/>
                    <a:pt x="194" y="56"/>
                    <a:pt x="194" y="56"/>
                  </a:cubicBezTo>
                  <a:cubicBezTo>
                    <a:pt x="194" y="55"/>
                    <a:pt x="194" y="55"/>
                    <a:pt x="194" y="55"/>
                  </a:cubicBezTo>
                  <a:cubicBezTo>
                    <a:pt x="192" y="54"/>
                    <a:pt x="192" y="54"/>
                    <a:pt x="192" y="54"/>
                  </a:cubicBezTo>
                  <a:cubicBezTo>
                    <a:pt x="192" y="54"/>
                    <a:pt x="192" y="54"/>
                    <a:pt x="192" y="54"/>
                  </a:cubicBezTo>
                  <a:cubicBezTo>
                    <a:pt x="191" y="53"/>
                    <a:pt x="191" y="53"/>
                    <a:pt x="191" y="53"/>
                  </a:cubicBezTo>
                  <a:cubicBezTo>
                    <a:pt x="192" y="53"/>
                    <a:pt x="192" y="53"/>
                    <a:pt x="192" y="53"/>
                  </a:cubicBezTo>
                  <a:cubicBezTo>
                    <a:pt x="191" y="52"/>
                    <a:pt x="191" y="52"/>
                    <a:pt x="191" y="52"/>
                  </a:cubicBezTo>
                  <a:cubicBezTo>
                    <a:pt x="191" y="51"/>
                    <a:pt x="191" y="51"/>
                    <a:pt x="191" y="51"/>
                  </a:cubicBezTo>
                  <a:cubicBezTo>
                    <a:pt x="192" y="51"/>
                    <a:pt x="192" y="51"/>
                    <a:pt x="192" y="51"/>
                  </a:cubicBezTo>
                  <a:cubicBezTo>
                    <a:pt x="191" y="51"/>
                    <a:pt x="191" y="51"/>
                    <a:pt x="191" y="51"/>
                  </a:cubicBezTo>
                  <a:cubicBezTo>
                    <a:pt x="190" y="50"/>
                    <a:pt x="190" y="50"/>
                    <a:pt x="190" y="50"/>
                  </a:cubicBezTo>
                  <a:cubicBezTo>
                    <a:pt x="190" y="50"/>
                    <a:pt x="190" y="50"/>
                    <a:pt x="190" y="50"/>
                  </a:cubicBezTo>
                  <a:cubicBezTo>
                    <a:pt x="190" y="50"/>
                    <a:pt x="190" y="50"/>
                    <a:pt x="190" y="50"/>
                  </a:cubicBezTo>
                  <a:cubicBezTo>
                    <a:pt x="191" y="49"/>
                    <a:pt x="191" y="49"/>
                    <a:pt x="191" y="49"/>
                  </a:cubicBezTo>
                  <a:cubicBezTo>
                    <a:pt x="190" y="50"/>
                    <a:pt x="190" y="50"/>
                    <a:pt x="190" y="50"/>
                  </a:cubicBezTo>
                  <a:cubicBezTo>
                    <a:pt x="189" y="49"/>
                    <a:pt x="189" y="49"/>
                    <a:pt x="189" y="49"/>
                  </a:cubicBezTo>
                  <a:cubicBezTo>
                    <a:pt x="189" y="49"/>
                    <a:pt x="189" y="49"/>
                    <a:pt x="189" y="49"/>
                  </a:cubicBezTo>
                  <a:cubicBezTo>
                    <a:pt x="189" y="49"/>
                    <a:pt x="189" y="49"/>
                    <a:pt x="189" y="49"/>
                  </a:cubicBezTo>
                  <a:cubicBezTo>
                    <a:pt x="189" y="48"/>
                    <a:pt x="189" y="48"/>
                    <a:pt x="189" y="48"/>
                  </a:cubicBezTo>
                  <a:cubicBezTo>
                    <a:pt x="189" y="49"/>
                    <a:pt x="189" y="49"/>
                    <a:pt x="189" y="49"/>
                  </a:cubicBezTo>
                  <a:cubicBezTo>
                    <a:pt x="188" y="49"/>
                    <a:pt x="188" y="49"/>
                    <a:pt x="188" y="49"/>
                  </a:cubicBezTo>
                  <a:cubicBezTo>
                    <a:pt x="187" y="48"/>
                    <a:pt x="187" y="48"/>
                    <a:pt x="187" y="48"/>
                  </a:cubicBezTo>
                  <a:cubicBezTo>
                    <a:pt x="186" y="48"/>
                    <a:pt x="186" y="48"/>
                    <a:pt x="186" y="48"/>
                  </a:cubicBezTo>
                  <a:cubicBezTo>
                    <a:pt x="185" y="47"/>
                    <a:pt x="185" y="47"/>
                    <a:pt x="185" y="47"/>
                  </a:cubicBezTo>
                  <a:cubicBezTo>
                    <a:pt x="184" y="47"/>
                    <a:pt x="184" y="47"/>
                    <a:pt x="184" y="47"/>
                  </a:cubicBezTo>
                  <a:cubicBezTo>
                    <a:pt x="182" y="47"/>
                    <a:pt x="182" y="47"/>
                    <a:pt x="182" y="47"/>
                  </a:cubicBezTo>
                  <a:cubicBezTo>
                    <a:pt x="179" y="46"/>
                    <a:pt x="179" y="46"/>
                    <a:pt x="179" y="46"/>
                  </a:cubicBezTo>
                  <a:cubicBezTo>
                    <a:pt x="178" y="46"/>
                    <a:pt x="178" y="46"/>
                    <a:pt x="178" y="46"/>
                  </a:cubicBezTo>
                  <a:cubicBezTo>
                    <a:pt x="177" y="45"/>
                    <a:pt x="177" y="45"/>
                    <a:pt x="177" y="45"/>
                  </a:cubicBezTo>
                  <a:cubicBezTo>
                    <a:pt x="176" y="45"/>
                    <a:pt x="176" y="45"/>
                    <a:pt x="176" y="45"/>
                  </a:cubicBezTo>
                  <a:cubicBezTo>
                    <a:pt x="176" y="45"/>
                    <a:pt x="176" y="45"/>
                    <a:pt x="176" y="45"/>
                  </a:cubicBezTo>
                  <a:cubicBezTo>
                    <a:pt x="175" y="44"/>
                    <a:pt x="175" y="44"/>
                    <a:pt x="175" y="44"/>
                  </a:cubicBezTo>
                  <a:cubicBezTo>
                    <a:pt x="175" y="44"/>
                    <a:pt x="175" y="44"/>
                    <a:pt x="175" y="44"/>
                  </a:cubicBezTo>
                  <a:cubicBezTo>
                    <a:pt x="176" y="44"/>
                    <a:pt x="176" y="44"/>
                    <a:pt x="176" y="44"/>
                  </a:cubicBezTo>
                  <a:cubicBezTo>
                    <a:pt x="176" y="44"/>
                    <a:pt x="176" y="44"/>
                    <a:pt x="176" y="44"/>
                  </a:cubicBezTo>
                  <a:cubicBezTo>
                    <a:pt x="176" y="44"/>
                    <a:pt x="176" y="44"/>
                    <a:pt x="176" y="44"/>
                  </a:cubicBezTo>
                  <a:cubicBezTo>
                    <a:pt x="176" y="44"/>
                    <a:pt x="176" y="44"/>
                    <a:pt x="176" y="44"/>
                  </a:cubicBezTo>
                  <a:cubicBezTo>
                    <a:pt x="175" y="44"/>
                    <a:pt x="175" y="44"/>
                    <a:pt x="175" y="44"/>
                  </a:cubicBezTo>
                  <a:cubicBezTo>
                    <a:pt x="174" y="44"/>
                    <a:pt x="174" y="44"/>
                    <a:pt x="174" y="44"/>
                  </a:cubicBezTo>
                  <a:cubicBezTo>
                    <a:pt x="174" y="43"/>
                    <a:pt x="174" y="43"/>
                    <a:pt x="174" y="43"/>
                  </a:cubicBezTo>
                  <a:cubicBezTo>
                    <a:pt x="174" y="43"/>
                    <a:pt x="174" y="43"/>
                    <a:pt x="174" y="43"/>
                  </a:cubicBezTo>
                  <a:cubicBezTo>
                    <a:pt x="173" y="44"/>
                    <a:pt x="173" y="44"/>
                    <a:pt x="173" y="44"/>
                  </a:cubicBezTo>
                  <a:cubicBezTo>
                    <a:pt x="173" y="43"/>
                    <a:pt x="173" y="43"/>
                    <a:pt x="173" y="43"/>
                  </a:cubicBezTo>
                  <a:cubicBezTo>
                    <a:pt x="173" y="43"/>
                    <a:pt x="173" y="43"/>
                    <a:pt x="173" y="43"/>
                  </a:cubicBezTo>
                  <a:cubicBezTo>
                    <a:pt x="173" y="43"/>
                    <a:pt x="173" y="43"/>
                    <a:pt x="173" y="43"/>
                  </a:cubicBezTo>
                  <a:cubicBezTo>
                    <a:pt x="172" y="43"/>
                    <a:pt x="172" y="43"/>
                    <a:pt x="172" y="43"/>
                  </a:cubicBezTo>
                  <a:cubicBezTo>
                    <a:pt x="172" y="43"/>
                    <a:pt x="172" y="43"/>
                    <a:pt x="172" y="43"/>
                  </a:cubicBezTo>
                  <a:cubicBezTo>
                    <a:pt x="172" y="42"/>
                    <a:pt x="172" y="42"/>
                    <a:pt x="172" y="42"/>
                  </a:cubicBezTo>
                  <a:cubicBezTo>
                    <a:pt x="171" y="41"/>
                    <a:pt x="171" y="41"/>
                    <a:pt x="171" y="41"/>
                  </a:cubicBezTo>
                  <a:cubicBezTo>
                    <a:pt x="172" y="40"/>
                    <a:pt x="172" y="40"/>
                    <a:pt x="172" y="40"/>
                  </a:cubicBezTo>
                  <a:cubicBezTo>
                    <a:pt x="172" y="39"/>
                    <a:pt x="172" y="39"/>
                    <a:pt x="172" y="39"/>
                  </a:cubicBezTo>
                  <a:cubicBezTo>
                    <a:pt x="171" y="40"/>
                    <a:pt x="171" y="40"/>
                    <a:pt x="171" y="40"/>
                  </a:cubicBezTo>
                  <a:cubicBezTo>
                    <a:pt x="171" y="41"/>
                    <a:pt x="171" y="41"/>
                    <a:pt x="171" y="41"/>
                  </a:cubicBezTo>
                  <a:cubicBezTo>
                    <a:pt x="171" y="41"/>
                    <a:pt x="171" y="41"/>
                    <a:pt x="171" y="41"/>
                  </a:cubicBezTo>
                  <a:cubicBezTo>
                    <a:pt x="170" y="42"/>
                    <a:pt x="170" y="42"/>
                    <a:pt x="170" y="42"/>
                  </a:cubicBezTo>
                  <a:cubicBezTo>
                    <a:pt x="170" y="43"/>
                    <a:pt x="170" y="43"/>
                    <a:pt x="170" y="43"/>
                  </a:cubicBezTo>
                  <a:cubicBezTo>
                    <a:pt x="170" y="43"/>
                    <a:pt x="170" y="43"/>
                    <a:pt x="170" y="43"/>
                  </a:cubicBezTo>
                  <a:cubicBezTo>
                    <a:pt x="169" y="44"/>
                    <a:pt x="169" y="44"/>
                    <a:pt x="169" y="44"/>
                  </a:cubicBezTo>
                  <a:cubicBezTo>
                    <a:pt x="168" y="45"/>
                    <a:pt x="168" y="45"/>
                    <a:pt x="168" y="45"/>
                  </a:cubicBezTo>
                  <a:cubicBezTo>
                    <a:pt x="167" y="44"/>
                    <a:pt x="167" y="44"/>
                    <a:pt x="167" y="44"/>
                  </a:cubicBezTo>
                  <a:cubicBezTo>
                    <a:pt x="167" y="43"/>
                    <a:pt x="167" y="43"/>
                    <a:pt x="167" y="43"/>
                  </a:cubicBezTo>
                  <a:cubicBezTo>
                    <a:pt x="167" y="42"/>
                    <a:pt x="167" y="42"/>
                    <a:pt x="167" y="42"/>
                  </a:cubicBezTo>
                  <a:cubicBezTo>
                    <a:pt x="167" y="42"/>
                    <a:pt x="167" y="42"/>
                    <a:pt x="167" y="42"/>
                  </a:cubicBezTo>
                  <a:cubicBezTo>
                    <a:pt x="167" y="42"/>
                    <a:pt x="167" y="42"/>
                    <a:pt x="167" y="42"/>
                  </a:cubicBezTo>
                  <a:cubicBezTo>
                    <a:pt x="167" y="41"/>
                    <a:pt x="167" y="41"/>
                    <a:pt x="167" y="41"/>
                  </a:cubicBezTo>
                  <a:cubicBezTo>
                    <a:pt x="166" y="41"/>
                    <a:pt x="166" y="41"/>
                    <a:pt x="166" y="41"/>
                  </a:cubicBezTo>
                  <a:cubicBezTo>
                    <a:pt x="166" y="41"/>
                    <a:pt x="166" y="41"/>
                    <a:pt x="166" y="41"/>
                  </a:cubicBezTo>
                  <a:cubicBezTo>
                    <a:pt x="166" y="40"/>
                    <a:pt x="166" y="40"/>
                    <a:pt x="166" y="40"/>
                  </a:cubicBezTo>
                  <a:cubicBezTo>
                    <a:pt x="165" y="40"/>
                    <a:pt x="165" y="40"/>
                    <a:pt x="165" y="40"/>
                  </a:cubicBezTo>
                  <a:cubicBezTo>
                    <a:pt x="164" y="40"/>
                    <a:pt x="164" y="40"/>
                    <a:pt x="164" y="40"/>
                  </a:cubicBezTo>
                  <a:cubicBezTo>
                    <a:pt x="164" y="39"/>
                    <a:pt x="164" y="39"/>
                    <a:pt x="164" y="39"/>
                  </a:cubicBezTo>
                  <a:cubicBezTo>
                    <a:pt x="164" y="39"/>
                    <a:pt x="164" y="39"/>
                    <a:pt x="164" y="39"/>
                  </a:cubicBezTo>
                  <a:cubicBezTo>
                    <a:pt x="165" y="39"/>
                    <a:pt x="165" y="39"/>
                    <a:pt x="165" y="39"/>
                  </a:cubicBezTo>
                  <a:cubicBezTo>
                    <a:pt x="166" y="39"/>
                    <a:pt x="166" y="39"/>
                    <a:pt x="166" y="39"/>
                  </a:cubicBezTo>
                  <a:cubicBezTo>
                    <a:pt x="166" y="39"/>
                    <a:pt x="166" y="39"/>
                    <a:pt x="166" y="39"/>
                  </a:cubicBezTo>
                  <a:cubicBezTo>
                    <a:pt x="167" y="39"/>
                    <a:pt x="167" y="39"/>
                    <a:pt x="167" y="39"/>
                  </a:cubicBezTo>
                  <a:cubicBezTo>
                    <a:pt x="168" y="39"/>
                    <a:pt x="168" y="39"/>
                    <a:pt x="168" y="39"/>
                  </a:cubicBezTo>
                  <a:cubicBezTo>
                    <a:pt x="168" y="38"/>
                    <a:pt x="168" y="38"/>
                    <a:pt x="168" y="38"/>
                  </a:cubicBezTo>
                  <a:cubicBezTo>
                    <a:pt x="169" y="38"/>
                    <a:pt x="169" y="38"/>
                    <a:pt x="169" y="38"/>
                  </a:cubicBezTo>
                  <a:cubicBezTo>
                    <a:pt x="170" y="38"/>
                    <a:pt x="170" y="38"/>
                    <a:pt x="170" y="38"/>
                  </a:cubicBezTo>
                  <a:cubicBezTo>
                    <a:pt x="171" y="39"/>
                    <a:pt x="171" y="39"/>
                    <a:pt x="171" y="39"/>
                  </a:cubicBezTo>
                  <a:cubicBezTo>
                    <a:pt x="171" y="38"/>
                    <a:pt x="171" y="38"/>
                    <a:pt x="171" y="38"/>
                  </a:cubicBezTo>
                  <a:cubicBezTo>
                    <a:pt x="172" y="38"/>
                    <a:pt x="172" y="38"/>
                    <a:pt x="172" y="38"/>
                  </a:cubicBezTo>
                  <a:cubicBezTo>
                    <a:pt x="172" y="38"/>
                    <a:pt x="172" y="38"/>
                    <a:pt x="172" y="38"/>
                  </a:cubicBezTo>
                  <a:cubicBezTo>
                    <a:pt x="172" y="37"/>
                    <a:pt x="172" y="37"/>
                    <a:pt x="172" y="37"/>
                  </a:cubicBezTo>
                  <a:cubicBezTo>
                    <a:pt x="172" y="36"/>
                    <a:pt x="172" y="36"/>
                    <a:pt x="172" y="36"/>
                  </a:cubicBezTo>
                  <a:cubicBezTo>
                    <a:pt x="170" y="36"/>
                    <a:pt x="170" y="36"/>
                    <a:pt x="170" y="36"/>
                  </a:cubicBezTo>
                  <a:cubicBezTo>
                    <a:pt x="170" y="36"/>
                    <a:pt x="170" y="36"/>
                    <a:pt x="170" y="36"/>
                  </a:cubicBezTo>
                  <a:cubicBezTo>
                    <a:pt x="170" y="37"/>
                    <a:pt x="170" y="37"/>
                    <a:pt x="170" y="37"/>
                  </a:cubicBezTo>
                  <a:cubicBezTo>
                    <a:pt x="169" y="36"/>
                    <a:pt x="169" y="36"/>
                    <a:pt x="169" y="36"/>
                  </a:cubicBezTo>
                  <a:cubicBezTo>
                    <a:pt x="168" y="37"/>
                    <a:pt x="168" y="37"/>
                    <a:pt x="168" y="37"/>
                  </a:cubicBezTo>
                  <a:cubicBezTo>
                    <a:pt x="167" y="37"/>
                    <a:pt x="167" y="37"/>
                    <a:pt x="167" y="37"/>
                  </a:cubicBezTo>
                  <a:cubicBezTo>
                    <a:pt x="167" y="37"/>
                    <a:pt x="167" y="37"/>
                    <a:pt x="167" y="37"/>
                  </a:cubicBezTo>
                  <a:cubicBezTo>
                    <a:pt x="166" y="37"/>
                    <a:pt x="166" y="37"/>
                    <a:pt x="166" y="37"/>
                  </a:cubicBezTo>
                  <a:cubicBezTo>
                    <a:pt x="165" y="37"/>
                    <a:pt x="165" y="37"/>
                    <a:pt x="165" y="37"/>
                  </a:cubicBezTo>
                  <a:cubicBezTo>
                    <a:pt x="165" y="37"/>
                    <a:pt x="165" y="37"/>
                    <a:pt x="165" y="37"/>
                  </a:cubicBezTo>
                  <a:cubicBezTo>
                    <a:pt x="164" y="36"/>
                    <a:pt x="164" y="36"/>
                    <a:pt x="164" y="36"/>
                  </a:cubicBezTo>
                  <a:cubicBezTo>
                    <a:pt x="163" y="35"/>
                    <a:pt x="163" y="35"/>
                    <a:pt x="163" y="35"/>
                  </a:cubicBezTo>
                  <a:cubicBezTo>
                    <a:pt x="164" y="35"/>
                    <a:pt x="164" y="35"/>
                    <a:pt x="164" y="35"/>
                  </a:cubicBezTo>
                  <a:cubicBezTo>
                    <a:pt x="163" y="34"/>
                    <a:pt x="163" y="34"/>
                    <a:pt x="163" y="34"/>
                  </a:cubicBezTo>
                  <a:cubicBezTo>
                    <a:pt x="162" y="33"/>
                    <a:pt x="162" y="33"/>
                    <a:pt x="162" y="33"/>
                  </a:cubicBezTo>
                  <a:cubicBezTo>
                    <a:pt x="161" y="33"/>
                    <a:pt x="161" y="33"/>
                    <a:pt x="161" y="33"/>
                  </a:cubicBezTo>
                  <a:cubicBezTo>
                    <a:pt x="161" y="33"/>
                    <a:pt x="161" y="33"/>
                    <a:pt x="161" y="33"/>
                  </a:cubicBezTo>
                  <a:cubicBezTo>
                    <a:pt x="160" y="34"/>
                    <a:pt x="160" y="34"/>
                    <a:pt x="160" y="34"/>
                  </a:cubicBezTo>
                  <a:cubicBezTo>
                    <a:pt x="159" y="33"/>
                    <a:pt x="159" y="33"/>
                    <a:pt x="159" y="33"/>
                  </a:cubicBezTo>
                  <a:cubicBezTo>
                    <a:pt x="160" y="33"/>
                    <a:pt x="160" y="33"/>
                    <a:pt x="160" y="33"/>
                  </a:cubicBezTo>
                  <a:cubicBezTo>
                    <a:pt x="161" y="32"/>
                    <a:pt x="161" y="32"/>
                    <a:pt x="161" y="32"/>
                  </a:cubicBezTo>
                  <a:cubicBezTo>
                    <a:pt x="161" y="32"/>
                    <a:pt x="161" y="32"/>
                    <a:pt x="161" y="32"/>
                  </a:cubicBezTo>
                  <a:cubicBezTo>
                    <a:pt x="160" y="31"/>
                    <a:pt x="160" y="31"/>
                    <a:pt x="160" y="31"/>
                  </a:cubicBezTo>
                  <a:cubicBezTo>
                    <a:pt x="161" y="31"/>
                    <a:pt x="161" y="31"/>
                    <a:pt x="161" y="31"/>
                  </a:cubicBezTo>
                  <a:cubicBezTo>
                    <a:pt x="162" y="31"/>
                    <a:pt x="162" y="31"/>
                    <a:pt x="162" y="31"/>
                  </a:cubicBezTo>
                  <a:cubicBezTo>
                    <a:pt x="163" y="30"/>
                    <a:pt x="163" y="30"/>
                    <a:pt x="163" y="30"/>
                  </a:cubicBezTo>
                  <a:cubicBezTo>
                    <a:pt x="164" y="30"/>
                    <a:pt x="164" y="30"/>
                    <a:pt x="164" y="30"/>
                  </a:cubicBezTo>
                  <a:cubicBezTo>
                    <a:pt x="165" y="29"/>
                    <a:pt x="165" y="29"/>
                    <a:pt x="165" y="29"/>
                  </a:cubicBezTo>
                  <a:cubicBezTo>
                    <a:pt x="165" y="29"/>
                    <a:pt x="165" y="29"/>
                    <a:pt x="165" y="29"/>
                  </a:cubicBezTo>
                  <a:cubicBezTo>
                    <a:pt x="166" y="29"/>
                    <a:pt x="166" y="29"/>
                    <a:pt x="166" y="29"/>
                  </a:cubicBezTo>
                  <a:cubicBezTo>
                    <a:pt x="169" y="29"/>
                    <a:pt x="169" y="29"/>
                    <a:pt x="169" y="29"/>
                  </a:cubicBezTo>
                  <a:cubicBezTo>
                    <a:pt x="170" y="30"/>
                    <a:pt x="170" y="30"/>
                    <a:pt x="170" y="30"/>
                  </a:cubicBezTo>
                  <a:cubicBezTo>
                    <a:pt x="172" y="30"/>
                    <a:pt x="172" y="30"/>
                    <a:pt x="172" y="30"/>
                  </a:cubicBezTo>
                  <a:cubicBezTo>
                    <a:pt x="173" y="30"/>
                    <a:pt x="173" y="30"/>
                    <a:pt x="173" y="30"/>
                  </a:cubicBezTo>
                  <a:cubicBezTo>
                    <a:pt x="173" y="31"/>
                    <a:pt x="173" y="31"/>
                    <a:pt x="173" y="31"/>
                  </a:cubicBezTo>
                  <a:cubicBezTo>
                    <a:pt x="173" y="31"/>
                    <a:pt x="173" y="31"/>
                    <a:pt x="173" y="31"/>
                  </a:cubicBezTo>
                  <a:cubicBezTo>
                    <a:pt x="173" y="32"/>
                    <a:pt x="173" y="32"/>
                    <a:pt x="173" y="32"/>
                  </a:cubicBezTo>
                  <a:cubicBezTo>
                    <a:pt x="174" y="33"/>
                    <a:pt x="174" y="33"/>
                    <a:pt x="174" y="33"/>
                  </a:cubicBezTo>
                  <a:cubicBezTo>
                    <a:pt x="174" y="33"/>
                    <a:pt x="174" y="33"/>
                    <a:pt x="174" y="33"/>
                  </a:cubicBezTo>
                  <a:cubicBezTo>
                    <a:pt x="174" y="34"/>
                    <a:pt x="174" y="34"/>
                    <a:pt x="174" y="34"/>
                  </a:cubicBezTo>
                  <a:cubicBezTo>
                    <a:pt x="173" y="35"/>
                    <a:pt x="173" y="35"/>
                    <a:pt x="173" y="35"/>
                  </a:cubicBezTo>
                  <a:cubicBezTo>
                    <a:pt x="173" y="36"/>
                    <a:pt x="173" y="36"/>
                    <a:pt x="173" y="36"/>
                  </a:cubicBezTo>
                  <a:cubicBezTo>
                    <a:pt x="174" y="38"/>
                    <a:pt x="174" y="38"/>
                    <a:pt x="174" y="38"/>
                  </a:cubicBezTo>
                  <a:cubicBezTo>
                    <a:pt x="174" y="39"/>
                    <a:pt x="174" y="39"/>
                    <a:pt x="174" y="39"/>
                  </a:cubicBezTo>
                  <a:cubicBezTo>
                    <a:pt x="175" y="39"/>
                    <a:pt x="175" y="39"/>
                    <a:pt x="175" y="39"/>
                  </a:cubicBezTo>
                  <a:cubicBezTo>
                    <a:pt x="175" y="39"/>
                    <a:pt x="175" y="39"/>
                    <a:pt x="175" y="39"/>
                  </a:cubicBezTo>
                  <a:cubicBezTo>
                    <a:pt x="175" y="38"/>
                    <a:pt x="175" y="38"/>
                    <a:pt x="175" y="38"/>
                  </a:cubicBezTo>
                  <a:cubicBezTo>
                    <a:pt x="175" y="38"/>
                    <a:pt x="175" y="38"/>
                    <a:pt x="175" y="38"/>
                  </a:cubicBezTo>
                  <a:cubicBezTo>
                    <a:pt x="176" y="38"/>
                    <a:pt x="176" y="38"/>
                    <a:pt x="176" y="38"/>
                  </a:cubicBezTo>
                  <a:cubicBezTo>
                    <a:pt x="176" y="39"/>
                    <a:pt x="176" y="39"/>
                    <a:pt x="176" y="39"/>
                  </a:cubicBezTo>
                  <a:cubicBezTo>
                    <a:pt x="176" y="40"/>
                    <a:pt x="176" y="40"/>
                    <a:pt x="176" y="40"/>
                  </a:cubicBezTo>
                  <a:cubicBezTo>
                    <a:pt x="176" y="40"/>
                    <a:pt x="176" y="40"/>
                    <a:pt x="176" y="40"/>
                  </a:cubicBezTo>
                  <a:cubicBezTo>
                    <a:pt x="177" y="40"/>
                    <a:pt x="177" y="40"/>
                    <a:pt x="177" y="40"/>
                  </a:cubicBezTo>
                  <a:cubicBezTo>
                    <a:pt x="178" y="41"/>
                    <a:pt x="178" y="41"/>
                    <a:pt x="178" y="41"/>
                  </a:cubicBezTo>
                  <a:cubicBezTo>
                    <a:pt x="178" y="41"/>
                    <a:pt x="178" y="41"/>
                    <a:pt x="178" y="41"/>
                  </a:cubicBezTo>
                  <a:cubicBezTo>
                    <a:pt x="179" y="41"/>
                    <a:pt x="179" y="41"/>
                    <a:pt x="179" y="41"/>
                  </a:cubicBezTo>
                  <a:cubicBezTo>
                    <a:pt x="180" y="41"/>
                    <a:pt x="180" y="41"/>
                    <a:pt x="180" y="41"/>
                  </a:cubicBezTo>
                  <a:cubicBezTo>
                    <a:pt x="180" y="40"/>
                    <a:pt x="180" y="40"/>
                    <a:pt x="180" y="40"/>
                  </a:cubicBezTo>
                  <a:cubicBezTo>
                    <a:pt x="180" y="40"/>
                    <a:pt x="180" y="40"/>
                    <a:pt x="180" y="40"/>
                  </a:cubicBezTo>
                  <a:cubicBezTo>
                    <a:pt x="181" y="40"/>
                    <a:pt x="181" y="40"/>
                    <a:pt x="181" y="40"/>
                  </a:cubicBezTo>
                  <a:cubicBezTo>
                    <a:pt x="181" y="39"/>
                    <a:pt x="181" y="39"/>
                    <a:pt x="181" y="39"/>
                  </a:cubicBezTo>
                  <a:cubicBezTo>
                    <a:pt x="181" y="38"/>
                    <a:pt x="181" y="38"/>
                    <a:pt x="181" y="38"/>
                  </a:cubicBezTo>
                  <a:cubicBezTo>
                    <a:pt x="182" y="38"/>
                    <a:pt x="182" y="38"/>
                    <a:pt x="182" y="38"/>
                  </a:cubicBezTo>
                  <a:cubicBezTo>
                    <a:pt x="183" y="38"/>
                    <a:pt x="183" y="38"/>
                    <a:pt x="183" y="38"/>
                  </a:cubicBezTo>
                  <a:cubicBezTo>
                    <a:pt x="183" y="37"/>
                    <a:pt x="183" y="37"/>
                    <a:pt x="183" y="37"/>
                  </a:cubicBezTo>
                  <a:cubicBezTo>
                    <a:pt x="184" y="36"/>
                    <a:pt x="184" y="36"/>
                    <a:pt x="184" y="36"/>
                  </a:cubicBezTo>
                  <a:cubicBezTo>
                    <a:pt x="184" y="37"/>
                    <a:pt x="184" y="37"/>
                    <a:pt x="184" y="37"/>
                  </a:cubicBezTo>
                  <a:cubicBezTo>
                    <a:pt x="185" y="37"/>
                    <a:pt x="185" y="37"/>
                    <a:pt x="185" y="37"/>
                  </a:cubicBezTo>
                  <a:cubicBezTo>
                    <a:pt x="185" y="36"/>
                    <a:pt x="185" y="36"/>
                    <a:pt x="185" y="36"/>
                  </a:cubicBezTo>
                  <a:cubicBezTo>
                    <a:pt x="187" y="36"/>
                    <a:pt x="187" y="36"/>
                    <a:pt x="187" y="36"/>
                  </a:cubicBezTo>
                  <a:cubicBezTo>
                    <a:pt x="187" y="36"/>
                    <a:pt x="187" y="36"/>
                    <a:pt x="187" y="36"/>
                  </a:cubicBezTo>
                  <a:cubicBezTo>
                    <a:pt x="186" y="35"/>
                    <a:pt x="186" y="35"/>
                    <a:pt x="186" y="35"/>
                  </a:cubicBezTo>
                  <a:cubicBezTo>
                    <a:pt x="187" y="34"/>
                    <a:pt x="187" y="34"/>
                    <a:pt x="187" y="34"/>
                  </a:cubicBezTo>
                  <a:cubicBezTo>
                    <a:pt x="189" y="33"/>
                    <a:pt x="189" y="33"/>
                    <a:pt x="189" y="33"/>
                  </a:cubicBezTo>
                  <a:cubicBezTo>
                    <a:pt x="190" y="33"/>
                    <a:pt x="190" y="33"/>
                    <a:pt x="190" y="33"/>
                  </a:cubicBezTo>
                  <a:cubicBezTo>
                    <a:pt x="191" y="34"/>
                    <a:pt x="191" y="34"/>
                    <a:pt x="191" y="34"/>
                  </a:cubicBezTo>
                  <a:cubicBezTo>
                    <a:pt x="192" y="34"/>
                    <a:pt x="192" y="34"/>
                    <a:pt x="192" y="34"/>
                  </a:cubicBezTo>
                  <a:cubicBezTo>
                    <a:pt x="193" y="35"/>
                    <a:pt x="193" y="35"/>
                    <a:pt x="193" y="35"/>
                  </a:cubicBezTo>
                  <a:cubicBezTo>
                    <a:pt x="194" y="35"/>
                    <a:pt x="194" y="35"/>
                    <a:pt x="194" y="35"/>
                  </a:cubicBezTo>
                  <a:cubicBezTo>
                    <a:pt x="195" y="36"/>
                    <a:pt x="195" y="36"/>
                    <a:pt x="195" y="36"/>
                  </a:cubicBezTo>
                  <a:cubicBezTo>
                    <a:pt x="196" y="36"/>
                    <a:pt x="196" y="36"/>
                    <a:pt x="196" y="36"/>
                  </a:cubicBezTo>
                  <a:cubicBezTo>
                    <a:pt x="199" y="37"/>
                    <a:pt x="199" y="37"/>
                    <a:pt x="199" y="37"/>
                  </a:cubicBezTo>
                  <a:cubicBezTo>
                    <a:pt x="200" y="37"/>
                    <a:pt x="200" y="37"/>
                    <a:pt x="200" y="37"/>
                  </a:cubicBezTo>
                  <a:cubicBezTo>
                    <a:pt x="200" y="37"/>
                    <a:pt x="200" y="37"/>
                    <a:pt x="200" y="37"/>
                  </a:cubicBezTo>
                  <a:cubicBezTo>
                    <a:pt x="201" y="37"/>
                    <a:pt x="201" y="37"/>
                    <a:pt x="201" y="37"/>
                  </a:cubicBezTo>
                  <a:cubicBezTo>
                    <a:pt x="202" y="37"/>
                    <a:pt x="202" y="37"/>
                    <a:pt x="202" y="37"/>
                  </a:cubicBezTo>
                  <a:cubicBezTo>
                    <a:pt x="203" y="37"/>
                    <a:pt x="203" y="37"/>
                    <a:pt x="203" y="37"/>
                  </a:cubicBezTo>
                  <a:cubicBezTo>
                    <a:pt x="203" y="38"/>
                    <a:pt x="203" y="38"/>
                    <a:pt x="203" y="38"/>
                  </a:cubicBezTo>
                  <a:cubicBezTo>
                    <a:pt x="203" y="38"/>
                    <a:pt x="203" y="38"/>
                    <a:pt x="203" y="38"/>
                  </a:cubicBezTo>
                  <a:cubicBezTo>
                    <a:pt x="203" y="38"/>
                    <a:pt x="203" y="38"/>
                    <a:pt x="203" y="38"/>
                  </a:cubicBezTo>
                  <a:cubicBezTo>
                    <a:pt x="204" y="38"/>
                    <a:pt x="204" y="38"/>
                    <a:pt x="204" y="38"/>
                  </a:cubicBezTo>
                  <a:cubicBezTo>
                    <a:pt x="204" y="38"/>
                    <a:pt x="204" y="38"/>
                    <a:pt x="204" y="38"/>
                  </a:cubicBezTo>
                  <a:close/>
                  <a:moveTo>
                    <a:pt x="151" y="27"/>
                  </a:moveTo>
                  <a:cubicBezTo>
                    <a:pt x="153" y="28"/>
                    <a:pt x="153" y="28"/>
                    <a:pt x="153" y="28"/>
                  </a:cubicBezTo>
                  <a:cubicBezTo>
                    <a:pt x="153" y="28"/>
                    <a:pt x="153" y="28"/>
                    <a:pt x="153" y="28"/>
                  </a:cubicBezTo>
                  <a:cubicBezTo>
                    <a:pt x="152" y="28"/>
                    <a:pt x="152" y="28"/>
                    <a:pt x="152" y="28"/>
                  </a:cubicBezTo>
                  <a:cubicBezTo>
                    <a:pt x="151" y="27"/>
                    <a:pt x="151" y="27"/>
                    <a:pt x="151" y="27"/>
                  </a:cubicBezTo>
                  <a:close/>
                  <a:moveTo>
                    <a:pt x="160" y="29"/>
                  </a:moveTo>
                  <a:cubicBezTo>
                    <a:pt x="161" y="29"/>
                    <a:pt x="161" y="29"/>
                    <a:pt x="161" y="29"/>
                  </a:cubicBezTo>
                  <a:cubicBezTo>
                    <a:pt x="161" y="29"/>
                    <a:pt x="161" y="29"/>
                    <a:pt x="161" y="29"/>
                  </a:cubicBezTo>
                  <a:cubicBezTo>
                    <a:pt x="161" y="28"/>
                    <a:pt x="161" y="28"/>
                    <a:pt x="161" y="28"/>
                  </a:cubicBezTo>
                  <a:cubicBezTo>
                    <a:pt x="160" y="28"/>
                    <a:pt x="160" y="28"/>
                    <a:pt x="160" y="28"/>
                  </a:cubicBezTo>
                  <a:cubicBezTo>
                    <a:pt x="159" y="28"/>
                    <a:pt x="159" y="28"/>
                    <a:pt x="159" y="28"/>
                  </a:cubicBezTo>
                  <a:cubicBezTo>
                    <a:pt x="158" y="28"/>
                    <a:pt x="158" y="28"/>
                    <a:pt x="158" y="28"/>
                  </a:cubicBezTo>
                  <a:cubicBezTo>
                    <a:pt x="157" y="28"/>
                    <a:pt x="157" y="28"/>
                    <a:pt x="157" y="28"/>
                  </a:cubicBezTo>
                  <a:cubicBezTo>
                    <a:pt x="157" y="28"/>
                    <a:pt x="157" y="28"/>
                    <a:pt x="157" y="28"/>
                  </a:cubicBezTo>
                  <a:cubicBezTo>
                    <a:pt x="157" y="28"/>
                    <a:pt x="157" y="28"/>
                    <a:pt x="157" y="28"/>
                  </a:cubicBezTo>
                  <a:cubicBezTo>
                    <a:pt x="156" y="29"/>
                    <a:pt x="156" y="29"/>
                    <a:pt x="156" y="29"/>
                  </a:cubicBezTo>
                  <a:cubicBezTo>
                    <a:pt x="158" y="29"/>
                    <a:pt x="158" y="29"/>
                    <a:pt x="158" y="29"/>
                  </a:cubicBezTo>
                  <a:cubicBezTo>
                    <a:pt x="158" y="29"/>
                    <a:pt x="158" y="29"/>
                    <a:pt x="158" y="29"/>
                  </a:cubicBezTo>
                  <a:cubicBezTo>
                    <a:pt x="159" y="29"/>
                    <a:pt x="159" y="29"/>
                    <a:pt x="159" y="29"/>
                  </a:cubicBezTo>
                  <a:cubicBezTo>
                    <a:pt x="159" y="29"/>
                    <a:pt x="159" y="29"/>
                    <a:pt x="159" y="29"/>
                  </a:cubicBezTo>
                  <a:cubicBezTo>
                    <a:pt x="158" y="28"/>
                    <a:pt x="158" y="28"/>
                    <a:pt x="158" y="28"/>
                  </a:cubicBezTo>
                  <a:cubicBezTo>
                    <a:pt x="158" y="28"/>
                    <a:pt x="158" y="28"/>
                    <a:pt x="158" y="28"/>
                  </a:cubicBezTo>
                  <a:cubicBezTo>
                    <a:pt x="159" y="28"/>
                    <a:pt x="159" y="28"/>
                    <a:pt x="159" y="28"/>
                  </a:cubicBezTo>
                  <a:cubicBezTo>
                    <a:pt x="160" y="29"/>
                    <a:pt x="160" y="29"/>
                    <a:pt x="160" y="29"/>
                  </a:cubicBezTo>
                  <a:close/>
                  <a:moveTo>
                    <a:pt x="159" y="31"/>
                  </a:moveTo>
                  <a:cubicBezTo>
                    <a:pt x="158" y="31"/>
                    <a:pt x="158" y="31"/>
                    <a:pt x="158" y="31"/>
                  </a:cubicBezTo>
                  <a:cubicBezTo>
                    <a:pt x="157" y="31"/>
                    <a:pt x="157" y="31"/>
                    <a:pt x="157" y="31"/>
                  </a:cubicBezTo>
                  <a:cubicBezTo>
                    <a:pt x="157" y="31"/>
                    <a:pt x="157" y="31"/>
                    <a:pt x="157" y="31"/>
                  </a:cubicBezTo>
                  <a:cubicBezTo>
                    <a:pt x="159" y="31"/>
                    <a:pt x="159" y="31"/>
                    <a:pt x="159" y="31"/>
                  </a:cubicBezTo>
                  <a:close/>
                  <a:moveTo>
                    <a:pt x="159" y="31"/>
                  </a:moveTo>
                  <a:cubicBezTo>
                    <a:pt x="159" y="31"/>
                    <a:pt x="159" y="31"/>
                    <a:pt x="159" y="31"/>
                  </a:cubicBezTo>
                  <a:cubicBezTo>
                    <a:pt x="158" y="31"/>
                    <a:pt x="158" y="31"/>
                    <a:pt x="158" y="31"/>
                  </a:cubicBezTo>
                  <a:cubicBezTo>
                    <a:pt x="159" y="31"/>
                    <a:pt x="159" y="31"/>
                    <a:pt x="159" y="31"/>
                  </a:cubicBezTo>
                  <a:close/>
                  <a:moveTo>
                    <a:pt x="159" y="31"/>
                  </a:moveTo>
                  <a:cubicBezTo>
                    <a:pt x="158" y="32"/>
                    <a:pt x="158" y="32"/>
                    <a:pt x="158" y="32"/>
                  </a:cubicBezTo>
                  <a:cubicBezTo>
                    <a:pt x="158" y="33"/>
                    <a:pt x="158" y="33"/>
                    <a:pt x="158" y="33"/>
                  </a:cubicBezTo>
                  <a:cubicBezTo>
                    <a:pt x="159" y="33"/>
                    <a:pt x="159" y="33"/>
                    <a:pt x="159" y="33"/>
                  </a:cubicBezTo>
                  <a:cubicBezTo>
                    <a:pt x="159" y="33"/>
                    <a:pt x="159" y="33"/>
                    <a:pt x="159" y="33"/>
                  </a:cubicBezTo>
                  <a:cubicBezTo>
                    <a:pt x="160" y="31"/>
                    <a:pt x="160" y="31"/>
                    <a:pt x="160" y="31"/>
                  </a:cubicBezTo>
                  <a:cubicBezTo>
                    <a:pt x="159" y="31"/>
                    <a:pt x="159" y="31"/>
                    <a:pt x="159" y="31"/>
                  </a:cubicBezTo>
                  <a:close/>
                  <a:moveTo>
                    <a:pt x="134" y="12"/>
                  </a:moveTo>
                  <a:cubicBezTo>
                    <a:pt x="135" y="12"/>
                    <a:pt x="135" y="12"/>
                    <a:pt x="135" y="12"/>
                  </a:cubicBezTo>
                  <a:cubicBezTo>
                    <a:pt x="135" y="13"/>
                    <a:pt x="135" y="13"/>
                    <a:pt x="135" y="13"/>
                  </a:cubicBezTo>
                  <a:cubicBezTo>
                    <a:pt x="135" y="14"/>
                    <a:pt x="135" y="14"/>
                    <a:pt x="135" y="14"/>
                  </a:cubicBezTo>
                  <a:cubicBezTo>
                    <a:pt x="134" y="13"/>
                    <a:pt x="134" y="13"/>
                    <a:pt x="134" y="13"/>
                  </a:cubicBezTo>
                  <a:cubicBezTo>
                    <a:pt x="134" y="12"/>
                    <a:pt x="134" y="12"/>
                    <a:pt x="134" y="12"/>
                  </a:cubicBezTo>
                  <a:cubicBezTo>
                    <a:pt x="134" y="12"/>
                    <a:pt x="134" y="12"/>
                    <a:pt x="134" y="12"/>
                  </a:cubicBezTo>
                  <a:close/>
                  <a:moveTo>
                    <a:pt x="140" y="9"/>
                  </a:moveTo>
                  <a:cubicBezTo>
                    <a:pt x="140" y="10"/>
                    <a:pt x="140" y="10"/>
                    <a:pt x="140" y="10"/>
                  </a:cubicBezTo>
                  <a:cubicBezTo>
                    <a:pt x="140" y="10"/>
                    <a:pt x="140" y="10"/>
                    <a:pt x="140" y="10"/>
                  </a:cubicBezTo>
                  <a:cubicBezTo>
                    <a:pt x="141" y="10"/>
                    <a:pt x="141" y="10"/>
                    <a:pt x="141" y="10"/>
                  </a:cubicBezTo>
                  <a:cubicBezTo>
                    <a:pt x="141" y="10"/>
                    <a:pt x="141" y="10"/>
                    <a:pt x="141" y="10"/>
                  </a:cubicBezTo>
                  <a:cubicBezTo>
                    <a:pt x="141" y="9"/>
                    <a:pt x="141" y="9"/>
                    <a:pt x="141" y="9"/>
                  </a:cubicBezTo>
                  <a:cubicBezTo>
                    <a:pt x="140" y="8"/>
                    <a:pt x="140" y="8"/>
                    <a:pt x="140" y="8"/>
                  </a:cubicBezTo>
                  <a:cubicBezTo>
                    <a:pt x="140" y="9"/>
                    <a:pt x="140" y="9"/>
                    <a:pt x="140" y="9"/>
                  </a:cubicBezTo>
                  <a:close/>
                  <a:moveTo>
                    <a:pt x="140" y="11"/>
                  </a:moveTo>
                  <a:cubicBezTo>
                    <a:pt x="140" y="11"/>
                    <a:pt x="140" y="11"/>
                    <a:pt x="140" y="11"/>
                  </a:cubicBezTo>
                  <a:cubicBezTo>
                    <a:pt x="140" y="11"/>
                    <a:pt x="140" y="11"/>
                    <a:pt x="140" y="11"/>
                  </a:cubicBezTo>
                  <a:cubicBezTo>
                    <a:pt x="140" y="11"/>
                    <a:pt x="140" y="11"/>
                    <a:pt x="140" y="11"/>
                  </a:cubicBezTo>
                  <a:cubicBezTo>
                    <a:pt x="140" y="11"/>
                    <a:pt x="140" y="11"/>
                    <a:pt x="140" y="11"/>
                  </a:cubicBezTo>
                  <a:close/>
                  <a:moveTo>
                    <a:pt x="147" y="18"/>
                  </a:moveTo>
                  <a:cubicBezTo>
                    <a:pt x="147" y="19"/>
                    <a:pt x="147" y="19"/>
                    <a:pt x="147" y="19"/>
                  </a:cubicBezTo>
                  <a:cubicBezTo>
                    <a:pt x="148" y="19"/>
                    <a:pt x="148" y="19"/>
                    <a:pt x="148" y="19"/>
                  </a:cubicBezTo>
                  <a:cubicBezTo>
                    <a:pt x="148" y="19"/>
                    <a:pt x="148" y="19"/>
                    <a:pt x="148" y="19"/>
                  </a:cubicBezTo>
                  <a:cubicBezTo>
                    <a:pt x="149" y="18"/>
                    <a:pt x="149" y="18"/>
                    <a:pt x="149" y="18"/>
                  </a:cubicBezTo>
                  <a:cubicBezTo>
                    <a:pt x="149" y="18"/>
                    <a:pt x="149" y="18"/>
                    <a:pt x="149" y="18"/>
                  </a:cubicBezTo>
                  <a:cubicBezTo>
                    <a:pt x="148" y="17"/>
                    <a:pt x="148" y="17"/>
                    <a:pt x="148" y="17"/>
                  </a:cubicBezTo>
                  <a:cubicBezTo>
                    <a:pt x="147" y="18"/>
                    <a:pt x="147" y="18"/>
                    <a:pt x="147" y="18"/>
                  </a:cubicBezTo>
                  <a:cubicBezTo>
                    <a:pt x="147" y="18"/>
                    <a:pt x="147" y="18"/>
                    <a:pt x="147" y="18"/>
                  </a:cubicBezTo>
                  <a:close/>
                  <a:moveTo>
                    <a:pt x="146" y="29"/>
                  </a:moveTo>
                  <a:cubicBezTo>
                    <a:pt x="146" y="30"/>
                    <a:pt x="146" y="30"/>
                    <a:pt x="146" y="30"/>
                  </a:cubicBezTo>
                  <a:cubicBezTo>
                    <a:pt x="147" y="31"/>
                    <a:pt x="147" y="31"/>
                    <a:pt x="147" y="31"/>
                  </a:cubicBezTo>
                  <a:cubicBezTo>
                    <a:pt x="148" y="31"/>
                    <a:pt x="148" y="31"/>
                    <a:pt x="148" y="31"/>
                  </a:cubicBezTo>
                  <a:cubicBezTo>
                    <a:pt x="147" y="31"/>
                    <a:pt x="147" y="31"/>
                    <a:pt x="147" y="31"/>
                  </a:cubicBezTo>
                  <a:cubicBezTo>
                    <a:pt x="147" y="32"/>
                    <a:pt x="147" y="32"/>
                    <a:pt x="147" y="32"/>
                  </a:cubicBezTo>
                  <a:cubicBezTo>
                    <a:pt x="147" y="31"/>
                    <a:pt x="147" y="31"/>
                    <a:pt x="147" y="31"/>
                  </a:cubicBezTo>
                  <a:cubicBezTo>
                    <a:pt x="146" y="31"/>
                    <a:pt x="146" y="31"/>
                    <a:pt x="146" y="31"/>
                  </a:cubicBezTo>
                  <a:cubicBezTo>
                    <a:pt x="146" y="30"/>
                    <a:pt x="146" y="30"/>
                    <a:pt x="146" y="30"/>
                  </a:cubicBezTo>
                  <a:cubicBezTo>
                    <a:pt x="145" y="29"/>
                    <a:pt x="145" y="29"/>
                    <a:pt x="145" y="29"/>
                  </a:cubicBezTo>
                  <a:cubicBezTo>
                    <a:pt x="144" y="28"/>
                    <a:pt x="144" y="28"/>
                    <a:pt x="144" y="28"/>
                  </a:cubicBezTo>
                  <a:cubicBezTo>
                    <a:pt x="145" y="27"/>
                    <a:pt x="145" y="27"/>
                    <a:pt x="145" y="27"/>
                  </a:cubicBezTo>
                  <a:cubicBezTo>
                    <a:pt x="144" y="27"/>
                    <a:pt x="144" y="27"/>
                    <a:pt x="144" y="27"/>
                  </a:cubicBezTo>
                  <a:cubicBezTo>
                    <a:pt x="144" y="26"/>
                    <a:pt x="144" y="26"/>
                    <a:pt x="144" y="26"/>
                  </a:cubicBezTo>
                  <a:cubicBezTo>
                    <a:pt x="144" y="26"/>
                    <a:pt x="144" y="26"/>
                    <a:pt x="144" y="26"/>
                  </a:cubicBezTo>
                  <a:cubicBezTo>
                    <a:pt x="144" y="25"/>
                    <a:pt x="144" y="25"/>
                    <a:pt x="144" y="25"/>
                  </a:cubicBezTo>
                  <a:cubicBezTo>
                    <a:pt x="144" y="24"/>
                    <a:pt x="144" y="24"/>
                    <a:pt x="144" y="24"/>
                  </a:cubicBezTo>
                  <a:cubicBezTo>
                    <a:pt x="144" y="24"/>
                    <a:pt x="144" y="24"/>
                    <a:pt x="144" y="24"/>
                  </a:cubicBezTo>
                  <a:cubicBezTo>
                    <a:pt x="143" y="23"/>
                    <a:pt x="143" y="23"/>
                    <a:pt x="143" y="23"/>
                  </a:cubicBezTo>
                  <a:cubicBezTo>
                    <a:pt x="143" y="22"/>
                    <a:pt x="143" y="22"/>
                    <a:pt x="143" y="22"/>
                  </a:cubicBezTo>
                  <a:cubicBezTo>
                    <a:pt x="144" y="22"/>
                    <a:pt x="144" y="22"/>
                    <a:pt x="144" y="22"/>
                  </a:cubicBezTo>
                  <a:cubicBezTo>
                    <a:pt x="144" y="21"/>
                    <a:pt x="144" y="21"/>
                    <a:pt x="144" y="21"/>
                  </a:cubicBezTo>
                  <a:cubicBezTo>
                    <a:pt x="144" y="20"/>
                    <a:pt x="144" y="20"/>
                    <a:pt x="144" y="20"/>
                  </a:cubicBezTo>
                  <a:cubicBezTo>
                    <a:pt x="146" y="18"/>
                    <a:pt x="146" y="18"/>
                    <a:pt x="146" y="18"/>
                  </a:cubicBezTo>
                  <a:cubicBezTo>
                    <a:pt x="146" y="18"/>
                    <a:pt x="146" y="18"/>
                    <a:pt x="146" y="18"/>
                  </a:cubicBezTo>
                  <a:cubicBezTo>
                    <a:pt x="146" y="19"/>
                    <a:pt x="146" y="19"/>
                    <a:pt x="146" y="19"/>
                  </a:cubicBezTo>
                  <a:cubicBezTo>
                    <a:pt x="145" y="20"/>
                    <a:pt x="145" y="20"/>
                    <a:pt x="145" y="20"/>
                  </a:cubicBezTo>
                  <a:cubicBezTo>
                    <a:pt x="145" y="20"/>
                    <a:pt x="145" y="20"/>
                    <a:pt x="145" y="20"/>
                  </a:cubicBezTo>
                  <a:cubicBezTo>
                    <a:pt x="146" y="20"/>
                    <a:pt x="146" y="20"/>
                    <a:pt x="146" y="20"/>
                  </a:cubicBezTo>
                  <a:cubicBezTo>
                    <a:pt x="146" y="21"/>
                    <a:pt x="146" y="21"/>
                    <a:pt x="146" y="21"/>
                  </a:cubicBezTo>
                  <a:cubicBezTo>
                    <a:pt x="146" y="22"/>
                    <a:pt x="146" y="22"/>
                    <a:pt x="146" y="22"/>
                  </a:cubicBezTo>
                  <a:cubicBezTo>
                    <a:pt x="145" y="23"/>
                    <a:pt x="145" y="23"/>
                    <a:pt x="145" y="23"/>
                  </a:cubicBezTo>
                  <a:cubicBezTo>
                    <a:pt x="144" y="23"/>
                    <a:pt x="144" y="23"/>
                    <a:pt x="144" y="23"/>
                  </a:cubicBezTo>
                  <a:cubicBezTo>
                    <a:pt x="145" y="24"/>
                    <a:pt x="145" y="24"/>
                    <a:pt x="145" y="24"/>
                  </a:cubicBezTo>
                  <a:cubicBezTo>
                    <a:pt x="145" y="24"/>
                    <a:pt x="145" y="24"/>
                    <a:pt x="145" y="24"/>
                  </a:cubicBezTo>
                  <a:cubicBezTo>
                    <a:pt x="146" y="23"/>
                    <a:pt x="146" y="23"/>
                    <a:pt x="146" y="23"/>
                  </a:cubicBezTo>
                  <a:cubicBezTo>
                    <a:pt x="146" y="23"/>
                    <a:pt x="146" y="23"/>
                    <a:pt x="146" y="23"/>
                  </a:cubicBezTo>
                  <a:cubicBezTo>
                    <a:pt x="147" y="22"/>
                    <a:pt x="147" y="22"/>
                    <a:pt x="147" y="22"/>
                  </a:cubicBezTo>
                  <a:cubicBezTo>
                    <a:pt x="146" y="22"/>
                    <a:pt x="146" y="22"/>
                    <a:pt x="146" y="22"/>
                  </a:cubicBezTo>
                  <a:cubicBezTo>
                    <a:pt x="146" y="22"/>
                    <a:pt x="146" y="22"/>
                    <a:pt x="146" y="22"/>
                  </a:cubicBezTo>
                  <a:cubicBezTo>
                    <a:pt x="148" y="21"/>
                    <a:pt x="148" y="21"/>
                    <a:pt x="148" y="21"/>
                  </a:cubicBezTo>
                  <a:cubicBezTo>
                    <a:pt x="149" y="21"/>
                    <a:pt x="149" y="21"/>
                    <a:pt x="149" y="21"/>
                  </a:cubicBezTo>
                  <a:cubicBezTo>
                    <a:pt x="150" y="21"/>
                    <a:pt x="150" y="21"/>
                    <a:pt x="150" y="21"/>
                  </a:cubicBezTo>
                  <a:cubicBezTo>
                    <a:pt x="150" y="22"/>
                    <a:pt x="150" y="22"/>
                    <a:pt x="150" y="22"/>
                  </a:cubicBezTo>
                  <a:cubicBezTo>
                    <a:pt x="149" y="23"/>
                    <a:pt x="149" y="23"/>
                    <a:pt x="149" y="23"/>
                  </a:cubicBezTo>
                  <a:cubicBezTo>
                    <a:pt x="147" y="24"/>
                    <a:pt x="147" y="24"/>
                    <a:pt x="147" y="24"/>
                  </a:cubicBezTo>
                  <a:cubicBezTo>
                    <a:pt x="147" y="24"/>
                    <a:pt x="147" y="24"/>
                    <a:pt x="147" y="24"/>
                  </a:cubicBezTo>
                  <a:cubicBezTo>
                    <a:pt x="147" y="25"/>
                    <a:pt x="147" y="25"/>
                    <a:pt x="147" y="25"/>
                  </a:cubicBezTo>
                  <a:cubicBezTo>
                    <a:pt x="148" y="25"/>
                    <a:pt x="148" y="25"/>
                    <a:pt x="148" y="25"/>
                  </a:cubicBezTo>
                  <a:cubicBezTo>
                    <a:pt x="149" y="26"/>
                    <a:pt x="149" y="26"/>
                    <a:pt x="149" y="26"/>
                  </a:cubicBezTo>
                  <a:cubicBezTo>
                    <a:pt x="149" y="26"/>
                    <a:pt x="149" y="26"/>
                    <a:pt x="149" y="26"/>
                  </a:cubicBezTo>
                  <a:cubicBezTo>
                    <a:pt x="150" y="26"/>
                    <a:pt x="150" y="26"/>
                    <a:pt x="150" y="26"/>
                  </a:cubicBezTo>
                  <a:cubicBezTo>
                    <a:pt x="149" y="27"/>
                    <a:pt x="149" y="27"/>
                    <a:pt x="149" y="27"/>
                  </a:cubicBezTo>
                  <a:cubicBezTo>
                    <a:pt x="148" y="26"/>
                    <a:pt x="148" y="26"/>
                    <a:pt x="148" y="26"/>
                  </a:cubicBezTo>
                  <a:cubicBezTo>
                    <a:pt x="147" y="26"/>
                    <a:pt x="147" y="26"/>
                    <a:pt x="147" y="26"/>
                  </a:cubicBezTo>
                  <a:cubicBezTo>
                    <a:pt x="146" y="26"/>
                    <a:pt x="146" y="26"/>
                    <a:pt x="146" y="26"/>
                  </a:cubicBezTo>
                  <a:cubicBezTo>
                    <a:pt x="145" y="26"/>
                    <a:pt x="145" y="26"/>
                    <a:pt x="145" y="26"/>
                  </a:cubicBezTo>
                  <a:cubicBezTo>
                    <a:pt x="145" y="27"/>
                    <a:pt x="145" y="27"/>
                    <a:pt x="145" y="27"/>
                  </a:cubicBezTo>
                  <a:cubicBezTo>
                    <a:pt x="146" y="29"/>
                    <a:pt x="146" y="29"/>
                    <a:pt x="146" y="29"/>
                  </a:cubicBezTo>
                  <a:close/>
                  <a:moveTo>
                    <a:pt x="142" y="31"/>
                  </a:moveTo>
                  <a:cubicBezTo>
                    <a:pt x="143" y="31"/>
                    <a:pt x="143" y="31"/>
                    <a:pt x="143" y="31"/>
                  </a:cubicBezTo>
                  <a:cubicBezTo>
                    <a:pt x="142" y="31"/>
                    <a:pt x="142" y="31"/>
                    <a:pt x="142" y="31"/>
                  </a:cubicBezTo>
                  <a:cubicBezTo>
                    <a:pt x="142" y="30"/>
                    <a:pt x="142" y="30"/>
                    <a:pt x="142" y="30"/>
                  </a:cubicBezTo>
                  <a:cubicBezTo>
                    <a:pt x="142" y="31"/>
                    <a:pt x="142" y="31"/>
                    <a:pt x="142" y="31"/>
                  </a:cubicBezTo>
                  <a:close/>
                  <a:moveTo>
                    <a:pt x="142" y="29"/>
                  </a:moveTo>
                  <a:cubicBezTo>
                    <a:pt x="142" y="29"/>
                    <a:pt x="142" y="29"/>
                    <a:pt x="142" y="29"/>
                  </a:cubicBezTo>
                  <a:cubicBezTo>
                    <a:pt x="142" y="30"/>
                    <a:pt x="142" y="30"/>
                    <a:pt x="142" y="30"/>
                  </a:cubicBezTo>
                  <a:cubicBezTo>
                    <a:pt x="142" y="30"/>
                    <a:pt x="142" y="30"/>
                    <a:pt x="142" y="30"/>
                  </a:cubicBezTo>
                  <a:cubicBezTo>
                    <a:pt x="142" y="29"/>
                    <a:pt x="142" y="29"/>
                    <a:pt x="142" y="29"/>
                  </a:cubicBezTo>
                  <a:cubicBezTo>
                    <a:pt x="142" y="29"/>
                    <a:pt x="142" y="29"/>
                    <a:pt x="142" y="29"/>
                  </a:cubicBezTo>
                  <a:close/>
                  <a:moveTo>
                    <a:pt x="143" y="29"/>
                  </a:moveTo>
                  <a:cubicBezTo>
                    <a:pt x="143" y="30"/>
                    <a:pt x="143" y="30"/>
                    <a:pt x="143" y="30"/>
                  </a:cubicBezTo>
                  <a:cubicBezTo>
                    <a:pt x="143" y="30"/>
                    <a:pt x="143" y="30"/>
                    <a:pt x="143" y="30"/>
                  </a:cubicBezTo>
                  <a:cubicBezTo>
                    <a:pt x="143" y="31"/>
                    <a:pt x="143" y="31"/>
                    <a:pt x="143" y="31"/>
                  </a:cubicBezTo>
                  <a:cubicBezTo>
                    <a:pt x="144" y="31"/>
                    <a:pt x="144" y="31"/>
                    <a:pt x="144" y="31"/>
                  </a:cubicBezTo>
                  <a:cubicBezTo>
                    <a:pt x="145" y="31"/>
                    <a:pt x="145" y="31"/>
                    <a:pt x="145" y="31"/>
                  </a:cubicBezTo>
                  <a:cubicBezTo>
                    <a:pt x="145" y="31"/>
                    <a:pt x="145" y="31"/>
                    <a:pt x="145" y="31"/>
                  </a:cubicBezTo>
                  <a:cubicBezTo>
                    <a:pt x="145" y="30"/>
                    <a:pt x="145" y="30"/>
                    <a:pt x="145" y="30"/>
                  </a:cubicBezTo>
                  <a:cubicBezTo>
                    <a:pt x="144" y="30"/>
                    <a:pt x="144" y="30"/>
                    <a:pt x="144" y="30"/>
                  </a:cubicBezTo>
                  <a:cubicBezTo>
                    <a:pt x="144" y="30"/>
                    <a:pt x="144" y="30"/>
                    <a:pt x="144" y="30"/>
                  </a:cubicBezTo>
                  <a:cubicBezTo>
                    <a:pt x="144" y="29"/>
                    <a:pt x="144" y="29"/>
                    <a:pt x="144" y="29"/>
                  </a:cubicBezTo>
                  <a:cubicBezTo>
                    <a:pt x="143" y="29"/>
                    <a:pt x="143" y="29"/>
                    <a:pt x="143" y="29"/>
                  </a:cubicBezTo>
                  <a:close/>
                  <a:moveTo>
                    <a:pt x="143" y="34"/>
                  </a:moveTo>
                  <a:cubicBezTo>
                    <a:pt x="144" y="33"/>
                    <a:pt x="144" y="33"/>
                    <a:pt x="144" y="33"/>
                  </a:cubicBezTo>
                  <a:cubicBezTo>
                    <a:pt x="145" y="33"/>
                    <a:pt x="145" y="33"/>
                    <a:pt x="145" y="33"/>
                  </a:cubicBezTo>
                  <a:cubicBezTo>
                    <a:pt x="146" y="34"/>
                    <a:pt x="146" y="34"/>
                    <a:pt x="146" y="34"/>
                  </a:cubicBezTo>
                  <a:cubicBezTo>
                    <a:pt x="146" y="35"/>
                    <a:pt x="146" y="35"/>
                    <a:pt x="146" y="35"/>
                  </a:cubicBezTo>
                  <a:cubicBezTo>
                    <a:pt x="146" y="35"/>
                    <a:pt x="146" y="35"/>
                    <a:pt x="146" y="35"/>
                  </a:cubicBezTo>
                  <a:cubicBezTo>
                    <a:pt x="145" y="35"/>
                    <a:pt x="145" y="35"/>
                    <a:pt x="145" y="35"/>
                  </a:cubicBezTo>
                  <a:cubicBezTo>
                    <a:pt x="144" y="35"/>
                    <a:pt x="144" y="35"/>
                    <a:pt x="144" y="35"/>
                  </a:cubicBezTo>
                  <a:cubicBezTo>
                    <a:pt x="143" y="35"/>
                    <a:pt x="143" y="35"/>
                    <a:pt x="143" y="35"/>
                  </a:cubicBezTo>
                  <a:cubicBezTo>
                    <a:pt x="143" y="34"/>
                    <a:pt x="143" y="34"/>
                    <a:pt x="143" y="34"/>
                  </a:cubicBezTo>
                  <a:close/>
                  <a:moveTo>
                    <a:pt x="156" y="34"/>
                  </a:moveTo>
                  <a:cubicBezTo>
                    <a:pt x="154" y="35"/>
                    <a:pt x="154" y="35"/>
                    <a:pt x="154" y="35"/>
                  </a:cubicBezTo>
                  <a:cubicBezTo>
                    <a:pt x="154" y="35"/>
                    <a:pt x="154" y="35"/>
                    <a:pt x="154" y="35"/>
                  </a:cubicBezTo>
                  <a:cubicBezTo>
                    <a:pt x="154" y="35"/>
                    <a:pt x="154" y="35"/>
                    <a:pt x="154" y="35"/>
                  </a:cubicBezTo>
                  <a:cubicBezTo>
                    <a:pt x="155" y="36"/>
                    <a:pt x="155" y="36"/>
                    <a:pt x="155" y="36"/>
                  </a:cubicBezTo>
                  <a:cubicBezTo>
                    <a:pt x="157" y="36"/>
                    <a:pt x="157" y="36"/>
                    <a:pt x="157" y="36"/>
                  </a:cubicBezTo>
                  <a:cubicBezTo>
                    <a:pt x="156" y="35"/>
                    <a:pt x="156" y="35"/>
                    <a:pt x="156" y="35"/>
                  </a:cubicBezTo>
                  <a:cubicBezTo>
                    <a:pt x="156" y="35"/>
                    <a:pt x="156" y="35"/>
                    <a:pt x="156" y="35"/>
                  </a:cubicBezTo>
                  <a:cubicBezTo>
                    <a:pt x="156" y="34"/>
                    <a:pt x="156" y="34"/>
                    <a:pt x="156" y="34"/>
                  </a:cubicBezTo>
                  <a:close/>
                  <a:moveTo>
                    <a:pt x="148" y="42"/>
                  </a:moveTo>
                  <a:cubicBezTo>
                    <a:pt x="149" y="42"/>
                    <a:pt x="149" y="42"/>
                    <a:pt x="149" y="42"/>
                  </a:cubicBezTo>
                  <a:cubicBezTo>
                    <a:pt x="149" y="42"/>
                    <a:pt x="149" y="42"/>
                    <a:pt x="149" y="42"/>
                  </a:cubicBezTo>
                  <a:cubicBezTo>
                    <a:pt x="148" y="43"/>
                    <a:pt x="148" y="43"/>
                    <a:pt x="148" y="43"/>
                  </a:cubicBezTo>
                  <a:cubicBezTo>
                    <a:pt x="148" y="42"/>
                    <a:pt x="148" y="42"/>
                    <a:pt x="148" y="42"/>
                  </a:cubicBezTo>
                  <a:close/>
                  <a:moveTo>
                    <a:pt x="147" y="42"/>
                  </a:moveTo>
                  <a:cubicBezTo>
                    <a:pt x="148" y="42"/>
                    <a:pt x="148" y="42"/>
                    <a:pt x="148" y="42"/>
                  </a:cubicBezTo>
                  <a:cubicBezTo>
                    <a:pt x="148" y="43"/>
                    <a:pt x="148" y="43"/>
                    <a:pt x="148" y="43"/>
                  </a:cubicBezTo>
                  <a:cubicBezTo>
                    <a:pt x="147" y="43"/>
                    <a:pt x="147" y="43"/>
                    <a:pt x="147" y="43"/>
                  </a:cubicBezTo>
                  <a:cubicBezTo>
                    <a:pt x="147" y="42"/>
                    <a:pt x="147" y="42"/>
                    <a:pt x="147" y="42"/>
                  </a:cubicBezTo>
                  <a:close/>
                  <a:moveTo>
                    <a:pt x="145" y="43"/>
                  </a:moveTo>
                  <a:cubicBezTo>
                    <a:pt x="146" y="42"/>
                    <a:pt x="146" y="42"/>
                    <a:pt x="146" y="42"/>
                  </a:cubicBezTo>
                  <a:cubicBezTo>
                    <a:pt x="146" y="42"/>
                    <a:pt x="146" y="42"/>
                    <a:pt x="146" y="42"/>
                  </a:cubicBezTo>
                  <a:cubicBezTo>
                    <a:pt x="147" y="42"/>
                    <a:pt x="147" y="42"/>
                    <a:pt x="147" y="42"/>
                  </a:cubicBezTo>
                  <a:cubicBezTo>
                    <a:pt x="146" y="43"/>
                    <a:pt x="146" y="43"/>
                    <a:pt x="146" y="43"/>
                  </a:cubicBezTo>
                  <a:cubicBezTo>
                    <a:pt x="146" y="43"/>
                    <a:pt x="146" y="43"/>
                    <a:pt x="146" y="43"/>
                  </a:cubicBezTo>
                  <a:cubicBezTo>
                    <a:pt x="146" y="43"/>
                    <a:pt x="146" y="43"/>
                    <a:pt x="146" y="43"/>
                  </a:cubicBezTo>
                  <a:cubicBezTo>
                    <a:pt x="145" y="43"/>
                    <a:pt x="145" y="43"/>
                    <a:pt x="145" y="43"/>
                  </a:cubicBezTo>
                  <a:close/>
                  <a:moveTo>
                    <a:pt x="145" y="40"/>
                  </a:moveTo>
                  <a:cubicBezTo>
                    <a:pt x="144" y="41"/>
                    <a:pt x="144" y="41"/>
                    <a:pt x="144" y="41"/>
                  </a:cubicBezTo>
                  <a:cubicBezTo>
                    <a:pt x="145" y="41"/>
                    <a:pt x="145" y="41"/>
                    <a:pt x="145" y="41"/>
                  </a:cubicBezTo>
                  <a:cubicBezTo>
                    <a:pt x="145" y="40"/>
                    <a:pt x="145" y="40"/>
                    <a:pt x="145" y="40"/>
                  </a:cubicBezTo>
                  <a:close/>
                  <a:moveTo>
                    <a:pt x="146" y="39"/>
                  </a:moveTo>
                  <a:cubicBezTo>
                    <a:pt x="145" y="40"/>
                    <a:pt x="145" y="40"/>
                    <a:pt x="145" y="40"/>
                  </a:cubicBezTo>
                  <a:cubicBezTo>
                    <a:pt x="145" y="40"/>
                    <a:pt x="145" y="40"/>
                    <a:pt x="145" y="40"/>
                  </a:cubicBezTo>
                  <a:cubicBezTo>
                    <a:pt x="146" y="40"/>
                    <a:pt x="146" y="40"/>
                    <a:pt x="146" y="40"/>
                  </a:cubicBezTo>
                  <a:cubicBezTo>
                    <a:pt x="146" y="39"/>
                    <a:pt x="146" y="39"/>
                    <a:pt x="146" y="39"/>
                  </a:cubicBezTo>
                  <a:close/>
                  <a:moveTo>
                    <a:pt x="146" y="42"/>
                  </a:moveTo>
                  <a:cubicBezTo>
                    <a:pt x="147" y="41"/>
                    <a:pt x="147" y="41"/>
                    <a:pt x="147" y="41"/>
                  </a:cubicBezTo>
                  <a:cubicBezTo>
                    <a:pt x="147" y="41"/>
                    <a:pt x="147" y="41"/>
                    <a:pt x="147" y="41"/>
                  </a:cubicBezTo>
                  <a:cubicBezTo>
                    <a:pt x="148" y="42"/>
                    <a:pt x="148" y="42"/>
                    <a:pt x="148" y="42"/>
                  </a:cubicBezTo>
                  <a:cubicBezTo>
                    <a:pt x="149" y="42"/>
                    <a:pt x="149" y="42"/>
                    <a:pt x="149" y="42"/>
                  </a:cubicBezTo>
                  <a:cubicBezTo>
                    <a:pt x="149" y="41"/>
                    <a:pt x="149" y="41"/>
                    <a:pt x="149" y="41"/>
                  </a:cubicBezTo>
                  <a:cubicBezTo>
                    <a:pt x="150" y="41"/>
                    <a:pt x="150" y="41"/>
                    <a:pt x="150" y="41"/>
                  </a:cubicBezTo>
                  <a:cubicBezTo>
                    <a:pt x="150" y="42"/>
                    <a:pt x="150" y="42"/>
                    <a:pt x="150" y="42"/>
                  </a:cubicBezTo>
                  <a:cubicBezTo>
                    <a:pt x="152" y="42"/>
                    <a:pt x="152" y="42"/>
                    <a:pt x="152" y="42"/>
                  </a:cubicBezTo>
                  <a:cubicBezTo>
                    <a:pt x="153" y="41"/>
                    <a:pt x="153" y="41"/>
                    <a:pt x="153" y="41"/>
                  </a:cubicBezTo>
                  <a:cubicBezTo>
                    <a:pt x="154" y="41"/>
                    <a:pt x="154" y="41"/>
                    <a:pt x="154" y="41"/>
                  </a:cubicBezTo>
                  <a:cubicBezTo>
                    <a:pt x="155" y="42"/>
                    <a:pt x="155" y="42"/>
                    <a:pt x="155" y="42"/>
                  </a:cubicBezTo>
                  <a:cubicBezTo>
                    <a:pt x="156" y="42"/>
                    <a:pt x="156" y="42"/>
                    <a:pt x="156" y="42"/>
                  </a:cubicBezTo>
                  <a:cubicBezTo>
                    <a:pt x="157" y="43"/>
                    <a:pt x="157" y="43"/>
                    <a:pt x="157" y="43"/>
                  </a:cubicBezTo>
                  <a:cubicBezTo>
                    <a:pt x="158" y="43"/>
                    <a:pt x="158" y="43"/>
                    <a:pt x="158" y="43"/>
                  </a:cubicBezTo>
                  <a:cubicBezTo>
                    <a:pt x="158" y="43"/>
                    <a:pt x="158" y="43"/>
                    <a:pt x="158" y="43"/>
                  </a:cubicBezTo>
                  <a:cubicBezTo>
                    <a:pt x="158" y="41"/>
                    <a:pt x="158" y="41"/>
                    <a:pt x="158" y="41"/>
                  </a:cubicBezTo>
                  <a:cubicBezTo>
                    <a:pt x="156" y="40"/>
                    <a:pt x="156" y="40"/>
                    <a:pt x="156" y="40"/>
                  </a:cubicBezTo>
                  <a:cubicBezTo>
                    <a:pt x="154" y="40"/>
                    <a:pt x="154" y="40"/>
                    <a:pt x="154" y="40"/>
                  </a:cubicBezTo>
                  <a:cubicBezTo>
                    <a:pt x="153" y="39"/>
                    <a:pt x="153" y="39"/>
                    <a:pt x="153" y="39"/>
                  </a:cubicBezTo>
                  <a:cubicBezTo>
                    <a:pt x="152" y="39"/>
                    <a:pt x="152" y="39"/>
                    <a:pt x="152" y="39"/>
                  </a:cubicBezTo>
                  <a:cubicBezTo>
                    <a:pt x="151" y="40"/>
                    <a:pt x="151" y="40"/>
                    <a:pt x="151" y="40"/>
                  </a:cubicBezTo>
                  <a:cubicBezTo>
                    <a:pt x="150" y="40"/>
                    <a:pt x="150" y="40"/>
                    <a:pt x="150" y="40"/>
                  </a:cubicBezTo>
                  <a:cubicBezTo>
                    <a:pt x="150" y="39"/>
                    <a:pt x="150" y="39"/>
                    <a:pt x="150" y="39"/>
                  </a:cubicBezTo>
                  <a:cubicBezTo>
                    <a:pt x="148" y="39"/>
                    <a:pt x="148" y="39"/>
                    <a:pt x="148" y="39"/>
                  </a:cubicBezTo>
                  <a:cubicBezTo>
                    <a:pt x="147" y="39"/>
                    <a:pt x="147" y="39"/>
                    <a:pt x="147" y="39"/>
                  </a:cubicBezTo>
                  <a:cubicBezTo>
                    <a:pt x="146" y="40"/>
                    <a:pt x="146" y="40"/>
                    <a:pt x="146" y="40"/>
                  </a:cubicBezTo>
                  <a:cubicBezTo>
                    <a:pt x="146" y="40"/>
                    <a:pt x="146" y="40"/>
                    <a:pt x="146" y="40"/>
                  </a:cubicBezTo>
                  <a:cubicBezTo>
                    <a:pt x="145" y="41"/>
                    <a:pt x="145" y="41"/>
                    <a:pt x="145" y="41"/>
                  </a:cubicBezTo>
                  <a:cubicBezTo>
                    <a:pt x="145" y="41"/>
                    <a:pt x="145" y="41"/>
                    <a:pt x="145" y="41"/>
                  </a:cubicBezTo>
                  <a:cubicBezTo>
                    <a:pt x="145" y="42"/>
                    <a:pt x="145" y="42"/>
                    <a:pt x="145" y="42"/>
                  </a:cubicBezTo>
                  <a:cubicBezTo>
                    <a:pt x="146" y="42"/>
                    <a:pt x="146" y="42"/>
                    <a:pt x="146" y="42"/>
                  </a:cubicBezTo>
                  <a:close/>
                  <a:moveTo>
                    <a:pt x="137" y="40"/>
                  </a:moveTo>
                  <a:cubicBezTo>
                    <a:pt x="138" y="41"/>
                    <a:pt x="138" y="41"/>
                    <a:pt x="138" y="41"/>
                  </a:cubicBezTo>
                  <a:cubicBezTo>
                    <a:pt x="139" y="40"/>
                    <a:pt x="139" y="40"/>
                    <a:pt x="139" y="40"/>
                  </a:cubicBezTo>
                  <a:cubicBezTo>
                    <a:pt x="140" y="40"/>
                    <a:pt x="140" y="40"/>
                    <a:pt x="140" y="40"/>
                  </a:cubicBezTo>
                  <a:cubicBezTo>
                    <a:pt x="142" y="41"/>
                    <a:pt x="142" y="41"/>
                    <a:pt x="142" y="41"/>
                  </a:cubicBezTo>
                  <a:cubicBezTo>
                    <a:pt x="142" y="41"/>
                    <a:pt x="142" y="41"/>
                    <a:pt x="142" y="41"/>
                  </a:cubicBezTo>
                  <a:cubicBezTo>
                    <a:pt x="142" y="42"/>
                    <a:pt x="142" y="42"/>
                    <a:pt x="142" y="42"/>
                  </a:cubicBezTo>
                  <a:cubicBezTo>
                    <a:pt x="142" y="43"/>
                    <a:pt x="142" y="43"/>
                    <a:pt x="142" y="43"/>
                  </a:cubicBezTo>
                  <a:cubicBezTo>
                    <a:pt x="142" y="43"/>
                    <a:pt x="142" y="43"/>
                    <a:pt x="142" y="43"/>
                  </a:cubicBezTo>
                  <a:cubicBezTo>
                    <a:pt x="141" y="43"/>
                    <a:pt x="141" y="43"/>
                    <a:pt x="141" y="43"/>
                  </a:cubicBezTo>
                  <a:cubicBezTo>
                    <a:pt x="140" y="43"/>
                    <a:pt x="140" y="43"/>
                    <a:pt x="140" y="43"/>
                  </a:cubicBezTo>
                  <a:cubicBezTo>
                    <a:pt x="139" y="43"/>
                    <a:pt x="139" y="43"/>
                    <a:pt x="139" y="43"/>
                  </a:cubicBezTo>
                  <a:cubicBezTo>
                    <a:pt x="138" y="43"/>
                    <a:pt x="138" y="43"/>
                    <a:pt x="138" y="43"/>
                  </a:cubicBezTo>
                  <a:cubicBezTo>
                    <a:pt x="137" y="43"/>
                    <a:pt x="137" y="43"/>
                    <a:pt x="137" y="43"/>
                  </a:cubicBezTo>
                  <a:cubicBezTo>
                    <a:pt x="136" y="42"/>
                    <a:pt x="136" y="42"/>
                    <a:pt x="136" y="42"/>
                  </a:cubicBezTo>
                  <a:cubicBezTo>
                    <a:pt x="136" y="41"/>
                    <a:pt x="136" y="41"/>
                    <a:pt x="136" y="41"/>
                  </a:cubicBezTo>
                  <a:cubicBezTo>
                    <a:pt x="137" y="40"/>
                    <a:pt x="137" y="40"/>
                    <a:pt x="137" y="40"/>
                  </a:cubicBezTo>
                  <a:close/>
                  <a:moveTo>
                    <a:pt x="113" y="57"/>
                  </a:moveTo>
                  <a:cubicBezTo>
                    <a:pt x="112" y="57"/>
                    <a:pt x="112" y="57"/>
                    <a:pt x="112" y="57"/>
                  </a:cubicBezTo>
                  <a:cubicBezTo>
                    <a:pt x="112" y="57"/>
                    <a:pt x="112" y="57"/>
                    <a:pt x="112" y="57"/>
                  </a:cubicBezTo>
                  <a:cubicBezTo>
                    <a:pt x="112" y="57"/>
                    <a:pt x="112" y="57"/>
                    <a:pt x="112" y="57"/>
                  </a:cubicBezTo>
                  <a:cubicBezTo>
                    <a:pt x="113" y="57"/>
                    <a:pt x="113" y="57"/>
                    <a:pt x="113" y="57"/>
                  </a:cubicBezTo>
                  <a:close/>
                  <a:moveTo>
                    <a:pt x="112" y="51"/>
                  </a:moveTo>
                  <a:cubicBezTo>
                    <a:pt x="112" y="53"/>
                    <a:pt x="112" y="53"/>
                    <a:pt x="112" y="53"/>
                  </a:cubicBezTo>
                  <a:cubicBezTo>
                    <a:pt x="112" y="53"/>
                    <a:pt x="112" y="53"/>
                    <a:pt x="112" y="53"/>
                  </a:cubicBezTo>
                  <a:cubicBezTo>
                    <a:pt x="112" y="54"/>
                    <a:pt x="112" y="54"/>
                    <a:pt x="112" y="54"/>
                  </a:cubicBezTo>
                  <a:cubicBezTo>
                    <a:pt x="112" y="54"/>
                    <a:pt x="112" y="54"/>
                    <a:pt x="112" y="54"/>
                  </a:cubicBezTo>
                  <a:cubicBezTo>
                    <a:pt x="111" y="53"/>
                    <a:pt x="111" y="53"/>
                    <a:pt x="111" y="53"/>
                  </a:cubicBezTo>
                  <a:cubicBezTo>
                    <a:pt x="111" y="52"/>
                    <a:pt x="111" y="52"/>
                    <a:pt x="111" y="52"/>
                  </a:cubicBezTo>
                  <a:cubicBezTo>
                    <a:pt x="112" y="52"/>
                    <a:pt x="112" y="52"/>
                    <a:pt x="112" y="52"/>
                  </a:cubicBezTo>
                  <a:cubicBezTo>
                    <a:pt x="112" y="51"/>
                    <a:pt x="112" y="51"/>
                    <a:pt x="112" y="51"/>
                  </a:cubicBezTo>
                  <a:close/>
                  <a:moveTo>
                    <a:pt x="136" y="36"/>
                  </a:moveTo>
                  <a:cubicBezTo>
                    <a:pt x="136" y="37"/>
                    <a:pt x="136" y="37"/>
                    <a:pt x="136" y="37"/>
                  </a:cubicBezTo>
                  <a:cubicBezTo>
                    <a:pt x="137" y="37"/>
                    <a:pt x="137" y="37"/>
                    <a:pt x="137" y="37"/>
                  </a:cubicBezTo>
                  <a:cubicBezTo>
                    <a:pt x="137" y="38"/>
                    <a:pt x="137" y="38"/>
                    <a:pt x="137" y="38"/>
                  </a:cubicBezTo>
                  <a:cubicBezTo>
                    <a:pt x="137" y="38"/>
                    <a:pt x="137" y="38"/>
                    <a:pt x="137" y="38"/>
                  </a:cubicBezTo>
                  <a:cubicBezTo>
                    <a:pt x="136" y="37"/>
                    <a:pt x="136" y="37"/>
                    <a:pt x="136" y="37"/>
                  </a:cubicBezTo>
                  <a:cubicBezTo>
                    <a:pt x="136" y="36"/>
                    <a:pt x="136" y="36"/>
                    <a:pt x="136" y="36"/>
                  </a:cubicBezTo>
                  <a:cubicBezTo>
                    <a:pt x="136" y="36"/>
                    <a:pt x="136" y="36"/>
                    <a:pt x="136" y="36"/>
                  </a:cubicBezTo>
                  <a:close/>
                  <a:moveTo>
                    <a:pt x="134" y="35"/>
                  </a:moveTo>
                  <a:cubicBezTo>
                    <a:pt x="134" y="35"/>
                    <a:pt x="134" y="35"/>
                    <a:pt x="134" y="35"/>
                  </a:cubicBezTo>
                  <a:cubicBezTo>
                    <a:pt x="135" y="35"/>
                    <a:pt x="135" y="35"/>
                    <a:pt x="135" y="35"/>
                  </a:cubicBezTo>
                  <a:cubicBezTo>
                    <a:pt x="136" y="35"/>
                    <a:pt x="136" y="35"/>
                    <a:pt x="136" y="35"/>
                  </a:cubicBezTo>
                  <a:cubicBezTo>
                    <a:pt x="137" y="35"/>
                    <a:pt x="137" y="35"/>
                    <a:pt x="137" y="35"/>
                  </a:cubicBezTo>
                  <a:cubicBezTo>
                    <a:pt x="138" y="35"/>
                    <a:pt x="138" y="35"/>
                    <a:pt x="138" y="35"/>
                  </a:cubicBezTo>
                  <a:cubicBezTo>
                    <a:pt x="137" y="35"/>
                    <a:pt x="137" y="35"/>
                    <a:pt x="137" y="35"/>
                  </a:cubicBezTo>
                  <a:cubicBezTo>
                    <a:pt x="135" y="36"/>
                    <a:pt x="135" y="36"/>
                    <a:pt x="135" y="36"/>
                  </a:cubicBezTo>
                  <a:cubicBezTo>
                    <a:pt x="134" y="35"/>
                    <a:pt x="134" y="35"/>
                    <a:pt x="134" y="35"/>
                  </a:cubicBezTo>
                  <a:cubicBezTo>
                    <a:pt x="134" y="35"/>
                    <a:pt x="134" y="35"/>
                    <a:pt x="134" y="35"/>
                  </a:cubicBezTo>
                  <a:cubicBezTo>
                    <a:pt x="134" y="35"/>
                    <a:pt x="134" y="35"/>
                    <a:pt x="134" y="35"/>
                  </a:cubicBezTo>
                  <a:close/>
                  <a:moveTo>
                    <a:pt x="129" y="35"/>
                  </a:moveTo>
                  <a:cubicBezTo>
                    <a:pt x="130" y="35"/>
                    <a:pt x="130" y="35"/>
                    <a:pt x="130" y="35"/>
                  </a:cubicBezTo>
                  <a:cubicBezTo>
                    <a:pt x="130" y="35"/>
                    <a:pt x="130" y="35"/>
                    <a:pt x="130" y="35"/>
                  </a:cubicBezTo>
                  <a:cubicBezTo>
                    <a:pt x="131" y="34"/>
                    <a:pt x="131" y="34"/>
                    <a:pt x="131" y="34"/>
                  </a:cubicBezTo>
                  <a:cubicBezTo>
                    <a:pt x="132" y="35"/>
                    <a:pt x="132" y="35"/>
                    <a:pt x="132" y="35"/>
                  </a:cubicBezTo>
                  <a:cubicBezTo>
                    <a:pt x="132" y="35"/>
                    <a:pt x="132" y="35"/>
                    <a:pt x="132" y="35"/>
                  </a:cubicBezTo>
                  <a:cubicBezTo>
                    <a:pt x="133" y="35"/>
                    <a:pt x="133" y="35"/>
                    <a:pt x="133" y="35"/>
                  </a:cubicBezTo>
                  <a:cubicBezTo>
                    <a:pt x="134" y="35"/>
                    <a:pt x="134" y="35"/>
                    <a:pt x="134" y="35"/>
                  </a:cubicBezTo>
                  <a:cubicBezTo>
                    <a:pt x="134" y="35"/>
                    <a:pt x="134" y="35"/>
                    <a:pt x="134" y="35"/>
                  </a:cubicBezTo>
                  <a:cubicBezTo>
                    <a:pt x="133" y="35"/>
                    <a:pt x="133" y="35"/>
                    <a:pt x="133" y="35"/>
                  </a:cubicBezTo>
                  <a:cubicBezTo>
                    <a:pt x="132" y="36"/>
                    <a:pt x="132" y="36"/>
                    <a:pt x="132" y="36"/>
                  </a:cubicBezTo>
                  <a:cubicBezTo>
                    <a:pt x="132" y="35"/>
                    <a:pt x="132" y="35"/>
                    <a:pt x="132" y="35"/>
                  </a:cubicBezTo>
                  <a:cubicBezTo>
                    <a:pt x="131" y="36"/>
                    <a:pt x="131" y="36"/>
                    <a:pt x="131" y="36"/>
                  </a:cubicBezTo>
                  <a:cubicBezTo>
                    <a:pt x="130" y="36"/>
                    <a:pt x="130" y="36"/>
                    <a:pt x="130" y="36"/>
                  </a:cubicBezTo>
                  <a:cubicBezTo>
                    <a:pt x="129" y="35"/>
                    <a:pt x="129" y="35"/>
                    <a:pt x="129" y="35"/>
                  </a:cubicBezTo>
                  <a:cubicBezTo>
                    <a:pt x="129" y="35"/>
                    <a:pt x="129" y="35"/>
                    <a:pt x="129" y="35"/>
                  </a:cubicBezTo>
                  <a:close/>
                  <a:moveTo>
                    <a:pt x="122" y="50"/>
                  </a:moveTo>
                  <a:cubicBezTo>
                    <a:pt x="122" y="49"/>
                    <a:pt x="122" y="49"/>
                    <a:pt x="122" y="49"/>
                  </a:cubicBezTo>
                  <a:cubicBezTo>
                    <a:pt x="123" y="47"/>
                    <a:pt x="123" y="47"/>
                    <a:pt x="123" y="47"/>
                  </a:cubicBezTo>
                  <a:cubicBezTo>
                    <a:pt x="123" y="46"/>
                    <a:pt x="123" y="46"/>
                    <a:pt x="123" y="46"/>
                  </a:cubicBezTo>
                  <a:cubicBezTo>
                    <a:pt x="123" y="46"/>
                    <a:pt x="123" y="46"/>
                    <a:pt x="123" y="46"/>
                  </a:cubicBezTo>
                  <a:cubicBezTo>
                    <a:pt x="124" y="46"/>
                    <a:pt x="124" y="46"/>
                    <a:pt x="124" y="46"/>
                  </a:cubicBezTo>
                  <a:cubicBezTo>
                    <a:pt x="124" y="46"/>
                    <a:pt x="124" y="46"/>
                    <a:pt x="124" y="46"/>
                  </a:cubicBezTo>
                  <a:cubicBezTo>
                    <a:pt x="124" y="47"/>
                    <a:pt x="124" y="47"/>
                    <a:pt x="124" y="47"/>
                  </a:cubicBezTo>
                  <a:cubicBezTo>
                    <a:pt x="124" y="47"/>
                    <a:pt x="124" y="47"/>
                    <a:pt x="124" y="47"/>
                  </a:cubicBezTo>
                  <a:cubicBezTo>
                    <a:pt x="124" y="47"/>
                    <a:pt x="124" y="47"/>
                    <a:pt x="124" y="47"/>
                  </a:cubicBezTo>
                  <a:cubicBezTo>
                    <a:pt x="124" y="47"/>
                    <a:pt x="124" y="47"/>
                    <a:pt x="124" y="47"/>
                  </a:cubicBezTo>
                  <a:cubicBezTo>
                    <a:pt x="123" y="48"/>
                    <a:pt x="123" y="48"/>
                    <a:pt x="123" y="48"/>
                  </a:cubicBezTo>
                  <a:cubicBezTo>
                    <a:pt x="123" y="48"/>
                    <a:pt x="123" y="48"/>
                    <a:pt x="123" y="48"/>
                  </a:cubicBezTo>
                  <a:cubicBezTo>
                    <a:pt x="123" y="49"/>
                    <a:pt x="123" y="49"/>
                    <a:pt x="123" y="49"/>
                  </a:cubicBezTo>
                  <a:cubicBezTo>
                    <a:pt x="124" y="49"/>
                    <a:pt x="124" y="49"/>
                    <a:pt x="124" y="49"/>
                  </a:cubicBezTo>
                  <a:cubicBezTo>
                    <a:pt x="124" y="49"/>
                    <a:pt x="124" y="49"/>
                    <a:pt x="124" y="49"/>
                  </a:cubicBezTo>
                  <a:cubicBezTo>
                    <a:pt x="124" y="50"/>
                    <a:pt x="124" y="50"/>
                    <a:pt x="124" y="50"/>
                  </a:cubicBezTo>
                  <a:cubicBezTo>
                    <a:pt x="123" y="50"/>
                    <a:pt x="123" y="50"/>
                    <a:pt x="123" y="50"/>
                  </a:cubicBezTo>
                  <a:cubicBezTo>
                    <a:pt x="123" y="50"/>
                    <a:pt x="123" y="50"/>
                    <a:pt x="123" y="50"/>
                  </a:cubicBezTo>
                  <a:cubicBezTo>
                    <a:pt x="122" y="51"/>
                    <a:pt x="122" y="51"/>
                    <a:pt x="122" y="51"/>
                  </a:cubicBezTo>
                  <a:cubicBezTo>
                    <a:pt x="122" y="50"/>
                    <a:pt x="122" y="50"/>
                    <a:pt x="122" y="50"/>
                  </a:cubicBezTo>
                  <a:cubicBezTo>
                    <a:pt x="122" y="50"/>
                    <a:pt x="122" y="50"/>
                    <a:pt x="122" y="50"/>
                  </a:cubicBezTo>
                  <a:close/>
                  <a:moveTo>
                    <a:pt x="120" y="49"/>
                  </a:moveTo>
                  <a:cubicBezTo>
                    <a:pt x="120" y="49"/>
                    <a:pt x="120" y="49"/>
                    <a:pt x="120" y="49"/>
                  </a:cubicBezTo>
                  <a:cubicBezTo>
                    <a:pt x="120" y="50"/>
                    <a:pt x="120" y="50"/>
                    <a:pt x="120" y="50"/>
                  </a:cubicBezTo>
                  <a:cubicBezTo>
                    <a:pt x="121" y="50"/>
                    <a:pt x="121" y="50"/>
                    <a:pt x="121" y="50"/>
                  </a:cubicBezTo>
                  <a:cubicBezTo>
                    <a:pt x="121" y="49"/>
                    <a:pt x="121" y="49"/>
                    <a:pt x="121" y="49"/>
                  </a:cubicBezTo>
                  <a:cubicBezTo>
                    <a:pt x="121" y="49"/>
                    <a:pt x="121" y="49"/>
                    <a:pt x="121" y="49"/>
                  </a:cubicBezTo>
                  <a:cubicBezTo>
                    <a:pt x="121" y="48"/>
                    <a:pt x="121" y="48"/>
                    <a:pt x="121" y="48"/>
                  </a:cubicBezTo>
                  <a:cubicBezTo>
                    <a:pt x="122" y="48"/>
                    <a:pt x="122" y="48"/>
                    <a:pt x="122" y="48"/>
                  </a:cubicBezTo>
                  <a:cubicBezTo>
                    <a:pt x="122" y="48"/>
                    <a:pt x="122" y="48"/>
                    <a:pt x="122" y="48"/>
                  </a:cubicBezTo>
                  <a:cubicBezTo>
                    <a:pt x="121" y="47"/>
                    <a:pt x="121" y="47"/>
                    <a:pt x="121" y="47"/>
                  </a:cubicBezTo>
                  <a:cubicBezTo>
                    <a:pt x="121" y="47"/>
                    <a:pt x="121" y="47"/>
                    <a:pt x="121" y="47"/>
                  </a:cubicBezTo>
                  <a:cubicBezTo>
                    <a:pt x="120" y="48"/>
                    <a:pt x="120" y="48"/>
                    <a:pt x="120" y="48"/>
                  </a:cubicBezTo>
                  <a:cubicBezTo>
                    <a:pt x="120" y="48"/>
                    <a:pt x="120" y="48"/>
                    <a:pt x="120" y="48"/>
                  </a:cubicBezTo>
                  <a:cubicBezTo>
                    <a:pt x="120" y="49"/>
                    <a:pt x="120" y="49"/>
                    <a:pt x="120" y="49"/>
                  </a:cubicBezTo>
                  <a:close/>
                  <a:moveTo>
                    <a:pt x="118" y="48"/>
                  </a:moveTo>
                  <a:cubicBezTo>
                    <a:pt x="118" y="49"/>
                    <a:pt x="118" y="49"/>
                    <a:pt x="118" y="49"/>
                  </a:cubicBezTo>
                  <a:cubicBezTo>
                    <a:pt x="117" y="49"/>
                    <a:pt x="117" y="49"/>
                    <a:pt x="117" y="49"/>
                  </a:cubicBezTo>
                  <a:cubicBezTo>
                    <a:pt x="118" y="50"/>
                    <a:pt x="118" y="50"/>
                    <a:pt x="118" y="50"/>
                  </a:cubicBezTo>
                  <a:cubicBezTo>
                    <a:pt x="118" y="50"/>
                    <a:pt x="118" y="50"/>
                    <a:pt x="118" y="50"/>
                  </a:cubicBezTo>
                  <a:cubicBezTo>
                    <a:pt x="119" y="50"/>
                    <a:pt x="119" y="50"/>
                    <a:pt x="119" y="50"/>
                  </a:cubicBezTo>
                  <a:cubicBezTo>
                    <a:pt x="119" y="49"/>
                    <a:pt x="119" y="49"/>
                    <a:pt x="119" y="49"/>
                  </a:cubicBezTo>
                  <a:cubicBezTo>
                    <a:pt x="118" y="48"/>
                    <a:pt x="118" y="48"/>
                    <a:pt x="118" y="48"/>
                  </a:cubicBezTo>
                  <a:cubicBezTo>
                    <a:pt x="118" y="48"/>
                    <a:pt x="118" y="48"/>
                    <a:pt x="118" y="48"/>
                  </a:cubicBezTo>
                  <a:close/>
                  <a:moveTo>
                    <a:pt x="124" y="35"/>
                  </a:moveTo>
                  <a:cubicBezTo>
                    <a:pt x="123" y="36"/>
                    <a:pt x="123" y="36"/>
                    <a:pt x="123" y="36"/>
                  </a:cubicBezTo>
                  <a:cubicBezTo>
                    <a:pt x="124" y="36"/>
                    <a:pt x="124" y="36"/>
                    <a:pt x="124" y="36"/>
                  </a:cubicBezTo>
                  <a:cubicBezTo>
                    <a:pt x="124" y="36"/>
                    <a:pt x="124" y="35"/>
                    <a:pt x="124" y="35"/>
                  </a:cubicBezTo>
                  <a:close/>
                  <a:moveTo>
                    <a:pt x="125" y="35"/>
                  </a:moveTo>
                  <a:cubicBezTo>
                    <a:pt x="125" y="35"/>
                    <a:pt x="125" y="35"/>
                    <a:pt x="125" y="35"/>
                  </a:cubicBezTo>
                  <a:cubicBezTo>
                    <a:pt x="125" y="35"/>
                    <a:pt x="125" y="35"/>
                    <a:pt x="125" y="35"/>
                  </a:cubicBezTo>
                  <a:cubicBezTo>
                    <a:pt x="125" y="35"/>
                    <a:pt x="125" y="35"/>
                    <a:pt x="125" y="35"/>
                  </a:cubicBezTo>
                  <a:close/>
                  <a:moveTo>
                    <a:pt x="126" y="34"/>
                  </a:moveTo>
                  <a:cubicBezTo>
                    <a:pt x="126" y="34"/>
                    <a:pt x="126" y="34"/>
                    <a:pt x="126" y="34"/>
                  </a:cubicBezTo>
                  <a:cubicBezTo>
                    <a:pt x="126" y="35"/>
                    <a:pt x="126" y="35"/>
                    <a:pt x="126" y="35"/>
                  </a:cubicBezTo>
                  <a:cubicBezTo>
                    <a:pt x="126" y="34"/>
                    <a:pt x="126" y="34"/>
                    <a:pt x="126" y="34"/>
                  </a:cubicBezTo>
                  <a:close/>
                  <a:moveTo>
                    <a:pt x="123" y="33"/>
                  </a:moveTo>
                  <a:cubicBezTo>
                    <a:pt x="124" y="33"/>
                    <a:pt x="124" y="33"/>
                    <a:pt x="124" y="33"/>
                  </a:cubicBezTo>
                  <a:cubicBezTo>
                    <a:pt x="125" y="33"/>
                    <a:pt x="125" y="33"/>
                    <a:pt x="125" y="33"/>
                  </a:cubicBezTo>
                  <a:cubicBezTo>
                    <a:pt x="125" y="33"/>
                    <a:pt x="125" y="33"/>
                    <a:pt x="125" y="33"/>
                  </a:cubicBezTo>
                  <a:cubicBezTo>
                    <a:pt x="125" y="33"/>
                    <a:pt x="125" y="33"/>
                    <a:pt x="125" y="33"/>
                  </a:cubicBezTo>
                  <a:cubicBezTo>
                    <a:pt x="125" y="33"/>
                    <a:pt x="125" y="33"/>
                    <a:pt x="125" y="33"/>
                  </a:cubicBezTo>
                  <a:cubicBezTo>
                    <a:pt x="126" y="33"/>
                    <a:pt x="126" y="33"/>
                    <a:pt x="126" y="33"/>
                  </a:cubicBezTo>
                  <a:cubicBezTo>
                    <a:pt x="126" y="33"/>
                    <a:pt x="126" y="33"/>
                    <a:pt x="126" y="33"/>
                  </a:cubicBezTo>
                  <a:cubicBezTo>
                    <a:pt x="126" y="34"/>
                    <a:pt x="126" y="34"/>
                    <a:pt x="126" y="34"/>
                  </a:cubicBezTo>
                  <a:cubicBezTo>
                    <a:pt x="125" y="34"/>
                    <a:pt x="125" y="34"/>
                    <a:pt x="125" y="34"/>
                  </a:cubicBezTo>
                  <a:cubicBezTo>
                    <a:pt x="125" y="34"/>
                    <a:pt x="125" y="34"/>
                    <a:pt x="125" y="34"/>
                  </a:cubicBezTo>
                  <a:cubicBezTo>
                    <a:pt x="125" y="34"/>
                    <a:pt x="125" y="34"/>
                    <a:pt x="125" y="34"/>
                  </a:cubicBezTo>
                  <a:cubicBezTo>
                    <a:pt x="124" y="34"/>
                    <a:pt x="124" y="34"/>
                    <a:pt x="124" y="34"/>
                  </a:cubicBezTo>
                  <a:cubicBezTo>
                    <a:pt x="123" y="34"/>
                    <a:pt x="123" y="34"/>
                    <a:pt x="123" y="34"/>
                  </a:cubicBezTo>
                  <a:cubicBezTo>
                    <a:pt x="123" y="34"/>
                    <a:pt x="123" y="34"/>
                    <a:pt x="123" y="34"/>
                  </a:cubicBezTo>
                  <a:cubicBezTo>
                    <a:pt x="123" y="33"/>
                    <a:pt x="123" y="33"/>
                    <a:pt x="123" y="33"/>
                  </a:cubicBezTo>
                  <a:close/>
                  <a:moveTo>
                    <a:pt x="118" y="29"/>
                  </a:moveTo>
                  <a:cubicBezTo>
                    <a:pt x="119" y="29"/>
                    <a:pt x="119" y="29"/>
                    <a:pt x="119" y="29"/>
                  </a:cubicBezTo>
                  <a:cubicBezTo>
                    <a:pt x="119" y="29"/>
                    <a:pt x="119" y="29"/>
                    <a:pt x="119" y="29"/>
                  </a:cubicBezTo>
                  <a:cubicBezTo>
                    <a:pt x="119" y="29"/>
                    <a:pt x="118" y="29"/>
                    <a:pt x="118" y="29"/>
                  </a:cubicBezTo>
                  <a:close/>
                  <a:moveTo>
                    <a:pt x="117" y="29"/>
                  </a:moveTo>
                  <a:cubicBezTo>
                    <a:pt x="118" y="29"/>
                    <a:pt x="118" y="29"/>
                    <a:pt x="118" y="29"/>
                  </a:cubicBezTo>
                  <a:cubicBezTo>
                    <a:pt x="118" y="30"/>
                    <a:pt x="118" y="30"/>
                    <a:pt x="118" y="30"/>
                  </a:cubicBezTo>
                  <a:cubicBezTo>
                    <a:pt x="118" y="30"/>
                    <a:pt x="118" y="30"/>
                    <a:pt x="118" y="30"/>
                  </a:cubicBezTo>
                  <a:cubicBezTo>
                    <a:pt x="117" y="29"/>
                    <a:pt x="117" y="29"/>
                    <a:pt x="117" y="29"/>
                  </a:cubicBezTo>
                  <a:close/>
                  <a:moveTo>
                    <a:pt x="112" y="26"/>
                  </a:moveTo>
                  <a:cubicBezTo>
                    <a:pt x="113" y="25"/>
                    <a:pt x="113" y="25"/>
                    <a:pt x="113" y="25"/>
                  </a:cubicBezTo>
                  <a:cubicBezTo>
                    <a:pt x="114" y="26"/>
                    <a:pt x="114" y="26"/>
                    <a:pt x="114" y="26"/>
                  </a:cubicBezTo>
                  <a:cubicBezTo>
                    <a:pt x="115" y="26"/>
                    <a:pt x="115" y="26"/>
                    <a:pt x="115" y="26"/>
                  </a:cubicBezTo>
                  <a:cubicBezTo>
                    <a:pt x="117" y="25"/>
                    <a:pt x="117" y="25"/>
                    <a:pt x="117" y="25"/>
                  </a:cubicBezTo>
                  <a:cubicBezTo>
                    <a:pt x="118" y="25"/>
                    <a:pt x="118" y="25"/>
                    <a:pt x="118" y="25"/>
                  </a:cubicBezTo>
                  <a:cubicBezTo>
                    <a:pt x="118" y="26"/>
                    <a:pt x="118" y="26"/>
                    <a:pt x="118" y="26"/>
                  </a:cubicBezTo>
                  <a:cubicBezTo>
                    <a:pt x="119" y="26"/>
                    <a:pt x="119" y="26"/>
                    <a:pt x="119" y="26"/>
                  </a:cubicBezTo>
                  <a:cubicBezTo>
                    <a:pt x="120" y="26"/>
                    <a:pt x="120" y="26"/>
                    <a:pt x="120" y="26"/>
                  </a:cubicBezTo>
                  <a:cubicBezTo>
                    <a:pt x="122" y="26"/>
                    <a:pt x="122" y="26"/>
                    <a:pt x="122" y="26"/>
                  </a:cubicBezTo>
                  <a:cubicBezTo>
                    <a:pt x="123" y="26"/>
                    <a:pt x="123" y="26"/>
                    <a:pt x="123" y="26"/>
                  </a:cubicBezTo>
                  <a:cubicBezTo>
                    <a:pt x="123" y="26"/>
                    <a:pt x="123" y="26"/>
                    <a:pt x="123" y="26"/>
                  </a:cubicBezTo>
                  <a:cubicBezTo>
                    <a:pt x="124" y="26"/>
                    <a:pt x="124" y="26"/>
                    <a:pt x="124" y="26"/>
                  </a:cubicBezTo>
                  <a:cubicBezTo>
                    <a:pt x="125" y="26"/>
                    <a:pt x="125" y="26"/>
                    <a:pt x="125" y="26"/>
                  </a:cubicBezTo>
                  <a:cubicBezTo>
                    <a:pt x="125" y="26"/>
                    <a:pt x="125" y="26"/>
                    <a:pt x="125" y="26"/>
                  </a:cubicBezTo>
                  <a:cubicBezTo>
                    <a:pt x="126" y="27"/>
                    <a:pt x="126" y="27"/>
                    <a:pt x="126" y="27"/>
                  </a:cubicBezTo>
                  <a:cubicBezTo>
                    <a:pt x="129" y="26"/>
                    <a:pt x="129" y="26"/>
                    <a:pt x="129" y="26"/>
                  </a:cubicBezTo>
                  <a:cubicBezTo>
                    <a:pt x="131" y="25"/>
                    <a:pt x="131" y="25"/>
                    <a:pt x="131" y="25"/>
                  </a:cubicBezTo>
                  <a:cubicBezTo>
                    <a:pt x="131" y="24"/>
                    <a:pt x="131" y="24"/>
                    <a:pt x="131" y="24"/>
                  </a:cubicBezTo>
                  <a:cubicBezTo>
                    <a:pt x="132" y="24"/>
                    <a:pt x="132" y="24"/>
                    <a:pt x="132" y="24"/>
                  </a:cubicBezTo>
                  <a:cubicBezTo>
                    <a:pt x="132" y="24"/>
                    <a:pt x="132" y="24"/>
                    <a:pt x="132" y="24"/>
                  </a:cubicBezTo>
                  <a:cubicBezTo>
                    <a:pt x="133" y="23"/>
                    <a:pt x="133" y="23"/>
                    <a:pt x="133" y="23"/>
                  </a:cubicBezTo>
                  <a:cubicBezTo>
                    <a:pt x="133" y="23"/>
                    <a:pt x="133" y="23"/>
                    <a:pt x="133" y="23"/>
                  </a:cubicBezTo>
                  <a:cubicBezTo>
                    <a:pt x="133" y="22"/>
                    <a:pt x="133" y="22"/>
                    <a:pt x="133" y="22"/>
                  </a:cubicBezTo>
                  <a:cubicBezTo>
                    <a:pt x="134" y="22"/>
                    <a:pt x="134" y="22"/>
                    <a:pt x="134" y="22"/>
                  </a:cubicBezTo>
                  <a:cubicBezTo>
                    <a:pt x="133" y="21"/>
                    <a:pt x="133" y="21"/>
                    <a:pt x="133" y="21"/>
                  </a:cubicBezTo>
                  <a:cubicBezTo>
                    <a:pt x="133" y="21"/>
                    <a:pt x="133" y="21"/>
                    <a:pt x="133" y="21"/>
                  </a:cubicBezTo>
                  <a:cubicBezTo>
                    <a:pt x="132" y="21"/>
                    <a:pt x="132" y="21"/>
                    <a:pt x="132" y="21"/>
                  </a:cubicBezTo>
                  <a:cubicBezTo>
                    <a:pt x="131" y="21"/>
                    <a:pt x="131" y="21"/>
                    <a:pt x="131" y="21"/>
                  </a:cubicBezTo>
                  <a:cubicBezTo>
                    <a:pt x="131" y="22"/>
                    <a:pt x="131" y="22"/>
                    <a:pt x="131" y="22"/>
                  </a:cubicBezTo>
                  <a:cubicBezTo>
                    <a:pt x="130" y="22"/>
                    <a:pt x="130" y="22"/>
                    <a:pt x="130" y="22"/>
                  </a:cubicBezTo>
                  <a:cubicBezTo>
                    <a:pt x="130" y="23"/>
                    <a:pt x="130" y="23"/>
                    <a:pt x="130" y="23"/>
                  </a:cubicBezTo>
                  <a:cubicBezTo>
                    <a:pt x="129" y="23"/>
                    <a:pt x="129" y="23"/>
                    <a:pt x="129" y="23"/>
                  </a:cubicBezTo>
                  <a:cubicBezTo>
                    <a:pt x="129" y="23"/>
                    <a:pt x="129" y="23"/>
                    <a:pt x="129" y="23"/>
                  </a:cubicBezTo>
                  <a:cubicBezTo>
                    <a:pt x="128" y="24"/>
                    <a:pt x="128" y="24"/>
                    <a:pt x="128" y="24"/>
                  </a:cubicBezTo>
                  <a:cubicBezTo>
                    <a:pt x="127" y="24"/>
                    <a:pt x="127" y="24"/>
                    <a:pt x="127" y="24"/>
                  </a:cubicBezTo>
                  <a:cubicBezTo>
                    <a:pt x="125" y="24"/>
                    <a:pt x="125" y="24"/>
                    <a:pt x="125" y="24"/>
                  </a:cubicBezTo>
                  <a:cubicBezTo>
                    <a:pt x="123" y="24"/>
                    <a:pt x="123" y="24"/>
                    <a:pt x="123" y="24"/>
                  </a:cubicBezTo>
                  <a:cubicBezTo>
                    <a:pt x="123" y="24"/>
                    <a:pt x="123" y="24"/>
                    <a:pt x="123" y="24"/>
                  </a:cubicBezTo>
                  <a:cubicBezTo>
                    <a:pt x="122" y="24"/>
                    <a:pt x="122" y="24"/>
                    <a:pt x="122" y="24"/>
                  </a:cubicBezTo>
                  <a:cubicBezTo>
                    <a:pt x="122" y="23"/>
                    <a:pt x="122" y="23"/>
                    <a:pt x="122" y="23"/>
                  </a:cubicBezTo>
                  <a:cubicBezTo>
                    <a:pt x="121" y="23"/>
                    <a:pt x="121" y="23"/>
                    <a:pt x="121" y="23"/>
                  </a:cubicBezTo>
                  <a:cubicBezTo>
                    <a:pt x="120" y="23"/>
                    <a:pt x="120" y="23"/>
                    <a:pt x="120" y="23"/>
                  </a:cubicBezTo>
                  <a:cubicBezTo>
                    <a:pt x="119" y="23"/>
                    <a:pt x="119" y="23"/>
                    <a:pt x="119" y="23"/>
                  </a:cubicBezTo>
                  <a:cubicBezTo>
                    <a:pt x="118" y="23"/>
                    <a:pt x="118" y="23"/>
                    <a:pt x="118" y="23"/>
                  </a:cubicBezTo>
                  <a:cubicBezTo>
                    <a:pt x="118" y="23"/>
                    <a:pt x="118" y="23"/>
                    <a:pt x="118" y="23"/>
                  </a:cubicBezTo>
                  <a:cubicBezTo>
                    <a:pt x="117" y="23"/>
                    <a:pt x="117" y="23"/>
                    <a:pt x="117" y="23"/>
                  </a:cubicBezTo>
                  <a:cubicBezTo>
                    <a:pt x="116" y="22"/>
                    <a:pt x="116" y="22"/>
                    <a:pt x="116" y="22"/>
                  </a:cubicBezTo>
                  <a:cubicBezTo>
                    <a:pt x="115" y="22"/>
                    <a:pt x="115" y="22"/>
                    <a:pt x="115" y="22"/>
                  </a:cubicBezTo>
                  <a:cubicBezTo>
                    <a:pt x="114" y="22"/>
                    <a:pt x="114" y="22"/>
                    <a:pt x="114" y="22"/>
                  </a:cubicBezTo>
                  <a:cubicBezTo>
                    <a:pt x="114" y="23"/>
                    <a:pt x="114" y="23"/>
                    <a:pt x="114" y="23"/>
                  </a:cubicBezTo>
                  <a:cubicBezTo>
                    <a:pt x="113" y="23"/>
                    <a:pt x="113" y="23"/>
                    <a:pt x="113" y="23"/>
                  </a:cubicBezTo>
                  <a:cubicBezTo>
                    <a:pt x="113" y="24"/>
                    <a:pt x="113" y="24"/>
                    <a:pt x="113" y="24"/>
                  </a:cubicBezTo>
                  <a:cubicBezTo>
                    <a:pt x="112" y="25"/>
                    <a:pt x="112" y="25"/>
                    <a:pt x="112" y="25"/>
                  </a:cubicBezTo>
                  <a:cubicBezTo>
                    <a:pt x="111" y="24"/>
                    <a:pt x="111" y="24"/>
                    <a:pt x="111" y="24"/>
                  </a:cubicBezTo>
                  <a:cubicBezTo>
                    <a:pt x="110" y="24"/>
                    <a:pt x="110" y="24"/>
                    <a:pt x="110" y="24"/>
                  </a:cubicBezTo>
                  <a:cubicBezTo>
                    <a:pt x="110" y="25"/>
                    <a:pt x="110" y="25"/>
                    <a:pt x="110" y="25"/>
                  </a:cubicBezTo>
                  <a:cubicBezTo>
                    <a:pt x="110" y="25"/>
                    <a:pt x="110" y="25"/>
                    <a:pt x="110" y="25"/>
                  </a:cubicBezTo>
                  <a:cubicBezTo>
                    <a:pt x="109" y="26"/>
                    <a:pt x="109" y="26"/>
                    <a:pt x="109" y="26"/>
                  </a:cubicBezTo>
                  <a:cubicBezTo>
                    <a:pt x="109" y="27"/>
                    <a:pt x="109" y="27"/>
                    <a:pt x="109" y="27"/>
                  </a:cubicBezTo>
                  <a:cubicBezTo>
                    <a:pt x="109" y="28"/>
                    <a:pt x="109" y="28"/>
                    <a:pt x="109" y="28"/>
                  </a:cubicBezTo>
                  <a:cubicBezTo>
                    <a:pt x="109" y="29"/>
                    <a:pt x="109" y="29"/>
                    <a:pt x="109" y="29"/>
                  </a:cubicBezTo>
                  <a:cubicBezTo>
                    <a:pt x="109" y="30"/>
                    <a:pt x="109" y="30"/>
                    <a:pt x="109" y="30"/>
                  </a:cubicBezTo>
                  <a:cubicBezTo>
                    <a:pt x="109" y="31"/>
                    <a:pt x="109" y="31"/>
                    <a:pt x="109" y="31"/>
                  </a:cubicBezTo>
                  <a:cubicBezTo>
                    <a:pt x="109" y="31"/>
                    <a:pt x="109" y="31"/>
                    <a:pt x="109" y="31"/>
                  </a:cubicBezTo>
                  <a:cubicBezTo>
                    <a:pt x="109" y="31"/>
                    <a:pt x="109" y="31"/>
                    <a:pt x="109" y="31"/>
                  </a:cubicBezTo>
                  <a:cubicBezTo>
                    <a:pt x="109" y="30"/>
                    <a:pt x="109" y="30"/>
                    <a:pt x="109" y="30"/>
                  </a:cubicBezTo>
                  <a:cubicBezTo>
                    <a:pt x="108" y="31"/>
                    <a:pt x="108" y="31"/>
                    <a:pt x="108" y="31"/>
                  </a:cubicBezTo>
                  <a:cubicBezTo>
                    <a:pt x="107" y="31"/>
                    <a:pt x="107" y="31"/>
                    <a:pt x="107" y="31"/>
                  </a:cubicBezTo>
                  <a:cubicBezTo>
                    <a:pt x="107" y="32"/>
                    <a:pt x="107" y="32"/>
                    <a:pt x="107" y="32"/>
                  </a:cubicBezTo>
                  <a:cubicBezTo>
                    <a:pt x="106" y="32"/>
                    <a:pt x="106" y="32"/>
                    <a:pt x="106" y="32"/>
                  </a:cubicBezTo>
                  <a:cubicBezTo>
                    <a:pt x="107" y="33"/>
                    <a:pt x="107" y="33"/>
                    <a:pt x="107" y="33"/>
                  </a:cubicBezTo>
                  <a:cubicBezTo>
                    <a:pt x="106" y="34"/>
                    <a:pt x="106" y="34"/>
                    <a:pt x="106" y="34"/>
                  </a:cubicBezTo>
                  <a:cubicBezTo>
                    <a:pt x="107" y="36"/>
                    <a:pt x="107" y="36"/>
                    <a:pt x="107" y="36"/>
                  </a:cubicBezTo>
                  <a:cubicBezTo>
                    <a:pt x="106" y="36"/>
                    <a:pt x="106" y="36"/>
                    <a:pt x="106" y="36"/>
                  </a:cubicBezTo>
                  <a:cubicBezTo>
                    <a:pt x="106" y="37"/>
                    <a:pt x="106" y="37"/>
                    <a:pt x="106" y="37"/>
                  </a:cubicBezTo>
                  <a:cubicBezTo>
                    <a:pt x="106" y="37"/>
                    <a:pt x="106" y="37"/>
                    <a:pt x="106" y="37"/>
                  </a:cubicBezTo>
                  <a:cubicBezTo>
                    <a:pt x="106" y="38"/>
                    <a:pt x="106" y="38"/>
                    <a:pt x="106" y="38"/>
                  </a:cubicBezTo>
                  <a:cubicBezTo>
                    <a:pt x="105" y="39"/>
                    <a:pt x="105" y="39"/>
                    <a:pt x="105" y="39"/>
                  </a:cubicBezTo>
                  <a:cubicBezTo>
                    <a:pt x="104" y="40"/>
                    <a:pt x="104" y="40"/>
                    <a:pt x="104" y="40"/>
                  </a:cubicBezTo>
                  <a:cubicBezTo>
                    <a:pt x="104" y="40"/>
                    <a:pt x="104" y="40"/>
                    <a:pt x="104" y="40"/>
                  </a:cubicBezTo>
                  <a:cubicBezTo>
                    <a:pt x="104" y="40"/>
                    <a:pt x="104" y="40"/>
                    <a:pt x="104" y="40"/>
                  </a:cubicBezTo>
                  <a:cubicBezTo>
                    <a:pt x="105" y="42"/>
                    <a:pt x="105" y="42"/>
                    <a:pt x="105" y="42"/>
                  </a:cubicBezTo>
                  <a:cubicBezTo>
                    <a:pt x="105" y="42"/>
                    <a:pt x="105" y="42"/>
                    <a:pt x="105" y="42"/>
                  </a:cubicBezTo>
                  <a:cubicBezTo>
                    <a:pt x="105" y="42"/>
                    <a:pt x="105" y="42"/>
                    <a:pt x="105" y="42"/>
                  </a:cubicBezTo>
                  <a:cubicBezTo>
                    <a:pt x="106" y="42"/>
                    <a:pt x="106" y="42"/>
                    <a:pt x="106" y="42"/>
                  </a:cubicBezTo>
                  <a:cubicBezTo>
                    <a:pt x="107" y="42"/>
                    <a:pt x="107" y="42"/>
                    <a:pt x="107" y="42"/>
                  </a:cubicBezTo>
                  <a:cubicBezTo>
                    <a:pt x="107" y="42"/>
                    <a:pt x="107" y="42"/>
                    <a:pt x="107" y="42"/>
                  </a:cubicBezTo>
                  <a:cubicBezTo>
                    <a:pt x="107" y="43"/>
                    <a:pt x="107" y="43"/>
                    <a:pt x="107" y="43"/>
                  </a:cubicBezTo>
                  <a:cubicBezTo>
                    <a:pt x="108" y="45"/>
                    <a:pt x="108" y="45"/>
                    <a:pt x="108" y="45"/>
                  </a:cubicBezTo>
                  <a:cubicBezTo>
                    <a:pt x="108" y="45"/>
                    <a:pt x="108" y="45"/>
                    <a:pt x="108" y="45"/>
                  </a:cubicBezTo>
                  <a:cubicBezTo>
                    <a:pt x="107" y="46"/>
                    <a:pt x="107" y="46"/>
                    <a:pt x="107" y="46"/>
                  </a:cubicBezTo>
                  <a:cubicBezTo>
                    <a:pt x="107" y="47"/>
                    <a:pt x="107" y="47"/>
                    <a:pt x="107" y="47"/>
                  </a:cubicBezTo>
                  <a:cubicBezTo>
                    <a:pt x="107" y="49"/>
                    <a:pt x="107" y="49"/>
                    <a:pt x="107" y="49"/>
                  </a:cubicBezTo>
                  <a:cubicBezTo>
                    <a:pt x="107" y="50"/>
                    <a:pt x="107" y="50"/>
                    <a:pt x="107" y="50"/>
                  </a:cubicBezTo>
                  <a:cubicBezTo>
                    <a:pt x="107" y="50"/>
                    <a:pt x="107" y="50"/>
                    <a:pt x="107" y="50"/>
                  </a:cubicBezTo>
                  <a:cubicBezTo>
                    <a:pt x="108" y="51"/>
                    <a:pt x="108" y="51"/>
                    <a:pt x="108" y="51"/>
                  </a:cubicBezTo>
                  <a:cubicBezTo>
                    <a:pt x="109" y="51"/>
                    <a:pt x="109" y="51"/>
                    <a:pt x="109" y="51"/>
                  </a:cubicBezTo>
                  <a:cubicBezTo>
                    <a:pt x="109" y="50"/>
                    <a:pt x="109" y="50"/>
                    <a:pt x="109" y="50"/>
                  </a:cubicBezTo>
                  <a:cubicBezTo>
                    <a:pt x="110" y="50"/>
                    <a:pt x="110" y="50"/>
                    <a:pt x="110" y="50"/>
                  </a:cubicBezTo>
                  <a:cubicBezTo>
                    <a:pt x="111" y="50"/>
                    <a:pt x="111" y="50"/>
                    <a:pt x="111" y="50"/>
                  </a:cubicBezTo>
                  <a:cubicBezTo>
                    <a:pt x="111" y="51"/>
                    <a:pt x="111" y="51"/>
                    <a:pt x="111" y="51"/>
                  </a:cubicBezTo>
                  <a:cubicBezTo>
                    <a:pt x="112" y="50"/>
                    <a:pt x="112" y="50"/>
                    <a:pt x="112" y="50"/>
                  </a:cubicBezTo>
                  <a:cubicBezTo>
                    <a:pt x="111" y="49"/>
                    <a:pt x="111" y="49"/>
                    <a:pt x="111" y="49"/>
                  </a:cubicBezTo>
                  <a:cubicBezTo>
                    <a:pt x="111" y="49"/>
                    <a:pt x="111" y="49"/>
                    <a:pt x="111" y="49"/>
                  </a:cubicBezTo>
                  <a:cubicBezTo>
                    <a:pt x="111" y="48"/>
                    <a:pt x="111" y="48"/>
                    <a:pt x="111" y="48"/>
                  </a:cubicBezTo>
                  <a:cubicBezTo>
                    <a:pt x="111" y="47"/>
                    <a:pt x="111" y="47"/>
                    <a:pt x="111" y="47"/>
                  </a:cubicBezTo>
                  <a:cubicBezTo>
                    <a:pt x="111" y="46"/>
                    <a:pt x="111" y="46"/>
                    <a:pt x="111" y="46"/>
                  </a:cubicBezTo>
                  <a:cubicBezTo>
                    <a:pt x="111" y="45"/>
                    <a:pt x="111" y="45"/>
                    <a:pt x="111" y="45"/>
                  </a:cubicBezTo>
                  <a:cubicBezTo>
                    <a:pt x="111" y="44"/>
                    <a:pt x="111" y="44"/>
                    <a:pt x="111" y="44"/>
                  </a:cubicBezTo>
                  <a:cubicBezTo>
                    <a:pt x="112" y="43"/>
                    <a:pt x="112" y="43"/>
                    <a:pt x="112" y="43"/>
                  </a:cubicBezTo>
                  <a:cubicBezTo>
                    <a:pt x="112" y="42"/>
                    <a:pt x="112" y="42"/>
                    <a:pt x="112" y="42"/>
                  </a:cubicBezTo>
                  <a:cubicBezTo>
                    <a:pt x="112" y="41"/>
                    <a:pt x="112" y="41"/>
                    <a:pt x="112" y="41"/>
                  </a:cubicBezTo>
                  <a:cubicBezTo>
                    <a:pt x="111" y="40"/>
                    <a:pt x="111" y="40"/>
                    <a:pt x="111" y="40"/>
                  </a:cubicBezTo>
                  <a:cubicBezTo>
                    <a:pt x="111" y="40"/>
                    <a:pt x="111" y="40"/>
                    <a:pt x="111" y="40"/>
                  </a:cubicBezTo>
                  <a:cubicBezTo>
                    <a:pt x="112" y="39"/>
                    <a:pt x="112" y="39"/>
                    <a:pt x="112" y="39"/>
                  </a:cubicBezTo>
                  <a:cubicBezTo>
                    <a:pt x="113" y="39"/>
                    <a:pt x="113" y="39"/>
                    <a:pt x="113" y="39"/>
                  </a:cubicBezTo>
                  <a:cubicBezTo>
                    <a:pt x="113" y="39"/>
                    <a:pt x="113" y="39"/>
                    <a:pt x="113" y="39"/>
                  </a:cubicBezTo>
                  <a:cubicBezTo>
                    <a:pt x="114" y="39"/>
                    <a:pt x="114" y="39"/>
                    <a:pt x="114" y="39"/>
                  </a:cubicBezTo>
                  <a:cubicBezTo>
                    <a:pt x="114" y="39"/>
                    <a:pt x="114" y="39"/>
                    <a:pt x="114" y="39"/>
                  </a:cubicBezTo>
                  <a:cubicBezTo>
                    <a:pt x="115" y="40"/>
                    <a:pt x="115" y="40"/>
                    <a:pt x="115" y="40"/>
                  </a:cubicBezTo>
                  <a:cubicBezTo>
                    <a:pt x="115" y="41"/>
                    <a:pt x="115" y="41"/>
                    <a:pt x="115" y="41"/>
                  </a:cubicBezTo>
                  <a:cubicBezTo>
                    <a:pt x="114" y="42"/>
                    <a:pt x="114" y="42"/>
                    <a:pt x="114" y="42"/>
                  </a:cubicBezTo>
                  <a:cubicBezTo>
                    <a:pt x="114" y="42"/>
                    <a:pt x="114" y="42"/>
                    <a:pt x="114" y="42"/>
                  </a:cubicBezTo>
                  <a:cubicBezTo>
                    <a:pt x="114" y="43"/>
                    <a:pt x="114" y="43"/>
                    <a:pt x="114" y="43"/>
                  </a:cubicBezTo>
                  <a:cubicBezTo>
                    <a:pt x="115" y="43"/>
                    <a:pt x="115" y="43"/>
                    <a:pt x="115" y="43"/>
                  </a:cubicBezTo>
                  <a:cubicBezTo>
                    <a:pt x="115" y="44"/>
                    <a:pt x="115" y="44"/>
                    <a:pt x="115" y="44"/>
                  </a:cubicBezTo>
                  <a:cubicBezTo>
                    <a:pt x="116" y="44"/>
                    <a:pt x="116" y="44"/>
                    <a:pt x="116" y="44"/>
                  </a:cubicBezTo>
                  <a:cubicBezTo>
                    <a:pt x="117" y="45"/>
                    <a:pt x="117" y="45"/>
                    <a:pt x="117" y="45"/>
                  </a:cubicBezTo>
                  <a:cubicBezTo>
                    <a:pt x="116" y="45"/>
                    <a:pt x="116" y="45"/>
                    <a:pt x="116" y="45"/>
                  </a:cubicBezTo>
                  <a:cubicBezTo>
                    <a:pt x="116" y="47"/>
                    <a:pt x="116" y="47"/>
                    <a:pt x="116" y="47"/>
                  </a:cubicBezTo>
                  <a:cubicBezTo>
                    <a:pt x="116" y="47"/>
                    <a:pt x="116" y="47"/>
                    <a:pt x="116" y="47"/>
                  </a:cubicBezTo>
                  <a:cubicBezTo>
                    <a:pt x="117" y="48"/>
                    <a:pt x="117" y="48"/>
                    <a:pt x="117" y="48"/>
                  </a:cubicBezTo>
                  <a:cubicBezTo>
                    <a:pt x="117" y="47"/>
                    <a:pt x="117" y="47"/>
                    <a:pt x="117" y="47"/>
                  </a:cubicBezTo>
                  <a:cubicBezTo>
                    <a:pt x="118" y="48"/>
                    <a:pt x="118" y="48"/>
                    <a:pt x="118" y="48"/>
                  </a:cubicBezTo>
                  <a:cubicBezTo>
                    <a:pt x="119" y="48"/>
                    <a:pt x="119" y="48"/>
                    <a:pt x="119" y="48"/>
                  </a:cubicBezTo>
                  <a:cubicBezTo>
                    <a:pt x="119" y="47"/>
                    <a:pt x="119" y="47"/>
                    <a:pt x="119" y="47"/>
                  </a:cubicBezTo>
                  <a:cubicBezTo>
                    <a:pt x="119" y="47"/>
                    <a:pt x="119" y="47"/>
                    <a:pt x="119" y="47"/>
                  </a:cubicBezTo>
                  <a:cubicBezTo>
                    <a:pt x="120" y="46"/>
                    <a:pt x="120" y="46"/>
                    <a:pt x="120" y="46"/>
                  </a:cubicBezTo>
                  <a:cubicBezTo>
                    <a:pt x="120" y="46"/>
                    <a:pt x="120" y="46"/>
                    <a:pt x="120" y="46"/>
                  </a:cubicBezTo>
                  <a:cubicBezTo>
                    <a:pt x="121" y="45"/>
                    <a:pt x="121" y="45"/>
                    <a:pt x="121" y="45"/>
                  </a:cubicBezTo>
                  <a:cubicBezTo>
                    <a:pt x="123" y="45"/>
                    <a:pt x="123" y="45"/>
                    <a:pt x="123" y="45"/>
                  </a:cubicBezTo>
                  <a:cubicBezTo>
                    <a:pt x="123" y="45"/>
                    <a:pt x="123" y="45"/>
                    <a:pt x="123" y="45"/>
                  </a:cubicBezTo>
                  <a:cubicBezTo>
                    <a:pt x="124" y="45"/>
                    <a:pt x="124" y="45"/>
                    <a:pt x="124" y="45"/>
                  </a:cubicBezTo>
                  <a:cubicBezTo>
                    <a:pt x="124" y="45"/>
                    <a:pt x="124" y="45"/>
                    <a:pt x="124" y="45"/>
                  </a:cubicBezTo>
                  <a:cubicBezTo>
                    <a:pt x="125" y="45"/>
                    <a:pt x="125" y="45"/>
                    <a:pt x="125" y="45"/>
                  </a:cubicBezTo>
                  <a:cubicBezTo>
                    <a:pt x="124" y="44"/>
                    <a:pt x="124" y="44"/>
                    <a:pt x="124" y="44"/>
                  </a:cubicBezTo>
                  <a:cubicBezTo>
                    <a:pt x="123" y="44"/>
                    <a:pt x="123" y="44"/>
                    <a:pt x="123" y="44"/>
                  </a:cubicBezTo>
                  <a:cubicBezTo>
                    <a:pt x="123" y="44"/>
                    <a:pt x="123" y="44"/>
                    <a:pt x="123" y="44"/>
                  </a:cubicBezTo>
                  <a:cubicBezTo>
                    <a:pt x="123" y="44"/>
                    <a:pt x="123" y="44"/>
                    <a:pt x="123" y="44"/>
                  </a:cubicBezTo>
                  <a:cubicBezTo>
                    <a:pt x="122" y="44"/>
                    <a:pt x="122" y="44"/>
                    <a:pt x="122" y="44"/>
                  </a:cubicBezTo>
                  <a:cubicBezTo>
                    <a:pt x="122" y="44"/>
                    <a:pt x="122" y="44"/>
                    <a:pt x="122" y="44"/>
                  </a:cubicBezTo>
                  <a:cubicBezTo>
                    <a:pt x="121" y="44"/>
                    <a:pt x="121" y="44"/>
                    <a:pt x="121" y="44"/>
                  </a:cubicBezTo>
                  <a:cubicBezTo>
                    <a:pt x="121" y="43"/>
                    <a:pt x="121" y="43"/>
                    <a:pt x="121" y="43"/>
                  </a:cubicBezTo>
                  <a:cubicBezTo>
                    <a:pt x="121" y="43"/>
                    <a:pt x="121" y="43"/>
                    <a:pt x="121" y="43"/>
                  </a:cubicBezTo>
                  <a:cubicBezTo>
                    <a:pt x="121" y="43"/>
                    <a:pt x="121" y="43"/>
                    <a:pt x="121" y="43"/>
                  </a:cubicBezTo>
                  <a:cubicBezTo>
                    <a:pt x="120" y="43"/>
                    <a:pt x="120" y="43"/>
                    <a:pt x="120" y="43"/>
                  </a:cubicBezTo>
                  <a:cubicBezTo>
                    <a:pt x="120" y="43"/>
                    <a:pt x="120" y="43"/>
                    <a:pt x="120" y="43"/>
                  </a:cubicBezTo>
                  <a:cubicBezTo>
                    <a:pt x="119" y="42"/>
                    <a:pt x="119" y="42"/>
                    <a:pt x="119" y="42"/>
                  </a:cubicBezTo>
                  <a:cubicBezTo>
                    <a:pt x="120" y="42"/>
                    <a:pt x="120" y="42"/>
                    <a:pt x="120" y="42"/>
                  </a:cubicBezTo>
                  <a:cubicBezTo>
                    <a:pt x="120" y="41"/>
                    <a:pt x="120" y="41"/>
                    <a:pt x="120" y="41"/>
                  </a:cubicBezTo>
                  <a:cubicBezTo>
                    <a:pt x="120" y="42"/>
                    <a:pt x="120" y="42"/>
                    <a:pt x="120" y="42"/>
                  </a:cubicBezTo>
                  <a:cubicBezTo>
                    <a:pt x="120" y="41"/>
                    <a:pt x="120" y="41"/>
                    <a:pt x="120" y="41"/>
                  </a:cubicBezTo>
                  <a:cubicBezTo>
                    <a:pt x="121" y="41"/>
                    <a:pt x="121" y="41"/>
                    <a:pt x="121" y="41"/>
                  </a:cubicBezTo>
                  <a:cubicBezTo>
                    <a:pt x="121" y="41"/>
                    <a:pt x="121" y="41"/>
                    <a:pt x="121" y="41"/>
                  </a:cubicBezTo>
                  <a:cubicBezTo>
                    <a:pt x="120" y="40"/>
                    <a:pt x="120" y="40"/>
                    <a:pt x="120" y="40"/>
                  </a:cubicBezTo>
                  <a:cubicBezTo>
                    <a:pt x="120" y="40"/>
                    <a:pt x="120" y="40"/>
                    <a:pt x="120" y="40"/>
                  </a:cubicBezTo>
                  <a:cubicBezTo>
                    <a:pt x="120" y="40"/>
                    <a:pt x="120" y="40"/>
                    <a:pt x="120" y="40"/>
                  </a:cubicBezTo>
                  <a:cubicBezTo>
                    <a:pt x="120" y="39"/>
                    <a:pt x="120" y="39"/>
                    <a:pt x="120" y="39"/>
                  </a:cubicBezTo>
                  <a:cubicBezTo>
                    <a:pt x="119" y="39"/>
                    <a:pt x="119" y="39"/>
                    <a:pt x="119" y="39"/>
                  </a:cubicBezTo>
                  <a:cubicBezTo>
                    <a:pt x="119" y="39"/>
                    <a:pt x="119" y="39"/>
                    <a:pt x="119" y="39"/>
                  </a:cubicBezTo>
                  <a:cubicBezTo>
                    <a:pt x="118" y="38"/>
                    <a:pt x="118" y="38"/>
                    <a:pt x="118" y="38"/>
                  </a:cubicBezTo>
                  <a:cubicBezTo>
                    <a:pt x="117" y="37"/>
                    <a:pt x="117" y="37"/>
                    <a:pt x="117" y="37"/>
                  </a:cubicBezTo>
                  <a:cubicBezTo>
                    <a:pt x="116" y="36"/>
                    <a:pt x="116" y="36"/>
                    <a:pt x="116" y="36"/>
                  </a:cubicBezTo>
                  <a:cubicBezTo>
                    <a:pt x="116" y="36"/>
                    <a:pt x="116" y="36"/>
                    <a:pt x="116" y="36"/>
                  </a:cubicBezTo>
                  <a:cubicBezTo>
                    <a:pt x="116" y="35"/>
                    <a:pt x="116" y="35"/>
                    <a:pt x="116" y="35"/>
                  </a:cubicBezTo>
                  <a:cubicBezTo>
                    <a:pt x="116" y="35"/>
                    <a:pt x="116" y="35"/>
                    <a:pt x="116" y="35"/>
                  </a:cubicBezTo>
                  <a:cubicBezTo>
                    <a:pt x="117" y="36"/>
                    <a:pt x="117" y="36"/>
                    <a:pt x="117" y="36"/>
                  </a:cubicBezTo>
                  <a:cubicBezTo>
                    <a:pt x="117" y="36"/>
                    <a:pt x="117" y="36"/>
                    <a:pt x="117" y="36"/>
                  </a:cubicBezTo>
                  <a:cubicBezTo>
                    <a:pt x="118" y="35"/>
                    <a:pt x="118" y="35"/>
                    <a:pt x="118" y="35"/>
                  </a:cubicBezTo>
                  <a:cubicBezTo>
                    <a:pt x="118" y="35"/>
                    <a:pt x="118" y="35"/>
                    <a:pt x="118" y="35"/>
                  </a:cubicBezTo>
                  <a:cubicBezTo>
                    <a:pt x="120" y="34"/>
                    <a:pt x="120" y="34"/>
                    <a:pt x="120" y="34"/>
                  </a:cubicBezTo>
                  <a:cubicBezTo>
                    <a:pt x="121" y="33"/>
                    <a:pt x="121" y="33"/>
                    <a:pt x="121" y="33"/>
                  </a:cubicBezTo>
                  <a:cubicBezTo>
                    <a:pt x="122" y="32"/>
                    <a:pt x="122" y="32"/>
                    <a:pt x="122" y="32"/>
                  </a:cubicBezTo>
                  <a:cubicBezTo>
                    <a:pt x="123" y="32"/>
                    <a:pt x="123" y="32"/>
                    <a:pt x="123" y="32"/>
                  </a:cubicBezTo>
                  <a:cubicBezTo>
                    <a:pt x="123" y="31"/>
                    <a:pt x="123" y="31"/>
                    <a:pt x="123" y="31"/>
                  </a:cubicBezTo>
                  <a:cubicBezTo>
                    <a:pt x="124" y="31"/>
                    <a:pt x="124" y="31"/>
                    <a:pt x="124" y="31"/>
                  </a:cubicBezTo>
                  <a:cubicBezTo>
                    <a:pt x="125" y="32"/>
                    <a:pt x="125" y="32"/>
                    <a:pt x="125" y="32"/>
                  </a:cubicBezTo>
                  <a:cubicBezTo>
                    <a:pt x="125" y="32"/>
                    <a:pt x="125" y="32"/>
                    <a:pt x="125" y="32"/>
                  </a:cubicBezTo>
                  <a:cubicBezTo>
                    <a:pt x="126" y="31"/>
                    <a:pt x="126" y="31"/>
                    <a:pt x="126" y="31"/>
                  </a:cubicBezTo>
                  <a:cubicBezTo>
                    <a:pt x="126" y="30"/>
                    <a:pt x="126" y="30"/>
                    <a:pt x="126" y="30"/>
                  </a:cubicBezTo>
                  <a:cubicBezTo>
                    <a:pt x="125" y="30"/>
                    <a:pt x="125" y="30"/>
                    <a:pt x="125" y="30"/>
                  </a:cubicBezTo>
                  <a:cubicBezTo>
                    <a:pt x="123" y="30"/>
                    <a:pt x="123" y="30"/>
                    <a:pt x="123" y="30"/>
                  </a:cubicBezTo>
                  <a:cubicBezTo>
                    <a:pt x="122" y="30"/>
                    <a:pt x="122" y="30"/>
                    <a:pt x="122" y="30"/>
                  </a:cubicBezTo>
                  <a:cubicBezTo>
                    <a:pt x="121" y="30"/>
                    <a:pt x="121" y="30"/>
                    <a:pt x="121" y="30"/>
                  </a:cubicBezTo>
                  <a:cubicBezTo>
                    <a:pt x="120" y="31"/>
                    <a:pt x="120" y="31"/>
                    <a:pt x="120" y="31"/>
                  </a:cubicBezTo>
                  <a:cubicBezTo>
                    <a:pt x="120" y="31"/>
                    <a:pt x="120" y="31"/>
                    <a:pt x="120" y="31"/>
                  </a:cubicBezTo>
                  <a:cubicBezTo>
                    <a:pt x="119" y="31"/>
                    <a:pt x="119" y="31"/>
                    <a:pt x="119" y="31"/>
                  </a:cubicBezTo>
                  <a:cubicBezTo>
                    <a:pt x="118" y="31"/>
                    <a:pt x="118" y="31"/>
                    <a:pt x="118" y="31"/>
                  </a:cubicBezTo>
                  <a:cubicBezTo>
                    <a:pt x="117" y="31"/>
                    <a:pt x="117" y="31"/>
                    <a:pt x="117" y="31"/>
                  </a:cubicBezTo>
                  <a:cubicBezTo>
                    <a:pt x="116" y="31"/>
                    <a:pt x="116" y="31"/>
                    <a:pt x="116" y="31"/>
                  </a:cubicBezTo>
                  <a:cubicBezTo>
                    <a:pt x="116" y="32"/>
                    <a:pt x="116" y="32"/>
                    <a:pt x="116" y="32"/>
                  </a:cubicBezTo>
                  <a:cubicBezTo>
                    <a:pt x="115" y="33"/>
                    <a:pt x="115" y="33"/>
                    <a:pt x="115" y="33"/>
                  </a:cubicBezTo>
                  <a:cubicBezTo>
                    <a:pt x="114" y="34"/>
                    <a:pt x="114" y="34"/>
                    <a:pt x="114" y="34"/>
                  </a:cubicBezTo>
                  <a:cubicBezTo>
                    <a:pt x="113" y="33"/>
                    <a:pt x="113" y="33"/>
                    <a:pt x="113" y="33"/>
                  </a:cubicBezTo>
                  <a:cubicBezTo>
                    <a:pt x="113" y="33"/>
                    <a:pt x="113" y="33"/>
                    <a:pt x="113" y="33"/>
                  </a:cubicBezTo>
                  <a:cubicBezTo>
                    <a:pt x="112" y="32"/>
                    <a:pt x="112" y="32"/>
                    <a:pt x="112" y="32"/>
                  </a:cubicBezTo>
                  <a:cubicBezTo>
                    <a:pt x="111" y="31"/>
                    <a:pt x="111" y="31"/>
                    <a:pt x="111" y="31"/>
                  </a:cubicBezTo>
                  <a:cubicBezTo>
                    <a:pt x="110" y="30"/>
                    <a:pt x="110" y="30"/>
                    <a:pt x="110" y="30"/>
                  </a:cubicBezTo>
                  <a:cubicBezTo>
                    <a:pt x="110" y="28"/>
                    <a:pt x="110" y="28"/>
                    <a:pt x="110" y="28"/>
                  </a:cubicBezTo>
                  <a:cubicBezTo>
                    <a:pt x="111" y="27"/>
                    <a:pt x="111" y="27"/>
                    <a:pt x="111" y="27"/>
                  </a:cubicBezTo>
                  <a:cubicBezTo>
                    <a:pt x="112" y="26"/>
                    <a:pt x="112" y="26"/>
                    <a:pt x="112" y="26"/>
                  </a:cubicBezTo>
                  <a:close/>
                  <a:moveTo>
                    <a:pt x="113" y="0"/>
                  </a:moveTo>
                  <a:cubicBezTo>
                    <a:pt x="112" y="0"/>
                    <a:pt x="112" y="0"/>
                    <a:pt x="112" y="0"/>
                  </a:cubicBezTo>
                  <a:cubicBezTo>
                    <a:pt x="112" y="1"/>
                    <a:pt x="112" y="1"/>
                    <a:pt x="112" y="1"/>
                  </a:cubicBezTo>
                  <a:cubicBezTo>
                    <a:pt x="113" y="0"/>
                    <a:pt x="113" y="0"/>
                    <a:pt x="113" y="0"/>
                  </a:cubicBezTo>
                  <a:cubicBezTo>
                    <a:pt x="113" y="0"/>
                    <a:pt x="113" y="0"/>
                    <a:pt x="113" y="0"/>
                  </a:cubicBezTo>
                  <a:close/>
                  <a:moveTo>
                    <a:pt x="114" y="3"/>
                  </a:moveTo>
                  <a:cubicBezTo>
                    <a:pt x="114" y="3"/>
                    <a:pt x="114" y="3"/>
                    <a:pt x="114" y="3"/>
                  </a:cubicBezTo>
                  <a:cubicBezTo>
                    <a:pt x="115" y="2"/>
                    <a:pt x="115" y="2"/>
                    <a:pt x="115" y="2"/>
                  </a:cubicBezTo>
                  <a:cubicBezTo>
                    <a:pt x="115" y="3"/>
                    <a:pt x="115" y="3"/>
                    <a:pt x="115" y="3"/>
                  </a:cubicBezTo>
                  <a:cubicBezTo>
                    <a:pt x="116" y="2"/>
                    <a:pt x="116" y="2"/>
                    <a:pt x="116" y="2"/>
                  </a:cubicBezTo>
                  <a:cubicBezTo>
                    <a:pt x="116" y="2"/>
                    <a:pt x="116" y="2"/>
                    <a:pt x="116" y="2"/>
                  </a:cubicBezTo>
                  <a:cubicBezTo>
                    <a:pt x="115" y="2"/>
                    <a:pt x="115" y="2"/>
                    <a:pt x="115" y="2"/>
                  </a:cubicBezTo>
                  <a:cubicBezTo>
                    <a:pt x="114" y="2"/>
                    <a:pt x="114" y="2"/>
                    <a:pt x="114" y="2"/>
                  </a:cubicBezTo>
                  <a:cubicBezTo>
                    <a:pt x="113" y="2"/>
                    <a:pt x="113" y="2"/>
                    <a:pt x="113" y="2"/>
                  </a:cubicBezTo>
                  <a:cubicBezTo>
                    <a:pt x="114" y="3"/>
                    <a:pt x="114" y="3"/>
                    <a:pt x="114" y="3"/>
                  </a:cubicBezTo>
                  <a:close/>
                  <a:moveTo>
                    <a:pt x="107" y="7"/>
                  </a:moveTo>
                  <a:cubicBezTo>
                    <a:pt x="107" y="7"/>
                    <a:pt x="107" y="7"/>
                    <a:pt x="107" y="7"/>
                  </a:cubicBezTo>
                  <a:cubicBezTo>
                    <a:pt x="107" y="8"/>
                    <a:pt x="107" y="8"/>
                    <a:pt x="107" y="8"/>
                  </a:cubicBezTo>
                  <a:cubicBezTo>
                    <a:pt x="107" y="7"/>
                    <a:pt x="107" y="7"/>
                    <a:pt x="107" y="7"/>
                  </a:cubicBezTo>
                  <a:cubicBezTo>
                    <a:pt x="107" y="7"/>
                    <a:pt x="107" y="7"/>
                    <a:pt x="107" y="7"/>
                  </a:cubicBezTo>
                  <a:close/>
                  <a:moveTo>
                    <a:pt x="108" y="6"/>
                  </a:moveTo>
                  <a:cubicBezTo>
                    <a:pt x="110" y="5"/>
                    <a:pt x="110" y="5"/>
                    <a:pt x="110" y="5"/>
                  </a:cubicBezTo>
                  <a:cubicBezTo>
                    <a:pt x="111" y="5"/>
                    <a:pt x="111" y="5"/>
                    <a:pt x="111" y="5"/>
                  </a:cubicBezTo>
                  <a:cubicBezTo>
                    <a:pt x="111" y="5"/>
                    <a:pt x="111" y="5"/>
                    <a:pt x="111" y="5"/>
                  </a:cubicBezTo>
                  <a:cubicBezTo>
                    <a:pt x="110" y="6"/>
                    <a:pt x="110" y="6"/>
                    <a:pt x="110" y="6"/>
                  </a:cubicBezTo>
                  <a:cubicBezTo>
                    <a:pt x="109" y="6"/>
                    <a:pt x="109" y="6"/>
                    <a:pt x="109" y="6"/>
                  </a:cubicBezTo>
                  <a:cubicBezTo>
                    <a:pt x="108" y="6"/>
                    <a:pt x="108" y="6"/>
                    <a:pt x="108" y="6"/>
                  </a:cubicBezTo>
                  <a:close/>
                  <a:moveTo>
                    <a:pt x="99" y="10"/>
                  </a:moveTo>
                  <a:cubicBezTo>
                    <a:pt x="100" y="11"/>
                    <a:pt x="100" y="11"/>
                    <a:pt x="100" y="11"/>
                  </a:cubicBezTo>
                  <a:cubicBezTo>
                    <a:pt x="99" y="10"/>
                    <a:pt x="99" y="10"/>
                    <a:pt x="99" y="10"/>
                  </a:cubicBezTo>
                  <a:cubicBezTo>
                    <a:pt x="99" y="10"/>
                    <a:pt x="99" y="10"/>
                    <a:pt x="99" y="10"/>
                  </a:cubicBezTo>
                  <a:close/>
                  <a:moveTo>
                    <a:pt x="99" y="10"/>
                  </a:moveTo>
                  <a:cubicBezTo>
                    <a:pt x="99" y="10"/>
                    <a:pt x="99" y="10"/>
                    <a:pt x="99" y="10"/>
                  </a:cubicBezTo>
                  <a:cubicBezTo>
                    <a:pt x="100" y="10"/>
                    <a:pt x="100" y="10"/>
                    <a:pt x="100" y="10"/>
                  </a:cubicBezTo>
                  <a:cubicBezTo>
                    <a:pt x="100" y="10"/>
                    <a:pt x="100" y="10"/>
                    <a:pt x="100" y="10"/>
                  </a:cubicBezTo>
                  <a:cubicBezTo>
                    <a:pt x="100" y="10"/>
                    <a:pt x="100" y="10"/>
                    <a:pt x="100" y="10"/>
                  </a:cubicBezTo>
                  <a:cubicBezTo>
                    <a:pt x="99" y="10"/>
                    <a:pt x="99" y="10"/>
                    <a:pt x="99" y="10"/>
                  </a:cubicBezTo>
                  <a:close/>
                  <a:moveTo>
                    <a:pt x="100" y="12"/>
                  </a:moveTo>
                  <a:cubicBezTo>
                    <a:pt x="99" y="12"/>
                    <a:pt x="99" y="12"/>
                    <a:pt x="99" y="12"/>
                  </a:cubicBezTo>
                  <a:cubicBezTo>
                    <a:pt x="100" y="12"/>
                    <a:pt x="100" y="12"/>
                    <a:pt x="100" y="12"/>
                  </a:cubicBezTo>
                  <a:cubicBezTo>
                    <a:pt x="100" y="12"/>
                    <a:pt x="100" y="12"/>
                    <a:pt x="100" y="12"/>
                  </a:cubicBezTo>
                  <a:close/>
                  <a:moveTo>
                    <a:pt x="99" y="13"/>
                  </a:moveTo>
                  <a:cubicBezTo>
                    <a:pt x="99" y="13"/>
                    <a:pt x="99" y="13"/>
                    <a:pt x="99" y="13"/>
                  </a:cubicBezTo>
                  <a:cubicBezTo>
                    <a:pt x="99" y="14"/>
                    <a:pt x="99" y="14"/>
                    <a:pt x="99" y="14"/>
                  </a:cubicBezTo>
                  <a:cubicBezTo>
                    <a:pt x="99" y="14"/>
                    <a:pt x="99" y="14"/>
                    <a:pt x="99" y="14"/>
                  </a:cubicBezTo>
                  <a:cubicBezTo>
                    <a:pt x="99" y="13"/>
                    <a:pt x="99" y="13"/>
                    <a:pt x="99" y="13"/>
                  </a:cubicBezTo>
                  <a:close/>
                  <a:moveTo>
                    <a:pt x="93" y="42"/>
                  </a:moveTo>
                  <a:cubicBezTo>
                    <a:pt x="94" y="42"/>
                    <a:pt x="94" y="42"/>
                    <a:pt x="94" y="42"/>
                  </a:cubicBezTo>
                  <a:cubicBezTo>
                    <a:pt x="94" y="43"/>
                    <a:pt x="94" y="43"/>
                    <a:pt x="94" y="43"/>
                  </a:cubicBezTo>
                  <a:cubicBezTo>
                    <a:pt x="93" y="43"/>
                    <a:pt x="93" y="43"/>
                    <a:pt x="93" y="43"/>
                  </a:cubicBezTo>
                  <a:cubicBezTo>
                    <a:pt x="93" y="42"/>
                    <a:pt x="93" y="42"/>
                    <a:pt x="93" y="42"/>
                  </a:cubicBezTo>
                  <a:cubicBezTo>
                    <a:pt x="93" y="42"/>
                    <a:pt x="93" y="42"/>
                    <a:pt x="93" y="42"/>
                  </a:cubicBezTo>
                  <a:close/>
                  <a:moveTo>
                    <a:pt x="93" y="42"/>
                  </a:moveTo>
                  <a:cubicBezTo>
                    <a:pt x="93" y="43"/>
                    <a:pt x="93" y="43"/>
                    <a:pt x="93" y="43"/>
                  </a:cubicBezTo>
                  <a:cubicBezTo>
                    <a:pt x="93" y="44"/>
                    <a:pt x="93" y="44"/>
                    <a:pt x="93" y="44"/>
                  </a:cubicBezTo>
                  <a:cubicBezTo>
                    <a:pt x="92" y="44"/>
                    <a:pt x="92" y="44"/>
                    <a:pt x="92" y="44"/>
                  </a:cubicBezTo>
                  <a:cubicBezTo>
                    <a:pt x="92" y="44"/>
                    <a:pt x="92" y="44"/>
                    <a:pt x="92" y="44"/>
                  </a:cubicBezTo>
                  <a:cubicBezTo>
                    <a:pt x="92" y="43"/>
                    <a:pt x="92" y="43"/>
                    <a:pt x="92" y="43"/>
                  </a:cubicBezTo>
                  <a:cubicBezTo>
                    <a:pt x="92" y="42"/>
                    <a:pt x="92" y="42"/>
                    <a:pt x="92" y="42"/>
                  </a:cubicBezTo>
                  <a:cubicBezTo>
                    <a:pt x="93" y="41"/>
                    <a:pt x="93" y="41"/>
                    <a:pt x="93" y="41"/>
                  </a:cubicBezTo>
                  <a:cubicBezTo>
                    <a:pt x="93" y="42"/>
                    <a:pt x="93" y="42"/>
                    <a:pt x="93" y="42"/>
                  </a:cubicBezTo>
                  <a:close/>
                  <a:moveTo>
                    <a:pt x="62" y="29"/>
                  </a:moveTo>
                  <a:cubicBezTo>
                    <a:pt x="63" y="29"/>
                    <a:pt x="63" y="29"/>
                    <a:pt x="63" y="29"/>
                  </a:cubicBezTo>
                  <a:cubicBezTo>
                    <a:pt x="64" y="30"/>
                    <a:pt x="64" y="30"/>
                    <a:pt x="64" y="30"/>
                  </a:cubicBezTo>
                  <a:cubicBezTo>
                    <a:pt x="63" y="30"/>
                    <a:pt x="63" y="30"/>
                    <a:pt x="63" y="30"/>
                  </a:cubicBezTo>
                  <a:cubicBezTo>
                    <a:pt x="62" y="30"/>
                    <a:pt x="62" y="30"/>
                    <a:pt x="62" y="30"/>
                  </a:cubicBezTo>
                  <a:cubicBezTo>
                    <a:pt x="62" y="29"/>
                    <a:pt x="62" y="29"/>
                    <a:pt x="62" y="29"/>
                  </a:cubicBezTo>
                  <a:cubicBezTo>
                    <a:pt x="62" y="29"/>
                    <a:pt x="62" y="29"/>
                    <a:pt x="62" y="29"/>
                  </a:cubicBezTo>
                  <a:close/>
                  <a:moveTo>
                    <a:pt x="63" y="31"/>
                  </a:moveTo>
                  <a:cubicBezTo>
                    <a:pt x="64" y="31"/>
                    <a:pt x="64" y="31"/>
                    <a:pt x="64" y="31"/>
                  </a:cubicBezTo>
                  <a:cubicBezTo>
                    <a:pt x="64" y="31"/>
                    <a:pt x="64" y="31"/>
                    <a:pt x="64" y="31"/>
                  </a:cubicBezTo>
                  <a:cubicBezTo>
                    <a:pt x="65" y="32"/>
                    <a:pt x="65" y="32"/>
                    <a:pt x="65" y="32"/>
                  </a:cubicBezTo>
                  <a:cubicBezTo>
                    <a:pt x="65" y="32"/>
                    <a:pt x="65" y="32"/>
                    <a:pt x="65" y="32"/>
                  </a:cubicBezTo>
                  <a:cubicBezTo>
                    <a:pt x="64" y="32"/>
                    <a:pt x="64" y="32"/>
                    <a:pt x="64" y="32"/>
                  </a:cubicBezTo>
                  <a:cubicBezTo>
                    <a:pt x="63" y="32"/>
                    <a:pt x="63" y="32"/>
                    <a:pt x="63" y="32"/>
                  </a:cubicBezTo>
                  <a:cubicBezTo>
                    <a:pt x="63" y="31"/>
                    <a:pt x="63" y="31"/>
                    <a:pt x="63" y="31"/>
                  </a:cubicBezTo>
                  <a:cubicBezTo>
                    <a:pt x="63" y="31"/>
                    <a:pt x="63" y="31"/>
                    <a:pt x="63" y="31"/>
                  </a:cubicBezTo>
                  <a:close/>
                  <a:moveTo>
                    <a:pt x="64" y="32"/>
                  </a:moveTo>
                  <a:cubicBezTo>
                    <a:pt x="65" y="32"/>
                    <a:pt x="65" y="32"/>
                    <a:pt x="65" y="32"/>
                  </a:cubicBezTo>
                  <a:cubicBezTo>
                    <a:pt x="65" y="33"/>
                    <a:pt x="65" y="33"/>
                    <a:pt x="65" y="33"/>
                  </a:cubicBezTo>
                  <a:cubicBezTo>
                    <a:pt x="65" y="33"/>
                    <a:pt x="65" y="33"/>
                    <a:pt x="65" y="33"/>
                  </a:cubicBezTo>
                  <a:cubicBezTo>
                    <a:pt x="64" y="34"/>
                    <a:pt x="64" y="34"/>
                    <a:pt x="64" y="34"/>
                  </a:cubicBezTo>
                  <a:cubicBezTo>
                    <a:pt x="64" y="33"/>
                    <a:pt x="64" y="33"/>
                    <a:pt x="64" y="33"/>
                  </a:cubicBezTo>
                  <a:cubicBezTo>
                    <a:pt x="64" y="33"/>
                    <a:pt x="64" y="33"/>
                    <a:pt x="64" y="33"/>
                  </a:cubicBezTo>
                  <a:cubicBezTo>
                    <a:pt x="64" y="32"/>
                    <a:pt x="64" y="32"/>
                    <a:pt x="64" y="32"/>
                  </a:cubicBezTo>
                  <a:close/>
                  <a:moveTo>
                    <a:pt x="62" y="23"/>
                  </a:moveTo>
                  <a:cubicBezTo>
                    <a:pt x="62" y="21"/>
                    <a:pt x="62" y="21"/>
                    <a:pt x="62" y="21"/>
                  </a:cubicBezTo>
                  <a:cubicBezTo>
                    <a:pt x="63" y="20"/>
                    <a:pt x="63" y="20"/>
                    <a:pt x="63" y="20"/>
                  </a:cubicBezTo>
                  <a:cubicBezTo>
                    <a:pt x="64" y="20"/>
                    <a:pt x="64" y="20"/>
                    <a:pt x="64" y="20"/>
                  </a:cubicBezTo>
                  <a:cubicBezTo>
                    <a:pt x="64" y="19"/>
                    <a:pt x="64" y="19"/>
                    <a:pt x="64" y="19"/>
                  </a:cubicBezTo>
                  <a:cubicBezTo>
                    <a:pt x="65" y="21"/>
                    <a:pt x="65" y="21"/>
                    <a:pt x="65" y="21"/>
                  </a:cubicBezTo>
                  <a:cubicBezTo>
                    <a:pt x="67" y="22"/>
                    <a:pt x="67" y="22"/>
                    <a:pt x="67" y="22"/>
                  </a:cubicBezTo>
                  <a:cubicBezTo>
                    <a:pt x="67" y="22"/>
                    <a:pt x="67" y="22"/>
                    <a:pt x="67" y="22"/>
                  </a:cubicBezTo>
                  <a:cubicBezTo>
                    <a:pt x="68" y="23"/>
                    <a:pt x="68" y="23"/>
                    <a:pt x="68" y="23"/>
                  </a:cubicBezTo>
                  <a:cubicBezTo>
                    <a:pt x="68" y="24"/>
                    <a:pt x="68" y="24"/>
                    <a:pt x="68" y="24"/>
                  </a:cubicBezTo>
                  <a:cubicBezTo>
                    <a:pt x="69" y="24"/>
                    <a:pt x="69" y="24"/>
                    <a:pt x="69" y="24"/>
                  </a:cubicBezTo>
                  <a:cubicBezTo>
                    <a:pt x="70" y="23"/>
                    <a:pt x="70" y="23"/>
                    <a:pt x="70" y="23"/>
                  </a:cubicBezTo>
                  <a:cubicBezTo>
                    <a:pt x="70" y="23"/>
                    <a:pt x="70" y="23"/>
                    <a:pt x="70" y="23"/>
                  </a:cubicBezTo>
                  <a:cubicBezTo>
                    <a:pt x="71" y="23"/>
                    <a:pt x="71" y="23"/>
                    <a:pt x="71" y="23"/>
                  </a:cubicBezTo>
                  <a:cubicBezTo>
                    <a:pt x="72" y="23"/>
                    <a:pt x="72" y="23"/>
                    <a:pt x="72" y="23"/>
                  </a:cubicBezTo>
                  <a:cubicBezTo>
                    <a:pt x="75" y="23"/>
                    <a:pt x="75" y="23"/>
                    <a:pt x="75" y="23"/>
                  </a:cubicBezTo>
                  <a:cubicBezTo>
                    <a:pt x="77" y="22"/>
                    <a:pt x="77" y="22"/>
                    <a:pt x="77" y="22"/>
                  </a:cubicBezTo>
                  <a:cubicBezTo>
                    <a:pt x="78" y="21"/>
                    <a:pt x="78" y="21"/>
                    <a:pt x="78" y="21"/>
                  </a:cubicBezTo>
                  <a:cubicBezTo>
                    <a:pt x="80" y="21"/>
                    <a:pt x="80" y="21"/>
                    <a:pt x="80" y="21"/>
                  </a:cubicBezTo>
                  <a:cubicBezTo>
                    <a:pt x="81" y="22"/>
                    <a:pt x="81" y="22"/>
                    <a:pt x="81" y="22"/>
                  </a:cubicBezTo>
                  <a:cubicBezTo>
                    <a:pt x="81" y="22"/>
                    <a:pt x="81" y="22"/>
                    <a:pt x="81" y="22"/>
                  </a:cubicBezTo>
                  <a:cubicBezTo>
                    <a:pt x="82" y="22"/>
                    <a:pt x="82" y="22"/>
                    <a:pt x="82" y="22"/>
                  </a:cubicBezTo>
                  <a:cubicBezTo>
                    <a:pt x="84" y="21"/>
                    <a:pt x="84" y="21"/>
                    <a:pt x="84" y="21"/>
                  </a:cubicBezTo>
                  <a:cubicBezTo>
                    <a:pt x="86" y="21"/>
                    <a:pt x="86" y="21"/>
                    <a:pt x="86" y="21"/>
                  </a:cubicBezTo>
                  <a:cubicBezTo>
                    <a:pt x="86" y="20"/>
                    <a:pt x="86" y="20"/>
                    <a:pt x="86" y="20"/>
                  </a:cubicBezTo>
                  <a:cubicBezTo>
                    <a:pt x="88" y="18"/>
                    <a:pt x="88" y="18"/>
                    <a:pt x="88" y="18"/>
                  </a:cubicBezTo>
                  <a:cubicBezTo>
                    <a:pt x="89" y="16"/>
                    <a:pt x="89" y="16"/>
                    <a:pt x="89" y="16"/>
                  </a:cubicBezTo>
                  <a:cubicBezTo>
                    <a:pt x="90" y="15"/>
                    <a:pt x="90" y="15"/>
                    <a:pt x="90" y="15"/>
                  </a:cubicBezTo>
                  <a:cubicBezTo>
                    <a:pt x="91" y="11"/>
                    <a:pt x="91" y="11"/>
                    <a:pt x="91" y="11"/>
                  </a:cubicBezTo>
                  <a:cubicBezTo>
                    <a:pt x="91" y="11"/>
                    <a:pt x="91" y="11"/>
                    <a:pt x="91" y="11"/>
                  </a:cubicBezTo>
                  <a:cubicBezTo>
                    <a:pt x="91" y="10"/>
                    <a:pt x="91" y="10"/>
                    <a:pt x="91" y="10"/>
                  </a:cubicBezTo>
                  <a:cubicBezTo>
                    <a:pt x="91" y="10"/>
                    <a:pt x="91" y="10"/>
                    <a:pt x="91" y="10"/>
                  </a:cubicBezTo>
                  <a:cubicBezTo>
                    <a:pt x="92" y="9"/>
                    <a:pt x="92" y="9"/>
                    <a:pt x="92" y="9"/>
                  </a:cubicBezTo>
                  <a:cubicBezTo>
                    <a:pt x="93" y="9"/>
                    <a:pt x="93" y="9"/>
                    <a:pt x="93" y="9"/>
                  </a:cubicBezTo>
                  <a:cubicBezTo>
                    <a:pt x="94" y="9"/>
                    <a:pt x="94" y="9"/>
                    <a:pt x="94" y="9"/>
                  </a:cubicBezTo>
                  <a:cubicBezTo>
                    <a:pt x="96" y="9"/>
                    <a:pt x="96" y="9"/>
                    <a:pt x="96" y="9"/>
                  </a:cubicBezTo>
                  <a:cubicBezTo>
                    <a:pt x="97" y="9"/>
                    <a:pt x="97" y="9"/>
                    <a:pt x="97" y="9"/>
                  </a:cubicBezTo>
                  <a:cubicBezTo>
                    <a:pt x="98" y="9"/>
                    <a:pt x="98" y="9"/>
                    <a:pt x="98" y="9"/>
                  </a:cubicBezTo>
                  <a:cubicBezTo>
                    <a:pt x="99" y="9"/>
                    <a:pt x="99" y="9"/>
                    <a:pt x="99" y="9"/>
                  </a:cubicBezTo>
                  <a:cubicBezTo>
                    <a:pt x="99" y="10"/>
                    <a:pt x="99" y="10"/>
                    <a:pt x="99" y="10"/>
                  </a:cubicBezTo>
                  <a:cubicBezTo>
                    <a:pt x="98" y="10"/>
                    <a:pt x="98" y="10"/>
                    <a:pt x="98" y="10"/>
                  </a:cubicBezTo>
                  <a:cubicBezTo>
                    <a:pt x="99" y="10"/>
                    <a:pt x="99" y="10"/>
                    <a:pt x="99" y="10"/>
                  </a:cubicBezTo>
                  <a:cubicBezTo>
                    <a:pt x="98" y="10"/>
                    <a:pt x="98" y="10"/>
                    <a:pt x="98" y="10"/>
                  </a:cubicBezTo>
                  <a:cubicBezTo>
                    <a:pt x="99" y="11"/>
                    <a:pt x="99" y="11"/>
                    <a:pt x="99" y="11"/>
                  </a:cubicBezTo>
                  <a:cubicBezTo>
                    <a:pt x="100" y="12"/>
                    <a:pt x="100" y="12"/>
                    <a:pt x="100" y="12"/>
                  </a:cubicBezTo>
                  <a:cubicBezTo>
                    <a:pt x="99" y="12"/>
                    <a:pt x="99" y="12"/>
                    <a:pt x="99" y="12"/>
                  </a:cubicBezTo>
                  <a:cubicBezTo>
                    <a:pt x="98" y="12"/>
                    <a:pt x="98" y="12"/>
                    <a:pt x="98" y="12"/>
                  </a:cubicBezTo>
                  <a:cubicBezTo>
                    <a:pt x="98" y="12"/>
                    <a:pt x="98" y="12"/>
                    <a:pt x="98" y="12"/>
                  </a:cubicBezTo>
                  <a:cubicBezTo>
                    <a:pt x="98" y="13"/>
                    <a:pt x="98" y="13"/>
                    <a:pt x="98" y="13"/>
                  </a:cubicBezTo>
                  <a:cubicBezTo>
                    <a:pt x="99" y="13"/>
                    <a:pt x="99" y="13"/>
                    <a:pt x="99" y="13"/>
                  </a:cubicBezTo>
                  <a:cubicBezTo>
                    <a:pt x="99" y="13"/>
                    <a:pt x="99" y="13"/>
                    <a:pt x="99" y="13"/>
                  </a:cubicBezTo>
                  <a:cubicBezTo>
                    <a:pt x="98" y="14"/>
                    <a:pt x="98" y="14"/>
                    <a:pt x="98" y="14"/>
                  </a:cubicBezTo>
                  <a:cubicBezTo>
                    <a:pt x="98" y="14"/>
                    <a:pt x="98" y="14"/>
                    <a:pt x="98" y="14"/>
                  </a:cubicBezTo>
                  <a:cubicBezTo>
                    <a:pt x="99" y="15"/>
                    <a:pt x="99" y="15"/>
                    <a:pt x="99" y="15"/>
                  </a:cubicBezTo>
                  <a:cubicBezTo>
                    <a:pt x="99" y="16"/>
                    <a:pt x="99" y="16"/>
                    <a:pt x="99" y="16"/>
                  </a:cubicBezTo>
                  <a:cubicBezTo>
                    <a:pt x="101" y="17"/>
                    <a:pt x="101" y="17"/>
                    <a:pt x="101" y="17"/>
                  </a:cubicBezTo>
                  <a:cubicBezTo>
                    <a:pt x="101" y="17"/>
                    <a:pt x="101" y="17"/>
                    <a:pt x="101" y="17"/>
                  </a:cubicBezTo>
                  <a:cubicBezTo>
                    <a:pt x="101" y="18"/>
                    <a:pt x="101" y="18"/>
                    <a:pt x="101" y="18"/>
                  </a:cubicBezTo>
                  <a:cubicBezTo>
                    <a:pt x="100" y="18"/>
                    <a:pt x="100" y="18"/>
                    <a:pt x="100" y="18"/>
                  </a:cubicBezTo>
                  <a:cubicBezTo>
                    <a:pt x="99" y="19"/>
                    <a:pt x="99" y="19"/>
                    <a:pt x="99" y="19"/>
                  </a:cubicBezTo>
                  <a:cubicBezTo>
                    <a:pt x="100" y="19"/>
                    <a:pt x="100" y="19"/>
                    <a:pt x="100" y="19"/>
                  </a:cubicBezTo>
                  <a:cubicBezTo>
                    <a:pt x="100" y="20"/>
                    <a:pt x="100" y="20"/>
                    <a:pt x="100" y="20"/>
                  </a:cubicBezTo>
                  <a:cubicBezTo>
                    <a:pt x="101" y="20"/>
                    <a:pt x="101" y="20"/>
                    <a:pt x="101" y="20"/>
                  </a:cubicBezTo>
                  <a:cubicBezTo>
                    <a:pt x="103" y="22"/>
                    <a:pt x="103" y="22"/>
                    <a:pt x="103" y="22"/>
                  </a:cubicBezTo>
                  <a:cubicBezTo>
                    <a:pt x="103" y="22"/>
                    <a:pt x="103" y="22"/>
                    <a:pt x="103" y="22"/>
                  </a:cubicBezTo>
                  <a:cubicBezTo>
                    <a:pt x="104" y="23"/>
                    <a:pt x="104" y="23"/>
                    <a:pt x="104" y="23"/>
                  </a:cubicBezTo>
                  <a:cubicBezTo>
                    <a:pt x="104" y="23"/>
                    <a:pt x="104" y="23"/>
                    <a:pt x="104" y="23"/>
                  </a:cubicBezTo>
                  <a:cubicBezTo>
                    <a:pt x="105" y="23"/>
                    <a:pt x="105" y="23"/>
                    <a:pt x="105" y="23"/>
                  </a:cubicBezTo>
                  <a:cubicBezTo>
                    <a:pt x="105" y="24"/>
                    <a:pt x="105" y="24"/>
                    <a:pt x="105" y="24"/>
                  </a:cubicBezTo>
                  <a:cubicBezTo>
                    <a:pt x="104" y="24"/>
                    <a:pt x="104" y="24"/>
                    <a:pt x="104" y="24"/>
                  </a:cubicBezTo>
                  <a:cubicBezTo>
                    <a:pt x="104" y="24"/>
                    <a:pt x="104" y="24"/>
                    <a:pt x="104" y="24"/>
                  </a:cubicBezTo>
                  <a:cubicBezTo>
                    <a:pt x="103" y="24"/>
                    <a:pt x="103" y="24"/>
                    <a:pt x="103" y="24"/>
                  </a:cubicBezTo>
                  <a:cubicBezTo>
                    <a:pt x="102" y="24"/>
                    <a:pt x="102" y="24"/>
                    <a:pt x="102" y="24"/>
                  </a:cubicBezTo>
                  <a:cubicBezTo>
                    <a:pt x="100" y="23"/>
                    <a:pt x="100" y="23"/>
                    <a:pt x="100" y="23"/>
                  </a:cubicBezTo>
                  <a:cubicBezTo>
                    <a:pt x="101" y="24"/>
                    <a:pt x="101" y="24"/>
                    <a:pt x="101" y="24"/>
                  </a:cubicBezTo>
                  <a:cubicBezTo>
                    <a:pt x="101" y="24"/>
                    <a:pt x="101" y="24"/>
                    <a:pt x="101" y="24"/>
                  </a:cubicBezTo>
                  <a:cubicBezTo>
                    <a:pt x="100" y="24"/>
                    <a:pt x="100" y="24"/>
                    <a:pt x="100" y="24"/>
                  </a:cubicBezTo>
                  <a:cubicBezTo>
                    <a:pt x="99" y="25"/>
                    <a:pt x="99" y="25"/>
                    <a:pt x="99" y="25"/>
                  </a:cubicBezTo>
                  <a:cubicBezTo>
                    <a:pt x="99" y="25"/>
                    <a:pt x="99" y="25"/>
                    <a:pt x="99" y="25"/>
                  </a:cubicBezTo>
                  <a:cubicBezTo>
                    <a:pt x="99" y="26"/>
                    <a:pt x="99" y="26"/>
                    <a:pt x="99" y="26"/>
                  </a:cubicBezTo>
                  <a:cubicBezTo>
                    <a:pt x="99" y="27"/>
                    <a:pt x="99" y="27"/>
                    <a:pt x="99" y="27"/>
                  </a:cubicBezTo>
                  <a:cubicBezTo>
                    <a:pt x="98" y="28"/>
                    <a:pt x="98" y="28"/>
                    <a:pt x="98" y="28"/>
                  </a:cubicBezTo>
                  <a:cubicBezTo>
                    <a:pt x="98" y="29"/>
                    <a:pt x="98" y="29"/>
                    <a:pt x="98" y="29"/>
                  </a:cubicBezTo>
                  <a:cubicBezTo>
                    <a:pt x="97" y="30"/>
                    <a:pt x="97" y="30"/>
                    <a:pt x="97" y="30"/>
                  </a:cubicBezTo>
                  <a:cubicBezTo>
                    <a:pt x="97" y="31"/>
                    <a:pt x="97" y="31"/>
                    <a:pt x="97" y="31"/>
                  </a:cubicBezTo>
                  <a:cubicBezTo>
                    <a:pt x="97" y="32"/>
                    <a:pt x="97" y="32"/>
                    <a:pt x="97" y="32"/>
                  </a:cubicBezTo>
                  <a:cubicBezTo>
                    <a:pt x="96" y="33"/>
                    <a:pt x="96" y="33"/>
                    <a:pt x="96" y="33"/>
                  </a:cubicBezTo>
                  <a:cubicBezTo>
                    <a:pt x="95" y="32"/>
                    <a:pt x="95" y="32"/>
                    <a:pt x="95" y="32"/>
                  </a:cubicBezTo>
                  <a:cubicBezTo>
                    <a:pt x="95" y="32"/>
                    <a:pt x="95" y="32"/>
                    <a:pt x="95" y="32"/>
                  </a:cubicBezTo>
                  <a:cubicBezTo>
                    <a:pt x="95" y="32"/>
                    <a:pt x="95" y="32"/>
                    <a:pt x="95" y="32"/>
                  </a:cubicBezTo>
                  <a:cubicBezTo>
                    <a:pt x="95" y="33"/>
                    <a:pt x="95" y="33"/>
                    <a:pt x="95" y="33"/>
                  </a:cubicBezTo>
                  <a:cubicBezTo>
                    <a:pt x="94" y="34"/>
                    <a:pt x="94" y="34"/>
                    <a:pt x="94" y="34"/>
                  </a:cubicBezTo>
                  <a:cubicBezTo>
                    <a:pt x="94" y="35"/>
                    <a:pt x="94" y="35"/>
                    <a:pt x="94" y="35"/>
                  </a:cubicBezTo>
                  <a:cubicBezTo>
                    <a:pt x="94" y="35"/>
                    <a:pt x="94" y="35"/>
                    <a:pt x="94" y="35"/>
                  </a:cubicBezTo>
                  <a:cubicBezTo>
                    <a:pt x="93" y="35"/>
                    <a:pt x="93" y="35"/>
                    <a:pt x="93" y="35"/>
                  </a:cubicBezTo>
                  <a:cubicBezTo>
                    <a:pt x="93" y="35"/>
                    <a:pt x="93" y="35"/>
                    <a:pt x="93" y="35"/>
                  </a:cubicBezTo>
                  <a:cubicBezTo>
                    <a:pt x="93" y="36"/>
                    <a:pt x="93" y="36"/>
                    <a:pt x="93" y="36"/>
                  </a:cubicBezTo>
                  <a:cubicBezTo>
                    <a:pt x="94" y="35"/>
                    <a:pt x="94" y="35"/>
                    <a:pt x="94" y="35"/>
                  </a:cubicBezTo>
                  <a:cubicBezTo>
                    <a:pt x="94" y="36"/>
                    <a:pt x="94" y="36"/>
                    <a:pt x="94" y="36"/>
                  </a:cubicBezTo>
                  <a:cubicBezTo>
                    <a:pt x="94" y="36"/>
                    <a:pt x="94" y="36"/>
                    <a:pt x="94" y="36"/>
                  </a:cubicBezTo>
                  <a:cubicBezTo>
                    <a:pt x="93" y="37"/>
                    <a:pt x="93" y="37"/>
                    <a:pt x="93" y="37"/>
                  </a:cubicBezTo>
                  <a:cubicBezTo>
                    <a:pt x="94" y="37"/>
                    <a:pt x="94" y="37"/>
                    <a:pt x="94" y="37"/>
                  </a:cubicBezTo>
                  <a:cubicBezTo>
                    <a:pt x="94" y="37"/>
                    <a:pt x="94" y="37"/>
                    <a:pt x="94" y="37"/>
                  </a:cubicBezTo>
                  <a:cubicBezTo>
                    <a:pt x="94" y="37"/>
                    <a:pt x="94" y="37"/>
                    <a:pt x="94" y="37"/>
                  </a:cubicBezTo>
                  <a:cubicBezTo>
                    <a:pt x="94" y="38"/>
                    <a:pt x="94" y="38"/>
                    <a:pt x="94" y="38"/>
                  </a:cubicBezTo>
                  <a:cubicBezTo>
                    <a:pt x="93" y="38"/>
                    <a:pt x="93" y="38"/>
                    <a:pt x="93" y="38"/>
                  </a:cubicBezTo>
                  <a:cubicBezTo>
                    <a:pt x="93" y="38"/>
                    <a:pt x="93" y="38"/>
                    <a:pt x="93" y="38"/>
                  </a:cubicBezTo>
                  <a:cubicBezTo>
                    <a:pt x="93" y="38"/>
                    <a:pt x="93" y="38"/>
                    <a:pt x="93" y="38"/>
                  </a:cubicBezTo>
                  <a:cubicBezTo>
                    <a:pt x="94" y="38"/>
                    <a:pt x="94" y="38"/>
                    <a:pt x="94" y="38"/>
                  </a:cubicBezTo>
                  <a:cubicBezTo>
                    <a:pt x="94" y="39"/>
                    <a:pt x="94" y="39"/>
                    <a:pt x="94" y="39"/>
                  </a:cubicBezTo>
                  <a:cubicBezTo>
                    <a:pt x="93" y="40"/>
                    <a:pt x="93" y="40"/>
                    <a:pt x="93" y="40"/>
                  </a:cubicBezTo>
                  <a:cubicBezTo>
                    <a:pt x="93" y="40"/>
                    <a:pt x="93" y="40"/>
                    <a:pt x="93" y="40"/>
                  </a:cubicBezTo>
                  <a:cubicBezTo>
                    <a:pt x="92" y="40"/>
                    <a:pt x="92" y="40"/>
                    <a:pt x="92" y="40"/>
                  </a:cubicBezTo>
                  <a:cubicBezTo>
                    <a:pt x="92" y="41"/>
                    <a:pt x="92" y="41"/>
                    <a:pt x="92" y="41"/>
                  </a:cubicBezTo>
                  <a:cubicBezTo>
                    <a:pt x="92" y="41"/>
                    <a:pt x="92" y="41"/>
                    <a:pt x="92" y="41"/>
                  </a:cubicBezTo>
                  <a:cubicBezTo>
                    <a:pt x="91" y="43"/>
                    <a:pt x="91" y="43"/>
                    <a:pt x="91" y="43"/>
                  </a:cubicBezTo>
                  <a:cubicBezTo>
                    <a:pt x="90" y="44"/>
                    <a:pt x="90" y="44"/>
                    <a:pt x="90" y="44"/>
                  </a:cubicBezTo>
                  <a:cubicBezTo>
                    <a:pt x="88" y="44"/>
                    <a:pt x="88" y="44"/>
                    <a:pt x="88" y="44"/>
                  </a:cubicBezTo>
                  <a:cubicBezTo>
                    <a:pt x="87" y="45"/>
                    <a:pt x="87" y="45"/>
                    <a:pt x="87" y="45"/>
                  </a:cubicBezTo>
                  <a:cubicBezTo>
                    <a:pt x="86" y="45"/>
                    <a:pt x="86" y="45"/>
                    <a:pt x="86" y="45"/>
                  </a:cubicBezTo>
                  <a:cubicBezTo>
                    <a:pt x="86" y="44"/>
                    <a:pt x="86" y="44"/>
                    <a:pt x="86" y="44"/>
                  </a:cubicBezTo>
                  <a:cubicBezTo>
                    <a:pt x="86" y="43"/>
                    <a:pt x="86" y="43"/>
                    <a:pt x="86" y="43"/>
                  </a:cubicBezTo>
                  <a:cubicBezTo>
                    <a:pt x="85" y="42"/>
                    <a:pt x="85" y="42"/>
                    <a:pt x="85" y="42"/>
                  </a:cubicBezTo>
                  <a:cubicBezTo>
                    <a:pt x="85" y="42"/>
                    <a:pt x="85" y="42"/>
                    <a:pt x="85" y="42"/>
                  </a:cubicBezTo>
                  <a:cubicBezTo>
                    <a:pt x="85" y="42"/>
                    <a:pt x="85" y="42"/>
                    <a:pt x="85" y="42"/>
                  </a:cubicBezTo>
                  <a:cubicBezTo>
                    <a:pt x="84" y="42"/>
                    <a:pt x="84" y="42"/>
                    <a:pt x="84" y="42"/>
                  </a:cubicBezTo>
                  <a:cubicBezTo>
                    <a:pt x="84" y="42"/>
                    <a:pt x="84" y="42"/>
                    <a:pt x="84" y="42"/>
                  </a:cubicBezTo>
                  <a:cubicBezTo>
                    <a:pt x="83" y="42"/>
                    <a:pt x="83" y="42"/>
                    <a:pt x="83" y="42"/>
                  </a:cubicBezTo>
                  <a:cubicBezTo>
                    <a:pt x="83" y="41"/>
                    <a:pt x="83" y="41"/>
                    <a:pt x="83" y="41"/>
                  </a:cubicBezTo>
                  <a:cubicBezTo>
                    <a:pt x="82" y="42"/>
                    <a:pt x="82" y="42"/>
                    <a:pt x="82" y="42"/>
                  </a:cubicBezTo>
                  <a:cubicBezTo>
                    <a:pt x="83" y="42"/>
                    <a:pt x="83" y="42"/>
                    <a:pt x="83" y="42"/>
                  </a:cubicBezTo>
                  <a:cubicBezTo>
                    <a:pt x="82" y="42"/>
                    <a:pt x="82" y="42"/>
                    <a:pt x="82" y="42"/>
                  </a:cubicBezTo>
                  <a:cubicBezTo>
                    <a:pt x="82" y="42"/>
                    <a:pt x="82" y="42"/>
                    <a:pt x="82" y="42"/>
                  </a:cubicBezTo>
                  <a:cubicBezTo>
                    <a:pt x="82" y="41"/>
                    <a:pt x="82" y="41"/>
                    <a:pt x="82" y="41"/>
                  </a:cubicBezTo>
                  <a:cubicBezTo>
                    <a:pt x="81" y="41"/>
                    <a:pt x="81" y="41"/>
                    <a:pt x="81" y="41"/>
                  </a:cubicBezTo>
                  <a:cubicBezTo>
                    <a:pt x="81" y="41"/>
                    <a:pt x="81" y="41"/>
                    <a:pt x="81" y="41"/>
                  </a:cubicBezTo>
                  <a:cubicBezTo>
                    <a:pt x="80" y="40"/>
                    <a:pt x="80" y="40"/>
                    <a:pt x="80" y="40"/>
                  </a:cubicBezTo>
                  <a:cubicBezTo>
                    <a:pt x="79" y="40"/>
                    <a:pt x="79" y="40"/>
                    <a:pt x="79" y="40"/>
                  </a:cubicBezTo>
                  <a:cubicBezTo>
                    <a:pt x="79" y="41"/>
                    <a:pt x="79" y="41"/>
                    <a:pt x="79" y="41"/>
                  </a:cubicBezTo>
                  <a:cubicBezTo>
                    <a:pt x="77" y="41"/>
                    <a:pt x="77" y="41"/>
                    <a:pt x="77" y="41"/>
                  </a:cubicBezTo>
                  <a:cubicBezTo>
                    <a:pt x="77" y="42"/>
                    <a:pt x="77" y="42"/>
                    <a:pt x="77" y="42"/>
                  </a:cubicBezTo>
                  <a:cubicBezTo>
                    <a:pt x="77" y="42"/>
                    <a:pt x="77" y="42"/>
                    <a:pt x="77" y="42"/>
                  </a:cubicBezTo>
                  <a:cubicBezTo>
                    <a:pt x="76" y="41"/>
                    <a:pt x="76" y="41"/>
                    <a:pt x="76" y="41"/>
                  </a:cubicBezTo>
                  <a:cubicBezTo>
                    <a:pt x="76" y="42"/>
                    <a:pt x="76" y="42"/>
                    <a:pt x="76" y="42"/>
                  </a:cubicBezTo>
                  <a:cubicBezTo>
                    <a:pt x="75" y="43"/>
                    <a:pt x="75" y="43"/>
                    <a:pt x="75" y="43"/>
                  </a:cubicBezTo>
                  <a:cubicBezTo>
                    <a:pt x="74" y="43"/>
                    <a:pt x="74" y="43"/>
                    <a:pt x="74" y="43"/>
                  </a:cubicBezTo>
                  <a:cubicBezTo>
                    <a:pt x="74" y="42"/>
                    <a:pt x="74" y="42"/>
                    <a:pt x="74" y="42"/>
                  </a:cubicBezTo>
                  <a:cubicBezTo>
                    <a:pt x="74" y="41"/>
                    <a:pt x="74" y="41"/>
                    <a:pt x="74" y="41"/>
                  </a:cubicBezTo>
                  <a:cubicBezTo>
                    <a:pt x="74" y="40"/>
                    <a:pt x="74" y="40"/>
                    <a:pt x="74" y="40"/>
                  </a:cubicBezTo>
                  <a:cubicBezTo>
                    <a:pt x="74" y="39"/>
                    <a:pt x="74" y="39"/>
                    <a:pt x="74" y="39"/>
                  </a:cubicBezTo>
                  <a:cubicBezTo>
                    <a:pt x="74" y="38"/>
                    <a:pt x="74" y="38"/>
                    <a:pt x="74" y="38"/>
                  </a:cubicBezTo>
                  <a:cubicBezTo>
                    <a:pt x="74" y="39"/>
                    <a:pt x="74" y="39"/>
                    <a:pt x="74" y="39"/>
                  </a:cubicBezTo>
                  <a:cubicBezTo>
                    <a:pt x="73" y="40"/>
                    <a:pt x="73" y="40"/>
                    <a:pt x="73" y="40"/>
                  </a:cubicBezTo>
                  <a:cubicBezTo>
                    <a:pt x="73" y="40"/>
                    <a:pt x="73" y="40"/>
                    <a:pt x="73" y="40"/>
                  </a:cubicBezTo>
                  <a:cubicBezTo>
                    <a:pt x="72" y="40"/>
                    <a:pt x="72" y="40"/>
                    <a:pt x="72" y="40"/>
                  </a:cubicBezTo>
                  <a:cubicBezTo>
                    <a:pt x="71" y="40"/>
                    <a:pt x="71" y="40"/>
                    <a:pt x="71" y="40"/>
                  </a:cubicBezTo>
                  <a:cubicBezTo>
                    <a:pt x="70" y="40"/>
                    <a:pt x="70" y="40"/>
                    <a:pt x="70" y="40"/>
                  </a:cubicBezTo>
                  <a:cubicBezTo>
                    <a:pt x="70" y="40"/>
                    <a:pt x="70" y="40"/>
                    <a:pt x="70" y="40"/>
                  </a:cubicBezTo>
                  <a:cubicBezTo>
                    <a:pt x="69" y="40"/>
                    <a:pt x="69" y="40"/>
                    <a:pt x="69" y="40"/>
                  </a:cubicBezTo>
                  <a:cubicBezTo>
                    <a:pt x="68" y="39"/>
                    <a:pt x="68" y="39"/>
                    <a:pt x="68" y="39"/>
                  </a:cubicBezTo>
                  <a:cubicBezTo>
                    <a:pt x="68" y="40"/>
                    <a:pt x="68" y="40"/>
                    <a:pt x="68" y="40"/>
                  </a:cubicBezTo>
                  <a:cubicBezTo>
                    <a:pt x="67" y="40"/>
                    <a:pt x="67" y="40"/>
                    <a:pt x="67" y="40"/>
                  </a:cubicBezTo>
                  <a:cubicBezTo>
                    <a:pt x="67" y="39"/>
                    <a:pt x="67" y="39"/>
                    <a:pt x="67" y="39"/>
                  </a:cubicBezTo>
                  <a:cubicBezTo>
                    <a:pt x="67" y="38"/>
                    <a:pt x="67" y="38"/>
                    <a:pt x="67" y="38"/>
                  </a:cubicBezTo>
                  <a:cubicBezTo>
                    <a:pt x="66" y="36"/>
                    <a:pt x="66" y="36"/>
                    <a:pt x="66" y="36"/>
                  </a:cubicBezTo>
                  <a:cubicBezTo>
                    <a:pt x="66" y="36"/>
                    <a:pt x="66" y="36"/>
                    <a:pt x="66" y="36"/>
                  </a:cubicBezTo>
                  <a:cubicBezTo>
                    <a:pt x="65" y="35"/>
                    <a:pt x="65" y="35"/>
                    <a:pt x="65" y="35"/>
                  </a:cubicBezTo>
                  <a:cubicBezTo>
                    <a:pt x="66" y="35"/>
                    <a:pt x="66" y="35"/>
                    <a:pt x="66" y="35"/>
                  </a:cubicBezTo>
                  <a:cubicBezTo>
                    <a:pt x="66" y="34"/>
                    <a:pt x="66" y="34"/>
                    <a:pt x="66" y="34"/>
                  </a:cubicBezTo>
                  <a:cubicBezTo>
                    <a:pt x="66" y="33"/>
                    <a:pt x="66" y="33"/>
                    <a:pt x="66" y="33"/>
                  </a:cubicBezTo>
                  <a:cubicBezTo>
                    <a:pt x="66" y="32"/>
                    <a:pt x="66" y="32"/>
                    <a:pt x="66" y="32"/>
                  </a:cubicBezTo>
                  <a:cubicBezTo>
                    <a:pt x="65" y="31"/>
                    <a:pt x="65" y="31"/>
                    <a:pt x="65" y="31"/>
                  </a:cubicBezTo>
                  <a:cubicBezTo>
                    <a:pt x="64" y="31"/>
                    <a:pt x="64" y="31"/>
                    <a:pt x="64" y="31"/>
                  </a:cubicBezTo>
                  <a:cubicBezTo>
                    <a:pt x="63" y="30"/>
                    <a:pt x="63" y="30"/>
                    <a:pt x="63" y="30"/>
                  </a:cubicBezTo>
                  <a:cubicBezTo>
                    <a:pt x="63" y="30"/>
                    <a:pt x="63" y="30"/>
                    <a:pt x="63" y="30"/>
                  </a:cubicBezTo>
                  <a:cubicBezTo>
                    <a:pt x="63" y="30"/>
                    <a:pt x="63" y="30"/>
                    <a:pt x="63" y="30"/>
                  </a:cubicBezTo>
                  <a:cubicBezTo>
                    <a:pt x="64" y="30"/>
                    <a:pt x="64" y="30"/>
                    <a:pt x="64" y="30"/>
                  </a:cubicBezTo>
                  <a:cubicBezTo>
                    <a:pt x="66" y="29"/>
                    <a:pt x="66" y="29"/>
                    <a:pt x="66" y="29"/>
                  </a:cubicBezTo>
                  <a:cubicBezTo>
                    <a:pt x="67" y="28"/>
                    <a:pt x="67" y="28"/>
                    <a:pt x="67" y="28"/>
                  </a:cubicBezTo>
                  <a:cubicBezTo>
                    <a:pt x="67" y="28"/>
                    <a:pt x="67" y="28"/>
                    <a:pt x="67" y="28"/>
                  </a:cubicBezTo>
                  <a:cubicBezTo>
                    <a:pt x="67" y="28"/>
                    <a:pt x="67" y="28"/>
                    <a:pt x="67" y="28"/>
                  </a:cubicBezTo>
                  <a:cubicBezTo>
                    <a:pt x="65" y="29"/>
                    <a:pt x="65" y="29"/>
                    <a:pt x="65" y="29"/>
                  </a:cubicBezTo>
                  <a:cubicBezTo>
                    <a:pt x="64" y="29"/>
                    <a:pt x="64" y="29"/>
                    <a:pt x="64" y="29"/>
                  </a:cubicBezTo>
                  <a:cubicBezTo>
                    <a:pt x="64" y="29"/>
                    <a:pt x="64" y="29"/>
                    <a:pt x="64" y="29"/>
                  </a:cubicBezTo>
                  <a:cubicBezTo>
                    <a:pt x="63" y="29"/>
                    <a:pt x="63" y="29"/>
                    <a:pt x="63" y="29"/>
                  </a:cubicBezTo>
                  <a:cubicBezTo>
                    <a:pt x="62" y="28"/>
                    <a:pt x="62" y="28"/>
                    <a:pt x="62" y="28"/>
                  </a:cubicBezTo>
                  <a:cubicBezTo>
                    <a:pt x="62" y="28"/>
                    <a:pt x="62" y="28"/>
                    <a:pt x="62" y="28"/>
                  </a:cubicBezTo>
                  <a:cubicBezTo>
                    <a:pt x="63" y="28"/>
                    <a:pt x="63" y="28"/>
                    <a:pt x="63" y="28"/>
                  </a:cubicBezTo>
                  <a:cubicBezTo>
                    <a:pt x="62" y="27"/>
                    <a:pt x="62" y="27"/>
                    <a:pt x="62" y="27"/>
                  </a:cubicBezTo>
                  <a:cubicBezTo>
                    <a:pt x="61" y="26"/>
                    <a:pt x="61" y="26"/>
                    <a:pt x="61" y="26"/>
                  </a:cubicBezTo>
                  <a:cubicBezTo>
                    <a:pt x="61" y="24"/>
                    <a:pt x="61" y="24"/>
                    <a:pt x="61" y="24"/>
                  </a:cubicBezTo>
                  <a:cubicBezTo>
                    <a:pt x="62" y="24"/>
                    <a:pt x="62" y="24"/>
                    <a:pt x="62" y="24"/>
                  </a:cubicBezTo>
                  <a:cubicBezTo>
                    <a:pt x="62" y="24"/>
                    <a:pt x="62" y="24"/>
                    <a:pt x="62" y="24"/>
                  </a:cubicBezTo>
                  <a:cubicBezTo>
                    <a:pt x="61" y="23"/>
                    <a:pt x="61" y="23"/>
                    <a:pt x="61" y="23"/>
                  </a:cubicBezTo>
                  <a:cubicBezTo>
                    <a:pt x="62" y="23"/>
                    <a:pt x="62" y="23"/>
                    <a:pt x="62" y="23"/>
                  </a:cubicBezTo>
                  <a:close/>
                  <a:moveTo>
                    <a:pt x="176" y="31"/>
                  </a:moveTo>
                  <a:cubicBezTo>
                    <a:pt x="176" y="31"/>
                    <a:pt x="176" y="31"/>
                    <a:pt x="176" y="31"/>
                  </a:cubicBezTo>
                  <a:cubicBezTo>
                    <a:pt x="176" y="32"/>
                    <a:pt x="176" y="32"/>
                    <a:pt x="176" y="32"/>
                  </a:cubicBezTo>
                  <a:cubicBezTo>
                    <a:pt x="177" y="32"/>
                    <a:pt x="177" y="32"/>
                    <a:pt x="177" y="32"/>
                  </a:cubicBezTo>
                  <a:cubicBezTo>
                    <a:pt x="176" y="31"/>
                    <a:pt x="176" y="31"/>
                    <a:pt x="176" y="31"/>
                  </a:cubicBezTo>
                  <a:close/>
                  <a:moveTo>
                    <a:pt x="178" y="34"/>
                  </a:moveTo>
                  <a:cubicBezTo>
                    <a:pt x="177" y="34"/>
                    <a:pt x="177" y="34"/>
                    <a:pt x="177" y="34"/>
                  </a:cubicBezTo>
                  <a:cubicBezTo>
                    <a:pt x="178" y="34"/>
                    <a:pt x="178" y="34"/>
                    <a:pt x="178" y="34"/>
                  </a:cubicBezTo>
                  <a:cubicBezTo>
                    <a:pt x="178" y="34"/>
                    <a:pt x="178" y="34"/>
                    <a:pt x="178" y="34"/>
                  </a:cubicBezTo>
                  <a:close/>
                  <a:moveTo>
                    <a:pt x="179" y="34"/>
                  </a:moveTo>
                  <a:cubicBezTo>
                    <a:pt x="179" y="34"/>
                    <a:pt x="179" y="34"/>
                    <a:pt x="179" y="34"/>
                  </a:cubicBezTo>
                  <a:cubicBezTo>
                    <a:pt x="181" y="35"/>
                    <a:pt x="181" y="35"/>
                    <a:pt x="181" y="35"/>
                  </a:cubicBezTo>
                  <a:cubicBezTo>
                    <a:pt x="183" y="35"/>
                    <a:pt x="183" y="35"/>
                    <a:pt x="183" y="35"/>
                  </a:cubicBezTo>
                  <a:cubicBezTo>
                    <a:pt x="185" y="35"/>
                    <a:pt x="185" y="35"/>
                    <a:pt x="185" y="35"/>
                  </a:cubicBezTo>
                  <a:cubicBezTo>
                    <a:pt x="185" y="35"/>
                    <a:pt x="185" y="35"/>
                    <a:pt x="185" y="35"/>
                  </a:cubicBezTo>
                  <a:cubicBezTo>
                    <a:pt x="184" y="34"/>
                    <a:pt x="184" y="34"/>
                    <a:pt x="184" y="34"/>
                  </a:cubicBezTo>
                  <a:cubicBezTo>
                    <a:pt x="183" y="34"/>
                    <a:pt x="183" y="34"/>
                    <a:pt x="183" y="34"/>
                  </a:cubicBezTo>
                  <a:cubicBezTo>
                    <a:pt x="181" y="34"/>
                    <a:pt x="181" y="34"/>
                    <a:pt x="181" y="34"/>
                  </a:cubicBezTo>
                  <a:cubicBezTo>
                    <a:pt x="181" y="34"/>
                    <a:pt x="181" y="34"/>
                    <a:pt x="181" y="34"/>
                  </a:cubicBezTo>
                  <a:cubicBezTo>
                    <a:pt x="179" y="34"/>
                    <a:pt x="179" y="34"/>
                    <a:pt x="179" y="34"/>
                  </a:cubicBezTo>
                  <a:close/>
                  <a:moveTo>
                    <a:pt x="179" y="30"/>
                  </a:moveTo>
                  <a:cubicBezTo>
                    <a:pt x="180" y="31"/>
                    <a:pt x="180" y="31"/>
                    <a:pt x="180" y="31"/>
                  </a:cubicBezTo>
                  <a:cubicBezTo>
                    <a:pt x="180" y="30"/>
                    <a:pt x="180" y="30"/>
                    <a:pt x="180" y="30"/>
                  </a:cubicBezTo>
                  <a:cubicBezTo>
                    <a:pt x="180" y="30"/>
                    <a:pt x="180" y="30"/>
                    <a:pt x="180" y="30"/>
                  </a:cubicBezTo>
                  <a:cubicBezTo>
                    <a:pt x="181" y="31"/>
                    <a:pt x="181" y="31"/>
                    <a:pt x="181" y="31"/>
                  </a:cubicBezTo>
                  <a:cubicBezTo>
                    <a:pt x="181" y="32"/>
                    <a:pt x="181" y="32"/>
                    <a:pt x="181" y="32"/>
                  </a:cubicBezTo>
                  <a:cubicBezTo>
                    <a:pt x="181" y="32"/>
                    <a:pt x="181" y="32"/>
                    <a:pt x="181" y="32"/>
                  </a:cubicBezTo>
                  <a:cubicBezTo>
                    <a:pt x="182" y="32"/>
                    <a:pt x="182" y="32"/>
                    <a:pt x="182" y="32"/>
                  </a:cubicBezTo>
                  <a:cubicBezTo>
                    <a:pt x="182" y="32"/>
                    <a:pt x="182" y="32"/>
                    <a:pt x="182" y="32"/>
                  </a:cubicBezTo>
                  <a:cubicBezTo>
                    <a:pt x="183" y="32"/>
                    <a:pt x="183" y="32"/>
                    <a:pt x="183" y="32"/>
                  </a:cubicBezTo>
                  <a:cubicBezTo>
                    <a:pt x="183" y="32"/>
                    <a:pt x="183" y="32"/>
                    <a:pt x="183" y="32"/>
                  </a:cubicBezTo>
                  <a:cubicBezTo>
                    <a:pt x="182" y="31"/>
                    <a:pt x="182" y="31"/>
                    <a:pt x="182" y="31"/>
                  </a:cubicBezTo>
                  <a:cubicBezTo>
                    <a:pt x="181" y="30"/>
                    <a:pt x="181" y="30"/>
                    <a:pt x="181" y="30"/>
                  </a:cubicBezTo>
                  <a:cubicBezTo>
                    <a:pt x="181" y="30"/>
                    <a:pt x="181" y="30"/>
                    <a:pt x="181" y="30"/>
                  </a:cubicBezTo>
                  <a:cubicBezTo>
                    <a:pt x="180" y="30"/>
                    <a:pt x="180" y="30"/>
                    <a:pt x="180" y="30"/>
                  </a:cubicBezTo>
                  <a:cubicBezTo>
                    <a:pt x="179" y="30"/>
                    <a:pt x="179" y="30"/>
                    <a:pt x="179" y="30"/>
                  </a:cubicBezTo>
                  <a:cubicBezTo>
                    <a:pt x="179" y="30"/>
                    <a:pt x="179" y="30"/>
                    <a:pt x="179" y="30"/>
                  </a:cubicBezTo>
                  <a:close/>
                  <a:moveTo>
                    <a:pt x="166" y="50"/>
                  </a:moveTo>
                  <a:cubicBezTo>
                    <a:pt x="166" y="51"/>
                    <a:pt x="166" y="51"/>
                    <a:pt x="166" y="51"/>
                  </a:cubicBezTo>
                  <a:cubicBezTo>
                    <a:pt x="166" y="52"/>
                    <a:pt x="166" y="52"/>
                    <a:pt x="166" y="52"/>
                  </a:cubicBezTo>
                  <a:cubicBezTo>
                    <a:pt x="167" y="52"/>
                    <a:pt x="167" y="52"/>
                    <a:pt x="167" y="52"/>
                  </a:cubicBezTo>
                  <a:cubicBezTo>
                    <a:pt x="167" y="51"/>
                    <a:pt x="167" y="51"/>
                    <a:pt x="167" y="51"/>
                  </a:cubicBezTo>
                  <a:cubicBezTo>
                    <a:pt x="166" y="50"/>
                    <a:pt x="166" y="50"/>
                    <a:pt x="166" y="50"/>
                  </a:cubicBezTo>
                  <a:close/>
                  <a:moveTo>
                    <a:pt x="168" y="49"/>
                  </a:moveTo>
                  <a:cubicBezTo>
                    <a:pt x="168" y="50"/>
                    <a:pt x="168" y="50"/>
                    <a:pt x="168" y="50"/>
                  </a:cubicBezTo>
                  <a:cubicBezTo>
                    <a:pt x="167" y="51"/>
                    <a:pt x="167" y="51"/>
                    <a:pt x="167" y="51"/>
                  </a:cubicBezTo>
                  <a:cubicBezTo>
                    <a:pt x="167" y="52"/>
                    <a:pt x="167" y="52"/>
                    <a:pt x="167" y="52"/>
                  </a:cubicBezTo>
                  <a:cubicBezTo>
                    <a:pt x="167" y="52"/>
                    <a:pt x="167" y="52"/>
                    <a:pt x="167" y="52"/>
                  </a:cubicBezTo>
                  <a:cubicBezTo>
                    <a:pt x="168" y="50"/>
                    <a:pt x="168" y="50"/>
                    <a:pt x="168" y="50"/>
                  </a:cubicBezTo>
                  <a:cubicBezTo>
                    <a:pt x="168" y="49"/>
                    <a:pt x="168" y="49"/>
                    <a:pt x="168" y="49"/>
                  </a:cubicBezTo>
                  <a:close/>
                  <a:moveTo>
                    <a:pt x="175" y="55"/>
                  </a:moveTo>
                  <a:cubicBezTo>
                    <a:pt x="175" y="55"/>
                    <a:pt x="175" y="55"/>
                    <a:pt x="175" y="55"/>
                  </a:cubicBezTo>
                  <a:cubicBezTo>
                    <a:pt x="175" y="55"/>
                    <a:pt x="175" y="55"/>
                    <a:pt x="175" y="55"/>
                  </a:cubicBezTo>
                  <a:cubicBezTo>
                    <a:pt x="176" y="55"/>
                    <a:pt x="176" y="55"/>
                    <a:pt x="176" y="55"/>
                  </a:cubicBezTo>
                  <a:cubicBezTo>
                    <a:pt x="175" y="55"/>
                    <a:pt x="175" y="55"/>
                    <a:pt x="175" y="55"/>
                  </a:cubicBezTo>
                  <a:close/>
                  <a:moveTo>
                    <a:pt x="173" y="53"/>
                  </a:moveTo>
                  <a:cubicBezTo>
                    <a:pt x="173" y="53"/>
                    <a:pt x="173" y="53"/>
                    <a:pt x="173" y="53"/>
                  </a:cubicBezTo>
                  <a:cubicBezTo>
                    <a:pt x="173" y="53"/>
                    <a:pt x="173" y="53"/>
                    <a:pt x="173" y="53"/>
                  </a:cubicBezTo>
                  <a:cubicBezTo>
                    <a:pt x="173" y="54"/>
                    <a:pt x="173" y="54"/>
                    <a:pt x="173" y="54"/>
                  </a:cubicBezTo>
                  <a:cubicBezTo>
                    <a:pt x="173" y="55"/>
                    <a:pt x="173" y="55"/>
                    <a:pt x="173" y="55"/>
                  </a:cubicBezTo>
                  <a:cubicBezTo>
                    <a:pt x="173" y="55"/>
                    <a:pt x="173" y="55"/>
                    <a:pt x="173" y="55"/>
                  </a:cubicBezTo>
                  <a:cubicBezTo>
                    <a:pt x="173" y="55"/>
                    <a:pt x="173" y="55"/>
                    <a:pt x="173" y="55"/>
                  </a:cubicBezTo>
                  <a:cubicBezTo>
                    <a:pt x="173" y="55"/>
                    <a:pt x="173" y="55"/>
                    <a:pt x="173" y="55"/>
                  </a:cubicBezTo>
                  <a:cubicBezTo>
                    <a:pt x="173" y="55"/>
                    <a:pt x="173" y="55"/>
                    <a:pt x="173" y="55"/>
                  </a:cubicBezTo>
                  <a:cubicBezTo>
                    <a:pt x="173" y="56"/>
                    <a:pt x="173" y="56"/>
                    <a:pt x="173" y="56"/>
                  </a:cubicBezTo>
                  <a:cubicBezTo>
                    <a:pt x="173" y="56"/>
                    <a:pt x="173" y="56"/>
                    <a:pt x="173" y="56"/>
                  </a:cubicBezTo>
                  <a:cubicBezTo>
                    <a:pt x="174" y="55"/>
                    <a:pt x="174" y="55"/>
                    <a:pt x="174" y="55"/>
                  </a:cubicBezTo>
                  <a:cubicBezTo>
                    <a:pt x="174" y="55"/>
                    <a:pt x="174" y="55"/>
                    <a:pt x="174" y="55"/>
                  </a:cubicBezTo>
                  <a:cubicBezTo>
                    <a:pt x="174" y="55"/>
                    <a:pt x="174" y="55"/>
                    <a:pt x="174" y="55"/>
                  </a:cubicBezTo>
                  <a:cubicBezTo>
                    <a:pt x="174" y="54"/>
                    <a:pt x="174" y="54"/>
                    <a:pt x="174" y="54"/>
                  </a:cubicBezTo>
                  <a:cubicBezTo>
                    <a:pt x="173" y="53"/>
                    <a:pt x="173" y="53"/>
                    <a:pt x="173" y="53"/>
                  </a:cubicBezTo>
                  <a:close/>
                  <a:moveTo>
                    <a:pt x="174" y="54"/>
                  </a:moveTo>
                  <a:cubicBezTo>
                    <a:pt x="174" y="54"/>
                    <a:pt x="174" y="54"/>
                    <a:pt x="174" y="54"/>
                  </a:cubicBezTo>
                  <a:cubicBezTo>
                    <a:pt x="174" y="54"/>
                    <a:pt x="174" y="54"/>
                    <a:pt x="174" y="54"/>
                  </a:cubicBezTo>
                  <a:cubicBezTo>
                    <a:pt x="175" y="54"/>
                    <a:pt x="175" y="54"/>
                    <a:pt x="175" y="54"/>
                  </a:cubicBezTo>
                  <a:cubicBezTo>
                    <a:pt x="175" y="54"/>
                    <a:pt x="175" y="54"/>
                    <a:pt x="175" y="54"/>
                  </a:cubicBezTo>
                  <a:cubicBezTo>
                    <a:pt x="175" y="54"/>
                    <a:pt x="175" y="54"/>
                    <a:pt x="175" y="54"/>
                  </a:cubicBezTo>
                  <a:cubicBezTo>
                    <a:pt x="174" y="54"/>
                    <a:pt x="174" y="54"/>
                    <a:pt x="174" y="54"/>
                  </a:cubicBezTo>
                  <a:close/>
                  <a:moveTo>
                    <a:pt x="173" y="52"/>
                  </a:moveTo>
                  <a:cubicBezTo>
                    <a:pt x="173" y="52"/>
                    <a:pt x="173" y="52"/>
                    <a:pt x="173" y="52"/>
                  </a:cubicBezTo>
                  <a:cubicBezTo>
                    <a:pt x="173" y="53"/>
                    <a:pt x="173" y="53"/>
                    <a:pt x="173" y="53"/>
                  </a:cubicBezTo>
                  <a:cubicBezTo>
                    <a:pt x="173" y="53"/>
                    <a:pt x="173" y="53"/>
                    <a:pt x="173" y="53"/>
                  </a:cubicBezTo>
                  <a:cubicBezTo>
                    <a:pt x="174" y="54"/>
                    <a:pt x="174" y="54"/>
                    <a:pt x="174" y="54"/>
                  </a:cubicBezTo>
                  <a:cubicBezTo>
                    <a:pt x="174" y="53"/>
                    <a:pt x="174" y="53"/>
                    <a:pt x="174" y="53"/>
                  </a:cubicBezTo>
                  <a:cubicBezTo>
                    <a:pt x="173" y="53"/>
                    <a:pt x="173" y="53"/>
                    <a:pt x="173" y="53"/>
                  </a:cubicBezTo>
                  <a:cubicBezTo>
                    <a:pt x="173" y="52"/>
                    <a:pt x="173" y="52"/>
                    <a:pt x="173" y="52"/>
                  </a:cubicBezTo>
                  <a:close/>
                  <a:moveTo>
                    <a:pt x="175" y="52"/>
                  </a:moveTo>
                  <a:cubicBezTo>
                    <a:pt x="174" y="52"/>
                    <a:pt x="174" y="52"/>
                    <a:pt x="174" y="52"/>
                  </a:cubicBezTo>
                  <a:cubicBezTo>
                    <a:pt x="173" y="53"/>
                    <a:pt x="173" y="53"/>
                    <a:pt x="173" y="53"/>
                  </a:cubicBezTo>
                  <a:cubicBezTo>
                    <a:pt x="174" y="53"/>
                    <a:pt x="174" y="53"/>
                    <a:pt x="174" y="53"/>
                  </a:cubicBezTo>
                  <a:cubicBezTo>
                    <a:pt x="175" y="53"/>
                    <a:pt x="175" y="53"/>
                    <a:pt x="175" y="53"/>
                  </a:cubicBezTo>
                  <a:cubicBezTo>
                    <a:pt x="175" y="53"/>
                    <a:pt x="175" y="53"/>
                    <a:pt x="175" y="53"/>
                  </a:cubicBezTo>
                  <a:cubicBezTo>
                    <a:pt x="175" y="53"/>
                    <a:pt x="175" y="53"/>
                    <a:pt x="175" y="53"/>
                  </a:cubicBezTo>
                  <a:cubicBezTo>
                    <a:pt x="175" y="53"/>
                    <a:pt x="175" y="53"/>
                    <a:pt x="175" y="53"/>
                  </a:cubicBezTo>
                  <a:cubicBezTo>
                    <a:pt x="175" y="52"/>
                    <a:pt x="175" y="52"/>
                    <a:pt x="175" y="52"/>
                  </a:cubicBezTo>
                  <a:cubicBezTo>
                    <a:pt x="175" y="52"/>
                    <a:pt x="175" y="52"/>
                    <a:pt x="175" y="52"/>
                  </a:cubicBezTo>
                  <a:cubicBezTo>
                    <a:pt x="175" y="52"/>
                    <a:pt x="175" y="52"/>
                    <a:pt x="175" y="52"/>
                  </a:cubicBezTo>
                  <a:cubicBezTo>
                    <a:pt x="175" y="52"/>
                    <a:pt x="175" y="52"/>
                    <a:pt x="175" y="52"/>
                  </a:cubicBezTo>
                  <a:close/>
                  <a:moveTo>
                    <a:pt x="173" y="51"/>
                  </a:moveTo>
                  <a:cubicBezTo>
                    <a:pt x="173" y="51"/>
                    <a:pt x="173" y="51"/>
                    <a:pt x="173" y="51"/>
                  </a:cubicBezTo>
                  <a:cubicBezTo>
                    <a:pt x="173" y="51"/>
                    <a:pt x="173" y="51"/>
                    <a:pt x="173" y="51"/>
                  </a:cubicBezTo>
                  <a:cubicBezTo>
                    <a:pt x="173" y="51"/>
                    <a:pt x="173" y="51"/>
                    <a:pt x="173" y="51"/>
                  </a:cubicBezTo>
                  <a:cubicBezTo>
                    <a:pt x="173" y="51"/>
                    <a:pt x="173" y="51"/>
                    <a:pt x="173" y="51"/>
                  </a:cubicBezTo>
                  <a:close/>
                  <a:moveTo>
                    <a:pt x="175" y="50"/>
                  </a:moveTo>
                  <a:cubicBezTo>
                    <a:pt x="175" y="50"/>
                    <a:pt x="175" y="50"/>
                    <a:pt x="175" y="50"/>
                  </a:cubicBezTo>
                  <a:cubicBezTo>
                    <a:pt x="175" y="50"/>
                    <a:pt x="175" y="50"/>
                    <a:pt x="175" y="50"/>
                  </a:cubicBezTo>
                  <a:cubicBezTo>
                    <a:pt x="175" y="50"/>
                    <a:pt x="175" y="50"/>
                    <a:pt x="175" y="50"/>
                  </a:cubicBezTo>
                  <a:cubicBezTo>
                    <a:pt x="175" y="50"/>
                    <a:pt x="175" y="50"/>
                    <a:pt x="175" y="50"/>
                  </a:cubicBezTo>
                  <a:close/>
                  <a:moveTo>
                    <a:pt x="174" y="50"/>
                  </a:moveTo>
                  <a:cubicBezTo>
                    <a:pt x="174" y="50"/>
                    <a:pt x="174" y="50"/>
                    <a:pt x="174" y="50"/>
                  </a:cubicBezTo>
                  <a:cubicBezTo>
                    <a:pt x="174" y="51"/>
                    <a:pt x="174" y="51"/>
                    <a:pt x="174" y="51"/>
                  </a:cubicBezTo>
                  <a:cubicBezTo>
                    <a:pt x="173" y="51"/>
                    <a:pt x="173" y="51"/>
                    <a:pt x="173" y="51"/>
                  </a:cubicBezTo>
                  <a:cubicBezTo>
                    <a:pt x="174" y="51"/>
                    <a:pt x="174" y="51"/>
                    <a:pt x="174" y="51"/>
                  </a:cubicBezTo>
                  <a:cubicBezTo>
                    <a:pt x="174" y="51"/>
                    <a:pt x="174" y="51"/>
                    <a:pt x="174" y="51"/>
                  </a:cubicBezTo>
                  <a:cubicBezTo>
                    <a:pt x="174" y="51"/>
                    <a:pt x="174" y="51"/>
                    <a:pt x="174" y="51"/>
                  </a:cubicBezTo>
                  <a:cubicBezTo>
                    <a:pt x="174" y="51"/>
                    <a:pt x="174" y="51"/>
                    <a:pt x="174" y="51"/>
                  </a:cubicBezTo>
                  <a:cubicBezTo>
                    <a:pt x="174" y="52"/>
                    <a:pt x="174" y="52"/>
                    <a:pt x="174" y="52"/>
                  </a:cubicBezTo>
                  <a:cubicBezTo>
                    <a:pt x="174" y="52"/>
                    <a:pt x="174" y="52"/>
                    <a:pt x="174" y="52"/>
                  </a:cubicBezTo>
                  <a:cubicBezTo>
                    <a:pt x="175" y="52"/>
                    <a:pt x="175" y="52"/>
                    <a:pt x="175" y="52"/>
                  </a:cubicBezTo>
                  <a:cubicBezTo>
                    <a:pt x="175" y="52"/>
                    <a:pt x="175" y="52"/>
                    <a:pt x="175" y="52"/>
                  </a:cubicBezTo>
                  <a:cubicBezTo>
                    <a:pt x="175" y="51"/>
                    <a:pt x="175" y="51"/>
                    <a:pt x="175" y="51"/>
                  </a:cubicBezTo>
                  <a:cubicBezTo>
                    <a:pt x="175" y="50"/>
                    <a:pt x="175" y="50"/>
                    <a:pt x="175" y="50"/>
                  </a:cubicBezTo>
                  <a:cubicBezTo>
                    <a:pt x="175" y="50"/>
                    <a:pt x="175" y="50"/>
                    <a:pt x="175" y="50"/>
                  </a:cubicBezTo>
                  <a:cubicBezTo>
                    <a:pt x="174" y="50"/>
                    <a:pt x="174" y="50"/>
                    <a:pt x="174" y="50"/>
                  </a:cubicBezTo>
                  <a:close/>
                  <a:moveTo>
                    <a:pt x="163" y="56"/>
                  </a:moveTo>
                  <a:cubicBezTo>
                    <a:pt x="163" y="56"/>
                    <a:pt x="163" y="56"/>
                    <a:pt x="163" y="56"/>
                  </a:cubicBezTo>
                  <a:cubicBezTo>
                    <a:pt x="163" y="56"/>
                    <a:pt x="163" y="56"/>
                    <a:pt x="163" y="56"/>
                  </a:cubicBezTo>
                  <a:cubicBezTo>
                    <a:pt x="163" y="56"/>
                    <a:pt x="163" y="56"/>
                    <a:pt x="163" y="56"/>
                  </a:cubicBezTo>
                  <a:close/>
                  <a:moveTo>
                    <a:pt x="162" y="57"/>
                  </a:moveTo>
                  <a:cubicBezTo>
                    <a:pt x="163" y="57"/>
                    <a:pt x="163" y="57"/>
                    <a:pt x="163" y="57"/>
                  </a:cubicBezTo>
                  <a:cubicBezTo>
                    <a:pt x="163" y="57"/>
                    <a:pt x="163" y="57"/>
                    <a:pt x="163" y="57"/>
                  </a:cubicBezTo>
                  <a:cubicBezTo>
                    <a:pt x="162" y="57"/>
                    <a:pt x="162" y="57"/>
                    <a:pt x="162" y="57"/>
                  </a:cubicBezTo>
                  <a:close/>
                  <a:moveTo>
                    <a:pt x="158" y="58"/>
                  </a:moveTo>
                  <a:cubicBezTo>
                    <a:pt x="158" y="59"/>
                    <a:pt x="158" y="59"/>
                    <a:pt x="158" y="59"/>
                  </a:cubicBezTo>
                  <a:cubicBezTo>
                    <a:pt x="158" y="59"/>
                    <a:pt x="158" y="59"/>
                    <a:pt x="158" y="59"/>
                  </a:cubicBezTo>
                  <a:cubicBezTo>
                    <a:pt x="158" y="59"/>
                    <a:pt x="158" y="58"/>
                    <a:pt x="158" y="58"/>
                  </a:cubicBezTo>
                  <a:close/>
                  <a:moveTo>
                    <a:pt x="159" y="58"/>
                  </a:moveTo>
                  <a:cubicBezTo>
                    <a:pt x="158" y="58"/>
                    <a:pt x="158" y="58"/>
                    <a:pt x="158" y="58"/>
                  </a:cubicBezTo>
                  <a:cubicBezTo>
                    <a:pt x="159" y="58"/>
                    <a:pt x="159" y="58"/>
                    <a:pt x="159" y="58"/>
                  </a:cubicBezTo>
                  <a:cubicBezTo>
                    <a:pt x="159" y="58"/>
                    <a:pt x="159" y="58"/>
                    <a:pt x="159" y="58"/>
                  </a:cubicBezTo>
                  <a:cubicBezTo>
                    <a:pt x="159" y="58"/>
                    <a:pt x="159" y="58"/>
                    <a:pt x="159" y="58"/>
                  </a:cubicBezTo>
                  <a:close/>
                  <a:moveTo>
                    <a:pt x="159" y="61"/>
                  </a:moveTo>
                  <a:cubicBezTo>
                    <a:pt x="159" y="61"/>
                    <a:pt x="159" y="61"/>
                    <a:pt x="159" y="61"/>
                  </a:cubicBezTo>
                  <a:cubicBezTo>
                    <a:pt x="158" y="61"/>
                    <a:pt x="158" y="61"/>
                    <a:pt x="158" y="61"/>
                  </a:cubicBezTo>
                  <a:cubicBezTo>
                    <a:pt x="158" y="62"/>
                    <a:pt x="158" y="62"/>
                    <a:pt x="158" y="62"/>
                  </a:cubicBezTo>
                  <a:cubicBezTo>
                    <a:pt x="159" y="62"/>
                    <a:pt x="159" y="62"/>
                    <a:pt x="159" y="62"/>
                  </a:cubicBezTo>
                  <a:cubicBezTo>
                    <a:pt x="159" y="61"/>
                    <a:pt x="159" y="61"/>
                    <a:pt x="159" y="61"/>
                  </a:cubicBezTo>
                  <a:cubicBezTo>
                    <a:pt x="159" y="61"/>
                    <a:pt x="159" y="61"/>
                    <a:pt x="159" y="61"/>
                  </a:cubicBezTo>
                  <a:close/>
                  <a:moveTo>
                    <a:pt x="161" y="58"/>
                  </a:moveTo>
                  <a:cubicBezTo>
                    <a:pt x="160" y="59"/>
                    <a:pt x="160" y="59"/>
                    <a:pt x="160" y="59"/>
                  </a:cubicBezTo>
                  <a:cubicBezTo>
                    <a:pt x="160" y="59"/>
                    <a:pt x="160" y="59"/>
                    <a:pt x="160" y="59"/>
                  </a:cubicBezTo>
                  <a:cubicBezTo>
                    <a:pt x="160" y="59"/>
                    <a:pt x="160" y="59"/>
                    <a:pt x="160" y="59"/>
                  </a:cubicBezTo>
                  <a:cubicBezTo>
                    <a:pt x="159" y="60"/>
                    <a:pt x="159" y="60"/>
                    <a:pt x="159" y="60"/>
                  </a:cubicBezTo>
                  <a:cubicBezTo>
                    <a:pt x="159" y="60"/>
                    <a:pt x="159" y="60"/>
                    <a:pt x="159" y="60"/>
                  </a:cubicBezTo>
                  <a:cubicBezTo>
                    <a:pt x="160" y="61"/>
                    <a:pt x="160" y="61"/>
                    <a:pt x="160" y="61"/>
                  </a:cubicBezTo>
                  <a:cubicBezTo>
                    <a:pt x="160" y="60"/>
                    <a:pt x="160" y="60"/>
                    <a:pt x="160" y="60"/>
                  </a:cubicBezTo>
                  <a:cubicBezTo>
                    <a:pt x="161" y="59"/>
                    <a:pt x="161" y="59"/>
                    <a:pt x="161" y="59"/>
                  </a:cubicBezTo>
                  <a:cubicBezTo>
                    <a:pt x="162" y="58"/>
                    <a:pt x="162" y="58"/>
                    <a:pt x="162" y="58"/>
                  </a:cubicBezTo>
                  <a:cubicBezTo>
                    <a:pt x="162" y="58"/>
                    <a:pt x="162" y="58"/>
                    <a:pt x="162" y="58"/>
                  </a:cubicBezTo>
                  <a:cubicBezTo>
                    <a:pt x="162" y="57"/>
                    <a:pt x="162" y="57"/>
                    <a:pt x="162" y="57"/>
                  </a:cubicBezTo>
                  <a:cubicBezTo>
                    <a:pt x="162" y="57"/>
                    <a:pt x="162" y="57"/>
                    <a:pt x="162" y="57"/>
                  </a:cubicBezTo>
                  <a:cubicBezTo>
                    <a:pt x="161" y="57"/>
                    <a:pt x="161" y="57"/>
                    <a:pt x="161" y="57"/>
                  </a:cubicBezTo>
                  <a:cubicBezTo>
                    <a:pt x="161" y="57"/>
                    <a:pt x="161" y="57"/>
                    <a:pt x="161" y="57"/>
                  </a:cubicBezTo>
                  <a:cubicBezTo>
                    <a:pt x="161" y="58"/>
                    <a:pt x="161" y="58"/>
                    <a:pt x="161" y="58"/>
                  </a:cubicBezTo>
                  <a:close/>
                  <a:moveTo>
                    <a:pt x="154" y="54"/>
                  </a:moveTo>
                  <a:cubicBezTo>
                    <a:pt x="155" y="53"/>
                    <a:pt x="155" y="53"/>
                    <a:pt x="155" y="53"/>
                  </a:cubicBezTo>
                  <a:cubicBezTo>
                    <a:pt x="154" y="53"/>
                    <a:pt x="154" y="53"/>
                    <a:pt x="154" y="53"/>
                  </a:cubicBezTo>
                  <a:cubicBezTo>
                    <a:pt x="154" y="54"/>
                    <a:pt x="154" y="54"/>
                    <a:pt x="154" y="54"/>
                  </a:cubicBezTo>
                  <a:close/>
                  <a:moveTo>
                    <a:pt x="152" y="55"/>
                  </a:moveTo>
                  <a:cubicBezTo>
                    <a:pt x="152" y="55"/>
                    <a:pt x="152" y="55"/>
                    <a:pt x="152" y="55"/>
                  </a:cubicBezTo>
                  <a:cubicBezTo>
                    <a:pt x="152" y="55"/>
                    <a:pt x="152" y="55"/>
                    <a:pt x="152" y="55"/>
                  </a:cubicBezTo>
                  <a:cubicBezTo>
                    <a:pt x="152" y="55"/>
                    <a:pt x="152" y="55"/>
                    <a:pt x="152" y="55"/>
                  </a:cubicBezTo>
                  <a:close/>
                  <a:moveTo>
                    <a:pt x="154" y="61"/>
                  </a:moveTo>
                  <a:cubicBezTo>
                    <a:pt x="153" y="61"/>
                    <a:pt x="153" y="61"/>
                    <a:pt x="153" y="61"/>
                  </a:cubicBezTo>
                  <a:cubicBezTo>
                    <a:pt x="153" y="61"/>
                    <a:pt x="153" y="61"/>
                    <a:pt x="153" y="61"/>
                  </a:cubicBezTo>
                  <a:cubicBezTo>
                    <a:pt x="154" y="61"/>
                    <a:pt x="154" y="61"/>
                    <a:pt x="154" y="61"/>
                  </a:cubicBezTo>
                  <a:close/>
                  <a:moveTo>
                    <a:pt x="152" y="60"/>
                  </a:moveTo>
                  <a:cubicBezTo>
                    <a:pt x="153" y="59"/>
                    <a:pt x="153" y="59"/>
                    <a:pt x="153" y="59"/>
                  </a:cubicBezTo>
                  <a:cubicBezTo>
                    <a:pt x="153" y="60"/>
                    <a:pt x="153" y="60"/>
                    <a:pt x="153" y="60"/>
                  </a:cubicBezTo>
                  <a:cubicBezTo>
                    <a:pt x="153" y="60"/>
                    <a:pt x="153" y="60"/>
                    <a:pt x="153" y="60"/>
                  </a:cubicBezTo>
                  <a:cubicBezTo>
                    <a:pt x="153" y="61"/>
                    <a:pt x="153" y="61"/>
                    <a:pt x="153" y="61"/>
                  </a:cubicBezTo>
                  <a:cubicBezTo>
                    <a:pt x="152" y="60"/>
                    <a:pt x="152" y="60"/>
                    <a:pt x="152" y="60"/>
                  </a:cubicBezTo>
                  <a:cubicBezTo>
                    <a:pt x="152" y="60"/>
                    <a:pt x="152" y="60"/>
                    <a:pt x="152" y="60"/>
                  </a:cubicBezTo>
                  <a:close/>
                  <a:moveTo>
                    <a:pt x="147" y="57"/>
                  </a:moveTo>
                  <a:cubicBezTo>
                    <a:pt x="148" y="57"/>
                    <a:pt x="148" y="57"/>
                    <a:pt x="148" y="57"/>
                  </a:cubicBezTo>
                  <a:cubicBezTo>
                    <a:pt x="148" y="57"/>
                    <a:pt x="148" y="57"/>
                    <a:pt x="148" y="57"/>
                  </a:cubicBezTo>
                  <a:cubicBezTo>
                    <a:pt x="148" y="57"/>
                    <a:pt x="148" y="57"/>
                    <a:pt x="148" y="57"/>
                  </a:cubicBezTo>
                  <a:cubicBezTo>
                    <a:pt x="148" y="57"/>
                    <a:pt x="148" y="57"/>
                    <a:pt x="148" y="57"/>
                  </a:cubicBezTo>
                  <a:cubicBezTo>
                    <a:pt x="147" y="57"/>
                    <a:pt x="147" y="57"/>
                    <a:pt x="147" y="57"/>
                  </a:cubicBezTo>
                  <a:close/>
                  <a:moveTo>
                    <a:pt x="148" y="62"/>
                  </a:moveTo>
                  <a:cubicBezTo>
                    <a:pt x="149" y="62"/>
                    <a:pt x="149" y="62"/>
                    <a:pt x="149" y="62"/>
                  </a:cubicBezTo>
                  <a:cubicBezTo>
                    <a:pt x="150" y="62"/>
                    <a:pt x="150" y="62"/>
                    <a:pt x="150" y="62"/>
                  </a:cubicBezTo>
                  <a:cubicBezTo>
                    <a:pt x="149" y="62"/>
                    <a:pt x="149" y="62"/>
                    <a:pt x="149" y="62"/>
                  </a:cubicBezTo>
                  <a:cubicBezTo>
                    <a:pt x="148" y="62"/>
                    <a:pt x="148" y="62"/>
                    <a:pt x="148" y="62"/>
                  </a:cubicBezTo>
                  <a:close/>
                  <a:moveTo>
                    <a:pt x="142" y="59"/>
                  </a:moveTo>
                  <a:cubicBezTo>
                    <a:pt x="142" y="58"/>
                    <a:pt x="142" y="58"/>
                    <a:pt x="142" y="58"/>
                  </a:cubicBezTo>
                  <a:cubicBezTo>
                    <a:pt x="142" y="58"/>
                    <a:pt x="142" y="58"/>
                    <a:pt x="142" y="58"/>
                  </a:cubicBezTo>
                  <a:cubicBezTo>
                    <a:pt x="142" y="58"/>
                    <a:pt x="142" y="58"/>
                    <a:pt x="142" y="58"/>
                  </a:cubicBezTo>
                  <a:cubicBezTo>
                    <a:pt x="142" y="59"/>
                    <a:pt x="142" y="59"/>
                    <a:pt x="142" y="59"/>
                  </a:cubicBezTo>
                  <a:close/>
                  <a:moveTo>
                    <a:pt x="144" y="61"/>
                  </a:moveTo>
                  <a:cubicBezTo>
                    <a:pt x="145" y="61"/>
                    <a:pt x="145" y="61"/>
                    <a:pt x="145" y="61"/>
                  </a:cubicBezTo>
                  <a:cubicBezTo>
                    <a:pt x="146" y="61"/>
                    <a:pt x="146" y="61"/>
                    <a:pt x="146" y="61"/>
                  </a:cubicBezTo>
                  <a:cubicBezTo>
                    <a:pt x="146" y="62"/>
                    <a:pt x="146" y="62"/>
                    <a:pt x="146" y="62"/>
                  </a:cubicBezTo>
                  <a:cubicBezTo>
                    <a:pt x="145" y="62"/>
                    <a:pt x="145" y="62"/>
                    <a:pt x="145" y="62"/>
                  </a:cubicBezTo>
                  <a:cubicBezTo>
                    <a:pt x="144" y="62"/>
                    <a:pt x="144" y="62"/>
                    <a:pt x="144" y="62"/>
                  </a:cubicBezTo>
                  <a:cubicBezTo>
                    <a:pt x="144" y="61"/>
                    <a:pt x="144" y="61"/>
                    <a:pt x="144" y="61"/>
                  </a:cubicBezTo>
                  <a:close/>
                  <a:moveTo>
                    <a:pt x="143" y="62"/>
                  </a:moveTo>
                  <a:cubicBezTo>
                    <a:pt x="143" y="61"/>
                    <a:pt x="143" y="61"/>
                    <a:pt x="143" y="61"/>
                  </a:cubicBezTo>
                  <a:cubicBezTo>
                    <a:pt x="143" y="62"/>
                    <a:pt x="143" y="62"/>
                    <a:pt x="143" y="62"/>
                  </a:cubicBezTo>
                  <a:cubicBezTo>
                    <a:pt x="143" y="62"/>
                    <a:pt x="143" y="62"/>
                    <a:pt x="143" y="62"/>
                  </a:cubicBezTo>
                  <a:close/>
                  <a:moveTo>
                    <a:pt x="141" y="61"/>
                  </a:moveTo>
                  <a:cubicBezTo>
                    <a:pt x="141" y="61"/>
                    <a:pt x="141" y="61"/>
                    <a:pt x="141" y="61"/>
                  </a:cubicBezTo>
                  <a:cubicBezTo>
                    <a:pt x="142" y="61"/>
                    <a:pt x="142" y="61"/>
                    <a:pt x="142" y="61"/>
                  </a:cubicBezTo>
                  <a:cubicBezTo>
                    <a:pt x="141" y="62"/>
                    <a:pt x="141" y="62"/>
                    <a:pt x="141" y="62"/>
                  </a:cubicBezTo>
                  <a:cubicBezTo>
                    <a:pt x="141" y="61"/>
                    <a:pt x="141" y="61"/>
                    <a:pt x="141" y="61"/>
                  </a:cubicBezTo>
                  <a:close/>
                  <a:moveTo>
                    <a:pt x="124" y="70"/>
                  </a:moveTo>
                  <a:cubicBezTo>
                    <a:pt x="124" y="71"/>
                    <a:pt x="124" y="71"/>
                    <a:pt x="124" y="71"/>
                  </a:cubicBezTo>
                  <a:cubicBezTo>
                    <a:pt x="124" y="71"/>
                    <a:pt x="124" y="71"/>
                    <a:pt x="124" y="71"/>
                  </a:cubicBezTo>
                  <a:cubicBezTo>
                    <a:pt x="126" y="71"/>
                    <a:pt x="126" y="71"/>
                    <a:pt x="126" y="71"/>
                  </a:cubicBezTo>
                  <a:cubicBezTo>
                    <a:pt x="127" y="70"/>
                    <a:pt x="127" y="70"/>
                    <a:pt x="127" y="70"/>
                  </a:cubicBezTo>
                  <a:cubicBezTo>
                    <a:pt x="128" y="70"/>
                    <a:pt x="128" y="70"/>
                    <a:pt x="128" y="70"/>
                  </a:cubicBezTo>
                  <a:cubicBezTo>
                    <a:pt x="129" y="70"/>
                    <a:pt x="129" y="70"/>
                    <a:pt x="129" y="70"/>
                  </a:cubicBezTo>
                  <a:cubicBezTo>
                    <a:pt x="129" y="69"/>
                    <a:pt x="129" y="69"/>
                    <a:pt x="129" y="69"/>
                  </a:cubicBezTo>
                  <a:cubicBezTo>
                    <a:pt x="130" y="69"/>
                    <a:pt x="130" y="69"/>
                    <a:pt x="130" y="69"/>
                  </a:cubicBezTo>
                  <a:cubicBezTo>
                    <a:pt x="132" y="67"/>
                    <a:pt x="132" y="67"/>
                    <a:pt x="132" y="67"/>
                  </a:cubicBezTo>
                  <a:cubicBezTo>
                    <a:pt x="132" y="67"/>
                    <a:pt x="132" y="67"/>
                    <a:pt x="132" y="67"/>
                  </a:cubicBezTo>
                  <a:cubicBezTo>
                    <a:pt x="132" y="67"/>
                    <a:pt x="132" y="67"/>
                    <a:pt x="132" y="67"/>
                  </a:cubicBezTo>
                  <a:cubicBezTo>
                    <a:pt x="131" y="66"/>
                    <a:pt x="131" y="66"/>
                    <a:pt x="131" y="66"/>
                  </a:cubicBezTo>
                  <a:cubicBezTo>
                    <a:pt x="130" y="65"/>
                    <a:pt x="130" y="65"/>
                    <a:pt x="130" y="65"/>
                  </a:cubicBezTo>
                  <a:cubicBezTo>
                    <a:pt x="130" y="65"/>
                    <a:pt x="130" y="65"/>
                    <a:pt x="130" y="65"/>
                  </a:cubicBezTo>
                  <a:cubicBezTo>
                    <a:pt x="129" y="65"/>
                    <a:pt x="129" y="65"/>
                    <a:pt x="129" y="65"/>
                  </a:cubicBezTo>
                  <a:cubicBezTo>
                    <a:pt x="129" y="66"/>
                    <a:pt x="129" y="66"/>
                    <a:pt x="129" y="66"/>
                  </a:cubicBezTo>
                  <a:cubicBezTo>
                    <a:pt x="128" y="66"/>
                    <a:pt x="128" y="66"/>
                    <a:pt x="128" y="66"/>
                  </a:cubicBezTo>
                  <a:cubicBezTo>
                    <a:pt x="128" y="67"/>
                    <a:pt x="128" y="67"/>
                    <a:pt x="128" y="67"/>
                  </a:cubicBezTo>
                  <a:cubicBezTo>
                    <a:pt x="127" y="66"/>
                    <a:pt x="127" y="66"/>
                    <a:pt x="127" y="66"/>
                  </a:cubicBezTo>
                  <a:cubicBezTo>
                    <a:pt x="127" y="66"/>
                    <a:pt x="127" y="66"/>
                    <a:pt x="127" y="66"/>
                  </a:cubicBezTo>
                  <a:cubicBezTo>
                    <a:pt x="126" y="67"/>
                    <a:pt x="126" y="67"/>
                    <a:pt x="126" y="67"/>
                  </a:cubicBezTo>
                  <a:cubicBezTo>
                    <a:pt x="125" y="68"/>
                    <a:pt x="125" y="68"/>
                    <a:pt x="125" y="68"/>
                  </a:cubicBezTo>
                  <a:cubicBezTo>
                    <a:pt x="125" y="69"/>
                    <a:pt x="125" y="69"/>
                    <a:pt x="125" y="69"/>
                  </a:cubicBezTo>
                  <a:cubicBezTo>
                    <a:pt x="124" y="69"/>
                    <a:pt x="124" y="69"/>
                    <a:pt x="124" y="69"/>
                  </a:cubicBezTo>
                  <a:cubicBezTo>
                    <a:pt x="125" y="70"/>
                    <a:pt x="125" y="70"/>
                    <a:pt x="125" y="70"/>
                  </a:cubicBezTo>
                  <a:cubicBezTo>
                    <a:pt x="125" y="70"/>
                    <a:pt x="125" y="70"/>
                    <a:pt x="125" y="70"/>
                  </a:cubicBezTo>
                  <a:cubicBezTo>
                    <a:pt x="125" y="70"/>
                    <a:pt x="125" y="70"/>
                    <a:pt x="125" y="70"/>
                  </a:cubicBezTo>
                  <a:cubicBezTo>
                    <a:pt x="124" y="70"/>
                    <a:pt x="124" y="70"/>
                    <a:pt x="124" y="70"/>
                  </a:cubicBezTo>
                  <a:close/>
                  <a:moveTo>
                    <a:pt x="123" y="71"/>
                  </a:moveTo>
                  <a:cubicBezTo>
                    <a:pt x="124" y="70"/>
                    <a:pt x="124" y="70"/>
                    <a:pt x="124" y="70"/>
                  </a:cubicBezTo>
                  <a:cubicBezTo>
                    <a:pt x="123" y="70"/>
                    <a:pt x="123" y="70"/>
                    <a:pt x="123" y="70"/>
                  </a:cubicBezTo>
                  <a:cubicBezTo>
                    <a:pt x="123" y="70"/>
                    <a:pt x="123" y="70"/>
                    <a:pt x="123" y="70"/>
                  </a:cubicBezTo>
                  <a:cubicBezTo>
                    <a:pt x="123" y="71"/>
                    <a:pt x="123" y="71"/>
                    <a:pt x="123" y="71"/>
                  </a:cubicBezTo>
                  <a:close/>
                  <a:moveTo>
                    <a:pt x="123" y="71"/>
                  </a:moveTo>
                  <a:cubicBezTo>
                    <a:pt x="123" y="71"/>
                    <a:pt x="123" y="71"/>
                    <a:pt x="123" y="71"/>
                  </a:cubicBezTo>
                  <a:cubicBezTo>
                    <a:pt x="123" y="72"/>
                    <a:pt x="123" y="72"/>
                    <a:pt x="123" y="72"/>
                  </a:cubicBezTo>
                  <a:cubicBezTo>
                    <a:pt x="121" y="72"/>
                    <a:pt x="121" y="72"/>
                    <a:pt x="121" y="72"/>
                  </a:cubicBezTo>
                  <a:cubicBezTo>
                    <a:pt x="121" y="73"/>
                    <a:pt x="121" y="73"/>
                    <a:pt x="121" y="73"/>
                  </a:cubicBezTo>
                  <a:cubicBezTo>
                    <a:pt x="121" y="73"/>
                    <a:pt x="121" y="73"/>
                    <a:pt x="121" y="73"/>
                  </a:cubicBezTo>
                  <a:cubicBezTo>
                    <a:pt x="123" y="72"/>
                    <a:pt x="123" y="72"/>
                    <a:pt x="123" y="72"/>
                  </a:cubicBezTo>
                  <a:cubicBezTo>
                    <a:pt x="124" y="72"/>
                    <a:pt x="124" y="72"/>
                    <a:pt x="124" y="72"/>
                  </a:cubicBezTo>
                  <a:cubicBezTo>
                    <a:pt x="123" y="71"/>
                    <a:pt x="123" y="71"/>
                    <a:pt x="123" y="71"/>
                  </a:cubicBezTo>
                  <a:close/>
                  <a:moveTo>
                    <a:pt x="117" y="71"/>
                  </a:moveTo>
                  <a:cubicBezTo>
                    <a:pt x="117" y="71"/>
                    <a:pt x="117" y="71"/>
                    <a:pt x="117" y="71"/>
                  </a:cubicBezTo>
                  <a:cubicBezTo>
                    <a:pt x="117" y="72"/>
                    <a:pt x="117" y="72"/>
                    <a:pt x="117" y="72"/>
                  </a:cubicBezTo>
                  <a:cubicBezTo>
                    <a:pt x="117" y="72"/>
                    <a:pt x="117" y="72"/>
                    <a:pt x="117" y="72"/>
                  </a:cubicBezTo>
                  <a:cubicBezTo>
                    <a:pt x="116" y="72"/>
                    <a:pt x="116" y="72"/>
                    <a:pt x="116" y="72"/>
                  </a:cubicBezTo>
                  <a:cubicBezTo>
                    <a:pt x="116" y="71"/>
                    <a:pt x="116" y="71"/>
                    <a:pt x="116" y="71"/>
                  </a:cubicBezTo>
                  <a:cubicBezTo>
                    <a:pt x="117" y="71"/>
                    <a:pt x="117" y="71"/>
                    <a:pt x="117" y="71"/>
                  </a:cubicBezTo>
                  <a:close/>
                  <a:moveTo>
                    <a:pt x="104" y="67"/>
                  </a:moveTo>
                  <a:cubicBezTo>
                    <a:pt x="106" y="66"/>
                    <a:pt x="106" y="66"/>
                    <a:pt x="106" y="66"/>
                  </a:cubicBezTo>
                  <a:cubicBezTo>
                    <a:pt x="107" y="67"/>
                    <a:pt x="107" y="67"/>
                    <a:pt x="107" y="67"/>
                  </a:cubicBezTo>
                  <a:cubicBezTo>
                    <a:pt x="108" y="67"/>
                    <a:pt x="108" y="67"/>
                    <a:pt x="108" y="67"/>
                  </a:cubicBezTo>
                  <a:cubicBezTo>
                    <a:pt x="109" y="66"/>
                    <a:pt x="109" y="66"/>
                    <a:pt x="109" y="66"/>
                  </a:cubicBezTo>
                  <a:cubicBezTo>
                    <a:pt x="110" y="67"/>
                    <a:pt x="110" y="67"/>
                    <a:pt x="110" y="67"/>
                  </a:cubicBezTo>
                  <a:cubicBezTo>
                    <a:pt x="110" y="67"/>
                    <a:pt x="110" y="67"/>
                    <a:pt x="110" y="67"/>
                  </a:cubicBezTo>
                  <a:cubicBezTo>
                    <a:pt x="111" y="67"/>
                    <a:pt x="111" y="67"/>
                    <a:pt x="111" y="67"/>
                  </a:cubicBezTo>
                  <a:cubicBezTo>
                    <a:pt x="112" y="68"/>
                    <a:pt x="112" y="68"/>
                    <a:pt x="112" y="68"/>
                  </a:cubicBezTo>
                  <a:cubicBezTo>
                    <a:pt x="112" y="69"/>
                    <a:pt x="112" y="69"/>
                    <a:pt x="112" y="69"/>
                  </a:cubicBezTo>
                  <a:cubicBezTo>
                    <a:pt x="112" y="70"/>
                    <a:pt x="112" y="70"/>
                    <a:pt x="112" y="70"/>
                  </a:cubicBezTo>
                  <a:cubicBezTo>
                    <a:pt x="111" y="70"/>
                    <a:pt x="111" y="70"/>
                    <a:pt x="111" y="70"/>
                  </a:cubicBezTo>
                  <a:cubicBezTo>
                    <a:pt x="110" y="70"/>
                    <a:pt x="110" y="70"/>
                    <a:pt x="110" y="70"/>
                  </a:cubicBezTo>
                  <a:cubicBezTo>
                    <a:pt x="109" y="70"/>
                    <a:pt x="109" y="70"/>
                    <a:pt x="109" y="70"/>
                  </a:cubicBezTo>
                  <a:cubicBezTo>
                    <a:pt x="108" y="69"/>
                    <a:pt x="108" y="69"/>
                    <a:pt x="108" y="69"/>
                  </a:cubicBezTo>
                  <a:cubicBezTo>
                    <a:pt x="107" y="69"/>
                    <a:pt x="107" y="69"/>
                    <a:pt x="107" y="69"/>
                  </a:cubicBezTo>
                  <a:cubicBezTo>
                    <a:pt x="107" y="68"/>
                    <a:pt x="107" y="68"/>
                    <a:pt x="107" y="68"/>
                  </a:cubicBezTo>
                  <a:cubicBezTo>
                    <a:pt x="106" y="68"/>
                    <a:pt x="106" y="68"/>
                    <a:pt x="106" y="68"/>
                  </a:cubicBezTo>
                  <a:cubicBezTo>
                    <a:pt x="105" y="68"/>
                    <a:pt x="105" y="68"/>
                    <a:pt x="105" y="68"/>
                  </a:cubicBezTo>
                  <a:cubicBezTo>
                    <a:pt x="104" y="67"/>
                    <a:pt x="104" y="67"/>
                    <a:pt x="104" y="67"/>
                  </a:cubicBezTo>
                  <a:cubicBezTo>
                    <a:pt x="104" y="67"/>
                    <a:pt x="104" y="67"/>
                    <a:pt x="104" y="67"/>
                  </a:cubicBezTo>
                  <a:close/>
                  <a:moveTo>
                    <a:pt x="90" y="57"/>
                  </a:moveTo>
                  <a:cubicBezTo>
                    <a:pt x="91" y="58"/>
                    <a:pt x="91" y="58"/>
                    <a:pt x="91" y="58"/>
                  </a:cubicBezTo>
                  <a:cubicBezTo>
                    <a:pt x="91" y="57"/>
                    <a:pt x="91" y="57"/>
                    <a:pt x="91" y="57"/>
                  </a:cubicBezTo>
                  <a:cubicBezTo>
                    <a:pt x="91" y="58"/>
                    <a:pt x="91" y="58"/>
                    <a:pt x="91" y="58"/>
                  </a:cubicBezTo>
                  <a:cubicBezTo>
                    <a:pt x="90" y="58"/>
                    <a:pt x="90" y="58"/>
                    <a:pt x="90" y="58"/>
                  </a:cubicBezTo>
                  <a:cubicBezTo>
                    <a:pt x="90" y="57"/>
                    <a:pt x="90" y="57"/>
                    <a:pt x="90" y="57"/>
                  </a:cubicBezTo>
                  <a:close/>
                  <a:moveTo>
                    <a:pt x="88" y="56"/>
                  </a:moveTo>
                  <a:cubicBezTo>
                    <a:pt x="88" y="57"/>
                    <a:pt x="88" y="57"/>
                    <a:pt x="88" y="57"/>
                  </a:cubicBezTo>
                  <a:cubicBezTo>
                    <a:pt x="89" y="56"/>
                    <a:pt x="89" y="56"/>
                    <a:pt x="89" y="56"/>
                  </a:cubicBezTo>
                  <a:cubicBezTo>
                    <a:pt x="89" y="56"/>
                    <a:pt x="89" y="56"/>
                    <a:pt x="89" y="56"/>
                  </a:cubicBezTo>
                  <a:cubicBezTo>
                    <a:pt x="90" y="56"/>
                    <a:pt x="90" y="56"/>
                    <a:pt x="90" y="56"/>
                  </a:cubicBezTo>
                  <a:cubicBezTo>
                    <a:pt x="89" y="56"/>
                    <a:pt x="89" y="56"/>
                    <a:pt x="89" y="56"/>
                  </a:cubicBezTo>
                  <a:cubicBezTo>
                    <a:pt x="89" y="56"/>
                    <a:pt x="89" y="56"/>
                    <a:pt x="89" y="56"/>
                  </a:cubicBezTo>
                  <a:cubicBezTo>
                    <a:pt x="88" y="56"/>
                    <a:pt x="88" y="56"/>
                    <a:pt x="88" y="56"/>
                  </a:cubicBezTo>
                  <a:cubicBezTo>
                    <a:pt x="88" y="56"/>
                    <a:pt x="88" y="56"/>
                    <a:pt x="88" y="56"/>
                  </a:cubicBezTo>
                  <a:cubicBezTo>
                    <a:pt x="88" y="56"/>
                    <a:pt x="88" y="56"/>
                    <a:pt x="88" y="56"/>
                  </a:cubicBezTo>
                  <a:close/>
                  <a:moveTo>
                    <a:pt x="135" y="60"/>
                  </a:moveTo>
                  <a:cubicBezTo>
                    <a:pt x="136" y="60"/>
                    <a:pt x="136" y="60"/>
                    <a:pt x="136" y="60"/>
                  </a:cubicBezTo>
                  <a:cubicBezTo>
                    <a:pt x="138" y="60"/>
                    <a:pt x="138" y="60"/>
                    <a:pt x="138" y="60"/>
                  </a:cubicBezTo>
                  <a:cubicBezTo>
                    <a:pt x="138" y="60"/>
                    <a:pt x="138" y="60"/>
                    <a:pt x="138" y="60"/>
                  </a:cubicBezTo>
                  <a:cubicBezTo>
                    <a:pt x="138" y="60"/>
                    <a:pt x="138" y="60"/>
                    <a:pt x="138" y="60"/>
                  </a:cubicBezTo>
                  <a:cubicBezTo>
                    <a:pt x="139" y="60"/>
                    <a:pt x="139" y="60"/>
                    <a:pt x="139" y="60"/>
                  </a:cubicBezTo>
                  <a:cubicBezTo>
                    <a:pt x="140" y="59"/>
                    <a:pt x="140" y="59"/>
                    <a:pt x="140" y="59"/>
                  </a:cubicBezTo>
                  <a:cubicBezTo>
                    <a:pt x="140" y="59"/>
                    <a:pt x="140" y="59"/>
                    <a:pt x="140" y="59"/>
                  </a:cubicBezTo>
                  <a:cubicBezTo>
                    <a:pt x="139" y="59"/>
                    <a:pt x="139" y="59"/>
                    <a:pt x="139" y="59"/>
                  </a:cubicBezTo>
                  <a:cubicBezTo>
                    <a:pt x="138" y="59"/>
                    <a:pt x="138" y="59"/>
                    <a:pt x="138" y="59"/>
                  </a:cubicBezTo>
                  <a:cubicBezTo>
                    <a:pt x="137" y="59"/>
                    <a:pt x="137" y="59"/>
                    <a:pt x="137" y="59"/>
                  </a:cubicBezTo>
                  <a:cubicBezTo>
                    <a:pt x="136" y="59"/>
                    <a:pt x="136" y="59"/>
                    <a:pt x="136" y="59"/>
                  </a:cubicBezTo>
                  <a:cubicBezTo>
                    <a:pt x="135" y="59"/>
                    <a:pt x="135" y="59"/>
                    <a:pt x="135" y="59"/>
                  </a:cubicBezTo>
                  <a:cubicBezTo>
                    <a:pt x="135" y="60"/>
                    <a:pt x="135" y="60"/>
                    <a:pt x="135" y="60"/>
                  </a:cubicBezTo>
                  <a:cubicBezTo>
                    <a:pt x="135" y="60"/>
                    <a:pt x="135" y="60"/>
                    <a:pt x="135" y="60"/>
                  </a:cubicBezTo>
                  <a:close/>
                  <a:moveTo>
                    <a:pt x="134" y="61"/>
                  </a:moveTo>
                  <a:cubicBezTo>
                    <a:pt x="134" y="62"/>
                    <a:pt x="134" y="62"/>
                    <a:pt x="134" y="62"/>
                  </a:cubicBezTo>
                  <a:cubicBezTo>
                    <a:pt x="134" y="62"/>
                    <a:pt x="134" y="62"/>
                    <a:pt x="134" y="62"/>
                  </a:cubicBezTo>
                  <a:cubicBezTo>
                    <a:pt x="134" y="62"/>
                    <a:pt x="134" y="62"/>
                    <a:pt x="134" y="62"/>
                  </a:cubicBezTo>
                  <a:cubicBezTo>
                    <a:pt x="134" y="61"/>
                    <a:pt x="134" y="61"/>
                    <a:pt x="134" y="61"/>
                  </a:cubicBezTo>
                  <a:close/>
                  <a:moveTo>
                    <a:pt x="130" y="61"/>
                  </a:moveTo>
                  <a:cubicBezTo>
                    <a:pt x="129" y="62"/>
                    <a:pt x="129" y="62"/>
                    <a:pt x="129" y="62"/>
                  </a:cubicBezTo>
                  <a:cubicBezTo>
                    <a:pt x="129" y="62"/>
                    <a:pt x="129" y="62"/>
                    <a:pt x="129" y="62"/>
                  </a:cubicBezTo>
                  <a:cubicBezTo>
                    <a:pt x="129" y="62"/>
                    <a:pt x="129" y="62"/>
                    <a:pt x="129" y="62"/>
                  </a:cubicBezTo>
                  <a:cubicBezTo>
                    <a:pt x="129" y="63"/>
                    <a:pt x="129" y="63"/>
                    <a:pt x="129" y="63"/>
                  </a:cubicBezTo>
                  <a:cubicBezTo>
                    <a:pt x="130" y="63"/>
                    <a:pt x="130" y="63"/>
                    <a:pt x="130" y="63"/>
                  </a:cubicBezTo>
                  <a:cubicBezTo>
                    <a:pt x="131" y="62"/>
                    <a:pt x="131" y="62"/>
                    <a:pt x="131" y="62"/>
                  </a:cubicBezTo>
                  <a:cubicBezTo>
                    <a:pt x="132" y="62"/>
                    <a:pt x="132" y="62"/>
                    <a:pt x="132" y="62"/>
                  </a:cubicBezTo>
                  <a:cubicBezTo>
                    <a:pt x="131" y="61"/>
                    <a:pt x="131" y="61"/>
                    <a:pt x="131" y="61"/>
                  </a:cubicBezTo>
                  <a:cubicBezTo>
                    <a:pt x="130" y="62"/>
                    <a:pt x="130" y="62"/>
                    <a:pt x="130" y="62"/>
                  </a:cubicBezTo>
                  <a:cubicBezTo>
                    <a:pt x="130" y="61"/>
                    <a:pt x="130" y="61"/>
                    <a:pt x="130" y="61"/>
                  </a:cubicBezTo>
                  <a:close/>
                  <a:moveTo>
                    <a:pt x="127" y="63"/>
                  </a:moveTo>
                  <a:cubicBezTo>
                    <a:pt x="127" y="63"/>
                    <a:pt x="127" y="63"/>
                    <a:pt x="127" y="63"/>
                  </a:cubicBezTo>
                  <a:cubicBezTo>
                    <a:pt x="128" y="63"/>
                    <a:pt x="128" y="63"/>
                    <a:pt x="128" y="63"/>
                  </a:cubicBezTo>
                  <a:cubicBezTo>
                    <a:pt x="128" y="62"/>
                    <a:pt x="128" y="62"/>
                    <a:pt x="128" y="62"/>
                  </a:cubicBezTo>
                  <a:cubicBezTo>
                    <a:pt x="128" y="62"/>
                    <a:pt x="128" y="62"/>
                    <a:pt x="128" y="62"/>
                  </a:cubicBezTo>
                  <a:cubicBezTo>
                    <a:pt x="128" y="62"/>
                    <a:pt x="128" y="62"/>
                    <a:pt x="128" y="62"/>
                  </a:cubicBezTo>
                  <a:cubicBezTo>
                    <a:pt x="127" y="63"/>
                    <a:pt x="127" y="63"/>
                    <a:pt x="127" y="63"/>
                  </a:cubicBezTo>
                  <a:cubicBezTo>
                    <a:pt x="127" y="63"/>
                    <a:pt x="127" y="63"/>
                    <a:pt x="127" y="63"/>
                  </a:cubicBezTo>
                  <a:close/>
                  <a:moveTo>
                    <a:pt x="124" y="63"/>
                  </a:moveTo>
                  <a:cubicBezTo>
                    <a:pt x="125" y="62"/>
                    <a:pt x="125" y="62"/>
                    <a:pt x="125" y="62"/>
                  </a:cubicBezTo>
                  <a:cubicBezTo>
                    <a:pt x="125" y="62"/>
                    <a:pt x="125" y="62"/>
                    <a:pt x="125" y="62"/>
                  </a:cubicBezTo>
                  <a:cubicBezTo>
                    <a:pt x="125" y="62"/>
                    <a:pt x="125" y="62"/>
                    <a:pt x="125" y="62"/>
                  </a:cubicBezTo>
                  <a:cubicBezTo>
                    <a:pt x="126" y="62"/>
                    <a:pt x="126" y="62"/>
                    <a:pt x="126" y="62"/>
                  </a:cubicBezTo>
                  <a:cubicBezTo>
                    <a:pt x="126" y="62"/>
                    <a:pt x="126" y="62"/>
                    <a:pt x="126" y="62"/>
                  </a:cubicBezTo>
                  <a:cubicBezTo>
                    <a:pt x="127" y="62"/>
                    <a:pt x="127" y="62"/>
                    <a:pt x="127" y="62"/>
                  </a:cubicBezTo>
                  <a:cubicBezTo>
                    <a:pt x="126" y="63"/>
                    <a:pt x="126" y="63"/>
                    <a:pt x="126" y="63"/>
                  </a:cubicBezTo>
                  <a:cubicBezTo>
                    <a:pt x="125" y="63"/>
                    <a:pt x="125" y="63"/>
                    <a:pt x="125" y="63"/>
                  </a:cubicBezTo>
                  <a:cubicBezTo>
                    <a:pt x="124" y="63"/>
                    <a:pt x="124" y="63"/>
                    <a:pt x="124" y="63"/>
                  </a:cubicBezTo>
                  <a:cubicBezTo>
                    <a:pt x="124" y="63"/>
                    <a:pt x="124" y="63"/>
                    <a:pt x="124" y="63"/>
                  </a:cubicBezTo>
                  <a:close/>
                  <a:moveTo>
                    <a:pt x="123" y="63"/>
                  </a:moveTo>
                  <a:cubicBezTo>
                    <a:pt x="122" y="63"/>
                    <a:pt x="122" y="63"/>
                    <a:pt x="122" y="63"/>
                  </a:cubicBezTo>
                  <a:cubicBezTo>
                    <a:pt x="122" y="64"/>
                    <a:pt x="122" y="64"/>
                    <a:pt x="122" y="64"/>
                  </a:cubicBezTo>
                  <a:cubicBezTo>
                    <a:pt x="122" y="63"/>
                    <a:pt x="122" y="63"/>
                    <a:pt x="122" y="63"/>
                  </a:cubicBezTo>
                  <a:cubicBezTo>
                    <a:pt x="123" y="63"/>
                    <a:pt x="123" y="63"/>
                    <a:pt x="123" y="63"/>
                  </a:cubicBezTo>
                  <a:close/>
                  <a:moveTo>
                    <a:pt x="124" y="62"/>
                  </a:moveTo>
                  <a:cubicBezTo>
                    <a:pt x="123" y="62"/>
                    <a:pt x="123" y="62"/>
                    <a:pt x="123" y="62"/>
                  </a:cubicBezTo>
                  <a:cubicBezTo>
                    <a:pt x="123" y="62"/>
                    <a:pt x="123" y="62"/>
                    <a:pt x="123" y="62"/>
                  </a:cubicBezTo>
                  <a:cubicBezTo>
                    <a:pt x="124" y="62"/>
                    <a:pt x="124" y="62"/>
                    <a:pt x="124" y="62"/>
                  </a:cubicBezTo>
                  <a:cubicBezTo>
                    <a:pt x="124" y="62"/>
                    <a:pt x="124" y="62"/>
                    <a:pt x="124" y="62"/>
                  </a:cubicBezTo>
                  <a:close/>
                  <a:moveTo>
                    <a:pt x="108" y="63"/>
                  </a:moveTo>
                  <a:cubicBezTo>
                    <a:pt x="108" y="63"/>
                    <a:pt x="108" y="63"/>
                    <a:pt x="108" y="63"/>
                  </a:cubicBezTo>
                  <a:cubicBezTo>
                    <a:pt x="109" y="62"/>
                    <a:pt x="109" y="62"/>
                    <a:pt x="109" y="62"/>
                  </a:cubicBezTo>
                  <a:cubicBezTo>
                    <a:pt x="112" y="61"/>
                    <a:pt x="112" y="61"/>
                    <a:pt x="112" y="61"/>
                  </a:cubicBezTo>
                  <a:cubicBezTo>
                    <a:pt x="113" y="62"/>
                    <a:pt x="113" y="62"/>
                    <a:pt x="113" y="62"/>
                  </a:cubicBezTo>
                  <a:cubicBezTo>
                    <a:pt x="113" y="62"/>
                    <a:pt x="113" y="62"/>
                    <a:pt x="113" y="62"/>
                  </a:cubicBezTo>
                  <a:cubicBezTo>
                    <a:pt x="114" y="62"/>
                    <a:pt x="114" y="62"/>
                    <a:pt x="114" y="62"/>
                  </a:cubicBezTo>
                  <a:cubicBezTo>
                    <a:pt x="116" y="63"/>
                    <a:pt x="116" y="63"/>
                    <a:pt x="116" y="63"/>
                  </a:cubicBezTo>
                  <a:cubicBezTo>
                    <a:pt x="117" y="62"/>
                    <a:pt x="117" y="62"/>
                    <a:pt x="117" y="62"/>
                  </a:cubicBezTo>
                  <a:cubicBezTo>
                    <a:pt x="118" y="63"/>
                    <a:pt x="118" y="63"/>
                    <a:pt x="118" y="63"/>
                  </a:cubicBezTo>
                  <a:cubicBezTo>
                    <a:pt x="118" y="63"/>
                    <a:pt x="118" y="63"/>
                    <a:pt x="118" y="63"/>
                  </a:cubicBezTo>
                  <a:cubicBezTo>
                    <a:pt x="119" y="63"/>
                    <a:pt x="119" y="63"/>
                    <a:pt x="119" y="63"/>
                  </a:cubicBezTo>
                  <a:cubicBezTo>
                    <a:pt x="120" y="62"/>
                    <a:pt x="120" y="62"/>
                    <a:pt x="120" y="62"/>
                  </a:cubicBezTo>
                  <a:cubicBezTo>
                    <a:pt x="121" y="62"/>
                    <a:pt x="121" y="62"/>
                    <a:pt x="121" y="62"/>
                  </a:cubicBezTo>
                  <a:cubicBezTo>
                    <a:pt x="121" y="61"/>
                    <a:pt x="121" y="61"/>
                    <a:pt x="121" y="61"/>
                  </a:cubicBezTo>
                  <a:cubicBezTo>
                    <a:pt x="121" y="61"/>
                    <a:pt x="121" y="61"/>
                    <a:pt x="121" y="61"/>
                  </a:cubicBezTo>
                  <a:cubicBezTo>
                    <a:pt x="122" y="61"/>
                    <a:pt x="122" y="61"/>
                    <a:pt x="122" y="61"/>
                  </a:cubicBezTo>
                  <a:cubicBezTo>
                    <a:pt x="123" y="61"/>
                    <a:pt x="123" y="61"/>
                    <a:pt x="123" y="61"/>
                  </a:cubicBezTo>
                  <a:cubicBezTo>
                    <a:pt x="123" y="62"/>
                    <a:pt x="123" y="62"/>
                    <a:pt x="123" y="62"/>
                  </a:cubicBezTo>
                  <a:cubicBezTo>
                    <a:pt x="122" y="62"/>
                    <a:pt x="122" y="62"/>
                    <a:pt x="122" y="62"/>
                  </a:cubicBezTo>
                  <a:cubicBezTo>
                    <a:pt x="122" y="63"/>
                    <a:pt x="122" y="63"/>
                    <a:pt x="122" y="63"/>
                  </a:cubicBezTo>
                  <a:cubicBezTo>
                    <a:pt x="121" y="63"/>
                    <a:pt x="121" y="63"/>
                    <a:pt x="121" y="63"/>
                  </a:cubicBezTo>
                  <a:cubicBezTo>
                    <a:pt x="120" y="64"/>
                    <a:pt x="120" y="64"/>
                    <a:pt x="120" y="64"/>
                  </a:cubicBezTo>
                  <a:cubicBezTo>
                    <a:pt x="120" y="64"/>
                    <a:pt x="120" y="64"/>
                    <a:pt x="120" y="64"/>
                  </a:cubicBezTo>
                  <a:cubicBezTo>
                    <a:pt x="119" y="64"/>
                    <a:pt x="119" y="64"/>
                    <a:pt x="119" y="64"/>
                  </a:cubicBezTo>
                  <a:cubicBezTo>
                    <a:pt x="118" y="64"/>
                    <a:pt x="118" y="64"/>
                    <a:pt x="118" y="64"/>
                  </a:cubicBezTo>
                  <a:cubicBezTo>
                    <a:pt x="116" y="64"/>
                    <a:pt x="116" y="64"/>
                    <a:pt x="116" y="64"/>
                  </a:cubicBezTo>
                  <a:cubicBezTo>
                    <a:pt x="115" y="64"/>
                    <a:pt x="115" y="64"/>
                    <a:pt x="115" y="64"/>
                  </a:cubicBezTo>
                  <a:cubicBezTo>
                    <a:pt x="114" y="64"/>
                    <a:pt x="114" y="64"/>
                    <a:pt x="114" y="64"/>
                  </a:cubicBezTo>
                  <a:cubicBezTo>
                    <a:pt x="114" y="65"/>
                    <a:pt x="114" y="65"/>
                    <a:pt x="114" y="65"/>
                  </a:cubicBezTo>
                  <a:cubicBezTo>
                    <a:pt x="113" y="65"/>
                    <a:pt x="113" y="65"/>
                    <a:pt x="113" y="65"/>
                  </a:cubicBezTo>
                  <a:cubicBezTo>
                    <a:pt x="113" y="64"/>
                    <a:pt x="113" y="64"/>
                    <a:pt x="113" y="64"/>
                  </a:cubicBezTo>
                  <a:cubicBezTo>
                    <a:pt x="112" y="65"/>
                    <a:pt x="112" y="65"/>
                    <a:pt x="112" y="65"/>
                  </a:cubicBezTo>
                  <a:cubicBezTo>
                    <a:pt x="111" y="64"/>
                    <a:pt x="111" y="64"/>
                    <a:pt x="111" y="64"/>
                  </a:cubicBezTo>
                  <a:cubicBezTo>
                    <a:pt x="111" y="64"/>
                    <a:pt x="111" y="64"/>
                    <a:pt x="111" y="64"/>
                  </a:cubicBezTo>
                  <a:cubicBezTo>
                    <a:pt x="110" y="64"/>
                    <a:pt x="110" y="64"/>
                    <a:pt x="110" y="64"/>
                  </a:cubicBezTo>
                  <a:cubicBezTo>
                    <a:pt x="109" y="64"/>
                    <a:pt x="109" y="64"/>
                    <a:pt x="109" y="64"/>
                  </a:cubicBezTo>
                  <a:cubicBezTo>
                    <a:pt x="109" y="64"/>
                    <a:pt x="109" y="64"/>
                    <a:pt x="109" y="64"/>
                  </a:cubicBezTo>
                  <a:cubicBezTo>
                    <a:pt x="108" y="64"/>
                    <a:pt x="108" y="64"/>
                    <a:pt x="108" y="64"/>
                  </a:cubicBezTo>
                  <a:cubicBezTo>
                    <a:pt x="108" y="63"/>
                    <a:pt x="108" y="63"/>
                    <a:pt x="108" y="63"/>
                  </a:cubicBezTo>
                  <a:close/>
                  <a:moveTo>
                    <a:pt x="107" y="63"/>
                  </a:moveTo>
                  <a:cubicBezTo>
                    <a:pt x="107" y="64"/>
                    <a:pt x="107" y="64"/>
                    <a:pt x="107" y="64"/>
                  </a:cubicBezTo>
                  <a:cubicBezTo>
                    <a:pt x="108" y="64"/>
                    <a:pt x="108" y="64"/>
                    <a:pt x="108" y="64"/>
                  </a:cubicBezTo>
                  <a:cubicBezTo>
                    <a:pt x="108" y="63"/>
                    <a:pt x="108" y="63"/>
                    <a:pt x="108" y="63"/>
                  </a:cubicBezTo>
                  <a:cubicBezTo>
                    <a:pt x="107" y="63"/>
                    <a:pt x="107" y="63"/>
                    <a:pt x="107" y="63"/>
                  </a:cubicBezTo>
                  <a:close/>
                  <a:moveTo>
                    <a:pt x="107" y="63"/>
                  </a:moveTo>
                  <a:cubicBezTo>
                    <a:pt x="106" y="63"/>
                    <a:pt x="106" y="63"/>
                    <a:pt x="106" y="63"/>
                  </a:cubicBezTo>
                  <a:cubicBezTo>
                    <a:pt x="106" y="64"/>
                    <a:pt x="106" y="64"/>
                    <a:pt x="106" y="64"/>
                  </a:cubicBezTo>
                  <a:cubicBezTo>
                    <a:pt x="106" y="64"/>
                    <a:pt x="106" y="64"/>
                    <a:pt x="106" y="64"/>
                  </a:cubicBezTo>
                  <a:cubicBezTo>
                    <a:pt x="107" y="63"/>
                    <a:pt x="107" y="63"/>
                    <a:pt x="107" y="63"/>
                  </a:cubicBezTo>
                  <a:cubicBezTo>
                    <a:pt x="107" y="63"/>
                    <a:pt x="107" y="63"/>
                    <a:pt x="107" y="63"/>
                  </a:cubicBezTo>
                  <a:close/>
                  <a:moveTo>
                    <a:pt x="94" y="63"/>
                  </a:moveTo>
                  <a:cubicBezTo>
                    <a:pt x="94" y="64"/>
                    <a:pt x="94" y="64"/>
                    <a:pt x="94" y="64"/>
                  </a:cubicBezTo>
                  <a:cubicBezTo>
                    <a:pt x="94" y="64"/>
                    <a:pt x="94" y="64"/>
                    <a:pt x="94" y="64"/>
                  </a:cubicBezTo>
                  <a:cubicBezTo>
                    <a:pt x="94" y="64"/>
                    <a:pt x="94" y="64"/>
                    <a:pt x="94" y="64"/>
                  </a:cubicBezTo>
                  <a:cubicBezTo>
                    <a:pt x="95" y="65"/>
                    <a:pt x="95" y="65"/>
                    <a:pt x="95" y="65"/>
                  </a:cubicBezTo>
                  <a:cubicBezTo>
                    <a:pt x="95" y="65"/>
                    <a:pt x="95" y="65"/>
                    <a:pt x="95" y="65"/>
                  </a:cubicBezTo>
                  <a:cubicBezTo>
                    <a:pt x="96" y="65"/>
                    <a:pt x="96" y="65"/>
                    <a:pt x="96" y="65"/>
                  </a:cubicBezTo>
                  <a:cubicBezTo>
                    <a:pt x="97" y="65"/>
                    <a:pt x="97" y="65"/>
                    <a:pt x="97" y="65"/>
                  </a:cubicBezTo>
                  <a:cubicBezTo>
                    <a:pt x="98" y="65"/>
                    <a:pt x="98" y="65"/>
                    <a:pt x="98" y="65"/>
                  </a:cubicBezTo>
                  <a:cubicBezTo>
                    <a:pt x="98" y="64"/>
                    <a:pt x="98" y="64"/>
                    <a:pt x="98" y="64"/>
                  </a:cubicBezTo>
                  <a:cubicBezTo>
                    <a:pt x="99" y="65"/>
                    <a:pt x="99" y="65"/>
                    <a:pt x="99" y="65"/>
                  </a:cubicBezTo>
                  <a:cubicBezTo>
                    <a:pt x="100" y="64"/>
                    <a:pt x="100" y="64"/>
                    <a:pt x="100" y="64"/>
                  </a:cubicBezTo>
                  <a:cubicBezTo>
                    <a:pt x="101" y="65"/>
                    <a:pt x="101" y="65"/>
                    <a:pt x="101" y="65"/>
                  </a:cubicBezTo>
                  <a:cubicBezTo>
                    <a:pt x="102" y="64"/>
                    <a:pt x="102" y="64"/>
                    <a:pt x="102" y="64"/>
                  </a:cubicBezTo>
                  <a:cubicBezTo>
                    <a:pt x="102" y="64"/>
                    <a:pt x="102" y="64"/>
                    <a:pt x="102" y="64"/>
                  </a:cubicBezTo>
                  <a:cubicBezTo>
                    <a:pt x="103" y="64"/>
                    <a:pt x="103" y="64"/>
                    <a:pt x="103" y="64"/>
                  </a:cubicBezTo>
                  <a:cubicBezTo>
                    <a:pt x="104" y="64"/>
                    <a:pt x="104" y="64"/>
                    <a:pt x="104" y="64"/>
                  </a:cubicBezTo>
                  <a:cubicBezTo>
                    <a:pt x="104" y="64"/>
                    <a:pt x="104" y="64"/>
                    <a:pt x="104" y="64"/>
                  </a:cubicBezTo>
                  <a:cubicBezTo>
                    <a:pt x="105" y="64"/>
                    <a:pt x="105" y="64"/>
                    <a:pt x="105" y="64"/>
                  </a:cubicBezTo>
                  <a:cubicBezTo>
                    <a:pt x="105" y="63"/>
                    <a:pt x="105" y="63"/>
                    <a:pt x="105" y="63"/>
                  </a:cubicBezTo>
                  <a:cubicBezTo>
                    <a:pt x="105" y="63"/>
                    <a:pt x="105" y="63"/>
                    <a:pt x="105" y="63"/>
                  </a:cubicBezTo>
                  <a:cubicBezTo>
                    <a:pt x="105" y="63"/>
                    <a:pt x="105" y="63"/>
                    <a:pt x="105" y="63"/>
                  </a:cubicBezTo>
                  <a:cubicBezTo>
                    <a:pt x="105" y="62"/>
                    <a:pt x="105" y="62"/>
                    <a:pt x="105" y="62"/>
                  </a:cubicBezTo>
                  <a:cubicBezTo>
                    <a:pt x="104" y="62"/>
                    <a:pt x="104" y="62"/>
                    <a:pt x="104" y="62"/>
                  </a:cubicBezTo>
                  <a:cubicBezTo>
                    <a:pt x="104" y="62"/>
                    <a:pt x="104" y="62"/>
                    <a:pt x="104" y="62"/>
                  </a:cubicBezTo>
                  <a:cubicBezTo>
                    <a:pt x="103" y="63"/>
                    <a:pt x="103" y="63"/>
                    <a:pt x="103" y="63"/>
                  </a:cubicBezTo>
                  <a:cubicBezTo>
                    <a:pt x="103" y="62"/>
                    <a:pt x="103" y="62"/>
                    <a:pt x="103" y="62"/>
                  </a:cubicBezTo>
                  <a:cubicBezTo>
                    <a:pt x="102" y="61"/>
                    <a:pt x="102" y="61"/>
                    <a:pt x="102" y="61"/>
                  </a:cubicBezTo>
                  <a:cubicBezTo>
                    <a:pt x="101" y="62"/>
                    <a:pt x="101" y="62"/>
                    <a:pt x="101" y="62"/>
                  </a:cubicBezTo>
                  <a:cubicBezTo>
                    <a:pt x="101" y="61"/>
                    <a:pt x="101" y="61"/>
                    <a:pt x="101" y="61"/>
                  </a:cubicBezTo>
                  <a:cubicBezTo>
                    <a:pt x="100" y="61"/>
                    <a:pt x="100" y="61"/>
                    <a:pt x="100" y="61"/>
                  </a:cubicBezTo>
                  <a:cubicBezTo>
                    <a:pt x="99" y="62"/>
                    <a:pt x="99" y="62"/>
                    <a:pt x="99" y="62"/>
                  </a:cubicBezTo>
                  <a:cubicBezTo>
                    <a:pt x="99" y="62"/>
                    <a:pt x="99" y="62"/>
                    <a:pt x="99" y="62"/>
                  </a:cubicBezTo>
                  <a:cubicBezTo>
                    <a:pt x="101" y="63"/>
                    <a:pt x="101" y="63"/>
                    <a:pt x="101" y="63"/>
                  </a:cubicBezTo>
                  <a:cubicBezTo>
                    <a:pt x="101" y="63"/>
                    <a:pt x="101" y="63"/>
                    <a:pt x="101" y="63"/>
                  </a:cubicBezTo>
                  <a:cubicBezTo>
                    <a:pt x="100" y="63"/>
                    <a:pt x="100" y="63"/>
                    <a:pt x="100" y="63"/>
                  </a:cubicBezTo>
                  <a:cubicBezTo>
                    <a:pt x="99" y="64"/>
                    <a:pt x="99" y="64"/>
                    <a:pt x="99" y="64"/>
                  </a:cubicBezTo>
                  <a:cubicBezTo>
                    <a:pt x="98" y="63"/>
                    <a:pt x="98" y="63"/>
                    <a:pt x="98" y="63"/>
                  </a:cubicBezTo>
                  <a:cubicBezTo>
                    <a:pt x="98" y="62"/>
                    <a:pt x="98" y="62"/>
                    <a:pt x="98" y="62"/>
                  </a:cubicBezTo>
                  <a:cubicBezTo>
                    <a:pt x="98" y="62"/>
                    <a:pt x="98" y="62"/>
                    <a:pt x="98" y="62"/>
                  </a:cubicBezTo>
                  <a:cubicBezTo>
                    <a:pt x="97" y="62"/>
                    <a:pt x="97" y="62"/>
                    <a:pt x="97" y="62"/>
                  </a:cubicBezTo>
                  <a:cubicBezTo>
                    <a:pt x="96" y="62"/>
                    <a:pt x="96" y="62"/>
                    <a:pt x="96" y="62"/>
                  </a:cubicBezTo>
                  <a:cubicBezTo>
                    <a:pt x="95" y="63"/>
                    <a:pt x="95" y="63"/>
                    <a:pt x="95" y="63"/>
                  </a:cubicBezTo>
                  <a:cubicBezTo>
                    <a:pt x="95" y="63"/>
                    <a:pt x="94" y="63"/>
                    <a:pt x="94" y="63"/>
                  </a:cubicBezTo>
                  <a:close/>
                  <a:moveTo>
                    <a:pt x="92" y="62"/>
                  </a:moveTo>
                  <a:cubicBezTo>
                    <a:pt x="93" y="62"/>
                    <a:pt x="93" y="62"/>
                    <a:pt x="93" y="62"/>
                  </a:cubicBezTo>
                  <a:cubicBezTo>
                    <a:pt x="94" y="62"/>
                    <a:pt x="94" y="62"/>
                    <a:pt x="94" y="62"/>
                  </a:cubicBezTo>
                  <a:cubicBezTo>
                    <a:pt x="94" y="63"/>
                    <a:pt x="94" y="63"/>
                    <a:pt x="94" y="63"/>
                  </a:cubicBezTo>
                  <a:cubicBezTo>
                    <a:pt x="93" y="64"/>
                    <a:pt x="93" y="64"/>
                    <a:pt x="93" y="64"/>
                  </a:cubicBezTo>
                  <a:cubicBezTo>
                    <a:pt x="93" y="64"/>
                    <a:pt x="93" y="64"/>
                    <a:pt x="93" y="64"/>
                  </a:cubicBezTo>
                  <a:cubicBezTo>
                    <a:pt x="93" y="64"/>
                    <a:pt x="93" y="64"/>
                    <a:pt x="93" y="64"/>
                  </a:cubicBezTo>
                  <a:cubicBezTo>
                    <a:pt x="92" y="64"/>
                    <a:pt x="92" y="64"/>
                    <a:pt x="92" y="64"/>
                  </a:cubicBezTo>
                  <a:cubicBezTo>
                    <a:pt x="91" y="64"/>
                    <a:pt x="91" y="64"/>
                    <a:pt x="91" y="64"/>
                  </a:cubicBezTo>
                  <a:cubicBezTo>
                    <a:pt x="90" y="64"/>
                    <a:pt x="90" y="64"/>
                    <a:pt x="90" y="64"/>
                  </a:cubicBezTo>
                  <a:cubicBezTo>
                    <a:pt x="91" y="63"/>
                    <a:pt x="91" y="63"/>
                    <a:pt x="91" y="63"/>
                  </a:cubicBezTo>
                  <a:cubicBezTo>
                    <a:pt x="91" y="63"/>
                    <a:pt x="91" y="63"/>
                    <a:pt x="91" y="63"/>
                  </a:cubicBezTo>
                  <a:cubicBezTo>
                    <a:pt x="92" y="62"/>
                    <a:pt x="92" y="62"/>
                    <a:pt x="92" y="62"/>
                  </a:cubicBezTo>
                  <a:close/>
                  <a:moveTo>
                    <a:pt x="89" y="64"/>
                  </a:moveTo>
                  <a:cubicBezTo>
                    <a:pt x="89" y="63"/>
                    <a:pt x="89" y="63"/>
                    <a:pt x="89" y="63"/>
                  </a:cubicBezTo>
                  <a:cubicBezTo>
                    <a:pt x="89" y="64"/>
                    <a:pt x="89" y="64"/>
                    <a:pt x="89" y="64"/>
                  </a:cubicBezTo>
                  <a:cubicBezTo>
                    <a:pt x="89" y="64"/>
                    <a:pt x="89" y="64"/>
                    <a:pt x="89" y="64"/>
                  </a:cubicBezTo>
                  <a:cubicBezTo>
                    <a:pt x="89" y="64"/>
                    <a:pt x="89" y="64"/>
                    <a:pt x="89" y="64"/>
                  </a:cubicBezTo>
                  <a:close/>
                  <a:moveTo>
                    <a:pt x="85" y="61"/>
                  </a:moveTo>
                  <a:cubicBezTo>
                    <a:pt x="85" y="62"/>
                    <a:pt x="85" y="62"/>
                    <a:pt x="85" y="62"/>
                  </a:cubicBezTo>
                  <a:cubicBezTo>
                    <a:pt x="85" y="62"/>
                    <a:pt x="85" y="62"/>
                    <a:pt x="85" y="62"/>
                  </a:cubicBezTo>
                  <a:cubicBezTo>
                    <a:pt x="86" y="63"/>
                    <a:pt x="86" y="63"/>
                    <a:pt x="86" y="63"/>
                  </a:cubicBezTo>
                  <a:cubicBezTo>
                    <a:pt x="87" y="63"/>
                    <a:pt x="87" y="63"/>
                    <a:pt x="87" y="63"/>
                  </a:cubicBezTo>
                  <a:cubicBezTo>
                    <a:pt x="87" y="64"/>
                    <a:pt x="87" y="64"/>
                    <a:pt x="87" y="64"/>
                  </a:cubicBezTo>
                  <a:cubicBezTo>
                    <a:pt x="88" y="63"/>
                    <a:pt x="88" y="63"/>
                    <a:pt x="88" y="63"/>
                  </a:cubicBezTo>
                  <a:cubicBezTo>
                    <a:pt x="89" y="63"/>
                    <a:pt x="89" y="63"/>
                    <a:pt x="89" y="63"/>
                  </a:cubicBezTo>
                  <a:cubicBezTo>
                    <a:pt x="89" y="63"/>
                    <a:pt x="89" y="63"/>
                    <a:pt x="89" y="63"/>
                  </a:cubicBezTo>
                  <a:cubicBezTo>
                    <a:pt x="90" y="63"/>
                    <a:pt x="90" y="63"/>
                    <a:pt x="90" y="63"/>
                  </a:cubicBezTo>
                  <a:cubicBezTo>
                    <a:pt x="90" y="62"/>
                    <a:pt x="90" y="62"/>
                    <a:pt x="90" y="62"/>
                  </a:cubicBezTo>
                  <a:cubicBezTo>
                    <a:pt x="89" y="61"/>
                    <a:pt x="89" y="61"/>
                    <a:pt x="89" y="61"/>
                  </a:cubicBezTo>
                  <a:cubicBezTo>
                    <a:pt x="88" y="61"/>
                    <a:pt x="88" y="61"/>
                    <a:pt x="88" y="61"/>
                  </a:cubicBezTo>
                  <a:cubicBezTo>
                    <a:pt x="87" y="61"/>
                    <a:pt x="87" y="61"/>
                    <a:pt x="87" y="61"/>
                  </a:cubicBezTo>
                  <a:cubicBezTo>
                    <a:pt x="86" y="61"/>
                    <a:pt x="86" y="61"/>
                    <a:pt x="86" y="61"/>
                  </a:cubicBezTo>
                  <a:cubicBezTo>
                    <a:pt x="85" y="61"/>
                    <a:pt x="85" y="61"/>
                    <a:pt x="85" y="61"/>
                  </a:cubicBezTo>
                  <a:close/>
                  <a:moveTo>
                    <a:pt x="192" y="62"/>
                  </a:moveTo>
                  <a:cubicBezTo>
                    <a:pt x="193" y="62"/>
                    <a:pt x="193" y="62"/>
                    <a:pt x="193" y="62"/>
                  </a:cubicBezTo>
                  <a:cubicBezTo>
                    <a:pt x="193" y="62"/>
                    <a:pt x="193" y="62"/>
                    <a:pt x="193" y="62"/>
                  </a:cubicBezTo>
                  <a:cubicBezTo>
                    <a:pt x="194" y="62"/>
                    <a:pt x="194" y="62"/>
                    <a:pt x="194" y="62"/>
                  </a:cubicBezTo>
                  <a:cubicBezTo>
                    <a:pt x="193" y="61"/>
                    <a:pt x="193" y="61"/>
                    <a:pt x="193" y="61"/>
                  </a:cubicBezTo>
                  <a:cubicBezTo>
                    <a:pt x="193" y="61"/>
                    <a:pt x="193" y="61"/>
                    <a:pt x="193" y="61"/>
                  </a:cubicBezTo>
                  <a:cubicBezTo>
                    <a:pt x="193" y="61"/>
                    <a:pt x="193" y="61"/>
                    <a:pt x="193" y="61"/>
                  </a:cubicBezTo>
                  <a:cubicBezTo>
                    <a:pt x="192" y="62"/>
                    <a:pt x="192" y="62"/>
                    <a:pt x="192" y="62"/>
                  </a:cubicBezTo>
                  <a:close/>
                  <a:moveTo>
                    <a:pt x="188" y="62"/>
                  </a:moveTo>
                  <a:cubicBezTo>
                    <a:pt x="188" y="62"/>
                    <a:pt x="189" y="62"/>
                    <a:pt x="189" y="62"/>
                  </a:cubicBezTo>
                  <a:cubicBezTo>
                    <a:pt x="190" y="62"/>
                    <a:pt x="190" y="62"/>
                    <a:pt x="190" y="62"/>
                  </a:cubicBezTo>
                  <a:cubicBezTo>
                    <a:pt x="191" y="62"/>
                    <a:pt x="191" y="62"/>
                    <a:pt x="191" y="62"/>
                  </a:cubicBezTo>
                  <a:cubicBezTo>
                    <a:pt x="192" y="62"/>
                    <a:pt x="192" y="62"/>
                    <a:pt x="192" y="62"/>
                  </a:cubicBezTo>
                  <a:cubicBezTo>
                    <a:pt x="192" y="61"/>
                    <a:pt x="192" y="61"/>
                    <a:pt x="192" y="61"/>
                  </a:cubicBezTo>
                  <a:cubicBezTo>
                    <a:pt x="193" y="61"/>
                    <a:pt x="193" y="61"/>
                    <a:pt x="193" y="61"/>
                  </a:cubicBezTo>
                  <a:cubicBezTo>
                    <a:pt x="194" y="60"/>
                    <a:pt x="194" y="60"/>
                    <a:pt x="194" y="60"/>
                  </a:cubicBezTo>
                  <a:cubicBezTo>
                    <a:pt x="194" y="60"/>
                    <a:pt x="194" y="60"/>
                    <a:pt x="194" y="60"/>
                  </a:cubicBezTo>
                  <a:cubicBezTo>
                    <a:pt x="194" y="60"/>
                    <a:pt x="194" y="60"/>
                    <a:pt x="194" y="60"/>
                  </a:cubicBezTo>
                  <a:cubicBezTo>
                    <a:pt x="194" y="59"/>
                    <a:pt x="194" y="59"/>
                    <a:pt x="194" y="59"/>
                  </a:cubicBezTo>
                  <a:cubicBezTo>
                    <a:pt x="194" y="59"/>
                    <a:pt x="194" y="59"/>
                    <a:pt x="194" y="59"/>
                  </a:cubicBezTo>
                  <a:cubicBezTo>
                    <a:pt x="193" y="58"/>
                    <a:pt x="193" y="58"/>
                    <a:pt x="193" y="58"/>
                  </a:cubicBezTo>
                  <a:cubicBezTo>
                    <a:pt x="193" y="58"/>
                    <a:pt x="193" y="58"/>
                    <a:pt x="193" y="58"/>
                  </a:cubicBezTo>
                  <a:cubicBezTo>
                    <a:pt x="192" y="58"/>
                    <a:pt x="192" y="58"/>
                    <a:pt x="192" y="58"/>
                  </a:cubicBezTo>
                  <a:cubicBezTo>
                    <a:pt x="191" y="58"/>
                    <a:pt x="191" y="58"/>
                    <a:pt x="191" y="58"/>
                  </a:cubicBezTo>
                  <a:cubicBezTo>
                    <a:pt x="190" y="59"/>
                    <a:pt x="190" y="59"/>
                    <a:pt x="190" y="59"/>
                  </a:cubicBezTo>
                  <a:cubicBezTo>
                    <a:pt x="190" y="60"/>
                    <a:pt x="190" y="60"/>
                    <a:pt x="190" y="60"/>
                  </a:cubicBezTo>
                  <a:cubicBezTo>
                    <a:pt x="188" y="62"/>
                    <a:pt x="188" y="62"/>
                    <a:pt x="188" y="62"/>
                  </a:cubicBezTo>
                  <a:close/>
                  <a:moveTo>
                    <a:pt x="78" y="56"/>
                  </a:moveTo>
                  <a:cubicBezTo>
                    <a:pt x="77" y="57"/>
                    <a:pt x="77" y="57"/>
                    <a:pt x="77" y="57"/>
                  </a:cubicBezTo>
                  <a:cubicBezTo>
                    <a:pt x="78" y="57"/>
                    <a:pt x="78" y="57"/>
                    <a:pt x="78" y="57"/>
                  </a:cubicBezTo>
                  <a:cubicBezTo>
                    <a:pt x="79" y="58"/>
                    <a:pt x="79" y="58"/>
                    <a:pt x="79" y="58"/>
                  </a:cubicBezTo>
                  <a:cubicBezTo>
                    <a:pt x="79" y="57"/>
                    <a:pt x="79" y="57"/>
                    <a:pt x="79" y="57"/>
                  </a:cubicBezTo>
                  <a:cubicBezTo>
                    <a:pt x="81" y="57"/>
                    <a:pt x="81" y="57"/>
                    <a:pt x="81" y="57"/>
                  </a:cubicBezTo>
                  <a:cubicBezTo>
                    <a:pt x="82" y="57"/>
                    <a:pt x="82" y="57"/>
                    <a:pt x="82" y="57"/>
                  </a:cubicBezTo>
                  <a:cubicBezTo>
                    <a:pt x="83" y="57"/>
                    <a:pt x="83" y="57"/>
                    <a:pt x="83" y="57"/>
                  </a:cubicBezTo>
                  <a:cubicBezTo>
                    <a:pt x="83" y="56"/>
                    <a:pt x="83" y="56"/>
                    <a:pt x="83" y="56"/>
                  </a:cubicBezTo>
                  <a:cubicBezTo>
                    <a:pt x="82" y="56"/>
                    <a:pt x="82" y="56"/>
                    <a:pt x="82" y="56"/>
                  </a:cubicBezTo>
                  <a:cubicBezTo>
                    <a:pt x="81" y="56"/>
                    <a:pt x="81" y="56"/>
                    <a:pt x="81" y="56"/>
                  </a:cubicBezTo>
                  <a:cubicBezTo>
                    <a:pt x="81" y="56"/>
                    <a:pt x="81" y="56"/>
                    <a:pt x="81" y="56"/>
                  </a:cubicBezTo>
                  <a:cubicBezTo>
                    <a:pt x="78" y="56"/>
                    <a:pt x="78" y="56"/>
                    <a:pt x="78" y="56"/>
                  </a:cubicBezTo>
                  <a:cubicBezTo>
                    <a:pt x="78" y="56"/>
                    <a:pt x="78" y="56"/>
                    <a:pt x="78" y="56"/>
                  </a:cubicBezTo>
                  <a:close/>
                  <a:moveTo>
                    <a:pt x="44" y="55"/>
                  </a:moveTo>
                  <a:cubicBezTo>
                    <a:pt x="44" y="55"/>
                    <a:pt x="44" y="55"/>
                    <a:pt x="44" y="55"/>
                  </a:cubicBezTo>
                  <a:cubicBezTo>
                    <a:pt x="45" y="55"/>
                    <a:pt x="45" y="55"/>
                    <a:pt x="45" y="55"/>
                  </a:cubicBezTo>
                  <a:cubicBezTo>
                    <a:pt x="45" y="55"/>
                    <a:pt x="45" y="55"/>
                    <a:pt x="45" y="55"/>
                  </a:cubicBezTo>
                  <a:cubicBezTo>
                    <a:pt x="44" y="55"/>
                    <a:pt x="44" y="55"/>
                    <a:pt x="44" y="55"/>
                  </a:cubicBezTo>
                  <a:close/>
                  <a:moveTo>
                    <a:pt x="45" y="55"/>
                  </a:moveTo>
                  <a:cubicBezTo>
                    <a:pt x="45" y="55"/>
                    <a:pt x="45" y="55"/>
                    <a:pt x="45" y="55"/>
                  </a:cubicBezTo>
                  <a:cubicBezTo>
                    <a:pt x="46" y="55"/>
                    <a:pt x="46" y="55"/>
                    <a:pt x="46" y="55"/>
                  </a:cubicBezTo>
                  <a:cubicBezTo>
                    <a:pt x="46" y="54"/>
                    <a:pt x="46" y="54"/>
                    <a:pt x="46" y="54"/>
                  </a:cubicBezTo>
                  <a:cubicBezTo>
                    <a:pt x="47" y="54"/>
                    <a:pt x="47" y="54"/>
                    <a:pt x="47" y="54"/>
                  </a:cubicBezTo>
                  <a:cubicBezTo>
                    <a:pt x="47" y="53"/>
                    <a:pt x="47" y="53"/>
                    <a:pt x="47" y="53"/>
                  </a:cubicBezTo>
                  <a:cubicBezTo>
                    <a:pt x="47" y="53"/>
                    <a:pt x="47" y="53"/>
                    <a:pt x="47" y="53"/>
                  </a:cubicBezTo>
                  <a:cubicBezTo>
                    <a:pt x="48" y="52"/>
                    <a:pt x="48" y="52"/>
                    <a:pt x="48" y="52"/>
                  </a:cubicBezTo>
                  <a:cubicBezTo>
                    <a:pt x="49" y="52"/>
                    <a:pt x="49" y="52"/>
                    <a:pt x="49" y="52"/>
                  </a:cubicBezTo>
                  <a:cubicBezTo>
                    <a:pt x="50" y="52"/>
                    <a:pt x="50" y="52"/>
                    <a:pt x="50" y="52"/>
                  </a:cubicBezTo>
                  <a:cubicBezTo>
                    <a:pt x="51" y="52"/>
                    <a:pt x="51" y="52"/>
                    <a:pt x="51" y="52"/>
                  </a:cubicBezTo>
                  <a:cubicBezTo>
                    <a:pt x="52" y="53"/>
                    <a:pt x="52" y="53"/>
                    <a:pt x="52" y="53"/>
                  </a:cubicBezTo>
                  <a:cubicBezTo>
                    <a:pt x="52" y="52"/>
                    <a:pt x="52" y="52"/>
                    <a:pt x="52" y="52"/>
                  </a:cubicBezTo>
                  <a:cubicBezTo>
                    <a:pt x="53" y="52"/>
                    <a:pt x="53" y="52"/>
                    <a:pt x="53" y="52"/>
                  </a:cubicBezTo>
                  <a:cubicBezTo>
                    <a:pt x="54" y="52"/>
                    <a:pt x="54" y="52"/>
                    <a:pt x="54" y="52"/>
                  </a:cubicBezTo>
                  <a:cubicBezTo>
                    <a:pt x="55" y="53"/>
                    <a:pt x="55" y="53"/>
                    <a:pt x="55" y="53"/>
                  </a:cubicBezTo>
                  <a:cubicBezTo>
                    <a:pt x="56" y="53"/>
                    <a:pt x="56" y="53"/>
                    <a:pt x="56" y="53"/>
                  </a:cubicBezTo>
                  <a:cubicBezTo>
                    <a:pt x="58" y="53"/>
                    <a:pt x="58" y="53"/>
                    <a:pt x="58" y="53"/>
                  </a:cubicBezTo>
                  <a:cubicBezTo>
                    <a:pt x="59" y="54"/>
                    <a:pt x="59" y="54"/>
                    <a:pt x="59" y="54"/>
                  </a:cubicBezTo>
                  <a:cubicBezTo>
                    <a:pt x="59" y="55"/>
                    <a:pt x="59" y="55"/>
                    <a:pt x="59" y="55"/>
                  </a:cubicBezTo>
                  <a:cubicBezTo>
                    <a:pt x="59" y="55"/>
                    <a:pt x="59" y="55"/>
                    <a:pt x="59" y="55"/>
                  </a:cubicBezTo>
                  <a:cubicBezTo>
                    <a:pt x="61" y="56"/>
                    <a:pt x="61" y="56"/>
                    <a:pt x="61" y="56"/>
                  </a:cubicBezTo>
                  <a:cubicBezTo>
                    <a:pt x="63" y="56"/>
                    <a:pt x="63" y="56"/>
                    <a:pt x="63" y="56"/>
                  </a:cubicBezTo>
                  <a:cubicBezTo>
                    <a:pt x="66" y="56"/>
                    <a:pt x="66" y="56"/>
                    <a:pt x="66" y="56"/>
                  </a:cubicBezTo>
                  <a:cubicBezTo>
                    <a:pt x="68" y="56"/>
                    <a:pt x="68" y="56"/>
                    <a:pt x="68" y="56"/>
                  </a:cubicBezTo>
                  <a:cubicBezTo>
                    <a:pt x="68" y="55"/>
                    <a:pt x="68" y="55"/>
                    <a:pt x="68" y="55"/>
                  </a:cubicBezTo>
                  <a:cubicBezTo>
                    <a:pt x="68" y="54"/>
                    <a:pt x="68" y="54"/>
                    <a:pt x="68" y="54"/>
                  </a:cubicBezTo>
                  <a:cubicBezTo>
                    <a:pt x="69" y="54"/>
                    <a:pt x="69" y="54"/>
                    <a:pt x="69" y="54"/>
                  </a:cubicBezTo>
                  <a:cubicBezTo>
                    <a:pt x="70" y="55"/>
                    <a:pt x="70" y="55"/>
                    <a:pt x="70" y="55"/>
                  </a:cubicBezTo>
                  <a:cubicBezTo>
                    <a:pt x="71" y="55"/>
                    <a:pt x="71" y="55"/>
                    <a:pt x="71" y="55"/>
                  </a:cubicBezTo>
                  <a:cubicBezTo>
                    <a:pt x="72" y="54"/>
                    <a:pt x="72" y="54"/>
                    <a:pt x="72" y="54"/>
                  </a:cubicBezTo>
                  <a:cubicBezTo>
                    <a:pt x="72" y="55"/>
                    <a:pt x="72" y="55"/>
                    <a:pt x="72" y="55"/>
                  </a:cubicBezTo>
                  <a:cubicBezTo>
                    <a:pt x="73" y="56"/>
                    <a:pt x="73" y="56"/>
                    <a:pt x="73" y="56"/>
                  </a:cubicBezTo>
                  <a:cubicBezTo>
                    <a:pt x="74" y="55"/>
                    <a:pt x="74" y="55"/>
                    <a:pt x="74" y="55"/>
                  </a:cubicBezTo>
                  <a:cubicBezTo>
                    <a:pt x="75" y="56"/>
                    <a:pt x="75" y="56"/>
                    <a:pt x="75" y="56"/>
                  </a:cubicBezTo>
                  <a:cubicBezTo>
                    <a:pt x="75" y="56"/>
                    <a:pt x="75" y="56"/>
                    <a:pt x="75" y="56"/>
                  </a:cubicBezTo>
                  <a:cubicBezTo>
                    <a:pt x="77" y="56"/>
                    <a:pt x="77" y="56"/>
                    <a:pt x="77" y="56"/>
                  </a:cubicBezTo>
                  <a:cubicBezTo>
                    <a:pt x="77" y="57"/>
                    <a:pt x="77" y="57"/>
                    <a:pt x="77" y="57"/>
                  </a:cubicBezTo>
                  <a:cubicBezTo>
                    <a:pt x="77" y="58"/>
                    <a:pt x="77" y="58"/>
                    <a:pt x="77" y="58"/>
                  </a:cubicBezTo>
                  <a:cubicBezTo>
                    <a:pt x="78" y="59"/>
                    <a:pt x="78" y="59"/>
                    <a:pt x="78" y="59"/>
                  </a:cubicBezTo>
                  <a:cubicBezTo>
                    <a:pt x="78" y="59"/>
                    <a:pt x="78" y="59"/>
                    <a:pt x="78" y="59"/>
                  </a:cubicBezTo>
                  <a:cubicBezTo>
                    <a:pt x="79" y="60"/>
                    <a:pt x="79" y="60"/>
                    <a:pt x="79" y="60"/>
                  </a:cubicBezTo>
                  <a:cubicBezTo>
                    <a:pt x="80" y="59"/>
                    <a:pt x="80" y="59"/>
                    <a:pt x="80" y="59"/>
                  </a:cubicBezTo>
                  <a:cubicBezTo>
                    <a:pt x="81" y="60"/>
                    <a:pt x="81" y="60"/>
                    <a:pt x="81" y="60"/>
                  </a:cubicBezTo>
                  <a:cubicBezTo>
                    <a:pt x="81" y="60"/>
                    <a:pt x="81" y="60"/>
                    <a:pt x="81" y="60"/>
                  </a:cubicBezTo>
                  <a:cubicBezTo>
                    <a:pt x="82" y="59"/>
                    <a:pt x="82" y="59"/>
                    <a:pt x="82" y="59"/>
                  </a:cubicBezTo>
                  <a:cubicBezTo>
                    <a:pt x="83" y="59"/>
                    <a:pt x="83" y="59"/>
                    <a:pt x="83" y="59"/>
                  </a:cubicBezTo>
                  <a:cubicBezTo>
                    <a:pt x="83" y="60"/>
                    <a:pt x="83" y="60"/>
                    <a:pt x="83" y="60"/>
                  </a:cubicBezTo>
                  <a:cubicBezTo>
                    <a:pt x="84" y="60"/>
                    <a:pt x="84" y="60"/>
                    <a:pt x="84" y="60"/>
                  </a:cubicBezTo>
                  <a:cubicBezTo>
                    <a:pt x="84" y="60"/>
                    <a:pt x="84" y="60"/>
                    <a:pt x="84" y="60"/>
                  </a:cubicBezTo>
                  <a:cubicBezTo>
                    <a:pt x="84" y="62"/>
                    <a:pt x="84" y="62"/>
                    <a:pt x="84" y="62"/>
                  </a:cubicBezTo>
                  <a:cubicBezTo>
                    <a:pt x="84" y="62"/>
                    <a:pt x="84" y="62"/>
                    <a:pt x="84" y="62"/>
                  </a:cubicBezTo>
                  <a:cubicBezTo>
                    <a:pt x="84" y="63"/>
                    <a:pt x="84" y="63"/>
                    <a:pt x="84" y="63"/>
                  </a:cubicBezTo>
                  <a:cubicBezTo>
                    <a:pt x="84" y="64"/>
                    <a:pt x="84" y="64"/>
                    <a:pt x="84" y="64"/>
                  </a:cubicBezTo>
                  <a:cubicBezTo>
                    <a:pt x="84" y="64"/>
                    <a:pt x="84" y="64"/>
                    <a:pt x="84" y="64"/>
                  </a:cubicBezTo>
                  <a:cubicBezTo>
                    <a:pt x="83" y="63"/>
                    <a:pt x="83" y="63"/>
                    <a:pt x="83" y="63"/>
                  </a:cubicBezTo>
                  <a:cubicBezTo>
                    <a:pt x="82" y="64"/>
                    <a:pt x="82" y="64"/>
                    <a:pt x="82" y="64"/>
                  </a:cubicBezTo>
                  <a:cubicBezTo>
                    <a:pt x="81" y="63"/>
                    <a:pt x="81" y="63"/>
                    <a:pt x="81" y="63"/>
                  </a:cubicBezTo>
                  <a:cubicBezTo>
                    <a:pt x="80" y="62"/>
                    <a:pt x="80" y="62"/>
                    <a:pt x="80" y="62"/>
                  </a:cubicBezTo>
                  <a:cubicBezTo>
                    <a:pt x="79" y="62"/>
                    <a:pt x="79" y="62"/>
                    <a:pt x="79" y="62"/>
                  </a:cubicBezTo>
                  <a:cubicBezTo>
                    <a:pt x="79" y="62"/>
                    <a:pt x="79" y="62"/>
                    <a:pt x="79" y="62"/>
                  </a:cubicBezTo>
                  <a:cubicBezTo>
                    <a:pt x="77" y="62"/>
                    <a:pt x="77" y="62"/>
                    <a:pt x="77" y="62"/>
                  </a:cubicBezTo>
                  <a:cubicBezTo>
                    <a:pt x="76" y="62"/>
                    <a:pt x="76" y="62"/>
                    <a:pt x="76" y="62"/>
                  </a:cubicBezTo>
                  <a:cubicBezTo>
                    <a:pt x="75" y="62"/>
                    <a:pt x="75" y="62"/>
                    <a:pt x="75" y="62"/>
                  </a:cubicBezTo>
                  <a:cubicBezTo>
                    <a:pt x="74" y="61"/>
                    <a:pt x="74" y="61"/>
                    <a:pt x="74" y="61"/>
                  </a:cubicBezTo>
                  <a:cubicBezTo>
                    <a:pt x="73" y="62"/>
                    <a:pt x="73" y="62"/>
                    <a:pt x="73" y="62"/>
                  </a:cubicBezTo>
                  <a:cubicBezTo>
                    <a:pt x="71" y="62"/>
                    <a:pt x="71" y="62"/>
                    <a:pt x="71" y="62"/>
                  </a:cubicBezTo>
                  <a:cubicBezTo>
                    <a:pt x="70" y="61"/>
                    <a:pt x="70" y="61"/>
                    <a:pt x="70" y="61"/>
                  </a:cubicBezTo>
                  <a:cubicBezTo>
                    <a:pt x="69" y="62"/>
                    <a:pt x="69" y="62"/>
                    <a:pt x="69" y="62"/>
                  </a:cubicBezTo>
                  <a:cubicBezTo>
                    <a:pt x="67" y="61"/>
                    <a:pt x="67" y="61"/>
                    <a:pt x="67" y="61"/>
                  </a:cubicBezTo>
                  <a:cubicBezTo>
                    <a:pt x="64" y="60"/>
                    <a:pt x="64" y="60"/>
                    <a:pt x="64" y="60"/>
                  </a:cubicBezTo>
                  <a:cubicBezTo>
                    <a:pt x="63" y="60"/>
                    <a:pt x="63" y="60"/>
                    <a:pt x="63" y="60"/>
                  </a:cubicBezTo>
                  <a:cubicBezTo>
                    <a:pt x="62" y="59"/>
                    <a:pt x="62" y="59"/>
                    <a:pt x="62" y="59"/>
                  </a:cubicBezTo>
                  <a:cubicBezTo>
                    <a:pt x="61" y="59"/>
                    <a:pt x="61" y="59"/>
                    <a:pt x="61" y="59"/>
                  </a:cubicBezTo>
                  <a:cubicBezTo>
                    <a:pt x="61" y="60"/>
                    <a:pt x="61" y="60"/>
                    <a:pt x="61" y="60"/>
                  </a:cubicBezTo>
                  <a:cubicBezTo>
                    <a:pt x="60" y="60"/>
                    <a:pt x="60" y="60"/>
                    <a:pt x="60" y="60"/>
                  </a:cubicBezTo>
                  <a:cubicBezTo>
                    <a:pt x="59" y="59"/>
                    <a:pt x="59" y="59"/>
                    <a:pt x="59" y="59"/>
                  </a:cubicBezTo>
                  <a:cubicBezTo>
                    <a:pt x="59" y="59"/>
                    <a:pt x="59" y="59"/>
                    <a:pt x="59" y="59"/>
                  </a:cubicBezTo>
                  <a:cubicBezTo>
                    <a:pt x="58" y="60"/>
                    <a:pt x="58" y="60"/>
                    <a:pt x="58" y="60"/>
                  </a:cubicBezTo>
                  <a:cubicBezTo>
                    <a:pt x="56" y="59"/>
                    <a:pt x="56" y="59"/>
                    <a:pt x="56" y="59"/>
                  </a:cubicBezTo>
                  <a:cubicBezTo>
                    <a:pt x="55" y="58"/>
                    <a:pt x="55" y="58"/>
                    <a:pt x="55" y="58"/>
                  </a:cubicBezTo>
                  <a:cubicBezTo>
                    <a:pt x="53" y="58"/>
                    <a:pt x="53" y="58"/>
                    <a:pt x="53" y="58"/>
                  </a:cubicBezTo>
                  <a:cubicBezTo>
                    <a:pt x="53" y="58"/>
                    <a:pt x="53" y="58"/>
                    <a:pt x="53" y="58"/>
                  </a:cubicBezTo>
                  <a:cubicBezTo>
                    <a:pt x="52" y="59"/>
                    <a:pt x="52" y="59"/>
                    <a:pt x="52" y="59"/>
                  </a:cubicBezTo>
                  <a:cubicBezTo>
                    <a:pt x="51" y="58"/>
                    <a:pt x="51" y="58"/>
                    <a:pt x="51" y="58"/>
                  </a:cubicBezTo>
                  <a:cubicBezTo>
                    <a:pt x="50" y="58"/>
                    <a:pt x="50" y="58"/>
                    <a:pt x="50" y="58"/>
                  </a:cubicBezTo>
                  <a:cubicBezTo>
                    <a:pt x="49" y="58"/>
                    <a:pt x="49" y="58"/>
                    <a:pt x="49" y="58"/>
                  </a:cubicBezTo>
                  <a:cubicBezTo>
                    <a:pt x="50" y="57"/>
                    <a:pt x="50" y="57"/>
                    <a:pt x="50" y="57"/>
                  </a:cubicBezTo>
                  <a:cubicBezTo>
                    <a:pt x="50" y="56"/>
                    <a:pt x="50" y="56"/>
                    <a:pt x="50" y="56"/>
                  </a:cubicBezTo>
                  <a:cubicBezTo>
                    <a:pt x="50" y="56"/>
                    <a:pt x="50" y="56"/>
                    <a:pt x="50" y="56"/>
                  </a:cubicBezTo>
                  <a:cubicBezTo>
                    <a:pt x="49" y="57"/>
                    <a:pt x="49" y="57"/>
                    <a:pt x="49" y="57"/>
                  </a:cubicBezTo>
                  <a:cubicBezTo>
                    <a:pt x="48" y="56"/>
                    <a:pt x="48" y="56"/>
                    <a:pt x="48" y="56"/>
                  </a:cubicBezTo>
                  <a:cubicBezTo>
                    <a:pt x="48" y="56"/>
                    <a:pt x="48" y="56"/>
                    <a:pt x="48" y="56"/>
                  </a:cubicBezTo>
                  <a:cubicBezTo>
                    <a:pt x="47" y="56"/>
                    <a:pt x="47" y="56"/>
                    <a:pt x="47" y="56"/>
                  </a:cubicBezTo>
                  <a:cubicBezTo>
                    <a:pt x="45" y="56"/>
                    <a:pt x="45" y="56"/>
                    <a:pt x="45" y="56"/>
                  </a:cubicBezTo>
                  <a:cubicBezTo>
                    <a:pt x="45" y="56"/>
                    <a:pt x="45" y="56"/>
                    <a:pt x="45" y="56"/>
                  </a:cubicBezTo>
                  <a:cubicBezTo>
                    <a:pt x="45" y="55"/>
                    <a:pt x="45" y="55"/>
                    <a:pt x="45" y="55"/>
                  </a:cubicBezTo>
                  <a:cubicBezTo>
                    <a:pt x="45" y="55"/>
                    <a:pt x="45" y="55"/>
                    <a:pt x="45" y="55"/>
                  </a:cubicBezTo>
                  <a:close/>
                  <a:moveTo>
                    <a:pt x="57" y="10"/>
                  </a:moveTo>
                  <a:cubicBezTo>
                    <a:pt x="57" y="11"/>
                    <a:pt x="57" y="11"/>
                    <a:pt x="57" y="11"/>
                  </a:cubicBezTo>
                  <a:cubicBezTo>
                    <a:pt x="58" y="11"/>
                    <a:pt x="58" y="11"/>
                    <a:pt x="58" y="11"/>
                  </a:cubicBezTo>
                  <a:cubicBezTo>
                    <a:pt x="58" y="11"/>
                    <a:pt x="58" y="11"/>
                    <a:pt x="58" y="11"/>
                  </a:cubicBezTo>
                  <a:cubicBezTo>
                    <a:pt x="58" y="11"/>
                    <a:pt x="58" y="11"/>
                    <a:pt x="58" y="11"/>
                  </a:cubicBezTo>
                  <a:cubicBezTo>
                    <a:pt x="59" y="10"/>
                    <a:pt x="59" y="10"/>
                    <a:pt x="59" y="10"/>
                  </a:cubicBezTo>
                  <a:cubicBezTo>
                    <a:pt x="58" y="9"/>
                    <a:pt x="58" y="9"/>
                    <a:pt x="58" y="9"/>
                  </a:cubicBezTo>
                  <a:cubicBezTo>
                    <a:pt x="57" y="9"/>
                    <a:pt x="57" y="9"/>
                    <a:pt x="57" y="9"/>
                  </a:cubicBezTo>
                  <a:cubicBezTo>
                    <a:pt x="57" y="10"/>
                    <a:pt x="57" y="10"/>
                    <a:pt x="57" y="10"/>
                  </a:cubicBezTo>
                  <a:close/>
                  <a:moveTo>
                    <a:pt x="49" y="15"/>
                  </a:moveTo>
                  <a:cubicBezTo>
                    <a:pt x="49" y="16"/>
                    <a:pt x="49" y="16"/>
                    <a:pt x="49" y="16"/>
                  </a:cubicBezTo>
                  <a:cubicBezTo>
                    <a:pt x="50" y="15"/>
                    <a:pt x="50" y="15"/>
                    <a:pt x="50" y="15"/>
                  </a:cubicBezTo>
                  <a:cubicBezTo>
                    <a:pt x="49" y="15"/>
                    <a:pt x="49" y="15"/>
                    <a:pt x="49" y="15"/>
                  </a:cubicBezTo>
                  <a:close/>
                  <a:moveTo>
                    <a:pt x="49" y="13"/>
                  </a:moveTo>
                  <a:cubicBezTo>
                    <a:pt x="50" y="13"/>
                    <a:pt x="50" y="13"/>
                    <a:pt x="50" y="13"/>
                  </a:cubicBezTo>
                  <a:cubicBezTo>
                    <a:pt x="49" y="13"/>
                    <a:pt x="49" y="13"/>
                    <a:pt x="49" y="13"/>
                  </a:cubicBezTo>
                  <a:cubicBezTo>
                    <a:pt x="49" y="13"/>
                    <a:pt x="49" y="13"/>
                    <a:pt x="49" y="13"/>
                  </a:cubicBezTo>
                  <a:close/>
                  <a:moveTo>
                    <a:pt x="49" y="14"/>
                  </a:moveTo>
                  <a:cubicBezTo>
                    <a:pt x="49" y="14"/>
                    <a:pt x="49" y="14"/>
                    <a:pt x="49" y="14"/>
                  </a:cubicBezTo>
                  <a:cubicBezTo>
                    <a:pt x="50" y="14"/>
                    <a:pt x="50" y="14"/>
                    <a:pt x="50" y="14"/>
                  </a:cubicBezTo>
                  <a:cubicBezTo>
                    <a:pt x="49" y="14"/>
                    <a:pt x="49" y="14"/>
                    <a:pt x="49" y="14"/>
                  </a:cubicBezTo>
                  <a:close/>
                  <a:moveTo>
                    <a:pt x="46" y="14"/>
                  </a:moveTo>
                  <a:cubicBezTo>
                    <a:pt x="46" y="15"/>
                    <a:pt x="46" y="15"/>
                    <a:pt x="46" y="15"/>
                  </a:cubicBezTo>
                  <a:cubicBezTo>
                    <a:pt x="47" y="15"/>
                    <a:pt x="47" y="15"/>
                    <a:pt x="47" y="15"/>
                  </a:cubicBezTo>
                  <a:cubicBezTo>
                    <a:pt x="48" y="14"/>
                    <a:pt x="48" y="14"/>
                    <a:pt x="48" y="14"/>
                  </a:cubicBezTo>
                  <a:cubicBezTo>
                    <a:pt x="47" y="14"/>
                    <a:pt x="47" y="14"/>
                    <a:pt x="47" y="14"/>
                  </a:cubicBezTo>
                  <a:cubicBezTo>
                    <a:pt x="46" y="14"/>
                    <a:pt x="46" y="14"/>
                    <a:pt x="46" y="14"/>
                  </a:cubicBezTo>
                  <a:close/>
                  <a:moveTo>
                    <a:pt x="39" y="23"/>
                  </a:moveTo>
                  <a:cubicBezTo>
                    <a:pt x="40" y="23"/>
                    <a:pt x="40" y="23"/>
                    <a:pt x="40" y="23"/>
                  </a:cubicBezTo>
                  <a:cubicBezTo>
                    <a:pt x="40" y="23"/>
                    <a:pt x="40" y="23"/>
                    <a:pt x="40" y="23"/>
                  </a:cubicBezTo>
                  <a:cubicBezTo>
                    <a:pt x="40" y="22"/>
                    <a:pt x="40" y="22"/>
                    <a:pt x="40" y="22"/>
                  </a:cubicBezTo>
                  <a:cubicBezTo>
                    <a:pt x="39" y="23"/>
                    <a:pt x="39" y="23"/>
                    <a:pt x="39" y="23"/>
                  </a:cubicBezTo>
                  <a:close/>
                  <a:moveTo>
                    <a:pt x="41" y="22"/>
                  </a:moveTo>
                  <a:cubicBezTo>
                    <a:pt x="41" y="23"/>
                    <a:pt x="41" y="23"/>
                    <a:pt x="41" y="23"/>
                  </a:cubicBezTo>
                  <a:cubicBezTo>
                    <a:pt x="42" y="23"/>
                    <a:pt x="42" y="23"/>
                    <a:pt x="42" y="23"/>
                  </a:cubicBezTo>
                  <a:cubicBezTo>
                    <a:pt x="42" y="24"/>
                    <a:pt x="42" y="24"/>
                    <a:pt x="42" y="24"/>
                  </a:cubicBezTo>
                  <a:cubicBezTo>
                    <a:pt x="42" y="24"/>
                    <a:pt x="42" y="24"/>
                    <a:pt x="42" y="24"/>
                  </a:cubicBezTo>
                  <a:cubicBezTo>
                    <a:pt x="43" y="23"/>
                    <a:pt x="43" y="23"/>
                    <a:pt x="43" y="23"/>
                  </a:cubicBezTo>
                  <a:cubicBezTo>
                    <a:pt x="42" y="23"/>
                    <a:pt x="42" y="23"/>
                    <a:pt x="42" y="23"/>
                  </a:cubicBezTo>
                  <a:cubicBezTo>
                    <a:pt x="43" y="22"/>
                    <a:pt x="43" y="22"/>
                    <a:pt x="43" y="22"/>
                  </a:cubicBezTo>
                  <a:cubicBezTo>
                    <a:pt x="42" y="22"/>
                    <a:pt x="42" y="22"/>
                    <a:pt x="42" y="22"/>
                  </a:cubicBezTo>
                  <a:cubicBezTo>
                    <a:pt x="42" y="22"/>
                    <a:pt x="42" y="22"/>
                    <a:pt x="42" y="22"/>
                  </a:cubicBezTo>
                  <a:cubicBezTo>
                    <a:pt x="41" y="22"/>
                    <a:pt x="41" y="22"/>
                    <a:pt x="41" y="22"/>
                  </a:cubicBezTo>
                  <a:close/>
                  <a:moveTo>
                    <a:pt x="61" y="34"/>
                  </a:moveTo>
                  <a:cubicBezTo>
                    <a:pt x="61" y="35"/>
                    <a:pt x="61" y="35"/>
                    <a:pt x="61" y="35"/>
                  </a:cubicBezTo>
                  <a:cubicBezTo>
                    <a:pt x="61" y="35"/>
                    <a:pt x="61" y="35"/>
                    <a:pt x="61" y="35"/>
                  </a:cubicBezTo>
                  <a:cubicBezTo>
                    <a:pt x="62" y="35"/>
                    <a:pt x="62" y="35"/>
                    <a:pt x="62" y="35"/>
                  </a:cubicBezTo>
                  <a:cubicBezTo>
                    <a:pt x="61" y="34"/>
                    <a:pt x="61" y="34"/>
                    <a:pt x="61" y="34"/>
                  </a:cubicBezTo>
                  <a:cubicBezTo>
                    <a:pt x="61" y="34"/>
                    <a:pt x="61" y="34"/>
                    <a:pt x="61" y="34"/>
                  </a:cubicBezTo>
                  <a:close/>
                  <a:moveTo>
                    <a:pt x="55" y="38"/>
                  </a:moveTo>
                  <a:cubicBezTo>
                    <a:pt x="55" y="39"/>
                    <a:pt x="55" y="39"/>
                    <a:pt x="55" y="39"/>
                  </a:cubicBezTo>
                  <a:cubicBezTo>
                    <a:pt x="55" y="39"/>
                    <a:pt x="55" y="39"/>
                    <a:pt x="55" y="39"/>
                  </a:cubicBezTo>
                  <a:cubicBezTo>
                    <a:pt x="54" y="39"/>
                    <a:pt x="54" y="39"/>
                    <a:pt x="54" y="39"/>
                  </a:cubicBezTo>
                  <a:cubicBezTo>
                    <a:pt x="54" y="40"/>
                    <a:pt x="54" y="40"/>
                    <a:pt x="54" y="40"/>
                  </a:cubicBezTo>
                  <a:cubicBezTo>
                    <a:pt x="55" y="40"/>
                    <a:pt x="55" y="40"/>
                    <a:pt x="55" y="40"/>
                  </a:cubicBezTo>
                  <a:cubicBezTo>
                    <a:pt x="55" y="40"/>
                    <a:pt x="55" y="40"/>
                    <a:pt x="55" y="40"/>
                  </a:cubicBezTo>
                  <a:cubicBezTo>
                    <a:pt x="55" y="39"/>
                    <a:pt x="55" y="39"/>
                    <a:pt x="55" y="39"/>
                  </a:cubicBezTo>
                  <a:cubicBezTo>
                    <a:pt x="55" y="40"/>
                    <a:pt x="55" y="40"/>
                    <a:pt x="55" y="40"/>
                  </a:cubicBezTo>
                  <a:cubicBezTo>
                    <a:pt x="56" y="41"/>
                    <a:pt x="56" y="41"/>
                    <a:pt x="56" y="41"/>
                  </a:cubicBezTo>
                  <a:cubicBezTo>
                    <a:pt x="57" y="40"/>
                    <a:pt x="57" y="40"/>
                    <a:pt x="57" y="40"/>
                  </a:cubicBezTo>
                  <a:cubicBezTo>
                    <a:pt x="57" y="41"/>
                    <a:pt x="57" y="41"/>
                    <a:pt x="57" y="41"/>
                  </a:cubicBezTo>
                  <a:cubicBezTo>
                    <a:pt x="58" y="41"/>
                    <a:pt x="58" y="41"/>
                    <a:pt x="58" y="41"/>
                  </a:cubicBezTo>
                  <a:cubicBezTo>
                    <a:pt x="58" y="40"/>
                    <a:pt x="58" y="40"/>
                    <a:pt x="58" y="40"/>
                  </a:cubicBezTo>
                  <a:cubicBezTo>
                    <a:pt x="59" y="40"/>
                    <a:pt x="59" y="40"/>
                    <a:pt x="59" y="40"/>
                  </a:cubicBezTo>
                  <a:cubicBezTo>
                    <a:pt x="58" y="39"/>
                    <a:pt x="58" y="39"/>
                    <a:pt x="58" y="39"/>
                  </a:cubicBezTo>
                  <a:cubicBezTo>
                    <a:pt x="57" y="38"/>
                    <a:pt x="57" y="38"/>
                    <a:pt x="57" y="38"/>
                  </a:cubicBezTo>
                  <a:cubicBezTo>
                    <a:pt x="55" y="38"/>
                    <a:pt x="55" y="38"/>
                    <a:pt x="55" y="38"/>
                  </a:cubicBezTo>
                  <a:cubicBezTo>
                    <a:pt x="55" y="38"/>
                    <a:pt x="55" y="38"/>
                    <a:pt x="55" y="38"/>
                  </a:cubicBezTo>
                  <a:close/>
                  <a:moveTo>
                    <a:pt x="52" y="40"/>
                  </a:moveTo>
                  <a:cubicBezTo>
                    <a:pt x="52" y="40"/>
                    <a:pt x="52" y="40"/>
                    <a:pt x="52" y="40"/>
                  </a:cubicBezTo>
                  <a:cubicBezTo>
                    <a:pt x="52" y="40"/>
                    <a:pt x="52" y="40"/>
                    <a:pt x="52" y="40"/>
                  </a:cubicBezTo>
                  <a:cubicBezTo>
                    <a:pt x="52" y="40"/>
                    <a:pt x="52" y="40"/>
                    <a:pt x="52" y="40"/>
                  </a:cubicBezTo>
                  <a:close/>
                  <a:moveTo>
                    <a:pt x="46" y="35"/>
                  </a:moveTo>
                  <a:cubicBezTo>
                    <a:pt x="46" y="35"/>
                    <a:pt x="46" y="35"/>
                    <a:pt x="46" y="35"/>
                  </a:cubicBezTo>
                  <a:cubicBezTo>
                    <a:pt x="45" y="36"/>
                    <a:pt x="45" y="36"/>
                    <a:pt x="45" y="36"/>
                  </a:cubicBezTo>
                  <a:cubicBezTo>
                    <a:pt x="45" y="36"/>
                    <a:pt x="45" y="36"/>
                    <a:pt x="45" y="36"/>
                  </a:cubicBezTo>
                  <a:cubicBezTo>
                    <a:pt x="47" y="37"/>
                    <a:pt x="47" y="37"/>
                    <a:pt x="47" y="37"/>
                  </a:cubicBezTo>
                  <a:cubicBezTo>
                    <a:pt x="47" y="37"/>
                    <a:pt x="47" y="37"/>
                    <a:pt x="47" y="37"/>
                  </a:cubicBezTo>
                  <a:cubicBezTo>
                    <a:pt x="47" y="38"/>
                    <a:pt x="47" y="38"/>
                    <a:pt x="47" y="38"/>
                  </a:cubicBezTo>
                  <a:cubicBezTo>
                    <a:pt x="48" y="38"/>
                    <a:pt x="48" y="38"/>
                    <a:pt x="48" y="38"/>
                  </a:cubicBezTo>
                  <a:cubicBezTo>
                    <a:pt x="48" y="39"/>
                    <a:pt x="48" y="39"/>
                    <a:pt x="48" y="39"/>
                  </a:cubicBezTo>
                  <a:cubicBezTo>
                    <a:pt x="49" y="40"/>
                    <a:pt x="49" y="40"/>
                    <a:pt x="49" y="40"/>
                  </a:cubicBezTo>
                  <a:cubicBezTo>
                    <a:pt x="50" y="40"/>
                    <a:pt x="50" y="40"/>
                    <a:pt x="50" y="40"/>
                  </a:cubicBezTo>
                  <a:cubicBezTo>
                    <a:pt x="50" y="40"/>
                    <a:pt x="50" y="40"/>
                    <a:pt x="50" y="40"/>
                  </a:cubicBezTo>
                  <a:cubicBezTo>
                    <a:pt x="51" y="41"/>
                    <a:pt x="51" y="41"/>
                    <a:pt x="51" y="41"/>
                  </a:cubicBezTo>
                  <a:cubicBezTo>
                    <a:pt x="51" y="40"/>
                    <a:pt x="51" y="40"/>
                    <a:pt x="51" y="40"/>
                  </a:cubicBezTo>
                  <a:cubicBezTo>
                    <a:pt x="51" y="39"/>
                    <a:pt x="51" y="39"/>
                    <a:pt x="51" y="39"/>
                  </a:cubicBezTo>
                  <a:cubicBezTo>
                    <a:pt x="51" y="38"/>
                    <a:pt x="51" y="38"/>
                    <a:pt x="51" y="38"/>
                  </a:cubicBezTo>
                  <a:cubicBezTo>
                    <a:pt x="50" y="38"/>
                    <a:pt x="50" y="38"/>
                    <a:pt x="50" y="38"/>
                  </a:cubicBezTo>
                  <a:cubicBezTo>
                    <a:pt x="49" y="37"/>
                    <a:pt x="49" y="37"/>
                    <a:pt x="49" y="37"/>
                  </a:cubicBezTo>
                  <a:cubicBezTo>
                    <a:pt x="49" y="35"/>
                    <a:pt x="49" y="35"/>
                    <a:pt x="49" y="35"/>
                  </a:cubicBezTo>
                  <a:cubicBezTo>
                    <a:pt x="48" y="35"/>
                    <a:pt x="48" y="35"/>
                    <a:pt x="48" y="35"/>
                  </a:cubicBezTo>
                  <a:cubicBezTo>
                    <a:pt x="48" y="34"/>
                    <a:pt x="48" y="34"/>
                    <a:pt x="48" y="34"/>
                  </a:cubicBezTo>
                  <a:cubicBezTo>
                    <a:pt x="48" y="34"/>
                    <a:pt x="48" y="34"/>
                    <a:pt x="48" y="34"/>
                  </a:cubicBezTo>
                  <a:cubicBezTo>
                    <a:pt x="47" y="34"/>
                    <a:pt x="47" y="34"/>
                    <a:pt x="47" y="34"/>
                  </a:cubicBezTo>
                  <a:cubicBezTo>
                    <a:pt x="47" y="35"/>
                    <a:pt x="47" y="35"/>
                    <a:pt x="47" y="35"/>
                  </a:cubicBezTo>
                  <a:cubicBezTo>
                    <a:pt x="47" y="35"/>
                    <a:pt x="47" y="35"/>
                    <a:pt x="47" y="35"/>
                  </a:cubicBezTo>
                  <a:cubicBezTo>
                    <a:pt x="47" y="35"/>
                    <a:pt x="47" y="35"/>
                    <a:pt x="47" y="35"/>
                  </a:cubicBezTo>
                  <a:cubicBezTo>
                    <a:pt x="46" y="34"/>
                    <a:pt x="46" y="34"/>
                    <a:pt x="46" y="34"/>
                  </a:cubicBezTo>
                  <a:cubicBezTo>
                    <a:pt x="46" y="35"/>
                    <a:pt x="46" y="35"/>
                    <a:pt x="46" y="35"/>
                  </a:cubicBezTo>
                  <a:close/>
                  <a:moveTo>
                    <a:pt x="41" y="30"/>
                  </a:moveTo>
                  <a:cubicBezTo>
                    <a:pt x="41" y="30"/>
                    <a:pt x="41" y="30"/>
                    <a:pt x="41" y="30"/>
                  </a:cubicBezTo>
                  <a:cubicBezTo>
                    <a:pt x="42" y="31"/>
                    <a:pt x="42" y="31"/>
                    <a:pt x="42" y="31"/>
                  </a:cubicBezTo>
                  <a:cubicBezTo>
                    <a:pt x="42" y="30"/>
                    <a:pt x="42" y="30"/>
                    <a:pt x="42" y="30"/>
                  </a:cubicBezTo>
                  <a:cubicBezTo>
                    <a:pt x="42" y="30"/>
                    <a:pt x="42" y="30"/>
                    <a:pt x="42" y="30"/>
                  </a:cubicBezTo>
                  <a:cubicBezTo>
                    <a:pt x="41" y="30"/>
                    <a:pt x="41" y="30"/>
                    <a:pt x="41" y="30"/>
                  </a:cubicBezTo>
                  <a:close/>
                  <a:moveTo>
                    <a:pt x="42" y="28"/>
                  </a:moveTo>
                  <a:cubicBezTo>
                    <a:pt x="42" y="29"/>
                    <a:pt x="42" y="29"/>
                    <a:pt x="42" y="29"/>
                  </a:cubicBezTo>
                  <a:cubicBezTo>
                    <a:pt x="42" y="29"/>
                    <a:pt x="42" y="29"/>
                    <a:pt x="42" y="29"/>
                  </a:cubicBezTo>
                  <a:cubicBezTo>
                    <a:pt x="43" y="29"/>
                    <a:pt x="43" y="29"/>
                    <a:pt x="43" y="29"/>
                  </a:cubicBezTo>
                  <a:cubicBezTo>
                    <a:pt x="44" y="29"/>
                    <a:pt x="44" y="29"/>
                    <a:pt x="44" y="29"/>
                  </a:cubicBezTo>
                  <a:cubicBezTo>
                    <a:pt x="44" y="29"/>
                    <a:pt x="44" y="29"/>
                    <a:pt x="44" y="29"/>
                  </a:cubicBezTo>
                  <a:cubicBezTo>
                    <a:pt x="43" y="28"/>
                    <a:pt x="43" y="28"/>
                    <a:pt x="43" y="28"/>
                  </a:cubicBezTo>
                  <a:cubicBezTo>
                    <a:pt x="42" y="28"/>
                    <a:pt x="42" y="28"/>
                    <a:pt x="42" y="28"/>
                  </a:cubicBezTo>
                  <a:close/>
                  <a:moveTo>
                    <a:pt x="33" y="23"/>
                  </a:moveTo>
                  <a:cubicBezTo>
                    <a:pt x="33" y="24"/>
                    <a:pt x="33" y="24"/>
                    <a:pt x="33" y="24"/>
                  </a:cubicBezTo>
                  <a:cubicBezTo>
                    <a:pt x="33" y="24"/>
                    <a:pt x="33" y="24"/>
                    <a:pt x="33" y="24"/>
                  </a:cubicBezTo>
                  <a:cubicBezTo>
                    <a:pt x="34" y="24"/>
                    <a:pt x="34" y="24"/>
                    <a:pt x="34" y="24"/>
                  </a:cubicBezTo>
                  <a:cubicBezTo>
                    <a:pt x="35" y="25"/>
                    <a:pt x="35" y="25"/>
                    <a:pt x="35" y="25"/>
                  </a:cubicBezTo>
                  <a:cubicBezTo>
                    <a:pt x="36" y="25"/>
                    <a:pt x="36" y="25"/>
                    <a:pt x="36" y="25"/>
                  </a:cubicBezTo>
                  <a:cubicBezTo>
                    <a:pt x="35" y="23"/>
                    <a:pt x="35" y="23"/>
                    <a:pt x="35" y="23"/>
                  </a:cubicBezTo>
                  <a:cubicBezTo>
                    <a:pt x="34" y="23"/>
                    <a:pt x="34" y="23"/>
                    <a:pt x="34" y="23"/>
                  </a:cubicBezTo>
                  <a:cubicBezTo>
                    <a:pt x="33" y="23"/>
                    <a:pt x="33" y="23"/>
                    <a:pt x="33" y="23"/>
                  </a:cubicBezTo>
                  <a:close/>
                  <a:moveTo>
                    <a:pt x="31" y="21"/>
                  </a:moveTo>
                  <a:cubicBezTo>
                    <a:pt x="31" y="21"/>
                    <a:pt x="31" y="21"/>
                    <a:pt x="31" y="21"/>
                  </a:cubicBezTo>
                  <a:cubicBezTo>
                    <a:pt x="32" y="22"/>
                    <a:pt x="32" y="22"/>
                    <a:pt x="32" y="22"/>
                  </a:cubicBezTo>
                  <a:cubicBezTo>
                    <a:pt x="33" y="22"/>
                    <a:pt x="33" y="22"/>
                    <a:pt x="33" y="22"/>
                  </a:cubicBezTo>
                  <a:cubicBezTo>
                    <a:pt x="32" y="23"/>
                    <a:pt x="32" y="23"/>
                    <a:pt x="32" y="23"/>
                  </a:cubicBezTo>
                  <a:cubicBezTo>
                    <a:pt x="32" y="23"/>
                    <a:pt x="32" y="23"/>
                    <a:pt x="32" y="23"/>
                  </a:cubicBezTo>
                  <a:cubicBezTo>
                    <a:pt x="31" y="21"/>
                    <a:pt x="31" y="21"/>
                    <a:pt x="31" y="21"/>
                  </a:cubicBezTo>
                  <a:close/>
                  <a:moveTo>
                    <a:pt x="28" y="19"/>
                  </a:moveTo>
                  <a:cubicBezTo>
                    <a:pt x="28" y="21"/>
                    <a:pt x="28" y="21"/>
                    <a:pt x="28" y="21"/>
                  </a:cubicBezTo>
                  <a:cubicBezTo>
                    <a:pt x="29" y="20"/>
                    <a:pt x="29" y="20"/>
                    <a:pt x="29" y="20"/>
                  </a:cubicBezTo>
                  <a:cubicBezTo>
                    <a:pt x="30" y="20"/>
                    <a:pt x="30" y="20"/>
                    <a:pt x="30" y="20"/>
                  </a:cubicBezTo>
                  <a:cubicBezTo>
                    <a:pt x="29" y="19"/>
                    <a:pt x="29" y="19"/>
                    <a:pt x="29" y="19"/>
                  </a:cubicBezTo>
                  <a:cubicBezTo>
                    <a:pt x="28" y="19"/>
                    <a:pt x="28" y="19"/>
                    <a:pt x="28" y="19"/>
                  </a:cubicBezTo>
                  <a:cubicBezTo>
                    <a:pt x="28" y="19"/>
                    <a:pt x="28" y="19"/>
                    <a:pt x="28" y="19"/>
                  </a:cubicBezTo>
                  <a:close/>
                  <a:moveTo>
                    <a:pt x="31" y="49"/>
                  </a:moveTo>
                  <a:cubicBezTo>
                    <a:pt x="32" y="50"/>
                    <a:pt x="32" y="50"/>
                    <a:pt x="32" y="50"/>
                  </a:cubicBezTo>
                  <a:cubicBezTo>
                    <a:pt x="32" y="50"/>
                    <a:pt x="32" y="50"/>
                    <a:pt x="32" y="50"/>
                  </a:cubicBezTo>
                  <a:cubicBezTo>
                    <a:pt x="31" y="49"/>
                    <a:pt x="31" y="49"/>
                    <a:pt x="31" y="49"/>
                  </a:cubicBezTo>
                  <a:cubicBezTo>
                    <a:pt x="31" y="49"/>
                    <a:pt x="31" y="49"/>
                    <a:pt x="31" y="49"/>
                  </a:cubicBezTo>
                  <a:close/>
                  <a:moveTo>
                    <a:pt x="23" y="39"/>
                  </a:moveTo>
                  <a:cubicBezTo>
                    <a:pt x="22" y="40"/>
                    <a:pt x="22" y="40"/>
                    <a:pt x="22" y="40"/>
                  </a:cubicBezTo>
                  <a:cubicBezTo>
                    <a:pt x="24" y="41"/>
                    <a:pt x="24" y="41"/>
                    <a:pt x="24" y="41"/>
                  </a:cubicBezTo>
                  <a:cubicBezTo>
                    <a:pt x="23" y="41"/>
                    <a:pt x="23" y="41"/>
                    <a:pt x="23" y="41"/>
                  </a:cubicBezTo>
                  <a:cubicBezTo>
                    <a:pt x="23" y="40"/>
                    <a:pt x="23" y="40"/>
                    <a:pt x="23" y="40"/>
                  </a:cubicBezTo>
                  <a:cubicBezTo>
                    <a:pt x="23" y="39"/>
                    <a:pt x="23" y="39"/>
                    <a:pt x="23" y="39"/>
                  </a:cubicBezTo>
                  <a:close/>
                  <a:moveTo>
                    <a:pt x="21" y="38"/>
                  </a:moveTo>
                  <a:cubicBezTo>
                    <a:pt x="22" y="39"/>
                    <a:pt x="22" y="39"/>
                    <a:pt x="22" y="39"/>
                  </a:cubicBezTo>
                  <a:cubicBezTo>
                    <a:pt x="21" y="39"/>
                    <a:pt x="21" y="39"/>
                    <a:pt x="21" y="39"/>
                  </a:cubicBezTo>
                  <a:cubicBezTo>
                    <a:pt x="21" y="38"/>
                    <a:pt x="21" y="38"/>
                    <a:pt x="21" y="38"/>
                  </a:cubicBezTo>
                  <a:close/>
                  <a:moveTo>
                    <a:pt x="20" y="36"/>
                  </a:moveTo>
                  <a:cubicBezTo>
                    <a:pt x="19" y="36"/>
                    <a:pt x="19" y="36"/>
                    <a:pt x="19" y="36"/>
                  </a:cubicBezTo>
                  <a:cubicBezTo>
                    <a:pt x="20" y="37"/>
                    <a:pt x="20" y="37"/>
                    <a:pt x="20" y="37"/>
                  </a:cubicBezTo>
                  <a:cubicBezTo>
                    <a:pt x="21" y="37"/>
                    <a:pt x="21" y="37"/>
                    <a:pt x="21" y="37"/>
                  </a:cubicBezTo>
                  <a:cubicBezTo>
                    <a:pt x="20" y="36"/>
                    <a:pt x="20" y="36"/>
                    <a:pt x="20" y="36"/>
                  </a:cubicBezTo>
                  <a:close/>
                  <a:moveTo>
                    <a:pt x="15" y="32"/>
                  </a:moveTo>
                  <a:cubicBezTo>
                    <a:pt x="15" y="33"/>
                    <a:pt x="15" y="33"/>
                    <a:pt x="15" y="33"/>
                  </a:cubicBezTo>
                  <a:cubicBezTo>
                    <a:pt x="16" y="33"/>
                    <a:pt x="16" y="33"/>
                    <a:pt x="16" y="33"/>
                  </a:cubicBezTo>
                  <a:cubicBezTo>
                    <a:pt x="17" y="35"/>
                    <a:pt x="17" y="35"/>
                    <a:pt x="17" y="35"/>
                  </a:cubicBezTo>
                  <a:cubicBezTo>
                    <a:pt x="18" y="35"/>
                    <a:pt x="18" y="35"/>
                    <a:pt x="18" y="35"/>
                  </a:cubicBezTo>
                  <a:cubicBezTo>
                    <a:pt x="18" y="34"/>
                    <a:pt x="18" y="34"/>
                    <a:pt x="18" y="34"/>
                  </a:cubicBezTo>
                  <a:cubicBezTo>
                    <a:pt x="17" y="32"/>
                    <a:pt x="17" y="32"/>
                    <a:pt x="17" y="32"/>
                  </a:cubicBezTo>
                  <a:cubicBezTo>
                    <a:pt x="16" y="32"/>
                    <a:pt x="16" y="32"/>
                    <a:pt x="16" y="32"/>
                  </a:cubicBezTo>
                  <a:cubicBezTo>
                    <a:pt x="15" y="32"/>
                    <a:pt x="15" y="32"/>
                    <a:pt x="15" y="32"/>
                  </a:cubicBezTo>
                  <a:close/>
                  <a:moveTo>
                    <a:pt x="14" y="29"/>
                  </a:moveTo>
                  <a:cubicBezTo>
                    <a:pt x="14" y="30"/>
                    <a:pt x="14" y="30"/>
                    <a:pt x="14" y="30"/>
                  </a:cubicBezTo>
                  <a:cubicBezTo>
                    <a:pt x="14" y="31"/>
                    <a:pt x="14" y="31"/>
                    <a:pt x="14" y="31"/>
                  </a:cubicBezTo>
                  <a:cubicBezTo>
                    <a:pt x="15" y="30"/>
                    <a:pt x="15" y="30"/>
                    <a:pt x="15" y="30"/>
                  </a:cubicBezTo>
                  <a:cubicBezTo>
                    <a:pt x="15" y="30"/>
                    <a:pt x="15" y="30"/>
                    <a:pt x="15" y="30"/>
                  </a:cubicBezTo>
                  <a:cubicBezTo>
                    <a:pt x="14" y="29"/>
                    <a:pt x="14" y="29"/>
                    <a:pt x="14" y="29"/>
                  </a:cubicBezTo>
                  <a:close/>
                  <a:moveTo>
                    <a:pt x="15" y="27"/>
                  </a:moveTo>
                  <a:cubicBezTo>
                    <a:pt x="16" y="27"/>
                    <a:pt x="16" y="27"/>
                    <a:pt x="16" y="27"/>
                  </a:cubicBezTo>
                  <a:cubicBezTo>
                    <a:pt x="16" y="27"/>
                    <a:pt x="16" y="27"/>
                    <a:pt x="16" y="27"/>
                  </a:cubicBezTo>
                  <a:cubicBezTo>
                    <a:pt x="16" y="27"/>
                    <a:pt x="16" y="27"/>
                    <a:pt x="16" y="27"/>
                  </a:cubicBezTo>
                  <a:cubicBezTo>
                    <a:pt x="15" y="27"/>
                    <a:pt x="15" y="27"/>
                    <a:pt x="15" y="27"/>
                  </a:cubicBezTo>
                  <a:cubicBezTo>
                    <a:pt x="15" y="27"/>
                    <a:pt x="15" y="27"/>
                    <a:pt x="15" y="27"/>
                  </a:cubicBezTo>
                  <a:close/>
                  <a:moveTo>
                    <a:pt x="8" y="22"/>
                  </a:moveTo>
                  <a:cubicBezTo>
                    <a:pt x="9" y="22"/>
                    <a:pt x="9" y="22"/>
                    <a:pt x="9" y="22"/>
                  </a:cubicBezTo>
                  <a:cubicBezTo>
                    <a:pt x="10" y="21"/>
                    <a:pt x="10" y="21"/>
                    <a:pt x="10" y="21"/>
                  </a:cubicBezTo>
                  <a:cubicBezTo>
                    <a:pt x="10" y="21"/>
                    <a:pt x="10" y="21"/>
                    <a:pt x="10" y="21"/>
                  </a:cubicBezTo>
                  <a:cubicBezTo>
                    <a:pt x="11" y="23"/>
                    <a:pt x="11" y="23"/>
                    <a:pt x="11" y="23"/>
                  </a:cubicBezTo>
                  <a:cubicBezTo>
                    <a:pt x="12" y="23"/>
                    <a:pt x="12" y="23"/>
                    <a:pt x="12" y="23"/>
                  </a:cubicBezTo>
                  <a:cubicBezTo>
                    <a:pt x="12" y="24"/>
                    <a:pt x="12" y="24"/>
                    <a:pt x="12" y="24"/>
                  </a:cubicBezTo>
                  <a:cubicBezTo>
                    <a:pt x="12" y="25"/>
                    <a:pt x="12" y="25"/>
                    <a:pt x="12" y="25"/>
                  </a:cubicBezTo>
                  <a:cubicBezTo>
                    <a:pt x="11" y="25"/>
                    <a:pt x="11" y="25"/>
                    <a:pt x="11" y="25"/>
                  </a:cubicBezTo>
                  <a:cubicBezTo>
                    <a:pt x="10" y="24"/>
                    <a:pt x="10" y="24"/>
                    <a:pt x="10" y="24"/>
                  </a:cubicBezTo>
                  <a:cubicBezTo>
                    <a:pt x="10" y="24"/>
                    <a:pt x="10" y="24"/>
                    <a:pt x="10" y="24"/>
                  </a:cubicBezTo>
                  <a:cubicBezTo>
                    <a:pt x="9" y="23"/>
                    <a:pt x="9" y="23"/>
                    <a:pt x="9" y="23"/>
                  </a:cubicBezTo>
                  <a:cubicBezTo>
                    <a:pt x="8" y="22"/>
                    <a:pt x="8" y="22"/>
                    <a:pt x="8" y="22"/>
                  </a:cubicBezTo>
                  <a:close/>
                  <a:moveTo>
                    <a:pt x="8" y="19"/>
                  </a:moveTo>
                  <a:cubicBezTo>
                    <a:pt x="9" y="19"/>
                    <a:pt x="9" y="19"/>
                    <a:pt x="9" y="19"/>
                  </a:cubicBezTo>
                  <a:cubicBezTo>
                    <a:pt x="9" y="18"/>
                    <a:pt x="9" y="18"/>
                    <a:pt x="9" y="18"/>
                  </a:cubicBezTo>
                  <a:cubicBezTo>
                    <a:pt x="8" y="19"/>
                    <a:pt x="8" y="19"/>
                    <a:pt x="8" y="19"/>
                  </a:cubicBezTo>
                  <a:close/>
                  <a:moveTo>
                    <a:pt x="2" y="15"/>
                  </a:moveTo>
                  <a:cubicBezTo>
                    <a:pt x="2" y="15"/>
                    <a:pt x="2" y="15"/>
                    <a:pt x="2" y="15"/>
                  </a:cubicBezTo>
                  <a:cubicBezTo>
                    <a:pt x="2" y="16"/>
                    <a:pt x="2" y="16"/>
                    <a:pt x="2" y="16"/>
                  </a:cubicBezTo>
                  <a:cubicBezTo>
                    <a:pt x="3" y="16"/>
                    <a:pt x="3" y="16"/>
                    <a:pt x="3" y="16"/>
                  </a:cubicBezTo>
                  <a:cubicBezTo>
                    <a:pt x="4" y="16"/>
                    <a:pt x="4" y="16"/>
                    <a:pt x="4" y="16"/>
                  </a:cubicBezTo>
                  <a:cubicBezTo>
                    <a:pt x="3" y="16"/>
                    <a:pt x="3" y="16"/>
                    <a:pt x="3" y="16"/>
                  </a:cubicBezTo>
                  <a:cubicBezTo>
                    <a:pt x="2" y="15"/>
                    <a:pt x="2" y="15"/>
                    <a:pt x="2" y="15"/>
                  </a:cubicBezTo>
                  <a:close/>
                  <a:moveTo>
                    <a:pt x="0" y="4"/>
                  </a:moveTo>
                  <a:cubicBezTo>
                    <a:pt x="0" y="4"/>
                    <a:pt x="0" y="4"/>
                    <a:pt x="0" y="4"/>
                  </a:cubicBezTo>
                  <a:cubicBezTo>
                    <a:pt x="0" y="6"/>
                    <a:pt x="0" y="6"/>
                    <a:pt x="0" y="6"/>
                  </a:cubicBezTo>
                  <a:cubicBezTo>
                    <a:pt x="1" y="8"/>
                    <a:pt x="1" y="8"/>
                    <a:pt x="1" y="8"/>
                  </a:cubicBezTo>
                  <a:cubicBezTo>
                    <a:pt x="2" y="8"/>
                    <a:pt x="2" y="8"/>
                    <a:pt x="2" y="8"/>
                  </a:cubicBezTo>
                  <a:cubicBezTo>
                    <a:pt x="4" y="10"/>
                    <a:pt x="4" y="10"/>
                    <a:pt x="4" y="10"/>
                  </a:cubicBezTo>
                  <a:cubicBezTo>
                    <a:pt x="4" y="10"/>
                    <a:pt x="4" y="10"/>
                    <a:pt x="4" y="10"/>
                  </a:cubicBezTo>
                  <a:cubicBezTo>
                    <a:pt x="5" y="11"/>
                    <a:pt x="5" y="11"/>
                    <a:pt x="5" y="11"/>
                  </a:cubicBezTo>
                  <a:cubicBezTo>
                    <a:pt x="6" y="11"/>
                    <a:pt x="6" y="11"/>
                    <a:pt x="6" y="11"/>
                  </a:cubicBezTo>
                  <a:cubicBezTo>
                    <a:pt x="7" y="11"/>
                    <a:pt x="7" y="11"/>
                    <a:pt x="7" y="11"/>
                  </a:cubicBezTo>
                  <a:cubicBezTo>
                    <a:pt x="8" y="12"/>
                    <a:pt x="8" y="12"/>
                    <a:pt x="8" y="12"/>
                  </a:cubicBezTo>
                  <a:cubicBezTo>
                    <a:pt x="10" y="15"/>
                    <a:pt x="10" y="15"/>
                    <a:pt x="10" y="15"/>
                  </a:cubicBezTo>
                  <a:cubicBezTo>
                    <a:pt x="11" y="16"/>
                    <a:pt x="11" y="16"/>
                    <a:pt x="11" y="16"/>
                  </a:cubicBezTo>
                  <a:cubicBezTo>
                    <a:pt x="12" y="16"/>
                    <a:pt x="12" y="16"/>
                    <a:pt x="12" y="16"/>
                  </a:cubicBezTo>
                  <a:cubicBezTo>
                    <a:pt x="12" y="17"/>
                    <a:pt x="12" y="17"/>
                    <a:pt x="12" y="17"/>
                  </a:cubicBezTo>
                  <a:cubicBezTo>
                    <a:pt x="12" y="17"/>
                    <a:pt x="12" y="17"/>
                    <a:pt x="12" y="17"/>
                  </a:cubicBezTo>
                  <a:cubicBezTo>
                    <a:pt x="12" y="18"/>
                    <a:pt x="12" y="18"/>
                    <a:pt x="12" y="18"/>
                  </a:cubicBezTo>
                  <a:cubicBezTo>
                    <a:pt x="13" y="19"/>
                    <a:pt x="13" y="19"/>
                    <a:pt x="13" y="19"/>
                  </a:cubicBezTo>
                  <a:cubicBezTo>
                    <a:pt x="14" y="19"/>
                    <a:pt x="14" y="19"/>
                    <a:pt x="14" y="19"/>
                  </a:cubicBezTo>
                  <a:cubicBezTo>
                    <a:pt x="15" y="20"/>
                    <a:pt x="15" y="20"/>
                    <a:pt x="15" y="20"/>
                  </a:cubicBezTo>
                  <a:cubicBezTo>
                    <a:pt x="15" y="20"/>
                    <a:pt x="15" y="20"/>
                    <a:pt x="15" y="20"/>
                  </a:cubicBezTo>
                  <a:cubicBezTo>
                    <a:pt x="16" y="20"/>
                    <a:pt x="16" y="20"/>
                    <a:pt x="16" y="20"/>
                  </a:cubicBezTo>
                  <a:cubicBezTo>
                    <a:pt x="16" y="21"/>
                    <a:pt x="16" y="21"/>
                    <a:pt x="16" y="21"/>
                  </a:cubicBezTo>
                  <a:cubicBezTo>
                    <a:pt x="16" y="21"/>
                    <a:pt x="16" y="21"/>
                    <a:pt x="16" y="21"/>
                  </a:cubicBezTo>
                  <a:cubicBezTo>
                    <a:pt x="16" y="22"/>
                    <a:pt x="16" y="22"/>
                    <a:pt x="16" y="22"/>
                  </a:cubicBezTo>
                  <a:cubicBezTo>
                    <a:pt x="17" y="23"/>
                    <a:pt x="17" y="23"/>
                    <a:pt x="17" y="23"/>
                  </a:cubicBezTo>
                  <a:cubicBezTo>
                    <a:pt x="17" y="23"/>
                    <a:pt x="17" y="23"/>
                    <a:pt x="17" y="23"/>
                  </a:cubicBezTo>
                  <a:cubicBezTo>
                    <a:pt x="18" y="25"/>
                    <a:pt x="18" y="25"/>
                    <a:pt x="18" y="25"/>
                  </a:cubicBezTo>
                  <a:cubicBezTo>
                    <a:pt x="18" y="26"/>
                    <a:pt x="18" y="26"/>
                    <a:pt x="18" y="26"/>
                  </a:cubicBezTo>
                  <a:cubicBezTo>
                    <a:pt x="19" y="27"/>
                    <a:pt x="19" y="27"/>
                    <a:pt x="19" y="27"/>
                  </a:cubicBezTo>
                  <a:cubicBezTo>
                    <a:pt x="21" y="28"/>
                    <a:pt x="21" y="28"/>
                    <a:pt x="21" y="28"/>
                  </a:cubicBezTo>
                  <a:cubicBezTo>
                    <a:pt x="21" y="28"/>
                    <a:pt x="21" y="28"/>
                    <a:pt x="21" y="28"/>
                  </a:cubicBezTo>
                  <a:cubicBezTo>
                    <a:pt x="22" y="30"/>
                    <a:pt x="22" y="30"/>
                    <a:pt x="22" y="30"/>
                  </a:cubicBezTo>
                  <a:cubicBezTo>
                    <a:pt x="23" y="31"/>
                    <a:pt x="23" y="31"/>
                    <a:pt x="23" y="31"/>
                  </a:cubicBezTo>
                  <a:cubicBezTo>
                    <a:pt x="23" y="33"/>
                    <a:pt x="23" y="33"/>
                    <a:pt x="23" y="33"/>
                  </a:cubicBezTo>
                  <a:cubicBezTo>
                    <a:pt x="24" y="35"/>
                    <a:pt x="24" y="35"/>
                    <a:pt x="24" y="35"/>
                  </a:cubicBezTo>
                  <a:cubicBezTo>
                    <a:pt x="24" y="37"/>
                    <a:pt x="24" y="37"/>
                    <a:pt x="24" y="37"/>
                  </a:cubicBezTo>
                  <a:cubicBezTo>
                    <a:pt x="25" y="38"/>
                    <a:pt x="25" y="38"/>
                    <a:pt x="25" y="38"/>
                  </a:cubicBezTo>
                  <a:cubicBezTo>
                    <a:pt x="26" y="39"/>
                    <a:pt x="26" y="39"/>
                    <a:pt x="26" y="39"/>
                  </a:cubicBezTo>
                  <a:cubicBezTo>
                    <a:pt x="28" y="41"/>
                    <a:pt x="28" y="41"/>
                    <a:pt x="28" y="41"/>
                  </a:cubicBezTo>
                  <a:cubicBezTo>
                    <a:pt x="28" y="41"/>
                    <a:pt x="28" y="41"/>
                    <a:pt x="28" y="41"/>
                  </a:cubicBezTo>
                  <a:cubicBezTo>
                    <a:pt x="30" y="42"/>
                    <a:pt x="30" y="42"/>
                    <a:pt x="30" y="42"/>
                  </a:cubicBezTo>
                  <a:cubicBezTo>
                    <a:pt x="30" y="42"/>
                    <a:pt x="30" y="42"/>
                    <a:pt x="30" y="42"/>
                  </a:cubicBezTo>
                  <a:cubicBezTo>
                    <a:pt x="31" y="43"/>
                    <a:pt x="31" y="43"/>
                    <a:pt x="31" y="43"/>
                  </a:cubicBezTo>
                  <a:cubicBezTo>
                    <a:pt x="31" y="44"/>
                    <a:pt x="31" y="44"/>
                    <a:pt x="31" y="44"/>
                  </a:cubicBezTo>
                  <a:cubicBezTo>
                    <a:pt x="32" y="45"/>
                    <a:pt x="32" y="45"/>
                    <a:pt x="32" y="45"/>
                  </a:cubicBezTo>
                  <a:cubicBezTo>
                    <a:pt x="34" y="46"/>
                    <a:pt x="34" y="46"/>
                    <a:pt x="34" y="46"/>
                  </a:cubicBezTo>
                  <a:cubicBezTo>
                    <a:pt x="35" y="47"/>
                    <a:pt x="35" y="47"/>
                    <a:pt x="35" y="47"/>
                  </a:cubicBezTo>
                  <a:cubicBezTo>
                    <a:pt x="36" y="48"/>
                    <a:pt x="36" y="48"/>
                    <a:pt x="36" y="48"/>
                  </a:cubicBezTo>
                  <a:cubicBezTo>
                    <a:pt x="37" y="48"/>
                    <a:pt x="37" y="48"/>
                    <a:pt x="37" y="48"/>
                  </a:cubicBezTo>
                  <a:cubicBezTo>
                    <a:pt x="40" y="50"/>
                    <a:pt x="40" y="50"/>
                    <a:pt x="40" y="50"/>
                  </a:cubicBezTo>
                  <a:cubicBezTo>
                    <a:pt x="40" y="51"/>
                    <a:pt x="40" y="51"/>
                    <a:pt x="40" y="51"/>
                  </a:cubicBezTo>
                  <a:cubicBezTo>
                    <a:pt x="41" y="51"/>
                    <a:pt x="41" y="51"/>
                    <a:pt x="41" y="51"/>
                  </a:cubicBezTo>
                  <a:cubicBezTo>
                    <a:pt x="41" y="52"/>
                    <a:pt x="41" y="52"/>
                    <a:pt x="41" y="52"/>
                  </a:cubicBezTo>
                  <a:cubicBezTo>
                    <a:pt x="42" y="52"/>
                    <a:pt x="42" y="52"/>
                    <a:pt x="42" y="52"/>
                  </a:cubicBezTo>
                  <a:cubicBezTo>
                    <a:pt x="42" y="51"/>
                    <a:pt x="42" y="51"/>
                    <a:pt x="42" y="51"/>
                  </a:cubicBezTo>
                  <a:cubicBezTo>
                    <a:pt x="41" y="51"/>
                    <a:pt x="41" y="51"/>
                    <a:pt x="41" y="51"/>
                  </a:cubicBezTo>
                  <a:cubicBezTo>
                    <a:pt x="41" y="50"/>
                    <a:pt x="41" y="50"/>
                    <a:pt x="41" y="50"/>
                  </a:cubicBezTo>
                  <a:cubicBezTo>
                    <a:pt x="42" y="50"/>
                    <a:pt x="42" y="50"/>
                    <a:pt x="42" y="50"/>
                  </a:cubicBezTo>
                  <a:cubicBezTo>
                    <a:pt x="44" y="52"/>
                    <a:pt x="44" y="52"/>
                    <a:pt x="44" y="52"/>
                  </a:cubicBezTo>
                  <a:cubicBezTo>
                    <a:pt x="44" y="51"/>
                    <a:pt x="44" y="51"/>
                    <a:pt x="44" y="51"/>
                  </a:cubicBezTo>
                  <a:cubicBezTo>
                    <a:pt x="44" y="50"/>
                    <a:pt x="44" y="50"/>
                    <a:pt x="44" y="50"/>
                  </a:cubicBezTo>
                  <a:cubicBezTo>
                    <a:pt x="45" y="50"/>
                    <a:pt x="45" y="50"/>
                    <a:pt x="45" y="50"/>
                  </a:cubicBezTo>
                  <a:cubicBezTo>
                    <a:pt x="45" y="50"/>
                    <a:pt x="45" y="50"/>
                    <a:pt x="45" y="50"/>
                  </a:cubicBezTo>
                  <a:cubicBezTo>
                    <a:pt x="46" y="51"/>
                    <a:pt x="46" y="51"/>
                    <a:pt x="46" y="51"/>
                  </a:cubicBezTo>
                  <a:cubicBezTo>
                    <a:pt x="47" y="51"/>
                    <a:pt x="47" y="51"/>
                    <a:pt x="47" y="51"/>
                  </a:cubicBezTo>
                  <a:cubicBezTo>
                    <a:pt x="47" y="51"/>
                    <a:pt x="47" y="51"/>
                    <a:pt x="47" y="51"/>
                  </a:cubicBezTo>
                  <a:cubicBezTo>
                    <a:pt x="47" y="49"/>
                    <a:pt x="47" y="49"/>
                    <a:pt x="47" y="49"/>
                  </a:cubicBezTo>
                  <a:cubicBezTo>
                    <a:pt x="48" y="47"/>
                    <a:pt x="48" y="47"/>
                    <a:pt x="48" y="47"/>
                  </a:cubicBezTo>
                  <a:cubicBezTo>
                    <a:pt x="47" y="45"/>
                    <a:pt x="47" y="45"/>
                    <a:pt x="47" y="45"/>
                  </a:cubicBezTo>
                  <a:cubicBezTo>
                    <a:pt x="48" y="44"/>
                    <a:pt x="48" y="44"/>
                    <a:pt x="48" y="44"/>
                  </a:cubicBezTo>
                  <a:cubicBezTo>
                    <a:pt x="47" y="43"/>
                    <a:pt x="47" y="43"/>
                    <a:pt x="47" y="43"/>
                  </a:cubicBezTo>
                  <a:cubicBezTo>
                    <a:pt x="48" y="42"/>
                    <a:pt x="48" y="42"/>
                    <a:pt x="48" y="42"/>
                  </a:cubicBezTo>
                  <a:cubicBezTo>
                    <a:pt x="48" y="42"/>
                    <a:pt x="48" y="42"/>
                    <a:pt x="48" y="42"/>
                  </a:cubicBezTo>
                  <a:cubicBezTo>
                    <a:pt x="49" y="41"/>
                    <a:pt x="49" y="41"/>
                    <a:pt x="49" y="41"/>
                  </a:cubicBezTo>
                  <a:cubicBezTo>
                    <a:pt x="49" y="40"/>
                    <a:pt x="49" y="40"/>
                    <a:pt x="49" y="40"/>
                  </a:cubicBezTo>
                  <a:cubicBezTo>
                    <a:pt x="48" y="40"/>
                    <a:pt x="48" y="40"/>
                    <a:pt x="48" y="40"/>
                  </a:cubicBezTo>
                  <a:cubicBezTo>
                    <a:pt x="47" y="39"/>
                    <a:pt x="47" y="39"/>
                    <a:pt x="47" y="39"/>
                  </a:cubicBezTo>
                  <a:cubicBezTo>
                    <a:pt x="47" y="38"/>
                    <a:pt x="47" y="38"/>
                    <a:pt x="47" y="38"/>
                  </a:cubicBezTo>
                  <a:cubicBezTo>
                    <a:pt x="46" y="38"/>
                    <a:pt x="46" y="38"/>
                    <a:pt x="46" y="38"/>
                  </a:cubicBezTo>
                  <a:cubicBezTo>
                    <a:pt x="46" y="38"/>
                    <a:pt x="46" y="38"/>
                    <a:pt x="46" y="38"/>
                  </a:cubicBezTo>
                  <a:cubicBezTo>
                    <a:pt x="45" y="37"/>
                    <a:pt x="45" y="37"/>
                    <a:pt x="45" y="37"/>
                  </a:cubicBezTo>
                  <a:cubicBezTo>
                    <a:pt x="44" y="37"/>
                    <a:pt x="44" y="37"/>
                    <a:pt x="44" y="37"/>
                  </a:cubicBezTo>
                  <a:cubicBezTo>
                    <a:pt x="43" y="37"/>
                    <a:pt x="43" y="37"/>
                    <a:pt x="43" y="37"/>
                  </a:cubicBezTo>
                  <a:cubicBezTo>
                    <a:pt x="43" y="36"/>
                    <a:pt x="43" y="36"/>
                    <a:pt x="43" y="36"/>
                  </a:cubicBezTo>
                  <a:cubicBezTo>
                    <a:pt x="42" y="35"/>
                    <a:pt x="42" y="35"/>
                    <a:pt x="42" y="35"/>
                  </a:cubicBezTo>
                  <a:cubicBezTo>
                    <a:pt x="42" y="36"/>
                    <a:pt x="42" y="36"/>
                    <a:pt x="42" y="36"/>
                  </a:cubicBezTo>
                  <a:cubicBezTo>
                    <a:pt x="42" y="35"/>
                    <a:pt x="42" y="35"/>
                    <a:pt x="42" y="35"/>
                  </a:cubicBezTo>
                  <a:cubicBezTo>
                    <a:pt x="42" y="34"/>
                    <a:pt x="42" y="34"/>
                    <a:pt x="42" y="34"/>
                  </a:cubicBezTo>
                  <a:cubicBezTo>
                    <a:pt x="41" y="32"/>
                    <a:pt x="41" y="32"/>
                    <a:pt x="41" y="32"/>
                  </a:cubicBezTo>
                  <a:cubicBezTo>
                    <a:pt x="40" y="32"/>
                    <a:pt x="40" y="32"/>
                    <a:pt x="40" y="32"/>
                  </a:cubicBezTo>
                  <a:cubicBezTo>
                    <a:pt x="40" y="32"/>
                    <a:pt x="40" y="32"/>
                    <a:pt x="40" y="32"/>
                  </a:cubicBezTo>
                  <a:cubicBezTo>
                    <a:pt x="38" y="32"/>
                    <a:pt x="38" y="32"/>
                    <a:pt x="38" y="32"/>
                  </a:cubicBezTo>
                  <a:cubicBezTo>
                    <a:pt x="37" y="31"/>
                    <a:pt x="37" y="31"/>
                    <a:pt x="37" y="31"/>
                  </a:cubicBezTo>
                  <a:cubicBezTo>
                    <a:pt x="37" y="30"/>
                    <a:pt x="37" y="30"/>
                    <a:pt x="37" y="30"/>
                  </a:cubicBezTo>
                  <a:cubicBezTo>
                    <a:pt x="38" y="30"/>
                    <a:pt x="38" y="30"/>
                    <a:pt x="38" y="30"/>
                  </a:cubicBezTo>
                  <a:cubicBezTo>
                    <a:pt x="39" y="29"/>
                    <a:pt x="39" y="29"/>
                    <a:pt x="39" y="29"/>
                  </a:cubicBezTo>
                  <a:cubicBezTo>
                    <a:pt x="38" y="29"/>
                    <a:pt x="38" y="29"/>
                    <a:pt x="38" y="29"/>
                  </a:cubicBezTo>
                  <a:cubicBezTo>
                    <a:pt x="37" y="29"/>
                    <a:pt x="37" y="29"/>
                    <a:pt x="37" y="29"/>
                  </a:cubicBezTo>
                  <a:cubicBezTo>
                    <a:pt x="37" y="29"/>
                    <a:pt x="37" y="29"/>
                    <a:pt x="37" y="29"/>
                  </a:cubicBezTo>
                  <a:cubicBezTo>
                    <a:pt x="36" y="29"/>
                    <a:pt x="36" y="29"/>
                    <a:pt x="36" y="29"/>
                  </a:cubicBezTo>
                  <a:cubicBezTo>
                    <a:pt x="36" y="29"/>
                    <a:pt x="36" y="29"/>
                    <a:pt x="36" y="29"/>
                  </a:cubicBezTo>
                  <a:cubicBezTo>
                    <a:pt x="37" y="28"/>
                    <a:pt x="37" y="28"/>
                    <a:pt x="37" y="28"/>
                  </a:cubicBezTo>
                  <a:cubicBezTo>
                    <a:pt x="39" y="28"/>
                    <a:pt x="39" y="28"/>
                    <a:pt x="39" y="28"/>
                  </a:cubicBezTo>
                  <a:cubicBezTo>
                    <a:pt x="38" y="27"/>
                    <a:pt x="38" y="27"/>
                    <a:pt x="38" y="27"/>
                  </a:cubicBezTo>
                  <a:cubicBezTo>
                    <a:pt x="37" y="26"/>
                    <a:pt x="37" y="26"/>
                    <a:pt x="37" y="26"/>
                  </a:cubicBezTo>
                  <a:cubicBezTo>
                    <a:pt x="36" y="26"/>
                    <a:pt x="36" y="26"/>
                    <a:pt x="36" y="26"/>
                  </a:cubicBezTo>
                  <a:cubicBezTo>
                    <a:pt x="35" y="26"/>
                    <a:pt x="35" y="26"/>
                    <a:pt x="35" y="26"/>
                  </a:cubicBezTo>
                  <a:cubicBezTo>
                    <a:pt x="34" y="27"/>
                    <a:pt x="34" y="27"/>
                    <a:pt x="34" y="27"/>
                  </a:cubicBezTo>
                  <a:cubicBezTo>
                    <a:pt x="33" y="27"/>
                    <a:pt x="33" y="27"/>
                    <a:pt x="33" y="27"/>
                  </a:cubicBezTo>
                  <a:cubicBezTo>
                    <a:pt x="34" y="27"/>
                    <a:pt x="34" y="27"/>
                    <a:pt x="34" y="27"/>
                  </a:cubicBezTo>
                  <a:cubicBezTo>
                    <a:pt x="34" y="26"/>
                    <a:pt x="34" y="26"/>
                    <a:pt x="34" y="26"/>
                  </a:cubicBezTo>
                  <a:cubicBezTo>
                    <a:pt x="35" y="26"/>
                    <a:pt x="35" y="26"/>
                    <a:pt x="35" y="26"/>
                  </a:cubicBezTo>
                  <a:cubicBezTo>
                    <a:pt x="35" y="26"/>
                    <a:pt x="35" y="26"/>
                    <a:pt x="35" y="26"/>
                  </a:cubicBezTo>
                  <a:cubicBezTo>
                    <a:pt x="35" y="25"/>
                    <a:pt x="35" y="25"/>
                    <a:pt x="35" y="25"/>
                  </a:cubicBezTo>
                  <a:cubicBezTo>
                    <a:pt x="34" y="25"/>
                    <a:pt x="34" y="25"/>
                    <a:pt x="34" y="25"/>
                  </a:cubicBezTo>
                  <a:cubicBezTo>
                    <a:pt x="32" y="25"/>
                    <a:pt x="32" y="25"/>
                    <a:pt x="32" y="25"/>
                  </a:cubicBezTo>
                  <a:cubicBezTo>
                    <a:pt x="31" y="24"/>
                    <a:pt x="31" y="24"/>
                    <a:pt x="31" y="24"/>
                  </a:cubicBezTo>
                  <a:cubicBezTo>
                    <a:pt x="31" y="23"/>
                    <a:pt x="31" y="23"/>
                    <a:pt x="31" y="23"/>
                  </a:cubicBezTo>
                  <a:cubicBezTo>
                    <a:pt x="31" y="22"/>
                    <a:pt x="31" y="22"/>
                    <a:pt x="31" y="22"/>
                  </a:cubicBezTo>
                  <a:cubicBezTo>
                    <a:pt x="29" y="21"/>
                    <a:pt x="29" y="21"/>
                    <a:pt x="29" y="21"/>
                  </a:cubicBezTo>
                  <a:cubicBezTo>
                    <a:pt x="29" y="21"/>
                    <a:pt x="29" y="21"/>
                    <a:pt x="29" y="21"/>
                  </a:cubicBezTo>
                  <a:cubicBezTo>
                    <a:pt x="28" y="21"/>
                    <a:pt x="28" y="21"/>
                    <a:pt x="28" y="21"/>
                  </a:cubicBezTo>
                  <a:cubicBezTo>
                    <a:pt x="27" y="20"/>
                    <a:pt x="27" y="20"/>
                    <a:pt x="27" y="20"/>
                  </a:cubicBezTo>
                  <a:cubicBezTo>
                    <a:pt x="27" y="19"/>
                    <a:pt x="27" y="19"/>
                    <a:pt x="27" y="19"/>
                  </a:cubicBezTo>
                  <a:cubicBezTo>
                    <a:pt x="26" y="18"/>
                    <a:pt x="26" y="18"/>
                    <a:pt x="26" y="18"/>
                  </a:cubicBezTo>
                  <a:cubicBezTo>
                    <a:pt x="24" y="17"/>
                    <a:pt x="24" y="17"/>
                    <a:pt x="24" y="17"/>
                  </a:cubicBezTo>
                  <a:cubicBezTo>
                    <a:pt x="23" y="17"/>
                    <a:pt x="23" y="17"/>
                    <a:pt x="23" y="17"/>
                  </a:cubicBezTo>
                  <a:cubicBezTo>
                    <a:pt x="23" y="17"/>
                    <a:pt x="23" y="17"/>
                    <a:pt x="23" y="17"/>
                  </a:cubicBezTo>
                  <a:cubicBezTo>
                    <a:pt x="22" y="17"/>
                    <a:pt x="22" y="17"/>
                    <a:pt x="22" y="17"/>
                  </a:cubicBezTo>
                  <a:cubicBezTo>
                    <a:pt x="22" y="16"/>
                    <a:pt x="22" y="16"/>
                    <a:pt x="22" y="16"/>
                  </a:cubicBezTo>
                  <a:cubicBezTo>
                    <a:pt x="22" y="16"/>
                    <a:pt x="22" y="16"/>
                    <a:pt x="22" y="16"/>
                  </a:cubicBezTo>
                  <a:cubicBezTo>
                    <a:pt x="21" y="16"/>
                    <a:pt x="21" y="16"/>
                    <a:pt x="21" y="16"/>
                  </a:cubicBezTo>
                  <a:cubicBezTo>
                    <a:pt x="21" y="15"/>
                    <a:pt x="21" y="15"/>
                    <a:pt x="21" y="15"/>
                  </a:cubicBezTo>
                  <a:cubicBezTo>
                    <a:pt x="20" y="14"/>
                    <a:pt x="20" y="14"/>
                    <a:pt x="20" y="14"/>
                  </a:cubicBezTo>
                  <a:cubicBezTo>
                    <a:pt x="19" y="13"/>
                    <a:pt x="19" y="13"/>
                    <a:pt x="19" y="13"/>
                  </a:cubicBezTo>
                  <a:cubicBezTo>
                    <a:pt x="19" y="13"/>
                    <a:pt x="19" y="13"/>
                    <a:pt x="19" y="13"/>
                  </a:cubicBezTo>
                  <a:cubicBezTo>
                    <a:pt x="16" y="11"/>
                    <a:pt x="16" y="11"/>
                    <a:pt x="16" y="11"/>
                  </a:cubicBezTo>
                  <a:cubicBezTo>
                    <a:pt x="15" y="11"/>
                    <a:pt x="15" y="11"/>
                    <a:pt x="15" y="11"/>
                  </a:cubicBezTo>
                  <a:cubicBezTo>
                    <a:pt x="14" y="10"/>
                    <a:pt x="14" y="10"/>
                    <a:pt x="14" y="10"/>
                  </a:cubicBezTo>
                  <a:cubicBezTo>
                    <a:pt x="13" y="10"/>
                    <a:pt x="13" y="10"/>
                    <a:pt x="13" y="10"/>
                  </a:cubicBezTo>
                  <a:cubicBezTo>
                    <a:pt x="13" y="9"/>
                    <a:pt x="13" y="9"/>
                    <a:pt x="13" y="9"/>
                  </a:cubicBezTo>
                  <a:cubicBezTo>
                    <a:pt x="13" y="8"/>
                    <a:pt x="13" y="8"/>
                    <a:pt x="13" y="8"/>
                  </a:cubicBezTo>
                  <a:cubicBezTo>
                    <a:pt x="12" y="8"/>
                    <a:pt x="12" y="8"/>
                    <a:pt x="12" y="8"/>
                  </a:cubicBezTo>
                  <a:cubicBezTo>
                    <a:pt x="11" y="7"/>
                    <a:pt x="11" y="7"/>
                    <a:pt x="11" y="7"/>
                  </a:cubicBezTo>
                  <a:cubicBezTo>
                    <a:pt x="11" y="7"/>
                    <a:pt x="11" y="7"/>
                    <a:pt x="11" y="7"/>
                  </a:cubicBezTo>
                  <a:cubicBezTo>
                    <a:pt x="10" y="6"/>
                    <a:pt x="10" y="6"/>
                    <a:pt x="10" y="6"/>
                  </a:cubicBezTo>
                  <a:cubicBezTo>
                    <a:pt x="9" y="5"/>
                    <a:pt x="9" y="5"/>
                    <a:pt x="9" y="5"/>
                  </a:cubicBezTo>
                  <a:cubicBezTo>
                    <a:pt x="8" y="5"/>
                    <a:pt x="8" y="5"/>
                    <a:pt x="8" y="5"/>
                  </a:cubicBezTo>
                  <a:cubicBezTo>
                    <a:pt x="8" y="5"/>
                    <a:pt x="8" y="5"/>
                    <a:pt x="8" y="5"/>
                  </a:cubicBezTo>
                  <a:cubicBezTo>
                    <a:pt x="7" y="5"/>
                    <a:pt x="7" y="5"/>
                    <a:pt x="7" y="5"/>
                  </a:cubicBezTo>
                  <a:cubicBezTo>
                    <a:pt x="6" y="5"/>
                    <a:pt x="6" y="5"/>
                    <a:pt x="6" y="5"/>
                  </a:cubicBezTo>
                  <a:cubicBezTo>
                    <a:pt x="5" y="5"/>
                    <a:pt x="5" y="5"/>
                    <a:pt x="5" y="5"/>
                  </a:cubicBezTo>
                  <a:cubicBezTo>
                    <a:pt x="4" y="5"/>
                    <a:pt x="4" y="5"/>
                    <a:pt x="4" y="5"/>
                  </a:cubicBezTo>
                  <a:cubicBezTo>
                    <a:pt x="2" y="4"/>
                    <a:pt x="2" y="4"/>
                    <a:pt x="2" y="4"/>
                  </a:cubicBezTo>
                  <a:cubicBezTo>
                    <a:pt x="0" y="4"/>
                    <a:pt x="0" y="4"/>
                    <a:pt x="0" y="4"/>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0" name="Freeform 21"/>
            <p:cNvSpPr>
              <a:spLocks noEditPoints="1"/>
            </p:cNvSpPr>
            <p:nvPr/>
          </p:nvSpPr>
          <p:spPr bwMode="auto">
            <a:xfrm>
              <a:off x="8627846" y="4522793"/>
              <a:ext cx="93152" cy="24440"/>
            </a:xfrm>
            <a:custGeom>
              <a:avLst/>
              <a:gdLst>
                <a:gd name="T0" fmla="*/ 0 w 52"/>
                <a:gd name="T1" fmla="*/ 11 h 14"/>
                <a:gd name="T2" fmla="*/ 4 w 52"/>
                <a:gd name="T3" fmla="*/ 14 h 14"/>
                <a:gd name="T4" fmla="*/ 4 w 52"/>
                <a:gd name="T5" fmla="*/ 11 h 14"/>
                <a:gd name="T6" fmla="*/ 7 w 52"/>
                <a:gd name="T7" fmla="*/ 11 h 14"/>
                <a:gd name="T8" fmla="*/ 7 w 52"/>
                <a:gd name="T9" fmla="*/ 7 h 14"/>
                <a:gd name="T10" fmla="*/ 7 w 52"/>
                <a:gd name="T11" fmla="*/ 7 h 14"/>
                <a:gd name="T12" fmla="*/ 4 w 52"/>
                <a:gd name="T13" fmla="*/ 11 h 14"/>
                <a:gd name="T14" fmla="*/ 0 w 52"/>
                <a:gd name="T15" fmla="*/ 11 h 14"/>
                <a:gd name="T16" fmla="*/ 0 w 52"/>
                <a:gd name="T17" fmla="*/ 11 h 14"/>
                <a:gd name="T18" fmla="*/ 11 w 52"/>
                <a:gd name="T19" fmla="*/ 7 h 14"/>
                <a:gd name="T20" fmla="*/ 15 w 52"/>
                <a:gd name="T21" fmla="*/ 11 h 14"/>
                <a:gd name="T22" fmla="*/ 18 w 52"/>
                <a:gd name="T23" fmla="*/ 14 h 14"/>
                <a:gd name="T24" fmla="*/ 22 w 52"/>
                <a:gd name="T25" fmla="*/ 14 h 14"/>
                <a:gd name="T26" fmla="*/ 22 w 52"/>
                <a:gd name="T27" fmla="*/ 11 h 14"/>
                <a:gd name="T28" fmla="*/ 26 w 52"/>
                <a:gd name="T29" fmla="*/ 11 h 14"/>
                <a:gd name="T30" fmla="*/ 30 w 52"/>
                <a:gd name="T31" fmla="*/ 11 h 14"/>
                <a:gd name="T32" fmla="*/ 37 w 52"/>
                <a:gd name="T33" fmla="*/ 11 h 14"/>
                <a:gd name="T34" fmla="*/ 41 w 52"/>
                <a:gd name="T35" fmla="*/ 7 h 14"/>
                <a:gd name="T36" fmla="*/ 44 w 52"/>
                <a:gd name="T37" fmla="*/ 7 h 14"/>
                <a:gd name="T38" fmla="*/ 48 w 52"/>
                <a:gd name="T39" fmla="*/ 3 h 14"/>
                <a:gd name="T40" fmla="*/ 48 w 52"/>
                <a:gd name="T41" fmla="*/ 3 h 14"/>
                <a:gd name="T42" fmla="*/ 52 w 52"/>
                <a:gd name="T43" fmla="*/ 0 h 14"/>
                <a:gd name="T44" fmla="*/ 52 w 52"/>
                <a:gd name="T45" fmla="*/ 0 h 14"/>
                <a:gd name="T46" fmla="*/ 52 w 52"/>
                <a:gd name="T47" fmla="*/ 0 h 14"/>
                <a:gd name="T48" fmla="*/ 44 w 52"/>
                <a:gd name="T49" fmla="*/ 0 h 14"/>
                <a:gd name="T50" fmla="*/ 41 w 52"/>
                <a:gd name="T51" fmla="*/ 0 h 14"/>
                <a:gd name="T52" fmla="*/ 37 w 52"/>
                <a:gd name="T53" fmla="*/ 0 h 14"/>
                <a:gd name="T54" fmla="*/ 33 w 52"/>
                <a:gd name="T55" fmla="*/ 0 h 14"/>
                <a:gd name="T56" fmla="*/ 30 w 52"/>
                <a:gd name="T57" fmla="*/ 0 h 14"/>
                <a:gd name="T58" fmla="*/ 22 w 52"/>
                <a:gd name="T59" fmla="*/ 0 h 14"/>
                <a:gd name="T60" fmla="*/ 18 w 52"/>
                <a:gd name="T61" fmla="*/ 3 h 14"/>
                <a:gd name="T62" fmla="*/ 11 w 52"/>
                <a:gd name="T63" fmla="*/ 7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52" h="14">
                  <a:moveTo>
                    <a:pt x="0" y="11"/>
                  </a:moveTo>
                  <a:lnTo>
                    <a:pt x="4" y="14"/>
                  </a:lnTo>
                  <a:lnTo>
                    <a:pt x="4" y="11"/>
                  </a:lnTo>
                  <a:lnTo>
                    <a:pt x="7" y="11"/>
                  </a:lnTo>
                  <a:lnTo>
                    <a:pt x="7" y="7"/>
                  </a:lnTo>
                  <a:lnTo>
                    <a:pt x="7" y="7"/>
                  </a:lnTo>
                  <a:lnTo>
                    <a:pt x="4" y="11"/>
                  </a:lnTo>
                  <a:lnTo>
                    <a:pt x="0" y="11"/>
                  </a:lnTo>
                  <a:lnTo>
                    <a:pt x="0" y="11"/>
                  </a:lnTo>
                  <a:close/>
                  <a:moveTo>
                    <a:pt x="11" y="7"/>
                  </a:moveTo>
                  <a:lnTo>
                    <a:pt x="15" y="11"/>
                  </a:lnTo>
                  <a:lnTo>
                    <a:pt x="18" y="14"/>
                  </a:lnTo>
                  <a:lnTo>
                    <a:pt x="22" y="14"/>
                  </a:lnTo>
                  <a:lnTo>
                    <a:pt x="22" y="11"/>
                  </a:lnTo>
                  <a:lnTo>
                    <a:pt x="26" y="11"/>
                  </a:lnTo>
                  <a:lnTo>
                    <a:pt x="30" y="11"/>
                  </a:lnTo>
                  <a:lnTo>
                    <a:pt x="37" y="11"/>
                  </a:lnTo>
                  <a:lnTo>
                    <a:pt x="41" y="7"/>
                  </a:lnTo>
                  <a:lnTo>
                    <a:pt x="44" y="7"/>
                  </a:lnTo>
                  <a:lnTo>
                    <a:pt x="48" y="3"/>
                  </a:lnTo>
                  <a:lnTo>
                    <a:pt x="48" y="3"/>
                  </a:lnTo>
                  <a:lnTo>
                    <a:pt x="52" y="0"/>
                  </a:lnTo>
                  <a:lnTo>
                    <a:pt x="52" y="0"/>
                  </a:lnTo>
                  <a:lnTo>
                    <a:pt x="52" y="0"/>
                  </a:lnTo>
                  <a:lnTo>
                    <a:pt x="44" y="0"/>
                  </a:lnTo>
                  <a:lnTo>
                    <a:pt x="41" y="0"/>
                  </a:lnTo>
                  <a:lnTo>
                    <a:pt x="37" y="0"/>
                  </a:lnTo>
                  <a:lnTo>
                    <a:pt x="33" y="0"/>
                  </a:lnTo>
                  <a:lnTo>
                    <a:pt x="30" y="0"/>
                  </a:lnTo>
                  <a:lnTo>
                    <a:pt x="22" y="0"/>
                  </a:lnTo>
                  <a:lnTo>
                    <a:pt x="18" y="3"/>
                  </a:lnTo>
                  <a:lnTo>
                    <a:pt x="11" y="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1" name="Freeform 22"/>
            <p:cNvSpPr>
              <a:spLocks noEditPoints="1"/>
            </p:cNvSpPr>
            <p:nvPr/>
          </p:nvSpPr>
          <p:spPr bwMode="auto">
            <a:xfrm>
              <a:off x="7923835" y="4088109"/>
              <a:ext cx="564286" cy="181555"/>
            </a:xfrm>
            <a:custGeom>
              <a:avLst/>
              <a:gdLst>
                <a:gd name="T0" fmla="*/ 193 w 315"/>
                <a:gd name="T1" fmla="*/ 74 h 104"/>
                <a:gd name="T2" fmla="*/ 4 w 315"/>
                <a:gd name="T3" fmla="*/ 33 h 104"/>
                <a:gd name="T4" fmla="*/ 0 w 315"/>
                <a:gd name="T5" fmla="*/ 30 h 104"/>
                <a:gd name="T6" fmla="*/ 174 w 315"/>
                <a:gd name="T7" fmla="*/ 100 h 104"/>
                <a:gd name="T8" fmla="*/ 186 w 315"/>
                <a:gd name="T9" fmla="*/ 100 h 104"/>
                <a:gd name="T10" fmla="*/ 219 w 315"/>
                <a:gd name="T11" fmla="*/ 93 h 104"/>
                <a:gd name="T12" fmla="*/ 241 w 315"/>
                <a:gd name="T13" fmla="*/ 93 h 104"/>
                <a:gd name="T14" fmla="*/ 260 w 315"/>
                <a:gd name="T15" fmla="*/ 56 h 104"/>
                <a:gd name="T16" fmla="*/ 267 w 315"/>
                <a:gd name="T17" fmla="*/ 48 h 104"/>
                <a:gd name="T18" fmla="*/ 289 w 315"/>
                <a:gd name="T19" fmla="*/ 48 h 104"/>
                <a:gd name="T20" fmla="*/ 304 w 315"/>
                <a:gd name="T21" fmla="*/ 48 h 104"/>
                <a:gd name="T22" fmla="*/ 308 w 315"/>
                <a:gd name="T23" fmla="*/ 41 h 104"/>
                <a:gd name="T24" fmla="*/ 311 w 315"/>
                <a:gd name="T25" fmla="*/ 33 h 104"/>
                <a:gd name="T26" fmla="*/ 297 w 315"/>
                <a:gd name="T27" fmla="*/ 30 h 104"/>
                <a:gd name="T28" fmla="*/ 293 w 315"/>
                <a:gd name="T29" fmla="*/ 26 h 104"/>
                <a:gd name="T30" fmla="*/ 293 w 315"/>
                <a:gd name="T31" fmla="*/ 19 h 104"/>
                <a:gd name="T32" fmla="*/ 282 w 315"/>
                <a:gd name="T33" fmla="*/ 8 h 104"/>
                <a:gd name="T34" fmla="*/ 274 w 315"/>
                <a:gd name="T35" fmla="*/ 11 h 104"/>
                <a:gd name="T36" fmla="*/ 263 w 315"/>
                <a:gd name="T37" fmla="*/ 22 h 104"/>
                <a:gd name="T38" fmla="*/ 248 w 315"/>
                <a:gd name="T39" fmla="*/ 37 h 104"/>
                <a:gd name="T40" fmla="*/ 252 w 315"/>
                <a:gd name="T41" fmla="*/ 37 h 104"/>
                <a:gd name="T42" fmla="*/ 252 w 315"/>
                <a:gd name="T43" fmla="*/ 48 h 104"/>
                <a:gd name="T44" fmla="*/ 248 w 315"/>
                <a:gd name="T45" fmla="*/ 41 h 104"/>
                <a:gd name="T46" fmla="*/ 241 w 315"/>
                <a:gd name="T47" fmla="*/ 48 h 104"/>
                <a:gd name="T48" fmla="*/ 230 w 315"/>
                <a:gd name="T49" fmla="*/ 48 h 104"/>
                <a:gd name="T50" fmla="*/ 215 w 315"/>
                <a:gd name="T51" fmla="*/ 67 h 104"/>
                <a:gd name="T52" fmla="*/ 200 w 315"/>
                <a:gd name="T53" fmla="*/ 78 h 104"/>
                <a:gd name="T54" fmla="*/ 189 w 315"/>
                <a:gd name="T55" fmla="*/ 85 h 104"/>
                <a:gd name="T56" fmla="*/ 171 w 315"/>
                <a:gd name="T57" fmla="*/ 93 h 104"/>
                <a:gd name="T58" fmla="*/ 160 w 315"/>
                <a:gd name="T59" fmla="*/ 85 h 104"/>
                <a:gd name="T60" fmla="*/ 278 w 315"/>
                <a:gd name="T61" fmla="*/ 0 h 104"/>
                <a:gd name="T62" fmla="*/ 286 w 315"/>
                <a:gd name="T63" fmla="*/ 4 h 104"/>
                <a:gd name="T64" fmla="*/ 189 w 315"/>
                <a:gd name="T65" fmla="*/ 82 h 104"/>
                <a:gd name="T66" fmla="*/ 193 w 315"/>
                <a:gd name="T67" fmla="*/ 78 h 104"/>
                <a:gd name="T68" fmla="*/ 197 w 315"/>
                <a:gd name="T69" fmla="*/ 74 h 104"/>
                <a:gd name="T70" fmla="*/ 193 w 315"/>
                <a:gd name="T71" fmla="*/ 74 h 104"/>
                <a:gd name="T72" fmla="*/ 4 w 315"/>
                <a:gd name="T73" fmla="*/ 11 h 104"/>
                <a:gd name="T74" fmla="*/ 15 w 315"/>
                <a:gd name="T75" fmla="*/ 15 h 104"/>
                <a:gd name="T76" fmla="*/ 23 w 315"/>
                <a:gd name="T77" fmla="*/ 26 h 104"/>
                <a:gd name="T78" fmla="*/ 34 w 315"/>
                <a:gd name="T79" fmla="*/ 22 h 104"/>
                <a:gd name="T80" fmla="*/ 37 w 315"/>
                <a:gd name="T81" fmla="*/ 19 h 104"/>
                <a:gd name="T82" fmla="*/ 56 w 315"/>
                <a:gd name="T83" fmla="*/ 48 h 104"/>
                <a:gd name="T84" fmla="*/ 56 w 315"/>
                <a:gd name="T85" fmla="*/ 67 h 104"/>
                <a:gd name="T86" fmla="*/ 67 w 315"/>
                <a:gd name="T87" fmla="*/ 78 h 104"/>
                <a:gd name="T88" fmla="*/ 71 w 315"/>
                <a:gd name="T89" fmla="*/ 85 h 104"/>
                <a:gd name="T90" fmla="*/ 71 w 315"/>
                <a:gd name="T91" fmla="*/ 93 h 104"/>
                <a:gd name="T92" fmla="*/ 71 w 315"/>
                <a:gd name="T93" fmla="*/ 93 h 104"/>
                <a:gd name="T94" fmla="*/ 60 w 315"/>
                <a:gd name="T95" fmla="*/ 93 h 104"/>
                <a:gd name="T96" fmla="*/ 45 w 315"/>
                <a:gd name="T97" fmla="*/ 85 h 104"/>
                <a:gd name="T98" fmla="*/ 30 w 315"/>
                <a:gd name="T99" fmla="*/ 74 h 104"/>
                <a:gd name="T100" fmla="*/ 23 w 315"/>
                <a:gd name="T101" fmla="*/ 63 h 104"/>
                <a:gd name="T102" fmla="*/ 12 w 315"/>
                <a:gd name="T103" fmla="*/ 52 h 104"/>
                <a:gd name="T104" fmla="*/ 8 w 315"/>
                <a:gd name="T105" fmla="*/ 37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15" h="104">
                  <a:moveTo>
                    <a:pt x="193" y="74"/>
                  </a:moveTo>
                  <a:lnTo>
                    <a:pt x="193" y="78"/>
                  </a:lnTo>
                  <a:lnTo>
                    <a:pt x="189" y="78"/>
                  </a:lnTo>
                  <a:lnTo>
                    <a:pt x="189" y="78"/>
                  </a:lnTo>
                  <a:lnTo>
                    <a:pt x="193" y="74"/>
                  </a:lnTo>
                  <a:lnTo>
                    <a:pt x="193" y="74"/>
                  </a:lnTo>
                  <a:lnTo>
                    <a:pt x="193" y="74"/>
                  </a:lnTo>
                  <a:close/>
                  <a:moveTo>
                    <a:pt x="0" y="30"/>
                  </a:moveTo>
                  <a:lnTo>
                    <a:pt x="0" y="33"/>
                  </a:lnTo>
                  <a:lnTo>
                    <a:pt x="4" y="33"/>
                  </a:lnTo>
                  <a:lnTo>
                    <a:pt x="4" y="33"/>
                  </a:lnTo>
                  <a:lnTo>
                    <a:pt x="4" y="30"/>
                  </a:lnTo>
                  <a:lnTo>
                    <a:pt x="4" y="30"/>
                  </a:lnTo>
                  <a:lnTo>
                    <a:pt x="0" y="30"/>
                  </a:lnTo>
                  <a:lnTo>
                    <a:pt x="0" y="30"/>
                  </a:lnTo>
                  <a:close/>
                  <a:moveTo>
                    <a:pt x="160" y="85"/>
                  </a:moveTo>
                  <a:lnTo>
                    <a:pt x="163" y="93"/>
                  </a:lnTo>
                  <a:lnTo>
                    <a:pt x="171" y="97"/>
                  </a:lnTo>
                  <a:lnTo>
                    <a:pt x="171" y="97"/>
                  </a:lnTo>
                  <a:lnTo>
                    <a:pt x="174" y="100"/>
                  </a:lnTo>
                  <a:lnTo>
                    <a:pt x="174" y="104"/>
                  </a:lnTo>
                  <a:lnTo>
                    <a:pt x="178" y="104"/>
                  </a:lnTo>
                  <a:lnTo>
                    <a:pt x="182" y="100"/>
                  </a:lnTo>
                  <a:lnTo>
                    <a:pt x="182" y="100"/>
                  </a:lnTo>
                  <a:lnTo>
                    <a:pt x="186" y="100"/>
                  </a:lnTo>
                  <a:lnTo>
                    <a:pt x="189" y="100"/>
                  </a:lnTo>
                  <a:lnTo>
                    <a:pt x="200" y="100"/>
                  </a:lnTo>
                  <a:lnTo>
                    <a:pt x="208" y="97"/>
                  </a:lnTo>
                  <a:lnTo>
                    <a:pt x="211" y="93"/>
                  </a:lnTo>
                  <a:lnTo>
                    <a:pt x="219" y="93"/>
                  </a:lnTo>
                  <a:lnTo>
                    <a:pt x="223" y="97"/>
                  </a:lnTo>
                  <a:lnTo>
                    <a:pt x="223" y="97"/>
                  </a:lnTo>
                  <a:lnTo>
                    <a:pt x="226" y="97"/>
                  </a:lnTo>
                  <a:lnTo>
                    <a:pt x="234" y="93"/>
                  </a:lnTo>
                  <a:lnTo>
                    <a:pt x="241" y="93"/>
                  </a:lnTo>
                  <a:lnTo>
                    <a:pt x="241" y="89"/>
                  </a:lnTo>
                  <a:lnTo>
                    <a:pt x="248" y="82"/>
                  </a:lnTo>
                  <a:lnTo>
                    <a:pt x="252" y="74"/>
                  </a:lnTo>
                  <a:lnTo>
                    <a:pt x="256" y="71"/>
                  </a:lnTo>
                  <a:lnTo>
                    <a:pt x="260" y="56"/>
                  </a:lnTo>
                  <a:lnTo>
                    <a:pt x="260" y="56"/>
                  </a:lnTo>
                  <a:lnTo>
                    <a:pt x="260" y="52"/>
                  </a:lnTo>
                  <a:lnTo>
                    <a:pt x="260" y="52"/>
                  </a:lnTo>
                  <a:lnTo>
                    <a:pt x="263" y="48"/>
                  </a:lnTo>
                  <a:lnTo>
                    <a:pt x="267" y="48"/>
                  </a:lnTo>
                  <a:lnTo>
                    <a:pt x="271" y="48"/>
                  </a:lnTo>
                  <a:lnTo>
                    <a:pt x="278" y="48"/>
                  </a:lnTo>
                  <a:lnTo>
                    <a:pt x="282" y="48"/>
                  </a:lnTo>
                  <a:lnTo>
                    <a:pt x="286" y="48"/>
                  </a:lnTo>
                  <a:lnTo>
                    <a:pt x="289" y="48"/>
                  </a:lnTo>
                  <a:lnTo>
                    <a:pt x="289" y="48"/>
                  </a:lnTo>
                  <a:lnTo>
                    <a:pt x="293" y="52"/>
                  </a:lnTo>
                  <a:lnTo>
                    <a:pt x="297" y="52"/>
                  </a:lnTo>
                  <a:lnTo>
                    <a:pt x="300" y="48"/>
                  </a:lnTo>
                  <a:lnTo>
                    <a:pt x="304" y="48"/>
                  </a:lnTo>
                  <a:lnTo>
                    <a:pt x="304" y="48"/>
                  </a:lnTo>
                  <a:lnTo>
                    <a:pt x="300" y="45"/>
                  </a:lnTo>
                  <a:lnTo>
                    <a:pt x="300" y="41"/>
                  </a:lnTo>
                  <a:lnTo>
                    <a:pt x="300" y="37"/>
                  </a:lnTo>
                  <a:lnTo>
                    <a:pt x="308" y="41"/>
                  </a:lnTo>
                  <a:lnTo>
                    <a:pt x="315" y="37"/>
                  </a:lnTo>
                  <a:lnTo>
                    <a:pt x="315" y="37"/>
                  </a:lnTo>
                  <a:lnTo>
                    <a:pt x="315" y="33"/>
                  </a:lnTo>
                  <a:lnTo>
                    <a:pt x="315" y="33"/>
                  </a:lnTo>
                  <a:lnTo>
                    <a:pt x="311" y="33"/>
                  </a:lnTo>
                  <a:lnTo>
                    <a:pt x="308" y="30"/>
                  </a:lnTo>
                  <a:lnTo>
                    <a:pt x="304" y="30"/>
                  </a:lnTo>
                  <a:lnTo>
                    <a:pt x="300" y="26"/>
                  </a:lnTo>
                  <a:lnTo>
                    <a:pt x="297" y="26"/>
                  </a:lnTo>
                  <a:lnTo>
                    <a:pt x="297" y="30"/>
                  </a:lnTo>
                  <a:lnTo>
                    <a:pt x="293" y="30"/>
                  </a:lnTo>
                  <a:lnTo>
                    <a:pt x="297" y="26"/>
                  </a:lnTo>
                  <a:lnTo>
                    <a:pt x="297" y="22"/>
                  </a:lnTo>
                  <a:lnTo>
                    <a:pt x="293" y="22"/>
                  </a:lnTo>
                  <a:lnTo>
                    <a:pt x="293" y="26"/>
                  </a:lnTo>
                  <a:lnTo>
                    <a:pt x="289" y="26"/>
                  </a:lnTo>
                  <a:lnTo>
                    <a:pt x="289" y="26"/>
                  </a:lnTo>
                  <a:lnTo>
                    <a:pt x="289" y="19"/>
                  </a:lnTo>
                  <a:lnTo>
                    <a:pt x="293" y="19"/>
                  </a:lnTo>
                  <a:lnTo>
                    <a:pt x="293" y="19"/>
                  </a:lnTo>
                  <a:lnTo>
                    <a:pt x="289" y="15"/>
                  </a:lnTo>
                  <a:lnTo>
                    <a:pt x="286" y="15"/>
                  </a:lnTo>
                  <a:lnTo>
                    <a:pt x="282" y="15"/>
                  </a:lnTo>
                  <a:lnTo>
                    <a:pt x="282" y="8"/>
                  </a:lnTo>
                  <a:lnTo>
                    <a:pt x="282" y="8"/>
                  </a:lnTo>
                  <a:lnTo>
                    <a:pt x="278" y="8"/>
                  </a:lnTo>
                  <a:lnTo>
                    <a:pt x="278" y="11"/>
                  </a:lnTo>
                  <a:lnTo>
                    <a:pt x="274" y="15"/>
                  </a:lnTo>
                  <a:lnTo>
                    <a:pt x="274" y="15"/>
                  </a:lnTo>
                  <a:lnTo>
                    <a:pt x="274" y="11"/>
                  </a:lnTo>
                  <a:lnTo>
                    <a:pt x="274" y="8"/>
                  </a:lnTo>
                  <a:lnTo>
                    <a:pt x="274" y="8"/>
                  </a:lnTo>
                  <a:lnTo>
                    <a:pt x="271" y="15"/>
                  </a:lnTo>
                  <a:lnTo>
                    <a:pt x="267" y="15"/>
                  </a:lnTo>
                  <a:lnTo>
                    <a:pt x="263" y="22"/>
                  </a:lnTo>
                  <a:lnTo>
                    <a:pt x="263" y="26"/>
                  </a:lnTo>
                  <a:lnTo>
                    <a:pt x="260" y="33"/>
                  </a:lnTo>
                  <a:lnTo>
                    <a:pt x="256" y="33"/>
                  </a:lnTo>
                  <a:lnTo>
                    <a:pt x="252" y="33"/>
                  </a:lnTo>
                  <a:lnTo>
                    <a:pt x="248" y="37"/>
                  </a:lnTo>
                  <a:lnTo>
                    <a:pt x="252" y="37"/>
                  </a:lnTo>
                  <a:lnTo>
                    <a:pt x="248" y="37"/>
                  </a:lnTo>
                  <a:lnTo>
                    <a:pt x="252" y="37"/>
                  </a:lnTo>
                  <a:lnTo>
                    <a:pt x="256" y="37"/>
                  </a:lnTo>
                  <a:lnTo>
                    <a:pt x="252" y="37"/>
                  </a:lnTo>
                  <a:lnTo>
                    <a:pt x="252" y="41"/>
                  </a:lnTo>
                  <a:lnTo>
                    <a:pt x="248" y="41"/>
                  </a:lnTo>
                  <a:lnTo>
                    <a:pt x="252" y="41"/>
                  </a:lnTo>
                  <a:lnTo>
                    <a:pt x="252" y="48"/>
                  </a:lnTo>
                  <a:lnTo>
                    <a:pt x="252" y="48"/>
                  </a:lnTo>
                  <a:lnTo>
                    <a:pt x="248" y="48"/>
                  </a:lnTo>
                  <a:lnTo>
                    <a:pt x="248" y="45"/>
                  </a:lnTo>
                  <a:lnTo>
                    <a:pt x="248" y="41"/>
                  </a:lnTo>
                  <a:lnTo>
                    <a:pt x="248" y="41"/>
                  </a:lnTo>
                  <a:lnTo>
                    <a:pt x="248" y="41"/>
                  </a:lnTo>
                  <a:lnTo>
                    <a:pt x="245" y="41"/>
                  </a:lnTo>
                  <a:lnTo>
                    <a:pt x="245" y="45"/>
                  </a:lnTo>
                  <a:lnTo>
                    <a:pt x="245" y="52"/>
                  </a:lnTo>
                  <a:lnTo>
                    <a:pt x="245" y="52"/>
                  </a:lnTo>
                  <a:lnTo>
                    <a:pt x="241" y="48"/>
                  </a:lnTo>
                  <a:lnTo>
                    <a:pt x="237" y="45"/>
                  </a:lnTo>
                  <a:lnTo>
                    <a:pt x="237" y="45"/>
                  </a:lnTo>
                  <a:lnTo>
                    <a:pt x="234" y="45"/>
                  </a:lnTo>
                  <a:lnTo>
                    <a:pt x="230" y="45"/>
                  </a:lnTo>
                  <a:lnTo>
                    <a:pt x="230" y="48"/>
                  </a:lnTo>
                  <a:lnTo>
                    <a:pt x="226" y="52"/>
                  </a:lnTo>
                  <a:lnTo>
                    <a:pt x="226" y="56"/>
                  </a:lnTo>
                  <a:lnTo>
                    <a:pt x="219" y="59"/>
                  </a:lnTo>
                  <a:lnTo>
                    <a:pt x="219" y="63"/>
                  </a:lnTo>
                  <a:lnTo>
                    <a:pt x="215" y="67"/>
                  </a:lnTo>
                  <a:lnTo>
                    <a:pt x="211" y="71"/>
                  </a:lnTo>
                  <a:lnTo>
                    <a:pt x="197" y="74"/>
                  </a:lnTo>
                  <a:lnTo>
                    <a:pt x="197" y="74"/>
                  </a:lnTo>
                  <a:lnTo>
                    <a:pt x="197" y="78"/>
                  </a:lnTo>
                  <a:lnTo>
                    <a:pt x="200" y="78"/>
                  </a:lnTo>
                  <a:lnTo>
                    <a:pt x="197" y="78"/>
                  </a:lnTo>
                  <a:lnTo>
                    <a:pt x="193" y="82"/>
                  </a:lnTo>
                  <a:lnTo>
                    <a:pt x="189" y="82"/>
                  </a:lnTo>
                  <a:lnTo>
                    <a:pt x="189" y="82"/>
                  </a:lnTo>
                  <a:lnTo>
                    <a:pt x="189" y="85"/>
                  </a:lnTo>
                  <a:lnTo>
                    <a:pt x="189" y="89"/>
                  </a:lnTo>
                  <a:lnTo>
                    <a:pt x="186" y="93"/>
                  </a:lnTo>
                  <a:lnTo>
                    <a:pt x="186" y="93"/>
                  </a:lnTo>
                  <a:lnTo>
                    <a:pt x="178" y="93"/>
                  </a:lnTo>
                  <a:lnTo>
                    <a:pt x="171" y="93"/>
                  </a:lnTo>
                  <a:lnTo>
                    <a:pt x="167" y="93"/>
                  </a:lnTo>
                  <a:lnTo>
                    <a:pt x="167" y="89"/>
                  </a:lnTo>
                  <a:lnTo>
                    <a:pt x="163" y="85"/>
                  </a:lnTo>
                  <a:lnTo>
                    <a:pt x="160" y="85"/>
                  </a:lnTo>
                  <a:lnTo>
                    <a:pt x="160" y="85"/>
                  </a:lnTo>
                  <a:close/>
                  <a:moveTo>
                    <a:pt x="278" y="0"/>
                  </a:moveTo>
                  <a:lnTo>
                    <a:pt x="274" y="4"/>
                  </a:lnTo>
                  <a:lnTo>
                    <a:pt x="274" y="4"/>
                  </a:lnTo>
                  <a:lnTo>
                    <a:pt x="278" y="4"/>
                  </a:lnTo>
                  <a:lnTo>
                    <a:pt x="278" y="0"/>
                  </a:lnTo>
                  <a:lnTo>
                    <a:pt x="278" y="0"/>
                  </a:lnTo>
                  <a:close/>
                  <a:moveTo>
                    <a:pt x="282" y="0"/>
                  </a:moveTo>
                  <a:lnTo>
                    <a:pt x="278" y="4"/>
                  </a:lnTo>
                  <a:lnTo>
                    <a:pt x="282" y="4"/>
                  </a:lnTo>
                  <a:lnTo>
                    <a:pt x="286" y="4"/>
                  </a:lnTo>
                  <a:lnTo>
                    <a:pt x="286" y="4"/>
                  </a:lnTo>
                  <a:lnTo>
                    <a:pt x="282" y="0"/>
                  </a:lnTo>
                  <a:lnTo>
                    <a:pt x="282" y="0"/>
                  </a:lnTo>
                  <a:close/>
                  <a:moveTo>
                    <a:pt x="193" y="82"/>
                  </a:moveTo>
                  <a:lnTo>
                    <a:pt x="189" y="82"/>
                  </a:lnTo>
                  <a:lnTo>
                    <a:pt x="189" y="78"/>
                  </a:lnTo>
                  <a:lnTo>
                    <a:pt x="193" y="82"/>
                  </a:lnTo>
                  <a:lnTo>
                    <a:pt x="193" y="82"/>
                  </a:lnTo>
                  <a:close/>
                  <a:moveTo>
                    <a:pt x="193" y="78"/>
                  </a:moveTo>
                  <a:lnTo>
                    <a:pt x="193" y="78"/>
                  </a:lnTo>
                  <a:lnTo>
                    <a:pt x="193" y="78"/>
                  </a:lnTo>
                  <a:lnTo>
                    <a:pt x="193" y="78"/>
                  </a:lnTo>
                  <a:lnTo>
                    <a:pt x="193" y="78"/>
                  </a:lnTo>
                  <a:lnTo>
                    <a:pt x="193" y="78"/>
                  </a:lnTo>
                  <a:close/>
                  <a:moveTo>
                    <a:pt x="197" y="74"/>
                  </a:moveTo>
                  <a:lnTo>
                    <a:pt x="197" y="78"/>
                  </a:lnTo>
                  <a:lnTo>
                    <a:pt x="193" y="78"/>
                  </a:lnTo>
                  <a:lnTo>
                    <a:pt x="193" y="78"/>
                  </a:lnTo>
                  <a:lnTo>
                    <a:pt x="193" y="74"/>
                  </a:lnTo>
                  <a:lnTo>
                    <a:pt x="193" y="74"/>
                  </a:lnTo>
                  <a:lnTo>
                    <a:pt x="193" y="74"/>
                  </a:lnTo>
                  <a:lnTo>
                    <a:pt x="197" y="74"/>
                  </a:lnTo>
                  <a:lnTo>
                    <a:pt x="197" y="74"/>
                  </a:lnTo>
                  <a:close/>
                  <a:moveTo>
                    <a:pt x="0" y="15"/>
                  </a:moveTo>
                  <a:lnTo>
                    <a:pt x="4" y="11"/>
                  </a:lnTo>
                  <a:lnTo>
                    <a:pt x="4" y="11"/>
                  </a:lnTo>
                  <a:lnTo>
                    <a:pt x="8" y="11"/>
                  </a:lnTo>
                  <a:lnTo>
                    <a:pt x="12" y="15"/>
                  </a:lnTo>
                  <a:lnTo>
                    <a:pt x="15" y="15"/>
                  </a:lnTo>
                  <a:lnTo>
                    <a:pt x="15" y="15"/>
                  </a:lnTo>
                  <a:lnTo>
                    <a:pt x="19" y="19"/>
                  </a:lnTo>
                  <a:lnTo>
                    <a:pt x="19" y="22"/>
                  </a:lnTo>
                  <a:lnTo>
                    <a:pt x="15" y="22"/>
                  </a:lnTo>
                  <a:lnTo>
                    <a:pt x="15" y="26"/>
                  </a:lnTo>
                  <a:lnTo>
                    <a:pt x="23" y="26"/>
                  </a:lnTo>
                  <a:lnTo>
                    <a:pt x="26" y="26"/>
                  </a:lnTo>
                  <a:lnTo>
                    <a:pt x="26" y="22"/>
                  </a:lnTo>
                  <a:lnTo>
                    <a:pt x="30" y="26"/>
                  </a:lnTo>
                  <a:lnTo>
                    <a:pt x="34" y="22"/>
                  </a:lnTo>
                  <a:lnTo>
                    <a:pt x="34" y="22"/>
                  </a:lnTo>
                  <a:lnTo>
                    <a:pt x="34" y="22"/>
                  </a:lnTo>
                  <a:lnTo>
                    <a:pt x="34" y="22"/>
                  </a:lnTo>
                  <a:lnTo>
                    <a:pt x="34" y="22"/>
                  </a:lnTo>
                  <a:lnTo>
                    <a:pt x="37" y="19"/>
                  </a:lnTo>
                  <a:lnTo>
                    <a:pt x="37" y="19"/>
                  </a:lnTo>
                  <a:lnTo>
                    <a:pt x="41" y="22"/>
                  </a:lnTo>
                  <a:lnTo>
                    <a:pt x="52" y="33"/>
                  </a:lnTo>
                  <a:lnTo>
                    <a:pt x="56" y="41"/>
                  </a:lnTo>
                  <a:lnTo>
                    <a:pt x="56" y="45"/>
                  </a:lnTo>
                  <a:lnTo>
                    <a:pt x="56" y="48"/>
                  </a:lnTo>
                  <a:lnTo>
                    <a:pt x="56" y="56"/>
                  </a:lnTo>
                  <a:lnTo>
                    <a:pt x="56" y="56"/>
                  </a:lnTo>
                  <a:lnTo>
                    <a:pt x="56" y="59"/>
                  </a:lnTo>
                  <a:lnTo>
                    <a:pt x="56" y="59"/>
                  </a:lnTo>
                  <a:lnTo>
                    <a:pt x="56" y="67"/>
                  </a:lnTo>
                  <a:lnTo>
                    <a:pt x="60" y="71"/>
                  </a:lnTo>
                  <a:lnTo>
                    <a:pt x="63" y="74"/>
                  </a:lnTo>
                  <a:lnTo>
                    <a:pt x="67" y="74"/>
                  </a:lnTo>
                  <a:lnTo>
                    <a:pt x="67" y="74"/>
                  </a:lnTo>
                  <a:lnTo>
                    <a:pt x="67" y="78"/>
                  </a:lnTo>
                  <a:lnTo>
                    <a:pt x="67" y="82"/>
                  </a:lnTo>
                  <a:lnTo>
                    <a:pt x="67" y="82"/>
                  </a:lnTo>
                  <a:lnTo>
                    <a:pt x="67" y="82"/>
                  </a:lnTo>
                  <a:lnTo>
                    <a:pt x="67" y="85"/>
                  </a:lnTo>
                  <a:lnTo>
                    <a:pt x="71" y="85"/>
                  </a:lnTo>
                  <a:lnTo>
                    <a:pt x="74" y="89"/>
                  </a:lnTo>
                  <a:lnTo>
                    <a:pt x="74" y="93"/>
                  </a:lnTo>
                  <a:lnTo>
                    <a:pt x="71" y="93"/>
                  </a:lnTo>
                  <a:lnTo>
                    <a:pt x="71" y="93"/>
                  </a:lnTo>
                  <a:lnTo>
                    <a:pt x="71" y="93"/>
                  </a:lnTo>
                  <a:lnTo>
                    <a:pt x="67" y="89"/>
                  </a:lnTo>
                  <a:lnTo>
                    <a:pt x="71" y="93"/>
                  </a:lnTo>
                  <a:lnTo>
                    <a:pt x="67" y="93"/>
                  </a:lnTo>
                  <a:lnTo>
                    <a:pt x="67" y="93"/>
                  </a:lnTo>
                  <a:lnTo>
                    <a:pt x="71" y="93"/>
                  </a:lnTo>
                  <a:lnTo>
                    <a:pt x="71" y="93"/>
                  </a:lnTo>
                  <a:lnTo>
                    <a:pt x="67" y="97"/>
                  </a:lnTo>
                  <a:lnTo>
                    <a:pt x="63" y="93"/>
                  </a:lnTo>
                  <a:lnTo>
                    <a:pt x="63" y="97"/>
                  </a:lnTo>
                  <a:lnTo>
                    <a:pt x="60" y="93"/>
                  </a:lnTo>
                  <a:lnTo>
                    <a:pt x="60" y="93"/>
                  </a:lnTo>
                  <a:lnTo>
                    <a:pt x="52" y="89"/>
                  </a:lnTo>
                  <a:lnTo>
                    <a:pt x="49" y="89"/>
                  </a:lnTo>
                  <a:lnTo>
                    <a:pt x="45" y="85"/>
                  </a:lnTo>
                  <a:lnTo>
                    <a:pt x="45" y="85"/>
                  </a:lnTo>
                  <a:lnTo>
                    <a:pt x="41" y="85"/>
                  </a:lnTo>
                  <a:lnTo>
                    <a:pt x="37" y="85"/>
                  </a:lnTo>
                  <a:lnTo>
                    <a:pt x="34" y="82"/>
                  </a:lnTo>
                  <a:lnTo>
                    <a:pt x="34" y="78"/>
                  </a:lnTo>
                  <a:lnTo>
                    <a:pt x="30" y="74"/>
                  </a:lnTo>
                  <a:lnTo>
                    <a:pt x="26" y="74"/>
                  </a:lnTo>
                  <a:lnTo>
                    <a:pt x="23" y="71"/>
                  </a:lnTo>
                  <a:lnTo>
                    <a:pt x="23" y="71"/>
                  </a:lnTo>
                  <a:lnTo>
                    <a:pt x="26" y="67"/>
                  </a:lnTo>
                  <a:lnTo>
                    <a:pt x="23" y="63"/>
                  </a:lnTo>
                  <a:lnTo>
                    <a:pt x="19" y="63"/>
                  </a:lnTo>
                  <a:lnTo>
                    <a:pt x="19" y="59"/>
                  </a:lnTo>
                  <a:lnTo>
                    <a:pt x="12" y="56"/>
                  </a:lnTo>
                  <a:lnTo>
                    <a:pt x="12" y="52"/>
                  </a:lnTo>
                  <a:lnTo>
                    <a:pt x="12" y="52"/>
                  </a:lnTo>
                  <a:lnTo>
                    <a:pt x="8" y="48"/>
                  </a:lnTo>
                  <a:lnTo>
                    <a:pt x="8" y="48"/>
                  </a:lnTo>
                  <a:lnTo>
                    <a:pt x="12" y="45"/>
                  </a:lnTo>
                  <a:lnTo>
                    <a:pt x="12" y="41"/>
                  </a:lnTo>
                  <a:lnTo>
                    <a:pt x="8" y="37"/>
                  </a:lnTo>
                  <a:lnTo>
                    <a:pt x="8" y="33"/>
                  </a:lnTo>
                  <a:lnTo>
                    <a:pt x="4" y="22"/>
                  </a:lnTo>
                  <a:lnTo>
                    <a:pt x="0" y="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2" name="Freeform 23"/>
            <p:cNvSpPr>
              <a:spLocks noEditPoints="1"/>
            </p:cNvSpPr>
            <p:nvPr/>
          </p:nvSpPr>
          <p:spPr bwMode="auto">
            <a:xfrm>
              <a:off x="8343018" y="4152701"/>
              <a:ext cx="32244" cy="26187"/>
            </a:xfrm>
            <a:custGeom>
              <a:avLst/>
              <a:gdLst>
                <a:gd name="T0" fmla="*/ 0 w 18"/>
                <a:gd name="T1" fmla="*/ 8 h 15"/>
                <a:gd name="T2" fmla="*/ 3 w 18"/>
                <a:gd name="T3" fmla="*/ 8 h 15"/>
                <a:gd name="T4" fmla="*/ 3 w 18"/>
                <a:gd name="T5" fmla="*/ 8 h 15"/>
                <a:gd name="T6" fmla="*/ 7 w 18"/>
                <a:gd name="T7" fmla="*/ 11 h 15"/>
                <a:gd name="T8" fmla="*/ 11 w 18"/>
                <a:gd name="T9" fmla="*/ 15 h 15"/>
                <a:gd name="T10" fmla="*/ 11 w 18"/>
                <a:gd name="T11" fmla="*/ 15 h 15"/>
                <a:gd name="T12" fmla="*/ 11 w 18"/>
                <a:gd name="T13" fmla="*/ 8 h 15"/>
                <a:gd name="T14" fmla="*/ 11 w 18"/>
                <a:gd name="T15" fmla="*/ 4 h 15"/>
                <a:gd name="T16" fmla="*/ 14 w 18"/>
                <a:gd name="T17" fmla="*/ 4 h 15"/>
                <a:gd name="T18" fmla="*/ 14 w 18"/>
                <a:gd name="T19" fmla="*/ 4 h 15"/>
                <a:gd name="T20" fmla="*/ 14 w 18"/>
                <a:gd name="T21" fmla="*/ 0 h 15"/>
                <a:gd name="T22" fmla="*/ 11 w 18"/>
                <a:gd name="T23" fmla="*/ 0 h 15"/>
                <a:gd name="T24" fmla="*/ 7 w 18"/>
                <a:gd name="T25" fmla="*/ 4 h 15"/>
                <a:gd name="T26" fmla="*/ 0 w 18"/>
                <a:gd name="T27" fmla="*/ 8 h 15"/>
                <a:gd name="T28" fmla="*/ 0 w 18"/>
                <a:gd name="T29" fmla="*/ 8 h 15"/>
                <a:gd name="T30" fmla="*/ 0 w 18"/>
                <a:gd name="T31" fmla="*/ 8 h 15"/>
                <a:gd name="T32" fmla="*/ 14 w 18"/>
                <a:gd name="T33" fmla="*/ 4 h 15"/>
                <a:gd name="T34" fmla="*/ 14 w 18"/>
                <a:gd name="T35" fmla="*/ 8 h 15"/>
                <a:gd name="T36" fmla="*/ 14 w 18"/>
                <a:gd name="T37" fmla="*/ 11 h 15"/>
                <a:gd name="T38" fmla="*/ 18 w 18"/>
                <a:gd name="T39" fmla="*/ 11 h 15"/>
                <a:gd name="T40" fmla="*/ 18 w 18"/>
                <a:gd name="T41" fmla="*/ 11 h 15"/>
                <a:gd name="T42" fmla="*/ 18 w 18"/>
                <a:gd name="T43" fmla="*/ 4 h 15"/>
                <a:gd name="T44" fmla="*/ 14 w 18"/>
                <a:gd name="T45" fmla="*/ 4 h 15"/>
                <a:gd name="T46" fmla="*/ 14 w 18"/>
                <a:gd name="T47" fmla="*/ 4 h 15"/>
                <a:gd name="T48" fmla="*/ 14 w 18"/>
                <a:gd name="T49" fmla="*/ 4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8" h="15">
                  <a:moveTo>
                    <a:pt x="0" y="8"/>
                  </a:moveTo>
                  <a:lnTo>
                    <a:pt x="3" y="8"/>
                  </a:lnTo>
                  <a:lnTo>
                    <a:pt x="3" y="8"/>
                  </a:lnTo>
                  <a:lnTo>
                    <a:pt x="7" y="11"/>
                  </a:lnTo>
                  <a:lnTo>
                    <a:pt x="11" y="15"/>
                  </a:lnTo>
                  <a:lnTo>
                    <a:pt x="11" y="15"/>
                  </a:lnTo>
                  <a:lnTo>
                    <a:pt x="11" y="8"/>
                  </a:lnTo>
                  <a:lnTo>
                    <a:pt x="11" y="4"/>
                  </a:lnTo>
                  <a:lnTo>
                    <a:pt x="14" y="4"/>
                  </a:lnTo>
                  <a:lnTo>
                    <a:pt x="14" y="4"/>
                  </a:lnTo>
                  <a:lnTo>
                    <a:pt x="14" y="0"/>
                  </a:lnTo>
                  <a:lnTo>
                    <a:pt x="11" y="0"/>
                  </a:lnTo>
                  <a:lnTo>
                    <a:pt x="7" y="4"/>
                  </a:lnTo>
                  <a:lnTo>
                    <a:pt x="0" y="8"/>
                  </a:lnTo>
                  <a:lnTo>
                    <a:pt x="0" y="8"/>
                  </a:lnTo>
                  <a:lnTo>
                    <a:pt x="0" y="8"/>
                  </a:lnTo>
                  <a:close/>
                  <a:moveTo>
                    <a:pt x="14" y="4"/>
                  </a:moveTo>
                  <a:lnTo>
                    <a:pt x="14" y="8"/>
                  </a:lnTo>
                  <a:lnTo>
                    <a:pt x="14" y="11"/>
                  </a:lnTo>
                  <a:lnTo>
                    <a:pt x="18" y="11"/>
                  </a:lnTo>
                  <a:lnTo>
                    <a:pt x="18" y="11"/>
                  </a:lnTo>
                  <a:lnTo>
                    <a:pt x="18" y="4"/>
                  </a:lnTo>
                  <a:lnTo>
                    <a:pt x="14" y="4"/>
                  </a:lnTo>
                  <a:lnTo>
                    <a:pt x="14" y="4"/>
                  </a:lnTo>
                  <a:lnTo>
                    <a:pt x="14"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3" name="Freeform 24"/>
            <p:cNvSpPr>
              <a:spLocks noEditPoints="1"/>
            </p:cNvSpPr>
            <p:nvPr/>
          </p:nvSpPr>
          <p:spPr bwMode="auto">
            <a:xfrm>
              <a:off x="7950704" y="3641204"/>
              <a:ext cx="245420" cy="415481"/>
            </a:xfrm>
            <a:custGeom>
              <a:avLst/>
              <a:gdLst>
                <a:gd name="T0" fmla="*/ 4 w 137"/>
                <a:gd name="T1" fmla="*/ 11 h 238"/>
                <a:gd name="T2" fmla="*/ 15 w 137"/>
                <a:gd name="T3" fmla="*/ 15 h 238"/>
                <a:gd name="T4" fmla="*/ 22 w 137"/>
                <a:gd name="T5" fmla="*/ 11 h 238"/>
                <a:gd name="T6" fmla="*/ 37 w 137"/>
                <a:gd name="T7" fmla="*/ 11 h 238"/>
                <a:gd name="T8" fmla="*/ 52 w 137"/>
                <a:gd name="T9" fmla="*/ 0 h 238"/>
                <a:gd name="T10" fmla="*/ 67 w 137"/>
                <a:gd name="T11" fmla="*/ 8 h 238"/>
                <a:gd name="T12" fmla="*/ 74 w 137"/>
                <a:gd name="T13" fmla="*/ 11 h 238"/>
                <a:gd name="T14" fmla="*/ 82 w 137"/>
                <a:gd name="T15" fmla="*/ 26 h 238"/>
                <a:gd name="T16" fmla="*/ 96 w 137"/>
                <a:gd name="T17" fmla="*/ 26 h 238"/>
                <a:gd name="T18" fmla="*/ 96 w 137"/>
                <a:gd name="T19" fmla="*/ 34 h 238"/>
                <a:gd name="T20" fmla="*/ 85 w 137"/>
                <a:gd name="T21" fmla="*/ 37 h 238"/>
                <a:gd name="T22" fmla="*/ 78 w 137"/>
                <a:gd name="T23" fmla="*/ 41 h 238"/>
                <a:gd name="T24" fmla="*/ 74 w 137"/>
                <a:gd name="T25" fmla="*/ 41 h 238"/>
                <a:gd name="T26" fmla="*/ 74 w 137"/>
                <a:gd name="T27" fmla="*/ 48 h 238"/>
                <a:gd name="T28" fmla="*/ 67 w 137"/>
                <a:gd name="T29" fmla="*/ 56 h 238"/>
                <a:gd name="T30" fmla="*/ 63 w 137"/>
                <a:gd name="T31" fmla="*/ 59 h 238"/>
                <a:gd name="T32" fmla="*/ 63 w 137"/>
                <a:gd name="T33" fmla="*/ 74 h 238"/>
                <a:gd name="T34" fmla="*/ 71 w 137"/>
                <a:gd name="T35" fmla="*/ 82 h 238"/>
                <a:gd name="T36" fmla="*/ 78 w 137"/>
                <a:gd name="T37" fmla="*/ 93 h 238"/>
                <a:gd name="T38" fmla="*/ 89 w 137"/>
                <a:gd name="T39" fmla="*/ 104 h 238"/>
                <a:gd name="T40" fmla="*/ 119 w 137"/>
                <a:gd name="T41" fmla="*/ 126 h 238"/>
                <a:gd name="T42" fmla="*/ 122 w 137"/>
                <a:gd name="T43" fmla="*/ 134 h 238"/>
                <a:gd name="T44" fmla="*/ 126 w 137"/>
                <a:gd name="T45" fmla="*/ 149 h 238"/>
                <a:gd name="T46" fmla="*/ 130 w 137"/>
                <a:gd name="T47" fmla="*/ 160 h 238"/>
                <a:gd name="T48" fmla="*/ 134 w 137"/>
                <a:gd name="T49" fmla="*/ 167 h 238"/>
                <a:gd name="T50" fmla="*/ 134 w 137"/>
                <a:gd name="T51" fmla="*/ 171 h 238"/>
                <a:gd name="T52" fmla="*/ 130 w 137"/>
                <a:gd name="T53" fmla="*/ 178 h 238"/>
                <a:gd name="T54" fmla="*/ 130 w 137"/>
                <a:gd name="T55" fmla="*/ 189 h 238"/>
                <a:gd name="T56" fmla="*/ 122 w 137"/>
                <a:gd name="T57" fmla="*/ 200 h 238"/>
                <a:gd name="T58" fmla="*/ 111 w 137"/>
                <a:gd name="T59" fmla="*/ 208 h 238"/>
                <a:gd name="T60" fmla="*/ 93 w 137"/>
                <a:gd name="T61" fmla="*/ 212 h 238"/>
                <a:gd name="T62" fmla="*/ 89 w 137"/>
                <a:gd name="T63" fmla="*/ 208 h 238"/>
                <a:gd name="T64" fmla="*/ 93 w 137"/>
                <a:gd name="T65" fmla="*/ 212 h 238"/>
                <a:gd name="T66" fmla="*/ 89 w 137"/>
                <a:gd name="T67" fmla="*/ 219 h 238"/>
                <a:gd name="T68" fmla="*/ 82 w 137"/>
                <a:gd name="T69" fmla="*/ 219 h 238"/>
                <a:gd name="T70" fmla="*/ 82 w 137"/>
                <a:gd name="T71" fmla="*/ 226 h 238"/>
                <a:gd name="T72" fmla="*/ 74 w 137"/>
                <a:gd name="T73" fmla="*/ 230 h 238"/>
                <a:gd name="T74" fmla="*/ 63 w 137"/>
                <a:gd name="T75" fmla="*/ 238 h 238"/>
                <a:gd name="T76" fmla="*/ 63 w 137"/>
                <a:gd name="T77" fmla="*/ 234 h 238"/>
                <a:gd name="T78" fmla="*/ 63 w 137"/>
                <a:gd name="T79" fmla="*/ 226 h 238"/>
                <a:gd name="T80" fmla="*/ 67 w 137"/>
                <a:gd name="T81" fmla="*/ 215 h 238"/>
                <a:gd name="T82" fmla="*/ 56 w 137"/>
                <a:gd name="T83" fmla="*/ 212 h 238"/>
                <a:gd name="T84" fmla="*/ 63 w 137"/>
                <a:gd name="T85" fmla="*/ 204 h 238"/>
                <a:gd name="T86" fmla="*/ 82 w 137"/>
                <a:gd name="T87" fmla="*/ 200 h 238"/>
                <a:gd name="T88" fmla="*/ 82 w 137"/>
                <a:gd name="T89" fmla="*/ 197 h 238"/>
                <a:gd name="T90" fmla="*/ 89 w 137"/>
                <a:gd name="T91" fmla="*/ 186 h 238"/>
                <a:gd name="T92" fmla="*/ 104 w 137"/>
                <a:gd name="T93" fmla="*/ 174 h 238"/>
                <a:gd name="T94" fmla="*/ 100 w 137"/>
                <a:gd name="T95" fmla="*/ 152 h 238"/>
                <a:gd name="T96" fmla="*/ 100 w 137"/>
                <a:gd name="T97" fmla="*/ 141 h 238"/>
                <a:gd name="T98" fmla="*/ 100 w 137"/>
                <a:gd name="T99" fmla="*/ 126 h 238"/>
                <a:gd name="T100" fmla="*/ 96 w 137"/>
                <a:gd name="T101" fmla="*/ 119 h 238"/>
                <a:gd name="T102" fmla="*/ 89 w 137"/>
                <a:gd name="T103" fmla="*/ 111 h 238"/>
                <a:gd name="T104" fmla="*/ 82 w 137"/>
                <a:gd name="T105" fmla="*/ 104 h 238"/>
                <a:gd name="T106" fmla="*/ 67 w 137"/>
                <a:gd name="T107" fmla="*/ 93 h 238"/>
                <a:gd name="T108" fmla="*/ 48 w 137"/>
                <a:gd name="T109" fmla="*/ 78 h 238"/>
                <a:gd name="T110" fmla="*/ 41 w 137"/>
                <a:gd name="T111" fmla="*/ 71 h 238"/>
                <a:gd name="T112" fmla="*/ 45 w 137"/>
                <a:gd name="T113" fmla="*/ 59 h 238"/>
                <a:gd name="T114" fmla="*/ 48 w 137"/>
                <a:gd name="T115" fmla="*/ 48 h 238"/>
                <a:gd name="T116" fmla="*/ 37 w 137"/>
                <a:gd name="T117" fmla="*/ 41 h 238"/>
                <a:gd name="T118" fmla="*/ 11 w 137"/>
                <a:gd name="T119" fmla="*/ 34 h 238"/>
                <a:gd name="T120" fmla="*/ 0 w 137"/>
                <a:gd name="T121" fmla="*/ 19 h 238"/>
                <a:gd name="T122" fmla="*/ 48 w 137"/>
                <a:gd name="T123" fmla="*/ 215 h 238"/>
                <a:gd name="T124" fmla="*/ 48 w 137"/>
                <a:gd name="T125" fmla="*/ 208 h 2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37" h="238">
                  <a:moveTo>
                    <a:pt x="0" y="15"/>
                  </a:moveTo>
                  <a:lnTo>
                    <a:pt x="0" y="15"/>
                  </a:lnTo>
                  <a:lnTo>
                    <a:pt x="4" y="15"/>
                  </a:lnTo>
                  <a:lnTo>
                    <a:pt x="4" y="15"/>
                  </a:lnTo>
                  <a:lnTo>
                    <a:pt x="4" y="11"/>
                  </a:lnTo>
                  <a:lnTo>
                    <a:pt x="8" y="11"/>
                  </a:lnTo>
                  <a:lnTo>
                    <a:pt x="11" y="11"/>
                  </a:lnTo>
                  <a:lnTo>
                    <a:pt x="11" y="15"/>
                  </a:lnTo>
                  <a:lnTo>
                    <a:pt x="11" y="15"/>
                  </a:lnTo>
                  <a:lnTo>
                    <a:pt x="15" y="15"/>
                  </a:lnTo>
                  <a:lnTo>
                    <a:pt x="15" y="11"/>
                  </a:lnTo>
                  <a:lnTo>
                    <a:pt x="19" y="11"/>
                  </a:lnTo>
                  <a:lnTo>
                    <a:pt x="22" y="11"/>
                  </a:lnTo>
                  <a:lnTo>
                    <a:pt x="22" y="11"/>
                  </a:lnTo>
                  <a:lnTo>
                    <a:pt x="22" y="11"/>
                  </a:lnTo>
                  <a:lnTo>
                    <a:pt x="26" y="15"/>
                  </a:lnTo>
                  <a:lnTo>
                    <a:pt x="30" y="11"/>
                  </a:lnTo>
                  <a:lnTo>
                    <a:pt x="30" y="8"/>
                  </a:lnTo>
                  <a:lnTo>
                    <a:pt x="34" y="8"/>
                  </a:lnTo>
                  <a:lnTo>
                    <a:pt x="37" y="11"/>
                  </a:lnTo>
                  <a:lnTo>
                    <a:pt x="41" y="8"/>
                  </a:lnTo>
                  <a:lnTo>
                    <a:pt x="41" y="4"/>
                  </a:lnTo>
                  <a:lnTo>
                    <a:pt x="45" y="0"/>
                  </a:lnTo>
                  <a:lnTo>
                    <a:pt x="48" y="0"/>
                  </a:lnTo>
                  <a:lnTo>
                    <a:pt x="52" y="0"/>
                  </a:lnTo>
                  <a:lnTo>
                    <a:pt x="56" y="4"/>
                  </a:lnTo>
                  <a:lnTo>
                    <a:pt x="56" y="4"/>
                  </a:lnTo>
                  <a:lnTo>
                    <a:pt x="59" y="4"/>
                  </a:lnTo>
                  <a:lnTo>
                    <a:pt x="59" y="8"/>
                  </a:lnTo>
                  <a:lnTo>
                    <a:pt x="67" y="8"/>
                  </a:lnTo>
                  <a:lnTo>
                    <a:pt x="71" y="8"/>
                  </a:lnTo>
                  <a:lnTo>
                    <a:pt x="74" y="8"/>
                  </a:lnTo>
                  <a:lnTo>
                    <a:pt x="78" y="8"/>
                  </a:lnTo>
                  <a:lnTo>
                    <a:pt x="74" y="11"/>
                  </a:lnTo>
                  <a:lnTo>
                    <a:pt x="74" y="11"/>
                  </a:lnTo>
                  <a:lnTo>
                    <a:pt x="71" y="19"/>
                  </a:lnTo>
                  <a:lnTo>
                    <a:pt x="74" y="19"/>
                  </a:lnTo>
                  <a:lnTo>
                    <a:pt x="74" y="22"/>
                  </a:lnTo>
                  <a:lnTo>
                    <a:pt x="82" y="22"/>
                  </a:lnTo>
                  <a:lnTo>
                    <a:pt x="82" y="26"/>
                  </a:lnTo>
                  <a:lnTo>
                    <a:pt x="85" y="26"/>
                  </a:lnTo>
                  <a:lnTo>
                    <a:pt x="89" y="30"/>
                  </a:lnTo>
                  <a:lnTo>
                    <a:pt x="93" y="26"/>
                  </a:lnTo>
                  <a:lnTo>
                    <a:pt x="93" y="30"/>
                  </a:lnTo>
                  <a:lnTo>
                    <a:pt x="96" y="26"/>
                  </a:lnTo>
                  <a:lnTo>
                    <a:pt x="96" y="30"/>
                  </a:lnTo>
                  <a:lnTo>
                    <a:pt x="96" y="30"/>
                  </a:lnTo>
                  <a:lnTo>
                    <a:pt x="100" y="30"/>
                  </a:lnTo>
                  <a:lnTo>
                    <a:pt x="96" y="34"/>
                  </a:lnTo>
                  <a:lnTo>
                    <a:pt x="96" y="34"/>
                  </a:lnTo>
                  <a:lnTo>
                    <a:pt x="93" y="34"/>
                  </a:lnTo>
                  <a:lnTo>
                    <a:pt x="93" y="34"/>
                  </a:lnTo>
                  <a:lnTo>
                    <a:pt x="89" y="34"/>
                  </a:lnTo>
                  <a:lnTo>
                    <a:pt x="85" y="34"/>
                  </a:lnTo>
                  <a:lnTo>
                    <a:pt x="85" y="37"/>
                  </a:lnTo>
                  <a:lnTo>
                    <a:pt x="85" y="37"/>
                  </a:lnTo>
                  <a:lnTo>
                    <a:pt x="85" y="41"/>
                  </a:lnTo>
                  <a:lnTo>
                    <a:pt x="82" y="41"/>
                  </a:lnTo>
                  <a:lnTo>
                    <a:pt x="82" y="41"/>
                  </a:lnTo>
                  <a:lnTo>
                    <a:pt x="78" y="41"/>
                  </a:lnTo>
                  <a:lnTo>
                    <a:pt x="78" y="41"/>
                  </a:lnTo>
                  <a:lnTo>
                    <a:pt x="78" y="41"/>
                  </a:lnTo>
                  <a:lnTo>
                    <a:pt x="74" y="41"/>
                  </a:lnTo>
                  <a:lnTo>
                    <a:pt x="74" y="41"/>
                  </a:lnTo>
                  <a:lnTo>
                    <a:pt x="74" y="41"/>
                  </a:lnTo>
                  <a:lnTo>
                    <a:pt x="74" y="45"/>
                  </a:lnTo>
                  <a:lnTo>
                    <a:pt x="74" y="45"/>
                  </a:lnTo>
                  <a:lnTo>
                    <a:pt x="74" y="48"/>
                  </a:lnTo>
                  <a:lnTo>
                    <a:pt x="74" y="48"/>
                  </a:lnTo>
                  <a:lnTo>
                    <a:pt x="74" y="48"/>
                  </a:lnTo>
                  <a:lnTo>
                    <a:pt x="74" y="52"/>
                  </a:lnTo>
                  <a:lnTo>
                    <a:pt x="74" y="52"/>
                  </a:lnTo>
                  <a:lnTo>
                    <a:pt x="71" y="52"/>
                  </a:lnTo>
                  <a:lnTo>
                    <a:pt x="71" y="56"/>
                  </a:lnTo>
                  <a:lnTo>
                    <a:pt x="67" y="56"/>
                  </a:lnTo>
                  <a:lnTo>
                    <a:pt x="67" y="56"/>
                  </a:lnTo>
                  <a:lnTo>
                    <a:pt x="67" y="56"/>
                  </a:lnTo>
                  <a:lnTo>
                    <a:pt x="67" y="59"/>
                  </a:lnTo>
                  <a:lnTo>
                    <a:pt x="63" y="59"/>
                  </a:lnTo>
                  <a:lnTo>
                    <a:pt x="63" y="59"/>
                  </a:lnTo>
                  <a:lnTo>
                    <a:pt x="63" y="63"/>
                  </a:lnTo>
                  <a:lnTo>
                    <a:pt x="63" y="63"/>
                  </a:lnTo>
                  <a:lnTo>
                    <a:pt x="67" y="67"/>
                  </a:lnTo>
                  <a:lnTo>
                    <a:pt x="63" y="71"/>
                  </a:lnTo>
                  <a:lnTo>
                    <a:pt x="63" y="74"/>
                  </a:lnTo>
                  <a:lnTo>
                    <a:pt x="67" y="74"/>
                  </a:lnTo>
                  <a:lnTo>
                    <a:pt x="63" y="78"/>
                  </a:lnTo>
                  <a:lnTo>
                    <a:pt x="63" y="78"/>
                  </a:lnTo>
                  <a:lnTo>
                    <a:pt x="63" y="78"/>
                  </a:lnTo>
                  <a:lnTo>
                    <a:pt x="71" y="82"/>
                  </a:lnTo>
                  <a:lnTo>
                    <a:pt x="74" y="85"/>
                  </a:lnTo>
                  <a:lnTo>
                    <a:pt x="74" y="85"/>
                  </a:lnTo>
                  <a:lnTo>
                    <a:pt x="78" y="89"/>
                  </a:lnTo>
                  <a:lnTo>
                    <a:pt x="78" y="89"/>
                  </a:lnTo>
                  <a:lnTo>
                    <a:pt x="78" y="93"/>
                  </a:lnTo>
                  <a:lnTo>
                    <a:pt x="78" y="93"/>
                  </a:lnTo>
                  <a:lnTo>
                    <a:pt x="78" y="97"/>
                  </a:lnTo>
                  <a:lnTo>
                    <a:pt x="85" y="100"/>
                  </a:lnTo>
                  <a:lnTo>
                    <a:pt x="89" y="104"/>
                  </a:lnTo>
                  <a:lnTo>
                    <a:pt x="89" y="104"/>
                  </a:lnTo>
                  <a:lnTo>
                    <a:pt x="96" y="108"/>
                  </a:lnTo>
                  <a:lnTo>
                    <a:pt x="108" y="115"/>
                  </a:lnTo>
                  <a:lnTo>
                    <a:pt x="108" y="115"/>
                  </a:lnTo>
                  <a:lnTo>
                    <a:pt x="115" y="123"/>
                  </a:lnTo>
                  <a:lnTo>
                    <a:pt x="119" y="126"/>
                  </a:lnTo>
                  <a:lnTo>
                    <a:pt x="119" y="126"/>
                  </a:lnTo>
                  <a:lnTo>
                    <a:pt x="119" y="126"/>
                  </a:lnTo>
                  <a:lnTo>
                    <a:pt x="119" y="130"/>
                  </a:lnTo>
                  <a:lnTo>
                    <a:pt x="122" y="134"/>
                  </a:lnTo>
                  <a:lnTo>
                    <a:pt x="122" y="134"/>
                  </a:lnTo>
                  <a:lnTo>
                    <a:pt x="122" y="137"/>
                  </a:lnTo>
                  <a:lnTo>
                    <a:pt x="122" y="137"/>
                  </a:lnTo>
                  <a:lnTo>
                    <a:pt x="126" y="141"/>
                  </a:lnTo>
                  <a:lnTo>
                    <a:pt x="126" y="145"/>
                  </a:lnTo>
                  <a:lnTo>
                    <a:pt x="126" y="149"/>
                  </a:lnTo>
                  <a:lnTo>
                    <a:pt x="130" y="152"/>
                  </a:lnTo>
                  <a:lnTo>
                    <a:pt x="130" y="152"/>
                  </a:lnTo>
                  <a:lnTo>
                    <a:pt x="130" y="156"/>
                  </a:lnTo>
                  <a:lnTo>
                    <a:pt x="130" y="156"/>
                  </a:lnTo>
                  <a:lnTo>
                    <a:pt x="130" y="160"/>
                  </a:lnTo>
                  <a:lnTo>
                    <a:pt x="130" y="160"/>
                  </a:lnTo>
                  <a:lnTo>
                    <a:pt x="130" y="163"/>
                  </a:lnTo>
                  <a:lnTo>
                    <a:pt x="130" y="167"/>
                  </a:lnTo>
                  <a:lnTo>
                    <a:pt x="134" y="167"/>
                  </a:lnTo>
                  <a:lnTo>
                    <a:pt x="134" y="167"/>
                  </a:lnTo>
                  <a:lnTo>
                    <a:pt x="137" y="171"/>
                  </a:lnTo>
                  <a:lnTo>
                    <a:pt x="134" y="174"/>
                  </a:lnTo>
                  <a:lnTo>
                    <a:pt x="134" y="174"/>
                  </a:lnTo>
                  <a:lnTo>
                    <a:pt x="134" y="171"/>
                  </a:lnTo>
                  <a:lnTo>
                    <a:pt x="134" y="171"/>
                  </a:lnTo>
                  <a:lnTo>
                    <a:pt x="134" y="171"/>
                  </a:lnTo>
                  <a:lnTo>
                    <a:pt x="134" y="174"/>
                  </a:lnTo>
                  <a:lnTo>
                    <a:pt x="134" y="174"/>
                  </a:lnTo>
                  <a:lnTo>
                    <a:pt x="134" y="178"/>
                  </a:lnTo>
                  <a:lnTo>
                    <a:pt x="130" y="178"/>
                  </a:lnTo>
                  <a:lnTo>
                    <a:pt x="130" y="182"/>
                  </a:lnTo>
                  <a:lnTo>
                    <a:pt x="130" y="182"/>
                  </a:lnTo>
                  <a:lnTo>
                    <a:pt x="130" y="186"/>
                  </a:lnTo>
                  <a:lnTo>
                    <a:pt x="130" y="189"/>
                  </a:lnTo>
                  <a:lnTo>
                    <a:pt x="130" y="189"/>
                  </a:lnTo>
                  <a:lnTo>
                    <a:pt x="130" y="189"/>
                  </a:lnTo>
                  <a:lnTo>
                    <a:pt x="126" y="193"/>
                  </a:lnTo>
                  <a:lnTo>
                    <a:pt x="126" y="197"/>
                  </a:lnTo>
                  <a:lnTo>
                    <a:pt x="126" y="197"/>
                  </a:lnTo>
                  <a:lnTo>
                    <a:pt x="122" y="200"/>
                  </a:lnTo>
                  <a:lnTo>
                    <a:pt x="119" y="200"/>
                  </a:lnTo>
                  <a:lnTo>
                    <a:pt x="115" y="204"/>
                  </a:lnTo>
                  <a:lnTo>
                    <a:pt x="115" y="204"/>
                  </a:lnTo>
                  <a:lnTo>
                    <a:pt x="111" y="204"/>
                  </a:lnTo>
                  <a:lnTo>
                    <a:pt x="111" y="208"/>
                  </a:lnTo>
                  <a:lnTo>
                    <a:pt x="104" y="212"/>
                  </a:lnTo>
                  <a:lnTo>
                    <a:pt x="100" y="212"/>
                  </a:lnTo>
                  <a:lnTo>
                    <a:pt x="96" y="212"/>
                  </a:lnTo>
                  <a:lnTo>
                    <a:pt x="93" y="212"/>
                  </a:lnTo>
                  <a:lnTo>
                    <a:pt x="93" y="212"/>
                  </a:lnTo>
                  <a:lnTo>
                    <a:pt x="93" y="208"/>
                  </a:lnTo>
                  <a:lnTo>
                    <a:pt x="93" y="208"/>
                  </a:lnTo>
                  <a:lnTo>
                    <a:pt x="93" y="208"/>
                  </a:lnTo>
                  <a:lnTo>
                    <a:pt x="93" y="208"/>
                  </a:lnTo>
                  <a:lnTo>
                    <a:pt x="89" y="208"/>
                  </a:lnTo>
                  <a:lnTo>
                    <a:pt x="93" y="212"/>
                  </a:lnTo>
                  <a:lnTo>
                    <a:pt x="93" y="212"/>
                  </a:lnTo>
                  <a:lnTo>
                    <a:pt x="89" y="212"/>
                  </a:lnTo>
                  <a:lnTo>
                    <a:pt x="89" y="212"/>
                  </a:lnTo>
                  <a:lnTo>
                    <a:pt x="93" y="212"/>
                  </a:lnTo>
                  <a:lnTo>
                    <a:pt x="93" y="215"/>
                  </a:lnTo>
                  <a:lnTo>
                    <a:pt x="93" y="215"/>
                  </a:lnTo>
                  <a:lnTo>
                    <a:pt x="89" y="219"/>
                  </a:lnTo>
                  <a:lnTo>
                    <a:pt x="85" y="215"/>
                  </a:lnTo>
                  <a:lnTo>
                    <a:pt x="89" y="219"/>
                  </a:lnTo>
                  <a:lnTo>
                    <a:pt x="89" y="219"/>
                  </a:lnTo>
                  <a:lnTo>
                    <a:pt x="89" y="223"/>
                  </a:lnTo>
                  <a:lnTo>
                    <a:pt x="85" y="223"/>
                  </a:lnTo>
                  <a:lnTo>
                    <a:pt x="85" y="219"/>
                  </a:lnTo>
                  <a:lnTo>
                    <a:pt x="82" y="219"/>
                  </a:lnTo>
                  <a:lnTo>
                    <a:pt x="85" y="223"/>
                  </a:lnTo>
                  <a:lnTo>
                    <a:pt x="85" y="223"/>
                  </a:lnTo>
                  <a:lnTo>
                    <a:pt x="85" y="223"/>
                  </a:lnTo>
                  <a:lnTo>
                    <a:pt x="82" y="223"/>
                  </a:lnTo>
                  <a:lnTo>
                    <a:pt x="82" y="226"/>
                  </a:lnTo>
                  <a:lnTo>
                    <a:pt x="82" y="226"/>
                  </a:lnTo>
                  <a:lnTo>
                    <a:pt x="78" y="226"/>
                  </a:lnTo>
                  <a:lnTo>
                    <a:pt x="78" y="230"/>
                  </a:lnTo>
                  <a:lnTo>
                    <a:pt x="74" y="230"/>
                  </a:lnTo>
                  <a:lnTo>
                    <a:pt x="74" y="230"/>
                  </a:lnTo>
                  <a:lnTo>
                    <a:pt x="74" y="234"/>
                  </a:lnTo>
                  <a:lnTo>
                    <a:pt x="71" y="234"/>
                  </a:lnTo>
                  <a:lnTo>
                    <a:pt x="71" y="234"/>
                  </a:lnTo>
                  <a:lnTo>
                    <a:pt x="71" y="234"/>
                  </a:lnTo>
                  <a:lnTo>
                    <a:pt x="63" y="238"/>
                  </a:lnTo>
                  <a:lnTo>
                    <a:pt x="59" y="238"/>
                  </a:lnTo>
                  <a:lnTo>
                    <a:pt x="63" y="238"/>
                  </a:lnTo>
                  <a:lnTo>
                    <a:pt x="63" y="234"/>
                  </a:lnTo>
                  <a:lnTo>
                    <a:pt x="67" y="234"/>
                  </a:lnTo>
                  <a:lnTo>
                    <a:pt x="63" y="234"/>
                  </a:lnTo>
                  <a:lnTo>
                    <a:pt x="63" y="234"/>
                  </a:lnTo>
                  <a:lnTo>
                    <a:pt x="63" y="230"/>
                  </a:lnTo>
                  <a:lnTo>
                    <a:pt x="63" y="226"/>
                  </a:lnTo>
                  <a:lnTo>
                    <a:pt x="63" y="226"/>
                  </a:lnTo>
                  <a:lnTo>
                    <a:pt x="63" y="226"/>
                  </a:lnTo>
                  <a:lnTo>
                    <a:pt x="63" y="223"/>
                  </a:lnTo>
                  <a:lnTo>
                    <a:pt x="63" y="219"/>
                  </a:lnTo>
                  <a:lnTo>
                    <a:pt x="71" y="215"/>
                  </a:lnTo>
                  <a:lnTo>
                    <a:pt x="71" y="212"/>
                  </a:lnTo>
                  <a:lnTo>
                    <a:pt x="67" y="215"/>
                  </a:lnTo>
                  <a:lnTo>
                    <a:pt x="63" y="215"/>
                  </a:lnTo>
                  <a:lnTo>
                    <a:pt x="63" y="215"/>
                  </a:lnTo>
                  <a:lnTo>
                    <a:pt x="59" y="212"/>
                  </a:lnTo>
                  <a:lnTo>
                    <a:pt x="59" y="215"/>
                  </a:lnTo>
                  <a:lnTo>
                    <a:pt x="56" y="212"/>
                  </a:lnTo>
                  <a:lnTo>
                    <a:pt x="56" y="212"/>
                  </a:lnTo>
                  <a:lnTo>
                    <a:pt x="56" y="212"/>
                  </a:lnTo>
                  <a:lnTo>
                    <a:pt x="56" y="208"/>
                  </a:lnTo>
                  <a:lnTo>
                    <a:pt x="59" y="204"/>
                  </a:lnTo>
                  <a:lnTo>
                    <a:pt x="63" y="204"/>
                  </a:lnTo>
                  <a:lnTo>
                    <a:pt x="63" y="200"/>
                  </a:lnTo>
                  <a:lnTo>
                    <a:pt x="67" y="200"/>
                  </a:lnTo>
                  <a:lnTo>
                    <a:pt x="71" y="200"/>
                  </a:lnTo>
                  <a:lnTo>
                    <a:pt x="78" y="200"/>
                  </a:lnTo>
                  <a:lnTo>
                    <a:pt x="82" y="200"/>
                  </a:lnTo>
                  <a:lnTo>
                    <a:pt x="82" y="204"/>
                  </a:lnTo>
                  <a:lnTo>
                    <a:pt x="85" y="204"/>
                  </a:lnTo>
                  <a:lnTo>
                    <a:pt x="85" y="200"/>
                  </a:lnTo>
                  <a:lnTo>
                    <a:pt x="85" y="200"/>
                  </a:lnTo>
                  <a:lnTo>
                    <a:pt x="82" y="197"/>
                  </a:lnTo>
                  <a:lnTo>
                    <a:pt x="78" y="197"/>
                  </a:lnTo>
                  <a:lnTo>
                    <a:pt x="78" y="189"/>
                  </a:lnTo>
                  <a:lnTo>
                    <a:pt x="82" y="189"/>
                  </a:lnTo>
                  <a:lnTo>
                    <a:pt x="89" y="189"/>
                  </a:lnTo>
                  <a:lnTo>
                    <a:pt x="89" y="186"/>
                  </a:lnTo>
                  <a:lnTo>
                    <a:pt x="93" y="182"/>
                  </a:lnTo>
                  <a:lnTo>
                    <a:pt x="96" y="182"/>
                  </a:lnTo>
                  <a:lnTo>
                    <a:pt x="100" y="178"/>
                  </a:lnTo>
                  <a:lnTo>
                    <a:pt x="100" y="178"/>
                  </a:lnTo>
                  <a:lnTo>
                    <a:pt x="104" y="174"/>
                  </a:lnTo>
                  <a:lnTo>
                    <a:pt x="104" y="171"/>
                  </a:lnTo>
                  <a:lnTo>
                    <a:pt x="104" y="167"/>
                  </a:lnTo>
                  <a:lnTo>
                    <a:pt x="104" y="163"/>
                  </a:lnTo>
                  <a:lnTo>
                    <a:pt x="104" y="160"/>
                  </a:lnTo>
                  <a:lnTo>
                    <a:pt x="100" y="152"/>
                  </a:lnTo>
                  <a:lnTo>
                    <a:pt x="96" y="152"/>
                  </a:lnTo>
                  <a:lnTo>
                    <a:pt x="96" y="149"/>
                  </a:lnTo>
                  <a:lnTo>
                    <a:pt x="96" y="149"/>
                  </a:lnTo>
                  <a:lnTo>
                    <a:pt x="100" y="145"/>
                  </a:lnTo>
                  <a:lnTo>
                    <a:pt x="100" y="141"/>
                  </a:lnTo>
                  <a:lnTo>
                    <a:pt x="96" y="137"/>
                  </a:lnTo>
                  <a:lnTo>
                    <a:pt x="96" y="134"/>
                  </a:lnTo>
                  <a:lnTo>
                    <a:pt x="100" y="130"/>
                  </a:lnTo>
                  <a:lnTo>
                    <a:pt x="100" y="126"/>
                  </a:lnTo>
                  <a:lnTo>
                    <a:pt x="100" y="126"/>
                  </a:lnTo>
                  <a:lnTo>
                    <a:pt x="96" y="126"/>
                  </a:lnTo>
                  <a:lnTo>
                    <a:pt x="100" y="123"/>
                  </a:lnTo>
                  <a:lnTo>
                    <a:pt x="100" y="119"/>
                  </a:lnTo>
                  <a:lnTo>
                    <a:pt x="100" y="119"/>
                  </a:lnTo>
                  <a:lnTo>
                    <a:pt x="96" y="119"/>
                  </a:lnTo>
                  <a:lnTo>
                    <a:pt x="96" y="119"/>
                  </a:lnTo>
                  <a:lnTo>
                    <a:pt x="93" y="115"/>
                  </a:lnTo>
                  <a:lnTo>
                    <a:pt x="89" y="115"/>
                  </a:lnTo>
                  <a:lnTo>
                    <a:pt x="89" y="115"/>
                  </a:lnTo>
                  <a:lnTo>
                    <a:pt x="89" y="111"/>
                  </a:lnTo>
                  <a:lnTo>
                    <a:pt x="85" y="111"/>
                  </a:lnTo>
                  <a:lnTo>
                    <a:pt x="85" y="111"/>
                  </a:lnTo>
                  <a:lnTo>
                    <a:pt x="82" y="108"/>
                  </a:lnTo>
                  <a:lnTo>
                    <a:pt x="82" y="108"/>
                  </a:lnTo>
                  <a:lnTo>
                    <a:pt x="82" y="104"/>
                  </a:lnTo>
                  <a:lnTo>
                    <a:pt x="78" y="104"/>
                  </a:lnTo>
                  <a:lnTo>
                    <a:pt x="74" y="104"/>
                  </a:lnTo>
                  <a:lnTo>
                    <a:pt x="74" y="100"/>
                  </a:lnTo>
                  <a:lnTo>
                    <a:pt x="67" y="93"/>
                  </a:lnTo>
                  <a:lnTo>
                    <a:pt x="67" y="93"/>
                  </a:lnTo>
                  <a:lnTo>
                    <a:pt x="63" y="89"/>
                  </a:lnTo>
                  <a:lnTo>
                    <a:pt x="59" y="85"/>
                  </a:lnTo>
                  <a:lnTo>
                    <a:pt x="56" y="82"/>
                  </a:lnTo>
                  <a:lnTo>
                    <a:pt x="52" y="82"/>
                  </a:lnTo>
                  <a:lnTo>
                    <a:pt x="48" y="78"/>
                  </a:lnTo>
                  <a:lnTo>
                    <a:pt x="41" y="78"/>
                  </a:lnTo>
                  <a:lnTo>
                    <a:pt x="41" y="74"/>
                  </a:lnTo>
                  <a:lnTo>
                    <a:pt x="37" y="74"/>
                  </a:lnTo>
                  <a:lnTo>
                    <a:pt x="37" y="71"/>
                  </a:lnTo>
                  <a:lnTo>
                    <a:pt x="41" y="71"/>
                  </a:lnTo>
                  <a:lnTo>
                    <a:pt x="37" y="67"/>
                  </a:lnTo>
                  <a:lnTo>
                    <a:pt x="37" y="63"/>
                  </a:lnTo>
                  <a:lnTo>
                    <a:pt x="37" y="63"/>
                  </a:lnTo>
                  <a:lnTo>
                    <a:pt x="41" y="63"/>
                  </a:lnTo>
                  <a:lnTo>
                    <a:pt x="45" y="59"/>
                  </a:lnTo>
                  <a:lnTo>
                    <a:pt x="48" y="59"/>
                  </a:lnTo>
                  <a:lnTo>
                    <a:pt x="48" y="52"/>
                  </a:lnTo>
                  <a:lnTo>
                    <a:pt x="52" y="52"/>
                  </a:lnTo>
                  <a:lnTo>
                    <a:pt x="52" y="52"/>
                  </a:lnTo>
                  <a:lnTo>
                    <a:pt x="48" y="48"/>
                  </a:lnTo>
                  <a:lnTo>
                    <a:pt x="48" y="48"/>
                  </a:lnTo>
                  <a:lnTo>
                    <a:pt x="48" y="45"/>
                  </a:lnTo>
                  <a:lnTo>
                    <a:pt x="41" y="45"/>
                  </a:lnTo>
                  <a:lnTo>
                    <a:pt x="41" y="41"/>
                  </a:lnTo>
                  <a:lnTo>
                    <a:pt x="37" y="41"/>
                  </a:lnTo>
                  <a:lnTo>
                    <a:pt x="34" y="45"/>
                  </a:lnTo>
                  <a:lnTo>
                    <a:pt x="26" y="41"/>
                  </a:lnTo>
                  <a:lnTo>
                    <a:pt x="22" y="41"/>
                  </a:lnTo>
                  <a:lnTo>
                    <a:pt x="19" y="37"/>
                  </a:lnTo>
                  <a:lnTo>
                    <a:pt x="11" y="34"/>
                  </a:lnTo>
                  <a:lnTo>
                    <a:pt x="11" y="30"/>
                  </a:lnTo>
                  <a:lnTo>
                    <a:pt x="11" y="26"/>
                  </a:lnTo>
                  <a:lnTo>
                    <a:pt x="11" y="22"/>
                  </a:lnTo>
                  <a:lnTo>
                    <a:pt x="8" y="19"/>
                  </a:lnTo>
                  <a:lnTo>
                    <a:pt x="0" y="19"/>
                  </a:lnTo>
                  <a:lnTo>
                    <a:pt x="0" y="15"/>
                  </a:lnTo>
                  <a:lnTo>
                    <a:pt x="0" y="15"/>
                  </a:lnTo>
                  <a:close/>
                  <a:moveTo>
                    <a:pt x="45" y="212"/>
                  </a:moveTo>
                  <a:lnTo>
                    <a:pt x="48" y="212"/>
                  </a:lnTo>
                  <a:lnTo>
                    <a:pt x="48" y="215"/>
                  </a:lnTo>
                  <a:lnTo>
                    <a:pt x="48" y="215"/>
                  </a:lnTo>
                  <a:lnTo>
                    <a:pt x="48" y="215"/>
                  </a:lnTo>
                  <a:lnTo>
                    <a:pt x="52" y="212"/>
                  </a:lnTo>
                  <a:lnTo>
                    <a:pt x="48" y="212"/>
                  </a:lnTo>
                  <a:lnTo>
                    <a:pt x="48" y="208"/>
                  </a:lnTo>
                  <a:lnTo>
                    <a:pt x="45" y="21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4" name="Freeform 25"/>
            <p:cNvSpPr/>
            <p:nvPr/>
          </p:nvSpPr>
          <p:spPr bwMode="auto">
            <a:xfrm>
              <a:off x="7984739" y="3887352"/>
              <a:ext cx="152268" cy="116964"/>
            </a:xfrm>
            <a:custGeom>
              <a:avLst/>
              <a:gdLst>
                <a:gd name="T0" fmla="*/ 40 w 85"/>
                <a:gd name="T1" fmla="*/ 63 h 67"/>
                <a:gd name="T2" fmla="*/ 44 w 85"/>
                <a:gd name="T3" fmla="*/ 59 h 67"/>
                <a:gd name="T4" fmla="*/ 52 w 85"/>
                <a:gd name="T5" fmla="*/ 59 h 67"/>
                <a:gd name="T6" fmla="*/ 63 w 85"/>
                <a:gd name="T7" fmla="*/ 59 h 67"/>
                <a:gd name="T8" fmla="*/ 66 w 85"/>
                <a:gd name="T9" fmla="*/ 63 h 67"/>
                <a:gd name="T10" fmla="*/ 66 w 85"/>
                <a:gd name="T11" fmla="*/ 59 h 67"/>
                <a:gd name="T12" fmla="*/ 59 w 85"/>
                <a:gd name="T13" fmla="*/ 56 h 67"/>
                <a:gd name="T14" fmla="*/ 63 w 85"/>
                <a:gd name="T15" fmla="*/ 48 h 67"/>
                <a:gd name="T16" fmla="*/ 70 w 85"/>
                <a:gd name="T17" fmla="*/ 45 h 67"/>
                <a:gd name="T18" fmla="*/ 77 w 85"/>
                <a:gd name="T19" fmla="*/ 41 h 67"/>
                <a:gd name="T20" fmla="*/ 81 w 85"/>
                <a:gd name="T21" fmla="*/ 37 h 67"/>
                <a:gd name="T22" fmla="*/ 85 w 85"/>
                <a:gd name="T23" fmla="*/ 30 h 67"/>
                <a:gd name="T24" fmla="*/ 85 w 85"/>
                <a:gd name="T25" fmla="*/ 22 h 67"/>
                <a:gd name="T26" fmla="*/ 81 w 85"/>
                <a:gd name="T27" fmla="*/ 11 h 67"/>
                <a:gd name="T28" fmla="*/ 77 w 85"/>
                <a:gd name="T29" fmla="*/ 8 h 67"/>
                <a:gd name="T30" fmla="*/ 70 w 85"/>
                <a:gd name="T31" fmla="*/ 4 h 67"/>
                <a:gd name="T32" fmla="*/ 66 w 85"/>
                <a:gd name="T33" fmla="*/ 0 h 67"/>
                <a:gd name="T34" fmla="*/ 59 w 85"/>
                <a:gd name="T35" fmla="*/ 4 h 67"/>
                <a:gd name="T36" fmla="*/ 63 w 85"/>
                <a:gd name="T37" fmla="*/ 11 h 67"/>
                <a:gd name="T38" fmla="*/ 63 w 85"/>
                <a:gd name="T39" fmla="*/ 15 h 67"/>
                <a:gd name="T40" fmla="*/ 55 w 85"/>
                <a:gd name="T41" fmla="*/ 8 h 67"/>
                <a:gd name="T42" fmla="*/ 48 w 85"/>
                <a:gd name="T43" fmla="*/ 8 h 67"/>
                <a:gd name="T44" fmla="*/ 44 w 85"/>
                <a:gd name="T45" fmla="*/ 4 h 67"/>
                <a:gd name="T46" fmla="*/ 37 w 85"/>
                <a:gd name="T47" fmla="*/ 4 h 67"/>
                <a:gd name="T48" fmla="*/ 29 w 85"/>
                <a:gd name="T49" fmla="*/ 4 h 67"/>
                <a:gd name="T50" fmla="*/ 22 w 85"/>
                <a:gd name="T51" fmla="*/ 4 h 67"/>
                <a:gd name="T52" fmla="*/ 11 w 85"/>
                <a:gd name="T53" fmla="*/ 4 h 67"/>
                <a:gd name="T54" fmla="*/ 3 w 85"/>
                <a:gd name="T55" fmla="*/ 11 h 67"/>
                <a:gd name="T56" fmla="*/ 0 w 85"/>
                <a:gd name="T57" fmla="*/ 19 h 67"/>
                <a:gd name="T58" fmla="*/ 0 w 85"/>
                <a:gd name="T59" fmla="*/ 30 h 67"/>
                <a:gd name="T60" fmla="*/ 3 w 85"/>
                <a:gd name="T61" fmla="*/ 33 h 67"/>
                <a:gd name="T62" fmla="*/ 3 w 85"/>
                <a:gd name="T63" fmla="*/ 41 h 67"/>
                <a:gd name="T64" fmla="*/ 7 w 85"/>
                <a:gd name="T65" fmla="*/ 45 h 67"/>
                <a:gd name="T66" fmla="*/ 7 w 85"/>
                <a:gd name="T67" fmla="*/ 48 h 67"/>
                <a:gd name="T68" fmla="*/ 11 w 85"/>
                <a:gd name="T69" fmla="*/ 56 h 67"/>
                <a:gd name="T70" fmla="*/ 15 w 85"/>
                <a:gd name="T71" fmla="*/ 56 h 67"/>
                <a:gd name="T72" fmla="*/ 15 w 85"/>
                <a:gd name="T73" fmla="*/ 59 h 67"/>
                <a:gd name="T74" fmla="*/ 18 w 85"/>
                <a:gd name="T75" fmla="*/ 63 h 67"/>
                <a:gd name="T76" fmla="*/ 18 w 85"/>
                <a:gd name="T77" fmla="*/ 59 h 67"/>
                <a:gd name="T78" fmla="*/ 22 w 85"/>
                <a:gd name="T79" fmla="*/ 56 h 67"/>
                <a:gd name="T80" fmla="*/ 26 w 85"/>
                <a:gd name="T81" fmla="*/ 59 h 67"/>
                <a:gd name="T82" fmla="*/ 22 w 85"/>
                <a:gd name="T83" fmla="*/ 67 h 67"/>
                <a:gd name="T84" fmla="*/ 22 w 85"/>
                <a:gd name="T85" fmla="*/ 67 h 67"/>
                <a:gd name="T86" fmla="*/ 26 w 85"/>
                <a:gd name="T87" fmla="*/ 67 h 67"/>
                <a:gd name="T88" fmla="*/ 29 w 85"/>
                <a:gd name="T89" fmla="*/ 67 h 67"/>
                <a:gd name="T90" fmla="*/ 33 w 85"/>
                <a:gd name="T91" fmla="*/ 67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5" h="67">
                  <a:moveTo>
                    <a:pt x="37" y="67"/>
                  </a:moveTo>
                  <a:lnTo>
                    <a:pt x="40" y="63"/>
                  </a:lnTo>
                  <a:lnTo>
                    <a:pt x="44" y="63"/>
                  </a:lnTo>
                  <a:lnTo>
                    <a:pt x="44" y="59"/>
                  </a:lnTo>
                  <a:lnTo>
                    <a:pt x="48" y="59"/>
                  </a:lnTo>
                  <a:lnTo>
                    <a:pt x="52" y="59"/>
                  </a:lnTo>
                  <a:lnTo>
                    <a:pt x="59" y="59"/>
                  </a:lnTo>
                  <a:lnTo>
                    <a:pt x="63" y="59"/>
                  </a:lnTo>
                  <a:lnTo>
                    <a:pt x="63" y="63"/>
                  </a:lnTo>
                  <a:lnTo>
                    <a:pt x="66" y="63"/>
                  </a:lnTo>
                  <a:lnTo>
                    <a:pt x="66" y="59"/>
                  </a:lnTo>
                  <a:lnTo>
                    <a:pt x="66" y="59"/>
                  </a:lnTo>
                  <a:lnTo>
                    <a:pt x="63" y="56"/>
                  </a:lnTo>
                  <a:lnTo>
                    <a:pt x="59" y="56"/>
                  </a:lnTo>
                  <a:lnTo>
                    <a:pt x="59" y="48"/>
                  </a:lnTo>
                  <a:lnTo>
                    <a:pt x="63" y="48"/>
                  </a:lnTo>
                  <a:lnTo>
                    <a:pt x="70" y="48"/>
                  </a:lnTo>
                  <a:lnTo>
                    <a:pt x="70" y="45"/>
                  </a:lnTo>
                  <a:lnTo>
                    <a:pt x="74" y="41"/>
                  </a:lnTo>
                  <a:lnTo>
                    <a:pt x="77" y="41"/>
                  </a:lnTo>
                  <a:lnTo>
                    <a:pt x="81" y="37"/>
                  </a:lnTo>
                  <a:lnTo>
                    <a:pt x="81" y="37"/>
                  </a:lnTo>
                  <a:lnTo>
                    <a:pt x="85" y="33"/>
                  </a:lnTo>
                  <a:lnTo>
                    <a:pt x="85" y="30"/>
                  </a:lnTo>
                  <a:lnTo>
                    <a:pt x="85" y="26"/>
                  </a:lnTo>
                  <a:lnTo>
                    <a:pt x="85" y="22"/>
                  </a:lnTo>
                  <a:lnTo>
                    <a:pt x="85" y="19"/>
                  </a:lnTo>
                  <a:lnTo>
                    <a:pt x="81" y="11"/>
                  </a:lnTo>
                  <a:lnTo>
                    <a:pt x="77" y="11"/>
                  </a:lnTo>
                  <a:lnTo>
                    <a:pt x="77" y="8"/>
                  </a:lnTo>
                  <a:lnTo>
                    <a:pt x="74" y="8"/>
                  </a:lnTo>
                  <a:lnTo>
                    <a:pt x="70" y="4"/>
                  </a:lnTo>
                  <a:lnTo>
                    <a:pt x="70" y="4"/>
                  </a:lnTo>
                  <a:lnTo>
                    <a:pt x="66" y="0"/>
                  </a:lnTo>
                  <a:lnTo>
                    <a:pt x="63" y="4"/>
                  </a:lnTo>
                  <a:lnTo>
                    <a:pt x="59" y="4"/>
                  </a:lnTo>
                  <a:lnTo>
                    <a:pt x="63" y="8"/>
                  </a:lnTo>
                  <a:lnTo>
                    <a:pt x="63" y="11"/>
                  </a:lnTo>
                  <a:lnTo>
                    <a:pt x="63" y="15"/>
                  </a:lnTo>
                  <a:lnTo>
                    <a:pt x="63" y="15"/>
                  </a:lnTo>
                  <a:lnTo>
                    <a:pt x="59" y="15"/>
                  </a:lnTo>
                  <a:lnTo>
                    <a:pt x="55" y="8"/>
                  </a:lnTo>
                  <a:lnTo>
                    <a:pt x="52" y="8"/>
                  </a:lnTo>
                  <a:lnTo>
                    <a:pt x="48" y="8"/>
                  </a:lnTo>
                  <a:lnTo>
                    <a:pt x="44" y="4"/>
                  </a:lnTo>
                  <a:lnTo>
                    <a:pt x="44" y="4"/>
                  </a:lnTo>
                  <a:lnTo>
                    <a:pt x="40" y="4"/>
                  </a:lnTo>
                  <a:lnTo>
                    <a:pt x="37" y="4"/>
                  </a:lnTo>
                  <a:lnTo>
                    <a:pt x="33" y="4"/>
                  </a:lnTo>
                  <a:lnTo>
                    <a:pt x="29" y="4"/>
                  </a:lnTo>
                  <a:lnTo>
                    <a:pt x="22" y="4"/>
                  </a:lnTo>
                  <a:lnTo>
                    <a:pt x="22" y="4"/>
                  </a:lnTo>
                  <a:lnTo>
                    <a:pt x="18" y="4"/>
                  </a:lnTo>
                  <a:lnTo>
                    <a:pt x="11" y="4"/>
                  </a:lnTo>
                  <a:lnTo>
                    <a:pt x="7" y="4"/>
                  </a:lnTo>
                  <a:lnTo>
                    <a:pt x="3" y="11"/>
                  </a:lnTo>
                  <a:lnTo>
                    <a:pt x="3" y="15"/>
                  </a:lnTo>
                  <a:lnTo>
                    <a:pt x="0" y="19"/>
                  </a:lnTo>
                  <a:lnTo>
                    <a:pt x="0" y="22"/>
                  </a:lnTo>
                  <a:lnTo>
                    <a:pt x="0" y="30"/>
                  </a:lnTo>
                  <a:lnTo>
                    <a:pt x="3" y="30"/>
                  </a:lnTo>
                  <a:lnTo>
                    <a:pt x="3" y="33"/>
                  </a:lnTo>
                  <a:lnTo>
                    <a:pt x="3" y="37"/>
                  </a:lnTo>
                  <a:lnTo>
                    <a:pt x="3" y="41"/>
                  </a:lnTo>
                  <a:lnTo>
                    <a:pt x="3" y="41"/>
                  </a:lnTo>
                  <a:lnTo>
                    <a:pt x="7" y="45"/>
                  </a:lnTo>
                  <a:lnTo>
                    <a:pt x="7" y="45"/>
                  </a:lnTo>
                  <a:lnTo>
                    <a:pt x="7" y="48"/>
                  </a:lnTo>
                  <a:lnTo>
                    <a:pt x="7" y="52"/>
                  </a:lnTo>
                  <a:lnTo>
                    <a:pt x="11" y="56"/>
                  </a:lnTo>
                  <a:lnTo>
                    <a:pt x="11" y="52"/>
                  </a:lnTo>
                  <a:lnTo>
                    <a:pt x="15" y="56"/>
                  </a:lnTo>
                  <a:lnTo>
                    <a:pt x="15" y="59"/>
                  </a:lnTo>
                  <a:lnTo>
                    <a:pt x="15" y="59"/>
                  </a:lnTo>
                  <a:lnTo>
                    <a:pt x="15" y="63"/>
                  </a:lnTo>
                  <a:lnTo>
                    <a:pt x="18" y="63"/>
                  </a:lnTo>
                  <a:lnTo>
                    <a:pt x="18" y="63"/>
                  </a:lnTo>
                  <a:lnTo>
                    <a:pt x="18" y="59"/>
                  </a:lnTo>
                  <a:lnTo>
                    <a:pt x="22" y="59"/>
                  </a:lnTo>
                  <a:lnTo>
                    <a:pt x="22" y="56"/>
                  </a:lnTo>
                  <a:lnTo>
                    <a:pt x="22" y="59"/>
                  </a:lnTo>
                  <a:lnTo>
                    <a:pt x="26" y="59"/>
                  </a:lnTo>
                  <a:lnTo>
                    <a:pt x="22" y="63"/>
                  </a:lnTo>
                  <a:lnTo>
                    <a:pt x="22" y="67"/>
                  </a:lnTo>
                  <a:lnTo>
                    <a:pt x="22" y="67"/>
                  </a:lnTo>
                  <a:lnTo>
                    <a:pt x="22" y="67"/>
                  </a:lnTo>
                  <a:lnTo>
                    <a:pt x="26" y="67"/>
                  </a:lnTo>
                  <a:lnTo>
                    <a:pt x="26" y="67"/>
                  </a:lnTo>
                  <a:lnTo>
                    <a:pt x="29" y="63"/>
                  </a:lnTo>
                  <a:lnTo>
                    <a:pt x="29" y="67"/>
                  </a:lnTo>
                  <a:lnTo>
                    <a:pt x="33" y="67"/>
                  </a:lnTo>
                  <a:lnTo>
                    <a:pt x="33" y="67"/>
                  </a:lnTo>
                  <a:lnTo>
                    <a:pt x="37" y="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5" name="Freeform 26"/>
            <p:cNvSpPr/>
            <p:nvPr/>
          </p:nvSpPr>
          <p:spPr bwMode="auto">
            <a:xfrm>
              <a:off x="7891588" y="3667389"/>
              <a:ext cx="238254" cy="246147"/>
            </a:xfrm>
            <a:custGeom>
              <a:avLst/>
              <a:gdLst>
                <a:gd name="T0" fmla="*/ 18 w 133"/>
                <a:gd name="T1" fmla="*/ 22 h 141"/>
                <a:gd name="T2" fmla="*/ 26 w 133"/>
                <a:gd name="T3" fmla="*/ 15 h 141"/>
                <a:gd name="T4" fmla="*/ 26 w 133"/>
                <a:gd name="T5" fmla="*/ 4 h 141"/>
                <a:gd name="T6" fmla="*/ 33 w 133"/>
                <a:gd name="T7" fmla="*/ 0 h 141"/>
                <a:gd name="T8" fmla="*/ 44 w 133"/>
                <a:gd name="T9" fmla="*/ 7 h 141"/>
                <a:gd name="T10" fmla="*/ 44 w 133"/>
                <a:gd name="T11" fmla="*/ 19 h 141"/>
                <a:gd name="T12" fmla="*/ 59 w 133"/>
                <a:gd name="T13" fmla="*/ 26 h 141"/>
                <a:gd name="T14" fmla="*/ 74 w 133"/>
                <a:gd name="T15" fmla="*/ 26 h 141"/>
                <a:gd name="T16" fmla="*/ 81 w 133"/>
                <a:gd name="T17" fmla="*/ 33 h 141"/>
                <a:gd name="T18" fmla="*/ 85 w 133"/>
                <a:gd name="T19" fmla="*/ 37 h 141"/>
                <a:gd name="T20" fmla="*/ 78 w 133"/>
                <a:gd name="T21" fmla="*/ 44 h 141"/>
                <a:gd name="T22" fmla="*/ 70 w 133"/>
                <a:gd name="T23" fmla="*/ 48 h 141"/>
                <a:gd name="T24" fmla="*/ 70 w 133"/>
                <a:gd name="T25" fmla="*/ 56 h 141"/>
                <a:gd name="T26" fmla="*/ 74 w 133"/>
                <a:gd name="T27" fmla="*/ 63 h 141"/>
                <a:gd name="T28" fmla="*/ 89 w 133"/>
                <a:gd name="T29" fmla="*/ 67 h 141"/>
                <a:gd name="T30" fmla="*/ 100 w 133"/>
                <a:gd name="T31" fmla="*/ 78 h 141"/>
                <a:gd name="T32" fmla="*/ 107 w 133"/>
                <a:gd name="T33" fmla="*/ 89 h 141"/>
                <a:gd name="T34" fmla="*/ 115 w 133"/>
                <a:gd name="T35" fmla="*/ 93 h 141"/>
                <a:gd name="T36" fmla="*/ 118 w 133"/>
                <a:gd name="T37" fmla="*/ 96 h 141"/>
                <a:gd name="T38" fmla="*/ 122 w 133"/>
                <a:gd name="T39" fmla="*/ 100 h 141"/>
                <a:gd name="T40" fmla="*/ 129 w 133"/>
                <a:gd name="T41" fmla="*/ 104 h 141"/>
                <a:gd name="T42" fmla="*/ 133 w 133"/>
                <a:gd name="T43" fmla="*/ 108 h 141"/>
                <a:gd name="T44" fmla="*/ 133 w 133"/>
                <a:gd name="T45" fmla="*/ 111 h 141"/>
                <a:gd name="T46" fmla="*/ 129 w 133"/>
                <a:gd name="T47" fmla="*/ 122 h 141"/>
                <a:gd name="T48" fmla="*/ 129 w 133"/>
                <a:gd name="T49" fmla="*/ 134 h 141"/>
                <a:gd name="T50" fmla="*/ 122 w 133"/>
                <a:gd name="T51" fmla="*/ 130 h 141"/>
                <a:gd name="T52" fmla="*/ 111 w 133"/>
                <a:gd name="T53" fmla="*/ 130 h 141"/>
                <a:gd name="T54" fmla="*/ 115 w 133"/>
                <a:gd name="T55" fmla="*/ 141 h 141"/>
                <a:gd name="T56" fmla="*/ 107 w 133"/>
                <a:gd name="T57" fmla="*/ 134 h 141"/>
                <a:gd name="T58" fmla="*/ 96 w 133"/>
                <a:gd name="T59" fmla="*/ 130 h 141"/>
                <a:gd name="T60" fmla="*/ 100 w 133"/>
                <a:gd name="T61" fmla="*/ 122 h 141"/>
                <a:gd name="T62" fmla="*/ 100 w 133"/>
                <a:gd name="T63" fmla="*/ 115 h 141"/>
                <a:gd name="T64" fmla="*/ 96 w 133"/>
                <a:gd name="T65" fmla="*/ 108 h 141"/>
                <a:gd name="T66" fmla="*/ 92 w 133"/>
                <a:gd name="T67" fmla="*/ 104 h 141"/>
                <a:gd name="T68" fmla="*/ 85 w 133"/>
                <a:gd name="T69" fmla="*/ 96 h 141"/>
                <a:gd name="T70" fmla="*/ 85 w 133"/>
                <a:gd name="T71" fmla="*/ 89 h 141"/>
                <a:gd name="T72" fmla="*/ 81 w 133"/>
                <a:gd name="T73" fmla="*/ 78 h 141"/>
                <a:gd name="T74" fmla="*/ 63 w 133"/>
                <a:gd name="T75" fmla="*/ 67 h 141"/>
                <a:gd name="T76" fmla="*/ 48 w 133"/>
                <a:gd name="T77" fmla="*/ 78 h 141"/>
                <a:gd name="T78" fmla="*/ 37 w 133"/>
                <a:gd name="T79" fmla="*/ 70 h 141"/>
                <a:gd name="T80" fmla="*/ 26 w 133"/>
                <a:gd name="T81" fmla="*/ 78 h 141"/>
                <a:gd name="T82" fmla="*/ 22 w 133"/>
                <a:gd name="T83" fmla="*/ 67 h 141"/>
                <a:gd name="T84" fmla="*/ 22 w 133"/>
                <a:gd name="T85" fmla="*/ 59 h 141"/>
                <a:gd name="T86" fmla="*/ 22 w 133"/>
                <a:gd name="T87" fmla="*/ 48 h 141"/>
                <a:gd name="T88" fmla="*/ 11 w 133"/>
                <a:gd name="T89" fmla="*/ 52 h 141"/>
                <a:gd name="T90" fmla="*/ 11 w 133"/>
                <a:gd name="T91" fmla="*/ 41 h 141"/>
                <a:gd name="T92" fmla="*/ 0 w 133"/>
                <a:gd name="T93" fmla="*/ 33 h 141"/>
                <a:gd name="T94" fmla="*/ 7 w 133"/>
                <a:gd name="T95" fmla="*/ 26 h 141"/>
                <a:gd name="T96" fmla="*/ 7 w 133"/>
                <a:gd name="T97" fmla="*/ 19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33" h="141">
                  <a:moveTo>
                    <a:pt x="15" y="19"/>
                  </a:moveTo>
                  <a:lnTo>
                    <a:pt x="18" y="19"/>
                  </a:lnTo>
                  <a:lnTo>
                    <a:pt x="18" y="22"/>
                  </a:lnTo>
                  <a:lnTo>
                    <a:pt x="26" y="19"/>
                  </a:lnTo>
                  <a:lnTo>
                    <a:pt x="26" y="19"/>
                  </a:lnTo>
                  <a:lnTo>
                    <a:pt x="26" y="15"/>
                  </a:lnTo>
                  <a:lnTo>
                    <a:pt x="26" y="15"/>
                  </a:lnTo>
                  <a:lnTo>
                    <a:pt x="26" y="11"/>
                  </a:lnTo>
                  <a:lnTo>
                    <a:pt x="26" y="4"/>
                  </a:lnTo>
                  <a:lnTo>
                    <a:pt x="26" y="4"/>
                  </a:lnTo>
                  <a:lnTo>
                    <a:pt x="26" y="0"/>
                  </a:lnTo>
                  <a:lnTo>
                    <a:pt x="33" y="0"/>
                  </a:lnTo>
                  <a:lnTo>
                    <a:pt x="33" y="4"/>
                  </a:lnTo>
                  <a:lnTo>
                    <a:pt x="41" y="4"/>
                  </a:lnTo>
                  <a:lnTo>
                    <a:pt x="44" y="7"/>
                  </a:lnTo>
                  <a:lnTo>
                    <a:pt x="44" y="11"/>
                  </a:lnTo>
                  <a:lnTo>
                    <a:pt x="44" y="15"/>
                  </a:lnTo>
                  <a:lnTo>
                    <a:pt x="44" y="19"/>
                  </a:lnTo>
                  <a:lnTo>
                    <a:pt x="52" y="22"/>
                  </a:lnTo>
                  <a:lnTo>
                    <a:pt x="55" y="26"/>
                  </a:lnTo>
                  <a:lnTo>
                    <a:pt x="59" y="26"/>
                  </a:lnTo>
                  <a:lnTo>
                    <a:pt x="67" y="30"/>
                  </a:lnTo>
                  <a:lnTo>
                    <a:pt x="70" y="26"/>
                  </a:lnTo>
                  <a:lnTo>
                    <a:pt x="74" y="26"/>
                  </a:lnTo>
                  <a:lnTo>
                    <a:pt x="74" y="30"/>
                  </a:lnTo>
                  <a:lnTo>
                    <a:pt x="81" y="30"/>
                  </a:lnTo>
                  <a:lnTo>
                    <a:pt x="81" y="33"/>
                  </a:lnTo>
                  <a:lnTo>
                    <a:pt x="81" y="33"/>
                  </a:lnTo>
                  <a:lnTo>
                    <a:pt x="85" y="37"/>
                  </a:lnTo>
                  <a:lnTo>
                    <a:pt x="85" y="37"/>
                  </a:lnTo>
                  <a:lnTo>
                    <a:pt x="81" y="37"/>
                  </a:lnTo>
                  <a:lnTo>
                    <a:pt x="81" y="44"/>
                  </a:lnTo>
                  <a:lnTo>
                    <a:pt x="78" y="44"/>
                  </a:lnTo>
                  <a:lnTo>
                    <a:pt x="74" y="48"/>
                  </a:lnTo>
                  <a:lnTo>
                    <a:pt x="70" y="48"/>
                  </a:lnTo>
                  <a:lnTo>
                    <a:pt x="70" y="48"/>
                  </a:lnTo>
                  <a:lnTo>
                    <a:pt x="70" y="52"/>
                  </a:lnTo>
                  <a:lnTo>
                    <a:pt x="74" y="56"/>
                  </a:lnTo>
                  <a:lnTo>
                    <a:pt x="70" y="56"/>
                  </a:lnTo>
                  <a:lnTo>
                    <a:pt x="70" y="59"/>
                  </a:lnTo>
                  <a:lnTo>
                    <a:pt x="74" y="59"/>
                  </a:lnTo>
                  <a:lnTo>
                    <a:pt x="74" y="63"/>
                  </a:lnTo>
                  <a:lnTo>
                    <a:pt x="81" y="63"/>
                  </a:lnTo>
                  <a:lnTo>
                    <a:pt x="85" y="67"/>
                  </a:lnTo>
                  <a:lnTo>
                    <a:pt x="89" y="67"/>
                  </a:lnTo>
                  <a:lnTo>
                    <a:pt x="92" y="70"/>
                  </a:lnTo>
                  <a:lnTo>
                    <a:pt x="96" y="74"/>
                  </a:lnTo>
                  <a:lnTo>
                    <a:pt x="100" y="78"/>
                  </a:lnTo>
                  <a:lnTo>
                    <a:pt x="100" y="78"/>
                  </a:lnTo>
                  <a:lnTo>
                    <a:pt x="107" y="85"/>
                  </a:lnTo>
                  <a:lnTo>
                    <a:pt x="107" y="89"/>
                  </a:lnTo>
                  <a:lnTo>
                    <a:pt x="111" y="89"/>
                  </a:lnTo>
                  <a:lnTo>
                    <a:pt x="115" y="89"/>
                  </a:lnTo>
                  <a:lnTo>
                    <a:pt x="115" y="93"/>
                  </a:lnTo>
                  <a:lnTo>
                    <a:pt x="115" y="93"/>
                  </a:lnTo>
                  <a:lnTo>
                    <a:pt x="118" y="96"/>
                  </a:lnTo>
                  <a:lnTo>
                    <a:pt x="118" y="96"/>
                  </a:lnTo>
                  <a:lnTo>
                    <a:pt x="122" y="96"/>
                  </a:lnTo>
                  <a:lnTo>
                    <a:pt x="122" y="100"/>
                  </a:lnTo>
                  <a:lnTo>
                    <a:pt x="122" y="100"/>
                  </a:lnTo>
                  <a:lnTo>
                    <a:pt x="126" y="100"/>
                  </a:lnTo>
                  <a:lnTo>
                    <a:pt x="129" y="104"/>
                  </a:lnTo>
                  <a:lnTo>
                    <a:pt x="129" y="104"/>
                  </a:lnTo>
                  <a:lnTo>
                    <a:pt x="133" y="104"/>
                  </a:lnTo>
                  <a:lnTo>
                    <a:pt x="133" y="104"/>
                  </a:lnTo>
                  <a:lnTo>
                    <a:pt x="133" y="108"/>
                  </a:lnTo>
                  <a:lnTo>
                    <a:pt x="129" y="111"/>
                  </a:lnTo>
                  <a:lnTo>
                    <a:pt x="133" y="111"/>
                  </a:lnTo>
                  <a:lnTo>
                    <a:pt x="133" y="111"/>
                  </a:lnTo>
                  <a:lnTo>
                    <a:pt x="133" y="115"/>
                  </a:lnTo>
                  <a:lnTo>
                    <a:pt x="129" y="119"/>
                  </a:lnTo>
                  <a:lnTo>
                    <a:pt x="129" y="122"/>
                  </a:lnTo>
                  <a:lnTo>
                    <a:pt x="133" y="126"/>
                  </a:lnTo>
                  <a:lnTo>
                    <a:pt x="133" y="130"/>
                  </a:lnTo>
                  <a:lnTo>
                    <a:pt x="129" y="134"/>
                  </a:lnTo>
                  <a:lnTo>
                    <a:pt x="126" y="134"/>
                  </a:lnTo>
                  <a:lnTo>
                    <a:pt x="122" y="130"/>
                  </a:lnTo>
                  <a:lnTo>
                    <a:pt x="122" y="130"/>
                  </a:lnTo>
                  <a:lnTo>
                    <a:pt x="118" y="126"/>
                  </a:lnTo>
                  <a:lnTo>
                    <a:pt x="115" y="130"/>
                  </a:lnTo>
                  <a:lnTo>
                    <a:pt x="111" y="130"/>
                  </a:lnTo>
                  <a:lnTo>
                    <a:pt x="115" y="134"/>
                  </a:lnTo>
                  <a:lnTo>
                    <a:pt x="115" y="137"/>
                  </a:lnTo>
                  <a:lnTo>
                    <a:pt x="115" y="141"/>
                  </a:lnTo>
                  <a:lnTo>
                    <a:pt x="115" y="141"/>
                  </a:lnTo>
                  <a:lnTo>
                    <a:pt x="111" y="141"/>
                  </a:lnTo>
                  <a:lnTo>
                    <a:pt x="107" y="134"/>
                  </a:lnTo>
                  <a:lnTo>
                    <a:pt x="104" y="134"/>
                  </a:lnTo>
                  <a:lnTo>
                    <a:pt x="100" y="134"/>
                  </a:lnTo>
                  <a:lnTo>
                    <a:pt x="96" y="130"/>
                  </a:lnTo>
                  <a:lnTo>
                    <a:pt x="100" y="130"/>
                  </a:lnTo>
                  <a:lnTo>
                    <a:pt x="100" y="126"/>
                  </a:lnTo>
                  <a:lnTo>
                    <a:pt x="100" y="122"/>
                  </a:lnTo>
                  <a:lnTo>
                    <a:pt x="100" y="119"/>
                  </a:lnTo>
                  <a:lnTo>
                    <a:pt x="100" y="119"/>
                  </a:lnTo>
                  <a:lnTo>
                    <a:pt x="100" y="115"/>
                  </a:lnTo>
                  <a:lnTo>
                    <a:pt x="104" y="111"/>
                  </a:lnTo>
                  <a:lnTo>
                    <a:pt x="100" y="111"/>
                  </a:lnTo>
                  <a:lnTo>
                    <a:pt x="96" y="108"/>
                  </a:lnTo>
                  <a:lnTo>
                    <a:pt x="100" y="108"/>
                  </a:lnTo>
                  <a:lnTo>
                    <a:pt x="96" y="104"/>
                  </a:lnTo>
                  <a:lnTo>
                    <a:pt x="92" y="104"/>
                  </a:lnTo>
                  <a:lnTo>
                    <a:pt x="89" y="100"/>
                  </a:lnTo>
                  <a:lnTo>
                    <a:pt x="85" y="100"/>
                  </a:lnTo>
                  <a:lnTo>
                    <a:pt x="85" y="96"/>
                  </a:lnTo>
                  <a:lnTo>
                    <a:pt x="85" y="93"/>
                  </a:lnTo>
                  <a:lnTo>
                    <a:pt x="85" y="89"/>
                  </a:lnTo>
                  <a:lnTo>
                    <a:pt x="85" y="89"/>
                  </a:lnTo>
                  <a:lnTo>
                    <a:pt x="85" y="85"/>
                  </a:lnTo>
                  <a:lnTo>
                    <a:pt x="85" y="82"/>
                  </a:lnTo>
                  <a:lnTo>
                    <a:pt x="81" y="78"/>
                  </a:lnTo>
                  <a:lnTo>
                    <a:pt x="74" y="74"/>
                  </a:lnTo>
                  <a:lnTo>
                    <a:pt x="70" y="70"/>
                  </a:lnTo>
                  <a:lnTo>
                    <a:pt x="63" y="67"/>
                  </a:lnTo>
                  <a:lnTo>
                    <a:pt x="59" y="70"/>
                  </a:lnTo>
                  <a:lnTo>
                    <a:pt x="55" y="74"/>
                  </a:lnTo>
                  <a:lnTo>
                    <a:pt x="48" y="78"/>
                  </a:lnTo>
                  <a:lnTo>
                    <a:pt x="44" y="74"/>
                  </a:lnTo>
                  <a:lnTo>
                    <a:pt x="41" y="74"/>
                  </a:lnTo>
                  <a:lnTo>
                    <a:pt x="37" y="70"/>
                  </a:lnTo>
                  <a:lnTo>
                    <a:pt x="33" y="74"/>
                  </a:lnTo>
                  <a:lnTo>
                    <a:pt x="30" y="78"/>
                  </a:lnTo>
                  <a:lnTo>
                    <a:pt x="26" y="78"/>
                  </a:lnTo>
                  <a:lnTo>
                    <a:pt x="22" y="78"/>
                  </a:lnTo>
                  <a:lnTo>
                    <a:pt x="22" y="70"/>
                  </a:lnTo>
                  <a:lnTo>
                    <a:pt x="22" y="67"/>
                  </a:lnTo>
                  <a:lnTo>
                    <a:pt x="22" y="63"/>
                  </a:lnTo>
                  <a:lnTo>
                    <a:pt x="22" y="59"/>
                  </a:lnTo>
                  <a:lnTo>
                    <a:pt x="22" y="59"/>
                  </a:lnTo>
                  <a:lnTo>
                    <a:pt x="22" y="56"/>
                  </a:lnTo>
                  <a:lnTo>
                    <a:pt x="22" y="52"/>
                  </a:lnTo>
                  <a:lnTo>
                    <a:pt x="22" y="48"/>
                  </a:lnTo>
                  <a:lnTo>
                    <a:pt x="18" y="48"/>
                  </a:lnTo>
                  <a:lnTo>
                    <a:pt x="15" y="52"/>
                  </a:lnTo>
                  <a:lnTo>
                    <a:pt x="11" y="52"/>
                  </a:lnTo>
                  <a:lnTo>
                    <a:pt x="7" y="48"/>
                  </a:lnTo>
                  <a:lnTo>
                    <a:pt x="11" y="44"/>
                  </a:lnTo>
                  <a:lnTo>
                    <a:pt x="11" y="41"/>
                  </a:lnTo>
                  <a:lnTo>
                    <a:pt x="7" y="37"/>
                  </a:lnTo>
                  <a:lnTo>
                    <a:pt x="4" y="37"/>
                  </a:lnTo>
                  <a:lnTo>
                    <a:pt x="0" y="33"/>
                  </a:lnTo>
                  <a:lnTo>
                    <a:pt x="4" y="30"/>
                  </a:lnTo>
                  <a:lnTo>
                    <a:pt x="4" y="30"/>
                  </a:lnTo>
                  <a:lnTo>
                    <a:pt x="7" y="26"/>
                  </a:lnTo>
                  <a:lnTo>
                    <a:pt x="7" y="26"/>
                  </a:lnTo>
                  <a:lnTo>
                    <a:pt x="7" y="22"/>
                  </a:lnTo>
                  <a:lnTo>
                    <a:pt x="7" y="19"/>
                  </a:lnTo>
                  <a:lnTo>
                    <a:pt x="15" y="19"/>
                  </a:lnTo>
                  <a:lnTo>
                    <a:pt x="15"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6" name="Freeform 27"/>
            <p:cNvSpPr>
              <a:spLocks noEditPoints="1"/>
            </p:cNvSpPr>
            <p:nvPr/>
          </p:nvSpPr>
          <p:spPr bwMode="auto">
            <a:xfrm>
              <a:off x="7825307" y="3724998"/>
              <a:ext cx="252585" cy="408499"/>
            </a:xfrm>
            <a:custGeom>
              <a:avLst/>
              <a:gdLst>
                <a:gd name="T0" fmla="*/ 13 w 38"/>
                <a:gd name="T1" fmla="*/ 3 h 63"/>
                <a:gd name="T2" fmla="*/ 16 w 38"/>
                <a:gd name="T3" fmla="*/ 4 h 63"/>
                <a:gd name="T4" fmla="*/ 16 w 38"/>
                <a:gd name="T5" fmla="*/ 8 h 63"/>
                <a:gd name="T6" fmla="*/ 18 w 38"/>
                <a:gd name="T7" fmla="*/ 12 h 63"/>
                <a:gd name="T8" fmla="*/ 23 w 38"/>
                <a:gd name="T9" fmla="*/ 12 h 63"/>
                <a:gd name="T10" fmla="*/ 30 w 38"/>
                <a:gd name="T11" fmla="*/ 11 h 63"/>
                <a:gd name="T12" fmla="*/ 33 w 38"/>
                <a:gd name="T13" fmla="*/ 15 h 63"/>
                <a:gd name="T14" fmla="*/ 35 w 38"/>
                <a:gd name="T15" fmla="*/ 19 h 63"/>
                <a:gd name="T16" fmla="*/ 38 w 38"/>
                <a:gd name="T17" fmla="*/ 21 h 63"/>
                <a:gd name="T18" fmla="*/ 37 w 38"/>
                <a:gd name="T19" fmla="*/ 25 h 63"/>
                <a:gd name="T20" fmla="*/ 33 w 38"/>
                <a:gd name="T21" fmla="*/ 26 h 63"/>
                <a:gd name="T22" fmla="*/ 27 w 38"/>
                <a:gd name="T23" fmla="*/ 26 h 63"/>
                <a:gd name="T24" fmla="*/ 24 w 38"/>
                <a:gd name="T25" fmla="*/ 31 h 63"/>
                <a:gd name="T26" fmla="*/ 25 w 38"/>
                <a:gd name="T27" fmla="*/ 36 h 63"/>
                <a:gd name="T28" fmla="*/ 23 w 38"/>
                <a:gd name="T29" fmla="*/ 36 h 63"/>
                <a:gd name="T30" fmla="*/ 21 w 38"/>
                <a:gd name="T31" fmla="*/ 34 h 63"/>
                <a:gd name="T32" fmla="*/ 19 w 38"/>
                <a:gd name="T33" fmla="*/ 34 h 63"/>
                <a:gd name="T34" fmla="*/ 17 w 38"/>
                <a:gd name="T35" fmla="*/ 33 h 63"/>
                <a:gd name="T36" fmla="*/ 16 w 38"/>
                <a:gd name="T37" fmla="*/ 31 h 63"/>
                <a:gd name="T38" fmla="*/ 14 w 38"/>
                <a:gd name="T39" fmla="*/ 31 h 63"/>
                <a:gd name="T40" fmla="*/ 13 w 38"/>
                <a:gd name="T41" fmla="*/ 31 h 63"/>
                <a:gd name="T42" fmla="*/ 13 w 38"/>
                <a:gd name="T43" fmla="*/ 34 h 63"/>
                <a:gd name="T44" fmla="*/ 12 w 38"/>
                <a:gd name="T45" fmla="*/ 38 h 63"/>
                <a:gd name="T46" fmla="*/ 10 w 38"/>
                <a:gd name="T47" fmla="*/ 44 h 63"/>
                <a:gd name="T48" fmla="*/ 10 w 38"/>
                <a:gd name="T49" fmla="*/ 46 h 63"/>
                <a:gd name="T50" fmla="*/ 12 w 38"/>
                <a:gd name="T51" fmla="*/ 49 h 63"/>
                <a:gd name="T52" fmla="*/ 13 w 38"/>
                <a:gd name="T53" fmla="*/ 49 h 63"/>
                <a:gd name="T54" fmla="*/ 15 w 38"/>
                <a:gd name="T55" fmla="*/ 52 h 63"/>
                <a:gd name="T56" fmla="*/ 16 w 38"/>
                <a:gd name="T57" fmla="*/ 52 h 63"/>
                <a:gd name="T58" fmla="*/ 17 w 38"/>
                <a:gd name="T59" fmla="*/ 55 h 63"/>
                <a:gd name="T60" fmla="*/ 17 w 38"/>
                <a:gd name="T61" fmla="*/ 56 h 63"/>
                <a:gd name="T62" fmla="*/ 20 w 38"/>
                <a:gd name="T63" fmla="*/ 59 h 63"/>
                <a:gd name="T64" fmla="*/ 23 w 38"/>
                <a:gd name="T65" fmla="*/ 61 h 63"/>
                <a:gd name="T66" fmla="*/ 23 w 38"/>
                <a:gd name="T67" fmla="*/ 63 h 63"/>
                <a:gd name="T68" fmla="*/ 19 w 38"/>
                <a:gd name="T69" fmla="*/ 62 h 63"/>
                <a:gd name="T70" fmla="*/ 18 w 38"/>
                <a:gd name="T71" fmla="*/ 60 h 63"/>
                <a:gd name="T72" fmla="*/ 15 w 38"/>
                <a:gd name="T73" fmla="*/ 60 h 63"/>
                <a:gd name="T74" fmla="*/ 13 w 38"/>
                <a:gd name="T75" fmla="*/ 57 h 63"/>
                <a:gd name="T76" fmla="*/ 10 w 38"/>
                <a:gd name="T77" fmla="*/ 55 h 63"/>
                <a:gd name="T78" fmla="*/ 8 w 38"/>
                <a:gd name="T79" fmla="*/ 52 h 63"/>
                <a:gd name="T80" fmla="*/ 6 w 38"/>
                <a:gd name="T81" fmla="*/ 51 h 63"/>
                <a:gd name="T82" fmla="*/ 7 w 38"/>
                <a:gd name="T83" fmla="*/ 48 h 63"/>
                <a:gd name="T84" fmla="*/ 8 w 38"/>
                <a:gd name="T85" fmla="*/ 45 h 63"/>
                <a:gd name="T86" fmla="*/ 9 w 38"/>
                <a:gd name="T87" fmla="*/ 42 h 63"/>
                <a:gd name="T88" fmla="*/ 11 w 38"/>
                <a:gd name="T89" fmla="*/ 36 h 63"/>
                <a:gd name="T90" fmla="*/ 10 w 38"/>
                <a:gd name="T91" fmla="*/ 31 h 63"/>
                <a:gd name="T92" fmla="*/ 7 w 38"/>
                <a:gd name="T93" fmla="*/ 26 h 63"/>
                <a:gd name="T94" fmla="*/ 6 w 38"/>
                <a:gd name="T95" fmla="*/ 22 h 63"/>
                <a:gd name="T96" fmla="*/ 6 w 38"/>
                <a:gd name="T97" fmla="*/ 18 h 63"/>
                <a:gd name="T98" fmla="*/ 2 w 38"/>
                <a:gd name="T99" fmla="*/ 13 h 63"/>
                <a:gd name="T100" fmla="*/ 0 w 38"/>
                <a:gd name="T101" fmla="*/ 10 h 63"/>
                <a:gd name="T102" fmla="*/ 2 w 38"/>
                <a:gd name="T103" fmla="*/ 6 h 63"/>
                <a:gd name="T104" fmla="*/ 6 w 38"/>
                <a:gd name="T105" fmla="*/ 4 h 63"/>
                <a:gd name="T106" fmla="*/ 9 w 38"/>
                <a:gd name="T107" fmla="*/ 2 h 63"/>
                <a:gd name="T108" fmla="*/ 10 w 38"/>
                <a:gd name="T109" fmla="*/ 0 h 63"/>
                <a:gd name="T110" fmla="*/ 13 w 38"/>
                <a:gd name="T111" fmla="*/ 59 h 63"/>
                <a:gd name="T112" fmla="*/ 10 w 38"/>
                <a:gd name="T113" fmla="*/ 55 h 63"/>
                <a:gd name="T114" fmla="*/ 7 w 38"/>
                <a:gd name="T115" fmla="*/ 55 h 63"/>
                <a:gd name="T116" fmla="*/ 23 w 38"/>
                <a:gd name="T117" fmla="*/ 37 h 63"/>
                <a:gd name="T118" fmla="*/ 13 w 38"/>
                <a:gd name="T119" fmla="*/ 46 h 63"/>
                <a:gd name="T120" fmla="*/ 14 w 38"/>
                <a:gd name="T121" fmla="*/ 48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8" h="63">
                  <a:moveTo>
                    <a:pt x="10" y="0"/>
                  </a:moveTo>
                  <a:cubicBezTo>
                    <a:pt x="11" y="1"/>
                    <a:pt x="11" y="1"/>
                    <a:pt x="11" y="1"/>
                  </a:cubicBezTo>
                  <a:cubicBezTo>
                    <a:pt x="12" y="1"/>
                    <a:pt x="12" y="1"/>
                    <a:pt x="12" y="1"/>
                  </a:cubicBezTo>
                  <a:cubicBezTo>
                    <a:pt x="13" y="2"/>
                    <a:pt x="13" y="2"/>
                    <a:pt x="13" y="2"/>
                  </a:cubicBezTo>
                  <a:cubicBezTo>
                    <a:pt x="13" y="3"/>
                    <a:pt x="13" y="3"/>
                    <a:pt x="13" y="3"/>
                  </a:cubicBezTo>
                  <a:cubicBezTo>
                    <a:pt x="12" y="4"/>
                    <a:pt x="12" y="4"/>
                    <a:pt x="12" y="4"/>
                  </a:cubicBezTo>
                  <a:cubicBezTo>
                    <a:pt x="13" y="5"/>
                    <a:pt x="13" y="5"/>
                    <a:pt x="13" y="5"/>
                  </a:cubicBezTo>
                  <a:cubicBezTo>
                    <a:pt x="14" y="5"/>
                    <a:pt x="14" y="5"/>
                    <a:pt x="14" y="5"/>
                  </a:cubicBezTo>
                  <a:cubicBezTo>
                    <a:pt x="15" y="4"/>
                    <a:pt x="15" y="4"/>
                    <a:pt x="15" y="4"/>
                  </a:cubicBezTo>
                  <a:cubicBezTo>
                    <a:pt x="16" y="4"/>
                    <a:pt x="16" y="4"/>
                    <a:pt x="16" y="4"/>
                  </a:cubicBezTo>
                  <a:cubicBezTo>
                    <a:pt x="16" y="5"/>
                    <a:pt x="16" y="5"/>
                    <a:pt x="16" y="5"/>
                  </a:cubicBezTo>
                  <a:cubicBezTo>
                    <a:pt x="16" y="6"/>
                    <a:pt x="16" y="6"/>
                    <a:pt x="16" y="6"/>
                  </a:cubicBezTo>
                  <a:cubicBezTo>
                    <a:pt x="16" y="7"/>
                    <a:pt x="16" y="7"/>
                    <a:pt x="16" y="7"/>
                  </a:cubicBezTo>
                  <a:cubicBezTo>
                    <a:pt x="16" y="7"/>
                    <a:pt x="16" y="7"/>
                    <a:pt x="16" y="7"/>
                  </a:cubicBezTo>
                  <a:cubicBezTo>
                    <a:pt x="16" y="8"/>
                    <a:pt x="16" y="8"/>
                    <a:pt x="16" y="8"/>
                  </a:cubicBezTo>
                  <a:cubicBezTo>
                    <a:pt x="16" y="9"/>
                    <a:pt x="16" y="9"/>
                    <a:pt x="16" y="9"/>
                  </a:cubicBezTo>
                  <a:cubicBezTo>
                    <a:pt x="16" y="10"/>
                    <a:pt x="16" y="10"/>
                    <a:pt x="16" y="10"/>
                  </a:cubicBezTo>
                  <a:cubicBezTo>
                    <a:pt x="16" y="12"/>
                    <a:pt x="16" y="12"/>
                    <a:pt x="16" y="12"/>
                  </a:cubicBezTo>
                  <a:cubicBezTo>
                    <a:pt x="17" y="12"/>
                    <a:pt x="17" y="12"/>
                    <a:pt x="17" y="12"/>
                  </a:cubicBezTo>
                  <a:cubicBezTo>
                    <a:pt x="18" y="12"/>
                    <a:pt x="18" y="12"/>
                    <a:pt x="18" y="12"/>
                  </a:cubicBezTo>
                  <a:cubicBezTo>
                    <a:pt x="19" y="11"/>
                    <a:pt x="19" y="11"/>
                    <a:pt x="19" y="11"/>
                  </a:cubicBezTo>
                  <a:cubicBezTo>
                    <a:pt x="20" y="10"/>
                    <a:pt x="20" y="10"/>
                    <a:pt x="20" y="10"/>
                  </a:cubicBezTo>
                  <a:cubicBezTo>
                    <a:pt x="21" y="11"/>
                    <a:pt x="21" y="11"/>
                    <a:pt x="21" y="11"/>
                  </a:cubicBezTo>
                  <a:cubicBezTo>
                    <a:pt x="22" y="11"/>
                    <a:pt x="22" y="11"/>
                    <a:pt x="22" y="11"/>
                  </a:cubicBezTo>
                  <a:cubicBezTo>
                    <a:pt x="23" y="12"/>
                    <a:pt x="23" y="12"/>
                    <a:pt x="23" y="12"/>
                  </a:cubicBezTo>
                  <a:cubicBezTo>
                    <a:pt x="25" y="11"/>
                    <a:pt x="25" y="11"/>
                    <a:pt x="25" y="11"/>
                  </a:cubicBezTo>
                  <a:cubicBezTo>
                    <a:pt x="26" y="10"/>
                    <a:pt x="26" y="10"/>
                    <a:pt x="26" y="10"/>
                  </a:cubicBezTo>
                  <a:cubicBezTo>
                    <a:pt x="27" y="9"/>
                    <a:pt x="27" y="9"/>
                    <a:pt x="27" y="9"/>
                  </a:cubicBezTo>
                  <a:cubicBezTo>
                    <a:pt x="29" y="10"/>
                    <a:pt x="29" y="10"/>
                    <a:pt x="29" y="10"/>
                  </a:cubicBezTo>
                  <a:cubicBezTo>
                    <a:pt x="30" y="11"/>
                    <a:pt x="30" y="11"/>
                    <a:pt x="30" y="11"/>
                  </a:cubicBezTo>
                  <a:cubicBezTo>
                    <a:pt x="32" y="12"/>
                    <a:pt x="32" y="12"/>
                    <a:pt x="32" y="12"/>
                  </a:cubicBezTo>
                  <a:cubicBezTo>
                    <a:pt x="33" y="13"/>
                    <a:pt x="33" y="13"/>
                    <a:pt x="33" y="13"/>
                  </a:cubicBezTo>
                  <a:cubicBezTo>
                    <a:pt x="33" y="14"/>
                    <a:pt x="33" y="14"/>
                    <a:pt x="33" y="14"/>
                  </a:cubicBezTo>
                  <a:cubicBezTo>
                    <a:pt x="33" y="15"/>
                    <a:pt x="33" y="15"/>
                    <a:pt x="33" y="15"/>
                  </a:cubicBezTo>
                  <a:cubicBezTo>
                    <a:pt x="33" y="15"/>
                    <a:pt x="33" y="15"/>
                    <a:pt x="33" y="15"/>
                  </a:cubicBezTo>
                  <a:cubicBezTo>
                    <a:pt x="33" y="16"/>
                    <a:pt x="33" y="16"/>
                    <a:pt x="33" y="16"/>
                  </a:cubicBezTo>
                  <a:cubicBezTo>
                    <a:pt x="33" y="17"/>
                    <a:pt x="33" y="17"/>
                    <a:pt x="33" y="17"/>
                  </a:cubicBezTo>
                  <a:cubicBezTo>
                    <a:pt x="33" y="18"/>
                    <a:pt x="33" y="18"/>
                    <a:pt x="33" y="18"/>
                  </a:cubicBezTo>
                  <a:cubicBezTo>
                    <a:pt x="34" y="18"/>
                    <a:pt x="34" y="18"/>
                    <a:pt x="34" y="18"/>
                  </a:cubicBezTo>
                  <a:cubicBezTo>
                    <a:pt x="35" y="19"/>
                    <a:pt x="35" y="19"/>
                    <a:pt x="35" y="19"/>
                  </a:cubicBezTo>
                  <a:cubicBezTo>
                    <a:pt x="36" y="19"/>
                    <a:pt x="36" y="19"/>
                    <a:pt x="36" y="19"/>
                  </a:cubicBezTo>
                  <a:cubicBezTo>
                    <a:pt x="37" y="20"/>
                    <a:pt x="37" y="20"/>
                    <a:pt x="37" y="20"/>
                  </a:cubicBezTo>
                  <a:cubicBezTo>
                    <a:pt x="36" y="20"/>
                    <a:pt x="36" y="20"/>
                    <a:pt x="36" y="20"/>
                  </a:cubicBezTo>
                  <a:cubicBezTo>
                    <a:pt x="37" y="21"/>
                    <a:pt x="37" y="21"/>
                    <a:pt x="37" y="21"/>
                  </a:cubicBezTo>
                  <a:cubicBezTo>
                    <a:pt x="38" y="21"/>
                    <a:pt x="38" y="21"/>
                    <a:pt x="38" y="21"/>
                  </a:cubicBezTo>
                  <a:cubicBezTo>
                    <a:pt x="37" y="22"/>
                    <a:pt x="37" y="22"/>
                    <a:pt x="37" y="22"/>
                  </a:cubicBezTo>
                  <a:cubicBezTo>
                    <a:pt x="37" y="23"/>
                    <a:pt x="37" y="23"/>
                    <a:pt x="37" y="23"/>
                  </a:cubicBezTo>
                  <a:cubicBezTo>
                    <a:pt x="37" y="23"/>
                    <a:pt x="37" y="23"/>
                    <a:pt x="37" y="23"/>
                  </a:cubicBezTo>
                  <a:cubicBezTo>
                    <a:pt x="37" y="24"/>
                    <a:pt x="37" y="24"/>
                    <a:pt x="37" y="24"/>
                  </a:cubicBezTo>
                  <a:cubicBezTo>
                    <a:pt x="37" y="25"/>
                    <a:pt x="37" y="25"/>
                    <a:pt x="37" y="25"/>
                  </a:cubicBezTo>
                  <a:cubicBezTo>
                    <a:pt x="37" y="26"/>
                    <a:pt x="37" y="26"/>
                    <a:pt x="37" y="26"/>
                  </a:cubicBezTo>
                  <a:cubicBezTo>
                    <a:pt x="36" y="26"/>
                    <a:pt x="36" y="26"/>
                    <a:pt x="36" y="26"/>
                  </a:cubicBezTo>
                  <a:cubicBezTo>
                    <a:pt x="35" y="26"/>
                    <a:pt x="35" y="26"/>
                    <a:pt x="35" y="26"/>
                  </a:cubicBezTo>
                  <a:cubicBezTo>
                    <a:pt x="34" y="26"/>
                    <a:pt x="34" y="26"/>
                    <a:pt x="34" y="26"/>
                  </a:cubicBezTo>
                  <a:cubicBezTo>
                    <a:pt x="33" y="26"/>
                    <a:pt x="33" y="26"/>
                    <a:pt x="33" y="26"/>
                  </a:cubicBezTo>
                  <a:cubicBezTo>
                    <a:pt x="32" y="26"/>
                    <a:pt x="32" y="26"/>
                    <a:pt x="32" y="26"/>
                  </a:cubicBezTo>
                  <a:cubicBezTo>
                    <a:pt x="30" y="26"/>
                    <a:pt x="30" y="26"/>
                    <a:pt x="30" y="26"/>
                  </a:cubicBezTo>
                  <a:cubicBezTo>
                    <a:pt x="30" y="26"/>
                    <a:pt x="30" y="26"/>
                    <a:pt x="30" y="26"/>
                  </a:cubicBezTo>
                  <a:cubicBezTo>
                    <a:pt x="29" y="26"/>
                    <a:pt x="29" y="26"/>
                    <a:pt x="29" y="26"/>
                  </a:cubicBezTo>
                  <a:cubicBezTo>
                    <a:pt x="27" y="26"/>
                    <a:pt x="27" y="26"/>
                    <a:pt x="27" y="26"/>
                  </a:cubicBezTo>
                  <a:cubicBezTo>
                    <a:pt x="26" y="26"/>
                    <a:pt x="26" y="26"/>
                    <a:pt x="26" y="26"/>
                  </a:cubicBezTo>
                  <a:cubicBezTo>
                    <a:pt x="25" y="28"/>
                    <a:pt x="25" y="28"/>
                    <a:pt x="25" y="28"/>
                  </a:cubicBezTo>
                  <a:cubicBezTo>
                    <a:pt x="25" y="29"/>
                    <a:pt x="25" y="29"/>
                    <a:pt x="25" y="29"/>
                  </a:cubicBezTo>
                  <a:cubicBezTo>
                    <a:pt x="24" y="30"/>
                    <a:pt x="24" y="30"/>
                    <a:pt x="24" y="30"/>
                  </a:cubicBezTo>
                  <a:cubicBezTo>
                    <a:pt x="24" y="31"/>
                    <a:pt x="24" y="31"/>
                    <a:pt x="24" y="31"/>
                  </a:cubicBezTo>
                  <a:cubicBezTo>
                    <a:pt x="24" y="33"/>
                    <a:pt x="24" y="33"/>
                    <a:pt x="24" y="33"/>
                  </a:cubicBezTo>
                  <a:cubicBezTo>
                    <a:pt x="25" y="33"/>
                    <a:pt x="25" y="33"/>
                    <a:pt x="25" y="33"/>
                  </a:cubicBezTo>
                  <a:cubicBezTo>
                    <a:pt x="25" y="34"/>
                    <a:pt x="25" y="34"/>
                    <a:pt x="25" y="34"/>
                  </a:cubicBezTo>
                  <a:cubicBezTo>
                    <a:pt x="25" y="35"/>
                    <a:pt x="25" y="35"/>
                    <a:pt x="25" y="35"/>
                  </a:cubicBezTo>
                  <a:cubicBezTo>
                    <a:pt x="25" y="36"/>
                    <a:pt x="25" y="36"/>
                    <a:pt x="25" y="36"/>
                  </a:cubicBezTo>
                  <a:cubicBezTo>
                    <a:pt x="25" y="36"/>
                    <a:pt x="25" y="36"/>
                    <a:pt x="25" y="36"/>
                  </a:cubicBezTo>
                  <a:cubicBezTo>
                    <a:pt x="25" y="37"/>
                    <a:pt x="25" y="37"/>
                    <a:pt x="25" y="37"/>
                  </a:cubicBezTo>
                  <a:cubicBezTo>
                    <a:pt x="25" y="37"/>
                    <a:pt x="25" y="37"/>
                    <a:pt x="25" y="37"/>
                  </a:cubicBezTo>
                  <a:cubicBezTo>
                    <a:pt x="24" y="36"/>
                    <a:pt x="24" y="36"/>
                    <a:pt x="24" y="36"/>
                  </a:cubicBezTo>
                  <a:cubicBezTo>
                    <a:pt x="23" y="36"/>
                    <a:pt x="23" y="36"/>
                    <a:pt x="23" y="36"/>
                  </a:cubicBezTo>
                  <a:cubicBezTo>
                    <a:pt x="23" y="36"/>
                    <a:pt x="23" y="36"/>
                    <a:pt x="23" y="36"/>
                  </a:cubicBezTo>
                  <a:cubicBezTo>
                    <a:pt x="23" y="35"/>
                    <a:pt x="23" y="35"/>
                    <a:pt x="23" y="35"/>
                  </a:cubicBezTo>
                  <a:cubicBezTo>
                    <a:pt x="23" y="35"/>
                    <a:pt x="23" y="35"/>
                    <a:pt x="23" y="35"/>
                  </a:cubicBezTo>
                  <a:cubicBezTo>
                    <a:pt x="21" y="34"/>
                    <a:pt x="21" y="34"/>
                    <a:pt x="21" y="34"/>
                  </a:cubicBezTo>
                  <a:cubicBezTo>
                    <a:pt x="21" y="34"/>
                    <a:pt x="21" y="34"/>
                    <a:pt x="21" y="34"/>
                  </a:cubicBezTo>
                  <a:cubicBezTo>
                    <a:pt x="20" y="34"/>
                    <a:pt x="20" y="34"/>
                    <a:pt x="20" y="34"/>
                  </a:cubicBezTo>
                  <a:cubicBezTo>
                    <a:pt x="20" y="34"/>
                    <a:pt x="20" y="34"/>
                    <a:pt x="20" y="34"/>
                  </a:cubicBezTo>
                  <a:cubicBezTo>
                    <a:pt x="20" y="35"/>
                    <a:pt x="20" y="35"/>
                    <a:pt x="20" y="35"/>
                  </a:cubicBezTo>
                  <a:cubicBezTo>
                    <a:pt x="20" y="34"/>
                    <a:pt x="20" y="34"/>
                    <a:pt x="20" y="34"/>
                  </a:cubicBezTo>
                  <a:cubicBezTo>
                    <a:pt x="19" y="34"/>
                    <a:pt x="19" y="34"/>
                    <a:pt x="19" y="34"/>
                  </a:cubicBezTo>
                  <a:cubicBezTo>
                    <a:pt x="18" y="34"/>
                    <a:pt x="18" y="34"/>
                    <a:pt x="18" y="34"/>
                  </a:cubicBezTo>
                  <a:cubicBezTo>
                    <a:pt x="17" y="34"/>
                    <a:pt x="17" y="34"/>
                    <a:pt x="17" y="34"/>
                  </a:cubicBezTo>
                  <a:cubicBezTo>
                    <a:pt x="17" y="34"/>
                    <a:pt x="17" y="34"/>
                    <a:pt x="17" y="34"/>
                  </a:cubicBezTo>
                  <a:cubicBezTo>
                    <a:pt x="17" y="34"/>
                    <a:pt x="17" y="34"/>
                    <a:pt x="17" y="34"/>
                  </a:cubicBezTo>
                  <a:cubicBezTo>
                    <a:pt x="17" y="33"/>
                    <a:pt x="17" y="33"/>
                    <a:pt x="17" y="33"/>
                  </a:cubicBezTo>
                  <a:cubicBezTo>
                    <a:pt x="17" y="33"/>
                    <a:pt x="17" y="33"/>
                    <a:pt x="17" y="33"/>
                  </a:cubicBezTo>
                  <a:cubicBezTo>
                    <a:pt x="17" y="32"/>
                    <a:pt x="17" y="32"/>
                    <a:pt x="17" y="32"/>
                  </a:cubicBezTo>
                  <a:cubicBezTo>
                    <a:pt x="17" y="31"/>
                    <a:pt x="17" y="31"/>
                    <a:pt x="17" y="31"/>
                  </a:cubicBezTo>
                  <a:cubicBezTo>
                    <a:pt x="17" y="31"/>
                    <a:pt x="17" y="31"/>
                    <a:pt x="17" y="31"/>
                  </a:cubicBezTo>
                  <a:cubicBezTo>
                    <a:pt x="16" y="31"/>
                    <a:pt x="16" y="31"/>
                    <a:pt x="16" y="31"/>
                  </a:cubicBezTo>
                  <a:cubicBezTo>
                    <a:pt x="16" y="31"/>
                    <a:pt x="16" y="31"/>
                    <a:pt x="16" y="31"/>
                  </a:cubicBezTo>
                  <a:cubicBezTo>
                    <a:pt x="16" y="31"/>
                    <a:pt x="16" y="31"/>
                    <a:pt x="16" y="31"/>
                  </a:cubicBezTo>
                  <a:cubicBezTo>
                    <a:pt x="15" y="30"/>
                    <a:pt x="15" y="30"/>
                    <a:pt x="15" y="30"/>
                  </a:cubicBezTo>
                  <a:cubicBezTo>
                    <a:pt x="15" y="31"/>
                    <a:pt x="15" y="31"/>
                    <a:pt x="15" y="31"/>
                  </a:cubicBezTo>
                  <a:cubicBezTo>
                    <a:pt x="14" y="31"/>
                    <a:pt x="14" y="31"/>
                    <a:pt x="14" y="31"/>
                  </a:cubicBezTo>
                  <a:cubicBezTo>
                    <a:pt x="14" y="31"/>
                    <a:pt x="14" y="31"/>
                    <a:pt x="14" y="31"/>
                  </a:cubicBezTo>
                  <a:cubicBezTo>
                    <a:pt x="14" y="31"/>
                    <a:pt x="14" y="31"/>
                    <a:pt x="14" y="31"/>
                  </a:cubicBezTo>
                  <a:cubicBezTo>
                    <a:pt x="13" y="31"/>
                    <a:pt x="13" y="31"/>
                    <a:pt x="13" y="31"/>
                  </a:cubicBezTo>
                  <a:cubicBezTo>
                    <a:pt x="13" y="31"/>
                    <a:pt x="13" y="31"/>
                    <a:pt x="13" y="31"/>
                  </a:cubicBezTo>
                  <a:cubicBezTo>
                    <a:pt x="13" y="31"/>
                    <a:pt x="13" y="31"/>
                    <a:pt x="13" y="31"/>
                  </a:cubicBezTo>
                  <a:cubicBezTo>
                    <a:pt x="13" y="31"/>
                    <a:pt x="13" y="31"/>
                    <a:pt x="13" y="31"/>
                  </a:cubicBezTo>
                  <a:cubicBezTo>
                    <a:pt x="13" y="32"/>
                    <a:pt x="13" y="32"/>
                    <a:pt x="13" y="32"/>
                  </a:cubicBezTo>
                  <a:cubicBezTo>
                    <a:pt x="14" y="33"/>
                    <a:pt x="14" y="33"/>
                    <a:pt x="14" y="33"/>
                  </a:cubicBezTo>
                  <a:cubicBezTo>
                    <a:pt x="13" y="33"/>
                    <a:pt x="13" y="33"/>
                    <a:pt x="13" y="33"/>
                  </a:cubicBezTo>
                  <a:cubicBezTo>
                    <a:pt x="13" y="34"/>
                    <a:pt x="13" y="34"/>
                    <a:pt x="13" y="34"/>
                  </a:cubicBezTo>
                  <a:cubicBezTo>
                    <a:pt x="13" y="35"/>
                    <a:pt x="13" y="35"/>
                    <a:pt x="13" y="35"/>
                  </a:cubicBezTo>
                  <a:cubicBezTo>
                    <a:pt x="13" y="35"/>
                    <a:pt x="13" y="35"/>
                    <a:pt x="13" y="35"/>
                  </a:cubicBezTo>
                  <a:cubicBezTo>
                    <a:pt x="13" y="36"/>
                    <a:pt x="13" y="36"/>
                    <a:pt x="13" y="36"/>
                  </a:cubicBezTo>
                  <a:cubicBezTo>
                    <a:pt x="13" y="37"/>
                    <a:pt x="13" y="37"/>
                    <a:pt x="13" y="37"/>
                  </a:cubicBezTo>
                  <a:cubicBezTo>
                    <a:pt x="12" y="38"/>
                    <a:pt x="12" y="38"/>
                    <a:pt x="12" y="38"/>
                  </a:cubicBezTo>
                  <a:cubicBezTo>
                    <a:pt x="12" y="38"/>
                    <a:pt x="12" y="38"/>
                    <a:pt x="12" y="38"/>
                  </a:cubicBezTo>
                  <a:cubicBezTo>
                    <a:pt x="11" y="41"/>
                    <a:pt x="11" y="41"/>
                    <a:pt x="11" y="41"/>
                  </a:cubicBezTo>
                  <a:cubicBezTo>
                    <a:pt x="10" y="43"/>
                    <a:pt x="10" y="43"/>
                    <a:pt x="10" y="43"/>
                  </a:cubicBezTo>
                  <a:cubicBezTo>
                    <a:pt x="10" y="43"/>
                    <a:pt x="10" y="43"/>
                    <a:pt x="10" y="43"/>
                  </a:cubicBezTo>
                  <a:cubicBezTo>
                    <a:pt x="10" y="44"/>
                    <a:pt x="10" y="44"/>
                    <a:pt x="10" y="44"/>
                  </a:cubicBezTo>
                  <a:cubicBezTo>
                    <a:pt x="10" y="44"/>
                    <a:pt x="10" y="44"/>
                    <a:pt x="10" y="44"/>
                  </a:cubicBezTo>
                  <a:cubicBezTo>
                    <a:pt x="11" y="45"/>
                    <a:pt x="11" y="45"/>
                    <a:pt x="11" y="45"/>
                  </a:cubicBezTo>
                  <a:cubicBezTo>
                    <a:pt x="10" y="45"/>
                    <a:pt x="10" y="45"/>
                    <a:pt x="10" y="45"/>
                  </a:cubicBezTo>
                  <a:cubicBezTo>
                    <a:pt x="10" y="45"/>
                    <a:pt x="10" y="45"/>
                    <a:pt x="10" y="45"/>
                  </a:cubicBezTo>
                  <a:cubicBezTo>
                    <a:pt x="10" y="46"/>
                    <a:pt x="10" y="46"/>
                    <a:pt x="10" y="46"/>
                  </a:cubicBezTo>
                  <a:cubicBezTo>
                    <a:pt x="10" y="47"/>
                    <a:pt x="10" y="47"/>
                    <a:pt x="10" y="47"/>
                  </a:cubicBezTo>
                  <a:cubicBezTo>
                    <a:pt x="11" y="48"/>
                    <a:pt x="11" y="48"/>
                    <a:pt x="11" y="48"/>
                  </a:cubicBezTo>
                  <a:cubicBezTo>
                    <a:pt x="11" y="49"/>
                    <a:pt x="11" y="49"/>
                    <a:pt x="11" y="49"/>
                  </a:cubicBezTo>
                  <a:cubicBezTo>
                    <a:pt x="11" y="49"/>
                    <a:pt x="11" y="49"/>
                    <a:pt x="11" y="49"/>
                  </a:cubicBezTo>
                  <a:cubicBezTo>
                    <a:pt x="12" y="49"/>
                    <a:pt x="12" y="49"/>
                    <a:pt x="12" y="49"/>
                  </a:cubicBezTo>
                  <a:cubicBezTo>
                    <a:pt x="12" y="49"/>
                    <a:pt x="12" y="49"/>
                    <a:pt x="12" y="49"/>
                  </a:cubicBezTo>
                  <a:cubicBezTo>
                    <a:pt x="12" y="48"/>
                    <a:pt x="12" y="48"/>
                    <a:pt x="12" y="48"/>
                  </a:cubicBezTo>
                  <a:cubicBezTo>
                    <a:pt x="12" y="48"/>
                    <a:pt x="12" y="48"/>
                    <a:pt x="12" y="48"/>
                  </a:cubicBezTo>
                  <a:cubicBezTo>
                    <a:pt x="13" y="48"/>
                    <a:pt x="13" y="48"/>
                    <a:pt x="13" y="48"/>
                  </a:cubicBezTo>
                  <a:cubicBezTo>
                    <a:pt x="13" y="49"/>
                    <a:pt x="13" y="49"/>
                    <a:pt x="13" y="49"/>
                  </a:cubicBezTo>
                  <a:cubicBezTo>
                    <a:pt x="14" y="50"/>
                    <a:pt x="14" y="50"/>
                    <a:pt x="14" y="50"/>
                  </a:cubicBezTo>
                  <a:cubicBezTo>
                    <a:pt x="14" y="50"/>
                    <a:pt x="14" y="50"/>
                    <a:pt x="14" y="50"/>
                  </a:cubicBezTo>
                  <a:cubicBezTo>
                    <a:pt x="14" y="51"/>
                    <a:pt x="14" y="51"/>
                    <a:pt x="14" y="51"/>
                  </a:cubicBezTo>
                  <a:cubicBezTo>
                    <a:pt x="14" y="51"/>
                    <a:pt x="14" y="51"/>
                    <a:pt x="14" y="51"/>
                  </a:cubicBezTo>
                  <a:cubicBezTo>
                    <a:pt x="15" y="52"/>
                    <a:pt x="15" y="52"/>
                    <a:pt x="15" y="52"/>
                  </a:cubicBezTo>
                  <a:cubicBezTo>
                    <a:pt x="15" y="52"/>
                    <a:pt x="15" y="52"/>
                    <a:pt x="15" y="52"/>
                  </a:cubicBezTo>
                  <a:cubicBezTo>
                    <a:pt x="15" y="51"/>
                    <a:pt x="15" y="51"/>
                    <a:pt x="15" y="51"/>
                  </a:cubicBezTo>
                  <a:cubicBezTo>
                    <a:pt x="15" y="51"/>
                    <a:pt x="15" y="51"/>
                    <a:pt x="15" y="51"/>
                  </a:cubicBezTo>
                  <a:cubicBezTo>
                    <a:pt x="16" y="52"/>
                    <a:pt x="16" y="52"/>
                    <a:pt x="16" y="52"/>
                  </a:cubicBezTo>
                  <a:cubicBezTo>
                    <a:pt x="16" y="52"/>
                    <a:pt x="16" y="52"/>
                    <a:pt x="16" y="52"/>
                  </a:cubicBezTo>
                  <a:cubicBezTo>
                    <a:pt x="16" y="53"/>
                    <a:pt x="16" y="53"/>
                    <a:pt x="16" y="53"/>
                  </a:cubicBezTo>
                  <a:cubicBezTo>
                    <a:pt x="17" y="53"/>
                    <a:pt x="17" y="53"/>
                    <a:pt x="17" y="53"/>
                  </a:cubicBezTo>
                  <a:cubicBezTo>
                    <a:pt x="17" y="55"/>
                    <a:pt x="17" y="55"/>
                    <a:pt x="17" y="55"/>
                  </a:cubicBezTo>
                  <a:cubicBezTo>
                    <a:pt x="17" y="55"/>
                    <a:pt x="17" y="55"/>
                    <a:pt x="17" y="55"/>
                  </a:cubicBezTo>
                  <a:cubicBezTo>
                    <a:pt x="17" y="55"/>
                    <a:pt x="17" y="55"/>
                    <a:pt x="17" y="55"/>
                  </a:cubicBezTo>
                  <a:cubicBezTo>
                    <a:pt x="16" y="55"/>
                    <a:pt x="16" y="55"/>
                    <a:pt x="16" y="55"/>
                  </a:cubicBezTo>
                  <a:cubicBezTo>
                    <a:pt x="16" y="56"/>
                    <a:pt x="16" y="56"/>
                    <a:pt x="16" y="56"/>
                  </a:cubicBezTo>
                  <a:cubicBezTo>
                    <a:pt x="16" y="56"/>
                    <a:pt x="16" y="56"/>
                    <a:pt x="16" y="56"/>
                  </a:cubicBezTo>
                  <a:cubicBezTo>
                    <a:pt x="17" y="57"/>
                    <a:pt x="17" y="57"/>
                    <a:pt x="17" y="57"/>
                  </a:cubicBezTo>
                  <a:cubicBezTo>
                    <a:pt x="17" y="56"/>
                    <a:pt x="17" y="56"/>
                    <a:pt x="17" y="56"/>
                  </a:cubicBezTo>
                  <a:cubicBezTo>
                    <a:pt x="17" y="56"/>
                    <a:pt x="17" y="56"/>
                    <a:pt x="17" y="56"/>
                  </a:cubicBezTo>
                  <a:cubicBezTo>
                    <a:pt x="17" y="57"/>
                    <a:pt x="17" y="57"/>
                    <a:pt x="17" y="57"/>
                  </a:cubicBezTo>
                  <a:cubicBezTo>
                    <a:pt x="18" y="57"/>
                    <a:pt x="18" y="57"/>
                    <a:pt x="18" y="57"/>
                  </a:cubicBezTo>
                  <a:cubicBezTo>
                    <a:pt x="19" y="58"/>
                    <a:pt x="19" y="58"/>
                    <a:pt x="19" y="58"/>
                  </a:cubicBezTo>
                  <a:cubicBezTo>
                    <a:pt x="20" y="59"/>
                    <a:pt x="20" y="59"/>
                    <a:pt x="20" y="59"/>
                  </a:cubicBezTo>
                  <a:cubicBezTo>
                    <a:pt x="20" y="59"/>
                    <a:pt x="20" y="59"/>
                    <a:pt x="20" y="59"/>
                  </a:cubicBezTo>
                  <a:cubicBezTo>
                    <a:pt x="21" y="59"/>
                    <a:pt x="21" y="59"/>
                    <a:pt x="21" y="59"/>
                  </a:cubicBezTo>
                  <a:cubicBezTo>
                    <a:pt x="22" y="59"/>
                    <a:pt x="22" y="59"/>
                    <a:pt x="22" y="59"/>
                  </a:cubicBezTo>
                  <a:cubicBezTo>
                    <a:pt x="22" y="60"/>
                    <a:pt x="22" y="60"/>
                    <a:pt x="22" y="60"/>
                  </a:cubicBezTo>
                  <a:cubicBezTo>
                    <a:pt x="23" y="61"/>
                    <a:pt x="23" y="61"/>
                    <a:pt x="23" y="61"/>
                  </a:cubicBezTo>
                  <a:cubicBezTo>
                    <a:pt x="24" y="61"/>
                    <a:pt x="24" y="61"/>
                    <a:pt x="24" y="61"/>
                  </a:cubicBezTo>
                  <a:cubicBezTo>
                    <a:pt x="24" y="62"/>
                    <a:pt x="24" y="62"/>
                    <a:pt x="24" y="62"/>
                  </a:cubicBezTo>
                  <a:cubicBezTo>
                    <a:pt x="24" y="62"/>
                    <a:pt x="24" y="62"/>
                    <a:pt x="24" y="62"/>
                  </a:cubicBezTo>
                  <a:cubicBezTo>
                    <a:pt x="24" y="62"/>
                    <a:pt x="24" y="62"/>
                    <a:pt x="24" y="62"/>
                  </a:cubicBezTo>
                  <a:cubicBezTo>
                    <a:pt x="23" y="63"/>
                    <a:pt x="23" y="63"/>
                    <a:pt x="23" y="63"/>
                  </a:cubicBezTo>
                  <a:cubicBezTo>
                    <a:pt x="22" y="62"/>
                    <a:pt x="22" y="62"/>
                    <a:pt x="22" y="62"/>
                  </a:cubicBezTo>
                  <a:cubicBezTo>
                    <a:pt x="22" y="63"/>
                    <a:pt x="22" y="63"/>
                    <a:pt x="22" y="63"/>
                  </a:cubicBezTo>
                  <a:cubicBezTo>
                    <a:pt x="21" y="63"/>
                    <a:pt x="21" y="63"/>
                    <a:pt x="21" y="63"/>
                  </a:cubicBezTo>
                  <a:cubicBezTo>
                    <a:pt x="19" y="63"/>
                    <a:pt x="19" y="63"/>
                    <a:pt x="19" y="63"/>
                  </a:cubicBezTo>
                  <a:cubicBezTo>
                    <a:pt x="19" y="62"/>
                    <a:pt x="19" y="62"/>
                    <a:pt x="19" y="62"/>
                  </a:cubicBezTo>
                  <a:cubicBezTo>
                    <a:pt x="20" y="62"/>
                    <a:pt x="20" y="62"/>
                    <a:pt x="20" y="62"/>
                  </a:cubicBezTo>
                  <a:cubicBezTo>
                    <a:pt x="20" y="61"/>
                    <a:pt x="20" y="61"/>
                    <a:pt x="20" y="61"/>
                  </a:cubicBezTo>
                  <a:cubicBezTo>
                    <a:pt x="19" y="60"/>
                    <a:pt x="19" y="60"/>
                    <a:pt x="19" y="60"/>
                  </a:cubicBezTo>
                  <a:cubicBezTo>
                    <a:pt x="19" y="60"/>
                    <a:pt x="19" y="60"/>
                    <a:pt x="19" y="60"/>
                  </a:cubicBezTo>
                  <a:cubicBezTo>
                    <a:pt x="18" y="60"/>
                    <a:pt x="18" y="60"/>
                    <a:pt x="18" y="60"/>
                  </a:cubicBezTo>
                  <a:cubicBezTo>
                    <a:pt x="17" y="59"/>
                    <a:pt x="17" y="59"/>
                    <a:pt x="17" y="59"/>
                  </a:cubicBezTo>
                  <a:cubicBezTo>
                    <a:pt x="16" y="59"/>
                    <a:pt x="16" y="59"/>
                    <a:pt x="16" y="59"/>
                  </a:cubicBezTo>
                  <a:cubicBezTo>
                    <a:pt x="16" y="59"/>
                    <a:pt x="16" y="59"/>
                    <a:pt x="16" y="59"/>
                  </a:cubicBezTo>
                  <a:cubicBezTo>
                    <a:pt x="15" y="60"/>
                    <a:pt x="15" y="60"/>
                    <a:pt x="15" y="60"/>
                  </a:cubicBezTo>
                  <a:cubicBezTo>
                    <a:pt x="15" y="60"/>
                    <a:pt x="15" y="60"/>
                    <a:pt x="15" y="60"/>
                  </a:cubicBezTo>
                  <a:cubicBezTo>
                    <a:pt x="13" y="59"/>
                    <a:pt x="13" y="59"/>
                    <a:pt x="13" y="59"/>
                  </a:cubicBezTo>
                  <a:cubicBezTo>
                    <a:pt x="13" y="58"/>
                    <a:pt x="13" y="58"/>
                    <a:pt x="13" y="58"/>
                  </a:cubicBezTo>
                  <a:cubicBezTo>
                    <a:pt x="13" y="58"/>
                    <a:pt x="13" y="58"/>
                    <a:pt x="13" y="58"/>
                  </a:cubicBezTo>
                  <a:cubicBezTo>
                    <a:pt x="13" y="57"/>
                    <a:pt x="13" y="57"/>
                    <a:pt x="13" y="57"/>
                  </a:cubicBezTo>
                  <a:cubicBezTo>
                    <a:pt x="13" y="57"/>
                    <a:pt x="13" y="57"/>
                    <a:pt x="13" y="57"/>
                  </a:cubicBezTo>
                  <a:cubicBezTo>
                    <a:pt x="13" y="57"/>
                    <a:pt x="13" y="57"/>
                    <a:pt x="13" y="57"/>
                  </a:cubicBezTo>
                  <a:cubicBezTo>
                    <a:pt x="12" y="57"/>
                    <a:pt x="12" y="57"/>
                    <a:pt x="12" y="57"/>
                  </a:cubicBezTo>
                  <a:cubicBezTo>
                    <a:pt x="12" y="56"/>
                    <a:pt x="12" y="56"/>
                    <a:pt x="12" y="56"/>
                  </a:cubicBezTo>
                  <a:cubicBezTo>
                    <a:pt x="11" y="55"/>
                    <a:pt x="11" y="55"/>
                    <a:pt x="11" y="55"/>
                  </a:cubicBezTo>
                  <a:cubicBezTo>
                    <a:pt x="10" y="55"/>
                    <a:pt x="10" y="55"/>
                    <a:pt x="10" y="55"/>
                  </a:cubicBezTo>
                  <a:cubicBezTo>
                    <a:pt x="10" y="53"/>
                    <a:pt x="10" y="53"/>
                    <a:pt x="10" y="53"/>
                  </a:cubicBezTo>
                  <a:cubicBezTo>
                    <a:pt x="9" y="53"/>
                    <a:pt x="9" y="53"/>
                    <a:pt x="9" y="53"/>
                  </a:cubicBezTo>
                  <a:cubicBezTo>
                    <a:pt x="9" y="53"/>
                    <a:pt x="9" y="53"/>
                    <a:pt x="9" y="53"/>
                  </a:cubicBezTo>
                  <a:cubicBezTo>
                    <a:pt x="8" y="52"/>
                    <a:pt x="8" y="52"/>
                    <a:pt x="8" y="52"/>
                  </a:cubicBezTo>
                  <a:cubicBezTo>
                    <a:pt x="8" y="52"/>
                    <a:pt x="8" y="52"/>
                    <a:pt x="8" y="52"/>
                  </a:cubicBezTo>
                  <a:cubicBezTo>
                    <a:pt x="8" y="52"/>
                    <a:pt x="8" y="52"/>
                    <a:pt x="8" y="52"/>
                  </a:cubicBezTo>
                  <a:cubicBezTo>
                    <a:pt x="8" y="53"/>
                    <a:pt x="8" y="53"/>
                    <a:pt x="8" y="53"/>
                  </a:cubicBezTo>
                  <a:cubicBezTo>
                    <a:pt x="7" y="53"/>
                    <a:pt x="7" y="53"/>
                    <a:pt x="7" y="53"/>
                  </a:cubicBezTo>
                  <a:cubicBezTo>
                    <a:pt x="7" y="52"/>
                    <a:pt x="7" y="52"/>
                    <a:pt x="7" y="52"/>
                  </a:cubicBezTo>
                  <a:cubicBezTo>
                    <a:pt x="6" y="51"/>
                    <a:pt x="6" y="51"/>
                    <a:pt x="6" y="51"/>
                  </a:cubicBezTo>
                  <a:cubicBezTo>
                    <a:pt x="7" y="51"/>
                    <a:pt x="7" y="51"/>
                    <a:pt x="7" y="51"/>
                  </a:cubicBezTo>
                  <a:cubicBezTo>
                    <a:pt x="6" y="50"/>
                    <a:pt x="6" y="50"/>
                    <a:pt x="6" y="50"/>
                  </a:cubicBezTo>
                  <a:cubicBezTo>
                    <a:pt x="7" y="49"/>
                    <a:pt x="7" y="49"/>
                    <a:pt x="7" y="49"/>
                  </a:cubicBezTo>
                  <a:cubicBezTo>
                    <a:pt x="7" y="48"/>
                    <a:pt x="7" y="48"/>
                    <a:pt x="7" y="48"/>
                  </a:cubicBezTo>
                  <a:cubicBezTo>
                    <a:pt x="7" y="48"/>
                    <a:pt x="7" y="48"/>
                    <a:pt x="7" y="48"/>
                  </a:cubicBezTo>
                  <a:cubicBezTo>
                    <a:pt x="8" y="47"/>
                    <a:pt x="8" y="47"/>
                    <a:pt x="8" y="47"/>
                  </a:cubicBezTo>
                  <a:cubicBezTo>
                    <a:pt x="7" y="47"/>
                    <a:pt x="7" y="47"/>
                    <a:pt x="7" y="47"/>
                  </a:cubicBezTo>
                  <a:cubicBezTo>
                    <a:pt x="8" y="46"/>
                    <a:pt x="8" y="46"/>
                    <a:pt x="8" y="46"/>
                  </a:cubicBezTo>
                  <a:cubicBezTo>
                    <a:pt x="8" y="46"/>
                    <a:pt x="8" y="46"/>
                    <a:pt x="8" y="46"/>
                  </a:cubicBezTo>
                  <a:cubicBezTo>
                    <a:pt x="8" y="45"/>
                    <a:pt x="8" y="45"/>
                    <a:pt x="8" y="45"/>
                  </a:cubicBezTo>
                  <a:cubicBezTo>
                    <a:pt x="8" y="45"/>
                    <a:pt x="8" y="45"/>
                    <a:pt x="8" y="45"/>
                  </a:cubicBezTo>
                  <a:cubicBezTo>
                    <a:pt x="8" y="44"/>
                    <a:pt x="8" y="44"/>
                    <a:pt x="8" y="44"/>
                  </a:cubicBezTo>
                  <a:cubicBezTo>
                    <a:pt x="8" y="43"/>
                    <a:pt x="8" y="43"/>
                    <a:pt x="8" y="43"/>
                  </a:cubicBezTo>
                  <a:cubicBezTo>
                    <a:pt x="9" y="43"/>
                    <a:pt x="9" y="43"/>
                    <a:pt x="9" y="43"/>
                  </a:cubicBezTo>
                  <a:cubicBezTo>
                    <a:pt x="9" y="42"/>
                    <a:pt x="9" y="42"/>
                    <a:pt x="9" y="42"/>
                  </a:cubicBezTo>
                  <a:cubicBezTo>
                    <a:pt x="10" y="41"/>
                    <a:pt x="10" y="41"/>
                    <a:pt x="10" y="41"/>
                  </a:cubicBezTo>
                  <a:cubicBezTo>
                    <a:pt x="11" y="38"/>
                    <a:pt x="11" y="38"/>
                    <a:pt x="11" y="38"/>
                  </a:cubicBezTo>
                  <a:cubicBezTo>
                    <a:pt x="11" y="38"/>
                    <a:pt x="11" y="38"/>
                    <a:pt x="11" y="38"/>
                  </a:cubicBezTo>
                  <a:cubicBezTo>
                    <a:pt x="11" y="37"/>
                    <a:pt x="11" y="37"/>
                    <a:pt x="11" y="37"/>
                  </a:cubicBezTo>
                  <a:cubicBezTo>
                    <a:pt x="11" y="36"/>
                    <a:pt x="11" y="36"/>
                    <a:pt x="11" y="36"/>
                  </a:cubicBezTo>
                  <a:cubicBezTo>
                    <a:pt x="11" y="35"/>
                    <a:pt x="11" y="35"/>
                    <a:pt x="11" y="35"/>
                  </a:cubicBezTo>
                  <a:cubicBezTo>
                    <a:pt x="10" y="34"/>
                    <a:pt x="10" y="34"/>
                    <a:pt x="10" y="34"/>
                  </a:cubicBezTo>
                  <a:cubicBezTo>
                    <a:pt x="10" y="33"/>
                    <a:pt x="10" y="33"/>
                    <a:pt x="10" y="33"/>
                  </a:cubicBezTo>
                  <a:cubicBezTo>
                    <a:pt x="10" y="32"/>
                    <a:pt x="10" y="32"/>
                    <a:pt x="10" y="32"/>
                  </a:cubicBezTo>
                  <a:cubicBezTo>
                    <a:pt x="10" y="31"/>
                    <a:pt x="10" y="31"/>
                    <a:pt x="10" y="31"/>
                  </a:cubicBezTo>
                  <a:cubicBezTo>
                    <a:pt x="10" y="31"/>
                    <a:pt x="10" y="31"/>
                    <a:pt x="10" y="31"/>
                  </a:cubicBezTo>
                  <a:cubicBezTo>
                    <a:pt x="10" y="30"/>
                    <a:pt x="10" y="30"/>
                    <a:pt x="10" y="30"/>
                  </a:cubicBezTo>
                  <a:cubicBezTo>
                    <a:pt x="9" y="28"/>
                    <a:pt x="9" y="28"/>
                    <a:pt x="9" y="28"/>
                  </a:cubicBezTo>
                  <a:cubicBezTo>
                    <a:pt x="8" y="27"/>
                    <a:pt x="8" y="27"/>
                    <a:pt x="8" y="27"/>
                  </a:cubicBezTo>
                  <a:cubicBezTo>
                    <a:pt x="7" y="26"/>
                    <a:pt x="7" y="26"/>
                    <a:pt x="7" y="26"/>
                  </a:cubicBezTo>
                  <a:cubicBezTo>
                    <a:pt x="6" y="25"/>
                    <a:pt x="6" y="25"/>
                    <a:pt x="6" y="25"/>
                  </a:cubicBezTo>
                  <a:cubicBezTo>
                    <a:pt x="6" y="24"/>
                    <a:pt x="6" y="24"/>
                    <a:pt x="6" y="24"/>
                  </a:cubicBezTo>
                  <a:cubicBezTo>
                    <a:pt x="5" y="23"/>
                    <a:pt x="5" y="23"/>
                    <a:pt x="5" y="23"/>
                  </a:cubicBezTo>
                  <a:cubicBezTo>
                    <a:pt x="6" y="22"/>
                    <a:pt x="6" y="22"/>
                    <a:pt x="6" y="22"/>
                  </a:cubicBezTo>
                  <a:cubicBezTo>
                    <a:pt x="6" y="22"/>
                    <a:pt x="6" y="22"/>
                    <a:pt x="6" y="22"/>
                  </a:cubicBezTo>
                  <a:cubicBezTo>
                    <a:pt x="6" y="20"/>
                    <a:pt x="6" y="20"/>
                    <a:pt x="6" y="20"/>
                  </a:cubicBezTo>
                  <a:cubicBezTo>
                    <a:pt x="6" y="19"/>
                    <a:pt x="6" y="19"/>
                    <a:pt x="6" y="19"/>
                  </a:cubicBezTo>
                  <a:cubicBezTo>
                    <a:pt x="7" y="19"/>
                    <a:pt x="7" y="19"/>
                    <a:pt x="7" y="19"/>
                  </a:cubicBezTo>
                  <a:cubicBezTo>
                    <a:pt x="7" y="18"/>
                    <a:pt x="7" y="18"/>
                    <a:pt x="7" y="18"/>
                  </a:cubicBezTo>
                  <a:cubicBezTo>
                    <a:pt x="6" y="18"/>
                    <a:pt x="6" y="18"/>
                    <a:pt x="6" y="18"/>
                  </a:cubicBezTo>
                  <a:cubicBezTo>
                    <a:pt x="6" y="17"/>
                    <a:pt x="6" y="17"/>
                    <a:pt x="6" y="17"/>
                  </a:cubicBezTo>
                  <a:cubicBezTo>
                    <a:pt x="5" y="16"/>
                    <a:pt x="5" y="16"/>
                    <a:pt x="5" y="16"/>
                  </a:cubicBezTo>
                  <a:cubicBezTo>
                    <a:pt x="4" y="15"/>
                    <a:pt x="4" y="15"/>
                    <a:pt x="4" y="15"/>
                  </a:cubicBezTo>
                  <a:cubicBezTo>
                    <a:pt x="3" y="13"/>
                    <a:pt x="3" y="13"/>
                    <a:pt x="3" y="13"/>
                  </a:cubicBezTo>
                  <a:cubicBezTo>
                    <a:pt x="2" y="13"/>
                    <a:pt x="2" y="13"/>
                    <a:pt x="2" y="13"/>
                  </a:cubicBezTo>
                  <a:cubicBezTo>
                    <a:pt x="2" y="12"/>
                    <a:pt x="2" y="12"/>
                    <a:pt x="2" y="12"/>
                  </a:cubicBezTo>
                  <a:cubicBezTo>
                    <a:pt x="1" y="11"/>
                    <a:pt x="1" y="11"/>
                    <a:pt x="1" y="11"/>
                  </a:cubicBezTo>
                  <a:cubicBezTo>
                    <a:pt x="0" y="10"/>
                    <a:pt x="0" y="10"/>
                    <a:pt x="0" y="10"/>
                  </a:cubicBezTo>
                  <a:cubicBezTo>
                    <a:pt x="0" y="10"/>
                    <a:pt x="0" y="10"/>
                    <a:pt x="0" y="10"/>
                  </a:cubicBezTo>
                  <a:cubicBezTo>
                    <a:pt x="0" y="10"/>
                    <a:pt x="0" y="10"/>
                    <a:pt x="0" y="10"/>
                  </a:cubicBezTo>
                  <a:cubicBezTo>
                    <a:pt x="1" y="9"/>
                    <a:pt x="1" y="9"/>
                    <a:pt x="1" y="9"/>
                  </a:cubicBezTo>
                  <a:cubicBezTo>
                    <a:pt x="2" y="9"/>
                    <a:pt x="2" y="9"/>
                    <a:pt x="2" y="9"/>
                  </a:cubicBezTo>
                  <a:cubicBezTo>
                    <a:pt x="1" y="8"/>
                    <a:pt x="1" y="8"/>
                    <a:pt x="1" y="8"/>
                  </a:cubicBezTo>
                  <a:cubicBezTo>
                    <a:pt x="1" y="7"/>
                    <a:pt x="1" y="7"/>
                    <a:pt x="1" y="7"/>
                  </a:cubicBezTo>
                  <a:cubicBezTo>
                    <a:pt x="2" y="6"/>
                    <a:pt x="2" y="6"/>
                    <a:pt x="2" y="6"/>
                  </a:cubicBezTo>
                  <a:cubicBezTo>
                    <a:pt x="2" y="5"/>
                    <a:pt x="2" y="5"/>
                    <a:pt x="2" y="5"/>
                  </a:cubicBezTo>
                  <a:cubicBezTo>
                    <a:pt x="2" y="4"/>
                    <a:pt x="2" y="4"/>
                    <a:pt x="2" y="4"/>
                  </a:cubicBezTo>
                  <a:cubicBezTo>
                    <a:pt x="4" y="4"/>
                    <a:pt x="4" y="4"/>
                    <a:pt x="4" y="4"/>
                  </a:cubicBezTo>
                  <a:cubicBezTo>
                    <a:pt x="5" y="4"/>
                    <a:pt x="5" y="4"/>
                    <a:pt x="5" y="4"/>
                  </a:cubicBezTo>
                  <a:cubicBezTo>
                    <a:pt x="6" y="4"/>
                    <a:pt x="6" y="4"/>
                    <a:pt x="6" y="4"/>
                  </a:cubicBezTo>
                  <a:cubicBezTo>
                    <a:pt x="6" y="3"/>
                    <a:pt x="6" y="3"/>
                    <a:pt x="6" y="3"/>
                  </a:cubicBezTo>
                  <a:cubicBezTo>
                    <a:pt x="6" y="2"/>
                    <a:pt x="6" y="2"/>
                    <a:pt x="6" y="2"/>
                  </a:cubicBezTo>
                  <a:cubicBezTo>
                    <a:pt x="7" y="2"/>
                    <a:pt x="7" y="2"/>
                    <a:pt x="7" y="2"/>
                  </a:cubicBezTo>
                  <a:cubicBezTo>
                    <a:pt x="8" y="2"/>
                    <a:pt x="8" y="2"/>
                    <a:pt x="8" y="2"/>
                  </a:cubicBezTo>
                  <a:cubicBezTo>
                    <a:pt x="9" y="2"/>
                    <a:pt x="9" y="2"/>
                    <a:pt x="9" y="2"/>
                  </a:cubicBezTo>
                  <a:cubicBezTo>
                    <a:pt x="8" y="1"/>
                    <a:pt x="8" y="1"/>
                    <a:pt x="8" y="1"/>
                  </a:cubicBezTo>
                  <a:cubicBezTo>
                    <a:pt x="8" y="1"/>
                    <a:pt x="8" y="1"/>
                    <a:pt x="8" y="1"/>
                  </a:cubicBezTo>
                  <a:cubicBezTo>
                    <a:pt x="9" y="0"/>
                    <a:pt x="9" y="0"/>
                    <a:pt x="9" y="0"/>
                  </a:cubicBezTo>
                  <a:cubicBezTo>
                    <a:pt x="10" y="0"/>
                    <a:pt x="10" y="0"/>
                    <a:pt x="10" y="0"/>
                  </a:cubicBezTo>
                  <a:cubicBezTo>
                    <a:pt x="10" y="0"/>
                    <a:pt x="10" y="0"/>
                    <a:pt x="10" y="0"/>
                  </a:cubicBezTo>
                  <a:close/>
                  <a:moveTo>
                    <a:pt x="13" y="59"/>
                  </a:moveTo>
                  <a:cubicBezTo>
                    <a:pt x="13" y="60"/>
                    <a:pt x="13" y="60"/>
                    <a:pt x="13" y="60"/>
                  </a:cubicBezTo>
                  <a:cubicBezTo>
                    <a:pt x="13" y="60"/>
                    <a:pt x="13" y="60"/>
                    <a:pt x="13" y="60"/>
                  </a:cubicBezTo>
                  <a:cubicBezTo>
                    <a:pt x="13" y="59"/>
                    <a:pt x="13" y="59"/>
                    <a:pt x="13" y="59"/>
                  </a:cubicBezTo>
                  <a:cubicBezTo>
                    <a:pt x="13" y="59"/>
                    <a:pt x="13" y="59"/>
                    <a:pt x="13" y="59"/>
                  </a:cubicBezTo>
                  <a:cubicBezTo>
                    <a:pt x="13" y="59"/>
                    <a:pt x="13" y="59"/>
                    <a:pt x="13" y="59"/>
                  </a:cubicBezTo>
                  <a:close/>
                  <a:moveTo>
                    <a:pt x="10" y="55"/>
                  </a:moveTo>
                  <a:cubicBezTo>
                    <a:pt x="10" y="56"/>
                    <a:pt x="10" y="56"/>
                    <a:pt x="10" y="56"/>
                  </a:cubicBezTo>
                  <a:cubicBezTo>
                    <a:pt x="10" y="56"/>
                    <a:pt x="10" y="56"/>
                    <a:pt x="10" y="56"/>
                  </a:cubicBezTo>
                  <a:cubicBezTo>
                    <a:pt x="10" y="55"/>
                    <a:pt x="10" y="55"/>
                    <a:pt x="10" y="55"/>
                  </a:cubicBezTo>
                  <a:cubicBezTo>
                    <a:pt x="10" y="55"/>
                    <a:pt x="10" y="55"/>
                    <a:pt x="10" y="55"/>
                  </a:cubicBezTo>
                  <a:close/>
                  <a:moveTo>
                    <a:pt x="7" y="53"/>
                  </a:moveTo>
                  <a:cubicBezTo>
                    <a:pt x="7" y="54"/>
                    <a:pt x="7" y="54"/>
                    <a:pt x="7" y="54"/>
                  </a:cubicBezTo>
                  <a:cubicBezTo>
                    <a:pt x="7" y="54"/>
                    <a:pt x="7" y="54"/>
                    <a:pt x="7" y="54"/>
                  </a:cubicBezTo>
                  <a:cubicBezTo>
                    <a:pt x="7" y="55"/>
                    <a:pt x="7" y="55"/>
                    <a:pt x="7" y="55"/>
                  </a:cubicBezTo>
                  <a:cubicBezTo>
                    <a:pt x="7" y="54"/>
                    <a:pt x="7" y="54"/>
                    <a:pt x="7" y="54"/>
                  </a:cubicBezTo>
                  <a:cubicBezTo>
                    <a:pt x="7" y="53"/>
                    <a:pt x="7" y="53"/>
                    <a:pt x="7" y="53"/>
                  </a:cubicBezTo>
                  <a:cubicBezTo>
                    <a:pt x="7" y="53"/>
                    <a:pt x="7" y="53"/>
                    <a:pt x="7" y="53"/>
                  </a:cubicBezTo>
                  <a:close/>
                  <a:moveTo>
                    <a:pt x="23" y="36"/>
                  </a:moveTo>
                  <a:cubicBezTo>
                    <a:pt x="23" y="37"/>
                    <a:pt x="23" y="37"/>
                    <a:pt x="23" y="37"/>
                  </a:cubicBezTo>
                  <a:cubicBezTo>
                    <a:pt x="24" y="37"/>
                    <a:pt x="24" y="37"/>
                    <a:pt x="24" y="37"/>
                  </a:cubicBezTo>
                  <a:cubicBezTo>
                    <a:pt x="24" y="37"/>
                    <a:pt x="24" y="37"/>
                    <a:pt x="24" y="37"/>
                  </a:cubicBezTo>
                  <a:cubicBezTo>
                    <a:pt x="23" y="36"/>
                    <a:pt x="23" y="36"/>
                    <a:pt x="23" y="36"/>
                  </a:cubicBezTo>
                  <a:close/>
                  <a:moveTo>
                    <a:pt x="14" y="46"/>
                  </a:moveTo>
                  <a:cubicBezTo>
                    <a:pt x="13" y="46"/>
                    <a:pt x="13" y="46"/>
                    <a:pt x="13" y="46"/>
                  </a:cubicBezTo>
                  <a:cubicBezTo>
                    <a:pt x="14" y="46"/>
                    <a:pt x="14" y="46"/>
                    <a:pt x="14" y="46"/>
                  </a:cubicBezTo>
                  <a:cubicBezTo>
                    <a:pt x="14" y="46"/>
                    <a:pt x="14" y="46"/>
                    <a:pt x="14" y="46"/>
                  </a:cubicBezTo>
                  <a:close/>
                  <a:moveTo>
                    <a:pt x="14" y="47"/>
                  </a:moveTo>
                  <a:cubicBezTo>
                    <a:pt x="14" y="47"/>
                    <a:pt x="14" y="47"/>
                    <a:pt x="14" y="47"/>
                  </a:cubicBezTo>
                  <a:cubicBezTo>
                    <a:pt x="14" y="48"/>
                    <a:pt x="14" y="48"/>
                    <a:pt x="14" y="48"/>
                  </a:cubicBezTo>
                  <a:cubicBezTo>
                    <a:pt x="15" y="48"/>
                    <a:pt x="15" y="48"/>
                    <a:pt x="15" y="48"/>
                  </a:cubicBezTo>
                  <a:cubicBezTo>
                    <a:pt x="15" y="47"/>
                    <a:pt x="15" y="47"/>
                    <a:pt x="15" y="47"/>
                  </a:cubicBezTo>
                  <a:lnTo>
                    <a:pt x="14" y="4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7" name="Freeform 28"/>
            <p:cNvSpPr>
              <a:spLocks noEditPoints="1"/>
            </p:cNvSpPr>
            <p:nvPr/>
          </p:nvSpPr>
          <p:spPr bwMode="auto">
            <a:xfrm>
              <a:off x="7658708" y="3505038"/>
              <a:ext cx="265124" cy="518480"/>
            </a:xfrm>
            <a:custGeom>
              <a:avLst/>
              <a:gdLst>
                <a:gd name="T0" fmla="*/ 82 w 148"/>
                <a:gd name="T1" fmla="*/ 4 h 297"/>
                <a:gd name="T2" fmla="*/ 97 w 148"/>
                <a:gd name="T3" fmla="*/ 22 h 297"/>
                <a:gd name="T4" fmla="*/ 89 w 148"/>
                <a:gd name="T5" fmla="*/ 41 h 297"/>
                <a:gd name="T6" fmla="*/ 85 w 148"/>
                <a:gd name="T7" fmla="*/ 48 h 297"/>
                <a:gd name="T8" fmla="*/ 85 w 148"/>
                <a:gd name="T9" fmla="*/ 63 h 297"/>
                <a:gd name="T10" fmla="*/ 100 w 148"/>
                <a:gd name="T11" fmla="*/ 71 h 297"/>
                <a:gd name="T12" fmla="*/ 108 w 148"/>
                <a:gd name="T13" fmla="*/ 78 h 297"/>
                <a:gd name="T14" fmla="*/ 122 w 148"/>
                <a:gd name="T15" fmla="*/ 86 h 297"/>
                <a:gd name="T16" fmla="*/ 115 w 148"/>
                <a:gd name="T17" fmla="*/ 100 h 297"/>
                <a:gd name="T18" fmla="*/ 126 w 148"/>
                <a:gd name="T19" fmla="*/ 104 h 297"/>
                <a:gd name="T20" fmla="*/ 148 w 148"/>
                <a:gd name="T21" fmla="*/ 108 h 297"/>
                <a:gd name="T22" fmla="*/ 137 w 148"/>
                <a:gd name="T23" fmla="*/ 119 h 297"/>
                <a:gd name="T24" fmla="*/ 122 w 148"/>
                <a:gd name="T25" fmla="*/ 130 h 297"/>
                <a:gd name="T26" fmla="*/ 115 w 148"/>
                <a:gd name="T27" fmla="*/ 141 h 297"/>
                <a:gd name="T28" fmla="*/ 97 w 148"/>
                <a:gd name="T29" fmla="*/ 152 h 297"/>
                <a:gd name="T30" fmla="*/ 93 w 148"/>
                <a:gd name="T31" fmla="*/ 163 h 297"/>
                <a:gd name="T32" fmla="*/ 111 w 148"/>
                <a:gd name="T33" fmla="*/ 186 h 297"/>
                <a:gd name="T34" fmla="*/ 115 w 148"/>
                <a:gd name="T35" fmla="*/ 201 h 297"/>
                <a:gd name="T36" fmla="*/ 119 w 148"/>
                <a:gd name="T37" fmla="*/ 223 h 297"/>
                <a:gd name="T38" fmla="*/ 130 w 148"/>
                <a:gd name="T39" fmla="*/ 245 h 297"/>
                <a:gd name="T40" fmla="*/ 134 w 148"/>
                <a:gd name="T41" fmla="*/ 267 h 297"/>
                <a:gd name="T42" fmla="*/ 122 w 148"/>
                <a:gd name="T43" fmla="*/ 290 h 297"/>
                <a:gd name="T44" fmla="*/ 119 w 148"/>
                <a:gd name="T45" fmla="*/ 286 h 297"/>
                <a:gd name="T46" fmla="*/ 122 w 148"/>
                <a:gd name="T47" fmla="*/ 278 h 297"/>
                <a:gd name="T48" fmla="*/ 122 w 148"/>
                <a:gd name="T49" fmla="*/ 264 h 297"/>
                <a:gd name="T50" fmla="*/ 119 w 148"/>
                <a:gd name="T51" fmla="*/ 241 h 297"/>
                <a:gd name="T52" fmla="*/ 111 w 148"/>
                <a:gd name="T53" fmla="*/ 238 h 297"/>
                <a:gd name="T54" fmla="*/ 104 w 148"/>
                <a:gd name="T55" fmla="*/ 219 h 297"/>
                <a:gd name="T56" fmla="*/ 100 w 148"/>
                <a:gd name="T57" fmla="*/ 197 h 297"/>
                <a:gd name="T58" fmla="*/ 97 w 148"/>
                <a:gd name="T59" fmla="*/ 193 h 297"/>
                <a:gd name="T60" fmla="*/ 85 w 148"/>
                <a:gd name="T61" fmla="*/ 178 h 297"/>
                <a:gd name="T62" fmla="*/ 85 w 148"/>
                <a:gd name="T63" fmla="*/ 182 h 297"/>
                <a:gd name="T64" fmla="*/ 74 w 148"/>
                <a:gd name="T65" fmla="*/ 189 h 297"/>
                <a:gd name="T66" fmla="*/ 71 w 148"/>
                <a:gd name="T67" fmla="*/ 193 h 297"/>
                <a:gd name="T68" fmla="*/ 56 w 148"/>
                <a:gd name="T69" fmla="*/ 201 h 297"/>
                <a:gd name="T70" fmla="*/ 48 w 148"/>
                <a:gd name="T71" fmla="*/ 204 h 297"/>
                <a:gd name="T72" fmla="*/ 45 w 148"/>
                <a:gd name="T73" fmla="*/ 197 h 297"/>
                <a:gd name="T74" fmla="*/ 48 w 148"/>
                <a:gd name="T75" fmla="*/ 178 h 297"/>
                <a:gd name="T76" fmla="*/ 41 w 148"/>
                <a:gd name="T77" fmla="*/ 163 h 297"/>
                <a:gd name="T78" fmla="*/ 30 w 148"/>
                <a:gd name="T79" fmla="*/ 149 h 297"/>
                <a:gd name="T80" fmla="*/ 23 w 148"/>
                <a:gd name="T81" fmla="*/ 145 h 297"/>
                <a:gd name="T82" fmla="*/ 26 w 148"/>
                <a:gd name="T83" fmla="*/ 149 h 297"/>
                <a:gd name="T84" fmla="*/ 26 w 148"/>
                <a:gd name="T85" fmla="*/ 137 h 297"/>
                <a:gd name="T86" fmla="*/ 15 w 148"/>
                <a:gd name="T87" fmla="*/ 134 h 297"/>
                <a:gd name="T88" fmla="*/ 11 w 148"/>
                <a:gd name="T89" fmla="*/ 134 h 297"/>
                <a:gd name="T90" fmla="*/ 4 w 148"/>
                <a:gd name="T91" fmla="*/ 115 h 297"/>
                <a:gd name="T92" fmla="*/ 11 w 148"/>
                <a:gd name="T93" fmla="*/ 104 h 297"/>
                <a:gd name="T94" fmla="*/ 19 w 148"/>
                <a:gd name="T95" fmla="*/ 86 h 297"/>
                <a:gd name="T96" fmla="*/ 26 w 148"/>
                <a:gd name="T97" fmla="*/ 71 h 297"/>
                <a:gd name="T98" fmla="*/ 34 w 148"/>
                <a:gd name="T99" fmla="*/ 41 h 297"/>
                <a:gd name="T100" fmla="*/ 48 w 148"/>
                <a:gd name="T101" fmla="*/ 15 h 297"/>
                <a:gd name="T102" fmla="*/ 67 w 148"/>
                <a:gd name="T103" fmla="*/ 8 h 297"/>
                <a:gd name="T104" fmla="*/ 23 w 148"/>
                <a:gd name="T105" fmla="*/ 156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48" h="297">
                  <a:moveTo>
                    <a:pt x="67" y="0"/>
                  </a:moveTo>
                  <a:lnTo>
                    <a:pt x="71" y="0"/>
                  </a:lnTo>
                  <a:lnTo>
                    <a:pt x="74" y="0"/>
                  </a:lnTo>
                  <a:lnTo>
                    <a:pt x="78" y="0"/>
                  </a:lnTo>
                  <a:lnTo>
                    <a:pt x="82" y="0"/>
                  </a:lnTo>
                  <a:lnTo>
                    <a:pt x="82" y="4"/>
                  </a:lnTo>
                  <a:lnTo>
                    <a:pt x="85" y="4"/>
                  </a:lnTo>
                  <a:lnTo>
                    <a:pt x="85" y="11"/>
                  </a:lnTo>
                  <a:lnTo>
                    <a:pt x="89" y="8"/>
                  </a:lnTo>
                  <a:lnTo>
                    <a:pt x="93" y="11"/>
                  </a:lnTo>
                  <a:lnTo>
                    <a:pt x="93" y="15"/>
                  </a:lnTo>
                  <a:lnTo>
                    <a:pt x="97" y="22"/>
                  </a:lnTo>
                  <a:lnTo>
                    <a:pt x="97" y="26"/>
                  </a:lnTo>
                  <a:lnTo>
                    <a:pt x="97" y="34"/>
                  </a:lnTo>
                  <a:lnTo>
                    <a:pt x="97" y="37"/>
                  </a:lnTo>
                  <a:lnTo>
                    <a:pt x="93" y="37"/>
                  </a:lnTo>
                  <a:lnTo>
                    <a:pt x="93" y="37"/>
                  </a:lnTo>
                  <a:lnTo>
                    <a:pt x="89" y="41"/>
                  </a:lnTo>
                  <a:lnTo>
                    <a:pt x="89" y="41"/>
                  </a:lnTo>
                  <a:lnTo>
                    <a:pt x="89" y="45"/>
                  </a:lnTo>
                  <a:lnTo>
                    <a:pt x="89" y="48"/>
                  </a:lnTo>
                  <a:lnTo>
                    <a:pt x="89" y="48"/>
                  </a:lnTo>
                  <a:lnTo>
                    <a:pt x="85" y="48"/>
                  </a:lnTo>
                  <a:lnTo>
                    <a:pt x="85" y="48"/>
                  </a:lnTo>
                  <a:lnTo>
                    <a:pt x="82" y="52"/>
                  </a:lnTo>
                  <a:lnTo>
                    <a:pt x="85" y="56"/>
                  </a:lnTo>
                  <a:lnTo>
                    <a:pt x="82" y="56"/>
                  </a:lnTo>
                  <a:lnTo>
                    <a:pt x="82" y="60"/>
                  </a:lnTo>
                  <a:lnTo>
                    <a:pt x="85" y="60"/>
                  </a:lnTo>
                  <a:lnTo>
                    <a:pt x="85" y="63"/>
                  </a:lnTo>
                  <a:lnTo>
                    <a:pt x="89" y="63"/>
                  </a:lnTo>
                  <a:lnTo>
                    <a:pt x="89" y="67"/>
                  </a:lnTo>
                  <a:lnTo>
                    <a:pt x="89" y="71"/>
                  </a:lnTo>
                  <a:lnTo>
                    <a:pt x="93" y="67"/>
                  </a:lnTo>
                  <a:lnTo>
                    <a:pt x="100" y="67"/>
                  </a:lnTo>
                  <a:lnTo>
                    <a:pt x="100" y="71"/>
                  </a:lnTo>
                  <a:lnTo>
                    <a:pt x="100" y="71"/>
                  </a:lnTo>
                  <a:lnTo>
                    <a:pt x="104" y="74"/>
                  </a:lnTo>
                  <a:lnTo>
                    <a:pt x="108" y="71"/>
                  </a:lnTo>
                  <a:lnTo>
                    <a:pt x="108" y="74"/>
                  </a:lnTo>
                  <a:lnTo>
                    <a:pt x="108" y="78"/>
                  </a:lnTo>
                  <a:lnTo>
                    <a:pt x="108" y="78"/>
                  </a:lnTo>
                  <a:lnTo>
                    <a:pt x="111" y="82"/>
                  </a:lnTo>
                  <a:lnTo>
                    <a:pt x="111" y="82"/>
                  </a:lnTo>
                  <a:lnTo>
                    <a:pt x="115" y="82"/>
                  </a:lnTo>
                  <a:lnTo>
                    <a:pt x="115" y="82"/>
                  </a:lnTo>
                  <a:lnTo>
                    <a:pt x="119" y="82"/>
                  </a:lnTo>
                  <a:lnTo>
                    <a:pt x="122" y="86"/>
                  </a:lnTo>
                  <a:lnTo>
                    <a:pt x="122" y="86"/>
                  </a:lnTo>
                  <a:lnTo>
                    <a:pt x="122" y="89"/>
                  </a:lnTo>
                  <a:lnTo>
                    <a:pt x="122" y="89"/>
                  </a:lnTo>
                  <a:lnTo>
                    <a:pt x="119" y="97"/>
                  </a:lnTo>
                  <a:lnTo>
                    <a:pt x="115" y="97"/>
                  </a:lnTo>
                  <a:lnTo>
                    <a:pt x="115" y="100"/>
                  </a:lnTo>
                  <a:lnTo>
                    <a:pt x="119" y="100"/>
                  </a:lnTo>
                  <a:lnTo>
                    <a:pt x="122" y="100"/>
                  </a:lnTo>
                  <a:lnTo>
                    <a:pt x="122" y="100"/>
                  </a:lnTo>
                  <a:lnTo>
                    <a:pt x="126" y="100"/>
                  </a:lnTo>
                  <a:lnTo>
                    <a:pt x="126" y="100"/>
                  </a:lnTo>
                  <a:lnTo>
                    <a:pt x="126" y="104"/>
                  </a:lnTo>
                  <a:lnTo>
                    <a:pt x="126" y="108"/>
                  </a:lnTo>
                  <a:lnTo>
                    <a:pt x="130" y="112"/>
                  </a:lnTo>
                  <a:lnTo>
                    <a:pt x="134" y="108"/>
                  </a:lnTo>
                  <a:lnTo>
                    <a:pt x="137" y="108"/>
                  </a:lnTo>
                  <a:lnTo>
                    <a:pt x="145" y="104"/>
                  </a:lnTo>
                  <a:lnTo>
                    <a:pt x="148" y="108"/>
                  </a:lnTo>
                  <a:lnTo>
                    <a:pt x="148" y="108"/>
                  </a:lnTo>
                  <a:lnTo>
                    <a:pt x="145" y="112"/>
                  </a:lnTo>
                  <a:lnTo>
                    <a:pt x="137" y="112"/>
                  </a:lnTo>
                  <a:lnTo>
                    <a:pt x="137" y="115"/>
                  </a:lnTo>
                  <a:lnTo>
                    <a:pt x="137" y="119"/>
                  </a:lnTo>
                  <a:lnTo>
                    <a:pt x="137" y="119"/>
                  </a:lnTo>
                  <a:lnTo>
                    <a:pt x="134" y="123"/>
                  </a:lnTo>
                  <a:lnTo>
                    <a:pt x="134" y="123"/>
                  </a:lnTo>
                  <a:lnTo>
                    <a:pt x="130" y="126"/>
                  </a:lnTo>
                  <a:lnTo>
                    <a:pt x="126" y="126"/>
                  </a:lnTo>
                  <a:lnTo>
                    <a:pt x="122" y="130"/>
                  </a:lnTo>
                  <a:lnTo>
                    <a:pt x="122" y="130"/>
                  </a:lnTo>
                  <a:lnTo>
                    <a:pt x="126" y="134"/>
                  </a:lnTo>
                  <a:lnTo>
                    <a:pt x="122" y="134"/>
                  </a:lnTo>
                  <a:lnTo>
                    <a:pt x="119" y="134"/>
                  </a:lnTo>
                  <a:lnTo>
                    <a:pt x="115" y="134"/>
                  </a:lnTo>
                  <a:lnTo>
                    <a:pt x="115" y="137"/>
                  </a:lnTo>
                  <a:lnTo>
                    <a:pt x="115" y="141"/>
                  </a:lnTo>
                  <a:lnTo>
                    <a:pt x="111" y="141"/>
                  </a:lnTo>
                  <a:lnTo>
                    <a:pt x="108" y="141"/>
                  </a:lnTo>
                  <a:lnTo>
                    <a:pt x="100" y="141"/>
                  </a:lnTo>
                  <a:lnTo>
                    <a:pt x="100" y="145"/>
                  </a:lnTo>
                  <a:lnTo>
                    <a:pt x="100" y="149"/>
                  </a:lnTo>
                  <a:lnTo>
                    <a:pt x="97" y="152"/>
                  </a:lnTo>
                  <a:lnTo>
                    <a:pt x="97" y="156"/>
                  </a:lnTo>
                  <a:lnTo>
                    <a:pt x="100" y="160"/>
                  </a:lnTo>
                  <a:lnTo>
                    <a:pt x="97" y="160"/>
                  </a:lnTo>
                  <a:lnTo>
                    <a:pt x="93" y="163"/>
                  </a:lnTo>
                  <a:lnTo>
                    <a:pt x="93" y="163"/>
                  </a:lnTo>
                  <a:lnTo>
                    <a:pt x="93" y="163"/>
                  </a:lnTo>
                  <a:lnTo>
                    <a:pt x="97" y="167"/>
                  </a:lnTo>
                  <a:lnTo>
                    <a:pt x="100" y="171"/>
                  </a:lnTo>
                  <a:lnTo>
                    <a:pt x="100" y="175"/>
                  </a:lnTo>
                  <a:lnTo>
                    <a:pt x="104" y="175"/>
                  </a:lnTo>
                  <a:lnTo>
                    <a:pt x="108" y="182"/>
                  </a:lnTo>
                  <a:lnTo>
                    <a:pt x="111" y="186"/>
                  </a:lnTo>
                  <a:lnTo>
                    <a:pt x="115" y="189"/>
                  </a:lnTo>
                  <a:lnTo>
                    <a:pt x="115" y="193"/>
                  </a:lnTo>
                  <a:lnTo>
                    <a:pt x="119" y="193"/>
                  </a:lnTo>
                  <a:lnTo>
                    <a:pt x="119" y="197"/>
                  </a:lnTo>
                  <a:lnTo>
                    <a:pt x="115" y="197"/>
                  </a:lnTo>
                  <a:lnTo>
                    <a:pt x="115" y="201"/>
                  </a:lnTo>
                  <a:lnTo>
                    <a:pt x="115" y="208"/>
                  </a:lnTo>
                  <a:lnTo>
                    <a:pt x="115" y="208"/>
                  </a:lnTo>
                  <a:lnTo>
                    <a:pt x="111" y="212"/>
                  </a:lnTo>
                  <a:lnTo>
                    <a:pt x="115" y="215"/>
                  </a:lnTo>
                  <a:lnTo>
                    <a:pt x="115" y="219"/>
                  </a:lnTo>
                  <a:lnTo>
                    <a:pt x="119" y="223"/>
                  </a:lnTo>
                  <a:lnTo>
                    <a:pt x="122" y="227"/>
                  </a:lnTo>
                  <a:lnTo>
                    <a:pt x="126" y="230"/>
                  </a:lnTo>
                  <a:lnTo>
                    <a:pt x="130" y="238"/>
                  </a:lnTo>
                  <a:lnTo>
                    <a:pt x="130" y="241"/>
                  </a:lnTo>
                  <a:lnTo>
                    <a:pt x="130" y="241"/>
                  </a:lnTo>
                  <a:lnTo>
                    <a:pt x="130" y="245"/>
                  </a:lnTo>
                  <a:lnTo>
                    <a:pt x="130" y="249"/>
                  </a:lnTo>
                  <a:lnTo>
                    <a:pt x="130" y="252"/>
                  </a:lnTo>
                  <a:lnTo>
                    <a:pt x="134" y="256"/>
                  </a:lnTo>
                  <a:lnTo>
                    <a:pt x="134" y="260"/>
                  </a:lnTo>
                  <a:lnTo>
                    <a:pt x="134" y="264"/>
                  </a:lnTo>
                  <a:lnTo>
                    <a:pt x="134" y="267"/>
                  </a:lnTo>
                  <a:lnTo>
                    <a:pt x="134" y="267"/>
                  </a:lnTo>
                  <a:lnTo>
                    <a:pt x="130" y="278"/>
                  </a:lnTo>
                  <a:lnTo>
                    <a:pt x="126" y="282"/>
                  </a:lnTo>
                  <a:lnTo>
                    <a:pt x="126" y="286"/>
                  </a:lnTo>
                  <a:lnTo>
                    <a:pt x="122" y="286"/>
                  </a:lnTo>
                  <a:lnTo>
                    <a:pt x="122" y="290"/>
                  </a:lnTo>
                  <a:lnTo>
                    <a:pt x="122" y="290"/>
                  </a:lnTo>
                  <a:lnTo>
                    <a:pt x="122" y="293"/>
                  </a:lnTo>
                  <a:lnTo>
                    <a:pt x="119" y="297"/>
                  </a:lnTo>
                  <a:lnTo>
                    <a:pt x="119" y="290"/>
                  </a:lnTo>
                  <a:lnTo>
                    <a:pt x="119" y="286"/>
                  </a:lnTo>
                  <a:lnTo>
                    <a:pt x="119" y="286"/>
                  </a:lnTo>
                  <a:lnTo>
                    <a:pt x="119" y="282"/>
                  </a:lnTo>
                  <a:lnTo>
                    <a:pt x="119" y="286"/>
                  </a:lnTo>
                  <a:lnTo>
                    <a:pt x="119" y="282"/>
                  </a:lnTo>
                  <a:lnTo>
                    <a:pt x="122" y="278"/>
                  </a:lnTo>
                  <a:lnTo>
                    <a:pt x="122" y="278"/>
                  </a:lnTo>
                  <a:lnTo>
                    <a:pt x="122" y="278"/>
                  </a:lnTo>
                  <a:lnTo>
                    <a:pt x="122" y="275"/>
                  </a:lnTo>
                  <a:lnTo>
                    <a:pt x="122" y="271"/>
                  </a:lnTo>
                  <a:lnTo>
                    <a:pt x="122" y="271"/>
                  </a:lnTo>
                  <a:lnTo>
                    <a:pt x="122" y="267"/>
                  </a:lnTo>
                  <a:lnTo>
                    <a:pt x="122" y="264"/>
                  </a:lnTo>
                  <a:lnTo>
                    <a:pt x="122" y="264"/>
                  </a:lnTo>
                  <a:lnTo>
                    <a:pt x="119" y="260"/>
                  </a:lnTo>
                  <a:lnTo>
                    <a:pt x="119" y="256"/>
                  </a:lnTo>
                  <a:lnTo>
                    <a:pt x="122" y="256"/>
                  </a:lnTo>
                  <a:lnTo>
                    <a:pt x="119" y="252"/>
                  </a:lnTo>
                  <a:lnTo>
                    <a:pt x="119" y="252"/>
                  </a:lnTo>
                  <a:lnTo>
                    <a:pt x="119" y="241"/>
                  </a:lnTo>
                  <a:lnTo>
                    <a:pt x="115" y="241"/>
                  </a:lnTo>
                  <a:lnTo>
                    <a:pt x="115" y="238"/>
                  </a:lnTo>
                  <a:lnTo>
                    <a:pt x="111" y="234"/>
                  </a:lnTo>
                  <a:lnTo>
                    <a:pt x="111" y="238"/>
                  </a:lnTo>
                  <a:lnTo>
                    <a:pt x="111" y="238"/>
                  </a:lnTo>
                  <a:lnTo>
                    <a:pt x="111" y="238"/>
                  </a:lnTo>
                  <a:lnTo>
                    <a:pt x="108" y="234"/>
                  </a:lnTo>
                  <a:lnTo>
                    <a:pt x="108" y="227"/>
                  </a:lnTo>
                  <a:lnTo>
                    <a:pt x="108" y="227"/>
                  </a:lnTo>
                  <a:lnTo>
                    <a:pt x="108" y="223"/>
                  </a:lnTo>
                  <a:lnTo>
                    <a:pt x="108" y="219"/>
                  </a:lnTo>
                  <a:lnTo>
                    <a:pt x="104" y="219"/>
                  </a:lnTo>
                  <a:lnTo>
                    <a:pt x="104" y="212"/>
                  </a:lnTo>
                  <a:lnTo>
                    <a:pt x="104" y="212"/>
                  </a:lnTo>
                  <a:lnTo>
                    <a:pt x="100" y="201"/>
                  </a:lnTo>
                  <a:lnTo>
                    <a:pt x="100" y="201"/>
                  </a:lnTo>
                  <a:lnTo>
                    <a:pt x="100" y="197"/>
                  </a:lnTo>
                  <a:lnTo>
                    <a:pt x="100" y="197"/>
                  </a:lnTo>
                  <a:lnTo>
                    <a:pt x="100" y="197"/>
                  </a:lnTo>
                  <a:lnTo>
                    <a:pt x="97" y="193"/>
                  </a:lnTo>
                  <a:lnTo>
                    <a:pt x="100" y="189"/>
                  </a:lnTo>
                  <a:lnTo>
                    <a:pt x="100" y="189"/>
                  </a:lnTo>
                  <a:lnTo>
                    <a:pt x="97" y="193"/>
                  </a:lnTo>
                  <a:lnTo>
                    <a:pt x="97" y="193"/>
                  </a:lnTo>
                  <a:lnTo>
                    <a:pt x="93" y="193"/>
                  </a:lnTo>
                  <a:lnTo>
                    <a:pt x="93" y="189"/>
                  </a:lnTo>
                  <a:lnTo>
                    <a:pt x="89" y="186"/>
                  </a:lnTo>
                  <a:lnTo>
                    <a:pt x="85" y="182"/>
                  </a:lnTo>
                  <a:lnTo>
                    <a:pt x="85" y="178"/>
                  </a:lnTo>
                  <a:lnTo>
                    <a:pt x="85" y="178"/>
                  </a:lnTo>
                  <a:lnTo>
                    <a:pt x="85" y="178"/>
                  </a:lnTo>
                  <a:lnTo>
                    <a:pt x="82" y="175"/>
                  </a:lnTo>
                  <a:lnTo>
                    <a:pt x="85" y="178"/>
                  </a:lnTo>
                  <a:lnTo>
                    <a:pt x="82" y="178"/>
                  </a:lnTo>
                  <a:lnTo>
                    <a:pt x="82" y="182"/>
                  </a:lnTo>
                  <a:lnTo>
                    <a:pt x="85" y="182"/>
                  </a:lnTo>
                  <a:lnTo>
                    <a:pt x="85" y="186"/>
                  </a:lnTo>
                  <a:lnTo>
                    <a:pt x="82" y="186"/>
                  </a:lnTo>
                  <a:lnTo>
                    <a:pt x="85" y="189"/>
                  </a:lnTo>
                  <a:lnTo>
                    <a:pt x="78" y="193"/>
                  </a:lnTo>
                  <a:lnTo>
                    <a:pt x="78" y="189"/>
                  </a:lnTo>
                  <a:lnTo>
                    <a:pt x="74" y="189"/>
                  </a:lnTo>
                  <a:lnTo>
                    <a:pt x="74" y="189"/>
                  </a:lnTo>
                  <a:lnTo>
                    <a:pt x="74" y="193"/>
                  </a:lnTo>
                  <a:lnTo>
                    <a:pt x="74" y="193"/>
                  </a:lnTo>
                  <a:lnTo>
                    <a:pt x="78" y="193"/>
                  </a:lnTo>
                  <a:lnTo>
                    <a:pt x="74" y="193"/>
                  </a:lnTo>
                  <a:lnTo>
                    <a:pt x="71" y="193"/>
                  </a:lnTo>
                  <a:lnTo>
                    <a:pt x="71" y="193"/>
                  </a:lnTo>
                  <a:lnTo>
                    <a:pt x="71" y="197"/>
                  </a:lnTo>
                  <a:lnTo>
                    <a:pt x="63" y="201"/>
                  </a:lnTo>
                  <a:lnTo>
                    <a:pt x="60" y="201"/>
                  </a:lnTo>
                  <a:lnTo>
                    <a:pt x="60" y="201"/>
                  </a:lnTo>
                  <a:lnTo>
                    <a:pt x="56" y="201"/>
                  </a:lnTo>
                  <a:lnTo>
                    <a:pt x="56" y="201"/>
                  </a:lnTo>
                  <a:lnTo>
                    <a:pt x="56" y="201"/>
                  </a:lnTo>
                  <a:lnTo>
                    <a:pt x="56" y="201"/>
                  </a:lnTo>
                  <a:lnTo>
                    <a:pt x="52" y="201"/>
                  </a:lnTo>
                  <a:lnTo>
                    <a:pt x="48" y="201"/>
                  </a:lnTo>
                  <a:lnTo>
                    <a:pt x="48" y="204"/>
                  </a:lnTo>
                  <a:lnTo>
                    <a:pt x="45" y="204"/>
                  </a:lnTo>
                  <a:lnTo>
                    <a:pt x="45" y="201"/>
                  </a:lnTo>
                  <a:lnTo>
                    <a:pt x="52" y="197"/>
                  </a:lnTo>
                  <a:lnTo>
                    <a:pt x="52" y="193"/>
                  </a:lnTo>
                  <a:lnTo>
                    <a:pt x="48" y="197"/>
                  </a:lnTo>
                  <a:lnTo>
                    <a:pt x="45" y="197"/>
                  </a:lnTo>
                  <a:lnTo>
                    <a:pt x="41" y="201"/>
                  </a:lnTo>
                  <a:lnTo>
                    <a:pt x="41" y="201"/>
                  </a:lnTo>
                  <a:lnTo>
                    <a:pt x="41" y="201"/>
                  </a:lnTo>
                  <a:lnTo>
                    <a:pt x="41" y="197"/>
                  </a:lnTo>
                  <a:lnTo>
                    <a:pt x="45" y="182"/>
                  </a:lnTo>
                  <a:lnTo>
                    <a:pt x="48" y="178"/>
                  </a:lnTo>
                  <a:lnTo>
                    <a:pt x="48" y="178"/>
                  </a:lnTo>
                  <a:lnTo>
                    <a:pt x="45" y="171"/>
                  </a:lnTo>
                  <a:lnTo>
                    <a:pt x="45" y="167"/>
                  </a:lnTo>
                  <a:lnTo>
                    <a:pt x="41" y="163"/>
                  </a:lnTo>
                  <a:lnTo>
                    <a:pt x="41" y="163"/>
                  </a:lnTo>
                  <a:lnTo>
                    <a:pt x="41" y="163"/>
                  </a:lnTo>
                  <a:lnTo>
                    <a:pt x="41" y="160"/>
                  </a:lnTo>
                  <a:lnTo>
                    <a:pt x="37" y="156"/>
                  </a:lnTo>
                  <a:lnTo>
                    <a:pt x="37" y="156"/>
                  </a:lnTo>
                  <a:lnTo>
                    <a:pt x="34" y="152"/>
                  </a:lnTo>
                  <a:lnTo>
                    <a:pt x="34" y="149"/>
                  </a:lnTo>
                  <a:lnTo>
                    <a:pt x="30" y="149"/>
                  </a:lnTo>
                  <a:lnTo>
                    <a:pt x="34" y="149"/>
                  </a:lnTo>
                  <a:lnTo>
                    <a:pt x="34" y="156"/>
                  </a:lnTo>
                  <a:lnTo>
                    <a:pt x="26" y="152"/>
                  </a:lnTo>
                  <a:lnTo>
                    <a:pt x="23" y="152"/>
                  </a:lnTo>
                  <a:lnTo>
                    <a:pt x="23" y="149"/>
                  </a:lnTo>
                  <a:lnTo>
                    <a:pt x="23" y="145"/>
                  </a:lnTo>
                  <a:lnTo>
                    <a:pt x="19" y="145"/>
                  </a:lnTo>
                  <a:lnTo>
                    <a:pt x="23" y="145"/>
                  </a:lnTo>
                  <a:lnTo>
                    <a:pt x="26" y="149"/>
                  </a:lnTo>
                  <a:lnTo>
                    <a:pt x="26" y="149"/>
                  </a:lnTo>
                  <a:lnTo>
                    <a:pt x="30" y="149"/>
                  </a:lnTo>
                  <a:lnTo>
                    <a:pt x="26" y="149"/>
                  </a:lnTo>
                  <a:lnTo>
                    <a:pt x="26" y="145"/>
                  </a:lnTo>
                  <a:lnTo>
                    <a:pt x="26" y="145"/>
                  </a:lnTo>
                  <a:lnTo>
                    <a:pt x="30" y="145"/>
                  </a:lnTo>
                  <a:lnTo>
                    <a:pt x="30" y="145"/>
                  </a:lnTo>
                  <a:lnTo>
                    <a:pt x="30" y="141"/>
                  </a:lnTo>
                  <a:lnTo>
                    <a:pt x="26" y="137"/>
                  </a:lnTo>
                  <a:lnTo>
                    <a:pt x="23" y="137"/>
                  </a:lnTo>
                  <a:lnTo>
                    <a:pt x="23" y="134"/>
                  </a:lnTo>
                  <a:lnTo>
                    <a:pt x="19" y="134"/>
                  </a:lnTo>
                  <a:lnTo>
                    <a:pt x="19" y="134"/>
                  </a:lnTo>
                  <a:lnTo>
                    <a:pt x="19" y="134"/>
                  </a:lnTo>
                  <a:lnTo>
                    <a:pt x="15" y="134"/>
                  </a:lnTo>
                  <a:lnTo>
                    <a:pt x="15" y="134"/>
                  </a:lnTo>
                  <a:lnTo>
                    <a:pt x="15" y="130"/>
                  </a:lnTo>
                  <a:lnTo>
                    <a:pt x="15" y="130"/>
                  </a:lnTo>
                  <a:lnTo>
                    <a:pt x="11" y="130"/>
                  </a:lnTo>
                  <a:lnTo>
                    <a:pt x="11" y="130"/>
                  </a:lnTo>
                  <a:lnTo>
                    <a:pt x="11" y="134"/>
                  </a:lnTo>
                  <a:lnTo>
                    <a:pt x="4" y="126"/>
                  </a:lnTo>
                  <a:lnTo>
                    <a:pt x="4" y="123"/>
                  </a:lnTo>
                  <a:lnTo>
                    <a:pt x="4" y="119"/>
                  </a:lnTo>
                  <a:lnTo>
                    <a:pt x="4" y="119"/>
                  </a:lnTo>
                  <a:lnTo>
                    <a:pt x="0" y="119"/>
                  </a:lnTo>
                  <a:lnTo>
                    <a:pt x="4" y="115"/>
                  </a:lnTo>
                  <a:lnTo>
                    <a:pt x="4" y="112"/>
                  </a:lnTo>
                  <a:lnTo>
                    <a:pt x="8" y="115"/>
                  </a:lnTo>
                  <a:lnTo>
                    <a:pt x="8" y="112"/>
                  </a:lnTo>
                  <a:lnTo>
                    <a:pt x="8" y="104"/>
                  </a:lnTo>
                  <a:lnTo>
                    <a:pt x="8" y="104"/>
                  </a:lnTo>
                  <a:lnTo>
                    <a:pt x="11" y="104"/>
                  </a:lnTo>
                  <a:lnTo>
                    <a:pt x="11" y="100"/>
                  </a:lnTo>
                  <a:lnTo>
                    <a:pt x="15" y="97"/>
                  </a:lnTo>
                  <a:lnTo>
                    <a:pt x="15" y="93"/>
                  </a:lnTo>
                  <a:lnTo>
                    <a:pt x="15" y="89"/>
                  </a:lnTo>
                  <a:lnTo>
                    <a:pt x="15" y="86"/>
                  </a:lnTo>
                  <a:lnTo>
                    <a:pt x="19" y="86"/>
                  </a:lnTo>
                  <a:lnTo>
                    <a:pt x="19" y="82"/>
                  </a:lnTo>
                  <a:lnTo>
                    <a:pt x="19" y="78"/>
                  </a:lnTo>
                  <a:lnTo>
                    <a:pt x="15" y="71"/>
                  </a:lnTo>
                  <a:lnTo>
                    <a:pt x="19" y="71"/>
                  </a:lnTo>
                  <a:lnTo>
                    <a:pt x="23" y="71"/>
                  </a:lnTo>
                  <a:lnTo>
                    <a:pt x="26" y="71"/>
                  </a:lnTo>
                  <a:lnTo>
                    <a:pt x="30" y="67"/>
                  </a:lnTo>
                  <a:lnTo>
                    <a:pt x="30" y="60"/>
                  </a:lnTo>
                  <a:lnTo>
                    <a:pt x="34" y="52"/>
                  </a:lnTo>
                  <a:lnTo>
                    <a:pt x="30" y="48"/>
                  </a:lnTo>
                  <a:lnTo>
                    <a:pt x="30" y="48"/>
                  </a:lnTo>
                  <a:lnTo>
                    <a:pt x="34" y="41"/>
                  </a:lnTo>
                  <a:lnTo>
                    <a:pt x="37" y="34"/>
                  </a:lnTo>
                  <a:lnTo>
                    <a:pt x="34" y="34"/>
                  </a:lnTo>
                  <a:lnTo>
                    <a:pt x="37" y="30"/>
                  </a:lnTo>
                  <a:lnTo>
                    <a:pt x="41" y="22"/>
                  </a:lnTo>
                  <a:lnTo>
                    <a:pt x="45" y="22"/>
                  </a:lnTo>
                  <a:lnTo>
                    <a:pt x="48" y="15"/>
                  </a:lnTo>
                  <a:lnTo>
                    <a:pt x="52" y="11"/>
                  </a:lnTo>
                  <a:lnTo>
                    <a:pt x="56" y="11"/>
                  </a:lnTo>
                  <a:lnTo>
                    <a:pt x="60" y="8"/>
                  </a:lnTo>
                  <a:lnTo>
                    <a:pt x="63" y="11"/>
                  </a:lnTo>
                  <a:lnTo>
                    <a:pt x="67" y="11"/>
                  </a:lnTo>
                  <a:lnTo>
                    <a:pt x="67" y="8"/>
                  </a:lnTo>
                  <a:lnTo>
                    <a:pt x="67" y="4"/>
                  </a:lnTo>
                  <a:lnTo>
                    <a:pt x="71" y="4"/>
                  </a:lnTo>
                  <a:lnTo>
                    <a:pt x="67" y="0"/>
                  </a:lnTo>
                  <a:lnTo>
                    <a:pt x="67" y="0"/>
                  </a:lnTo>
                  <a:lnTo>
                    <a:pt x="67" y="0"/>
                  </a:lnTo>
                  <a:close/>
                  <a:moveTo>
                    <a:pt x="23" y="156"/>
                  </a:moveTo>
                  <a:lnTo>
                    <a:pt x="26" y="160"/>
                  </a:lnTo>
                  <a:lnTo>
                    <a:pt x="26" y="160"/>
                  </a:lnTo>
                  <a:lnTo>
                    <a:pt x="30" y="160"/>
                  </a:lnTo>
                  <a:lnTo>
                    <a:pt x="26" y="156"/>
                  </a:lnTo>
                  <a:lnTo>
                    <a:pt x="23" y="15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8" name="Freeform 29"/>
            <p:cNvSpPr>
              <a:spLocks noEditPoints="1"/>
            </p:cNvSpPr>
            <p:nvPr/>
          </p:nvSpPr>
          <p:spPr bwMode="auto">
            <a:xfrm>
              <a:off x="7320137" y="4023517"/>
              <a:ext cx="66282" cy="109981"/>
            </a:xfrm>
            <a:custGeom>
              <a:avLst/>
              <a:gdLst>
                <a:gd name="T0" fmla="*/ 0 w 37"/>
                <a:gd name="T1" fmla="*/ 26 h 63"/>
                <a:gd name="T2" fmla="*/ 4 w 37"/>
                <a:gd name="T3" fmla="*/ 22 h 63"/>
                <a:gd name="T4" fmla="*/ 0 w 37"/>
                <a:gd name="T5" fmla="*/ 26 h 63"/>
                <a:gd name="T6" fmla="*/ 0 w 37"/>
                <a:gd name="T7" fmla="*/ 30 h 63"/>
                <a:gd name="T8" fmla="*/ 8 w 37"/>
                <a:gd name="T9" fmla="*/ 4 h 63"/>
                <a:gd name="T10" fmla="*/ 0 w 37"/>
                <a:gd name="T11" fmla="*/ 0 h 63"/>
                <a:gd name="T12" fmla="*/ 8 w 37"/>
                <a:gd name="T13" fmla="*/ 0 h 63"/>
                <a:gd name="T14" fmla="*/ 8 w 37"/>
                <a:gd name="T15" fmla="*/ 4 h 63"/>
                <a:gd name="T16" fmla="*/ 8 w 37"/>
                <a:gd name="T17" fmla="*/ 4 h 63"/>
                <a:gd name="T18" fmla="*/ 12 w 37"/>
                <a:gd name="T19" fmla="*/ 4 h 63"/>
                <a:gd name="T20" fmla="*/ 15 w 37"/>
                <a:gd name="T21" fmla="*/ 7 h 63"/>
                <a:gd name="T22" fmla="*/ 15 w 37"/>
                <a:gd name="T23" fmla="*/ 7 h 63"/>
                <a:gd name="T24" fmla="*/ 12 w 37"/>
                <a:gd name="T25" fmla="*/ 7 h 63"/>
                <a:gd name="T26" fmla="*/ 8 w 37"/>
                <a:gd name="T27" fmla="*/ 4 h 63"/>
                <a:gd name="T28" fmla="*/ 8 w 37"/>
                <a:gd name="T29" fmla="*/ 4 h 63"/>
                <a:gd name="T30" fmla="*/ 12 w 37"/>
                <a:gd name="T31" fmla="*/ 4 h 63"/>
                <a:gd name="T32" fmla="*/ 8 w 37"/>
                <a:gd name="T33" fmla="*/ 7 h 63"/>
                <a:gd name="T34" fmla="*/ 8 w 37"/>
                <a:gd name="T35" fmla="*/ 7 h 63"/>
                <a:gd name="T36" fmla="*/ 8 w 37"/>
                <a:gd name="T37" fmla="*/ 11 h 63"/>
                <a:gd name="T38" fmla="*/ 4 w 37"/>
                <a:gd name="T39" fmla="*/ 15 h 63"/>
                <a:gd name="T40" fmla="*/ 4 w 37"/>
                <a:gd name="T41" fmla="*/ 11 h 63"/>
                <a:gd name="T42" fmla="*/ 0 w 37"/>
                <a:gd name="T43" fmla="*/ 15 h 63"/>
                <a:gd name="T44" fmla="*/ 4 w 37"/>
                <a:gd name="T45" fmla="*/ 15 h 63"/>
                <a:gd name="T46" fmla="*/ 4 w 37"/>
                <a:gd name="T47" fmla="*/ 19 h 63"/>
                <a:gd name="T48" fmla="*/ 4 w 37"/>
                <a:gd name="T49" fmla="*/ 26 h 63"/>
                <a:gd name="T50" fmla="*/ 0 w 37"/>
                <a:gd name="T51" fmla="*/ 33 h 63"/>
                <a:gd name="T52" fmla="*/ 4 w 37"/>
                <a:gd name="T53" fmla="*/ 41 h 63"/>
                <a:gd name="T54" fmla="*/ 4 w 37"/>
                <a:gd name="T55" fmla="*/ 48 h 63"/>
                <a:gd name="T56" fmla="*/ 8 w 37"/>
                <a:gd name="T57" fmla="*/ 59 h 63"/>
                <a:gd name="T58" fmla="*/ 15 w 37"/>
                <a:gd name="T59" fmla="*/ 59 h 63"/>
                <a:gd name="T60" fmla="*/ 26 w 37"/>
                <a:gd name="T61" fmla="*/ 59 h 63"/>
                <a:gd name="T62" fmla="*/ 34 w 37"/>
                <a:gd name="T63" fmla="*/ 48 h 63"/>
                <a:gd name="T64" fmla="*/ 37 w 37"/>
                <a:gd name="T65" fmla="*/ 45 h 63"/>
                <a:gd name="T66" fmla="*/ 37 w 37"/>
                <a:gd name="T67" fmla="*/ 41 h 63"/>
                <a:gd name="T68" fmla="*/ 37 w 37"/>
                <a:gd name="T69" fmla="*/ 37 h 63"/>
                <a:gd name="T70" fmla="*/ 30 w 37"/>
                <a:gd name="T71" fmla="*/ 26 h 63"/>
                <a:gd name="T72" fmla="*/ 26 w 37"/>
                <a:gd name="T73" fmla="*/ 22 h 63"/>
                <a:gd name="T74" fmla="*/ 23 w 37"/>
                <a:gd name="T75" fmla="*/ 22 h 63"/>
                <a:gd name="T76" fmla="*/ 26 w 37"/>
                <a:gd name="T77" fmla="*/ 19 h 63"/>
                <a:gd name="T78" fmla="*/ 23 w 37"/>
                <a:gd name="T79" fmla="*/ 15 h 63"/>
                <a:gd name="T80" fmla="*/ 19 w 37"/>
                <a:gd name="T81" fmla="*/ 11 h 63"/>
                <a:gd name="T82" fmla="*/ 19 w 37"/>
                <a:gd name="T83" fmla="*/ 11 h 63"/>
                <a:gd name="T84" fmla="*/ 12 w 37"/>
                <a:gd name="T85" fmla="*/ 7 h 63"/>
                <a:gd name="T86" fmla="*/ 12 w 37"/>
                <a:gd name="T87" fmla="*/ 7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7" h="63">
                  <a:moveTo>
                    <a:pt x="0" y="30"/>
                  </a:moveTo>
                  <a:lnTo>
                    <a:pt x="0" y="26"/>
                  </a:lnTo>
                  <a:lnTo>
                    <a:pt x="0" y="26"/>
                  </a:lnTo>
                  <a:lnTo>
                    <a:pt x="4" y="22"/>
                  </a:lnTo>
                  <a:lnTo>
                    <a:pt x="0" y="26"/>
                  </a:lnTo>
                  <a:lnTo>
                    <a:pt x="0" y="26"/>
                  </a:lnTo>
                  <a:lnTo>
                    <a:pt x="0" y="26"/>
                  </a:lnTo>
                  <a:lnTo>
                    <a:pt x="0" y="30"/>
                  </a:lnTo>
                  <a:lnTo>
                    <a:pt x="0" y="30"/>
                  </a:lnTo>
                  <a:close/>
                  <a:moveTo>
                    <a:pt x="8" y="4"/>
                  </a:moveTo>
                  <a:lnTo>
                    <a:pt x="4" y="4"/>
                  </a:lnTo>
                  <a:lnTo>
                    <a:pt x="0" y="0"/>
                  </a:lnTo>
                  <a:lnTo>
                    <a:pt x="8" y="0"/>
                  </a:lnTo>
                  <a:lnTo>
                    <a:pt x="8" y="0"/>
                  </a:lnTo>
                  <a:lnTo>
                    <a:pt x="8" y="4"/>
                  </a:lnTo>
                  <a:lnTo>
                    <a:pt x="8" y="4"/>
                  </a:lnTo>
                  <a:lnTo>
                    <a:pt x="8" y="4"/>
                  </a:lnTo>
                  <a:lnTo>
                    <a:pt x="8" y="4"/>
                  </a:lnTo>
                  <a:close/>
                  <a:moveTo>
                    <a:pt x="12" y="4"/>
                  </a:moveTo>
                  <a:lnTo>
                    <a:pt x="12" y="4"/>
                  </a:lnTo>
                  <a:lnTo>
                    <a:pt x="12" y="4"/>
                  </a:lnTo>
                  <a:lnTo>
                    <a:pt x="15" y="7"/>
                  </a:lnTo>
                  <a:lnTo>
                    <a:pt x="19" y="7"/>
                  </a:lnTo>
                  <a:lnTo>
                    <a:pt x="15" y="7"/>
                  </a:lnTo>
                  <a:lnTo>
                    <a:pt x="12" y="7"/>
                  </a:lnTo>
                  <a:lnTo>
                    <a:pt x="12" y="7"/>
                  </a:lnTo>
                  <a:lnTo>
                    <a:pt x="8" y="4"/>
                  </a:lnTo>
                  <a:lnTo>
                    <a:pt x="8" y="4"/>
                  </a:lnTo>
                  <a:lnTo>
                    <a:pt x="12" y="4"/>
                  </a:lnTo>
                  <a:lnTo>
                    <a:pt x="8" y="4"/>
                  </a:lnTo>
                  <a:lnTo>
                    <a:pt x="12" y="4"/>
                  </a:lnTo>
                  <a:lnTo>
                    <a:pt x="12" y="4"/>
                  </a:lnTo>
                  <a:close/>
                  <a:moveTo>
                    <a:pt x="8" y="7"/>
                  </a:moveTo>
                  <a:lnTo>
                    <a:pt x="8" y="7"/>
                  </a:lnTo>
                  <a:lnTo>
                    <a:pt x="8" y="7"/>
                  </a:lnTo>
                  <a:lnTo>
                    <a:pt x="8" y="7"/>
                  </a:lnTo>
                  <a:lnTo>
                    <a:pt x="8" y="7"/>
                  </a:lnTo>
                  <a:lnTo>
                    <a:pt x="8" y="11"/>
                  </a:lnTo>
                  <a:lnTo>
                    <a:pt x="8" y="11"/>
                  </a:lnTo>
                  <a:lnTo>
                    <a:pt x="4" y="15"/>
                  </a:lnTo>
                  <a:lnTo>
                    <a:pt x="4" y="15"/>
                  </a:lnTo>
                  <a:lnTo>
                    <a:pt x="4" y="11"/>
                  </a:lnTo>
                  <a:lnTo>
                    <a:pt x="0" y="11"/>
                  </a:lnTo>
                  <a:lnTo>
                    <a:pt x="0" y="15"/>
                  </a:lnTo>
                  <a:lnTo>
                    <a:pt x="0" y="15"/>
                  </a:lnTo>
                  <a:lnTo>
                    <a:pt x="4" y="15"/>
                  </a:lnTo>
                  <a:lnTo>
                    <a:pt x="4" y="15"/>
                  </a:lnTo>
                  <a:lnTo>
                    <a:pt x="4" y="19"/>
                  </a:lnTo>
                  <a:lnTo>
                    <a:pt x="4" y="22"/>
                  </a:lnTo>
                  <a:lnTo>
                    <a:pt x="4" y="26"/>
                  </a:lnTo>
                  <a:lnTo>
                    <a:pt x="0" y="30"/>
                  </a:lnTo>
                  <a:lnTo>
                    <a:pt x="0" y="33"/>
                  </a:lnTo>
                  <a:lnTo>
                    <a:pt x="0" y="33"/>
                  </a:lnTo>
                  <a:lnTo>
                    <a:pt x="4" y="41"/>
                  </a:lnTo>
                  <a:lnTo>
                    <a:pt x="0" y="41"/>
                  </a:lnTo>
                  <a:lnTo>
                    <a:pt x="4" y="48"/>
                  </a:lnTo>
                  <a:lnTo>
                    <a:pt x="8" y="56"/>
                  </a:lnTo>
                  <a:lnTo>
                    <a:pt x="8" y="59"/>
                  </a:lnTo>
                  <a:lnTo>
                    <a:pt x="12" y="63"/>
                  </a:lnTo>
                  <a:lnTo>
                    <a:pt x="15" y="59"/>
                  </a:lnTo>
                  <a:lnTo>
                    <a:pt x="23" y="59"/>
                  </a:lnTo>
                  <a:lnTo>
                    <a:pt x="26" y="59"/>
                  </a:lnTo>
                  <a:lnTo>
                    <a:pt x="34" y="56"/>
                  </a:lnTo>
                  <a:lnTo>
                    <a:pt x="34" y="48"/>
                  </a:lnTo>
                  <a:lnTo>
                    <a:pt x="37" y="48"/>
                  </a:lnTo>
                  <a:lnTo>
                    <a:pt x="37" y="45"/>
                  </a:lnTo>
                  <a:lnTo>
                    <a:pt x="37" y="45"/>
                  </a:lnTo>
                  <a:lnTo>
                    <a:pt x="37" y="41"/>
                  </a:lnTo>
                  <a:lnTo>
                    <a:pt x="34" y="37"/>
                  </a:lnTo>
                  <a:lnTo>
                    <a:pt x="37" y="37"/>
                  </a:lnTo>
                  <a:lnTo>
                    <a:pt x="34" y="33"/>
                  </a:lnTo>
                  <a:lnTo>
                    <a:pt x="30" y="26"/>
                  </a:lnTo>
                  <a:lnTo>
                    <a:pt x="30" y="22"/>
                  </a:lnTo>
                  <a:lnTo>
                    <a:pt x="26" y="22"/>
                  </a:lnTo>
                  <a:lnTo>
                    <a:pt x="26" y="22"/>
                  </a:lnTo>
                  <a:lnTo>
                    <a:pt x="23" y="22"/>
                  </a:lnTo>
                  <a:lnTo>
                    <a:pt x="26" y="22"/>
                  </a:lnTo>
                  <a:lnTo>
                    <a:pt x="26" y="19"/>
                  </a:lnTo>
                  <a:lnTo>
                    <a:pt x="23" y="19"/>
                  </a:lnTo>
                  <a:lnTo>
                    <a:pt x="23" y="15"/>
                  </a:lnTo>
                  <a:lnTo>
                    <a:pt x="19" y="15"/>
                  </a:lnTo>
                  <a:lnTo>
                    <a:pt x="19" y="11"/>
                  </a:lnTo>
                  <a:lnTo>
                    <a:pt x="19" y="11"/>
                  </a:lnTo>
                  <a:lnTo>
                    <a:pt x="19" y="11"/>
                  </a:lnTo>
                  <a:lnTo>
                    <a:pt x="15" y="7"/>
                  </a:lnTo>
                  <a:lnTo>
                    <a:pt x="12" y="7"/>
                  </a:lnTo>
                  <a:lnTo>
                    <a:pt x="12" y="7"/>
                  </a:lnTo>
                  <a:lnTo>
                    <a:pt x="12" y="7"/>
                  </a:lnTo>
                  <a:lnTo>
                    <a:pt x="8" y="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9" name="Freeform 30"/>
            <p:cNvSpPr>
              <a:spLocks noEditPoints="1"/>
            </p:cNvSpPr>
            <p:nvPr/>
          </p:nvSpPr>
          <p:spPr bwMode="auto">
            <a:xfrm>
              <a:off x="6956487" y="3356653"/>
              <a:ext cx="829412" cy="719237"/>
            </a:xfrm>
            <a:custGeom>
              <a:avLst/>
              <a:gdLst>
                <a:gd name="T0" fmla="*/ 155 w 463"/>
                <a:gd name="T1" fmla="*/ 37 h 412"/>
                <a:gd name="T2" fmla="*/ 181 w 463"/>
                <a:gd name="T3" fmla="*/ 48 h 412"/>
                <a:gd name="T4" fmla="*/ 189 w 463"/>
                <a:gd name="T5" fmla="*/ 82 h 412"/>
                <a:gd name="T6" fmla="*/ 240 w 463"/>
                <a:gd name="T7" fmla="*/ 100 h 412"/>
                <a:gd name="T8" fmla="*/ 300 w 463"/>
                <a:gd name="T9" fmla="*/ 111 h 412"/>
                <a:gd name="T10" fmla="*/ 322 w 463"/>
                <a:gd name="T11" fmla="*/ 93 h 412"/>
                <a:gd name="T12" fmla="*/ 348 w 463"/>
                <a:gd name="T13" fmla="*/ 111 h 412"/>
                <a:gd name="T14" fmla="*/ 370 w 463"/>
                <a:gd name="T15" fmla="*/ 93 h 412"/>
                <a:gd name="T16" fmla="*/ 392 w 463"/>
                <a:gd name="T17" fmla="*/ 78 h 412"/>
                <a:gd name="T18" fmla="*/ 429 w 463"/>
                <a:gd name="T19" fmla="*/ 67 h 412"/>
                <a:gd name="T20" fmla="*/ 444 w 463"/>
                <a:gd name="T21" fmla="*/ 70 h 412"/>
                <a:gd name="T22" fmla="*/ 459 w 463"/>
                <a:gd name="T23" fmla="*/ 85 h 412"/>
                <a:gd name="T24" fmla="*/ 437 w 463"/>
                <a:gd name="T25" fmla="*/ 107 h 412"/>
                <a:gd name="T26" fmla="*/ 422 w 463"/>
                <a:gd name="T27" fmla="*/ 152 h 412"/>
                <a:gd name="T28" fmla="*/ 407 w 463"/>
                <a:gd name="T29" fmla="*/ 178 h 412"/>
                <a:gd name="T30" fmla="*/ 400 w 463"/>
                <a:gd name="T31" fmla="*/ 189 h 412"/>
                <a:gd name="T32" fmla="*/ 385 w 463"/>
                <a:gd name="T33" fmla="*/ 159 h 412"/>
                <a:gd name="T34" fmla="*/ 377 w 463"/>
                <a:gd name="T35" fmla="*/ 167 h 412"/>
                <a:gd name="T36" fmla="*/ 381 w 463"/>
                <a:gd name="T37" fmla="*/ 152 h 412"/>
                <a:gd name="T38" fmla="*/ 377 w 463"/>
                <a:gd name="T39" fmla="*/ 133 h 412"/>
                <a:gd name="T40" fmla="*/ 344 w 463"/>
                <a:gd name="T41" fmla="*/ 126 h 412"/>
                <a:gd name="T42" fmla="*/ 333 w 463"/>
                <a:gd name="T43" fmla="*/ 119 h 412"/>
                <a:gd name="T44" fmla="*/ 322 w 463"/>
                <a:gd name="T45" fmla="*/ 115 h 412"/>
                <a:gd name="T46" fmla="*/ 329 w 463"/>
                <a:gd name="T47" fmla="*/ 133 h 412"/>
                <a:gd name="T48" fmla="*/ 333 w 463"/>
                <a:gd name="T49" fmla="*/ 167 h 412"/>
                <a:gd name="T50" fmla="*/ 337 w 463"/>
                <a:gd name="T51" fmla="*/ 197 h 412"/>
                <a:gd name="T52" fmla="*/ 326 w 463"/>
                <a:gd name="T53" fmla="*/ 193 h 412"/>
                <a:gd name="T54" fmla="*/ 322 w 463"/>
                <a:gd name="T55" fmla="*/ 193 h 412"/>
                <a:gd name="T56" fmla="*/ 303 w 463"/>
                <a:gd name="T57" fmla="*/ 215 h 412"/>
                <a:gd name="T58" fmla="*/ 285 w 463"/>
                <a:gd name="T59" fmla="*/ 226 h 412"/>
                <a:gd name="T60" fmla="*/ 255 w 463"/>
                <a:gd name="T61" fmla="*/ 260 h 412"/>
                <a:gd name="T62" fmla="*/ 222 w 463"/>
                <a:gd name="T63" fmla="*/ 286 h 412"/>
                <a:gd name="T64" fmla="*/ 207 w 463"/>
                <a:gd name="T65" fmla="*/ 315 h 412"/>
                <a:gd name="T66" fmla="*/ 203 w 463"/>
                <a:gd name="T67" fmla="*/ 378 h 412"/>
                <a:gd name="T68" fmla="*/ 196 w 463"/>
                <a:gd name="T69" fmla="*/ 393 h 412"/>
                <a:gd name="T70" fmla="*/ 178 w 463"/>
                <a:gd name="T71" fmla="*/ 408 h 412"/>
                <a:gd name="T72" fmla="*/ 141 w 463"/>
                <a:gd name="T73" fmla="*/ 371 h 412"/>
                <a:gd name="T74" fmla="*/ 118 w 463"/>
                <a:gd name="T75" fmla="*/ 334 h 412"/>
                <a:gd name="T76" fmla="*/ 100 w 463"/>
                <a:gd name="T77" fmla="*/ 297 h 412"/>
                <a:gd name="T78" fmla="*/ 85 w 463"/>
                <a:gd name="T79" fmla="*/ 252 h 412"/>
                <a:gd name="T80" fmla="*/ 78 w 463"/>
                <a:gd name="T81" fmla="*/ 219 h 412"/>
                <a:gd name="T82" fmla="*/ 74 w 463"/>
                <a:gd name="T83" fmla="*/ 197 h 412"/>
                <a:gd name="T84" fmla="*/ 74 w 463"/>
                <a:gd name="T85" fmla="*/ 185 h 412"/>
                <a:gd name="T86" fmla="*/ 59 w 463"/>
                <a:gd name="T87" fmla="*/ 208 h 412"/>
                <a:gd name="T88" fmla="*/ 11 w 463"/>
                <a:gd name="T89" fmla="*/ 185 h 412"/>
                <a:gd name="T90" fmla="*/ 22 w 463"/>
                <a:gd name="T91" fmla="*/ 185 h 412"/>
                <a:gd name="T92" fmla="*/ 26 w 463"/>
                <a:gd name="T93" fmla="*/ 178 h 412"/>
                <a:gd name="T94" fmla="*/ 0 w 463"/>
                <a:gd name="T95" fmla="*/ 167 h 412"/>
                <a:gd name="T96" fmla="*/ 33 w 463"/>
                <a:gd name="T97" fmla="*/ 152 h 412"/>
                <a:gd name="T98" fmla="*/ 33 w 463"/>
                <a:gd name="T99" fmla="*/ 130 h 412"/>
                <a:gd name="T100" fmla="*/ 11 w 463"/>
                <a:gd name="T101" fmla="*/ 111 h 412"/>
                <a:gd name="T102" fmla="*/ 37 w 463"/>
                <a:gd name="T103" fmla="*/ 96 h 412"/>
                <a:gd name="T104" fmla="*/ 78 w 463"/>
                <a:gd name="T105" fmla="*/ 56 h 412"/>
                <a:gd name="T106" fmla="*/ 92 w 463"/>
                <a:gd name="T107" fmla="*/ 22 h 412"/>
                <a:gd name="T108" fmla="*/ 137 w 463"/>
                <a:gd name="T109" fmla="*/ 7 h 412"/>
                <a:gd name="T110" fmla="*/ 333 w 463"/>
                <a:gd name="T111" fmla="*/ 197 h 412"/>
                <a:gd name="T112" fmla="*/ 329 w 463"/>
                <a:gd name="T113" fmla="*/ 197 h 4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63" h="412">
                  <a:moveTo>
                    <a:pt x="148" y="15"/>
                  </a:moveTo>
                  <a:lnTo>
                    <a:pt x="148" y="15"/>
                  </a:lnTo>
                  <a:lnTo>
                    <a:pt x="148" y="18"/>
                  </a:lnTo>
                  <a:lnTo>
                    <a:pt x="152" y="22"/>
                  </a:lnTo>
                  <a:lnTo>
                    <a:pt x="152" y="26"/>
                  </a:lnTo>
                  <a:lnTo>
                    <a:pt x="155" y="30"/>
                  </a:lnTo>
                  <a:lnTo>
                    <a:pt x="152" y="30"/>
                  </a:lnTo>
                  <a:lnTo>
                    <a:pt x="155" y="33"/>
                  </a:lnTo>
                  <a:lnTo>
                    <a:pt x="155" y="33"/>
                  </a:lnTo>
                  <a:lnTo>
                    <a:pt x="155" y="37"/>
                  </a:lnTo>
                  <a:lnTo>
                    <a:pt x="159" y="37"/>
                  </a:lnTo>
                  <a:lnTo>
                    <a:pt x="159" y="41"/>
                  </a:lnTo>
                  <a:lnTo>
                    <a:pt x="163" y="41"/>
                  </a:lnTo>
                  <a:lnTo>
                    <a:pt x="166" y="41"/>
                  </a:lnTo>
                  <a:lnTo>
                    <a:pt x="170" y="41"/>
                  </a:lnTo>
                  <a:lnTo>
                    <a:pt x="170" y="41"/>
                  </a:lnTo>
                  <a:lnTo>
                    <a:pt x="174" y="41"/>
                  </a:lnTo>
                  <a:lnTo>
                    <a:pt x="178" y="44"/>
                  </a:lnTo>
                  <a:lnTo>
                    <a:pt x="181" y="44"/>
                  </a:lnTo>
                  <a:lnTo>
                    <a:pt x="181" y="48"/>
                  </a:lnTo>
                  <a:lnTo>
                    <a:pt x="185" y="48"/>
                  </a:lnTo>
                  <a:lnTo>
                    <a:pt x="185" y="52"/>
                  </a:lnTo>
                  <a:lnTo>
                    <a:pt x="185" y="52"/>
                  </a:lnTo>
                  <a:lnTo>
                    <a:pt x="185" y="56"/>
                  </a:lnTo>
                  <a:lnTo>
                    <a:pt x="185" y="63"/>
                  </a:lnTo>
                  <a:lnTo>
                    <a:pt x="185" y="70"/>
                  </a:lnTo>
                  <a:lnTo>
                    <a:pt x="181" y="74"/>
                  </a:lnTo>
                  <a:lnTo>
                    <a:pt x="181" y="78"/>
                  </a:lnTo>
                  <a:lnTo>
                    <a:pt x="185" y="78"/>
                  </a:lnTo>
                  <a:lnTo>
                    <a:pt x="189" y="82"/>
                  </a:lnTo>
                  <a:lnTo>
                    <a:pt x="189" y="82"/>
                  </a:lnTo>
                  <a:lnTo>
                    <a:pt x="192" y="82"/>
                  </a:lnTo>
                  <a:lnTo>
                    <a:pt x="200" y="85"/>
                  </a:lnTo>
                  <a:lnTo>
                    <a:pt x="207" y="89"/>
                  </a:lnTo>
                  <a:lnTo>
                    <a:pt x="211" y="93"/>
                  </a:lnTo>
                  <a:lnTo>
                    <a:pt x="218" y="96"/>
                  </a:lnTo>
                  <a:lnTo>
                    <a:pt x="222" y="96"/>
                  </a:lnTo>
                  <a:lnTo>
                    <a:pt x="226" y="96"/>
                  </a:lnTo>
                  <a:lnTo>
                    <a:pt x="229" y="100"/>
                  </a:lnTo>
                  <a:lnTo>
                    <a:pt x="240" y="100"/>
                  </a:lnTo>
                  <a:lnTo>
                    <a:pt x="240" y="104"/>
                  </a:lnTo>
                  <a:lnTo>
                    <a:pt x="252" y="100"/>
                  </a:lnTo>
                  <a:lnTo>
                    <a:pt x="259" y="104"/>
                  </a:lnTo>
                  <a:lnTo>
                    <a:pt x="259" y="107"/>
                  </a:lnTo>
                  <a:lnTo>
                    <a:pt x="263" y="107"/>
                  </a:lnTo>
                  <a:lnTo>
                    <a:pt x="274" y="111"/>
                  </a:lnTo>
                  <a:lnTo>
                    <a:pt x="274" y="111"/>
                  </a:lnTo>
                  <a:lnTo>
                    <a:pt x="281" y="111"/>
                  </a:lnTo>
                  <a:lnTo>
                    <a:pt x="296" y="115"/>
                  </a:lnTo>
                  <a:lnTo>
                    <a:pt x="300" y="111"/>
                  </a:lnTo>
                  <a:lnTo>
                    <a:pt x="303" y="115"/>
                  </a:lnTo>
                  <a:lnTo>
                    <a:pt x="315" y="115"/>
                  </a:lnTo>
                  <a:lnTo>
                    <a:pt x="318" y="107"/>
                  </a:lnTo>
                  <a:lnTo>
                    <a:pt x="315" y="100"/>
                  </a:lnTo>
                  <a:lnTo>
                    <a:pt x="315" y="93"/>
                  </a:lnTo>
                  <a:lnTo>
                    <a:pt x="315" y="93"/>
                  </a:lnTo>
                  <a:lnTo>
                    <a:pt x="315" y="93"/>
                  </a:lnTo>
                  <a:lnTo>
                    <a:pt x="318" y="89"/>
                  </a:lnTo>
                  <a:lnTo>
                    <a:pt x="322" y="89"/>
                  </a:lnTo>
                  <a:lnTo>
                    <a:pt x="322" y="93"/>
                  </a:lnTo>
                  <a:lnTo>
                    <a:pt x="322" y="96"/>
                  </a:lnTo>
                  <a:lnTo>
                    <a:pt x="326" y="96"/>
                  </a:lnTo>
                  <a:lnTo>
                    <a:pt x="326" y="96"/>
                  </a:lnTo>
                  <a:lnTo>
                    <a:pt x="326" y="100"/>
                  </a:lnTo>
                  <a:lnTo>
                    <a:pt x="326" y="104"/>
                  </a:lnTo>
                  <a:lnTo>
                    <a:pt x="329" y="107"/>
                  </a:lnTo>
                  <a:lnTo>
                    <a:pt x="333" y="107"/>
                  </a:lnTo>
                  <a:lnTo>
                    <a:pt x="337" y="107"/>
                  </a:lnTo>
                  <a:lnTo>
                    <a:pt x="344" y="111"/>
                  </a:lnTo>
                  <a:lnTo>
                    <a:pt x="348" y="111"/>
                  </a:lnTo>
                  <a:lnTo>
                    <a:pt x="352" y="107"/>
                  </a:lnTo>
                  <a:lnTo>
                    <a:pt x="355" y="107"/>
                  </a:lnTo>
                  <a:lnTo>
                    <a:pt x="359" y="107"/>
                  </a:lnTo>
                  <a:lnTo>
                    <a:pt x="366" y="107"/>
                  </a:lnTo>
                  <a:lnTo>
                    <a:pt x="370" y="107"/>
                  </a:lnTo>
                  <a:lnTo>
                    <a:pt x="377" y="104"/>
                  </a:lnTo>
                  <a:lnTo>
                    <a:pt x="374" y="104"/>
                  </a:lnTo>
                  <a:lnTo>
                    <a:pt x="374" y="100"/>
                  </a:lnTo>
                  <a:lnTo>
                    <a:pt x="370" y="96"/>
                  </a:lnTo>
                  <a:lnTo>
                    <a:pt x="370" y="93"/>
                  </a:lnTo>
                  <a:lnTo>
                    <a:pt x="370" y="89"/>
                  </a:lnTo>
                  <a:lnTo>
                    <a:pt x="374" y="89"/>
                  </a:lnTo>
                  <a:lnTo>
                    <a:pt x="377" y="89"/>
                  </a:lnTo>
                  <a:lnTo>
                    <a:pt x="381" y="89"/>
                  </a:lnTo>
                  <a:lnTo>
                    <a:pt x="385" y="85"/>
                  </a:lnTo>
                  <a:lnTo>
                    <a:pt x="385" y="85"/>
                  </a:lnTo>
                  <a:lnTo>
                    <a:pt x="389" y="85"/>
                  </a:lnTo>
                  <a:lnTo>
                    <a:pt x="389" y="82"/>
                  </a:lnTo>
                  <a:lnTo>
                    <a:pt x="392" y="82"/>
                  </a:lnTo>
                  <a:lnTo>
                    <a:pt x="392" y="78"/>
                  </a:lnTo>
                  <a:lnTo>
                    <a:pt x="396" y="74"/>
                  </a:lnTo>
                  <a:lnTo>
                    <a:pt x="400" y="74"/>
                  </a:lnTo>
                  <a:lnTo>
                    <a:pt x="407" y="74"/>
                  </a:lnTo>
                  <a:lnTo>
                    <a:pt x="411" y="70"/>
                  </a:lnTo>
                  <a:lnTo>
                    <a:pt x="411" y="67"/>
                  </a:lnTo>
                  <a:lnTo>
                    <a:pt x="411" y="67"/>
                  </a:lnTo>
                  <a:lnTo>
                    <a:pt x="415" y="63"/>
                  </a:lnTo>
                  <a:lnTo>
                    <a:pt x="418" y="67"/>
                  </a:lnTo>
                  <a:lnTo>
                    <a:pt x="422" y="67"/>
                  </a:lnTo>
                  <a:lnTo>
                    <a:pt x="429" y="67"/>
                  </a:lnTo>
                  <a:lnTo>
                    <a:pt x="429" y="67"/>
                  </a:lnTo>
                  <a:lnTo>
                    <a:pt x="429" y="63"/>
                  </a:lnTo>
                  <a:lnTo>
                    <a:pt x="437" y="59"/>
                  </a:lnTo>
                  <a:lnTo>
                    <a:pt x="440" y="59"/>
                  </a:lnTo>
                  <a:lnTo>
                    <a:pt x="440" y="63"/>
                  </a:lnTo>
                  <a:lnTo>
                    <a:pt x="444" y="63"/>
                  </a:lnTo>
                  <a:lnTo>
                    <a:pt x="444" y="63"/>
                  </a:lnTo>
                  <a:lnTo>
                    <a:pt x="440" y="67"/>
                  </a:lnTo>
                  <a:lnTo>
                    <a:pt x="444" y="70"/>
                  </a:lnTo>
                  <a:lnTo>
                    <a:pt x="444" y="70"/>
                  </a:lnTo>
                  <a:lnTo>
                    <a:pt x="448" y="70"/>
                  </a:lnTo>
                  <a:lnTo>
                    <a:pt x="448" y="70"/>
                  </a:lnTo>
                  <a:lnTo>
                    <a:pt x="452" y="74"/>
                  </a:lnTo>
                  <a:lnTo>
                    <a:pt x="452" y="78"/>
                  </a:lnTo>
                  <a:lnTo>
                    <a:pt x="448" y="78"/>
                  </a:lnTo>
                  <a:lnTo>
                    <a:pt x="448" y="82"/>
                  </a:lnTo>
                  <a:lnTo>
                    <a:pt x="452" y="82"/>
                  </a:lnTo>
                  <a:lnTo>
                    <a:pt x="455" y="82"/>
                  </a:lnTo>
                  <a:lnTo>
                    <a:pt x="459" y="82"/>
                  </a:lnTo>
                  <a:lnTo>
                    <a:pt x="459" y="85"/>
                  </a:lnTo>
                  <a:lnTo>
                    <a:pt x="463" y="89"/>
                  </a:lnTo>
                  <a:lnTo>
                    <a:pt x="459" y="89"/>
                  </a:lnTo>
                  <a:lnTo>
                    <a:pt x="459" y="93"/>
                  </a:lnTo>
                  <a:lnTo>
                    <a:pt x="459" y="96"/>
                  </a:lnTo>
                  <a:lnTo>
                    <a:pt x="455" y="96"/>
                  </a:lnTo>
                  <a:lnTo>
                    <a:pt x="452" y="93"/>
                  </a:lnTo>
                  <a:lnTo>
                    <a:pt x="448" y="96"/>
                  </a:lnTo>
                  <a:lnTo>
                    <a:pt x="444" y="96"/>
                  </a:lnTo>
                  <a:lnTo>
                    <a:pt x="440" y="100"/>
                  </a:lnTo>
                  <a:lnTo>
                    <a:pt x="437" y="107"/>
                  </a:lnTo>
                  <a:lnTo>
                    <a:pt x="433" y="107"/>
                  </a:lnTo>
                  <a:lnTo>
                    <a:pt x="429" y="115"/>
                  </a:lnTo>
                  <a:lnTo>
                    <a:pt x="426" y="119"/>
                  </a:lnTo>
                  <a:lnTo>
                    <a:pt x="429" y="119"/>
                  </a:lnTo>
                  <a:lnTo>
                    <a:pt x="426" y="126"/>
                  </a:lnTo>
                  <a:lnTo>
                    <a:pt x="422" y="133"/>
                  </a:lnTo>
                  <a:lnTo>
                    <a:pt x="422" y="133"/>
                  </a:lnTo>
                  <a:lnTo>
                    <a:pt x="426" y="137"/>
                  </a:lnTo>
                  <a:lnTo>
                    <a:pt x="422" y="145"/>
                  </a:lnTo>
                  <a:lnTo>
                    <a:pt x="422" y="152"/>
                  </a:lnTo>
                  <a:lnTo>
                    <a:pt x="418" y="156"/>
                  </a:lnTo>
                  <a:lnTo>
                    <a:pt x="415" y="156"/>
                  </a:lnTo>
                  <a:lnTo>
                    <a:pt x="411" y="156"/>
                  </a:lnTo>
                  <a:lnTo>
                    <a:pt x="407" y="156"/>
                  </a:lnTo>
                  <a:lnTo>
                    <a:pt x="411" y="163"/>
                  </a:lnTo>
                  <a:lnTo>
                    <a:pt x="411" y="167"/>
                  </a:lnTo>
                  <a:lnTo>
                    <a:pt x="411" y="171"/>
                  </a:lnTo>
                  <a:lnTo>
                    <a:pt x="407" y="171"/>
                  </a:lnTo>
                  <a:lnTo>
                    <a:pt x="407" y="174"/>
                  </a:lnTo>
                  <a:lnTo>
                    <a:pt x="407" y="178"/>
                  </a:lnTo>
                  <a:lnTo>
                    <a:pt x="407" y="182"/>
                  </a:lnTo>
                  <a:lnTo>
                    <a:pt x="403" y="185"/>
                  </a:lnTo>
                  <a:lnTo>
                    <a:pt x="403" y="189"/>
                  </a:lnTo>
                  <a:lnTo>
                    <a:pt x="400" y="189"/>
                  </a:lnTo>
                  <a:lnTo>
                    <a:pt x="400" y="189"/>
                  </a:lnTo>
                  <a:lnTo>
                    <a:pt x="400" y="193"/>
                  </a:lnTo>
                  <a:lnTo>
                    <a:pt x="400" y="193"/>
                  </a:lnTo>
                  <a:lnTo>
                    <a:pt x="400" y="189"/>
                  </a:lnTo>
                  <a:lnTo>
                    <a:pt x="400" y="189"/>
                  </a:lnTo>
                  <a:lnTo>
                    <a:pt x="400" y="189"/>
                  </a:lnTo>
                  <a:lnTo>
                    <a:pt x="396" y="185"/>
                  </a:lnTo>
                  <a:lnTo>
                    <a:pt x="396" y="182"/>
                  </a:lnTo>
                  <a:lnTo>
                    <a:pt x="396" y="174"/>
                  </a:lnTo>
                  <a:lnTo>
                    <a:pt x="392" y="174"/>
                  </a:lnTo>
                  <a:lnTo>
                    <a:pt x="392" y="171"/>
                  </a:lnTo>
                  <a:lnTo>
                    <a:pt x="392" y="167"/>
                  </a:lnTo>
                  <a:lnTo>
                    <a:pt x="392" y="163"/>
                  </a:lnTo>
                  <a:lnTo>
                    <a:pt x="392" y="163"/>
                  </a:lnTo>
                  <a:lnTo>
                    <a:pt x="389" y="163"/>
                  </a:lnTo>
                  <a:lnTo>
                    <a:pt x="385" y="159"/>
                  </a:lnTo>
                  <a:lnTo>
                    <a:pt x="385" y="163"/>
                  </a:lnTo>
                  <a:lnTo>
                    <a:pt x="385" y="163"/>
                  </a:lnTo>
                  <a:lnTo>
                    <a:pt x="385" y="163"/>
                  </a:lnTo>
                  <a:lnTo>
                    <a:pt x="385" y="167"/>
                  </a:lnTo>
                  <a:lnTo>
                    <a:pt x="381" y="171"/>
                  </a:lnTo>
                  <a:lnTo>
                    <a:pt x="385" y="171"/>
                  </a:lnTo>
                  <a:lnTo>
                    <a:pt x="385" y="171"/>
                  </a:lnTo>
                  <a:lnTo>
                    <a:pt x="381" y="171"/>
                  </a:lnTo>
                  <a:lnTo>
                    <a:pt x="377" y="171"/>
                  </a:lnTo>
                  <a:lnTo>
                    <a:pt x="377" y="167"/>
                  </a:lnTo>
                  <a:lnTo>
                    <a:pt x="377" y="167"/>
                  </a:lnTo>
                  <a:lnTo>
                    <a:pt x="374" y="163"/>
                  </a:lnTo>
                  <a:lnTo>
                    <a:pt x="374" y="159"/>
                  </a:lnTo>
                  <a:lnTo>
                    <a:pt x="374" y="159"/>
                  </a:lnTo>
                  <a:lnTo>
                    <a:pt x="374" y="156"/>
                  </a:lnTo>
                  <a:lnTo>
                    <a:pt x="374" y="156"/>
                  </a:lnTo>
                  <a:lnTo>
                    <a:pt x="377" y="152"/>
                  </a:lnTo>
                  <a:lnTo>
                    <a:pt x="377" y="156"/>
                  </a:lnTo>
                  <a:lnTo>
                    <a:pt x="381" y="156"/>
                  </a:lnTo>
                  <a:lnTo>
                    <a:pt x="381" y="152"/>
                  </a:lnTo>
                  <a:lnTo>
                    <a:pt x="381" y="152"/>
                  </a:lnTo>
                  <a:lnTo>
                    <a:pt x="385" y="148"/>
                  </a:lnTo>
                  <a:lnTo>
                    <a:pt x="385" y="145"/>
                  </a:lnTo>
                  <a:lnTo>
                    <a:pt x="385" y="141"/>
                  </a:lnTo>
                  <a:lnTo>
                    <a:pt x="389" y="137"/>
                  </a:lnTo>
                  <a:lnTo>
                    <a:pt x="385" y="137"/>
                  </a:lnTo>
                  <a:lnTo>
                    <a:pt x="385" y="133"/>
                  </a:lnTo>
                  <a:lnTo>
                    <a:pt x="381" y="137"/>
                  </a:lnTo>
                  <a:lnTo>
                    <a:pt x="381" y="133"/>
                  </a:lnTo>
                  <a:lnTo>
                    <a:pt x="377" y="133"/>
                  </a:lnTo>
                  <a:lnTo>
                    <a:pt x="374" y="133"/>
                  </a:lnTo>
                  <a:lnTo>
                    <a:pt x="366" y="133"/>
                  </a:lnTo>
                  <a:lnTo>
                    <a:pt x="363" y="133"/>
                  </a:lnTo>
                  <a:lnTo>
                    <a:pt x="355" y="133"/>
                  </a:lnTo>
                  <a:lnTo>
                    <a:pt x="352" y="133"/>
                  </a:lnTo>
                  <a:lnTo>
                    <a:pt x="352" y="133"/>
                  </a:lnTo>
                  <a:lnTo>
                    <a:pt x="348" y="133"/>
                  </a:lnTo>
                  <a:lnTo>
                    <a:pt x="348" y="130"/>
                  </a:lnTo>
                  <a:lnTo>
                    <a:pt x="344" y="126"/>
                  </a:lnTo>
                  <a:lnTo>
                    <a:pt x="344" y="126"/>
                  </a:lnTo>
                  <a:lnTo>
                    <a:pt x="344" y="122"/>
                  </a:lnTo>
                  <a:lnTo>
                    <a:pt x="344" y="119"/>
                  </a:lnTo>
                  <a:lnTo>
                    <a:pt x="340" y="119"/>
                  </a:lnTo>
                  <a:lnTo>
                    <a:pt x="340" y="119"/>
                  </a:lnTo>
                  <a:lnTo>
                    <a:pt x="337" y="119"/>
                  </a:lnTo>
                  <a:lnTo>
                    <a:pt x="337" y="119"/>
                  </a:lnTo>
                  <a:lnTo>
                    <a:pt x="333" y="115"/>
                  </a:lnTo>
                  <a:lnTo>
                    <a:pt x="333" y="115"/>
                  </a:lnTo>
                  <a:lnTo>
                    <a:pt x="329" y="119"/>
                  </a:lnTo>
                  <a:lnTo>
                    <a:pt x="333" y="119"/>
                  </a:lnTo>
                  <a:lnTo>
                    <a:pt x="333" y="119"/>
                  </a:lnTo>
                  <a:lnTo>
                    <a:pt x="329" y="119"/>
                  </a:lnTo>
                  <a:lnTo>
                    <a:pt x="326" y="115"/>
                  </a:lnTo>
                  <a:lnTo>
                    <a:pt x="326" y="115"/>
                  </a:lnTo>
                  <a:lnTo>
                    <a:pt x="326" y="111"/>
                  </a:lnTo>
                  <a:lnTo>
                    <a:pt x="322" y="111"/>
                  </a:lnTo>
                  <a:lnTo>
                    <a:pt x="322" y="111"/>
                  </a:lnTo>
                  <a:lnTo>
                    <a:pt x="322" y="111"/>
                  </a:lnTo>
                  <a:lnTo>
                    <a:pt x="322" y="115"/>
                  </a:lnTo>
                  <a:lnTo>
                    <a:pt x="322" y="115"/>
                  </a:lnTo>
                  <a:lnTo>
                    <a:pt x="322" y="119"/>
                  </a:lnTo>
                  <a:lnTo>
                    <a:pt x="318" y="122"/>
                  </a:lnTo>
                  <a:lnTo>
                    <a:pt x="318" y="126"/>
                  </a:lnTo>
                  <a:lnTo>
                    <a:pt x="326" y="130"/>
                  </a:lnTo>
                  <a:lnTo>
                    <a:pt x="329" y="130"/>
                  </a:lnTo>
                  <a:lnTo>
                    <a:pt x="333" y="130"/>
                  </a:lnTo>
                  <a:lnTo>
                    <a:pt x="329" y="130"/>
                  </a:lnTo>
                  <a:lnTo>
                    <a:pt x="333" y="133"/>
                  </a:lnTo>
                  <a:lnTo>
                    <a:pt x="329" y="137"/>
                  </a:lnTo>
                  <a:lnTo>
                    <a:pt x="329" y="133"/>
                  </a:lnTo>
                  <a:lnTo>
                    <a:pt x="326" y="137"/>
                  </a:lnTo>
                  <a:lnTo>
                    <a:pt x="326" y="141"/>
                  </a:lnTo>
                  <a:lnTo>
                    <a:pt x="322" y="141"/>
                  </a:lnTo>
                  <a:lnTo>
                    <a:pt x="322" y="148"/>
                  </a:lnTo>
                  <a:lnTo>
                    <a:pt x="326" y="152"/>
                  </a:lnTo>
                  <a:lnTo>
                    <a:pt x="329" y="152"/>
                  </a:lnTo>
                  <a:lnTo>
                    <a:pt x="333" y="156"/>
                  </a:lnTo>
                  <a:lnTo>
                    <a:pt x="333" y="163"/>
                  </a:lnTo>
                  <a:lnTo>
                    <a:pt x="333" y="167"/>
                  </a:lnTo>
                  <a:lnTo>
                    <a:pt x="333" y="167"/>
                  </a:lnTo>
                  <a:lnTo>
                    <a:pt x="333" y="174"/>
                  </a:lnTo>
                  <a:lnTo>
                    <a:pt x="340" y="178"/>
                  </a:lnTo>
                  <a:lnTo>
                    <a:pt x="340" y="182"/>
                  </a:lnTo>
                  <a:lnTo>
                    <a:pt x="340" y="185"/>
                  </a:lnTo>
                  <a:lnTo>
                    <a:pt x="340" y="189"/>
                  </a:lnTo>
                  <a:lnTo>
                    <a:pt x="340" y="189"/>
                  </a:lnTo>
                  <a:lnTo>
                    <a:pt x="340" y="193"/>
                  </a:lnTo>
                  <a:lnTo>
                    <a:pt x="340" y="197"/>
                  </a:lnTo>
                  <a:lnTo>
                    <a:pt x="337" y="193"/>
                  </a:lnTo>
                  <a:lnTo>
                    <a:pt x="337" y="197"/>
                  </a:lnTo>
                  <a:lnTo>
                    <a:pt x="337" y="193"/>
                  </a:lnTo>
                  <a:lnTo>
                    <a:pt x="333" y="193"/>
                  </a:lnTo>
                  <a:lnTo>
                    <a:pt x="333" y="189"/>
                  </a:lnTo>
                  <a:lnTo>
                    <a:pt x="333" y="189"/>
                  </a:lnTo>
                  <a:lnTo>
                    <a:pt x="333" y="193"/>
                  </a:lnTo>
                  <a:lnTo>
                    <a:pt x="333" y="193"/>
                  </a:lnTo>
                  <a:lnTo>
                    <a:pt x="333" y="193"/>
                  </a:lnTo>
                  <a:lnTo>
                    <a:pt x="329" y="193"/>
                  </a:lnTo>
                  <a:lnTo>
                    <a:pt x="329" y="193"/>
                  </a:lnTo>
                  <a:lnTo>
                    <a:pt x="326" y="193"/>
                  </a:lnTo>
                  <a:lnTo>
                    <a:pt x="326" y="189"/>
                  </a:lnTo>
                  <a:lnTo>
                    <a:pt x="326" y="185"/>
                  </a:lnTo>
                  <a:lnTo>
                    <a:pt x="326" y="185"/>
                  </a:lnTo>
                  <a:lnTo>
                    <a:pt x="322" y="185"/>
                  </a:lnTo>
                  <a:lnTo>
                    <a:pt x="322" y="185"/>
                  </a:lnTo>
                  <a:lnTo>
                    <a:pt x="322" y="185"/>
                  </a:lnTo>
                  <a:lnTo>
                    <a:pt x="326" y="185"/>
                  </a:lnTo>
                  <a:lnTo>
                    <a:pt x="322" y="189"/>
                  </a:lnTo>
                  <a:lnTo>
                    <a:pt x="322" y="189"/>
                  </a:lnTo>
                  <a:lnTo>
                    <a:pt x="322" y="193"/>
                  </a:lnTo>
                  <a:lnTo>
                    <a:pt x="318" y="193"/>
                  </a:lnTo>
                  <a:lnTo>
                    <a:pt x="311" y="197"/>
                  </a:lnTo>
                  <a:lnTo>
                    <a:pt x="307" y="200"/>
                  </a:lnTo>
                  <a:lnTo>
                    <a:pt x="307" y="200"/>
                  </a:lnTo>
                  <a:lnTo>
                    <a:pt x="307" y="204"/>
                  </a:lnTo>
                  <a:lnTo>
                    <a:pt x="307" y="208"/>
                  </a:lnTo>
                  <a:lnTo>
                    <a:pt x="307" y="208"/>
                  </a:lnTo>
                  <a:lnTo>
                    <a:pt x="307" y="211"/>
                  </a:lnTo>
                  <a:lnTo>
                    <a:pt x="307" y="211"/>
                  </a:lnTo>
                  <a:lnTo>
                    <a:pt x="303" y="215"/>
                  </a:lnTo>
                  <a:lnTo>
                    <a:pt x="303" y="215"/>
                  </a:lnTo>
                  <a:lnTo>
                    <a:pt x="303" y="215"/>
                  </a:lnTo>
                  <a:lnTo>
                    <a:pt x="303" y="219"/>
                  </a:lnTo>
                  <a:lnTo>
                    <a:pt x="296" y="222"/>
                  </a:lnTo>
                  <a:lnTo>
                    <a:pt x="296" y="222"/>
                  </a:lnTo>
                  <a:lnTo>
                    <a:pt x="289" y="230"/>
                  </a:lnTo>
                  <a:lnTo>
                    <a:pt x="289" y="226"/>
                  </a:lnTo>
                  <a:lnTo>
                    <a:pt x="289" y="226"/>
                  </a:lnTo>
                  <a:lnTo>
                    <a:pt x="285" y="226"/>
                  </a:lnTo>
                  <a:lnTo>
                    <a:pt x="285" y="226"/>
                  </a:lnTo>
                  <a:lnTo>
                    <a:pt x="281" y="226"/>
                  </a:lnTo>
                  <a:lnTo>
                    <a:pt x="281" y="226"/>
                  </a:lnTo>
                  <a:lnTo>
                    <a:pt x="281" y="230"/>
                  </a:lnTo>
                  <a:lnTo>
                    <a:pt x="281" y="230"/>
                  </a:lnTo>
                  <a:lnTo>
                    <a:pt x="285" y="230"/>
                  </a:lnTo>
                  <a:lnTo>
                    <a:pt x="285" y="230"/>
                  </a:lnTo>
                  <a:lnTo>
                    <a:pt x="274" y="237"/>
                  </a:lnTo>
                  <a:lnTo>
                    <a:pt x="270" y="245"/>
                  </a:lnTo>
                  <a:lnTo>
                    <a:pt x="255" y="256"/>
                  </a:lnTo>
                  <a:lnTo>
                    <a:pt x="255" y="260"/>
                  </a:lnTo>
                  <a:lnTo>
                    <a:pt x="252" y="263"/>
                  </a:lnTo>
                  <a:lnTo>
                    <a:pt x="244" y="267"/>
                  </a:lnTo>
                  <a:lnTo>
                    <a:pt x="240" y="267"/>
                  </a:lnTo>
                  <a:lnTo>
                    <a:pt x="240" y="271"/>
                  </a:lnTo>
                  <a:lnTo>
                    <a:pt x="240" y="274"/>
                  </a:lnTo>
                  <a:lnTo>
                    <a:pt x="237" y="278"/>
                  </a:lnTo>
                  <a:lnTo>
                    <a:pt x="233" y="282"/>
                  </a:lnTo>
                  <a:lnTo>
                    <a:pt x="226" y="282"/>
                  </a:lnTo>
                  <a:lnTo>
                    <a:pt x="222" y="282"/>
                  </a:lnTo>
                  <a:lnTo>
                    <a:pt x="222" y="286"/>
                  </a:lnTo>
                  <a:lnTo>
                    <a:pt x="218" y="289"/>
                  </a:lnTo>
                  <a:lnTo>
                    <a:pt x="215" y="289"/>
                  </a:lnTo>
                  <a:lnTo>
                    <a:pt x="215" y="289"/>
                  </a:lnTo>
                  <a:lnTo>
                    <a:pt x="211" y="289"/>
                  </a:lnTo>
                  <a:lnTo>
                    <a:pt x="207" y="293"/>
                  </a:lnTo>
                  <a:lnTo>
                    <a:pt x="207" y="297"/>
                  </a:lnTo>
                  <a:lnTo>
                    <a:pt x="207" y="300"/>
                  </a:lnTo>
                  <a:lnTo>
                    <a:pt x="207" y="308"/>
                  </a:lnTo>
                  <a:lnTo>
                    <a:pt x="207" y="312"/>
                  </a:lnTo>
                  <a:lnTo>
                    <a:pt x="207" y="315"/>
                  </a:lnTo>
                  <a:lnTo>
                    <a:pt x="207" y="326"/>
                  </a:lnTo>
                  <a:lnTo>
                    <a:pt x="211" y="330"/>
                  </a:lnTo>
                  <a:lnTo>
                    <a:pt x="211" y="334"/>
                  </a:lnTo>
                  <a:lnTo>
                    <a:pt x="207" y="345"/>
                  </a:lnTo>
                  <a:lnTo>
                    <a:pt x="203" y="352"/>
                  </a:lnTo>
                  <a:lnTo>
                    <a:pt x="203" y="360"/>
                  </a:lnTo>
                  <a:lnTo>
                    <a:pt x="203" y="360"/>
                  </a:lnTo>
                  <a:lnTo>
                    <a:pt x="207" y="371"/>
                  </a:lnTo>
                  <a:lnTo>
                    <a:pt x="207" y="375"/>
                  </a:lnTo>
                  <a:lnTo>
                    <a:pt x="203" y="378"/>
                  </a:lnTo>
                  <a:lnTo>
                    <a:pt x="200" y="375"/>
                  </a:lnTo>
                  <a:lnTo>
                    <a:pt x="196" y="378"/>
                  </a:lnTo>
                  <a:lnTo>
                    <a:pt x="196" y="378"/>
                  </a:lnTo>
                  <a:lnTo>
                    <a:pt x="196" y="382"/>
                  </a:lnTo>
                  <a:lnTo>
                    <a:pt x="192" y="386"/>
                  </a:lnTo>
                  <a:lnTo>
                    <a:pt x="189" y="389"/>
                  </a:lnTo>
                  <a:lnTo>
                    <a:pt x="192" y="389"/>
                  </a:lnTo>
                  <a:lnTo>
                    <a:pt x="196" y="393"/>
                  </a:lnTo>
                  <a:lnTo>
                    <a:pt x="196" y="393"/>
                  </a:lnTo>
                  <a:lnTo>
                    <a:pt x="196" y="393"/>
                  </a:lnTo>
                  <a:lnTo>
                    <a:pt x="196" y="393"/>
                  </a:lnTo>
                  <a:lnTo>
                    <a:pt x="192" y="393"/>
                  </a:lnTo>
                  <a:lnTo>
                    <a:pt x="185" y="393"/>
                  </a:lnTo>
                  <a:lnTo>
                    <a:pt x="185" y="393"/>
                  </a:lnTo>
                  <a:lnTo>
                    <a:pt x="181" y="397"/>
                  </a:lnTo>
                  <a:lnTo>
                    <a:pt x="178" y="401"/>
                  </a:lnTo>
                  <a:lnTo>
                    <a:pt x="178" y="401"/>
                  </a:lnTo>
                  <a:lnTo>
                    <a:pt x="178" y="401"/>
                  </a:lnTo>
                  <a:lnTo>
                    <a:pt x="178" y="404"/>
                  </a:lnTo>
                  <a:lnTo>
                    <a:pt x="178" y="408"/>
                  </a:lnTo>
                  <a:lnTo>
                    <a:pt x="170" y="412"/>
                  </a:lnTo>
                  <a:lnTo>
                    <a:pt x="163" y="408"/>
                  </a:lnTo>
                  <a:lnTo>
                    <a:pt x="159" y="408"/>
                  </a:lnTo>
                  <a:lnTo>
                    <a:pt x="155" y="401"/>
                  </a:lnTo>
                  <a:lnTo>
                    <a:pt x="148" y="389"/>
                  </a:lnTo>
                  <a:lnTo>
                    <a:pt x="148" y="386"/>
                  </a:lnTo>
                  <a:lnTo>
                    <a:pt x="148" y="378"/>
                  </a:lnTo>
                  <a:lnTo>
                    <a:pt x="144" y="371"/>
                  </a:lnTo>
                  <a:lnTo>
                    <a:pt x="144" y="371"/>
                  </a:lnTo>
                  <a:lnTo>
                    <a:pt x="141" y="371"/>
                  </a:lnTo>
                  <a:lnTo>
                    <a:pt x="141" y="363"/>
                  </a:lnTo>
                  <a:lnTo>
                    <a:pt x="137" y="360"/>
                  </a:lnTo>
                  <a:lnTo>
                    <a:pt x="133" y="356"/>
                  </a:lnTo>
                  <a:lnTo>
                    <a:pt x="129" y="352"/>
                  </a:lnTo>
                  <a:lnTo>
                    <a:pt x="129" y="352"/>
                  </a:lnTo>
                  <a:lnTo>
                    <a:pt x="126" y="345"/>
                  </a:lnTo>
                  <a:lnTo>
                    <a:pt x="122" y="341"/>
                  </a:lnTo>
                  <a:lnTo>
                    <a:pt x="122" y="341"/>
                  </a:lnTo>
                  <a:lnTo>
                    <a:pt x="122" y="334"/>
                  </a:lnTo>
                  <a:lnTo>
                    <a:pt x="118" y="334"/>
                  </a:lnTo>
                  <a:lnTo>
                    <a:pt x="115" y="326"/>
                  </a:lnTo>
                  <a:lnTo>
                    <a:pt x="115" y="323"/>
                  </a:lnTo>
                  <a:lnTo>
                    <a:pt x="115" y="319"/>
                  </a:lnTo>
                  <a:lnTo>
                    <a:pt x="111" y="315"/>
                  </a:lnTo>
                  <a:lnTo>
                    <a:pt x="111" y="312"/>
                  </a:lnTo>
                  <a:lnTo>
                    <a:pt x="111" y="312"/>
                  </a:lnTo>
                  <a:lnTo>
                    <a:pt x="107" y="304"/>
                  </a:lnTo>
                  <a:lnTo>
                    <a:pt x="107" y="304"/>
                  </a:lnTo>
                  <a:lnTo>
                    <a:pt x="103" y="304"/>
                  </a:lnTo>
                  <a:lnTo>
                    <a:pt x="100" y="297"/>
                  </a:lnTo>
                  <a:lnTo>
                    <a:pt x="100" y="297"/>
                  </a:lnTo>
                  <a:lnTo>
                    <a:pt x="100" y="293"/>
                  </a:lnTo>
                  <a:lnTo>
                    <a:pt x="96" y="289"/>
                  </a:lnTo>
                  <a:lnTo>
                    <a:pt x="96" y="289"/>
                  </a:lnTo>
                  <a:lnTo>
                    <a:pt x="92" y="282"/>
                  </a:lnTo>
                  <a:lnTo>
                    <a:pt x="92" y="274"/>
                  </a:lnTo>
                  <a:lnTo>
                    <a:pt x="85" y="260"/>
                  </a:lnTo>
                  <a:lnTo>
                    <a:pt x="85" y="256"/>
                  </a:lnTo>
                  <a:lnTo>
                    <a:pt x="81" y="252"/>
                  </a:lnTo>
                  <a:lnTo>
                    <a:pt x="85" y="252"/>
                  </a:lnTo>
                  <a:lnTo>
                    <a:pt x="81" y="248"/>
                  </a:lnTo>
                  <a:lnTo>
                    <a:pt x="81" y="245"/>
                  </a:lnTo>
                  <a:lnTo>
                    <a:pt x="85" y="245"/>
                  </a:lnTo>
                  <a:lnTo>
                    <a:pt x="81" y="241"/>
                  </a:lnTo>
                  <a:lnTo>
                    <a:pt x="81" y="237"/>
                  </a:lnTo>
                  <a:lnTo>
                    <a:pt x="78" y="230"/>
                  </a:lnTo>
                  <a:lnTo>
                    <a:pt x="74" y="226"/>
                  </a:lnTo>
                  <a:lnTo>
                    <a:pt x="78" y="222"/>
                  </a:lnTo>
                  <a:lnTo>
                    <a:pt x="78" y="222"/>
                  </a:lnTo>
                  <a:lnTo>
                    <a:pt x="78" y="219"/>
                  </a:lnTo>
                  <a:lnTo>
                    <a:pt x="78" y="219"/>
                  </a:lnTo>
                  <a:lnTo>
                    <a:pt x="78" y="211"/>
                  </a:lnTo>
                  <a:lnTo>
                    <a:pt x="78" y="208"/>
                  </a:lnTo>
                  <a:lnTo>
                    <a:pt x="74" y="208"/>
                  </a:lnTo>
                  <a:lnTo>
                    <a:pt x="74" y="200"/>
                  </a:lnTo>
                  <a:lnTo>
                    <a:pt x="78" y="197"/>
                  </a:lnTo>
                  <a:lnTo>
                    <a:pt x="78" y="197"/>
                  </a:lnTo>
                  <a:lnTo>
                    <a:pt x="81" y="197"/>
                  </a:lnTo>
                  <a:lnTo>
                    <a:pt x="78" y="197"/>
                  </a:lnTo>
                  <a:lnTo>
                    <a:pt x="74" y="197"/>
                  </a:lnTo>
                  <a:lnTo>
                    <a:pt x="70" y="197"/>
                  </a:lnTo>
                  <a:lnTo>
                    <a:pt x="70" y="193"/>
                  </a:lnTo>
                  <a:lnTo>
                    <a:pt x="70" y="193"/>
                  </a:lnTo>
                  <a:lnTo>
                    <a:pt x="70" y="189"/>
                  </a:lnTo>
                  <a:lnTo>
                    <a:pt x="70" y="189"/>
                  </a:lnTo>
                  <a:lnTo>
                    <a:pt x="74" y="189"/>
                  </a:lnTo>
                  <a:lnTo>
                    <a:pt x="78" y="185"/>
                  </a:lnTo>
                  <a:lnTo>
                    <a:pt x="78" y="185"/>
                  </a:lnTo>
                  <a:lnTo>
                    <a:pt x="74" y="185"/>
                  </a:lnTo>
                  <a:lnTo>
                    <a:pt x="74" y="185"/>
                  </a:lnTo>
                  <a:lnTo>
                    <a:pt x="70" y="185"/>
                  </a:lnTo>
                  <a:lnTo>
                    <a:pt x="66" y="182"/>
                  </a:lnTo>
                  <a:lnTo>
                    <a:pt x="66" y="185"/>
                  </a:lnTo>
                  <a:lnTo>
                    <a:pt x="66" y="189"/>
                  </a:lnTo>
                  <a:lnTo>
                    <a:pt x="63" y="193"/>
                  </a:lnTo>
                  <a:lnTo>
                    <a:pt x="66" y="197"/>
                  </a:lnTo>
                  <a:lnTo>
                    <a:pt x="66" y="200"/>
                  </a:lnTo>
                  <a:lnTo>
                    <a:pt x="63" y="204"/>
                  </a:lnTo>
                  <a:lnTo>
                    <a:pt x="63" y="204"/>
                  </a:lnTo>
                  <a:lnTo>
                    <a:pt x="59" y="208"/>
                  </a:lnTo>
                  <a:lnTo>
                    <a:pt x="48" y="211"/>
                  </a:lnTo>
                  <a:lnTo>
                    <a:pt x="44" y="215"/>
                  </a:lnTo>
                  <a:lnTo>
                    <a:pt x="41" y="211"/>
                  </a:lnTo>
                  <a:lnTo>
                    <a:pt x="26" y="204"/>
                  </a:lnTo>
                  <a:lnTo>
                    <a:pt x="22" y="197"/>
                  </a:lnTo>
                  <a:lnTo>
                    <a:pt x="22" y="197"/>
                  </a:lnTo>
                  <a:lnTo>
                    <a:pt x="22" y="197"/>
                  </a:lnTo>
                  <a:lnTo>
                    <a:pt x="18" y="197"/>
                  </a:lnTo>
                  <a:lnTo>
                    <a:pt x="11" y="189"/>
                  </a:lnTo>
                  <a:lnTo>
                    <a:pt x="11" y="185"/>
                  </a:lnTo>
                  <a:lnTo>
                    <a:pt x="11" y="185"/>
                  </a:lnTo>
                  <a:lnTo>
                    <a:pt x="15" y="185"/>
                  </a:lnTo>
                  <a:lnTo>
                    <a:pt x="15" y="185"/>
                  </a:lnTo>
                  <a:lnTo>
                    <a:pt x="15" y="185"/>
                  </a:lnTo>
                  <a:lnTo>
                    <a:pt x="15" y="189"/>
                  </a:lnTo>
                  <a:lnTo>
                    <a:pt x="18" y="189"/>
                  </a:lnTo>
                  <a:lnTo>
                    <a:pt x="18" y="189"/>
                  </a:lnTo>
                  <a:lnTo>
                    <a:pt x="22" y="185"/>
                  </a:lnTo>
                  <a:lnTo>
                    <a:pt x="22" y="189"/>
                  </a:lnTo>
                  <a:lnTo>
                    <a:pt x="22" y="185"/>
                  </a:lnTo>
                  <a:lnTo>
                    <a:pt x="29" y="182"/>
                  </a:lnTo>
                  <a:lnTo>
                    <a:pt x="33" y="182"/>
                  </a:lnTo>
                  <a:lnTo>
                    <a:pt x="37" y="178"/>
                  </a:lnTo>
                  <a:lnTo>
                    <a:pt x="37" y="178"/>
                  </a:lnTo>
                  <a:lnTo>
                    <a:pt x="37" y="174"/>
                  </a:lnTo>
                  <a:lnTo>
                    <a:pt x="33" y="174"/>
                  </a:lnTo>
                  <a:lnTo>
                    <a:pt x="33" y="174"/>
                  </a:lnTo>
                  <a:lnTo>
                    <a:pt x="33" y="174"/>
                  </a:lnTo>
                  <a:lnTo>
                    <a:pt x="33" y="178"/>
                  </a:lnTo>
                  <a:lnTo>
                    <a:pt x="26" y="178"/>
                  </a:lnTo>
                  <a:lnTo>
                    <a:pt x="22" y="178"/>
                  </a:lnTo>
                  <a:lnTo>
                    <a:pt x="18" y="182"/>
                  </a:lnTo>
                  <a:lnTo>
                    <a:pt x="7" y="178"/>
                  </a:lnTo>
                  <a:lnTo>
                    <a:pt x="4" y="171"/>
                  </a:lnTo>
                  <a:lnTo>
                    <a:pt x="0" y="171"/>
                  </a:lnTo>
                  <a:lnTo>
                    <a:pt x="4" y="167"/>
                  </a:lnTo>
                  <a:lnTo>
                    <a:pt x="4" y="163"/>
                  </a:lnTo>
                  <a:lnTo>
                    <a:pt x="7" y="163"/>
                  </a:lnTo>
                  <a:lnTo>
                    <a:pt x="4" y="163"/>
                  </a:lnTo>
                  <a:lnTo>
                    <a:pt x="0" y="167"/>
                  </a:lnTo>
                  <a:lnTo>
                    <a:pt x="0" y="163"/>
                  </a:lnTo>
                  <a:lnTo>
                    <a:pt x="4" y="159"/>
                  </a:lnTo>
                  <a:lnTo>
                    <a:pt x="4" y="159"/>
                  </a:lnTo>
                  <a:lnTo>
                    <a:pt x="7" y="156"/>
                  </a:lnTo>
                  <a:lnTo>
                    <a:pt x="11" y="156"/>
                  </a:lnTo>
                  <a:lnTo>
                    <a:pt x="11" y="156"/>
                  </a:lnTo>
                  <a:lnTo>
                    <a:pt x="22" y="156"/>
                  </a:lnTo>
                  <a:lnTo>
                    <a:pt x="29" y="152"/>
                  </a:lnTo>
                  <a:lnTo>
                    <a:pt x="29" y="152"/>
                  </a:lnTo>
                  <a:lnTo>
                    <a:pt x="33" y="152"/>
                  </a:lnTo>
                  <a:lnTo>
                    <a:pt x="33" y="152"/>
                  </a:lnTo>
                  <a:lnTo>
                    <a:pt x="37" y="156"/>
                  </a:lnTo>
                  <a:lnTo>
                    <a:pt x="41" y="152"/>
                  </a:lnTo>
                  <a:lnTo>
                    <a:pt x="41" y="152"/>
                  </a:lnTo>
                  <a:lnTo>
                    <a:pt x="41" y="152"/>
                  </a:lnTo>
                  <a:lnTo>
                    <a:pt x="41" y="148"/>
                  </a:lnTo>
                  <a:lnTo>
                    <a:pt x="37" y="137"/>
                  </a:lnTo>
                  <a:lnTo>
                    <a:pt x="33" y="133"/>
                  </a:lnTo>
                  <a:lnTo>
                    <a:pt x="33" y="133"/>
                  </a:lnTo>
                  <a:lnTo>
                    <a:pt x="33" y="130"/>
                  </a:lnTo>
                  <a:lnTo>
                    <a:pt x="29" y="130"/>
                  </a:lnTo>
                  <a:lnTo>
                    <a:pt x="26" y="130"/>
                  </a:lnTo>
                  <a:lnTo>
                    <a:pt x="22" y="122"/>
                  </a:lnTo>
                  <a:lnTo>
                    <a:pt x="22" y="119"/>
                  </a:lnTo>
                  <a:lnTo>
                    <a:pt x="22" y="115"/>
                  </a:lnTo>
                  <a:lnTo>
                    <a:pt x="18" y="115"/>
                  </a:lnTo>
                  <a:lnTo>
                    <a:pt x="15" y="115"/>
                  </a:lnTo>
                  <a:lnTo>
                    <a:pt x="11" y="115"/>
                  </a:lnTo>
                  <a:lnTo>
                    <a:pt x="11" y="115"/>
                  </a:lnTo>
                  <a:lnTo>
                    <a:pt x="11" y="111"/>
                  </a:lnTo>
                  <a:lnTo>
                    <a:pt x="11" y="104"/>
                  </a:lnTo>
                  <a:lnTo>
                    <a:pt x="15" y="104"/>
                  </a:lnTo>
                  <a:lnTo>
                    <a:pt x="18" y="96"/>
                  </a:lnTo>
                  <a:lnTo>
                    <a:pt x="18" y="96"/>
                  </a:lnTo>
                  <a:lnTo>
                    <a:pt x="22" y="93"/>
                  </a:lnTo>
                  <a:lnTo>
                    <a:pt x="26" y="93"/>
                  </a:lnTo>
                  <a:lnTo>
                    <a:pt x="29" y="93"/>
                  </a:lnTo>
                  <a:lnTo>
                    <a:pt x="29" y="96"/>
                  </a:lnTo>
                  <a:lnTo>
                    <a:pt x="33" y="96"/>
                  </a:lnTo>
                  <a:lnTo>
                    <a:pt x="37" y="96"/>
                  </a:lnTo>
                  <a:lnTo>
                    <a:pt x="48" y="93"/>
                  </a:lnTo>
                  <a:lnTo>
                    <a:pt x="52" y="89"/>
                  </a:lnTo>
                  <a:lnTo>
                    <a:pt x="55" y="82"/>
                  </a:lnTo>
                  <a:lnTo>
                    <a:pt x="63" y="74"/>
                  </a:lnTo>
                  <a:lnTo>
                    <a:pt x="63" y="70"/>
                  </a:lnTo>
                  <a:lnTo>
                    <a:pt x="66" y="67"/>
                  </a:lnTo>
                  <a:lnTo>
                    <a:pt x="70" y="63"/>
                  </a:lnTo>
                  <a:lnTo>
                    <a:pt x="74" y="59"/>
                  </a:lnTo>
                  <a:lnTo>
                    <a:pt x="78" y="56"/>
                  </a:lnTo>
                  <a:lnTo>
                    <a:pt x="78" y="56"/>
                  </a:lnTo>
                  <a:lnTo>
                    <a:pt x="74" y="52"/>
                  </a:lnTo>
                  <a:lnTo>
                    <a:pt x="78" y="48"/>
                  </a:lnTo>
                  <a:lnTo>
                    <a:pt x="81" y="44"/>
                  </a:lnTo>
                  <a:lnTo>
                    <a:pt x="81" y="41"/>
                  </a:lnTo>
                  <a:lnTo>
                    <a:pt x="81" y="33"/>
                  </a:lnTo>
                  <a:lnTo>
                    <a:pt x="81" y="30"/>
                  </a:lnTo>
                  <a:lnTo>
                    <a:pt x="81" y="30"/>
                  </a:lnTo>
                  <a:lnTo>
                    <a:pt x="85" y="22"/>
                  </a:lnTo>
                  <a:lnTo>
                    <a:pt x="89" y="22"/>
                  </a:lnTo>
                  <a:lnTo>
                    <a:pt x="92" y="22"/>
                  </a:lnTo>
                  <a:lnTo>
                    <a:pt x="92" y="22"/>
                  </a:lnTo>
                  <a:lnTo>
                    <a:pt x="96" y="18"/>
                  </a:lnTo>
                  <a:lnTo>
                    <a:pt x="103" y="11"/>
                  </a:lnTo>
                  <a:lnTo>
                    <a:pt x="107" y="7"/>
                  </a:lnTo>
                  <a:lnTo>
                    <a:pt x="111" y="4"/>
                  </a:lnTo>
                  <a:lnTo>
                    <a:pt x="115" y="0"/>
                  </a:lnTo>
                  <a:lnTo>
                    <a:pt x="118" y="0"/>
                  </a:lnTo>
                  <a:lnTo>
                    <a:pt x="126" y="7"/>
                  </a:lnTo>
                  <a:lnTo>
                    <a:pt x="129" y="4"/>
                  </a:lnTo>
                  <a:lnTo>
                    <a:pt x="137" y="7"/>
                  </a:lnTo>
                  <a:lnTo>
                    <a:pt x="137" y="11"/>
                  </a:lnTo>
                  <a:lnTo>
                    <a:pt x="141" y="11"/>
                  </a:lnTo>
                  <a:lnTo>
                    <a:pt x="148" y="15"/>
                  </a:lnTo>
                  <a:lnTo>
                    <a:pt x="148" y="15"/>
                  </a:lnTo>
                  <a:lnTo>
                    <a:pt x="148" y="15"/>
                  </a:lnTo>
                  <a:close/>
                  <a:moveTo>
                    <a:pt x="333" y="197"/>
                  </a:moveTo>
                  <a:lnTo>
                    <a:pt x="333" y="197"/>
                  </a:lnTo>
                  <a:lnTo>
                    <a:pt x="333" y="197"/>
                  </a:lnTo>
                  <a:lnTo>
                    <a:pt x="333" y="197"/>
                  </a:lnTo>
                  <a:lnTo>
                    <a:pt x="333" y="197"/>
                  </a:lnTo>
                  <a:close/>
                  <a:moveTo>
                    <a:pt x="333" y="193"/>
                  </a:moveTo>
                  <a:lnTo>
                    <a:pt x="329" y="193"/>
                  </a:lnTo>
                  <a:lnTo>
                    <a:pt x="329" y="197"/>
                  </a:lnTo>
                  <a:lnTo>
                    <a:pt x="333" y="197"/>
                  </a:lnTo>
                  <a:lnTo>
                    <a:pt x="333" y="197"/>
                  </a:lnTo>
                  <a:lnTo>
                    <a:pt x="333" y="193"/>
                  </a:lnTo>
                  <a:lnTo>
                    <a:pt x="333" y="193"/>
                  </a:lnTo>
                  <a:close/>
                  <a:moveTo>
                    <a:pt x="329" y="193"/>
                  </a:moveTo>
                  <a:lnTo>
                    <a:pt x="329" y="197"/>
                  </a:lnTo>
                  <a:lnTo>
                    <a:pt x="329" y="197"/>
                  </a:lnTo>
                  <a:lnTo>
                    <a:pt x="329" y="197"/>
                  </a:lnTo>
                  <a:lnTo>
                    <a:pt x="329" y="193"/>
                  </a:lnTo>
                  <a:lnTo>
                    <a:pt x="329" y="193"/>
                  </a:lnTo>
                  <a:close/>
                  <a:moveTo>
                    <a:pt x="322" y="197"/>
                  </a:moveTo>
                  <a:lnTo>
                    <a:pt x="322" y="197"/>
                  </a:lnTo>
                  <a:lnTo>
                    <a:pt x="326" y="197"/>
                  </a:lnTo>
                  <a:lnTo>
                    <a:pt x="326" y="193"/>
                  </a:lnTo>
                  <a:lnTo>
                    <a:pt x="326" y="193"/>
                  </a:lnTo>
                  <a:lnTo>
                    <a:pt x="322" y="19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0" name="Freeform 31"/>
            <p:cNvSpPr>
              <a:spLocks noEditPoints="1"/>
            </p:cNvSpPr>
            <p:nvPr/>
          </p:nvSpPr>
          <p:spPr bwMode="auto">
            <a:xfrm>
              <a:off x="7526148" y="3550426"/>
              <a:ext cx="146894" cy="174572"/>
            </a:xfrm>
            <a:custGeom>
              <a:avLst/>
              <a:gdLst>
                <a:gd name="T0" fmla="*/ 22 w 22"/>
                <a:gd name="T1" fmla="*/ 24 h 27"/>
                <a:gd name="T2" fmla="*/ 20 w 22"/>
                <a:gd name="T3" fmla="*/ 25 h 27"/>
                <a:gd name="T4" fmla="*/ 21 w 22"/>
                <a:gd name="T5" fmla="*/ 27 h 27"/>
                <a:gd name="T6" fmla="*/ 19 w 22"/>
                <a:gd name="T7" fmla="*/ 24 h 27"/>
                <a:gd name="T8" fmla="*/ 19 w 22"/>
                <a:gd name="T9" fmla="*/ 23 h 27"/>
                <a:gd name="T10" fmla="*/ 18 w 22"/>
                <a:gd name="T11" fmla="*/ 23 h 27"/>
                <a:gd name="T12" fmla="*/ 18 w 22"/>
                <a:gd name="T13" fmla="*/ 21 h 27"/>
                <a:gd name="T14" fmla="*/ 16 w 22"/>
                <a:gd name="T15" fmla="*/ 17 h 27"/>
                <a:gd name="T16" fmla="*/ 16 w 22"/>
                <a:gd name="T17" fmla="*/ 17 h 27"/>
                <a:gd name="T18" fmla="*/ 13 w 22"/>
                <a:gd name="T19" fmla="*/ 17 h 27"/>
                <a:gd name="T20" fmla="*/ 11 w 22"/>
                <a:gd name="T21" fmla="*/ 15 h 27"/>
                <a:gd name="T22" fmla="*/ 12 w 22"/>
                <a:gd name="T23" fmla="*/ 18 h 27"/>
                <a:gd name="T24" fmla="*/ 12 w 22"/>
                <a:gd name="T25" fmla="*/ 19 h 27"/>
                <a:gd name="T26" fmla="*/ 11 w 22"/>
                <a:gd name="T27" fmla="*/ 22 h 27"/>
                <a:gd name="T28" fmla="*/ 11 w 22"/>
                <a:gd name="T29" fmla="*/ 20 h 27"/>
                <a:gd name="T30" fmla="*/ 10 w 22"/>
                <a:gd name="T31" fmla="*/ 21 h 27"/>
                <a:gd name="T32" fmla="*/ 10 w 22"/>
                <a:gd name="T33" fmla="*/ 19 h 27"/>
                <a:gd name="T34" fmla="*/ 9 w 22"/>
                <a:gd name="T35" fmla="*/ 19 h 27"/>
                <a:gd name="T36" fmla="*/ 9 w 22"/>
                <a:gd name="T37" fmla="*/ 21 h 27"/>
                <a:gd name="T38" fmla="*/ 9 w 22"/>
                <a:gd name="T39" fmla="*/ 22 h 27"/>
                <a:gd name="T40" fmla="*/ 8 w 22"/>
                <a:gd name="T41" fmla="*/ 22 h 27"/>
                <a:gd name="T42" fmla="*/ 7 w 22"/>
                <a:gd name="T43" fmla="*/ 21 h 27"/>
                <a:gd name="T44" fmla="*/ 6 w 22"/>
                <a:gd name="T45" fmla="*/ 19 h 27"/>
                <a:gd name="T46" fmla="*/ 4 w 22"/>
                <a:gd name="T47" fmla="*/ 15 h 27"/>
                <a:gd name="T48" fmla="*/ 4 w 22"/>
                <a:gd name="T49" fmla="*/ 12 h 27"/>
                <a:gd name="T50" fmla="*/ 1 w 22"/>
                <a:gd name="T51" fmla="*/ 10 h 27"/>
                <a:gd name="T52" fmla="*/ 2 w 22"/>
                <a:gd name="T53" fmla="*/ 7 h 27"/>
                <a:gd name="T54" fmla="*/ 4 w 22"/>
                <a:gd name="T55" fmla="*/ 6 h 27"/>
                <a:gd name="T56" fmla="*/ 3 w 22"/>
                <a:gd name="T57" fmla="*/ 5 h 27"/>
                <a:gd name="T58" fmla="*/ 0 w 22"/>
                <a:gd name="T59" fmla="*/ 3 h 27"/>
                <a:gd name="T60" fmla="*/ 1 w 22"/>
                <a:gd name="T61" fmla="*/ 1 h 27"/>
                <a:gd name="T62" fmla="*/ 1 w 22"/>
                <a:gd name="T63" fmla="*/ 0 h 27"/>
                <a:gd name="T64" fmla="*/ 2 w 22"/>
                <a:gd name="T65" fmla="*/ 1 h 27"/>
                <a:gd name="T66" fmla="*/ 4 w 22"/>
                <a:gd name="T67" fmla="*/ 2 h 27"/>
                <a:gd name="T68" fmla="*/ 4 w 22"/>
                <a:gd name="T69" fmla="*/ 1 h 27"/>
                <a:gd name="T70" fmla="*/ 6 w 22"/>
                <a:gd name="T71" fmla="*/ 2 h 27"/>
                <a:gd name="T72" fmla="*/ 7 w 22"/>
                <a:gd name="T73" fmla="*/ 3 h 27"/>
                <a:gd name="T74" fmla="*/ 8 w 22"/>
                <a:gd name="T75" fmla="*/ 5 h 27"/>
                <a:gd name="T76" fmla="*/ 9 w 22"/>
                <a:gd name="T77" fmla="*/ 6 h 27"/>
                <a:gd name="T78" fmla="*/ 13 w 22"/>
                <a:gd name="T79" fmla="*/ 6 h 27"/>
                <a:gd name="T80" fmla="*/ 17 w 22"/>
                <a:gd name="T81" fmla="*/ 6 h 27"/>
                <a:gd name="T82" fmla="*/ 18 w 22"/>
                <a:gd name="T83" fmla="*/ 7 h 27"/>
                <a:gd name="T84" fmla="*/ 18 w 22"/>
                <a:gd name="T85" fmla="*/ 9 h 27"/>
                <a:gd name="T86" fmla="*/ 17 w 22"/>
                <a:gd name="T87" fmla="*/ 11 h 27"/>
                <a:gd name="T88" fmla="*/ 16 w 22"/>
                <a:gd name="T89" fmla="*/ 11 h 27"/>
                <a:gd name="T90" fmla="*/ 15 w 22"/>
                <a:gd name="T91" fmla="*/ 13 h 27"/>
                <a:gd name="T92" fmla="*/ 16 w 22"/>
                <a:gd name="T93" fmla="*/ 15 h 27"/>
                <a:gd name="T94" fmla="*/ 17 w 22"/>
                <a:gd name="T95" fmla="*/ 16 h 27"/>
                <a:gd name="T96" fmla="*/ 17 w 22"/>
                <a:gd name="T97" fmla="*/ 16 h 27"/>
                <a:gd name="T98" fmla="*/ 18 w 22"/>
                <a:gd name="T99" fmla="*/ 14 h 27"/>
                <a:gd name="T100" fmla="*/ 19 w 22"/>
                <a:gd name="T101" fmla="*/ 14 h 27"/>
                <a:gd name="T102" fmla="*/ 20 w 22"/>
                <a:gd name="T103" fmla="*/ 15 h 27"/>
                <a:gd name="T104" fmla="*/ 21 w 22"/>
                <a:gd name="T105" fmla="*/ 17 h 27"/>
                <a:gd name="T106" fmla="*/ 22 w 22"/>
                <a:gd name="T107" fmla="*/ 21 h 27"/>
                <a:gd name="T108" fmla="*/ 22 w 22"/>
                <a:gd name="T109" fmla="*/ 22 h 27"/>
                <a:gd name="T110" fmla="*/ 16 w 22"/>
                <a:gd name="T111" fmla="*/ 18 h 27"/>
                <a:gd name="T112" fmla="*/ 16 w 22"/>
                <a:gd name="T113" fmla="*/ 19 h 27"/>
                <a:gd name="T114" fmla="*/ 14 w 22"/>
                <a:gd name="T115" fmla="*/ 19 h 27"/>
                <a:gd name="T116" fmla="*/ 15 w 22"/>
                <a:gd name="T117" fmla="*/ 19 h 27"/>
                <a:gd name="T118" fmla="*/ 14 w 22"/>
                <a:gd name="T119" fmla="*/ 18 h 27"/>
                <a:gd name="T120" fmla="*/ 12 w 22"/>
                <a:gd name="T121" fmla="*/ 18 h 27"/>
                <a:gd name="T122" fmla="*/ 14 w 22"/>
                <a:gd name="T123" fmla="*/ 18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2" h="27">
                  <a:moveTo>
                    <a:pt x="22" y="22"/>
                  </a:moveTo>
                  <a:cubicBezTo>
                    <a:pt x="22" y="23"/>
                    <a:pt x="22" y="23"/>
                    <a:pt x="22" y="23"/>
                  </a:cubicBezTo>
                  <a:cubicBezTo>
                    <a:pt x="22" y="24"/>
                    <a:pt x="22" y="24"/>
                    <a:pt x="22" y="24"/>
                  </a:cubicBezTo>
                  <a:cubicBezTo>
                    <a:pt x="21" y="23"/>
                    <a:pt x="21" y="23"/>
                    <a:pt x="21" y="23"/>
                  </a:cubicBezTo>
                  <a:cubicBezTo>
                    <a:pt x="21" y="24"/>
                    <a:pt x="21" y="24"/>
                    <a:pt x="21" y="24"/>
                  </a:cubicBezTo>
                  <a:cubicBezTo>
                    <a:pt x="20" y="25"/>
                    <a:pt x="20" y="25"/>
                    <a:pt x="20" y="25"/>
                  </a:cubicBezTo>
                  <a:cubicBezTo>
                    <a:pt x="21" y="25"/>
                    <a:pt x="21" y="25"/>
                    <a:pt x="21" y="25"/>
                  </a:cubicBezTo>
                  <a:cubicBezTo>
                    <a:pt x="20" y="26"/>
                    <a:pt x="20" y="26"/>
                    <a:pt x="20" y="26"/>
                  </a:cubicBezTo>
                  <a:cubicBezTo>
                    <a:pt x="21" y="27"/>
                    <a:pt x="21" y="27"/>
                    <a:pt x="21" y="27"/>
                  </a:cubicBezTo>
                  <a:cubicBezTo>
                    <a:pt x="21" y="27"/>
                    <a:pt x="21" y="27"/>
                    <a:pt x="21" y="27"/>
                  </a:cubicBezTo>
                  <a:cubicBezTo>
                    <a:pt x="20" y="25"/>
                    <a:pt x="20" y="25"/>
                    <a:pt x="20" y="25"/>
                  </a:cubicBezTo>
                  <a:cubicBezTo>
                    <a:pt x="19" y="24"/>
                    <a:pt x="19" y="24"/>
                    <a:pt x="19" y="24"/>
                  </a:cubicBezTo>
                  <a:cubicBezTo>
                    <a:pt x="19" y="24"/>
                    <a:pt x="19" y="24"/>
                    <a:pt x="19" y="24"/>
                  </a:cubicBezTo>
                  <a:cubicBezTo>
                    <a:pt x="19" y="23"/>
                    <a:pt x="19" y="23"/>
                    <a:pt x="19" y="23"/>
                  </a:cubicBezTo>
                  <a:cubicBezTo>
                    <a:pt x="19" y="23"/>
                    <a:pt x="19" y="23"/>
                    <a:pt x="19" y="23"/>
                  </a:cubicBezTo>
                  <a:cubicBezTo>
                    <a:pt x="19" y="23"/>
                    <a:pt x="19" y="23"/>
                    <a:pt x="19" y="23"/>
                  </a:cubicBezTo>
                  <a:cubicBezTo>
                    <a:pt x="18" y="23"/>
                    <a:pt x="18" y="23"/>
                    <a:pt x="18" y="23"/>
                  </a:cubicBezTo>
                  <a:cubicBezTo>
                    <a:pt x="18" y="23"/>
                    <a:pt x="18" y="23"/>
                    <a:pt x="18" y="23"/>
                  </a:cubicBezTo>
                  <a:cubicBezTo>
                    <a:pt x="18" y="22"/>
                    <a:pt x="18" y="22"/>
                    <a:pt x="18" y="22"/>
                  </a:cubicBezTo>
                  <a:cubicBezTo>
                    <a:pt x="18" y="22"/>
                    <a:pt x="18" y="22"/>
                    <a:pt x="18" y="22"/>
                  </a:cubicBezTo>
                  <a:cubicBezTo>
                    <a:pt x="18" y="21"/>
                    <a:pt x="18" y="21"/>
                    <a:pt x="18" y="21"/>
                  </a:cubicBezTo>
                  <a:cubicBezTo>
                    <a:pt x="18" y="20"/>
                    <a:pt x="18" y="20"/>
                    <a:pt x="18" y="20"/>
                  </a:cubicBezTo>
                  <a:cubicBezTo>
                    <a:pt x="18" y="20"/>
                    <a:pt x="18" y="20"/>
                    <a:pt x="18" y="20"/>
                  </a:cubicBezTo>
                  <a:cubicBezTo>
                    <a:pt x="16" y="17"/>
                    <a:pt x="16" y="17"/>
                    <a:pt x="16" y="17"/>
                  </a:cubicBezTo>
                  <a:cubicBezTo>
                    <a:pt x="16" y="17"/>
                    <a:pt x="16" y="17"/>
                    <a:pt x="16" y="17"/>
                  </a:cubicBezTo>
                  <a:cubicBezTo>
                    <a:pt x="16" y="17"/>
                    <a:pt x="16" y="17"/>
                    <a:pt x="16" y="17"/>
                  </a:cubicBezTo>
                  <a:cubicBezTo>
                    <a:pt x="16" y="17"/>
                    <a:pt x="16" y="17"/>
                    <a:pt x="16" y="17"/>
                  </a:cubicBezTo>
                  <a:cubicBezTo>
                    <a:pt x="15" y="18"/>
                    <a:pt x="15" y="18"/>
                    <a:pt x="15" y="18"/>
                  </a:cubicBezTo>
                  <a:cubicBezTo>
                    <a:pt x="13" y="17"/>
                    <a:pt x="13" y="17"/>
                    <a:pt x="13" y="17"/>
                  </a:cubicBezTo>
                  <a:cubicBezTo>
                    <a:pt x="13" y="17"/>
                    <a:pt x="13" y="17"/>
                    <a:pt x="13" y="17"/>
                  </a:cubicBezTo>
                  <a:cubicBezTo>
                    <a:pt x="13" y="17"/>
                    <a:pt x="13" y="17"/>
                    <a:pt x="13" y="17"/>
                  </a:cubicBezTo>
                  <a:cubicBezTo>
                    <a:pt x="12" y="16"/>
                    <a:pt x="12" y="16"/>
                    <a:pt x="12" y="16"/>
                  </a:cubicBezTo>
                  <a:cubicBezTo>
                    <a:pt x="11" y="15"/>
                    <a:pt x="11" y="15"/>
                    <a:pt x="11" y="15"/>
                  </a:cubicBezTo>
                  <a:cubicBezTo>
                    <a:pt x="12" y="16"/>
                    <a:pt x="12" y="16"/>
                    <a:pt x="12" y="16"/>
                  </a:cubicBezTo>
                  <a:cubicBezTo>
                    <a:pt x="12" y="17"/>
                    <a:pt x="12" y="17"/>
                    <a:pt x="12" y="17"/>
                  </a:cubicBezTo>
                  <a:cubicBezTo>
                    <a:pt x="12" y="18"/>
                    <a:pt x="12" y="18"/>
                    <a:pt x="12" y="18"/>
                  </a:cubicBezTo>
                  <a:cubicBezTo>
                    <a:pt x="11" y="18"/>
                    <a:pt x="11" y="18"/>
                    <a:pt x="11" y="18"/>
                  </a:cubicBezTo>
                  <a:cubicBezTo>
                    <a:pt x="12" y="18"/>
                    <a:pt x="12" y="18"/>
                    <a:pt x="12" y="18"/>
                  </a:cubicBezTo>
                  <a:cubicBezTo>
                    <a:pt x="12" y="19"/>
                    <a:pt x="12" y="19"/>
                    <a:pt x="12" y="19"/>
                  </a:cubicBezTo>
                  <a:cubicBezTo>
                    <a:pt x="12" y="20"/>
                    <a:pt x="12" y="20"/>
                    <a:pt x="12" y="20"/>
                  </a:cubicBezTo>
                  <a:cubicBezTo>
                    <a:pt x="11" y="20"/>
                    <a:pt x="11" y="20"/>
                    <a:pt x="11" y="20"/>
                  </a:cubicBezTo>
                  <a:cubicBezTo>
                    <a:pt x="11" y="22"/>
                    <a:pt x="11" y="22"/>
                    <a:pt x="11" y="22"/>
                  </a:cubicBezTo>
                  <a:cubicBezTo>
                    <a:pt x="10" y="21"/>
                    <a:pt x="10" y="21"/>
                    <a:pt x="10" y="21"/>
                  </a:cubicBezTo>
                  <a:cubicBezTo>
                    <a:pt x="10" y="20"/>
                    <a:pt x="10" y="20"/>
                    <a:pt x="10" y="20"/>
                  </a:cubicBezTo>
                  <a:cubicBezTo>
                    <a:pt x="11" y="20"/>
                    <a:pt x="11" y="20"/>
                    <a:pt x="11" y="20"/>
                  </a:cubicBezTo>
                  <a:cubicBezTo>
                    <a:pt x="11" y="20"/>
                    <a:pt x="11" y="20"/>
                    <a:pt x="11" y="20"/>
                  </a:cubicBezTo>
                  <a:cubicBezTo>
                    <a:pt x="10" y="20"/>
                    <a:pt x="10" y="20"/>
                    <a:pt x="10" y="20"/>
                  </a:cubicBezTo>
                  <a:cubicBezTo>
                    <a:pt x="10" y="21"/>
                    <a:pt x="10" y="21"/>
                    <a:pt x="10" y="21"/>
                  </a:cubicBezTo>
                  <a:cubicBezTo>
                    <a:pt x="9" y="20"/>
                    <a:pt x="9" y="20"/>
                    <a:pt x="9" y="20"/>
                  </a:cubicBezTo>
                  <a:cubicBezTo>
                    <a:pt x="10" y="19"/>
                    <a:pt x="10" y="19"/>
                    <a:pt x="10" y="19"/>
                  </a:cubicBezTo>
                  <a:cubicBezTo>
                    <a:pt x="10" y="19"/>
                    <a:pt x="10" y="19"/>
                    <a:pt x="10" y="19"/>
                  </a:cubicBezTo>
                  <a:cubicBezTo>
                    <a:pt x="9" y="18"/>
                    <a:pt x="9" y="18"/>
                    <a:pt x="9" y="18"/>
                  </a:cubicBezTo>
                  <a:cubicBezTo>
                    <a:pt x="10" y="19"/>
                    <a:pt x="10" y="19"/>
                    <a:pt x="10" y="19"/>
                  </a:cubicBezTo>
                  <a:cubicBezTo>
                    <a:pt x="9" y="19"/>
                    <a:pt x="9" y="19"/>
                    <a:pt x="9" y="19"/>
                  </a:cubicBezTo>
                  <a:cubicBezTo>
                    <a:pt x="9" y="20"/>
                    <a:pt x="9" y="20"/>
                    <a:pt x="9" y="20"/>
                  </a:cubicBezTo>
                  <a:cubicBezTo>
                    <a:pt x="9" y="20"/>
                    <a:pt x="9" y="20"/>
                    <a:pt x="9" y="20"/>
                  </a:cubicBezTo>
                  <a:cubicBezTo>
                    <a:pt x="9" y="21"/>
                    <a:pt x="9" y="21"/>
                    <a:pt x="9" y="21"/>
                  </a:cubicBezTo>
                  <a:cubicBezTo>
                    <a:pt x="9" y="22"/>
                    <a:pt x="9" y="22"/>
                    <a:pt x="9" y="22"/>
                  </a:cubicBezTo>
                  <a:cubicBezTo>
                    <a:pt x="9" y="22"/>
                    <a:pt x="9" y="22"/>
                    <a:pt x="9" y="22"/>
                  </a:cubicBezTo>
                  <a:cubicBezTo>
                    <a:pt x="9" y="22"/>
                    <a:pt x="9" y="22"/>
                    <a:pt x="9" y="22"/>
                  </a:cubicBezTo>
                  <a:cubicBezTo>
                    <a:pt x="8" y="22"/>
                    <a:pt x="8" y="22"/>
                    <a:pt x="8" y="22"/>
                  </a:cubicBezTo>
                  <a:cubicBezTo>
                    <a:pt x="8" y="22"/>
                    <a:pt x="8" y="22"/>
                    <a:pt x="8" y="22"/>
                  </a:cubicBezTo>
                  <a:cubicBezTo>
                    <a:pt x="8" y="22"/>
                    <a:pt x="8" y="22"/>
                    <a:pt x="8" y="22"/>
                  </a:cubicBezTo>
                  <a:cubicBezTo>
                    <a:pt x="7" y="22"/>
                    <a:pt x="7" y="22"/>
                    <a:pt x="7" y="22"/>
                  </a:cubicBezTo>
                  <a:cubicBezTo>
                    <a:pt x="7" y="22"/>
                    <a:pt x="7" y="22"/>
                    <a:pt x="7" y="22"/>
                  </a:cubicBezTo>
                  <a:cubicBezTo>
                    <a:pt x="7" y="21"/>
                    <a:pt x="7" y="21"/>
                    <a:pt x="7" y="21"/>
                  </a:cubicBezTo>
                  <a:cubicBezTo>
                    <a:pt x="6" y="21"/>
                    <a:pt x="6" y="21"/>
                    <a:pt x="6" y="21"/>
                  </a:cubicBezTo>
                  <a:cubicBezTo>
                    <a:pt x="6" y="20"/>
                    <a:pt x="6" y="20"/>
                    <a:pt x="6" y="20"/>
                  </a:cubicBezTo>
                  <a:cubicBezTo>
                    <a:pt x="6" y="19"/>
                    <a:pt x="6" y="19"/>
                    <a:pt x="6" y="19"/>
                  </a:cubicBezTo>
                  <a:cubicBezTo>
                    <a:pt x="6" y="18"/>
                    <a:pt x="6" y="18"/>
                    <a:pt x="6" y="18"/>
                  </a:cubicBezTo>
                  <a:cubicBezTo>
                    <a:pt x="4" y="17"/>
                    <a:pt x="4" y="17"/>
                    <a:pt x="4" y="17"/>
                  </a:cubicBezTo>
                  <a:cubicBezTo>
                    <a:pt x="4" y="15"/>
                    <a:pt x="4" y="15"/>
                    <a:pt x="4" y="15"/>
                  </a:cubicBezTo>
                  <a:cubicBezTo>
                    <a:pt x="4" y="15"/>
                    <a:pt x="4" y="15"/>
                    <a:pt x="4" y="15"/>
                  </a:cubicBezTo>
                  <a:cubicBezTo>
                    <a:pt x="4" y="14"/>
                    <a:pt x="4" y="14"/>
                    <a:pt x="4" y="14"/>
                  </a:cubicBezTo>
                  <a:cubicBezTo>
                    <a:pt x="4" y="12"/>
                    <a:pt x="4" y="12"/>
                    <a:pt x="4" y="12"/>
                  </a:cubicBezTo>
                  <a:cubicBezTo>
                    <a:pt x="3" y="11"/>
                    <a:pt x="3" y="11"/>
                    <a:pt x="3" y="11"/>
                  </a:cubicBezTo>
                  <a:cubicBezTo>
                    <a:pt x="2" y="11"/>
                    <a:pt x="2" y="11"/>
                    <a:pt x="2" y="11"/>
                  </a:cubicBezTo>
                  <a:cubicBezTo>
                    <a:pt x="1" y="10"/>
                    <a:pt x="1" y="10"/>
                    <a:pt x="1" y="10"/>
                  </a:cubicBezTo>
                  <a:cubicBezTo>
                    <a:pt x="1" y="8"/>
                    <a:pt x="1" y="8"/>
                    <a:pt x="1" y="8"/>
                  </a:cubicBezTo>
                  <a:cubicBezTo>
                    <a:pt x="2" y="8"/>
                    <a:pt x="2" y="8"/>
                    <a:pt x="2" y="8"/>
                  </a:cubicBezTo>
                  <a:cubicBezTo>
                    <a:pt x="2" y="7"/>
                    <a:pt x="2" y="7"/>
                    <a:pt x="2" y="7"/>
                  </a:cubicBezTo>
                  <a:cubicBezTo>
                    <a:pt x="3" y="6"/>
                    <a:pt x="3" y="6"/>
                    <a:pt x="3" y="6"/>
                  </a:cubicBezTo>
                  <a:cubicBezTo>
                    <a:pt x="3" y="7"/>
                    <a:pt x="3" y="7"/>
                    <a:pt x="3" y="7"/>
                  </a:cubicBezTo>
                  <a:cubicBezTo>
                    <a:pt x="4" y="6"/>
                    <a:pt x="4" y="6"/>
                    <a:pt x="4" y="6"/>
                  </a:cubicBezTo>
                  <a:cubicBezTo>
                    <a:pt x="3" y="5"/>
                    <a:pt x="3" y="5"/>
                    <a:pt x="3" y="5"/>
                  </a:cubicBezTo>
                  <a:cubicBezTo>
                    <a:pt x="4" y="5"/>
                    <a:pt x="4" y="5"/>
                    <a:pt x="4" y="5"/>
                  </a:cubicBezTo>
                  <a:cubicBezTo>
                    <a:pt x="3" y="5"/>
                    <a:pt x="3" y="5"/>
                    <a:pt x="3" y="5"/>
                  </a:cubicBezTo>
                  <a:cubicBezTo>
                    <a:pt x="2" y="5"/>
                    <a:pt x="2" y="5"/>
                    <a:pt x="2" y="5"/>
                  </a:cubicBezTo>
                  <a:cubicBezTo>
                    <a:pt x="0" y="4"/>
                    <a:pt x="0" y="4"/>
                    <a:pt x="0" y="4"/>
                  </a:cubicBezTo>
                  <a:cubicBezTo>
                    <a:pt x="0" y="3"/>
                    <a:pt x="0" y="3"/>
                    <a:pt x="0" y="3"/>
                  </a:cubicBezTo>
                  <a:cubicBezTo>
                    <a:pt x="1" y="2"/>
                    <a:pt x="1" y="2"/>
                    <a:pt x="1" y="2"/>
                  </a:cubicBezTo>
                  <a:cubicBezTo>
                    <a:pt x="1" y="1"/>
                    <a:pt x="1" y="1"/>
                    <a:pt x="1" y="1"/>
                  </a:cubicBezTo>
                  <a:cubicBezTo>
                    <a:pt x="1" y="1"/>
                    <a:pt x="1" y="1"/>
                    <a:pt x="1" y="1"/>
                  </a:cubicBezTo>
                  <a:cubicBezTo>
                    <a:pt x="1" y="0"/>
                    <a:pt x="1" y="0"/>
                    <a:pt x="1" y="0"/>
                  </a:cubicBezTo>
                  <a:cubicBezTo>
                    <a:pt x="1" y="0"/>
                    <a:pt x="1" y="0"/>
                    <a:pt x="1" y="0"/>
                  </a:cubicBezTo>
                  <a:cubicBezTo>
                    <a:pt x="1" y="0"/>
                    <a:pt x="1" y="0"/>
                    <a:pt x="1" y="0"/>
                  </a:cubicBezTo>
                  <a:cubicBezTo>
                    <a:pt x="2" y="0"/>
                    <a:pt x="2" y="0"/>
                    <a:pt x="2" y="0"/>
                  </a:cubicBezTo>
                  <a:cubicBezTo>
                    <a:pt x="2" y="1"/>
                    <a:pt x="2" y="1"/>
                    <a:pt x="2" y="1"/>
                  </a:cubicBezTo>
                  <a:cubicBezTo>
                    <a:pt x="2" y="1"/>
                    <a:pt x="2" y="1"/>
                    <a:pt x="2" y="1"/>
                  </a:cubicBezTo>
                  <a:cubicBezTo>
                    <a:pt x="3" y="2"/>
                    <a:pt x="3" y="2"/>
                    <a:pt x="3" y="2"/>
                  </a:cubicBezTo>
                  <a:cubicBezTo>
                    <a:pt x="4" y="2"/>
                    <a:pt x="4" y="2"/>
                    <a:pt x="4" y="2"/>
                  </a:cubicBezTo>
                  <a:cubicBezTo>
                    <a:pt x="4" y="2"/>
                    <a:pt x="4" y="2"/>
                    <a:pt x="4" y="2"/>
                  </a:cubicBezTo>
                  <a:cubicBezTo>
                    <a:pt x="3" y="2"/>
                    <a:pt x="3" y="2"/>
                    <a:pt x="3" y="2"/>
                  </a:cubicBezTo>
                  <a:cubicBezTo>
                    <a:pt x="4" y="1"/>
                    <a:pt x="4" y="1"/>
                    <a:pt x="4" y="1"/>
                  </a:cubicBezTo>
                  <a:cubicBezTo>
                    <a:pt x="4" y="1"/>
                    <a:pt x="4" y="1"/>
                    <a:pt x="4" y="1"/>
                  </a:cubicBezTo>
                  <a:cubicBezTo>
                    <a:pt x="5" y="2"/>
                    <a:pt x="5" y="2"/>
                    <a:pt x="5" y="2"/>
                  </a:cubicBezTo>
                  <a:cubicBezTo>
                    <a:pt x="5" y="2"/>
                    <a:pt x="5" y="2"/>
                    <a:pt x="5" y="2"/>
                  </a:cubicBezTo>
                  <a:cubicBezTo>
                    <a:pt x="6" y="2"/>
                    <a:pt x="6" y="2"/>
                    <a:pt x="6" y="2"/>
                  </a:cubicBezTo>
                  <a:cubicBezTo>
                    <a:pt x="6" y="2"/>
                    <a:pt x="6" y="2"/>
                    <a:pt x="6" y="2"/>
                  </a:cubicBezTo>
                  <a:cubicBezTo>
                    <a:pt x="7" y="2"/>
                    <a:pt x="7" y="2"/>
                    <a:pt x="7" y="2"/>
                  </a:cubicBezTo>
                  <a:cubicBezTo>
                    <a:pt x="7" y="3"/>
                    <a:pt x="7" y="3"/>
                    <a:pt x="7" y="3"/>
                  </a:cubicBezTo>
                  <a:cubicBezTo>
                    <a:pt x="7" y="4"/>
                    <a:pt x="7" y="4"/>
                    <a:pt x="7" y="4"/>
                  </a:cubicBezTo>
                  <a:cubicBezTo>
                    <a:pt x="7" y="4"/>
                    <a:pt x="7" y="4"/>
                    <a:pt x="7" y="4"/>
                  </a:cubicBezTo>
                  <a:cubicBezTo>
                    <a:pt x="8" y="5"/>
                    <a:pt x="8" y="5"/>
                    <a:pt x="8" y="5"/>
                  </a:cubicBezTo>
                  <a:cubicBezTo>
                    <a:pt x="8" y="6"/>
                    <a:pt x="8" y="6"/>
                    <a:pt x="8" y="6"/>
                  </a:cubicBezTo>
                  <a:cubicBezTo>
                    <a:pt x="9" y="6"/>
                    <a:pt x="9" y="6"/>
                    <a:pt x="9" y="6"/>
                  </a:cubicBezTo>
                  <a:cubicBezTo>
                    <a:pt x="9" y="6"/>
                    <a:pt x="9" y="6"/>
                    <a:pt x="9" y="6"/>
                  </a:cubicBezTo>
                  <a:cubicBezTo>
                    <a:pt x="10" y="6"/>
                    <a:pt x="10" y="6"/>
                    <a:pt x="10" y="6"/>
                  </a:cubicBezTo>
                  <a:cubicBezTo>
                    <a:pt x="12" y="6"/>
                    <a:pt x="12" y="6"/>
                    <a:pt x="12" y="6"/>
                  </a:cubicBezTo>
                  <a:cubicBezTo>
                    <a:pt x="13" y="6"/>
                    <a:pt x="13" y="6"/>
                    <a:pt x="13" y="6"/>
                  </a:cubicBezTo>
                  <a:cubicBezTo>
                    <a:pt x="15" y="6"/>
                    <a:pt x="15" y="6"/>
                    <a:pt x="15" y="6"/>
                  </a:cubicBezTo>
                  <a:cubicBezTo>
                    <a:pt x="16" y="6"/>
                    <a:pt x="16" y="6"/>
                    <a:pt x="16" y="6"/>
                  </a:cubicBezTo>
                  <a:cubicBezTo>
                    <a:pt x="17" y="6"/>
                    <a:pt x="17" y="6"/>
                    <a:pt x="17" y="6"/>
                  </a:cubicBezTo>
                  <a:cubicBezTo>
                    <a:pt x="17" y="7"/>
                    <a:pt x="17" y="7"/>
                    <a:pt x="17" y="7"/>
                  </a:cubicBezTo>
                  <a:cubicBezTo>
                    <a:pt x="18" y="6"/>
                    <a:pt x="18" y="6"/>
                    <a:pt x="18" y="6"/>
                  </a:cubicBezTo>
                  <a:cubicBezTo>
                    <a:pt x="18" y="7"/>
                    <a:pt x="18" y="7"/>
                    <a:pt x="18" y="7"/>
                  </a:cubicBezTo>
                  <a:cubicBezTo>
                    <a:pt x="19" y="7"/>
                    <a:pt x="19" y="7"/>
                    <a:pt x="19" y="7"/>
                  </a:cubicBezTo>
                  <a:cubicBezTo>
                    <a:pt x="18" y="8"/>
                    <a:pt x="18" y="8"/>
                    <a:pt x="18" y="8"/>
                  </a:cubicBezTo>
                  <a:cubicBezTo>
                    <a:pt x="18" y="9"/>
                    <a:pt x="18" y="9"/>
                    <a:pt x="18" y="9"/>
                  </a:cubicBezTo>
                  <a:cubicBezTo>
                    <a:pt x="18" y="10"/>
                    <a:pt x="18" y="10"/>
                    <a:pt x="18" y="10"/>
                  </a:cubicBezTo>
                  <a:cubicBezTo>
                    <a:pt x="17" y="11"/>
                    <a:pt x="17" y="11"/>
                    <a:pt x="17" y="11"/>
                  </a:cubicBezTo>
                  <a:cubicBezTo>
                    <a:pt x="17" y="11"/>
                    <a:pt x="17" y="11"/>
                    <a:pt x="17" y="11"/>
                  </a:cubicBezTo>
                  <a:cubicBezTo>
                    <a:pt x="17" y="12"/>
                    <a:pt x="17" y="12"/>
                    <a:pt x="17" y="12"/>
                  </a:cubicBezTo>
                  <a:cubicBezTo>
                    <a:pt x="16" y="12"/>
                    <a:pt x="16" y="12"/>
                    <a:pt x="16" y="12"/>
                  </a:cubicBezTo>
                  <a:cubicBezTo>
                    <a:pt x="16" y="11"/>
                    <a:pt x="16" y="11"/>
                    <a:pt x="16" y="11"/>
                  </a:cubicBezTo>
                  <a:cubicBezTo>
                    <a:pt x="15" y="12"/>
                    <a:pt x="15" y="12"/>
                    <a:pt x="15" y="12"/>
                  </a:cubicBezTo>
                  <a:cubicBezTo>
                    <a:pt x="15" y="12"/>
                    <a:pt x="15" y="12"/>
                    <a:pt x="15" y="12"/>
                  </a:cubicBezTo>
                  <a:cubicBezTo>
                    <a:pt x="15" y="13"/>
                    <a:pt x="15" y="13"/>
                    <a:pt x="15" y="13"/>
                  </a:cubicBezTo>
                  <a:cubicBezTo>
                    <a:pt x="15" y="13"/>
                    <a:pt x="15" y="13"/>
                    <a:pt x="15" y="13"/>
                  </a:cubicBezTo>
                  <a:cubicBezTo>
                    <a:pt x="15" y="14"/>
                    <a:pt x="15" y="14"/>
                    <a:pt x="15" y="14"/>
                  </a:cubicBezTo>
                  <a:cubicBezTo>
                    <a:pt x="16" y="15"/>
                    <a:pt x="16" y="15"/>
                    <a:pt x="16" y="15"/>
                  </a:cubicBezTo>
                  <a:cubicBezTo>
                    <a:pt x="16" y="15"/>
                    <a:pt x="16" y="15"/>
                    <a:pt x="16" y="15"/>
                  </a:cubicBezTo>
                  <a:cubicBezTo>
                    <a:pt x="16" y="16"/>
                    <a:pt x="16" y="16"/>
                    <a:pt x="16" y="16"/>
                  </a:cubicBezTo>
                  <a:cubicBezTo>
                    <a:pt x="17" y="16"/>
                    <a:pt x="17" y="16"/>
                    <a:pt x="17" y="16"/>
                  </a:cubicBezTo>
                  <a:cubicBezTo>
                    <a:pt x="18" y="16"/>
                    <a:pt x="18" y="16"/>
                    <a:pt x="18" y="16"/>
                  </a:cubicBezTo>
                  <a:cubicBezTo>
                    <a:pt x="18" y="16"/>
                    <a:pt x="18" y="16"/>
                    <a:pt x="18" y="16"/>
                  </a:cubicBezTo>
                  <a:cubicBezTo>
                    <a:pt x="17" y="16"/>
                    <a:pt x="17" y="16"/>
                    <a:pt x="17" y="16"/>
                  </a:cubicBezTo>
                  <a:cubicBezTo>
                    <a:pt x="18" y="15"/>
                    <a:pt x="18" y="15"/>
                    <a:pt x="18" y="15"/>
                  </a:cubicBezTo>
                  <a:cubicBezTo>
                    <a:pt x="18" y="14"/>
                    <a:pt x="18" y="14"/>
                    <a:pt x="18" y="14"/>
                  </a:cubicBezTo>
                  <a:cubicBezTo>
                    <a:pt x="18" y="14"/>
                    <a:pt x="18" y="14"/>
                    <a:pt x="18" y="14"/>
                  </a:cubicBezTo>
                  <a:cubicBezTo>
                    <a:pt x="18" y="14"/>
                    <a:pt x="18" y="14"/>
                    <a:pt x="18" y="14"/>
                  </a:cubicBezTo>
                  <a:cubicBezTo>
                    <a:pt x="18" y="13"/>
                    <a:pt x="18" y="13"/>
                    <a:pt x="18" y="13"/>
                  </a:cubicBezTo>
                  <a:cubicBezTo>
                    <a:pt x="19" y="14"/>
                    <a:pt x="19" y="14"/>
                    <a:pt x="19" y="14"/>
                  </a:cubicBezTo>
                  <a:cubicBezTo>
                    <a:pt x="20" y="14"/>
                    <a:pt x="20" y="14"/>
                    <a:pt x="20" y="14"/>
                  </a:cubicBezTo>
                  <a:cubicBezTo>
                    <a:pt x="20" y="14"/>
                    <a:pt x="20" y="14"/>
                    <a:pt x="20" y="14"/>
                  </a:cubicBezTo>
                  <a:cubicBezTo>
                    <a:pt x="20" y="15"/>
                    <a:pt x="20" y="15"/>
                    <a:pt x="20" y="15"/>
                  </a:cubicBezTo>
                  <a:cubicBezTo>
                    <a:pt x="20" y="16"/>
                    <a:pt x="20" y="16"/>
                    <a:pt x="20" y="16"/>
                  </a:cubicBezTo>
                  <a:cubicBezTo>
                    <a:pt x="20" y="17"/>
                    <a:pt x="20" y="17"/>
                    <a:pt x="20" y="17"/>
                  </a:cubicBezTo>
                  <a:cubicBezTo>
                    <a:pt x="21" y="17"/>
                    <a:pt x="21" y="17"/>
                    <a:pt x="21" y="17"/>
                  </a:cubicBezTo>
                  <a:cubicBezTo>
                    <a:pt x="21" y="19"/>
                    <a:pt x="21" y="19"/>
                    <a:pt x="21" y="19"/>
                  </a:cubicBezTo>
                  <a:cubicBezTo>
                    <a:pt x="21" y="20"/>
                    <a:pt x="21" y="20"/>
                    <a:pt x="21" y="20"/>
                  </a:cubicBezTo>
                  <a:cubicBezTo>
                    <a:pt x="22" y="21"/>
                    <a:pt x="22" y="21"/>
                    <a:pt x="22" y="21"/>
                  </a:cubicBezTo>
                  <a:cubicBezTo>
                    <a:pt x="22" y="21"/>
                    <a:pt x="22" y="21"/>
                    <a:pt x="22" y="21"/>
                  </a:cubicBezTo>
                  <a:cubicBezTo>
                    <a:pt x="22" y="21"/>
                    <a:pt x="22" y="21"/>
                    <a:pt x="22" y="21"/>
                  </a:cubicBezTo>
                  <a:cubicBezTo>
                    <a:pt x="22" y="22"/>
                    <a:pt x="22" y="22"/>
                    <a:pt x="22" y="22"/>
                  </a:cubicBezTo>
                  <a:cubicBezTo>
                    <a:pt x="22" y="22"/>
                    <a:pt x="22" y="22"/>
                    <a:pt x="22" y="22"/>
                  </a:cubicBezTo>
                  <a:close/>
                  <a:moveTo>
                    <a:pt x="16" y="19"/>
                  </a:moveTo>
                  <a:cubicBezTo>
                    <a:pt x="16" y="18"/>
                    <a:pt x="16" y="18"/>
                    <a:pt x="16" y="18"/>
                  </a:cubicBezTo>
                  <a:cubicBezTo>
                    <a:pt x="16" y="18"/>
                    <a:pt x="16" y="18"/>
                    <a:pt x="16" y="18"/>
                  </a:cubicBezTo>
                  <a:cubicBezTo>
                    <a:pt x="16" y="19"/>
                    <a:pt x="16" y="19"/>
                    <a:pt x="16" y="19"/>
                  </a:cubicBezTo>
                  <a:cubicBezTo>
                    <a:pt x="16" y="19"/>
                    <a:pt x="16" y="19"/>
                    <a:pt x="16" y="19"/>
                  </a:cubicBezTo>
                  <a:cubicBezTo>
                    <a:pt x="16" y="19"/>
                    <a:pt x="16" y="19"/>
                    <a:pt x="16" y="19"/>
                  </a:cubicBezTo>
                  <a:close/>
                  <a:moveTo>
                    <a:pt x="14" y="18"/>
                  </a:moveTo>
                  <a:cubicBezTo>
                    <a:pt x="14" y="19"/>
                    <a:pt x="14" y="19"/>
                    <a:pt x="14" y="19"/>
                  </a:cubicBezTo>
                  <a:cubicBezTo>
                    <a:pt x="14" y="20"/>
                    <a:pt x="14" y="20"/>
                    <a:pt x="14" y="20"/>
                  </a:cubicBezTo>
                  <a:cubicBezTo>
                    <a:pt x="15" y="20"/>
                    <a:pt x="15" y="20"/>
                    <a:pt x="15" y="20"/>
                  </a:cubicBezTo>
                  <a:cubicBezTo>
                    <a:pt x="15" y="19"/>
                    <a:pt x="15" y="19"/>
                    <a:pt x="15" y="19"/>
                  </a:cubicBezTo>
                  <a:cubicBezTo>
                    <a:pt x="15" y="19"/>
                    <a:pt x="15" y="19"/>
                    <a:pt x="15" y="19"/>
                  </a:cubicBezTo>
                  <a:cubicBezTo>
                    <a:pt x="14" y="18"/>
                    <a:pt x="14" y="18"/>
                    <a:pt x="14" y="18"/>
                  </a:cubicBezTo>
                  <a:cubicBezTo>
                    <a:pt x="14" y="18"/>
                    <a:pt x="14" y="18"/>
                    <a:pt x="14" y="18"/>
                  </a:cubicBezTo>
                  <a:close/>
                  <a:moveTo>
                    <a:pt x="13" y="18"/>
                  </a:moveTo>
                  <a:cubicBezTo>
                    <a:pt x="12" y="18"/>
                    <a:pt x="12" y="18"/>
                    <a:pt x="12" y="18"/>
                  </a:cubicBezTo>
                  <a:cubicBezTo>
                    <a:pt x="12" y="18"/>
                    <a:pt x="12" y="18"/>
                    <a:pt x="12" y="18"/>
                  </a:cubicBezTo>
                  <a:cubicBezTo>
                    <a:pt x="13" y="20"/>
                    <a:pt x="13" y="20"/>
                    <a:pt x="13" y="20"/>
                  </a:cubicBezTo>
                  <a:cubicBezTo>
                    <a:pt x="14" y="20"/>
                    <a:pt x="14" y="20"/>
                    <a:pt x="14" y="20"/>
                  </a:cubicBezTo>
                  <a:cubicBezTo>
                    <a:pt x="14" y="18"/>
                    <a:pt x="14" y="18"/>
                    <a:pt x="14" y="18"/>
                  </a:cubicBezTo>
                  <a:lnTo>
                    <a:pt x="13"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1" name="Freeform 32"/>
            <p:cNvSpPr/>
            <p:nvPr/>
          </p:nvSpPr>
          <p:spPr bwMode="auto">
            <a:xfrm>
              <a:off x="7540479" y="3505038"/>
              <a:ext cx="91362" cy="45388"/>
            </a:xfrm>
            <a:custGeom>
              <a:avLst/>
              <a:gdLst>
                <a:gd name="T0" fmla="*/ 0 w 51"/>
                <a:gd name="T1" fmla="*/ 11 h 26"/>
                <a:gd name="T2" fmla="*/ 3 w 51"/>
                <a:gd name="T3" fmla="*/ 11 h 26"/>
                <a:gd name="T4" fmla="*/ 7 w 51"/>
                <a:gd name="T5" fmla="*/ 4 h 26"/>
                <a:gd name="T6" fmla="*/ 14 w 51"/>
                <a:gd name="T7" fmla="*/ 0 h 26"/>
                <a:gd name="T8" fmla="*/ 22 w 51"/>
                <a:gd name="T9" fmla="*/ 0 h 26"/>
                <a:gd name="T10" fmla="*/ 22 w 51"/>
                <a:gd name="T11" fmla="*/ 0 h 26"/>
                <a:gd name="T12" fmla="*/ 29 w 51"/>
                <a:gd name="T13" fmla="*/ 4 h 26"/>
                <a:gd name="T14" fmla="*/ 33 w 51"/>
                <a:gd name="T15" fmla="*/ 4 h 26"/>
                <a:gd name="T16" fmla="*/ 37 w 51"/>
                <a:gd name="T17" fmla="*/ 4 h 26"/>
                <a:gd name="T18" fmla="*/ 40 w 51"/>
                <a:gd name="T19" fmla="*/ 4 h 26"/>
                <a:gd name="T20" fmla="*/ 44 w 51"/>
                <a:gd name="T21" fmla="*/ 4 h 26"/>
                <a:gd name="T22" fmla="*/ 44 w 51"/>
                <a:gd name="T23" fmla="*/ 4 h 26"/>
                <a:gd name="T24" fmla="*/ 44 w 51"/>
                <a:gd name="T25" fmla="*/ 8 h 26"/>
                <a:gd name="T26" fmla="*/ 44 w 51"/>
                <a:gd name="T27" fmla="*/ 11 h 26"/>
                <a:gd name="T28" fmla="*/ 48 w 51"/>
                <a:gd name="T29" fmla="*/ 15 h 26"/>
                <a:gd name="T30" fmla="*/ 48 w 51"/>
                <a:gd name="T31" fmla="*/ 19 h 26"/>
                <a:gd name="T32" fmla="*/ 51 w 51"/>
                <a:gd name="T33" fmla="*/ 19 h 26"/>
                <a:gd name="T34" fmla="*/ 44 w 51"/>
                <a:gd name="T35" fmla="*/ 22 h 26"/>
                <a:gd name="T36" fmla="*/ 40 w 51"/>
                <a:gd name="T37" fmla="*/ 22 h 26"/>
                <a:gd name="T38" fmla="*/ 33 w 51"/>
                <a:gd name="T39" fmla="*/ 22 h 26"/>
                <a:gd name="T40" fmla="*/ 29 w 51"/>
                <a:gd name="T41" fmla="*/ 22 h 26"/>
                <a:gd name="T42" fmla="*/ 26 w 51"/>
                <a:gd name="T43" fmla="*/ 22 h 26"/>
                <a:gd name="T44" fmla="*/ 22 w 51"/>
                <a:gd name="T45" fmla="*/ 26 h 26"/>
                <a:gd name="T46" fmla="*/ 18 w 51"/>
                <a:gd name="T47" fmla="*/ 26 h 26"/>
                <a:gd name="T48" fmla="*/ 11 w 51"/>
                <a:gd name="T49" fmla="*/ 22 h 26"/>
                <a:gd name="T50" fmla="*/ 7 w 51"/>
                <a:gd name="T51" fmla="*/ 22 h 26"/>
                <a:gd name="T52" fmla="*/ 3 w 51"/>
                <a:gd name="T53" fmla="*/ 22 h 26"/>
                <a:gd name="T54" fmla="*/ 0 w 51"/>
                <a:gd name="T55" fmla="*/ 19 h 26"/>
                <a:gd name="T56" fmla="*/ 0 w 51"/>
                <a:gd name="T57" fmla="*/ 15 h 26"/>
                <a:gd name="T58" fmla="*/ 0 w 51"/>
                <a:gd name="T59" fmla="*/ 11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1" h="26">
                  <a:moveTo>
                    <a:pt x="0" y="11"/>
                  </a:moveTo>
                  <a:lnTo>
                    <a:pt x="3" y="11"/>
                  </a:lnTo>
                  <a:lnTo>
                    <a:pt x="7" y="4"/>
                  </a:lnTo>
                  <a:lnTo>
                    <a:pt x="14" y="0"/>
                  </a:lnTo>
                  <a:lnTo>
                    <a:pt x="22" y="0"/>
                  </a:lnTo>
                  <a:lnTo>
                    <a:pt x="22" y="0"/>
                  </a:lnTo>
                  <a:lnTo>
                    <a:pt x="29" y="4"/>
                  </a:lnTo>
                  <a:lnTo>
                    <a:pt x="33" y="4"/>
                  </a:lnTo>
                  <a:lnTo>
                    <a:pt x="37" y="4"/>
                  </a:lnTo>
                  <a:lnTo>
                    <a:pt x="40" y="4"/>
                  </a:lnTo>
                  <a:lnTo>
                    <a:pt x="44" y="4"/>
                  </a:lnTo>
                  <a:lnTo>
                    <a:pt x="44" y="4"/>
                  </a:lnTo>
                  <a:lnTo>
                    <a:pt x="44" y="8"/>
                  </a:lnTo>
                  <a:lnTo>
                    <a:pt x="44" y="11"/>
                  </a:lnTo>
                  <a:lnTo>
                    <a:pt x="48" y="15"/>
                  </a:lnTo>
                  <a:lnTo>
                    <a:pt x="48" y="19"/>
                  </a:lnTo>
                  <a:lnTo>
                    <a:pt x="51" y="19"/>
                  </a:lnTo>
                  <a:lnTo>
                    <a:pt x="44" y="22"/>
                  </a:lnTo>
                  <a:lnTo>
                    <a:pt x="40" y="22"/>
                  </a:lnTo>
                  <a:lnTo>
                    <a:pt x="33" y="22"/>
                  </a:lnTo>
                  <a:lnTo>
                    <a:pt x="29" y="22"/>
                  </a:lnTo>
                  <a:lnTo>
                    <a:pt x="26" y="22"/>
                  </a:lnTo>
                  <a:lnTo>
                    <a:pt x="22" y="26"/>
                  </a:lnTo>
                  <a:lnTo>
                    <a:pt x="18" y="26"/>
                  </a:lnTo>
                  <a:lnTo>
                    <a:pt x="11" y="22"/>
                  </a:lnTo>
                  <a:lnTo>
                    <a:pt x="7" y="22"/>
                  </a:lnTo>
                  <a:lnTo>
                    <a:pt x="3" y="22"/>
                  </a:lnTo>
                  <a:lnTo>
                    <a:pt x="0" y="19"/>
                  </a:lnTo>
                  <a:lnTo>
                    <a:pt x="0" y="15"/>
                  </a:lnTo>
                  <a:lnTo>
                    <a:pt x="0"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2" name="Freeform 33"/>
            <p:cNvSpPr/>
            <p:nvPr/>
          </p:nvSpPr>
          <p:spPr bwMode="auto">
            <a:xfrm>
              <a:off x="7280726" y="3447430"/>
              <a:ext cx="245420" cy="109981"/>
            </a:xfrm>
            <a:custGeom>
              <a:avLst/>
              <a:gdLst>
                <a:gd name="T0" fmla="*/ 4 w 137"/>
                <a:gd name="T1" fmla="*/ 0 h 63"/>
                <a:gd name="T2" fmla="*/ 11 w 137"/>
                <a:gd name="T3" fmla="*/ 4 h 63"/>
                <a:gd name="T4" fmla="*/ 15 w 137"/>
                <a:gd name="T5" fmla="*/ 4 h 63"/>
                <a:gd name="T6" fmla="*/ 22 w 137"/>
                <a:gd name="T7" fmla="*/ 0 h 63"/>
                <a:gd name="T8" fmla="*/ 30 w 137"/>
                <a:gd name="T9" fmla="*/ 4 h 63"/>
                <a:gd name="T10" fmla="*/ 37 w 137"/>
                <a:gd name="T11" fmla="*/ 4 h 63"/>
                <a:gd name="T12" fmla="*/ 45 w 137"/>
                <a:gd name="T13" fmla="*/ 11 h 63"/>
                <a:gd name="T14" fmla="*/ 52 w 137"/>
                <a:gd name="T15" fmla="*/ 15 h 63"/>
                <a:gd name="T16" fmla="*/ 56 w 137"/>
                <a:gd name="T17" fmla="*/ 18 h 63"/>
                <a:gd name="T18" fmla="*/ 56 w 137"/>
                <a:gd name="T19" fmla="*/ 15 h 63"/>
                <a:gd name="T20" fmla="*/ 59 w 137"/>
                <a:gd name="T21" fmla="*/ 15 h 63"/>
                <a:gd name="T22" fmla="*/ 67 w 137"/>
                <a:gd name="T23" fmla="*/ 15 h 63"/>
                <a:gd name="T24" fmla="*/ 71 w 137"/>
                <a:gd name="T25" fmla="*/ 22 h 63"/>
                <a:gd name="T26" fmla="*/ 82 w 137"/>
                <a:gd name="T27" fmla="*/ 22 h 63"/>
                <a:gd name="T28" fmla="*/ 82 w 137"/>
                <a:gd name="T29" fmla="*/ 33 h 63"/>
                <a:gd name="T30" fmla="*/ 89 w 137"/>
                <a:gd name="T31" fmla="*/ 33 h 63"/>
                <a:gd name="T32" fmla="*/ 93 w 137"/>
                <a:gd name="T33" fmla="*/ 33 h 63"/>
                <a:gd name="T34" fmla="*/ 104 w 137"/>
                <a:gd name="T35" fmla="*/ 30 h 63"/>
                <a:gd name="T36" fmla="*/ 108 w 137"/>
                <a:gd name="T37" fmla="*/ 33 h 63"/>
                <a:gd name="T38" fmla="*/ 115 w 137"/>
                <a:gd name="T39" fmla="*/ 41 h 63"/>
                <a:gd name="T40" fmla="*/ 122 w 137"/>
                <a:gd name="T41" fmla="*/ 41 h 63"/>
                <a:gd name="T42" fmla="*/ 130 w 137"/>
                <a:gd name="T43" fmla="*/ 37 h 63"/>
                <a:gd name="T44" fmla="*/ 134 w 137"/>
                <a:gd name="T45" fmla="*/ 41 h 63"/>
                <a:gd name="T46" fmla="*/ 137 w 137"/>
                <a:gd name="T47" fmla="*/ 55 h 63"/>
                <a:gd name="T48" fmla="*/ 122 w 137"/>
                <a:gd name="T49" fmla="*/ 63 h 63"/>
                <a:gd name="T50" fmla="*/ 115 w 137"/>
                <a:gd name="T51" fmla="*/ 63 h 63"/>
                <a:gd name="T52" fmla="*/ 93 w 137"/>
                <a:gd name="T53" fmla="*/ 59 h 63"/>
                <a:gd name="T54" fmla="*/ 82 w 137"/>
                <a:gd name="T55" fmla="*/ 55 h 63"/>
                <a:gd name="T56" fmla="*/ 78 w 137"/>
                <a:gd name="T57" fmla="*/ 52 h 63"/>
                <a:gd name="T58" fmla="*/ 59 w 137"/>
                <a:gd name="T59" fmla="*/ 52 h 63"/>
                <a:gd name="T60" fmla="*/ 48 w 137"/>
                <a:gd name="T61" fmla="*/ 48 h 63"/>
                <a:gd name="T62" fmla="*/ 41 w 137"/>
                <a:gd name="T63" fmla="*/ 44 h 63"/>
                <a:gd name="T64" fmla="*/ 30 w 137"/>
                <a:gd name="T65" fmla="*/ 41 h 63"/>
                <a:gd name="T66" fmla="*/ 19 w 137"/>
                <a:gd name="T67" fmla="*/ 33 h 63"/>
                <a:gd name="T68" fmla="*/ 8 w 137"/>
                <a:gd name="T69" fmla="*/ 30 h 63"/>
                <a:gd name="T70" fmla="*/ 4 w 137"/>
                <a:gd name="T71" fmla="*/ 26 h 63"/>
                <a:gd name="T72" fmla="*/ 0 w 137"/>
                <a:gd name="T73" fmla="*/ 22 h 63"/>
                <a:gd name="T74" fmla="*/ 4 w 137"/>
                <a:gd name="T75" fmla="*/ 11 h 63"/>
                <a:gd name="T76" fmla="*/ 4 w 137"/>
                <a:gd name="T77" fmla="*/ 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7" h="63">
                  <a:moveTo>
                    <a:pt x="4" y="0"/>
                  </a:moveTo>
                  <a:lnTo>
                    <a:pt x="4" y="0"/>
                  </a:lnTo>
                  <a:lnTo>
                    <a:pt x="11" y="0"/>
                  </a:lnTo>
                  <a:lnTo>
                    <a:pt x="11" y="4"/>
                  </a:lnTo>
                  <a:lnTo>
                    <a:pt x="15" y="4"/>
                  </a:lnTo>
                  <a:lnTo>
                    <a:pt x="15" y="4"/>
                  </a:lnTo>
                  <a:lnTo>
                    <a:pt x="19" y="0"/>
                  </a:lnTo>
                  <a:lnTo>
                    <a:pt x="22" y="0"/>
                  </a:lnTo>
                  <a:lnTo>
                    <a:pt x="30" y="4"/>
                  </a:lnTo>
                  <a:lnTo>
                    <a:pt x="30" y="4"/>
                  </a:lnTo>
                  <a:lnTo>
                    <a:pt x="34" y="4"/>
                  </a:lnTo>
                  <a:lnTo>
                    <a:pt x="37" y="4"/>
                  </a:lnTo>
                  <a:lnTo>
                    <a:pt x="41" y="11"/>
                  </a:lnTo>
                  <a:lnTo>
                    <a:pt x="45" y="11"/>
                  </a:lnTo>
                  <a:lnTo>
                    <a:pt x="48" y="11"/>
                  </a:lnTo>
                  <a:lnTo>
                    <a:pt x="52" y="15"/>
                  </a:lnTo>
                  <a:lnTo>
                    <a:pt x="52" y="18"/>
                  </a:lnTo>
                  <a:lnTo>
                    <a:pt x="56" y="18"/>
                  </a:lnTo>
                  <a:lnTo>
                    <a:pt x="56" y="18"/>
                  </a:lnTo>
                  <a:lnTo>
                    <a:pt x="56" y="15"/>
                  </a:lnTo>
                  <a:lnTo>
                    <a:pt x="59" y="15"/>
                  </a:lnTo>
                  <a:lnTo>
                    <a:pt x="59" y="15"/>
                  </a:lnTo>
                  <a:lnTo>
                    <a:pt x="63" y="15"/>
                  </a:lnTo>
                  <a:lnTo>
                    <a:pt x="67" y="15"/>
                  </a:lnTo>
                  <a:lnTo>
                    <a:pt x="67" y="22"/>
                  </a:lnTo>
                  <a:lnTo>
                    <a:pt x="71" y="22"/>
                  </a:lnTo>
                  <a:lnTo>
                    <a:pt x="78" y="22"/>
                  </a:lnTo>
                  <a:lnTo>
                    <a:pt x="82" y="22"/>
                  </a:lnTo>
                  <a:lnTo>
                    <a:pt x="78" y="30"/>
                  </a:lnTo>
                  <a:lnTo>
                    <a:pt x="82" y="33"/>
                  </a:lnTo>
                  <a:lnTo>
                    <a:pt x="85" y="33"/>
                  </a:lnTo>
                  <a:lnTo>
                    <a:pt x="89" y="33"/>
                  </a:lnTo>
                  <a:lnTo>
                    <a:pt x="89" y="33"/>
                  </a:lnTo>
                  <a:lnTo>
                    <a:pt x="93" y="33"/>
                  </a:lnTo>
                  <a:lnTo>
                    <a:pt x="97" y="30"/>
                  </a:lnTo>
                  <a:lnTo>
                    <a:pt x="104" y="30"/>
                  </a:lnTo>
                  <a:lnTo>
                    <a:pt x="108" y="30"/>
                  </a:lnTo>
                  <a:lnTo>
                    <a:pt x="108" y="33"/>
                  </a:lnTo>
                  <a:lnTo>
                    <a:pt x="115" y="37"/>
                  </a:lnTo>
                  <a:lnTo>
                    <a:pt x="115" y="41"/>
                  </a:lnTo>
                  <a:lnTo>
                    <a:pt x="119" y="41"/>
                  </a:lnTo>
                  <a:lnTo>
                    <a:pt x="122" y="41"/>
                  </a:lnTo>
                  <a:lnTo>
                    <a:pt x="126" y="41"/>
                  </a:lnTo>
                  <a:lnTo>
                    <a:pt x="130" y="37"/>
                  </a:lnTo>
                  <a:lnTo>
                    <a:pt x="134" y="41"/>
                  </a:lnTo>
                  <a:lnTo>
                    <a:pt x="134" y="41"/>
                  </a:lnTo>
                  <a:lnTo>
                    <a:pt x="134" y="48"/>
                  </a:lnTo>
                  <a:lnTo>
                    <a:pt x="137" y="55"/>
                  </a:lnTo>
                  <a:lnTo>
                    <a:pt x="134" y="63"/>
                  </a:lnTo>
                  <a:lnTo>
                    <a:pt x="122" y="63"/>
                  </a:lnTo>
                  <a:lnTo>
                    <a:pt x="119" y="59"/>
                  </a:lnTo>
                  <a:lnTo>
                    <a:pt x="115" y="63"/>
                  </a:lnTo>
                  <a:lnTo>
                    <a:pt x="100" y="59"/>
                  </a:lnTo>
                  <a:lnTo>
                    <a:pt x="93" y="59"/>
                  </a:lnTo>
                  <a:lnTo>
                    <a:pt x="93" y="59"/>
                  </a:lnTo>
                  <a:lnTo>
                    <a:pt x="82" y="55"/>
                  </a:lnTo>
                  <a:lnTo>
                    <a:pt x="78" y="55"/>
                  </a:lnTo>
                  <a:lnTo>
                    <a:pt x="78" y="52"/>
                  </a:lnTo>
                  <a:lnTo>
                    <a:pt x="71" y="48"/>
                  </a:lnTo>
                  <a:lnTo>
                    <a:pt x="59" y="52"/>
                  </a:lnTo>
                  <a:lnTo>
                    <a:pt x="59" y="48"/>
                  </a:lnTo>
                  <a:lnTo>
                    <a:pt x="48" y="48"/>
                  </a:lnTo>
                  <a:lnTo>
                    <a:pt x="45" y="44"/>
                  </a:lnTo>
                  <a:lnTo>
                    <a:pt x="41" y="44"/>
                  </a:lnTo>
                  <a:lnTo>
                    <a:pt x="37" y="44"/>
                  </a:lnTo>
                  <a:lnTo>
                    <a:pt x="30" y="41"/>
                  </a:lnTo>
                  <a:lnTo>
                    <a:pt x="26" y="37"/>
                  </a:lnTo>
                  <a:lnTo>
                    <a:pt x="19" y="33"/>
                  </a:lnTo>
                  <a:lnTo>
                    <a:pt x="11" y="30"/>
                  </a:lnTo>
                  <a:lnTo>
                    <a:pt x="8" y="30"/>
                  </a:lnTo>
                  <a:lnTo>
                    <a:pt x="8" y="30"/>
                  </a:lnTo>
                  <a:lnTo>
                    <a:pt x="4" y="26"/>
                  </a:lnTo>
                  <a:lnTo>
                    <a:pt x="0" y="26"/>
                  </a:lnTo>
                  <a:lnTo>
                    <a:pt x="0" y="22"/>
                  </a:lnTo>
                  <a:lnTo>
                    <a:pt x="4" y="18"/>
                  </a:lnTo>
                  <a:lnTo>
                    <a:pt x="4" y="11"/>
                  </a:lnTo>
                  <a:lnTo>
                    <a:pt x="4" y="4"/>
                  </a:lnTo>
                  <a:lnTo>
                    <a:pt x="4"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3" name="Freeform 34"/>
            <p:cNvSpPr/>
            <p:nvPr/>
          </p:nvSpPr>
          <p:spPr bwMode="auto">
            <a:xfrm>
              <a:off x="6718232" y="3253654"/>
              <a:ext cx="410228" cy="394533"/>
            </a:xfrm>
            <a:custGeom>
              <a:avLst/>
              <a:gdLst>
                <a:gd name="T0" fmla="*/ 137 w 229"/>
                <a:gd name="T1" fmla="*/ 218 h 226"/>
                <a:gd name="T2" fmla="*/ 155 w 229"/>
                <a:gd name="T3" fmla="*/ 215 h 226"/>
                <a:gd name="T4" fmla="*/ 166 w 229"/>
                <a:gd name="T5" fmla="*/ 211 h 226"/>
                <a:gd name="T6" fmla="*/ 174 w 229"/>
                <a:gd name="T7" fmla="*/ 211 h 226"/>
                <a:gd name="T8" fmla="*/ 166 w 229"/>
                <a:gd name="T9" fmla="*/ 192 h 226"/>
                <a:gd name="T10" fmla="*/ 155 w 229"/>
                <a:gd name="T11" fmla="*/ 181 h 226"/>
                <a:gd name="T12" fmla="*/ 148 w 229"/>
                <a:gd name="T13" fmla="*/ 174 h 226"/>
                <a:gd name="T14" fmla="*/ 144 w 229"/>
                <a:gd name="T15" fmla="*/ 163 h 226"/>
                <a:gd name="T16" fmla="*/ 155 w 229"/>
                <a:gd name="T17" fmla="*/ 152 h 226"/>
                <a:gd name="T18" fmla="*/ 166 w 229"/>
                <a:gd name="T19" fmla="*/ 155 h 226"/>
                <a:gd name="T20" fmla="*/ 188 w 229"/>
                <a:gd name="T21" fmla="*/ 141 h 226"/>
                <a:gd name="T22" fmla="*/ 203 w 229"/>
                <a:gd name="T23" fmla="*/ 122 h 226"/>
                <a:gd name="T24" fmla="*/ 207 w 229"/>
                <a:gd name="T25" fmla="*/ 111 h 226"/>
                <a:gd name="T26" fmla="*/ 214 w 229"/>
                <a:gd name="T27" fmla="*/ 92 h 226"/>
                <a:gd name="T28" fmla="*/ 222 w 229"/>
                <a:gd name="T29" fmla="*/ 81 h 226"/>
                <a:gd name="T30" fmla="*/ 229 w 229"/>
                <a:gd name="T31" fmla="*/ 74 h 226"/>
                <a:gd name="T32" fmla="*/ 214 w 229"/>
                <a:gd name="T33" fmla="*/ 70 h 226"/>
                <a:gd name="T34" fmla="*/ 196 w 229"/>
                <a:gd name="T35" fmla="*/ 55 h 226"/>
                <a:gd name="T36" fmla="*/ 192 w 229"/>
                <a:gd name="T37" fmla="*/ 37 h 226"/>
                <a:gd name="T38" fmla="*/ 192 w 229"/>
                <a:gd name="T39" fmla="*/ 26 h 226"/>
                <a:gd name="T40" fmla="*/ 181 w 229"/>
                <a:gd name="T41" fmla="*/ 14 h 226"/>
                <a:gd name="T42" fmla="*/ 170 w 229"/>
                <a:gd name="T43" fmla="*/ 7 h 226"/>
                <a:gd name="T44" fmla="*/ 170 w 229"/>
                <a:gd name="T45" fmla="*/ 0 h 226"/>
                <a:gd name="T46" fmla="*/ 151 w 229"/>
                <a:gd name="T47" fmla="*/ 7 h 226"/>
                <a:gd name="T48" fmla="*/ 148 w 229"/>
                <a:gd name="T49" fmla="*/ 37 h 226"/>
                <a:gd name="T50" fmla="*/ 144 w 229"/>
                <a:gd name="T51" fmla="*/ 48 h 226"/>
                <a:gd name="T52" fmla="*/ 137 w 229"/>
                <a:gd name="T53" fmla="*/ 55 h 226"/>
                <a:gd name="T54" fmla="*/ 133 w 229"/>
                <a:gd name="T55" fmla="*/ 63 h 226"/>
                <a:gd name="T56" fmla="*/ 129 w 229"/>
                <a:gd name="T57" fmla="*/ 77 h 226"/>
                <a:gd name="T58" fmla="*/ 122 w 229"/>
                <a:gd name="T59" fmla="*/ 85 h 226"/>
                <a:gd name="T60" fmla="*/ 114 w 229"/>
                <a:gd name="T61" fmla="*/ 85 h 226"/>
                <a:gd name="T62" fmla="*/ 107 w 229"/>
                <a:gd name="T63" fmla="*/ 92 h 226"/>
                <a:gd name="T64" fmla="*/ 92 w 229"/>
                <a:gd name="T65" fmla="*/ 100 h 226"/>
                <a:gd name="T66" fmla="*/ 85 w 229"/>
                <a:gd name="T67" fmla="*/ 107 h 226"/>
                <a:gd name="T68" fmla="*/ 88 w 229"/>
                <a:gd name="T69" fmla="*/ 122 h 226"/>
                <a:gd name="T70" fmla="*/ 70 w 229"/>
                <a:gd name="T71" fmla="*/ 126 h 226"/>
                <a:gd name="T72" fmla="*/ 48 w 229"/>
                <a:gd name="T73" fmla="*/ 129 h 226"/>
                <a:gd name="T74" fmla="*/ 0 w 229"/>
                <a:gd name="T75" fmla="*/ 126 h 226"/>
                <a:gd name="T76" fmla="*/ 18 w 229"/>
                <a:gd name="T77" fmla="*/ 144 h 226"/>
                <a:gd name="T78" fmla="*/ 29 w 229"/>
                <a:gd name="T79" fmla="*/ 152 h 226"/>
                <a:gd name="T80" fmla="*/ 37 w 229"/>
                <a:gd name="T81" fmla="*/ 163 h 226"/>
                <a:gd name="T82" fmla="*/ 44 w 229"/>
                <a:gd name="T83" fmla="*/ 174 h 226"/>
                <a:gd name="T84" fmla="*/ 29 w 229"/>
                <a:gd name="T85" fmla="*/ 178 h 226"/>
                <a:gd name="T86" fmla="*/ 22 w 229"/>
                <a:gd name="T87" fmla="*/ 189 h 226"/>
                <a:gd name="T88" fmla="*/ 22 w 229"/>
                <a:gd name="T89" fmla="*/ 200 h 226"/>
                <a:gd name="T90" fmla="*/ 33 w 229"/>
                <a:gd name="T91" fmla="*/ 200 h 226"/>
                <a:gd name="T92" fmla="*/ 40 w 229"/>
                <a:gd name="T93" fmla="*/ 200 h 226"/>
                <a:gd name="T94" fmla="*/ 48 w 229"/>
                <a:gd name="T95" fmla="*/ 200 h 226"/>
                <a:gd name="T96" fmla="*/ 55 w 229"/>
                <a:gd name="T97" fmla="*/ 200 h 226"/>
                <a:gd name="T98" fmla="*/ 62 w 229"/>
                <a:gd name="T99" fmla="*/ 200 h 226"/>
                <a:gd name="T100" fmla="*/ 74 w 229"/>
                <a:gd name="T101" fmla="*/ 196 h 226"/>
                <a:gd name="T102" fmla="*/ 85 w 229"/>
                <a:gd name="T103" fmla="*/ 196 h 226"/>
                <a:gd name="T104" fmla="*/ 99 w 229"/>
                <a:gd name="T105" fmla="*/ 196 h 226"/>
                <a:gd name="T106" fmla="*/ 103 w 229"/>
                <a:gd name="T107" fmla="*/ 204 h 226"/>
                <a:gd name="T108" fmla="*/ 111 w 229"/>
                <a:gd name="T109" fmla="*/ 204 h 226"/>
                <a:gd name="T110" fmla="*/ 114 w 229"/>
                <a:gd name="T111" fmla="*/ 215 h 226"/>
                <a:gd name="T112" fmla="*/ 114 w 229"/>
                <a:gd name="T113" fmla="*/ 218 h 226"/>
                <a:gd name="T114" fmla="*/ 129 w 229"/>
                <a:gd name="T115" fmla="*/ 226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29" h="226">
                  <a:moveTo>
                    <a:pt x="133" y="226"/>
                  </a:moveTo>
                  <a:lnTo>
                    <a:pt x="133" y="222"/>
                  </a:lnTo>
                  <a:lnTo>
                    <a:pt x="137" y="218"/>
                  </a:lnTo>
                  <a:lnTo>
                    <a:pt x="137" y="218"/>
                  </a:lnTo>
                  <a:lnTo>
                    <a:pt x="140" y="215"/>
                  </a:lnTo>
                  <a:lnTo>
                    <a:pt x="144" y="215"/>
                  </a:lnTo>
                  <a:lnTo>
                    <a:pt x="144" y="215"/>
                  </a:lnTo>
                  <a:lnTo>
                    <a:pt x="155" y="215"/>
                  </a:lnTo>
                  <a:lnTo>
                    <a:pt x="162" y="211"/>
                  </a:lnTo>
                  <a:lnTo>
                    <a:pt x="162" y="211"/>
                  </a:lnTo>
                  <a:lnTo>
                    <a:pt x="166" y="211"/>
                  </a:lnTo>
                  <a:lnTo>
                    <a:pt x="166" y="211"/>
                  </a:lnTo>
                  <a:lnTo>
                    <a:pt x="170" y="215"/>
                  </a:lnTo>
                  <a:lnTo>
                    <a:pt x="174" y="211"/>
                  </a:lnTo>
                  <a:lnTo>
                    <a:pt x="174" y="211"/>
                  </a:lnTo>
                  <a:lnTo>
                    <a:pt x="174" y="211"/>
                  </a:lnTo>
                  <a:lnTo>
                    <a:pt x="174" y="207"/>
                  </a:lnTo>
                  <a:lnTo>
                    <a:pt x="170" y="196"/>
                  </a:lnTo>
                  <a:lnTo>
                    <a:pt x="166" y="192"/>
                  </a:lnTo>
                  <a:lnTo>
                    <a:pt x="166" y="192"/>
                  </a:lnTo>
                  <a:lnTo>
                    <a:pt x="166" y="189"/>
                  </a:lnTo>
                  <a:lnTo>
                    <a:pt x="162" y="189"/>
                  </a:lnTo>
                  <a:lnTo>
                    <a:pt x="159" y="189"/>
                  </a:lnTo>
                  <a:lnTo>
                    <a:pt x="155" y="181"/>
                  </a:lnTo>
                  <a:lnTo>
                    <a:pt x="155" y="178"/>
                  </a:lnTo>
                  <a:lnTo>
                    <a:pt x="155" y="174"/>
                  </a:lnTo>
                  <a:lnTo>
                    <a:pt x="151" y="174"/>
                  </a:lnTo>
                  <a:lnTo>
                    <a:pt x="148" y="174"/>
                  </a:lnTo>
                  <a:lnTo>
                    <a:pt x="144" y="174"/>
                  </a:lnTo>
                  <a:lnTo>
                    <a:pt x="144" y="174"/>
                  </a:lnTo>
                  <a:lnTo>
                    <a:pt x="144" y="170"/>
                  </a:lnTo>
                  <a:lnTo>
                    <a:pt x="144" y="163"/>
                  </a:lnTo>
                  <a:lnTo>
                    <a:pt x="148" y="163"/>
                  </a:lnTo>
                  <a:lnTo>
                    <a:pt x="151" y="155"/>
                  </a:lnTo>
                  <a:lnTo>
                    <a:pt x="151" y="155"/>
                  </a:lnTo>
                  <a:lnTo>
                    <a:pt x="155" y="152"/>
                  </a:lnTo>
                  <a:lnTo>
                    <a:pt x="159" y="152"/>
                  </a:lnTo>
                  <a:lnTo>
                    <a:pt x="162" y="152"/>
                  </a:lnTo>
                  <a:lnTo>
                    <a:pt x="162" y="155"/>
                  </a:lnTo>
                  <a:lnTo>
                    <a:pt x="166" y="155"/>
                  </a:lnTo>
                  <a:lnTo>
                    <a:pt x="170" y="155"/>
                  </a:lnTo>
                  <a:lnTo>
                    <a:pt x="181" y="152"/>
                  </a:lnTo>
                  <a:lnTo>
                    <a:pt x="185" y="148"/>
                  </a:lnTo>
                  <a:lnTo>
                    <a:pt x="188" y="141"/>
                  </a:lnTo>
                  <a:lnTo>
                    <a:pt x="196" y="133"/>
                  </a:lnTo>
                  <a:lnTo>
                    <a:pt x="196" y="129"/>
                  </a:lnTo>
                  <a:lnTo>
                    <a:pt x="199" y="126"/>
                  </a:lnTo>
                  <a:lnTo>
                    <a:pt x="203" y="122"/>
                  </a:lnTo>
                  <a:lnTo>
                    <a:pt x="207" y="118"/>
                  </a:lnTo>
                  <a:lnTo>
                    <a:pt x="211" y="115"/>
                  </a:lnTo>
                  <a:lnTo>
                    <a:pt x="211" y="115"/>
                  </a:lnTo>
                  <a:lnTo>
                    <a:pt x="207" y="111"/>
                  </a:lnTo>
                  <a:lnTo>
                    <a:pt x="211" y="107"/>
                  </a:lnTo>
                  <a:lnTo>
                    <a:pt x="214" y="103"/>
                  </a:lnTo>
                  <a:lnTo>
                    <a:pt x="214" y="100"/>
                  </a:lnTo>
                  <a:lnTo>
                    <a:pt x="214" y="92"/>
                  </a:lnTo>
                  <a:lnTo>
                    <a:pt x="214" y="89"/>
                  </a:lnTo>
                  <a:lnTo>
                    <a:pt x="214" y="89"/>
                  </a:lnTo>
                  <a:lnTo>
                    <a:pt x="218" y="81"/>
                  </a:lnTo>
                  <a:lnTo>
                    <a:pt x="222" y="81"/>
                  </a:lnTo>
                  <a:lnTo>
                    <a:pt x="225" y="81"/>
                  </a:lnTo>
                  <a:lnTo>
                    <a:pt x="225" y="81"/>
                  </a:lnTo>
                  <a:lnTo>
                    <a:pt x="229" y="77"/>
                  </a:lnTo>
                  <a:lnTo>
                    <a:pt x="229" y="74"/>
                  </a:lnTo>
                  <a:lnTo>
                    <a:pt x="225" y="74"/>
                  </a:lnTo>
                  <a:lnTo>
                    <a:pt x="222" y="74"/>
                  </a:lnTo>
                  <a:lnTo>
                    <a:pt x="214" y="74"/>
                  </a:lnTo>
                  <a:lnTo>
                    <a:pt x="214" y="70"/>
                  </a:lnTo>
                  <a:lnTo>
                    <a:pt x="207" y="66"/>
                  </a:lnTo>
                  <a:lnTo>
                    <a:pt x="203" y="66"/>
                  </a:lnTo>
                  <a:lnTo>
                    <a:pt x="196" y="63"/>
                  </a:lnTo>
                  <a:lnTo>
                    <a:pt x="196" y="55"/>
                  </a:lnTo>
                  <a:lnTo>
                    <a:pt x="192" y="48"/>
                  </a:lnTo>
                  <a:lnTo>
                    <a:pt x="188" y="40"/>
                  </a:lnTo>
                  <a:lnTo>
                    <a:pt x="188" y="37"/>
                  </a:lnTo>
                  <a:lnTo>
                    <a:pt x="192" y="37"/>
                  </a:lnTo>
                  <a:lnTo>
                    <a:pt x="192" y="33"/>
                  </a:lnTo>
                  <a:lnTo>
                    <a:pt x="196" y="29"/>
                  </a:lnTo>
                  <a:lnTo>
                    <a:pt x="196" y="26"/>
                  </a:lnTo>
                  <a:lnTo>
                    <a:pt x="192" y="26"/>
                  </a:lnTo>
                  <a:lnTo>
                    <a:pt x="192" y="22"/>
                  </a:lnTo>
                  <a:lnTo>
                    <a:pt x="188" y="22"/>
                  </a:lnTo>
                  <a:lnTo>
                    <a:pt x="181" y="18"/>
                  </a:lnTo>
                  <a:lnTo>
                    <a:pt x="181" y="14"/>
                  </a:lnTo>
                  <a:lnTo>
                    <a:pt x="177" y="14"/>
                  </a:lnTo>
                  <a:lnTo>
                    <a:pt x="174" y="14"/>
                  </a:lnTo>
                  <a:lnTo>
                    <a:pt x="170" y="14"/>
                  </a:lnTo>
                  <a:lnTo>
                    <a:pt x="170" y="7"/>
                  </a:lnTo>
                  <a:lnTo>
                    <a:pt x="177" y="3"/>
                  </a:lnTo>
                  <a:lnTo>
                    <a:pt x="177" y="0"/>
                  </a:lnTo>
                  <a:lnTo>
                    <a:pt x="174" y="0"/>
                  </a:lnTo>
                  <a:lnTo>
                    <a:pt x="170" y="0"/>
                  </a:lnTo>
                  <a:lnTo>
                    <a:pt x="162" y="0"/>
                  </a:lnTo>
                  <a:lnTo>
                    <a:pt x="159" y="3"/>
                  </a:lnTo>
                  <a:lnTo>
                    <a:pt x="155" y="3"/>
                  </a:lnTo>
                  <a:lnTo>
                    <a:pt x="151" y="7"/>
                  </a:lnTo>
                  <a:lnTo>
                    <a:pt x="148" y="11"/>
                  </a:lnTo>
                  <a:lnTo>
                    <a:pt x="155" y="22"/>
                  </a:lnTo>
                  <a:lnTo>
                    <a:pt x="159" y="26"/>
                  </a:lnTo>
                  <a:lnTo>
                    <a:pt x="148" y="37"/>
                  </a:lnTo>
                  <a:lnTo>
                    <a:pt x="151" y="40"/>
                  </a:lnTo>
                  <a:lnTo>
                    <a:pt x="151" y="44"/>
                  </a:lnTo>
                  <a:lnTo>
                    <a:pt x="148" y="48"/>
                  </a:lnTo>
                  <a:lnTo>
                    <a:pt x="144" y="48"/>
                  </a:lnTo>
                  <a:lnTo>
                    <a:pt x="137" y="48"/>
                  </a:lnTo>
                  <a:lnTo>
                    <a:pt x="133" y="48"/>
                  </a:lnTo>
                  <a:lnTo>
                    <a:pt x="133" y="55"/>
                  </a:lnTo>
                  <a:lnTo>
                    <a:pt x="137" y="55"/>
                  </a:lnTo>
                  <a:lnTo>
                    <a:pt x="140" y="59"/>
                  </a:lnTo>
                  <a:lnTo>
                    <a:pt x="140" y="63"/>
                  </a:lnTo>
                  <a:lnTo>
                    <a:pt x="137" y="63"/>
                  </a:lnTo>
                  <a:lnTo>
                    <a:pt x="133" y="63"/>
                  </a:lnTo>
                  <a:lnTo>
                    <a:pt x="129" y="66"/>
                  </a:lnTo>
                  <a:lnTo>
                    <a:pt x="129" y="70"/>
                  </a:lnTo>
                  <a:lnTo>
                    <a:pt x="129" y="74"/>
                  </a:lnTo>
                  <a:lnTo>
                    <a:pt x="129" y="77"/>
                  </a:lnTo>
                  <a:lnTo>
                    <a:pt x="129" y="77"/>
                  </a:lnTo>
                  <a:lnTo>
                    <a:pt x="129" y="85"/>
                  </a:lnTo>
                  <a:lnTo>
                    <a:pt x="125" y="89"/>
                  </a:lnTo>
                  <a:lnTo>
                    <a:pt x="122" y="85"/>
                  </a:lnTo>
                  <a:lnTo>
                    <a:pt x="122" y="85"/>
                  </a:lnTo>
                  <a:lnTo>
                    <a:pt x="122" y="89"/>
                  </a:lnTo>
                  <a:lnTo>
                    <a:pt x="114" y="89"/>
                  </a:lnTo>
                  <a:lnTo>
                    <a:pt x="114" y="85"/>
                  </a:lnTo>
                  <a:lnTo>
                    <a:pt x="111" y="89"/>
                  </a:lnTo>
                  <a:lnTo>
                    <a:pt x="111" y="89"/>
                  </a:lnTo>
                  <a:lnTo>
                    <a:pt x="103" y="92"/>
                  </a:lnTo>
                  <a:lnTo>
                    <a:pt x="107" y="92"/>
                  </a:lnTo>
                  <a:lnTo>
                    <a:pt x="103" y="96"/>
                  </a:lnTo>
                  <a:lnTo>
                    <a:pt x="99" y="100"/>
                  </a:lnTo>
                  <a:lnTo>
                    <a:pt x="96" y="96"/>
                  </a:lnTo>
                  <a:lnTo>
                    <a:pt x="92" y="100"/>
                  </a:lnTo>
                  <a:lnTo>
                    <a:pt x="92" y="100"/>
                  </a:lnTo>
                  <a:lnTo>
                    <a:pt x="88" y="103"/>
                  </a:lnTo>
                  <a:lnTo>
                    <a:pt x="88" y="103"/>
                  </a:lnTo>
                  <a:lnTo>
                    <a:pt x="85" y="107"/>
                  </a:lnTo>
                  <a:lnTo>
                    <a:pt x="85" y="111"/>
                  </a:lnTo>
                  <a:lnTo>
                    <a:pt x="85" y="115"/>
                  </a:lnTo>
                  <a:lnTo>
                    <a:pt x="85" y="118"/>
                  </a:lnTo>
                  <a:lnTo>
                    <a:pt x="88" y="122"/>
                  </a:lnTo>
                  <a:lnTo>
                    <a:pt x="85" y="122"/>
                  </a:lnTo>
                  <a:lnTo>
                    <a:pt x="81" y="126"/>
                  </a:lnTo>
                  <a:lnTo>
                    <a:pt x="74" y="126"/>
                  </a:lnTo>
                  <a:lnTo>
                    <a:pt x="70" y="126"/>
                  </a:lnTo>
                  <a:lnTo>
                    <a:pt x="59" y="126"/>
                  </a:lnTo>
                  <a:lnTo>
                    <a:pt x="55" y="129"/>
                  </a:lnTo>
                  <a:lnTo>
                    <a:pt x="51" y="129"/>
                  </a:lnTo>
                  <a:lnTo>
                    <a:pt x="48" y="129"/>
                  </a:lnTo>
                  <a:lnTo>
                    <a:pt x="40" y="129"/>
                  </a:lnTo>
                  <a:lnTo>
                    <a:pt x="22" y="133"/>
                  </a:lnTo>
                  <a:lnTo>
                    <a:pt x="0" y="126"/>
                  </a:lnTo>
                  <a:lnTo>
                    <a:pt x="0" y="126"/>
                  </a:lnTo>
                  <a:lnTo>
                    <a:pt x="11" y="137"/>
                  </a:lnTo>
                  <a:lnTo>
                    <a:pt x="11" y="141"/>
                  </a:lnTo>
                  <a:lnTo>
                    <a:pt x="14" y="144"/>
                  </a:lnTo>
                  <a:lnTo>
                    <a:pt x="18" y="144"/>
                  </a:lnTo>
                  <a:lnTo>
                    <a:pt x="22" y="148"/>
                  </a:lnTo>
                  <a:lnTo>
                    <a:pt x="25" y="148"/>
                  </a:lnTo>
                  <a:lnTo>
                    <a:pt x="29" y="148"/>
                  </a:lnTo>
                  <a:lnTo>
                    <a:pt x="29" y="152"/>
                  </a:lnTo>
                  <a:lnTo>
                    <a:pt x="33" y="152"/>
                  </a:lnTo>
                  <a:lnTo>
                    <a:pt x="33" y="155"/>
                  </a:lnTo>
                  <a:lnTo>
                    <a:pt x="37" y="159"/>
                  </a:lnTo>
                  <a:lnTo>
                    <a:pt x="37" y="163"/>
                  </a:lnTo>
                  <a:lnTo>
                    <a:pt x="37" y="166"/>
                  </a:lnTo>
                  <a:lnTo>
                    <a:pt x="40" y="166"/>
                  </a:lnTo>
                  <a:lnTo>
                    <a:pt x="44" y="166"/>
                  </a:lnTo>
                  <a:lnTo>
                    <a:pt x="44" y="174"/>
                  </a:lnTo>
                  <a:lnTo>
                    <a:pt x="44" y="178"/>
                  </a:lnTo>
                  <a:lnTo>
                    <a:pt x="40" y="174"/>
                  </a:lnTo>
                  <a:lnTo>
                    <a:pt x="29" y="178"/>
                  </a:lnTo>
                  <a:lnTo>
                    <a:pt x="29" y="178"/>
                  </a:lnTo>
                  <a:lnTo>
                    <a:pt x="25" y="181"/>
                  </a:lnTo>
                  <a:lnTo>
                    <a:pt x="22" y="181"/>
                  </a:lnTo>
                  <a:lnTo>
                    <a:pt x="22" y="185"/>
                  </a:lnTo>
                  <a:lnTo>
                    <a:pt x="22" y="189"/>
                  </a:lnTo>
                  <a:lnTo>
                    <a:pt x="22" y="192"/>
                  </a:lnTo>
                  <a:lnTo>
                    <a:pt x="22" y="196"/>
                  </a:lnTo>
                  <a:lnTo>
                    <a:pt x="22" y="200"/>
                  </a:lnTo>
                  <a:lnTo>
                    <a:pt x="22" y="200"/>
                  </a:lnTo>
                  <a:lnTo>
                    <a:pt x="22" y="204"/>
                  </a:lnTo>
                  <a:lnTo>
                    <a:pt x="25" y="204"/>
                  </a:lnTo>
                  <a:lnTo>
                    <a:pt x="29" y="200"/>
                  </a:lnTo>
                  <a:lnTo>
                    <a:pt x="33" y="200"/>
                  </a:lnTo>
                  <a:lnTo>
                    <a:pt x="33" y="200"/>
                  </a:lnTo>
                  <a:lnTo>
                    <a:pt x="37" y="200"/>
                  </a:lnTo>
                  <a:lnTo>
                    <a:pt x="37" y="200"/>
                  </a:lnTo>
                  <a:lnTo>
                    <a:pt x="40" y="200"/>
                  </a:lnTo>
                  <a:lnTo>
                    <a:pt x="44" y="200"/>
                  </a:lnTo>
                  <a:lnTo>
                    <a:pt x="44" y="200"/>
                  </a:lnTo>
                  <a:lnTo>
                    <a:pt x="48" y="200"/>
                  </a:lnTo>
                  <a:lnTo>
                    <a:pt x="48" y="200"/>
                  </a:lnTo>
                  <a:lnTo>
                    <a:pt x="48" y="196"/>
                  </a:lnTo>
                  <a:lnTo>
                    <a:pt x="51" y="196"/>
                  </a:lnTo>
                  <a:lnTo>
                    <a:pt x="55" y="200"/>
                  </a:lnTo>
                  <a:lnTo>
                    <a:pt x="55" y="200"/>
                  </a:lnTo>
                  <a:lnTo>
                    <a:pt x="55" y="196"/>
                  </a:lnTo>
                  <a:lnTo>
                    <a:pt x="59" y="196"/>
                  </a:lnTo>
                  <a:lnTo>
                    <a:pt x="59" y="200"/>
                  </a:lnTo>
                  <a:lnTo>
                    <a:pt x="62" y="200"/>
                  </a:lnTo>
                  <a:lnTo>
                    <a:pt x="62" y="200"/>
                  </a:lnTo>
                  <a:lnTo>
                    <a:pt x="66" y="200"/>
                  </a:lnTo>
                  <a:lnTo>
                    <a:pt x="70" y="196"/>
                  </a:lnTo>
                  <a:lnTo>
                    <a:pt x="74" y="196"/>
                  </a:lnTo>
                  <a:lnTo>
                    <a:pt x="77" y="196"/>
                  </a:lnTo>
                  <a:lnTo>
                    <a:pt x="81" y="196"/>
                  </a:lnTo>
                  <a:lnTo>
                    <a:pt x="81" y="196"/>
                  </a:lnTo>
                  <a:lnTo>
                    <a:pt x="85" y="196"/>
                  </a:lnTo>
                  <a:lnTo>
                    <a:pt x="85" y="196"/>
                  </a:lnTo>
                  <a:lnTo>
                    <a:pt x="88" y="196"/>
                  </a:lnTo>
                  <a:lnTo>
                    <a:pt x="92" y="196"/>
                  </a:lnTo>
                  <a:lnTo>
                    <a:pt x="99" y="196"/>
                  </a:lnTo>
                  <a:lnTo>
                    <a:pt x="99" y="196"/>
                  </a:lnTo>
                  <a:lnTo>
                    <a:pt x="103" y="200"/>
                  </a:lnTo>
                  <a:lnTo>
                    <a:pt x="103" y="204"/>
                  </a:lnTo>
                  <a:lnTo>
                    <a:pt x="103" y="204"/>
                  </a:lnTo>
                  <a:lnTo>
                    <a:pt x="103" y="204"/>
                  </a:lnTo>
                  <a:lnTo>
                    <a:pt x="103" y="204"/>
                  </a:lnTo>
                  <a:lnTo>
                    <a:pt x="103" y="204"/>
                  </a:lnTo>
                  <a:lnTo>
                    <a:pt x="111" y="204"/>
                  </a:lnTo>
                  <a:lnTo>
                    <a:pt x="111" y="207"/>
                  </a:lnTo>
                  <a:lnTo>
                    <a:pt x="114" y="211"/>
                  </a:lnTo>
                  <a:lnTo>
                    <a:pt x="114" y="215"/>
                  </a:lnTo>
                  <a:lnTo>
                    <a:pt x="114" y="215"/>
                  </a:lnTo>
                  <a:lnTo>
                    <a:pt x="114" y="218"/>
                  </a:lnTo>
                  <a:lnTo>
                    <a:pt x="114" y="218"/>
                  </a:lnTo>
                  <a:lnTo>
                    <a:pt x="114" y="218"/>
                  </a:lnTo>
                  <a:lnTo>
                    <a:pt x="114" y="218"/>
                  </a:lnTo>
                  <a:lnTo>
                    <a:pt x="118" y="222"/>
                  </a:lnTo>
                  <a:lnTo>
                    <a:pt x="118" y="222"/>
                  </a:lnTo>
                  <a:lnTo>
                    <a:pt x="125" y="222"/>
                  </a:lnTo>
                  <a:lnTo>
                    <a:pt x="129" y="226"/>
                  </a:lnTo>
                  <a:lnTo>
                    <a:pt x="129" y="226"/>
                  </a:lnTo>
                  <a:lnTo>
                    <a:pt x="133" y="2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4" name="Freeform 35"/>
            <p:cNvSpPr/>
            <p:nvPr/>
          </p:nvSpPr>
          <p:spPr bwMode="auto">
            <a:xfrm>
              <a:off x="7022769" y="3232705"/>
              <a:ext cx="218549" cy="155370"/>
            </a:xfrm>
            <a:custGeom>
              <a:avLst/>
              <a:gdLst>
                <a:gd name="T0" fmla="*/ 59 w 122"/>
                <a:gd name="T1" fmla="*/ 89 h 89"/>
                <a:gd name="T2" fmla="*/ 70 w 122"/>
                <a:gd name="T3" fmla="*/ 78 h 89"/>
                <a:gd name="T4" fmla="*/ 78 w 122"/>
                <a:gd name="T5" fmla="*/ 71 h 89"/>
                <a:gd name="T6" fmla="*/ 89 w 122"/>
                <a:gd name="T7" fmla="*/ 78 h 89"/>
                <a:gd name="T8" fmla="*/ 100 w 122"/>
                <a:gd name="T9" fmla="*/ 78 h 89"/>
                <a:gd name="T10" fmla="*/ 104 w 122"/>
                <a:gd name="T11" fmla="*/ 82 h 89"/>
                <a:gd name="T12" fmla="*/ 115 w 122"/>
                <a:gd name="T13" fmla="*/ 82 h 89"/>
                <a:gd name="T14" fmla="*/ 118 w 122"/>
                <a:gd name="T15" fmla="*/ 82 h 89"/>
                <a:gd name="T16" fmla="*/ 118 w 122"/>
                <a:gd name="T17" fmla="*/ 75 h 89"/>
                <a:gd name="T18" fmla="*/ 115 w 122"/>
                <a:gd name="T19" fmla="*/ 67 h 89"/>
                <a:gd name="T20" fmla="*/ 111 w 122"/>
                <a:gd name="T21" fmla="*/ 52 h 89"/>
                <a:gd name="T22" fmla="*/ 104 w 122"/>
                <a:gd name="T23" fmla="*/ 49 h 89"/>
                <a:gd name="T24" fmla="*/ 96 w 122"/>
                <a:gd name="T25" fmla="*/ 38 h 89"/>
                <a:gd name="T26" fmla="*/ 85 w 122"/>
                <a:gd name="T27" fmla="*/ 30 h 89"/>
                <a:gd name="T28" fmla="*/ 81 w 122"/>
                <a:gd name="T29" fmla="*/ 26 h 89"/>
                <a:gd name="T30" fmla="*/ 66 w 122"/>
                <a:gd name="T31" fmla="*/ 26 h 89"/>
                <a:gd name="T32" fmla="*/ 63 w 122"/>
                <a:gd name="T33" fmla="*/ 23 h 89"/>
                <a:gd name="T34" fmla="*/ 59 w 122"/>
                <a:gd name="T35" fmla="*/ 15 h 89"/>
                <a:gd name="T36" fmla="*/ 48 w 122"/>
                <a:gd name="T37" fmla="*/ 0 h 89"/>
                <a:gd name="T38" fmla="*/ 44 w 122"/>
                <a:gd name="T39" fmla="*/ 0 h 89"/>
                <a:gd name="T40" fmla="*/ 41 w 122"/>
                <a:gd name="T41" fmla="*/ 0 h 89"/>
                <a:gd name="T42" fmla="*/ 37 w 122"/>
                <a:gd name="T43" fmla="*/ 4 h 89"/>
                <a:gd name="T44" fmla="*/ 29 w 122"/>
                <a:gd name="T45" fmla="*/ 0 h 89"/>
                <a:gd name="T46" fmla="*/ 29 w 122"/>
                <a:gd name="T47" fmla="*/ 0 h 89"/>
                <a:gd name="T48" fmla="*/ 18 w 122"/>
                <a:gd name="T49" fmla="*/ 8 h 89"/>
                <a:gd name="T50" fmla="*/ 7 w 122"/>
                <a:gd name="T51" fmla="*/ 15 h 89"/>
                <a:gd name="T52" fmla="*/ 0 w 122"/>
                <a:gd name="T53" fmla="*/ 26 h 89"/>
                <a:gd name="T54" fmla="*/ 7 w 122"/>
                <a:gd name="T55" fmla="*/ 26 h 89"/>
                <a:gd name="T56" fmla="*/ 11 w 122"/>
                <a:gd name="T57" fmla="*/ 30 h 89"/>
                <a:gd name="T58" fmla="*/ 22 w 122"/>
                <a:gd name="T59" fmla="*/ 34 h 89"/>
                <a:gd name="T60" fmla="*/ 26 w 122"/>
                <a:gd name="T61" fmla="*/ 38 h 89"/>
                <a:gd name="T62" fmla="*/ 22 w 122"/>
                <a:gd name="T63" fmla="*/ 45 h 89"/>
                <a:gd name="T64" fmla="*/ 18 w 122"/>
                <a:gd name="T65" fmla="*/ 49 h 89"/>
                <a:gd name="T66" fmla="*/ 22 w 122"/>
                <a:gd name="T67" fmla="*/ 60 h 89"/>
                <a:gd name="T68" fmla="*/ 26 w 122"/>
                <a:gd name="T69" fmla="*/ 75 h 89"/>
                <a:gd name="T70" fmla="*/ 37 w 122"/>
                <a:gd name="T71" fmla="*/ 78 h 89"/>
                <a:gd name="T72" fmla="*/ 44 w 122"/>
                <a:gd name="T73" fmla="*/ 86 h 89"/>
                <a:gd name="T74" fmla="*/ 55 w 122"/>
                <a:gd name="T75" fmla="*/ 86 h 89"/>
                <a:gd name="T76" fmla="*/ 59 w 122"/>
                <a:gd name="T77" fmla="*/ 89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22" h="89">
                  <a:moveTo>
                    <a:pt x="59" y="89"/>
                  </a:moveTo>
                  <a:lnTo>
                    <a:pt x="59" y="89"/>
                  </a:lnTo>
                  <a:lnTo>
                    <a:pt x="66" y="82"/>
                  </a:lnTo>
                  <a:lnTo>
                    <a:pt x="70" y="78"/>
                  </a:lnTo>
                  <a:lnTo>
                    <a:pt x="74" y="75"/>
                  </a:lnTo>
                  <a:lnTo>
                    <a:pt x="78" y="71"/>
                  </a:lnTo>
                  <a:lnTo>
                    <a:pt x="81" y="71"/>
                  </a:lnTo>
                  <a:lnTo>
                    <a:pt x="89" y="78"/>
                  </a:lnTo>
                  <a:lnTo>
                    <a:pt x="92" y="75"/>
                  </a:lnTo>
                  <a:lnTo>
                    <a:pt x="100" y="78"/>
                  </a:lnTo>
                  <a:lnTo>
                    <a:pt x="100" y="82"/>
                  </a:lnTo>
                  <a:lnTo>
                    <a:pt x="104" y="82"/>
                  </a:lnTo>
                  <a:lnTo>
                    <a:pt x="111" y="86"/>
                  </a:lnTo>
                  <a:lnTo>
                    <a:pt x="115" y="82"/>
                  </a:lnTo>
                  <a:lnTo>
                    <a:pt x="118" y="82"/>
                  </a:lnTo>
                  <a:lnTo>
                    <a:pt x="118" y="82"/>
                  </a:lnTo>
                  <a:lnTo>
                    <a:pt x="122" y="82"/>
                  </a:lnTo>
                  <a:lnTo>
                    <a:pt x="118" y="75"/>
                  </a:lnTo>
                  <a:lnTo>
                    <a:pt x="118" y="67"/>
                  </a:lnTo>
                  <a:lnTo>
                    <a:pt x="115" y="67"/>
                  </a:lnTo>
                  <a:lnTo>
                    <a:pt x="111" y="60"/>
                  </a:lnTo>
                  <a:lnTo>
                    <a:pt x="111" y="52"/>
                  </a:lnTo>
                  <a:lnTo>
                    <a:pt x="107" y="49"/>
                  </a:lnTo>
                  <a:lnTo>
                    <a:pt x="104" y="49"/>
                  </a:lnTo>
                  <a:lnTo>
                    <a:pt x="100" y="41"/>
                  </a:lnTo>
                  <a:lnTo>
                    <a:pt x="96" y="38"/>
                  </a:lnTo>
                  <a:lnTo>
                    <a:pt x="89" y="34"/>
                  </a:lnTo>
                  <a:lnTo>
                    <a:pt x="85" y="30"/>
                  </a:lnTo>
                  <a:lnTo>
                    <a:pt x="81" y="26"/>
                  </a:lnTo>
                  <a:lnTo>
                    <a:pt x="81" y="26"/>
                  </a:lnTo>
                  <a:lnTo>
                    <a:pt x="74" y="26"/>
                  </a:lnTo>
                  <a:lnTo>
                    <a:pt x="66" y="26"/>
                  </a:lnTo>
                  <a:lnTo>
                    <a:pt x="66" y="23"/>
                  </a:lnTo>
                  <a:lnTo>
                    <a:pt x="63" y="23"/>
                  </a:lnTo>
                  <a:lnTo>
                    <a:pt x="63" y="19"/>
                  </a:lnTo>
                  <a:lnTo>
                    <a:pt x="59" y="15"/>
                  </a:lnTo>
                  <a:lnTo>
                    <a:pt x="52" y="8"/>
                  </a:lnTo>
                  <a:lnTo>
                    <a:pt x="48" y="0"/>
                  </a:lnTo>
                  <a:lnTo>
                    <a:pt x="48" y="0"/>
                  </a:lnTo>
                  <a:lnTo>
                    <a:pt x="44" y="0"/>
                  </a:lnTo>
                  <a:lnTo>
                    <a:pt x="44" y="0"/>
                  </a:lnTo>
                  <a:lnTo>
                    <a:pt x="41" y="0"/>
                  </a:lnTo>
                  <a:lnTo>
                    <a:pt x="37" y="0"/>
                  </a:lnTo>
                  <a:lnTo>
                    <a:pt x="37" y="4"/>
                  </a:lnTo>
                  <a:lnTo>
                    <a:pt x="33" y="0"/>
                  </a:lnTo>
                  <a:lnTo>
                    <a:pt x="29" y="0"/>
                  </a:lnTo>
                  <a:lnTo>
                    <a:pt x="29" y="0"/>
                  </a:lnTo>
                  <a:lnTo>
                    <a:pt x="29" y="0"/>
                  </a:lnTo>
                  <a:lnTo>
                    <a:pt x="26" y="8"/>
                  </a:lnTo>
                  <a:lnTo>
                    <a:pt x="18" y="8"/>
                  </a:lnTo>
                  <a:lnTo>
                    <a:pt x="7" y="12"/>
                  </a:lnTo>
                  <a:lnTo>
                    <a:pt x="7" y="15"/>
                  </a:lnTo>
                  <a:lnTo>
                    <a:pt x="0" y="19"/>
                  </a:lnTo>
                  <a:lnTo>
                    <a:pt x="0" y="26"/>
                  </a:lnTo>
                  <a:lnTo>
                    <a:pt x="4" y="26"/>
                  </a:lnTo>
                  <a:lnTo>
                    <a:pt x="7" y="26"/>
                  </a:lnTo>
                  <a:lnTo>
                    <a:pt x="11" y="26"/>
                  </a:lnTo>
                  <a:lnTo>
                    <a:pt x="11" y="30"/>
                  </a:lnTo>
                  <a:lnTo>
                    <a:pt x="18" y="34"/>
                  </a:lnTo>
                  <a:lnTo>
                    <a:pt x="22" y="34"/>
                  </a:lnTo>
                  <a:lnTo>
                    <a:pt x="22" y="38"/>
                  </a:lnTo>
                  <a:lnTo>
                    <a:pt x="26" y="38"/>
                  </a:lnTo>
                  <a:lnTo>
                    <a:pt x="26" y="41"/>
                  </a:lnTo>
                  <a:lnTo>
                    <a:pt x="22" y="45"/>
                  </a:lnTo>
                  <a:lnTo>
                    <a:pt x="22" y="49"/>
                  </a:lnTo>
                  <a:lnTo>
                    <a:pt x="18" y="49"/>
                  </a:lnTo>
                  <a:lnTo>
                    <a:pt x="18" y="52"/>
                  </a:lnTo>
                  <a:lnTo>
                    <a:pt x="22" y="60"/>
                  </a:lnTo>
                  <a:lnTo>
                    <a:pt x="26" y="67"/>
                  </a:lnTo>
                  <a:lnTo>
                    <a:pt x="26" y="75"/>
                  </a:lnTo>
                  <a:lnTo>
                    <a:pt x="33" y="78"/>
                  </a:lnTo>
                  <a:lnTo>
                    <a:pt x="37" y="78"/>
                  </a:lnTo>
                  <a:lnTo>
                    <a:pt x="44" y="82"/>
                  </a:lnTo>
                  <a:lnTo>
                    <a:pt x="44" y="86"/>
                  </a:lnTo>
                  <a:lnTo>
                    <a:pt x="52" y="86"/>
                  </a:lnTo>
                  <a:lnTo>
                    <a:pt x="55" y="86"/>
                  </a:lnTo>
                  <a:lnTo>
                    <a:pt x="59" y="86"/>
                  </a:lnTo>
                  <a:lnTo>
                    <a:pt x="59" y="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5" name="Freeform 36"/>
            <p:cNvSpPr/>
            <p:nvPr/>
          </p:nvSpPr>
          <p:spPr bwMode="auto">
            <a:xfrm>
              <a:off x="6691363" y="3194300"/>
              <a:ext cx="390522" cy="291536"/>
            </a:xfrm>
            <a:custGeom>
              <a:avLst/>
              <a:gdLst>
                <a:gd name="T0" fmla="*/ 200 w 218"/>
                <a:gd name="T1" fmla="*/ 15 h 167"/>
                <a:gd name="T2" fmla="*/ 211 w 218"/>
                <a:gd name="T3" fmla="*/ 15 h 167"/>
                <a:gd name="T4" fmla="*/ 211 w 218"/>
                <a:gd name="T5" fmla="*/ 22 h 167"/>
                <a:gd name="T6" fmla="*/ 203 w 218"/>
                <a:gd name="T7" fmla="*/ 30 h 167"/>
                <a:gd name="T8" fmla="*/ 177 w 218"/>
                <a:gd name="T9" fmla="*/ 34 h 167"/>
                <a:gd name="T10" fmla="*/ 166 w 218"/>
                <a:gd name="T11" fmla="*/ 41 h 167"/>
                <a:gd name="T12" fmla="*/ 174 w 218"/>
                <a:gd name="T13" fmla="*/ 60 h 167"/>
                <a:gd name="T14" fmla="*/ 166 w 218"/>
                <a:gd name="T15" fmla="*/ 78 h 167"/>
                <a:gd name="T16" fmla="*/ 152 w 218"/>
                <a:gd name="T17" fmla="*/ 82 h 167"/>
                <a:gd name="T18" fmla="*/ 152 w 218"/>
                <a:gd name="T19" fmla="*/ 89 h 167"/>
                <a:gd name="T20" fmla="*/ 152 w 218"/>
                <a:gd name="T21" fmla="*/ 97 h 167"/>
                <a:gd name="T22" fmla="*/ 144 w 218"/>
                <a:gd name="T23" fmla="*/ 104 h 167"/>
                <a:gd name="T24" fmla="*/ 144 w 218"/>
                <a:gd name="T25" fmla="*/ 111 h 167"/>
                <a:gd name="T26" fmla="*/ 137 w 218"/>
                <a:gd name="T27" fmla="*/ 119 h 167"/>
                <a:gd name="T28" fmla="*/ 129 w 218"/>
                <a:gd name="T29" fmla="*/ 123 h 167"/>
                <a:gd name="T30" fmla="*/ 126 w 218"/>
                <a:gd name="T31" fmla="*/ 123 h 167"/>
                <a:gd name="T32" fmla="*/ 118 w 218"/>
                <a:gd name="T33" fmla="*/ 130 h 167"/>
                <a:gd name="T34" fmla="*/ 107 w 218"/>
                <a:gd name="T35" fmla="*/ 134 h 167"/>
                <a:gd name="T36" fmla="*/ 103 w 218"/>
                <a:gd name="T37" fmla="*/ 137 h 167"/>
                <a:gd name="T38" fmla="*/ 100 w 218"/>
                <a:gd name="T39" fmla="*/ 149 h 167"/>
                <a:gd name="T40" fmla="*/ 100 w 218"/>
                <a:gd name="T41" fmla="*/ 156 h 167"/>
                <a:gd name="T42" fmla="*/ 85 w 218"/>
                <a:gd name="T43" fmla="*/ 160 h 167"/>
                <a:gd name="T44" fmla="*/ 66 w 218"/>
                <a:gd name="T45" fmla="*/ 163 h 167"/>
                <a:gd name="T46" fmla="*/ 37 w 218"/>
                <a:gd name="T47" fmla="*/ 167 h 167"/>
                <a:gd name="T48" fmla="*/ 29 w 218"/>
                <a:gd name="T49" fmla="*/ 141 h 167"/>
                <a:gd name="T50" fmla="*/ 26 w 218"/>
                <a:gd name="T51" fmla="*/ 126 h 167"/>
                <a:gd name="T52" fmla="*/ 7 w 218"/>
                <a:gd name="T53" fmla="*/ 119 h 167"/>
                <a:gd name="T54" fmla="*/ 3 w 218"/>
                <a:gd name="T55" fmla="*/ 104 h 167"/>
                <a:gd name="T56" fmla="*/ 7 w 218"/>
                <a:gd name="T57" fmla="*/ 93 h 167"/>
                <a:gd name="T58" fmla="*/ 0 w 218"/>
                <a:gd name="T59" fmla="*/ 85 h 167"/>
                <a:gd name="T60" fmla="*/ 0 w 218"/>
                <a:gd name="T61" fmla="*/ 78 h 167"/>
                <a:gd name="T62" fmla="*/ 7 w 218"/>
                <a:gd name="T63" fmla="*/ 71 h 167"/>
                <a:gd name="T64" fmla="*/ 3 w 218"/>
                <a:gd name="T65" fmla="*/ 67 h 167"/>
                <a:gd name="T66" fmla="*/ 7 w 218"/>
                <a:gd name="T67" fmla="*/ 60 h 167"/>
                <a:gd name="T68" fmla="*/ 11 w 218"/>
                <a:gd name="T69" fmla="*/ 60 h 167"/>
                <a:gd name="T70" fmla="*/ 18 w 218"/>
                <a:gd name="T71" fmla="*/ 60 h 167"/>
                <a:gd name="T72" fmla="*/ 26 w 218"/>
                <a:gd name="T73" fmla="*/ 63 h 167"/>
                <a:gd name="T74" fmla="*/ 33 w 218"/>
                <a:gd name="T75" fmla="*/ 63 h 167"/>
                <a:gd name="T76" fmla="*/ 40 w 218"/>
                <a:gd name="T77" fmla="*/ 56 h 167"/>
                <a:gd name="T78" fmla="*/ 52 w 218"/>
                <a:gd name="T79" fmla="*/ 48 h 167"/>
                <a:gd name="T80" fmla="*/ 55 w 218"/>
                <a:gd name="T81" fmla="*/ 45 h 167"/>
                <a:gd name="T82" fmla="*/ 59 w 218"/>
                <a:gd name="T83" fmla="*/ 34 h 167"/>
                <a:gd name="T84" fmla="*/ 59 w 218"/>
                <a:gd name="T85" fmla="*/ 30 h 167"/>
                <a:gd name="T86" fmla="*/ 66 w 218"/>
                <a:gd name="T87" fmla="*/ 26 h 167"/>
                <a:gd name="T88" fmla="*/ 77 w 218"/>
                <a:gd name="T89" fmla="*/ 22 h 167"/>
                <a:gd name="T90" fmla="*/ 85 w 218"/>
                <a:gd name="T91" fmla="*/ 22 h 167"/>
                <a:gd name="T92" fmla="*/ 96 w 218"/>
                <a:gd name="T93" fmla="*/ 26 h 167"/>
                <a:gd name="T94" fmla="*/ 103 w 218"/>
                <a:gd name="T95" fmla="*/ 26 h 167"/>
                <a:gd name="T96" fmla="*/ 114 w 218"/>
                <a:gd name="T97" fmla="*/ 30 h 167"/>
                <a:gd name="T98" fmla="*/ 122 w 218"/>
                <a:gd name="T99" fmla="*/ 22 h 167"/>
                <a:gd name="T100" fmla="*/ 129 w 218"/>
                <a:gd name="T101" fmla="*/ 26 h 167"/>
                <a:gd name="T102" fmla="*/ 133 w 218"/>
                <a:gd name="T103" fmla="*/ 22 h 167"/>
                <a:gd name="T104" fmla="*/ 137 w 218"/>
                <a:gd name="T105" fmla="*/ 19 h 167"/>
                <a:gd name="T106" fmla="*/ 144 w 218"/>
                <a:gd name="T107" fmla="*/ 19 h 167"/>
                <a:gd name="T108" fmla="*/ 144 w 218"/>
                <a:gd name="T109" fmla="*/ 11 h 167"/>
                <a:gd name="T110" fmla="*/ 148 w 218"/>
                <a:gd name="T111" fmla="*/ 0 h 167"/>
                <a:gd name="T112" fmla="*/ 159 w 218"/>
                <a:gd name="T113" fmla="*/ 4 h 167"/>
                <a:gd name="T114" fmla="*/ 159 w 218"/>
                <a:gd name="T115" fmla="*/ 11 h 167"/>
                <a:gd name="T116" fmla="*/ 163 w 218"/>
                <a:gd name="T117" fmla="*/ 19 h 167"/>
                <a:gd name="T118" fmla="*/ 166 w 218"/>
                <a:gd name="T119" fmla="*/ 30 h 167"/>
                <a:gd name="T120" fmla="*/ 174 w 218"/>
                <a:gd name="T121" fmla="*/ 34 h 167"/>
                <a:gd name="T122" fmla="*/ 181 w 218"/>
                <a:gd name="T123" fmla="*/ 30 h 167"/>
                <a:gd name="T124" fmla="*/ 189 w 218"/>
                <a:gd name="T125" fmla="*/ 22 h 1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18" h="167">
                  <a:moveTo>
                    <a:pt x="189" y="22"/>
                  </a:moveTo>
                  <a:lnTo>
                    <a:pt x="196" y="19"/>
                  </a:lnTo>
                  <a:lnTo>
                    <a:pt x="200" y="15"/>
                  </a:lnTo>
                  <a:lnTo>
                    <a:pt x="200" y="19"/>
                  </a:lnTo>
                  <a:lnTo>
                    <a:pt x="207" y="19"/>
                  </a:lnTo>
                  <a:lnTo>
                    <a:pt x="211" y="15"/>
                  </a:lnTo>
                  <a:lnTo>
                    <a:pt x="218" y="15"/>
                  </a:lnTo>
                  <a:lnTo>
                    <a:pt x="218" y="19"/>
                  </a:lnTo>
                  <a:lnTo>
                    <a:pt x="211" y="22"/>
                  </a:lnTo>
                  <a:lnTo>
                    <a:pt x="214" y="22"/>
                  </a:lnTo>
                  <a:lnTo>
                    <a:pt x="211" y="30"/>
                  </a:lnTo>
                  <a:lnTo>
                    <a:pt x="203" y="30"/>
                  </a:lnTo>
                  <a:lnTo>
                    <a:pt x="189" y="34"/>
                  </a:lnTo>
                  <a:lnTo>
                    <a:pt x="185" y="34"/>
                  </a:lnTo>
                  <a:lnTo>
                    <a:pt x="177" y="34"/>
                  </a:lnTo>
                  <a:lnTo>
                    <a:pt x="174" y="37"/>
                  </a:lnTo>
                  <a:lnTo>
                    <a:pt x="170" y="37"/>
                  </a:lnTo>
                  <a:lnTo>
                    <a:pt x="166" y="41"/>
                  </a:lnTo>
                  <a:lnTo>
                    <a:pt x="163" y="45"/>
                  </a:lnTo>
                  <a:lnTo>
                    <a:pt x="170" y="56"/>
                  </a:lnTo>
                  <a:lnTo>
                    <a:pt x="174" y="60"/>
                  </a:lnTo>
                  <a:lnTo>
                    <a:pt x="163" y="71"/>
                  </a:lnTo>
                  <a:lnTo>
                    <a:pt x="166" y="74"/>
                  </a:lnTo>
                  <a:lnTo>
                    <a:pt x="166" y="78"/>
                  </a:lnTo>
                  <a:lnTo>
                    <a:pt x="163" y="82"/>
                  </a:lnTo>
                  <a:lnTo>
                    <a:pt x="159" y="82"/>
                  </a:lnTo>
                  <a:lnTo>
                    <a:pt x="152" y="82"/>
                  </a:lnTo>
                  <a:lnTo>
                    <a:pt x="148" y="82"/>
                  </a:lnTo>
                  <a:lnTo>
                    <a:pt x="148" y="89"/>
                  </a:lnTo>
                  <a:lnTo>
                    <a:pt x="152" y="89"/>
                  </a:lnTo>
                  <a:lnTo>
                    <a:pt x="155" y="93"/>
                  </a:lnTo>
                  <a:lnTo>
                    <a:pt x="155" y="97"/>
                  </a:lnTo>
                  <a:lnTo>
                    <a:pt x="152" y="97"/>
                  </a:lnTo>
                  <a:lnTo>
                    <a:pt x="148" y="97"/>
                  </a:lnTo>
                  <a:lnTo>
                    <a:pt x="144" y="100"/>
                  </a:lnTo>
                  <a:lnTo>
                    <a:pt x="144" y="104"/>
                  </a:lnTo>
                  <a:lnTo>
                    <a:pt x="144" y="108"/>
                  </a:lnTo>
                  <a:lnTo>
                    <a:pt x="144" y="111"/>
                  </a:lnTo>
                  <a:lnTo>
                    <a:pt x="144" y="111"/>
                  </a:lnTo>
                  <a:lnTo>
                    <a:pt x="144" y="119"/>
                  </a:lnTo>
                  <a:lnTo>
                    <a:pt x="140" y="123"/>
                  </a:lnTo>
                  <a:lnTo>
                    <a:pt x="137" y="119"/>
                  </a:lnTo>
                  <a:lnTo>
                    <a:pt x="137" y="119"/>
                  </a:lnTo>
                  <a:lnTo>
                    <a:pt x="137" y="123"/>
                  </a:lnTo>
                  <a:lnTo>
                    <a:pt x="129" y="123"/>
                  </a:lnTo>
                  <a:lnTo>
                    <a:pt x="129" y="119"/>
                  </a:lnTo>
                  <a:lnTo>
                    <a:pt x="126" y="123"/>
                  </a:lnTo>
                  <a:lnTo>
                    <a:pt x="126" y="123"/>
                  </a:lnTo>
                  <a:lnTo>
                    <a:pt x="118" y="126"/>
                  </a:lnTo>
                  <a:lnTo>
                    <a:pt x="122" y="126"/>
                  </a:lnTo>
                  <a:lnTo>
                    <a:pt x="118" y="130"/>
                  </a:lnTo>
                  <a:lnTo>
                    <a:pt x="114" y="134"/>
                  </a:lnTo>
                  <a:lnTo>
                    <a:pt x="111" y="130"/>
                  </a:lnTo>
                  <a:lnTo>
                    <a:pt x="107" y="134"/>
                  </a:lnTo>
                  <a:lnTo>
                    <a:pt x="107" y="134"/>
                  </a:lnTo>
                  <a:lnTo>
                    <a:pt x="103" y="137"/>
                  </a:lnTo>
                  <a:lnTo>
                    <a:pt x="103" y="137"/>
                  </a:lnTo>
                  <a:lnTo>
                    <a:pt x="100" y="141"/>
                  </a:lnTo>
                  <a:lnTo>
                    <a:pt x="100" y="145"/>
                  </a:lnTo>
                  <a:lnTo>
                    <a:pt x="100" y="149"/>
                  </a:lnTo>
                  <a:lnTo>
                    <a:pt x="100" y="152"/>
                  </a:lnTo>
                  <a:lnTo>
                    <a:pt x="103" y="156"/>
                  </a:lnTo>
                  <a:lnTo>
                    <a:pt x="100" y="156"/>
                  </a:lnTo>
                  <a:lnTo>
                    <a:pt x="96" y="160"/>
                  </a:lnTo>
                  <a:lnTo>
                    <a:pt x="89" y="160"/>
                  </a:lnTo>
                  <a:lnTo>
                    <a:pt x="85" y="160"/>
                  </a:lnTo>
                  <a:lnTo>
                    <a:pt x="74" y="160"/>
                  </a:lnTo>
                  <a:lnTo>
                    <a:pt x="70" y="163"/>
                  </a:lnTo>
                  <a:lnTo>
                    <a:pt x="66" y="163"/>
                  </a:lnTo>
                  <a:lnTo>
                    <a:pt x="63" y="163"/>
                  </a:lnTo>
                  <a:lnTo>
                    <a:pt x="55" y="163"/>
                  </a:lnTo>
                  <a:lnTo>
                    <a:pt x="37" y="167"/>
                  </a:lnTo>
                  <a:lnTo>
                    <a:pt x="15" y="160"/>
                  </a:lnTo>
                  <a:lnTo>
                    <a:pt x="29" y="145"/>
                  </a:lnTo>
                  <a:lnTo>
                    <a:pt x="29" y="141"/>
                  </a:lnTo>
                  <a:lnTo>
                    <a:pt x="26" y="137"/>
                  </a:lnTo>
                  <a:lnTo>
                    <a:pt x="29" y="134"/>
                  </a:lnTo>
                  <a:lnTo>
                    <a:pt x="26" y="126"/>
                  </a:lnTo>
                  <a:lnTo>
                    <a:pt x="11" y="126"/>
                  </a:lnTo>
                  <a:lnTo>
                    <a:pt x="11" y="123"/>
                  </a:lnTo>
                  <a:lnTo>
                    <a:pt x="7" y="119"/>
                  </a:lnTo>
                  <a:lnTo>
                    <a:pt x="11" y="119"/>
                  </a:lnTo>
                  <a:lnTo>
                    <a:pt x="7" y="111"/>
                  </a:lnTo>
                  <a:lnTo>
                    <a:pt x="3" y="104"/>
                  </a:lnTo>
                  <a:lnTo>
                    <a:pt x="3" y="100"/>
                  </a:lnTo>
                  <a:lnTo>
                    <a:pt x="7" y="93"/>
                  </a:lnTo>
                  <a:lnTo>
                    <a:pt x="7" y="93"/>
                  </a:lnTo>
                  <a:lnTo>
                    <a:pt x="3" y="93"/>
                  </a:lnTo>
                  <a:lnTo>
                    <a:pt x="3" y="89"/>
                  </a:lnTo>
                  <a:lnTo>
                    <a:pt x="0" y="85"/>
                  </a:lnTo>
                  <a:lnTo>
                    <a:pt x="0" y="82"/>
                  </a:lnTo>
                  <a:lnTo>
                    <a:pt x="3" y="78"/>
                  </a:lnTo>
                  <a:lnTo>
                    <a:pt x="0" y="78"/>
                  </a:lnTo>
                  <a:lnTo>
                    <a:pt x="0" y="74"/>
                  </a:lnTo>
                  <a:lnTo>
                    <a:pt x="3" y="74"/>
                  </a:lnTo>
                  <a:lnTo>
                    <a:pt x="7" y="71"/>
                  </a:lnTo>
                  <a:lnTo>
                    <a:pt x="7" y="71"/>
                  </a:lnTo>
                  <a:lnTo>
                    <a:pt x="7" y="71"/>
                  </a:lnTo>
                  <a:lnTo>
                    <a:pt x="3" y="67"/>
                  </a:lnTo>
                  <a:lnTo>
                    <a:pt x="7" y="63"/>
                  </a:lnTo>
                  <a:lnTo>
                    <a:pt x="7" y="63"/>
                  </a:lnTo>
                  <a:lnTo>
                    <a:pt x="7" y="60"/>
                  </a:lnTo>
                  <a:lnTo>
                    <a:pt x="7" y="56"/>
                  </a:lnTo>
                  <a:lnTo>
                    <a:pt x="7" y="56"/>
                  </a:lnTo>
                  <a:lnTo>
                    <a:pt x="11" y="60"/>
                  </a:lnTo>
                  <a:lnTo>
                    <a:pt x="15" y="60"/>
                  </a:lnTo>
                  <a:lnTo>
                    <a:pt x="18" y="60"/>
                  </a:lnTo>
                  <a:lnTo>
                    <a:pt x="18" y="60"/>
                  </a:lnTo>
                  <a:lnTo>
                    <a:pt x="22" y="60"/>
                  </a:lnTo>
                  <a:lnTo>
                    <a:pt x="26" y="60"/>
                  </a:lnTo>
                  <a:lnTo>
                    <a:pt x="26" y="63"/>
                  </a:lnTo>
                  <a:lnTo>
                    <a:pt x="29" y="63"/>
                  </a:lnTo>
                  <a:lnTo>
                    <a:pt x="29" y="63"/>
                  </a:lnTo>
                  <a:lnTo>
                    <a:pt x="33" y="63"/>
                  </a:lnTo>
                  <a:lnTo>
                    <a:pt x="37" y="60"/>
                  </a:lnTo>
                  <a:lnTo>
                    <a:pt x="37" y="56"/>
                  </a:lnTo>
                  <a:lnTo>
                    <a:pt x="40" y="56"/>
                  </a:lnTo>
                  <a:lnTo>
                    <a:pt x="37" y="52"/>
                  </a:lnTo>
                  <a:lnTo>
                    <a:pt x="44" y="52"/>
                  </a:lnTo>
                  <a:lnTo>
                    <a:pt x="52" y="48"/>
                  </a:lnTo>
                  <a:lnTo>
                    <a:pt x="52" y="48"/>
                  </a:lnTo>
                  <a:lnTo>
                    <a:pt x="52" y="45"/>
                  </a:lnTo>
                  <a:lnTo>
                    <a:pt x="55" y="45"/>
                  </a:lnTo>
                  <a:lnTo>
                    <a:pt x="55" y="41"/>
                  </a:lnTo>
                  <a:lnTo>
                    <a:pt x="55" y="37"/>
                  </a:lnTo>
                  <a:lnTo>
                    <a:pt x="59" y="34"/>
                  </a:lnTo>
                  <a:lnTo>
                    <a:pt x="59" y="30"/>
                  </a:lnTo>
                  <a:lnTo>
                    <a:pt x="59" y="30"/>
                  </a:lnTo>
                  <a:lnTo>
                    <a:pt x="59" y="30"/>
                  </a:lnTo>
                  <a:lnTo>
                    <a:pt x="59" y="26"/>
                  </a:lnTo>
                  <a:lnTo>
                    <a:pt x="63" y="26"/>
                  </a:lnTo>
                  <a:lnTo>
                    <a:pt x="66" y="26"/>
                  </a:lnTo>
                  <a:lnTo>
                    <a:pt x="66" y="26"/>
                  </a:lnTo>
                  <a:lnTo>
                    <a:pt x="74" y="22"/>
                  </a:lnTo>
                  <a:lnTo>
                    <a:pt x="77" y="22"/>
                  </a:lnTo>
                  <a:lnTo>
                    <a:pt x="81" y="22"/>
                  </a:lnTo>
                  <a:lnTo>
                    <a:pt x="85" y="22"/>
                  </a:lnTo>
                  <a:lnTo>
                    <a:pt x="85" y="22"/>
                  </a:lnTo>
                  <a:lnTo>
                    <a:pt x="89" y="22"/>
                  </a:lnTo>
                  <a:lnTo>
                    <a:pt x="92" y="22"/>
                  </a:lnTo>
                  <a:lnTo>
                    <a:pt x="96" y="26"/>
                  </a:lnTo>
                  <a:lnTo>
                    <a:pt x="100" y="26"/>
                  </a:lnTo>
                  <a:lnTo>
                    <a:pt x="100" y="22"/>
                  </a:lnTo>
                  <a:lnTo>
                    <a:pt x="103" y="26"/>
                  </a:lnTo>
                  <a:lnTo>
                    <a:pt x="107" y="30"/>
                  </a:lnTo>
                  <a:lnTo>
                    <a:pt x="111" y="30"/>
                  </a:lnTo>
                  <a:lnTo>
                    <a:pt x="114" y="30"/>
                  </a:lnTo>
                  <a:lnTo>
                    <a:pt x="118" y="26"/>
                  </a:lnTo>
                  <a:lnTo>
                    <a:pt x="122" y="26"/>
                  </a:lnTo>
                  <a:lnTo>
                    <a:pt x="122" y="22"/>
                  </a:lnTo>
                  <a:lnTo>
                    <a:pt x="126" y="22"/>
                  </a:lnTo>
                  <a:lnTo>
                    <a:pt x="126" y="22"/>
                  </a:lnTo>
                  <a:lnTo>
                    <a:pt x="129" y="26"/>
                  </a:lnTo>
                  <a:lnTo>
                    <a:pt x="133" y="26"/>
                  </a:lnTo>
                  <a:lnTo>
                    <a:pt x="133" y="22"/>
                  </a:lnTo>
                  <a:lnTo>
                    <a:pt x="133" y="22"/>
                  </a:lnTo>
                  <a:lnTo>
                    <a:pt x="133" y="19"/>
                  </a:lnTo>
                  <a:lnTo>
                    <a:pt x="137" y="19"/>
                  </a:lnTo>
                  <a:lnTo>
                    <a:pt x="137" y="19"/>
                  </a:lnTo>
                  <a:lnTo>
                    <a:pt x="137" y="19"/>
                  </a:lnTo>
                  <a:lnTo>
                    <a:pt x="140" y="19"/>
                  </a:lnTo>
                  <a:lnTo>
                    <a:pt x="144" y="19"/>
                  </a:lnTo>
                  <a:lnTo>
                    <a:pt x="144" y="15"/>
                  </a:lnTo>
                  <a:lnTo>
                    <a:pt x="144" y="11"/>
                  </a:lnTo>
                  <a:lnTo>
                    <a:pt x="144" y="11"/>
                  </a:lnTo>
                  <a:lnTo>
                    <a:pt x="148" y="8"/>
                  </a:lnTo>
                  <a:lnTo>
                    <a:pt x="148" y="4"/>
                  </a:lnTo>
                  <a:lnTo>
                    <a:pt x="148" y="0"/>
                  </a:lnTo>
                  <a:lnTo>
                    <a:pt x="155" y="0"/>
                  </a:lnTo>
                  <a:lnTo>
                    <a:pt x="155" y="4"/>
                  </a:lnTo>
                  <a:lnTo>
                    <a:pt x="159" y="4"/>
                  </a:lnTo>
                  <a:lnTo>
                    <a:pt x="159" y="8"/>
                  </a:lnTo>
                  <a:lnTo>
                    <a:pt x="159" y="11"/>
                  </a:lnTo>
                  <a:lnTo>
                    <a:pt x="159" y="11"/>
                  </a:lnTo>
                  <a:lnTo>
                    <a:pt x="163" y="11"/>
                  </a:lnTo>
                  <a:lnTo>
                    <a:pt x="163" y="15"/>
                  </a:lnTo>
                  <a:lnTo>
                    <a:pt x="163" y="19"/>
                  </a:lnTo>
                  <a:lnTo>
                    <a:pt x="163" y="22"/>
                  </a:lnTo>
                  <a:lnTo>
                    <a:pt x="163" y="30"/>
                  </a:lnTo>
                  <a:lnTo>
                    <a:pt x="166" y="30"/>
                  </a:lnTo>
                  <a:lnTo>
                    <a:pt x="166" y="34"/>
                  </a:lnTo>
                  <a:lnTo>
                    <a:pt x="170" y="34"/>
                  </a:lnTo>
                  <a:lnTo>
                    <a:pt x="174" y="34"/>
                  </a:lnTo>
                  <a:lnTo>
                    <a:pt x="177" y="34"/>
                  </a:lnTo>
                  <a:lnTo>
                    <a:pt x="177" y="30"/>
                  </a:lnTo>
                  <a:lnTo>
                    <a:pt x="181" y="30"/>
                  </a:lnTo>
                  <a:lnTo>
                    <a:pt x="185" y="26"/>
                  </a:lnTo>
                  <a:lnTo>
                    <a:pt x="185" y="22"/>
                  </a:lnTo>
                  <a:lnTo>
                    <a:pt x="189" y="2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6" name="Freeform 37"/>
            <p:cNvSpPr>
              <a:spLocks noEditPoints="1"/>
            </p:cNvSpPr>
            <p:nvPr/>
          </p:nvSpPr>
          <p:spPr bwMode="auto">
            <a:xfrm>
              <a:off x="5165100" y="2579807"/>
              <a:ext cx="186304" cy="129184"/>
            </a:xfrm>
            <a:custGeom>
              <a:avLst/>
              <a:gdLst>
                <a:gd name="T0" fmla="*/ 22 w 28"/>
                <a:gd name="T1" fmla="*/ 19 h 20"/>
                <a:gd name="T2" fmla="*/ 22 w 28"/>
                <a:gd name="T3" fmla="*/ 18 h 20"/>
                <a:gd name="T4" fmla="*/ 20 w 28"/>
                <a:gd name="T5" fmla="*/ 18 h 20"/>
                <a:gd name="T6" fmla="*/ 20 w 28"/>
                <a:gd name="T7" fmla="*/ 19 h 20"/>
                <a:gd name="T8" fmla="*/ 26 w 28"/>
                <a:gd name="T9" fmla="*/ 16 h 20"/>
                <a:gd name="T10" fmla="*/ 26 w 28"/>
                <a:gd name="T11" fmla="*/ 14 h 20"/>
                <a:gd name="T12" fmla="*/ 18 w 28"/>
                <a:gd name="T13" fmla="*/ 12 h 20"/>
                <a:gd name="T14" fmla="*/ 15 w 28"/>
                <a:gd name="T15" fmla="*/ 15 h 20"/>
                <a:gd name="T16" fmla="*/ 13 w 28"/>
                <a:gd name="T17" fmla="*/ 14 h 20"/>
                <a:gd name="T18" fmla="*/ 13 w 28"/>
                <a:gd name="T19" fmla="*/ 12 h 20"/>
                <a:gd name="T20" fmla="*/ 14 w 28"/>
                <a:gd name="T21" fmla="*/ 12 h 20"/>
                <a:gd name="T22" fmla="*/ 15 w 28"/>
                <a:gd name="T23" fmla="*/ 12 h 20"/>
                <a:gd name="T24" fmla="*/ 16 w 28"/>
                <a:gd name="T25" fmla="*/ 10 h 20"/>
                <a:gd name="T26" fmla="*/ 17 w 28"/>
                <a:gd name="T27" fmla="*/ 13 h 20"/>
                <a:gd name="T28" fmla="*/ 17 w 28"/>
                <a:gd name="T29" fmla="*/ 14 h 20"/>
                <a:gd name="T30" fmla="*/ 15 w 28"/>
                <a:gd name="T31" fmla="*/ 16 h 20"/>
                <a:gd name="T32" fmla="*/ 17 w 28"/>
                <a:gd name="T33" fmla="*/ 16 h 20"/>
                <a:gd name="T34" fmla="*/ 13 w 28"/>
                <a:gd name="T35" fmla="*/ 16 h 20"/>
                <a:gd name="T36" fmla="*/ 15 w 28"/>
                <a:gd name="T37" fmla="*/ 16 h 20"/>
                <a:gd name="T38" fmla="*/ 15 w 28"/>
                <a:gd name="T39" fmla="*/ 17 h 20"/>
                <a:gd name="T40" fmla="*/ 14 w 28"/>
                <a:gd name="T41" fmla="*/ 18 h 20"/>
                <a:gd name="T42" fmla="*/ 12 w 28"/>
                <a:gd name="T43" fmla="*/ 17 h 20"/>
                <a:gd name="T44" fmla="*/ 9 w 28"/>
                <a:gd name="T45" fmla="*/ 12 h 20"/>
                <a:gd name="T46" fmla="*/ 10 w 28"/>
                <a:gd name="T47" fmla="*/ 12 h 20"/>
                <a:gd name="T48" fmla="*/ 10 w 28"/>
                <a:gd name="T49" fmla="*/ 17 h 20"/>
                <a:gd name="T50" fmla="*/ 10 w 28"/>
                <a:gd name="T51" fmla="*/ 17 h 20"/>
                <a:gd name="T52" fmla="*/ 11 w 28"/>
                <a:gd name="T53" fmla="*/ 15 h 20"/>
                <a:gd name="T54" fmla="*/ 10 w 28"/>
                <a:gd name="T55" fmla="*/ 13 h 20"/>
                <a:gd name="T56" fmla="*/ 9 w 28"/>
                <a:gd name="T57" fmla="*/ 16 h 20"/>
                <a:gd name="T58" fmla="*/ 7 w 28"/>
                <a:gd name="T59" fmla="*/ 14 h 20"/>
                <a:gd name="T60" fmla="*/ 12 w 28"/>
                <a:gd name="T61" fmla="*/ 2 h 20"/>
                <a:gd name="T62" fmla="*/ 3 w 28"/>
                <a:gd name="T63" fmla="*/ 6 h 20"/>
                <a:gd name="T64" fmla="*/ 3 w 28"/>
                <a:gd name="T65" fmla="*/ 7 h 20"/>
                <a:gd name="T66" fmla="*/ 2 w 28"/>
                <a:gd name="T67" fmla="*/ 6 h 20"/>
                <a:gd name="T68" fmla="*/ 6 w 28"/>
                <a:gd name="T69" fmla="*/ 5 h 20"/>
                <a:gd name="T70" fmla="*/ 8 w 28"/>
                <a:gd name="T71" fmla="*/ 5 h 20"/>
                <a:gd name="T72" fmla="*/ 9 w 28"/>
                <a:gd name="T73" fmla="*/ 1 h 20"/>
                <a:gd name="T74" fmla="*/ 7 w 28"/>
                <a:gd name="T75" fmla="*/ 2 h 20"/>
                <a:gd name="T76" fmla="*/ 5 w 28"/>
                <a:gd name="T77" fmla="*/ 4 h 20"/>
                <a:gd name="T78" fmla="*/ 2 w 28"/>
                <a:gd name="T79" fmla="*/ 5 h 20"/>
                <a:gd name="T80" fmla="*/ 1 w 28"/>
                <a:gd name="T81" fmla="*/ 6 h 20"/>
                <a:gd name="T82" fmla="*/ 6 w 28"/>
                <a:gd name="T83" fmla="*/ 16 h 20"/>
                <a:gd name="T84" fmla="*/ 6 w 28"/>
                <a:gd name="T85" fmla="*/ 15 h 20"/>
                <a:gd name="T86" fmla="*/ 7 w 28"/>
                <a:gd name="T87" fmla="*/ 12 h 20"/>
                <a:gd name="T88" fmla="*/ 9 w 28"/>
                <a:gd name="T89" fmla="*/ 11 h 20"/>
                <a:gd name="T90" fmla="*/ 10 w 28"/>
                <a:gd name="T91" fmla="*/ 9 h 20"/>
                <a:gd name="T92" fmla="*/ 11 w 28"/>
                <a:gd name="T93" fmla="*/ 9 h 20"/>
                <a:gd name="T94" fmla="*/ 9 w 28"/>
                <a:gd name="T95" fmla="*/ 8 h 20"/>
                <a:gd name="T96" fmla="*/ 8 w 28"/>
                <a:gd name="T97" fmla="*/ 6 h 20"/>
                <a:gd name="T98" fmla="*/ 5 w 28"/>
                <a:gd name="T99" fmla="*/ 5 h 20"/>
                <a:gd name="T100" fmla="*/ 5 w 28"/>
                <a:gd name="T101" fmla="*/ 7 h 20"/>
                <a:gd name="T102" fmla="*/ 4 w 28"/>
                <a:gd name="T103" fmla="*/ 8 h 20"/>
                <a:gd name="T104" fmla="*/ 4 w 28"/>
                <a:gd name="T105" fmla="*/ 6 h 20"/>
                <a:gd name="T106" fmla="*/ 2 w 28"/>
                <a:gd name="T107" fmla="*/ 8 h 20"/>
                <a:gd name="T108" fmla="*/ 1 w 28"/>
                <a:gd name="T109" fmla="*/ 9 h 20"/>
                <a:gd name="T110" fmla="*/ 0 w 28"/>
                <a:gd name="T111" fmla="*/ 10 h 20"/>
                <a:gd name="T112" fmla="*/ 0 w 28"/>
                <a:gd name="T113" fmla="*/ 12 h 20"/>
                <a:gd name="T114" fmla="*/ 2 w 28"/>
                <a:gd name="T115" fmla="*/ 14 h 20"/>
                <a:gd name="T116" fmla="*/ 3 w 28"/>
                <a:gd name="T117" fmla="*/ 16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8" h="20">
                  <a:moveTo>
                    <a:pt x="20" y="19"/>
                  </a:moveTo>
                  <a:cubicBezTo>
                    <a:pt x="20" y="20"/>
                    <a:pt x="20" y="20"/>
                    <a:pt x="20" y="20"/>
                  </a:cubicBezTo>
                  <a:cubicBezTo>
                    <a:pt x="21" y="20"/>
                    <a:pt x="21" y="20"/>
                    <a:pt x="21" y="20"/>
                  </a:cubicBezTo>
                  <a:cubicBezTo>
                    <a:pt x="22" y="19"/>
                    <a:pt x="22" y="19"/>
                    <a:pt x="22" y="19"/>
                  </a:cubicBezTo>
                  <a:cubicBezTo>
                    <a:pt x="22" y="19"/>
                    <a:pt x="22" y="19"/>
                    <a:pt x="22" y="19"/>
                  </a:cubicBezTo>
                  <a:cubicBezTo>
                    <a:pt x="22" y="19"/>
                    <a:pt x="22" y="19"/>
                    <a:pt x="22" y="19"/>
                  </a:cubicBezTo>
                  <a:cubicBezTo>
                    <a:pt x="22" y="18"/>
                    <a:pt x="22" y="18"/>
                    <a:pt x="22" y="18"/>
                  </a:cubicBezTo>
                  <a:cubicBezTo>
                    <a:pt x="22" y="18"/>
                    <a:pt x="22" y="18"/>
                    <a:pt x="22" y="18"/>
                  </a:cubicBezTo>
                  <a:cubicBezTo>
                    <a:pt x="21" y="18"/>
                    <a:pt x="21" y="18"/>
                    <a:pt x="21" y="18"/>
                  </a:cubicBezTo>
                  <a:cubicBezTo>
                    <a:pt x="21" y="18"/>
                    <a:pt x="21" y="18"/>
                    <a:pt x="21" y="18"/>
                  </a:cubicBezTo>
                  <a:cubicBezTo>
                    <a:pt x="21" y="18"/>
                    <a:pt x="21" y="18"/>
                    <a:pt x="21" y="18"/>
                  </a:cubicBezTo>
                  <a:cubicBezTo>
                    <a:pt x="20" y="18"/>
                    <a:pt x="20" y="18"/>
                    <a:pt x="20" y="18"/>
                  </a:cubicBezTo>
                  <a:cubicBezTo>
                    <a:pt x="20" y="18"/>
                    <a:pt x="20" y="18"/>
                    <a:pt x="20" y="18"/>
                  </a:cubicBezTo>
                  <a:cubicBezTo>
                    <a:pt x="21" y="18"/>
                    <a:pt x="21" y="18"/>
                    <a:pt x="21" y="18"/>
                  </a:cubicBezTo>
                  <a:cubicBezTo>
                    <a:pt x="21" y="18"/>
                    <a:pt x="21" y="18"/>
                    <a:pt x="21" y="18"/>
                  </a:cubicBezTo>
                  <a:cubicBezTo>
                    <a:pt x="20" y="19"/>
                    <a:pt x="20" y="19"/>
                    <a:pt x="20" y="19"/>
                  </a:cubicBezTo>
                  <a:cubicBezTo>
                    <a:pt x="20" y="19"/>
                    <a:pt x="20" y="19"/>
                    <a:pt x="20" y="19"/>
                  </a:cubicBezTo>
                  <a:close/>
                  <a:moveTo>
                    <a:pt x="26" y="14"/>
                  </a:moveTo>
                  <a:cubicBezTo>
                    <a:pt x="26" y="15"/>
                    <a:pt x="26" y="15"/>
                    <a:pt x="26" y="15"/>
                  </a:cubicBezTo>
                  <a:cubicBezTo>
                    <a:pt x="26" y="16"/>
                    <a:pt x="26" y="16"/>
                    <a:pt x="26" y="16"/>
                  </a:cubicBezTo>
                  <a:cubicBezTo>
                    <a:pt x="28" y="16"/>
                    <a:pt x="28" y="16"/>
                    <a:pt x="28" y="16"/>
                  </a:cubicBezTo>
                  <a:cubicBezTo>
                    <a:pt x="28" y="15"/>
                    <a:pt x="28" y="15"/>
                    <a:pt x="28" y="15"/>
                  </a:cubicBezTo>
                  <a:cubicBezTo>
                    <a:pt x="27" y="14"/>
                    <a:pt x="27" y="14"/>
                    <a:pt x="27" y="14"/>
                  </a:cubicBezTo>
                  <a:cubicBezTo>
                    <a:pt x="26" y="14"/>
                    <a:pt x="26" y="14"/>
                    <a:pt x="26" y="14"/>
                  </a:cubicBezTo>
                  <a:close/>
                  <a:moveTo>
                    <a:pt x="18" y="12"/>
                  </a:moveTo>
                  <a:cubicBezTo>
                    <a:pt x="17" y="13"/>
                    <a:pt x="17" y="13"/>
                    <a:pt x="17" y="13"/>
                  </a:cubicBezTo>
                  <a:cubicBezTo>
                    <a:pt x="18" y="13"/>
                    <a:pt x="18" y="13"/>
                    <a:pt x="18" y="13"/>
                  </a:cubicBezTo>
                  <a:cubicBezTo>
                    <a:pt x="18" y="12"/>
                    <a:pt x="18" y="12"/>
                    <a:pt x="18" y="12"/>
                  </a:cubicBezTo>
                  <a:close/>
                  <a:moveTo>
                    <a:pt x="15" y="16"/>
                  </a:moveTo>
                  <a:cubicBezTo>
                    <a:pt x="15" y="16"/>
                    <a:pt x="15" y="16"/>
                    <a:pt x="15" y="16"/>
                  </a:cubicBezTo>
                  <a:cubicBezTo>
                    <a:pt x="14" y="16"/>
                    <a:pt x="14" y="16"/>
                    <a:pt x="14" y="16"/>
                  </a:cubicBezTo>
                  <a:cubicBezTo>
                    <a:pt x="15" y="15"/>
                    <a:pt x="15" y="15"/>
                    <a:pt x="15" y="15"/>
                  </a:cubicBezTo>
                  <a:cubicBezTo>
                    <a:pt x="15" y="15"/>
                    <a:pt x="15" y="15"/>
                    <a:pt x="15" y="15"/>
                  </a:cubicBezTo>
                  <a:cubicBezTo>
                    <a:pt x="14" y="15"/>
                    <a:pt x="14" y="15"/>
                    <a:pt x="14" y="15"/>
                  </a:cubicBezTo>
                  <a:cubicBezTo>
                    <a:pt x="13" y="15"/>
                    <a:pt x="13" y="15"/>
                    <a:pt x="13" y="15"/>
                  </a:cubicBezTo>
                  <a:cubicBezTo>
                    <a:pt x="13" y="14"/>
                    <a:pt x="13" y="14"/>
                    <a:pt x="13" y="14"/>
                  </a:cubicBezTo>
                  <a:cubicBezTo>
                    <a:pt x="13" y="13"/>
                    <a:pt x="13" y="13"/>
                    <a:pt x="13" y="13"/>
                  </a:cubicBezTo>
                  <a:cubicBezTo>
                    <a:pt x="12" y="13"/>
                    <a:pt x="12" y="13"/>
                    <a:pt x="12" y="13"/>
                  </a:cubicBezTo>
                  <a:cubicBezTo>
                    <a:pt x="12" y="12"/>
                    <a:pt x="12" y="12"/>
                    <a:pt x="12" y="12"/>
                  </a:cubicBezTo>
                  <a:cubicBezTo>
                    <a:pt x="13" y="12"/>
                    <a:pt x="13" y="12"/>
                    <a:pt x="13" y="12"/>
                  </a:cubicBezTo>
                  <a:cubicBezTo>
                    <a:pt x="13" y="11"/>
                    <a:pt x="13" y="11"/>
                    <a:pt x="13" y="11"/>
                  </a:cubicBezTo>
                  <a:cubicBezTo>
                    <a:pt x="13" y="11"/>
                    <a:pt x="13" y="11"/>
                    <a:pt x="13" y="11"/>
                  </a:cubicBezTo>
                  <a:cubicBezTo>
                    <a:pt x="14" y="12"/>
                    <a:pt x="14" y="12"/>
                    <a:pt x="14" y="12"/>
                  </a:cubicBezTo>
                  <a:cubicBezTo>
                    <a:pt x="14" y="12"/>
                    <a:pt x="14" y="12"/>
                    <a:pt x="14" y="12"/>
                  </a:cubicBezTo>
                  <a:cubicBezTo>
                    <a:pt x="15" y="12"/>
                    <a:pt x="15" y="12"/>
                    <a:pt x="15" y="12"/>
                  </a:cubicBezTo>
                  <a:cubicBezTo>
                    <a:pt x="15" y="12"/>
                    <a:pt x="15" y="12"/>
                    <a:pt x="15" y="12"/>
                  </a:cubicBezTo>
                  <a:cubicBezTo>
                    <a:pt x="15" y="12"/>
                    <a:pt x="15" y="12"/>
                    <a:pt x="15" y="12"/>
                  </a:cubicBezTo>
                  <a:cubicBezTo>
                    <a:pt x="15" y="12"/>
                    <a:pt x="15" y="12"/>
                    <a:pt x="15" y="12"/>
                  </a:cubicBezTo>
                  <a:cubicBezTo>
                    <a:pt x="15" y="11"/>
                    <a:pt x="15" y="11"/>
                    <a:pt x="15" y="11"/>
                  </a:cubicBezTo>
                  <a:cubicBezTo>
                    <a:pt x="14" y="11"/>
                    <a:pt x="14" y="11"/>
                    <a:pt x="14" y="11"/>
                  </a:cubicBezTo>
                  <a:cubicBezTo>
                    <a:pt x="15" y="10"/>
                    <a:pt x="15" y="10"/>
                    <a:pt x="15" y="10"/>
                  </a:cubicBezTo>
                  <a:cubicBezTo>
                    <a:pt x="16" y="10"/>
                    <a:pt x="16" y="10"/>
                    <a:pt x="16" y="10"/>
                  </a:cubicBezTo>
                  <a:cubicBezTo>
                    <a:pt x="17" y="10"/>
                    <a:pt x="17" y="10"/>
                    <a:pt x="17" y="10"/>
                  </a:cubicBezTo>
                  <a:cubicBezTo>
                    <a:pt x="17" y="11"/>
                    <a:pt x="17" y="11"/>
                    <a:pt x="17" y="11"/>
                  </a:cubicBezTo>
                  <a:cubicBezTo>
                    <a:pt x="17" y="12"/>
                    <a:pt x="17" y="12"/>
                    <a:pt x="17" y="12"/>
                  </a:cubicBezTo>
                  <a:cubicBezTo>
                    <a:pt x="17" y="13"/>
                    <a:pt x="17" y="13"/>
                    <a:pt x="17" y="13"/>
                  </a:cubicBezTo>
                  <a:cubicBezTo>
                    <a:pt x="16" y="13"/>
                    <a:pt x="16" y="13"/>
                    <a:pt x="16" y="13"/>
                  </a:cubicBezTo>
                  <a:cubicBezTo>
                    <a:pt x="16" y="13"/>
                    <a:pt x="16" y="13"/>
                    <a:pt x="16" y="13"/>
                  </a:cubicBezTo>
                  <a:cubicBezTo>
                    <a:pt x="17" y="14"/>
                    <a:pt x="17" y="14"/>
                    <a:pt x="17" y="14"/>
                  </a:cubicBezTo>
                  <a:cubicBezTo>
                    <a:pt x="17" y="14"/>
                    <a:pt x="17" y="14"/>
                    <a:pt x="17" y="14"/>
                  </a:cubicBezTo>
                  <a:cubicBezTo>
                    <a:pt x="17" y="15"/>
                    <a:pt x="17" y="15"/>
                    <a:pt x="17" y="15"/>
                  </a:cubicBezTo>
                  <a:cubicBezTo>
                    <a:pt x="16" y="15"/>
                    <a:pt x="16" y="15"/>
                    <a:pt x="16" y="15"/>
                  </a:cubicBezTo>
                  <a:cubicBezTo>
                    <a:pt x="16" y="16"/>
                    <a:pt x="16" y="16"/>
                    <a:pt x="16" y="16"/>
                  </a:cubicBezTo>
                  <a:cubicBezTo>
                    <a:pt x="15" y="16"/>
                    <a:pt x="15" y="16"/>
                    <a:pt x="15" y="16"/>
                  </a:cubicBezTo>
                  <a:close/>
                  <a:moveTo>
                    <a:pt x="16" y="16"/>
                  </a:moveTo>
                  <a:cubicBezTo>
                    <a:pt x="16" y="16"/>
                    <a:pt x="16" y="16"/>
                    <a:pt x="16" y="16"/>
                  </a:cubicBezTo>
                  <a:cubicBezTo>
                    <a:pt x="16" y="16"/>
                    <a:pt x="16" y="16"/>
                    <a:pt x="16" y="16"/>
                  </a:cubicBezTo>
                  <a:cubicBezTo>
                    <a:pt x="17" y="16"/>
                    <a:pt x="17" y="16"/>
                    <a:pt x="17" y="16"/>
                  </a:cubicBezTo>
                  <a:cubicBezTo>
                    <a:pt x="17" y="15"/>
                    <a:pt x="17" y="15"/>
                    <a:pt x="17" y="15"/>
                  </a:cubicBezTo>
                  <a:cubicBezTo>
                    <a:pt x="16" y="16"/>
                    <a:pt x="16" y="16"/>
                    <a:pt x="16" y="16"/>
                  </a:cubicBezTo>
                  <a:cubicBezTo>
                    <a:pt x="16" y="16"/>
                    <a:pt x="16" y="16"/>
                    <a:pt x="16" y="16"/>
                  </a:cubicBezTo>
                  <a:close/>
                  <a:moveTo>
                    <a:pt x="13" y="16"/>
                  </a:moveTo>
                  <a:cubicBezTo>
                    <a:pt x="13" y="17"/>
                    <a:pt x="13" y="17"/>
                    <a:pt x="13" y="17"/>
                  </a:cubicBezTo>
                  <a:cubicBezTo>
                    <a:pt x="14" y="17"/>
                    <a:pt x="14" y="17"/>
                    <a:pt x="14" y="17"/>
                  </a:cubicBezTo>
                  <a:cubicBezTo>
                    <a:pt x="14" y="17"/>
                    <a:pt x="14" y="17"/>
                    <a:pt x="14" y="17"/>
                  </a:cubicBezTo>
                  <a:cubicBezTo>
                    <a:pt x="15" y="16"/>
                    <a:pt x="15" y="16"/>
                    <a:pt x="15" y="16"/>
                  </a:cubicBezTo>
                  <a:cubicBezTo>
                    <a:pt x="15" y="16"/>
                    <a:pt x="15" y="16"/>
                    <a:pt x="15" y="16"/>
                  </a:cubicBezTo>
                  <a:cubicBezTo>
                    <a:pt x="16" y="16"/>
                    <a:pt x="16" y="16"/>
                    <a:pt x="16" y="16"/>
                  </a:cubicBezTo>
                  <a:cubicBezTo>
                    <a:pt x="16" y="17"/>
                    <a:pt x="16" y="17"/>
                    <a:pt x="16" y="17"/>
                  </a:cubicBezTo>
                  <a:cubicBezTo>
                    <a:pt x="15" y="17"/>
                    <a:pt x="15" y="17"/>
                    <a:pt x="15" y="17"/>
                  </a:cubicBezTo>
                  <a:cubicBezTo>
                    <a:pt x="15" y="18"/>
                    <a:pt x="15" y="18"/>
                    <a:pt x="15" y="18"/>
                  </a:cubicBezTo>
                  <a:cubicBezTo>
                    <a:pt x="15" y="18"/>
                    <a:pt x="15" y="18"/>
                    <a:pt x="15" y="18"/>
                  </a:cubicBezTo>
                  <a:cubicBezTo>
                    <a:pt x="15" y="17"/>
                    <a:pt x="15" y="17"/>
                    <a:pt x="15" y="17"/>
                  </a:cubicBezTo>
                  <a:cubicBezTo>
                    <a:pt x="14" y="18"/>
                    <a:pt x="14" y="18"/>
                    <a:pt x="14" y="18"/>
                  </a:cubicBezTo>
                  <a:cubicBezTo>
                    <a:pt x="13" y="18"/>
                    <a:pt x="13" y="18"/>
                    <a:pt x="13" y="18"/>
                  </a:cubicBezTo>
                  <a:cubicBezTo>
                    <a:pt x="12" y="18"/>
                    <a:pt x="12" y="18"/>
                    <a:pt x="12" y="18"/>
                  </a:cubicBezTo>
                  <a:cubicBezTo>
                    <a:pt x="12" y="17"/>
                    <a:pt x="12" y="17"/>
                    <a:pt x="12" y="17"/>
                  </a:cubicBezTo>
                  <a:cubicBezTo>
                    <a:pt x="12" y="17"/>
                    <a:pt x="12" y="17"/>
                    <a:pt x="12" y="17"/>
                  </a:cubicBezTo>
                  <a:cubicBezTo>
                    <a:pt x="12" y="17"/>
                    <a:pt x="12" y="17"/>
                    <a:pt x="12" y="17"/>
                  </a:cubicBezTo>
                  <a:cubicBezTo>
                    <a:pt x="12" y="16"/>
                    <a:pt x="12" y="16"/>
                    <a:pt x="12" y="16"/>
                  </a:cubicBezTo>
                  <a:cubicBezTo>
                    <a:pt x="13" y="16"/>
                    <a:pt x="13" y="16"/>
                    <a:pt x="13" y="16"/>
                  </a:cubicBezTo>
                  <a:close/>
                  <a:moveTo>
                    <a:pt x="9" y="12"/>
                  </a:moveTo>
                  <a:cubicBezTo>
                    <a:pt x="10" y="11"/>
                    <a:pt x="10" y="11"/>
                    <a:pt x="10" y="11"/>
                  </a:cubicBezTo>
                  <a:cubicBezTo>
                    <a:pt x="10" y="10"/>
                    <a:pt x="10" y="10"/>
                    <a:pt x="10" y="10"/>
                  </a:cubicBezTo>
                  <a:cubicBezTo>
                    <a:pt x="10" y="11"/>
                    <a:pt x="10" y="11"/>
                    <a:pt x="10" y="11"/>
                  </a:cubicBezTo>
                  <a:cubicBezTo>
                    <a:pt x="10" y="12"/>
                    <a:pt x="10" y="12"/>
                    <a:pt x="10" y="12"/>
                  </a:cubicBezTo>
                  <a:cubicBezTo>
                    <a:pt x="9" y="12"/>
                    <a:pt x="9" y="12"/>
                    <a:pt x="9" y="12"/>
                  </a:cubicBezTo>
                  <a:close/>
                  <a:moveTo>
                    <a:pt x="9" y="16"/>
                  </a:moveTo>
                  <a:cubicBezTo>
                    <a:pt x="10" y="17"/>
                    <a:pt x="10" y="17"/>
                    <a:pt x="10" y="17"/>
                  </a:cubicBezTo>
                  <a:cubicBezTo>
                    <a:pt x="10" y="17"/>
                    <a:pt x="10" y="17"/>
                    <a:pt x="10" y="17"/>
                  </a:cubicBezTo>
                  <a:cubicBezTo>
                    <a:pt x="9" y="16"/>
                    <a:pt x="9" y="16"/>
                    <a:pt x="9" y="16"/>
                  </a:cubicBezTo>
                  <a:close/>
                  <a:moveTo>
                    <a:pt x="11" y="15"/>
                  </a:moveTo>
                  <a:cubicBezTo>
                    <a:pt x="11" y="16"/>
                    <a:pt x="11" y="16"/>
                    <a:pt x="11" y="16"/>
                  </a:cubicBezTo>
                  <a:cubicBezTo>
                    <a:pt x="10" y="17"/>
                    <a:pt x="10" y="17"/>
                    <a:pt x="10" y="17"/>
                  </a:cubicBezTo>
                  <a:cubicBezTo>
                    <a:pt x="11" y="17"/>
                    <a:pt x="11" y="17"/>
                    <a:pt x="11" y="17"/>
                  </a:cubicBezTo>
                  <a:cubicBezTo>
                    <a:pt x="11" y="17"/>
                    <a:pt x="11" y="17"/>
                    <a:pt x="11" y="17"/>
                  </a:cubicBezTo>
                  <a:cubicBezTo>
                    <a:pt x="12" y="16"/>
                    <a:pt x="12" y="16"/>
                    <a:pt x="12" y="16"/>
                  </a:cubicBezTo>
                  <a:cubicBezTo>
                    <a:pt x="12" y="16"/>
                    <a:pt x="11" y="15"/>
                    <a:pt x="11" y="15"/>
                  </a:cubicBezTo>
                  <a:close/>
                  <a:moveTo>
                    <a:pt x="7" y="13"/>
                  </a:moveTo>
                  <a:cubicBezTo>
                    <a:pt x="8" y="13"/>
                    <a:pt x="8" y="13"/>
                    <a:pt x="8" y="13"/>
                  </a:cubicBezTo>
                  <a:cubicBezTo>
                    <a:pt x="9" y="13"/>
                    <a:pt x="9" y="13"/>
                    <a:pt x="9" y="13"/>
                  </a:cubicBezTo>
                  <a:cubicBezTo>
                    <a:pt x="10" y="13"/>
                    <a:pt x="10" y="13"/>
                    <a:pt x="10" y="13"/>
                  </a:cubicBezTo>
                  <a:cubicBezTo>
                    <a:pt x="10" y="14"/>
                    <a:pt x="10" y="14"/>
                    <a:pt x="10" y="14"/>
                  </a:cubicBezTo>
                  <a:cubicBezTo>
                    <a:pt x="11" y="15"/>
                    <a:pt x="11" y="15"/>
                    <a:pt x="11" y="15"/>
                  </a:cubicBezTo>
                  <a:cubicBezTo>
                    <a:pt x="10" y="16"/>
                    <a:pt x="10" y="16"/>
                    <a:pt x="10" y="16"/>
                  </a:cubicBezTo>
                  <a:cubicBezTo>
                    <a:pt x="9" y="16"/>
                    <a:pt x="9" y="16"/>
                    <a:pt x="9" y="16"/>
                  </a:cubicBezTo>
                  <a:cubicBezTo>
                    <a:pt x="9" y="16"/>
                    <a:pt x="9" y="16"/>
                    <a:pt x="9" y="16"/>
                  </a:cubicBezTo>
                  <a:cubicBezTo>
                    <a:pt x="8" y="16"/>
                    <a:pt x="8" y="16"/>
                    <a:pt x="8" y="16"/>
                  </a:cubicBezTo>
                  <a:cubicBezTo>
                    <a:pt x="7" y="15"/>
                    <a:pt x="7" y="15"/>
                    <a:pt x="7" y="15"/>
                  </a:cubicBezTo>
                  <a:cubicBezTo>
                    <a:pt x="7" y="14"/>
                    <a:pt x="7" y="14"/>
                    <a:pt x="7" y="14"/>
                  </a:cubicBezTo>
                  <a:cubicBezTo>
                    <a:pt x="7" y="13"/>
                    <a:pt x="7" y="13"/>
                    <a:pt x="7" y="13"/>
                  </a:cubicBezTo>
                  <a:close/>
                  <a:moveTo>
                    <a:pt x="11" y="3"/>
                  </a:moveTo>
                  <a:cubicBezTo>
                    <a:pt x="11" y="2"/>
                    <a:pt x="11" y="2"/>
                    <a:pt x="11" y="2"/>
                  </a:cubicBezTo>
                  <a:cubicBezTo>
                    <a:pt x="12" y="2"/>
                    <a:pt x="12" y="2"/>
                    <a:pt x="12" y="2"/>
                  </a:cubicBezTo>
                  <a:cubicBezTo>
                    <a:pt x="11" y="3"/>
                    <a:pt x="11" y="3"/>
                    <a:pt x="11" y="3"/>
                  </a:cubicBezTo>
                  <a:cubicBezTo>
                    <a:pt x="11" y="3"/>
                    <a:pt x="11" y="3"/>
                    <a:pt x="11" y="3"/>
                  </a:cubicBezTo>
                  <a:close/>
                  <a:moveTo>
                    <a:pt x="3" y="7"/>
                  </a:moveTo>
                  <a:cubicBezTo>
                    <a:pt x="3" y="6"/>
                    <a:pt x="3" y="6"/>
                    <a:pt x="3" y="6"/>
                  </a:cubicBezTo>
                  <a:cubicBezTo>
                    <a:pt x="3" y="5"/>
                    <a:pt x="3" y="5"/>
                    <a:pt x="3" y="5"/>
                  </a:cubicBezTo>
                  <a:cubicBezTo>
                    <a:pt x="4" y="5"/>
                    <a:pt x="4" y="5"/>
                    <a:pt x="4" y="5"/>
                  </a:cubicBezTo>
                  <a:cubicBezTo>
                    <a:pt x="4" y="6"/>
                    <a:pt x="4" y="6"/>
                    <a:pt x="4" y="6"/>
                  </a:cubicBezTo>
                  <a:cubicBezTo>
                    <a:pt x="3" y="7"/>
                    <a:pt x="3" y="7"/>
                    <a:pt x="3" y="7"/>
                  </a:cubicBezTo>
                  <a:cubicBezTo>
                    <a:pt x="3" y="7"/>
                    <a:pt x="3" y="7"/>
                    <a:pt x="3" y="7"/>
                  </a:cubicBezTo>
                  <a:close/>
                  <a:moveTo>
                    <a:pt x="2" y="7"/>
                  </a:moveTo>
                  <a:cubicBezTo>
                    <a:pt x="2" y="6"/>
                    <a:pt x="2" y="6"/>
                    <a:pt x="2" y="6"/>
                  </a:cubicBezTo>
                  <a:cubicBezTo>
                    <a:pt x="2" y="6"/>
                    <a:pt x="2" y="6"/>
                    <a:pt x="2" y="6"/>
                  </a:cubicBezTo>
                  <a:cubicBezTo>
                    <a:pt x="4" y="5"/>
                    <a:pt x="4" y="5"/>
                    <a:pt x="4" y="5"/>
                  </a:cubicBezTo>
                  <a:cubicBezTo>
                    <a:pt x="4" y="5"/>
                    <a:pt x="4" y="5"/>
                    <a:pt x="4" y="5"/>
                  </a:cubicBezTo>
                  <a:cubicBezTo>
                    <a:pt x="5" y="5"/>
                    <a:pt x="5" y="5"/>
                    <a:pt x="5" y="5"/>
                  </a:cubicBezTo>
                  <a:cubicBezTo>
                    <a:pt x="6" y="5"/>
                    <a:pt x="6" y="5"/>
                    <a:pt x="6" y="5"/>
                  </a:cubicBezTo>
                  <a:cubicBezTo>
                    <a:pt x="6" y="5"/>
                    <a:pt x="6" y="5"/>
                    <a:pt x="6" y="5"/>
                  </a:cubicBezTo>
                  <a:cubicBezTo>
                    <a:pt x="7" y="5"/>
                    <a:pt x="7" y="5"/>
                    <a:pt x="7" y="5"/>
                  </a:cubicBezTo>
                  <a:cubicBezTo>
                    <a:pt x="8" y="5"/>
                    <a:pt x="8" y="5"/>
                    <a:pt x="8" y="5"/>
                  </a:cubicBezTo>
                  <a:cubicBezTo>
                    <a:pt x="8" y="5"/>
                    <a:pt x="8" y="5"/>
                    <a:pt x="8" y="5"/>
                  </a:cubicBezTo>
                  <a:cubicBezTo>
                    <a:pt x="9" y="3"/>
                    <a:pt x="9" y="3"/>
                    <a:pt x="9" y="3"/>
                  </a:cubicBezTo>
                  <a:cubicBezTo>
                    <a:pt x="9" y="3"/>
                    <a:pt x="9" y="3"/>
                    <a:pt x="9" y="3"/>
                  </a:cubicBezTo>
                  <a:cubicBezTo>
                    <a:pt x="9" y="2"/>
                    <a:pt x="9" y="2"/>
                    <a:pt x="9" y="2"/>
                  </a:cubicBezTo>
                  <a:cubicBezTo>
                    <a:pt x="9" y="1"/>
                    <a:pt x="9" y="1"/>
                    <a:pt x="9" y="1"/>
                  </a:cubicBezTo>
                  <a:cubicBezTo>
                    <a:pt x="10" y="0"/>
                    <a:pt x="10" y="0"/>
                    <a:pt x="10" y="0"/>
                  </a:cubicBezTo>
                  <a:cubicBezTo>
                    <a:pt x="10" y="0"/>
                    <a:pt x="10" y="0"/>
                    <a:pt x="10" y="0"/>
                  </a:cubicBezTo>
                  <a:cubicBezTo>
                    <a:pt x="8" y="1"/>
                    <a:pt x="8" y="1"/>
                    <a:pt x="8" y="1"/>
                  </a:cubicBezTo>
                  <a:cubicBezTo>
                    <a:pt x="7" y="2"/>
                    <a:pt x="7" y="2"/>
                    <a:pt x="7" y="2"/>
                  </a:cubicBezTo>
                  <a:cubicBezTo>
                    <a:pt x="6" y="2"/>
                    <a:pt x="6" y="2"/>
                    <a:pt x="6" y="2"/>
                  </a:cubicBezTo>
                  <a:cubicBezTo>
                    <a:pt x="6" y="2"/>
                    <a:pt x="6" y="2"/>
                    <a:pt x="6" y="2"/>
                  </a:cubicBezTo>
                  <a:cubicBezTo>
                    <a:pt x="5" y="3"/>
                    <a:pt x="5" y="3"/>
                    <a:pt x="5" y="3"/>
                  </a:cubicBezTo>
                  <a:cubicBezTo>
                    <a:pt x="5" y="4"/>
                    <a:pt x="5" y="4"/>
                    <a:pt x="5" y="4"/>
                  </a:cubicBezTo>
                  <a:cubicBezTo>
                    <a:pt x="4" y="4"/>
                    <a:pt x="4" y="4"/>
                    <a:pt x="4" y="4"/>
                  </a:cubicBezTo>
                  <a:cubicBezTo>
                    <a:pt x="3" y="5"/>
                    <a:pt x="3" y="5"/>
                    <a:pt x="3" y="5"/>
                  </a:cubicBezTo>
                  <a:cubicBezTo>
                    <a:pt x="2" y="5"/>
                    <a:pt x="2" y="5"/>
                    <a:pt x="2" y="5"/>
                  </a:cubicBezTo>
                  <a:cubicBezTo>
                    <a:pt x="2" y="5"/>
                    <a:pt x="2" y="5"/>
                    <a:pt x="2" y="5"/>
                  </a:cubicBezTo>
                  <a:cubicBezTo>
                    <a:pt x="1" y="5"/>
                    <a:pt x="1" y="5"/>
                    <a:pt x="1" y="5"/>
                  </a:cubicBezTo>
                  <a:cubicBezTo>
                    <a:pt x="1" y="6"/>
                    <a:pt x="1" y="6"/>
                    <a:pt x="1" y="6"/>
                  </a:cubicBezTo>
                  <a:cubicBezTo>
                    <a:pt x="1" y="6"/>
                    <a:pt x="1" y="6"/>
                    <a:pt x="1" y="6"/>
                  </a:cubicBezTo>
                  <a:cubicBezTo>
                    <a:pt x="1" y="6"/>
                    <a:pt x="1" y="6"/>
                    <a:pt x="1" y="6"/>
                  </a:cubicBezTo>
                  <a:cubicBezTo>
                    <a:pt x="2" y="7"/>
                    <a:pt x="2" y="7"/>
                    <a:pt x="2" y="7"/>
                  </a:cubicBezTo>
                  <a:close/>
                  <a:moveTo>
                    <a:pt x="6" y="17"/>
                  </a:moveTo>
                  <a:cubicBezTo>
                    <a:pt x="6" y="17"/>
                    <a:pt x="6" y="17"/>
                    <a:pt x="6" y="17"/>
                  </a:cubicBezTo>
                  <a:cubicBezTo>
                    <a:pt x="6" y="16"/>
                    <a:pt x="6" y="16"/>
                    <a:pt x="6" y="16"/>
                  </a:cubicBezTo>
                  <a:cubicBezTo>
                    <a:pt x="6" y="16"/>
                    <a:pt x="6" y="16"/>
                    <a:pt x="6" y="16"/>
                  </a:cubicBezTo>
                  <a:cubicBezTo>
                    <a:pt x="5" y="16"/>
                    <a:pt x="5" y="16"/>
                    <a:pt x="5" y="16"/>
                  </a:cubicBezTo>
                  <a:cubicBezTo>
                    <a:pt x="5" y="15"/>
                    <a:pt x="5" y="15"/>
                    <a:pt x="5" y="15"/>
                  </a:cubicBezTo>
                  <a:cubicBezTo>
                    <a:pt x="6" y="15"/>
                    <a:pt x="6" y="15"/>
                    <a:pt x="6" y="15"/>
                  </a:cubicBezTo>
                  <a:cubicBezTo>
                    <a:pt x="6" y="14"/>
                    <a:pt x="6" y="14"/>
                    <a:pt x="6" y="14"/>
                  </a:cubicBezTo>
                  <a:cubicBezTo>
                    <a:pt x="6" y="14"/>
                    <a:pt x="6" y="14"/>
                    <a:pt x="6" y="14"/>
                  </a:cubicBezTo>
                  <a:cubicBezTo>
                    <a:pt x="6" y="13"/>
                    <a:pt x="6" y="13"/>
                    <a:pt x="6" y="13"/>
                  </a:cubicBezTo>
                  <a:cubicBezTo>
                    <a:pt x="7" y="12"/>
                    <a:pt x="7" y="12"/>
                    <a:pt x="7" y="12"/>
                  </a:cubicBezTo>
                  <a:cubicBezTo>
                    <a:pt x="7" y="12"/>
                    <a:pt x="7" y="12"/>
                    <a:pt x="7" y="12"/>
                  </a:cubicBezTo>
                  <a:cubicBezTo>
                    <a:pt x="8" y="12"/>
                    <a:pt x="8" y="12"/>
                    <a:pt x="8" y="12"/>
                  </a:cubicBezTo>
                  <a:cubicBezTo>
                    <a:pt x="8" y="12"/>
                    <a:pt x="8" y="12"/>
                    <a:pt x="8" y="12"/>
                  </a:cubicBezTo>
                  <a:cubicBezTo>
                    <a:pt x="9" y="11"/>
                    <a:pt x="9" y="11"/>
                    <a:pt x="9" y="11"/>
                  </a:cubicBezTo>
                  <a:cubicBezTo>
                    <a:pt x="9" y="10"/>
                    <a:pt x="9" y="10"/>
                    <a:pt x="9" y="10"/>
                  </a:cubicBezTo>
                  <a:cubicBezTo>
                    <a:pt x="8" y="10"/>
                    <a:pt x="8" y="10"/>
                    <a:pt x="8" y="10"/>
                  </a:cubicBezTo>
                  <a:cubicBezTo>
                    <a:pt x="9" y="9"/>
                    <a:pt x="9" y="9"/>
                    <a:pt x="9" y="9"/>
                  </a:cubicBezTo>
                  <a:cubicBezTo>
                    <a:pt x="10" y="9"/>
                    <a:pt x="10" y="9"/>
                    <a:pt x="10" y="9"/>
                  </a:cubicBezTo>
                  <a:cubicBezTo>
                    <a:pt x="10" y="10"/>
                    <a:pt x="10" y="10"/>
                    <a:pt x="10" y="10"/>
                  </a:cubicBezTo>
                  <a:cubicBezTo>
                    <a:pt x="11" y="9"/>
                    <a:pt x="11" y="9"/>
                    <a:pt x="11" y="9"/>
                  </a:cubicBezTo>
                  <a:cubicBezTo>
                    <a:pt x="11" y="10"/>
                    <a:pt x="11" y="10"/>
                    <a:pt x="11" y="10"/>
                  </a:cubicBezTo>
                  <a:cubicBezTo>
                    <a:pt x="11" y="9"/>
                    <a:pt x="11" y="9"/>
                    <a:pt x="11" y="9"/>
                  </a:cubicBezTo>
                  <a:cubicBezTo>
                    <a:pt x="11" y="8"/>
                    <a:pt x="11" y="8"/>
                    <a:pt x="11" y="8"/>
                  </a:cubicBezTo>
                  <a:cubicBezTo>
                    <a:pt x="11" y="8"/>
                    <a:pt x="11" y="8"/>
                    <a:pt x="11" y="8"/>
                  </a:cubicBezTo>
                  <a:cubicBezTo>
                    <a:pt x="10" y="8"/>
                    <a:pt x="10" y="8"/>
                    <a:pt x="10" y="8"/>
                  </a:cubicBezTo>
                  <a:cubicBezTo>
                    <a:pt x="9" y="8"/>
                    <a:pt x="9" y="8"/>
                    <a:pt x="9" y="8"/>
                  </a:cubicBezTo>
                  <a:cubicBezTo>
                    <a:pt x="9" y="7"/>
                    <a:pt x="9" y="7"/>
                    <a:pt x="9" y="7"/>
                  </a:cubicBezTo>
                  <a:cubicBezTo>
                    <a:pt x="8" y="7"/>
                    <a:pt x="8" y="7"/>
                    <a:pt x="8" y="7"/>
                  </a:cubicBezTo>
                  <a:cubicBezTo>
                    <a:pt x="8" y="7"/>
                    <a:pt x="8" y="7"/>
                    <a:pt x="8" y="7"/>
                  </a:cubicBezTo>
                  <a:cubicBezTo>
                    <a:pt x="8" y="6"/>
                    <a:pt x="8" y="6"/>
                    <a:pt x="8" y="6"/>
                  </a:cubicBezTo>
                  <a:cubicBezTo>
                    <a:pt x="8" y="6"/>
                    <a:pt x="8" y="6"/>
                    <a:pt x="8" y="6"/>
                  </a:cubicBezTo>
                  <a:cubicBezTo>
                    <a:pt x="7" y="5"/>
                    <a:pt x="7" y="5"/>
                    <a:pt x="7" y="5"/>
                  </a:cubicBezTo>
                  <a:cubicBezTo>
                    <a:pt x="6" y="5"/>
                    <a:pt x="6" y="5"/>
                    <a:pt x="6" y="5"/>
                  </a:cubicBezTo>
                  <a:cubicBezTo>
                    <a:pt x="5" y="5"/>
                    <a:pt x="5" y="5"/>
                    <a:pt x="5" y="5"/>
                  </a:cubicBezTo>
                  <a:cubicBezTo>
                    <a:pt x="5" y="5"/>
                    <a:pt x="5" y="5"/>
                    <a:pt x="5" y="5"/>
                  </a:cubicBezTo>
                  <a:cubicBezTo>
                    <a:pt x="4" y="6"/>
                    <a:pt x="4" y="6"/>
                    <a:pt x="4" y="6"/>
                  </a:cubicBezTo>
                  <a:cubicBezTo>
                    <a:pt x="5" y="6"/>
                    <a:pt x="5" y="6"/>
                    <a:pt x="5" y="6"/>
                  </a:cubicBezTo>
                  <a:cubicBezTo>
                    <a:pt x="5" y="7"/>
                    <a:pt x="5" y="7"/>
                    <a:pt x="5" y="7"/>
                  </a:cubicBezTo>
                  <a:cubicBezTo>
                    <a:pt x="6" y="8"/>
                    <a:pt x="6" y="8"/>
                    <a:pt x="6" y="8"/>
                  </a:cubicBezTo>
                  <a:cubicBezTo>
                    <a:pt x="6" y="8"/>
                    <a:pt x="6" y="8"/>
                    <a:pt x="6" y="8"/>
                  </a:cubicBezTo>
                  <a:cubicBezTo>
                    <a:pt x="5" y="8"/>
                    <a:pt x="5" y="8"/>
                    <a:pt x="5" y="8"/>
                  </a:cubicBezTo>
                  <a:cubicBezTo>
                    <a:pt x="4" y="8"/>
                    <a:pt x="4" y="8"/>
                    <a:pt x="4" y="8"/>
                  </a:cubicBezTo>
                  <a:cubicBezTo>
                    <a:pt x="4" y="7"/>
                    <a:pt x="4" y="7"/>
                    <a:pt x="4" y="7"/>
                  </a:cubicBezTo>
                  <a:cubicBezTo>
                    <a:pt x="4" y="7"/>
                    <a:pt x="4" y="7"/>
                    <a:pt x="4" y="7"/>
                  </a:cubicBezTo>
                  <a:cubicBezTo>
                    <a:pt x="4" y="6"/>
                    <a:pt x="4" y="6"/>
                    <a:pt x="4" y="6"/>
                  </a:cubicBezTo>
                  <a:cubicBezTo>
                    <a:pt x="4" y="6"/>
                    <a:pt x="4" y="6"/>
                    <a:pt x="4" y="6"/>
                  </a:cubicBezTo>
                  <a:cubicBezTo>
                    <a:pt x="3" y="7"/>
                    <a:pt x="3" y="7"/>
                    <a:pt x="3" y="7"/>
                  </a:cubicBezTo>
                  <a:cubicBezTo>
                    <a:pt x="3" y="8"/>
                    <a:pt x="3" y="8"/>
                    <a:pt x="3" y="8"/>
                  </a:cubicBezTo>
                  <a:cubicBezTo>
                    <a:pt x="3" y="8"/>
                    <a:pt x="3" y="8"/>
                    <a:pt x="3" y="8"/>
                  </a:cubicBezTo>
                  <a:cubicBezTo>
                    <a:pt x="2" y="8"/>
                    <a:pt x="2" y="8"/>
                    <a:pt x="2" y="8"/>
                  </a:cubicBezTo>
                  <a:cubicBezTo>
                    <a:pt x="1" y="8"/>
                    <a:pt x="1" y="8"/>
                    <a:pt x="1" y="8"/>
                  </a:cubicBezTo>
                  <a:cubicBezTo>
                    <a:pt x="1" y="7"/>
                    <a:pt x="1" y="7"/>
                    <a:pt x="1" y="7"/>
                  </a:cubicBezTo>
                  <a:cubicBezTo>
                    <a:pt x="0" y="8"/>
                    <a:pt x="0" y="8"/>
                    <a:pt x="0" y="8"/>
                  </a:cubicBezTo>
                  <a:cubicBezTo>
                    <a:pt x="1" y="9"/>
                    <a:pt x="1" y="9"/>
                    <a:pt x="1" y="9"/>
                  </a:cubicBezTo>
                  <a:cubicBezTo>
                    <a:pt x="1" y="9"/>
                    <a:pt x="1" y="9"/>
                    <a:pt x="1" y="9"/>
                  </a:cubicBezTo>
                  <a:cubicBezTo>
                    <a:pt x="1" y="9"/>
                    <a:pt x="1" y="9"/>
                    <a:pt x="1" y="9"/>
                  </a:cubicBezTo>
                  <a:cubicBezTo>
                    <a:pt x="0" y="9"/>
                    <a:pt x="0" y="9"/>
                    <a:pt x="0" y="9"/>
                  </a:cubicBezTo>
                  <a:cubicBezTo>
                    <a:pt x="0" y="10"/>
                    <a:pt x="0" y="10"/>
                    <a:pt x="0" y="10"/>
                  </a:cubicBezTo>
                  <a:cubicBezTo>
                    <a:pt x="1" y="10"/>
                    <a:pt x="1" y="10"/>
                    <a:pt x="1" y="10"/>
                  </a:cubicBezTo>
                  <a:cubicBezTo>
                    <a:pt x="1" y="11"/>
                    <a:pt x="1" y="11"/>
                    <a:pt x="1" y="11"/>
                  </a:cubicBezTo>
                  <a:cubicBezTo>
                    <a:pt x="2" y="12"/>
                    <a:pt x="2" y="12"/>
                    <a:pt x="2" y="12"/>
                  </a:cubicBezTo>
                  <a:cubicBezTo>
                    <a:pt x="0" y="12"/>
                    <a:pt x="0" y="12"/>
                    <a:pt x="0" y="12"/>
                  </a:cubicBezTo>
                  <a:cubicBezTo>
                    <a:pt x="0" y="13"/>
                    <a:pt x="0" y="13"/>
                    <a:pt x="0" y="13"/>
                  </a:cubicBezTo>
                  <a:cubicBezTo>
                    <a:pt x="0" y="14"/>
                    <a:pt x="0" y="14"/>
                    <a:pt x="0" y="14"/>
                  </a:cubicBezTo>
                  <a:cubicBezTo>
                    <a:pt x="1" y="13"/>
                    <a:pt x="1" y="13"/>
                    <a:pt x="1" y="13"/>
                  </a:cubicBezTo>
                  <a:cubicBezTo>
                    <a:pt x="2" y="14"/>
                    <a:pt x="2" y="14"/>
                    <a:pt x="2" y="14"/>
                  </a:cubicBezTo>
                  <a:cubicBezTo>
                    <a:pt x="2" y="15"/>
                    <a:pt x="2" y="15"/>
                    <a:pt x="2" y="15"/>
                  </a:cubicBezTo>
                  <a:cubicBezTo>
                    <a:pt x="2" y="16"/>
                    <a:pt x="2" y="16"/>
                    <a:pt x="2" y="16"/>
                  </a:cubicBezTo>
                  <a:cubicBezTo>
                    <a:pt x="2" y="16"/>
                    <a:pt x="2" y="16"/>
                    <a:pt x="2" y="16"/>
                  </a:cubicBezTo>
                  <a:cubicBezTo>
                    <a:pt x="3" y="16"/>
                    <a:pt x="3" y="16"/>
                    <a:pt x="3" y="16"/>
                  </a:cubicBezTo>
                  <a:cubicBezTo>
                    <a:pt x="5" y="17"/>
                    <a:pt x="5" y="17"/>
                    <a:pt x="5" y="17"/>
                  </a:cubicBezTo>
                  <a:cubicBezTo>
                    <a:pt x="5" y="17"/>
                    <a:pt x="5" y="17"/>
                    <a:pt x="5" y="17"/>
                  </a:cubicBezTo>
                  <a:lnTo>
                    <a:pt x="6" y="1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7" name="Freeform 38"/>
            <p:cNvSpPr>
              <a:spLocks noEditPoints="1"/>
            </p:cNvSpPr>
            <p:nvPr/>
          </p:nvSpPr>
          <p:spPr bwMode="auto">
            <a:xfrm>
              <a:off x="5071949" y="1963569"/>
              <a:ext cx="596531" cy="609257"/>
            </a:xfrm>
            <a:custGeom>
              <a:avLst/>
              <a:gdLst>
                <a:gd name="T0" fmla="*/ 86 w 90"/>
                <a:gd name="T1" fmla="*/ 12 h 94"/>
                <a:gd name="T2" fmla="*/ 89 w 90"/>
                <a:gd name="T3" fmla="*/ 7 h 94"/>
                <a:gd name="T4" fmla="*/ 83 w 90"/>
                <a:gd name="T5" fmla="*/ 5 h 94"/>
                <a:gd name="T6" fmla="*/ 79 w 90"/>
                <a:gd name="T7" fmla="*/ 5 h 94"/>
                <a:gd name="T8" fmla="*/ 76 w 90"/>
                <a:gd name="T9" fmla="*/ 0 h 94"/>
                <a:gd name="T10" fmla="*/ 73 w 90"/>
                <a:gd name="T11" fmla="*/ 6 h 94"/>
                <a:gd name="T12" fmla="*/ 67 w 90"/>
                <a:gd name="T13" fmla="*/ 9 h 94"/>
                <a:gd name="T14" fmla="*/ 65 w 90"/>
                <a:gd name="T15" fmla="*/ 4 h 94"/>
                <a:gd name="T16" fmla="*/ 62 w 90"/>
                <a:gd name="T17" fmla="*/ 10 h 94"/>
                <a:gd name="T18" fmla="*/ 57 w 90"/>
                <a:gd name="T19" fmla="*/ 11 h 94"/>
                <a:gd name="T20" fmla="*/ 51 w 90"/>
                <a:gd name="T21" fmla="*/ 16 h 94"/>
                <a:gd name="T22" fmla="*/ 49 w 90"/>
                <a:gd name="T23" fmla="*/ 18 h 94"/>
                <a:gd name="T24" fmla="*/ 44 w 90"/>
                <a:gd name="T25" fmla="*/ 18 h 94"/>
                <a:gd name="T26" fmla="*/ 40 w 90"/>
                <a:gd name="T27" fmla="*/ 23 h 94"/>
                <a:gd name="T28" fmla="*/ 39 w 90"/>
                <a:gd name="T29" fmla="*/ 26 h 94"/>
                <a:gd name="T30" fmla="*/ 35 w 90"/>
                <a:gd name="T31" fmla="*/ 29 h 94"/>
                <a:gd name="T32" fmla="*/ 35 w 90"/>
                <a:gd name="T33" fmla="*/ 32 h 94"/>
                <a:gd name="T34" fmla="*/ 31 w 90"/>
                <a:gd name="T35" fmla="*/ 37 h 94"/>
                <a:gd name="T36" fmla="*/ 30 w 90"/>
                <a:gd name="T37" fmla="*/ 40 h 94"/>
                <a:gd name="T38" fmla="*/ 28 w 90"/>
                <a:gd name="T39" fmla="*/ 46 h 94"/>
                <a:gd name="T40" fmla="*/ 23 w 90"/>
                <a:gd name="T41" fmla="*/ 51 h 94"/>
                <a:gd name="T42" fmla="*/ 18 w 90"/>
                <a:gd name="T43" fmla="*/ 57 h 94"/>
                <a:gd name="T44" fmla="*/ 24 w 90"/>
                <a:gd name="T45" fmla="*/ 57 h 94"/>
                <a:gd name="T46" fmla="*/ 16 w 90"/>
                <a:gd name="T47" fmla="*/ 59 h 94"/>
                <a:gd name="T48" fmla="*/ 14 w 90"/>
                <a:gd name="T49" fmla="*/ 63 h 94"/>
                <a:gd name="T50" fmla="*/ 10 w 90"/>
                <a:gd name="T51" fmla="*/ 64 h 94"/>
                <a:gd name="T52" fmla="*/ 8 w 90"/>
                <a:gd name="T53" fmla="*/ 67 h 94"/>
                <a:gd name="T54" fmla="*/ 1 w 90"/>
                <a:gd name="T55" fmla="*/ 68 h 94"/>
                <a:gd name="T56" fmla="*/ 2 w 90"/>
                <a:gd name="T57" fmla="*/ 72 h 94"/>
                <a:gd name="T58" fmla="*/ 7 w 90"/>
                <a:gd name="T59" fmla="*/ 73 h 94"/>
                <a:gd name="T60" fmla="*/ 8 w 90"/>
                <a:gd name="T61" fmla="*/ 75 h 94"/>
                <a:gd name="T62" fmla="*/ 2 w 90"/>
                <a:gd name="T63" fmla="*/ 77 h 94"/>
                <a:gd name="T64" fmla="*/ 8 w 90"/>
                <a:gd name="T65" fmla="*/ 79 h 94"/>
                <a:gd name="T66" fmla="*/ 4 w 90"/>
                <a:gd name="T67" fmla="*/ 84 h 94"/>
                <a:gd name="T68" fmla="*/ 6 w 90"/>
                <a:gd name="T69" fmla="*/ 88 h 94"/>
                <a:gd name="T70" fmla="*/ 10 w 90"/>
                <a:gd name="T71" fmla="*/ 94 h 94"/>
                <a:gd name="T72" fmla="*/ 18 w 90"/>
                <a:gd name="T73" fmla="*/ 87 h 94"/>
                <a:gd name="T74" fmla="*/ 22 w 90"/>
                <a:gd name="T75" fmla="*/ 85 h 94"/>
                <a:gd name="T76" fmla="*/ 28 w 90"/>
                <a:gd name="T77" fmla="*/ 88 h 94"/>
                <a:gd name="T78" fmla="*/ 28 w 90"/>
                <a:gd name="T79" fmla="*/ 66 h 94"/>
                <a:gd name="T80" fmla="*/ 34 w 90"/>
                <a:gd name="T81" fmla="*/ 40 h 94"/>
                <a:gd name="T82" fmla="*/ 45 w 90"/>
                <a:gd name="T83" fmla="*/ 25 h 94"/>
                <a:gd name="T84" fmla="*/ 53 w 90"/>
                <a:gd name="T85" fmla="*/ 18 h 94"/>
                <a:gd name="T86" fmla="*/ 69 w 90"/>
                <a:gd name="T87" fmla="*/ 20 h 94"/>
                <a:gd name="T88" fmla="*/ 79 w 90"/>
                <a:gd name="T89" fmla="*/ 10 h 94"/>
                <a:gd name="T90" fmla="*/ 3 w 90"/>
                <a:gd name="T91" fmla="*/ 81 h 94"/>
                <a:gd name="T92" fmla="*/ 1 w 90"/>
                <a:gd name="T93" fmla="*/ 80 h 94"/>
                <a:gd name="T94" fmla="*/ 4 w 90"/>
                <a:gd name="T95" fmla="*/ 67 h 94"/>
                <a:gd name="T96" fmla="*/ 15 w 90"/>
                <a:gd name="T97" fmla="*/ 58 h 94"/>
                <a:gd name="T98" fmla="*/ 26 w 90"/>
                <a:gd name="T99" fmla="*/ 44 h 94"/>
                <a:gd name="T100" fmla="*/ 27 w 90"/>
                <a:gd name="T101" fmla="*/ 30 h 94"/>
                <a:gd name="T102" fmla="*/ 33 w 90"/>
                <a:gd name="T103" fmla="*/ 23 h 94"/>
                <a:gd name="T104" fmla="*/ 36 w 90"/>
                <a:gd name="T105" fmla="*/ 20 h 94"/>
                <a:gd name="T106" fmla="*/ 35 w 90"/>
                <a:gd name="T107" fmla="*/ 22 h 94"/>
                <a:gd name="T108" fmla="*/ 44 w 90"/>
                <a:gd name="T109" fmla="*/ 16 h 94"/>
                <a:gd name="T110" fmla="*/ 44 w 90"/>
                <a:gd name="T111" fmla="*/ 16 h 94"/>
                <a:gd name="T112" fmla="*/ 49 w 90"/>
                <a:gd name="T113" fmla="*/ 12 h 94"/>
                <a:gd name="T114" fmla="*/ 51 w 90"/>
                <a:gd name="T115" fmla="*/ 10 h 94"/>
                <a:gd name="T116" fmla="*/ 62 w 90"/>
                <a:gd name="T117" fmla="*/ 6 h 94"/>
                <a:gd name="T118" fmla="*/ 62 w 90"/>
                <a:gd name="T119" fmla="*/ 5 h 94"/>
                <a:gd name="T120" fmla="*/ 71 w 90"/>
                <a:gd name="T121" fmla="*/ 2 h 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 h="94">
                  <a:moveTo>
                    <a:pt x="83" y="17"/>
                  </a:moveTo>
                  <a:cubicBezTo>
                    <a:pt x="84" y="17"/>
                    <a:pt x="84" y="17"/>
                    <a:pt x="84" y="17"/>
                  </a:cubicBezTo>
                  <a:cubicBezTo>
                    <a:pt x="84" y="16"/>
                    <a:pt x="84" y="16"/>
                    <a:pt x="84" y="16"/>
                  </a:cubicBezTo>
                  <a:cubicBezTo>
                    <a:pt x="85" y="15"/>
                    <a:pt x="85" y="15"/>
                    <a:pt x="85" y="15"/>
                  </a:cubicBezTo>
                  <a:cubicBezTo>
                    <a:pt x="86" y="15"/>
                    <a:pt x="86" y="15"/>
                    <a:pt x="86" y="15"/>
                  </a:cubicBezTo>
                  <a:cubicBezTo>
                    <a:pt x="87" y="14"/>
                    <a:pt x="87" y="14"/>
                    <a:pt x="87" y="14"/>
                  </a:cubicBezTo>
                  <a:cubicBezTo>
                    <a:pt x="87" y="13"/>
                    <a:pt x="87" y="13"/>
                    <a:pt x="87" y="13"/>
                  </a:cubicBezTo>
                  <a:cubicBezTo>
                    <a:pt x="88" y="13"/>
                    <a:pt x="88" y="13"/>
                    <a:pt x="88" y="13"/>
                  </a:cubicBezTo>
                  <a:cubicBezTo>
                    <a:pt x="89" y="13"/>
                    <a:pt x="89" y="13"/>
                    <a:pt x="89" y="13"/>
                  </a:cubicBezTo>
                  <a:cubicBezTo>
                    <a:pt x="89" y="12"/>
                    <a:pt x="89" y="12"/>
                    <a:pt x="89" y="12"/>
                  </a:cubicBezTo>
                  <a:cubicBezTo>
                    <a:pt x="89" y="11"/>
                    <a:pt x="89" y="11"/>
                    <a:pt x="89" y="11"/>
                  </a:cubicBezTo>
                  <a:cubicBezTo>
                    <a:pt x="89" y="11"/>
                    <a:pt x="89" y="11"/>
                    <a:pt x="89" y="11"/>
                  </a:cubicBezTo>
                  <a:cubicBezTo>
                    <a:pt x="88" y="11"/>
                    <a:pt x="88" y="11"/>
                    <a:pt x="88" y="11"/>
                  </a:cubicBezTo>
                  <a:cubicBezTo>
                    <a:pt x="88" y="11"/>
                    <a:pt x="88" y="11"/>
                    <a:pt x="88" y="11"/>
                  </a:cubicBezTo>
                  <a:cubicBezTo>
                    <a:pt x="87" y="11"/>
                    <a:pt x="87" y="11"/>
                    <a:pt x="87" y="11"/>
                  </a:cubicBezTo>
                  <a:cubicBezTo>
                    <a:pt x="87" y="12"/>
                    <a:pt x="87" y="12"/>
                    <a:pt x="87" y="12"/>
                  </a:cubicBezTo>
                  <a:cubicBezTo>
                    <a:pt x="87" y="11"/>
                    <a:pt x="87" y="11"/>
                    <a:pt x="87" y="11"/>
                  </a:cubicBezTo>
                  <a:cubicBezTo>
                    <a:pt x="87" y="11"/>
                    <a:pt x="87" y="11"/>
                    <a:pt x="87" y="11"/>
                  </a:cubicBezTo>
                  <a:cubicBezTo>
                    <a:pt x="86" y="11"/>
                    <a:pt x="86" y="11"/>
                    <a:pt x="86" y="11"/>
                  </a:cubicBezTo>
                  <a:cubicBezTo>
                    <a:pt x="86" y="11"/>
                    <a:pt x="86" y="11"/>
                    <a:pt x="86" y="11"/>
                  </a:cubicBezTo>
                  <a:cubicBezTo>
                    <a:pt x="86" y="12"/>
                    <a:pt x="86" y="12"/>
                    <a:pt x="86" y="12"/>
                  </a:cubicBezTo>
                  <a:cubicBezTo>
                    <a:pt x="86" y="12"/>
                    <a:pt x="86" y="12"/>
                    <a:pt x="86" y="12"/>
                  </a:cubicBezTo>
                  <a:cubicBezTo>
                    <a:pt x="86" y="11"/>
                    <a:pt x="86" y="11"/>
                    <a:pt x="86" y="11"/>
                  </a:cubicBezTo>
                  <a:cubicBezTo>
                    <a:pt x="85" y="12"/>
                    <a:pt x="85" y="12"/>
                    <a:pt x="85" y="12"/>
                  </a:cubicBezTo>
                  <a:cubicBezTo>
                    <a:pt x="85" y="12"/>
                    <a:pt x="85" y="12"/>
                    <a:pt x="85" y="12"/>
                  </a:cubicBezTo>
                  <a:cubicBezTo>
                    <a:pt x="85" y="12"/>
                    <a:pt x="85" y="12"/>
                    <a:pt x="85" y="12"/>
                  </a:cubicBezTo>
                  <a:cubicBezTo>
                    <a:pt x="84" y="11"/>
                    <a:pt x="84" y="11"/>
                    <a:pt x="84" y="11"/>
                  </a:cubicBezTo>
                  <a:cubicBezTo>
                    <a:pt x="84" y="11"/>
                    <a:pt x="84" y="11"/>
                    <a:pt x="84" y="11"/>
                  </a:cubicBezTo>
                  <a:cubicBezTo>
                    <a:pt x="84" y="10"/>
                    <a:pt x="84" y="10"/>
                    <a:pt x="84" y="10"/>
                  </a:cubicBezTo>
                  <a:cubicBezTo>
                    <a:pt x="83" y="10"/>
                    <a:pt x="83" y="10"/>
                    <a:pt x="83" y="10"/>
                  </a:cubicBezTo>
                  <a:cubicBezTo>
                    <a:pt x="83" y="10"/>
                    <a:pt x="83" y="10"/>
                    <a:pt x="83" y="10"/>
                  </a:cubicBezTo>
                  <a:cubicBezTo>
                    <a:pt x="82" y="9"/>
                    <a:pt x="82" y="9"/>
                    <a:pt x="82" y="9"/>
                  </a:cubicBezTo>
                  <a:cubicBezTo>
                    <a:pt x="81" y="9"/>
                    <a:pt x="81" y="9"/>
                    <a:pt x="81" y="9"/>
                  </a:cubicBezTo>
                  <a:cubicBezTo>
                    <a:pt x="80" y="9"/>
                    <a:pt x="80" y="9"/>
                    <a:pt x="80" y="9"/>
                  </a:cubicBezTo>
                  <a:cubicBezTo>
                    <a:pt x="81" y="9"/>
                    <a:pt x="81" y="9"/>
                    <a:pt x="81" y="9"/>
                  </a:cubicBezTo>
                  <a:cubicBezTo>
                    <a:pt x="82" y="9"/>
                    <a:pt x="82" y="9"/>
                    <a:pt x="82" y="9"/>
                  </a:cubicBezTo>
                  <a:cubicBezTo>
                    <a:pt x="83" y="9"/>
                    <a:pt x="83" y="9"/>
                    <a:pt x="83" y="9"/>
                  </a:cubicBezTo>
                  <a:cubicBezTo>
                    <a:pt x="84" y="9"/>
                    <a:pt x="84" y="9"/>
                    <a:pt x="84" y="9"/>
                  </a:cubicBezTo>
                  <a:cubicBezTo>
                    <a:pt x="86" y="9"/>
                    <a:pt x="86" y="9"/>
                    <a:pt x="86" y="9"/>
                  </a:cubicBezTo>
                  <a:cubicBezTo>
                    <a:pt x="87" y="9"/>
                    <a:pt x="87" y="9"/>
                    <a:pt x="87" y="9"/>
                  </a:cubicBezTo>
                  <a:cubicBezTo>
                    <a:pt x="88" y="7"/>
                    <a:pt x="88" y="7"/>
                    <a:pt x="88" y="7"/>
                  </a:cubicBezTo>
                  <a:cubicBezTo>
                    <a:pt x="89" y="7"/>
                    <a:pt x="89" y="7"/>
                    <a:pt x="89" y="7"/>
                  </a:cubicBezTo>
                  <a:cubicBezTo>
                    <a:pt x="90" y="6"/>
                    <a:pt x="90" y="6"/>
                    <a:pt x="90" y="6"/>
                  </a:cubicBezTo>
                  <a:cubicBezTo>
                    <a:pt x="90" y="6"/>
                    <a:pt x="90" y="6"/>
                    <a:pt x="90" y="6"/>
                  </a:cubicBezTo>
                  <a:cubicBezTo>
                    <a:pt x="89" y="6"/>
                    <a:pt x="89" y="6"/>
                    <a:pt x="89" y="6"/>
                  </a:cubicBezTo>
                  <a:cubicBezTo>
                    <a:pt x="89" y="6"/>
                    <a:pt x="89" y="6"/>
                    <a:pt x="89" y="6"/>
                  </a:cubicBezTo>
                  <a:cubicBezTo>
                    <a:pt x="89" y="5"/>
                    <a:pt x="89" y="5"/>
                    <a:pt x="89" y="5"/>
                  </a:cubicBezTo>
                  <a:cubicBezTo>
                    <a:pt x="88" y="6"/>
                    <a:pt x="88" y="6"/>
                    <a:pt x="88" y="6"/>
                  </a:cubicBezTo>
                  <a:cubicBezTo>
                    <a:pt x="87" y="5"/>
                    <a:pt x="87" y="5"/>
                    <a:pt x="87" y="5"/>
                  </a:cubicBezTo>
                  <a:cubicBezTo>
                    <a:pt x="86" y="5"/>
                    <a:pt x="86" y="5"/>
                    <a:pt x="86" y="5"/>
                  </a:cubicBezTo>
                  <a:cubicBezTo>
                    <a:pt x="86" y="6"/>
                    <a:pt x="86" y="6"/>
                    <a:pt x="86" y="6"/>
                  </a:cubicBezTo>
                  <a:cubicBezTo>
                    <a:pt x="85" y="6"/>
                    <a:pt x="85" y="6"/>
                    <a:pt x="85" y="6"/>
                  </a:cubicBezTo>
                  <a:cubicBezTo>
                    <a:pt x="85" y="5"/>
                    <a:pt x="85" y="5"/>
                    <a:pt x="85" y="5"/>
                  </a:cubicBezTo>
                  <a:cubicBezTo>
                    <a:pt x="86" y="5"/>
                    <a:pt x="86" y="5"/>
                    <a:pt x="86" y="5"/>
                  </a:cubicBezTo>
                  <a:cubicBezTo>
                    <a:pt x="86" y="4"/>
                    <a:pt x="86" y="4"/>
                    <a:pt x="86" y="4"/>
                  </a:cubicBezTo>
                  <a:cubicBezTo>
                    <a:pt x="85" y="4"/>
                    <a:pt x="85" y="4"/>
                    <a:pt x="85" y="4"/>
                  </a:cubicBezTo>
                  <a:cubicBezTo>
                    <a:pt x="85" y="4"/>
                    <a:pt x="85" y="4"/>
                    <a:pt x="85" y="4"/>
                  </a:cubicBezTo>
                  <a:cubicBezTo>
                    <a:pt x="84" y="4"/>
                    <a:pt x="84" y="4"/>
                    <a:pt x="84" y="4"/>
                  </a:cubicBezTo>
                  <a:cubicBezTo>
                    <a:pt x="84" y="5"/>
                    <a:pt x="84" y="5"/>
                    <a:pt x="84" y="5"/>
                  </a:cubicBezTo>
                  <a:cubicBezTo>
                    <a:pt x="83" y="5"/>
                    <a:pt x="83" y="5"/>
                    <a:pt x="83" y="5"/>
                  </a:cubicBezTo>
                  <a:cubicBezTo>
                    <a:pt x="83" y="4"/>
                    <a:pt x="83" y="4"/>
                    <a:pt x="83" y="4"/>
                  </a:cubicBezTo>
                  <a:cubicBezTo>
                    <a:pt x="83" y="4"/>
                    <a:pt x="83" y="4"/>
                    <a:pt x="83" y="4"/>
                  </a:cubicBezTo>
                  <a:cubicBezTo>
                    <a:pt x="83" y="5"/>
                    <a:pt x="83" y="5"/>
                    <a:pt x="83" y="5"/>
                  </a:cubicBezTo>
                  <a:cubicBezTo>
                    <a:pt x="82" y="5"/>
                    <a:pt x="82" y="5"/>
                    <a:pt x="82" y="5"/>
                  </a:cubicBezTo>
                  <a:cubicBezTo>
                    <a:pt x="82" y="4"/>
                    <a:pt x="82" y="4"/>
                    <a:pt x="82" y="4"/>
                  </a:cubicBezTo>
                  <a:cubicBezTo>
                    <a:pt x="83" y="4"/>
                    <a:pt x="83" y="4"/>
                    <a:pt x="83" y="4"/>
                  </a:cubicBezTo>
                  <a:cubicBezTo>
                    <a:pt x="83" y="3"/>
                    <a:pt x="83" y="3"/>
                    <a:pt x="83" y="3"/>
                  </a:cubicBezTo>
                  <a:cubicBezTo>
                    <a:pt x="82" y="3"/>
                    <a:pt x="82" y="3"/>
                    <a:pt x="82" y="3"/>
                  </a:cubicBezTo>
                  <a:cubicBezTo>
                    <a:pt x="81" y="3"/>
                    <a:pt x="81" y="3"/>
                    <a:pt x="81" y="3"/>
                  </a:cubicBezTo>
                  <a:cubicBezTo>
                    <a:pt x="80" y="3"/>
                    <a:pt x="80" y="3"/>
                    <a:pt x="80" y="3"/>
                  </a:cubicBezTo>
                  <a:cubicBezTo>
                    <a:pt x="80" y="4"/>
                    <a:pt x="80" y="4"/>
                    <a:pt x="80" y="4"/>
                  </a:cubicBezTo>
                  <a:cubicBezTo>
                    <a:pt x="80" y="4"/>
                    <a:pt x="80" y="4"/>
                    <a:pt x="80" y="4"/>
                  </a:cubicBezTo>
                  <a:cubicBezTo>
                    <a:pt x="80" y="5"/>
                    <a:pt x="80" y="5"/>
                    <a:pt x="80" y="5"/>
                  </a:cubicBezTo>
                  <a:cubicBezTo>
                    <a:pt x="80" y="6"/>
                    <a:pt x="80" y="6"/>
                    <a:pt x="80" y="6"/>
                  </a:cubicBezTo>
                  <a:cubicBezTo>
                    <a:pt x="80" y="6"/>
                    <a:pt x="80" y="6"/>
                    <a:pt x="80" y="6"/>
                  </a:cubicBezTo>
                  <a:cubicBezTo>
                    <a:pt x="80" y="7"/>
                    <a:pt x="80" y="7"/>
                    <a:pt x="80" y="7"/>
                  </a:cubicBezTo>
                  <a:cubicBezTo>
                    <a:pt x="79" y="6"/>
                    <a:pt x="79" y="6"/>
                    <a:pt x="79" y="6"/>
                  </a:cubicBezTo>
                  <a:cubicBezTo>
                    <a:pt x="79" y="6"/>
                    <a:pt x="79" y="6"/>
                    <a:pt x="79" y="6"/>
                  </a:cubicBezTo>
                  <a:cubicBezTo>
                    <a:pt x="79" y="6"/>
                    <a:pt x="79" y="6"/>
                    <a:pt x="79" y="6"/>
                  </a:cubicBezTo>
                  <a:cubicBezTo>
                    <a:pt x="78" y="6"/>
                    <a:pt x="78" y="6"/>
                    <a:pt x="78" y="6"/>
                  </a:cubicBezTo>
                  <a:cubicBezTo>
                    <a:pt x="77" y="7"/>
                    <a:pt x="77" y="7"/>
                    <a:pt x="77" y="7"/>
                  </a:cubicBezTo>
                  <a:cubicBezTo>
                    <a:pt x="78" y="6"/>
                    <a:pt x="78" y="6"/>
                    <a:pt x="78" y="6"/>
                  </a:cubicBezTo>
                  <a:cubicBezTo>
                    <a:pt x="78" y="5"/>
                    <a:pt x="78" y="5"/>
                    <a:pt x="78" y="5"/>
                  </a:cubicBezTo>
                  <a:cubicBezTo>
                    <a:pt x="79" y="5"/>
                    <a:pt x="79" y="5"/>
                    <a:pt x="79" y="5"/>
                  </a:cubicBezTo>
                  <a:cubicBezTo>
                    <a:pt x="79" y="4"/>
                    <a:pt x="79" y="4"/>
                    <a:pt x="79" y="4"/>
                  </a:cubicBezTo>
                  <a:cubicBezTo>
                    <a:pt x="78" y="4"/>
                    <a:pt x="78" y="4"/>
                    <a:pt x="78" y="4"/>
                  </a:cubicBezTo>
                  <a:cubicBezTo>
                    <a:pt x="77" y="5"/>
                    <a:pt x="77" y="5"/>
                    <a:pt x="77" y="5"/>
                  </a:cubicBezTo>
                  <a:cubicBezTo>
                    <a:pt x="77" y="5"/>
                    <a:pt x="77" y="5"/>
                    <a:pt x="77" y="5"/>
                  </a:cubicBezTo>
                  <a:cubicBezTo>
                    <a:pt x="77" y="4"/>
                    <a:pt x="77" y="4"/>
                    <a:pt x="77" y="4"/>
                  </a:cubicBezTo>
                  <a:cubicBezTo>
                    <a:pt x="78" y="4"/>
                    <a:pt x="78" y="4"/>
                    <a:pt x="78" y="4"/>
                  </a:cubicBezTo>
                  <a:cubicBezTo>
                    <a:pt x="78" y="4"/>
                    <a:pt x="78" y="4"/>
                    <a:pt x="78" y="4"/>
                  </a:cubicBezTo>
                  <a:cubicBezTo>
                    <a:pt x="77" y="4"/>
                    <a:pt x="77" y="4"/>
                    <a:pt x="77" y="4"/>
                  </a:cubicBezTo>
                  <a:cubicBezTo>
                    <a:pt x="77" y="3"/>
                    <a:pt x="77" y="3"/>
                    <a:pt x="77" y="3"/>
                  </a:cubicBezTo>
                  <a:cubicBezTo>
                    <a:pt x="77" y="3"/>
                    <a:pt x="77" y="3"/>
                    <a:pt x="77" y="3"/>
                  </a:cubicBezTo>
                  <a:cubicBezTo>
                    <a:pt x="78" y="3"/>
                    <a:pt x="78" y="3"/>
                    <a:pt x="78" y="3"/>
                  </a:cubicBezTo>
                  <a:cubicBezTo>
                    <a:pt x="79" y="3"/>
                    <a:pt x="79" y="3"/>
                    <a:pt x="79" y="3"/>
                  </a:cubicBezTo>
                  <a:cubicBezTo>
                    <a:pt x="79" y="2"/>
                    <a:pt x="79" y="2"/>
                    <a:pt x="79" y="2"/>
                  </a:cubicBezTo>
                  <a:cubicBezTo>
                    <a:pt x="79" y="2"/>
                    <a:pt x="79" y="2"/>
                    <a:pt x="79" y="2"/>
                  </a:cubicBezTo>
                  <a:cubicBezTo>
                    <a:pt x="78" y="2"/>
                    <a:pt x="78" y="2"/>
                    <a:pt x="78" y="2"/>
                  </a:cubicBezTo>
                  <a:cubicBezTo>
                    <a:pt x="78" y="2"/>
                    <a:pt x="78" y="2"/>
                    <a:pt x="78" y="2"/>
                  </a:cubicBezTo>
                  <a:cubicBezTo>
                    <a:pt x="78" y="1"/>
                    <a:pt x="78" y="1"/>
                    <a:pt x="78" y="1"/>
                  </a:cubicBezTo>
                  <a:cubicBezTo>
                    <a:pt x="78" y="0"/>
                    <a:pt x="78" y="0"/>
                    <a:pt x="78" y="0"/>
                  </a:cubicBezTo>
                  <a:cubicBezTo>
                    <a:pt x="77" y="1"/>
                    <a:pt x="77" y="1"/>
                    <a:pt x="77" y="1"/>
                  </a:cubicBezTo>
                  <a:cubicBezTo>
                    <a:pt x="77" y="1"/>
                    <a:pt x="77" y="1"/>
                    <a:pt x="77" y="1"/>
                  </a:cubicBezTo>
                  <a:cubicBezTo>
                    <a:pt x="76" y="0"/>
                    <a:pt x="76" y="0"/>
                    <a:pt x="76" y="0"/>
                  </a:cubicBezTo>
                  <a:cubicBezTo>
                    <a:pt x="75" y="1"/>
                    <a:pt x="75" y="1"/>
                    <a:pt x="75" y="1"/>
                  </a:cubicBezTo>
                  <a:cubicBezTo>
                    <a:pt x="75" y="1"/>
                    <a:pt x="75" y="1"/>
                    <a:pt x="75" y="1"/>
                  </a:cubicBezTo>
                  <a:cubicBezTo>
                    <a:pt x="76" y="2"/>
                    <a:pt x="76" y="2"/>
                    <a:pt x="76" y="2"/>
                  </a:cubicBezTo>
                  <a:cubicBezTo>
                    <a:pt x="76" y="2"/>
                    <a:pt x="76" y="2"/>
                    <a:pt x="76" y="2"/>
                  </a:cubicBezTo>
                  <a:cubicBezTo>
                    <a:pt x="75" y="2"/>
                    <a:pt x="75" y="2"/>
                    <a:pt x="75" y="2"/>
                  </a:cubicBezTo>
                  <a:cubicBezTo>
                    <a:pt x="75" y="2"/>
                    <a:pt x="75" y="2"/>
                    <a:pt x="75" y="2"/>
                  </a:cubicBezTo>
                  <a:cubicBezTo>
                    <a:pt x="74" y="2"/>
                    <a:pt x="74" y="2"/>
                    <a:pt x="74" y="2"/>
                  </a:cubicBezTo>
                  <a:cubicBezTo>
                    <a:pt x="74" y="3"/>
                    <a:pt x="74" y="3"/>
                    <a:pt x="74" y="3"/>
                  </a:cubicBezTo>
                  <a:cubicBezTo>
                    <a:pt x="74" y="3"/>
                    <a:pt x="74" y="3"/>
                    <a:pt x="74" y="3"/>
                  </a:cubicBezTo>
                  <a:cubicBezTo>
                    <a:pt x="75" y="3"/>
                    <a:pt x="75" y="3"/>
                    <a:pt x="75" y="3"/>
                  </a:cubicBezTo>
                  <a:cubicBezTo>
                    <a:pt x="75" y="3"/>
                    <a:pt x="75" y="3"/>
                    <a:pt x="75" y="3"/>
                  </a:cubicBezTo>
                  <a:cubicBezTo>
                    <a:pt x="75" y="4"/>
                    <a:pt x="75" y="4"/>
                    <a:pt x="75" y="4"/>
                  </a:cubicBezTo>
                  <a:cubicBezTo>
                    <a:pt x="75" y="4"/>
                    <a:pt x="75" y="4"/>
                    <a:pt x="75" y="4"/>
                  </a:cubicBezTo>
                  <a:cubicBezTo>
                    <a:pt x="75" y="4"/>
                    <a:pt x="75" y="4"/>
                    <a:pt x="75" y="4"/>
                  </a:cubicBezTo>
                  <a:cubicBezTo>
                    <a:pt x="74" y="5"/>
                    <a:pt x="74" y="5"/>
                    <a:pt x="74" y="5"/>
                  </a:cubicBezTo>
                  <a:cubicBezTo>
                    <a:pt x="74" y="5"/>
                    <a:pt x="74" y="5"/>
                    <a:pt x="74" y="5"/>
                  </a:cubicBezTo>
                  <a:cubicBezTo>
                    <a:pt x="74" y="5"/>
                    <a:pt x="74" y="5"/>
                    <a:pt x="74" y="5"/>
                  </a:cubicBezTo>
                  <a:cubicBezTo>
                    <a:pt x="74" y="6"/>
                    <a:pt x="74" y="6"/>
                    <a:pt x="74" y="6"/>
                  </a:cubicBezTo>
                  <a:cubicBezTo>
                    <a:pt x="74" y="6"/>
                    <a:pt x="74" y="6"/>
                    <a:pt x="74" y="6"/>
                  </a:cubicBezTo>
                  <a:cubicBezTo>
                    <a:pt x="74" y="7"/>
                    <a:pt x="74" y="7"/>
                    <a:pt x="74" y="7"/>
                  </a:cubicBezTo>
                  <a:cubicBezTo>
                    <a:pt x="73" y="6"/>
                    <a:pt x="73" y="6"/>
                    <a:pt x="73" y="6"/>
                  </a:cubicBezTo>
                  <a:cubicBezTo>
                    <a:pt x="73" y="7"/>
                    <a:pt x="73" y="7"/>
                    <a:pt x="73" y="7"/>
                  </a:cubicBezTo>
                  <a:cubicBezTo>
                    <a:pt x="73" y="7"/>
                    <a:pt x="73" y="7"/>
                    <a:pt x="73" y="7"/>
                  </a:cubicBezTo>
                  <a:cubicBezTo>
                    <a:pt x="72" y="7"/>
                    <a:pt x="72" y="7"/>
                    <a:pt x="72" y="7"/>
                  </a:cubicBezTo>
                  <a:cubicBezTo>
                    <a:pt x="72" y="7"/>
                    <a:pt x="72" y="7"/>
                    <a:pt x="72" y="7"/>
                  </a:cubicBezTo>
                  <a:cubicBezTo>
                    <a:pt x="73" y="5"/>
                    <a:pt x="73" y="5"/>
                    <a:pt x="73" y="5"/>
                  </a:cubicBezTo>
                  <a:cubicBezTo>
                    <a:pt x="72" y="5"/>
                    <a:pt x="72" y="5"/>
                    <a:pt x="72" y="5"/>
                  </a:cubicBezTo>
                  <a:cubicBezTo>
                    <a:pt x="72" y="5"/>
                    <a:pt x="72" y="5"/>
                    <a:pt x="72" y="5"/>
                  </a:cubicBezTo>
                  <a:cubicBezTo>
                    <a:pt x="72" y="4"/>
                    <a:pt x="72" y="4"/>
                    <a:pt x="72" y="4"/>
                  </a:cubicBezTo>
                  <a:cubicBezTo>
                    <a:pt x="72" y="3"/>
                    <a:pt x="72" y="3"/>
                    <a:pt x="72" y="3"/>
                  </a:cubicBezTo>
                  <a:cubicBezTo>
                    <a:pt x="72" y="3"/>
                    <a:pt x="72" y="3"/>
                    <a:pt x="72" y="3"/>
                  </a:cubicBezTo>
                  <a:cubicBezTo>
                    <a:pt x="72" y="3"/>
                    <a:pt x="72" y="3"/>
                    <a:pt x="72" y="3"/>
                  </a:cubicBezTo>
                  <a:cubicBezTo>
                    <a:pt x="71" y="4"/>
                    <a:pt x="71" y="4"/>
                    <a:pt x="71" y="4"/>
                  </a:cubicBezTo>
                  <a:cubicBezTo>
                    <a:pt x="71" y="5"/>
                    <a:pt x="71" y="5"/>
                    <a:pt x="71" y="5"/>
                  </a:cubicBezTo>
                  <a:cubicBezTo>
                    <a:pt x="70" y="6"/>
                    <a:pt x="70" y="6"/>
                    <a:pt x="70" y="6"/>
                  </a:cubicBezTo>
                  <a:cubicBezTo>
                    <a:pt x="69" y="7"/>
                    <a:pt x="69" y="7"/>
                    <a:pt x="69" y="7"/>
                  </a:cubicBezTo>
                  <a:cubicBezTo>
                    <a:pt x="70" y="8"/>
                    <a:pt x="70" y="8"/>
                    <a:pt x="70" y="8"/>
                  </a:cubicBezTo>
                  <a:cubicBezTo>
                    <a:pt x="69" y="9"/>
                    <a:pt x="69" y="9"/>
                    <a:pt x="69" y="9"/>
                  </a:cubicBezTo>
                  <a:cubicBezTo>
                    <a:pt x="68" y="10"/>
                    <a:pt x="68" y="10"/>
                    <a:pt x="68" y="10"/>
                  </a:cubicBezTo>
                  <a:cubicBezTo>
                    <a:pt x="68" y="10"/>
                    <a:pt x="68" y="10"/>
                    <a:pt x="68" y="10"/>
                  </a:cubicBezTo>
                  <a:cubicBezTo>
                    <a:pt x="68" y="9"/>
                    <a:pt x="68" y="9"/>
                    <a:pt x="68" y="9"/>
                  </a:cubicBezTo>
                  <a:cubicBezTo>
                    <a:pt x="67" y="9"/>
                    <a:pt x="67" y="9"/>
                    <a:pt x="67" y="9"/>
                  </a:cubicBezTo>
                  <a:cubicBezTo>
                    <a:pt x="68" y="8"/>
                    <a:pt x="68" y="8"/>
                    <a:pt x="68" y="8"/>
                  </a:cubicBezTo>
                  <a:cubicBezTo>
                    <a:pt x="68" y="7"/>
                    <a:pt x="68" y="7"/>
                    <a:pt x="68" y="7"/>
                  </a:cubicBezTo>
                  <a:cubicBezTo>
                    <a:pt x="68" y="7"/>
                    <a:pt x="68" y="7"/>
                    <a:pt x="68" y="7"/>
                  </a:cubicBezTo>
                  <a:cubicBezTo>
                    <a:pt x="68" y="6"/>
                    <a:pt x="68" y="6"/>
                    <a:pt x="68" y="6"/>
                  </a:cubicBezTo>
                  <a:cubicBezTo>
                    <a:pt x="69" y="5"/>
                    <a:pt x="69" y="5"/>
                    <a:pt x="69" y="5"/>
                  </a:cubicBezTo>
                  <a:cubicBezTo>
                    <a:pt x="69" y="4"/>
                    <a:pt x="69" y="4"/>
                    <a:pt x="69" y="4"/>
                  </a:cubicBezTo>
                  <a:cubicBezTo>
                    <a:pt x="70" y="4"/>
                    <a:pt x="70" y="4"/>
                    <a:pt x="70" y="4"/>
                  </a:cubicBezTo>
                  <a:cubicBezTo>
                    <a:pt x="70" y="3"/>
                    <a:pt x="70" y="3"/>
                    <a:pt x="70" y="3"/>
                  </a:cubicBezTo>
                  <a:cubicBezTo>
                    <a:pt x="69" y="3"/>
                    <a:pt x="69" y="3"/>
                    <a:pt x="69" y="3"/>
                  </a:cubicBezTo>
                  <a:cubicBezTo>
                    <a:pt x="68" y="3"/>
                    <a:pt x="68" y="3"/>
                    <a:pt x="68" y="3"/>
                  </a:cubicBezTo>
                  <a:cubicBezTo>
                    <a:pt x="68" y="3"/>
                    <a:pt x="68" y="3"/>
                    <a:pt x="68" y="3"/>
                  </a:cubicBezTo>
                  <a:cubicBezTo>
                    <a:pt x="68" y="3"/>
                    <a:pt x="68" y="3"/>
                    <a:pt x="68" y="3"/>
                  </a:cubicBezTo>
                  <a:cubicBezTo>
                    <a:pt x="67" y="4"/>
                    <a:pt x="67" y="4"/>
                    <a:pt x="67" y="4"/>
                  </a:cubicBezTo>
                  <a:cubicBezTo>
                    <a:pt x="67" y="3"/>
                    <a:pt x="67" y="3"/>
                    <a:pt x="67" y="3"/>
                  </a:cubicBezTo>
                  <a:cubicBezTo>
                    <a:pt x="67" y="3"/>
                    <a:pt x="67" y="3"/>
                    <a:pt x="67" y="3"/>
                  </a:cubicBezTo>
                  <a:cubicBezTo>
                    <a:pt x="66" y="3"/>
                    <a:pt x="66" y="3"/>
                    <a:pt x="66" y="3"/>
                  </a:cubicBezTo>
                  <a:cubicBezTo>
                    <a:pt x="66" y="3"/>
                    <a:pt x="66" y="3"/>
                    <a:pt x="66" y="3"/>
                  </a:cubicBezTo>
                  <a:cubicBezTo>
                    <a:pt x="66" y="4"/>
                    <a:pt x="66" y="4"/>
                    <a:pt x="66" y="4"/>
                  </a:cubicBezTo>
                  <a:cubicBezTo>
                    <a:pt x="65" y="4"/>
                    <a:pt x="65" y="4"/>
                    <a:pt x="65" y="4"/>
                  </a:cubicBezTo>
                  <a:cubicBezTo>
                    <a:pt x="65" y="4"/>
                    <a:pt x="65" y="4"/>
                    <a:pt x="65" y="4"/>
                  </a:cubicBezTo>
                  <a:cubicBezTo>
                    <a:pt x="65" y="4"/>
                    <a:pt x="65" y="4"/>
                    <a:pt x="65" y="4"/>
                  </a:cubicBezTo>
                  <a:cubicBezTo>
                    <a:pt x="64" y="4"/>
                    <a:pt x="64" y="4"/>
                    <a:pt x="64" y="4"/>
                  </a:cubicBezTo>
                  <a:cubicBezTo>
                    <a:pt x="64" y="4"/>
                    <a:pt x="64" y="4"/>
                    <a:pt x="64" y="4"/>
                  </a:cubicBezTo>
                  <a:cubicBezTo>
                    <a:pt x="65" y="5"/>
                    <a:pt x="65" y="5"/>
                    <a:pt x="65" y="5"/>
                  </a:cubicBezTo>
                  <a:cubicBezTo>
                    <a:pt x="66" y="5"/>
                    <a:pt x="66" y="5"/>
                    <a:pt x="66" y="5"/>
                  </a:cubicBezTo>
                  <a:cubicBezTo>
                    <a:pt x="65" y="6"/>
                    <a:pt x="65" y="6"/>
                    <a:pt x="65" y="6"/>
                  </a:cubicBezTo>
                  <a:cubicBezTo>
                    <a:pt x="65" y="5"/>
                    <a:pt x="65" y="5"/>
                    <a:pt x="65" y="5"/>
                  </a:cubicBezTo>
                  <a:cubicBezTo>
                    <a:pt x="64" y="6"/>
                    <a:pt x="64" y="6"/>
                    <a:pt x="64" y="6"/>
                  </a:cubicBezTo>
                  <a:cubicBezTo>
                    <a:pt x="64" y="6"/>
                    <a:pt x="64" y="6"/>
                    <a:pt x="64" y="6"/>
                  </a:cubicBezTo>
                  <a:cubicBezTo>
                    <a:pt x="65" y="6"/>
                    <a:pt x="65" y="6"/>
                    <a:pt x="65" y="6"/>
                  </a:cubicBezTo>
                  <a:cubicBezTo>
                    <a:pt x="64" y="7"/>
                    <a:pt x="64" y="7"/>
                    <a:pt x="64" y="7"/>
                  </a:cubicBezTo>
                  <a:cubicBezTo>
                    <a:pt x="63" y="6"/>
                    <a:pt x="63" y="6"/>
                    <a:pt x="63" y="6"/>
                  </a:cubicBezTo>
                  <a:cubicBezTo>
                    <a:pt x="63" y="6"/>
                    <a:pt x="63" y="6"/>
                    <a:pt x="63" y="6"/>
                  </a:cubicBezTo>
                  <a:cubicBezTo>
                    <a:pt x="63" y="7"/>
                    <a:pt x="63" y="7"/>
                    <a:pt x="63" y="7"/>
                  </a:cubicBezTo>
                  <a:cubicBezTo>
                    <a:pt x="62" y="7"/>
                    <a:pt x="62" y="7"/>
                    <a:pt x="62" y="7"/>
                  </a:cubicBezTo>
                  <a:cubicBezTo>
                    <a:pt x="62" y="8"/>
                    <a:pt x="62" y="8"/>
                    <a:pt x="62" y="8"/>
                  </a:cubicBezTo>
                  <a:cubicBezTo>
                    <a:pt x="62" y="8"/>
                    <a:pt x="62" y="8"/>
                    <a:pt x="62" y="8"/>
                  </a:cubicBezTo>
                  <a:cubicBezTo>
                    <a:pt x="62" y="8"/>
                    <a:pt x="62" y="8"/>
                    <a:pt x="62" y="8"/>
                  </a:cubicBezTo>
                  <a:cubicBezTo>
                    <a:pt x="61" y="9"/>
                    <a:pt x="61" y="9"/>
                    <a:pt x="61" y="9"/>
                  </a:cubicBezTo>
                  <a:cubicBezTo>
                    <a:pt x="62" y="10"/>
                    <a:pt x="62" y="10"/>
                    <a:pt x="62" y="10"/>
                  </a:cubicBezTo>
                  <a:cubicBezTo>
                    <a:pt x="62" y="10"/>
                    <a:pt x="62" y="10"/>
                    <a:pt x="62" y="10"/>
                  </a:cubicBezTo>
                  <a:cubicBezTo>
                    <a:pt x="62" y="10"/>
                    <a:pt x="62" y="10"/>
                    <a:pt x="62" y="10"/>
                  </a:cubicBezTo>
                  <a:cubicBezTo>
                    <a:pt x="63" y="11"/>
                    <a:pt x="63" y="11"/>
                    <a:pt x="63" y="11"/>
                  </a:cubicBezTo>
                  <a:cubicBezTo>
                    <a:pt x="62" y="11"/>
                    <a:pt x="62" y="11"/>
                    <a:pt x="62" y="11"/>
                  </a:cubicBezTo>
                  <a:cubicBezTo>
                    <a:pt x="61" y="11"/>
                    <a:pt x="61" y="11"/>
                    <a:pt x="61" y="11"/>
                  </a:cubicBezTo>
                  <a:cubicBezTo>
                    <a:pt x="61" y="10"/>
                    <a:pt x="61" y="10"/>
                    <a:pt x="61" y="10"/>
                  </a:cubicBezTo>
                  <a:cubicBezTo>
                    <a:pt x="60" y="10"/>
                    <a:pt x="60" y="10"/>
                    <a:pt x="60" y="10"/>
                  </a:cubicBezTo>
                  <a:cubicBezTo>
                    <a:pt x="61" y="9"/>
                    <a:pt x="61" y="9"/>
                    <a:pt x="61" y="9"/>
                  </a:cubicBezTo>
                  <a:cubicBezTo>
                    <a:pt x="60" y="9"/>
                    <a:pt x="60" y="9"/>
                    <a:pt x="60" y="9"/>
                  </a:cubicBezTo>
                  <a:cubicBezTo>
                    <a:pt x="59" y="9"/>
                    <a:pt x="59" y="9"/>
                    <a:pt x="59" y="9"/>
                  </a:cubicBezTo>
                  <a:cubicBezTo>
                    <a:pt x="58" y="9"/>
                    <a:pt x="58" y="9"/>
                    <a:pt x="58" y="9"/>
                  </a:cubicBezTo>
                  <a:cubicBezTo>
                    <a:pt x="57" y="8"/>
                    <a:pt x="57" y="8"/>
                    <a:pt x="57" y="8"/>
                  </a:cubicBezTo>
                  <a:cubicBezTo>
                    <a:pt x="57" y="8"/>
                    <a:pt x="57" y="8"/>
                    <a:pt x="57" y="8"/>
                  </a:cubicBezTo>
                  <a:cubicBezTo>
                    <a:pt x="56" y="8"/>
                    <a:pt x="56" y="8"/>
                    <a:pt x="56" y="8"/>
                  </a:cubicBezTo>
                  <a:cubicBezTo>
                    <a:pt x="56" y="8"/>
                    <a:pt x="56" y="8"/>
                    <a:pt x="56" y="8"/>
                  </a:cubicBezTo>
                  <a:cubicBezTo>
                    <a:pt x="55" y="8"/>
                    <a:pt x="55" y="8"/>
                    <a:pt x="55" y="8"/>
                  </a:cubicBezTo>
                  <a:cubicBezTo>
                    <a:pt x="54" y="9"/>
                    <a:pt x="54" y="9"/>
                    <a:pt x="54" y="9"/>
                  </a:cubicBezTo>
                  <a:cubicBezTo>
                    <a:pt x="54" y="9"/>
                    <a:pt x="54" y="9"/>
                    <a:pt x="54" y="9"/>
                  </a:cubicBezTo>
                  <a:cubicBezTo>
                    <a:pt x="55" y="10"/>
                    <a:pt x="55" y="10"/>
                    <a:pt x="55" y="10"/>
                  </a:cubicBezTo>
                  <a:cubicBezTo>
                    <a:pt x="56" y="10"/>
                    <a:pt x="56" y="10"/>
                    <a:pt x="56" y="10"/>
                  </a:cubicBezTo>
                  <a:cubicBezTo>
                    <a:pt x="56" y="10"/>
                    <a:pt x="56" y="10"/>
                    <a:pt x="56" y="10"/>
                  </a:cubicBezTo>
                  <a:cubicBezTo>
                    <a:pt x="57" y="10"/>
                    <a:pt x="57" y="10"/>
                    <a:pt x="57" y="10"/>
                  </a:cubicBezTo>
                  <a:cubicBezTo>
                    <a:pt x="57" y="11"/>
                    <a:pt x="57" y="11"/>
                    <a:pt x="57" y="11"/>
                  </a:cubicBezTo>
                  <a:cubicBezTo>
                    <a:pt x="57" y="12"/>
                    <a:pt x="57" y="12"/>
                    <a:pt x="57" y="12"/>
                  </a:cubicBezTo>
                  <a:cubicBezTo>
                    <a:pt x="58" y="13"/>
                    <a:pt x="58" y="13"/>
                    <a:pt x="58" y="13"/>
                  </a:cubicBezTo>
                  <a:cubicBezTo>
                    <a:pt x="58" y="13"/>
                    <a:pt x="58" y="13"/>
                    <a:pt x="58" y="13"/>
                  </a:cubicBezTo>
                  <a:cubicBezTo>
                    <a:pt x="57" y="13"/>
                    <a:pt x="57" y="13"/>
                    <a:pt x="57" y="13"/>
                  </a:cubicBezTo>
                  <a:cubicBezTo>
                    <a:pt x="56" y="12"/>
                    <a:pt x="56" y="12"/>
                    <a:pt x="56" y="12"/>
                  </a:cubicBezTo>
                  <a:cubicBezTo>
                    <a:pt x="56" y="12"/>
                    <a:pt x="56" y="12"/>
                    <a:pt x="56" y="12"/>
                  </a:cubicBezTo>
                  <a:cubicBezTo>
                    <a:pt x="55" y="11"/>
                    <a:pt x="55" y="11"/>
                    <a:pt x="55" y="11"/>
                  </a:cubicBezTo>
                  <a:cubicBezTo>
                    <a:pt x="55" y="12"/>
                    <a:pt x="55" y="12"/>
                    <a:pt x="55" y="12"/>
                  </a:cubicBezTo>
                  <a:cubicBezTo>
                    <a:pt x="54" y="12"/>
                    <a:pt x="54" y="12"/>
                    <a:pt x="54" y="12"/>
                  </a:cubicBezTo>
                  <a:cubicBezTo>
                    <a:pt x="54" y="11"/>
                    <a:pt x="54" y="11"/>
                    <a:pt x="54" y="11"/>
                  </a:cubicBezTo>
                  <a:cubicBezTo>
                    <a:pt x="53" y="12"/>
                    <a:pt x="53" y="12"/>
                    <a:pt x="53" y="12"/>
                  </a:cubicBezTo>
                  <a:cubicBezTo>
                    <a:pt x="53" y="12"/>
                    <a:pt x="53" y="12"/>
                    <a:pt x="53" y="12"/>
                  </a:cubicBezTo>
                  <a:cubicBezTo>
                    <a:pt x="53" y="13"/>
                    <a:pt x="53" y="13"/>
                    <a:pt x="53" y="13"/>
                  </a:cubicBezTo>
                  <a:cubicBezTo>
                    <a:pt x="53" y="14"/>
                    <a:pt x="53" y="14"/>
                    <a:pt x="53" y="14"/>
                  </a:cubicBezTo>
                  <a:cubicBezTo>
                    <a:pt x="54" y="14"/>
                    <a:pt x="54" y="14"/>
                    <a:pt x="54" y="14"/>
                  </a:cubicBezTo>
                  <a:cubicBezTo>
                    <a:pt x="54" y="15"/>
                    <a:pt x="54" y="15"/>
                    <a:pt x="54" y="15"/>
                  </a:cubicBezTo>
                  <a:cubicBezTo>
                    <a:pt x="53" y="15"/>
                    <a:pt x="53" y="15"/>
                    <a:pt x="53" y="15"/>
                  </a:cubicBezTo>
                  <a:cubicBezTo>
                    <a:pt x="53" y="14"/>
                    <a:pt x="53" y="14"/>
                    <a:pt x="53" y="14"/>
                  </a:cubicBezTo>
                  <a:cubicBezTo>
                    <a:pt x="52" y="15"/>
                    <a:pt x="52" y="15"/>
                    <a:pt x="52" y="15"/>
                  </a:cubicBezTo>
                  <a:cubicBezTo>
                    <a:pt x="52" y="16"/>
                    <a:pt x="52" y="16"/>
                    <a:pt x="52" y="16"/>
                  </a:cubicBezTo>
                  <a:cubicBezTo>
                    <a:pt x="51" y="16"/>
                    <a:pt x="51" y="16"/>
                    <a:pt x="51" y="16"/>
                  </a:cubicBezTo>
                  <a:cubicBezTo>
                    <a:pt x="51" y="16"/>
                    <a:pt x="51" y="16"/>
                    <a:pt x="51" y="16"/>
                  </a:cubicBezTo>
                  <a:cubicBezTo>
                    <a:pt x="52" y="15"/>
                    <a:pt x="52" y="15"/>
                    <a:pt x="52" y="15"/>
                  </a:cubicBezTo>
                  <a:cubicBezTo>
                    <a:pt x="52" y="15"/>
                    <a:pt x="52" y="15"/>
                    <a:pt x="52" y="15"/>
                  </a:cubicBezTo>
                  <a:cubicBezTo>
                    <a:pt x="52" y="14"/>
                    <a:pt x="52" y="14"/>
                    <a:pt x="52" y="14"/>
                  </a:cubicBezTo>
                  <a:cubicBezTo>
                    <a:pt x="52" y="12"/>
                    <a:pt x="52" y="12"/>
                    <a:pt x="52" y="12"/>
                  </a:cubicBezTo>
                  <a:cubicBezTo>
                    <a:pt x="51" y="12"/>
                    <a:pt x="51" y="12"/>
                    <a:pt x="51" y="12"/>
                  </a:cubicBezTo>
                  <a:cubicBezTo>
                    <a:pt x="50" y="13"/>
                    <a:pt x="50" y="13"/>
                    <a:pt x="50" y="13"/>
                  </a:cubicBezTo>
                  <a:cubicBezTo>
                    <a:pt x="50" y="14"/>
                    <a:pt x="50" y="14"/>
                    <a:pt x="50" y="14"/>
                  </a:cubicBezTo>
                  <a:cubicBezTo>
                    <a:pt x="50" y="15"/>
                    <a:pt x="50" y="15"/>
                    <a:pt x="50" y="15"/>
                  </a:cubicBezTo>
                  <a:cubicBezTo>
                    <a:pt x="50" y="16"/>
                    <a:pt x="50" y="16"/>
                    <a:pt x="50" y="16"/>
                  </a:cubicBezTo>
                  <a:cubicBezTo>
                    <a:pt x="49" y="15"/>
                    <a:pt x="49" y="15"/>
                    <a:pt x="49" y="15"/>
                  </a:cubicBezTo>
                  <a:cubicBezTo>
                    <a:pt x="50" y="14"/>
                    <a:pt x="50" y="14"/>
                    <a:pt x="50" y="14"/>
                  </a:cubicBezTo>
                  <a:cubicBezTo>
                    <a:pt x="50" y="13"/>
                    <a:pt x="50" y="13"/>
                    <a:pt x="50" y="13"/>
                  </a:cubicBezTo>
                  <a:cubicBezTo>
                    <a:pt x="49" y="13"/>
                    <a:pt x="49" y="13"/>
                    <a:pt x="49" y="13"/>
                  </a:cubicBezTo>
                  <a:cubicBezTo>
                    <a:pt x="48" y="13"/>
                    <a:pt x="48" y="13"/>
                    <a:pt x="48" y="13"/>
                  </a:cubicBezTo>
                  <a:cubicBezTo>
                    <a:pt x="48" y="14"/>
                    <a:pt x="48" y="14"/>
                    <a:pt x="48" y="14"/>
                  </a:cubicBezTo>
                  <a:cubicBezTo>
                    <a:pt x="48" y="15"/>
                    <a:pt x="48" y="15"/>
                    <a:pt x="48" y="15"/>
                  </a:cubicBezTo>
                  <a:cubicBezTo>
                    <a:pt x="48" y="16"/>
                    <a:pt x="48" y="16"/>
                    <a:pt x="48" y="16"/>
                  </a:cubicBezTo>
                  <a:cubicBezTo>
                    <a:pt x="49" y="16"/>
                    <a:pt x="49" y="16"/>
                    <a:pt x="49" y="16"/>
                  </a:cubicBezTo>
                  <a:cubicBezTo>
                    <a:pt x="50" y="17"/>
                    <a:pt x="50" y="17"/>
                    <a:pt x="50" y="17"/>
                  </a:cubicBezTo>
                  <a:cubicBezTo>
                    <a:pt x="49" y="18"/>
                    <a:pt x="49" y="18"/>
                    <a:pt x="49" y="18"/>
                  </a:cubicBezTo>
                  <a:cubicBezTo>
                    <a:pt x="49" y="17"/>
                    <a:pt x="49" y="17"/>
                    <a:pt x="49" y="17"/>
                  </a:cubicBezTo>
                  <a:cubicBezTo>
                    <a:pt x="48" y="16"/>
                    <a:pt x="48" y="16"/>
                    <a:pt x="48" y="16"/>
                  </a:cubicBezTo>
                  <a:cubicBezTo>
                    <a:pt x="47" y="15"/>
                    <a:pt x="47" y="15"/>
                    <a:pt x="47" y="15"/>
                  </a:cubicBezTo>
                  <a:cubicBezTo>
                    <a:pt x="47" y="15"/>
                    <a:pt x="47" y="15"/>
                    <a:pt x="47" y="15"/>
                  </a:cubicBezTo>
                  <a:cubicBezTo>
                    <a:pt x="46" y="15"/>
                    <a:pt x="46" y="15"/>
                    <a:pt x="46" y="15"/>
                  </a:cubicBezTo>
                  <a:cubicBezTo>
                    <a:pt x="46" y="16"/>
                    <a:pt x="46" y="16"/>
                    <a:pt x="46" y="16"/>
                  </a:cubicBezTo>
                  <a:cubicBezTo>
                    <a:pt x="47" y="17"/>
                    <a:pt x="47" y="17"/>
                    <a:pt x="47" y="17"/>
                  </a:cubicBezTo>
                  <a:cubicBezTo>
                    <a:pt x="47" y="17"/>
                    <a:pt x="47" y="17"/>
                    <a:pt x="47" y="17"/>
                  </a:cubicBezTo>
                  <a:cubicBezTo>
                    <a:pt x="48" y="17"/>
                    <a:pt x="48" y="17"/>
                    <a:pt x="48" y="17"/>
                  </a:cubicBezTo>
                  <a:cubicBezTo>
                    <a:pt x="47" y="17"/>
                    <a:pt x="47" y="17"/>
                    <a:pt x="47" y="17"/>
                  </a:cubicBezTo>
                  <a:cubicBezTo>
                    <a:pt x="46" y="17"/>
                    <a:pt x="46" y="17"/>
                    <a:pt x="46" y="17"/>
                  </a:cubicBezTo>
                  <a:cubicBezTo>
                    <a:pt x="47" y="18"/>
                    <a:pt x="47" y="18"/>
                    <a:pt x="47" y="18"/>
                  </a:cubicBezTo>
                  <a:cubicBezTo>
                    <a:pt x="46" y="17"/>
                    <a:pt x="46" y="17"/>
                    <a:pt x="46" y="17"/>
                  </a:cubicBezTo>
                  <a:cubicBezTo>
                    <a:pt x="46" y="16"/>
                    <a:pt x="46" y="16"/>
                    <a:pt x="46" y="16"/>
                  </a:cubicBezTo>
                  <a:cubicBezTo>
                    <a:pt x="45" y="16"/>
                    <a:pt x="45" y="16"/>
                    <a:pt x="45" y="16"/>
                  </a:cubicBezTo>
                  <a:cubicBezTo>
                    <a:pt x="45" y="16"/>
                    <a:pt x="45" y="16"/>
                    <a:pt x="45" y="16"/>
                  </a:cubicBezTo>
                  <a:cubicBezTo>
                    <a:pt x="45" y="16"/>
                    <a:pt x="45" y="16"/>
                    <a:pt x="45" y="16"/>
                  </a:cubicBezTo>
                  <a:cubicBezTo>
                    <a:pt x="44" y="17"/>
                    <a:pt x="44" y="17"/>
                    <a:pt x="44" y="17"/>
                  </a:cubicBezTo>
                  <a:cubicBezTo>
                    <a:pt x="45" y="17"/>
                    <a:pt x="45" y="17"/>
                    <a:pt x="45" y="17"/>
                  </a:cubicBezTo>
                  <a:cubicBezTo>
                    <a:pt x="45" y="18"/>
                    <a:pt x="45" y="18"/>
                    <a:pt x="45" y="18"/>
                  </a:cubicBezTo>
                  <a:cubicBezTo>
                    <a:pt x="44" y="18"/>
                    <a:pt x="44" y="18"/>
                    <a:pt x="44" y="18"/>
                  </a:cubicBezTo>
                  <a:cubicBezTo>
                    <a:pt x="43" y="18"/>
                    <a:pt x="43" y="18"/>
                    <a:pt x="43" y="18"/>
                  </a:cubicBezTo>
                  <a:cubicBezTo>
                    <a:pt x="42" y="19"/>
                    <a:pt x="42" y="19"/>
                    <a:pt x="42" y="19"/>
                  </a:cubicBezTo>
                  <a:cubicBezTo>
                    <a:pt x="43" y="19"/>
                    <a:pt x="43" y="19"/>
                    <a:pt x="43" y="19"/>
                  </a:cubicBezTo>
                  <a:cubicBezTo>
                    <a:pt x="43" y="19"/>
                    <a:pt x="43" y="19"/>
                    <a:pt x="43" y="19"/>
                  </a:cubicBezTo>
                  <a:cubicBezTo>
                    <a:pt x="44" y="20"/>
                    <a:pt x="44" y="20"/>
                    <a:pt x="44" y="20"/>
                  </a:cubicBezTo>
                  <a:cubicBezTo>
                    <a:pt x="43" y="20"/>
                    <a:pt x="43" y="20"/>
                    <a:pt x="43" y="20"/>
                  </a:cubicBezTo>
                  <a:cubicBezTo>
                    <a:pt x="43" y="20"/>
                    <a:pt x="43" y="20"/>
                    <a:pt x="43" y="20"/>
                  </a:cubicBezTo>
                  <a:cubicBezTo>
                    <a:pt x="43" y="20"/>
                    <a:pt x="43" y="20"/>
                    <a:pt x="43" y="20"/>
                  </a:cubicBezTo>
                  <a:cubicBezTo>
                    <a:pt x="43" y="21"/>
                    <a:pt x="43" y="21"/>
                    <a:pt x="43" y="21"/>
                  </a:cubicBezTo>
                  <a:cubicBezTo>
                    <a:pt x="42" y="21"/>
                    <a:pt x="42" y="21"/>
                    <a:pt x="42" y="21"/>
                  </a:cubicBezTo>
                  <a:cubicBezTo>
                    <a:pt x="42" y="21"/>
                    <a:pt x="42" y="21"/>
                    <a:pt x="42" y="21"/>
                  </a:cubicBezTo>
                  <a:cubicBezTo>
                    <a:pt x="42" y="21"/>
                    <a:pt x="42" y="21"/>
                    <a:pt x="42" y="21"/>
                  </a:cubicBezTo>
                  <a:cubicBezTo>
                    <a:pt x="42" y="21"/>
                    <a:pt x="42" y="21"/>
                    <a:pt x="42" y="21"/>
                  </a:cubicBezTo>
                  <a:cubicBezTo>
                    <a:pt x="41" y="21"/>
                    <a:pt x="41" y="21"/>
                    <a:pt x="41" y="21"/>
                  </a:cubicBezTo>
                  <a:cubicBezTo>
                    <a:pt x="41" y="21"/>
                    <a:pt x="41" y="21"/>
                    <a:pt x="41" y="21"/>
                  </a:cubicBezTo>
                  <a:cubicBezTo>
                    <a:pt x="40" y="22"/>
                    <a:pt x="40" y="22"/>
                    <a:pt x="40" y="22"/>
                  </a:cubicBezTo>
                  <a:cubicBezTo>
                    <a:pt x="40" y="22"/>
                    <a:pt x="40" y="22"/>
                    <a:pt x="40" y="22"/>
                  </a:cubicBezTo>
                  <a:cubicBezTo>
                    <a:pt x="40" y="22"/>
                    <a:pt x="40" y="22"/>
                    <a:pt x="40" y="22"/>
                  </a:cubicBezTo>
                  <a:cubicBezTo>
                    <a:pt x="39" y="22"/>
                    <a:pt x="39" y="22"/>
                    <a:pt x="39" y="22"/>
                  </a:cubicBezTo>
                  <a:cubicBezTo>
                    <a:pt x="39" y="23"/>
                    <a:pt x="39" y="23"/>
                    <a:pt x="39" y="23"/>
                  </a:cubicBezTo>
                  <a:cubicBezTo>
                    <a:pt x="40" y="23"/>
                    <a:pt x="40" y="23"/>
                    <a:pt x="40" y="23"/>
                  </a:cubicBezTo>
                  <a:cubicBezTo>
                    <a:pt x="42" y="23"/>
                    <a:pt x="42" y="23"/>
                    <a:pt x="42" y="23"/>
                  </a:cubicBezTo>
                  <a:cubicBezTo>
                    <a:pt x="42" y="23"/>
                    <a:pt x="42" y="23"/>
                    <a:pt x="42" y="23"/>
                  </a:cubicBezTo>
                  <a:cubicBezTo>
                    <a:pt x="43" y="23"/>
                    <a:pt x="43" y="23"/>
                    <a:pt x="43" y="23"/>
                  </a:cubicBezTo>
                  <a:cubicBezTo>
                    <a:pt x="43" y="23"/>
                    <a:pt x="43" y="23"/>
                    <a:pt x="43" y="23"/>
                  </a:cubicBezTo>
                  <a:cubicBezTo>
                    <a:pt x="43" y="23"/>
                    <a:pt x="43" y="23"/>
                    <a:pt x="43" y="23"/>
                  </a:cubicBezTo>
                  <a:cubicBezTo>
                    <a:pt x="43" y="24"/>
                    <a:pt x="43" y="24"/>
                    <a:pt x="43" y="24"/>
                  </a:cubicBezTo>
                  <a:cubicBezTo>
                    <a:pt x="43" y="25"/>
                    <a:pt x="43" y="25"/>
                    <a:pt x="43" y="25"/>
                  </a:cubicBezTo>
                  <a:cubicBezTo>
                    <a:pt x="42" y="25"/>
                    <a:pt x="42" y="25"/>
                    <a:pt x="42" y="25"/>
                  </a:cubicBezTo>
                  <a:cubicBezTo>
                    <a:pt x="42" y="25"/>
                    <a:pt x="42" y="25"/>
                    <a:pt x="42" y="25"/>
                  </a:cubicBezTo>
                  <a:cubicBezTo>
                    <a:pt x="42" y="24"/>
                    <a:pt x="42" y="24"/>
                    <a:pt x="42" y="24"/>
                  </a:cubicBezTo>
                  <a:cubicBezTo>
                    <a:pt x="41" y="24"/>
                    <a:pt x="41" y="24"/>
                    <a:pt x="41" y="24"/>
                  </a:cubicBezTo>
                  <a:cubicBezTo>
                    <a:pt x="41" y="24"/>
                    <a:pt x="41" y="24"/>
                    <a:pt x="41" y="24"/>
                  </a:cubicBezTo>
                  <a:cubicBezTo>
                    <a:pt x="40" y="24"/>
                    <a:pt x="40" y="24"/>
                    <a:pt x="40" y="24"/>
                  </a:cubicBezTo>
                  <a:cubicBezTo>
                    <a:pt x="40" y="24"/>
                    <a:pt x="40" y="24"/>
                    <a:pt x="40" y="24"/>
                  </a:cubicBezTo>
                  <a:cubicBezTo>
                    <a:pt x="40" y="25"/>
                    <a:pt x="40" y="25"/>
                    <a:pt x="40" y="25"/>
                  </a:cubicBezTo>
                  <a:cubicBezTo>
                    <a:pt x="39" y="24"/>
                    <a:pt x="39" y="24"/>
                    <a:pt x="39" y="24"/>
                  </a:cubicBezTo>
                  <a:cubicBezTo>
                    <a:pt x="39" y="24"/>
                    <a:pt x="39" y="24"/>
                    <a:pt x="39" y="24"/>
                  </a:cubicBezTo>
                  <a:cubicBezTo>
                    <a:pt x="40" y="25"/>
                    <a:pt x="40" y="25"/>
                    <a:pt x="40" y="25"/>
                  </a:cubicBezTo>
                  <a:cubicBezTo>
                    <a:pt x="40" y="26"/>
                    <a:pt x="40" y="26"/>
                    <a:pt x="40" y="26"/>
                  </a:cubicBezTo>
                  <a:cubicBezTo>
                    <a:pt x="39" y="26"/>
                    <a:pt x="39" y="26"/>
                    <a:pt x="39" y="26"/>
                  </a:cubicBezTo>
                  <a:cubicBezTo>
                    <a:pt x="39" y="26"/>
                    <a:pt x="39" y="26"/>
                    <a:pt x="39" y="26"/>
                  </a:cubicBezTo>
                  <a:cubicBezTo>
                    <a:pt x="39" y="27"/>
                    <a:pt x="39" y="27"/>
                    <a:pt x="39" y="27"/>
                  </a:cubicBezTo>
                  <a:cubicBezTo>
                    <a:pt x="39" y="27"/>
                    <a:pt x="39" y="27"/>
                    <a:pt x="39" y="27"/>
                  </a:cubicBezTo>
                  <a:cubicBezTo>
                    <a:pt x="39" y="26"/>
                    <a:pt x="39" y="26"/>
                    <a:pt x="39" y="26"/>
                  </a:cubicBezTo>
                  <a:cubicBezTo>
                    <a:pt x="39" y="26"/>
                    <a:pt x="39" y="26"/>
                    <a:pt x="39" y="26"/>
                  </a:cubicBezTo>
                  <a:cubicBezTo>
                    <a:pt x="38" y="25"/>
                    <a:pt x="38" y="25"/>
                    <a:pt x="38" y="25"/>
                  </a:cubicBezTo>
                  <a:cubicBezTo>
                    <a:pt x="38" y="26"/>
                    <a:pt x="38" y="26"/>
                    <a:pt x="38" y="26"/>
                  </a:cubicBezTo>
                  <a:cubicBezTo>
                    <a:pt x="37" y="26"/>
                    <a:pt x="37" y="26"/>
                    <a:pt x="37" y="26"/>
                  </a:cubicBezTo>
                  <a:cubicBezTo>
                    <a:pt x="37" y="25"/>
                    <a:pt x="37" y="25"/>
                    <a:pt x="37" y="25"/>
                  </a:cubicBezTo>
                  <a:cubicBezTo>
                    <a:pt x="37" y="25"/>
                    <a:pt x="37" y="25"/>
                    <a:pt x="37" y="25"/>
                  </a:cubicBezTo>
                  <a:cubicBezTo>
                    <a:pt x="36" y="25"/>
                    <a:pt x="36" y="25"/>
                    <a:pt x="36" y="25"/>
                  </a:cubicBezTo>
                  <a:cubicBezTo>
                    <a:pt x="36" y="26"/>
                    <a:pt x="36" y="26"/>
                    <a:pt x="36" y="26"/>
                  </a:cubicBezTo>
                  <a:cubicBezTo>
                    <a:pt x="36" y="26"/>
                    <a:pt x="36" y="26"/>
                    <a:pt x="36" y="26"/>
                  </a:cubicBezTo>
                  <a:cubicBezTo>
                    <a:pt x="37" y="26"/>
                    <a:pt x="37" y="26"/>
                    <a:pt x="37" y="26"/>
                  </a:cubicBezTo>
                  <a:cubicBezTo>
                    <a:pt x="38" y="27"/>
                    <a:pt x="38" y="27"/>
                    <a:pt x="38" y="27"/>
                  </a:cubicBezTo>
                  <a:cubicBezTo>
                    <a:pt x="38" y="27"/>
                    <a:pt x="38" y="27"/>
                    <a:pt x="38" y="27"/>
                  </a:cubicBezTo>
                  <a:cubicBezTo>
                    <a:pt x="36" y="27"/>
                    <a:pt x="36" y="27"/>
                    <a:pt x="36" y="27"/>
                  </a:cubicBezTo>
                  <a:cubicBezTo>
                    <a:pt x="36" y="27"/>
                    <a:pt x="36" y="27"/>
                    <a:pt x="36" y="27"/>
                  </a:cubicBezTo>
                  <a:cubicBezTo>
                    <a:pt x="35" y="27"/>
                    <a:pt x="35" y="27"/>
                    <a:pt x="35" y="27"/>
                  </a:cubicBezTo>
                  <a:cubicBezTo>
                    <a:pt x="35" y="28"/>
                    <a:pt x="35" y="28"/>
                    <a:pt x="35" y="28"/>
                  </a:cubicBezTo>
                  <a:cubicBezTo>
                    <a:pt x="35" y="28"/>
                    <a:pt x="35" y="28"/>
                    <a:pt x="35" y="28"/>
                  </a:cubicBezTo>
                  <a:cubicBezTo>
                    <a:pt x="35" y="29"/>
                    <a:pt x="35" y="29"/>
                    <a:pt x="35" y="29"/>
                  </a:cubicBezTo>
                  <a:cubicBezTo>
                    <a:pt x="35" y="29"/>
                    <a:pt x="35" y="29"/>
                    <a:pt x="35" y="29"/>
                  </a:cubicBezTo>
                  <a:cubicBezTo>
                    <a:pt x="36" y="28"/>
                    <a:pt x="36" y="28"/>
                    <a:pt x="36" y="28"/>
                  </a:cubicBezTo>
                  <a:cubicBezTo>
                    <a:pt x="37" y="28"/>
                    <a:pt x="37" y="28"/>
                    <a:pt x="37" y="28"/>
                  </a:cubicBezTo>
                  <a:cubicBezTo>
                    <a:pt x="37" y="29"/>
                    <a:pt x="37" y="29"/>
                    <a:pt x="37" y="29"/>
                  </a:cubicBezTo>
                  <a:cubicBezTo>
                    <a:pt x="36" y="29"/>
                    <a:pt x="36" y="29"/>
                    <a:pt x="36" y="29"/>
                  </a:cubicBezTo>
                  <a:cubicBezTo>
                    <a:pt x="36" y="29"/>
                    <a:pt x="36" y="29"/>
                    <a:pt x="36" y="29"/>
                  </a:cubicBezTo>
                  <a:cubicBezTo>
                    <a:pt x="36" y="30"/>
                    <a:pt x="36" y="30"/>
                    <a:pt x="36" y="30"/>
                  </a:cubicBezTo>
                  <a:cubicBezTo>
                    <a:pt x="37" y="31"/>
                    <a:pt x="37" y="31"/>
                    <a:pt x="37" y="31"/>
                  </a:cubicBezTo>
                  <a:cubicBezTo>
                    <a:pt x="37" y="31"/>
                    <a:pt x="37" y="31"/>
                    <a:pt x="37" y="31"/>
                  </a:cubicBezTo>
                  <a:cubicBezTo>
                    <a:pt x="37" y="31"/>
                    <a:pt x="37" y="31"/>
                    <a:pt x="37" y="31"/>
                  </a:cubicBezTo>
                  <a:cubicBezTo>
                    <a:pt x="36" y="31"/>
                    <a:pt x="36" y="31"/>
                    <a:pt x="36" y="31"/>
                  </a:cubicBezTo>
                  <a:cubicBezTo>
                    <a:pt x="35" y="30"/>
                    <a:pt x="35" y="30"/>
                    <a:pt x="35" y="30"/>
                  </a:cubicBezTo>
                  <a:cubicBezTo>
                    <a:pt x="35" y="30"/>
                    <a:pt x="35" y="30"/>
                    <a:pt x="35" y="30"/>
                  </a:cubicBezTo>
                  <a:cubicBezTo>
                    <a:pt x="34" y="31"/>
                    <a:pt x="34" y="31"/>
                    <a:pt x="34" y="31"/>
                  </a:cubicBezTo>
                  <a:cubicBezTo>
                    <a:pt x="35" y="31"/>
                    <a:pt x="35" y="31"/>
                    <a:pt x="35" y="31"/>
                  </a:cubicBezTo>
                  <a:cubicBezTo>
                    <a:pt x="34" y="31"/>
                    <a:pt x="34" y="31"/>
                    <a:pt x="34" y="31"/>
                  </a:cubicBezTo>
                  <a:cubicBezTo>
                    <a:pt x="33" y="32"/>
                    <a:pt x="33" y="32"/>
                    <a:pt x="33" y="32"/>
                  </a:cubicBezTo>
                  <a:cubicBezTo>
                    <a:pt x="33" y="32"/>
                    <a:pt x="33" y="32"/>
                    <a:pt x="33" y="32"/>
                  </a:cubicBezTo>
                  <a:cubicBezTo>
                    <a:pt x="34" y="32"/>
                    <a:pt x="34" y="32"/>
                    <a:pt x="34" y="32"/>
                  </a:cubicBezTo>
                  <a:cubicBezTo>
                    <a:pt x="35" y="32"/>
                    <a:pt x="35" y="32"/>
                    <a:pt x="35" y="32"/>
                  </a:cubicBezTo>
                  <a:cubicBezTo>
                    <a:pt x="35" y="32"/>
                    <a:pt x="35" y="32"/>
                    <a:pt x="35" y="32"/>
                  </a:cubicBezTo>
                  <a:cubicBezTo>
                    <a:pt x="36" y="32"/>
                    <a:pt x="36" y="32"/>
                    <a:pt x="36" y="32"/>
                  </a:cubicBezTo>
                  <a:cubicBezTo>
                    <a:pt x="36" y="33"/>
                    <a:pt x="36" y="33"/>
                    <a:pt x="36" y="33"/>
                  </a:cubicBezTo>
                  <a:cubicBezTo>
                    <a:pt x="37" y="33"/>
                    <a:pt x="37" y="33"/>
                    <a:pt x="37" y="33"/>
                  </a:cubicBezTo>
                  <a:cubicBezTo>
                    <a:pt x="37" y="34"/>
                    <a:pt x="37" y="34"/>
                    <a:pt x="37" y="34"/>
                  </a:cubicBezTo>
                  <a:cubicBezTo>
                    <a:pt x="36" y="33"/>
                    <a:pt x="36" y="33"/>
                    <a:pt x="36" y="33"/>
                  </a:cubicBezTo>
                  <a:cubicBezTo>
                    <a:pt x="35" y="33"/>
                    <a:pt x="35" y="33"/>
                    <a:pt x="35" y="33"/>
                  </a:cubicBezTo>
                  <a:cubicBezTo>
                    <a:pt x="34" y="33"/>
                    <a:pt x="34" y="33"/>
                    <a:pt x="34" y="33"/>
                  </a:cubicBezTo>
                  <a:cubicBezTo>
                    <a:pt x="33" y="33"/>
                    <a:pt x="33" y="33"/>
                    <a:pt x="33" y="33"/>
                  </a:cubicBezTo>
                  <a:cubicBezTo>
                    <a:pt x="33" y="34"/>
                    <a:pt x="33" y="34"/>
                    <a:pt x="33" y="34"/>
                  </a:cubicBezTo>
                  <a:cubicBezTo>
                    <a:pt x="32" y="34"/>
                    <a:pt x="32" y="34"/>
                    <a:pt x="32" y="34"/>
                  </a:cubicBezTo>
                  <a:cubicBezTo>
                    <a:pt x="32" y="34"/>
                    <a:pt x="32" y="34"/>
                    <a:pt x="32" y="34"/>
                  </a:cubicBezTo>
                  <a:cubicBezTo>
                    <a:pt x="31" y="35"/>
                    <a:pt x="31" y="35"/>
                    <a:pt x="31" y="35"/>
                  </a:cubicBezTo>
                  <a:cubicBezTo>
                    <a:pt x="30" y="35"/>
                    <a:pt x="30" y="35"/>
                    <a:pt x="30" y="35"/>
                  </a:cubicBezTo>
                  <a:cubicBezTo>
                    <a:pt x="30" y="35"/>
                    <a:pt x="30" y="35"/>
                    <a:pt x="30" y="35"/>
                  </a:cubicBezTo>
                  <a:cubicBezTo>
                    <a:pt x="31" y="35"/>
                    <a:pt x="31" y="35"/>
                    <a:pt x="31" y="35"/>
                  </a:cubicBezTo>
                  <a:cubicBezTo>
                    <a:pt x="32" y="36"/>
                    <a:pt x="32" y="36"/>
                    <a:pt x="32" y="36"/>
                  </a:cubicBezTo>
                  <a:cubicBezTo>
                    <a:pt x="31" y="36"/>
                    <a:pt x="31" y="36"/>
                    <a:pt x="31" y="36"/>
                  </a:cubicBezTo>
                  <a:cubicBezTo>
                    <a:pt x="31" y="36"/>
                    <a:pt x="31" y="36"/>
                    <a:pt x="31" y="36"/>
                  </a:cubicBezTo>
                  <a:cubicBezTo>
                    <a:pt x="30" y="36"/>
                    <a:pt x="30" y="36"/>
                    <a:pt x="30" y="36"/>
                  </a:cubicBezTo>
                  <a:cubicBezTo>
                    <a:pt x="31" y="36"/>
                    <a:pt x="31" y="36"/>
                    <a:pt x="31" y="36"/>
                  </a:cubicBezTo>
                  <a:cubicBezTo>
                    <a:pt x="31" y="37"/>
                    <a:pt x="31" y="37"/>
                    <a:pt x="31" y="37"/>
                  </a:cubicBezTo>
                  <a:cubicBezTo>
                    <a:pt x="30" y="37"/>
                    <a:pt x="30" y="37"/>
                    <a:pt x="30" y="37"/>
                  </a:cubicBezTo>
                  <a:cubicBezTo>
                    <a:pt x="30" y="36"/>
                    <a:pt x="30" y="36"/>
                    <a:pt x="30" y="36"/>
                  </a:cubicBezTo>
                  <a:cubicBezTo>
                    <a:pt x="30" y="37"/>
                    <a:pt x="30" y="37"/>
                    <a:pt x="30" y="37"/>
                  </a:cubicBezTo>
                  <a:cubicBezTo>
                    <a:pt x="30" y="37"/>
                    <a:pt x="30" y="37"/>
                    <a:pt x="30" y="37"/>
                  </a:cubicBezTo>
                  <a:cubicBezTo>
                    <a:pt x="30" y="37"/>
                    <a:pt x="30" y="37"/>
                    <a:pt x="30" y="37"/>
                  </a:cubicBezTo>
                  <a:cubicBezTo>
                    <a:pt x="30" y="38"/>
                    <a:pt x="30" y="38"/>
                    <a:pt x="30" y="38"/>
                  </a:cubicBezTo>
                  <a:cubicBezTo>
                    <a:pt x="30" y="38"/>
                    <a:pt x="30" y="38"/>
                    <a:pt x="30" y="38"/>
                  </a:cubicBezTo>
                  <a:cubicBezTo>
                    <a:pt x="30" y="38"/>
                    <a:pt x="30" y="38"/>
                    <a:pt x="30" y="38"/>
                  </a:cubicBezTo>
                  <a:cubicBezTo>
                    <a:pt x="29" y="38"/>
                    <a:pt x="29" y="38"/>
                    <a:pt x="29" y="38"/>
                  </a:cubicBezTo>
                  <a:cubicBezTo>
                    <a:pt x="29" y="38"/>
                    <a:pt x="29" y="38"/>
                    <a:pt x="29" y="38"/>
                  </a:cubicBezTo>
                  <a:cubicBezTo>
                    <a:pt x="29" y="38"/>
                    <a:pt x="29" y="38"/>
                    <a:pt x="29" y="38"/>
                  </a:cubicBezTo>
                  <a:cubicBezTo>
                    <a:pt x="29" y="39"/>
                    <a:pt x="29" y="39"/>
                    <a:pt x="29" y="39"/>
                  </a:cubicBezTo>
                  <a:cubicBezTo>
                    <a:pt x="29" y="39"/>
                    <a:pt x="29" y="39"/>
                    <a:pt x="29" y="39"/>
                  </a:cubicBezTo>
                  <a:cubicBezTo>
                    <a:pt x="30" y="39"/>
                    <a:pt x="30" y="39"/>
                    <a:pt x="30" y="39"/>
                  </a:cubicBezTo>
                  <a:cubicBezTo>
                    <a:pt x="31" y="40"/>
                    <a:pt x="31" y="40"/>
                    <a:pt x="31" y="40"/>
                  </a:cubicBezTo>
                  <a:cubicBezTo>
                    <a:pt x="31" y="40"/>
                    <a:pt x="31" y="40"/>
                    <a:pt x="31" y="40"/>
                  </a:cubicBezTo>
                  <a:cubicBezTo>
                    <a:pt x="32" y="40"/>
                    <a:pt x="32" y="40"/>
                    <a:pt x="32" y="40"/>
                  </a:cubicBezTo>
                  <a:cubicBezTo>
                    <a:pt x="31" y="40"/>
                    <a:pt x="31" y="40"/>
                    <a:pt x="31" y="40"/>
                  </a:cubicBezTo>
                  <a:cubicBezTo>
                    <a:pt x="31" y="40"/>
                    <a:pt x="31" y="40"/>
                    <a:pt x="31" y="40"/>
                  </a:cubicBezTo>
                  <a:cubicBezTo>
                    <a:pt x="30" y="40"/>
                    <a:pt x="30" y="40"/>
                    <a:pt x="30" y="40"/>
                  </a:cubicBezTo>
                  <a:cubicBezTo>
                    <a:pt x="30" y="40"/>
                    <a:pt x="30" y="40"/>
                    <a:pt x="30" y="40"/>
                  </a:cubicBezTo>
                  <a:cubicBezTo>
                    <a:pt x="29" y="40"/>
                    <a:pt x="29" y="40"/>
                    <a:pt x="29" y="40"/>
                  </a:cubicBezTo>
                  <a:cubicBezTo>
                    <a:pt x="28" y="41"/>
                    <a:pt x="28" y="41"/>
                    <a:pt x="28" y="41"/>
                  </a:cubicBezTo>
                  <a:cubicBezTo>
                    <a:pt x="28" y="41"/>
                    <a:pt x="28" y="41"/>
                    <a:pt x="28" y="41"/>
                  </a:cubicBezTo>
                  <a:cubicBezTo>
                    <a:pt x="29" y="41"/>
                    <a:pt x="29" y="41"/>
                    <a:pt x="29" y="41"/>
                  </a:cubicBezTo>
                  <a:cubicBezTo>
                    <a:pt x="29" y="42"/>
                    <a:pt x="29" y="42"/>
                    <a:pt x="29" y="42"/>
                  </a:cubicBezTo>
                  <a:cubicBezTo>
                    <a:pt x="30" y="42"/>
                    <a:pt x="30" y="42"/>
                    <a:pt x="30" y="42"/>
                  </a:cubicBezTo>
                  <a:cubicBezTo>
                    <a:pt x="30" y="43"/>
                    <a:pt x="30" y="43"/>
                    <a:pt x="30" y="43"/>
                  </a:cubicBezTo>
                  <a:cubicBezTo>
                    <a:pt x="29" y="42"/>
                    <a:pt x="29" y="42"/>
                    <a:pt x="29" y="42"/>
                  </a:cubicBezTo>
                  <a:cubicBezTo>
                    <a:pt x="29" y="42"/>
                    <a:pt x="29" y="42"/>
                    <a:pt x="29" y="42"/>
                  </a:cubicBezTo>
                  <a:cubicBezTo>
                    <a:pt x="28" y="43"/>
                    <a:pt x="28" y="43"/>
                    <a:pt x="28" y="43"/>
                  </a:cubicBezTo>
                  <a:cubicBezTo>
                    <a:pt x="28" y="43"/>
                    <a:pt x="28" y="43"/>
                    <a:pt x="28" y="43"/>
                  </a:cubicBezTo>
                  <a:cubicBezTo>
                    <a:pt x="28" y="43"/>
                    <a:pt x="28" y="43"/>
                    <a:pt x="28" y="43"/>
                  </a:cubicBezTo>
                  <a:cubicBezTo>
                    <a:pt x="29" y="44"/>
                    <a:pt x="29" y="44"/>
                    <a:pt x="29" y="44"/>
                  </a:cubicBezTo>
                  <a:cubicBezTo>
                    <a:pt x="29" y="44"/>
                    <a:pt x="29" y="44"/>
                    <a:pt x="29" y="44"/>
                  </a:cubicBezTo>
                  <a:cubicBezTo>
                    <a:pt x="28" y="44"/>
                    <a:pt x="28" y="44"/>
                    <a:pt x="28" y="44"/>
                  </a:cubicBezTo>
                  <a:cubicBezTo>
                    <a:pt x="28" y="44"/>
                    <a:pt x="28" y="44"/>
                    <a:pt x="28" y="44"/>
                  </a:cubicBezTo>
                  <a:cubicBezTo>
                    <a:pt x="28" y="44"/>
                    <a:pt x="28" y="44"/>
                    <a:pt x="28" y="44"/>
                  </a:cubicBezTo>
                  <a:cubicBezTo>
                    <a:pt x="28" y="45"/>
                    <a:pt x="28" y="45"/>
                    <a:pt x="28" y="45"/>
                  </a:cubicBezTo>
                  <a:cubicBezTo>
                    <a:pt x="28" y="45"/>
                    <a:pt x="28" y="45"/>
                    <a:pt x="28" y="45"/>
                  </a:cubicBezTo>
                  <a:cubicBezTo>
                    <a:pt x="28" y="45"/>
                    <a:pt x="28" y="45"/>
                    <a:pt x="28" y="45"/>
                  </a:cubicBezTo>
                  <a:cubicBezTo>
                    <a:pt x="28" y="46"/>
                    <a:pt x="28" y="46"/>
                    <a:pt x="28" y="46"/>
                  </a:cubicBezTo>
                  <a:cubicBezTo>
                    <a:pt x="27" y="45"/>
                    <a:pt x="27" y="45"/>
                    <a:pt x="27" y="45"/>
                  </a:cubicBezTo>
                  <a:cubicBezTo>
                    <a:pt x="27" y="45"/>
                    <a:pt x="27" y="45"/>
                    <a:pt x="27" y="45"/>
                  </a:cubicBezTo>
                  <a:cubicBezTo>
                    <a:pt x="27" y="46"/>
                    <a:pt x="27" y="46"/>
                    <a:pt x="27" y="46"/>
                  </a:cubicBezTo>
                  <a:cubicBezTo>
                    <a:pt x="27" y="46"/>
                    <a:pt x="27" y="46"/>
                    <a:pt x="27" y="46"/>
                  </a:cubicBezTo>
                  <a:cubicBezTo>
                    <a:pt x="27" y="47"/>
                    <a:pt x="27" y="47"/>
                    <a:pt x="27" y="47"/>
                  </a:cubicBezTo>
                  <a:cubicBezTo>
                    <a:pt x="28" y="47"/>
                    <a:pt x="28" y="47"/>
                    <a:pt x="28" y="47"/>
                  </a:cubicBezTo>
                  <a:cubicBezTo>
                    <a:pt x="28" y="47"/>
                    <a:pt x="28" y="47"/>
                    <a:pt x="28" y="47"/>
                  </a:cubicBezTo>
                  <a:cubicBezTo>
                    <a:pt x="28" y="47"/>
                    <a:pt x="28" y="47"/>
                    <a:pt x="28" y="47"/>
                  </a:cubicBezTo>
                  <a:cubicBezTo>
                    <a:pt x="29" y="47"/>
                    <a:pt x="29" y="47"/>
                    <a:pt x="29" y="47"/>
                  </a:cubicBezTo>
                  <a:cubicBezTo>
                    <a:pt x="28" y="48"/>
                    <a:pt x="28" y="48"/>
                    <a:pt x="28" y="48"/>
                  </a:cubicBezTo>
                  <a:cubicBezTo>
                    <a:pt x="28" y="48"/>
                    <a:pt x="28" y="48"/>
                    <a:pt x="28" y="48"/>
                  </a:cubicBezTo>
                  <a:cubicBezTo>
                    <a:pt x="27" y="48"/>
                    <a:pt x="27" y="48"/>
                    <a:pt x="27" y="48"/>
                  </a:cubicBezTo>
                  <a:cubicBezTo>
                    <a:pt x="27" y="48"/>
                    <a:pt x="27" y="48"/>
                    <a:pt x="27" y="48"/>
                  </a:cubicBezTo>
                  <a:cubicBezTo>
                    <a:pt x="26" y="49"/>
                    <a:pt x="26" y="49"/>
                    <a:pt x="26" y="49"/>
                  </a:cubicBezTo>
                  <a:cubicBezTo>
                    <a:pt x="26" y="49"/>
                    <a:pt x="26" y="49"/>
                    <a:pt x="26" y="49"/>
                  </a:cubicBezTo>
                  <a:cubicBezTo>
                    <a:pt x="25" y="49"/>
                    <a:pt x="25" y="49"/>
                    <a:pt x="25" y="49"/>
                  </a:cubicBezTo>
                  <a:cubicBezTo>
                    <a:pt x="25" y="50"/>
                    <a:pt x="25" y="50"/>
                    <a:pt x="25" y="50"/>
                  </a:cubicBezTo>
                  <a:cubicBezTo>
                    <a:pt x="25" y="50"/>
                    <a:pt x="25" y="50"/>
                    <a:pt x="25" y="50"/>
                  </a:cubicBezTo>
                  <a:cubicBezTo>
                    <a:pt x="25" y="50"/>
                    <a:pt x="25" y="50"/>
                    <a:pt x="25" y="50"/>
                  </a:cubicBezTo>
                  <a:cubicBezTo>
                    <a:pt x="24" y="50"/>
                    <a:pt x="24" y="50"/>
                    <a:pt x="24" y="50"/>
                  </a:cubicBezTo>
                  <a:cubicBezTo>
                    <a:pt x="23" y="51"/>
                    <a:pt x="23" y="51"/>
                    <a:pt x="23" y="51"/>
                  </a:cubicBezTo>
                  <a:cubicBezTo>
                    <a:pt x="24" y="51"/>
                    <a:pt x="24" y="51"/>
                    <a:pt x="24" y="51"/>
                  </a:cubicBezTo>
                  <a:cubicBezTo>
                    <a:pt x="24" y="52"/>
                    <a:pt x="24" y="52"/>
                    <a:pt x="24" y="52"/>
                  </a:cubicBezTo>
                  <a:cubicBezTo>
                    <a:pt x="24" y="52"/>
                    <a:pt x="24" y="52"/>
                    <a:pt x="24" y="52"/>
                  </a:cubicBezTo>
                  <a:cubicBezTo>
                    <a:pt x="23" y="53"/>
                    <a:pt x="23" y="53"/>
                    <a:pt x="23" y="53"/>
                  </a:cubicBezTo>
                  <a:cubicBezTo>
                    <a:pt x="23" y="53"/>
                    <a:pt x="23" y="53"/>
                    <a:pt x="23" y="53"/>
                  </a:cubicBezTo>
                  <a:cubicBezTo>
                    <a:pt x="23" y="52"/>
                    <a:pt x="23" y="52"/>
                    <a:pt x="23" y="52"/>
                  </a:cubicBezTo>
                  <a:cubicBezTo>
                    <a:pt x="22" y="52"/>
                    <a:pt x="22" y="52"/>
                    <a:pt x="22" y="52"/>
                  </a:cubicBezTo>
                  <a:cubicBezTo>
                    <a:pt x="22" y="52"/>
                    <a:pt x="22" y="52"/>
                    <a:pt x="22" y="52"/>
                  </a:cubicBezTo>
                  <a:cubicBezTo>
                    <a:pt x="21" y="52"/>
                    <a:pt x="21" y="52"/>
                    <a:pt x="21" y="52"/>
                  </a:cubicBezTo>
                  <a:cubicBezTo>
                    <a:pt x="22" y="53"/>
                    <a:pt x="22" y="53"/>
                    <a:pt x="22" y="53"/>
                  </a:cubicBezTo>
                  <a:cubicBezTo>
                    <a:pt x="21" y="53"/>
                    <a:pt x="21" y="53"/>
                    <a:pt x="21" y="53"/>
                  </a:cubicBezTo>
                  <a:cubicBezTo>
                    <a:pt x="21" y="53"/>
                    <a:pt x="21" y="53"/>
                    <a:pt x="21" y="53"/>
                  </a:cubicBezTo>
                  <a:cubicBezTo>
                    <a:pt x="21" y="54"/>
                    <a:pt x="21" y="54"/>
                    <a:pt x="21" y="54"/>
                  </a:cubicBezTo>
                  <a:cubicBezTo>
                    <a:pt x="20" y="54"/>
                    <a:pt x="20" y="54"/>
                    <a:pt x="20" y="54"/>
                  </a:cubicBezTo>
                  <a:cubicBezTo>
                    <a:pt x="20" y="54"/>
                    <a:pt x="20" y="54"/>
                    <a:pt x="20" y="54"/>
                  </a:cubicBezTo>
                  <a:cubicBezTo>
                    <a:pt x="20" y="55"/>
                    <a:pt x="20" y="55"/>
                    <a:pt x="20" y="55"/>
                  </a:cubicBezTo>
                  <a:cubicBezTo>
                    <a:pt x="19" y="55"/>
                    <a:pt x="19" y="55"/>
                    <a:pt x="19" y="55"/>
                  </a:cubicBezTo>
                  <a:cubicBezTo>
                    <a:pt x="19" y="55"/>
                    <a:pt x="19" y="55"/>
                    <a:pt x="19" y="55"/>
                  </a:cubicBezTo>
                  <a:cubicBezTo>
                    <a:pt x="19" y="56"/>
                    <a:pt x="19" y="56"/>
                    <a:pt x="19" y="56"/>
                  </a:cubicBezTo>
                  <a:cubicBezTo>
                    <a:pt x="19" y="57"/>
                    <a:pt x="19" y="57"/>
                    <a:pt x="19" y="57"/>
                  </a:cubicBezTo>
                  <a:cubicBezTo>
                    <a:pt x="18" y="57"/>
                    <a:pt x="18" y="57"/>
                    <a:pt x="18" y="57"/>
                  </a:cubicBezTo>
                  <a:cubicBezTo>
                    <a:pt x="18" y="58"/>
                    <a:pt x="18" y="58"/>
                    <a:pt x="18" y="58"/>
                  </a:cubicBezTo>
                  <a:cubicBezTo>
                    <a:pt x="19" y="57"/>
                    <a:pt x="19" y="57"/>
                    <a:pt x="19" y="57"/>
                  </a:cubicBezTo>
                  <a:cubicBezTo>
                    <a:pt x="19" y="57"/>
                    <a:pt x="19" y="57"/>
                    <a:pt x="19" y="57"/>
                  </a:cubicBezTo>
                  <a:cubicBezTo>
                    <a:pt x="19" y="58"/>
                    <a:pt x="19" y="58"/>
                    <a:pt x="19" y="58"/>
                  </a:cubicBezTo>
                  <a:cubicBezTo>
                    <a:pt x="19" y="58"/>
                    <a:pt x="19" y="58"/>
                    <a:pt x="19" y="58"/>
                  </a:cubicBezTo>
                  <a:cubicBezTo>
                    <a:pt x="19" y="59"/>
                    <a:pt x="19" y="59"/>
                    <a:pt x="19" y="59"/>
                  </a:cubicBezTo>
                  <a:cubicBezTo>
                    <a:pt x="19" y="59"/>
                    <a:pt x="19" y="59"/>
                    <a:pt x="19" y="59"/>
                  </a:cubicBezTo>
                  <a:cubicBezTo>
                    <a:pt x="20" y="59"/>
                    <a:pt x="20" y="59"/>
                    <a:pt x="20" y="59"/>
                  </a:cubicBezTo>
                  <a:cubicBezTo>
                    <a:pt x="21" y="59"/>
                    <a:pt x="21" y="59"/>
                    <a:pt x="21" y="59"/>
                  </a:cubicBezTo>
                  <a:cubicBezTo>
                    <a:pt x="22" y="57"/>
                    <a:pt x="22" y="57"/>
                    <a:pt x="22" y="57"/>
                  </a:cubicBezTo>
                  <a:cubicBezTo>
                    <a:pt x="22" y="57"/>
                    <a:pt x="22" y="57"/>
                    <a:pt x="22" y="57"/>
                  </a:cubicBezTo>
                  <a:cubicBezTo>
                    <a:pt x="22" y="57"/>
                    <a:pt x="22" y="57"/>
                    <a:pt x="22" y="57"/>
                  </a:cubicBezTo>
                  <a:cubicBezTo>
                    <a:pt x="22" y="56"/>
                    <a:pt x="22" y="56"/>
                    <a:pt x="22" y="56"/>
                  </a:cubicBezTo>
                  <a:cubicBezTo>
                    <a:pt x="22" y="56"/>
                    <a:pt x="22" y="56"/>
                    <a:pt x="22" y="56"/>
                  </a:cubicBezTo>
                  <a:cubicBezTo>
                    <a:pt x="23" y="55"/>
                    <a:pt x="23" y="55"/>
                    <a:pt x="23" y="55"/>
                  </a:cubicBezTo>
                  <a:cubicBezTo>
                    <a:pt x="23" y="55"/>
                    <a:pt x="23" y="55"/>
                    <a:pt x="23" y="55"/>
                  </a:cubicBezTo>
                  <a:cubicBezTo>
                    <a:pt x="24" y="55"/>
                    <a:pt x="24" y="55"/>
                    <a:pt x="24" y="55"/>
                  </a:cubicBezTo>
                  <a:cubicBezTo>
                    <a:pt x="24" y="55"/>
                    <a:pt x="24" y="55"/>
                    <a:pt x="24" y="55"/>
                  </a:cubicBezTo>
                  <a:cubicBezTo>
                    <a:pt x="23" y="56"/>
                    <a:pt x="23" y="56"/>
                    <a:pt x="23" y="56"/>
                  </a:cubicBezTo>
                  <a:cubicBezTo>
                    <a:pt x="23" y="56"/>
                    <a:pt x="23" y="56"/>
                    <a:pt x="23" y="56"/>
                  </a:cubicBezTo>
                  <a:cubicBezTo>
                    <a:pt x="24" y="57"/>
                    <a:pt x="24" y="57"/>
                    <a:pt x="24" y="57"/>
                  </a:cubicBezTo>
                  <a:cubicBezTo>
                    <a:pt x="24" y="57"/>
                    <a:pt x="24" y="57"/>
                    <a:pt x="24" y="57"/>
                  </a:cubicBezTo>
                  <a:cubicBezTo>
                    <a:pt x="23" y="57"/>
                    <a:pt x="23" y="57"/>
                    <a:pt x="23" y="57"/>
                  </a:cubicBezTo>
                  <a:cubicBezTo>
                    <a:pt x="22" y="59"/>
                    <a:pt x="22" y="59"/>
                    <a:pt x="22" y="59"/>
                  </a:cubicBezTo>
                  <a:cubicBezTo>
                    <a:pt x="23" y="59"/>
                    <a:pt x="23" y="59"/>
                    <a:pt x="23" y="59"/>
                  </a:cubicBezTo>
                  <a:cubicBezTo>
                    <a:pt x="22" y="59"/>
                    <a:pt x="22" y="59"/>
                    <a:pt x="22" y="59"/>
                  </a:cubicBezTo>
                  <a:cubicBezTo>
                    <a:pt x="22" y="60"/>
                    <a:pt x="22" y="60"/>
                    <a:pt x="22" y="60"/>
                  </a:cubicBezTo>
                  <a:cubicBezTo>
                    <a:pt x="22" y="60"/>
                    <a:pt x="22" y="60"/>
                    <a:pt x="22" y="60"/>
                  </a:cubicBezTo>
                  <a:cubicBezTo>
                    <a:pt x="21" y="59"/>
                    <a:pt x="21" y="59"/>
                    <a:pt x="21" y="59"/>
                  </a:cubicBezTo>
                  <a:cubicBezTo>
                    <a:pt x="20" y="60"/>
                    <a:pt x="20" y="60"/>
                    <a:pt x="20" y="60"/>
                  </a:cubicBezTo>
                  <a:cubicBezTo>
                    <a:pt x="20" y="60"/>
                    <a:pt x="20" y="60"/>
                    <a:pt x="20" y="60"/>
                  </a:cubicBezTo>
                  <a:cubicBezTo>
                    <a:pt x="20" y="61"/>
                    <a:pt x="20" y="61"/>
                    <a:pt x="20" y="61"/>
                  </a:cubicBezTo>
                  <a:cubicBezTo>
                    <a:pt x="19" y="61"/>
                    <a:pt x="19" y="61"/>
                    <a:pt x="19" y="61"/>
                  </a:cubicBezTo>
                  <a:cubicBezTo>
                    <a:pt x="18" y="61"/>
                    <a:pt x="18" y="61"/>
                    <a:pt x="18" y="61"/>
                  </a:cubicBezTo>
                  <a:cubicBezTo>
                    <a:pt x="19" y="61"/>
                    <a:pt x="19" y="61"/>
                    <a:pt x="19" y="61"/>
                  </a:cubicBezTo>
                  <a:cubicBezTo>
                    <a:pt x="19" y="61"/>
                    <a:pt x="19" y="61"/>
                    <a:pt x="19" y="61"/>
                  </a:cubicBezTo>
                  <a:cubicBezTo>
                    <a:pt x="19" y="60"/>
                    <a:pt x="19" y="60"/>
                    <a:pt x="19" y="60"/>
                  </a:cubicBezTo>
                  <a:cubicBezTo>
                    <a:pt x="19" y="59"/>
                    <a:pt x="19" y="59"/>
                    <a:pt x="19" y="59"/>
                  </a:cubicBezTo>
                  <a:cubicBezTo>
                    <a:pt x="18" y="58"/>
                    <a:pt x="18" y="58"/>
                    <a:pt x="18" y="58"/>
                  </a:cubicBezTo>
                  <a:cubicBezTo>
                    <a:pt x="17" y="58"/>
                    <a:pt x="17" y="58"/>
                    <a:pt x="17" y="58"/>
                  </a:cubicBezTo>
                  <a:cubicBezTo>
                    <a:pt x="17" y="59"/>
                    <a:pt x="17" y="59"/>
                    <a:pt x="17" y="59"/>
                  </a:cubicBezTo>
                  <a:cubicBezTo>
                    <a:pt x="16" y="59"/>
                    <a:pt x="16" y="59"/>
                    <a:pt x="16" y="59"/>
                  </a:cubicBezTo>
                  <a:cubicBezTo>
                    <a:pt x="16" y="59"/>
                    <a:pt x="16" y="59"/>
                    <a:pt x="16" y="59"/>
                  </a:cubicBezTo>
                  <a:cubicBezTo>
                    <a:pt x="17" y="59"/>
                    <a:pt x="17" y="59"/>
                    <a:pt x="17" y="59"/>
                  </a:cubicBezTo>
                  <a:cubicBezTo>
                    <a:pt x="16" y="60"/>
                    <a:pt x="16" y="60"/>
                    <a:pt x="16" y="60"/>
                  </a:cubicBezTo>
                  <a:cubicBezTo>
                    <a:pt x="15" y="60"/>
                    <a:pt x="15" y="60"/>
                    <a:pt x="15" y="60"/>
                  </a:cubicBezTo>
                  <a:cubicBezTo>
                    <a:pt x="15" y="60"/>
                    <a:pt x="15" y="60"/>
                    <a:pt x="15" y="60"/>
                  </a:cubicBezTo>
                  <a:cubicBezTo>
                    <a:pt x="14" y="61"/>
                    <a:pt x="14" y="61"/>
                    <a:pt x="14" y="61"/>
                  </a:cubicBezTo>
                  <a:cubicBezTo>
                    <a:pt x="14" y="61"/>
                    <a:pt x="14" y="61"/>
                    <a:pt x="14" y="61"/>
                  </a:cubicBezTo>
                  <a:cubicBezTo>
                    <a:pt x="15" y="61"/>
                    <a:pt x="15" y="61"/>
                    <a:pt x="15" y="61"/>
                  </a:cubicBezTo>
                  <a:cubicBezTo>
                    <a:pt x="15" y="61"/>
                    <a:pt x="15" y="61"/>
                    <a:pt x="15" y="61"/>
                  </a:cubicBezTo>
                  <a:cubicBezTo>
                    <a:pt x="14" y="61"/>
                    <a:pt x="14" y="61"/>
                    <a:pt x="14" y="61"/>
                  </a:cubicBezTo>
                  <a:cubicBezTo>
                    <a:pt x="14" y="62"/>
                    <a:pt x="14" y="62"/>
                    <a:pt x="14" y="62"/>
                  </a:cubicBezTo>
                  <a:cubicBezTo>
                    <a:pt x="13" y="61"/>
                    <a:pt x="13" y="61"/>
                    <a:pt x="13" y="61"/>
                  </a:cubicBezTo>
                  <a:cubicBezTo>
                    <a:pt x="13" y="61"/>
                    <a:pt x="13" y="61"/>
                    <a:pt x="13" y="61"/>
                  </a:cubicBezTo>
                  <a:cubicBezTo>
                    <a:pt x="13" y="62"/>
                    <a:pt x="13" y="62"/>
                    <a:pt x="13" y="62"/>
                  </a:cubicBezTo>
                  <a:cubicBezTo>
                    <a:pt x="14" y="62"/>
                    <a:pt x="14" y="62"/>
                    <a:pt x="14" y="62"/>
                  </a:cubicBezTo>
                  <a:cubicBezTo>
                    <a:pt x="15" y="62"/>
                    <a:pt x="15" y="62"/>
                    <a:pt x="15" y="62"/>
                  </a:cubicBezTo>
                  <a:cubicBezTo>
                    <a:pt x="14" y="63"/>
                    <a:pt x="14" y="63"/>
                    <a:pt x="14" y="63"/>
                  </a:cubicBezTo>
                  <a:cubicBezTo>
                    <a:pt x="15" y="63"/>
                    <a:pt x="15" y="63"/>
                    <a:pt x="15" y="63"/>
                  </a:cubicBezTo>
                  <a:cubicBezTo>
                    <a:pt x="15" y="64"/>
                    <a:pt x="15" y="64"/>
                    <a:pt x="15" y="64"/>
                  </a:cubicBezTo>
                  <a:cubicBezTo>
                    <a:pt x="14" y="63"/>
                    <a:pt x="14" y="63"/>
                    <a:pt x="14" y="63"/>
                  </a:cubicBezTo>
                  <a:cubicBezTo>
                    <a:pt x="14" y="63"/>
                    <a:pt x="14" y="63"/>
                    <a:pt x="14" y="63"/>
                  </a:cubicBezTo>
                  <a:cubicBezTo>
                    <a:pt x="13" y="63"/>
                    <a:pt x="13" y="63"/>
                    <a:pt x="13" y="63"/>
                  </a:cubicBezTo>
                  <a:cubicBezTo>
                    <a:pt x="12" y="62"/>
                    <a:pt x="12" y="62"/>
                    <a:pt x="12" y="62"/>
                  </a:cubicBezTo>
                  <a:cubicBezTo>
                    <a:pt x="12" y="62"/>
                    <a:pt x="12" y="62"/>
                    <a:pt x="12" y="62"/>
                  </a:cubicBezTo>
                  <a:cubicBezTo>
                    <a:pt x="12" y="62"/>
                    <a:pt x="12" y="62"/>
                    <a:pt x="12" y="62"/>
                  </a:cubicBezTo>
                  <a:cubicBezTo>
                    <a:pt x="12" y="62"/>
                    <a:pt x="12" y="62"/>
                    <a:pt x="12" y="62"/>
                  </a:cubicBezTo>
                  <a:cubicBezTo>
                    <a:pt x="12" y="63"/>
                    <a:pt x="12" y="63"/>
                    <a:pt x="12" y="63"/>
                  </a:cubicBezTo>
                  <a:cubicBezTo>
                    <a:pt x="13" y="64"/>
                    <a:pt x="13" y="64"/>
                    <a:pt x="13" y="64"/>
                  </a:cubicBezTo>
                  <a:cubicBezTo>
                    <a:pt x="14" y="64"/>
                    <a:pt x="14" y="64"/>
                    <a:pt x="14" y="64"/>
                  </a:cubicBezTo>
                  <a:cubicBezTo>
                    <a:pt x="14" y="64"/>
                    <a:pt x="14" y="64"/>
                    <a:pt x="14" y="64"/>
                  </a:cubicBezTo>
                  <a:cubicBezTo>
                    <a:pt x="14" y="64"/>
                    <a:pt x="14" y="64"/>
                    <a:pt x="14" y="64"/>
                  </a:cubicBezTo>
                  <a:cubicBezTo>
                    <a:pt x="12" y="64"/>
                    <a:pt x="12" y="64"/>
                    <a:pt x="12" y="64"/>
                  </a:cubicBezTo>
                  <a:cubicBezTo>
                    <a:pt x="11" y="63"/>
                    <a:pt x="11" y="63"/>
                    <a:pt x="11" y="63"/>
                  </a:cubicBezTo>
                  <a:cubicBezTo>
                    <a:pt x="11" y="63"/>
                    <a:pt x="11" y="63"/>
                    <a:pt x="11" y="63"/>
                  </a:cubicBezTo>
                  <a:cubicBezTo>
                    <a:pt x="10" y="63"/>
                    <a:pt x="10" y="63"/>
                    <a:pt x="10" y="63"/>
                  </a:cubicBezTo>
                  <a:cubicBezTo>
                    <a:pt x="9" y="63"/>
                    <a:pt x="9" y="63"/>
                    <a:pt x="9" y="63"/>
                  </a:cubicBezTo>
                  <a:cubicBezTo>
                    <a:pt x="9" y="62"/>
                    <a:pt x="9" y="62"/>
                    <a:pt x="9" y="62"/>
                  </a:cubicBezTo>
                  <a:cubicBezTo>
                    <a:pt x="8" y="63"/>
                    <a:pt x="8" y="63"/>
                    <a:pt x="8" y="63"/>
                  </a:cubicBezTo>
                  <a:cubicBezTo>
                    <a:pt x="8" y="63"/>
                    <a:pt x="8" y="63"/>
                    <a:pt x="8" y="63"/>
                  </a:cubicBezTo>
                  <a:cubicBezTo>
                    <a:pt x="8" y="64"/>
                    <a:pt x="8" y="64"/>
                    <a:pt x="8" y="64"/>
                  </a:cubicBezTo>
                  <a:cubicBezTo>
                    <a:pt x="9" y="64"/>
                    <a:pt x="9" y="64"/>
                    <a:pt x="9" y="64"/>
                  </a:cubicBezTo>
                  <a:cubicBezTo>
                    <a:pt x="10" y="64"/>
                    <a:pt x="10" y="64"/>
                    <a:pt x="10" y="64"/>
                  </a:cubicBezTo>
                  <a:cubicBezTo>
                    <a:pt x="10" y="64"/>
                    <a:pt x="10" y="64"/>
                    <a:pt x="10" y="64"/>
                  </a:cubicBezTo>
                  <a:cubicBezTo>
                    <a:pt x="10" y="64"/>
                    <a:pt x="10" y="64"/>
                    <a:pt x="10" y="64"/>
                  </a:cubicBezTo>
                  <a:cubicBezTo>
                    <a:pt x="10" y="65"/>
                    <a:pt x="10" y="65"/>
                    <a:pt x="10" y="65"/>
                  </a:cubicBezTo>
                  <a:cubicBezTo>
                    <a:pt x="11" y="64"/>
                    <a:pt x="11" y="64"/>
                    <a:pt x="11" y="64"/>
                  </a:cubicBezTo>
                  <a:cubicBezTo>
                    <a:pt x="12" y="64"/>
                    <a:pt x="12" y="64"/>
                    <a:pt x="12" y="64"/>
                  </a:cubicBezTo>
                  <a:cubicBezTo>
                    <a:pt x="11" y="65"/>
                    <a:pt x="11" y="65"/>
                    <a:pt x="11" y="65"/>
                  </a:cubicBezTo>
                  <a:cubicBezTo>
                    <a:pt x="10" y="65"/>
                    <a:pt x="10" y="65"/>
                    <a:pt x="10" y="65"/>
                  </a:cubicBezTo>
                  <a:cubicBezTo>
                    <a:pt x="10" y="66"/>
                    <a:pt x="10" y="66"/>
                    <a:pt x="10" y="66"/>
                  </a:cubicBezTo>
                  <a:cubicBezTo>
                    <a:pt x="9" y="66"/>
                    <a:pt x="9" y="66"/>
                    <a:pt x="9" y="66"/>
                  </a:cubicBezTo>
                  <a:cubicBezTo>
                    <a:pt x="8" y="65"/>
                    <a:pt x="8" y="65"/>
                    <a:pt x="8" y="65"/>
                  </a:cubicBezTo>
                  <a:cubicBezTo>
                    <a:pt x="8" y="65"/>
                    <a:pt x="8" y="65"/>
                    <a:pt x="8" y="65"/>
                  </a:cubicBezTo>
                  <a:cubicBezTo>
                    <a:pt x="7" y="65"/>
                    <a:pt x="7" y="65"/>
                    <a:pt x="7" y="65"/>
                  </a:cubicBezTo>
                  <a:cubicBezTo>
                    <a:pt x="7" y="64"/>
                    <a:pt x="7" y="64"/>
                    <a:pt x="7" y="64"/>
                  </a:cubicBezTo>
                  <a:cubicBezTo>
                    <a:pt x="6" y="65"/>
                    <a:pt x="6" y="65"/>
                    <a:pt x="6" y="65"/>
                  </a:cubicBezTo>
                  <a:cubicBezTo>
                    <a:pt x="6" y="65"/>
                    <a:pt x="6" y="65"/>
                    <a:pt x="6" y="65"/>
                  </a:cubicBezTo>
                  <a:cubicBezTo>
                    <a:pt x="5" y="65"/>
                    <a:pt x="5" y="65"/>
                    <a:pt x="5" y="65"/>
                  </a:cubicBezTo>
                  <a:cubicBezTo>
                    <a:pt x="5" y="65"/>
                    <a:pt x="5" y="65"/>
                    <a:pt x="5" y="65"/>
                  </a:cubicBezTo>
                  <a:cubicBezTo>
                    <a:pt x="7" y="65"/>
                    <a:pt x="7" y="65"/>
                    <a:pt x="7" y="65"/>
                  </a:cubicBezTo>
                  <a:cubicBezTo>
                    <a:pt x="7" y="66"/>
                    <a:pt x="7" y="66"/>
                    <a:pt x="7" y="66"/>
                  </a:cubicBezTo>
                  <a:cubicBezTo>
                    <a:pt x="8" y="66"/>
                    <a:pt x="8" y="66"/>
                    <a:pt x="8" y="66"/>
                  </a:cubicBezTo>
                  <a:cubicBezTo>
                    <a:pt x="8" y="67"/>
                    <a:pt x="8" y="67"/>
                    <a:pt x="8" y="67"/>
                  </a:cubicBezTo>
                  <a:cubicBezTo>
                    <a:pt x="9" y="68"/>
                    <a:pt x="9" y="68"/>
                    <a:pt x="9" y="68"/>
                  </a:cubicBezTo>
                  <a:cubicBezTo>
                    <a:pt x="8" y="68"/>
                    <a:pt x="8" y="68"/>
                    <a:pt x="8" y="68"/>
                  </a:cubicBezTo>
                  <a:cubicBezTo>
                    <a:pt x="8" y="68"/>
                    <a:pt x="8" y="68"/>
                    <a:pt x="8" y="68"/>
                  </a:cubicBezTo>
                  <a:cubicBezTo>
                    <a:pt x="8" y="67"/>
                    <a:pt x="8" y="67"/>
                    <a:pt x="8" y="67"/>
                  </a:cubicBezTo>
                  <a:cubicBezTo>
                    <a:pt x="7" y="66"/>
                    <a:pt x="7" y="66"/>
                    <a:pt x="7" y="66"/>
                  </a:cubicBezTo>
                  <a:cubicBezTo>
                    <a:pt x="6" y="66"/>
                    <a:pt x="6" y="66"/>
                    <a:pt x="6" y="66"/>
                  </a:cubicBezTo>
                  <a:cubicBezTo>
                    <a:pt x="6" y="67"/>
                    <a:pt x="6" y="67"/>
                    <a:pt x="6" y="67"/>
                  </a:cubicBezTo>
                  <a:cubicBezTo>
                    <a:pt x="6" y="67"/>
                    <a:pt x="6" y="67"/>
                    <a:pt x="6" y="67"/>
                  </a:cubicBezTo>
                  <a:cubicBezTo>
                    <a:pt x="5" y="67"/>
                    <a:pt x="5" y="67"/>
                    <a:pt x="5" y="67"/>
                  </a:cubicBezTo>
                  <a:cubicBezTo>
                    <a:pt x="4" y="68"/>
                    <a:pt x="4" y="68"/>
                    <a:pt x="4" y="68"/>
                  </a:cubicBezTo>
                  <a:cubicBezTo>
                    <a:pt x="5" y="68"/>
                    <a:pt x="5" y="68"/>
                    <a:pt x="5" y="68"/>
                  </a:cubicBezTo>
                  <a:cubicBezTo>
                    <a:pt x="5" y="68"/>
                    <a:pt x="5" y="68"/>
                    <a:pt x="5" y="68"/>
                  </a:cubicBezTo>
                  <a:cubicBezTo>
                    <a:pt x="4" y="68"/>
                    <a:pt x="4" y="68"/>
                    <a:pt x="4" y="68"/>
                  </a:cubicBezTo>
                  <a:cubicBezTo>
                    <a:pt x="4" y="68"/>
                    <a:pt x="4" y="68"/>
                    <a:pt x="4" y="68"/>
                  </a:cubicBezTo>
                  <a:cubicBezTo>
                    <a:pt x="3" y="68"/>
                    <a:pt x="3" y="68"/>
                    <a:pt x="3" y="68"/>
                  </a:cubicBezTo>
                  <a:cubicBezTo>
                    <a:pt x="3" y="68"/>
                    <a:pt x="3" y="68"/>
                    <a:pt x="3" y="68"/>
                  </a:cubicBezTo>
                  <a:cubicBezTo>
                    <a:pt x="2" y="69"/>
                    <a:pt x="2" y="69"/>
                    <a:pt x="2" y="69"/>
                  </a:cubicBezTo>
                  <a:cubicBezTo>
                    <a:pt x="2" y="68"/>
                    <a:pt x="2" y="68"/>
                    <a:pt x="2" y="68"/>
                  </a:cubicBezTo>
                  <a:cubicBezTo>
                    <a:pt x="1" y="67"/>
                    <a:pt x="1" y="67"/>
                    <a:pt x="1" y="67"/>
                  </a:cubicBezTo>
                  <a:cubicBezTo>
                    <a:pt x="1" y="67"/>
                    <a:pt x="1" y="67"/>
                    <a:pt x="1" y="67"/>
                  </a:cubicBezTo>
                  <a:cubicBezTo>
                    <a:pt x="1" y="68"/>
                    <a:pt x="1" y="68"/>
                    <a:pt x="1" y="68"/>
                  </a:cubicBezTo>
                  <a:cubicBezTo>
                    <a:pt x="2" y="69"/>
                    <a:pt x="2" y="69"/>
                    <a:pt x="2" y="69"/>
                  </a:cubicBezTo>
                  <a:cubicBezTo>
                    <a:pt x="2" y="69"/>
                    <a:pt x="2" y="69"/>
                    <a:pt x="2" y="69"/>
                  </a:cubicBezTo>
                  <a:cubicBezTo>
                    <a:pt x="2" y="69"/>
                    <a:pt x="2" y="69"/>
                    <a:pt x="2" y="69"/>
                  </a:cubicBezTo>
                  <a:cubicBezTo>
                    <a:pt x="3" y="69"/>
                    <a:pt x="3" y="69"/>
                    <a:pt x="3" y="69"/>
                  </a:cubicBezTo>
                  <a:cubicBezTo>
                    <a:pt x="4" y="69"/>
                    <a:pt x="4" y="69"/>
                    <a:pt x="4" y="69"/>
                  </a:cubicBezTo>
                  <a:cubicBezTo>
                    <a:pt x="5" y="70"/>
                    <a:pt x="5" y="70"/>
                    <a:pt x="5" y="70"/>
                  </a:cubicBezTo>
                  <a:cubicBezTo>
                    <a:pt x="6" y="70"/>
                    <a:pt x="6" y="70"/>
                    <a:pt x="6" y="70"/>
                  </a:cubicBezTo>
                  <a:cubicBezTo>
                    <a:pt x="7" y="70"/>
                    <a:pt x="7" y="70"/>
                    <a:pt x="7" y="70"/>
                  </a:cubicBezTo>
                  <a:cubicBezTo>
                    <a:pt x="7" y="70"/>
                    <a:pt x="7" y="70"/>
                    <a:pt x="7" y="70"/>
                  </a:cubicBezTo>
                  <a:cubicBezTo>
                    <a:pt x="7" y="70"/>
                    <a:pt x="7" y="70"/>
                    <a:pt x="7" y="70"/>
                  </a:cubicBezTo>
                  <a:cubicBezTo>
                    <a:pt x="5" y="70"/>
                    <a:pt x="5" y="70"/>
                    <a:pt x="5" y="70"/>
                  </a:cubicBezTo>
                  <a:cubicBezTo>
                    <a:pt x="5" y="70"/>
                    <a:pt x="5" y="70"/>
                    <a:pt x="5" y="70"/>
                  </a:cubicBezTo>
                  <a:cubicBezTo>
                    <a:pt x="4" y="70"/>
                    <a:pt x="4" y="70"/>
                    <a:pt x="4" y="70"/>
                  </a:cubicBezTo>
                  <a:cubicBezTo>
                    <a:pt x="3" y="70"/>
                    <a:pt x="3" y="70"/>
                    <a:pt x="3" y="70"/>
                  </a:cubicBezTo>
                  <a:cubicBezTo>
                    <a:pt x="2" y="70"/>
                    <a:pt x="2" y="70"/>
                    <a:pt x="2" y="70"/>
                  </a:cubicBezTo>
                  <a:cubicBezTo>
                    <a:pt x="2" y="70"/>
                    <a:pt x="2" y="70"/>
                    <a:pt x="2" y="70"/>
                  </a:cubicBezTo>
                  <a:cubicBezTo>
                    <a:pt x="1" y="70"/>
                    <a:pt x="1" y="70"/>
                    <a:pt x="1" y="70"/>
                  </a:cubicBezTo>
                  <a:cubicBezTo>
                    <a:pt x="1" y="71"/>
                    <a:pt x="1" y="71"/>
                    <a:pt x="1" y="71"/>
                  </a:cubicBezTo>
                  <a:cubicBezTo>
                    <a:pt x="2" y="71"/>
                    <a:pt x="2" y="71"/>
                    <a:pt x="2" y="71"/>
                  </a:cubicBezTo>
                  <a:cubicBezTo>
                    <a:pt x="2" y="72"/>
                    <a:pt x="2" y="72"/>
                    <a:pt x="2" y="72"/>
                  </a:cubicBezTo>
                  <a:cubicBezTo>
                    <a:pt x="2" y="72"/>
                    <a:pt x="2" y="72"/>
                    <a:pt x="2" y="72"/>
                  </a:cubicBezTo>
                  <a:cubicBezTo>
                    <a:pt x="3" y="72"/>
                    <a:pt x="3" y="72"/>
                    <a:pt x="3" y="72"/>
                  </a:cubicBezTo>
                  <a:cubicBezTo>
                    <a:pt x="4" y="72"/>
                    <a:pt x="4" y="72"/>
                    <a:pt x="4" y="72"/>
                  </a:cubicBezTo>
                  <a:cubicBezTo>
                    <a:pt x="3" y="72"/>
                    <a:pt x="3" y="72"/>
                    <a:pt x="3" y="72"/>
                  </a:cubicBezTo>
                  <a:cubicBezTo>
                    <a:pt x="2" y="72"/>
                    <a:pt x="2" y="72"/>
                    <a:pt x="2" y="72"/>
                  </a:cubicBezTo>
                  <a:cubicBezTo>
                    <a:pt x="2" y="72"/>
                    <a:pt x="2" y="72"/>
                    <a:pt x="2" y="72"/>
                  </a:cubicBezTo>
                  <a:cubicBezTo>
                    <a:pt x="1" y="72"/>
                    <a:pt x="1" y="72"/>
                    <a:pt x="1" y="72"/>
                  </a:cubicBezTo>
                  <a:cubicBezTo>
                    <a:pt x="1" y="73"/>
                    <a:pt x="1" y="73"/>
                    <a:pt x="1" y="73"/>
                  </a:cubicBezTo>
                  <a:cubicBezTo>
                    <a:pt x="2" y="73"/>
                    <a:pt x="2" y="73"/>
                    <a:pt x="2" y="73"/>
                  </a:cubicBezTo>
                  <a:cubicBezTo>
                    <a:pt x="2" y="73"/>
                    <a:pt x="2" y="73"/>
                    <a:pt x="2" y="73"/>
                  </a:cubicBezTo>
                  <a:cubicBezTo>
                    <a:pt x="1" y="73"/>
                    <a:pt x="1" y="73"/>
                    <a:pt x="1" y="73"/>
                  </a:cubicBezTo>
                  <a:cubicBezTo>
                    <a:pt x="1" y="73"/>
                    <a:pt x="1" y="73"/>
                    <a:pt x="1" y="73"/>
                  </a:cubicBezTo>
                  <a:cubicBezTo>
                    <a:pt x="1" y="74"/>
                    <a:pt x="1" y="74"/>
                    <a:pt x="1" y="74"/>
                  </a:cubicBezTo>
                  <a:cubicBezTo>
                    <a:pt x="2" y="74"/>
                    <a:pt x="2" y="74"/>
                    <a:pt x="2" y="74"/>
                  </a:cubicBezTo>
                  <a:cubicBezTo>
                    <a:pt x="2" y="74"/>
                    <a:pt x="2" y="74"/>
                    <a:pt x="2" y="74"/>
                  </a:cubicBezTo>
                  <a:cubicBezTo>
                    <a:pt x="3" y="74"/>
                    <a:pt x="3" y="74"/>
                    <a:pt x="3" y="74"/>
                  </a:cubicBezTo>
                  <a:cubicBezTo>
                    <a:pt x="3" y="74"/>
                    <a:pt x="3" y="74"/>
                    <a:pt x="3" y="74"/>
                  </a:cubicBezTo>
                  <a:cubicBezTo>
                    <a:pt x="5" y="74"/>
                    <a:pt x="5" y="74"/>
                    <a:pt x="5" y="74"/>
                  </a:cubicBezTo>
                  <a:cubicBezTo>
                    <a:pt x="6" y="74"/>
                    <a:pt x="6" y="74"/>
                    <a:pt x="6" y="74"/>
                  </a:cubicBezTo>
                  <a:cubicBezTo>
                    <a:pt x="6" y="74"/>
                    <a:pt x="6" y="74"/>
                    <a:pt x="6" y="74"/>
                  </a:cubicBezTo>
                  <a:cubicBezTo>
                    <a:pt x="7" y="74"/>
                    <a:pt x="7" y="74"/>
                    <a:pt x="7" y="74"/>
                  </a:cubicBezTo>
                  <a:cubicBezTo>
                    <a:pt x="7" y="73"/>
                    <a:pt x="7" y="73"/>
                    <a:pt x="7" y="73"/>
                  </a:cubicBezTo>
                  <a:cubicBezTo>
                    <a:pt x="7" y="73"/>
                    <a:pt x="7" y="73"/>
                    <a:pt x="7" y="73"/>
                  </a:cubicBezTo>
                  <a:cubicBezTo>
                    <a:pt x="7" y="74"/>
                    <a:pt x="7" y="74"/>
                    <a:pt x="7" y="74"/>
                  </a:cubicBezTo>
                  <a:cubicBezTo>
                    <a:pt x="8" y="74"/>
                    <a:pt x="8" y="74"/>
                    <a:pt x="8" y="74"/>
                  </a:cubicBezTo>
                  <a:cubicBezTo>
                    <a:pt x="9" y="73"/>
                    <a:pt x="9" y="73"/>
                    <a:pt x="9" y="73"/>
                  </a:cubicBezTo>
                  <a:cubicBezTo>
                    <a:pt x="10" y="73"/>
                    <a:pt x="10" y="73"/>
                    <a:pt x="10" y="73"/>
                  </a:cubicBezTo>
                  <a:cubicBezTo>
                    <a:pt x="9" y="73"/>
                    <a:pt x="9" y="73"/>
                    <a:pt x="9" y="73"/>
                  </a:cubicBezTo>
                  <a:cubicBezTo>
                    <a:pt x="9" y="74"/>
                    <a:pt x="9" y="74"/>
                    <a:pt x="9" y="74"/>
                  </a:cubicBezTo>
                  <a:cubicBezTo>
                    <a:pt x="10" y="74"/>
                    <a:pt x="10" y="74"/>
                    <a:pt x="10" y="74"/>
                  </a:cubicBezTo>
                  <a:cubicBezTo>
                    <a:pt x="10" y="74"/>
                    <a:pt x="10" y="74"/>
                    <a:pt x="10" y="74"/>
                  </a:cubicBezTo>
                  <a:cubicBezTo>
                    <a:pt x="10" y="73"/>
                    <a:pt x="10" y="73"/>
                    <a:pt x="10" y="73"/>
                  </a:cubicBezTo>
                  <a:cubicBezTo>
                    <a:pt x="11" y="72"/>
                    <a:pt x="11" y="72"/>
                    <a:pt x="11" y="72"/>
                  </a:cubicBezTo>
                  <a:cubicBezTo>
                    <a:pt x="10" y="73"/>
                    <a:pt x="10" y="73"/>
                    <a:pt x="10" y="73"/>
                  </a:cubicBezTo>
                  <a:cubicBezTo>
                    <a:pt x="11" y="74"/>
                    <a:pt x="11" y="74"/>
                    <a:pt x="11" y="74"/>
                  </a:cubicBezTo>
                  <a:cubicBezTo>
                    <a:pt x="11" y="74"/>
                    <a:pt x="11" y="74"/>
                    <a:pt x="11" y="74"/>
                  </a:cubicBezTo>
                  <a:cubicBezTo>
                    <a:pt x="9" y="75"/>
                    <a:pt x="9" y="75"/>
                    <a:pt x="9" y="75"/>
                  </a:cubicBezTo>
                  <a:cubicBezTo>
                    <a:pt x="9" y="75"/>
                    <a:pt x="9" y="75"/>
                    <a:pt x="9" y="75"/>
                  </a:cubicBezTo>
                  <a:cubicBezTo>
                    <a:pt x="9" y="75"/>
                    <a:pt x="9" y="75"/>
                    <a:pt x="9" y="75"/>
                  </a:cubicBezTo>
                  <a:cubicBezTo>
                    <a:pt x="9" y="76"/>
                    <a:pt x="9" y="76"/>
                    <a:pt x="9" y="76"/>
                  </a:cubicBezTo>
                  <a:cubicBezTo>
                    <a:pt x="8" y="76"/>
                    <a:pt x="8" y="76"/>
                    <a:pt x="8" y="76"/>
                  </a:cubicBezTo>
                  <a:cubicBezTo>
                    <a:pt x="8" y="75"/>
                    <a:pt x="8" y="75"/>
                    <a:pt x="8" y="75"/>
                  </a:cubicBezTo>
                  <a:cubicBezTo>
                    <a:pt x="8" y="75"/>
                    <a:pt x="8" y="75"/>
                    <a:pt x="8" y="75"/>
                  </a:cubicBezTo>
                  <a:cubicBezTo>
                    <a:pt x="8" y="74"/>
                    <a:pt x="8" y="74"/>
                    <a:pt x="8" y="74"/>
                  </a:cubicBezTo>
                  <a:cubicBezTo>
                    <a:pt x="7" y="74"/>
                    <a:pt x="7" y="74"/>
                    <a:pt x="7" y="74"/>
                  </a:cubicBezTo>
                  <a:cubicBezTo>
                    <a:pt x="6" y="75"/>
                    <a:pt x="6" y="75"/>
                    <a:pt x="6" y="75"/>
                  </a:cubicBezTo>
                  <a:cubicBezTo>
                    <a:pt x="6" y="75"/>
                    <a:pt x="6" y="75"/>
                    <a:pt x="6" y="75"/>
                  </a:cubicBezTo>
                  <a:cubicBezTo>
                    <a:pt x="6" y="75"/>
                    <a:pt x="6" y="75"/>
                    <a:pt x="6" y="75"/>
                  </a:cubicBezTo>
                  <a:cubicBezTo>
                    <a:pt x="5" y="75"/>
                    <a:pt x="5" y="75"/>
                    <a:pt x="5" y="75"/>
                  </a:cubicBezTo>
                  <a:cubicBezTo>
                    <a:pt x="4" y="75"/>
                    <a:pt x="4" y="75"/>
                    <a:pt x="4" y="75"/>
                  </a:cubicBezTo>
                  <a:cubicBezTo>
                    <a:pt x="3" y="75"/>
                    <a:pt x="3" y="75"/>
                    <a:pt x="3" y="75"/>
                  </a:cubicBezTo>
                  <a:cubicBezTo>
                    <a:pt x="2" y="75"/>
                    <a:pt x="2" y="75"/>
                    <a:pt x="2" y="75"/>
                  </a:cubicBezTo>
                  <a:cubicBezTo>
                    <a:pt x="2" y="75"/>
                    <a:pt x="2" y="75"/>
                    <a:pt x="2" y="75"/>
                  </a:cubicBezTo>
                  <a:cubicBezTo>
                    <a:pt x="1" y="75"/>
                    <a:pt x="1" y="75"/>
                    <a:pt x="1" y="75"/>
                  </a:cubicBezTo>
                  <a:cubicBezTo>
                    <a:pt x="1" y="75"/>
                    <a:pt x="1" y="75"/>
                    <a:pt x="1" y="75"/>
                  </a:cubicBezTo>
                  <a:cubicBezTo>
                    <a:pt x="1" y="76"/>
                    <a:pt x="1" y="76"/>
                    <a:pt x="1" y="76"/>
                  </a:cubicBezTo>
                  <a:cubicBezTo>
                    <a:pt x="1" y="76"/>
                    <a:pt x="1" y="76"/>
                    <a:pt x="1" y="76"/>
                  </a:cubicBezTo>
                  <a:cubicBezTo>
                    <a:pt x="1" y="76"/>
                    <a:pt x="1" y="76"/>
                    <a:pt x="1" y="76"/>
                  </a:cubicBezTo>
                  <a:cubicBezTo>
                    <a:pt x="2" y="76"/>
                    <a:pt x="2" y="76"/>
                    <a:pt x="2" y="76"/>
                  </a:cubicBezTo>
                  <a:cubicBezTo>
                    <a:pt x="2" y="76"/>
                    <a:pt x="2" y="76"/>
                    <a:pt x="2" y="76"/>
                  </a:cubicBezTo>
                  <a:cubicBezTo>
                    <a:pt x="3" y="76"/>
                    <a:pt x="3" y="76"/>
                    <a:pt x="3" y="76"/>
                  </a:cubicBezTo>
                  <a:cubicBezTo>
                    <a:pt x="2" y="76"/>
                    <a:pt x="2" y="76"/>
                    <a:pt x="2" y="76"/>
                  </a:cubicBezTo>
                  <a:cubicBezTo>
                    <a:pt x="2" y="77"/>
                    <a:pt x="2" y="77"/>
                    <a:pt x="2" y="77"/>
                  </a:cubicBezTo>
                  <a:cubicBezTo>
                    <a:pt x="2" y="77"/>
                    <a:pt x="2" y="77"/>
                    <a:pt x="2" y="77"/>
                  </a:cubicBezTo>
                  <a:cubicBezTo>
                    <a:pt x="1" y="77"/>
                    <a:pt x="1" y="77"/>
                    <a:pt x="1" y="77"/>
                  </a:cubicBezTo>
                  <a:cubicBezTo>
                    <a:pt x="2" y="78"/>
                    <a:pt x="2" y="78"/>
                    <a:pt x="2" y="78"/>
                  </a:cubicBezTo>
                  <a:cubicBezTo>
                    <a:pt x="2" y="78"/>
                    <a:pt x="2" y="78"/>
                    <a:pt x="2" y="78"/>
                  </a:cubicBezTo>
                  <a:cubicBezTo>
                    <a:pt x="3" y="77"/>
                    <a:pt x="3" y="77"/>
                    <a:pt x="3" y="77"/>
                  </a:cubicBezTo>
                  <a:cubicBezTo>
                    <a:pt x="4" y="77"/>
                    <a:pt x="4" y="77"/>
                    <a:pt x="4" y="77"/>
                  </a:cubicBezTo>
                  <a:cubicBezTo>
                    <a:pt x="4" y="78"/>
                    <a:pt x="4" y="78"/>
                    <a:pt x="4" y="78"/>
                  </a:cubicBezTo>
                  <a:cubicBezTo>
                    <a:pt x="4" y="78"/>
                    <a:pt x="4" y="78"/>
                    <a:pt x="4" y="78"/>
                  </a:cubicBezTo>
                  <a:cubicBezTo>
                    <a:pt x="3" y="79"/>
                    <a:pt x="3" y="79"/>
                    <a:pt x="3" y="79"/>
                  </a:cubicBezTo>
                  <a:cubicBezTo>
                    <a:pt x="3" y="79"/>
                    <a:pt x="3" y="79"/>
                    <a:pt x="3" y="79"/>
                  </a:cubicBezTo>
                  <a:cubicBezTo>
                    <a:pt x="4" y="79"/>
                    <a:pt x="4" y="79"/>
                    <a:pt x="4" y="79"/>
                  </a:cubicBezTo>
                  <a:cubicBezTo>
                    <a:pt x="4" y="80"/>
                    <a:pt x="4" y="80"/>
                    <a:pt x="4" y="80"/>
                  </a:cubicBezTo>
                  <a:cubicBezTo>
                    <a:pt x="4" y="80"/>
                    <a:pt x="4" y="80"/>
                    <a:pt x="4" y="80"/>
                  </a:cubicBezTo>
                  <a:cubicBezTo>
                    <a:pt x="4" y="81"/>
                    <a:pt x="4" y="81"/>
                    <a:pt x="4" y="81"/>
                  </a:cubicBezTo>
                  <a:cubicBezTo>
                    <a:pt x="4" y="81"/>
                    <a:pt x="4" y="81"/>
                    <a:pt x="4" y="81"/>
                  </a:cubicBezTo>
                  <a:cubicBezTo>
                    <a:pt x="5" y="80"/>
                    <a:pt x="5" y="80"/>
                    <a:pt x="5" y="80"/>
                  </a:cubicBezTo>
                  <a:cubicBezTo>
                    <a:pt x="5" y="80"/>
                    <a:pt x="5" y="80"/>
                    <a:pt x="5" y="80"/>
                  </a:cubicBezTo>
                  <a:cubicBezTo>
                    <a:pt x="5" y="79"/>
                    <a:pt x="5" y="79"/>
                    <a:pt x="5" y="79"/>
                  </a:cubicBezTo>
                  <a:cubicBezTo>
                    <a:pt x="7" y="78"/>
                    <a:pt x="7" y="78"/>
                    <a:pt x="7" y="78"/>
                  </a:cubicBezTo>
                  <a:cubicBezTo>
                    <a:pt x="8" y="78"/>
                    <a:pt x="8" y="78"/>
                    <a:pt x="8" y="78"/>
                  </a:cubicBezTo>
                  <a:cubicBezTo>
                    <a:pt x="8" y="78"/>
                    <a:pt x="8" y="78"/>
                    <a:pt x="8" y="78"/>
                  </a:cubicBezTo>
                  <a:cubicBezTo>
                    <a:pt x="8" y="79"/>
                    <a:pt x="8" y="79"/>
                    <a:pt x="8" y="79"/>
                  </a:cubicBezTo>
                  <a:cubicBezTo>
                    <a:pt x="7" y="79"/>
                    <a:pt x="7" y="79"/>
                    <a:pt x="7" y="79"/>
                  </a:cubicBezTo>
                  <a:cubicBezTo>
                    <a:pt x="7" y="80"/>
                    <a:pt x="7" y="80"/>
                    <a:pt x="7" y="80"/>
                  </a:cubicBezTo>
                  <a:cubicBezTo>
                    <a:pt x="7" y="81"/>
                    <a:pt x="7" y="81"/>
                    <a:pt x="7" y="81"/>
                  </a:cubicBezTo>
                  <a:cubicBezTo>
                    <a:pt x="7" y="80"/>
                    <a:pt x="7" y="80"/>
                    <a:pt x="7" y="80"/>
                  </a:cubicBezTo>
                  <a:cubicBezTo>
                    <a:pt x="7" y="79"/>
                    <a:pt x="7" y="79"/>
                    <a:pt x="7" y="79"/>
                  </a:cubicBezTo>
                  <a:cubicBezTo>
                    <a:pt x="6" y="79"/>
                    <a:pt x="6" y="79"/>
                    <a:pt x="6" y="79"/>
                  </a:cubicBezTo>
                  <a:cubicBezTo>
                    <a:pt x="6" y="80"/>
                    <a:pt x="6" y="80"/>
                    <a:pt x="6" y="80"/>
                  </a:cubicBezTo>
                  <a:cubicBezTo>
                    <a:pt x="5" y="80"/>
                    <a:pt x="5" y="80"/>
                    <a:pt x="5" y="80"/>
                  </a:cubicBezTo>
                  <a:cubicBezTo>
                    <a:pt x="6" y="81"/>
                    <a:pt x="6" y="81"/>
                    <a:pt x="6" y="81"/>
                  </a:cubicBezTo>
                  <a:cubicBezTo>
                    <a:pt x="5" y="81"/>
                    <a:pt x="5" y="81"/>
                    <a:pt x="5" y="81"/>
                  </a:cubicBezTo>
                  <a:cubicBezTo>
                    <a:pt x="5" y="81"/>
                    <a:pt x="5" y="81"/>
                    <a:pt x="5" y="81"/>
                  </a:cubicBezTo>
                  <a:cubicBezTo>
                    <a:pt x="4" y="82"/>
                    <a:pt x="4" y="82"/>
                    <a:pt x="4" y="82"/>
                  </a:cubicBezTo>
                  <a:cubicBezTo>
                    <a:pt x="5" y="82"/>
                    <a:pt x="5" y="82"/>
                    <a:pt x="5" y="82"/>
                  </a:cubicBezTo>
                  <a:cubicBezTo>
                    <a:pt x="6" y="82"/>
                    <a:pt x="6" y="82"/>
                    <a:pt x="6" y="82"/>
                  </a:cubicBezTo>
                  <a:cubicBezTo>
                    <a:pt x="6" y="83"/>
                    <a:pt x="6" y="83"/>
                    <a:pt x="6" y="83"/>
                  </a:cubicBezTo>
                  <a:cubicBezTo>
                    <a:pt x="5" y="83"/>
                    <a:pt x="5" y="83"/>
                    <a:pt x="5" y="83"/>
                  </a:cubicBezTo>
                  <a:cubicBezTo>
                    <a:pt x="5" y="83"/>
                    <a:pt x="5" y="83"/>
                    <a:pt x="5" y="83"/>
                  </a:cubicBezTo>
                  <a:cubicBezTo>
                    <a:pt x="5" y="84"/>
                    <a:pt x="5" y="84"/>
                    <a:pt x="5" y="84"/>
                  </a:cubicBezTo>
                  <a:cubicBezTo>
                    <a:pt x="4" y="83"/>
                    <a:pt x="4" y="83"/>
                    <a:pt x="4" y="83"/>
                  </a:cubicBezTo>
                  <a:cubicBezTo>
                    <a:pt x="4" y="83"/>
                    <a:pt x="4" y="83"/>
                    <a:pt x="4" y="83"/>
                  </a:cubicBezTo>
                  <a:cubicBezTo>
                    <a:pt x="4" y="84"/>
                    <a:pt x="4" y="84"/>
                    <a:pt x="4" y="84"/>
                  </a:cubicBezTo>
                  <a:cubicBezTo>
                    <a:pt x="3" y="83"/>
                    <a:pt x="3" y="83"/>
                    <a:pt x="3" y="83"/>
                  </a:cubicBezTo>
                  <a:cubicBezTo>
                    <a:pt x="3" y="84"/>
                    <a:pt x="3" y="84"/>
                    <a:pt x="3" y="84"/>
                  </a:cubicBezTo>
                  <a:cubicBezTo>
                    <a:pt x="2" y="84"/>
                    <a:pt x="2" y="84"/>
                    <a:pt x="2" y="84"/>
                  </a:cubicBezTo>
                  <a:cubicBezTo>
                    <a:pt x="2" y="85"/>
                    <a:pt x="2" y="85"/>
                    <a:pt x="2" y="85"/>
                  </a:cubicBezTo>
                  <a:cubicBezTo>
                    <a:pt x="3" y="86"/>
                    <a:pt x="3" y="86"/>
                    <a:pt x="3" y="86"/>
                  </a:cubicBezTo>
                  <a:cubicBezTo>
                    <a:pt x="4" y="86"/>
                    <a:pt x="4" y="86"/>
                    <a:pt x="4" y="86"/>
                  </a:cubicBezTo>
                  <a:cubicBezTo>
                    <a:pt x="4" y="86"/>
                    <a:pt x="4" y="86"/>
                    <a:pt x="4" y="86"/>
                  </a:cubicBezTo>
                  <a:cubicBezTo>
                    <a:pt x="5" y="86"/>
                    <a:pt x="5" y="86"/>
                    <a:pt x="5" y="86"/>
                  </a:cubicBezTo>
                  <a:cubicBezTo>
                    <a:pt x="4" y="85"/>
                    <a:pt x="4" y="85"/>
                    <a:pt x="4" y="85"/>
                  </a:cubicBezTo>
                  <a:cubicBezTo>
                    <a:pt x="5" y="85"/>
                    <a:pt x="5" y="85"/>
                    <a:pt x="5" y="85"/>
                  </a:cubicBezTo>
                  <a:cubicBezTo>
                    <a:pt x="6" y="85"/>
                    <a:pt x="6" y="85"/>
                    <a:pt x="6" y="85"/>
                  </a:cubicBezTo>
                  <a:cubicBezTo>
                    <a:pt x="5" y="85"/>
                    <a:pt x="5" y="85"/>
                    <a:pt x="5" y="85"/>
                  </a:cubicBezTo>
                  <a:cubicBezTo>
                    <a:pt x="6" y="86"/>
                    <a:pt x="6" y="86"/>
                    <a:pt x="6" y="86"/>
                  </a:cubicBezTo>
                  <a:cubicBezTo>
                    <a:pt x="6" y="87"/>
                    <a:pt x="6" y="87"/>
                    <a:pt x="6" y="87"/>
                  </a:cubicBezTo>
                  <a:cubicBezTo>
                    <a:pt x="5" y="87"/>
                    <a:pt x="5" y="87"/>
                    <a:pt x="5" y="87"/>
                  </a:cubicBezTo>
                  <a:cubicBezTo>
                    <a:pt x="6" y="88"/>
                    <a:pt x="6" y="88"/>
                    <a:pt x="6" y="88"/>
                  </a:cubicBezTo>
                  <a:cubicBezTo>
                    <a:pt x="6" y="88"/>
                    <a:pt x="6" y="88"/>
                    <a:pt x="6" y="88"/>
                  </a:cubicBezTo>
                  <a:cubicBezTo>
                    <a:pt x="7" y="87"/>
                    <a:pt x="7" y="87"/>
                    <a:pt x="7" y="87"/>
                  </a:cubicBezTo>
                  <a:cubicBezTo>
                    <a:pt x="8" y="88"/>
                    <a:pt x="8" y="88"/>
                    <a:pt x="8" y="88"/>
                  </a:cubicBezTo>
                  <a:cubicBezTo>
                    <a:pt x="7" y="88"/>
                    <a:pt x="7" y="88"/>
                    <a:pt x="7" y="88"/>
                  </a:cubicBezTo>
                  <a:cubicBezTo>
                    <a:pt x="6" y="88"/>
                    <a:pt x="6" y="88"/>
                    <a:pt x="6" y="88"/>
                  </a:cubicBezTo>
                  <a:cubicBezTo>
                    <a:pt x="7" y="89"/>
                    <a:pt x="7" y="89"/>
                    <a:pt x="7" y="89"/>
                  </a:cubicBezTo>
                  <a:cubicBezTo>
                    <a:pt x="7" y="89"/>
                    <a:pt x="7" y="89"/>
                    <a:pt x="7" y="89"/>
                  </a:cubicBezTo>
                  <a:cubicBezTo>
                    <a:pt x="5" y="88"/>
                    <a:pt x="5" y="88"/>
                    <a:pt x="5" y="88"/>
                  </a:cubicBezTo>
                  <a:cubicBezTo>
                    <a:pt x="4" y="88"/>
                    <a:pt x="4" y="88"/>
                    <a:pt x="4" y="88"/>
                  </a:cubicBezTo>
                  <a:cubicBezTo>
                    <a:pt x="4" y="88"/>
                    <a:pt x="4" y="88"/>
                    <a:pt x="4" y="88"/>
                  </a:cubicBezTo>
                  <a:cubicBezTo>
                    <a:pt x="3" y="88"/>
                    <a:pt x="3" y="88"/>
                    <a:pt x="3" y="88"/>
                  </a:cubicBezTo>
                  <a:cubicBezTo>
                    <a:pt x="3" y="89"/>
                    <a:pt x="3" y="89"/>
                    <a:pt x="3" y="89"/>
                  </a:cubicBezTo>
                  <a:cubicBezTo>
                    <a:pt x="3" y="89"/>
                    <a:pt x="3" y="89"/>
                    <a:pt x="3" y="89"/>
                  </a:cubicBezTo>
                  <a:cubicBezTo>
                    <a:pt x="4" y="91"/>
                    <a:pt x="4" y="91"/>
                    <a:pt x="4" y="91"/>
                  </a:cubicBezTo>
                  <a:cubicBezTo>
                    <a:pt x="5" y="91"/>
                    <a:pt x="5" y="91"/>
                    <a:pt x="5" y="91"/>
                  </a:cubicBezTo>
                  <a:cubicBezTo>
                    <a:pt x="6" y="92"/>
                    <a:pt x="6" y="92"/>
                    <a:pt x="6" y="92"/>
                  </a:cubicBezTo>
                  <a:cubicBezTo>
                    <a:pt x="8" y="92"/>
                    <a:pt x="8" y="92"/>
                    <a:pt x="8" y="92"/>
                  </a:cubicBezTo>
                  <a:cubicBezTo>
                    <a:pt x="8" y="93"/>
                    <a:pt x="8" y="93"/>
                    <a:pt x="8" y="93"/>
                  </a:cubicBezTo>
                  <a:cubicBezTo>
                    <a:pt x="7" y="93"/>
                    <a:pt x="7" y="93"/>
                    <a:pt x="7" y="93"/>
                  </a:cubicBezTo>
                  <a:cubicBezTo>
                    <a:pt x="8" y="94"/>
                    <a:pt x="8" y="94"/>
                    <a:pt x="8" y="94"/>
                  </a:cubicBezTo>
                  <a:cubicBezTo>
                    <a:pt x="9" y="93"/>
                    <a:pt x="9" y="93"/>
                    <a:pt x="9" y="93"/>
                  </a:cubicBezTo>
                  <a:cubicBezTo>
                    <a:pt x="8" y="93"/>
                    <a:pt x="8" y="93"/>
                    <a:pt x="8" y="93"/>
                  </a:cubicBezTo>
                  <a:cubicBezTo>
                    <a:pt x="9" y="93"/>
                    <a:pt x="9" y="93"/>
                    <a:pt x="9" y="93"/>
                  </a:cubicBezTo>
                  <a:cubicBezTo>
                    <a:pt x="10" y="93"/>
                    <a:pt x="10" y="93"/>
                    <a:pt x="10" y="93"/>
                  </a:cubicBezTo>
                  <a:cubicBezTo>
                    <a:pt x="9" y="93"/>
                    <a:pt x="9" y="93"/>
                    <a:pt x="9" y="93"/>
                  </a:cubicBezTo>
                  <a:cubicBezTo>
                    <a:pt x="10" y="94"/>
                    <a:pt x="10" y="94"/>
                    <a:pt x="10" y="94"/>
                  </a:cubicBezTo>
                  <a:cubicBezTo>
                    <a:pt x="11" y="94"/>
                    <a:pt x="11" y="94"/>
                    <a:pt x="11" y="94"/>
                  </a:cubicBezTo>
                  <a:cubicBezTo>
                    <a:pt x="11" y="94"/>
                    <a:pt x="11" y="94"/>
                    <a:pt x="11" y="94"/>
                  </a:cubicBezTo>
                  <a:cubicBezTo>
                    <a:pt x="12" y="94"/>
                    <a:pt x="12" y="94"/>
                    <a:pt x="12" y="94"/>
                  </a:cubicBezTo>
                  <a:cubicBezTo>
                    <a:pt x="13" y="93"/>
                    <a:pt x="13" y="93"/>
                    <a:pt x="13" y="93"/>
                  </a:cubicBezTo>
                  <a:cubicBezTo>
                    <a:pt x="13" y="93"/>
                    <a:pt x="13" y="93"/>
                    <a:pt x="13" y="93"/>
                  </a:cubicBezTo>
                  <a:cubicBezTo>
                    <a:pt x="14" y="92"/>
                    <a:pt x="14" y="92"/>
                    <a:pt x="14" y="92"/>
                  </a:cubicBezTo>
                  <a:cubicBezTo>
                    <a:pt x="14" y="92"/>
                    <a:pt x="14" y="92"/>
                    <a:pt x="14" y="92"/>
                  </a:cubicBezTo>
                  <a:cubicBezTo>
                    <a:pt x="14" y="93"/>
                    <a:pt x="14" y="93"/>
                    <a:pt x="14" y="93"/>
                  </a:cubicBezTo>
                  <a:cubicBezTo>
                    <a:pt x="14" y="93"/>
                    <a:pt x="14" y="93"/>
                    <a:pt x="14" y="93"/>
                  </a:cubicBezTo>
                  <a:cubicBezTo>
                    <a:pt x="16" y="92"/>
                    <a:pt x="16" y="92"/>
                    <a:pt x="16" y="92"/>
                  </a:cubicBezTo>
                  <a:cubicBezTo>
                    <a:pt x="16" y="91"/>
                    <a:pt x="16" y="91"/>
                    <a:pt x="16" y="91"/>
                  </a:cubicBezTo>
                  <a:cubicBezTo>
                    <a:pt x="15" y="90"/>
                    <a:pt x="15" y="90"/>
                    <a:pt x="15" y="90"/>
                  </a:cubicBezTo>
                  <a:cubicBezTo>
                    <a:pt x="16" y="91"/>
                    <a:pt x="16" y="91"/>
                    <a:pt x="16" y="91"/>
                  </a:cubicBezTo>
                  <a:cubicBezTo>
                    <a:pt x="17" y="90"/>
                    <a:pt x="17" y="90"/>
                    <a:pt x="17" y="90"/>
                  </a:cubicBezTo>
                  <a:cubicBezTo>
                    <a:pt x="17" y="90"/>
                    <a:pt x="17" y="90"/>
                    <a:pt x="17" y="90"/>
                  </a:cubicBezTo>
                  <a:cubicBezTo>
                    <a:pt x="18" y="90"/>
                    <a:pt x="18" y="90"/>
                    <a:pt x="18" y="90"/>
                  </a:cubicBezTo>
                  <a:cubicBezTo>
                    <a:pt x="18" y="89"/>
                    <a:pt x="18" y="89"/>
                    <a:pt x="18" y="89"/>
                  </a:cubicBezTo>
                  <a:cubicBezTo>
                    <a:pt x="18" y="89"/>
                    <a:pt x="18" y="89"/>
                    <a:pt x="18" y="89"/>
                  </a:cubicBezTo>
                  <a:cubicBezTo>
                    <a:pt x="19" y="89"/>
                    <a:pt x="19" y="89"/>
                    <a:pt x="19" y="89"/>
                  </a:cubicBezTo>
                  <a:cubicBezTo>
                    <a:pt x="19" y="88"/>
                    <a:pt x="19" y="88"/>
                    <a:pt x="19" y="88"/>
                  </a:cubicBezTo>
                  <a:cubicBezTo>
                    <a:pt x="18" y="87"/>
                    <a:pt x="18" y="87"/>
                    <a:pt x="18" y="87"/>
                  </a:cubicBezTo>
                  <a:cubicBezTo>
                    <a:pt x="19" y="87"/>
                    <a:pt x="19" y="87"/>
                    <a:pt x="19" y="87"/>
                  </a:cubicBezTo>
                  <a:cubicBezTo>
                    <a:pt x="18" y="86"/>
                    <a:pt x="18" y="86"/>
                    <a:pt x="18" y="86"/>
                  </a:cubicBezTo>
                  <a:cubicBezTo>
                    <a:pt x="17" y="86"/>
                    <a:pt x="17" y="86"/>
                    <a:pt x="17" y="86"/>
                  </a:cubicBezTo>
                  <a:cubicBezTo>
                    <a:pt x="17" y="85"/>
                    <a:pt x="17" y="85"/>
                    <a:pt x="17" y="85"/>
                  </a:cubicBezTo>
                  <a:cubicBezTo>
                    <a:pt x="18" y="85"/>
                    <a:pt x="18" y="85"/>
                    <a:pt x="18" y="85"/>
                  </a:cubicBezTo>
                  <a:cubicBezTo>
                    <a:pt x="19" y="86"/>
                    <a:pt x="19" y="86"/>
                    <a:pt x="19" y="86"/>
                  </a:cubicBezTo>
                  <a:cubicBezTo>
                    <a:pt x="19" y="87"/>
                    <a:pt x="19" y="87"/>
                    <a:pt x="19" y="87"/>
                  </a:cubicBezTo>
                  <a:cubicBezTo>
                    <a:pt x="19" y="87"/>
                    <a:pt x="19" y="87"/>
                    <a:pt x="19" y="87"/>
                  </a:cubicBezTo>
                  <a:cubicBezTo>
                    <a:pt x="20" y="87"/>
                    <a:pt x="20" y="87"/>
                    <a:pt x="20" y="87"/>
                  </a:cubicBezTo>
                  <a:cubicBezTo>
                    <a:pt x="20" y="88"/>
                    <a:pt x="20" y="88"/>
                    <a:pt x="20" y="88"/>
                  </a:cubicBezTo>
                  <a:cubicBezTo>
                    <a:pt x="20" y="88"/>
                    <a:pt x="20" y="88"/>
                    <a:pt x="20" y="88"/>
                  </a:cubicBezTo>
                  <a:cubicBezTo>
                    <a:pt x="21" y="88"/>
                    <a:pt x="21" y="88"/>
                    <a:pt x="21" y="88"/>
                  </a:cubicBezTo>
                  <a:cubicBezTo>
                    <a:pt x="21" y="88"/>
                    <a:pt x="21" y="88"/>
                    <a:pt x="21" y="88"/>
                  </a:cubicBezTo>
                  <a:cubicBezTo>
                    <a:pt x="20" y="87"/>
                    <a:pt x="20" y="87"/>
                    <a:pt x="20" y="87"/>
                  </a:cubicBezTo>
                  <a:cubicBezTo>
                    <a:pt x="21" y="87"/>
                    <a:pt x="21" y="87"/>
                    <a:pt x="21" y="87"/>
                  </a:cubicBezTo>
                  <a:cubicBezTo>
                    <a:pt x="21" y="87"/>
                    <a:pt x="21" y="87"/>
                    <a:pt x="21" y="87"/>
                  </a:cubicBezTo>
                  <a:cubicBezTo>
                    <a:pt x="21" y="88"/>
                    <a:pt x="21" y="88"/>
                    <a:pt x="21" y="88"/>
                  </a:cubicBezTo>
                  <a:cubicBezTo>
                    <a:pt x="23" y="87"/>
                    <a:pt x="23" y="87"/>
                    <a:pt x="23" y="87"/>
                  </a:cubicBezTo>
                  <a:cubicBezTo>
                    <a:pt x="23" y="86"/>
                    <a:pt x="23" y="86"/>
                    <a:pt x="23" y="86"/>
                  </a:cubicBezTo>
                  <a:cubicBezTo>
                    <a:pt x="23" y="85"/>
                    <a:pt x="23" y="85"/>
                    <a:pt x="23" y="85"/>
                  </a:cubicBezTo>
                  <a:cubicBezTo>
                    <a:pt x="22" y="85"/>
                    <a:pt x="22" y="85"/>
                    <a:pt x="22" y="85"/>
                  </a:cubicBezTo>
                  <a:cubicBezTo>
                    <a:pt x="22" y="84"/>
                    <a:pt x="22" y="84"/>
                    <a:pt x="22" y="84"/>
                  </a:cubicBezTo>
                  <a:cubicBezTo>
                    <a:pt x="22" y="84"/>
                    <a:pt x="22" y="84"/>
                    <a:pt x="22" y="84"/>
                  </a:cubicBezTo>
                  <a:cubicBezTo>
                    <a:pt x="22" y="84"/>
                    <a:pt x="22" y="84"/>
                    <a:pt x="22" y="84"/>
                  </a:cubicBezTo>
                  <a:cubicBezTo>
                    <a:pt x="23" y="84"/>
                    <a:pt x="23" y="84"/>
                    <a:pt x="23" y="84"/>
                  </a:cubicBezTo>
                  <a:cubicBezTo>
                    <a:pt x="23" y="83"/>
                    <a:pt x="23" y="83"/>
                    <a:pt x="23" y="83"/>
                  </a:cubicBezTo>
                  <a:cubicBezTo>
                    <a:pt x="22" y="83"/>
                    <a:pt x="22" y="83"/>
                    <a:pt x="22" y="83"/>
                  </a:cubicBezTo>
                  <a:cubicBezTo>
                    <a:pt x="22" y="82"/>
                    <a:pt x="22" y="82"/>
                    <a:pt x="22" y="82"/>
                  </a:cubicBezTo>
                  <a:cubicBezTo>
                    <a:pt x="23" y="82"/>
                    <a:pt x="23" y="82"/>
                    <a:pt x="23" y="82"/>
                  </a:cubicBezTo>
                  <a:cubicBezTo>
                    <a:pt x="24" y="82"/>
                    <a:pt x="24" y="82"/>
                    <a:pt x="24" y="82"/>
                  </a:cubicBezTo>
                  <a:cubicBezTo>
                    <a:pt x="23" y="83"/>
                    <a:pt x="23" y="83"/>
                    <a:pt x="23" y="83"/>
                  </a:cubicBezTo>
                  <a:cubicBezTo>
                    <a:pt x="23" y="84"/>
                    <a:pt x="23" y="84"/>
                    <a:pt x="23" y="84"/>
                  </a:cubicBezTo>
                  <a:cubicBezTo>
                    <a:pt x="23" y="85"/>
                    <a:pt x="23" y="85"/>
                    <a:pt x="23" y="85"/>
                  </a:cubicBezTo>
                  <a:cubicBezTo>
                    <a:pt x="24" y="85"/>
                    <a:pt x="24" y="85"/>
                    <a:pt x="24" y="85"/>
                  </a:cubicBezTo>
                  <a:cubicBezTo>
                    <a:pt x="24" y="86"/>
                    <a:pt x="24" y="86"/>
                    <a:pt x="24" y="86"/>
                  </a:cubicBezTo>
                  <a:cubicBezTo>
                    <a:pt x="25" y="87"/>
                    <a:pt x="25" y="87"/>
                    <a:pt x="25" y="87"/>
                  </a:cubicBezTo>
                  <a:cubicBezTo>
                    <a:pt x="26" y="87"/>
                    <a:pt x="26" y="87"/>
                    <a:pt x="26" y="87"/>
                  </a:cubicBezTo>
                  <a:cubicBezTo>
                    <a:pt x="26" y="87"/>
                    <a:pt x="26" y="87"/>
                    <a:pt x="26" y="87"/>
                  </a:cubicBezTo>
                  <a:cubicBezTo>
                    <a:pt x="26" y="87"/>
                    <a:pt x="26" y="87"/>
                    <a:pt x="26" y="87"/>
                  </a:cubicBezTo>
                  <a:cubicBezTo>
                    <a:pt x="27" y="88"/>
                    <a:pt x="27" y="88"/>
                    <a:pt x="27" y="88"/>
                  </a:cubicBezTo>
                  <a:cubicBezTo>
                    <a:pt x="27" y="88"/>
                    <a:pt x="27" y="88"/>
                    <a:pt x="27" y="88"/>
                  </a:cubicBezTo>
                  <a:cubicBezTo>
                    <a:pt x="28" y="88"/>
                    <a:pt x="28" y="88"/>
                    <a:pt x="28" y="88"/>
                  </a:cubicBezTo>
                  <a:cubicBezTo>
                    <a:pt x="27" y="85"/>
                    <a:pt x="27" y="85"/>
                    <a:pt x="27" y="85"/>
                  </a:cubicBezTo>
                  <a:cubicBezTo>
                    <a:pt x="27" y="84"/>
                    <a:pt x="27" y="84"/>
                    <a:pt x="27" y="84"/>
                  </a:cubicBezTo>
                  <a:cubicBezTo>
                    <a:pt x="27" y="83"/>
                    <a:pt x="27" y="83"/>
                    <a:pt x="27" y="83"/>
                  </a:cubicBezTo>
                  <a:cubicBezTo>
                    <a:pt x="28" y="83"/>
                    <a:pt x="28" y="83"/>
                    <a:pt x="28" y="83"/>
                  </a:cubicBezTo>
                  <a:cubicBezTo>
                    <a:pt x="27" y="82"/>
                    <a:pt x="27" y="82"/>
                    <a:pt x="27" y="82"/>
                  </a:cubicBezTo>
                  <a:cubicBezTo>
                    <a:pt x="27" y="82"/>
                    <a:pt x="27" y="82"/>
                    <a:pt x="27" y="82"/>
                  </a:cubicBezTo>
                  <a:cubicBezTo>
                    <a:pt x="29" y="82"/>
                    <a:pt x="29" y="82"/>
                    <a:pt x="29" y="82"/>
                  </a:cubicBezTo>
                  <a:cubicBezTo>
                    <a:pt x="29" y="81"/>
                    <a:pt x="29" y="81"/>
                    <a:pt x="29" y="81"/>
                  </a:cubicBezTo>
                  <a:cubicBezTo>
                    <a:pt x="29" y="80"/>
                    <a:pt x="29" y="80"/>
                    <a:pt x="29" y="80"/>
                  </a:cubicBezTo>
                  <a:cubicBezTo>
                    <a:pt x="30" y="79"/>
                    <a:pt x="30" y="79"/>
                    <a:pt x="30" y="79"/>
                  </a:cubicBezTo>
                  <a:cubicBezTo>
                    <a:pt x="29" y="78"/>
                    <a:pt x="29" y="78"/>
                    <a:pt x="29" y="78"/>
                  </a:cubicBezTo>
                  <a:cubicBezTo>
                    <a:pt x="29" y="76"/>
                    <a:pt x="29" y="76"/>
                    <a:pt x="29" y="76"/>
                  </a:cubicBezTo>
                  <a:cubicBezTo>
                    <a:pt x="28" y="75"/>
                    <a:pt x="28" y="75"/>
                    <a:pt x="28" y="75"/>
                  </a:cubicBezTo>
                  <a:cubicBezTo>
                    <a:pt x="28" y="74"/>
                    <a:pt x="28" y="74"/>
                    <a:pt x="28" y="74"/>
                  </a:cubicBezTo>
                  <a:cubicBezTo>
                    <a:pt x="30" y="74"/>
                    <a:pt x="30" y="74"/>
                    <a:pt x="30" y="74"/>
                  </a:cubicBezTo>
                  <a:cubicBezTo>
                    <a:pt x="30" y="72"/>
                    <a:pt x="30" y="72"/>
                    <a:pt x="30" y="72"/>
                  </a:cubicBezTo>
                  <a:cubicBezTo>
                    <a:pt x="31" y="71"/>
                    <a:pt x="31" y="71"/>
                    <a:pt x="31" y="71"/>
                  </a:cubicBezTo>
                  <a:cubicBezTo>
                    <a:pt x="29" y="70"/>
                    <a:pt x="29" y="70"/>
                    <a:pt x="29" y="70"/>
                  </a:cubicBezTo>
                  <a:cubicBezTo>
                    <a:pt x="28" y="69"/>
                    <a:pt x="28" y="69"/>
                    <a:pt x="28" y="69"/>
                  </a:cubicBezTo>
                  <a:cubicBezTo>
                    <a:pt x="28" y="68"/>
                    <a:pt x="28" y="68"/>
                    <a:pt x="28" y="68"/>
                  </a:cubicBezTo>
                  <a:cubicBezTo>
                    <a:pt x="28" y="66"/>
                    <a:pt x="28" y="66"/>
                    <a:pt x="28" y="66"/>
                  </a:cubicBezTo>
                  <a:cubicBezTo>
                    <a:pt x="28" y="65"/>
                    <a:pt x="28" y="65"/>
                    <a:pt x="28" y="65"/>
                  </a:cubicBezTo>
                  <a:cubicBezTo>
                    <a:pt x="27" y="64"/>
                    <a:pt x="27" y="64"/>
                    <a:pt x="27" y="64"/>
                  </a:cubicBezTo>
                  <a:cubicBezTo>
                    <a:pt x="28" y="62"/>
                    <a:pt x="28" y="62"/>
                    <a:pt x="28" y="62"/>
                  </a:cubicBezTo>
                  <a:cubicBezTo>
                    <a:pt x="27" y="60"/>
                    <a:pt x="27" y="60"/>
                    <a:pt x="27" y="60"/>
                  </a:cubicBezTo>
                  <a:cubicBezTo>
                    <a:pt x="27" y="58"/>
                    <a:pt x="27" y="58"/>
                    <a:pt x="27" y="58"/>
                  </a:cubicBezTo>
                  <a:cubicBezTo>
                    <a:pt x="27" y="56"/>
                    <a:pt x="27" y="56"/>
                    <a:pt x="27" y="56"/>
                  </a:cubicBezTo>
                  <a:cubicBezTo>
                    <a:pt x="28" y="55"/>
                    <a:pt x="28" y="55"/>
                    <a:pt x="28" y="55"/>
                  </a:cubicBezTo>
                  <a:cubicBezTo>
                    <a:pt x="29" y="54"/>
                    <a:pt x="29" y="54"/>
                    <a:pt x="29" y="54"/>
                  </a:cubicBezTo>
                  <a:cubicBezTo>
                    <a:pt x="30" y="55"/>
                    <a:pt x="30" y="55"/>
                    <a:pt x="30" y="55"/>
                  </a:cubicBezTo>
                  <a:cubicBezTo>
                    <a:pt x="32" y="55"/>
                    <a:pt x="32" y="55"/>
                    <a:pt x="32" y="55"/>
                  </a:cubicBezTo>
                  <a:cubicBezTo>
                    <a:pt x="33" y="54"/>
                    <a:pt x="33" y="54"/>
                    <a:pt x="33" y="54"/>
                  </a:cubicBezTo>
                  <a:cubicBezTo>
                    <a:pt x="33" y="52"/>
                    <a:pt x="33" y="52"/>
                    <a:pt x="33" y="52"/>
                  </a:cubicBezTo>
                  <a:cubicBezTo>
                    <a:pt x="32" y="52"/>
                    <a:pt x="32" y="52"/>
                    <a:pt x="32" y="52"/>
                  </a:cubicBezTo>
                  <a:cubicBezTo>
                    <a:pt x="32" y="51"/>
                    <a:pt x="32" y="51"/>
                    <a:pt x="32" y="51"/>
                  </a:cubicBezTo>
                  <a:cubicBezTo>
                    <a:pt x="34" y="47"/>
                    <a:pt x="34" y="47"/>
                    <a:pt x="34" y="47"/>
                  </a:cubicBezTo>
                  <a:cubicBezTo>
                    <a:pt x="34" y="45"/>
                    <a:pt x="34" y="45"/>
                    <a:pt x="34" y="45"/>
                  </a:cubicBezTo>
                  <a:cubicBezTo>
                    <a:pt x="34" y="44"/>
                    <a:pt x="34" y="44"/>
                    <a:pt x="34" y="44"/>
                  </a:cubicBezTo>
                  <a:cubicBezTo>
                    <a:pt x="35" y="43"/>
                    <a:pt x="35" y="43"/>
                    <a:pt x="35" y="43"/>
                  </a:cubicBezTo>
                  <a:cubicBezTo>
                    <a:pt x="35" y="41"/>
                    <a:pt x="35" y="41"/>
                    <a:pt x="35" y="41"/>
                  </a:cubicBezTo>
                  <a:cubicBezTo>
                    <a:pt x="34" y="41"/>
                    <a:pt x="34" y="41"/>
                    <a:pt x="34" y="41"/>
                  </a:cubicBezTo>
                  <a:cubicBezTo>
                    <a:pt x="34" y="40"/>
                    <a:pt x="34" y="40"/>
                    <a:pt x="34" y="40"/>
                  </a:cubicBezTo>
                  <a:cubicBezTo>
                    <a:pt x="35" y="39"/>
                    <a:pt x="35" y="39"/>
                    <a:pt x="35" y="39"/>
                  </a:cubicBezTo>
                  <a:cubicBezTo>
                    <a:pt x="37" y="39"/>
                    <a:pt x="37" y="39"/>
                    <a:pt x="37" y="39"/>
                  </a:cubicBezTo>
                  <a:cubicBezTo>
                    <a:pt x="38" y="38"/>
                    <a:pt x="38" y="38"/>
                    <a:pt x="38" y="38"/>
                  </a:cubicBezTo>
                  <a:cubicBezTo>
                    <a:pt x="38" y="38"/>
                    <a:pt x="38" y="38"/>
                    <a:pt x="38" y="38"/>
                  </a:cubicBezTo>
                  <a:cubicBezTo>
                    <a:pt x="39" y="36"/>
                    <a:pt x="39" y="36"/>
                    <a:pt x="39" y="36"/>
                  </a:cubicBezTo>
                  <a:cubicBezTo>
                    <a:pt x="40" y="34"/>
                    <a:pt x="40" y="34"/>
                    <a:pt x="40" y="34"/>
                  </a:cubicBezTo>
                  <a:cubicBezTo>
                    <a:pt x="41" y="33"/>
                    <a:pt x="41" y="33"/>
                    <a:pt x="41" y="33"/>
                  </a:cubicBezTo>
                  <a:cubicBezTo>
                    <a:pt x="40" y="32"/>
                    <a:pt x="40" y="32"/>
                    <a:pt x="40" y="32"/>
                  </a:cubicBezTo>
                  <a:cubicBezTo>
                    <a:pt x="40" y="32"/>
                    <a:pt x="40" y="32"/>
                    <a:pt x="40" y="32"/>
                  </a:cubicBezTo>
                  <a:cubicBezTo>
                    <a:pt x="40" y="30"/>
                    <a:pt x="40" y="30"/>
                    <a:pt x="40" y="30"/>
                  </a:cubicBezTo>
                  <a:cubicBezTo>
                    <a:pt x="40" y="29"/>
                    <a:pt x="40" y="29"/>
                    <a:pt x="40" y="29"/>
                  </a:cubicBezTo>
                  <a:cubicBezTo>
                    <a:pt x="41" y="29"/>
                    <a:pt x="41" y="29"/>
                    <a:pt x="41" y="29"/>
                  </a:cubicBezTo>
                  <a:cubicBezTo>
                    <a:pt x="41" y="28"/>
                    <a:pt x="41" y="28"/>
                    <a:pt x="41" y="28"/>
                  </a:cubicBezTo>
                  <a:cubicBezTo>
                    <a:pt x="42" y="27"/>
                    <a:pt x="42" y="27"/>
                    <a:pt x="42" y="27"/>
                  </a:cubicBezTo>
                  <a:cubicBezTo>
                    <a:pt x="42" y="26"/>
                    <a:pt x="42" y="26"/>
                    <a:pt x="42" y="26"/>
                  </a:cubicBezTo>
                  <a:cubicBezTo>
                    <a:pt x="43" y="26"/>
                    <a:pt x="43" y="26"/>
                    <a:pt x="43" y="26"/>
                  </a:cubicBezTo>
                  <a:cubicBezTo>
                    <a:pt x="44" y="26"/>
                    <a:pt x="44" y="26"/>
                    <a:pt x="44" y="26"/>
                  </a:cubicBezTo>
                  <a:cubicBezTo>
                    <a:pt x="45" y="26"/>
                    <a:pt x="45" y="26"/>
                    <a:pt x="45" y="26"/>
                  </a:cubicBezTo>
                  <a:cubicBezTo>
                    <a:pt x="45" y="26"/>
                    <a:pt x="45" y="26"/>
                    <a:pt x="45" y="26"/>
                  </a:cubicBezTo>
                  <a:cubicBezTo>
                    <a:pt x="46" y="26"/>
                    <a:pt x="46" y="26"/>
                    <a:pt x="46" y="26"/>
                  </a:cubicBezTo>
                  <a:cubicBezTo>
                    <a:pt x="45" y="25"/>
                    <a:pt x="45" y="25"/>
                    <a:pt x="45" y="25"/>
                  </a:cubicBezTo>
                  <a:cubicBezTo>
                    <a:pt x="46" y="24"/>
                    <a:pt x="46" y="24"/>
                    <a:pt x="46" y="24"/>
                  </a:cubicBezTo>
                  <a:cubicBezTo>
                    <a:pt x="46" y="24"/>
                    <a:pt x="46" y="24"/>
                    <a:pt x="46" y="24"/>
                  </a:cubicBezTo>
                  <a:cubicBezTo>
                    <a:pt x="46" y="24"/>
                    <a:pt x="46" y="24"/>
                    <a:pt x="46" y="24"/>
                  </a:cubicBezTo>
                  <a:cubicBezTo>
                    <a:pt x="45" y="23"/>
                    <a:pt x="45" y="23"/>
                    <a:pt x="45" y="23"/>
                  </a:cubicBezTo>
                  <a:cubicBezTo>
                    <a:pt x="46" y="22"/>
                    <a:pt x="46" y="22"/>
                    <a:pt x="46" y="22"/>
                  </a:cubicBezTo>
                  <a:cubicBezTo>
                    <a:pt x="47" y="22"/>
                    <a:pt x="47" y="22"/>
                    <a:pt x="47" y="22"/>
                  </a:cubicBezTo>
                  <a:cubicBezTo>
                    <a:pt x="48" y="22"/>
                    <a:pt x="48" y="22"/>
                    <a:pt x="48" y="22"/>
                  </a:cubicBezTo>
                  <a:cubicBezTo>
                    <a:pt x="49" y="22"/>
                    <a:pt x="49" y="22"/>
                    <a:pt x="49" y="22"/>
                  </a:cubicBezTo>
                  <a:cubicBezTo>
                    <a:pt x="50" y="23"/>
                    <a:pt x="50" y="23"/>
                    <a:pt x="50" y="23"/>
                  </a:cubicBezTo>
                  <a:cubicBezTo>
                    <a:pt x="51" y="23"/>
                    <a:pt x="51" y="23"/>
                    <a:pt x="51" y="23"/>
                  </a:cubicBezTo>
                  <a:cubicBezTo>
                    <a:pt x="52" y="23"/>
                    <a:pt x="52" y="23"/>
                    <a:pt x="52" y="23"/>
                  </a:cubicBezTo>
                  <a:cubicBezTo>
                    <a:pt x="52" y="23"/>
                    <a:pt x="52" y="23"/>
                    <a:pt x="52" y="23"/>
                  </a:cubicBezTo>
                  <a:cubicBezTo>
                    <a:pt x="53" y="23"/>
                    <a:pt x="53" y="23"/>
                    <a:pt x="53" y="23"/>
                  </a:cubicBezTo>
                  <a:cubicBezTo>
                    <a:pt x="53" y="22"/>
                    <a:pt x="53" y="22"/>
                    <a:pt x="53" y="22"/>
                  </a:cubicBezTo>
                  <a:cubicBezTo>
                    <a:pt x="52" y="22"/>
                    <a:pt x="52" y="22"/>
                    <a:pt x="52" y="22"/>
                  </a:cubicBezTo>
                  <a:cubicBezTo>
                    <a:pt x="52" y="21"/>
                    <a:pt x="52" y="21"/>
                    <a:pt x="52" y="21"/>
                  </a:cubicBezTo>
                  <a:cubicBezTo>
                    <a:pt x="53" y="20"/>
                    <a:pt x="53" y="20"/>
                    <a:pt x="53" y="20"/>
                  </a:cubicBezTo>
                  <a:cubicBezTo>
                    <a:pt x="53" y="19"/>
                    <a:pt x="53" y="19"/>
                    <a:pt x="53" y="19"/>
                  </a:cubicBezTo>
                  <a:cubicBezTo>
                    <a:pt x="52" y="19"/>
                    <a:pt x="52" y="19"/>
                    <a:pt x="52" y="19"/>
                  </a:cubicBezTo>
                  <a:cubicBezTo>
                    <a:pt x="52" y="18"/>
                    <a:pt x="52" y="18"/>
                    <a:pt x="52" y="18"/>
                  </a:cubicBezTo>
                  <a:cubicBezTo>
                    <a:pt x="53" y="18"/>
                    <a:pt x="53" y="18"/>
                    <a:pt x="53" y="18"/>
                  </a:cubicBezTo>
                  <a:cubicBezTo>
                    <a:pt x="54" y="18"/>
                    <a:pt x="54" y="18"/>
                    <a:pt x="54" y="18"/>
                  </a:cubicBezTo>
                  <a:cubicBezTo>
                    <a:pt x="54" y="18"/>
                    <a:pt x="54" y="18"/>
                    <a:pt x="54" y="18"/>
                  </a:cubicBezTo>
                  <a:cubicBezTo>
                    <a:pt x="54" y="18"/>
                    <a:pt x="54" y="18"/>
                    <a:pt x="54" y="18"/>
                  </a:cubicBezTo>
                  <a:cubicBezTo>
                    <a:pt x="55" y="18"/>
                    <a:pt x="55" y="18"/>
                    <a:pt x="55" y="18"/>
                  </a:cubicBezTo>
                  <a:cubicBezTo>
                    <a:pt x="55" y="18"/>
                    <a:pt x="55" y="18"/>
                    <a:pt x="55" y="18"/>
                  </a:cubicBezTo>
                  <a:cubicBezTo>
                    <a:pt x="55" y="18"/>
                    <a:pt x="55" y="18"/>
                    <a:pt x="55" y="18"/>
                  </a:cubicBezTo>
                  <a:cubicBezTo>
                    <a:pt x="55" y="17"/>
                    <a:pt x="55" y="17"/>
                    <a:pt x="55" y="17"/>
                  </a:cubicBezTo>
                  <a:cubicBezTo>
                    <a:pt x="55" y="17"/>
                    <a:pt x="55" y="17"/>
                    <a:pt x="55" y="17"/>
                  </a:cubicBezTo>
                  <a:cubicBezTo>
                    <a:pt x="56" y="16"/>
                    <a:pt x="56" y="16"/>
                    <a:pt x="56" y="16"/>
                  </a:cubicBezTo>
                  <a:cubicBezTo>
                    <a:pt x="57" y="16"/>
                    <a:pt x="57" y="16"/>
                    <a:pt x="57" y="16"/>
                  </a:cubicBezTo>
                  <a:cubicBezTo>
                    <a:pt x="57" y="17"/>
                    <a:pt x="57" y="17"/>
                    <a:pt x="57" y="17"/>
                  </a:cubicBezTo>
                  <a:cubicBezTo>
                    <a:pt x="59" y="19"/>
                    <a:pt x="59" y="19"/>
                    <a:pt x="59" y="19"/>
                  </a:cubicBezTo>
                  <a:cubicBezTo>
                    <a:pt x="60" y="19"/>
                    <a:pt x="60" y="19"/>
                    <a:pt x="60" y="19"/>
                  </a:cubicBezTo>
                  <a:cubicBezTo>
                    <a:pt x="60" y="20"/>
                    <a:pt x="60" y="20"/>
                    <a:pt x="60" y="20"/>
                  </a:cubicBezTo>
                  <a:cubicBezTo>
                    <a:pt x="62" y="21"/>
                    <a:pt x="62" y="21"/>
                    <a:pt x="62" y="21"/>
                  </a:cubicBezTo>
                  <a:cubicBezTo>
                    <a:pt x="64" y="21"/>
                    <a:pt x="64" y="21"/>
                    <a:pt x="64" y="21"/>
                  </a:cubicBezTo>
                  <a:cubicBezTo>
                    <a:pt x="65" y="20"/>
                    <a:pt x="65" y="20"/>
                    <a:pt x="65" y="20"/>
                  </a:cubicBezTo>
                  <a:cubicBezTo>
                    <a:pt x="65" y="19"/>
                    <a:pt x="65" y="19"/>
                    <a:pt x="65" y="19"/>
                  </a:cubicBezTo>
                  <a:cubicBezTo>
                    <a:pt x="66" y="19"/>
                    <a:pt x="66" y="19"/>
                    <a:pt x="66" y="19"/>
                  </a:cubicBezTo>
                  <a:cubicBezTo>
                    <a:pt x="68" y="20"/>
                    <a:pt x="68" y="20"/>
                    <a:pt x="68" y="20"/>
                  </a:cubicBezTo>
                  <a:cubicBezTo>
                    <a:pt x="69" y="20"/>
                    <a:pt x="69" y="20"/>
                    <a:pt x="69" y="20"/>
                  </a:cubicBezTo>
                  <a:cubicBezTo>
                    <a:pt x="69" y="19"/>
                    <a:pt x="69" y="19"/>
                    <a:pt x="69" y="19"/>
                  </a:cubicBezTo>
                  <a:cubicBezTo>
                    <a:pt x="70" y="19"/>
                    <a:pt x="70" y="19"/>
                    <a:pt x="70" y="19"/>
                  </a:cubicBezTo>
                  <a:cubicBezTo>
                    <a:pt x="70" y="19"/>
                    <a:pt x="70" y="19"/>
                    <a:pt x="70" y="19"/>
                  </a:cubicBezTo>
                  <a:cubicBezTo>
                    <a:pt x="71" y="19"/>
                    <a:pt x="71" y="19"/>
                    <a:pt x="71" y="19"/>
                  </a:cubicBezTo>
                  <a:cubicBezTo>
                    <a:pt x="72" y="18"/>
                    <a:pt x="72" y="18"/>
                    <a:pt x="72" y="18"/>
                  </a:cubicBezTo>
                  <a:cubicBezTo>
                    <a:pt x="72" y="18"/>
                    <a:pt x="72" y="18"/>
                    <a:pt x="72" y="18"/>
                  </a:cubicBezTo>
                  <a:cubicBezTo>
                    <a:pt x="72" y="17"/>
                    <a:pt x="72" y="17"/>
                    <a:pt x="72" y="17"/>
                  </a:cubicBezTo>
                  <a:cubicBezTo>
                    <a:pt x="72" y="16"/>
                    <a:pt x="72" y="16"/>
                    <a:pt x="72" y="16"/>
                  </a:cubicBezTo>
                  <a:cubicBezTo>
                    <a:pt x="72" y="14"/>
                    <a:pt x="72" y="14"/>
                    <a:pt x="72" y="14"/>
                  </a:cubicBezTo>
                  <a:cubicBezTo>
                    <a:pt x="72" y="13"/>
                    <a:pt x="72" y="13"/>
                    <a:pt x="72" y="13"/>
                  </a:cubicBezTo>
                  <a:cubicBezTo>
                    <a:pt x="72" y="12"/>
                    <a:pt x="72" y="12"/>
                    <a:pt x="72" y="12"/>
                  </a:cubicBezTo>
                  <a:cubicBezTo>
                    <a:pt x="72" y="12"/>
                    <a:pt x="72" y="12"/>
                    <a:pt x="72" y="12"/>
                  </a:cubicBezTo>
                  <a:cubicBezTo>
                    <a:pt x="73" y="11"/>
                    <a:pt x="73" y="11"/>
                    <a:pt x="73" y="11"/>
                  </a:cubicBezTo>
                  <a:cubicBezTo>
                    <a:pt x="73" y="11"/>
                    <a:pt x="73" y="11"/>
                    <a:pt x="73" y="11"/>
                  </a:cubicBezTo>
                  <a:cubicBezTo>
                    <a:pt x="74" y="10"/>
                    <a:pt x="74" y="10"/>
                    <a:pt x="74" y="10"/>
                  </a:cubicBezTo>
                  <a:cubicBezTo>
                    <a:pt x="75" y="11"/>
                    <a:pt x="75" y="11"/>
                    <a:pt x="75" y="11"/>
                  </a:cubicBezTo>
                  <a:cubicBezTo>
                    <a:pt x="76" y="11"/>
                    <a:pt x="76" y="11"/>
                    <a:pt x="76" y="11"/>
                  </a:cubicBezTo>
                  <a:cubicBezTo>
                    <a:pt x="76" y="10"/>
                    <a:pt x="76" y="10"/>
                    <a:pt x="76" y="10"/>
                  </a:cubicBezTo>
                  <a:cubicBezTo>
                    <a:pt x="76" y="9"/>
                    <a:pt x="76" y="9"/>
                    <a:pt x="76" y="9"/>
                  </a:cubicBezTo>
                  <a:cubicBezTo>
                    <a:pt x="78" y="9"/>
                    <a:pt x="78" y="9"/>
                    <a:pt x="78" y="9"/>
                  </a:cubicBezTo>
                  <a:cubicBezTo>
                    <a:pt x="79" y="10"/>
                    <a:pt x="79" y="10"/>
                    <a:pt x="79" y="10"/>
                  </a:cubicBezTo>
                  <a:cubicBezTo>
                    <a:pt x="80" y="11"/>
                    <a:pt x="80" y="11"/>
                    <a:pt x="80" y="11"/>
                  </a:cubicBezTo>
                  <a:cubicBezTo>
                    <a:pt x="81" y="12"/>
                    <a:pt x="81" y="12"/>
                    <a:pt x="81" y="12"/>
                  </a:cubicBezTo>
                  <a:cubicBezTo>
                    <a:pt x="82" y="12"/>
                    <a:pt x="82" y="12"/>
                    <a:pt x="82" y="12"/>
                  </a:cubicBezTo>
                  <a:cubicBezTo>
                    <a:pt x="83" y="12"/>
                    <a:pt x="83" y="12"/>
                    <a:pt x="83" y="12"/>
                  </a:cubicBezTo>
                  <a:cubicBezTo>
                    <a:pt x="83" y="13"/>
                    <a:pt x="83" y="13"/>
                    <a:pt x="83" y="13"/>
                  </a:cubicBezTo>
                  <a:cubicBezTo>
                    <a:pt x="84" y="14"/>
                    <a:pt x="84" y="14"/>
                    <a:pt x="84" y="14"/>
                  </a:cubicBezTo>
                  <a:cubicBezTo>
                    <a:pt x="84" y="15"/>
                    <a:pt x="84" y="15"/>
                    <a:pt x="84" y="15"/>
                  </a:cubicBezTo>
                  <a:cubicBezTo>
                    <a:pt x="83" y="16"/>
                    <a:pt x="83" y="16"/>
                    <a:pt x="83" y="16"/>
                  </a:cubicBezTo>
                  <a:cubicBezTo>
                    <a:pt x="83" y="17"/>
                    <a:pt x="83" y="17"/>
                    <a:pt x="83" y="17"/>
                  </a:cubicBezTo>
                  <a:close/>
                  <a:moveTo>
                    <a:pt x="4" y="87"/>
                  </a:moveTo>
                  <a:cubicBezTo>
                    <a:pt x="4" y="87"/>
                    <a:pt x="4" y="87"/>
                    <a:pt x="4" y="87"/>
                  </a:cubicBezTo>
                  <a:cubicBezTo>
                    <a:pt x="4" y="88"/>
                    <a:pt x="4" y="88"/>
                    <a:pt x="4" y="88"/>
                  </a:cubicBezTo>
                  <a:cubicBezTo>
                    <a:pt x="4" y="87"/>
                    <a:pt x="4" y="87"/>
                    <a:pt x="4" y="87"/>
                  </a:cubicBezTo>
                  <a:close/>
                  <a:moveTo>
                    <a:pt x="2" y="82"/>
                  </a:moveTo>
                  <a:cubicBezTo>
                    <a:pt x="2" y="82"/>
                    <a:pt x="2" y="82"/>
                    <a:pt x="2" y="82"/>
                  </a:cubicBezTo>
                  <a:cubicBezTo>
                    <a:pt x="3" y="83"/>
                    <a:pt x="3" y="83"/>
                    <a:pt x="3" y="83"/>
                  </a:cubicBezTo>
                  <a:cubicBezTo>
                    <a:pt x="2" y="83"/>
                    <a:pt x="2" y="83"/>
                    <a:pt x="2" y="83"/>
                  </a:cubicBezTo>
                  <a:cubicBezTo>
                    <a:pt x="2" y="82"/>
                    <a:pt x="2" y="82"/>
                    <a:pt x="2" y="82"/>
                  </a:cubicBezTo>
                  <a:close/>
                  <a:moveTo>
                    <a:pt x="3" y="81"/>
                  </a:moveTo>
                  <a:cubicBezTo>
                    <a:pt x="3" y="81"/>
                    <a:pt x="3" y="81"/>
                    <a:pt x="3" y="81"/>
                  </a:cubicBezTo>
                  <a:cubicBezTo>
                    <a:pt x="3" y="81"/>
                    <a:pt x="3" y="81"/>
                    <a:pt x="3" y="81"/>
                  </a:cubicBezTo>
                  <a:cubicBezTo>
                    <a:pt x="3" y="81"/>
                    <a:pt x="3" y="81"/>
                    <a:pt x="3" y="81"/>
                  </a:cubicBezTo>
                  <a:close/>
                  <a:moveTo>
                    <a:pt x="2" y="80"/>
                  </a:moveTo>
                  <a:cubicBezTo>
                    <a:pt x="2" y="81"/>
                    <a:pt x="2" y="81"/>
                    <a:pt x="2" y="81"/>
                  </a:cubicBezTo>
                  <a:cubicBezTo>
                    <a:pt x="2" y="81"/>
                    <a:pt x="2" y="81"/>
                    <a:pt x="2" y="81"/>
                  </a:cubicBezTo>
                  <a:cubicBezTo>
                    <a:pt x="2" y="80"/>
                    <a:pt x="2" y="80"/>
                    <a:pt x="2" y="80"/>
                  </a:cubicBezTo>
                  <a:close/>
                  <a:moveTo>
                    <a:pt x="1" y="77"/>
                  </a:moveTo>
                  <a:cubicBezTo>
                    <a:pt x="0" y="77"/>
                    <a:pt x="0" y="77"/>
                    <a:pt x="0" y="77"/>
                  </a:cubicBezTo>
                  <a:cubicBezTo>
                    <a:pt x="1" y="76"/>
                    <a:pt x="1" y="76"/>
                    <a:pt x="1" y="76"/>
                  </a:cubicBezTo>
                  <a:cubicBezTo>
                    <a:pt x="1" y="76"/>
                    <a:pt x="1" y="77"/>
                    <a:pt x="1" y="77"/>
                  </a:cubicBezTo>
                  <a:close/>
                  <a:moveTo>
                    <a:pt x="1" y="78"/>
                  </a:moveTo>
                  <a:cubicBezTo>
                    <a:pt x="1" y="78"/>
                    <a:pt x="1" y="78"/>
                    <a:pt x="1" y="78"/>
                  </a:cubicBezTo>
                  <a:cubicBezTo>
                    <a:pt x="1" y="78"/>
                    <a:pt x="1" y="78"/>
                    <a:pt x="1" y="78"/>
                  </a:cubicBezTo>
                  <a:cubicBezTo>
                    <a:pt x="1" y="78"/>
                    <a:pt x="1" y="78"/>
                    <a:pt x="1" y="78"/>
                  </a:cubicBezTo>
                  <a:close/>
                  <a:moveTo>
                    <a:pt x="2" y="79"/>
                  </a:moveTo>
                  <a:cubicBezTo>
                    <a:pt x="2" y="79"/>
                    <a:pt x="3" y="79"/>
                    <a:pt x="3" y="79"/>
                  </a:cubicBezTo>
                  <a:cubicBezTo>
                    <a:pt x="3" y="80"/>
                    <a:pt x="3" y="80"/>
                    <a:pt x="3" y="80"/>
                  </a:cubicBezTo>
                  <a:cubicBezTo>
                    <a:pt x="2" y="79"/>
                    <a:pt x="2" y="79"/>
                    <a:pt x="2" y="79"/>
                  </a:cubicBezTo>
                  <a:close/>
                  <a:moveTo>
                    <a:pt x="1" y="80"/>
                  </a:moveTo>
                  <a:cubicBezTo>
                    <a:pt x="0" y="79"/>
                    <a:pt x="0" y="79"/>
                    <a:pt x="0" y="79"/>
                  </a:cubicBezTo>
                  <a:cubicBezTo>
                    <a:pt x="1" y="79"/>
                    <a:pt x="1" y="79"/>
                    <a:pt x="1" y="79"/>
                  </a:cubicBezTo>
                  <a:cubicBezTo>
                    <a:pt x="1" y="80"/>
                    <a:pt x="1" y="80"/>
                    <a:pt x="1" y="80"/>
                  </a:cubicBezTo>
                  <a:close/>
                  <a:moveTo>
                    <a:pt x="0" y="75"/>
                  </a:moveTo>
                  <a:cubicBezTo>
                    <a:pt x="0" y="76"/>
                    <a:pt x="0" y="76"/>
                    <a:pt x="0" y="76"/>
                  </a:cubicBezTo>
                  <a:cubicBezTo>
                    <a:pt x="0" y="76"/>
                    <a:pt x="0" y="76"/>
                    <a:pt x="0" y="76"/>
                  </a:cubicBezTo>
                  <a:cubicBezTo>
                    <a:pt x="1" y="75"/>
                    <a:pt x="1" y="75"/>
                    <a:pt x="1" y="75"/>
                  </a:cubicBezTo>
                  <a:cubicBezTo>
                    <a:pt x="0" y="75"/>
                    <a:pt x="0" y="75"/>
                    <a:pt x="0" y="75"/>
                  </a:cubicBezTo>
                  <a:close/>
                  <a:moveTo>
                    <a:pt x="0" y="69"/>
                  </a:moveTo>
                  <a:cubicBezTo>
                    <a:pt x="1" y="70"/>
                    <a:pt x="1" y="70"/>
                    <a:pt x="1" y="70"/>
                  </a:cubicBezTo>
                  <a:cubicBezTo>
                    <a:pt x="0" y="70"/>
                    <a:pt x="0" y="70"/>
                    <a:pt x="0" y="70"/>
                  </a:cubicBezTo>
                  <a:cubicBezTo>
                    <a:pt x="0" y="69"/>
                    <a:pt x="0" y="69"/>
                    <a:pt x="0" y="69"/>
                  </a:cubicBezTo>
                  <a:close/>
                  <a:moveTo>
                    <a:pt x="0" y="68"/>
                  </a:moveTo>
                  <a:cubicBezTo>
                    <a:pt x="1" y="69"/>
                    <a:pt x="1" y="69"/>
                    <a:pt x="1" y="69"/>
                  </a:cubicBezTo>
                  <a:cubicBezTo>
                    <a:pt x="1" y="69"/>
                    <a:pt x="1" y="69"/>
                    <a:pt x="1" y="69"/>
                  </a:cubicBezTo>
                  <a:cubicBezTo>
                    <a:pt x="0" y="68"/>
                    <a:pt x="0" y="68"/>
                    <a:pt x="0" y="68"/>
                  </a:cubicBezTo>
                  <a:close/>
                  <a:moveTo>
                    <a:pt x="3" y="66"/>
                  </a:moveTo>
                  <a:cubicBezTo>
                    <a:pt x="3" y="67"/>
                    <a:pt x="3" y="67"/>
                    <a:pt x="3" y="67"/>
                  </a:cubicBezTo>
                  <a:cubicBezTo>
                    <a:pt x="2" y="67"/>
                    <a:pt x="2" y="67"/>
                    <a:pt x="2" y="67"/>
                  </a:cubicBezTo>
                  <a:cubicBezTo>
                    <a:pt x="3" y="66"/>
                    <a:pt x="3" y="66"/>
                    <a:pt x="3" y="66"/>
                  </a:cubicBezTo>
                  <a:close/>
                  <a:moveTo>
                    <a:pt x="4" y="66"/>
                  </a:moveTo>
                  <a:cubicBezTo>
                    <a:pt x="4" y="66"/>
                    <a:pt x="4" y="66"/>
                    <a:pt x="4" y="66"/>
                  </a:cubicBezTo>
                  <a:cubicBezTo>
                    <a:pt x="5" y="67"/>
                    <a:pt x="5" y="67"/>
                    <a:pt x="5" y="67"/>
                  </a:cubicBezTo>
                  <a:cubicBezTo>
                    <a:pt x="4" y="67"/>
                    <a:pt x="4" y="67"/>
                    <a:pt x="4" y="67"/>
                  </a:cubicBezTo>
                  <a:cubicBezTo>
                    <a:pt x="4" y="66"/>
                    <a:pt x="4" y="66"/>
                    <a:pt x="4" y="66"/>
                  </a:cubicBezTo>
                  <a:close/>
                  <a:moveTo>
                    <a:pt x="12" y="61"/>
                  </a:moveTo>
                  <a:cubicBezTo>
                    <a:pt x="12" y="61"/>
                    <a:pt x="12" y="60"/>
                    <a:pt x="12" y="60"/>
                  </a:cubicBezTo>
                  <a:cubicBezTo>
                    <a:pt x="13" y="61"/>
                    <a:pt x="13" y="61"/>
                    <a:pt x="13" y="61"/>
                  </a:cubicBezTo>
                  <a:cubicBezTo>
                    <a:pt x="12" y="61"/>
                    <a:pt x="12" y="61"/>
                    <a:pt x="12" y="61"/>
                  </a:cubicBezTo>
                  <a:cubicBezTo>
                    <a:pt x="12" y="61"/>
                    <a:pt x="12" y="61"/>
                    <a:pt x="12" y="61"/>
                  </a:cubicBezTo>
                  <a:close/>
                  <a:moveTo>
                    <a:pt x="12" y="60"/>
                  </a:moveTo>
                  <a:cubicBezTo>
                    <a:pt x="12" y="60"/>
                    <a:pt x="12" y="60"/>
                    <a:pt x="12" y="60"/>
                  </a:cubicBezTo>
                  <a:cubicBezTo>
                    <a:pt x="11" y="59"/>
                    <a:pt x="11" y="59"/>
                    <a:pt x="11" y="59"/>
                  </a:cubicBezTo>
                  <a:cubicBezTo>
                    <a:pt x="12" y="59"/>
                    <a:pt x="12" y="59"/>
                    <a:pt x="12" y="59"/>
                  </a:cubicBezTo>
                  <a:cubicBezTo>
                    <a:pt x="12" y="60"/>
                    <a:pt x="12" y="60"/>
                    <a:pt x="12" y="60"/>
                  </a:cubicBezTo>
                  <a:close/>
                  <a:moveTo>
                    <a:pt x="13" y="58"/>
                  </a:moveTo>
                  <a:cubicBezTo>
                    <a:pt x="14" y="57"/>
                    <a:pt x="14" y="57"/>
                    <a:pt x="14" y="57"/>
                  </a:cubicBezTo>
                  <a:cubicBezTo>
                    <a:pt x="15" y="57"/>
                    <a:pt x="15" y="57"/>
                    <a:pt x="15" y="57"/>
                  </a:cubicBezTo>
                  <a:cubicBezTo>
                    <a:pt x="14" y="58"/>
                    <a:pt x="14" y="58"/>
                    <a:pt x="14" y="58"/>
                  </a:cubicBezTo>
                  <a:cubicBezTo>
                    <a:pt x="13" y="58"/>
                    <a:pt x="13" y="58"/>
                    <a:pt x="13" y="58"/>
                  </a:cubicBezTo>
                  <a:close/>
                  <a:moveTo>
                    <a:pt x="13" y="60"/>
                  </a:moveTo>
                  <a:cubicBezTo>
                    <a:pt x="13" y="59"/>
                    <a:pt x="13" y="59"/>
                    <a:pt x="13" y="59"/>
                  </a:cubicBezTo>
                  <a:cubicBezTo>
                    <a:pt x="14" y="59"/>
                    <a:pt x="14" y="59"/>
                    <a:pt x="14" y="59"/>
                  </a:cubicBezTo>
                  <a:cubicBezTo>
                    <a:pt x="15" y="58"/>
                    <a:pt x="15" y="58"/>
                    <a:pt x="15" y="58"/>
                  </a:cubicBezTo>
                  <a:cubicBezTo>
                    <a:pt x="15" y="58"/>
                    <a:pt x="15" y="58"/>
                    <a:pt x="15" y="58"/>
                  </a:cubicBezTo>
                  <a:cubicBezTo>
                    <a:pt x="16" y="59"/>
                    <a:pt x="16" y="59"/>
                    <a:pt x="16" y="59"/>
                  </a:cubicBezTo>
                  <a:cubicBezTo>
                    <a:pt x="15" y="59"/>
                    <a:pt x="15" y="59"/>
                    <a:pt x="15" y="59"/>
                  </a:cubicBezTo>
                  <a:cubicBezTo>
                    <a:pt x="14" y="59"/>
                    <a:pt x="14" y="59"/>
                    <a:pt x="14" y="59"/>
                  </a:cubicBezTo>
                  <a:cubicBezTo>
                    <a:pt x="14" y="60"/>
                    <a:pt x="14" y="60"/>
                    <a:pt x="14" y="60"/>
                  </a:cubicBezTo>
                  <a:cubicBezTo>
                    <a:pt x="13" y="60"/>
                    <a:pt x="13" y="60"/>
                    <a:pt x="13" y="60"/>
                  </a:cubicBezTo>
                  <a:close/>
                  <a:moveTo>
                    <a:pt x="24" y="48"/>
                  </a:moveTo>
                  <a:cubicBezTo>
                    <a:pt x="25" y="48"/>
                    <a:pt x="25" y="48"/>
                    <a:pt x="25" y="48"/>
                  </a:cubicBezTo>
                  <a:cubicBezTo>
                    <a:pt x="26" y="47"/>
                    <a:pt x="26" y="47"/>
                    <a:pt x="26" y="47"/>
                  </a:cubicBezTo>
                  <a:cubicBezTo>
                    <a:pt x="25" y="48"/>
                    <a:pt x="25" y="48"/>
                    <a:pt x="25" y="48"/>
                  </a:cubicBezTo>
                  <a:cubicBezTo>
                    <a:pt x="24" y="48"/>
                    <a:pt x="24" y="48"/>
                    <a:pt x="24" y="48"/>
                  </a:cubicBezTo>
                  <a:close/>
                  <a:moveTo>
                    <a:pt x="24" y="50"/>
                  </a:moveTo>
                  <a:cubicBezTo>
                    <a:pt x="23" y="50"/>
                    <a:pt x="23" y="50"/>
                    <a:pt x="23" y="50"/>
                  </a:cubicBezTo>
                  <a:cubicBezTo>
                    <a:pt x="22" y="50"/>
                    <a:pt x="22" y="50"/>
                    <a:pt x="22" y="50"/>
                  </a:cubicBezTo>
                  <a:cubicBezTo>
                    <a:pt x="23" y="49"/>
                    <a:pt x="23" y="49"/>
                    <a:pt x="23" y="49"/>
                  </a:cubicBezTo>
                  <a:cubicBezTo>
                    <a:pt x="24" y="49"/>
                    <a:pt x="24" y="49"/>
                    <a:pt x="24" y="49"/>
                  </a:cubicBezTo>
                  <a:cubicBezTo>
                    <a:pt x="25" y="49"/>
                    <a:pt x="25" y="49"/>
                    <a:pt x="25" y="49"/>
                  </a:cubicBezTo>
                  <a:cubicBezTo>
                    <a:pt x="24" y="50"/>
                    <a:pt x="24" y="50"/>
                    <a:pt x="24" y="50"/>
                  </a:cubicBezTo>
                  <a:cubicBezTo>
                    <a:pt x="24" y="50"/>
                    <a:pt x="24" y="50"/>
                    <a:pt x="24" y="50"/>
                  </a:cubicBezTo>
                  <a:close/>
                  <a:moveTo>
                    <a:pt x="26" y="43"/>
                  </a:moveTo>
                  <a:cubicBezTo>
                    <a:pt x="26" y="44"/>
                    <a:pt x="26" y="44"/>
                    <a:pt x="26" y="44"/>
                  </a:cubicBezTo>
                  <a:cubicBezTo>
                    <a:pt x="26" y="44"/>
                    <a:pt x="26" y="44"/>
                    <a:pt x="26" y="44"/>
                  </a:cubicBezTo>
                  <a:cubicBezTo>
                    <a:pt x="26" y="44"/>
                    <a:pt x="26" y="44"/>
                    <a:pt x="26" y="44"/>
                  </a:cubicBezTo>
                  <a:cubicBezTo>
                    <a:pt x="25" y="44"/>
                    <a:pt x="25" y="44"/>
                    <a:pt x="25" y="44"/>
                  </a:cubicBezTo>
                  <a:cubicBezTo>
                    <a:pt x="26" y="43"/>
                    <a:pt x="26" y="43"/>
                    <a:pt x="26" y="43"/>
                  </a:cubicBezTo>
                  <a:close/>
                  <a:moveTo>
                    <a:pt x="27" y="42"/>
                  </a:moveTo>
                  <a:cubicBezTo>
                    <a:pt x="28" y="41"/>
                    <a:pt x="28" y="41"/>
                    <a:pt x="28" y="41"/>
                  </a:cubicBezTo>
                  <a:cubicBezTo>
                    <a:pt x="29" y="42"/>
                    <a:pt x="29" y="42"/>
                    <a:pt x="29" y="42"/>
                  </a:cubicBezTo>
                  <a:cubicBezTo>
                    <a:pt x="27" y="42"/>
                    <a:pt x="27" y="42"/>
                    <a:pt x="27" y="42"/>
                  </a:cubicBezTo>
                  <a:cubicBezTo>
                    <a:pt x="27" y="42"/>
                    <a:pt x="27" y="42"/>
                    <a:pt x="27" y="42"/>
                  </a:cubicBezTo>
                  <a:close/>
                  <a:moveTo>
                    <a:pt x="27" y="40"/>
                  </a:moveTo>
                  <a:cubicBezTo>
                    <a:pt x="28" y="40"/>
                    <a:pt x="28" y="40"/>
                    <a:pt x="28" y="40"/>
                  </a:cubicBezTo>
                  <a:cubicBezTo>
                    <a:pt x="28" y="40"/>
                    <a:pt x="28" y="40"/>
                    <a:pt x="28" y="40"/>
                  </a:cubicBezTo>
                  <a:cubicBezTo>
                    <a:pt x="27" y="41"/>
                    <a:pt x="27" y="41"/>
                    <a:pt x="27" y="41"/>
                  </a:cubicBezTo>
                  <a:cubicBezTo>
                    <a:pt x="27" y="40"/>
                    <a:pt x="27" y="40"/>
                    <a:pt x="27" y="40"/>
                  </a:cubicBezTo>
                  <a:close/>
                  <a:moveTo>
                    <a:pt x="32" y="33"/>
                  </a:moveTo>
                  <a:cubicBezTo>
                    <a:pt x="33" y="33"/>
                    <a:pt x="33" y="33"/>
                    <a:pt x="33" y="33"/>
                  </a:cubicBezTo>
                  <a:cubicBezTo>
                    <a:pt x="33" y="33"/>
                    <a:pt x="33" y="33"/>
                    <a:pt x="33" y="33"/>
                  </a:cubicBezTo>
                  <a:cubicBezTo>
                    <a:pt x="33" y="34"/>
                    <a:pt x="33" y="34"/>
                    <a:pt x="33" y="34"/>
                  </a:cubicBezTo>
                  <a:cubicBezTo>
                    <a:pt x="32" y="33"/>
                    <a:pt x="32" y="33"/>
                    <a:pt x="32" y="33"/>
                  </a:cubicBezTo>
                  <a:close/>
                  <a:moveTo>
                    <a:pt x="27" y="29"/>
                  </a:moveTo>
                  <a:cubicBezTo>
                    <a:pt x="27" y="29"/>
                    <a:pt x="27" y="29"/>
                    <a:pt x="27" y="29"/>
                  </a:cubicBezTo>
                  <a:cubicBezTo>
                    <a:pt x="27" y="30"/>
                    <a:pt x="27" y="30"/>
                    <a:pt x="27" y="30"/>
                  </a:cubicBezTo>
                  <a:cubicBezTo>
                    <a:pt x="27" y="30"/>
                    <a:pt x="27" y="30"/>
                    <a:pt x="27" y="30"/>
                  </a:cubicBezTo>
                  <a:cubicBezTo>
                    <a:pt x="27" y="29"/>
                    <a:pt x="27" y="29"/>
                    <a:pt x="27" y="29"/>
                  </a:cubicBezTo>
                  <a:close/>
                  <a:moveTo>
                    <a:pt x="28" y="27"/>
                  </a:moveTo>
                  <a:cubicBezTo>
                    <a:pt x="27" y="28"/>
                    <a:pt x="27" y="28"/>
                    <a:pt x="27" y="28"/>
                  </a:cubicBezTo>
                  <a:cubicBezTo>
                    <a:pt x="27" y="27"/>
                    <a:pt x="27" y="27"/>
                    <a:pt x="27" y="27"/>
                  </a:cubicBezTo>
                  <a:cubicBezTo>
                    <a:pt x="28" y="26"/>
                    <a:pt x="28" y="26"/>
                    <a:pt x="28" y="26"/>
                  </a:cubicBezTo>
                  <a:cubicBezTo>
                    <a:pt x="28" y="27"/>
                    <a:pt x="28" y="27"/>
                    <a:pt x="28" y="27"/>
                  </a:cubicBezTo>
                  <a:close/>
                  <a:moveTo>
                    <a:pt x="29" y="26"/>
                  </a:moveTo>
                  <a:cubicBezTo>
                    <a:pt x="29" y="26"/>
                    <a:pt x="29" y="26"/>
                    <a:pt x="29" y="26"/>
                  </a:cubicBezTo>
                  <a:cubicBezTo>
                    <a:pt x="29" y="26"/>
                    <a:pt x="29" y="26"/>
                    <a:pt x="29" y="26"/>
                  </a:cubicBezTo>
                  <a:cubicBezTo>
                    <a:pt x="29" y="26"/>
                    <a:pt x="29" y="26"/>
                    <a:pt x="29" y="26"/>
                  </a:cubicBezTo>
                  <a:cubicBezTo>
                    <a:pt x="29" y="26"/>
                    <a:pt x="29" y="26"/>
                    <a:pt x="29" y="26"/>
                  </a:cubicBezTo>
                  <a:close/>
                  <a:moveTo>
                    <a:pt x="32" y="25"/>
                  </a:moveTo>
                  <a:cubicBezTo>
                    <a:pt x="32" y="25"/>
                    <a:pt x="32" y="25"/>
                    <a:pt x="32" y="25"/>
                  </a:cubicBezTo>
                  <a:cubicBezTo>
                    <a:pt x="30" y="26"/>
                    <a:pt x="30" y="26"/>
                    <a:pt x="30" y="26"/>
                  </a:cubicBezTo>
                  <a:cubicBezTo>
                    <a:pt x="30" y="25"/>
                    <a:pt x="30" y="25"/>
                    <a:pt x="30" y="25"/>
                  </a:cubicBezTo>
                  <a:cubicBezTo>
                    <a:pt x="32" y="25"/>
                    <a:pt x="32" y="25"/>
                    <a:pt x="32" y="25"/>
                  </a:cubicBezTo>
                  <a:close/>
                  <a:moveTo>
                    <a:pt x="33" y="23"/>
                  </a:moveTo>
                  <a:cubicBezTo>
                    <a:pt x="34" y="22"/>
                    <a:pt x="34" y="22"/>
                    <a:pt x="34" y="22"/>
                  </a:cubicBezTo>
                  <a:cubicBezTo>
                    <a:pt x="34" y="23"/>
                    <a:pt x="34" y="23"/>
                    <a:pt x="34" y="23"/>
                  </a:cubicBezTo>
                  <a:cubicBezTo>
                    <a:pt x="33" y="23"/>
                    <a:pt x="33" y="23"/>
                    <a:pt x="33" y="23"/>
                  </a:cubicBezTo>
                  <a:close/>
                  <a:moveTo>
                    <a:pt x="34" y="23"/>
                  </a:moveTo>
                  <a:cubicBezTo>
                    <a:pt x="34" y="25"/>
                    <a:pt x="34" y="25"/>
                    <a:pt x="34" y="25"/>
                  </a:cubicBezTo>
                  <a:cubicBezTo>
                    <a:pt x="33" y="24"/>
                    <a:pt x="33" y="24"/>
                    <a:pt x="33" y="24"/>
                  </a:cubicBezTo>
                  <a:cubicBezTo>
                    <a:pt x="32" y="25"/>
                    <a:pt x="32" y="25"/>
                    <a:pt x="32" y="25"/>
                  </a:cubicBezTo>
                  <a:cubicBezTo>
                    <a:pt x="32" y="24"/>
                    <a:pt x="32" y="24"/>
                    <a:pt x="32" y="24"/>
                  </a:cubicBezTo>
                  <a:cubicBezTo>
                    <a:pt x="34" y="23"/>
                    <a:pt x="34" y="23"/>
                    <a:pt x="34" y="23"/>
                  </a:cubicBezTo>
                  <a:close/>
                  <a:moveTo>
                    <a:pt x="35" y="19"/>
                  </a:moveTo>
                  <a:cubicBezTo>
                    <a:pt x="35" y="20"/>
                    <a:pt x="35" y="20"/>
                    <a:pt x="35" y="20"/>
                  </a:cubicBezTo>
                  <a:cubicBezTo>
                    <a:pt x="35" y="22"/>
                    <a:pt x="35" y="22"/>
                    <a:pt x="35" y="22"/>
                  </a:cubicBezTo>
                  <a:cubicBezTo>
                    <a:pt x="34" y="22"/>
                    <a:pt x="34" y="22"/>
                    <a:pt x="34" y="22"/>
                  </a:cubicBezTo>
                  <a:cubicBezTo>
                    <a:pt x="33" y="22"/>
                    <a:pt x="33" y="22"/>
                    <a:pt x="33" y="22"/>
                  </a:cubicBezTo>
                  <a:cubicBezTo>
                    <a:pt x="35" y="21"/>
                    <a:pt x="35" y="21"/>
                    <a:pt x="35" y="21"/>
                  </a:cubicBezTo>
                  <a:cubicBezTo>
                    <a:pt x="34" y="21"/>
                    <a:pt x="34" y="21"/>
                    <a:pt x="34" y="21"/>
                  </a:cubicBezTo>
                  <a:cubicBezTo>
                    <a:pt x="33" y="22"/>
                    <a:pt x="33" y="22"/>
                    <a:pt x="33" y="22"/>
                  </a:cubicBezTo>
                  <a:cubicBezTo>
                    <a:pt x="32" y="21"/>
                    <a:pt x="32" y="21"/>
                    <a:pt x="32" y="21"/>
                  </a:cubicBezTo>
                  <a:cubicBezTo>
                    <a:pt x="33" y="20"/>
                    <a:pt x="33" y="20"/>
                    <a:pt x="33" y="20"/>
                  </a:cubicBezTo>
                  <a:cubicBezTo>
                    <a:pt x="34" y="21"/>
                    <a:pt x="34" y="21"/>
                    <a:pt x="34" y="21"/>
                  </a:cubicBezTo>
                  <a:cubicBezTo>
                    <a:pt x="34" y="20"/>
                    <a:pt x="34" y="20"/>
                    <a:pt x="34" y="20"/>
                  </a:cubicBezTo>
                  <a:cubicBezTo>
                    <a:pt x="34" y="19"/>
                    <a:pt x="34" y="19"/>
                    <a:pt x="34" y="19"/>
                  </a:cubicBezTo>
                  <a:cubicBezTo>
                    <a:pt x="35" y="19"/>
                    <a:pt x="35" y="19"/>
                    <a:pt x="35" y="19"/>
                  </a:cubicBezTo>
                  <a:close/>
                  <a:moveTo>
                    <a:pt x="36" y="20"/>
                  </a:moveTo>
                  <a:cubicBezTo>
                    <a:pt x="35" y="19"/>
                    <a:pt x="35" y="19"/>
                    <a:pt x="35" y="19"/>
                  </a:cubicBezTo>
                  <a:cubicBezTo>
                    <a:pt x="35" y="18"/>
                    <a:pt x="35" y="18"/>
                    <a:pt x="35" y="18"/>
                  </a:cubicBezTo>
                  <a:cubicBezTo>
                    <a:pt x="37" y="17"/>
                    <a:pt x="37" y="17"/>
                    <a:pt x="37" y="17"/>
                  </a:cubicBezTo>
                  <a:cubicBezTo>
                    <a:pt x="37" y="17"/>
                    <a:pt x="37" y="17"/>
                    <a:pt x="37" y="17"/>
                  </a:cubicBezTo>
                  <a:cubicBezTo>
                    <a:pt x="38" y="16"/>
                    <a:pt x="38" y="16"/>
                    <a:pt x="38" y="16"/>
                  </a:cubicBezTo>
                  <a:cubicBezTo>
                    <a:pt x="38" y="17"/>
                    <a:pt x="38" y="17"/>
                    <a:pt x="38" y="17"/>
                  </a:cubicBezTo>
                  <a:cubicBezTo>
                    <a:pt x="37" y="18"/>
                    <a:pt x="37" y="18"/>
                    <a:pt x="37" y="18"/>
                  </a:cubicBezTo>
                  <a:cubicBezTo>
                    <a:pt x="37" y="18"/>
                    <a:pt x="37" y="18"/>
                    <a:pt x="37" y="18"/>
                  </a:cubicBezTo>
                  <a:cubicBezTo>
                    <a:pt x="36" y="20"/>
                    <a:pt x="36" y="20"/>
                    <a:pt x="36" y="20"/>
                  </a:cubicBezTo>
                  <a:close/>
                  <a:moveTo>
                    <a:pt x="39" y="20"/>
                  </a:moveTo>
                  <a:cubicBezTo>
                    <a:pt x="40" y="21"/>
                    <a:pt x="40" y="21"/>
                    <a:pt x="40" y="21"/>
                  </a:cubicBezTo>
                  <a:cubicBezTo>
                    <a:pt x="38" y="23"/>
                    <a:pt x="38" y="23"/>
                    <a:pt x="38" y="23"/>
                  </a:cubicBezTo>
                  <a:cubicBezTo>
                    <a:pt x="37" y="23"/>
                    <a:pt x="37" y="23"/>
                    <a:pt x="37" y="23"/>
                  </a:cubicBezTo>
                  <a:cubicBezTo>
                    <a:pt x="37" y="24"/>
                    <a:pt x="37" y="24"/>
                    <a:pt x="37" y="24"/>
                  </a:cubicBezTo>
                  <a:cubicBezTo>
                    <a:pt x="36" y="24"/>
                    <a:pt x="36" y="24"/>
                    <a:pt x="36" y="24"/>
                  </a:cubicBezTo>
                  <a:cubicBezTo>
                    <a:pt x="36" y="23"/>
                    <a:pt x="36" y="23"/>
                    <a:pt x="36" y="23"/>
                  </a:cubicBezTo>
                  <a:cubicBezTo>
                    <a:pt x="35" y="24"/>
                    <a:pt x="35" y="24"/>
                    <a:pt x="35" y="24"/>
                  </a:cubicBezTo>
                  <a:cubicBezTo>
                    <a:pt x="35" y="24"/>
                    <a:pt x="35" y="24"/>
                    <a:pt x="35" y="24"/>
                  </a:cubicBezTo>
                  <a:cubicBezTo>
                    <a:pt x="35" y="23"/>
                    <a:pt x="35" y="23"/>
                    <a:pt x="35" y="23"/>
                  </a:cubicBezTo>
                  <a:cubicBezTo>
                    <a:pt x="35" y="23"/>
                    <a:pt x="35" y="23"/>
                    <a:pt x="35" y="23"/>
                  </a:cubicBezTo>
                  <a:cubicBezTo>
                    <a:pt x="35" y="22"/>
                    <a:pt x="35" y="22"/>
                    <a:pt x="35" y="22"/>
                  </a:cubicBezTo>
                  <a:cubicBezTo>
                    <a:pt x="36" y="21"/>
                    <a:pt x="36" y="21"/>
                    <a:pt x="36" y="21"/>
                  </a:cubicBezTo>
                  <a:cubicBezTo>
                    <a:pt x="36" y="21"/>
                    <a:pt x="36" y="21"/>
                    <a:pt x="36" y="21"/>
                  </a:cubicBezTo>
                  <a:cubicBezTo>
                    <a:pt x="37" y="19"/>
                    <a:pt x="37" y="19"/>
                    <a:pt x="37" y="19"/>
                  </a:cubicBezTo>
                  <a:cubicBezTo>
                    <a:pt x="36" y="21"/>
                    <a:pt x="36" y="21"/>
                    <a:pt x="36" y="21"/>
                  </a:cubicBezTo>
                  <a:cubicBezTo>
                    <a:pt x="37" y="22"/>
                    <a:pt x="37" y="22"/>
                    <a:pt x="37" y="22"/>
                  </a:cubicBezTo>
                  <a:cubicBezTo>
                    <a:pt x="37" y="21"/>
                    <a:pt x="37" y="21"/>
                    <a:pt x="37" y="21"/>
                  </a:cubicBezTo>
                  <a:cubicBezTo>
                    <a:pt x="39" y="21"/>
                    <a:pt x="39" y="21"/>
                    <a:pt x="39" y="21"/>
                  </a:cubicBezTo>
                  <a:cubicBezTo>
                    <a:pt x="38" y="20"/>
                    <a:pt x="38" y="20"/>
                    <a:pt x="38" y="20"/>
                  </a:cubicBezTo>
                  <a:cubicBezTo>
                    <a:pt x="38" y="20"/>
                    <a:pt x="38" y="20"/>
                    <a:pt x="38" y="20"/>
                  </a:cubicBezTo>
                  <a:cubicBezTo>
                    <a:pt x="39" y="20"/>
                    <a:pt x="39" y="20"/>
                    <a:pt x="39" y="20"/>
                  </a:cubicBezTo>
                  <a:close/>
                  <a:moveTo>
                    <a:pt x="39" y="19"/>
                  </a:moveTo>
                  <a:cubicBezTo>
                    <a:pt x="38" y="19"/>
                    <a:pt x="38" y="19"/>
                    <a:pt x="38" y="19"/>
                  </a:cubicBezTo>
                  <a:cubicBezTo>
                    <a:pt x="39" y="19"/>
                    <a:pt x="39" y="19"/>
                    <a:pt x="39" y="19"/>
                  </a:cubicBezTo>
                  <a:cubicBezTo>
                    <a:pt x="40" y="19"/>
                    <a:pt x="40" y="19"/>
                    <a:pt x="40" y="19"/>
                  </a:cubicBezTo>
                  <a:cubicBezTo>
                    <a:pt x="40" y="20"/>
                    <a:pt x="40" y="20"/>
                    <a:pt x="40" y="20"/>
                  </a:cubicBezTo>
                  <a:cubicBezTo>
                    <a:pt x="39" y="19"/>
                    <a:pt x="39" y="19"/>
                    <a:pt x="39" y="19"/>
                  </a:cubicBezTo>
                  <a:close/>
                  <a:moveTo>
                    <a:pt x="41" y="21"/>
                  </a:moveTo>
                  <a:cubicBezTo>
                    <a:pt x="41" y="20"/>
                    <a:pt x="41" y="20"/>
                    <a:pt x="41" y="20"/>
                  </a:cubicBezTo>
                  <a:cubicBezTo>
                    <a:pt x="42" y="20"/>
                    <a:pt x="42" y="20"/>
                    <a:pt x="42" y="20"/>
                  </a:cubicBezTo>
                  <a:cubicBezTo>
                    <a:pt x="41" y="21"/>
                    <a:pt x="41" y="21"/>
                    <a:pt x="41" y="21"/>
                  </a:cubicBezTo>
                  <a:close/>
                  <a:moveTo>
                    <a:pt x="44" y="16"/>
                  </a:moveTo>
                  <a:cubicBezTo>
                    <a:pt x="44" y="17"/>
                    <a:pt x="44" y="17"/>
                    <a:pt x="44" y="17"/>
                  </a:cubicBezTo>
                  <a:cubicBezTo>
                    <a:pt x="44" y="17"/>
                    <a:pt x="44" y="17"/>
                    <a:pt x="44" y="17"/>
                  </a:cubicBezTo>
                  <a:cubicBezTo>
                    <a:pt x="43" y="17"/>
                    <a:pt x="43" y="17"/>
                    <a:pt x="43" y="17"/>
                  </a:cubicBezTo>
                  <a:cubicBezTo>
                    <a:pt x="43" y="18"/>
                    <a:pt x="43" y="18"/>
                    <a:pt x="43" y="18"/>
                  </a:cubicBezTo>
                  <a:cubicBezTo>
                    <a:pt x="42" y="18"/>
                    <a:pt x="42" y="18"/>
                    <a:pt x="42" y="18"/>
                  </a:cubicBezTo>
                  <a:cubicBezTo>
                    <a:pt x="41" y="19"/>
                    <a:pt x="41" y="19"/>
                    <a:pt x="41" y="19"/>
                  </a:cubicBezTo>
                  <a:cubicBezTo>
                    <a:pt x="41" y="19"/>
                    <a:pt x="41" y="19"/>
                    <a:pt x="41" y="19"/>
                  </a:cubicBezTo>
                  <a:cubicBezTo>
                    <a:pt x="41" y="18"/>
                    <a:pt x="41" y="18"/>
                    <a:pt x="41" y="18"/>
                  </a:cubicBezTo>
                  <a:cubicBezTo>
                    <a:pt x="40" y="18"/>
                    <a:pt x="40" y="18"/>
                    <a:pt x="40" y="18"/>
                  </a:cubicBezTo>
                  <a:cubicBezTo>
                    <a:pt x="41" y="17"/>
                    <a:pt x="41" y="17"/>
                    <a:pt x="41" y="17"/>
                  </a:cubicBezTo>
                  <a:cubicBezTo>
                    <a:pt x="40" y="17"/>
                    <a:pt x="40" y="17"/>
                    <a:pt x="40" y="17"/>
                  </a:cubicBezTo>
                  <a:cubicBezTo>
                    <a:pt x="41" y="16"/>
                    <a:pt x="41" y="16"/>
                    <a:pt x="41" y="16"/>
                  </a:cubicBezTo>
                  <a:cubicBezTo>
                    <a:pt x="42" y="16"/>
                    <a:pt x="42" y="16"/>
                    <a:pt x="42" y="16"/>
                  </a:cubicBezTo>
                  <a:cubicBezTo>
                    <a:pt x="41" y="16"/>
                    <a:pt x="41" y="16"/>
                    <a:pt x="41" y="16"/>
                  </a:cubicBezTo>
                  <a:cubicBezTo>
                    <a:pt x="41" y="15"/>
                    <a:pt x="41" y="15"/>
                    <a:pt x="41" y="15"/>
                  </a:cubicBezTo>
                  <a:cubicBezTo>
                    <a:pt x="42" y="15"/>
                    <a:pt x="42" y="15"/>
                    <a:pt x="42" y="15"/>
                  </a:cubicBezTo>
                  <a:cubicBezTo>
                    <a:pt x="42" y="14"/>
                    <a:pt x="42" y="14"/>
                    <a:pt x="42" y="14"/>
                  </a:cubicBezTo>
                  <a:cubicBezTo>
                    <a:pt x="43" y="14"/>
                    <a:pt x="43" y="14"/>
                    <a:pt x="43" y="14"/>
                  </a:cubicBezTo>
                  <a:cubicBezTo>
                    <a:pt x="43" y="15"/>
                    <a:pt x="43" y="15"/>
                    <a:pt x="43" y="15"/>
                  </a:cubicBezTo>
                  <a:cubicBezTo>
                    <a:pt x="44" y="15"/>
                    <a:pt x="44" y="15"/>
                    <a:pt x="44" y="15"/>
                  </a:cubicBezTo>
                  <a:cubicBezTo>
                    <a:pt x="44" y="16"/>
                    <a:pt x="44" y="16"/>
                    <a:pt x="44" y="16"/>
                  </a:cubicBezTo>
                  <a:close/>
                  <a:moveTo>
                    <a:pt x="44" y="14"/>
                  </a:moveTo>
                  <a:cubicBezTo>
                    <a:pt x="45" y="14"/>
                    <a:pt x="45" y="14"/>
                    <a:pt x="45" y="14"/>
                  </a:cubicBezTo>
                  <a:cubicBezTo>
                    <a:pt x="45" y="13"/>
                    <a:pt x="45" y="13"/>
                    <a:pt x="45" y="13"/>
                  </a:cubicBezTo>
                  <a:cubicBezTo>
                    <a:pt x="46" y="13"/>
                    <a:pt x="46" y="13"/>
                    <a:pt x="46" y="13"/>
                  </a:cubicBezTo>
                  <a:cubicBezTo>
                    <a:pt x="47" y="13"/>
                    <a:pt x="47" y="13"/>
                    <a:pt x="47" y="13"/>
                  </a:cubicBezTo>
                  <a:cubicBezTo>
                    <a:pt x="47" y="13"/>
                    <a:pt x="47" y="13"/>
                    <a:pt x="47" y="13"/>
                  </a:cubicBezTo>
                  <a:cubicBezTo>
                    <a:pt x="47" y="14"/>
                    <a:pt x="47" y="14"/>
                    <a:pt x="47" y="14"/>
                  </a:cubicBezTo>
                  <a:cubicBezTo>
                    <a:pt x="47" y="15"/>
                    <a:pt x="47" y="15"/>
                    <a:pt x="47" y="15"/>
                  </a:cubicBezTo>
                  <a:cubicBezTo>
                    <a:pt x="46" y="15"/>
                    <a:pt x="46" y="15"/>
                    <a:pt x="46" y="15"/>
                  </a:cubicBezTo>
                  <a:cubicBezTo>
                    <a:pt x="45" y="15"/>
                    <a:pt x="45" y="15"/>
                    <a:pt x="45" y="15"/>
                  </a:cubicBezTo>
                  <a:cubicBezTo>
                    <a:pt x="44" y="14"/>
                    <a:pt x="44" y="14"/>
                    <a:pt x="44" y="14"/>
                  </a:cubicBezTo>
                  <a:close/>
                  <a:moveTo>
                    <a:pt x="48" y="9"/>
                  </a:moveTo>
                  <a:cubicBezTo>
                    <a:pt x="47" y="9"/>
                    <a:pt x="47" y="9"/>
                    <a:pt x="47" y="9"/>
                  </a:cubicBezTo>
                  <a:cubicBezTo>
                    <a:pt x="48" y="9"/>
                    <a:pt x="48" y="9"/>
                    <a:pt x="48" y="9"/>
                  </a:cubicBezTo>
                  <a:cubicBezTo>
                    <a:pt x="48" y="9"/>
                    <a:pt x="48" y="9"/>
                    <a:pt x="48" y="9"/>
                  </a:cubicBezTo>
                  <a:close/>
                  <a:moveTo>
                    <a:pt x="46" y="11"/>
                  </a:moveTo>
                  <a:cubicBezTo>
                    <a:pt x="46" y="10"/>
                    <a:pt x="46" y="10"/>
                    <a:pt x="46" y="10"/>
                  </a:cubicBezTo>
                  <a:cubicBezTo>
                    <a:pt x="47" y="10"/>
                    <a:pt x="47" y="10"/>
                    <a:pt x="47" y="10"/>
                  </a:cubicBezTo>
                  <a:cubicBezTo>
                    <a:pt x="47" y="10"/>
                    <a:pt x="47" y="10"/>
                    <a:pt x="47" y="10"/>
                  </a:cubicBezTo>
                  <a:cubicBezTo>
                    <a:pt x="47" y="10"/>
                    <a:pt x="46" y="11"/>
                    <a:pt x="46" y="11"/>
                  </a:cubicBezTo>
                  <a:close/>
                  <a:moveTo>
                    <a:pt x="49" y="12"/>
                  </a:moveTo>
                  <a:cubicBezTo>
                    <a:pt x="49" y="11"/>
                    <a:pt x="49" y="11"/>
                    <a:pt x="49" y="11"/>
                  </a:cubicBezTo>
                  <a:cubicBezTo>
                    <a:pt x="50" y="12"/>
                    <a:pt x="50" y="12"/>
                    <a:pt x="50" y="12"/>
                  </a:cubicBezTo>
                  <a:cubicBezTo>
                    <a:pt x="49" y="12"/>
                    <a:pt x="49" y="12"/>
                    <a:pt x="49" y="12"/>
                  </a:cubicBezTo>
                  <a:close/>
                  <a:moveTo>
                    <a:pt x="48" y="12"/>
                  </a:moveTo>
                  <a:cubicBezTo>
                    <a:pt x="48" y="13"/>
                    <a:pt x="48" y="13"/>
                    <a:pt x="48" y="13"/>
                  </a:cubicBezTo>
                  <a:cubicBezTo>
                    <a:pt x="48" y="13"/>
                    <a:pt x="48" y="13"/>
                    <a:pt x="48" y="13"/>
                  </a:cubicBezTo>
                  <a:cubicBezTo>
                    <a:pt x="46" y="11"/>
                    <a:pt x="46" y="11"/>
                    <a:pt x="46" y="11"/>
                  </a:cubicBezTo>
                  <a:cubicBezTo>
                    <a:pt x="48" y="10"/>
                    <a:pt x="48" y="10"/>
                    <a:pt x="48" y="10"/>
                  </a:cubicBezTo>
                  <a:cubicBezTo>
                    <a:pt x="48" y="11"/>
                    <a:pt x="48" y="11"/>
                    <a:pt x="48" y="11"/>
                  </a:cubicBezTo>
                  <a:cubicBezTo>
                    <a:pt x="49" y="11"/>
                    <a:pt x="49" y="11"/>
                    <a:pt x="49" y="11"/>
                  </a:cubicBezTo>
                  <a:cubicBezTo>
                    <a:pt x="49" y="11"/>
                    <a:pt x="49" y="11"/>
                    <a:pt x="49" y="11"/>
                  </a:cubicBezTo>
                  <a:cubicBezTo>
                    <a:pt x="48" y="11"/>
                    <a:pt x="48" y="11"/>
                    <a:pt x="48" y="11"/>
                  </a:cubicBezTo>
                  <a:cubicBezTo>
                    <a:pt x="48" y="12"/>
                    <a:pt x="48" y="12"/>
                    <a:pt x="48" y="12"/>
                  </a:cubicBezTo>
                  <a:close/>
                  <a:moveTo>
                    <a:pt x="51" y="10"/>
                  </a:moveTo>
                  <a:cubicBezTo>
                    <a:pt x="50" y="11"/>
                    <a:pt x="50" y="11"/>
                    <a:pt x="50" y="11"/>
                  </a:cubicBezTo>
                  <a:cubicBezTo>
                    <a:pt x="49" y="10"/>
                    <a:pt x="49" y="10"/>
                    <a:pt x="49" y="10"/>
                  </a:cubicBezTo>
                  <a:cubicBezTo>
                    <a:pt x="49" y="9"/>
                    <a:pt x="49" y="9"/>
                    <a:pt x="49" y="9"/>
                  </a:cubicBezTo>
                  <a:cubicBezTo>
                    <a:pt x="49" y="8"/>
                    <a:pt x="49" y="8"/>
                    <a:pt x="49" y="8"/>
                  </a:cubicBezTo>
                  <a:cubicBezTo>
                    <a:pt x="50" y="8"/>
                    <a:pt x="50" y="8"/>
                    <a:pt x="50" y="8"/>
                  </a:cubicBezTo>
                  <a:cubicBezTo>
                    <a:pt x="50" y="9"/>
                    <a:pt x="50" y="9"/>
                    <a:pt x="50" y="9"/>
                  </a:cubicBezTo>
                  <a:cubicBezTo>
                    <a:pt x="51" y="10"/>
                    <a:pt x="51" y="10"/>
                    <a:pt x="51" y="10"/>
                  </a:cubicBezTo>
                  <a:cubicBezTo>
                    <a:pt x="51" y="10"/>
                    <a:pt x="51" y="10"/>
                    <a:pt x="51" y="10"/>
                  </a:cubicBezTo>
                  <a:close/>
                  <a:moveTo>
                    <a:pt x="53" y="11"/>
                  </a:moveTo>
                  <a:cubicBezTo>
                    <a:pt x="53" y="11"/>
                    <a:pt x="53" y="11"/>
                    <a:pt x="53" y="11"/>
                  </a:cubicBezTo>
                  <a:cubicBezTo>
                    <a:pt x="52" y="11"/>
                    <a:pt x="52" y="11"/>
                    <a:pt x="52" y="11"/>
                  </a:cubicBezTo>
                  <a:cubicBezTo>
                    <a:pt x="52" y="9"/>
                    <a:pt x="52" y="9"/>
                    <a:pt x="52" y="9"/>
                  </a:cubicBezTo>
                  <a:cubicBezTo>
                    <a:pt x="53" y="9"/>
                    <a:pt x="53" y="9"/>
                    <a:pt x="53" y="9"/>
                  </a:cubicBezTo>
                  <a:cubicBezTo>
                    <a:pt x="54" y="9"/>
                    <a:pt x="54" y="9"/>
                    <a:pt x="54" y="9"/>
                  </a:cubicBezTo>
                  <a:cubicBezTo>
                    <a:pt x="53" y="10"/>
                    <a:pt x="53" y="10"/>
                    <a:pt x="53" y="10"/>
                  </a:cubicBezTo>
                  <a:cubicBezTo>
                    <a:pt x="54" y="11"/>
                    <a:pt x="54" y="11"/>
                    <a:pt x="54" y="11"/>
                  </a:cubicBezTo>
                  <a:cubicBezTo>
                    <a:pt x="53" y="11"/>
                    <a:pt x="53" y="11"/>
                    <a:pt x="53" y="11"/>
                  </a:cubicBezTo>
                  <a:close/>
                  <a:moveTo>
                    <a:pt x="60" y="8"/>
                  </a:moveTo>
                  <a:cubicBezTo>
                    <a:pt x="59" y="8"/>
                    <a:pt x="59" y="8"/>
                    <a:pt x="59" y="8"/>
                  </a:cubicBezTo>
                  <a:cubicBezTo>
                    <a:pt x="58" y="8"/>
                    <a:pt x="58" y="8"/>
                    <a:pt x="58" y="8"/>
                  </a:cubicBezTo>
                  <a:cubicBezTo>
                    <a:pt x="59" y="7"/>
                    <a:pt x="59" y="7"/>
                    <a:pt x="59" y="7"/>
                  </a:cubicBezTo>
                  <a:cubicBezTo>
                    <a:pt x="60" y="7"/>
                    <a:pt x="60" y="7"/>
                    <a:pt x="60" y="7"/>
                  </a:cubicBezTo>
                  <a:cubicBezTo>
                    <a:pt x="60" y="8"/>
                    <a:pt x="60" y="8"/>
                    <a:pt x="60" y="8"/>
                  </a:cubicBezTo>
                  <a:cubicBezTo>
                    <a:pt x="60" y="8"/>
                    <a:pt x="60" y="8"/>
                    <a:pt x="60" y="8"/>
                  </a:cubicBezTo>
                  <a:close/>
                  <a:moveTo>
                    <a:pt x="61" y="8"/>
                  </a:moveTo>
                  <a:cubicBezTo>
                    <a:pt x="60" y="7"/>
                    <a:pt x="60" y="7"/>
                    <a:pt x="60" y="7"/>
                  </a:cubicBezTo>
                  <a:cubicBezTo>
                    <a:pt x="62" y="5"/>
                    <a:pt x="62" y="5"/>
                    <a:pt x="62" y="5"/>
                  </a:cubicBezTo>
                  <a:cubicBezTo>
                    <a:pt x="62" y="6"/>
                    <a:pt x="62" y="6"/>
                    <a:pt x="62" y="6"/>
                  </a:cubicBezTo>
                  <a:cubicBezTo>
                    <a:pt x="61" y="7"/>
                    <a:pt x="61" y="7"/>
                    <a:pt x="61" y="7"/>
                  </a:cubicBezTo>
                  <a:cubicBezTo>
                    <a:pt x="61" y="8"/>
                    <a:pt x="61" y="8"/>
                    <a:pt x="61" y="8"/>
                  </a:cubicBezTo>
                  <a:close/>
                  <a:moveTo>
                    <a:pt x="59" y="6"/>
                  </a:moveTo>
                  <a:cubicBezTo>
                    <a:pt x="59" y="6"/>
                    <a:pt x="59" y="6"/>
                    <a:pt x="59" y="6"/>
                  </a:cubicBezTo>
                  <a:cubicBezTo>
                    <a:pt x="57" y="6"/>
                    <a:pt x="57" y="6"/>
                    <a:pt x="57" y="6"/>
                  </a:cubicBezTo>
                  <a:cubicBezTo>
                    <a:pt x="57" y="5"/>
                    <a:pt x="57" y="5"/>
                    <a:pt x="57" y="5"/>
                  </a:cubicBezTo>
                  <a:cubicBezTo>
                    <a:pt x="58" y="5"/>
                    <a:pt x="58" y="5"/>
                    <a:pt x="58" y="5"/>
                  </a:cubicBezTo>
                  <a:cubicBezTo>
                    <a:pt x="58" y="5"/>
                    <a:pt x="58" y="5"/>
                    <a:pt x="58" y="5"/>
                  </a:cubicBezTo>
                  <a:cubicBezTo>
                    <a:pt x="59" y="5"/>
                    <a:pt x="59" y="5"/>
                    <a:pt x="59" y="5"/>
                  </a:cubicBezTo>
                  <a:cubicBezTo>
                    <a:pt x="59" y="5"/>
                    <a:pt x="59" y="5"/>
                    <a:pt x="59" y="5"/>
                  </a:cubicBezTo>
                  <a:cubicBezTo>
                    <a:pt x="60" y="5"/>
                    <a:pt x="60" y="5"/>
                    <a:pt x="60" y="5"/>
                  </a:cubicBezTo>
                  <a:cubicBezTo>
                    <a:pt x="61" y="4"/>
                    <a:pt x="61" y="4"/>
                    <a:pt x="61" y="4"/>
                  </a:cubicBezTo>
                  <a:cubicBezTo>
                    <a:pt x="61" y="4"/>
                    <a:pt x="61" y="4"/>
                    <a:pt x="61" y="4"/>
                  </a:cubicBezTo>
                  <a:cubicBezTo>
                    <a:pt x="59" y="6"/>
                    <a:pt x="59" y="6"/>
                    <a:pt x="59" y="6"/>
                  </a:cubicBezTo>
                  <a:close/>
                  <a:moveTo>
                    <a:pt x="62" y="5"/>
                  </a:moveTo>
                  <a:cubicBezTo>
                    <a:pt x="62" y="5"/>
                    <a:pt x="63" y="4"/>
                    <a:pt x="63" y="4"/>
                  </a:cubicBezTo>
                  <a:cubicBezTo>
                    <a:pt x="64" y="5"/>
                    <a:pt x="64" y="5"/>
                    <a:pt x="64" y="5"/>
                  </a:cubicBezTo>
                  <a:cubicBezTo>
                    <a:pt x="64" y="6"/>
                    <a:pt x="64" y="6"/>
                    <a:pt x="64" y="6"/>
                  </a:cubicBezTo>
                  <a:cubicBezTo>
                    <a:pt x="63" y="6"/>
                    <a:pt x="63" y="6"/>
                    <a:pt x="63" y="6"/>
                  </a:cubicBezTo>
                  <a:cubicBezTo>
                    <a:pt x="63" y="5"/>
                    <a:pt x="63" y="5"/>
                    <a:pt x="63" y="5"/>
                  </a:cubicBezTo>
                  <a:cubicBezTo>
                    <a:pt x="62" y="5"/>
                    <a:pt x="62" y="5"/>
                    <a:pt x="62" y="5"/>
                  </a:cubicBezTo>
                  <a:close/>
                  <a:moveTo>
                    <a:pt x="64" y="3"/>
                  </a:moveTo>
                  <a:cubicBezTo>
                    <a:pt x="64" y="3"/>
                    <a:pt x="64" y="3"/>
                    <a:pt x="64" y="3"/>
                  </a:cubicBezTo>
                  <a:cubicBezTo>
                    <a:pt x="64" y="3"/>
                    <a:pt x="64" y="3"/>
                    <a:pt x="64" y="3"/>
                  </a:cubicBezTo>
                  <a:cubicBezTo>
                    <a:pt x="63" y="2"/>
                    <a:pt x="63" y="2"/>
                    <a:pt x="63" y="2"/>
                  </a:cubicBezTo>
                  <a:cubicBezTo>
                    <a:pt x="64" y="2"/>
                    <a:pt x="64" y="2"/>
                    <a:pt x="64" y="2"/>
                  </a:cubicBezTo>
                  <a:cubicBezTo>
                    <a:pt x="64" y="3"/>
                    <a:pt x="64" y="3"/>
                    <a:pt x="64" y="3"/>
                  </a:cubicBezTo>
                  <a:close/>
                  <a:moveTo>
                    <a:pt x="66" y="1"/>
                  </a:moveTo>
                  <a:cubicBezTo>
                    <a:pt x="66" y="1"/>
                    <a:pt x="66" y="1"/>
                    <a:pt x="66" y="1"/>
                  </a:cubicBezTo>
                  <a:cubicBezTo>
                    <a:pt x="66" y="1"/>
                    <a:pt x="66" y="1"/>
                    <a:pt x="66" y="1"/>
                  </a:cubicBezTo>
                  <a:cubicBezTo>
                    <a:pt x="67" y="1"/>
                    <a:pt x="67" y="1"/>
                    <a:pt x="67" y="1"/>
                  </a:cubicBezTo>
                  <a:cubicBezTo>
                    <a:pt x="66" y="1"/>
                    <a:pt x="66" y="1"/>
                    <a:pt x="66" y="1"/>
                  </a:cubicBezTo>
                  <a:close/>
                  <a:moveTo>
                    <a:pt x="67" y="2"/>
                  </a:moveTo>
                  <a:cubicBezTo>
                    <a:pt x="67" y="2"/>
                    <a:pt x="67" y="2"/>
                    <a:pt x="67" y="2"/>
                  </a:cubicBezTo>
                  <a:cubicBezTo>
                    <a:pt x="68" y="1"/>
                    <a:pt x="68" y="1"/>
                    <a:pt x="68" y="1"/>
                  </a:cubicBezTo>
                  <a:cubicBezTo>
                    <a:pt x="68" y="1"/>
                    <a:pt x="68" y="1"/>
                    <a:pt x="68" y="1"/>
                  </a:cubicBezTo>
                  <a:cubicBezTo>
                    <a:pt x="69" y="1"/>
                    <a:pt x="69" y="1"/>
                    <a:pt x="69" y="1"/>
                  </a:cubicBezTo>
                  <a:cubicBezTo>
                    <a:pt x="69" y="0"/>
                    <a:pt x="69" y="0"/>
                    <a:pt x="69" y="0"/>
                  </a:cubicBezTo>
                  <a:cubicBezTo>
                    <a:pt x="69" y="1"/>
                    <a:pt x="69" y="1"/>
                    <a:pt x="69" y="1"/>
                  </a:cubicBezTo>
                  <a:cubicBezTo>
                    <a:pt x="70" y="1"/>
                    <a:pt x="70" y="1"/>
                    <a:pt x="70" y="1"/>
                  </a:cubicBezTo>
                  <a:cubicBezTo>
                    <a:pt x="70" y="2"/>
                    <a:pt x="70" y="2"/>
                    <a:pt x="70" y="2"/>
                  </a:cubicBezTo>
                  <a:cubicBezTo>
                    <a:pt x="71" y="2"/>
                    <a:pt x="71" y="2"/>
                    <a:pt x="71" y="2"/>
                  </a:cubicBezTo>
                  <a:cubicBezTo>
                    <a:pt x="70" y="3"/>
                    <a:pt x="70" y="3"/>
                    <a:pt x="70" y="3"/>
                  </a:cubicBezTo>
                  <a:cubicBezTo>
                    <a:pt x="69" y="3"/>
                    <a:pt x="69" y="3"/>
                    <a:pt x="69" y="3"/>
                  </a:cubicBezTo>
                  <a:cubicBezTo>
                    <a:pt x="68" y="2"/>
                    <a:pt x="68" y="2"/>
                    <a:pt x="68" y="2"/>
                  </a:cubicBezTo>
                  <a:lnTo>
                    <a:pt x="67" y="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8" name="Freeform 39"/>
            <p:cNvSpPr>
              <a:spLocks noEditPoints="1"/>
            </p:cNvSpPr>
            <p:nvPr/>
          </p:nvSpPr>
          <p:spPr bwMode="auto">
            <a:xfrm>
              <a:off x="5238550" y="2080531"/>
              <a:ext cx="297370" cy="590053"/>
            </a:xfrm>
            <a:custGeom>
              <a:avLst/>
              <a:gdLst>
                <a:gd name="T0" fmla="*/ 7 w 166"/>
                <a:gd name="T1" fmla="*/ 241 h 338"/>
                <a:gd name="T2" fmla="*/ 18 w 166"/>
                <a:gd name="T3" fmla="*/ 226 h 338"/>
                <a:gd name="T4" fmla="*/ 22 w 166"/>
                <a:gd name="T5" fmla="*/ 197 h 338"/>
                <a:gd name="T6" fmla="*/ 11 w 166"/>
                <a:gd name="T7" fmla="*/ 163 h 338"/>
                <a:gd name="T8" fmla="*/ 26 w 166"/>
                <a:gd name="T9" fmla="*/ 137 h 338"/>
                <a:gd name="T10" fmla="*/ 33 w 166"/>
                <a:gd name="T11" fmla="*/ 97 h 338"/>
                <a:gd name="T12" fmla="*/ 48 w 166"/>
                <a:gd name="T13" fmla="*/ 74 h 338"/>
                <a:gd name="T14" fmla="*/ 55 w 166"/>
                <a:gd name="T15" fmla="*/ 45 h 338"/>
                <a:gd name="T16" fmla="*/ 70 w 166"/>
                <a:gd name="T17" fmla="*/ 30 h 338"/>
                <a:gd name="T18" fmla="*/ 78 w 166"/>
                <a:gd name="T19" fmla="*/ 22 h 338"/>
                <a:gd name="T20" fmla="*/ 96 w 166"/>
                <a:gd name="T21" fmla="*/ 19 h 338"/>
                <a:gd name="T22" fmla="*/ 103 w 166"/>
                <a:gd name="T23" fmla="*/ 8 h 338"/>
                <a:gd name="T24" fmla="*/ 111 w 166"/>
                <a:gd name="T25" fmla="*/ 4 h 338"/>
                <a:gd name="T26" fmla="*/ 141 w 166"/>
                <a:gd name="T27" fmla="*/ 19 h 338"/>
                <a:gd name="T28" fmla="*/ 148 w 166"/>
                <a:gd name="T29" fmla="*/ 30 h 338"/>
                <a:gd name="T30" fmla="*/ 155 w 166"/>
                <a:gd name="T31" fmla="*/ 52 h 338"/>
                <a:gd name="T32" fmla="*/ 155 w 166"/>
                <a:gd name="T33" fmla="*/ 78 h 338"/>
                <a:gd name="T34" fmla="*/ 159 w 166"/>
                <a:gd name="T35" fmla="*/ 89 h 338"/>
                <a:gd name="T36" fmla="*/ 144 w 166"/>
                <a:gd name="T37" fmla="*/ 89 h 338"/>
                <a:gd name="T38" fmla="*/ 133 w 166"/>
                <a:gd name="T39" fmla="*/ 93 h 338"/>
                <a:gd name="T40" fmla="*/ 129 w 166"/>
                <a:gd name="T41" fmla="*/ 104 h 338"/>
                <a:gd name="T42" fmla="*/ 129 w 166"/>
                <a:gd name="T43" fmla="*/ 108 h 338"/>
                <a:gd name="T44" fmla="*/ 133 w 166"/>
                <a:gd name="T45" fmla="*/ 119 h 338"/>
                <a:gd name="T46" fmla="*/ 126 w 166"/>
                <a:gd name="T47" fmla="*/ 134 h 338"/>
                <a:gd name="T48" fmla="*/ 115 w 166"/>
                <a:gd name="T49" fmla="*/ 149 h 338"/>
                <a:gd name="T50" fmla="*/ 103 w 166"/>
                <a:gd name="T51" fmla="*/ 156 h 338"/>
                <a:gd name="T52" fmla="*/ 92 w 166"/>
                <a:gd name="T53" fmla="*/ 160 h 338"/>
                <a:gd name="T54" fmla="*/ 85 w 166"/>
                <a:gd name="T55" fmla="*/ 174 h 338"/>
                <a:gd name="T56" fmla="*/ 81 w 166"/>
                <a:gd name="T57" fmla="*/ 189 h 338"/>
                <a:gd name="T58" fmla="*/ 81 w 166"/>
                <a:gd name="T59" fmla="*/ 204 h 338"/>
                <a:gd name="T60" fmla="*/ 85 w 166"/>
                <a:gd name="T61" fmla="*/ 215 h 338"/>
                <a:gd name="T62" fmla="*/ 100 w 166"/>
                <a:gd name="T63" fmla="*/ 226 h 338"/>
                <a:gd name="T64" fmla="*/ 100 w 166"/>
                <a:gd name="T65" fmla="*/ 249 h 338"/>
                <a:gd name="T66" fmla="*/ 85 w 166"/>
                <a:gd name="T67" fmla="*/ 245 h 338"/>
                <a:gd name="T68" fmla="*/ 70 w 166"/>
                <a:gd name="T69" fmla="*/ 245 h 338"/>
                <a:gd name="T70" fmla="*/ 81 w 166"/>
                <a:gd name="T71" fmla="*/ 249 h 338"/>
                <a:gd name="T72" fmla="*/ 100 w 166"/>
                <a:gd name="T73" fmla="*/ 252 h 338"/>
                <a:gd name="T74" fmla="*/ 92 w 166"/>
                <a:gd name="T75" fmla="*/ 256 h 338"/>
                <a:gd name="T76" fmla="*/ 85 w 166"/>
                <a:gd name="T77" fmla="*/ 264 h 338"/>
                <a:gd name="T78" fmla="*/ 78 w 166"/>
                <a:gd name="T79" fmla="*/ 271 h 338"/>
                <a:gd name="T80" fmla="*/ 78 w 166"/>
                <a:gd name="T81" fmla="*/ 282 h 338"/>
                <a:gd name="T82" fmla="*/ 81 w 166"/>
                <a:gd name="T83" fmla="*/ 301 h 338"/>
                <a:gd name="T84" fmla="*/ 66 w 166"/>
                <a:gd name="T85" fmla="*/ 319 h 338"/>
                <a:gd name="T86" fmla="*/ 48 w 166"/>
                <a:gd name="T87" fmla="*/ 330 h 338"/>
                <a:gd name="T88" fmla="*/ 29 w 166"/>
                <a:gd name="T89" fmla="*/ 330 h 338"/>
                <a:gd name="T90" fmla="*/ 29 w 166"/>
                <a:gd name="T91" fmla="*/ 315 h 338"/>
                <a:gd name="T92" fmla="*/ 15 w 166"/>
                <a:gd name="T93" fmla="*/ 297 h 338"/>
                <a:gd name="T94" fmla="*/ 7 w 166"/>
                <a:gd name="T95" fmla="*/ 282 h 338"/>
                <a:gd name="T96" fmla="*/ 7 w 166"/>
                <a:gd name="T97" fmla="*/ 275 h 338"/>
                <a:gd name="T98" fmla="*/ 0 w 166"/>
                <a:gd name="T99" fmla="*/ 264 h 338"/>
                <a:gd name="T100" fmla="*/ 103 w 166"/>
                <a:gd name="T101" fmla="*/ 252 h 338"/>
                <a:gd name="T102" fmla="*/ 4 w 166"/>
                <a:gd name="T103" fmla="*/ 278 h 338"/>
                <a:gd name="T104" fmla="*/ 115 w 166"/>
                <a:gd name="T105" fmla="*/ 271 h 338"/>
                <a:gd name="T106" fmla="*/ 118 w 166"/>
                <a:gd name="T107" fmla="*/ 282 h 338"/>
                <a:gd name="T108" fmla="*/ 107 w 166"/>
                <a:gd name="T109" fmla="*/ 304 h 338"/>
                <a:gd name="T110" fmla="*/ 115 w 166"/>
                <a:gd name="T111" fmla="*/ 293 h 338"/>
                <a:gd name="T112" fmla="*/ 107 w 166"/>
                <a:gd name="T113" fmla="*/ 286 h 338"/>
                <a:gd name="T114" fmla="*/ 107 w 166"/>
                <a:gd name="T115" fmla="*/ 301 h 338"/>
                <a:gd name="T116" fmla="*/ 81 w 166"/>
                <a:gd name="T117" fmla="*/ 319 h 338"/>
                <a:gd name="T118" fmla="*/ 85 w 166"/>
                <a:gd name="T119" fmla="*/ 297 h 3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66" h="338">
                  <a:moveTo>
                    <a:pt x="4" y="256"/>
                  </a:moveTo>
                  <a:lnTo>
                    <a:pt x="7" y="260"/>
                  </a:lnTo>
                  <a:lnTo>
                    <a:pt x="7" y="260"/>
                  </a:lnTo>
                  <a:lnTo>
                    <a:pt x="11" y="260"/>
                  </a:lnTo>
                  <a:lnTo>
                    <a:pt x="7" y="249"/>
                  </a:lnTo>
                  <a:lnTo>
                    <a:pt x="7" y="245"/>
                  </a:lnTo>
                  <a:lnTo>
                    <a:pt x="7" y="241"/>
                  </a:lnTo>
                  <a:lnTo>
                    <a:pt x="11" y="241"/>
                  </a:lnTo>
                  <a:lnTo>
                    <a:pt x="7" y="238"/>
                  </a:lnTo>
                  <a:lnTo>
                    <a:pt x="7" y="238"/>
                  </a:lnTo>
                  <a:lnTo>
                    <a:pt x="15" y="238"/>
                  </a:lnTo>
                  <a:lnTo>
                    <a:pt x="15" y="234"/>
                  </a:lnTo>
                  <a:lnTo>
                    <a:pt x="15" y="230"/>
                  </a:lnTo>
                  <a:lnTo>
                    <a:pt x="18" y="226"/>
                  </a:lnTo>
                  <a:lnTo>
                    <a:pt x="15" y="223"/>
                  </a:lnTo>
                  <a:lnTo>
                    <a:pt x="15" y="215"/>
                  </a:lnTo>
                  <a:lnTo>
                    <a:pt x="11" y="212"/>
                  </a:lnTo>
                  <a:lnTo>
                    <a:pt x="11" y="208"/>
                  </a:lnTo>
                  <a:lnTo>
                    <a:pt x="18" y="208"/>
                  </a:lnTo>
                  <a:lnTo>
                    <a:pt x="18" y="200"/>
                  </a:lnTo>
                  <a:lnTo>
                    <a:pt x="22" y="197"/>
                  </a:lnTo>
                  <a:lnTo>
                    <a:pt x="15" y="193"/>
                  </a:lnTo>
                  <a:lnTo>
                    <a:pt x="11" y="189"/>
                  </a:lnTo>
                  <a:lnTo>
                    <a:pt x="11" y="186"/>
                  </a:lnTo>
                  <a:lnTo>
                    <a:pt x="11" y="178"/>
                  </a:lnTo>
                  <a:lnTo>
                    <a:pt x="11" y="174"/>
                  </a:lnTo>
                  <a:lnTo>
                    <a:pt x="7" y="171"/>
                  </a:lnTo>
                  <a:lnTo>
                    <a:pt x="11" y="163"/>
                  </a:lnTo>
                  <a:lnTo>
                    <a:pt x="7" y="156"/>
                  </a:lnTo>
                  <a:lnTo>
                    <a:pt x="7" y="149"/>
                  </a:lnTo>
                  <a:lnTo>
                    <a:pt x="7" y="141"/>
                  </a:lnTo>
                  <a:lnTo>
                    <a:pt x="11" y="137"/>
                  </a:lnTo>
                  <a:lnTo>
                    <a:pt x="15" y="134"/>
                  </a:lnTo>
                  <a:lnTo>
                    <a:pt x="18" y="137"/>
                  </a:lnTo>
                  <a:lnTo>
                    <a:pt x="26" y="137"/>
                  </a:lnTo>
                  <a:lnTo>
                    <a:pt x="29" y="134"/>
                  </a:lnTo>
                  <a:lnTo>
                    <a:pt x="29" y="126"/>
                  </a:lnTo>
                  <a:lnTo>
                    <a:pt x="26" y="126"/>
                  </a:lnTo>
                  <a:lnTo>
                    <a:pt x="26" y="123"/>
                  </a:lnTo>
                  <a:lnTo>
                    <a:pt x="33" y="108"/>
                  </a:lnTo>
                  <a:lnTo>
                    <a:pt x="33" y="100"/>
                  </a:lnTo>
                  <a:lnTo>
                    <a:pt x="33" y="97"/>
                  </a:lnTo>
                  <a:lnTo>
                    <a:pt x="37" y="93"/>
                  </a:lnTo>
                  <a:lnTo>
                    <a:pt x="37" y="85"/>
                  </a:lnTo>
                  <a:lnTo>
                    <a:pt x="33" y="85"/>
                  </a:lnTo>
                  <a:lnTo>
                    <a:pt x="33" y="82"/>
                  </a:lnTo>
                  <a:lnTo>
                    <a:pt x="37" y="78"/>
                  </a:lnTo>
                  <a:lnTo>
                    <a:pt x="44" y="78"/>
                  </a:lnTo>
                  <a:lnTo>
                    <a:pt x="48" y="74"/>
                  </a:lnTo>
                  <a:lnTo>
                    <a:pt x="48" y="74"/>
                  </a:lnTo>
                  <a:lnTo>
                    <a:pt x="52" y="67"/>
                  </a:lnTo>
                  <a:lnTo>
                    <a:pt x="55" y="59"/>
                  </a:lnTo>
                  <a:lnTo>
                    <a:pt x="59" y="56"/>
                  </a:lnTo>
                  <a:lnTo>
                    <a:pt x="55" y="52"/>
                  </a:lnTo>
                  <a:lnTo>
                    <a:pt x="55" y="52"/>
                  </a:lnTo>
                  <a:lnTo>
                    <a:pt x="55" y="45"/>
                  </a:lnTo>
                  <a:lnTo>
                    <a:pt x="55" y="41"/>
                  </a:lnTo>
                  <a:lnTo>
                    <a:pt x="59" y="41"/>
                  </a:lnTo>
                  <a:lnTo>
                    <a:pt x="59" y="37"/>
                  </a:lnTo>
                  <a:lnTo>
                    <a:pt x="63" y="34"/>
                  </a:lnTo>
                  <a:lnTo>
                    <a:pt x="63" y="30"/>
                  </a:lnTo>
                  <a:lnTo>
                    <a:pt x="66" y="30"/>
                  </a:lnTo>
                  <a:lnTo>
                    <a:pt x="70" y="30"/>
                  </a:lnTo>
                  <a:lnTo>
                    <a:pt x="74" y="30"/>
                  </a:lnTo>
                  <a:lnTo>
                    <a:pt x="74" y="30"/>
                  </a:lnTo>
                  <a:lnTo>
                    <a:pt x="78" y="30"/>
                  </a:lnTo>
                  <a:lnTo>
                    <a:pt x="74" y="26"/>
                  </a:lnTo>
                  <a:lnTo>
                    <a:pt x="78" y="22"/>
                  </a:lnTo>
                  <a:lnTo>
                    <a:pt x="78" y="22"/>
                  </a:lnTo>
                  <a:lnTo>
                    <a:pt x="78" y="22"/>
                  </a:lnTo>
                  <a:lnTo>
                    <a:pt x="74" y="19"/>
                  </a:lnTo>
                  <a:lnTo>
                    <a:pt x="78" y="15"/>
                  </a:lnTo>
                  <a:lnTo>
                    <a:pt x="81" y="15"/>
                  </a:lnTo>
                  <a:lnTo>
                    <a:pt x="85" y="15"/>
                  </a:lnTo>
                  <a:lnTo>
                    <a:pt x="89" y="15"/>
                  </a:lnTo>
                  <a:lnTo>
                    <a:pt x="92" y="19"/>
                  </a:lnTo>
                  <a:lnTo>
                    <a:pt x="96" y="19"/>
                  </a:lnTo>
                  <a:lnTo>
                    <a:pt x="100" y="19"/>
                  </a:lnTo>
                  <a:lnTo>
                    <a:pt x="100" y="19"/>
                  </a:lnTo>
                  <a:lnTo>
                    <a:pt x="103" y="19"/>
                  </a:lnTo>
                  <a:lnTo>
                    <a:pt x="103" y="15"/>
                  </a:lnTo>
                  <a:lnTo>
                    <a:pt x="100" y="15"/>
                  </a:lnTo>
                  <a:lnTo>
                    <a:pt x="100" y="11"/>
                  </a:lnTo>
                  <a:lnTo>
                    <a:pt x="103" y="8"/>
                  </a:lnTo>
                  <a:lnTo>
                    <a:pt x="103" y="4"/>
                  </a:lnTo>
                  <a:lnTo>
                    <a:pt x="100" y="4"/>
                  </a:lnTo>
                  <a:lnTo>
                    <a:pt x="100" y="0"/>
                  </a:lnTo>
                  <a:lnTo>
                    <a:pt x="103" y="0"/>
                  </a:lnTo>
                  <a:lnTo>
                    <a:pt x="107" y="0"/>
                  </a:lnTo>
                  <a:lnTo>
                    <a:pt x="107" y="0"/>
                  </a:lnTo>
                  <a:lnTo>
                    <a:pt x="111" y="4"/>
                  </a:lnTo>
                  <a:lnTo>
                    <a:pt x="115" y="4"/>
                  </a:lnTo>
                  <a:lnTo>
                    <a:pt x="122" y="11"/>
                  </a:lnTo>
                  <a:lnTo>
                    <a:pt x="126" y="15"/>
                  </a:lnTo>
                  <a:lnTo>
                    <a:pt x="133" y="15"/>
                  </a:lnTo>
                  <a:lnTo>
                    <a:pt x="133" y="15"/>
                  </a:lnTo>
                  <a:lnTo>
                    <a:pt x="137" y="19"/>
                  </a:lnTo>
                  <a:lnTo>
                    <a:pt x="141" y="19"/>
                  </a:lnTo>
                  <a:lnTo>
                    <a:pt x="141" y="22"/>
                  </a:lnTo>
                  <a:lnTo>
                    <a:pt x="144" y="22"/>
                  </a:lnTo>
                  <a:lnTo>
                    <a:pt x="144" y="22"/>
                  </a:lnTo>
                  <a:lnTo>
                    <a:pt x="148" y="26"/>
                  </a:lnTo>
                  <a:lnTo>
                    <a:pt x="148" y="26"/>
                  </a:lnTo>
                  <a:lnTo>
                    <a:pt x="152" y="30"/>
                  </a:lnTo>
                  <a:lnTo>
                    <a:pt x="148" y="30"/>
                  </a:lnTo>
                  <a:lnTo>
                    <a:pt x="152" y="37"/>
                  </a:lnTo>
                  <a:lnTo>
                    <a:pt x="148" y="41"/>
                  </a:lnTo>
                  <a:lnTo>
                    <a:pt x="148" y="41"/>
                  </a:lnTo>
                  <a:lnTo>
                    <a:pt x="155" y="41"/>
                  </a:lnTo>
                  <a:lnTo>
                    <a:pt x="155" y="45"/>
                  </a:lnTo>
                  <a:lnTo>
                    <a:pt x="152" y="48"/>
                  </a:lnTo>
                  <a:lnTo>
                    <a:pt x="155" y="52"/>
                  </a:lnTo>
                  <a:lnTo>
                    <a:pt x="155" y="56"/>
                  </a:lnTo>
                  <a:lnTo>
                    <a:pt x="155" y="59"/>
                  </a:lnTo>
                  <a:lnTo>
                    <a:pt x="155" y="63"/>
                  </a:lnTo>
                  <a:lnTo>
                    <a:pt x="155" y="63"/>
                  </a:lnTo>
                  <a:lnTo>
                    <a:pt x="155" y="71"/>
                  </a:lnTo>
                  <a:lnTo>
                    <a:pt x="155" y="74"/>
                  </a:lnTo>
                  <a:lnTo>
                    <a:pt x="155" y="78"/>
                  </a:lnTo>
                  <a:lnTo>
                    <a:pt x="159" y="78"/>
                  </a:lnTo>
                  <a:lnTo>
                    <a:pt x="163" y="82"/>
                  </a:lnTo>
                  <a:lnTo>
                    <a:pt x="166" y="85"/>
                  </a:lnTo>
                  <a:lnTo>
                    <a:pt x="163" y="89"/>
                  </a:lnTo>
                  <a:lnTo>
                    <a:pt x="163" y="89"/>
                  </a:lnTo>
                  <a:lnTo>
                    <a:pt x="163" y="89"/>
                  </a:lnTo>
                  <a:lnTo>
                    <a:pt x="159" y="89"/>
                  </a:lnTo>
                  <a:lnTo>
                    <a:pt x="159" y="85"/>
                  </a:lnTo>
                  <a:lnTo>
                    <a:pt x="155" y="89"/>
                  </a:lnTo>
                  <a:lnTo>
                    <a:pt x="152" y="89"/>
                  </a:lnTo>
                  <a:lnTo>
                    <a:pt x="148" y="89"/>
                  </a:lnTo>
                  <a:lnTo>
                    <a:pt x="148" y="89"/>
                  </a:lnTo>
                  <a:lnTo>
                    <a:pt x="144" y="85"/>
                  </a:lnTo>
                  <a:lnTo>
                    <a:pt x="144" y="89"/>
                  </a:lnTo>
                  <a:lnTo>
                    <a:pt x="141" y="85"/>
                  </a:lnTo>
                  <a:lnTo>
                    <a:pt x="141" y="89"/>
                  </a:lnTo>
                  <a:lnTo>
                    <a:pt x="141" y="89"/>
                  </a:lnTo>
                  <a:lnTo>
                    <a:pt x="137" y="93"/>
                  </a:lnTo>
                  <a:lnTo>
                    <a:pt x="137" y="93"/>
                  </a:lnTo>
                  <a:lnTo>
                    <a:pt x="133" y="93"/>
                  </a:lnTo>
                  <a:lnTo>
                    <a:pt x="133" y="93"/>
                  </a:lnTo>
                  <a:lnTo>
                    <a:pt x="133" y="97"/>
                  </a:lnTo>
                  <a:lnTo>
                    <a:pt x="137" y="97"/>
                  </a:lnTo>
                  <a:lnTo>
                    <a:pt x="133" y="100"/>
                  </a:lnTo>
                  <a:lnTo>
                    <a:pt x="129" y="97"/>
                  </a:lnTo>
                  <a:lnTo>
                    <a:pt x="129" y="100"/>
                  </a:lnTo>
                  <a:lnTo>
                    <a:pt x="129" y="100"/>
                  </a:lnTo>
                  <a:lnTo>
                    <a:pt x="129" y="104"/>
                  </a:lnTo>
                  <a:lnTo>
                    <a:pt x="129" y="104"/>
                  </a:lnTo>
                  <a:lnTo>
                    <a:pt x="129" y="100"/>
                  </a:lnTo>
                  <a:lnTo>
                    <a:pt x="126" y="100"/>
                  </a:lnTo>
                  <a:lnTo>
                    <a:pt x="126" y="100"/>
                  </a:lnTo>
                  <a:lnTo>
                    <a:pt x="126" y="104"/>
                  </a:lnTo>
                  <a:lnTo>
                    <a:pt x="129" y="104"/>
                  </a:lnTo>
                  <a:lnTo>
                    <a:pt x="129" y="108"/>
                  </a:lnTo>
                  <a:lnTo>
                    <a:pt x="129" y="108"/>
                  </a:lnTo>
                  <a:lnTo>
                    <a:pt x="129" y="111"/>
                  </a:lnTo>
                  <a:lnTo>
                    <a:pt x="129" y="115"/>
                  </a:lnTo>
                  <a:lnTo>
                    <a:pt x="126" y="115"/>
                  </a:lnTo>
                  <a:lnTo>
                    <a:pt x="129" y="119"/>
                  </a:lnTo>
                  <a:lnTo>
                    <a:pt x="129" y="119"/>
                  </a:lnTo>
                  <a:lnTo>
                    <a:pt x="133" y="119"/>
                  </a:lnTo>
                  <a:lnTo>
                    <a:pt x="129" y="123"/>
                  </a:lnTo>
                  <a:lnTo>
                    <a:pt x="133" y="123"/>
                  </a:lnTo>
                  <a:lnTo>
                    <a:pt x="133" y="123"/>
                  </a:lnTo>
                  <a:lnTo>
                    <a:pt x="129" y="126"/>
                  </a:lnTo>
                  <a:lnTo>
                    <a:pt x="129" y="126"/>
                  </a:lnTo>
                  <a:lnTo>
                    <a:pt x="126" y="130"/>
                  </a:lnTo>
                  <a:lnTo>
                    <a:pt x="126" y="134"/>
                  </a:lnTo>
                  <a:lnTo>
                    <a:pt x="122" y="141"/>
                  </a:lnTo>
                  <a:lnTo>
                    <a:pt x="122" y="141"/>
                  </a:lnTo>
                  <a:lnTo>
                    <a:pt x="118" y="141"/>
                  </a:lnTo>
                  <a:lnTo>
                    <a:pt x="115" y="141"/>
                  </a:lnTo>
                  <a:lnTo>
                    <a:pt x="115" y="145"/>
                  </a:lnTo>
                  <a:lnTo>
                    <a:pt x="118" y="145"/>
                  </a:lnTo>
                  <a:lnTo>
                    <a:pt x="115" y="149"/>
                  </a:lnTo>
                  <a:lnTo>
                    <a:pt x="111" y="152"/>
                  </a:lnTo>
                  <a:lnTo>
                    <a:pt x="111" y="152"/>
                  </a:lnTo>
                  <a:lnTo>
                    <a:pt x="107" y="149"/>
                  </a:lnTo>
                  <a:lnTo>
                    <a:pt x="107" y="149"/>
                  </a:lnTo>
                  <a:lnTo>
                    <a:pt x="103" y="152"/>
                  </a:lnTo>
                  <a:lnTo>
                    <a:pt x="103" y="156"/>
                  </a:lnTo>
                  <a:lnTo>
                    <a:pt x="103" y="156"/>
                  </a:lnTo>
                  <a:lnTo>
                    <a:pt x="100" y="156"/>
                  </a:lnTo>
                  <a:lnTo>
                    <a:pt x="100" y="156"/>
                  </a:lnTo>
                  <a:lnTo>
                    <a:pt x="100" y="160"/>
                  </a:lnTo>
                  <a:lnTo>
                    <a:pt x="96" y="160"/>
                  </a:lnTo>
                  <a:lnTo>
                    <a:pt x="96" y="156"/>
                  </a:lnTo>
                  <a:lnTo>
                    <a:pt x="92" y="160"/>
                  </a:lnTo>
                  <a:lnTo>
                    <a:pt x="92" y="160"/>
                  </a:lnTo>
                  <a:lnTo>
                    <a:pt x="96" y="163"/>
                  </a:lnTo>
                  <a:lnTo>
                    <a:pt x="96" y="163"/>
                  </a:lnTo>
                  <a:lnTo>
                    <a:pt x="89" y="167"/>
                  </a:lnTo>
                  <a:lnTo>
                    <a:pt x="89" y="167"/>
                  </a:lnTo>
                  <a:lnTo>
                    <a:pt x="85" y="167"/>
                  </a:lnTo>
                  <a:lnTo>
                    <a:pt x="89" y="171"/>
                  </a:lnTo>
                  <a:lnTo>
                    <a:pt x="85" y="174"/>
                  </a:lnTo>
                  <a:lnTo>
                    <a:pt x="81" y="174"/>
                  </a:lnTo>
                  <a:lnTo>
                    <a:pt x="78" y="174"/>
                  </a:lnTo>
                  <a:lnTo>
                    <a:pt x="81" y="178"/>
                  </a:lnTo>
                  <a:lnTo>
                    <a:pt x="81" y="182"/>
                  </a:lnTo>
                  <a:lnTo>
                    <a:pt x="81" y="182"/>
                  </a:lnTo>
                  <a:lnTo>
                    <a:pt x="81" y="186"/>
                  </a:lnTo>
                  <a:lnTo>
                    <a:pt x="81" y="189"/>
                  </a:lnTo>
                  <a:lnTo>
                    <a:pt x="85" y="193"/>
                  </a:lnTo>
                  <a:lnTo>
                    <a:pt x="85" y="197"/>
                  </a:lnTo>
                  <a:lnTo>
                    <a:pt x="81" y="193"/>
                  </a:lnTo>
                  <a:lnTo>
                    <a:pt x="81" y="197"/>
                  </a:lnTo>
                  <a:lnTo>
                    <a:pt x="81" y="200"/>
                  </a:lnTo>
                  <a:lnTo>
                    <a:pt x="78" y="204"/>
                  </a:lnTo>
                  <a:lnTo>
                    <a:pt x="81" y="204"/>
                  </a:lnTo>
                  <a:lnTo>
                    <a:pt x="81" y="204"/>
                  </a:lnTo>
                  <a:lnTo>
                    <a:pt x="81" y="204"/>
                  </a:lnTo>
                  <a:lnTo>
                    <a:pt x="81" y="208"/>
                  </a:lnTo>
                  <a:lnTo>
                    <a:pt x="78" y="212"/>
                  </a:lnTo>
                  <a:lnTo>
                    <a:pt x="81" y="215"/>
                  </a:lnTo>
                  <a:lnTo>
                    <a:pt x="81" y="215"/>
                  </a:lnTo>
                  <a:lnTo>
                    <a:pt x="85" y="215"/>
                  </a:lnTo>
                  <a:lnTo>
                    <a:pt x="85" y="219"/>
                  </a:lnTo>
                  <a:lnTo>
                    <a:pt x="85" y="219"/>
                  </a:lnTo>
                  <a:lnTo>
                    <a:pt x="89" y="219"/>
                  </a:lnTo>
                  <a:lnTo>
                    <a:pt x="92" y="219"/>
                  </a:lnTo>
                  <a:lnTo>
                    <a:pt x="92" y="219"/>
                  </a:lnTo>
                  <a:lnTo>
                    <a:pt x="96" y="223"/>
                  </a:lnTo>
                  <a:lnTo>
                    <a:pt x="100" y="226"/>
                  </a:lnTo>
                  <a:lnTo>
                    <a:pt x="100" y="226"/>
                  </a:lnTo>
                  <a:lnTo>
                    <a:pt x="103" y="230"/>
                  </a:lnTo>
                  <a:lnTo>
                    <a:pt x="103" y="234"/>
                  </a:lnTo>
                  <a:lnTo>
                    <a:pt x="107" y="234"/>
                  </a:lnTo>
                  <a:lnTo>
                    <a:pt x="103" y="241"/>
                  </a:lnTo>
                  <a:lnTo>
                    <a:pt x="100" y="245"/>
                  </a:lnTo>
                  <a:lnTo>
                    <a:pt x="100" y="249"/>
                  </a:lnTo>
                  <a:lnTo>
                    <a:pt x="96" y="249"/>
                  </a:lnTo>
                  <a:lnTo>
                    <a:pt x="92" y="245"/>
                  </a:lnTo>
                  <a:lnTo>
                    <a:pt x="92" y="245"/>
                  </a:lnTo>
                  <a:lnTo>
                    <a:pt x="89" y="245"/>
                  </a:lnTo>
                  <a:lnTo>
                    <a:pt x="89" y="241"/>
                  </a:lnTo>
                  <a:lnTo>
                    <a:pt x="89" y="245"/>
                  </a:lnTo>
                  <a:lnTo>
                    <a:pt x="85" y="245"/>
                  </a:lnTo>
                  <a:lnTo>
                    <a:pt x="85" y="241"/>
                  </a:lnTo>
                  <a:lnTo>
                    <a:pt x="81" y="241"/>
                  </a:lnTo>
                  <a:lnTo>
                    <a:pt x="81" y="245"/>
                  </a:lnTo>
                  <a:lnTo>
                    <a:pt x="78" y="245"/>
                  </a:lnTo>
                  <a:lnTo>
                    <a:pt x="78" y="245"/>
                  </a:lnTo>
                  <a:lnTo>
                    <a:pt x="74" y="245"/>
                  </a:lnTo>
                  <a:lnTo>
                    <a:pt x="70" y="245"/>
                  </a:lnTo>
                  <a:lnTo>
                    <a:pt x="70" y="245"/>
                  </a:lnTo>
                  <a:lnTo>
                    <a:pt x="70" y="249"/>
                  </a:lnTo>
                  <a:lnTo>
                    <a:pt x="74" y="249"/>
                  </a:lnTo>
                  <a:lnTo>
                    <a:pt x="74" y="249"/>
                  </a:lnTo>
                  <a:lnTo>
                    <a:pt x="78" y="245"/>
                  </a:lnTo>
                  <a:lnTo>
                    <a:pt x="81" y="245"/>
                  </a:lnTo>
                  <a:lnTo>
                    <a:pt x="81" y="249"/>
                  </a:lnTo>
                  <a:lnTo>
                    <a:pt x="85" y="249"/>
                  </a:lnTo>
                  <a:lnTo>
                    <a:pt x="89" y="252"/>
                  </a:lnTo>
                  <a:lnTo>
                    <a:pt x="89" y="249"/>
                  </a:lnTo>
                  <a:lnTo>
                    <a:pt x="92" y="249"/>
                  </a:lnTo>
                  <a:lnTo>
                    <a:pt x="96" y="249"/>
                  </a:lnTo>
                  <a:lnTo>
                    <a:pt x="100" y="249"/>
                  </a:lnTo>
                  <a:lnTo>
                    <a:pt x="100" y="252"/>
                  </a:lnTo>
                  <a:lnTo>
                    <a:pt x="100" y="256"/>
                  </a:lnTo>
                  <a:lnTo>
                    <a:pt x="100" y="256"/>
                  </a:lnTo>
                  <a:lnTo>
                    <a:pt x="96" y="256"/>
                  </a:lnTo>
                  <a:lnTo>
                    <a:pt x="92" y="260"/>
                  </a:lnTo>
                  <a:lnTo>
                    <a:pt x="92" y="260"/>
                  </a:lnTo>
                  <a:lnTo>
                    <a:pt x="92" y="256"/>
                  </a:lnTo>
                  <a:lnTo>
                    <a:pt x="92" y="256"/>
                  </a:lnTo>
                  <a:lnTo>
                    <a:pt x="89" y="256"/>
                  </a:lnTo>
                  <a:lnTo>
                    <a:pt x="92" y="260"/>
                  </a:lnTo>
                  <a:lnTo>
                    <a:pt x="89" y="260"/>
                  </a:lnTo>
                  <a:lnTo>
                    <a:pt x="85" y="264"/>
                  </a:lnTo>
                  <a:lnTo>
                    <a:pt x="85" y="264"/>
                  </a:lnTo>
                  <a:lnTo>
                    <a:pt x="85" y="264"/>
                  </a:lnTo>
                  <a:lnTo>
                    <a:pt x="85" y="264"/>
                  </a:lnTo>
                  <a:lnTo>
                    <a:pt x="81" y="267"/>
                  </a:lnTo>
                  <a:lnTo>
                    <a:pt x="81" y="267"/>
                  </a:lnTo>
                  <a:lnTo>
                    <a:pt x="78" y="267"/>
                  </a:lnTo>
                  <a:lnTo>
                    <a:pt x="78" y="267"/>
                  </a:lnTo>
                  <a:lnTo>
                    <a:pt x="81" y="267"/>
                  </a:lnTo>
                  <a:lnTo>
                    <a:pt x="85" y="271"/>
                  </a:lnTo>
                  <a:lnTo>
                    <a:pt x="78" y="271"/>
                  </a:lnTo>
                  <a:lnTo>
                    <a:pt x="81" y="275"/>
                  </a:lnTo>
                  <a:lnTo>
                    <a:pt x="81" y="275"/>
                  </a:lnTo>
                  <a:lnTo>
                    <a:pt x="81" y="278"/>
                  </a:lnTo>
                  <a:lnTo>
                    <a:pt x="85" y="282"/>
                  </a:lnTo>
                  <a:lnTo>
                    <a:pt x="81" y="282"/>
                  </a:lnTo>
                  <a:lnTo>
                    <a:pt x="78" y="282"/>
                  </a:lnTo>
                  <a:lnTo>
                    <a:pt x="78" y="282"/>
                  </a:lnTo>
                  <a:lnTo>
                    <a:pt x="78" y="286"/>
                  </a:lnTo>
                  <a:lnTo>
                    <a:pt x="81" y="289"/>
                  </a:lnTo>
                  <a:lnTo>
                    <a:pt x="78" y="289"/>
                  </a:lnTo>
                  <a:lnTo>
                    <a:pt x="81" y="293"/>
                  </a:lnTo>
                  <a:lnTo>
                    <a:pt x="78" y="297"/>
                  </a:lnTo>
                  <a:lnTo>
                    <a:pt x="78" y="301"/>
                  </a:lnTo>
                  <a:lnTo>
                    <a:pt x="81" y="301"/>
                  </a:lnTo>
                  <a:lnTo>
                    <a:pt x="78" y="304"/>
                  </a:lnTo>
                  <a:lnTo>
                    <a:pt x="78" y="312"/>
                  </a:lnTo>
                  <a:lnTo>
                    <a:pt x="74" y="312"/>
                  </a:lnTo>
                  <a:lnTo>
                    <a:pt x="74" y="319"/>
                  </a:lnTo>
                  <a:lnTo>
                    <a:pt x="70" y="323"/>
                  </a:lnTo>
                  <a:lnTo>
                    <a:pt x="70" y="323"/>
                  </a:lnTo>
                  <a:lnTo>
                    <a:pt x="66" y="319"/>
                  </a:lnTo>
                  <a:lnTo>
                    <a:pt x="63" y="323"/>
                  </a:lnTo>
                  <a:lnTo>
                    <a:pt x="55" y="319"/>
                  </a:lnTo>
                  <a:lnTo>
                    <a:pt x="55" y="319"/>
                  </a:lnTo>
                  <a:lnTo>
                    <a:pt x="55" y="323"/>
                  </a:lnTo>
                  <a:lnTo>
                    <a:pt x="48" y="323"/>
                  </a:lnTo>
                  <a:lnTo>
                    <a:pt x="48" y="330"/>
                  </a:lnTo>
                  <a:lnTo>
                    <a:pt x="48" y="330"/>
                  </a:lnTo>
                  <a:lnTo>
                    <a:pt x="48" y="334"/>
                  </a:lnTo>
                  <a:lnTo>
                    <a:pt x="44" y="334"/>
                  </a:lnTo>
                  <a:lnTo>
                    <a:pt x="41" y="334"/>
                  </a:lnTo>
                  <a:lnTo>
                    <a:pt x="33" y="338"/>
                  </a:lnTo>
                  <a:lnTo>
                    <a:pt x="29" y="338"/>
                  </a:lnTo>
                  <a:lnTo>
                    <a:pt x="29" y="334"/>
                  </a:lnTo>
                  <a:lnTo>
                    <a:pt x="29" y="330"/>
                  </a:lnTo>
                  <a:lnTo>
                    <a:pt x="29" y="327"/>
                  </a:lnTo>
                  <a:lnTo>
                    <a:pt x="26" y="323"/>
                  </a:lnTo>
                  <a:lnTo>
                    <a:pt x="26" y="323"/>
                  </a:lnTo>
                  <a:lnTo>
                    <a:pt x="22" y="319"/>
                  </a:lnTo>
                  <a:lnTo>
                    <a:pt x="22" y="319"/>
                  </a:lnTo>
                  <a:lnTo>
                    <a:pt x="29" y="319"/>
                  </a:lnTo>
                  <a:lnTo>
                    <a:pt x="29" y="315"/>
                  </a:lnTo>
                  <a:lnTo>
                    <a:pt x="29" y="312"/>
                  </a:lnTo>
                  <a:lnTo>
                    <a:pt x="26" y="312"/>
                  </a:lnTo>
                  <a:lnTo>
                    <a:pt x="22" y="308"/>
                  </a:lnTo>
                  <a:lnTo>
                    <a:pt x="22" y="308"/>
                  </a:lnTo>
                  <a:lnTo>
                    <a:pt x="18" y="304"/>
                  </a:lnTo>
                  <a:lnTo>
                    <a:pt x="18" y="301"/>
                  </a:lnTo>
                  <a:lnTo>
                    <a:pt x="15" y="297"/>
                  </a:lnTo>
                  <a:lnTo>
                    <a:pt x="15" y="293"/>
                  </a:lnTo>
                  <a:lnTo>
                    <a:pt x="11" y="289"/>
                  </a:lnTo>
                  <a:lnTo>
                    <a:pt x="7" y="289"/>
                  </a:lnTo>
                  <a:lnTo>
                    <a:pt x="7" y="289"/>
                  </a:lnTo>
                  <a:lnTo>
                    <a:pt x="7" y="286"/>
                  </a:lnTo>
                  <a:lnTo>
                    <a:pt x="7" y="282"/>
                  </a:lnTo>
                  <a:lnTo>
                    <a:pt x="7" y="282"/>
                  </a:lnTo>
                  <a:lnTo>
                    <a:pt x="7" y="278"/>
                  </a:lnTo>
                  <a:lnTo>
                    <a:pt x="11" y="275"/>
                  </a:lnTo>
                  <a:lnTo>
                    <a:pt x="11" y="275"/>
                  </a:lnTo>
                  <a:lnTo>
                    <a:pt x="7" y="275"/>
                  </a:lnTo>
                  <a:lnTo>
                    <a:pt x="7" y="271"/>
                  </a:lnTo>
                  <a:lnTo>
                    <a:pt x="7" y="271"/>
                  </a:lnTo>
                  <a:lnTo>
                    <a:pt x="7" y="275"/>
                  </a:lnTo>
                  <a:lnTo>
                    <a:pt x="11" y="275"/>
                  </a:lnTo>
                  <a:lnTo>
                    <a:pt x="7" y="278"/>
                  </a:lnTo>
                  <a:lnTo>
                    <a:pt x="7" y="275"/>
                  </a:lnTo>
                  <a:lnTo>
                    <a:pt x="4" y="275"/>
                  </a:lnTo>
                  <a:lnTo>
                    <a:pt x="4" y="271"/>
                  </a:lnTo>
                  <a:lnTo>
                    <a:pt x="4" y="267"/>
                  </a:lnTo>
                  <a:lnTo>
                    <a:pt x="0" y="264"/>
                  </a:lnTo>
                  <a:lnTo>
                    <a:pt x="0" y="260"/>
                  </a:lnTo>
                  <a:lnTo>
                    <a:pt x="4" y="256"/>
                  </a:lnTo>
                  <a:lnTo>
                    <a:pt x="4" y="256"/>
                  </a:lnTo>
                  <a:lnTo>
                    <a:pt x="4" y="256"/>
                  </a:lnTo>
                  <a:close/>
                  <a:moveTo>
                    <a:pt x="100" y="249"/>
                  </a:moveTo>
                  <a:lnTo>
                    <a:pt x="103" y="252"/>
                  </a:lnTo>
                  <a:lnTo>
                    <a:pt x="103" y="252"/>
                  </a:lnTo>
                  <a:lnTo>
                    <a:pt x="103" y="249"/>
                  </a:lnTo>
                  <a:lnTo>
                    <a:pt x="107" y="245"/>
                  </a:lnTo>
                  <a:lnTo>
                    <a:pt x="107" y="245"/>
                  </a:lnTo>
                  <a:lnTo>
                    <a:pt x="103" y="245"/>
                  </a:lnTo>
                  <a:lnTo>
                    <a:pt x="100" y="249"/>
                  </a:lnTo>
                  <a:lnTo>
                    <a:pt x="100" y="249"/>
                  </a:lnTo>
                  <a:close/>
                  <a:moveTo>
                    <a:pt x="4" y="278"/>
                  </a:moveTo>
                  <a:lnTo>
                    <a:pt x="4" y="282"/>
                  </a:lnTo>
                  <a:lnTo>
                    <a:pt x="7" y="282"/>
                  </a:lnTo>
                  <a:lnTo>
                    <a:pt x="7" y="278"/>
                  </a:lnTo>
                  <a:lnTo>
                    <a:pt x="4" y="278"/>
                  </a:lnTo>
                  <a:lnTo>
                    <a:pt x="4" y="278"/>
                  </a:lnTo>
                  <a:close/>
                  <a:moveTo>
                    <a:pt x="115" y="267"/>
                  </a:moveTo>
                  <a:lnTo>
                    <a:pt x="115" y="271"/>
                  </a:lnTo>
                  <a:lnTo>
                    <a:pt x="118" y="271"/>
                  </a:lnTo>
                  <a:lnTo>
                    <a:pt x="115" y="267"/>
                  </a:lnTo>
                  <a:lnTo>
                    <a:pt x="115" y="267"/>
                  </a:lnTo>
                  <a:lnTo>
                    <a:pt x="115" y="267"/>
                  </a:lnTo>
                  <a:close/>
                  <a:moveTo>
                    <a:pt x="115" y="282"/>
                  </a:moveTo>
                  <a:lnTo>
                    <a:pt x="118" y="286"/>
                  </a:lnTo>
                  <a:lnTo>
                    <a:pt x="118" y="282"/>
                  </a:lnTo>
                  <a:lnTo>
                    <a:pt x="122" y="282"/>
                  </a:lnTo>
                  <a:lnTo>
                    <a:pt x="122" y="282"/>
                  </a:lnTo>
                  <a:lnTo>
                    <a:pt x="118" y="282"/>
                  </a:lnTo>
                  <a:lnTo>
                    <a:pt x="115" y="282"/>
                  </a:lnTo>
                  <a:lnTo>
                    <a:pt x="115" y="282"/>
                  </a:lnTo>
                  <a:close/>
                  <a:moveTo>
                    <a:pt x="103" y="304"/>
                  </a:moveTo>
                  <a:lnTo>
                    <a:pt x="107" y="304"/>
                  </a:lnTo>
                  <a:lnTo>
                    <a:pt x="107" y="304"/>
                  </a:lnTo>
                  <a:lnTo>
                    <a:pt x="107" y="301"/>
                  </a:lnTo>
                  <a:lnTo>
                    <a:pt x="107" y="301"/>
                  </a:lnTo>
                  <a:lnTo>
                    <a:pt x="111" y="297"/>
                  </a:lnTo>
                  <a:lnTo>
                    <a:pt x="111" y="297"/>
                  </a:lnTo>
                  <a:lnTo>
                    <a:pt x="115" y="293"/>
                  </a:lnTo>
                  <a:lnTo>
                    <a:pt x="115" y="293"/>
                  </a:lnTo>
                  <a:lnTo>
                    <a:pt x="111" y="289"/>
                  </a:lnTo>
                  <a:lnTo>
                    <a:pt x="115" y="286"/>
                  </a:lnTo>
                  <a:lnTo>
                    <a:pt x="115" y="286"/>
                  </a:lnTo>
                  <a:lnTo>
                    <a:pt x="115" y="286"/>
                  </a:lnTo>
                  <a:lnTo>
                    <a:pt x="115" y="282"/>
                  </a:lnTo>
                  <a:lnTo>
                    <a:pt x="111" y="286"/>
                  </a:lnTo>
                  <a:lnTo>
                    <a:pt x="107" y="286"/>
                  </a:lnTo>
                  <a:lnTo>
                    <a:pt x="107" y="286"/>
                  </a:lnTo>
                  <a:lnTo>
                    <a:pt x="103" y="289"/>
                  </a:lnTo>
                  <a:lnTo>
                    <a:pt x="103" y="293"/>
                  </a:lnTo>
                  <a:lnTo>
                    <a:pt x="103" y="297"/>
                  </a:lnTo>
                  <a:lnTo>
                    <a:pt x="103" y="297"/>
                  </a:lnTo>
                  <a:lnTo>
                    <a:pt x="103" y="301"/>
                  </a:lnTo>
                  <a:lnTo>
                    <a:pt x="107" y="301"/>
                  </a:lnTo>
                  <a:lnTo>
                    <a:pt x="107" y="301"/>
                  </a:lnTo>
                  <a:lnTo>
                    <a:pt x="103" y="304"/>
                  </a:lnTo>
                  <a:lnTo>
                    <a:pt x="103" y="304"/>
                  </a:lnTo>
                  <a:lnTo>
                    <a:pt x="103" y="304"/>
                  </a:lnTo>
                  <a:close/>
                  <a:moveTo>
                    <a:pt x="81" y="315"/>
                  </a:moveTo>
                  <a:lnTo>
                    <a:pt x="81" y="319"/>
                  </a:lnTo>
                  <a:lnTo>
                    <a:pt x="81" y="319"/>
                  </a:lnTo>
                  <a:lnTo>
                    <a:pt x="81" y="319"/>
                  </a:lnTo>
                  <a:lnTo>
                    <a:pt x="81" y="319"/>
                  </a:lnTo>
                  <a:lnTo>
                    <a:pt x="85" y="312"/>
                  </a:lnTo>
                  <a:lnTo>
                    <a:pt x="85" y="308"/>
                  </a:lnTo>
                  <a:lnTo>
                    <a:pt x="85" y="304"/>
                  </a:lnTo>
                  <a:lnTo>
                    <a:pt x="89" y="297"/>
                  </a:lnTo>
                  <a:lnTo>
                    <a:pt x="85" y="297"/>
                  </a:lnTo>
                  <a:lnTo>
                    <a:pt x="85" y="301"/>
                  </a:lnTo>
                  <a:lnTo>
                    <a:pt x="85" y="301"/>
                  </a:lnTo>
                  <a:lnTo>
                    <a:pt x="81" y="304"/>
                  </a:lnTo>
                  <a:lnTo>
                    <a:pt x="81" y="308"/>
                  </a:lnTo>
                  <a:lnTo>
                    <a:pt x="81" y="3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9" name="Freeform 40"/>
            <p:cNvSpPr>
              <a:spLocks noEditPoints="1"/>
            </p:cNvSpPr>
            <p:nvPr/>
          </p:nvSpPr>
          <p:spPr bwMode="auto">
            <a:xfrm>
              <a:off x="5430227" y="2022923"/>
              <a:ext cx="299162" cy="466108"/>
            </a:xfrm>
            <a:custGeom>
              <a:avLst/>
              <a:gdLst>
                <a:gd name="T0" fmla="*/ 41 w 45"/>
                <a:gd name="T1" fmla="*/ 60 h 72"/>
                <a:gd name="T2" fmla="*/ 42 w 45"/>
                <a:gd name="T3" fmla="*/ 49 h 72"/>
                <a:gd name="T4" fmla="*/ 39 w 45"/>
                <a:gd name="T5" fmla="*/ 41 h 72"/>
                <a:gd name="T6" fmla="*/ 37 w 45"/>
                <a:gd name="T7" fmla="*/ 36 h 72"/>
                <a:gd name="T8" fmla="*/ 36 w 45"/>
                <a:gd name="T9" fmla="*/ 28 h 72"/>
                <a:gd name="T10" fmla="*/ 35 w 45"/>
                <a:gd name="T11" fmla="*/ 18 h 72"/>
                <a:gd name="T12" fmla="*/ 29 w 45"/>
                <a:gd name="T13" fmla="*/ 14 h 72"/>
                <a:gd name="T14" fmla="*/ 28 w 45"/>
                <a:gd name="T15" fmla="*/ 9 h 72"/>
                <a:gd name="T16" fmla="*/ 29 w 45"/>
                <a:gd name="T17" fmla="*/ 3 h 72"/>
                <a:gd name="T18" fmla="*/ 22 w 45"/>
                <a:gd name="T19" fmla="*/ 0 h 72"/>
                <a:gd name="T20" fmla="*/ 19 w 45"/>
                <a:gd name="T21" fmla="*/ 2 h 72"/>
                <a:gd name="T22" fmla="*/ 18 w 45"/>
                <a:gd name="T23" fmla="*/ 8 h 72"/>
                <a:gd name="T24" fmla="*/ 15 w 45"/>
                <a:gd name="T25" fmla="*/ 10 h 72"/>
                <a:gd name="T26" fmla="*/ 10 w 45"/>
                <a:gd name="T27" fmla="*/ 12 h 72"/>
                <a:gd name="T28" fmla="*/ 3 w 45"/>
                <a:gd name="T29" fmla="*/ 7 h 72"/>
                <a:gd name="T30" fmla="*/ 1 w 45"/>
                <a:gd name="T31" fmla="*/ 9 h 72"/>
                <a:gd name="T32" fmla="*/ 7 w 45"/>
                <a:gd name="T33" fmla="*/ 13 h 72"/>
                <a:gd name="T34" fmla="*/ 10 w 45"/>
                <a:gd name="T35" fmla="*/ 15 h 72"/>
                <a:gd name="T36" fmla="*/ 11 w 45"/>
                <a:gd name="T37" fmla="*/ 20 h 72"/>
                <a:gd name="T38" fmla="*/ 13 w 45"/>
                <a:gd name="T39" fmla="*/ 24 h 72"/>
                <a:gd name="T40" fmla="*/ 13 w 45"/>
                <a:gd name="T41" fmla="*/ 30 h 72"/>
                <a:gd name="T42" fmla="*/ 17 w 45"/>
                <a:gd name="T43" fmla="*/ 33 h 72"/>
                <a:gd name="T44" fmla="*/ 20 w 45"/>
                <a:gd name="T45" fmla="*/ 37 h 72"/>
                <a:gd name="T46" fmla="*/ 21 w 45"/>
                <a:gd name="T47" fmla="*/ 40 h 72"/>
                <a:gd name="T48" fmla="*/ 17 w 45"/>
                <a:gd name="T49" fmla="*/ 42 h 72"/>
                <a:gd name="T50" fmla="*/ 14 w 45"/>
                <a:gd name="T51" fmla="*/ 44 h 72"/>
                <a:gd name="T52" fmla="*/ 13 w 45"/>
                <a:gd name="T53" fmla="*/ 48 h 72"/>
                <a:gd name="T54" fmla="*/ 10 w 45"/>
                <a:gd name="T55" fmla="*/ 48 h 72"/>
                <a:gd name="T56" fmla="*/ 9 w 45"/>
                <a:gd name="T57" fmla="*/ 51 h 72"/>
                <a:gd name="T58" fmla="*/ 7 w 45"/>
                <a:gd name="T59" fmla="*/ 51 h 72"/>
                <a:gd name="T60" fmla="*/ 7 w 45"/>
                <a:gd name="T61" fmla="*/ 55 h 72"/>
                <a:gd name="T62" fmla="*/ 7 w 45"/>
                <a:gd name="T63" fmla="*/ 57 h 72"/>
                <a:gd name="T64" fmla="*/ 9 w 45"/>
                <a:gd name="T65" fmla="*/ 62 h 72"/>
                <a:gd name="T66" fmla="*/ 8 w 45"/>
                <a:gd name="T67" fmla="*/ 67 h 72"/>
                <a:gd name="T68" fmla="*/ 12 w 45"/>
                <a:gd name="T69" fmla="*/ 68 h 72"/>
                <a:gd name="T70" fmla="*/ 15 w 45"/>
                <a:gd name="T71" fmla="*/ 69 h 72"/>
                <a:gd name="T72" fmla="*/ 16 w 45"/>
                <a:gd name="T73" fmla="*/ 72 h 72"/>
                <a:gd name="T74" fmla="*/ 19 w 45"/>
                <a:gd name="T75" fmla="*/ 71 h 72"/>
                <a:gd name="T76" fmla="*/ 25 w 45"/>
                <a:gd name="T77" fmla="*/ 69 h 72"/>
                <a:gd name="T78" fmla="*/ 27 w 45"/>
                <a:gd name="T79" fmla="*/ 68 h 72"/>
                <a:gd name="T80" fmla="*/ 28 w 45"/>
                <a:gd name="T81" fmla="*/ 68 h 72"/>
                <a:gd name="T82" fmla="*/ 31 w 45"/>
                <a:gd name="T83" fmla="*/ 67 h 72"/>
                <a:gd name="T84" fmla="*/ 34 w 45"/>
                <a:gd name="T85" fmla="*/ 67 h 72"/>
                <a:gd name="T86" fmla="*/ 18 w 45"/>
                <a:gd name="T87" fmla="*/ 38 h 72"/>
                <a:gd name="T88" fmla="*/ 19 w 45"/>
                <a:gd name="T89" fmla="*/ 38 h 72"/>
                <a:gd name="T90" fmla="*/ 6 w 45"/>
                <a:gd name="T91" fmla="*/ 50 h 72"/>
                <a:gd name="T92" fmla="*/ 6 w 45"/>
                <a:gd name="T93" fmla="*/ 50 h 72"/>
                <a:gd name="T94" fmla="*/ 15 w 45"/>
                <a:gd name="T95" fmla="*/ 71 h 72"/>
                <a:gd name="T96" fmla="*/ 14 w 45"/>
                <a:gd name="T97" fmla="*/ 69 h 72"/>
                <a:gd name="T98" fmla="*/ 11 w 45"/>
                <a:gd name="T99" fmla="*/ 69 h 72"/>
                <a:gd name="T100" fmla="*/ 9 w 45"/>
                <a:gd name="T101" fmla="*/ 68 h 72"/>
                <a:gd name="T102" fmla="*/ 3 w 45"/>
                <a:gd name="T103" fmla="*/ 68 h 72"/>
                <a:gd name="T104" fmla="*/ 5 w 45"/>
                <a:gd name="T105" fmla="*/ 71 h 72"/>
                <a:gd name="T106" fmla="*/ 3 w 45"/>
                <a:gd name="T107" fmla="*/ 70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5" h="72">
                  <a:moveTo>
                    <a:pt x="36" y="67"/>
                  </a:moveTo>
                  <a:cubicBezTo>
                    <a:pt x="35" y="66"/>
                    <a:pt x="35" y="66"/>
                    <a:pt x="35" y="66"/>
                  </a:cubicBezTo>
                  <a:cubicBezTo>
                    <a:pt x="37" y="64"/>
                    <a:pt x="37" y="64"/>
                    <a:pt x="37" y="64"/>
                  </a:cubicBezTo>
                  <a:cubicBezTo>
                    <a:pt x="39" y="64"/>
                    <a:pt x="39" y="64"/>
                    <a:pt x="39" y="64"/>
                  </a:cubicBezTo>
                  <a:cubicBezTo>
                    <a:pt x="40" y="62"/>
                    <a:pt x="40" y="62"/>
                    <a:pt x="40" y="62"/>
                  </a:cubicBezTo>
                  <a:cubicBezTo>
                    <a:pt x="41" y="60"/>
                    <a:pt x="41" y="60"/>
                    <a:pt x="41" y="60"/>
                  </a:cubicBezTo>
                  <a:cubicBezTo>
                    <a:pt x="42" y="58"/>
                    <a:pt x="42" y="58"/>
                    <a:pt x="42" y="58"/>
                  </a:cubicBezTo>
                  <a:cubicBezTo>
                    <a:pt x="44" y="55"/>
                    <a:pt x="44" y="55"/>
                    <a:pt x="44" y="55"/>
                  </a:cubicBezTo>
                  <a:cubicBezTo>
                    <a:pt x="45" y="53"/>
                    <a:pt x="45" y="53"/>
                    <a:pt x="45" y="53"/>
                  </a:cubicBezTo>
                  <a:cubicBezTo>
                    <a:pt x="45" y="51"/>
                    <a:pt x="45" y="51"/>
                    <a:pt x="45" y="51"/>
                  </a:cubicBezTo>
                  <a:cubicBezTo>
                    <a:pt x="43" y="49"/>
                    <a:pt x="43" y="49"/>
                    <a:pt x="43" y="49"/>
                  </a:cubicBezTo>
                  <a:cubicBezTo>
                    <a:pt x="42" y="49"/>
                    <a:pt x="42" y="49"/>
                    <a:pt x="42" y="49"/>
                  </a:cubicBezTo>
                  <a:cubicBezTo>
                    <a:pt x="40" y="46"/>
                    <a:pt x="40" y="46"/>
                    <a:pt x="40" y="46"/>
                  </a:cubicBezTo>
                  <a:cubicBezTo>
                    <a:pt x="40" y="45"/>
                    <a:pt x="40" y="45"/>
                    <a:pt x="40" y="45"/>
                  </a:cubicBezTo>
                  <a:cubicBezTo>
                    <a:pt x="41" y="44"/>
                    <a:pt x="41" y="44"/>
                    <a:pt x="41" y="44"/>
                  </a:cubicBezTo>
                  <a:cubicBezTo>
                    <a:pt x="41" y="43"/>
                    <a:pt x="41" y="43"/>
                    <a:pt x="41" y="43"/>
                  </a:cubicBezTo>
                  <a:cubicBezTo>
                    <a:pt x="39" y="42"/>
                    <a:pt x="39" y="42"/>
                    <a:pt x="39" y="42"/>
                  </a:cubicBezTo>
                  <a:cubicBezTo>
                    <a:pt x="39" y="41"/>
                    <a:pt x="39" y="41"/>
                    <a:pt x="39" y="41"/>
                  </a:cubicBezTo>
                  <a:cubicBezTo>
                    <a:pt x="39" y="40"/>
                    <a:pt x="39" y="40"/>
                    <a:pt x="39" y="40"/>
                  </a:cubicBezTo>
                  <a:cubicBezTo>
                    <a:pt x="39" y="39"/>
                    <a:pt x="39" y="39"/>
                    <a:pt x="39" y="39"/>
                  </a:cubicBezTo>
                  <a:cubicBezTo>
                    <a:pt x="39" y="39"/>
                    <a:pt x="39" y="39"/>
                    <a:pt x="39" y="39"/>
                  </a:cubicBezTo>
                  <a:cubicBezTo>
                    <a:pt x="38" y="38"/>
                    <a:pt x="38" y="38"/>
                    <a:pt x="38" y="38"/>
                  </a:cubicBezTo>
                  <a:cubicBezTo>
                    <a:pt x="37" y="38"/>
                    <a:pt x="37" y="38"/>
                    <a:pt x="37" y="38"/>
                  </a:cubicBezTo>
                  <a:cubicBezTo>
                    <a:pt x="37" y="36"/>
                    <a:pt x="37" y="36"/>
                    <a:pt x="37" y="36"/>
                  </a:cubicBezTo>
                  <a:cubicBezTo>
                    <a:pt x="38" y="36"/>
                    <a:pt x="38" y="36"/>
                    <a:pt x="38" y="36"/>
                  </a:cubicBezTo>
                  <a:cubicBezTo>
                    <a:pt x="37" y="36"/>
                    <a:pt x="37" y="36"/>
                    <a:pt x="37" y="36"/>
                  </a:cubicBezTo>
                  <a:cubicBezTo>
                    <a:pt x="37" y="35"/>
                    <a:pt x="37" y="35"/>
                    <a:pt x="37" y="35"/>
                  </a:cubicBezTo>
                  <a:cubicBezTo>
                    <a:pt x="37" y="32"/>
                    <a:pt x="37" y="32"/>
                    <a:pt x="37" y="32"/>
                  </a:cubicBezTo>
                  <a:cubicBezTo>
                    <a:pt x="38" y="32"/>
                    <a:pt x="38" y="32"/>
                    <a:pt x="38" y="32"/>
                  </a:cubicBezTo>
                  <a:cubicBezTo>
                    <a:pt x="36" y="28"/>
                    <a:pt x="36" y="28"/>
                    <a:pt x="36" y="28"/>
                  </a:cubicBezTo>
                  <a:cubicBezTo>
                    <a:pt x="34" y="25"/>
                    <a:pt x="34" y="25"/>
                    <a:pt x="34" y="25"/>
                  </a:cubicBezTo>
                  <a:cubicBezTo>
                    <a:pt x="34" y="24"/>
                    <a:pt x="34" y="24"/>
                    <a:pt x="34" y="24"/>
                  </a:cubicBezTo>
                  <a:cubicBezTo>
                    <a:pt x="33" y="23"/>
                    <a:pt x="33" y="23"/>
                    <a:pt x="33" y="23"/>
                  </a:cubicBezTo>
                  <a:cubicBezTo>
                    <a:pt x="33" y="21"/>
                    <a:pt x="33" y="21"/>
                    <a:pt x="33" y="21"/>
                  </a:cubicBezTo>
                  <a:cubicBezTo>
                    <a:pt x="34" y="19"/>
                    <a:pt x="34" y="19"/>
                    <a:pt x="34" y="19"/>
                  </a:cubicBezTo>
                  <a:cubicBezTo>
                    <a:pt x="35" y="18"/>
                    <a:pt x="35" y="18"/>
                    <a:pt x="35" y="18"/>
                  </a:cubicBezTo>
                  <a:cubicBezTo>
                    <a:pt x="34" y="18"/>
                    <a:pt x="34" y="18"/>
                    <a:pt x="34" y="18"/>
                  </a:cubicBezTo>
                  <a:cubicBezTo>
                    <a:pt x="32" y="17"/>
                    <a:pt x="32" y="17"/>
                    <a:pt x="32" y="17"/>
                  </a:cubicBezTo>
                  <a:cubicBezTo>
                    <a:pt x="32" y="16"/>
                    <a:pt x="32" y="16"/>
                    <a:pt x="32" y="16"/>
                  </a:cubicBezTo>
                  <a:cubicBezTo>
                    <a:pt x="31" y="15"/>
                    <a:pt x="31" y="15"/>
                    <a:pt x="31" y="15"/>
                  </a:cubicBezTo>
                  <a:cubicBezTo>
                    <a:pt x="30" y="14"/>
                    <a:pt x="30" y="14"/>
                    <a:pt x="30" y="14"/>
                  </a:cubicBezTo>
                  <a:cubicBezTo>
                    <a:pt x="29" y="14"/>
                    <a:pt x="29" y="14"/>
                    <a:pt x="29" y="14"/>
                  </a:cubicBezTo>
                  <a:cubicBezTo>
                    <a:pt x="28" y="12"/>
                    <a:pt x="28" y="12"/>
                    <a:pt x="28" y="12"/>
                  </a:cubicBezTo>
                  <a:cubicBezTo>
                    <a:pt x="28" y="12"/>
                    <a:pt x="28" y="12"/>
                    <a:pt x="28" y="12"/>
                  </a:cubicBezTo>
                  <a:cubicBezTo>
                    <a:pt x="28" y="10"/>
                    <a:pt x="28" y="10"/>
                    <a:pt x="28" y="10"/>
                  </a:cubicBezTo>
                  <a:cubicBezTo>
                    <a:pt x="28" y="9"/>
                    <a:pt x="28" y="9"/>
                    <a:pt x="28" y="9"/>
                  </a:cubicBezTo>
                  <a:cubicBezTo>
                    <a:pt x="28" y="9"/>
                    <a:pt x="28" y="9"/>
                    <a:pt x="28" y="9"/>
                  </a:cubicBezTo>
                  <a:cubicBezTo>
                    <a:pt x="28" y="9"/>
                    <a:pt x="28" y="9"/>
                    <a:pt x="28" y="9"/>
                  </a:cubicBezTo>
                  <a:cubicBezTo>
                    <a:pt x="29" y="8"/>
                    <a:pt x="29" y="8"/>
                    <a:pt x="29" y="8"/>
                  </a:cubicBezTo>
                  <a:cubicBezTo>
                    <a:pt x="29" y="7"/>
                    <a:pt x="29" y="7"/>
                    <a:pt x="29" y="7"/>
                  </a:cubicBezTo>
                  <a:cubicBezTo>
                    <a:pt x="30" y="6"/>
                    <a:pt x="30" y="6"/>
                    <a:pt x="30" y="6"/>
                  </a:cubicBezTo>
                  <a:cubicBezTo>
                    <a:pt x="30" y="5"/>
                    <a:pt x="30" y="5"/>
                    <a:pt x="30" y="5"/>
                  </a:cubicBezTo>
                  <a:cubicBezTo>
                    <a:pt x="29" y="4"/>
                    <a:pt x="29" y="4"/>
                    <a:pt x="29" y="4"/>
                  </a:cubicBezTo>
                  <a:cubicBezTo>
                    <a:pt x="29" y="3"/>
                    <a:pt x="29" y="3"/>
                    <a:pt x="29" y="3"/>
                  </a:cubicBezTo>
                  <a:cubicBezTo>
                    <a:pt x="28" y="3"/>
                    <a:pt x="28" y="3"/>
                    <a:pt x="28" y="3"/>
                  </a:cubicBezTo>
                  <a:cubicBezTo>
                    <a:pt x="27" y="3"/>
                    <a:pt x="27" y="3"/>
                    <a:pt x="27" y="3"/>
                  </a:cubicBezTo>
                  <a:cubicBezTo>
                    <a:pt x="26" y="2"/>
                    <a:pt x="26" y="2"/>
                    <a:pt x="26" y="2"/>
                  </a:cubicBezTo>
                  <a:cubicBezTo>
                    <a:pt x="25" y="1"/>
                    <a:pt x="25" y="1"/>
                    <a:pt x="25" y="1"/>
                  </a:cubicBezTo>
                  <a:cubicBezTo>
                    <a:pt x="24" y="0"/>
                    <a:pt x="24" y="0"/>
                    <a:pt x="24" y="0"/>
                  </a:cubicBezTo>
                  <a:cubicBezTo>
                    <a:pt x="22" y="0"/>
                    <a:pt x="22" y="0"/>
                    <a:pt x="22" y="0"/>
                  </a:cubicBezTo>
                  <a:cubicBezTo>
                    <a:pt x="22" y="1"/>
                    <a:pt x="22" y="1"/>
                    <a:pt x="22" y="1"/>
                  </a:cubicBezTo>
                  <a:cubicBezTo>
                    <a:pt x="22" y="2"/>
                    <a:pt x="22" y="2"/>
                    <a:pt x="22" y="2"/>
                  </a:cubicBezTo>
                  <a:cubicBezTo>
                    <a:pt x="21" y="2"/>
                    <a:pt x="21" y="2"/>
                    <a:pt x="21" y="2"/>
                  </a:cubicBezTo>
                  <a:cubicBezTo>
                    <a:pt x="20" y="1"/>
                    <a:pt x="20" y="1"/>
                    <a:pt x="20" y="1"/>
                  </a:cubicBezTo>
                  <a:cubicBezTo>
                    <a:pt x="19" y="2"/>
                    <a:pt x="19" y="2"/>
                    <a:pt x="19" y="2"/>
                  </a:cubicBezTo>
                  <a:cubicBezTo>
                    <a:pt x="19" y="2"/>
                    <a:pt x="19" y="2"/>
                    <a:pt x="19" y="2"/>
                  </a:cubicBezTo>
                  <a:cubicBezTo>
                    <a:pt x="18" y="3"/>
                    <a:pt x="18" y="3"/>
                    <a:pt x="18" y="3"/>
                  </a:cubicBezTo>
                  <a:cubicBezTo>
                    <a:pt x="18" y="3"/>
                    <a:pt x="18" y="3"/>
                    <a:pt x="18" y="3"/>
                  </a:cubicBezTo>
                  <a:cubicBezTo>
                    <a:pt x="18" y="4"/>
                    <a:pt x="18" y="4"/>
                    <a:pt x="18" y="4"/>
                  </a:cubicBezTo>
                  <a:cubicBezTo>
                    <a:pt x="18" y="5"/>
                    <a:pt x="18" y="5"/>
                    <a:pt x="18" y="5"/>
                  </a:cubicBezTo>
                  <a:cubicBezTo>
                    <a:pt x="18" y="7"/>
                    <a:pt x="18" y="7"/>
                    <a:pt x="18" y="7"/>
                  </a:cubicBezTo>
                  <a:cubicBezTo>
                    <a:pt x="18" y="8"/>
                    <a:pt x="18" y="8"/>
                    <a:pt x="18" y="8"/>
                  </a:cubicBezTo>
                  <a:cubicBezTo>
                    <a:pt x="18" y="9"/>
                    <a:pt x="18" y="9"/>
                    <a:pt x="18" y="9"/>
                  </a:cubicBezTo>
                  <a:cubicBezTo>
                    <a:pt x="18" y="9"/>
                    <a:pt x="18" y="9"/>
                    <a:pt x="18" y="9"/>
                  </a:cubicBezTo>
                  <a:cubicBezTo>
                    <a:pt x="17" y="10"/>
                    <a:pt x="17" y="10"/>
                    <a:pt x="17" y="10"/>
                  </a:cubicBezTo>
                  <a:cubicBezTo>
                    <a:pt x="16" y="10"/>
                    <a:pt x="16" y="10"/>
                    <a:pt x="16" y="10"/>
                  </a:cubicBezTo>
                  <a:cubicBezTo>
                    <a:pt x="16" y="10"/>
                    <a:pt x="16" y="10"/>
                    <a:pt x="16" y="10"/>
                  </a:cubicBezTo>
                  <a:cubicBezTo>
                    <a:pt x="15" y="10"/>
                    <a:pt x="15" y="10"/>
                    <a:pt x="15" y="10"/>
                  </a:cubicBezTo>
                  <a:cubicBezTo>
                    <a:pt x="15" y="11"/>
                    <a:pt x="15" y="11"/>
                    <a:pt x="15" y="11"/>
                  </a:cubicBezTo>
                  <a:cubicBezTo>
                    <a:pt x="14" y="11"/>
                    <a:pt x="14" y="11"/>
                    <a:pt x="14" y="11"/>
                  </a:cubicBezTo>
                  <a:cubicBezTo>
                    <a:pt x="12" y="10"/>
                    <a:pt x="12" y="10"/>
                    <a:pt x="12" y="10"/>
                  </a:cubicBezTo>
                  <a:cubicBezTo>
                    <a:pt x="11" y="10"/>
                    <a:pt x="11" y="10"/>
                    <a:pt x="11" y="10"/>
                  </a:cubicBezTo>
                  <a:cubicBezTo>
                    <a:pt x="11" y="11"/>
                    <a:pt x="11" y="11"/>
                    <a:pt x="11" y="11"/>
                  </a:cubicBezTo>
                  <a:cubicBezTo>
                    <a:pt x="10" y="12"/>
                    <a:pt x="10" y="12"/>
                    <a:pt x="10" y="12"/>
                  </a:cubicBezTo>
                  <a:cubicBezTo>
                    <a:pt x="8" y="12"/>
                    <a:pt x="8" y="12"/>
                    <a:pt x="8" y="12"/>
                  </a:cubicBezTo>
                  <a:cubicBezTo>
                    <a:pt x="6" y="11"/>
                    <a:pt x="6" y="11"/>
                    <a:pt x="6" y="11"/>
                  </a:cubicBezTo>
                  <a:cubicBezTo>
                    <a:pt x="6" y="10"/>
                    <a:pt x="6" y="10"/>
                    <a:pt x="6" y="10"/>
                  </a:cubicBezTo>
                  <a:cubicBezTo>
                    <a:pt x="5" y="10"/>
                    <a:pt x="5" y="10"/>
                    <a:pt x="5" y="10"/>
                  </a:cubicBezTo>
                  <a:cubicBezTo>
                    <a:pt x="3" y="8"/>
                    <a:pt x="3" y="8"/>
                    <a:pt x="3" y="8"/>
                  </a:cubicBezTo>
                  <a:cubicBezTo>
                    <a:pt x="3" y="7"/>
                    <a:pt x="3" y="7"/>
                    <a:pt x="3" y="7"/>
                  </a:cubicBezTo>
                  <a:cubicBezTo>
                    <a:pt x="2" y="7"/>
                    <a:pt x="2" y="7"/>
                    <a:pt x="2" y="7"/>
                  </a:cubicBezTo>
                  <a:cubicBezTo>
                    <a:pt x="1" y="8"/>
                    <a:pt x="1" y="8"/>
                    <a:pt x="1" y="8"/>
                  </a:cubicBezTo>
                  <a:cubicBezTo>
                    <a:pt x="1" y="8"/>
                    <a:pt x="1" y="8"/>
                    <a:pt x="1" y="8"/>
                  </a:cubicBezTo>
                  <a:cubicBezTo>
                    <a:pt x="1" y="9"/>
                    <a:pt x="1" y="9"/>
                    <a:pt x="1" y="9"/>
                  </a:cubicBezTo>
                  <a:cubicBezTo>
                    <a:pt x="1" y="9"/>
                    <a:pt x="1" y="9"/>
                    <a:pt x="1" y="9"/>
                  </a:cubicBezTo>
                  <a:cubicBezTo>
                    <a:pt x="1" y="9"/>
                    <a:pt x="1" y="9"/>
                    <a:pt x="1" y="9"/>
                  </a:cubicBezTo>
                  <a:cubicBezTo>
                    <a:pt x="0" y="9"/>
                    <a:pt x="0" y="9"/>
                    <a:pt x="0" y="9"/>
                  </a:cubicBezTo>
                  <a:cubicBezTo>
                    <a:pt x="1" y="10"/>
                    <a:pt x="1" y="10"/>
                    <a:pt x="1" y="10"/>
                  </a:cubicBezTo>
                  <a:cubicBezTo>
                    <a:pt x="2" y="10"/>
                    <a:pt x="2" y="10"/>
                    <a:pt x="2" y="10"/>
                  </a:cubicBezTo>
                  <a:cubicBezTo>
                    <a:pt x="4" y="12"/>
                    <a:pt x="4" y="12"/>
                    <a:pt x="4" y="12"/>
                  </a:cubicBezTo>
                  <a:cubicBezTo>
                    <a:pt x="5" y="13"/>
                    <a:pt x="5" y="13"/>
                    <a:pt x="5" y="13"/>
                  </a:cubicBezTo>
                  <a:cubicBezTo>
                    <a:pt x="7" y="13"/>
                    <a:pt x="7" y="13"/>
                    <a:pt x="7" y="13"/>
                  </a:cubicBezTo>
                  <a:cubicBezTo>
                    <a:pt x="7" y="13"/>
                    <a:pt x="7" y="13"/>
                    <a:pt x="7" y="13"/>
                  </a:cubicBezTo>
                  <a:cubicBezTo>
                    <a:pt x="8" y="14"/>
                    <a:pt x="8" y="14"/>
                    <a:pt x="8" y="14"/>
                  </a:cubicBezTo>
                  <a:cubicBezTo>
                    <a:pt x="9" y="14"/>
                    <a:pt x="9" y="14"/>
                    <a:pt x="9" y="14"/>
                  </a:cubicBezTo>
                  <a:cubicBezTo>
                    <a:pt x="9" y="15"/>
                    <a:pt x="9" y="15"/>
                    <a:pt x="9" y="15"/>
                  </a:cubicBezTo>
                  <a:cubicBezTo>
                    <a:pt x="10" y="15"/>
                    <a:pt x="10" y="15"/>
                    <a:pt x="10" y="15"/>
                  </a:cubicBezTo>
                  <a:cubicBezTo>
                    <a:pt x="10" y="15"/>
                    <a:pt x="10" y="15"/>
                    <a:pt x="10" y="15"/>
                  </a:cubicBezTo>
                  <a:cubicBezTo>
                    <a:pt x="11" y="16"/>
                    <a:pt x="11" y="16"/>
                    <a:pt x="11" y="16"/>
                  </a:cubicBezTo>
                  <a:cubicBezTo>
                    <a:pt x="11" y="16"/>
                    <a:pt x="11" y="16"/>
                    <a:pt x="11" y="16"/>
                  </a:cubicBezTo>
                  <a:cubicBezTo>
                    <a:pt x="12" y="17"/>
                    <a:pt x="12" y="17"/>
                    <a:pt x="12" y="17"/>
                  </a:cubicBezTo>
                  <a:cubicBezTo>
                    <a:pt x="11" y="17"/>
                    <a:pt x="11" y="17"/>
                    <a:pt x="11" y="17"/>
                  </a:cubicBezTo>
                  <a:cubicBezTo>
                    <a:pt x="12" y="19"/>
                    <a:pt x="12" y="19"/>
                    <a:pt x="12" y="19"/>
                  </a:cubicBezTo>
                  <a:cubicBezTo>
                    <a:pt x="11" y="20"/>
                    <a:pt x="11" y="20"/>
                    <a:pt x="11" y="20"/>
                  </a:cubicBezTo>
                  <a:cubicBezTo>
                    <a:pt x="11" y="20"/>
                    <a:pt x="11" y="20"/>
                    <a:pt x="11" y="20"/>
                  </a:cubicBezTo>
                  <a:cubicBezTo>
                    <a:pt x="13" y="20"/>
                    <a:pt x="13" y="20"/>
                    <a:pt x="13" y="20"/>
                  </a:cubicBezTo>
                  <a:cubicBezTo>
                    <a:pt x="13" y="21"/>
                    <a:pt x="13" y="21"/>
                    <a:pt x="13" y="21"/>
                  </a:cubicBezTo>
                  <a:cubicBezTo>
                    <a:pt x="12" y="22"/>
                    <a:pt x="12" y="22"/>
                    <a:pt x="12" y="22"/>
                  </a:cubicBezTo>
                  <a:cubicBezTo>
                    <a:pt x="13" y="23"/>
                    <a:pt x="13" y="23"/>
                    <a:pt x="13" y="23"/>
                  </a:cubicBezTo>
                  <a:cubicBezTo>
                    <a:pt x="13" y="24"/>
                    <a:pt x="13" y="24"/>
                    <a:pt x="13" y="24"/>
                  </a:cubicBezTo>
                  <a:cubicBezTo>
                    <a:pt x="13" y="25"/>
                    <a:pt x="13" y="25"/>
                    <a:pt x="13" y="25"/>
                  </a:cubicBezTo>
                  <a:cubicBezTo>
                    <a:pt x="13" y="26"/>
                    <a:pt x="13" y="26"/>
                    <a:pt x="13" y="26"/>
                  </a:cubicBezTo>
                  <a:cubicBezTo>
                    <a:pt x="13" y="26"/>
                    <a:pt x="13" y="26"/>
                    <a:pt x="13" y="26"/>
                  </a:cubicBezTo>
                  <a:cubicBezTo>
                    <a:pt x="13" y="28"/>
                    <a:pt x="13" y="28"/>
                    <a:pt x="13" y="28"/>
                  </a:cubicBezTo>
                  <a:cubicBezTo>
                    <a:pt x="13" y="29"/>
                    <a:pt x="13" y="29"/>
                    <a:pt x="13" y="29"/>
                  </a:cubicBezTo>
                  <a:cubicBezTo>
                    <a:pt x="13" y="30"/>
                    <a:pt x="13" y="30"/>
                    <a:pt x="13" y="30"/>
                  </a:cubicBezTo>
                  <a:cubicBezTo>
                    <a:pt x="14" y="30"/>
                    <a:pt x="14" y="30"/>
                    <a:pt x="14" y="30"/>
                  </a:cubicBezTo>
                  <a:cubicBezTo>
                    <a:pt x="15" y="31"/>
                    <a:pt x="15" y="31"/>
                    <a:pt x="15" y="31"/>
                  </a:cubicBezTo>
                  <a:cubicBezTo>
                    <a:pt x="16" y="32"/>
                    <a:pt x="16" y="32"/>
                    <a:pt x="16" y="32"/>
                  </a:cubicBezTo>
                  <a:cubicBezTo>
                    <a:pt x="15" y="33"/>
                    <a:pt x="15" y="33"/>
                    <a:pt x="15" y="33"/>
                  </a:cubicBezTo>
                  <a:cubicBezTo>
                    <a:pt x="16" y="33"/>
                    <a:pt x="16" y="33"/>
                    <a:pt x="16" y="33"/>
                  </a:cubicBezTo>
                  <a:cubicBezTo>
                    <a:pt x="17" y="33"/>
                    <a:pt x="17" y="33"/>
                    <a:pt x="17" y="33"/>
                  </a:cubicBezTo>
                  <a:cubicBezTo>
                    <a:pt x="17" y="34"/>
                    <a:pt x="17" y="34"/>
                    <a:pt x="17" y="34"/>
                  </a:cubicBezTo>
                  <a:cubicBezTo>
                    <a:pt x="19" y="34"/>
                    <a:pt x="19" y="34"/>
                    <a:pt x="19" y="34"/>
                  </a:cubicBezTo>
                  <a:cubicBezTo>
                    <a:pt x="20" y="35"/>
                    <a:pt x="20" y="35"/>
                    <a:pt x="20" y="35"/>
                  </a:cubicBezTo>
                  <a:cubicBezTo>
                    <a:pt x="20" y="35"/>
                    <a:pt x="20" y="35"/>
                    <a:pt x="20" y="35"/>
                  </a:cubicBezTo>
                  <a:cubicBezTo>
                    <a:pt x="20" y="36"/>
                    <a:pt x="20" y="36"/>
                    <a:pt x="20" y="36"/>
                  </a:cubicBezTo>
                  <a:cubicBezTo>
                    <a:pt x="20" y="37"/>
                    <a:pt x="20" y="37"/>
                    <a:pt x="20" y="37"/>
                  </a:cubicBezTo>
                  <a:cubicBezTo>
                    <a:pt x="20" y="37"/>
                    <a:pt x="20" y="37"/>
                    <a:pt x="20" y="37"/>
                  </a:cubicBezTo>
                  <a:cubicBezTo>
                    <a:pt x="21" y="38"/>
                    <a:pt x="21" y="38"/>
                    <a:pt x="21" y="38"/>
                  </a:cubicBezTo>
                  <a:cubicBezTo>
                    <a:pt x="20" y="38"/>
                    <a:pt x="20" y="38"/>
                    <a:pt x="20" y="38"/>
                  </a:cubicBezTo>
                  <a:cubicBezTo>
                    <a:pt x="20" y="38"/>
                    <a:pt x="20" y="38"/>
                    <a:pt x="20" y="38"/>
                  </a:cubicBezTo>
                  <a:cubicBezTo>
                    <a:pt x="21" y="39"/>
                    <a:pt x="21" y="39"/>
                    <a:pt x="21" y="39"/>
                  </a:cubicBezTo>
                  <a:cubicBezTo>
                    <a:pt x="21" y="40"/>
                    <a:pt x="21" y="40"/>
                    <a:pt x="21" y="40"/>
                  </a:cubicBezTo>
                  <a:cubicBezTo>
                    <a:pt x="20" y="39"/>
                    <a:pt x="20" y="39"/>
                    <a:pt x="20" y="39"/>
                  </a:cubicBezTo>
                  <a:cubicBezTo>
                    <a:pt x="19" y="39"/>
                    <a:pt x="19" y="39"/>
                    <a:pt x="19" y="39"/>
                  </a:cubicBezTo>
                  <a:cubicBezTo>
                    <a:pt x="17" y="40"/>
                    <a:pt x="17" y="40"/>
                    <a:pt x="17" y="40"/>
                  </a:cubicBezTo>
                  <a:cubicBezTo>
                    <a:pt x="17" y="40"/>
                    <a:pt x="17" y="40"/>
                    <a:pt x="17" y="40"/>
                  </a:cubicBezTo>
                  <a:cubicBezTo>
                    <a:pt x="17" y="41"/>
                    <a:pt x="17" y="41"/>
                    <a:pt x="17" y="41"/>
                  </a:cubicBezTo>
                  <a:cubicBezTo>
                    <a:pt x="17" y="42"/>
                    <a:pt x="17" y="42"/>
                    <a:pt x="17" y="42"/>
                  </a:cubicBezTo>
                  <a:cubicBezTo>
                    <a:pt x="16" y="42"/>
                    <a:pt x="16" y="42"/>
                    <a:pt x="16" y="42"/>
                  </a:cubicBezTo>
                  <a:cubicBezTo>
                    <a:pt x="15" y="43"/>
                    <a:pt x="15" y="43"/>
                    <a:pt x="15" y="43"/>
                  </a:cubicBezTo>
                  <a:cubicBezTo>
                    <a:pt x="15" y="44"/>
                    <a:pt x="15" y="44"/>
                    <a:pt x="15" y="44"/>
                  </a:cubicBezTo>
                  <a:cubicBezTo>
                    <a:pt x="14" y="44"/>
                    <a:pt x="14" y="44"/>
                    <a:pt x="14" y="44"/>
                  </a:cubicBezTo>
                  <a:cubicBezTo>
                    <a:pt x="14" y="44"/>
                    <a:pt x="14" y="44"/>
                    <a:pt x="14" y="44"/>
                  </a:cubicBezTo>
                  <a:cubicBezTo>
                    <a:pt x="14" y="44"/>
                    <a:pt x="14" y="44"/>
                    <a:pt x="14" y="44"/>
                  </a:cubicBezTo>
                  <a:cubicBezTo>
                    <a:pt x="14" y="45"/>
                    <a:pt x="14" y="45"/>
                    <a:pt x="14" y="45"/>
                  </a:cubicBezTo>
                  <a:cubicBezTo>
                    <a:pt x="14" y="46"/>
                    <a:pt x="14" y="46"/>
                    <a:pt x="14" y="46"/>
                  </a:cubicBezTo>
                  <a:cubicBezTo>
                    <a:pt x="13" y="46"/>
                    <a:pt x="13" y="46"/>
                    <a:pt x="13" y="46"/>
                  </a:cubicBezTo>
                  <a:cubicBezTo>
                    <a:pt x="12" y="46"/>
                    <a:pt x="12" y="46"/>
                    <a:pt x="12" y="46"/>
                  </a:cubicBezTo>
                  <a:cubicBezTo>
                    <a:pt x="13" y="47"/>
                    <a:pt x="13" y="47"/>
                    <a:pt x="13" y="47"/>
                  </a:cubicBezTo>
                  <a:cubicBezTo>
                    <a:pt x="13" y="48"/>
                    <a:pt x="13" y="48"/>
                    <a:pt x="13" y="48"/>
                  </a:cubicBezTo>
                  <a:cubicBezTo>
                    <a:pt x="12" y="47"/>
                    <a:pt x="12" y="47"/>
                    <a:pt x="12" y="47"/>
                  </a:cubicBezTo>
                  <a:cubicBezTo>
                    <a:pt x="12" y="47"/>
                    <a:pt x="12" y="47"/>
                    <a:pt x="12" y="47"/>
                  </a:cubicBezTo>
                  <a:cubicBezTo>
                    <a:pt x="11" y="47"/>
                    <a:pt x="11" y="47"/>
                    <a:pt x="11" y="47"/>
                  </a:cubicBezTo>
                  <a:cubicBezTo>
                    <a:pt x="11" y="48"/>
                    <a:pt x="11" y="48"/>
                    <a:pt x="11" y="48"/>
                  </a:cubicBezTo>
                  <a:cubicBezTo>
                    <a:pt x="11" y="48"/>
                    <a:pt x="11" y="48"/>
                    <a:pt x="11" y="48"/>
                  </a:cubicBezTo>
                  <a:cubicBezTo>
                    <a:pt x="10" y="48"/>
                    <a:pt x="10" y="48"/>
                    <a:pt x="10" y="48"/>
                  </a:cubicBezTo>
                  <a:cubicBezTo>
                    <a:pt x="10" y="49"/>
                    <a:pt x="10" y="49"/>
                    <a:pt x="10" y="49"/>
                  </a:cubicBezTo>
                  <a:cubicBezTo>
                    <a:pt x="11" y="49"/>
                    <a:pt x="11" y="49"/>
                    <a:pt x="11" y="49"/>
                  </a:cubicBezTo>
                  <a:cubicBezTo>
                    <a:pt x="11" y="49"/>
                    <a:pt x="11" y="49"/>
                    <a:pt x="11" y="49"/>
                  </a:cubicBezTo>
                  <a:cubicBezTo>
                    <a:pt x="10" y="50"/>
                    <a:pt x="10" y="50"/>
                    <a:pt x="10" y="50"/>
                  </a:cubicBezTo>
                  <a:cubicBezTo>
                    <a:pt x="10" y="50"/>
                    <a:pt x="10" y="50"/>
                    <a:pt x="10" y="50"/>
                  </a:cubicBezTo>
                  <a:cubicBezTo>
                    <a:pt x="9" y="51"/>
                    <a:pt x="9" y="51"/>
                    <a:pt x="9" y="51"/>
                  </a:cubicBezTo>
                  <a:cubicBezTo>
                    <a:pt x="9" y="51"/>
                    <a:pt x="9" y="51"/>
                    <a:pt x="9" y="51"/>
                  </a:cubicBezTo>
                  <a:cubicBezTo>
                    <a:pt x="9" y="50"/>
                    <a:pt x="9" y="50"/>
                    <a:pt x="9" y="50"/>
                  </a:cubicBezTo>
                  <a:cubicBezTo>
                    <a:pt x="8" y="50"/>
                    <a:pt x="8" y="50"/>
                    <a:pt x="8" y="50"/>
                  </a:cubicBezTo>
                  <a:cubicBezTo>
                    <a:pt x="7" y="50"/>
                    <a:pt x="7" y="50"/>
                    <a:pt x="7" y="50"/>
                  </a:cubicBezTo>
                  <a:cubicBezTo>
                    <a:pt x="8" y="51"/>
                    <a:pt x="8" y="51"/>
                    <a:pt x="8" y="51"/>
                  </a:cubicBezTo>
                  <a:cubicBezTo>
                    <a:pt x="7" y="51"/>
                    <a:pt x="7" y="51"/>
                    <a:pt x="7" y="51"/>
                  </a:cubicBezTo>
                  <a:cubicBezTo>
                    <a:pt x="8" y="52"/>
                    <a:pt x="8" y="52"/>
                    <a:pt x="8" y="52"/>
                  </a:cubicBezTo>
                  <a:cubicBezTo>
                    <a:pt x="7" y="53"/>
                    <a:pt x="7" y="53"/>
                    <a:pt x="7" y="53"/>
                  </a:cubicBezTo>
                  <a:cubicBezTo>
                    <a:pt x="7" y="53"/>
                    <a:pt x="7" y="53"/>
                    <a:pt x="7" y="53"/>
                  </a:cubicBezTo>
                  <a:cubicBezTo>
                    <a:pt x="6" y="54"/>
                    <a:pt x="6" y="54"/>
                    <a:pt x="6" y="54"/>
                  </a:cubicBezTo>
                  <a:cubicBezTo>
                    <a:pt x="7" y="55"/>
                    <a:pt x="7" y="55"/>
                    <a:pt x="7" y="55"/>
                  </a:cubicBezTo>
                  <a:cubicBezTo>
                    <a:pt x="7" y="55"/>
                    <a:pt x="7" y="55"/>
                    <a:pt x="7" y="55"/>
                  </a:cubicBezTo>
                  <a:cubicBezTo>
                    <a:pt x="7" y="55"/>
                    <a:pt x="7" y="55"/>
                    <a:pt x="7" y="55"/>
                  </a:cubicBezTo>
                  <a:cubicBezTo>
                    <a:pt x="7" y="56"/>
                    <a:pt x="7" y="56"/>
                    <a:pt x="7" y="56"/>
                  </a:cubicBezTo>
                  <a:cubicBezTo>
                    <a:pt x="7" y="56"/>
                    <a:pt x="7" y="56"/>
                    <a:pt x="7" y="56"/>
                  </a:cubicBezTo>
                  <a:cubicBezTo>
                    <a:pt x="8" y="56"/>
                    <a:pt x="8" y="56"/>
                    <a:pt x="8" y="56"/>
                  </a:cubicBezTo>
                  <a:cubicBezTo>
                    <a:pt x="8" y="57"/>
                    <a:pt x="8" y="57"/>
                    <a:pt x="8" y="57"/>
                  </a:cubicBezTo>
                  <a:cubicBezTo>
                    <a:pt x="7" y="57"/>
                    <a:pt x="7" y="57"/>
                    <a:pt x="7" y="57"/>
                  </a:cubicBezTo>
                  <a:cubicBezTo>
                    <a:pt x="8" y="58"/>
                    <a:pt x="8" y="58"/>
                    <a:pt x="8" y="58"/>
                  </a:cubicBezTo>
                  <a:cubicBezTo>
                    <a:pt x="8" y="59"/>
                    <a:pt x="8" y="59"/>
                    <a:pt x="8" y="59"/>
                  </a:cubicBezTo>
                  <a:cubicBezTo>
                    <a:pt x="8" y="60"/>
                    <a:pt x="8" y="60"/>
                    <a:pt x="8" y="60"/>
                  </a:cubicBezTo>
                  <a:cubicBezTo>
                    <a:pt x="9" y="60"/>
                    <a:pt x="9" y="60"/>
                    <a:pt x="9" y="60"/>
                  </a:cubicBezTo>
                  <a:cubicBezTo>
                    <a:pt x="9" y="61"/>
                    <a:pt x="9" y="61"/>
                    <a:pt x="9" y="61"/>
                  </a:cubicBezTo>
                  <a:cubicBezTo>
                    <a:pt x="9" y="62"/>
                    <a:pt x="9" y="62"/>
                    <a:pt x="9" y="62"/>
                  </a:cubicBezTo>
                  <a:cubicBezTo>
                    <a:pt x="9" y="62"/>
                    <a:pt x="9" y="62"/>
                    <a:pt x="9" y="62"/>
                  </a:cubicBezTo>
                  <a:cubicBezTo>
                    <a:pt x="9" y="63"/>
                    <a:pt x="9" y="63"/>
                    <a:pt x="9" y="63"/>
                  </a:cubicBezTo>
                  <a:cubicBezTo>
                    <a:pt x="8" y="64"/>
                    <a:pt x="8" y="64"/>
                    <a:pt x="8" y="64"/>
                  </a:cubicBezTo>
                  <a:cubicBezTo>
                    <a:pt x="8" y="65"/>
                    <a:pt x="8" y="65"/>
                    <a:pt x="8" y="65"/>
                  </a:cubicBezTo>
                  <a:cubicBezTo>
                    <a:pt x="9" y="66"/>
                    <a:pt x="9" y="66"/>
                    <a:pt x="9" y="66"/>
                  </a:cubicBezTo>
                  <a:cubicBezTo>
                    <a:pt x="8" y="67"/>
                    <a:pt x="8" y="67"/>
                    <a:pt x="8" y="67"/>
                  </a:cubicBezTo>
                  <a:cubicBezTo>
                    <a:pt x="8" y="67"/>
                    <a:pt x="8" y="67"/>
                    <a:pt x="8" y="67"/>
                  </a:cubicBezTo>
                  <a:cubicBezTo>
                    <a:pt x="9" y="68"/>
                    <a:pt x="9" y="68"/>
                    <a:pt x="9" y="68"/>
                  </a:cubicBezTo>
                  <a:cubicBezTo>
                    <a:pt x="10" y="67"/>
                    <a:pt x="10" y="67"/>
                    <a:pt x="10" y="67"/>
                  </a:cubicBezTo>
                  <a:cubicBezTo>
                    <a:pt x="10" y="68"/>
                    <a:pt x="10" y="68"/>
                    <a:pt x="10" y="68"/>
                  </a:cubicBezTo>
                  <a:cubicBezTo>
                    <a:pt x="11" y="67"/>
                    <a:pt x="11" y="67"/>
                    <a:pt x="11" y="67"/>
                  </a:cubicBezTo>
                  <a:cubicBezTo>
                    <a:pt x="12" y="68"/>
                    <a:pt x="12" y="68"/>
                    <a:pt x="12" y="68"/>
                  </a:cubicBezTo>
                  <a:cubicBezTo>
                    <a:pt x="12" y="68"/>
                    <a:pt x="12" y="68"/>
                    <a:pt x="12" y="68"/>
                  </a:cubicBezTo>
                  <a:cubicBezTo>
                    <a:pt x="13" y="68"/>
                    <a:pt x="13" y="68"/>
                    <a:pt x="13" y="68"/>
                  </a:cubicBezTo>
                  <a:cubicBezTo>
                    <a:pt x="14" y="68"/>
                    <a:pt x="14" y="68"/>
                    <a:pt x="14" y="68"/>
                  </a:cubicBezTo>
                  <a:cubicBezTo>
                    <a:pt x="14" y="68"/>
                    <a:pt x="14" y="68"/>
                    <a:pt x="14" y="68"/>
                  </a:cubicBezTo>
                  <a:cubicBezTo>
                    <a:pt x="14" y="69"/>
                    <a:pt x="14" y="69"/>
                    <a:pt x="14" y="69"/>
                  </a:cubicBezTo>
                  <a:cubicBezTo>
                    <a:pt x="15" y="69"/>
                    <a:pt x="15" y="69"/>
                    <a:pt x="15" y="69"/>
                  </a:cubicBezTo>
                  <a:cubicBezTo>
                    <a:pt x="16" y="68"/>
                    <a:pt x="16" y="68"/>
                    <a:pt x="16" y="68"/>
                  </a:cubicBezTo>
                  <a:cubicBezTo>
                    <a:pt x="16" y="69"/>
                    <a:pt x="16" y="69"/>
                    <a:pt x="16" y="69"/>
                  </a:cubicBezTo>
                  <a:cubicBezTo>
                    <a:pt x="15" y="70"/>
                    <a:pt x="15" y="70"/>
                    <a:pt x="15" y="70"/>
                  </a:cubicBezTo>
                  <a:cubicBezTo>
                    <a:pt x="16" y="71"/>
                    <a:pt x="16" y="71"/>
                    <a:pt x="16" y="71"/>
                  </a:cubicBezTo>
                  <a:cubicBezTo>
                    <a:pt x="17" y="71"/>
                    <a:pt x="17" y="71"/>
                    <a:pt x="17" y="71"/>
                  </a:cubicBezTo>
                  <a:cubicBezTo>
                    <a:pt x="16" y="72"/>
                    <a:pt x="16" y="72"/>
                    <a:pt x="16" y="72"/>
                  </a:cubicBezTo>
                  <a:cubicBezTo>
                    <a:pt x="17" y="72"/>
                    <a:pt x="17" y="72"/>
                    <a:pt x="17" y="72"/>
                  </a:cubicBezTo>
                  <a:cubicBezTo>
                    <a:pt x="17" y="71"/>
                    <a:pt x="17" y="71"/>
                    <a:pt x="17" y="71"/>
                  </a:cubicBezTo>
                  <a:cubicBezTo>
                    <a:pt x="17" y="71"/>
                    <a:pt x="17" y="71"/>
                    <a:pt x="17" y="71"/>
                  </a:cubicBezTo>
                  <a:cubicBezTo>
                    <a:pt x="18" y="72"/>
                    <a:pt x="18" y="72"/>
                    <a:pt x="18" y="72"/>
                  </a:cubicBezTo>
                  <a:cubicBezTo>
                    <a:pt x="18" y="71"/>
                    <a:pt x="18" y="71"/>
                    <a:pt x="18" y="71"/>
                  </a:cubicBezTo>
                  <a:cubicBezTo>
                    <a:pt x="19" y="71"/>
                    <a:pt x="19" y="71"/>
                    <a:pt x="19" y="71"/>
                  </a:cubicBezTo>
                  <a:cubicBezTo>
                    <a:pt x="20" y="70"/>
                    <a:pt x="20" y="70"/>
                    <a:pt x="20" y="70"/>
                  </a:cubicBezTo>
                  <a:cubicBezTo>
                    <a:pt x="21" y="70"/>
                    <a:pt x="21" y="70"/>
                    <a:pt x="21" y="70"/>
                  </a:cubicBezTo>
                  <a:cubicBezTo>
                    <a:pt x="23" y="69"/>
                    <a:pt x="23" y="69"/>
                    <a:pt x="23" y="69"/>
                  </a:cubicBezTo>
                  <a:cubicBezTo>
                    <a:pt x="23" y="69"/>
                    <a:pt x="23" y="69"/>
                    <a:pt x="23" y="69"/>
                  </a:cubicBezTo>
                  <a:cubicBezTo>
                    <a:pt x="24" y="69"/>
                    <a:pt x="24" y="69"/>
                    <a:pt x="24" y="69"/>
                  </a:cubicBezTo>
                  <a:cubicBezTo>
                    <a:pt x="25" y="69"/>
                    <a:pt x="25" y="69"/>
                    <a:pt x="25" y="69"/>
                  </a:cubicBezTo>
                  <a:cubicBezTo>
                    <a:pt x="26" y="68"/>
                    <a:pt x="26" y="68"/>
                    <a:pt x="26" y="68"/>
                  </a:cubicBezTo>
                  <a:cubicBezTo>
                    <a:pt x="26" y="68"/>
                    <a:pt x="26" y="68"/>
                    <a:pt x="26" y="68"/>
                  </a:cubicBezTo>
                  <a:cubicBezTo>
                    <a:pt x="26" y="69"/>
                    <a:pt x="26" y="69"/>
                    <a:pt x="26" y="69"/>
                  </a:cubicBezTo>
                  <a:cubicBezTo>
                    <a:pt x="26" y="69"/>
                    <a:pt x="26" y="69"/>
                    <a:pt x="26" y="69"/>
                  </a:cubicBezTo>
                  <a:cubicBezTo>
                    <a:pt x="26" y="68"/>
                    <a:pt x="26" y="68"/>
                    <a:pt x="26" y="68"/>
                  </a:cubicBezTo>
                  <a:cubicBezTo>
                    <a:pt x="27" y="68"/>
                    <a:pt x="27" y="68"/>
                    <a:pt x="27" y="68"/>
                  </a:cubicBezTo>
                  <a:cubicBezTo>
                    <a:pt x="26" y="68"/>
                    <a:pt x="26" y="68"/>
                    <a:pt x="26" y="68"/>
                  </a:cubicBezTo>
                  <a:cubicBezTo>
                    <a:pt x="27" y="67"/>
                    <a:pt x="27" y="67"/>
                    <a:pt x="27" y="67"/>
                  </a:cubicBezTo>
                  <a:cubicBezTo>
                    <a:pt x="27" y="68"/>
                    <a:pt x="27" y="68"/>
                    <a:pt x="27" y="68"/>
                  </a:cubicBezTo>
                  <a:cubicBezTo>
                    <a:pt x="28" y="68"/>
                    <a:pt x="28" y="68"/>
                    <a:pt x="28" y="68"/>
                  </a:cubicBezTo>
                  <a:cubicBezTo>
                    <a:pt x="28" y="67"/>
                    <a:pt x="28" y="67"/>
                    <a:pt x="28" y="67"/>
                  </a:cubicBezTo>
                  <a:cubicBezTo>
                    <a:pt x="28" y="68"/>
                    <a:pt x="28" y="68"/>
                    <a:pt x="28" y="68"/>
                  </a:cubicBezTo>
                  <a:cubicBezTo>
                    <a:pt x="29" y="68"/>
                    <a:pt x="29" y="68"/>
                    <a:pt x="29" y="68"/>
                  </a:cubicBezTo>
                  <a:cubicBezTo>
                    <a:pt x="29" y="68"/>
                    <a:pt x="29" y="68"/>
                    <a:pt x="29" y="68"/>
                  </a:cubicBezTo>
                  <a:cubicBezTo>
                    <a:pt x="30" y="68"/>
                    <a:pt x="30" y="68"/>
                    <a:pt x="30" y="68"/>
                  </a:cubicBezTo>
                  <a:cubicBezTo>
                    <a:pt x="30" y="68"/>
                    <a:pt x="30" y="68"/>
                    <a:pt x="30" y="68"/>
                  </a:cubicBezTo>
                  <a:cubicBezTo>
                    <a:pt x="30" y="68"/>
                    <a:pt x="30" y="68"/>
                    <a:pt x="30" y="68"/>
                  </a:cubicBezTo>
                  <a:cubicBezTo>
                    <a:pt x="31" y="67"/>
                    <a:pt x="31" y="67"/>
                    <a:pt x="31" y="67"/>
                  </a:cubicBezTo>
                  <a:cubicBezTo>
                    <a:pt x="32" y="68"/>
                    <a:pt x="32" y="68"/>
                    <a:pt x="32" y="68"/>
                  </a:cubicBezTo>
                  <a:cubicBezTo>
                    <a:pt x="33" y="68"/>
                    <a:pt x="33" y="68"/>
                    <a:pt x="33" y="68"/>
                  </a:cubicBezTo>
                  <a:cubicBezTo>
                    <a:pt x="34" y="67"/>
                    <a:pt x="34" y="67"/>
                    <a:pt x="34" y="67"/>
                  </a:cubicBezTo>
                  <a:cubicBezTo>
                    <a:pt x="33" y="67"/>
                    <a:pt x="33" y="67"/>
                    <a:pt x="33" y="67"/>
                  </a:cubicBezTo>
                  <a:cubicBezTo>
                    <a:pt x="34" y="67"/>
                    <a:pt x="34" y="67"/>
                    <a:pt x="34" y="67"/>
                  </a:cubicBezTo>
                  <a:cubicBezTo>
                    <a:pt x="34" y="67"/>
                    <a:pt x="34" y="67"/>
                    <a:pt x="34" y="67"/>
                  </a:cubicBezTo>
                  <a:cubicBezTo>
                    <a:pt x="34" y="68"/>
                    <a:pt x="34" y="68"/>
                    <a:pt x="34" y="68"/>
                  </a:cubicBezTo>
                  <a:cubicBezTo>
                    <a:pt x="35" y="68"/>
                    <a:pt x="35" y="68"/>
                    <a:pt x="35" y="68"/>
                  </a:cubicBezTo>
                  <a:cubicBezTo>
                    <a:pt x="35" y="68"/>
                    <a:pt x="35" y="67"/>
                    <a:pt x="36" y="67"/>
                  </a:cubicBezTo>
                  <a:close/>
                  <a:moveTo>
                    <a:pt x="19" y="38"/>
                  </a:moveTo>
                  <a:cubicBezTo>
                    <a:pt x="19" y="38"/>
                    <a:pt x="19" y="38"/>
                    <a:pt x="19" y="38"/>
                  </a:cubicBezTo>
                  <a:cubicBezTo>
                    <a:pt x="18" y="38"/>
                    <a:pt x="18" y="38"/>
                    <a:pt x="18" y="38"/>
                  </a:cubicBezTo>
                  <a:cubicBezTo>
                    <a:pt x="17" y="37"/>
                    <a:pt x="17" y="37"/>
                    <a:pt x="17" y="37"/>
                  </a:cubicBezTo>
                  <a:cubicBezTo>
                    <a:pt x="18" y="37"/>
                    <a:pt x="18" y="37"/>
                    <a:pt x="18" y="37"/>
                  </a:cubicBezTo>
                  <a:cubicBezTo>
                    <a:pt x="19" y="37"/>
                    <a:pt x="19" y="37"/>
                    <a:pt x="19" y="37"/>
                  </a:cubicBezTo>
                  <a:cubicBezTo>
                    <a:pt x="19" y="37"/>
                    <a:pt x="19" y="37"/>
                    <a:pt x="19" y="37"/>
                  </a:cubicBezTo>
                  <a:cubicBezTo>
                    <a:pt x="19" y="37"/>
                    <a:pt x="19" y="37"/>
                    <a:pt x="19" y="37"/>
                  </a:cubicBezTo>
                  <a:cubicBezTo>
                    <a:pt x="19" y="38"/>
                    <a:pt x="19" y="38"/>
                    <a:pt x="19" y="38"/>
                  </a:cubicBezTo>
                  <a:close/>
                  <a:moveTo>
                    <a:pt x="7" y="49"/>
                  </a:moveTo>
                  <a:cubicBezTo>
                    <a:pt x="7" y="49"/>
                    <a:pt x="7" y="49"/>
                    <a:pt x="7" y="49"/>
                  </a:cubicBezTo>
                  <a:cubicBezTo>
                    <a:pt x="7" y="49"/>
                    <a:pt x="7" y="49"/>
                    <a:pt x="7" y="49"/>
                  </a:cubicBezTo>
                  <a:cubicBezTo>
                    <a:pt x="7" y="50"/>
                    <a:pt x="7" y="50"/>
                    <a:pt x="7" y="50"/>
                  </a:cubicBezTo>
                  <a:cubicBezTo>
                    <a:pt x="7" y="49"/>
                    <a:pt x="7" y="49"/>
                    <a:pt x="7" y="49"/>
                  </a:cubicBezTo>
                  <a:close/>
                  <a:moveTo>
                    <a:pt x="6" y="50"/>
                  </a:moveTo>
                  <a:cubicBezTo>
                    <a:pt x="7" y="50"/>
                    <a:pt x="7" y="50"/>
                    <a:pt x="7" y="50"/>
                  </a:cubicBezTo>
                  <a:cubicBezTo>
                    <a:pt x="7" y="50"/>
                    <a:pt x="7" y="50"/>
                    <a:pt x="7" y="50"/>
                  </a:cubicBezTo>
                  <a:cubicBezTo>
                    <a:pt x="7" y="51"/>
                    <a:pt x="7" y="51"/>
                    <a:pt x="7" y="51"/>
                  </a:cubicBezTo>
                  <a:cubicBezTo>
                    <a:pt x="6" y="51"/>
                    <a:pt x="6" y="51"/>
                    <a:pt x="6" y="51"/>
                  </a:cubicBezTo>
                  <a:cubicBezTo>
                    <a:pt x="6" y="50"/>
                    <a:pt x="6" y="50"/>
                    <a:pt x="6" y="50"/>
                  </a:cubicBezTo>
                  <a:cubicBezTo>
                    <a:pt x="6" y="50"/>
                    <a:pt x="6" y="50"/>
                    <a:pt x="6" y="50"/>
                  </a:cubicBezTo>
                  <a:close/>
                  <a:moveTo>
                    <a:pt x="15" y="71"/>
                  </a:moveTo>
                  <a:cubicBezTo>
                    <a:pt x="16" y="71"/>
                    <a:pt x="16" y="71"/>
                    <a:pt x="16" y="71"/>
                  </a:cubicBezTo>
                  <a:cubicBezTo>
                    <a:pt x="15" y="72"/>
                    <a:pt x="15" y="72"/>
                    <a:pt x="15" y="72"/>
                  </a:cubicBezTo>
                  <a:cubicBezTo>
                    <a:pt x="15" y="71"/>
                    <a:pt x="15" y="71"/>
                    <a:pt x="15" y="71"/>
                  </a:cubicBezTo>
                  <a:cubicBezTo>
                    <a:pt x="15" y="71"/>
                    <a:pt x="15" y="71"/>
                    <a:pt x="15" y="71"/>
                  </a:cubicBezTo>
                  <a:cubicBezTo>
                    <a:pt x="15" y="71"/>
                    <a:pt x="15" y="71"/>
                    <a:pt x="15" y="71"/>
                  </a:cubicBezTo>
                  <a:close/>
                  <a:moveTo>
                    <a:pt x="14" y="70"/>
                  </a:moveTo>
                  <a:cubicBezTo>
                    <a:pt x="14" y="70"/>
                    <a:pt x="14" y="71"/>
                    <a:pt x="14" y="71"/>
                  </a:cubicBezTo>
                  <a:cubicBezTo>
                    <a:pt x="14" y="71"/>
                    <a:pt x="14" y="71"/>
                    <a:pt x="14" y="71"/>
                  </a:cubicBezTo>
                  <a:cubicBezTo>
                    <a:pt x="14" y="70"/>
                    <a:pt x="14" y="70"/>
                    <a:pt x="14" y="70"/>
                  </a:cubicBezTo>
                  <a:close/>
                  <a:moveTo>
                    <a:pt x="12" y="69"/>
                  </a:moveTo>
                  <a:cubicBezTo>
                    <a:pt x="14" y="69"/>
                    <a:pt x="14" y="69"/>
                    <a:pt x="14" y="69"/>
                  </a:cubicBezTo>
                  <a:cubicBezTo>
                    <a:pt x="14" y="69"/>
                    <a:pt x="14" y="69"/>
                    <a:pt x="14" y="69"/>
                  </a:cubicBezTo>
                  <a:cubicBezTo>
                    <a:pt x="13" y="70"/>
                    <a:pt x="13" y="70"/>
                    <a:pt x="13" y="70"/>
                  </a:cubicBezTo>
                  <a:cubicBezTo>
                    <a:pt x="12" y="70"/>
                    <a:pt x="12" y="70"/>
                    <a:pt x="12" y="70"/>
                  </a:cubicBezTo>
                  <a:cubicBezTo>
                    <a:pt x="12" y="69"/>
                    <a:pt x="12" y="69"/>
                    <a:pt x="12" y="69"/>
                  </a:cubicBezTo>
                  <a:close/>
                  <a:moveTo>
                    <a:pt x="11" y="68"/>
                  </a:moveTo>
                  <a:cubicBezTo>
                    <a:pt x="11" y="69"/>
                    <a:pt x="11" y="69"/>
                    <a:pt x="11" y="69"/>
                  </a:cubicBezTo>
                  <a:cubicBezTo>
                    <a:pt x="11" y="69"/>
                    <a:pt x="11" y="69"/>
                    <a:pt x="11" y="69"/>
                  </a:cubicBezTo>
                  <a:cubicBezTo>
                    <a:pt x="11" y="68"/>
                    <a:pt x="11" y="68"/>
                    <a:pt x="11" y="68"/>
                  </a:cubicBezTo>
                  <a:cubicBezTo>
                    <a:pt x="11" y="68"/>
                    <a:pt x="11" y="68"/>
                    <a:pt x="11" y="68"/>
                  </a:cubicBezTo>
                  <a:close/>
                  <a:moveTo>
                    <a:pt x="9" y="68"/>
                  </a:moveTo>
                  <a:cubicBezTo>
                    <a:pt x="9" y="68"/>
                    <a:pt x="9" y="68"/>
                    <a:pt x="9" y="68"/>
                  </a:cubicBezTo>
                  <a:cubicBezTo>
                    <a:pt x="9" y="68"/>
                    <a:pt x="9" y="68"/>
                    <a:pt x="9" y="68"/>
                  </a:cubicBezTo>
                  <a:cubicBezTo>
                    <a:pt x="9" y="68"/>
                    <a:pt x="9" y="68"/>
                    <a:pt x="9" y="68"/>
                  </a:cubicBezTo>
                  <a:close/>
                  <a:moveTo>
                    <a:pt x="3" y="69"/>
                  </a:moveTo>
                  <a:cubicBezTo>
                    <a:pt x="4" y="70"/>
                    <a:pt x="4" y="70"/>
                    <a:pt x="4" y="70"/>
                  </a:cubicBezTo>
                  <a:cubicBezTo>
                    <a:pt x="4" y="69"/>
                    <a:pt x="4" y="69"/>
                    <a:pt x="4" y="69"/>
                  </a:cubicBezTo>
                  <a:cubicBezTo>
                    <a:pt x="3" y="69"/>
                    <a:pt x="3" y="69"/>
                    <a:pt x="3" y="69"/>
                  </a:cubicBezTo>
                  <a:cubicBezTo>
                    <a:pt x="3" y="68"/>
                    <a:pt x="3" y="68"/>
                    <a:pt x="3" y="68"/>
                  </a:cubicBezTo>
                  <a:cubicBezTo>
                    <a:pt x="4" y="68"/>
                    <a:pt x="4" y="68"/>
                    <a:pt x="4" y="68"/>
                  </a:cubicBezTo>
                  <a:cubicBezTo>
                    <a:pt x="5" y="69"/>
                    <a:pt x="5" y="69"/>
                    <a:pt x="5" y="69"/>
                  </a:cubicBezTo>
                  <a:cubicBezTo>
                    <a:pt x="5" y="70"/>
                    <a:pt x="5" y="70"/>
                    <a:pt x="5" y="70"/>
                  </a:cubicBezTo>
                  <a:cubicBezTo>
                    <a:pt x="5" y="70"/>
                    <a:pt x="5" y="70"/>
                    <a:pt x="5" y="70"/>
                  </a:cubicBezTo>
                  <a:cubicBezTo>
                    <a:pt x="4" y="70"/>
                    <a:pt x="4" y="70"/>
                    <a:pt x="4" y="70"/>
                  </a:cubicBezTo>
                  <a:cubicBezTo>
                    <a:pt x="5" y="71"/>
                    <a:pt x="5" y="71"/>
                    <a:pt x="5" y="71"/>
                  </a:cubicBezTo>
                  <a:cubicBezTo>
                    <a:pt x="5" y="70"/>
                    <a:pt x="5" y="70"/>
                    <a:pt x="5" y="70"/>
                  </a:cubicBezTo>
                  <a:cubicBezTo>
                    <a:pt x="6" y="71"/>
                    <a:pt x="6" y="71"/>
                    <a:pt x="6" y="71"/>
                  </a:cubicBezTo>
                  <a:cubicBezTo>
                    <a:pt x="5" y="71"/>
                    <a:pt x="5" y="71"/>
                    <a:pt x="5" y="71"/>
                  </a:cubicBezTo>
                  <a:cubicBezTo>
                    <a:pt x="4" y="71"/>
                    <a:pt x="4" y="71"/>
                    <a:pt x="4" y="71"/>
                  </a:cubicBezTo>
                  <a:cubicBezTo>
                    <a:pt x="3" y="71"/>
                    <a:pt x="3" y="71"/>
                    <a:pt x="3" y="71"/>
                  </a:cubicBezTo>
                  <a:cubicBezTo>
                    <a:pt x="3" y="70"/>
                    <a:pt x="3" y="70"/>
                    <a:pt x="3" y="70"/>
                  </a:cubicBezTo>
                  <a:cubicBezTo>
                    <a:pt x="2" y="70"/>
                    <a:pt x="2" y="70"/>
                    <a:pt x="2" y="70"/>
                  </a:cubicBezTo>
                  <a:lnTo>
                    <a:pt x="3" y="6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0" name="Freeform 41"/>
            <p:cNvSpPr>
              <a:spLocks noEditPoints="1"/>
            </p:cNvSpPr>
            <p:nvPr/>
          </p:nvSpPr>
          <p:spPr bwMode="auto">
            <a:xfrm>
              <a:off x="5516212" y="2496013"/>
              <a:ext cx="152268" cy="89033"/>
            </a:xfrm>
            <a:custGeom>
              <a:avLst/>
              <a:gdLst>
                <a:gd name="T0" fmla="*/ 85 w 85"/>
                <a:gd name="T1" fmla="*/ 48 h 51"/>
                <a:gd name="T2" fmla="*/ 85 w 85"/>
                <a:gd name="T3" fmla="*/ 44 h 51"/>
                <a:gd name="T4" fmla="*/ 78 w 85"/>
                <a:gd name="T5" fmla="*/ 29 h 51"/>
                <a:gd name="T6" fmla="*/ 82 w 85"/>
                <a:gd name="T7" fmla="*/ 14 h 51"/>
                <a:gd name="T8" fmla="*/ 85 w 85"/>
                <a:gd name="T9" fmla="*/ 7 h 51"/>
                <a:gd name="T10" fmla="*/ 85 w 85"/>
                <a:gd name="T11" fmla="*/ 7 h 51"/>
                <a:gd name="T12" fmla="*/ 85 w 85"/>
                <a:gd name="T13" fmla="*/ 7 h 51"/>
                <a:gd name="T14" fmla="*/ 63 w 85"/>
                <a:gd name="T15" fmla="*/ 3 h 51"/>
                <a:gd name="T16" fmla="*/ 56 w 85"/>
                <a:gd name="T17" fmla="*/ 0 h 51"/>
                <a:gd name="T18" fmla="*/ 48 w 85"/>
                <a:gd name="T19" fmla="*/ 0 h 51"/>
                <a:gd name="T20" fmla="*/ 48 w 85"/>
                <a:gd name="T21" fmla="*/ 0 h 51"/>
                <a:gd name="T22" fmla="*/ 48 w 85"/>
                <a:gd name="T23" fmla="*/ 3 h 51"/>
                <a:gd name="T24" fmla="*/ 45 w 85"/>
                <a:gd name="T25" fmla="*/ 3 h 51"/>
                <a:gd name="T26" fmla="*/ 37 w 85"/>
                <a:gd name="T27" fmla="*/ 3 h 51"/>
                <a:gd name="T28" fmla="*/ 34 w 85"/>
                <a:gd name="T29" fmla="*/ 7 h 51"/>
                <a:gd name="T30" fmla="*/ 30 w 85"/>
                <a:gd name="T31" fmla="*/ 7 h 51"/>
                <a:gd name="T32" fmla="*/ 23 w 85"/>
                <a:gd name="T33" fmla="*/ 11 h 51"/>
                <a:gd name="T34" fmla="*/ 23 w 85"/>
                <a:gd name="T35" fmla="*/ 22 h 51"/>
                <a:gd name="T36" fmla="*/ 23 w 85"/>
                <a:gd name="T37" fmla="*/ 22 h 51"/>
                <a:gd name="T38" fmla="*/ 26 w 85"/>
                <a:gd name="T39" fmla="*/ 26 h 51"/>
                <a:gd name="T40" fmla="*/ 23 w 85"/>
                <a:gd name="T41" fmla="*/ 29 h 51"/>
                <a:gd name="T42" fmla="*/ 30 w 85"/>
                <a:gd name="T43" fmla="*/ 37 h 51"/>
                <a:gd name="T44" fmla="*/ 34 w 85"/>
                <a:gd name="T45" fmla="*/ 33 h 51"/>
                <a:gd name="T46" fmla="*/ 37 w 85"/>
                <a:gd name="T47" fmla="*/ 33 h 51"/>
                <a:gd name="T48" fmla="*/ 34 w 85"/>
                <a:gd name="T49" fmla="*/ 44 h 51"/>
                <a:gd name="T50" fmla="*/ 41 w 85"/>
                <a:gd name="T51" fmla="*/ 40 h 51"/>
                <a:gd name="T52" fmla="*/ 48 w 85"/>
                <a:gd name="T53" fmla="*/ 40 h 51"/>
                <a:gd name="T54" fmla="*/ 52 w 85"/>
                <a:gd name="T55" fmla="*/ 37 h 51"/>
                <a:gd name="T56" fmla="*/ 56 w 85"/>
                <a:gd name="T57" fmla="*/ 40 h 51"/>
                <a:gd name="T58" fmla="*/ 63 w 85"/>
                <a:gd name="T59" fmla="*/ 44 h 51"/>
                <a:gd name="T60" fmla="*/ 67 w 85"/>
                <a:gd name="T61" fmla="*/ 51 h 51"/>
                <a:gd name="T62" fmla="*/ 78 w 85"/>
                <a:gd name="T63" fmla="*/ 51 h 51"/>
                <a:gd name="T64" fmla="*/ 82 w 85"/>
                <a:gd name="T65" fmla="*/ 51 h 51"/>
                <a:gd name="T66" fmla="*/ 19 w 85"/>
                <a:gd name="T67" fmla="*/ 18 h 51"/>
                <a:gd name="T68" fmla="*/ 15 w 85"/>
                <a:gd name="T69" fmla="*/ 18 h 51"/>
                <a:gd name="T70" fmla="*/ 15 w 85"/>
                <a:gd name="T71" fmla="*/ 18 h 51"/>
                <a:gd name="T72" fmla="*/ 8 w 85"/>
                <a:gd name="T73" fmla="*/ 22 h 51"/>
                <a:gd name="T74" fmla="*/ 0 w 85"/>
                <a:gd name="T75" fmla="*/ 22 h 51"/>
                <a:gd name="T76" fmla="*/ 4 w 85"/>
                <a:gd name="T77" fmla="*/ 18 h 51"/>
                <a:gd name="T78" fmla="*/ 8 w 85"/>
                <a:gd name="T79" fmla="*/ 18 h 51"/>
                <a:gd name="T80" fmla="*/ 11 w 85"/>
                <a:gd name="T81" fmla="*/ 18 h 51"/>
                <a:gd name="T82" fmla="*/ 15 w 85"/>
                <a:gd name="T83" fmla="*/ 22 h 51"/>
                <a:gd name="T84" fmla="*/ 11 w 85"/>
                <a:gd name="T85" fmla="*/ 22 h 51"/>
                <a:gd name="T86" fmla="*/ 8 w 85"/>
                <a:gd name="T87" fmla="*/ 26 h 51"/>
                <a:gd name="T88" fmla="*/ 15 w 85"/>
                <a:gd name="T89" fmla="*/ 26 h 51"/>
                <a:gd name="T90" fmla="*/ 23 w 85"/>
                <a:gd name="T91" fmla="*/ 29 h 51"/>
                <a:gd name="T92" fmla="*/ 15 w 85"/>
                <a:gd name="T93" fmla="*/ 26 h 51"/>
                <a:gd name="T94" fmla="*/ 0 w 85"/>
                <a:gd name="T95" fmla="*/ 44 h 51"/>
                <a:gd name="T96" fmla="*/ 4 w 85"/>
                <a:gd name="T97" fmla="*/ 40 h 51"/>
                <a:gd name="T98" fmla="*/ 8 w 85"/>
                <a:gd name="T99" fmla="*/ 37 h 51"/>
                <a:gd name="T100" fmla="*/ 15 w 85"/>
                <a:gd name="T101" fmla="*/ 33 h 51"/>
                <a:gd name="T102" fmla="*/ 19 w 85"/>
                <a:gd name="T103" fmla="*/ 29 h 51"/>
                <a:gd name="T104" fmla="*/ 19 w 85"/>
                <a:gd name="T105" fmla="*/ 29 h 51"/>
                <a:gd name="T106" fmla="*/ 15 w 85"/>
                <a:gd name="T107" fmla="*/ 26 h 51"/>
                <a:gd name="T108" fmla="*/ 8 w 85"/>
                <a:gd name="T109" fmla="*/ 26 h 51"/>
                <a:gd name="T110" fmla="*/ 4 w 85"/>
                <a:gd name="T111" fmla="*/ 29 h 51"/>
                <a:gd name="T112" fmla="*/ 0 w 85"/>
                <a:gd name="T113" fmla="*/ 29 h 51"/>
                <a:gd name="T114" fmla="*/ 0 w 85"/>
                <a:gd name="T115" fmla="*/ 29 h 51"/>
                <a:gd name="T116" fmla="*/ 0 w 85"/>
                <a:gd name="T117" fmla="*/ 29 h 51"/>
                <a:gd name="T118" fmla="*/ 0 w 85"/>
                <a:gd name="T119" fmla="*/ 33 h 51"/>
                <a:gd name="T120" fmla="*/ 0 w 85"/>
                <a:gd name="T121" fmla="*/ 37 h 51"/>
                <a:gd name="T122" fmla="*/ 4 w 85"/>
                <a:gd name="T123" fmla="*/ 40 h 51"/>
                <a:gd name="T124" fmla="*/ 0 w 85"/>
                <a:gd name="T125" fmla="*/ 44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5" h="51">
                  <a:moveTo>
                    <a:pt x="82" y="51"/>
                  </a:moveTo>
                  <a:lnTo>
                    <a:pt x="85" y="48"/>
                  </a:lnTo>
                  <a:lnTo>
                    <a:pt x="82" y="44"/>
                  </a:lnTo>
                  <a:lnTo>
                    <a:pt x="85" y="44"/>
                  </a:lnTo>
                  <a:lnTo>
                    <a:pt x="85" y="40"/>
                  </a:lnTo>
                  <a:lnTo>
                    <a:pt x="78" y="29"/>
                  </a:lnTo>
                  <a:lnTo>
                    <a:pt x="78" y="18"/>
                  </a:lnTo>
                  <a:lnTo>
                    <a:pt x="82" y="14"/>
                  </a:lnTo>
                  <a:lnTo>
                    <a:pt x="82" y="11"/>
                  </a:lnTo>
                  <a:lnTo>
                    <a:pt x="85" y="7"/>
                  </a:lnTo>
                  <a:lnTo>
                    <a:pt x="85" y="7"/>
                  </a:lnTo>
                  <a:lnTo>
                    <a:pt x="85" y="7"/>
                  </a:lnTo>
                  <a:lnTo>
                    <a:pt x="85" y="3"/>
                  </a:lnTo>
                  <a:lnTo>
                    <a:pt x="85" y="7"/>
                  </a:lnTo>
                  <a:lnTo>
                    <a:pt x="71" y="7"/>
                  </a:lnTo>
                  <a:lnTo>
                    <a:pt x="63" y="3"/>
                  </a:lnTo>
                  <a:lnTo>
                    <a:pt x="60" y="3"/>
                  </a:lnTo>
                  <a:lnTo>
                    <a:pt x="56" y="0"/>
                  </a:lnTo>
                  <a:lnTo>
                    <a:pt x="52" y="3"/>
                  </a:lnTo>
                  <a:lnTo>
                    <a:pt x="48" y="0"/>
                  </a:lnTo>
                  <a:lnTo>
                    <a:pt x="48" y="0"/>
                  </a:lnTo>
                  <a:lnTo>
                    <a:pt x="48" y="0"/>
                  </a:lnTo>
                  <a:lnTo>
                    <a:pt x="48" y="3"/>
                  </a:lnTo>
                  <a:lnTo>
                    <a:pt x="48" y="3"/>
                  </a:lnTo>
                  <a:lnTo>
                    <a:pt x="45" y="7"/>
                  </a:lnTo>
                  <a:lnTo>
                    <a:pt x="45" y="3"/>
                  </a:lnTo>
                  <a:lnTo>
                    <a:pt x="37" y="3"/>
                  </a:lnTo>
                  <a:lnTo>
                    <a:pt x="37" y="3"/>
                  </a:lnTo>
                  <a:lnTo>
                    <a:pt x="37" y="7"/>
                  </a:lnTo>
                  <a:lnTo>
                    <a:pt x="34" y="7"/>
                  </a:lnTo>
                  <a:lnTo>
                    <a:pt x="30" y="7"/>
                  </a:lnTo>
                  <a:lnTo>
                    <a:pt x="30" y="7"/>
                  </a:lnTo>
                  <a:lnTo>
                    <a:pt x="26" y="7"/>
                  </a:lnTo>
                  <a:lnTo>
                    <a:pt x="23" y="11"/>
                  </a:lnTo>
                  <a:lnTo>
                    <a:pt x="19" y="14"/>
                  </a:lnTo>
                  <a:lnTo>
                    <a:pt x="23" y="22"/>
                  </a:lnTo>
                  <a:lnTo>
                    <a:pt x="23" y="22"/>
                  </a:lnTo>
                  <a:lnTo>
                    <a:pt x="23" y="22"/>
                  </a:lnTo>
                  <a:lnTo>
                    <a:pt x="26" y="22"/>
                  </a:lnTo>
                  <a:lnTo>
                    <a:pt x="26" y="26"/>
                  </a:lnTo>
                  <a:lnTo>
                    <a:pt x="23" y="26"/>
                  </a:lnTo>
                  <a:lnTo>
                    <a:pt x="23" y="29"/>
                  </a:lnTo>
                  <a:lnTo>
                    <a:pt x="26" y="33"/>
                  </a:lnTo>
                  <a:lnTo>
                    <a:pt x="30" y="37"/>
                  </a:lnTo>
                  <a:lnTo>
                    <a:pt x="34" y="37"/>
                  </a:lnTo>
                  <a:lnTo>
                    <a:pt x="34" y="33"/>
                  </a:lnTo>
                  <a:lnTo>
                    <a:pt x="37" y="29"/>
                  </a:lnTo>
                  <a:lnTo>
                    <a:pt x="37" y="33"/>
                  </a:lnTo>
                  <a:lnTo>
                    <a:pt x="34" y="40"/>
                  </a:lnTo>
                  <a:lnTo>
                    <a:pt x="34" y="44"/>
                  </a:lnTo>
                  <a:lnTo>
                    <a:pt x="37" y="40"/>
                  </a:lnTo>
                  <a:lnTo>
                    <a:pt x="41" y="40"/>
                  </a:lnTo>
                  <a:lnTo>
                    <a:pt x="45" y="37"/>
                  </a:lnTo>
                  <a:lnTo>
                    <a:pt x="48" y="40"/>
                  </a:lnTo>
                  <a:lnTo>
                    <a:pt x="52" y="40"/>
                  </a:lnTo>
                  <a:lnTo>
                    <a:pt x="52" y="37"/>
                  </a:lnTo>
                  <a:lnTo>
                    <a:pt x="56" y="40"/>
                  </a:lnTo>
                  <a:lnTo>
                    <a:pt x="56" y="40"/>
                  </a:lnTo>
                  <a:lnTo>
                    <a:pt x="60" y="44"/>
                  </a:lnTo>
                  <a:lnTo>
                    <a:pt x="63" y="44"/>
                  </a:lnTo>
                  <a:lnTo>
                    <a:pt x="67" y="48"/>
                  </a:lnTo>
                  <a:lnTo>
                    <a:pt x="67" y="51"/>
                  </a:lnTo>
                  <a:lnTo>
                    <a:pt x="71" y="51"/>
                  </a:lnTo>
                  <a:lnTo>
                    <a:pt x="78" y="51"/>
                  </a:lnTo>
                  <a:lnTo>
                    <a:pt x="82" y="51"/>
                  </a:lnTo>
                  <a:lnTo>
                    <a:pt x="82" y="51"/>
                  </a:lnTo>
                  <a:close/>
                  <a:moveTo>
                    <a:pt x="15" y="18"/>
                  </a:moveTo>
                  <a:lnTo>
                    <a:pt x="19" y="18"/>
                  </a:lnTo>
                  <a:lnTo>
                    <a:pt x="19" y="18"/>
                  </a:lnTo>
                  <a:lnTo>
                    <a:pt x="15" y="18"/>
                  </a:lnTo>
                  <a:lnTo>
                    <a:pt x="15" y="18"/>
                  </a:lnTo>
                  <a:lnTo>
                    <a:pt x="15" y="18"/>
                  </a:lnTo>
                  <a:close/>
                  <a:moveTo>
                    <a:pt x="8" y="26"/>
                  </a:moveTo>
                  <a:lnTo>
                    <a:pt x="8" y="22"/>
                  </a:lnTo>
                  <a:lnTo>
                    <a:pt x="4" y="22"/>
                  </a:lnTo>
                  <a:lnTo>
                    <a:pt x="0" y="22"/>
                  </a:lnTo>
                  <a:lnTo>
                    <a:pt x="0" y="22"/>
                  </a:lnTo>
                  <a:lnTo>
                    <a:pt x="4" y="18"/>
                  </a:lnTo>
                  <a:lnTo>
                    <a:pt x="8" y="18"/>
                  </a:lnTo>
                  <a:lnTo>
                    <a:pt x="8" y="18"/>
                  </a:lnTo>
                  <a:lnTo>
                    <a:pt x="8" y="18"/>
                  </a:lnTo>
                  <a:lnTo>
                    <a:pt x="11" y="18"/>
                  </a:lnTo>
                  <a:lnTo>
                    <a:pt x="15" y="18"/>
                  </a:lnTo>
                  <a:lnTo>
                    <a:pt x="15" y="22"/>
                  </a:lnTo>
                  <a:lnTo>
                    <a:pt x="11" y="22"/>
                  </a:lnTo>
                  <a:lnTo>
                    <a:pt x="11" y="22"/>
                  </a:lnTo>
                  <a:lnTo>
                    <a:pt x="8" y="26"/>
                  </a:lnTo>
                  <a:lnTo>
                    <a:pt x="8" y="26"/>
                  </a:lnTo>
                  <a:close/>
                  <a:moveTo>
                    <a:pt x="15" y="26"/>
                  </a:moveTo>
                  <a:lnTo>
                    <a:pt x="15" y="26"/>
                  </a:lnTo>
                  <a:lnTo>
                    <a:pt x="19" y="26"/>
                  </a:lnTo>
                  <a:lnTo>
                    <a:pt x="23" y="29"/>
                  </a:lnTo>
                  <a:lnTo>
                    <a:pt x="19" y="29"/>
                  </a:lnTo>
                  <a:lnTo>
                    <a:pt x="15" y="26"/>
                  </a:lnTo>
                  <a:lnTo>
                    <a:pt x="15" y="26"/>
                  </a:lnTo>
                  <a:close/>
                  <a:moveTo>
                    <a:pt x="0" y="44"/>
                  </a:moveTo>
                  <a:lnTo>
                    <a:pt x="0" y="44"/>
                  </a:lnTo>
                  <a:lnTo>
                    <a:pt x="4" y="40"/>
                  </a:lnTo>
                  <a:lnTo>
                    <a:pt x="4" y="40"/>
                  </a:lnTo>
                  <a:lnTo>
                    <a:pt x="8" y="37"/>
                  </a:lnTo>
                  <a:lnTo>
                    <a:pt x="11" y="37"/>
                  </a:lnTo>
                  <a:lnTo>
                    <a:pt x="15" y="33"/>
                  </a:lnTo>
                  <a:lnTo>
                    <a:pt x="15" y="29"/>
                  </a:lnTo>
                  <a:lnTo>
                    <a:pt x="19" y="29"/>
                  </a:lnTo>
                  <a:lnTo>
                    <a:pt x="19" y="29"/>
                  </a:lnTo>
                  <a:lnTo>
                    <a:pt x="19" y="29"/>
                  </a:lnTo>
                  <a:lnTo>
                    <a:pt x="15" y="29"/>
                  </a:lnTo>
                  <a:lnTo>
                    <a:pt x="15" y="26"/>
                  </a:lnTo>
                  <a:lnTo>
                    <a:pt x="8" y="26"/>
                  </a:lnTo>
                  <a:lnTo>
                    <a:pt x="8" y="26"/>
                  </a:lnTo>
                  <a:lnTo>
                    <a:pt x="4" y="29"/>
                  </a:lnTo>
                  <a:lnTo>
                    <a:pt x="4" y="29"/>
                  </a:lnTo>
                  <a:lnTo>
                    <a:pt x="4" y="29"/>
                  </a:lnTo>
                  <a:lnTo>
                    <a:pt x="0" y="29"/>
                  </a:lnTo>
                  <a:lnTo>
                    <a:pt x="0" y="29"/>
                  </a:lnTo>
                  <a:lnTo>
                    <a:pt x="0" y="29"/>
                  </a:lnTo>
                  <a:lnTo>
                    <a:pt x="0" y="29"/>
                  </a:lnTo>
                  <a:lnTo>
                    <a:pt x="0" y="29"/>
                  </a:lnTo>
                  <a:lnTo>
                    <a:pt x="0" y="33"/>
                  </a:lnTo>
                  <a:lnTo>
                    <a:pt x="0" y="33"/>
                  </a:lnTo>
                  <a:lnTo>
                    <a:pt x="0" y="33"/>
                  </a:lnTo>
                  <a:lnTo>
                    <a:pt x="0" y="37"/>
                  </a:lnTo>
                  <a:lnTo>
                    <a:pt x="4" y="37"/>
                  </a:lnTo>
                  <a:lnTo>
                    <a:pt x="4" y="40"/>
                  </a:lnTo>
                  <a:lnTo>
                    <a:pt x="0" y="40"/>
                  </a:lnTo>
                  <a:lnTo>
                    <a:pt x="0"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1" name="Freeform 42"/>
            <p:cNvSpPr/>
            <p:nvPr/>
          </p:nvSpPr>
          <p:spPr bwMode="auto">
            <a:xfrm>
              <a:off x="5496507" y="2560604"/>
              <a:ext cx="186304" cy="90778"/>
            </a:xfrm>
            <a:custGeom>
              <a:avLst/>
              <a:gdLst>
                <a:gd name="T0" fmla="*/ 104 w 104"/>
                <a:gd name="T1" fmla="*/ 37 h 52"/>
                <a:gd name="T2" fmla="*/ 100 w 104"/>
                <a:gd name="T3" fmla="*/ 29 h 52"/>
                <a:gd name="T4" fmla="*/ 96 w 104"/>
                <a:gd name="T5" fmla="*/ 26 h 52"/>
                <a:gd name="T6" fmla="*/ 96 w 104"/>
                <a:gd name="T7" fmla="*/ 22 h 52"/>
                <a:gd name="T8" fmla="*/ 96 w 104"/>
                <a:gd name="T9" fmla="*/ 18 h 52"/>
                <a:gd name="T10" fmla="*/ 89 w 104"/>
                <a:gd name="T11" fmla="*/ 14 h 52"/>
                <a:gd name="T12" fmla="*/ 78 w 104"/>
                <a:gd name="T13" fmla="*/ 14 h 52"/>
                <a:gd name="T14" fmla="*/ 74 w 104"/>
                <a:gd name="T15" fmla="*/ 7 h 52"/>
                <a:gd name="T16" fmla="*/ 67 w 104"/>
                <a:gd name="T17" fmla="*/ 3 h 52"/>
                <a:gd name="T18" fmla="*/ 63 w 104"/>
                <a:gd name="T19" fmla="*/ 0 h 52"/>
                <a:gd name="T20" fmla="*/ 59 w 104"/>
                <a:gd name="T21" fmla="*/ 3 h 52"/>
                <a:gd name="T22" fmla="*/ 52 w 104"/>
                <a:gd name="T23" fmla="*/ 3 h 52"/>
                <a:gd name="T24" fmla="*/ 45 w 104"/>
                <a:gd name="T25" fmla="*/ 7 h 52"/>
                <a:gd name="T26" fmla="*/ 48 w 104"/>
                <a:gd name="T27" fmla="*/ 14 h 52"/>
                <a:gd name="T28" fmla="*/ 41 w 104"/>
                <a:gd name="T29" fmla="*/ 26 h 52"/>
                <a:gd name="T30" fmla="*/ 34 w 104"/>
                <a:gd name="T31" fmla="*/ 22 h 52"/>
                <a:gd name="T32" fmla="*/ 26 w 104"/>
                <a:gd name="T33" fmla="*/ 11 h 52"/>
                <a:gd name="T34" fmla="*/ 22 w 104"/>
                <a:gd name="T35" fmla="*/ 7 h 52"/>
                <a:gd name="T36" fmla="*/ 15 w 104"/>
                <a:gd name="T37" fmla="*/ 11 h 52"/>
                <a:gd name="T38" fmla="*/ 11 w 104"/>
                <a:gd name="T39" fmla="*/ 14 h 52"/>
                <a:gd name="T40" fmla="*/ 8 w 104"/>
                <a:gd name="T41" fmla="*/ 18 h 52"/>
                <a:gd name="T42" fmla="*/ 8 w 104"/>
                <a:gd name="T43" fmla="*/ 26 h 52"/>
                <a:gd name="T44" fmla="*/ 4 w 104"/>
                <a:gd name="T45" fmla="*/ 33 h 52"/>
                <a:gd name="T46" fmla="*/ 0 w 104"/>
                <a:gd name="T47" fmla="*/ 37 h 52"/>
                <a:gd name="T48" fmla="*/ 4 w 104"/>
                <a:gd name="T49" fmla="*/ 44 h 52"/>
                <a:gd name="T50" fmla="*/ 8 w 104"/>
                <a:gd name="T51" fmla="*/ 44 h 52"/>
                <a:gd name="T52" fmla="*/ 11 w 104"/>
                <a:gd name="T53" fmla="*/ 40 h 52"/>
                <a:gd name="T54" fmla="*/ 26 w 104"/>
                <a:gd name="T55" fmla="*/ 37 h 52"/>
                <a:gd name="T56" fmla="*/ 34 w 104"/>
                <a:gd name="T57" fmla="*/ 40 h 52"/>
                <a:gd name="T58" fmla="*/ 37 w 104"/>
                <a:gd name="T59" fmla="*/ 37 h 52"/>
                <a:gd name="T60" fmla="*/ 41 w 104"/>
                <a:gd name="T61" fmla="*/ 37 h 52"/>
                <a:gd name="T62" fmla="*/ 48 w 104"/>
                <a:gd name="T63" fmla="*/ 40 h 52"/>
                <a:gd name="T64" fmla="*/ 56 w 104"/>
                <a:gd name="T65" fmla="*/ 37 h 52"/>
                <a:gd name="T66" fmla="*/ 67 w 104"/>
                <a:gd name="T67" fmla="*/ 40 h 52"/>
                <a:gd name="T68" fmla="*/ 74 w 104"/>
                <a:gd name="T69" fmla="*/ 48 h 52"/>
                <a:gd name="T70" fmla="*/ 85 w 104"/>
                <a:gd name="T71" fmla="*/ 52 h 52"/>
                <a:gd name="T72" fmla="*/ 85 w 104"/>
                <a:gd name="T73" fmla="*/ 52 h 52"/>
                <a:gd name="T74" fmla="*/ 96 w 104"/>
                <a:gd name="T75" fmla="*/ 48 h 52"/>
                <a:gd name="T76" fmla="*/ 100 w 104"/>
                <a:gd name="T77" fmla="*/ 44 h 52"/>
                <a:gd name="T78" fmla="*/ 104 w 104"/>
                <a:gd name="T79" fmla="*/ 4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04" h="52">
                  <a:moveTo>
                    <a:pt x="104" y="40"/>
                  </a:moveTo>
                  <a:lnTo>
                    <a:pt x="104" y="37"/>
                  </a:lnTo>
                  <a:lnTo>
                    <a:pt x="104" y="33"/>
                  </a:lnTo>
                  <a:lnTo>
                    <a:pt x="100" y="29"/>
                  </a:lnTo>
                  <a:lnTo>
                    <a:pt x="100" y="29"/>
                  </a:lnTo>
                  <a:lnTo>
                    <a:pt x="96" y="26"/>
                  </a:lnTo>
                  <a:lnTo>
                    <a:pt x="96" y="22"/>
                  </a:lnTo>
                  <a:lnTo>
                    <a:pt x="96" y="22"/>
                  </a:lnTo>
                  <a:lnTo>
                    <a:pt x="96" y="18"/>
                  </a:lnTo>
                  <a:lnTo>
                    <a:pt x="96" y="18"/>
                  </a:lnTo>
                  <a:lnTo>
                    <a:pt x="96" y="14"/>
                  </a:lnTo>
                  <a:lnTo>
                    <a:pt x="89" y="14"/>
                  </a:lnTo>
                  <a:lnTo>
                    <a:pt x="82" y="14"/>
                  </a:lnTo>
                  <a:lnTo>
                    <a:pt x="78" y="14"/>
                  </a:lnTo>
                  <a:lnTo>
                    <a:pt x="78" y="11"/>
                  </a:lnTo>
                  <a:lnTo>
                    <a:pt x="74" y="7"/>
                  </a:lnTo>
                  <a:lnTo>
                    <a:pt x="71" y="7"/>
                  </a:lnTo>
                  <a:lnTo>
                    <a:pt x="67" y="3"/>
                  </a:lnTo>
                  <a:lnTo>
                    <a:pt x="67" y="3"/>
                  </a:lnTo>
                  <a:lnTo>
                    <a:pt x="63" y="0"/>
                  </a:lnTo>
                  <a:lnTo>
                    <a:pt x="63" y="3"/>
                  </a:lnTo>
                  <a:lnTo>
                    <a:pt x="59" y="3"/>
                  </a:lnTo>
                  <a:lnTo>
                    <a:pt x="56" y="0"/>
                  </a:lnTo>
                  <a:lnTo>
                    <a:pt x="52" y="3"/>
                  </a:lnTo>
                  <a:lnTo>
                    <a:pt x="48" y="3"/>
                  </a:lnTo>
                  <a:lnTo>
                    <a:pt x="45" y="7"/>
                  </a:lnTo>
                  <a:lnTo>
                    <a:pt x="45" y="11"/>
                  </a:lnTo>
                  <a:lnTo>
                    <a:pt x="48" y="14"/>
                  </a:lnTo>
                  <a:lnTo>
                    <a:pt x="45" y="22"/>
                  </a:lnTo>
                  <a:lnTo>
                    <a:pt x="41" y="26"/>
                  </a:lnTo>
                  <a:lnTo>
                    <a:pt x="37" y="26"/>
                  </a:lnTo>
                  <a:lnTo>
                    <a:pt x="34" y="22"/>
                  </a:lnTo>
                  <a:lnTo>
                    <a:pt x="34" y="18"/>
                  </a:lnTo>
                  <a:lnTo>
                    <a:pt x="26" y="11"/>
                  </a:lnTo>
                  <a:lnTo>
                    <a:pt x="26" y="7"/>
                  </a:lnTo>
                  <a:lnTo>
                    <a:pt x="22" y="7"/>
                  </a:lnTo>
                  <a:lnTo>
                    <a:pt x="19" y="11"/>
                  </a:lnTo>
                  <a:lnTo>
                    <a:pt x="15" y="11"/>
                  </a:lnTo>
                  <a:lnTo>
                    <a:pt x="15" y="14"/>
                  </a:lnTo>
                  <a:lnTo>
                    <a:pt x="11" y="14"/>
                  </a:lnTo>
                  <a:lnTo>
                    <a:pt x="8" y="18"/>
                  </a:lnTo>
                  <a:lnTo>
                    <a:pt x="8" y="18"/>
                  </a:lnTo>
                  <a:lnTo>
                    <a:pt x="8" y="18"/>
                  </a:lnTo>
                  <a:lnTo>
                    <a:pt x="8" y="26"/>
                  </a:lnTo>
                  <a:lnTo>
                    <a:pt x="4" y="29"/>
                  </a:lnTo>
                  <a:lnTo>
                    <a:pt x="4" y="33"/>
                  </a:lnTo>
                  <a:lnTo>
                    <a:pt x="4" y="37"/>
                  </a:lnTo>
                  <a:lnTo>
                    <a:pt x="0" y="37"/>
                  </a:lnTo>
                  <a:lnTo>
                    <a:pt x="4" y="44"/>
                  </a:lnTo>
                  <a:lnTo>
                    <a:pt x="4" y="44"/>
                  </a:lnTo>
                  <a:lnTo>
                    <a:pt x="4" y="48"/>
                  </a:lnTo>
                  <a:lnTo>
                    <a:pt x="8" y="44"/>
                  </a:lnTo>
                  <a:lnTo>
                    <a:pt x="8" y="44"/>
                  </a:lnTo>
                  <a:lnTo>
                    <a:pt x="11" y="40"/>
                  </a:lnTo>
                  <a:lnTo>
                    <a:pt x="19" y="37"/>
                  </a:lnTo>
                  <a:lnTo>
                    <a:pt x="26" y="37"/>
                  </a:lnTo>
                  <a:lnTo>
                    <a:pt x="30" y="37"/>
                  </a:lnTo>
                  <a:lnTo>
                    <a:pt x="34" y="40"/>
                  </a:lnTo>
                  <a:lnTo>
                    <a:pt x="37" y="37"/>
                  </a:lnTo>
                  <a:lnTo>
                    <a:pt x="37" y="37"/>
                  </a:lnTo>
                  <a:lnTo>
                    <a:pt x="41" y="37"/>
                  </a:lnTo>
                  <a:lnTo>
                    <a:pt x="41" y="37"/>
                  </a:lnTo>
                  <a:lnTo>
                    <a:pt x="45" y="40"/>
                  </a:lnTo>
                  <a:lnTo>
                    <a:pt x="48" y="40"/>
                  </a:lnTo>
                  <a:lnTo>
                    <a:pt x="52" y="40"/>
                  </a:lnTo>
                  <a:lnTo>
                    <a:pt x="56" y="37"/>
                  </a:lnTo>
                  <a:lnTo>
                    <a:pt x="63" y="40"/>
                  </a:lnTo>
                  <a:lnTo>
                    <a:pt x="67" y="40"/>
                  </a:lnTo>
                  <a:lnTo>
                    <a:pt x="71" y="48"/>
                  </a:lnTo>
                  <a:lnTo>
                    <a:pt x="74" y="48"/>
                  </a:lnTo>
                  <a:lnTo>
                    <a:pt x="78" y="52"/>
                  </a:lnTo>
                  <a:lnTo>
                    <a:pt x="85" y="52"/>
                  </a:lnTo>
                  <a:lnTo>
                    <a:pt x="85" y="52"/>
                  </a:lnTo>
                  <a:lnTo>
                    <a:pt x="85" y="52"/>
                  </a:lnTo>
                  <a:lnTo>
                    <a:pt x="93" y="52"/>
                  </a:lnTo>
                  <a:lnTo>
                    <a:pt x="96" y="48"/>
                  </a:lnTo>
                  <a:lnTo>
                    <a:pt x="100" y="44"/>
                  </a:lnTo>
                  <a:lnTo>
                    <a:pt x="100" y="44"/>
                  </a:lnTo>
                  <a:lnTo>
                    <a:pt x="104" y="40"/>
                  </a:lnTo>
                  <a:lnTo>
                    <a:pt x="104" y="4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2" name="Freeform 43"/>
            <p:cNvSpPr/>
            <p:nvPr/>
          </p:nvSpPr>
          <p:spPr bwMode="auto">
            <a:xfrm>
              <a:off x="5503673" y="2625195"/>
              <a:ext cx="145103" cy="90778"/>
            </a:xfrm>
            <a:custGeom>
              <a:avLst/>
              <a:gdLst>
                <a:gd name="T0" fmla="*/ 26 w 81"/>
                <a:gd name="T1" fmla="*/ 41 h 52"/>
                <a:gd name="T2" fmla="*/ 26 w 81"/>
                <a:gd name="T3" fmla="*/ 33 h 52"/>
                <a:gd name="T4" fmla="*/ 30 w 81"/>
                <a:gd name="T5" fmla="*/ 29 h 52"/>
                <a:gd name="T6" fmla="*/ 26 w 81"/>
                <a:gd name="T7" fmla="*/ 29 h 52"/>
                <a:gd name="T8" fmla="*/ 26 w 81"/>
                <a:gd name="T9" fmla="*/ 29 h 52"/>
                <a:gd name="T10" fmla="*/ 22 w 81"/>
                <a:gd name="T11" fmla="*/ 26 h 52"/>
                <a:gd name="T12" fmla="*/ 22 w 81"/>
                <a:gd name="T13" fmla="*/ 26 h 52"/>
                <a:gd name="T14" fmla="*/ 15 w 81"/>
                <a:gd name="T15" fmla="*/ 26 h 52"/>
                <a:gd name="T16" fmla="*/ 11 w 81"/>
                <a:gd name="T17" fmla="*/ 26 h 52"/>
                <a:gd name="T18" fmla="*/ 7 w 81"/>
                <a:gd name="T19" fmla="*/ 18 h 52"/>
                <a:gd name="T20" fmla="*/ 0 w 81"/>
                <a:gd name="T21" fmla="*/ 18 h 52"/>
                <a:gd name="T22" fmla="*/ 0 w 81"/>
                <a:gd name="T23" fmla="*/ 18 h 52"/>
                <a:gd name="T24" fmla="*/ 0 w 81"/>
                <a:gd name="T25" fmla="*/ 18 h 52"/>
                <a:gd name="T26" fmla="*/ 0 w 81"/>
                <a:gd name="T27" fmla="*/ 15 h 52"/>
                <a:gd name="T28" fmla="*/ 0 w 81"/>
                <a:gd name="T29" fmla="*/ 11 h 52"/>
                <a:gd name="T30" fmla="*/ 4 w 81"/>
                <a:gd name="T31" fmla="*/ 7 h 52"/>
                <a:gd name="T32" fmla="*/ 4 w 81"/>
                <a:gd name="T33" fmla="*/ 7 h 52"/>
                <a:gd name="T34" fmla="*/ 7 w 81"/>
                <a:gd name="T35" fmla="*/ 3 h 52"/>
                <a:gd name="T36" fmla="*/ 15 w 81"/>
                <a:gd name="T37" fmla="*/ 0 h 52"/>
                <a:gd name="T38" fmla="*/ 22 w 81"/>
                <a:gd name="T39" fmla="*/ 0 h 52"/>
                <a:gd name="T40" fmla="*/ 26 w 81"/>
                <a:gd name="T41" fmla="*/ 0 h 52"/>
                <a:gd name="T42" fmla="*/ 30 w 81"/>
                <a:gd name="T43" fmla="*/ 3 h 52"/>
                <a:gd name="T44" fmla="*/ 33 w 81"/>
                <a:gd name="T45" fmla="*/ 0 h 52"/>
                <a:gd name="T46" fmla="*/ 33 w 81"/>
                <a:gd name="T47" fmla="*/ 0 h 52"/>
                <a:gd name="T48" fmla="*/ 37 w 81"/>
                <a:gd name="T49" fmla="*/ 0 h 52"/>
                <a:gd name="T50" fmla="*/ 37 w 81"/>
                <a:gd name="T51" fmla="*/ 0 h 52"/>
                <a:gd name="T52" fmla="*/ 41 w 81"/>
                <a:gd name="T53" fmla="*/ 3 h 52"/>
                <a:gd name="T54" fmla="*/ 44 w 81"/>
                <a:gd name="T55" fmla="*/ 3 h 52"/>
                <a:gd name="T56" fmla="*/ 48 w 81"/>
                <a:gd name="T57" fmla="*/ 3 h 52"/>
                <a:gd name="T58" fmla="*/ 52 w 81"/>
                <a:gd name="T59" fmla="*/ 0 h 52"/>
                <a:gd name="T60" fmla="*/ 59 w 81"/>
                <a:gd name="T61" fmla="*/ 3 h 52"/>
                <a:gd name="T62" fmla="*/ 63 w 81"/>
                <a:gd name="T63" fmla="*/ 3 h 52"/>
                <a:gd name="T64" fmla="*/ 67 w 81"/>
                <a:gd name="T65" fmla="*/ 11 h 52"/>
                <a:gd name="T66" fmla="*/ 70 w 81"/>
                <a:gd name="T67" fmla="*/ 11 h 52"/>
                <a:gd name="T68" fmla="*/ 74 w 81"/>
                <a:gd name="T69" fmla="*/ 15 h 52"/>
                <a:gd name="T70" fmla="*/ 81 w 81"/>
                <a:gd name="T71" fmla="*/ 15 h 52"/>
                <a:gd name="T72" fmla="*/ 81 w 81"/>
                <a:gd name="T73" fmla="*/ 15 h 52"/>
                <a:gd name="T74" fmla="*/ 78 w 81"/>
                <a:gd name="T75" fmla="*/ 22 h 52"/>
                <a:gd name="T76" fmla="*/ 81 w 81"/>
                <a:gd name="T77" fmla="*/ 22 h 52"/>
                <a:gd name="T78" fmla="*/ 81 w 81"/>
                <a:gd name="T79" fmla="*/ 26 h 52"/>
                <a:gd name="T80" fmla="*/ 74 w 81"/>
                <a:gd name="T81" fmla="*/ 26 h 52"/>
                <a:gd name="T82" fmla="*/ 70 w 81"/>
                <a:gd name="T83" fmla="*/ 33 h 52"/>
                <a:gd name="T84" fmla="*/ 70 w 81"/>
                <a:gd name="T85" fmla="*/ 33 h 52"/>
                <a:gd name="T86" fmla="*/ 70 w 81"/>
                <a:gd name="T87" fmla="*/ 37 h 52"/>
                <a:gd name="T88" fmla="*/ 74 w 81"/>
                <a:gd name="T89" fmla="*/ 37 h 52"/>
                <a:gd name="T90" fmla="*/ 74 w 81"/>
                <a:gd name="T91" fmla="*/ 41 h 52"/>
                <a:gd name="T92" fmla="*/ 70 w 81"/>
                <a:gd name="T93" fmla="*/ 41 h 52"/>
                <a:gd name="T94" fmla="*/ 67 w 81"/>
                <a:gd name="T95" fmla="*/ 41 h 52"/>
                <a:gd name="T96" fmla="*/ 67 w 81"/>
                <a:gd name="T97" fmla="*/ 41 h 52"/>
                <a:gd name="T98" fmla="*/ 63 w 81"/>
                <a:gd name="T99" fmla="*/ 44 h 52"/>
                <a:gd name="T100" fmla="*/ 59 w 81"/>
                <a:gd name="T101" fmla="*/ 44 h 52"/>
                <a:gd name="T102" fmla="*/ 59 w 81"/>
                <a:gd name="T103" fmla="*/ 48 h 52"/>
                <a:gd name="T104" fmla="*/ 59 w 81"/>
                <a:gd name="T105" fmla="*/ 48 h 52"/>
                <a:gd name="T106" fmla="*/ 52 w 81"/>
                <a:gd name="T107" fmla="*/ 52 h 52"/>
                <a:gd name="T108" fmla="*/ 48 w 81"/>
                <a:gd name="T109" fmla="*/ 48 h 52"/>
                <a:gd name="T110" fmla="*/ 44 w 81"/>
                <a:gd name="T111" fmla="*/ 52 h 52"/>
                <a:gd name="T112" fmla="*/ 41 w 81"/>
                <a:gd name="T113" fmla="*/ 52 h 52"/>
                <a:gd name="T114" fmla="*/ 37 w 81"/>
                <a:gd name="T115" fmla="*/ 52 h 52"/>
                <a:gd name="T116" fmla="*/ 37 w 81"/>
                <a:gd name="T117" fmla="*/ 48 h 52"/>
                <a:gd name="T118" fmla="*/ 37 w 81"/>
                <a:gd name="T119" fmla="*/ 41 h 52"/>
                <a:gd name="T120" fmla="*/ 33 w 81"/>
                <a:gd name="T121" fmla="*/ 41 h 52"/>
                <a:gd name="T122" fmla="*/ 30 w 81"/>
                <a:gd name="T123" fmla="*/ 37 h 52"/>
                <a:gd name="T124" fmla="*/ 26 w 81"/>
                <a:gd name="T125" fmla="*/ 41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1" h="52">
                  <a:moveTo>
                    <a:pt x="26" y="41"/>
                  </a:moveTo>
                  <a:lnTo>
                    <a:pt x="26" y="33"/>
                  </a:lnTo>
                  <a:lnTo>
                    <a:pt x="30" y="29"/>
                  </a:lnTo>
                  <a:lnTo>
                    <a:pt x="26" y="29"/>
                  </a:lnTo>
                  <a:lnTo>
                    <a:pt x="26" y="29"/>
                  </a:lnTo>
                  <a:lnTo>
                    <a:pt x="22" y="26"/>
                  </a:lnTo>
                  <a:lnTo>
                    <a:pt x="22" y="26"/>
                  </a:lnTo>
                  <a:lnTo>
                    <a:pt x="15" y="26"/>
                  </a:lnTo>
                  <a:lnTo>
                    <a:pt x="11" y="26"/>
                  </a:lnTo>
                  <a:lnTo>
                    <a:pt x="7" y="18"/>
                  </a:lnTo>
                  <a:lnTo>
                    <a:pt x="0" y="18"/>
                  </a:lnTo>
                  <a:lnTo>
                    <a:pt x="0" y="18"/>
                  </a:lnTo>
                  <a:lnTo>
                    <a:pt x="0" y="18"/>
                  </a:lnTo>
                  <a:lnTo>
                    <a:pt x="0" y="15"/>
                  </a:lnTo>
                  <a:lnTo>
                    <a:pt x="0" y="11"/>
                  </a:lnTo>
                  <a:lnTo>
                    <a:pt x="4" y="7"/>
                  </a:lnTo>
                  <a:lnTo>
                    <a:pt x="4" y="7"/>
                  </a:lnTo>
                  <a:lnTo>
                    <a:pt x="7" y="3"/>
                  </a:lnTo>
                  <a:lnTo>
                    <a:pt x="15" y="0"/>
                  </a:lnTo>
                  <a:lnTo>
                    <a:pt x="22" y="0"/>
                  </a:lnTo>
                  <a:lnTo>
                    <a:pt x="26" y="0"/>
                  </a:lnTo>
                  <a:lnTo>
                    <a:pt x="30" y="3"/>
                  </a:lnTo>
                  <a:lnTo>
                    <a:pt x="33" y="0"/>
                  </a:lnTo>
                  <a:lnTo>
                    <a:pt x="33" y="0"/>
                  </a:lnTo>
                  <a:lnTo>
                    <a:pt x="37" y="0"/>
                  </a:lnTo>
                  <a:lnTo>
                    <a:pt x="37" y="0"/>
                  </a:lnTo>
                  <a:lnTo>
                    <a:pt x="41" y="3"/>
                  </a:lnTo>
                  <a:lnTo>
                    <a:pt x="44" y="3"/>
                  </a:lnTo>
                  <a:lnTo>
                    <a:pt x="48" y="3"/>
                  </a:lnTo>
                  <a:lnTo>
                    <a:pt x="52" y="0"/>
                  </a:lnTo>
                  <a:lnTo>
                    <a:pt x="59" y="3"/>
                  </a:lnTo>
                  <a:lnTo>
                    <a:pt x="63" y="3"/>
                  </a:lnTo>
                  <a:lnTo>
                    <a:pt x="67" y="11"/>
                  </a:lnTo>
                  <a:lnTo>
                    <a:pt x="70" y="11"/>
                  </a:lnTo>
                  <a:lnTo>
                    <a:pt x="74" y="15"/>
                  </a:lnTo>
                  <a:lnTo>
                    <a:pt x="81" y="15"/>
                  </a:lnTo>
                  <a:lnTo>
                    <a:pt x="81" y="15"/>
                  </a:lnTo>
                  <a:lnTo>
                    <a:pt x="78" y="22"/>
                  </a:lnTo>
                  <a:lnTo>
                    <a:pt x="81" y="22"/>
                  </a:lnTo>
                  <a:lnTo>
                    <a:pt x="81" y="26"/>
                  </a:lnTo>
                  <a:lnTo>
                    <a:pt x="74" y="26"/>
                  </a:lnTo>
                  <a:lnTo>
                    <a:pt x="70" y="33"/>
                  </a:lnTo>
                  <a:lnTo>
                    <a:pt x="70" y="33"/>
                  </a:lnTo>
                  <a:lnTo>
                    <a:pt x="70" y="37"/>
                  </a:lnTo>
                  <a:lnTo>
                    <a:pt x="74" y="37"/>
                  </a:lnTo>
                  <a:lnTo>
                    <a:pt x="74" y="41"/>
                  </a:lnTo>
                  <a:lnTo>
                    <a:pt x="70" y="41"/>
                  </a:lnTo>
                  <a:lnTo>
                    <a:pt x="67" y="41"/>
                  </a:lnTo>
                  <a:lnTo>
                    <a:pt x="67" y="41"/>
                  </a:lnTo>
                  <a:lnTo>
                    <a:pt x="63" y="44"/>
                  </a:lnTo>
                  <a:lnTo>
                    <a:pt x="59" y="44"/>
                  </a:lnTo>
                  <a:lnTo>
                    <a:pt x="59" y="48"/>
                  </a:lnTo>
                  <a:lnTo>
                    <a:pt x="59" y="48"/>
                  </a:lnTo>
                  <a:lnTo>
                    <a:pt x="52" y="52"/>
                  </a:lnTo>
                  <a:lnTo>
                    <a:pt x="48" y="48"/>
                  </a:lnTo>
                  <a:lnTo>
                    <a:pt x="44" y="52"/>
                  </a:lnTo>
                  <a:lnTo>
                    <a:pt x="41" y="52"/>
                  </a:lnTo>
                  <a:lnTo>
                    <a:pt x="37" y="52"/>
                  </a:lnTo>
                  <a:lnTo>
                    <a:pt x="37" y="48"/>
                  </a:lnTo>
                  <a:lnTo>
                    <a:pt x="37" y="41"/>
                  </a:lnTo>
                  <a:lnTo>
                    <a:pt x="33" y="41"/>
                  </a:lnTo>
                  <a:lnTo>
                    <a:pt x="30" y="37"/>
                  </a:lnTo>
                  <a:lnTo>
                    <a:pt x="26" y="4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3" name="Freeform 44"/>
            <p:cNvSpPr/>
            <p:nvPr/>
          </p:nvSpPr>
          <p:spPr bwMode="auto">
            <a:xfrm>
              <a:off x="5577118" y="2630434"/>
              <a:ext cx="245420" cy="169336"/>
            </a:xfrm>
            <a:custGeom>
              <a:avLst/>
              <a:gdLst>
                <a:gd name="T0" fmla="*/ 3 w 137"/>
                <a:gd name="T1" fmla="*/ 49 h 97"/>
                <a:gd name="T2" fmla="*/ 11 w 137"/>
                <a:gd name="T3" fmla="*/ 49 h 97"/>
                <a:gd name="T4" fmla="*/ 18 w 137"/>
                <a:gd name="T5" fmla="*/ 45 h 97"/>
                <a:gd name="T6" fmla="*/ 22 w 137"/>
                <a:gd name="T7" fmla="*/ 41 h 97"/>
                <a:gd name="T8" fmla="*/ 26 w 137"/>
                <a:gd name="T9" fmla="*/ 38 h 97"/>
                <a:gd name="T10" fmla="*/ 33 w 137"/>
                <a:gd name="T11" fmla="*/ 38 h 97"/>
                <a:gd name="T12" fmla="*/ 29 w 137"/>
                <a:gd name="T13" fmla="*/ 34 h 97"/>
                <a:gd name="T14" fmla="*/ 29 w 137"/>
                <a:gd name="T15" fmla="*/ 30 h 97"/>
                <a:gd name="T16" fmla="*/ 40 w 137"/>
                <a:gd name="T17" fmla="*/ 23 h 97"/>
                <a:gd name="T18" fmla="*/ 37 w 137"/>
                <a:gd name="T19" fmla="*/ 19 h 97"/>
                <a:gd name="T20" fmla="*/ 48 w 137"/>
                <a:gd name="T21" fmla="*/ 12 h 97"/>
                <a:gd name="T22" fmla="*/ 55 w 137"/>
                <a:gd name="T23" fmla="*/ 4 h 97"/>
                <a:gd name="T24" fmla="*/ 59 w 137"/>
                <a:gd name="T25" fmla="*/ 0 h 97"/>
                <a:gd name="T26" fmla="*/ 66 w 137"/>
                <a:gd name="T27" fmla="*/ 4 h 97"/>
                <a:gd name="T28" fmla="*/ 70 w 137"/>
                <a:gd name="T29" fmla="*/ 4 h 97"/>
                <a:gd name="T30" fmla="*/ 77 w 137"/>
                <a:gd name="T31" fmla="*/ 4 h 97"/>
                <a:gd name="T32" fmla="*/ 85 w 137"/>
                <a:gd name="T33" fmla="*/ 4 h 97"/>
                <a:gd name="T34" fmla="*/ 92 w 137"/>
                <a:gd name="T35" fmla="*/ 8 h 97"/>
                <a:gd name="T36" fmla="*/ 103 w 137"/>
                <a:gd name="T37" fmla="*/ 8 h 97"/>
                <a:gd name="T38" fmla="*/ 103 w 137"/>
                <a:gd name="T39" fmla="*/ 15 h 97"/>
                <a:gd name="T40" fmla="*/ 103 w 137"/>
                <a:gd name="T41" fmla="*/ 23 h 97"/>
                <a:gd name="T42" fmla="*/ 111 w 137"/>
                <a:gd name="T43" fmla="*/ 30 h 97"/>
                <a:gd name="T44" fmla="*/ 118 w 137"/>
                <a:gd name="T45" fmla="*/ 38 h 97"/>
                <a:gd name="T46" fmla="*/ 126 w 137"/>
                <a:gd name="T47" fmla="*/ 45 h 97"/>
                <a:gd name="T48" fmla="*/ 133 w 137"/>
                <a:gd name="T49" fmla="*/ 52 h 97"/>
                <a:gd name="T50" fmla="*/ 133 w 137"/>
                <a:gd name="T51" fmla="*/ 56 h 97"/>
                <a:gd name="T52" fmla="*/ 122 w 137"/>
                <a:gd name="T53" fmla="*/ 64 h 97"/>
                <a:gd name="T54" fmla="*/ 118 w 137"/>
                <a:gd name="T55" fmla="*/ 64 h 97"/>
                <a:gd name="T56" fmla="*/ 122 w 137"/>
                <a:gd name="T57" fmla="*/ 71 h 97"/>
                <a:gd name="T58" fmla="*/ 126 w 137"/>
                <a:gd name="T59" fmla="*/ 78 h 97"/>
                <a:gd name="T60" fmla="*/ 126 w 137"/>
                <a:gd name="T61" fmla="*/ 82 h 97"/>
                <a:gd name="T62" fmla="*/ 111 w 137"/>
                <a:gd name="T63" fmla="*/ 86 h 97"/>
                <a:gd name="T64" fmla="*/ 111 w 137"/>
                <a:gd name="T65" fmla="*/ 97 h 97"/>
                <a:gd name="T66" fmla="*/ 103 w 137"/>
                <a:gd name="T67" fmla="*/ 93 h 97"/>
                <a:gd name="T68" fmla="*/ 96 w 137"/>
                <a:gd name="T69" fmla="*/ 93 h 97"/>
                <a:gd name="T70" fmla="*/ 89 w 137"/>
                <a:gd name="T71" fmla="*/ 97 h 97"/>
                <a:gd name="T72" fmla="*/ 85 w 137"/>
                <a:gd name="T73" fmla="*/ 93 h 97"/>
                <a:gd name="T74" fmla="*/ 77 w 137"/>
                <a:gd name="T75" fmla="*/ 97 h 97"/>
                <a:gd name="T76" fmla="*/ 70 w 137"/>
                <a:gd name="T77" fmla="*/ 93 h 97"/>
                <a:gd name="T78" fmla="*/ 66 w 137"/>
                <a:gd name="T79" fmla="*/ 93 h 97"/>
                <a:gd name="T80" fmla="*/ 55 w 137"/>
                <a:gd name="T81" fmla="*/ 93 h 97"/>
                <a:gd name="T82" fmla="*/ 51 w 137"/>
                <a:gd name="T83" fmla="*/ 89 h 97"/>
                <a:gd name="T84" fmla="*/ 37 w 137"/>
                <a:gd name="T85" fmla="*/ 89 h 97"/>
                <a:gd name="T86" fmla="*/ 33 w 137"/>
                <a:gd name="T87" fmla="*/ 89 h 97"/>
                <a:gd name="T88" fmla="*/ 14 w 137"/>
                <a:gd name="T89" fmla="*/ 93 h 97"/>
                <a:gd name="T90" fmla="*/ 7 w 137"/>
                <a:gd name="T91" fmla="*/ 89 h 97"/>
                <a:gd name="T92" fmla="*/ 7 w 137"/>
                <a:gd name="T93" fmla="*/ 89 h 97"/>
                <a:gd name="T94" fmla="*/ 0 w 137"/>
                <a:gd name="T95" fmla="*/ 82 h 97"/>
                <a:gd name="T96" fmla="*/ 7 w 137"/>
                <a:gd name="T97" fmla="*/ 75 h 97"/>
                <a:gd name="T98" fmla="*/ 3 w 137"/>
                <a:gd name="T99" fmla="*/ 64 h 97"/>
                <a:gd name="T100" fmla="*/ 3 w 137"/>
                <a:gd name="T101" fmla="*/ 60 h 97"/>
                <a:gd name="T102" fmla="*/ 0 w 137"/>
                <a:gd name="T103" fmla="*/ 49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37" h="97">
                  <a:moveTo>
                    <a:pt x="0" y="49"/>
                  </a:moveTo>
                  <a:lnTo>
                    <a:pt x="3" y="49"/>
                  </a:lnTo>
                  <a:lnTo>
                    <a:pt x="7" y="45"/>
                  </a:lnTo>
                  <a:lnTo>
                    <a:pt x="11" y="49"/>
                  </a:lnTo>
                  <a:lnTo>
                    <a:pt x="18" y="45"/>
                  </a:lnTo>
                  <a:lnTo>
                    <a:pt x="18" y="45"/>
                  </a:lnTo>
                  <a:lnTo>
                    <a:pt x="18" y="41"/>
                  </a:lnTo>
                  <a:lnTo>
                    <a:pt x="22" y="41"/>
                  </a:lnTo>
                  <a:lnTo>
                    <a:pt x="26" y="38"/>
                  </a:lnTo>
                  <a:lnTo>
                    <a:pt x="26" y="38"/>
                  </a:lnTo>
                  <a:lnTo>
                    <a:pt x="29" y="38"/>
                  </a:lnTo>
                  <a:lnTo>
                    <a:pt x="33" y="38"/>
                  </a:lnTo>
                  <a:lnTo>
                    <a:pt x="33" y="34"/>
                  </a:lnTo>
                  <a:lnTo>
                    <a:pt x="29" y="34"/>
                  </a:lnTo>
                  <a:lnTo>
                    <a:pt x="29" y="30"/>
                  </a:lnTo>
                  <a:lnTo>
                    <a:pt x="29" y="30"/>
                  </a:lnTo>
                  <a:lnTo>
                    <a:pt x="33" y="23"/>
                  </a:lnTo>
                  <a:lnTo>
                    <a:pt x="40" y="23"/>
                  </a:lnTo>
                  <a:lnTo>
                    <a:pt x="40" y="19"/>
                  </a:lnTo>
                  <a:lnTo>
                    <a:pt x="37" y="19"/>
                  </a:lnTo>
                  <a:lnTo>
                    <a:pt x="40" y="12"/>
                  </a:lnTo>
                  <a:lnTo>
                    <a:pt x="48" y="12"/>
                  </a:lnTo>
                  <a:lnTo>
                    <a:pt x="51" y="8"/>
                  </a:lnTo>
                  <a:lnTo>
                    <a:pt x="55" y="4"/>
                  </a:lnTo>
                  <a:lnTo>
                    <a:pt x="55" y="4"/>
                  </a:lnTo>
                  <a:lnTo>
                    <a:pt x="59" y="0"/>
                  </a:lnTo>
                  <a:lnTo>
                    <a:pt x="63" y="0"/>
                  </a:lnTo>
                  <a:lnTo>
                    <a:pt x="66" y="4"/>
                  </a:lnTo>
                  <a:lnTo>
                    <a:pt x="66" y="0"/>
                  </a:lnTo>
                  <a:lnTo>
                    <a:pt x="70" y="4"/>
                  </a:lnTo>
                  <a:lnTo>
                    <a:pt x="74" y="4"/>
                  </a:lnTo>
                  <a:lnTo>
                    <a:pt x="77" y="4"/>
                  </a:lnTo>
                  <a:lnTo>
                    <a:pt x="81" y="8"/>
                  </a:lnTo>
                  <a:lnTo>
                    <a:pt x="85" y="4"/>
                  </a:lnTo>
                  <a:lnTo>
                    <a:pt x="92" y="4"/>
                  </a:lnTo>
                  <a:lnTo>
                    <a:pt x="92" y="8"/>
                  </a:lnTo>
                  <a:lnTo>
                    <a:pt x="96" y="8"/>
                  </a:lnTo>
                  <a:lnTo>
                    <a:pt x="103" y="8"/>
                  </a:lnTo>
                  <a:lnTo>
                    <a:pt x="103" y="12"/>
                  </a:lnTo>
                  <a:lnTo>
                    <a:pt x="103" y="15"/>
                  </a:lnTo>
                  <a:lnTo>
                    <a:pt x="103" y="19"/>
                  </a:lnTo>
                  <a:lnTo>
                    <a:pt x="103" y="23"/>
                  </a:lnTo>
                  <a:lnTo>
                    <a:pt x="107" y="26"/>
                  </a:lnTo>
                  <a:lnTo>
                    <a:pt x="111" y="30"/>
                  </a:lnTo>
                  <a:lnTo>
                    <a:pt x="114" y="38"/>
                  </a:lnTo>
                  <a:lnTo>
                    <a:pt x="118" y="38"/>
                  </a:lnTo>
                  <a:lnTo>
                    <a:pt x="118" y="45"/>
                  </a:lnTo>
                  <a:lnTo>
                    <a:pt x="126" y="45"/>
                  </a:lnTo>
                  <a:lnTo>
                    <a:pt x="133" y="49"/>
                  </a:lnTo>
                  <a:lnTo>
                    <a:pt x="133" y="52"/>
                  </a:lnTo>
                  <a:lnTo>
                    <a:pt x="137" y="56"/>
                  </a:lnTo>
                  <a:lnTo>
                    <a:pt x="133" y="56"/>
                  </a:lnTo>
                  <a:lnTo>
                    <a:pt x="129" y="64"/>
                  </a:lnTo>
                  <a:lnTo>
                    <a:pt x="122" y="64"/>
                  </a:lnTo>
                  <a:lnTo>
                    <a:pt x="118" y="60"/>
                  </a:lnTo>
                  <a:lnTo>
                    <a:pt x="118" y="64"/>
                  </a:lnTo>
                  <a:lnTo>
                    <a:pt x="118" y="67"/>
                  </a:lnTo>
                  <a:lnTo>
                    <a:pt x="122" y="71"/>
                  </a:lnTo>
                  <a:lnTo>
                    <a:pt x="122" y="75"/>
                  </a:lnTo>
                  <a:lnTo>
                    <a:pt x="126" y="78"/>
                  </a:lnTo>
                  <a:lnTo>
                    <a:pt x="126" y="82"/>
                  </a:lnTo>
                  <a:lnTo>
                    <a:pt x="126" y="82"/>
                  </a:lnTo>
                  <a:lnTo>
                    <a:pt x="118" y="86"/>
                  </a:lnTo>
                  <a:lnTo>
                    <a:pt x="111" y="86"/>
                  </a:lnTo>
                  <a:lnTo>
                    <a:pt x="111" y="89"/>
                  </a:lnTo>
                  <a:lnTo>
                    <a:pt x="111" y="97"/>
                  </a:lnTo>
                  <a:lnTo>
                    <a:pt x="107" y="97"/>
                  </a:lnTo>
                  <a:lnTo>
                    <a:pt x="103" y="93"/>
                  </a:lnTo>
                  <a:lnTo>
                    <a:pt x="100" y="93"/>
                  </a:lnTo>
                  <a:lnTo>
                    <a:pt x="96" y="93"/>
                  </a:lnTo>
                  <a:lnTo>
                    <a:pt x="92" y="93"/>
                  </a:lnTo>
                  <a:lnTo>
                    <a:pt x="89" y="97"/>
                  </a:lnTo>
                  <a:lnTo>
                    <a:pt x="85" y="97"/>
                  </a:lnTo>
                  <a:lnTo>
                    <a:pt x="85" y="93"/>
                  </a:lnTo>
                  <a:lnTo>
                    <a:pt x="81" y="93"/>
                  </a:lnTo>
                  <a:lnTo>
                    <a:pt x="77" y="97"/>
                  </a:lnTo>
                  <a:lnTo>
                    <a:pt x="74" y="93"/>
                  </a:lnTo>
                  <a:lnTo>
                    <a:pt x="70" y="93"/>
                  </a:lnTo>
                  <a:lnTo>
                    <a:pt x="66" y="93"/>
                  </a:lnTo>
                  <a:lnTo>
                    <a:pt x="66" y="93"/>
                  </a:lnTo>
                  <a:lnTo>
                    <a:pt x="63" y="93"/>
                  </a:lnTo>
                  <a:lnTo>
                    <a:pt x="55" y="93"/>
                  </a:lnTo>
                  <a:lnTo>
                    <a:pt x="55" y="93"/>
                  </a:lnTo>
                  <a:lnTo>
                    <a:pt x="51" y="89"/>
                  </a:lnTo>
                  <a:lnTo>
                    <a:pt x="44" y="89"/>
                  </a:lnTo>
                  <a:lnTo>
                    <a:pt x="37" y="89"/>
                  </a:lnTo>
                  <a:lnTo>
                    <a:pt x="37" y="89"/>
                  </a:lnTo>
                  <a:lnTo>
                    <a:pt x="33" y="89"/>
                  </a:lnTo>
                  <a:lnTo>
                    <a:pt x="29" y="89"/>
                  </a:lnTo>
                  <a:lnTo>
                    <a:pt x="14" y="93"/>
                  </a:lnTo>
                  <a:lnTo>
                    <a:pt x="14" y="93"/>
                  </a:lnTo>
                  <a:lnTo>
                    <a:pt x="7" y="89"/>
                  </a:lnTo>
                  <a:lnTo>
                    <a:pt x="7" y="89"/>
                  </a:lnTo>
                  <a:lnTo>
                    <a:pt x="7" y="89"/>
                  </a:lnTo>
                  <a:lnTo>
                    <a:pt x="3" y="86"/>
                  </a:lnTo>
                  <a:lnTo>
                    <a:pt x="0" y="82"/>
                  </a:lnTo>
                  <a:lnTo>
                    <a:pt x="3" y="78"/>
                  </a:lnTo>
                  <a:lnTo>
                    <a:pt x="7" y="75"/>
                  </a:lnTo>
                  <a:lnTo>
                    <a:pt x="7" y="67"/>
                  </a:lnTo>
                  <a:lnTo>
                    <a:pt x="3" y="64"/>
                  </a:lnTo>
                  <a:lnTo>
                    <a:pt x="3" y="60"/>
                  </a:lnTo>
                  <a:lnTo>
                    <a:pt x="3" y="60"/>
                  </a:lnTo>
                  <a:lnTo>
                    <a:pt x="0" y="52"/>
                  </a:lnTo>
                  <a:lnTo>
                    <a:pt x="0" y="4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4" name="Freeform 45"/>
            <p:cNvSpPr/>
            <p:nvPr/>
          </p:nvSpPr>
          <p:spPr bwMode="auto">
            <a:xfrm>
              <a:off x="5557417" y="2766600"/>
              <a:ext cx="483673" cy="265349"/>
            </a:xfrm>
            <a:custGeom>
              <a:avLst/>
              <a:gdLst>
                <a:gd name="T0" fmla="*/ 40 w 270"/>
                <a:gd name="T1" fmla="*/ 11 h 152"/>
                <a:gd name="T2" fmla="*/ 62 w 270"/>
                <a:gd name="T3" fmla="*/ 11 h 152"/>
                <a:gd name="T4" fmla="*/ 77 w 270"/>
                <a:gd name="T5" fmla="*/ 15 h 152"/>
                <a:gd name="T6" fmla="*/ 96 w 270"/>
                <a:gd name="T7" fmla="*/ 15 h 152"/>
                <a:gd name="T8" fmla="*/ 111 w 270"/>
                <a:gd name="T9" fmla="*/ 15 h 152"/>
                <a:gd name="T10" fmla="*/ 122 w 270"/>
                <a:gd name="T11" fmla="*/ 8 h 152"/>
                <a:gd name="T12" fmla="*/ 140 w 270"/>
                <a:gd name="T13" fmla="*/ 0 h 152"/>
                <a:gd name="T14" fmla="*/ 170 w 270"/>
                <a:gd name="T15" fmla="*/ 0 h 152"/>
                <a:gd name="T16" fmla="*/ 185 w 270"/>
                <a:gd name="T17" fmla="*/ 15 h 152"/>
                <a:gd name="T18" fmla="*/ 196 w 270"/>
                <a:gd name="T19" fmla="*/ 30 h 152"/>
                <a:gd name="T20" fmla="*/ 218 w 270"/>
                <a:gd name="T21" fmla="*/ 37 h 152"/>
                <a:gd name="T22" fmla="*/ 237 w 270"/>
                <a:gd name="T23" fmla="*/ 45 h 152"/>
                <a:gd name="T24" fmla="*/ 255 w 270"/>
                <a:gd name="T25" fmla="*/ 45 h 152"/>
                <a:gd name="T26" fmla="*/ 270 w 270"/>
                <a:gd name="T27" fmla="*/ 52 h 152"/>
                <a:gd name="T28" fmla="*/ 266 w 270"/>
                <a:gd name="T29" fmla="*/ 71 h 152"/>
                <a:gd name="T30" fmla="*/ 255 w 270"/>
                <a:gd name="T31" fmla="*/ 86 h 152"/>
                <a:gd name="T32" fmla="*/ 248 w 270"/>
                <a:gd name="T33" fmla="*/ 97 h 152"/>
                <a:gd name="T34" fmla="*/ 233 w 270"/>
                <a:gd name="T35" fmla="*/ 104 h 152"/>
                <a:gd name="T36" fmla="*/ 218 w 270"/>
                <a:gd name="T37" fmla="*/ 108 h 152"/>
                <a:gd name="T38" fmla="*/ 203 w 270"/>
                <a:gd name="T39" fmla="*/ 108 h 152"/>
                <a:gd name="T40" fmla="*/ 203 w 270"/>
                <a:gd name="T41" fmla="*/ 119 h 152"/>
                <a:gd name="T42" fmla="*/ 203 w 270"/>
                <a:gd name="T43" fmla="*/ 112 h 152"/>
                <a:gd name="T44" fmla="*/ 192 w 270"/>
                <a:gd name="T45" fmla="*/ 119 h 152"/>
                <a:gd name="T46" fmla="*/ 181 w 270"/>
                <a:gd name="T47" fmla="*/ 123 h 152"/>
                <a:gd name="T48" fmla="*/ 192 w 270"/>
                <a:gd name="T49" fmla="*/ 126 h 152"/>
                <a:gd name="T50" fmla="*/ 196 w 270"/>
                <a:gd name="T51" fmla="*/ 130 h 152"/>
                <a:gd name="T52" fmla="*/ 203 w 270"/>
                <a:gd name="T53" fmla="*/ 134 h 152"/>
                <a:gd name="T54" fmla="*/ 196 w 270"/>
                <a:gd name="T55" fmla="*/ 119 h 152"/>
                <a:gd name="T56" fmla="*/ 211 w 270"/>
                <a:gd name="T57" fmla="*/ 134 h 152"/>
                <a:gd name="T58" fmla="*/ 222 w 270"/>
                <a:gd name="T59" fmla="*/ 130 h 152"/>
                <a:gd name="T60" fmla="*/ 225 w 270"/>
                <a:gd name="T61" fmla="*/ 138 h 152"/>
                <a:gd name="T62" fmla="*/ 199 w 270"/>
                <a:gd name="T63" fmla="*/ 145 h 152"/>
                <a:gd name="T64" fmla="*/ 177 w 270"/>
                <a:gd name="T65" fmla="*/ 149 h 152"/>
                <a:gd name="T66" fmla="*/ 170 w 270"/>
                <a:gd name="T67" fmla="*/ 134 h 152"/>
                <a:gd name="T68" fmla="*/ 177 w 270"/>
                <a:gd name="T69" fmla="*/ 126 h 152"/>
                <a:gd name="T70" fmla="*/ 174 w 270"/>
                <a:gd name="T71" fmla="*/ 123 h 152"/>
                <a:gd name="T72" fmla="*/ 159 w 270"/>
                <a:gd name="T73" fmla="*/ 119 h 152"/>
                <a:gd name="T74" fmla="*/ 151 w 270"/>
                <a:gd name="T75" fmla="*/ 115 h 152"/>
                <a:gd name="T76" fmla="*/ 155 w 270"/>
                <a:gd name="T77" fmla="*/ 112 h 152"/>
                <a:gd name="T78" fmla="*/ 151 w 270"/>
                <a:gd name="T79" fmla="*/ 108 h 152"/>
                <a:gd name="T80" fmla="*/ 144 w 270"/>
                <a:gd name="T81" fmla="*/ 112 h 152"/>
                <a:gd name="T82" fmla="*/ 133 w 270"/>
                <a:gd name="T83" fmla="*/ 119 h 152"/>
                <a:gd name="T84" fmla="*/ 122 w 270"/>
                <a:gd name="T85" fmla="*/ 130 h 152"/>
                <a:gd name="T86" fmla="*/ 122 w 270"/>
                <a:gd name="T87" fmla="*/ 138 h 152"/>
                <a:gd name="T88" fmla="*/ 103 w 270"/>
                <a:gd name="T89" fmla="*/ 138 h 152"/>
                <a:gd name="T90" fmla="*/ 103 w 270"/>
                <a:gd name="T91" fmla="*/ 130 h 152"/>
                <a:gd name="T92" fmla="*/ 111 w 270"/>
                <a:gd name="T93" fmla="*/ 115 h 152"/>
                <a:gd name="T94" fmla="*/ 122 w 270"/>
                <a:gd name="T95" fmla="*/ 112 h 152"/>
                <a:gd name="T96" fmla="*/ 111 w 270"/>
                <a:gd name="T97" fmla="*/ 97 h 152"/>
                <a:gd name="T98" fmla="*/ 100 w 270"/>
                <a:gd name="T99" fmla="*/ 82 h 152"/>
                <a:gd name="T100" fmla="*/ 81 w 270"/>
                <a:gd name="T101" fmla="*/ 78 h 152"/>
                <a:gd name="T102" fmla="*/ 70 w 270"/>
                <a:gd name="T103" fmla="*/ 75 h 152"/>
                <a:gd name="T104" fmla="*/ 66 w 270"/>
                <a:gd name="T105" fmla="*/ 86 h 152"/>
                <a:gd name="T106" fmla="*/ 44 w 270"/>
                <a:gd name="T107" fmla="*/ 93 h 152"/>
                <a:gd name="T108" fmla="*/ 22 w 270"/>
                <a:gd name="T109" fmla="*/ 89 h 152"/>
                <a:gd name="T110" fmla="*/ 7 w 270"/>
                <a:gd name="T111" fmla="*/ 86 h 152"/>
                <a:gd name="T112" fmla="*/ 3 w 270"/>
                <a:gd name="T113" fmla="*/ 67 h 152"/>
                <a:gd name="T114" fmla="*/ 18 w 270"/>
                <a:gd name="T115" fmla="*/ 45 h 152"/>
                <a:gd name="T116" fmla="*/ 22 w 270"/>
                <a:gd name="T117" fmla="*/ 34 h 152"/>
                <a:gd name="T118" fmla="*/ 18 w 270"/>
                <a:gd name="T119" fmla="*/ 15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70" h="152">
                  <a:moveTo>
                    <a:pt x="18" y="11"/>
                  </a:moveTo>
                  <a:lnTo>
                    <a:pt x="18" y="11"/>
                  </a:lnTo>
                  <a:lnTo>
                    <a:pt x="25" y="15"/>
                  </a:lnTo>
                  <a:lnTo>
                    <a:pt x="25" y="15"/>
                  </a:lnTo>
                  <a:lnTo>
                    <a:pt x="40" y="11"/>
                  </a:lnTo>
                  <a:lnTo>
                    <a:pt x="44" y="11"/>
                  </a:lnTo>
                  <a:lnTo>
                    <a:pt x="48" y="11"/>
                  </a:lnTo>
                  <a:lnTo>
                    <a:pt x="48" y="11"/>
                  </a:lnTo>
                  <a:lnTo>
                    <a:pt x="55" y="11"/>
                  </a:lnTo>
                  <a:lnTo>
                    <a:pt x="62" y="11"/>
                  </a:lnTo>
                  <a:lnTo>
                    <a:pt x="66" y="15"/>
                  </a:lnTo>
                  <a:lnTo>
                    <a:pt x="66" y="15"/>
                  </a:lnTo>
                  <a:lnTo>
                    <a:pt x="74" y="15"/>
                  </a:lnTo>
                  <a:lnTo>
                    <a:pt x="77" y="15"/>
                  </a:lnTo>
                  <a:lnTo>
                    <a:pt x="77" y="15"/>
                  </a:lnTo>
                  <a:lnTo>
                    <a:pt x="81" y="15"/>
                  </a:lnTo>
                  <a:lnTo>
                    <a:pt x="85" y="15"/>
                  </a:lnTo>
                  <a:lnTo>
                    <a:pt x="88" y="19"/>
                  </a:lnTo>
                  <a:lnTo>
                    <a:pt x="92" y="15"/>
                  </a:lnTo>
                  <a:lnTo>
                    <a:pt x="96" y="15"/>
                  </a:lnTo>
                  <a:lnTo>
                    <a:pt x="96" y="19"/>
                  </a:lnTo>
                  <a:lnTo>
                    <a:pt x="100" y="19"/>
                  </a:lnTo>
                  <a:lnTo>
                    <a:pt x="103" y="15"/>
                  </a:lnTo>
                  <a:lnTo>
                    <a:pt x="107" y="15"/>
                  </a:lnTo>
                  <a:lnTo>
                    <a:pt x="111" y="15"/>
                  </a:lnTo>
                  <a:lnTo>
                    <a:pt x="114" y="15"/>
                  </a:lnTo>
                  <a:lnTo>
                    <a:pt x="118" y="19"/>
                  </a:lnTo>
                  <a:lnTo>
                    <a:pt x="122" y="19"/>
                  </a:lnTo>
                  <a:lnTo>
                    <a:pt x="122" y="11"/>
                  </a:lnTo>
                  <a:lnTo>
                    <a:pt x="122" y="8"/>
                  </a:lnTo>
                  <a:lnTo>
                    <a:pt x="129" y="8"/>
                  </a:lnTo>
                  <a:lnTo>
                    <a:pt x="137" y="4"/>
                  </a:lnTo>
                  <a:lnTo>
                    <a:pt x="137" y="4"/>
                  </a:lnTo>
                  <a:lnTo>
                    <a:pt x="140" y="4"/>
                  </a:lnTo>
                  <a:lnTo>
                    <a:pt x="140" y="0"/>
                  </a:lnTo>
                  <a:lnTo>
                    <a:pt x="144" y="0"/>
                  </a:lnTo>
                  <a:lnTo>
                    <a:pt x="151" y="0"/>
                  </a:lnTo>
                  <a:lnTo>
                    <a:pt x="159" y="0"/>
                  </a:lnTo>
                  <a:lnTo>
                    <a:pt x="166" y="0"/>
                  </a:lnTo>
                  <a:lnTo>
                    <a:pt x="170" y="0"/>
                  </a:lnTo>
                  <a:lnTo>
                    <a:pt x="170" y="8"/>
                  </a:lnTo>
                  <a:lnTo>
                    <a:pt x="174" y="8"/>
                  </a:lnTo>
                  <a:lnTo>
                    <a:pt x="174" y="11"/>
                  </a:lnTo>
                  <a:lnTo>
                    <a:pt x="177" y="19"/>
                  </a:lnTo>
                  <a:lnTo>
                    <a:pt x="185" y="15"/>
                  </a:lnTo>
                  <a:lnTo>
                    <a:pt x="188" y="19"/>
                  </a:lnTo>
                  <a:lnTo>
                    <a:pt x="188" y="23"/>
                  </a:lnTo>
                  <a:lnTo>
                    <a:pt x="192" y="23"/>
                  </a:lnTo>
                  <a:lnTo>
                    <a:pt x="192" y="26"/>
                  </a:lnTo>
                  <a:lnTo>
                    <a:pt x="196" y="30"/>
                  </a:lnTo>
                  <a:lnTo>
                    <a:pt x="203" y="37"/>
                  </a:lnTo>
                  <a:lnTo>
                    <a:pt x="203" y="34"/>
                  </a:lnTo>
                  <a:lnTo>
                    <a:pt x="211" y="37"/>
                  </a:lnTo>
                  <a:lnTo>
                    <a:pt x="214" y="37"/>
                  </a:lnTo>
                  <a:lnTo>
                    <a:pt x="218" y="37"/>
                  </a:lnTo>
                  <a:lnTo>
                    <a:pt x="222" y="34"/>
                  </a:lnTo>
                  <a:lnTo>
                    <a:pt x="225" y="34"/>
                  </a:lnTo>
                  <a:lnTo>
                    <a:pt x="229" y="41"/>
                  </a:lnTo>
                  <a:lnTo>
                    <a:pt x="233" y="45"/>
                  </a:lnTo>
                  <a:lnTo>
                    <a:pt x="237" y="45"/>
                  </a:lnTo>
                  <a:lnTo>
                    <a:pt x="237" y="45"/>
                  </a:lnTo>
                  <a:lnTo>
                    <a:pt x="244" y="45"/>
                  </a:lnTo>
                  <a:lnTo>
                    <a:pt x="248" y="45"/>
                  </a:lnTo>
                  <a:lnTo>
                    <a:pt x="251" y="49"/>
                  </a:lnTo>
                  <a:lnTo>
                    <a:pt x="255" y="45"/>
                  </a:lnTo>
                  <a:lnTo>
                    <a:pt x="259" y="49"/>
                  </a:lnTo>
                  <a:lnTo>
                    <a:pt x="262" y="49"/>
                  </a:lnTo>
                  <a:lnTo>
                    <a:pt x="266" y="49"/>
                  </a:lnTo>
                  <a:lnTo>
                    <a:pt x="266" y="52"/>
                  </a:lnTo>
                  <a:lnTo>
                    <a:pt x="270" y="52"/>
                  </a:lnTo>
                  <a:lnTo>
                    <a:pt x="270" y="56"/>
                  </a:lnTo>
                  <a:lnTo>
                    <a:pt x="266" y="60"/>
                  </a:lnTo>
                  <a:lnTo>
                    <a:pt x="262" y="60"/>
                  </a:lnTo>
                  <a:lnTo>
                    <a:pt x="262" y="67"/>
                  </a:lnTo>
                  <a:lnTo>
                    <a:pt x="266" y="71"/>
                  </a:lnTo>
                  <a:lnTo>
                    <a:pt x="270" y="75"/>
                  </a:lnTo>
                  <a:lnTo>
                    <a:pt x="266" y="78"/>
                  </a:lnTo>
                  <a:lnTo>
                    <a:pt x="266" y="82"/>
                  </a:lnTo>
                  <a:lnTo>
                    <a:pt x="262" y="86"/>
                  </a:lnTo>
                  <a:lnTo>
                    <a:pt x="255" y="86"/>
                  </a:lnTo>
                  <a:lnTo>
                    <a:pt x="251" y="89"/>
                  </a:lnTo>
                  <a:lnTo>
                    <a:pt x="251" y="93"/>
                  </a:lnTo>
                  <a:lnTo>
                    <a:pt x="248" y="97"/>
                  </a:lnTo>
                  <a:lnTo>
                    <a:pt x="248" y="101"/>
                  </a:lnTo>
                  <a:lnTo>
                    <a:pt x="248" y="97"/>
                  </a:lnTo>
                  <a:lnTo>
                    <a:pt x="244" y="97"/>
                  </a:lnTo>
                  <a:lnTo>
                    <a:pt x="240" y="101"/>
                  </a:lnTo>
                  <a:lnTo>
                    <a:pt x="237" y="101"/>
                  </a:lnTo>
                  <a:lnTo>
                    <a:pt x="233" y="101"/>
                  </a:lnTo>
                  <a:lnTo>
                    <a:pt x="233" y="104"/>
                  </a:lnTo>
                  <a:lnTo>
                    <a:pt x="229" y="104"/>
                  </a:lnTo>
                  <a:lnTo>
                    <a:pt x="225" y="104"/>
                  </a:lnTo>
                  <a:lnTo>
                    <a:pt x="222" y="108"/>
                  </a:lnTo>
                  <a:lnTo>
                    <a:pt x="222" y="108"/>
                  </a:lnTo>
                  <a:lnTo>
                    <a:pt x="218" y="108"/>
                  </a:lnTo>
                  <a:lnTo>
                    <a:pt x="218" y="112"/>
                  </a:lnTo>
                  <a:lnTo>
                    <a:pt x="211" y="108"/>
                  </a:lnTo>
                  <a:lnTo>
                    <a:pt x="207" y="112"/>
                  </a:lnTo>
                  <a:lnTo>
                    <a:pt x="207" y="112"/>
                  </a:lnTo>
                  <a:lnTo>
                    <a:pt x="203" y="108"/>
                  </a:lnTo>
                  <a:lnTo>
                    <a:pt x="203" y="108"/>
                  </a:lnTo>
                  <a:lnTo>
                    <a:pt x="203" y="112"/>
                  </a:lnTo>
                  <a:lnTo>
                    <a:pt x="207" y="112"/>
                  </a:lnTo>
                  <a:lnTo>
                    <a:pt x="203" y="115"/>
                  </a:lnTo>
                  <a:lnTo>
                    <a:pt x="203" y="119"/>
                  </a:lnTo>
                  <a:lnTo>
                    <a:pt x="199" y="119"/>
                  </a:lnTo>
                  <a:lnTo>
                    <a:pt x="199" y="119"/>
                  </a:lnTo>
                  <a:lnTo>
                    <a:pt x="199" y="119"/>
                  </a:lnTo>
                  <a:lnTo>
                    <a:pt x="203" y="115"/>
                  </a:lnTo>
                  <a:lnTo>
                    <a:pt x="203" y="112"/>
                  </a:lnTo>
                  <a:lnTo>
                    <a:pt x="199" y="112"/>
                  </a:lnTo>
                  <a:lnTo>
                    <a:pt x="199" y="112"/>
                  </a:lnTo>
                  <a:lnTo>
                    <a:pt x="196" y="119"/>
                  </a:lnTo>
                  <a:lnTo>
                    <a:pt x="192" y="119"/>
                  </a:lnTo>
                  <a:lnTo>
                    <a:pt x="192" y="119"/>
                  </a:lnTo>
                  <a:lnTo>
                    <a:pt x="188" y="119"/>
                  </a:lnTo>
                  <a:lnTo>
                    <a:pt x="185" y="119"/>
                  </a:lnTo>
                  <a:lnTo>
                    <a:pt x="185" y="119"/>
                  </a:lnTo>
                  <a:lnTo>
                    <a:pt x="181" y="119"/>
                  </a:lnTo>
                  <a:lnTo>
                    <a:pt x="181" y="123"/>
                  </a:lnTo>
                  <a:lnTo>
                    <a:pt x="181" y="123"/>
                  </a:lnTo>
                  <a:lnTo>
                    <a:pt x="188" y="123"/>
                  </a:lnTo>
                  <a:lnTo>
                    <a:pt x="188" y="123"/>
                  </a:lnTo>
                  <a:lnTo>
                    <a:pt x="192" y="126"/>
                  </a:lnTo>
                  <a:lnTo>
                    <a:pt x="192" y="126"/>
                  </a:lnTo>
                  <a:lnTo>
                    <a:pt x="196" y="126"/>
                  </a:lnTo>
                  <a:lnTo>
                    <a:pt x="192" y="126"/>
                  </a:lnTo>
                  <a:lnTo>
                    <a:pt x="192" y="130"/>
                  </a:lnTo>
                  <a:lnTo>
                    <a:pt x="196" y="130"/>
                  </a:lnTo>
                  <a:lnTo>
                    <a:pt x="196" y="130"/>
                  </a:lnTo>
                  <a:lnTo>
                    <a:pt x="196" y="130"/>
                  </a:lnTo>
                  <a:lnTo>
                    <a:pt x="196" y="130"/>
                  </a:lnTo>
                  <a:lnTo>
                    <a:pt x="199" y="130"/>
                  </a:lnTo>
                  <a:lnTo>
                    <a:pt x="199" y="134"/>
                  </a:lnTo>
                  <a:lnTo>
                    <a:pt x="203" y="134"/>
                  </a:lnTo>
                  <a:lnTo>
                    <a:pt x="207" y="138"/>
                  </a:lnTo>
                  <a:lnTo>
                    <a:pt x="207" y="134"/>
                  </a:lnTo>
                  <a:lnTo>
                    <a:pt x="203" y="130"/>
                  </a:lnTo>
                  <a:lnTo>
                    <a:pt x="196" y="123"/>
                  </a:lnTo>
                  <a:lnTo>
                    <a:pt x="196" y="119"/>
                  </a:lnTo>
                  <a:lnTo>
                    <a:pt x="196" y="119"/>
                  </a:lnTo>
                  <a:lnTo>
                    <a:pt x="199" y="123"/>
                  </a:lnTo>
                  <a:lnTo>
                    <a:pt x="199" y="126"/>
                  </a:lnTo>
                  <a:lnTo>
                    <a:pt x="207" y="134"/>
                  </a:lnTo>
                  <a:lnTo>
                    <a:pt x="211" y="134"/>
                  </a:lnTo>
                  <a:lnTo>
                    <a:pt x="211" y="134"/>
                  </a:lnTo>
                  <a:lnTo>
                    <a:pt x="214" y="134"/>
                  </a:lnTo>
                  <a:lnTo>
                    <a:pt x="218" y="134"/>
                  </a:lnTo>
                  <a:lnTo>
                    <a:pt x="218" y="130"/>
                  </a:lnTo>
                  <a:lnTo>
                    <a:pt x="222" y="130"/>
                  </a:lnTo>
                  <a:lnTo>
                    <a:pt x="229" y="130"/>
                  </a:lnTo>
                  <a:lnTo>
                    <a:pt x="225" y="134"/>
                  </a:lnTo>
                  <a:lnTo>
                    <a:pt x="225" y="134"/>
                  </a:lnTo>
                  <a:lnTo>
                    <a:pt x="225" y="138"/>
                  </a:lnTo>
                  <a:lnTo>
                    <a:pt x="225" y="138"/>
                  </a:lnTo>
                  <a:lnTo>
                    <a:pt x="218" y="141"/>
                  </a:lnTo>
                  <a:lnTo>
                    <a:pt x="211" y="138"/>
                  </a:lnTo>
                  <a:lnTo>
                    <a:pt x="207" y="141"/>
                  </a:lnTo>
                  <a:lnTo>
                    <a:pt x="207" y="145"/>
                  </a:lnTo>
                  <a:lnTo>
                    <a:pt x="199" y="145"/>
                  </a:lnTo>
                  <a:lnTo>
                    <a:pt x="192" y="149"/>
                  </a:lnTo>
                  <a:lnTo>
                    <a:pt x="188" y="152"/>
                  </a:lnTo>
                  <a:lnTo>
                    <a:pt x="181" y="152"/>
                  </a:lnTo>
                  <a:lnTo>
                    <a:pt x="177" y="149"/>
                  </a:lnTo>
                  <a:lnTo>
                    <a:pt x="177" y="149"/>
                  </a:lnTo>
                  <a:lnTo>
                    <a:pt x="181" y="141"/>
                  </a:lnTo>
                  <a:lnTo>
                    <a:pt x="181" y="141"/>
                  </a:lnTo>
                  <a:lnTo>
                    <a:pt x="177" y="138"/>
                  </a:lnTo>
                  <a:lnTo>
                    <a:pt x="174" y="138"/>
                  </a:lnTo>
                  <a:lnTo>
                    <a:pt x="170" y="134"/>
                  </a:lnTo>
                  <a:lnTo>
                    <a:pt x="166" y="138"/>
                  </a:lnTo>
                  <a:lnTo>
                    <a:pt x="166" y="138"/>
                  </a:lnTo>
                  <a:lnTo>
                    <a:pt x="170" y="130"/>
                  </a:lnTo>
                  <a:lnTo>
                    <a:pt x="174" y="130"/>
                  </a:lnTo>
                  <a:lnTo>
                    <a:pt x="177" y="126"/>
                  </a:lnTo>
                  <a:lnTo>
                    <a:pt x="181" y="126"/>
                  </a:lnTo>
                  <a:lnTo>
                    <a:pt x="177" y="126"/>
                  </a:lnTo>
                  <a:lnTo>
                    <a:pt x="177" y="123"/>
                  </a:lnTo>
                  <a:lnTo>
                    <a:pt x="177" y="119"/>
                  </a:lnTo>
                  <a:lnTo>
                    <a:pt x="174" y="123"/>
                  </a:lnTo>
                  <a:lnTo>
                    <a:pt x="174" y="123"/>
                  </a:lnTo>
                  <a:lnTo>
                    <a:pt x="170" y="119"/>
                  </a:lnTo>
                  <a:lnTo>
                    <a:pt x="166" y="119"/>
                  </a:lnTo>
                  <a:lnTo>
                    <a:pt x="162" y="123"/>
                  </a:lnTo>
                  <a:lnTo>
                    <a:pt x="159" y="119"/>
                  </a:lnTo>
                  <a:lnTo>
                    <a:pt x="155" y="119"/>
                  </a:lnTo>
                  <a:lnTo>
                    <a:pt x="155" y="119"/>
                  </a:lnTo>
                  <a:lnTo>
                    <a:pt x="155" y="119"/>
                  </a:lnTo>
                  <a:lnTo>
                    <a:pt x="155" y="115"/>
                  </a:lnTo>
                  <a:lnTo>
                    <a:pt x="151" y="115"/>
                  </a:lnTo>
                  <a:lnTo>
                    <a:pt x="144" y="115"/>
                  </a:lnTo>
                  <a:lnTo>
                    <a:pt x="144" y="112"/>
                  </a:lnTo>
                  <a:lnTo>
                    <a:pt x="148" y="112"/>
                  </a:lnTo>
                  <a:lnTo>
                    <a:pt x="155" y="112"/>
                  </a:lnTo>
                  <a:lnTo>
                    <a:pt x="155" y="112"/>
                  </a:lnTo>
                  <a:lnTo>
                    <a:pt x="159" y="112"/>
                  </a:lnTo>
                  <a:lnTo>
                    <a:pt x="162" y="112"/>
                  </a:lnTo>
                  <a:lnTo>
                    <a:pt x="155" y="112"/>
                  </a:lnTo>
                  <a:lnTo>
                    <a:pt x="155" y="112"/>
                  </a:lnTo>
                  <a:lnTo>
                    <a:pt x="151" y="108"/>
                  </a:lnTo>
                  <a:lnTo>
                    <a:pt x="151" y="108"/>
                  </a:lnTo>
                  <a:lnTo>
                    <a:pt x="151" y="108"/>
                  </a:lnTo>
                  <a:lnTo>
                    <a:pt x="148" y="112"/>
                  </a:lnTo>
                  <a:lnTo>
                    <a:pt x="144" y="112"/>
                  </a:lnTo>
                  <a:lnTo>
                    <a:pt x="144" y="112"/>
                  </a:lnTo>
                  <a:lnTo>
                    <a:pt x="144" y="108"/>
                  </a:lnTo>
                  <a:lnTo>
                    <a:pt x="140" y="112"/>
                  </a:lnTo>
                  <a:lnTo>
                    <a:pt x="137" y="112"/>
                  </a:lnTo>
                  <a:lnTo>
                    <a:pt x="133" y="115"/>
                  </a:lnTo>
                  <a:lnTo>
                    <a:pt x="133" y="119"/>
                  </a:lnTo>
                  <a:lnTo>
                    <a:pt x="129" y="123"/>
                  </a:lnTo>
                  <a:lnTo>
                    <a:pt x="129" y="123"/>
                  </a:lnTo>
                  <a:lnTo>
                    <a:pt x="129" y="123"/>
                  </a:lnTo>
                  <a:lnTo>
                    <a:pt x="125" y="130"/>
                  </a:lnTo>
                  <a:lnTo>
                    <a:pt x="122" y="130"/>
                  </a:lnTo>
                  <a:lnTo>
                    <a:pt x="122" y="130"/>
                  </a:lnTo>
                  <a:lnTo>
                    <a:pt x="122" y="130"/>
                  </a:lnTo>
                  <a:lnTo>
                    <a:pt x="122" y="134"/>
                  </a:lnTo>
                  <a:lnTo>
                    <a:pt x="122" y="134"/>
                  </a:lnTo>
                  <a:lnTo>
                    <a:pt x="122" y="138"/>
                  </a:lnTo>
                  <a:lnTo>
                    <a:pt x="122" y="138"/>
                  </a:lnTo>
                  <a:lnTo>
                    <a:pt x="118" y="134"/>
                  </a:lnTo>
                  <a:lnTo>
                    <a:pt x="114" y="134"/>
                  </a:lnTo>
                  <a:lnTo>
                    <a:pt x="111" y="138"/>
                  </a:lnTo>
                  <a:lnTo>
                    <a:pt x="103" y="138"/>
                  </a:lnTo>
                  <a:lnTo>
                    <a:pt x="100" y="138"/>
                  </a:lnTo>
                  <a:lnTo>
                    <a:pt x="96" y="134"/>
                  </a:lnTo>
                  <a:lnTo>
                    <a:pt x="100" y="130"/>
                  </a:lnTo>
                  <a:lnTo>
                    <a:pt x="103" y="130"/>
                  </a:lnTo>
                  <a:lnTo>
                    <a:pt x="103" y="130"/>
                  </a:lnTo>
                  <a:lnTo>
                    <a:pt x="107" y="123"/>
                  </a:lnTo>
                  <a:lnTo>
                    <a:pt x="107" y="123"/>
                  </a:lnTo>
                  <a:lnTo>
                    <a:pt x="107" y="119"/>
                  </a:lnTo>
                  <a:lnTo>
                    <a:pt x="107" y="115"/>
                  </a:lnTo>
                  <a:lnTo>
                    <a:pt x="111" y="115"/>
                  </a:lnTo>
                  <a:lnTo>
                    <a:pt x="114" y="112"/>
                  </a:lnTo>
                  <a:lnTo>
                    <a:pt x="118" y="115"/>
                  </a:lnTo>
                  <a:lnTo>
                    <a:pt x="122" y="115"/>
                  </a:lnTo>
                  <a:lnTo>
                    <a:pt x="122" y="115"/>
                  </a:lnTo>
                  <a:lnTo>
                    <a:pt x="122" y="112"/>
                  </a:lnTo>
                  <a:lnTo>
                    <a:pt x="122" y="108"/>
                  </a:lnTo>
                  <a:lnTo>
                    <a:pt x="122" y="104"/>
                  </a:lnTo>
                  <a:lnTo>
                    <a:pt x="118" y="104"/>
                  </a:lnTo>
                  <a:lnTo>
                    <a:pt x="111" y="101"/>
                  </a:lnTo>
                  <a:lnTo>
                    <a:pt x="111" y="97"/>
                  </a:lnTo>
                  <a:lnTo>
                    <a:pt x="107" y="97"/>
                  </a:lnTo>
                  <a:lnTo>
                    <a:pt x="107" y="93"/>
                  </a:lnTo>
                  <a:lnTo>
                    <a:pt x="107" y="89"/>
                  </a:lnTo>
                  <a:lnTo>
                    <a:pt x="103" y="86"/>
                  </a:lnTo>
                  <a:lnTo>
                    <a:pt x="100" y="82"/>
                  </a:lnTo>
                  <a:lnTo>
                    <a:pt x="96" y="82"/>
                  </a:lnTo>
                  <a:lnTo>
                    <a:pt x="96" y="82"/>
                  </a:lnTo>
                  <a:lnTo>
                    <a:pt x="92" y="82"/>
                  </a:lnTo>
                  <a:lnTo>
                    <a:pt x="85" y="78"/>
                  </a:lnTo>
                  <a:lnTo>
                    <a:pt x="81" y="78"/>
                  </a:lnTo>
                  <a:lnTo>
                    <a:pt x="77" y="75"/>
                  </a:lnTo>
                  <a:lnTo>
                    <a:pt x="77" y="75"/>
                  </a:lnTo>
                  <a:lnTo>
                    <a:pt x="74" y="75"/>
                  </a:lnTo>
                  <a:lnTo>
                    <a:pt x="74" y="78"/>
                  </a:lnTo>
                  <a:lnTo>
                    <a:pt x="70" y="75"/>
                  </a:lnTo>
                  <a:lnTo>
                    <a:pt x="70" y="78"/>
                  </a:lnTo>
                  <a:lnTo>
                    <a:pt x="66" y="75"/>
                  </a:lnTo>
                  <a:lnTo>
                    <a:pt x="66" y="78"/>
                  </a:lnTo>
                  <a:lnTo>
                    <a:pt x="66" y="82"/>
                  </a:lnTo>
                  <a:lnTo>
                    <a:pt x="66" y="86"/>
                  </a:lnTo>
                  <a:lnTo>
                    <a:pt x="62" y="86"/>
                  </a:lnTo>
                  <a:lnTo>
                    <a:pt x="59" y="89"/>
                  </a:lnTo>
                  <a:lnTo>
                    <a:pt x="48" y="89"/>
                  </a:lnTo>
                  <a:lnTo>
                    <a:pt x="44" y="93"/>
                  </a:lnTo>
                  <a:lnTo>
                    <a:pt x="44" y="93"/>
                  </a:lnTo>
                  <a:lnTo>
                    <a:pt x="37" y="93"/>
                  </a:lnTo>
                  <a:lnTo>
                    <a:pt x="33" y="93"/>
                  </a:lnTo>
                  <a:lnTo>
                    <a:pt x="33" y="89"/>
                  </a:lnTo>
                  <a:lnTo>
                    <a:pt x="29" y="89"/>
                  </a:lnTo>
                  <a:lnTo>
                    <a:pt x="22" y="89"/>
                  </a:lnTo>
                  <a:lnTo>
                    <a:pt x="18" y="86"/>
                  </a:lnTo>
                  <a:lnTo>
                    <a:pt x="14" y="86"/>
                  </a:lnTo>
                  <a:lnTo>
                    <a:pt x="11" y="86"/>
                  </a:lnTo>
                  <a:lnTo>
                    <a:pt x="7" y="86"/>
                  </a:lnTo>
                  <a:lnTo>
                    <a:pt x="7" y="86"/>
                  </a:lnTo>
                  <a:lnTo>
                    <a:pt x="3" y="82"/>
                  </a:lnTo>
                  <a:lnTo>
                    <a:pt x="0" y="78"/>
                  </a:lnTo>
                  <a:lnTo>
                    <a:pt x="0" y="78"/>
                  </a:lnTo>
                  <a:lnTo>
                    <a:pt x="0" y="75"/>
                  </a:lnTo>
                  <a:lnTo>
                    <a:pt x="3" y="67"/>
                  </a:lnTo>
                  <a:lnTo>
                    <a:pt x="7" y="67"/>
                  </a:lnTo>
                  <a:lnTo>
                    <a:pt x="7" y="63"/>
                  </a:lnTo>
                  <a:lnTo>
                    <a:pt x="7" y="60"/>
                  </a:lnTo>
                  <a:lnTo>
                    <a:pt x="18" y="49"/>
                  </a:lnTo>
                  <a:lnTo>
                    <a:pt x="18" y="45"/>
                  </a:lnTo>
                  <a:lnTo>
                    <a:pt x="22" y="41"/>
                  </a:lnTo>
                  <a:lnTo>
                    <a:pt x="25" y="41"/>
                  </a:lnTo>
                  <a:lnTo>
                    <a:pt x="25" y="37"/>
                  </a:lnTo>
                  <a:lnTo>
                    <a:pt x="22" y="34"/>
                  </a:lnTo>
                  <a:lnTo>
                    <a:pt x="22" y="34"/>
                  </a:lnTo>
                  <a:lnTo>
                    <a:pt x="25" y="30"/>
                  </a:lnTo>
                  <a:lnTo>
                    <a:pt x="22" y="30"/>
                  </a:lnTo>
                  <a:lnTo>
                    <a:pt x="18" y="26"/>
                  </a:lnTo>
                  <a:lnTo>
                    <a:pt x="18" y="23"/>
                  </a:lnTo>
                  <a:lnTo>
                    <a:pt x="18" y="15"/>
                  </a:lnTo>
                  <a:lnTo>
                    <a:pt x="18"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5" name="Freeform 46"/>
            <p:cNvSpPr/>
            <p:nvPr/>
          </p:nvSpPr>
          <p:spPr bwMode="auto">
            <a:xfrm>
              <a:off x="5675646" y="2897527"/>
              <a:ext cx="100317" cy="102999"/>
            </a:xfrm>
            <a:custGeom>
              <a:avLst/>
              <a:gdLst>
                <a:gd name="T0" fmla="*/ 0 w 56"/>
                <a:gd name="T1" fmla="*/ 11 h 59"/>
                <a:gd name="T2" fmla="*/ 0 w 56"/>
                <a:gd name="T3" fmla="*/ 7 h 59"/>
                <a:gd name="T4" fmla="*/ 0 w 56"/>
                <a:gd name="T5" fmla="*/ 3 h 59"/>
                <a:gd name="T6" fmla="*/ 0 w 56"/>
                <a:gd name="T7" fmla="*/ 0 h 59"/>
                <a:gd name="T8" fmla="*/ 4 w 56"/>
                <a:gd name="T9" fmla="*/ 3 h 59"/>
                <a:gd name="T10" fmla="*/ 4 w 56"/>
                <a:gd name="T11" fmla="*/ 0 h 59"/>
                <a:gd name="T12" fmla="*/ 8 w 56"/>
                <a:gd name="T13" fmla="*/ 3 h 59"/>
                <a:gd name="T14" fmla="*/ 8 w 56"/>
                <a:gd name="T15" fmla="*/ 0 h 59"/>
                <a:gd name="T16" fmla="*/ 11 w 56"/>
                <a:gd name="T17" fmla="*/ 0 h 59"/>
                <a:gd name="T18" fmla="*/ 11 w 56"/>
                <a:gd name="T19" fmla="*/ 0 h 59"/>
                <a:gd name="T20" fmla="*/ 15 w 56"/>
                <a:gd name="T21" fmla="*/ 3 h 59"/>
                <a:gd name="T22" fmla="*/ 19 w 56"/>
                <a:gd name="T23" fmla="*/ 3 h 59"/>
                <a:gd name="T24" fmla="*/ 26 w 56"/>
                <a:gd name="T25" fmla="*/ 7 h 59"/>
                <a:gd name="T26" fmla="*/ 30 w 56"/>
                <a:gd name="T27" fmla="*/ 7 h 59"/>
                <a:gd name="T28" fmla="*/ 30 w 56"/>
                <a:gd name="T29" fmla="*/ 7 h 59"/>
                <a:gd name="T30" fmla="*/ 34 w 56"/>
                <a:gd name="T31" fmla="*/ 7 h 59"/>
                <a:gd name="T32" fmla="*/ 37 w 56"/>
                <a:gd name="T33" fmla="*/ 11 h 59"/>
                <a:gd name="T34" fmla="*/ 41 w 56"/>
                <a:gd name="T35" fmla="*/ 14 h 59"/>
                <a:gd name="T36" fmla="*/ 41 w 56"/>
                <a:gd name="T37" fmla="*/ 18 h 59"/>
                <a:gd name="T38" fmla="*/ 41 w 56"/>
                <a:gd name="T39" fmla="*/ 22 h 59"/>
                <a:gd name="T40" fmla="*/ 45 w 56"/>
                <a:gd name="T41" fmla="*/ 22 h 59"/>
                <a:gd name="T42" fmla="*/ 45 w 56"/>
                <a:gd name="T43" fmla="*/ 26 h 59"/>
                <a:gd name="T44" fmla="*/ 52 w 56"/>
                <a:gd name="T45" fmla="*/ 29 h 59"/>
                <a:gd name="T46" fmla="*/ 56 w 56"/>
                <a:gd name="T47" fmla="*/ 29 h 59"/>
                <a:gd name="T48" fmla="*/ 56 w 56"/>
                <a:gd name="T49" fmla="*/ 33 h 59"/>
                <a:gd name="T50" fmla="*/ 56 w 56"/>
                <a:gd name="T51" fmla="*/ 37 h 59"/>
                <a:gd name="T52" fmla="*/ 56 w 56"/>
                <a:gd name="T53" fmla="*/ 40 h 59"/>
                <a:gd name="T54" fmla="*/ 56 w 56"/>
                <a:gd name="T55" fmla="*/ 40 h 59"/>
                <a:gd name="T56" fmla="*/ 52 w 56"/>
                <a:gd name="T57" fmla="*/ 40 h 59"/>
                <a:gd name="T58" fmla="*/ 48 w 56"/>
                <a:gd name="T59" fmla="*/ 37 h 59"/>
                <a:gd name="T60" fmla="*/ 45 w 56"/>
                <a:gd name="T61" fmla="*/ 40 h 59"/>
                <a:gd name="T62" fmla="*/ 41 w 56"/>
                <a:gd name="T63" fmla="*/ 40 h 59"/>
                <a:gd name="T64" fmla="*/ 41 w 56"/>
                <a:gd name="T65" fmla="*/ 44 h 59"/>
                <a:gd name="T66" fmla="*/ 41 w 56"/>
                <a:gd name="T67" fmla="*/ 48 h 59"/>
                <a:gd name="T68" fmla="*/ 41 w 56"/>
                <a:gd name="T69" fmla="*/ 48 h 59"/>
                <a:gd name="T70" fmla="*/ 37 w 56"/>
                <a:gd name="T71" fmla="*/ 55 h 59"/>
                <a:gd name="T72" fmla="*/ 37 w 56"/>
                <a:gd name="T73" fmla="*/ 55 h 59"/>
                <a:gd name="T74" fmla="*/ 34 w 56"/>
                <a:gd name="T75" fmla="*/ 55 h 59"/>
                <a:gd name="T76" fmla="*/ 30 w 56"/>
                <a:gd name="T77" fmla="*/ 59 h 59"/>
                <a:gd name="T78" fmla="*/ 30 w 56"/>
                <a:gd name="T79" fmla="*/ 55 h 59"/>
                <a:gd name="T80" fmla="*/ 30 w 56"/>
                <a:gd name="T81" fmla="*/ 51 h 59"/>
                <a:gd name="T82" fmla="*/ 30 w 56"/>
                <a:gd name="T83" fmla="*/ 40 h 59"/>
                <a:gd name="T84" fmla="*/ 26 w 56"/>
                <a:gd name="T85" fmla="*/ 33 h 59"/>
                <a:gd name="T86" fmla="*/ 26 w 56"/>
                <a:gd name="T87" fmla="*/ 29 h 59"/>
                <a:gd name="T88" fmla="*/ 15 w 56"/>
                <a:gd name="T89" fmla="*/ 26 h 59"/>
                <a:gd name="T90" fmla="*/ 15 w 56"/>
                <a:gd name="T91" fmla="*/ 22 h 59"/>
                <a:gd name="T92" fmla="*/ 11 w 56"/>
                <a:gd name="T93" fmla="*/ 14 h 59"/>
                <a:gd name="T94" fmla="*/ 8 w 56"/>
                <a:gd name="T95" fmla="*/ 11 h 59"/>
                <a:gd name="T96" fmla="*/ 0 w 56"/>
                <a:gd name="T97" fmla="*/ 11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56" h="59">
                  <a:moveTo>
                    <a:pt x="0" y="11"/>
                  </a:moveTo>
                  <a:lnTo>
                    <a:pt x="0" y="7"/>
                  </a:lnTo>
                  <a:lnTo>
                    <a:pt x="0" y="3"/>
                  </a:lnTo>
                  <a:lnTo>
                    <a:pt x="0" y="0"/>
                  </a:lnTo>
                  <a:lnTo>
                    <a:pt x="4" y="3"/>
                  </a:lnTo>
                  <a:lnTo>
                    <a:pt x="4" y="0"/>
                  </a:lnTo>
                  <a:lnTo>
                    <a:pt x="8" y="3"/>
                  </a:lnTo>
                  <a:lnTo>
                    <a:pt x="8" y="0"/>
                  </a:lnTo>
                  <a:lnTo>
                    <a:pt x="11" y="0"/>
                  </a:lnTo>
                  <a:lnTo>
                    <a:pt x="11" y="0"/>
                  </a:lnTo>
                  <a:lnTo>
                    <a:pt x="15" y="3"/>
                  </a:lnTo>
                  <a:lnTo>
                    <a:pt x="19" y="3"/>
                  </a:lnTo>
                  <a:lnTo>
                    <a:pt x="26" y="7"/>
                  </a:lnTo>
                  <a:lnTo>
                    <a:pt x="30" y="7"/>
                  </a:lnTo>
                  <a:lnTo>
                    <a:pt x="30" y="7"/>
                  </a:lnTo>
                  <a:lnTo>
                    <a:pt x="34" y="7"/>
                  </a:lnTo>
                  <a:lnTo>
                    <a:pt x="37" y="11"/>
                  </a:lnTo>
                  <a:lnTo>
                    <a:pt x="41" y="14"/>
                  </a:lnTo>
                  <a:lnTo>
                    <a:pt x="41" y="18"/>
                  </a:lnTo>
                  <a:lnTo>
                    <a:pt x="41" y="22"/>
                  </a:lnTo>
                  <a:lnTo>
                    <a:pt x="45" y="22"/>
                  </a:lnTo>
                  <a:lnTo>
                    <a:pt x="45" y="26"/>
                  </a:lnTo>
                  <a:lnTo>
                    <a:pt x="52" y="29"/>
                  </a:lnTo>
                  <a:lnTo>
                    <a:pt x="56" y="29"/>
                  </a:lnTo>
                  <a:lnTo>
                    <a:pt x="56" y="33"/>
                  </a:lnTo>
                  <a:lnTo>
                    <a:pt x="56" y="37"/>
                  </a:lnTo>
                  <a:lnTo>
                    <a:pt x="56" y="40"/>
                  </a:lnTo>
                  <a:lnTo>
                    <a:pt x="56" y="40"/>
                  </a:lnTo>
                  <a:lnTo>
                    <a:pt x="52" y="40"/>
                  </a:lnTo>
                  <a:lnTo>
                    <a:pt x="48" y="37"/>
                  </a:lnTo>
                  <a:lnTo>
                    <a:pt x="45" y="40"/>
                  </a:lnTo>
                  <a:lnTo>
                    <a:pt x="41" y="40"/>
                  </a:lnTo>
                  <a:lnTo>
                    <a:pt x="41" y="44"/>
                  </a:lnTo>
                  <a:lnTo>
                    <a:pt x="41" y="48"/>
                  </a:lnTo>
                  <a:lnTo>
                    <a:pt x="41" y="48"/>
                  </a:lnTo>
                  <a:lnTo>
                    <a:pt x="37" y="55"/>
                  </a:lnTo>
                  <a:lnTo>
                    <a:pt x="37" y="55"/>
                  </a:lnTo>
                  <a:lnTo>
                    <a:pt x="34" y="55"/>
                  </a:lnTo>
                  <a:lnTo>
                    <a:pt x="30" y="59"/>
                  </a:lnTo>
                  <a:lnTo>
                    <a:pt x="30" y="55"/>
                  </a:lnTo>
                  <a:lnTo>
                    <a:pt x="30" y="51"/>
                  </a:lnTo>
                  <a:lnTo>
                    <a:pt x="30" y="40"/>
                  </a:lnTo>
                  <a:lnTo>
                    <a:pt x="26" y="33"/>
                  </a:lnTo>
                  <a:lnTo>
                    <a:pt x="26" y="29"/>
                  </a:lnTo>
                  <a:lnTo>
                    <a:pt x="15" y="26"/>
                  </a:lnTo>
                  <a:lnTo>
                    <a:pt x="15" y="22"/>
                  </a:lnTo>
                  <a:lnTo>
                    <a:pt x="11" y="14"/>
                  </a:lnTo>
                  <a:lnTo>
                    <a:pt x="8" y="11"/>
                  </a:lnTo>
                  <a:lnTo>
                    <a:pt x="0"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6" name="Freeform 47"/>
            <p:cNvSpPr/>
            <p:nvPr/>
          </p:nvSpPr>
          <p:spPr bwMode="auto">
            <a:xfrm>
              <a:off x="5516212" y="2916731"/>
              <a:ext cx="259751" cy="141404"/>
            </a:xfrm>
            <a:custGeom>
              <a:avLst/>
              <a:gdLst>
                <a:gd name="T0" fmla="*/ 34 w 145"/>
                <a:gd name="T1" fmla="*/ 0 h 81"/>
                <a:gd name="T2" fmla="*/ 41 w 145"/>
                <a:gd name="T3" fmla="*/ 0 h 81"/>
                <a:gd name="T4" fmla="*/ 52 w 145"/>
                <a:gd name="T5" fmla="*/ 3 h 81"/>
                <a:gd name="T6" fmla="*/ 56 w 145"/>
                <a:gd name="T7" fmla="*/ 7 h 81"/>
                <a:gd name="T8" fmla="*/ 67 w 145"/>
                <a:gd name="T9" fmla="*/ 7 h 81"/>
                <a:gd name="T10" fmla="*/ 71 w 145"/>
                <a:gd name="T11" fmla="*/ 3 h 81"/>
                <a:gd name="T12" fmla="*/ 85 w 145"/>
                <a:gd name="T13" fmla="*/ 0 h 81"/>
                <a:gd name="T14" fmla="*/ 100 w 145"/>
                <a:gd name="T15" fmla="*/ 3 h 81"/>
                <a:gd name="T16" fmla="*/ 104 w 145"/>
                <a:gd name="T17" fmla="*/ 15 h 81"/>
                <a:gd name="T18" fmla="*/ 115 w 145"/>
                <a:gd name="T19" fmla="*/ 22 h 81"/>
                <a:gd name="T20" fmla="*/ 119 w 145"/>
                <a:gd name="T21" fmla="*/ 40 h 81"/>
                <a:gd name="T22" fmla="*/ 123 w 145"/>
                <a:gd name="T23" fmla="*/ 52 h 81"/>
                <a:gd name="T24" fmla="*/ 134 w 145"/>
                <a:gd name="T25" fmla="*/ 52 h 81"/>
                <a:gd name="T26" fmla="*/ 141 w 145"/>
                <a:gd name="T27" fmla="*/ 48 h 81"/>
                <a:gd name="T28" fmla="*/ 141 w 145"/>
                <a:gd name="T29" fmla="*/ 52 h 81"/>
                <a:gd name="T30" fmla="*/ 145 w 145"/>
                <a:gd name="T31" fmla="*/ 55 h 81"/>
                <a:gd name="T32" fmla="*/ 137 w 145"/>
                <a:gd name="T33" fmla="*/ 59 h 81"/>
                <a:gd name="T34" fmla="*/ 130 w 145"/>
                <a:gd name="T35" fmla="*/ 63 h 81"/>
                <a:gd name="T36" fmla="*/ 130 w 145"/>
                <a:gd name="T37" fmla="*/ 70 h 81"/>
                <a:gd name="T38" fmla="*/ 130 w 145"/>
                <a:gd name="T39" fmla="*/ 74 h 81"/>
                <a:gd name="T40" fmla="*/ 126 w 145"/>
                <a:gd name="T41" fmla="*/ 78 h 81"/>
                <a:gd name="T42" fmla="*/ 123 w 145"/>
                <a:gd name="T43" fmla="*/ 74 h 81"/>
                <a:gd name="T44" fmla="*/ 115 w 145"/>
                <a:gd name="T45" fmla="*/ 74 h 81"/>
                <a:gd name="T46" fmla="*/ 104 w 145"/>
                <a:gd name="T47" fmla="*/ 74 h 81"/>
                <a:gd name="T48" fmla="*/ 93 w 145"/>
                <a:gd name="T49" fmla="*/ 78 h 81"/>
                <a:gd name="T50" fmla="*/ 85 w 145"/>
                <a:gd name="T51" fmla="*/ 81 h 81"/>
                <a:gd name="T52" fmla="*/ 78 w 145"/>
                <a:gd name="T53" fmla="*/ 81 h 81"/>
                <a:gd name="T54" fmla="*/ 71 w 145"/>
                <a:gd name="T55" fmla="*/ 81 h 81"/>
                <a:gd name="T56" fmla="*/ 67 w 145"/>
                <a:gd name="T57" fmla="*/ 81 h 81"/>
                <a:gd name="T58" fmla="*/ 56 w 145"/>
                <a:gd name="T59" fmla="*/ 81 h 81"/>
                <a:gd name="T60" fmla="*/ 52 w 145"/>
                <a:gd name="T61" fmla="*/ 78 h 81"/>
                <a:gd name="T62" fmla="*/ 45 w 145"/>
                <a:gd name="T63" fmla="*/ 81 h 81"/>
                <a:gd name="T64" fmla="*/ 45 w 145"/>
                <a:gd name="T65" fmla="*/ 78 h 81"/>
                <a:gd name="T66" fmla="*/ 41 w 145"/>
                <a:gd name="T67" fmla="*/ 74 h 81"/>
                <a:gd name="T68" fmla="*/ 37 w 145"/>
                <a:gd name="T69" fmla="*/ 70 h 81"/>
                <a:gd name="T70" fmla="*/ 37 w 145"/>
                <a:gd name="T71" fmla="*/ 63 h 81"/>
                <a:gd name="T72" fmla="*/ 30 w 145"/>
                <a:gd name="T73" fmla="*/ 66 h 81"/>
                <a:gd name="T74" fmla="*/ 23 w 145"/>
                <a:gd name="T75" fmla="*/ 66 h 81"/>
                <a:gd name="T76" fmla="*/ 15 w 145"/>
                <a:gd name="T77" fmla="*/ 63 h 81"/>
                <a:gd name="T78" fmla="*/ 19 w 145"/>
                <a:gd name="T79" fmla="*/ 55 h 81"/>
                <a:gd name="T80" fmla="*/ 8 w 145"/>
                <a:gd name="T81" fmla="*/ 52 h 81"/>
                <a:gd name="T82" fmla="*/ 4 w 145"/>
                <a:gd name="T83" fmla="*/ 44 h 81"/>
                <a:gd name="T84" fmla="*/ 0 w 145"/>
                <a:gd name="T85" fmla="*/ 40 h 81"/>
                <a:gd name="T86" fmla="*/ 4 w 145"/>
                <a:gd name="T87" fmla="*/ 37 h 81"/>
                <a:gd name="T88" fmla="*/ 11 w 145"/>
                <a:gd name="T89" fmla="*/ 33 h 81"/>
                <a:gd name="T90" fmla="*/ 15 w 145"/>
                <a:gd name="T91" fmla="*/ 29 h 81"/>
                <a:gd name="T92" fmla="*/ 23 w 145"/>
                <a:gd name="T93" fmla="*/ 11 h 81"/>
                <a:gd name="T94" fmla="*/ 30 w 145"/>
                <a:gd name="T95" fmla="*/ 7 h 81"/>
                <a:gd name="T96" fmla="*/ 30 w 145"/>
                <a:gd name="T97" fmla="*/ 0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45" h="81">
                  <a:moveTo>
                    <a:pt x="30" y="0"/>
                  </a:moveTo>
                  <a:lnTo>
                    <a:pt x="34" y="0"/>
                  </a:lnTo>
                  <a:lnTo>
                    <a:pt x="37" y="0"/>
                  </a:lnTo>
                  <a:lnTo>
                    <a:pt x="41" y="0"/>
                  </a:lnTo>
                  <a:lnTo>
                    <a:pt x="45" y="3"/>
                  </a:lnTo>
                  <a:lnTo>
                    <a:pt x="52" y="3"/>
                  </a:lnTo>
                  <a:lnTo>
                    <a:pt x="56" y="3"/>
                  </a:lnTo>
                  <a:lnTo>
                    <a:pt x="56" y="7"/>
                  </a:lnTo>
                  <a:lnTo>
                    <a:pt x="60" y="7"/>
                  </a:lnTo>
                  <a:lnTo>
                    <a:pt x="67" y="7"/>
                  </a:lnTo>
                  <a:lnTo>
                    <a:pt x="67" y="7"/>
                  </a:lnTo>
                  <a:lnTo>
                    <a:pt x="71" y="3"/>
                  </a:lnTo>
                  <a:lnTo>
                    <a:pt x="82" y="3"/>
                  </a:lnTo>
                  <a:lnTo>
                    <a:pt x="85" y="0"/>
                  </a:lnTo>
                  <a:lnTo>
                    <a:pt x="97" y="0"/>
                  </a:lnTo>
                  <a:lnTo>
                    <a:pt x="100" y="3"/>
                  </a:lnTo>
                  <a:lnTo>
                    <a:pt x="104" y="11"/>
                  </a:lnTo>
                  <a:lnTo>
                    <a:pt x="104" y="15"/>
                  </a:lnTo>
                  <a:lnTo>
                    <a:pt x="115" y="18"/>
                  </a:lnTo>
                  <a:lnTo>
                    <a:pt x="115" y="22"/>
                  </a:lnTo>
                  <a:lnTo>
                    <a:pt x="119" y="29"/>
                  </a:lnTo>
                  <a:lnTo>
                    <a:pt x="119" y="40"/>
                  </a:lnTo>
                  <a:lnTo>
                    <a:pt x="119" y="44"/>
                  </a:lnTo>
                  <a:lnTo>
                    <a:pt x="123" y="52"/>
                  </a:lnTo>
                  <a:lnTo>
                    <a:pt x="126" y="52"/>
                  </a:lnTo>
                  <a:lnTo>
                    <a:pt x="134" y="52"/>
                  </a:lnTo>
                  <a:lnTo>
                    <a:pt x="137" y="48"/>
                  </a:lnTo>
                  <a:lnTo>
                    <a:pt x="141" y="48"/>
                  </a:lnTo>
                  <a:lnTo>
                    <a:pt x="145" y="52"/>
                  </a:lnTo>
                  <a:lnTo>
                    <a:pt x="141" y="52"/>
                  </a:lnTo>
                  <a:lnTo>
                    <a:pt x="145" y="55"/>
                  </a:lnTo>
                  <a:lnTo>
                    <a:pt x="145" y="55"/>
                  </a:lnTo>
                  <a:lnTo>
                    <a:pt x="141" y="59"/>
                  </a:lnTo>
                  <a:lnTo>
                    <a:pt x="137" y="59"/>
                  </a:lnTo>
                  <a:lnTo>
                    <a:pt x="134" y="63"/>
                  </a:lnTo>
                  <a:lnTo>
                    <a:pt x="130" y="63"/>
                  </a:lnTo>
                  <a:lnTo>
                    <a:pt x="130" y="66"/>
                  </a:lnTo>
                  <a:lnTo>
                    <a:pt x="130" y="70"/>
                  </a:lnTo>
                  <a:lnTo>
                    <a:pt x="130" y="74"/>
                  </a:lnTo>
                  <a:lnTo>
                    <a:pt x="130" y="74"/>
                  </a:lnTo>
                  <a:lnTo>
                    <a:pt x="130" y="78"/>
                  </a:lnTo>
                  <a:lnTo>
                    <a:pt x="126" y="78"/>
                  </a:lnTo>
                  <a:lnTo>
                    <a:pt x="126" y="78"/>
                  </a:lnTo>
                  <a:lnTo>
                    <a:pt x="123" y="74"/>
                  </a:lnTo>
                  <a:lnTo>
                    <a:pt x="119" y="78"/>
                  </a:lnTo>
                  <a:lnTo>
                    <a:pt x="115" y="74"/>
                  </a:lnTo>
                  <a:lnTo>
                    <a:pt x="111" y="74"/>
                  </a:lnTo>
                  <a:lnTo>
                    <a:pt x="104" y="74"/>
                  </a:lnTo>
                  <a:lnTo>
                    <a:pt x="100" y="74"/>
                  </a:lnTo>
                  <a:lnTo>
                    <a:pt x="93" y="78"/>
                  </a:lnTo>
                  <a:lnTo>
                    <a:pt x="89" y="78"/>
                  </a:lnTo>
                  <a:lnTo>
                    <a:pt x="85" y="81"/>
                  </a:lnTo>
                  <a:lnTo>
                    <a:pt x="85" y="81"/>
                  </a:lnTo>
                  <a:lnTo>
                    <a:pt x="78" y="81"/>
                  </a:lnTo>
                  <a:lnTo>
                    <a:pt x="74" y="81"/>
                  </a:lnTo>
                  <a:lnTo>
                    <a:pt x="71" y="81"/>
                  </a:lnTo>
                  <a:lnTo>
                    <a:pt x="71" y="81"/>
                  </a:lnTo>
                  <a:lnTo>
                    <a:pt x="67" y="81"/>
                  </a:lnTo>
                  <a:lnTo>
                    <a:pt x="60" y="81"/>
                  </a:lnTo>
                  <a:lnTo>
                    <a:pt x="56" y="81"/>
                  </a:lnTo>
                  <a:lnTo>
                    <a:pt x="52" y="81"/>
                  </a:lnTo>
                  <a:lnTo>
                    <a:pt x="52" y="78"/>
                  </a:lnTo>
                  <a:lnTo>
                    <a:pt x="48" y="78"/>
                  </a:lnTo>
                  <a:lnTo>
                    <a:pt x="45" y="81"/>
                  </a:lnTo>
                  <a:lnTo>
                    <a:pt x="41" y="78"/>
                  </a:lnTo>
                  <a:lnTo>
                    <a:pt x="45" y="78"/>
                  </a:lnTo>
                  <a:lnTo>
                    <a:pt x="45" y="74"/>
                  </a:lnTo>
                  <a:lnTo>
                    <a:pt x="41" y="74"/>
                  </a:lnTo>
                  <a:lnTo>
                    <a:pt x="37" y="74"/>
                  </a:lnTo>
                  <a:lnTo>
                    <a:pt x="37" y="70"/>
                  </a:lnTo>
                  <a:lnTo>
                    <a:pt x="34" y="66"/>
                  </a:lnTo>
                  <a:lnTo>
                    <a:pt x="37" y="63"/>
                  </a:lnTo>
                  <a:lnTo>
                    <a:pt x="34" y="63"/>
                  </a:lnTo>
                  <a:lnTo>
                    <a:pt x="30" y="66"/>
                  </a:lnTo>
                  <a:lnTo>
                    <a:pt x="26" y="66"/>
                  </a:lnTo>
                  <a:lnTo>
                    <a:pt x="23" y="66"/>
                  </a:lnTo>
                  <a:lnTo>
                    <a:pt x="23" y="63"/>
                  </a:lnTo>
                  <a:lnTo>
                    <a:pt x="15" y="63"/>
                  </a:lnTo>
                  <a:lnTo>
                    <a:pt x="15" y="59"/>
                  </a:lnTo>
                  <a:lnTo>
                    <a:pt x="19" y="55"/>
                  </a:lnTo>
                  <a:lnTo>
                    <a:pt x="15" y="55"/>
                  </a:lnTo>
                  <a:lnTo>
                    <a:pt x="8" y="52"/>
                  </a:lnTo>
                  <a:lnTo>
                    <a:pt x="8" y="48"/>
                  </a:lnTo>
                  <a:lnTo>
                    <a:pt x="4" y="44"/>
                  </a:lnTo>
                  <a:lnTo>
                    <a:pt x="0" y="40"/>
                  </a:lnTo>
                  <a:lnTo>
                    <a:pt x="0" y="40"/>
                  </a:lnTo>
                  <a:lnTo>
                    <a:pt x="4" y="37"/>
                  </a:lnTo>
                  <a:lnTo>
                    <a:pt x="4" y="37"/>
                  </a:lnTo>
                  <a:lnTo>
                    <a:pt x="8" y="33"/>
                  </a:lnTo>
                  <a:lnTo>
                    <a:pt x="11" y="33"/>
                  </a:lnTo>
                  <a:lnTo>
                    <a:pt x="15" y="33"/>
                  </a:lnTo>
                  <a:lnTo>
                    <a:pt x="15" y="29"/>
                  </a:lnTo>
                  <a:lnTo>
                    <a:pt x="19" y="22"/>
                  </a:lnTo>
                  <a:lnTo>
                    <a:pt x="23" y="11"/>
                  </a:lnTo>
                  <a:lnTo>
                    <a:pt x="26" y="7"/>
                  </a:lnTo>
                  <a:lnTo>
                    <a:pt x="30" y="7"/>
                  </a:lnTo>
                  <a:lnTo>
                    <a:pt x="34" y="3"/>
                  </a:lnTo>
                  <a:lnTo>
                    <a:pt x="3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7" name="Freeform 48"/>
            <p:cNvSpPr/>
            <p:nvPr/>
          </p:nvSpPr>
          <p:spPr bwMode="auto">
            <a:xfrm>
              <a:off x="5403356" y="2902766"/>
              <a:ext cx="173765" cy="97760"/>
            </a:xfrm>
            <a:custGeom>
              <a:avLst/>
              <a:gdLst>
                <a:gd name="T0" fmla="*/ 63 w 97"/>
                <a:gd name="T1" fmla="*/ 48 h 56"/>
                <a:gd name="T2" fmla="*/ 67 w 97"/>
                <a:gd name="T3" fmla="*/ 45 h 56"/>
                <a:gd name="T4" fmla="*/ 67 w 97"/>
                <a:gd name="T5" fmla="*/ 45 h 56"/>
                <a:gd name="T6" fmla="*/ 71 w 97"/>
                <a:gd name="T7" fmla="*/ 41 h 56"/>
                <a:gd name="T8" fmla="*/ 74 w 97"/>
                <a:gd name="T9" fmla="*/ 41 h 56"/>
                <a:gd name="T10" fmla="*/ 78 w 97"/>
                <a:gd name="T11" fmla="*/ 41 h 56"/>
                <a:gd name="T12" fmla="*/ 78 w 97"/>
                <a:gd name="T13" fmla="*/ 37 h 56"/>
                <a:gd name="T14" fmla="*/ 82 w 97"/>
                <a:gd name="T15" fmla="*/ 30 h 56"/>
                <a:gd name="T16" fmla="*/ 86 w 97"/>
                <a:gd name="T17" fmla="*/ 19 h 56"/>
                <a:gd name="T18" fmla="*/ 89 w 97"/>
                <a:gd name="T19" fmla="*/ 15 h 56"/>
                <a:gd name="T20" fmla="*/ 93 w 97"/>
                <a:gd name="T21" fmla="*/ 15 h 56"/>
                <a:gd name="T22" fmla="*/ 97 w 97"/>
                <a:gd name="T23" fmla="*/ 11 h 56"/>
                <a:gd name="T24" fmla="*/ 93 w 97"/>
                <a:gd name="T25" fmla="*/ 8 h 56"/>
                <a:gd name="T26" fmla="*/ 89 w 97"/>
                <a:gd name="T27" fmla="*/ 4 h 56"/>
                <a:gd name="T28" fmla="*/ 86 w 97"/>
                <a:gd name="T29" fmla="*/ 0 h 56"/>
                <a:gd name="T30" fmla="*/ 82 w 97"/>
                <a:gd name="T31" fmla="*/ 4 h 56"/>
                <a:gd name="T32" fmla="*/ 78 w 97"/>
                <a:gd name="T33" fmla="*/ 0 h 56"/>
                <a:gd name="T34" fmla="*/ 71 w 97"/>
                <a:gd name="T35" fmla="*/ 4 h 56"/>
                <a:gd name="T36" fmla="*/ 67 w 97"/>
                <a:gd name="T37" fmla="*/ 0 h 56"/>
                <a:gd name="T38" fmla="*/ 60 w 97"/>
                <a:gd name="T39" fmla="*/ 0 h 56"/>
                <a:gd name="T40" fmla="*/ 60 w 97"/>
                <a:gd name="T41" fmla="*/ 4 h 56"/>
                <a:gd name="T42" fmla="*/ 56 w 97"/>
                <a:gd name="T43" fmla="*/ 8 h 56"/>
                <a:gd name="T44" fmla="*/ 56 w 97"/>
                <a:gd name="T45" fmla="*/ 11 h 56"/>
                <a:gd name="T46" fmla="*/ 49 w 97"/>
                <a:gd name="T47" fmla="*/ 8 h 56"/>
                <a:gd name="T48" fmla="*/ 45 w 97"/>
                <a:gd name="T49" fmla="*/ 11 h 56"/>
                <a:gd name="T50" fmla="*/ 41 w 97"/>
                <a:gd name="T51" fmla="*/ 11 h 56"/>
                <a:gd name="T52" fmla="*/ 41 w 97"/>
                <a:gd name="T53" fmla="*/ 15 h 56"/>
                <a:gd name="T54" fmla="*/ 30 w 97"/>
                <a:gd name="T55" fmla="*/ 15 h 56"/>
                <a:gd name="T56" fmla="*/ 26 w 97"/>
                <a:gd name="T57" fmla="*/ 19 h 56"/>
                <a:gd name="T58" fmla="*/ 19 w 97"/>
                <a:gd name="T59" fmla="*/ 15 h 56"/>
                <a:gd name="T60" fmla="*/ 8 w 97"/>
                <a:gd name="T61" fmla="*/ 11 h 56"/>
                <a:gd name="T62" fmla="*/ 8 w 97"/>
                <a:gd name="T63" fmla="*/ 11 h 56"/>
                <a:gd name="T64" fmla="*/ 8 w 97"/>
                <a:gd name="T65" fmla="*/ 15 h 56"/>
                <a:gd name="T66" fmla="*/ 8 w 97"/>
                <a:gd name="T67" fmla="*/ 19 h 56"/>
                <a:gd name="T68" fmla="*/ 0 w 97"/>
                <a:gd name="T69" fmla="*/ 19 h 56"/>
                <a:gd name="T70" fmla="*/ 0 w 97"/>
                <a:gd name="T71" fmla="*/ 19 h 56"/>
                <a:gd name="T72" fmla="*/ 4 w 97"/>
                <a:gd name="T73" fmla="*/ 23 h 56"/>
                <a:gd name="T74" fmla="*/ 4 w 97"/>
                <a:gd name="T75" fmla="*/ 26 h 56"/>
                <a:gd name="T76" fmla="*/ 4 w 97"/>
                <a:gd name="T77" fmla="*/ 30 h 56"/>
                <a:gd name="T78" fmla="*/ 4 w 97"/>
                <a:gd name="T79" fmla="*/ 30 h 56"/>
                <a:gd name="T80" fmla="*/ 0 w 97"/>
                <a:gd name="T81" fmla="*/ 34 h 56"/>
                <a:gd name="T82" fmla="*/ 0 w 97"/>
                <a:gd name="T83" fmla="*/ 34 h 56"/>
                <a:gd name="T84" fmla="*/ 4 w 97"/>
                <a:gd name="T85" fmla="*/ 37 h 56"/>
                <a:gd name="T86" fmla="*/ 4 w 97"/>
                <a:gd name="T87" fmla="*/ 45 h 56"/>
                <a:gd name="T88" fmla="*/ 8 w 97"/>
                <a:gd name="T89" fmla="*/ 45 h 56"/>
                <a:gd name="T90" fmla="*/ 15 w 97"/>
                <a:gd name="T91" fmla="*/ 48 h 56"/>
                <a:gd name="T92" fmla="*/ 19 w 97"/>
                <a:gd name="T93" fmla="*/ 52 h 56"/>
                <a:gd name="T94" fmla="*/ 23 w 97"/>
                <a:gd name="T95" fmla="*/ 52 h 56"/>
                <a:gd name="T96" fmla="*/ 30 w 97"/>
                <a:gd name="T97" fmla="*/ 56 h 56"/>
                <a:gd name="T98" fmla="*/ 37 w 97"/>
                <a:gd name="T99" fmla="*/ 56 h 56"/>
                <a:gd name="T100" fmla="*/ 37 w 97"/>
                <a:gd name="T101" fmla="*/ 52 h 56"/>
                <a:gd name="T102" fmla="*/ 41 w 97"/>
                <a:gd name="T103" fmla="*/ 56 h 56"/>
                <a:gd name="T104" fmla="*/ 41 w 97"/>
                <a:gd name="T105" fmla="*/ 52 h 56"/>
                <a:gd name="T106" fmla="*/ 45 w 97"/>
                <a:gd name="T107" fmla="*/ 52 h 56"/>
                <a:gd name="T108" fmla="*/ 49 w 97"/>
                <a:gd name="T109" fmla="*/ 52 h 56"/>
                <a:gd name="T110" fmla="*/ 49 w 97"/>
                <a:gd name="T111" fmla="*/ 48 h 56"/>
                <a:gd name="T112" fmla="*/ 52 w 97"/>
                <a:gd name="T113" fmla="*/ 45 h 56"/>
                <a:gd name="T114" fmla="*/ 56 w 97"/>
                <a:gd name="T115" fmla="*/ 48 h 56"/>
                <a:gd name="T116" fmla="*/ 60 w 97"/>
                <a:gd name="T117" fmla="*/ 48 h 56"/>
                <a:gd name="T118" fmla="*/ 63 w 97"/>
                <a:gd name="T119" fmla="*/ 48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97" h="56">
                  <a:moveTo>
                    <a:pt x="63" y="48"/>
                  </a:moveTo>
                  <a:lnTo>
                    <a:pt x="67" y="45"/>
                  </a:lnTo>
                  <a:lnTo>
                    <a:pt x="67" y="45"/>
                  </a:lnTo>
                  <a:lnTo>
                    <a:pt x="71" y="41"/>
                  </a:lnTo>
                  <a:lnTo>
                    <a:pt x="74" y="41"/>
                  </a:lnTo>
                  <a:lnTo>
                    <a:pt x="78" y="41"/>
                  </a:lnTo>
                  <a:lnTo>
                    <a:pt x="78" y="37"/>
                  </a:lnTo>
                  <a:lnTo>
                    <a:pt x="82" y="30"/>
                  </a:lnTo>
                  <a:lnTo>
                    <a:pt x="86" y="19"/>
                  </a:lnTo>
                  <a:lnTo>
                    <a:pt x="89" y="15"/>
                  </a:lnTo>
                  <a:lnTo>
                    <a:pt x="93" y="15"/>
                  </a:lnTo>
                  <a:lnTo>
                    <a:pt x="97" y="11"/>
                  </a:lnTo>
                  <a:lnTo>
                    <a:pt x="93" y="8"/>
                  </a:lnTo>
                  <a:lnTo>
                    <a:pt x="89" y="4"/>
                  </a:lnTo>
                  <a:lnTo>
                    <a:pt x="86" y="0"/>
                  </a:lnTo>
                  <a:lnTo>
                    <a:pt x="82" y="4"/>
                  </a:lnTo>
                  <a:lnTo>
                    <a:pt x="78" y="0"/>
                  </a:lnTo>
                  <a:lnTo>
                    <a:pt x="71" y="4"/>
                  </a:lnTo>
                  <a:lnTo>
                    <a:pt x="67" y="0"/>
                  </a:lnTo>
                  <a:lnTo>
                    <a:pt x="60" y="0"/>
                  </a:lnTo>
                  <a:lnTo>
                    <a:pt x="60" y="4"/>
                  </a:lnTo>
                  <a:lnTo>
                    <a:pt x="56" y="8"/>
                  </a:lnTo>
                  <a:lnTo>
                    <a:pt x="56" y="11"/>
                  </a:lnTo>
                  <a:lnTo>
                    <a:pt x="49" y="8"/>
                  </a:lnTo>
                  <a:lnTo>
                    <a:pt x="45" y="11"/>
                  </a:lnTo>
                  <a:lnTo>
                    <a:pt x="41" y="11"/>
                  </a:lnTo>
                  <a:lnTo>
                    <a:pt x="41" y="15"/>
                  </a:lnTo>
                  <a:lnTo>
                    <a:pt x="30" y="15"/>
                  </a:lnTo>
                  <a:lnTo>
                    <a:pt x="26" y="19"/>
                  </a:lnTo>
                  <a:lnTo>
                    <a:pt x="19" y="15"/>
                  </a:lnTo>
                  <a:lnTo>
                    <a:pt x="8" y="11"/>
                  </a:lnTo>
                  <a:lnTo>
                    <a:pt x="8" y="11"/>
                  </a:lnTo>
                  <a:lnTo>
                    <a:pt x="8" y="15"/>
                  </a:lnTo>
                  <a:lnTo>
                    <a:pt x="8" y="19"/>
                  </a:lnTo>
                  <a:lnTo>
                    <a:pt x="0" y="19"/>
                  </a:lnTo>
                  <a:lnTo>
                    <a:pt x="0" y="19"/>
                  </a:lnTo>
                  <a:lnTo>
                    <a:pt x="4" y="23"/>
                  </a:lnTo>
                  <a:lnTo>
                    <a:pt x="4" y="26"/>
                  </a:lnTo>
                  <a:lnTo>
                    <a:pt x="4" y="30"/>
                  </a:lnTo>
                  <a:lnTo>
                    <a:pt x="4" y="30"/>
                  </a:lnTo>
                  <a:lnTo>
                    <a:pt x="0" y="34"/>
                  </a:lnTo>
                  <a:lnTo>
                    <a:pt x="0" y="34"/>
                  </a:lnTo>
                  <a:lnTo>
                    <a:pt x="4" y="37"/>
                  </a:lnTo>
                  <a:lnTo>
                    <a:pt x="4" y="45"/>
                  </a:lnTo>
                  <a:lnTo>
                    <a:pt x="8" y="45"/>
                  </a:lnTo>
                  <a:lnTo>
                    <a:pt x="15" y="48"/>
                  </a:lnTo>
                  <a:lnTo>
                    <a:pt x="19" y="52"/>
                  </a:lnTo>
                  <a:lnTo>
                    <a:pt x="23" y="52"/>
                  </a:lnTo>
                  <a:lnTo>
                    <a:pt x="30" y="56"/>
                  </a:lnTo>
                  <a:lnTo>
                    <a:pt x="37" y="56"/>
                  </a:lnTo>
                  <a:lnTo>
                    <a:pt x="37" y="52"/>
                  </a:lnTo>
                  <a:lnTo>
                    <a:pt x="41" y="56"/>
                  </a:lnTo>
                  <a:lnTo>
                    <a:pt x="41" y="52"/>
                  </a:lnTo>
                  <a:lnTo>
                    <a:pt x="45" y="52"/>
                  </a:lnTo>
                  <a:lnTo>
                    <a:pt x="49" y="52"/>
                  </a:lnTo>
                  <a:lnTo>
                    <a:pt x="49" y="48"/>
                  </a:lnTo>
                  <a:lnTo>
                    <a:pt x="52" y="45"/>
                  </a:lnTo>
                  <a:lnTo>
                    <a:pt x="56" y="48"/>
                  </a:lnTo>
                  <a:lnTo>
                    <a:pt x="60" y="48"/>
                  </a:lnTo>
                  <a:lnTo>
                    <a:pt x="63"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8" name="Freeform 49"/>
            <p:cNvSpPr/>
            <p:nvPr/>
          </p:nvSpPr>
          <p:spPr bwMode="auto">
            <a:xfrm>
              <a:off x="5417687" y="2876579"/>
              <a:ext cx="145103" cy="59354"/>
            </a:xfrm>
            <a:custGeom>
              <a:avLst/>
              <a:gdLst>
                <a:gd name="T0" fmla="*/ 0 w 81"/>
                <a:gd name="T1" fmla="*/ 26 h 34"/>
                <a:gd name="T2" fmla="*/ 11 w 81"/>
                <a:gd name="T3" fmla="*/ 30 h 34"/>
                <a:gd name="T4" fmla="*/ 18 w 81"/>
                <a:gd name="T5" fmla="*/ 34 h 34"/>
                <a:gd name="T6" fmla="*/ 22 w 81"/>
                <a:gd name="T7" fmla="*/ 30 h 34"/>
                <a:gd name="T8" fmla="*/ 33 w 81"/>
                <a:gd name="T9" fmla="*/ 30 h 34"/>
                <a:gd name="T10" fmla="*/ 33 w 81"/>
                <a:gd name="T11" fmla="*/ 26 h 34"/>
                <a:gd name="T12" fmla="*/ 37 w 81"/>
                <a:gd name="T13" fmla="*/ 26 h 34"/>
                <a:gd name="T14" fmla="*/ 41 w 81"/>
                <a:gd name="T15" fmla="*/ 23 h 34"/>
                <a:gd name="T16" fmla="*/ 48 w 81"/>
                <a:gd name="T17" fmla="*/ 26 h 34"/>
                <a:gd name="T18" fmla="*/ 48 w 81"/>
                <a:gd name="T19" fmla="*/ 23 h 34"/>
                <a:gd name="T20" fmla="*/ 52 w 81"/>
                <a:gd name="T21" fmla="*/ 19 h 34"/>
                <a:gd name="T22" fmla="*/ 52 w 81"/>
                <a:gd name="T23" fmla="*/ 15 h 34"/>
                <a:gd name="T24" fmla="*/ 59 w 81"/>
                <a:gd name="T25" fmla="*/ 15 h 34"/>
                <a:gd name="T26" fmla="*/ 63 w 81"/>
                <a:gd name="T27" fmla="*/ 19 h 34"/>
                <a:gd name="T28" fmla="*/ 70 w 81"/>
                <a:gd name="T29" fmla="*/ 15 h 34"/>
                <a:gd name="T30" fmla="*/ 74 w 81"/>
                <a:gd name="T31" fmla="*/ 19 h 34"/>
                <a:gd name="T32" fmla="*/ 78 w 81"/>
                <a:gd name="T33" fmla="*/ 15 h 34"/>
                <a:gd name="T34" fmla="*/ 78 w 81"/>
                <a:gd name="T35" fmla="*/ 12 h 34"/>
                <a:gd name="T36" fmla="*/ 81 w 81"/>
                <a:gd name="T37" fmla="*/ 4 h 34"/>
                <a:gd name="T38" fmla="*/ 81 w 81"/>
                <a:gd name="T39" fmla="*/ 4 h 34"/>
                <a:gd name="T40" fmla="*/ 74 w 81"/>
                <a:gd name="T41" fmla="*/ 0 h 34"/>
                <a:gd name="T42" fmla="*/ 70 w 81"/>
                <a:gd name="T43" fmla="*/ 0 h 34"/>
                <a:gd name="T44" fmla="*/ 66 w 81"/>
                <a:gd name="T45" fmla="*/ 0 h 34"/>
                <a:gd name="T46" fmla="*/ 63 w 81"/>
                <a:gd name="T47" fmla="*/ 0 h 34"/>
                <a:gd name="T48" fmla="*/ 63 w 81"/>
                <a:gd name="T49" fmla="*/ 0 h 34"/>
                <a:gd name="T50" fmla="*/ 59 w 81"/>
                <a:gd name="T51" fmla="*/ 0 h 34"/>
                <a:gd name="T52" fmla="*/ 59 w 81"/>
                <a:gd name="T53" fmla="*/ 0 h 34"/>
                <a:gd name="T54" fmla="*/ 52 w 81"/>
                <a:gd name="T55" fmla="*/ 0 h 34"/>
                <a:gd name="T56" fmla="*/ 52 w 81"/>
                <a:gd name="T57" fmla="*/ 0 h 34"/>
                <a:gd name="T58" fmla="*/ 48 w 81"/>
                <a:gd name="T59" fmla="*/ 0 h 34"/>
                <a:gd name="T60" fmla="*/ 48 w 81"/>
                <a:gd name="T61" fmla="*/ 4 h 34"/>
                <a:gd name="T62" fmla="*/ 44 w 81"/>
                <a:gd name="T63" fmla="*/ 4 h 34"/>
                <a:gd name="T64" fmla="*/ 41 w 81"/>
                <a:gd name="T65" fmla="*/ 4 h 34"/>
                <a:gd name="T66" fmla="*/ 41 w 81"/>
                <a:gd name="T67" fmla="*/ 4 h 34"/>
                <a:gd name="T68" fmla="*/ 33 w 81"/>
                <a:gd name="T69" fmla="*/ 4 h 34"/>
                <a:gd name="T70" fmla="*/ 29 w 81"/>
                <a:gd name="T71" fmla="*/ 4 h 34"/>
                <a:gd name="T72" fmla="*/ 26 w 81"/>
                <a:gd name="T73" fmla="*/ 8 h 34"/>
                <a:gd name="T74" fmla="*/ 22 w 81"/>
                <a:gd name="T75" fmla="*/ 12 h 34"/>
                <a:gd name="T76" fmla="*/ 15 w 81"/>
                <a:gd name="T77" fmla="*/ 12 h 34"/>
                <a:gd name="T78" fmla="*/ 11 w 81"/>
                <a:gd name="T79" fmla="*/ 12 h 34"/>
                <a:gd name="T80" fmla="*/ 7 w 81"/>
                <a:gd name="T81" fmla="*/ 12 h 34"/>
                <a:gd name="T82" fmla="*/ 3 w 81"/>
                <a:gd name="T83" fmla="*/ 12 h 34"/>
                <a:gd name="T84" fmla="*/ 0 w 81"/>
                <a:gd name="T85" fmla="*/ 15 h 34"/>
                <a:gd name="T86" fmla="*/ 0 w 81"/>
                <a:gd name="T87" fmla="*/ 15 h 34"/>
                <a:gd name="T88" fmla="*/ 0 w 81"/>
                <a:gd name="T89" fmla="*/ 19 h 34"/>
                <a:gd name="T90" fmla="*/ 0 w 81"/>
                <a:gd name="T91" fmla="*/ 26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1" h="34">
                  <a:moveTo>
                    <a:pt x="0" y="26"/>
                  </a:moveTo>
                  <a:lnTo>
                    <a:pt x="11" y="30"/>
                  </a:lnTo>
                  <a:lnTo>
                    <a:pt x="18" y="34"/>
                  </a:lnTo>
                  <a:lnTo>
                    <a:pt x="22" y="30"/>
                  </a:lnTo>
                  <a:lnTo>
                    <a:pt x="33" y="30"/>
                  </a:lnTo>
                  <a:lnTo>
                    <a:pt x="33" y="26"/>
                  </a:lnTo>
                  <a:lnTo>
                    <a:pt x="37" y="26"/>
                  </a:lnTo>
                  <a:lnTo>
                    <a:pt x="41" y="23"/>
                  </a:lnTo>
                  <a:lnTo>
                    <a:pt x="48" y="26"/>
                  </a:lnTo>
                  <a:lnTo>
                    <a:pt x="48" y="23"/>
                  </a:lnTo>
                  <a:lnTo>
                    <a:pt x="52" y="19"/>
                  </a:lnTo>
                  <a:lnTo>
                    <a:pt x="52" y="15"/>
                  </a:lnTo>
                  <a:lnTo>
                    <a:pt x="59" y="15"/>
                  </a:lnTo>
                  <a:lnTo>
                    <a:pt x="63" y="19"/>
                  </a:lnTo>
                  <a:lnTo>
                    <a:pt x="70" y="15"/>
                  </a:lnTo>
                  <a:lnTo>
                    <a:pt x="74" y="19"/>
                  </a:lnTo>
                  <a:lnTo>
                    <a:pt x="78" y="15"/>
                  </a:lnTo>
                  <a:lnTo>
                    <a:pt x="78" y="12"/>
                  </a:lnTo>
                  <a:lnTo>
                    <a:pt x="81" y="4"/>
                  </a:lnTo>
                  <a:lnTo>
                    <a:pt x="81" y="4"/>
                  </a:lnTo>
                  <a:lnTo>
                    <a:pt x="74" y="0"/>
                  </a:lnTo>
                  <a:lnTo>
                    <a:pt x="70" y="0"/>
                  </a:lnTo>
                  <a:lnTo>
                    <a:pt x="66" y="0"/>
                  </a:lnTo>
                  <a:lnTo>
                    <a:pt x="63" y="0"/>
                  </a:lnTo>
                  <a:lnTo>
                    <a:pt x="63" y="0"/>
                  </a:lnTo>
                  <a:lnTo>
                    <a:pt x="59" y="0"/>
                  </a:lnTo>
                  <a:lnTo>
                    <a:pt x="59" y="0"/>
                  </a:lnTo>
                  <a:lnTo>
                    <a:pt x="52" y="0"/>
                  </a:lnTo>
                  <a:lnTo>
                    <a:pt x="52" y="0"/>
                  </a:lnTo>
                  <a:lnTo>
                    <a:pt x="48" y="0"/>
                  </a:lnTo>
                  <a:lnTo>
                    <a:pt x="48" y="4"/>
                  </a:lnTo>
                  <a:lnTo>
                    <a:pt x="44" y="4"/>
                  </a:lnTo>
                  <a:lnTo>
                    <a:pt x="41" y="4"/>
                  </a:lnTo>
                  <a:lnTo>
                    <a:pt x="41" y="4"/>
                  </a:lnTo>
                  <a:lnTo>
                    <a:pt x="33" y="4"/>
                  </a:lnTo>
                  <a:lnTo>
                    <a:pt x="29" y="4"/>
                  </a:lnTo>
                  <a:lnTo>
                    <a:pt x="26" y="8"/>
                  </a:lnTo>
                  <a:lnTo>
                    <a:pt x="22" y="12"/>
                  </a:lnTo>
                  <a:lnTo>
                    <a:pt x="15" y="12"/>
                  </a:lnTo>
                  <a:lnTo>
                    <a:pt x="11" y="12"/>
                  </a:lnTo>
                  <a:lnTo>
                    <a:pt x="7" y="12"/>
                  </a:lnTo>
                  <a:lnTo>
                    <a:pt x="3" y="12"/>
                  </a:lnTo>
                  <a:lnTo>
                    <a:pt x="0" y="15"/>
                  </a:lnTo>
                  <a:lnTo>
                    <a:pt x="0" y="15"/>
                  </a:lnTo>
                  <a:lnTo>
                    <a:pt x="0" y="19"/>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9" name="Freeform 50"/>
            <p:cNvSpPr/>
            <p:nvPr/>
          </p:nvSpPr>
          <p:spPr bwMode="auto">
            <a:xfrm>
              <a:off x="5577118" y="3045915"/>
              <a:ext cx="171973" cy="90778"/>
            </a:xfrm>
            <a:custGeom>
              <a:avLst/>
              <a:gdLst>
                <a:gd name="T0" fmla="*/ 7 w 96"/>
                <a:gd name="T1" fmla="*/ 0 h 52"/>
                <a:gd name="T2" fmla="*/ 11 w 96"/>
                <a:gd name="T3" fmla="*/ 4 h 52"/>
                <a:gd name="T4" fmla="*/ 11 w 96"/>
                <a:gd name="T5" fmla="*/ 7 h 52"/>
                <a:gd name="T6" fmla="*/ 18 w 96"/>
                <a:gd name="T7" fmla="*/ 4 h 52"/>
                <a:gd name="T8" fmla="*/ 22 w 96"/>
                <a:gd name="T9" fmla="*/ 7 h 52"/>
                <a:gd name="T10" fmla="*/ 33 w 96"/>
                <a:gd name="T11" fmla="*/ 7 h 52"/>
                <a:gd name="T12" fmla="*/ 37 w 96"/>
                <a:gd name="T13" fmla="*/ 7 h 52"/>
                <a:gd name="T14" fmla="*/ 44 w 96"/>
                <a:gd name="T15" fmla="*/ 7 h 52"/>
                <a:gd name="T16" fmla="*/ 51 w 96"/>
                <a:gd name="T17" fmla="*/ 7 h 52"/>
                <a:gd name="T18" fmla="*/ 59 w 96"/>
                <a:gd name="T19" fmla="*/ 4 h 52"/>
                <a:gd name="T20" fmla="*/ 70 w 96"/>
                <a:gd name="T21" fmla="*/ 0 h 52"/>
                <a:gd name="T22" fmla="*/ 81 w 96"/>
                <a:gd name="T23" fmla="*/ 0 h 52"/>
                <a:gd name="T24" fmla="*/ 89 w 96"/>
                <a:gd name="T25" fmla="*/ 0 h 52"/>
                <a:gd name="T26" fmla="*/ 92 w 96"/>
                <a:gd name="T27" fmla="*/ 4 h 52"/>
                <a:gd name="T28" fmla="*/ 96 w 96"/>
                <a:gd name="T29" fmla="*/ 7 h 52"/>
                <a:gd name="T30" fmla="*/ 92 w 96"/>
                <a:gd name="T31" fmla="*/ 15 h 52"/>
                <a:gd name="T32" fmla="*/ 85 w 96"/>
                <a:gd name="T33" fmla="*/ 15 h 52"/>
                <a:gd name="T34" fmla="*/ 85 w 96"/>
                <a:gd name="T35" fmla="*/ 26 h 52"/>
                <a:gd name="T36" fmla="*/ 81 w 96"/>
                <a:gd name="T37" fmla="*/ 30 h 52"/>
                <a:gd name="T38" fmla="*/ 89 w 96"/>
                <a:gd name="T39" fmla="*/ 37 h 52"/>
                <a:gd name="T40" fmla="*/ 89 w 96"/>
                <a:gd name="T41" fmla="*/ 41 h 52"/>
                <a:gd name="T42" fmla="*/ 85 w 96"/>
                <a:gd name="T43" fmla="*/ 41 h 52"/>
                <a:gd name="T44" fmla="*/ 74 w 96"/>
                <a:gd name="T45" fmla="*/ 37 h 52"/>
                <a:gd name="T46" fmla="*/ 70 w 96"/>
                <a:gd name="T47" fmla="*/ 41 h 52"/>
                <a:gd name="T48" fmla="*/ 66 w 96"/>
                <a:gd name="T49" fmla="*/ 41 h 52"/>
                <a:gd name="T50" fmla="*/ 63 w 96"/>
                <a:gd name="T51" fmla="*/ 44 h 52"/>
                <a:gd name="T52" fmla="*/ 63 w 96"/>
                <a:gd name="T53" fmla="*/ 52 h 52"/>
                <a:gd name="T54" fmla="*/ 55 w 96"/>
                <a:gd name="T55" fmla="*/ 52 h 52"/>
                <a:gd name="T56" fmla="*/ 48 w 96"/>
                <a:gd name="T57" fmla="*/ 52 h 52"/>
                <a:gd name="T58" fmla="*/ 44 w 96"/>
                <a:gd name="T59" fmla="*/ 52 h 52"/>
                <a:gd name="T60" fmla="*/ 40 w 96"/>
                <a:gd name="T61" fmla="*/ 52 h 52"/>
                <a:gd name="T62" fmla="*/ 29 w 96"/>
                <a:gd name="T63" fmla="*/ 48 h 52"/>
                <a:gd name="T64" fmla="*/ 22 w 96"/>
                <a:gd name="T65" fmla="*/ 52 h 52"/>
                <a:gd name="T66" fmla="*/ 18 w 96"/>
                <a:gd name="T67" fmla="*/ 52 h 52"/>
                <a:gd name="T68" fmla="*/ 14 w 96"/>
                <a:gd name="T69" fmla="*/ 48 h 52"/>
                <a:gd name="T70" fmla="*/ 11 w 96"/>
                <a:gd name="T71" fmla="*/ 41 h 52"/>
                <a:gd name="T72" fmla="*/ 3 w 96"/>
                <a:gd name="T73" fmla="*/ 33 h 52"/>
                <a:gd name="T74" fmla="*/ 3 w 96"/>
                <a:gd name="T75" fmla="*/ 30 h 52"/>
                <a:gd name="T76" fmla="*/ 7 w 96"/>
                <a:gd name="T77" fmla="*/ 22 h 52"/>
                <a:gd name="T78" fmla="*/ 7 w 96"/>
                <a:gd name="T79" fmla="*/ 15 h 52"/>
                <a:gd name="T80" fmla="*/ 0 w 96"/>
                <a:gd name="T81" fmla="*/ 4 h 52"/>
                <a:gd name="T82" fmla="*/ 3 w 96"/>
                <a:gd name="T83" fmla="*/ 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6" h="52">
                  <a:moveTo>
                    <a:pt x="3" y="0"/>
                  </a:moveTo>
                  <a:lnTo>
                    <a:pt x="7" y="0"/>
                  </a:lnTo>
                  <a:lnTo>
                    <a:pt x="11" y="0"/>
                  </a:lnTo>
                  <a:lnTo>
                    <a:pt x="11" y="4"/>
                  </a:lnTo>
                  <a:lnTo>
                    <a:pt x="7" y="4"/>
                  </a:lnTo>
                  <a:lnTo>
                    <a:pt x="11" y="7"/>
                  </a:lnTo>
                  <a:lnTo>
                    <a:pt x="14" y="4"/>
                  </a:lnTo>
                  <a:lnTo>
                    <a:pt x="18" y="4"/>
                  </a:lnTo>
                  <a:lnTo>
                    <a:pt x="18" y="7"/>
                  </a:lnTo>
                  <a:lnTo>
                    <a:pt x="22" y="7"/>
                  </a:lnTo>
                  <a:lnTo>
                    <a:pt x="26" y="7"/>
                  </a:lnTo>
                  <a:lnTo>
                    <a:pt x="33" y="7"/>
                  </a:lnTo>
                  <a:lnTo>
                    <a:pt x="37" y="7"/>
                  </a:lnTo>
                  <a:lnTo>
                    <a:pt x="37" y="7"/>
                  </a:lnTo>
                  <a:lnTo>
                    <a:pt x="40" y="7"/>
                  </a:lnTo>
                  <a:lnTo>
                    <a:pt x="44" y="7"/>
                  </a:lnTo>
                  <a:lnTo>
                    <a:pt x="51" y="7"/>
                  </a:lnTo>
                  <a:lnTo>
                    <a:pt x="51" y="7"/>
                  </a:lnTo>
                  <a:lnTo>
                    <a:pt x="55" y="4"/>
                  </a:lnTo>
                  <a:lnTo>
                    <a:pt x="59" y="4"/>
                  </a:lnTo>
                  <a:lnTo>
                    <a:pt x="66" y="0"/>
                  </a:lnTo>
                  <a:lnTo>
                    <a:pt x="70" y="0"/>
                  </a:lnTo>
                  <a:lnTo>
                    <a:pt x="77" y="0"/>
                  </a:lnTo>
                  <a:lnTo>
                    <a:pt x="81" y="0"/>
                  </a:lnTo>
                  <a:lnTo>
                    <a:pt x="85" y="4"/>
                  </a:lnTo>
                  <a:lnTo>
                    <a:pt x="89" y="0"/>
                  </a:lnTo>
                  <a:lnTo>
                    <a:pt x="92" y="4"/>
                  </a:lnTo>
                  <a:lnTo>
                    <a:pt x="92" y="4"/>
                  </a:lnTo>
                  <a:lnTo>
                    <a:pt x="96" y="4"/>
                  </a:lnTo>
                  <a:lnTo>
                    <a:pt x="96" y="7"/>
                  </a:lnTo>
                  <a:lnTo>
                    <a:pt x="96" y="11"/>
                  </a:lnTo>
                  <a:lnTo>
                    <a:pt x="92" y="15"/>
                  </a:lnTo>
                  <a:lnTo>
                    <a:pt x="92" y="11"/>
                  </a:lnTo>
                  <a:lnTo>
                    <a:pt x="85" y="15"/>
                  </a:lnTo>
                  <a:lnTo>
                    <a:pt x="89" y="22"/>
                  </a:lnTo>
                  <a:lnTo>
                    <a:pt x="85" y="26"/>
                  </a:lnTo>
                  <a:lnTo>
                    <a:pt x="81" y="30"/>
                  </a:lnTo>
                  <a:lnTo>
                    <a:pt x="81" y="30"/>
                  </a:lnTo>
                  <a:lnTo>
                    <a:pt x="85" y="30"/>
                  </a:lnTo>
                  <a:lnTo>
                    <a:pt x="89" y="37"/>
                  </a:lnTo>
                  <a:lnTo>
                    <a:pt x="89" y="37"/>
                  </a:lnTo>
                  <a:lnTo>
                    <a:pt x="89" y="41"/>
                  </a:lnTo>
                  <a:lnTo>
                    <a:pt x="85" y="37"/>
                  </a:lnTo>
                  <a:lnTo>
                    <a:pt x="85" y="41"/>
                  </a:lnTo>
                  <a:lnTo>
                    <a:pt x="81" y="37"/>
                  </a:lnTo>
                  <a:lnTo>
                    <a:pt x="74" y="37"/>
                  </a:lnTo>
                  <a:lnTo>
                    <a:pt x="74" y="37"/>
                  </a:lnTo>
                  <a:lnTo>
                    <a:pt x="70" y="41"/>
                  </a:lnTo>
                  <a:lnTo>
                    <a:pt x="66" y="41"/>
                  </a:lnTo>
                  <a:lnTo>
                    <a:pt x="66" y="41"/>
                  </a:lnTo>
                  <a:lnTo>
                    <a:pt x="66" y="41"/>
                  </a:lnTo>
                  <a:lnTo>
                    <a:pt x="63" y="44"/>
                  </a:lnTo>
                  <a:lnTo>
                    <a:pt x="63" y="48"/>
                  </a:lnTo>
                  <a:lnTo>
                    <a:pt x="63" y="52"/>
                  </a:lnTo>
                  <a:lnTo>
                    <a:pt x="63" y="52"/>
                  </a:lnTo>
                  <a:lnTo>
                    <a:pt x="55" y="52"/>
                  </a:lnTo>
                  <a:lnTo>
                    <a:pt x="51" y="52"/>
                  </a:lnTo>
                  <a:lnTo>
                    <a:pt x="48" y="52"/>
                  </a:lnTo>
                  <a:lnTo>
                    <a:pt x="44" y="52"/>
                  </a:lnTo>
                  <a:lnTo>
                    <a:pt x="44" y="52"/>
                  </a:lnTo>
                  <a:lnTo>
                    <a:pt x="40" y="52"/>
                  </a:lnTo>
                  <a:lnTo>
                    <a:pt x="40" y="52"/>
                  </a:lnTo>
                  <a:lnTo>
                    <a:pt x="33" y="52"/>
                  </a:lnTo>
                  <a:lnTo>
                    <a:pt x="29" y="48"/>
                  </a:lnTo>
                  <a:lnTo>
                    <a:pt x="29" y="52"/>
                  </a:lnTo>
                  <a:lnTo>
                    <a:pt x="22" y="52"/>
                  </a:lnTo>
                  <a:lnTo>
                    <a:pt x="18" y="52"/>
                  </a:lnTo>
                  <a:lnTo>
                    <a:pt x="18" y="52"/>
                  </a:lnTo>
                  <a:lnTo>
                    <a:pt x="18" y="52"/>
                  </a:lnTo>
                  <a:lnTo>
                    <a:pt x="14" y="48"/>
                  </a:lnTo>
                  <a:lnTo>
                    <a:pt x="14" y="44"/>
                  </a:lnTo>
                  <a:lnTo>
                    <a:pt x="11" y="41"/>
                  </a:lnTo>
                  <a:lnTo>
                    <a:pt x="3" y="33"/>
                  </a:lnTo>
                  <a:lnTo>
                    <a:pt x="3" y="33"/>
                  </a:lnTo>
                  <a:lnTo>
                    <a:pt x="7" y="33"/>
                  </a:lnTo>
                  <a:lnTo>
                    <a:pt x="3" y="30"/>
                  </a:lnTo>
                  <a:lnTo>
                    <a:pt x="3" y="26"/>
                  </a:lnTo>
                  <a:lnTo>
                    <a:pt x="7" y="22"/>
                  </a:lnTo>
                  <a:lnTo>
                    <a:pt x="11" y="18"/>
                  </a:lnTo>
                  <a:lnTo>
                    <a:pt x="7" y="15"/>
                  </a:lnTo>
                  <a:lnTo>
                    <a:pt x="3" y="11"/>
                  </a:lnTo>
                  <a:lnTo>
                    <a:pt x="0" y="4"/>
                  </a:lnTo>
                  <a:lnTo>
                    <a:pt x="3" y="0"/>
                  </a:lnTo>
                  <a:lnTo>
                    <a:pt x="3"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0" name="Freeform 51"/>
            <p:cNvSpPr/>
            <p:nvPr/>
          </p:nvSpPr>
          <p:spPr bwMode="auto">
            <a:xfrm>
              <a:off x="5530543" y="3103523"/>
              <a:ext cx="78821" cy="52372"/>
            </a:xfrm>
            <a:custGeom>
              <a:avLst/>
              <a:gdLst>
                <a:gd name="T0" fmla="*/ 29 w 44"/>
                <a:gd name="T1" fmla="*/ 0 h 30"/>
                <a:gd name="T2" fmla="*/ 37 w 44"/>
                <a:gd name="T3" fmla="*/ 8 h 30"/>
                <a:gd name="T4" fmla="*/ 40 w 44"/>
                <a:gd name="T5" fmla="*/ 11 h 30"/>
                <a:gd name="T6" fmla="*/ 40 w 44"/>
                <a:gd name="T7" fmla="*/ 15 h 30"/>
                <a:gd name="T8" fmla="*/ 44 w 44"/>
                <a:gd name="T9" fmla="*/ 19 h 30"/>
                <a:gd name="T10" fmla="*/ 40 w 44"/>
                <a:gd name="T11" fmla="*/ 23 h 30"/>
                <a:gd name="T12" fmla="*/ 37 w 44"/>
                <a:gd name="T13" fmla="*/ 23 h 30"/>
                <a:gd name="T14" fmla="*/ 33 w 44"/>
                <a:gd name="T15" fmla="*/ 23 h 30"/>
                <a:gd name="T16" fmla="*/ 26 w 44"/>
                <a:gd name="T17" fmla="*/ 23 h 30"/>
                <a:gd name="T18" fmla="*/ 22 w 44"/>
                <a:gd name="T19" fmla="*/ 26 h 30"/>
                <a:gd name="T20" fmla="*/ 22 w 44"/>
                <a:gd name="T21" fmla="*/ 26 h 30"/>
                <a:gd name="T22" fmla="*/ 18 w 44"/>
                <a:gd name="T23" fmla="*/ 26 h 30"/>
                <a:gd name="T24" fmla="*/ 11 w 44"/>
                <a:gd name="T25" fmla="*/ 30 h 30"/>
                <a:gd name="T26" fmla="*/ 11 w 44"/>
                <a:gd name="T27" fmla="*/ 30 h 30"/>
                <a:gd name="T28" fmla="*/ 7 w 44"/>
                <a:gd name="T29" fmla="*/ 30 h 30"/>
                <a:gd name="T30" fmla="*/ 7 w 44"/>
                <a:gd name="T31" fmla="*/ 26 h 30"/>
                <a:gd name="T32" fmla="*/ 3 w 44"/>
                <a:gd name="T33" fmla="*/ 23 h 30"/>
                <a:gd name="T34" fmla="*/ 0 w 44"/>
                <a:gd name="T35" fmla="*/ 15 h 30"/>
                <a:gd name="T36" fmla="*/ 3 w 44"/>
                <a:gd name="T37" fmla="*/ 11 h 30"/>
                <a:gd name="T38" fmla="*/ 3 w 44"/>
                <a:gd name="T39" fmla="*/ 11 h 30"/>
                <a:gd name="T40" fmla="*/ 3 w 44"/>
                <a:gd name="T41" fmla="*/ 11 h 30"/>
                <a:gd name="T42" fmla="*/ 3 w 44"/>
                <a:gd name="T43" fmla="*/ 8 h 30"/>
                <a:gd name="T44" fmla="*/ 7 w 44"/>
                <a:gd name="T45" fmla="*/ 4 h 30"/>
                <a:gd name="T46" fmla="*/ 11 w 44"/>
                <a:gd name="T47" fmla="*/ 4 h 30"/>
                <a:gd name="T48" fmla="*/ 15 w 44"/>
                <a:gd name="T49" fmla="*/ 4 h 30"/>
                <a:gd name="T50" fmla="*/ 22 w 44"/>
                <a:gd name="T51" fmla="*/ 0 h 30"/>
                <a:gd name="T52" fmla="*/ 22 w 44"/>
                <a:gd name="T53" fmla="*/ 4 h 30"/>
                <a:gd name="T54" fmla="*/ 29 w 44"/>
                <a:gd name="T55" fmla="*/ 0 h 30"/>
                <a:gd name="T56" fmla="*/ 29 w 44"/>
                <a:gd name="T57" fmla="*/ 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4" h="30">
                  <a:moveTo>
                    <a:pt x="29" y="0"/>
                  </a:moveTo>
                  <a:lnTo>
                    <a:pt x="37" y="8"/>
                  </a:lnTo>
                  <a:lnTo>
                    <a:pt x="40" y="11"/>
                  </a:lnTo>
                  <a:lnTo>
                    <a:pt x="40" y="15"/>
                  </a:lnTo>
                  <a:lnTo>
                    <a:pt x="44" y="19"/>
                  </a:lnTo>
                  <a:lnTo>
                    <a:pt x="40" y="23"/>
                  </a:lnTo>
                  <a:lnTo>
                    <a:pt x="37" y="23"/>
                  </a:lnTo>
                  <a:lnTo>
                    <a:pt x="33" y="23"/>
                  </a:lnTo>
                  <a:lnTo>
                    <a:pt x="26" y="23"/>
                  </a:lnTo>
                  <a:lnTo>
                    <a:pt x="22" y="26"/>
                  </a:lnTo>
                  <a:lnTo>
                    <a:pt x="22" y="26"/>
                  </a:lnTo>
                  <a:lnTo>
                    <a:pt x="18" y="26"/>
                  </a:lnTo>
                  <a:lnTo>
                    <a:pt x="11" y="30"/>
                  </a:lnTo>
                  <a:lnTo>
                    <a:pt x="11" y="30"/>
                  </a:lnTo>
                  <a:lnTo>
                    <a:pt x="7" y="30"/>
                  </a:lnTo>
                  <a:lnTo>
                    <a:pt x="7" y="26"/>
                  </a:lnTo>
                  <a:lnTo>
                    <a:pt x="3" y="23"/>
                  </a:lnTo>
                  <a:lnTo>
                    <a:pt x="0" y="15"/>
                  </a:lnTo>
                  <a:lnTo>
                    <a:pt x="3" y="11"/>
                  </a:lnTo>
                  <a:lnTo>
                    <a:pt x="3" y="11"/>
                  </a:lnTo>
                  <a:lnTo>
                    <a:pt x="3" y="11"/>
                  </a:lnTo>
                  <a:lnTo>
                    <a:pt x="3" y="8"/>
                  </a:lnTo>
                  <a:lnTo>
                    <a:pt x="7" y="4"/>
                  </a:lnTo>
                  <a:lnTo>
                    <a:pt x="11" y="4"/>
                  </a:lnTo>
                  <a:lnTo>
                    <a:pt x="15" y="4"/>
                  </a:lnTo>
                  <a:lnTo>
                    <a:pt x="22" y="0"/>
                  </a:lnTo>
                  <a:lnTo>
                    <a:pt x="22" y="4"/>
                  </a:lnTo>
                  <a:lnTo>
                    <a:pt x="29" y="0"/>
                  </a:lnTo>
                  <a:lnTo>
                    <a:pt x="29"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1" name="Freeform 52"/>
            <p:cNvSpPr/>
            <p:nvPr/>
          </p:nvSpPr>
          <p:spPr bwMode="auto">
            <a:xfrm>
              <a:off x="5496509" y="3098287"/>
              <a:ext cx="53742" cy="89033"/>
            </a:xfrm>
            <a:custGeom>
              <a:avLst/>
              <a:gdLst>
                <a:gd name="T0" fmla="*/ 22 w 30"/>
                <a:gd name="T1" fmla="*/ 14 h 51"/>
                <a:gd name="T2" fmla="*/ 19 w 30"/>
                <a:gd name="T3" fmla="*/ 18 h 51"/>
                <a:gd name="T4" fmla="*/ 22 w 30"/>
                <a:gd name="T5" fmla="*/ 26 h 51"/>
                <a:gd name="T6" fmla="*/ 26 w 30"/>
                <a:gd name="T7" fmla="*/ 29 h 51"/>
                <a:gd name="T8" fmla="*/ 26 w 30"/>
                <a:gd name="T9" fmla="*/ 33 h 51"/>
                <a:gd name="T10" fmla="*/ 30 w 30"/>
                <a:gd name="T11" fmla="*/ 33 h 51"/>
                <a:gd name="T12" fmla="*/ 30 w 30"/>
                <a:gd name="T13" fmla="*/ 37 h 51"/>
                <a:gd name="T14" fmla="*/ 26 w 30"/>
                <a:gd name="T15" fmla="*/ 44 h 51"/>
                <a:gd name="T16" fmla="*/ 19 w 30"/>
                <a:gd name="T17" fmla="*/ 44 h 51"/>
                <a:gd name="T18" fmla="*/ 19 w 30"/>
                <a:gd name="T19" fmla="*/ 48 h 51"/>
                <a:gd name="T20" fmla="*/ 19 w 30"/>
                <a:gd name="T21" fmla="*/ 51 h 51"/>
                <a:gd name="T22" fmla="*/ 15 w 30"/>
                <a:gd name="T23" fmla="*/ 51 h 51"/>
                <a:gd name="T24" fmla="*/ 11 w 30"/>
                <a:gd name="T25" fmla="*/ 51 h 51"/>
                <a:gd name="T26" fmla="*/ 8 w 30"/>
                <a:gd name="T27" fmla="*/ 44 h 51"/>
                <a:gd name="T28" fmla="*/ 4 w 30"/>
                <a:gd name="T29" fmla="*/ 44 h 51"/>
                <a:gd name="T30" fmla="*/ 0 w 30"/>
                <a:gd name="T31" fmla="*/ 44 h 51"/>
                <a:gd name="T32" fmla="*/ 4 w 30"/>
                <a:gd name="T33" fmla="*/ 40 h 51"/>
                <a:gd name="T34" fmla="*/ 0 w 30"/>
                <a:gd name="T35" fmla="*/ 37 h 51"/>
                <a:gd name="T36" fmla="*/ 0 w 30"/>
                <a:gd name="T37" fmla="*/ 33 h 51"/>
                <a:gd name="T38" fmla="*/ 4 w 30"/>
                <a:gd name="T39" fmla="*/ 29 h 51"/>
                <a:gd name="T40" fmla="*/ 0 w 30"/>
                <a:gd name="T41" fmla="*/ 26 h 51"/>
                <a:gd name="T42" fmla="*/ 4 w 30"/>
                <a:gd name="T43" fmla="*/ 18 h 51"/>
                <a:gd name="T44" fmla="*/ 4 w 30"/>
                <a:gd name="T45" fmla="*/ 18 h 51"/>
                <a:gd name="T46" fmla="*/ 4 w 30"/>
                <a:gd name="T47" fmla="*/ 14 h 51"/>
                <a:gd name="T48" fmla="*/ 0 w 30"/>
                <a:gd name="T49" fmla="*/ 14 h 51"/>
                <a:gd name="T50" fmla="*/ 0 w 30"/>
                <a:gd name="T51" fmla="*/ 7 h 51"/>
                <a:gd name="T52" fmla="*/ 0 w 30"/>
                <a:gd name="T53" fmla="*/ 3 h 51"/>
                <a:gd name="T54" fmla="*/ 4 w 30"/>
                <a:gd name="T55" fmla="*/ 0 h 51"/>
                <a:gd name="T56" fmla="*/ 8 w 30"/>
                <a:gd name="T57" fmla="*/ 0 h 51"/>
                <a:gd name="T58" fmla="*/ 8 w 30"/>
                <a:gd name="T59" fmla="*/ 3 h 51"/>
                <a:gd name="T60" fmla="*/ 11 w 30"/>
                <a:gd name="T61" fmla="*/ 0 h 51"/>
                <a:gd name="T62" fmla="*/ 11 w 30"/>
                <a:gd name="T63" fmla="*/ 0 h 51"/>
                <a:gd name="T64" fmla="*/ 11 w 30"/>
                <a:gd name="T65" fmla="*/ 0 h 51"/>
                <a:gd name="T66" fmla="*/ 15 w 30"/>
                <a:gd name="T67" fmla="*/ 3 h 51"/>
                <a:gd name="T68" fmla="*/ 15 w 30"/>
                <a:gd name="T69" fmla="*/ 3 h 51"/>
                <a:gd name="T70" fmla="*/ 19 w 30"/>
                <a:gd name="T71" fmla="*/ 7 h 51"/>
                <a:gd name="T72" fmla="*/ 22 w 30"/>
                <a:gd name="T73" fmla="*/ 7 h 51"/>
                <a:gd name="T74" fmla="*/ 22 w 30"/>
                <a:gd name="T75" fmla="*/ 11 h 51"/>
                <a:gd name="T76" fmla="*/ 22 w 30"/>
                <a:gd name="T77" fmla="*/ 14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0" h="51">
                  <a:moveTo>
                    <a:pt x="22" y="14"/>
                  </a:moveTo>
                  <a:lnTo>
                    <a:pt x="19" y="18"/>
                  </a:lnTo>
                  <a:lnTo>
                    <a:pt x="22" y="26"/>
                  </a:lnTo>
                  <a:lnTo>
                    <a:pt x="26" y="29"/>
                  </a:lnTo>
                  <a:lnTo>
                    <a:pt x="26" y="33"/>
                  </a:lnTo>
                  <a:lnTo>
                    <a:pt x="30" y="33"/>
                  </a:lnTo>
                  <a:lnTo>
                    <a:pt x="30" y="37"/>
                  </a:lnTo>
                  <a:lnTo>
                    <a:pt x="26" y="44"/>
                  </a:lnTo>
                  <a:lnTo>
                    <a:pt x="19" y="44"/>
                  </a:lnTo>
                  <a:lnTo>
                    <a:pt x="19" y="48"/>
                  </a:lnTo>
                  <a:lnTo>
                    <a:pt x="19" y="51"/>
                  </a:lnTo>
                  <a:lnTo>
                    <a:pt x="15" y="51"/>
                  </a:lnTo>
                  <a:lnTo>
                    <a:pt x="11" y="51"/>
                  </a:lnTo>
                  <a:lnTo>
                    <a:pt x="8" y="44"/>
                  </a:lnTo>
                  <a:lnTo>
                    <a:pt x="4" y="44"/>
                  </a:lnTo>
                  <a:lnTo>
                    <a:pt x="0" y="44"/>
                  </a:lnTo>
                  <a:lnTo>
                    <a:pt x="4" y="40"/>
                  </a:lnTo>
                  <a:lnTo>
                    <a:pt x="0" y="37"/>
                  </a:lnTo>
                  <a:lnTo>
                    <a:pt x="0" y="33"/>
                  </a:lnTo>
                  <a:lnTo>
                    <a:pt x="4" y="29"/>
                  </a:lnTo>
                  <a:lnTo>
                    <a:pt x="0" y="26"/>
                  </a:lnTo>
                  <a:lnTo>
                    <a:pt x="4" y="18"/>
                  </a:lnTo>
                  <a:lnTo>
                    <a:pt x="4" y="18"/>
                  </a:lnTo>
                  <a:lnTo>
                    <a:pt x="4" y="14"/>
                  </a:lnTo>
                  <a:lnTo>
                    <a:pt x="0" y="14"/>
                  </a:lnTo>
                  <a:lnTo>
                    <a:pt x="0" y="7"/>
                  </a:lnTo>
                  <a:lnTo>
                    <a:pt x="0" y="3"/>
                  </a:lnTo>
                  <a:lnTo>
                    <a:pt x="4" y="0"/>
                  </a:lnTo>
                  <a:lnTo>
                    <a:pt x="8" y="0"/>
                  </a:lnTo>
                  <a:lnTo>
                    <a:pt x="8" y="3"/>
                  </a:lnTo>
                  <a:lnTo>
                    <a:pt x="11" y="0"/>
                  </a:lnTo>
                  <a:lnTo>
                    <a:pt x="11" y="0"/>
                  </a:lnTo>
                  <a:lnTo>
                    <a:pt x="11" y="0"/>
                  </a:lnTo>
                  <a:lnTo>
                    <a:pt x="15" y="3"/>
                  </a:lnTo>
                  <a:lnTo>
                    <a:pt x="15" y="3"/>
                  </a:lnTo>
                  <a:lnTo>
                    <a:pt x="19" y="7"/>
                  </a:lnTo>
                  <a:lnTo>
                    <a:pt x="22" y="7"/>
                  </a:lnTo>
                  <a:lnTo>
                    <a:pt x="22" y="11"/>
                  </a:lnTo>
                  <a:lnTo>
                    <a:pt x="22" y="1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2" name="Freeform 53"/>
            <p:cNvSpPr/>
            <p:nvPr/>
          </p:nvSpPr>
          <p:spPr bwMode="auto">
            <a:xfrm>
              <a:off x="5476804" y="2981322"/>
              <a:ext cx="120024" cy="141404"/>
            </a:xfrm>
            <a:custGeom>
              <a:avLst/>
              <a:gdLst>
                <a:gd name="T0" fmla="*/ 0 w 67"/>
                <a:gd name="T1" fmla="*/ 7 h 81"/>
                <a:gd name="T2" fmla="*/ 8 w 67"/>
                <a:gd name="T3" fmla="*/ 7 h 81"/>
                <a:gd name="T4" fmla="*/ 11 w 67"/>
                <a:gd name="T5" fmla="*/ 0 h 81"/>
                <a:gd name="T6" fmla="*/ 19 w 67"/>
                <a:gd name="T7" fmla="*/ 3 h 81"/>
                <a:gd name="T8" fmla="*/ 26 w 67"/>
                <a:gd name="T9" fmla="*/ 7 h 81"/>
                <a:gd name="T10" fmla="*/ 30 w 67"/>
                <a:gd name="T11" fmla="*/ 15 h 81"/>
                <a:gd name="T12" fmla="*/ 41 w 67"/>
                <a:gd name="T13" fmla="*/ 18 h 81"/>
                <a:gd name="T14" fmla="*/ 37 w 67"/>
                <a:gd name="T15" fmla="*/ 26 h 81"/>
                <a:gd name="T16" fmla="*/ 45 w 67"/>
                <a:gd name="T17" fmla="*/ 29 h 81"/>
                <a:gd name="T18" fmla="*/ 52 w 67"/>
                <a:gd name="T19" fmla="*/ 29 h 81"/>
                <a:gd name="T20" fmla="*/ 59 w 67"/>
                <a:gd name="T21" fmla="*/ 26 h 81"/>
                <a:gd name="T22" fmla="*/ 59 w 67"/>
                <a:gd name="T23" fmla="*/ 33 h 81"/>
                <a:gd name="T24" fmla="*/ 56 w 67"/>
                <a:gd name="T25" fmla="*/ 41 h 81"/>
                <a:gd name="T26" fmla="*/ 63 w 67"/>
                <a:gd name="T27" fmla="*/ 52 h 81"/>
                <a:gd name="T28" fmla="*/ 63 w 67"/>
                <a:gd name="T29" fmla="*/ 59 h 81"/>
                <a:gd name="T30" fmla="*/ 59 w 67"/>
                <a:gd name="T31" fmla="*/ 67 h 81"/>
                <a:gd name="T32" fmla="*/ 59 w 67"/>
                <a:gd name="T33" fmla="*/ 70 h 81"/>
                <a:gd name="T34" fmla="*/ 52 w 67"/>
                <a:gd name="T35" fmla="*/ 74 h 81"/>
                <a:gd name="T36" fmla="*/ 45 w 67"/>
                <a:gd name="T37" fmla="*/ 74 h 81"/>
                <a:gd name="T38" fmla="*/ 37 w 67"/>
                <a:gd name="T39" fmla="*/ 74 h 81"/>
                <a:gd name="T40" fmla="*/ 33 w 67"/>
                <a:gd name="T41" fmla="*/ 81 h 81"/>
                <a:gd name="T42" fmla="*/ 33 w 67"/>
                <a:gd name="T43" fmla="*/ 78 h 81"/>
                <a:gd name="T44" fmla="*/ 30 w 67"/>
                <a:gd name="T45" fmla="*/ 74 h 81"/>
                <a:gd name="T46" fmla="*/ 26 w 67"/>
                <a:gd name="T47" fmla="*/ 70 h 81"/>
                <a:gd name="T48" fmla="*/ 22 w 67"/>
                <a:gd name="T49" fmla="*/ 67 h 81"/>
                <a:gd name="T50" fmla="*/ 26 w 67"/>
                <a:gd name="T51" fmla="*/ 63 h 81"/>
                <a:gd name="T52" fmla="*/ 22 w 67"/>
                <a:gd name="T53" fmla="*/ 59 h 81"/>
                <a:gd name="T54" fmla="*/ 15 w 67"/>
                <a:gd name="T55" fmla="*/ 55 h 81"/>
                <a:gd name="T56" fmla="*/ 11 w 67"/>
                <a:gd name="T57" fmla="*/ 52 h 81"/>
                <a:gd name="T58" fmla="*/ 11 w 67"/>
                <a:gd name="T59" fmla="*/ 48 h 81"/>
                <a:gd name="T60" fmla="*/ 8 w 67"/>
                <a:gd name="T61" fmla="*/ 41 h 81"/>
                <a:gd name="T62" fmla="*/ 11 w 67"/>
                <a:gd name="T63" fmla="*/ 41 h 81"/>
                <a:gd name="T64" fmla="*/ 11 w 67"/>
                <a:gd name="T65" fmla="*/ 37 h 81"/>
                <a:gd name="T66" fmla="*/ 4 w 67"/>
                <a:gd name="T67" fmla="*/ 33 h 81"/>
                <a:gd name="T68" fmla="*/ 8 w 67"/>
                <a:gd name="T69" fmla="*/ 29 h 81"/>
                <a:gd name="T70" fmla="*/ 4 w 67"/>
                <a:gd name="T71" fmla="*/ 26 h 81"/>
                <a:gd name="T72" fmla="*/ 4 w 67"/>
                <a:gd name="T73" fmla="*/ 26 h 81"/>
                <a:gd name="T74" fmla="*/ 4 w 67"/>
                <a:gd name="T75" fmla="*/ 22 h 81"/>
                <a:gd name="T76" fmla="*/ 8 w 67"/>
                <a:gd name="T77" fmla="*/ 18 h 81"/>
                <a:gd name="T78" fmla="*/ 4 w 67"/>
                <a:gd name="T79" fmla="*/ 18 h 81"/>
                <a:gd name="T80" fmla="*/ 0 w 67"/>
                <a:gd name="T81" fmla="*/ 11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7" h="81">
                  <a:moveTo>
                    <a:pt x="0" y="11"/>
                  </a:moveTo>
                  <a:lnTo>
                    <a:pt x="0" y="7"/>
                  </a:lnTo>
                  <a:lnTo>
                    <a:pt x="4" y="7"/>
                  </a:lnTo>
                  <a:lnTo>
                    <a:pt x="8" y="7"/>
                  </a:lnTo>
                  <a:lnTo>
                    <a:pt x="8" y="3"/>
                  </a:lnTo>
                  <a:lnTo>
                    <a:pt x="11" y="0"/>
                  </a:lnTo>
                  <a:lnTo>
                    <a:pt x="15" y="3"/>
                  </a:lnTo>
                  <a:lnTo>
                    <a:pt x="19" y="3"/>
                  </a:lnTo>
                  <a:lnTo>
                    <a:pt x="22" y="3"/>
                  </a:lnTo>
                  <a:lnTo>
                    <a:pt x="26" y="7"/>
                  </a:lnTo>
                  <a:lnTo>
                    <a:pt x="30" y="11"/>
                  </a:lnTo>
                  <a:lnTo>
                    <a:pt x="30" y="15"/>
                  </a:lnTo>
                  <a:lnTo>
                    <a:pt x="37" y="18"/>
                  </a:lnTo>
                  <a:lnTo>
                    <a:pt x="41" y="18"/>
                  </a:lnTo>
                  <a:lnTo>
                    <a:pt x="37" y="22"/>
                  </a:lnTo>
                  <a:lnTo>
                    <a:pt x="37" y="26"/>
                  </a:lnTo>
                  <a:lnTo>
                    <a:pt x="45" y="26"/>
                  </a:lnTo>
                  <a:lnTo>
                    <a:pt x="45" y="29"/>
                  </a:lnTo>
                  <a:lnTo>
                    <a:pt x="48" y="29"/>
                  </a:lnTo>
                  <a:lnTo>
                    <a:pt x="52" y="29"/>
                  </a:lnTo>
                  <a:lnTo>
                    <a:pt x="56" y="26"/>
                  </a:lnTo>
                  <a:lnTo>
                    <a:pt x="59" y="26"/>
                  </a:lnTo>
                  <a:lnTo>
                    <a:pt x="56" y="29"/>
                  </a:lnTo>
                  <a:lnTo>
                    <a:pt x="59" y="33"/>
                  </a:lnTo>
                  <a:lnTo>
                    <a:pt x="59" y="37"/>
                  </a:lnTo>
                  <a:lnTo>
                    <a:pt x="56" y="41"/>
                  </a:lnTo>
                  <a:lnTo>
                    <a:pt x="59" y="48"/>
                  </a:lnTo>
                  <a:lnTo>
                    <a:pt x="63" y="52"/>
                  </a:lnTo>
                  <a:lnTo>
                    <a:pt x="67" y="55"/>
                  </a:lnTo>
                  <a:lnTo>
                    <a:pt x="63" y="59"/>
                  </a:lnTo>
                  <a:lnTo>
                    <a:pt x="59" y="63"/>
                  </a:lnTo>
                  <a:lnTo>
                    <a:pt x="59" y="67"/>
                  </a:lnTo>
                  <a:lnTo>
                    <a:pt x="63" y="70"/>
                  </a:lnTo>
                  <a:lnTo>
                    <a:pt x="59" y="70"/>
                  </a:lnTo>
                  <a:lnTo>
                    <a:pt x="59" y="70"/>
                  </a:lnTo>
                  <a:lnTo>
                    <a:pt x="52" y="74"/>
                  </a:lnTo>
                  <a:lnTo>
                    <a:pt x="52" y="70"/>
                  </a:lnTo>
                  <a:lnTo>
                    <a:pt x="45" y="74"/>
                  </a:lnTo>
                  <a:lnTo>
                    <a:pt x="41" y="74"/>
                  </a:lnTo>
                  <a:lnTo>
                    <a:pt x="37" y="74"/>
                  </a:lnTo>
                  <a:lnTo>
                    <a:pt x="33" y="78"/>
                  </a:lnTo>
                  <a:lnTo>
                    <a:pt x="33" y="81"/>
                  </a:lnTo>
                  <a:lnTo>
                    <a:pt x="33" y="81"/>
                  </a:lnTo>
                  <a:lnTo>
                    <a:pt x="33" y="78"/>
                  </a:lnTo>
                  <a:lnTo>
                    <a:pt x="33" y="74"/>
                  </a:lnTo>
                  <a:lnTo>
                    <a:pt x="30" y="74"/>
                  </a:lnTo>
                  <a:lnTo>
                    <a:pt x="26" y="70"/>
                  </a:lnTo>
                  <a:lnTo>
                    <a:pt x="26" y="70"/>
                  </a:lnTo>
                  <a:lnTo>
                    <a:pt x="22" y="67"/>
                  </a:lnTo>
                  <a:lnTo>
                    <a:pt x="22" y="67"/>
                  </a:lnTo>
                  <a:lnTo>
                    <a:pt x="22" y="67"/>
                  </a:lnTo>
                  <a:lnTo>
                    <a:pt x="26" y="63"/>
                  </a:lnTo>
                  <a:lnTo>
                    <a:pt x="26" y="59"/>
                  </a:lnTo>
                  <a:lnTo>
                    <a:pt x="22" y="59"/>
                  </a:lnTo>
                  <a:lnTo>
                    <a:pt x="19" y="55"/>
                  </a:lnTo>
                  <a:lnTo>
                    <a:pt x="15" y="55"/>
                  </a:lnTo>
                  <a:lnTo>
                    <a:pt x="11" y="55"/>
                  </a:lnTo>
                  <a:lnTo>
                    <a:pt x="11" y="52"/>
                  </a:lnTo>
                  <a:lnTo>
                    <a:pt x="11" y="48"/>
                  </a:lnTo>
                  <a:lnTo>
                    <a:pt x="11" y="48"/>
                  </a:lnTo>
                  <a:lnTo>
                    <a:pt x="8" y="44"/>
                  </a:lnTo>
                  <a:lnTo>
                    <a:pt x="8" y="41"/>
                  </a:lnTo>
                  <a:lnTo>
                    <a:pt x="8" y="41"/>
                  </a:lnTo>
                  <a:lnTo>
                    <a:pt x="11" y="41"/>
                  </a:lnTo>
                  <a:lnTo>
                    <a:pt x="11" y="41"/>
                  </a:lnTo>
                  <a:lnTo>
                    <a:pt x="11" y="37"/>
                  </a:lnTo>
                  <a:lnTo>
                    <a:pt x="8" y="37"/>
                  </a:lnTo>
                  <a:lnTo>
                    <a:pt x="4" y="33"/>
                  </a:lnTo>
                  <a:lnTo>
                    <a:pt x="4" y="33"/>
                  </a:lnTo>
                  <a:lnTo>
                    <a:pt x="8" y="29"/>
                  </a:lnTo>
                  <a:lnTo>
                    <a:pt x="8" y="26"/>
                  </a:lnTo>
                  <a:lnTo>
                    <a:pt x="4" y="26"/>
                  </a:lnTo>
                  <a:lnTo>
                    <a:pt x="4" y="26"/>
                  </a:lnTo>
                  <a:lnTo>
                    <a:pt x="4" y="26"/>
                  </a:lnTo>
                  <a:lnTo>
                    <a:pt x="4" y="22"/>
                  </a:lnTo>
                  <a:lnTo>
                    <a:pt x="4" y="22"/>
                  </a:lnTo>
                  <a:lnTo>
                    <a:pt x="8" y="22"/>
                  </a:lnTo>
                  <a:lnTo>
                    <a:pt x="8" y="18"/>
                  </a:lnTo>
                  <a:lnTo>
                    <a:pt x="4" y="18"/>
                  </a:lnTo>
                  <a:lnTo>
                    <a:pt x="4" y="18"/>
                  </a:lnTo>
                  <a:lnTo>
                    <a:pt x="0" y="15"/>
                  </a:lnTo>
                  <a:lnTo>
                    <a:pt x="0" y="11"/>
                  </a:lnTo>
                  <a:lnTo>
                    <a:pt x="0"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3" name="Freeform 54"/>
            <p:cNvSpPr/>
            <p:nvPr/>
          </p:nvSpPr>
          <p:spPr bwMode="auto">
            <a:xfrm>
              <a:off x="5469638" y="3065117"/>
              <a:ext cx="53742" cy="57609"/>
            </a:xfrm>
            <a:custGeom>
              <a:avLst/>
              <a:gdLst>
                <a:gd name="T0" fmla="*/ 15 w 30"/>
                <a:gd name="T1" fmla="*/ 33 h 33"/>
                <a:gd name="T2" fmla="*/ 15 w 30"/>
                <a:gd name="T3" fmla="*/ 26 h 33"/>
                <a:gd name="T4" fmla="*/ 15 w 30"/>
                <a:gd name="T5" fmla="*/ 22 h 33"/>
                <a:gd name="T6" fmla="*/ 19 w 30"/>
                <a:gd name="T7" fmla="*/ 19 h 33"/>
                <a:gd name="T8" fmla="*/ 23 w 30"/>
                <a:gd name="T9" fmla="*/ 19 h 33"/>
                <a:gd name="T10" fmla="*/ 23 w 30"/>
                <a:gd name="T11" fmla="*/ 22 h 33"/>
                <a:gd name="T12" fmla="*/ 26 w 30"/>
                <a:gd name="T13" fmla="*/ 19 h 33"/>
                <a:gd name="T14" fmla="*/ 26 w 30"/>
                <a:gd name="T15" fmla="*/ 19 h 33"/>
                <a:gd name="T16" fmla="*/ 30 w 30"/>
                <a:gd name="T17" fmla="*/ 15 h 33"/>
                <a:gd name="T18" fmla="*/ 30 w 30"/>
                <a:gd name="T19" fmla="*/ 11 h 33"/>
                <a:gd name="T20" fmla="*/ 26 w 30"/>
                <a:gd name="T21" fmla="*/ 11 h 33"/>
                <a:gd name="T22" fmla="*/ 23 w 30"/>
                <a:gd name="T23" fmla="*/ 7 h 33"/>
                <a:gd name="T24" fmla="*/ 19 w 30"/>
                <a:gd name="T25" fmla="*/ 7 h 33"/>
                <a:gd name="T26" fmla="*/ 15 w 30"/>
                <a:gd name="T27" fmla="*/ 7 h 33"/>
                <a:gd name="T28" fmla="*/ 15 w 30"/>
                <a:gd name="T29" fmla="*/ 4 h 33"/>
                <a:gd name="T30" fmla="*/ 15 w 30"/>
                <a:gd name="T31" fmla="*/ 0 h 33"/>
                <a:gd name="T32" fmla="*/ 12 w 30"/>
                <a:gd name="T33" fmla="*/ 4 h 33"/>
                <a:gd name="T34" fmla="*/ 12 w 30"/>
                <a:gd name="T35" fmla="*/ 0 h 33"/>
                <a:gd name="T36" fmla="*/ 8 w 30"/>
                <a:gd name="T37" fmla="*/ 0 h 33"/>
                <a:gd name="T38" fmla="*/ 4 w 30"/>
                <a:gd name="T39" fmla="*/ 0 h 33"/>
                <a:gd name="T40" fmla="*/ 4 w 30"/>
                <a:gd name="T41" fmla="*/ 4 h 33"/>
                <a:gd name="T42" fmla="*/ 8 w 30"/>
                <a:gd name="T43" fmla="*/ 4 h 33"/>
                <a:gd name="T44" fmla="*/ 8 w 30"/>
                <a:gd name="T45" fmla="*/ 7 h 33"/>
                <a:gd name="T46" fmla="*/ 8 w 30"/>
                <a:gd name="T47" fmla="*/ 7 h 33"/>
                <a:gd name="T48" fmla="*/ 4 w 30"/>
                <a:gd name="T49" fmla="*/ 7 h 33"/>
                <a:gd name="T50" fmla="*/ 4 w 30"/>
                <a:gd name="T51" fmla="*/ 11 h 33"/>
                <a:gd name="T52" fmla="*/ 4 w 30"/>
                <a:gd name="T53" fmla="*/ 15 h 33"/>
                <a:gd name="T54" fmla="*/ 0 w 30"/>
                <a:gd name="T55" fmla="*/ 19 h 33"/>
                <a:gd name="T56" fmla="*/ 0 w 30"/>
                <a:gd name="T57" fmla="*/ 19 h 33"/>
                <a:gd name="T58" fmla="*/ 0 w 30"/>
                <a:gd name="T59" fmla="*/ 19 h 33"/>
                <a:gd name="T60" fmla="*/ 4 w 30"/>
                <a:gd name="T61" fmla="*/ 22 h 33"/>
                <a:gd name="T62" fmla="*/ 12 w 30"/>
                <a:gd name="T63" fmla="*/ 30 h 33"/>
                <a:gd name="T64" fmla="*/ 12 w 30"/>
                <a:gd name="T65" fmla="*/ 30 h 33"/>
                <a:gd name="T66" fmla="*/ 15 w 30"/>
                <a:gd name="T67"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0" h="33">
                  <a:moveTo>
                    <a:pt x="15" y="33"/>
                  </a:moveTo>
                  <a:lnTo>
                    <a:pt x="15" y="26"/>
                  </a:lnTo>
                  <a:lnTo>
                    <a:pt x="15" y="22"/>
                  </a:lnTo>
                  <a:lnTo>
                    <a:pt x="19" y="19"/>
                  </a:lnTo>
                  <a:lnTo>
                    <a:pt x="23" y="19"/>
                  </a:lnTo>
                  <a:lnTo>
                    <a:pt x="23" y="22"/>
                  </a:lnTo>
                  <a:lnTo>
                    <a:pt x="26" y="19"/>
                  </a:lnTo>
                  <a:lnTo>
                    <a:pt x="26" y="19"/>
                  </a:lnTo>
                  <a:lnTo>
                    <a:pt x="30" y="15"/>
                  </a:lnTo>
                  <a:lnTo>
                    <a:pt x="30" y="11"/>
                  </a:lnTo>
                  <a:lnTo>
                    <a:pt x="26" y="11"/>
                  </a:lnTo>
                  <a:lnTo>
                    <a:pt x="23" y="7"/>
                  </a:lnTo>
                  <a:lnTo>
                    <a:pt x="19" y="7"/>
                  </a:lnTo>
                  <a:lnTo>
                    <a:pt x="15" y="7"/>
                  </a:lnTo>
                  <a:lnTo>
                    <a:pt x="15" y="4"/>
                  </a:lnTo>
                  <a:lnTo>
                    <a:pt x="15" y="0"/>
                  </a:lnTo>
                  <a:lnTo>
                    <a:pt x="12" y="4"/>
                  </a:lnTo>
                  <a:lnTo>
                    <a:pt x="12" y="0"/>
                  </a:lnTo>
                  <a:lnTo>
                    <a:pt x="8" y="0"/>
                  </a:lnTo>
                  <a:lnTo>
                    <a:pt x="4" y="0"/>
                  </a:lnTo>
                  <a:lnTo>
                    <a:pt x="4" y="4"/>
                  </a:lnTo>
                  <a:lnTo>
                    <a:pt x="8" y="4"/>
                  </a:lnTo>
                  <a:lnTo>
                    <a:pt x="8" y="7"/>
                  </a:lnTo>
                  <a:lnTo>
                    <a:pt x="8" y="7"/>
                  </a:lnTo>
                  <a:lnTo>
                    <a:pt x="4" y="7"/>
                  </a:lnTo>
                  <a:lnTo>
                    <a:pt x="4" y="11"/>
                  </a:lnTo>
                  <a:lnTo>
                    <a:pt x="4" y="15"/>
                  </a:lnTo>
                  <a:lnTo>
                    <a:pt x="0" y="19"/>
                  </a:lnTo>
                  <a:lnTo>
                    <a:pt x="0" y="19"/>
                  </a:lnTo>
                  <a:lnTo>
                    <a:pt x="0" y="19"/>
                  </a:lnTo>
                  <a:lnTo>
                    <a:pt x="4" y="22"/>
                  </a:lnTo>
                  <a:lnTo>
                    <a:pt x="12" y="30"/>
                  </a:lnTo>
                  <a:lnTo>
                    <a:pt x="12" y="30"/>
                  </a:lnTo>
                  <a:lnTo>
                    <a:pt x="15"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4" name="Freeform 55"/>
            <p:cNvSpPr>
              <a:spLocks noEditPoints="1"/>
            </p:cNvSpPr>
            <p:nvPr/>
          </p:nvSpPr>
          <p:spPr bwMode="auto">
            <a:xfrm>
              <a:off x="5331699" y="2981322"/>
              <a:ext cx="159434" cy="109981"/>
            </a:xfrm>
            <a:custGeom>
              <a:avLst/>
              <a:gdLst>
                <a:gd name="T0" fmla="*/ 23 w 24"/>
                <a:gd name="T1" fmla="*/ 6 h 17"/>
                <a:gd name="T2" fmla="*/ 23 w 24"/>
                <a:gd name="T3" fmla="*/ 5 h 17"/>
                <a:gd name="T4" fmla="*/ 22 w 24"/>
                <a:gd name="T5" fmla="*/ 3 h 17"/>
                <a:gd name="T6" fmla="*/ 19 w 24"/>
                <a:gd name="T7" fmla="*/ 3 h 17"/>
                <a:gd name="T8" fmla="*/ 15 w 24"/>
                <a:gd name="T9" fmla="*/ 1 h 17"/>
                <a:gd name="T10" fmla="*/ 12 w 24"/>
                <a:gd name="T11" fmla="*/ 0 h 17"/>
                <a:gd name="T12" fmla="*/ 8 w 24"/>
                <a:gd name="T13" fmla="*/ 2 h 17"/>
                <a:gd name="T14" fmla="*/ 5 w 24"/>
                <a:gd name="T15" fmla="*/ 4 h 17"/>
                <a:gd name="T16" fmla="*/ 1 w 24"/>
                <a:gd name="T17" fmla="*/ 5 h 17"/>
                <a:gd name="T18" fmla="*/ 0 w 24"/>
                <a:gd name="T19" fmla="*/ 6 h 17"/>
                <a:gd name="T20" fmla="*/ 1 w 24"/>
                <a:gd name="T21" fmla="*/ 8 h 17"/>
                <a:gd name="T22" fmla="*/ 3 w 24"/>
                <a:gd name="T23" fmla="*/ 5 h 17"/>
                <a:gd name="T24" fmla="*/ 5 w 24"/>
                <a:gd name="T25" fmla="*/ 6 h 17"/>
                <a:gd name="T26" fmla="*/ 8 w 24"/>
                <a:gd name="T27" fmla="*/ 10 h 17"/>
                <a:gd name="T28" fmla="*/ 8 w 24"/>
                <a:gd name="T29" fmla="*/ 10 h 17"/>
                <a:gd name="T30" fmla="*/ 7 w 24"/>
                <a:gd name="T31" fmla="*/ 12 h 17"/>
                <a:gd name="T32" fmla="*/ 10 w 24"/>
                <a:gd name="T33" fmla="*/ 13 h 17"/>
                <a:gd name="T34" fmla="*/ 12 w 24"/>
                <a:gd name="T35" fmla="*/ 14 h 17"/>
                <a:gd name="T36" fmla="*/ 17 w 24"/>
                <a:gd name="T37" fmla="*/ 16 h 17"/>
                <a:gd name="T38" fmla="*/ 16 w 24"/>
                <a:gd name="T39" fmla="*/ 17 h 17"/>
                <a:gd name="T40" fmla="*/ 17 w 24"/>
                <a:gd name="T41" fmla="*/ 16 h 17"/>
                <a:gd name="T42" fmla="*/ 11 w 24"/>
                <a:gd name="T43" fmla="*/ 10 h 17"/>
                <a:gd name="T44" fmla="*/ 10 w 24"/>
                <a:gd name="T45" fmla="*/ 8 h 17"/>
                <a:gd name="T46" fmla="*/ 9 w 24"/>
                <a:gd name="T47" fmla="*/ 7 h 17"/>
                <a:gd name="T48" fmla="*/ 9 w 24"/>
                <a:gd name="T49" fmla="*/ 5 h 17"/>
                <a:gd name="T50" fmla="*/ 11 w 24"/>
                <a:gd name="T51" fmla="*/ 6 h 17"/>
                <a:gd name="T52" fmla="*/ 13 w 24"/>
                <a:gd name="T53" fmla="*/ 5 h 17"/>
                <a:gd name="T54" fmla="*/ 14 w 24"/>
                <a:gd name="T55" fmla="*/ 5 h 17"/>
                <a:gd name="T56" fmla="*/ 16 w 24"/>
                <a:gd name="T57" fmla="*/ 5 h 17"/>
                <a:gd name="T58" fmla="*/ 18 w 24"/>
                <a:gd name="T59" fmla="*/ 6 h 17"/>
                <a:gd name="T60" fmla="*/ 20 w 24"/>
                <a:gd name="T61" fmla="*/ 6 h 17"/>
                <a:gd name="T62" fmla="*/ 23 w 24"/>
                <a:gd name="T63" fmla="*/ 7 h 17"/>
                <a:gd name="T64" fmla="*/ 16 w 24"/>
                <a:gd name="T65" fmla="*/ 17 h 17"/>
                <a:gd name="T66" fmla="*/ 12 w 24"/>
                <a:gd name="T67" fmla="*/ 15 h 17"/>
                <a:gd name="T68" fmla="*/ 12 w 24"/>
                <a:gd name="T69" fmla="*/ 15 h 17"/>
                <a:gd name="T70" fmla="*/ 15 w 24"/>
                <a:gd name="T71" fmla="*/ 15 h 17"/>
                <a:gd name="T72" fmla="*/ 13 w 24"/>
                <a:gd name="T73" fmla="*/ 14 h 17"/>
                <a:gd name="T74" fmla="*/ 7 w 24"/>
                <a:gd name="T75" fmla="*/ 10 h 17"/>
                <a:gd name="T76" fmla="*/ 5 w 24"/>
                <a:gd name="T77" fmla="*/ 8 h 17"/>
                <a:gd name="T78" fmla="*/ 5 w 24"/>
                <a:gd name="T79" fmla="*/ 8 h 17"/>
                <a:gd name="T80" fmla="*/ 7 w 24"/>
                <a:gd name="T81" fmla="*/ 12 h 17"/>
                <a:gd name="T82" fmla="*/ 5 w 24"/>
                <a:gd name="T83" fmla="*/ 10 h 17"/>
                <a:gd name="T84" fmla="*/ 3 w 24"/>
                <a:gd name="T85" fmla="*/ 7 h 17"/>
                <a:gd name="T86" fmla="*/ 4 w 24"/>
                <a:gd name="T87" fmla="*/ 9 h 17"/>
                <a:gd name="T88" fmla="*/ 3 w 24"/>
                <a:gd name="T89" fmla="*/ 7 h 17"/>
                <a:gd name="T90" fmla="*/ 4 w 24"/>
                <a:gd name="T91" fmla="*/ 7 h 17"/>
                <a:gd name="T92" fmla="*/ 3 w 24"/>
                <a:gd name="T93" fmla="*/ 6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4" h="17">
                  <a:moveTo>
                    <a:pt x="23" y="7"/>
                  </a:moveTo>
                  <a:cubicBezTo>
                    <a:pt x="23" y="6"/>
                    <a:pt x="23" y="6"/>
                    <a:pt x="23" y="6"/>
                  </a:cubicBezTo>
                  <a:cubicBezTo>
                    <a:pt x="23" y="6"/>
                    <a:pt x="23" y="6"/>
                    <a:pt x="23" y="6"/>
                  </a:cubicBezTo>
                  <a:cubicBezTo>
                    <a:pt x="24" y="6"/>
                    <a:pt x="24" y="6"/>
                    <a:pt x="24" y="6"/>
                  </a:cubicBezTo>
                  <a:cubicBezTo>
                    <a:pt x="24" y="5"/>
                    <a:pt x="24" y="5"/>
                    <a:pt x="24" y="5"/>
                  </a:cubicBezTo>
                  <a:cubicBezTo>
                    <a:pt x="23" y="5"/>
                    <a:pt x="23" y="5"/>
                    <a:pt x="23" y="5"/>
                  </a:cubicBezTo>
                  <a:cubicBezTo>
                    <a:pt x="23" y="5"/>
                    <a:pt x="23" y="5"/>
                    <a:pt x="23" y="5"/>
                  </a:cubicBezTo>
                  <a:cubicBezTo>
                    <a:pt x="22" y="4"/>
                    <a:pt x="22" y="4"/>
                    <a:pt x="22" y="4"/>
                  </a:cubicBezTo>
                  <a:cubicBezTo>
                    <a:pt x="22" y="3"/>
                    <a:pt x="22" y="3"/>
                    <a:pt x="22" y="3"/>
                  </a:cubicBezTo>
                  <a:cubicBezTo>
                    <a:pt x="21" y="2"/>
                    <a:pt x="21" y="2"/>
                    <a:pt x="21" y="2"/>
                  </a:cubicBezTo>
                  <a:cubicBezTo>
                    <a:pt x="21" y="3"/>
                    <a:pt x="21" y="3"/>
                    <a:pt x="21" y="3"/>
                  </a:cubicBezTo>
                  <a:cubicBezTo>
                    <a:pt x="19" y="3"/>
                    <a:pt x="19" y="3"/>
                    <a:pt x="19" y="3"/>
                  </a:cubicBezTo>
                  <a:cubicBezTo>
                    <a:pt x="17" y="2"/>
                    <a:pt x="17" y="2"/>
                    <a:pt x="17" y="2"/>
                  </a:cubicBezTo>
                  <a:cubicBezTo>
                    <a:pt x="16" y="2"/>
                    <a:pt x="16" y="2"/>
                    <a:pt x="16" y="2"/>
                  </a:cubicBezTo>
                  <a:cubicBezTo>
                    <a:pt x="15" y="1"/>
                    <a:pt x="15" y="1"/>
                    <a:pt x="15" y="1"/>
                  </a:cubicBezTo>
                  <a:cubicBezTo>
                    <a:pt x="13" y="0"/>
                    <a:pt x="13" y="0"/>
                    <a:pt x="13" y="0"/>
                  </a:cubicBezTo>
                  <a:cubicBezTo>
                    <a:pt x="12" y="0"/>
                    <a:pt x="12" y="0"/>
                    <a:pt x="12" y="0"/>
                  </a:cubicBezTo>
                  <a:cubicBezTo>
                    <a:pt x="12" y="0"/>
                    <a:pt x="12" y="0"/>
                    <a:pt x="12" y="0"/>
                  </a:cubicBezTo>
                  <a:cubicBezTo>
                    <a:pt x="10" y="0"/>
                    <a:pt x="10" y="0"/>
                    <a:pt x="10" y="0"/>
                  </a:cubicBezTo>
                  <a:cubicBezTo>
                    <a:pt x="8" y="1"/>
                    <a:pt x="8" y="1"/>
                    <a:pt x="8" y="1"/>
                  </a:cubicBezTo>
                  <a:cubicBezTo>
                    <a:pt x="8" y="2"/>
                    <a:pt x="8" y="2"/>
                    <a:pt x="8" y="2"/>
                  </a:cubicBezTo>
                  <a:cubicBezTo>
                    <a:pt x="6" y="3"/>
                    <a:pt x="6" y="3"/>
                    <a:pt x="6" y="3"/>
                  </a:cubicBezTo>
                  <a:cubicBezTo>
                    <a:pt x="6" y="4"/>
                    <a:pt x="6" y="4"/>
                    <a:pt x="6" y="4"/>
                  </a:cubicBezTo>
                  <a:cubicBezTo>
                    <a:pt x="5" y="4"/>
                    <a:pt x="5" y="4"/>
                    <a:pt x="5" y="4"/>
                  </a:cubicBezTo>
                  <a:cubicBezTo>
                    <a:pt x="3" y="4"/>
                    <a:pt x="3" y="4"/>
                    <a:pt x="3" y="4"/>
                  </a:cubicBezTo>
                  <a:cubicBezTo>
                    <a:pt x="2" y="4"/>
                    <a:pt x="2" y="4"/>
                    <a:pt x="2" y="4"/>
                  </a:cubicBezTo>
                  <a:cubicBezTo>
                    <a:pt x="1" y="5"/>
                    <a:pt x="1" y="5"/>
                    <a:pt x="1" y="5"/>
                  </a:cubicBezTo>
                  <a:cubicBezTo>
                    <a:pt x="0" y="5"/>
                    <a:pt x="0" y="5"/>
                    <a:pt x="0" y="5"/>
                  </a:cubicBezTo>
                  <a:cubicBezTo>
                    <a:pt x="0" y="5"/>
                    <a:pt x="0" y="5"/>
                    <a:pt x="0" y="5"/>
                  </a:cubicBezTo>
                  <a:cubicBezTo>
                    <a:pt x="0" y="6"/>
                    <a:pt x="0" y="6"/>
                    <a:pt x="0" y="6"/>
                  </a:cubicBezTo>
                  <a:cubicBezTo>
                    <a:pt x="1" y="7"/>
                    <a:pt x="1" y="7"/>
                    <a:pt x="1" y="7"/>
                  </a:cubicBezTo>
                  <a:cubicBezTo>
                    <a:pt x="1" y="8"/>
                    <a:pt x="1" y="8"/>
                    <a:pt x="1" y="8"/>
                  </a:cubicBezTo>
                  <a:cubicBezTo>
                    <a:pt x="1" y="8"/>
                    <a:pt x="1" y="8"/>
                    <a:pt x="1" y="8"/>
                  </a:cubicBezTo>
                  <a:cubicBezTo>
                    <a:pt x="2" y="6"/>
                    <a:pt x="2" y="6"/>
                    <a:pt x="2" y="6"/>
                  </a:cubicBezTo>
                  <a:cubicBezTo>
                    <a:pt x="3" y="5"/>
                    <a:pt x="3" y="5"/>
                    <a:pt x="3" y="5"/>
                  </a:cubicBezTo>
                  <a:cubicBezTo>
                    <a:pt x="3" y="5"/>
                    <a:pt x="3" y="5"/>
                    <a:pt x="3" y="5"/>
                  </a:cubicBezTo>
                  <a:cubicBezTo>
                    <a:pt x="4" y="5"/>
                    <a:pt x="4" y="5"/>
                    <a:pt x="4" y="5"/>
                  </a:cubicBezTo>
                  <a:cubicBezTo>
                    <a:pt x="5" y="5"/>
                    <a:pt x="5" y="5"/>
                    <a:pt x="5" y="5"/>
                  </a:cubicBezTo>
                  <a:cubicBezTo>
                    <a:pt x="5" y="6"/>
                    <a:pt x="5" y="6"/>
                    <a:pt x="5" y="6"/>
                  </a:cubicBezTo>
                  <a:cubicBezTo>
                    <a:pt x="6" y="7"/>
                    <a:pt x="6" y="7"/>
                    <a:pt x="6" y="7"/>
                  </a:cubicBezTo>
                  <a:cubicBezTo>
                    <a:pt x="6" y="8"/>
                    <a:pt x="6" y="8"/>
                    <a:pt x="6" y="8"/>
                  </a:cubicBezTo>
                  <a:cubicBezTo>
                    <a:pt x="8" y="10"/>
                    <a:pt x="8" y="10"/>
                    <a:pt x="8" y="10"/>
                  </a:cubicBezTo>
                  <a:cubicBezTo>
                    <a:pt x="8" y="10"/>
                    <a:pt x="8" y="10"/>
                    <a:pt x="8" y="10"/>
                  </a:cubicBezTo>
                  <a:cubicBezTo>
                    <a:pt x="9" y="10"/>
                    <a:pt x="9" y="10"/>
                    <a:pt x="9" y="10"/>
                  </a:cubicBezTo>
                  <a:cubicBezTo>
                    <a:pt x="8" y="10"/>
                    <a:pt x="8" y="10"/>
                    <a:pt x="8" y="10"/>
                  </a:cubicBezTo>
                  <a:cubicBezTo>
                    <a:pt x="7" y="10"/>
                    <a:pt x="7" y="10"/>
                    <a:pt x="7" y="10"/>
                  </a:cubicBezTo>
                  <a:cubicBezTo>
                    <a:pt x="7" y="11"/>
                    <a:pt x="7" y="11"/>
                    <a:pt x="7" y="11"/>
                  </a:cubicBezTo>
                  <a:cubicBezTo>
                    <a:pt x="7" y="12"/>
                    <a:pt x="7" y="12"/>
                    <a:pt x="7" y="12"/>
                  </a:cubicBezTo>
                  <a:cubicBezTo>
                    <a:pt x="8" y="12"/>
                    <a:pt x="8" y="12"/>
                    <a:pt x="8" y="12"/>
                  </a:cubicBezTo>
                  <a:cubicBezTo>
                    <a:pt x="9" y="12"/>
                    <a:pt x="9" y="12"/>
                    <a:pt x="9" y="12"/>
                  </a:cubicBezTo>
                  <a:cubicBezTo>
                    <a:pt x="10" y="13"/>
                    <a:pt x="10" y="13"/>
                    <a:pt x="10" y="13"/>
                  </a:cubicBezTo>
                  <a:cubicBezTo>
                    <a:pt x="11" y="13"/>
                    <a:pt x="11" y="13"/>
                    <a:pt x="11" y="13"/>
                  </a:cubicBezTo>
                  <a:cubicBezTo>
                    <a:pt x="11" y="14"/>
                    <a:pt x="11" y="14"/>
                    <a:pt x="11" y="14"/>
                  </a:cubicBezTo>
                  <a:cubicBezTo>
                    <a:pt x="12" y="14"/>
                    <a:pt x="12" y="14"/>
                    <a:pt x="12" y="14"/>
                  </a:cubicBezTo>
                  <a:cubicBezTo>
                    <a:pt x="14" y="14"/>
                    <a:pt x="14" y="14"/>
                    <a:pt x="14" y="14"/>
                  </a:cubicBezTo>
                  <a:cubicBezTo>
                    <a:pt x="15" y="14"/>
                    <a:pt x="15" y="14"/>
                    <a:pt x="15" y="14"/>
                  </a:cubicBezTo>
                  <a:cubicBezTo>
                    <a:pt x="17" y="16"/>
                    <a:pt x="17" y="16"/>
                    <a:pt x="17" y="16"/>
                  </a:cubicBezTo>
                  <a:cubicBezTo>
                    <a:pt x="17" y="16"/>
                    <a:pt x="17" y="16"/>
                    <a:pt x="17" y="16"/>
                  </a:cubicBezTo>
                  <a:cubicBezTo>
                    <a:pt x="16" y="16"/>
                    <a:pt x="16" y="16"/>
                    <a:pt x="16" y="16"/>
                  </a:cubicBezTo>
                  <a:cubicBezTo>
                    <a:pt x="16" y="17"/>
                    <a:pt x="16" y="17"/>
                    <a:pt x="16" y="17"/>
                  </a:cubicBezTo>
                  <a:cubicBezTo>
                    <a:pt x="17" y="17"/>
                    <a:pt x="17" y="17"/>
                    <a:pt x="17" y="17"/>
                  </a:cubicBezTo>
                  <a:cubicBezTo>
                    <a:pt x="17" y="17"/>
                    <a:pt x="17" y="17"/>
                    <a:pt x="17" y="17"/>
                  </a:cubicBezTo>
                  <a:cubicBezTo>
                    <a:pt x="17" y="16"/>
                    <a:pt x="17" y="16"/>
                    <a:pt x="17" y="16"/>
                  </a:cubicBezTo>
                  <a:cubicBezTo>
                    <a:pt x="14" y="13"/>
                    <a:pt x="14" y="13"/>
                    <a:pt x="14" y="13"/>
                  </a:cubicBezTo>
                  <a:cubicBezTo>
                    <a:pt x="11" y="10"/>
                    <a:pt x="11" y="10"/>
                    <a:pt x="11" y="10"/>
                  </a:cubicBezTo>
                  <a:cubicBezTo>
                    <a:pt x="11" y="10"/>
                    <a:pt x="11" y="10"/>
                    <a:pt x="11" y="10"/>
                  </a:cubicBezTo>
                  <a:cubicBezTo>
                    <a:pt x="11" y="9"/>
                    <a:pt x="11" y="9"/>
                    <a:pt x="11" y="9"/>
                  </a:cubicBezTo>
                  <a:cubicBezTo>
                    <a:pt x="10" y="9"/>
                    <a:pt x="10" y="9"/>
                    <a:pt x="10" y="9"/>
                  </a:cubicBezTo>
                  <a:cubicBezTo>
                    <a:pt x="10" y="8"/>
                    <a:pt x="10" y="8"/>
                    <a:pt x="10" y="8"/>
                  </a:cubicBezTo>
                  <a:cubicBezTo>
                    <a:pt x="9" y="7"/>
                    <a:pt x="9" y="7"/>
                    <a:pt x="9" y="7"/>
                  </a:cubicBezTo>
                  <a:cubicBezTo>
                    <a:pt x="9" y="7"/>
                    <a:pt x="9" y="7"/>
                    <a:pt x="9" y="7"/>
                  </a:cubicBezTo>
                  <a:cubicBezTo>
                    <a:pt x="9" y="7"/>
                    <a:pt x="9" y="7"/>
                    <a:pt x="9" y="7"/>
                  </a:cubicBezTo>
                  <a:cubicBezTo>
                    <a:pt x="9" y="6"/>
                    <a:pt x="9" y="6"/>
                    <a:pt x="9" y="6"/>
                  </a:cubicBezTo>
                  <a:cubicBezTo>
                    <a:pt x="9" y="5"/>
                    <a:pt x="9" y="5"/>
                    <a:pt x="9" y="5"/>
                  </a:cubicBezTo>
                  <a:cubicBezTo>
                    <a:pt x="9" y="5"/>
                    <a:pt x="9" y="5"/>
                    <a:pt x="9" y="5"/>
                  </a:cubicBezTo>
                  <a:cubicBezTo>
                    <a:pt x="10" y="6"/>
                    <a:pt x="10" y="6"/>
                    <a:pt x="10" y="6"/>
                  </a:cubicBezTo>
                  <a:cubicBezTo>
                    <a:pt x="11" y="6"/>
                    <a:pt x="11" y="6"/>
                    <a:pt x="11" y="6"/>
                  </a:cubicBezTo>
                  <a:cubicBezTo>
                    <a:pt x="11" y="6"/>
                    <a:pt x="11" y="6"/>
                    <a:pt x="11" y="6"/>
                  </a:cubicBezTo>
                  <a:cubicBezTo>
                    <a:pt x="11" y="5"/>
                    <a:pt x="11" y="5"/>
                    <a:pt x="11" y="5"/>
                  </a:cubicBezTo>
                  <a:cubicBezTo>
                    <a:pt x="12" y="5"/>
                    <a:pt x="12" y="5"/>
                    <a:pt x="12" y="5"/>
                  </a:cubicBezTo>
                  <a:cubicBezTo>
                    <a:pt x="13" y="5"/>
                    <a:pt x="13" y="5"/>
                    <a:pt x="13" y="5"/>
                  </a:cubicBezTo>
                  <a:cubicBezTo>
                    <a:pt x="13" y="5"/>
                    <a:pt x="13" y="5"/>
                    <a:pt x="13" y="5"/>
                  </a:cubicBezTo>
                  <a:cubicBezTo>
                    <a:pt x="14" y="5"/>
                    <a:pt x="14" y="5"/>
                    <a:pt x="14" y="5"/>
                  </a:cubicBezTo>
                  <a:cubicBezTo>
                    <a:pt x="14" y="5"/>
                    <a:pt x="14" y="5"/>
                    <a:pt x="14" y="5"/>
                  </a:cubicBezTo>
                  <a:cubicBezTo>
                    <a:pt x="15" y="5"/>
                    <a:pt x="15" y="5"/>
                    <a:pt x="15" y="5"/>
                  </a:cubicBezTo>
                  <a:cubicBezTo>
                    <a:pt x="15" y="6"/>
                    <a:pt x="15" y="6"/>
                    <a:pt x="15" y="6"/>
                  </a:cubicBezTo>
                  <a:cubicBezTo>
                    <a:pt x="16" y="5"/>
                    <a:pt x="16" y="5"/>
                    <a:pt x="16" y="5"/>
                  </a:cubicBezTo>
                  <a:cubicBezTo>
                    <a:pt x="17" y="6"/>
                    <a:pt x="17" y="6"/>
                    <a:pt x="17" y="6"/>
                  </a:cubicBezTo>
                  <a:cubicBezTo>
                    <a:pt x="18" y="5"/>
                    <a:pt x="18" y="5"/>
                    <a:pt x="18" y="5"/>
                  </a:cubicBezTo>
                  <a:cubicBezTo>
                    <a:pt x="18" y="6"/>
                    <a:pt x="18" y="6"/>
                    <a:pt x="18" y="6"/>
                  </a:cubicBezTo>
                  <a:cubicBezTo>
                    <a:pt x="19" y="6"/>
                    <a:pt x="19" y="6"/>
                    <a:pt x="19" y="6"/>
                  </a:cubicBezTo>
                  <a:cubicBezTo>
                    <a:pt x="20" y="6"/>
                    <a:pt x="20" y="6"/>
                    <a:pt x="20" y="6"/>
                  </a:cubicBezTo>
                  <a:cubicBezTo>
                    <a:pt x="20" y="6"/>
                    <a:pt x="20" y="6"/>
                    <a:pt x="20" y="6"/>
                  </a:cubicBezTo>
                  <a:cubicBezTo>
                    <a:pt x="21" y="6"/>
                    <a:pt x="21" y="6"/>
                    <a:pt x="21" y="6"/>
                  </a:cubicBezTo>
                  <a:cubicBezTo>
                    <a:pt x="23" y="7"/>
                    <a:pt x="23" y="7"/>
                    <a:pt x="23" y="7"/>
                  </a:cubicBezTo>
                  <a:cubicBezTo>
                    <a:pt x="23" y="7"/>
                    <a:pt x="23" y="7"/>
                    <a:pt x="23" y="7"/>
                  </a:cubicBezTo>
                  <a:close/>
                  <a:moveTo>
                    <a:pt x="14" y="16"/>
                  </a:moveTo>
                  <a:cubicBezTo>
                    <a:pt x="14" y="16"/>
                    <a:pt x="15" y="16"/>
                    <a:pt x="15" y="16"/>
                  </a:cubicBezTo>
                  <a:cubicBezTo>
                    <a:pt x="16" y="17"/>
                    <a:pt x="16" y="17"/>
                    <a:pt x="16" y="17"/>
                  </a:cubicBezTo>
                  <a:cubicBezTo>
                    <a:pt x="14" y="17"/>
                    <a:pt x="14" y="17"/>
                    <a:pt x="14" y="17"/>
                  </a:cubicBezTo>
                  <a:cubicBezTo>
                    <a:pt x="14" y="16"/>
                    <a:pt x="14" y="16"/>
                    <a:pt x="14" y="16"/>
                  </a:cubicBezTo>
                  <a:close/>
                  <a:moveTo>
                    <a:pt x="12" y="15"/>
                  </a:moveTo>
                  <a:cubicBezTo>
                    <a:pt x="15" y="15"/>
                    <a:pt x="15" y="15"/>
                    <a:pt x="15" y="15"/>
                  </a:cubicBezTo>
                  <a:cubicBezTo>
                    <a:pt x="14" y="16"/>
                    <a:pt x="14" y="16"/>
                    <a:pt x="14" y="16"/>
                  </a:cubicBezTo>
                  <a:cubicBezTo>
                    <a:pt x="12" y="15"/>
                    <a:pt x="12" y="15"/>
                    <a:pt x="12" y="15"/>
                  </a:cubicBezTo>
                  <a:close/>
                  <a:moveTo>
                    <a:pt x="13" y="14"/>
                  </a:moveTo>
                  <a:cubicBezTo>
                    <a:pt x="14" y="14"/>
                    <a:pt x="14" y="14"/>
                    <a:pt x="14" y="14"/>
                  </a:cubicBezTo>
                  <a:cubicBezTo>
                    <a:pt x="15" y="15"/>
                    <a:pt x="15" y="15"/>
                    <a:pt x="15" y="15"/>
                  </a:cubicBezTo>
                  <a:cubicBezTo>
                    <a:pt x="14" y="15"/>
                    <a:pt x="14" y="15"/>
                    <a:pt x="14" y="15"/>
                  </a:cubicBezTo>
                  <a:cubicBezTo>
                    <a:pt x="13" y="15"/>
                    <a:pt x="13" y="15"/>
                    <a:pt x="13" y="15"/>
                  </a:cubicBezTo>
                  <a:cubicBezTo>
                    <a:pt x="13" y="14"/>
                    <a:pt x="13" y="14"/>
                    <a:pt x="13" y="14"/>
                  </a:cubicBezTo>
                  <a:close/>
                  <a:moveTo>
                    <a:pt x="6" y="9"/>
                  </a:moveTo>
                  <a:cubicBezTo>
                    <a:pt x="7" y="9"/>
                    <a:pt x="7" y="9"/>
                    <a:pt x="7" y="9"/>
                  </a:cubicBezTo>
                  <a:cubicBezTo>
                    <a:pt x="7" y="10"/>
                    <a:pt x="7" y="10"/>
                    <a:pt x="7" y="10"/>
                  </a:cubicBezTo>
                  <a:cubicBezTo>
                    <a:pt x="7" y="10"/>
                    <a:pt x="7" y="10"/>
                    <a:pt x="7" y="10"/>
                  </a:cubicBezTo>
                  <a:cubicBezTo>
                    <a:pt x="6" y="9"/>
                    <a:pt x="6" y="9"/>
                    <a:pt x="6" y="9"/>
                  </a:cubicBezTo>
                  <a:close/>
                  <a:moveTo>
                    <a:pt x="5" y="8"/>
                  </a:moveTo>
                  <a:cubicBezTo>
                    <a:pt x="6" y="9"/>
                    <a:pt x="6" y="9"/>
                    <a:pt x="6" y="9"/>
                  </a:cubicBezTo>
                  <a:cubicBezTo>
                    <a:pt x="5" y="9"/>
                    <a:pt x="5" y="9"/>
                    <a:pt x="5" y="9"/>
                  </a:cubicBezTo>
                  <a:cubicBezTo>
                    <a:pt x="5" y="8"/>
                    <a:pt x="5" y="8"/>
                    <a:pt x="5" y="8"/>
                  </a:cubicBezTo>
                  <a:close/>
                  <a:moveTo>
                    <a:pt x="6" y="11"/>
                  </a:moveTo>
                  <a:cubicBezTo>
                    <a:pt x="7" y="11"/>
                    <a:pt x="7" y="11"/>
                    <a:pt x="7" y="11"/>
                  </a:cubicBezTo>
                  <a:cubicBezTo>
                    <a:pt x="7" y="12"/>
                    <a:pt x="7" y="12"/>
                    <a:pt x="7" y="12"/>
                  </a:cubicBezTo>
                  <a:cubicBezTo>
                    <a:pt x="6" y="11"/>
                    <a:pt x="6" y="11"/>
                    <a:pt x="6" y="11"/>
                  </a:cubicBezTo>
                  <a:close/>
                  <a:moveTo>
                    <a:pt x="5" y="9"/>
                  </a:moveTo>
                  <a:cubicBezTo>
                    <a:pt x="5" y="10"/>
                    <a:pt x="5" y="10"/>
                    <a:pt x="5" y="10"/>
                  </a:cubicBezTo>
                  <a:cubicBezTo>
                    <a:pt x="5" y="10"/>
                    <a:pt x="5" y="10"/>
                    <a:pt x="5" y="10"/>
                  </a:cubicBezTo>
                  <a:cubicBezTo>
                    <a:pt x="5" y="9"/>
                    <a:pt x="5" y="9"/>
                    <a:pt x="5" y="9"/>
                  </a:cubicBezTo>
                  <a:close/>
                  <a:moveTo>
                    <a:pt x="3" y="7"/>
                  </a:moveTo>
                  <a:cubicBezTo>
                    <a:pt x="4" y="8"/>
                    <a:pt x="4" y="8"/>
                    <a:pt x="4" y="8"/>
                  </a:cubicBezTo>
                  <a:cubicBezTo>
                    <a:pt x="5" y="9"/>
                    <a:pt x="5" y="9"/>
                    <a:pt x="5" y="9"/>
                  </a:cubicBezTo>
                  <a:cubicBezTo>
                    <a:pt x="4" y="9"/>
                    <a:pt x="4" y="9"/>
                    <a:pt x="4" y="9"/>
                  </a:cubicBezTo>
                  <a:cubicBezTo>
                    <a:pt x="3" y="8"/>
                    <a:pt x="3" y="8"/>
                    <a:pt x="3" y="8"/>
                  </a:cubicBezTo>
                  <a:cubicBezTo>
                    <a:pt x="4" y="8"/>
                    <a:pt x="4" y="8"/>
                    <a:pt x="4" y="8"/>
                  </a:cubicBezTo>
                  <a:cubicBezTo>
                    <a:pt x="3" y="7"/>
                    <a:pt x="3" y="7"/>
                    <a:pt x="3" y="7"/>
                  </a:cubicBezTo>
                  <a:close/>
                  <a:moveTo>
                    <a:pt x="4" y="5"/>
                  </a:moveTo>
                  <a:cubicBezTo>
                    <a:pt x="5" y="7"/>
                    <a:pt x="5" y="7"/>
                    <a:pt x="5" y="7"/>
                  </a:cubicBezTo>
                  <a:cubicBezTo>
                    <a:pt x="4" y="7"/>
                    <a:pt x="4" y="7"/>
                    <a:pt x="4" y="7"/>
                  </a:cubicBezTo>
                  <a:cubicBezTo>
                    <a:pt x="4" y="7"/>
                    <a:pt x="4" y="7"/>
                    <a:pt x="4" y="7"/>
                  </a:cubicBezTo>
                  <a:cubicBezTo>
                    <a:pt x="3" y="7"/>
                    <a:pt x="3" y="7"/>
                    <a:pt x="3" y="7"/>
                  </a:cubicBezTo>
                  <a:cubicBezTo>
                    <a:pt x="3" y="6"/>
                    <a:pt x="3" y="6"/>
                    <a:pt x="3" y="6"/>
                  </a:cubicBezTo>
                  <a:cubicBezTo>
                    <a:pt x="3" y="6"/>
                    <a:pt x="4" y="5"/>
                    <a:pt x="4" y="5"/>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5" name="Freeform 56"/>
            <p:cNvSpPr/>
            <p:nvPr/>
          </p:nvSpPr>
          <p:spPr bwMode="auto">
            <a:xfrm>
              <a:off x="5390817" y="3012745"/>
              <a:ext cx="105693" cy="85540"/>
            </a:xfrm>
            <a:custGeom>
              <a:avLst/>
              <a:gdLst>
                <a:gd name="T0" fmla="*/ 30 w 59"/>
                <a:gd name="T1" fmla="*/ 41 h 49"/>
                <a:gd name="T2" fmla="*/ 7 w 59"/>
                <a:gd name="T3" fmla="*/ 19 h 49"/>
                <a:gd name="T4" fmla="*/ 7 w 59"/>
                <a:gd name="T5" fmla="*/ 15 h 49"/>
                <a:gd name="T6" fmla="*/ 4 w 59"/>
                <a:gd name="T7" fmla="*/ 11 h 49"/>
                <a:gd name="T8" fmla="*/ 0 w 59"/>
                <a:gd name="T9" fmla="*/ 8 h 49"/>
                <a:gd name="T10" fmla="*/ 0 w 59"/>
                <a:gd name="T11" fmla="*/ 4 h 49"/>
                <a:gd name="T12" fmla="*/ 0 w 59"/>
                <a:gd name="T13" fmla="*/ 0 h 49"/>
                <a:gd name="T14" fmla="*/ 7 w 59"/>
                <a:gd name="T15" fmla="*/ 4 h 49"/>
                <a:gd name="T16" fmla="*/ 7 w 59"/>
                <a:gd name="T17" fmla="*/ 0 h 49"/>
                <a:gd name="T18" fmla="*/ 15 w 59"/>
                <a:gd name="T19" fmla="*/ 0 h 49"/>
                <a:gd name="T20" fmla="*/ 18 w 59"/>
                <a:gd name="T21" fmla="*/ 0 h 49"/>
                <a:gd name="T22" fmla="*/ 22 w 59"/>
                <a:gd name="T23" fmla="*/ 0 h 49"/>
                <a:gd name="T24" fmla="*/ 26 w 59"/>
                <a:gd name="T25" fmla="*/ 0 h 49"/>
                <a:gd name="T26" fmla="*/ 33 w 59"/>
                <a:gd name="T27" fmla="*/ 0 h 49"/>
                <a:gd name="T28" fmla="*/ 37 w 59"/>
                <a:gd name="T29" fmla="*/ 4 h 49"/>
                <a:gd name="T30" fmla="*/ 41 w 59"/>
                <a:gd name="T31" fmla="*/ 4 h 49"/>
                <a:gd name="T32" fmla="*/ 52 w 59"/>
                <a:gd name="T33" fmla="*/ 8 h 49"/>
                <a:gd name="T34" fmla="*/ 52 w 59"/>
                <a:gd name="T35" fmla="*/ 8 h 49"/>
                <a:gd name="T36" fmla="*/ 56 w 59"/>
                <a:gd name="T37" fmla="*/ 11 h 49"/>
                <a:gd name="T38" fmla="*/ 52 w 59"/>
                <a:gd name="T39" fmla="*/ 15 h 49"/>
                <a:gd name="T40" fmla="*/ 59 w 59"/>
                <a:gd name="T41" fmla="*/ 19 h 49"/>
                <a:gd name="T42" fmla="*/ 59 w 59"/>
                <a:gd name="T43" fmla="*/ 23 h 49"/>
                <a:gd name="T44" fmla="*/ 56 w 59"/>
                <a:gd name="T45" fmla="*/ 23 h 49"/>
                <a:gd name="T46" fmla="*/ 59 w 59"/>
                <a:gd name="T47" fmla="*/ 30 h 49"/>
                <a:gd name="T48" fmla="*/ 56 w 59"/>
                <a:gd name="T49" fmla="*/ 30 h 49"/>
                <a:gd name="T50" fmla="*/ 48 w 59"/>
                <a:gd name="T51" fmla="*/ 30 h 49"/>
                <a:gd name="T52" fmla="*/ 52 w 59"/>
                <a:gd name="T53" fmla="*/ 34 h 49"/>
                <a:gd name="T54" fmla="*/ 52 w 59"/>
                <a:gd name="T55" fmla="*/ 37 h 49"/>
                <a:gd name="T56" fmla="*/ 48 w 59"/>
                <a:gd name="T57" fmla="*/ 41 h 49"/>
                <a:gd name="T58" fmla="*/ 44 w 59"/>
                <a:gd name="T59" fmla="*/ 49 h 49"/>
                <a:gd name="T60" fmla="*/ 41 w 59"/>
                <a:gd name="T61" fmla="*/ 45 h 49"/>
                <a:gd name="T62" fmla="*/ 33 w 59"/>
                <a:gd name="T63" fmla="*/ 45 h 49"/>
                <a:gd name="T64" fmla="*/ 30 w 59"/>
                <a:gd name="T65" fmla="*/ 45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59" h="49">
                  <a:moveTo>
                    <a:pt x="30" y="45"/>
                  </a:moveTo>
                  <a:lnTo>
                    <a:pt x="30" y="41"/>
                  </a:lnTo>
                  <a:lnTo>
                    <a:pt x="18" y="30"/>
                  </a:lnTo>
                  <a:lnTo>
                    <a:pt x="7" y="19"/>
                  </a:lnTo>
                  <a:lnTo>
                    <a:pt x="7" y="19"/>
                  </a:lnTo>
                  <a:lnTo>
                    <a:pt x="7" y="15"/>
                  </a:lnTo>
                  <a:lnTo>
                    <a:pt x="4" y="15"/>
                  </a:lnTo>
                  <a:lnTo>
                    <a:pt x="4" y="11"/>
                  </a:lnTo>
                  <a:lnTo>
                    <a:pt x="0" y="8"/>
                  </a:lnTo>
                  <a:lnTo>
                    <a:pt x="0" y="8"/>
                  </a:lnTo>
                  <a:lnTo>
                    <a:pt x="0" y="8"/>
                  </a:lnTo>
                  <a:lnTo>
                    <a:pt x="0" y="4"/>
                  </a:lnTo>
                  <a:lnTo>
                    <a:pt x="0" y="0"/>
                  </a:lnTo>
                  <a:lnTo>
                    <a:pt x="0" y="0"/>
                  </a:lnTo>
                  <a:lnTo>
                    <a:pt x="4" y="4"/>
                  </a:lnTo>
                  <a:lnTo>
                    <a:pt x="7" y="4"/>
                  </a:lnTo>
                  <a:lnTo>
                    <a:pt x="7" y="4"/>
                  </a:lnTo>
                  <a:lnTo>
                    <a:pt x="7" y="0"/>
                  </a:lnTo>
                  <a:lnTo>
                    <a:pt x="11" y="0"/>
                  </a:lnTo>
                  <a:lnTo>
                    <a:pt x="15" y="0"/>
                  </a:lnTo>
                  <a:lnTo>
                    <a:pt x="15" y="0"/>
                  </a:lnTo>
                  <a:lnTo>
                    <a:pt x="18" y="0"/>
                  </a:lnTo>
                  <a:lnTo>
                    <a:pt x="18" y="0"/>
                  </a:lnTo>
                  <a:lnTo>
                    <a:pt x="22" y="0"/>
                  </a:lnTo>
                  <a:lnTo>
                    <a:pt x="22" y="4"/>
                  </a:lnTo>
                  <a:lnTo>
                    <a:pt x="26" y="0"/>
                  </a:lnTo>
                  <a:lnTo>
                    <a:pt x="30" y="4"/>
                  </a:lnTo>
                  <a:lnTo>
                    <a:pt x="33" y="0"/>
                  </a:lnTo>
                  <a:lnTo>
                    <a:pt x="33" y="4"/>
                  </a:lnTo>
                  <a:lnTo>
                    <a:pt x="37" y="4"/>
                  </a:lnTo>
                  <a:lnTo>
                    <a:pt x="41" y="4"/>
                  </a:lnTo>
                  <a:lnTo>
                    <a:pt x="41" y="4"/>
                  </a:lnTo>
                  <a:lnTo>
                    <a:pt x="44" y="4"/>
                  </a:lnTo>
                  <a:lnTo>
                    <a:pt x="52" y="8"/>
                  </a:lnTo>
                  <a:lnTo>
                    <a:pt x="52" y="8"/>
                  </a:lnTo>
                  <a:lnTo>
                    <a:pt x="52" y="8"/>
                  </a:lnTo>
                  <a:lnTo>
                    <a:pt x="56" y="8"/>
                  </a:lnTo>
                  <a:lnTo>
                    <a:pt x="56" y="11"/>
                  </a:lnTo>
                  <a:lnTo>
                    <a:pt x="52" y="15"/>
                  </a:lnTo>
                  <a:lnTo>
                    <a:pt x="52" y="15"/>
                  </a:lnTo>
                  <a:lnTo>
                    <a:pt x="56" y="19"/>
                  </a:lnTo>
                  <a:lnTo>
                    <a:pt x="59" y="19"/>
                  </a:lnTo>
                  <a:lnTo>
                    <a:pt x="59" y="23"/>
                  </a:lnTo>
                  <a:lnTo>
                    <a:pt x="59" y="23"/>
                  </a:lnTo>
                  <a:lnTo>
                    <a:pt x="56" y="23"/>
                  </a:lnTo>
                  <a:lnTo>
                    <a:pt x="56" y="23"/>
                  </a:lnTo>
                  <a:lnTo>
                    <a:pt x="56" y="26"/>
                  </a:lnTo>
                  <a:lnTo>
                    <a:pt x="59" y="30"/>
                  </a:lnTo>
                  <a:lnTo>
                    <a:pt x="56" y="34"/>
                  </a:lnTo>
                  <a:lnTo>
                    <a:pt x="56" y="30"/>
                  </a:lnTo>
                  <a:lnTo>
                    <a:pt x="52" y="30"/>
                  </a:lnTo>
                  <a:lnTo>
                    <a:pt x="48" y="30"/>
                  </a:lnTo>
                  <a:lnTo>
                    <a:pt x="48" y="34"/>
                  </a:lnTo>
                  <a:lnTo>
                    <a:pt x="52" y="34"/>
                  </a:lnTo>
                  <a:lnTo>
                    <a:pt x="52" y="37"/>
                  </a:lnTo>
                  <a:lnTo>
                    <a:pt x="52" y="37"/>
                  </a:lnTo>
                  <a:lnTo>
                    <a:pt x="48" y="37"/>
                  </a:lnTo>
                  <a:lnTo>
                    <a:pt x="48" y="41"/>
                  </a:lnTo>
                  <a:lnTo>
                    <a:pt x="48" y="45"/>
                  </a:lnTo>
                  <a:lnTo>
                    <a:pt x="44" y="49"/>
                  </a:lnTo>
                  <a:lnTo>
                    <a:pt x="44" y="49"/>
                  </a:lnTo>
                  <a:lnTo>
                    <a:pt x="41" y="45"/>
                  </a:lnTo>
                  <a:lnTo>
                    <a:pt x="37" y="45"/>
                  </a:lnTo>
                  <a:lnTo>
                    <a:pt x="33" y="45"/>
                  </a:lnTo>
                  <a:lnTo>
                    <a:pt x="30" y="45"/>
                  </a:lnTo>
                  <a:lnTo>
                    <a:pt x="30" y="4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6" name="Freeform 57"/>
            <p:cNvSpPr/>
            <p:nvPr/>
          </p:nvSpPr>
          <p:spPr bwMode="auto">
            <a:xfrm>
              <a:off x="5324535" y="2962119"/>
              <a:ext cx="85986" cy="50627"/>
            </a:xfrm>
            <a:custGeom>
              <a:avLst/>
              <a:gdLst>
                <a:gd name="T0" fmla="*/ 4 w 48"/>
                <a:gd name="T1" fmla="*/ 29 h 29"/>
                <a:gd name="T2" fmla="*/ 7 w 48"/>
                <a:gd name="T3" fmla="*/ 29 h 29"/>
                <a:gd name="T4" fmla="*/ 11 w 48"/>
                <a:gd name="T5" fmla="*/ 26 h 29"/>
                <a:gd name="T6" fmla="*/ 15 w 48"/>
                <a:gd name="T7" fmla="*/ 26 h 29"/>
                <a:gd name="T8" fmla="*/ 22 w 48"/>
                <a:gd name="T9" fmla="*/ 26 h 29"/>
                <a:gd name="T10" fmla="*/ 26 w 48"/>
                <a:gd name="T11" fmla="*/ 26 h 29"/>
                <a:gd name="T12" fmla="*/ 26 w 48"/>
                <a:gd name="T13" fmla="*/ 22 h 29"/>
                <a:gd name="T14" fmla="*/ 33 w 48"/>
                <a:gd name="T15" fmla="*/ 18 h 29"/>
                <a:gd name="T16" fmla="*/ 33 w 48"/>
                <a:gd name="T17" fmla="*/ 14 h 29"/>
                <a:gd name="T18" fmla="*/ 41 w 48"/>
                <a:gd name="T19" fmla="*/ 11 h 29"/>
                <a:gd name="T20" fmla="*/ 48 w 48"/>
                <a:gd name="T21" fmla="*/ 11 h 29"/>
                <a:gd name="T22" fmla="*/ 48 w 48"/>
                <a:gd name="T23" fmla="*/ 3 h 29"/>
                <a:gd name="T24" fmla="*/ 44 w 48"/>
                <a:gd name="T25" fmla="*/ 0 h 29"/>
                <a:gd name="T26" fmla="*/ 41 w 48"/>
                <a:gd name="T27" fmla="*/ 3 h 29"/>
                <a:gd name="T28" fmla="*/ 33 w 48"/>
                <a:gd name="T29" fmla="*/ 7 h 29"/>
                <a:gd name="T30" fmla="*/ 33 w 48"/>
                <a:gd name="T31" fmla="*/ 7 h 29"/>
                <a:gd name="T32" fmla="*/ 30 w 48"/>
                <a:gd name="T33" fmla="*/ 7 h 29"/>
                <a:gd name="T34" fmla="*/ 26 w 48"/>
                <a:gd name="T35" fmla="*/ 7 h 29"/>
                <a:gd name="T36" fmla="*/ 22 w 48"/>
                <a:gd name="T37" fmla="*/ 7 h 29"/>
                <a:gd name="T38" fmla="*/ 18 w 48"/>
                <a:gd name="T39" fmla="*/ 7 h 29"/>
                <a:gd name="T40" fmla="*/ 15 w 48"/>
                <a:gd name="T41" fmla="*/ 7 h 29"/>
                <a:gd name="T42" fmla="*/ 7 w 48"/>
                <a:gd name="T43" fmla="*/ 7 h 29"/>
                <a:gd name="T44" fmla="*/ 7 w 48"/>
                <a:gd name="T45" fmla="*/ 7 h 29"/>
                <a:gd name="T46" fmla="*/ 4 w 48"/>
                <a:gd name="T47" fmla="*/ 11 h 29"/>
                <a:gd name="T48" fmla="*/ 4 w 48"/>
                <a:gd name="T49" fmla="*/ 14 h 29"/>
                <a:gd name="T50" fmla="*/ 0 w 48"/>
                <a:gd name="T51" fmla="*/ 18 h 29"/>
                <a:gd name="T52" fmla="*/ 4 w 48"/>
                <a:gd name="T53" fmla="*/ 22 h 29"/>
                <a:gd name="T54" fmla="*/ 4 w 48"/>
                <a:gd name="T55" fmla="*/ 22 h 29"/>
                <a:gd name="T56" fmla="*/ 7 w 48"/>
                <a:gd name="T57" fmla="*/ 22 h 29"/>
                <a:gd name="T58" fmla="*/ 7 w 48"/>
                <a:gd name="T59" fmla="*/ 26 h 29"/>
                <a:gd name="T60" fmla="*/ 4 w 48"/>
                <a:gd name="T61" fmla="*/ 26 h 29"/>
                <a:gd name="T62" fmla="*/ 4 w 48"/>
                <a:gd name="T63" fmla="*/ 29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8" h="29">
                  <a:moveTo>
                    <a:pt x="4" y="29"/>
                  </a:moveTo>
                  <a:lnTo>
                    <a:pt x="7" y="29"/>
                  </a:lnTo>
                  <a:lnTo>
                    <a:pt x="11" y="26"/>
                  </a:lnTo>
                  <a:lnTo>
                    <a:pt x="15" y="26"/>
                  </a:lnTo>
                  <a:lnTo>
                    <a:pt x="22" y="26"/>
                  </a:lnTo>
                  <a:lnTo>
                    <a:pt x="26" y="26"/>
                  </a:lnTo>
                  <a:lnTo>
                    <a:pt x="26" y="22"/>
                  </a:lnTo>
                  <a:lnTo>
                    <a:pt x="33" y="18"/>
                  </a:lnTo>
                  <a:lnTo>
                    <a:pt x="33" y="14"/>
                  </a:lnTo>
                  <a:lnTo>
                    <a:pt x="41" y="11"/>
                  </a:lnTo>
                  <a:lnTo>
                    <a:pt x="48" y="11"/>
                  </a:lnTo>
                  <a:lnTo>
                    <a:pt x="48" y="3"/>
                  </a:lnTo>
                  <a:lnTo>
                    <a:pt x="44" y="0"/>
                  </a:lnTo>
                  <a:lnTo>
                    <a:pt x="41" y="3"/>
                  </a:lnTo>
                  <a:lnTo>
                    <a:pt x="33" y="7"/>
                  </a:lnTo>
                  <a:lnTo>
                    <a:pt x="33" y="7"/>
                  </a:lnTo>
                  <a:lnTo>
                    <a:pt x="30" y="7"/>
                  </a:lnTo>
                  <a:lnTo>
                    <a:pt x="26" y="7"/>
                  </a:lnTo>
                  <a:lnTo>
                    <a:pt x="22" y="7"/>
                  </a:lnTo>
                  <a:lnTo>
                    <a:pt x="18" y="7"/>
                  </a:lnTo>
                  <a:lnTo>
                    <a:pt x="15" y="7"/>
                  </a:lnTo>
                  <a:lnTo>
                    <a:pt x="7" y="7"/>
                  </a:lnTo>
                  <a:lnTo>
                    <a:pt x="7" y="7"/>
                  </a:lnTo>
                  <a:lnTo>
                    <a:pt x="4" y="11"/>
                  </a:lnTo>
                  <a:lnTo>
                    <a:pt x="4" y="14"/>
                  </a:lnTo>
                  <a:lnTo>
                    <a:pt x="0" y="18"/>
                  </a:lnTo>
                  <a:lnTo>
                    <a:pt x="4" y="22"/>
                  </a:lnTo>
                  <a:lnTo>
                    <a:pt x="4" y="22"/>
                  </a:lnTo>
                  <a:lnTo>
                    <a:pt x="7" y="22"/>
                  </a:lnTo>
                  <a:lnTo>
                    <a:pt x="7" y="26"/>
                  </a:lnTo>
                  <a:lnTo>
                    <a:pt x="4" y="26"/>
                  </a:lnTo>
                  <a:lnTo>
                    <a:pt x="4" y="2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7" name="Freeform 58"/>
            <p:cNvSpPr/>
            <p:nvPr/>
          </p:nvSpPr>
          <p:spPr bwMode="auto">
            <a:xfrm>
              <a:off x="5218845" y="2890543"/>
              <a:ext cx="198844" cy="83794"/>
            </a:xfrm>
            <a:custGeom>
              <a:avLst/>
              <a:gdLst>
                <a:gd name="T0" fmla="*/ 66 w 111"/>
                <a:gd name="T1" fmla="*/ 48 h 48"/>
                <a:gd name="T2" fmla="*/ 77 w 111"/>
                <a:gd name="T3" fmla="*/ 48 h 48"/>
                <a:gd name="T4" fmla="*/ 85 w 111"/>
                <a:gd name="T5" fmla="*/ 48 h 48"/>
                <a:gd name="T6" fmla="*/ 92 w 111"/>
                <a:gd name="T7" fmla="*/ 48 h 48"/>
                <a:gd name="T8" fmla="*/ 100 w 111"/>
                <a:gd name="T9" fmla="*/ 44 h 48"/>
                <a:gd name="T10" fmla="*/ 107 w 111"/>
                <a:gd name="T11" fmla="*/ 37 h 48"/>
                <a:gd name="T12" fmla="*/ 107 w 111"/>
                <a:gd name="T13" fmla="*/ 33 h 48"/>
                <a:gd name="T14" fmla="*/ 103 w 111"/>
                <a:gd name="T15" fmla="*/ 26 h 48"/>
                <a:gd name="T16" fmla="*/ 111 w 111"/>
                <a:gd name="T17" fmla="*/ 26 h 48"/>
                <a:gd name="T18" fmla="*/ 111 w 111"/>
                <a:gd name="T19" fmla="*/ 18 h 48"/>
                <a:gd name="T20" fmla="*/ 111 w 111"/>
                <a:gd name="T21" fmla="*/ 7 h 48"/>
                <a:gd name="T22" fmla="*/ 103 w 111"/>
                <a:gd name="T23" fmla="*/ 4 h 48"/>
                <a:gd name="T24" fmla="*/ 92 w 111"/>
                <a:gd name="T25" fmla="*/ 4 h 48"/>
                <a:gd name="T26" fmla="*/ 81 w 111"/>
                <a:gd name="T27" fmla="*/ 0 h 48"/>
                <a:gd name="T28" fmla="*/ 77 w 111"/>
                <a:gd name="T29" fmla="*/ 4 h 48"/>
                <a:gd name="T30" fmla="*/ 77 w 111"/>
                <a:gd name="T31" fmla="*/ 7 h 48"/>
                <a:gd name="T32" fmla="*/ 70 w 111"/>
                <a:gd name="T33" fmla="*/ 7 h 48"/>
                <a:gd name="T34" fmla="*/ 59 w 111"/>
                <a:gd name="T35" fmla="*/ 4 h 48"/>
                <a:gd name="T36" fmla="*/ 59 w 111"/>
                <a:gd name="T37" fmla="*/ 11 h 48"/>
                <a:gd name="T38" fmla="*/ 55 w 111"/>
                <a:gd name="T39" fmla="*/ 11 h 48"/>
                <a:gd name="T40" fmla="*/ 48 w 111"/>
                <a:gd name="T41" fmla="*/ 18 h 48"/>
                <a:gd name="T42" fmla="*/ 52 w 111"/>
                <a:gd name="T43" fmla="*/ 22 h 48"/>
                <a:gd name="T44" fmla="*/ 48 w 111"/>
                <a:gd name="T45" fmla="*/ 26 h 48"/>
                <a:gd name="T46" fmla="*/ 40 w 111"/>
                <a:gd name="T47" fmla="*/ 26 h 48"/>
                <a:gd name="T48" fmla="*/ 37 w 111"/>
                <a:gd name="T49" fmla="*/ 26 h 48"/>
                <a:gd name="T50" fmla="*/ 29 w 111"/>
                <a:gd name="T51" fmla="*/ 30 h 48"/>
                <a:gd name="T52" fmla="*/ 22 w 111"/>
                <a:gd name="T53" fmla="*/ 30 h 48"/>
                <a:gd name="T54" fmla="*/ 15 w 111"/>
                <a:gd name="T55" fmla="*/ 26 h 48"/>
                <a:gd name="T56" fmla="*/ 11 w 111"/>
                <a:gd name="T57" fmla="*/ 30 h 48"/>
                <a:gd name="T58" fmla="*/ 7 w 111"/>
                <a:gd name="T59" fmla="*/ 30 h 48"/>
                <a:gd name="T60" fmla="*/ 0 w 111"/>
                <a:gd name="T61" fmla="*/ 30 h 48"/>
                <a:gd name="T62" fmla="*/ 0 w 111"/>
                <a:gd name="T63" fmla="*/ 30 h 48"/>
                <a:gd name="T64" fmla="*/ 0 w 111"/>
                <a:gd name="T65" fmla="*/ 33 h 48"/>
                <a:gd name="T66" fmla="*/ 3 w 111"/>
                <a:gd name="T67" fmla="*/ 37 h 48"/>
                <a:gd name="T68" fmla="*/ 7 w 111"/>
                <a:gd name="T69" fmla="*/ 37 h 48"/>
                <a:gd name="T70" fmla="*/ 11 w 111"/>
                <a:gd name="T71" fmla="*/ 37 h 48"/>
                <a:gd name="T72" fmla="*/ 18 w 111"/>
                <a:gd name="T73" fmla="*/ 37 h 48"/>
                <a:gd name="T74" fmla="*/ 22 w 111"/>
                <a:gd name="T75" fmla="*/ 41 h 48"/>
                <a:gd name="T76" fmla="*/ 33 w 111"/>
                <a:gd name="T77" fmla="*/ 37 h 48"/>
                <a:gd name="T78" fmla="*/ 40 w 111"/>
                <a:gd name="T79" fmla="*/ 41 h 48"/>
                <a:gd name="T80" fmla="*/ 59 w 111"/>
                <a:gd name="T81" fmla="*/ 44 h 48"/>
                <a:gd name="T82" fmla="*/ 66 w 111"/>
                <a:gd name="T83" fmla="*/ 4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11" h="48">
                  <a:moveTo>
                    <a:pt x="66" y="48"/>
                  </a:moveTo>
                  <a:lnTo>
                    <a:pt x="66" y="48"/>
                  </a:lnTo>
                  <a:lnTo>
                    <a:pt x="74" y="48"/>
                  </a:lnTo>
                  <a:lnTo>
                    <a:pt x="77" y="48"/>
                  </a:lnTo>
                  <a:lnTo>
                    <a:pt x="81" y="48"/>
                  </a:lnTo>
                  <a:lnTo>
                    <a:pt x="85" y="48"/>
                  </a:lnTo>
                  <a:lnTo>
                    <a:pt x="89" y="48"/>
                  </a:lnTo>
                  <a:lnTo>
                    <a:pt x="92" y="48"/>
                  </a:lnTo>
                  <a:lnTo>
                    <a:pt x="92" y="48"/>
                  </a:lnTo>
                  <a:lnTo>
                    <a:pt x="100" y="44"/>
                  </a:lnTo>
                  <a:lnTo>
                    <a:pt x="103" y="41"/>
                  </a:lnTo>
                  <a:lnTo>
                    <a:pt x="107" y="37"/>
                  </a:lnTo>
                  <a:lnTo>
                    <a:pt x="107" y="37"/>
                  </a:lnTo>
                  <a:lnTo>
                    <a:pt x="107" y="33"/>
                  </a:lnTo>
                  <a:lnTo>
                    <a:pt x="107" y="30"/>
                  </a:lnTo>
                  <a:lnTo>
                    <a:pt x="103" y="26"/>
                  </a:lnTo>
                  <a:lnTo>
                    <a:pt x="103" y="26"/>
                  </a:lnTo>
                  <a:lnTo>
                    <a:pt x="111" y="26"/>
                  </a:lnTo>
                  <a:lnTo>
                    <a:pt x="111" y="22"/>
                  </a:lnTo>
                  <a:lnTo>
                    <a:pt x="111" y="18"/>
                  </a:lnTo>
                  <a:lnTo>
                    <a:pt x="111" y="11"/>
                  </a:lnTo>
                  <a:lnTo>
                    <a:pt x="111" y="7"/>
                  </a:lnTo>
                  <a:lnTo>
                    <a:pt x="103" y="4"/>
                  </a:lnTo>
                  <a:lnTo>
                    <a:pt x="103" y="4"/>
                  </a:lnTo>
                  <a:lnTo>
                    <a:pt x="96" y="4"/>
                  </a:lnTo>
                  <a:lnTo>
                    <a:pt x="92" y="4"/>
                  </a:lnTo>
                  <a:lnTo>
                    <a:pt x="89" y="0"/>
                  </a:lnTo>
                  <a:lnTo>
                    <a:pt x="81" y="0"/>
                  </a:lnTo>
                  <a:lnTo>
                    <a:pt x="81" y="0"/>
                  </a:lnTo>
                  <a:lnTo>
                    <a:pt x="77" y="4"/>
                  </a:lnTo>
                  <a:lnTo>
                    <a:pt x="77" y="4"/>
                  </a:lnTo>
                  <a:lnTo>
                    <a:pt x="77" y="7"/>
                  </a:lnTo>
                  <a:lnTo>
                    <a:pt x="70" y="7"/>
                  </a:lnTo>
                  <a:lnTo>
                    <a:pt x="70" y="7"/>
                  </a:lnTo>
                  <a:lnTo>
                    <a:pt x="63" y="4"/>
                  </a:lnTo>
                  <a:lnTo>
                    <a:pt x="59" y="4"/>
                  </a:lnTo>
                  <a:lnTo>
                    <a:pt x="59" y="7"/>
                  </a:lnTo>
                  <a:lnTo>
                    <a:pt x="59" y="11"/>
                  </a:lnTo>
                  <a:lnTo>
                    <a:pt x="55" y="11"/>
                  </a:lnTo>
                  <a:lnTo>
                    <a:pt x="55" y="11"/>
                  </a:lnTo>
                  <a:lnTo>
                    <a:pt x="52" y="15"/>
                  </a:lnTo>
                  <a:lnTo>
                    <a:pt x="48" y="18"/>
                  </a:lnTo>
                  <a:lnTo>
                    <a:pt x="48" y="22"/>
                  </a:lnTo>
                  <a:lnTo>
                    <a:pt x="52" y="22"/>
                  </a:lnTo>
                  <a:lnTo>
                    <a:pt x="52" y="26"/>
                  </a:lnTo>
                  <a:lnTo>
                    <a:pt x="48" y="26"/>
                  </a:lnTo>
                  <a:lnTo>
                    <a:pt x="44" y="26"/>
                  </a:lnTo>
                  <a:lnTo>
                    <a:pt x="40" y="26"/>
                  </a:lnTo>
                  <a:lnTo>
                    <a:pt x="37" y="26"/>
                  </a:lnTo>
                  <a:lnTo>
                    <a:pt x="37" y="26"/>
                  </a:lnTo>
                  <a:lnTo>
                    <a:pt x="29" y="30"/>
                  </a:lnTo>
                  <a:lnTo>
                    <a:pt x="29" y="30"/>
                  </a:lnTo>
                  <a:lnTo>
                    <a:pt x="26" y="30"/>
                  </a:lnTo>
                  <a:lnTo>
                    <a:pt x="22" y="30"/>
                  </a:lnTo>
                  <a:lnTo>
                    <a:pt x="18" y="26"/>
                  </a:lnTo>
                  <a:lnTo>
                    <a:pt x="15" y="26"/>
                  </a:lnTo>
                  <a:lnTo>
                    <a:pt x="11" y="26"/>
                  </a:lnTo>
                  <a:lnTo>
                    <a:pt x="11" y="30"/>
                  </a:lnTo>
                  <a:lnTo>
                    <a:pt x="11" y="30"/>
                  </a:lnTo>
                  <a:lnTo>
                    <a:pt x="7" y="30"/>
                  </a:lnTo>
                  <a:lnTo>
                    <a:pt x="3" y="26"/>
                  </a:lnTo>
                  <a:lnTo>
                    <a:pt x="0" y="30"/>
                  </a:lnTo>
                  <a:lnTo>
                    <a:pt x="0" y="30"/>
                  </a:lnTo>
                  <a:lnTo>
                    <a:pt x="0" y="30"/>
                  </a:lnTo>
                  <a:lnTo>
                    <a:pt x="0" y="30"/>
                  </a:lnTo>
                  <a:lnTo>
                    <a:pt x="0" y="33"/>
                  </a:lnTo>
                  <a:lnTo>
                    <a:pt x="3" y="33"/>
                  </a:lnTo>
                  <a:lnTo>
                    <a:pt x="3" y="37"/>
                  </a:lnTo>
                  <a:lnTo>
                    <a:pt x="3" y="37"/>
                  </a:lnTo>
                  <a:lnTo>
                    <a:pt x="7" y="37"/>
                  </a:lnTo>
                  <a:lnTo>
                    <a:pt x="11" y="37"/>
                  </a:lnTo>
                  <a:lnTo>
                    <a:pt x="11" y="37"/>
                  </a:lnTo>
                  <a:lnTo>
                    <a:pt x="15" y="37"/>
                  </a:lnTo>
                  <a:lnTo>
                    <a:pt x="18" y="37"/>
                  </a:lnTo>
                  <a:lnTo>
                    <a:pt x="18" y="37"/>
                  </a:lnTo>
                  <a:lnTo>
                    <a:pt x="22" y="41"/>
                  </a:lnTo>
                  <a:lnTo>
                    <a:pt x="29" y="37"/>
                  </a:lnTo>
                  <a:lnTo>
                    <a:pt x="33" y="37"/>
                  </a:lnTo>
                  <a:lnTo>
                    <a:pt x="40" y="37"/>
                  </a:lnTo>
                  <a:lnTo>
                    <a:pt x="40" y="41"/>
                  </a:lnTo>
                  <a:lnTo>
                    <a:pt x="48" y="44"/>
                  </a:lnTo>
                  <a:lnTo>
                    <a:pt x="59" y="44"/>
                  </a:lnTo>
                  <a:lnTo>
                    <a:pt x="63" y="44"/>
                  </a:lnTo>
                  <a:lnTo>
                    <a:pt x="66" y="48"/>
                  </a:lnTo>
                  <a:lnTo>
                    <a:pt x="66"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8" name="Freeform 59"/>
            <p:cNvSpPr/>
            <p:nvPr/>
          </p:nvSpPr>
          <p:spPr bwMode="auto">
            <a:xfrm>
              <a:off x="5331702" y="2682804"/>
              <a:ext cx="270500" cy="200758"/>
            </a:xfrm>
            <a:custGeom>
              <a:avLst/>
              <a:gdLst>
                <a:gd name="T0" fmla="*/ 92 w 151"/>
                <a:gd name="T1" fmla="*/ 115 h 115"/>
                <a:gd name="T2" fmla="*/ 96 w 151"/>
                <a:gd name="T3" fmla="*/ 111 h 115"/>
                <a:gd name="T4" fmla="*/ 100 w 151"/>
                <a:gd name="T5" fmla="*/ 111 h 115"/>
                <a:gd name="T6" fmla="*/ 107 w 151"/>
                <a:gd name="T7" fmla="*/ 111 h 115"/>
                <a:gd name="T8" fmla="*/ 111 w 151"/>
                <a:gd name="T9" fmla="*/ 111 h 115"/>
                <a:gd name="T10" fmla="*/ 118 w 151"/>
                <a:gd name="T11" fmla="*/ 111 h 115"/>
                <a:gd name="T12" fmla="*/ 129 w 151"/>
                <a:gd name="T13" fmla="*/ 115 h 115"/>
                <a:gd name="T14" fmla="*/ 133 w 151"/>
                <a:gd name="T15" fmla="*/ 111 h 115"/>
                <a:gd name="T16" fmla="*/ 144 w 151"/>
                <a:gd name="T17" fmla="*/ 97 h 115"/>
                <a:gd name="T18" fmla="*/ 148 w 151"/>
                <a:gd name="T19" fmla="*/ 89 h 115"/>
                <a:gd name="T20" fmla="*/ 151 w 151"/>
                <a:gd name="T21" fmla="*/ 85 h 115"/>
                <a:gd name="T22" fmla="*/ 148 w 151"/>
                <a:gd name="T23" fmla="*/ 82 h 115"/>
                <a:gd name="T24" fmla="*/ 148 w 151"/>
                <a:gd name="T25" fmla="*/ 78 h 115"/>
                <a:gd name="T26" fmla="*/ 144 w 151"/>
                <a:gd name="T27" fmla="*/ 71 h 115"/>
                <a:gd name="T28" fmla="*/ 144 w 151"/>
                <a:gd name="T29" fmla="*/ 59 h 115"/>
                <a:gd name="T30" fmla="*/ 137 w 151"/>
                <a:gd name="T31" fmla="*/ 52 h 115"/>
                <a:gd name="T32" fmla="*/ 144 w 151"/>
                <a:gd name="T33" fmla="*/ 45 h 115"/>
                <a:gd name="T34" fmla="*/ 140 w 151"/>
                <a:gd name="T35" fmla="*/ 34 h 115"/>
                <a:gd name="T36" fmla="*/ 140 w 151"/>
                <a:gd name="T37" fmla="*/ 30 h 115"/>
                <a:gd name="T38" fmla="*/ 133 w 151"/>
                <a:gd name="T39" fmla="*/ 19 h 115"/>
                <a:gd name="T40" fmla="*/ 133 w 151"/>
                <a:gd name="T41" fmla="*/ 8 h 115"/>
                <a:gd name="T42" fmla="*/ 126 w 151"/>
                <a:gd name="T43" fmla="*/ 4 h 115"/>
                <a:gd name="T44" fmla="*/ 85 w 151"/>
                <a:gd name="T45" fmla="*/ 8 h 115"/>
                <a:gd name="T46" fmla="*/ 77 w 151"/>
                <a:gd name="T47" fmla="*/ 11 h 115"/>
                <a:gd name="T48" fmla="*/ 70 w 151"/>
                <a:gd name="T49" fmla="*/ 11 h 115"/>
                <a:gd name="T50" fmla="*/ 77 w 151"/>
                <a:gd name="T51" fmla="*/ 4 h 115"/>
                <a:gd name="T52" fmla="*/ 74 w 151"/>
                <a:gd name="T53" fmla="*/ 8 h 115"/>
                <a:gd name="T54" fmla="*/ 63 w 151"/>
                <a:gd name="T55" fmla="*/ 8 h 115"/>
                <a:gd name="T56" fmla="*/ 59 w 151"/>
                <a:gd name="T57" fmla="*/ 4 h 115"/>
                <a:gd name="T58" fmla="*/ 66 w 151"/>
                <a:gd name="T59" fmla="*/ 4 h 115"/>
                <a:gd name="T60" fmla="*/ 63 w 151"/>
                <a:gd name="T61" fmla="*/ 0 h 115"/>
                <a:gd name="T62" fmla="*/ 48 w 151"/>
                <a:gd name="T63" fmla="*/ 4 h 115"/>
                <a:gd name="T64" fmla="*/ 37 w 151"/>
                <a:gd name="T65" fmla="*/ 4 h 115"/>
                <a:gd name="T66" fmla="*/ 29 w 151"/>
                <a:gd name="T67" fmla="*/ 8 h 115"/>
                <a:gd name="T68" fmla="*/ 26 w 151"/>
                <a:gd name="T69" fmla="*/ 15 h 115"/>
                <a:gd name="T70" fmla="*/ 14 w 151"/>
                <a:gd name="T71" fmla="*/ 19 h 115"/>
                <a:gd name="T72" fmla="*/ 7 w 151"/>
                <a:gd name="T73" fmla="*/ 22 h 115"/>
                <a:gd name="T74" fmla="*/ 3 w 151"/>
                <a:gd name="T75" fmla="*/ 26 h 115"/>
                <a:gd name="T76" fmla="*/ 3 w 151"/>
                <a:gd name="T77" fmla="*/ 26 h 115"/>
                <a:gd name="T78" fmla="*/ 3 w 151"/>
                <a:gd name="T79" fmla="*/ 37 h 115"/>
                <a:gd name="T80" fmla="*/ 0 w 151"/>
                <a:gd name="T81" fmla="*/ 41 h 115"/>
                <a:gd name="T82" fmla="*/ 3 w 151"/>
                <a:gd name="T83" fmla="*/ 52 h 115"/>
                <a:gd name="T84" fmla="*/ 7 w 151"/>
                <a:gd name="T85" fmla="*/ 56 h 115"/>
                <a:gd name="T86" fmla="*/ 7 w 151"/>
                <a:gd name="T87" fmla="*/ 59 h 115"/>
                <a:gd name="T88" fmla="*/ 11 w 151"/>
                <a:gd name="T89" fmla="*/ 67 h 115"/>
                <a:gd name="T90" fmla="*/ 14 w 151"/>
                <a:gd name="T91" fmla="*/ 78 h 115"/>
                <a:gd name="T92" fmla="*/ 14 w 151"/>
                <a:gd name="T93" fmla="*/ 82 h 115"/>
                <a:gd name="T94" fmla="*/ 18 w 151"/>
                <a:gd name="T95" fmla="*/ 82 h 115"/>
                <a:gd name="T96" fmla="*/ 26 w 151"/>
                <a:gd name="T97" fmla="*/ 82 h 115"/>
                <a:gd name="T98" fmla="*/ 29 w 151"/>
                <a:gd name="T99" fmla="*/ 85 h 115"/>
                <a:gd name="T100" fmla="*/ 33 w 151"/>
                <a:gd name="T101" fmla="*/ 89 h 115"/>
                <a:gd name="T102" fmla="*/ 33 w 151"/>
                <a:gd name="T103" fmla="*/ 93 h 115"/>
                <a:gd name="T104" fmla="*/ 37 w 151"/>
                <a:gd name="T105" fmla="*/ 97 h 115"/>
                <a:gd name="T106" fmla="*/ 40 w 151"/>
                <a:gd name="T107" fmla="*/ 97 h 115"/>
                <a:gd name="T108" fmla="*/ 37 w 151"/>
                <a:gd name="T109" fmla="*/ 89 h 115"/>
                <a:gd name="T110" fmla="*/ 48 w 151"/>
                <a:gd name="T111" fmla="*/ 93 h 115"/>
                <a:gd name="T112" fmla="*/ 51 w 151"/>
                <a:gd name="T113" fmla="*/ 97 h 115"/>
                <a:gd name="T114" fmla="*/ 59 w 151"/>
                <a:gd name="T115" fmla="*/ 97 h 115"/>
                <a:gd name="T116" fmla="*/ 74 w 151"/>
                <a:gd name="T117" fmla="*/ 104 h 115"/>
                <a:gd name="T118" fmla="*/ 81 w 151"/>
                <a:gd name="T119" fmla="*/ 111 h 115"/>
                <a:gd name="T120" fmla="*/ 89 w 151"/>
                <a:gd name="T121" fmla="*/ 108 h 115"/>
                <a:gd name="T122" fmla="*/ 89 w 151"/>
                <a:gd name="T123" fmla="*/ 115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51" h="115">
                  <a:moveTo>
                    <a:pt x="89" y="115"/>
                  </a:moveTo>
                  <a:lnTo>
                    <a:pt x="92" y="115"/>
                  </a:lnTo>
                  <a:lnTo>
                    <a:pt x="96" y="115"/>
                  </a:lnTo>
                  <a:lnTo>
                    <a:pt x="96" y="111"/>
                  </a:lnTo>
                  <a:lnTo>
                    <a:pt x="100" y="111"/>
                  </a:lnTo>
                  <a:lnTo>
                    <a:pt x="100" y="111"/>
                  </a:lnTo>
                  <a:lnTo>
                    <a:pt x="107" y="111"/>
                  </a:lnTo>
                  <a:lnTo>
                    <a:pt x="107" y="111"/>
                  </a:lnTo>
                  <a:lnTo>
                    <a:pt x="111" y="111"/>
                  </a:lnTo>
                  <a:lnTo>
                    <a:pt x="111" y="111"/>
                  </a:lnTo>
                  <a:lnTo>
                    <a:pt x="114" y="111"/>
                  </a:lnTo>
                  <a:lnTo>
                    <a:pt x="118" y="111"/>
                  </a:lnTo>
                  <a:lnTo>
                    <a:pt x="122" y="111"/>
                  </a:lnTo>
                  <a:lnTo>
                    <a:pt x="129" y="115"/>
                  </a:lnTo>
                  <a:lnTo>
                    <a:pt x="133" y="115"/>
                  </a:lnTo>
                  <a:lnTo>
                    <a:pt x="133" y="111"/>
                  </a:lnTo>
                  <a:lnTo>
                    <a:pt x="133" y="108"/>
                  </a:lnTo>
                  <a:lnTo>
                    <a:pt x="144" y="97"/>
                  </a:lnTo>
                  <a:lnTo>
                    <a:pt x="144" y="93"/>
                  </a:lnTo>
                  <a:lnTo>
                    <a:pt x="148" y="89"/>
                  </a:lnTo>
                  <a:lnTo>
                    <a:pt x="151" y="89"/>
                  </a:lnTo>
                  <a:lnTo>
                    <a:pt x="151" y="85"/>
                  </a:lnTo>
                  <a:lnTo>
                    <a:pt x="148" y="82"/>
                  </a:lnTo>
                  <a:lnTo>
                    <a:pt x="148" y="82"/>
                  </a:lnTo>
                  <a:lnTo>
                    <a:pt x="151" y="78"/>
                  </a:lnTo>
                  <a:lnTo>
                    <a:pt x="148" y="78"/>
                  </a:lnTo>
                  <a:lnTo>
                    <a:pt x="144" y="74"/>
                  </a:lnTo>
                  <a:lnTo>
                    <a:pt x="144" y="71"/>
                  </a:lnTo>
                  <a:lnTo>
                    <a:pt x="144" y="63"/>
                  </a:lnTo>
                  <a:lnTo>
                    <a:pt x="144" y="59"/>
                  </a:lnTo>
                  <a:lnTo>
                    <a:pt x="140" y="56"/>
                  </a:lnTo>
                  <a:lnTo>
                    <a:pt x="137" y="52"/>
                  </a:lnTo>
                  <a:lnTo>
                    <a:pt x="140" y="48"/>
                  </a:lnTo>
                  <a:lnTo>
                    <a:pt x="144" y="45"/>
                  </a:lnTo>
                  <a:lnTo>
                    <a:pt x="144" y="37"/>
                  </a:lnTo>
                  <a:lnTo>
                    <a:pt x="140" y="34"/>
                  </a:lnTo>
                  <a:lnTo>
                    <a:pt x="140" y="30"/>
                  </a:lnTo>
                  <a:lnTo>
                    <a:pt x="140" y="30"/>
                  </a:lnTo>
                  <a:lnTo>
                    <a:pt x="137" y="22"/>
                  </a:lnTo>
                  <a:lnTo>
                    <a:pt x="133" y="19"/>
                  </a:lnTo>
                  <a:lnTo>
                    <a:pt x="133" y="15"/>
                  </a:lnTo>
                  <a:lnTo>
                    <a:pt x="133" y="8"/>
                  </a:lnTo>
                  <a:lnTo>
                    <a:pt x="129" y="8"/>
                  </a:lnTo>
                  <a:lnTo>
                    <a:pt x="126" y="4"/>
                  </a:lnTo>
                  <a:lnTo>
                    <a:pt x="103" y="8"/>
                  </a:lnTo>
                  <a:lnTo>
                    <a:pt x="85" y="8"/>
                  </a:lnTo>
                  <a:lnTo>
                    <a:pt x="81" y="8"/>
                  </a:lnTo>
                  <a:lnTo>
                    <a:pt x="77" y="11"/>
                  </a:lnTo>
                  <a:lnTo>
                    <a:pt x="70" y="11"/>
                  </a:lnTo>
                  <a:lnTo>
                    <a:pt x="70" y="11"/>
                  </a:lnTo>
                  <a:lnTo>
                    <a:pt x="74" y="8"/>
                  </a:lnTo>
                  <a:lnTo>
                    <a:pt x="77" y="4"/>
                  </a:lnTo>
                  <a:lnTo>
                    <a:pt x="77" y="4"/>
                  </a:lnTo>
                  <a:lnTo>
                    <a:pt x="74" y="8"/>
                  </a:lnTo>
                  <a:lnTo>
                    <a:pt x="66" y="11"/>
                  </a:lnTo>
                  <a:lnTo>
                    <a:pt x="63" y="8"/>
                  </a:lnTo>
                  <a:lnTo>
                    <a:pt x="59" y="4"/>
                  </a:lnTo>
                  <a:lnTo>
                    <a:pt x="59" y="4"/>
                  </a:lnTo>
                  <a:lnTo>
                    <a:pt x="63" y="4"/>
                  </a:lnTo>
                  <a:lnTo>
                    <a:pt x="66" y="4"/>
                  </a:lnTo>
                  <a:lnTo>
                    <a:pt x="66" y="4"/>
                  </a:lnTo>
                  <a:lnTo>
                    <a:pt x="63" y="0"/>
                  </a:lnTo>
                  <a:lnTo>
                    <a:pt x="51" y="0"/>
                  </a:lnTo>
                  <a:lnTo>
                    <a:pt x="48" y="4"/>
                  </a:lnTo>
                  <a:lnTo>
                    <a:pt x="40" y="4"/>
                  </a:lnTo>
                  <a:lnTo>
                    <a:pt x="37" y="4"/>
                  </a:lnTo>
                  <a:lnTo>
                    <a:pt x="33" y="8"/>
                  </a:lnTo>
                  <a:lnTo>
                    <a:pt x="29" y="8"/>
                  </a:lnTo>
                  <a:lnTo>
                    <a:pt x="26" y="11"/>
                  </a:lnTo>
                  <a:lnTo>
                    <a:pt x="26" y="15"/>
                  </a:lnTo>
                  <a:lnTo>
                    <a:pt x="22" y="15"/>
                  </a:lnTo>
                  <a:lnTo>
                    <a:pt x="14" y="19"/>
                  </a:lnTo>
                  <a:lnTo>
                    <a:pt x="7" y="19"/>
                  </a:lnTo>
                  <a:lnTo>
                    <a:pt x="7" y="22"/>
                  </a:lnTo>
                  <a:lnTo>
                    <a:pt x="7" y="26"/>
                  </a:lnTo>
                  <a:lnTo>
                    <a:pt x="3" y="26"/>
                  </a:lnTo>
                  <a:lnTo>
                    <a:pt x="3" y="26"/>
                  </a:lnTo>
                  <a:lnTo>
                    <a:pt x="3" y="26"/>
                  </a:lnTo>
                  <a:lnTo>
                    <a:pt x="3" y="34"/>
                  </a:lnTo>
                  <a:lnTo>
                    <a:pt x="3" y="37"/>
                  </a:lnTo>
                  <a:lnTo>
                    <a:pt x="0" y="41"/>
                  </a:lnTo>
                  <a:lnTo>
                    <a:pt x="0" y="41"/>
                  </a:lnTo>
                  <a:lnTo>
                    <a:pt x="3" y="48"/>
                  </a:lnTo>
                  <a:lnTo>
                    <a:pt x="3" y="52"/>
                  </a:lnTo>
                  <a:lnTo>
                    <a:pt x="7" y="52"/>
                  </a:lnTo>
                  <a:lnTo>
                    <a:pt x="7" y="56"/>
                  </a:lnTo>
                  <a:lnTo>
                    <a:pt x="7" y="59"/>
                  </a:lnTo>
                  <a:lnTo>
                    <a:pt x="7" y="59"/>
                  </a:lnTo>
                  <a:lnTo>
                    <a:pt x="11" y="67"/>
                  </a:lnTo>
                  <a:lnTo>
                    <a:pt x="11" y="67"/>
                  </a:lnTo>
                  <a:lnTo>
                    <a:pt x="14" y="71"/>
                  </a:lnTo>
                  <a:lnTo>
                    <a:pt x="14" y="78"/>
                  </a:lnTo>
                  <a:lnTo>
                    <a:pt x="14" y="82"/>
                  </a:lnTo>
                  <a:lnTo>
                    <a:pt x="14" y="82"/>
                  </a:lnTo>
                  <a:lnTo>
                    <a:pt x="14" y="82"/>
                  </a:lnTo>
                  <a:lnTo>
                    <a:pt x="18" y="82"/>
                  </a:lnTo>
                  <a:lnTo>
                    <a:pt x="22" y="82"/>
                  </a:lnTo>
                  <a:lnTo>
                    <a:pt x="26" y="82"/>
                  </a:lnTo>
                  <a:lnTo>
                    <a:pt x="26" y="82"/>
                  </a:lnTo>
                  <a:lnTo>
                    <a:pt x="29" y="85"/>
                  </a:lnTo>
                  <a:lnTo>
                    <a:pt x="33" y="85"/>
                  </a:lnTo>
                  <a:lnTo>
                    <a:pt x="33" y="89"/>
                  </a:lnTo>
                  <a:lnTo>
                    <a:pt x="33" y="89"/>
                  </a:lnTo>
                  <a:lnTo>
                    <a:pt x="33" y="93"/>
                  </a:lnTo>
                  <a:lnTo>
                    <a:pt x="37" y="93"/>
                  </a:lnTo>
                  <a:lnTo>
                    <a:pt x="37" y="97"/>
                  </a:lnTo>
                  <a:lnTo>
                    <a:pt x="37" y="97"/>
                  </a:lnTo>
                  <a:lnTo>
                    <a:pt x="40" y="97"/>
                  </a:lnTo>
                  <a:lnTo>
                    <a:pt x="40" y="97"/>
                  </a:lnTo>
                  <a:lnTo>
                    <a:pt x="37" y="89"/>
                  </a:lnTo>
                  <a:lnTo>
                    <a:pt x="40" y="89"/>
                  </a:lnTo>
                  <a:lnTo>
                    <a:pt x="48" y="93"/>
                  </a:lnTo>
                  <a:lnTo>
                    <a:pt x="51" y="93"/>
                  </a:lnTo>
                  <a:lnTo>
                    <a:pt x="51" y="97"/>
                  </a:lnTo>
                  <a:lnTo>
                    <a:pt x="55" y="97"/>
                  </a:lnTo>
                  <a:lnTo>
                    <a:pt x="59" y="97"/>
                  </a:lnTo>
                  <a:lnTo>
                    <a:pt x="66" y="97"/>
                  </a:lnTo>
                  <a:lnTo>
                    <a:pt x="74" y="104"/>
                  </a:lnTo>
                  <a:lnTo>
                    <a:pt x="77" y="111"/>
                  </a:lnTo>
                  <a:lnTo>
                    <a:pt x="81" y="111"/>
                  </a:lnTo>
                  <a:lnTo>
                    <a:pt x="81" y="108"/>
                  </a:lnTo>
                  <a:lnTo>
                    <a:pt x="89" y="108"/>
                  </a:lnTo>
                  <a:lnTo>
                    <a:pt x="89" y="111"/>
                  </a:lnTo>
                  <a:lnTo>
                    <a:pt x="89" y="1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9" name="Freeform 60"/>
            <p:cNvSpPr/>
            <p:nvPr/>
          </p:nvSpPr>
          <p:spPr bwMode="auto">
            <a:xfrm>
              <a:off x="5277960" y="2818970"/>
              <a:ext cx="213175" cy="83794"/>
            </a:xfrm>
            <a:custGeom>
              <a:avLst/>
              <a:gdLst>
                <a:gd name="T0" fmla="*/ 44 w 119"/>
                <a:gd name="T1" fmla="*/ 4 h 48"/>
                <a:gd name="T2" fmla="*/ 48 w 119"/>
                <a:gd name="T3" fmla="*/ 4 h 48"/>
                <a:gd name="T4" fmla="*/ 56 w 119"/>
                <a:gd name="T5" fmla="*/ 4 h 48"/>
                <a:gd name="T6" fmla="*/ 59 w 119"/>
                <a:gd name="T7" fmla="*/ 7 h 48"/>
                <a:gd name="T8" fmla="*/ 63 w 119"/>
                <a:gd name="T9" fmla="*/ 11 h 48"/>
                <a:gd name="T10" fmla="*/ 63 w 119"/>
                <a:gd name="T11" fmla="*/ 15 h 48"/>
                <a:gd name="T12" fmla="*/ 67 w 119"/>
                <a:gd name="T13" fmla="*/ 19 h 48"/>
                <a:gd name="T14" fmla="*/ 70 w 119"/>
                <a:gd name="T15" fmla="*/ 19 h 48"/>
                <a:gd name="T16" fmla="*/ 67 w 119"/>
                <a:gd name="T17" fmla="*/ 11 h 48"/>
                <a:gd name="T18" fmla="*/ 78 w 119"/>
                <a:gd name="T19" fmla="*/ 15 h 48"/>
                <a:gd name="T20" fmla="*/ 81 w 119"/>
                <a:gd name="T21" fmla="*/ 19 h 48"/>
                <a:gd name="T22" fmla="*/ 89 w 119"/>
                <a:gd name="T23" fmla="*/ 19 h 48"/>
                <a:gd name="T24" fmla="*/ 104 w 119"/>
                <a:gd name="T25" fmla="*/ 26 h 48"/>
                <a:gd name="T26" fmla="*/ 111 w 119"/>
                <a:gd name="T27" fmla="*/ 33 h 48"/>
                <a:gd name="T28" fmla="*/ 119 w 119"/>
                <a:gd name="T29" fmla="*/ 30 h 48"/>
                <a:gd name="T30" fmla="*/ 119 w 119"/>
                <a:gd name="T31" fmla="*/ 37 h 48"/>
                <a:gd name="T32" fmla="*/ 107 w 119"/>
                <a:gd name="T33" fmla="*/ 37 h 48"/>
                <a:gd name="T34" fmla="*/ 100 w 119"/>
                <a:gd name="T35" fmla="*/ 45 h 48"/>
                <a:gd name="T36" fmla="*/ 89 w 119"/>
                <a:gd name="T37" fmla="*/ 45 h 48"/>
                <a:gd name="T38" fmla="*/ 81 w 119"/>
                <a:gd name="T39" fmla="*/ 45 h 48"/>
                <a:gd name="T40" fmla="*/ 70 w 119"/>
                <a:gd name="T41" fmla="*/ 45 h 48"/>
                <a:gd name="T42" fmla="*/ 63 w 119"/>
                <a:gd name="T43" fmla="*/ 45 h 48"/>
                <a:gd name="T44" fmla="*/ 56 w 119"/>
                <a:gd name="T45" fmla="*/ 41 h 48"/>
                <a:gd name="T46" fmla="*/ 48 w 119"/>
                <a:gd name="T47" fmla="*/ 41 h 48"/>
                <a:gd name="T48" fmla="*/ 44 w 119"/>
                <a:gd name="T49" fmla="*/ 45 h 48"/>
                <a:gd name="T50" fmla="*/ 37 w 119"/>
                <a:gd name="T51" fmla="*/ 48 h 48"/>
                <a:gd name="T52" fmla="*/ 30 w 119"/>
                <a:gd name="T53" fmla="*/ 45 h 48"/>
                <a:gd name="T54" fmla="*/ 26 w 119"/>
                <a:gd name="T55" fmla="*/ 45 h 48"/>
                <a:gd name="T56" fmla="*/ 19 w 119"/>
                <a:gd name="T57" fmla="*/ 37 h 48"/>
                <a:gd name="T58" fmla="*/ 7 w 119"/>
                <a:gd name="T59" fmla="*/ 30 h 48"/>
                <a:gd name="T60" fmla="*/ 7 w 119"/>
                <a:gd name="T61" fmla="*/ 26 h 48"/>
                <a:gd name="T62" fmla="*/ 0 w 119"/>
                <a:gd name="T63" fmla="*/ 19 h 48"/>
                <a:gd name="T64" fmla="*/ 0 w 119"/>
                <a:gd name="T65" fmla="*/ 15 h 48"/>
                <a:gd name="T66" fmla="*/ 4 w 119"/>
                <a:gd name="T67" fmla="*/ 15 h 48"/>
                <a:gd name="T68" fmla="*/ 15 w 119"/>
                <a:gd name="T69" fmla="*/ 11 h 48"/>
                <a:gd name="T70" fmla="*/ 22 w 119"/>
                <a:gd name="T71" fmla="*/ 7 h 48"/>
                <a:gd name="T72" fmla="*/ 30 w 119"/>
                <a:gd name="T73" fmla="*/ 7 h 48"/>
                <a:gd name="T74" fmla="*/ 33 w 119"/>
                <a:gd name="T75" fmla="*/ 4 h 48"/>
                <a:gd name="T76" fmla="*/ 37 w 119"/>
                <a:gd name="T77" fmla="*/ 4 h 48"/>
                <a:gd name="T78" fmla="*/ 41 w 119"/>
                <a:gd name="T79" fmla="*/ 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9" h="48">
                  <a:moveTo>
                    <a:pt x="44" y="4"/>
                  </a:moveTo>
                  <a:lnTo>
                    <a:pt x="44" y="4"/>
                  </a:lnTo>
                  <a:lnTo>
                    <a:pt x="44" y="4"/>
                  </a:lnTo>
                  <a:lnTo>
                    <a:pt x="48" y="4"/>
                  </a:lnTo>
                  <a:lnTo>
                    <a:pt x="52" y="4"/>
                  </a:lnTo>
                  <a:lnTo>
                    <a:pt x="56" y="4"/>
                  </a:lnTo>
                  <a:lnTo>
                    <a:pt x="56" y="4"/>
                  </a:lnTo>
                  <a:lnTo>
                    <a:pt x="59" y="7"/>
                  </a:lnTo>
                  <a:lnTo>
                    <a:pt x="63" y="7"/>
                  </a:lnTo>
                  <a:lnTo>
                    <a:pt x="63" y="11"/>
                  </a:lnTo>
                  <a:lnTo>
                    <a:pt x="63" y="11"/>
                  </a:lnTo>
                  <a:lnTo>
                    <a:pt x="63" y="15"/>
                  </a:lnTo>
                  <a:lnTo>
                    <a:pt x="67" y="15"/>
                  </a:lnTo>
                  <a:lnTo>
                    <a:pt x="67" y="19"/>
                  </a:lnTo>
                  <a:lnTo>
                    <a:pt x="67" y="19"/>
                  </a:lnTo>
                  <a:lnTo>
                    <a:pt x="70" y="19"/>
                  </a:lnTo>
                  <a:lnTo>
                    <a:pt x="70" y="19"/>
                  </a:lnTo>
                  <a:lnTo>
                    <a:pt x="67" y="11"/>
                  </a:lnTo>
                  <a:lnTo>
                    <a:pt x="70" y="11"/>
                  </a:lnTo>
                  <a:lnTo>
                    <a:pt x="78" y="15"/>
                  </a:lnTo>
                  <a:lnTo>
                    <a:pt x="81" y="15"/>
                  </a:lnTo>
                  <a:lnTo>
                    <a:pt x="81" y="19"/>
                  </a:lnTo>
                  <a:lnTo>
                    <a:pt x="85" y="19"/>
                  </a:lnTo>
                  <a:lnTo>
                    <a:pt x="89" y="19"/>
                  </a:lnTo>
                  <a:lnTo>
                    <a:pt x="96" y="19"/>
                  </a:lnTo>
                  <a:lnTo>
                    <a:pt x="104" y="26"/>
                  </a:lnTo>
                  <a:lnTo>
                    <a:pt x="107" y="33"/>
                  </a:lnTo>
                  <a:lnTo>
                    <a:pt x="111" y="33"/>
                  </a:lnTo>
                  <a:lnTo>
                    <a:pt x="111" y="30"/>
                  </a:lnTo>
                  <a:lnTo>
                    <a:pt x="119" y="30"/>
                  </a:lnTo>
                  <a:lnTo>
                    <a:pt x="119" y="33"/>
                  </a:lnTo>
                  <a:lnTo>
                    <a:pt x="119" y="37"/>
                  </a:lnTo>
                  <a:lnTo>
                    <a:pt x="111" y="37"/>
                  </a:lnTo>
                  <a:lnTo>
                    <a:pt x="107" y="37"/>
                  </a:lnTo>
                  <a:lnTo>
                    <a:pt x="104" y="41"/>
                  </a:lnTo>
                  <a:lnTo>
                    <a:pt x="100" y="45"/>
                  </a:lnTo>
                  <a:lnTo>
                    <a:pt x="93" y="45"/>
                  </a:lnTo>
                  <a:lnTo>
                    <a:pt x="89" y="45"/>
                  </a:lnTo>
                  <a:lnTo>
                    <a:pt x="85" y="45"/>
                  </a:lnTo>
                  <a:lnTo>
                    <a:pt x="81" y="45"/>
                  </a:lnTo>
                  <a:lnTo>
                    <a:pt x="78" y="48"/>
                  </a:lnTo>
                  <a:lnTo>
                    <a:pt x="70" y="45"/>
                  </a:lnTo>
                  <a:lnTo>
                    <a:pt x="70" y="45"/>
                  </a:lnTo>
                  <a:lnTo>
                    <a:pt x="63" y="45"/>
                  </a:lnTo>
                  <a:lnTo>
                    <a:pt x="59" y="45"/>
                  </a:lnTo>
                  <a:lnTo>
                    <a:pt x="56" y="41"/>
                  </a:lnTo>
                  <a:lnTo>
                    <a:pt x="48" y="41"/>
                  </a:lnTo>
                  <a:lnTo>
                    <a:pt x="48" y="41"/>
                  </a:lnTo>
                  <a:lnTo>
                    <a:pt x="44" y="45"/>
                  </a:lnTo>
                  <a:lnTo>
                    <a:pt x="44" y="45"/>
                  </a:lnTo>
                  <a:lnTo>
                    <a:pt x="44" y="48"/>
                  </a:lnTo>
                  <a:lnTo>
                    <a:pt x="37" y="48"/>
                  </a:lnTo>
                  <a:lnTo>
                    <a:pt x="37" y="48"/>
                  </a:lnTo>
                  <a:lnTo>
                    <a:pt x="30" y="45"/>
                  </a:lnTo>
                  <a:lnTo>
                    <a:pt x="26" y="45"/>
                  </a:lnTo>
                  <a:lnTo>
                    <a:pt x="26" y="45"/>
                  </a:lnTo>
                  <a:lnTo>
                    <a:pt x="19" y="37"/>
                  </a:lnTo>
                  <a:lnTo>
                    <a:pt x="19" y="37"/>
                  </a:lnTo>
                  <a:lnTo>
                    <a:pt x="11" y="33"/>
                  </a:lnTo>
                  <a:lnTo>
                    <a:pt x="7" y="30"/>
                  </a:lnTo>
                  <a:lnTo>
                    <a:pt x="7" y="30"/>
                  </a:lnTo>
                  <a:lnTo>
                    <a:pt x="7" y="26"/>
                  </a:lnTo>
                  <a:lnTo>
                    <a:pt x="4" y="19"/>
                  </a:lnTo>
                  <a:lnTo>
                    <a:pt x="0" y="19"/>
                  </a:lnTo>
                  <a:lnTo>
                    <a:pt x="0" y="15"/>
                  </a:lnTo>
                  <a:lnTo>
                    <a:pt x="0" y="15"/>
                  </a:lnTo>
                  <a:lnTo>
                    <a:pt x="4" y="15"/>
                  </a:lnTo>
                  <a:lnTo>
                    <a:pt x="4" y="15"/>
                  </a:lnTo>
                  <a:lnTo>
                    <a:pt x="11" y="11"/>
                  </a:lnTo>
                  <a:lnTo>
                    <a:pt x="15" y="11"/>
                  </a:lnTo>
                  <a:lnTo>
                    <a:pt x="19" y="7"/>
                  </a:lnTo>
                  <a:lnTo>
                    <a:pt x="22" y="7"/>
                  </a:lnTo>
                  <a:lnTo>
                    <a:pt x="22" y="7"/>
                  </a:lnTo>
                  <a:lnTo>
                    <a:pt x="30" y="7"/>
                  </a:lnTo>
                  <a:lnTo>
                    <a:pt x="30" y="7"/>
                  </a:lnTo>
                  <a:lnTo>
                    <a:pt x="33" y="4"/>
                  </a:lnTo>
                  <a:lnTo>
                    <a:pt x="33" y="4"/>
                  </a:lnTo>
                  <a:lnTo>
                    <a:pt x="37" y="4"/>
                  </a:lnTo>
                  <a:lnTo>
                    <a:pt x="41" y="0"/>
                  </a:lnTo>
                  <a:lnTo>
                    <a:pt x="41" y="4"/>
                  </a:lnTo>
                  <a:lnTo>
                    <a:pt x="44"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0" name="Freeform 61"/>
            <p:cNvSpPr/>
            <p:nvPr/>
          </p:nvSpPr>
          <p:spPr bwMode="auto">
            <a:xfrm>
              <a:off x="5111359" y="2682804"/>
              <a:ext cx="245420" cy="260112"/>
            </a:xfrm>
            <a:custGeom>
              <a:avLst/>
              <a:gdLst>
                <a:gd name="T0" fmla="*/ 49 w 137"/>
                <a:gd name="T1" fmla="*/ 4 h 149"/>
                <a:gd name="T2" fmla="*/ 56 w 137"/>
                <a:gd name="T3" fmla="*/ 8 h 149"/>
                <a:gd name="T4" fmla="*/ 60 w 137"/>
                <a:gd name="T5" fmla="*/ 15 h 149"/>
                <a:gd name="T6" fmla="*/ 67 w 137"/>
                <a:gd name="T7" fmla="*/ 11 h 149"/>
                <a:gd name="T8" fmla="*/ 75 w 137"/>
                <a:gd name="T9" fmla="*/ 15 h 149"/>
                <a:gd name="T10" fmla="*/ 67 w 137"/>
                <a:gd name="T11" fmla="*/ 19 h 149"/>
                <a:gd name="T12" fmla="*/ 78 w 137"/>
                <a:gd name="T13" fmla="*/ 22 h 149"/>
                <a:gd name="T14" fmla="*/ 89 w 137"/>
                <a:gd name="T15" fmla="*/ 15 h 149"/>
                <a:gd name="T16" fmla="*/ 97 w 137"/>
                <a:gd name="T17" fmla="*/ 11 h 149"/>
                <a:gd name="T18" fmla="*/ 93 w 137"/>
                <a:gd name="T19" fmla="*/ 15 h 149"/>
                <a:gd name="T20" fmla="*/ 100 w 137"/>
                <a:gd name="T21" fmla="*/ 15 h 149"/>
                <a:gd name="T22" fmla="*/ 112 w 137"/>
                <a:gd name="T23" fmla="*/ 19 h 149"/>
                <a:gd name="T24" fmla="*/ 119 w 137"/>
                <a:gd name="T25" fmla="*/ 26 h 149"/>
                <a:gd name="T26" fmla="*/ 126 w 137"/>
                <a:gd name="T27" fmla="*/ 34 h 149"/>
                <a:gd name="T28" fmla="*/ 126 w 137"/>
                <a:gd name="T29" fmla="*/ 48 h 149"/>
                <a:gd name="T30" fmla="*/ 130 w 137"/>
                <a:gd name="T31" fmla="*/ 59 h 149"/>
                <a:gd name="T32" fmla="*/ 137 w 137"/>
                <a:gd name="T33" fmla="*/ 71 h 149"/>
                <a:gd name="T34" fmla="*/ 130 w 137"/>
                <a:gd name="T35" fmla="*/ 82 h 149"/>
                <a:gd name="T36" fmla="*/ 123 w 137"/>
                <a:gd name="T37" fmla="*/ 85 h 149"/>
                <a:gd name="T38" fmla="*/ 108 w 137"/>
                <a:gd name="T39" fmla="*/ 89 h 149"/>
                <a:gd name="T40" fmla="*/ 93 w 137"/>
                <a:gd name="T41" fmla="*/ 93 h 149"/>
                <a:gd name="T42" fmla="*/ 100 w 137"/>
                <a:gd name="T43" fmla="*/ 104 h 149"/>
                <a:gd name="T44" fmla="*/ 112 w 137"/>
                <a:gd name="T45" fmla="*/ 115 h 149"/>
                <a:gd name="T46" fmla="*/ 119 w 137"/>
                <a:gd name="T47" fmla="*/ 130 h 149"/>
                <a:gd name="T48" fmla="*/ 108 w 137"/>
                <a:gd name="T49" fmla="*/ 137 h 149"/>
                <a:gd name="T50" fmla="*/ 108 w 137"/>
                <a:gd name="T51" fmla="*/ 145 h 149"/>
                <a:gd name="T52" fmla="*/ 97 w 137"/>
                <a:gd name="T53" fmla="*/ 145 h 149"/>
                <a:gd name="T54" fmla="*/ 82 w 137"/>
                <a:gd name="T55" fmla="*/ 149 h 149"/>
                <a:gd name="T56" fmla="*/ 71 w 137"/>
                <a:gd name="T57" fmla="*/ 149 h 149"/>
                <a:gd name="T58" fmla="*/ 60 w 137"/>
                <a:gd name="T59" fmla="*/ 149 h 149"/>
                <a:gd name="T60" fmla="*/ 52 w 137"/>
                <a:gd name="T61" fmla="*/ 145 h 149"/>
                <a:gd name="T62" fmla="*/ 45 w 137"/>
                <a:gd name="T63" fmla="*/ 141 h 149"/>
                <a:gd name="T64" fmla="*/ 37 w 137"/>
                <a:gd name="T65" fmla="*/ 145 h 149"/>
                <a:gd name="T66" fmla="*/ 30 w 137"/>
                <a:gd name="T67" fmla="*/ 141 h 149"/>
                <a:gd name="T68" fmla="*/ 30 w 137"/>
                <a:gd name="T69" fmla="*/ 130 h 149"/>
                <a:gd name="T70" fmla="*/ 34 w 137"/>
                <a:gd name="T71" fmla="*/ 119 h 149"/>
                <a:gd name="T72" fmla="*/ 19 w 137"/>
                <a:gd name="T73" fmla="*/ 115 h 149"/>
                <a:gd name="T74" fmla="*/ 12 w 137"/>
                <a:gd name="T75" fmla="*/ 111 h 149"/>
                <a:gd name="T76" fmla="*/ 8 w 137"/>
                <a:gd name="T77" fmla="*/ 104 h 149"/>
                <a:gd name="T78" fmla="*/ 4 w 137"/>
                <a:gd name="T79" fmla="*/ 93 h 149"/>
                <a:gd name="T80" fmla="*/ 0 w 137"/>
                <a:gd name="T81" fmla="*/ 82 h 149"/>
                <a:gd name="T82" fmla="*/ 0 w 137"/>
                <a:gd name="T83" fmla="*/ 71 h 149"/>
                <a:gd name="T84" fmla="*/ 15 w 137"/>
                <a:gd name="T85" fmla="*/ 63 h 149"/>
                <a:gd name="T86" fmla="*/ 19 w 137"/>
                <a:gd name="T87" fmla="*/ 56 h 149"/>
                <a:gd name="T88" fmla="*/ 12 w 137"/>
                <a:gd name="T89" fmla="*/ 48 h 149"/>
                <a:gd name="T90" fmla="*/ 19 w 137"/>
                <a:gd name="T91" fmla="*/ 45 h 149"/>
                <a:gd name="T92" fmla="*/ 23 w 137"/>
                <a:gd name="T93" fmla="*/ 37 h 149"/>
                <a:gd name="T94" fmla="*/ 15 w 137"/>
                <a:gd name="T95" fmla="*/ 34 h 149"/>
                <a:gd name="T96" fmla="*/ 30 w 137"/>
                <a:gd name="T97" fmla="*/ 30 h 149"/>
                <a:gd name="T98" fmla="*/ 34 w 137"/>
                <a:gd name="T99" fmla="*/ 30 h 149"/>
                <a:gd name="T100" fmla="*/ 37 w 137"/>
                <a:gd name="T101" fmla="*/ 34 h 149"/>
                <a:gd name="T102" fmla="*/ 37 w 137"/>
                <a:gd name="T103" fmla="*/ 30 h 149"/>
                <a:gd name="T104" fmla="*/ 49 w 137"/>
                <a:gd name="T105" fmla="*/ 26 h 149"/>
                <a:gd name="T106" fmla="*/ 49 w 137"/>
                <a:gd name="T107" fmla="*/ 22 h 149"/>
                <a:gd name="T108" fmla="*/ 45 w 137"/>
                <a:gd name="T109" fmla="*/ 19 h 149"/>
                <a:gd name="T110" fmla="*/ 41 w 137"/>
                <a:gd name="T111" fmla="*/ 11 h 149"/>
                <a:gd name="T112" fmla="*/ 41 w 137"/>
                <a:gd name="T113" fmla="*/ 4 h 149"/>
                <a:gd name="T114" fmla="*/ 37 w 137"/>
                <a:gd name="T115" fmla="*/ 0 h 1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37" h="149">
                  <a:moveTo>
                    <a:pt x="37" y="0"/>
                  </a:moveTo>
                  <a:lnTo>
                    <a:pt x="41" y="0"/>
                  </a:lnTo>
                  <a:lnTo>
                    <a:pt x="49" y="4"/>
                  </a:lnTo>
                  <a:lnTo>
                    <a:pt x="49" y="4"/>
                  </a:lnTo>
                  <a:lnTo>
                    <a:pt x="52" y="4"/>
                  </a:lnTo>
                  <a:lnTo>
                    <a:pt x="56" y="4"/>
                  </a:lnTo>
                  <a:lnTo>
                    <a:pt x="60" y="8"/>
                  </a:lnTo>
                  <a:lnTo>
                    <a:pt x="56" y="8"/>
                  </a:lnTo>
                  <a:lnTo>
                    <a:pt x="56" y="11"/>
                  </a:lnTo>
                  <a:lnTo>
                    <a:pt x="56" y="11"/>
                  </a:lnTo>
                  <a:lnTo>
                    <a:pt x="60" y="11"/>
                  </a:lnTo>
                  <a:lnTo>
                    <a:pt x="60" y="15"/>
                  </a:lnTo>
                  <a:lnTo>
                    <a:pt x="63" y="15"/>
                  </a:lnTo>
                  <a:lnTo>
                    <a:pt x="63" y="11"/>
                  </a:lnTo>
                  <a:lnTo>
                    <a:pt x="67" y="11"/>
                  </a:lnTo>
                  <a:lnTo>
                    <a:pt x="67" y="11"/>
                  </a:lnTo>
                  <a:lnTo>
                    <a:pt x="71" y="15"/>
                  </a:lnTo>
                  <a:lnTo>
                    <a:pt x="71" y="15"/>
                  </a:lnTo>
                  <a:lnTo>
                    <a:pt x="75" y="11"/>
                  </a:lnTo>
                  <a:lnTo>
                    <a:pt x="75" y="15"/>
                  </a:lnTo>
                  <a:lnTo>
                    <a:pt x="75" y="15"/>
                  </a:lnTo>
                  <a:lnTo>
                    <a:pt x="75" y="19"/>
                  </a:lnTo>
                  <a:lnTo>
                    <a:pt x="71" y="19"/>
                  </a:lnTo>
                  <a:lnTo>
                    <a:pt x="67" y="19"/>
                  </a:lnTo>
                  <a:lnTo>
                    <a:pt x="71" y="22"/>
                  </a:lnTo>
                  <a:lnTo>
                    <a:pt x="75" y="19"/>
                  </a:lnTo>
                  <a:lnTo>
                    <a:pt x="78" y="22"/>
                  </a:lnTo>
                  <a:lnTo>
                    <a:pt x="78" y="22"/>
                  </a:lnTo>
                  <a:lnTo>
                    <a:pt x="82" y="22"/>
                  </a:lnTo>
                  <a:lnTo>
                    <a:pt x="82" y="19"/>
                  </a:lnTo>
                  <a:lnTo>
                    <a:pt x="86" y="19"/>
                  </a:lnTo>
                  <a:lnTo>
                    <a:pt x="89" y="15"/>
                  </a:lnTo>
                  <a:lnTo>
                    <a:pt x="89" y="15"/>
                  </a:lnTo>
                  <a:lnTo>
                    <a:pt x="93" y="15"/>
                  </a:lnTo>
                  <a:lnTo>
                    <a:pt x="93" y="11"/>
                  </a:lnTo>
                  <a:lnTo>
                    <a:pt x="97" y="11"/>
                  </a:lnTo>
                  <a:lnTo>
                    <a:pt x="100" y="11"/>
                  </a:lnTo>
                  <a:lnTo>
                    <a:pt x="97" y="11"/>
                  </a:lnTo>
                  <a:lnTo>
                    <a:pt x="97" y="15"/>
                  </a:lnTo>
                  <a:lnTo>
                    <a:pt x="93" y="15"/>
                  </a:lnTo>
                  <a:lnTo>
                    <a:pt x="93" y="15"/>
                  </a:lnTo>
                  <a:lnTo>
                    <a:pt x="93" y="15"/>
                  </a:lnTo>
                  <a:lnTo>
                    <a:pt x="97" y="15"/>
                  </a:lnTo>
                  <a:lnTo>
                    <a:pt x="100" y="15"/>
                  </a:lnTo>
                  <a:lnTo>
                    <a:pt x="104" y="11"/>
                  </a:lnTo>
                  <a:lnTo>
                    <a:pt x="104" y="15"/>
                  </a:lnTo>
                  <a:lnTo>
                    <a:pt x="108" y="15"/>
                  </a:lnTo>
                  <a:lnTo>
                    <a:pt x="112" y="19"/>
                  </a:lnTo>
                  <a:lnTo>
                    <a:pt x="115" y="19"/>
                  </a:lnTo>
                  <a:lnTo>
                    <a:pt x="115" y="22"/>
                  </a:lnTo>
                  <a:lnTo>
                    <a:pt x="115" y="22"/>
                  </a:lnTo>
                  <a:lnTo>
                    <a:pt x="119" y="26"/>
                  </a:lnTo>
                  <a:lnTo>
                    <a:pt x="123" y="26"/>
                  </a:lnTo>
                  <a:lnTo>
                    <a:pt x="123" y="26"/>
                  </a:lnTo>
                  <a:lnTo>
                    <a:pt x="126" y="26"/>
                  </a:lnTo>
                  <a:lnTo>
                    <a:pt x="126" y="34"/>
                  </a:lnTo>
                  <a:lnTo>
                    <a:pt x="126" y="37"/>
                  </a:lnTo>
                  <a:lnTo>
                    <a:pt x="123" y="41"/>
                  </a:lnTo>
                  <a:lnTo>
                    <a:pt x="123" y="41"/>
                  </a:lnTo>
                  <a:lnTo>
                    <a:pt x="126" y="48"/>
                  </a:lnTo>
                  <a:lnTo>
                    <a:pt x="126" y="52"/>
                  </a:lnTo>
                  <a:lnTo>
                    <a:pt x="130" y="52"/>
                  </a:lnTo>
                  <a:lnTo>
                    <a:pt x="130" y="56"/>
                  </a:lnTo>
                  <a:lnTo>
                    <a:pt x="130" y="59"/>
                  </a:lnTo>
                  <a:lnTo>
                    <a:pt x="130" y="59"/>
                  </a:lnTo>
                  <a:lnTo>
                    <a:pt x="134" y="67"/>
                  </a:lnTo>
                  <a:lnTo>
                    <a:pt x="134" y="67"/>
                  </a:lnTo>
                  <a:lnTo>
                    <a:pt x="137" y="71"/>
                  </a:lnTo>
                  <a:lnTo>
                    <a:pt x="137" y="78"/>
                  </a:lnTo>
                  <a:lnTo>
                    <a:pt x="134" y="82"/>
                  </a:lnTo>
                  <a:lnTo>
                    <a:pt x="134" y="78"/>
                  </a:lnTo>
                  <a:lnTo>
                    <a:pt x="130" y="82"/>
                  </a:lnTo>
                  <a:lnTo>
                    <a:pt x="126" y="82"/>
                  </a:lnTo>
                  <a:lnTo>
                    <a:pt x="126" y="82"/>
                  </a:lnTo>
                  <a:lnTo>
                    <a:pt x="123" y="85"/>
                  </a:lnTo>
                  <a:lnTo>
                    <a:pt x="123" y="85"/>
                  </a:lnTo>
                  <a:lnTo>
                    <a:pt x="115" y="85"/>
                  </a:lnTo>
                  <a:lnTo>
                    <a:pt x="115" y="85"/>
                  </a:lnTo>
                  <a:lnTo>
                    <a:pt x="112" y="85"/>
                  </a:lnTo>
                  <a:lnTo>
                    <a:pt x="108" y="89"/>
                  </a:lnTo>
                  <a:lnTo>
                    <a:pt x="104" y="89"/>
                  </a:lnTo>
                  <a:lnTo>
                    <a:pt x="97" y="93"/>
                  </a:lnTo>
                  <a:lnTo>
                    <a:pt x="97" y="93"/>
                  </a:lnTo>
                  <a:lnTo>
                    <a:pt x="93" y="93"/>
                  </a:lnTo>
                  <a:lnTo>
                    <a:pt x="93" y="93"/>
                  </a:lnTo>
                  <a:lnTo>
                    <a:pt x="93" y="97"/>
                  </a:lnTo>
                  <a:lnTo>
                    <a:pt x="97" y="97"/>
                  </a:lnTo>
                  <a:lnTo>
                    <a:pt x="100" y="104"/>
                  </a:lnTo>
                  <a:lnTo>
                    <a:pt x="100" y="108"/>
                  </a:lnTo>
                  <a:lnTo>
                    <a:pt x="100" y="108"/>
                  </a:lnTo>
                  <a:lnTo>
                    <a:pt x="104" y="111"/>
                  </a:lnTo>
                  <a:lnTo>
                    <a:pt x="112" y="115"/>
                  </a:lnTo>
                  <a:lnTo>
                    <a:pt x="112" y="115"/>
                  </a:lnTo>
                  <a:lnTo>
                    <a:pt x="119" y="123"/>
                  </a:lnTo>
                  <a:lnTo>
                    <a:pt x="119" y="126"/>
                  </a:lnTo>
                  <a:lnTo>
                    <a:pt x="119" y="130"/>
                  </a:lnTo>
                  <a:lnTo>
                    <a:pt x="115" y="130"/>
                  </a:lnTo>
                  <a:lnTo>
                    <a:pt x="115" y="130"/>
                  </a:lnTo>
                  <a:lnTo>
                    <a:pt x="112" y="134"/>
                  </a:lnTo>
                  <a:lnTo>
                    <a:pt x="108" y="137"/>
                  </a:lnTo>
                  <a:lnTo>
                    <a:pt x="108" y="141"/>
                  </a:lnTo>
                  <a:lnTo>
                    <a:pt x="112" y="141"/>
                  </a:lnTo>
                  <a:lnTo>
                    <a:pt x="112" y="145"/>
                  </a:lnTo>
                  <a:lnTo>
                    <a:pt x="108" y="145"/>
                  </a:lnTo>
                  <a:lnTo>
                    <a:pt x="104" y="145"/>
                  </a:lnTo>
                  <a:lnTo>
                    <a:pt x="100" y="145"/>
                  </a:lnTo>
                  <a:lnTo>
                    <a:pt x="97" y="145"/>
                  </a:lnTo>
                  <a:lnTo>
                    <a:pt x="97" y="145"/>
                  </a:lnTo>
                  <a:lnTo>
                    <a:pt x="89" y="149"/>
                  </a:lnTo>
                  <a:lnTo>
                    <a:pt x="89" y="149"/>
                  </a:lnTo>
                  <a:lnTo>
                    <a:pt x="86" y="149"/>
                  </a:lnTo>
                  <a:lnTo>
                    <a:pt x="82" y="149"/>
                  </a:lnTo>
                  <a:lnTo>
                    <a:pt x="78" y="145"/>
                  </a:lnTo>
                  <a:lnTo>
                    <a:pt x="75" y="145"/>
                  </a:lnTo>
                  <a:lnTo>
                    <a:pt x="71" y="145"/>
                  </a:lnTo>
                  <a:lnTo>
                    <a:pt x="71" y="149"/>
                  </a:lnTo>
                  <a:lnTo>
                    <a:pt x="71" y="149"/>
                  </a:lnTo>
                  <a:lnTo>
                    <a:pt x="67" y="149"/>
                  </a:lnTo>
                  <a:lnTo>
                    <a:pt x="63" y="145"/>
                  </a:lnTo>
                  <a:lnTo>
                    <a:pt x="60" y="149"/>
                  </a:lnTo>
                  <a:lnTo>
                    <a:pt x="60" y="149"/>
                  </a:lnTo>
                  <a:lnTo>
                    <a:pt x="60" y="149"/>
                  </a:lnTo>
                  <a:lnTo>
                    <a:pt x="56" y="149"/>
                  </a:lnTo>
                  <a:lnTo>
                    <a:pt x="52" y="145"/>
                  </a:lnTo>
                  <a:lnTo>
                    <a:pt x="49" y="145"/>
                  </a:lnTo>
                  <a:lnTo>
                    <a:pt x="49" y="145"/>
                  </a:lnTo>
                  <a:lnTo>
                    <a:pt x="45" y="145"/>
                  </a:lnTo>
                  <a:lnTo>
                    <a:pt x="45" y="141"/>
                  </a:lnTo>
                  <a:lnTo>
                    <a:pt x="41" y="141"/>
                  </a:lnTo>
                  <a:lnTo>
                    <a:pt x="41" y="145"/>
                  </a:lnTo>
                  <a:lnTo>
                    <a:pt x="41" y="145"/>
                  </a:lnTo>
                  <a:lnTo>
                    <a:pt x="37" y="145"/>
                  </a:lnTo>
                  <a:lnTo>
                    <a:pt x="34" y="145"/>
                  </a:lnTo>
                  <a:lnTo>
                    <a:pt x="30" y="145"/>
                  </a:lnTo>
                  <a:lnTo>
                    <a:pt x="30" y="145"/>
                  </a:lnTo>
                  <a:lnTo>
                    <a:pt x="30" y="141"/>
                  </a:lnTo>
                  <a:lnTo>
                    <a:pt x="26" y="141"/>
                  </a:lnTo>
                  <a:lnTo>
                    <a:pt x="26" y="137"/>
                  </a:lnTo>
                  <a:lnTo>
                    <a:pt x="30" y="130"/>
                  </a:lnTo>
                  <a:lnTo>
                    <a:pt x="30" y="130"/>
                  </a:lnTo>
                  <a:lnTo>
                    <a:pt x="30" y="126"/>
                  </a:lnTo>
                  <a:lnTo>
                    <a:pt x="34" y="123"/>
                  </a:lnTo>
                  <a:lnTo>
                    <a:pt x="37" y="119"/>
                  </a:lnTo>
                  <a:lnTo>
                    <a:pt x="34" y="119"/>
                  </a:lnTo>
                  <a:lnTo>
                    <a:pt x="30" y="119"/>
                  </a:lnTo>
                  <a:lnTo>
                    <a:pt x="26" y="115"/>
                  </a:lnTo>
                  <a:lnTo>
                    <a:pt x="23" y="119"/>
                  </a:lnTo>
                  <a:lnTo>
                    <a:pt x="19" y="115"/>
                  </a:lnTo>
                  <a:lnTo>
                    <a:pt x="19" y="115"/>
                  </a:lnTo>
                  <a:lnTo>
                    <a:pt x="15" y="119"/>
                  </a:lnTo>
                  <a:lnTo>
                    <a:pt x="12" y="115"/>
                  </a:lnTo>
                  <a:lnTo>
                    <a:pt x="12" y="111"/>
                  </a:lnTo>
                  <a:lnTo>
                    <a:pt x="8" y="111"/>
                  </a:lnTo>
                  <a:lnTo>
                    <a:pt x="8" y="111"/>
                  </a:lnTo>
                  <a:lnTo>
                    <a:pt x="8" y="108"/>
                  </a:lnTo>
                  <a:lnTo>
                    <a:pt x="8" y="104"/>
                  </a:lnTo>
                  <a:lnTo>
                    <a:pt x="8" y="100"/>
                  </a:lnTo>
                  <a:lnTo>
                    <a:pt x="4" y="97"/>
                  </a:lnTo>
                  <a:lnTo>
                    <a:pt x="0" y="97"/>
                  </a:lnTo>
                  <a:lnTo>
                    <a:pt x="4" y="93"/>
                  </a:lnTo>
                  <a:lnTo>
                    <a:pt x="0" y="89"/>
                  </a:lnTo>
                  <a:lnTo>
                    <a:pt x="0" y="89"/>
                  </a:lnTo>
                  <a:lnTo>
                    <a:pt x="0" y="85"/>
                  </a:lnTo>
                  <a:lnTo>
                    <a:pt x="0" y="82"/>
                  </a:lnTo>
                  <a:lnTo>
                    <a:pt x="0" y="82"/>
                  </a:lnTo>
                  <a:lnTo>
                    <a:pt x="0" y="78"/>
                  </a:lnTo>
                  <a:lnTo>
                    <a:pt x="4" y="74"/>
                  </a:lnTo>
                  <a:lnTo>
                    <a:pt x="0" y="71"/>
                  </a:lnTo>
                  <a:lnTo>
                    <a:pt x="4" y="67"/>
                  </a:lnTo>
                  <a:lnTo>
                    <a:pt x="4" y="63"/>
                  </a:lnTo>
                  <a:lnTo>
                    <a:pt x="12" y="63"/>
                  </a:lnTo>
                  <a:lnTo>
                    <a:pt x="15" y="63"/>
                  </a:lnTo>
                  <a:lnTo>
                    <a:pt x="15" y="63"/>
                  </a:lnTo>
                  <a:lnTo>
                    <a:pt x="15" y="59"/>
                  </a:lnTo>
                  <a:lnTo>
                    <a:pt x="15" y="59"/>
                  </a:lnTo>
                  <a:lnTo>
                    <a:pt x="19" y="56"/>
                  </a:lnTo>
                  <a:lnTo>
                    <a:pt x="19" y="52"/>
                  </a:lnTo>
                  <a:lnTo>
                    <a:pt x="15" y="52"/>
                  </a:lnTo>
                  <a:lnTo>
                    <a:pt x="12" y="52"/>
                  </a:lnTo>
                  <a:lnTo>
                    <a:pt x="12" y="48"/>
                  </a:lnTo>
                  <a:lnTo>
                    <a:pt x="15" y="48"/>
                  </a:lnTo>
                  <a:lnTo>
                    <a:pt x="19" y="48"/>
                  </a:lnTo>
                  <a:lnTo>
                    <a:pt x="19" y="48"/>
                  </a:lnTo>
                  <a:lnTo>
                    <a:pt x="19" y="45"/>
                  </a:lnTo>
                  <a:lnTo>
                    <a:pt x="19" y="41"/>
                  </a:lnTo>
                  <a:lnTo>
                    <a:pt x="23" y="41"/>
                  </a:lnTo>
                  <a:lnTo>
                    <a:pt x="23" y="37"/>
                  </a:lnTo>
                  <a:lnTo>
                    <a:pt x="23" y="37"/>
                  </a:lnTo>
                  <a:lnTo>
                    <a:pt x="23" y="37"/>
                  </a:lnTo>
                  <a:lnTo>
                    <a:pt x="23" y="37"/>
                  </a:lnTo>
                  <a:lnTo>
                    <a:pt x="19" y="34"/>
                  </a:lnTo>
                  <a:lnTo>
                    <a:pt x="15" y="34"/>
                  </a:lnTo>
                  <a:lnTo>
                    <a:pt x="15" y="30"/>
                  </a:lnTo>
                  <a:lnTo>
                    <a:pt x="23" y="26"/>
                  </a:lnTo>
                  <a:lnTo>
                    <a:pt x="26" y="26"/>
                  </a:lnTo>
                  <a:lnTo>
                    <a:pt x="30" y="30"/>
                  </a:lnTo>
                  <a:lnTo>
                    <a:pt x="30" y="34"/>
                  </a:lnTo>
                  <a:lnTo>
                    <a:pt x="34" y="37"/>
                  </a:lnTo>
                  <a:lnTo>
                    <a:pt x="34" y="34"/>
                  </a:lnTo>
                  <a:lnTo>
                    <a:pt x="34" y="30"/>
                  </a:lnTo>
                  <a:lnTo>
                    <a:pt x="34" y="30"/>
                  </a:lnTo>
                  <a:lnTo>
                    <a:pt x="34" y="30"/>
                  </a:lnTo>
                  <a:lnTo>
                    <a:pt x="37" y="30"/>
                  </a:lnTo>
                  <a:lnTo>
                    <a:pt x="37" y="34"/>
                  </a:lnTo>
                  <a:lnTo>
                    <a:pt x="41" y="37"/>
                  </a:lnTo>
                  <a:lnTo>
                    <a:pt x="37" y="34"/>
                  </a:lnTo>
                  <a:lnTo>
                    <a:pt x="37" y="30"/>
                  </a:lnTo>
                  <a:lnTo>
                    <a:pt x="37" y="30"/>
                  </a:lnTo>
                  <a:lnTo>
                    <a:pt x="41" y="26"/>
                  </a:lnTo>
                  <a:lnTo>
                    <a:pt x="41" y="26"/>
                  </a:lnTo>
                  <a:lnTo>
                    <a:pt x="45" y="26"/>
                  </a:lnTo>
                  <a:lnTo>
                    <a:pt x="49" y="26"/>
                  </a:lnTo>
                  <a:lnTo>
                    <a:pt x="52" y="30"/>
                  </a:lnTo>
                  <a:lnTo>
                    <a:pt x="60" y="30"/>
                  </a:lnTo>
                  <a:lnTo>
                    <a:pt x="52" y="30"/>
                  </a:lnTo>
                  <a:lnTo>
                    <a:pt x="49" y="22"/>
                  </a:lnTo>
                  <a:lnTo>
                    <a:pt x="45" y="22"/>
                  </a:lnTo>
                  <a:lnTo>
                    <a:pt x="41" y="22"/>
                  </a:lnTo>
                  <a:lnTo>
                    <a:pt x="41" y="19"/>
                  </a:lnTo>
                  <a:lnTo>
                    <a:pt x="45" y="19"/>
                  </a:lnTo>
                  <a:lnTo>
                    <a:pt x="41" y="15"/>
                  </a:lnTo>
                  <a:lnTo>
                    <a:pt x="41" y="11"/>
                  </a:lnTo>
                  <a:lnTo>
                    <a:pt x="41" y="15"/>
                  </a:lnTo>
                  <a:lnTo>
                    <a:pt x="41" y="11"/>
                  </a:lnTo>
                  <a:lnTo>
                    <a:pt x="41" y="11"/>
                  </a:lnTo>
                  <a:lnTo>
                    <a:pt x="45" y="11"/>
                  </a:lnTo>
                  <a:lnTo>
                    <a:pt x="41" y="8"/>
                  </a:lnTo>
                  <a:lnTo>
                    <a:pt x="41" y="4"/>
                  </a:lnTo>
                  <a:lnTo>
                    <a:pt x="41" y="4"/>
                  </a:lnTo>
                  <a:lnTo>
                    <a:pt x="37" y="4"/>
                  </a:lnTo>
                  <a:lnTo>
                    <a:pt x="37" y="0"/>
                  </a:lnTo>
                  <a:lnTo>
                    <a:pt x="37"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1" name="Freeform 62"/>
            <p:cNvSpPr/>
            <p:nvPr/>
          </p:nvSpPr>
          <p:spPr bwMode="auto">
            <a:xfrm>
              <a:off x="5218843" y="2948154"/>
              <a:ext cx="5374" cy="6984"/>
            </a:xfrm>
            <a:custGeom>
              <a:avLst/>
              <a:gdLst>
                <a:gd name="T0" fmla="*/ 0 w 3"/>
                <a:gd name="T1" fmla="*/ 0 h 4"/>
                <a:gd name="T2" fmla="*/ 3 w 3"/>
                <a:gd name="T3" fmla="*/ 0 h 4"/>
                <a:gd name="T4" fmla="*/ 3 w 3"/>
                <a:gd name="T5" fmla="*/ 4 h 4"/>
                <a:gd name="T6" fmla="*/ 0 w 3"/>
                <a:gd name="T7" fmla="*/ 4 h 4"/>
                <a:gd name="T8" fmla="*/ 0 w 3"/>
                <a:gd name="T9" fmla="*/ 0 h 4"/>
                <a:gd name="T10" fmla="*/ 0 w 3"/>
                <a:gd name="T11" fmla="*/ 0 h 4"/>
                <a:gd name="T12" fmla="*/ 0 w 3"/>
                <a:gd name="T13" fmla="*/ 0 h 4"/>
              </a:gdLst>
              <a:ahLst/>
              <a:cxnLst>
                <a:cxn ang="0">
                  <a:pos x="T0" y="T1"/>
                </a:cxn>
                <a:cxn ang="0">
                  <a:pos x="T2" y="T3"/>
                </a:cxn>
                <a:cxn ang="0">
                  <a:pos x="T4" y="T5"/>
                </a:cxn>
                <a:cxn ang="0">
                  <a:pos x="T6" y="T7"/>
                </a:cxn>
                <a:cxn ang="0">
                  <a:pos x="T8" y="T9"/>
                </a:cxn>
                <a:cxn ang="0">
                  <a:pos x="T10" y="T11"/>
                </a:cxn>
                <a:cxn ang="0">
                  <a:pos x="T12" y="T13"/>
                </a:cxn>
              </a:cxnLst>
              <a:rect l="0" t="0" r="r" b="b"/>
              <a:pathLst>
                <a:path w="3" h="4">
                  <a:moveTo>
                    <a:pt x="0" y="0"/>
                  </a:moveTo>
                  <a:lnTo>
                    <a:pt x="3" y="0"/>
                  </a:lnTo>
                  <a:lnTo>
                    <a:pt x="3" y="4"/>
                  </a:lnTo>
                  <a:lnTo>
                    <a:pt x="0" y="4"/>
                  </a:lnTo>
                  <a:lnTo>
                    <a:pt x="0" y="0"/>
                  </a:lnTo>
                  <a:lnTo>
                    <a:pt x="0" y="0"/>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2" name="Freeform 63"/>
            <p:cNvSpPr/>
            <p:nvPr/>
          </p:nvSpPr>
          <p:spPr bwMode="auto">
            <a:xfrm>
              <a:off x="5118528" y="2928951"/>
              <a:ext cx="132563" cy="64593"/>
            </a:xfrm>
            <a:custGeom>
              <a:avLst/>
              <a:gdLst>
                <a:gd name="T0" fmla="*/ 30 w 74"/>
                <a:gd name="T1" fmla="*/ 4 h 37"/>
                <a:gd name="T2" fmla="*/ 37 w 74"/>
                <a:gd name="T3" fmla="*/ 4 h 37"/>
                <a:gd name="T4" fmla="*/ 37 w 74"/>
                <a:gd name="T5" fmla="*/ 0 h 37"/>
                <a:gd name="T6" fmla="*/ 41 w 74"/>
                <a:gd name="T7" fmla="*/ 4 h 37"/>
                <a:gd name="T8" fmla="*/ 45 w 74"/>
                <a:gd name="T9" fmla="*/ 4 h 37"/>
                <a:gd name="T10" fmla="*/ 52 w 74"/>
                <a:gd name="T11" fmla="*/ 8 h 37"/>
                <a:gd name="T12" fmla="*/ 56 w 74"/>
                <a:gd name="T13" fmla="*/ 11 h 37"/>
                <a:gd name="T14" fmla="*/ 56 w 74"/>
                <a:gd name="T15" fmla="*/ 15 h 37"/>
                <a:gd name="T16" fmla="*/ 63 w 74"/>
                <a:gd name="T17" fmla="*/ 15 h 37"/>
                <a:gd name="T18" fmla="*/ 67 w 74"/>
                <a:gd name="T19" fmla="*/ 15 h 37"/>
                <a:gd name="T20" fmla="*/ 74 w 74"/>
                <a:gd name="T21" fmla="*/ 15 h 37"/>
                <a:gd name="T22" fmla="*/ 71 w 74"/>
                <a:gd name="T23" fmla="*/ 26 h 37"/>
                <a:gd name="T24" fmla="*/ 63 w 74"/>
                <a:gd name="T25" fmla="*/ 33 h 37"/>
                <a:gd name="T26" fmla="*/ 59 w 74"/>
                <a:gd name="T27" fmla="*/ 30 h 37"/>
                <a:gd name="T28" fmla="*/ 52 w 74"/>
                <a:gd name="T29" fmla="*/ 33 h 37"/>
                <a:gd name="T30" fmla="*/ 45 w 74"/>
                <a:gd name="T31" fmla="*/ 33 h 37"/>
                <a:gd name="T32" fmla="*/ 41 w 74"/>
                <a:gd name="T33" fmla="*/ 30 h 37"/>
                <a:gd name="T34" fmla="*/ 33 w 74"/>
                <a:gd name="T35" fmla="*/ 37 h 37"/>
                <a:gd name="T36" fmla="*/ 22 w 74"/>
                <a:gd name="T37" fmla="*/ 37 h 37"/>
                <a:gd name="T38" fmla="*/ 19 w 74"/>
                <a:gd name="T39" fmla="*/ 33 h 37"/>
                <a:gd name="T40" fmla="*/ 15 w 74"/>
                <a:gd name="T41" fmla="*/ 30 h 37"/>
                <a:gd name="T42" fmla="*/ 8 w 74"/>
                <a:gd name="T43" fmla="*/ 26 h 37"/>
                <a:gd name="T44" fmla="*/ 8 w 74"/>
                <a:gd name="T45" fmla="*/ 33 h 37"/>
                <a:gd name="T46" fmla="*/ 0 w 74"/>
                <a:gd name="T47" fmla="*/ 33 h 37"/>
                <a:gd name="T48" fmla="*/ 0 w 74"/>
                <a:gd name="T49" fmla="*/ 30 h 37"/>
                <a:gd name="T50" fmla="*/ 4 w 74"/>
                <a:gd name="T51" fmla="*/ 26 h 37"/>
                <a:gd name="T52" fmla="*/ 8 w 74"/>
                <a:gd name="T53" fmla="*/ 15 h 37"/>
                <a:gd name="T54" fmla="*/ 15 w 74"/>
                <a:gd name="T55" fmla="*/ 11 h 37"/>
                <a:gd name="T56" fmla="*/ 15 w 74"/>
                <a:gd name="T57" fmla="*/ 8 h 37"/>
                <a:gd name="T58" fmla="*/ 15 w 74"/>
                <a:gd name="T59" fmla="*/ 4 h 37"/>
                <a:gd name="T60" fmla="*/ 19 w 74"/>
                <a:gd name="T61" fmla="*/ 8 h 37"/>
                <a:gd name="T62" fmla="*/ 26 w 74"/>
                <a:gd name="T63" fmla="*/ 4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74" h="37">
                  <a:moveTo>
                    <a:pt x="26" y="4"/>
                  </a:moveTo>
                  <a:lnTo>
                    <a:pt x="30" y="4"/>
                  </a:lnTo>
                  <a:lnTo>
                    <a:pt x="33" y="4"/>
                  </a:lnTo>
                  <a:lnTo>
                    <a:pt x="37" y="4"/>
                  </a:lnTo>
                  <a:lnTo>
                    <a:pt x="37" y="4"/>
                  </a:lnTo>
                  <a:lnTo>
                    <a:pt x="37" y="0"/>
                  </a:lnTo>
                  <a:lnTo>
                    <a:pt x="41" y="0"/>
                  </a:lnTo>
                  <a:lnTo>
                    <a:pt x="41" y="4"/>
                  </a:lnTo>
                  <a:lnTo>
                    <a:pt x="45" y="4"/>
                  </a:lnTo>
                  <a:lnTo>
                    <a:pt x="45" y="4"/>
                  </a:lnTo>
                  <a:lnTo>
                    <a:pt x="48" y="4"/>
                  </a:lnTo>
                  <a:lnTo>
                    <a:pt x="52" y="8"/>
                  </a:lnTo>
                  <a:lnTo>
                    <a:pt x="56" y="8"/>
                  </a:lnTo>
                  <a:lnTo>
                    <a:pt x="56" y="11"/>
                  </a:lnTo>
                  <a:lnTo>
                    <a:pt x="56" y="11"/>
                  </a:lnTo>
                  <a:lnTo>
                    <a:pt x="56" y="15"/>
                  </a:lnTo>
                  <a:lnTo>
                    <a:pt x="59" y="15"/>
                  </a:lnTo>
                  <a:lnTo>
                    <a:pt x="63" y="15"/>
                  </a:lnTo>
                  <a:lnTo>
                    <a:pt x="67" y="15"/>
                  </a:lnTo>
                  <a:lnTo>
                    <a:pt x="67" y="15"/>
                  </a:lnTo>
                  <a:lnTo>
                    <a:pt x="71" y="15"/>
                  </a:lnTo>
                  <a:lnTo>
                    <a:pt x="74" y="15"/>
                  </a:lnTo>
                  <a:lnTo>
                    <a:pt x="71" y="19"/>
                  </a:lnTo>
                  <a:lnTo>
                    <a:pt x="71" y="26"/>
                  </a:lnTo>
                  <a:lnTo>
                    <a:pt x="63" y="26"/>
                  </a:lnTo>
                  <a:lnTo>
                    <a:pt x="63" y="33"/>
                  </a:lnTo>
                  <a:lnTo>
                    <a:pt x="59" y="30"/>
                  </a:lnTo>
                  <a:lnTo>
                    <a:pt x="59" y="30"/>
                  </a:lnTo>
                  <a:lnTo>
                    <a:pt x="52" y="30"/>
                  </a:lnTo>
                  <a:lnTo>
                    <a:pt x="52" y="33"/>
                  </a:lnTo>
                  <a:lnTo>
                    <a:pt x="48" y="37"/>
                  </a:lnTo>
                  <a:lnTo>
                    <a:pt x="45" y="33"/>
                  </a:lnTo>
                  <a:lnTo>
                    <a:pt x="41" y="33"/>
                  </a:lnTo>
                  <a:lnTo>
                    <a:pt x="41" y="30"/>
                  </a:lnTo>
                  <a:lnTo>
                    <a:pt x="37" y="26"/>
                  </a:lnTo>
                  <a:lnTo>
                    <a:pt x="33" y="37"/>
                  </a:lnTo>
                  <a:lnTo>
                    <a:pt x="26" y="33"/>
                  </a:lnTo>
                  <a:lnTo>
                    <a:pt x="22" y="37"/>
                  </a:lnTo>
                  <a:lnTo>
                    <a:pt x="19" y="37"/>
                  </a:lnTo>
                  <a:lnTo>
                    <a:pt x="19" y="33"/>
                  </a:lnTo>
                  <a:lnTo>
                    <a:pt x="15" y="33"/>
                  </a:lnTo>
                  <a:lnTo>
                    <a:pt x="15" y="30"/>
                  </a:lnTo>
                  <a:lnTo>
                    <a:pt x="11" y="26"/>
                  </a:lnTo>
                  <a:lnTo>
                    <a:pt x="8" y="26"/>
                  </a:lnTo>
                  <a:lnTo>
                    <a:pt x="4" y="30"/>
                  </a:lnTo>
                  <a:lnTo>
                    <a:pt x="8" y="33"/>
                  </a:lnTo>
                  <a:lnTo>
                    <a:pt x="4" y="33"/>
                  </a:lnTo>
                  <a:lnTo>
                    <a:pt x="0" y="33"/>
                  </a:lnTo>
                  <a:lnTo>
                    <a:pt x="0" y="30"/>
                  </a:lnTo>
                  <a:lnTo>
                    <a:pt x="0" y="30"/>
                  </a:lnTo>
                  <a:lnTo>
                    <a:pt x="4" y="30"/>
                  </a:lnTo>
                  <a:lnTo>
                    <a:pt x="4" y="26"/>
                  </a:lnTo>
                  <a:lnTo>
                    <a:pt x="4" y="22"/>
                  </a:lnTo>
                  <a:lnTo>
                    <a:pt x="8" y="15"/>
                  </a:lnTo>
                  <a:lnTo>
                    <a:pt x="11" y="15"/>
                  </a:lnTo>
                  <a:lnTo>
                    <a:pt x="15" y="11"/>
                  </a:lnTo>
                  <a:lnTo>
                    <a:pt x="15" y="11"/>
                  </a:lnTo>
                  <a:lnTo>
                    <a:pt x="15" y="8"/>
                  </a:lnTo>
                  <a:lnTo>
                    <a:pt x="11" y="8"/>
                  </a:lnTo>
                  <a:lnTo>
                    <a:pt x="15" y="4"/>
                  </a:lnTo>
                  <a:lnTo>
                    <a:pt x="19" y="4"/>
                  </a:lnTo>
                  <a:lnTo>
                    <a:pt x="19" y="8"/>
                  </a:lnTo>
                  <a:lnTo>
                    <a:pt x="22" y="8"/>
                  </a:lnTo>
                  <a:lnTo>
                    <a:pt x="26"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3" name="Freeform 64"/>
            <p:cNvSpPr>
              <a:spLocks noEditPoints="1"/>
            </p:cNvSpPr>
            <p:nvPr/>
          </p:nvSpPr>
          <p:spPr bwMode="auto">
            <a:xfrm>
              <a:off x="5045079" y="2742158"/>
              <a:ext cx="107483" cy="83794"/>
            </a:xfrm>
            <a:custGeom>
              <a:avLst/>
              <a:gdLst>
                <a:gd name="T0" fmla="*/ 37 w 60"/>
                <a:gd name="T1" fmla="*/ 44 h 48"/>
                <a:gd name="T2" fmla="*/ 37 w 60"/>
                <a:gd name="T3" fmla="*/ 37 h 48"/>
                <a:gd name="T4" fmla="*/ 41 w 60"/>
                <a:gd name="T5" fmla="*/ 29 h 48"/>
                <a:gd name="T6" fmla="*/ 52 w 60"/>
                <a:gd name="T7" fmla="*/ 29 h 48"/>
                <a:gd name="T8" fmla="*/ 52 w 60"/>
                <a:gd name="T9" fmla="*/ 25 h 48"/>
                <a:gd name="T10" fmla="*/ 56 w 60"/>
                <a:gd name="T11" fmla="*/ 22 h 48"/>
                <a:gd name="T12" fmla="*/ 52 w 60"/>
                <a:gd name="T13" fmla="*/ 18 h 48"/>
                <a:gd name="T14" fmla="*/ 49 w 60"/>
                <a:gd name="T15" fmla="*/ 14 h 48"/>
                <a:gd name="T16" fmla="*/ 56 w 60"/>
                <a:gd name="T17" fmla="*/ 14 h 48"/>
                <a:gd name="T18" fmla="*/ 56 w 60"/>
                <a:gd name="T19" fmla="*/ 11 h 48"/>
                <a:gd name="T20" fmla="*/ 60 w 60"/>
                <a:gd name="T21" fmla="*/ 7 h 48"/>
                <a:gd name="T22" fmla="*/ 60 w 60"/>
                <a:gd name="T23" fmla="*/ 3 h 48"/>
                <a:gd name="T24" fmla="*/ 52 w 60"/>
                <a:gd name="T25" fmla="*/ 0 h 48"/>
                <a:gd name="T26" fmla="*/ 45 w 60"/>
                <a:gd name="T27" fmla="*/ 0 h 48"/>
                <a:gd name="T28" fmla="*/ 37 w 60"/>
                <a:gd name="T29" fmla="*/ 0 h 48"/>
                <a:gd name="T30" fmla="*/ 34 w 60"/>
                <a:gd name="T31" fmla="*/ 3 h 48"/>
                <a:gd name="T32" fmla="*/ 23 w 60"/>
                <a:gd name="T33" fmla="*/ 11 h 48"/>
                <a:gd name="T34" fmla="*/ 19 w 60"/>
                <a:gd name="T35" fmla="*/ 11 h 48"/>
                <a:gd name="T36" fmla="*/ 15 w 60"/>
                <a:gd name="T37" fmla="*/ 14 h 48"/>
                <a:gd name="T38" fmla="*/ 15 w 60"/>
                <a:gd name="T39" fmla="*/ 22 h 48"/>
                <a:gd name="T40" fmla="*/ 12 w 60"/>
                <a:gd name="T41" fmla="*/ 25 h 48"/>
                <a:gd name="T42" fmla="*/ 12 w 60"/>
                <a:gd name="T43" fmla="*/ 29 h 48"/>
                <a:gd name="T44" fmla="*/ 19 w 60"/>
                <a:gd name="T45" fmla="*/ 33 h 48"/>
                <a:gd name="T46" fmla="*/ 12 w 60"/>
                <a:gd name="T47" fmla="*/ 37 h 48"/>
                <a:gd name="T48" fmla="*/ 12 w 60"/>
                <a:gd name="T49" fmla="*/ 37 h 48"/>
                <a:gd name="T50" fmla="*/ 15 w 60"/>
                <a:gd name="T51" fmla="*/ 40 h 48"/>
                <a:gd name="T52" fmla="*/ 8 w 60"/>
                <a:gd name="T53" fmla="*/ 37 h 48"/>
                <a:gd name="T54" fmla="*/ 4 w 60"/>
                <a:gd name="T55" fmla="*/ 37 h 48"/>
                <a:gd name="T56" fmla="*/ 8 w 60"/>
                <a:gd name="T57" fmla="*/ 40 h 48"/>
                <a:gd name="T58" fmla="*/ 12 w 60"/>
                <a:gd name="T59" fmla="*/ 40 h 48"/>
                <a:gd name="T60" fmla="*/ 12 w 60"/>
                <a:gd name="T61" fmla="*/ 40 h 48"/>
                <a:gd name="T62" fmla="*/ 4 w 60"/>
                <a:gd name="T63" fmla="*/ 40 h 48"/>
                <a:gd name="T64" fmla="*/ 0 w 60"/>
                <a:gd name="T65" fmla="*/ 40 h 48"/>
                <a:gd name="T66" fmla="*/ 4 w 60"/>
                <a:gd name="T67" fmla="*/ 44 h 48"/>
                <a:gd name="T68" fmla="*/ 8 w 60"/>
                <a:gd name="T69" fmla="*/ 44 h 48"/>
                <a:gd name="T70" fmla="*/ 12 w 60"/>
                <a:gd name="T71" fmla="*/ 44 h 48"/>
                <a:gd name="T72" fmla="*/ 15 w 60"/>
                <a:gd name="T73" fmla="*/ 40 h 48"/>
                <a:gd name="T74" fmla="*/ 23 w 60"/>
                <a:gd name="T75" fmla="*/ 40 h 48"/>
                <a:gd name="T76" fmla="*/ 26 w 60"/>
                <a:gd name="T77" fmla="*/ 40 h 48"/>
                <a:gd name="T78" fmla="*/ 34 w 60"/>
                <a:gd name="T79" fmla="*/ 44 h 48"/>
                <a:gd name="T80" fmla="*/ 34 w 60"/>
                <a:gd name="T81" fmla="*/ 48 h 48"/>
                <a:gd name="T82" fmla="*/ 37 w 60"/>
                <a:gd name="T83" fmla="*/ 48 h 48"/>
                <a:gd name="T84" fmla="*/ 8 w 60"/>
                <a:gd name="T85" fmla="*/ 33 h 48"/>
                <a:gd name="T86" fmla="*/ 8 w 60"/>
                <a:gd name="T87" fmla="*/ 37 h 48"/>
                <a:gd name="T88" fmla="*/ 4 w 60"/>
                <a:gd name="T89" fmla="*/ 37 h 48"/>
                <a:gd name="T90" fmla="*/ 8 w 60"/>
                <a:gd name="T91" fmla="*/ 33 h 48"/>
                <a:gd name="T92" fmla="*/ 12 w 60"/>
                <a:gd name="T93" fmla="*/ 33 h 48"/>
                <a:gd name="T94" fmla="*/ 12 w 60"/>
                <a:gd name="T95" fmla="*/ 33 h 48"/>
                <a:gd name="T96" fmla="*/ 8 w 60"/>
                <a:gd name="T97" fmla="*/ 33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0" h="48">
                  <a:moveTo>
                    <a:pt x="37" y="48"/>
                  </a:moveTo>
                  <a:lnTo>
                    <a:pt x="37" y="44"/>
                  </a:lnTo>
                  <a:lnTo>
                    <a:pt x="41" y="40"/>
                  </a:lnTo>
                  <a:lnTo>
                    <a:pt x="37" y="37"/>
                  </a:lnTo>
                  <a:lnTo>
                    <a:pt x="41" y="33"/>
                  </a:lnTo>
                  <a:lnTo>
                    <a:pt x="41" y="29"/>
                  </a:lnTo>
                  <a:lnTo>
                    <a:pt x="49" y="29"/>
                  </a:lnTo>
                  <a:lnTo>
                    <a:pt x="52" y="29"/>
                  </a:lnTo>
                  <a:lnTo>
                    <a:pt x="52" y="29"/>
                  </a:lnTo>
                  <a:lnTo>
                    <a:pt x="52" y="25"/>
                  </a:lnTo>
                  <a:lnTo>
                    <a:pt x="52" y="25"/>
                  </a:lnTo>
                  <a:lnTo>
                    <a:pt x="56" y="22"/>
                  </a:lnTo>
                  <a:lnTo>
                    <a:pt x="56" y="18"/>
                  </a:lnTo>
                  <a:lnTo>
                    <a:pt x="52" y="18"/>
                  </a:lnTo>
                  <a:lnTo>
                    <a:pt x="49" y="18"/>
                  </a:lnTo>
                  <a:lnTo>
                    <a:pt x="49" y="14"/>
                  </a:lnTo>
                  <a:lnTo>
                    <a:pt x="52" y="14"/>
                  </a:lnTo>
                  <a:lnTo>
                    <a:pt x="56" y="14"/>
                  </a:lnTo>
                  <a:lnTo>
                    <a:pt x="56" y="14"/>
                  </a:lnTo>
                  <a:lnTo>
                    <a:pt x="56" y="11"/>
                  </a:lnTo>
                  <a:lnTo>
                    <a:pt x="56" y="7"/>
                  </a:lnTo>
                  <a:lnTo>
                    <a:pt x="60" y="7"/>
                  </a:lnTo>
                  <a:lnTo>
                    <a:pt x="60" y="3"/>
                  </a:lnTo>
                  <a:lnTo>
                    <a:pt x="60" y="3"/>
                  </a:lnTo>
                  <a:lnTo>
                    <a:pt x="56" y="3"/>
                  </a:lnTo>
                  <a:lnTo>
                    <a:pt x="52" y="0"/>
                  </a:lnTo>
                  <a:lnTo>
                    <a:pt x="49" y="0"/>
                  </a:lnTo>
                  <a:lnTo>
                    <a:pt x="45" y="0"/>
                  </a:lnTo>
                  <a:lnTo>
                    <a:pt x="41" y="3"/>
                  </a:lnTo>
                  <a:lnTo>
                    <a:pt x="37" y="0"/>
                  </a:lnTo>
                  <a:lnTo>
                    <a:pt x="37" y="3"/>
                  </a:lnTo>
                  <a:lnTo>
                    <a:pt x="34" y="3"/>
                  </a:lnTo>
                  <a:lnTo>
                    <a:pt x="30" y="7"/>
                  </a:lnTo>
                  <a:lnTo>
                    <a:pt x="23" y="11"/>
                  </a:lnTo>
                  <a:lnTo>
                    <a:pt x="23" y="7"/>
                  </a:lnTo>
                  <a:lnTo>
                    <a:pt x="19" y="11"/>
                  </a:lnTo>
                  <a:lnTo>
                    <a:pt x="19" y="14"/>
                  </a:lnTo>
                  <a:lnTo>
                    <a:pt x="15" y="14"/>
                  </a:lnTo>
                  <a:lnTo>
                    <a:pt x="15" y="18"/>
                  </a:lnTo>
                  <a:lnTo>
                    <a:pt x="15" y="22"/>
                  </a:lnTo>
                  <a:lnTo>
                    <a:pt x="15" y="25"/>
                  </a:lnTo>
                  <a:lnTo>
                    <a:pt x="12" y="25"/>
                  </a:lnTo>
                  <a:lnTo>
                    <a:pt x="12" y="29"/>
                  </a:lnTo>
                  <a:lnTo>
                    <a:pt x="12" y="29"/>
                  </a:lnTo>
                  <a:lnTo>
                    <a:pt x="15" y="33"/>
                  </a:lnTo>
                  <a:lnTo>
                    <a:pt x="19" y="33"/>
                  </a:lnTo>
                  <a:lnTo>
                    <a:pt x="15" y="33"/>
                  </a:lnTo>
                  <a:lnTo>
                    <a:pt x="12" y="37"/>
                  </a:lnTo>
                  <a:lnTo>
                    <a:pt x="12" y="37"/>
                  </a:lnTo>
                  <a:lnTo>
                    <a:pt x="12" y="37"/>
                  </a:lnTo>
                  <a:lnTo>
                    <a:pt x="15" y="37"/>
                  </a:lnTo>
                  <a:lnTo>
                    <a:pt x="15" y="40"/>
                  </a:lnTo>
                  <a:lnTo>
                    <a:pt x="12" y="40"/>
                  </a:lnTo>
                  <a:lnTo>
                    <a:pt x="8" y="37"/>
                  </a:lnTo>
                  <a:lnTo>
                    <a:pt x="4" y="37"/>
                  </a:lnTo>
                  <a:lnTo>
                    <a:pt x="4" y="37"/>
                  </a:lnTo>
                  <a:lnTo>
                    <a:pt x="4" y="37"/>
                  </a:lnTo>
                  <a:lnTo>
                    <a:pt x="8" y="40"/>
                  </a:lnTo>
                  <a:lnTo>
                    <a:pt x="8" y="40"/>
                  </a:lnTo>
                  <a:lnTo>
                    <a:pt x="12" y="40"/>
                  </a:lnTo>
                  <a:lnTo>
                    <a:pt x="12" y="40"/>
                  </a:lnTo>
                  <a:lnTo>
                    <a:pt x="12" y="40"/>
                  </a:lnTo>
                  <a:lnTo>
                    <a:pt x="8" y="40"/>
                  </a:lnTo>
                  <a:lnTo>
                    <a:pt x="4" y="40"/>
                  </a:lnTo>
                  <a:lnTo>
                    <a:pt x="0" y="40"/>
                  </a:lnTo>
                  <a:lnTo>
                    <a:pt x="0" y="40"/>
                  </a:lnTo>
                  <a:lnTo>
                    <a:pt x="4" y="40"/>
                  </a:lnTo>
                  <a:lnTo>
                    <a:pt x="4" y="44"/>
                  </a:lnTo>
                  <a:lnTo>
                    <a:pt x="8" y="44"/>
                  </a:lnTo>
                  <a:lnTo>
                    <a:pt x="8" y="44"/>
                  </a:lnTo>
                  <a:lnTo>
                    <a:pt x="12" y="44"/>
                  </a:lnTo>
                  <a:lnTo>
                    <a:pt x="12" y="44"/>
                  </a:lnTo>
                  <a:lnTo>
                    <a:pt x="15" y="40"/>
                  </a:lnTo>
                  <a:lnTo>
                    <a:pt x="15" y="40"/>
                  </a:lnTo>
                  <a:lnTo>
                    <a:pt x="15" y="40"/>
                  </a:lnTo>
                  <a:lnTo>
                    <a:pt x="23" y="40"/>
                  </a:lnTo>
                  <a:lnTo>
                    <a:pt x="23" y="40"/>
                  </a:lnTo>
                  <a:lnTo>
                    <a:pt x="26" y="40"/>
                  </a:lnTo>
                  <a:lnTo>
                    <a:pt x="30" y="44"/>
                  </a:lnTo>
                  <a:lnTo>
                    <a:pt x="34" y="44"/>
                  </a:lnTo>
                  <a:lnTo>
                    <a:pt x="34" y="44"/>
                  </a:lnTo>
                  <a:lnTo>
                    <a:pt x="34" y="48"/>
                  </a:lnTo>
                  <a:lnTo>
                    <a:pt x="37" y="48"/>
                  </a:lnTo>
                  <a:lnTo>
                    <a:pt x="37" y="48"/>
                  </a:lnTo>
                  <a:close/>
                  <a:moveTo>
                    <a:pt x="4" y="37"/>
                  </a:moveTo>
                  <a:lnTo>
                    <a:pt x="8" y="33"/>
                  </a:lnTo>
                  <a:lnTo>
                    <a:pt x="12" y="37"/>
                  </a:lnTo>
                  <a:lnTo>
                    <a:pt x="8" y="37"/>
                  </a:lnTo>
                  <a:lnTo>
                    <a:pt x="8" y="37"/>
                  </a:lnTo>
                  <a:lnTo>
                    <a:pt x="4" y="37"/>
                  </a:lnTo>
                  <a:lnTo>
                    <a:pt x="4" y="37"/>
                  </a:lnTo>
                  <a:close/>
                  <a:moveTo>
                    <a:pt x="8" y="33"/>
                  </a:moveTo>
                  <a:lnTo>
                    <a:pt x="8" y="33"/>
                  </a:lnTo>
                  <a:lnTo>
                    <a:pt x="12" y="33"/>
                  </a:lnTo>
                  <a:lnTo>
                    <a:pt x="12" y="33"/>
                  </a:lnTo>
                  <a:lnTo>
                    <a:pt x="12" y="33"/>
                  </a:lnTo>
                  <a:lnTo>
                    <a:pt x="12" y="33"/>
                  </a:lnTo>
                  <a:lnTo>
                    <a:pt x="8" y="33"/>
                  </a:lnTo>
                  <a:lnTo>
                    <a:pt x="8"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4" name="Freeform 65"/>
            <p:cNvSpPr/>
            <p:nvPr/>
          </p:nvSpPr>
          <p:spPr bwMode="auto">
            <a:xfrm>
              <a:off x="5039704" y="2811988"/>
              <a:ext cx="78821" cy="59354"/>
            </a:xfrm>
            <a:custGeom>
              <a:avLst/>
              <a:gdLst>
                <a:gd name="T0" fmla="*/ 40 w 44"/>
                <a:gd name="T1" fmla="*/ 23 h 34"/>
                <a:gd name="T2" fmla="*/ 44 w 44"/>
                <a:gd name="T3" fmla="*/ 19 h 34"/>
                <a:gd name="T4" fmla="*/ 40 w 44"/>
                <a:gd name="T5" fmla="*/ 15 h 34"/>
                <a:gd name="T6" fmla="*/ 40 w 44"/>
                <a:gd name="T7" fmla="*/ 15 h 34"/>
                <a:gd name="T8" fmla="*/ 40 w 44"/>
                <a:gd name="T9" fmla="*/ 11 h 34"/>
                <a:gd name="T10" fmla="*/ 40 w 44"/>
                <a:gd name="T11" fmla="*/ 8 h 34"/>
                <a:gd name="T12" fmla="*/ 37 w 44"/>
                <a:gd name="T13" fmla="*/ 8 h 34"/>
                <a:gd name="T14" fmla="*/ 37 w 44"/>
                <a:gd name="T15" fmla="*/ 4 h 34"/>
                <a:gd name="T16" fmla="*/ 37 w 44"/>
                <a:gd name="T17" fmla="*/ 4 h 34"/>
                <a:gd name="T18" fmla="*/ 33 w 44"/>
                <a:gd name="T19" fmla="*/ 4 h 34"/>
                <a:gd name="T20" fmla="*/ 29 w 44"/>
                <a:gd name="T21" fmla="*/ 0 h 34"/>
                <a:gd name="T22" fmla="*/ 26 w 44"/>
                <a:gd name="T23" fmla="*/ 0 h 34"/>
                <a:gd name="T24" fmla="*/ 26 w 44"/>
                <a:gd name="T25" fmla="*/ 0 h 34"/>
                <a:gd name="T26" fmla="*/ 18 w 44"/>
                <a:gd name="T27" fmla="*/ 0 h 34"/>
                <a:gd name="T28" fmla="*/ 18 w 44"/>
                <a:gd name="T29" fmla="*/ 0 h 34"/>
                <a:gd name="T30" fmla="*/ 18 w 44"/>
                <a:gd name="T31" fmla="*/ 0 h 34"/>
                <a:gd name="T32" fmla="*/ 15 w 44"/>
                <a:gd name="T33" fmla="*/ 4 h 34"/>
                <a:gd name="T34" fmla="*/ 15 w 44"/>
                <a:gd name="T35" fmla="*/ 4 h 34"/>
                <a:gd name="T36" fmla="*/ 11 w 44"/>
                <a:gd name="T37" fmla="*/ 4 h 34"/>
                <a:gd name="T38" fmla="*/ 11 w 44"/>
                <a:gd name="T39" fmla="*/ 4 h 34"/>
                <a:gd name="T40" fmla="*/ 7 w 44"/>
                <a:gd name="T41" fmla="*/ 4 h 34"/>
                <a:gd name="T42" fmla="*/ 7 w 44"/>
                <a:gd name="T43" fmla="*/ 0 h 34"/>
                <a:gd name="T44" fmla="*/ 3 w 44"/>
                <a:gd name="T45" fmla="*/ 0 h 34"/>
                <a:gd name="T46" fmla="*/ 0 w 44"/>
                <a:gd name="T47" fmla="*/ 4 h 34"/>
                <a:gd name="T48" fmla="*/ 0 w 44"/>
                <a:gd name="T49" fmla="*/ 8 h 34"/>
                <a:gd name="T50" fmla="*/ 0 w 44"/>
                <a:gd name="T51" fmla="*/ 8 h 34"/>
                <a:gd name="T52" fmla="*/ 0 w 44"/>
                <a:gd name="T53" fmla="*/ 11 h 34"/>
                <a:gd name="T54" fmla="*/ 3 w 44"/>
                <a:gd name="T55" fmla="*/ 15 h 34"/>
                <a:gd name="T56" fmla="*/ 3 w 44"/>
                <a:gd name="T57" fmla="*/ 15 h 34"/>
                <a:gd name="T58" fmla="*/ 11 w 44"/>
                <a:gd name="T59" fmla="*/ 19 h 34"/>
                <a:gd name="T60" fmla="*/ 11 w 44"/>
                <a:gd name="T61" fmla="*/ 19 h 34"/>
                <a:gd name="T62" fmla="*/ 15 w 44"/>
                <a:gd name="T63" fmla="*/ 23 h 34"/>
                <a:gd name="T64" fmla="*/ 15 w 44"/>
                <a:gd name="T65" fmla="*/ 23 h 34"/>
                <a:gd name="T66" fmla="*/ 15 w 44"/>
                <a:gd name="T67" fmla="*/ 26 h 34"/>
                <a:gd name="T68" fmla="*/ 18 w 44"/>
                <a:gd name="T69" fmla="*/ 26 h 34"/>
                <a:gd name="T70" fmla="*/ 22 w 44"/>
                <a:gd name="T71" fmla="*/ 26 h 34"/>
                <a:gd name="T72" fmla="*/ 22 w 44"/>
                <a:gd name="T73" fmla="*/ 26 h 34"/>
                <a:gd name="T74" fmla="*/ 26 w 44"/>
                <a:gd name="T75" fmla="*/ 26 h 34"/>
                <a:gd name="T76" fmla="*/ 26 w 44"/>
                <a:gd name="T77" fmla="*/ 30 h 34"/>
                <a:gd name="T78" fmla="*/ 29 w 44"/>
                <a:gd name="T79" fmla="*/ 34 h 34"/>
                <a:gd name="T80" fmla="*/ 33 w 44"/>
                <a:gd name="T81" fmla="*/ 34 h 34"/>
                <a:gd name="T82" fmla="*/ 37 w 44"/>
                <a:gd name="T83" fmla="*/ 34 h 34"/>
                <a:gd name="T84" fmla="*/ 37 w 44"/>
                <a:gd name="T85" fmla="*/ 34 h 34"/>
                <a:gd name="T86" fmla="*/ 40 w 44"/>
                <a:gd name="T87" fmla="*/ 34 h 34"/>
                <a:gd name="T88" fmla="*/ 40 w 44"/>
                <a:gd name="T89" fmla="*/ 34 h 34"/>
                <a:gd name="T90" fmla="*/ 40 w 44"/>
                <a:gd name="T91" fmla="*/ 30 h 34"/>
                <a:gd name="T92" fmla="*/ 40 w 44"/>
                <a:gd name="T93" fmla="*/ 30 h 34"/>
                <a:gd name="T94" fmla="*/ 37 w 44"/>
                <a:gd name="T95" fmla="*/ 26 h 34"/>
                <a:gd name="T96" fmla="*/ 40 w 44"/>
                <a:gd name="T97" fmla="*/ 26 h 34"/>
                <a:gd name="T98" fmla="*/ 40 w 44"/>
                <a:gd name="T99" fmla="*/ 23 h 34"/>
                <a:gd name="T100" fmla="*/ 40 w 44"/>
                <a:gd name="T101" fmla="*/ 2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44" h="34">
                  <a:moveTo>
                    <a:pt x="40" y="23"/>
                  </a:moveTo>
                  <a:lnTo>
                    <a:pt x="44" y="19"/>
                  </a:lnTo>
                  <a:lnTo>
                    <a:pt x="40" y="15"/>
                  </a:lnTo>
                  <a:lnTo>
                    <a:pt x="40" y="15"/>
                  </a:lnTo>
                  <a:lnTo>
                    <a:pt x="40" y="11"/>
                  </a:lnTo>
                  <a:lnTo>
                    <a:pt x="40" y="8"/>
                  </a:lnTo>
                  <a:lnTo>
                    <a:pt x="37" y="8"/>
                  </a:lnTo>
                  <a:lnTo>
                    <a:pt x="37" y="4"/>
                  </a:lnTo>
                  <a:lnTo>
                    <a:pt x="37" y="4"/>
                  </a:lnTo>
                  <a:lnTo>
                    <a:pt x="33" y="4"/>
                  </a:lnTo>
                  <a:lnTo>
                    <a:pt x="29" y="0"/>
                  </a:lnTo>
                  <a:lnTo>
                    <a:pt x="26" y="0"/>
                  </a:lnTo>
                  <a:lnTo>
                    <a:pt x="26" y="0"/>
                  </a:lnTo>
                  <a:lnTo>
                    <a:pt x="18" y="0"/>
                  </a:lnTo>
                  <a:lnTo>
                    <a:pt x="18" y="0"/>
                  </a:lnTo>
                  <a:lnTo>
                    <a:pt x="18" y="0"/>
                  </a:lnTo>
                  <a:lnTo>
                    <a:pt x="15" y="4"/>
                  </a:lnTo>
                  <a:lnTo>
                    <a:pt x="15" y="4"/>
                  </a:lnTo>
                  <a:lnTo>
                    <a:pt x="11" y="4"/>
                  </a:lnTo>
                  <a:lnTo>
                    <a:pt x="11" y="4"/>
                  </a:lnTo>
                  <a:lnTo>
                    <a:pt x="7" y="4"/>
                  </a:lnTo>
                  <a:lnTo>
                    <a:pt x="7" y="0"/>
                  </a:lnTo>
                  <a:lnTo>
                    <a:pt x="3" y="0"/>
                  </a:lnTo>
                  <a:lnTo>
                    <a:pt x="0" y="4"/>
                  </a:lnTo>
                  <a:lnTo>
                    <a:pt x="0" y="8"/>
                  </a:lnTo>
                  <a:lnTo>
                    <a:pt x="0" y="8"/>
                  </a:lnTo>
                  <a:lnTo>
                    <a:pt x="0" y="11"/>
                  </a:lnTo>
                  <a:lnTo>
                    <a:pt x="3" y="15"/>
                  </a:lnTo>
                  <a:lnTo>
                    <a:pt x="3" y="15"/>
                  </a:lnTo>
                  <a:lnTo>
                    <a:pt x="11" y="19"/>
                  </a:lnTo>
                  <a:lnTo>
                    <a:pt x="11" y="19"/>
                  </a:lnTo>
                  <a:lnTo>
                    <a:pt x="15" y="23"/>
                  </a:lnTo>
                  <a:lnTo>
                    <a:pt x="15" y="23"/>
                  </a:lnTo>
                  <a:lnTo>
                    <a:pt x="15" y="26"/>
                  </a:lnTo>
                  <a:lnTo>
                    <a:pt x="18" y="26"/>
                  </a:lnTo>
                  <a:lnTo>
                    <a:pt x="22" y="26"/>
                  </a:lnTo>
                  <a:lnTo>
                    <a:pt x="22" y="26"/>
                  </a:lnTo>
                  <a:lnTo>
                    <a:pt x="26" y="26"/>
                  </a:lnTo>
                  <a:lnTo>
                    <a:pt x="26" y="30"/>
                  </a:lnTo>
                  <a:lnTo>
                    <a:pt x="29" y="34"/>
                  </a:lnTo>
                  <a:lnTo>
                    <a:pt x="33" y="34"/>
                  </a:lnTo>
                  <a:lnTo>
                    <a:pt x="37" y="34"/>
                  </a:lnTo>
                  <a:lnTo>
                    <a:pt x="37" y="34"/>
                  </a:lnTo>
                  <a:lnTo>
                    <a:pt x="40" y="34"/>
                  </a:lnTo>
                  <a:lnTo>
                    <a:pt x="40" y="34"/>
                  </a:lnTo>
                  <a:lnTo>
                    <a:pt x="40" y="30"/>
                  </a:lnTo>
                  <a:lnTo>
                    <a:pt x="40" y="30"/>
                  </a:lnTo>
                  <a:lnTo>
                    <a:pt x="37" y="26"/>
                  </a:lnTo>
                  <a:lnTo>
                    <a:pt x="40" y="26"/>
                  </a:lnTo>
                  <a:lnTo>
                    <a:pt x="40" y="23"/>
                  </a:lnTo>
                  <a:lnTo>
                    <a:pt x="40" y="2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5" name="Freeform 66"/>
            <p:cNvSpPr/>
            <p:nvPr/>
          </p:nvSpPr>
          <p:spPr bwMode="auto">
            <a:xfrm>
              <a:off x="5105988" y="2852139"/>
              <a:ext cx="19705" cy="24440"/>
            </a:xfrm>
            <a:custGeom>
              <a:avLst/>
              <a:gdLst>
                <a:gd name="T0" fmla="*/ 3 w 11"/>
                <a:gd name="T1" fmla="*/ 11 h 14"/>
                <a:gd name="T2" fmla="*/ 3 w 11"/>
                <a:gd name="T3" fmla="*/ 11 h 14"/>
                <a:gd name="T4" fmla="*/ 3 w 11"/>
                <a:gd name="T5" fmla="*/ 7 h 14"/>
                <a:gd name="T6" fmla="*/ 3 w 11"/>
                <a:gd name="T7" fmla="*/ 7 h 14"/>
                <a:gd name="T8" fmla="*/ 0 w 11"/>
                <a:gd name="T9" fmla="*/ 3 h 14"/>
                <a:gd name="T10" fmla="*/ 3 w 11"/>
                <a:gd name="T11" fmla="*/ 3 h 14"/>
                <a:gd name="T12" fmla="*/ 3 w 11"/>
                <a:gd name="T13" fmla="*/ 0 h 14"/>
                <a:gd name="T14" fmla="*/ 7 w 11"/>
                <a:gd name="T15" fmla="*/ 0 h 14"/>
                <a:gd name="T16" fmla="*/ 11 w 11"/>
                <a:gd name="T17" fmla="*/ 3 h 14"/>
                <a:gd name="T18" fmla="*/ 11 w 11"/>
                <a:gd name="T19" fmla="*/ 7 h 14"/>
                <a:gd name="T20" fmla="*/ 11 w 11"/>
                <a:gd name="T21" fmla="*/ 11 h 14"/>
                <a:gd name="T22" fmla="*/ 11 w 11"/>
                <a:gd name="T23" fmla="*/ 14 h 14"/>
                <a:gd name="T24" fmla="*/ 11 w 11"/>
                <a:gd name="T25" fmla="*/ 14 h 14"/>
                <a:gd name="T26" fmla="*/ 7 w 11"/>
                <a:gd name="T27" fmla="*/ 14 h 14"/>
                <a:gd name="T28" fmla="*/ 3 w 11"/>
                <a:gd name="T29" fmla="*/ 11 h 14"/>
                <a:gd name="T30" fmla="*/ 3 w 11"/>
                <a:gd name="T31"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 h="14">
                  <a:moveTo>
                    <a:pt x="3" y="11"/>
                  </a:moveTo>
                  <a:lnTo>
                    <a:pt x="3" y="11"/>
                  </a:lnTo>
                  <a:lnTo>
                    <a:pt x="3" y="7"/>
                  </a:lnTo>
                  <a:lnTo>
                    <a:pt x="3" y="7"/>
                  </a:lnTo>
                  <a:lnTo>
                    <a:pt x="0" y="3"/>
                  </a:lnTo>
                  <a:lnTo>
                    <a:pt x="3" y="3"/>
                  </a:lnTo>
                  <a:lnTo>
                    <a:pt x="3" y="0"/>
                  </a:lnTo>
                  <a:lnTo>
                    <a:pt x="7" y="0"/>
                  </a:lnTo>
                  <a:lnTo>
                    <a:pt x="11" y="3"/>
                  </a:lnTo>
                  <a:lnTo>
                    <a:pt x="11" y="7"/>
                  </a:lnTo>
                  <a:lnTo>
                    <a:pt x="11" y="11"/>
                  </a:lnTo>
                  <a:lnTo>
                    <a:pt x="11" y="14"/>
                  </a:lnTo>
                  <a:lnTo>
                    <a:pt x="11" y="14"/>
                  </a:lnTo>
                  <a:lnTo>
                    <a:pt x="7" y="14"/>
                  </a:lnTo>
                  <a:lnTo>
                    <a:pt x="3" y="11"/>
                  </a:lnTo>
                  <a:lnTo>
                    <a:pt x="3"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6" name="Freeform 67"/>
            <p:cNvSpPr>
              <a:spLocks noEditPoints="1"/>
            </p:cNvSpPr>
            <p:nvPr/>
          </p:nvSpPr>
          <p:spPr bwMode="auto">
            <a:xfrm>
              <a:off x="4779956" y="2391270"/>
              <a:ext cx="19705" cy="45388"/>
            </a:xfrm>
            <a:custGeom>
              <a:avLst/>
              <a:gdLst>
                <a:gd name="T0" fmla="*/ 2 w 3"/>
                <a:gd name="T1" fmla="*/ 5 h 7"/>
                <a:gd name="T2" fmla="*/ 2 w 3"/>
                <a:gd name="T3" fmla="*/ 7 h 7"/>
                <a:gd name="T4" fmla="*/ 2 w 3"/>
                <a:gd name="T5" fmla="*/ 6 h 7"/>
                <a:gd name="T6" fmla="*/ 2 w 3"/>
                <a:gd name="T7" fmla="*/ 5 h 7"/>
                <a:gd name="T8" fmla="*/ 2 w 3"/>
                <a:gd name="T9" fmla="*/ 5 h 7"/>
                <a:gd name="T10" fmla="*/ 2 w 3"/>
                <a:gd name="T11" fmla="*/ 3 h 7"/>
                <a:gd name="T12" fmla="*/ 2 w 3"/>
                <a:gd name="T13" fmla="*/ 4 h 7"/>
                <a:gd name="T14" fmla="*/ 2 w 3"/>
                <a:gd name="T15" fmla="*/ 4 h 7"/>
                <a:gd name="T16" fmla="*/ 2 w 3"/>
                <a:gd name="T17" fmla="*/ 4 h 7"/>
                <a:gd name="T18" fmla="*/ 2 w 3"/>
                <a:gd name="T19" fmla="*/ 3 h 7"/>
                <a:gd name="T20" fmla="*/ 0 w 3"/>
                <a:gd name="T21" fmla="*/ 1 h 7"/>
                <a:gd name="T22" fmla="*/ 0 w 3"/>
                <a:gd name="T23" fmla="*/ 2 h 7"/>
                <a:gd name="T24" fmla="*/ 1 w 3"/>
                <a:gd name="T25" fmla="*/ 2 h 7"/>
                <a:gd name="T26" fmla="*/ 0 w 3"/>
                <a:gd name="T27" fmla="*/ 1 h 7"/>
                <a:gd name="T28" fmla="*/ 3 w 3"/>
                <a:gd name="T29" fmla="*/ 0 h 7"/>
                <a:gd name="T30" fmla="*/ 3 w 3"/>
                <a:gd name="T31" fmla="*/ 1 h 7"/>
                <a:gd name="T32" fmla="*/ 3 w 3"/>
                <a:gd name="T33" fmla="*/ 0 h 7"/>
                <a:gd name="T34" fmla="*/ 3 w 3"/>
                <a:gd name="T35" fmla="*/ 0 h 7"/>
                <a:gd name="T36" fmla="*/ 1 w 3"/>
                <a:gd name="T37" fmla="*/ 0 h 7"/>
                <a:gd name="T38" fmla="*/ 2 w 3"/>
                <a:gd name="T39" fmla="*/ 0 h 7"/>
                <a:gd name="T40" fmla="*/ 3 w 3"/>
                <a:gd name="T41" fmla="*/ 1 h 7"/>
                <a:gd name="T42" fmla="*/ 3 w 3"/>
                <a:gd name="T43" fmla="*/ 1 h 7"/>
                <a:gd name="T44" fmla="*/ 2 w 3"/>
                <a:gd name="T45" fmla="*/ 1 h 7"/>
                <a:gd name="T46" fmla="*/ 1 w 3"/>
                <a:gd name="T47" fmla="*/ 0 h 7"/>
                <a:gd name="T48" fmla="*/ 1 w 3"/>
                <a:gd name="T49" fmla="*/ 0 h 7"/>
                <a:gd name="T50" fmla="*/ 2 w 3"/>
                <a:gd name="T51" fmla="*/ 2 h 7"/>
                <a:gd name="T52" fmla="*/ 3 w 3"/>
                <a:gd name="T53" fmla="*/ 3 h 7"/>
                <a:gd name="T54" fmla="*/ 2 w 3"/>
                <a:gd name="T55" fmla="*/ 3 h 7"/>
                <a:gd name="T56" fmla="*/ 1 w 3"/>
                <a:gd name="T57" fmla="*/ 2 h 7"/>
                <a:gd name="T58" fmla="*/ 1 w 3"/>
                <a:gd name="T59" fmla="*/ 1 h 7"/>
                <a:gd name="T60" fmla="*/ 1 w 3"/>
                <a:gd name="T61" fmla="*/ 0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3" h="7">
                  <a:moveTo>
                    <a:pt x="2" y="5"/>
                  </a:moveTo>
                  <a:cubicBezTo>
                    <a:pt x="2" y="7"/>
                    <a:pt x="2" y="7"/>
                    <a:pt x="2" y="7"/>
                  </a:cubicBezTo>
                  <a:cubicBezTo>
                    <a:pt x="2" y="6"/>
                    <a:pt x="2" y="6"/>
                    <a:pt x="2" y="6"/>
                  </a:cubicBezTo>
                  <a:cubicBezTo>
                    <a:pt x="2" y="5"/>
                    <a:pt x="2" y="5"/>
                    <a:pt x="2" y="5"/>
                  </a:cubicBezTo>
                  <a:cubicBezTo>
                    <a:pt x="2" y="5"/>
                    <a:pt x="2" y="5"/>
                    <a:pt x="2" y="5"/>
                  </a:cubicBezTo>
                  <a:close/>
                  <a:moveTo>
                    <a:pt x="2" y="3"/>
                  </a:moveTo>
                  <a:cubicBezTo>
                    <a:pt x="2" y="4"/>
                    <a:pt x="2" y="4"/>
                    <a:pt x="2" y="4"/>
                  </a:cubicBezTo>
                  <a:cubicBezTo>
                    <a:pt x="2" y="4"/>
                    <a:pt x="2" y="4"/>
                    <a:pt x="2" y="4"/>
                  </a:cubicBezTo>
                  <a:cubicBezTo>
                    <a:pt x="2" y="4"/>
                    <a:pt x="2" y="4"/>
                    <a:pt x="2" y="4"/>
                  </a:cubicBezTo>
                  <a:cubicBezTo>
                    <a:pt x="2" y="3"/>
                    <a:pt x="2" y="3"/>
                    <a:pt x="2" y="3"/>
                  </a:cubicBezTo>
                  <a:close/>
                  <a:moveTo>
                    <a:pt x="0" y="1"/>
                  </a:moveTo>
                  <a:cubicBezTo>
                    <a:pt x="0" y="2"/>
                    <a:pt x="0" y="2"/>
                    <a:pt x="0" y="2"/>
                  </a:cubicBezTo>
                  <a:cubicBezTo>
                    <a:pt x="1" y="2"/>
                    <a:pt x="1" y="2"/>
                    <a:pt x="1" y="2"/>
                  </a:cubicBezTo>
                  <a:cubicBezTo>
                    <a:pt x="0" y="1"/>
                    <a:pt x="0" y="1"/>
                    <a:pt x="0" y="1"/>
                  </a:cubicBezTo>
                  <a:close/>
                  <a:moveTo>
                    <a:pt x="3" y="0"/>
                  </a:moveTo>
                  <a:cubicBezTo>
                    <a:pt x="3" y="1"/>
                    <a:pt x="3" y="1"/>
                    <a:pt x="3" y="1"/>
                  </a:cubicBezTo>
                  <a:cubicBezTo>
                    <a:pt x="3" y="0"/>
                    <a:pt x="3" y="0"/>
                    <a:pt x="3" y="0"/>
                  </a:cubicBezTo>
                  <a:cubicBezTo>
                    <a:pt x="3" y="0"/>
                    <a:pt x="3" y="0"/>
                    <a:pt x="3" y="0"/>
                  </a:cubicBezTo>
                  <a:close/>
                  <a:moveTo>
                    <a:pt x="1" y="0"/>
                  </a:moveTo>
                  <a:cubicBezTo>
                    <a:pt x="1" y="0"/>
                    <a:pt x="2" y="0"/>
                    <a:pt x="2" y="0"/>
                  </a:cubicBezTo>
                  <a:cubicBezTo>
                    <a:pt x="3" y="1"/>
                    <a:pt x="3" y="1"/>
                    <a:pt x="3" y="1"/>
                  </a:cubicBezTo>
                  <a:cubicBezTo>
                    <a:pt x="3" y="1"/>
                    <a:pt x="3" y="1"/>
                    <a:pt x="3" y="1"/>
                  </a:cubicBezTo>
                  <a:cubicBezTo>
                    <a:pt x="2" y="1"/>
                    <a:pt x="2" y="1"/>
                    <a:pt x="2" y="1"/>
                  </a:cubicBezTo>
                  <a:cubicBezTo>
                    <a:pt x="1" y="0"/>
                    <a:pt x="1" y="0"/>
                    <a:pt x="1" y="0"/>
                  </a:cubicBezTo>
                  <a:close/>
                  <a:moveTo>
                    <a:pt x="1" y="0"/>
                  </a:moveTo>
                  <a:cubicBezTo>
                    <a:pt x="2" y="2"/>
                    <a:pt x="2" y="2"/>
                    <a:pt x="2" y="2"/>
                  </a:cubicBezTo>
                  <a:cubicBezTo>
                    <a:pt x="3" y="3"/>
                    <a:pt x="3" y="3"/>
                    <a:pt x="3" y="3"/>
                  </a:cubicBezTo>
                  <a:cubicBezTo>
                    <a:pt x="2" y="3"/>
                    <a:pt x="2" y="3"/>
                    <a:pt x="2" y="3"/>
                  </a:cubicBezTo>
                  <a:cubicBezTo>
                    <a:pt x="1" y="2"/>
                    <a:pt x="1" y="2"/>
                    <a:pt x="1" y="2"/>
                  </a:cubicBezTo>
                  <a:cubicBezTo>
                    <a:pt x="1" y="1"/>
                    <a:pt x="1" y="1"/>
                    <a:pt x="1" y="1"/>
                  </a:cubicBezTo>
                  <a:lnTo>
                    <a:pt x="1"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7" name="Freeform 68"/>
            <p:cNvSpPr/>
            <p:nvPr/>
          </p:nvSpPr>
          <p:spPr bwMode="auto">
            <a:xfrm>
              <a:off x="4686804" y="2670585"/>
              <a:ext cx="120024" cy="136166"/>
            </a:xfrm>
            <a:custGeom>
              <a:avLst/>
              <a:gdLst>
                <a:gd name="T0" fmla="*/ 30 w 67"/>
                <a:gd name="T1" fmla="*/ 74 h 78"/>
                <a:gd name="T2" fmla="*/ 34 w 67"/>
                <a:gd name="T3" fmla="*/ 70 h 78"/>
                <a:gd name="T4" fmla="*/ 41 w 67"/>
                <a:gd name="T5" fmla="*/ 70 h 78"/>
                <a:gd name="T6" fmla="*/ 52 w 67"/>
                <a:gd name="T7" fmla="*/ 66 h 78"/>
                <a:gd name="T8" fmla="*/ 56 w 67"/>
                <a:gd name="T9" fmla="*/ 63 h 78"/>
                <a:gd name="T10" fmla="*/ 60 w 67"/>
                <a:gd name="T11" fmla="*/ 59 h 78"/>
                <a:gd name="T12" fmla="*/ 63 w 67"/>
                <a:gd name="T13" fmla="*/ 55 h 78"/>
                <a:gd name="T14" fmla="*/ 67 w 67"/>
                <a:gd name="T15" fmla="*/ 41 h 78"/>
                <a:gd name="T16" fmla="*/ 67 w 67"/>
                <a:gd name="T17" fmla="*/ 37 h 78"/>
                <a:gd name="T18" fmla="*/ 63 w 67"/>
                <a:gd name="T19" fmla="*/ 29 h 78"/>
                <a:gd name="T20" fmla="*/ 63 w 67"/>
                <a:gd name="T21" fmla="*/ 26 h 78"/>
                <a:gd name="T22" fmla="*/ 52 w 67"/>
                <a:gd name="T23" fmla="*/ 18 h 78"/>
                <a:gd name="T24" fmla="*/ 45 w 67"/>
                <a:gd name="T25" fmla="*/ 22 h 78"/>
                <a:gd name="T26" fmla="*/ 45 w 67"/>
                <a:gd name="T27" fmla="*/ 11 h 78"/>
                <a:gd name="T28" fmla="*/ 52 w 67"/>
                <a:gd name="T29" fmla="*/ 3 h 78"/>
                <a:gd name="T30" fmla="*/ 56 w 67"/>
                <a:gd name="T31" fmla="*/ 0 h 78"/>
                <a:gd name="T32" fmla="*/ 52 w 67"/>
                <a:gd name="T33" fmla="*/ 0 h 78"/>
                <a:gd name="T34" fmla="*/ 45 w 67"/>
                <a:gd name="T35" fmla="*/ 7 h 78"/>
                <a:gd name="T36" fmla="*/ 45 w 67"/>
                <a:gd name="T37" fmla="*/ 0 h 78"/>
                <a:gd name="T38" fmla="*/ 41 w 67"/>
                <a:gd name="T39" fmla="*/ 3 h 78"/>
                <a:gd name="T40" fmla="*/ 38 w 67"/>
                <a:gd name="T41" fmla="*/ 3 h 78"/>
                <a:gd name="T42" fmla="*/ 38 w 67"/>
                <a:gd name="T43" fmla="*/ 7 h 78"/>
                <a:gd name="T44" fmla="*/ 34 w 67"/>
                <a:gd name="T45" fmla="*/ 11 h 78"/>
                <a:gd name="T46" fmla="*/ 34 w 67"/>
                <a:gd name="T47" fmla="*/ 15 h 78"/>
                <a:gd name="T48" fmla="*/ 38 w 67"/>
                <a:gd name="T49" fmla="*/ 15 h 78"/>
                <a:gd name="T50" fmla="*/ 34 w 67"/>
                <a:gd name="T51" fmla="*/ 18 h 78"/>
                <a:gd name="T52" fmla="*/ 23 w 67"/>
                <a:gd name="T53" fmla="*/ 22 h 78"/>
                <a:gd name="T54" fmla="*/ 15 w 67"/>
                <a:gd name="T55" fmla="*/ 18 h 78"/>
                <a:gd name="T56" fmla="*/ 12 w 67"/>
                <a:gd name="T57" fmla="*/ 22 h 78"/>
                <a:gd name="T58" fmla="*/ 15 w 67"/>
                <a:gd name="T59" fmla="*/ 26 h 78"/>
                <a:gd name="T60" fmla="*/ 8 w 67"/>
                <a:gd name="T61" fmla="*/ 26 h 78"/>
                <a:gd name="T62" fmla="*/ 15 w 67"/>
                <a:gd name="T63" fmla="*/ 29 h 78"/>
                <a:gd name="T64" fmla="*/ 15 w 67"/>
                <a:gd name="T65" fmla="*/ 33 h 78"/>
                <a:gd name="T66" fmla="*/ 8 w 67"/>
                <a:gd name="T67" fmla="*/ 37 h 78"/>
                <a:gd name="T68" fmla="*/ 12 w 67"/>
                <a:gd name="T69" fmla="*/ 37 h 78"/>
                <a:gd name="T70" fmla="*/ 26 w 67"/>
                <a:gd name="T71" fmla="*/ 41 h 78"/>
                <a:gd name="T72" fmla="*/ 15 w 67"/>
                <a:gd name="T73" fmla="*/ 48 h 78"/>
                <a:gd name="T74" fmla="*/ 12 w 67"/>
                <a:gd name="T75" fmla="*/ 55 h 78"/>
                <a:gd name="T76" fmla="*/ 19 w 67"/>
                <a:gd name="T77" fmla="*/ 55 h 78"/>
                <a:gd name="T78" fmla="*/ 23 w 67"/>
                <a:gd name="T79" fmla="*/ 52 h 78"/>
                <a:gd name="T80" fmla="*/ 15 w 67"/>
                <a:gd name="T81" fmla="*/ 55 h 78"/>
                <a:gd name="T82" fmla="*/ 12 w 67"/>
                <a:gd name="T83" fmla="*/ 59 h 78"/>
                <a:gd name="T84" fmla="*/ 8 w 67"/>
                <a:gd name="T85" fmla="*/ 63 h 78"/>
                <a:gd name="T86" fmla="*/ 4 w 67"/>
                <a:gd name="T87" fmla="*/ 59 h 78"/>
                <a:gd name="T88" fmla="*/ 12 w 67"/>
                <a:gd name="T89" fmla="*/ 63 h 78"/>
                <a:gd name="T90" fmla="*/ 4 w 67"/>
                <a:gd name="T91" fmla="*/ 70 h 78"/>
                <a:gd name="T92" fmla="*/ 12 w 67"/>
                <a:gd name="T93" fmla="*/ 70 h 78"/>
                <a:gd name="T94" fmla="*/ 8 w 67"/>
                <a:gd name="T95" fmla="*/ 74 h 78"/>
                <a:gd name="T96" fmla="*/ 12 w 67"/>
                <a:gd name="T97" fmla="*/ 74 h 78"/>
                <a:gd name="T98" fmla="*/ 15 w 67"/>
                <a:gd name="T99" fmla="*/ 74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67" h="78">
                  <a:moveTo>
                    <a:pt x="19" y="78"/>
                  </a:moveTo>
                  <a:lnTo>
                    <a:pt x="23" y="78"/>
                  </a:lnTo>
                  <a:lnTo>
                    <a:pt x="30" y="74"/>
                  </a:lnTo>
                  <a:lnTo>
                    <a:pt x="34" y="74"/>
                  </a:lnTo>
                  <a:lnTo>
                    <a:pt x="30" y="70"/>
                  </a:lnTo>
                  <a:lnTo>
                    <a:pt x="34" y="70"/>
                  </a:lnTo>
                  <a:lnTo>
                    <a:pt x="34" y="70"/>
                  </a:lnTo>
                  <a:lnTo>
                    <a:pt x="38" y="70"/>
                  </a:lnTo>
                  <a:lnTo>
                    <a:pt x="41" y="70"/>
                  </a:lnTo>
                  <a:lnTo>
                    <a:pt x="41" y="70"/>
                  </a:lnTo>
                  <a:lnTo>
                    <a:pt x="41" y="66"/>
                  </a:lnTo>
                  <a:lnTo>
                    <a:pt x="52" y="66"/>
                  </a:lnTo>
                  <a:lnTo>
                    <a:pt x="52" y="63"/>
                  </a:lnTo>
                  <a:lnTo>
                    <a:pt x="52" y="66"/>
                  </a:lnTo>
                  <a:lnTo>
                    <a:pt x="56" y="63"/>
                  </a:lnTo>
                  <a:lnTo>
                    <a:pt x="56" y="63"/>
                  </a:lnTo>
                  <a:lnTo>
                    <a:pt x="63" y="63"/>
                  </a:lnTo>
                  <a:lnTo>
                    <a:pt x="60" y="59"/>
                  </a:lnTo>
                  <a:lnTo>
                    <a:pt x="60" y="59"/>
                  </a:lnTo>
                  <a:lnTo>
                    <a:pt x="63" y="55"/>
                  </a:lnTo>
                  <a:lnTo>
                    <a:pt x="63" y="55"/>
                  </a:lnTo>
                  <a:lnTo>
                    <a:pt x="67" y="52"/>
                  </a:lnTo>
                  <a:lnTo>
                    <a:pt x="67" y="48"/>
                  </a:lnTo>
                  <a:lnTo>
                    <a:pt x="67" y="41"/>
                  </a:lnTo>
                  <a:lnTo>
                    <a:pt x="63" y="41"/>
                  </a:lnTo>
                  <a:lnTo>
                    <a:pt x="67" y="41"/>
                  </a:lnTo>
                  <a:lnTo>
                    <a:pt x="67" y="37"/>
                  </a:lnTo>
                  <a:lnTo>
                    <a:pt x="63" y="33"/>
                  </a:lnTo>
                  <a:lnTo>
                    <a:pt x="63" y="29"/>
                  </a:lnTo>
                  <a:lnTo>
                    <a:pt x="63" y="29"/>
                  </a:lnTo>
                  <a:lnTo>
                    <a:pt x="63" y="26"/>
                  </a:lnTo>
                  <a:lnTo>
                    <a:pt x="67" y="29"/>
                  </a:lnTo>
                  <a:lnTo>
                    <a:pt x="63" y="26"/>
                  </a:lnTo>
                  <a:lnTo>
                    <a:pt x="60" y="26"/>
                  </a:lnTo>
                  <a:lnTo>
                    <a:pt x="56" y="18"/>
                  </a:lnTo>
                  <a:lnTo>
                    <a:pt x="52" y="18"/>
                  </a:lnTo>
                  <a:lnTo>
                    <a:pt x="49" y="18"/>
                  </a:lnTo>
                  <a:lnTo>
                    <a:pt x="49" y="22"/>
                  </a:lnTo>
                  <a:lnTo>
                    <a:pt x="45" y="22"/>
                  </a:lnTo>
                  <a:lnTo>
                    <a:pt x="41" y="18"/>
                  </a:lnTo>
                  <a:lnTo>
                    <a:pt x="45" y="11"/>
                  </a:lnTo>
                  <a:lnTo>
                    <a:pt x="45" y="11"/>
                  </a:lnTo>
                  <a:lnTo>
                    <a:pt x="49" y="7"/>
                  </a:lnTo>
                  <a:lnTo>
                    <a:pt x="49" y="7"/>
                  </a:lnTo>
                  <a:lnTo>
                    <a:pt x="52" y="3"/>
                  </a:lnTo>
                  <a:lnTo>
                    <a:pt x="49" y="7"/>
                  </a:lnTo>
                  <a:lnTo>
                    <a:pt x="52" y="3"/>
                  </a:lnTo>
                  <a:lnTo>
                    <a:pt x="56" y="0"/>
                  </a:lnTo>
                  <a:lnTo>
                    <a:pt x="52" y="0"/>
                  </a:lnTo>
                  <a:lnTo>
                    <a:pt x="49" y="0"/>
                  </a:lnTo>
                  <a:lnTo>
                    <a:pt x="52" y="0"/>
                  </a:lnTo>
                  <a:lnTo>
                    <a:pt x="49" y="0"/>
                  </a:lnTo>
                  <a:lnTo>
                    <a:pt x="49" y="3"/>
                  </a:lnTo>
                  <a:lnTo>
                    <a:pt x="45" y="7"/>
                  </a:lnTo>
                  <a:lnTo>
                    <a:pt x="45" y="3"/>
                  </a:lnTo>
                  <a:lnTo>
                    <a:pt x="49" y="3"/>
                  </a:lnTo>
                  <a:lnTo>
                    <a:pt x="45" y="0"/>
                  </a:lnTo>
                  <a:lnTo>
                    <a:pt x="45" y="0"/>
                  </a:lnTo>
                  <a:lnTo>
                    <a:pt x="45" y="3"/>
                  </a:lnTo>
                  <a:lnTo>
                    <a:pt x="41" y="3"/>
                  </a:lnTo>
                  <a:lnTo>
                    <a:pt x="41" y="0"/>
                  </a:lnTo>
                  <a:lnTo>
                    <a:pt x="38" y="3"/>
                  </a:lnTo>
                  <a:lnTo>
                    <a:pt x="38" y="3"/>
                  </a:lnTo>
                  <a:lnTo>
                    <a:pt x="34" y="3"/>
                  </a:lnTo>
                  <a:lnTo>
                    <a:pt x="34" y="7"/>
                  </a:lnTo>
                  <a:lnTo>
                    <a:pt x="38" y="7"/>
                  </a:lnTo>
                  <a:lnTo>
                    <a:pt x="38" y="7"/>
                  </a:lnTo>
                  <a:lnTo>
                    <a:pt x="34" y="7"/>
                  </a:lnTo>
                  <a:lnTo>
                    <a:pt x="34" y="11"/>
                  </a:lnTo>
                  <a:lnTo>
                    <a:pt x="30" y="11"/>
                  </a:lnTo>
                  <a:lnTo>
                    <a:pt x="30" y="15"/>
                  </a:lnTo>
                  <a:lnTo>
                    <a:pt x="34" y="15"/>
                  </a:lnTo>
                  <a:lnTo>
                    <a:pt x="34" y="15"/>
                  </a:lnTo>
                  <a:lnTo>
                    <a:pt x="38" y="15"/>
                  </a:lnTo>
                  <a:lnTo>
                    <a:pt x="38" y="15"/>
                  </a:lnTo>
                  <a:lnTo>
                    <a:pt x="34" y="18"/>
                  </a:lnTo>
                  <a:lnTo>
                    <a:pt x="30" y="18"/>
                  </a:lnTo>
                  <a:lnTo>
                    <a:pt x="34" y="18"/>
                  </a:lnTo>
                  <a:lnTo>
                    <a:pt x="26" y="22"/>
                  </a:lnTo>
                  <a:lnTo>
                    <a:pt x="26" y="18"/>
                  </a:lnTo>
                  <a:lnTo>
                    <a:pt x="23" y="22"/>
                  </a:lnTo>
                  <a:lnTo>
                    <a:pt x="23" y="18"/>
                  </a:lnTo>
                  <a:lnTo>
                    <a:pt x="15" y="18"/>
                  </a:lnTo>
                  <a:lnTo>
                    <a:pt x="15" y="18"/>
                  </a:lnTo>
                  <a:lnTo>
                    <a:pt x="12" y="18"/>
                  </a:lnTo>
                  <a:lnTo>
                    <a:pt x="12" y="22"/>
                  </a:lnTo>
                  <a:lnTo>
                    <a:pt x="12" y="22"/>
                  </a:lnTo>
                  <a:lnTo>
                    <a:pt x="12" y="22"/>
                  </a:lnTo>
                  <a:lnTo>
                    <a:pt x="12" y="22"/>
                  </a:lnTo>
                  <a:lnTo>
                    <a:pt x="15" y="26"/>
                  </a:lnTo>
                  <a:lnTo>
                    <a:pt x="12" y="26"/>
                  </a:lnTo>
                  <a:lnTo>
                    <a:pt x="12" y="26"/>
                  </a:lnTo>
                  <a:lnTo>
                    <a:pt x="8" y="26"/>
                  </a:lnTo>
                  <a:lnTo>
                    <a:pt x="12" y="26"/>
                  </a:lnTo>
                  <a:lnTo>
                    <a:pt x="15" y="26"/>
                  </a:lnTo>
                  <a:lnTo>
                    <a:pt x="15" y="29"/>
                  </a:lnTo>
                  <a:lnTo>
                    <a:pt x="12" y="29"/>
                  </a:lnTo>
                  <a:lnTo>
                    <a:pt x="12" y="33"/>
                  </a:lnTo>
                  <a:lnTo>
                    <a:pt x="15" y="33"/>
                  </a:lnTo>
                  <a:lnTo>
                    <a:pt x="8" y="33"/>
                  </a:lnTo>
                  <a:lnTo>
                    <a:pt x="12" y="37"/>
                  </a:lnTo>
                  <a:lnTo>
                    <a:pt x="8" y="37"/>
                  </a:lnTo>
                  <a:lnTo>
                    <a:pt x="12" y="37"/>
                  </a:lnTo>
                  <a:lnTo>
                    <a:pt x="12" y="37"/>
                  </a:lnTo>
                  <a:lnTo>
                    <a:pt x="12" y="37"/>
                  </a:lnTo>
                  <a:lnTo>
                    <a:pt x="15" y="37"/>
                  </a:lnTo>
                  <a:lnTo>
                    <a:pt x="15" y="41"/>
                  </a:lnTo>
                  <a:lnTo>
                    <a:pt x="26" y="41"/>
                  </a:lnTo>
                  <a:lnTo>
                    <a:pt x="23" y="44"/>
                  </a:lnTo>
                  <a:lnTo>
                    <a:pt x="19" y="44"/>
                  </a:lnTo>
                  <a:lnTo>
                    <a:pt x="15" y="48"/>
                  </a:lnTo>
                  <a:lnTo>
                    <a:pt x="19" y="48"/>
                  </a:lnTo>
                  <a:lnTo>
                    <a:pt x="15" y="52"/>
                  </a:lnTo>
                  <a:lnTo>
                    <a:pt x="12" y="55"/>
                  </a:lnTo>
                  <a:lnTo>
                    <a:pt x="12" y="55"/>
                  </a:lnTo>
                  <a:lnTo>
                    <a:pt x="15" y="52"/>
                  </a:lnTo>
                  <a:lnTo>
                    <a:pt x="19" y="55"/>
                  </a:lnTo>
                  <a:lnTo>
                    <a:pt x="23" y="55"/>
                  </a:lnTo>
                  <a:lnTo>
                    <a:pt x="23" y="52"/>
                  </a:lnTo>
                  <a:lnTo>
                    <a:pt x="23" y="52"/>
                  </a:lnTo>
                  <a:lnTo>
                    <a:pt x="26" y="52"/>
                  </a:lnTo>
                  <a:lnTo>
                    <a:pt x="19" y="55"/>
                  </a:lnTo>
                  <a:lnTo>
                    <a:pt x="15" y="55"/>
                  </a:lnTo>
                  <a:lnTo>
                    <a:pt x="12" y="55"/>
                  </a:lnTo>
                  <a:lnTo>
                    <a:pt x="12" y="59"/>
                  </a:lnTo>
                  <a:lnTo>
                    <a:pt x="12" y="59"/>
                  </a:lnTo>
                  <a:lnTo>
                    <a:pt x="12" y="59"/>
                  </a:lnTo>
                  <a:lnTo>
                    <a:pt x="12" y="63"/>
                  </a:lnTo>
                  <a:lnTo>
                    <a:pt x="8" y="63"/>
                  </a:lnTo>
                  <a:lnTo>
                    <a:pt x="8" y="59"/>
                  </a:lnTo>
                  <a:lnTo>
                    <a:pt x="4" y="59"/>
                  </a:lnTo>
                  <a:lnTo>
                    <a:pt x="4" y="59"/>
                  </a:lnTo>
                  <a:lnTo>
                    <a:pt x="0" y="63"/>
                  </a:lnTo>
                  <a:lnTo>
                    <a:pt x="0" y="63"/>
                  </a:lnTo>
                  <a:lnTo>
                    <a:pt x="12" y="63"/>
                  </a:lnTo>
                  <a:lnTo>
                    <a:pt x="8" y="66"/>
                  </a:lnTo>
                  <a:lnTo>
                    <a:pt x="4" y="66"/>
                  </a:lnTo>
                  <a:lnTo>
                    <a:pt x="4" y="70"/>
                  </a:lnTo>
                  <a:lnTo>
                    <a:pt x="4" y="70"/>
                  </a:lnTo>
                  <a:lnTo>
                    <a:pt x="4" y="70"/>
                  </a:lnTo>
                  <a:lnTo>
                    <a:pt x="12" y="70"/>
                  </a:lnTo>
                  <a:lnTo>
                    <a:pt x="8" y="74"/>
                  </a:lnTo>
                  <a:lnTo>
                    <a:pt x="4" y="74"/>
                  </a:lnTo>
                  <a:lnTo>
                    <a:pt x="8" y="74"/>
                  </a:lnTo>
                  <a:lnTo>
                    <a:pt x="15" y="70"/>
                  </a:lnTo>
                  <a:lnTo>
                    <a:pt x="15" y="74"/>
                  </a:lnTo>
                  <a:lnTo>
                    <a:pt x="12" y="74"/>
                  </a:lnTo>
                  <a:lnTo>
                    <a:pt x="12" y="74"/>
                  </a:lnTo>
                  <a:lnTo>
                    <a:pt x="12" y="78"/>
                  </a:lnTo>
                  <a:lnTo>
                    <a:pt x="15" y="74"/>
                  </a:lnTo>
                  <a:lnTo>
                    <a:pt x="19" y="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8" name="Freeform 69"/>
            <p:cNvSpPr>
              <a:spLocks noEditPoints="1"/>
            </p:cNvSpPr>
            <p:nvPr/>
          </p:nvSpPr>
          <p:spPr bwMode="auto">
            <a:xfrm>
              <a:off x="4760248" y="2455861"/>
              <a:ext cx="252585" cy="408499"/>
            </a:xfrm>
            <a:custGeom>
              <a:avLst/>
              <a:gdLst>
                <a:gd name="T0" fmla="*/ 1 w 38"/>
                <a:gd name="T1" fmla="*/ 36 h 63"/>
                <a:gd name="T2" fmla="*/ 9 w 38"/>
                <a:gd name="T3" fmla="*/ 36 h 63"/>
                <a:gd name="T4" fmla="*/ 8 w 38"/>
                <a:gd name="T5" fmla="*/ 40 h 63"/>
                <a:gd name="T6" fmla="*/ 27 w 38"/>
                <a:gd name="T7" fmla="*/ 0 h 63"/>
                <a:gd name="T8" fmla="*/ 26 w 38"/>
                <a:gd name="T9" fmla="*/ 1 h 63"/>
                <a:gd name="T10" fmla="*/ 25 w 38"/>
                <a:gd name="T11" fmla="*/ 2 h 63"/>
                <a:gd name="T12" fmla="*/ 35 w 38"/>
                <a:gd name="T13" fmla="*/ 54 h 63"/>
                <a:gd name="T14" fmla="*/ 25 w 38"/>
                <a:gd name="T15" fmla="*/ 59 h 63"/>
                <a:gd name="T16" fmla="*/ 4 w 38"/>
                <a:gd name="T17" fmla="*/ 26 h 63"/>
                <a:gd name="T18" fmla="*/ 6 w 38"/>
                <a:gd name="T19" fmla="*/ 23 h 63"/>
                <a:gd name="T20" fmla="*/ 18 w 38"/>
                <a:gd name="T21" fmla="*/ 12 h 63"/>
                <a:gd name="T22" fmla="*/ 17 w 38"/>
                <a:gd name="T23" fmla="*/ 14 h 63"/>
                <a:gd name="T24" fmla="*/ 7 w 38"/>
                <a:gd name="T25" fmla="*/ 16 h 63"/>
                <a:gd name="T26" fmla="*/ 5 w 38"/>
                <a:gd name="T27" fmla="*/ 18 h 63"/>
                <a:gd name="T28" fmla="*/ 3 w 38"/>
                <a:gd name="T29" fmla="*/ 21 h 63"/>
                <a:gd name="T30" fmla="*/ 3 w 38"/>
                <a:gd name="T31" fmla="*/ 22 h 63"/>
                <a:gd name="T32" fmla="*/ 6 w 38"/>
                <a:gd name="T33" fmla="*/ 22 h 63"/>
                <a:gd name="T34" fmla="*/ 7 w 38"/>
                <a:gd name="T35" fmla="*/ 22 h 63"/>
                <a:gd name="T36" fmla="*/ 8 w 38"/>
                <a:gd name="T37" fmla="*/ 26 h 63"/>
                <a:gd name="T38" fmla="*/ 8 w 38"/>
                <a:gd name="T39" fmla="*/ 30 h 63"/>
                <a:gd name="T40" fmla="*/ 11 w 38"/>
                <a:gd name="T41" fmla="*/ 33 h 63"/>
                <a:gd name="T42" fmla="*/ 12 w 38"/>
                <a:gd name="T43" fmla="*/ 40 h 63"/>
                <a:gd name="T44" fmla="*/ 11 w 38"/>
                <a:gd name="T45" fmla="*/ 62 h 63"/>
                <a:gd name="T46" fmla="*/ 17 w 38"/>
                <a:gd name="T47" fmla="*/ 62 h 63"/>
                <a:gd name="T48" fmla="*/ 22 w 38"/>
                <a:gd name="T49" fmla="*/ 59 h 63"/>
                <a:gd name="T50" fmla="*/ 28 w 38"/>
                <a:gd name="T51" fmla="*/ 59 h 63"/>
                <a:gd name="T52" fmla="*/ 35 w 38"/>
                <a:gd name="T53" fmla="*/ 57 h 63"/>
                <a:gd name="T54" fmla="*/ 34 w 38"/>
                <a:gd name="T55" fmla="*/ 54 h 63"/>
                <a:gd name="T56" fmla="*/ 35 w 38"/>
                <a:gd name="T57" fmla="*/ 52 h 63"/>
                <a:gd name="T58" fmla="*/ 37 w 38"/>
                <a:gd name="T59" fmla="*/ 51 h 63"/>
                <a:gd name="T60" fmla="*/ 31 w 38"/>
                <a:gd name="T61" fmla="*/ 46 h 63"/>
                <a:gd name="T62" fmla="*/ 28 w 38"/>
                <a:gd name="T63" fmla="*/ 42 h 63"/>
                <a:gd name="T64" fmla="*/ 29 w 38"/>
                <a:gd name="T65" fmla="*/ 39 h 63"/>
                <a:gd name="T66" fmla="*/ 23 w 38"/>
                <a:gd name="T67" fmla="*/ 32 h 63"/>
                <a:gd name="T68" fmla="*/ 16 w 38"/>
                <a:gd name="T69" fmla="*/ 29 h 63"/>
                <a:gd name="T70" fmla="*/ 17 w 38"/>
                <a:gd name="T71" fmla="*/ 27 h 63"/>
                <a:gd name="T72" fmla="*/ 22 w 38"/>
                <a:gd name="T73" fmla="*/ 22 h 63"/>
                <a:gd name="T74" fmla="*/ 16 w 38"/>
                <a:gd name="T75" fmla="*/ 20 h 63"/>
                <a:gd name="T76" fmla="*/ 15 w 38"/>
                <a:gd name="T77" fmla="*/ 18 h 63"/>
                <a:gd name="T78" fmla="*/ 15 w 38"/>
                <a:gd name="T79" fmla="*/ 15 h 63"/>
                <a:gd name="T80" fmla="*/ 11 w 38"/>
                <a:gd name="T81" fmla="*/ 15 h 63"/>
                <a:gd name="T82" fmla="*/ 10 w 38"/>
                <a:gd name="T83" fmla="*/ 19 h 63"/>
                <a:gd name="T84" fmla="*/ 9 w 38"/>
                <a:gd name="T85" fmla="*/ 21 h 63"/>
                <a:gd name="T86" fmla="*/ 9 w 38"/>
                <a:gd name="T87" fmla="*/ 22 h 63"/>
                <a:gd name="T88" fmla="*/ 8 w 38"/>
                <a:gd name="T89" fmla="*/ 25 h 63"/>
                <a:gd name="T90" fmla="*/ 9 w 38"/>
                <a:gd name="T91" fmla="*/ 26 h 63"/>
                <a:gd name="T92" fmla="*/ 9 w 38"/>
                <a:gd name="T93" fmla="*/ 30 h 63"/>
                <a:gd name="T94" fmla="*/ 10 w 38"/>
                <a:gd name="T95" fmla="*/ 31 h 63"/>
                <a:gd name="T96" fmla="*/ 12 w 38"/>
                <a:gd name="T97" fmla="*/ 28 h 63"/>
                <a:gd name="T98" fmla="*/ 11 w 38"/>
                <a:gd name="T99" fmla="*/ 35 h 63"/>
                <a:gd name="T100" fmla="*/ 15 w 38"/>
                <a:gd name="T101" fmla="*/ 36 h 63"/>
                <a:gd name="T102" fmla="*/ 19 w 38"/>
                <a:gd name="T103" fmla="*/ 39 h 63"/>
                <a:gd name="T104" fmla="*/ 19 w 38"/>
                <a:gd name="T105" fmla="*/ 44 h 63"/>
                <a:gd name="T106" fmla="*/ 12 w 38"/>
                <a:gd name="T107" fmla="*/ 47 h 63"/>
                <a:gd name="T108" fmla="*/ 13 w 38"/>
                <a:gd name="T109" fmla="*/ 51 h 63"/>
                <a:gd name="T110" fmla="*/ 11 w 38"/>
                <a:gd name="T111" fmla="*/ 54 h 63"/>
                <a:gd name="T112" fmla="*/ 16 w 38"/>
                <a:gd name="T113" fmla="*/ 55 h 63"/>
                <a:gd name="T114" fmla="*/ 18 w 38"/>
                <a:gd name="T115" fmla="*/ 56 h 63"/>
                <a:gd name="T116" fmla="*/ 11 w 38"/>
                <a:gd name="T117" fmla="*/ 60 h 63"/>
                <a:gd name="T118" fmla="*/ 10 w 38"/>
                <a:gd name="T119" fmla="*/ 6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8" h="63">
                  <a:moveTo>
                    <a:pt x="7" y="41"/>
                  </a:moveTo>
                  <a:cubicBezTo>
                    <a:pt x="6" y="40"/>
                    <a:pt x="6" y="40"/>
                    <a:pt x="6" y="40"/>
                  </a:cubicBezTo>
                  <a:cubicBezTo>
                    <a:pt x="5" y="40"/>
                    <a:pt x="5" y="40"/>
                    <a:pt x="5" y="40"/>
                  </a:cubicBezTo>
                  <a:cubicBezTo>
                    <a:pt x="4" y="38"/>
                    <a:pt x="4" y="38"/>
                    <a:pt x="4" y="38"/>
                  </a:cubicBezTo>
                  <a:cubicBezTo>
                    <a:pt x="3" y="38"/>
                    <a:pt x="3" y="38"/>
                    <a:pt x="3" y="38"/>
                  </a:cubicBezTo>
                  <a:cubicBezTo>
                    <a:pt x="2" y="38"/>
                    <a:pt x="2" y="38"/>
                    <a:pt x="2" y="38"/>
                  </a:cubicBezTo>
                  <a:cubicBezTo>
                    <a:pt x="2" y="39"/>
                    <a:pt x="2" y="39"/>
                    <a:pt x="2" y="39"/>
                  </a:cubicBezTo>
                  <a:cubicBezTo>
                    <a:pt x="1" y="39"/>
                    <a:pt x="1" y="39"/>
                    <a:pt x="1" y="39"/>
                  </a:cubicBezTo>
                  <a:cubicBezTo>
                    <a:pt x="0" y="38"/>
                    <a:pt x="0" y="38"/>
                    <a:pt x="0" y="38"/>
                  </a:cubicBezTo>
                  <a:cubicBezTo>
                    <a:pt x="1" y="36"/>
                    <a:pt x="1" y="36"/>
                    <a:pt x="1" y="36"/>
                  </a:cubicBezTo>
                  <a:cubicBezTo>
                    <a:pt x="1" y="36"/>
                    <a:pt x="1" y="36"/>
                    <a:pt x="1" y="36"/>
                  </a:cubicBezTo>
                  <a:cubicBezTo>
                    <a:pt x="2" y="35"/>
                    <a:pt x="2" y="35"/>
                    <a:pt x="2" y="35"/>
                  </a:cubicBezTo>
                  <a:cubicBezTo>
                    <a:pt x="2" y="35"/>
                    <a:pt x="2" y="35"/>
                    <a:pt x="2" y="35"/>
                  </a:cubicBezTo>
                  <a:cubicBezTo>
                    <a:pt x="3" y="34"/>
                    <a:pt x="3" y="34"/>
                    <a:pt x="3" y="34"/>
                  </a:cubicBezTo>
                  <a:cubicBezTo>
                    <a:pt x="4" y="34"/>
                    <a:pt x="4" y="34"/>
                    <a:pt x="4" y="34"/>
                  </a:cubicBezTo>
                  <a:cubicBezTo>
                    <a:pt x="4" y="34"/>
                    <a:pt x="4" y="34"/>
                    <a:pt x="4" y="34"/>
                  </a:cubicBezTo>
                  <a:cubicBezTo>
                    <a:pt x="4" y="34"/>
                    <a:pt x="4" y="34"/>
                    <a:pt x="4" y="34"/>
                  </a:cubicBezTo>
                  <a:cubicBezTo>
                    <a:pt x="5" y="33"/>
                    <a:pt x="5" y="33"/>
                    <a:pt x="5" y="33"/>
                  </a:cubicBezTo>
                  <a:cubicBezTo>
                    <a:pt x="6" y="34"/>
                    <a:pt x="6" y="34"/>
                    <a:pt x="6" y="34"/>
                  </a:cubicBezTo>
                  <a:cubicBezTo>
                    <a:pt x="7" y="34"/>
                    <a:pt x="7" y="34"/>
                    <a:pt x="7" y="34"/>
                  </a:cubicBezTo>
                  <a:cubicBezTo>
                    <a:pt x="7" y="35"/>
                    <a:pt x="7" y="35"/>
                    <a:pt x="7" y="35"/>
                  </a:cubicBezTo>
                  <a:cubicBezTo>
                    <a:pt x="9" y="36"/>
                    <a:pt x="9" y="36"/>
                    <a:pt x="9" y="36"/>
                  </a:cubicBezTo>
                  <a:cubicBezTo>
                    <a:pt x="8" y="37"/>
                    <a:pt x="8" y="37"/>
                    <a:pt x="8" y="37"/>
                  </a:cubicBezTo>
                  <a:cubicBezTo>
                    <a:pt x="9" y="37"/>
                    <a:pt x="9" y="37"/>
                    <a:pt x="9" y="37"/>
                  </a:cubicBezTo>
                  <a:cubicBezTo>
                    <a:pt x="9" y="39"/>
                    <a:pt x="9" y="39"/>
                    <a:pt x="9" y="39"/>
                  </a:cubicBezTo>
                  <a:cubicBezTo>
                    <a:pt x="9" y="37"/>
                    <a:pt x="9" y="37"/>
                    <a:pt x="9" y="37"/>
                  </a:cubicBezTo>
                  <a:cubicBezTo>
                    <a:pt x="8" y="37"/>
                    <a:pt x="8" y="37"/>
                    <a:pt x="8" y="37"/>
                  </a:cubicBezTo>
                  <a:cubicBezTo>
                    <a:pt x="9" y="38"/>
                    <a:pt x="9" y="38"/>
                    <a:pt x="9" y="38"/>
                  </a:cubicBezTo>
                  <a:cubicBezTo>
                    <a:pt x="8" y="38"/>
                    <a:pt x="8" y="38"/>
                    <a:pt x="8" y="38"/>
                  </a:cubicBezTo>
                  <a:cubicBezTo>
                    <a:pt x="9" y="38"/>
                    <a:pt x="9" y="38"/>
                    <a:pt x="9" y="38"/>
                  </a:cubicBezTo>
                  <a:cubicBezTo>
                    <a:pt x="9" y="39"/>
                    <a:pt x="9" y="39"/>
                    <a:pt x="9" y="39"/>
                  </a:cubicBezTo>
                  <a:cubicBezTo>
                    <a:pt x="8" y="39"/>
                    <a:pt x="8" y="39"/>
                    <a:pt x="8" y="39"/>
                  </a:cubicBezTo>
                  <a:cubicBezTo>
                    <a:pt x="8" y="40"/>
                    <a:pt x="8" y="40"/>
                    <a:pt x="8" y="40"/>
                  </a:cubicBezTo>
                  <a:cubicBezTo>
                    <a:pt x="7" y="40"/>
                    <a:pt x="7" y="40"/>
                    <a:pt x="7" y="40"/>
                  </a:cubicBezTo>
                  <a:cubicBezTo>
                    <a:pt x="7" y="40"/>
                    <a:pt x="7" y="40"/>
                    <a:pt x="7" y="40"/>
                  </a:cubicBezTo>
                  <a:cubicBezTo>
                    <a:pt x="7" y="41"/>
                    <a:pt x="7" y="41"/>
                    <a:pt x="7" y="41"/>
                  </a:cubicBezTo>
                  <a:cubicBezTo>
                    <a:pt x="7" y="41"/>
                    <a:pt x="7" y="41"/>
                    <a:pt x="7" y="41"/>
                  </a:cubicBezTo>
                  <a:close/>
                  <a:moveTo>
                    <a:pt x="25" y="5"/>
                  </a:moveTo>
                  <a:cubicBezTo>
                    <a:pt x="25" y="5"/>
                    <a:pt x="25" y="5"/>
                    <a:pt x="25" y="5"/>
                  </a:cubicBezTo>
                  <a:cubicBezTo>
                    <a:pt x="26" y="5"/>
                    <a:pt x="26" y="5"/>
                    <a:pt x="26" y="5"/>
                  </a:cubicBezTo>
                  <a:cubicBezTo>
                    <a:pt x="25" y="5"/>
                    <a:pt x="25" y="5"/>
                    <a:pt x="25" y="5"/>
                  </a:cubicBezTo>
                  <a:close/>
                  <a:moveTo>
                    <a:pt x="27" y="1"/>
                  </a:moveTo>
                  <a:cubicBezTo>
                    <a:pt x="27" y="0"/>
                    <a:pt x="27" y="0"/>
                    <a:pt x="27" y="0"/>
                  </a:cubicBezTo>
                  <a:cubicBezTo>
                    <a:pt x="27" y="0"/>
                    <a:pt x="27" y="0"/>
                    <a:pt x="27" y="0"/>
                  </a:cubicBezTo>
                  <a:cubicBezTo>
                    <a:pt x="27" y="1"/>
                    <a:pt x="27" y="1"/>
                    <a:pt x="27" y="1"/>
                  </a:cubicBezTo>
                  <a:close/>
                  <a:moveTo>
                    <a:pt x="25" y="2"/>
                  </a:moveTo>
                  <a:cubicBezTo>
                    <a:pt x="25" y="1"/>
                    <a:pt x="25" y="1"/>
                    <a:pt x="25" y="1"/>
                  </a:cubicBezTo>
                  <a:cubicBezTo>
                    <a:pt x="24" y="2"/>
                    <a:pt x="24" y="2"/>
                    <a:pt x="24" y="2"/>
                  </a:cubicBezTo>
                  <a:cubicBezTo>
                    <a:pt x="24" y="2"/>
                    <a:pt x="24" y="2"/>
                    <a:pt x="24" y="2"/>
                  </a:cubicBezTo>
                  <a:cubicBezTo>
                    <a:pt x="24" y="2"/>
                    <a:pt x="25" y="2"/>
                    <a:pt x="25" y="2"/>
                  </a:cubicBezTo>
                  <a:close/>
                  <a:moveTo>
                    <a:pt x="26" y="2"/>
                  </a:moveTo>
                  <a:cubicBezTo>
                    <a:pt x="25" y="1"/>
                    <a:pt x="25" y="1"/>
                    <a:pt x="25" y="1"/>
                  </a:cubicBezTo>
                  <a:cubicBezTo>
                    <a:pt x="26" y="1"/>
                    <a:pt x="26" y="1"/>
                    <a:pt x="26" y="1"/>
                  </a:cubicBezTo>
                  <a:cubicBezTo>
                    <a:pt x="26" y="0"/>
                    <a:pt x="26" y="0"/>
                    <a:pt x="26" y="0"/>
                  </a:cubicBezTo>
                  <a:cubicBezTo>
                    <a:pt x="26" y="1"/>
                    <a:pt x="26" y="1"/>
                    <a:pt x="26" y="1"/>
                  </a:cubicBezTo>
                  <a:cubicBezTo>
                    <a:pt x="26" y="2"/>
                    <a:pt x="26" y="2"/>
                    <a:pt x="26" y="2"/>
                  </a:cubicBezTo>
                  <a:cubicBezTo>
                    <a:pt x="26" y="2"/>
                    <a:pt x="26" y="2"/>
                    <a:pt x="26" y="2"/>
                  </a:cubicBezTo>
                  <a:close/>
                  <a:moveTo>
                    <a:pt x="25" y="4"/>
                  </a:moveTo>
                  <a:cubicBezTo>
                    <a:pt x="25" y="4"/>
                    <a:pt x="25" y="4"/>
                    <a:pt x="25" y="4"/>
                  </a:cubicBezTo>
                  <a:cubicBezTo>
                    <a:pt x="24" y="4"/>
                    <a:pt x="24" y="4"/>
                    <a:pt x="24" y="4"/>
                  </a:cubicBezTo>
                  <a:cubicBezTo>
                    <a:pt x="24" y="3"/>
                    <a:pt x="24" y="3"/>
                    <a:pt x="24" y="3"/>
                  </a:cubicBezTo>
                  <a:cubicBezTo>
                    <a:pt x="24" y="3"/>
                    <a:pt x="24" y="3"/>
                    <a:pt x="24" y="3"/>
                  </a:cubicBezTo>
                  <a:cubicBezTo>
                    <a:pt x="25" y="3"/>
                    <a:pt x="25" y="3"/>
                    <a:pt x="25" y="3"/>
                  </a:cubicBezTo>
                  <a:cubicBezTo>
                    <a:pt x="25" y="3"/>
                    <a:pt x="25" y="3"/>
                    <a:pt x="25" y="3"/>
                  </a:cubicBezTo>
                  <a:cubicBezTo>
                    <a:pt x="25" y="2"/>
                    <a:pt x="25" y="2"/>
                    <a:pt x="25" y="2"/>
                  </a:cubicBezTo>
                  <a:cubicBezTo>
                    <a:pt x="25" y="2"/>
                    <a:pt x="25" y="2"/>
                    <a:pt x="25" y="2"/>
                  </a:cubicBezTo>
                  <a:cubicBezTo>
                    <a:pt x="26" y="2"/>
                    <a:pt x="26" y="2"/>
                    <a:pt x="26" y="2"/>
                  </a:cubicBezTo>
                  <a:cubicBezTo>
                    <a:pt x="26" y="3"/>
                    <a:pt x="26" y="3"/>
                    <a:pt x="26" y="3"/>
                  </a:cubicBezTo>
                  <a:cubicBezTo>
                    <a:pt x="26" y="3"/>
                    <a:pt x="26" y="3"/>
                    <a:pt x="26" y="3"/>
                  </a:cubicBezTo>
                  <a:cubicBezTo>
                    <a:pt x="26" y="3"/>
                    <a:pt x="26" y="3"/>
                    <a:pt x="26" y="3"/>
                  </a:cubicBezTo>
                  <a:cubicBezTo>
                    <a:pt x="26" y="4"/>
                    <a:pt x="26" y="4"/>
                    <a:pt x="26" y="4"/>
                  </a:cubicBezTo>
                  <a:cubicBezTo>
                    <a:pt x="26" y="4"/>
                    <a:pt x="26" y="4"/>
                    <a:pt x="26" y="4"/>
                  </a:cubicBezTo>
                  <a:cubicBezTo>
                    <a:pt x="25" y="4"/>
                    <a:pt x="25" y="4"/>
                    <a:pt x="25" y="4"/>
                  </a:cubicBezTo>
                  <a:close/>
                  <a:moveTo>
                    <a:pt x="34" y="55"/>
                  </a:moveTo>
                  <a:cubicBezTo>
                    <a:pt x="35" y="55"/>
                    <a:pt x="35" y="55"/>
                    <a:pt x="35" y="55"/>
                  </a:cubicBezTo>
                  <a:cubicBezTo>
                    <a:pt x="35" y="55"/>
                    <a:pt x="35" y="55"/>
                    <a:pt x="35" y="55"/>
                  </a:cubicBezTo>
                  <a:cubicBezTo>
                    <a:pt x="35" y="54"/>
                    <a:pt x="35" y="54"/>
                    <a:pt x="35" y="54"/>
                  </a:cubicBezTo>
                  <a:cubicBezTo>
                    <a:pt x="34" y="54"/>
                    <a:pt x="34" y="54"/>
                    <a:pt x="34" y="54"/>
                  </a:cubicBezTo>
                  <a:cubicBezTo>
                    <a:pt x="34" y="55"/>
                    <a:pt x="34" y="55"/>
                    <a:pt x="34" y="55"/>
                  </a:cubicBezTo>
                  <a:close/>
                  <a:moveTo>
                    <a:pt x="25" y="59"/>
                  </a:moveTo>
                  <a:cubicBezTo>
                    <a:pt x="26" y="59"/>
                    <a:pt x="26" y="59"/>
                    <a:pt x="26" y="59"/>
                  </a:cubicBezTo>
                  <a:cubicBezTo>
                    <a:pt x="27" y="59"/>
                    <a:pt x="27" y="59"/>
                    <a:pt x="27" y="59"/>
                  </a:cubicBezTo>
                  <a:cubicBezTo>
                    <a:pt x="27" y="59"/>
                    <a:pt x="27" y="59"/>
                    <a:pt x="27" y="59"/>
                  </a:cubicBezTo>
                  <a:cubicBezTo>
                    <a:pt x="27" y="59"/>
                    <a:pt x="27" y="59"/>
                    <a:pt x="27" y="59"/>
                  </a:cubicBezTo>
                  <a:cubicBezTo>
                    <a:pt x="27" y="60"/>
                    <a:pt x="27" y="60"/>
                    <a:pt x="27" y="60"/>
                  </a:cubicBezTo>
                  <a:cubicBezTo>
                    <a:pt x="26" y="60"/>
                    <a:pt x="26" y="60"/>
                    <a:pt x="26" y="60"/>
                  </a:cubicBezTo>
                  <a:cubicBezTo>
                    <a:pt x="26" y="59"/>
                    <a:pt x="26" y="59"/>
                    <a:pt x="26" y="59"/>
                  </a:cubicBezTo>
                  <a:cubicBezTo>
                    <a:pt x="25" y="59"/>
                    <a:pt x="25" y="59"/>
                    <a:pt x="25" y="59"/>
                  </a:cubicBezTo>
                  <a:close/>
                  <a:moveTo>
                    <a:pt x="11" y="30"/>
                  </a:moveTo>
                  <a:cubicBezTo>
                    <a:pt x="11" y="30"/>
                    <a:pt x="11" y="30"/>
                    <a:pt x="11" y="30"/>
                  </a:cubicBezTo>
                  <a:cubicBezTo>
                    <a:pt x="11" y="31"/>
                    <a:pt x="11" y="31"/>
                    <a:pt x="11" y="31"/>
                  </a:cubicBezTo>
                  <a:cubicBezTo>
                    <a:pt x="11" y="30"/>
                    <a:pt x="11" y="30"/>
                    <a:pt x="11" y="30"/>
                  </a:cubicBezTo>
                  <a:cubicBezTo>
                    <a:pt x="11" y="30"/>
                    <a:pt x="11" y="30"/>
                    <a:pt x="11" y="30"/>
                  </a:cubicBezTo>
                  <a:close/>
                  <a:moveTo>
                    <a:pt x="7" y="29"/>
                  </a:moveTo>
                  <a:cubicBezTo>
                    <a:pt x="7" y="29"/>
                    <a:pt x="7" y="29"/>
                    <a:pt x="7" y="29"/>
                  </a:cubicBezTo>
                  <a:cubicBezTo>
                    <a:pt x="7" y="29"/>
                    <a:pt x="7" y="29"/>
                    <a:pt x="7" y="29"/>
                  </a:cubicBezTo>
                  <a:cubicBezTo>
                    <a:pt x="7" y="29"/>
                    <a:pt x="7" y="29"/>
                    <a:pt x="7" y="29"/>
                  </a:cubicBezTo>
                  <a:close/>
                  <a:moveTo>
                    <a:pt x="4" y="27"/>
                  </a:moveTo>
                  <a:cubicBezTo>
                    <a:pt x="4" y="26"/>
                    <a:pt x="4" y="26"/>
                    <a:pt x="4" y="26"/>
                  </a:cubicBezTo>
                  <a:cubicBezTo>
                    <a:pt x="5" y="26"/>
                    <a:pt x="5" y="26"/>
                    <a:pt x="5" y="26"/>
                  </a:cubicBezTo>
                  <a:cubicBezTo>
                    <a:pt x="4" y="27"/>
                    <a:pt x="4" y="27"/>
                    <a:pt x="4" y="27"/>
                  </a:cubicBezTo>
                  <a:close/>
                  <a:moveTo>
                    <a:pt x="5" y="26"/>
                  </a:moveTo>
                  <a:cubicBezTo>
                    <a:pt x="6" y="25"/>
                    <a:pt x="6" y="25"/>
                    <a:pt x="6" y="25"/>
                  </a:cubicBezTo>
                  <a:cubicBezTo>
                    <a:pt x="6" y="26"/>
                    <a:pt x="6" y="26"/>
                    <a:pt x="6" y="26"/>
                  </a:cubicBezTo>
                  <a:cubicBezTo>
                    <a:pt x="5" y="26"/>
                    <a:pt x="5" y="26"/>
                    <a:pt x="5" y="26"/>
                  </a:cubicBezTo>
                  <a:close/>
                  <a:moveTo>
                    <a:pt x="7" y="24"/>
                  </a:moveTo>
                  <a:cubicBezTo>
                    <a:pt x="7" y="24"/>
                    <a:pt x="7" y="24"/>
                    <a:pt x="7" y="24"/>
                  </a:cubicBezTo>
                  <a:cubicBezTo>
                    <a:pt x="7" y="24"/>
                    <a:pt x="7" y="24"/>
                    <a:pt x="7" y="24"/>
                  </a:cubicBezTo>
                  <a:cubicBezTo>
                    <a:pt x="7" y="24"/>
                    <a:pt x="7" y="24"/>
                    <a:pt x="7" y="24"/>
                  </a:cubicBezTo>
                  <a:close/>
                  <a:moveTo>
                    <a:pt x="6" y="23"/>
                  </a:moveTo>
                  <a:cubicBezTo>
                    <a:pt x="6" y="24"/>
                    <a:pt x="6" y="24"/>
                    <a:pt x="6" y="24"/>
                  </a:cubicBezTo>
                  <a:cubicBezTo>
                    <a:pt x="7" y="24"/>
                    <a:pt x="7" y="24"/>
                    <a:pt x="7" y="24"/>
                  </a:cubicBezTo>
                  <a:cubicBezTo>
                    <a:pt x="7" y="23"/>
                    <a:pt x="7" y="23"/>
                    <a:pt x="7" y="23"/>
                  </a:cubicBezTo>
                  <a:cubicBezTo>
                    <a:pt x="6" y="23"/>
                    <a:pt x="6" y="23"/>
                    <a:pt x="6" y="23"/>
                  </a:cubicBezTo>
                  <a:close/>
                  <a:moveTo>
                    <a:pt x="18" y="12"/>
                  </a:moveTo>
                  <a:cubicBezTo>
                    <a:pt x="18" y="12"/>
                    <a:pt x="18" y="12"/>
                    <a:pt x="18" y="12"/>
                  </a:cubicBezTo>
                  <a:cubicBezTo>
                    <a:pt x="18" y="11"/>
                    <a:pt x="18" y="11"/>
                    <a:pt x="18" y="11"/>
                  </a:cubicBezTo>
                  <a:cubicBezTo>
                    <a:pt x="18" y="12"/>
                    <a:pt x="18" y="12"/>
                    <a:pt x="18" y="12"/>
                  </a:cubicBezTo>
                  <a:close/>
                  <a:moveTo>
                    <a:pt x="17" y="12"/>
                  </a:moveTo>
                  <a:cubicBezTo>
                    <a:pt x="17" y="12"/>
                    <a:pt x="17" y="12"/>
                    <a:pt x="17" y="12"/>
                  </a:cubicBezTo>
                  <a:cubicBezTo>
                    <a:pt x="18" y="12"/>
                    <a:pt x="18" y="12"/>
                    <a:pt x="18" y="12"/>
                  </a:cubicBezTo>
                  <a:cubicBezTo>
                    <a:pt x="18" y="13"/>
                    <a:pt x="18" y="13"/>
                    <a:pt x="18" y="13"/>
                  </a:cubicBezTo>
                  <a:cubicBezTo>
                    <a:pt x="19" y="12"/>
                    <a:pt x="19" y="12"/>
                    <a:pt x="19" y="12"/>
                  </a:cubicBezTo>
                  <a:cubicBezTo>
                    <a:pt x="18" y="13"/>
                    <a:pt x="18" y="13"/>
                    <a:pt x="18" y="13"/>
                  </a:cubicBezTo>
                  <a:cubicBezTo>
                    <a:pt x="18" y="13"/>
                    <a:pt x="18" y="13"/>
                    <a:pt x="18" y="13"/>
                  </a:cubicBezTo>
                  <a:cubicBezTo>
                    <a:pt x="17" y="13"/>
                    <a:pt x="17" y="13"/>
                    <a:pt x="17" y="13"/>
                  </a:cubicBezTo>
                  <a:cubicBezTo>
                    <a:pt x="17" y="12"/>
                    <a:pt x="17" y="12"/>
                    <a:pt x="17" y="12"/>
                  </a:cubicBezTo>
                  <a:cubicBezTo>
                    <a:pt x="17" y="13"/>
                    <a:pt x="17" y="13"/>
                    <a:pt x="17" y="13"/>
                  </a:cubicBezTo>
                  <a:cubicBezTo>
                    <a:pt x="17" y="13"/>
                    <a:pt x="17" y="13"/>
                    <a:pt x="17" y="13"/>
                  </a:cubicBezTo>
                  <a:cubicBezTo>
                    <a:pt x="17" y="12"/>
                    <a:pt x="17" y="12"/>
                    <a:pt x="17" y="12"/>
                  </a:cubicBezTo>
                  <a:close/>
                  <a:moveTo>
                    <a:pt x="17" y="13"/>
                  </a:moveTo>
                  <a:cubicBezTo>
                    <a:pt x="17" y="14"/>
                    <a:pt x="17" y="14"/>
                    <a:pt x="17" y="14"/>
                  </a:cubicBezTo>
                  <a:cubicBezTo>
                    <a:pt x="17" y="13"/>
                    <a:pt x="17" y="13"/>
                    <a:pt x="17" y="13"/>
                  </a:cubicBezTo>
                  <a:cubicBezTo>
                    <a:pt x="17" y="13"/>
                    <a:pt x="17" y="13"/>
                    <a:pt x="17" y="13"/>
                  </a:cubicBezTo>
                  <a:cubicBezTo>
                    <a:pt x="17" y="13"/>
                    <a:pt x="17" y="13"/>
                    <a:pt x="17" y="13"/>
                  </a:cubicBezTo>
                  <a:close/>
                  <a:moveTo>
                    <a:pt x="4" y="18"/>
                  </a:moveTo>
                  <a:cubicBezTo>
                    <a:pt x="4" y="18"/>
                    <a:pt x="4" y="18"/>
                    <a:pt x="4" y="18"/>
                  </a:cubicBezTo>
                  <a:cubicBezTo>
                    <a:pt x="4" y="17"/>
                    <a:pt x="4" y="17"/>
                    <a:pt x="4" y="17"/>
                  </a:cubicBezTo>
                  <a:cubicBezTo>
                    <a:pt x="4" y="17"/>
                    <a:pt x="4" y="17"/>
                    <a:pt x="4" y="17"/>
                  </a:cubicBezTo>
                  <a:cubicBezTo>
                    <a:pt x="5" y="17"/>
                    <a:pt x="5" y="17"/>
                    <a:pt x="5" y="17"/>
                  </a:cubicBezTo>
                  <a:cubicBezTo>
                    <a:pt x="5" y="16"/>
                    <a:pt x="5" y="16"/>
                    <a:pt x="5" y="16"/>
                  </a:cubicBezTo>
                  <a:cubicBezTo>
                    <a:pt x="7" y="15"/>
                    <a:pt x="7" y="15"/>
                    <a:pt x="7" y="15"/>
                  </a:cubicBezTo>
                  <a:cubicBezTo>
                    <a:pt x="7" y="16"/>
                    <a:pt x="7" y="16"/>
                    <a:pt x="7" y="16"/>
                  </a:cubicBezTo>
                  <a:cubicBezTo>
                    <a:pt x="6" y="17"/>
                    <a:pt x="6" y="17"/>
                    <a:pt x="6" y="17"/>
                  </a:cubicBezTo>
                  <a:cubicBezTo>
                    <a:pt x="6" y="17"/>
                    <a:pt x="6" y="17"/>
                    <a:pt x="6" y="17"/>
                  </a:cubicBezTo>
                  <a:cubicBezTo>
                    <a:pt x="6" y="18"/>
                    <a:pt x="6" y="18"/>
                    <a:pt x="6" y="18"/>
                  </a:cubicBezTo>
                  <a:cubicBezTo>
                    <a:pt x="6" y="18"/>
                    <a:pt x="6" y="18"/>
                    <a:pt x="6" y="18"/>
                  </a:cubicBezTo>
                  <a:cubicBezTo>
                    <a:pt x="5" y="18"/>
                    <a:pt x="5" y="18"/>
                    <a:pt x="5" y="18"/>
                  </a:cubicBezTo>
                  <a:cubicBezTo>
                    <a:pt x="4" y="18"/>
                    <a:pt x="4" y="18"/>
                    <a:pt x="4" y="18"/>
                  </a:cubicBezTo>
                  <a:cubicBezTo>
                    <a:pt x="4" y="18"/>
                    <a:pt x="4" y="18"/>
                    <a:pt x="4" y="18"/>
                  </a:cubicBezTo>
                  <a:close/>
                  <a:moveTo>
                    <a:pt x="4" y="19"/>
                  </a:moveTo>
                  <a:cubicBezTo>
                    <a:pt x="4" y="19"/>
                    <a:pt x="4" y="19"/>
                    <a:pt x="4" y="19"/>
                  </a:cubicBezTo>
                  <a:cubicBezTo>
                    <a:pt x="5" y="19"/>
                    <a:pt x="5" y="19"/>
                    <a:pt x="5" y="19"/>
                  </a:cubicBezTo>
                  <a:cubicBezTo>
                    <a:pt x="5" y="18"/>
                    <a:pt x="5" y="18"/>
                    <a:pt x="5" y="18"/>
                  </a:cubicBezTo>
                  <a:cubicBezTo>
                    <a:pt x="4" y="19"/>
                    <a:pt x="4" y="19"/>
                    <a:pt x="4" y="19"/>
                  </a:cubicBezTo>
                  <a:cubicBezTo>
                    <a:pt x="4" y="19"/>
                    <a:pt x="4" y="19"/>
                    <a:pt x="4" y="19"/>
                  </a:cubicBezTo>
                  <a:cubicBezTo>
                    <a:pt x="4" y="19"/>
                    <a:pt x="4" y="19"/>
                    <a:pt x="4" y="19"/>
                  </a:cubicBezTo>
                  <a:close/>
                  <a:moveTo>
                    <a:pt x="4" y="20"/>
                  </a:moveTo>
                  <a:cubicBezTo>
                    <a:pt x="3" y="21"/>
                    <a:pt x="3" y="21"/>
                    <a:pt x="3" y="21"/>
                  </a:cubicBezTo>
                  <a:cubicBezTo>
                    <a:pt x="2" y="20"/>
                    <a:pt x="2" y="20"/>
                    <a:pt x="2" y="20"/>
                  </a:cubicBezTo>
                  <a:cubicBezTo>
                    <a:pt x="3" y="20"/>
                    <a:pt x="3" y="20"/>
                    <a:pt x="3" y="20"/>
                  </a:cubicBezTo>
                  <a:cubicBezTo>
                    <a:pt x="4" y="20"/>
                    <a:pt x="4" y="20"/>
                    <a:pt x="4" y="20"/>
                  </a:cubicBezTo>
                  <a:cubicBezTo>
                    <a:pt x="4" y="20"/>
                    <a:pt x="4" y="20"/>
                    <a:pt x="4" y="20"/>
                  </a:cubicBezTo>
                  <a:close/>
                  <a:moveTo>
                    <a:pt x="3" y="21"/>
                  </a:moveTo>
                  <a:cubicBezTo>
                    <a:pt x="3" y="21"/>
                    <a:pt x="3" y="21"/>
                    <a:pt x="3" y="21"/>
                  </a:cubicBezTo>
                  <a:cubicBezTo>
                    <a:pt x="3" y="21"/>
                    <a:pt x="3" y="21"/>
                    <a:pt x="3" y="21"/>
                  </a:cubicBezTo>
                  <a:cubicBezTo>
                    <a:pt x="4" y="21"/>
                    <a:pt x="4" y="21"/>
                    <a:pt x="4" y="21"/>
                  </a:cubicBezTo>
                  <a:cubicBezTo>
                    <a:pt x="3" y="21"/>
                    <a:pt x="3" y="21"/>
                    <a:pt x="3" y="21"/>
                  </a:cubicBezTo>
                  <a:close/>
                  <a:moveTo>
                    <a:pt x="2" y="23"/>
                  </a:moveTo>
                  <a:cubicBezTo>
                    <a:pt x="3" y="24"/>
                    <a:pt x="3" y="24"/>
                    <a:pt x="3" y="24"/>
                  </a:cubicBezTo>
                  <a:cubicBezTo>
                    <a:pt x="2" y="24"/>
                    <a:pt x="2" y="24"/>
                    <a:pt x="2" y="24"/>
                  </a:cubicBezTo>
                  <a:cubicBezTo>
                    <a:pt x="2" y="24"/>
                    <a:pt x="2" y="24"/>
                    <a:pt x="2" y="24"/>
                  </a:cubicBezTo>
                  <a:cubicBezTo>
                    <a:pt x="2" y="23"/>
                    <a:pt x="2" y="23"/>
                    <a:pt x="2" y="23"/>
                  </a:cubicBezTo>
                  <a:close/>
                  <a:moveTo>
                    <a:pt x="3" y="23"/>
                  </a:moveTo>
                  <a:cubicBezTo>
                    <a:pt x="3" y="22"/>
                    <a:pt x="3" y="22"/>
                    <a:pt x="3" y="22"/>
                  </a:cubicBezTo>
                  <a:cubicBezTo>
                    <a:pt x="3" y="22"/>
                    <a:pt x="3" y="22"/>
                    <a:pt x="3" y="22"/>
                  </a:cubicBezTo>
                  <a:cubicBezTo>
                    <a:pt x="3" y="21"/>
                    <a:pt x="3" y="21"/>
                    <a:pt x="3" y="21"/>
                  </a:cubicBezTo>
                  <a:cubicBezTo>
                    <a:pt x="3" y="21"/>
                    <a:pt x="3" y="21"/>
                    <a:pt x="3" y="21"/>
                  </a:cubicBezTo>
                  <a:cubicBezTo>
                    <a:pt x="3" y="22"/>
                    <a:pt x="3" y="22"/>
                    <a:pt x="3" y="22"/>
                  </a:cubicBezTo>
                  <a:cubicBezTo>
                    <a:pt x="3" y="22"/>
                    <a:pt x="3" y="22"/>
                    <a:pt x="3" y="22"/>
                  </a:cubicBezTo>
                  <a:cubicBezTo>
                    <a:pt x="3" y="23"/>
                    <a:pt x="3" y="23"/>
                    <a:pt x="3" y="23"/>
                  </a:cubicBezTo>
                  <a:cubicBezTo>
                    <a:pt x="3" y="23"/>
                    <a:pt x="3" y="23"/>
                    <a:pt x="3" y="23"/>
                  </a:cubicBezTo>
                  <a:close/>
                  <a:moveTo>
                    <a:pt x="8" y="23"/>
                  </a:moveTo>
                  <a:cubicBezTo>
                    <a:pt x="8" y="23"/>
                    <a:pt x="8" y="23"/>
                    <a:pt x="8" y="23"/>
                  </a:cubicBezTo>
                  <a:cubicBezTo>
                    <a:pt x="7" y="23"/>
                    <a:pt x="7" y="23"/>
                    <a:pt x="7" y="23"/>
                  </a:cubicBezTo>
                  <a:cubicBezTo>
                    <a:pt x="6" y="22"/>
                    <a:pt x="6" y="22"/>
                    <a:pt x="6" y="22"/>
                  </a:cubicBezTo>
                  <a:cubicBezTo>
                    <a:pt x="6" y="22"/>
                    <a:pt x="6" y="22"/>
                    <a:pt x="6" y="22"/>
                  </a:cubicBezTo>
                  <a:cubicBezTo>
                    <a:pt x="6" y="21"/>
                    <a:pt x="6" y="21"/>
                    <a:pt x="6" y="21"/>
                  </a:cubicBezTo>
                  <a:cubicBezTo>
                    <a:pt x="6" y="22"/>
                    <a:pt x="6" y="22"/>
                    <a:pt x="6" y="22"/>
                  </a:cubicBezTo>
                  <a:cubicBezTo>
                    <a:pt x="5" y="21"/>
                    <a:pt x="5" y="21"/>
                    <a:pt x="5" y="21"/>
                  </a:cubicBezTo>
                  <a:cubicBezTo>
                    <a:pt x="5" y="21"/>
                    <a:pt x="5" y="21"/>
                    <a:pt x="5" y="21"/>
                  </a:cubicBezTo>
                  <a:cubicBezTo>
                    <a:pt x="6" y="21"/>
                    <a:pt x="6" y="21"/>
                    <a:pt x="6" y="21"/>
                  </a:cubicBezTo>
                  <a:cubicBezTo>
                    <a:pt x="5" y="20"/>
                    <a:pt x="5" y="20"/>
                    <a:pt x="5" y="20"/>
                  </a:cubicBezTo>
                  <a:cubicBezTo>
                    <a:pt x="6" y="21"/>
                    <a:pt x="6" y="21"/>
                    <a:pt x="6" y="21"/>
                  </a:cubicBezTo>
                  <a:cubicBezTo>
                    <a:pt x="6" y="20"/>
                    <a:pt x="6" y="20"/>
                    <a:pt x="6" y="20"/>
                  </a:cubicBezTo>
                  <a:cubicBezTo>
                    <a:pt x="7" y="20"/>
                    <a:pt x="7" y="20"/>
                    <a:pt x="7" y="20"/>
                  </a:cubicBezTo>
                  <a:cubicBezTo>
                    <a:pt x="7" y="20"/>
                    <a:pt x="7" y="20"/>
                    <a:pt x="7" y="20"/>
                  </a:cubicBezTo>
                  <a:cubicBezTo>
                    <a:pt x="7" y="22"/>
                    <a:pt x="7" y="22"/>
                    <a:pt x="7" y="22"/>
                  </a:cubicBezTo>
                  <a:cubicBezTo>
                    <a:pt x="8" y="22"/>
                    <a:pt x="8" y="22"/>
                    <a:pt x="8" y="22"/>
                  </a:cubicBezTo>
                  <a:cubicBezTo>
                    <a:pt x="9" y="22"/>
                    <a:pt x="9" y="22"/>
                    <a:pt x="9" y="22"/>
                  </a:cubicBezTo>
                  <a:cubicBezTo>
                    <a:pt x="9" y="22"/>
                    <a:pt x="9" y="22"/>
                    <a:pt x="9" y="22"/>
                  </a:cubicBezTo>
                  <a:cubicBezTo>
                    <a:pt x="8" y="23"/>
                    <a:pt x="8" y="23"/>
                    <a:pt x="8" y="23"/>
                  </a:cubicBezTo>
                  <a:cubicBezTo>
                    <a:pt x="8" y="23"/>
                    <a:pt x="8" y="23"/>
                    <a:pt x="8" y="23"/>
                  </a:cubicBezTo>
                  <a:cubicBezTo>
                    <a:pt x="8" y="23"/>
                    <a:pt x="8" y="23"/>
                    <a:pt x="8" y="23"/>
                  </a:cubicBezTo>
                  <a:close/>
                  <a:moveTo>
                    <a:pt x="6" y="28"/>
                  </a:moveTo>
                  <a:cubicBezTo>
                    <a:pt x="8" y="27"/>
                    <a:pt x="8" y="27"/>
                    <a:pt x="8" y="27"/>
                  </a:cubicBezTo>
                  <a:cubicBezTo>
                    <a:pt x="8" y="28"/>
                    <a:pt x="8" y="28"/>
                    <a:pt x="8" y="28"/>
                  </a:cubicBezTo>
                  <a:cubicBezTo>
                    <a:pt x="9" y="27"/>
                    <a:pt x="9" y="27"/>
                    <a:pt x="9" y="27"/>
                  </a:cubicBezTo>
                  <a:cubicBezTo>
                    <a:pt x="8" y="26"/>
                    <a:pt x="8" y="26"/>
                    <a:pt x="8" y="26"/>
                  </a:cubicBezTo>
                  <a:cubicBezTo>
                    <a:pt x="8" y="26"/>
                    <a:pt x="8" y="26"/>
                    <a:pt x="8" y="26"/>
                  </a:cubicBezTo>
                  <a:cubicBezTo>
                    <a:pt x="7" y="26"/>
                    <a:pt x="7" y="26"/>
                    <a:pt x="7" y="26"/>
                  </a:cubicBezTo>
                  <a:cubicBezTo>
                    <a:pt x="6" y="26"/>
                    <a:pt x="6" y="26"/>
                    <a:pt x="6" y="26"/>
                  </a:cubicBezTo>
                  <a:cubicBezTo>
                    <a:pt x="7" y="27"/>
                    <a:pt x="7" y="27"/>
                    <a:pt x="7" y="27"/>
                  </a:cubicBezTo>
                  <a:cubicBezTo>
                    <a:pt x="7" y="27"/>
                    <a:pt x="7" y="27"/>
                    <a:pt x="7" y="27"/>
                  </a:cubicBezTo>
                  <a:cubicBezTo>
                    <a:pt x="7" y="27"/>
                    <a:pt x="7" y="27"/>
                    <a:pt x="7" y="27"/>
                  </a:cubicBezTo>
                  <a:cubicBezTo>
                    <a:pt x="6" y="28"/>
                    <a:pt x="6" y="28"/>
                    <a:pt x="6" y="28"/>
                  </a:cubicBezTo>
                  <a:close/>
                  <a:moveTo>
                    <a:pt x="7" y="30"/>
                  </a:moveTo>
                  <a:cubicBezTo>
                    <a:pt x="7" y="30"/>
                    <a:pt x="7" y="30"/>
                    <a:pt x="7" y="30"/>
                  </a:cubicBezTo>
                  <a:cubicBezTo>
                    <a:pt x="9" y="28"/>
                    <a:pt x="9" y="28"/>
                    <a:pt x="9" y="28"/>
                  </a:cubicBezTo>
                  <a:cubicBezTo>
                    <a:pt x="8" y="30"/>
                    <a:pt x="8" y="30"/>
                    <a:pt x="8" y="30"/>
                  </a:cubicBezTo>
                  <a:cubicBezTo>
                    <a:pt x="7" y="30"/>
                    <a:pt x="7" y="30"/>
                    <a:pt x="7" y="30"/>
                  </a:cubicBezTo>
                  <a:close/>
                  <a:moveTo>
                    <a:pt x="6" y="31"/>
                  </a:moveTo>
                  <a:cubicBezTo>
                    <a:pt x="7" y="31"/>
                    <a:pt x="7" y="31"/>
                    <a:pt x="7" y="31"/>
                  </a:cubicBezTo>
                  <a:cubicBezTo>
                    <a:pt x="7" y="30"/>
                    <a:pt x="7" y="30"/>
                    <a:pt x="7" y="30"/>
                  </a:cubicBezTo>
                  <a:cubicBezTo>
                    <a:pt x="6" y="30"/>
                    <a:pt x="6" y="30"/>
                    <a:pt x="6" y="30"/>
                  </a:cubicBezTo>
                  <a:cubicBezTo>
                    <a:pt x="6" y="31"/>
                    <a:pt x="6" y="31"/>
                    <a:pt x="6" y="31"/>
                  </a:cubicBezTo>
                  <a:cubicBezTo>
                    <a:pt x="6" y="31"/>
                    <a:pt x="6" y="31"/>
                    <a:pt x="6" y="31"/>
                  </a:cubicBezTo>
                  <a:cubicBezTo>
                    <a:pt x="6" y="31"/>
                    <a:pt x="6" y="31"/>
                    <a:pt x="6" y="31"/>
                  </a:cubicBezTo>
                  <a:close/>
                  <a:moveTo>
                    <a:pt x="10" y="31"/>
                  </a:moveTo>
                  <a:cubicBezTo>
                    <a:pt x="10" y="33"/>
                    <a:pt x="10" y="33"/>
                    <a:pt x="10" y="33"/>
                  </a:cubicBezTo>
                  <a:cubicBezTo>
                    <a:pt x="11" y="33"/>
                    <a:pt x="11" y="33"/>
                    <a:pt x="11" y="33"/>
                  </a:cubicBezTo>
                  <a:cubicBezTo>
                    <a:pt x="11" y="32"/>
                    <a:pt x="11" y="32"/>
                    <a:pt x="11" y="32"/>
                  </a:cubicBezTo>
                  <a:cubicBezTo>
                    <a:pt x="10" y="31"/>
                    <a:pt x="10" y="31"/>
                    <a:pt x="10" y="31"/>
                  </a:cubicBezTo>
                  <a:cubicBezTo>
                    <a:pt x="10" y="31"/>
                    <a:pt x="10" y="31"/>
                    <a:pt x="10" y="31"/>
                  </a:cubicBezTo>
                  <a:close/>
                  <a:moveTo>
                    <a:pt x="13" y="45"/>
                  </a:moveTo>
                  <a:cubicBezTo>
                    <a:pt x="14" y="45"/>
                    <a:pt x="14" y="45"/>
                    <a:pt x="14" y="45"/>
                  </a:cubicBezTo>
                  <a:cubicBezTo>
                    <a:pt x="15" y="44"/>
                    <a:pt x="15" y="44"/>
                    <a:pt x="15" y="44"/>
                  </a:cubicBezTo>
                  <a:cubicBezTo>
                    <a:pt x="14" y="44"/>
                    <a:pt x="14" y="44"/>
                    <a:pt x="14" y="44"/>
                  </a:cubicBezTo>
                  <a:cubicBezTo>
                    <a:pt x="14" y="44"/>
                    <a:pt x="14" y="44"/>
                    <a:pt x="14" y="44"/>
                  </a:cubicBezTo>
                  <a:cubicBezTo>
                    <a:pt x="13" y="44"/>
                    <a:pt x="13" y="44"/>
                    <a:pt x="13" y="44"/>
                  </a:cubicBezTo>
                  <a:cubicBezTo>
                    <a:pt x="13" y="44"/>
                    <a:pt x="13" y="45"/>
                    <a:pt x="13" y="45"/>
                  </a:cubicBezTo>
                  <a:close/>
                  <a:moveTo>
                    <a:pt x="12" y="40"/>
                  </a:moveTo>
                  <a:cubicBezTo>
                    <a:pt x="12" y="39"/>
                    <a:pt x="12" y="39"/>
                    <a:pt x="12" y="39"/>
                  </a:cubicBezTo>
                  <a:cubicBezTo>
                    <a:pt x="13" y="38"/>
                    <a:pt x="13" y="38"/>
                    <a:pt x="13" y="38"/>
                  </a:cubicBezTo>
                  <a:cubicBezTo>
                    <a:pt x="13" y="39"/>
                    <a:pt x="13" y="39"/>
                    <a:pt x="13" y="39"/>
                  </a:cubicBezTo>
                  <a:cubicBezTo>
                    <a:pt x="13" y="39"/>
                    <a:pt x="13" y="39"/>
                    <a:pt x="13" y="39"/>
                  </a:cubicBezTo>
                  <a:cubicBezTo>
                    <a:pt x="12" y="40"/>
                    <a:pt x="12" y="40"/>
                    <a:pt x="12" y="40"/>
                  </a:cubicBezTo>
                  <a:cubicBezTo>
                    <a:pt x="12" y="40"/>
                    <a:pt x="12" y="40"/>
                    <a:pt x="12" y="40"/>
                  </a:cubicBezTo>
                  <a:close/>
                  <a:moveTo>
                    <a:pt x="10" y="63"/>
                  </a:moveTo>
                  <a:cubicBezTo>
                    <a:pt x="11" y="63"/>
                    <a:pt x="11" y="63"/>
                    <a:pt x="11" y="63"/>
                  </a:cubicBezTo>
                  <a:cubicBezTo>
                    <a:pt x="10" y="62"/>
                    <a:pt x="10" y="62"/>
                    <a:pt x="10" y="62"/>
                  </a:cubicBezTo>
                  <a:cubicBezTo>
                    <a:pt x="11" y="62"/>
                    <a:pt x="11" y="62"/>
                    <a:pt x="11" y="62"/>
                  </a:cubicBezTo>
                  <a:cubicBezTo>
                    <a:pt x="11" y="62"/>
                    <a:pt x="11" y="62"/>
                    <a:pt x="11" y="62"/>
                  </a:cubicBezTo>
                  <a:cubicBezTo>
                    <a:pt x="11" y="62"/>
                    <a:pt x="11" y="62"/>
                    <a:pt x="11" y="62"/>
                  </a:cubicBezTo>
                  <a:cubicBezTo>
                    <a:pt x="12" y="62"/>
                    <a:pt x="12" y="62"/>
                    <a:pt x="12" y="62"/>
                  </a:cubicBezTo>
                  <a:cubicBezTo>
                    <a:pt x="12" y="61"/>
                    <a:pt x="12" y="61"/>
                    <a:pt x="12" y="61"/>
                  </a:cubicBezTo>
                  <a:cubicBezTo>
                    <a:pt x="13" y="61"/>
                    <a:pt x="13" y="61"/>
                    <a:pt x="13" y="61"/>
                  </a:cubicBezTo>
                  <a:cubicBezTo>
                    <a:pt x="14" y="61"/>
                    <a:pt x="14" y="61"/>
                    <a:pt x="14" y="61"/>
                  </a:cubicBezTo>
                  <a:cubicBezTo>
                    <a:pt x="14" y="61"/>
                    <a:pt x="14" y="61"/>
                    <a:pt x="14" y="61"/>
                  </a:cubicBezTo>
                  <a:cubicBezTo>
                    <a:pt x="14" y="61"/>
                    <a:pt x="14" y="61"/>
                    <a:pt x="14" y="61"/>
                  </a:cubicBezTo>
                  <a:cubicBezTo>
                    <a:pt x="15" y="61"/>
                    <a:pt x="15" y="61"/>
                    <a:pt x="15" y="61"/>
                  </a:cubicBezTo>
                  <a:cubicBezTo>
                    <a:pt x="15" y="61"/>
                    <a:pt x="15" y="61"/>
                    <a:pt x="15" y="61"/>
                  </a:cubicBezTo>
                  <a:cubicBezTo>
                    <a:pt x="16" y="62"/>
                    <a:pt x="16" y="62"/>
                    <a:pt x="16" y="62"/>
                  </a:cubicBezTo>
                  <a:cubicBezTo>
                    <a:pt x="17" y="62"/>
                    <a:pt x="17" y="62"/>
                    <a:pt x="17" y="62"/>
                  </a:cubicBezTo>
                  <a:cubicBezTo>
                    <a:pt x="16" y="61"/>
                    <a:pt x="16" y="61"/>
                    <a:pt x="16" y="61"/>
                  </a:cubicBezTo>
                  <a:cubicBezTo>
                    <a:pt x="17" y="61"/>
                    <a:pt x="17" y="61"/>
                    <a:pt x="17" y="61"/>
                  </a:cubicBezTo>
                  <a:cubicBezTo>
                    <a:pt x="17" y="61"/>
                    <a:pt x="17" y="61"/>
                    <a:pt x="17" y="61"/>
                  </a:cubicBezTo>
                  <a:cubicBezTo>
                    <a:pt x="17" y="60"/>
                    <a:pt x="17" y="60"/>
                    <a:pt x="17" y="60"/>
                  </a:cubicBezTo>
                  <a:cubicBezTo>
                    <a:pt x="17" y="60"/>
                    <a:pt x="17" y="60"/>
                    <a:pt x="17" y="60"/>
                  </a:cubicBezTo>
                  <a:cubicBezTo>
                    <a:pt x="18" y="59"/>
                    <a:pt x="18" y="59"/>
                    <a:pt x="18" y="59"/>
                  </a:cubicBezTo>
                  <a:cubicBezTo>
                    <a:pt x="18" y="59"/>
                    <a:pt x="18" y="59"/>
                    <a:pt x="18" y="59"/>
                  </a:cubicBezTo>
                  <a:cubicBezTo>
                    <a:pt x="20" y="59"/>
                    <a:pt x="20" y="59"/>
                    <a:pt x="20" y="59"/>
                  </a:cubicBezTo>
                  <a:cubicBezTo>
                    <a:pt x="20" y="59"/>
                    <a:pt x="20" y="59"/>
                    <a:pt x="20" y="59"/>
                  </a:cubicBezTo>
                  <a:cubicBezTo>
                    <a:pt x="21" y="60"/>
                    <a:pt x="21" y="60"/>
                    <a:pt x="21" y="60"/>
                  </a:cubicBezTo>
                  <a:cubicBezTo>
                    <a:pt x="22" y="59"/>
                    <a:pt x="22" y="59"/>
                    <a:pt x="22" y="59"/>
                  </a:cubicBezTo>
                  <a:cubicBezTo>
                    <a:pt x="23" y="59"/>
                    <a:pt x="23" y="59"/>
                    <a:pt x="23" y="59"/>
                  </a:cubicBezTo>
                  <a:cubicBezTo>
                    <a:pt x="23" y="60"/>
                    <a:pt x="23" y="60"/>
                    <a:pt x="23" y="60"/>
                  </a:cubicBezTo>
                  <a:cubicBezTo>
                    <a:pt x="24" y="59"/>
                    <a:pt x="24" y="59"/>
                    <a:pt x="24" y="59"/>
                  </a:cubicBezTo>
                  <a:cubicBezTo>
                    <a:pt x="25" y="59"/>
                    <a:pt x="25" y="59"/>
                    <a:pt x="25" y="59"/>
                  </a:cubicBezTo>
                  <a:cubicBezTo>
                    <a:pt x="25" y="59"/>
                    <a:pt x="25" y="59"/>
                    <a:pt x="25" y="59"/>
                  </a:cubicBezTo>
                  <a:cubicBezTo>
                    <a:pt x="26" y="58"/>
                    <a:pt x="26" y="58"/>
                    <a:pt x="26" y="58"/>
                  </a:cubicBezTo>
                  <a:cubicBezTo>
                    <a:pt x="27" y="58"/>
                    <a:pt x="27" y="58"/>
                    <a:pt x="27" y="58"/>
                  </a:cubicBezTo>
                  <a:cubicBezTo>
                    <a:pt x="27" y="58"/>
                    <a:pt x="27" y="58"/>
                    <a:pt x="27" y="58"/>
                  </a:cubicBezTo>
                  <a:cubicBezTo>
                    <a:pt x="28" y="58"/>
                    <a:pt x="28" y="58"/>
                    <a:pt x="28" y="58"/>
                  </a:cubicBezTo>
                  <a:cubicBezTo>
                    <a:pt x="28" y="58"/>
                    <a:pt x="28" y="58"/>
                    <a:pt x="28" y="58"/>
                  </a:cubicBezTo>
                  <a:cubicBezTo>
                    <a:pt x="28" y="59"/>
                    <a:pt x="28" y="59"/>
                    <a:pt x="28" y="59"/>
                  </a:cubicBezTo>
                  <a:cubicBezTo>
                    <a:pt x="29" y="58"/>
                    <a:pt x="29" y="58"/>
                    <a:pt x="29" y="58"/>
                  </a:cubicBezTo>
                  <a:cubicBezTo>
                    <a:pt x="30" y="58"/>
                    <a:pt x="30" y="58"/>
                    <a:pt x="30" y="58"/>
                  </a:cubicBezTo>
                  <a:cubicBezTo>
                    <a:pt x="31" y="58"/>
                    <a:pt x="31" y="58"/>
                    <a:pt x="31" y="58"/>
                  </a:cubicBezTo>
                  <a:cubicBezTo>
                    <a:pt x="32" y="58"/>
                    <a:pt x="32" y="58"/>
                    <a:pt x="32" y="58"/>
                  </a:cubicBezTo>
                  <a:cubicBezTo>
                    <a:pt x="33" y="58"/>
                    <a:pt x="33" y="58"/>
                    <a:pt x="33" y="58"/>
                  </a:cubicBezTo>
                  <a:cubicBezTo>
                    <a:pt x="33" y="58"/>
                    <a:pt x="33" y="58"/>
                    <a:pt x="33" y="58"/>
                  </a:cubicBezTo>
                  <a:cubicBezTo>
                    <a:pt x="34" y="58"/>
                    <a:pt x="34" y="58"/>
                    <a:pt x="34" y="58"/>
                  </a:cubicBezTo>
                  <a:cubicBezTo>
                    <a:pt x="35" y="57"/>
                    <a:pt x="35" y="57"/>
                    <a:pt x="35" y="57"/>
                  </a:cubicBezTo>
                  <a:cubicBezTo>
                    <a:pt x="35" y="57"/>
                    <a:pt x="35" y="57"/>
                    <a:pt x="35" y="57"/>
                  </a:cubicBezTo>
                  <a:cubicBezTo>
                    <a:pt x="35" y="57"/>
                    <a:pt x="35" y="57"/>
                    <a:pt x="35" y="57"/>
                  </a:cubicBezTo>
                  <a:cubicBezTo>
                    <a:pt x="35" y="57"/>
                    <a:pt x="35" y="57"/>
                    <a:pt x="35" y="57"/>
                  </a:cubicBezTo>
                  <a:cubicBezTo>
                    <a:pt x="36" y="56"/>
                    <a:pt x="36" y="56"/>
                    <a:pt x="36" y="56"/>
                  </a:cubicBezTo>
                  <a:cubicBezTo>
                    <a:pt x="37" y="56"/>
                    <a:pt x="37" y="56"/>
                    <a:pt x="37" y="56"/>
                  </a:cubicBezTo>
                  <a:cubicBezTo>
                    <a:pt x="37" y="55"/>
                    <a:pt x="37" y="55"/>
                    <a:pt x="37" y="55"/>
                  </a:cubicBezTo>
                  <a:cubicBezTo>
                    <a:pt x="37" y="55"/>
                    <a:pt x="37" y="55"/>
                    <a:pt x="37" y="55"/>
                  </a:cubicBezTo>
                  <a:cubicBezTo>
                    <a:pt x="37" y="55"/>
                    <a:pt x="37" y="55"/>
                    <a:pt x="37" y="55"/>
                  </a:cubicBezTo>
                  <a:cubicBezTo>
                    <a:pt x="36" y="55"/>
                    <a:pt x="36" y="55"/>
                    <a:pt x="36" y="55"/>
                  </a:cubicBezTo>
                  <a:cubicBezTo>
                    <a:pt x="35" y="55"/>
                    <a:pt x="35" y="55"/>
                    <a:pt x="35" y="55"/>
                  </a:cubicBezTo>
                  <a:cubicBezTo>
                    <a:pt x="35" y="55"/>
                    <a:pt x="35" y="55"/>
                    <a:pt x="35" y="55"/>
                  </a:cubicBezTo>
                  <a:cubicBezTo>
                    <a:pt x="34" y="55"/>
                    <a:pt x="34" y="55"/>
                    <a:pt x="34" y="55"/>
                  </a:cubicBezTo>
                  <a:cubicBezTo>
                    <a:pt x="34" y="55"/>
                    <a:pt x="34" y="55"/>
                    <a:pt x="34" y="55"/>
                  </a:cubicBezTo>
                  <a:cubicBezTo>
                    <a:pt x="34" y="54"/>
                    <a:pt x="34" y="54"/>
                    <a:pt x="34" y="54"/>
                  </a:cubicBezTo>
                  <a:cubicBezTo>
                    <a:pt x="34" y="54"/>
                    <a:pt x="34" y="54"/>
                    <a:pt x="34" y="54"/>
                  </a:cubicBezTo>
                  <a:cubicBezTo>
                    <a:pt x="34" y="54"/>
                    <a:pt x="34" y="54"/>
                    <a:pt x="34" y="54"/>
                  </a:cubicBezTo>
                  <a:cubicBezTo>
                    <a:pt x="33" y="54"/>
                    <a:pt x="33" y="54"/>
                    <a:pt x="33" y="54"/>
                  </a:cubicBezTo>
                  <a:cubicBezTo>
                    <a:pt x="33" y="54"/>
                    <a:pt x="33" y="54"/>
                    <a:pt x="33" y="54"/>
                  </a:cubicBezTo>
                  <a:cubicBezTo>
                    <a:pt x="34" y="54"/>
                    <a:pt x="34" y="54"/>
                    <a:pt x="34" y="54"/>
                  </a:cubicBezTo>
                  <a:cubicBezTo>
                    <a:pt x="34" y="54"/>
                    <a:pt x="34" y="54"/>
                    <a:pt x="34" y="54"/>
                  </a:cubicBezTo>
                  <a:cubicBezTo>
                    <a:pt x="35" y="54"/>
                    <a:pt x="35" y="54"/>
                    <a:pt x="35" y="54"/>
                  </a:cubicBezTo>
                  <a:cubicBezTo>
                    <a:pt x="35" y="53"/>
                    <a:pt x="35" y="53"/>
                    <a:pt x="35" y="53"/>
                  </a:cubicBezTo>
                  <a:cubicBezTo>
                    <a:pt x="34" y="53"/>
                    <a:pt x="34" y="53"/>
                    <a:pt x="34" y="53"/>
                  </a:cubicBezTo>
                  <a:cubicBezTo>
                    <a:pt x="35" y="53"/>
                    <a:pt x="35" y="53"/>
                    <a:pt x="35" y="53"/>
                  </a:cubicBezTo>
                  <a:cubicBezTo>
                    <a:pt x="35" y="52"/>
                    <a:pt x="35" y="52"/>
                    <a:pt x="35" y="52"/>
                  </a:cubicBezTo>
                  <a:cubicBezTo>
                    <a:pt x="35" y="53"/>
                    <a:pt x="35" y="53"/>
                    <a:pt x="35" y="53"/>
                  </a:cubicBezTo>
                  <a:cubicBezTo>
                    <a:pt x="36" y="52"/>
                    <a:pt x="36" y="52"/>
                    <a:pt x="36" y="52"/>
                  </a:cubicBezTo>
                  <a:cubicBezTo>
                    <a:pt x="36" y="52"/>
                    <a:pt x="36" y="52"/>
                    <a:pt x="36" y="52"/>
                  </a:cubicBezTo>
                  <a:cubicBezTo>
                    <a:pt x="36" y="52"/>
                    <a:pt x="36" y="52"/>
                    <a:pt x="36" y="52"/>
                  </a:cubicBezTo>
                  <a:cubicBezTo>
                    <a:pt x="36" y="51"/>
                    <a:pt x="36" y="51"/>
                    <a:pt x="36" y="51"/>
                  </a:cubicBezTo>
                  <a:cubicBezTo>
                    <a:pt x="35" y="51"/>
                    <a:pt x="35" y="51"/>
                    <a:pt x="35" y="51"/>
                  </a:cubicBezTo>
                  <a:cubicBezTo>
                    <a:pt x="36" y="51"/>
                    <a:pt x="36" y="51"/>
                    <a:pt x="36" y="51"/>
                  </a:cubicBezTo>
                  <a:cubicBezTo>
                    <a:pt x="36" y="51"/>
                    <a:pt x="36" y="51"/>
                    <a:pt x="36" y="51"/>
                  </a:cubicBezTo>
                  <a:cubicBezTo>
                    <a:pt x="36" y="51"/>
                    <a:pt x="36" y="51"/>
                    <a:pt x="36" y="51"/>
                  </a:cubicBezTo>
                  <a:cubicBezTo>
                    <a:pt x="37" y="51"/>
                    <a:pt x="37" y="51"/>
                    <a:pt x="37" y="51"/>
                  </a:cubicBezTo>
                  <a:cubicBezTo>
                    <a:pt x="37" y="51"/>
                    <a:pt x="37" y="51"/>
                    <a:pt x="37" y="51"/>
                  </a:cubicBezTo>
                  <a:cubicBezTo>
                    <a:pt x="37" y="49"/>
                    <a:pt x="37" y="49"/>
                    <a:pt x="37" y="49"/>
                  </a:cubicBezTo>
                  <a:cubicBezTo>
                    <a:pt x="38" y="48"/>
                    <a:pt x="38" y="48"/>
                    <a:pt x="38" y="48"/>
                  </a:cubicBezTo>
                  <a:cubicBezTo>
                    <a:pt x="37" y="48"/>
                    <a:pt x="37" y="48"/>
                    <a:pt x="37" y="48"/>
                  </a:cubicBezTo>
                  <a:cubicBezTo>
                    <a:pt x="37" y="47"/>
                    <a:pt x="37" y="47"/>
                    <a:pt x="37" y="47"/>
                  </a:cubicBezTo>
                  <a:cubicBezTo>
                    <a:pt x="36" y="46"/>
                    <a:pt x="36" y="46"/>
                    <a:pt x="36" y="46"/>
                  </a:cubicBezTo>
                  <a:cubicBezTo>
                    <a:pt x="34" y="46"/>
                    <a:pt x="34" y="46"/>
                    <a:pt x="34" y="46"/>
                  </a:cubicBezTo>
                  <a:cubicBezTo>
                    <a:pt x="32" y="46"/>
                    <a:pt x="32" y="46"/>
                    <a:pt x="32" y="46"/>
                  </a:cubicBezTo>
                  <a:cubicBezTo>
                    <a:pt x="32" y="47"/>
                    <a:pt x="32" y="47"/>
                    <a:pt x="32" y="47"/>
                  </a:cubicBezTo>
                  <a:cubicBezTo>
                    <a:pt x="32" y="47"/>
                    <a:pt x="32" y="47"/>
                    <a:pt x="32" y="47"/>
                  </a:cubicBezTo>
                  <a:cubicBezTo>
                    <a:pt x="31" y="47"/>
                    <a:pt x="31" y="47"/>
                    <a:pt x="31" y="47"/>
                  </a:cubicBezTo>
                  <a:cubicBezTo>
                    <a:pt x="31" y="46"/>
                    <a:pt x="31" y="46"/>
                    <a:pt x="31" y="46"/>
                  </a:cubicBezTo>
                  <a:cubicBezTo>
                    <a:pt x="32" y="45"/>
                    <a:pt x="32" y="45"/>
                    <a:pt x="32" y="45"/>
                  </a:cubicBezTo>
                  <a:cubicBezTo>
                    <a:pt x="32" y="44"/>
                    <a:pt x="32" y="44"/>
                    <a:pt x="32" y="44"/>
                  </a:cubicBezTo>
                  <a:cubicBezTo>
                    <a:pt x="31" y="43"/>
                    <a:pt x="31" y="43"/>
                    <a:pt x="31" y="43"/>
                  </a:cubicBezTo>
                  <a:cubicBezTo>
                    <a:pt x="30" y="43"/>
                    <a:pt x="30" y="43"/>
                    <a:pt x="30" y="43"/>
                  </a:cubicBezTo>
                  <a:cubicBezTo>
                    <a:pt x="30" y="42"/>
                    <a:pt x="30" y="42"/>
                    <a:pt x="30" y="42"/>
                  </a:cubicBezTo>
                  <a:cubicBezTo>
                    <a:pt x="29" y="42"/>
                    <a:pt x="29" y="42"/>
                    <a:pt x="29" y="42"/>
                  </a:cubicBezTo>
                  <a:cubicBezTo>
                    <a:pt x="29" y="42"/>
                    <a:pt x="29" y="42"/>
                    <a:pt x="29" y="42"/>
                  </a:cubicBezTo>
                  <a:cubicBezTo>
                    <a:pt x="28" y="42"/>
                    <a:pt x="28" y="42"/>
                    <a:pt x="28" y="42"/>
                  </a:cubicBezTo>
                  <a:cubicBezTo>
                    <a:pt x="28" y="42"/>
                    <a:pt x="28" y="42"/>
                    <a:pt x="28" y="42"/>
                  </a:cubicBezTo>
                  <a:cubicBezTo>
                    <a:pt x="28" y="42"/>
                    <a:pt x="28" y="42"/>
                    <a:pt x="28" y="42"/>
                  </a:cubicBezTo>
                  <a:cubicBezTo>
                    <a:pt x="28" y="42"/>
                    <a:pt x="28" y="42"/>
                    <a:pt x="28" y="42"/>
                  </a:cubicBezTo>
                  <a:cubicBezTo>
                    <a:pt x="29" y="42"/>
                    <a:pt x="29" y="42"/>
                    <a:pt x="29" y="42"/>
                  </a:cubicBezTo>
                  <a:cubicBezTo>
                    <a:pt x="29" y="42"/>
                    <a:pt x="29" y="42"/>
                    <a:pt x="29" y="42"/>
                  </a:cubicBezTo>
                  <a:cubicBezTo>
                    <a:pt x="30" y="42"/>
                    <a:pt x="30" y="42"/>
                    <a:pt x="30" y="42"/>
                  </a:cubicBezTo>
                  <a:cubicBezTo>
                    <a:pt x="30" y="42"/>
                    <a:pt x="30" y="42"/>
                    <a:pt x="30" y="42"/>
                  </a:cubicBezTo>
                  <a:cubicBezTo>
                    <a:pt x="30" y="42"/>
                    <a:pt x="30" y="42"/>
                    <a:pt x="30" y="42"/>
                  </a:cubicBezTo>
                  <a:cubicBezTo>
                    <a:pt x="31" y="42"/>
                    <a:pt x="31" y="42"/>
                    <a:pt x="31" y="42"/>
                  </a:cubicBezTo>
                  <a:cubicBezTo>
                    <a:pt x="30" y="41"/>
                    <a:pt x="30" y="41"/>
                    <a:pt x="30" y="41"/>
                  </a:cubicBezTo>
                  <a:cubicBezTo>
                    <a:pt x="29" y="40"/>
                    <a:pt x="29" y="40"/>
                    <a:pt x="29" y="40"/>
                  </a:cubicBezTo>
                  <a:cubicBezTo>
                    <a:pt x="29" y="40"/>
                    <a:pt x="29" y="40"/>
                    <a:pt x="29" y="40"/>
                  </a:cubicBezTo>
                  <a:cubicBezTo>
                    <a:pt x="30" y="40"/>
                    <a:pt x="30" y="40"/>
                    <a:pt x="30" y="40"/>
                  </a:cubicBezTo>
                  <a:cubicBezTo>
                    <a:pt x="29" y="39"/>
                    <a:pt x="29" y="39"/>
                    <a:pt x="29" y="39"/>
                  </a:cubicBezTo>
                  <a:cubicBezTo>
                    <a:pt x="29" y="39"/>
                    <a:pt x="29" y="39"/>
                    <a:pt x="29" y="39"/>
                  </a:cubicBezTo>
                  <a:cubicBezTo>
                    <a:pt x="29" y="39"/>
                    <a:pt x="29" y="39"/>
                    <a:pt x="29" y="39"/>
                  </a:cubicBezTo>
                  <a:cubicBezTo>
                    <a:pt x="28" y="38"/>
                    <a:pt x="28" y="38"/>
                    <a:pt x="28" y="38"/>
                  </a:cubicBezTo>
                  <a:cubicBezTo>
                    <a:pt x="27" y="37"/>
                    <a:pt x="27" y="37"/>
                    <a:pt x="27" y="37"/>
                  </a:cubicBezTo>
                  <a:cubicBezTo>
                    <a:pt x="25" y="37"/>
                    <a:pt x="25" y="37"/>
                    <a:pt x="25" y="37"/>
                  </a:cubicBezTo>
                  <a:cubicBezTo>
                    <a:pt x="25" y="36"/>
                    <a:pt x="25" y="36"/>
                    <a:pt x="25" y="36"/>
                  </a:cubicBezTo>
                  <a:cubicBezTo>
                    <a:pt x="25" y="36"/>
                    <a:pt x="25" y="36"/>
                    <a:pt x="25" y="36"/>
                  </a:cubicBezTo>
                  <a:cubicBezTo>
                    <a:pt x="25" y="35"/>
                    <a:pt x="25" y="35"/>
                    <a:pt x="25" y="35"/>
                  </a:cubicBezTo>
                  <a:cubicBezTo>
                    <a:pt x="24" y="34"/>
                    <a:pt x="24" y="34"/>
                    <a:pt x="24" y="34"/>
                  </a:cubicBezTo>
                  <a:cubicBezTo>
                    <a:pt x="24" y="32"/>
                    <a:pt x="24" y="32"/>
                    <a:pt x="24" y="32"/>
                  </a:cubicBezTo>
                  <a:cubicBezTo>
                    <a:pt x="23" y="32"/>
                    <a:pt x="23" y="32"/>
                    <a:pt x="23" y="32"/>
                  </a:cubicBezTo>
                  <a:cubicBezTo>
                    <a:pt x="23" y="32"/>
                    <a:pt x="23" y="32"/>
                    <a:pt x="23" y="32"/>
                  </a:cubicBezTo>
                  <a:cubicBezTo>
                    <a:pt x="22" y="30"/>
                    <a:pt x="22" y="30"/>
                    <a:pt x="22" y="30"/>
                  </a:cubicBezTo>
                  <a:cubicBezTo>
                    <a:pt x="21" y="30"/>
                    <a:pt x="21" y="30"/>
                    <a:pt x="21" y="30"/>
                  </a:cubicBezTo>
                  <a:cubicBezTo>
                    <a:pt x="20" y="29"/>
                    <a:pt x="20" y="29"/>
                    <a:pt x="20" y="29"/>
                  </a:cubicBezTo>
                  <a:cubicBezTo>
                    <a:pt x="19" y="29"/>
                    <a:pt x="19" y="29"/>
                    <a:pt x="19" y="29"/>
                  </a:cubicBezTo>
                  <a:cubicBezTo>
                    <a:pt x="19" y="29"/>
                    <a:pt x="19" y="29"/>
                    <a:pt x="19" y="29"/>
                  </a:cubicBezTo>
                  <a:cubicBezTo>
                    <a:pt x="18" y="30"/>
                    <a:pt x="18" y="30"/>
                    <a:pt x="18" y="30"/>
                  </a:cubicBezTo>
                  <a:cubicBezTo>
                    <a:pt x="17" y="29"/>
                    <a:pt x="17" y="29"/>
                    <a:pt x="17" y="29"/>
                  </a:cubicBezTo>
                  <a:cubicBezTo>
                    <a:pt x="17" y="29"/>
                    <a:pt x="17" y="29"/>
                    <a:pt x="17" y="29"/>
                  </a:cubicBezTo>
                  <a:cubicBezTo>
                    <a:pt x="16" y="29"/>
                    <a:pt x="16" y="29"/>
                    <a:pt x="16" y="29"/>
                  </a:cubicBezTo>
                  <a:cubicBezTo>
                    <a:pt x="16" y="29"/>
                    <a:pt x="16" y="29"/>
                    <a:pt x="16" y="29"/>
                  </a:cubicBezTo>
                  <a:cubicBezTo>
                    <a:pt x="16" y="29"/>
                    <a:pt x="16" y="29"/>
                    <a:pt x="16" y="29"/>
                  </a:cubicBezTo>
                  <a:cubicBezTo>
                    <a:pt x="17" y="29"/>
                    <a:pt x="17" y="29"/>
                    <a:pt x="17" y="29"/>
                  </a:cubicBezTo>
                  <a:cubicBezTo>
                    <a:pt x="18" y="29"/>
                    <a:pt x="18" y="29"/>
                    <a:pt x="18" y="29"/>
                  </a:cubicBezTo>
                  <a:cubicBezTo>
                    <a:pt x="18" y="28"/>
                    <a:pt x="18" y="28"/>
                    <a:pt x="18" y="28"/>
                  </a:cubicBezTo>
                  <a:cubicBezTo>
                    <a:pt x="19" y="28"/>
                    <a:pt x="19" y="28"/>
                    <a:pt x="19" y="28"/>
                  </a:cubicBezTo>
                  <a:cubicBezTo>
                    <a:pt x="20" y="28"/>
                    <a:pt x="20" y="28"/>
                    <a:pt x="20" y="28"/>
                  </a:cubicBezTo>
                  <a:cubicBezTo>
                    <a:pt x="19" y="27"/>
                    <a:pt x="19" y="27"/>
                    <a:pt x="19" y="27"/>
                  </a:cubicBezTo>
                  <a:cubicBezTo>
                    <a:pt x="19" y="27"/>
                    <a:pt x="19" y="27"/>
                    <a:pt x="19" y="27"/>
                  </a:cubicBezTo>
                  <a:cubicBezTo>
                    <a:pt x="19" y="27"/>
                    <a:pt x="19" y="27"/>
                    <a:pt x="19" y="27"/>
                  </a:cubicBezTo>
                  <a:cubicBezTo>
                    <a:pt x="18" y="27"/>
                    <a:pt x="18" y="27"/>
                    <a:pt x="18" y="27"/>
                  </a:cubicBezTo>
                  <a:cubicBezTo>
                    <a:pt x="17" y="27"/>
                    <a:pt x="17" y="27"/>
                    <a:pt x="17" y="27"/>
                  </a:cubicBezTo>
                  <a:cubicBezTo>
                    <a:pt x="18" y="27"/>
                    <a:pt x="18" y="27"/>
                    <a:pt x="18" y="27"/>
                  </a:cubicBezTo>
                  <a:cubicBezTo>
                    <a:pt x="19" y="27"/>
                    <a:pt x="19" y="27"/>
                    <a:pt x="19" y="27"/>
                  </a:cubicBezTo>
                  <a:cubicBezTo>
                    <a:pt x="20" y="26"/>
                    <a:pt x="20" y="26"/>
                    <a:pt x="20" y="26"/>
                  </a:cubicBezTo>
                  <a:cubicBezTo>
                    <a:pt x="20" y="26"/>
                    <a:pt x="20" y="26"/>
                    <a:pt x="20" y="26"/>
                  </a:cubicBezTo>
                  <a:cubicBezTo>
                    <a:pt x="20" y="25"/>
                    <a:pt x="20" y="25"/>
                    <a:pt x="20" y="25"/>
                  </a:cubicBezTo>
                  <a:cubicBezTo>
                    <a:pt x="21" y="24"/>
                    <a:pt x="21" y="24"/>
                    <a:pt x="21" y="24"/>
                  </a:cubicBezTo>
                  <a:cubicBezTo>
                    <a:pt x="21" y="24"/>
                    <a:pt x="21" y="24"/>
                    <a:pt x="21" y="24"/>
                  </a:cubicBezTo>
                  <a:cubicBezTo>
                    <a:pt x="21" y="24"/>
                    <a:pt x="21" y="24"/>
                    <a:pt x="21" y="24"/>
                  </a:cubicBezTo>
                  <a:cubicBezTo>
                    <a:pt x="22" y="23"/>
                    <a:pt x="22" y="23"/>
                    <a:pt x="22" y="23"/>
                  </a:cubicBezTo>
                  <a:cubicBezTo>
                    <a:pt x="21" y="23"/>
                    <a:pt x="21" y="23"/>
                    <a:pt x="21" y="23"/>
                  </a:cubicBezTo>
                  <a:cubicBezTo>
                    <a:pt x="22" y="22"/>
                    <a:pt x="22" y="22"/>
                    <a:pt x="22" y="22"/>
                  </a:cubicBezTo>
                  <a:cubicBezTo>
                    <a:pt x="23" y="21"/>
                    <a:pt x="23" y="21"/>
                    <a:pt x="23" y="21"/>
                  </a:cubicBezTo>
                  <a:cubicBezTo>
                    <a:pt x="23" y="21"/>
                    <a:pt x="23" y="21"/>
                    <a:pt x="23" y="21"/>
                  </a:cubicBezTo>
                  <a:cubicBezTo>
                    <a:pt x="22" y="20"/>
                    <a:pt x="22" y="20"/>
                    <a:pt x="22" y="20"/>
                  </a:cubicBezTo>
                  <a:cubicBezTo>
                    <a:pt x="21" y="20"/>
                    <a:pt x="21" y="20"/>
                    <a:pt x="21" y="20"/>
                  </a:cubicBezTo>
                  <a:cubicBezTo>
                    <a:pt x="20" y="20"/>
                    <a:pt x="20" y="20"/>
                    <a:pt x="20" y="20"/>
                  </a:cubicBezTo>
                  <a:cubicBezTo>
                    <a:pt x="18" y="20"/>
                    <a:pt x="18" y="20"/>
                    <a:pt x="18" y="20"/>
                  </a:cubicBezTo>
                  <a:cubicBezTo>
                    <a:pt x="18" y="20"/>
                    <a:pt x="18" y="20"/>
                    <a:pt x="18" y="20"/>
                  </a:cubicBezTo>
                  <a:cubicBezTo>
                    <a:pt x="18" y="20"/>
                    <a:pt x="18" y="20"/>
                    <a:pt x="18" y="20"/>
                  </a:cubicBezTo>
                  <a:cubicBezTo>
                    <a:pt x="17" y="20"/>
                    <a:pt x="17" y="20"/>
                    <a:pt x="17" y="20"/>
                  </a:cubicBezTo>
                  <a:cubicBezTo>
                    <a:pt x="16" y="20"/>
                    <a:pt x="16" y="20"/>
                    <a:pt x="16" y="20"/>
                  </a:cubicBezTo>
                  <a:cubicBezTo>
                    <a:pt x="16" y="20"/>
                    <a:pt x="16" y="20"/>
                    <a:pt x="16" y="20"/>
                  </a:cubicBezTo>
                  <a:cubicBezTo>
                    <a:pt x="16" y="20"/>
                    <a:pt x="16" y="20"/>
                    <a:pt x="16" y="20"/>
                  </a:cubicBezTo>
                  <a:cubicBezTo>
                    <a:pt x="15" y="21"/>
                    <a:pt x="15" y="21"/>
                    <a:pt x="15" y="21"/>
                  </a:cubicBezTo>
                  <a:cubicBezTo>
                    <a:pt x="15" y="21"/>
                    <a:pt x="15" y="21"/>
                    <a:pt x="15" y="21"/>
                  </a:cubicBezTo>
                  <a:cubicBezTo>
                    <a:pt x="14" y="21"/>
                    <a:pt x="14" y="21"/>
                    <a:pt x="14" y="21"/>
                  </a:cubicBezTo>
                  <a:cubicBezTo>
                    <a:pt x="14" y="21"/>
                    <a:pt x="14" y="21"/>
                    <a:pt x="14" y="21"/>
                  </a:cubicBezTo>
                  <a:cubicBezTo>
                    <a:pt x="15" y="20"/>
                    <a:pt x="15" y="20"/>
                    <a:pt x="15" y="20"/>
                  </a:cubicBezTo>
                  <a:cubicBezTo>
                    <a:pt x="15" y="19"/>
                    <a:pt x="15" y="19"/>
                    <a:pt x="15" y="19"/>
                  </a:cubicBezTo>
                  <a:cubicBezTo>
                    <a:pt x="15" y="19"/>
                    <a:pt x="15" y="19"/>
                    <a:pt x="15" y="19"/>
                  </a:cubicBezTo>
                  <a:cubicBezTo>
                    <a:pt x="14" y="19"/>
                    <a:pt x="14" y="19"/>
                    <a:pt x="14" y="19"/>
                  </a:cubicBezTo>
                  <a:cubicBezTo>
                    <a:pt x="15" y="19"/>
                    <a:pt x="15" y="19"/>
                    <a:pt x="15" y="19"/>
                  </a:cubicBezTo>
                  <a:cubicBezTo>
                    <a:pt x="15" y="18"/>
                    <a:pt x="15" y="18"/>
                    <a:pt x="15" y="18"/>
                  </a:cubicBezTo>
                  <a:cubicBezTo>
                    <a:pt x="17" y="17"/>
                    <a:pt x="17" y="17"/>
                    <a:pt x="17" y="17"/>
                  </a:cubicBezTo>
                  <a:cubicBezTo>
                    <a:pt x="17" y="16"/>
                    <a:pt x="17" y="16"/>
                    <a:pt x="17" y="16"/>
                  </a:cubicBezTo>
                  <a:cubicBezTo>
                    <a:pt x="18" y="16"/>
                    <a:pt x="18" y="16"/>
                    <a:pt x="18" y="16"/>
                  </a:cubicBezTo>
                  <a:cubicBezTo>
                    <a:pt x="18" y="16"/>
                    <a:pt x="18" y="16"/>
                    <a:pt x="18" y="16"/>
                  </a:cubicBezTo>
                  <a:cubicBezTo>
                    <a:pt x="18" y="15"/>
                    <a:pt x="18" y="15"/>
                    <a:pt x="18" y="15"/>
                  </a:cubicBezTo>
                  <a:cubicBezTo>
                    <a:pt x="18" y="15"/>
                    <a:pt x="18" y="15"/>
                    <a:pt x="18" y="15"/>
                  </a:cubicBezTo>
                  <a:cubicBezTo>
                    <a:pt x="18" y="14"/>
                    <a:pt x="18" y="14"/>
                    <a:pt x="18" y="14"/>
                  </a:cubicBezTo>
                  <a:cubicBezTo>
                    <a:pt x="17" y="14"/>
                    <a:pt x="17" y="14"/>
                    <a:pt x="17" y="14"/>
                  </a:cubicBezTo>
                  <a:cubicBezTo>
                    <a:pt x="17" y="15"/>
                    <a:pt x="17" y="15"/>
                    <a:pt x="17" y="15"/>
                  </a:cubicBezTo>
                  <a:cubicBezTo>
                    <a:pt x="16" y="15"/>
                    <a:pt x="16" y="15"/>
                    <a:pt x="16" y="15"/>
                  </a:cubicBezTo>
                  <a:cubicBezTo>
                    <a:pt x="15" y="15"/>
                    <a:pt x="15" y="15"/>
                    <a:pt x="15" y="15"/>
                  </a:cubicBezTo>
                  <a:cubicBezTo>
                    <a:pt x="14" y="15"/>
                    <a:pt x="14" y="15"/>
                    <a:pt x="14" y="15"/>
                  </a:cubicBezTo>
                  <a:cubicBezTo>
                    <a:pt x="14" y="15"/>
                    <a:pt x="14" y="15"/>
                    <a:pt x="14" y="15"/>
                  </a:cubicBezTo>
                  <a:cubicBezTo>
                    <a:pt x="13" y="15"/>
                    <a:pt x="13" y="15"/>
                    <a:pt x="13" y="15"/>
                  </a:cubicBezTo>
                  <a:cubicBezTo>
                    <a:pt x="13" y="15"/>
                    <a:pt x="13" y="15"/>
                    <a:pt x="13" y="15"/>
                  </a:cubicBezTo>
                  <a:cubicBezTo>
                    <a:pt x="13" y="15"/>
                    <a:pt x="13" y="15"/>
                    <a:pt x="13" y="15"/>
                  </a:cubicBezTo>
                  <a:cubicBezTo>
                    <a:pt x="13" y="15"/>
                    <a:pt x="13" y="15"/>
                    <a:pt x="13" y="15"/>
                  </a:cubicBezTo>
                  <a:cubicBezTo>
                    <a:pt x="12" y="16"/>
                    <a:pt x="12" y="16"/>
                    <a:pt x="12" y="16"/>
                  </a:cubicBezTo>
                  <a:cubicBezTo>
                    <a:pt x="12" y="15"/>
                    <a:pt x="12" y="15"/>
                    <a:pt x="12" y="15"/>
                  </a:cubicBezTo>
                  <a:cubicBezTo>
                    <a:pt x="11" y="15"/>
                    <a:pt x="11" y="15"/>
                    <a:pt x="11" y="15"/>
                  </a:cubicBezTo>
                  <a:cubicBezTo>
                    <a:pt x="11" y="15"/>
                    <a:pt x="11" y="15"/>
                    <a:pt x="11" y="15"/>
                  </a:cubicBezTo>
                  <a:cubicBezTo>
                    <a:pt x="11" y="15"/>
                    <a:pt x="11" y="15"/>
                    <a:pt x="11" y="15"/>
                  </a:cubicBezTo>
                  <a:cubicBezTo>
                    <a:pt x="11" y="16"/>
                    <a:pt x="11" y="16"/>
                    <a:pt x="11" y="16"/>
                  </a:cubicBezTo>
                  <a:cubicBezTo>
                    <a:pt x="11" y="16"/>
                    <a:pt x="11" y="16"/>
                    <a:pt x="11" y="16"/>
                  </a:cubicBezTo>
                  <a:cubicBezTo>
                    <a:pt x="11" y="17"/>
                    <a:pt x="11" y="17"/>
                    <a:pt x="11" y="17"/>
                  </a:cubicBezTo>
                  <a:cubicBezTo>
                    <a:pt x="10" y="17"/>
                    <a:pt x="10" y="17"/>
                    <a:pt x="10" y="17"/>
                  </a:cubicBezTo>
                  <a:cubicBezTo>
                    <a:pt x="10" y="17"/>
                    <a:pt x="10" y="17"/>
                    <a:pt x="10" y="17"/>
                  </a:cubicBezTo>
                  <a:cubicBezTo>
                    <a:pt x="10" y="18"/>
                    <a:pt x="10" y="18"/>
                    <a:pt x="10" y="18"/>
                  </a:cubicBezTo>
                  <a:cubicBezTo>
                    <a:pt x="10" y="18"/>
                    <a:pt x="10" y="18"/>
                    <a:pt x="10" y="18"/>
                  </a:cubicBezTo>
                  <a:cubicBezTo>
                    <a:pt x="11" y="19"/>
                    <a:pt x="11" y="19"/>
                    <a:pt x="11" y="19"/>
                  </a:cubicBezTo>
                  <a:cubicBezTo>
                    <a:pt x="11" y="19"/>
                    <a:pt x="11" y="19"/>
                    <a:pt x="11" y="19"/>
                  </a:cubicBezTo>
                  <a:cubicBezTo>
                    <a:pt x="10" y="19"/>
                    <a:pt x="10" y="19"/>
                    <a:pt x="10" y="19"/>
                  </a:cubicBezTo>
                  <a:cubicBezTo>
                    <a:pt x="10" y="19"/>
                    <a:pt x="10" y="19"/>
                    <a:pt x="10" y="19"/>
                  </a:cubicBezTo>
                  <a:cubicBezTo>
                    <a:pt x="9" y="18"/>
                    <a:pt x="9" y="18"/>
                    <a:pt x="9" y="18"/>
                  </a:cubicBezTo>
                  <a:cubicBezTo>
                    <a:pt x="9" y="19"/>
                    <a:pt x="9" y="19"/>
                    <a:pt x="9" y="19"/>
                  </a:cubicBezTo>
                  <a:cubicBezTo>
                    <a:pt x="9" y="19"/>
                    <a:pt x="9" y="19"/>
                    <a:pt x="9" y="19"/>
                  </a:cubicBezTo>
                  <a:cubicBezTo>
                    <a:pt x="9" y="19"/>
                    <a:pt x="9" y="19"/>
                    <a:pt x="9" y="19"/>
                  </a:cubicBezTo>
                  <a:cubicBezTo>
                    <a:pt x="9" y="19"/>
                    <a:pt x="9" y="19"/>
                    <a:pt x="9" y="19"/>
                  </a:cubicBezTo>
                  <a:cubicBezTo>
                    <a:pt x="8" y="19"/>
                    <a:pt x="8" y="19"/>
                    <a:pt x="8" y="19"/>
                  </a:cubicBezTo>
                  <a:cubicBezTo>
                    <a:pt x="9" y="20"/>
                    <a:pt x="9" y="20"/>
                    <a:pt x="9" y="20"/>
                  </a:cubicBezTo>
                  <a:cubicBezTo>
                    <a:pt x="8" y="20"/>
                    <a:pt x="8" y="20"/>
                    <a:pt x="8" y="20"/>
                  </a:cubicBezTo>
                  <a:cubicBezTo>
                    <a:pt x="9" y="21"/>
                    <a:pt x="9" y="21"/>
                    <a:pt x="9" y="21"/>
                  </a:cubicBezTo>
                  <a:cubicBezTo>
                    <a:pt x="9" y="21"/>
                    <a:pt x="9" y="21"/>
                    <a:pt x="9" y="21"/>
                  </a:cubicBezTo>
                  <a:cubicBezTo>
                    <a:pt x="9" y="21"/>
                    <a:pt x="9" y="21"/>
                    <a:pt x="9" y="21"/>
                  </a:cubicBezTo>
                  <a:cubicBezTo>
                    <a:pt x="8" y="21"/>
                    <a:pt x="8" y="21"/>
                    <a:pt x="8" y="21"/>
                  </a:cubicBezTo>
                  <a:cubicBezTo>
                    <a:pt x="8" y="21"/>
                    <a:pt x="8" y="21"/>
                    <a:pt x="8" y="21"/>
                  </a:cubicBezTo>
                  <a:cubicBezTo>
                    <a:pt x="8" y="22"/>
                    <a:pt x="8" y="22"/>
                    <a:pt x="8" y="22"/>
                  </a:cubicBezTo>
                  <a:cubicBezTo>
                    <a:pt x="9" y="22"/>
                    <a:pt x="9" y="22"/>
                    <a:pt x="9" y="22"/>
                  </a:cubicBezTo>
                  <a:cubicBezTo>
                    <a:pt x="9" y="22"/>
                    <a:pt x="9" y="22"/>
                    <a:pt x="9" y="22"/>
                  </a:cubicBezTo>
                  <a:cubicBezTo>
                    <a:pt x="9" y="22"/>
                    <a:pt x="9" y="22"/>
                    <a:pt x="9" y="22"/>
                  </a:cubicBezTo>
                  <a:cubicBezTo>
                    <a:pt x="9" y="22"/>
                    <a:pt x="9" y="22"/>
                    <a:pt x="9" y="22"/>
                  </a:cubicBezTo>
                  <a:cubicBezTo>
                    <a:pt x="10" y="22"/>
                    <a:pt x="10" y="22"/>
                    <a:pt x="10" y="22"/>
                  </a:cubicBezTo>
                  <a:cubicBezTo>
                    <a:pt x="9" y="22"/>
                    <a:pt x="9" y="22"/>
                    <a:pt x="9" y="22"/>
                  </a:cubicBezTo>
                  <a:cubicBezTo>
                    <a:pt x="10" y="22"/>
                    <a:pt x="10" y="22"/>
                    <a:pt x="10" y="22"/>
                  </a:cubicBezTo>
                  <a:cubicBezTo>
                    <a:pt x="9" y="22"/>
                    <a:pt x="9" y="22"/>
                    <a:pt x="9" y="22"/>
                  </a:cubicBezTo>
                  <a:cubicBezTo>
                    <a:pt x="9" y="22"/>
                    <a:pt x="9" y="22"/>
                    <a:pt x="9" y="22"/>
                  </a:cubicBezTo>
                  <a:cubicBezTo>
                    <a:pt x="9" y="23"/>
                    <a:pt x="9" y="23"/>
                    <a:pt x="9" y="23"/>
                  </a:cubicBezTo>
                  <a:cubicBezTo>
                    <a:pt x="9" y="23"/>
                    <a:pt x="9" y="23"/>
                    <a:pt x="9" y="23"/>
                  </a:cubicBezTo>
                  <a:cubicBezTo>
                    <a:pt x="9" y="23"/>
                    <a:pt x="9" y="23"/>
                    <a:pt x="9" y="23"/>
                  </a:cubicBezTo>
                  <a:cubicBezTo>
                    <a:pt x="8" y="23"/>
                    <a:pt x="8" y="23"/>
                    <a:pt x="8" y="23"/>
                  </a:cubicBezTo>
                  <a:cubicBezTo>
                    <a:pt x="9" y="24"/>
                    <a:pt x="9" y="24"/>
                    <a:pt x="9" y="24"/>
                  </a:cubicBezTo>
                  <a:cubicBezTo>
                    <a:pt x="9" y="24"/>
                    <a:pt x="9" y="24"/>
                    <a:pt x="9"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7" y="25"/>
                    <a:pt x="7" y="25"/>
                    <a:pt x="7" y="25"/>
                  </a:cubicBezTo>
                  <a:cubicBezTo>
                    <a:pt x="7" y="25"/>
                    <a:pt x="7" y="25"/>
                    <a:pt x="7" y="25"/>
                  </a:cubicBezTo>
                  <a:cubicBezTo>
                    <a:pt x="7" y="25"/>
                    <a:pt x="7" y="25"/>
                    <a:pt x="7" y="25"/>
                  </a:cubicBezTo>
                  <a:cubicBezTo>
                    <a:pt x="8" y="25"/>
                    <a:pt x="8" y="25"/>
                    <a:pt x="8" y="25"/>
                  </a:cubicBezTo>
                  <a:cubicBezTo>
                    <a:pt x="8" y="25"/>
                    <a:pt x="8" y="25"/>
                    <a:pt x="8" y="25"/>
                  </a:cubicBezTo>
                  <a:cubicBezTo>
                    <a:pt x="8" y="26"/>
                    <a:pt x="8" y="26"/>
                    <a:pt x="8" y="26"/>
                  </a:cubicBezTo>
                  <a:cubicBezTo>
                    <a:pt x="8" y="26"/>
                    <a:pt x="8" y="26"/>
                    <a:pt x="8" y="26"/>
                  </a:cubicBezTo>
                  <a:cubicBezTo>
                    <a:pt x="8" y="26"/>
                    <a:pt x="8" y="26"/>
                    <a:pt x="8" y="26"/>
                  </a:cubicBezTo>
                  <a:cubicBezTo>
                    <a:pt x="8" y="26"/>
                    <a:pt x="8" y="26"/>
                    <a:pt x="8" y="26"/>
                  </a:cubicBezTo>
                  <a:cubicBezTo>
                    <a:pt x="9" y="26"/>
                    <a:pt x="9" y="26"/>
                    <a:pt x="9" y="26"/>
                  </a:cubicBezTo>
                  <a:cubicBezTo>
                    <a:pt x="11" y="25"/>
                    <a:pt x="11" y="25"/>
                    <a:pt x="11" y="25"/>
                  </a:cubicBezTo>
                  <a:cubicBezTo>
                    <a:pt x="10" y="25"/>
                    <a:pt x="10" y="25"/>
                    <a:pt x="10" y="25"/>
                  </a:cubicBezTo>
                  <a:cubicBezTo>
                    <a:pt x="11" y="25"/>
                    <a:pt x="11" y="25"/>
                    <a:pt x="11" y="25"/>
                  </a:cubicBezTo>
                  <a:cubicBezTo>
                    <a:pt x="10" y="26"/>
                    <a:pt x="10" y="26"/>
                    <a:pt x="10" y="26"/>
                  </a:cubicBezTo>
                  <a:cubicBezTo>
                    <a:pt x="10" y="27"/>
                    <a:pt x="10" y="27"/>
                    <a:pt x="10" y="27"/>
                  </a:cubicBezTo>
                  <a:cubicBezTo>
                    <a:pt x="10" y="27"/>
                    <a:pt x="10" y="27"/>
                    <a:pt x="10" y="27"/>
                  </a:cubicBezTo>
                  <a:cubicBezTo>
                    <a:pt x="9" y="28"/>
                    <a:pt x="9" y="28"/>
                    <a:pt x="9" y="28"/>
                  </a:cubicBezTo>
                  <a:cubicBezTo>
                    <a:pt x="9" y="28"/>
                    <a:pt x="9" y="28"/>
                    <a:pt x="9" y="28"/>
                  </a:cubicBezTo>
                  <a:cubicBezTo>
                    <a:pt x="9" y="29"/>
                    <a:pt x="9" y="29"/>
                    <a:pt x="9" y="29"/>
                  </a:cubicBezTo>
                  <a:cubicBezTo>
                    <a:pt x="9" y="30"/>
                    <a:pt x="9" y="30"/>
                    <a:pt x="9" y="30"/>
                  </a:cubicBezTo>
                  <a:cubicBezTo>
                    <a:pt x="9" y="30"/>
                    <a:pt x="9" y="30"/>
                    <a:pt x="9" y="30"/>
                  </a:cubicBezTo>
                  <a:cubicBezTo>
                    <a:pt x="9" y="31"/>
                    <a:pt x="9" y="31"/>
                    <a:pt x="9" y="31"/>
                  </a:cubicBezTo>
                  <a:cubicBezTo>
                    <a:pt x="9" y="30"/>
                    <a:pt x="9" y="30"/>
                    <a:pt x="9" y="30"/>
                  </a:cubicBezTo>
                  <a:cubicBezTo>
                    <a:pt x="9" y="31"/>
                    <a:pt x="9" y="31"/>
                    <a:pt x="9" y="31"/>
                  </a:cubicBezTo>
                  <a:cubicBezTo>
                    <a:pt x="9" y="32"/>
                    <a:pt x="9" y="32"/>
                    <a:pt x="9" y="32"/>
                  </a:cubicBezTo>
                  <a:cubicBezTo>
                    <a:pt x="8" y="33"/>
                    <a:pt x="8" y="33"/>
                    <a:pt x="8" y="33"/>
                  </a:cubicBezTo>
                  <a:cubicBezTo>
                    <a:pt x="8" y="33"/>
                    <a:pt x="8" y="33"/>
                    <a:pt x="8" y="33"/>
                  </a:cubicBezTo>
                  <a:cubicBezTo>
                    <a:pt x="9" y="33"/>
                    <a:pt x="9" y="33"/>
                    <a:pt x="9" y="33"/>
                  </a:cubicBezTo>
                  <a:cubicBezTo>
                    <a:pt x="9" y="32"/>
                    <a:pt x="9" y="32"/>
                    <a:pt x="9" y="32"/>
                  </a:cubicBezTo>
                  <a:cubicBezTo>
                    <a:pt x="9" y="32"/>
                    <a:pt x="9" y="32"/>
                    <a:pt x="9" y="32"/>
                  </a:cubicBezTo>
                  <a:cubicBezTo>
                    <a:pt x="9" y="31"/>
                    <a:pt x="9" y="31"/>
                    <a:pt x="9" y="31"/>
                  </a:cubicBezTo>
                  <a:cubicBezTo>
                    <a:pt x="10" y="31"/>
                    <a:pt x="10" y="31"/>
                    <a:pt x="10" y="31"/>
                  </a:cubicBezTo>
                  <a:cubicBezTo>
                    <a:pt x="9" y="29"/>
                    <a:pt x="9" y="29"/>
                    <a:pt x="9" y="29"/>
                  </a:cubicBezTo>
                  <a:cubicBezTo>
                    <a:pt x="10" y="29"/>
                    <a:pt x="10" y="29"/>
                    <a:pt x="10" y="29"/>
                  </a:cubicBezTo>
                  <a:cubicBezTo>
                    <a:pt x="11" y="28"/>
                    <a:pt x="11" y="28"/>
                    <a:pt x="11" y="28"/>
                  </a:cubicBezTo>
                  <a:cubicBezTo>
                    <a:pt x="10" y="29"/>
                    <a:pt x="10" y="29"/>
                    <a:pt x="10" y="29"/>
                  </a:cubicBezTo>
                  <a:cubicBezTo>
                    <a:pt x="10" y="30"/>
                    <a:pt x="10" y="30"/>
                    <a:pt x="10" y="30"/>
                  </a:cubicBezTo>
                  <a:cubicBezTo>
                    <a:pt x="10" y="30"/>
                    <a:pt x="10" y="30"/>
                    <a:pt x="10" y="30"/>
                  </a:cubicBezTo>
                  <a:cubicBezTo>
                    <a:pt x="10" y="30"/>
                    <a:pt x="10" y="30"/>
                    <a:pt x="10" y="30"/>
                  </a:cubicBezTo>
                  <a:cubicBezTo>
                    <a:pt x="11" y="29"/>
                    <a:pt x="11" y="29"/>
                    <a:pt x="11" y="29"/>
                  </a:cubicBezTo>
                  <a:cubicBezTo>
                    <a:pt x="11" y="30"/>
                    <a:pt x="11" y="30"/>
                    <a:pt x="11" y="30"/>
                  </a:cubicBezTo>
                  <a:cubicBezTo>
                    <a:pt x="12" y="29"/>
                    <a:pt x="12" y="29"/>
                    <a:pt x="12" y="29"/>
                  </a:cubicBezTo>
                  <a:cubicBezTo>
                    <a:pt x="12" y="28"/>
                    <a:pt x="12" y="28"/>
                    <a:pt x="12" y="28"/>
                  </a:cubicBezTo>
                  <a:cubicBezTo>
                    <a:pt x="12" y="28"/>
                    <a:pt x="12" y="28"/>
                    <a:pt x="12" y="28"/>
                  </a:cubicBezTo>
                  <a:cubicBezTo>
                    <a:pt x="12" y="29"/>
                    <a:pt x="12" y="29"/>
                    <a:pt x="12" y="29"/>
                  </a:cubicBezTo>
                  <a:cubicBezTo>
                    <a:pt x="13" y="30"/>
                    <a:pt x="13" y="30"/>
                    <a:pt x="13" y="30"/>
                  </a:cubicBezTo>
                  <a:cubicBezTo>
                    <a:pt x="12" y="30"/>
                    <a:pt x="12" y="30"/>
                    <a:pt x="12" y="30"/>
                  </a:cubicBezTo>
                  <a:cubicBezTo>
                    <a:pt x="12" y="31"/>
                    <a:pt x="12" y="31"/>
                    <a:pt x="12" y="31"/>
                  </a:cubicBezTo>
                  <a:cubicBezTo>
                    <a:pt x="12" y="31"/>
                    <a:pt x="12" y="31"/>
                    <a:pt x="12" y="31"/>
                  </a:cubicBezTo>
                  <a:cubicBezTo>
                    <a:pt x="12" y="31"/>
                    <a:pt x="12" y="31"/>
                    <a:pt x="12" y="31"/>
                  </a:cubicBezTo>
                  <a:cubicBezTo>
                    <a:pt x="13" y="32"/>
                    <a:pt x="13" y="32"/>
                    <a:pt x="13" y="32"/>
                  </a:cubicBezTo>
                  <a:cubicBezTo>
                    <a:pt x="12" y="33"/>
                    <a:pt x="12" y="33"/>
                    <a:pt x="12" y="33"/>
                  </a:cubicBezTo>
                  <a:cubicBezTo>
                    <a:pt x="11" y="35"/>
                    <a:pt x="11" y="35"/>
                    <a:pt x="11" y="35"/>
                  </a:cubicBezTo>
                  <a:cubicBezTo>
                    <a:pt x="11" y="35"/>
                    <a:pt x="11" y="35"/>
                    <a:pt x="11" y="35"/>
                  </a:cubicBezTo>
                  <a:cubicBezTo>
                    <a:pt x="11" y="35"/>
                    <a:pt x="11" y="35"/>
                    <a:pt x="11" y="35"/>
                  </a:cubicBezTo>
                  <a:cubicBezTo>
                    <a:pt x="11" y="36"/>
                    <a:pt x="11" y="36"/>
                    <a:pt x="11" y="36"/>
                  </a:cubicBezTo>
                  <a:cubicBezTo>
                    <a:pt x="12" y="37"/>
                    <a:pt x="12" y="37"/>
                    <a:pt x="12" y="37"/>
                  </a:cubicBezTo>
                  <a:cubicBezTo>
                    <a:pt x="11" y="36"/>
                    <a:pt x="11" y="36"/>
                    <a:pt x="11" y="36"/>
                  </a:cubicBezTo>
                  <a:cubicBezTo>
                    <a:pt x="12" y="36"/>
                    <a:pt x="12" y="36"/>
                    <a:pt x="12" y="36"/>
                  </a:cubicBezTo>
                  <a:cubicBezTo>
                    <a:pt x="13" y="37"/>
                    <a:pt x="13" y="37"/>
                    <a:pt x="13" y="37"/>
                  </a:cubicBezTo>
                  <a:cubicBezTo>
                    <a:pt x="13" y="36"/>
                    <a:pt x="13" y="36"/>
                    <a:pt x="13" y="36"/>
                  </a:cubicBezTo>
                  <a:cubicBezTo>
                    <a:pt x="13" y="35"/>
                    <a:pt x="13" y="35"/>
                    <a:pt x="13" y="35"/>
                  </a:cubicBezTo>
                  <a:cubicBezTo>
                    <a:pt x="13" y="35"/>
                    <a:pt x="13" y="35"/>
                    <a:pt x="13" y="35"/>
                  </a:cubicBezTo>
                  <a:cubicBezTo>
                    <a:pt x="14" y="36"/>
                    <a:pt x="14" y="36"/>
                    <a:pt x="14" y="36"/>
                  </a:cubicBezTo>
                  <a:cubicBezTo>
                    <a:pt x="15" y="36"/>
                    <a:pt x="15" y="36"/>
                    <a:pt x="15" y="36"/>
                  </a:cubicBezTo>
                  <a:cubicBezTo>
                    <a:pt x="15" y="36"/>
                    <a:pt x="15" y="36"/>
                    <a:pt x="15" y="36"/>
                  </a:cubicBezTo>
                  <a:cubicBezTo>
                    <a:pt x="16" y="36"/>
                    <a:pt x="16" y="36"/>
                    <a:pt x="16" y="36"/>
                  </a:cubicBezTo>
                  <a:cubicBezTo>
                    <a:pt x="16" y="35"/>
                    <a:pt x="16" y="35"/>
                    <a:pt x="16" y="35"/>
                  </a:cubicBezTo>
                  <a:cubicBezTo>
                    <a:pt x="19" y="35"/>
                    <a:pt x="19" y="35"/>
                    <a:pt x="19" y="35"/>
                  </a:cubicBezTo>
                  <a:cubicBezTo>
                    <a:pt x="17" y="35"/>
                    <a:pt x="17" y="35"/>
                    <a:pt x="17" y="35"/>
                  </a:cubicBezTo>
                  <a:cubicBezTo>
                    <a:pt x="16" y="38"/>
                    <a:pt x="16" y="38"/>
                    <a:pt x="16" y="38"/>
                  </a:cubicBezTo>
                  <a:cubicBezTo>
                    <a:pt x="17" y="39"/>
                    <a:pt x="17" y="39"/>
                    <a:pt x="17" y="39"/>
                  </a:cubicBezTo>
                  <a:cubicBezTo>
                    <a:pt x="18" y="39"/>
                    <a:pt x="18" y="39"/>
                    <a:pt x="18" y="39"/>
                  </a:cubicBezTo>
                  <a:cubicBezTo>
                    <a:pt x="18" y="40"/>
                    <a:pt x="18" y="40"/>
                    <a:pt x="18" y="40"/>
                  </a:cubicBezTo>
                  <a:cubicBezTo>
                    <a:pt x="19" y="39"/>
                    <a:pt x="19" y="39"/>
                    <a:pt x="19" y="39"/>
                  </a:cubicBezTo>
                  <a:cubicBezTo>
                    <a:pt x="19" y="39"/>
                    <a:pt x="19" y="39"/>
                    <a:pt x="19" y="39"/>
                  </a:cubicBezTo>
                  <a:cubicBezTo>
                    <a:pt x="19" y="40"/>
                    <a:pt x="19" y="40"/>
                    <a:pt x="19" y="40"/>
                  </a:cubicBezTo>
                  <a:cubicBezTo>
                    <a:pt x="19" y="41"/>
                    <a:pt x="19" y="41"/>
                    <a:pt x="19" y="41"/>
                  </a:cubicBezTo>
                  <a:cubicBezTo>
                    <a:pt x="19" y="41"/>
                    <a:pt x="19" y="41"/>
                    <a:pt x="19" y="41"/>
                  </a:cubicBezTo>
                  <a:cubicBezTo>
                    <a:pt x="19" y="42"/>
                    <a:pt x="19" y="42"/>
                    <a:pt x="19" y="42"/>
                  </a:cubicBezTo>
                  <a:cubicBezTo>
                    <a:pt x="18" y="43"/>
                    <a:pt x="18" y="43"/>
                    <a:pt x="18" y="43"/>
                  </a:cubicBezTo>
                  <a:cubicBezTo>
                    <a:pt x="19" y="44"/>
                    <a:pt x="19" y="44"/>
                    <a:pt x="19" y="44"/>
                  </a:cubicBezTo>
                  <a:cubicBezTo>
                    <a:pt x="19" y="44"/>
                    <a:pt x="19" y="44"/>
                    <a:pt x="19" y="44"/>
                  </a:cubicBezTo>
                  <a:cubicBezTo>
                    <a:pt x="20" y="44"/>
                    <a:pt x="20" y="44"/>
                    <a:pt x="20" y="44"/>
                  </a:cubicBezTo>
                  <a:cubicBezTo>
                    <a:pt x="20" y="44"/>
                    <a:pt x="20" y="44"/>
                    <a:pt x="20" y="44"/>
                  </a:cubicBezTo>
                  <a:cubicBezTo>
                    <a:pt x="19" y="44"/>
                    <a:pt x="19" y="44"/>
                    <a:pt x="19" y="44"/>
                  </a:cubicBezTo>
                  <a:cubicBezTo>
                    <a:pt x="19" y="44"/>
                    <a:pt x="19" y="44"/>
                    <a:pt x="19" y="44"/>
                  </a:cubicBezTo>
                  <a:cubicBezTo>
                    <a:pt x="18" y="44"/>
                    <a:pt x="18" y="44"/>
                    <a:pt x="18" y="44"/>
                  </a:cubicBezTo>
                  <a:cubicBezTo>
                    <a:pt x="18" y="45"/>
                    <a:pt x="18" y="45"/>
                    <a:pt x="18" y="45"/>
                  </a:cubicBezTo>
                  <a:cubicBezTo>
                    <a:pt x="19" y="45"/>
                    <a:pt x="19" y="45"/>
                    <a:pt x="19" y="45"/>
                  </a:cubicBezTo>
                  <a:cubicBezTo>
                    <a:pt x="18" y="45"/>
                    <a:pt x="18" y="45"/>
                    <a:pt x="18" y="45"/>
                  </a:cubicBezTo>
                  <a:cubicBezTo>
                    <a:pt x="18" y="44"/>
                    <a:pt x="18" y="44"/>
                    <a:pt x="18" y="44"/>
                  </a:cubicBezTo>
                  <a:cubicBezTo>
                    <a:pt x="16" y="45"/>
                    <a:pt x="16" y="45"/>
                    <a:pt x="16" y="45"/>
                  </a:cubicBezTo>
                  <a:cubicBezTo>
                    <a:pt x="16" y="45"/>
                    <a:pt x="16" y="45"/>
                    <a:pt x="16" y="45"/>
                  </a:cubicBezTo>
                  <a:cubicBezTo>
                    <a:pt x="14" y="45"/>
                    <a:pt x="14" y="45"/>
                    <a:pt x="14" y="45"/>
                  </a:cubicBezTo>
                  <a:cubicBezTo>
                    <a:pt x="13" y="46"/>
                    <a:pt x="13" y="46"/>
                    <a:pt x="13" y="46"/>
                  </a:cubicBezTo>
                  <a:cubicBezTo>
                    <a:pt x="12" y="47"/>
                    <a:pt x="12" y="47"/>
                    <a:pt x="12" y="47"/>
                  </a:cubicBezTo>
                  <a:cubicBezTo>
                    <a:pt x="12" y="47"/>
                    <a:pt x="12" y="47"/>
                    <a:pt x="12" y="47"/>
                  </a:cubicBezTo>
                  <a:cubicBezTo>
                    <a:pt x="13" y="47"/>
                    <a:pt x="13" y="47"/>
                    <a:pt x="13" y="47"/>
                  </a:cubicBezTo>
                  <a:cubicBezTo>
                    <a:pt x="13" y="47"/>
                    <a:pt x="13" y="47"/>
                    <a:pt x="13" y="47"/>
                  </a:cubicBezTo>
                  <a:cubicBezTo>
                    <a:pt x="13" y="47"/>
                    <a:pt x="13" y="47"/>
                    <a:pt x="13" y="47"/>
                  </a:cubicBezTo>
                  <a:cubicBezTo>
                    <a:pt x="15" y="47"/>
                    <a:pt x="15" y="47"/>
                    <a:pt x="15" y="47"/>
                  </a:cubicBezTo>
                  <a:cubicBezTo>
                    <a:pt x="14" y="47"/>
                    <a:pt x="14" y="47"/>
                    <a:pt x="14" y="47"/>
                  </a:cubicBezTo>
                  <a:cubicBezTo>
                    <a:pt x="15" y="48"/>
                    <a:pt x="15" y="48"/>
                    <a:pt x="15" y="48"/>
                  </a:cubicBezTo>
                  <a:cubicBezTo>
                    <a:pt x="14" y="48"/>
                    <a:pt x="14" y="48"/>
                    <a:pt x="14" y="48"/>
                  </a:cubicBezTo>
                  <a:cubicBezTo>
                    <a:pt x="15" y="49"/>
                    <a:pt x="15" y="49"/>
                    <a:pt x="15" y="49"/>
                  </a:cubicBezTo>
                  <a:cubicBezTo>
                    <a:pt x="15" y="49"/>
                    <a:pt x="15" y="49"/>
                    <a:pt x="15" y="49"/>
                  </a:cubicBezTo>
                  <a:cubicBezTo>
                    <a:pt x="14" y="50"/>
                    <a:pt x="14" y="50"/>
                    <a:pt x="14" y="50"/>
                  </a:cubicBezTo>
                  <a:cubicBezTo>
                    <a:pt x="13" y="51"/>
                    <a:pt x="13" y="51"/>
                    <a:pt x="13" y="51"/>
                  </a:cubicBezTo>
                  <a:cubicBezTo>
                    <a:pt x="13" y="51"/>
                    <a:pt x="13" y="51"/>
                    <a:pt x="13" y="51"/>
                  </a:cubicBezTo>
                  <a:cubicBezTo>
                    <a:pt x="12" y="51"/>
                    <a:pt x="12" y="51"/>
                    <a:pt x="12" y="51"/>
                  </a:cubicBezTo>
                  <a:cubicBezTo>
                    <a:pt x="11" y="52"/>
                    <a:pt x="11" y="52"/>
                    <a:pt x="11" y="52"/>
                  </a:cubicBezTo>
                  <a:cubicBezTo>
                    <a:pt x="11" y="52"/>
                    <a:pt x="11" y="52"/>
                    <a:pt x="11" y="52"/>
                  </a:cubicBezTo>
                  <a:cubicBezTo>
                    <a:pt x="10" y="52"/>
                    <a:pt x="10" y="52"/>
                    <a:pt x="10" y="52"/>
                  </a:cubicBezTo>
                  <a:cubicBezTo>
                    <a:pt x="10" y="52"/>
                    <a:pt x="10" y="52"/>
                    <a:pt x="10" y="52"/>
                  </a:cubicBezTo>
                  <a:cubicBezTo>
                    <a:pt x="11" y="53"/>
                    <a:pt x="11" y="53"/>
                    <a:pt x="11" y="53"/>
                  </a:cubicBezTo>
                  <a:cubicBezTo>
                    <a:pt x="10" y="53"/>
                    <a:pt x="10" y="53"/>
                    <a:pt x="10" y="53"/>
                  </a:cubicBezTo>
                  <a:cubicBezTo>
                    <a:pt x="11" y="53"/>
                    <a:pt x="11" y="53"/>
                    <a:pt x="11" y="53"/>
                  </a:cubicBezTo>
                  <a:cubicBezTo>
                    <a:pt x="11" y="54"/>
                    <a:pt x="11" y="54"/>
                    <a:pt x="11" y="54"/>
                  </a:cubicBezTo>
                  <a:cubicBezTo>
                    <a:pt x="11" y="54"/>
                    <a:pt x="11" y="54"/>
                    <a:pt x="11" y="54"/>
                  </a:cubicBezTo>
                  <a:cubicBezTo>
                    <a:pt x="12" y="54"/>
                    <a:pt x="12" y="54"/>
                    <a:pt x="12" y="54"/>
                  </a:cubicBezTo>
                  <a:cubicBezTo>
                    <a:pt x="12" y="53"/>
                    <a:pt x="12" y="53"/>
                    <a:pt x="12" y="53"/>
                  </a:cubicBezTo>
                  <a:cubicBezTo>
                    <a:pt x="14" y="53"/>
                    <a:pt x="14" y="53"/>
                    <a:pt x="14" y="53"/>
                  </a:cubicBezTo>
                  <a:cubicBezTo>
                    <a:pt x="14" y="53"/>
                    <a:pt x="14" y="53"/>
                    <a:pt x="14" y="53"/>
                  </a:cubicBezTo>
                  <a:cubicBezTo>
                    <a:pt x="15" y="54"/>
                    <a:pt x="15" y="54"/>
                    <a:pt x="15" y="54"/>
                  </a:cubicBezTo>
                  <a:cubicBezTo>
                    <a:pt x="14" y="54"/>
                    <a:pt x="14" y="54"/>
                    <a:pt x="14" y="54"/>
                  </a:cubicBezTo>
                  <a:cubicBezTo>
                    <a:pt x="14" y="54"/>
                    <a:pt x="14" y="54"/>
                    <a:pt x="14" y="54"/>
                  </a:cubicBezTo>
                  <a:cubicBezTo>
                    <a:pt x="15" y="54"/>
                    <a:pt x="15" y="54"/>
                    <a:pt x="15" y="54"/>
                  </a:cubicBezTo>
                  <a:cubicBezTo>
                    <a:pt x="15" y="54"/>
                    <a:pt x="15" y="54"/>
                    <a:pt x="15" y="54"/>
                  </a:cubicBezTo>
                  <a:cubicBezTo>
                    <a:pt x="16" y="54"/>
                    <a:pt x="16" y="54"/>
                    <a:pt x="16" y="54"/>
                  </a:cubicBezTo>
                  <a:cubicBezTo>
                    <a:pt x="16" y="55"/>
                    <a:pt x="16" y="55"/>
                    <a:pt x="16" y="55"/>
                  </a:cubicBezTo>
                  <a:cubicBezTo>
                    <a:pt x="17" y="55"/>
                    <a:pt x="17" y="55"/>
                    <a:pt x="17" y="55"/>
                  </a:cubicBezTo>
                  <a:cubicBezTo>
                    <a:pt x="18" y="55"/>
                    <a:pt x="18" y="55"/>
                    <a:pt x="18" y="55"/>
                  </a:cubicBezTo>
                  <a:cubicBezTo>
                    <a:pt x="19" y="55"/>
                    <a:pt x="19" y="55"/>
                    <a:pt x="19" y="55"/>
                  </a:cubicBezTo>
                  <a:cubicBezTo>
                    <a:pt x="19" y="54"/>
                    <a:pt x="19" y="54"/>
                    <a:pt x="19" y="54"/>
                  </a:cubicBezTo>
                  <a:cubicBezTo>
                    <a:pt x="20" y="54"/>
                    <a:pt x="20" y="54"/>
                    <a:pt x="20" y="54"/>
                  </a:cubicBezTo>
                  <a:cubicBezTo>
                    <a:pt x="21" y="54"/>
                    <a:pt x="21" y="54"/>
                    <a:pt x="21" y="54"/>
                  </a:cubicBezTo>
                  <a:cubicBezTo>
                    <a:pt x="21" y="53"/>
                    <a:pt x="21" y="53"/>
                    <a:pt x="21" y="53"/>
                  </a:cubicBezTo>
                  <a:cubicBezTo>
                    <a:pt x="20" y="54"/>
                    <a:pt x="20" y="54"/>
                    <a:pt x="20" y="54"/>
                  </a:cubicBezTo>
                  <a:cubicBezTo>
                    <a:pt x="19" y="55"/>
                    <a:pt x="19" y="55"/>
                    <a:pt x="19" y="55"/>
                  </a:cubicBezTo>
                  <a:cubicBezTo>
                    <a:pt x="19" y="56"/>
                    <a:pt x="19" y="56"/>
                    <a:pt x="19" y="56"/>
                  </a:cubicBezTo>
                  <a:cubicBezTo>
                    <a:pt x="18" y="56"/>
                    <a:pt x="18" y="56"/>
                    <a:pt x="18" y="56"/>
                  </a:cubicBezTo>
                  <a:cubicBezTo>
                    <a:pt x="18" y="57"/>
                    <a:pt x="18" y="57"/>
                    <a:pt x="18" y="57"/>
                  </a:cubicBezTo>
                  <a:cubicBezTo>
                    <a:pt x="17" y="56"/>
                    <a:pt x="17" y="56"/>
                    <a:pt x="17" y="56"/>
                  </a:cubicBezTo>
                  <a:cubicBezTo>
                    <a:pt x="15" y="56"/>
                    <a:pt x="15" y="56"/>
                    <a:pt x="15" y="56"/>
                  </a:cubicBezTo>
                  <a:cubicBezTo>
                    <a:pt x="14" y="56"/>
                    <a:pt x="14" y="56"/>
                    <a:pt x="14" y="56"/>
                  </a:cubicBezTo>
                  <a:cubicBezTo>
                    <a:pt x="14" y="57"/>
                    <a:pt x="14" y="57"/>
                    <a:pt x="14" y="57"/>
                  </a:cubicBezTo>
                  <a:cubicBezTo>
                    <a:pt x="14" y="57"/>
                    <a:pt x="14" y="57"/>
                    <a:pt x="14" y="57"/>
                  </a:cubicBezTo>
                  <a:cubicBezTo>
                    <a:pt x="13" y="57"/>
                    <a:pt x="13" y="57"/>
                    <a:pt x="13" y="57"/>
                  </a:cubicBezTo>
                  <a:cubicBezTo>
                    <a:pt x="13" y="59"/>
                    <a:pt x="13" y="59"/>
                    <a:pt x="13" y="59"/>
                  </a:cubicBezTo>
                  <a:cubicBezTo>
                    <a:pt x="12" y="59"/>
                    <a:pt x="12" y="59"/>
                    <a:pt x="12" y="59"/>
                  </a:cubicBezTo>
                  <a:cubicBezTo>
                    <a:pt x="12" y="60"/>
                    <a:pt x="12" y="60"/>
                    <a:pt x="12" y="60"/>
                  </a:cubicBezTo>
                  <a:cubicBezTo>
                    <a:pt x="11" y="60"/>
                    <a:pt x="11" y="60"/>
                    <a:pt x="11" y="60"/>
                  </a:cubicBezTo>
                  <a:cubicBezTo>
                    <a:pt x="11" y="61"/>
                    <a:pt x="11" y="61"/>
                    <a:pt x="11" y="61"/>
                  </a:cubicBezTo>
                  <a:cubicBezTo>
                    <a:pt x="10" y="61"/>
                    <a:pt x="10" y="61"/>
                    <a:pt x="10" y="61"/>
                  </a:cubicBezTo>
                  <a:cubicBezTo>
                    <a:pt x="10" y="61"/>
                    <a:pt x="10" y="61"/>
                    <a:pt x="10" y="61"/>
                  </a:cubicBezTo>
                  <a:cubicBezTo>
                    <a:pt x="9" y="62"/>
                    <a:pt x="9" y="62"/>
                    <a:pt x="9" y="62"/>
                  </a:cubicBezTo>
                  <a:cubicBezTo>
                    <a:pt x="9" y="62"/>
                    <a:pt x="9" y="62"/>
                    <a:pt x="9" y="62"/>
                  </a:cubicBezTo>
                  <a:cubicBezTo>
                    <a:pt x="8" y="62"/>
                    <a:pt x="8" y="62"/>
                    <a:pt x="8" y="62"/>
                  </a:cubicBezTo>
                  <a:cubicBezTo>
                    <a:pt x="8" y="63"/>
                    <a:pt x="8" y="63"/>
                    <a:pt x="8" y="63"/>
                  </a:cubicBezTo>
                  <a:cubicBezTo>
                    <a:pt x="9" y="63"/>
                    <a:pt x="9" y="63"/>
                    <a:pt x="9" y="63"/>
                  </a:cubicBezTo>
                  <a:cubicBezTo>
                    <a:pt x="9" y="62"/>
                    <a:pt x="9" y="62"/>
                    <a:pt x="9" y="62"/>
                  </a:cubicBezTo>
                  <a:cubicBezTo>
                    <a:pt x="10" y="62"/>
                    <a:pt x="10" y="62"/>
                    <a:pt x="10" y="62"/>
                  </a:cubicBezTo>
                  <a:lnTo>
                    <a:pt x="10"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9" name="Freeform 70"/>
            <p:cNvSpPr>
              <a:spLocks noEditPoints="1"/>
            </p:cNvSpPr>
            <p:nvPr/>
          </p:nvSpPr>
          <p:spPr bwMode="auto">
            <a:xfrm>
              <a:off x="4840863" y="2825954"/>
              <a:ext cx="383356" cy="310738"/>
            </a:xfrm>
            <a:custGeom>
              <a:avLst/>
              <a:gdLst>
                <a:gd name="T0" fmla="*/ 166 w 214"/>
                <a:gd name="T1" fmla="*/ 85 h 178"/>
                <a:gd name="T2" fmla="*/ 155 w 214"/>
                <a:gd name="T3" fmla="*/ 92 h 178"/>
                <a:gd name="T4" fmla="*/ 159 w 214"/>
                <a:gd name="T5" fmla="*/ 81 h 178"/>
                <a:gd name="T6" fmla="*/ 170 w 214"/>
                <a:gd name="T7" fmla="*/ 67 h 178"/>
                <a:gd name="T8" fmla="*/ 177 w 214"/>
                <a:gd name="T9" fmla="*/ 67 h 178"/>
                <a:gd name="T10" fmla="*/ 181 w 214"/>
                <a:gd name="T11" fmla="*/ 48 h 178"/>
                <a:gd name="T12" fmla="*/ 185 w 214"/>
                <a:gd name="T13" fmla="*/ 37 h 178"/>
                <a:gd name="T14" fmla="*/ 170 w 214"/>
                <a:gd name="T15" fmla="*/ 33 h 178"/>
                <a:gd name="T16" fmla="*/ 159 w 214"/>
                <a:gd name="T17" fmla="*/ 29 h 178"/>
                <a:gd name="T18" fmla="*/ 144 w 214"/>
                <a:gd name="T19" fmla="*/ 26 h 178"/>
                <a:gd name="T20" fmla="*/ 133 w 214"/>
                <a:gd name="T21" fmla="*/ 18 h 178"/>
                <a:gd name="T22" fmla="*/ 122 w 214"/>
                <a:gd name="T23" fmla="*/ 11 h 178"/>
                <a:gd name="T24" fmla="*/ 111 w 214"/>
                <a:gd name="T25" fmla="*/ 0 h 178"/>
                <a:gd name="T26" fmla="*/ 96 w 214"/>
                <a:gd name="T27" fmla="*/ 3 h 178"/>
                <a:gd name="T28" fmla="*/ 92 w 214"/>
                <a:gd name="T29" fmla="*/ 18 h 178"/>
                <a:gd name="T30" fmla="*/ 70 w 214"/>
                <a:gd name="T31" fmla="*/ 26 h 178"/>
                <a:gd name="T32" fmla="*/ 63 w 214"/>
                <a:gd name="T33" fmla="*/ 33 h 178"/>
                <a:gd name="T34" fmla="*/ 55 w 214"/>
                <a:gd name="T35" fmla="*/ 26 h 178"/>
                <a:gd name="T36" fmla="*/ 44 w 214"/>
                <a:gd name="T37" fmla="*/ 29 h 178"/>
                <a:gd name="T38" fmla="*/ 48 w 214"/>
                <a:gd name="T39" fmla="*/ 41 h 178"/>
                <a:gd name="T40" fmla="*/ 40 w 214"/>
                <a:gd name="T41" fmla="*/ 44 h 178"/>
                <a:gd name="T42" fmla="*/ 26 w 214"/>
                <a:gd name="T43" fmla="*/ 41 h 178"/>
                <a:gd name="T44" fmla="*/ 11 w 214"/>
                <a:gd name="T45" fmla="*/ 44 h 178"/>
                <a:gd name="T46" fmla="*/ 0 w 214"/>
                <a:gd name="T47" fmla="*/ 52 h 178"/>
                <a:gd name="T48" fmla="*/ 3 w 214"/>
                <a:gd name="T49" fmla="*/ 52 h 178"/>
                <a:gd name="T50" fmla="*/ 3 w 214"/>
                <a:gd name="T51" fmla="*/ 55 h 178"/>
                <a:gd name="T52" fmla="*/ 7 w 214"/>
                <a:gd name="T53" fmla="*/ 63 h 178"/>
                <a:gd name="T54" fmla="*/ 22 w 214"/>
                <a:gd name="T55" fmla="*/ 63 h 178"/>
                <a:gd name="T56" fmla="*/ 29 w 214"/>
                <a:gd name="T57" fmla="*/ 67 h 178"/>
                <a:gd name="T58" fmla="*/ 37 w 214"/>
                <a:gd name="T59" fmla="*/ 70 h 178"/>
                <a:gd name="T60" fmla="*/ 44 w 214"/>
                <a:gd name="T61" fmla="*/ 70 h 178"/>
                <a:gd name="T62" fmla="*/ 40 w 214"/>
                <a:gd name="T63" fmla="*/ 81 h 178"/>
                <a:gd name="T64" fmla="*/ 55 w 214"/>
                <a:gd name="T65" fmla="*/ 89 h 178"/>
                <a:gd name="T66" fmla="*/ 51 w 214"/>
                <a:gd name="T67" fmla="*/ 100 h 178"/>
                <a:gd name="T68" fmla="*/ 59 w 214"/>
                <a:gd name="T69" fmla="*/ 104 h 178"/>
                <a:gd name="T70" fmla="*/ 55 w 214"/>
                <a:gd name="T71" fmla="*/ 118 h 178"/>
                <a:gd name="T72" fmla="*/ 48 w 214"/>
                <a:gd name="T73" fmla="*/ 141 h 178"/>
                <a:gd name="T74" fmla="*/ 55 w 214"/>
                <a:gd name="T75" fmla="*/ 148 h 178"/>
                <a:gd name="T76" fmla="*/ 77 w 214"/>
                <a:gd name="T77" fmla="*/ 156 h 178"/>
                <a:gd name="T78" fmla="*/ 96 w 214"/>
                <a:gd name="T79" fmla="*/ 156 h 178"/>
                <a:gd name="T80" fmla="*/ 114 w 214"/>
                <a:gd name="T81" fmla="*/ 159 h 178"/>
                <a:gd name="T82" fmla="*/ 126 w 214"/>
                <a:gd name="T83" fmla="*/ 137 h 178"/>
                <a:gd name="T84" fmla="*/ 140 w 214"/>
                <a:gd name="T85" fmla="*/ 141 h 178"/>
                <a:gd name="T86" fmla="*/ 166 w 214"/>
                <a:gd name="T87" fmla="*/ 148 h 178"/>
                <a:gd name="T88" fmla="*/ 181 w 214"/>
                <a:gd name="T89" fmla="*/ 133 h 178"/>
                <a:gd name="T90" fmla="*/ 170 w 214"/>
                <a:gd name="T91" fmla="*/ 115 h 178"/>
                <a:gd name="T92" fmla="*/ 170 w 214"/>
                <a:gd name="T93" fmla="*/ 100 h 178"/>
                <a:gd name="T94" fmla="*/ 207 w 214"/>
                <a:gd name="T95" fmla="*/ 178 h 178"/>
                <a:gd name="T96" fmla="*/ 203 w 214"/>
                <a:gd name="T97" fmla="*/ 170 h 178"/>
                <a:gd name="T98" fmla="*/ 200 w 214"/>
                <a:gd name="T99" fmla="*/ 167 h 178"/>
                <a:gd name="T100" fmla="*/ 200 w 214"/>
                <a:gd name="T101" fmla="*/ 159 h 178"/>
                <a:gd name="T102" fmla="*/ 207 w 214"/>
                <a:gd name="T103" fmla="*/ 156 h 178"/>
                <a:gd name="T104" fmla="*/ 211 w 214"/>
                <a:gd name="T105" fmla="*/ 148 h 178"/>
                <a:gd name="T106" fmla="*/ 211 w 214"/>
                <a:gd name="T107" fmla="*/ 170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14" h="178">
                  <a:moveTo>
                    <a:pt x="174" y="96"/>
                  </a:moveTo>
                  <a:lnTo>
                    <a:pt x="174" y="92"/>
                  </a:lnTo>
                  <a:lnTo>
                    <a:pt x="170" y="92"/>
                  </a:lnTo>
                  <a:lnTo>
                    <a:pt x="170" y="89"/>
                  </a:lnTo>
                  <a:lnTo>
                    <a:pt x="166" y="85"/>
                  </a:lnTo>
                  <a:lnTo>
                    <a:pt x="163" y="85"/>
                  </a:lnTo>
                  <a:lnTo>
                    <a:pt x="159" y="89"/>
                  </a:lnTo>
                  <a:lnTo>
                    <a:pt x="163" y="92"/>
                  </a:lnTo>
                  <a:lnTo>
                    <a:pt x="159" y="92"/>
                  </a:lnTo>
                  <a:lnTo>
                    <a:pt x="155" y="92"/>
                  </a:lnTo>
                  <a:lnTo>
                    <a:pt x="155" y="89"/>
                  </a:lnTo>
                  <a:lnTo>
                    <a:pt x="155" y="89"/>
                  </a:lnTo>
                  <a:lnTo>
                    <a:pt x="159" y="89"/>
                  </a:lnTo>
                  <a:lnTo>
                    <a:pt x="159" y="85"/>
                  </a:lnTo>
                  <a:lnTo>
                    <a:pt x="159" y="81"/>
                  </a:lnTo>
                  <a:lnTo>
                    <a:pt x="163" y="74"/>
                  </a:lnTo>
                  <a:lnTo>
                    <a:pt x="166" y="74"/>
                  </a:lnTo>
                  <a:lnTo>
                    <a:pt x="170" y="70"/>
                  </a:lnTo>
                  <a:lnTo>
                    <a:pt x="170" y="70"/>
                  </a:lnTo>
                  <a:lnTo>
                    <a:pt x="170" y="67"/>
                  </a:lnTo>
                  <a:lnTo>
                    <a:pt x="166" y="67"/>
                  </a:lnTo>
                  <a:lnTo>
                    <a:pt x="170" y="63"/>
                  </a:lnTo>
                  <a:lnTo>
                    <a:pt x="174" y="63"/>
                  </a:lnTo>
                  <a:lnTo>
                    <a:pt x="174" y="67"/>
                  </a:lnTo>
                  <a:lnTo>
                    <a:pt x="177" y="67"/>
                  </a:lnTo>
                  <a:lnTo>
                    <a:pt x="181" y="63"/>
                  </a:lnTo>
                  <a:lnTo>
                    <a:pt x="181" y="59"/>
                  </a:lnTo>
                  <a:lnTo>
                    <a:pt x="177" y="59"/>
                  </a:lnTo>
                  <a:lnTo>
                    <a:pt x="177" y="55"/>
                  </a:lnTo>
                  <a:lnTo>
                    <a:pt x="181" y="48"/>
                  </a:lnTo>
                  <a:lnTo>
                    <a:pt x="181" y="48"/>
                  </a:lnTo>
                  <a:lnTo>
                    <a:pt x="181" y="44"/>
                  </a:lnTo>
                  <a:lnTo>
                    <a:pt x="185" y="41"/>
                  </a:lnTo>
                  <a:lnTo>
                    <a:pt x="188" y="37"/>
                  </a:lnTo>
                  <a:lnTo>
                    <a:pt x="185" y="37"/>
                  </a:lnTo>
                  <a:lnTo>
                    <a:pt x="181" y="37"/>
                  </a:lnTo>
                  <a:lnTo>
                    <a:pt x="177" y="33"/>
                  </a:lnTo>
                  <a:lnTo>
                    <a:pt x="174" y="37"/>
                  </a:lnTo>
                  <a:lnTo>
                    <a:pt x="170" y="33"/>
                  </a:lnTo>
                  <a:lnTo>
                    <a:pt x="170" y="33"/>
                  </a:lnTo>
                  <a:lnTo>
                    <a:pt x="166" y="37"/>
                  </a:lnTo>
                  <a:lnTo>
                    <a:pt x="163" y="33"/>
                  </a:lnTo>
                  <a:lnTo>
                    <a:pt x="163" y="29"/>
                  </a:lnTo>
                  <a:lnTo>
                    <a:pt x="159" y="29"/>
                  </a:lnTo>
                  <a:lnTo>
                    <a:pt x="159" y="29"/>
                  </a:lnTo>
                  <a:lnTo>
                    <a:pt x="155" y="29"/>
                  </a:lnTo>
                  <a:lnTo>
                    <a:pt x="151" y="26"/>
                  </a:lnTo>
                  <a:lnTo>
                    <a:pt x="148" y="26"/>
                  </a:lnTo>
                  <a:lnTo>
                    <a:pt x="148" y="26"/>
                  </a:lnTo>
                  <a:lnTo>
                    <a:pt x="144" y="26"/>
                  </a:lnTo>
                  <a:lnTo>
                    <a:pt x="140" y="26"/>
                  </a:lnTo>
                  <a:lnTo>
                    <a:pt x="137" y="22"/>
                  </a:lnTo>
                  <a:lnTo>
                    <a:pt x="137" y="18"/>
                  </a:lnTo>
                  <a:lnTo>
                    <a:pt x="133" y="18"/>
                  </a:lnTo>
                  <a:lnTo>
                    <a:pt x="133" y="18"/>
                  </a:lnTo>
                  <a:lnTo>
                    <a:pt x="129" y="18"/>
                  </a:lnTo>
                  <a:lnTo>
                    <a:pt x="126" y="18"/>
                  </a:lnTo>
                  <a:lnTo>
                    <a:pt x="126" y="15"/>
                  </a:lnTo>
                  <a:lnTo>
                    <a:pt x="126" y="15"/>
                  </a:lnTo>
                  <a:lnTo>
                    <a:pt x="122" y="11"/>
                  </a:lnTo>
                  <a:lnTo>
                    <a:pt x="122" y="11"/>
                  </a:lnTo>
                  <a:lnTo>
                    <a:pt x="114" y="7"/>
                  </a:lnTo>
                  <a:lnTo>
                    <a:pt x="114" y="7"/>
                  </a:lnTo>
                  <a:lnTo>
                    <a:pt x="111" y="3"/>
                  </a:lnTo>
                  <a:lnTo>
                    <a:pt x="111" y="0"/>
                  </a:lnTo>
                  <a:lnTo>
                    <a:pt x="111" y="0"/>
                  </a:lnTo>
                  <a:lnTo>
                    <a:pt x="107" y="0"/>
                  </a:lnTo>
                  <a:lnTo>
                    <a:pt x="103" y="0"/>
                  </a:lnTo>
                  <a:lnTo>
                    <a:pt x="100" y="0"/>
                  </a:lnTo>
                  <a:lnTo>
                    <a:pt x="96" y="3"/>
                  </a:lnTo>
                  <a:lnTo>
                    <a:pt x="96" y="3"/>
                  </a:lnTo>
                  <a:lnTo>
                    <a:pt x="96" y="7"/>
                  </a:lnTo>
                  <a:lnTo>
                    <a:pt x="96" y="15"/>
                  </a:lnTo>
                  <a:lnTo>
                    <a:pt x="92" y="18"/>
                  </a:lnTo>
                  <a:lnTo>
                    <a:pt x="92" y="18"/>
                  </a:lnTo>
                  <a:lnTo>
                    <a:pt x="85" y="22"/>
                  </a:lnTo>
                  <a:lnTo>
                    <a:pt x="81" y="22"/>
                  </a:lnTo>
                  <a:lnTo>
                    <a:pt x="81" y="22"/>
                  </a:lnTo>
                  <a:lnTo>
                    <a:pt x="74" y="22"/>
                  </a:lnTo>
                  <a:lnTo>
                    <a:pt x="70" y="26"/>
                  </a:lnTo>
                  <a:lnTo>
                    <a:pt x="74" y="29"/>
                  </a:lnTo>
                  <a:lnTo>
                    <a:pt x="77" y="29"/>
                  </a:lnTo>
                  <a:lnTo>
                    <a:pt x="74" y="33"/>
                  </a:lnTo>
                  <a:lnTo>
                    <a:pt x="66" y="33"/>
                  </a:lnTo>
                  <a:lnTo>
                    <a:pt x="63" y="33"/>
                  </a:lnTo>
                  <a:lnTo>
                    <a:pt x="59" y="29"/>
                  </a:lnTo>
                  <a:lnTo>
                    <a:pt x="55" y="33"/>
                  </a:lnTo>
                  <a:lnTo>
                    <a:pt x="55" y="29"/>
                  </a:lnTo>
                  <a:lnTo>
                    <a:pt x="51" y="29"/>
                  </a:lnTo>
                  <a:lnTo>
                    <a:pt x="55" y="26"/>
                  </a:lnTo>
                  <a:lnTo>
                    <a:pt x="51" y="26"/>
                  </a:lnTo>
                  <a:lnTo>
                    <a:pt x="48" y="26"/>
                  </a:lnTo>
                  <a:lnTo>
                    <a:pt x="44" y="26"/>
                  </a:lnTo>
                  <a:lnTo>
                    <a:pt x="44" y="26"/>
                  </a:lnTo>
                  <a:lnTo>
                    <a:pt x="44" y="29"/>
                  </a:lnTo>
                  <a:lnTo>
                    <a:pt x="44" y="29"/>
                  </a:lnTo>
                  <a:lnTo>
                    <a:pt x="48" y="33"/>
                  </a:lnTo>
                  <a:lnTo>
                    <a:pt x="48" y="37"/>
                  </a:lnTo>
                  <a:lnTo>
                    <a:pt x="48" y="37"/>
                  </a:lnTo>
                  <a:lnTo>
                    <a:pt x="48" y="41"/>
                  </a:lnTo>
                  <a:lnTo>
                    <a:pt x="48" y="41"/>
                  </a:lnTo>
                  <a:lnTo>
                    <a:pt x="51" y="44"/>
                  </a:lnTo>
                  <a:lnTo>
                    <a:pt x="44" y="44"/>
                  </a:lnTo>
                  <a:lnTo>
                    <a:pt x="40" y="44"/>
                  </a:lnTo>
                  <a:lnTo>
                    <a:pt x="40" y="44"/>
                  </a:lnTo>
                  <a:lnTo>
                    <a:pt x="37" y="44"/>
                  </a:lnTo>
                  <a:lnTo>
                    <a:pt x="37" y="44"/>
                  </a:lnTo>
                  <a:lnTo>
                    <a:pt x="33" y="48"/>
                  </a:lnTo>
                  <a:lnTo>
                    <a:pt x="26" y="41"/>
                  </a:lnTo>
                  <a:lnTo>
                    <a:pt x="26" y="41"/>
                  </a:lnTo>
                  <a:lnTo>
                    <a:pt x="22" y="41"/>
                  </a:lnTo>
                  <a:lnTo>
                    <a:pt x="18" y="44"/>
                  </a:lnTo>
                  <a:lnTo>
                    <a:pt x="14" y="44"/>
                  </a:lnTo>
                  <a:lnTo>
                    <a:pt x="14" y="44"/>
                  </a:lnTo>
                  <a:lnTo>
                    <a:pt x="11" y="44"/>
                  </a:lnTo>
                  <a:lnTo>
                    <a:pt x="11" y="44"/>
                  </a:lnTo>
                  <a:lnTo>
                    <a:pt x="7" y="44"/>
                  </a:lnTo>
                  <a:lnTo>
                    <a:pt x="3" y="44"/>
                  </a:lnTo>
                  <a:lnTo>
                    <a:pt x="0" y="48"/>
                  </a:lnTo>
                  <a:lnTo>
                    <a:pt x="0" y="52"/>
                  </a:lnTo>
                  <a:lnTo>
                    <a:pt x="3" y="48"/>
                  </a:lnTo>
                  <a:lnTo>
                    <a:pt x="7" y="52"/>
                  </a:lnTo>
                  <a:lnTo>
                    <a:pt x="7" y="52"/>
                  </a:lnTo>
                  <a:lnTo>
                    <a:pt x="3" y="52"/>
                  </a:lnTo>
                  <a:lnTo>
                    <a:pt x="3" y="52"/>
                  </a:lnTo>
                  <a:lnTo>
                    <a:pt x="3" y="52"/>
                  </a:lnTo>
                  <a:lnTo>
                    <a:pt x="3" y="52"/>
                  </a:lnTo>
                  <a:lnTo>
                    <a:pt x="7" y="52"/>
                  </a:lnTo>
                  <a:lnTo>
                    <a:pt x="7" y="55"/>
                  </a:lnTo>
                  <a:lnTo>
                    <a:pt x="3" y="55"/>
                  </a:lnTo>
                  <a:lnTo>
                    <a:pt x="3" y="55"/>
                  </a:lnTo>
                  <a:lnTo>
                    <a:pt x="3" y="55"/>
                  </a:lnTo>
                  <a:lnTo>
                    <a:pt x="3" y="55"/>
                  </a:lnTo>
                  <a:lnTo>
                    <a:pt x="7" y="59"/>
                  </a:lnTo>
                  <a:lnTo>
                    <a:pt x="7" y="63"/>
                  </a:lnTo>
                  <a:lnTo>
                    <a:pt x="11" y="59"/>
                  </a:lnTo>
                  <a:lnTo>
                    <a:pt x="11" y="59"/>
                  </a:lnTo>
                  <a:lnTo>
                    <a:pt x="14" y="59"/>
                  </a:lnTo>
                  <a:lnTo>
                    <a:pt x="18" y="63"/>
                  </a:lnTo>
                  <a:lnTo>
                    <a:pt x="22" y="63"/>
                  </a:lnTo>
                  <a:lnTo>
                    <a:pt x="22" y="63"/>
                  </a:lnTo>
                  <a:lnTo>
                    <a:pt x="26" y="67"/>
                  </a:lnTo>
                  <a:lnTo>
                    <a:pt x="29" y="63"/>
                  </a:lnTo>
                  <a:lnTo>
                    <a:pt x="29" y="63"/>
                  </a:lnTo>
                  <a:lnTo>
                    <a:pt x="29" y="67"/>
                  </a:lnTo>
                  <a:lnTo>
                    <a:pt x="29" y="67"/>
                  </a:lnTo>
                  <a:lnTo>
                    <a:pt x="33" y="67"/>
                  </a:lnTo>
                  <a:lnTo>
                    <a:pt x="33" y="67"/>
                  </a:lnTo>
                  <a:lnTo>
                    <a:pt x="33" y="70"/>
                  </a:lnTo>
                  <a:lnTo>
                    <a:pt x="37" y="70"/>
                  </a:lnTo>
                  <a:lnTo>
                    <a:pt x="37" y="70"/>
                  </a:lnTo>
                  <a:lnTo>
                    <a:pt x="40" y="70"/>
                  </a:lnTo>
                  <a:lnTo>
                    <a:pt x="44" y="70"/>
                  </a:lnTo>
                  <a:lnTo>
                    <a:pt x="44" y="74"/>
                  </a:lnTo>
                  <a:lnTo>
                    <a:pt x="44" y="70"/>
                  </a:lnTo>
                  <a:lnTo>
                    <a:pt x="40" y="70"/>
                  </a:lnTo>
                  <a:lnTo>
                    <a:pt x="37" y="74"/>
                  </a:lnTo>
                  <a:lnTo>
                    <a:pt x="40" y="74"/>
                  </a:lnTo>
                  <a:lnTo>
                    <a:pt x="40" y="78"/>
                  </a:lnTo>
                  <a:lnTo>
                    <a:pt x="40" y="81"/>
                  </a:lnTo>
                  <a:lnTo>
                    <a:pt x="40" y="81"/>
                  </a:lnTo>
                  <a:lnTo>
                    <a:pt x="40" y="81"/>
                  </a:lnTo>
                  <a:lnTo>
                    <a:pt x="48" y="85"/>
                  </a:lnTo>
                  <a:lnTo>
                    <a:pt x="51" y="89"/>
                  </a:lnTo>
                  <a:lnTo>
                    <a:pt x="55" y="89"/>
                  </a:lnTo>
                  <a:lnTo>
                    <a:pt x="55" y="92"/>
                  </a:lnTo>
                  <a:lnTo>
                    <a:pt x="55" y="92"/>
                  </a:lnTo>
                  <a:lnTo>
                    <a:pt x="55" y="96"/>
                  </a:lnTo>
                  <a:lnTo>
                    <a:pt x="55" y="96"/>
                  </a:lnTo>
                  <a:lnTo>
                    <a:pt x="51" y="100"/>
                  </a:lnTo>
                  <a:lnTo>
                    <a:pt x="55" y="100"/>
                  </a:lnTo>
                  <a:lnTo>
                    <a:pt x="59" y="104"/>
                  </a:lnTo>
                  <a:lnTo>
                    <a:pt x="63" y="111"/>
                  </a:lnTo>
                  <a:lnTo>
                    <a:pt x="59" y="107"/>
                  </a:lnTo>
                  <a:lnTo>
                    <a:pt x="59" y="104"/>
                  </a:lnTo>
                  <a:lnTo>
                    <a:pt x="55" y="104"/>
                  </a:lnTo>
                  <a:lnTo>
                    <a:pt x="55" y="104"/>
                  </a:lnTo>
                  <a:lnTo>
                    <a:pt x="51" y="111"/>
                  </a:lnTo>
                  <a:lnTo>
                    <a:pt x="51" y="118"/>
                  </a:lnTo>
                  <a:lnTo>
                    <a:pt x="55" y="118"/>
                  </a:lnTo>
                  <a:lnTo>
                    <a:pt x="51" y="118"/>
                  </a:lnTo>
                  <a:lnTo>
                    <a:pt x="51" y="130"/>
                  </a:lnTo>
                  <a:lnTo>
                    <a:pt x="48" y="141"/>
                  </a:lnTo>
                  <a:lnTo>
                    <a:pt x="44" y="141"/>
                  </a:lnTo>
                  <a:lnTo>
                    <a:pt x="48" y="141"/>
                  </a:lnTo>
                  <a:lnTo>
                    <a:pt x="48" y="144"/>
                  </a:lnTo>
                  <a:lnTo>
                    <a:pt x="51" y="144"/>
                  </a:lnTo>
                  <a:lnTo>
                    <a:pt x="51" y="148"/>
                  </a:lnTo>
                  <a:lnTo>
                    <a:pt x="51" y="148"/>
                  </a:lnTo>
                  <a:lnTo>
                    <a:pt x="55" y="148"/>
                  </a:lnTo>
                  <a:lnTo>
                    <a:pt x="63" y="152"/>
                  </a:lnTo>
                  <a:lnTo>
                    <a:pt x="66" y="156"/>
                  </a:lnTo>
                  <a:lnTo>
                    <a:pt x="70" y="152"/>
                  </a:lnTo>
                  <a:lnTo>
                    <a:pt x="74" y="156"/>
                  </a:lnTo>
                  <a:lnTo>
                    <a:pt x="77" y="156"/>
                  </a:lnTo>
                  <a:lnTo>
                    <a:pt x="77" y="156"/>
                  </a:lnTo>
                  <a:lnTo>
                    <a:pt x="81" y="156"/>
                  </a:lnTo>
                  <a:lnTo>
                    <a:pt x="89" y="156"/>
                  </a:lnTo>
                  <a:lnTo>
                    <a:pt x="92" y="156"/>
                  </a:lnTo>
                  <a:lnTo>
                    <a:pt x="96" y="156"/>
                  </a:lnTo>
                  <a:lnTo>
                    <a:pt x="100" y="156"/>
                  </a:lnTo>
                  <a:lnTo>
                    <a:pt x="107" y="156"/>
                  </a:lnTo>
                  <a:lnTo>
                    <a:pt x="114" y="159"/>
                  </a:lnTo>
                  <a:lnTo>
                    <a:pt x="118" y="159"/>
                  </a:lnTo>
                  <a:lnTo>
                    <a:pt x="114" y="159"/>
                  </a:lnTo>
                  <a:lnTo>
                    <a:pt x="114" y="156"/>
                  </a:lnTo>
                  <a:lnTo>
                    <a:pt x="114" y="148"/>
                  </a:lnTo>
                  <a:lnTo>
                    <a:pt x="118" y="148"/>
                  </a:lnTo>
                  <a:lnTo>
                    <a:pt x="122" y="144"/>
                  </a:lnTo>
                  <a:lnTo>
                    <a:pt x="126" y="137"/>
                  </a:lnTo>
                  <a:lnTo>
                    <a:pt x="129" y="137"/>
                  </a:lnTo>
                  <a:lnTo>
                    <a:pt x="129" y="141"/>
                  </a:lnTo>
                  <a:lnTo>
                    <a:pt x="133" y="141"/>
                  </a:lnTo>
                  <a:lnTo>
                    <a:pt x="137" y="141"/>
                  </a:lnTo>
                  <a:lnTo>
                    <a:pt x="140" y="141"/>
                  </a:lnTo>
                  <a:lnTo>
                    <a:pt x="144" y="141"/>
                  </a:lnTo>
                  <a:lnTo>
                    <a:pt x="144" y="141"/>
                  </a:lnTo>
                  <a:lnTo>
                    <a:pt x="155" y="144"/>
                  </a:lnTo>
                  <a:lnTo>
                    <a:pt x="159" y="148"/>
                  </a:lnTo>
                  <a:lnTo>
                    <a:pt x="166" y="148"/>
                  </a:lnTo>
                  <a:lnTo>
                    <a:pt x="166" y="144"/>
                  </a:lnTo>
                  <a:lnTo>
                    <a:pt x="166" y="144"/>
                  </a:lnTo>
                  <a:lnTo>
                    <a:pt x="170" y="141"/>
                  </a:lnTo>
                  <a:lnTo>
                    <a:pt x="181" y="133"/>
                  </a:lnTo>
                  <a:lnTo>
                    <a:pt x="181" y="133"/>
                  </a:lnTo>
                  <a:lnTo>
                    <a:pt x="181" y="130"/>
                  </a:lnTo>
                  <a:lnTo>
                    <a:pt x="181" y="126"/>
                  </a:lnTo>
                  <a:lnTo>
                    <a:pt x="177" y="126"/>
                  </a:lnTo>
                  <a:lnTo>
                    <a:pt x="174" y="122"/>
                  </a:lnTo>
                  <a:lnTo>
                    <a:pt x="170" y="115"/>
                  </a:lnTo>
                  <a:lnTo>
                    <a:pt x="166" y="111"/>
                  </a:lnTo>
                  <a:lnTo>
                    <a:pt x="170" y="111"/>
                  </a:lnTo>
                  <a:lnTo>
                    <a:pt x="174" y="107"/>
                  </a:lnTo>
                  <a:lnTo>
                    <a:pt x="174" y="104"/>
                  </a:lnTo>
                  <a:lnTo>
                    <a:pt x="170" y="100"/>
                  </a:lnTo>
                  <a:lnTo>
                    <a:pt x="170" y="96"/>
                  </a:lnTo>
                  <a:lnTo>
                    <a:pt x="174" y="96"/>
                  </a:lnTo>
                  <a:lnTo>
                    <a:pt x="174" y="96"/>
                  </a:lnTo>
                  <a:lnTo>
                    <a:pt x="174" y="96"/>
                  </a:lnTo>
                  <a:close/>
                  <a:moveTo>
                    <a:pt x="207" y="178"/>
                  </a:moveTo>
                  <a:lnTo>
                    <a:pt x="203" y="178"/>
                  </a:lnTo>
                  <a:lnTo>
                    <a:pt x="200" y="174"/>
                  </a:lnTo>
                  <a:lnTo>
                    <a:pt x="203" y="174"/>
                  </a:lnTo>
                  <a:lnTo>
                    <a:pt x="203" y="174"/>
                  </a:lnTo>
                  <a:lnTo>
                    <a:pt x="203" y="170"/>
                  </a:lnTo>
                  <a:lnTo>
                    <a:pt x="200" y="170"/>
                  </a:lnTo>
                  <a:lnTo>
                    <a:pt x="203" y="170"/>
                  </a:lnTo>
                  <a:lnTo>
                    <a:pt x="200" y="170"/>
                  </a:lnTo>
                  <a:lnTo>
                    <a:pt x="200" y="167"/>
                  </a:lnTo>
                  <a:lnTo>
                    <a:pt x="200" y="167"/>
                  </a:lnTo>
                  <a:lnTo>
                    <a:pt x="200" y="167"/>
                  </a:lnTo>
                  <a:lnTo>
                    <a:pt x="196" y="163"/>
                  </a:lnTo>
                  <a:lnTo>
                    <a:pt x="196" y="163"/>
                  </a:lnTo>
                  <a:lnTo>
                    <a:pt x="200" y="163"/>
                  </a:lnTo>
                  <a:lnTo>
                    <a:pt x="200" y="159"/>
                  </a:lnTo>
                  <a:lnTo>
                    <a:pt x="196" y="159"/>
                  </a:lnTo>
                  <a:lnTo>
                    <a:pt x="200" y="156"/>
                  </a:lnTo>
                  <a:lnTo>
                    <a:pt x="203" y="156"/>
                  </a:lnTo>
                  <a:lnTo>
                    <a:pt x="207" y="152"/>
                  </a:lnTo>
                  <a:lnTo>
                    <a:pt x="207" y="156"/>
                  </a:lnTo>
                  <a:lnTo>
                    <a:pt x="211" y="156"/>
                  </a:lnTo>
                  <a:lnTo>
                    <a:pt x="211" y="152"/>
                  </a:lnTo>
                  <a:lnTo>
                    <a:pt x="211" y="148"/>
                  </a:lnTo>
                  <a:lnTo>
                    <a:pt x="211" y="148"/>
                  </a:lnTo>
                  <a:lnTo>
                    <a:pt x="211" y="148"/>
                  </a:lnTo>
                  <a:lnTo>
                    <a:pt x="211" y="152"/>
                  </a:lnTo>
                  <a:lnTo>
                    <a:pt x="211" y="156"/>
                  </a:lnTo>
                  <a:lnTo>
                    <a:pt x="214" y="163"/>
                  </a:lnTo>
                  <a:lnTo>
                    <a:pt x="211" y="167"/>
                  </a:lnTo>
                  <a:lnTo>
                    <a:pt x="211" y="170"/>
                  </a:lnTo>
                  <a:lnTo>
                    <a:pt x="211" y="178"/>
                  </a:lnTo>
                  <a:lnTo>
                    <a:pt x="207" y="1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0" name="Freeform 71"/>
            <p:cNvSpPr/>
            <p:nvPr/>
          </p:nvSpPr>
          <p:spPr bwMode="auto">
            <a:xfrm>
              <a:off x="5363945" y="3304281"/>
              <a:ext cx="14331" cy="13966"/>
            </a:xfrm>
            <a:custGeom>
              <a:avLst/>
              <a:gdLst>
                <a:gd name="T0" fmla="*/ 0 w 8"/>
                <a:gd name="T1" fmla="*/ 0 h 8"/>
                <a:gd name="T2" fmla="*/ 0 w 8"/>
                <a:gd name="T3" fmla="*/ 4 h 8"/>
                <a:gd name="T4" fmla="*/ 4 w 8"/>
                <a:gd name="T5" fmla="*/ 8 h 8"/>
                <a:gd name="T6" fmla="*/ 8 w 8"/>
                <a:gd name="T7" fmla="*/ 4 h 8"/>
                <a:gd name="T8" fmla="*/ 8 w 8"/>
                <a:gd name="T9" fmla="*/ 4 h 8"/>
                <a:gd name="T10" fmla="*/ 0 w 8"/>
                <a:gd name="T11" fmla="*/ 0 h 8"/>
              </a:gdLst>
              <a:ahLst/>
              <a:cxnLst>
                <a:cxn ang="0">
                  <a:pos x="T0" y="T1"/>
                </a:cxn>
                <a:cxn ang="0">
                  <a:pos x="T2" y="T3"/>
                </a:cxn>
                <a:cxn ang="0">
                  <a:pos x="T4" y="T5"/>
                </a:cxn>
                <a:cxn ang="0">
                  <a:pos x="T6" y="T7"/>
                </a:cxn>
                <a:cxn ang="0">
                  <a:pos x="T8" y="T9"/>
                </a:cxn>
                <a:cxn ang="0">
                  <a:pos x="T10" y="T11"/>
                </a:cxn>
              </a:cxnLst>
              <a:rect l="0" t="0" r="r" b="b"/>
              <a:pathLst>
                <a:path w="8" h="8">
                  <a:moveTo>
                    <a:pt x="0" y="0"/>
                  </a:moveTo>
                  <a:lnTo>
                    <a:pt x="0" y="4"/>
                  </a:lnTo>
                  <a:lnTo>
                    <a:pt x="4" y="8"/>
                  </a:lnTo>
                  <a:lnTo>
                    <a:pt x="8" y="4"/>
                  </a:lnTo>
                  <a:lnTo>
                    <a:pt x="8" y="4"/>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1" name="Freeform 72"/>
            <p:cNvSpPr>
              <a:spLocks noEditPoints="1"/>
            </p:cNvSpPr>
            <p:nvPr/>
          </p:nvSpPr>
          <p:spPr bwMode="auto">
            <a:xfrm>
              <a:off x="5138230" y="2955136"/>
              <a:ext cx="338573" cy="329942"/>
            </a:xfrm>
            <a:custGeom>
              <a:avLst/>
              <a:gdLst>
                <a:gd name="T0" fmla="*/ 8 w 189"/>
                <a:gd name="T1" fmla="*/ 48 h 189"/>
                <a:gd name="T2" fmla="*/ 8 w 189"/>
                <a:gd name="T3" fmla="*/ 30 h 189"/>
                <a:gd name="T4" fmla="*/ 15 w 189"/>
                <a:gd name="T5" fmla="*/ 18 h 189"/>
                <a:gd name="T6" fmla="*/ 34 w 189"/>
                <a:gd name="T7" fmla="*/ 18 h 189"/>
                <a:gd name="T8" fmla="*/ 48 w 189"/>
                <a:gd name="T9" fmla="*/ 15 h 189"/>
                <a:gd name="T10" fmla="*/ 63 w 189"/>
                <a:gd name="T11" fmla="*/ 0 h 189"/>
                <a:gd name="T12" fmla="*/ 85 w 189"/>
                <a:gd name="T13" fmla="*/ 4 h 189"/>
                <a:gd name="T14" fmla="*/ 108 w 189"/>
                <a:gd name="T15" fmla="*/ 15 h 189"/>
                <a:gd name="T16" fmla="*/ 100 w 189"/>
                <a:gd name="T17" fmla="*/ 26 h 189"/>
                <a:gd name="T18" fmla="*/ 85 w 189"/>
                <a:gd name="T19" fmla="*/ 33 h 189"/>
                <a:gd name="T20" fmla="*/ 89 w 189"/>
                <a:gd name="T21" fmla="*/ 48 h 189"/>
                <a:gd name="T22" fmla="*/ 104 w 189"/>
                <a:gd name="T23" fmla="*/ 63 h 189"/>
                <a:gd name="T24" fmla="*/ 119 w 189"/>
                <a:gd name="T25" fmla="*/ 82 h 189"/>
                <a:gd name="T26" fmla="*/ 134 w 189"/>
                <a:gd name="T27" fmla="*/ 93 h 189"/>
                <a:gd name="T28" fmla="*/ 152 w 189"/>
                <a:gd name="T29" fmla="*/ 96 h 189"/>
                <a:gd name="T30" fmla="*/ 152 w 189"/>
                <a:gd name="T31" fmla="*/ 104 h 189"/>
                <a:gd name="T32" fmla="*/ 185 w 189"/>
                <a:gd name="T33" fmla="*/ 119 h 189"/>
                <a:gd name="T34" fmla="*/ 185 w 189"/>
                <a:gd name="T35" fmla="*/ 130 h 189"/>
                <a:gd name="T36" fmla="*/ 178 w 189"/>
                <a:gd name="T37" fmla="*/ 126 h 189"/>
                <a:gd name="T38" fmla="*/ 167 w 189"/>
                <a:gd name="T39" fmla="*/ 119 h 189"/>
                <a:gd name="T40" fmla="*/ 163 w 189"/>
                <a:gd name="T41" fmla="*/ 130 h 189"/>
                <a:gd name="T42" fmla="*/ 163 w 189"/>
                <a:gd name="T43" fmla="*/ 137 h 189"/>
                <a:gd name="T44" fmla="*/ 167 w 189"/>
                <a:gd name="T45" fmla="*/ 148 h 189"/>
                <a:gd name="T46" fmla="*/ 156 w 189"/>
                <a:gd name="T47" fmla="*/ 167 h 189"/>
                <a:gd name="T48" fmla="*/ 145 w 189"/>
                <a:gd name="T49" fmla="*/ 163 h 189"/>
                <a:gd name="T50" fmla="*/ 152 w 189"/>
                <a:gd name="T51" fmla="*/ 152 h 189"/>
                <a:gd name="T52" fmla="*/ 152 w 189"/>
                <a:gd name="T53" fmla="*/ 141 h 189"/>
                <a:gd name="T54" fmla="*/ 145 w 189"/>
                <a:gd name="T55" fmla="*/ 130 h 189"/>
                <a:gd name="T56" fmla="*/ 134 w 189"/>
                <a:gd name="T57" fmla="*/ 122 h 189"/>
                <a:gd name="T58" fmla="*/ 126 w 189"/>
                <a:gd name="T59" fmla="*/ 115 h 189"/>
                <a:gd name="T60" fmla="*/ 111 w 189"/>
                <a:gd name="T61" fmla="*/ 108 h 189"/>
                <a:gd name="T62" fmla="*/ 100 w 189"/>
                <a:gd name="T63" fmla="*/ 104 h 189"/>
                <a:gd name="T64" fmla="*/ 82 w 189"/>
                <a:gd name="T65" fmla="*/ 89 h 189"/>
                <a:gd name="T66" fmla="*/ 67 w 189"/>
                <a:gd name="T67" fmla="*/ 74 h 189"/>
                <a:gd name="T68" fmla="*/ 56 w 189"/>
                <a:gd name="T69" fmla="*/ 59 h 189"/>
                <a:gd name="T70" fmla="*/ 45 w 189"/>
                <a:gd name="T71" fmla="*/ 52 h 189"/>
                <a:gd name="T72" fmla="*/ 15 w 189"/>
                <a:gd name="T73" fmla="*/ 59 h 189"/>
                <a:gd name="T74" fmla="*/ 30 w 189"/>
                <a:gd name="T75" fmla="*/ 108 h 189"/>
                <a:gd name="T76" fmla="*/ 26 w 189"/>
                <a:gd name="T77" fmla="*/ 111 h 189"/>
                <a:gd name="T78" fmla="*/ 71 w 189"/>
                <a:gd name="T79" fmla="*/ 85 h 189"/>
                <a:gd name="T80" fmla="*/ 63 w 189"/>
                <a:gd name="T81" fmla="*/ 78 h 189"/>
                <a:gd name="T82" fmla="*/ 56 w 189"/>
                <a:gd name="T83" fmla="*/ 78 h 189"/>
                <a:gd name="T84" fmla="*/ 41 w 189"/>
                <a:gd name="T85" fmla="*/ 145 h 189"/>
                <a:gd name="T86" fmla="*/ 52 w 189"/>
                <a:gd name="T87" fmla="*/ 145 h 189"/>
                <a:gd name="T88" fmla="*/ 48 w 189"/>
                <a:gd name="T89" fmla="*/ 122 h 189"/>
                <a:gd name="T90" fmla="*/ 45 w 189"/>
                <a:gd name="T91" fmla="*/ 108 h 189"/>
                <a:gd name="T92" fmla="*/ 30 w 189"/>
                <a:gd name="T93" fmla="*/ 115 h 189"/>
                <a:gd name="T94" fmla="*/ 30 w 189"/>
                <a:gd name="T95" fmla="*/ 122 h 189"/>
                <a:gd name="T96" fmla="*/ 34 w 189"/>
                <a:gd name="T97" fmla="*/ 130 h 189"/>
                <a:gd name="T98" fmla="*/ 34 w 189"/>
                <a:gd name="T99" fmla="*/ 148 h 189"/>
                <a:gd name="T100" fmla="*/ 141 w 189"/>
                <a:gd name="T101" fmla="*/ 185 h 189"/>
                <a:gd name="T102" fmla="*/ 145 w 189"/>
                <a:gd name="T103" fmla="*/ 163 h 189"/>
                <a:gd name="T104" fmla="*/ 130 w 189"/>
                <a:gd name="T105" fmla="*/ 167 h 189"/>
                <a:gd name="T106" fmla="*/ 104 w 189"/>
                <a:gd name="T107" fmla="*/ 163 h 189"/>
                <a:gd name="T108" fmla="*/ 100 w 189"/>
                <a:gd name="T109" fmla="*/ 174 h 189"/>
                <a:gd name="T110" fmla="*/ 122 w 189"/>
                <a:gd name="T111" fmla="*/ 185 h 189"/>
                <a:gd name="T112" fmla="*/ 141 w 189"/>
                <a:gd name="T113" fmla="*/ 189 h 1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89" h="189">
                  <a:moveTo>
                    <a:pt x="15" y="59"/>
                  </a:moveTo>
                  <a:lnTo>
                    <a:pt x="15" y="56"/>
                  </a:lnTo>
                  <a:lnTo>
                    <a:pt x="15" y="52"/>
                  </a:lnTo>
                  <a:lnTo>
                    <a:pt x="11" y="52"/>
                  </a:lnTo>
                  <a:lnTo>
                    <a:pt x="8" y="48"/>
                  </a:lnTo>
                  <a:lnTo>
                    <a:pt x="4" y="41"/>
                  </a:lnTo>
                  <a:lnTo>
                    <a:pt x="0" y="37"/>
                  </a:lnTo>
                  <a:lnTo>
                    <a:pt x="4" y="37"/>
                  </a:lnTo>
                  <a:lnTo>
                    <a:pt x="8" y="33"/>
                  </a:lnTo>
                  <a:lnTo>
                    <a:pt x="8" y="30"/>
                  </a:lnTo>
                  <a:lnTo>
                    <a:pt x="4" y="26"/>
                  </a:lnTo>
                  <a:lnTo>
                    <a:pt x="4" y="22"/>
                  </a:lnTo>
                  <a:lnTo>
                    <a:pt x="8" y="22"/>
                  </a:lnTo>
                  <a:lnTo>
                    <a:pt x="11" y="22"/>
                  </a:lnTo>
                  <a:lnTo>
                    <a:pt x="15" y="18"/>
                  </a:lnTo>
                  <a:lnTo>
                    <a:pt x="22" y="22"/>
                  </a:lnTo>
                  <a:lnTo>
                    <a:pt x="26" y="11"/>
                  </a:lnTo>
                  <a:lnTo>
                    <a:pt x="30" y="15"/>
                  </a:lnTo>
                  <a:lnTo>
                    <a:pt x="30" y="18"/>
                  </a:lnTo>
                  <a:lnTo>
                    <a:pt x="34" y="18"/>
                  </a:lnTo>
                  <a:lnTo>
                    <a:pt x="37" y="22"/>
                  </a:lnTo>
                  <a:lnTo>
                    <a:pt x="41" y="18"/>
                  </a:lnTo>
                  <a:lnTo>
                    <a:pt x="41" y="15"/>
                  </a:lnTo>
                  <a:lnTo>
                    <a:pt x="48" y="15"/>
                  </a:lnTo>
                  <a:lnTo>
                    <a:pt x="48" y="15"/>
                  </a:lnTo>
                  <a:lnTo>
                    <a:pt x="52" y="18"/>
                  </a:lnTo>
                  <a:lnTo>
                    <a:pt x="52" y="11"/>
                  </a:lnTo>
                  <a:lnTo>
                    <a:pt x="60" y="11"/>
                  </a:lnTo>
                  <a:lnTo>
                    <a:pt x="60" y="4"/>
                  </a:lnTo>
                  <a:lnTo>
                    <a:pt x="63" y="0"/>
                  </a:lnTo>
                  <a:lnTo>
                    <a:pt x="67" y="4"/>
                  </a:lnTo>
                  <a:lnTo>
                    <a:pt x="74" y="0"/>
                  </a:lnTo>
                  <a:lnTo>
                    <a:pt x="78" y="0"/>
                  </a:lnTo>
                  <a:lnTo>
                    <a:pt x="85" y="0"/>
                  </a:lnTo>
                  <a:lnTo>
                    <a:pt x="85" y="4"/>
                  </a:lnTo>
                  <a:lnTo>
                    <a:pt x="93" y="7"/>
                  </a:lnTo>
                  <a:lnTo>
                    <a:pt x="104" y="7"/>
                  </a:lnTo>
                  <a:lnTo>
                    <a:pt x="108" y="7"/>
                  </a:lnTo>
                  <a:lnTo>
                    <a:pt x="111" y="11"/>
                  </a:lnTo>
                  <a:lnTo>
                    <a:pt x="108" y="15"/>
                  </a:lnTo>
                  <a:lnTo>
                    <a:pt x="108" y="18"/>
                  </a:lnTo>
                  <a:lnTo>
                    <a:pt x="104" y="22"/>
                  </a:lnTo>
                  <a:lnTo>
                    <a:pt x="108" y="26"/>
                  </a:lnTo>
                  <a:lnTo>
                    <a:pt x="104" y="26"/>
                  </a:lnTo>
                  <a:lnTo>
                    <a:pt x="100" y="26"/>
                  </a:lnTo>
                  <a:lnTo>
                    <a:pt x="97" y="30"/>
                  </a:lnTo>
                  <a:lnTo>
                    <a:pt x="93" y="30"/>
                  </a:lnTo>
                  <a:lnTo>
                    <a:pt x="93" y="30"/>
                  </a:lnTo>
                  <a:lnTo>
                    <a:pt x="89" y="30"/>
                  </a:lnTo>
                  <a:lnTo>
                    <a:pt x="85" y="33"/>
                  </a:lnTo>
                  <a:lnTo>
                    <a:pt x="89" y="37"/>
                  </a:lnTo>
                  <a:lnTo>
                    <a:pt x="89" y="41"/>
                  </a:lnTo>
                  <a:lnTo>
                    <a:pt x="89" y="41"/>
                  </a:lnTo>
                  <a:lnTo>
                    <a:pt x="85" y="44"/>
                  </a:lnTo>
                  <a:lnTo>
                    <a:pt x="89" y="48"/>
                  </a:lnTo>
                  <a:lnTo>
                    <a:pt x="89" y="52"/>
                  </a:lnTo>
                  <a:lnTo>
                    <a:pt x="89" y="52"/>
                  </a:lnTo>
                  <a:lnTo>
                    <a:pt x="97" y="56"/>
                  </a:lnTo>
                  <a:lnTo>
                    <a:pt x="100" y="59"/>
                  </a:lnTo>
                  <a:lnTo>
                    <a:pt x="104" y="63"/>
                  </a:lnTo>
                  <a:lnTo>
                    <a:pt x="115" y="70"/>
                  </a:lnTo>
                  <a:lnTo>
                    <a:pt x="115" y="74"/>
                  </a:lnTo>
                  <a:lnTo>
                    <a:pt x="115" y="74"/>
                  </a:lnTo>
                  <a:lnTo>
                    <a:pt x="115" y="78"/>
                  </a:lnTo>
                  <a:lnTo>
                    <a:pt x="119" y="82"/>
                  </a:lnTo>
                  <a:lnTo>
                    <a:pt x="122" y="82"/>
                  </a:lnTo>
                  <a:lnTo>
                    <a:pt x="122" y="85"/>
                  </a:lnTo>
                  <a:lnTo>
                    <a:pt x="130" y="89"/>
                  </a:lnTo>
                  <a:lnTo>
                    <a:pt x="130" y="93"/>
                  </a:lnTo>
                  <a:lnTo>
                    <a:pt x="134" y="93"/>
                  </a:lnTo>
                  <a:lnTo>
                    <a:pt x="137" y="93"/>
                  </a:lnTo>
                  <a:lnTo>
                    <a:pt x="141" y="93"/>
                  </a:lnTo>
                  <a:lnTo>
                    <a:pt x="145" y="93"/>
                  </a:lnTo>
                  <a:lnTo>
                    <a:pt x="148" y="93"/>
                  </a:lnTo>
                  <a:lnTo>
                    <a:pt x="152" y="96"/>
                  </a:lnTo>
                  <a:lnTo>
                    <a:pt x="152" y="96"/>
                  </a:lnTo>
                  <a:lnTo>
                    <a:pt x="148" y="100"/>
                  </a:lnTo>
                  <a:lnTo>
                    <a:pt x="148" y="100"/>
                  </a:lnTo>
                  <a:lnTo>
                    <a:pt x="148" y="104"/>
                  </a:lnTo>
                  <a:lnTo>
                    <a:pt x="152" y="104"/>
                  </a:lnTo>
                  <a:lnTo>
                    <a:pt x="159" y="104"/>
                  </a:lnTo>
                  <a:lnTo>
                    <a:pt x="171" y="111"/>
                  </a:lnTo>
                  <a:lnTo>
                    <a:pt x="174" y="115"/>
                  </a:lnTo>
                  <a:lnTo>
                    <a:pt x="178" y="119"/>
                  </a:lnTo>
                  <a:lnTo>
                    <a:pt x="185" y="119"/>
                  </a:lnTo>
                  <a:lnTo>
                    <a:pt x="185" y="122"/>
                  </a:lnTo>
                  <a:lnTo>
                    <a:pt x="189" y="122"/>
                  </a:lnTo>
                  <a:lnTo>
                    <a:pt x="189" y="126"/>
                  </a:lnTo>
                  <a:lnTo>
                    <a:pt x="185" y="130"/>
                  </a:lnTo>
                  <a:lnTo>
                    <a:pt x="185" y="130"/>
                  </a:lnTo>
                  <a:lnTo>
                    <a:pt x="185" y="130"/>
                  </a:lnTo>
                  <a:lnTo>
                    <a:pt x="185" y="133"/>
                  </a:lnTo>
                  <a:lnTo>
                    <a:pt x="182" y="130"/>
                  </a:lnTo>
                  <a:lnTo>
                    <a:pt x="182" y="130"/>
                  </a:lnTo>
                  <a:lnTo>
                    <a:pt x="178" y="126"/>
                  </a:lnTo>
                  <a:lnTo>
                    <a:pt x="178" y="122"/>
                  </a:lnTo>
                  <a:lnTo>
                    <a:pt x="178" y="122"/>
                  </a:lnTo>
                  <a:lnTo>
                    <a:pt x="174" y="122"/>
                  </a:lnTo>
                  <a:lnTo>
                    <a:pt x="171" y="122"/>
                  </a:lnTo>
                  <a:lnTo>
                    <a:pt x="167" y="119"/>
                  </a:lnTo>
                  <a:lnTo>
                    <a:pt x="167" y="119"/>
                  </a:lnTo>
                  <a:lnTo>
                    <a:pt x="163" y="122"/>
                  </a:lnTo>
                  <a:lnTo>
                    <a:pt x="163" y="126"/>
                  </a:lnTo>
                  <a:lnTo>
                    <a:pt x="163" y="126"/>
                  </a:lnTo>
                  <a:lnTo>
                    <a:pt x="163" y="130"/>
                  </a:lnTo>
                  <a:lnTo>
                    <a:pt x="159" y="130"/>
                  </a:lnTo>
                  <a:lnTo>
                    <a:pt x="159" y="133"/>
                  </a:lnTo>
                  <a:lnTo>
                    <a:pt x="159" y="133"/>
                  </a:lnTo>
                  <a:lnTo>
                    <a:pt x="159" y="137"/>
                  </a:lnTo>
                  <a:lnTo>
                    <a:pt x="163" y="137"/>
                  </a:lnTo>
                  <a:lnTo>
                    <a:pt x="167" y="141"/>
                  </a:lnTo>
                  <a:lnTo>
                    <a:pt x="167" y="141"/>
                  </a:lnTo>
                  <a:lnTo>
                    <a:pt x="167" y="145"/>
                  </a:lnTo>
                  <a:lnTo>
                    <a:pt x="167" y="148"/>
                  </a:lnTo>
                  <a:lnTo>
                    <a:pt x="167" y="148"/>
                  </a:lnTo>
                  <a:lnTo>
                    <a:pt x="163" y="148"/>
                  </a:lnTo>
                  <a:lnTo>
                    <a:pt x="163" y="152"/>
                  </a:lnTo>
                  <a:lnTo>
                    <a:pt x="163" y="159"/>
                  </a:lnTo>
                  <a:lnTo>
                    <a:pt x="156" y="163"/>
                  </a:lnTo>
                  <a:lnTo>
                    <a:pt x="156" y="167"/>
                  </a:lnTo>
                  <a:lnTo>
                    <a:pt x="156" y="167"/>
                  </a:lnTo>
                  <a:lnTo>
                    <a:pt x="148" y="167"/>
                  </a:lnTo>
                  <a:lnTo>
                    <a:pt x="145" y="167"/>
                  </a:lnTo>
                  <a:lnTo>
                    <a:pt x="145" y="163"/>
                  </a:lnTo>
                  <a:lnTo>
                    <a:pt x="145" y="163"/>
                  </a:lnTo>
                  <a:lnTo>
                    <a:pt x="148" y="159"/>
                  </a:lnTo>
                  <a:lnTo>
                    <a:pt x="152" y="159"/>
                  </a:lnTo>
                  <a:lnTo>
                    <a:pt x="152" y="156"/>
                  </a:lnTo>
                  <a:lnTo>
                    <a:pt x="152" y="152"/>
                  </a:lnTo>
                  <a:lnTo>
                    <a:pt x="152" y="152"/>
                  </a:lnTo>
                  <a:lnTo>
                    <a:pt x="152" y="152"/>
                  </a:lnTo>
                  <a:lnTo>
                    <a:pt x="156" y="152"/>
                  </a:lnTo>
                  <a:lnTo>
                    <a:pt x="156" y="148"/>
                  </a:lnTo>
                  <a:lnTo>
                    <a:pt x="152" y="145"/>
                  </a:lnTo>
                  <a:lnTo>
                    <a:pt x="152" y="141"/>
                  </a:lnTo>
                  <a:lnTo>
                    <a:pt x="148" y="137"/>
                  </a:lnTo>
                  <a:lnTo>
                    <a:pt x="148" y="133"/>
                  </a:lnTo>
                  <a:lnTo>
                    <a:pt x="148" y="130"/>
                  </a:lnTo>
                  <a:lnTo>
                    <a:pt x="145" y="126"/>
                  </a:lnTo>
                  <a:lnTo>
                    <a:pt x="145" y="130"/>
                  </a:lnTo>
                  <a:lnTo>
                    <a:pt x="137" y="126"/>
                  </a:lnTo>
                  <a:lnTo>
                    <a:pt x="137" y="126"/>
                  </a:lnTo>
                  <a:lnTo>
                    <a:pt x="134" y="126"/>
                  </a:lnTo>
                  <a:lnTo>
                    <a:pt x="134" y="122"/>
                  </a:lnTo>
                  <a:lnTo>
                    <a:pt x="134" y="122"/>
                  </a:lnTo>
                  <a:lnTo>
                    <a:pt x="134" y="119"/>
                  </a:lnTo>
                  <a:lnTo>
                    <a:pt x="130" y="119"/>
                  </a:lnTo>
                  <a:lnTo>
                    <a:pt x="130" y="119"/>
                  </a:lnTo>
                  <a:lnTo>
                    <a:pt x="126" y="119"/>
                  </a:lnTo>
                  <a:lnTo>
                    <a:pt x="126" y="115"/>
                  </a:lnTo>
                  <a:lnTo>
                    <a:pt x="122" y="115"/>
                  </a:lnTo>
                  <a:lnTo>
                    <a:pt x="122" y="115"/>
                  </a:lnTo>
                  <a:lnTo>
                    <a:pt x="119" y="115"/>
                  </a:lnTo>
                  <a:lnTo>
                    <a:pt x="115" y="108"/>
                  </a:lnTo>
                  <a:lnTo>
                    <a:pt x="111" y="108"/>
                  </a:lnTo>
                  <a:lnTo>
                    <a:pt x="108" y="108"/>
                  </a:lnTo>
                  <a:lnTo>
                    <a:pt x="108" y="108"/>
                  </a:lnTo>
                  <a:lnTo>
                    <a:pt x="104" y="108"/>
                  </a:lnTo>
                  <a:lnTo>
                    <a:pt x="104" y="104"/>
                  </a:lnTo>
                  <a:lnTo>
                    <a:pt x="100" y="104"/>
                  </a:lnTo>
                  <a:lnTo>
                    <a:pt x="97" y="104"/>
                  </a:lnTo>
                  <a:lnTo>
                    <a:pt x="93" y="100"/>
                  </a:lnTo>
                  <a:lnTo>
                    <a:pt x="85" y="93"/>
                  </a:lnTo>
                  <a:lnTo>
                    <a:pt x="82" y="89"/>
                  </a:lnTo>
                  <a:lnTo>
                    <a:pt x="82" y="89"/>
                  </a:lnTo>
                  <a:lnTo>
                    <a:pt x="78" y="85"/>
                  </a:lnTo>
                  <a:lnTo>
                    <a:pt x="74" y="85"/>
                  </a:lnTo>
                  <a:lnTo>
                    <a:pt x="74" y="82"/>
                  </a:lnTo>
                  <a:lnTo>
                    <a:pt x="71" y="78"/>
                  </a:lnTo>
                  <a:lnTo>
                    <a:pt x="67" y="74"/>
                  </a:lnTo>
                  <a:lnTo>
                    <a:pt x="63" y="74"/>
                  </a:lnTo>
                  <a:lnTo>
                    <a:pt x="63" y="70"/>
                  </a:lnTo>
                  <a:lnTo>
                    <a:pt x="60" y="67"/>
                  </a:lnTo>
                  <a:lnTo>
                    <a:pt x="60" y="67"/>
                  </a:lnTo>
                  <a:lnTo>
                    <a:pt x="56" y="59"/>
                  </a:lnTo>
                  <a:lnTo>
                    <a:pt x="56" y="59"/>
                  </a:lnTo>
                  <a:lnTo>
                    <a:pt x="56" y="56"/>
                  </a:lnTo>
                  <a:lnTo>
                    <a:pt x="52" y="56"/>
                  </a:lnTo>
                  <a:lnTo>
                    <a:pt x="48" y="52"/>
                  </a:lnTo>
                  <a:lnTo>
                    <a:pt x="45" y="52"/>
                  </a:lnTo>
                  <a:lnTo>
                    <a:pt x="34" y="48"/>
                  </a:lnTo>
                  <a:lnTo>
                    <a:pt x="26" y="52"/>
                  </a:lnTo>
                  <a:lnTo>
                    <a:pt x="26" y="56"/>
                  </a:lnTo>
                  <a:lnTo>
                    <a:pt x="22" y="59"/>
                  </a:lnTo>
                  <a:lnTo>
                    <a:pt x="15" y="59"/>
                  </a:lnTo>
                  <a:lnTo>
                    <a:pt x="15" y="59"/>
                  </a:lnTo>
                  <a:close/>
                  <a:moveTo>
                    <a:pt x="26" y="111"/>
                  </a:moveTo>
                  <a:lnTo>
                    <a:pt x="30" y="111"/>
                  </a:lnTo>
                  <a:lnTo>
                    <a:pt x="30" y="108"/>
                  </a:lnTo>
                  <a:lnTo>
                    <a:pt x="30" y="108"/>
                  </a:lnTo>
                  <a:lnTo>
                    <a:pt x="30" y="108"/>
                  </a:lnTo>
                  <a:lnTo>
                    <a:pt x="30" y="108"/>
                  </a:lnTo>
                  <a:lnTo>
                    <a:pt x="26" y="108"/>
                  </a:lnTo>
                  <a:lnTo>
                    <a:pt x="26" y="111"/>
                  </a:lnTo>
                  <a:lnTo>
                    <a:pt x="26" y="111"/>
                  </a:lnTo>
                  <a:close/>
                  <a:moveTo>
                    <a:pt x="71" y="85"/>
                  </a:moveTo>
                  <a:lnTo>
                    <a:pt x="71" y="85"/>
                  </a:lnTo>
                  <a:lnTo>
                    <a:pt x="71" y="85"/>
                  </a:lnTo>
                  <a:lnTo>
                    <a:pt x="71" y="85"/>
                  </a:lnTo>
                  <a:lnTo>
                    <a:pt x="71" y="85"/>
                  </a:lnTo>
                  <a:close/>
                  <a:moveTo>
                    <a:pt x="56" y="78"/>
                  </a:moveTo>
                  <a:lnTo>
                    <a:pt x="56" y="78"/>
                  </a:lnTo>
                  <a:lnTo>
                    <a:pt x="56" y="78"/>
                  </a:lnTo>
                  <a:lnTo>
                    <a:pt x="60" y="78"/>
                  </a:lnTo>
                  <a:lnTo>
                    <a:pt x="63" y="78"/>
                  </a:lnTo>
                  <a:lnTo>
                    <a:pt x="63" y="78"/>
                  </a:lnTo>
                  <a:lnTo>
                    <a:pt x="60" y="74"/>
                  </a:lnTo>
                  <a:lnTo>
                    <a:pt x="60" y="78"/>
                  </a:lnTo>
                  <a:lnTo>
                    <a:pt x="56" y="78"/>
                  </a:lnTo>
                  <a:lnTo>
                    <a:pt x="56" y="78"/>
                  </a:lnTo>
                  <a:close/>
                  <a:moveTo>
                    <a:pt x="37" y="152"/>
                  </a:moveTo>
                  <a:lnTo>
                    <a:pt x="37" y="148"/>
                  </a:lnTo>
                  <a:lnTo>
                    <a:pt x="37" y="152"/>
                  </a:lnTo>
                  <a:lnTo>
                    <a:pt x="41" y="148"/>
                  </a:lnTo>
                  <a:lnTo>
                    <a:pt x="41" y="145"/>
                  </a:lnTo>
                  <a:lnTo>
                    <a:pt x="41" y="145"/>
                  </a:lnTo>
                  <a:lnTo>
                    <a:pt x="45" y="145"/>
                  </a:lnTo>
                  <a:lnTo>
                    <a:pt x="48" y="145"/>
                  </a:lnTo>
                  <a:lnTo>
                    <a:pt x="48" y="145"/>
                  </a:lnTo>
                  <a:lnTo>
                    <a:pt x="52" y="145"/>
                  </a:lnTo>
                  <a:lnTo>
                    <a:pt x="52" y="137"/>
                  </a:lnTo>
                  <a:lnTo>
                    <a:pt x="52" y="137"/>
                  </a:lnTo>
                  <a:lnTo>
                    <a:pt x="48" y="130"/>
                  </a:lnTo>
                  <a:lnTo>
                    <a:pt x="52" y="126"/>
                  </a:lnTo>
                  <a:lnTo>
                    <a:pt x="48" y="122"/>
                  </a:lnTo>
                  <a:lnTo>
                    <a:pt x="52" y="119"/>
                  </a:lnTo>
                  <a:lnTo>
                    <a:pt x="52" y="119"/>
                  </a:lnTo>
                  <a:lnTo>
                    <a:pt x="52" y="115"/>
                  </a:lnTo>
                  <a:lnTo>
                    <a:pt x="48" y="111"/>
                  </a:lnTo>
                  <a:lnTo>
                    <a:pt x="45" y="108"/>
                  </a:lnTo>
                  <a:lnTo>
                    <a:pt x="45" y="108"/>
                  </a:lnTo>
                  <a:lnTo>
                    <a:pt x="41" y="108"/>
                  </a:lnTo>
                  <a:lnTo>
                    <a:pt x="41" y="108"/>
                  </a:lnTo>
                  <a:lnTo>
                    <a:pt x="34" y="115"/>
                  </a:lnTo>
                  <a:lnTo>
                    <a:pt x="30" y="115"/>
                  </a:lnTo>
                  <a:lnTo>
                    <a:pt x="26" y="111"/>
                  </a:lnTo>
                  <a:lnTo>
                    <a:pt x="26" y="115"/>
                  </a:lnTo>
                  <a:lnTo>
                    <a:pt x="26" y="119"/>
                  </a:lnTo>
                  <a:lnTo>
                    <a:pt x="30" y="119"/>
                  </a:lnTo>
                  <a:lnTo>
                    <a:pt x="30" y="122"/>
                  </a:lnTo>
                  <a:lnTo>
                    <a:pt x="34" y="122"/>
                  </a:lnTo>
                  <a:lnTo>
                    <a:pt x="34" y="126"/>
                  </a:lnTo>
                  <a:lnTo>
                    <a:pt x="30" y="130"/>
                  </a:lnTo>
                  <a:lnTo>
                    <a:pt x="30" y="130"/>
                  </a:lnTo>
                  <a:lnTo>
                    <a:pt x="34" y="130"/>
                  </a:lnTo>
                  <a:lnTo>
                    <a:pt x="34" y="133"/>
                  </a:lnTo>
                  <a:lnTo>
                    <a:pt x="34" y="133"/>
                  </a:lnTo>
                  <a:lnTo>
                    <a:pt x="30" y="141"/>
                  </a:lnTo>
                  <a:lnTo>
                    <a:pt x="30" y="141"/>
                  </a:lnTo>
                  <a:lnTo>
                    <a:pt x="34" y="148"/>
                  </a:lnTo>
                  <a:lnTo>
                    <a:pt x="37" y="152"/>
                  </a:lnTo>
                  <a:lnTo>
                    <a:pt x="37" y="152"/>
                  </a:lnTo>
                  <a:close/>
                  <a:moveTo>
                    <a:pt x="141" y="189"/>
                  </a:moveTo>
                  <a:lnTo>
                    <a:pt x="141" y="185"/>
                  </a:lnTo>
                  <a:lnTo>
                    <a:pt x="141" y="185"/>
                  </a:lnTo>
                  <a:lnTo>
                    <a:pt x="141" y="182"/>
                  </a:lnTo>
                  <a:lnTo>
                    <a:pt x="137" y="178"/>
                  </a:lnTo>
                  <a:lnTo>
                    <a:pt x="141" y="171"/>
                  </a:lnTo>
                  <a:lnTo>
                    <a:pt x="145" y="167"/>
                  </a:lnTo>
                  <a:lnTo>
                    <a:pt x="145" y="163"/>
                  </a:lnTo>
                  <a:lnTo>
                    <a:pt x="141" y="159"/>
                  </a:lnTo>
                  <a:lnTo>
                    <a:pt x="137" y="163"/>
                  </a:lnTo>
                  <a:lnTo>
                    <a:pt x="137" y="163"/>
                  </a:lnTo>
                  <a:lnTo>
                    <a:pt x="134" y="163"/>
                  </a:lnTo>
                  <a:lnTo>
                    <a:pt x="130" y="167"/>
                  </a:lnTo>
                  <a:lnTo>
                    <a:pt x="122" y="167"/>
                  </a:lnTo>
                  <a:lnTo>
                    <a:pt x="115" y="167"/>
                  </a:lnTo>
                  <a:lnTo>
                    <a:pt x="111" y="167"/>
                  </a:lnTo>
                  <a:lnTo>
                    <a:pt x="108" y="163"/>
                  </a:lnTo>
                  <a:lnTo>
                    <a:pt x="104" y="163"/>
                  </a:lnTo>
                  <a:lnTo>
                    <a:pt x="104" y="167"/>
                  </a:lnTo>
                  <a:lnTo>
                    <a:pt x="100" y="163"/>
                  </a:lnTo>
                  <a:lnTo>
                    <a:pt x="97" y="167"/>
                  </a:lnTo>
                  <a:lnTo>
                    <a:pt x="97" y="171"/>
                  </a:lnTo>
                  <a:lnTo>
                    <a:pt x="100" y="174"/>
                  </a:lnTo>
                  <a:lnTo>
                    <a:pt x="104" y="174"/>
                  </a:lnTo>
                  <a:lnTo>
                    <a:pt x="111" y="178"/>
                  </a:lnTo>
                  <a:lnTo>
                    <a:pt x="111" y="178"/>
                  </a:lnTo>
                  <a:lnTo>
                    <a:pt x="115" y="182"/>
                  </a:lnTo>
                  <a:lnTo>
                    <a:pt x="122" y="185"/>
                  </a:lnTo>
                  <a:lnTo>
                    <a:pt x="126" y="182"/>
                  </a:lnTo>
                  <a:lnTo>
                    <a:pt x="130" y="185"/>
                  </a:lnTo>
                  <a:lnTo>
                    <a:pt x="130" y="185"/>
                  </a:lnTo>
                  <a:lnTo>
                    <a:pt x="137" y="189"/>
                  </a:lnTo>
                  <a:lnTo>
                    <a:pt x="141" y="1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2" name="Freeform 73"/>
            <p:cNvSpPr>
              <a:spLocks noEditPoints="1"/>
            </p:cNvSpPr>
            <p:nvPr/>
          </p:nvSpPr>
          <p:spPr bwMode="auto">
            <a:xfrm>
              <a:off x="4713671" y="3058134"/>
              <a:ext cx="365443" cy="246147"/>
            </a:xfrm>
            <a:custGeom>
              <a:avLst/>
              <a:gdLst>
                <a:gd name="T0" fmla="*/ 32 w 55"/>
                <a:gd name="T1" fmla="*/ 3 h 38"/>
                <a:gd name="T2" fmla="*/ 33 w 55"/>
                <a:gd name="T3" fmla="*/ 4 h 38"/>
                <a:gd name="T4" fmla="*/ 37 w 55"/>
                <a:gd name="T5" fmla="*/ 6 h 38"/>
                <a:gd name="T6" fmla="*/ 40 w 55"/>
                <a:gd name="T7" fmla="*/ 6 h 38"/>
                <a:gd name="T8" fmla="*/ 43 w 55"/>
                <a:gd name="T9" fmla="*/ 6 h 38"/>
                <a:gd name="T10" fmla="*/ 46 w 55"/>
                <a:gd name="T11" fmla="*/ 6 h 38"/>
                <a:gd name="T12" fmla="*/ 51 w 55"/>
                <a:gd name="T13" fmla="*/ 7 h 38"/>
                <a:gd name="T14" fmla="*/ 50 w 55"/>
                <a:gd name="T15" fmla="*/ 9 h 38"/>
                <a:gd name="T16" fmla="*/ 48 w 55"/>
                <a:gd name="T17" fmla="*/ 12 h 38"/>
                <a:gd name="T18" fmla="*/ 44 w 55"/>
                <a:gd name="T19" fmla="*/ 13 h 38"/>
                <a:gd name="T20" fmla="*/ 42 w 55"/>
                <a:gd name="T21" fmla="*/ 15 h 38"/>
                <a:gd name="T22" fmla="*/ 41 w 55"/>
                <a:gd name="T23" fmla="*/ 16 h 38"/>
                <a:gd name="T24" fmla="*/ 40 w 55"/>
                <a:gd name="T25" fmla="*/ 18 h 38"/>
                <a:gd name="T26" fmla="*/ 37 w 55"/>
                <a:gd name="T27" fmla="*/ 21 h 38"/>
                <a:gd name="T28" fmla="*/ 38 w 55"/>
                <a:gd name="T29" fmla="*/ 24 h 38"/>
                <a:gd name="T30" fmla="*/ 37 w 55"/>
                <a:gd name="T31" fmla="*/ 26 h 38"/>
                <a:gd name="T32" fmla="*/ 35 w 55"/>
                <a:gd name="T33" fmla="*/ 30 h 38"/>
                <a:gd name="T34" fmla="*/ 34 w 55"/>
                <a:gd name="T35" fmla="*/ 31 h 38"/>
                <a:gd name="T36" fmla="*/ 30 w 55"/>
                <a:gd name="T37" fmla="*/ 34 h 38"/>
                <a:gd name="T38" fmla="*/ 28 w 55"/>
                <a:gd name="T39" fmla="*/ 34 h 38"/>
                <a:gd name="T40" fmla="*/ 26 w 55"/>
                <a:gd name="T41" fmla="*/ 34 h 38"/>
                <a:gd name="T42" fmla="*/ 22 w 55"/>
                <a:gd name="T43" fmla="*/ 34 h 38"/>
                <a:gd name="T44" fmla="*/ 19 w 55"/>
                <a:gd name="T45" fmla="*/ 36 h 38"/>
                <a:gd name="T46" fmla="*/ 16 w 55"/>
                <a:gd name="T47" fmla="*/ 37 h 38"/>
                <a:gd name="T48" fmla="*/ 12 w 55"/>
                <a:gd name="T49" fmla="*/ 36 h 38"/>
                <a:gd name="T50" fmla="*/ 10 w 55"/>
                <a:gd name="T51" fmla="*/ 32 h 38"/>
                <a:gd name="T52" fmla="*/ 8 w 55"/>
                <a:gd name="T53" fmla="*/ 31 h 38"/>
                <a:gd name="T54" fmla="*/ 9 w 55"/>
                <a:gd name="T55" fmla="*/ 28 h 38"/>
                <a:gd name="T56" fmla="*/ 8 w 55"/>
                <a:gd name="T57" fmla="*/ 26 h 38"/>
                <a:gd name="T58" fmla="*/ 8 w 55"/>
                <a:gd name="T59" fmla="*/ 22 h 38"/>
                <a:gd name="T60" fmla="*/ 9 w 55"/>
                <a:gd name="T61" fmla="*/ 20 h 38"/>
                <a:gd name="T62" fmla="*/ 10 w 55"/>
                <a:gd name="T63" fmla="*/ 17 h 38"/>
                <a:gd name="T64" fmla="*/ 12 w 55"/>
                <a:gd name="T65" fmla="*/ 12 h 38"/>
                <a:gd name="T66" fmla="*/ 12 w 55"/>
                <a:gd name="T67" fmla="*/ 10 h 38"/>
                <a:gd name="T68" fmla="*/ 9 w 55"/>
                <a:gd name="T69" fmla="*/ 10 h 38"/>
                <a:gd name="T70" fmla="*/ 4 w 55"/>
                <a:gd name="T71" fmla="*/ 9 h 38"/>
                <a:gd name="T72" fmla="*/ 2 w 55"/>
                <a:gd name="T73" fmla="*/ 9 h 38"/>
                <a:gd name="T74" fmla="*/ 2 w 55"/>
                <a:gd name="T75" fmla="*/ 7 h 38"/>
                <a:gd name="T76" fmla="*/ 2 w 55"/>
                <a:gd name="T77" fmla="*/ 6 h 38"/>
                <a:gd name="T78" fmla="*/ 2 w 55"/>
                <a:gd name="T79" fmla="*/ 5 h 38"/>
                <a:gd name="T80" fmla="*/ 1 w 55"/>
                <a:gd name="T81" fmla="*/ 5 h 38"/>
                <a:gd name="T82" fmla="*/ 2 w 55"/>
                <a:gd name="T83" fmla="*/ 2 h 38"/>
                <a:gd name="T84" fmla="*/ 5 w 55"/>
                <a:gd name="T85" fmla="*/ 2 h 38"/>
                <a:gd name="T86" fmla="*/ 6 w 55"/>
                <a:gd name="T87" fmla="*/ 0 h 38"/>
                <a:gd name="T88" fmla="*/ 8 w 55"/>
                <a:gd name="T89" fmla="*/ 0 h 38"/>
                <a:gd name="T90" fmla="*/ 11 w 55"/>
                <a:gd name="T91" fmla="*/ 1 h 38"/>
                <a:gd name="T92" fmla="*/ 14 w 55"/>
                <a:gd name="T93" fmla="*/ 1 h 38"/>
                <a:gd name="T94" fmla="*/ 19 w 55"/>
                <a:gd name="T95" fmla="*/ 2 h 38"/>
                <a:gd name="T96" fmla="*/ 24 w 55"/>
                <a:gd name="T97" fmla="*/ 2 h 38"/>
                <a:gd name="T98" fmla="*/ 27 w 55"/>
                <a:gd name="T99" fmla="*/ 2 h 38"/>
                <a:gd name="T100" fmla="*/ 30 w 55"/>
                <a:gd name="T101" fmla="*/ 2 h 38"/>
                <a:gd name="T102" fmla="*/ 53 w 55"/>
                <a:gd name="T103" fmla="*/ 20 h 38"/>
                <a:gd name="T104" fmla="*/ 55 w 55"/>
                <a:gd name="T105" fmla="*/ 20 h 38"/>
                <a:gd name="T106" fmla="*/ 53 w 55"/>
                <a:gd name="T107" fmla="*/ 20 h 38"/>
                <a:gd name="T108" fmla="*/ 52 w 55"/>
                <a:gd name="T109" fmla="*/ 20 h 38"/>
                <a:gd name="T110" fmla="*/ 49 w 55"/>
                <a:gd name="T111" fmla="*/ 21 h 38"/>
                <a:gd name="T112" fmla="*/ 50 w 55"/>
                <a:gd name="T113" fmla="*/ 22 h 38"/>
                <a:gd name="T114" fmla="*/ 46 w 55"/>
                <a:gd name="T115" fmla="*/ 24 h 38"/>
                <a:gd name="T116" fmla="*/ 44 w 55"/>
                <a:gd name="T117" fmla="*/ 24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5" h="38">
                  <a:moveTo>
                    <a:pt x="31" y="2"/>
                  </a:moveTo>
                  <a:cubicBezTo>
                    <a:pt x="32" y="2"/>
                    <a:pt x="32" y="2"/>
                    <a:pt x="32" y="2"/>
                  </a:cubicBezTo>
                  <a:cubicBezTo>
                    <a:pt x="32" y="3"/>
                    <a:pt x="32" y="3"/>
                    <a:pt x="32" y="3"/>
                  </a:cubicBezTo>
                  <a:cubicBezTo>
                    <a:pt x="33" y="3"/>
                    <a:pt x="33" y="3"/>
                    <a:pt x="33" y="3"/>
                  </a:cubicBezTo>
                  <a:cubicBezTo>
                    <a:pt x="33" y="4"/>
                    <a:pt x="33" y="4"/>
                    <a:pt x="33" y="4"/>
                  </a:cubicBezTo>
                  <a:cubicBezTo>
                    <a:pt x="33" y="4"/>
                    <a:pt x="33" y="4"/>
                    <a:pt x="33" y="4"/>
                  </a:cubicBezTo>
                  <a:cubicBezTo>
                    <a:pt x="34" y="4"/>
                    <a:pt x="34" y="4"/>
                    <a:pt x="34" y="4"/>
                  </a:cubicBezTo>
                  <a:cubicBezTo>
                    <a:pt x="36" y="5"/>
                    <a:pt x="36" y="5"/>
                    <a:pt x="36" y="5"/>
                  </a:cubicBezTo>
                  <a:cubicBezTo>
                    <a:pt x="37" y="6"/>
                    <a:pt x="37" y="6"/>
                    <a:pt x="37" y="6"/>
                  </a:cubicBezTo>
                  <a:cubicBezTo>
                    <a:pt x="38" y="5"/>
                    <a:pt x="38" y="5"/>
                    <a:pt x="38" y="5"/>
                  </a:cubicBezTo>
                  <a:cubicBezTo>
                    <a:pt x="39" y="6"/>
                    <a:pt x="39" y="6"/>
                    <a:pt x="39" y="6"/>
                  </a:cubicBezTo>
                  <a:cubicBezTo>
                    <a:pt x="40" y="6"/>
                    <a:pt x="40" y="6"/>
                    <a:pt x="40" y="6"/>
                  </a:cubicBezTo>
                  <a:cubicBezTo>
                    <a:pt x="40" y="6"/>
                    <a:pt x="40" y="6"/>
                    <a:pt x="40" y="6"/>
                  </a:cubicBezTo>
                  <a:cubicBezTo>
                    <a:pt x="41" y="6"/>
                    <a:pt x="41" y="6"/>
                    <a:pt x="41" y="6"/>
                  </a:cubicBezTo>
                  <a:cubicBezTo>
                    <a:pt x="43" y="6"/>
                    <a:pt x="43" y="6"/>
                    <a:pt x="43" y="6"/>
                  </a:cubicBezTo>
                  <a:cubicBezTo>
                    <a:pt x="44" y="6"/>
                    <a:pt x="44" y="6"/>
                    <a:pt x="44" y="6"/>
                  </a:cubicBezTo>
                  <a:cubicBezTo>
                    <a:pt x="45" y="6"/>
                    <a:pt x="45" y="6"/>
                    <a:pt x="45" y="6"/>
                  </a:cubicBezTo>
                  <a:cubicBezTo>
                    <a:pt x="46" y="6"/>
                    <a:pt x="46" y="6"/>
                    <a:pt x="46" y="6"/>
                  </a:cubicBezTo>
                  <a:cubicBezTo>
                    <a:pt x="48" y="6"/>
                    <a:pt x="48" y="6"/>
                    <a:pt x="48" y="6"/>
                  </a:cubicBezTo>
                  <a:cubicBezTo>
                    <a:pt x="50" y="7"/>
                    <a:pt x="50" y="7"/>
                    <a:pt x="50" y="7"/>
                  </a:cubicBezTo>
                  <a:cubicBezTo>
                    <a:pt x="51" y="7"/>
                    <a:pt x="51" y="7"/>
                    <a:pt x="51" y="7"/>
                  </a:cubicBezTo>
                  <a:cubicBezTo>
                    <a:pt x="51" y="8"/>
                    <a:pt x="51" y="8"/>
                    <a:pt x="51" y="8"/>
                  </a:cubicBezTo>
                  <a:cubicBezTo>
                    <a:pt x="50" y="8"/>
                    <a:pt x="50" y="8"/>
                    <a:pt x="50" y="8"/>
                  </a:cubicBezTo>
                  <a:cubicBezTo>
                    <a:pt x="50" y="9"/>
                    <a:pt x="50" y="9"/>
                    <a:pt x="50" y="9"/>
                  </a:cubicBezTo>
                  <a:cubicBezTo>
                    <a:pt x="50" y="10"/>
                    <a:pt x="50" y="10"/>
                    <a:pt x="50" y="10"/>
                  </a:cubicBezTo>
                  <a:cubicBezTo>
                    <a:pt x="50" y="11"/>
                    <a:pt x="50" y="11"/>
                    <a:pt x="50" y="11"/>
                  </a:cubicBezTo>
                  <a:cubicBezTo>
                    <a:pt x="48" y="12"/>
                    <a:pt x="48" y="12"/>
                    <a:pt x="48" y="12"/>
                  </a:cubicBezTo>
                  <a:cubicBezTo>
                    <a:pt x="48" y="12"/>
                    <a:pt x="47" y="13"/>
                    <a:pt x="47" y="13"/>
                  </a:cubicBezTo>
                  <a:cubicBezTo>
                    <a:pt x="47" y="13"/>
                    <a:pt x="46" y="13"/>
                    <a:pt x="46" y="13"/>
                  </a:cubicBezTo>
                  <a:cubicBezTo>
                    <a:pt x="44" y="13"/>
                    <a:pt x="44" y="13"/>
                    <a:pt x="44" y="13"/>
                  </a:cubicBezTo>
                  <a:cubicBezTo>
                    <a:pt x="43" y="14"/>
                    <a:pt x="43" y="14"/>
                    <a:pt x="43" y="14"/>
                  </a:cubicBezTo>
                  <a:cubicBezTo>
                    <a:pt x="42" y="15"/>
                    <a:pt x="42" y="15"/>
                    <a:pt x="42" y="15"/>
                  </a:cubicBezTo>
                  <a:cubicBezTo>
                    <a:pt x="42" y="15"/>
                    <a:pt x="42" y="15"/>
                    <a:pt x="42" y="15"/>
                  </a:cubicBezTo>
                  <a:cubicBezTo>
                    <a:pt x="42" y="16"/>
                    <a:pt x="42" y="16"/>
                    <a:pt x="42" y="16"/>
                  </a:cubicBezTo>
                  <a:cubicBezTo>
                    <a:pt x="42" y="16"/>
                    <a:pt x="42" y="16"/>
                    <a:pt x="42" y="16"/>
                  </a:cubicBezTo>
                  <a:cubicBezTo>
                    <a:pt x="41" y="16"/>
                    <a:pt x="41" y="16"/>
                    <a:pt x="41" y="16"/>
                  </a:cubicBezTo>
                  <a:cubicBezTo>
                    <a:pt x="42" y="16"/>
                    <a:pt x="42" y="16"/>
                    <a:pt x="42" y="16"/>
                  </a:cubicBezTo>
                  <a:cubicBezTo>
                    <a:pt x="41" y="16"/>
                    <a:pt x="41" y="16"/>
                    <a:pt x="41" y="16"/>
                  </a:cubicBezTo>
                  <a:cubicBezTo>
                    <a:pt x="40" y="18"/>
                    <a:pt x="40" y="18"/>
                    <a:pt x="40" y="18"/>
                  </a:cubicBezTo>
                  <a:cubicBezTo>
                    <a:pt x="39" y="18"/>
                    <a:pt x="39" y="18"/>
                    <a:pt x="39" y="18"/>
                  </a:cubicBezTo>
                  <a:cubicBezTo>
                    <a:pt x="37" y="21"/>
                    <a:pt x="37" y="21"/>
                    <a:pt x="37" y="21"/>
                  </a:cubicBezTo>
                  <a:cubicBezTo>
                    <a:pt x="37" y="21"/>
                    <a:pt x="37" y="21"/>
                    <a:pt x="37" y="21"/>
                  </a:cubicBezTo>
                  <a:cubicBezTo>
                    <a:pt x="37" y="23"/>
                    <a:pt x="37" y="23"/>
                    <a:pt x="37" y="23"/>
                  </a:cubicBezTo>
                  <a:cubicBezTo>
                    <a:pt x="38" y="23"/>
                    <a:pt x="38" y="23"/>
                    <a:pt x="38" y="23"/>
                  </a:cubicBezTo>
                  <a:cubicBezTo>
                    <a:pt x="38" y="24"/>
                    <a:pt x="38" y="24"/>
                    <a:pt x="38" y="24"/>
                  </a:cubicBezTo>
                  <a:cubicBezTo>
                    <a:pt x="39" y="25"/>
                    <a:pt x="39" y="25"/>
                    <a:pt x="39" y="25"/>
                  </a:cubicBezTo>
                  <a:cubicBezTo>
                    <a:pt x="38" y="26"/>
                    <a:pt x="38" y="26"/>
                    <a:pt x="38" y="26"/>
                  </a:cubicBezTo>
                  <a:cubicBezTo>
                    <a:pt x="37" y="26"/>
                    <a:pt x="37" y="26"/>
                    <a:pt x="37" y="26"/>
                  </a:cubicBezTo>
                  <a:cubicBezTo>
                    <a:pt x="37" y="27"/>
                    <a:pt x="37" y="27"/>
                    <a:pt x="37" y="27"/>
                  </a:cubicBezTo>
                  <a:cubicBezTo>
                    <a:pt x="36" y="29"/>
                    <a:pt x="36" y="29"/>
                    <a:pt x="36" y="29"/>
                  </a:cubicBezTo>
                  <a:cubicBezTo>
                    <a:pt x="35" y="30"/>
                    <a:pt x="35" y="30"/>
                    <a:pt x="35" y="30"/>
                  </a:cubicBezTo>
                  <a:cubicBezTo>
                    <a:pt x="36" y="30"/>
                    <a:pt x="36" y="30"/>
                    <a:pt x="36" y="30"/>
                  </a:cubicBezTo>
                  <a:cubicBezTo>
                    <a:pt x="35" y="31"/>
                    <a:pt x="35" y="31"/>
                    <a:pt x="35" y="31"/>
                  </a:cubicBezTo>
                  <a:cubicBezTo>
                    <a:pt x="34" y="31"/>
                    <a:pt x="34" y="31"/>
                    <a:pt x="34" y="31"/>
                  </a:cubicBezTo>
                  <a:cubicBezTo>
                    <a:pt x="31" y="32"/>
                    <a:pt x="31" y="32"/>
                    <a:pt x="31" y="32"/>
                  </a:cubicBezTo>
                  <a:cubicBezTo>
                    <a:pt x="31" y="33"/>
                    <a:pt x="31" y="33"/>
                    <a:pt x="31" y="33"/>
                  </a:cubicBezTo>
                  <a:cubicBezTo>
                    <a:pt x="30" y="34"/>
                    <a:pt x="30" y="34"/>
                    <a:pt x="30" y="34"/>
                  </a:cubicBezTo>
                  <a:cubicBezTo>
                    <a:pt x="29" y="34"/>
                    <a:pt x="29" y="34"/>
                    <a:pt x="29" y="34"/>
                  </a:cubicBezTo>
                  <a:cubicBezTo>
                    <a:pt x="28" y="33"/>
                    <a:pt x="28" y="33"/>
                    <a:pt x="28" y="33"/>
                  </a:cubicBezTo>
                  <a:cubicBezTo>
                    <a:pt x="28" y="34"/>
                    <a:pt x="28" y="34"/>
                    <a:pt x="28" y="34"/>
                  </a:cubicBezTo>
                  <a:cubicBezTo>
                    <a:pt x="27" y="35"/>
                    <a:pt x="27" y="35"/>
                    <a:pt x="27" y="35"/>
                  </a:cubicBezTo>
                  <a:cubicBezTo>
                    <a:pt x="27" y="34"/>
                    <a:pt x="27" y="34"/>
                    <a:pt x="27" y="34"/>
                  </a:cubicBezTo>
                  <a:cubicBezTo>
                    <a:pt x="26" y="34"/>
                    <a:pt x="26" y="34"/>
                    <a:pt x="26" y="34"/>
                  </a:cubicBezTo>
                  <a:cubicBezTo>
                    <a:pt x="25" y="34"/>
                    <a:pt x="25" y="34"/>
                    <a:pt x="25" y="34"/>
                  </a:cubicBezTo>
                  <a:cubicBezTo>
                    <a:pt x="24" y="34"/>
                    <a:pt x="24" y="34"/>
                    <a:pt x="24" y="34"/>
                  </a:cubicBezTo>
                  <a:cubicBezTo>
                    <a:pt x="22" y="34"/>
                    <a:pt x="22" y="34"/>
                    <a:pt x="22" y="34"/>
                  </a:cubicBezTo>
                  <a:cubicBezTo>
                    <a:pt x="22" y="34"/>
                    <a:pt x="22" y="34"/>
                    <a:pt x="22" y="34"/>
                  </a:cubicBezTo>
                  <a:cubicBezTo>
                    <a:pt x="20" y="34"/>
                    <a:pt x="20" y="34"/>
                    <a:pt x="20" y="34"/>
                  </a:cubicBezTo>
                  <a:cubicBezTo>
                    <a:pt x="19" y="36"/>
                    <a:pt x="19" y="36"/>
                    <a:pt x="19" y="36"/>
                  </a:cubicBezTo>
                  <a:cubicBezTo>
                    <a:pt x="17" y="36"/>
                    <a:pt x="17" y="36"/>
                    <a:pt x="17" y="36"/>
                  </a:cubicBezTo>
                  <a:cubicBezTo>
                    <a:pt x="16" y="36"/>
                    <a:pt x="16" y="36"/>
                    <a:pt x="16" y="36"/>
                  </a:cubicBezTo>
                  <a:cubicBezTo>
                    <a:pt x="16" y="37"/>
                    <a:pt x="16" y="37"/>
                    <a:pt x="16" y="37"/>
                  </a:cubicBezTo>
                  <a:cubicBezTo>
                    <a:pt x="15" y="38"/>
                    <a:pt x="15" y="38"/>
                    <a:pt x="15" y="38"/>
                  </a:cubicBezTo>
                  <a:cubicBezTo>
                    <a:pt x="14" y="37"/>
                    <a:pt x="14" y="37"/>
                    <a:pt x="14" y="37"/>
                  </a:cubicBezTo>
                  <a:cubicBezTo>
                    <a:pt x="12" y="36"/>
                    <a:pt x="12" y="36"/>
                    <a:pt x="12" y="36"/>
                  </a:cubicBezTo>
                  <a:cubicBezTo>
                    <a:pt x="11" y="34"/>
                    <a:pt x="11" y="34"/>
                    <a:pt x="11" y="34"/>
                  </a:cubicBezTo>
                  <a:cubicBezTo>
                    <a:pt x="12" y="34"/>
                    <a:pt x="12" y="34"/>
                    <a:pt x="12" y="34"/>
                  </a:cubicBezTo>
                  <a:cubicBezTo>
                    <a:pt x="10" y="32"/>
                    <a:pt x="10" y="32"/>
                    <a:pt x="10" y="32"/>
                  </a:cubicBezTo>
                  <a:cubicBezTo>
                    <a:pt x="8" y="32"/>
                    <a:pt x="8" y="32"/>
                    <a:pt x="8" y="32"/>
                  </a:cubicBezTo>
                  <a:cubicBezTo>
                    <a:pt x="8" y="32"/>
                    <a:pt x="8" y="32"/>
                    <a:pt x="8" y="32"/>
                  </a:cubicBezTo>
                  <a:cubicBezTo>
                    <a:pt x="8" y="31"/>
                    <a:pt x="8" y="31"/>
                    <a:pt x="8" y="31"/>
                  </a:cubicBezTo>
                  <a:cubicBezTo>
                    <a:pt x="7" y="30"/>
                    <a:pt x="7" y="30"/>
                    <a:pt x="7" y="30"/>
                  </a:cubicBezTo>
                  <a:cubicBezTo>
                    <a:pt x="8" y="29"/>
                    <a:pt x="8" y="29"/>
                    <a:pt x="8" y="29"/>
                  </a:cubicBezTo>
                  <a:cubicBezTo>
                    <a:pt x="9" y="28"/>
                    <a:pt x="9" y="28"/>
                    <a:pt x="9" y="28"/>
                  </a:cubicBezTo>
                  <a:cubicBezTo>
                    <a:pt x="9" y="27"/>
                    <a:pt x="9" y="27"/>
                    <a:pt x="9" y="27"/>
                  </a:cubicBezTo>
                  <a:cubicBezTo>
                    <a:pt x="8" y="27"/>
                    <a:pt x="8" y="27"/>
                    <a:pt x="8" y="27"/>
                  </a:cubicBezTo>
                  <a:cubicBezTo>
                    <a:pt x="8" y="26"/>
                    <a:pt x="8" y="26"/>
                    <a:pt x="8" y="26"/>
                  </a:cubicBezTo>
                  <a:cubicBezTo>
                    <a:pt x="9" y="24"/>
                    <a:pt x="9" y="24"/>
                    <a:pt x="9" y="24"/>
                  </a:cubicBezTo>
                  <a:cubicBezTo>
                    <a:pt x="9" y="23"/>
                    <a:pt x="9" y="23"/>
                    <a:pt x="9" y="23"/>
                  </a:cubicBezTo>
                  <a:cubicBezTo>
                    <a:pt x="8" y="22"/>
                    <a:pt x="8" y="22"/>
                    <a:pt x="8" y="22"/>
                  </a:cubicBezTo>
                  <a:cubicBezTo>
                    <a:pt x="7" y="20"/>
                    <a:pt x="7" y="20"/>
                    <a:pt x="7" y="20"/>
                  </a:cubicBezTo>
                  <a:cubicBezTo>
                    <a:pt x="8" y="20"/>
                    <a:pt x="8" y="20"/>
                    <a:pt x="8" y="20"/>
                  </a:cubicBezTo>
                  <a:cubicBezTo>
                    <a:pt x="9" y="20"/>
                    <a:pt x="9" y="20"/>
                    <a:pt x="9" y="20"/>
                  </a:cubicBezTo>
                  <a:cubicBezTo>
                    <a:pt x="10" y="19"/>
                    <a:pt x="10" y="19"/>
                    <a:pt x="10" y="19"/>
                  </a:cubicBezTo>
                  <a:cubicBezTo>
                    <a:pt x="9" y="18"/>
                    <a:pt x="9" y="18"/>
                    <a:pt x="9" y="18"/>
                  </a:cubicBezTo>
                  <a:cubicBezTo>
                    <a:pt x="10" y="17"/>
                    <a:pt x="10" y="17"/>
                    <a:pt x="10" y="17"/>
                  </a:cubicBezTo>
                  <a:cubicBezTo>
                    <a:pt x="10" y="15"/>
                    <a:pt x="10" y="15"/>
                    <a:pt x="10" y="15"/>
                  </a:cubicBezTo>
                  <a:cubicBezTo>
                    <a:pt x="10" y="14"/>
                    <a:pt x="10" y="14"/>
                    <a:pt x="10" y="14"/>
                  </a:cubicBezTo>
                  <a:cubicBezTo>
                    <a:pt x="12" y="12"/>
                    <a:pt x="12" y="12"/>
                    <a:pt x="12" y="12"/>
                  </a:cubicBezTo>
                  <a:cubicBezTo>
                    <a:pt x="12" y="12"/>
                    <a:pt x="12" y="12"/>
                    <a:pt x="12" y="12"/>
                  </a:cubicBezTo>
                  <a:cubicBezTo>
                    <a:pt x="13" y="11"/>
                    <a:pt x="13" y="11"/>
                    <a:pt x="13" y="11"/>
                  </a:cubicBezTo>
                  <a:cubicBezTo>
                    <a:pt x="12" y="10"/>
                    <a:pt x="12" y="10"/>
                    <a:pt x="12" y="10"/>
                  </a:cubicBezTo>
                  <a:cubicBezTo>
                    <a:pt x="12" y="9"/>
                    <a:pt x="12" y="9"/>
                    <a:pt x="12" y="9"/>
                  </a:cubicBezTo>
                  <a:cubicBezTo>
                    <a:pt x="9" y="9"/>
                    <a:pt x="9" y="9"/>
                    <a:pt x="9" y="9"/>
                  </a:cubicBezTo>
                  <a:cubicBezTo>
                    <a:pt x="9" y="10"/>
                    <a:pt x="9" y="10"/>
                    <a:pt x="9" y="10"/>
                  </a:cubicBezTo>
                  <a:cubicBezTo>
                    <a:pt x="6" y="9"/>
                    <a:pt x="6" y="9"/>
                    <a:pt x="6" y="9"/>
                  </a:cubicBezTo>
                  <a:cubicBezTo>
                    <a:pt x="5" y="10"/>
                    <a:pt x="5" y="10"/>
                    <a:pt x="5" y="10"/>
                  </a:cubicBezTo>
                  <a:cubicBezTo>
                    <a:pt x="4" y="9"/>
                    <a:pt x="4" y="9"/>
                    <a:pt x="4" y="9"/>
                  </a:cubicBezTo>
                  <a:cubicBezTo>
                    <a:pt x="4" y="9"/>
                    <a:pt x="4" y="9"/>
                    <a:pt x="4" y="9"/>
                  </a:cubicBezTo>
                  <a:cubicBezTo>
                    <a:pt x="4" y="8"/>
                    <a:pt x="4" y="8"/>
                    <a:pt x="4" y="8"/>
                  </a:cubicBezTo>
                  <a:cubicBezTo>
                    <a:pt x="2" y="9"/>
                    <a:pt x="2" y="9"/>
                    <a:pt x="2" y="9"/>
                  </a:cubicBezTo>
                  <a:cubicBezTo>
                    <a:pt x="2" y="8"/>
                    <a:pt x="2" y="8"/>
                    <a:pt x="2" y="8"/>
                  </a:cubicBezTo>
                  <a:cubicBezTo>
                    <a:pt x="3" y="8"/>
                    <a:pt x="3" y="8"/>
                    <a:pt x="3" y="8"/>
                  </a:cubicBezTo>
                  <a:cubicBezTo>
                    <a:pt x="2" y="7"/>
                    <a:pt x="2" y="7"/>
                    <a:pt x="2" y="7"/>
                  </a:cubicBezTo>
                  <a:cubicBezTo>
                    <a:pt x="3" y="7"/>
                    <a:pt x="3" y="7"/>
                    <a:pt x="3" y="7"/>
                  </a:cubicBezTo>
                  <a:cubicBezTo>
                    <a:pt x="2" y="7"/>
                    <a:pt x="2" y="7"/>
                    <a:pt x="2" y="7"/>
                  </a:cubicBezTo>
                  <a:cubicBezTo>
                    <a:pt x="2" y="6"/>
                    <a:pt x="2" y="6"/>
                    <a:pt x="2" y="6"/>
                  </a:cubicBezTo>
                  <a:cubicBezTo>
                    <a:pt x="2" y="6"/>
                    <a:pt x="2" y="6"/>
                    <a:pt x="2" y="6"/>
                  </a:cubicBezTo>
                  <a:cubicBezTo>
                    <a:pt x="1" y="6"/>
                    <a:pt x="1" y="6"/>
                    <a:pt x="1" y="6"/>
                  </a:cubicBezTo>
                  <a:cubicBezTo>
                    <a:pt x="2" y="5"/>
                    <a:pt x="2" y="5"/>
                    <a:pt x="2" y="5"/>
                  </a:cubicBezTo>
                  <a:cubicBezTo>
                    <a:pt x="1" y="5"/>
                    <a:pt x="1" y="5"/>
                    <a:pt x="1" y="5"/>
                  </a:cubicBezTo>
                  <a:cubicBezTo>
                    <a:pt x="1" y="5"/>
                    <a:pt x="1" y="5"/>
                    <a:pt x="1" y="5"/>
                  </a:cubicBezTo>
                  <a:cubicBezTo>
                    <a:pt x="1" y="5"/>
                    <a:pt x="1" y="5"/>
                    <a:pt x="1" y="5"/>
                  </a:cubicBezTo>
                  <a:cubicBezTo>
                    <a:pt x="0" y="4"/>
                    <a:pt x="0" y="4"/>
                    <a:pt x="0" y="4"/>
                  </a:cubicBezTo>
                  <a:cubicBezTo>
                    <a:pt x="1" y="3"/>
                    <a:pt x="1" y="3"/>
                    <a:pt x="1" y="3"/>
                  </a:cubicBezTo>
                  <a:cubicBezTo>
                    <a:pt x="2" y="2"/>
                    <a:pt x="2" y="2"/>
                    <a:pt x="2" y="2"/>
                  </a:cubicBezTo>
                  <a:cubicBezTo>
                    <a:pt x="3" y="3"/>
                    <a:pt x="3" y="3"/>
                    <a:pt x="3" y="3"/>
                  </a:cubicBezTo>
                  <a:cubicBezTo>
                    <a:pt x="4" y="3"/>
                    <a:pt x="4" y="3"/>
                    <a:pt x="4" y="3"/>
                  </a:cubicBezTo>
                  <a:cubicBezTo>
                    <a:pt x="5" y="2"/>
                    <a:pt x="5" y="2"/>
                    <a:pt x="5" y="2"/>
                  </a:cubicBezTo>
                  <a:cubicBezTo>
                    <a:pt x="5" y="2"/>
                    <a:pt x="5" y="2"/>
                    <a:pt x="5" y="2"/>
                  </a:cubicBezTo>
                  <a:cubicBezTo>
                    <a:pt x="4" y="1"/>
                    <a:pt x="4" y="1"/>
                    <a:pt x="4" y="1"/>
                  </a:cubicBezTo>
                  <a:cubicBezTo>
                    <a:pt x="6" y="0"/>
                    <a:pt x="6" y="0"/>
                    <a:pt x="6" y="0"/>
                  </a:cubicBezTo>
                  <a:cubicBezTo>
                    <a:pt x="6" y="1"/>
                    <a:pt x="6" y="1"/>
                    <a:pt x="6" y="1"/>
                  </a:cubicBezTo>
                  <a:cubicBezTo>
                    <a:pt x="7" y="0"/>
                    <a:pt x="7" y="0"/>
                    <a:pt x="7" y="0"/>
                  </a:cubicBezTo>
                  <a:cubicBezTo>
                    <a:pt x="8" y="0"/>
                    <a:pt x="8" y="0"/>
                    <a:pt x="8" y="0"/>
                  </a:cubicBezTo>
                  <a:cubicBezTo>
                    <a:pt x="9" y="2"/>
                    <a:pt x="9" y="2"/>
                    <a:pt x="9" y="2"/>
                  </a:cubicBezTo>
                  <a:cubicBezTo>
                    <a:pt x="10" y="1"/>
                    <a:pt x="10" y="1"/>
                    <a:pt x="10" y="1"/>
                  </a:cubicBezTo>
                  <a:cubicBezTo>
                    <a:pt x="11" y="1"/>
                    <a:pt x="11" y="1"/>
                    <a:pt x="11" y="1"/>
                  </a:cubicBezTo>
                  <a:cubicBezTo>
                    <a:pt x="12" y="1"/>
                    <a:pt x="12" y="1"/>
                    <a:pt x="12" y="1"/>
                  </a:cubicBezTo>
                  <a:cubicBezTo>
                    <a:pt x="13" y="1"/>
                    <a:pt x="13" y="1"/>
                    <a:pt x="13" y="1"/>
                  </a:cubicBezTo>
                  <a:cubicBezTo>
                    <a:pt x="14" y="1"/>
                    <a:pt x="14" y="1"/>
                    <a:pt x="14" y="1"/>
                  </a:cubicBezTo>
                  <a:cubicBezTo>
                    <a:pt x="15" y="1"/>
                    <a:pt x="15" y="1"/>
                    <a:pt x="15" y="1"/>
                  </a:cubicBezTo>
                  <a:cubicBezTo>
                    <a:pt x="16" y="1"/>
                    <a:pt x="16" y="1"/>
                    <a:pt x="16" y="1"/>
                  </a:cubicBezTo>
                  <a:cubicBezTo>
                    <a:pt x="19" y="2"/>
                    <a:pt x="19" y="2"/>
                    <a:pt x="19" y="2"/>
                  </a:cubicBezTo>
                  <a:cubicBezTo>
                    <a:pt x="20" y="2"/>
                    <a:pt x="20" y="2"/>
                    <a:pt x="20" y="2"/>
                  </a:cubicBezTo>
                  <a:cubicBezTo>
                    <a:pt x="22" y="1"/>
                    <a:pt x="22" y="1"/>
                    <a:pt x="22" y="1"/>
                  </a:cubicBezTo>
                  <a:cubicBezTo>
                    <a:pt x="24" y="2"/>
                    <a:pt x="24" y="2"/>
                    <a:pt x="24" y="2"/>
                  </a:cubicBezTo>
                  <a:cubicBezTo>
                    <a:pt x="24" y="2"/>
                    <a:pt x="24" y="2"/>
                    <a:pt x="24" y="2"/>
                  </a:cubicBezTo>
                  <a:cubicBezTo>
                    <a:pt x="26" y="2"/>
                    <a:pt x="26" y="2"/>
                    <a:pt x="26" y="2"/>
                  </a:cubicBezTo>
                  <a:cubicBezTo>
                    <a:pt x="27" y="2"/>
                    <a:pt x="27" y="2"/>
                    <a:pt x="27" y="2"/>
                  </a:cubicBezTo>
                  <a:cubicBezTo>
                    <a:pt x="28" y="2"/>
                    <a:pt x="28" y="2"/>
                    <a:pt x="28" y="2"/>
                  </a:cubicBezTo>
                  <a:cubicBezTo>
                    <a:pt x="30" y="3"/>
                    <a:pt x="30" y="3"/>
                    <a:pt x="30" y="3"/>
                  </a:cubicBezTo>
                  <a:cubicBezTo>
                    <a:pt x="30" y="2"/>
                    <a:pt x="30" y="2"/>
                    <a:pt x="30" y="2"/>
                  </a:cubicBezTo>
                  <a:cubicBezTo>
                    <a:pt x="31" y="2"/>
                    <a:pt x="31" y="2"/>
                    <a:pt x="31" y="2"/>
                  </a:cubicBezTo>
                  <a:cubicBezTo>
                    <a:pt x="31" y="2"/>
                    <a:pt x="31" y="2"/>
                    <a:pt x="31" y="2"/>
                  </a:cubicBezTo>
                  <a:close/>
                  <a:moveTo>
                    <a:pt x="53" y="20"/>
                  </a:moveTo>
                  <a:cubicBezTo>
                    <a:pt x="54" y="20"/>
                    <a:pt x="54" y="20"/>
                    <a:pt x="54" y="20"/>
                  </a:cubicBezTo>
                  <a:cubicBezTo>
                    <a:pt x="55" y="20"/>
                    <a:pt x="55" y="20"/>
                    <a:pt x="55" y="20"/>
                  </a:cubicBezTo>
                  <a:cubicBezTo>
                    <a:pt x="55" y="20"/>
                    <a:pt x="55" y="20"/>
                    <a:pt x="55" y="20"/>
                  </a:cubicBezTo>
                  <a:cubicBezTo>
                    <a:pt x="54" y="19"/>
                    <a:pt x="54" y="19"/>
                    <a:pt x="54" y="19"/>
                  </a:cubicBezTo>
                  <a:cubicBezTo>
                    <a:pt x="53" y="19"/>
                    <a:pt x="53" y="19"/>
                    <a:pt x="53" y="19"/>
                  </a:cubicBezTo>
                  <a:cubicBezTo>
                    <a:pt x="53" y="20"/>
                    <a:pt x="53" y="20"/>
                    <a:pt x="53" y="20"/>
                  </a:cubicBezTo>
                  <a:close/>
                  <a:moveTo>
                    <a:pt x="50" y="22"/>
                  </a:moveTo>
                  <a:cubicBezTo>
                    <a:pt x="51" y="21"/>
                    <a:pt x="51" y="21"/>
                    <a:pt x="51" y="21"/>
                  </a:cubicBezTo>
                  <a:cubicBezTo>
                    <a:pt x="52" y="20"/>
                    <a:pt x="52" y="20"/>
                    <a:pt x="52" y="20"/>
                  </a:cubicBezTo>
                  <a:cubicBezTo>
                    <a:pt x="51" y="20"/>
                    <a:pt x="51" y="20"/>
                    <a:pt x="51" y="20"/>
                  </a:cubicBezTo>
                  <a:cubicBezTo>
                    <a:pt x="50" y="20"/>
                    <a:pt x="50" y="20"/>
                    <a:pt x="50" y="20"/>
                  </a:cubicBezTo>
                  <a:cubicBezTo>
                    <a:pt x="49" y="21"/>
                    <a:pt x="49" y="21"/>
                    <a:pt x="49" y="21"/>
                  </a:cubicBezTo>
                  <a:cubicBezTo>
                    <a:pt x="49" y="22"/>
                    <a:pt x="49" y="22"/>
                    <a:pt x="49" y="22"/>
                  </a:cubicBezTo>
                  <a:cubicBezTo>
                    <a:pt x="49" y="22"/>
                    <a:pt x="49" y="22"/>
                    <a:pt x="49" y="22"/>
                  </a:cubicBezTo>
                  <a:cubicBezTo>
                    <a:pt x="50" y="22"/>
                    <a:pt x="50" y="22"/>
                    <a:pt x="50" y="22"/>
                  </a:cubicBezTo>
                  <a:close/>
                  <a:moveTo>
                    <a:pt x="45" y="25"/>
                  </a:moveTo>
                  <a:cubicBezTo>
                    <a:pt x="45" y="24"/>
                    <a:pt x="45" y="24"/>
                    <a:pt x="45" y="24"/>
                  </a:cubicBezTo>
                  <a:cubicBezTo>
                    <a:pt x="46" y="24"/>
                    <a:pt x="46" y="24"/>
                    <a:pt x="46" y="24"/>
                  </a:cubicBezTo>
                  <a:cubicBezTo>
                    <a:pt x="45" y="23"/>
                    <a:pt x="45" y="23"/>
                    <a:pt x="45" y="23"/>
                  </a:cubicBezTo>
                  <a:cubicBezTo>
                    <a:pt x="44" y="24"/>
                    <a:pt x="44" y="24"/>
                    <a:pt x="44" y="24"/>
                  </a:cubicBezTo>
                  <a:cubicBezTo>
                    <a:pt x="44" y="24"/>
                    <a:pt x="44" y="24"/>
                    <a:pt x="44" y="24"/>
                  </a:cubicBezTo>
                  <a:lnTo>
                    <a:pt x="45" y="2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3" name="Freeform 74"/>
            <p:cNvSpPr/>
            <p:nvPr/>
          </p:nvSpPr>
          <p:spPr bwMode="auto">
            <a:xfrm>
              <a:off x="4708301" y="3110506"/>
              <a:ext cx="91362" cy="162352"/>
            </a:xfrm>
            <a:custGeom>
              <a:avLst/>
              <a:gdLst>
                <a:gd name="T0" fmla="*/ 33 w 51"/>
                <a:gd name="T1" fmla="*/ 85 h 93"/>
                <a:gd name="T2" fmla="*/ 33 w 51"/>
                <a:gd name="T3" fmla="*/ 78 h 93"/>
                <a:gd name="T4" fmla="*/ 37 w 51"/>
                <a:gd name="T5" fmla="*/ 70 h 93"/>
                <a:gd name="T6" fmla="*/ 33 w 51"/>
                <a:gd name="T7" fmla="*/ 67 h 93"/>
                <a:gd name="T8" fmla="*/ 37 w 51"/>
                <a:gd name="T9" fmla="*/ 56 h 93"/>
                <a:gd name="T10" fmla="*/ 29 w 51"/>
                <a:gd name="T11" fmla="*/ 44 h 93"/>
                <a:gd name="T12" fmla="*/ 37 w 51"/>
                <a:gd name="T13" fmla="*/ 44 h 93"/>
                <a:gd name="T14" fmla="*/ 37 w 51"/>
                <a:gd name="T15" fmla="*/ 37 h 93"/>
                <a:gd name="T16" fmla="*/ 40 w 51"/>
                <a:gd name="T17" fmla="*/ 26 h 93"/>
                <a:gd name="T18" fmla="*/ 48 w 51"/>
                <a:gd name="T19" fmla="*/ 15 h 93"/>
                <a:gd name="T20" fmla="*/ 51 w 51"/>
                <a:gd name="T21" fmla="*/ 11 h 93"/>
                <a:gd name="T22" fmla="*/ 48 w 51"/>
                <a:gd name="T23" fmla="*/ 4 h 93"/>
                <a:gd name="T24" fmla="*/ 37 w 51"/>
                <a:gd name="T25" fmla="*/ 7 h 93"/>
                <a:gd name="T26" fmla="*/ 22 w 51"/>
                <a:gd name="T27" fmla="*/ 7 h 93"/>
                <a:gd name="T28" fmla="*/ 18 w 51"/>
                <a:gd name="T29" fmla="*/ 4 h 93"/>
                <a:gd name="T30" fmla="*/ 11 w 51"/>
                <a:gd name="T31" fmla="*/ 4 h 93"/>
                <a:gd name="T32" fmla="*/ 11 w 51"/>
                <a:gd name="T33" fmla="*/ 11 h 93"/>
                <a:gd name="T34" fmla="*/ 11 w 51"/>
                <a:gd name="T35" fmla="*/ 22 h 93"/>
                <a:gd name="T36" fmla="*/ 14 w 51"/>
                <a:gd name="T37" fmla="*/ 26 h 93"/>
                <a:gd name="T38" fmla="*/ 11 w 51"/>
                <a:gd name="T39" fmla="*/ 33 h 93"/>
                <a:gd name="T40" fmla="*/ 7 w 51"/>
                <a:gd name="T41" fmla="*/ 44 h 93"/>
                <a:gd name="T42" fmla="*/ 0 w 51"/>
                <a:gd name="T43" fmla="*/ 52 h 93"/>
                <a:gd name="T44" fmla="*/ 0 w 51"/>
                <a:gd name="T45" fmla="*/ 63 h 93"/>
                <a:gd name="T46" fmla="*/ 3 w 51"/>
                <a:gd name="T47" fmla="*/ 59 h 93"/>
                <a:gd name="T48" fmla="*/ 7 w 51"/>
                <a:gd name="T49" fmla="*/ 59 h 93"/>
                <a:gd name="T50" fmla="*/ 3 w 51"/>
                <a:gd name="T51" fmla="*/ 63 h 93"/>
                <a:gd name="T52" fmla="*/ 3 w 51"/>
                <a:gd name="T53" fmla="*/ 70 h 93"/>
                <a:gd name="T54" fmla="*/ 11 w 51"/>
                <a:gd name="T55" fmla="*/ 67 h 93"/>
                <a:gd name="T56" fmla="*/ 11 w 51"/>
                <a:gd name="T57" fmla="*/ 74 h 93"/>
                <a:gd name="T58" fmla="*/ 7 w 51"/>
                <a:gd name="T59" fmla="*/ 85 h 93"/>
                <a:gd name="T60" fmla="*/ 7 w 51"/>
                <a:gd name="T61" fmla="*/ 93 h 93"/>
                <a:gd name="T62" fmla="*/ 11 w 51"/>
                <a:gd name="T63" fmla="*/ 89 h 93"/>
                <a:gd name="T64" fmla="*/ 22 w 51"/>
                <a:gd name="T65" fmla="*/ 93 h 93"/>
                <a:gd name="T66" fmla="*/ 33 w 51"/>
                <a:gd name="T67" fmla="*/ 89 h 93"/>
                <a:gd name="T68" fmla="*/ 33 w 51"/>
                <a:gd name="T69" fmla="*/ 89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1" h="93">
                  <a:moveTo>
                    <a:pt x="33" y="89"/>
                  </a:moveTo>
                  <a:lnTo>
                    <a:pt x="33" y="85"/>
                  </a:lnTo>
                  <a:lnTo>
                    <a:pt x="29" y="82"/>
                  </a:lnTo>
                  <a:lnTo>
                    <a:pt x="33" y="78"/>
                  </a:lnTo>
                  <a:lnTo>
                    <a:pt x="37" y="74"/>
                  </a:lnTo>
                  <a:lnTo>
                    <a:pt x="37" y="70"/>
                  </a:lnTo>
                  <a:lnTo>
                    <a:pt x="33" y="70"/>
                  </a:lnTo>
                  <a:lnTo>
                    <a:pt x="33" y="67"/>
                  </a:lnTo>
                  <a:lnTo>
                    <a:pt x="37" y="59"/>
                  </a:lnTo>
                  <a:lnTo>
                    <a:pt x="37" y="56"/>
                  </a:lnTo>
                  <a:lnTo>
                    <a:pt x="33" y="52"/>
                  </a:lnTo>
                  <a:lnTo>
                    <a:pt x="29" y="44"/>
                  </a:lnTo>
                  <a:lnTo>
                    <a:pt x="33" y="44"/>
                  </a:lnTo>
                  <a:lnTo>
                    <a:pt x="37" y="44"/>
                  </a:lnTo>
                  <a:lnTo>
                    <a:pt x="40" y="41"/>
                  </a:lnTo>
                  <a:lnTo>
                    <a:pt x="37" y="37"/>
                  </a:lnTo>
                  <a:lnTo>
                    <a:pt x="40" y="33"/>
                  </a:lnTo>
                  <a:lnTo>
                    <a:pt x="40" y="26"/>
                  </a:lnTo>
                  <a:lnTo>
                    <a:pt x="40" y="22"/>
                  </a:lnTo>
                  <a:lnTo>
                    <a:pt x="48" y="15"/>
                  </a:lnTo>
                  <a:lnTo>
                    <a:pt x="48" y="15"/>
                  </a:lnTo>
                  <a:lnTo>
                    <a:pt x="51" y="11"/>
                  </a:lnTo>
                  <a:lnTo>
                    <a:pt x="48" y="7"/>
                  </a:lnTo>
                  <a:lnTo>
                    <a:pt x="48" y="4"/>
                  </a:lnTo>
                  <a:lnTo>
                    <a:pt x="37" y="4"/>
                  </a:lnTo>
                  <a:lnTo>
                    <a:pt x="37" y="7"/>
                  </a:lnTo>
                  <a:lnTo>
                    <a:pt x="26" y="4"/>
                  </a:lnTo>
                  <a:lnTo>
                    <a:pt x="22" y="7"/>
                  </a:lnTo>
                  <a:lnTo>
                    <a:pt x="18" y="4"/>
                  </a:lnTo>
                  <a:lnTo>
                    <a:pt x="18" y="4"/>
                  </a:lnTo>
                  <a:lnTo>
                    <a:pt x="18" y="0"/>
                  </a:lnTo>
                  <a:lnTo>
                    <a:pt x="11" y="4"/>
                  </a:lnTo>
                  <a:lnTo>
                    <a:pt x="11" y="4"/>
                  </a:lnTo>
                  <a:lnTo>
                    <a:pt x="11" y="11"/>
                  </a:lnTo>
                  <a:lnTo>
                    <a:pt x="11" y="19"/>
                  </a:lnTo>
                  <a:lnTo>
                    <a:pt x="11" y="22"/>
                  </a:lnTo>
                  <a:lnTo>
                    <a:pt x="11" y="26"/>
                  </a:lnTo>
                  <a:lnTo>
                    <a:pt x="14" y="26"/>
                  </a:lnTo>
                  <a:lnTo>
                    <a:pt x="11" y="30"/>
                  </a:lnTo>
                  <a:lnTo>
                    <a:pt x="11" y="33"/>
                  </a:lnTo>
                  <a:lnTo>
                    <a:pt x="11" y="37"/>
                  </a:lnTo>
                  <a:lnTo>
                    <a:pt x="7" y="44"/>
                  </a:lnTo>
                  <a:lnTo>
                    <a:pt x="7" y="44"/>
                  </a:lnTo>
                  <a:lnTo>
                    <a:pt x="0" y="52"/>
                  </a:lnTo>
                  <a:lnTo>
                    <a:pt x="0" y="59"/>
                  </a:lnTo>
                  <a:lnTo>
                    <a:pt x="0" y="63"/>
                  </a:lnTo>
                  <a:lnTo>
                    <a:pt x="3" y="63"/>
                  </a:lnTo>
                  <a:lnTo>
                    <a:pt x="3" y="59"/>
                  </a:lnTo>
                  <a:lnTo>
                    <a:pt x="7" y="59"/>
                  </a:lnTo>
                  <a:lnTo>
                    <a:pt x="7" y="59"/>
                  </a:lnTo>
                  <a:lnTo>
                    <a:pt x="7" y="63"/>
                  </a:lnTo>
                  <a:lnTo>
                    <a:pt x="3" y="63"/>
                  </a:lnTo>
                  <a:lnTo>
                    <a:pt x="3" y="67"/>
                  </a:lnTo>
                  <a:lnTo>
                    <a:pt x="3" y="70"/>
                  </a:lnTo>
                  <a:lnTo>
                    <a:pt x="7" y="67"/>
                  </a:lnTo>
                  <a:lnTo>
                    <a:pt x="11" y="67"/>
                  </a:lnTo>
                  <a:lnTo>
                    <a:pt x="11" y="70"/>
                  </a:lnTo>
                  <a:lnTo>
                    <a:pt x="11" y="74"/>
                  </a:lnTo>
                  <a:lnTo>
                    <a:pt x="7" y="78"/>
                  </a:lnTo>
                  <a:lnTo>
                    <a:pt x="7" y="85"/>
                  </a:lnTo>
                  <a:lnTo>
                    <a:pt x="7" y="89"/>
                  </a:lnTo>
                  <a:lnTo>
                    <a:pt x="7" y="93"/>
                  </a:lnTo>
                  <a:lnTo>
                    <a:pt x="7" y="93"/>
                  </a:lnTo>
                  <a:lnTo>
                    <a:pt x="11" y="89"/>
                  </a:lnTo>
                  <a:lnTo>
                    <a:pt x="18" y="93"/>
                  </a:lnTo>
                  <a:lnTo>
                    <a:pt x="22" y="93"/>
                  </a:lnTo>
                  <a:lnTo>
                    <a:pt x="26" y="93"/>
                  </a:lnTo>
                  <a:lnTo>
                    <a:pt x="33" y="89"/>
                  </a:lnTo>
                  <a:lnTo>
                    <a:pt x="33" y="89"/>
                  </a:lnTo>
                  <a:lnTo>
                    <a:pt x="33" y="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4" name="Freeform 75"/>
            <p:cNvSpPr>
              <a:spLocks noEditPoints="1"/>
            </p:cNvSpPr>
            <p:nvPr/>
          </p:nvSpPr>
          <p:spPr bwMode="auto">
            <a:xfrm>
              <a:off x="5510839" y="3117487"/>
              <a:ext cx="250793" cy="219960"/>
            </a:xfrm>
            <a:custGeom>
              <a:avLst/>
              <a:gdLst>
                <a:gd name="T0" fmla="*/ 23 w 38"/>
                <a:gd name="T1" fmla="*/ 3 h 34"/>
                <a:gd name="T2" fmla="*/ 15 w 38"/>
                <a:gd name="T3" fmla="*/ 3 h 34"/>
                <a:gd name="T4" fmla="*/ 6 w 38"/>
                <a:gd name="T5" fmla="*/ 6 h 34"/>
                <a:gd name="T6" fmla="*/ 4 w 38"/>
                <a:gd name="T7" fmla="*/ 14 h 34"/>
                <a:gd name="T8" fmla="*/ 10 w 38"/>
                <a:gd name="T9" fmla="*/ 18 h 34"/>
                <a:gd name="T10" fmla="*/ 14 w 38"/>
                <a:gd name="T11" fmla="*/ 20 h 34"/>
                <a:gd name="T12" fmla="*/ 7 w 38"/>
                <a:gd name="T13" fmla="*/ 20 h 34"/>
                <a:gd name="T14" fmla="*/ 11 w 38"/>
                <a:gd name="T15" fmla="*/ 26 h 34"/>
                <a:gd name="T16" fmla="*/ 13 w 38"/>
                <a:gd name="T17" fmla="*/ 26 h 34"/>
                <a:gd name="T18" fmla="*/ 14 w 38"/>
                <a:gd name="T19" fmla="*/ 22 h 34"/>
                <a:gd name="T20" fmla="*/ 17 w 38"/>
                <a:gd name="T21" fmla="*/ 22 h 34"/>
                <a:gd name="T22" fmla="*/ 18 w 38"/>
                <a:gd name="T23" fmla="*/ 21 h 34"/>
                <a:gd name="T24" fmla="*/ 15 w 38"/>
                <a:gd name="T25" fmla="*/ 16 h 34"/>
                <a:gd name="T26" fmla="*/ 14 w 38"/>
                <a:gd name="T27" fmla="*/ 13 h 34"/>
                <a:gd name="T28" fmla="*/ 14 w 38"/>
                <a:gd name="T29" fmla="*/ 11 h 34"/>
                <a:gd name="T30" fmla="*/ 13 w 38"/>
                <a:gd name="T31" fmla="*/ 7 h 34"/>
                <a:gd name="T32" fmla="*/ 17 w 38"/>
                <a:gd name="T33" fmla="*/ 9 h 34"/>
                <a:gd name="T34" fmla="*/ 20 w 38"/>
                <a:gd name="T35" fmla="*/ 8 h 34"/>
                <a:gd name="T36" fmla="*/ 21 w 38"/>
                <a:gd name="T37" fmla="*/ 5 h 34"/>
                <a:gd name="T38" fmla="*/ 28 w 38"/>
                <a:gd name="T39" fmla="*/ 4 h 34"/>
                <a:gd name="T40" fmla="*/ 18 w 38"/>
                <a:gd name="T41" fmla="*/ 32 h 34"/>
                <a:gd name="T42" fmla="*/ 24 w 38"/>
                <a:gd name="T43" fmla="*/ 34 h 34"/>
                <a:gd name="T44" fmla="*/ 30 w 38"/>
                <a:gd name="T45" fmla="*/ 32 h 34"/>
                <a:gd name="T46" fmla="*/ 26 w 38"/>
                <a:gd name="T47" fmla="*/ 31 h 34"/>
                <a:gd name="T48" fmla="*/ 20 w 38"/>
                <a:gd name="T49" fmla="*/ 30 h 34"/>
                <a:gd name="T50" fmla="*/ 19 w 38"/>
                <a:gd name="T51" fmla="*/ 31 h 34"/>
                <a:gd name="T52" fmla="*/ 0 w 38"/>
                <a:gd name="T53" fmla="*/ 12 h 34"/>
                <a:gd name="T54" fmla="*/ 5 w 38"/>
                <a:gd name="T55" fmla="*/ 16 h 34"/>
                <a:gd name="T56" fmla="*/ 5 w 38"/>
                <a:gd name="T57" fmla="*/ 18 h 34"/>
                <a:gd name="T58" fmla="*/ 4 w 38"/>
                <a:gd name="T59" fmla="*/ 19 h 34"/>
                <a:gd name="T60" fmla="*/ 6 w 38"/>
                <a:gd name="T61" fmla="*/ 21 h 34"/>
                <a:gd name="T62" fmla="*/ 34 w 38"/>
                <a:gd name="T63" fmla="*/ 29 h 34"/>
                <a:gd name="T64" fmla="*/ 34 w 38"/>
                <a:gd name="T65" fmla="*/ 32 h 34"/>
                <a:gd name="T66" fmla="*/ 38 w 38"/>
                <a:gd name="T67" fmla="*/ 27 h 34"/>
                <a:gd name="T68" fmla="*/ 36 w 38"/>
                <a:gd name="T69" fmla="*/ 29 h 34"/>
                <a:gd name="T70" fmla="*/ 30 w 38"/>
                <a:gd name="T71" fmla="*/ 21 h 34"/>
                <a:gd name="T72" fmla="*/ 30 w 38"/>
                <a:gd name="T73" fmla="*/ 21 h 34"/>
                <a:gd name="T74" fmla="*/ 27 w 38"/>
                <a:gd name="T75" fmla="*/ 18 h 34"/>
                <a:gd name="T76" fmla="*/ 26 w 38"/>
                <a:gd name="T77" fmla="*/ 14 h 34"/>
                <a:gd name="T78" fmla="*/ 29 w 38"/>
                <a:gd name="T79" fmla="*/ 15 h 34"/>
                <a:gd name="T80" fmla="*/ 27 w 38"/>
                <a:gd name="T81" fmla="*/ 15 h 34"/>
                <a:gd name="T82" fmla="*/ 23 w 38"/>
                <a:gd name="T83" fmla="*/ 9 h 34"/>
                <a:gd name="T84" fmla="*/ 23 w 38"/>
                <a:gd name="T85" fmla="*/ 10 h 34"/>
                <a:gd name="T86" fmla="*/ 20 w 38"/>
                <a:gd name="T87" fmla="*/ 7 h 34"/>
                <a:gd name="T88" fmla="*/ 16 w 38"/>
                <a:gd name="T89" fmla="*/ 14 h 34"/>
                <a:gd name="T90" fmla="*/ 22 w 38"/>
                <a:gd name="T91" fmla="*/ 16 h 34"/>
                <a:gd name="T92" fmla="*/ 28 w 38"/>
                <a:gd name="T93" fmla="*/ 22 h 34"/>
                <a:gd name="T94" fmla="*/ 21 w 38"/>
                <a:gd name="T95" fmla="*/ 24 h 34"/>
                <a:gd name="T96" fmla="*/ 21 w 38"/>
                <a:gd name="T97" fmla="*/ 22 h 34"/>
                <a:gd name="T98" fmla="*/ 26 w 38"/>
                <a:gd name="T99" fmla="*/ 25 h 34"/>
                <a:gd name="T100" fmla="*/ 26 w 38"/>
                <a:gd name="T101" fmla="*/ 23 h 34"/>
                <a:gd name="T102" fmla="*/ 22 w 38"/>
                <a:gd name="T103" fmla="*/ 20 h 34"/>
                <a:gd name="T104" fmla="*/ 14 w 38"/>
                <a:gd name="T105" fmla="*/ 15 h 34"/>
                <a:gd name="T106" fmla="*/ 20 w 38"/>
                <a:gd name="T107" fmla="*/ 18 h 34"/>
                <a:gd name="T108" fmla="*/ 20 w 38"/>
                <a:gd name="T109" fmla="*/ 20 h 34"/>
                <a:gd name="T110" fmla="*/ 17 w 38"/>
                <a:gd name="T111" fmla="*/ 17 h 34"/>
                <a:gd name="T112" fmla="*/ 15 w 38"/>
                <a:gd name="T113" fmla="*/ 27 h 34"/>
                <a:gd name="T114" fmla="*/ 15 w 38"/>
                <a:gd name="T115" fmla="*/ 27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 h="34">
                  <a:moveTo>
                    <a:pt x="28" y="0"/>
                  </a:moveTo>
                  <a:cubicBezTo>
                    <a:pt x="28" y="0"/>
                    <a:pt x="28" y="0"/>
                    <a:pt x="28" y="0"/>
                  </a:cubicBezTo>
                  <a:cubicBezTo>
                    <a:pt x="27" y="1"/>
                    <a:pt x="27" y="1"/>
                    <a:pt x="27" y="1"/>
                  </a:cubicBezTo>
                  <a:cubicBezTo>
                    <a:pt x="27" y="2"/>
                    <a:pt x="27" y="2"/>
                    <a:pt x="27" y="2"/>
                  </a:cubicBezTo>
                  <a:cubicBezTo>
                    <a:pt x="27" y="3"/>
                    <a:pt x="27" y="3"/>
                    <a:pt x="27" y="3"/>
                  </a:cubicBezTo>
                  <a:cubicBezTo>
                    <a:pt x="27" y="3"/>
                    <a:pt x="27" y="3"/>
                    <a:pt x="27" y="3"/>
                  </a:cubicBezTo>
                  <a:cubicBezTo>
                    <a:pt x="25" y="3"/>
                    <a:pt x="25" y="3"/>
                    <a:pt x="25" y="3"/>
                  </a:cubicBezTo>
                  <a:cubicBezTo>
                    <a:pt x="24" y="3"/>
                    <a:pt x="24" y="3"/>
                    <a:pt x="24" y="3"/>
                  </a:cubicBezTo>
                  <a:cubicBezTo>
                    <a:pt x="23" y="3"/>
                    <a:pt x="23" y="3"/>
                    <a:pt x="23" y="3"/>
                  </a:cubicBezTo>
                  <a:cubicBezTo>
                    <a:pt x="22" y="3"/>
                    <a:pt x="22" y="3"/>
                    <a:pt x="22" y="3"/>
                  </a:cubicBezTo>
                  <a:cubicBezTo>
                    <a:pt x="22" y="3"/>
                    <a:pt x="22" y="3"/>
                    <a:pt x="22" y="3"/>
                  </a:cubicBezTo>
                  <a:cubicBezTo>
                    <a:pt x="21" y="3"/>
                    <a:pt x="21" y="3"/>
                    <a:pt x="21" y="3"/>
                  </a:cubicBezTo>
                  <a:cubicBezTo>
                    <a:pt x="21" y="3"/>
                    <a:pt x="21" y="3"/>
                    <a:pt x="21" y="3"/>
                  </a:cubicBezTo>
                  <a:cubicBezTo>
                    <a:pt x="19" y="3"/>
                    <a:pt x="19" y="3"/>
                    <a:pt x="19" y="3"/>
                  </a:cubicBezTo>
                  <a:cubicBezTo>
                    <a:pt x="18" y="2"/>
                    <a:pt x="18" y="2"/>
                    <a:pt x="18" y="2"/>
                  </a:cubicBezTo>
                  <a:cubicBezTo>
                    <a:pt x="18" y="3"/>
                    <a:pt x="18" y="3"/>
                    <a:pt x="18" y="3"/>
                  </a:cubicBezTo>
                  <a:cubicBezTo>
                    <a:pt x="16" y="3"/>
                    <a:pt x="16" y="3"/>
                    <a:pt x="16" y="3"/>
                  </a:cubicBezTo>
                  <a:cubicBezTo>
                    <a:pt x="15" y="3"/>
                    <a:pt x="15" y="3"/>
                    <a:pt x="15" y="3"/>
                  </a:cubicBezTo>
                  <a:cubicBezTo>
                    <a:pt x="15" y="3"/>
                    <a:pt x="15" y="3"/>
                    <a:pt x="15" y="3"/>
                  </a:cubicBezTo>
                  <a:cubicBezTo>
                    <a:pt x="14" y="4"/>
                    <a:pt x="14" y="4"/>
                    <a:pt x="14" y="4"/>
                  </a:cubicBezTo>
                  <a:cubicBezTo>
                    <a:pt x="13" y="4"/>
                    <a:pt x="13" y="4"/>
                    <a:pt x="13" y="4"/>
                  </a:cubicBezTo>
                  <a:cubicBezTo>
                    <a:pt x="12" y="4"/>
                    <a:pt x="12" y="4"/>
                    <a:pt x="12" y="4"/>
                  </a:cubicBezTo>
                  <a:cubicBezTo>
                    <a:pt x="10" y="4"/>
                    <a:pt x="10" y="4"/>
                    <a:pt x="10" y="4"/>
                  </a:cubicBezTo>
                  <a:cubicBezTo>
                    <a:pt x="9" y="5"/>
                    <a:pt x="9" y="5"/>
                    <a:pt x="9" y="5"/>
                  </a:cubicBezTo>
                  <a:cubicBezTo>
                    <a:pt x="9" y="5"/>
                    <a:pt x="9" y="5"/>
                    <a:pt x="9" y="5"/>
                  </a:cubicBezTo>
                  <a:cubicBezTo>
                    <a:pt x="8" y="5"/>
                    <a:pt x="8" y="5"/>
                    <a:pt x="8" y="5"/>
                  </a:cubicBezTo>
                  <a:cubicBezTo>
                    <a:pt x="6" y="6"/>
                    <a:pt x="6" y="6"/>
                    <a:pt x="6" y="6"/>
                  </a:cubicBezTo>
                  <a:cubicBezTo>
                    <a:pt x="6" y="7"/>
                    <a:pt x="6" y="7"/>
                    <a:pt x="6" y="7"/>
                  </a:cubicBezTo>
                  <a:cubicBezTo>
                    <a:pt x="5" y="9"/>
                    <a:pt x="5" y="9"/>
                    <a:pt x="5" y="9"/>
                  </a:cubicBezTo>
                  <a:cubicBezTo>
                    <a:pt x="3" y="9"/>
                    <a:pt x="3" y="9"/>
                    <a:pt x="3" y="9"/>
                  </a:cubicBezTo>
                  <a:cubicBezTo>
                    <a:pt x="3" y="10"/>
                    <a:pt x="3" y="10"/>
                    <a:pt x="3" y="10"/>
                  </a:cubicBezTo>
                  <a:cubicBezTo>
                    <a:pt x="3" y="11"/>
                    <a:pt x="3" y="11"/>
                    <a:pt x="3" y="11"/>
                  </a:cubicBezTo>
                  <a:cubicBezTo>
                    <a:pt x="2" y="11"/>
                    <a:pt x="2" y="11"/>
                    <a:pt x="2" y="11"/>
                  </a:cubicBezTo>
                  <a:cubicBezTo>
                    <a:pt x="2" y="12"/>
                    <a:pt x="2" y="12"/>
                    <a:pt x="2" y="12"/>
                  </a:cubicBezTo>
                  <a:cubicBezTo>
                    <a:pt x="2" y="13"/>
                    <a:pt x="2" y="13"/>
                    <a:pt x="2" y="13"/>
                  </a:cubicBezTo>
                  <a:cubicBezTo>
                    <a:pt x="4" y="14"/>
                    <a:pt x="4" y="14"/>
                    <a:pt x="4" y="14"/>
                  </a:cubicBezTo>
                  <a:cubicBezTo>
                    <a:pt x="5" y="15"/>
                    <a:pt x="5" y="15"/>
                    <a:pt x="5" y="15"/>
                  </a:cubicBezTo>
                  <a:cubicBezTo>
                    <a:pt x="5" y="15"/>
                    <a:pt x="5" y="15"/>
                    <a:pt x="5" y="15"/>
                  </a:cubicBezTo>
                  <a:cubicBezTo>
                    <a:pt x="5" y="15"/>
                    <a:pt x="5" y="15"/>
                    <a:pt x="5" y="15"/>
                  </a:cubicBezTo>
                  <a:cubicBezTo>
                    <a:pt x="6" y="17"/>
                    <a:pt x="6" y="17"/>
                    <a:pt x="6" y="17"/>
                  </a:cubicBezTo>
                  <a:cubicBezTo>
                    <a:pt x="7" y="18"/>
                    <a:pt x="7" y="18"/>
                    <a:pt x="7" y="18"/>
                  </a:cubicBezTo>
                  <a:cubicBezTo>
                    <a:pt x="7" y="18"/>
                    <a:pt x="7" y="18"/>
                    <a:pt x="7" y="18"/>
                  </a:cubicBezTo>
                  <a:cubicBezTo>
                    <a:pt x="8" y="18"/>
                    <a:pt x="8" y="18"/>
                    <a:pt x="8" y="18"/>
                  </a:cubicBezTo>
                  <a:cubicBezTo>
                    <a:pt x="9" y="18"/>
                    <a:pt x="9" y="18"/>
                    <a:pt x="9" y="18"/>
                  </a:cubicBezTo>
                  <a:cubicBezTo>
                    <a:pt x="10" y="18"/>
                    <a:pt x="10" y="18"/>
                    <a:pt x="10" y="18"/>
                  </a:cubicBezTo>
                  <a:cubicBezTo>
                    <a:pt x="10" y="18"/>
                    <a:pt x="10" y="18"/>
                    <a:pt x="10" y="18"/>
                  </a:cubicBezTo>
                  <a:cubicBezTo>
                    <a:pt x="11" y="18"/>
                    <a:pt x="11" y="18"/>
                    <a:pt x="11" y="18"/>
                  </a:cubicBezTo>
                  <a:cubicBezTo>
                    <a:pt x="12" y="18"/>
                    <a:pt x="12" y="18"/>
                    <a:pt x="12" y="18"/>
                  </a:cubicBezTo>
                  <a:cubicBezTo>
                    <a:pt x="13" y="18"/>
                    <a:pt x="13" y="18"/>
                    <a:pt x="13" y="18"/>
                  </a:cubicBezTo>
                  <a:cubicBezTo>
                    <a:pt x="13" y="19"/>
                    <a:pt x="13" y="19"/>
                    <a:pt x="13" y="19"/>
                  </a:cubicBezTo>
                  <a:cubicBezTo>
                    <a:pt x="13" y="19"/>
                    <a:pt x="13" y="19"/>
                    <a:pt x="13" y="19"/>
                  </a:cubicBezTo>
                  <a:cubicBezTo>
                    <a:pt x="14" y="19"/>
                    <a:pt x="14" y="19"/>
                    <a:pt x="14" y="19"/>
                  </a:cubicBezTo>
                  <a:cubicBezTo>
                    <a:pt x="15" y="19"/>
                    <a:pt x="15" y="19"/>
                    <a:pt x="15" y="19"/>
                  </a:cubicBezTo>
                  <a:cubicBezTo>
                    <a:pt x="14" y="20"/>
                    <a:pt x="14" y="20"/>
                    <a:pt x="14" y="20"/>
                  </a:cubicBezTo>
                  <a:cubicBezTo>
                    <a:pt x="14" y="20"/>
                    <a:pt x="14" y="20"/>
                    <a:pt x="14" y="20"/>
                  </a:cubicBezTo>
                  <a:cubicBezTo>
                    <a:pt x="13" y="20"/>
                    <a:pt x="13" y="20"/>
                    <a:pt x="13" y="20"/>
                  </a:cubicBezTo>
                  <a:cubicBezTo>
                    <a:pt x="12" y="19"/>
                    <a:pt x="12" y="19"/>
                    <a:pt x="12" y="19"/>
                  </a:cubicBezTo>
                  <a:cubicBezTo>
                    <a:pt x="10" y="18"/>
                    <a:pt x="10" y="18"/>
                    <a:pt x="10" y="18"/>
                  </a:cubicBezTo>
                  <a:cubicBezTo>
                    <a:pt x="10" y="19"/>
                    <a:pt x="10" y="19"/>
                    <a:pt x="10" y="19"/>
                  </a:cubicBezTo>
                  <a:cubicBezTo>
                    <a:pt x="9" y="19"/>
                    <a:pt x="9" y="19"/>
                    <a:pt x="9" y="19"/>
                  </a:cubicBezTo>
                  <a:cubicBezTo>
                    <a:pt x="8" y="19"/>
                    <a:pt x="8" y="19"/>
                    <a:pt x="8" y="19"/>
                  </a:cubicBezTo>
                  <a:cubicBezTo>
                    <a:pt x="7" y="19"/>
                    <a:pt x="7" y="19"/>
                    <a:pt x="7" y="19"/>
                  </a:cubicBezTo>
                  <a:cubicBezTo>
                    <a:pt x="7" y="20"/>
                    <a:pt x="7" y="20"/>
                    <a:pt x="7" y="20"/>
                  </a:cubicBezTo>
                  <a:cubicBezTo>
                    <a:pt x="7" y="20"/>
                    <a:pt x="7" y="20"/>
                    <a:pt x="7" y="20"/>
                  </a:cubicBezTo>
                  <a:cubicBezTo>
                    <a:pt x="8" y="21"/>
                    <a:pt x="8" y="21"/>
                    <a:pt x="8" y="21"/>
                  </a:cubicBezTo>
                  <a:cubicBezTo>
                    <a:pt x="9" y="22"/>
                    <a:pt x="9" y="22"/>
                    <a:pt x="9" y="22"/>
                  </a:cubicBezTo>
                  <a:cubicBezTo>
                    <a:pt x="10" y="22"/>
                    <a:pt x="10" y="22"/>
                    <a:pt x="10" y="22"/>
                  </a:cubicBezTo>
                  <a:cubicBezTo>
                    <a:pt x="10" y="23"/>
                    <a:pt x="10" y="23"/>
                    <a:pt x="10" y="23"/>
                  </a:cubicBezTo>
                  <a:cubicBezTo>
                    <a:pt x="9" y="23"/>
                    <a:pt x="9" y="23"/>
                    <a:pt x="9" y="23"/>
                  </a:cubicBezTo>
                  <a:cubicBezTo>
                    <a:pt x="9" y="24"/>
                    <a:pt x="9" y="24"/>
                    <a:pt x="9" y="24"/>
                  </a:cubicBezTo>
                  <a:cubicBezTo>
                    <a:pt x="10" y="25"/>
                    <a:pt x="10" y="25"/>
                    <a:pt x="10" y="25"/>
                  </a:cubicBezTo>
                  <a:cubicBezTo>
                    <a:pt x="11" y="26"/>
                    <a:pt x="11" y="26"/>
                    <a:pt x="11" y="26"/>
                  </a:cubicBezTo>
                  <a:cubicBezTo>
                    <a:pt x="11" y="25"/>
                    <a:pt x="11" y="25"/>
                    <a:pt x="11" y="25"/>
                  </a:cubicBezTo>
                  <a:cubicBezTo>
                    <a:pt x="11" y="25"/>
                    <a:pt x="11" y="25"/>
                    <a:pt x="11" y="25"/>
                  </a:cubicBezTo>
                  <a:cubicBezTo>
                    <a:pt x="11" y="24"/>
                    <a:pt x="11" y="24"/>
                    <a:pt x="11" y="24"/>
                  </a:cubicBezTo>
                  <a:cubicBezTo>
                    <a:pt x="11" y="25"/>
                    <a:pt x="11" y="25"/>
                    <a:pt x="11" y="25"/>
                  </a:cubicBezTo>
                  <a:cubicBezTo>
                    <a:pt x="13" y="25"/>
                    <a:pt x="13" y="25"/>
                    <a:pt x="13" y="25"/>
                  </a:cubicBezTo>
                  <a:cubicBezTo>
                    <a:pt x="13" y="26"/>
                    <a:pt x="13" y="26"/>
                    <a:pt x="13" y="26"/>
                  </a:cubicBezTo>
                  <a:cubicBezTo>
                    <a:pt x="13" y="27"/>
                    <a:pt x="13" y="27"/>
                    <a:pt x="13" y="27"/>
                  </a:cubicBezTo>
                  <a:cubicBezTo>
                    <a:pt x="13" y="27"/>
                    <a:pt x="13" y="27"/>
                    <a:pt x="13" y="27"/>
                  </a:cubicBezTo>
                  <a:cubicBezTo>
                    <a:pt x="13" y="26"/>
                    <a:pt x="13" y="26"/>
                    <a:pt x="13" y="26"/>
                  </a:cubicBezTo>
                  <a:cubicBezTo>
                    <a:pt x="14" y="25"/>
                    <a:pt x="14" y="25"/>
                    <a:pt x="14" y="25"/>
                  </a:cubicBezTo>
                  <a:cubicBezTo>
                    <a:pt x="14" y="25"/>
                    <a:pt x="14" y="25"/>
                    <a:pt x="14" y="25"/>
                  </a:cubicBezTo>
                  <a:cubicBezTo>
                    <a:pt x="15" y="26"/>
                    <a:pt x="15" y="26"/>
                    <a:pt x="15" y="26"/>
                  </a:cubicBezTo>
                  <a:cubicBezTo>
                    <a:pt x="16" y="27"/>
                    <a:pt x="16" y="27"/>
                    <a:pt x="16" y="27"/>
                  </a:cubicBezTo>
                  <a:cubicBezTo>
                    <a:pt x="15" y="26"/>
                    <a:pt x="15" y="26"/>
                    <a:pt x="15" y="26"/>
                  </a:cubicBezTo>
                  <a:cubicBezTo>
                    <a:pt x="16" y="25"/>
                    <a:pt x="16" y="25"/>
                    <a:pt x="16" y="25"/>
                  </a:cubicBezTo>
                  <a:cubicBezTo>
                    <a:pt x="15" y="25"/>
                    <a:pt x="15" y="25"/>
                    <a:pt x="15" y="25"/>
                  </a:cubicBezTo>
                  <a:cubicBezTo>
                    <a:pt x="14" y="23"/>
                    <a:pt x="14" y="23"/>
                    <a:pt x="14" y="23"/>
                  </a:cubicBezTo>
                  <a:cubicBezTo>
                    <a:pt x="14" y="22"/>
                    <a:pt x="14" y="22"/>
                    <a:pt x="14" y="22"/>
                  </a:cubicBezTo>
                  <a:cubicBezTo>
                    <a:pt x="14" y="22"/>
                    <a:pt x="14" y="22"/>
                    <a:pt x="14" y="22"/>
                  </a:cubicBezTo>
                  <a:cubicBezTo>
                    <a:pt x="14" y="22"/>
                    <a:pt x="14" y="22"/>
                    <a:pt x="14" y="22"/>
                  </a:cubicBezTo>
                  <a:cubicBezTo>
                    <a:pt x="15" y="23"/>
                    <a:pt x="15" y="23"/>
                    <a:pt x="15" y="23"/>
                  </a:cubicBezTo>
                  <a:cubicBezTo>
                    <a:pt x="15" y="23"/>
                    <a:pt x="15" y="23"/>
                    <a:pt x="15" y="23"/>
                  </a:cubicBezTo>
                  <a:cubicBezTo>
                    <a:pt x="15" y="23"/>
                    <a:pt x="15" y="23"/>
                    <a:pt x="15" y="23"/>
                  </a:cubicBezTo>
                  <a:cubicBezTo>
                    <a:pt x="16" y="23"/>
                    <a:pt x="16" y="23"/>
                    <a:pt x="16" y="23"/>
                  </a:cubicBezTo>
                  <a:cubicBezTo>
                    <a:pt x="17" y="23"/>
                    <a:pt x="17" y="23"/>
                    <a:pt x="17" y="23"/>
                  </a:cubicBezTo>
                  <a:cubicBezTo>
                    <a:pt x="17" y="23"/>
                    <a:pt x="17" y="23"/>
                    <a:pt x="17" y="23"/>
                  </a:cubicBezTo>
                  <a:cubicBezTo>
                    <a:pt x="17" y="22"/>
                    <a:pt x="17" y="22"/>
                    <a:pt x="17" y="22"/>
                  </a:cubicBezTo>
                  <a:cubicBezTo>
                    <a:pt x="17" y="22"/>
                    <a:pt x="17" y="22"/>
                    <a:pt x="17" y="22"/>
                  </a:cubicBezTo>
                  <a:cubicBezTo>
                    <a:pt x="16" y="22"/>
                    <a:pt x="16" y="22"/>
                    <a:pt x="16" y="22"/>
                  </a:cubicBezTo>
                  <a:cubicBezTo>
                    <a:pt x="15" y="22"/>
                    <a:pt x="15" y="22"/>
                    <a:pt x="15" y="22"/>
                  </a:cubicBezTo>
                  <a:cubicBezTo>
                    <a:pt x="15" y="21"/>
                    <a:pt x="15" y="21"/>
                    <a:pt x="15" y="21"/>
                  </a:cubicBezTo>
                  <a:cubicBezTo>
                    <a:pt x="15" y="21"/>
                    <a:pt x="15" y="21"/>
                    <a:pt x="15" y="21"/>
                  </a:cubicBezTo>
                  <a:cubicBezTo>
                    <a:pt x="15" y="20"/>
                    <a:pt x="15" y="20"/>
                    <a:pt x="15" y="20"/>
                  </a:cubicBezTo>
                  <a:cubicBezTo>
                    <a:pt x="16" y="20"/>
                    <a:pt x="16" y="20"/>
                    <a:pt x="16" y="20"/>
                  </a:cubicBezTo>
                  <a:cubicBezTo>
                    <a:pt x="17" y="20"/>
                    <a:pt x="17" y="20"/>
                    <a:pt x="17" y="20"/>
                  </a:cubicBezTo>
                  <a:cubicBezTo>
                    <a:pt x="18" y="21"/>
                    <a:pt x="18" y="21"/>
                    <a:pt x="18" y="21"/>
                  </a:cubicBezTo>
                  <a:cubicBezTo>
                    <a:pt x="18" y="21"/>
                    <a:pt x="18" y="21"/>
                    <a:pt x="18" y="21"/>
                  </a:cubicBezTo>
                  <a:cubicBezTo>
                    <a:pt x="19" y="21"/>
                    <a:pt x="19" y="21"/>
                    <a:pt x="19" y="21"/>
                  </a:cubicBezTo>
                  <a:cubicBezTo>
                    <a:pt x="19" y="21"/>
                    <a:pt x="19" y="21"/>
                    <a:pt x="19" y="21"/>
                  </a:cubicBezTo>
                  <a:cubicBezTo>
                    <a:pt x="18" y="20"/>
                    <a:pt x="18" y="20"/>
                    <a:pt x="18" y="20"/>
                  </a:cubicBezTo>
                  <a:cubicBezTo>
                    <a:pt x="19" y="19"/>
                    <a:pt x="19" y="19"/>
                    <a:pt x="19" y="19"/>
                  </a:cubicBezTo>
                  <a:cubicBezTo>
                    <a:pt x="18" y="18"/>
                    <a:pt x="18" y="18"/>
                    <a:pt x="18" y="18"/>
                  </a:cubicBezTo>
                  <a:cubicBezTo>
                    <a:pt x="16" y="17"/>
                    <a:pt x="16" y="17"/>
                    <a:pt x="16" y="17"/>
                  </a:cubicBezTo>
                  <a:cubicBezTo>
                    <a:pt x="16" y="17"/>
                    <a:pt x="16" y="17"/>
                    <a:pt x="16" y="17"/>
                  </a:cubicBezTo>
                  <a:cubicBezTo>
                    <a:pt x="15" y="16"/>
                    <a:pt x="15" y="16"/>
                    <a:pt x="15" y="16"/>
                  </a:cubicBezTo>
                  <a:cubicBezTo>
                    <a:pt x="15" y="17"/>
                    <a:pt x="15" y="17"/>
                    <a:pt x="15" y="17"/>
                  </a:cubicBezTo>
                  <a:cubicBezTo>
                    <a:pt x="14" y="16"/>
                    <a:pt x="14" y="16"/>
                    <a:pt x="14" y="16"/>
                  </a:cubicBezTo>
                  <a:cubicBezTo>
                    <a:pt x="13" y="16"/>
                    <a:pt x="13" y="16"/>
                    <a:pt x="13" y="16"/>
                  </a:cubicBezTo>
                  <a:cubicBezTo>
                    <a:pt x="13" y="15"/>
                    <a:pt x="13" y="15"/>
                    <a:pt x="13" y="15"/>
                  </a:cubicBezTo>
                  <a:cubicBezTo>
                    <a:pt x="14" y="15"/>
                    <a:pt x="14" y="15"/>
                    <a:pt x="14" y="15"/>
                  </a:cubicBezTo>
                  <a:cubicBezTo>
                    <a:pt x="14" y="15"/>
                    <a:pt x="14" y="15"/>
                    <a:pt x="14" y="15"/>
                  </a:cubicBezTo>
                  <a:cubicBezTo>
                    <a:pt x="14" y="14"/>
                    <a:pt x="14" y="14"/>
                    <a:pt x="14" y="14"/>
                  </a:cubicBezTo>
                  <a:cubicBezTo>
                    <a:pt x="13" y="14"/>
                    <a:pt x="13" y="14"/>
                    <a:pt x="13" y="14"/>
                  </a:cubicBezTo>
                  <a:cubicBezTo>
                    <a:pt x="14" y="13"/>
                    <a:pt x="14" y="13"/>
                    <a:pt x="14" y="13"/>
                  </a:cubicBezTo>
                  <a:cubicBezTo>
                    <a:pt x="14" y="13"/>
                    <a:pt x="14" y="13"/>
                    <a:pt x="14" y="13"/>
                  </a:cubicBezTo>
                  <a:cubicBezTo>
                    <a:pt x="14" y="13"/>
                    <a:pt x="14" y="13"/>
                    <a:pt x="14" y="13"/>
                  </a:cubicBezTo>
                  <a:cubicBezTo>
                    <a:pt x="15" y="14"/>
                    <a:pt x="15" y="14"/>
                    <a:pt x="15" y="14"/>
                  </a:cubicBezTo>
                  <a:cubicBezTo>
                    <a:pt x="15" y="14"/>
                    <a:pt x="15" y="14"/>
                    <a:pt x="15" y="14"/>
                  </a:cubicBezTo>
                  <a:cubicBezTo>
                    <a:pt x="15" y="14"/>
                    <a:pt x="15" y="14"/>
                    <a:pt x="15" y="14"/>
                  </a:cubicBezTo>
                  <a:cubicBezTo>
                    <a:pt x="15" y="14"/>
                    <a:pt x="15" y="14"/>
                    <a:pt x="15" y="14"/>
                  </a:cubicBezTo>
                  <a:cubicBezTo>
                    <a:pt x="15" y="13"/>
                    <a:pt x="15" y="13"/>
                    <a:pt x="15" y="13"/>
                  </a:cubicBezTo>
                  <a:cubicBezTo>
                    <a:pt x="15" y="13"/>
                    <a:pt x="15" y="13"/>
                    <a:pt x="15" y="13"/>
                  </a:cubicBezTo>
                  <a:cubicBezTo>
                    <a:pt x="14" y="11"/>
                    <a:pt x="14" y="11"/>
                    <a:pt x="14" y="11"/>
                  </a:cubicBezTo>
                  <a:cubicBezTo>
                    <a:pt x="13" y="11"/>
                    <a:pt x="13" y="11"/>
                    <a:pt x="13" y="11"/>
                  </a:cubicBezTo>
                  <a:cubicBezTo>
                    <a:pt x="13" y="10"/>
                    <a:pt x="13" y="10"/>
                    <a:pt x="13" y="10"/>
                  </a:cubicBezTo>
                  <a:cubicBezTo>
                    <a:pt x="12" y="10"/>
                    <a:pt x="12" y="10"/>
                    <a:pt x="12" y="10"/>
                  </a:cubicBezTo>
                  <a:cubicBezTo>
                    <a:pt x="12" y="9"/>
                    <a:pt x="12" y="9"/>
                    <a:pt x="12" y="9"/>
                  </a:cubicBezTo>
                  <a:cubicBezTo>
                    <a:pt x="12" y="8"/>
                    <a:pt x="12" y="8"/>
                    <a:pt x="12" y="8"/>
                  </a:cubicBezTo>
                  <a:cubicBezTo>
                    <a:pt x="13" y="7"/>
                    <a:pt x="13" y="7"/>
                    <a:pt x="13" y="7"/>
                  </a:cubicBezTo>
                  <a:cubicBezTo>
                    <a:pt x="14" y="7"/>
                    <a:pt x="14" y="7"/>
                    <a:pt x="14" y="7"/>
                  </a:cubicBezTo>
                  <a:cubicBezTo>
                    <a:pt x="14" y="7"/>
                    <a:pt x="14" y="7"/>
                    <a:pt x="14" y="7"/>
                  </a:cubicBezTo>
                  <a:cubicBezTo>
                    <a:pt x="13" y="7"/>
                    <a:pt x="13" y="7"/>
                    <a:pt x="13" y="7"/>
                  </a:cubicBezTo>
                  <a:cubicBezTo>
                    <a:pt x="13" y="8"/>
                    <a:pt x="13" y="8"/>
                    <a:pt x="13" y="8"/>
                  </a:cubicBezTo>
                  <a:cubicBezTo>
                    <a:pt x="15" y="8"/>
                    <a:pt x="15" y="8"/>
                    <a:pt x="15" y="8"/>
                  </a:cubicBezTo>
                  <a:cubicBezTo>
                    <a:pt x="15" y="9"/>
                    <a:pt x="15" y="9"/>
                    <a:pt x="15" y="9"/>
                  </a:cubicBezTo>
                  <a:cubicBezTo>
                    <a:pt x="16" y="10"/>
                    <a:pt x="16" y="10"/>
                    <a:pt x="16" y="10"/>
                  </a:cubicBezTo>
                  <a:cubicBezTo>
                    <a:pt x="17" y="10"/>
                    <a:pt x="17" y="10"/>
                    <a:pt x="17" y="10"/>
                  </a:cubicBezTo>
                  <a:cubicBezTo>
                    <a:pt x="16" y="9"/>
                    <a:pt x="16" y="9"/>
                    <a:pt x="16" y="9"/>
                  </a:cubicBezTo>
                  <a:cubicBezTo>
                    <a:pt x="16" y="9"/>
                    <a:pt x="16" y="9"/>
                    <a:pt x="16" y="9"/>
                  </a:cubicBezTo>
                  <a:cubicBezTo>
                    <a:pt x="16" y="8"/>
                    <a:pt x="16" y="8"/>
                    <a:pt x="16" y="8"/>
                  </a:cubicBezTo>
                  <a:cubicBezTo>
                    <a:pt x="17" y="9"/>
                    <a:pt x="17" y="9"/>
                    <a:pt x="17" y="9"/>
                  </a:cubicBezTo>
                  <a:cubicBezTo>
                    <a:pt x="17" y="9"/>
                    <a:pt x="17" y="9"/>
                    <a:pt x="17" y="9"/>
                  </a:cubicBezTo>
                  <a:cubicBezTo>
                    <a:pt x="18" y="10"/>
                    <a:pt x="18" y="10"/>
                    <a:pt x="18" y="10"/>
                  </a:cubicBezTo>
                  <a:cubicBezTo>
                    <a:pt x="18" y="9"/>
                    <a:pt x="18" y="9"/>
                    <a:pt x="18" y="9"/>
                  </a:cubicBezTo>
                  <a:cubicBezTo>
                    <a:pt x="18" y="9"/>
                    <a:pt x="18" y="9"/>
                    <a:pt x="18" y="9"/>
                  </a:cubicBezTo>
                  <a:cubicBezTo>
                    <a:pt x="17" y="8"/>
                    <a:pt x="17" y="8"/>
                    <a:pt x="17" y="8"/>
                  </a:cubicBezTo>
                  <a:cubicBezTo>
                    <a:pt x="17" y="8"/>
                    <a:pt x="17" y="8"/>
                    <a:pt x="17" y="8"/>
                  </a:cubicBezTo>
                  <a:cubicBezTo>
                    <a:pt x="19" y="8"/>
                    <a:pt x="19" y="8"/>
                    <a:pt x="19" y="8"/>
                  </a:cubicBezTo>
                  <a:cubicBezTo>
                    <a:pt x="19" y="9"/>
                    <a:pt x="19" y="9"/>
                    <a:pt x="19" y="9"/>
                  </a:cubicBezTo>
                  <a:cubicBezTo>
                    <a:pt x="20" y="8"/>
                    <a:pt x="20" y="8"/>
                    <a:pt x="20" y="8"/>
                  </a:cubicBezTo>
                  <a:cubicBezTo>
                    <a:pt x="19" y="8"/>
                    <a:pt x="19" y="8"/>
                    <a:pt x="19" y="8"/>
                  </a:cubicBezTo>
                  <a:cubicBezTo>
                    <a:pt x="18" y="7"/>
                    <a:pt x="18" y="7"/>
                    <a:pt x="18" y="7"/>
                  </a:cubicBezTo>
                  <a:cubicBezTo>
                    <a:pt x="17" y="7"/>
                    <a:pt x="17" y="7"/>
                    <a:pt x="17" y="7"/>
                  </a:cubicBezTo>
                  <a:cubicBezTo>
                    <a:pt x="17" y="6"/>
                    <a:pt x="17" y="6"/>
                    <a:pt x="17" y="6"/>
                  </a:cubicBezTo>
                  <a:cubicBezTo>
                    <a:pt x="18" y="6"/>
                    <a:pt x="18" y="6"/>
                    <a:pt x="18" y="6"/>
                  </a:cubicBezTo>
                  <a:cubicBezTo>
                    <a:pt x="19" y="6"/>
                    <a:pt x="19" y="6"/>
                    <a:pt x="19" y="6"/>
                  </a:cubicBezTo>
                  <a:cubicBezTo>
                    <a:pt x="19" y="5"/>
                    <a:pt x="19" y="5"/>
                    <a:pt x="19" y="5"/>
                  </a:cubicBezTo>
                  <a:cubicBezTo>
                    <a:pt x="20" y="5"/>
                    <a:pt x="20" y="5"/>
                    <a:pt x="20" y="5"/>
                  </a:cubicBezTo>
                  <a:cubicBezTo>
                    <a:pt x="21" y="5"/>
                    <a:pt x="21" y="5"/>
                    <a:pt x="21" y="5"/>
                  </a:cubicBezTo>
                  <a:cubicBezTo>
                    <a:pt x="22" y="5"/>
                    <a:pt x="22" y="5"/>
                    <a:pt x="22" y="5"/>
                  </a:cubicBezTo>
                  <a:cubicBezTo>
                    <a:pt x="22" y="5"/>
                    <a:pt x="22" y="5"/>
                    <a:pt x="22" y="5"/>
                  </a:cubicBezTo>
                  <a:cubicBezTo>
                    <a:pt x="22" y="4"/>
                    <a:pt x="22" y="4"/>
                    <a:pt x="22" y="4"/>
                  </a:cubicBezTo>
                  <a:cubicBezTo>
                    <a:pt x="23" y="4"/>
                    <a:pt x="23" y="4"/>
                    <a:pt x="23" y="4"/>
                  </a:cubicBezTo>
                  <a:cubicBezTo>
                    <a:pt x="23" y="5"/>
                    <a:pt x="23" y="5"/>
                    <a:pt x="23" y="5"/>
                  </a:cubicBezTo>
                  <a:cubicBezTo>
                    <a:pt x="25" y="5"/>
                    <a:pt x="25" y="5"/>
                    <a:pt x="25" y="5"/>
                  </a:cubicBezTo>
                  <a:cubicBezTo>
                    <a:pt x="27" y="5"/>
                    <a:pt x="27" y="5"/>
                    <a:pt x="27" y="5"/>
                  </a:cubicBezTo>
                  <a:cubicBezTo>
                    <a:pt x="28" y="5"/>
                    <a:pt x="28" y="5"/>
                    <a:pt x="28" y="5"/>
                  </a:cubicBezTo>
                  <a:cubicBezTo>
                    <a:pt x="28" y="4"/>
                    <a:pt x="28" y="4"/>
                    <a:pt x="28" y="4"/>
                  </a:cubicBezTo>
                  <a:cubicBezTo>
                    <a:pt x="28" y="3"/>
                    <a:pt x="28" y="3"/>
                    <a:pt x="28" y="3"/>
                  </a:cubicBezTo>
                  <a:cubicBezTo>
                    <a:pt x="29" y="3"/>
                    <a:pt x="29" y="3"/>
                    <a:pt x="29" y="3"/>
                  </a:cubicBezTo>
                  <a:cubicBezTo>
                    <a:pt x="29" y="2"/>
                    <a:pt x="29" y="2"/>
                    <a:pt x="29" y="2"/>
                  </a:cubicBezTo>
                  <a:cubicBezTo>
                    <a:pt x="28" y="1"/>
                    <a:pt x="28" y="1"/>
                    <a:pt x="28" y="1"/>
                  </a:cubicBezTo>
                  <a:cubicBezTo>
                    <a:pt x="28" y="0"/>
                    <a:pt x="28" y="0"/>
                    <a:pt x="28" y="0"/>
                  </a:cubicBezTo>
                  <a:close/>
                  <a:moveTo>
                    <a:pt x="18" y="31"/>
                  </a:moveTo>
                  <a:cubicBezTo>
                    <a:pt x="18" y="31"/>
                    <a:pt x="18" y="31"/>
                    <a:pt x="18" y="31"/>
                  </a:cubicBezTo>
                  <a:cubicBezTo>
                    <a:pt x="18" y="31"/>
                    <a:pt x="18" y="31"/>
                    <a:pt x="18" y="31"/>
                  </a:cubicBezTo>
                  <a:cubicBezTo>
                    <a:pt x="18" y="32"/>
                    <a:pt x="18" y="32"/>
                    <a:pt x="18" y="32"/>
                  </a:cubicBezTo>
                  <a:cubicBezTo>
                    <a:pt x="18" y="33"/>
                    <a:pt x="18" y="33"/>
                    <a:pt x="18" y="33"/>
                  </a:cubicBezTo>
                  <a:cubicBezTo>
                    <a:pt x="19" y="33"/>
                    <a:pt x="19" y="33"/>
                    <a:pt x="19" y="33"/>
                  </a:cubicBezTo>
                  <a:cubicBezTo>
                    <a:pt x="20" y="33"/>
                    <a:pt x="20" y="33"/>
                    <a:pt x="20" y="33"/>
                  </a:cubicBezTo>
                  <a:cubicBezTo>
                    <a:pt x="21" y="33"/>
                    <a:pt x="21" y="33"/>
                    <a:pt x="21" y="33"/>
                  </a:cubicBezTo>
                  <a:cubicBezTo>
                    <a:pt x="21" y="33"/>
                    <a:pt x="21" y="33"/>
                    <a:pt x="21" y="33"/>
                  </a:cubicBezTo>
                  <a:cubicBezTo>
                    <a:pt x="22" y="33"/>
                    <a:pt x="22" y="33"/>
                    <a:pt x="22" y="33"/>
                  </a:cubicBezTo>
                  <a:cubicBezTo>
                    <a:pt x="23" y="33"/>
                    <a:pt x="23" y="33"/>
                    <a:pt x="23" y="33"/>
                  </a:cubicBezTo>
                  <a:cubicBezTo>
                    <a:pt x="23" y="34"/>
                    <a:pt x="23" y="34"/>
                    <a:pt x="23" y="34"/>
                  </a:cubicBezTo>
                  <a:cubicBezTo>
                    <a:pt x="24" y="34"/>
                    <a:pt x="24" y="34"/>
                    <a:pt x="24" y="34"/>
                  </a:cubicBezTo>
                  <a:cubicBezTo>
                    <a:pt x="25" y="33"/>
                    <a:pt x="25" y="33"/>
                    <a:pt x="25" y="33"/>
                  </a:cubicBezTo>
                  <a:cubicBezTo>
                    <a:pt x="26" y="33"/>
                    <a:pt x="26" y="33"/>
                    <a:pt x="26" y="33"/>
                  </a:cubicBezTo>
                  <a:cubicBezTo>
                    <a:pt x="28" y="33"/>
                    <a:pt x="28" y="33"/>
                    <a:pt x="28" y="33"/>
                  </a:cubicBezTo>
                  <a:cubicBezTo>
                    <a:pt x="29" y="33"/>
                    <a:pt x="29" y="33"/>
                    <a:pt x="29" y="33"/>
                  </a:cubicBezTo>
                  <a:cubicBezTo>
                    <a:pt x="30" y="33"/>
                    <a:pt x="30" y="33"/>
                    <a:pt x="30" y="33"/>
                  </a:cubicBezTo>
                  <a:cubicBezTo>
                    <a:pt x="30" y="32"/>
                    <a:pt x="30" y="32"/>
                    <a:pt x="30" y="32"/>
                  </a:cubicBezTo>
                  <a:cubicBezTo>
                    <a:pt x="30" y="32"/>
                    <a:pt x="30" y="32"/>
                    <a:pt x="30" y="32"/>
                  </a:cubicBezTo>
                  <a:cubicBezTo>
                    <a:pt x="30" y="31"/>
                    <a:pt x="30" y="31"/>
                    <a:pt x="30" y="31"/>
                  </a:cubicBezTo>
                  <a:cubicBezTo>
                    <a:pt x="30" y="32"/>
                    <a:pt x="30" y="32"/>
                    <a:pt x="30" y="32"/>
                  </a:cubicBezTo>
                  <a:cubicBezTo>
                    <a:pt x="30" y="32"/>
                    <a:pt x="30" y="32"/>
                    <a:pt x="30" y="32"/>
                  </a:cubicBezTo>
                  <a:cubicBezTo>
                    <a:pt x="29" y="33"/>
                    <a:pt x="29" y="33"/>
                    <a:pt x="29" y="33"/>
                  </a:cubicBezTo>
                  <a:cubicBezTo>
                    <a:pt x="29" y="32"/>
                    <a:pt x="29" y="32"/>
                    <a:pt x="29" y="32"/>
                  </a:cubicBezTo>
                  <a:cubicBezTo>
                    <a:pt x="28" y="32"/>
                    <a:pt x="28" y="32"/>
                    <a:pt x="28" y="32"/>
                  </a:cubicBezTo>
                  <a:cubicBezTo>
                    <a:pt x="28" y="32"/>
                    <a:pt x="28" y="32"/>
                    <a:pt x="28" y="32"/>
                  </a:cubicBezTo>
                  <a:cubicBezTo>
                    <a:pt x="28" y="32"/>
                    <a:pt x="28" y="32"/>
                    <a:pt x="28" y="32"/>
                  </a:cubicBezTo>
                  <a:cubicBezTo>
                    <a:pt x="28" y="32"/>
                    <a:pt x="28" y="32"/>
                    <a:pt x="28" y="32"/>
                  </a:cubicBezTo>
                  <a:cubicBezTo>
                    <a:pt x="27" y="32"/>
                    <a:pt x="27" y="32"/>
                    <a:pt x="27" y="32"/>
                  </a:cubicBezTo>
                  <a:cubicBezTo>
                    <a:pt x="26" y="31"/>
                    <a:pt x="26" y="31"/>
                    <a:pt x="26" y="31"/>
                  </a:cubicBezTo>
                  <a:cubicBezTo>
                    <a:pt x="25" y="31"/>
                    <a:pt x="25" y="31"/>
                    <a:pt x="25" y="31"/>
                  </a:cubicBezTo>
                  <a:cubicBezTo>
                    <a:pt x="24" y="31"/>
                    <a:pt x="24" y="31"/>
                    <a:pt x="24" y="31"/>
                  </a:cubicBezTo>
                  <a:cubicBezTo>
                    <a:pt x="23" y="32"/>
                    <a:pt x="23" y="32"/>
                    <a:pt x="23" y="32"/>
                  </a:cubicBezTo>
                  <a:cubicBezTo>
                    <a:pt x="22" y="32"/>
                    <a:pt x="22" y="32"/>
                    <a:pt x="22" y="32"/>
                  </a:cubicBezTo>
                  <a:cubicBezTo>
                    <a:pt x="21" y="32"/>
                    <a:pt x="21" y="32"/>
                    <a:pt x="21" y="32"/>
                  </a:cubicBezTo>
                  <a:cubicBezTo>
                    <a:pt x="21" y="31"/>
                    <a:pt x="21" y="31"/>
                    <a:pt x="21" y="31"/>
                  </a:cubicBezTo>
                  <a:cubicBezTo>
                    <a:pt x="20" y="31"/>
                    <a:pt x="20" y="31"/>
                    <a:pt x="20" y="31"/>
                  </a:cubicBezTo>
                  <a:cubicBezTo>
                    <a:pt x="21" y="31"/>
                    <a:pt x="21" y="31"/>
                    <a:pt x="21" y="31"/>
                  </a:cubicBezTo>
                  <a:cubicBezTo>
                    <a:pt x="20" y="30"/>
                    <a:pt x="20" y="30"/>
                    <a:pt x="20" y="30"/>
                  </a:cubicBezTo>
                  <a:cubicBezTo>
                    <a:pt x="20" y="31"/>
                    <a:pt x="20" y="31"/>
                    <a:pt x="20" y="31"/>
                  </a:cubicBezTo>
                  <a:cubicBezTo>
                    <a:pt x="20" y="31"/>
                    <a:pt x="20" y="31"/>
                    <a:pt x="20" y="31"/>
                  </a:cubicBezTo>
                  <a:cubicBezTo>
                    <a:pt x="20" y="31"/>
                    <a:pt x="20" y="31"/>
                    <a:pt x="20" y="31"/>
                  </a:cubicBezTo>
                  <a:cubicBezTo>
                    <a:pt x="20" y="31"/>
                    <a:pt x="20" y="31"/>
                    <a:pt x="20" y="31"/>
                  </a:cubicBezTo>
                  <a:cubicBezTo>
                    <a:pt x="19" y="31"/>
                    <a:pt x="19" y="31"/>
                    <a:pt x="19" y="31"/>
                  </a:cubicBezTo>
                  <a:cubicBezTo>
                    <a:pt x="19" y="31"/>
                    <a:pt x="19" y="31"/>
                    <a:pt x="19" y="31"/>
                  </a:cubicBezTo>
                  <a:cubicBezTo>
                    <a:pt x="19" y="30"/>
                    <a:pt x="19" y="30"/>
                    <a:pt x="19" y="30"/>
                  </a:cubicBezTo>
                  <a:cubicBezTo>
                    <a:pt x="19" y="31"/>
                    <a:pt x="19" y="31"/>
                    <a:pt x="19" y="31"/>
                  </a:cubicBezTo>
                  <a:cubicBezTo>
                    <a:pt x="19" y="31"/>
                    <a:pt x="19" y="31"/>
                    <a:pt x="19" y="31"/>
                  </a:cubicBezTo>
                  <a:cubicBezTo>
                    <a:pt x="18" y="31"/>
                    <a:pt x="18" y="31"/>
                    <a:pt x="18" y="31"/>
                  </a:cubicBezTo>
                  <a:close/>
                  <a:moveTo>
                    <a:pt x="1" y="11"/>
                  </a:moveTo>
                  <a:cubicBezTo>
                    <a:pt x="1" y="12"/>
                    <a:pt x="1" y="12"/>
                    <a:pt x="1" y="12"/>
                  </a:cubicBezTo>
                  <a:cubicBezTo>
                    <a:pt x="1" y="12"/>
                    <a:pt x="1" y="12"/>
                    <a:pt x="1" y="12"/>
                  </a:cubicBezTo>
                  <a:cubicBezTo>
                    <a:pt x="2" y="13"/>
                    <a:pt x="2" y="13"/>
                    <a:pt x="2" y="13"/>
                  </a:cubicBezTo>
                  <a:cubicBezTo>
                    <a:pt x="2" y="13"/>
                    <a:pt x="2" y="13"/>
                    <a:pt x="2" y="13"/>
                  </a:cubicBezTo>
                  <a:cubicBezTo>
                    <a:pt x="2" y="13"/>
                    <a:pt x="2" y="13"/>
                    <a:pt x="2" y="13"/>
                  </a:cubicBezTo>
                  <a:cubicBezTo>
                    <a:pt x="1" y="13"/>
                    <a:pt x="1" y="13"/>
                    <a:pt x="1" y="13"/>
                  </a:cubicBezTo>
                  <a:cubicBezTo>
                    <a:pt x="0" y="12"/>
                    <a:pt x="0" y="12"/>
                    <a:pt x="0" y="12"/>
                  </a:cubicBezTo>
                  <a:cubicBezTo>
                    <a:pt x="0" y="12"/>
                    <a:pt x="0" y="12"/>
                    <a:pt x="0" y="12"/>
                  </a:cubicBezTo>
                  <a:cubicBezTo>
                    <a:pt x="0" y="12"/>
                    <a:pt x="0" y="12"/>
                    <a:pt x="0" y="12"/>
                  </a:cubicBezTo>
                  <a:cubicBezTo>
                    <a:pt x="0" y="11"/>
                    <a:pt x="0" y="11"/>
                    <a:pt x="0" y="11"/>
                  </a:cubicBezTo>
                  <a:cubicBezTo>
                    <a:pt x="0" y="11"/>
                    <a:pt x="0" y="11"/>
                    <a:pt x="0" y="11"/>
                  </a:cubicBezTo>
                  <a:cubicBezTo>
                    <a:pt x="1" y="11"/>
                    <a:pt x="1" y="11"/>
                    <a:pt x="1" y="11"/>
                  </a:cubicBezTo>
                  <a:close/>
                  <a:moveTo>
                    <a:pt x="4" y="17"/>
                  </a:moveTo>
                  <a:cubicBezTo>
                    <a:pt x="4" y="17"/>
                    <a:pt x="4" y="17"/>
                    <a:pt x="4" y="17"/>
                  </a:cubicBezTo>
                  <a:cubicBezTo>
                    <a:pt x="5" y="16"/>
                    <a:pt x="5" y="16"/>
                    <a:pt x="5" y="16"/>
                  </a:cubicBezTo>
                  <a:cubicBezTo>
                    <a:pt x="5" y="16"/>
                    <a:pt x="5" y="16"/>
                    <a:pt x="5" y="16"/>
                  </a:cubicBezTo>
                  <a:cubicBezTo>
                    <a:pt x="5" y="17"/>
                    <a:pt x="5" y="17"/>
                    <a:pt x="5" y="17"/>
                  </a:cubicBezTo>
                  <a:cubicBezTo>
                    <a:pt x="5" y="17"/>
                    <a:pt x="5" y="17"/>
                    <a:pt x="5" y="17"/>
                  </a:cubicBezTo>
                  <a:cubicBezTo>
                    <a:pt x="4" y="17"/>
                    <a:pt x="4" y="17"/>
                    <a:pt x="4" y="17"/>
                  </a:cubicBezTo>
                  <a:cubicBezTo>
                    <a:pt x="4" y="17"/>
                    <a:pt x="4" y="17"/>
                    <a:pt x="4" y="17"/>
                  </a:cubicBezTo>
                  <a:close/>
                  <a:moveTo>
                    <a:pt x="4" y="18"/>
                  </a:moveTo>
                  <a:cubicBezTo>
                    <a:pt x="4" y="17"/>
                    <a:pt x="4" y="17"/>
                    <a:pt x="4" y="17"/>
                  </a:cubicBezTo>
                  <a:cubicBezTo>
                    <a:pt x="5" y="18"/>
                    <a:pt x="5" y="18"/>
                    <a:pt x="5" y="18"/>
                  </a:cubicBezTo>
                  <a:cubicBezTo>
                    <a:pt x="5" y="18"/>
                    <a:pt x="5" y="18"/>
                    <a:pt x="5" y="18"/>
                  </a:cubicBezTo>
                  <a:cubicBezTo>
                    <a:pt x="5" y="18"/>
                    <a:pt x="5" y="18"/>
                    <a:pt x="5" y="18"/>
                  </a:cubicBezTo>
                  <a:cubicBezTo>
                    <a:pt x="5" y="19"/>
                    <a:pt x="5" y="19"/>
                    <a:pt x="5" y="19"/>
                  </a:cubicBezTo>
                  <a:cubicBezTo>
                    <a:pt x="5" y="19"/>
                    <a:pt x="5" y="19"/>
                    <a:pt x="5" y="19"/>
                  </a:cubicBezTo>
                  <a:cubicBezTo>
                    <a:pt x="6" y="19"/>
                    <a:pt x="6" y="19"/>
                    <a:pt x="6" y="19"/>
                  </a:cubicBezTo>
                  <a:cubicBezTo>
                    <a:pt x="5" y="20"/>
                    <a:pt x="5" y="20"/>
                    <a:pt x="5" y="20"/>
                  </a:cubicBezTo>
                  <a:cubicBezTo>
                    <a:pt x="5" y="19"/>
                    <a:pt x="5" y="19"/>
                    <a:pt x="5"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3" y="19"/>
                    <a:pt x="3" y="19"/>
                    <a:pt x="3" y="19"/>
                  </a:cubicBezTo>
                  <a:cubicBezTo>
                    <a:pt x="3" y="18"/>
                    <a:pt x="3" y="18"/>
                    <a:pt x="3" y="18"/>
                  </a:cubicBezTo>
                  <a:cubicBezTo>
                    <a:pt x="4" y="18"/>
                    <a:pt x="4" y="18"/>
                    <a:pt x="4" y="18"/>
                  </a:cubicBezTo>
                  <a:cubicBezTo>
                    <a:pt x="4" y="18"/>
                    <a:pt x="4" y="18"/>
                    <a:pt x="4" y="18"/>
                  </a:cubicBezTo>
                  <a:close/>
                  <a:moveTo>
                    <a:pt x="6" y="21"/>
                  </a:moveTo>
                  <a:cubicBezTo>
                    <a:pt x="6" y="21"/>
                    <a:pt x="6" y="21"/>
                    <a:pt x="6" y="21"/>
                  </a:cubicBezTo>
                  <a:cubicBezTo>
                    <a:pt x="6" y="21"/>
                    <a:pt x="6" y="21"/>
                    <a:pt x="6" y="21"/>
                  </a:cubicBezTo>
                  <a:cubicBezTo>
                    <a:pt x="6" y="21"/>
                    <a:pt x="6" y="21"/>
                    <a:pt x="6" y="21"/>
                  </a:cubicBezTo>
                  <a:cubicBezTo>
                    <a:pt x="5" y="21"/>
                    <a:pt x="5" y="21"/>
                    <a:pt x="5" y="21"/>
                  </a:cubicBezTo>
                  <a:cubicBezTo>
                    <a:pt x="4" y="21"/>
                    <a:pt x="4" y="21"/>
                    <a:pt x="4" y="21"/>
                  </a:cubicBezTo>
                  <a:cubicBezTo>
                    <a:pt x="5" y="20"/>
                    <a:pt x="5" y="20"/>
                    <a:pt x="5" y="20"/>
                  </a:cubicBezTo>
                  <a:cubicBezTo>
                    <a:pt x="5" y="20"/>
                    <a:pt x="5" y="20"/>
                    <a:pt x="5" y="20"/>
                  </a:cubicBezTo>
                  <a:cubicBezTo>
                    <a:pt x="5" y="20"/>
                    <a:pt x="5" y="20"/>
                    <a:pt x="5" y="20"/>
                  </a:cubicBezTo>
                  <a:cubicBezTo>
                    <a:pt x="6" y="21"/>
                    <a:pt x="6" y="21"/>
                    <a:pt x="6" y="21"/>
                  </a:cubicBezTo>
                  <a:close/>
                  <a:moveTo>
                    <a:pt x="33" y="30"/>
                  </a:moveTo>
                  <a:cubicBezTo>
                    <a:pt x="33" y="30"/>
                    <a:pt x="33" y="30"/>
                    <a:pt x="33" y="30"/>
                  </a:cubicBezTo>
                  <a:cubicBezTo>
                    <a:pt x="34" y="29"/>
                    <a:pt x="34" y="29"/>
                    <a:pt x="34" y="29"/>
                  </a:cubicBezTo>
                  <a:cubicBezTo>
                    <a:pt x="34" y="30"/>
                    <a:pt x="34" y="30"/>
                    <a:pt x="34" y="30"/>
                  </a:cubicBezTo>
                  <a:cubicBezTo>
                    <a:pt x="33" y="30"/>
                    <a:pt x="33" y="30"/>
                    <a:pt x="33" y="30"/>
                  </a:cubicBezTo>
                  <a:close/>
                  <a:moveTo>
                    <a:pt x="33" y="32"/>
                  </a:moveTo>
                  <a:cubicBezTo>
                    <a:pt x="33" y="31"/>
                    <a:pt x="33" y="31"/>
                    <a:pt x="33" y="31"/>
                  </a:cubicBezTo>
                  <a:cubicBezTo>
                    <a:pt x="33" y="30"/>
                    <a:pt x="33" y="30"/>
                    <a:pt x="33" y="30"/>
                  </a:cubicBezTo>
                  <a:cubicBezTo>
                    <a:pt x="33" y="30"/>
                    <a:pt x="33" y="30"/>
                    <a:pt x="33" y="30"/>
                  </a:cubicBezTo>
                  <a:cubicBezTo>
                    <a:pt x="33" y="30"/>
                    <a:pt x="33" y="30"/>
                    <a:pt x="33" y="30"/>
                  </a:cubicBezTo>
                  <a:cubicBezTo>
                    <a:pt x="34" y="31"/>
                    <a:pt x="34" y="31"/>
                    <a:pt x="34" y="31"/>
                  </a:cubicBezTo>
                  <a:cubicBezTo>
                    <a:pt x="34" y="32"/>
                    <a:pt x="34" y="32"/>
                    <a:pt x="34" y="32"/>
                  </a:cubicBezTo>
                  <a:cubicBezTo>
                    <a:pt x="33" y="32"/>
                    <a:pt x="33" y="32"/>
                    <a:pt x="33" y="32"/>
                  </a:cubicBezTo>
                  <a:close/>
                  <a:moveTo>
                    <a:pt x="36" y="29"/>
                  </a:moveTo>
                  <a:cubicBezTo>
                    <a:pt x="35" y="29"/>
                    <a:pt x="35" y="29"/>
                    <a:pt x="35" y="29"/>
                  </a:cubicBezTo>
                  <a:cubicBezTo>
                    <a:pt x="36" y="29"/>
                    <a:pt x="36" y="29"/>
                    <a:pt x="36" y="29"/>
                  </a:cubicBezTo>
                  <a:cubicBezTo>
                    <a:pt x="35" y="29"/>
                    <a:pt x="35" y="29"/>
                    <a:pt x="35" y="29"/>
                  </a:cubicBezTo>
                  <a:cubicBezTo>
                    <a:pt x="35" y="28"/>
                    <a:pt x="35" y="28"/>
                    <a:pt x="35" y="28"/>
                  </a:cubicBezTo>
                  <a:cubicBezTo>
                    <a:pt x="36" y="27"/>
                    <a:pt x="36" y="27"/>
                    <a:pt x="36" y="27"/>
                  </a:cubicBezTo>
                  <a:cubicBezTo>
                    <a:pt x="37" y="27"/>
                    <a:pt x="37" y="27"/>
                    <a:pt x="37" y="27"/>
                  </a:cubicBezTo>
                  <a:cubicBezTo>
                    <a:pt x="38" y="27"/>
                    <a:pt x="38" y="27"/>
                    <a:pt x="38" y="27"/>
                  </a:cubicBezTo>
                  <a:cubicBezTo>
                    <a:pt x="38" y="27"/>
                    <a:pt x="38" y="27"/>
                    <a:pt x="38" y="27"/>
                  </a:cubicBezTo>
                  <a:cubicBezTo>
                    <a:pt x="38" y="27"/>
                    <a:pt x="38" y="27"/>
                    <a:pt x="38" y="27"/>
                  </a:cubicBezTo>
                  <a:cubicBezTo>
                    <a:pt x="37" y="28"/>
                    <a:pt x="37" y="28"/>
                    <a:pt x="37" y="28"/>
                  </a:cubicBezTo>
                  <a:cubicBezTo>
                    <a:pt x="37" y="28"/>
                    <a:pt x="37" y="28"/>
                    <a:pt x="37" y="28"/>
                  </a:cubicBezTo>
                  <a:cubicBezTo>
                    <a:pt x="37" y="28"/>
                    <a:pt x="37" y="28"/>
                    <a:pt x="37" y="28"/>
                  </a:cubicBezTo>
                  <a:cubicBezTo>
                    <a:pt x="37" y="28"/>
                    <a:pt x="37" y="28"/>
                    <a:pt x="37" y="28"/>
                  </a:cubicBezTo>
                  <a:cubicBezTo>
                    <a:pt x="36" y="29"/>
                    <a:pt x="36" y="29"/>
                    <a:pt x="36" y="29"/>
                  </a:cubicBezTo>
                  <a:cubicBezTo>
                    <a:pt x="36" y="29"/>
                    <a:pt x="36" y="29"/>
                    <a:pt x="36" y="29"/>
                  </a:cubicBezTo>
                  <a:cubicBezTo>
                    <a:pt x="36" y="29"/>
                    <a:pt x="36" y="29"/>
                    <a:pt x="36" y="29"/>
                  </a:cubicBezTo>
                  <a:close/>
                  <a:moveTo>
                    <a:pt x="30" y="27"/>
                  </a:moveTo>
                  <a:cubicBezTo>
                    <a:pt x="29" y="26"/>
                    <a:pt x="29" y="26"/>
                    <a:pt x="29" y="26"/>
                  </a:cubicBezTo>
                  <a:cubicBezTo>
                    <a:pt x="29" y="26"/>
                    <a:pt x="29" y="26"/>
                    <a:pt x="29" y="26"/>
                  </a:cubicBezTo>
                  <a:cubicBezTo>
                    <a:pt x="30" y="26"/>
                    <a:pt x="30" y="26"/>
                    <a:pt x="30" y="26"/>
                  </a:cubicBezTo>
                  <a:cubicBezTo>
                    <a:pt x="30" y="26"/>
                    <a:pt x="30" y="26"/>
                    <a:pt x="30" y="26"/>
                  </a:cubicBezTo>
                  <a:cubicBezTo>
                    <a:pt x="30" y="27"/>
                    <a:pt x="30" y="27"/>
                    <a:pt x="30" y="27"/>
                  </a:cubicBezTo>
                  <a:cubicBezTo>
                    <a:pt x="30" y="27"/>
                    <a:pt x="30" y="27"/>
                    <a:pt x="30" y="27"/>
                  </a:cubicBezTo>
                  <a:close/>
                  <a:moveTo>
                    <a:pt x="30" y="21"/>
                  </a:moveTo>
                  <a:cubicBezTo>
                    <a:pt x="30" y="21"/>
                    <a:pt x="30" y="21"/>
                    <a:pt x="30" y="21"/>
                  </a:cubicBezTo>
                  <a:cubicBezTo>
                    <a:pt x="31" y="21"/>
                    <a:pt x="31" y="21"/>
                    <a:pt x="31" y="21"/>
                  </a:cubicBezTo>
                  <a:cubicBezTo>
                    <a:pt x="31" y="21"/>
                    <a:pt x="31" y="21"/>
                    <a:pt x="31" y="21"/>
                  </a:cubicBezTo>
                  <a:cubicBezTo>
                    <a:pt x="31" y="21"/>
                    <a:pt x="31" y="21"/>
                    <a:pt x="31" y="21"/>
                  </a:cubicBezTo>
                  <a:cubicBezTo>
                    <a:pt x="32" y="21"/>
                    <a:pt x="32" y="21"/>
                    <a:pt x="32" y="21"/>
                  </a:cubicBezTo>
                  <a:cubicBezTo>
                    <a:pt x="32" y="21"/>
                    <a:pt x="32" y="21"/>
                    <a:pt x="32" y="21"/>
                  </a:cubicBezTo>
                  <a:cubicBezTo>
                    <a:pt x="31" y="21"/>
                    <a:pt x="31" y="21"/>
                    <a:pt x="31" y="21"/>
                  </a:cubicBezTo>
                  <a:cubicBezTo>
                    <a:pt x="31" y="22"/>
                    <a:pt x="31" y="22"/>
                    <a:pt x="31" y="22"/>
                  </a:cubicBezTo>
                  <a:cubicBezTo>
                    <a:pt x="31" y="22"/>
                    <a:pt x="31" y="22"/>
                    <a:pt x="31" y="22"/>
                  </a:cubicBezTo>
                  <a:cubicBezTo>
                    <a:pt x="30" y="21"/>
                    <a:pt x="30" y="21"/>
                    <a:pt x="30" y="21"/>
                  </a:cubicBezTo>
                  <a:cubicBezTo>
                    <a:pt x="30" y="21"/>
                    <a:pt x="30" y="21"/>
                    <a:pt x="30" y="21"/>
                  </a:cubicBezTo>
                  <a:cubicBezTo>
                    <a:pt x="29" y="21"/>
                    <a:pt x="29" y="21"/>
                    <a:pt x="29" y="21"/>
                  </a:cubicBezTo>
                  <a:cubicBezTo>
                    <a:pt x="30" y="21"/>
                    <a:pt x="30" y="21"/>
                    <a:pt x="30" y="21"/>
                  </a:cubicBezTo>
                  <a:close/>
                  <a:moveTo>
                    <a:pt x="28" y="17"/>
                  </a:moveTo>
                  <a:cubicBezTo>
                    <a:pt x="28" y="18"/>
                    <a:pt x="28" y="18"/>
                    <a:pt x="28" y="18"/>
                  </a:cubicBezTo>
                  <a:cubicBezTo>
                    <a:pt x="28" y="18"/>
                    <a:pt x="28" y="18"/>
                    <a:pt x="28" y="18"/>
                  </a:cubicBezTo>
                  <a:cubicBezTo>
                    <a:pt x="27" y="19"/>
                    <a:pt x="27" y="19"/>
                    <a:pt x="27" y="19"/>
                  </a:cubicBezTo>
                  <a:cubicBezTo>
                    <a:pt x="27" y="18"/>
                    <a:pt x="27" y="18"/>
                    <a:pt x="27" y="18"/>
                  </a:cubicBezTo>
                  <a:cubicBezTo>
                    <a:pt x="27" y="18"/>
                    <a:pt x="27" y="18"/>
                    <a:pt x="27" y="18"/>
                  </a:cubicBezTo>
                  <a:cubicBezTo>
                    <a:pt x="27" y="18"/>
                    <a:pt x="27" y="18"/>
                    <a:pt x="27" y="18"/>
                  </a:cubicBezTo>
                  <a:cubicBezTo>
                    <a:pt x="27" y="17"/>
                    <a:pt x="27" y="17"/>
                    <a:pt x="27" y="17"/>
                  </a:cubicBezTo>
                  <a:cubicBezTo>
                    <a:pt x="27" y="17"/>
                    <a:pt x="27" y="17"/>
                    <a:pt x="27" y="17"/>
                  </a:cubicBezTo>
                  <a:cubicBezTo>
                    <a:pt x="27" y="17"/>
                    <a:pt x="27" y="17"/>
                    <a:pt x="27" y="17"/>
                  </a:cubicBezTo>
                  <a:cubicBezTo>
                    <a:pt x="27" y="16"/>
                    <a:pt x="27" y="16"/>
                    <a:pt x="27" y="16"/>
                  </a:cubicBezTo>
                  <a:cubicBezTo>
                    <a:pt x="28" y="17"/>
                    <a:pt x="28" y="17"/>
                    <a:pt x="28" y="17"/>
                  </a:cubicBezTo>
                  <a:cubicBezTo>
                    <a:pt x="28" y="17"/>
                    <a:pt x="28" y="17"/>
                    <a:pt x="28" y="17"/>
                  </a:cubicBezTo>
                  <a:close/>
                  <a:moveTo>
                    <a:pt x="27" y="15"/>
                  </a:moveTo>
                  <a:cubicBezTo>
                    <a:pt x="26" y="14"/>
                    <a:pt x="26" y="14"/>
                    <a:pt x="26" y="14"/>
                  </a:cubicBezTo>
                  <a:cubicBezTo>
                    <a:pt x="27" y="13"/>
                    <a:pt x="27" y="13"/>
                    <a:pt x="27" y="13"/>
                  </a:cubicBezTo>
                  <a:cubicBezTo>
                    <a:pt x="28" y="13"/>
                    <a:pt x="28" y="13"/>
                    <a:pt x="28" y="13"/>
                  </a:cubicBezTo>
                  <a:cubicBezTo>
                    <a:pt x="28" y="13"/>
                    <a:pt x="28" y="13"/>
                    <a:pt x="28" y="13"/>
                  </a:cubicBezTo>
                  <a:cubicBezTo>
                    <a:pt x="29" y="13"/>
                    <a:pt x="29" y="13"/>
                    <a:pt x="29" y="13"/>
                  </a:cubicBezTo>
                  <a:cubicBezTo>
                    <a:pt x="29" y="13"/>
                    <a:pt x="29" y="13"/>
                    <a:pt x="29" y="13"/>
                  </a:cubicBezTo>
                  <a:cubicBezTo>
                    <a:pt x="29" y="13"/>
                    <a:pt x="29" y="13"/>
                    <a:pt x="29" y="13"/>
                  </a:cubicBezTo>
                  <a:cubicBezTo>
                    <a:pt x="29" y="13"/>
                    <a:pt x="29" y="13"/>
                    <a:pt x="29" y="13"/>
                  </a:cubicBezTo>
                  <a:cubicBezTo>
                    <a:pt x="29" y="14"/>
                    <a:pt x="29" y="14"/>
                    <a:pt x="29" y="14"/>
                  </a:cubicBezTo>
                  <a:cubicBezTo>
                    <a:pt x="29" y="15"/>
                    <a:pt x="29" y="15"/>
                    <a:pt x="29" y="15"/>
                  </a:cubicBezTo>
                  <a:cubicBezTo>
                    <a:pt x="28" y="15"/>
                    <a:pt x="28" y="15"/>
                    <a:pt x="28" y="15"/>
                  </a:cubicBezTo>
                  <a:cubicBezTo>
                    <a:pt x="28" y="15"/>
                    <a:pt x="28" y="15"/>
                    <a:pt x="28" y="15"/>
                  </a:cubicBezTo>
                  <a:cubicBezTo>
                    <a:pt x="28" y="14"/>
                    <a:pt x="28" y="14"/>
                    <a:pt x="28" y="14"/>
                  </a:cubicBezTo>
                  <a:cubicBezTo>
                    <a:pt x="28" y="14"/>
                    <a:pt x="28" y="14"/>
                    <a:pt x="28" y="14"/>
                  </a:cubicBezTo>
                  <a:cubicBezTo>
                    <a:pt x="28" y="14"/>
                    <a:pt x="28" y="14"/>
                    <a:pt x="28" y="14"/>
                  </a:cubicBezTo>
                  <a:cubicBezTo>
                    <a:pt x="28" y="14"/>
                    <a:pt x="28" y="14"/>
                    <a:pt x="28" y="14"/>
                  </a:cubicBezTo>
                  <a:cubicBezTo>
                    <a:pt x="28" y="14"/>
                    <a:pt x="28" y="14"/>
                    <a:pt x="28" y="14"/>
                  </a:cubicBezTo>
                  <a:cubicBezTo>
                    <a:pt x="28" y="14"/>
                    <a:pt x="28" y="14"/>
                    <a:pt x="28" y="14"/>
                  </a:cubicBezTo>
                  <a:cubicBezTo>
                    <a:pt x="27" y="15"/>
                    <a:pt x="27" y="15"/>
                    <a:pt x="27" y="15"/>
                  </a:cubicBezTo>
                  <a:cubicBezTo>
                    <a:pt x="27" y="15"/>
                    <a:pt x="27" y="15"/>
                    <a:pt x="27" y="15"/>
                  </a:cubicBezTo>
                  <a:close/>
                  <a:moveTo>
                    <a:pt x="25" y="7"/>
                  </a:moveTo>
                  <a:cubicBezTo>
                    <a:pt x="25" y="7"/>
                    <a:pt x="25" y="7"/>
                    <a:pt x="25" y="7"/>
                  </a:cubicBezTo>
                  <a:cubicBezTo>
                    <a:pt x="25" y="7"/>
                    <a:pt x="25" y="7"/>
                    <a:pt x="25" y="7"/>
                  </a:cubicBezTo>
                  <a:cubicBezTo>
                    <a:pt x="26" y="7"/>
                    <a:pt x="26" y="7"/>
                    <a:pt x="26" y="7"/>
                  </a:cubicBezTo>
                  <a:cubicBezTo>
                    <a:pt x="26" y="7"/>
                    <a:pt x="26" y="7"/>
                    <a:pt x="26" y="7"/>
                  </a:cubicBezTo>
                  <a:cubicBezTo>
                    <a:pt x="25" y="8"/>
                    <a:pt x="25" y="8"/>
                    <a:pt x="25" y="8"/>
                  </a:cubicBezTo>
                  <a:cubicBezTo>
                    <a:pt x="25" y="7"/>
                    <a:pt x="25" y="7"/>
                    <a:pt x="25" y="7"/>
                  </a:cubicBezTo>
                  <a:close/>
                  <a:moveTo>
                    <a:pt x="23" y="9"/>
                  </a:moveTo>
                  <a:cubicBezTo>
                    <a:pt x="23" y="9"/>
                    <a:pt x="23" y="9"/>
                    <a:pt x="23" y="9"/>
                  </a:cubicBezTo>
                  <a:cubicBezTo>
                    <a:pt x="24" y="10"/>
                    <a:pt x="24" y="10"/>
                    <a:pt x="24" y="10"/>
                  </a:cubicBezTo>
                  <a:cubicBezTo>
                    <a:pt x="24" y="9"/>
                    <a:pt x="24" y="9"/>
                    <a:pt x="24" y="9"/>
                  </a:cubicBezTo>
                  <a:cubicBezTo>
                    <a:pt x="25" y="9"/>
                    <a:pt x="25" y="9"/>
                    <a:pt x="25" y="9"/>
                  </a:cubicBezTo>
                  <a:cubicBezTo>
                    <a:pt x="24" y="10"/>
                    <a:pt x="24" y="10"/>
                    <a:pt x="24" y="10"/>
                  </a:cubicBezTo>
                  <a:cubicBezTo>
                    <a:pt x="24" y="11"/>
                    <a:pt x="24" y="11"/>
                    <a:pt x="24" y="11"/>
                  </a:cubicBezTo>
                  <a:cubicBezTo>
                    <a:pt x="23" y="10"/>
                    <a:pt x="23" y="10"/>
                    <a:pt x="23" y="10"/>
                  </a:cubicBezTo>
                  <a:cubicBezTo>
                    <a:pt x="23" y="11"/>
                    <a:pt x="23" y="11"/>
                    <a:pt x="23" y="11"/>
                  </a:cubicBezTo>
                  <a:cubicBezTo>
                    <a:pt x="23" y="10"/>
                    <a:pt x="23" y="10"/>
                    <a:pt x="23" y="10"/>
                  </a:cubicBezTo>
                  <a:cubicBezTo>
                    <a:pt x="22" y="10"/>
                    <a:pt x="22" y="10"/>
                    <a:pt x="22" y="10"/>
                  </a:cubicBezTo>
                  <a:cubicBezTo>
                    <a:pt x="23" y="9"/>
                    <a:pt x="23" y="9"/>
                    <a:pt x="23" y="9"/>
                  </a:cubicBezTo>
                  <a:close/>
                  <a:moveTo>
                    <a:pt x="21" y="6"/>
                  </a:moveTo>
                  <a:cubicBezTo>
                    <a:pt x="21" y="6"/>
                    <a:pt x="21" y="6"/>
                    <a:pt x="21" y="6"/>
                  </a:cubicBezTo>
                  <a:cubicBezTo>
                    <a:pt x="22" y="6"/>
                    <a:pt x="22" y="6"/>
                    <a:pt x="22" y="6"/>
                  </a:cubicBezTo>
                  <a:cubicBezTo>
                    <a:pt x="22" y="6"/>
                    <a:pt x="22" y="6"/>
                    <a:pt x="22" y="6"/>
                  </a:cubicBezTo>
                  <a:cubicBezTo>
                    <a:pt x="21" y="7"/>
                    <a:pt x="21" y="7"/>
                    <a:pt x="21" y="7"/>
                  </a:cubicBezTo>
                  <a:cubicBezTo>
                    <a:pt x="21" y="7"/>
                    <a:pt x="21" y="7"/>
                    <a:pt x="21" y="7"/>
                  </a:cubicBezTo>
                  <a:cubicBezTo>
                    <a:pt x="20" y="7"/>
                    <a:pt x="20" y="7"/>
                    <a:pt x="20" y="7"/>
                  </a:cubicBezTo>
                  <a:cubicBezTo>
                    <a:pt x="21" y="6"/>
                    <a:pt x="21" y="6"/>
                    <a:pt x="21" y="6"/>
                  </a:cubicBezTo>
                  <a:close/>
                  <a:moveTo>
                    <a:pt x="17" y="14"/>
                  </a:moveTo>
                  <a:cubicBezTo>
                    <a:pt x="17" y="14"/>
                    <a:pt x="17" y="14"/>
                    <a:pt x="17" y="14"/>
                  </a:cubicBezTo>
                  <a:cubicBezTo>
                    <a:pt x="17" y="14"/>
                    <a:pt x="17" y="14"/>
                    <a:pt x="17" y="14"/>
                  </a:cubicBezTo>
                  <a:cubicBezTo>
                    <a:pt x="17" y="15"/>
                    <a:pt x="17" y="15"/>
                    <a:pt x="17" y="15"/>
                  </a:cubicBezTo>
                  <a:cubicBezTo>
                    <a:pt x="17" y="15"/>
                    <a:pt x="17" y="15"/>
                    <a:pt x="17" y="15"/>
                  </a:cubicBezTo>
                  <a:cubicBezTo>
                    <a:pt x="17" y="14"/>
                    <a:pt x="17" y="14"/>
                    <a:pt x="17" y="14"/>
                  </a:cubicBezTo>
                  <a:close/>
                  <a:moveTo>
                    <a:pt x="16" y="14"/>
                  </a:moveTo>
                  <a:cubicBezTo>
                    <a:pt x="16" y="14"/>
                    <a:pt x="16" y="14"/>
                    <a:pt x="16" y="14"/>
                  </a:cubicBezTo>
                  <a:cubicBezTo>
                    <a:pt x="16" y="14"/>
                    <a:pt x="16" y="14"/>
                    <a:pt x="16" y="14"/>
                  </a:cubicBezTo>
                  <a:cubicBezTo>
                    <a:pt x="16" y="14"/>
                    <a:pt x="16" y="14"/>
                    <a:pt x="16" y="14"/>
                  </a:cubicBezTo>
                  <a:cubicBezTo>
                    <a:pt x="16" y="14"/>
                    <a:pt x="16" y="14"/>
                    <a:pt x="16" y="14"/>
                  </a:cubicBezTo>
                  <a:close/>
                  <a:moveTo>
                    <a:pt x="21" y="15"/>
                  </a:moveTo>
                  <a:cubicBezTo>
                    <a:pt x="21" y="15"/>
                    <a:pt x="21" y="15"/>
                    <a:pt x="21" y="15"/>
                  </a:cubicBezTo>
                  <a:cubicBezTo>
                    <a:pt x="21" y="15"/>
                    <a:pt x="21" y="15"/>
                    <a:pt x="21" y="15"/>
                  </a:cubicBezTo>
                  <a:cubicBezTo>
                    <a:pt x="22" y="15"/>
                    <a:pt x="22" y="15"/>
                    <a:pt x="22" y="15"/>
                  </a:cubicBezTo>
                  <a:cubicBezTo>
                    <a:pt x="22" y="16"/>
                    <a:pt x="22" y="16"/>
                    <a:pt x="22" y="16"/>
                  </a:cubicBezTo>
                  <a:cubicBezTo>
                    <a:pt x="22" y="16"/>
                    <a:pt x="22" y="16"/>
                    <a:pt x="22" y="16"/>
                  </a:cubicBezTo>
                  <a:cubicBezTo>
                    <a:pt x="21" y="16"/>
                    <a:pt x="21" y="16"/>
                    <a:pt x="21" y="16"/>
                  </a:cubicBezTo>
                  <a:cubicBezTo>
                    <a:pt x="21" y="16"/>
                    <a:pt x="21" y="16"/>
                    <a:pt x="21" y="16"/>
                  </a:cubicBezTo>
                  <a:cubicBezTo>
                    <a:pt x="21" y="15"/>
                    <a:pt x="21" y="15"/>
                    <a:pt x="21" y="15"/>
                  </a:cubicBezTo>
                  <a:close/>
                  <a:moveTo>
                    <a:pt x="28" y="22"/>
                  </a:moveTo>
                  <a:cubicBezTo>
                    <a:pt x="28" y="22"/>
                    <a:pt x="28" y="22"/>
                    <a:pt x="28" y="22"/>
                  </a:cubicBezTo>
                  <a:cubicBezTo>
                    <a:pt x="28" y="22"/>
                    <a:pt x="28" y="22"/>
                    <a:pt x="28" y="22"/>
                  </a:cubicBezTo>
                  <a:cubicBezTo>
                    <a:pt x="29" y="22"/>
                    <a:pt x="29" y="22"/>
                    <a:pt x="29" y="22"/>
                  </a:cubicBezTo>
                  <a:cubicBezTo>
                    <a:pt x="29" y="22"/>
                    <a:pt x="29" y="22"/>
                    <a:pt x="29" y="22"/>
                  </a:cubicBezTo>
                  <a:cubicBezTo>
                    <a:pt x="28" y="22"/>
                    <a:pt x="28" y="22"/>
                    <a:pt x="28" y="22"/>
                  </a:cubicBezTo>
                  <a:close/>
                  <a:moveTo>
                    <a:pt x="21" y="27"/>
                  </a:moveTo>
                  <a:cubicBezTo>
                    <a:pt x="21" y="26"/>
                    <a:pt x="21" y="26"/>
                    <a:pt x="21" y="26"/>
                  </a:cubicBezTo>
                  <a:cubicBezTo>
                    <a:pt x="22" y="26"/>
                    <a:pt x="22" y="26"/>
                    <a:pt x="22" y="26"/>
                  </a:cubicBezTo>
                  <a:cubicBezTo>
                    <a:pt x="22" y="26"/>
                    <a:pt x="22" y="26"/>
                    <a:pt x="22" y="26"/>
                  </a:cubicBezTo>
                  <a:cubicBezTo>
                    <a:pt x="21" y="27"/>
                    <a:pt x="21" y="27"/>
                    <a:pt x="21" y="27"/>
                  </a:cubicBezTo>
                  <a:cubicBezTo>
                    <a:pt x="21" y="27"/>
                    <a:pt x="21" y="27"/>
                    <a:pt x="21" y="27"/>
                  </a:cubicBezTo>
                  <a:close/>
                  <a:moveTo>
                    <a:pt x="21" y="24"/>
                  </a:moveTo>
                  <a:cubicBezTo>
                    <a:pt x="21" y="24"/>
                    <a:pt x="21" y="24"/>
                    <a:pt x="21" y="24"/>
                  </a:cubicBezTo>
                  <a:cubicBezTo>
                    <a:pt x="21" y="24"/>
                    <a:pt x="21" y="24"/>
                    <a:pt x="21" y="24"/>
                  </a:cubicBezTo>
                  <a:cubicBezTo>
                    <a:pt x="21" y="24"/>
                    <a:pt x="21" y="24"/>
                    <a:pt x="21" y="24"/>
                  </a:cubicBezTo>
                  <a:close/>
                  <a:moveTo>
                    <a:pt x="21" y="23"/>
                  </a:moveTo>
                  <a:cubicBezTo>
                    <a:pt x="21" y="23"/>
                    <a:pt x="21" y="23"/>
                    <a:pt x="21" y="23"/>
                  </a:cubicBezTo>
                  <a:cubicBezTo>
                    <a:pt x="21" y="23"/>
                    <a:pt x="21" y="23"/>
                    <a:pt x="21" y="23"/>
                  </a:cubicBezTo>
                  <a:cubicBezTo>
                    <a:pt x="21" y="23"/>
                    <a:pt x="21" y="23"/>
                    <a:pt x="21" y="23"/>
                  </a:cubicBezTo>
                  <a:cubicBezTo>
                    <a:pt x="21" y="23"/>
                    <a:pt x="21" y="23"/>
                    <a:pt x="21" y="23"/>
                  </a:cubicBezTo>
                  <a:close/>
                  <a:moveTo>
                    <a:pt x="20" y="22"/>
                  </a:moveTo>
                  <a:cubicBezTo>
                    <a:pt x="20" y="22"/>
                    <a:pt x="20" y="22"/>
                    <a:pt x="20" y="22"/>
                  </a:cubicBezTo>
                  <a:cubicBezTo>
                    <a:pt x="21" y="22"/>
                    <a:pt x="21" y="22"/>
                    <a:pt x="21" y="22"/>
                  </a:cubicBezTo>
                  <a:cubicBezTo>
                    <a:pt x="21" y="22"/>
                    <a:pt x="21" y="22"/>
                    <a:pt x="21" y="22"/>
                  </a:cubicBezTo>
                  <a:cubicBezTo>
                    <a:pt x="20" y="22"/>
                    <a:pt x="20" y="22"/>
                    <a:pt x="20" y="22"/>
                  </a:cubicBezTo>
                  <a:close/>
                  <a:moveTo>
                    <a:pt x="24" y="25"/>
                  </a:moveTo>
                  <a:cubicBezTo>
                    <a:pt x="24" y="24"/>
                    <a:pt x="24" y="24"/>
                    <a:pt x="24" y="24"/>
                  </a:cubicBezTo>
                  <a:cubicBezTo>
                    <a:pt x="24" y="24"/>
                    <a:pt x="24" y="24"/>
                    <a:pt x="24" y="24"/>
                  </a:cubicBezTo>
                  <a:cubicBezTo>
                    <a:pt x="25" y="24"/>
                    <a:pt x="25" y="24"/>
                    <a:pt x="25" y="24"/>
                  </a:cubicBezTo>
                  <a:cubicBezTo>
                    <a:pt x="25" y="24"/>
                    <a:pt x="25" y="24"/>
                    <a:pt x="25" y="24"/>
                  </a:cubicBezTo>
                  <a:cubicBezTo>
                    <a:pt x="24" y="25"/>
                    <a:pt x="24" y="25"/>
                    <a:pt x="24" y="25"/>
                  </a:cubicBezTo>
                  <a:close/>
                  <a:moveTo>
                    <a:pt x="26" y="25"/>
                  </a:moveTo>
                  <a:cubicBezTo>
                    <a:pt x="25" y="24"/>
                    <a:pt x="25" y="24"/>
                    <a:pt x="25" y="24"/>
                  </a:cubicBezTo>
                  <a:cubicBezTo>
                    <a:pt x="26" y="24"/>
                    <a:pt x="26" y="24"/>
                    <a:pt x="26" y="24"/>
                  </a:cubicBezTo>
                  <a:cubicBezTo>
                    <a:pt x="26" y="24"/>
                    <a:pt x="26" y="24"/>
                    <a:pt x="26" y="24"/>
                  </a:cubicBezTo>
                  <a:cubicBezTo>
                    <a:pt x="26" y="24"/>
                    <a:pt x="26" y="24"/>
                    <a:pt x="26" y="24"/>
                  </a:cubicBezTo>
                  <a:cubicBezTo>
                    <a:pt x="26" y="25"/>
                    <a:pt x="26" y="25"/>
                    <a:pt x="26" y="25"/>
                  </a:cubicBezTo>
                  <a:cubicBezTo>
                    <a:pt x="26" y="25"/>
                    <a:pt x="26" y="25"/>
                    <a:pt x="26" y="25"/>
                  </a:cubicBezTo>
                  <a:close/>
                  <a:moveTo>
                    <a:pt x="25" y="23"/>
                  </a:moveTo>
                  <a:cubicBezTo>
                    <a:pt x="25" y="22"/>
                    <a:pt x="25" y="22"/>
                    <a:pt x="25" y="22"/>
                  </a:cubicBezTo>
                  <a:cubicBezTo>
                    <a:pt x="26" y="23"/>
                    <a:pt x="26" y="23"/>
                    <a:pt x="26" y="23"/>
                  </a:cubicBezTo>
                  <a:cubicBezTo>
                    <a:pt x="25" y="23"/>
                    <a:pt x="25" y="23"/>
                    <a:pt x="25" y="23"/>
                  </a:cubicBezTo>
                  <a:close/>
                  <a:moveTo>
                    <a:pt x="24" y="22"/>
                  </a:moveTo>
                  <a:cubicBezTo>
                    <a:pt x="24" y="22"/>
                    <a:pt x="24" y="22"/>
                    <a:pt x="24" y="22"/>
                  </a:cubicBezTo>
                  <a:cubicBezTo>
                    <a:pt x="25" y="22"/>
                    <a:pt x="25" y="22"/>
                    <a:pt x="25" y="22"/>
                  </a:cubicBezTo>
                  <a:cubicBezTo>
                    <a:pt x="25" y="22"/>
                    <a:pt x="25" y="22"/>
                    <a:pt x="25" y="22"/>
                  </a:cubicBezTo>
                  <a:cubicBezTo>
                    <a:pt x="24" y="22"/>
                    <a:pt x="24" y="22"/>
                    <a:pt x="24" y="22"/>
                  </a:cubicBezTo>
                  <a:cubicBezTo>
                    <a:pt x="24" y="22"/>
                    <a:pt x="24" y="22"/>
                    <a:pt x="24" y="22"/>
                  </a:cubicBezTo>
                  <a:close/>
                  <a:moveTo>
                    <a:pt x="22" y="20"/>
                  </a:moveTo>
                  <a:cubicBezTo>
                    <a:pt x="22" y="20"/>
                    <a:pt x="22" y="20"/>
                    <a:pt x="22" y="20"/>
                  </a:cubicBezTo>
                  <a:cubicBezTo>
                    <a:pt x="23" y="21"/>
                    <a:pt x="23" y="21"/>
                    <a:pt x="23" y="21"/>
                  </a:cubicBezTo>
                  <a:cubicBezTo>
                    <a:pt x="24" y="21"/>
                    <a:pt x="24" y="21"/>
                    <a:pt x="24" y="21"/>
                  </a:cubicBezTo>
                  <a:cubicBezTo>
                    <a:pt x="24" y="22"/>
                    <a:pt x="24" y="22"/>
                    <a:pt x="24" y="22"/>
                  </a:cubicBezTo>
                  <a:cubicBezTo>
                    <a:pt x="23" y="22"/>
                    <a:pt x="23" y="22"/>
                    <a:pt x="23" y="22"/>
                  </a:cubicBezTo>
                  <a:cubicBezTo>
                    <a:pt x="22" y="21"/>
                    <a:pt x="22" y="21"/>
                    <a:pt x="22" y="21"/>
                  </a:cubicBezTo>
                  <a:cubicBezTo>
                    <a:pt x="22" y="21"/>
                    <a:pt x="22" y="21"/>
                    <a:pt x="22" y="21"/>
                  </a:cubicBezTo>
                  <a:cubicBezTo>
                    <a:pt x="22" y="20"/>
                    <a:pt x="22" y="20"/>
                    <a:pt x="22" y="20"/>
                  </a:cubicBezTo>
                  <a:close/>
                  <a:moveTo>
                    <a:pt x="14" y="15"/>
                  </a:moveTo>
                  <a:cubicBezTo>
                    <a:pt x="14" y="15"/>
                    <a:pt x="14" y="15"/>
                    <a:pt x="14" y="15"/>
                  </a:cubicBezTo>
                  <a:cubicBezTo>
                    <a:pt x="16" y="15"/>
                    <a:pt x="16" y="15"/>
                    <a:pt x="16" y="15"/>
                  </a:cubicBezTo>
                  <a:cubicBezTo>
                    <a:pt x="16" y="15"/>
                    <a:pt x="16" y="15"/>
                    <a:pt x="16" y="15"/>
                  </a:cubicBezTo>
                  <a:cubicBezTo>
                    <a:pt x="17" y="16"/>
                    <a:pt x="17" y="16"/>
                    <a:pt x="17" y="16"/>
                  </a:cubicBezTo>
                  <a:cubicBezTo>
                    <a:pt x="18" y="16"/>
                    <a:pt x="18" y="16"/>
                    <a:pt x="18" y="16"/>
                  </a:cubicBezTo>
                  <a:cubicBezTo>
                    <a:pt x="18" y="16"/>
                    <a:pt x="18" y="16"/>
                    <a:pt x="18" y="16"/>
                  </a:cubicBezTo>
                  <a:cubicBezTo>
                    <a:pt x="18" y="16"/>
                    <a:pt x="18" y="16"/>
                    <a:pt x="18" y="16"/>
                  </a:cubicBezTo>
                  <a:cubicBezTo>
                    <a:pt x="18" y="16"/>
                    <a:pt x="18" y="16"/>
                    <a:pt x="18" y="16"/>
                  </a:cubicBezTo>
                  <a:cubicBezTo>
                    <a:pt x="20" y="17"/>
                    <a:pt x="20" y="17"/>
                    <a:pt x="20" y="17"/>
                  </a:cubicBezTo>
                  <a:cubicBezTo>
                    <a:pt x="20" y="18"/>
                    <a:pt x="20" y="18"/>
                    <a:pt x="20" y="18"/>
                  </a:cubicBezTo>
                  <a:cubicBezTo>
                    <a:pt x="20" y="18"/>
                    <a:pt x="20" y="18"/>
                    <a:pt x="20" y="18"/>
                  </a:cubicBezTo>
                  <a:cubicBezTo>
                    <a:pt x="20" y="18"/>
                    <a:pt x="20" y="18"/>
                    <a:pt x="20" y="18"/>
                  </a:cubicBezTo>
                  <a:cubicBezTo>
                    <a:pt x="20" y="19"/>
                    <a:pt x="20" y="19"/>
                    <a:pt x="20" y="19"/>
                  </a:cubicBezTo>
                  <a:cubicBezTo>
                    <a:pt x="21" y="19"/>
                    <a:pt x="21" y="19"/>
                    <a:pt x="21" y="19"/>
                  </a:cubicBezTo>
                  <a:cubicBezTo>
                    <a:pt x="21" y="19"/>
                    <a:pt x="21" y="19"/>
                    <a:pt x="21" y="19"/>
                  </a:cubicBezTo>
                  <a:cubicBezTo>
                    <a:pt x="22" y="19"/>
                    <a:pt x="22" y="19"/>
                    <a:pt x="22" y="19"/>
                  </a:cubicBezTo>
                  <a:cubicBezTo>
                    <a:pt x="21" y="20"/>
                    <a:pt x="21" y="20"/>
                    <a:pt x="21" y="20"/>
                  </a:cubicBezTo>
                  <a:cubicBezTo>
                    <a:pt x="21" y="20"/>
                    <a:pt x="21" y="20"/>
                    <a:pt x="21" y="20"/>
                  </a:cubicBezTo>
                  <a:cubicBezTo>
                    <a:pt x="20" y="20"/>
                    <a:pt x="20" y="20"/>
                    <a:pt x="20" y="20"/>
                  </a:cubicBezTo>
                  <a:cubicBezTo>
                    <a:pt x="20" y="20"/>
                    <a:pt x="20" y="20"/>
                    <a:pt x="20" y="20"/>
                  </a:cubicBezTo>
                  <a:cubicBezTo>
                    <a:pt x="20" y="19"/>
                    <a:pt x="20" y="19"/>
                    <a:pt x="20" y="19"/>
                  </a:cubicBezTo>
                  <a:cubicBezTo>
                    <a:pt x="20" y="19"/>
                    <a:pt x="20" y="19"/>
                    <a:pt x="20" y="19"/>
                  </a:cubicBezTo>
                  <a:cubicBezTo>
                    <a:pt x="19" y="19"/>
                    <a:pt x="19" y="19"/>
                    <a:pt x="19" y="19"/>
                  </a:cubicBezTo>
                  <a:cubicBezTo>
                    <a:pt x="19" y="18"/>
                    <a:pt x="19" y="18"/>
                    <a:pt x="19" y="18"/>
                  </a:cubicBezTo>
                  <a:cubicBezTo>
                    <a:pt x="19" y="18"/>
                    <a:pt x="19" y="18"/>
                    <a:pt x="19" y="18"/>
                  </a:cubicBezTo>
                  <a:cubicBezTo>
                    <a:pt x="18" y="18"/>
                    <a:pt x="18" y="18"/>
                    <a:pt x="18" y="18"/>
                  </a:cubicBezTo>
                  <a:cubicBezTo>
                    <a:pt x="17" y="17"/>
                    <a:pt x="17" y="17"/>
                    <a:pt x="17" y="17"/>
                  </a:cubicBezTo>
                  <a:cubicBezTo>
                    <a:pt x="17" y="17"/>
                    <a:pt x="17" y="17"/>
                    <a:pt x="17" y="17"/>
                  </a:cubicBezTo>
                  <a:cubicBezTo>
                    <a:pt x="16" y="17"/>
                    <a:pt x="16" y="17"/>
                    <a:pt x="16" y="17"/>
                  </a:cubicBezTo>
                  <a:cubicBezTo>
                    <a:pt x="16" y="16"/>
                    <a:pt x="16" y="16"/>
                    <a:pt x="16" y="16"/>
                  </a:cubicBezTo>
                  <a:cubicBezTo>
                    <a:pt x="16" y="16"/>
                    <a:pt x="16" y="16"/>
                    <a:pt x="16" y="16"/>
                  </a:cubicBezTo>
                  <a:cubicBezTo>
                    <a:pt x="15" y="16"/>
                    <a:pt x="15" y="16"/>
                    <a:pt x="15" y="16"/>
                  </a:cubicBezTo>
                  <a:cubicBezTo>
                    <a:pt x="15" y="15"/>
                    <a:pt x="15" y="15"/>
                    <a:pt x="15" y="15"/>
                  </a:cubicBezTo>
                  <a:cubicBezTo>
                    <a:pt x="14" y="15"/>
                    <a:pt x="14" y="15"/>
                    <a:pt x="14" y="15"/>
                  </a:cubicBezTo>
                  <a:cubicBezTo>
                    <a:pt x="14" y="15"/>
                    <a:pt x="14" y="15"/>
                    <a:pt x="14" y="15"/>
                  </a:cubicBezTo>
                  <a:close/>
                  <a:moveTo>
                    <a:pt x="15" y="27"/>
                  </a:moveTo>
                  <a:cubicBezTo>
                    <a:pt x="15" y="27"/>
                    <a:pt x="15" y="27"/>
                    <a:pt x="15" y="27"/>
                  </a:cubicBezTo>
                  <a:cubicBezTo>
                    <a:pt x="15" y="28"/>
                    <a:pt x="15" y="28"/>
                    <a:pt x="15" y="28"/>
                  </a:cubicBezTo>
                  <a:cubicBezTo>
                    <a:pt x="16" y="28"/>
                    <a:pt x="16" y="28"/>
                    <a:pt x="16" y="28"/>
                  </a:cubicBezTo>
                  <a:cubicBezTo>
                    <a:pt x="15" y="29"/>
                    <a:pt x="15" y="29"/>
                    <a:pt x="15" y="29"/>
                  </a:cubicBezTo>
                  <a:cubicBezTo>
                    <a:pt x="15" y="29"/>
                    <a:pt x="15" y="29"/>
                    <a:pt x="15" y="29"/>
                  </a:cubicBezTo>
                  <a:cubicBezTo>
                    <a:pt x="15" y="28"/>
                    <a:pt x="15" y="28"/>
                    <a:pt x="15" y="28"/>
                  </a:cubicBezTo>
                  <a:cubicBezTo>
                    <a:pt x="15" y="28"/>
                    <a:pt x="15" y="28"/>
                    <a:pt x="15" y="28"/>
                  </a:cubicBezTo>
                  <a:cubicBezTo>
                    <a:pt x="15" y="27"/>
                    <a:pt x="15" y="27"/>
                    <a:pt x="15" y="27"/>
                  </a:cubicBezTo>
                  <a:close/>
                  <a:moveTo>
                    <a:pt x="15" y="26"/>
                  </a:moveTo>
                  <a:cubicBezTo>
                    <a:pt x="15" y="27"/>
                    <a:pt x="15" y="27"/>
                    <a:pt x="15" y="27"/>
                  </a:cubicBezTo>
                  <a:cubicBezTo>
                    <a:pt x="15" y="27"/>
                    <a:pt x="15" y="27"/>
                    <a:pt x="15" y="27"/>
                  </a:cubicBezTo>
                  <a:lnTo>
                    <a:pt x="15"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5" name="Freeform 76"/>
            <p:cNvSpPr>
              <a:spLocks noEditPoints="1"/>
            </p:cNvSpPr>
            <p:nvPr/>
          </p:nvSpPr>
          <p:spPr bwMode="auto">
            <a:xfrm>
              <a:off x="6205895" y="3103523"/>
              <a:ext cx="166599" cy="116964"/>
            </a:xfrm>
            <a:custGeom>
              <a:avLst/>
              <a:gdLst>
                <a:gd name="T0" fmla="*/ 4 w 93"/>
                <a:gd name="T1" fmla="*/ 11 h 67"/>
                <a:gd name="T2" fmla="*/ 19 w 93"/>
                <a:gd name="T3" fmla="*/ 15 h 67"/>
                <a:gd name="T4" fmla="*/ 30 w 93"/>
                <a:gd name="T5" fmla="*/ 19 h 67"/>
                <a:gd name="T6" fmla="*/ 30 w 93"/>
                <a:gd name="T7" fmla="*/ 8 h 67"/>
                <a:gd name="T8" fmla="*/ 26 w 93"/>
                <a:gd name="T9" fmla="*/ 0 h 67"/>
                <a:gd name="T10" fmla="*/ 37 w 93"/>
                <a:gd name="T11" fmla="*/ 8 h 67"/>
                <a:gd name="T12" fmla="*/ 49 w 93"/>
                <a:gd name="T13" fmla="*/ 11 h 67"/>
                <a:gd name="T14" fmla="*/ 56 w 93"/>
                <a:gd name="T15" fmla="*/ 8 h 67"/>
                <a:gd name="T16" fmla="*/ 63 w 93"/>
                <a:gd name="T17" fmla="*/ 4 h 67"/>
                <a:gd name="T18" fmla="*/ 71 w 93"/>
                <a:gd name="T19" fmla="*/ 11 h 67"/>
                <a:gd name="T20" fmla="*/ 78 w 93"/>
                <a:gd name="T21" fmla="*/ 19 h 67"/>
                <a:gd name="T22" fmla="*/ 82 w 93"/>
                <a:gd name="T23" fmla="*/ 26 h 67"/>
                <a:gd name="T24" fmla="*/ 89 w 93"/>
                <a:gd name="T25" fmla="*/ 26 h 67"/>
                <a:gd name="T26" fmla="*/ 89 w 93"/>
                <a:gd name="T27" fmla="*/ 30 h 67"/>
                <a:gd name="T28" fmla="*/ 82 w 93"/>
                <a:gd name="T29" fmla="*/ 30 h 67"/>
                <a:gd name="T30" fmla="*/ 78 w 93"/>
                <a:gd name="T31" fmla="*/ 37 h 67"/>
                <a:gd name="T32" fmla="*/ 78 w 93"/>
                <a:gd name="T33" fmla="*/ 45 h 67"/>
                <a:gd name="T34" fmla="*/ 78 w 93"/>
                <a:gd name="T35" fmla="*/ 48 h 67"/>
                <a:gd name="T36" fmla="*/ 78 w 93"/>
                <a:gd name="T37" fmla="*/ 52 h 67"/>
                <a:gd name="T38" fmla="*/ 74 w 93"/>
                <a:gd name="T39" fmla="*/ 60 h 67"/>
                <a:gd name="T40" fmla="*/ 74 w 93"/>
                <a:gd name="T41" fmla="*/ 52 h 67"/>
                <a:gd name="T42" fmla="*/ 71 w 93"/>
                <a:gd name="T43" fmla="*/ 52 h 67"/>
                <a:gd name="T44" fmla="*/ 74 w 93"/>
                <a:gd name="T45" fmla="*/ 60 h 67"/>
                <a:gd name="T46" fmla="*/ 74 w 93"/>
                <a:gd name="T47" fmla="*/ 63 h 67"/>
                <a:gd name="T48" fmla="*/ 71 w 93"/>
                <a:gd name="T49" fmla="*/ 67 h 67"/>
                <a:gd name="T50" fmla="*/ 67 w 93"/>
                <a:gd name="T51" fmla="*/ 67 h 67"/>
                <a:gd name="T52" fmla="*/ 60 w 93"/>
                <a:gd name="T53" fmla="*/ 60 h 67"/>
                <a:gd name="T54" fmla="*/ 60 w 93"/>
                <a:gd name="T55" fmla="*/ 52 h 67"/>
                <a:gd name="T56" fmla="*/ 63 w 93"/>
                <a:gd name="T57" fmla="*/ 52 h 67"/>
                <a:gd name="T58" fmla="*/ 60 w 93"/>
                <a:gd name="T59" fmla="*/ 48 h 67"/>
                <a:gd name="T60" fmla="*/ 56 w 93"/>
                <a:gd name="T61" fmla="*/ 45 h 67"/>
                <a:gd name="T62" fmla="*/ 52 w 93"/>
                <a:gd name="T63" fmla="*/ 48 h 67"/>
                <a:gd name="T64" fmla="*/ 49 w 93"/>
                <a:gd name="T65" fmla="*/ 52 h 67"/>
                <a:gd name="T66" fmla="*/ 41 w 93"/>
                <a:gd name="T67" fmla="*/ 56 h 67"/>
                <a:gd name="T68" fmla="*/ 41 w 93"/>
                <a:gd name="T69" fmla="*/ 56 h 67"/>
                <a:gd name="T70" fmla="*/ 37 w 93"/>
                <a:gd name="T71" fmla="*/ 60 h 67"/>
                <a:gd name="T72" fmla="*/ 34 w 93"/>
                <a:gd name="T73" fmla="*/ 60 h 67"/>
                <a:gd name="T74" fmla="*/ 37 w 93"/>
                <a:gd name="T75" fmla="*/ 52 h 67"/>
                <a:gd name="T76" fmla="*/ 37 w 93"/>
                <a:gd name="T77" fmla="*/ 48 h 67"/>
                <a:gd name="T78" fmla="*/ 30 w 93"/>
                <a:gd name="T79" fmla="*/ 45 h 67"/>
                <a:gd name="T80" fmla="*/ 19 w 93"/>
                <a:gd name="T81" fmla="*/ 37 h 67"/>
                <a:gd name="T82" fmla="*/ 23 w 93"/>
                <a:gd name="T83" fmla="*/ 34 h 67"/>
                <a:gd name="T84" fmla="*/ 15 w 93"/>
                <a:gd name="T85" fmla="*/ 26 h 67"/>
                <a:gd name="T86" fmla="*/ 12 w 93"/>
                <a:gd name="T87" fmla="*/ 19 h 67"/>
                <a:gd name="T88" fmla="*/ 4 w 93"/>
                <a:gd name="T89" fmla="*/ 15 h 67"/>
                <a:gd name="T90" fmla="*/ 30 w 93"/>
                <a:gd name="T91" fmla="*/ 60 h 67"/>
                <a:gd name="T92" fmla="*/ 19 w 93"/>
                <a:gd name="T93" fmla="*/ 48 h 67"/>
                <a:gd name="T94" fmla="*/ 15 w 93"/>
                <a:gd name="T95" fmla="*/ 45 h 67"/>
                <a:gd name="T96" fmla="*/ 8 w 93"/>
                <a:gd name="T97" fmla="*/ 41 h 67"/>
                <a:gd name="T98" fmla="*/ 0 w 93"/>
                <a:gd name="T99" fmla="*/ 41 h 67"/>
                <a:gd name="T100" fmla="*/ 4 w 93"/>
                <a:gd name="T101" fmla="*/ 45 h 67"/>
                <a:gd name="T102" fmla="*/ 8 w 93"/>
                <a:gd name="T103" fmla="*/ 45 h 67"/>
                <a:gd name="T104" fmla="*/ 8 w 93"/>
                <a:gd name="T105" fmla="*/ 52 h 67"/>
                <a:gd name="T106" fmla="*/ 15 w 93"/>
                <a:gd name="T107" fmla="*/ 56 h 67"/>
                <a:gd name="T108" fmla="*/ 26 w 93"/>
                <a:gd name="T109" fmla="*/ 60 h 67"/>
                <a:gd name="T110" fmla="*/ 30 w 93"/>
                <a:gd name="T111" fmla="*/ 60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93" h="67">
                  <a:moveTo>
                    <a:pt x="4" y="15"/>
                  </a:moveTo>
                  <a:lnTo>
                    <a:pt x="4" y="11"/>
                  </a:lnTo>
                  <a:lnTo>
                    <a:pt x="8" y="11"/>
                  </a:lnTo>
                  <a:lnTo>
                    <a:pt x="19" y="15"/>
                  </a:lnTo>
                  <a:lnTo>
                    <a:pt x="26" y="15"/>
                  </a:lnTo>
                  <a:lnTo>
                    <a:pt x="30" y="19"/>
                  </a:lnTo>
                  <a:lnTo>
                    <a:pt x="30" y="11"/>
                  </a:lnTo>
                  <a:lnTo>
                    <a:pt x="30" y="8"/>
                  </a:lnTo>
                  <a:lnTo>
                    <a:pt x="26" y="8"/>
                  </a:lnTo>
                  <a:lnTo>
                    <a:pt x="26" y="0"/>
                  </a:lnTo>
                  <a:lnTo>
                    <a:pt x="30" y="4"/>
                  </a:lnTo>
                  <a:lnTo>
                    <a:pt x="37" y="8"/>
                  </a:lnTo>
                  <a:lnTo>
                    <a:pt x="41" y="11"/>
                  </a:lnTo>
                  <a:lnTo>
                    <a:pt x="49" y="11"/>
                  </a:lnTo>
                  <a:lnTo>
                    <a:pt x="49" y="8"/>
                  </a:lnTo>
                  <a:lnTo>
                    <a:pt x="56" y="8"/>
                  </a:lnTo>
                  <a:lnTo>
                    <a:pt x="60" y="0"/>
                  </a:lnTo>
                  <a:lnTo>
                    <a:pt x="63" y="4"/>
                  </a:lnTo>
                  <a:lnTo>
                    <a:pt x="71" y="8"/>
                  </a:lnTo>
                  <a:lnTo>
                    <a:pt x="71" y="11"/>
                  </a:lnTo>
                  <a:lnTo>
                    <a:pt x="71" y="15"/>
                  </a:lnTo>
                  <a:lnTo>
                    <a:pt x="78" y="19"/>
                  </a:lnTo>
                  <a:lnTo>
                    <a:pt x="78" y="23"/>
                  </a:lnTo>
                  <a:lnTo>
                    <a:pt x="82" y="26"/>
                  </a:lnTo>
                  <a:lnTo>
                    <a:pt x="86" y="26"/>
                  </a:lnTo>
                  <a:lnTo>
                    <a:pt x="89" y="26"/>
                  </a:lnTo>
                  <a:lnTo>
                    <a:pt x="93" y="30"/>
                  </a:lnTo>
                  <a:lnTo>
                    <a:pt x="89" y="30"/>
                  </a:lnTo>
                  <a:lnTo>
                    <a:pt x="89" y="30"/>
                  </a:lnTo>
                  <a:lnTo>
                    <a:pt x="82" y="30"/>
                  </a:lnTo>
                  <a:lnTo>
                    <a:pt x="78" y="34"/>
                  </a:lnTo>
                  <a:lnTo>
                    <a:pt x="78" y="37"/>
                  </a:lnTo>
                  <a:lnTo>
                    <a:pt x="78" y="41"/>
                  </a:lnTo>
                  <a:lnTo>
                    <a:pt x="78" y="45"/>
                  </a:lnTo>
                  <a:lnTo>
                    <a:pt x="78" y="45"/>
                  </a:lnTo>
                  <a:lnTo>
                    <a:pt x="78" y="48"/>
                  </a:lnTo>
                  <a:lnTo>
                    <a:pt x="78" y="48"/>
                  </a:lnTo>
                  <a:lnTo>
                    <a:pt x="78" y="52"/>
                  </a:lnTo>
                  <a:lnTo>
                    <a:pt x="78" y="56"/>
                  </a:lnTo>
                  <a:lnTo>
                    <a:pt x="74" y="60"/>
                  </a:lnTo>
                  <a:lnTo>
                    <a:pt x="74" y="56"/>
                  </a:lnTo>
                  <a:lnTo>
                    <a:pt x="74" y="52"/>
                  </a:lnTo>
                  <a:lnTo>
                    <a:pt x="74" y="52"/>
                  </a:lnTo>
                  <a:lnTo>
                    <a:pt x="71" y="52"/>
                  </a:lnTo>
                  <a:lnTo>
                    <a:pt x="71" y="56"/>
                  </a:lnTo>
                  <a:lnTo>
                    <a:pt x="74" y="60"/>
                  </a:lnTo>
                  <a:lnTo>
                    <a:pt x="71" y="60"/>
                  </a:lnTo>
                  <a:lnTo>
                    <a:pt x="74" y="63"/>
                  </a:lnTo>
                  <a:lnTo>
                    <a:pt x="74" y="67"/>
                  </a:lnTo>
                  <a:lnTo>
                    <a:pt x="71" y="67"/>
                  </a:lnTo>
                  <a:lnTo>
                    <a:pt x="71" y="67"/>
                  </a:lnTo>
                  <a:lnTo>
                    <a:pt x="67" y="67"/>
                  </a:lnTo>
                  <a:lnTo>
                    <a:pt x="63" y="63"/>
                  </a:lnTo>
                  <a:lnTo>
                    <a:pt x="60" y="60"/>
                  </a:lnTo>
                  <a:lnTo>
                    <a:pt x="63" y="56"/>
                  </a:lnTo>
                  <a:lnTo>
                    <a:pt x="60" y="52"/>
                  </a:lnTo>
                  <a:lnTo>
                    <a:pt x="60" y="52"/>
                  </a:lnTo>
                  <a:lnTo>
                    <a:pt x="63" y="52"/>
                  </a:lnTo>
                  <a:lnTo>
                    <a:pt x="60" y="48"/>
                  </a:lnTo>
                  <a:lnTo>
                    <a:pt x="60" y="48"/>
                  </a:lnTo>
                  <a:lnTo>
                    <a:pt x="56" y="45"/>
                  </a:lnTo>
                  <a:lnTo>
                    <a:pt x="56" y="45"/>
                  </a:lnTo>
                  <a:lnTo>
                    <a:pt x="56" y="45"/>
                  </a:lnTo>
                  <a:lnTo>
                    <a:pt x="52" y="48"/>
                  </a:lnTo>
                  <a:lnTo>
                    <a:pt x="49" y="48"/>
                  </a:lnTo>
                  <a:lnTo>
                    <a:pt x="49" y="52"/>
                  </a:lnTo>
                  <a:lnTo>
                    <a:pt x="45" y="52"/>
                  </a:lnTo>
                  <a:lnTo>
                    <a:pt x="41" y="56"/>
                  </a:lnTo>
                  <a:lnTo>
                    <a:pt x="41" y="56"/>
                  </a:lnTo>
                  <a:lnTo>
                    <a:pt x="41" y="56"/>
                  </a:lnTo>
                  <a:lnTo>
                    <a:pt x="41" y="60"/>
                  </a:lnTo>
                  <a:lnTo>
                    <a:pt x="37" y="60"/>
                  </a:lnTo>
                  <a:lnTo>
                    <a:pt x="34" y="60"/>
                  </a:lnTo>
                  <a:lnTo>
                    <a:pt x="34" y="60"/>
                  </a:lnTo>
                  <a:lnTo>
                    <a:pt x="34" y="56"/>
                  </a:lnTo>
                  <a:lnTo>
                    <a:pt x="37" y="52"/>
                  </a:lnTo>
                  <a:lnTo>
                    <a:pt x="34" y="48"/>
                  </a:lnTo>
                  <a:lnTo>
                    <a:pt x="37" y="48"/>
                  </a:lnTo>
                  <a:lnTo>
                    <a:pt x="34" y="45"/>
                  </a:lnTo>
                  <a:lnTo>
                    <a:pt x="30" y="45"/>
                  </a:lnTo>
                  <a:lnTo>
                    <a:pt x="23" y="41"/>
                  </a:lnTo>
                  <a:lnTo>
                    <a:pt x="19" y="37"/>
                  </a:lnTo>
                  <a:lnTo>
                    <a:pt x="23" y="34"/>
                  </a:lnTo>
                  <a:lnTo>
                    <a:pt x="23" y="34"/>
                  </a:lnTo>
                  <a:lnTo>
                    <a:pt x="15" y="26"/>
                  </a:lnTo>
                  <a:lnTo>
                    <a:pt x="15" y="26"/>
                  </a:lnTo>
                  <a:lnTo>
                    <a:pt x="15" y="23"/>
                  </a:lnTo>
                  <a:lnTo>
                    <a:pt x="12" y="19"/>
                  </a:lnTo>
                  <a:lnTo>
                    <a:pt x="8" y="19"/>
                  </a:lnTo>
                  <a:lnTo>
                    <a:pt x="4" y="15"/>
                  </a:lnTo>
                  <a:lnTo>
                    <a:pt x="4" y="15"/>
                  </a:lnTo>
                  <a:close/>
                  <a:moveTo>
                    <a:pt x="30" y="60"/>
                  </a:moveTo>
                  <a:lnTo>
                    <a:pt x="23" y="48"/>
                  </a:lnTo>
                  <a:lnTo>
                    <a:pt x="19" y="48"/>
                  </a:lnTo>
                  <a:lnTo>
                    <a:pt x="15" y="45"/>
                  </a:lnTo>
                  <a:lnTo>
                    <a:pt x="15" y="45"/>
                  </a:lnTo>
                  <a:lnTo>
                    <a:pt x="12" y="45"/>
                  </a:lnTo>
                  <a:lnTo>
                    <a:pt x="8" y="41"/>
                  </a:lnTo>
                  <a:lnTo>
                    <a:pt x="4" y="41"/>
                  </a:lnTo>
                  <a:lnTo>
                    <a:pt x="0" y="41"/>
                  </a:lnTo>
                  <a:lnTo>
                    <a:pt x="4" y="45"/>
                  </a:lnTo>
                  <a:lnTo>
                    <a:pt x="4" y="45"/>
                  </a:lnTo>
                  <a:lnTo>
                    <a:pt x="4" y="45"/>
                  </a:lnTo>
                  <a:lnTo>
                    <a:pt x="8" y="45"/>
                  </a:lnTo>
                  <a:lnTo>
                    <a:pt x="8" y="48"/>
                  </a:lnTo>
                  <a:lnTo>
                    <a:pt x="8" y="52"/>
                  </a:lnTo>
                  <a:lnTo>
                    <a:pt x="15" y="56"/>
                  </a:lnTo>
                  <a:lnTo>
                    <a:pt x="15" y="56"/>
                  </a:lnTo>
                  <a:lnTo>
                    <a:pt x="23" y="60"/>
                  </a:lnTo>
                  <a:lnTo>
                    <a:pt x="26" y="60"/>
                  </a:lnTo>
                  <a:lnTo>
                    <a:pt x="30" y="60"/>
                  </a:lnTo>
                  <a:lnTo>
                    <a:pt x="30" y="6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6" name="Freeform 77"/>
            <p:cNvSpPr/>
            <p:nvPr/>
          </p:nvSpPr>
          <p:spPr bwMode="auto">
            <a:xfrm>
              <a:off x="6200521" y="3182079"/>
              <a:ext cx="596531" cy="427702"/>
            </a:xfrm>
            <a:custGeom>
              <a:avLst/>
              <a:gdLst>
                <a:gd name="T0" fmla="*/ 11 w 333"/>
                <a:gd name="T1" fmla="*/ 3 h 245"/>
                <a:gd name="T2" fmla="*/ 29 w 333"/>
                <a:gd name="T3" fmla="*/ 15 h 245"/>
                <a:gd name="T4" fmla="*/ 40 w 333"/>
                <a:gd name="T5" fmla="*/ 15 h 245"/>
                <a:gd name="T6" fmla="*/ 48 w 333"/>
                <a:gd name="T7" fmla="*/ 7 h 245"/>
                <a:gd name="T8" fmla="*/ 59 w 333"/>
                <a:gd name="T9" fmla="*/ 0 h 245"/>
                <a:gd name="T10" fmla="*/ 63 w 333"/>
                <a:gd name="T11" fmla="*/ 7 h 245"/>
                <a:gd name="T12" fmla="*/ 70 w 333"/>
                <a:gd name="T13" fmla="*/ 22 h 245"/>
                <a:gd name="T14" fmla="*/ 77 w 333"/>
                <a:gd name="T15" fmla="*/ 26 h 245"/>
                <a:gd name="T16" fmla="*/ 85 w 333"/>
                <a:gd name="T17" fmla="*/ 37 h 245"/>
                <a:gd name="T18" fmla="*/ 103 w 333"/>
                <a:gd name="T19" fmla="*/ 41 h 245"/>
                <a:gd name="T20" fmla="*/ 126 w 333"/>
                <a:gd name="T21" fmla="*/ 52 h 245"/>
                <a:gd name="T22" fmla="*/ 163 w 333"/>
                <a:gd name="T23" fmla="*/ 48 h 245"/>
                <a:gd name="T24" fmla="*/ 174 w 333"/>
                <a:gd name="T25" fmla="*/ 37 h 245"/>
                <a:gd name="T26" fmla="*/ 192 w 333"/>
                <a:gd name="T27" fmla="*/ 22 h 245"/>
                <a:gd name="T28" fmla="*/ 211 w 333"/>
                <a:gd name="T29" fmla="*/ 22 h 245"/>
                <a:gd name="T30" fmla="*/ 237 w 333"/>
                <a:gd name="T31" fmla="*/ 29 h 245"/>
                <a:gd name="T32" fmla="*/ 251 w 333"/>
                <a:gd name="T33" fmla="*/ 37 h 245"/>
                <a:gd name="T34" fmla="*/ 277 w 333"/>
                <a:gd name="T35" fmla="*/ 55 h 245"/>
                <a:gd name="T36" fmla="*/ 281 w 333"/>
                <a:gd name="T37" fmla="*/ 70 h 245"/>
                <a:gd name="T38" fmla="*/ 281 w 333"/>
                <a:gd name="T39" fmla="*/ 78 h 245"/>
                <a:gd name="T40" fmla="*/ 274 w 333"/>
                <a:gd name="T41" fmla="*/ 89 h 245"/>
                <a:gd name="T42" fmla="*/ 281 w 333"/>
                <a:gd name="T43" fmla="*/ 100 h 245"/>
                <a:gd name="T44" fmla="*/ 281 w 333"/>
                <a:gd name="T45" fmla="*/ 126 h 245"/>
                <a:gd name="T46" fmla="*/ 300 w 333"/>
                <a:gd name="T47" fmla="*/ 144 h 245"/>
                <a:gd name="T48" fmla="*/ 300 w 333"/>
                <a:gd name="T49" fmla="*/ 182 h 245"/>
                <a:gd name="T50" fmla="*/ 318 w 333"/>
                <a:gd name="T51" fmla="*/ 189 h 245"/>
                <a:gd name="T52" fmla="*/ 326 w 333"/>
                <a:gd name="T53" fmla="*/ 204 h 245"/>
                <a:gd name="T54" fmla="*/ 333 w 333"/>
                <a:gd name="T55" fmla="*/ 219 h 245"/>
                <a:gd name="T56" fmla="*/ 311 w 333"/>
                <a:gd name="T57" fmla="*/ 222 h 245"/>
                <a:gd name="T58" fmla="*/ 311 w 333"/>
                <a:gd name="T59" fmla="*/ 241 h 245"/>
                <a:gd name="T60" fmla="*/ 296 w 333"/>
                <a:gd name="T61" fmla="*/ 241 h 245"/>
                <a:gd name="T62" fmla="*/ 289 w 333"/>
                <a:gd name="T63" fmla="*/ 241 h 245"/>
                <a:gd name="T64" fmla="*/ 263 w 333"/>
                <a:gd name="T65" fmla="*/ 237 h 245"/>
                <a:gd name="T66" fmla="*/ 248 w 333"/>
                <a:gd name="T67" fmla="*/ 233 h 245"/>
                <a:gd name="T68" fmla="*/ 233 w 333"/>
                <a:gd name="T69" fmla="*/ 222 h 245"/>
                <a:gd name="T70" fmla="*/ 226 w 333"/>
                <a:gd name="T71" fmla="*/ 211 h 245"/>
                <a:gd name="T72" fmla="*/ 207 w 333"/>
                <a:gd name="T73" fmla="*/ 211 h 245"/>
                <a:gd name="T74" fmla="*/ 185 w 333"/>
                <a:gd name="T75" fmla="*/ 215 h 245"/>
                <a:gd name="T76" fmla="*/ 166 w 333"/>
                <a:gd name="T77" fmla="*/ 211 h 245"/>
                <a:gd name="T78" fmla="*/ 159 w 333"/>
                <a:gd name="T79" fmla="*/ 204 h 245"/>
                <a:gd name="T80" fmla="*/ 140 w 333"/>
                <a:gd name="T81" fmla="*/ 200 h 245"/>
                <a:gd name="T82" fmla="*/ 126 w 333"/>
                <a:gd name="T83" fmla="*/ 185 h 245"/>
                <a:gd name="T84" fmla="*/ 126 w 333"/>
                <a:gd name="T85" fmla="*/ 182 h 245"/>
                <a:gd name="T86" fmla="*/ 114 w 333"/>
                <a:gd name="T87" fmla="*/ 163 h 245"/>
                <a:gd name="T88" fmla="*/ 100 w 333"/>
                <a:gd name="T89" fmla="*/ 163 h 245"/>
                <a:gd name="T90" fmla="*/ 96 w 333"/>
                <a:gd name="T91" fmla="*/ 159 h 245"/>
                <a:gd name="T92" fmla="*/ 92 w 333"/>
                <a:gd name="T93" fmla="*/ 163 h 245"/>
                <a:gd name="T94" fmla="*/ 85 w 333"/>
                <a:gd name="T95" fmla="*/ 159 h 245"/>
                <a:gd name="T96" fmla="*/ 74 w 333"/>
                <a:gd name="T97" fmla="*/ 141 h 245"/>
                <a:gd name="T98" fmla="*/ 66 w 333"/>
                <a:gd name="T99" fmla="*/ 122 h 245"/>
                <a:gd name="T100" fmla="*/ 44 w 333"/>
                <a:gd name="T101" fmla="*/ 115 h 245"/>
                <a:gd name="T102" fmla="*/ 40 w 333"/>
                <a:gd name="T103" fmla="*/ 104 h 245"/>
                <a:gd name="T104" fmla="*/ 33 w 333"/>
                <a:gd name="T105" fmla="*/ 96 h 245"/>
                <a:gd name="T106" fmla="*/ 37 w 333"/>
                <a:gd name="T107" fmla="*/ 81 h 245"/>
                <a:gd name="T108" fmla="*/ 40 w 333"/>
                <a:gd name="T109" fmla="*/ 70 h 245"/>
                <a:gd name="T110" fmla="*/ 40 w 333"/>
                <a:gd name="T111" fmla="*/ 67 h 245"/>
                <a:gd name="T112" fmla="*/ 26 w 333"/>
                <a:gd name="T113" fmla="*/ 63 h 245"/>
                <a:gd name="T114" fmla="*/ 18 w 333"/>
                <a:gd name="T115" fmla="*/ 52 h 245"/>
                <a:gd name="T116" fmla="*/ 11 w 333"/>
                <a:gd name="T117" fmla="*/ 41 h 245"/>
                <a:gd name="T118" fmla="*/ 7 w 333"/>
                <a:gd name="T119" fmla="*/ 22 h 245"/>
                <a:gd name="T120" fmla="*/ 0 w 333"/>
                <a:gd name="T121" fmla="*/ 7 h 245"/>
                <a:gd name="T122" fmla="*/ 7 w 333"/>
                <a:gd name="T123" fmla="*/ 0 h 2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33" h="245">
                  <a:moveTo>
                    <a:pt x="7" y="0"/>
                  </a:moveTo>
                  <a:lnTo>
                    <a:pt x="7" y="0"/>
                  </a:lnTo>
                  <a:lnTo>
                    <a:pt x="7" y="0"/>
                  </a:lnTo>
                  <a:lnTo>
                    <a:pt x="11" y="0"/>
                  </a:lnTo>
                  <a:lnTo>
                    <a:pt x="11" y="3"/>
                  </a:lnTo>
                  <a:lnTo>
                    <a:pt x="11" y="7"/>
                  </a:lnTo>
                  <a:lnTo>
                    <a:pt x="18" y="11"/>
                  </a:lnTo>
                  <a:lnTo>
                    <a:pt x="18" y="11"/>
                  </a:lnTo>
                  <a:lnTo>
                    <a:pt x="26" y="15"/>
                  </a:lnTo>
                  <a:lnTo>
                    <a:pt x="29" y="15"/>
                  </a:lnTo>
                  <a:lnTo>
                    <a:pt x="33" y="15"/>
                  </a:lnTo>
                  <a:lnTo>
                    <a:pt x="33" y="15"/>
                  </a:lnTo>
                  <a:lnTo>
                    <a:pt x="33" y="15"/>
                  </a:lnTo>
                  <a:lnTo>
                    <a:pt x="37" y="15"/>
                  </a:lnTo>
                  <a:lnTo>
                    <a:pt x="40" y="15"/>
                  </a:lnTo>
                  <a:lnTo>
                    <a:pt x="44" y="15"/>
                  </a:lnTo>
                  <a:lnTo>
                    <a:pt x="44" y="11"/>
                  </a:lnTo>
                  <a:lnTo>
                    <a:pt x="44" y="11"/>
                  </a:lnTo>
                  <a:lnTo>
                    <a:pt x="44" y="11"/>
                  </a:lnTo>
                  <a:lnTo>
                    <a:pt x="48" y="7"/>
                  </a:lnTo>
                  <a:lnTo>
                    <a:pt x="52" y="7"/>
                  </a:lnTo>
                  <a:lnTo>
                    <a:pt x="52" y="3"/>
                  </a:lnTo>
                  <a:lnTo>
                    <a:pt x="55" y="3"/>
                  </a:lnTo>
                  <a:lnTo>
                    <a:pt x="59" y="0"/>
                  </a:lnTo>
                  <a:lnTo>
                    <a:pt x="59" y="0"/>
                  </a:lnTo>
                  <a:lnTo>
                    <a:pt x="59" y="0"/>
                  </a:lnTo>
                  <a:lnTo>
                    <a:pt x="63" y="3"/>
                  </a:lnTo>
                  <a:lnTo>
                    <a:pt x="63" y="3"/>
                  </a:lnTo>
                  <a:lnTo>
                    <a:pt x="66" y="7"/>
                  </a:lnTo>
                  <a:lnTo>
                    <a:pt x="63" y="7"/>
                  </a:lnTo>
                  <a:lnTo>
                    <a:pt x="63" y="7"/>
                  </a:lnTo>
                  <a:lnTo>
                    <a:pt x="66" y="11"/>
                  </a:lnTo>
                  <a:lnTo>
                    <a:pt x="63" y="15"/>
                  </a:lnTo>
                  <a:lnTo>
                    <a:pt x="66" y="18"/>
                  </a:lnTo>
                  <a:lnTo>
                    <a:pt x="70" y="22"/>
                  </a:lnTo>
                  <a:lnTo>
                    <a:pt x="74" y="22"/>
                  </a:lnTo>
                  <a:lnTo>
                    <a:pt x="74" y="22"/>
                  </a:lnTo>
                  <a:lnTo>
                    <a:pt x="77" y="22"/>
                  </a:lnTo>
                  <a:lnTo>
                    <a:pt x="77" y="22"/>
                  </a:lnTo>
                  <a:lnTo>
                    <a:pt x="77" y="26"/>
                  </a:lnTo>
                  <a:lnTo>
                    <a:pt x="77" y="29"/>
                  </a:lnTo>
                  <a:lnTo>
                    <a:pt x="77" y="33"/>
                  </a:lnTo>
                  <a:lnTo>
                    <a:pt x="77" y="33"/>
                  </a:lnTo>
                  <a:lnTo>
                    <a:pt x="81" y="33"/>
                  </a:lnTo>
                  <a:lnTo>
                    <a:pt x="85" y="37"/>
                  </a:lnTo>
                  <a:lnTo>
                    <a:pt x="89" y="37"/>
                  </a:lnTo>
                  <a:lnTo>
                    <a:pt x="92" y="41"/>
                  </a:lnTo>
                  <a:lnTo>
                    <a:pt x="96" y="37"/>
                  </a:lnTo>
                  <a:lnTo>
                    <a:pt x="100" y="41"/>
                  </a:lnTo>
                  <a:lnTo>
                    <a:pt x="103" y="41"/>
                  </a:lnTo>
                  <a:lnTo>
                    <a:pt x="103" y="44"/>
                  </a:lnTo>
                  <a:lnTo>
                    <a:pt x="103" y="44"/>
                  </a:lnTo>
                  <a:lnTo>
                    <a:pt x="114" y="48"/>
                  </a:lnTo>
                  <a:lnTo>
                    <a:pt x="118" y="48"/>
                  </a:lnTo>
                  <a:lnTo>
                    <a:pt x="126" y="52"/>
                  </a:lnTo>
                  <a:lnTo>
                    <a:pt x="133" y="52"/>
                  </a:lnTo>
                  <a:lnTo>
                    <a:pt x="144" y="48"/>
                  </a:lnTo>
                  <a:lnTo>
                    <a:pt x="152" y="48"/>
                  </a:lnTo>
                  <a:lnTo>
                    <a:pt x="159" y="48"/>
                  </a:lnTo>
                  <a:lnTo>
                    <a:pt x="163" y="48"/>
                  </a:lnTo>
                  <a:lnTo>
                    <a:pt x="166" y="44"/>
                  </a:lnTo>
                  <a:lnTo>
                    <a:pt x="163" y="41"/>
                  </a:lnTo>
                  <a:lnTo>
                    <a:pt x="163" y="37"/>
                  </a:lnTo>
                  <a:lnTo>
                    <a:pt x="166" y="37"/>
                  </a:lnTo>
                  <a:lnTo>
                    <a:pt x="174" y="37"/>
                  </a:lnTo>
                  <a:lnTo>
                    <a:pt x="174" y="33"/>
                  </a:lnTo>
                  <a:lnTo>
                    <a:pt x="177" y="29"/>
                  </a:lnTo>
                  <a:lnTo>
                    <a:pt x="177" y="29"/>
                  </a:lnTo>
                  <a:lnTo>
                    <a:pt x="185" y="26"/>
                  </a:lnTo>
                  <a:lnTo>
                    <a:pt x="192" y="22"/>
                  </a:lnTo>
                  <a:lnTo>
                    <a:pt x="200" y="26"/>
                  </a:lnTo>
                  <a:lnTo>
                    <a:pt x="200" y="22"/>
                  </a:lnTo>
                  <a:lnTo>
                    <a:pt x="203" y="18"/>
                  </a:lnTo>
                  <a:lnTo>
                    <a:pt x="207" y="22"/>
                  </a:lnTo>
                  <a:lnTo>
                    <a:pt x="211" y="22"/>
                  </a:lnTo>
                  <a:lnTo>
                    <a:pt x="214" y="26"/>
                  </a:lnTo>
                  <a:lnTo>
                    <a:pt x="222" y="26"/>
                  </a:lnTo>
                  <a:lnTo>
                    <a:pt x="229" y="33"/>
                  </a:lnTo>
                  <a:lnTo>
                    <a:pt x="233" y="33"/>
                  </a:lnTo>
                  <a:lnTo>
                    <a:pt x="237" y="29"/>
                  </a:lnTo>
                  <a:lnTo>
                    <a:pt x="244" y="33"/>
                  </a:lnTo>
                  <a:lnTo>
                    <a:pt x="248" y="33"/>
                  </a:lnTo>
                  <a:lnTo>
                    <a:pt x="248" y="37"/>
                  </a:lnTo>
                  <a:lnTo>
                    <a:pt x="248" y="41"/>
                  </a:lnTo>
                  <a:lnTo>
                    <a:pt x="251" y="37"/>
                  </a:lnTo>
                  <a:lnTo>
                    <a:pt x="259" y="41"/>
                  </a:lnTo>
                  <a:lnTo>
                    <a:pt x="266" y="48"/>
                  </a:lnTo>
                  <a:lnTo>
                    <a:pt x="274" y="48"/>
                  </a:lnTo>
                  <a:lnTo>
                    <a:pt x="277" y="52"/>
                  </a:lnTo>
                  <a:lnTo>
                    <a:pt x="277" y="55"/>
                  </a:lnTo>
                  <a:lnTo>
                    <a:pt x="277" y="55"/>
                  </a:lnTo>
                  <a:lnTo>
                    <a:pt x="277" y="59"/>
                  </a:lnTo>
                  <a:lnTo>
                    <a:pt x="277" y="63"/>
                  </a:lnTo>
                  <a:lnTo>
                    <a:pt x="281" y="67"/>
                  </a:lnTo>
                  <a:lnTo>
                    <a:pt x="281" y="70"/>
                  </a:lnTo>
                  <a:lnTo>
                    <a:pt x="281" y="70"/>
                  </a:lnTo>
                  <a:lnTo>
                    <a:pt x="277" y="74"/>
                  </a:lnTo>
                  <a:lnTo>
                    <a:pt x="281" y="78"/>
                  </a:lnTo>
                  <a:lnTo>
                    <a:pt x="281" y="78"/>
                  </a:lnTo>
                  <a:lnTo>
                    <a:pt x="281" y="78"/>
                  </a:lnTo>
                  <a:lnTo>
                    <a:pt x="277" y="81"/>
                  </a:lnTo>
                  <a:lnTo>
                    <a:pt x="274" y="81"/>
                  </a:lnTo>
                  <a:lnTo>
                    <a:pt x="274" y="85"/>
                  </a:lnTo>
                  <a:lnTo>
                    <a:pt x="277" y="85"/>
                  </a:lnTo>
                  <a:lnTo>
                    <a:pt x="274" y="89"/>
                  </a:lnTo>
                  <a:lnTo>
                    <a:pt x="274" y="92"/>
                  </a:lnTo>
                  <a:lnTo>
                    <a:pt x="277" y="96"/>
                  </a:lnTo>
                  <a:lnTo>
                    <a:pt x="277" y="100"/>
                  </a:lnTo>
                  <a:lnTo>
                    <a:pt x="281" y="100"/>
                  </a:lnTo>
                  <a:lnTo>
                    <a:pt x="281" y="100"/>
                  </a:lnTo>
                  <a:lnTo>
                    <a:pt x="277" y="107"/>
                  </a:lnTo>
                  <a:lnTo>
                    <a:pt x="277" y="111"/>
                  </a:lnTo>
                  <a:lnTo>
                    <a:pt x="281" y="118"/>
                  </a:lnTo>
                  <a:lnTo>
                    <a:pt x="285" y="126"/>
                  </a:lnTo>
                  <a:lnTo>
                    <a:pt x="281" y="126"/>
                  </a:lnTo>
                  <a:lnTo>
                    <a:pt x="285" y="130"/>
                  </a:lnTo>
                  <a:lnTo>
                    <a:pt x="285" y="133"/>
                  </a:lnTo>
                  <a:lnTo>
                    <a:pt x="300" y="133"/>
                  </a:lnTo>
                  <a:lnTo>
                    <a:pt x="303" y="141"/>
                  </a:lnTo>
                  <a:lnTo>
                    <a:pt x="300" y="144"/>
                  </a:lnTo>
                  <a:lnTo>
                    <a:pt x="303" y="148"/>
                  </a:lnTo>
                  <a:lnTo>
                    <a:pt x="303" y="152"/>
                  </a:lnTo>
                  <a:lnTo>
                    <a:pt x="289" y="167"/>
                  </a:lnTo>
                  <a:lnTo>
                    <a:pt x="300" y="178"/>
                  </a:lnTo>
                  <a:lnTo>
                    <a:pt x="300" y="182"/>
                  </a:lnTo>
                  <a:lnTo>
                    <a:pt x="303" y="185"/>
                  </a:lnTo>
                  <a:lnTo>
                    <a:pt x="307" y="185"/>
                  </a:lnTo>
                  <a:lnTo>
                    <a:pt x="311" y="189"/>
                  </a:lnTo>
                  <a:lnTo>
                    <a:pt x="314" y="189"/>
                  </a:lnTo>
                  <a:lnTo>
                    <a:pt x="318" y="189"/>
                  </a:lnTo>
                  <a:lnTo>
                    <a:pt x="318" y="193"/>
                  </a:lnTo>
                  <a:lnTo>
                    <a:pt x="322" y="193"/>
                  </a:lnTo>
                  <a:lnTo>
                    <a:pt x="322" y="196"/>
                  </a:lnTo>
                  <a:lnTo>
                    <a:pt x="326" y="200"/>
                  </a:lnTo>
                  <a:lnTo>
                    <a:pt x="326" y="204"/>
                  </a:lnTo>
                  <a:lnTo>
                    <a:pt x="326" y="207"/>
                  </a:lnTo>
                  <a:lnTo>
                    <a:pt x="329" y="207"/>
                  </a:lnTo>
                  <a:lnTo>
                    <a:pt x="333" y="207"/>
                  </a:lnTo>
                  <a:lnTo>
                    <a:pt x="333" y="215"/>
                  </a:lnTo>
                  <a:lnTo>
                    <a:pt x="333" y="219"/>
                  </a:lnTo>
                  <a:lnTo>
                    <a:pt x="329" y="215"/>
                  </a:lnTo>
                  <a:lnTo>
                    <a:pt x="318" y="219"/>
                  </a:lnTo>
                  <a:lnTo>
                    <a:pt x="318" y="219"/>
                  </a:lnTo>
                  <a:lnTo>
                    <a:pt x="314" y="222"/>
                  </a:lnTo>
                  <a:lnTo>
                    <a:pt x="311" y="222"/>
                  </a:lnTo>
                  <a:lnTo>
                    <a:pt x="311" y="226"/>
                  </a:lnTo>
                  <a:lnTo>
                    <a:pt x="311" y="230"/>
                  </a:lnTo>
                  <a:lnTo>
                    <a:pt x="311" y="233"/>
                  </a:lnTo>
                  <a:lnTo>
                    <a:pt x="311" y="237"/>
                  </a:lnTo>
                  <a:lnTo>
                    <a:pt x="311" y="241"/>
                  </a:lnTo>
                  <a:lnTo>
                    <a:pt x="311" y="241"/>
                  </a:lnTo>
                  <a:lnTo>
                    <a:pt x="307" y="241"/>
                  </a:lnTo>
                  <a:lnTo>
                    <a:pt x="307" y="245"/>
                  </a:lnTo>
                  <a:lnTo>
                    <a:pt x="300" y="241"/>
                  </a:lnTo>
                  <a:lnTo>
                    <a:pt x="296" y="241"/>
                  </a:lnTo>
                  <a:lnTo>
                    <a:pt x="296" y="237"/>
                  </a:lnTo>
                  <a:lnTo>
                    <a:pt x="292" y="237"/>
                  </a:lnTo>
                  <a:lnTo>
                    <a:pt x="292" y="241"/>
                  </a:lnTo>
                  <a:lnTo>
                    <a:pt x="292" y="241"/>
                  </a:lnTo>
                  <a:lnTo>
                    <a:pt x="289" y="241"/>
                  </a:lnTo>
                  <a:lnTo>
                    <a:pt x="289" y="241"/>
                  </a:lnTo>
                  <a:lnTo>
                    <a:pt x="285" y="237"/>
                  </a:lnTo>
                  <a:lnTo>
                    <a:pt x="277" y="237"/>
                  </a:lnTo>
                  <a:lnTo>
                    <a:pt x="274" y="237"/>
                  </a:lnTo>
                  <a:lnTo>
                    <a:pt x="263" y="237"/>
                  </a:lnTo>
                  <a:lnTo>
                    <a:pt x="259" y="233"/>
                  </a:lnTo>
                  <a:lnTo>
                    <a:pt x="259" y="233"/>
                  </a:lnTo>
                  <a:lnTo>
                    <a:pt x="255" y="237"/>
                  </a:lnTo>
                  <a:lnTo>
                    <a:pt x="251" y="233"/>
                  </a:lnTo>
                  <a:lnTo>
                    <a:pt x="248" y="233"/>
                  </a:lnTo>
                  <a:lnTo>
                    <a:pt x="237" y="233"/>
                  </a:lnTo>
                  <a:lnTo>
                    <a:pt x="237" y="233"/>
                  </a:lnTo>
                  <a:lnTo>
                    <a:pt x="237" y="230"/>
                  </a:lnTo>
                  <a:lnTo>
                    <a:pt x="237" y="226"/>
                  </a:lnTo>
                  <a:lnTo>
                    <a:pt x="233" y="222"/>
                  </a:lnTo>
                  <a:lnTo>
                    <a:pt x="229" y="215"/>
                  </a:lnTo>
                  <a:lnTo>
                    <a:pt x="229" y="211"/>
                  </a:lnTo>
                  <a:lnTo>
                    <a:pt x="226" y="211"/>
                  </a:lnTo>
                  <a:lnTo>
                    <a:pt x="226" y="211"/>
                  </a:lnTo>
                  <a:lnTo>
                    <a:pt x="226" y="211"/>
                  </a:lnTo>
                  <a:lnTo>
                    <a:pt x="222" y="211"/>
                  </a:lnTo>
                  <a:lnTo>
                    <a:pt x="218" y="211"/>
                  </a:lnTo>
                  <a:lnTo>
                    <a:pt x="211" y="215"/>
                  </a:lnTo>
                  <a:lnTo>
                    <a:pt x="211" y="215"/>
                  </a:lnTo>
                  <a:lnTo>
                    <a:pt x="207" y="211"/>
                  </a:lnTo>
                  <a:lnTo>
                    <a:pt x="207" y="215"/>
                  </a:lnTo>
                  <a:lnTo>
                    <a:pt x="203" y="219"/>
                  </a:lnTo>
                  <a:lnTo>
                    <a:pt x="196" y="222"/>
                  </a:lnTo>
                  <a:lnTo>
                    <a:pt x="189" y="219"/>
                  </a:lnTo>
                  <a:lnTo>
                    <a:pt x="185" y="215"/>
                  </a:lnTo>
                  <a:lnTo>
                    <a:pt x="181" y="219"/>
                  </a:lnTo>
                  <a:lnTo>
                    <a:pt x="177" y="219"/>
                  </a:lnTo>
                  <a:lnTo>
                    <a:pt x="174" y="215"/>
                  </a:lnTo>
                  <a:lnTo>
                    <a:pt x="170" y="215"/>
                  </a:lnTo>
                  <a:lnTo>
                    <a:pt x="166" y="211"/>
                  </a:lnTo>
                  <a:lnTo>
                    <a:pt x="163" y="211"/>
                  </a:lnTo>
                  <a:lnTo>
                    <a:pt x="159" y="207"/>
                  </a:lnTo>
                  <a:lnTo>
                    <a:pt x="163" y="204"/>
                  </a:lnTo>
                  <a:lnTo>
                    <a:pt x="159" y="204"/>
                  </a:lnTo>
                  <a:lnTo>
                    <a:pt x="159" y="204"/>
                  </a:lnTo>
                  <a:lnTo>
                    <a:pt x="155" y="204"/>
                  </a:lnTo>
                  <a:lnTo>
                    <a:pt x="152" y="200"/>
                  </a:lnTo>
                  <a:lnTo>
                    <a:pt x="148" y="200"/>
                  </a:lnTo>
                  <a:lnTo>
                    <a:pt x="144" y="200"/>
                  </a:lnTo>
                  <a:lnTo>
                    <a:pt x="140" y="200"/>
                  </a:lnTo>
                  <a:lnTo>
                    <a:pt x="137" y="196"/>
                  </a:lnTo>
                  <a:lnTo>
                    <a:pt x="129" y="189"/>
                  </a:lnTo>
                  <a:lnTo>
                    <a:pt x="129" y="185"/>
                  </a:lnTo>
                  <a:lnTo>
                    <a:pt x="129" y="185"/>
                  </a:lnTo>
                  <a:lnTo>
                    <a:pt x="126" y="185"/>
                  </a:lnTo>
                  <a:lnTo>
                    <a:pt x="126" y="182"/>
                  </a:lnTo>
                  <a:lnTo>
                    <a:pt x="129" y="182"/>
                  </a:lnTo>
                  <a:lnTo>
                    <a:pt x="129" y="182"/>
                  </a:lnTo>
                  <a:lnTo>
                    <a:pt x="126" y="182"/>
                  </a:lnTo>
                  <a:lnTo>
                    <a:pt x="126" y="182"/>
                  </a:lnTo>
                  <a:lnTo>
                    <a:pt x="122" y="182"/>
                  </a:lnTo>
                  <a:lnTo>
                    <a:pt x="122" y="174"/>
                  </a:lnTo>
                  <a:lnTo>
                    <a:pt x="118" y="170"/>
                  </a:lnTo>
                  <a:lnTo>
                    <a:pt x="114" y="167"/>
                  </a:lnTo>
                  <a:lnTo>
                    <a:pt x="114" y="163"/>
                  </a:lnTo>
                  <a:lnTo>
                    <a:pt x="111" y="159"/>
                  </a:lnTo>
                  <a:lnTo>
                    <a:pt x="107" y="167"/>
                  </a:lnTo>
                  <a:lnTo>
                    <a:pt x="103" y="163"/>
                  </a:lnTo>
                  <a:lnTo>
                    <a:pt x="103" y="163"/>
                  </a:lnTo>
                  <a:lnTo>
                    <a:pt x="100" y="163"/>
                  </a:lnTo>
                  <a:lnTo>
                    <a:pt x="96" y="159"/>
                  </a:lnTo>
                  <a:lnTo>
                    <a:pt x="100" y="159"/>
                  </a:lnTo>
                  <a:lnTo>
                    <a:pt x="100" y="159"/>
                  </a:lnTo>
                  <a:lnTo>
                    <a:pt x="96" y="159"/>
                  </a:lnTo>
                  <a:lnTo>
                    <a:pt x="96" y="159"/>
                  </a:lnTo>
                  <a:lnTo>
                    <a:pt x="92" y="159"/>
                  </a:lnTo>
                  <a:lnTo>
                    <a:pt x="96" y="159"/>
                  </a:lnTo>
                  <a:lnTo>
                    <a:pt x="96" y="163"/>
                  </a:lnTo>
                  <a:lnTo>
                    <a:pt x="92" y="163"/>
                  </a:lnTo>
                  <a:lnTo>
                    <a:pt x="92" y="163"/>
                  </a:lnTo>
                  <a:lnTo>
                    <a:pt x="89" y="163"/>
                  </a:lnTo>
                  <a:lnTo>
                    <a:pt x="89" y="159"/>
                  </a:lnTo>
                  <a:lnTo>
                    <a:pt x="89" y="163"/>
                  </a:lnTo>
                  <a:lnTo>
                    <a:pt x="89" y="159"/>
                  </a:lnTo>
                  <a:lnTo>
                    <a:pt x="85" y="159"/>
                  </a:lnTo>
                  <a:lnTo>
                    <a:pt x="81" y="156"/>
                  </a:lnTo>
                  <a:lnTo>
                    <a:pt x="81" y="148"/>
                  </a:lnTo>
                  <a:lnTo>
                    <a:pt x="74" y="148"/>
                  </a:lnTo>
                  <a:lnTo>
                    <a:pt x="74" y="144"/>
                  </a:lnTo>
                  <a:lnTo>
                    <a:pt x="74" y="141"/>
                  </a:lnTo>
                  <a:lnTo>
                    <a:pt x="77" y="137"/>
                  </a:lnTo>
                  <a:lnTo>
                    <a:pt x="74" y="130"/>
                  </a:lnTo>
                  <a:lnTo>
                    <a:pt x="70" y="130"/>
                  </a:lnTo>
                  <a:lnTo>
                    <a:pt x="66" y="122"/>
                  </a:lnTo>
                  <a:lnTo>
                    <a:pt x="66" y="122"/>
                  </a:lnTo>
                  <a:lnTo>
                    <a:pt x="63" y="122"/>
                  </a:lnTo>
                  <a:lnTo>
                    <a:pt x="52" y="115"/>
                  </a:lnTo>
                  <a:lnTo>
                    <a:pt x="48" y="115"/>
                  </a:lnTo>
                  <a:lnTo>
                    <a:pt x="48" y="118"/>
                  </a:lnTo>
                  <a:lnTo>
                    <a:pt x="44" y="115"/>
                  </a:lnTo>
                  <a:lnTo>
                    <a:pt x="44" y="111"/>
                  </a:lnTo>
                  <a:lnTo>
                    <a:pt x="44" y="111"/>
                  </a:lnTo>
                  <a:lnTo>
                    <a:pt x="44" y="107"/>
                  </a:lnTo>
                  <a:lnTo>
                    <a:pt x="40" y="107"/>
                  </a:lnTo>
                  <a:lnTo>
                    <a:pt x="40" y="104"/>
                  </a:lnTo>
                  <a:lnTo>
                    <a:pt x="37" y="104"/>
                  </a:lnTo>
                  <a:lnTo>
                    <a:pt x="33" y="100"/>
                  </a:lnTo>
                  <a:lnTo>
                    <a:pt x="33" y="100"/>
                  </a:lnTo>
                  <a:lnTo>
                    <a:pt x="33" y="100"/>
                  </a:lnTo>
                  <a:lnTo>
                    <a:pt x="33" y="96"/>
                  </a:lnTo>
                  <a:lnTo>
                    <a:pt x="33" y="96"/>
                  </a:lnTo>
                  <a:lnTo>
                    <a:pt x="33" y="92"/>
                  </a:lnTo>
                  <a:lnTo>
                    <a:pt x="33" y="89"/>
                  </a:lnTo>
                  <a:lnTo>
                    <a:pt x="37" y="85"/>
                  </a:lnTo>
                  <a:lnTo>
                    <a:pt x="37" y="81"/>
                  </a:lnTo>
                  <a:lnTo>
                    <a:pt x="37" y="81"/>
                  </a:lnTo>
                  <a:lnTo>
                    <a:pt x="40" y="81"/>
                  </a:lnTo>
                  <a:lnTo>
                    <a:pt x="40" y="78"/>
                  </a:lnTo>
                  <a:lnTo>
                    <a:pt x="40" y="74"/>
                  </a:lnTo>
                  <a:lnTo>
                    <a:pt x="40" y="70"/>
                  </a:lnTo>
                  <a:lnTo>
                    <a:pt x="40" y="70"/>
                  </a:lnTo>
                  <a:lnTo>
                    <a:pt x="44" y="70"/>
                  </a:lnTo>
                  <a:lnTo>
                    <a:pt x="44" y="70"/>
                  </a:lnTo>
                  <a:lnTo>
                    <a:pt x="44" y="70"/>
                  </a:lnTo>
                  <a:lnTo>
                    <a:pt x="40" y="67"/>
                  </a:lnTo>
                  <a:lnTo>
                    <a:pt x="37" y="67"/>
                  </a:lnTo>
                  <a:lnTo>
                    <a:pt x="37" y="67"/>
                  </a:lnTo>
                  <a:lnTo>
                    <a:pt x="29" y="63"/>
                  </a:lnTo>
                  <a:lnTo>
                    <a:pt x="26" y="63"/>
                  </a:lnTo>
                  <a:lnTo>
                    <a:pt x="26" y="63"/>
                  </a:lnTo>
                  <a:lnTo>
                    <a:pt x="22" y="59"/>
                  </a:lnTo>
                  <a:lnTo>
                    <a:pt x="22" y="55"/>
                  </a:lnTo>
                  <a:lnTo>
                    <a:pt x="18" y="55"/>
                  </a:lnTo>
                  <a:lnTo>
                    <a:pt x="18" y="52"/>
                  </a:lnTo>
                  <a:lnTo>
                    <a:pt x="18" y="52"/>
                  </a:lnTo>
                  <a:lnTo>
                    <a:pt x="15" y="48"/>
                  </a:lnTo>
                  <a:lnTo>
                    <a:pt x="11" y="48"/>
                  </a:lnTo>
                  <a:lnTo>
                    <a:pt x="11" y="48"/>
                  </a:lnTo>
                  <a:lnTo>
                    <a:pt x="15" y="44"/>
                  </a:lnTo>
                  <a:lnTo>
                    <a:pt x="11" y="41"/>
                  </a:lnTo>
                  <a:lnTo>
                    <a:pt x="7" y="37"/>
                  </a:lnTo>
                  <a:lnTo>
                    <a:pt x="3" y="33"/>
                  </a:lnTo>
                  <a:lnTo>
                    <a:pt x="3" y="33"/>
                  </a:lnTo>
                  <a:lnTo>
                    <a:pt x="3" y="29"/>
                  </a:lnTo>
                  <a:lnTo>
                    <a:pt x="7" y="22"/>
                  </a:lnTo>
                  <a:lnTo>
                    <a:pt x="3" y="22"/>
                  </a:lnTo>
                  <a:lnTo>
                    <a:pt x="0" y="22"/>
                  </a:lnTo>
                  <a:lnTo>
                    <a:pt x="0" y="18"/>
                  </a:lnTo>
                  <a:lnTo>
                    <a:pt x="0" y="15"/>
                  </a:lnTo>
                  <a:lnTo>
                    <a:pt x="0" y="7"/>
                  </a:lnTo>
                  <a:lnTo>
                    <a:pt x="0" y="7"/>
                  </a:lnTo>
                  <a:lnTo>
                    <a:pt x="0" y="3"/>
                  </a:lnTo>
                  <a:lnTo>
                    <a:pt x="3" y="3"/>
                  </a:lnTo>
                  <a:lnTo>
                    <a:pt x="3" y="0"/>
                  </a:lnTo>
                  <a:lnTo>
                    <a:pt x="7" y="0"/>
                  </a:lnTo>
                  <a:lnTo>
                    <a:pt x="7"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7" name="Freeform 78"/>
            <p:cNvSpPr/>
            <p:nvPr/>
          </p:nvSpPr>
          <p:spPr bwMode="auto">
            <a:xfrm>
              <a:off x="6166487" y="3129709"/>
              <a:ext cx="105693" cy="78558"/>
            </a:xfrm>
            <a:custGeom>
              <a:avLst/>
              <a:gdLst>
                <a:gd name="T0" fmla="*/ 0 w 59"/>
                <a:gd name="T1" fmla="*/ 0 h 45"/>
                <a:gd name="T2" fmla="*/ 4 w 59"/>
                <a:gd name="T3" fmla="*/ 0 h 45"/>
                <a:gd name="T4" fmla="*/ 11 w 59"/>
                <a:gd name="T5" fmla="*/ 0 h 45"/>
                <a:gd name="T6" fmla="*/ 15 w 59"/>
                <a:gd name="T7" fmla="*/ 0 h 45"/>
                <a:gd name="T8" fmla="*/ 26 w 59"/>
                <a:gd name="T9" fmla="*/ 0 h 45"/>
                <a:gd name="T10" fmla="*/ 30 w 59"/>
                <a:gd name="T11" fmla="*/ 4 h 45"/>
                <a:gd name="T12" fmla="*/ 34 w 59"/>
                <a:gd name="T13" fmla="*/ 4 h 45"/>
                <a:gd name="T14" fmla="*/ 37 w 59"/>
                <a:gd name="T15" fmla="*/ 8 h 45"/>
                <a:gd name="T16" fmla="*/ 37 w 59"/>
                <a:gd name="T17" fmla="*/ 11 h 45"/>
                <a:gd name="T18" fmla="*/ 37 w 59"/>
                <a:gd name="T19" fmla="*/ 11 h 45"/>
                <a:gd name="T20" fmla="*/ 45 w 59"/>
                <a:gd name="T21" fmla="*/ 19 h 45"/>
                <a:gd name="T22" fmla="*/ 45 w 59"/>
                <a:gd name="T23" fmla="*/ 19 h 45"/>
                <a:gd name="T24" fmla="*/ 41 w 59"/>
                <a:gd name="T25" fmla="*/ 22 h 45"/>
                <a:gd name="T26" fmla="*/ 45 w 59"/>
                <a:gd name="T27" fmla="*/ 26 h 45"/>
                <a:gd name="T28" fmla="*/ 52 w 59"/>
                <a:gd name="T29" fmla="*/ 30 h 45"/>
                <a:gd name="T30" fmla="*/ 56 w 59"/>
                <a:gd name="T31" fmla="*/ 30 h 45"/>
                <a:gd name="T32" fmla="*/ 59 w 59"/>
                <a:gd name="T33" fmla="*/ 33 h 45"/>
                <a:gd name="T34" fmla="*/ 56 w 59"/>
                <a:gd name="T35" fmla="*/ 33 h 45"/>
                <a:gd name="T36" fmla="*/ 59 w 59"/>
                <a:gd name="T37" fmla="*/ 37 h 45"/>
                <a:gd name="T38" fmla="*/ 56 w 59"/>
                <a:gd name="T39" fmla="*/ 41 h 45"/>
                <a:gd name="T40" fmla="*/ 56 w 59"/>
                <a:gd name="T41" fmla="*/ 45 h 45"/>
                <a:gd name="T42" fmla="*/ 52 w 59"/>
                <a:gd name="T43" fmla="*/ 45 h 45"/>
                <a:gd name="T44" fmla="*/ 45 w 59"/>
                <a:gd name="T45" fmla="*/ 33 h 45"/>
                <a:gd name="T46" fmla="*/ 41 w 59"/>
                <a:gd name="T47" fmla="*/ 33 h 45"/>
                <a:gd name="T48" fmla="*/ 37 w 59"/>
                <a:gd name="T49" fmla="*/ 30 h 45"/>
                <a:gd name="T50" fmla="*/ 37 w 59"/>
                <a:gd name="T51" fmla="*/ 30 h 45"/>
                <a:gd name="T52" fmla="*/ 34 w 59"/>
                <a:gd name="T53" fmla="*/ 30 h 45"/>
                <a:gd name="T54" fmla="*/ 30 w 59"/>
                <a:gd name="T55" fmla="*/ 26 h 45"/>
                <a:gd name="T56" fmla="*/ 26 w 59"/>
                <a:gd name="T57" fmla="*/ 26 h 45"/>
                <a:gd name="T58" fmla="*/ 22 w 59"/>
                <a:gd name="T59" fmla="*/ 26 h 45"/>
                <a:gd name="T60" fmla="*/ 22 w 59"/>
                <a:gd name="T61" fmla="*/ 26 h 45"/>
                <a:gd name="T62" fmla="*/ 19 w 59"/>
                <a:gd name="T63" fmla="*/ 22 h 45"/>
                <a:gd name="T64" fmla="*/ 19 w 59"/>
                <a:gd name="T65" fmla="*/ 22 h 45"/>
                <a:gd name="T66" fmla="*/ 11 w 59"/>
                <a:gd name="T67" fmla="*/ 22 h 45"/>
                <a:gd name="T68" fmla="*/ 8 w 59"/>
                <a:gd name="T69" fmla="*/ 19 h 45"/>
                <a:gd name="T70" fmla="*/ 8 w 59"/>
                <a:gd name="T71" fmla="*/ 15 h 45"/>
                <a:gd name="T72" fmla="*/ 8 w 59"/>
                <a:gd name="T73" fmla="*/ 11 h 45"/>
                <a:gd name="T74" fmla="*/ 8 w 59"/>
                <a:gd name="T75" fmla="*/ 8 h 45"/>
                <a:gd name="T76" fmla="*/ 4 w 59"/>
                <a:gd name="T77" fmla="*/ 8 h 45"/>
                <a:gd name="T78" fmla="*/ 4 w 59"/>
                <a:gd name="T79" fmla="*/ 4 h 45"/>
                <a:gd name="T80" fmla="*/ 0 w 59"/>
                <a:gd name="T81" fmla="*/ 0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9" h="45">
                  <a:moveTo>
                    <a:pt x="0" y="0"/>
                  </a:moveTo>
                  <a:lnTo>
                    <a:pt x="4" y="0"/>
                  </a:lnTo>
                  <a:lnTo>
                    <a:pt x="11" y="0"/>
                  </a:lnTo>
                  <a:lnTo>
                    <a:pt x="15" y="0"/>
                  </a:lnTo>
                  <a:lnTo>
                    <a:pt x="26" y="0"/>
                  </a:lnTo>
                  <a:lnTo>
                    <a:pt x="30" y="4"/>
                  </a:lnTo>
                  <a:lnTo>
                    <a:pt x="34" y="4"/>
                  </a:lnTo>
                  <a:lnTo>
                    <a:pt x="37" y="8"/>
                  </a:lnTo>
                  <a:lnTo>
                    <a:pt x="37" y="11"/>
                  </a:lnTo>
                  <a:lnTo>
                    <a:pt x="37" y="11"/>
                  </a:lnTo>
                  <a:lnTo>
                    <a:pt x="45" y="19"/>
                  </a:lnTo>
                  <a:lnTo>
                    <a:pt x="45" y="19"/>
                  </a:lnTo>
                  <a:lnTo>
                    <a:pt x="41" y="22"/>
                  </a:lnTo>
                  <a:lnTo>
                    <a:pt x="45" y="26"/>
                  </a:lnTo>
                  <a:lnTo>
                    <a:pt x="52" y="30"/>
                  </a:lnTo>
                  <a:lnTo>
                    <a:pt x="56" y="30"/>
                  </a:lnTo>
                  <a:lnTo>
                    <a:pt x="59" y="33"/>
                  </a:lnTo>
                  <a:lnTo>
                    <a:pt x="56" y="33"/>
                  </a:lnTo>
                  <a:lnTo>
                    <a:pt x="59" y="37"/>
                  </a:lnTo>
                  <a:lnTo>
                    <a:pt x="56" y="41"/>
                  </a:lnTo>
                  <a:lnTo>
                    <a:pt x="56" y="45"/>
                  </a:lnTo>
                  <a:lnTo>
                    <a:pt x="52" y="45"/>
                  </a:lnTo>
                  <a:lnTo>
                    <a:pt x="45" y="33"/>
                  </a:lnTo>
                  <a:lnTo>
                    <a:pt x="41" y="33"/>
                  </a:lnTo>
                  <a:lnTo>
                    <a:pt x="37" y="30"/>
                  </a:lnTo>
                  <a:lnTo>
                    <a:pt x="37" y="30"/>
                  </a:lnTo>
                  <a:lnTo>
                    <a:pt x="34" y="30"/>
                  </a:lnTo>
                  <a:lnTo>
                    <a:pt x="30" y="26"/>
                  </a:lnTo>
                  <a:lnTo>
                    <a:pt x="26" y="26"/>
                  </a:lnTo>
                  <a:lnTo>
                    <a:pt x="22" y="26"/>
                  </a:lnTo>
                  <a:lnTo>
                    <a:pt x="22" y="26"/>
                  </a:lnTo>
                  <a:lnTo>
                    <a:pt x="19" y="22"/>
                  </a:lnTo>
                  <a:lnTo>
                    <a:pt x="19" y="22"/>
                  </a:lnTo>
                  <a:lnTo>
                    <a:pt x="11" y="22"/>
                  </a:lnTo>
                  <a:lnTo>
                    <a:pt x="8" y="19"/>
                  </a:lnTo>
                  <a:lnTo>
                    <a:pt x="8" y="15"/>
                  </a:lnTo>
                  <a:lnTo>
                    <a:pt x="8" y="11"/>
                  </a:lnTo>
                  <a:lnTo>
                    <a:pt x="8" y="8"/>
                  </a:lnTo>
                  <a:lnTo>
                    <a:pt x="4" y="8"/>
                  </a:lnTo>
                  <a:lnTo>
                    <a:pt x="4" y="4"/>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8" name="Freeform 79"/>
            <p:cNvSpPr>
              <a:spLocks noEditPoints="1"/>
            </p:cNvSpPr>
            <p:nvPr/>
          </p:nvSpPr>
          <p:spPr bwMode="auto">
            <a:xfrm>
              <a:off x="5675646" y="3110506"/>
              <a:ext cx="551746" cy="193775"/>
            </a:xfrm>
            <a:custGeom>
              <a:avLst/>
              <a:gdLst>
                <a:gd name="T0" fmla="*/ 15 w 308"/>
                <a:gd name="T1" fmla="*/ 11 h 111"/>
                <a:gd name="T2" fmla="*/ 26 w 308"/>
                <a:gd name="T3" fmla="*/ 0 h 111"/>
                <a:gd name="T4" fmla="*/ 45 w 308"/>
                <a:gd name="T5" fmla="*/ 11 h 111"/>
                <a:gd name="T6" fmla="*/ 41 w 308"/>
                <a:gd name="T7" fmla="*/ 19 h 111"/>
                <a:gd name="T8" fmla="*/ 19 w 308"/>
                <a:gd name="T9" fmla="*/ 30 h 111"/>
                <a:gd name="T10" fmla="*/ 15 w 308"/>
                <a:gd name="T11" fmla="*/ 26 h 111"/>
                <a:gd name="T12" fmla="*/ 8 w 308"/>
                <a:gd name="T13" fmla="*/ 22 h 111"/>
                <a:gd name="T14" fmla="*/ 233 w 308"/>
                <a:gd name="T15" fmla="*/ 19 h 111"/>
                <a:gd name="T16" fmla="*/ 215 w 308"/>
                <a:gd name="T17" fmla="*/ 15 h 111"/>
                <a:gd name="T18" fmla="*/ 185 w 308"/>
                <a:gd name="T19" fmla="*/ 19 h 111"/>
                <a:gd name="T20" fmla="*/ 167 w 308"/>
                <a:gd name="T21" fmla="*/ 11 h 111"/>
                <a:gd name="T22" fmla="*/ 152 w 308"/>
                <a:gd name="T23" fmla="*/ 7 h 111"/>
                <a:gd name="T24" fmla="*/ 133 w 308"/>
                <a:gd name="T25" fmla="*/ 0 h 111"/>
                <a:gd name="T26" fmla="*/ 104 w 308"/>
                <a:gd name="T27" fmla="*/ 4 h 111"/>
                <a:gd name="T28" fmla="*/ 89 w 308"/>
                <a:gd name="T29" fmla="*/ 15 h 111"/>
                <a:gd name="T30" fmla="*/ 67 w 308"/>
                <a:gd name="T31" fmla="*/ 15 h 111"/>
                <a:gd name="T32" fmla="*/ 56 w 308"/>
                <a:gd name="T33" fmla="*/ 22 h 111"/>
                <a:gd name="T34" fmla="*/ 48 w 308"/>
                <a:gd name="T35" fmla="*/ 30 h 111"/>
                <a:gd name="T36" fmla="*/ 41 w 308"/>
                <a:gd name="T37" fmla="*/ 33 h 111"/>
                <a:gd name="T38" fmla="*/ 22 w 308"/>
                <a:gd name="T39" fmla="*/ 30 h 111"/>
                <a:gd name="T40" fmla="*/ 11 w 308"/>
                <a:gd name="T41" fmla="*/ 44 h 111"/>
                <a:gd name="T42" fmla="*/ 22 w 308"/>
                <a:gd name="T43" fmla="*/ 48 h 111"/>
                <a:gd name="T44" fmla="*/ 22 w 308"/>
                <a:gd name="T45" fmla="*/ 59 h 111"/>
                <a:gd name="T46" fmla="*/ 22 w 308"/>
                <a:gd name="T47" fmla="*/ 63 h 111"/>
                <a:gd name="T48" fmla="*/ 15 w 308"/>
                <a:gd name="T49" fmla="*/ 67 h 111"/>
                <a:gd name="T50" fmla="*/ 22 w 308"/>
                <a:gd name="T51" fmla="*/ 74 h 111"/>
                <a:gd name="T52" fmla="*/ 30 w 308"/>
                <a:gd name="T53" fmla="*/ 85 h 111"/>
                <a:gd name="T54" fmla="*/ 30 w 308"/>
                <a:gd name="T55" fmla="*/ 96 h 111"/>
                <a:gd name="T56" fmla="*/ 34 w 308"/>
                <a:gd name="T57" fmla="*/ 96 h 111"/>
                <a:gd name="T58" fmla="*/ 41 w 308"/>
                <a:gd name="T59" fmla="*/ 100 h 111"/>
                <a:gd name="T60" fmla="*/ 52 w 308"/>
                <a:gd name="T61" fmla="*/ 96 h 111"/>
                <a:gd name="T62" fmla="*/ 59 w 308"/>
                <a:gd name="T63" fmla="*/ 104 h 111"/>
                <a:gd name="T64" fmla="*/ 74 w 308"/>
                <a:gd name="T65" fmla="*/ 108 h 111"/>
                <a:gd name="T66" fmla="*/ 85 w 308"/>
                <a:gd name="T67" fmla="*/ 100 h 111"/>
                <a:gd name="T68" fmla="*/ 111 w 308"/>
                <a:gd name="T69" fmla="*/ 108 h 111"/>
                <a:gd name="T70" fmla="*/ 141 w 308"/>
                <a:gd name="T71" fmla="*/ 104 h 111"/>
                <a:gd name="T72" fmla="*/ 167 w 308"/>
                <a:gd name="T73" fmla="*/ 96 h 111"/>
                <a:gd name="T74" fmla="*/ 167 w 308"/>
                <a:gd name="T75" fmla="*/ 104 h 111"/>
                <a:gd name="T76" fmla="*/ 182 w 308"/>
                <a:gd name="T77" fmla="*/ 108 h 111"/>
                <a:gd name="T78" fmla="*/ 189 w 308"/>
                <a:gd name="T79" fmla="*/ 96 h 111"/>
                <a:gd name="T80" fmla="*/ 215 w 308"/>
                <a:gd name="T81" fmla="*/ 93 h 111"/>
                <a:gd name="T82" fmla="*/ 241 w 308"/>
                <a:gd name="T83" fmla="*/ 89 h 111"/>
                <a:gd name="T84" fmla="*/ 270 w 308"/>
                <a:gd name="T85" fmla="*/ 89 h 111"/>
                <a:gd name="T86" fmla="*/ 296 w 308"/>
                <a:gd name="T87" fmla="*/ 85 h 111"/>
                <a:gd name="T88" fmla="*/ 304 w 308"/>
                <a:gd name="T89" fmla="*/ 82 h 111"/>
                <a:gd name="T90" fmla="*/ 296 w 308"/>
                <a:gd name="T91" fmla="*/ 63 h 111"/>
                <a:gd name="T92" fmla="*/ 293 w 308"/>
                <a:gd name="T93" fmla="*/ 44 h 111"/>
                <a:gd name="T94" fmla="*/ 293 w 308"/>
                <a:gd name="T95" fmla="*/ 33 h 111"/>
                <a:gd name="T96" fmla="*/ 278 w 308"/>
                <a:gd name="T97" fmla="*/ 19 h 111"/>
                <a:gd name="T98" fmla="*/ 259 w 308"/>
                <a:gd name="T99" fmla="*/ 7 h 111"/>
                <a:gd name="T100" fmla="*/ 248 w 308"/>
                <a:gd name="T101" fmla="*/ 4 h 111"/>
                <a:gd name="T102" fmla="*/ 37 w 308"/>
                <a:gd name="T103" fmla="*/ 100 h 111"/>
                <a:gd name="T104" fmla="*/ 8 w 308"/>
                <a:gd name="T105" fmla="*/ 33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08" h="111">
                  <a:moveTo>
                    <a:pt x="8" y="22"/>
                  </a:moveTo>
                  <a:lnTo>
                    <a:pt x="11" y="22"/>
                  </a:lnTo>
                  <a:lnTo>
                    <a:pt x="11" y="19"/>
                  </a:lnTo>
                  <a:lnTo>
                    <a:pt x="11" y="15"/>
                  </a:lnTo>
                  <a:lnTo>
                    <a:pt x="15" y="15"/>
                  </a:lnTo>
                  <a:lnTo>
                    <a:pt x="15" y="11"/>
                  </a:lnTo>
                  <a:lnTo>
                    <a:pt x="11" y="7"/>
                  </a:lnTo>
                  <a:lnTo>
                    <a:pt x="11" y="4"/>
                  </a:lnTo>
                  <a:lnTo>
                    <a:pt x="15" y="4"/>
                  </a:lnTo>
                  <a:lnTo>
                    <a:pt x="19" y="0"/>
                  </a:lnTo>
                  <a:lnTo>
                    <a:pt x="19" y="0"/>
                  </a:lnTo>
                  <a:lnTo>
                    <a:pt x="26" y="0"/>
                  </a:lnTo>
                  <a:lnTo>
                    <a:pt x="30" y="4"/>
                  </a:lnTo>
                  <a:lnTo>
                    <a:pt x="30" y="0"/>
                  </a:lnTo>
                  <a:lnTo>
                    <a:pt x="34" y="4"/>
                  </a:lnTo>
                  <a:lnTo>
                    <a:pt x="37" y="7"/>
                  </a:lnTo>
                  <a:lnTo>
                    <a:pt x="41" y="11"/>
                  </a:lnTo>
                  <a:lnTo>
                    <a:pt x="45" y="11"/>
                  </a:lnTo>
                  <a:lnTo>
                    <a:pt x="48" y="15"/>
                  </a:lnTo>
                  <a:lnTo>
                    <a:pt x="52" y="19"/>
                  </a:lnTo>
                  <a:lnTo>
                    <a:pt x="52" y="19"/>
                  </a:lnTo>
                  <a:lnTo>
                    <a:pt x="48" y="22"/>
                  </a:lnTo>
                  <a:lnTo>
                    <a:pt x="45" y="22"/>
                  </a:lnTo>
                  <a:lnTo>
                    <a:pt x="41" y="19"/>
                  </a:lnTo>
                  <a:lnTo>
                    <a:pt x="37" y="19"/>
                  </a:lnTo>
                  <a:lnTo>
                    <a:pt x="37" y="22"/>
                  </a:lnTo>
                  <a:lnTo>
                    <a:pt x="30" y="22"/>
                  </a:lnTo>
                  <a:lnTo>
                    <a:pt x="26" y="22"/>
                  </a:lnTo>
                  <a:lnTo>
                    <a:pt x="26" y="26"/>
                  </a:lnTo>
                  <a:lnTo>
                    <a:pt x="19" y="30"/>
                  </a:lnTo>
                  <a:lnTo>
                    <a:pt x="11" y="37"/>
                  </a:lnTo>
                  <a:lnTo>
                    <a:pt x="11" y="33"/>
                  </a:lnTo>
                  <a:lnTo>
                    <a:pt x="11" y="30"/>
                  </a:lnTo>
                  <a:lnTo>
                    <a:pt x="15" y="30"/>
                  </a:lnTo>
                  <a:lnTo>
                    <a:pt x="19" y="26"/>
                  </a:lnTo>
                  <a:lnTo>
                    <a:pt x="15" y="26"/>
                  </a:lnTo>
                  <a:lnTo>
                    <a:pt x="11" y="26"/>
                  </a:lnTo>
                  <a:lnTo>
                    <a:pt x="11" y="26"/>
                  </a:lnTo>
                  <a:lnTo>
                    <a:pt x="8" y="26"/>
                  </a:lnTo>
                  <a:lnTo>
                    <a:pt x="8" y="22"/>
                  </a:lnTo>
                  <a:lnTo>
                    <a:pt x="8" y="22"/>
                  </a:lnTo>
                  <a:lnTo>
                    <a:pt x="8" y="22"/>
                  </a:lnTo>
                  <a:close/>
                  <a:moveTo>
                    <a:pt x="248" y="4"/>
                  </a:moveTo>
                  <a:lnTo>
                    <a:pt x="245" y="7"/>
                  </a:lnTo>
                  <a:lnTo>
                    <a:pt x="245" y="11"/>
                  </a:lnTo>
                  <a:lnTo>
                    <a:pt x="241" y="11"/>
                  </a:lnTo>
                  <a:lnTo>
                    <a:pt x="233" y="15"/>
                  </a:lnTo>
                  <a:lnTo>
                    <a:pt x="233" y="19"/>
                  </a:lnTo>
                  <a:lnTo>
                    <a:pt x="230" y="19"/>
                  </a:lnTo>
                  <a:lnTo>
                    <a:pt x="226" y="19"/>
                  </a:lnTo>
                  <a:lnTo>
                    <a:pt x="219" y="19"/>
                  </a:lnTo>
                  <a:lnTo>
                    <a:pt x="219" y="15"/>
                  </a:lnTo>
                  <a:lnTo>
                    <a:pt x="215" y="15"/>
                  </a:lnTo>
                  <a:lnTo>
                    <a:pt x="215" y="15"/>
                  </a:lnTo>
                  <a:lnTo>
                    <a:pt x="211" y="15"/>
                  </a:lnTo>
                  <a:lnTo>
                    <a:pt x="204" y="19"/>
                  </a:lnTo>
                  <a:lnTo>
                    <a:pt x="196" y="19"/>
                  </a:lnTo>
                  <a:lnTo>
                    <a:pt x="193" y="19"/>
                  </a:lnTo>
                  <a:lnTo>
                    <a:pt x="189" y="15"/>
                  </a:lnTo>
                  <a:lnTo>
                    <a:pt x="185" y="19"/>
                  </a:lnTo>
                  <a:lnTo>
                    <a:pt x="182" y="15"/>
                  </a:lnTo>
                  <a:lnTo>
                    <a:pt x="178" y="15"/>
                  </a:lnTo>
                  <a:lnTo>
                    <a:pt x="171" y="11"/>
                  </a:lnTo>
                  <a:lnTo>
                    <a:pt x="171" y="11"/>
                  </a:lnTo>
                  <a:lnTo>
                    <a:pt x="167" y="11"/>
                  </a:lnTo>
                  <a:lnTo>
                    <a:pt x="167" y="11"/>
                  </a:lnTo>
                  <a:lnTo>
                    <a:pt x="163" y="7"/>
                  </a:lnTo>
                  <a:lnTo>
                    <a:pt x="163" y="4"/>
                  </a:lnTo>
                  <a:lnTo>
                    <a:pt x="159" y="4"/>
                  </a:lnTo>
                  <a:lnTo>
                    <a:pt x="159" y="4"/>
                  </a:lnTo>
                  <a:lnTo>
                    <a:pt x="152" y="7"/>
                  </a:lnTo>
                  <a:lnTo>
                    <a:pt x="152" y="7"/>
                  </a:lnTo>
                  <a:lnTo>
                    <a:pt x="152" y="7"/>
                  </a:lnTo>
                  <a:lnTo>
                    <a:pt x="145" y="4"/>
                  </a:lnTo>
                  <a:lnTo>
                    <a:pt x="145" y="0"/>
                  </a:lnTo>
                  <a:lnTo>
                    <a:pt x="145" y="0"/>
                  </a:lnTo>
                  <a:lnTo>
                    <a:pt x="141" y="0"/>
                  </a:lnTo>
                  <a:lnTo>
                    <a:pt x="133" y="0"/>
                  </a:lnTo>
                  <a:lnTo>
                    <a:pt x="133" y="0"/>
                  </a:lnTo>
                  <a:lnTo>
                    <a:pt x="130" y="0"/>
                  </a:lnTo>
                  <a:lnTo>
                    <a:pt x="119" y="0"/>
                  </a:lnTo>
                  <a:lnTo>
                    <a:pt x="115" y="0"/>
                  </a:lnTo>
                  <a:lnTo>
                    <a:pt x="108" y="4"/>
                  </a:lnTo>
                  <a:lnTo>
                    <a:pt x="104" y="4"/>
                  </a:lnTo>
                  <a:lnTo>
                    <a:pt x="100" y="4"/>
                  </a:lnTo>
                  <a:lnTo>
                    <a:pt x="96" y="7"/>
                  </a:lnTo>
                  <a:lnTo>
                    <a:pt x="96" y="7"/>
                  </a:lnTo>
                  <a:lnTo>
                    <a:pt x="93" y="11"/>
                  </a:lnTo>
                  <a:lnTo>
                    <a:pt x="89" y="11"/>
                  </a:lnTo>
                  <a:lnTo>
                    <a:pt x="89" y="15"/>
                  </a:lnTo>
                  <a:lnTo>
                    <a:pt x="89" y="15"/>
                  </a:lnTo>
                  <a:lnTo>
                    <a:pt x="89" y="19"/>
                  </a:lnTo>
                  <a:lnTo>
                    <a:pt x="82" y="19"/>
                  </a:lnTo>
                  <a:lnTo>
                    <a:pt x="74" y="15"/>
                  </a:lnTo>
                  <a:lnTo>
                    <a:pt x="71" y="15"/>
                  </a:lnTo>
                  <a:lnTo>
                    <a:pt x="67" y="15"/>
                  </a:lnTo>
                  <a:lnTo>
                    <a:pt x="63" y="15"/>
                  </a:lnTo>
                  <a:lnTo>
                    <a:pt x="59" y="19"/>
                  </a:lnTo>
                  <a:lnTo>
                    <a:pt x="56" y="15"/>
                  </a:lnTo>
                  <a:lnTo>
                    <a:pt x="52" y="19"/>
                  </a:lnTo>
                  <a:lnTo>
                    <a:pt x="52" y="19"/>
                  </a:lnTo>
                  <a:lnTo>
                    <a:pt x="56" y="22"/>
                  </a:lnTo>
                  <a:lnTo>
                    <a:pt x="59" y="22"/>
                  </a:lnTo>
                  <a:lnTo>
                    <a:pt x="63" y="26"/>
                  </a:lnTo>
                  <a:lnTo>
                    <a:pt x="63" y="26"/>
                  </a:lnTo>
                  <a:lnTo>
                    <a:pt x="56" y="26"/>
                  </a:lnTo>
                  <a:lnTo>
                    <a:pt x="52" y="26"/>
                  </a:lnTo>
                  <a:lnTo>
                    <a:pt x="48" y="30"/>
                  </a:lnTo>
                  <a:lnTo>
                    <a:pt x="48" y="33"/>
                  </a:lnTo>
                  <a:lnTo>
                    <a:pt x="52" y="30"/>
                  </a:lnTo>
                  <a:lnTo>
                    <a:pt x="56" y="33"/>
                  </a:lnTo>
                  <a:lnTo>
                    <a:pt x="52" y="33"/>
                  </a:lnTo>
                  <a:lnTo>
                    <a:pt x="45" y="33"/>
                  </a:lnTo>
                  <a:lnTo>
                    <a:pt x="41" y="33"/>
                  </a:lnTo>
                  <a:lnTo>
                    <a:pt x="37" y="33"/>
                  </a:lnTo>
                  <a:lnTo>
                    <a:pt x="34" y="30"/>
                  </a:lnTo>
                  <a:lnTo>
                    <a:pt x="34" y="30"/>
                  </a:lnTo>
                  <a:lnTo>
                    <a:pt x="30" y="33"/>
                  </a:lnTo>
                  <a:lnTo>
                    <a:pt x="26" y="33"/>
                  </a:lnTo>
                  <a:lnTo>
                    <a:pt x="22" y="30"/>
                  </a:lnTo>
                  <a:lnTo>
                    <a:pt x="19" y="30"/>
                  </a:lnTo>
                  <a:lnTo>
                    <a:pt x="11" y="37"/>
                  </a:lnTo>
                  <a:lnTo>
                    <a:pt x="11" y="37"/>
                  </a:lnTo>
                  <a:lnTo>
                    <a:pt x="11" y="41"/>
                  </a:lnTo>
                  <a:lnTo>
                    <a:pt x="11" y="44"/>
                  </a:lnTo>
                  <a:lnTo>
                    <a:pt x="11" y="44"/>
                  </a:lnTo>
                  <a:lnTo>
                    <a:pt x="11" y="48"/>
                  </a:lnTo>
                  <a:lnTo>
                    <a:pt x="11" y="48"/>
                  </a:lnTo>
                  <a:lnTo>
                    <a:pt x="15" y="48"/>
                  </a:lnTo>
                  <a:lnTo>
                    <a:pt x="15" y="48"/>
                  </a:lnTo>
                  <a:lnTo>
                    <a:pt x="19" y="48"/>
                  </a:lnTo>
                  <a:lnTo>
                    <a:pt x="22" y="48"/>
                  </a:lnTo>
                  <a:lnTo>
                    <a:pt x="19" y="52"/>
                  </a:lnTo>
                  <a:lnTo>
                    <a:pt x="19" y="52"/>
                  </a:lnTo>
                  <a:lnTo>
                    <a:pt x="22" y="56"/>
                  </a:lnTo>
                  <a:lnTo>
                    <a:pt x="22" y="59"/>
                  </a:lnTo>
                  <a:lnTo>
                    <a:pt x="22" y="59"/>
                  </a:lnTo>
                  <a:lnTo>
                    <a:pt x="22" y="59"/>
                  </a:lnTo>
                  <a:lnTo>
                    <a:pt x="26" y="59"/>
                  </a:lnTo>
                  <a:lnTo>
                    <a:pt x="26" y="59"/>
                  </a:lnTo>
                  <a:lnTo>
                    <a:pt x="22" y="59"/>
                  </a:lnTo>
                  <a:lnTo>
                    <a:pt x="19" y="63"/>
                  </a:lnTo>
                  <a:lnTo>
                    <a:pt x="22" y="63"/>
                  </a:lnTo>
                  <a:lnTo>
                    <a:pt x="22" y="63"/>
                  </a:lnTo>
                  <a:lnTo>
                    <a:pt x="22" y="67"/>
                  </a:lnTo>
                  <a:lnTo>
                    <a:pt x="19" y="67"/>
                  </a:lnTo>
                  <a:lnTo>
                    <a:pt x="19" y="67"/>
                  </a:lnTo>
                  <a:lnTo>
                    <a:pt x="15" y="63"/>
                  </a:lnTo>
                  <a:lnTo>
                    <a:pt x="15" y="63"/>
                  </a:lnTo>
                  <a:lnTo>
                    <a:pt x="15" y="67"/>
                  </a:lnTo>
                  <a:lnTo>
                    <a:pt x="15" y="70"/>
                  </a:lnTo>
                  <a:lnTo>
                    <a:pt x="15" y="70"/>
                  </a:lnTo>
                  <a:lnTo>
                    <a:pt x="15" y="74"/>
                  </a:lnTo>
                  <a:lnTo>
                    <a:pt x="19" y="74"/>
                  </a:lnTo>
                  <a:lnTo>
                    <a:pt x="19" y="74"/>
                  </a:lnTo>
                  <a:lnTo>
                    <a:pt x="22" y="74"/>
                  </a:lnTo>
                  <a:lnTo>
                    <a:pt x="22" y="74"/>
                  </a:lnTo>
                  <a:lnTo>
                    <a:pt x="26" y="78"/>
                  </a:lnTo>
                  <a:lnTo>
                    <a:pt x="30" y="82"/>
                  </a:lnTo>
                  <a:lnTo>
                    <a:pt x="26" y="82"/>
                  </a:lnTo>
                  <a:lnTo>
                    <a:pt x="26" y="85"/>
                  </a:lnTo>
                  <a:lnTo>
                    <a:pt x="30" y="85"/>
                  </a:lnTo>
                  <a:lnTo>
                    <a:pt x="30" y="85"/>
                  </a:lnTo>
                  <a:lnTo>
                    <a:pt x="34" y="89"/>
                  </a:lnTo>
                  <a:lnTo>
                    <a:pt x="34" y="93"/>
                  </a:lnTo>
                  <a:lnTo>
                    <a:pt x="30" y="93"/>
                  </a:lnTo>
                  <a:lnTo>
                    <a:pt x="30" y="93"/>
                  </a:lnTo>
                  <a:lnTo>
                    <a:pt x="30" y="96"/>
                  </a:lnTo>
                  <a:lnTo>
                    <a:pt x="37" y="93"/>
                  </a:lnTo>
                  <a:lnTo>
                    <a:pt x="45" y="93"/>
                  </a:lnTo>
                  <a:lnTo>
                    <a:pt x="45" y="96"/>
                  </a:lnTo>
                  <a:lnTo>
                    <a:pt x="41" y="96"/>
                  </a:lnTo>
                  <a:lnTo>
                    <a:pt x="37" y="96"/>
                  </a:lnTo>
                  <a:lnTo>
                    <a:pt x="34" y="96"/>
                  </a:lnTo>
                  <a:lnTo>
                    <a:pt x="30" y="100"/>
                  </a:lnTo>
                  <a:lnTo>
                    <a:pt x="34" y="100"/>
                  </a:lnTo>
                  <a:lnTo>
                    <a:pt x="37" y="100"/>
                  </a:lnTo>
                  <a:lnTo>
                    <a:pt x="41" y="100"/>
                  </a:lnTo>
                  <a:lnTo>
                    <a:pt x="41" y="96"/>
                  </a:lnTo>
                  <a:lnTo>
                    <a:pt x="41" y="100"/>
                  </a:lnTo>
                  <a:lnTo>
                    <a:pt x="41" y="100"/>
                  </a:lnTo>
                  <a:lnTo>
                    <a:pt x="45" y="100"/>
                  </a:lnTo>
                  <a:lnTo>
                    <a:pt x="48" y="96"/>
                  </a:lnTo>
                  <a:lnTo>
                    <a:pt x="48" y="96"/>
                  </a:lnTo>
                  <a:lnTo>
                    <a:pt x="52" y="96"/>
                  </a:lnTo>
                  <a:lnTo>
                    <a:pt x="52" y="96"/>
                  </a:lnTo>
                  <a:lnTo>
                    <a:pt x="56" y="100"/>
                  </a:lnTo>
                  <a:lnTo>
                    <a:pt x="56" y="96"/>
                  </a:lnTo>
                  <a:lnTo>
                    <a:pt x="59" y="96"/>
                  </a:lnTo>
                  <a:lnTo>
                    <a:pt x="59" y="100"/>
                  </a:lnTo>
                  <a:lnTo>
                    <a:pt x="59" y="100"/>
                  </a:lnTo>
                  <a:lnTo>
                    <a:pt x="59" y="104"/>
                  </a:lnTo>
                  <a:lnTo>
                    <a:pt x="59" y="104"/>
                  </a:lnTo>
                  <a:lnTo>
                    <a:pt x="63" y="108"/>
                  </a:lnTo>
                  <a:lnTo>
                    <a:pt x="63" y="108"/>
                  </a:lnTo>
                  <a:lnTo>
                    <a:pt x="67" y="108"/>
                  </a:lnTo>
                  <a:lnTo>
                    <a:pt x="71" y="108"/>
                  </a:lnTo>
                  <a:lnTo>
                    <a:pt x="74" y="108"/>
                  </a:lnTo>
                  <a:lnTo>
                    <a:pt x="78" y="108"/>
                  </a:lnTo>
                  <a:lnTo>
                    <a:pt x="78" y="104"/>
                  </a:lnTo>
                  <a:lnTo>
                    <a:pt x="82" y="104"/>
                  </a:lnTo>
                  <a:lnTo>
                    <a:pt x="85" y="104"/>
                  </a:lnTo>
                  <a:lnTo>
                    <a:pt x="85" y="100"/>
                  </a:lnTo>
                  <a:lnTo>
                    <a:pt x="85" y="100"/>
                  </a:lnTo>
                  <a:lnTo>
                    <a:pt x="85" y="96"/>
                  </a:lnTo>
                  <a:lnTo>
                    <a:pt x="89" y="96"/>
                  </a:lnTo>
                  <a:lnTo>
                    <a:pt x="96" y="96"/>
                  </a:lnTo>
                  <a:lnTo>
                    <a:pt x="104" y="100"/>
                  </a:lnTo>
                  <a:lnTo>
                    <a:pt x="108" y="100"/>
                  </a:lnTo>
                  <a:lnTo>
                    <a:pt x="111" y="108"/>
                  </a:lnTo>
                  <a:lnTo>
                    <a:pt x="119" y="108"/>
                  </a:lnTo>
                  <a:lnTo>
                    <a:pt x="133" y="108"/>
                  </a:lnTo>
                  <a:lnTo>
                    <a:pt x="137" y="104"/>
                  </a:lnTo>
                  <a:lnTo>
                    <a:pt x="137" y="104"/>
                  </a:lnTo>
                  <a:lnTo>
                    <a:pt x="137" y="108"/>
                  </a:lnTo>
                  <a:lnTo>
                    <a:pt x="141" y="104"/>
                  </a:lnTo>
                  <a:lnTo>
                    <a:pt x="141" y="104"/>
                  </a:lnTo>
                  <a:lnTo>
                    <a:pt x="148" y="96"/>
                  </a:lnTo>
                  <a:lnTo>
                    <a:pt x="152" y="93"/>
                  </a:lnTo>
                  <a:lnTo>
                    <a:pt x="156" y="96"/>
                  </a:lnTo>
                  <a:lnTo>
                    <a:pt x="163" y="96"/>
                  </a:lnTo>
                  <a:lnTo>
                    <a:pt x="167" y="96"/>
                  </a:lnTo>
                  <a:lnTo>
                    <a:pt x="167" y="96"/>
                  </a:lnTo>
                  <a:lnTo>
                    <a:pt x="171" y="93"/>
                  </a:lnTo>
                  <a:lnTo>
                    <a:pt x="174" y="93"/>
                  </a:lnTo>
                  <a:lnTo>
                    <a:pt x="174" y="96"/>
                  </a:lnTo>
                  <a:lnTo>
                    <a:pt x="171" y="100"/>
                  </a:lnTo>
                  <a:lnTo>
                    <a:pt x="167" y="104"/>
                  </a:lnTo>
                  <a:lnTo>
                    <a:pt x="167" y="104"/>
                  </a:lnTo>
                  <a:lnTo>
                    <a:pt x="171" y="108"/>
                  </a:lnTo>
                  <a:lnTo>
                    <a:pt x="171" y="108"/>
                  </a:lnTo>
                  <a:lnTo>
                    <a:pt x="174" y="111"/>
                  </a:lnTo>
                  <a:lnTo>
                    <a:pt x="178" y="108"/>
                  </a:lnTo>
                  <a:lnTo>
                    <a:pt x="182" y="108"/>
                  </a:lnTo>
                  <a:lnTo>
                    <a:pt x="178" y="104"/>
                  </a:lnTo>
                  <a:lnTo>
                    <a:pt x="182" y="104"/>
                  </a:lnTo>
                  <a:lnTo>
                    <a:pt x="182" y="96"/>
                  </a:lnTo>
                  <a:lnTo>
                    <a:pt x="182" y="96"/>
                  </a:lnTo>
                  <a:lnTo>
                    <a:pt x="189" y="96"/>
                  </a:lnTo>
                  <a:lnTo>
                    <a:pt x="189" y="96"/>
                  </a:lnTo>
                  <a:lnTo>
                    <a:pt x="200" y="96"/>
                  </a:lnTo>
                  <a:lnTo>
                    <a:pt x="200" y="93"/>
                  </a:lnTo>
                  <a:lnTo>
                    <a:pt x="204" y="93"/>
                  </a:lnTo>
                  <a:lnTo>
                    <a:pt x="211" y="93"/>
                  </a:lnTo>
                  <a:lnTo>
                    <a:pt x="215" y="93"/>
                  </a:lnTo>
                  <a:lnTo>
                    <a:pt x="215" y="93"/>
                  </a:lnTo>
                  <a:lnTo>
                    <a:pt x="222" y="96"/>
                  </a:lnTo>
                  <a:lnTo>
                    <a:pt x="230" y="96"/>
                  </a:lnTo>
                  <a:lnTo>
                    <a:pt x="230" y="93"/>
                  </a:lnTo>
                  <a:lnTo>
                    <a:pt x="233" y="93"/>
                  </a:lnTo>
                  <a:lnTo>
                    <a:pt x="237" y="89"/>
                  </a:lnTo>
                  <a:lnTo>
                    <a:pt x="241" y="89"/>
                  </a:lnTo>
                  <a:lnTo>
                    <a:pt x="245" y="89"/>
                  </a:lnTo>
                  <a:lnTo>
                    <a:pt x="248" y="89"/>
                  </a:lnTo>
                  <a:lnTo>
                    <a:pt x="256" y="89"/>
                  </a:lnTo>
                  <a:lnTo>
                    <a:pt x="263" y="85"/>
                  </a:lnTo>
                  <a:lnTo>
                    <a:pt x="267" y="85"/>
                  </a:lnTo>
                  <a:lnTo>
                    <a:pt x="270" y="89"/>
                  </a:lnTo>
                  <a:lnTo>
                    <a:pt x="274" y="85"/>
                  </a:lnTo>
                  <a:lnTo>
                    <a:pt x="278" y="85"/>
                  </a:lnTo>
                  <a:lnTo>
                    <a:pt x="282" y="82"/>
                  </a:lnTo>
                  <a:lnTo>
                    <a:pt x="285" y="82"/>
                  </a:lnTo>
                  <a:lnTo>
                    <a:pt x="293" y="85"/>
                  </a:lnTo>
                  <a:lnTo>
                    <a:pt x="296" y="85"/>
                  </a:lnTo>
                  <a:lnTo>
                    <a:pt x="300" y="85"/>
                  </a:lnTo>
                  <a:lnTo>
                    <a:pt x="300" y="89"/>
                  </a:lnTo>
                  <a:lnTo>
                    <a:pt x="300" y="89"/>
                  </a:lnTo>
                  <a:lnTo>
                    <a:pt x="304" y="89"/>
                  </a:lnTo>
                  <a:lnTo>
                    <a:pt x="308" y="85"/>
                  </a:lnTo>
                  <a:lnTo>
                    <a:pt x="304" y="82"/>
                  </a:lnTo>
                  <a:lnTo>
                    <a:pt x="300" y="78"/>
                  </a:lnTo>
                  <a:lnTo>
                    <a:pt x="296" y="74"/>
                  </a:lnTo>
                  <a:lnTo>
                    <a:pt x="296" y="74"/>
                  </a:lnTo>
                  <a:lnTo>
                    <a:pt x="296" y="70"/>
                  </a:lnTo>
                  <a:lnTo>
                    <a:pt x="300" y="63"/>
                  </a:lnTo>
                  <a:lnTo>
                    <a:pt x="296" y="63"/>
                  </a:lnTo>
                  <a:lnTo>
                    <a:pt x="293" y="63"/>
                  </a:lnTo>
                  <a:lnTo>
                    <a:pt x="293" y="59"/>
                  </a:lnTo>
                  <a:lnTo>
                    <a:pt x="293" y="56"/>
                  </a:lnTo>
                  <a:lnTo>
                    <a:pt x="293" y="48"/>
                  </a:lnTo>
                  <a:lnTo>
                    <a:pt x="293" y="48"/>
                  </a:lnTo>
                  <a:lnTo>
                    <a:pt x="293" y="44"/>
                  </a:lnTo>
                  <a:lnTo>
                    <a:pt x="296" y="44"/>
                  </a:lnTo>
                  <a:lnTo>
                    <a:pt x="296" y="41"/>
                  </a:lnTo>
                  <a:lnTo>
                    <a:pt x="300" y="41"/>
                  </a:lnTo>
                  <a:lnTo>
                    <a:pt x="296" y="37"/>
                  </a:lnTo>
                  <a:lnTo>
                    <a:pt x="293" y="33"/>
                  </a:lnTo>
                  <a:lnTo>
                    <a:pt x="293" y="33"/>
                  </a:lnTo>
                  <a:lnTo>
                    <a:pt x="285" y="33"/>
                  </a:lnTo>
                  <a:lnTo>
                    <a:pt x="282" y="30"/>
                  </a:lnTo>
                  <a:lnTo>
                    <a:pt x="282" y="26"/>
                  </a:lnTo>
                  <a:lnTo>
                    <a:pt x="282" y="22"/>
                  </a:lnTo>
                  <a:lnTo>
                    <a:pt x="282" y="19"/>
                  </a:lnTo>
                  <a:lnTo>
                    <a:pt x="278" y="19"/>
                  </a:lnTo>
                  <a:lnTo>
                    <a:pt x="278" y="15"/>
                  </a:lnTo>
                  <a:lnTo>
                    <a:pt x="274" y="11"/>
                  </a:lnTo>
                  <a:lnTo>
                    <a:pt x="270" y="11"/>
                  </a:lnTo>
                  <a:lnTo>
                    <a:pt x="263" y="7"/>
                  </a:lnTo>
                  <a:lnTo>
                    <a:pt x="263" y="7"/>
                  </a:lnTo>
                  <a:lnTo>
                    <a:pt x="259" y="7"/>
                  </a:lnTo>
                  <a:lnTo>
                    <a:pt x="256" y="7"/>
                  </a:lnTo>
                  <a:lnTo>
                    <a:pt x="252" y="7"/>
                  </a:lnTo>
                  <a:lnTo>
                    <a:pt x="252" y="7"/>
                  </a:lnTo>
                  <a:lnTo>
                    <a:pt x="248" y="7"/>
                  </a:lnTo>
                  <a:lnTo>
                    <a:pt x="248" y="4"/>
                  </a:lnTo>
                  <a:lnTo>
                    <a:pt x="248" y="4"/>
                  </a:lnTo>
                  <a:lnTo>
                    <a:pt x="248" y="4"/>
                  </a:lnTo>
                  <a:close/>
                  <a:moveTo>
                    <a:pt x="37" y="100"/>
                  </a:moveTo>
                  <a:lnTo>
                    <a:pt x="37" y="100"/>
                  </a:lnTo>
                  <a:lnTo>
                    <a:pt x="41" y="100"/>
                  </a:lnTo>
                  <a:lnTo>
                    <a:pt x="41" y="100"/>
                  </a:lnTo>
                  <a:lnTo>
                    <a:pt x="37" y="100"/>
                  </a:lnTo>
                  <a:lnTo>
                    <a:pt x="37" y="100"/>
                  </a:lnTo>
                  <a:lnTo>
                    <a:pt x="37" y="100"/>
                  </a:lnTo>
                  <a:close/>
                  <a:moveTo>
                    <a:pt x="0" y="33"/>
                  </a:moveTo>
                  <a:lnTo>
                    <a:pt x="4" y="37"/>
                  </a:lnTo>
                  <a:lnTo>
                    <a:pt x="8" y="33"/>
                  </a:lnTo>
                  <a:lnTo>
                    <a:pt x="8" y="33"/>
                  </a:lnTo>
                  <a:lnTo>
                    <a:pt x="8" y="33"/>
                  </a:lnTo>
                  <a:lnTo>
                    <a:pt x="4" y="33"/>
                  </a:lnTo>
                  <a:lnTo>
                    <a:pt x="0" y="33"/>
                  </a:lnTo>
                  <a:lnTo>
                    <a:pt x="0"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9" name="Freeform 80"/>
            <p:cNvSpPr/>
            <p:nvPr/>
          </p:nvSpPr>
          <p:spPr bwMode="auto">
            <a:xfrm>
              <a:off x="6073333" y="3253654"/>
              <a:ext cx="286622" cy="246147"/>
            </a:xfrm>
            <a:custGeom>
              <a:avLst/>
              <a:gdLst>
                <a:gd name="T0" fmla="*/ 160 w 160"/>
                <a:gd name="T1" fmla="*/ 118 h 141"/>
                <a:gd name="T2" fmla="*/ 152 w 160"/>
                <a:gd name="T3" fmla="*/ 115 h 141"/>
                <a:gd name="T4" fmla="*/ 145 w 160"/>
                <a:gd name="T5" fmla="*/ 107 h 141"/>
                <a:gd name="T6" fmla="*/ 145 w 160"/>
                <a:gd name="T7" fmla="*/ 100 h 141"/>
                <a:gd name="T8" fmla="*/ 145 w 160"/>
                <a:gd name="T9" fmla="*/ 89 h 141"/>
                <a:gd name="T10" fmla="*/ 137 w 160"/>
                <a:gd name="T11" fmla="*/ 81 h 141"/>
                <a:gd name="T12" fmla="*/ 134 w 160"/>
                <a:gd name="T13" fmla="*/ 81 h 141"/>
                <a:gd name="T14" fmla="*/ 119 w 160"/>
                <a:gd name="T15" fmla="*/ 74 h 141"/>
                <a:gd name="T16" fmla="*/ 115 w 160"/>
                <a:gd name="T17" fmla="*/ 74 h 141"/>
                <a:gd name="T18" fmla="*/ 115 w 160"/>
                <a:gd name="T19" fmla="*/ 70 h 141"/>
                <a:gd name="T20" fmla="*/ 111 w 160"/>
                <a:gd name="T21" fmla="*/ 66 h 141"/>
                <a:gd name="T22" fmla="*/ 108 w 160"/>
                <a:gd name="T23" fmla="*/ 63 h 141"/>
                <a:gd name="T24" fmla="*/ 104 w 160"/>
                <a:gd name="T25" fmla="*/ 59 h 141"/>
                <a:gd name="T26" fmla="*/ 104 w 160"/>
                <a:gd name="T27" fmla="*/ 55 h 141"/>
                <a:gd name="T28" fmla="*/ 104 w 160"/>
                <a:gd name="T29" fmla="*/ 51 h 141"/>
                <a:gd name="T30" fmla="*/ 108 w 160"/>
                <a:gd name="T31" fmla="*/ 44 h 141"/>
                <a:gd name="T32" fmla="*/ 108 w 160"/>
                <a:gd name="T33" fmla="*/ 40 h 141"/>
                <a:gd name="T34" fmla="*/ 111 w 160"/>
                <a:gd name="T35" fmla="*/ 37 h 141"/>
                <a:gd name="T36" fmla="*/ 111 w 160"/>
                <a:gd name="T37" fmla="*/ 29 h 141"/>
                <a:gd name="T38" fmla="*/ 115 w 160"/>
                <a:gd name="T39" fmla="*/ 29 h 141"/>
                <a:gd name="T40" fmla="*/ 115 w 160"/>
                <a:gd name="T41" fmla="*/ 29 h 141"/>
                <a:gd name="T42" fmla="*/ 108 w 160"/>
                <a:gd name="T43" fmla="*/ 26 h 141"/>
                <a:gd name="T44" fmla="*/ 100 w 160"/>
                <a:gd name="T45" fmla="*/ 22 h 141"/>
                <a:gd name="T46" fmla="*/ 97 w 160"/>
                <a:gd name="T47" fmla="*/ 22 h 141"/>
                <a:gd name="T48" fmla="*/ 93 w 160"/>
                <a:gd name="T49" fmla="*/ 14 h 141"/>
                <a:gd name="T50" fmla="*/ 89 w 160"/>
                <a:gd name="T51" fmla="*/ 11 h 141"/>
                <a:gd name="T52" fmla="*/ 86 w 160"/>
                <a:gd name="T53" fmla="*/ 7 h 141"/>
                <a:gd name="T54" fmla="*/ 78 w 160"/>
                <a:gd name="T55" fmla="*/ 7 h 141"/>
                <a:gd name="T56" fmla="*/ 78 w 160"/>
                <a:gd name="T57" fmla="*/ 3 h 141"/>
                <a:gd name="T58" fmla="*/ 71 w 160"/>
                <a:gd name="T59" fmla="*/ 3 h 141"/>
                <a:gd name="T60" fmla="*/ 60 w 160"/>
                <a:gd name="T61" fmla="*/ 0 h 141"/>
                <a:gd name="T62" fmla="*/ 52 w 160"/>
                <a:gd name="T63" fmla="*/ 3 h 141"/>
                <a:gd name="T64" fmla="*/ 48 w 160"/>
                <a:gd name="T65" fmla="*/ 7 h 141"/>
                <a:gd name="T66" fmla="*/ 45 w 160"/>
                <a:gd name="T67" fmla="*/ 11 h 141"/>
                <a:gd name="T68" fmla="*/ 34 w 160"/>
                <a:gd name="T69" fmla="*/ 14 h 141"/>
                <a:gd name="T70" fmla="*/ 34 w 160"/>
                <a:gd name="T71" fmla="*/ 22 h 141"/>
                <a:gd name="T72" fmla="*/ 34 w 160"/>
                <a:gd name="T73" fmla="*/ 33 h 141"/>
                <a:gd name="T74" fmla="*/ 34 w 160"/>
                <a:gd name="T75" fmla="*/ 40 h 141"/>
                <a:gd name="T76" fmla="*/ 30 w 160"/>
                <a:gd name="T77" fmla="*/ 48 h 141"/>
                <a:gd name="T78" fmla="*/ 0 w 160"/>
                <a:gd name="T79" fmla="*/ 70 h 141"/>
                <a:gd name="T80" fmla="*/ 0 w 160"/>
                <a:gd name="T81" fmla="*/ 70 h 141"/>
                <a:gd name="T82" fmla="*/ 23 w 160"/>
                <a:gd name="T83" fmla="*/ 92 h 141"/>
                <a:gd name="T84" fmla="*/ 130 w 160"/>
                <a:gd name="T85" fmla="*/ 141 h 141"/>
                <a:gd name="T86" fmla="*/ 137 w 160"/>
                <a:gd name="T87" fmla="*/ 126 h 141"/>
                <a:gd name="T88" fmla="*/ 152 w 160"/>
                <a:gd name="T89" fmla="*/ 126 h 141"/>
                <a:gd name="T90" fmla="*/ 156 w 160"/>
                <a:gd name="T91" fmla="*/ 126 h 141"/>
                <a:gd name="T92" fmla="*/ 160 w 160"/>
                <a:gd name="T93" fmla="*/ 122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60" h="141">
                  <a:moveTo>
                    <a:pt x="160" y="122"/>
                  </a:moveTo>
                  <a:lnTo>
                    <a:pt x="160" y="118"/>
                  </a:lnTo>
                  <a:lnTo>
                    <a:pt x="156" y="118"/>
                  </a:lnTo>
                  <a:lnTo>
                    <a:pt x="152" y="115"/>
                  </a:lnTo>
                  <a:lnTo>
                    <a:pt x="152" y="107"/>
                  </a:lnTo>
                  <a:lnTo>
                    <a:pt x="145" y="107"/>
                  </a:lnTo>
                  <a:lnTo>
                    <a:pt x="145" y="103"/>
                  </a:lnTo>
                  <a:lnTo>
                    <a:pt x="145" y="100"/>
                  </a:lnTo>
                  <a:lnTo>
                    <a:pt x="148" y="96"/>
                  </a:lnTo>
                  <a:lnTo>
                    <a:pt x="145" y="89"/>
                  </a:lnTo>
                  <a:lnTo>
                    <a:pt x="141" y="89"/>
                  </a:lnTo>
                  <a:lnTo>
                    <a:pt x="137" y="81"/>
                  </a:lnTo>
                  <a:lnTo>
                    <a:pt x="137" y="81"/>
                  </a:lnTo>
                  <a:lnTo>
                    <a:pt x="134" y="81"/>
                  </a:lnTo>
                  <a:lnTo>
                    <a:pt x="123" y="74"/>
                  </a:lnTo>
                  <a:lnTo>
                    <a:pt x="119" y="74"/>
                  </a:lnTo>
                  <a:lnTo>
                    <a:pt x="119" y="77"/>
                  </a:lnTo>
                  <a:lnTo>
                    <a:pt x="115" y="74"/>
                  </a:lnTo>
                  <a:lnTo>
                    <a:pt x="115" y="70"/>
                  </a:lnTo>
                  <a:lnTo>
                    <a:pt x="115" y="70"/>
                  </a:lnTo>
                  <a:lnTo>
                    <a:pt x="115" y="66"/>
                  </a:lnTo>
                  <a:lnTo>
                    <a:pt x="111" y="66"/>
                  </a:lnTo>
                  <a:lnTo>
                    <a:pt x="111" y="63"/>
                  </a:lnTo>
                  <a:lnTo>
                    <a:pt x="108" y="63"/>
                  </a:lnTo>
                  <a:lnTo>
                    <a:pt x="104" y="59"/>
                  </a:lnTo>
                  <a:lnTo>
                    <a:pt x="104" y="59"/>
                  </a:lnTo>
                  <a:lnTo>
                    <a:pt x="104" y="59"/>
                  </a:lnTo>
                  <a:lnTo>
                    <a:pt x="104" y="55"/>
                  </a:lnTo>
                  <a:lnTo>
                    <a:pt x="104" y="55"/>
                  </a:lnTo>
                  <a:lnTo>
                    <a:pt x="104" y="51"/>
                  </a:lnTo>
                  <a:lnTo>
                    <a:pt x="104" y="48"/>
                  </a:lnTo>
                  <a:lnTo>
                    <a:pt x="108" y="44"/>
                  </a:lnTo>
                  <a:lnTo>
                    <a:pt x="108" y="40"/>
                  </a:lnTo>
                  <a:lnTo>
                    <a:pt x="108" y="40"/>
                  </a:lnTo>
                  <a:lnTo>
                    <a:pt x="111" y="40"/>
                  </a:lnTo>
                  <a:lnTo>
                    <a:pt x="111" y="37"/>
                  </a:lnTo>
                  <a:lnTo>
                    <a:pt x="111" y="33"/>
                  </a:lnTo>
                  <a:lnTo>
                    <a:pt x="111" y="29"/>
                  </a:lnTo>
                  <a:lnTo>
                    <a:pt x="111" y="29"/>
                  </a:lnTo>
                  <a:lnTo>
                    <a:pt x="115" y="29"/>
                  </a:lnTo>
                  <a:lnTo>
                    <a:pt x="115" y="29"/>
                  </a:lnTo>
                  <a:lnTo>
                    <a:pt x="115" y="29"/>
                  </a:lnTo>
                  <a:lnTo>
                    <a:pt x="111" y="26"/>
                  </a:lnTo>
                  <a:lnTo>
                    <a:pt x="108" y="26"/>
                  </a:lnTo>
                  <a:lnTo>
                    <a:pt x="108" y="26"/>
                  </a:lnTo>
                  <a:lnTo>
                    <a:pt x="100" y="22"/>
                  </a:lnTo>
                  <a:lnTo>
                    <a:pt x="97" y="22"/>
                  </a:lnTo>
                  <a:lnTo>
                    <a:pt x="97" y="22"/>
                  </a:lnTo>
                  <a:lnTo>
                    <a:pt x="93" y="18"/>
                  </a:lnTo>
                  <a:lnTo>
                    <a:pt x="93" y="14"/>
                  </a:lnTo>
                  <a:lnTo>
                    <a:pt x="89" y="14"/>
                  </a:lnTo>
                  <a:lnTo>
                    <a:pt x="89" y="11"/>
                  </a:lnTo>
                  <a:lnTo>
                    <a:pt x="89" y="11"/>
                  </a:lnTo>
                  <a:lnTo>
                    <a:pt x="86" y="7"/>
                  </a:lnTo>
                  <a:lnTo>
                    <a:pt x="82" y="7"/>
                  </a:lnTo>
                  <a:lnTo>
                    <a:pt x="78" y="7"/>
                  </a:lnTo>
                  <a:lnTo>
                    <a:pt x="78" y="7"/>
                  </a:lnTo>
                  <a:lnTo>
                    <a:pt x="78" y="3"/>
                  </a:lnTo>
                  <a:lnTo>
                    <a:pt x="74" y="3"/>
                  </a:lnTo>
                  <a:lnTo>
                    <a:pt x="71" y="3"/>
                  </a:lnTo>
                  <a:lnTo>
                    <a:pt x="63" y="0"/>
                  </a:lnTo>
                  <a:lnTo>
                    <a:pt x="60" y="0"/>
                  </a:lnTo>
                  <a:lnTo>
                    <a:pt x="56" y="3"/>
                  </a:lnTo>
                  <a:lnTo>
                    <a:pt x="52" y="3"/>
                  </a:lnTo>
                  <a:lnTo>
                    <a:pt x="48" y="7"/>
                  </a:lnTo>
                  <a:lnTo>
                    <a:pt x="48" y="7"/>
                  </a:lnTo>
                  <a:lnTo>
                    <a:pt x="45" y="11"/>
                  </a:lnTo>
                  <a:lnTo>
                    <a:pt x="45" y="11"/>
                  </a:lnTo>
                  <a:lnTo>
                    <a:pt x="41" y="11"/>
                  </a:lnTo>
                  <a:lnTo>
                    <a:pt x="34" y="14"/>
                  </a:lnTo>
                  <a:lnTo>
                    <a:pt x="34" y="18"/>
                  </a:lnTo>
                  <a:lnTo>
                    <a:pt x="34" y="22"/>
                  </a:lnTo>
                  <a:lnTo>
                    <a:pt x="34" y="29"/>
                  </a:lnTo>
                  <a:lnTo>
                    <a:pt x="34" y="33"/>
                  </a:lnTo>
                  <a:lnTo>
                    <a:pt x="34" y="40"/>
                  </a:lnTo>
                  <a:lnTo>
                    <a:pt x="34" y="40"/>
                  </a:lnTo>
                  <a:lnTo>
                    <a:pt x="34" y="44"/>
                  </a:lnTo>
                  <a:lnTo>
                    <a:pt x="30" y="48"/>
                  </a:lnTo>
                  <a:lnTo>
                    <a:pt x="30" y="51"/>
                  </a:lnTo>
                  <a:lnTo>
                    <a:pt x="0" y="70"/>
                  </a:lnTo>
                  <a:lnTo>
                    <a:pt x="0" y="70"/>
                  </a:lnTo>
                  <a:lnTo>
                    <a:pt x="0" y="70"/>
                  </a:lnTo>
                  <a:lnTo>
                    <a:pt x="8" y="89"/>
                  </a:lnTo>
                  <a:lnTo>
                    <a:pt x="23" y="92"/>
                  </a:lnTo>
                  <a:lnTo>
                    <a:pt x="100" y="141"/>
                  </a:lnTo>
                  <a:lnTo>
                    <a:pt x="130" y="141"/>
                  </a:lnTo>
                  <a:lnTo>
                    <a:pt x="134" y="133"/>
                  </a:lnTo>
                  <a:lnTo>
                    <a:pt x="137" y="126"/>
                  </a:lnTo>
                  <a:lnTo>
                    <a:pt x="145" y="122"/>
                  </a:lnTo>
                  <a:lnTo>
                    <a:pt x="152" y="126"/>
                  </a:lnTo>
                  <a:lnTo>
                    <a:pt x="156" y="126"/>
                  </a:lnTo>
                  <a:lnTo>
                    <a:pt x="156" y="126"/>
                  </a:lnTo>
                  <a:lnTo>
                    <a:pt x="156" y="122"/>
                  </a:lnTo>
                  <a:lnTo>
                    <a:pt x="160" y="12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0" name="Freeform 81"/>
            <p:cNvSpPr/>
            <p:nvPr/>
          </p:nvSpPr>
          <p:spPr bwMode="auto">
            <a:xfrm>
              <a:off x="6306215" y="3466632"/>
              <a:ext cx="53742" cy="45388"/>
            </a:xfrm>
            <a:custGeom>
              <a:avLst/>
              <a:gdLst>
                <a:gd name="T0" fmla="*/ 0 w 30"/>
                <a:gd name="T1" fmla="*/ 19 h 26"/>
                <a:gd name="T2" fmla="*/ 4 w 30"/>
                <a:gd name="T3" fmla="*/ 11 h 26"/>
                <a:gd name="T4" fmla="*/ 7 w 30"/>
                <a:gd name="T5" fmla="*/ 4 h 26"/>
                <a:gd name="T6" fmla="*/ 15 w 30"/>
                <a:gd name="T7" fmla="*/ 0 h 26"/>
                <a:gd name="T8" fmla="*/ 22 w 30"/>
                <a:gd name="T9" fmla="*/ 4 h 26"/>
                <a:gd name="T10" fmla="*/ 26 w 30"/>
                <a:gd name="T11" fmla="*/ 4 h 26"/>
                <a:gd name="T12" fmla="*/ 26 w 30"/>
                <a:gd name="T13" fmla="*/ 4 h 26"/>
                <a:gd name="T14" fmla="*/ 26 w 30"/>
                <a:gd name="T15" fmla="*/ 4 h 26"/>
                <a:gd name="T16" fmla="*/ 26 w 30"/>
                <a:gd name="T17" fmla="*/ 11 h 26"/>
                <a:gd name="T18" fmla="*/ 18 w 30"/>
                <a:gd name="T19" fmla="*/ 11 h 26"/>
                <a:gd name="T20" fmla="*/ 26 w 30"/>
                <a:gd name="T21" fmla="*/ 15 h 26"/>
                <a:gd name="T22" fmla="*/ 26 w 30"/>
                <a:gd name="T23" fmla="*/ 15 h 26"/>
                <a:gd name="T24" fmla="*/ 26 w 30"/>
                <a:gd name="T25" fmla="*/ 15 h 26"/>
                <a:gd name="T26" fmla="*/ 26 w 30"/>
                <a:gd name="T27" fmla="*/ 19 h 26"/>
                <a:gd name="T28" fmla="*/ 30 w 30"/>
                <a:gd name="T29" fmla="*/ 22 h 26"/>
                <a:gd name="T30" fmla="*/ 26 w 30"/>
                <a:gd name="T31" fmla="*/ 22 h 26"/>
                <a:gd name="T32" fmla="*/ 26 w 30"/>
                <a:gd name="T33" fmla="*/ 22 h 26"/>
                <a:gd name="T34" fmla="*/ 30 w 30"/>
                <a:gd name="T35" fmla="*/ 22 h 26"/>
                <a:gd name="T36" fmla="*/ 18 w 30"/>
                <a:gd name="T37" fmla="*/ 26 h 26"/>
                <a:gd name="T38" fmla="*/ 18 w 30"/>
                <a:gd name="T39" fmla="*/ 22 h 26"/>
                <a:gd name="T40" fmla="*/ 4 w 30"/>
                <a:gd name="T41" fmla="*/ 19 h 26"/>
                <a:gd name="T42" fmla="*/ 0 w 30"/>
                <a:gd name="T43" fmla="*/ 19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0" h="26">
                  <a:moveTo>
                    <a:pt x="0" y="19"/>
                  </a:moveTo>
                  <a:lnTo>
                    <a:pt x="4" y="11"/>
                  </a:lnTo>
                  <a:lnTo>
                    <a:pt x="7" y="4"/>
                  </a:lnTo>
                  <a:lnTo>
                    <a:pt x="15" y="0"/>
                  </a:lnTo>
                  <a:lnTo>
                    <a:pt x="22" y="4"/>
                  </a:lnTo>
                  <a:lnTo>
                    <a:pt x="26" y="4"/>
                  </a:lnTo>
                  <a:lnTo>
                    <a:pt x="26" y="4"/>
                  </a:lnTo>
                  <a:lnTo>
                    <a:pt x="26" y="4"/>
                  </a:lnTo>
                  <a:lnTo>
                    <a:pt x="26" y="11"/>
                  </a:lnTo>
                  <a:lnTo>
                    <a:pt x="18" y="11"/>
                  </a:lnTo>
                  <a:lnTo>
                    <a:pt x="26" y="15"/>
                  </a:lnTo>
                  <a:lnTo>
                    <a:pt x="26" y="15"/>
                  </a:lnTo>
                  <a:lnTo>
                    <a:pt x="26" y="15"/>
                  </a:lnTo>
                  <a:lnTo>
                    <a:pt x="26" y="19"/>
                  </a:lnTo>
                  <a:lnTo>
                    <a:pt x="30" y="22"/>
                  </a:lnTo>
                  <a:lnTo>
                    <a:pt x="26" y="22"/>
                  </a:lnTo>
                  <a:lnTo>
                    <a:pt x="26" y="22"/>
                  </a:lnTo>
                  <a:lnTo>
                    <a:pt x="30" y="22"/>
                  </a:lnTo>
                  <a:lnTo>
                    <a:pt x="18" y="26"/>
                  </a:lnTo>
                  <a:lnTo>
                    <a:pt x="18" y="22"/>
                  </a:lnTo>
                  <a:lnTo>
                    <a:pt x="4" y="19"/>
                  </a:lnTo>
                  <a:lnTo>
                    <a:pt x="0"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1" name="Freeform 82"/>
            <p:cNvSpPr/>
            <p:nvPr/>
          </p:nvSpPr>
          <p:spPr bwMode="auto">
            <a:xfrm>
              <a:off x="5881655" y="3311265"/>
              <a:ext cx="66282" cy="31422"/>
            </a:xfrm>
            <a:custGeom>
              <a:avLst/>
              <a:gdLst>
                <a:gd name="T0" fmla="*/ 4 w 37"/>
                <a:gd name="T1" fmla="*/ 18 h 18"/>
                <a:gd name="T2" fmla="*/ 0 w 37"/>
                <a:gd name="T3" fmla="*/ 15 h 18"/>
                <a:gd name="T4" fmla="*/ 0 w 37"/>
                <a:gd name="T5" fmla="*/ 15 h 18"/>
                <a:gd name="T6" fmla="*/ 0 w 37"/>
                <a:gd name="T7" fmla="*/ 11 h 18"/>
                <a:gd name="T8" fmla="*/ 0 w 37"/>
                <a:gd name="T9" fmla="*/ 11 h 18"/>
                <a:gd name="T10" fmla="*/ 4 w 37"/>
                <a:gd name="T11" fmla="*/ 7 h 18"/>
                <a:gd name="T12" fmla="*/ 7 w 37"/>
                <a:gd name="T13" fmla="*/ 7 h 18"/>
                <a:gd name="T14" fmla="*/ 7 w 37"/>
                <a:gd name="T15" fmla="*/ 7 h 18"/>
                <a:gd name="T16" fmla="*/ 7 w 37"/>
                <a:gd name="T17" fmla="*/ 7 h 18"/>
                <a:gd name="T18" fmla="*/ 11 w 37"/>
                <a:gd name="T19" fmla="*/ 4 h 18"/>
                <a:gd name="T20" fmla="*/ 11 w 37"/>
                <a:gd name="T21" fmla="*/ 4 h 18"/>
                <a:gd name="T22" fmla="*/ 15 w 37"/>
                <a:gd name="T23" fmla="*/ 7 h 18"/>
                <a:gd name="T24" fmla="*/ 18 w 37"/>
                <a:gd name="T25" fmla="*/ 7 h 18"/>
                <a:gd name="T26" fmla="*/ 26 w 37"/>
                <a:gd name="T27" fmla="*/ 4 h 18"/>
                <a:gd name="T28" fmla="*/ 33 w 37"/>
                <a:gd name="T29" fmla="*/ 0 h 18"/>
                <a:gd name="T30" fmla="*/ 33 w 37"/>
                <a:gd name="T31" fmla="*/ 0 h 18"/>
                <a:gd name="T32" fmla="*/ 37 w 37"/>
                <a:gd name="T33" fmla="*/ 0 h 18"/>
                <a:gd name="T34" fmla="*/ 33 w 37"/>
                <a:gd name="T35" fmla="*/ 4 h 18"/>
                <a:gd name="T36" fmla="*/ 30 w 37"/>
                <a:gd name="T37" fmla="*/ 4 h 18"/>
                <a:gd name="T38" fmla="*/ 26 w 37"/>
                <a:gd name="T39" fmla="*/ 7 h 18"/>
                <a:gd name="T40" fmla="*/ 26 w 37"/>
                <a:gd name="T41" fmla="*/ 11 h 18"/>
                <a:gd name="T42" fmla="*/ 26 w 37"/>
                <a:gd name="T43" fmla="*/ 15 h 18"/>
                <a:gd name="T44" fmla="*/ 22 w 37"/>
                <a:gd name="T45" fmla="*/ 15 h 18"/>
                <a:gd name="T46" fmla="*/ 18 w 37"/>
                <a:gd name="T47" fmla="*/ 15 h 18"/>
                <a:gd name="T48" fmla="*/ 18 w 37"/>
                <a:gd name="T49" fmla="*/ 18 h 18"/>
                <a:gd name="T50" fmla="*/ 15 w 37"/>
                <a:gd name="T51" fmla="*/ 18 h 18"/>
                <a:gd name="T52" fmla="*/ 11 w 37"/>
                <a:gd name="T53" fmla="*/ 18 h 18"/>
                <a:gd name="T54" fmla="*/ 11 w 37"/>
                <a:gd name="T55" fmla="*/ 18 h 18"/>
                <a:gd name="T56" fmla="*/ 4 w 37"/>
                <a:gd name="T57"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7" h="18">
                  <a:moveTo>
                    <a:pt x="4" y="18"/>
                  </a:moveTo>
                  <a:lnTo>
                    <a:pt x="0" y="15"/>
                  </a:lnTo>
                  <a:lnTo>
                    <a:pt x="0" y="15"/>
                  </a:lnTo>
                  <a:lnTo>
                    <a:pt x="0" y="11"/>
                  </a:lnTo>
                  <a:lnTo>
                    <a:pt x="0" y="11"/>
                  </a:lnTo>
                  <a:lnTo>
                    <a:pt x="4" y="7"/>
                  </a:lnTo>
                  <a:lnTo>
                    <a:pt x="7" y="7"/>
                  </a:lnTo>
                  <a:lnTo>
                    <a:pt x="7" y="7"/>
                  </a:lnTo>
                  <a:lnTo>
                    <a:pt x="7" y="7"/>
                  </a:lnTo>
                  <a:lnTo>
                    <a:pt x="11" y="4"/>
                  </a:lnTo>
                  <a:lnTo>
                    <a:pt x="11" y="4"/>
                  </a:lnTo>
                  <a:lnTo>
                    <a:pt x="15" y="7"/>
                  </a:lnTo>
                  <a:lnTo>
                    <a:pt x="18" y="7"/>
                  </a:lnTo>
                  <a:lnTo>
                    <a:pt x="26" y="4"/>
                  </a:lnTo>
                  <a:lnTo>
                    <a:pt x="33" y="0"/>
                  </a:lnTo>
                  <a:lnTo>
                    <a:pt x="33" y="0"/>
                  </a:lnTo>
                  <a:lnTo>
                    <a:pt x="37" y="0"/>
                  </a:lnTo>
                  <a:lnTo>
                    <a:pt x="33" y="4"/>
                  </a:lnTo>
                  <a:lnTo>
                    <a:pt x="30" y="4"/>
                  </a:lnTo>
                  <a:lnTo>
                    <a:pt x="26" y="7"/>
                  </a:lnTo>
                  <a:lnTo>
                    <a:pt x="26" y="11"/>
                  </a:lnTo>
                  <a:lnTo>
                    <a:pt x="26" y="15"/>
                  </a:lnTo>
                  <a:lnTo>
                    <a:pt x="22" y="15"/>
                  </a:lnTo>
                  <a:lnTo>
                    <a:pt x="18" y="15"/>
                  </a:lnTo>
                  <a:lnTo>
                    <a:pt x="18" y="18"/>
                  </a:lnTo>
                  <a:lnTo>
                    <a:pt x="15" y="18"/>
                  </a:lnTo>
                  <a:lnTo>
                    <a:pt x="11" y="18"/>
                  </a:lnTo>
                  <a:lnTo>
                    <a:pt x="11" y="18"/>
                  </a:lnTo>
                  <a:lnTo>
                    <a:pt x="4"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2" name="Freeform 83"/>
            <p:cNvSpPr/>
            <p:nvPr/>
          </p:nvSpPr>
          <p:spPr bwMode="auto">
            <a:xfrm>
              <a:off x="5974808" y="3258893"/>
              <a:ext cx="184513" cy="150132"/>
            </a:xfrm>
            <a:custGeom>
              <a:avLst/>
              <a:gdLst>
                <a:gd name="T0" fmla="*/ 85 w 103"/>
                <a:gd name="T1" fmla="*/ 48 h 86"/>
                <a:gd name="T2" fmla="*/ 89 w 103"/>
                <a:gd name="T3" fmla="*/ 41 h 86"/>
                <a:gd name="T4" fmla="*/ 89 w 103"/>
                <a:gd name="T5" fmla="*/ 37 h 86"/>
                <a:gd name="T6" fmla="*/ 89 w 103"/>
                <a:gd name="T7" fmla="*/ 26 h 86"/>
                <a:gd name="T8" fmla="*/ 89 w 103"/>
                <a:gd name="T9" fmla="*/ 15 h 86"/>
                <a:gd name="T10" fmla="*/ 96 w 103"/>
                <a:gd name="T11" fmla="*/ 8 h 86"/>
                <a:gd name="T12" fmla="*/ 100 w 103"/>
                <a:gd name="T13" fmla="*/ 8 h 86"/>
                <a:gd name="T14" fmla="*/ 100 w 103"/>
                <a:gd name="T15" fmla="*/ 0 h 86"/>
                <a:gd name="T16" fmla="*/ 89 w 103"/>
                <a:gd name="T17" fmla="*/ 4 h 86"/>
                <a:gd name="T18" fmla="*/ 78 w 103"/>
                <a:gd name="T19" fmla="*/ 4 h 86"/>
                <a:gd name="T20" fmla="*/ 70 w 103"/>
                <a:gd name="T21" fmla="*/ 4 h 86"/>
                <a:gd name="T22" fmla="*/ 63 w 103"/>
                <a:gd name="T23" fmla="*/ 8 h 86"/>
                <a:gd name="T24" fmla="*/ 55 w 103"/>
                <a:gd name="T25" fmla="*/ 11 h 86"/>
                <a:gd name="T26" fmla="*/ 48 w 103"/>
                <a:gd name="T27" fmla="*/ 8 h 86"/>
                <a:gd name="T28" fmla="*/ 37 w 103"/>
                <a:gd name="T29" fmla="*/ 8 h 86"/>
                <a:gd name="T30" fmla="*/ 33 w 103"/>
                <a:gd name="T31" fmla="*/ 11 h 86"/>
                <a:gd name="T32" fmla="*/ 22 w 103"/>
                <a:gd name="T33" fmla="*/ 11 h 86"/>
                <a:gd name="T34" fmla="*/ 15 w 103"/>
                <a:gd name="T35" fmla="*/ 11 h 86"/>
                <a:gd name="T36" fmla="*/ 11 w 103"/>
                <a:gd name="T37" fmla="*/ 19 h 86"/>
                <a:gd name="T38" fmla="*/ 11 w 103"/>
                <a:gd name="T39" fmla="*/ 23 h 86"/>
                <a:gd name="T40" fmla="*/ 4 w 103"/>
                <a:gd name="T41" fmla="*/ 23 h 86"/>
                <a:gd name="T42" fmla="*/ 0 w 103"/>
                <a:gd name="T43" fmla="*/ 26 h 86"/>
                <a:gd name="T44" fmla="*/ 4 w 103"/>
                <a:gd name="T45" fmla="*/ 34 h 86"/>
                <a:gd name="T46" fmla="*/ 4 w 103"/>
                <a:gd name="T47" fmla="*/ 41 h 86"/>
                <a:gd name="T48" fmla="*/ 11 w 103"/>
                <a:gd name="T49" fmla="*/ 48 h 86"/>
                <a:gd name="T50" fmla="*/ 15 w 103"/>
                <a:gd name="T51" fmla="*/ 52 h 86"/>
                <a:gd name="T52" fmla="*/ 15 w 103"/>
                <a:gd name="T53" fmla="*/ 60 h 86"/>
                <a:gd name="T54" fmla="*/ 15 w 103"/>
                <a:gd name="T55" fmla="*/ 60 h 86"/>
                <a:gd name="T56" fmla="*/ 7 w 103"/>
                <a:gd name="T57" fmla="*/ 63 h 86"/>
                <a:gd name="T58" fmla="*/ 7 w 103"/>
                <a:gd name="T59" fmla="*/ 67 h 86"/>
                <a:gd name="T60" fmla="*/ 7 w 103"/>
                <a:gd name="T61" fmla="*/ 71 h 86"/>
                <a:gd name="T62" fmla="*/ 7 w 103"/>
                <a:gd name="T63" fmla="*/ 78 h 86"/>
                <a:gd name="T64" fmla="*/ 15 w 103"/>
                <a:gd name="T65" fmla="*/ 82 h 86"/>
                <a:gd name="T66" fmla="*/ 18 w 103"/>
                <a:gd name="T67" fmla="*/ 86 h 86"/>
                <a:gd name="T68" fmla="*/ 55 w 103"/>
                <a:gd name="T69" fmla="*/ 67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03" h="86">
                  <a:moveTo>
                    <a:pt x="55" y="67"/>
                  </a:moveTo>
                  <a:lnTo>
                    <a:pt x="85" y="48"/>
                  </a:lnTo>
                  <a:lnTo>
                    <a:pt x="85" y="45"/>
                  </a:lnTo>
                  <a:lnTo>
                    <a:pt x="89" y="41"/>
                  </a:lnTo>
                  <a:lnTo>
                    <a:pt x="89" y="37"/>
                  </a:lnTo>
                  <a:lnTo>
                    <a:pt x="89" y="37"/>
                  </a:lnTo>
                  <a:lnTo>
                    <a:pt x="89" y="30"/>
                  </a:lnTo>
                  <a:lnTo>
                    <a:pt x="89" y="26"/>
                  </a:lnTo>
                  <a:lnTo>
                    <a:pt x="89" y="19"/>
                  </a:lnTo>
                  <a:lnTo>
                    <a:pt x="89" y="15"/>
                  </a:lnTo>
                  <a:lnTo>
                    <a:pt x="89" y="11"/>
                  </a:lnTo>
                  <a:lnTo>
                    <a:pt x="96" y="8"/>
                  </a:lnTo>
                  <a:lnTo>
                    <a:pt x="100" y="8"/>
                  </a:lnTo>
                  <a:lnTo>
                    <a:pt x="100" y="8"/>
                  </a:lnTo>
                  <a:lnTo>
                    <a:pt x="103" y="4"/>
                  </a:lnTo>
                  <a:lnTo>
                    <a:pt x="100" y="0"/>
                  </a:lnTo>
                  <a:lnTo>
                    <a:pt x="96" y="0"/>
                  </a:lnTo>
                  <a:lnTo>
                    <a:pt x="89" y="4"/>
                  </a:lnTo>
                  <a:lnTo>
                    <a:pt x="81" y="4"/>
                  </a:lnTo>
                  <a:lnTo>
                    <a:pt x="78" y="4"/>
                  </a:lnTo>
                  <a:lnTo>
                    <a:pt x="74" y="4"/>
                  </a:lnTo>
                  <a:lnTo>
                    <a:pt x="70" y="4"/>
                  </a:lnTo>
                  <a:lnTo>
                    <a:pt x="66" y="8"/>
                  </a:lnTo>
                  <a:lnTo>
                    <a:pt x="63" y="8"/>
                  </a:lnTo>
                  <a:lnTo>
                    <a:pt x="63" y="11"/>
                  </a:lnTo>
                  <a:lnTo>
                    <a:pt x="55" y="11"/>
                  </a:lnTo>
                  <a:lnTo>
                    <a:pt x="48" y="8"/>
                  </a:lnTo>
                  <a:lnTo>
                    <a:pt x="48" y="8"/>
                  </a:lnTo>
                  <a:lnTo>
                    <a:pt x="44" y="8"/>
                  </a:lnTo>
                  <a:lnTo>
                    <a:pt x="37" y="8"/>
                  </a:lnTo>
                  <a:lnTo>
                    <a:pt x="33" y="8"/>
                  </a:lnTo>
                  <a:lnTo>
                    <a:pt x="33" y="11"/>
                  </a:lnTo>
                  <a:lnTo>
                    <a:pt x="22" y="11"/>
                  </a:lnTo>
                  <a:lnTo>
                    <a:pt x="22" y="11"/>
                  </a:lnTo>
                  <a:lnTo>
                    <a:pt x="15" y="11"/>
                  </a:lnTo>
                  <a:lnTo>
                    <a:pt x="15" y="11"/>
                  </a:lnTo>
                  <a:lnTo>
                    <a:pt x="15" y="19"/>
                  </a:lnTo>
                  <a:lnTo>
                    <a:pt x="11" y="19"/>
                  </a:lnTo>
                  <a:lnTo>
                    <a:pt x="15" y="23"/>
                  </a:lnTo>
                  <a:lnTo>
                    <a:pt x="11" y="23"/>
                  </a:lnTo>
                  <a:lnTo>
                    <a:pt x="7" y="26"/>
                  </a:lnTo>
                  <a:lnTo>
                    <a:pt x="4" y="23"/>
                  </a:lnTo>
                  <a:lnTo>
                    <a:pt x="4" y="26"/>
                  </a:lnTo>
                  <a:lnTo>
                    <a:pt x="0" y="26"/>
                  </a:lnTo>
                  <a:lnTo>
                    <a:pt x="0" y="30"/>
                  </a:lnTo>
                  <a:lnTo>
                    <a:pt x="4" y="34"/>
                  </a:lnTo>
                  <a:lnTo>
                    <a:pt x="7" y="37"/>
                  </a:lnTo>
                  <a:lnTo>
                    <a:pt x="4" y="41"/>
                  </a:lnTo>
                  <a:lnTo>
                    <a:pt x="4" y="48"/>
                  </a:lnTo>
                  <a:lnTo>
                    <a:pt x="11" y="48"/>
                  </a:lnTo>
                  <a:lnTo>
                    <a:pt x="11" y="52"/>
                  </a:lnTo>
                  <a:lnTo>
                    <a:pt x="15" y="52"/>
                  </a:lnTo>
                  <a:lnTo>
                    <a:pt x="15" y="56"/>
                  </a:lnTo>
                  <a:lnTo>
                    <a:pt x="15" y="60"/>
                  </a:lnTo>
                  <a:lnTo>
                    <a:pt x="15" y="60"/>
                  </a:lnTo>
                  <a:lnTo>
                    <a:pt x="15" y="60"/>
                  </a:lnTo>
                  <a:lnTo>
                    <a:pt x="11" y="60"/>
                  </a:lnTo>
                  <a:lnTo>
                    <a:pt x="7" y="63"/>
                  </a:lnTo>
                  <a:lnTo>
                    <a:pt x="7" y="67"/>
                  </a:lnTo>
                  <a:lnTo>
                    <a:pt x="7" y="67"/>
                  </a:lnTo>
                  <a:lnTo>
                    <a:pt x="7" y="71"/>
                  </a:lnTo>
                  <a:lnTo>
                    <a:pt x="7" y="71"/>
                  </a:lnTo>
                  <a:lnTo>
                    <a:pt x="11" y="78"/>
                  </a:lnTo>
                  <a:lnTo>
                    <a:pt x="7" y="78"/>
                  </a:lnTo>
                  <a:lnTo>
                    <a:pt x="11" y="78"/>
                  </a:lnTo>
                  <a:lnTo>
                    <a:pt x="15" y="82"/>
                  </a:lnTo>
                  <a:lnTo>
                    <a:pt x="18" y="86"/>
                  </a:lnTo>
                  <a:lnTo>
                    <a:pt x="18" y="86"/>
                  </a:lnTo>
                  <a:lnTo>
                    <a:pt x="22" y="86"/>
                  </a:lnTo>
                  <a:lnTo>
                    <a:pt x="55" y="67"/>
                  </a:lnTo>
                  <a:lnTo>
                    <a:pt x="55" y="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3" name="Freeform 84"/>
            <p:cNvSpPr/>
            <p:nvPr/>
          </p:nvSpPr>
          <p:spPr bwMode="auto">
            <a:xfrm>
              <a:off x="5940773" y="3375856"/>
              <a:ext cx="46575" cy="116964"/>
            </a:xfrm>
            <a:custGeom>
              <a:avLst/>
              <a:gdLst>
                <a:gd name="T0" fmla="*/ 15 w 26"/>
                <a:gd name="T1" fmla="*/ 67 h 67"/>
                <a:gd name="T2" fmla="*/ 19 w 26"/>
                <a:gd name="T3" fmla="*/ 63 h 67"/>
                <a:gd name="T4" fmla="*/ 19 w 26"/>
                <a:gd name="T5" fmla="*/ 63 h 67"/>
                <a:gd name="T6" fmla="*/ 19 w 26"/>
                <a:gd name="T7" fmla="*/ 63 h 67"/>
                <a:gd name="T8" fmla="*/ 19 w 26"/>
                <a:gd name="T9" fmla="*/ 59 h 67"/>
                <a:gd name="T10" fmla="*/ 19 w 26"/>
                <a:gd name="T11" fmla="*/ 56 h 67"/>
                <a:gd name="T12" fmla="*/ 19 w 26"/>
                <a:gd name="T13" fmla="*/ 52 h 67"/>
                <a:gd name="T14" fmla="*/ 19 w 26"/>
                <a:gd name="T15" fmla="*/ 48 h 67"/>
                <a:gd name="T16" fmla="*/ 23 w 26"/>
                <a:gd name="T17" fmla="*/ 48 h 67"/>
                <a:gd name="T18" fmla="*/ 23 w 26"/>
                <a:gd name="T19" fmla="*/ 45 h 67"/>
                <a:gd name="T20" fmla="*/ 23 w 26"/>
                <a:gd name="T21" fmla="*/ 41 h 67"/>
                <a:gd name="T22" fmla="*/ 23 w 26"/>
                <a:gd name="T23" fmla="*/ 41 h 67"/>
                <a:gd name="T24" fmla="*/ 23 w 26"/>
                <a:gd name="T25" fmla="*/ 33 h 67"/>
                <a:gd name="T26" fmla="*/ 23 w 26"/>
                <a:gd name="T27" fmla="*/ 33 h 67"/>
                <a:gd name="T28" fmla="*/ 19 w 26"/>
                <a:gd name="T29" fmla="*/ 33 h 67"/>
                <a:gd name="T30" fmla="*/ 15 w 26"/>
                <a:gd name="T31" fmla="*/ 33 h 67"/>
                <a:gd name="T32" fmla="*/ 15 w 26"/>
                <a:gd name="T33" fmla="*/ 33 h 67"/>
                <a:gd name="T34" fmla="*/ 15 w 26"/>
                <a:gd name="T35" fmla="*/ 30 h 67"/>
                <a:gd name="T36" fmla="*/ 15 w 26"/>
                <a:gd name="T37" fmla="*/ 22 h 67"/>
                <a:gd name="T38" fmla="*/ 15 w 26"/>
                <a:gd name="T39" fmla="*/ 19 h 67"/>
                <a:gd name="T40" fmla="*/ 15 w 26"/>
                <a:gd name="T41" fmla="*/ 15 h 67"/>
                <a:gd name="T42" fmla="*/ 19 w 26"/>
                <a:gd name="T43" fmla="*/ 15 h 67"/>
                <a:gd name="T44" fmla="*/ 19 w 26"/>
                <a:gd name="T45" fmla="*/ 19 h 67"/>
                <a:gd name="T46" fmla="*/ 23 w 26"/>
                <a:gd name="T47" fmla="*/ 19 h 67"/>
                <a:gd name="T48" fmla="*/ 23 w 26"/>
                <a:gd name="T49" fmla="*/ 19 h 67"/>
                <a:gd name="T50" fmla="*/ 23 w 26"/>
                <a:gd name="T51" fmla="*/ 15 h 67"/>
                <a:gd name="T52" fmla="*/ 23 w 26"/>
                <a:gd name="T53" fmla="*/ 15 h 67"/>
                <a:gd name="T54" fmla="*/ 23 w 26"/>
                <a:gd name="T55" fmla="*/ 15 h 67"/>
                <a:gd name="T56" fmla="*/ 23 w 26"/>
                <a:gd name="T57" fmla="*/ 11 h 67"/>
                <a:gd name="T58" fmla="*/ 23 w 26"/>
                <a:gd name="T59" fmla="*/ 7 h 67"/>
                <a:gd name="T60" fmla="*/ 23 w 26"/>
                <a:gd name="T61" fmla="*/ 4 h 67"/>
                <a:gd name="T62" fmla="*/ 26 w 26"/>
                <a:gd name="T63" fmla="*/ 0 h 67"/>
                <a:gd name="T64" fmla="*/ 23 w 26"/>
                <a:gd name="T65" fmla="*/ 0 h 67"/>
                <a:gd name="T66" fmla="*/ 23 w 26"/>
                <a:gd name="T67" fmla="*/ 4 h 67"/>
                <a:gd name="T68" fmla="*/ 15 w 26"/>
                <a:gd name="T69" fmla="*/ 4 h 67"/>
                <a:gd name="T70" fmla="*/ 15 w 26"/>
                <a:gd name="T71" fmla="*/ 4 h 67"/>
                <a:gd name="T72" fmla="*/ 11 w 26"/>
                <a:gd name="T73" fmla="*/ 7 h 67"/>
                <a:gd name="T74" fmla="*/ 8 w 26"/>
                <a:gd name="T75" fmla="*/ 19 h 67"/>
                <a:gd name="T76" fmla="*/ 4 w 26"/>
                <a:gd name="T77" fmla="*/ 26 h 67"/>
                <a:gd name="T78" fmla="*/ 0 w 26"/>
                <a:gd name="T79" fmla="*/ 33 h 67"/>
                <a:gd name="T80" fmla="*/ 0 w 26"/>
                <a:gd name="T81" fmla="*/ 33 h 67"/>
                <a:gd name="T82" fmla="*/ 4 w 26"/>
                <a:gd name="T83" fmla="*/ 37 h 67"/>
                <a:gd name="T84" fmla="*/ 8 w 26"/>
                <a:gd name="T85" fmla="*/ 45 h 67"/>
                <a:gd name="T86" fmla="*/ 11 w 26"/>
                <a:gd name="T87" fmla="*/ 52 h 67"/>
                <a:gd name="T88" fmla="*/ 15 w 26"/>
                <a:gd name="T89" fmla="*/ 59 h 67"/>
                <a:gd name="T90" fmla="*/ 11 w 26"/>
                <a:gd name="T91" fmla="*/ 63 h 67"/>
                <a:gd name="T92" fmla="*/ 15 w 26"/>
                <a:gd name="T93" fmla="*/ 67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6" h="67">
                  <a:moveTo>
                    <a:pt x="15" y="67"/>
                  </a:moveTo>
                  <a:lnTo>
                    <a:pt x="19" y="63"/>
                  </a:lnTo>
                  <a:lnTo>
                    <a:pt x="19" y="63"/>
                  </a:lnTo>
                  <a:lnTo>
                    <a:pt x="19" y="63"/>
                  </a:lnTo>
                  <a:lnTo>
                    <a:pt x="19" y="59"/>
                  </a:lnTo>
                  <a:lnTo>
                    <a:pt x="19" y="56"/>
                  </a:lnTo>
                  <a:lnTo>
                    <a:pt x="19" y="52"/>
                  </a:lnTo>
                  <a:lnTo>
                    <a:pt x="19" y="48"/>
                  </a:lnTo>
                  <a:lnTo>
                    <a:pt x="23" y="48"/>
                  </a:lnTo>
                  <a:lnTo>
                    <a:pt x="23" y="45"/>
                  </a:lnTo>
                  <a:lnTo>
                    <a:pt x="23" y="41"/>
                  </a:lnTo>
                  <a:lnTo>
                    <a:pt x="23" y="41"/>
                  </a:lnTo>
                  <a:lnTo>
                    <a:pt x="23" y="33"/>
                  </a:lnTo>
                  <a:lnTo>
                    <a:pt x="23" y="33"/>
                  </a:lnTo>
                  <a:lnTo>
                    <a:pt x="19" y="33"/>
                  </a:lnTo>
                  <a:lnTo>
                    <a:pt x="15" y="33"/>
                  </a:lnTo>
                  <a:lnTo>
                    <a:pt x="15" y="33"/>
                  </a:lnTo>
                  <a:lnTo>
                    <a:pt x="15" y="30"/>
                  </a:lnTo>
                  <a:lnTo>
                    <a:pt x="15" y="22"/>
                  </a:lnTo>
                  <a:lnTo>
                    <a:pt x="15" y="19"/>
                  </a:lnTo>
                  <a:lnTo>
                    <a:pt x="15" y="15"/>
                  </a:lnTo>
                  <a:lnTo>
                    <a:pt x="19" y="15"/>
                  </a:lnTo>
                  <a:lnTo>
                    <a:pt x="19" y="19"/>
                  </a:lnTo>
                  <a:lnTo>
                    <a:pt x="23" y="19"/>
                  </a:lnTo>
                  <a:lnTo>
                    <a:pt x="23" y="19"/>
                  </a:lnTo>
                  <a:lnTo>
                    <a:pt x="23" y="15"/>
                  </a:lnTo>
                  <a:lnTo>
                    <a:pt x="23" y="15"/>
                  </a:lnTo>
                  <a:lnTo>
                    <a:pt x="23" y="15"/>
                  </a:lnTo>
                  <a:lnTo>
                    <a:pt x="23" y="11"/>
                  </a:lnTo>
                  <a:lnTo>
                    <a:pt x="23" y="7"/>
                  </a:lnTo>
                  <a:lnTo>
                    <a:pt x="23" y="4"/>
                  </a:lnTo>
                  <a:lnTo>
                    <a:pt x="26" y="0"/>
                  </a:lnTo>
                  <a:lnTo>
                    <a:pt x="23" y="0"/>
                  </a:lnTo>
                  <a:lnTo>
                    <a:pt x="23" y="4"/>
                  </a:lnTo>
                  <a:lnTo>
                    <a:pt x="15" y="4"/>
                  </a:lnTo>
                  <a:lnTo>
                    <a:pt x="15" y="4"/>
                  </a:lnTo>
                  <a:lnTo>
                    <a:pt x="11" y="7"/>
                  </a:lnTo>
                  <a:lnTo>
                    <a:pt x="8" y="19"/>
                  </a:lnTo>
                  <a:lnTo>
                    <a:pt x="4" y="26"/>
                  </a:lnTo>
                  <a:lnTo>
                    <a:pt x="0" y="33"/>
                  </a:lnTo>
                  <a:lnTo>
                    <a:pt x="0" y="33"/>
                  </a:lnTo>
                  <a:lnTo>
                    <a:pt x="4" y="37"/>
                  </a:lnTo>
                  <a:lnTo>
                    <a:pt x="8" y="45"/>
                  </a:lnTo>
                  <a:lnTo>
                    <a:pt x="11" y="52"/>
                  </a:lnTo>
                  <a:lnTo>
                    <a:pt x="15" y="59"/>
                  </a:lnTo>
                  <a:lnTo>
                    <a:pt x="11" y="63"/>
                  </a:lnTo>
                  <a:lnTo>
                    <a:pt x="15" y="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4" name="Freeform 85"/>
            <p:cNvSpPr/>
            <p:nvPr/>
          </p:nvSpPr>
          <p:spPr bwMode="auto">
            <a:xfrm>
              <a:off x="5981974" y="3375856"/>
              <a:ext cx="12541" cy="26187"/>
            </a:xfrm>
            <a:custGeom>
              <a:avLst/>
              <a:gdLst>
                <a:gd name="T0" fmla="*/ 0 w 7"/>
                <a:gd name="T1" fmla="*/ 15 h 15"/>
                <a:gd name="T2" fmla="*/ 0 w 7"/>
                <a:gd name="T3" fmla="*/ 15 h 15"/>
                <a:gd name="T4" fmla="*/ 0 w 7"/>
                <a:gd name="T5" fmla="*/ 11 h 15"/>
                <a:gd name="T6" fmla="*/ 0 w 7"/>
                <a:gd name="T7" fmla="*/ 7 h 15"/>
                <a:gd name="T8" fmla="*/ 0 w 7"/>
                <a:gd name="T9" fmla="*/ 4 h 15"/>
                <a:gd name="T10" fmla="*/ 3 w 7"/>
                <a:gd name="T11" fmla="*/ 0 h 15"/>
                <a:gd name="T12" fmla="*/ 3 w 7"/>
                <a:gd name="T13" fmla="*/ 0 h 15"/>
                <a:gd name="T14" fmla="*/ 3 w 7"/>
                <a:gd name="T15" fmla="*/ 4 h 15"/>
                <a:gd name="T16" fmla="*/ 3 w 7"/>
                <a:gd name="T17" fmla="*/ 4 h 15"/>
                <a:gd name="T18" fmla="*/ 7 w 7"/>
                <a:gd name="T19" fmla="*/ 11 h 15"/>
                <a:gd name="T20" fmla="*/ 3 w 7"/>
                <a:gd name="T21" fmla="*/ 11 h 15"/>
                <a:gd name="T22" fmla="*/ 3 w 7"/>
                <a:gd name="T23" fmla="*/ 11 h 15"/>
                <a:gd name="T24" fmla="*/ 3 w 7"/>
                <a:gd name="T25" fmla="*/ 15 h 15"/>
                <a:gd name="T26" fmla="*/ 0 w 7"/>
                <a:gd name="T27" fmla="*/ 15 h 15"/>
                <a:gd name="T28" fmla="*/ 0 w 7"/>
                <a:gd name="T29" fmla="*/ 1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 h="15">
                  <a:moveTo>
                    <a:pt x="0" y="15"/>
                  </a:moveTo>
                  <a:lnTo>
                    <a:pt x="0" y="15"/>
                  </a:lnTo>
                  <a:lnTo>
                    <a:pt x="0" y="11"/>
                  </a:lnTo>
                  <a:lnTo>
                    <a:pt x="0" y="7"/>
                  </a:lnTo>
                  <a:lnTo>
                    <a:pt x="0" y="4"/>
                  </a:lnTo>
                  <a:lnTo>
                    <a:pt x="3" y="0"/>
                  </a:lnTo>
                  <a:lnTo>
                    <a:pt x="3" y="0"/>
                  </a:lnTo>
                  <a:lnTo>
                    <a:pt x="3" y="4"/>
                  </a:lnTo>
                  <a:lnTo>
                    <a:pt x="3" y="4"/>
                  </a:lnTo>
                  <a:lnTo>
                    <a:pt x="7" y="11"/>
                  </a:lnTo>
                  <a:lnTo>
                    <a:pt x="3" y="11"/>
                  </a:lnTo>
                  <a:lnTo>
                    <a:pt x="3" y="11"/>
                  </a:lnTo>
                  <a:lnTo>
                    <a:pt x="3" y="15"/>
                  </a:lnTo>
                  <a:lnTo>
                    <a:pt x="0" y="15"/>
                  </a:lnTo>
                  <a:lnTo>
                    <a:pt x="0" y="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5" name="Freeform 86"/>
            <p:cNvSpPr/>
            <p:nvPr/>
          </p:nvSpPr>
          <p:spPr bwMode="auto">
            <a:xfrm>
              <a:off x="5967641" y="3402041"/>
              <a:ext cx="14331" cy="31422"/>
            </a:xfrm>
            <a:custGeom>
              <a:avLst/>
              <a:gdLst>
                <a:gd name="T0" fmla="*/ 8 w 8"/>
                <a:gd name="T1" fmla="*/ 18 h 18"/>
                <a:gd name="T2" fmla="*/ 4 w 8"/>
                <a:gd name="T3" fmla="*/ 18 h 18"/>
                <a:gd name="T4" fmla="*/ 0 w 8"/>
                <a:gd name="T5" fmla="*/ 18 h 18"/>
                <a:gd name="T6" fmla="*/ 0 w 8"/>
                <a:gd name="T7" fmla="*/ 18 h 18"/>
                <a:gd name="T8" fmla="*/ 0 w 8"/>
                <a:gd name="T9" fmla="*/ 15 h 18"/>
                <a:gd name="T10" fmla="*/ 0 w 8"/>
                <a:gd name="T11" fmla="*/ 7 h 18"/>
                <a:gd name="T12" fmla="*/ 0 w 8"/>
                <a:gd name="T13" fmla="*/ 4 h 18"/>
                <a:gd name="T14" fmla="*/ 0 w 8"/>
                <a:gd name="T15" fmla="*/ 0 h 18"/>
                <a:gd name="T16" fmla="*/ 4 w 8"/>
                <a:gd name="T17" fmla="*/ 0 h 18"/>
                <a:gd name="T18" fmla="*/ 4 w 8"/>
                <a:gd name="T19" fmla="*/ 4 h 18"/>
                <a:gd name="T20" fmla="*/ 8 w 8"/>
                <a:gd name="T21" fmla="*/ 4 h 18"/>
                <a:gd name="T22" fmla="*/ 8 w 8"/>
                <a:gd name="T23" fmla="*/ 4 h 18"/>
                <a:gd name="T24" fmla="*/ 8 w 8"/>
                <a:gd name="T25" fmla="*/ 4 h 18"/>
                <a:gd name="T26" fmla="*/ 8 w 8"/>
                <a:gd name="T27" fmla="*/ 4 h 18"/>
                <a:gd name="T28" fmla="*/ 8 w 8"/>
                <a:gd name="T29" fmla="*/ 7 h 18"/>
                <a:gd name="T30" fmla="*/ 8 w 8"/>
                <a:gd name="T31" fmla="*/ 11 h 18"/>
                <a:gd name="T32" fmla="*/ 8 w 8"/>
                <a:gd name="T33" fmla="*/ 11 h 18"/>
                <a:gd name="T34" fmla="*/ 8 w 8"/>
                <a:gd name="T35" fmla="*/ 18 h 18"/>
                <a:gd name="T36" fmla="*/ 8 w 8"/>
                <a:gd name="T37"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 h="18">
                  <a:moveTo>
                    <a:pt x="8" y="18"/>
                  </a:moveTo>
                  <a:lnTo>
                    <a:pt x="4" y="18"/>
                  </a:lnTo>
                  <a:lnTo>
                    <a:pt x="0" y="18"/>
                  </a:lnTo>
                  <a:lnTo>
                    <a:pt x="0" y="18"/>
                  </a:lnTo>
                  <a:lnTo>
                    <a:pt x="0" y="15"/>
                  </a:lnTo>
                  <a:lnTo>
                    <a:pt x="0" y="7"/>
                  </a:lnTo>
                  <a:lnTo>
                    <a:pt x="0" y="4"/>
                  </a:lnTo>
                  <a:lnTo>
                    <a:pt x="0" y="0"/>
                  </a:lnTo>
                  <a:lnTo>
                    <a:pt x="4" y="0"/>
                  </a:lnTo>
                  <a:lnTo>
                    <a:pt x="4" y="4"/>
                  </a:lnTo>
                  <a:lnTo>
                    <a:pt x="8" y="4"/>
                  </a:lnTo>
                  <a:lnTo>
                    <a:pt x="8" y="4"/>
                  </a:lnTo>
                  <a:lnTo>
                    <a:pt x="8" y="4"/>
                  </a:lnTo>
                  <a:lnTo>
                    <a:pt x="8" y="4"/>
                  </a:lnTo>
                  <a:lnTo>
                    <a:pt x="8" y="7"/>
                  </a:lnTo>
                  <a:lnTo>
                    <a:pt x="8" y="11"/>
                  </a:lnTo>
                  <a:lnTo>
                    <a:pt x="8" y="11"/>
                  </a:lnTo>
                  <a:lnTo>
                    <a:pt x="8" y="18"/>
                  </a:lnTo>
                  <a:lnTo>
                    <a:pt x="8"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6" name="Freeform 87"/>
            <p:cNvSpPr/>
            <p:nvPr/>
          </p:nvSpPr>
          <p:spPr bwMode="auto">
            <a:xfrm>
              <a:off x="5967643" y="3342687"/>
              <a:ext cx="34036" cy="40152"/>
            </a:xfrm>
            <a:custGeom>
              <a:avLst/>
              <a:gdLst>
                <a:gd name="T0" fmla="*/ 0 w 19"/>
                <a:gd name="T1" fmla="*/ 23 h 23"/>
                <a:gd name="T2" fmla="*/ 0 w 19"/>
                <a:gd name="T3" fmla="*/ 23 h 23"/>
                <a:gd name="T4" fmla="*/ 8 w 19"/>
                <a:gd name="T5" fmla="*/ 23 h 23"/>
                <a:gd name="T6" fmla="*/ 8 w 19"/>
                <a:gd name="T7" fmla="*/ 19 h 23"/>
                <a:gd name="T8" fmla="*/ 11 w 19"/>
                <a:gd name="T9" fmla="*/ 19 h 23"/>
                <a:gd name="T10" fmla="*/ 11 w 19"/>
                <a:gd name="T11" fmla="*/ 15 h 23"/>
                <a:gd name="T12" fmla="*/ 15 w 19"/>
                <a:gd name="T13" fmla="*/ 12 h 23"/>
                <a:gd name="T14" fmla="*/ 19 w 19"/>
                <a:gd name="T15" fmla="*/ 12 h 23"/>
                <a:gd name="T16" fmla="*/ 19 w 19"/>
                <a:gd name="T17" fmla="*/ 12 h 23"/>
                <a:gd name="T18" fmla="*/ 19 w 19"/>
                <a:gd name="T19" fmla="*/ 12 h 23"/>
                <a:gd name="T20" fmla="*/ 19 w 19"/>
                <a:gd name="T21" fmla="*/ 8 h 23"/>
                <a:gd name="T22" fmla="*/ 19 w 19"/>
                <a:gd name="T23" fmla="*/ 4 h 23"/>
                <a:gd name="T24" fmla="*/ 15 w 19"/>
                <a:gd name="T25" fmla="*/ 4 h 23"/>
                <a:gd name="T26" fmla="*/ 15 w 19"/>
                <a:gd name="T27" fmla="*/ 0 h 23"/>
                <a:gd name="T28" fmla="*/ 8 w 19"/>
                <a:gd name="T29" fmla="*/ 0 h 23"/>
                <a:gd name="T30" fmla="*/ 8 w 19"/>
                <a:gd name="T31" fmla="*/ 0 h 23"/>
                <a:gd name="T32" fmla="*/ 8 w 19"/>
                <a:gd name="T33" fmla="*/ 0 h 23"/>
                <a:gd name="T34" fmla="*/ 4 w 19"/>
                <a:gd name="T35" fmla="*/ 12 h 23"/>
                <a:gd name="T36" fmla="*/ 4 w 19"/>
                <a:gd name="T37" fmla="*/ 15 h 23"/>
                <a:gd name="T38" fmla="*/ 0 w 19"/>
                <a:gd name="T39" fmla="*/ 19 h 23"/>
                <a:gd name="T40" fmla="*/ 0 w 19"/>
                <a:gd name="T41" fmla="*/ 23 h 23"/>
                <a:gd name="T42" fmla="*/ 0 w 19"/>
                <a:gd name="T43" fmla="*/ 2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9" h="23">
                  <a:moveTo>
                    <a:pt x="0" y="23"/>
                  </a:moveTo>
                  <a:lnTo>
                    <a:pt x="0" y="23"/>
                  </a:lnTo>
                  <a:lnTo>
                    <a:pt x="8" y="23"/>
                  </a:lnTo>
                  <a:lnTo>
                    <a:pt x="8" y="19"/>
                  </a:lnTo>
                  <a:lnTo>
                    <a:pt x="11" y="19"/>
                  </a:lnTo>
                  <a:lnTo>
                    <a:pt x="11" y="15"/>
                  </a:lnTo>
                  <a:lnTo>
                    <a:pt x="15" y="12"/>
                  </a:lnTo>
                  <a:lnTo>
                    <a:pt x="19" y="12"/>
                  </a:lnTo>
                  <a:lnTo>
                    <a:pt x="19" y="12"/>
                  </a:lnTo>
                  <a:lnTo>
                    <a:pt x="19" y="12"/>
                  </a:lnTo>
                  <a:lnTo>
                    <a:pt x="19" y="8"/>
                  </a:lnTo>
                  <a:lnTo>
                    <a:pt x="19" y="4"/>
                  </a:lnTo>
                  <a:lnTo>
                    <a:pt x="15" y="4"/>
                  </a:lnTo>
                  <a:lnTo>
                    <a:pt x="15" y="0"/>
                  </a:lnTo>
                  <a:lnTo>
                    <a:pt x="8" y="0"/>
                  </a:lnTo>
                  <a:lnTo>
                    <a:pt x="8" y="0"/>
                  </a:lnTo>
                  <a:lnTo>
                    <a:pt x="8" y="0"/>
                  </a:lnTo>
                  <a:lnTo>
                    <a:pt x="4" y="12"/>
                  </a:lnTo>
                  <a:lnTo>
                    <a:pt x="4" y="15"/>
                  </a:lnTo>
                  <a:lnTo>
                    <a:pt x="0" y="19"/>
                  </a:lnTo>
                  <a:lnTo>
                    <a:pt x="0" y="23"/>
                  </a:lnTo>
                  <a:lnTo>
                    <a:pt x="0" y="2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7" name="Freeform 88"/>
            <p:cNvSpPr/>
            <p:nvPr/>
          </p:nvSpPr>
          <p:spPr bwMode="auto">
            <a:xfrm>
              <a:off x="5967642" y="3375856"/>
              <a:ext cx="120024" cy="129184"/>
            </a:xfrm>
            <a:custGeom>
              <a:avLst/>
              <a:gdLst>
                <a:gd name="T0" fmla="*/ 4 w 67"/>
                <a:gd name="T1" fmla="*/ 63 h 74"/>
                <a:gd name="T2" fmla="*/ 4 w 67"/>
                <a:gd name="T3" fmla="*/ 63 h 74"/>
                <a:gd name="T4" fmla="*/ 4 w 67"/>
                <a:gd name="T5" fmla="*/ 63 h 74"/>
                <a:gd name="T6" fmla="*/ 4 w 67"/>
                <a:gd name="T7" fmla="*/ 59 h 74"/>
                <a:gd name="T8" fmla="*/ 4 w 67"/>
                <a:gd name="T9" fmla="*/ 56 h 74"/>
                <a:gd name="T10" fmla="*/ 4 w 67"/>
                <a:gd name="T11" fmla="*/ 52 h 74"/>
                <a:gd name="T12" fmla="*/ 4 w 67"/>
                <a:gd name="T13" fmla="*/ 48 h 74"/>
                <a:gd name="T14" fmla="*/ 8 w 67"/>
                <a:gd name="T15" fmla="*/ 48 h 74"/>
                <a:gd name="T16" fmla="*/ 8 w 67"/>
                <a:gd name="T17" fmla="*/ 45 h 74"/>
                <a:gd name="T18" fmla="*/ 8 w 67"/>
                <a:gd name="T19" fmla="*/ 41 h 74"/>
                <a:gd name="T20" fmla="*/ 8 w 67"/>
                <a:gd name="T21" fmla="*/ 41 h 74"/>
                <a:gd name="T22" fmla="*/ 8 w 67"/>
                <a:gd name="T23" fmla="*/ 26 h 74"/>
                <a:gd name="T24" fmla="*/ 8 w 67"/>
                <a:gd name="T25" fmla="*/ 26 h 74"/>
                <a:gd name="T26" fmla="*/ 8 w 67"/>
                <a:gd name="T27" fmla="*/ 22 h 74"/>
                <a:gd name="T28" fmla="*/ 8 w 67"/>
                <a:gd name="T29" fmla="*/ 19 h 74"/>
                <a:gd name="T30" fmla="*/ 8 w 67"/>
                <a:gd name="T31" fmla="*/ 19 h 74"/>
                <a:gd name="T32" fmla="*/ 8 w 67"/>
                <a:gd name="T33" fmla="*/ 15 h 74"/>
                <a:gd name="T34" fmla="*/ 8 w 67"/>
                <a:gd name="T35" fmla="*/ 15 h 74"/>
                <a:gd name="T36" fmla="*/ 11 w 67"/>
                <a:gd name="T37" fmla="*/ 15 h 74"/>
                <a:gd name="T38" fmla="*/ 11 w 67"/>
                <a:gd name="T39" fmla="*/ 11 h 74"/>
                <a:gd name="T40" fmla="*/ 15 w 67"/>
                <a:gd name="T41" fmla="*/ 11 h 74"/>
                <a:gd name="T42" fmla="*/ 19 w 67"/>
                <a:gd name="T43" fmla="*/ 15 h 74"/>
                <a:gd name="T44" fmla="*/ 22 w 67"/>
                <a:gd name="T45" fmla="*/ 19 h 74"/>
                <a:gd name="T46" fmla="*/ 22 w 67"/>
                <a:gd name="T47" fmla="*/ 19 h 74"/>
                <a:gd name="T48" fmla="*/ 26 w 67"/>
                <a:gd name="T49" fmla="*/ 19 h 74"/>
                <a:gd name="T50" fmla="*/ 59 w 67"/>
                <a:gd name="T51" fmla="*/ 0 h 74"/>
                <a:gd name="T52" fmla="*/ 67 w 67"/>
                <a:gd name="T53" fmla="*/ 19 h 74"/>
                <a:gd name="T54" fmla="*/ 67 w 67"/>
                <a:gd name="T55" fmla="*/ 19 h 74"/>
                <a:gd name="T56" fmla="*/ 59 w 67"/>
                <a:gd name="T57" fmla="*/ 26 h 74"/>
                <a:gd name="T58" fmla="*/ 37 w 67"/>
                <a:gd name="T59" fmla="*/ 30 h 74"/>
                <a:gd name="T60" fmla="*/ 56 w 67"/>
                <a:gd name="T61" fmla="*/ 48 h 74"/>
                <a:gd name="T62" fmla="*/ 48 w 67"/>
                <a:gd name="T63" fmla="*/ 56 h 74"/>
                <a:gd name="T64" fmla="*/ 48 w 67"/>
                <a:gd name="T65" fmla="*/ 63 h 74"/>
                <a:gd name="T66" fmla="*/ 33 w 67"/>
                <a:gd name="T67" fmla="*/ 63 h 74"/>
                <a:gd name="T68" fmla="*/ 22 w 67"/>
                <a:gd name="T69" fmla="*/ 74 h 74"/>
                <a:gd name="T70" fmla="*/ 8 w 67"/>
                <a:gd name="T71" fmla="*/ 71 h 74"/>
                <a:gd name="T72" fmla="*/ 0 w 67"/>
                <a:gd name="T73" fmla="*/ 71 h 74"/>
                <a:gd name="T74" fmla="*/ 0 w 67"/>
                <a:gd name="T75" fmla="*/ 71 h 74"/>
                <a:gd name="T76" fmla="*/ 4 w 67"/>
                <a:gd name="T77" fmla="*/ 67 h 74"/>
                <a:gd name="T78" fmla="*/ 4 w 67"/>
                <a:gd name="T79" fmla="*/ 63 h 74"/>
                <a:gd name="T80" fmla="*/ 4 w 67"/>
                <a:gd name="T81" fmla="*/ 63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7" h="74">
                  <a:moveTo>
                    <a:pt x="4" y="63"/>
                  </a:moveTo>
                  <a:lnTo>
                    <a:pt x="4" y="63"/>
                  </a:lnTo>
                  <a:lnTo>
                    <a:pt x="4" y="63"/>
                  </a:lnTo>
                  <a:lnTo>
                    <a:pt x="4" y="59"/>
                  </a:lnTo>
                  <a:lnTo>
                    <a:pt x="4" y="56"/>
                  </a:lnTo>
                  <a:lnTo>
                    <a:pt x="4" y="52"/>
                  </a:lnTo>
                  <a:lnTo>
                    <a:pt x="4" y="48"/>
                  </a:lnTo>
                  <a:lnTo>
                    <a:pt x="8" y="48"/>
                  </a:lnTo>
                  <a:lnTo>
                    <a:pt x="8" y="45"/>
                  </a:lnTo>
                  <a:lnTo>
                    <a:pt x="8" y="41"/>
                  </a:lnTo>
                  <a:lnTo>
                    <a:pt x="8" y="41"/>
                  </a:lnTo>
                  <a:lnTo>
                    <a:pt x="8" y="26"/>
                  </a:lnTo>
                  <a:lnTo>
                    <a:pt x="8" y="26"/>
                  </a:lnTo>
                  <a:lnTo>
                    <a:pt x="8" y="22"/>
                  </a:lnTo>
                  <a:lnTo>
                    <a:pt x="8" y="19"/>
                  </a:lnTo>
                  <a:lnTo>
                    <a:pt x="8" y="19"/>
                  </a:lnTo>
                  <a:lnTo>
                    <a:pt x="8" y="15"/>
                  </a:lnTo>
                  <a:lnTo>
                    <a:pt x="8" y="15"/>
                  </a:lnTo>
                  <a:lnTo>
                    <a:pt x="11" y="15"/>
                  </a:lnTo>
                  <a:lnTo>
                    <a:pt x="11" y="11"/>
                  </a:lnTo>
                  <a:lnTo>
                    <a:pt x="15" y="11"/>
                  </a:lnTo>
                  <a:lnTo>
                    <a:pt x="19" y="15"/>
                  </a:lnTo>
                  <a:lnTo>
                    <a:pt x="22" y="19"/>
                  </a:lnTo>
                  <a:lnTo>
                    <a:pt x="22" y="19"/>
                  </a:lnTo>
                  <a:lnTo>
                    <a:pt x="26" y="19"/>
                  </a:lnTo>
                  <a:lnTo>
                    <a:pt x="59" y="0"/>
                  </a:lnTo>
                  <a:lnTo>
                    <a:pt x="67" y="19"/>
                  </a:lnTo>
                  <a:lnTo>
                    <a:pt x="67" y="19"/>
                  </a:lnTo>
                  <a:lnTo>
                    <a:pt x="59" y="26"/>
                  </a:lnTo>
                  <a:lnTo>
                    <a:pt x="37" y="30"/>
                  </a:lnTo>
                  <a:lnTo>
                    <a:pt x="56" y="48"/>
                  </a:lnTo>
                  <a:lnTo>
                    <a:pt x="48" y="56"/>
                  </a:lnTo>
                  <a:lnTo>
                    <a:pt x="48" y="63"/>
                  </a:lnTo>
                  <a:lnTo>
                    <a:pt x="33" y="63"/>
                  </a:lnTo>
                  <a:lnTo>
                    <a:pt x="22" y="74"/>
                  </a:lnTo>
                  <a:lnTo>
                    <a:pt x="8" y="71"/>
                  </a:lnTo>
                  <a:lnTo>
                    <a:pt x="0" y="71"/>
                  </a:lnTo>
                  <a:lnTo>
                    <a:pt x="0" y="71"/>
                  </a:lnTo>
                  <a:lnTo>
                    <a:pt x="4" y="67"/>
                  </a:lnTo>
                  <a:lnTo>
                    <a:pt x="4" y="63"/>
                  </a:lnTo>
                  <a:lnTo>
                    <a:pt x="4"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8" name="Freeform 89"/>
            <p:cNvSpPr/>
            <p:nvPr/>
          </p:nvSpPr>
          <p:spPr bwMode="auto">
            <a:xfrm>
              <a:off x="5967641" y="3409024"/>
              <a:ext cx="610863" cy="452142"/>
            </a:xfrm>
            <a:custGeom>
              <a:avLst/>
              <a:gdLst>
                <a:gd name="T0" fmla="*/ 207 w 341"/>
                <a:gd name="T1" fmla="*/ 55 h 259"/>
                <a:gd name="T2" fmla="*/ 82 w 341"/>
                <a:gd name="T3" fmla="*/ 3 h 259"/>
                <a:gd name="T4" fmla="*/ 37 w 341"/>
                <a:gd name="T5" fmla="*/ 11 h 259"/>
                <a:gd name="T6" fmla="*/ 48 w 341"/>
                <a:gd name="T7" fmla="*/ 44 h 259"/>
                <a:gd name="T8" fmla="*/ 8 w 341"/>
                <a:gd name="T9" fmla="*/ 52 h 259"/>
                <a:gd name="T10" fmla="*/ 0 w 341"/>
                <a:gd name="T11" fmla="*/ 63 h 259"/>
                <a:gd name="T12" fmla="*/ 0 w 341"/>
                <a:gd name="T13" fmla="*/ 66 h 259"/>
                <a:gd name="T14" fmla="*/ 8 w 341"/>
                <a:gd name="T15" fmla="*/ 70 h 259"/>
                <a:gd name="T16" fmla="*/ 15 w 341"/>
                <a:gd name="T17" fmla="*/ 81 h 259"/>
                <a:gd name="T18" fmla="*/ 22 w 341"/>
                <a:gd name="T19" fmla="*/ 89 h 259"/>
                <a:gd name="T20" fmla="*/ 26 w 341"/>
                <a:gd name="T21" fmla="*/ 96 h 259"/>
                <a:gd name="T22" fmla="*/ 33 w 341"/>
                <a:gd name="T23" fmla="*/ 103 h 259"/>
                <a:gd name="T24" fmla="*/ 41 w 341"/>
                <a:gd name="T25" fmla="*/ 115 h 259"/>
                <a:gd name="T26" fmla="*/ 45 w 341"/>
                <a:gd name="T27" fmla="*/ 122 h 259"/>
                <a:gd name="T28" fmla="*/ 48 w 341"/>
                <a:gd name="T29" fmla="*/ 129 h 259"/>
                <a:gd name="T30" fmla="*/ 56 w 341"/>
                <a:gd name="T31" fmla="*/ 129 h 259"/>
                <a:gd name="T32" fmla="*/ 67 w 341"/>
                <a:gd name="T33" fmla="*/ 141 h 259"/>
                <a:gd name="T34" fmla="*/ 67 w 341"/>
                <a:gd name="T35" fmla="*/ 144 h 259"/>
                <a:gd name="T36" fmla="*/ 74 w 341"/>
                <a:gd name="T37" fmla="*/ 159 h 259"/>
                <a:gd name="T38" fmla="*/ 74 w 341"/>
                <a:gd name="T39" fmla="*/ 167 h 259"/>
                <a:gd name="T40" fmla="*/ 78 w 341"/>
                <a:gd name="T41" fmla="*/ 178 h 259"/>
                <a:gd name="T42" fmla="*/ 89 w 341"/>
                <a:gd name="T43" fmla="*/ 192 h 259"/>
                <a:gd name="T44" fmla="*/ 96 w 341"/>
                <a:gd name="T45" fmla="*/ 196 h 259"/>
                <a:gd name="T46" fmla="*/ 104 w 341"/>
                <a:gd name="T47" fmla="*/ 200 h 259"/>
                <a:gd name="T48" fmla="*/ 107 w 341"/>
                <a:gd name="T49" fmla="*/ 204 h 259"/>
                <a:gd name="T50" fmla="*/ 115 w 341"/>
                <a:gd name="T51" fmla="*/ 222 h 259"/>
                <a:gd name="T52" fmla="*/ 133 w 341"/>
                <a:gd name="T53" fmla="*/ 241 h 259"/>
                <a:gd name="T54" fmla="*/ 141 w 341"/>
                <a:gd name="T55" fmla="*/ 252 h 259"/>
                <a:gd name="T56" fmla="*/ 152 w 341"/>
                <a:gd name="T57" fmla="*/ 244 h 259"/>
                <a:gd name="T58" fmla="*/ 156 w 341"/>
                <a:gd name="T59" fmla="*/ 233 h 259"/>
                <a:gd name="T60" fmla="*/ 185 w 341"/>
                <a:gd name="T61" fmla="*/ 241 h 259"/>
                <a:gd name="T62" fmla="*/ 230 w 341"/>
                <a:gd name="T63" fmla="*/ 226 h 259"/>
                <a:gd name="T64" fmla="*/ 337 w 341"/>
                <a:gd name="T65" fmla="*/ 152 h 259"/>
                <a:gd name="T66" fmla="*/ 282 w 341"/>
                <a:gd name="T67" fmla="*/ 148 h 259"/>
                <a:gd name="T68" fmla="*/ 274 w 341"/>
                <a:gd name="T69" fmla="*/ 126 h 259"/>
                <a:gd name="T70" fmla="*/ 274 w 341"/>
                <a:gd name="T71" fmla="*/ 126 h 259"/>
                <a:gd name="T72" fmla="*/ 270 w 341"/>
                <a:gd name="T73" fmla="*/ 122 h 259"/>
                <a:gd name="T74" fmla="*/ 263 w 341"/>
                <a:gd name="T75" fmla="*/ 118 h 259"/>
                <a:gd name="T76" fmla="*/ 259 w 341"/>
                <a:gd name="T77" fmla="*/ 115 h 259"/>
                <a:gd name="T78" fmla="*/ 248 w 341"/>
                <a:gd name="T79" fmla="*/ 100 h 259"/>
                <a:gd name="T80" fmla="*/ 248 w 341"/>
                <a:gd name="T81" fmla="*/ 89 h 259"/>
                <a:gd name="T82" fmla="*/ 244 w 341"/>
                <a:gd name="T83" fmla="*/ 85 h 259"/>
                <a:gd name="T84" fmla="*/ 233 w 341"/>
                <a:gd name="T85" fmla="*/ 74 h 259"/>
                <a:gd name="T86" fmla="*/ 237 w 341"/>
                <a:gd name="T87" fmla="*/ 74 h 259"/>
                <a:gd name="T88" fmla="*/ 226 w 341"/>
                <a:gd name="T89" fmla="*/ 70 h 259"/>
                <a:gd name="T90" fmla="*/ 219 w 341"/>
                <a:gd name="T91" fmla="*/ 59 h 259"/>
                <a:gd name="T92" fmla="*/ 219 w 341"/>
                <a:gd name="T93" fmla="*/ 55 h 2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341" h="259">
                  <a:moveTo>
                    <a:pt x="219" y="55"/>
                  </a:moveTo>
                  <a:lnTo>
                    <a:pt x="207" y="59"/>
                  </a:lnTo>
                  <a:lnTo>
                    <a:pt x="207" y="55"/>
                  </a:lnTo>
                  <a:lnTo>
                    <a:pt x="193" y="52"/>
                  </a:lnTo>
                  <a:lnTo>
                    <a:pt x="159" y="52"/>
                  </a:lnTo>
                  <a:lnTo>
                    <a:pt x="82" y="3"/>
                  </a:lnTo>
                  <a:lnTo>
                    <a:pt x="67" y="0"/>
                  </a:lnTo>
                  <a:lnTo>
                    <a:pt x="59" y="7"/>
                  </a:lnTo>
                  <a:lnTo>
                    <a:pt x="37" y="11"/>
                  </a:lnTo>
                  <a:lnTo>
                    <a:pt x="56" y="29"/>
                  </a:lnTo>
                  <a:lnTo>
                    <a:pt x="48" y="37"/>
                  </a:lnTo>
                  <a:lnTo>
                    <a:pt x="48" y="44"/>
                  </a:lnTo>
                  <a:lnTo>
                    <a:pt x="33" y="44"/>
                  </a:lnTo>
                  <a:lnTo>
                    <a:pt x="22" y="55"/>
                  </a:lnTo>
                  <a:lnTo>
                    <a:pt x="8" y="52"/>
                  </a:lnTo>
                  <a:lnTo>
                    <a:pt x="0" y="52"/>
                  </a:lnTo>
                  <a:lnTo>
                    <a:pt x="0" y="55"/>
                  </a:lnTo>
                  <a:lnTo>
                    <a:pt x="0" y="63"/>
                  </a:lnTo>
                  <a:lnTo>
                    <a:pt x="0" y="66"/>
                  </a:lnTo>
                  <a:lnTo>
                    <a:pt x="0" y="70"/>
                  </a:lnTo>
                  <a:lnTo>
                    <a:pt x="0" y="66"/>
                  </a:lnTo>
                  <a:lnTo>
                    <a:pt x="4" y="70"/>
                  </a:lnTo>
                  <a:lnTo>
                    <a:pt x="4" y="66"/>
                  </a:lnTo>
                  <a:lnTo>
                    <a:pt x="8" y="70"/>
                  </a:lnTo>
                  <a:lnTo>
                    <a:pt x="8" y="70"/>
                  </a:lnTo>
                  <a:lnTo>
                    <a:pt x="15" y="77"/>
                  </a:lnTo>
                  <a:lnTo>
                    <a:pt x="15" y="81"/>
                  </a:lnTo>
                  <a:lnTo>
                    <a:pt x="15" y="81"/>
                  </a:lnTo>
                  <a:lnTo>
                    <a:pt x="19" y="85"/>
                  </a:lnTo>
                  <a:lnTo>
                    <a:pt x="22" y="89"/>
                  </a:lnTo>
                  <a:lnTo>
                    <a:pt x="22" y="89"/>
                  </a:lnTo>
                  <a:lnTo>
                    <a:pt x="26" y="96"/>
                  </a:lnTo>
                  <a:lnTo>
                    <a:pt x="26" y="96"/>
                  </a:lnTo>
                  <a:lnTo>
                    <a:pt x="30" y="100"/>
                  </a:lnTo>
                  <a:lnTo>
                    <a:pt x="30" y="100"/>
                  </a:lnTo>
                  <a:lnTo>
                    <a:pt x="33" y="103"/>
                  </a:lnTo>
                  <a:lnTo>
                    <a:pt x="33" y="107"/>
                  </a:lnTo>
                  <a:lnTo>
                    <a:pt x="37" y="107"/>
                  </a:lnTo>
                  <a:lnTo>
                    <a:pt x="41" y="115"/>
                  </a:lnTo>
                  <a:lnTo>
                    <a:pt x="45" y="115"/>
                  </a:lnTo>
                  <a:lnTo>
                    <a:pt x="45" y="118"/>
                  </a:lnTo>
                  <a:lnTo>
                    <a:pt x="45" y="122"/>
                  </a:lnTo>
                  <a:lnTo>
                    <a:pt x="45" y="126"/>
                  </a:lnTo>
                  <a:lnTo>
                    <a:pt x="45" y="126"/>
                  </a:lnTo>
                  <a:lnTo>
                    <a:pt x="48" y="129"/>
                  </a:lnTo>
                  <a:lnTo>
                    <a:pt x="48" y="129"/>
                  </a:lnTo>
                  <a:lnTo>
                    <a:pt x="52" y="129"/>
                  </a:lnTo>
                  <a:lnTo>
                    <a:pt x="56" y="129"/>
                  </a:lnTo>
                  <a:lnTo>
                    <a:pt x="59" y="133"/>
                  </a:lnTo>
                  <a:lnTo>
                    <a:pt x="63" y="137"/>
                  </a:lnTo>
                  <a:lnTo>
                    <a:pt x="67" y="141"/>
                  </a:lnTo>
                  <a:lnTo>
                    <a:pt x="67" y="141"/>
                  </a:lnTo>
                  <a:lnTo>
                    <a:pt x="67" y="144"/>
                  </a:lnTo>
                  <a:lnTo>
                    <a:pt x="67" y="144"/>
                  </a:lnTo>
                  <a:lnTo>
                    <a:pt x="70" y="148"/>
                  </a:lnTo>
                  <a:lnTo>
                    <a:pt x="74" y="152"/>
                  </a:lnTo>
                  <a:lnTo>
                    <a:pt x="74" y="159"/>
                  </a:lnTo>
                  <a:lnTo>
                    <a:pt x="74" y="159"/>
                  </a:lnTo>
                  <a:lnTo>
                    <a:pt x="74" y="163"/>
                  </a:lnTo>
                  <a:lnTo>
                    <a:pt x="74" y="167"/>
                  </a:lnTo>
                  <a:lnTo>
                    <a:pt x="74" y="167"/>
                  </a:lnTo>
                  <a:lnTo>
                    <a:pt x="74" y="174"/>
                  </a:lnTo>
                  <a:lnTo>
                    <a:pt x="78" y="178"/>
                  </a:lnTo>
                  <a:lnTo>
                    <a:pt x="78" y="181"/>
                  </a:lnTo>
                  <a:lnTo>
                    <a:pt x="78" y="181"/>
                  </a:lnTo>
                  <a:lnTo>
                    <a:pt x="89" y="192"/>
                  </a:lnTo>
                  <a:lnTo>
                    <a:pt x="89" y="192"/>
                  </a:lnTo>
                  <a:lnTo>
                    <a:pt x="93" y="192"/>
                  </a:lnTo>
                  <a:lnTo>
                    <a:pt x="96" y="196"/>
                  </a:lnTo>
                  <a:lnTo>
                    <a:pt x="96" y="196"/>
                  </a:lnTo>
                  <a:lnTo>
                    <a:pt x="104" y="200"/>
                  </a:lnTo>
                  <a:lnTo>
                    <a:pt x="104" y="200"/>
                  </a:lnTo>
                  <a:lnTo>
                    <a:pt x="107" y="204"/>
                  </a:lnTo>
                  <a:lnTo>
                    <a:pt x="107" y="204"/>
                  </a:lnTo>
                  <a:lnTo>
                    <a:pt x="107" y="204"/>
                  </a:lnTo>
                  <a:lnTo>
                    <a:pt x="111" y="218"/>
                  </a:lnTo>
                  <a:lnTo>
                    <a:pt x="115" y="218"/>
                  </a:lnTo>
                  <a:lnTo>
                    <a:pt x="115" y="222"/>
                  </a:lnTo>
                  <a:lnTo>
                    <a:pt x="130" y="233"/>
                  </a:lnTo>
                  <a:lnTo>
                    <a:pt x="130" y="233"/>
                  </a:lnTo>
                  <a:lnTo>
                    <a:pt x="133" y="241"/>
                  </a:lnTo>
                  <a:lnTo>
                    <a:pt x="137" y="241"/>
                  </a:lnTo>
                  <a:lnTo>
                    <a:pt x="141" y="252"/>
                  </a:lnTo>
                  <a:lnTo>
                    <a:pt x="141" y="252"/>
                  </a:lnTo>
                  <a:lnTo>
                    <a:pt x="145" y="252"/>
                  </a:lnTo>
                  <a:lnTo>
                    <a:pt x="148" y="248"/>
                  </a:lnTo>
                  <a:lnTo>
                    <a:pt x="152" y="244"/>
                  </a:lnTo>
                  <a:lnTo>
                    <a:pt x="148" y="241"/>
                  </a:lnTo>
                  <a:lnTo>
                    <a:pt x="152" y="233"/>
                  </a:lnTo>
                  <a:lnTo>
                    <a:pt x="156" y="233"/>
                  </a:lnTo>
                  <a:lnTo>
                    <a:pt x="159" y="237"/>
                  </a:lnTo>
                  <a:lnTo>
                    <a:pt x="170" y="237"/>
                  </a:lnTo>
                  <a:lnTo>
                    <a:pt x="185" y="241"/>
                  </a:lnTo>
                  <a:lnTo>
                    <a:pt x="200" y="248"/>
                  </a:lnTo>
                  <a:lnTo>
                    <a:pt x="200" y="259"/>
                  </a:lnTo>
                  <a:lnTo>
                    <a:pt x="230" y="226"/>
                  </a:lnTo>
                  <a:lnTo>
                    <a:pt x="337" y="196"/>
                  </a:lnTo>
                  <a:lnTo>
                    <a:pt x="341" y="163"/>
                  </a:lnTo>
                  <a:lnTo>
                    <a:pt x="337" y="152"/>
                  </a:lnTo>
                  <a:lnTo>
                    <a:pt x="337" y="152"/>
                  </a:lnTo>
                  <a:lnTo>
                    <a:pt x="330" y="155"/>
                  </a:lnTo>
                  <a:lnTo>
                    <a:pt x="282" y="148"/>
                  </a:lnTo>
                  <a:lnTo>
                    <a:pt x="278" y="137"/>
                  </a:lnTo>
                  <a:lnTo>
                    <a:pt x="274" y="133"/>
                  </a:lnTo>
                  <a:lnTo>
                    <a:pt x="274" y="126"/>
                  </a:lnTo>
                  <a:lnTo>
                    <a:pt x="274" y="126"/>
                  </a:lnTo>
                  <a:lnTo>
                    <a:pt x="274" y="129"/>
                  </a:lnTo>
                  <a:lnTo>
                    <a:pt x="274" y="126"/>
                  </a:lnTo>
                  <a:lnTo>
                    <a:pt x="274" y="126"/>
                  </a:lnTo>
                  <a:lnTo>
                    <a:pt x="274" y="122"/>
                  </a:lnTo>
                  <a:lnTo>
                    <a:pt x="270" y="122"/>
                  </a:lnTo>
                  <a:lnTo>
                    <a:pt x="270" y="122"/>
                  </a:lnTo>
                  <a:lnTo>
                    <a:pt x="270" y="122"/>
                  </a:lnTo>
                  <a:lnTo>
                    <a:pt x="263" y="118"/>
                  </a:lnTo>
                  <a:lnTo>
                    <a:pt x="263" y="118"/>
                  </a:lnTo>
                  <a:lnTo>
                    <a:pt x="263" y="118"/>
                  </a:lnTo>
                  <a:lnTo>
                    <a:pt x="259" y="115"/>
                  </a:lnTo>
                  <a:lnTo>
                    <a:pt x="259" y="111"/>
                  </a:lnTo>
                  <a:lnTo>
                    <a:pt x="252" y="100"/>
                  </a:lnTo>
                  <a:lnTo>
                    <a:pt x="248" y="100"/>
                  </a:lnTo>
                  <a:lnTo>
                    <a:pt x="248" y="100"/>
                  </a:lnTo>
                  <a:lnTo>
                    <a:pt x="248" y="96"/>
                  </a:lnTo>
                  <a:lnTo>
                    <a:pt x="248" y="89"/>
                  </a:lnTo>
                  <a:lnTo>
                    <a:pt x="248" y="89"/>
                  </a:lnTo>
                  <a:lnTo>
                    <a:pt x="244" y="85"/>
                  </a:lnTo>
                  <a:lnTo>
                    <a:pt x="244" y="85"/>
                  </a:lnTo>
                  <a:lnTo>
                    <a:pt x="237" y="77"/>
                  </a:lnTo>
                  <a:lnTo>
                    <a:pt x="237" y="77"/>
                  </a:lnTo>
                  <a:lnTo>
                    <a:pt x="233" y="74"/>
                  </a:lnTo>
                  <a:lnTo>
                    <a:pt x="233" y="74"/>
                  </a:lnTo>
                  <a:lnTo>
                    <a:pt x="233" y="74"/>
                  </a:lnTo>
                  <a:lnTo>
                    <a:pt x="237" y="74"/>
                  </a:lnTo>
                  <a:lnTo>
                    <a:pt x="233" y="74"/>
                  </a:lnTo>
                  <a:lnTo>
                    <a:pt x="233" y="74"/>
                  </a:lnTo>
                  <a:lnTo>
                    <a:pt x="226" y="70"/>
                  </a:lnTo>
                  <a:lnTo>
                    <a:pt x="222" y="63"/>
                  </a:lnTo>
                  <a:lnTo>
                    <a:pt x="222" y="59"/>
                  </a:lnTo>
                  <a:lnTo>
                    <a:pt x="219" y="59"/>
                  </a:lnTo>
                  <a:lnTo>
                    <a:pt x="219" y="55"/>
                  </a:lnTo>
                  <a:lnTo>
                    <a:pt x="219" y="59"/>
                  </a:lnTo>
                  <a:lnTo>
                    <a:pt x="219" y="5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9" name="Freeform 90"/>
            <p:cNvSpPr/>
            <p:nvPr/>
          </p:nvSpPr>
          <p:spPr bwMode="auto">
            <a:xfrm>
              <a:off x="6438778" y="3576613"/>
              <a:ext cx="19705" cy="45388"/>
            </a:xfrm>
            <a:custGeom>
              <a:avLst/>
              <a:gdLst>
                <a:gd name="T0" fmla="*/ 7 w 11"/>
                <a:gd name="T1" fmla="*/ 26 h 26"/>
                <a:gd name="T2" fmla="*/ 7 w 11"/>
                <a:gd name="T3" fmla="*/ 26 h 26"/>
                <a:gd name="T4" fmla="*/ 0 w 11"/>
                <a:gd name="T5" fmla="*/ 22 h 26"/>
                <a:gd name="T6" fmla="*/ 0 w 11"/>
                <a:gd name="T7" fmla="*/ 22 h 26"/>
                <a:gd name="T8" fmla="*/ 0 w 11"/>
                <a:gd name="T9" fmla="*/ 22 h 26"/>
                <a:gd name="T10" fmla="*/ 0 w 11"/>
                <a:gd name="T11" fmla="*/ 19 h 26"/>
                <a:gd name="T12" fmla="*/ 0 w 11"/>
                <a:gd name="T13" fmla="*/ 19 h 26"/>
                <a:gd name="T14" fmla="*/ 0 w 11"/>
                <a:gd name="T15" fmla="*/ 15 h 26"/>
                <a:gd name="T16" fmla="*/ 0 w 11"/>
                <a:gd name="T17" fmla="*/ 11 h 26"/>
                <a:gd name="T18" fmla="*/ 0 w 11"/>
                <a:gd name="T19" fmla="*/ 11 h 26"/>
                <a:gd name="T20" fmla="*/ 0 w 11"/>
                <a:gd name="T21" fmla="*/ 11 h 26"/>
                <a:gd name="T22" fmla="*/ 0 w 11"/>
                <a:gd name="T23" fmla="*/ 7 h 26"/>
                <a:gd name="T24" fmla="*/ 0 w 11"/>
                <a:gd name="T25" fmla="*/ 7 h 26"/>
                <a:gd name="T26" fmla="*/ 0 w 11"/>
                <a:gd name="T27" fmla="*/ 4 h 26"/>
                <a:gd name="T28" fmla="*/ 4 w 11"/>
                <a:gd name="T29" fmla="*/ 4 h 26"/>
                <a:gd name="T30" fmla="*/ 4 w 11"/>
                <a:gd name="T31" fmla="*/ 4 h 26"/>
                <a:gd name="T32" fmla="*/ 4 w 11"/>
                <a:gd name="T33" fmla="*/ 4 h 26"/>
                <a:gd name="T34" fmla="*/ 4 w 11"/>
                <a:gd name="T35" fmla="*/ 0 h 26"/>
                <a:gd name="T36" fmla="*/ 4 w 11"/>
                <a:gd name="T37" fmla="*/ 0 h 26"/>
                <a:gd name="T38" fmla="*/ 7 w 11"/>
                <a:gd name="T39" fmla="*/ 4 h 26"/>
                <a:gd name="T40" fmla="*/ 7 w 11"/>
                <a:gd name="T41" fmla="*/ 4 h 26"/>
                <a:gd name="T42" fmla="*/ 11 w 11"/>
                <a:gd name="T43" fmla="*/ 4 h 26"/>
                <a:gd name="T44" fmla="*/ 11 w 11"/>
                <a:gd name="T45" fmla="*/ 4 h 26"/>
                <a:gd name="T46" fmla="*/ 7 w 11"/>
                <a:gd name="T47" fmla="*/ 11 h 26"/>
                <a:gd name="T48" fmla="*/ 7 w 11"/>
                <a:gd name="T49" fmla="*/ 11 h 26"/>
                <a:gd name="T50" fmla="*/ 7 w 11"/>
                <a:gd name="T51" fmla="*/ 15 h 26"/>
                <a:gd name="T52" fmla="*/ 11 w 11"/>
                <a:gd name="T53" fmla="*/ 15 h 26"/>
                <a:gd name="T54" fmla="*/ 11 w 11"/>
                <a:gd name="T55" fmla="*/ 19 h 26"/>
                <a:gd name="T56" fmla="*/ 11 w 11"/>
                <a:gd name="T57" fmla="*/ 26 h 26"/>
                <a:gd name="T58" fmla="*/ 7 w 11"/>
                <a:gd name="T59" fmla="*/ 26 h 26"/>
                <a:gd name="T60" fmla="*/ 7 w 11"/>
                <a:gd name="T61"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1" h="26">
                  <a:moveTo>
                    <a:pt x="7" y="26"/>
                  </a:moveTo>
                  <a:lnTo>
                    <a:pt x="7" y="26"/>
                  </a:lnTo>
                  <a:lnTo>
                    <a:pt x="0" y="22"/>
                  </a:lnTo>
                  <a:lnTo>
                    <a:pt x="0" y="22"/>
                  </a:lnTo>
                  <a:lnTo>
                    <a:pt x="0" y="22"/>
                  </a:lnTo>
                  <a:lnTo>
                    <a:pt x="0" y="19"/>
                  </a:lnTo>
                  <a:lnTo>
                    <a:pt x="0" y="19"/>
                  </a:lnTo>
                  <a:lnTo>
                    <a:pt x="0" y="15"/>
                  </a:lnTo>
                  <a:lnTo>
                    <a:pt x="0" y="11"/>
                  </a:lnTo>
                  <a:lnTo>
                    <a:pt x="0" y="11"/>
                  </a:lnTo>
                  <a:lnTo>
                    <a:pt x="0" y="11"/>
                  </a:lnTo>
                  <a:lnTo>
                    <a:pt x="0" y="7"/>
                  </a:lnTo>
                  <a:lnTo>
                    <a:pt x="0" y="7"/>
                  </a:lnTo>
                  <a:lnTo>
                    <a:pt x="0" y="4"/>
                  </a:lnTo>
                  <a:lnTo>
                    <a:pt x="4" y="4"/>
                  </a:lnTo>
                  <a:lnTo>
                    <a:pt x="4" y="4"/>
                  </a:lnTo>
                  <a:lnTo>
                    <a:pt x="4" y="4"/>
                  </a:lnTo>
                  <a:lnTo>
                    <a:pt x="4" y="0"/>
                  </a:lnTo>
                  <a:lnTo>
                    <a:pt x="4" y="0"/>
                  </a:lnTo>
                  <a:lnTo>
                    <a:pt x="7" y="4"/>
                  </a:lnTo>
                  <a:lnTo>
                    <a:pt x="7" y="4"/>
                  </a:lnTo>
                  <a:lnTo>
                    <a:pt x="11" y="4"/>
                  </a:lnTo>
                  <a:lnTo>
                    <a:pt x="11" y="4"/>
                  </a:lnTo>
                  <a:lnTo>
                    <a:pt x="7" y="11"/>
                  </a:lnTo>
                  <a:lnTo>
                    <a:pt x="7" y="11"/>
                  </a:lnTo>
                  <a:lnTo>
                    <a:pt x="7" y="15"/>
                  </a:lnTo>
                  <a:lnTo>
                    <a:pt x="11" y="15"/>
                  </a:lnTo>
                  <a:lnTo>
                    <a:pt x="11" y="19"/>
                  </a:lnTo>
                  <a:lnTo>
                    <a:pt x="11" y="26"/>
                  </a:lnTo>
                  <a:lnTo>
                    <a:pt x="7" y="26"/>
                  </a:lnTo>
                  <a:lnTo>
                    <a:pt x="7"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0" name="Freeform 91"/>
            <p:cNvSpPr/>
            <p:nvPr/>
          </p:nvSpPr>
          <p:spPr bwMode="auto">
            <a:xfrm>
              <a:off x="6458483" y="3583596"/>
              <a:ext cx="146894" cy="96015"/>
            </a:xfrm>
            <a:custGeom>
              <a:avLst/>
              <a:gdLst>
                <a:gd name="T0" fmla="*/ 0 w 82"/>
                <a:gd name="T1" fmla="*/ 26 h 55"/>
                <a:gd name="T2" fmla="*/ 0 w 82"/>
                <a:gd name="T3" fmla="*/ 33 h 55"/>
                <a:gd name="T4" fmla="*/ 4 w 82"/>
                <a:gd name="T5" fmla="*/ 37 h 55"/>
                <a:gd name="T6" fmla="*/ 8 w 82"/>
                <a:gd name="T7" fmla="*/ 48 h 55"/>
                <a:gd name="T8" fmla="*/ 56 w 82"/>
                <a:gd name="T9" fmla="*/ 55 h 55"/>
                <a:gd name="T10" fmla="*/ 63 w 82"/>
                <a:gd name="T11" fmla="*/ 52 h 55"/>
                <a:gd name="T12" fmla="*/ 78 w 82"/>
                <a:gd name="T13" fmla="*/ 11 h 55"/>
                <a:gd name="T14" fmla="*/ 82 w 82"/>
                <a:gd name="T15" fmla="*/ 11 h 55"/>
                <a:gd name="T16" fmla="*/ 78 w 82"/>
                <a:gd name="T17" fmla="*/ 7 h 55"/>
                <a:gd name="T18" fmla="*/ 78 w 82"/>
                <a:gd name="T19" fmla="*/ 3 h 55"/>
                <a:gd name="T20" fmla="*/ 78 w 82"/>
                <a:gd name="T21" fmla="*/ 7 h 55"/>
                <a:gd name="T22" fmla="*/ 78 w 82"/>
                <a:gd name="T23" fmla="*/ 3 h 55"/>
                <a:gd name="T24" fmla="*/ 78 w 82"/>
                <a:gd name="T25" fmla="*/ 3 h 55"/>
                <a:gd name="T26" fmla="*/ 74 w 82"/>
                <a:gd name="T27" fmla="*/ 3 h 55"/>
                <a:gd name="T28" fmla="*/ 74 w 82"/>
                <a:gd name="T29" fmla="*/ 0 h 55"/>
                <a:gd name="T30" fmla="*/ 74 w 82"/>
                <a:gd name="T31" fmla="*/ 0 h 55"/>
                <a:gd name="T32" fmla="*/ 74 w 82"/>
                <a:gd name="T33" fmla="*/ 0 h 55"/>
                <a:gd name="T34" fmla="*/ 70 w 82"/>
                <a:gd name="T35" fmla="*/ 3 h 55"/>
                <a:gd name="T36" fmla="*/ 63 w 82"/>
                <a:gd name="T37" fmla="*/ 7 h 55"/>
                <a:gd name="T38" fmla="*/ 63 w 82"/>
                <a:gd name="T39" fmla="*/ 11 h 55"/>
                <a:gd name="T40" fmla="*/ 52 w 82"/>
                <a:gd name="T41" fmla="*/ 18 h 55"/>
                <a:gd name="T42" fmla="*/ 52 w 82"/>
                <a:gd name="T43" fmla="*/ 22 h 55"/>
                <a:gd name="T44" fmla="*/ 52 w 82"/>
                <a:gd name="T45" fmla="*/ 22 h 55"/>
                <a:gd name="T46" fmla="*/ 52 w 82"/>
                <a:gd name="T47" fmla="*/ 22 h 55"/>
                <a:gd name="T48" fmla="*/ 48 w 82"/>
                <a:gd name="T49" fmla="*/ 26 h 55"/>
                <a:gd name="T50" fmla="*/ 48 w 82"/>
                <a:gd name="T51" fmla="*/ 26 h 55"/>
                <a:gd name="T52" fmla="*/ 45 w 82"/>
                <a:gd name="T53" fmla="*/ 26 h 55"/>
                <a:gd name="T54" fmla="*/ 45 w 82"/>
                <a:gd name="T55" fmla="*/ 26 h 55"/>
                <a:gd name="T56" fmla="*/ 45 w 82"/>
                <a:gd name="T57" fmla="*/ 29 h 55"/>
                <a:gd name="T58" fmla="*/ 45 w 82"/>
                <a:gd name="T59" fmla="*/ 29 h 55"/>
                <a:gd name="T60" fmla="*/ 41 w 82"/>
                <a:gd name="T61" fmla="*/ 29 h 55"/>
                <a:gd name="T62" fmla="*/ 37 w 82"/>
                <a:gd name="T63" fmla="*/ 29 h 55"/>
                <a:gd name="T64" fmla="*/ 33 w 82"/>
                <a:gd name="T65" fmla="*/ 33 h 55"/>
                <a:gd name="T66" fmla="*/ 33 w 82"/>
                <a:gd name="T67" fmla="*/ 29 h 55"/>
                <a:gd name="T68" fmla="*/ 30 w 82"/>
                <a:gd name="T69" fmla="*/ 29 h 55"/>
                <a:gd name="T70" fmla="*/ 26 w 82"/>
                <a:gd name="T71" fmla="*/ 29 h 55"/>
                <a:gd name="T72" fmla="*/ 26 w 82"/>
                <a:gd name="T73" fmla="*/ 29 h 55"/>
                <a:gd name="T74" fmla="*/ 19 w 82"/>
                <a:gd name="T75" fmla="*/ 29 h 55"/>
                <a:gd name="T76" fmla="*/ 11 w 82"/>
                <a:gd name="T77" fmla="*/ 33 h 55"/>
                <a:gd name="T78" fmla="*/ 11 w 82"/>
                <a:gd name="T79" fmla="*/ 33 h 55"/>
                <a:gd name="T80" fmla="*/ 8 w 82"/>
                <a:gd name="T81" fmla="*/ 33 h 55"/>
                <a:gd name="T82" fmla="*/ 4 w 82"/>
                <a:gd name="T83" fmla="*/ 33 h 55"/>
                <a:gd name="T84" fmla="*/ 4 w 82"/>
                <a:gd name="T85" fmla="*/ 26 h 55"/>
                <a:gd name="T86" fmla="*/ 4 w 82"/>
                <a:gd name="T87" fmla="*/ 29 h 55"/>
                <a:gd name="T88" fmla="*/ 0 w 82"/>
                <a:gd name="T89" fmla="*/ 26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82" h="55">
                  <a:moveTo>
                    <a:pt x="0" y="26"/>
                  </a:moveTo>
                  <a:lnTo>
                    <a:pt x="0" y="33"/>
                  </a:lnTo>
                  <a:lnTo>
                    <a:pt x="4" y="37"/>
                  </a:lnTo>
                  <a:lnTo>
                    <a:pt x="8" y="48"/>
                  </a:lnTo>
                  <a:lnTo>
                    <a:pt x="56" y="55"/>
                  </a:lnTo>
                  <a:lnTo>
                    <a:pt x="63" y="52"/>
                  </a:lnTo>
                  <a:lnTo>
                    <a:pt x="78" y="11"/>
                  </a:lnTo>
                  <a:lnTo>
                    <a:pt x="82" y="11"/>
                  </a:lnTo>
                  <a:lnTo>
                    <a:pt x="78" y="7"/>
                  </a:lnTo>
                  <a:lnTo>
                    <a:pt x="78" y="3"/>
                  </a:lnTo>
                  <a:lnTo>
                    <a:pt x="78" y="7"/>
                  </a:lnTo>
                  <a:lnTo>
                    <a:pt x="78" y="3"/>
                  </a:lnTo>
                  <a:lnTo>
                    <a:pt x="78" y="3"/>
                  </a:lnTo>
                  <a:lnTo>
                    <a:pt x="74" y="3"/>
                  </a:lnTo>
                  <a:lnTo>
                    <a:pt x="74" y="0"/>
                  </a:lnTo>
                  <a:lnTo>
                    <a:pt x="74" y="0"/>
                  </a:lnTo>
                  <a:lnTo>
                    <a:pt x="74" y="0"/>
                  </a:lnTo>
                  <a:lnTo>
                    <a:pt x="70" y="3"/>
                  </a:lnTo>
                  <a:lnTo>
                    <a:pt x="63" y="7"/>
                  </a:lnTo>
                  <a:lnTo>
                    <a:pt x="63" y="11"/>
                  </a:lnTo>
                  <a:lnTo>
                    <a:pt x="52" y="18"/>
                  </a:lnTo>
                  <a:lnTo>
                    <a:pt x="52" y="22"/>
                  </a:lnTo>
                  <a:lnTo>
                    <a:pt x="52" y="22"/>
                  </a:lnTo>
                  <a:lnTo>
                    <a:pt x="52" y="22"/>
                  </a:lnTo>
                  <a:lnTo>
                    <a:pt x="48" y="26"/>
                  </a:lnTo>
                  <a:lnTo>
                    <a:pt x="48" y="26"/>
                  </a:lnTo>
                  <a:lnTo>
                    <a:pt x="45" y="26"/>
                  </a:lnTo>
                  <a:lnTo>
                    <a:pt x="45" y="26"/>
                  </a:lnTo>
                  <a:lnTo>
                    <a:pt x="45" y="29"/>
                  </a:lnTo>
                  <a:lnTo>
                    <a:pt x="45" y="29"/>
                  </a:lnTo>
                  <a:lnTo>
                    <a:pt x="41" y="29"/>
                  </a:lnTo>
                  <a:lnTo>
                    <a:pt x="37" y="29"/>
                  </a:lnTo>
                  <a:lnTo>
                    <a:pt x="33" y="33"/>
                  </a:lnTo>
                  <a:lnTo>
                    <a:pt x="33" y="29"/>
                  </a:lnTo>
                  <a:lnTo>
                    <a:pt x="30" y="29"/>
                  </a:lnTo>
                  <a:lnTo>
                    <a:pt x="26" y="29"/>
                  </a:lnTo>
                  <a:lnTo>
                    <a:pt x="26" y="29"/>
                  </a:lnTo>
                  <a:lnTo>
                    <a:pt x="19" y="29"/>
                  </a:lnTo>
                  <a:lnTo>
                    <a:pt x="11" y="33"/>
                  </a:lnTo>
                  <a:lnTo>
                    <a:pt x="11" y="33"/>
                  </a:lnTo>
                  <a:lnTo>
                    <a:pt x="8" y="33"/>
                  </a:lnTo>
                  <a:lnTo>
                    <a:pt x="4" y="33"/>
                  </a:lnTo>
                  <a:lnTo>
                    <a:pt x="4" y="26"/>
                  </a:lnTo>
                  <a:lnTo>
                    <a:pt x="4" y="29"/>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1" name="Freeform 92"/>
            <p:cNvSpPr>
              <a:spLocks noEditPoints="1"/>
            </p:cNvSpPr>
            <p:nvPr/>
          </p:nvSpPr>
          <p:spPr bwMode="auto">
            <a:xfrm>
              <a:off x="4170884" y="3213503"/>
              <a:ext cx="85986" cy="33169"/>
            </a:xfrm>
            <a:custGeom>
              <a:avLst/>
              <a:gdLst>
                <a:gd name="T0" fmla="*/ 18 w 48"/>
                <a:gd name="T1" fmla="*/ 0 h 19"/>
                <a:gd name="T2" fmla="*/ 22 w 48"/>
                <a:gd name="T3" fmla="*/ 4 h 19"/>
                <a:gd name="T4" fmla="*/ 22 w 48"/>
                <a:gd name="T5" fmla="*/ 0 h 19"/>
                <a:gd name="T6" fmla="*/ 18 w 48"/>
                <a:gd name="T7" fmla="*/ 0 h 19"/>
                <a:gd name="T8" fmla="*/ 18 w 48"/>
                <a:gd name="T9" fmla="*/ 0 h 19"/>
                <a:gd name="T10" fmla="*/ 18 w 48"/>
                <a:gd name="T11" fmla="*/ 0 h 19"/>
                <a:gd name="T12" fmla="*/ 3 w 48"/>
                <a:gd name="T13" fmla="*/ 0 h 19"/>
                <a:gd name="T14" fmla="*/ 7 w 48"/>
                <a:gd name="T15" fmla="*/ 4 h 19"/>
                <a:gd name="T16" fmla="*/ 7 w 48"/>
                <a:gd name="T17" fmla="*/ 0 h 19"/>
                <a:gd name="T18" fmla="*/ 3 w 48"/>
                <a:gd name="T19" fmla="*/ 0 h 19"/>
                <a:gd name="T20" fmla="*/ 3 w 48"/>
                <a:gd name="T21" fmla="*/ 0 h 19"/>
                <a:gd name="T22" fmla="*/ 0 w 48"/>
                <a:gd name="T23" fmla="*/ 4 h 19"/>
                <a:gd name="T24" fmla="*/ 0 w 48"/>
                <a:gd name="T25" fmla="*/ 8 h 19"/>
                <a:gd name="T26" fmla="*/ 3 w 48"/>
                <a:gd name="T27" fmla="*/ 8 h 19"/>
                <a:gd name="T28" fmla="*/ 3 w 48"/>
                <a:gd name="T29" fmla="*/ 8 h 19"/>
                <a:gd name="T30" fmla="*/ 3 w 48"/>
                <a:gd name="T31" fmla="*/ 4 h 19"/>
                <a:gd name="T32" fmla="*/ 0 w 48"/>
                <a:gd name="T33" fmla="*/ 4 h 19"/>
                <a:gd name="T34" fmla="*/ 0 w 48"/>
                <a:gd name="T35" fmla="*/ 4 h 19"/>
                <a:gd name="T36" fmla="*/ 44 w 48"/>
                <a:gd name="T37" fmla="*/ 19 h 19"/>
                <a:gd name="T38" fmla="*/ 40 w 48"/>
                <a:gd name="T39" fmla="*/ 19 h 19"/>
                <a:gd name="T40" fmla="*/ 40 w 48"/>
                <a:gd name="T41" fmla="*/ 19 h 19"/>
                <a:gd name="T42" fmla="*/ 48 w 48"/>
                <a:gd name="T43" fmla="*/ 19 h 19"/>
                <a:gd name="T44" fmla="*/ 48 w 48"/>
                <a:gd name="T45" fmla="*/ 19 h 19"/>
                <a:gd name="T46" fmla="*/ 48 w 48"/>
                <a:gd name="T47" fmla="*/ 19 h 19"/>
                <a:gd name="T48" fmla="*/ 44 w 48"/>
                <a:gd name="T49"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8" h="19">
                  <a:moveTo>
                    <a:pt x="18" y="0"/>
                  </a:moveTo>
                  <a:lnTo>
                    <a:pt x="22" y="4"/>
                  </a:lnTo>
                  <a:lnTo>
                    <a:pt x="22" y="0"/>
                  </a:lnTo>
                  <a:lnTo>
                    <a:pt x="18" y="0"/>
                  </a:lnTo>
                  <a:lnTo>
                    <a:pt x="18" y="0"/>
                  </a:lnTo>
                  <a:lnTo>
                    <a:pt x="18" y="0"/>
                  </a:lnTo>
                  <a:close/>
                  <a:moveTo>
                    <a:pt x="3" y="0"/>
                  </a:moveTo>
                  <a:lnTo>
                    <a:pt x="7" y="4"/>
                  </a:lnTo>
                  <a:lnTo>
                    <a:pt x="7" y="0"/>
                  </a:lnTo>
                  <a:lnTo>
                    <a:pt x="3" y="0"/>
                  </a:lnTo>
                  <a:lnTo>
                    <a:pt x="3" y="0"/>
                  </a:lnTo>
                  <a:close/>
                  <a:moveTo>
                    <a:pt x="0" y="4"/>
                  </a:moveTo>
                  <a:lnTo>
                    <a:pt x="0" y="8"/>
                  </a:lnTo>
                  <a:lnTo>
                    <a:pt x="3" y="8"/>
                  </a:lnTo>
                  <a:lnTo>
                    <a:pt x="3" y="8"/>
                  </a:lnTo>
                  <a:lnTo>
                    <a:pt x="3" y="4"/>
                  </a:lnTo>
                  <a:lnTo>
                    <a:pt x="0" y="4"/>
                  </a:lnTo>
                  <a:lnTo>
                    <a:pt x="0" y="4"/>
                  </a:lnTo>
                  <a:close/>
                  <a:moveTo>
                    <a:pt x="44" y="19"/>
                  </a:moveTo>
                  <a:lnTo>
                    <a:pt x="40" y="19"/>
                  </a:lnTo>
                  <a:lnTo>
                    <a:pt x="40" y="19"/>
                  </a:lnTo>
                  <a:lnTo>
                    <a:pt x="48" y="19"/>
                  </a:lnTo>
                  <a:lnTo>
                    <a:pt x="48" y="19"/>
                  </a:lnTo>
                  <a:lnTo>
                    <a:pt x="48" y="19"/>
                  </a:lnTo>
                  <a:lnTo>
                    <a:pt x="44"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2" name="Freeform 93"/>
            <p:cNvSpPr/>
            <p:nvPr/>
          </p:nvSpPr>
          <p:spPr bwMode="auto">
            <a:xfrm>
              <a:off x="4482585" y="3395057"/>
              <a:ext cx="12541" cy="6984"/>
            </a:xfrm>
            <a:custGeom>
              <a:avLst/>
              <a:gdLst>
                <a:gd name="T0" fmla="*/ 1 w 2"/>
                <a:gd name="T1" fmla="*/ 1 h 1"/>
                <a:gd name="T2" fmla="*/ 1 w 2"/>
                <a:gd name="T3" fmla="*/ 1 h 1"/>
                <a:gd name="T4" fmla="*/ 0 w 2"/>
                <a:gd name="T5" fmla="*/ 0 h 1"/>
                <a:gd name="T6" fmla="*/ 2 w 2"/>
                <a:gd name="T7" fmla="*/ 0 h 1"/>
                <a:gd name="T8" fmla="*/ 2 w 2"/>
                <a:gd name="T9" fmla="*/ 1 h 1"/>
                <a:gd name="T10" fmla="*/ 1 w 2"/>
                <a:gd name="T11" fmla="*/ 1 h 1"/>
              </a:gdLst>
              <a:ahLst/>
              <a:cxnLst>
                <a:cxn ang="0">
                  <a:pos x="T0" y="T1"/>
                </a:cxn>
                <a:cxn ang="0">
                  <a:pos x="T2" y="T3"/>
                </a:cxn>
                <a:cxn ang="0">
                  <a:pos x="T4" y="T5"/>
                </a:cxn>
                <a:cxn ang="0">
                  <a:pos x="T6" y="T7"/>
                </a:cxn>
                <a:cxn ang="0">
                  <a:pos x="T8" y="T9"/>
                </a:cxn>
                <a:cxn ang="0">
                  <a:pos x="T10" y="T11"/>
                </a:cxn>
              </a:cxnLst>
              <a:rect l="0" t="0" r="r" b="b"/>
              <a:pathLst>
                <a:path w="2" h="1">
                  <a:moveTo>
                    <a:pt x="1" y="1"/>
                  </a:moveTo>
                  <a:cubicBezTo>
                    <a:pt x="1" y="1"/>
                    <a:pt x="1" y="1"/>
                    <a:pt x="1" y="1"/>
                  </a:cubicBezTo>
                  <a:cubicBezTo>
                    <a:pt x="0" y="0"/>
                    <a:pt x="0" y="0"/>
                    <a:pt x="0" y="0"/>
                  </a:cubicBezTo>
                  <a:cubicBezTo>
                    <a:pt x="2" y="0"/>
                    <a:pt x="2" y="0"/>
                    <a:pt x="2" y="0"/>
                  </a:cubicBezTo>
                  <a:cubicBezTo>
                    <a:pt x="2" y="1"/>
                    <a:pt x="2" y="1"/>
                    <a:pt x="2" y="1"/>
                  </a:cubicBezTo>
                  <a:cubicBezTo>
                    <a:pt x="2" y="1"/>
                    <a:pt x="1" y="1"/>
                    <a:pt x="1" y="1"/>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3" name="Freeform 94"/>
            <p:cNvSpPr>
              <a:spLocks noEditPoints="1"/>
            </p:cNvSpPr>
            <p:nvPr/>
          </p:nvSpPr>
          <p:spPr bwMode="auto">
            <a:xfrm>
              <a:off x="4455715" y="3505038"/>
              <a:ext cx="132563" cy="38406"/>
            </a:xfrm>
            <a:custGeom>
              <a:avLst/>
              <a:gdLst>
                <a:gd name="T0" fmla="*/ 3 w 20"/>
                <a:gd name="T1" fmla="*/ 4 h 6"/>
                <a:gd name="T2" fmla="*/ 3 w 20"/>
                <a:gd name="T3" fmla="*/ 4 h 6"/>
                <a:gd name="T4" fmla="*/ 3 w 20"/>
                <a:gd name="T5" fmla="*/ 4 h 6"/>
                <a:gd name="T6" fmla="*/ 4 w 20"/>
                <a:gd name="T7" fmla="*/ 4 h 6"/>
                <a:gd name="T8" fmla="*/ 4 w 20"/>
                <a:gd name="T9" fmla="*/ 4 h 6"/>
                <a:gd name="T10" fmla="*/ 3 w 20"/>
                <a:gd name="T11" fmla="*/ 4 h 6"/>
                <a:gd name="T12" fmla="*/ 0 w 20"/>
                <a:gd name="T13" fmla="*/ 6 h 6"/>
                <a:gd name="T14" fmla="*/ 0 w 20"/>
                <a:gd name="T15" fmla="*/ 6 h 6"/>
                <a:gd name="T16" fmla="*/ 0 w 20"/>
                <a:gd name="T17" fmla="*/ 5 h 6"/>
                <a:gd name="T18" fmla="*/ 1 w 20"/>
                <a:gd name="T19" fmla="*/ 5 h 6"/>
                <a:gd name="T20" fmla="*/ 1 w 20"/>
                <a:gd name="T21" fmla="*/ 6 h 6"/>
                <a:gd name="T22" fmla="*/ 0 w 20"/>
                <a:gd name="T23" fmla="*/ 6 h 6"/>
                <a:gd name="T24" fmla="*/ 0 w 20"/>
                <a:gd name="T25" fmla="*/ 6 h 6"/>
                <a:gd name="T26" fmla="*/ 1 w 20"/>
                <a:gd name="T27" fmla="*/ 3 h 6"/>
                <a:gd name="T28" fmla="*/ 1 w 20"/>
                <a:gd name="T29" fmla="*/ 2 h 6"/>
                <a:gd name="T30" fmla="*/ 1 w 20"/>
                <a:gd name="T31" fmla="*/ 1 h 6"/>
                <a:gd name="T32" fmla="*/ 1 w 20"/>
                <a:gd name="T33" fmla="*/ 1 h 6"/>
                <a:gd name="T34" fmla="*/ 2 w 20"/>
                <a:gd name="T35" fmla="*/ 1 h 6"/>
                <a:gd name="T36" fmla="*/ 2 w 20"/>
                <a:gd name="T37" fmla="*/ 2 h 6"/>
                <a:gd name="T38" fmla="*/ 1 w 20"/>
                <a:gd name="T39" fmla="*/ 3 h 6"/>
                <a:gd name="T40" fmla="*/ 8 w 20"/>
                <a:gd name="T41" fmla="*/ 4 h 6"/>
                <a:gd name="T42" fmla="*/ 7 w 20"/>
                <a:gd name="T43" fmla="*/ 4 h 6"/>
                <a:gd name="T44" fmla="*/ 6 w 20"/>
                <a:gd name="T45" fmla="*/ 5 h 6"/>
                <a:gd name="T46" fmla="*/ 5 w 20"/>
                <a:gd name="T47" fmla="*/ 4 h 6"/>
                <a:gd name="T48" fmla="*/ 4 w 20"/>
                <a:gd name="T49" fmla="*/ 4 h 6"/>
                <a:gd name="T50" fmla="*/ 5 w 20"/>
                <a:gd name="T51" fmla="*/ 3 h 6"/>
                <a:gd name="T52" fmla="*/ 6 w 20"/>
                <a:gd name="T53" fmla="*/ 3 h 6"/>
                <a:gd name="T54" fmla="*/ 7 w 20"/>
                <a:gd name="T55" fmla="*/ 3 h 6"/>
                <a:gd name="T56" fmla="*/ 7 w 20"/>
                <a:gd name="T57" fmla="*/ 3 h 6"/>
                <a:gd name="T58" fmla="*/ 8 w 20"/>
                <a:gd name="T59" fmla="*/ 3 h 6"/>
                <a:gd name="T60" fmla="*/ 8 w 20"/>
                <a:gd name="T61" fmla="*/ 4 h 6"/>
                <a:gd name="T62" fmla="*/ 10 w 20"/>
                <a:gd name="T63" fmla="*/ 4 h 6"/>
                <a:gd name="T64" fmla="*/ 9 w 20"/>
                <a:gd name="T65" fmla="*/ 5 h 6"/>
                <a:gd name="T66" fmla="*/ 10 w 20"/>
                <a:gd name="T67" fmla="*/ 6 h 6"/>
                <a:gd name="T68" fmla="*/ 11 w 20"/>
                <a:gd name="T69" fmla="*/ 5 h 6"/>
                <a:gd name="T70" fmla="*/ 12 w 20"/>
                <a:gd name="T71" fmla="*/ 5 h 6"/>
                <a:gd name="T72" fmla="*/ 11 w 20"/>
                <a:gd name="T73" fmla="*/ 4 h 6"/>
                <a:gd name="T74" fmla="*/ 11 w 20"/>
                <a:gd name="T75" fmla="*/ 4 h 6"/>
                <a:gd name="T76" fmla="*/ 10 w 20"/>
                <a:gd name="T77" fmla="*/ 4 h 6"/>
                <a:gd name="T78" fmla="*/ 18 w 20"/>
                <a:gd name="T79" fmla="*/ 1 h 6"/>
                <a:gd name="T80" fmla="*/ 19 w 20"/>
                <a:gd name="T81" fmla="*/ 0 h 6"/>
                <a:gd name="T82" fmla="*/ 19 w 20"/>
                <a:gd name="T83" fmla="*/ 0 h 6"/>
                <a:gd name="T84" fmla="*/ 20 w 20"/>
                <a:gd name="T85" fmla="*/ 0 h 6"/>
                <a:gd name="T86" fmla="*/ 19 w 20"/>
                <a:gd name="T87" fmla="*/ 0 h 6"/>
                <a:gd name="T88" fmla="*/ 18 w 20"/>
                <a:gd name="T89" fmla="*/ 1 h 6"/>
                <a:gd name="T90" fmla="*/ 15 w 20"/>
                <a:gd name="T91" fmla="*/ 4 h 6"/>
                <a:gd name="T92" fmla="*/ 16 w 20"/>
                <a:gd name="T93" fmla="*/ 3 h 6"/>
                <a:gd name="T94" fmla="*/ 16 w 20"/>
                <a:gd name="T95" fmla="*/ 3 h 6"/>
                <a:gd name="T96" fmla="*/ 18 w 20"/>
                <a:gd name="T97" fmla="*/ 2 h 6"/>
                <a:gd name="T98" fmla="*/ 18 w 20"/>
                <a:gd name="T99" fmla="*/ 3 h 6"/>
                <a:gd name="T100" fmla="*/ 17 w 20"/>
                <a:gd name="T101" fmla="*/ 4 h 6"/>
                <a:gd name="T102" fmla="*/ 16 w 20"/>
                <a:gd name="T103" fmla="*/ 4 h 6"/>
                <a:gd name="T104" fmla="*/ 15 w 20"/>
                <a:gd name="T105"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 h="6">
                  <a:moveTo>
                    <a:pt x="3" y="4"/>
                  </a:moveTo>
                  <a:cubicBezTo>
                    <a:pt x="3" y="4"/>
                    <a:pt x="3" y="4"/>
                    <a:pt x="3" y="4"/>
                  </a:cubicBezTo>
                  <a:cubicBezTo>
                    <a:pt x="3" y="4"/>
                    <a:pt x="3" y="4"/>
                    <a:pt x="3" y="4"/>
                  </a:cubicBezTo>
                  <a:cubicBezTo>
                    <a:pt x="4" y="4"/>
                    <a:pt x="4" y="4"/>
                    <a:pt x="4" y="4"/>
                  </a:cubicBezTo>
                  <a:cubicBezTo>
                    <a:pt x="4" y="4"/>
                    <a:pt x="4" y="4"/>
                    <a:pt x="4" y="4"/>
                  </a:cubicBezTo>
                  <a:cubicBezTo>
                    <a:pt x="4" y="4"/>
                    <a:pt x="3" y="4"/>
                    <a:pt x="3" y="4"/>
                  </a:cubicBezTo>
                  <a:close/>
                  <a:moveTo>
                    <a:pt x="0" y="6"/>
                  </a:moveTo>
                  <a:cubicBezTo>
                    <a:pt x="0" y="6"/>
                    <a:pt x="0" y="6"/>
                    <a:pt x="0" y="6"/>
                  </a:cubicBezTo>
                  <a:cubicBezTo>
                    <a:pt x="0" y="5"/>
                    <a:pt x="0" y="5"/>
                    <a:pt x="0" y="5"/>
                  </a:cubicBezTo>
                  <a:cubicBezTo>
                    <a:pt x="1" y="5"/>
                    <a:pt x="1" y="5"/>
                    <a:pt x="1" y="5"/>
                  </a:cubicBezTo>
                  <a:cubicBezTo>
                    <a:pt x="1" y="6"/>
                    <a:pt x="1" y="6"/>
                    <a:pt x="1" y="6"/>
                  </a:cubicBezTo>
                  <a:cubicBezTo>
                    <a:pt x="0" y="6"/>
                    <a:pt x="0" y="6"/>
                    <a:pt x="0" y="6"/>
                  </a:cubicBezTo>
                  <a:cubicBezTo>
                    <a:pt x="0" y="6"/>
                    <a:pt x="0" y="6"/>
                    <a:pt x="0" y="6"/>
                  </a:cubicBezTo>
                  <a:close/>
                  <a:moveTo>
                    <a:pt x="1" y="3"/>
                  </a:moveTo>
                  <a:cubicBezTo>
                    <a:pt x="1" y="2"/>
                    <a:pt x="1" y="2"/>
                    <a:pt x="1" y="2"/>
                  </a:cubicBezTo>
                  <a:cubicBezTo>
                    <a:pt x="1" y="1"/>
                    <a:pt x="1" y="1"/>
                    <a:pt x="1" y="1"/>
                  </a:cubicBezTo>
                  <a:cubicBezTo>
                    <a:pt x="1" y="1"/>
                    <a:pt x="1" y="1"/>
                    <a:pt x="1" y="1"/>
                  </a:cubicBezTo>
                  <a:cubicBezTo>
                    <a:pt x="1" y="1"/>
                    <a:pt x="2" y="1"/>
                    <a:pt x="2" y="1"/>
                  </a:cubicBezTo>
                  <a:cubicBezTo>
                    <a:pt x="2" y="2"/>
                    <a:pt x="2" y="2"/>
                    <a:pt x="2" y="2"/>
                  </a:cubicBezTo>
                  <a:cubicBezTo>
                    <a:pt x="2" y="2"/>
                    <a:pt x="1" y="3"/>
                    <a:pt x="1" y="3"/>
                  </a:cubicBezTo>
                  <a:close/>
                  <a:moveTo>
                    <a:pt x="8" y="4"/>
                  </a:moveTo>
                  <a:cubicBezTo>
                    <a:pt x="7" y="4"/>
                    <a:pt x="7" y="4"/>
                    <a:pt x="7" y="4"/>
                  </a:cubicBezTo>
                  <a:cubicBezTo>
                    <a:pt x="6" y="5"/>
                    <a:pt x="6" y="5"/>
                    <a:pt x="6" y="5"/>
                  </a:cubicBezTo>
                  <a:cubicBezTo>
                    <a:pt x="5" y="4"/>
                    <a:pt x="5" y="4"/>
                    <a:pt x="5" y="4"/>
                  </a:cubicBezTo>
                  <a:cubicBezTo>
                    <a:pt x="4" y="4"/>
                    <a:pt x="4" y="4"/>
                    <a:pt x="4" y="4"/>
                  </a:cubicBezTo>
                  <a:cubicBezTo>
                    <a:pt x="5" y="3"/>
                    <a:pt x="5" y="3"/>
                    <a:pt x="5" y="3"/>
                  </a:cubicBezTo>
                  <a:cubicBezTo>
                    <a:pt x="6" y="3"/>
                    <a:pt x="6" y="3"/>
                    <a:pt x="6" y="3"/>
                  </a:cubicBezTo>
                  <a:cubicBezTo>
                    <a:pt x="7" y="3"/>
                    <a:pt x="7" y="3"/>
                    <a:pt x="7" y="3"/>
                  </a:cubicBezTo>
                  <a:cubicBezTo>
                    <a:pt x="7" y="3"/>
                    <a:pt x="7" y="3"/>
                    <a:pt x="7" y="3"/>
                  </a:cubicBezTo>
                  <a:cubicBezTo>
                    <a:pt x="8" y="3"/>
                    <a:pt x="8" y="3"/>
                    <a:pt x="8" y="3"/>
                  </a:cubicBezTo>
                  <a:cubicBezTo>
                    <a:pt x="8" y="4"/>
                    <a:pt x="8" y="4"/>
                    <a:pt x="8" y="4"/>
                  </a:cubicBezTo>
                  <a:close/>
                  <a:moveTo>
                    <a:pt x="10" y="4"/>
                  </a:moveTo>
                  <a:cubicBezTo>
                    <a:pt x="9" y="5"/>
                    <a:pt x="9" y="5"/>
                    <a:pt x="9" y="5"/>
                  </a:cubicBezTo>
                  <a:cubicBezTo>
                    <a:pt x="10" y="6"/>
                    <a:pt x="10" y="6"/>
                    <a:pt x="10" y="6"/>
                  </a:cubicBezTo>
                  <a:cubicBezTo>
                    <a:pt x="11" y="5"/>
                    <a:pt x="11" y="5"/>
                    <a:pt x="11" y="5"/>
                  </a:cubicBezTo>
                  <a:cubicBezTo>
                    <a:pt x="12" y="5"/>
                    <a:pt x="12" y="5"/>
                    <a:pt x="12" y="5"/>
                  </a:cubicBezTo>
                  <a:cubicBezTo>
                    <a:pt x="11" y="4"/>
                    <a:pt x="11" y="4"/>
                    <a:pt x="11" y="4"/>
                  </a:cubicBezTo>
                  <a:cubicBezTo>
                    <a:pt x="11" y="4"/>
                    <a:pt x="11" y="4"/>
                    <a:pt x="11" y="4"/>
                  </a:cubicBezTo>
                  <a:cubicBezTo>
                    <a:pt x="10" y="4"/>
                    <a:pt x="10" y="4"/>
                    <a:pt x="10" y="4"/>
                  </a:cubicBezTo>
                  <a:close/>
                  <a:moveTo>
                    <a:pt x="18" y="1"/>
                  </a:moveTo>
                  <a:cubicBezTo>
                    <a:pt x="19" y="0"/>
                    <a:pt x="19" y="0"/>
                    <a:pt x="19" y="0"/>
                  </a:cubicBezTo>
                  <a:cubicBezTo>
                    <a:pt x="19" y="0"/>
                    <a:pt x="19" y="0"/>
                    <a:pt x="19" y="0"/>
                  </a:cubicBezTo>
                  <a:cubicBezTo>
                    <a:pt x="20" y="0"/>
                    <a:pt x="20" y="0"/>
                    <a:pt x="20" y="0"/>
                  </a:cubicBezTo>
                  <a:cubicBezTo>
                    <a:pt x="19" y="0"/>
                    <a:pt x="19" y="0"/>
                    <a:pt x="19" y="0"/>
                  </a:cubicBezTo>
                  <a:cubicBezTo>
                    <a:pt x="18" y="1"/>
                    <a:pt x="18" y="1"/>
                    <a:pt x="18" y="1"/>
                  </a:cubicBezTo>
                  <a:close/>
                  <a:moveTo>
                    <a:pt x="15" y="4"/>
                  </a:moveTo>
                  <a:cubicBezTo>
                    <a:pt x="16" y="3"/>
                    <a:pt x="16" y="3"/>
                    <a:pt x="16" y="3"/>
                  </a:cubicBezTo>
                  <a:cubicBezTo>
                    <a:pt x="16" y="3"/>
                    <a:pt x="16" y="3"/>
                    <a:pt x="16" y="3"/>
                  </a:cubicBezTo>
                  <a:cubicBezTo>
                    <a:pt x="18" y="2"/>
                    <a:pt x="18" y="2"/>
                    <a:pt x="18" y="2"/>
                  </a:cubicBezTo>
                  <a:cubicBezTo>
                    <a:pt x="18" y="3"/>
                    <a:pt x="18" y="3"/>
                    <a:pt x="18" y="3"/>
                  </a:cubicBezTo>
                  <a:cubicBezTo>
                    <a:pt x="17" y="4"/>
                    <a:pt x="17" y="4"/>
                    <a:pt x="17" y="4"/>
                  </a:cubicBezTo>
                  <a:cubicBezTo>
                    <a:pt x="16" y="4"/>
                    <a:pt x="16" y="4"/>
                    <a:pt x="16" y="4"/>
                  </a:cubicBezTo>
                  <a:lnTo>
                    <a:pt x="15"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4" name="Freeform 95"/>
            <p:cNvSpPr>
              <a:spLocks noEditPoints="1"/>
            </p:cNvSpPr>
            <p:nvPr/>
          </p:nvSpPr>
          <p:spPr bwMode="auto">
            <a:xfrm>
              <a:off x="4237164" y="3829743"/>
              <a:ext cx="71655" cy="57609"/>
            </a:xfrm>
            <a:custGeom>
              <a:avLst/>
              <a:gdLst>
                <a:gd name="T0" fmla="*/ 1 w 11"/>
                <a:gd name="T1" fmla="*/ 1 h 9"/>
                <a:gd name="T2" fmla="*/ 2 w 11"/>
                <a:gd name="T3" fmla="*/ 0 h 9"/>
                <a:gd name="T4" fmla="*/ 1 w 11"/>
                <a:gd name="T5" fmla="*/ 0 h 9"/>
                <a:gd name="T6" fmla="*/ 1 w 11"/>
                <a:gd name="T7" fmla="*/ 0 h 9"/>
                <a:gd name="T8" fmla="*/ 0 w 11"/>
                <a:gd name="T9" fmla="*/ 0 h 9"/>
                <a:gd name="T10" fmla="*/ 0 w 11"/>
                <a:gd name="T11" fmla="*/ 0 h 9"/>
                <a:gd name="T12" fmla="*/ 0 w 11"/>
                <a:gd name="T13" fmla="*/ 0 h 9"/>
                <a:gd name="T14" fmla="*/ 1 w 11"/>
                <a:gd name="T15" fmla="*/ 1 h 9"/>
                <a:gd name="T16" fmla="*/ 2 w 11"/>
                <a:gd name="T17" fmla="*/ 1 h 9"/>
                <a:gd name="T18" fmla="*/ 2 w 11"/>
                <a:gd name="T19" fmla="*/ 1 h 9"/>
                <a:gd name="T20" fmla="*/ 2 w 11"/>
                <a:gd name="T21" fmla="*/ 0 h 9"/>
                <a:gd name="T22" fmla="*/ 2 w 11"/>
                <a:gd name="T23" fmla="*/ 0 h 9"/>
                <a:gd name="T24" fmla="*/ 2 w 11"/>
                <a:gd name="T25" fmla="*/ 1 h 9"/>
                <a:gd name="T26" fmla="*/ 2 w 11"/>
                <a:gd name="T27" fmla="*/ 1 h 9"/>
                <a:gd name="T28" fmla="*/ 5 w 11"/>
                <a:gd name="T29" fmla="*/ 2 h 9"/>
                <a:gd name="T30" fmla="*/ 5 w 11"/>
                <a:gd name="T31" fmla="*/ 2 h 9"/>
                <a:gd name="T32" fmla="*/ 5 w 11"/>
                <a:gd name="T33" fmla="*/ 2 h 9"/>
                <a:gd name="T34" fmla="*/ 4 w 11"/>
                <a:gd name="T35" fmla="*/ 2 h 9"/>
                <a:gd name="T36" fmla="*/ 4 w 11"/>
                <a:gd name="T37" fmla="*/ 2 h 9"/>
                <a:gd name="T38" fmla="*/ 5 w 11"/>
                <a:gd name="T39" fmla="*/ 2 h 9"/>
                <a:gd name="T40" fmla="*/ 5 w 11"/>
                <a:gd name="T41" fmla="*/ 2 h 9"/>
                <a:gd name="T42" fmla="*/ 5 w 11"/>
                <a:gd name="T43" fmla="*/ 2 h 9"/>
                <a:gd name="T44" fmla="*/ 5 w 11"/>
                <a:gd name="T45" fmla="*/ 2 h 9"/>
                <a:gd name="T46" fmla="*/ 7 w 11"/>
                <a:gd name="T47" fmla="*/ 2 h 9"/>
                <a:gd name="T48" fmla="*/ 6 w 11"/>
                <a:gd name="T49" fmla="*/ 2 h 9"/>
                <a:gd name="T50" fmla="*/ 6 w 11"/>
                <a:gd name="T51" fmla="*/ 2 h 9"/>
                <a:gd name="T52" fmla="*/ 6 w 11"/>
                <a:gd name="T53" fmla="*/ 2 h 9"/>
                <a:gd name="T54" fmla="*/ 7 w 11"/>
                <a:gd name="T55" fmla="*/ 2 h 9"/>
                <a:gd name="T56" fmla="*/ 11 w 11"/>
                <a:gd name="T57" fmla="*/ 2 h 9"/>
                <a:gd name="T58" fmla="*/ 10 w 11"/>
                <a:gd name="T59" fmla="*/ 1 h 9"/>
                <a:gd name="T60" fmla="*/ 11 w 11"/>
                <a:gd name="T61" fmla="*/ 1 h 9"/>
                <a:gd name="T62" fmla="*/ 11 w 11"/>
                <a:gd name="T63" fmla="*/ 1 h 9"/>
                <a:gd name="T64" fmla="*/ 11 w 11"/>
                <a:gd name="T65" fmla="*/ 2 h 9"/>
                <a:gd name="T66" fmla="*/ 10 w 11"/>
                <a:gd name="T67" fmla="*/ 4 h 9"/>
                <a:gd name="T68" fmla="*/ 10 w 11"/>
                <a:gd name="T69" fmla="*/ 4 h 9"/>
                <a:gd name="T70" fmla="*/ 10 w 11"/>
                <a:gd name="T71" fmla="*/ 3 h 9"/>
                <a:gd name="T72" fmla="*/ 11 w 11"/>
                <a:gd name="T73" fmla="*/ 4 h 9"/>
                <a:gd name="T74" fmla="*/ 11 w 11"/>
                <a:gd name="T75" fmla="*/ 4 h 9"/>
                <a:gd name="T76" fmla="*/ 11 w 11"/>
                <a:gd name="T77" fmla="*/ 4 h 9"/>
                <a:gd name="T78" fmla="*/ 10 w 11"/>
                <a:gd name="T79" fmla="*/ 4 h 9"/>
                <a:gd name="T80" fmla="*/ 9 w 11"/>
                <a:gd name="T81" fmla="*/ 8 h 9"/>
                <a:gd name="T82" fmla="*/ 9 w 11"/>
                <a:gd name="T83" fmla="*/ 8 h 9"/>
                <a:gd name="T84" fmla="*/ 9 w 11"/>
                <a:gd name="T85" fmla="*/ 7 h 9"/>
                <a:gd name="T86" fmla="*/ 10 w 11"/>
                <a:gd name="T87" fmla="*/ 8 h 9"/>
                <a:gd name="T88" fmla="*/ 9 w 11"/>
                <a:gd name="T89" fmla="*/ 8 h 9"/>
                <a:gd name="T90" fmla="*/ 7 w 11"/>
                <a:gd name="T91" fmla="*/ 9 h 9"/>
                <a:gd name="T92" fmla="*/ 7 w 11"/>
                <a:gd name="T93" fmla="*/ 8 h 9"/>
                <a:gd name="T94" fmla="*/ 7 w 11"/>
                <a:gd name="T95" fmla="*/ 7 h 9"/>
                <a:gd name="T96" fmla="*/ 7 w 11"/>
                <a:gd name="T97" fmla="*/ 8 h 9"/>
                <a:gd name="T98" fmla="*/ 8 w 11"/>
                <a:gd name="T99" fmla="*/ 9 h 9"/>
                <a:gd name="T100" fmla="*/ 8 w 11"/>
                <a:gd name="T101" fmla="*/ 9 h 9"/>
                <a:gd name="T102" fmla="*/ 7 w 11"/>
                <a:gd name="T10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1" h="9">
                  <a:moveTo>
                    <a:pt x="1" y="1"/>
                  </a:moveTo>
                  <a:cubicBezTo>
                    <a:pt x="2" y="0"/>
                    <a:pt x="2" y="0"/>
                    <a:pt x="2" y="0"/>
                  </a:cubicBezTo>
                  <a:cubicBezTo>
                    <a:pt x="1" y="0"/>
                    <a:pt x="1" y="0"/>
                    <a:pt x="1" y="0"/>
                  </a:cubicBezTo>
                  <a:cubicBezTo>
                    <a:pt x="1" y="0"/>
                    <a:pt x="1" y="0"/>
                    <a:pt x="1" y="0"/>
                  </a:cubicBezTo>
                  <a:cubicBezTo>
                    <a:pt x="0" y="0"/>
                    <a:pt x="0" y="0"/>
                    <a:pt x="0" y="0"/>
                  </a:cubicBezTo>
                  <a:cubicBezTo>
                    <a:pt x="0" y="0"/>
                    <a:pt x="0" y="0"/>
                    <a:pt x="0" y="0"/>
                  </a:cubicBezTo>
                  <a:cubicBezTo>
                    <a:pt x="0" y="0"/>
                    <a:pt x="0" y="0"/>
                    <a:pt x="0" y="0"/>
                  </a:cubicBezTo>
                  <a:cubicBezTo>
                    <a:pt x="0" y="0"/>
                    <a:pt x="1" y="1"/>
                    <a:pt x="1" y="1"/>
                  </a:cubicBezTo>
                  <a:close/>
                  <a:moveTo>
                    <a:pt x="2" y="1"/>
                  </a:moveTo>
                  <a:cubicBezTo>
                    <a:pt x="2" y="1"/>
                    <a:pt x="2" y="1"/>
                    <a:pt x="2" y="1"/>
                  </a:cubicBezTo>
                  <a:cubicBezTo>
                    <a:pt x="2" y="0"/>
                    <a:pt x="2" y="0"/>
                    <a:pt x="2" y="0"/>
                  </a:cubicBezTo>
                  <a:cubicBezTo>
                    <a:pt x="2" y="0"/>
                    <a:pt x="2" y="0"/>
                    <a:pt x="2" y="0"/>
                  </a:cubicBezTo>
                  <a:cubicBezTo>
                    <a:pt x="2" y="1"/>
                    <a:pt x="2" y="1"/>
                    <a:pt x="2" y="1"/>
                  </a:cubicBezTo>
                  <a:cubicBezTo>
                    <a:pt x="2" y="1"/>
                    <a:pt x="2" y="1"/>
                    <a:pt x="2" y="1"/>
                  </a:cubicBezTo>
                  <a:close/>
                  <a:moveTo>
                    <a:pt x="5" y="2"/>
                  </a:moveTo>
                  <a:cubicBezTo>
                    <a:pt x="5" y="2"/>
                    <a:pt x="5" y="2"/>
                    <a:pt x="5" y="2"/>
                  </a:cubicBezTo>
                  <a:cubicBezTo>
                    <a:pt x="5" y="2"/>
                    <a:pt x="5" y="2"/>
                    <a:pt x="5" y="2"/>
                  </a:cubicBezTo>
                  <a:cubicBezTo>
                    <a:pt x="4" y="2"/>
                    <a:pt x="4" y="2"/>
                    <a:pt x="4" y="2"/>
                  </a:cubicBezTo>
                  <a:cubicBezTo>
                    <a:pt x="4" y="2"/>
                    <a:pt x="4" y="2"/>
                    <a:pt x="4" y="2"/>
                  </a:cubicBezTo>
                  <a:cubicBezTo>
                    <a:pt x="5" y="2"/>
                    <a:pt x="5" y="2"/>
                    <a:pt x="5" y="2"/>
                  </a:cubicBezTo>
                  <a:cubicBezTo>
                    <a:pt x="5" y="2"/>
                    <a:pt x="5" y="2"/>
                    <a:pt x="5" y="2"/>
                  </a:cubicBezTo>
                  <a:cubicBezTo>
                    <a:pt x="5" y="2"/>
                    <a:pt x="5" y="2"/>
                    <a:pt x="5" y="2"/>
                  </a:cubicBezTo>
                  <a:cubicBezTo>
                    <a:pt x="5" y="2"/>
                    <a:pt x="5" y="2"/>
                    <a:pt x="5" y="2"/>
                  </a:cubicBezTo>
                  <a:close/>
                  <a:moveTo>
                    <a:pt x="7" y="2"/>
                  </a:moveTo>
                  <a:cubicBezTo>
                    <a:pt x="6" y="2"/>
                    <a:pt x="6" y="2"/>
                    <a:pt x="6" y="2"/>
                  </a:cubicBezTo>
                  <a:cubicBezTo>
                    <a:pt x="6" y="2"/>
                    <a:pt x="6" y="2"/>
                    <a:pt x="6" y="2"/>
                  </a:cubicBezTo>
                  <a:cubicBezTo>
                    <a:pt x="6" y="2"/>
                    <a:pt x="6" y="2"/>
                    <a:pt x="6" y="2"/>
                  </a:cubicBezTo>
                  <a:cubicBezTo>
                    <a:pt x="7" y="2"/>
                    <a:pt x="7" y="2"/>
                    <a:pt x="7" y="2"/>
                  </a:cubicBezTo>
                  <a:close/>
                  <a:moveTo>
                    <a:pt x="11" y="2"/>
                  </a:moveTo>
                  <a:cubicBezTo>
                    <a:pt x="10" y="1"/>
                    <a:pt x="10" y="1"/>
                    <a:pt x="10" y="1"/>
                  </a:cubicBezTo>
                  <a:cubicBezTo>
                    <a:pt x="11" y="1"/>
                    <a:pt x="11" y="1"/>
                    <a:pt x="11" y="1"/>
                  </a:cubicBezTo>
                  <a:cubicBezTo>
                    <a:pt x="11" y="1"/>
                    <a:pt x="11" y="1"/>
                    <a:pt x="11" y="1"/>
                  </a:cubicBezTo>
                  <a:cubicBezTo>
                    <a:pt x="11" y="2"/>
                    <a:pt x="11" y="2"/>
                    <a:pt x="11" y="2"/>
                  </a:cubicBezTo>
                  <a:close/>
                  <a:moveTo>
                    <a:pt x="10" y="4"/>
                  </a:moveTo>
                  <a:cubicBezTo>
                    <a:pt x="10" y="4"/>
                    <a:pt x="10" y="4"/>
                    <a:pt x="10" y="4"/>
                  </a:cubicBezTo>
                  <a:cubicBezTo>
                    <a:pt x="10" y="3"/>
                    <a:pt x="10" y="3"/>
                    <a:pt x="10" y="3"/>
                  </a:cubicBezTo>
                  <a:cubicBezTo>
                    <a:pt x="11" y="4"/>
                    <a:pt x="11" y="4"/>
                    <a:pt x="11" y="4"/>
                  </a:cubicBezTo>
                  <a:cubicBezTo>
                    <a:pt x="11" y="4"/>
                    <a:pt x="11" y="4"/>
                    <a:pt x="11" y="4"/>
                  </a:cubicBezTo>
                  <a:cubicBezTo>
                    <a:pt x="11" y="4"/>
                    <a:pt x="11" y="4"/>
                    <a:pt x="11" y="4"/>
                  </a:cubicBezTo>
                  <a:cubicBezTo>
                    <a:pt x="10" y="4"/>
                    <a:pt x="10" y="4"/>
                    <a:pt x="10" y="4"/>
                  </a:cubicBezTo>
                  <a:close/>
                  <a:moveTo>
                    <a:pt x="9" y="8"/>
                  </a:moveTo>
                  <a:cubicBezTo>
                    <a:pt x="9" y="8"/>
                    <a:pt x="9" y="8"/>
                    <a:pt x="9" y="8"/>
                  </a:cubicBezTo>
                  <a:cubicBezTo>
                    <a:pt x="9" y="7"/>
                    <a:pt x="9" y="7"/>
                    <a:pt x="9" y="7"/>
                  </a:cubicBezTo>
                  <a:cubicBezTo>
                    <a:pt x="10" y="8"/>
                    <a:pt x="10" y="8"/>
                    <a:pt x="10" y="8"/>
                  </a:cubicBezTo>
                  <a:cubicBezTo>
                    <a:pt x="9" y="8"/>
                    <a:pt x="9" y="8"/>
                    <a:pt x="9" y="8"/>
                  </a:cubicBezTo>
                  <a:close/>
                  <a:moveTo>
                    <a:pt x="7" y="9"/>
                  </a:moveTo>
                  <a:cubicBezTo>
                    <a:pt x="7" y="8"/>
                    <a:pt x="7" y="8"/>
                    <a:pt x="7" y="8"/>
                  </a:cubicBezTo>
                  <a:cubicBezTo>
                    <a:pt x="7" y="7"/>
                    <a:pt x="7" y="7"/>
                    <a:pt x="7" y="7"/>
                  </a:cubicBezTo>
                  <a:cubicBezTo>
                    <a:pt x="7" y="8"/>
                    <a:pt x="7" y="8"/>
                    <a:pt x="7" y="8"/>
                  </a:cubicBezTo>
                  <a:cubicBezTo>
                    <a:pt x="8" y="9"/>
                    <a:pt x="8" y="9"/>
                    <a:pt x="8" y="9"/>
                  </a:cubicBezTo>
                  <a:cubicBezTo>
                    <a:pt x="8" y="9"/>
                    <a:pt x="8" y="9"/>
                    <a:pt x="8" y="9"/>
                  </a:cubicBezTo>
                  <a:lnTo>
                    <a:pt x="7" y="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5" name="Freeform 96"/>
            <p:cNvSpPr>
              <a:spLocks noEditPoints="1"/>
            </p:cNvSpPr>
            <p:nvPr/>
          </p:nvSpPr>
          <p:spPr bwMode="auto">
            <a:xfrm>
              <a:off x="6485353" y="3569629"/>
              <a:ext cx="225714" cy="272332"/>
            </a:xfrm>
            <a:custGeom>
              <a:avLst/>
              <a:gdLst>
                <a:gd name="T0" fmla="*/ 48 w 126"/>
                <a:gd name="T1" fmla="*/ 104 h 156"/>
                <a:gd name="T2" fmla="*/ 48 w 126"/>
                <a:gd name="T3" fmla="*/ 60 h 156"/>
                <a:gd name="T4" fmla="*/ 67 w 126"/>
                <a:gd name="T5" fmla="*/ 19 h 156"/>
                <a:gd name="T6" fmla="*/ 70 w 126"/>
                <a:gd name="T7" fmla="*/ 34 h 156"/>
                <a:gd name="T8" fmla="*/ 81 w 126"/>
                <a:gd name="T9" fmla="*/ 41 h 156"/>
                <a:gd name="T10" fmla="*/ 89 w 126"/>
                <a:gd name="T11" fmla="*/ 41 h 156"/>
                <a:gd name="T12" fmla="*/ 96 w 126"/>
                <a:gd name="T13" fmla="*/ 45 h 156"/>
                <a:gd name="T14" fmla="*/ 104 w 126"/>
                <a:gd name="T15" fmla="*/ 45 h 156"/>
                <a:gd name="T16" fmla="*/ 111 w 126"/>
                <a:gd name="T17" fmla="*/ 52 h 156"/>
                <a:gd name="T18" fmla="*/ 115 w 126"/>
                <a:gd name="T19" fmla="*/ 56 h 156"/>
                <a:gd name="T20" fmla="*/ 122 w 126"/>
                <a:gd name="T21" fmla="*/ 63 h 156"/>
                <a:gd name="T22" fmla="*/ 122 w 126"/>
                <a:gd name="T23" fmla="*/ 67 h 156"/>
                <a:gd name="T24" fmla="*/ 122 w 126"/>
                <a:gd name="T25" fmla="*/ 71 h 156"/>
                <a:gd name="T26" fmla="*/ 115 w 126"/>
                <a:gd name="T27" fmla="*/ 82 h 156"/>
                <a:gd name="T28" fmla="*/ 111 w 126"/>
                <a:gd name="T29" fmla="*/ 89 h 156"/>
                <a:gd name="T30" fmla="*/ 107 w 126"/>
                <a:gd name="T31" fmla="*/ 97 h 156"/>
                <a:gd name="T32" fmla="*/ 104 w 126"/>
                <a:gd name="T33" fmla="*/ 97 h 156"/>
                <a:gd name="T34" fmla="*/ 104 w 126"/>
                <a:gd name="T35" fmla="*/ 93 h 156"/>
                <a:gd name="T36" fmla="*/ 100 w 126"/>
                <a:gd name="T37" fmla="*/ 93 h 156"/>
                <a:gd name="T38" fmla="*/ 96 w 126"/>
                <a:gd name="T39" fmla="*/ 97 h 156"/>
                <a:gd name="T40" fmla="*/ 96 w 126"/>
                <a:gd name="T41" fmla="*/ 100 h 156"/>
                <a:gd name="T42" fmla="*/ 92 w 126"/>
                <a:gd name="T43" fmla="*/ 108 h 156"/>
                <a:gd name="T44" fmla="*/ 92 w 126"/>
                <a:gd name="T45" fmla="*/ 108 h 156"/>
                <a:gd name="T46" fmla="*/ 96 w 126"/>
                <a:gd name="T47" fmla="*/ 112 h 156"/>
                <a:gd name="T48" fmla="*/ 96 w 126"/>
                <a:gd name="T49" fmla="*/ 119 h 156"/>
                <a:gd name="T50" fmla="*/ 89 w 126"/>
                <a:gd name="T51" fmla="*/ 119 h 156"/>
                <a:gd name="T52" fmla="*/ 85 w 126"/>
                <a:gd name="T53" fmla="*/ 119 h 156"/>
                <a:gd name="T54" fmla="*/ 74 w 126"/>
                <a:gd name="T55" fmla="*/ 126 h 156"/>
                <a:gd name="T56" fmla="*/ 74 w 126"/>
                <a:gd name="T57" fmla="*/ 134 h 156"/>
                <a:gd name="T58" fmla="*/ 70 w 126"/>
                <a:gd name="T59" fmla="*/ 138 h 156"/>
                <a:gd name="T60" fmla="*/ 59 w 126"/>
                <a:gd name="T61" fmla="*/ 138 h 156"/>
                <a:gd name="T62" fmla="*/ 55 w 126"/>
                <a:gd name="T63" fmla="*/ 141 h 156"/>
                <a:gd name="T64" fmla="*/ 55 w 126"/>
                <a:gd name="T65" fmla="*/ 145 h 156"/>
                <a:gd name="T66" fmla="*/ 55 w 126"/>
                <a:gd name="T67" fmla="*/ 145 h 156"/>
                <a:gd name="T68" fmla="*/ 55 w 126"/>
                <a:gd name="T69" fmla="*/ 145 h 156"/>
                <a:gd name="T70" fmla="*/ 52 w 126"/>
                <a:gd name="T71" fmla="*/ 152 h 156"/>
                <a:gd name="T72" fmla="*/ 44 w 126"/>
                <a:gd name="T73" fmla="*/ 152 h 156"/>
                <a:gd name="T74" fmla="*/ 37 w 126"/>
                <a:gd name="T75" fmla="*/ 152 h 156"/>
                <a:gd name="T76" fmla="*/ 30 w 126"/>
                <a:gd name="T77" fmla="*/ 156 h 156"/>
                <a:gd name="T78" fmla="*/ 26 w 126"/>
                <a:gd name="T79" fmla="*/ 156 h 156"/>
                <a:gd name="T80" fmla="*/ 15 w 126"/>
                <a:gd name="T81" fmla="*/ 145 h 156"/>
                <a:gd name="T82" fmla="*/ 0 w 126"/>
                <a:gd name="T83" fmla="*/ 123 h 156"/>
                <a:gd name="T84" fmla="*/ 4 w 126"/>
                <a:gd name="T85" fmla="*/ 115 h 156"/>
                <a:gd name="T86" fmla="*/ 63 w 126"/>
                <a:gd name="T87" fmla="*/ 11 h 156"/>
                <a:gd name="T88" fmla="*/ 63 w 126"/>
                <a:gd name="T89" fmla="*/ 4 h 156"/>
                <a:gd name="T90" fmla="*/ 63 w 126"/>
                <a:gd name="T91" fmla="*/ 0 h 156"/>
                <a:gd name="T92" fmla="*/ 63 w 126"/>
                <a:gd name="T93" fmla="*/ 0 h 156"/>
                <a:gd name="T94" fmla="*/ 63 w 126"/>
                <a:gd name="T95" fmla="*/ 0 h 156"/>
                <a:gd name="T96" fmla="*/ 59 w 126"/>
                <a:gd name="T97" fmla="*/ 0 h 156"/>
                <a:gd name="T98" fmla="*/ 59 w 126"/>
                <a:gd name="T99" fmla="*/ 4 h 156"/>
                <a:gd name="T100" fmla="*/ 59 w 126"/>
                <a:gd name="T101" fmla="*/ 4 h 156"/>
                <a:gd name="T102" fmla="*/ 59 w 126"/>
                <a:gd name="T103" fmla="*/ 8 h 156"/>
                <a:gd name="T104" fmla="*/ 63 w 126"/>
                <a:gd name="T105" fmla="*/ 11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26" h="156">
                  <a:moveTo>
                    <a:pt x="4" y="115"/>
                  </a:moveTo>
                  <a:lnTo>
                    <a:pt x="48" y="104"/>
                  </a:lnTo>
                  <a:lnTo>
                    <a:pt x="52" y="71"/>
                  </a:lnTo>
                  <a:lnTo>
                    <a:pt x="48" y="60"/>
                  </a:lnTo>
                  <a:lnTo>
                    <a:pt x="63" y="19"/>
                  </a:lnTo>
                  <a:lnTo>
                    <a:pt x="67" y="19"/>
                  </a:lnTo>
                  <a:lnTo>
                    <a:pt x="67" y="26"/>
                  </a:lnTo>
                  <a:lnTo>
                    <a:pt x="70" y="34"/>
                  </a:lnTo>
                  <a:lnTo>
                    <a:pt x="70" y="37"/>
                  </a:lnTo>
                  <a:lnTo>
                    <a:pt x="81" y="41"/>
                  </a:lnTo>
                  <a:lnTo>
                    <a:pt x="85" y="45"/>
                  </a:lnTo>
                  <a:lnTo>
                    <a:pt x="89" y="41"/>
                  </a:lnTo>
                  <a:lnTo>
                    <a:pt x="89" y="41"/>
                  </a:lnTo>
                  <a:lnTo>
                    <a:pt x="96" y="45"/>
                  </a:lnTo>
                  <a:lnTo>
                    <a:pt x="100" y="45"/>
                  </a:lnTo>
                  <a:lnTo>
                    <a:pt x="104" y="45"/>
                  </a:lnTo>
                  <a:lnTo>
                    <a:pt x="107" y="49"/>
                  </a:lnTo>
                  <a:lnTo>
                    <a:pt x="111" y="52"/>
                  </a:lnTo>
                  <a:lnTo>
                    <a:pt x="111" y="56"/>
                  </a:lnTo>
                  <a:lnTo>
                    <a:pt x="115" y="56"/>
                  </a:lnTo>
                  <a:lnTo>
                    <a:pt x="118" y="63"/>
                  </a:lnTo>
                  <a:lnTo>
                    <a:pt x="122" y="63"/>
                  </a:lnTo>
                  <a:lnTo>
                    <a:pt x="126" y="63"/>
                  </a:lnTo>
                  <a:lnTo>
                    <a:pt x="122" y="67"/>
                  </a:lnTo>
                  <a:lnTo>
                    <a:pt x="122" y="71"/>
                  </a:lnTo>
                  <a:lnTo>
                    <a:pt x="122" y="71"/>
                  </a:lnTo>
                  <a:lnTo>
                    <a:pt x="122" y="75"/>
                  </a:lnTo>
                  <a:lnTo>
                    <a:pt x="115" y="82"/>
                  </a:lnTo>
                  <a:lnTo>
                    <a:pt x="111" y="86"/>
                  </a:lnTo>
                  <a:lnTo>
                    <a:pt x="111" y="89"/>
                  </a:lnTo>
                  <a:lnTo>
                    <a:pt x="107" y="89"/>
                  </a:lnTo>
                  <a:lnTo>
                    <a:pt x="107" y="97"/>
                  </a:lnTo>
                  <a:lnTo>
                    <a:pt x="104" y="97"/>
                  </a:lnTo>
                  <a:lnTo>
                    <a:pt x="104" y="97"/>
                  </a:lnTo>
                  <a:lnTo>
                    <a:pt x="104" y="93"/>
                  </a:lnTo>
                  <a:lnTo>
                    <a:pt x="104" y="93"/>
                  </a:lnTo>
                  <a:lnTo>
                    <a:pt x="104" y="93"/>
                  </a:lnTo>
                  <a:lnTo>
                    <a:pt x="100" y="93"/>
                  </a:lnTo>
                  <a:lnTo>
                    <a:pt x="100" y="97"/>
                  </a:lnTo>
                  <a:lnTo>
                    <a:pt x="96" y="97"/>
                  </a:lnTo>
                  <a:lnTo>
                    <a:pt x="100" y="97"/>
                  </a:lnTo>
                  <a:lnTo>
                    <a:pt x="96" y="100"/>
                  </a:lnTo>
                  <a:lnTo>
                    <a:pt x="92" y="104"/>
                  </a:lnTo>
                  <a:lnTo>
                    <a:pt x="92" y="108"/>
                  </a:lnTo>
                  <a:lnTo>
                    <a:pt x="92" y="108"/>
                  </a:lnTo>
                  <a:lnTo>
                    <a:pt x="92" y="108"/>
                  </a:lnTo>
                  <a:lnTo>
                    <a:pt x="96" y="112"/>
                  </a:lnTo>
                  <a:lnTo>
                    <a:pt x="96" y="112"/>
                  </a:lnTo>
                  <a:lnTo>
                    <a:pt x="96" y="119"/>
                  </a:lnTo>
                  <a:lnTo>
                    <a:pt x="96" y="119"/>
                  </a:lnTo>
                  <a:lnTo>
                    <a:pt x="96" y="119"/>
                  </a:lnTo>
                  <a:lnTo>
                    <a:pt x="89" y="119"/>
                  </a:lnTo>
                  <a:lnTo>
                    <a:pt x="89" y="123"/>
                  </a:lnTo>
                  <a:lnTo>
                    <a:pt x="85" y="119"/>
                  </a:lnTo>
                  <a:lnTo>
                    <a:pt x="81" y="123"/>
                  </a:lnTo>
                  <a:lnTo>
                    <a:pt x="74" y="126"/>
                  </a:lnTo>
                  <a:lnTo>
                    <a:pt x="74" y="134"/>
                  </a:lnTo>
                  <a:lnTo>
                    <a:pt x="74" y="134"/>
                  </a:lnTo>
                  <a:lnTo>
                    <a:pt x="70" y="138"/>
                  </a:lnTo>
                  <a:lnTo>
                    <a:pt x="70" y="138"/>
                  </a:lnTo>
                  <a:lnTo>
                    <a:pt x="63" y="138"/>
                  </a:lnTo>
                  <a:lnTo>
                    <a:pt x="59" y="138"/>
                  </a:lnTo>
                  <a:lnTo>
                    <a:pt x="59" y="138"/>
                  </a:lnTo>
                  <a:lnTo>
                    <a:pt x="55" y="141"/>
                  </a:lnTo>
                  <a:lnTo>
                    <a:pt x="55" y="141"/>
                  </a:lnTo>
                  <a:lnTo>
                    <a:pt x="55" y="145"/>
                  </a:lnTo>
                  <a:lnTo>
                    <a:pt x="55" y="145"/>
                  </a:lnTo>
                  <a:lnTo>
                    <a:pt x="55" y="145"/>
                  </a:lnTo>
                  <a:lnTo>
                    <a:pt x="55" y="145"/>
                  </a:lnTo>
                  <a:lnTo>
                    <a:pt x="55" y="145"/>
                  </a:lnTo>
                  <a:lnTo>
                    <a:pt x="52" y="152"/>
                  </a:lnTo>
                  <a:lnTo>
                    <a:pt x="52" y="152"/>
                  </a:lnTo>
                  <a:lnTo>
                    <a:pt x="48" y="149"/>
                  </a:lnTo>
                  <a:lnTo>
                    <a:pt x="44" y="152"/>
                  </a:lnTo>
                  <a:lnTo>
                    <a:pt x="41" y="152"/>
                  </a:lnTo>
                  <a:lnTo>
                    <a:pt x="37" y="152"/>
                  </a:lnTo>
                  <a:lnTo>
                    <a:pt x="33" y="152"/>
                  </a:lnTo>
                  <a:lnTo>
                    <a:pt x="30" y="156"/>
                  </a:lnTo>
                  <a:lnTo>
                    <a:pt x="26" y="156"/>
                  </a:lnTo>
                  <a:lnTo>
                    <a:pt x="26" y="156"/>
                  </a:lnTo>
                  <a:lnTo>
                    <a:pt x="22" y="156"/>
                  </a:lnTo>
                  <a:lnTo>
                    <a:pt x="15" y="145"/>
                  </a:lnTo>
                  <a:lnTo>
                    <a:pt x="15" y="141"/>
                  </a:lnTo>
                  <a:lnTo>
                    <a:pt x="0" y="123"/>
                  </a:lnTo>
                  <a:lnTo>
                    <a:pt x="4" y="115"/>
                  </a:lnTo>
                  <a:lnTo>
                    <a:pt x="4" y="115"/>
                  </a:lnTo>
                  <a:close/>
                  <a:moveTo>
                    <a:pt x="63" y="11"/>
                  </a:moveTo>
                  <a:lnTo>
                    <a:pt x="63" y="11"/>
                  </a:lnTo>
                  <a:lnTo>
                    <a:pt x="63" y="8"/>
                  </a:lnTo>
                  <a:lnTo>
                    <a:pt x="63" y="4"/>
                  </a:lnTo>
                  <a:lnTo>
                    <a:pt x="63" y="4"/>
                  </a:lnTo>
                  <a:lnTo>
                    <a:pt x="63" y="0"/>
                  </a:lnTo>
                  <a:lnTo>
                    <a:pt x="63" y="0"/>
                  </a:lnTo>
                  <a:lnTo>
                    <a:pt x="63" y="0"/>
                  </a:lnTo>
                  <a:lnTo>
                    <a:pt x="63" y="0"/>
                  </a:lnTo>
                  <a:lnTo>
                    <a:pt x="63" y="0"/>
                  </a:lnTo>
                  <a:lnTo>
                    <a:pt x="63" y="0"/>
                  </a:lnTo>
                  <a:lnTo>
                    <a:pt x="59" y="0"/>
                  </a:lnTo>
                  <a:lnTo>
                    <a:pt x="59" y="4"/>
                  </a:lnTo>
                  <a:lnTo>
                    <a:pt x="59" y="4"/>
                  </a:lnTo>
                  <a:lnTo>
                    <a:pt x="59" y="4"/>
                  </a:lnTo>
                  <a:lnTo>
                    <a:pt x="59" y="4"/>
                  </a:lnTo>
                  <a:lnTo>
                    <a:pt x="59" y="8"/>
                  </a:lnTo>
                  <a:lnTo>
                    <a:pt x="59" y="8"/>
                  </a:lnTo>
                  <a:lnTo>
                    <a:pt x="59" y="11"/>
                  </a:lnTo>
                  <a:lnTo>
                    <a:pt x="63"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6" name="Freeform 97"/>
            <p:cNvSpPr>
              <a:spLocks noEditPoints="1"/>
            </p:cNvSpPr>
            <p:nvPr/>
          </p:nvSpPr>
          <p:spPr bwMode="auto">
            <a:xfrm>
              <a:off x="6213061" y="3770386"/>
              <a:ext cx="358277" cy="195521"/>
            </a:xfrm>
            <a:custGeom>
              <a:avLst/>
              <a:gdLst>
                <a:gd name="T0" fmla="*/ 4 w 200"/>
                <a:gd name="T1" fmla="*/ 45 h 112"/>
                <a:gd name="T2" fmla="*/ 11 w 200"/>
                <a:gd name="T3" fmla="*/ 41 h 112"/>
                <a:gd name="T4" fmla="*/ 11 w 200"/>
                <a:gd name="T5" fmla="*/ 34 h 112"/>
                <a:gd name="T6" fmla="*/ 19 w 200"/>
                <a:gd name="T7" fmla="*/ 26 h 112"/>
                <a:gd name="T8" fmla="*/ 33 w 200"/>
                <a:gd name="T9" fmla="*/ 30 h 112"/>
                <a:gd name="T10" fmla="*/ 63 w 200"/>
                <a:gd name="T11" fmla="*/ 41 h 112"/>
                <a:gd name="T12" fmla="*/ 93 w 200"/>
                <a:gd name="T13" fmla="*/ 19 h 112"/>
                <a:gd name="T14" fmla="*/ 152 w 200"/>
                <a:gd name="T15" fmla="*/ 8 h 112"/>
                <a:gd name="T16" fmla="*/ 167 w 200"/>
                <a:gd name="T17" fmla="*/ 30 h 112"/>
                <a:gd name="T18" fmla="*/ 170 w 200"/>
                <a:gd name="T19" fmla="*/ 41 h 112"/>
                <a:gd name="T20" fmla="*/ 159 w 200"/>
                <a:gd name="T21" fmla="*/ 49 h 112"/>
                <a:gd name="T22" fmla="*/ 159 w 200"/>
                <a:gd name="T23" fmla="*/ 56 h 112"/>
                <a:gd name="T24" fmla="*/ 159 w 200"/>
                <a:gd name="T25" fmla="*/ 56 h 112"/>
                <a:gd name="T26" fmla="*/ 152 w 200"/>
                <a:gd name="T27" fmla="*/ 60 h 112"/>
                <a:gd name="T28" fmla="*/ 133 w 200"/>
                <a:gd name="T29" fmla="*/ 67 h 112"/>
                <a:gd name="T30" fmla="*/ 115 w 200"/>
                <a:gd name="T31" fmla="*/ 71 h 112"/>
                <a:gd name="T32" fmla="*/ 111 w 200"/>
                <a:gd name="T33" fmla="*/ 75 h 112"/>
                <a:gd name="T34" fmla="*/ 100 w 200"/>
                <a:gd name="T35" fmla="*/ 82 h 112"/>
                <a:gd name="T36" fmla="*/ 96 w 200"/>
                <a:gd name="T37" fmla="*/ 82 h 112"/>
                <a:gd name="T38" fmla="*/ 93 w 200"/>
                <a:gd name="T39" fmla="*/ 82 h 112"/>
                <a:gd name="T40" fmla="*/ 89 w 200"/>
                <a:gd name="T41" fmla="*/ 82 h 112"/>
                <a:gd name="T42" fmla="*/ 85 w 200"/>
                <a:gd name="T43" fmla="*/ 89 h 112"/>
                <a:gd name="T44" fmla="*/ 74 w 200"/>
                <a:gd name="T45" fmla="*/ 89 h 112"/>
                <a:gd name="T46" fmla="*/ 63 w 200"/>
                <a:gd name="T47" fmla="*/ 93 h 112"/>
                <a:gd name="T48" fmla="*/ 59 w 200"/>
                <a:gd name="T49" fmla="*/ 89 h 112"/>
                <a:gd name="T50" fmla="*/ 56 w 200"/>
                <a:gd name="T51" fmla="*/ 89 h 112"/>
                <a:gd name="T52" fmla="*/ 48 w 200"/>
                <a:gd name="T53" fmla="*/ 93 h 112"/>
                <a:gd name="T54" fmla="*/ 45 w 200"/>
                <a:gd name="T55" fmla="*/ 97 h 112"/>
                <a:gd name="T56" fmla="*/ 41 w 200"/>
                <a:gd name="T57" fmla="*/ 100 h 112"/>
                <a:gd name="T58" fmla="*/ 33 w 200"/>
                <a:gd name="T59" fmla="*/ 100 h 112"/>
                <a:gd name="T60" fmla="*/ 30 w 200"/>
                <a:gd name="T61" fmla="*/ 104 h 112"/>
                <a:gd name="T62" fmla="*/ 22 w 200"/>
                <a:gd name="T63" fmla="*/ 104 h 112"/>
                <a:gd name="T64" fmla="*/ 19 w 200"/>
                <a:gd name="T65" fmla="*/ 100 h 112"/>
                <a:gd name="T66" fmla="*/ 15 w 200"/>
                <a:gd name="T67" fmla="*/ 93 h 112"/>
                <a:gd name="T68" fmla="*/ 15 w 200"/>
                <a:gd name="T69" fmla="*/ 89 h 112"/>
                <a:gd name="T70" fmla="*/ 11 w 200"/>
                <a:gd name="T71" fmla="*/ 82 h 112"/>
                <a:gd name="T72" fmla="*/ 4 w 200"/>
                <a:gd name="T73" fmla="*/ 63 h 112"/>
                <a:gd name="T74" fmla="*/ 0 w 200"/>
                <a:gd name="T75" fmla="*/ 60 h 112"/>
                <a:gd name="T76" fmla="*/ 4 w 200"/>
                <a:gd name="T77" fmla="*/ 60 h 112"/>
                <a:gd name="T78" fmla="*/ 4 w 200"/>
                <a:gd name="T79" fmla="*/ 56 h 112"/>
                <a:gd name="T80" fmla="*/ 4 w 200"/>
                <a:gd name="T81" fmla="*/ 45 h 112"/>
                <a:gd name="T82" fmla="*/ 4 w 200"/>
                <a:gd name="T83" fmla="*/ 45 h 112"/>
                <a:gd name="T84" fmla="*/ 163 w 200"/>
                <a:gd name="T85" fmla="*/ 112 h 112"/>
                <a:gd name="T86" fmla="*/ 163 w 200"/>
                <a:gd name="T87" fmla="*/ 112 h 112"/>
                <a:gd name="T88" fmla="*/ 159 w 200"/>
                <a:gd name="T89" fmla="*/ 112 h 112"/>
                <a:gd name="T90" fmla="*/ 182 w 200"/>
                <a:gd name="T91" fmla="*/ 104 h 112"/>
                <a:gd name="T92" fmla="*/ 185 w 200"/>
                <a:gd name="T93" fmla="*/ 100 h 112"/>
                <a:gd name="T94" fmla="*/ 189 w 200"/>
                <a:gd name="T95" fmla="*/ 104 h 112"/>
                <a:gd name="T96" fmla="*/ 193 w 200"/>
                <a:gd name="T97" fmla="*/ 104 h 112"/>
                <a:gd name="T98" fmla="*/ 196 w 200"/>
                <a:gd name="T99" fmla="*/ 104 h 112"/>
                <a:gd name="T100" fmla="*/ 200 w 200"/>
                <a:gd name="T101" fmla="*/ 104 h 112"/>
                <a:gd name="T102" fmla="*/ 196 w 200"/>
                <a:gd name="T103" fmla="*/ 108 h 112"/>
                <a:gd name="T104" fmla="*/ 189 w 200"/>
                <a:gd name="T105" fmla="*/ 108 h 112"/>
                <a:gd name="T106" fmla="*/ 182 w 200"/>
                <a:gd name="T107" fmla="*/ 10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00" h="112">
                  <a:moveTo>
                    <a:pt x="4" y="45"/>
                  </a:moveTo>
                  <a:lnTo>
                    <a:pt x="4" y="45"/>
                  </a:lnTo>
                  <a:lnTo>
                    <a:pt x="8" y="45"/>
                  </a:lnTo>
                  <a:lnTo>
                    <a:pt x="11" y="41"/>
                  </a:lnTo>
                  <a:lnTo>
                    <a:pt x="15" y="37"/>
                  </a:lnTo>
                  <a:lnTo>
                    <a:pt x="11" y="34"/>
                  </a:lnTo>
                  <a:lnTo>
                    <a:pt x="15" y="26"/>
                  </a:lnTo>
                  <a:lnTo>
                    <a:pt x="19" y="26"/>
                  </a:lnTo>
                  <a:lnTo>
                    <a:pt x="22" y="30"/>
                  </a:lnTo>
                  <a:lnTo>
                    <a:pt x="33" y="30"/>
                  </a:lnTo>
                  <a:lnTo>
                    <a:pt x="48" y="34"/>
                  </a:lnTo>
                  <a:lnTo>
                    <a:pt x="63" y="41"/>
                  </a:lnTo>
                  <a:lnTo>
                    <a:pt x="63" y="52"/>
                  </a:lnTo>
                  <a:lnTo>
                    <a:pt x="93" y="19"/>
                  </a:lnTo>
                  <a:lnTo>
                    <a:pt x="156" y="0"/>
                  </a:lnTo>
                  <a:lnTo>
                    <a:pt x="152" y="8"/>
                  </a:lnTo>
                  <a:lnTo>
                    <a:pt x="167" y="26"/>
                  </a:lnTo>
                  <a:lnTo>
                    <a:pt x="167" y="30"/>
                  </a:lnTo>
                  <a:lnTo>
                    <a:pt x="174" y="41"/>
                  </a:lnTo>
                  <a:lnTo>
                    <a:pt x="170" y="41"/>
                  </a:lnTo>
                  <a:lnTo>
                    <a:pt x="167" y="45"/>
                  </a:lnTo>
                  <a:lnTo>
                    <a:pt x="159" y="49"/>
                  </a:lnTo>
                  <a:lnTo>
                    <a:pt x="159" y="52"/>
                  </a:lnTo>
                  <a:lnTo>
                    <a:pt x="159" y="56"/>
                  </a:lnTo>
                  <a:lnTo>
                    <a:pt x="159" y="56"/>
                  </a:lnTo>
                  <a:lnTo>
                    <a:pt x="159" y="56"/>
                  </a:lnTo>
                  <a:lnTo>
                    <a:pt x="156" y="60"/>
                  </a:lnTo>
                  <a:lnTo>
                    <a:pt x="152" y="60"/>
                  </a:lnTo>
                  <a:lnTo>
                    <a:pt x="145" y="63"/>
                  </a:lnTo>
                  <a:lnTo>
                    <a:pt x="133" y="67"/>
                  </a:lnTo>
                  <a:lnTo>
                    <a:pt x="133" y="67"/>
                  </a:lnTo>
                  <a:lnTo>
                    <a:pt x="115" y="71"/>
                  </a:lnTo>
                  <a:lnTo>
                    <a:pt x="111" y="71"/>
                  </a:lnTo>
                  <a:lnTo>
                    <a:pt x="111" y="75"/>
                  </a:lnTo>
                  <a:lnTo>
                    <a:pt x="107" y="78"/>
                  </a:lnTo>
                  <a:lnTo>
                    <a:pt x="100" y="82"/>
                  </a:lnTo>
                  <a:lnTo>
                    <a:pt x="100" y="82"/>
                  </a:lnTo>
                  <a:lnTo>
                    <a:pt x="96" y="82"/>
                  </a:lnTo>
                  <a:lnTo>
                    <a:pt x="96" y="82"/>
                  </a:lnTo>
                  <a:lnTo>
                    <a:pt x="93" y="82"/>
                  </a:lnTo>
                  <a:lnTo>
                    <a:pt x="93" y="82"/>
                  </a:lnTo>
                  <a:lnTo>
                    <a:pt x="89" y="82"/>
                  </a:lnTo>
                  <a:lnTo>
                    <a:pt x="85" y="86"/>
                  </a:lnTo>
                  <a:lnTo>
                    <a:pt x="85" y="89"/>
                  </a:lnTo>
                  <a:lnTo>
                    <a:pt x="82" y="89"/>
                  </a:lnTo>
                  <a:lnTo>
                    <a:pt x="74" y="89"/>
                  </a:lnTo>
                  <a:lnTo>
                    <a:pt x="67" y="93"/>
                  </a:lnTo>
                  <a:lnTo>
                    <a:pt x="63" y="93"/>
                  </a:lnTo>
                  <a:lnTo>
                    <a:pt x="63" y="89"/>
                  </a:lnTo>
                  <a:lnTo>
                    <a:pt x="59" y="89"/>
                  </a:lnTo>
                  <a:lnTo>
                    <a:pt x="59" y="89"/>
                  </a:lnTo>
                  <a:lnTo>
                    <a:pt x="56" y="89"/>
                  </a:lnTo>
                  <a:lnTo>
                    <a:pt x="52" y="89"/>
                  </a:lnTo>
                  <a:lnTo>
                    <a:pt x="48" y="93"/>
                  </a:lnTo>
                  <a:lnTo>
                    <a:pt x="48" y="97"/>
                  </a:lnTo>
                  <a:lnTo>
                    <a:pt x="45" y="97"/>
                  </a:lnTo>
                  <a:lnTo>
                    <a:pt x="41" y="100"/>
                  </a:lnTo>
                  <a:lnTo>
                    <a:pt x="41" y="100"/>
                  </a:lnTo>
                  <a:lnTo>
                    <a:pt x="37" y="100"/>
                  </a:lnTo>
                  <a:lnTo>
                    <a:pt x="33" y="100"/>
                  </a:lnTo>
                  <a:lnTo>
                    <a:pt x="30" y="104"/>
                  </a:lnTo>
                  <a:lnTo>
                    <a:pt x="30" y="104"/>
                  </a:lnTo>
                  <a:lnTo>
                    <a:pt x="22" y="100"/>
                  </a:lnTo>
                  <a:lnTo>
                    <a:pt x="22" y="104"/>
                  </a:lnTo>
                  <a:lnTo>
                    <a:pt x="19" y="104"/>
                  </a:lnTo>
                  <a:lnTo>
                    <a:pt x="19" y="100"/>
                  </a:lnTo>
                  <a:lnTo>
                    <a:pt x="19" y="97"/>
                  </a:lnTo>
                  <a:lnTo>
                    <a:pt x="15" y="93"/>
                  </a:lnTo>
                  <a:lnTo>
                    <a:pt x="11" y="89"/>
                  </a:lnTo>
                  <a:lnTo>
                    <a:pt x="15" y="89"/>
                  </a:lnTo>
                  <a:lnTo>
                    <a:pt x="15" y="86"/>
                  </a:lnTo>
                  <a:lnTo>
                    <a:pt x="11" y="82"/>
                  </a:lnTo>
                  <a:lnTo>
                    <a:pt x="8" y="67"/>
                  </a:lnTo>
                  <a:lnTo>
                    <a:pt x="4" y="63"/>
                  </a:lnTo>
                  <a:lnTo>
                    <a:pt x="4" y="60"/>
                  </a:lnTo>
                  <a:lnTo>
                    <a:pt x="0" y="60"/>
                  </a:lnTo>
                  <a:lnTo>
                    <a:pt x="0" y="60"/>
                  </a:lnTo>
                  <a:lnTo>
                    <a:pt x="4" y="60"/>
                  </a:lnTo>
                  <a:lnTo>
                    <a:pt x="4" y="56"/>
                  </a:lnTo>
                  <a:lnTo>
                    <a:pt x="4" y="56"/>
                  </a:lnTo>
                  <a:lnTo>
                    <a:pt x="4" y="52"/>
                  </a:lnTo>
                  <a:lnTo>
                    <a:pt x="4" y="45"/>
                  </a:lnTo>
                  <a:lnTo>
                    <a:pt x="4" y="45"/>
                  </a:lnTo>
                  <a:lnTo>
                    <a:pt x="4" y="45"/>
                  </a:lnTo>
                  <a:close/>
                  <a:moveTo>
                    <a:pt x="159" y="112"/>
                  </a:moveTo>
                  <a:lnTo>
                    <a:pt x="163" y="112"/>
                  </a:lnTo>
                  <a:lnTo>
                    <a:pt x="167" y="112"/>
                  </a:lnTo>
                  <a:lnTo>
                    <a:pt x="163" y="112"/>
                  </a:lnTo>
                  <a:lnTo>
                    <a:pt x="159" y="112"/>
                  </a:lnTo>
                  <a:lnTo>
                    <a:pt x="159" y="112"/>
                  </a:lnTo>
                  <a:close/>
                  <a:moveTo>
                    <a:pt x="182" y="108"/>
                  </a:moveTo>
                  <a:lnTo>
                    <a:pt x="182" y="104"/>
                  </a:lnTo>
                  <a:lnTo>
                    <a:pt x="182" y="104"/>
                  </a:lnTo>
                  <a:lnTo>
                    <a:pt x="185" y="100"/>
                  </a:lnTo>
                  <a:lnTo>
                    <a:pt x="185" y="100"/>
                  </a:lnTo>
                  <a:lnTo>
                    <a:pt x="189" y="104"/>
                  </a:lnTo>
                  <a:lnTo>
                    <a:pt x="189" y="104"/>
                  </a:lnTo>
                  <a:lnTo>
                    <a:pt x="193" y="104"/>
                  </a:lnTo>
                  <a:lnTo>
                    <a:pt x="196" y="104"/>
                  </a:lnTo>
                  <a:lnTo>
                    <a:pt x="196" y="104"/>
                  </a:lnTo>
                  <a:lnTo>
                    <a:pt x="200" y="104"/>
                  </a:lnTo>
                  <a:lnTo>
                    <a:pt x="200" y="104"/>
                  </a:lnTo>
                  <a:lnTo>
                    <a:pt x="200" y="108"/>
                  </a:lnTo>
                  <a:lnTo>
                    <a:pt x="196" y="108"/>
                  </a:lnTo>
                  <a:lnTo>
                    <a:pt x="193" y="108"/>
                  </a:lnTo>
                  <a:lnTo>
                    <a:pt x="189" y="108"/>
                  </a:lnTo>
                  <a:lnTo>
                    <a:pt x="185" y="108"/>
                  </a:lnTo>
                  <a:lnTo>
                    <a:pt x="182" y="108"/>
                  </a:lnTo>
                  <a:lnTo>
                    <a:pt x="182" y="10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7" name="Freeform 98"/>
            <p:cNvSpPr/>
            <p:nvPr/>
          </p:nvSpPr>
          <p:spPr bwMode="auto">
            <a:xfrm>
              <a:off x="5675646" y="3428226"/>
              <a:ext cx="365443" cy="272332"/>
            </a:xfrm>
            <a:custGeom>
              <a:avLst/>
              <a:gdLst>
                <a:gd name="T0" fmla="*/ 163 w 204"/>
                <a:gd name="T1" fmla="*/ 29 h 156"/>
                <a:gd name="T2" fmla="*/ 152 w 204"/>
                <a:gd name="T3" fmla="*/ 7 h 156"/>
                <a:gd name="T4" fmla="*/ 145 w 204"/>
                <a:gd name="T5" fmla="*/ 7 h 156"/>
                <a:gd name="T6" fmla="*/ 122 w 204"/>
                <a:gd name="T7" fmla="*/ 7 h 156"/>
                <a:gd name="T8" fmla="*/ 119 w 204"/>
                <a:gd name="T9" fmla="*/ 11 h 156"/>
                <a:gd name="T10" fmla="*/ 111 w 204"/>
                <a:gd name="T11" fmla="*/ 7 h 156"/>
                <a:gd name="T12" fmla="*/ 111 w 204"/>
                <a:gd name="T13" fmla="*/ 3 h 156"/>
                <a:gd name="T14" fmla="*/ 100 w 204"/>
                <a:gd name="T15" fmla="*/ 0 h 156"/>
                <a:gd name="T16" fmla="*/ 100 w 204"/>
                <a:gd name="T17" fmla="*/ 3 h 156"/>
                <a:gd name="T18" fmla="*/ 93 w 204"/>
                <a:gd name="T19" fmla="*/ 3 h 156"/>
                <a:gd name="T20" fmla="*/ 93 w 204"/>
                <a:gd name="T21" fmla="*/ 3 h 156"/>
                <a:gd name="T22" fmla="*/ 89 w 204"/>
                <a:gd name="T23" fmla="*/ 3 h 156"/>
                <a:gd name="T24" fmla="*/ 82 w 204"/>
                <a:gd name="T25" fmla="*/ 7 h 156"/>
                <a:gd name="T26" fmla="*/ 71 w 204"/>
                <a:gd name="T27" fmla="*/ 11 h 156"/>
                <a:gd name="T28" fmla="*/ 56 w 204"/>
                <a:gd name="T29" fmla="*/ 7 h 156"/>
                <a:gd name="T30" fmla="*/ 45 w 204"/>
                <a:gd name="T31" fmla="*/ 7 h 156"/>
                <a:gd name="T32" fmla="*/ 34 w 204"/>
                <a:gd name="T33" fmla="*/ 3 h 156"/>
                <a:gd name="T34" fmla="*/ 4 w 204"/>
                <a:gd name="T35" fmla="*/ 0 h 156"/>
                <a:gd name="T36" fmla="*/ 4 w 204"/>
                <a:gd name="T37" fmla="*/ 3 h 156"/>
                <a:gd name="T38" fmla="*/ 4 w 204"/>
                <a:gd name="T39" fmla="*/ 18 h 156"/>
                <a:gd name="T40" fmla="*/ 0 w 204"/>
                <a:gd name="T41" fmla="*/ 29 h 156"/>
                <a:gd name="T42" fmla="*/ 204 w 204"/>
                <a:gd name="T43" fmla="*/ 156 h 156"/>
                <a:gd name="T44" fmla="*/ 196 w 204"/>
                <a:gd name="T45" fmla="*/ 152 h 156"/>
                <a:gd name="T46" fmla="*/ 193 w 204"/>
                <a:gd name="T47" fmla="*/ 144 h 156"/>
                <a:gd name="T48" fmla="*/ 182 w 204"/>
                <a:gd name="T49" fmla="*/ 141 h 156"/>
                <a:gd name="T50" fmla="*/ 178 w 204"/>
                <a:gd name="T51" fmla="*/ 126 h 156"/>
                <a:gd name="T52" fmla="*/ 178 w 204"/>
                <a:gd name="T53" fmla="*/ 126 h 156"/>
                <a:gd name="T54" fmla="*/ 182 w 204"/>
                <a:gd name="T55" fmla="*/ 122 h 156"/>
                <a:gd name="T56" fmla="*/ 178 w 204"/>
                <a:gd name="T57" fmla="*/ 118 h 156"/>
                <a:gd name="T58" fmla="*/ 167 w 204"/>
                <a:gd name="T59" fmla="*/ 104 h 156"/>
                <a:gd name="T60" fmla="*/ 152 w 204"/>
                <a:gd name="T61" fmla="*/ 85 h 156"/>
                <a:gd name="T62" fmla="*/ 152 w 204"/>
                <a:gd name="T63" fmla="*/ 74 h 156"/>
                <a:gd name="T64" fmla="*/ 145 w 204"/>
                <a:gd name="T65" fmla="*/ 66 h 156"/>
                <a:gd name="T66" fmla="*/ 145 w 204"/>
                <a:gd name="T67" fmla="*/ 59 h 156"/>
                <a:gd name="T68" fmla="*/ 126 w 204"/>
                <a:gd name="T69" fmla="*/ 44 h 156"/>
                <a:gd name="T70" fmla="*/ 122 w 204"/>
                <a:gd name="T71" fmla="*/ 33 h 156"/>
                <a:gd name="T72" fmla="*/ 126 w 204"/>
                <a:gd name="T73" fmla="*/ 29 h 156"/>
                <a:gd name="T74" fmla="*/ 130 w 204"/>
                <a:gd name="T75" fmla="*/ 37 h 156"/>
                <a:gd name="T76" fmla="*/ 137 w 204"/>
                <a:gd name="T77" fmla="*/ 44 h 156"/>
                <a:gd name="T78" fmla="*/ 141 w 204"/>
                <a:gd name="T79" fmla="*/ 52 h 156"/>
                <a:gd name="T80" fmla="*/ 156 w 204"/>
                <a:gd name="T81" fmla="*/ 63 h 156"/>
                <a:gd name="T82" fmla="*/ 159 w 204"/>
                <a:gd name="T83" fmla="*/ 55 h 156"/>
                <a:gd name="T84" fmla="*/ 159 w 204"/>
                <a:gd name="T85" fmla="*/ 44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04" h="156">
                  <a:moveTo>
                    <a:pt x="163" y="37"/>
                  </a:moveTo>
                  <a:lnTo>
                    <a:pt x="159" y="33"/>
                  </a:lnTo>
                  <a:lnTo>
                    <a:pt x="163" y="29"/>
                  </a:lnTo>
                  <a:lnTo>
                    <a:pt x="159" y="22"/>
                  </a:lnTo>
                  <a:lnTo>
                    <a:pt x="156" y="15"/>
                  </a:lnTo>
                  <a:lnTo>
                    <a:pt x="152" y="7"/>
                  </a:lnTo>
                  <a:lnTo>
                    <a:pt x="148" y="3"/>
                  </a:lnTo>
                  <a:lnTo>
                    <a:pt x="148" y="3"/>
                  </a:lnTo>
                  <a:lnTo>
                    <a:pt x="145" y="7"/>
                  </a:lnTo>
                  <a:lnTo>
                    <a:pt x="141" y="7"/>
                  </a:lnTo>
                  <a:lnTo>
                    <a:pt x="130" y="7"/>
                  </a:lnTo>
                  <a:lnTo>
                    <a:pt x="122" y="7"/>
                  </a:lnTo>
                  <a:lnTo>
                    <a:pt x="115" y="3"/>
                  </a:lnTo>
                  <a:lnTo>
                    <a:pt x="115" y="7"/>
                  </a:lnTo>
                  <a:lnTo>
                    <a:pt x="119" y="11"/>
                  </a:lnTo>
                  <a:lnTo>
                    <a:pt x="119" y="11"/>
                  </a:lnTo>
                  <a:lnTo>
                    <a:pt x="115" y="7"/>
                  </a:lnTo>
                  <a:lnTo>
                    <a:pt x="111" y="7"/>
                  </a:lnTo>
                  <a:lnTo>
                    <a:pt x="111" y="3"/>
                  </a:lnTo>
                  <a:lnTo>
                    <a:pt x="111" y="3"/>
                  </a:lnTo>
                  <a:lnTo>
                    <a:pt x="111" y="3"/>
                  </a:lnTo>
                  <a:lnTo>
                    <a:pt x="108" y="3"/>
                  </a:lnTo>
                  <a:lnTo>
                    <a:pt x="104" y="3"/>
                  </a:lnTo>
                  <a:lnTo>
                    <a:pt x="100" y="0"/>
                  </a:lnTo>
                  <a:lnTo>
                    <a:pt x="100" y="0"/>
                  </a:lnTo>
                  <a:lnTo>
                    <a:pt x="100" y="3"/>
                  </a:lnTo>
                  <a:lnTo>
                    <a:pt x="100" y="3"/>
                  </a:lnTo>
                  <a:lnTo>
                    <a:pt x="100" y="3"/>
                  </a:lnTo>
                  <a:lnTo>
                    <a:pt x="96" y="3"/>
                  </a:lnTo>
                  <a:lnTo>
                    <a:pt x="93" y="3"/>
                  </a:lnTo>
                  <a:lnTo>
                    <a:pt x="89" y="3"/>
                  </a:lnTo>
                  <a:lnTo>
                    <a:pt x="93" y="3"/>
                  </a:lnTo>
                  <a:lnTo>
                    <a:pt x="93" y="3"/>
                  </a:lnTo>
                  <a:lnTo>
                    <a:pt x="96" y="0"/>
                  </a:lnTo>
                  <a:lnTo>
                    <a:pt x="93" y="3"/>
                  </a:lnTo>
                  <a:lnTo>
                    <a:pt x="89" y="3"/>
                  </a:lnTo>
                  <a:lnTo>
                    <a:pt x="85" y="3"/>
                  </a:lnTo>
                  <a:lnTo>
                    <a:pt x="82" y="3"/>
                  </a:lnTo>
                  <a:lnTo>
                    <a:pt x="82" y="7"/>
                  </a:lnTo>
                  <a:lnTo>
                    <a:pt x="78" y="7"/>
                  </a:lnTo>
                  <a:lnTo>
                    <a:pt x="74" y="11"/>
                  </a:lnTo>
                  <a:lnTo>
                    <a:pt x="71" y="11"/>
                  </a:lnTo>
                  <a:lnTo>
                    <a:pt x="67" y="11"/>
                  </a:lnTo>
                  <a:lnTo>
                    <a:pt x="59" y="7"/>
                  </a:lnTo>
                  <a:lnTo>
                    <a:pt x="56" y="7"/>
                  </a:lnTo>
                  <a:lnTo>
                    <a:pt x="52" y="7"/>
                  </a:lnTo>
                  <a:lnTo>
                    <a:pt x="45" y="7"/>
                  </a:lnTo>
                  <a:lnTo>
                    <a:pt x="45" y="7"/>
                  </a:lnTo>
                  <a:lnTo>
                    <a:pt x="41" y="7"/>
                  </a:lnTo>
                  <a:lnTo>
                    <a:pt x="37" y="3"/>
                  </a:lnTo>
                  <a:lnTo>
                    <a:pt x="34" y="3"/>
                  </a:lnTo>
                  <a:lnTo>
                    <a:pt x="19" y="3"/>
                  </a:lnTo>
                  <a:lnTo>
                    <a:pt x="15" y="0"/>
                  </a:lnTo>
                  <a:lnTo>
                    <a:pt x="4" y="0"/>
                  </a:lnTo>
                  <a:lnTo>
                    <a:pt x="4" y="0"/>
                  </a:lnTo>
                  <a:lnTo>
                    <a:pt x="4" y="0"/>
                  </a:lnTo>
                  <a:lnTo>
                    <a:pt x="4" y="3"/>
                  </a:lnTo>
                  <a:lnTo>
                    <a:pt x="0" y="11"/>
                  </a:lnTo>
                  <a:lnTo>
                    <a:pt x="4" y="15"/>
                  </a:lnTo>
                  <a:lnTo>
                    <a:pt x="4" y="18"/>
                  </a:lnTo>
                  <a:lnTo>
                    <a:pt x="0" y="22"/>
                  </a:lnTo>
                  <a:lnTo>
                    <a:pt x="0" y="26"/>
                  </a:lnTo>
                  <a:lnTo>
                    <a:pt x="0" y="29"/>
                  </a:lnTo>
                  <a:lnTo>
                    <a:pt x="4" y="37"/>
                  </a:lnTo>
                  <a:lnTo>
                    <a:pt x="8" y="156"/>
                  </a:lnTo>
                  <a:lnTo>
                    <a:pt x="204" y="156"/>
                  </a:lnTo>
                  <a:lnTo>
                    <a:pt x="204" y="156"/>
                  </a:lnTo>
                  <a:lnTo>
                    <a:pt x="200" y="152"/>
                  </a:lnTo>
                  <a:lnTo>
                    <a:pt x="196" y="152"/>
                  </a:lnTo>
                  <a:lnTo>
                    <a:pt x="196" y="148"/>
                  </a:lnTo>
                  <a:lnTo>
                    <a:pt x="193" y="148"/>
                  </a:lnTo>
                  <a:lnTo>
                    <a:pt x="193" y="144"/>
                  </a:lnTo>
                  <a:lnTo>
                    <a:pt x="189" y="144"/>
                  </a:lnTo>
                  <a:lnTo>
                    <a:pt x="185" y="144"/>
                  </a:lnTo>
                  <a:lnTo>
                    <a:pt x="182" y="141"/>
                  </a:lnTo>
                  <a:lnTo>
                    <a:pt x="178" y="133"/>
                  </a:lnTo>
                  <a:lnTo>
                    <a:pt x="178" y="130"/>
                  </a:lnTo>
                  <a:lnTo>
                    <a:pt x="178" y="126"/>
                  </a:lnTo>
                  <a:lnTo>
                    <a:pt x="178" y="126"/>
                  </a:lnTo>
                  <a:lnTo>
                    <a:pt x="178" y="126"/>
                  </a:lnTo>
                  <a:lnTo>
                    <a:pt x="178" y="126"/>
                  </a:lnTo>
                  <a:lnTo>
                    <a:pt x="185" y="126"/>
                  </a:lnTo>
                  <a:lnTo>
                    <a:pt x="182" y="122"/>
                  </a:lnTo>
                  <a:lnTo>
                    <a:pt x="182" y="122"/>
                  </a:lnTo>
                  <a:lnTo>
                    <a:pt x="178" y="118"/>
                  </a:lnTo>
                  <a:lnTo>
                    <a:pt x="178" y="118"/>
                  </a:lnTo>
                  <a:lnTo>
                    <a:pt x="178" y="118"/>
                  </a:lnTo>
                  <a:lnTo>
                    <a:pt x="174" y="118"/>
                  </a:lnTo>
                  <a:lnTo>
                    <a:pt x="174" y="115"/>
                  </a:lnTo>
                  <a:lnTo>
                    <a:pt x="167" y="104"/>
                  </a:lnTo>
                  <a:lnTo>
                    <a:pt x="163" y="104"/>
                  </a:lnTo>
                  <a:lnTo>
                    <a:pt x="163" y="100"/>
                  </a:lnTo>
                  <a:lnTo>
                    <a:pt x="152" y="85"/>
                  </a:lnTo>
                  <a:lnTo>
                    <a:pt x="152" y="81"/>
                  </a:lnTo>
                  <a:lnTo>
                    <a:pt x="152" y="81"/>
                  </a:lnTo>
                  <a:lnTo>
                    <a:pt x="152" y="74"/>
                  </a:lnTo>
                  <a:lnTo>
                    <a:pt x="148" y="74"/>
                  </a:lnTo>
                  <a:lnTo>
                    <a:pt x="148" y="70"/>
                  </a:lnTo>
                  <a:lnTo>
                    <a:pt x="145" y="66"/>
                  </a:lnTo>
                  <a:lnTo>
                    <a:pt x="145" y="63"/>
                  </a:lnTo>
                  <a:lnTo>
                    <a:pt x="145" y="63"/>
                  </a:lnTo>
                  <a:lnTo>
                    <a:pt x="145" y="59"/>
                  </a:lnTo>
                  <a:lnTo>
                    <a:pt x="133" y="52"/>
                  </a:lnTo>
                  <a:lnTo>
                    <a:pt x="133" y="48"/>
                  </a:lnTo>
                  <a:lnTo>
                    <a:pt x="126" y="44"/>
                  </a:lnTo>
                  <a:lnTo>
                    <a:pt x="126" y="41"/>
                  </a:lnTo>
                  <a:lnTo>
                    <a:pt x="122" y="37"/>
                  </a:lnTo>
                  <a:lnTo>
                    <a:pt x="122" y="33"/>
                  </a:lnTo>
                  <a:lnTo>
                    <a:pt x="122" y="29"/>
                  </a:lnTo>
                  <a:lnTo>
                    <a:pt x="122" y="29"/>
                  </a:lnTo>
                  <a:lnTo>
                    <a:pt x="126" y="29"/>
                  </a:lnTo>
                  <a:lnTo>
                    <a:pt x="126" y="29"/>
                  </a:lnTo>
                  <a:lnTo>
                    <a:pt x="126" y="33"/>
                  </a:lnTo>
                  <a:lnTo>
                    <a:pt x="130" y="37"/>
                  </a:lnTo>
                  <a:lnTo>
                    <a:pt x="130" y="37"/>
                  </a:lnTo>
                  <a:lnTo>
                    <a:pt x="137" y="44"/>
                  </a:lnTo>
                  <a:lnTo>
                    <a:pt x="137" y="44"/>
                  </a:lnTo>
                  <a:lnTo>
                    <a:pt x="137" y="48"/>
                  </a:lnTo>
                  <a:lnTo>
                    <a:pt x="141" y="52"/>
                  </a:lnTo>
                  <a:lnTo>
                    <a:pt x="141" y="52"/>
                  </a:lnTo>
                  <a:lnTo>
                    <a:pt x="152" y="63"/>
                  </a:lnTo>
                  <a:lnTo>
                    <a:pt x="156" y="63"/>
                  </a:lnTo>
                  <a:lnTo>
                    <a:pt x="156" y="63"/>
                  </a:lnTo>
                  <a:lnTo>
                    <a:pt x="156" y="63"/>
                  </a:lnTo>
                  <a:lnTo>
                    <a:pt x="159" y="59"/>
                  </a:lnTo>
                  <a:lnTo>
                    <a:pt x="159" y="55"/>
                  </a:lnTo>
                  <a:lnTo>
                    <a:pt x="159" y="55"/>
                  </a:lnTo>
                  <a:lnTo>
                    <a:pt x="159" y="48"/>
                  </a:lnTo>
                  <a:lnTo>
                    <a:pt x="159" y="44"/>
                  </a:lnTo>
                  <a:lnTo>
                    <a:pt x="163" y="37"/>
                  </a:lnTo>
                  <a:lnTo>
                    <a:pt x="163" y="3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8" name="Freeform 99"/>
            <p:cNvSpPr/>
            <p:nvPr/>
          </p:nvSpPr>
          <p:spPr bwMode="auto">
            <a:xfrm>
              <a:off x="5609366" y="3700558"/>
              <a:ext cx="483673" cy="490548"/>
            </a:xfrm>
            <a:custGeom>
              <a:avLst/>
              <a:gdLst>
                <a:gd name="T0" fmla="*/ 241 w 270"/>
                <a:gd name="T1" fmla="*/ 3 h 281"/>
                <a:gd name="T2" fmla="*/ 245 w 270"/>
                <a:gd name="T3" fmla="*/ 11 h 281"/>
                <a:gd name="T4" fmla="*/ 245 w 270"/>
                <a:gd name="T5" fmla="*/ 11 h 281"/>
                <a:gd name="T6" fmla="*/ 248 w 270"/>
                <a:gd name="T7" fmla="*/ 37 h 281"/>
                <a:gd name="T8" fmla="*/ 263 w 270"/>
                <a:gd name="T9" fmla="*/ 55 h 281"/>
                <a:gd name="T10" fmla="*/ 270 w 270"/>
                <a:gd name="T11" fmla="*/ 63 h 281"/>
                <a:gd name="T12" fmla="*/ 256 w 270"/>
                <a:gd name="T13" fmla="*/ 70 h 281"/>
                <a:gd name="T14" fmla="*/ 248 w 270"/>
                <a:gd name="T15" fmla="*/ 74 h 281"/>
                <a:gd name="T16" fmla="*/ 248 w 270"/>
                <a:gd name="T17" fmla="*/ 85 h 281"/>
                <a:gd name="T18" fmla="*/ 241 w 270"/>
                <a:gd name="T19" fmla="*/ 103 h 281"/>
                <a:gd name="T20" fmla="*/ 241 w 270"/>
                <a:gd name="T21" fmla="*/ 118 h 281"/>
                <a:gd name="T22" fmla="*/ 233 w 270"/>
                <a:gd name="T23" fmla="*/ 140 h 281"/>
                <a:gd name="T24" fmla="*/ 226 w 270"/>
                <a:gd name="T25" fmla="*/ 152 h 281"/>
                <a:gd name="T26" fmla="*/ 211 w 270"/>
                <a:gd name="T27" fmla="*/ 170 h 281"/>
                <a:gd name="T28" fmla="*/ 208 w 270"/>
                <a:gd name="T29" fmla="*/ 185 h 281"/>
                <a:gd name="T30" fmla="*/ 200 w 270"/>
                <a:gd name="T31" fmla="*/ 207 h 281"/>
                <a:gd name="T32" fmla="*/ 189 w 270"/>
                <a:gd name="T33" fmla="*/ 207 h 281"/>
                <a:gd name="T34" fmla="*/ 189 w 270"/>
                <a:gd name="T35" fmla="*/ 218 h 281"/>
                <a:gd name="T36" fmla="*/ 204 w 270"/>
                <a:gd name="T37" fmla="*/ 222 h 281"/>
                <a:gd name="T38" fmla="*/ 211 w 270"/>
                <a:gd name="T39" fmla="*/ 233 h 281"/>
                <a:gd name="T40" fmla="*/ 222 w 270"/>
                <a:gd name="T41" fmla="*/ 248 h 281"/>
                <a:gd name="T42" fmla="*/ 208 w 270"/>
                <a:gd name="T43" fmla="*/ 267 h 281"/>
                <a:gd name="T44" fmla="*/ 200 w 270"/>
                <a:gd name="T45" fmla="*/ 274 h 281"/>
                <a:gd name="T46" fmla="*/ 182 w 270"/>
                <a:gd name="T47" fmla="*/ 278 h 281"/>
                <a:gd name="T48" fmla="*/ 174 w 270"/>
                <a:gd name="T49" fmla="*/ 281 h 281"/>
                <a:gd name="T50" fmla="*/ 159 w 270"/>
                <a:gd name="T51" fmla="*/ 278 h 281"/>
                <a:gd name="T52" fmla="*/ 152 w 270"/>
                <a:gd name="T53" fmla="*/ 281 h 281"/>
                <a:gd name="T54" fmla="*/ 145 w 270"/>
                <a:gd name="T55" fmla="*/ 278 h 281"/>
                <a:gd name="T56" fmla="*/ 137 w 270"/>
                <a:gd name="T57" fmla="*/ 270 h 281"/>
                <a:gd name="T58" fmla="*/ 126 w 270"/>
                <a:gd name="T59" fmla="*/ 263 h 281"/>
                <a:gd name="T60" fmla="*/ 119 w 270"/>
                <a:gd name="T61" fmla="*/ 267 h 281"/>
                <a:gd name="T62" fmla="*/ 108 w 270"/>
                <a:gd name="T63" fmla="*/ 270 h 281"/>
                <a:gd name="T64" fmla="*/ 96 w 270"/>
                <a:gd name="T65" fmla="*/ 263 h 281"/>
                <a:gd name="T66" fmla="*/ 89 w 270"/>
                <a:gd name="T67" fmla="*/ 255 h 281"/>
                <a:gd name="T68" fmla="*/ 78 w 270"/>
                <a:gd name="T69" fmla="*/ 244 h 281"/>
                <a:gd name="T70" fmla="*/ 74 w 270"/>
                <a:gd name="T71" fmla="*/ 237 h 281"/>
                <a:gd name="T72" fmla="*/ 63 w 270"/>
                <a:gd name="T73" fmla="*/ 226 h 281"/>
                <a:gd name="T74" fmla="*/ 56 w 270"/>
                <a:gd name="T75" fmla="*/ 222 h 281"/>
                <a:gd name="T76" fmla="*/ 52 w 270"/>
                <a:gd name="T77" fmla="*/ 215 h 281"/>
                <a:gd name="T78" fmla="*/ 37 w 270"/>
                <a:gd name="T79" fmla="*/ 207 h 281"/>
                <a:gd name="T80" fmla="*/ 33 w 270"/>
                <a:gd name="T81" fmla="*/ 204 h 281"/>
                <a:gd name="T82" fmla="*/ 26 w 270"/>
                <a:gd name="T83" fmla="*/ 192 h 281"/>
                <a:gd name="T84" fmla="*/ 19 w 270"/>
                <a:gd name="T85" fmla="*/ 174 h 281"/>
                <a:gd name="T86" fmla="*/ 15 w 270"/>
                <a:gd name="T87" fmla="*/ 166 h 281"/>
                <a:gd name="T88" fmla="*/ 8 w 270"/>
                <a:gd name="T89" fmla="*/ 155 h 281"/>
                <a:gd name="T90" fmla="*/ 8 w 270"/>
                <a:gd name="T91" fmla="*/ 144 h 281"/>
                <a:gd name="T92" fmla="*/ 0 w 270"/>
                <a:gd name="T93" fmla="*/ 140 h 281"/>
                <a:gd name="T94" fmla="*/ 4 w 270"/>
                <a:gd name="T95" fmla="*/ 126 h 281"/>
                <a:gd name="T96" fmla="*/ 8 w 270"/>
                <a:gd name="T97" fmla="*/ 115 h 281"/>
                <a:gd name="T98" fmla="*/ 15 w 270"/>
                <a:gd name="T99" fmla="*/ 100 h 281"/>
                <a:gd name="T100" fmla="*/ 33 w 270"/>
                <a:gd name="T101" fmla="*/ 96 h 281"/>
                <a:gd name="T102" fmla="*/ 45 w 270"/>
                <a:gd name="T103" fmla="*/ 0 h 2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270" h="281">
                  <a:moveTo>
                    <a:pt x="45" y="0"/>
                  </a:moveTo>
                  <a:lnTo>
                    <a:pt x="241" y="0"/>
                  </a:lnTo>
                  <a:lnTo>
                    <a:pt x="241" y="0"/>
                  </a:lnTo>
                  <a:lnTo>
                    <a:pt x="241" y="3"/>
                  </a:lnTo>
                  <a:lnTo>
                    <a:pt x="241" y="3"/>
                  </a:lnTo>
                  <a:lnTo>
                    <a:pt x="241" y="3"/>
                  </a:lnTo>
                  <a:lnTo>
                    <a:pt x="241" y="3"/>
                  </a:lnTo>
                  <a:lnTo>
                    <a:pt x="241" y="3"/>
                  </a:lnTo>
                  <a:lnTo>
                    <a:pt x="241" y="7"/>
                  </a:lnTo>
                  <a:lnTo>
                    <a:pt x="245" y="11"/>
                  </a:lnTo>
                  <a:lnTo>
                    <a:pt x="248" y="14"/>
                  </a:lnTo>
                  <a:lnTo>
                    <a:pt x="248" y="14"/>
                  </a:lnTo>
                  <a:lnTo>
                    <a:pt x="245" y="14"/>
                  </a:lnTo>
                  <a:lnTo>
                    <a:pt x="245" y="14"/>
                  </a:lnTo>
                  <a:lnTo>
                    <a:pt x="245" y="11"/>
                  </a:lnTo>
                  <a:lnTo>
                    <a:pt x="245" y="14"/>
                  </a:lnTo>
                  <a:lnTo>
                    <a:pt x="245" y="14"/>
                  </a:lnTo>
                  <a:lnTo>
                    <a:pt x="248" y="25"/>
                  </a:lnTo>
                  <a:lnTo>
                    <a:pt x="248" y="33"/>
                  </a:lnTo>
                  <a:lnTo>
                    <a:pt x="248" y="37"/>
                  </a:lnTo>
                  <a:lnTo>
                    <a:pt x="252" y="44"/>
                  </a:lnTo>
                  <a:lnTo>
                    <a:pt x="252" y="48"/>
                  </a:lnTo>
                  <a:lnTo>
                    <a:pt x="256" y="48"/>
                  </a:lnTo>
                  <a:lnTo>
                    <a:pt x="263" y="55"/>
                  </a:lnTo>
                  <a:lnTo>
                    <a:pt x="263" y="55"/>
                  </a:lnTo>
                  <a:lnTo>
                    <a:pt x="267" y="55"/>
                  </a:lnTo>
                  <a:lnTo>
                    <a:pt x="270" y="59"/>
                  </a:lnTo>
                  <a:lnTo>
                    <a:pt x="270" y="59"/>
                  </a:lnTo>
                  <a:lnTo>
                    <a:pt x="270" y="59"/>
                  </a:lnTo>
                  <a:lnTo>
                    <a:pt x="270" y="63"/>
                  </a:lnTo>
                  <a:lnTo>
                    <a:pt x="267" y="66"/>
                  </a:lnTo>
                  <a:lnTo>
                    <a:pt x="263" y="66"/>
                  </a:lnTo>
                  <a:lnTo>
                    <a:pt x="263" y="66"/>
                  </a:lnTo>
                  <a:lnTo>
                    <a:pt x="259" y="66"/>
                  </a:lnTo>
                  <a:lnTo>
                    <a:pt x="256" y="70"/>
                  </a:lnTo>
                  <a:lnTo>
                    <a:pt x="252" y="70"/>
                  </a:lnTo>
                  <a:lnTo>
                    <a:pt x="252" y="70"/>
                  </a:lnTo>
                  <a:lnTo>
                    <a:pt x="256" y="74"/>
                  </a:lnTo>
                  <a:lnTo>
                    <a:pt x="252" y="74"/>
                  </a:lnTo>
                  <a:lnTo>
                    <a:pt x="248" y="74"/>
                  </a:lnTo>
                  <a:lnTo>
                    <a:pt x="248" y="74"/>
                  </a:lnTo>
                  <a:lnTo>
                    <a:pt x="248" y="77"/>
                  </a:lnTo>
                  <a:lnTo>
                    <a:pt x="245" y="81"/>
                  </a:lnTo>
                  <a:lnTo>
                    <a:pt x="248" y="81"/>
                  </a:lnTo>
                  <a:lnTo>
                    <a:pt x="248" y="85"/>
                  </a:lnTo>
                  <a:lnTo>
                    <a:pt x="248" y="85"/>
                  </a:lnTo>
                  <a:lnTo>
                    <a:pt x="245" y="89"/>
                  </a:lnTo>
                  <a:lnTo>
                    <a:pt x="245" y="96"/>
                  </a:lnTo>
                  <a:lnTo>
                    <a:pt x="241" y="100"/>
                  </a:lnTo>
                  <a:lnTo>
                    <a:pt x="241" y="103"/>
                  </a:lnTo>
                  <a:lnTo>
                    <a:pt x="241" y="103"/>
                  </a:lnTo>
                  <a:lnTo>
                    <a:pt x="237" y="107"/>
                  </a:lnTo>
                  <a:lnTo>
                    <a:pt x="241" y="115"/>
                  </a:lnTo>
                  <a:lnTo>
                    <a:pt x="241" y="118"/>
                  </a:lnTo>
                  <a:lnTo>
                    <a:pt x="241" y="118"/>
                  </a:lnTo>
                  <a:lnTo>
                    <a:pt x="241" y="118"/>
                  </a:lnTo>
                  <a:lnTo>
                    <a:pt x="241" y="122"/>
                  </a:lnTo>
                  <a:lnTo>
                    <a:pt x="241" y="129"/>
                  </a:lnTo>
                  <a:lnTo>
                    <a:pt x="233" y="137"/>
                  </a:lnTo>
                  <a:lnTo>
                    <a:pt x="233" y="140"/>
                  </a:lnTo>
                  <a:lnTo>
                    <a:pt x="233" y="140"/>
                  </a:lnTo>
                  <a:lnTo>
                    <a:pt x="230" y="140"/>
                  </a:lnTo>
                  <a:lnTo>
                    <a:pt x="230" y="144"/>
                  </a:lnTo>
                  <a:lnTo>
                    <a:pt x="226" y="148"/>
                  </a:lnTo>
                  <a:lnTo>
                    <a:pt x="226" y="152"/>
                  </a:lnTo>
                  <a:lnTo>
                    <a:pt x="219" y="155"/>
                  </a:lnTo>
                  <a:lnTo>
                    <a:pt x="219" y="159"/>
                  </a:lnTo>
                  <a:lnTo>
                    <a:pt x="215" y="170"/>
                  </a:lnTo>
                  <a:lnTo>
                    <a:pt x="211" y="170"/>
                  </a:lnTo>
                  <a:lnTo>
                    <a:pt x="211" y="170"/>
                  </a:lnTo>
                  <a:lnTo>
                    <a:pt x="211" y="170"/>
                  </a:lnTo>
                  <a:lnTo>
                    <a:pt x="208" y="178"/>
                  </a:lnTo>
                  <a:lnTo>
                    <a:pt x="208" y="178"/>
                  </a:lnTo>
                  <a:lnTo>
                    <a:pt x="208" y="181"/>
                  </a:lnTo>
                  <a:lnTo>
                    <a:pt x="208" y="185"/>
                  </a:lnTo>
                  <a:lnTo>
                    <a:pt x="204" y="189"/>
                  </a:lnTo>
                  <a:lnTo>
                    <a:pt x="204" y="192"/>
                  </a:lnTo>
                  <a:lnTo>
                    <a:pt x="204" y="196"/>
                  </a:lnTo>
                  <a:lnTo>
                    <a:pt x="204" y="204"/>
                  </a:lnTo>
                  <a:lnTo>
                    <a:pt x="200" y="207"/>
                  </a:lnTo>
                  <a:lnTo>
                    <a:pt x="200" y="207"/>
                  </a:lnTo>
                  <a:lnTo>
                    <a:pt x="196" y="207"/>
                  </a:lnTo>
                  <a:lnTo>
                    <a:pt x="196" y="207"/>
                  </a:lnTo>
                  <a:lnTo>
                    <a:pt x="193" y="207"/>
                  </a:lnTo>
                  <a:lnTo>
                    <a:pt x="189" y="207"/>
                  </a:lnTo>
                  <a:lnTo>
                    <a:pt x="189" y="211"/>
                  </a:lnTo>
                  <a:lnTo>
                    <a:pt x="189" y="211"/>
                  </a:lnTo>
                  <a:lnTo>
                    <a:pt x="185" y="215"/>
                  </a:lnTo>
                  <a:lnTo>
                    <a:pt x="185" y="215"/>
                  </a:lnTo>
                  <a:lnTo>
                    <a:pt x="189" y="218"/>
                  </a:lnTo>
                  <a:lnTo>
                    <a:pt x="196" y="215"/>
                  </a:lnTo>
                  <a:lnTo>
                    <a:pt x="196" y="218"/>
                  </a:lnTo>
                  <a:lnTo>
                    <a:pt x="200" y="222"/>
                  </a:lnTo>
                  <a:lnTo>
                    <a:pt x="200" y="222"/>
                  </a:lnTo>
                  <a:lnTo>
                    <a:pt x="204" y="222"/>
                  </a:lnTo>
                  <a:lnTo>
                    <a:pt x="204" y="230"/>
                  </a:lnTo>
                  <a:lnTo>
                    <a:pt x="208" y="230"/>
                  </a:lnTo>
                  <a:lnTo>
                    <a:pt x="208" y="230"/>
                  </a:lnTo>
                  <a:lnTo>
                    <a:pt x="211" y="233"/>
                  </a:lnTo>
                  <a:lnTo>
                    <a:pt x="211" y="233"/>
                  </a:lnTo>
                  <a:lnTo>
                    <a:pt x="215" y="233"/>
                  </a:lnTo>
                  <a:lnTo>
                    <a:pt x="215" y="237"/>
                  </a:lnTo>
                  <a:lnTo>
                    <a:pt x="219" y="241"/>
                  </a:lnTo>
                  <a:lnTo>
                    <a:pt x="219" y="244"/>
                  </a:lnTo>
                  <a:lnTo>
                    <a:pt x="222" y="248"/>
                  </a:lnTo>
                  <a:lnTo>
                    <a:pt x="222" y="252"/>
                  </a:lnTo>
                  <a:lnTo>
                    <a:pt x="215" y="259"/>
                  </a:lnTo>
                  <a:lnTo>
                    <a:pt x="211" y="263"/>
                  </a:lnTo>
                  <a:lnTo>
                    <a:pt x="211" y="263"/>
                  </a:lnTo>
                  <a:lnTo>
                    <a:pt x="208" y="267"/>
                  </a:lnTo>
                  <a:lnTo>
                    <a:pt x="208" y="267"/>
                  </a:lnTo>
                  <a:lnTo>
                    <a:pt x="204" y="267"/>
                  </a:lnTo>
                  <a:lnTo>
                    <a:pt x="204" y="270"/>
                  </a:lnTo>
                  <a:lnTo>
                    <a:pt x="204" y="270"/>
                  </a:lnTo>
                  <a:lnTo>
                    <a:pt x="200" y="274"/>
                  </a:lnTo>
                  <a:lnTo>
                    <a:pt x="196" y="274"/>
                  </a:lnTo>
                  <a:lnTo>
                    <a:pt x="193" y="278"/>
                  </a:lnTo>
                  <a:lnTo>
                    <a:pt x="189" y="274"/>
                  </a:lnTo>
                  <a:lnTo>
                    <a:pt x="185" y="274"/>
                  </a:lnTo>
                  <a:lnTo>
                    <a:pt x="182" y="278"/>
                  </a:lnTo>
                  <a:lnTo>
                    <a:pt x="178" y="278"/>
                  </a:lnTo>
                  <a:lnTo>
                    <a:pt x="178" y="278"/>
                  </a:lnTo>
                  <a:lnTo>
                    <a:pt x="174" y="278"/>
                  </a:lnTo>
                  <a:lnTo>
                    <a:pt x="174" y="278"/>
                  </a:lnTo>
                  <a:lnTo>
                    <a:pt x="174" y="281"/>
                  </a:lnTo>
                  <a:lnTo>
                    <a:pt x="170" y="281"/>
                  </a:lnTo>
                  <a:lnTo>
                    <a:pt x="167" y="281"/>
                  </a:lnTo>
                  <a:lnTo>
                    <a:pt x="167" y="278"/>
                  </a:lnTo>
                  <a:lnTo>
                    <a:pt x="163" y="278"/>
                  </a:lnTo>
                  <a:lnTo>
                    <a:pt x="159" y="278"/>
                  </a:lnTo>
                  <a:lnTo>
                    <a:pt x="156" y="278"/>
                  </a:lnTo>
                  <a:lnTo>
                    <a:pt x="152" y="274"/>
                  </a:lnTo>
                  <a:lnTo>
                    <a:pt x="152" y="278"/>
                  </a:lnTo>
                  <a:lnTo>
                    <a:pt x="152" y="278"/>
                  </a:lnTo>
                  <a:lnTo>
                    <a:pt x="152" y="281"/>
                  </a:lnTo>
                  <a:lnTo>
                    <a:pt x="152" y="281"/>
                  </a:lnTo>
                  <a:lnTo>
                    <a:pt x="152" y="281"/>
                  </a:lnTo>
                  <a:lnTo>
                    <a:pt x="148" y="281"/>
                  </a:lnTo>
                  <a:lnTo>
                    <a:pt x="145" y="281"/>
                  </a:lnTo>
                  <a:lnTo>
                    <a:pt x="145" y="278"/>
                  </a:lnTo>
                  <a:lnTo>
                    <a:pt x="145" y="278"/>
                  </a:lnTo>
                  <a:lnTo>
                    <a:pt x="145" y="274"/>
                  </a:lnTo>
                  <a:lnTo>
                    <a:pt x="141" y="274"/>
                  </a:lnTo>
                  <a:lnTo>
                    <a:pt x="141" y="270"/>
                  </a:lnTo>
                  <a:lnTo>
                    <a:pt x="137" y="270"/>
                  </a:lnTo>
                  <a:lnTo>
                    <a:pt x="137" y="270"/>
                  </a:lnTo>
                  <a:lnTo>
                    <a:pt x="133" y="267"/>
                  </a:lnTo>
                  <a:lnTo>
                    <a:pt x="130" y="263"/>
                  </a:lnTo>
                  <a:lnTo>
                    <a:pt x="130" y="263"/>
                  </a:lnTo>
                  <a:lnTo>
                    <a:pt x="126" y="263"/>
                  </a:lnTo>
                  <a:lnTo>
                    <a:pt x="126" y="263"/>
                  </a:lnTo>
                  <a:lnTo>
                    <a:pt x="122" y="267"/>
                  </a:lnTo>
                  <a:lnTo>
                    <a:pt x="119" y="267"/>
                  </a:lnTo>
                  <a:lnTo>
                    <a:pt x="119" y="267"/>
                  </a:lnTo>
                  <a:lnTo>
                    <a:pt x="119" y="267"/>
                  </a:lnTo>
                  <a:lnTo>
                    <a:pt x="115" y="267"/>
                  </a:lnTo>
                  <a:lnTo>
                    <a:pt x="111" y="267"/>
                  </a:lnTo>
                  <a:lnTo>
                    <a:pt x="111" y="267"/>
                  </a:lnTo>
                  <a:lnTo>
                    <a:pt x="108" y="270"/>
                  </a:lnTo>
                  <a:lnTo>
                    <a:pt x="108" y="270"/>
                  </a:lnTo>
                  <a:lnTo>
                    <a:pt x="104" y="267"/>
                  </a:lnTo>
                  <a:lnTo>
                    <a:pt x="100" y="267"/>
                  </a:lnTo>
                  <a:lnTo>
                    <a:pt x="100" y="263"/>
                  </a:lnTo>
                  <a:lnTo>
                    <a:pt x="96" y="263"/>
                  </a:lnTo>
                  <a:lnTo>
                    <a:pt x="96" y="263"/>
                  </a:lnTo>
                  <a:lnTo>
                    <a:pt x="93" y="259"/>
                  </a:lnTo>
                  <a:lnTo>
                    <a:pt x="93" y="259"/>
                  </a:lnTo>
                  <a:lnTo>
                    <a:pt x="93" y="259"/>
                  </a:lnTo>
                  <a:lnTo>
                    <a:pt x="93" y="255"/>
                  </a:lnTo>
                  <a:lnTo>
                    <a:pt x="89" y="255"/>
                  </a:lnTo>
                  <a:lnTo>
                    <a:pt x="89" y="252"/>
                  </a:lnTo>
                  <a:lnTo>
                    <a:pt x="85" y="248"/>
                  </a:lnTo>
                  <a:lnTo>
                    <a:pt x="89" y="248"/>
                  </a:lnTo>
                  <a:lnTo>
                    <a:pt x="85" y="244"/>
                  </a:lnTo>
                  <a:lnTo>
                    <a:pt x="78" y="244"/>
                  </a:lnTo>
                  <a:lnTo>
                    <a:pt x="78" y="244"/>
                  </a:lnTo>
                  <a:lnTo>
                    <a:pt x="78" y="241"/>
                  </a:lnTo>
                  <a:lnTo>
                    <a:pt x="78" y="241"/>
                  </a:lnTo>
                  <a:lnTo>
                    <a:pt x="74" y="237"/>
                  </a:lnTo>
                  <a:lnTo>
                    <a:pt x="74" y="237"/>
                  </a:lnTo>
                  <a:lnTo>
                    <a:pt x="71" y="233"/>
                  </a:lnTo>
                  <a:lnTo>
                    <a:pt x="71" y="230"/>
                  </a:lnTo>
                  <a:lnTo>
                    <a:pt x="67" y="226"/>
                  </a:lnTo>
                  <a:lnTo>
                    <a:pt x="63" y="230"/>
                  </a:lnTo>
                  <a:lnTo>
                    <a:pt x="63" y="226"/>
                  </a:lnTo>
                  <a:lnTo>
                    <a:pt x="59" y="226"/>
                  </a:lnTo>
                  <a:lnTo>
                    <a:pt x="59" y="226"/>
                  </a:lnTo>
                  <a:lnTo>
                    <a:pt x="56" y="222"/>
                  </a:lnTo>
                  <a:lnTo>
                    <a:pt x="56" y="222"/>
                  </a:lnTo>
                  <a:lnTo>
                    <a:pt x="56" y="222"/>
                  </a:lnTo>
                  <a:lnTo>
                    <a:pt x="59" y="218"/>
                  </a:lnTo>
                  <a:lnTo>
                    <a:pt x="59" y="218"/>
                  </a:lnTo>
                  <a:lnTo>
                    <a:pt x="56" y="215"/>
                  </a:lnTo>
                  <a:lnTo>
                    <a:pt x="56" y="215"/>
                  </a:lnTo>
                  <a:lnTo>
                    <a:pt x="52" y="215"/>
                  </a:lnTo>
                  <a:lnTo>
                    <a:pt x="52" y="211"/>
                  </a:lnTo>
                  <a:lnTo>
                    <a:pt x="48" y="211"/>
                  </a:lnTo>
                  <a:lnTo>
                    <a:pt x="45" y="211"/>
                  </a:lnTo>
                  <a:lnTo>
                    <a:pt x="41" y="211"/>
                  </a:lnTo>
                  <a:lnTo>
                    <a:pt x="37" y="207"/>
                  </a:lnTo>
                  <a:lnTo>
                    <a:pt x="37" y="204"/>
                  </a:lnTo>
                  <a:lnTo>
                    <a:pt x="41" y="204"/>
                  </a:lnTo>
                  <a:lnTo>
                    <a:pt x="37" y="200"/>
                  </a:lnTo>
                  <a:lnTo>
                    <a:pt x="33" y="200"/>
                  </a:lnTo>
                  <a:lnTo>
                    <a:pt x="33" y="204"/>
                  </a:lnTo>
                  <a:lnTo>
                    <a:pt x="26" y="204"/>
                  </a:lnTo>
                  <a:lnTo>
                    <a:pt x="26" y="200"/>
                  </a:lnTo>
                  <a:lnTo>
                    <a:pt x="26" y="196"/>
                  </a:lnTo>
                  <a:lnTo>
                    <a:pt x="26" y="192"/>
                  </a:lnTo>
                  <a:lnTo>
                    <a:pt x="26" y="192"/>
                  </a:lnTo>
                  <a:lnTo>
                    <a:pt x="30" y="189"/>
                  </a:lnTo>
                  <a:lnTo>
                    <a:pt x="26" y="185"/>
                  </a:lnTo>
                  <a:lnTo>
                    <a:pt x="22" y="181"/>
                  </a:lnTo>
                  <a:lnTo>
                    <a:pt x="19" y="174"/>
                  </a:lnTo>
                  <a:lnTo>
                    <a:pt x="19" y="174"/>
                  </a:lnTo>
                  <a:lnTo>
                    <a:pt x="15" y="170"/>
                  </a:lnTo>
                  <a:lnTo>
                    <a:pt x="15" y="170"/>
                  </a:lnTo>
                  <a:lnTo>
                    <a:pt x="15" y="170"/>
                  </a:lnTo>
                  <a:lnTo>
                    <a:pt x="15" y="166"/>
                  </a:lnTo>
                  <a:lnTo>
                    <a:pt x="15" y="166"/>
                  </a:lnTo>
                  <a:lnTo>
                    <a:pt x="15" y="163"/>
                  </a:lnTo>
                  <a:lnTo>
                    <a:pt x="15" y="163"/>
                  </a:lnTo>
                  <a:lnTo>
                    <a:pt x="15" y="159"/>
                  </a:lnTo>
                  <a:lnTo>
                    <a:pt x="8" y="159"/>
                  </a:lnTo>
                  <a:lnTo>
                    <a:pt x="8" y="155"/>
                  </a:lnTo>
                  <a:lnTo>
                    <a:pt x="8" y="152"/>
                  </a:lnTo>
                  <a:lnTo>
                    <a:pt x="8" y="148"/>
                  </a:lnTo>
                  <a:lnTo>
                    <a:pt x="8" y="148"/>
                  </a:lnTo>
                  <a:lnTo>
                    <a:pt x="4" y="144"/>
                  </a:lnTo>
                  <a:lnTo>
                    <a:pt x="8" y="144"/>
                  </a:lnTo>
                  <a:lnTo>
                    <a:pt x="8" y="140"/>
                  </a:lnTo>
                  <a:lnTo>
                    <a:pt x="4" y="140"/>
                  </a:lnTo>
                  <a:lnTo>
                    <a:pt x="0" y="144"/>
                  </a:lnTo>
                  <a:lnTo>
                    <a:pt x="0" y="144"/>
                  </a:lnTo>
                  <a:lnTo>
                    <a:pt x="0" y="140"/>
                  </a:lnTo>
                  <a:lnTo>
                    <a:pt x="4" y="133"/>
                  </a:lnTo>
                  <a:lnTo>
                    <a:pt x="8" y="133"/>
                  </a:lnTo>
                  <a:lnTo>
                    <a:pt x="8" y="129"/>
                  </a:lnTo>
                  <a:lnTo>
                    <a:pt x="4" y="126"/>
                  </a:lnTo>
                  <a:lnTo>
                    <a:pt x="4" y="126"/>
                  </a:lnTo>
                  <a:lnTo>
                    <a:pt x="8" y="122"/>
                  </a:lnTo>
                  <a:lnTo>
                    <a:pt x="8" y="118"/>
                  </a:lnTo>
                  <a:lnTo>
                    <a:pt x="8" y="118"/>
                  </a:lnTo>
                  <a:lnTo>
                    <a:pt x="8" y="115"/>
                  </a:lnTo>
                  <a:lnTo>
                    <a:pt x="8" y="115"/>
                  </a:lnTo>
                  <a:lnTo>
                    <a:pt x="11" y="115"/>
                  </a:lnTo>
                  <a:lnTo>
                    <a:pt x="15" y="107"/>
                  </a:lnTo>
                  <a:lnTo>
                    <a:pt x="19" y="103"/>
                  </a:lnTo>
                  <a:lnTo>
                    <a:pt x="15" y="103"/>
                  </a:lnTo>
                  <a:lnTo>
                    <a:pt x="15" y="100"/>
                  </a:lnTo>
                  <a:lnTo>
                    <a:pt x="19" y="96"/>
                  </a:lnTo>
                  <a:lnTo>
                    <a:pt x="22" y="96"/>
                  </a:lnTo>
                  <a:lnTo>
                    <a:pt x="26" y="96"/>
                  </a:lnTo>
                  <a:lnTo>
                    <a:pt x="30" y="96"/>
                  </a:lnTo>
                  <a:lnTo>
                    <a:pt x="33" y="96"/>
                  </a:lnTo>
                  <a:lnTo>
                    <a:pt x="30" y="37"/>
                  </a:lnTo>
                  <a:lnTo>
                    <a:pt x="30" y="37"/>
                  </a:lnTo>
                  <a:lnTo>
                    <a:pt x="30" y="29"/>
                  </a:lnTo>
                  <a:lnTo>
                    <a:pt x="48" y="29"/>
                  </a:lnTo>
                  <a:lnTo>
                    <a:pt x="45"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9" name="Freeform 100"/>
            <p:cNvSpPr/>
            <p:nvPr/>
          </p:nvSpPr>
          <p:spPr bwMode="auto">
            <a:xfrm>
              <a:off x="5940771" y="3887352"/>
              <a:ext cx="451429" cy="303755"/>
            </a:xfrm>
            <a:custGeom>
              <a:avLst/>
              <a:gdLst>
                <a:gd name="T0" fmla="*/ 34 w 252"/>
                <a:gd name="T1" fmla="*/ 137 h 174"/>
                <a:gd name="T2" fmla="*/ 30 w 252"/>
                <a:gd name="T3" fmla="*/ 126 h 174"/>
                <a:gd name="T4" fmla="*/ 23 w 252"/>
                <a:gd name="T5" fmla="*/ 123 h 174"/>
                <a:gd name="T6" fmla="*/ 19 w 252"/>
                <a:gd name="T7" fmla="*/ 115 h 174"/>
                <a:gd name="T8" fmla="*/ 11 w 252"/>
                <a:gd name="T9" fmla="*/ 111 h 174"/>
                <a:gd name="T10" fmla="*/ 0 w 252"/>
                <a:gd name="T11" fmla="*/ 108 h 174"/>
                <a:gd name="T12" fmla="*/ 4 w 252"/>
                <a:gd name="T13" fmla="*/ 104 h 174"/>
                <a:gd name="T14" fmla="*/ 11 w 252"/>
                <a:gd name="T15" fmla="*/ 100 h 174"/>
                <a:gd name="T16" fmla="*/ 15 w 252"/>
                <a:gd name="T17" fmla="*/ 100 h 174"/>
                <a:gd name="T18" fmla="*/ 19 w 252"/>
                <a:gd name="T19" fmla="*/ 85 h 174"/>
                <a:gd name="T20" fmla="*/ 23 w 252"/>
                <a:gd name="T21" fmla="*/ 74 h 174"/>
                <a:gd name="T22" fmla="*/ 26 w 252"/>
                <a:gd name="T23" fmla="*/ 63 h 174"/>
                <a:gd name="T24" fmla="*/ 30 w 252"/>
                <a:gd name="T25" fmla="*/ 63 h 174"/>
                <a:gd name="T26" fmla="*/ 41 w 252"/>
                <a:gd name="T27" fmla="*/ 45 h 174"/>
                <a:gd name="T28" fmla="*/ 45 w 252"/>
                <a:gd name="T29" fmla="*/ 33 h 174"/>
                <a:gd name="T30" fmla="*/ 48 w 252"/>
                <a:gd name="T31" fmla="*/ 30 h 174"/>
                <a:gd name="T32" fmla="*/ 56 w 252"/>
                <a:gd name="T33" fmla="*/ 11 h 174"/>
                <a:gd name="T34" fmla="*/ 63 w 252"/>
                <a:gd name="T35" fmla="*/ 11 h 174"/>
                <a:gd name="T36" fmla="*/ 71 w 252"/>
                <a:gd name="T37" fmla="*/ 0 h 174"/>
                <a:gd name="T38" fmla="*/ 82 w 252"/>
                <a:gd name="T39" fmla="*/ 8 h 174"/>
                <a:gd name="T40" fmla="*/ 89 w 252"/>
                <a:gd name="T41" fmla="*/ 4 h 174"/>
                <a:gd name="T42" fmla="*/ 97 w 252"/>
                <a:gd name="T43" fmla="*/ 4 h 174"/>
                <a:gd name="T44" fmla="*/ 104 w 252"/>
                <a:gd name="T45" fmla="*/ 8 h 174"/>
                <a:gd name="T46" fmla="*/ 115 w 252"/>
                <a:gd name="T47" fmla="*/ 11 h 174"/>
                <a:gd name="T48" fmla="*/ 126 w 252"/>
                <a:gd name="T49" fmla="*/ 19 h 174"/>
                <a:gd name="T50" fmla="*/ 130 w 252"/>
                <a:gd name="T51" fmla="*/ 22 h 174"/>
                <a:gd name="T52" fmla="*/ 141 w 252"/>
                <a:gd name="T53" fmla="*/ 26 h 174"/>
                <a:gd name="T54" fmla="*/ 145 w 252"/>
                <a:gd name="T55" fmla="*/ 37 h 174"/>
                <a:gd name="T56" fmla="*/ 148 w 252"/>
                <a:gd name="T57" fmla="*/ 41 h 174"/>
                <a:gd name="T58" fmla="*/ 148 w 252"/>
                <a:gd name="T59" fmla="*/ 52 h 174"/>
                <a:gd name="T60" fmla="*/ 145 w 252"/>
                <a:gd name="T61" fmla="*/ 63 h 174"/>
                <a:gd name="T62" fmla="*/ 156 w 252"/>
                <a:gd name="T63" fmla="*/ 59 h 174"/>
                <a:gd name="T64" fmla="*/ 160 w 252"/>
                <a:gd name="T65" fmla="*/ 63 h 174"/>
                <a:gd name="T66" fmla="*/ 171 w 252"/>
                <a:gd name="T67" fmla="*/ 78 h 174"/>
                <a:gd name="T68" fmla="*/ 178 w 252"/>
                <a:gd name="T69" fmla="*/ 89 h 174"/>
                <a:gd name="T70" fmla="*/ 252 w 252"/>
                <a:gd name="T71" fmla="*/ 104 h 174"/>
                <a:gd name="T72" fmla="*/ 178 w 252"/>
                <a:gd name="T73" fmla="*/ 152 h 174"/>
                <a:gd name="T74" fmla="*/ 171 w 252"/>
                <a:gd name="T75" fmla="*/ 156 h 174"/>
                <a:gd name="T76" fmla="*/ 160 w 252"/>
                <a:gd name="T77" fmla="*/ 163 h 174"/>
                <a:gd name="T78" fmla="*/ 148 w 252"/>
                <a:gd name="T79" fmla="*/ 167 h 174"/>
                <a:gd name="T80" fmla="*/ 137 w 252"/>
                <a:gd name="T81" fmla="*/ 167 h 174"/>
                <a:gd name="T82" fmla="*/ 130 w 252"/>
                <a:gd name="T83" fmla="*/ 163 h 174"/>
                <a:gd name="T84" fmla="*/ 119 w 252"/>
                <a:gd name="T85" fmla="*/ 163 h 174"/>
                <a:gd name="T86" fmla="*/ 108 w 252"/>
                <a:gd name="T87" fmla="*/ 174 h 174"/>
                <a:gd name="T88" fmla="*/ 100 w 252"/>
                <a:gd name="T89" fmla="*/ 174 h 174"/>
                <a:gd name="T90" fmla="*/ 85 w 252"/>
                <a:gd name="T91" fmla="*/ 171 h 174"/>
                <a:gd name="T92" fmla="*/ 78 w 252"/>
                <a:gd name="T93" fmla="*/ 167 h 174"/>
                <a:gd name="T94" fmla="*/ 60 w 252"/>
                <a:gd name="T95" fmla="*/ 160 h 174"/>
                <a:gd name="T96" fmla="*/ 48 w 252"/>
                <a:gd name="T97" fmla="*/ 160 h 174"/>
                <a:gd name="T98" fmla="*/ 45 w 252"/>
                <a:gd name="T99" fmla="*/ 145 h 174"/>
                <a:gd name="T100" fmla="*/ 37 w 252"/>
                <a:gd name="T101" fmla="*/ 145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52" h="174">
                  <a:moveTo>
                    <a:pt x="37" y="145"/>
                  </a:moveTo>
                  <a:lnTo>
                    <a:pt x="37" y="141"/>
                  </a:lnTo>
                  <a:lnTo>
                    <a:pt x="34" y="137"/>
                  </a:lnTo>
                  <a:lnTo>
                    <a:pt x="34" y="134"/>
                  </a:lnTo>
                  <a:lnTo>
                    <a:pt x="30" y="130"/>
                  </a:lnTo>
                  <a:lnTo>
                    <a:pt x="30" y="126"/>
                  </a:lnTo>
                  <a:lnTo>
                    <a:pt x="26" y="126"/>
                  </a:lnTo>
                  <a:lnTo>
                    <a:pt x="26" y="126"/>
                  </a:lnTo>
                  <a:lnTo>
                    <a:pt x="23" y="123"/>
                  </a:lnTo>
                  <a:lnTo>
                    <a:pt x="23" y="123"/>
                  </a:lnTo>
                  <a:lnTo>
                    <a:pt x="19" y="123"/>
                  </a:lnTo>
                  <a:lnTo>
                    <a:pt x="19" y="115"/>
                  </a:lnTo>
                  <a:lnTo>
                    <a:pt x="15" y="115"/>
                  </a:lnTo>
                  <a:lnTo>
                    <a:pt x="15" y="115"/>
                  </a:lnTo>
                  <a:lnTo>
                    <a:pt x="11" y="111"/>
                  </a:lnTo>
                  <a:lnTo>
                    <a:pt x="11" y="108"/>
                  </a:lnTo>
                  <a:lnTo>
                    <a:pt x="4" y="111"/>
                  </a:lnTo>
                  <a:lnTo>
                    <a:pt x="0" y="108"/>
                  </a:lnTo>
                  <a:lnTo>
                    <a:pt x="0" y="108"/>
                  </a:lnTo>
                  <a:lnTo>
                    <a:pt x="4" y="104"/>
                  </a:lnTo>
                  <a:lnTo>
                    <a:pt x="4" y="104"/>
                  </a:lnTo>
                  <a:lnTo>
                    <a:pt x="4" y="100"/>
                  </a:lnTo>
                  <a:lnTo>
                    <a:pt x="8" y="100"/>
                  </a:lnTo>
                  <a:lnTo>
                    <a:pt x="11" y="100"/>
                  </a:lnTo>
                  <a:lnTo>
                    <a:pt x="11" y="100"/>
                  </a:lnTo>
                  <a:lnTo>
                    <a:pt x="15" y="100"/>
                  </a:lnTo>
                  <a:lnTo>
                    <a:pt x="15" y="100"/>
                  </a:lnTo>
                  <a:lnTo>
                    <a:pt x="19" y="97"/>
                  </a:lnTo>
                  <a:lnTo>
                    <a:pt x="19" y="89"/>
                  </a:lnTo>
                  <a:lnTo>
                    <a:pt x="19" y="85"/>
                  </a:lnTo>
                  <a:lnTo>
                    <a:pt x="19" y="82"/>
                  </a:lnTo>
                  <a:lnTo>
                    <a:pt x="23" y="78"/>
                  </a:lnTo>
                  <a:lnTo>
                    <a:pt x="23" y="74"/>
                  </a:lnTo>
                  <a:lnTo>
                    <a:pt x="23" y="71"/>
                  </a:lnTo>
                  <a:lnTo>
                    <a:pt x="23" y="71"/>
                  </a:lnTo>
                  <a:lnTo>
                    <a:pt x="26" y="63"/>
                  </a:lnTo>
                  <a:lnTo>
                    <a:pt x="26" y="63"/>
                  </a:lnTo>
                  <a:lnTo>
                    <a:pt x="26" y="63"/>
                  </a:lnTo>
                  <a:lnTo>
                    <a:pt x="30" y="63"/>
                  </a:lnTo>
                  <a:lnTo>
                    <a:pt x="34" y="52"/>
                  </a:lnTo>
                  <a:lnTo>
                    <a:pt x="34" y="48"/>
                  </a:lnTo>
                  <a:lnTo>
                    <a:pt x="41" y="45"/>
                  </a:lnTo>
                  <a:lnTo>
                    <a:pt x="41" y="41"/>
                  </a:lnTo>
                  <a:lnTo>
                    <a:pt x="45" y="37"/>
                  </a:lnTo>
                  <a:lnTo>
                    <a:pt x="45" y="33"/>
                  </a:lnTo>
                  <a:lnTo>
                    <a:pt x="48" y="33"/>
                  </a:lnTo>
                  <a:lnTo>
                    <a:pt x="48" y="33"/>
                  </a:lnTo>
                  <a:lnTo>
                    <a:pt x="48" y="30"/>
                  </a:lnTo>
                  <a:lnTo>
                    <a:pt x="56" y="22"/>
                  </a:lnTo>
                  <a:lnTo>
                    <a:pt x="56" y="15"/>
                  </a:lnTo>
                  <a:lnTo>
                    <a:pt x="56" y="11"/>
                  </a:lnTo>
                  <a:lnTo>
                    <a:pt x="56" y="11"/>
                  </a:lnTo>
                  <a:lnTo>
                    <a:pt x="60" y="11"/>
                  </a:lnTo>
                  <a:lnTo>
                    <a:pt x="63" y="11"/>
                  </a:lnTo>
                  <a:lnTo>
                    <a:pt x="63" y="11"/>
                  </a:lnTo>
                  <a:lnTo>
                    <a:pt x="67" y="11"/>
                  </a:lnTo>
                  <a:lnTo>
                    <a:pt x="71" y="0"/>
                  </a:lnTo>
                  <a:lnTo>
                    <a:pt x="74" y="4"/>
                  </a:lnTo>
                  <a:lnTo>
                    <a:pt x="74" y="4"/>
                  </a:lnTo>
                  <a:lnTo>
                    <a:pt x="82" y="8"/>
                  </a:lnTo>
                  <a:lnTo>
                    <a:pt x="82" y="8"/>
                  </a:lnTo>
                  <a:lnTo>
                    <a:pt x="85" y="4"/>
                  </a:lnTo>
                  <a:lnTo>
                    <a:pt x="89" y="4"/>
                  </a:lnTo>
                  <a:lnTo>
                    <a:pt x="93" y="4"/>
                  </a:lnTo>
                  <a:lnTo>
                    <a:pt x="93" y="4"/>
                  </a:lnTo>
                  <a:lnTo>
                    <a:pt x="97" y="4"/>
                  </a:lnTo>
                  <a:lnTo>
                    <a:pt x="100" y="8"/>
                  </a:lnTo>
                  <a:lnTo>
                    <a:pt x="100" y="8"/>
                  </a:lnTo>
                  <a:lnTo>
                    <a:pt x="104" y="8"/>
                  </a:lnTo>
                  <a:lnTo>
                    <a:pt x="108" y="8"/>
                  </a:lnTo>
                  <a:lnTo>
                    <a:pt x="111" y="11"/>
                  </a:lnTo>
                  <a:lnTo>
                    <a:pt x="115" y="11"/>
                  </a:lnTo>
                  <a:lnTo>
                    <a:pt x="119" y="15"/>
                  </a:lnTo>
                  <a:lnTo>
                    <a:pt x="119" y="19"/>
                  </a:lnTo>
                  <a:lnTo>
                    <a:pt x="126" y="19"/>
                  </a:lnTo>
                  <a:lnTo>
                    <a:pt x="126" y="19"/>
                  </a:lnTo>
                  <a:lnTo>
                    <a:pt x="130" y="19"/>
                  </a:lnTo>
                  <a:lnTo>
                    <a:pt x="130" y="22"/>
                  </a:lnTo>
                  <a:lnTo>
                    <a:pt x="134" y="22"/>
                  </a:lnTo>
                  <a:lnTo>
                    <a:pt x="137" y="26"/>
                  </a:lnTo>
                  <a:lnTo>
                    <a:pt x="141" y="26"/>
                  </a:lnTo>
                  <a:lnTo>
                    <a:pt x="145" y="33"/>
                  </a:lnTo>
                  <a:lnTo>
                    <a:pt x="145" y="33"/>
                  </a:lnTo>
                  <a:lnTo>
                    <a:pt x="145" y="37"/>
                  </a:lnTo>
                  <a:lnTo>
                    <a:pt x="148" y="37"/>
                  </a:lnTo>
                  <a:lnTo>
                    <a:pt x="152" y="41"/>
                  </a:lnTo>
                  <a:lnTo>
                    <a:pt x="148" y="41"/>
                  </a:lnTo>
                  <a:lnTo>
                    <a:pt x="148" y="45"/>
                  </a:lnTo>
                  <a:lnTo>
                    <a:pt x="148" y="48"/>
                  </a:lnTo>
                  <a:lnTo>
                    <a:pt x="148" y="52"/>
                  </a:lnTo>
                  <a:lnTo>
                    <a:pt x="145" y="56"/>
                  </a:lnTo>
                  <a:lnTo>
                    <a:pt x="145" y="59"/>
                  </a:lnTo>
                  <a:lnTo>
                    <a:pt x="145" y="63"/>
                  </a:lnTo>
                  <a:lnTo>
                    <a:pt x="145" y="63"/>
                  </a:lnTo>
                  <a:lnTo>
                    <a:pt x="152" y="63"/>
                  </a:lnTo>
                  <a:lnTo>
                    <a:pt x="156" y="59"/>
                  </a:lnTo>
                  <a:lnTo>
                    <a:pt x="160" y="59"/>
                  </a:lnTo>
                  <a:lnTo>
                    <a:pt x="163" y="63"/>
                  </a:lnTo>
                  <a:lnTo>
                    <a:pt x="160" y="63"/>
                  </a:lnTo>
                  <a:lnTo>
                    <a:pt x="163" y="71"/>
                  </a:lnTo>
                  <a:lnTo>
                    <a:pt x="167" y="78"/>
                  </a:lnTo>
                  <a:lnTo>
                    <a:pt x="171" y="78"/>
                  </a:lnTo>
                  <a:lnTo>
                    <a:pt x="171" y="82"/>
                  </a:lnTo>
                  <a:lnTo>
                    <a:pt x="171" y="89"/>
                  </a:lnTo>
                  <a:lnTo>
                    <a:pt x="178" y="89"/>
                  </a:lnTo>
                  <a:lnTo>
                    <a:pt x="182" y="93"/>
                  </a:lnTo>
                  <a:lnTo>
                    <a:pt x="230" y="104"/>
                  </a:lnTo>
                  <a:lnTo>
                    <a:pt x="252" y="104"/>
                  </a:lnTo>
                  <a:lnTo>
                    <a:pt x="200" y="152"/>
                  </a:lnTo>
                  <a:lnTo>
                    <a:pt x="189" y="152"/>
                  </a:lnTo>
                  <a:lnTo>
                    <a:pt x="178" y="152"/>
                  </a:lnTo>
                  <a:lnTo>
                    <a:pt x="174" y="152"/>
                  </a:lnTo>
                  <a:lnTo>
                    <a:pt x="174" y="152"/>
                  </a:lnTo>
                  <a:lnTo>
                    <a:pt x="171" y="156"/>
                  </a:lnTo>
                  <a:lnTo>
                    <a:pt x="167" y="160"/>
                  </a:lnTo>
                  <a:lnTo>
                    <a:pt x="163" y="160"/>
                  </a:lnTo>
                  <a:lnTo>
                    <a:pt x="160" y="163"/>
                  </a:lnTo>
                  <a:lnTo>
                    <a:pt x="156" y="163"/>
                  </a:lnTo>
                  <a:lnTo>
                    <a:pt x="148" y="163"/>
                  </a:lnTo>
                  <a:lnTo>
                    <a:pt x="148" y="167"/>
                  </a:lnTo>
                  <a:lnTo>
                    <a:pt x="148" y="167"/>
                  </a:lnTo>
                  <a:lnTo>
                    <a:pt x="145" y="167"/>
                  </a:lnTo>
                  <a:lnTo>
                    <a:pt x="137" y="167"/>
                  </a:lnTo>
                  <a:lnTo>
                    <a:pt x="134" y="167"/>
                  </a:lnTo>
                  <a:lnTo>
                    <a:pt x="134" y="163"/>
                  </a:lnTo>
                  <a:lnTo>
                    <a:pt x="130" y="163"/>
                  </a:lnTo>
                  <a:lnTo>
                    <a:pt x="122" y="163"/>
                  </a:lnTo>
                  <a:lnTo>
                    <a:pt x="122" y="163"/>
                  </a:lnTo>
                  <a:lnTo>
                    <a:pt x="119" y="163"/>
                  </a:lnTo>
                  <a:lnTo>
                    <a:pt x="115" y="167"/>
                  </a:lnTo>
                  <a:lnTo>
                    <a:pt x="115" y="167"/>
                  </a:lnTo>
                  <a:lnTo>
                    <a:pt x="108" y="174"/>
                  </a:lnTo>
                  <a:lnTo>
                    <a:pt x="108" y="174"/>
                  </a:lnTo>
                  <a:lnTo>
                    <a:pt x="104" y="174"/>
                  </a:lnTo>
                  <a:lnTo>
                    <a:pt x="100" y="174"/>
                  </a:lnTo>
                  <a:lnTo>
                    <a:pt x="97" y="174"/>
                  </a:lnTo>
                  <a:lnTo>
                    <a:pt x="93" y="171"/>
                  </a:lnTo>
                  <a:lnTo>
                    <a:pt x="85" y="171"/>
                  </a:lnTo>
                  <a:lnTo>
                    <a:pt x="85" y="171"/>
                  </a:lnTo>
                  <a:lnTo>
                    <a:pt x="82" y="167"/>
                  </a:lnTo>
                  <a:lnTo>
                    <a:pt x="78" y="167"/>
                  </a:lnTo>
                  <a:lnTo>
                    <a:pt x="71" y="160"/>
                  </a:lnTo>
                  <a:lnTo>
                    <a:pt x="67" y="160"/>
                  </a:lnTo>
                  <a:lnTo>
                    <a:pt x="60" y="160"/>
                  </a:lnTo>
                  <a:lnTo>
                    <a:pt x="56" y="156"/>
                  </a:lnTo>
                  <a:lnTo>
                    <a:pt x="52" y="160"/>
                  </a:lnTo>
                  <a:lnTo>
                    <a:pt x="48" y="160"/>
                  </a:lnTo>
                  <a:lnTo>
                    <a:pt x="45" y="156"/>
                  </a:lnTo>
                  <a:lnTo>
                    <a:pt x="45" y="145"/>
                  </a:lnTo>
                  <a:lnTo>
                    <a:pt x="45" y="145"/>
                  </a:lnTo>
                  <a:lnTo>
                    <a:pt x="41" y="148"/>
                  </a:lnTo>
                  <a:lnTo>
                    <a:pt x="37" y="145"/>
                  </a:lnTo>
                  <a:lnTo>
                    <a:pt x="37" y="14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0" name="Freeform 101"/>
            <p:cNvSpPr/>
            <p:nvPr/>
          </p:nvSpPr>
          <p:spPr bwMode="auto">
            <a:xfrm>
              <a:off x="6033924" y="3803556"/>
              <a:ext cx="198844" cy="155370"/>
            </a:xfrm>
            <a:custGeom>
              <a:avLst/>
              <a:gdLst>
                <a:gd name="T0" fmla="*/ 96 w 111"/>
                <a:gd name="T1" fmla="*/ 85 h 89"/>
                <a:gd name="T2" fmla="*/ 93 w 111"/>
                <a:gd name="T3" fmla="*/ 81 h 89"/>
                <a:gd name="T4" fmla="*/ 89 w 111"/>
                <a:gd name="T5" fmla="*/ 74 h 89"/>
                <a:gd name="T6" fmla="*/ 82 w 111"/>
                <a:gd name="T7" fmla="*/ 70 h 89"/>
                <a:gd name="T8" fmla="*/ 78 w 111"/>
                <a:gd name="T9" fmla="*/ 67 h 89"/>
                <a:gd name="T10" fmla="*/ 74 w 111"/>
                <a:gd name="T11" fmla="*/ 67 h 89"/>
                <a:gd name="T12" fmla="*/ 67 w 111"/>
                <a:gd name="T13" fmla="*/ 63 h 89"/>
                <a:gd name="T14" fmla="*/ 59 w 111"/>
                <a:gd name="T15" fmla="*/ 59 h 89"/>
                <a:gd name="T16" fmla="*/ 52 w 111"/>
                <a:gd name="T17" fmla="*/ 56 h 89"/>
                <a:gd name="T18" fmla="*/ 48 w 111"/>
                <a:gd name="T19" fmla="*/ 56 h 89"/>
                <a:gd name="T20" fmla="*/ 41 w 111"/>
                <a:gd name="T21" fmla="*/ 52 h 89"/>
                <a:gd name="T22" fmla="*/ 37 w 111"/>
                <a:gd name="T23" fmla="*/ 52 h 89"/>
                <a:gd name="T24" fmla="*/ 30 w 111"/>
                <a:gd name="T25" fmla="*/ 56 h 89"/>
                <a:gd name="T26" fmla="*/ 22 w 111"/>
                <a:gd name="T27" fmla="*/ 52 h 89"/>
                <a:gd name="T28" fmla="*/ 19 w 111"/>
                <a:gd name="T29" fmla="*/ 48 h 89"/>
                <a:gd name="T30" fmla="*/ 11 w 111"/>
                <a:gd name="T31" fmla="*/ 59 h 89"/>
                <a:gd name="T32" fmla="*/ 8 w 111"/>
                <a:gd name="T33" fmla="*/ 59 h 89"/>
                <a:gd name="T34" fmla="*/ 4 w 111"/>
                <a:gd name="T35" fmla="*/ 56 h 89"/>
                <a:gd name="T36" fmla="*/ 4 w 111"/>
                <a:gd name="T37" fmla="*/ 44 h 89"/>
                <a:gd name="T38" fmla="*/ 4 w 111"/>
                <a:gd name="T39" fmla="*/ 41 h 89"/>
                <a:gd name="T40" fmla="*/ 8 w 111"/>
                <a:gd name="T41" fmla="*/ 30 h 89"/>
                <a:gd name="T42" fmla="*/ 11 w 111"/>
                <a:gd name="T43" fmla="*/ 26 h 89"/>
                <a:gd name="T44" fmla="*/ 8 w 111"/>
                <a:gd name="T45" fmla="*/ 22 h 89"/>
                <a:gd name="T46" fmla="*/ 11 w 111"/>
                <a:gd name="T47" fmla="*/ 15 h 89"/>
                <a:gd name="T48" fmla="*/ 15 w 111"/>
                <a:gd name="T49" fmla="*/ 15 h 89"/>
                <a:gd name="T50" fmla="*/ 15 w 111"/>
                <a:gd name="T51" fmla="*/ 11 h 89"/>
                <a:gd name="T52" fmla="*/ 19 w 111"/>
                <a:gd name="T53" fmla="*/ 11 h 89"/>
                <a:gd name="T54" fmla="*/ 26 w 111"/>
                <a:gd name="T55" fmla="*/ 7 h 89"/>
                <a:gd name="T56" fmla="*/ 30 w 111"/>
                <a:gd name="T57" fmla="*/ 7 h 89"/>
                <a:gd name="T58" fmla="*/ 33 w 111"/>
                <a:gd name="T59" fmla="*/ 0 h 89"/>
                <a:gd name="T60" fmla="*/ 37 w 111"/>
                <a:gd name="T61" fmla="*/ 4 h 89"/>
                <a:gd name="T62" fmla="*/ 48 w 111"/>
                <a:gd name="T63" fmla="*/ 33 h 89"/>
                <a:gd name="T64" fmla="*/ 48 w 111"/>
                <a:gd name="T65" fmla="*/ 37 h 89"/>
                <a:gd name="T66" fmla="*/ 52 w 111"/>
                <a:gd name="T67" fmla="*/ 37 h 89"/>
                <a:gd name="T68" fmla="*/ 56 w 111"/>
                <a:gd name="T69" fmla="*/ 44 h 89"/>
                <a:gd name="T70" fmla="*/ 56 w 111"/>
                <a:gd name="T71" fmla="*/ 44 h 89"/>
                <a:gd name="T72" fmla="*/ 56 w 111"/>
                <a:gd name="T73" fmla="*/ 41 h 89"/>
                <a:gd name="T74" fmla="*/ 59 w 111"/>
                <a:gd name="T75" fmla="*/ 44 h 89"/>
                <a:gd name="T76" fmla="*/ 63 w 111"/>
                <a:gd name="T77" fmla="*/ 48 h 89"/>
                <a:gd name="T78" fmla="*/ 67 w 111"/>
                <a:gd name="T79" fmla="*/ 48 h 89"/>
                <a:gd name="T80" fmla="*/ 70 w 111"/>
                <a:gd name="T81" fmla="*/ 48 h 89"/>
                <a:gd name="T82" fmla="*/ 74 w 111"/>
                <a:gd name="T83" fmla="*/ 52 h 89"/>
                <a:gd name="T84" fmla="*/ 82 w 111"/>
                <a:gd name="T85" fmla="*/ 56 h 89"/>
                <a:gd name="T86" fmla="*/ 85 w 111"/>
                <a:gd name="T87" fmla="*/ 63 h 89"/>
                <a:gd name="T88" fmla="*/ 93 w 111"/>
                <a:gd name="T89" fmla="*/ 67 h 89"/>
                <a:gd name="T90" fmla="*/ 96 w 111"/>
                <a:gd name="T91" fmla="*/ 70 h 89"/>
                <a:gd name="T92" fmla="*/ 96 w 111"/>
                <a:gd name="T93" fmla="*/ 70 h 89"/>
                <a:gd name="T94" fmla="*/ 104 w 111"/>
                <a:gd name="T95" fmla="*/ 78 h 89"/>
                <a:gd name="T96" fmla="*/ 104 w 111"/>
                <a:gd name="T97" fmla="*/ 81 h 89"/>
                <a:gd name="T98" fmla="*/ 108 w 111"/>
                <a:gd name="T99" fmla="*/ 81 h 89"/>
                <a:gd name="T100" fmla="*/ 111 w 111"/>
                <a:gd name="T101" fmla="*/ 81 h 89"/>
                <a:gd name="T102" fmla="*/ 111 w 111"/>
                <a:gd name="T103" fmla="*/ 85 h 89"/>
                <a:gd name="T104" fmla="*/ 108 w 111"/>
                <a:gd name="T105" fmla="*/ 89 h 89"/>
                <a:gd name="T106" fmla="*/ 100 w 111"/>
                <a:gd name="T107" fmla="*/ 89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1" h="89">
                  <a:moveTo>
                    <a:pt x="100" y="89"/>
                  </a:moveTo>
                  <a:lnTo>
                    <a:pt x="96" y="85"/>
                  </a:lnTo>
                  <a:lnTo>
                    <a:pt x="93" y="85"/>
                  </a:lnTo>
                  <a:lnTo>
                    <a:pt x="93" y="81"/>
                  </a:lnTo>
                  <a:lnTo>
                    <a:pt x="93" y="81"/>
                  </a:lnTo>
                  <a:lnTo>
                    <a:pt x="89" y="74"/>
                  </a:lnTo>
                  <a:lnTo>
                    <a:pt x="85" y="74"/>
                  </a:lnTo>
                  <a:lnTo>
                    <a:pt x="82" y="70"/>
                  </a:lnTo>
                  <a:lnTo>
                    <a:pt x="78" y="70"/>
                  </a:lnTo>
                  <a:lnTo>
                    <a:pt x="78" y="67"/>
                  </a:lnTo>
                  <a:lnTo>
                    <a:pt x="74" y="67"/>
                  </a:lnTo>
                  <a:lnTo>
                    <a:pt x="74" y="67"/>
                  </a:lnTo>
                  <a:lnTo>
                    <a:pt x="67" y="67"/>
                  </a:lnTo>
                  <a:lnTo>
                    <a:pt x="67" y="63"/>
                  </a:lnTo>
                  <a:lnTo>
                    <a:pt x="63" y="59"/>
                  </a:lnTo>
                  <a:lnTo>
                    <a:pt x="59" y="59"/>
                  </a:lnTo>
                  <a:lnTo>
                    <a:pt x="56" y="56"/>
                  </a:lnTo>
                  <a:lnTo>
                    <a:pt x="52" y="56"/>
                  </a:lnTo>
                  <a:lnTo>
                    <a:pt x="48" y="56"/>
                  </a:lnTo>
                  <a:lnTo>
                    <a:pt x="48" y="56"/>
                  </a:lnTo>
                  <a:lnTo>
                    <a:pt x="45" y="52"/>
                  </a:lnTo>
                  <a:lnTo>
                    <a:pt x="41" y="52"/>
                  </a:lnTo>
                  <a:lnTo>
                    <a:pt x="41" y="52"/>
                  </a:lnTo>
                  <a:lnTo>
                    <a:pt x="37" y="52"/>
                  </a:lnTo>
                  <a:lnTo>
                    <a:pt x="33" y="52"/>
                  </a:lnTo>
                  <a:lnTo>
                    <a:pt x="30" y="56"/>
                  </a:lnTo>
                  <a:lnTo>
                    <a:pt x="30" y="56"/>
                  </a:lnTo>
                  <a:lnTo>
                    <a:pt x="22" y="52"/>
                  </a:lnTo>
                  <a:lnTo>
                    <a:pt x="22" y="52"/>
                  </a:lnTo>
                  <a:lnTo>
                    <a:pt x="19" y="48"/>
                  </a:lnTo>
                  <a:lnTo>
                    <a:pt x="15" y="59"/>
                  </a:lnTo>
                  <a:lnTo>
                    <a:pt x="11" y="59"/>
                  </a:lnTo>
                  <a:lnTo>
                    <a:pt x="11" y="59"/>
                  </a:lnTo>
                  <a:lnTo>
                    <a:pt x="8" y="59"/>
                  </a:lnTo>
                  <a:lnTo>
                    <a:pt x="4" y="59"/>
                  </a:lnTo>
                  <a:lnTo>
                    <a:pt x="4" y="56"/>
                  </a:lnTo>
                  <a:lnTo>
                    <a:pt x="0" y="48"/>
                  </a:lnTo>
                  <a:lnTo>
                    <a:pt x="4" y="44"/>
                  </a:lnTo>
                  <a:lnTo>
                    <a:pt x="4" y="44"/>
                  </a:lnTo>
                  <a:lnTo>
                    <a:pt x="4" y="41"/>
                  </a:lnTo>
                  <a:lnTo>
                    <a:pt x="8" y="37"/>
                  </a:lnTo>
                  <a:lnTo>
                    <a:pt x="8" y="30"/>
                  </a:lnTo>
                  <a:lnTo>
                    <a:pt x="11" y="26"/>
                  </a:lnTo>
                  <a:lnTo>
                    <a:pt x="11" y="26"/>
                  </a:lnTo>
                  <a:lnTo>
                    <a:pt x="11" y="22"/>
                  </a:lnTo>
                  <a:lnTo>
                    <a:pt x="8" y="22"/>
                  </a:lnTo>
                  <a:lnTo>
                    <a:pt x="11" y="18"/>
                  </a:lnTo>
                  <a:lnTo>
                    <a:pt x="11" y="15"/>
                  </a:lnTo>
                  <a:lnTo>
                    <a:pt x="11" y="15"/>
                  </a:lnTo>
                  <a:lnTo>
                    <a:pt x="15" y="15"/>
                  </a:lnTo>
                  <a:lnTo>
                    <a:pt x="19" y="15"/>
                  </a:lnTo>
                  <a:lnTo>
                    <a:pt x="15" y="11"/>
                  </a:lnTo>
                  <a:lnTo>
                    <a:pt x="15" y="11"/>
                  </a:lnTo>
                  <a:lnTo>
                    <a:pt x="19" y="11"/>
                  </a:lnTo>
                  <a:lnTo>
                    <a:pt x="22" y="7"/>
                  </a:lnTo>
                  <a:lnTo>
                    <a:pt x="26" y="7"/>
                  </a:lnTo>
                  <a:lnTo>
                    <a:pt x="26" y="7"/>
                  </a:lnTo>
                  <a:lnTo>
                    <a:pt x="30" y="7"/>
                  </a:lnTo>
                  <a:lnTo>
                    <a:pt x="33" y="4"/>
                  </a:lnTo>
                  <a:lnTo>
                    <a:pt x="33" y="0"/>
                  </a:lnTo>
                  <a:lnTo>
                    <a:pt x="33" y="0"/>
                  </a:lnTo>
                  <a:lnTo>
                    <a:pt x="37" y="4"/>
                  </a:lnTo>
                  <a:lnTo>
                    <a:pt x="45" y="22"/>
                  </a:lnTo>
                  <a:lnTo>
                    <a:pt x="48" y="33"/>
                  </a:lnTo>
                  <a:lnTo>
                    <a:pt x="48" y="33"/>
                  </a:lnTo>
                  <a:lnTo>
                    <a:pt x="48" y="37"/>
                  </a:lnTo>
                  <a:lnTo>
                    <a:pt x="48" y="37"/>
                  </a:lnTo>
                  <a:lnTo>
                    <a:pt x="52" y="37"/>
                  </a:lnTo>
                  <a:lnTo>
                    <a:pt x="52" y="41"/>
                  </a:lnTo>
                  <a:lnTo>
                    <a:pt x="56" y="44"/>
                  </a:lnTo>
                  <a:lnTo>
                    <a:pt x="56" y="48"/>
                  </a:lnTo>
                  <a:lnTo>
                    <a:pt x="56" y="44"/>
                  </a:lnTo>
                  <a:lnTo>
                    <a:pt x="56" y="44"/>
                  </a:lnTo>
                  <a:lnTo>
                    <a:pt x="56" y="41"/>
                  </a:lnTo>
                  <a:lnTo>
                    <a:pt x="56" y="41"/>
                  </a:lnTo>
                  <a:lnTo>
                    <a:pt x="59" y="44"/>
                  </a:lnTo>
                  <a:lnTo>
                    <a:pt x="59" y="44"/>
                  </a:lnTo>
                  <a:lnTo>
                    <a:pt x="63" y="48"/>
                  </a:lnTo>
                  <a:lnTo>
                    <a:pt x="63" y="48"/>
                  </a:lnTo>
                  <a:lnTo>
                    <a:pt x="67" y="48"/>
                  </a:lnTo>
                  <a:lnTo>
                    <a:pt x="67" y="48"/>
                  </a:lnTo>
                  <a:lnTo>
                    <a:pt x="70" y="48"/>
                  </a:lnTo>
                  <a:lnTo>
                    <a:pt x="70" y="48"/>
                  </a:lnTo>
                  <a:lnTo>
                    <a:pt x="74" y="52"/>
                  </a:lnTo>
                  <a:lnTo>
                    <a:pt x="74" y="52"/>
                  </a:lnTo>
                  <a:lnTo>
                    <a:pt x="82" y="56"/>
                  </a:lnTo>
                  <a:lnTo>
                    <a:pt x="82" y="56"/>
                  </a:lnTo>
                  <a:lnTo>
                    <a:pt x="85" y="63"/>
                  </a:lnTo>
                  <a:lnTo>
                    <a:pt x="89" y="67"/>
                  </a:lnTo>
                  <a:lnTo>
                    <a:pt x="93" y="67"/>
                  </a:lnTo>
                  <a:lnTo>
                    <a:pt x="96" y="70"/>
                  </a:lnTo>
                  <a:lnTo>
                    <a:pt x="96" y="70"/>
                  </a:lnTo>
                  <a:lnTo>
                    <a:pt x="96" y="67"/>
                  </a:lnTo>
                  <a:lnTo>
                    <a:pt x="96" y="70"/>
                  </a:lnTo>
                  <a:lnTo>
                    <a:pt x="100" y="74"/>
                  </a:lnTo>
                  <a:lnTo>
                    <a:pt x="104" y="78"/>
                  </a:lnTo>
                  <a:lnTo>
                    <a:pt x="104" y="78"/>
                  </a:lnTo>
                  <a:lnTo>
                    <a:pt x="104" y="81"/>
                  </a:lnTo>
                  <a:lnTo>
                    <a:pt x="104" y="81"/>
                  </a:lnTo>
                  <a:lnTo>
                    <a:pt x="108" y="81"/>
                  </a:lnTo>
                  <a:lnTo>
                    <a:pt x="108" y="85"/>
                  </a:lnTo>
                  <a:lnTo>
                    <a:pt x="111" y="81"/>
                  </a:lnTo>
                  <a:lnTo>
                    <a:pt x="111" y="85"/>
                  </a:lnTo>
                  <a:lnTo>
                    <a:pt x="111" y="85"/>
                  </a:lnTo>
                  <a:lnTo>
                    <a:pt x="108" y="85"/>
                  </a:lnTo>
                  <a:lnTo>
                    <a:pt x="108" y="89"/>
                  </a:lnTo>
                  <a:lnTo>
                    <a:pt x="104" y="89"/>
                  </a:lnTo>
                  <a:lnTo>
                    <a:pt x="100" y="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1" name="Freeform 102"/>
            <p:cNvSpPr/>
            <p:nvPr/>
          </p:nvSpPr>
          <p:spPr bwMode="auto">
            <a:xfrm>
              <a:off x="6200523" y="3951943"/>
              <a:ext cx="39411" cy="45388"/>
            </a:xfrm>
            <a:custGeom>
              <a:avLst/>
              <a:gdLst>
                <a:gd name="T0" fmla="*/ 18 w 22"/>
                <a:gd name="T1" fmla="*/ 26 h 26"/>
                <a:gd name="T2" fmla="*/ 15 w 22"/>
                <a:gd name="T3" fmla="*/ 22 h 26"/>
                <a:gd name="T4" fmla="*/ 11 w 22"/>
                <a:gd name="T5" fmla="*/ 22 h 26"/>
                <a:gd name="T6" fmla="*/ 7 w 22"/>
                <a:gd name="T7" fmla="*/ 26 h 26"/>
                <a:gd name="T8" fmla="*/ 0 w 22"/>
                <a:gd name="T9" fmla="*/ 26 h 26"/>
                <a:gd name="T10" fmla="*/ 0 w 22"/>
                <a:gd name="T11" fmla="*/ 26 h 26"/>
                <a:gd name="T12" fmla="*/ 0 w 22"/>
                <a:gd name="T13" fmla="*/ 22 h 26"/>
                <a:gd name="T14" fmla="*/ 0 w 22"/>
                <a:gd name="T15" fmla="*/ 19 h 26"/>
                <a:gd name="T16" fmla="*/ 3 w 22"/>
                <a:gd name="T17" fmla="*/ 15 h 26"/>
                <a:gd name="T18" fmla="*/ 3 w 22"/>
                <a:gd name="T19" fmla="*/ 11 h 26"/>
                <a:gd name="T20" fmla="*/ 3 w 22"/>
                <a:gd name="T21" fmla="*/ 8 h 26"/>
                <a:gd name="T22" fmla="*/ 3 w 22"/>
                <a:gd name="T23" fmla="*/ 4 h 26"/>
                <a:gd name="T24" fmla="*/ 11 w 22"/>
                <a:gd name="T25" fmla="*/ 4 h 26"/>
                <a:gd name="T26" fmla="*/ 15 w 22"/>
                <a:gd name="T27" fmla="*/ 4 h 26"/>
                <a:gd name="T28" fmla="*/ 15 w 22"/>
                <a:gd name="T29" fmla="*/ 0 h 26"/>
                <a:gd name="T30" fmla="*/ 18 w 22"/>
                <a:gd name="T31" fmla="*/ 0 h 26"/>
                <a:gd name="T32" fmla="*/ 18 w 22"/>
                <a:gd name="T33" fmla="*/ 0 h 26"/>
                <a:gd name="T34" fmla="*/ 18 w 22"/>
                <a:gd name="T35" fmla="*/ 0 h 26"/>
                <a:gd name="T36" fmla="*/ 22 w 22"/>
                <a:gd name="T37" fmla="*/ 4 h 26"/>
                <a:gd name="T38" fmla="*/ 22 w 22"/>
                <a:gd name="T39" fmla="*/ 4 h 26"/>
                <a:gd name="T40" fmla="*/ 22 w 22"/>
                <a:gd name="T41" fmla="*/ 4 h 26"/>
                <a:gd name="T42" fmla="*/ 22 w 22"/>
                <a:gd name="T43" fmla="*/ 8 h 26"/>
                <a:gd name="T44" fmla="*/ 22 w 22"/>
                <a:gd name="T45" fmla="*/ 11 h 26"/>
                <a:gd name="T46" fmla="*/ 18 w 22"/>
                <a:gd name="T47" fmla="*/ 11 h 26"/>
                <a:gd name="T48" fmla="*/ 18 w 22"/>
                <a:gd name="T49" fmla="*/ 11 h 26"/>
                <a:gd name="T50" fmla="*/ 15 w 22"/>
                <a:gd name="T51" fmla="*/ 15 h 26"/>
                <a:gd name="T52" fmla="*/ 11 w 22"/>
                <a:gd name="T53" fmla="*/ 15 h 26"/>
                <a:gd name="T54" fmla="*/ 15 w 22"/>
                <a:gd name="T55" fmla="*/ 19 h 26"/>
                <a:gd name="T56" fmla="*/ 15 w 22"/>
                <a:gd name="T57" fmla="*/ 19 h 26"/>
                <a:gd name="T58" fmla="*/ 18 w 22"/>
                <a:gd name="T59" fmla="*/ 15 h 26"/>
                <a:gd name="T60" fmla="*/ 22 w 22"/>
                <a:gd name="T61" fmla="*/ 15 h 26"/>
                <a:gd name="T62" fmla="*/ 22 w 22"/>
                <a:gd name="T63" fmla="*/ 19 h 26"/>
                <a:gd name="T64" fmla="*/ 18 w 22"/>
                <a:gd name="T65" fmla="*/ 22 h 26"/>
                <a:gd name="T66" fmla="*/ 18 w 22"/>
                <a:gd name="T67"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2" h="26">
                  <a:moveTo>
                    <a:pt x="18" y="26"/>
                  </a:moveTo>
                  <a:lnTo>
                    <a:pt x="15" y="22"/>
                  </a:lnTo>
                  <a:lnTo>
                    <a:pt x="11" y="22"/>
                  </a:lnTo>
                  <a:lnTo>
                    <a:pt x="7" y="26"/>
                  </a:lnTo>
                  <a:lnTo>
                    <a:pt x="0" y="26"/>
                  </a:lnTo>
                  <a:lnTo>
                    <a:pt x="0" y="26"/>
                  </a:lnTo>
                  <a:lnTo>
                    <a:pt x="0" y="22"/>
                  </a:lnTo>
                  <a:lnTo>
                    <a:pt x="0" y="19"/>
                  </a:lnTo>
                  <a:lnTo>
                    <a:pt x="3" y="15"/>
                  </a:lnTo>
                  <a:lnTo>
                    <a:pt x="3" y="11"/>
                  </a:lnTo>
                  <a:lnTo>
                    <a:pt x="3" y="8"/>
                  </a:lnTo>
                  <a:lnTo>
                    <a:pt x="3" y="4"/>
                  </a:lnTo>
                  <a:lnTo>
                    <a:pt x="11" y="4"/>
                  </a:lnTo>
                  <a:lnTo>
                    <a:pt x="15" y="4"/>
                  </a:lnTo>
                  <a:lnTo>
                    <a:pt x="15" y="0"/>
                  </a:lnTo>
                  <a:lnTo>
                    <a:pt x="18" y="0"/>
                  </a:lnTo>
                  <a:lnTo>
                    <a:pt x="18" y="0"/>
                  </a:lnTo>
                  <a:lnTo>
                    <a:pt x="18" y="0"/>
                  </a:lnTo>
                  <a:lnTo>
                    <a:pt x="22" y="4"/>
                  </a:lnTo>
                  <a:lnTo>
                    <a:pt x="22" y="4"/>
                  </a:lnTo>
                  <a:lnTo>
                    <a:pt x="22" y="4"/>
                  </a:lnTo>
                  <a:lnTo>
                    <a:pt x="22" y="8"/>
                  </a:lnTo>
                  <a:lnTo>
                    <a:pt x="22" y="11"/>
                  </a:lnTo>
                  <a:lnTo>
                    <a:pt x="18" y="11"/>
                  </a:lnTo>
                  <a:lnTo>
                    <a:pt x="18" y="11"/>
                  </a:lnTo>
                  <a:lnTo>
                    <a:pt x="15" y="15"/>
                  </a:lnTo>
                  <a:lnTo>
                    <a:pt x="11" y="15"/>
                  </a:lnTo>
                  <a:lnTo>
                    <a:pt x="15" y="19"/>
                  </a:lnTo>
                  <a:lnTo>
                    <a:pt x="15" y="19"/>
                  </a:lnTo>
                  <a:lnTo>
                    <a:pt x="18" y="15"/>
                  </a:lnTo>
                  <a:lnTo>
                    <a:pt x="22" y="15"/>
                  </a:lnTo>
                  <a:lnTo>
                    <a:pt x="22" y="19"/>
                  </a:lnTo>
                  <a:lnTo>
                    <a:pt x="18" y="22"/>
                  </a:lnTo>
                  <a:lnTo>
                    <a:pt x="18"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2" name="Freeform 103"/>
            <p:cNvSpPr/>
            <p:nvPr/>
          </p:nvSpPr>
          <p:spPr bwMode="auto">
            <a:xfrm>
              <a:off x="6180818" y="3971144"/>
              <a:ext cx="297370" cy="350890"/>
            </a:xfrm>
            <a:custGeom>
              <a:avLst/>
              <a:gdLst>
                <a:gd name="T0" fmla="*/ 14 w 166"/>
                <a:gd name="T1" fmla="*/ 115 h 201"/>
                <a:gd name="T2" fmla="*/ 29 w 166"/>
                <a:gd name="T3" fmla="*/ 112 h 201"/>
                <a:gd name="T4" fmla="*/ 40 w 166"/>
                <a:gd name="T5" fmla="*/ 104 h 201"/>
                <a:gd name="T6" fmla="*/ 55 w 166"/>
                <a:gd name="T7" fmla="*/ 104 h 201"/>
                <a:gd name="T8" fmla="*/ 96 w 166"/>
                <a:gd name="T9" fmla="*/ 56 h 201"/>
                <a:gd name="T10" fmla="*/ 37 w 166"/>
                <a:gd name="T11" fmla="*/ 41 h 201"/>
                <a:gd name="T12" fmla="*/ 33 w 166"/>
                <a:gd name="T13" fmla="*/ 30 h 201"/>
                <a:gd name="T14" fmla="*/ 29 w 166"/>
                <a:gd name="T15" fmla="*/ 11 h 201"/>
                <a:gd name="T16" fmla="*/ 33 w 166"/>
                <a:gd name="T17" fmla="*/ 8 h 201"/>
                <a:gd name="T18" fmla="*/ 48 w 166"/>
                <a:gd name="T19" fmla="*/ 23 h 201"/>
                <a:gd name="T20" fmla="*/ 59 w 166"/>
                <a:gd name="T21" fmla="*/ 26 h 201"/>
                <a:gd name="T22" fmla="*/ 70 w 166"/>
                <a:gd name="T23" fmla="*/ 23 h 201"/>
                <a:gd name="T24" fmla="*/ 77 w 166"/>
                <a:gd name="T25" fmla="*/ 19 h 201"/>
                <a:gd name="T26" fmla="*/ 85 w 166"/>
                <a:gd name="T27" fmla="*/ 19 h 201"/>
                <a:gd name="T28" fmla="*/ 103 w 166"/>
                <a:gd name="T29" fmla="*/ 11 h 201"/>
                <a:gd name="T30" fmla="*/ 114 w 166"/>
                <a:gd name="T31" fmla="*/ 11 h 201"/>
                <a:gd name="T32" fmla="*/ 125 w 166"/>
                <a:gd name="T33" fmla="*/ 11 h 201"/>
                <a:gd name="T34" fmla="*/ 137 w 166"/>
                <a:gd name="T35" fmla="*/ 8 h 201"/>
                <a:gd name="T36" fmla="*/ 144 w 166"/>
                <a:gd name="T37" fmla="*/ 8 h 201"/>
                <a:gd name="T38" fmla="*/ 155 w 166"/>
                <a:gd name="T39" fmla="*/ 4 h 201"/>
                <a:gd name="T40" fmla="*/ 155 w 166"/>
                <a:gd name="T41" fmla="*/ 0 h 201"/>
                <a:gd name="T42" fmla="*/ 159 w 166"/>
                <a:gd name="T43" fmla="*/ 0 h 201"/>
                <a:gd name="T44" fmla="*/ 166 w 166"/>
                <a:gd name="T45" fmla="*/ 0 h 201"/>
                <a:gd name="T46" fmla="*/ 163 w 166"/>
                <a:gd name="T47" fmla="*/ 8 h 201"/>
                <a:gd name="T48" fmla="*/ 166 w 166"/>
                <a:gd name="T49" fmla="*/ 11 h 201"/>
                <a:gd name="T50" fmla="*/ 163 w 166"/>
                <a:gd name="T51" fmla="*/ 15 h 201"/>
                <a:gd name="T52" fmla="*/ 163 w 166"/>
                <a:gd name="T53" fmla="*/ 23 h 201"/>
                <a:gd name="T54" fmla="*/ 166 w 166"/>
                <a:gd name="T55" fmla="*/ 23 h 201"/>
                <a:gd name="T56" fmla="*/ 166 w 166"/>
                <a:gd name="T57" fmla="*/ 26 h 201"/>
                <a:gd name="T58" fmla="*/ 159 w 166"/>
                <a:gd name="T59" fmla="*/ 30 h 201"/>
                <a:gd name="T60" fmla="*/ 159 w 166"/>
                <a:gd name="T61" fmla="*/ 37 h 201"/>
                <a:gd name="T62" fmla="*/ 151 w 166"/>
                <a:gd name="T63" fmla="*/ 56 h 201"/>
                <a:gd name="T64" fmla="*/ 144 w 166"/>
                <a:gd name="T65" fmla="*/ 60 h 201"/>
                <a:gd name="T66" fmla="*/ 140 w 166"/>
                <a:gd name="T67" fmla="*/ 67 h 201"/>
                <a:gd name="T68" fmla="*/ 125 w 166"/>
                <a:gd name="T69" fmla="*/ 93 h 201"/>
                <a:gd name="T70" fmla="*/ 114 w 166"/>
                <a:gd name="T71" fmla="*/ 112 h 201"/>
                <a:gd name="T72" fmla="*/ 81 w 166"/>
                <a:gd name="T73" fmla="*/ 141 h 201"/>
                <a:gd name="T74" fmla="*/ 63 w 166"/>
                <a:gd name="T75" fmla="*/ 152 h 201"/>
                <a:gd name="T76" fmla="*/ 44 w 166"/>
                <a:gd name="T77" fmla="*/ 167 h 201"/>
                <a:gd name="T78" fmla="*/ 33 w 166"/>
                <a:gd name="T79" fmla="*/ 178 h 201"/>
                <a:gd name="T80" fmla="*/ 26 w 166"/>
                <a:gd name="T81" fmla="*/ 186 h 201"/>
                <a:gd name="T82" fmla="*/ 0 w 166"/>
                <a:gd name="T83" fmla="*/ 190 h 201"/>
                <a:gd name="T84" fmla="*/ 14 w 166"/>
                <a:gd name="T85" fmla="*/ 119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66" h="201">
                  <a:moveTo>
                    <a:pt x="14" y="119"/>
                  </a:moveTo>
                  <a:lnTo>
                    <a:pt x="14" y="119"/>
                  </a:lnTo>
                  <a:lnTo>
                    <a:pt x="14" y="115"/>
                  </a:lnTo>
                  <a:lnTo>
                    <a:pt x="22" y="115"/>
                  </a:lnTo>
                  <a:lnTo>
                    <a:pt x="26" y="115"/>
                  </a:lnTo>
                  <a:lnTo>
                    <a:pt x="29" y="112"/>
                  </a:lnTo>
                  <a:lnTo>
                    <a:pt x="33" y="112"/>
                  </a:lnTo>
                  <a:lnTo>
                    <a:pt x="37" y="108"/>
                  </a:lnTo>
                  <a:lnTo>
                    <a:pt x="40" y="104"/>
                  </a:lnTo>
                  <a:lnTo>
                    <a:pt x="40" y="104"/>
                  </a:lnTo>
                  <a:lnTo>
                    <a:pt x="44" y="104"/>
                  </a:lnTo>
                  <a:lnTo>
                    <a:pt x="55" y="104"/>
                  </a:lnTo>
                  <a:lnTo>
                    <a:pt x="66" y="104"/>
                  </a:lnTo>
                  <a:lnTo>
                    <a:pt x="118" y="56"/>
                  </a:lnTo>
                  <a:lnTo>
                    <a:pt x="96" y="56"/>
                  </a:lnTo>
                  <a:lnTo>
                    <a:pt x="48" y="45"/>
                  </a:lnTo>
                  <a:lnTo>
                    <a:pt x="44" y="41"/>
                  </a:lnTo>
                  <a:lnTo>
                    <a:pt x="37" y="41"/>
                  </a:lnTo>
                  <a:lnTo>
                    <a:pt x="37" y="34"/>
                  </a:lnTo>
                  <a:lnTo>
                    <a:pt x="37" y="30"/>
                  </a:lnTo>
                  <a:lnTo>
                    <a:pt x="33" y="30"/>
                  </a:lnTo>
                  <a:lnTo>
                    <a:pt x="29" y="23"/>
                  </a:lnTo>
                  <a:lnTo>
                    <a:pt x="26" y="15"/>
                  </a:lnTo>
                  <a:lnTo>
                    <a:pt x="29" y="11"/>
                  </a:lnTo>
                  <a:lnTo>
                    <a:pt x="33" y="8"/>
                  </a:lnTo>
                  <a:lnTo>
                    <a:pt x="33" y="8"/>
                  </a:lnTo>
                  <a:lnTo>
                    <a:pt x="33" y="8"/>
                  </a:lnTo>
                  <a:lnTo>
                    <a:pt x="44" y="19"/>
                  </a:lnTo>
                  <a:lnTo>
                    <a:pt x="44" y="23"/>
                  </a:lnTo>
                  <a:lnTo>
                    <a:pt x="48" y="23"/>
                  </a:lnTo>
                  <a:lnTo>
                    <a:pt x="51" y="26"/>
                  </a:lnTo>
                  <a:lnTo>
                    <a:pt x="55" y="26"/>
                  </a:lnTo>
                  <a:lnTo>
                    <a:pt x="59" y="26"/>
                  </a:lnTo>
                  <a:lnTo>
                    <a:pt x="63" y="23"/>
                  </a:lnTo>
                  <a:lnTo>
                    <a:pt x="66" y="23"/>
                  </a:lnTo>
                  <a:lnTo>
                    <a:pt x="70" y="23"/>
                  </a:lnTo>
                  <a:lnTo>
                    <a:pt x="74" y="15"/>
                  </a:lnTo>
                  <a:lnTo>
                    <a:pt x="77" y="15"/>
                  </a:lnTo>
                  <a:lnTo>
                    <a:pt x="77" y="19"/>
                  </a:lnTo>
                  <a:lnTo>
                    <a:pt x="81" y="19"/>
                  </a:lnTo>
                  <a:lnTo>
                    <a:pt x="81" y="15"/>
                  </a:lnTo>
                  <a:lnTo>
                    <a:pt x="85" y="19"/>
                  </a:lnTo>
                  <a:lnTo>
                    <a:pt x="92" y="19"/>
                  </a:lnTo>
                  <a:lnTo>
                    <a:pt x="100" y="11"/>
                  </a:lnTo>
                  <a:lnTo>
                    <a:pt x="103" y="11"/>
                  </a:lnTo>
                  <a:lnTo>
                    <a:pt x="107" y="11"/>
                  </a:lnTo>
                  <a:lnTo>
                    <a:pt x="111" y="11"/>
                  </a:lnTo>
                  <a:lnTo>
                    <a:pt x="114" y="11"/>
                  </a:lnTo>
                  <a:lnTo>
                    <a:pt x="118" y="11"/>
                  </a:lnTo>
                  <a:lnTo>
                    <a:pt x="125" y="11"/>
                  </a:lnTo>
                  <a:lnTo>
                    <a:pt x="125" y="11"/>
                  </a:lnTo>
                  <a:lnTo>
                    <a:pt x="125" y="11"/>
                  </a:lnTo>
                  <a:lnTo>
                    <a:pt x="137" y="8"/>
                  </a:lnTo>
                  <a:lnTo>
                    <a:pt x="137" y="8"/>
                  </a:lnTo>
                  <a:lnTo>
                    <a:pt x="144" y="8"/>
                  </a:lnTo>
                  <a:lnTo>
                    <a:pt x="144" y="8"/>
                  </a:lnTo>
                  <a:lnTo>
                    <a:pt x="144" y="8"/>
                  </a:lnTo>
                  <a:lnTo>
                    <a:pt x="151" y="8"/>
                  </a:lnTo>
                  <a:lnTo>
                    <a:pt x="151" y="4"/>
                  </a:lnTo>
                  <a:lnTo>
                    <a:pt x="155" y="4"/>
                  </a:lnTo>
                  <a:lnTo>
                    <a:pt x="155" y="0"/>
                  </a:lnTo>
                  <a:lnTo>
                    <a:pt x="155" y="0"/>
                  </a:lnTo>
                  <a:lnTo>
                    <a:pt x="155" y="0"/>
                  </a:lnTo>
                  <a:lnTo>
                    <a:pt x="159" y="0"/>
                  </a:lnTo>
                  <a:lnTo>
                    <a:pt x="159" y="0"/>
                  </a:lnTo>
                  <a:lnTo>
                    <a:pt x="159" y="0"/>
                  </a:lnTo>
                  <a:lnTo>
                    <a:pt x="163" y="0"/>
                  </a:lnTo>
                  <a:lnTo>
                    <a:pt x="166" y="0"/>
                  </a:lnTo>
                  <a:lnTo>
                    <a:pt x="166" y="0"/>
                  </a:lnTo>
                  <a:lnTo>
                    <a:pt x="166" y="4"/>
                  </a:lnTo>
                  <a:lnTo>
                    <a:pt x="163" y="8"/>
                  </a:lnTo>
                  <a:lnTo>
                    <a:pt x="163" y="8"/>
                  </a:lnTo>
                  <a:lnTo>
                    <a:pt x="163" y="11"/>
                  </a:lnTo>
                  <a:lnTo>
                    <a:pt x="163" y="11"/>
                  </a:lnTo>
                  <a:lnTo>
                    <a:pt x="166" y="11"/>
                  </a:lnTo>
                  <a:lnTo>
                    <a:pt x="166" y="11"/>
                  </a:lnTo>
                  <a:lnTo>
                    <a:pt x="163" y="15"/>
                  </a:lnTo>
                  <a:lnTo>
                    <a:pt x="163" y="15"/>
                  </a:lnTo>
                  <a:lnTo>
                    <a:pt x="163" y="19"/>
                  </a:lnTo>
                  <a:lnTo>
                    <a:pt x="163" y="23"/>
                  </a:lnTo>
                  <a:lnTo>
                    <a:pt x="163" y="23"/>
                  </a:lnTo>
                  <a:lnTo>
                    <a:pt x="166" y="23"/>
                  </a:lnTo>
                  <a:lnTo>
                    <a:pt x="166" y="23"/>
                  </a:lnTo>
                  <a:lnTo>
                    <a:pt x="166" y="23"/>
                  </a:lnTo>
                  <a:lnTo>
                    <a:pt x="166" y="26"/>
                  </a:lnTo>
                  <a:lnTo>
                    <a:pt x="166" y="26"/>
                  </a:lnTo>
                  <a:lnTo>
                    <a:pt x="166" y="26"/>
                  </a:lnTo>
                  <a:lnTo>
                    <a:pt x="163" y="26"/>
                  </a:lnTo>
                  <a:lnTo>
                    <a:pt x="163" y="26"/>
                  </a:lnTo>
                  <a:lnTo>
                    <a:pt x="159" y="30"/>
                  </a:lnTo>
                  <a:lnTo>
                    <a:pt x="163" y="30"/>
                  </a:lnTo>
                  <a:lnTo>
                    <a:pt x="159" y="34"/>
                  </a:lnTo>
                  <a:lnTo>
                    <a:pt x="159" y="37"/>
                  </a:lnTo>
                  <a:lnTo>
                    <a:pt x="159" y="41"/>
                  </a:lnTo>
                  <a:lnTo>
                    <a:pt x="155" y="49"/>
                  </a:lnTo>
                  <a:lnTo>
                    <a:pt x="151" y="56"/>
                  </a:lnTo>
                  <a:lnTo>
                    <a:pt x="148" y="56"/>
                  </a:lnTo>
                  <a:lnTo>
                    <a:pt x="148" y="56"/>
                  </a:lnTo>
                  <a:lnTo>
                    <a:pt x="144" y="60"/>
                  </a:lnTo>
                  <a:lnTo>
                    <a:pt x="144" y="63"/>
                  </a:lnTo>
                  <a:lnTo>
                    <a:pt x="144" y="63"/>
                  </a:lnTo>
                  <a:lnTo>
                    <a:pt x="140" y="67"/>
                  </a:lnTo>
                  <a:lnTo>
                    <a:pt x="133" y="82"/>
                  </a:lnTo>
                  <a:lnTo>
                    <a:pt x="133" y="86"/>
                  </a:lnTo>
                  <a:lnTo>
                    <a:pt x="125" y="93"/>
                  </a:lnTo>
                  <a:lnTo>
                    <a:pt x="125" y="97"/>
                  </a:lnTo>
                  <a:lnTo>
                    <a:pt x="114" y="112"/>
                  </a:lnTo>
                  <a:lnTo>
                    <a:pt x="114" y="112"/>
                  </a:lnTo>
                  <a:lnTo>
                    <a:pt x="107" y="119"/>
                  </a:lnTo>
                  <a:lnTo>
                    <a:pt x="100" y="126"/>
                  </a:lnTo>
                  <a:lnTo>
                    <a:pt x="81" y="141"/>
                  </a:lnTo>
                  <a:lnTo>
                    <a:pt x="74" y="149"/>
                  </a:lnTo>
                  <a:lnTo>
                    <a:pt x="70" y="149"/>
                  </a:lnTo>
                  <a:lnTo>
                    <a:pt x="63" y="152"/>
                  </a:lnTo>
                  <a:lnTo>
                    <a:pt x="59" y="156"/>
                  </a:lnTo>
                  <a:lnTo>
                    <a:pt x="48" y="167"/>
                  </a:lnTo>
                  <a:lnTo>
                    <a:pt x="44" y="167"/>
                  </a:lnTo>
                  <a:lnTo>
                    <a:pt x="37" y="178"/>
                  </a:lnTo>
                  <a:lnTo>
                    <a:pt x="33" y="178"/>
                  </a:lnTo>
                  <a:lnTo>
                    <a:pt x="33" y="178"/>
                  </a:lnTo>
                  <a:lnTo>
                    <a:pt x="29" y="182"/>
                  </a:lnTo>
                  <a:lnTo>
                    <a:pt x="26" y="182"/>
                  </a:lnTo>
                  <a:lnTo>
                    <a:pt x="26" y="186"/>
                  </a:lnTo>
                  <a:lnTo>
                    <a:pt x="11" y="201"/>
                  </a:lnTo>
                  <a:lnTo>
                    <a:pt x="11" y="201"/>
                  </a:lnTo>
                  <a:lnTo>
                    <a:pt x="0" y="190"/>
                  </a:lnTo>
                  <a:lnTo>
                    <a:pt x="0" y="134"/>
                  </a:lnTo>
                  <a:lnTo>
                    <a:pt x="14" y="119"/>
                  </a:lnTo>
                  <a:lnTo>
                    <a:pt x="14" y="1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3" name="Freeform 104"/>
            <p:cNvSpPr/>
            <p:nvPr/>
          </p:nvSpPr>
          <p:spPr bwMode="auto">
            <a:xfrm>
              <a:off x="8149546" y="3731980"/>
              <a:ext cx="66282" cy="57609"/>
            </a:xfrm>
            <a:custGeom>
              <a:avLst/>
              <a:gdLst>
                <a:gd name="T0" fmla="*/ 9 w 10"/>
                <a:gd name="T1" fmla="*/ 0 h 9"/>
                <a:gd name="T2" fmla="*/ 8 w 10"/>
                <a:gd name="T3" fmla="*/ 0 h 9"/>
                <a:gd name="T4" fmla="*/ 8 w 10"/>
                <a:gd name="T5" fmla="*/ 1 h 9"/>
                <a:gd name="T6" fmla="*/ 7 w 10"/>
                <a:gd name="T7" fmla="*/ 0 h 9"/>
                <a:gd name="T8" fmla="*/ 6 w 10"/>
                <a:gd name="T9" fmla="*/ 0 h 9"/>
                <a:gd name="T10" fmla="*/ 6 w 10"/>
                <a:gd name="T11" fmla="*/ 0 h 9"/>
                <a:gd name="T12" fmla="*/ 5 w 10"/>
                <a:gd name="T13" fmla="*/ 1 h 9"/>
                <a:gd name="T14" fmla="*/ 4 w 10"/>
                <a:gd name="T15" fmla="*/ 1 h 9"/>
                <a:gd name="T16" fmla="*/ 3 w 10"/>
                <a:gd name="T17" fmla="*/ 1 h 9"/>
                <a:gd name="T18" fmla="*/ 3 w 10"/>
                <a:gd name="T19" fmla="*/ 1 h 9"/>
                <a:gd name="T20" fmla="*/ 2 w 10"/>
                <a:gd name="T21" fmla="*/ 2 h 9"/>
                <a:gd name="T22" fmla="*/ 1 w 10"/>
                <a:gd name="T23" fmla="*/ 3 h 9"/>
                <a:gd name="T24" fmla="*/ 0 w 10"/>
                <a:gd name="T25" fmla="*/ 4 h 9"/>
                <a:gd name="T26" fmla="*/ 0 w 10"/>
                <a:gd name="T27" fmla="*/ 4 h 9"/>
                <a:gd name="T28" fmla="*/ 0 w 10"/>
                <a:gd name="T29" fmla="*/ 6 h 9"/>
                <a:gd name="T30" fmla="*/ 1 w 10"/>
                <a:gd name="T31" fmla="*/ 7 h 9"/>
                <a:gd name="T32" fmla="*/ 1 w 10"/>
                <a:gd name="T33" fmla="*/ 7 h 9"/>
                <a:gd name="T34" fmla="*/ 2 w 10"/>
                <a:gd name="T35" fmla="*/ 8 h 9"/>
                <a:gd name="T36" fmla="*/ 3 w 10"/>
                <a:gd name="T37" fmla="*/ 8 h 9"/>
                <a:gd name="T38" fmla="*/ 3 w 10"/>
                <a:gd name="T39" fmla="*/ 8 h 9"/>
                <a:gd name="T40" fmla="*/ 4 w 10"/>
                <a:gd name="T41" fmla="*/ 8 h 9"/>
                <a:gd name="T42" fmla="*/ 5 w 10"/>
                <a:gd name="T43" fmla="*/ 9 h 9"/>
                <a:gd name="T44" fmla="*/ 5 w 10"/>
                <a:gd name="T45" fmla="*/ 8 h 9"/>
                <a:gd name="T46" fmla="*/ 5 w 10"/>
                <a:gd name="T47" fmla="*/ 8 h 9"/>
                <a:gd name="T48" fmla="*/ 6 w 10"/>
                <a:gd name="T49" fmla="*/ 7 h 9"/>
                <a:gd name="T50" fmla="*/ 7 w 10"/>
                <a:gd name="T51" fmla="*/ 8 h 9"/>
                <a:gd name="T52" fmla="*/ 7 w 10"/>
                <a:gd name="T53" fmla="*/ 7 h 9"/>
                <a:gd name="T54" fmla="*/ 7 w 10"/>
                <a:gd name="T55" fmla="*/ 7 h 9"/>
                <a:gd name="T56" fmla="*/ 8 w 10"/>
                <a:gd name="T57" fmla="*/ 6 h 9"/>
                <a:gd name="T58" fmla="*/ 9 w 10"/>
                <a:gd name="T59" fmla="*/ 6 h 9"/>
                <a:gd name="T60" fmla="*/ 9 w 10"/>
                <a:gd name="T61" fmla="*/ 5 h 9"/>
                <a:gd name="T62" fmla="*/ 9 w 10"/>
                <a:gd name="T63" fmla="*/ 4 h 9"/>
                <a:gd name="T64" fmla="*/ 10 w 10"/>
                <a:gd name="T65" fmla="*/ 4 h 9"/>
                <a:gd name="T66" fmla="*/ 10 w 10"/>
                <a:gd name="T67" fmla="*/ 3 h 9"/>
                <a:gd name="T68" fmla="*/ 10 w 10"/>
                <a:gd name="T69" fmla="*/ 2 h 9"/>
                <a:gd name="T70" fmla="*/ 10 w 10"/>
                <a:gd name="T71" fmla="*/ 1 h 9"/>
                <a:gd name="T72" fmla="*/ 9 w 10"/>
                <a:gd name="T73"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 h="9">
                  <a:moveTo>
                    <a:pt x="9" y="0"/>
                  </a:moveTo>
                  <a:cubicBezTo>
                    <a:pt x="8" y="0"/>
                    <a:pt x="8" y="0"/>
                    <a:pt x="8" y="0"/>
                  </a:cubicBezTo>
                  <a:cubicBezTo>
                    <a:pt x="8" y="1"/>
                    <a:pt x="8" y="1"/>
                    <a:pt x="8" y="1"/>
                  </a:cubicBezTo>
                  <a:cubicBezTo>
                    <a:pt x="8" y="1"/>
                    <a:pt x="7" y="0"/>
                    <a:pt x="7" y="0"/>
                  </a:cubicBezTo>
                  <a:cubicBezTo>
                    <a:pt x="6" y="0"/>
                    <a:pt x="6" y="0"/>
                    <a:pt x="6" y="0"/>
                  </a:cubicBezTo>
                  <a:cubicBezTo>
                    <a:pt x="6" y="0"/>
                    <a:pt x="6" y="0"/>
                    <a:pt x="6" y="0"/>
                  </a:cubicBezTo>
                  <a:cubicBezTo>
                    <a:pt x="5" y="1"/>
                    <a:pt x="5" y="1"/>
                    <a:pt x="5" y="1"/>
                  </a:cubicBezTo>
                  <a:cubicBezTo>
                    <a:pt x="4" y="1"/>
                    <a:pt x="4" y="1"/>
                    <a:pt x="4" y="1"/>
                  </a:cubicBezTo>
                  <a:cubicBezTo>
                    <a:pt x="3" y="1"/>
                    <a:pt x="3" y="1"/>
                    <a:pt x="3" y="1"/>
                  </a:cubicBezTo>
                  <a:cubicBezTo>
                    <a:pt x="3" y="1"/>
                    <a:pt x="3" y="1"/>
                    <a:pt x="3" y="1"/>
                  </a:cubicBezTo>
                  <a:cubicBezTo>
                    <a:pt x="2" y="2"/>
                    <a:pt x="2" y="2"/>
                    <a:pt x="2" y="2"/>
                  </a:cubicBezTo>
                  <a:cubicBezTo>
                    <a:pt x="1" y="3"/>
                    <a:pt x="1" y="3"/>
                    <a:pt x="1" y="3"/>
                  </a:cubicBezTo>
                  <a:cubicBezTo>
                    <a:pt x="0" y="4"/>
                    <a:pt x="0" y="4"/>
                    <a:pt x="0" y="4"/>
                  </a:cubicBezTo>
                  <a:cubicBezTo>
                    <a:pt x="0" y="4"/>
                    <a:pt x="0" y="4"/>
                    <a:pt x="0" y="4"/>
                  </a:cubicBezTo>
                  <a:cubicBezTo>
                    <a:pt x="0" y="6"/>
                    <a:pt x="0" y="6"/>
                    <a:pt x="0" y="6"/>
                  </a:cubicBezTo>
                  <a:cubicBezTo>
                    <a:pt x="1" y="7"/>
                    <a:pt x="1" y="7"/>
                    <a:pt x="1" y="7"/>
                  </a:cubicBezTo>
                  <a:cubicBezTo>
                    <a:pt x="1" y="7"/>
                    <a:pt x="1" y="7"/>
                    <a:pt x="1" y="7"/>
                  </a:cubicBezTo>
                  <a:cubicBezTo>
                    <a:pt x="2" y="8"/>
                    <a:pt x="2" y="8"/>
                    <a:pt x="2" y="8"/>
                  </a:cubicBezTo>
                  <a:cubicBezTo>
                    <a:pt x="3" y="8"/>
                    <a:pt x="3" y="8"/>
                    <a:pt x="3" y="8"/>
                  </a:cubicBezTo>
                  <a:cubicBezTo>
                    <a:pt x="3" y="8"/>
                    <a:pt x="3" y="8"/>
                    <a:pt x="3" y="8"/>
                  </a:cubicBezTo>
                  <a:cubicBezTo>
                    <a:pt x="4" y="8"/>
                    <a:pt x="4" y="8"/>
                    <a:pt x="4" y="8"/>
                  </a:cubicBezTo>
                  <a:cubicBezTo>
                    <a:pt x="5" y="9"/>
                    <a:pt x="5" y="9"/>
                    <a:pt x="5" y="9"/>
                  </a:cubicBezTo>
                  <a:cubicBezTo>
                    <a:pt x="5" y="8"/>
                    <a:pt x="5" y="8"/>
                    <a:pt x="5" y="8"/>
                  </a:cubicBezTo>
                  <a:cubicBezTo>
                    <a:pt x="5" y="8"/>
                    <a:pt x="5" y="8"/>
                    <a:pt x="5" y="8"/>
                  </a:cubicBezTo>
                  <a:cubicBezTo>
                    <a:pt x="6" y="7"/>
                    <a:pt x="6" y="7"/>
                    <a:pt x="6" y="7"/>
                  </a:cubicBezTo>
                  <a:cubicBezTo>
                    <a:pt x="7" y="8"/>
                    <a:pt x="7" y="8"/>
                    <a:pt x="7" y="8"/>
                  </a:cubicBezTo>
                  <a:cubicBezTo>
                    <a:pt x="7" y="7"/>
                    <a:pt x="7" y="7"/>
                    <a:pt x="7" y="7"/>
                  </a:cubicBezTo>
                  <a:cubicBezTo>
                    <a:pt x="7" y="7"/>
                    <a:pt x="7" y="7"/>
                    <a:pt x="7" y="7"/>
                  </a:cubicBezTo>
                  <a:cubicBezTo>
                    <a:pt x="8" y="6"/>
                    <a:pt x="8" y="6"/>
                    <a:pt x="8" y="6"/>
                  </a:cubicBezTo>
                  <a:cubicBezTo>
                    <a:pt x="9" y="6"/>
                    <a:pt x="9" y="6"/>
                    <a:pt x="9" y="6"/>
                  </a:cubicBezTo>
                  <a:cubicBezTo>
                    <a:pt x="9" y="5"/>
                    <a:pt x="9" y="5"/>
                    <a:pt x="9" y="5"/>
                  </a:cubicBezTo>
                  <a:cubicBezTo>
                    <a:pt x="9" y="4"/>
                    <a:pt x="9" y="4"/>
                    <a:pt x="9" y="4"/>
                  </a:cubicBezTo>
                  <a:cubicBezTo>
                    <a:pt x="10" y="4"/>
                    <a:pt x="10" y="4"/>
                    <a:pt x="10" y="4"/>
                  </a:cubicBezTo>
                  <a:cubicBezTo>
                    <a:pt x="10" y="3"/>
                    <a:pt x="10" y="3"/>
                    <a:pt x="10" y="3"/>
                  </a:cubicBezTo>
                  <a:cubicBezTo>
                    <a:pt x="10" y="2"/>
                    <a:pt x="10" y="2"/>
                    <a:pt x="10" y="2"/>
                  </a:cubicBezTo>
                  <a:cubicBezTo>
                    <a:pt x="10" y="1"/>
                    <a:pt x="10" y="1"/>
                    <a:pt x="10" y="1"/>
                  </a:cubicBezTo>
                  <a:lnTo>
                    <a:pt x="9"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4" name="Freeform 105"/>
            <p:cNvSpPr/>
            <p:nvPr/>
          </p:nvSpPr>
          <p:spPr bwMode="auto">
            <a:xfrm>
              <a:off x="6863335" y="2541400"/>
              <a:ext cx="1803925" cy="1183598"/>
            </a:xfrm>
            <a:custGeom>
              <a:avLst/>
              <a:gdLst>
                <a:gd name="T0" fmla="*/ 970 w 1007"/>
                <a:gd name="T1" fmla="*/ 118 h 678"/>
                <a:gd name="T2" fmla="*/ 937 w 1007"/>
                <a:gd name="T3" fmla="*/ 103 h 678"/>
                <a:gd name="T4" fmla="*/ 911 w 1007"/>
                <a:gd name="T5" fmla="*/ 85 h 678"/>
                <a:gd name="T6" fmla="*/ 874 w 1007"/>
                <a:gd name="T7" fmla="*/ 77 h 678"/>
                <a:gd name="T8" fmla="*/ 840 w 1007"/>
                <a:gd name="T9" fmla="*/ 33 h 678"/>
                <a:gd name="T10" fmla="*/ 815 w 1007"/>
                <a:gd name="T11" fmla="*/ 7 h 678"/>
                <a:gd name="T12" fmla="*/ 774 w 1007"/>
                <a:gd name="T13" fmla="*/ 0 h 678"/>
                <a:gd name="T14" fmla="*/ 733 w 1007"/>
                <a:gd name="T15" fmla="*/ 25 h 678"/>
                <a:gd name="T16" fmla="*/ 741 w 1007"/>
                <a:gd name="T17" fmla="*/ 66 h 678"/>
                <a:gd name="T18" fmla="*/ 711 w 1007"/>
                <a:gd name="T19" fmla="*/ 100 h 678"/>
                <a:gd name="T20" fmla="*/ 778 w 1007"/>
                <a:gd name="T21" fmla="*/ 159 h 678"/>
                <a:gd name="T22" fmla="*/ 733 w 1007"/>
                <a:gd name="T23" fmla="*/ 192 h 678"/>
                <a:gd name="T24" fmla="*/ 663 w 1007"/>
                <a:gd name="T25" fmla="*/ 226 h 678"/>
                <a:gd name="T26" fmla="*/ 578 w 1007"/>
                <a:gd name="T27" fmla="*/ 289 h 678"/>
                <a:gd name="T28" fmla="*/ 437 w 1007"/>
                <a:gd name="T29" fmla="*/ 274 h 678"/>
                <a:gd name="T30" fmla="*/ 374 w 1007"/>
                <a:gd name="T31" fmla="*/ 230 h 678"/>
                <a:gd name="T32" fmla="*/ 326 w 1007"/>
                <a:gd name="T33" fmla="*/ 185 h 678"/>
                <a:gd name="T34" fmla="*/ 281 w 1007"/>
                <a:gd name="T35" fmla="*/ 163 h 678"/>
                <a:gd name="T36" fmla="*/ 248 w 1007"/>
                <a:gd name="T37" fmla="*/ 166 h 678"/>
                <a:gd name="T38" fmla="*/ 204 w 1007"/>
                <a:gd name="T39" fmla="*/ 226 h 678"/>
                <a:gd name="T40" fmla="*/ 181 w 1007"/>
                <a:gd name="T41" fmla="*/ 252 h 678"/>
                <a:gd name="T42" fmla="*/ 137 w 1007"/>
                <a:gd name="T43" fmla="*/ 281 h 678"/>
                <a:gd name="T44" fmla="*/ 44 w 1007"/>
                <a:gd name="T45" fmla="*/ 296 h 678"/>
                <a:gd name="T46" fmla="*/ 30 w 1007"/>
                <a:gd name="T47" fmla="*/ 333 h 678"/>
                <a:gd name="T48" fmla="*/ 15 w 1007"/>
                <a:gd name="T49" fmla="*/ 382 h 678"/>
                <a:gd name="T50" fmla="*/ 48 w 1007"/>
                <a:gd name="T51" fmla="*/ 385 h 678"/>
                <a:gd name="T52" fmla="*/ 89 w 1007"/>
                <a:gd name="T53" fmla="*/ 400 h 678"/>
                <a:gd name="T54" fmla="*/ 148 w 1007"/>
                <a:gd name="T55" fmla="*/ 411 h 678"/>
                <a:gd name="T56" fmla="*/ 200 w 1007"/>
                <a:gd name="T57" fmla="*/ 482 h 678"/>
                <a:gd name="T58" fmla="*/ 237 w 1007"/>
                <a:gd name="T59" fmla="*/ 519 h 678"/>
                <a:gd name="T60" fmla="*/ 300 w 1007"/>
                <a:gd name="T61" fmla="*/ 534 h 678"/>
                <a:gd name="T62" fmla="*/ 370 w 1007"/>
                <a:gd name="T63" fmla="*/ 556 h 678"/>
                <a:gd name="T64" fmla="*/ 441 w 1007"/>
                <a:gd name="T65" fmla="*/ 549 h 678"/>
                <a:gd name="T66" fmla="*/ 500 w 1007"/>
                <a:gd name="T67" fmla="*/ 537 h 678"/>
                <a:gd name="T68" fmla="*/ 541 w 1007"/>
                <a:gd name="T69" fmla="*/ 589 h 678"/>
                <a:gd name="T70" fmla="*/ 548 w 1007"/>
                <a:gd name="T71" fmla="*/ 626 h 678"/>
                <a:gd name="T72" fmla="*/ 570 w 1007"/>
                <a:gd name="T73" fmla="*/ 660 h 678"/>
                <a:gd name="T74" fmla="*/ 611 w 1007"/>
                <a:gd name="T75" fmla="*/ 645 h 678"/>
                <a:gd name="T76" fmla="*/ 663 w 1007"/>
                <a:gd name="T77" fmla="*/ 634 h 678"/>
                <a:gd name="T78" fmla="*/ 711 w 1007"/>
                <a:gd name="T79" fmla="*/ 660 h 678"/>
                <a:gd name="T80" fmla="*/ 737 w 1007"/>
                <a:gd name="T81" fmla="*/ 678 h 678"/>
                <a:gd name="T82" fmla="*/ 748 w 1007"/>
                <a:gd name="T83" fmla="*/ 664 h 678"/>
                <a:gd name="T84" fmla="*/ 789 w 1007"/>
                <a:gd name="T85" fmla="*/ 641 h 678"/>
                <a:gd name="T86" fmla="*/ 822 w 1007"/>
                <a:gd name="T87" fmla="*/ 638 h 678"/>
                <a:gd name="T88" fmla="*/ 852 w 1007"/>
                <a:gd name="T89" fmla="*/ 619 h 678"/>
                <a:gd name="T90" fmla="*/ 874 w 1007"/>
                <a:gd name="T91" fmla="*/ 600 h 678"/>
                <a:gd name="T92" fmla="*/ 881 w 1007"/>
                <a:gd name="T93" fmla="*/ 586 h 678"/>
                <a:gd name="T94" fmla="*/ 889 w 1007"/>
                <a:gd name="T95" fmla="*/ 563 h 678"/>
                <a:gd name="T96" fmla="*/ 907 w 1007"/>
                <a:gd name="T97" fmla="*/ 537 h 678"/>
                <a:gd name="T98" fmla="*/ 907 w 1007"/>
                <a:gd name="T99" fmla="*/ 511 h 678"/>
                <a:gd name="T100" fmla="*/ 874 w 1007"/>
                <a:gd name="T101" fmla="*/ 500 h 678"/>
                <a:gd name="T102" fmla="*/ 852 w 1007"/>
                <a:gd name="T103" fmla="*/ 467 h 678"/>
                <a:gd name="T104" fmla="*/ 892 w 1007"/>
                <a:gd name="T105" fmla="*/ 459 h 678"/>
                <a:gd name="T106" fmla="*/ 848 w 1007"/>
                <a:gd name="T107" fmla="*/ 396 h 678"/>
                <a:gd name="T108" fmla="*/ 889 w 1007"/>
                <a:gd name="T109" fmla="*/ 370 h 678"/>
                <a:gd name="T110" fmla="*/ 844 w 1007"/>
                <a:gd name="T111" fmla="*/ 356 h 678"/>
                <a:gd name="T112" fmla="*/ 803 w 1007"/>
                <a:gd name="T113" fmla="*/ 345 h 678"/>
                <a:gd name="T114" fmla="*/ 837 w 1007"/>
                <a:gd name="T115" fmla="*/ 304 h 678"/>
                <a:gd name="T116" fmla="*/ 855 w 1007"/>
                <a:gd name="T117" fmla="*/ 319 h 678"/>
                <a:gd name="T118" fmla="*/ 870 w 1007"/>
                <a:gd name="T119" fmla="*/ 319 h 678"/>
                <a:gd name="T120" fmla="*/ 985 w 1007"/>
                <a:gd name="T121" fmla="*/ 233 h 678"/>
                <a:gd name="T122" fmla="*/ 985 w 1007"/>
                <a:gd name="T123" fmla="*/ 178 h 678"/>
                <a:gd name="T124" fmla="*/ 1003 w 1007"/>
                <a:gd name="T125" fmla="*/ 155 h 6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007" h="678">
                  <a:moveTo>
                    <a:pt x="1003" y="118"/>
                  </a:moveTo>
                  <a:lnTo>
                    <a:pt x="1003" y="115"/>
                  </a:lnTo>
                  <a:lnTo>
                    <a:pt x="1003" y="115"/>
                  </a:lnTo>
                  <a:lnTo>
                    <a:pt x="1000" y="111"/>
                  </a:lnTo>
                  <a:lnTo>
                    <a:pt x="1000" y="111"/>
                  </a:lnTo>
                  <a:lnTo>
                    <a:pt x="1000" y="107"/>
                  </a:lnTo>
                  <a:lnTo>
                    <a:pt x="1000" y="107"/>
                  </a:lnTo>
                  <a:lnTo>
                    <a:pt x="1000" y="103"/>
                  </a:lnTo>
                  <a:lnTo>
                    <a:pt x="996" y="103"/>
                  </a:lnTo>
                  <a:lnTo>
                    <a:pt x="992" y="103"/>
                  </a:lnTo>
                  <a:lnTo>
                    <a:pt x="992" y="103"/>
                  </a:lnTo>
                  <a:lnTo>
                    <a:pt x="989" y="103"/>
                  </a:lnTo>
                  <a:lnTo>
                    <a:pt x="985" y="103"/>
                  </a:lnTo>
                  <a:lnTo>
                    <a:pt x="985" y="103"/>
                  </a:lnTo>
                  <a:lnTo>
                    <a:pt x="985" y="107"/>
                  </a:lnTo>
                  <a:lnTo>
                    <a:pt x="981" y="107"/>
                  </a:lnTo>
                  <a:lnTo>
                    <a:pt x="981" y="107"/>
                  </a:lnTo>
                  <a:lnTo>
                    <a:pt x="981" y="111"/>
                  </a:lnTo>
                  <a:lnTo>
                    <a:pt x="977" y="111"/>
                  </a:lnTo>
                  <a:lnTo>
                    <a:pt x="974" y="111"/>
                  </a:lnTo>
                  <a:lnTo>
                    <a:pt x="974" y="115"/>
                  </a:lnTo>
                  <a:lnTo>
                    <a:pt x="974" y="115"/>
                  </a:lnTo>
                  <a:lnTo>
                    <a:pt x="970" y="118"/>
                  </a:lnTo>
                  <a:lnTo>
                    <a:pt x="970" y="118"/>
                  </a:lnTo>
                  <a:lnTo>
                    <a:pt x="970" y="122"/>
                  </a:lnTo>
                  <a:lnTo>
                    <a:pt x="970" y="122"/>
                  </a:lnTo>
                  <a:lnTo>
                    <a:pt x="966" y="122"/>
                  </a:lnTo>
                  <a:lnTo>
                    <a:pt x="963" y="126"/>
                  </a:lnTo>
                  <a:lnTo>
                    <a:pt x="963" y="126"/>
                  </a:lnTo>
                  <a:lnTo>
                    <a:pt x="959" y="126"/>
                  </a:lnTo>
                  <a:lnTo>
                    <a:pt x="959" y="126"/>
                  </a:lnTo>
                  <a:lnTo>
                    <a:pt x="955" y="126"/>
                  </a:lnTo>
                  <a:lnTo>
                    <a:pt x="955" y="126"/>
                  </a:lnTo>
                  <a:lnTo>
                    <a:pt x="952" y="122"/>
                  </a:lnTo>
                  <a:lnTo>
                    <a:pt x="952" y="122"/>
                  </a:lnTo>
                  <a:lnTo>
                    <a:pt x="948" y="126"/>
                  </a:lnTo>
                  <a:lnTo>
                    <a:pt x="944" y="126"/>
                  </a:lnTo>
                  <a:lnTo>
                    <a:pt x="944" y="122"/>
                  </a:lnTo>
                  <a:lnTo>
                    <a:pt x="944" y="118"/>
                  </a:lnTo>
                  <a:lnTo>
                    <a:pt x="940" y="118"/>
                  </a:lnTo>
                  <a:lnTo>
                    <a:pt x="937" y="115"/>
                  </a:lnTo>
                  <a:lnTo>
                    <a:pt x="937" y="115"/>
                  </a:lnTo>
                  <a:lnTo>
                    <a:pt x="940" y="111"/>
                  </a:lnTo>
                  <a:lnTo>
                    <a:pt x="940" y="111"/>
                  </a:lnTo>
                  <a:lnTo>
                    <a:pt x="937" y="107"/>
                  </a:lnTo>
                  <a:lnTo>
                    <a:pt x="937" y="103"/>
                  </a:lnTo>
                  <a:lnTo>
                    <a:pt x="937" y="103"/>
                  </a:lnTo>
                  <a:lnTo>
                    <a:pt x="933" y="103"/>
                  </a:lnTo>
                  <a:lnTo>
                    <a:pt x="933" y="100"/>
                  </a:lnTo>
                  <a:lnTo>
                    <a:pt x="937" y="100"/>
                  </a:lnTo>
                  <a:lnTo>
                    <a:pt x="937" y="96"/>
                  </a:lnTo>
                  <a:lnTo>
                    <a:pt x="937" y="96"/>
                  </a:lnTo>
                  <a:lnTo>
                    <a:pt x="933" y="96"/>
                  </a:lnTo>
                  <a:lnTo>
                    <a:pt x="933" y="100"/>
                  </a:lnTo>
                  <a:lnTo>
                    <a:pt x="929" y="100"/>
                  </a:lnTo>
                  <a:lnTo>
                    <a:pt x="929" y="100"/>
                  </a:lnTo>
                  <a:lnTo>
                    <a:pt x="926" y="100"/>
                  </a:lnTo>
                  <a:lnTo>
                    <a:pt x="926" y="96"/>
                  </a:lnTo>
                  <a:lnTo>
                    <a:pt x="922" y="96"/>
                  </a:lnTo>
                  <a:lnTo>
                    <a:pt x="922" y="96"/>
                  </a:lnTo>
                  <a:lnTo>
                    <a:pt x="918" y="96"/>
                  </a:lnTo>
                  <a:lnTo>
                    <a:pt x="918" y="92"/>
                  </a:lnTo>
                  <a:lnTo>
                    <a:pt x="918" y="92"/>
                  </a:lnTo>
                  <a:lnTo>
                    <a:pt x="915" y="92"/>
                  </a:lnTo>
                  <a:lnTo>
                    <a:pt x="915" y="92"/>
                  </a:lnTo>
                  <a:lnTo>
                    <a:pt x="915" y="89"/>
                  </a:lnTo>
                  <a:lnTo>
                    <a:pt x="911" y="89"/>
                  </a:lnTo>
                  <a:lnTo>
                    <a:pt x="911" y="89"/>
                  </a:lnTo>
                  <a:lnTo>
                    <a:pt x="911" y="85"/>
                  </a:lnTo>
                  <a:lnTo>
                    <a:pt x="907" y="85"/>
                  </a:lnTo>
                  <a:lnTo>
                    <a:pt x="907" y="85"/>
                  </a:lnTo>
                  <a:lnTo>
                    <a:pt x="907" y="89"/>
                  </a:lnTo>
                  <a:lnTo>
                    <a:pt x="903" y="85"/>
                  </a:lnTo>
                  <a:lnTo>
                    <a:pt x="903" y="89"/>
                  </a:lnTo>
                  <a:lnTo>
                    <a:pt x="903" y="89"/>
                  </a:lnTo>
                  <a:lnTo>
                    <a:pt x="900" y="89"/>
                  </a:lnTo>
                  <a:lnTo>
                    <a:pt x="900" y="85"/>
                  </a:lnTo>
                  <a:lnTo>
                    <a:pt x="896" y="85"/>
                  </a:lnTo>
                  <a:lnTo>
                    <a:pt x="892" y="85"/>
                  </a:lnTo>
                  <a:lnTo>
                    <a:pt x="892" y="85"/>
                  </a:lnTo>
                  <a:lnTo>
                    <a:pt x="892" y="81"/>
                  </a:lnTo>
                  <a:lnTo>
                    <a:pt x="892" y="81"/>
                  </a:lnTo>
                  <a:lnTo>
                    <a:pt x="892" y="81"/>
                  </a:lnTo>
                  <a:lnTo>
                    <a:pt x="889" y="85"/>
                  </a:lnTo>
                  <a:lnTo>
                    <a:pt x="885" y="81"/>
                  </a:lnTo>
                  <a:lnTo>
                    <a:pt x="885" y="85"/>
                  </a:lnTo>
                  <a:lnTo>
                    <a:pt x="885" y="81"/>
                  </a:lnTo>
                  <a:lnTo>
                    <a:pt x="881" y="85"/>
                  </a:lnTo>
                  <a:lnTo>
                    <a:pt x="881" y="81"/>
                  </a:lnTo>
                  <a:lnTo>
                    <a:pt x="878" y="81"/>
                  </a:lnTo>
                  <a:lnTo>
                    <a:pt x="878" y="81"/>
                  </a:lnTo>
                  <a:lnTo>
                    <a:pt x="874" y="77"/>
                  </a:lnTo>
                  <a:lnTo>
                    <a:pt x="870" y="74"/>
                  </a:lnTo>
                  <a:lnTo>
                    <a:pt x="870" y="70"/>
                  </a:lnTo>
                  <a:lnTo>
                    <a:pt x="870" y="70"/>
                  </a:lnTo>
                  <a:lnTo>
                    <a:pt x="866" y="70"/>
                  </a:lnTo>
                  <a:lnTo>
                    <a:pt x="866" y="66"/>
                  </a:lnTo>
                  <a:lnTo>
                    <a:pt x="866" y="66"/>
                  </a:lnTo>
                  <a:lnTo>
                    <a:pt x="866" y="63"/>
                  </a:lnTo>
                  <a:lnTo>
                    <a:pt x="863" y="63"/>
                  </a:lnTo>
                  <a:lnTo>
                    <a:pt x="863" y="59"/>
                  </a:lnTo>
                  <a:lnTo>
                    <a:pt x="859" y="55"/>
                  </a:lnTo>
                  <a:lnTo>
                    <a:pt x="855" y="51"/>
                  </a:lnTo>
                  <a:lnTo>
                    <a:pt x="855" y="48"/>
                  </a:lnTo>
                  <a:lnTo>
                    <a:pt x="852" y="48"/>
                  </a:lnTo>
                  <a:lnTo>
                    <a:pt x="852" y="48"/>
                  </a:lnTo>
                  <a:lnTo>
                    <a:pt x="848" y="48"/>
                  </a:lnTo>
                  <a:lnTo>
                    <a:pt x="852" y="44"/>
                  </a:lnTo>
                  <a:lnTo>
                    <a:pt x="852" y="44"/>
                  </a:lnTo>
                  <a:lnTo>
                    <a:pt x="848" y="44"/>
                  </a:lnTo>
                  <a:lnTo>
                    <a:pt x="848" y="40"/>
                  </a:lnTo>
                  <a:lnTo>
                    <a:pt x="844" y="40"/>
                  </a:lnTo>
                  <a:lnTo>
                    <a:pt x="844" y="37"/>
                  </a:lnTo>
                  <a:lnTo>
                    <a:pt x="844" y="33"/>
                  </a:lnTo>
                  <a:lnTo>
                    <a:pt x="840" y="33"/>
                  </a:lnTo>
                  <a:lnTo>
                    <a:pt x="837" y="29"/>
                  </a:lnTo>
                  <a:lnTo>
                    <a:pt x="837" y="29"/>
                  </a:lnTo>
                  <a:lnTo>
                    <a:pt x="837" y="25"/>
                  </a:lnTo>
                  <a:lnTo>
                    <a:pt x="837" y="25"/>
                  </a:lnTo>
                  <a:lnTo>
                    <a:pt x="833" y="25"/>
                  </a:lnTo>
                  <a:lnTo>
                    <a:pt x="833" y="25"/>
                  </a:lnTo>
                  <a:lnTo>
                    <a:pt x="833" y="22"/>
                  </a:lnTo>
                  <a:lnTo>
                    <a:pt x="833" y="22"/>
                  </a:lnTo>
                  <a:lnTo>
                    <a:pt x="833" y="18"/>
                  </a:lnTo>
                  <a:lnTo>
                    <a:pt x="829" y="18"/>
                  </a:lnTo>
                  <a:lnTo>
                    <a:pt x="829" y="14"/>
                  </a:lnTo>
                  <a:lnTo>
                    <a:pt x="829" y="14"/>
                  </a:lnTo>
                  <a:lnTo>
                    <a:pt x="829" y="14"/>
                  </a:lnTo>
                  <a:lnTo>
                    <a:pt x="826" y="14"/>
                  </a:lnTo>
                  <a:lnTo>
                    <a:pt x="822" y="14"/>
                  </a:lnTo>
                  <a:lnTo>
                    <a:pt x="822" y="11"/>
                  </a:lnTo>
                  <a:lnTo>
                    <a:pt x="822" y="11"/>
                  </a:lnTo>
                  <a:lnTo>
                    <a:pt x="822" y="11"/>
                  </a:lnTo>
                  <a:lnTo>
                    <a:pt x="822" y="7"/>
                  </a:lnTo>
                  <a:lnTo>
                    <a:pt x="818" y="11"/>
                  </a:lnTo>
                  <a:lnTo>
                    <a:pt x="818" y="7"/>
                  </a:lnTo>
                  <a:lnTo>
                    <a:pt x="818" y="7"/>
                  </a:lnTo>
                  <a:lnTo>
                    <a:pt x="815" y="7"/>
                  </a:lnTo>
                  <a:lnTo>
                    <a:pt x="818" y="7"/>
                  </a:lnTo>
                  <a:lnTo>
                    <a:pt x="815" y="3"/>
                  </a:lnTo>
                  <a:lnTo>
                    <a:pt x="815" y="3"/>
                  </a:lnTo>
                  <a:lnTo>
                    <a:pt x="811" y="3"/>
                  </a:lnTo>
                  <a:lnTo>
                    <a:pt x="811" y="3"/>
                  </a:lnTo>
                  <a:lnTo>
                    <a:pt x="807" y="3"/>
                  </a:lnTo>
                  <a:lnTo>
                    <a:pt x="807" y="3"/>
                  </a:lnTo>
                  <a:lnTo>
                    <a:pt x="803" y="3"/>
                  </a:lnTo>
                  <a:lnTo>
                    <a:pt x="803" y="3"/>
                  </a:lnTo>
                  <a:lnTo>
                    <a:pt x="803" y="3"/>
                  </a:lnTo>
                  <a:lnTo>
                    <a:pt x="803" y="7"/>
                  </a:lnTo>
                  <a:lnTo>
                    <a:pt x="800" y="3"/>
                  </a:lnTo>
                  <a:lnTo>
                    <a:pt x="800" y="3"/>
                  </a:lnTo>
                  <a:lnTo>
                    <a:pt x="796" y="3"/>
                  </a:lnTo>
                  <a:lnTo>
                    <a:pt x="792" y="3"/>
                  </a:lnTo>
                  <a:lnTo>
                    <a:pt x="792" y="3"/>
                  </a:lnTo>
                  <a:lnTo>
                    <a:pt x="789" y="0"/>
                  </a:lnTo>
                  <a:lnTo>
                    <a:pt x="785" y="0"/>
                  </a:lnTo>
                  <a:lnTo>
                    <a:pt x="781" y="0"/>
                  </a:lnTo>
                  <a:lnTo>
                    <a:pt x="781" y="0"/>
                  </a:lnTo>
                  <a:lnTo>
                    <a:pt x="778" y="0"/>
                  </a:lnTo>
                  <a:lnTo>
                    <a:pt x="778" y="0"/>
                  </a:lnTo>
                  <a:lnTo>
                    <a:pt x="774" y="0"/>
                  </a:lnTo>
                  <a:lnTo>
                    <a:pt x="770" y="0"/>
                  </a:lnTo>
                  <a:lnTo>
                    <a:pt x="770" y="0"/>
                  </a:lnTo>
                  <a:lnTo>
                    <a:pt x="770" y="3"/>
                  </a:lnTo>
                  <a:lnTo>
                    <a:pt x="766" y="3"/>
                  </a:lnTo>
                  <a:lnTo>
                    <a:pt x="763" y="3"/>
                  </a:lnTo>
                  <a:lnTo>
                    <a:pt x="759" y="3"/>
                  </a:lnTo>
                  <a:lnTo>
                    <a:pt x="759" y="3"/>
                  </a:lnTo>
                  <a:lnTo>
                    <a:pt x="755" y="3"/>
                  </a:lnTo>
                  <a:lnTo>
                    <a:pt x="755" y="7"/>
                  </a:lnTo>
                  <a:lnTo>
                    <a:pt x="752" y="7"/>
                  </a:lnTo>
                  <a:lnTo>
                    <a:pt x="748" y="7"/>
                  </a:lnTo>
                  <a:lnTo>
                    <a:pt x="748" y="7"/>
                  </a:lnTo>
                  <a:lnTo>
                    <a:pt x="748" y="7"/>
                  </a:lnTo>
                  <a:lnTo>
                    <a:pt x="744" y="7"/>
                  </a:lnTo>
                  <a:lnTo>
                    <a:pt x="741" y="7"/>
                  </a:lnTo>
                  <a:lnTo>
                    <a:pt x="737" y="11"/>
                  </a:lnTo>
                  <a:lnTo>
                    <a:pt x="737" y="11"/>
                  </a:lnTo>
                  <a:lnTo>
                    <a:pt x="737" y="14"/>
                  </a:lnTo>
                  <a:lnTo>
                    <a:pt x="733" y="18"/>
                  </a:lnTo>
                  <a:lnTo>
                    <a:pt x="733" y="18"/>
                  </a:lnTo>
                  <a:lnTo>
                    <a:pt x="733" y="22"/>
                  </a:lnTo>
                  <a:lnTo>
                    <a:pt x="733" y="22"/>
                  </a:lnTo>
                  <a:lnTo>
                    <a:pt x="733" y="25"/>
                  </a:lnTo>
                  <a:lnTo>
                    <a:pt x="733" y="25"/>
                  </a:lnTo>
                  <a:lnTo>
                    <a:pt x="737" y="25"/>
                  </a:lnTo>
                  <a:lnTo>
                    <a:pt x="741" y="25"/>
                  </a:lnTo>
                  <a:lnTo>
                    <a:pt x="741" y="25"/>
                  </a:lnTo>
                  <a:lnTo>
                    <a:pt x="744" y="25"/>
                  </a:lnTo>
                  <a:lnTo>
                    <a:pt x="744" y="29"/>
                  </a:lnTo>
                  <a:lnTo>
                    <a:pt x="748" y="29"/>
                  </a:lnTo>
                  <a:lnTo>
                    <a:pt x="748" y="33"/>
                  </a:lnTo>
                  <a:lnTo>
                    <a:pt x="748" y="33"/>
                  </a:lnTo>
                  <a:lnTo>
                    <a:pt x="752" y="37"/>
                  </a:lnTo>
                  <a:lnTo>
                    <a:pt x="748" y="40"/>
                  </a:lnTo>
                  <a:lnTo>
                    <a:pt x="748" y="40"/>
                  </a:lnTo>
                  <a:lnTo>
                    <a:pt x="744" y="44"/>
                  </a:lnTo>
                  <a:lnTo>
                    <a:pt x="744" y="48"/>
                  </a:lnTo>
                  <a:lnTo>
                    <a:pt x="744" y="48"/>
                  </a:lnTo>
                  <a:lnTo>
                    <a:pt x="741" y="51"/>
                  </a:lnTo>
                  <a:lnTo>
                    <a:pt x="741" y="55"/>
                  </a:lnTo>
                  <a:lnTo>
                    <a:pt x="741" y="55"/>
                  </a:lnTo>
                  <a:lnTo>
                    <a:pt x="741" y="59"/>
                  </a:lnTo>
                  <a:lnTo>
                    <a:pt x="741" y="63"/>
                  </a:lnTo>
                  <a:lnTo>
                    <a:pt x="744" y="63"/>
                  </a:lnTo>
                  <a:lnTo>
                    <a:pt x="744" y="66"/>
                  </a:lnTo>
                  <a:lnTo>
                    <a:pt x="741" y="66"/>
                  </a:lnTo>
                  <a:lnTo>
                    <a:pt x="741" y="70"/>
                  </a:lnTo>
                  <a:lnTo>
                    <a:pt x="744" y="70"/>
                  </a:lnTo>
                  <a:lnTo>
                    <a:pt x="744" y="77"/>
                  </a:lnTo>
                  <a:lnTo>
                    <a:pt x="741" y="77"/>
                  </a:lnTo>
                  <a:lnTo>
                    <a:pt x="741" y="81"/>
                  </a:lnTo>
                  <a:lnTo>
                    <a:pt x="744" y="81"/>
                  </a:lnTo>
                  <a:lnTo>
                    <a:pt x="744" y="81"/>
                  </a:lnTo>
                  <a:lnTo>
                    <a:pt x="744" y="81"/>
                  </a:lnTo>
                  <a:lnTo>
                    <a:pt x="748" y="81"/>
                  </a:lnTo>
                  <a:lnTo>
                    <a:pt x="748" y="85"/>
                  </a:lnTo>
                  <a:lnTo>
                    <a:pt x="748" y="89"/>
                  </a:lnTo>
                  <a:lnTo>
                    <a:pt x="744" y="92"/>
                  </a:lnTo>
                  <a:lnTo>
                    <a:pt x="737" y="92"/>
                  </a:lnTo>
                  <a:lnTo>
                    <a:pt x="733" y="92"/>
                  </a:lnTo>
                  <a:lnTo>
                    <a:pt x="726" y="100"/>
                  </a:lnTo>
                  <a:lnTo>
                    <a:pt x="726" y="100"/>
                  </a:lnTo>
                  <a:lnTo>
                    <a:pt x="722" y="100"/>
                  </a:lnTo>
                  <a:lnTo>
                    <a:pt x="718" y="100"/>
                  </a:lnTo>
                  <a:lnTo>
                    <a:pt x="715" y="100"/>
                  </a:lnTo>
                  <a:lnTo>
                    <a:pt x="715" y="96"/>
                  </a:lnTo>
                  <a:lnTo>
                    <a:pt x="711" y="96"/>
                  </a:lnTo>
                  <a:lnTo>
                    <a:pt x="711" y="100"/>
                  </a:lnTo>
                  <a:lnTo>
                    <a:pt x="711" y="100"/>
                  </a:lnTo>
                  <a:lnTo>
                    <a:pt x="707" y="122"/>
                  </a:lnTo>
                  <a:lnTo>
                    <a:pt x="707" y="126"/>
                  </a:lnTo>
                  <a:lnTo>
                    <a:pt x="707" y="129"/>
                  </a:lnTo>
                  <a:lnTo>
                    <a:pt x="707" y="133"/>
                  </a:lnTo>
                  <a:lnTo>
                    <a:pt x="703" y="140"/>
                  </a:lnTo>
                  <a:lnTo>
                    <a:pt x="707" y="144"/>
                  </a:lnTo>
                  <a:lnTo>
                    <a:pt x="715" y="148"/>
                  </a:lnTo>
                  <a:lnTo>
                    <a:pt x="722" y="144"/>
                  </a:lnTo>
                  <a:lnTo>
                    <a:pt x="726" y="144"/>
                  </a:lnTo>
                  <a:lnTo>
                    <a:pt x="733" y="144"/>
                  </a:lnTo>
                  <a:lnTo>
                    <a:pt x="737" y="148"/>
                  </a:lnTo>
                  <a:lnTo>
                    <a:pt x="741" y="144"/>
                  </a:lnTo>
                  <a:lnTo>
                    <a:pt x="741" y="140"/>
                  </a:lnTo>
                  <a:lnTo>
                    <a:pt x="741" y="137"/>
                  </a:lnTo>
                  <a:lnTo>
                    <a:pt x="744" y="137"/>
                  </a:lnTo>
                  <a:lnTo>
                    <a:pt x="748" y="133"/>
                  </a:lnTo>
                  <a:lnTo>
                    <a:pt x="755" y="137"/>
                  </a:lnTo>
                  <a:lnTo>
                    <a:pt x="759" y="140"/>
                  </a:lnTo>
                  <a:lnTo>
                    <a:pt x="766" y="144"/>
                  </a:lnTo>
                  <a:lnTo>
                    <a:pt x="770" y="152"/>
                  </a:lnTo>
                  <a:lnTo>
                    <a:pt x="774" y="155"/>
                  </a:lnTo>
                  <a:lnTo>
                    <a:pt x="778" y="159"/>
                  </a:lnTo>
                  <a:lnTo>
                    <a:pt x="778" y="159"/>
                  </a:lnTo>
                  <a:lnTo>
                    <a:pt x="778" y="163"/>
                  </a:lnTo>
                  <a:lnTo>
                    <a:pt x="774" y="163"/>
                  </a:lnTo>
                  <a:lnTo>
                    <a:pt x="774" y="166"/>
                  </a:lnTo>
                  <a:lnTo>
                    <a:pt x="774" y="166"/>
                  </a:lnTo>
                  <a:lnTo>
                    <a:pt x="770" y="166"/>
                  </a:lnTo>
                  <a:lnTo>
                    <a:pt x="770" y="166"/>
                  </a:lnTo>
                  <a:lnTo>
                    <a:pt x="766" y="166"/>
                  </a:lnTo>
                  <a:lnTo>
                    <a:pt x="766" y="166"/>
                  </a:lnTo>
                  <a:lnTo>
                    <a:pt x="759" y="166"/>
                  </a:lnTo>
                  <a:lnTo>
                    <a:pt x="759" y="166"/>
                  </a:lnTo>
                  <a:lnTo>
                    <a:pt x="755" y="170"/>
                  </a:lnTo>
                  <a:lnTo>
                    <a:pt x="752" y="174"/>
                  </a:lnTo>
                  <a:lnTo>
                    <a:pt x="748" y="174"/>
                  </a:lnTo>
                  <a:lnTo>
                    <a:pt x="744" y="174"/>
                  </a:lnTo>
                  <a:lnTo>
                    <a:pt x="744" y="174"/>
                  </a:lnTo>
                  <a:lnTo>
                    <a:pt x="744" y="178"/>
                  </a:lnTo>
                  <a:lnTo>
                    <a:pt x="741" y="178"/>
                  </a:lnTo>
                  <a:lnTo>
                    <a:pt x="741" y="178"/>
                  </a:lnTo>
                  <a:lnTo>
                    <a:pt x="737" y="178"/>
                  </a:lnTo>
                  <a:lnTo>
                    <a:pt x="737" y="178"/>
                  </a:lnTo>
                  <a:lnTo>
                    <a:pt x="733" y="185"/>
                  </a:lnTo>
                  <a:lnTo>
                    <a:pt x="733" y="189"/>
                  </a:lnTo>
                  <a:lnTo>
                    <a:pt x="733" y="192"/>
                  </a:lnTo>
                  <a:lnTo>
                    <a:pt x="733" y="192"/>
                  </a:lnTo>
                  <a:lnTo>
                    <a:pt x="729" y="192"/>
                  </a:lnTo>
                  <a:lnTo>
                    <a:pt x="722" y="200"/>
                  </a:lnTo>
                  <a:lnTo>
                    <a:pt x="718" y="200"/>
                  </a:lnTo>
                  <a:lnTo>
                    <a:pt x="711" y="196"/>
                  </a:lnTo>
                  <a:lnTo>
                    <a:pt x="711" y="200"/>
                  </a:lnTo>
                  <a:lnTo>
                    <a:pt x="707" y="204"/>
                  </a:lnTo>
                  <a:lnTo>
                    <a:pt x="703" y="207"/>
                  </a:lnTo>
                  <a:lnTo>
                    <a:pt x="700" y="207"/>
                  </a:lnTo>
                  <a:lnTo>
                    <a:pt x="700" y="211"/>
                  </a:lnTo>
                  <a:lnTo>
                    <a:pt x="696" y="215"/>
                  </a:lnTo>
                  <a:lnTo>
                    <a:pt x="696" y="215"/>
                  </a:lnTo>
                  <a:lnTo>
                    <a:pt x="692" y="211"/>
                  </a:lnTo>
                  <a:lnTo>
                    <a:pt x="689" y="211"/>
                  </a:lnTo>
                  <a:lnTo>
                    <a:pt x="685" y="211"/>
                  </a:lnTo>
                  <a:lnTo>
                    <a:pt x="681" y="207"/>
                  </a:lnTo>
                  <a:lnTo>
                    <a:pt x="674" y="207"/>
                  </a:lnTo>
                  <a:lnTo>
                    <a:pt x="670" y="207"/>
                  </a:lnTo>
                  <a:lnTo>
                    <a:pt x="666" y="211"/>
                  </a:lnTo>
                  <a:lnTo>
                    <a:pt x="663" y="215"/>
                  </a:lnTo>
                  <a:lnTo>
                    <a:pt x="663" y="222"/>
                  </a:lnTo>
                  <a:lnTo>
                    <a:pt x="663" y="222"/>
                  </a:lnTo>
                  <a:lnTo>
                    <a:pt x="663" y="226"/>
                  </a:lnTo>
                  <a:lnTo>
                    <a:pt x="670" y="230"/>
                  </a:lnTo>
                  <a:lnTo>
                    <a:pt x="678" y="233"/>
                  </a:lnTo>
                  <a:lnTo>
                    <a:pt x="678" y="237"/>
                  </a:lnTo>
                  <a:lnTo>
                    <a:pt x="674" y="237"/>
                  </a:lnTo>
                  <a:lnTo>
                    <a:pt x="674" y="241"/>
                  </a:lnTo>
                  <a:lnTo>
                    <a:pt x="666" y="248"/>
                  </a:lnTo>
                  <a:lnTo>
                    <a:pt x="663" y="255"/>
                  </a:lnTo>
                  <a:lnTo>
                    <a:pt x="659" y="259"/>
                  </a:lnTo>
                  <a:lnTo>
                    <a:pt x="655" y="259"/>
                  </a:lnTo>
                  <a:lnTo>
                    <a:pt x="652" y="263"/>
                  </a:lnTo>
                  <a:lnTo>
                    <a:pt x="648" y="263"/>
                  </a:lnTo>
                  <a:lnTo>
                    <a:pt x="644" y="263"/>
                  </a:lnTo>
                  <a:lnTo>
                    <a:pt x="641" y="267"/>
                  </a:lnTo>
                  <a:lnTo>
                    <a:pt x="633" y="267"/>
                  </a:lnTo>
                  <a:lnTo>
                    <a:pt x="626" y="267"/>
                  </a:lnTo>
                  <a:lnTo>
                    <a:pt x="622" y="270"/>
                  </a:lnTo>
                  <a:lnTo>
                    <a:pt x="618" y="270"/>
                  </a:lnTo>
                  <a:lnTo>
                    <a:pt x="607" y="274"/>
                  </a:lnTo>
                  <a:lnTo>
                    <a:pt x="596" y="278"/>
                  </a:lnTo>
                  <a:lnTo>
                    <a:pt x="592" y="281"/>
                  </a:lnTo>
                  <a:lnTo>
                    <a:pt x="585" y="289"/>
                  </a:lnTo>
                  <a:lnTo>
                    <a:pt x="581" y="289"/>
                  </a:lnTo>
                  <a:lnTo>
                    <a:pt x="578" y="289"/>
                  </a:lnTo>
                  <a:lnTo>
                    <a:pt x="574" y="289"/>
                  </a:lnTo>
                  <a:lnTo>
                    <a:pt x="574" y="285"/>
                  </a:lnTo>
                  <a:lnTo>
                    <a:pt x="574" y="285"/>
                  </a:lnTo>
                  <a:lnTo>
                    <a:pt x="566" y="285"/>
                  </a:lnTo>
                  <a:lnTo>
                    <a:pt x="559" y="289"/>
                  </a:lnTo>
                  <a:lnTo>
                    <a:pt x="555" y="285"/>
                  </a:lnTo>
                  <a:lnTo>
                    <a:pt x="548" y="285"/>
                  </a:lnTo>
                  <a:lnTo>
                    <a:pt x="541" y="281"/>
                  </a:lnTo>
                  <a:lnTo>
                    <a:pt x="529" y="278"/>
                  </a:lnTo>
                  <a:lnTo>
                    <a:pt x="522" y="270"/>
                  </a:lnTo>
                  <a:lnTo>
                    <a:pt x="518" y="270"/>
                  </a:lnTo>
                  <a:lnTo>
                    <a:pt x="507" y="270"/>
                  </a:lnTo>
                  <a:lnTo>
                    <a:pt x="496" y="270"/>
                  </a:lnTo>
                  <a:lnTo>
                    <a:pt x="496" y="270"/>
                  </a:lnTo>
                  <a:lnTo>
                    <a:pt x="492" y="270"/>
                  </a:lnTo>
                  <a:lnTo>
                    <a:pt x="492" y="274"/>
                  </a:lnTo>
                  <a:lnTo>
                    <a:pt x="485" y="274"/>
                  </a:lnTo>
                  <a:lnTo>
                    <a:pt x="478" y="274"/>
                  </a:lnTo>
                  <a:lnTo>
                    <a:pt x="467" y="274"/>
                  </a:lnTo>
                  <a:lnTo>
                    <a:pt x="455" y="274"/>
                  </a:lnTo>
                  <a:lnTo>
                    <a:pt x="448" y="274"/>
                  </a:lnTo>
                  <a:lnTo>
                    <a:pt x="441" y="274"/>
                  </a:lnTo>
                  <a:lnTo>
                    <a:pt x="437" y="274"/>
                  </a:lnTo>
                  <a:lnTo>
                    <a:pt x="433" y="274"/>
                  </a:lnTo>
                  <a:lnTo>
                    <a:pt x="429" y="267"/>
                  </a:lnTo>
                  <a:lnTo>
                    <a:pt x="429" y="263"/>
                  </a:lnTo>
                  <a:lnTo>
                    <a:pt x="426" y="259"/>
                  </a:lnTo>
                  <a:lnTo>
                    <a:pt x="422" y="255"/>
                  </a:lnTo>
                  <a:lnTo>
                    <a:pt x="422" y="252"/>
                  </a:lnTo>
                  <a:lnTo>
                    <a:pt x="422" y="252"/>
                  </a:lnTo>
                  <a:lnTo>
                    <a:pt x="418" y="248"/>
                  </a:lnTo>
                  <a:lnTo>
                    <a:pt x="415" y="248"/>
                  </a:lnTo>
                  <a:lnTo>
                    <a:pt x="415" y="248"/>
                  </a:lnTo>
                  <a:lnTo>
                    <a:pt x="415" y="244"/>
                  </a:lnTo>
                  <a:lnTo>
                    <a:pt x="415" y="244"/>
                  </a:lnTo>
                  <a:lnTo>
                    <a:pt x="411" y="244"/>
                  </a:lnTo>
                  <a:lnTo>
                    <a:pt x="411" y="244"/>
                  </a:lnTo>
                  <a:lnTo>
                    <a:pt x="407" y="244"/>
                  </a:lnTo>
                  <a:lnTo>
                    <a:pt x="404" y="241"/>
                  </a:lnTo>
                  <a:lnTo>
                    <a:pt x="396" y="237"/>
                  </a:lnTo>
                  <a:lnTo>
                    <a:pt x="392" y="237"/>
                  </a:lnTo>
                  <a:lnTo>
                    <a:pt x="392" y="237"/>
                  </a:lnTo>
                  <a:lnTo>
                    <a:pt x="389" y="237"/>
                  </a:lnTo>
                  <a:lnTo>
                    <a:pt x="389" y="233"/>
                  </a:lnTo>
                  <a:lnTo>
                    <a:pt x="385" y="233"/>
                  </a:lnTo>
                  <a:lnTo>
                    <a:pt x="374" y="230"/>
                  </a:lnTo>
                  <a:lnTo>
                    <a:pt x="370" y="230"/>
                  </a:lnTo>
                  <a:lnTo>
                    <a:pt x="370" y="230"/>
                  </a:lnTo>
                  <a:lnTo>
                    <a:pt x="367" y="230"/>
                  </a:lnTo>
                  <a:lnTo>
                    <a:pt x="359" y="230"/>
                  </a:lnTo>
                  <a:lnTo>
                    <a:pt x="341" y="230"/>
                  </a:lnTo>
                  <a:lnTo>
                    <a:pt x="337" y="226"/>
                  </a:lnTo>
                  <a:lnTo>
                    <a:pt x="333" y="222"/>
                  </a:lnTo>
                  <a:lnTo>
                    <a:pt x="333" y="218"/>
                  </a:lnTo>
                  <a:lnTo>
                    <a:pt x="333" y="215"/>
                  </a:lnTo>
                  <a:lnTo>
                    <a:pt x="337" y="215"/>
                  </a:lnTo>
                  <a:lnTo>
                    <a:pt x="337" y="215"/>
                  </a:lnTo>
                  <a:lnTo>
                    <a:pt x="337" y="211"/>
                  </a:lnTo>
                  <a:lnTo>
                    <a:pt x="337" y="207"/>
                  </a:lnTo>
                  <a:lnTo>
                    <a:pt x="337" y="204"/>
                  </a:lnTo>
                  <a:lnTo>
                    <a:pt x="337" y="204"/>
                  </a:lnTo>
                  <a:lnTo>
                    <a:pt x="337" y="200"/>
                  </a:lnTo>
                  <a:lnTo>
                    <a:pt x="337" y="200"/>
                  </a:lnTo>
                  <a:lnTo>
                    <a:pt x="333" y="196"/>
                  </a:lnTo>
                  <a:lnTo>
                    <a:pt x="330" y="192"/>
                  </a:lnTo>
                  <a:lnTo>
                    <a:pt x="330" y="192"/>
                  </a:lnTo>
                  <a:lnTo>
                    <a:pt x="326" y="189"/>
                  </a:lnTo>
                  <a:lnTo>
                    <a:pt x="326" y="189"/>
                  </a:lnTo>
                  <a:lnTo>
                    <a:pt x="326" y="185"/>
                  </a:lnTo>
                  <a:lnTo>
                    <a:pt x="322" y="181"/>
                  </a:lnTo>
                  <a:lnTo>
                    <a:pt x="322" y="181"/>
                  </a:lnTo>
                  <a:lnTo>
                    <a:pt x="318" y="178"/>
                  </a:lnTo>
                  <a:lnTo>
                    <a:pt x="318" y="178"/>
                  </a:lnTo>
                  <a:lnTo>
                    <a:pt x="315" y="174"/>
                  </a:lnTo>
                  <a:lnTo>
                    <a:pt x="315" y="174"/>
                  </a:lnTo>
                  <a:lnTo>
                    <a:pt x="311" y="174"/>
                  </a:lnTo>
                  <a:lnTo>
                    <a:pt x="307" y="178"/>
                  </a:lnTo>
                  <a:lnTo>
                    <a:pt x="307" y="178"/>
                  </a:lnTo>
                  <a:lnTo>
                    <a:pt x="307" y="178"/>
                  </a:lnTo>
                  <a:lnTo>
                    <a:pt x="304" y="174"/>
                  </a:lnTo>
                  <a:lnTo>
                    <a:pt x="304" y="174"/>
                  </a:lnTo>
                  <a:lnTo>
                    <a:pt x="300" y="174"/>
                  </a:lnTo>
                  <a:lnTo>
                    <a:pt x="296" y="174"/>
                  </a:lnTo>
                  <a:lnTo>
                    <a:pt x="296" y="174"/>
                  </a:lnTo>
                  <a:lnTo>
                    <a:pt x="292" y="178"/>
                  </a:lnTo>
                  <a:lnTo>
                    <a:pt x="292" y="178"/>
                  </a:lnTo>
                  <a:lnTo>
                    <a:pt x="289" y="174"/>
                  </a:lnTo>
                  <a:lnTo>
                    <a:pt x="289" y="174"/>
                  </a:lnTo>
                  <a:lnTo>
                    <a:pt x="289" y="170"/>
                  </a:lnTo>
                  <a:lnTo>
                    <a:pt x="285" y="170"/>
                  </a:lnTo>
                  <a:lnTo>
                    <a:pt x="281" y="166"/>
                  </a:lnTo>
                  <a:lnTo>
                    <a:pt x="281" y="163"/>
                  </a:lnTo>
                  <a:lnTo>
                    <a:pt x="278" y="163"/>
                  </a:lnTo>
                  <a:lnTo>
                    <a:pt x="278" y="163"/>
                  </a:lnTo>
                  <a:lnTo>
                    <a:pt x="274" y="159"/>
                  </a:lnTo>
                  <a:lnTo>
                    <a:pt x="274" y="159"/>
                  </a:lnTo>
                  <a:lnTo>
                    <a:pt x="274" y="155"/>
                  </a:lnTo>
                  <a:lnTo>
                    <a:pt x="274" y="159"/>
                  </a:lnTo>
                  <a:lnTo>
                    <a:pt x="274" y="159"/>
                  </a:lnTo>
                  <a:lnTo>
                    <a:pt x="274" y="159"/>
                  </a:lnTo>
                  <a:lnTo>
                    <a:pt x="270" y="155"/>
                  </a:lnTo>
                  <a:lnTo>
                    <a:pt x="270" y="155"/>
                  </a:lnTo>
                  <a:lnTo>
                    <a:pt x="270" y="152"/>
                  </a:lnTo>
                  <a:lnTo>
                    <a:pt x="270" y="152"/>
                  </a:lnTo>
                  <a:lnTo>
                    <a:pt x="270" y="152"/>
                  </a:lnTo>
                  <a:lnTo>
                    <a:pt x="267" y="152"/>
                  </a:lnTo>
                  <a:lnTo>
                    <a:pt x="263" y="148"/>
                  </a:lnTo>
                  <a:lnTo>
                    <a:pt x="263" y="152"/>
                  </a:lnTo>
                  <a:lnTo>
                    <a:pt x="263" y="152"/>
                  </a:lnTo>
                  <a:lnTo>
                    <a:pt x="259" y="155"/>
                  </a:lnTo>
                  <a:lnTo>
                    <a:pt x="255" y="159"/>
                  </a:lnTo>
                  <a:lnTo>
                    <a:pt x="255" y="163"/>
                  </a:lnTo>
                  <a:lnTo>
                    <a:pt x="255" y="163"/>
                  </a:lnTo>
                  <a:lnTo>
                    <a:pt x="252" y="166"/>
                  </a:lnTo>
                  <a:lnTo>
                    <a:pt x="248" y="166"/>
                  </a:lnTo>
                  <a:lnTo>
                    <a:pt x="244" y="170"/>
                  </a:lnTo>
                  <a:lnTo>
                    <a:pt x="244" y="174"/>
                  </a:lnTo>
                  <a:lnTo>
                    <a:pt x="244" y="178"/>
                  </a:lnTo>
                  <a:lnTo>
                    <a:pt x="248" y="185"/>
                  </a:lnTo>
                  <a:lnTo>
                    <a:pt x="252" y="189"/>
                  </a:lnTo>
                  <a:lnTo>
                    <a:pt x="252" y="192"/>
                  </a:lnTo>
                  <a:lnTo>
                    <a:pt x="248" y="196"/>
                  </a:lnTo>
                  <a:lnTo>
                    <a:pt x="244" y="196"/>
                  </a:lnTo>
                  <a:lnTo>
                    <a:pt x="241" y="200"/>
                  </a:lnTo>
                  <a:lnTo>
                    <a:pt x="237" y="200"/>
                  </a:lnTo>
                  <a:lnTo>
                    <a:pt x="237" y="200"/>
                  </a:lnTo>
                  <a:lnTo>
                    <a:pt x="237" y="196"/>
                  </a:lnTo>
                  <a:lnTo>
                    <a:pt x="233" y="196"/>
                  </a:lnTo>
                  <a:lnTo>
                    <a:pt x="226" y="200"/>
                  </a:lnTo>
                  <a:lnTo>
                    <a:pt x="222" y="200"/>
                  </a:lnTo>
                  <a:lnTo>
                    <a:pt x="215" y="196"/>
                  </a:lnTo>
                  <a:lnTo>
                    <a:pt x="211" y="196"/>
                  </a:lnTo>
                  <a:lnTo>
                    <a:pt x="211" y="196"/>
                  </a:lnTo>
                  <a:lnTo>
                    <a:pt x="207" y="204"/>
                  </a:lnTo>
                  <a:lnTo>
                    <a:pt x="207" y="207"/>
                  </a:lnTo>
                  <a:lnTo>
                    <a:pt x="207" y="211"/>
                  </a:lnTo>
                  <a:lnTo>
                    <a:pt x="204" y="218"/>
                  </a:lnTo>
                  <a:lnTo>
                    <a:pt x="204" y="226"/>
                  </a:lnTo>
                  <a:lnTo>
                    <a:pt x="204" y="230"/>
                  </a:lnTo>
                  <a:lnTo>
                    <a:pt x="207" y="230"/>
                  </a:lnTo>
                  <a:lnTo>
                    <a:pt x="211" y="230"/>
                  </a:lnTo>
                  <a:lnTo>
                    <a:pt x="207" y="233"/>
                  </a:lnTo>
                  <a:lnTo>
                    <a:pt x="207" y="237"/>
                  </a:lnTo>
                  <a:lnTo>
                    <a:pt x="207" y="237"/>
                  </a:lnTo>
                  <a:lnTo>
                    <a:pt x="204" y="237"/>
                  </a:lnTo>
                  <a:lnTo>
                    <a:pt x="200" y="237"/>
                  </a:lnTo>
                  <a:lnTo>
                    <a:pt x="200" y="237"/>
                  </a:lnTo>
                  <a:lnTo>
                    <a:pt x="196" y="237"/>
                  </a:lnTo>
                  <a:lnTo>
                    <a:pt x="193" y="237"/>
                  </a:lnTo>
                  <a:lnTo>
                    <a:pt x="185" y="241"/>
                  </a:lnTo>
                  <a:lnTo>
                    <a:pt x="181" y="241"/>
                  </a:lnTo>
                  <a:lnTo>
                    <a:pt x="178" y="241"/>
                  </a:lnTo>
                  <a:lnTo>
                    <a:pt x="178" y="241"/>
                  </a:lnTo>
                  <a:lnTo>
                    <a:pt x="174" y="241"/>
                  </a:lnTo>
                  <a:lnTo>
                    <a:pt x="170" y="244"/>
                  </a:lnTo>
                  <a:lnTo>
                    <a:pt x="170" y="244"/>
                  </a:lnTo>
                  <a:lnTo>
                    <a:pt x="174" y="248"/>
                  </a:lnTo>
                  <a:lnTo>
                    <a:pt x="178" y="248"/>
                  </a:lnTo>
                  <a:lnTo>
                    <a:pt x="181" y="248"/>
                  </a:lnTo>
                  <a:lnTo>
                    <a:pt x="181" y="248"/>
                  </a:lnTo>
                  <a:lnTo>
                    <a:pt x="181" y="252"/>
                  </a:lnTo>
                  <a:lnTo>
                    <a:pt x="181" y="255"/>
                  </a:lnTo>
                  <a:lnTo>
                    <a:pt x="181" y="259"/>
                  </a:lnTo>
                  <a:lnTo>
                    <a:pt x="185" y="259"/>
                  </a:lnTo>
                  <a:lnTo>
                    <a:pt x="185" y="263"/>
                  </a:lnTo>
                  <a:lnTo>
                    <a:pt x="189" y="267"/>
                  </a:lnTo>
                  <a:lnTo>
                    <a:pt x="189" y="270"/>
                  </a:lnTo>
                  <a:lnTo>
                    <a:pt x="193" y="270"/>
                  </a:lnTo>
                  <a:lnTo>
                    <a:pt x="193" y="278"/>
                  </a:lnTo>
                  <a:lnTo>
                    <a:pt x="189" y="278"/>
                  </a:lnTo>
                  <a:lnTo>
                    <a:pt x="189" y="281"/>
                  </a:lnTo>
                  <a:lnTo>
                    <a:pt x="193" y="285"/>
                  </a:lnTo>
                  <a:lnTo>
                    <a:pt x="189" y="285"/>
                  </a:lnTo>
                  <a:lnTo>
                    <a:pt x="189" y="289"/>
                  </a:lnTo>
                  <a:lnTo>
                    <a:pt x="189" y="289"/>
                  </a:lnTo>
                  <a:lnTo>
                    <a:pt x="189" y="293"/>
                  </a:lnTo>
                  <a:lnTo>
                    <a:pt x="185" y="296"/>
                  </a:lnTo>
                  <a:lnTo>
                    <a:pt x="178" y="293"/>
                  </a:lnTo>
                  <a:lnTo>
                    <a:pt x="170" y="285"/>
                  </a:lnTo>
                  <a:lnTo>
                    <a:pt x="167" y="285"/>
                  </a:lnTo>
                  <a:lnTo>
                    <a:pt x="159" y="285"/>
                  </a:lnTo>
                  <a:lnTo>
                    <a:pt x="152" y="285"/>
                  </a:lnTo>
                  <a:lnTo>
                    <a:pt x="144" y="285"/>
                  </a:lnTo>
                  <a:lnTo>
                    <a:pt x="137" y="281"/>
                  </a:lnTo>
                  <a:lnTo>
                    <a:pt x="130" y="285"/>
                  </a:lnTo>
                  <a:lnTo>
                    <a:pt x="126" y="285"/>
                  </a:lnTo>
                  <a:lnTo>
                    <a:pt x="122" y="285"/>
                  </a:lnTo>
                  <a:lnTo>
                    <a:pt x="118" y="285"/>
                  </a:lnTo>
                  <a:lnTo>
                    <a:pt x="115" y="289"/>
                  </a:lnTo>
                  <a:lnTo>
                    <a:pt x="107" y="285"/>
                  </a:lnTo>
                  <a:lnTo>
                    <a:pt x="100" y="285"/>
                  </a:lnTo>
                  <a:lnTo>
                    <a:pt x="96" y="285"/>
                  </a:lnTo>
                  <a:lnTo>
                    <a:pt x="93" y="285"/>
                  </a:lnTo>
                  <a:lnTo>
                    <a:pt x="89" y="285"/>
                  </a:lnTo>
                  <a:lnTo>
                    <a:pt x="85" y="285"/>
                  </a:lnTo>
                  <a:lnTo>
                    <a:pt x="81" y="285"/>
                  </a:lnTo>
                  <a:lnTo>
                    <a:pt x="81" y="285"/>
                  </a:lnTo>
                  <a:lnTo>
                    <a:pt x="81" y="289"/>
                  </a:lnTo>
                  <a:lnTo>
                    <a:pt x="81" y="293"/>
                  </a:lnTo>
                  <a:lnTo>
                    <a:pt x="81" y="296"/>
                  </a:lnTo>
                  <a:lnTo>
                    <a:pt x="78" y="296"/>
                  </a:lnTo>
                  <a:lnTo>
                    <a:pt x="67" y="296"/>
                  </a:lnTo>
                  <a:lnTo>
                    <a:pt x="56" y="296"/>
                  </a:lnTo>
                  <a:lnTo>
                    <a:pt x="52" y="293"/>
                  </a:lnTo>
                  <a:lnTo>
                    <a:pt x="44" y="293"/>
                  </a:lnTo>
                  <a:lnTo>
                    <a:pt x="44" y="296"/>
                  </a:lnTo>
                  <a:lnTo>
                    <a:pt x="44" y="296"/>
                  </a:lnTo>
                  <a:lnTo>
                    <a:pt x="41" y="300"/>
                  </a:lnTo>
                  <a:lnTo>
                    <a:pt x="41" y="300"/>
                  </a:lnTo>
                  <a:lnTo>
                    <a:pt x="41" y="300"/>
                  </a:lnTo>
                  <a:lnTo>
                    <a:pt x="41" y="304"/>
                  </a:lnTo>
                  <a:lnTo>
                    <a:pt x="37" y="311"/>
                  </a:lnTo>
                  <a:lnTo>
                    <a:pt x="33" y="315"/>
                  </a:lnTo>
                  <a:lnTo>
                    <a:pt x="37" y="319"/>
                  </a:lnTo>
                  <a:lnTo>
                    <a:pt x="44" y="319"/>
                  </a:lnTo>
                  <a:lnTo>
                    <a:pt x="48" y="322"/>
                  </a:lnTo>
                  <a:lnTo>
                    <a:pt x="52" y="322"/>
                  </a:lnTo>
                  <a:lnTo>
                    <a:pt x="52" y="319"/>
                  </a:lnTo>
                  <a:lnTo>
                    <a:pt x="52" y="315"/>
                  </a:lnTo>
                  <a:lnTo>
                    <a:pt x="56" y="315"/>
                  </a:lnTo>
                  <a:lnTo>
                    <a:pt x="63" y="322"/>
                  </a:lnTo>
                  <a:lnTo>
                    <a:pt x="63" y="326"/>
                  </a:lnTo>
                  <a:lnTo>
                    <a:pt x="59" y="330"/>
                  </a:lnTo>
                  <a:lnTo>
                    <a:pt x="56" y="330"/>
                  </a:lnTo>
                  <a:lnTo>
                    <a:pt x="48" y="330"/>
                  </a:lnTo>
                  <a:lnTo>
                    <a:pt x="44" y="330"/>
                  </a:lnTo>
                  <a:lnTo>
                    <a:pt x="41" y="326"/>
                  </a:lnTo>
                  <a:lnTo>
                    <a:pt x="37" y="330"/>
                  </a:lnTo>
                  <a:lnTo>
                    <a:pt x="33" y="330"/>
                  </a:lnTo>
                  <a:lnTo>
                    <a:pt x="30" y="333"/>
                  </a:lnTo>
                  <a:lnTo>
                    <a:pt x="26" y="333"/>
                  </a:lnTo>
                  <a:lnTo>
                    <a:pt x="26" y="337"/>
                  </a:lnTo>
                  <a:lnTo>
                    <a:pt x="30" y="341"/>
                  </a:lnTo>
                  <a:lnTo>
                    <a:pt x="30" y="341"/>
                  </a:lnTo>
                  <a:lnTo>
                    <a:pt x="22" y="345"/>
                  </a:lnTo>
                  <a:lnTo>
                    <a:pt x="15" y="345"/>
                  </a:lnTo>
                  <a:lnTo>
                    <a:pt x="18" y="348"/>
                  </a:lnTo>
                  <a:lnTo>
                    <a:pt x="18" y="348"/>
                  </a:lnTo>
                  <a:lnTo>
                    <a:pt x="11" y="352"/>
                  </a:lnTo>
                  <a:lnTo>
                    <a:pt x="11" y="356"/>
                  </a:lnTo>
                  <a:lnTo>
                    <a:pt x="7" y="356"/>
                  </a:lnTo>
                  <a:lnTo>
                    <a:pt x="4" y="356"/>
                  </a:lnTo>
                  <a:lnTo>
                    <a:pt x="0" y="356"/>
                  </a:lnTo>
                  <a:lnTo>
                    <a:pt x="0" y="363"/>
                  </a:lnTo>
                  <a:lnTo>
                    <a:pt x="4" y="367"/>
                  </a:lnTo>
                  <a:lnTo>
                    <a:pt x="7" y="367"/>
                  </a:lnTo>
                  <a:lnTo>
                    <a:pt x="11" y="367"/>
                  </a:lnTo>
                  <a:lnTo>
                    <a:pt x="11" y="370"/>
                  </a:lnTo>
                  <a:lnTo>
                    <a:pt x="11" y="370"/>
                  </a:lnTo>
                  <a:lnTo>
                    <a:pt x="11" y="378"/>
                  </a:lnTo>
                  <a:lnTo>
                    <a:pt x="15" y="378"/>
                  </a:lnTo>
                  <a:lnTo>
                    <a:pt x="15" y="382"/>
                  </a:lnTo>
                  <a:lnTo>
                    <a:pt x="15" y="382"/>
                  </a:lnTo>
                  <a:lnTo>
                    <a:pt x="11" y="389"/>
                  </a:lnTo>
                  <a:lnTo>
                    <a:pt x="7" y="400"/>
                  </a:lnTo>
                  <a:lnTo>
                    <a:pt x="7" y="400"/>
                  </a:lnTo>
                  <a:lnTo>
                    <a:pt x="11" y="404"/>
                  </a:lnTo>
                  <a:lnTo>
                    <a:pt x="15" y="404"/>
                  </a:lnTo>
                  <a:lnTo>
                    <a:pt x="18" y="404"/>
                  </a:lnTo>
                  <a:lnTo>
                    <a:pt x="22" y="400"/>
                  </a:lnTo>
                  <a:lnTo>
                    <a:pt x="26" y="400"/>
                  </a:lnTo>
                  <a:lnTo>
                    <a:pt x="26" y="396"/>
                  </a:lnTo>
                  <a:lnTo>
                    <a:pt x="30" y="396"/>
                  </a:lnTo>
                  <a:lnTo>
                    <a:pt x="30" y="396"/>
                  </a:lnTo>
                  <a:lnTo>
                    <a:pt x="33" y="400"/>
                  </a:lnTo>
                  <a:lnTo>
                    <a:pt x="37" y="400"/>
                  </a:lnTo>
                  <a:lnTo>
                    <a:pt x="37" y="396"/>
                  </a:lnTo>
                  <a:lnTo>
                    <a:pt x="37" y="396"/>
                  </a:lnTo>
                  <a:lnTo>
                    <a:pt x="37" y="393"/>
                  </a:lnTo>
                  <a:lnTo>
                    <a:pt x="41" y="393"/>
                  </a:lnTo>
                  <a:lnTo>
                    <a:pt x="41" y="393"/>
                  </a:lnTo>
                  <a:lnTo>
                    <a:pt x="41" y="393"/>
                  </a:lnTo>
                  <a:lnTo>
                    <a:pt x="44" y="393"/>
                  </a:lnTo>
                  <a:lnTo>
                    <a:pt x="48" y="393"/>
                  </a:lnTo>
                  <a:lnTo>
                    <a:pt x="48" y="389"/>
                  </a:lnTo>
                  <a:lnTo>
                    <a:pt x="48" y="385"/>
                  </a:lnTo>
                  <a:lnTo>
                    <a:pt x="48" y="385"/>
                  </a:lnTo>
                  <a:lnTo>
                    <a:pt x="52" y="382"/>
                  </a:lnTo>
                  <a:lnTo>
                    <a:pt x="52" y="378"/>
                  </a:lnTo>
                  <a:lnTo>
                    <a:pt x="52" y="374"/>
                  </a:lnTo>
                  <a:lnTo>
                    <a:pt x="59" y="374"/>
                  </a:lnTo>
                  <a:lnTo>
                    <a:pt x="59" y="378"/>
                  </a:lnTo>
                  <a:lnTo>
                    <a:pt x="63" y="378"/>
                  </a:lnTo>
                  <a:lnTo>
                    <a:pt x="63" y="382"/>
                  </a:lnTo>
                  <a:lnTo>
                    <a:pt x="63" y="385"/>
                  </a:lnTo>
                  <a:lnTo>
                    <a:pt x="63" y="385"/>
                  </a:lnTo>
                  <a:lnTo>
                    <a:pt x="67" y="385"/>
                  </a:lnTo>
                  <a:lnTo>
                    <a:pt x="67" y="389"/>
                  </a:lnTo>
                  <a:lnTo>
                    <a:pt x="67" y="393"/>
                  </a:lnTo>
                  <a:lnTo>
                    <a:pt x="67" y="396"/>
                  </a:lnTo>
                  <a:lnTo>
                    <a:pt x="67" y="404"/>
                  </a:lnTo>
                  <a:lnTo>
                    <a:pt x="70" y="404"/>
                  </a:lnTo>
                  <a:lnTo>
                    <a:pt x="70" y="408"/>
                  </a:lnTo>
                  <a:lnTo>
                    <a:pt x="74" y="408"/>
                  </a:lnTo>
                  <a:lnTo>
                    <a:pt x="78" y="408"/>
                  </a:lnTo>
                  <a:lnTo>
                    <a:pt x="81" y="408"/>
                  </a:lnTo>
                  <a:lnTo>
                    <a:pt x="81" y="404"/>
                  </a:lnTo>
                  <a:lnTo>
                    <a:pt x="85" y="404"/>
                  </a:lnTo>
                  <a:lnTo>
                    <a:pt x="89" y="400"/>
                  </a:lnTo>
                  <a:lnTo>
                    <a:pt x="89" y="396"/>
                  </a:lnTo>
                  <a:lnTo>
                    <a:pt x="93" y="396"/>
                  </a:lnTo>
                  <a:lnTo>
                    <a:pt x="100" y="393"/>
                  </a:lnTo>
                  <a:lnTo>
                    <a:pt x="104" y="389"/>
                  </a:lnTo>
                  <a:lnTo>
                    <a:pt x="104" y="393"/>
                  </a:lnTo>
                  <a:lnTo>
                    <a:pt x="111" y="393"/>
                  </a:lnTo>
                  <a:lnTo>
                    <a:pt x="115" y="389"/>
                  </a:lnTo>
                  <a:lnTo>
                    <a:pt x="122" y="389"/>
                  </a:lnTo>
                  <a:lnTo>
                    <a:pt x="122" y="393"/>
                  </a:lnTo>
                  <a:lnTo>
                    <a:pt x="115" y="396"/>
                  </a:lnTo>
                  <a:lnTo>
                    <a:pt x="118" y="396"/>
                  </a:lnTo>
                  <a:lnTo>
                    <a:pt x="118" y="396"/>
                  </a:lnTo>
                  <a:lnTo>
                    <a:pt x="118" y="396"/>
                  </a:lnTo>
                  <a:lnTo>
                    <a:pt x="122" y="396"/>
                  </a:lnTo>
                  <a:lnTo>
                    <a:pt x="126" y="400"/>
                  </a:lnTo>
                  <a:lnTo>
                    <a:pt x="126" y="396"/>
                  </a:lnTo>
                  <a:lnTo>
                    <a:pt x="130" y="396"/>
                  </a:lnTo>
                  <a:lnTo>
                    <a:pt x="133" y="396"/>
                  </a:lnTo>
                  <a:lnTo>
                    <a:pt x="133" y="396"/>
                  </a:lnTo>
                  <a:lnTo>
                    <a:pt x="137" y="396"/>
                  </a:lnTo>
                  <a:lnTo>
                    <a:pt x="137" y="396"/>
                  </a:lnTo>
                  <a:lnTo>
                    <a:pt x="141" y="404"/>
                  </a:lnTo>
                  <a:lnTo>
                    <a:pt x="148" y="411"/>
                  </a:lnTo>
                  <a:lnTo>
                    <a:pt x="152" y="415"/>
                  </a:lnTo>
                  <a:lnTo>
                    <a:pt x="152" y="419"/>
                  </a:lnTo>
                  <a:lnTo>
                    <a:pt x="155" y="419"/>
                  </a:lnTo>
                  <a:lnTo>
                    <a:pt x="155" y="422"/>
                  </a:lnTo>
                  <a:lnTo>
                    <a:pt x="163" y="422"/>
                  </a:lnTo>
                  <a:lnTo>
                    <a:pt x="170" y="422"/>
                  </a:lnTo>
                  <a:lnTo>
                    <a:pt x="170" y="422"/>
                  </a:lnTo>
                  <a:lnTo>
                    <a:pt x="174" y="426"/>
                  </a:lnTo>
                  <a:lnTo>
                    <a:pt x="178" y="430"/>
                  </a:lnTo>
                  <a:lnTo>
                    <a:pt x="185" y="430"/>
                  </a:lnTo>
                  <a:lnTo>
                    <a:pt x="189" y="437"/>
                  </a:lnTo>
                  <a:lnTo>
                    <a:pt x="193" y="445"/>
                  </a:lnTo>
                  <a:lnTo>
                    <a:pt x="196" y="445"/>
                  </a:lnTo>
                  <a:lnTo>
                    <a:pt x="200" y="448"/>
                  </a:lnTo>
                  <a:lnTo>
                    <a:pt x="200" y="456"/>
                  </a:lnTo>
                  <a:lnTo>
                    <a:pt x="204" y="463"/>
                  </a:lnTo>
                  <a:lnTo>
                    <a:pt x="207" y="463"/>
                  </a:lnTo>
                  <a:lnTo>
                    <a:pt x="207" y="471"/>
                  </a:lnTo>
                  <a:lnTo>
                    <a:pt x="211" y="474"/>
                  </a:lnTo>
                  <a:lnTo>
                    <a:pt x="207" y="478"/>
                  </a:lnTo>
                  <a:lnTo>
                    <a:pt x="207" y="478"/>
                  </a:lnTo>
                  <a:lnTo>
                    <a:pt x="204" y="478"/>
                  </a:lnTo>
                  <a:lnTo>
                    <a:pt x="200" y="482"/>
                  </a:lnTo>
                  <a:lnTo>
                    <a:pt x="200" y="482"/>
                  </a:lnTo>
                  <a:lnTo>
                    <a:pt x="200" y="482"/>
                  </a:lnTo>
                  <a:lnTo>
                    <a:pt x="200" y="485"/>
                  </a:lnTo>
                  <a:lnTo>
                    <a:pt x="204" y="489"/>
                  </a:lnTo>
                  <a:lnTo>
                    <a:pt x="204" y="493"/>
                  </a:lnTo>
                  <a:lnTo>
                    <a:pt x="207" y="497"/>
                  </a:lnTo>
                  <a:lnTo>
                    <a:pt x="204" y="497"/>
                  </a:lnTo>
                  <a:lnTo>
                    <a:pt x="207" y="500"/>
                  </a:lnTo>
                  <a:lnTo>
                    <a:pt x="207" y="500"/>
                  </a:lnTo>
                  <a:lnTo>
                    <a:pt x="207" y="504"/>
                  </a:lnTo>
                  <a:lnTo>
                    <a:pt x="211" y="504"/>
                  </a:lnTo>
                  <a:lnTo>
                    <a:pt x="211" y="508"/>
                  </a:lnTo>
                  <a:lnTo>
                    <a:pt x="215" y="508"/>
                  </a:lnTo>
                  <a:lnTo>
                    <a:pt x="218" y="508"/>
                  </a:lnTo>
                  <a:lnTo>
                    <a:pt x="222" y="508"/>
                  </a:lnTo>
                  <a:lnTo>
                    <a:pt x="222" y="508"/>
                  </a:lnTo>
                  <a:lnTo>
                    <a:pt x="226" y="508"/>
                  </a:lnTo>
                  <a:lnTo>
                    <a:pt x="230" y="511"/>
                  </a:lnTo>
                  <a:lnTo>
                    <a:pt x="233" y="511"/>
                  </a:lnTo>
                  <a:lnTo>
                    <a:pt x="233" y="515"/>
                  </a:lnTo>
                  <a:lnTo>
                    <a:pt x="237" y="515"/>
                  </a:lnTo>
                  <a:lnTo>
                    <a:pt x="237" y="519"/>
                  </a:lnTo>
                  <a:lnTo>
                    <a:pt x="237" y="519"/>
                  </a:lnTo>
                  <a:lnTo>
                    <a:pt x="237" y="519"/>
                  </a:lnTo>
                  <a:lnTo>
                    <a:pt x="244" y="519"/>
                  </a:lnTo>
                  <a:lnTo>
                    <a:pt x="244" y="523"/>
                  </a:lnTo>
                  <a:lnTo>
                    <a:pt x="248" y="523"/>
                  </a:lnTo>
                  <a:lnTo>
                    <a:pt x="248" y="523"/>
                  </a:lnTo>
                  <a:lnTo>
                    <a:pt x="252" y="519"/>
                  </a:lnTo>
                  <a:lnTo>
                    <a:pt x="255" y="519"/>
                  </a:lnTo>
                  <a:lnTo>
                    <a:pt x="263" y="523"/>
                  </a:lnTo>
                  <a:lnTo>
                    <a:pt x="263" y="523"/>
                  </a:lnTo>
                  <a:lnTo>
                    <a:pt x="267" y="523"/>
                  </a:lnTo>
                  <a:lnTo>
                    <a:pt x="270" y="523"/>
                  </a:lnTo>
                  <a:lnTo>
                    <a:pt x="274" y="530"/>
                  </a:lnTo>
                  <a:lnTo>
                    <a:pt x="278" y="530"/>
                  </a:lnTo>
                  <a:lnTo>
                    <a:pt x="281" y="530"/>
                  </a:lnTo>
                  <a:lnTo>
                    <a:pt x="285" y="534"/>
                  </a:lnTo>
                  <a:lnTo>
                    <a:pt x="285" y="537"/>
                  </a:lnTo>
                  <a:lnTo>
                    <a:pt x="289" y="537"/>
                  </a:lnTo>
                  <a:lnTo>
                    <a:pt x="289" y="537"/>
                  </a:lnTo>
                  <a:lnTo>
                    <a:pt x="289" y="534"/>
                  </a:lnTo>
                  <a:lnTo>
                    <a:pt x="292" y="534"/>
                  </a:lnTo>
                  <a:lnTo>
                    <a:pt x="292" y="534"/>
                  </a:lnTo>
                  <a:lnTo>
                    <a:pt x="296" y="534"/>
                  </a:lnTo>
                  <a:lnTo>
                    <a:pt x="300" y="534"/>
                  </a:lnTo>
                  <a:lnTo>
                    <a:pt x="300" y="541"/>
                  </a:lnTo>
                  <a:lnTo>
                    <a:pt x="304" y="541"/>
                  </a:lnTo>
                  <a:lnTo>
                    <a:pt x="311" y="541"/>
                  </a:lnTo>
                  <a:lnTo>
                    <a:pt x="315" y="541"/>
                  </a:lnTo>
                  <a:lnTo>
                    <a:pt x="311" y="549"/>
                  </a:lnTo>
                  <a:lnTo>
                    <a:pt x="315" y="552"/>
                  </a:lnTo>
                  <a:lnTo>
                    <a:pt x="318" y="552"/>
                  </a:lnTo>
                  <a:lnTo>
                    <a:pt x="322" y="552"/>
                  </a:lnTo>
                  <a:lnTo>
                    <a:pt x="322" y="552"/>
                  </a:lnTo>
                  <a:lnTo>
                    <a:pt x="326" y="552"/>
                  </a:lnTo>
                  <a:lnTo>
                    <a:pt x="330" y="549"/>
                  </a:lnTo>
                  <a:lnTo>
                    <a:pt x="337" y="549"/>
                  </a:lnTo>
                  <a:lnTo>
                    <a:pt x="341" y="549"/>
                  </a:lnTo>
                  <a:lnTo>
                    <a:pt x="341" y="552"/>
                  </a:lnTo>
                  <a:lnTo>
                    <a:pt x="348" y="556"/>
                  </a:lnTo>
                  <a:lnTo>
                    <a:pt x="348" y="560"/>
                  </a:lnTo>
                  <a:lnTo>
                    <a:pt x="352" y="560"/>
                  </a:lnTo>
                  <a:lnTo>
                    <a:pt x="355" y="560"/>
                  </a:lnTo>
                  <a:lnTo>
                    <a:pt x="359" y="560"/>
                  </a:lnTo>
                  <a:lnTo>
                    <a:pt x="363" y="556"/>
                  </a:lnTo>
                  <a:lnTo>
                    <a:pt x="367" y="556"/>
                  </a:lnTo>
                  <a:lnTo>
                    <a:pt x="367" y="560"/>
                  </a:lnTo>
                  <a:lnTo>
                    <a:pt x="370" y="556"/>
                  </a:lnTo>
                  <a:lnTo>
                    <a:pt x="374" y="556"/>
                  </a:lnTo>
                  <a:lnTo>
                    <a:pt x="374" y="560"/>
                  </a:lnTo>
                  <a:lnTo>
                    <a:pt x="374" y="563"/>
                  </a:lnTo>
                  <a:lnTo>
                    <a:pt x="378" y="563"/>
                  </a:lnTo>
                  <a:lnTo>
                    <a:pt x="378" y="563"/>
                  </a:lnTo>
                  <a:lnTo>
                    <a:pt x="381" y="563"/>
                  </a:lnTo>
                  <a:lnTo>
                    <a:pt x="385" y="556"/>
                  </a:lnTo>
                  <a:lnTo>
                    <a:pt x="392" y="552"/>
                  </a:lnTo>
                  <a:lnTo>
                    <a:pt x="400" y="552"/>
                  </a:lnTo>
                  <a:lnTo>
                    <a:pt x="400" y="552"/>
                  </a:lnTo>
                  <a:lnTo>
                    <a:pt x="407" y="556"/>
                  </a:lnTo>
                  <a:lnTo>
                    <a:pt x="411" y="556"/>
                  </a:lnTo>
                  <a:lnTo>
                    <a:pt x="415" y="552"/>
                  </a:lnTo>
                  <a:lnTo>
                    <a:pt x="418" y="556"/>
                  </a:lnTo>
                  <a:lnTo>
                    <a:pt x="422" y="556"/>
                  </a:lnTo>
                  <a:lnTo>
                    <a:pt x="422" y="556"/>
                  </a:lnTo>
                  <a:lnTo>
                    <a:pt x="426" y="556"/>
                  </a:lnTo>
                  <a:lnTo>
                    <a:pt x="429" y="556"/>
                  </a:lnTo>
                  <a:lnTo>
                    <a:pt x="433" y="556"/>
                  </a:lnTo>
                  <a:lnTo>
                    <a:pt x="437" y="552"/>
                  </a:lnTo>
                  <a:lnTo>
                    <a:pt x="437" y="552"/>
                  </a:lnTo>
                  <a:lnTo>
                    <a:pt x="441" y="552"/>
                  </a:lnTo>
                  <a:lnTo>
                    <a:pt x="441" y="549"/>
                  </a:lnTo>
                  <a:lnTo>
                    <a:pt x="444" y="549"/>
                  </a:lnTo>
                  <a:lnTo>
                    <a:pt x="444" y="545"/>
                  </a:lnTo>
                  <a:lnTo>
                    <a:pt x="448" y="541"/>
                  </a:lnTo>
                  <a:lnTo>
                    <a:pt x="452" y="541"/>
                  </a:lnTo>
                  <a:lnTo>
                    <a:pt x="459" y="541"/>
                  </a:lnTo>
                  <a:lnTo>
                    <a:pt x="463" y="537"/>
                  </a:lnTo>
                  <a:lnTo>
                    <a:pt x="463" y="534"/>
                  </a:lnTo>
                  <a:lnTo>
                    <a:pt x="463" y="534"/>
                  </a:lnTo>
                  <a:lnTo>
                    <a:pt x="467" y="530"/>
                  </a:lnTo>
                  <a:lnTo>
                    <a:pt x="470" y="534"/>
                  </a:lnTo>
                  <a:lnTo>
                    <a:pt x="474" y="534"/>
                  </a:lnTo>
                  <a:lnTo>
                    <a:pt x="481" y="534"/>
                  </a:lnTo>
                  <a:lnTo>
                    <a:pt x="481" y="534"/>
                  </a:lnTo>
                  <a:lnTo>
                    <a:pt x="481" y="530"/>
                  </a:lnTo>
                  <a:lnTo>
                    <a:pt x="489" y="526"/>
                  </a:lnTo>
                  <a:lnTo>
                    <a:pt x="492" y="526"/>
                  </a:lnTo>
                  <a:lnTo>
                    <a:pt x="492" y="530"/>
                  </a:lnTo>
                  <a:lnTo>
                    <a:pt x="496" y="530"/>
                  </a:lnTo>
                  <a:lnTo>
                    <a:pt x="496" y="530"/>
                  </a:lnTo>
                  <a:lnTo>
                    <a:pt x="492" y="534"/>
                  </a:lnTo>
                  <a:lnTo>
                    <a:pt x="496" y="537"/>
                  </a:lnTo>
                  <a:lnTo>
                    <a:pt x="496" y="537"/>
                  </a:lnTo>
                  <a:lnTo>
                    <a:pt x="500" y="537"/>
                  </a:lnTo>
                  <a:lnTo>
                    <a:pt x="500" y="537"/>
                  </a:lnTo>
                  <a:lnTo>
                    <a:pt x="504" y="541"/>
                  </a:lnTo>
                  <a:lnTo>
                    <a:pt x="504" y="545"/>
                  </a:lnTo>
                  <a:lnTo>
                    <a:pt x="500" y="545"/>
                  </a:lnTo>
                  <a:lnTo>
                    <a:pt x="500" y="549"/>
                  </a:lnTo>
                  <a:lnTo>
                    <a:pt x="504" y="549"/>
                  </a:lnTo>
                  <a:lnTo>
                    <a:pt x="507" y="549"/>
                  </a:lnTo>
                  <a:lnTo>
                    <a:pt x="511" y="549"/>
                  </a:lnTo>
                  <a:lnTo>
                    <a:pt x="511" y="552"/>
                  </a:lnTo>
                  <a:lnTo>
                    <a:pt x="515" y="552"/>
                  </a:lnTo>
                  <a:lnTo>
                    <a:pt x="518" y="552"/>
                  </a:lnTo>
                  <a:lnTo>
                    <a:pt x="522" y="552"/>
                  </a:lnTo>
                  <a:lnTo>
                    <a:pt x="526" y="552"/>
                  </a:lnTo>
                  <a:lnTo>
                    <a:pt x="526" y="556"/>
                  </a:lnTo>
                  <a:lnTo>
                    <a:pt x="529" y="556"/>
                  </a:lnTo>
                  <a:lnTo>
                    <a:pt x="529" y="560"/>
                  </a:lnTo>
                  <a:lnTo>
                    <a:pt x="533" y="560"/>
                  </a:lnTo>
                  <a:lnTo>
                    <a:pt x="537" y="563"/>
                  </a:lnTo>
                  <a:lnTo>
                    <a:pt x="537" y="567"/>
                  </a:lnTo>
                  <a:lnTo>
                    <a:pt x="541" y="574"/>
                  </a:lnTo>
                  <a:lnTo>
                    <a:pt x="541" y="578"/>
                  </a:lnTo>
                  <a:lnTo>
                    <a:pt x="541" y="586"/>
                  </a:lnTo>
                  <a:lnTo>
                    <a:pt x="541" y="589"/>
                  </a:lnTo>
                  <a:lnTo>
                    <a:pt x="537" y="589"/>
                  </a:lnTo>
                  <a:lnTo>
                    <a:pt x="537" y="589"/>
                  </a:lnTo>
                  <a:lnTo>
                    <a:pt x="533" y="593"/>
                  </a:lnTo>
                  <a:lnTo>
                    <a:pt x="533" y="593"/>
                  </a:lnTo>
                  <a:lnTo>
                    <a:pt x="533" y="597"/>
                  </a:lnTo>
                  <a:lnTo>
                    <a:pt x="533" y="600"/>
                  </a:lnTo>
                  <a:lnTo>
                    <a:pt x="533" y="600"/>
                  </a:lnTo>
                  <a:lnTo>
                    <a:pt x="529" y="600"/>
                  </a:lnTo>
                  <a:lnTo>
                    <a:pt x="529" y="600"/>
                  </a:lnTo>
                  <a:lnTo>
                    <a:pt x="526" y="604"/>
                  </a:lnTo>
                  <a:lnTo>
                    <a:pt x="529" y="608"/>
                  </a:lnTo>
                  <a:lnTo>
                    <a:pt x="526" y="608"/>
                  </a:lnTo>
                  <a:lnTo>
                    <a:pt x="526" y="612"/>
                  </a:lnTo>
                  <a:lnTo>
                    <a:pt x="529" y="612"/>
                  </a:lnTo>
                  <a:lnTo>
                    <a:pt x="529" y="615"/>
                  </a:lnTo>
                  <a:lnTo>
                    <a:pt x="533" y="615"/>
                  </a:lnTo>
                  <a:lnTo>
                    <a:pt x="533" y="619"/>
                  </a:lnTo>
                  <a:lnTo>
                    <a:pt x="533" y="623"/>
                  </a:lnTo>
                  <a:lnTo>
                    <a:pt x="537" y="619"/>
                  </a:lnTo>
                  <a:lnTo>
                    <a:pt x="544" y="619"/>
                  </a:lnTo>
                  <a:lnTo>
                    <a:pt x="544" y="623"/>
                  </a:lnTo>
                  <a:lnTo>
                    <a:pt x="544" y="623"/>
                  </a:lnTo>
                  <a:lnTo>
                    <a:pt x="548" y="626"/>
                  </a:lnTo>
                  <a:lnTo>
                    <a:pt x="552" y="623"/>
                  </a:lnTo>
                  <a:lnTo>
                    <a:pt x="552" y="626"/>
                  </a:lnTo>
                  <a:lnTo>
                    <a:pt x="552" y="630"/>
                  </a:lnTo>
                  <a:lnTo>
                    <a:pt x="552" y="630"/>
                  </a:lnTo>
                  <a:lnTo>
                    <a:pt x="555" y="634"/>
                  </a:lnTo>
                  <a:lnTo>
                    <a:pt x="555" y="634"/>
                  </a:lnTo>
                  <a:lnTo>
                    <a:pt x="559" y="634"/>
                  </a:lnTo>
                  <a:lnTo>
                    <a:pt x="559" y="634"/>
                  </a:lnTo>
                  <a:lnTo>
                    <a:pt x="563" y="634"/>
                  </a:lnTo>
                  <a:lnTo>
                    <a:pt x="566" y="638"/>
                  </a:lnTo>
                  <a:lnTo>
                    <a:pt x="566" y="638"/>
                  </a:lnTo>
                  <a:lnTo>
                    <a:pt x="566" y="641"/>
                  </a:lnTo>
                  <a:lnTo>
                    <a:pt x="566" y="641"/>
                  </a:lnTo>
                  <a:lnTo>
                    <a:pt x="563" y="649"/>
                  </a:lnTo>
                  <a:lnTo>
                    <a:pt x="559" y="649"/>
                  </a:lnTo>
                  <a:lnTo>
                    <a:pt x="559" y="652"/>
                  </a:lnTo>
                  <a:lnTo>
                    <a:pt x="563" y="652"/>
                  </a:lnTo>
                  <a:lnTo>
                    <a:pt x="566" y="652"/>
                  </a:lnTo>
                  <a:lnTo>
                    <a:pt x="566" y="652"/>
                  </a:lnTo>
                  <a:lnTo>
                    <a:pt x="570" y="652"/>
                  </a:lnTo>
                  <a:lnTo>
                    <a:pt x="570" y="652"/>
                  </a:lnTo>
                  <a:lnTo>
                    <a:pt x="570" y="656"/>
                  </a:lnTo>
                  <a:lnTo>
                    <a:pt x="570" y="660"/>
                  </a:lnTo>
                  <a:lnTo>
                    <a:pt x="574" y="664"/>
                  </a:lnTo>
                  <a:lnTo>
                    <a:pt x="578" y="660"/>
                  </a:lnTo>
                  <a:lnTo>
                    <a:pt x="581" y="660"/>
                  </a:lnTo>
                  <a:lnTo>
                    <a:pt x="589" y="656"/>
                  </a:lnTo>
                  <a:lnTo>
                    <a:pt x="592" y="660"/>
                  </a:lnTo>
                  <a:lnTo>
                    <a:pt x="592" y="660"/>
                  </a:lnTo>
                  <a:lnTo>
                    <a:pt x="589" y="664"/>
                  </a:lnTo>
                  <a:lnTo>
                    <a:pt x="589" y="664"/>
                  </a:lnTo>
                  <a:lnTo>
                    <a:pt x="592" y="664"/>
                  </a:lnTo>
                  <a:lnTo>
                    <a:pt x="592" y="667"/>
                  </a:lnTo>
                  <a:lnTo>
                    <a:pt x="600" y="664"/>
                  </a:lnTo>
                  <a:lnTo>
                    <a:pt x="600" y="664"/>
                  </a:lnTo>
                  <a:lnTo>
                    <a:pt x="600" y="660"/>
                  </a:lnTo>
                  <a:lnTo>
                    <a:pt x="600" y="656"/>
                  </a:lnTo>
                  <a:lnTo>
                    <a:pt x="600" y="656"/>
                  </a:lnTo>
                  <a:lnTo>
                    <a:pt x="600" y="649"/>
                  </a:lnTo>
                  <a:lnTo>
                    <a:pt x="600" y="649"/>
                  </a:lnTo>
                  <a:lnTo>
                    <a:pt x="600" y="645"/>
                  </a:lnTo>
                  <a:lnTo>
                    <a:pt x="607" y="645"/>
                  </a:lnTo>
                  <a:lnTo>
                    <a:pt x="607" y="649"/>
                  </a:lnTo>
                  <a:lnTo>
                    <a:pt x="607" y="645"/>
                  </a:lnTo>
                  <a:lnTo>
                    <a:pt x="607" y="645"/>
                  </a:lnTo>
                  <a:lnTo>
                    <a:pt x="611" y="645"/>
                  </a:lnTo>
                  <a:lnTo>
                    <a:pt x="611" y="645"/>
                  </a:lnTo>
                  <a:lnTo>
                    <a:pt x="611" y="641"/>
                  </a:lnTo>
                  <a:lnTo>
                    <a:pt x="615" y="641"/>
                  </a:lnTo>
                  <a:lnTo>
                    <a:pt x="618" y="641"/>
                  </a:lnTo>
                  <a:lnTo>
                    <a:pt x="618" y="645"/>
                  </a:lnTo>
                  <a:lnTo>
                    <a:pt x="618" y="645"/>
                  </a:lnTo>
                  <a:lnTo>
                    <a:pt x="622" y="645"/>
                  </a:lnTo>
                  <a:lnTo>
                    <a:pt x="622" y="641"/>
                  </a:lnTo>
                  <a:lnTo>
                    <a:pt x="626" y="641"/>
                  </a:lnTo>
                  <a:lnTo>
                    <a:pt x="629" y="641"/>
                  </a:lnTo>
                  <a:lnTo>
                    <a:pt x="629" y="641"/>
                  </a:lnTo>
                  <a:lnTo>
                    <a:pt x="629" y="641"/>
                  </a:lnTo>
                  <a:lnTo>
                    <a:pt x="633" y="645"/>
                  </a:lnTo>
                  <a:lnTo>
                    <a:pt x="637" y="641"/>
                  </a:lnTo>
                  <a:lnTo>
                    <a:pt x="637" y="638"/>
                  </a:lnTo>
                  <a:lnTo>
                    <a:pt x="641" y="638"/>
                  </a:lnTo>
                  <a:lnTo>
                    <a:pt x="644" y="641"/>
                  </a:lnTo>
                  <a:lnTo>
                    <a:pt x="648" y="638"/>
                  </a:lnTo>
                  <a:lnTo>
                    <a:pt x="648" y="634"/>
                  </a:lnTo>
                  <a:lnTo>
                    <a:pt x="652" y="630"/>
                  </a:lnTo>
                  <a:lnTo>
                    <a:pt x="655" y="630"/>
                  </a:lnTo>
                  <a:lnTo>
                    <a:pt x="659" y="630"/>
                  </a:lnTo>
                  <a:lnTo>
                    <a:pt x="663" y="634"/>
                  </a:lnTo>
                  <a:lnTo>
                    <a:pt x="663" y="634"/>
                  </a:lnTo>
                  <a:lnTo>
                    <a:pt x="666" y="634"/>
                  </a:lnTo>
                  <a:lnTo>
                    <a:pt x="666" y="638"/>
                  </a:lnTo>
                  <a:lnTo>
                    <a:pt x="674" y="638"/>
                  </a:lnTo>
                  <a:lnTo>
                    <a:pt x="678" y="638"/>
                  </a:lnTo>
                  <a:lnTo>
                    <a:pt x="681" y="638"/>
                  </a:lnTo>
                  <a:lnTo>
                    <a:pt x="685" y="638"/>
                  </a:lnTo>
                  <a:lnTo>
                    <a:pt x="681" y="641"/>
                  </a:lnTo>
                  <a:lnTo>
                    <a:pt x="681" y="641"/>
                  </a:lnTo>
                  <a:lnTo>
                    <a:pt x="678" y="649"/>
                  </a:lnTo>
                  <a:lnTo>
                    <a:pt x="681" y="649"/>
                  </a:lnTo>
                  <a:lnTo>
                    <a:pt x="681" y="652"/>
                  </a:lnTo>
                  <a:lnTo>
                    <a:pt x="689" y="652"/>
                  </a:lnTo>
                  <a:lnTo>
                    <a:pt x="689" y="656"/>
                  </a:lnTo>
                  <a:lnTo>
                    <a:pt x="692" y="656"/>
                  </a:lnTo>
                  <a:lnTo>
                    <a:pt x="696" y="660"/>
                  </a:lnTo>
                  <a:lnTo>
                    <a:pt x="700" y="656"/>
                  </a:lnTo>
                  <a:lnTo>
                    <a:pt x="700" y="660"/>
                  </a:lnTo>
                  <a:lnTo>
                    <a:pt x="703" y="656"/>
                  </a:lnTo>
                  <a:lnTo>
                    <a:pt x="703" y="660"/>
                  </a:lnTo>
                  <a:lnTo>
                    <a:pt x="707" y="660"/>
                  </a:lnTo>
                  <a:lnTo>
                    <a:pt x="707" y="660"/>
                  </a:lnTo>
                  <a:lnTo>
                    <a:pt x="711" y="660"/>
                  </a:lnTo>
                  <a:lnTo>
                    <a:pt x="711" y="660"/>
                  </a:lnTo>
                  <a:lnTo>
                    <a:pt x="711" y="656"/>
                  </a:lnTo>
                  <a:lnTo>
                    <a:pt x="711" y="652"/>
                  </a:lnTo>
                  <a:lnTo>
                    <a:pt x="715" y="656"/>
                  </a:lnTo>
                  <a:lnTo>
                    <a:pt x="718" y="660"/>
                  </a:lnTo>
                  <a:lnTo>
                    <a:pt x="718" y="660"/>
                  </a:lnTo>
                  <a:lnTo>
                    <a:pt x="722" y="664"/>
                  </a:lnTo>
                  <a:lnTo>
                    <a:pt x="726" y="660"/>
                  </a:lnTo>
                  <a:lnTo>
                    <a:pt x="726" y="664"/>
                  </a:lnTo>
                  <a:lnTo>
                    <a:pt x="729" y="660"/>
                  </a:lnTo>
                  <a:lnTo>
                    <a:pt x="729" y="660"/>
                  </a:lnTo>
                  <a:lnTo>
                    <a:pt x="733" y="660"/>
                  </a:lnTo>
                  <a:lnTo>
                    <a:pt x="733" y="660"/>
                  </a:lnTo>
                  <a:lnTo>
                    <a:pt x="737" y="664"/>
                  </a:lnTo>
                  <a:lnTo>
                    <a:pt x="733" y="664"/>
                  </a:lnTo>
                  <a:lnTo>
                    <a:pt x="733" y="664"/>
                  </a:lnTo>
                  <a:lnTo>
                    <a:pt x="729" y="667"/>
                  </a:lnTo>
                  <a:lnTo>
                    <a:pt x="729" y="671"/>
                  </a:lnTo>
                  <a:lnTo>
                    <a:pt x="733" y="675"/>
                  </a:lnTo>
                  <a:lnTo>
                    <a:pt x="737" y="675"/>
                  </a:lnTo>
                  <a:lnTo>
                    <a:pt x="737" y="678"/>
                  </a:lnTo>
                  <a:lnTo>
                    <a:pt x="737" y="678"/>
                  </a:lnTo>
                  <a:lnTo>
                    <a:pt x="737" y="678"/>
                  </a:lnTo>
                  <a:lnTo>
                    <a:pt x="737" y="678"/>
                  </a:lnTo>
                  <a:lnTo>
                    <a:pt x="741" y="678"/>
                  </a:lnTo>
                  <a:lnTo>
                    <a:pt x="741" y="678"/>
                  </a:lnTo>
                  <a:lnTo>
                    <a:pt x="744" y="678"/>
                  </a:lnTo>
                  <a:lnTo>
                    <a:pt x="748" y="675"/>
                  </a:lnTo>
                  <a:lnTo>
                    <a:pt x="744" y="675"/>
                  </a:lnTo>
                  <a:lnTo>
                    <a:pt x="744" y="675"/>
                  </a:lnTo>
                  <a:lnTo>
                    <a:pt x="744" y="675"/>
                  </a:lnTo>
                  <a:lnTo>
                    <a:pt x="744" y="671"/>
                  </a:lnTo>
                  <a:lnTo>
                    <a:pt x="741" y="671"/>
                  </a:lnTo>
                  <a:lnTo>
                    <a:pt x="741" y="667"/>
                  </a:lnTo>
                  <a:lnTo>
                    <a:pt x="741" y="667"/>
                  </a:lnTo>
                  <a:lnTo>
                    <a:pt x="744" y="664"/>
                  </a:lnTo>
                  <a:lnTo>
                    <a:pt x="744" y="664"/>
                  </a:lnTo>
                  <a:lnTo>
                    <a:pt x="744" y="660"/>
                  </a:lnTo>
                  <a:lnTo>
                    <a:pt x="744" y="660"/>
                  </a:lnTo>
                  <a:lnTo>
                    <a:pt x="744" y="660"/>
                  </a:lnTo>
                  <a:lnTo>
                    <a:pt x="744" y="660"/>
                  </a:lnTo>
                  <a:lnTo>
                    <a:pt x="744" y="664"/>
                  </a:lnTo>
                  <a:lnTo>
                    <a:pt x="748" y="664"/>
                  </a:lnTo>
                  <a:lnTo>
                    <a:pt x="748" y="664"/>
                  </a:lnTo>
                  <a:lnTo>
                    <a:pt x="748" y="664"/>
                  </a:lnTo>
                  <a:lnTo>
                    <a:pt x="748" y="664"/>
                  </a:lnTo>
                  <a:lnTo>
                    <a:pt x="748" y="664"/>
                  </a:lnTo>
                  <a:lnTo>
                    <a:pt x="748" y="664"/>
                  </a:lnTo>
                  <a:lnTo>
                    <a:pt x="748" y="664"/>
                  </a:lnTo>
                  <a:lnTo>
                    <a:pt x="752" y="664"/>
                  </a:lnTo>
                  <a:lnTo>
                    <a:pt x="755" y="660"/>
                  </a:lnTo>
                  <a:lnTo>
                    <a:pt x="755" y="660"/>
                  </a:lnTo>
                  <a:lnTo>
                    <a:pt x="759" y="660"/>
                  </a:lnTo>
                  <a:lnTo>
                    <a:pt x="763" y="660"/>
                  </a:lnTo>
                  <a:lnTo>
                    <a:pt x="763" y="656"/>
                  </a:lnTo>
                  <a:lnTo>
                    <a:pt x="766" y="656"/>
                  </a:lnTo>
                  <a:lnTo>
                    <a:pt x="766" y="656"/>
                  </a:lnTo>
                  <a:lnTo>
                    <a:pt x="770" y="656"/>
                  </a:lnTo>
                  <a:lnTo>
                    <a:pt x="774" y="656"/>
                  </a:lnTo>
                  <a:lnTo>
                    <a:pt x="778" y="652"/>
                  </a:lnTo>
                  <a:lnTo>
                    <a:pt x="781" y="652"/>
                  </a:lnTo>
                  <a:lnTo>
                    <a:pt x="781" y="649"/>
                  </a:lnTo>
                  <a:lnTo>
                    <a:pt x="781" y="649"/>
                  </a:lnTo>
                  <a:lnTo>
                    <a:pt x="785" y="649"/>
                  </a:lnTo>
                  <a:lnTo>
                    <a:pt x="785" y="649"/>
                  </a:lnTo>
                  <a:lnTo>
                    <a:pt x="785" y="649"/>
                  </a:lnTo>
                  <a:lnTo>
                    <a:pt x="789" y="645"/>
                  </a:lnTo>
                  <a:lnTo>
                    <a:pt x="789" y="645"/>
                  </a:lnTo>
                  <a:lnTo>
                    <a:pt x="789" y="641"/>
                  </a:lnTo>
                  <a:lnTo>
                    <a:pt x="789" y="638"/>
                  </a:lnTo>
                  <a:lnTo>
                    <a:pt x="789" y="638"/>
                  </a:lnTo>
                  <a:lnTo>
                    <a:pt x="789" y="634"/>
                  </a:lnTo>
                  <a:lnTo>
                    <a:pt x="789" y="638"/>
                  </a:lnTo>
                  <a:lnTo>
                    <a:pt x="792" y="638"/>
                  </a:lnTo>
                  <a:lnTo>
                    <a:pt x="796" y="641"/>
                  </a:lnTo>
                  <a:lnTo>
                    <a:pt x="800" y="641"/>
                  </a:lnTo>
                  <a:lnTo>
                    <a:pt x="800" y="641"/>
                  </a:lnTo>
                  <a:lnTo>
                    <a:pt x="800" y="645"/>
                  </a:lnTo>
                  <a:lnTo>
                    <a:pt x="796" y="645"/>
                  </a:lnTo>
                  <a:lnTo>
                    <a:pt x="796" y="645"/>
                  </a:lnTo>
                  <a:lnTo>
                    <a:pt x="803" y="645"/>
                  </a:lnTo>
                  <a:lnTo>
                    <a:pt x="803" y="641"/>
                  </a:lnTo>
                  <a:lnTo>
                    <a:pt x="807" y="641"/>
                  </a:lnTo>
                  <a:lnTo>
                    <a:pt x="807" y="638"/>
                  </a:lnTo>
                  <a:lnTo>
                    <a:pt x="811" y="641"/>
                  </a:lnTo>
                  <a:lnTo>
                    <a:pt x="811" y="641"/>
                  </a:lnTo>
                  <a:lnTo>
                    <a:pt x="815" y="638"/>
                  </a:lnTo>
                  <a:lnTo>
                    <a:pt x="815" y="638"/>
                  </a:lnTo>
                  <a:lnTo>
                    <a:pt x="815" y="638"/>
                  </a:lnTo>
                  <a:lnTo>
                    <a:pt x="818" y="638"/>
                  </a:lnTo>
                  <a:lnTo>
                    <a:pt x="818" y="641"/>
                  </a:lnTo>
                  <a:lnTo>
                    <a:pt x="822" y="638"/>
                  </a:lnTo>
                  <a:lnTo>
                    <a:pt x="822" y="638"/>
                  </a:lnTo>
                  <a:lnTo>
                    <a:pt x="826" y="638"/>
                  </a:lnTo>
                  <a:lnTo>
                    <a:pt x="826" y="638"/>
                  </a:lnTo>
                  <a:lnTo>
                    <a:pt x="826" y="638"/>
                  </a:lnTo>
                  <a:lnTo>
                    <a:pt x="826" y="634"/>
                  </a:lnTo>
                  <a:lnTo>
                    <a:pt x="829" y="634"/>
                  </a:lnTo>
                  <a:lnTo>
                    <a:pt x="833" y="634"/>
                  </a:lnTo>
                  <a:lnTo>
                    <a:pt x="833" y="634"/>
                  </a:lnTo>
                  <a:lnTo>
                    <a:pt x="833" y="634"/>
                  </a:lnTo>
                  <a:lnTo>
                    <a:pt x="837" y="634"/>
                  </a:lnTo>
                  <a:lnTo>
                    <a:pt x="837" y="634"/>
                  </a:lnTo>
                  <a:lnTo>
                    <a:pt x="840" y="630"/>
                  </a:lnTo>
                  <a:lnTo>
                    <a:pt x="840" y="630"/>
                  </a:lnTo>
                  <a:lnTo>
                    <a:pt x="840" y="626"/>
                  </a:lnTo>
                  <a:lnTo>
                    <a:pt x="840" y="626"/>
                  </a:lnTo>
                  <a:lnTo>
                    <a:pt x="840" y="623"/>
                  </a:lnTo>
                  <a:lnTo>
                    <a:pt x="840" y="623"/>
                  </a:lnTo>
                  <a:lnTo>
                    <a:pt x="844" y="619"/>
                  </a:lnTo>
                  <a:lnTo>
                    <a:pt x="848" y="619"/>
                  </a:lnTo>
                  <a:lnTo>
                    <a:pt x="848" y="623"/>
                  </a:lnTo>
                  <a:lnTo>
                    <a:pt x="852" y="623"/>
                  </a:lnTo>
                  <a:lnTo>
                    <a:pt x="852" y="619"/>
                  </a:lnTo>
                  <a:lnTo>
                    <a:pt x="852" y="619"/>
                  </a:lnTo>
                  <a:lnTo>
                    <a:pt x="852" y="615"/>
                  </a:lnTo>
                  <a:lnTo>
                    <a:pt x="855" y="615"/>
                  </a:lnTo>
                  <a:lnTo>
                    <a:pt x="855" y="615"/>
                  </a:lnTo>
                  <a:lnTo>
                    <a:pt x="855" y="615"/>
                  </a:lnTo>
                  <a:lnTo>
                    <a:pt x="859" y="615"/>
                  </a:lnTo>
                  <a:lnTo>
                    <a:pt x="859" y="615"/>
                  </a:lnTo>
                  <a:lnTo>
                    <a:pt x="859" y="612"/>
                  </a:lnTo>
                  <a:lnTo>
                    <a:pt x="863" y="612"/>
                  </a:lnTo>
                  <a:lnTo>
                    <a:pt x="863" y="612"/>
                  </a:lnTo>
                  <a:lnTo>
                    <a:pt x="859" y="608"/>
                  </a:lnTo>
                  <a:lnTo>
                    <a:pt x="859" y="612"/>
                  </a:lnTo>
                  <a:lnTo>
                    <a:pt x="855" y="608"/>
                  </a:lnTo>
                  <a:lnTo>
                    <a:pt x="859" y="608"/>
                  </a:lnTo>
                  <a:lnTo>
                    <a:pt x="863" y="604"/>
                  </a:lnTo>
                  <a:lnTo>
                    <a:pt x="863" y="604"/>
                  </a:lnTo>
                  <a:lnTo>
                    <a:pt x="866" y="604"/>
                  </a:lnTo>
                  <a:lnTo>
                    <a:pt x="870" y="608"/>
                  </a:lnTo>
                  <a:lnTo>
                    <a:pt x="870" y="604"/>
                  </a:lnTo>
                  <a:lnTo>
                    <a:pt x="866" y="600"/>
                  </a:lnTo>
                  <a:lnTo>
                    <a:pt x="866" y="600"/>
                  </a:lnTo>
                  <a:lnTo>
                    <a:pt x="866" y="600"/>
                  </a:lnTo>
                  <a:lnTo>
                    <a:pt x="870" y="600"/>
                  </a:lnTo>
                  <a:lnTo>
                    <a:pt x="874" y="600"/>
                  </a:lnTo>
                  <a:lnTo>
                    <a:pt x="874" y="597"/>
                  </a:lnTo>
                  <a:lnTo>
                    <a:pt x="870" y="597"/>
                  </a:lnTo>
                  <a:lnTo>
                    <a:pt x="870" y="597"/>
                  </a:lnTo>
                  <a:lnTo>
                    <a:pt x="866" y="593"/>
                  </a:lnTo>
                  <a:lnTo>
                    <a:pt x="870" y="593"/>
                  </a:lnTo>
                  <a:lnTo>
                    <a:pt x="870" y="597"/>
                  </a:lnTo>
                  <a:lnTo>
                    <a:pt x="874" y="597"/>
                  </a:lnTo>
                  <a:lnTo>
                    <a:pt x="874" y="597"/>
                  </a:lnTo>
                  <a:lnTo>
                    <a:pt x="874" y="593"/>
                  </a:lnTo>
                  <a:lnTo>
                    <a:pt x="870" y="593"/>
                  </a:lnTo>
                  <a:lnTo>
                    <a:pt x="870" y="589"/>
                  </a:lnTo>
                  <a:lnTo>
                    <a:pt x="874" y="589"/>
                  </a:lnTo>
                  <a:lnTo>
                    <a:pt x="874" y="589"/>
                  </a:lnTo>
                  <a:lnTo>
                    <a:pt x="878" y="589"/>
                  </a:lnTo>
                  <a:lnTo>
                    <a:pt x="878" y="593"/>
                  </a:lnTo>
                  <a:lnTo>
                    <a:pt x="878" y="593"/>
                  </a:lnTo>
                  <a:lnTo>
                    <a:pt x="881" y="593"/>
                  </a:lnTo>
                  <a:lnTo>
                    <a:pt x="881" y="589"/>
                  </a:lnTo>
                  <a:lnTo>
                    <a:pt x="881" y="589"/>
                  </a:lnTo>
                  <a:lnTo>
                    <a:pt x="878" y="589"/>
                  </a:lnTo>
                  <a:lnTo>
                    <a:pt x="878" y="586"/>
                  </a:lnTo>
                  <a:lnTo>
                    <a:pt x="881" y="586"/>
                  </a:lnTo>
                  <a:lnTo>
                    <a:pt x="881" y="586"/>
                  </a:lnTo>
                  <a:lnTo>
                    <a:pt x="878" y="586"/>
                  </a:lnTo>
                  <a:lnTo>
                    <a:pt x="881" y="582"/>
                  </a:lnTo>
                  <a:lnTo>
                    <a:pt x="878" y="578"/>
                  </a:lnTo>
                  <a:lnTo>
                    <a:pt x="878" y="578"/>
                  </a:lnTo>
                  <a:lnTo>
                    <a:pt x="874" y="582"/>
                  </a:lnTo>
                  <a:lnTo>
                    <a:pt x="878" y="578"/>
                  </a:lnTo>
                  <a:lnTo>
                    <a:pt x="878" y="574"/>
                  </a:lnTo>
                  <a:lnTo>
                    <a:pt x="885" y="574"/>
                  </a:lnTo>
                  <a:lnTo>
                    <a:pt x="881" y="571"/>
                  </a:lnTo>
                  <a:lnTo>
                    <a:pt x="881" y="574"/>
                  </a:lnTo>
                  <a:lnTo>
                    <a:pt x="878" y="571"/>
                  </a:lnTo>
                  <a:lnTo>
                    <a:pt x="881" y="571"/>
                  </a:lnTo>
                  <a:lnTo>
                    <a:pt x="878" y="567"/>
                  </a:lnTo>
                  <a:lnTo>
                    <a:pt x="874" y="567"/>
                  </a:lnTo>
                  <a:lnTo>
                    <a:pt x="878" y="567"/>
                  </a:lnTo>
                  <a:lnTo>
                    <a:pt x="878" y="563"/>
                  </a:lnTo>
                  <a:lnTo>
                    <a:pt x="878" y="567"/>
                  </a:lnTo>
                  <a:lnTo>
                    <a:pt x="878" y="563"/>
                  </a:lnTo>
                  <a:lnTo>
                    <a:pt x="881" y="563"/>
                  </a:lnTo>
                  <a:lnTo>
                    <a:pt x="881" y="563"/>
                  </a:lnTo>
                  <a:lnTo>
                    <a:pt x="881" y="567"/>
                  </a:lnTo>
                  <a:lnTo>
                    <a:pt x="885" y="567"/>
                  </a:lnTo>
                  <a:lnTo>
                    <a:pt x="889" y="563"/>
                  </a:lnTo>
                  <a:lnTo>
                    <a:pt x="889" y="560"/>
                  </a:lnTo>
                  <a:lnTo>
                    <a:pt x="892" y="560"/>
                  </a:lnTo>
                  <a:lnTo>
                    <a:pt x="889" y="560"/>
                  </a:lnTo>
                  <a:lnTo>
                    <a:pt x="885" y="556"/>
                  </a:lnTo>
                  <a:lnTo>
                    <a:pt x="889" y="556"/>
                  </a:lnTo>
                  <a:lnTo>
                    <a:pt x="889" y="556"/>
                  </a:lnTo>
                  <a:lnTo>
                    <a:pt x="892" y="556"/>
                  </a:lnTo>
                  <a:lnTo>
                    <a:pt x="892" y="552"/>
                  </a:lnTo>
                  <a:lnTo>
                    <a:pt x="892" y="552"/>
                  </a:lnTo>
                  <a:lnTo>
                    <a:pt x="892" y="552"/>
                  </a:lnTo>
                  <a:lnTo>
                    <a:pt x="892" y="549"/>
                  </a:lnTo>
                  <a:lnTo>
                    <a:pt x="892" y="549"/>
                  </a:lnTo>
                  <a:lnTo>
                    <a:pt x="892" y="545"/>
                  </a:lnTo>
                  <a:lnTo>
                    <a:pt x="892" y="545"/>
                  </a:lnTo>
                  <a:lnTo>
                    <a:pt x="889" y="541"/>
                  </a:lnTo>
                  <a:lnTo>
                    <a:pt x="896" y="545"/>
                  </a:lnTo>
                  <a:lnTo>
                    <a:pt x="896" y="541"/>
                  </a:lnTo>
                  <a:lnTo>
                    <a:pt x="900" y="537"/>
                  </a:lnTo>
                  <a:lnTo>
                    <a:pt x="900" y="537"/>
                  </a:lnTo>
                  <a:lnTo>
                    <a:pt x="903" y="537"/>
                  </a:lnTo>
                  <a:lnTo>
                    <a:pt x="903" y="541"/>
                  </a:lnTo>
                  <a:lnTo>
                    <a:pt x="903" y="537"/>
                  </a:lnTo>
                  <a:lnTo>
                    <a:pt x="907" y="537"/>
                  </a:lnTo>
                  <a:lnTo>
                    <a:pt x="903" y="534"/>
                  </a:lnTo>
                  <a:lnTo>
                    <a:pt x="900" y="534"/>
                  </a:lnTo>
                  <a:lnTo>
                    <a:pt x="900" y="530"/>
                  </a:lnTo>
                  <a:lnTo>
                    <a:pt x="900" y="530"/>
                  </a:lnTo>
                  <a:lnTo>
                    <a:pt x="903" y="530"/>
                  </a:lnTo>
                  <a:lnTo>
                    <a:pt x="903" y="530"/>
                  </a:lnTo>
                  <a:lnTo>
                    <a:pt x="903" y="526"/>
                  </a:lnTo>
                  <a:lnTo>
                    <a:pt x="900" y="526"/>
                  </a:lnTo>
                  <a:lnTo>
                    <a:pt x="903" y="526"/>
                  </a:lnTo>
                  <a:lnTo>
                    <a:pt x="903" y="526"/>
                  </a:lnTo>
                  <a:lnTo>
                    <a:pt x="903" y="523"/>
                  </a:lnTo>
                  <a:lnTo>
                    <a:pt x="903" y="523"/>
                  </a:lnTo>
                  <a:lnTo>
                    <a:pt x="896" y="523"/>
                  </a:lnTo>
                  <a:lnTo>
                    <a:pt x="900" y="523"/>
                  </a:lnTo>
                  <a:lnTo>
                    <a:pt x="900" y="519"/>
                  </a:lnTo>
                  <a:lnTo>
                    <a:pt x="903" y="519"/>
                  </a:lnTo>
                  <a:lnTo>
                    <a:pt x="907" y="519"/>
                  </a:lnTo>
                  <a:lnTo>
                    <a:pt x="907" y="519"/>
                  </a:lnTo>
                  <a:lnTo>
                    <a:pt x="907" y="519"/>
                  </a:lnTo>
                  <a:lnTo>
                    <a:pt x="907" y="519"/>
                  </a:lnTo>
                  <a:lnTo>
                    <a:pt x="911" y="519"/>
                  </a:lnTo>
                  <a:lnTo>
                    <a:pt x="911" y="515"/>
                  </a:lnTo>
                  <a:lnTo>
                    <a:pt x="907" y="511"/>
                  </a:lnTo>
                  <a:lnTo>
                    <a:pt x="907" y="511"/>
                  </a:lnTo>
                  <a:lnTo>
                    <a:pt x="903" y="511"/>
                  </a:lnTo>
                  <a:lnTo>
                    <a:pt x="907" y="515"/>
                  </a:lnTo>
                  <a:lnTo>
                    <a:pt x="907" y="515"/>
                  </a:lnTo>
                  <a:lnTo>
                    <a:pt x="903" y="515"/>
                  </a:lnTo>
                  <a:lnTo>
                    <a:pt x="900" y="519"/>
                  </a:lnTo>
                  <a:lnTo>
                    <a:pt x="896" y="515"/>
                  </a:lnTo>
                  <a:lnTo>
                    <a:pt x="896" y="515"/>
                  </a:lnTo>
                  <a:lnTo>
                    <a:pt x="900" y="515"/>
                  </a:lnTo>
                  <a:lnTo>
                    <a:pt x="907" y="508"/>
                  </a:lnTo>
                  <a:lnTo>
                    <a:pt x="907" y="508"/>
                  </a:lnTo>
                  <a:lnTo>
                    <a:pt x="903" y="508"/>
                  </a:lnTo>
                  <a:lnTo>
                    <a:pt x="903" y="504"/>
                  </a:lnTo>
                  <a:lnTo>
                    <a:pt x="903" y="508"/>
                  </a:lnTo>
                  <a:lnTo>
                    <a:pt x="896" y="500"/>
                  </a:lnTo>
                  <a:lnTo>
                    <a:pt x="892" y="500"/>
                  </a:lnTo>
                  <a:lnTo>
                    <a:pt x="889" y="504"/>
                  </a:lnTo>
                  <a:lnTo>
                    <a:pt x="885" y="504"/>
                  </a:lnTo>
                  <a:lnTo>
                    <a:pt x="881" y="497"/>
                  </a:lnTo>
                  <a:lnTo>
                    <a:pt x="878" y="500"/>
                  </a:lnTo>
                  <a:lnTo>
                    <a:pt x="874" y="500"/>
                  </a:lnTo>
                  <a:lnTo>
                    <a:pt x="874" y="504"/>
                  </a:lnTo>
                  <a:lnTo>
                    <a:pt x="874" y="500"/>
                  </a:lnTo>
                  <a:lnTo>
                    <a:pt x="878" y="497"/>
                  </a:lnTo>
                  <a:lnTo>
                    <a:pt x="881" y="497"/>
                  </a:lnTo>
                  <a:lnTo>
                    <a:pt x="881" y="497"/>
                  </a:lnTo>
                  <a:lnTo>
                    <a:pt x="885" y="497"/>
                  </a:lnTo>
                  <a:lnTo>
                    <a:pt x="889" y="497"/>
                  </a:lnTo>
                  <a:lnTo>
                    <a:pt x="889" y="493"/>
                  </a:lnTo>
                  <a:lnTo>
                    <a:pt x="892" y="493"/>
                  </a:lnTo>
                  <a:lnTo>
                    <a:pt x="892" y="493"/>
                  </a:lnTo>
                  <a:lnTo>
                    <a:pt x="896" y="489"/>
                  </a:lnTo>
                  <a:lnTo>
                    <a:pt x="900" y="489"/>
                  </a:lnTo>
                  <a:lnTo>
                    <a:pt x="900" y="485"/>
                  </a:lnTo>
                  <a:lnTo>
                    <a:pt x="896" y="482"/>
                  </a:lnTo>
                  <a:lnTo>
                    <a:pt x="889" y="474"/>
                  </a:lnTo>
                  <a:lnTo>
                    <a:pt x="885" y="474"/>
                  </a:lnTo>
                  <a:lnTo>
                    <a:pt x="878" y="467"/>
                  </a:lnTo>
                  <a:lnTo>
                    <a:pt x="874" y="467"/>
                  </a:lnTo>
                  <a:lnTo>
                    <a:pt x="870" y="471"/>
                  </a:lnTo>
                  <a:lnTo>
                    <a:pt x="866" y="471"/>
                  </a:lnTo>
                  <a:lnTo>
                    <a:pt x="863" y="467"/>
                  </a:lnTo>
                  <a:lnTo>
                    <a:pt x="863" y="463"/>
                  </a:lnTo>
                  <a:lnTo>
                    <a:pt x="859" y="463"/>
                  </a:lnTo>
                  <a:lnTo>
                    <a:pt x="855" y="467"/>
                  </a:lnTo>
                  <a:lnTo>
                    <a:pt x="852" y="467"/>
                  </a:lnTo>
                  <a:lnTo>
                    <a:pt x="848" y="467"/>
                  </a:lnTo>
                  <a:lnTo>
                    <a:pt x="844" y="471"/>
                  </a:lnTo>
                  <a:lnTo>
                    <a:pt x="848" y="463"/>
                  </a:lnTo>
                  <a:lnTo>
                    <a:pt x="852" y="463"/>
                  </a:lnTo>
                  <a:lnTo>
                    <a:pt x="852" y="463"/>
                  </a:lnTo>
                  <a:lnTo>
                    <a:pt x="855" y="463"/>
                  </a:lnTo>
                  <a:lnTo>
                    <a:pt x="855" y="463"/>
                  </a:lnTo>
                  <a:lnTo>
                    <a:pt x="859" y="463"/>
                  </a:lnTo>
                  <a:lnTo>
                    <a:pt x="863" y="463"/>
                  </a:lnTo>
                  <a:lnTo>
                    <a:pt x="863" y="467"/>
                  </a:lnTo>
                  <a:lnTo>
                    <a:pt x="866" y="467"/>
                  </a:lnTo>
                  <a:lnTo>
                    <a:pt x="870" y="467"/>
                  </a:lnTo>
                  <a:lnTo>
                    <a:pt x="870" y="467"/>
                  </a:lnTo>
                  <a:lnTo>
                    <a:pt x="878" y="467"/>
                  </a:lnTo>
                  <a:lnTo>
                    <a:pt x="881" y="467"/>
                  </a:lnTo>
                  <a:lnTo>
                    <a:pt x="881" y="467"/>
                  </a:lnTo>
                  <a:lnTo>
                    <a:pt x="885" y="471"/>
                  </a:lnTo>
                  <a:lnTo>
                    <a:pt x="892" y="471"/>
                  </a:lnTo>
                  <a:lnTo>
                    <a:pt x="896" y="471"/>
                  </a:lnTo>
                  <a:lnTo>
                    <a:pt x="900" y="471"/>
                  </a:lnTo>
                  <a:lnTo>
                    <a:pt x="896" y="467"/>
                  </a:lnTo>
                  <a:lnTo>
                    <a:pt x="896" y="467"/>
                  </a:lnTo>
                  <a:lnTo>
                    <a:pt x="892" y="459"/>
                  </a:lnTo>
                  <a:lnTo>
                    <a:pt x="892" y="459"/>
                  </a:lnTo>
                  <a:lnTo>
                    <a:pt x="889" y="459"/>
                  </a:lnTo>
                  <a:lnTo>
                    <a:pt x="885" y="459"/>
                  </a:lnTo>
                  <a:lnTo>
                    <a:pt x="881" y="459"/>
                  </a:lnTo>
                  <a:lnTo>
                    <a:pt x="878" y="452"/>
                  </a:lnTo>
                  <a:lnTo>
                    <a:pt x="878" y="448"/>
                  </a:lnTo>
                  <a:lnTo>
                    <a:pt x="874" y="445"/>
                  </a:lnTo>
                  <a:lnTo>
                    <a:pt x="870" y="441"/>
                  </a:lnTo>
                  <a:lnTo>
                    <a:pt x="870" y="437"/>
                  </a:lnTo>
                  <a:lnTo>
                    <a:pt x="870" y="434"/>
                  </a:lnTo>
                  <a:lnTo>
                    <a:pt x="870" y="434"/>
                  </a:lnTo>
                  <a:lnTo>
                    <a:pt x="863" y="426"/>
                  </a:lnTo>
                  <a:lnTo>
                    <a:pt x="855" y="422"/>
                  </a:lnTo>
                  <a:lnTo>
                    <a:pt x="852" y="422"/>
                  </a:lnTo>
                  <a:lnTo>
                    <a:pt x="852" y="419"/>
                  </a:lnTo>
                  <a:lnTo>
                    <a:pt x="844" y="415"/>
                  </a:lnTo>
                  <a:lnTo>
                    <a:pt x="844" y="415"/>
                  </a:lnTo>
                  <a:lnTo>
                    <a:pt x="844" y="408"/>
                  </a:lnTo>
                  <a:lnTo>
                    <a:pt x="844" y="404"/>
                  </a:lnTo>
                  <a:lnTo>
                    <a:pt x="844" y="400"/>
                  </a:lnTo>
                  <a:lnTo>
                    <a:pt x="844" y="396"/>
                  </a:lnTo>
                  <a:lnTo>
                    <a:pt x="844" y="396"/>
                  </a:lnTo>
                  <a:lnTo>
                    <a:pt x="848" y="396"/>
                  </a:lnTo>
                  <a:lnTo>
                    <a:pt x="852" y="393"/>
                  </a:lnTo>
                  <a:lnTo>
                    <a:pt x="852" y="393"/>
                  </a:lnTo>
                  <a:lnTo>
                    <a:pt x="855" y="389"/>
                  </a:lnTo>
                  <a:lnTo>
                    <a:pt x="852" y="389"/>
                  </a:lnTo>
                  <a:lnTo>
                    <a:pt x="852" y="385"/>
                  </a:lnTo>
                  <a:lnTo>
                    <a:pt x="852" y="385"/>
                  </a:lnTo>
                  <a:lnTo>
                    <a:pt x="859" y="385"/>
                  </a:lnTo>
                  <a:lnTo>
                    <a:pt x="859" y="382"/>
                  </a:lnTo>
                  <a:lnTo>
                    <a:pt x="863" y="382"/>
                  </a:lnTo>
                  <a:lnTo>
                    <a:pt x="863" y="378"/>
                  </a:lnTo>
                  <a:lnTo>
                    <a:pt x="859" y="374"/>
                  </a:lnTo>
                  <a:lnTo>
                    <a:pt x="863" y="374"/>
                  </a:lnTo>
                  <a:lnTo>
                    <a:pt x="863" y="378"/>
                  </a:lnTo>
                  <a:lnTo>
                    <a:pt x="866" y="374"/>
                  </a:lnTo>
                  <a:lnTo>
                    <a:pt x="866" y="374"/>
                  </a:lnTo>
                  <a:lnTo>
                    <a:pt x="870" y="374"/>
                  </a:lnTo>
                  <a:lnTo>
                    <a:pt x="874" y="374"/>
                  </a:lnTo>
                  <a:lnTo>
                    <a:pt x="878" y="370"/>
                  </a:lnTo>
                  <a:lnTo>
                    <a:pt x="878" y="370"/>
                  </a:lnTo>
                  <a:lnTo>
                    <a:pt x="881" y="370"/>
                  </a:lnTo>
                  <a:lnTo>
                    <a:pt x="881" y="370"/>
                  </a:lnTo>
                  <a:lnTo>
                    <a:pt x="885" y="374"/>
                  </a:lnTo>
                  <a:lnTo>
                    <a:pt x="889" y="370"/>
                  </a:lnTo>
                  <a:lnTo>
                    <a:pt x="889" y="370"/>
                  </a:lnTo>
                  <a:lnTo>
                    <a:pt x="885" y="367"/>
                  </a:lnTo>
                  <a:lnTo>
                    <a:pt x="885" y="367"/>
                  </a:lnTo>
                  <a:lnTo>
                    <a:pt x="889" y="363"/>
                  </a:lnTo>
                  <a:lnTo>
                    <a:pt x="889" y="363"/>
                  </a:lnTo>
                  <a:lnTo>
                    <a:pt x="885" y="359"/>
                  </a:lnTo>
                  <a:lnTo>
                    <a:pt x="885" y="359"/>
                  </a:lnTo>
                  <a:lnTo>
                    <a:pt x="889" y="359"/>
                  </a:lnTo>
                  <a:lnTo>
                    <a:pt x="889" y="356"/>
                  </a:lnTo>
                  <a:lnTo>
                    <a:pt x="885" y="359"/>
                  </a:lnTo>
                  <a:lnTo>
                    <a:pt x="878" y="359"/>
                  </a:lnTo>
                  <a:lnTo>
                    <a:pt x="881" y="356"/>
                  </a:lnTo>
                  <a:lnTo>
                    <a:pt x="878" y="356"/>
                  </a:lnTo>
                  <a:lnTo>
                    <a:pt x="874" y="359"/>
                  </a:lnTo>
                  <a:lnTo>
                    <a:pt x="863" y="359"/>
                  </a:lnTo>
                  <a:lnTo>
                    <a:pt x="863" y="356"/>
                  </a:lnTo>
                  <a:lnTo>
                    <a:pt x="859" y="356"/>
                  </a:lnTo>
                  <a:lnTo>
                    <a:pt x="859" y="352"/>
                  </a:lnTo>
                  <a:lnTo>
                    <a:pt x="855" y="352"/>
                  </a:lnTo>
                  <a:lnTo>
                    <a:pt x="855" y="352"/>
                  </a:lnTo>
                  <a:lnTo>
                    <a:pt x="848" y="356"/>
                  </a:lnTo>
                  <a:lnTo>
                    <a:pt x="844" y="356"/>
                  </a:lnTo>
                  <a:lnTo>
                    <a:pt x="844" y="356"/>
                  </a:lnTo>
                  <a:lnTo>
                    <a:pt x="844" y="359"/>
                  </a:lnTo>
                  <a:lnTo>
                    <a:pt x="844" y="359"/>
                  </a:lnTo>
                  <a:lnTo>
                    <a:pt x="837" y="363"/>
                  </a:lnTo>
                  <a:lnTo>
                    <a:pt x="840" y="363"/>
                  </a:lnTo>
                  <a:lnTo>
                    <a:pt x="840" y="363"/>
                  </a:lnTo>
                  <a:lnTo>
                    <a:pt x="840" y="367"/>
                  </a:lnTo>
                  <a:lnTo>
                    <a:pt x="837" y="367"/>
                  </a:lnTo>
                  <a:lnTo>
                    <a:pt x="833" y="367"/>
                  </a:lnTo>
                  <a:lnTo>
                    <a:pt x="829" y="370"/>
                  </a:lnTo>
                  <a:lnTo>
                    <a:pt x="826" y="367"/>
                  </a:lnTo>
                  <a:lnTo>
                    <a:pt x="822" y="359"/>
                  </a:lnTo>
                  <a:lnTo>
                    <a:pt x="822" y="356"/>
                  </a:lnTo>
                  <a:lnTo>
                    <a:pt x="822" y="356"/>
                  </a:lnTo>
                  <a:lnTo>
                    <a:pt x="818" y="356"/>
                  </a:lnTo>
                  <a:lnTo>
                    <a:pt x="815" y="356"/>
                  </a:lnTo>
                  <a:lnTo>
                    <a:pt x="815" y="352"/>
                  </a:lnTo>
                  <a:lnTo>
                    <a:pt x="815" y="352"/>
                  </a:lnTo>
                  <a:lnTo>
                    <a:pt x="811" y="356"/>
                  </a:lnTo>
                  <a:lnTo>
                    <a:pt x="811" y="352"/>
                  </a:lnTo>
                  <a:lnTo>
                    <a:pt x="811" y="356"/>
                  </a:lnTo>
                  <a:lnTo>
                    <a:pt x="807" y="352"/>
                  </a:lnTo>
                  <a:lnTo>
                    <a:pt x="807" y="348"/>
                  </a:lnTo>
                  <a:lnTo>
                    <a:pt x="803" y="345"/>
                  </a:lnTo>
                  <a:lnTo>
                    <a:pt x="800" y="345"/>
                  </a:lnTo>
                  <a:lnTo>
                    <a:pt x="800" y="341"/>
                  </a:lnTo>
                  <a:lnTo>
                    <a:pt x="796" y="337"/>
                  </a:lnTo>
                  <a:lnTo>
                    <a:pt x="800" y="337"/>
                  </a:lnTo>
                  <a:lnTo>
                    <a:pt x="800" y="333"/>
                  </a:lnTo>
                  <a:lnTo>
                    <a:pt x="800" y="333"/>
                  </a:lnTo>
                  <a:lnTo>
                    <a:pt x="800" y="330"/>
                  </a:lnTo>
                  <a:lnTo>
                    <a:pt x="800" y="330"/>
                  </a:lnTo>
                  <a:lnTo>
                    <a:pt x="800" y="326"/>
                  </a:lnTo>
                  <a:lnTo>
                    <a:pt x="807" y="330"/>
                  </a:lnTo>
                  <a:lnTo>
                    <a:pt x="815" y="330"/>
                  </a:lnTo>
                  <a:lnTo>
                    <a:pt x="818" y="330"/>
                  </a:lnTo>
                  <a:lnTo>
                    <a:pt x="818" y="326"/>
                  </a:lnTo>
                  <a:lnTo>
                    <a:pt x="818" y="326"/>
                  </a:lnTo>
                  <a:lnTo>
                    <a:pt x="818" y="326"/>
                  </a:lnTo>
                  <a:lnTo>
                    <a:pt x="818" y="322"/>
                  </a:lnTo>
                  <a:lnTo>
                    <a:pt x="818" y="319"/>
                  </a:lnTo>
                  <a:lnTo>
                    <a:pt x="818" y="319"/>
                  </a:lnTo>
                  <a:lnTo>
                    <a:pt x="822" y="311"/>
                  </a:lnTo>
                  <a:lnTo>
                    <a:pt x="826" y="307"/>
                  </a:lnTo>
                  <a:lnTo>
                    <a:pt x="829" y="307"/>
                  </a:lnTo>
                  <a:lnTo>
                    <a:pt x="833" y="304"/>
                  </a:lnTo>
                  <a:lnTo>
                    <a:pt x="837" y="304"/>
                  </a:lnTo>
                  <a:lnTo>
                    <a:pt x="837" y="296"/>
                  </a:lnTo>
                  <a:lnTo>
                    <a:pt x="840" y="293"/>
                  </a:lnTo>
                  <a:lnTo>
                    <a:pt x="840" y="289"/>
                  </a:lnTo>
                  <a:lnTo>
                    <a:pt x="840" y="289"/>
                  </a:lnTo>
                  <a:lnTo>
                    <a:pt x="844" y="285"/>
                  </a:lnTo>
                  <a:lnTo>
                    <a:pt x="848" y="285"/>
                  </a:lnTo>
                  <a:lnTo>
                    <a:pt x="848" y="289"/>
                  </a:lnTo>
                  <a:lnTo>
                    <a:pt x="852" y="289"/>
                  </a:lnTo>
                  <a:lnTo>
                    <a:pt x="852" y="285"/>
                  </a:lnTo>
                  <a:lnTo>
                    <a:pt x="855" y="289"/>
                  </a:lnTo>
                  <a:lnTo>
                    <a:pt x="863" y="293"/>
                  </a:lnTo>
                  <a:lnTo>
                    <a:pt x="866" y="296"/>
                  </a:lnTo>
                  <a:lnTo>
                    <a:pt x="863" y="296"/>
                  </a:lnTo>
                  <a:lnTo>
                    <a:pt x="863" y="300"/>
                  </a:lnTo>
                  <a:lnTo>
                    <a:pt x="859" y="304"/>
                  </a:lnTo>
                  <a:lnTo>
                    <a:pt x="859" y="307"/>
                  </a:lnTo>
                  <a:lnTo>
                    <a:pt x="855" y="307"/>
                  </a:lnTo>
                  <a:lnTo>
                    <a:pt x="855" y="307"/>
                  </a:lnTo>
                  <a:lnTo>
                    <a:pt x="855" y="311"/>
                  </a:lnTo>
                  <a:lnTo>
                    <a:pt x="859" y="315"/>
                  </a:lnTo>
                  <a:lnTo>
                    <a:pt x="859" y="319"/>
                  </a:lnTo>
                  <a:lnTo>
                    <a:pt x="855" y="319"/>
                  </a:lnTo>
                  <a:lnTo>
                    <a:pt x="855" y="319"/>
                  </a:lnTo>
                  <a:lnTo>
                    <a:pt x="859" y="322"/>
                  </a:lnTo>
                  <a:lnTo>
                    <a:pt x="863" y="322"/>
                  </a:lnTo>
                  <a:lnTo>
                    <a:pt x="866" y="319"/>
                  </a:lnTo>
                  <a:lnTo>
                    <a:pt x="863" y="322"/>
                  </a:lnTo>
                  <a:lnTo>
                    <a:pt x="863" y="322"/>
                  </a:lnTo>
                  <a:lnTo>
                    <a:pt x="863" y="322"/>
                  </a:lnTo>
                  <a:lnTo>
                    <a:pt x="863" y="326"/>
                  </a:lnTo>
                  <a:lnTo>
                    <a:pt x="863" y="326"/>
                  </a:lnTo>
                  <a:lnTo>
                    <a:pt x="863" y="326"/>
                  </a:lnTo>
                  <a:lnTo>
                    <a:pt x="859" y="326"/>
                  </a:lnTo>
                  <a:lnTo>
                    <a:pt x="855" y="330"/>
                  </a:lnTo>
                  <a:lnTo>
                    <a:pt x="855" y="330"/>
                  </a:lnTo>
                  <a:lnTo>
                    <a:pt x="852" y="330"/>
                  </a:lnTo>
                  <a:lnTo>
                    <a:pt x="855" y="333"/>
                  </a:lnTo>
                  <a:lnTo>
                    <a:pt x="855" y="333"/>
                  </a:lnTo>
                  <a:lnTo>
                    <a:pt x="859" y="333"/>
                  </a:lnTo>
                  <a:lnTo>
                    <a:pt x="859" y="333"/>
                  </a:lnTo>
                  <a:lnTo>
                    <a:pt x="863" y="333"/>
                  </a:lnTo>
                  <a:lnTo>
                    <a:pt x="863" y="330"/>
                  </a:lnTo>
                  <a:lnTo>
                    <a:pt x="870" y="326"/>
                  </a:lnTo>
                  <a:lnTo>
                    <a:pt x="870" y="326"/>
                  </a:lnTo>
                  <a:lnTo>
                    <a:pt x="866" y="322"/>
                  </a:lnTo>
                  <a:lnTo>
                    <a:pt x="870" y="319"/>
                  </a:lnTo>
                  <a:lnTo>
                    <a:pt x="878" y="315"/>
                  </a:lnTo>
                  <a:lnTo>
                    <a:pt x="881" y="315"/>
                  </a:lnTo>
                  <a:lnTo>
                    <a:pt x="881" y="311"/>
                  </a:lnTo>
                  <a:lnTo>
                    <a:pt x="885" y="311"/>
                  </a:lnTo>
                  <a:lnTo>
                    <a:pt x="889" y="307"/>
                  </a:lnTo>
                  <a:lnTo>
                    <a:pt x="892" y="311"/>
                  </a:lnTo>
                  <a:lnTo>
                    <a:pt x="892" y="311"/>
                  </a:lnTo>
                  <a:lnTo>
                    <a:pt x="896" y="311"/>
                  </a:lnTo>
                  <a:lnTo>
                    <a:pt x="903" y="304"/>
                  </a:lnTo>
                  <a:lnTo>
                    <a:pt x="903" y="307"/>
                  </a:lnTo>
                  <a:lnTo>
                    <a:pt x="903" y="307"/>
                  </a:lnTo>
                  <a:lnTo>
                    <a:pt x="911" y="304"/>
                  </a:lnTo>
                  <a:lnTo>
                    <a:pt x="959" y="274"/>
                  </a:lnTo>
                  <a:lnTo>
                    <a:pt x="963" y="252"/>
                  </a:lnTo>
                  <a:lnTo>
                    <a:pt x="977" y="241"/>
                  </a:lnTo>
                  <a:lnTo>
                    <a:pt x="977" y="241"/>
                  </a:lnTo>
                  <a:lnTo>
                    <a:pt x="977" y="237"/>
                  </a:lnTo>
                  <a:lnTo>
                    <a:pt x="977" y="237"/>
                  </a:lnTo>
                  <a:lnTo>
                    <a:pt x="977" y="233"/>
                  </a:lnTo>
                  <a:lnTo>
                    <a:pt x="977" y="233"/>
                  </a:lnTo>
                  <a:lnTo>
                    <a:pt x="977" y="233"/>
                  </a:lnTo>
                  <a:lnTo>
                    <a:pt x="981" y="233"/>
                  </a:lnTo>
                  <a:lnTo>
                    <a:pt x="985" y="233"/>
                  </a:lnTo>
                  <a:lnTo>
                    <a:pt x="985" y="230"/>
                  </a:lnTo>
                  <a:lnTo>
                    <a:pt x="985" y="230"/>
                  </a:lnTo>
                  <a:lnTo>
                    <a:pt x="985" y="226"/>
                  </a:lnTo>
                  <a:lnTo>
                    <a:pt x="985" y="226"/>
                  </a:lnTo>
                  <a:lnTo>
                    <a:pt x="985" y="222"/>
                  </a:lnTo>
                  <a:lnTo>
                    <a:pt x="985" y="218"/>
                  </a:lnTo>
                  <a:lnTo>
                    <a:pt x="981" y="218"/>
                  </a:lnTo>
                  <a:lnTo>
                    <a:pt x="981" y="215"/>
                  </a:lnTo>
                  <a:lnTo>
                    <a:pt x="981" y="211"/>
                  </a:lnTo>
                  <a:lnTo>
                    <a:pt x="981" y="207"/>
                  </a:lnTo>
                  <a:lnTo>
                    <a:pt x="981" y="204"/>
                  </a:lnTo>
                  <a:lnTo>
                    <a:pt x="977" y="200"/>
                  </a:lnTo>
                  <a:lnTo>
                    <a:pt x="977" y="200"/>
                  </a:lnTo>
                  <a:lnTo>
                    <a:pt x="977" y="196"/>
                  </a:lnTo>
                  <a:lnTo>
                    <a:pt x="974" y="192"/>
                  </a:lnTo>
                  <a:lnTo>
                    <a:pt x="974" y="189"/>
                  </a:lnTo>
                  <a:lnTo>
                    <a:pt x="974" y="189"/>
                  </a:lnTo>
                  <a:lnTo>
                    <a:pt x="974" y="189"/>
                  </a:lnTo>
                  <a:lnTo>
                    <a:pt x="977" y="189"/>
                  </a:lnTo>
                  <a:lnTo>
                    <a:pt x="977" y="185"/>
                  </a:lnTo>
                  <a:lnTo>
                    <a:pt x="977" y="181"/>
                  </a:lnTo>
                  <a:lnTo>
                    <a:pt x="981" y="178"/>
                  </a:lnTo>
                  <a:lnTo>
                    <a:pt x="985" y="178"/>
                  </a:lnTo>
                  <a:lnTo>
                    <a:pt x="985" y="178"/>
                  </a:lnTo>
                  <a:lnTo>
                    <a:pt x="989" y="181"/>
                  </a:lnTo>
                  <a:lnTo>
                    <a:pt x="1000" y="181"/>
                  </a:lnTo>
                  <a:lnTo>
                    <a:pt x="1000" y="181"/>
                  </a:lnTo>
                  <a:lnTo>
                    <a:pt x="1003" y="181"/>
                  </a:lnTo>
                  <a:lnTo>
                    <a:pt x="1003" y="181"/>
                  </a:lnTo>
                  <a:lnTo>
                    <a:pt x="1003" y="178"/>
                  </a:lnTo>
                  <a:lnTo>
                    <a:pt x="1003" y="178"/>
                  </a:lnTo>
                  <a:lnTo>
                    <a:pt x="1003" y="174"/>
                  </a:lnTo>
                  <a:lnTo>
                    <a:pt x="1003" y="174"/>
                  </a:lnTo>
                  <a:lnTo>
                    <a:pt x="1003" y="174"/>
                  </a:lnTo>
                  <a:lnTo>
                    <a:pt x="1000" y="170"/>
                  </a:lnTo>
                  <a:lnTo>
                    <a:pt x="1003" y="166"/>
                  </a:lnTo>
                  <a:lnTo>
                    <a:pt x="1003" y="166"/>
                  </a:lnTo>
                  <a:lnTo>
                    <a:pt x="1003" y="163"/>
                  </a:lnTo>
                  <a:lnTo>
                    <a:pt x="1003" y="163"/>
                  </a:lnTo>
                  <a:lnTo>
                    <a:pt x="1003" y="163"/>
                  </a:lnTo>
                  <a:lnTo>
                    <a:pt x="1003" y="163"/>
                  </a:lnTo>
                  <a:lnTo>
                    <a:pt x="1003" y="159"/>
                  </a:lnTo>
                  <a:lnTo>
                    <a:pt x="1003" y="159"/>
                  </a:lnTo>
                  <a:lnTo>
                    <a:pt x="1003" y="155"/>
                  </a:lnTo>
                  <a:lnTo>
                    <a:pt x="1003" y="155"/>
                  </a:lnTo>
                  <a:lnTo>
                    <a:pt x="1003" y="155"/>
                  </a:lnTo>
                  <a:lnTo>
                    <a:pt x="1003" y="152"/>
                  </a:lnTo>
                  <a:lnTo>
                    <a:pt x="1003" y="152"/>
                  </a:lnTo>
                  <a:lnTo>
                    <a:pt x="1003" y="148"/>
                  </a:lnTo>
                  <a:lnTo>
                    <a:pt x="1003" y="144"/>
                  </a:lnTo>
                  <a:lnTo>
                    <a:pt x="1003" y="144"/>
                  </a:lnTo>
                  <a:lnTo>
                    <a:pt x="1003" y="144"/>
                  </a:lnTo>
                  <a:lnTo>
                    <a:pt x="1003" y="140"/>
                  </a:lnTo>
                  <a:lnTo>
                    <a:pt x="1003" y="140"/>
                  </a:lnTo>
                  <a:lnTo>
                    <a:pt x="1003" y="140"/>
                  </a:lnTo>
                  <a:lnTo>
                    <a:pt x="1003" y="137"/>
                  </a:lnTo>
                  <a:lnTo>
                    <a:pt x="1000" y="137"/>
                  </a:lnTo>
                  <a:lnTo>
                    <a:pt x="1003" y="137"/>
                  </a:lnTo>
                  <a:lnTo>
                    <a:pt x="1003" y="133"/>
                  </a:lnTo>
                  <a:lnTo>
                    <a:pt x="1003" y="133"/>
                  </a:lnTo>
                  <a:lnTo>
                    <a:pt x="1000" y="129"/>
                  </a:lnTo>
                  <a:lnTo>
                    <a:pt x="1000" y="129"/>
                  </a:lnTo>
                  <a:lnTo>
                    <a:pt x="1003" y="126"/>
                  </a:lnTo>
                  <a:lnTo>
                    <a:pt x="1003" y="126"/>
                  </a:lnTo>
                  <a:lnTo>
                    <a:pt x="1007" y="126"/>
                  </a:lnTo>
                  <a:lnTo>
                    <a:pt x="1007" y="122"/>
                  </a:lnTo>
                  <a:lnTo>
                    <a:pt x="1007" y="118"/>
                  </a:lnTo>
                  <a:lnTo>
                    <a:pt x="1003" y="1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5" name="Freeform 106"/>
            <p:cNvSpPr/>
            <p:nvPr/>
          </p:nvSpPr>
          <p:spPr bwMode="auto">
            <a:xfrm>
              <a:off x="8468415" y="3569630"/>
              <a:ext cx="53742" cy="109981"/>
            </a:xfrm>
            <a:custGeom>
              <a:avLst/>
              <a:gdLst>
                <a:gd name="T0" fmla="*/ 26 w 30"/>
                <a:gd name="T1" fmla="*/ 4 h 63"/>
                <a:gd name="T2" fmla="*/ 26 w 30"/>
                <a:gd name="T3" fmla="*/ 4 h 63"/>
                <a:gd name="T4" fmla="*/ 22 w 30"/>
                <a:gd name="T5" fmla="*/ 0 h 63"/>
                <a:gd name="T6" fmla="*/ 19 w 30"/>
                <a:gd name="T7" fmla="*/ 0 h 63"/>
                <a:gd name="T8" fmla="*/ 19 w 30"/>
                <a:gd name="T9" fmla="*/ 0 h 63"/>
                <a:gd name="T10" fmla="*/ 19 w 30"/>
                <a:gd name="T11" fmla="*/ 4 h 63"/>
                <a:gd name="T12" fmla="*/ 15 w 30"/>
                <a:gd name="T13" fmla="*/ 4 h 63"/>
                <a:gd name="T14" fmla="*/ 11 w 30"/>
                <a:gd name="T15" fmla="*/ 8 h 63"/>
                <a:gd name="T16" fmla="*/ 7 w 30"/>
                <a:gd name="T17" fmla="*/ 11 h 63"/>
                <a:gd name="T18" fmla="*/ 7 w 30"/>
                <a:gd name="T19" fmla="*/ 15 h 63"/>
                <a:gd name="T20" fmla="*/ 7 w 30"/>
                <a:gd name="T21" fmla="*/ 15 h 63"/>
                <a:gd name="T22" fmla="*/ 7 w 30"/>
                <a:gd name="T23" fmla="*/ 15 h 63"/>
                <a:gd name="T24" fmla="*/ 4 w 30"/>
                <a:gd name="T25" fmla="*/ 23 h 63"/>
                <a:gd name="T26" fmla="*/ 0 w 30"/>
                <a:gd name="T27" fmla="*/ 30 h 63"/>
                <a:gd name="T28" fmla="*/ 0 w 30"/>
                <a:gd name="T29" fmla="*/ 30 h 63"/>
                <a:gd name="T30" fmla="*/ 0 w 30"/>
                <a:gd name="T31" fmla="*/ 30 h 63"/>
                <a:gd name="T32" fmla="*/ 0 w 30"/>
                <a:gd name="T33" fmla="*/ 37 h 63"/>
                <a:gd name="T34" fmla="*/ 0 w 30"/>
                <a:gd name="T35" fmla="*/ 41 h 63"/>
                <a:gd name="T36" fmla="*/ 4 w 30"/>
                <a:gd name="T37" fmla="*/ 45 h 63"/>
                <a:gd name="T38" fmla="*/ 4 w 30"/>
                <a:gd name="T39" fmla="*/ 45 h 63"/>
                <a:gd name="T40" fmla="*/ 4 w 30"/>
                <a:gd name="T41" fmla="*/ 45 h 63"/>
                <a:gd name="T42" fmla="*/ 4 w 30"/>
                <a:gd name="T43" fmla="*/ 49 h 63"/>
                <a:gd name="T44" fmla="*/ 4 w 30"/>
                <a:gd name="T45" fmla="*/ 49 h 63"/>
                <a:gd name="T46" fmla="*/ 7 w 30"/>
                <a:gd name="T47" fmla="*/ 49 h 63"/>
                <a:gd name="T48" fmla="*/ 7 w 30"/>
                <a:gd name="T49" fmla="*/ 52 h 63"/>
                <a:gd name="T50" fmla="*/ 11 w 30"/>
                <a:gd name="T51" fmla="*/ 52 h 63"/>
                <a:gd name="T52" fmla="*/ 15 w 30"/>
                <a:gd name="T53" fmla="*/ 56 h 63"/>
                <a:gd name="T54" fmla="*/ 15 w 30"/>
                <a:gd name="T55" fmla="*/ 60 h 63"/>
                <a:gd name="T56" fmla="*/ 15 w 30"/>
                <a:gd name="T57" fmla="*/ 63 h 63"/>
                <a:gd name="T58" fmla="*/ 15 w 30"/>
                <a:gd name="T59" fmla="*/ 63 h 63"/>
                <a:gd name="T60" fmla="*/ 19 w 30"/>
                <a:gd name="T61" fmla="*/ 63 h 63"/>
                <a:gd name="T62" fmla="*/ 19 w 30"/>
                <a:gd name="T63" fmla="*/ 60 h 63"/>
                <a:gd name="T64" fmla="*/ 19 w 30"/>
                <a:gd name="T65" fmla="*/ 56 h 63"/>
                <a:gd name="T66" fmla="*/ 19 w 30"/>
                <a:gd name="T67" fmla="*/ 52 h 63"/>
                <a:gd name="T68" fmla="*/ 19 w 30"/>
                <a:gd name="T69" fmla="*/ 49 h 63"/>
                <a:gd name="T70" fmla="*/ 22 w 30"/>
                <a:gd name="T71" fmla="*/ 41 h 63"/>
                <a:gd name="T72" fmla="*/ 22 w 30"/>
                <a:gd name="T73" fmla="*/ 37 h 63"/>
                <a:gd name="T74" fmla="*/ 26 w 30"/>
                <a:gd name="T75" fmla="*/ 37 h 63"/>
                <a:gd name="T76" fmla="*/ 22 w 30"/>
                <a:gd name="T77" fmla="*/ 37 h 63"/>
                <a:gd name="T78" fmla="*/ 26 w 30"/>
                <a:gd name="T79" fmla="*/ 30 h 63"/>
                <a:gd name="T80" fmla="*/ 26 w 30"/>
                <a:gd name="T81" fmla="*/ 26 h 63"/>
                <a:gd name="T82" fmla="*/ 22 w 30"/>
                <a:gd name="T83" fmla="*/ 23 h 63"/>
                <a:gd name="T84" fmla="*/ 26 w 30"/>
                <a:gd name="T85" fmla="*/ 19 h 63"/>
                <a:gd name="T86" fmla="*/ 26 w 30"/>
                <a:gd name="T87" fmla="*/ 11 h 63"/>
                <a:gd name="T88" fmla="*/ 26 w 30"/>
                <a:gd name="T89" fmla="*/ 8 h 63"/>
                <a:gd name="T90" fmla="*/ 30 w 30"/>
                <a:gd name="T91" fmla="*/ 8 h 63"/>
                <a:gd name="T92" fmla="*/ 30 w 30"/>
                <a:gd name="T93" fmla="*/ 4 h 63"/>
                <a:gd name="T94" fmla="*/ 26 w 30"/>
                <a:gd name="T95" fmla="*/ 4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30" h="63">
                  <a:moveTo>
                    <a:pt x="26" y="4"/>
                  </a:moveTo>
                  <a:lnTo>
                    <a:pt x="26" y="4"/>
                  </a:lnTo>
                  <a:lnTo>
                    <a:pt x="22" y="0"/>
                  </a:lnTo>
                  <a:lnTo>
                    <a:pt x="19" y="0"/>
                  </a:lnTo>
                  <a:lnTo>
                    <a:pt x="19" y="0"/>
                  </a:lnTo>
                  <a:lnTo>
                    <a:pt x="19" y="4"/>
                  </a:lnTo>
                  <a:lnTo>
                    <a:pt x="15" y="4"/>
                  </a:lnTo>
                  <a:lnTo>
                    <a:pt x="11" y="8"/>
                  </a:lnTo>
                  <a:lnTo>
                    <a:pt x="7" y="11"/>
                  </a:lnTo>
                  <a:lnTo>
                    <a:pt x="7" y="15"/>
                  </a:lnTo>
                  <a:lnTo>
                    <a:pt x="7" y="15"/>
                  </a:lnTo>
                  <a:lnTo>
                    <a:pt x="7" y="15"/>
                  </a:lnTo>
                  <a:lnTo>
                    <a:pt x="4" y="23"/>
                  </a:lnTo>
                  <a:lnTo>
                    <a:pt x="0" y="30"/>
                  </a:lnTo>
                  <a:lnTo>
                    <a:pt x="0" y="30"/>
                  </a:lnTo>
                  <a:lnTo>
                    <a:pt x="0" y="30"/>
                  </a:lnTo>
                  <a:lnTo>
                    <a:pt x="0" y="37"/>
                  </a:lnTo>
                  <a:lnTo>
                    <a:pt x="0" y="41"/>
                  </a:lnTo>
                  <a:lnTo>
                    <a:pt x="4" y="45"/>
                  </a:lnTo>
                  <a:lnTo>
                    <a:pt x="4" y="45"/>
                  </a:lnTo>
                  <a:lnTo>
                    <a:pt x="4" y="45"/>
                  </a:lnTo>
                  <a:lnTo>
                    <a:pt x="4" y="49"/>
                  </a:lnTo>
                  <a:lnTo>
                    <a:pt x="4" y="49"/>
                  </a:lnTo>
                  <a:lnTo>
                    <a:pt x="7" y="49"/>
                  </a:lnTo>
                  <a:lnTo>
                    <a:pt x="7" y="52"/>
                  </a:lnTo>
                  <a:lnTo>
                    <a:pt x="11" y="52"/>
                  </a:lnTo>
                  <a:lnTo>
                    <a:pt x="15" y="56"/>
                  </a:lnTo>
                  <a:lnTo>
                    <a:pt x="15" y="60"/>
                  </a:lnTo>
                  <a:lnTo>
                    <a:pt x="15" y="63"/>
                  </a:lnTo>
                  <a:lnTo>
                    <a:pt x="15" y="63"/>
                  </a:lnTo>
                  <a:lnTo>
                    <a:pt x="19" y="63"/>
                  </a:lnTo>
                  <a:lnTo>
                    <a:pt x="19" y="60"/>
                  </a:lnTo>
                  <a:lnTo>
                    <a:pt x="19" y="56"/>
                  </a:lnTo>
                  <a:lnTo>
                    <a:pt x="19" y="52"/>
                  </a:lnTo>
                  <a:lnTo>
                    <a:pt x="19" y="49"/>
                  </a:lnTo>
                  <a:lnTo>
                    <a:pt x="22" y="41"/>
                  </a:lnTo>
                  <a:lnTo>
                    <a:pt x="22" y="37"/>
                  </a:lnTo>
                  <a:lnTo>
                    <a:pt x="26" y="37"/>
                  </a:lnTo>
                  <a:lnTo>
                    <a:pt x="22" y="37"/>
                  </a:lnTo>
                  <a:lnTo>
                    <a:pt x="26" y="30"/>
                  </a:lnTo>
                  <a:lnTo>
                    <a:pt x="26" y="26"/>
                  </a:lnTo>
                  <a:lnTo>
                    <a:pt x="22" y="23"/>
                  </a:lnTo>
                  <a:lnTo>
                    <a:pt x="26" y="19"/>
                  </a:lnTo>
                  <a:lnTo>
                    <a:pt x="26" y="11"/>
                  </a:lnTo>
                  <a:lnTo>
                    <a:pt x="26" y="8"/>
                  </a:lnTo>
                  <a:lnTo>
                    <a:pt x="30" y="8"/>
                  </a:lnTo>
                  <a:lnTo>
                    <a:pt x="30" y="4"/>
                  </a:lnTo>
                  <a:lnTo>
                    <a:pt x="26"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6" name="Freeform 107"/>
            <p:cNvSpPr>
              <a:spLocks noEditPoints="1"/>
            </p:cNvSpPr>
            <p:nvPr/>
          </p:nvSpPr>
          <p:spPr bwMode="auto">
            <a:xfrm>
              <a:off x="5894195" y="4140480"/>
              <a:ext cx="311701" cy="265349"/>
            </a:xfrm>
            <a:custGeom>
              <a:avLst/>
              <a:gdLst>
                <a:gd name="T0" fmla="*/ 45 w 174"/>
                <a:gd name="T1" fmla="*/ 15 h 152"/>
                <a:gd name="T2" fmla="*/ 49 w 174"/>
                <a:gd name="T3" fmla="*/ 15 h 152"/>
                <a:gd name="T4" fmla="*/ 52 w 174"/>
                <a:gd name="T5" fmla="*/ 11 h 152"/>
                <a:gd name="T6" fmla="*/ 63 w 174"/>
                <a:gd name="T7" fmla="*/ 0 h 152"/>
                <a:gd name="T8" fmla="*/ 71 w 174"/>
                <a:gd name="T9" fmla="*/ 0 h 152"/>
                <a:gd name="T10" fmla="*/ 71 w 174"/>
                <a:gd name="T11" fmla="*/ 11 h 152"/>
                <a:gd name="T12" fmla="*/ 78 w 174"/>
                <a:gd name="T13" fmla="*/ 15 h 152"/>
                <a:gd name="T14" fmla="*/ 86 w 174"/>
                <a:gd name="T15" fmla="*/ 15 h 152"/>
                <a:gd name="T16" fmla="*/ 97 w 174"/>
                <a:gd name="T17" fmla="*/ 15 h 152"/>
                <a:gd name="T18" fmla="*/ 108 w 174"/>
                <a:gd name="T19" fmla="*/ 22 h 152"/>
                <a:gd name="T20" fmla="*/ 111 w 174"/>
                <a:gd name="T21" fmla="*/ 26 h 152"/>
                <a:gd name="T22" fmla="*/ 123 w 174"/>
                <a:gd name="T23" fmla="*/ 29 h 152"/>
                <a:gd name="T24" fmla="*/ 130 w 174"/>
                <a:gd name="T25" fmla="*/ 29 h 152"/>
                <a:gd name="T26" fmla="*/ 134 w 174"/>
                <a:gd name="T27" fmla="*/ 29 h 152"/>
                <a:gd name="T28" fmla="*/ 141 w 174"/>
                <a:gd name="T29" fmla="*/ 22 h 152"/>
                <a:gd name="T30" fmla="*/ 148 w 174"/>
                <a:gd name="T31" fmla="*/ 18 h 152"/>
                <a:gd name="T32" fmla="*/ 156 w 174"/>
                <a:gd name="T33" fmla="*/ 18 h 152"/>
                <a:gd name="T34" fmla="*/ 160 w 174"/>
                <a:gd name="T35" fmla="*/ 22 h 152"/>
                <a:gd name="T36" fmla="*/ 171 w 174"/>
                <a:gd name="T37" fmla="*/ 22 h 152"/>
                <a:gd name="T38" fmla="*/ 160 w 174"/>
                <a:gd name="T39" fmla="*/ 37 h 152"/>
                <a:gd name="T40" fmla="*/ 171 w 174"/>
                <a:gd name="T41" fmla="*/ 104 h 152"/>
                <a:gd name="T42" fmla="*/ 163 w 174"/>
                <a:gd name="T43" fmla="*/ 111 h 152"/>
                <a:gd name="T44" fmla="*/ 160 w 174"/>
                <a:gd name="T45" fmla="*/ 115 h 152"/>
                <a:gd name="T46" fmla="*/ 156 w 174"/>
                <a:gd name="T47" fmla="*/ 115 h 152"/>
                <a:gd name="T48" fmla="*/ 148 w 174"/>
                <a:gd name="T49" fmla="*/ 118 h 152"/>
                <a:gd name="T50" fmla="*/ 148 w 174"/>
                <a:gd name="T51" fmla="*/ 122 h 152"/>
                <a:gd name="T52" fmla="*/ 145 w 174"/>
                <a:gd name="T53" fmla="*/ 126 h 152"/>
                <a:gd name="T54" fmla="*/ 141 w 174"/>
                <a:gd name="T55" fmla="*/ 130 h 152"/>
                <a:gd name="T56" fmla="*/ 141 w 174"/>
                <a:gd name="T57" fmla="*/ 137 h 152"/>
                <a:gd name="T58" fmla="*/ 130 w 174"/>
                <a:gd name="T59" fmla="*/ 148 h 152"/>
                <a:gd name="T60" fmla="*/ 126 w 174"/>
                <a:gd name="T61" fmla="*/ 152 h 152"/>
                <a:gd name="T62" fmla="*/ 104 w 174"/>
                <a:gd name="T63" fmla="*/ 137 h 152"/>
                <a:gd name="T64" fmla="*/ 104 w 174"/>
                <a:gd name="T65" fmla="*/ 133 h 152"/>
                <a:gd name="T66" fmla="*/ 41 w 174"/>
                <a:gd name="T67" fmla="*/ 96 h 152"/>
                <a:gd name="T68" fmla="*/ 41 w 174"/>
                <a:gd name="T69" fmla="*/ 81 h 152"/>
                <a:gd name="T70" fmla="*/ 45 w 174"/>
                <a:gd name="T71" fmla="*/ 74 h 152"/>
                <a:gd name="T72" fmla="*/ 49 w 174"/>
                <a:gd name="T73" fmla="*/ 70 h 152"/>
                <a:gd name="T74" fmla="*/ 52 w 174"/>
                <a:gd name="T75" fmla="*/ 67 h 152"/>
                <a:gd name="T76" fmla="*/ 60 w 174"/>
                <a:gd name="T77" fmla="*/ 63 h 152"/>
                <a:gd name="T78" fmla="*/ 60 w 174"/>
                <a:gd name="T79" fmla="*/ 59 h 152"/>
                <a:gd name="T80" fmla="*/ 63 w 174"/>
                <a:gd name="T81" fmla="*/ 52 h 152"/>
                <a:gd name="T82" fmla="*/ 60 w 174"/>
                <a:gd name="T83" fmla="*/ 44 h 152"/>
                <a:gd name="T84" fmla="*/ 60 w 174"/>
                <a:gd name="T85" fmla="*/ 44 h 152"/>
                <a:gd name="T86" fmla="*/ 56 w 174"/>
                <a:gd name="T87" fmla="*/ 37 h 152"/>
                <a:gd name="T88" fmla="*/ 52 w 174"/>
                <a:gd name="T89" fmla="*/ 29 h 152"/>
                <a:gd name="T90" fmla="*/ 49 w 174"/>
                <a:gd name="T91" fmla="*/ 26 h 152"/>
                <a:gd name="T92" fmla="*/ 49 w 174"/>
                <a:gd name="T93" fmla="*/ 22 h 152"/>
                <a:gd name="T94" fmla="*/ 45 w 174"/>
                <a:gd name="T95" fmla="*/ 18 h 152"/>
                <a:gd name="T96" fmla="*/ 45 w 174"/>
                <a:gd name="T97" fmla="*/ 18 h 152"/>
                <a:gd name="T98" fmla="*/ 0 w 174"/>
                <a:gd name="T99" fmla="*/ 96 h 152"/>
                <a:gd name="T100" fmla="*/ 15 w 174"/>
                <a:gd name="T101" fmla="*/ 96 h 152"/>
                <a:gd name="T102" fmla="*/ 0 w 174"/>
                <a:gd name="T103" fmla="*/ 96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74" h="152">
                  <a:moveTo>
                    <a:pt x="45" y="18"/>
                  </a:moveTo>
                  <a:lnTo>
                    <a:pt x="45" y="15"/>
                  </a:lnTo>
                  <a:lnTo>
                    <a:pt x="49" y="15"/>
                  </a:lnTo>
                  <a:lnTo>
                    <a:pt x="49" y="15"/>
                  </a:lnTo>
                  <a:lnTo>
                    <a:pt x="52" y="11"/>
                  </a:lnTo>
                  <a:lnTo>
                    <a:pt x="52" y="11"/>
                  </a:lnTo>
                  <a:lnTo>
                    <a:pt x="56" y="7"/>
                  </a:lnTo>
                  <a:lnTo>
                    <a:pt x="63" y="0"/>
                  </a:lnTo>
                  <a:lnTo>
                    <a:pt x="67" y="3"/>
                  </a:lnTo>
                  <a:lnTo>
                    <a:pt x="71" y="0"/>
                  </a:lnTo>
                  <a:lnTo>
                    <a:pt x="71" y="0"/>
                  </a:lnTo>
                  <a:lnTo>
                    <a:pt x="71" y="11"/>
                  </a:lnTo>
                  <a:lnTo>
                    <a:pt x="74" y="15"/>
                  </a:lnTo>
                  <a:lnTo>
                    <a:pt x="78" y="15"/>
                  </a:lnTo>
                  <a:lnTo>
                    <a:pt x="82" y="11"/>
                  </a:lnTo>
                  <a:lnTo>
                    <a:pt x="86" y="15"/>
                  </a:lnTo>
                  <a:lnTo>
                    <a:pt x="93" y="15"/>
                  </a:lnTo>
                  <a:lnTo>
                    <a:pt x="97" y="15"/>
                  </a:lnTo>
                  <a:lnTo>
                    <a:pt x="104" y="22"/>
                  </a:lnTo>
                  <a:lnTo>
                    <a:pt x="108" y="22"/>
                  </a:lnTo>
                  <a:lnTo>
                    <a:pt x="111" y="26"/>
                  </a:lnTo>
                  <a:lnTo>
                    <a:pt x="111" y="26"/>
                  </a:lnTo>
                  <a:lnTo>
                    <a:pt x="119" y="26"/>
                  </a:lnTo>
                  <a:lnTo>
                    <a:pt x="123" y="29"/>
                  </a:lnTo>
                  <a:lnTo>
                    <a:pt x="126" y="29"/>
                  </a:lnTo>
                  <a:lnTo>
                    <a:pt x="130" y="29"/>
                  </a:lnTo>
                  <a:lnTo>
                    <a:pt x="134" y="29"/>
                  </a:lnTo>
                  <a:lnTo>
                    <a:pt x="134" y="29"/>
                  </a:lnTo>
                  <a:lnTo>
                    <a:pt x="141" y="22"/>
                  </a:lnTo>
                  <a:lnTo>
                    <a:pt x="141" y="22"/>
                  </a:lnTo>
                  <a:lnTo>
                    <a:pt x="145" y="18"/>
                  </a:lnTo>
                  <a:lnTo>
                    <a:pt x="148" y="18"/>
                  </a:lnTo>
                  <a:lnTo>
                    <a:pt x="148" y="18"/>
                  </a:lnTo>
                  <a:lnTo>
                    <a:pt x="156" y="18"/>
                  </a:lnTo>
                  <a:lnTo>
                    <a:pt x="160" y="18"/>
                  </a:lnTo>
                  <a:lnTo>
                    <a:pt x="160" y="22"/>
                  </a:lnTo>
                  <a:lnTo>
                    <a:pt x="163" y="22"/>
                  </a:lnTo>
                  <a:lnTo>
                    <a:pt x="171" y="22"/>
                  </a:lnTo>
                  <a:lnTo>
                    <a:pt x="174" y="22"/>
                  </a:lnTo>
                  <a:lnTo>
                    <a:pt x="160" y="37"/>
                  </a:lnTo>
                  <a:lnTo>
                    <a:pt x="160" y="93"/>
                  </a:lnTo>
                  <a:lnTo>
                    <a:pt x="171" y="104"/>
                  </a:lnTo>
                  <a:lnTo>
                    <a:pt x="171" y="104"/>
                  </a:lnTo>
                  <a:lnTo>
                    <a:pt x="163" y="111"/>
                  </a:lnTo>
                  <a:lnTo>
                    <a:pt x="163" y="111"/>
                  </a:lnTo>
                  <a:lnTo>
                    <a:pt x="160" y="115"/>
                  </a:lnTo>
                  <a:lnTo>
                    <a:pt x="163" y="115"/>
                  </a:lnTo>
                  <a:lnTo>
                    <a:pt x="156" y="115"/>
                  </a:lnTo>
                  <a:lnTo>
                    <a:pt x="152" y="118"/>
                  </a:lnTo>
                  <a:lnTo>
                    <a:pt x="148" y="118"/>
                  </a:lnTo>
                  <a:lnTo>
                    <a:pt x="148" y="122"/>
                  </a:lnTo>
                  <a:lnTo>
                    <a:pt x="148" y="122"/>
                  </a:lnTo>
                  <a:lnTo>
                    <a:pt x="145" y="126"/>
                  </a:lnTo>
                  <a:lnTo>
                    <a:pt x="145" y="126"/>
                  </a:lnTo>
                  <a:lnTo>
                    <a:pt x="145" y="126"/>
                  </a:lnTo>
                  <a:lnTo>
                    <a:pt x="141" y="130"/>
                  </a:lnTo>
                  <a:lnTo>
                    <a:pt x="141" y="133"/>
                  </a:lnTo>
                  <a:lnTo>
                    <a:pt x="141" y="137"/>
                  </a:lnTo>
                  <a:lnTo>
                    <a:pt x="137" y="141"/>
                  </a:lnTo>
                  <a:lnTo>
                    <a:pt x="130" y="148"/>
                  </a:lnTo>
                  <a:lnTo>
                    <a:pt x="126" y="152"/>
                  </a:lnTo>
                  <a:lnTo>
                    <a:pt x="126" y="152"/>
                  </a:lnTo>
                  <a:lnTo>
                    <a:pt x="108" y="137"/>
                  </a:lnTo>
                  <a:lnTo>
                    <a:pt x="104" y="137"/>
                  </a:lnTo>
                  <a:lnTo>
                    <a:pt x="104" y="133"/>
                  </a:lnTo>
                  <a:lnTo>
                    <a:pt x="104" y="133"/>
                  </a:lnTo>
                  <a:lnTo>
                    <a:pt x="100" y="130"/>
                  </a:lnTo>
                  <a:lnTo>
                    <a:pt x="41" y="96"/>
                  </a:lnTo>
                  <a:lnTo>
                    <a:pt x="37" y="96"/>
                  </a:lnTo>
                  <a:lnTo>
                    <a:pt x="41" y="81"/>
                  </a:lnTo>
                  <a:lnTo>
                    <a:pt x="41" y="78"/>
                  </a:lnTo>
                  <a:lnTo>
                    <a:pt x="45" y="74"/>
                  </a:lnTo>
                  <a:lnTo>
                    <a:pt x="49" y="70"/>
                  </a:lnTo>
                  <a:lnTo>
                    <a:pt x="49" y="70"/>
                  </a:lnTo>
                  <a:lnTo>
                    <a:pt x="52" y="67"/>
                  </a:lnTo>
                  <a:lnTo>
                    <a:pt x="52" y="67"/>
                  </a:lnTo>
                  <a:lnTo>
                    <a:pt x="52" y="63"/>
                  </a:lnTo>
                  <a:lnTo>
                    <a:pt x="60" y="63"/>
                  </a:lnTo>
                  <a:lnTo>
                    <a:pt x="60" y="59"/>
                  </a:lnTo>
                  <a:lnTo>
                    <a:pt x="60" y="59"/>
                  </a:lnTo>
                  <a:lnTo>
                    <a:pt x="63" y="55"/>
                  </a:lnTo>
                  <a:lnTo>
                    <a:pt x="63" y="52"/>
                  </a:lnTo>
                  <a:lnTo>
                    <a:pt x="63" y="48"/>
                  </a:lnTo>
                  <a:lnTo>
                    <a:pt x="60" y="44"/>
                  </a:lnTo>
                  <a:lnTo>
                    <a:pt x="63" y="44"/>
                  </a:lnTo>
                  <a:lnTo>
                    <a:pt x="60" y="44"/>
                  </a:lnTo>
                  <a:lnTo>
                    <a:pt x="56" y="41"/>
                  </a:lnTo>
                  <a:lnTo>
                    <a:pt x="56" y="37"/>
                  </a:lnTo>
                  <a:lnTo>
                    <a:pt x="52" y="33"/>
                  </a:lnTo>
                  <a:lnTo>
                    <a:pt x="52" y="29"/>
                  </a:lnTo>
                  <a:lnTo>
                    <a:pt x="52" y="26"/>
                  </a:lnTo>
                  <a:lnTo>
                    <a:pt x="49" y="26"/>
                  </a:lnTo>
                  <a:lnTo>
                    <a:pt x="49" y="26"/>
                  </a:lnTo>
                  <a:lnTo>
                    <a:pt x="49" y="22"/>
                  </a:lnTo>
                  <a:lnTo>
                    <a:pt x="45" y="18"/>
                  </a:lnTo>
                  <a:lnTo>
                    <a:pt x="45" y="18"/>
                  </a:lnTo>
                  <a:lnTo>
                    <a:pt x="45" y="18"/>
                  </a:lnTo>
                  <a:lnTo>
                    <a:pt x="45" y="18"/>
                  </a:lnTo>
                  <a:lnTo>
                    <a:pt x="45" y="18"/>
                  </a:lnTo>
                  <a:close/>
                  <a:moveTo>
                    <a:pt x="0" y="96"/>
                  </a:moveTo>
                  <a:lnTo>
                    <a:pt x="8" y="96"/>
                  </a:lnTo>
                  <a:lnTo>
                    <a:pt x="15" y="96"/>
                  </a:lnTo>
                  <a:lnTo>
                    <a:pt x="0" y="96"/>
                  </a:lnTo>
                  <a:lnTo>
                    <a:pt x="0" y="9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7" name="Freeform 108"/>
            <p:cNvSpPr/>
            <p:nvPr/>
          </p:nvSpPr>
          <p:spPr bwMode="auto">
            <a:xfrm>
              <a:off x="5835078" y="4171903"/>
              <a:ext cx="171973" cy="150132"/>
            </a:xfrm>
            <a:custGeom>
              <a:avLst/>
              <a:gdLst>
                <a:gd name="T0" fmla="*/ 74 w 96"/>
                <a:gd name="T1" fmla="*/ 60 h 86"/>
                <a:gd name="T2" fmla="*/ 82 w 96"/>
                <a:gd name="T3" fmla="*/ 52 h 86"/>
                <a:gd name="T4" fmla="*/ 85 w 96"/>
                <a:gd name="T5" fmla="*/ 49 h 86"/>
                <a:gd name="T6" fmla="*/ 85 w 96"/>
                <a:gd name="T7" fmla="*/ 45 h 86"/>
                <a:gd name="T8" fmla="*/ 93 w 96"/>
                <a:gd name="T9" fmla="*/ 41 h 86"/>
                <a:gd name="T10" fmla="*/ 96 w 96"/>
                <a:gd name="T11" fmla="*/ 37 h 86"/>
                <a:gd name="T12" fmla="*/ 96 w 96"/>
                <a:gd name="T13" fmla="*/ 30 h 86"/>
                <a:gd name="T14" fmla="*/ 96 w 96"/>
                <a:gd name="T15" fmla="*/ 26 h 86"/>
                <a:gd name="T16" fmla="*/ 89 w 96"/>
                <a:gd name="T17" fmla="*/ 23 h 86"/>
                <a:gd name="T18" fmla="*/ 85 w 96"/>
                <a:gd name="T19" fmla="*/ 15 h 86"/>
                <a:gd name="T20" fmla="*/ 85 w 96"/>
                <a:gd name="T21" fmla="*/ 8 h 86"/>
                <a:gd name="T22" fmla="*/ 82 w 96"/>
                <a:gd name="T23" fmla="*/ 8 h 86"/>
                <a:gd name="T24" fmla="*/ 78 w 96"/>
                <a:gd name="T25" fmla="*/ 0 h 86"/>
                <a:gd name="T26" fmla="*/ 74 w 96"/>
                <a:gd name="T27" fmla="*/ 4 h 86"/>
                <a:gd name="T28" fmla="*/ 67 w 96"/>
                <a:gd name="T29" fmla="*/ 8 h 86"/>
                <a:gd name="T30" fmla="*/ 59 w 96"/>
                <a:gd name="T31" fmla="*/ 4 h 86"/>
                <a:gd name="T32" fmla="*/ 52 w 96"/>
                <a:gd name="T33" fmla="*/ 8 h 86"/>
                <a:gd name="T34" fmla="*/ 48 w 96"/>
                <a:gd name="T35" fmla="*/ 8 h 86"/>
                <a:gd name="T36" fmla="*/ 48 w 96"/>
                <a:gd name="T37" fmla="*/ 11 h 86"/>
                <a:gd name="T38" fmla="*/ 41 w 96"/>
                <a:gd name="T39" fmla="*/ 11 h 86"/>
                <a:gd name="T40" fmla="*/ 37 w 96"/>
                <a:gd name="T41" fmla="*/ 8 h 86"/>
                <a:gd name="T42" fmla="*/ 30 w 96"/>
                <a:gd name="T43" fmla="*/ 8 h 86"/>
                <a:gd name="T44" fmla="*/ 26 w 96"/>
                <a:gd name="T45" fmla="*/ 8 h 86"/>
                <a:gd name="T46" fmla="*/ 26 w 96"/>
                <a:gd name="T47" fmla="*/ 11 h 86"/>
                <a:gd name="T48" fmla="*/ 26 w 96"/>
                <a:gd name="T49" fmla="*/ 11 h 86"/>
                <a:gd name="T50" fmla="*/ 22 w 96"/>
                <a:gd name="T51" fmla="*/ 15 h 86"/>
                <a:gd name="T52" fmla="*/ 22 w 96"/>
                <a:gd name="T53" fmla="*/ 26 h 86"/>
                <a:gd name="T54" fmla="*/ 22 w 96"/>
                <a:gd name="T55" fmla="*/ 30 h 86"/>
                <a:gd name="T56" fmla="*/ 26 w 96"/>
                <a:gd name="T57" fmla="*/ 34 h 86"/>
                <a:gd name="T58" fmla="*/ 19 w 96"/>
                <a:gd name="T59" fmla="*/ 45 h 86"/>
                <a:gd name="T60" fmla="*/ 11 w 96"/>
                <a:gd name="T61" fmla="*/ 52 h 86"/>
                <a:gd name="T62" fmla="*/ 4 w 96"/>
                <a:gd name="T63" fmla="*/ 67 h 86"/>
                <a:gd name="T64" fmla="*/ 4 w 96"/>
                <a:gd name="T65" fmla="*/ 75 h 86"/>
                <a:gd name="T66" fmla="*/ 0 w 96"/>
                <a:gd name="T67" fmla="*/ 86 h 86"/>
                <a:gd name="T68" fmla="*/ 0 w 96"/>
                <a:gd name="T69" fmla="*/ 86 h 86"/>
                <a:gd name="T70" fmla="*/ 7 w 96"/>
                <a:gd name="T71" fmla="*/ 82 h 86"/>
                <a:gd name="T72" fmla="*/ 11 w 96"/>
                <a:gd name="T73" fmla="*/ 86 h 86"/>
                <a:gd name="T74" fmla="*/ 15 w 96"/>
                <a:gd name="T75" fmla="*/ 82 h 86"/>
                <a:gd name="T76" fmla="*/ 15 w 96"/>
                <a:gd name="T77" fmla="*/ 82 h 86"/>
                <a:gd name="T78" fmla="*/ 19 w 96"/>
                <a:gd name="T79" fmla="*/ 82 h 86"/>
                <a:gd name="T80" fmla="*/ 22 w 96"/>
                <a:gd name="T81" fmla="*/ 78 h 86"/>
                <a:gd name="T82" fmla="*/ 33 w 96"/>
                <a:gd name="T83" fmla="*/ 78 h 86"/>
                <a:gd name="T84" fmla="*/ 70 w 96"/>
                <a:gd name="T85" fmla="*/ 78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96" h="86">
                  <a:moveTo>
                    <a:pt x="74" y="63"/>
                  </a:moveTo>
                  <a:lnTo>
                    <a:pt x="74" y="60"/>
                  </a:lnTo>
                  <a:lnTo>
                    <a:pt x="78" y="56"/>
                  </a:lnTo>
                  <a:lnTo>
                    <a:pt x="82" y="52"/>
                  </a:lnTo>
                  <a:lnTo>
                    <a:pt x="82" y="52"/>
                  </a:lnTo>
                  <a:lnTo>
                    <a:pt x="85" y="49"/>
                  </a:lnTo>
                  <a:lnTo>
                    <a:pt x="85" y="49"/>
                  </a:lnTo>
                  <a:lnTo>
                    <a:pt x="85" y="45"/>
                  </a:lnTo>
                  <a:lnTo>
                    <a:pt x="93" y="45"/>
                  </a:lnTo>
                  <a:lnTo>
                    <a:pt x="93" y="41"/>
                  </a:lnTo>
                  <a:lnTo>
                    <a:pt x="93" y="41"/>
                  </a:lnTo>
                  <a:lnTo>
                    <a:pt x="96" y="37"/>
                  </a:lnTo>
                  <a:lnTo>
                    <a:pt x="96" y="34"/>
                  </a:lnTo>
                  <a:lnTo>
                    <a:pt x="96" y="30"/>
                  </a:lnTo>
                  <a:lnTo>
                    <a:pt x="93" y="26"/>
                  </a:lnTo>
                  <a:lnTo>
                    <a:pt x="96" y="26"/>
                  </a:lnTo>
                  <a:lnTo>
                    <a:pt x="93" y="26"/>
                  </a:lnTo>
                  <a:lnTo>
                    <a:pt x="89" y="23"/>
                  </a:lnTo>
                  <a:lnTo>
                    <a:pt x="89" y="19"/>
                  </a:lnTo>
                  <a:lnTo>
                    <a:pt x="85" y="15"/>
                  </a:lnTo>
                  <a:lnTo>
                    <a:pt x="85" y="11"/>
                  </a:lnTo>
                  <a:lnTo>
                    <a:pt x="85" y="8"/>
                  </a:lnTo>
                  <a:lnTo>
                    <a:pt x="82" y="8"/>
                  </a:lnTo>
                  <a:lnTo>
                    <a:pt x="82" y="8"/>
                  </a:lnTo>
                  <a:lnTo>
                    <a:pt x="82" y="4"/>
                  </a:lnTo>
                  <a:lnTo>
                    <a:pt x="78" y="0"/>
                  </a:lnTo>
                  <a:lnTo>
                    <a:pt x="78" y="0"/>
                  </a:lnTo>
                  <a:lnTo>
                    <a:pt x="74" y="4"/>
                  </a:lnTo>
                  <a:lnTo>
                    <a:pt x="70" y="4"/>
                  </a:lnTo>
                  <a:lnTo>
                    <a:pt x="67" y="8"/>
                  </a:lnTo>
                  <a:lnTo>
                    <a:pt x="63" y="4"/>
                  </a:lnTo>
                  <a:lnTo>
                    <a:pt x="59" y="4"/>
                  </a:lnTo>
                  <a:lnTo>
                    <a:pt x="56" y="8"/>
                  </a:lnTo>
                  <a:lnTo>
                    <a:pt x="52" y="8"/>
                  </a:lnTo>
                  <a:lnTo>
                    <a:pt x="52" y="8"/>
                  </a:lnTo>
                  <a:lnTo>
                    <a:pt x="48" y="8"/>
                  </a:lnTo>
                  <a:lnTo>
                    <a:pt x="48" y="8"/>
                  </a:lnTo>
                  <a:lnTo>
                    <a:pt x="48" y="11"/>
                  </a:lnTo>
                  <a:lnTo>
                    <a:pt x="44" y="11"/>
                  </a:lnTo>
                  <a:lnTo>
                    <a:pt x="41" y="11"/>
                  </a:lnTo>
                  <a:lnTo>
                    <a:pt x="41" y="8"/>
                  </a:lnTo>
                  <a:lnTo>
                    <a:pt x="37" y="8"/>
                  </a:lnTo>
                  <a:lnTo>
                    <a:pt x="33" y="8"/>
                  </a:lnTo>
                  <a:lnTo>
                    <a:pt x="30" y="8"/>
                  </a:lnTo>
                  <a:lnTo>
                    <a:pt x="26" y="4"/>
                  </a:lnTo>
                  <a:lnTo>
                    <a:pt x="26" y="8"/>
                  </a:lnTo>
                  <a:lnTo>
                    <a:pt x="26" y="8"/>
                  </a:lnTo>
                  <a:lnTo>
                    <a:pt x="26" y="11"/>
                  </a:lnTo>
                  <a:lnTo>
                    <a:pt x="26" y="11"/>
                  </a:lnTo>
                  <a:lnTo>
                    <a:pt x="26" y="11"/>
                  </a:lnTo>
                  <a:lnTo>
                    <a:pt x="26" y="15"/>
                  </a:lnTo>
                  <a:lnTo>
                    <a:pt x="22" y="15"/>
                  </a:lnTo>
                  <a:lnTo>
                    <a:pt x="22" y="19"/>
                  </a:lnTo>
                  <a:lnTo>
                    <a:pt x="22" y="26"/>
                  </a:lnTo>
                  <a:lnTo>
                    <a:pt x="22" y="30"/>
                  </a:lnTo>
                  <a:lnTo>
                    <a:pt x="22" y="30"/>
                  </a:lnTo>
                  <a:lnTo>
                    <a:pt x="26" y="34"/>
                  </a:lnTo>
                  <a:lnTo>
                    <a:pt x="26" y="34"/>
                  </a:lnTo>
                  <a:lnTo>
                    <a:pt x="26" y="37"/>
                  </a:lnTo>
                  <a:lnTo>
                    <a:pt x="19" y="45"/>
                  </a:lnTo>
                  <a:lnTo>
                    <a:pt x="11" y="52"/>
                  </a:lnTo>
                  <a:lnTo>
                    <a:pt x="11" y="52"/>
                  </a:lnTo>
                  <a:lnTo>
                    <a:pt x="4" y="63"/>
                  </a:lnTo>
                  <a:lnTo>
                    <a:pt x="4" y="67"/>
                  </a:lnTo>
                  <a:lnTo>
                    <a:pt x="4" y="71"/>
                  </a:lnTo>
                  <a:lnTo>
                    <a:pt x="4" y="75"/>
                  </a:lnTo>
                  <a:lnTo>
                    <a:pt x="0" y="82"/>
                  </a:lnTo>
                  <a:lnTo>
                    <a:pt x="0" y="86"/>
                  </a:lnTo>
                  <a:lnTo>
                    <a:pt x="0" y="86"/>
                  </a:lnTo>
                  <a:lnTo>
                    <a:pt x="0" y="86"/>
                  </a:lnTo>
                  <a:lnTo>
                    <a:pt x="4" y="86"/>
                  </a:lnTo>
                  <a:lnTo>
                    <a:pt x="7" y="82"/>
                  </a:lnTo>
                  <a:lnTo>
                    <a:pt x="7" y="82"/>
                  </a:lnTo>
                  <a:lnTo>
                    <a:pt x="11" y="86"/>
                  </a:lnTo>
                  <a:lnTo>
                    <a:pt x="11" y="86"/>
                  </a:lnTo>
                  <a:lnTo>
                    <a:pt x="15" y="82"/>
                  </a:lnTo>
                  <a:lnTo>
                    <a:pt x="15" y="82"/>
                  </a:lnTo>
                  <a:lnTo>
                    <a:pt x="15" y="82"/>
                  </a:lnTo>
                  <a:lnTo>
                    <a:pt x="19" y="82"/>
                  </a:lnTo>
                  <a:lnTo>
                    <a:pt x="19" y="82"/>
                  </a:lnTo>
                  <a:lnTo>
                    <a:pt x="19" y="82"/>
                  </a:lnTo>
                  <a:lnTo>
                    <a:pt x="22" y="78"/>
                  </a:lnTo>
                  <a:lnTo>
                    <a:pt x="33" y="78"/>
                  </a:lnTo>
                  <a:lnTo>
                    <a:pt x="33" y="78"/>
                  </a:lnTo>
                  <a:lnTo>
                    <a:pt x="48" y="78"/>
                  </a:lnTo>
                  <a:lnTo>
                    <a:pt x="70" y="78"/>
                  </a:lnTo>
                  <a:lnTo>
                    <a:pt x="74"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8" name="Freeform 109"/>
            <p:cNvSpPr/>
            <p:nvPr/>
          </p:nvSpPr>
          <p:spPr bwMode="auto">
            <a:xfrm>
              <a:off x="5390817" y="3990349"/>
              <a:ext cx="385148" cy="226944"/>
            </a:xfrm>
            <a:custGeom>
              <a:avLst/>
              <a:gdLst>
                <a:gd name="T0" fmla="*/ 137 w 215"/>
                <a:gd name="T1" fmla="*/ 4 h 130"/>
                <a:gd name="T2" fmla="*/ 148 w 215"/>
                <a:gd name="T3" fmla="*/ 19 h 130"/>
                <a:gd name="T4" fmla="*/ 148 w 215"/>
                <a:gd name="T5" fmla="*/ 30 h 130"/>
                <a:gd name="T6" fmla="*/ 155 w 215"/>
                <a:gd name="T7" fmla="*/ 34 h 130"/>
                <a:gd name="T8" fmla="*/ 159 w 215"/>
                <a:gd name="T9" fmla="*/ 41 h 130"/>
                <a:gd name="T10" fmla="*/ 174 w 215"/>
                <a:gd name="T11" fmla="*/ 45 h 130"/>
                <a:gd name="T12" fmla="*/ 181 w 215"/>
                <a:gd name="T13" fmla="*/ 52 h 130"/>
                <a:gd name="T14" fmla="*/ 178 w 215"/>
                <a:gd name="T15" fmla="*/ 56 h 130"/>
                <a:gd name="T16" fmla="*/ 185 w 215"/>
                <a:gd name="T17" fmla="*/ 64 h 130"/>
                <a:gd name="T18" fmla="*/ 196 w 215"/>
                <a:gd name="T19" fmla="*/ 71 h 130"/>
                <a:gd name="T20" fmla="*/ 200 w 215"/>
                <a:gd name="T21" fmla="*/ 78 h 130"/>
                <a:gd name="T22" fmla="*/ 207 w 215"/>
                <a:gd name="T23" fmla="*/ 82 h 130"/>
                <a:gd name="T24" fmla="*/ 215 w 215"/>
                <a:gd name="T25" fmla="*/ 93 h 130"/>
                <a:gd name="T26" fmla="*/ 207 w 215"/>
                <a:gd name="T27" fmla="*/ 89 h 130"/>
                <a:gd name="T28" fmla="*/ 193 w 215"/>
                <a:gd name="T29" fmla="*/ 89 h 130"/>
                <a:gd name="T30" fmla="*/ 185 w 215"/>
                <a:gd name="T31" fmla="*/ 89 h 130"/>
                <a:gd name="T32" fmla="*/ 181 w 215"/>
                <a:gd name="T33" fmla="*/ 89 h 130"/>
                <a:gd name="T34" fmla="*/ 170 w 215"/>
                <a:gd name="T35" fmla="*/ 93 h 130"/>
                <a:gd name="T36" fmla="*/ 167 w 215"/>
                <a:gd name="T37" fmla="*/ 93 h 130"/>
                <a:gd name="T38" fmla="*/ 152 w 215"/>
                <a:gd name="T39" fmla="*/ 97 h 130"/>
                <a:gd name="T40" fmla="*/ 141 w 215"/>
                <a:gd name="T41" fmla="*/ 97 h 130"/>
                <a:gd name="T42" fmla="*/ 130 w 215"/>
                <a:gd name="T43" fmla="*/ 101 h 130"/>
                <a:gd name="T44" fmla="*/ 126 w 215"/>
                <a:gd name="T45" fmla="*/ 104 h 130"/>
                <a:gd name="T46" fmla="*/ 118 w 215"/>
                <a:gd name="T47" fmla="*/ 104 h 130"/>
                <a:gd name="T48" fmla="*/ 104 w 215"/>
                <a:gd name="T49" fmla="*/ 101 h 130"/>
                <a:gd name="T50" fmla="*/ 93 w 215"/>
                <a:gd name="T51" fmla="*/ 97 h 130"/>
                <a:gd name="T52" fmla="*/ 81 w 215"/>
                <a:gd name="T53" fmla="*/ 93 h 130"/>
                <a:gd name="T54" fmla="*/ 74 w 215"/>
                <a:gd name="T55" fmla="*/ 93 h 130"/>
                <a:gd name="T56" fmla="*/ 74 w 215"/>
                <a:gd name="T57" fmla="*/ 101 h 130"/>
                <a:gd name="T58" fmla="*/ 70 w 215"/>
                <a:gd name="T59" fmla="*/ 108 h 130"/>
                <a:gd name="T60" fmla="*/ 67 w 215"/>
                <a:gd name="T61" fmla="*/ 112 h 130"/>
                <a:gd name="T62" fmla="*/ 59 w 215"/>
                <a:gd name="T63" fmla="*/ 112 h 130"/>
                <a:gd name="T64" fmla="*/ 44 w 215"/>
                <a:gd name="T65" fmla="*/ 115 h 130"/>
                <a:gd name="T66" fmla="*/ 30 w 215"/>
                <a:gd name="T67" fmla="*/ 130 h 130"/>
                <a:gd name="T68" fmla="*/ 30 w 215"/>
                <a:gd name="T69" fmla="*/ 123 h 130"/>
                <a:gd name="T70" fmla="*/ 15 w 215"/>
                <a:gd name="T71" fmla="*/ 108 h 130"/>
                <a:gd name="T72" fmla="*/ 4 w 215"/>
                <a:gd name="T73" fmla="*/ 101 h 130"/>
                <a:gd name="T74" fmla="*/ 4 w 215"/>
                <a:gd name="T75" fmla="*/ 82 h 130"/>
                <a:gd name="T76" fmla="*/ 4 w 215"/>
                <a:gd name="T77" fmla="*/ 75 h 130"/>
                <a:gd name="T78" fmla="*/ 15 w 215"/>
                <a:gd name="T79" fmla="*/ 56 h 130"/>
                <a:gd name="T80" fmla="*/ 22 w 215"/>
                <a:gd name="T81" fmla="*/ 52 h 130"/>
                <a:gd name="T82" fmla="*/ 33 w 215"/>
                <a:gd name="T83" fmla="*/ 56 h 130"/>
                <a:gd name="T84" fmla="*/ 37 w 215"/>
                <a:gd name="T85" fmla="*/ 49 h 130"/>
                <a:gd name="T86" fmla="*/ 48 w 215"/>
                <a:gd name="T87" fmla="*/ 52 h 130"/>
                <a:gd name="T88" fmla="*/ 70 w 215"/>
                <a:gd name="T89" fmla="*/ 45 h 130"/>
                <a:gd name="T90" fmla="*/ 74 w 215"/>
                <a:gd name="T91" fmla="*/ 38 h 130"/>
                <a:gd name="T92" fmla="*/ 78 w 215"/>
                <a:gd name="T93" fmla="*/ 30 h 130"/>
                <a:gd name="T94" fmla="*/ 93 w 215"/>
                <a:gd name="T95" fmla="*/ 34 h 130"/>
                <a:gd name="T96" fmla="*/ 107 w 215"/>
                <a:gd name="T97" fmla="*/ 26 h 130"/>
                <a:gd name="T98" fmla="*/ 107 w 215"/>
                <a:gd name="T99" fmla="*/ 19 h 130"/>
                <a:gd name="T100" fmla="*/ 115 w 215"/>
                <a:gd name="T101" fmla="*/ 12 h 130"/>
                <a:gd name="T102" fmla="*/ 122 w 215"/>
                <a:gd name="T103" fmla="*/ 4 h 130"/>
                <a:gd name="T104" fmla="*/ 137 w 215"/>
                <a:gd name="T105" fmla="*/ 0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15" h="130">
                  <a:moveTo>
                    <a:pt x="137" y="0"/>
                  </a:moveTo>
                  <a:lnTo>
                    <a:pt x="137" y="4"/>
                  </a:lnTo>
                  <a:lnTo>
                    <a:pt x="137" y="4"/>
                  </a:lnTo>
                  <a:lnTo>
                    <a:pt x="137" y="4"/>
                  </a:lnTo>
                  <a:lnTo>
                    <a:pt x="141" y="8"/>
                  </a:lnTo>
                  <a:lnTo>
                    <a:pt x="141" y="8"/>
                  </a:lnTo>
                  <a:lnTo>
                    <a:pt x="144" y="15"/>
                  </a:lnTo>
                  <a:lnTo>
                    <a:pt x="148" y="19"/>
                  </a:lnTo>
                  <a:lnTo>
                    <a:pt x="152" y="23"/>
                  </a:lnTo>
                  <a:lnTo>
                    <a:pt x="148" y="26"/>
                  </a:lnTo>
                  <a:lnTo>
                    <a:pt x="148" y="26"/>
                  </a:lnTo>
                  <a:lnTo>
                    <a:pt x="148" y="30"/>
                  </a:lnTo>
                  <a:lnTo>
                    <a:pt x="148" y="34"/>
                  </a:lnTo>
                  <a:lnTo>
                    <a:pt x="148" y="38"/>
                  </a:lnTo>
                  <a:lnTo>
                    <a:pt x="155" y="38"/>
                  </a:lnTo>
                  <a:lnTo>
                    <a:pt x="155" y="34"/>
                  </a:lnTo>
                  <a:lnTo>
                    <a:pt x="159" y="34"/>
                  </a:lnTo>
                  <a:lnTo>
                    <a:pt x="163" y="38"/>
                  </a:lnTo>
                  <a:lnTo>
                    <a:pt x="159" y="38"/>
                  </a:lnTo>
                  <a:lnTo>
                    <a:pt x="159" y="41"/>
                  </a:lnTo>
                  <a:lnTo>
                    <a:pt x="163" y="45"/>
                  </a:lnTo>
                  <a:lnTo>
                    <a:pt x="167" y="45"/>
                  </a:lnTo>
                  <a:lnTo>
                    <a:pt x="170" y="45"/>
                  </a:lnTo>
                  <a:lnTo>
                    <a:pt x="174" y="45"/>
                  </a:lnTo>
                  <a:lnTo>
                    <a:pt x="174" y="49"/>
                  </a:lnTo>
                  <a:lnTo>
                    <a:pt x="178" y="49"/>
                  </a:lnTo>
                  <a:lnTo>
                    <a:pt x="178" y="49"/>
                  </a:lnTo>
                  <a:lnTo>
                    <a:pt x="181" y="52"/>
                  </a:lnTo>
                  <a:lnTo>
                    <a:pt x="181" y="52"/>
                  </a:lnTo>
                  <a:lnTo>
                    <a:pt x="178" y="56"/>
                  </a:lnTo>
                  <a:lnTo>
                    <a:pt x="178" y="56"/>
                  </a:lnTo>
                  <a:lnTo>
                    <a:pt x="178" y="56"/>
                  </a:lnTo>
                  <a:lnTo>
                    <a:pt x="181" y="60"/>
                  </a:lnTo>
                  <a:lnTo>
                    <a:pt x="181" y="60"/>
                  </a:lnTo>
                  <a:lnTo>
                    <a:pt x="185" y="60"/>
                  </a:lnTo>
                  <a:lnTo>
                    <a:pt x="185" y="64"/>
                  </a:lnTo>
                  <a:lnTo>
                    <a:pt x="189" y="60"/>
                  </a:lnTo>
                  <a:lnTo>
                    <a:pt x="193" y="64"/>
                  </a:lnTo>
                  <a:lnTo>
                    <a:pt x="193" y="67"/>
                  </a:lnTo>
                  <a:lnTo>
                    <a:pt x="196" y="71"/>
                  </a:lnTo>
                  <a:lnTo>
                    <a:pt x="196" y="71"/>
                  </a:lnTo>
                  <a:lnTo>
                    <a:pt x="200" y="75"/>
                  </a:lnTo>
                  <a:lnTo>
                    <a:pt x="200" y="75"/>
                  </a:lnTo>
                  <a:lnTo>
                    <a:pt x="200" y="78"/>
                  </a:lnTo>
                  <a:lnTo>
                    <a:pt x="200" y="78"/>
                  </a:lnTo>
                  <a:lnTo>
                    <a:pt x="207" y="78"/>
                  </a:lnTo>
                  <a:lnTo>
                    <a:pt x="211" y="82"/>
                  </a:lnTo>
                  <a:lnTo>
                    <a:pt x="207" y="82"/>
                  </a:lnTo>
                  <a:lnTo>
                    <a:pt x="211" y="86"/>
                  </a:lnTo>
                  <a:lnTo>
                    <a:pt x="211" y="89"/>
                  </a:lnTo>
                  <a:lnTo>
                    <a:pt x="215" y="89"/>
                  </a:lnTo>
                  <a:lnTo>
                    <a:pt x="215" y="93"/>
                  </a:lnTo>
                  <a:lnTo>
                    <a:pt x="215" y="93"/>
                  </a:lnTo>
                  <a:lnTo>
                    <a:pt x="215" y="93"/>
                  </a:lnTo>
                  <a:lnTo>
                    <a:pt x="211" y="89"/>
                  </a:lnTo>
                  <a:lnTo>
                    <a:pt x="207" y="89"/>
                  </a:lnTo>
                  <a:lnTo>
                    <a:pt x="204" y="93"/>
                  </a:lnTo>
                  <a:lnTo>
                    <a:pt x="204" y="93"/>
                  </a:lnTo>
                  <a:lnTo>
                    <a:pt x="196" y="93"/>
                  </a:lnTo>
                  <a:lnTo>
                    <a:pt x="193" y="89"/>
                  </a:lnTo>
                  <a:lnTo>
                    <a:pt x="193" y="89"/>
                  </a:lnTo>
                  <a:lnTo>
                    <a:pt x="189" y="89"/>
                  </a:lnTo>
                  <a:lnTo>
                    <a:pt x="189" y="89"/>
                  </a:lnTo>
                  <a:lnTo>
                    <a:pt x="185" y="89"/>
                  </a:lnTo>
                  <a:lnTo>
                    <a:pt x="181" y="89"/>
                  </a:lnTo>
                  <a:lnTo>
                    <a:pt x="181" y="89"/>
                  </a:lnTo>
                  <a:lnTo>
                    <a:pt x="181" y="89"/>
                  </a:lnTo>
                  <a:lnTo>
                    <a:pt x="181" y="89"/>
                  </a:lnTo>
                  <a:lnTo>
                    <a:pt x="178" y="93"/>
                  </a:lnTo>
                  <a:lnTo>
                    <a:pt x="178" y="93"/>
                  </a:lnTo>
                  <a:lnTo>
                    <a:pt x="174" y="93"/>
                  </a:lnTo>
                  <a:lnTo>
                    <a:pt x="170" y="93"/>
                  </a:lnTo>
                  <a:lnTo>
                    <a:pt x="170" y="93"/>
                  </a:lnTo>
                  <a:lnTo>
                    <a:pt x="167" y="93"/>
                  </a:lnTo>
                  <a:lnTo>
                    <a:pt x="167" y="93"/>
                  </a:lnTo>
                  <a:lnTo>
                    <a:pt x="167" y="93"/>
                  </a:lnTo>
                  <a:lnTo>
                    <a:pt x="167" y="93"/>
                  </a:lnTo>
                  <a:lnTo>
                    <a:pt x="163" y="93"/>
                  </a:lnTo>
                  <a:lnTo>
                    <a:pt x="155" y="93"/>
                  </a:lnTo>
                  <a:lnTo>
                    <a:pt x="152" y="97"/>
                  </a:lnTo>
                  <a:lnTo>
                    <a:pt x="152" y="97"/>
                  </a:lnTo>
                  <a:lnTo>
                    <a:pt x="144" y="97"/>
                  </a:lnTo>
                  <a:lnTo>
                    <a:pt x="144" y="97"/>
                  </a:lnTo>
                  <a:lnTo>
                    <a:pt x="141" y="97"/>
                  </a:lnTo>
                  <a:lnTo>
                    <a:pt x="137" y="97"/>
                  </a:lnTo>
                  <a:lnTo>
                    <a:pt x="133" y="97"/>
                  </a:lnTo>
                  <a:lnTo>
                    <a:pt x="133" y="97"/>
                  </a:lnTo>
                  <a:lnTo>
                    <a:pt x="130" y="101"/>
                  </a:lnTo>
                  <a:lnTo>
                    <a:pt x="130" y="104"/>
                  </a:lnTo>
                  <a:lnTo>
                    <a:pt x="133" y="104"/>
                  </a:lnTo>
                  <a:lnTo>
                    <a:pt x="130" y="104"/>
                  </a:lnTo>
                  <a:lnTo>
                    <a:pt x="126" y="104"/>
                  </a:lnTo>
                  <a:lnTo>
                    <a:pt x="126" y="104"/>
                  </a:lnTo>
                  <a:lnTo>
                    <a:pt x="122" y="104"/>
                  </a:lnTo>
                  <a:lnTo>
                    <a:pt x="118" y="104"/>
                  </a:lnTo>
                  <a:lnTo>
                    <a:pt x="118" y="104"/>
                  </a:lnTo>
                  <a:lnTo>
                    <a:pt x="115" y="104"/>
                  </a:lnTo>
                  <a:lnTo>
                    <a:pt x="111" y="104"/>
                  </a:lnTo>
                  <a:lnTo>
                    <a:pt x="107" y="104"/>
                  </a:lnTo>
                  <a:lnTo>
                    <a:pt x="104" y="101"/>
                  </a:lnTo>
                  <a:lnTo>
                    <a:pt x="100" y="101"/>
                  </a:lnTo>
                  <a:lnTo>
                    <a:pt x="100" y="101"/>
                  </a:lnTo>
                  <a:lnTo>
                    <a:pt x="96" y="97"/>
                  </a:lnTo>
                  <a:lnTo>
                    <a:pt x="93" y="97"/>
                  </a:lnTo>
                  <a:lnTo>
                    <a:pt x="89" y="93"/>
                  </a:lnTo>
                  <a:lnTo>
                    <a:pt x="89" y="93"/>
                  </a:lnTo>
                  <a:lnTo>
                    <a:pt x="85" y="93"/>
                  </a:lnTo>
                  <a:lnTo>
                    <a:pt x="81" y="93"/>
                  </a:lnTo>
                  <a:lnTo>
                    <a:pt x="81" y="93"/>
                  </a:lnTo>
                  <a:lnTo>
                    <a:pt x="81" y="93"/>
                  </a:lnTo>
                  <a:lnTo>
                    <a:pt x="78" y="93"/>
                  </a:lnTo>
                  <a:lnTo>
                    <a:pt x="74" y="93"/>
                  </a:lnTo>
                  <a:lnTo>
                    <a:pt x="74" y="97"/>
                  </a:lnTo>
                  <a:lnTo>
                    <a:pt x="74" y="97"/>
                  </a:lnTo>
                  <a:lnTo>
                    <a:pt x="74" y="101"/>
                  </a:lnTo>
                  <a:lnTo>
                    <a:pt x="74" y="101"/>
                  </a:lnTo>
                  <a:lnTo>
                    <a:pt x="70" y="101"/>
                  </a:lnTo>
                  <a:lnTo>
                    <a:pt x="70" y="101"/>
                  </a:lnTo>
                  <a:lnTo>
                    <a:pt x="70" y="104"/>
                  </a:lnTo>
                  <a:lnTo>
                    <a:pt x="70" y="108"/>
                  </a:lnTo>
                  <a:lnTo>
                    <a:pt x="70" y="108"/>
                  </a:lnTo>
                  <a:lnTo>
                    <a:pt x="70" y="112"/>
                  </a:lnTo>
                  <a:lnTo>
                    <a:pt x="70" y="112"/>
                  </a:lnTo>
                  <a:lnTo>
                    <a:pt x="67" y="112"/>
                  </a:lnTo>
                  <a:lnTo>
                    <a:pt x="67" y="115"/>
                  </a:lnTo>
                  <a:lnTo>
                    <a:pt x="63" y="112"/>
                  </a:lnTo>
                  <a:lnTo>
                    <a:pt x="63" y="112"/>
                  </a:lnTo>
                  <a:lnTo>
                    <a:pt x="59" y="112"/>
                  </a:lnTo>
                  <a:lnTo>
                    <a:pt x="56" y="112"/>
                  </a:lnTo>
                  <a:lnTo>
                    <a:pt x="56" y="112"/>
                  </a:lnTo>
                  <a:lnTo>
                    <a:pt x="52" y="112"/>
                  </a:lnTo>
                  <a:lnTo>
                    <a:pt x="44" y="115"/>
                  </a:lnTo>
                  <a:lnTo>
                    <a:pt x="44" y="115"/>
                  </a:lnTo>
                  <a:lnTo>
                    <a:pt x="41" y="115"/>
                  </a:lnTo>
                  <a:lnTo>
                    <a:pt x="37" y="119"/>
                  </a:lnTo>
                  <a:lnTo>
                    <a:pt x="30" y="130"/>
                  </a:lnTo>
                  <a:lnTo>
                    <a:pt x="30" y="130"/>
                  </a:lnTo>
                  <a:lnTo>
                    <a:pt x="30" y="130"/>
                  </a:lnTo>
                  <a:lnTo>
                    <a:pt x="30" y="127"/>
                  </a:lnTo>
                  <a:lnTo>
                    <a:pt x="30" y="123"/>
                  </a:lnTo>
                  <a:lnTo>
                    <a:pt x="22" y="123"/>
                  </a:lnTo>
                  <a:lnTo>
                    <a:pt x="22" y="119"/>
                  </a:lnTo>
                  <a:lnTo>
                    <a:pt x="18" y="115"/>
                  </a:lnTo>
                  <a:lnTo>
                    <a:pt x="15" y="108"/>
                  </a:lnTo>
                  <a:lnTo>
                    <a:pt x="15" y="108"/>
                  </a:lnTo>
                  <a:lnTo>
                    <a:pt x="11" y="104"/>
                  </a:lnTo>
                  <a:lnTo>
                    <a:pt x="7" y="101"/>
                  </a:lnTo>
                  <a:lnTo>
                    <a:pt x="4" y="101"/>
                  </a:lnTo>
                  <a:lnTo>
                    <a:pt x="4" y="93"/>
                  </a:lnTo>
                  <a:lnTo>
                    <a:pt x="4" y="89"/>
                  </a:lnTo>
                  <a:lnTo>
                    <a:pt x="4" y="86"/>
                  </a:lnTo>
                  <a:lnTo>
                    <a:pt x="4" y="82"/>
                  </a:lnTo>
                  <a:lnTo>
                    <a:pt x="4" y="78"/>
                  </a:lnTo>
                  <a:lnTo>
                    <a:pt x="0" y="75"/>
                  </a:lnTo>
                  <a:lnTo>
                    <a:pt x="4" y="75"/>
                  </a:lnTo>
                  <a:lnTo>
                    <a:pt x="4" y="75"/>
                  </a:lnTo>
                  <a:lnTo>
                    <a:pt x="7" y="71"/>
                  </a:lnTo>
                  <a:lnTo>
                    <a:pt x="11" y="67"/>
                  </a:lnTo>
                  <a:lnTo>
                    <a:pt x="15" y="60"/>
                  </a:lnTo>
                  <a:lnTo>
                    <a:pt x="15" y="56"/>
                  </a:lnTo>
                  <a:lnTo>
                    <a:pt x="18" y="56"/>
                  </a:lnTo>
                  <a:lnTo>
                    <a:pt x="18" y="52"/>
                  </a:lnTo>
                  <a:lnTo>
                    <a:pt x="18" y="52"/>
                  </a:lnTo>
                  <a:lnTo>
                    <a:pt x="22" y="52"/>
                  </a:lnTo>
                  <a:lnTo>
                    <a:pt x="22" y="56"/>
                  </a:lnTo>
                  <a:lnTo>
                    <a:pt x="26" y="56"/>
                  </a:lnTo>
                  <a:lnTo>
                    <a:pt x="30" y="56"/>
                  </a:lnTo>
                  <a:lnTo>
                    <a:pt x="33" y="56"/>
                  </a:lnTo>
                  <a:lnTo>
                    <a:pt x="33" y="52"/>
                  </a:lnTo>
                  <a:lnTo>
                    <a:pt x="33" y="49"/>
                  </a:lnTo>
                  <a:lnTo>
                    <a:pt x="37" y="49"/>
                  </a:lnTo>
                  <a:lnTo>
                    <a:pt x="37" y="49"/>
                  </a:lnTo>
                  <a:lnTo>
                    <a:pt x="41" y="52"/>
                  </a:lnTo>
                  <a:lnTo>
                    <a:pt x="41" y="56"/>
                  </a:lnTo>
                  <a:lnTo>
                    <a:pt x="44" y="52"/>
                  </a:lnTo>
                  <a:lnTo>
                    <a:pt x="48" y="52"/>
                  </a:lnTo>
                  <a:lnTo>
                    <a:pt x="52" y="49"/>
                  </a:lnTo>
                  <a:lnTo>
                    <a:pt x="56" y="49"/>
                  </a:lnTo>
                  <a:lnTo>
                    <a:pt x="67" y="45"/>
                  </a:lnTo>
                  <a:lnTo>
                    <a:pt x="70" y="45"/>
                  </a:lnTo>
                  <a:lnTo>
                    <a:pt x="74" y="41"/>
                  </a:lnTo>
                  <a:lnTo>
                    <a:pt x="78" y="41"/>
                  </a:lnTo>
                  <a:lnTo>
                    <a:pt x="78" y="38"/>
                  </a:lnTo>
                  <a:lnTo>
                    <a:pt x="74" y="38"/>
                  </a:lnTo>
                  <a:lnTo>
                    <a:pt x="74" y="34"/>
                  </a:lnTo>
                  <a:lnTo>
                    <a:pt x="74" y="34"/>
                  </a:lnTo>
                  <a:lnTo>
                    <a:pt x="74" y="30"/>
                  </a:lnTo>
                  <a:lnTo>
                    <a:pt x="78" y="30"/>
                  </a:lnTo>
                  <a:lnTo>
                    <a:pt x="81" y="30"/>
                  </a:lnTo>
                  <a:lnTo>
                    <a:pt x="85" y="34"/>
                  </a:lnTo>
                  <a:lnTo>
                    <a:pt x="89" y="34"/>
                  </a:lnTo>
                  <a:lnTo>
                    <a:pt x="93" y="34"/>
                  </a:lnTo>
                  <a:lnTo>
                    <a:pt x="100" y="30"/>
                  </a:lnTo>
                  <a:lnTo>
                    <a:pt x="104" y="30"/>
                  </a:lnTo>
                  <a:lnTo>
                    <a:pt x="104" y="26"/>
                  </a:lnTo>
                  <a:lnTo>
                    <a:pt x="107" y="26"/>
                  </a:lnTo>
                  <a:lnTo>
                    <a:pt x="104" y="23"/>
                  </a:lnTo>
                  <a:lnTo>
                    <a:pt x="107" y="23"/>
                  </a:lnTo>
                  <a:lnTo>
                    <a:pt x="107" y="19"/>
                  </a:lnTo>
                  <a:lnTo>
                    <a:pt x="107" y="19"/>
                  </a:lnTo>
                  <a:lnTo>
                    <a:pt x="111" y="15"/>
                  </a:lnTo>
                  <a:lnTo>
                    <a:pt x="111" y="15"/>
                  </a:lnTo>
                  <a:lnTo>
                    <a:pt x="115" y="15"/>
                  </a:lnTo>
                  <a:lnTo>
                    <a:pt x="115" y="12"/>
                  </a:lnTo>
                  <a:lnTo>
                    <a:pt x="118" y="12"/>
                  </a:lnTo>
                  <a:lnTo>
                    <a:pt x="118" y="8"/>
                  </a:lnTo>
                  <a:lnTo>
                    <a:pt x="118" y="8"/>
                  </a:lnTo>
                  <a:lnTo>
                    <a:pt x="122" y="4"/>
                  </a:lnTo>
                  <a:lnTo>
                    <a:pt x="126" y="4"/>
                  </a:lnTo>
                  <a:lnTo>
                    <a:pt x="130" y="4"/>
                  </a:lnTo>
                  <a:lnTo>
                    <a:pt x="133" y="4"/>
                  </a:lnTo>
                  <a:lnTo>
                    <a:pt x="137" y="0"/>
                  </a:lnTo>
                  <a:lnTo>
                    <a:pt x="137"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9" name="Freeform 110"/>
            <p:cNvSpPr/>
            <p:nvPr/>
          </p:nvSpPr>
          <p:spPr bwMode="auto">
            <a:xfrm>
              <a:off x="5238550" y="3388075"/>
              <a:ext cx="456803" cy="377075"/>
            </a:xfrm>
            <a:custGeom>
              <a:avLst/>
              <a:gdLst>
                <a:gd name="T0" fmla="*/ 237 w 255"/>
                <a:gd name="T1" fmla="*/ 208 h 216"/>
                <a:gd name="T2" fmla="*/ 248 w 255"/>
                <a:gd name="T3" fmla="*/ 60 h 216"/>
                <a:gd name="T4" fmla="*/ 244 w 255"/>
                <a:gd name="T5" fmla="*/ 49 h 216"/>
                <a:gd name="T6" fmla="*/ 248 w 255"/>
                <a:gd name="T7" fmla="*/ 41 h 216"/>
                <a:gd name="T8" fmla="*/ 244 w 255"/>
                <a:gd name="T9" fmla="*/ 34 h 216"/>
                <a:gd name="T10" fmla="*/ 248 w 255"/>
                <a:gd name="T11" fmla="*/ 23 h 216"/>
                <a:gd name="T12" fmla="*/ 244 w 255"/>
                <a:gd name="T13" fmla="*/ 19 h 216"/>
                <a:gd name="T14" fmla="*/ 237 w 255"/>
                <a:gd name="T15" fmla="*/ 19 h 216"/>
                <a:gd name="T16" fmla="*/ 226 w 255"/>
                <a:gd name="T17" fmla="*/ 15 h 216"/>
                <a:gd name="T18" fmla="*/ 215 w 255"/>
                <a:gd name="T19" fmla="*/ 12 h 216"/>
                <a:gd name="T20" fmla="*/ 215 w 255"/>
                <a:gd name="T21" fmla="*/ 12 h 216"/>
                <a:gd name="T22" fmla="*/ 207 w 255"/>
                <a:gd name="T23" fmla="*/ 4 h 216"/>
                <a:gd name="T24" fmla="*/ 200 w 255"/>
                <a:gd name="T25" fmla="*/ 4 h 216"/>
                <a:gd name="T26" fmla="*/ 196 w 255"/>
                <a:gd name="T27" fmla="*/ 4 h 216"/>
                <a:gd name="T28" fmla="*/ 189 w 255"/>
                <a:gd name="T29" fmla="*/ 4 h 216"/>
                <a:gd name="T30" fmla="*/ 178 w 255"/>
                <a:gd name="T31" fmla="*/ 4 h 216"/>
                <a:gd name="T32" fmla="*/ 166 w 255"/>
                <a:gd name="T33" fmla="*/ 12 h 216"/>
                <a:gd name="T34" fmla="*/ 163 w 255"/>
                <a:gd name="T35" fmla="*/ 19 h 216"/>
                <a:gd name="T36" fmla="*/ 166 w 255"/>
                <a:gd name="T37" fmla="*/ 30 h 216"/>
                <a:gd name="T38" fmla="*/ 166 w 255"/>
                <a:gd name="T39" fmla="*/ 38 h 216"/>
                <a:gd name="T40" fmla="*/ 163 w 255"/>
                <a:gd name="T41" fmla="*/ 45 h 216"/>
                <a:gd name="T42" fmla="*/ 152 w 255"/>
                <a:gd name="T43" fmla="*/ 49 h 216"/>
                <a:gd name="T44" fmla="*/ 141 w 255"/>
                <a:gd name="T45" fmla="*/ 41 h 216"/>
                <a:gd name="T46" fmla="*/ 126 w 255"/>
                <a:gd name="T47" fmla="*/ 34 h 216"/>
                <a:gd name="T48" fmla="*/ 107 w 255"/>
                <a:gd name="T49" fmla="*/ 30 h 216"/>
                <a:gd name="T50" fmla="*/ 100 w 255"/>
                <a:gd name="T51" fmla="*/ 30 h 216"/>
                <a:gd name="T52" fmla="*/ 89 w 255"/>
                <a:gd name="T53" fmla="*/ 19 h 216"/>
                <a:gd name="T54" fmla="*/ 85 w 255"/>
                <a:gd name="T55" fmla="*/ 12 h 216"/>
                <a:gd name="T56" fmla="*/ 70 w 255"/>
                <a:gd name="T57" fmla="*/ 4 h 216"/>
                <a:gd name="T58" fmla="*/ 55 w 255"/>
                <a:gd name="T59" fmla="*/ 4 h 216"/>
                <a:gd name="T60" fmla="*/ 37 w 255"/>
                <a:gd name="T61" fmla="*/ 4 h 216"/>
                <a:gd name="T62" fmla="*/ 29 w 255"/>
                <a:gd name="T63" fmla="*/ 0 h 216"/>
                <a:gd name="T64" fmla="*/ 29 w 255"/>
                <a:gd name="T65" fmla="*/ 8 h 216"/>
                <a:gd name="T66" fmla="*/ 29 w 255"/>
                <a:gd name="T67" fmla="*/ 15 h 216"/>
                <a:gd name="T68" fmla="*/ 18 w 255"/>
                <a:gd name="T69" fmla="*/ 23 h 216"/>
                <a:gd name="T70" fmla="*/ 11 w 255"/>
                <a:gd name="T71" fmla="*/ 23 h 216"/>
                <a:gd name="T72" fmla="*/ 7 w 255"/>
                <a:gd name="T73" fmla="*/ 26 h 216"/>
                <a:gd name="T74" fmla="*/ 11 w 255"/>
                <a:gd name="T75" fmla="*/ 34 h 216"/>
                <a:gd name="T76" fmla="*/ 11 w 255"/>
                <a:gd name="T77" fmla="*/ 38 h 216"/>
                <a:gd name="T78" fmla="*/ 7 w 255"/>
                <a:gd name="T79" fmla="*/ 41 h 216"/>
                <a:gd name="T80" fmla="*/ 4 w 255"/>
                <a:gd name="T81" fmla="*/ 45 h 216"/>
                <a:gd name="T82" fmla="*/ 0 w 255"/>
                <a:gd name="T83" fmla="*/ 45 h 216"/>
                <a:gd name="T84" fmla="*/ 0 w 255"/>
                <a:gd name="T85" fmla="*/ 49 h 216"/>
                <a:gd name="T86" fmla="*/ 0 w 255"/>
                <a:gd name="T87" fmla="*/ 52 h 216"/>
                <a:gd name="T88" fmla="*/ 4 w 255"/>
                <a:gd name="T89" fmla="*/ 67 h 216"/>
                <a:gd name="T90" fmla="*/ 4 w 255"/>
                <a:gd name="T91" fmla="*/ 75 h 216"/>
                <a:gd name="T92" fmla="*/ 7 w 255"/>
                <a:gd name="T93" fmla="*/ 86 h 216"/>
                <a:gd name="T94" fmla="*/ 4 w 255"/>
                <a:gd name="T95" fmla="*/ 97 h 216"/>
                <a:gd name="T96" fmla="*/ 7 w 255"/>
                <a:gd name="T97" fmla="*/ 104 h 216"/>
                <a:gd name="T98" fmla="*/ 0 w 255"/>
                <a:gd name="T99" fmla="*/ 108 h 216"/>
                <a:gd name="T100" fmla="*/ 0 w 255"/>
                <a:gd name="T101" fmla="*/ 112 h 216"/>
                <a:gd name="T102" fmla="*/ 4 w 255"/>
                <a:gd name="T103" fmla="*/ 119 h 216"/>
                <a:gd name="T104" fmla="*/ 7 w 255"/>
                <a:gd name="T105" fmla="*/ 127 h 216"/>
                <a:gd name="T106" fmla="*/ 11 w 255"/>
                <a:gd name="T107" fmla="*/ 130 h 216"/>
                <a:gd name="T108" fmla="*/ 11 w 255"/>
                <a:gd name="T109" fmla="*/ 138 h 216"/>
                <a:gd name="T110" fmla="*/ 15 w 255"/>
                <a:gd name="T111" fmla="*/ 141 h 216"/>
                <a:gd name="T112" fmla="*/ 26 w 255"/>
                <a:gd name="T113" fmla="*/ 141 h 216"/>
                <a:gd name="T114" fmla="*/ 33 w 255"/>
                <a:gd name="T115" fmla="*/ 145 h 216"/>
                <a:gd name="T116" fmla="*/ 37 w 255"/>
                <a:gd name="T117" fmla="*/ 153 h 216"/>
                <a:gd name="T118" fmla="*/ 41 w 255"/>
                <a:gd name="T119" fmla="*/ 156 h 216"/>
                <a:gd name="T120" fmla="*/ 74 w 255"/>
                <a:gd name="T121" fmla="*/ 167 h 216"/>
                <a:gd name="T122" fmla="*/ 237 w 255"/>
                <a:gd name="T123" fmla="*/ 216 h 216"/>
                <a:gd name="T124" fmla="*/ 237 w 255"/>
                <a:gd name="T125" fmla="*/ 216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55" h="216">
                  <a:moveTo>
                    <a:pt x="237" y="216"/>
                  </a:moveTo>
                  <a:lnTo>
                    <a:pt x="237" y="208"/>
                  </a:lnTo>
                  <a:lnTo>
                    <a:pt x="255" y="208"/>
                  </a:lnTo>
                  <a:lnTo>
                    <a:pt x="248" y="60"/>
                  </a:lnTo>
                  <a:lnTo>
                    <a:pt x="244" y="52"/>
                  </a:lnTo>
                  <a:lnTo>
                    <a:pt x="244" y="49"/>
                  </a:lnTo>
                  <a:lnTo>
                    <a:pt x="244" y="45"/>
                  </a:lnTo>
                  <a:lnTo>
                    <a:pt x="248" y="41"/>
                  </a:lnTo>
                  <a:lnTo>
                    <a:pt x="248" y="38"/>
                  </a:lnTo>
                  <a:lnTo>
                    <a:pt x="244" y="34"/>
                  </a:lnTo>
                  <a:lnTo>
                    <a:pt x="248" y="26"/>
                  </a:lnTo>
                  <a:lnTo>
                    <a:pt x="248" y="23"/>
                  </a:lnTo>
                  <a:lnTo>
                    <a:pt x="248" y="19"/>
                  </a:lnTo>
                  <a:lnTo>
                    <a:pt x="244" y="19"/>
                  </a:lnTo>
                  <a:lnTo>
                    <a:pt x="240" y="15"/>
                  </a:lnTo>
                  <a:lnTo>
                    <a:pt x="237" y="19"/>
                  </a:lnTo>
                  <a:lnTo>
                    <a:pt x="226" y="15"/>
                  </a:lnTo>
                  <a:lnTo>
                    <a:pt x="226" y="15"/>
                  </a:lnTo>
                  <a:lnTo>
                    <a:pt x="222" y="15"/>
                  </a:lnTo>
                  <a:lnTo>
                    <a:pt x="215" y="12"/>
                  </a:lnTo>
                  <a:lnTo>
                    <a:pt x="215" y="12"/>
                  </a:lnTo>
                  <a:lnTo>
                    <a:pt x="215" y="12"/>
                  </a:lnTo>
                  <a:lnTo>
                    <a:pt x="215" y="8"/>
                  </a:lnTo>
                  <a:lnTo>
                    <a:pt x="207" y="4"/>
                  </a:lnTo>
                  <a:lnTo>
                    <a:pt x="203" y="4"/>
                  </a:lnTo>
                  <a:lnTo>
                    <a:pt x="200" y="4"/>
                  </a:lnTo>
                  <a:lnTo>
                    <a:pt x="196" y="4"/>
                  </a:lnTo>
                  <a:lnTo>
                    <a:pt x="196" y="4"/>
                  </a:lnTo>
                  <a:lnTo>
                    <a:pt x="192" y="4"/>
                  </a:lnTo>
                  <a:lnTo>
                    <a:pt x="189" y="4"/>
                  </a:lnTo>
                  <a:lnTo>
                    <a:pt x="185" y="4"/>
                  </a:lnTo>
                  <a:lnTo>
                    <a:pt x="178" y="4"/>
                  </a:lnTo>
                  <a:lnTo>
                    <a:pt x="170" y="8"/>
                  </a:lnTo>
                  <a:lnTo>
                    <a:pt x="166" y="12"/>
                  </a:lnTo>
                  <a:lnTo>
                    <a:pt x="166" y="15"/>
                  </a:lnTo>
                  <a:lnTo>
                    <a:pt x="163" y="19"/>
                  </a:lnTo>
                  <a:lnTo>
                    <a:pt x="163" y="26"/>
                  </a:lnTo>
                  <a:lnTo>
                    <a:pt x="166" y="30"/>
                  </a:lnTo>
                  <a:lnTo>
                    <a:pt x="166" y="38"/>
                  </a:lnTo>
                  <a:lnTo>
                    <a:pt x="166" y="38"/>
                  </a:lnTo>
                  <a:lnTo>
                    <a:pt x="163" y="41"/>
                  </a:lnTo>
                  <a:lnTo>
                    <a:pt x="163" y="45"/>
                  </a:lnTo>
                  <a:lnTo>
                    <a:pt x="155" y="49"/>
                  </a:lnTo>
                  <a:lnTo>
                    <a:pt x="152" y="49"/>
                  </a:lnTo>
                  <a:lnTo>
                    <a:pt x="144" y="49"/>
                  </a:lnTo>
                  <a:lnTo>
                    <a:pt x="141" y="41"/>
                  </a:lnTo>
                  <a:lnTo>
                    <a:pt x="133" y="38"/>
                  </a:lnTo>
                  <a:lnTo>
                    <a:pt x="126" y="34"/>
                  </a:lnTo>
                  <a:lnTo>
                    <a:pt x="115" y="30"/>
                  </a:lnTo>
                  <a:lnTo>
                    <a:pt x="107" y="30"/>
                  </a:lnTo>
                  <a:lnTo>
                    <a:pt x="107" y="30"/>
                  </a:lnTo>
                  <a:lnTo>
                    <a:pt x="100" y="30"/>
                  </a:lnTo>
                  <a:lnTo>
                    <a:pt x="96" y="30"/>
                  </a:lnTo>
                  <a:lnTo>
                    <a:pt x="89" y="19"/>
                  </a:lnTo>
                  <a:lnTo>
                    <a:pt x="89" y="15"/>
                  </a:lnTo>
                  <a:lnTo>
                    <a:pt x="85" y="12"/>
                  </a:lnTo>
                  <a:lnTo>
                    <a:pt x="74" y="8"/>
                  </a:lnTo>
                  <a:lnTo>
                    <a:pt x="70" y="4"/>
                  </a:lnTo>
                  <a:lnTo>
                    <a:pt x="63" y="4"/>
                  </a:lnTo>
                  <a:lnTo>
                    <a:pt x="55" y="4"/>
                  </a:lnTo>
                  <a:lnTo>
                    <a:pt x="44" y="4"/>
                  </a:lnTo>
                  <a:lnTo>
                    <a:pt x="37" y="4"/>
                  </a:lnTo>
                  <a:lnTo>
                    <a:pt x="33" y="0"/>
                  </a:lnTo>
                  <a:lnTo>
                    <a:pt x="29" y="0"/>
                  </a:lnTo>
                  <a:lnTo>
                    <a:pt x="29" y="0"/>
                  </a:lnTo>
                  <a:lnTo>
                    <a:pt x="29" y="8"/>
                  </a:lnTo>
                  <a:lnTo>
                    <a:pt x="29" y="8"/>
                  </a:lnTo>
                  <a:lnTo>
                    <a:pt x="29" y="15"/>
                  </a:lnTo>
                  <a:lnTo>
                    <a:pt x="18" y="19"/>
                  </a:lnTo>
                  <a:lnTo>
                    <a:pt x="18" y="23"/>
                  </a:lnTo>
                  <a:lnTo>
                    <a:pt x="15" y="23"/>
                  </a:lnTo>
                  <a:lnTo>
                    <a:pt x="11" y="23"/>
                  </a:lnTo>
                  <a:lnTo>
                    <a:pt x="7" y="26"/>
                  </a:lnTo>
                  <a:lnTo>
                    <a:pt x="7" y="26"/>
                  </a:lnTo>
                  <a:lnTo>
                    <a:pt x="7" y="30"/>
                  </a:lnTo>
                  <a:lnTo>
                    <a:pt x="11" y="34"/>
                  </a:lnTo>
                  <a:lnTo>
                    <a:pt x="11" y="38"/>
                  </a:lnTo>
                  <a:lnTo>
                    <a:pt x="11" y="38"/>
                  </a:lnTo>
                  <a:lnTo>
                    <a:pt x="11" y="41"/>
                  </a:lnTo>
                  <a:lnTo>
                    <a:pt x="7" y="41"/>
                  </a:lnTo>
                  <a:lnTo>
                    <a:pt x="7" y="45"/>
                  </a:lnTo>
                  <a:lnTo>
                    <a:pt x="4" y="45"/>
                  </a:lnTo>
                  <a:lnTo>
                    <a:pt x="4" y="45"/>
                  </a:lnTo>
                  <a:lnTo>
                    <a:pt x="0" y="45"/>
                  </a:lnTo>
                  <a:lnTo>
                    <a:pt x="0" y="45"/>
                  </a:lnTo>
                  <a:lnTo>
                    <a:pt x="0" y="49"/>
                  </a:lnTo>
                  <a:lnTo>
                    <a:pt x="0" y="52"/>
                  </a:lnTo>
                  <a:lnTo>
                    <a:pt x="0" y="52"/>
                  </a:lnTo>
                  <a:lnTo>
                    <a:pt x="4" y="56"/>
                  </a:lnTo>
                  <a:lnTo>
                    <a:pt x="4" y="67"/>
                  </a:lnTo>
                  <a:lnTo>
                    <a:pt x="4" y="71"/>
                  </a:lnTo>
                  <a:lnTo>
                    <a:pt x="4" y="75"/>
                  </a:lnTo>
                  <a:lnTo>
                    <a:pt x="4" y="82"/>
                  </a:lnTo>
                  <a:lnTo>
                    <a:pt x="7" y="86"/>
                  </a:lnTo>
                  <a:lnTo>
                    <a:pt x="4" y="93"/>
                  </a:lnTo>
                  <a:lnTo>
                    <a:pt x="4" y="97"/>
                  </a:lnTo>
                  <a:lnTo>
                    <a:pt x="7" y="101"/>
                  </a:lnTo>
                  <a:lnTo>
                    <a:pt x="7" y="104"/>
                  </a:lnTo>
                  <a:lnTo>
                    <a:pt x="4" y="104"/>
                  </a:lnTo>
                  <a:lnTo>
                    <a:pt x="0" y="108"/>
                  </a:lnTo>
                  <a:lnTo>
                    <a:pt x="0" y="112"/>
                  </a:lnTo>
                  <a:lnTo>
                    <a:pt x="0" y="112"/>
                  </a:lnTo>
                  <a:lnTo>
                    <a:pt x="0" y="112"/>
                  </a:lnTo>
                  <a:lnTo>
                    <a:pt x="4" y="119"/>
                  </a:lnTo>
                  <a:lnTo>
                    <a:pt x="7" y="123"/>
                  </a:lnTo>
                  <a:lnTo>
                    <a:pt x="7" y="127"/>
                  </a:lnTo>
                  <a:lnTo>
                    <a:pt x="11" y="130"/>
                  </a:lnTo>
                  <a:lnTo>
                    <a:pt x="11" y="130"/>
                  </a:lnTo>
                  <a:lnTo>
                    <a:pt x="11" y="134"/>
                  </a:lnTo>
                  <a:lnTo>
                    <a:pt x="11" y="138"/>
                  </a:lnTo>
                  <a:lnTo>
                    <a:pt x="11" y="138"/>
                  </a:lnTo>
                  <a:lnTo>
                    <a:pt x="15" y="141"/>
                  </a:lnTo>
                  <a:lnTo>
                    <a:pt x="22" y="141"/>
                  </a:lnTo>
                  <a:lnTo>
                    <a:pt x="26" y="141"/>
                  </a:lnTo>
                  <a:lnTo>
                    <a:pt x="29" y="141"/>
                  </a:lnTo>
                  <a:lnTo>
                    <a:pt x="33" y="145"/>
                  </a:lnTo>
                  <a:lnTo>
                    <a:pt x="37" y="153"/>
                  </a:lnTo>
                  <a:lnTo>
                    <a:pt x="37" y="153"/>
                  </a:lnTo>
                  <a:lnTo>
                    <a:pt x="41" y="156"/>
                  </a:lnTo>
                  <a:lnTo>
                    <a:pt x="41" y="156"/>
                  </a:lnTo>
                  <a:lnTo>
                    <a:pt x="70" y="164"/>
                  </a:lnTo>
                  <a:lnTo>
                    <a:pt x="74" y="167"/>
                  </a:lnTo>
                  <a:lnTo>
                    <a:pt x="107" y="153"/>
                  </a:lnTo>
                  <a:lnTo>
                    <a:pt x="237" y="216"/>
                  </a:lnTo>
                  <a:lnTo>
                    <a:pt x="237" y="216"/>
                  </a:lnTo>
                  <a:lnTo>
                    <a:pt x="237" y="21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0" name="Freeform 111"/>
            <p:cNvSpPr>
              <a:spLocks noEditPoints="1"/>
            </p:cNvSpPr>
            <p:nvPr/>
          </p:nvSpPr>
          <p:spPr bwMode="auto">
            <a:xfrm>
              <a:off x="5177641" y="3265875"/>
              <a:ext cx="112858" cy="200758"/>
            </a:xfrm>
            <a:custGeom>
              <a:avLst/>
              <a:gdLst>
                <a:gd name="T0" fmla="*/ 38 w 63"/>
                <a:gd name="T1" fmla="*/ 115 h 115"/>
                <a:gd name="T2" fmla="*/ 41 w 63"/>
                <a:gd name="T3" fmla="*/ 115 h 115"/>
                <a:gd name="T4" fmla="*/ 45 w 63"/>
                <a:gd name="T5" fmla="*/ 111 h 115"/>
                <a:gd name="T6" fmla="*/ 45 w 63"/>
                <a:gd name="T7" fmla="*/ 108 h 115"/>
                <a:gd name="T8" fmla="*/ 41 w 63"/>
                <a:gd name="T9" fmla="*/ 100 h 115"/>
                <a:gd name="T10" fmla="*/ 41 w 63"/>
                <a:gd name="T11" fmla="*/ 96 h 115"/>
                <a:gd name="T12" fmla="*/ 49 w 63"/>
                <a:gd name="T13" fmla="*/ 93 h 115"/>
                <a:gd name="T14" fmla="*/ 52 w 63"/>
                <a:gd name="T15" fmla="*/ 89 h 115"/>
                <a:gd name="T16" fmla="*/ 63 w 63"/>
                <a:gd name="T17" fmla="*/ 78 h 115"/>
                <a:gd name="T18" fmla="*/ 63 w 63"/>
                <a:gd name="T19" fmla="*/ 70 h 115"/>
                <a:gd name="T20" fmla="*/ 60 w 63"/>
                <a:gd name="T21" fmla="*/ 70 h 115"/>
                <a:gd name="T22" fmla="*/ 56 w 63"/>
                <a:gd name="T23" fmla="*/ 67 h 115"/>
                <a:gd name="T24" fmla="*/ 52 w 63"/>
                <a:gd name="T25" fmla="*/ 63 h 115"/>
                <a:gd name="T26" fmla="*/ 52 w 63"/>
                <a:gd name="T27" fmla="*/ 63 h 115"/>
                <a:gd name="T28" fmla="*/ 49 w 63"/>
                <a:gd name="T29" fmla="*/ 63 h 115"/>
                <a:gd name="T30" fmla="*/ 45 w 63"/>
                <a:gd name="T31" fmla="*/ 63 h 115"/>
                <a:gd name="T32" fmla="*/ 38 w 63"/>
                <a:gd name="T33" fmla="*/ 56 h 115"/>
                <a:gd name="T34" fmla="*/ 49 w 63"/>
                <a:gd name="T35" fmla="*/ 44 h 115"/>
                <a:gd name="T36" fmla="*/ 52 w 63"/>
                <a:gd name="T37" fmla="*/ 41 h 115"/>
                <a:gd name="T38" fmla="*/ 56 w 63"/>
                <a:gd name="T39" fmla="*/ 37 h 115"/>
                <a:gd name="T40" fmla="*/ 52 w 63"/>
                <a:gd name="T41" fmla="*/ 33 h 115"/>
                <a:gd name="T42" fmla="*/ 49 w 63"/>
                <a:gd name="T43" fmla="*/ 26 h 115"/>
                <a:gd name="T44" fmla="*/ 45 w 63"/>
                <a:gd name="T45" fmla="*/ 19 h 115"/>
                <a:gd name="T46" fmla="*/ 49 w 63"/>
                <a:gd name="T47" fmla="*/ 15 h 115"/>
                <a:gd name="T48" fmla="*/ 52 w 63"/>
                <a:gd name="T49" fmla="*/ 7 h 115"/>
                <a:gd name="T50" fmla="*/ 45 w 63"/>
                <a:gd name="T51" fmla="*/ 11 h 115"/>
                <a:gd name="T52" fmla="*/ 41 w 63"/>
                <a:gd name="T53" fmla="*/ 11 h 115"/>
                <a:gd name="T54" fmla="*/ 38 w 63"/>
                <a:gd name="T55" fmla="*/ 4 h 115"/>
                <a:gd name="T56" fmla="*/ 34 w 63"/>
                <a:gd name="T57" fmla="*/ 0 h 115"/>
                <a:gd name="T58" fmla="*/ 30 w 63"/>
                <a:gd name="T59" fmla="*/ 4 h 115"/>
                <a:gd name="T60" fmla="*/ 26 w 63"/>
                <a:gd name="T61" fmla="*/ 4 h 115"/>
                <a:gd name="T62" fmla="*/ 15 w 63"/>
                <a:gd name="T63" fmla="*/ 7 h 115"/>
                <a:gd name="T64" fmla="*/ 15 w 63"/>
                <a:gd name="T65" fmla="*/ 11 h 115"/>
                <a:gd name="T66" fmla="*/ 15 w 63"/>
                <a:gd name="T67" fmla="*/ 15 h 115"/>
                <a:gd name="T68" fmla="*/ 12 w 63"/>
                <a:gd name="T69" fmla="*/ 30 h 115"/>
                <a:gd name="T70" fmla="*/ 15 w 63"/>
                <a:gd name="T71" fmla="*/ 33 h 115"/>
                <a:gd name="T72" fmla="*/ 15 w 63"/>
                <a:gd name="T73" fmla="*/ 37 h 115"/>
                <a:gd name="T74" fmla="*/ 15 w 63"/>
                <a:gd name="T75" fmla="*/ 41 h 115"/>
                <a:gd name="T76" fmla="*/ 12 w 63"/>
                <a:gd name="T77" fmla="*/ 48 h 115"/>
                <a:gd name="T78" fmla="*/ 8 w 63"/>
                <a:gd name="T79" fmla="*/ 52 h 115"/>
                <a:gd name="T80" fmla="*/ 4 w 63"/>
                <a:gd name="T81" fmla="*/ 56 h 115"/>
                <a:gd name="T82" fmla="*/ 0 w 63"/>
                <a:gd name="T83" fmla="*/ 63 h 115"/>
                <a:gd name="T84" fmla="*/ 4 w 63"/>
                <a:gd name="T85" fmla="*/ 67 h 115"/>
                <a:gd name="T86" fmla="*/ 8 w 63"/>
                <a:gd name="T87" fmla="*/ 70 h 115"/>
                <a:gd name="T88" fmla="*/ 12 w 63"/>
                <a:gd name="T89" fmla="*/ 78 h 115"/>
                <a:gd name="T90" fmla="*/ 19 w 63"/>
                <a:gd name="T91" fmla="*/ 82 h 115"/>
                <a:gd name="T92" fmla="*/ 26 w 63"/>
                <a:gd name="T93" fmla="*/ 85 h 115"/>
                <a:gd name="T94" fmla="*/ 34 w 63"/>
                <a:gd name="T95" fmla="*/ 115 h 115"/>
                <a:gd name="T96" fmla="*/ 49 w 63"/>
                <a:gd name="T97" fmla="*/ 59 h 115"/>
                <a:gd name="T98" fmla="*/ 56 w 63"/>
                <a:gd name="T99" fmla="*/ 59 h 115"/>
                <a:gd name="T100" fmla="*/ 49 w 63"/>
                <a:gd name="T101" fmla="*/ 59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63" h="115">
                  <a:moveTo>
                    <a:pt x="34" y="115"/>
                  </a:moveTo>
                  <a:lnTo>
                    <a:pt x="38" y="115"/>
                  </a:lnTo>
                  <a:lnTo>
                    <a:pt x="38" y="115"/>
                  </a:lnTo>
                  <a:lnTo>
                    <a:pt x="41" y="115"/>
                  </a:lnTo>
                  <a:lnTo>
                    <a:pt x="41" y="111"/>
                  </a:lnTo>
                  <a:lnTo>
                    <a:pt x="45" y="111"/>
                  </a:lnTo>
                  <a:lnTo>
                    <a:pt x="45" y="108"/>
                  </a:lnTo>
                  <a:lnTo>
                    <a:pt x="45" y="108"/>
                  </a:lnTo>
                  <a:lnTo>
                    <a:pt x="45" y="104"/>
                  </a:lnTo>
                  <a:lnTo>
                    <a:pt x="41" y="100"/>
                  </a:lnTo>
                  <a:lnTo>
                    <a:pt x="41" y="96"/>
                  </a:lnTo>
                  <a:lnTo>
                    <a:pt x="41" y="96"/>
                  </a:lnTo>
                  <a:lnTo>
                    <a:pt x="45" y="93"/>
                  </a:lnTo>
                  <a:lnTo>
                    <a:pt x="49" y="93"/>
                  </a:lnTo>
                  <a:lnTo>
                    <a:pt x="52" y="93"/>
                  </a:lnTo>
                  <a:lnTo>
                    <a:pt x="52" y="89"/>
                  </a:lnTo>
                  <a:lnTo>
                    <a:pt x="63" y="85"/>
                  </a:lnTo>
                  <a:lnTo>
                    <a:pt x="63" y="78"/>
                  </a:lnTo>
                  <a:lnTo>
                    <a:pt x="63" y="78"/>
                  </a:lnTo>
                  <a:lnTo>
                    <a:pt x="63" y="70"/>
                  </a:lnTo>
                  <a:lnTo>
                    <a:pt x="63" y="70"/>
                  </a:lnTo>
                  <a:lnTo>
                    <a:pt x="60" y="70"/>
                  </a:lnTo>
                  <a:lnTo>
                    <a:pt x="56" y="67"/>
                  </a:lnTo>
                  <a:lnTo>
                    <a:pt x="56" y="67"/>
                  </a:lnTo>
                  <a:lnTo>
                    <a:pt x="56" y="63"/>
                  </a:lnTo>
                  <a:lnTo>
                    <a:pt x="52" y="63"/>
                  </a:lnTo>
                  <a:lnTo>
                    <a:pt x="52" y="63"/>
                  </a:lnTo>
                  <a:lnTo>
                    <a:pt x="52" y="63"/>
                  </a:lnTo>
                  <a:lnTo>
                    <a:pt x="52" y="67"/>
                  </a:lnTo>
                  <a:lnTo>
                    <a:pt x="49" y="63"/>
                  </a:lnTo>
                  <a:lnTo>
                    <a:pt x="49" y="63"/>
                  </a:lnTo>
                  <a:lnTo>
                    <a:pt x="45" y="63"/>
                  </a:lnTo>
                  <a:lnTo>
                    <a:pt x="41" y="59"/>
                  </a:lnTo>
                  <a:lnTo>
                    <a:pt x="38" y="56"/>
                  </a:lnTo>
                  <a:lnTo>
                    <a:pt x="41" y="52"/>
                  </a:lnTo>
                  <a:lnTo>
                    <a:pt x="49" y="44"/>
                  </a:lnTo>
                  <a:lnTo>
                    <a:pt x="52" y="41"/>
                  </a:lnTo>
                  <a:lnTo>
                    <a:pt x="52" y="41"/>
                  </a:lnTo>
                  <a:lnTo>
                    <a:pt x="52" y="37"/>
                  </a:lnTo>
                  <a:lnTo>
                    <a:pt x="56" y="37"/>
                  </a:lnTo>
                  <a:lnTo>
                    <a:pt x="52" y="33"/>
                  </a:lnTo>
                  <a:lnTo>
                    <a:pt x="52" y="33"/>
                  </a:lnTo>
                  <a:lnTo>
                    <a:pt x="52" y="30"/>
                  </a:lnTo>
                  <a:lnTo>
                    <a:pt x="49" y="26"/>
                  </a:lnTo>
                  <a:lnTo>
                    <a:pt x="45" y="22"/>
                  </a:lnTo>
                  <a:lnTo>
                    <a:pt x="45" y="19"/>
                  </a:lnTo>
                  <a:lnTo>
                    <a:pt x="49" y="15"/>
                  </a:lnTo>
                  <a:lnTo>
                    <a:pt x="49" y="15"/>
                  </a:lnTo>
                  <a:lnTo>
                    <a:pt x="52" y="7"/>
                  </a:lnTo>
                  <a:lnTo>
                    <a:pt x="52" y="7"/>
                  </a:lnTo>
                  <a:lnTo>
                    <a:pt x="52" y="4"/>
                  </a:lnTo>
                  <a:lnTo>
                    <a:pt x="45" y="11"/>
                  </a:lnTo>
                  <a:lnTo>
                    <a:pt x="41" y="11"/>
                  </a:lnTo>
                  <a:lnTo>
                    <a:pt x="41" y="11"/>
                  </a:lnTo>
                  <a:lnTo>
                    <a:pt x="38" y="7"/>
                  </a:lnTo>
                  <a:lnTo>
                    <a:pt x="38" y="4"/>
                  </a:lnTo>
                  <a:lnTo>
                    <a:pt x="38" y="4"/>
                  </a:lnTo>
                  <a:lnTo>
                    <a:pt x="34" y="0"/>
                  </a:lnTo>
                  <a:lnTo>
                    <a:pt x="30" y="0"/>
                  </a:lnTo>
                  <a:lnTo>
                    <a:pt x="30" y="4"/>
                  </a:lnTo>
                  <a:lnTo>
                    <a:pt x="30" y="0"/>
                  </a:lnTo>
                  <a:lnTo>
                    <a:pt x="26" y="4"/>
                  </a:lnTo>
                  <a:lnTo>
                    <a:pt x="19" y="4"/>
                  </a:lnTo>
                  <a:lnTo>
                    <a:pt x="15" y="7"/>
                  </a:lnTo>
                  <a:lnTo>
                    <a:pt x="15" y="7"/>
                  </a:lnTo>
                  <a:lnTo>
                    <a:pt x="15" y="11"/>
                  </a:lnTo>
                  <a:lnTo>
                    <a:pt x="15" y="11"/>
                  </a:lnTo>
                  <a:lnTo>
                    <a:pt x="15" y="15"/>
                  </a:lnTo>
                  <a:lnTo>
                    <a:pt x="15" y="22"/>
                  </a:lnTo>
                  <a:lnTo>
                    <a:pt x="12" y="30"/>
                  </a:lnTo>
                  <a:lnTo>
                    <a:pt x="12" y="33"/>
                  </a:lnTo>
                  <a:lnTo>
                    <a:pt x="15" y="33"/>
                  </a:lnTo>
                  <a:lnTo>
                    <a:pt x="15" y="33"/>
                  </a:lnTo>
                  <a:lnTo>
                    <a:pt x="15" y="37"/>
                  </a:lnTo>
                  <a:lnTo>
                    <a:pt x="12" y="37"/>
                  </a:lnTo>
                  <a:lnTo>
                    <a:pt x="15" y="41"/>
                  </a:lnTo>
                  <a:lnTo>
                    <a:pt x="12" y="41"/>
                  </a:lnTo>
                  <a:lnTo>
                    <a:pt x="12" y="48"/>
                  </a:lnTo>
                  <a:lnTo>
                    <a:pt x="12" y="48"/>
                  </a:lnTo>
                  <a:lnTo>
                    <a:pt x="8" y="52"/>
                  </a:lnTo>
                  <a:lnTo>
                    <a:pt x="8" y="52"/>
                  </a:lnTo>
                  <a:lnTo>
                    <a:pt x="4" y="56"/>
                  </a:lnTo>
                  <a:lnTo>
                    <a:pt x="0" y="63"/>
                  </a:lnTo>
                  <a:lnTo>
                    <a:pt x="0" y="63"/>
                  </a:lnTo>
                  <a:lnTo>
                    <a:pt x="4" y="67"/>
                  </a:lnTo>
                  <a:lnTo>
                    <a:pt x="4" y="67"/>
                  </a:lnTo>
                  <a:lnTo>
                    <a:pt x="4" y="70"/>
                  </a:lnTo>
                  <a:lnTo>
                    <a:pt x="8" y="70"/>
                  </a:lnTo>
                  <a:lnTo>
                    <a:pt x="12" y="74"/>
                  </a:lnTo>
                  <a:lnTo>
                    <a:pt x="12" y="78"/>
                  </a:lnTo>
                  <a:lnTo>
                    <a:pt x="15" y="82"/>
                  </a:lnTo>
                  <a:lnTo>
                    <a:pt x="19" y="82"/>
                  </a:lnTo>
                  <a:lnTo>
                    <a:pt x="19" y="82"/>
                  </a:lnTo>
                  <a:lnTo>
                    <a:pt x="26" y="85"/>
                  </a:lnTo>
                  <a:lnTo>
                    <a:pt x="34" y="115"/>
                  </a:lnTo>
                  <a:lnTo>
                    <a:pt x="34" y="115"/>
                  </a:lnTo>
                  <a:close/>
                  <a:moveTo>
                    <a:pt x="49" y="59"/>
                  </a:moveTo>
                  <a:lnTo>
                    <a:pt x="49" y="59"/>
                  </a:lnTo>
                  <a:lnTo>
                    <a:pt x="52" y="59"/>
                  </a:lnTo>
                  <a:lnTo>
                    <a:pt x="56" y="59"/>
                  </a:lnTo>
                  <a:lnTo>
                    <a:pt x="52" y="63"/>
                  </a:lnTo>
                  <a:lnTo>
                    <a:pt x="49" y="5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1" name="Freeform 112"/>
            <p:cNvSpPr/>
            <p:nvPr/>
          </p:nvSpPr>
          <p:spPr bwMode="auto">
            <a:xfrm>
              <a:off x="4720840" y="3272859"/>
              <a:ext cx="591156" cy="504514"/>
            </a:xfrm>
            <a:custGeom>
              <a:avLst/>
              <a:gdLst>
                <a:gd name="T0" fmla="*/ 326 w 330"/>
                <a:gd name="T1" fmla="*/ 219 h 289"/>
                <a:gd name="T2" fmla="*/ 318 w 330"/>
                <a:gd name="T3" fmla="*/ 207 h 289"/>
                <a:gd name="T4" fmla="*/ 304 w 330"/>
                <a:gd name="T5" fmla="*/ 207 h 289"/>
                <a:gd name="T6" fmla="*/ 300 w 330"/>
                <a:gd name="T7" fmla="*/ 200 h 289"/>
                <a:gd name="T8" fmla="*/ 296 w 330"/>
                <a:gd name="T9" fmla="*/ 193 h 289"/>
                <a:gd name="T10" fmla="*/ 289 w 330"/>
                <a:gd name="T11" fmla="*/ 178 h 289"/>
                <a:gd name="T12" fmla="*/ 289 w 330"/>
                <a:gd name="T13" fmla="*/ 174 h 289"/>
                <a:gd name="T14" fmla="*/ 296 w 330"/>
                <a:gd name="T15" fmla="*/ 167 h 289"/>
                <a:gd name="T16" fmla="*/ 296 w 330"/>
                <a:gd name="T17" fmla="*/ 152 h 289"/>
                <a:gd name="T18" fmla="*/ 293 w 330"/>
                <a:gd name="T19" fmla="*/ 137 h 289"/>
                <a:gd name="T20" fmla="*/ 289 w 330"/>
                <a:gd name="T21" fmla="*/ 118 h 289"/>
                <a:gd name="T22" fmla="*/ 289 w 330"/>
                <a:gd name="T23" fmla="*/ 111 h 289"/>
                <a:gd name="T24" fmla="*/ 274 w 330"/>
                <a:gd name="T25" fmla="*/ 78 h 289"/>
                <a:gd name="T26" fmla="*/ 267 w 330"/>
                <a:gd name="T27" fmla="*/ 70 h 289"/>
                <a:gd name="T28" fmla="*/ 259 w 330"/>
                <a:gd name="T29" fmla="*/ 63 h 289"/>
                <a:gd name="T30" fmla="*/ 255 w 330"/>
                <a:gd name="T31" fmla="*/ 59 h 289"/>
                <a:gd name="T32" fmla="*/ 263 w 330"/>
                <a:gd name="T33" fmla="*/ 48 h 289"/>
                <a:gd name="T34" fmla="*/ 267 w 330"/>
                <a:gd name="T35" fmla="*/ 37 h 289"/>
                <a:gd name="T36" fmla="*/ 270 w 330"/>
                <a:gd name="T37" fmla="*/ 33 h 289"/>
                <a:gd name="T38" fmla="*/ 267 w 330"/>
                <a:gd name="T39" fmla="*/ 29 h 289"/>
                <a:gd name="T40" fmla="*/ 270 w 330"/>
                <a:gd name="T41" fmla="*/ 11 h 289"/>
                <a:gd name="T42" fmla="*/ 270 w 330"/>
                <a:gd name="T43" fmla="*/ 3 h 289"/>
                <a:gd name="T44" fmla="*/ 263 w 330"/>
                <a:gd name="T45" fmla="*/ 3 h 289"/>
                <a:gd name="T46" fmla="*/ 248 w 330"/>
                <a:gd name="T47" fmla="*/ 0 h 289"/>
                <a:gd name="T48" fmla="*/ 241 w 330"/>
                <a:gd name="T49" fmla="*/ 3 h 289"/>
                <a:gd name="T50" fmla="*/ 233 w 330"/>
                <a:gd name="T51" fmla="*/ 0 h 289"/>
                <a:gd name="T52" fmla="*/ 226 w 330"/>
                <a:gd name="T53" fmla="*/ 7 h 289"/>
                <a:gd name="T54" fmla="*/ 218 w 330"/>
                <a:gd name="T55" fmla="*/ 7 h 289"/>
                <a:gd name="T56" fmla="*/ 207 w 330"/>
                <a:gd name="T57" fmla="*/ 3 h 289"/>
                <a:gd name="T58" fmla="*/ 200 w 330"/>
                <a:gd name="T59" fmla="*/ 3 h 289"/>
                <a:gd name="T60" fmla="*/ 193 w 330"/>
                <a:gd name="T61" fmla="*/ 3 h 289"/>
                <a:gd name="T62" fmla="*/ 185 w 330"/>
                <a:gd name="T63" fmla="*/ 7 h 289"/>
                <a:gd name="T64" fmla="*/ 174 w 330"/>
                <a:gd name="T65" fmla="*/ 7 h 289"/>
                <a:gd name="T66" fmla="*/ 159 w 330"/>
                <a:gd name="T67" fmla="*/ 7 h 289"/>
                <a:gd name="T68" fmla="*/ 144 w 330"/>
                <a:gd name="T69" fmla="*/ 15 h 289"/>
                <a:gd name="T70" fmla="*/ 141 w 330"/>
                <a:gd name="T71" fmla="*/ 22 h 289"/>
                <a:gd name="T72" fmla="*/ 133 w 330"/>
                <a:gd name="T73" fmla="*/ 22 h 289"/>
                <a:gd name="T74" fmla="*/ 126 w 330"/>
                <a:gd name="T75" fmla="*/ 22 h 289"/>
                <a:gd name="T76" fmla="*/ 118 w 330"/>
                <a:gd name="T77" fmla="*/ 29 h 289"/>
                <a:gd name="T78" fmla="*/ 107 w 330"/>
                <a:gd name="T79" fmla="*/ 33 h 289"/>
                <a:gd name="T80" fmla="*/ 111 w 330"/>
                <a:gd name="T81" fmla="*/ 40 h 289"/>
                <a:gd name="T82" fmla="*/ 111 w 330"/>
                <a:gd name="T83" fmla="*/ 48 h 289"/>
                <a:gd name="T84" fmla="*/ 115 w 330"/>
                <a:gd name="T85" fmla="*/ 66 h 289"/>
                <a:gd name="T86" fmla="*/ 118 w 330"/>
                <a:gd name="T87" fmla="*/ 74 h 289"/>
                <a:gd name="T88" fmla="*/ 126 w 330"/>
                <a:gd name="T89" fmla="*/ 78 h 289"/>
                <a:gd name="T90" fmla="*/ 122 w 330"/>
                <a:gd name="T91" fmla="*/ 85 h 289"/>
                <a:gd name="T92" fmla="*/ 93 w 330"/>
                <a:gd name="T93" fmla="*/ 92 h 289"/>
                <a:gd name="T94" fmla="*/ 89 w 330"/>
                <a:gd name="T95" fmla="*/ 104 h 289"/>
                <a:gd name="T96" fmla="*/ 59 w 330"/>
                <a:gd name="T97" fmla="*/ 122 h 289"/>
                <a:gd name="T98" fmla="*/ 33 w 330"/>
                <a:gd name="T99" fmla="*/ 130 h 289"/>
                <a:gd name="T100" fmla="*/ 15 w 330"/>
                <a:gd name="T101" fmla="*/ 133 h 289"/>
                <a:gd name="T102" fmla="*/ 0 w 330"/>
                <a:gd name="T103" fmla="*/ 144 h 289"/>
                <a:gd name="T104" fmla="*/ 0 w 330"/>
                <a:gd name="T105" fmla="*/ 159 h 289"/>
                <a:gd name="T106" fmla="*/ 59 w 330"/>
                <a:gd name="T107" fmla="*/ 196 h 289"/>
                <a:gd name="T108" fmla="*/ 170 w 330"/>
                <a:gd name="T109" fmla="*/ 270 h 289"/>
                <a:gd name="T110" fmla="*/ 185 w 330"/>
                <a:gd name="T111" fmla="*/ 274 h 289"/>
                <a:gd name="T112" fmla="*/ 193 w 330"/>
                <a:gd name="T113" fmla="*/ 278 h 289"/>
                <a:gd name="T114" fmla="*/ 193 w 330"/>
                <a:gd name="T115" fmla="*/ 289 h 289"/>
                <a:gd name="T116" fmla="*/ 211 w 330"/>
                <a:gd name="T117" fmla="*/ 289 h 289"/>
                <a:gd name="T118" fmla="*/ 237 w 330"/>
                <a:gd name="T119" fmla="*/ 282 h 289"/>
                <a:gd name="T120" fmla="*/ 330 w 330"/>
                <a:gd name="T121" fmla="*/ 222 h 2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30" h="289">
                  <a:moveTo>
                    <a:pt x="330" y="222"/>
                  </a:moveTo>
                  <a:lnTo>
                    <a:pt x="330" y="222"/>
                  </a:lnTo>
                  <a:lnTo>
                    <a:pt x="326" y="219"/>
                  </a:lnTo>
                  <a:lnTo>
                    <a:pt x="326" y="219"/>
                  </a:lnTo>
                  <a:lnTo>
                    <a:pt x="322" y="211"/>
                  </a:lnTo>
                  <a:lnTo>
                    <a:pt x="318" y="207"/>
                  </a:lnTo>
                  <a:lnTo>
                    <a:pt x="315" y="207"/>
                  </a:lnTo>
                  <a:lnTo>
                    <a:pt x="311" y="207"/>
                  </a:lnTo>
                  <a:lnTo>
                    <a:pt x="304" y="207"/>
                  </a:lnTo>
                  <a:lnTo>
                    <a:pt x="300" y="204"/>
                  </a:lnTo>
                  <a:lnTo>
                    <a:pt x="300" y="204"/>
                  </a:lnTo>
                  <a:lnTo>
                    <a:pt x="300" y="200"/>
                  </a:lnTo>
                  <a:lnTo>
                    <a:pt x="300" y="196"/>
                  </a:lnTo>
                  <a:lnTo>
                    <a:pt x="300" y="196"/>
                  </a:lnTo>
                  <a:lnTo>
                    <a:pt x="296" y="193"/>
                  </a:lnTo>
                  <a:lnTo>
                    <a:pt x="296" y="189"/>
                  </a:lnTo>
                  <a:lnTo>
                    <a:pt x="293" y="185"/>
                  </a:lnTo>
                  <a:lnTo>
                    <a:pt x="289" y="178"/>
                  </a:lnTo>
                  <a:lnTo>
                    <a:pt x="289" y="178"/>
                  </a:lnTo>
                  <a:lnTo>
                    <a:pt x="289" y="178"/>
                  </a:lnTo>
                  <a:lnTo>
                    <a:pt x="289" y="174"/>
                  </a:lnTo>
                  <a:lnTo>
                    <a:pt x="293" y="170"/>
                  </a:lnTo>
                  <a:lnTo>
                    <a:pt x="296" y="170"/>
                  </a:lnTo>
                  <a:lnTo>
                    <a:pt x="296" y="167"/>
                  </a:lnTo>
                  <a:lnTo>
                    <a:pt x="293" y="163"/>
                  </a:lnTo>
                  <a:lnTo>
                    <a:pt x="293" y="159"/>
                  </a:lnTo>
                  <a:lnTo>
                    <a:pt x="296" y="152"/>
                  </a:lnTo>
                  <a:lnTo>
                    <a:pt x="293" y="148"/>
                  </a:lnTo>
                  <a:lnTo>
                    <a:pt x="293" y="141"/>
                  </a:lnTo>
                  <a:lnTo>
                    <a:pt x="293" y="137"/>
                  </a:lnTo>
                  <a:lnTo>
                    <a:pt x="293" y="133"/>
                  </a:lnTo>
                  <a:lnTo>
                    <a:pt x="293" y="122"/>
                  </a:lnTo>
                  <a:lnTo>
                    <a:pt x="289" y="118"/>
                  </a:lnTo>
                  <a:lnTo>
                    <a:pt x="289" y="118"/>
                  </a:lnTo>
                  <a:lnTo>
                    <a:pt x="289" y="115"/>
                  </a:lnTo>
                  <a:lnTo>
                    <a:pt x="289" y="111"/>
                  </a:lnTo>
                  <a:lnTo>
                    <a:pt x="281" y="81"/>
                  </a:lnTo>
                  <a:lnTo>
                    <a:pt x="274" y="78"/>
                  </a:lnTo>
                  <a:lnTo>
                    <a:pt x="274" y="78"/>
                  </a:lnTo>
                  <a:lnTo>
                    <a:pt x="270" y="78"/>
                  </a:lnTo>
                  <a:lnTo>
                    <a:pt x="267" y="74"/>
                  </a:lnTo>
                  <a:lnTo>
                    <a:pt x="267" y="70"/>
                  </a:lnTo>
                  <a:lnTo>
                    <a:pt x="263" y="66"/>
                  </a:lnTo>
                  <a:lnTo>
                    <a:pt x="259" y="66"/>
                  </a:lnTo>
                  <a:lnTo>
                    <a:pt x="259" y="63"/>
                  </a:lnTo>
                  <a:lnTo>
                    <a:pt x="259" y="63"/>
                  </a:lnTo>
                  <a:lnTo>
                    <a:pt x="255" y="59"/>
                  </a:lnTo>
                  <a:lnTo>
                    <a:pt x="255" y="59"/>
                  </a:lnTo>
                  <a:lnTo>
                    <a:pt x="259" y="52"/>
                  </a:lnTo>
                  <a:lnTo>
                    <a:pt x="263" y="48"/>
                  </a:lnTo>
                  <a:lnTo>
                    <a:pt x="263" y="48"/>
                  </a:lnTo>
                  <a:lnTo>
                    <a:pt x="267" y="44"/>
                  </a:lnTo>
                  <a:lnTo>
                    <a:pt x="267" y="44"/>
                  </a:lnTo>
                  <a:lnTo>
                    <a:pt x="267" y="37"/>
                  </a:lnTo>
                  <a:lnTo>
                    <a:pt x="270" y="37"/>
                  </a:lnTo>
                  <a:lnTo>
                    <a:pt x="267" y="33"/>
                  </a:lnTo>
                  <a:lnTo>
                    <a:pt x="270" y="33"/>
                  </a:lnTo>
                  <a:lnTo>
                    <a:pt x="270" y="29"/>
                  </a:lnTo>
                  <a:lnTo>
                    <a:pt x="270" y="29"/>
                  </a:lnTo>
                  <a:lnTo>
                    <a:pt x="267" y="29"/>
                  </a:lnTo>
                  <a:lnTo>
                    <a:pt x="267" y="26"/>
                  </a:lnTo>
                  <a:lnTo>
                    <a:pt x="270" y="18"/>
                  </a:lnTo>
                  <a:lnTo>
                    <a:pt x="270" y="11"/>
                  </a:lnTo>
                  <a:lnTo>
                    <a:pt x="270" y="7"/>
                  </a:lnTo>
                  <a:lnTo>
                    <a:pt x="270" y="7"/>
                  </a:lnTo>
                  <a:lnTo>
                    <a:pt x="270" y="3"/>
                  </a:lnTo>
                  <a:lnTo>
                    <a:pt x="270" y="3"/>
                  </a:lnTo>
                  <a:lnTo>
                    <a:pt x="267" y="3"/>
                  </a:lnTo>
                  <a:lnTo>
                    <a:pt x="263" y="3"/>
                  </a:lnTo>
                  <a:lnTo>
                    <a:pt x="255" y="7"/>
                  </a:lnTo>
                  <a:lnTo>
                    <a:pt x="252" y="3"/>
                  </a:lnTo>
                  <a:lnTo>
                    <a:pt x="248" y="0"/>
                  </a:lnTo>
                  <a:lnTo>
                    <a:pt x="248" y="3"/>
                  </a:lnTo>
                  <a:lnTo>
                    <a:pt x="244" y="3"/>
                  </a:lnTo>
                  <a:lnTo>
                    <a:pt x="241" y="3"/>
                  </a:lnTo>
                  <a:lnTo>
                    <a:pt x="237" y="3"/>
                  </a:lnTo>
                  <a:lnTo>
                    <a:pt x="237" y="0"/>
                  </a:lnTo>
                  <a:lnTo>
                    <a:pt x="233" y="0"/>
                  </a:lnTo>
                  <a:lnTo>
                    <a:pt x="233" y="3"/>
                  </a:lnTo>
                  <a:lnTo>
                    <a:pt x="230" y="3"/>
                  </a:lnTo>
                  <a:lnTo>
                    <a:pt x="226" y="7"/>
                  </a:lnTo>
                  <a:lnTo>
                    <a:pt x="226" y="7"/>
                  </a:lnTo>
                  <a:lnTo>
                    <a:pt x="222" y="7"/>
                  </a:lnTo>
                  <a:lnTo>
                    <a:pt x="218" y="7"/>
                  </a:lnTo>
                  <a:lnTo>
                    <a:pt x="215" y="7"/>
                  </a:lnTo>
                  <a:lnTo>
                    <a:pt x="215" y="3"/>
                  </a:lnTo>
                  <a:lnTo>
                    <a:pt x="207" y="3"/>
                  </a:lnTo>
                  <a:lnTo>
                    <a:pt x="207" y="3"/>
                  </a:lnTo>
                  <a:lnTo>
                    <a:pt x="204" y="3"/>
                  </a:lnTo>
                  <a:lnTo>
                    <a:pt x="200" y="3"/>
                  </a:lnTo>
                  <a:lnTo>
                    <a:pt x="196" y="3"/>
                  </a:lnTo>
                  <a:lnTo>
                    <a:pt x="196" y="3"/>
                  </a:lnTo>
                  <a:lnTo>
                    <a:pt x="193" y="3"/>
                  </a:lnTo>
                  <a:lnTo>
                    <a:pt x="193" y="7"/>
                  </a:lnTo>
                  <a:lnTo>
                    <a:pt x="189" y="7"/>
                  </a:lnTo>
                  <a:lnTo>
                    <a:pt x="185" y="7"/>
                  </a:lnTo>
                  <a:lnTo>
                    <a:pt x="181" y="11"/>
                  </a:lnTo>
                  <a:lnTo>
                    <a:pt x="178" y="11"/>
                  </a:lnTo>
                  <a:lnTo>
                    <a:pt x="174" y="7"/>
                  </a:lnTo>
                  <a:lnTo>
                    <a:pt x="170" y="7"/>
                  </a:lnTo>
                  <a:lnTo>
                    <a:pt x="163" y="11"/>
                  </a:lnTo>
                  <a:lnTo>
                    <a:pt x="159" y="7"/>
                  </a:lnTo>
                  <a:lnTo>
                    <a:pt x="152" y="15"/>
                  </a:lnTo>
                  <a:lnTo>
                    <a:pt x="148" y="15"/>
                  </a:lnTo>
                  <a:lnTo>
                    <a:pt x="144" y="15"/>
                  </a:lnTo>
                  <a:lnTo>
                    <a:pt x="141" y="18"/>
                  </a:lnTo>
                  <a:lnTo>
                    <a:pt x="141" y="18"/>
                  </a:lnTo>
                  <a:lnTo>
                    <a:pt x="141" y="22"/>
                  </a:lnTo>
                  <a:lnTo>
                    <a:pt x="137" y="22"/>
                  </a:lnTo>
                  <a:lnTo>
                    <a:pt x="137" y="22"/>
                  </a:lnTo>
                  <a:lnTo>
                    <a:pt x="133" y="22"/>
                  </a:lnTo>
                  <a:lnTo>
                    <a:pt x="133" y="22"/>
                  </a:lnTo>
                  <a:lnTo>
                    <a:pt x="130" y="22"/>
                  </a:lnTo>
                  <a:lnTo>
                    <a:pt x="126" y="22"/>
                  </a:lnTo>
                  <a:lnTo>
                    <a:pt x="122" y="26"/>
                  </a:lnTo>
                  <a:lnTo>
                    <a:pt x="122" y="26"/>
                  </a:lnTo>
                  <a:lnTo>
                    <a:pt x="118" y="29"/>
                  </a:lnTo>
                  <a:lnTo>
                    <a:pt x="118" y="33"/>
                  </a:lnTo>
                  <a:lnTo>
                    <a:pt x="111" y="33"/>
                  </a:lnTo>
                  <a:lnTo>
                    <a:pt x="107" y="33"/>
                  </a:lnTo>
                  <a:lnTo>
                    <a:pt x="107" y="33"/>
                  </a:lnTo>
                  <a:lnTo>
                    <a:pt x="111" y="37"/>
                  </a:lnTo>
                  <a:lnTo>
                    <a:pt x="111" y="40"/>
                  </a:lnTo>
                  <a:lnTo>
                    <a:pt x="111" y="40"/>
                  </a:lnTo>
                  <a:lnTo>
                    <a:pt x="111" y="44"/>
                  </a:lnTo>
                  <a:lnTo>
                    <a:pt x="111" y="48"/>
                  </a:lnTo>
                  <a:lnTo>
                    <a:pt x="111" y="52"/>
                  </a:lnTo>
                  <a:lnTo>
                    <a:pt x="115" y="55"/>
                  </a:lnTo>
                  <a:lnTo>
                    <a:pt x="115" y="66"/>
                  </a:lnTo>
                  <a:lnTo>
                    <a:pt x="118" y="70"/>
                  </a:lnTo>
                  <a:lnTo>
                    <a:pt x="118" y="74"/>
                  </a:lnTo>
                  <a:lnTo>
                    <a:pt x="118" y="74"/>
                  </a:lnTo>
                  <a:lnTo>
                    <a:pt x="122" y="78"/>
                  </a:lnTo>
                  <a:lnTo>
                    <a:pt x="122" y="78"/>
                  </a:lnTo>
                  <a:lnTo>
                    <a:pt x="126" y="78"/>
                  </a:lnTo>
                  <a:lnTo>
                    <a:pt x="122" y="81"/>
                  </a:lnTo>
                  <a:lnTo>
                    <a:pt x="122" y="81"/>
                  </a:lnTo>
                  <a:lnTo>
                    <a:pt x="122" y="85"/>
                  </a:lnTo>
                  <a:lnTo>
                    <a:pt x="104" y="85"/>
                  </a:lnTo>
                  <a:lnTo>
                    <a:pt x="100" y="85"/>
                  </a:lnTo>
                  <a:lnTo>
                    <a:pt x="93" y="92"/>
                  </a:lnTo>
                  <a:lnTo>
                    <a:pt x="93" y="92"/>
                  </a:lnTo>
                  <a:lnTo>
                    <a:pt x="89" y="96"/>
                  </a:lnTo>
                  <a:lnTo>
                    <a:pt x="89" y="104"/>
                  </a:lnTo>
                  <a:lnTo>
                    <a:pt x="89" y="104"/>
                  </a:lnTo>
                  <a:lnTo>
                    <a:pt x="78" y="111"/>
                  </a:lnTo>
                  <a:lnTo>
                    <a:pt x="59" y="122"/>
                  </a:lnTo>
                  <a:lnTo>
                    <a:pt x="44" y="130"/>
                  </a:lnTo>
                  <a:lnTo>
                    <a:pt x="41" y="130"/>
                  </a:lnTo>
                  <a:lnTo>
                    <a:pt x="33" y="130"/>
                  </a:lnTo>
                  <a:lnTo>
                    <a:pt x="30" y="130"/>
                  </a:lnTo>
                  <a:lnTo>
                    <a:pt x="26" y="130"/>
                  </a:lnTo>
                  <a:lnTo>
                    <a:pt x="15" y="133"/>
                  </a:lnTo>
                  <a:lnTo>
                    <a:pt x="11" y="137"/>
                  </a:lnTo>
                  <a:lnTo>
                    <a:pt x="7" y="141"/>
                  </a:lnTo>
                  <a:lnTo>
                    <a:pt x="0" y="144"/>
                  </a:lnTo>
                  <a:lnTo>
                    <a:pt x="0" y="155"/>
                  </a:lnTo>
                  <a:lnTo>
                    <a:pt x="0" y="155"/>
                  </a:lnTo>
                  <a:lnTo>
                    <a:pt x="0" y="159"/>
                  </a:lnTo>
                  <a:lnTo>
                    <a:pt x="0" y="159"/>
                  </a:lnTo>
                  <a:lnTo>
                    <a:pt x="0" y="159"/>
                  </a:lnTo>
                  <a:lnTo>
                    <a:pt x="59" y="196"/>
                  </a:lnTo>
                  <a:lnTo>
                    <a:pt x="59" y="196"/>
                  </a:lnTo>
                  <a:lnTo>
                    <a:pt x="167" y="263"/>
                  </a:lnTo>
                  <a:lnTo>
                    <a:pt x="170" y="270"/>
                  </a:lnTo>
                  <a:lnTo>
                    <a:pt x="174" y="270"/>
                  </a:lnTo>
                  <a:lnTo>
                    <a:pt x="178" y="270"/>
                  </a:lnTo>
                  <a:lnTo>
                    <a:pt x="185" y="274"/>
                  </a:lnTo>
                  <a:lnTo>
                    <a:pt x="185" y="274"/>
                  </a:lnTo>
                  <a:lnTo>
                    <a:pt x="189" y="278"/>
                  </a:lnTo>
                  <a:lnTo>
                    <a:pt x="193" y="278"/>
                  </a:lnTo>
                  <a:lnTo>
                    <a:pt x="193" y="282"/>
                  </a:lnTo>
                  <a:lnTo>
                    <a:pt x="193" y="285"/>
                  </a:lnTo>
                  <a:lnTo>
                    <a:pt x="193" y="289"/>
                  </a:lnTo>
                  <a:lnTo>
                    <a:pt x="196" y="289"/>
                  </a:lnTo>
                  <a:lnTo>
                    <a:pt x="204" y="289"/>
                  </a:lnTo>
                  <a:lnTo>
                    <a:pt x="211" y="289"/>
                  </a:lnTo>
                  <a:lnTo>
                    <a:pt x="211" y="289"/>
                  </a:lnTo>
                  <a:lnTo>
                    <a:pt x="211" y="289"/>
                  </a:lnTo>
                  <a:lnTo>
                    <a:pt x="237" y="282"/>
                  </a:lnTo>
                  <a:lnTo>
                    <a:pt x="255" y="267"/>
                  </a:lnTo>
                  <a:lnTo>
                    <a:pt x="330" y="222"/>
                  </a:lnTo>
                  <a:lnTo>
                    <a:pt x="330" y="22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2" name="Freeform 113"/>
            <p:cNvSpPr/>
            <p:nvPr/>
          </p:nvSpPr>
          <p:spPr bwMode="auto">
            <a:xfrm>
              <a:off x="4600815" y="3304280"/>
              <a:ext cx="345737" cy="239164"/>
            </a:xfrm>
            <a:custGeom>
              <a:avLst/>
              <a:gdLst>
                <a:gd name="T0" fmla="*/ 67 w 193"/>
                <a:gd name="T1" fmla="*/ 126 h 137"/>
                <a:gd name="T2" fmla="*/ 78 w 193"/>
                <a:gd name="T3" fmla="*/ 119 h 137"/>
                <a:gd name="T4" fmla="*/ 93 w 193"/>
                <a:gd name="T5" fmla="*/ 112 h 137"/>
                <a:gd name="T6" fmla="*/ 100 w 193"/>
                <a:gd name="T7" fmla="*/ 112 h 137"/>
                <a:gd name="T8" fmla="*/ 111 w 193"/>
                <a:gd name="T9" fmla="*/ 112 h 137"/>
                <a:gd name="T10" fmla="*/ 145 w 193"/>
                <a:gd name="T11" fmla="*/ 93 h 137"/>
                <a:gd name="T12" fmla="*/ 156 w 193"/>
                <a:gd name="T13" fmla="*/ 86 h 137"/>
                <a:gd name="T14" fmla="*/ 160 w 193"/>
                <a:gd name="T15" fmla="*/ 74 h 137"/>
                <a:gd name="T16" fmla="*/ 167 w 193"/>
                <a:gd name="T17" fmla="*/ 67 h 137"/>
                <a:gd name="T18" fmla="*/ 189 w 193"/>
                <a:gd name="T19" fmla="*/ 67 h 137"/>
                <a:gd name="T20" fmla="*/ 189 w 193"/>
                <a:gd name="T21" fmla="*/ 63 h 137"/>
                <a:gd name="T22" fmla="*/ 189 w 193"/>
                <a:gd name="T23" fmla="*/ 60 h 137"/>
                <a:gd name="T24" fmla="*/ 185 w 193"/>
                <a:gd name="T25" fmla="*/ 56 h 137"/>
                <a:gd name="T26" fmla="*/ 185 w 193"/>
                <a:gd name="T27" fmla="*/ 52 h 137"/>
                <a:gd name="T28" fmla="*/ 182 w 193"/>
                <a:gd name="T29" fmla="*/ 37 h 137"/>
                <a:gd name="T30" fmla="*/ 178 w 193"/>
                <a:gd name="T31" fmla="*/ 30 h 137"/>
                <a:gd name="T32" fmla="*/ 178 w 193"/>
                <a:gd name="T33" fmla="*/ 22 h 137"/>
                <a:gd name="T34" fmla="*/ 178 w 193"/>
                <a:gd name="T35" fmla="*/ 19 h 137"/>
                <a:gd name="T36" fmla="*/ 174 w 193"/>
                <a:gd name="T37" fmla="*/ 15 h 137"/>
                <a:gd name="T38" fmla="*/ 163 w 193"/>
                <a:gd name="T39" fmla="*/ 15 h 137"/>
                <a:gd name="T40" fmla="*/ 160 w 193"/>
                <a:gd name="T41" fmla="*/ 11 h 137"/>
                <a:gd name="T42" fmla="*/ 160 w 193"/>
                <a:gd name="T43" fmla="*/ 11 h 137"/>
                <a:gd name="T44" fmla="*/ 152 w 193"/>
                <a:gd name="T45" fmla="*/ 15 h 137"/>
                <a:gd name="T46" fmla="*/ 141 w 193"/>
                <a:gd name="T47" fmla="*/ 11 h 137"/>
                <a:gd name="T48" fmla="*/ 134 w 193"/>
                <a:gd name="T49" fmla="*/ 15 h 137"/>
                <a:gd name="T50" fmla="*/ 126 w 193"/>
                <a:gd name="T51" fmla="*/ 8 h 137"/>
                <a:gd name="T52" fmla="*/ 123 w 193"/>
                <a:gd name="T53" fmla="*/ 4 h 137"/>
                <a:gd name="T54" fmla="*/ 123 w 193"/>
                <a:gd name="T55" fmla="*/ 4 h 137"/>
                <a:gd name="T56" fmla="*/ 119 w 193"/>
                <a:gd name="T57" fmla="*/ 4 h 137"/>
                <a:gd name="T58" fmla="*/ 115 w 193"/>
                <a:gd name="T59" fmla="*/ 4 h 137"/>
                <a:gd name="T60" fmla="*/ 111 w 193"/>
                <a:gd name="T61" fmla="*/ 15 h 137"/>
                <a:gd name="T62" fmla="*/ 108 w 193"/>
                <a:gd name="T63" fmla="*/ 26 h 137"/>
                <a:gd name="T64" fmla="*/ 97 w 193"/>
                <a:gd name="T65" fmla="*/ 37 h 137"/>
                <a:gd name="T66" fmla="*/ 93 w 193"/>
                <a:gd name="T67" fmla="*/ 37 h 137"/>
                <a:gd name="T68" fmla="*/ 82 w 193"/>
                <a:gd name="T69" fmla="*/ 45 h 137"/>
                <a:gd name="T70" fmla="*/ 74 w 193"/>
                <a:gd name="T71" fmla="*/ 48 h 137"/>
                <a:gd name="T72" fmla="*/ 67 w 193"/>
                <a:gd name="T73" fmla="*/ 52 h 137"/>
                <a:gd name="T74" fmla="*/ 63 w 193"/>
                <a:gd name="T75" fmla="*/ 63 h 137"/>
                <a:gd name="T76" fmla="*/ 56 w 193"/>
                <a:gd name="T77" fmla="*/ 71 h 137"/>
                <a:gd name="T78" fmla="*/ 52 w 193"/>
                <a:gd name="T79" fmla="*/ 82 h 137"/>
                <a:gd name="T80" fmla="*/ 52 w 193"/>
                <a:gd name="T81" fmla="*/ 93 h 137"/>
                <a:gd name="T82" fmla="*/ 56 w 193"/>
                <a:gd name="T83" fmla="*/ 97 h 137"/>
                <a:gd name="T84" fmla="*/ 45 w 193"/>
                <a:gd name="T85" fmla="*/ 112 h 137"/>
                <a:gd name="T86" fmla="*/ 37 w 193"/>
                <a:gd name="T87" fmla="*/ 119 h 137"/>
                <a:gd name="T88" fmla="*/ 23 w 193"/>
                <a:gd name="T89" fmla="*/ 130 h 137"/>
                <a:gd name="T90" fmla="*/ 0 w 193"/>
                <a:gd name="T91" fmla="*/ 137 h 137"/>
                <a:gd name="T92" fmla="*/ 67 w 193"/>
                <a:gd name="T93" fmla="*/ 137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93" h="137">
                  <a:moveTo>
                    <a:pt x="67" y="137"/>
                  </a:moveTo>
                  <a:lnTo>
                    <a:pt x="67" y="126"/>
                  </a:lnTo>
                  <a:lnTo>
                    <a:pt x="74" y="123"/>
                  </a:lnTo>
                  <a:lnTo>
                    <a:pt x="78" y="119"/>
                  </a:lnTo>
                  <a:lnTo>
                    <a:pt x="82" y="115"/>
                  </a:lnTo>
                  <a:lnTo>
                    <a:pt x="93" y="112"/>
                  </a:lnTo>
                  <a:lnTo>
                    <a:pt x="97" y="112"/>
                  </a:lnTo>
                  <a:lnTo>
                    <a:pt x="100" y="112"/>
                  </a:lnTo>
                  <a:lnTo>
                    <a:pt x="108" y="112"/>
                  </a:lnTo>
                  <a:lnTo>
                    <a:pt x="111" y="112"/>
                  </a:lnTo>
                  <a:lnTo>
                    <a:pt x="126" y="104"/>
                  </a:lnTo>
                  <a:lnTo>
                    <a:pt x="145" y="93"/>
                  </a:lnTo>
                  <a:lnTo>
                    <a:pt x="156" y="86"/>
                  </a:lnTo>
                  <a:lnTo>
                    <a:pt x="156" y="86"/>
                  </a:lnTo>
                  <a:lnTo>
                    <a:pt x="156" y="78"/>
                  </a:lnTo>
                  <a:lnTo>
                    <a:pt x="160" y="74"/>
                  </a:lnTo>
                  <a:lnTo>
                    <a:pt x="160" y="74"/>
                  </a:lnTo>
                  <a:lnTo>
                    <a:pt x="167" y="67"/>
                  </a:lnTo>
                  <a:lnTo>
                    <a:pt x="171" y="67"/>
                  </a:lnTo>
                  <a:lnTo>
                    <a:pt x="189" y="67"/>
                  </a:lnTo>
                  <a:lnTo>
                    <a:pt x="189" y="63"/>
                  </a:lnTo>
                  <a:lnTo>
                    <a:pt x="189" y="63"/>
                  </a:lnTo>
                  <a:lnTo>
                    <a:pt x="193" y="60"/>
                  </a:lnTo>
                  <a:lnTo>
                    <a:pt x="189" y="60"/>
                  </a:lnTo>
                  <a:lnTo>
                    <a:pt x="189" y="60"/>
                  </a:lnTo>
                  <a:lnTo>
                    <a:pt x="185" y="56"/>
                  </a:lnTo>
                  <a:lnTo>
                    <a:pt x="185" y="56"/>
                  </a:lnTo>
                  <a:lnTo>
                    <a:pt x="185" y="52"/>
                  </a:lnTo>
                  <a:lnTo>
                    <a:pt x="182" y="48"/>
                  </a:lnTo>
                  <a:lnTo>
                    <a:pt x="182" y="37"/>
                  </a:lnTo>
                  <a:lnTo>
                    <a:pt x="178" y="34"/>
                  </a:lnTo>
                  <a:lnTo>
                    <a:pt x="178" y="30"/>
                  </a:lnTo>
                  <a:lnTo>
                    <a:pt x="178" y="26"/>
                  </a:lnTo>
                  <a:lnTo>
                    <a:pt x="178" y="22"/>
                  </a:lnTo>
                  <a:lnTo>
                    <a:pt x="178" y="22"/>
                  </a:lnTo>
                  <a:lnTo>
                    <a:pt x="178" y="19"/>
                  </a:lnTo>
                  <a:lnTo>
                    <a:pt x="174" y="15"/>
                  </a:lnTo>
                  <a:lnTo>
                    <a:pt x="174" y="15"/>
                  </a:lnTo>
                  <a:lnTo>
                    <a:pt x="171" y="15"/>
                  </a:lnTo>
                  <a:lnTo>
                    <a:pt x="163" y="15"/>
                  </a:lnTo>
                  <a:lnTo>
                    <a:pt x="160" y="11"/>
                  </a:lnTo>
                  <a:lnTo>
                    <a:pt x="160" y="11"/>
                  </a:lnTo>
                  <a:lnTo>
                    <a:pt x="160" y="11"/>
                  </a:lnTo>
                  <a:lnTo>
                    <a:pt x="160" y="11"/>
                  </a:lnTo>
                  <a:lnTo>
                    <a:pt x="156" y="11"/>
                  </a:lnTo>
                  <a:lnTo>
                    <a:pt x="152" y="15"/>
                  </a:lnTo>
                  <a:lnTo>
                    <a:pt x="145" y="11"/>
                  </a:lnTo>
                  <a:lnTo>
                    <a:pt x="141" y="11"/>
                  </a:lnTo>
                  <a:lnTo>
                    <a:pt x="137" y="15"/>
                  </a:lnTo>
                  <a:lnTo>
                    <a:pt x="134" y="15"/>
                  </a:lnTo>
                  <a:lnTo>
                    <a:pt x="130" y="15"/>
                  </a:lnTo>
                  <a:lnTo>
                    <a:pt x="126" y="8"/>
                  </a:lnTo>
                  <a:lnTo>
                    <a:pt x="123" y="8"/>
                  </a:lnTo>
                  <a:lnTo>
                    <a:pt x="123" y="4"/>
                  </a:lnTo>
                  <a:lnTo>
                    <a:pt x="123" y="4"/>
                  </a:lnTo>
                  <a:lnTo>
                    <a:pt x="123" y="4"/>
                  </a:lnTo>
                  <a:lnTo>
                    <a:pt x="123" y="0"/>
                  </a:lnTo>
                  <a:lnTo>
                    <a:pt x="119" y="4"/>
                  </a:lnTo>
                  <a:lnTo>
                    <a:pt x="119" y="4"/>
                  </a:lnTo>
                  <a:lnTo>
                    <a:pt x="115" y="4"/>
                  </a:lnTo>
                  <a:lnTo>
                    <a:pt x="111" y="8"/>
                  </a:lnTo>
                  <a:lnTo>
                    <a:pt x="111" y="15"/>
                  </a:lnTo>
                  <a:lnTo>
                    <a:pt x="108" y="19"/>
                  </a:lnTo>
                  <a:lnTo>
                    <a:pt x="108" y="26"/>
                  </a:lnTo>
                  <a:lnTo>
                    <a:pt x="104" y="30"/>
                  </a:lnTo>
                  <a:lnTo>
                    <a:pt x="97" y="37"/>
                  </a:lnTo>
                  <a:lnTo>
                    <a:pt x="97" y="37"/>
                  </a:lnTo>
                  <a:lnTo>
                    <a:pt x="93" y="37"/>
                  </a:lnTo>
                  <a:lnTo>
                    <a:pt x="86" y="41"/>
                  </a:lnTo>
                  <a:lnTo>
                    <a:pt x="82" y="45"/>
                  </a:lnTo>
                  <a:lnTo>
                    <a:pt x="82" y="45"/>
                  </a:lnTo>
                  <a:lnTo>
                    <a:pt x="74" y="48"/>
                  </a:lnTo>
                  <a:lnTo>
                    <a:pt x="71" y="48"/>
                  </a:lnTo>
                  <a:lnTo>
                    <a:pt x="67" y="52"/>
                  </a:lnTo>
                  <a:lnTo>
                    <a:pt x="60" y="56"/>
                  </a:lnTo>
                  <a:lnTo>
                    <a:pt x="63" y="63"/>
                  </a:lnTo>
                  <a:lnTo>
                    <a:pt x="63" y="67"/>
                  </a:lnTo>
                  <a:lnTo>
                    <a:pt x="56" y="71"/>
                  </a:lnTo>
                  <a:lnTo>
                    <a:pt x="52" y="78"/>
                  </a:lnTo>
                  <a:lnTo>
                    <a:pt x="52" y="82"/>
                  </a:lnTo>
                  <a:lnTo>
                    <a:pt x="56" y="89"/>
                  </a:lnTo>
                  <a:lnTo>
                    <a:pt x="52" y="93"/>
                  </a:lnTo>
                  <a:lnTo>
                    <a:pt x="52" y="93"/>
                  </a:lnTo>
                  <a:lnTo>
                    <a:pt x="56" y="97"/>
                  </a:lnTo>
                  <a:lnTo>
                    <a:pt x="56" y="100"/>
                  </a:lnTo>
                  <a:lnTo>
                    <a:pt x="45" y="112"/>
                  </a:lnTo>
                  <a:lnTo>
                    <a:pt x="41" y="115"/>
                  </a:lnTo>
                  <a:lnTo>
                    <a:pt x="37" y="119"/>
                  </a:lnTo>
                  <a:lnTo>
                    <a:pt x="34" y="119"/>
                  </a:lnTo>
                  <a:lnTo>
                    <a:pt x="23" y="130"/>
                  </a:lnTo>
                  <a:lnTo>
                    <a:pt x="4" y="134"/>
                  </a:lnTo>
                  <a:lnTo>
                    <a:pt x="0" y="137"/>
                  </a:lnTo>
                  <a:lnTo>
                    <a:pt x="67" y="137"/>
                  </a:lnTo>
                  <a:lnTo>
                    <a:pt x="67" y="137"/>
                  </a:lnTo>
                  <a:lnTo>
                    <a:pt x="67" y="13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3" name="Freeform 114"/>
            <p:cNvSpPr/>
            <p:nvPr/>
          </p:nvSpPr>
          <p:spPr bwMode="auto">
            <a:xfrm>
              <a:off x="4482583" y="3543443"/>
              <a:ext cx="238254" cy="176318"/>
            </a:xfrm>
            <a:custGeom>
              <a:avLst/>
              <a:gdLst>
                <a:gd name="T0" fmla="*/ 133 w 133"/>
                <a:gd name="T1" fmla="*/ 4 h 101"/>
                <a:gd name="T2" fmla="*/ 133 w 133"/>
                <a:gd name="T3" fmla="*/ 0 h 101"/>
                <a:gd name="T4" fmla="*/ 66 w 133"/>
                <a:gd name="T5" fmla="*/ 0 h 101"/>
                <a:gd name="T6" fmla="*/ 63 w 133"/>
                <a:gd name="T7" fmla="*/ 8 h 101"/>
                <a:gd name="T8" fmla="*/ 63 w 133"/>
                <a:gd name="T9" fmla="*/ 15 h 101"/>
                <a:gd name="T10" fmla="*/ 59 w 133"/>
                <a:gd name="T11" fmla="*/ 15 h 101"/>
                <a:gd name="T12" fmla="*/ 48 w 133"/>
                <a:gd name="T13" fmla="*/ 19 h 101"/>
                <a:gd name="T14" fmla="*/ 44 w 133"/>
                <a:gd name="T15" fmla="*/ 23 h 101"/>
                <a:gd name="T16" fmla="*/ 40 w 133"/>
                <a:gd name="T17" fmla="*/ 26 h 101"/>
                <a:gd name="T18" fmla="*/ 44 w 133"/>
                <a:gd name="T19" fmla="*/ 30 h 101"/>
                <a:gd name="T20" fmla="*/ 33 w 133"/>
                <a:gd name="T21" fmla="*/ 41 h 101"/>
                <a:gd name="T22" fmla="*/ 33 w 133"/>
                <a:gd name="T23" fmla="*/ 45 h 101"/>
                <a:gd name="T24" fmla="*/ 26 w 133"/>
                <a:gd name="T25" fmla="*/ 52 h 101"/>
                <a:gd name="T26" fmla="*/ 22 w 133"/>
                <a:gd name="T27" fmla="*/ 56 h 101"/>
                <a:gd name="T28" fmla="*/ 18 w 133"/>
                <a:gd name="T29" fmla="*/ 64 h 101"/>
                <a:gd name="T30" fmla="*/ 18 w 133"/>
                <a:gd name="T31" fmla="*/ 64 h 101"/>
                <a:gd name="T32" fmla="*/ 11 w 133"/>
                <a:gd name="T33" fmla="*/ 71 h 101"/>
                <a:gd name="T34" fmla="*/ 11 w 133"/>
                <a:gd name="T35" fmla="*/ 75 h 101"/>
                <a:gd name="T36" fmla="*/ 15 w 133"/>
                <a:gd name="T37" fmla="*/ 75 h 101"/>
                <a:gd name="T38" fmla="*/ 11 w 133"/>
                <a:gd name="T39" fmla="*/ 75 h 101"/>
                <a:gd name="T40" fmla="*/ 3 w 133"/>
                <a:gd name="T41" fmla="*/ 86 h 101"/>
                <a:gd name="T42" fmla="*/ 3 w 133"/>
                <a:gd name="T43" fmla="*/ 86 h 101"/>
                <a:gd name="T44" fmla="*/ 0 w 133"/>
                <a:gd name="T45" fmla="*/ 90 h 101"/>
                <a:gd name="T46" fmla="*/ 0 w 133"/>
                <a:gd name="T47" fmla="*/ 93 h 101"/>
                <a:gd name="T48" fmla="*/ 0 w 133"/>
                <a:gd name="T49" fmla="*/ 93 h 101"/>
                <a:gd name="T50" fmla="*/ 0 w 133"/>
                <a:gd name="T51" fmla="*/ 101 h 101"/>
                <a:gd name="T52" fmla="*/ 66 w 133"/>
                <a:gd name="T53" fmla="*/ 101 h 101"/>
                <a:gd name="T54" fmla="*/ 66 w 133"/>
                <a:gd name="T55" fmla="*/ 71 h 101"/>
                <a:gd name="T56" fmla="*/ 66 w 133"/>
                <a:gd name="T57" fmla="*/ 67 h 101"/>
                <a:gd name="T58" fmla="*/ 70 w 133"/>
                <a:gd name="T59" fmla="*/ 67 h 101"/>
                <a:gd name="T60" fmla="*/ 74 w 133"/>
                <a:gd name="T61" fmla="*/ 64 h 101"/>
                <a:gd name="T62" fmla="*/ 81 w 133"/>
                <a:gd name="T63" fmla="*/ 64 h 101"/>
                <a:gd name="T64" fmla="*/ 81 w 133"/>
                <a:gd name="T65" fmla="*/ 26 h 101"/>
                <a:gd name="T66" fmla="*/ 133 w 133"/>
                <a:gd name="T67" fmla="*/ 26 h 101"/>
                <a:gd name="T68" fmla="*/ 133 w 133"/>
                <a:gd name="T69" fmla="*/ 4 h 101"/>
                <a:gd name="T70" fmla="*/ 133 w 133"/>
                <a:gd name="T71" fmla="*/ 4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33" h="101">
                  <a:moveTo>
                    <a:pt x="133" y="4"/>
                  </a:moveTo>
                  <a:lnTo>
                    <a:pt x="133" y="0"/>
                  </a:lnTo>
                  <a:lnTo>
                    <a:pt x="66" y="0"/>
                  </a:lnTo>
                  <a:lnTo>
                    <a:pt x="63" y="8"/>
                  </a:lnTo>
                  <a:lnTo>
                    <a:pt x="63" y="15"/>
                  </a:lnTo>
                  <a:lnTo>
                    <a:pt x="59" y="15"/>
                  </a:lnTo>
                  <a:lnTo>
                    <a:pt x="48" y="19"/>
                  </a:lnTo>
                  <a:lnTo>
                    <a:pt x="44" y="23"/>
                  </a:lnTo>
                  <a:lnTo>
                    <a:pt x="40" y="26"/>
                  </a:lnTo>
                  <a:lnTo>
                    <a:pt x="44" y="30"/>
                  </a:lnTo>
                  <a:lnTo>
                    <a:pt x="33" y="41"/>
                  </a:lnTo>
                  <a:lnTo>
                    <a:pt x="33" y="45"/>
                  </a:lnTo>
                  <a:lnTo>
                    <a:pt x="26" y="52"/>
                  </a:lnTo>
                  <a:lnTo>
                    <a:pt x="22" y="56"/>
                  </a:lnTo>
                  <a:lnTo>
                    <a:pt x="18" y="64"/>
                  </a:lnTo>
                  <a:lnTo>
                    <a:pt x="18" y="64"/>
                  </a:lnTo>
                  <a:lnTo>
                    <a:pt x="11" y="71"/>
                  </a:lnTo>
                  <a:lnTo>
                    <a:pt x="11" y="75"/>
                  </a:lnTo>
                  <a:lnTo>
                    <a:pt x="15" y="75"/>
                  </a:lnTo>
                  <a:lnTo>
                    <a:pt x="11" y="75"/>
                  </a:lnTo>
                  <a:lnTo>
                    <a:pt x="3" y="86"/>
                  </a:lnTo>
                  <a:lnTo>
                    <a:pt x="3" y="86"/>
                  </a:lnTo>
                  <a:lnTo>
                    <a:pt x="0" y="90"/>
                  </a:lnTo>
                  <a:lnTo>
                    <a:pt x="0" y="93"/>
                  </a:lnTo>
                  <a:lnTo>
                    <a:pt x="0" y="93"/>
                  </a:lnTo>
                  <a:lnTo>
                    <a:pt x="0" y="101"/>
                  </a:lnTo>
                  <a:lnTo>
                    <a:pt x="66" y="101"/>
                  </a:lnTo>
                  <a:lnTo>
                    <a:pt x="66" y="71"/>
                  </a:lnTo>
                  <a:lnTo>
                    <a:pt x="66" y="67"/>
                  </a:lnTo>
                  <a:lnTo>
                    <a:pt x="70" y="67"/>
                  </a:lnTo>
                  <a:lnTo>
                    <a:pt x="74" y="64"/>
                  </a:lnTo>
                  <a:lnTo>
                    <a:pt x="81" y="64"/>
                  </a:lnTo>
                  <a:lnTo>
                    <a:pt x="81" y="26"/>
                  </a:lnTo>
                  <a:lnTo>
                    <a:pt x="133" y="26"/>
                  </a:lnTo>
                  <a:lnTo>
                    <a:pt x="133" y="4"/>
                  </a:lnTo>
                  <a:lnTo>
                    <a:pt x="133"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4" name="Freeform 115"/>
            <p:cNvSpPr/>
            <p:nvPr/>
          </p:nvSpPr>
          <p:spPr bwMode="auto">
            <a:xfrm>
              <a:off x="4482583" y="3550426"/>
              <a:ext cx="343946" cy="343908"/>
            </a:xfrm>
            <a:custGeom>
              <a:avLst/>
              <a:gdLst>
                <a:gd name="T0" fmla="*/ 66 w 192"/>
                <a:gd name="T1" fmla="*/ 97 h 197"/>
                <a:gd name="T2" fmla="*/ 66 w 192"/>
                <a:gd name="T3" fmla="*/ 63 h 197"/>
                <a:gd name="T4" fmla="*/ 74 w 192"/>
                <a:gd name="T5" fmla="*/ 60 h 197"/>
                <a:gd name="T6" fmla="*/ 81 w 192"/>
                <a:gd name="T7" fmla="*/ 22 h 197"/>
                <a:gd name="T8" fmla="*/ 133 w 192"/>
                <a:gd name="T9" fmla="*/ 0 h 197"/>
                <a:gd name="T10" fmla="*/ 192 w 192"/>
                <a:gd name="T11" fmla="*/ 37 h 197"/>
                <a:gd name="T12" fmla="*/ 174 w 192"/>
                <a:gd name="T13" fmla="*/ 37 h 197"/>
                <a:gd name="T14" fmla="*/ 192 w 192"/>
                <a:gd name="T15" fmla="*/ 171 h 197"/>
                <a:gd name="T16" fmla="*/ 126 w 192"/>
                <a:gd name="T17" fmla="*/ 186 h 197"/>
                <a:gd name="T18" fmla="*/ 122 w 192"/>
                <a:gd name="T19" fmla="*/ 182 h 197"/>
                <a:gd name="T20" fmla="*/ 118 w 192"/>
                <a:gd name="T21" fmla="*/ 186 h 197"/>
                <a:gd name="T22" fmla="*/ 118 w 192"/>
                <a:gd name="T23" fmla="*/ 178 h 197"/>
                <a:gd name="T24" fmla="*/ 103 w 192"/>
                <a:gd name="T25" fmla="*/ 182 h 197"/>
                <a:gd name="T26" fmla="*/ 100 w 192"/>
                <a:gd name="T27" fmla="*/ 189 h 197"/>
                <a:gd name="T28" fmla="*/ 96 w 192"/>
                <a:gd name="T29" fmla="*/ 178 h 197"/>
                <a:gd name="T30" fmla="*/ 85 w 192"/>
                <a:gd name="T31" fmla="*/ 182 h 197"/>
                <a:gd name="T32" fmla="*/ 85 w 192"/>
                <a:gd name="T33" fmla="*/ 189 h 197"/>
                <a:gd name="T34" fmla="*/ 81 w 192"/>
                <a:gd name="T35" fmla="*/ 193 h 197"/>
                <a:gd name="T36" fmla="*/ 77 w 192"/>
                <a:gd name="T37" fmla="*/ 197 h 197"/>
                <a:gd name="T38" fmla="*/ 70 w 192"/>
                <a:gd name="T39" fmla="*/ 189 h 197"/>
                <a:gd name="T40" fmla="*/ 66 w 192"/>
                <a:gd name="T41" fmla="*/ 186 h 197"/>
                <a:gd name="T42" fmla="*/ 63 w 192"/>
                <a:gd name="T43" fmla="*/ 182 h 197"/>
                <a:gd name="T44" fmla="*/ 59 w 192"/>
                <a:gd name="T45" fmla="*/ 175 h 197"/>
                <a:gd name="T46" fmla="*/ 55 w 192"/>
                <a:gd name="T47" fmla="*/ 175 h 197"/>
                <a:gd name="T48" fmla="*/ 52 w 192"/>
                <a:gd name="T49" fmla="*/ 175 h 197"/>
                <a:gd name="T50" fmla="*/ 48 w 192"/>
                <a:gd name="T51" fmla="*/ 175 h 197"/>
                <a:gd name="T52" fmla="*/ 40 w 192"/>
                <a:gd name="T53" fmla="*/ 167 h 197"/>
                <a:gd name="T54" fmla="*/ 29 w 192"/>
                <a:gd name="T55" fmla="*/ 167 h 197"/>
                <a:gd name="T56" fmla="*/ 15 w 192"/>
                <a:gd name="T57" fmla="*/ 171 h 197"/>
                <a:gd name="T58" fmla="*/ 7 w 192"/>
                <a:gd name="T59" fmla="*/ 175 h 197"/>
                <a:gd name="T60" fmla="*/ 7 w 192"/>
                <a:gd name="T61" fmla="*/ 167 h 197"/>
                <a:gd name="T62" fmla="*/ 11 w 192"/>
                <a:gd name="T63" fmla="*/ 156 h 197"/>
                <a:gd name="T64" fmla="*/ 11 w 192"/>
                <a:gd name="T65" fmla="*/ 130 h 197"/>
                <a:gd name="T66" fmla="*/ 7 w 192"/>
                <a:gd name="T67" fmla="*/ 123 h 197"/>
                <a:gd name="T68" fmla="*/ 11 w 192"/>
                <a:gd name="T69" fmla="*/ 115 h 197"/>
                <a:gd name="T70" fmla="*/ 11 w 192"/>
                <a:gd name="T71" fmla="*/ 111 h 197"/>
                <a:gd name="T72" fmla="*/ 3 w 192"/>
                <a:gd name="T73" fmla="*/ 104 h 197"/>
                <a:gd name="T74" fmla="*/ 3 w 192"/>
                <a:gd name="T75" fmla="*/ 100 h 197"/>
                <a:gd name="T76" fmla="*/ 0 w 192"/>
                <a:gd name="T77" fmla="*/ 100 h 197"/>
                <a:gd name="T78" fmla="*/ 0 w 192"/>
                <a:gd name="T79" fmla="*/ 97 h 1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92" h="197">
                  <a:moveTo>
                    <a:pt x="0" y="97"/>
                  </a:moveTo>
                  <a:lnTo>
                    <a:pt x="66" y="97"/>
                  </a:lnTo>
                  <a:lnTo>
                    <a:pt x="66" y="67"/>
                  </a:lnTo>
                  <a:lnTo>
                    <a:pt x="66" y="63"/>
                  </a:lnTo>
                  <a:lnTo>
                    <a:pt x="70" y="63"/>
                  </a:lnTo>
                  <a:lnTo>
                    <a:pt x="74" y="60"/>
                  </a:lnTo>
                  <a:lnTo>
                    <a:pt x="81" y="60"/>
                  </a:lnTo>
                  <a:lnTo>
                    <a:pt x="81" y="22"/>
                  </a:lnTo>
                  <a:lnTo>
                    <a:pt x="133" y="22"/>
                  </a:lnTo>
                  <a:lnTo>
                    <a:pt x="133" y="0"/>
                  </a:lnTo>
                  <a:lnTo>
                    <a:pt x="192" y="37"/>
                  </a:lnTo>
                  <a:lnTo>
                    <a:pt x="192" y="37"/>
                  </a:lnTo>
                  <a:lnTo>
                    <a:pt x="192" y="37"/>
                  </a:lnTo>
                  <a:lnTo>
                    <a:pt x="174" y="37"/>
                  </a:lnTo>
                  <a:lnTo>
                    <a:pt x="185" y="171"/>
                  </a:lnTo>
                  <a:lnTo>
                    <a:pt x="192" y="171"/>
                  </a:lnTo>
                  <a:lnTo>
                    <a:pt x="185" y="186"/>
                  </a:lnTo>
                  <a:lnTo>
                    <a:pt x="126" y="186"/>
                  </a:lnTo>
                  <a:lnTo>
                    <a:pt x="126" y="186"/>
                  </a:lnTo>
                  <a:lnTo>
                    <a:pt x="122" y="182"/>
                  </a:lnTo>
                  <a:lnTo>
                    <a:pt x="122" y="182"/>
                  </a:lnTo>
                  <a:lnTo>
                    <a:pt x="118" y="186"/>
                  </a:lnTo>
                  <a:lnTo>
                    <a:pt x="118" y="186"/>
                  </a:lnTo>
                  <a:lnTo>
                    <a:pt x="118" y="178"/>
                  </a:lnTo>
                  <a:lnTo>
                    <a:pt x="111" y="178"/>
                  </a:lnTo>
                  <a:lnTo>
                    <a:pt x="103" y="182"/>
                  </a:lnTo>
                  <a:lnTo>
                    <a:pt x="100" y="189"/>
                  </a:lnTo>
                  <a:lnTo>
                    <a:pt x="100" y="189"/>
                  </a:lnTo>
                  <a:lnTo>
                    <a:pt x="96" y="182"/>
                  </a:lnTo>
                  <a:lnTo>
                    <a:pt x="96" y="178"/>
                  </a:lnTo>
                  <a:lnTo>
                    <a:pt x="92" y="178"/>
                  </a:lnTo>
                  <a:lnTo>
                    <a:pt x="85" y="182"/>
                  </a:lnTo>
                  <a:lnTo>
                    <a:pt x="85" y="186"/>
                  </a:lnTo>
                  <a:lnTo>
                    <a:pt x="85" y="189"/>
                  </a:lnTo>
                  <a:lnTo>
                    <a:pt x="85" y="193"/>
                  </a:lnTo>
                  <a:lnTo>
                    <a:pt x="81" y="193"/>
                  </a:lnTo>
                  <a:lnTo>
                    <a:pt x="77" y="197"/>
                  </a:lnTo>
                  <a:lnTo>
                    <a:pt x="77" y="197"/>
                  </a:lnTo>
                  <a:lnTo>
                    <a:pt x="74" y="193"/>
                  </a:lnTo>
                  <a:lnTo>
                    <a:pt x="70" y="189"/>
                  </a:lnTo>
                  <a:lnTo>
                    <a:pt x="66" y="189"/>
                  </a:lnTo>
                  <a:lnTo>
                    <a:pt x="66" y="186"/>
                  </a:lnTo>
                  <a:lnTo>
                    <a:pt x="63" y="186"/>
                  </a:lnTo>
                  <a:lnTo>
                    <a:pt x="63" y="182"/>
                  </a:lnTo>
                  <a:lnTo>
                    <a:pt x="59" y="178"/>
                  </a:lnTo>
                  <a:lnTo>
                    <a:pt x="59" y="175"/>
                  </a:lnTo>
                  <a:lnTo>
                    <a:pt x="59" y="175"/>
                  </a:lnTo>
                  <a:lnTo>
                    <a:pt x="55" y="175"/>
                  </a:lnTo>
                  <a:lnTo>
                    <a:pt x="55" y="175"/>
                  </a:lnTo>
                  <a:lnTo>
                    <a:pt x="52" y="175"/>
                  </a:lnTo>
                  <a:lnTo>
                    <a:pt x="48" y="175"/>
                  </a:lnTo>
                  <a:lnTo>
                    <a:pt x="48" y="175"/>
                  </a:lnTo>
                  <a:lnTo>
                    <a:pt x="44" y="171"/>
                  </a:lnTo>
                  <a:lnTo>
                    <a:pt x="40" y="167"/>
                  </a:lnTo>
                  <a:lnTo>
                    <a:pt x="33" y="167"/>
                  </a:lnTo>
                  <a:lnTo>
                    <a:pt x="29" y="167"/>
                  </a:lnTo>
                  <a:lnTo>
                    <a:pt x="22" y="167"/>
                  </a:lnTo>
                  <a:lnTo>
                    <a:pt x="15" y="171"/>
                  </a:lnTo>
                  <a:lnTo>
                    <a:pt x="11" y="175"/>
                  </a:lnTo>
                  <a:lnTo>
                    <a:pt x="7" y="175"/>
                  </a:lnTo>
                  <a:lnTo>
                    <a:pt x="3" y="175"/>
                  </a:lnTo>
                  <a:lnTo>
                    <a:pt x="7" y="167"/>
                  </a:lnTo>
                  <a:lnTo>
                    <a:pt x="7" y="160"/>
                  </a:lnTo>
                  <a:lnTo>
                    <a:pt x="11" y="156"/>
                  </a:lnTo>
                  <a:lnTo>
                    <a:pt x="15" y="145"/>
                  </a:lnTo>
                  <a:lnTo>
                    <a:pt x="11" y="130"/>
                  </a:lnTo>
                  <a:lnTo>
                    <a:pt x="7" y="123"/>
                  </a:lnTo>
                  <a:lnTo>
                    <a:pt x="7" y="123"/>
                  </a:lnTo>
                  <a:lnTo>
                    <a:pt x="11" y="123"/>
                  </a:lnTo>
                  <a:lnTo>
                    <a:pt x="11" y="115"/>
                  </a:lnTo>
                  <a:lnTo>
                    <a:pt x="11" y="111"/>
                  </a:lnTo>
                  <a:lnTo>
                    <a:pt x="11" y="111"/>
                  </a:lnTo>
                  <a:lnTo>
                    <a:pt x="7" y="104"/>
                  </a:lnTo>
                  <a:lnTo>
                    <a:pt x="3" y="104"/>
                  </a:lnTo>
                  <a:lnTo>
                    <a:pt x="3" y="104"/>
                  </a:lnTo>
                  <a:lnTo>
                    <a:pt x="3" y="100"/>
                  </a:lnTo>
                  <a:lnTo>
                    <a:pt x="0" y="104"/>
                  </a:lnTo>
                  <a:lnTo>
                    <a:pt x="0" y="100"/>
                  </a:lnTo>
                  <a:lnTo>
                    <a:pt x="0" y="97"/>
                  </a:lnTo>
                  <a:lnTo>
                    <a:pt x="0" y="9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5" name="Freeform 116"/>
            <p:cNvSpPr/>
            <p:nvPr/>
          </p:nvSpPr>
          <p:spPr bwMode="auto">
            <a:xfrm>
              <a:off x="4620522" y="3615019"/>
              <a:ext cx="478300" cy="396279"/>
            </a:xfrm>
            <a:custGeom>
              <a:avLst/>
              <a:gdLst>
                <a:gd name="T0" fmla="*/ 8 w 267"/>
                <a:gd name="T1" fmla="*/ 156 h 227"/>
                <a:gd name="T2" fmla="*/ 8 w 267"/>
                <a:gd name="T3" fmla="*/ 145 h 227"/>
                <a:gd name="T4" fmla="*/ 19 w 267"/>
                <a:gd name="T5" fmla="*/ 145 h 227"/>
                <a:gd name="T6" fmla="*/ 26 w 267"/>
                <a:gd name="T7" fmla="*/ 145 h 227"/>
                <a:gd name="T8" fmla="*/ 41 w 267"/>
                <a:gd name="T9" fmla="*/ 149 h 227"/>
                <a:gd name="T10" fmla="*/ 45 w 267"/>
                <a:gd name="T11" fmla="*/ 145 h 227"/>
                <a:gd name="T12" fmla="*/ 108 w 267"/>
                <a:gd name="T13" fmla="*/ 149 h 227"/>
                <a:gd name="T14" fmla="*/ 97 w 267"/>
                <a:gd name="T15" fmla="*/ 0 h 227"/>
                <a:gd name="T16" fmla="*/ 226 w 267"/>
                <a:gd name="T17" fmla="*/ 74 h 227"/>
                <a:gd name="T18" fmla="*/ 241 w 267"/>
                <a:gd name="T19" fmla="*/ 78 h 227"/>
                <a:gd name="T20" fmla="*/ 249 w 267"/>
                <a:gd name="T21" fmla="*/ 82 h 227"/>
                <a:gd name="T22" fmla="*/ 249 w 267"/>
                <a:gd name="T23" fmla="*/ 93 h 227"/>
                <a:gd name="T24" fmla="*/ 267 w 267"/>
                <a:gd name="T25" fmla="*/ 93 h 227"/>
                <a:gd name="T26" fmla="*/ 263 w 267"/>
                <a:gd name="T27" fmla="*/ 134 h 227"/>
                <a:gd name="T28" fmla="*/ 260 w 267"/>
                <a:gd name="T29" fmla="*/ 145 h 227"/>
                <a:gd name="T30" fmla="*/ 241 w 267"/>
                <a:gd name="T31" fmla="*/ 149 h 227"/>
                <a:gd name="T32" fmla="*/ 226 w 267"/>
                <a:gd name="T33" fmla="*/ 152 h 227"/>
                <a:gd name="T34" fmla="*/ 208 w 267"/>
                <a:gd name="T35" fmla="*/ 156 h 227"/>
                <a:gd name="T36" fmla="*/ 204 w 267"/>
                <a:gd name="T37" fmla="*/ 156 h 227"/>
                <a:gd name="T38" fmla="*/ 189 w 267"/>
                <a:gd name="T39" fmla="*/ 152 h 227"/>
                <a:gd name="T40" fmla="*/ 174 w 267"/>
                <a:gd name="T41" fmla="*/ 160 h 227"/>
                <a:gd name="T42" fmla="*/ 152 w 267"/>
                <a:gd name="T43" fmla="*/ 175 h 227"/>
                <a:gd name="T44" fmla="*/ 134 w 267"/>
                <a:gd name="T45" fmla="*/ 178 h 227"/>
                <a:gd name="T46" fmla="*/ 130 w 267"/>
                <a:gd name="T47" fmla="*/ 186 h 227"/>
                <a:gd name="T48" fmla="*/ 119 w 267"/>
                <a:gd name="T49" fmla="*/ 201 h 227"/>
                <a:gd name="T50" fmla="*/ 115 w 267"/>
                <a:gd name="T51" fmla="*/ 208 h 227"/>
                <a:gd name="T52" fmla="*/ 112 w 267"/>
                <a:gd name="T53" fmla="*/ 215 h 227"/>
                <a:gd name="T54" fmla="*/ 112 w 267"/>
                <a:gd name="T55" fmla="*/ 223 h 227"/>
                <a:gd name="T56" fmla="*/ 100 w 267"/>
                <a:gd name="T57" fmla="*/ 223 h 227"/>
                <a:gd name="T58" fmla="*/ 93 w 267"/>
                <a:gd name="T59" fmla="*/ 223 h 227"/>
                <a:gd name="T60" fmla="*/ 82 w 267"/>
                <a:gd name="T61" fmla="*/ 227 h 227"/>
                <a:gd name="T62" fmla="*/ 75 w 267"/>
                <a:gd name="T63" fmla="*/ 227 h 227"/>
                <a:gd name="T64" fmla="*/ 67 w 267"/>
                <a:gd name="T65" fmla="*/ 223 h 227"/>
                <a:gd name="T66" fmla="*/ 67 w 267"/>
                <a:gd name="T67" fmla="*/ 215 h 227"/>
                <a:gd name="T68" fmla="*/ 60 w 267"/>
                <a:gd name="T69" fmla="*/ 219 h 227"/>
                <a:gd name="T70" fmla="*/ 63 w 267"/>
                <a:gd name="T71" fmla="*/ 208 h 227"/>
                <a:gd name="T72" fmla="*/ 60 w 267"/>
                <a:gd name="T73" fmla="*/ 204 h 227"/>
                <a:gd name="T74" fmla="*/ 52 w 267"/>
                <a:gd name="T75" fmla="*/ 197 h 227"/>
                <a:gd name="T76" fmla="*/ 45 w 267"/>
                <a:gd name="T77" fmla="*/ 197 h 227"/>
                <a:gd name="T78" fmla="*/ 37 w 267"/>
                <a:gd name="T79" fmla="*/ 201 h 227"/>
                <a:gd name="T80" fmla="*/ 26 w 267"/>
                <a:gd name="T81" fmla="*/ 201 h 227"/>
                <a:gd name="T82" fmla="*/ 19 w 267"/>
                <a:gd name="T83" fmla="*/ 201 h 227"/>
                <a:gd name="T84" fmla="*/ 19 w 267"/>
                <a:gd name="T85" fmla="*/ 193 h 227"/>
                <a:gd name="T86" fmla="*/ 15 w 267"/>
                <a:gd name="T87" fmla="*/ 189 h 227"/>
                <a:gd name="T88" fmla="*/ 12 w 267"/>
                <a:gd name="T89" fmla="*/ 182 h 227"/>
                <a:gd name="T90" fmla="*/ 8 w 267"/>
                <a:gd name="T91" fmla="*/ 178 h 227"/>
                <a:gd name="T92" fmla="*/ 0 w 267"/>
                <a:gd name="T93" fmla="*/ 171 h 227"/>
                <a:gd name="T94" fmla="*/ 0 w 267"/>
                <a:gd name="T95" fmla="*/ 160 h 2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67" h="227">
                  <a:moveTo>
                    <a:pt x="0" y="160"/>
                  </a:moveTo>
                  <a:lnTo>
                    <a:pt x="4" y="156"/>
                  </a:lnTo>
                  <a:lnTo>
                    <a:pt x="8" y="156"/>
                  </a:lnTo>
                  <a:lnTo>
                    <a:pt x="8" y="152"/>
                  </a:lnTo>
                  <a:lnTo>
                    <a:pt x="8" y="149"/>
                  </a:lnTo>
                  <a:lnTo>
                    <a:pt x="8" y="145"/>
                  </a:lnTo>
                  <a:lnTo>
                    <a:pt x="15" y="141"/>
                  </a:lnTo>
                  <a:lnTo>
                    <a:pt x="19" y="141"/>
                  </a:lnTo>
                  <a:lnTo>
                    <a:pt x="19" y="145"/>
                  </a:lnTo>
                  <a:lnTo>
                    <a:pt x="23" y="152"/>
                  </a:lnTo>
                  <a:lnTo>
                    <a:pt x="23" y="152"/>
                  </a:lnTo>
                  <a:lnTo>
                    <a:pt x="26" y="145"/>
                  </a:lnTo>
                  <a:lnTo>
                    <a:pt x="34" y="141"/>
                  </a:lnTo>
                  <a:lnTo>
                    <a:pt x="41" y="141"/>
                  </a:lnTo>
                  <a:lnTo>
                    <a:pt x="41" y="149"/>
                  </a:lnTo>
                  <a:lnTo>
                    <a:pt x="41" y="149"/>
                  </a:lnTo>
                  <a:lnTo>
                    <a:pt x="45" y="145"/>
                  </a:lnTo>
                  <a:lnTo>
                    <a:pt x="45" y="145"/>
                  </a:lnTo>
                  <a:lnTo>
                    <a:pt x="49" y="149"/>
                  </a:lnTo>
                  <a:lnTo>
                    <a:pt x="49" y="149"/>
                  </a:lnTo>
                  <a:lnTo>
                    <a:pt x="108" y="149"/>
                  </a:lnTo>
                  <a:lnTo>
                    <a:pt x="115" y="134"/>
                  </a:lnTo>
                  <a:lnTo>
                    <a:pt x="108" y="134"/>
                  </a:lnTo>
                  <a:lnTo>
                    <a:pt x="97" y="0"/>
                  </a:lnTo>
                  <a:lnTo>
                    <a:pt x="115" y="0"/>
                  </a:lnTo>
                  <a:lnTo>
                    <a:pt x="223" y="67"/>
                  </a:lnTo>
                  <a:lnTo>
                    <a:pt x="226" y="74"/>
                  </a:lnTo>
                  <a:lnTo>
                    <a:pt x="230" y="74"/>
                  </a:lnTo>
                  <a:lnTo>
                    <a:pt x="234" y="74"/>
                  </a:lnTo>
                  <a:lnTo>
                    <a:pt x="241" y="78"/>
                  </a:lnTo>
                  <a:lnTo>
                    <a:pt x="241" y="78"/>
                  </a:lnTo>
                  <a:lnTo>
                    <a:pt x="245" y="82"/>
                  </a:lnTo>
                  <a:lnTo>
                    <a:pt x="249" y="82"/>
                  </a:lnTo>
                  <a:lnTo>
                    <a:pt x="249" y="86"/>
                  </a:lnTo>
                  <a:lnTo>
                    <a:pt x="249" y="89"/>
                  </a:lnTo>
                  <a:lnTo>
                    <a:pt x="249" y="93"/>
                  </a:lnTo>
                  <a:lnTo>
                    <a:pt x="252" y="93"/>
                  </a:lnTo>
                  <a:lnTo>
                    <a:pt x="260" y="93"/>
                  </a:lnTo>
                  <a:lnTo>
                    <a:pt x="267" y="93"/>
                  </a:lnTo>
                  <a:lnTo>
                    <a:pt x="267" y="93"/>
                  </a:lnTo>
                  <a:lnTo>
                    <a:pt x="267" y="119"/>
                  </a:lnTo>
                  <a:lnTo>
                    <a:pt x="263" y="134"/>
                  </a:lnTo>
                  <a:lnTo>
                    <a:pt x="263" y="134"/>
                  </a:lnTo>
                  <a:lnTo>
                    <a:pt x="263" y="141"/>
                  </a:lnTo>
                  <a:lnTo>
                    <a:pt x="260" y="145"/>
                  </a:lnTo>
                  <a:lnTo>
                    <a:pt x="252" y="149"/>
                  </a:lnTo>
                  <a:lnTo>
                    <a:pt x="249" y="149"/>
                  </a:lnTo>
                  <a:lnTo>
                    <a:pt x="241" y="149"/>
                  </a:lnTo>
                  <a:lnTo>
                    <a:pt x="237" y="152"/>
                  </a:lnTo>
                  <a:lnTo>
                    <a:pt x="234" y="152"/>
                  </a:lnTo>
                  <a:lnTo>
                    <a:pt x="226" y="152"/>
                  </a:lnTo>
                  <a:lnTo>
                    <a:pt x="223" y="156"/>
                  </a:lnTo>
                  <a:lnTo>
                    <a:pt x="219" y="156"/>
                  </a:lnTo>
                  <a:lnTo>
                    <a:pt x="208" y="156"/>
                  </a:lnTo>
                  <a:lnTo>
                    <a:pt x="204" y="156"/>
                  </a:lnTo>
                  <a:lnTo>
                    <a:pt x="204" y="156"/>
                  </a:lnTo>
                  <a:lnTo>
                    <a:pt x="204" y="156"/>
                  </a:lnTo>
                  <a:lnTo>
                    <a:pt x="200" y="152"/>
                  </a:lnTo>
                  <a:lnTo>
                    <a:pt x="197" y="152"/>
                  </a:lnTo>
                  <a:lnTo>
                    <a:pt x="189" y="152"/>
                  </a:lnTo>
                  <a:lnTo>
                    <a:pt x="182" y="156"/>
                  </a:lnTo>
                  <a:lnTo>
                    <a:pt x="178" y="156"/>
                  </a:lnTo>
                  <a:lnTo>
                    <a:pt x="174" y="160"/>
                  </a:lnTo>
                  <a:lnTo>
                    <a:pt x="160" y="167"/>
                  </a:lnTo>
                  <a:lnTo>
                    <a:pt x="152" y="171"/>
                  </a:lnTo>
                  <a:lnTo>
                    <a:pt x="152" y="175"/>
                  </a:lnTo>
                  <a:lnTo>
                    <a:pt x="141" y="178"/>
                  </a:lnTo>
                  <a:lnTo>
                    <a:pt x="141" y="178"/>
                  </a:lnTo>
                  <a:lnTo>
                    <a:pt x="134" y="178"/>
                  </a:lnTo>
                  <a:lnTo>
                    <a:pt x="134" y="178"/>
                  </a:lnTo>
                  <a:lnTo>
                    <a:pt x="134" y="178"/>
                  </a:lnTo>
                  <a:lnTo>
                    <a:pt x="130" y="186"/>
                  </a:lnTo>
                  <a:lnTo>
                    <a:pt x="130" y="186"/>
                  </a:lnTo>
                  <a:lnTo>
                    <a:pt x="126" y="193"/>
                  </a:lnTo>
                  <a:lnTo>
                    <a:pt x="119" y="201"/>
                  </a:lnTo>
                  <a:lnTo>
                    <a:pt x="115" y="204"/>
                  </a:lnTo>
                  <a:lnTo>
                    <a:pt x="115" y="204"/>
                  </a:lnTo>
                  <a:lnTo>
                    <a:pt x="115" y="208"/>
                  </a:lnTo>
                  <a:lnTo>
                    <a:pt x="115" y="212"/>
                  </a:lnTo>
                  <a:lnTo>
                    <a:pt x="112" y="212"/>
                  </a:lnTo>
                  <a:lnTo>
                    <a:pt x="112" y="215"/>
                  </a:lnTo>
                  <a:lnTo>
                    <a:pt x="112" y="219"/>
                  </a:lnTo>
                  <a:lnTo>
                    <a:pt x="112" y="223"/>
                  </a:lnTo>
                  <a:lnTo>
                    <a:pt x="112" y="223"/>
                  </a:lnTo>
                  <a:lnTo>
                    <a:pt x="108" y="227"/>
                  </a:lnTo>
                  <a:lnTo>
                    <a:pt x="100" y="227"/>
                  </a:lnTo>
                  <a:lnTo>
                    <a:pt x="100" y="223"/>
                  </a:lnTo>
                  <a:lnTo>
                    <a:pt x="100" y="223"/>
                  </a:lnTo>
                  <a:lnTo>
                    <a:pt x="97" y="223"/>
                  </a:lnTo>
                  <a:lnTo>
                    <a:pt x="93" y="223"/>
                  </a:lnTo>
                  <a:lnTo>
                    <a:pt x="93" y="223"/>
                  </a:lnTo>
                  <a:lnTo>
                    <a:pt x="89" y="227"/>
                  </a:lnTo>
                  <a:lnTo>
                    <a:pt x="82" y="227"/>
                  </a:lnTo>
                  <a:lnTo>
                    <a:pt x="78" y="223"/>
                  </a:lnTo>
                  <a:lnTo>
                    <a:pt x="78" y="223"/>
                  </a:lnTo>
                  <a:lnTo>
                    <a:pt x="75" y="227"/>
                  </a:lnTo>
                  <a:lnTo>
                    <a:pt x="75" y="223"/>
                  </a:lnTo>
                  <a:lnTo>
                    <a:pt x="71" y="223"/>
                  </a:lnTo>
                  <a:lnTo>
                    <a:pt x="67" y="223"/>
                  </a:lnTo>
                  <a:lnTo>
                    <a:pt x="67" y="219"/>
                  </a:lnTo>
                  <a:lnTo>
                    <a:pt x="67" y="219"/>
                  </a:lnTo>
                  <a:lnTo>
                    <a:pt x="67" y="215"/>
                  </a:lnTo>
                  <a:lnTo>
                    <a:pt x="63" y="215"/>
                  </a:lnTo>
                  <a:lnTo>
                    <a:pt x="63" y="219"/>
                  </a:lnTo>
                  <a:lnTo>
                    <a:pt x="60" y="219"/>
                  </a:lnTo>
                  <a:lnTo>
                    <a:pt x="60" y="215"/>
                  </a:lnTo>
                  <a:lnTo>
                    <a:pt x="63" y="212"/>
                  </a:lnTo>
                  <a:lnTo>
                    <a:pt x="63" y="208"/>
                  </a:lnTo>
                  <a:lnTo>
                    <a:pt x="60" y="208"/>
                  </a:lnTo>
                  <a:lnTo>
                    <a:pt x="60" y="208"/>
                  </a:lnTo>
                  <a:lnTo>
                    <a:pt x="60" y="204"/>
                  </a:lnTo>
                  <a:lnTo>
                    <a:pt x="56" y="201"/>
                  </a:lnTo>
                  <a:lnTo>
                    <a:pt x="52" y="197"/>
                  </a:lnTo>
                  <a:lnTo>
                    <a:pt x="52" y="197"/>
                  </a:lnTo>
                  <a:lnTo>
                    <a:pt x="52" y="197"/>
                  </a:lnTo>
                  <a:lnTo>
                    <a:pt x="49" y="197"/>
                  </a:lnTo>
                  <a:lnTo>
                    <a:pt x="45" y="197"/>
                  </a:lnTo>
                  <a:lnTo>
                    <a:pt x="41" y="197"/>
                  </a:lnTo>
                  <a:lnTo>
                    <a:pt x="37" y="201"/>
                  </a:lnTo>
                  <a:lnTo>
                    <a:pt x="37" y="201"/>
                  </a:lnTo>
                  <a:lnTo>
                    <a:pt x="34" y="201"/>
                  </a:lnTo>
                  <a:lnTo>
                    <a:pt x="30" y="201"/>
                  </a:lnTo>
                  <a:lnTo>
                    <a:pt x="26" y="201"/>
                  </a:lnTo>
                  <a:lnTo>
                    <a:pt x="23" y="201"/>
                  </a:lnTo>
                  <a:lnTo>
                    <a:pt x="19" y="201"/>
                  </a:lnTo>
                  <a:lnTo>
                    <a:pt x="19" y="201"/>
                  </a:lnTo>
                  <a:lnTo>
                    <a:pt x="19" y="201"/>
                  </a:lnTo>
                  <a:lnTo>
                    <a:pt x="19" y="197"/>
                  </a:lnTo>
                  <a:lnTo>
                    <a:pt x="19" y="193"/>
                  </a:lnTo>
                  <a:lnTo>
                    <a:pt x="15" y="193"/>
                  </a:lnTo>
                  <a:lnTo>
                    <a:pt x="15" y="189"/>
                  </a:lnTo>
                  <a:lnTo>
                    <a:pt x="15" y="189"/>
                  </a:lnTo>
                  <a:lnTo>
                    <a:pt x="15" y="186"/>
                  </a:lnTo>
                  <a:lnTo>
                    <a:pt x="12" y="186"/>
                  </a:lnTo>
                  <a:lnTo>
                    <a:pt x="12" y="182"/>
                  </a:lnTo>
                  <a:lnTo>
                    <a:pt x="12" y="182"/>
                  </a:lnTo>
                  <a:lnTo>
                    <a:pt x="8" y="182"/>
                  </a:lnTo>
                  <a:lnTo>
                    <a:pt x="8" y="178"/>
                  </a:lnTo>
                  <a:lnTo>
                    <a:pt x="4" y="175"/>
                  </a:lnTo>
                  <a:lnTo>
                    <a:pt x="0" y="175"/>
                  </a:lnTo>
                  <a:lnTo>
                    <a:pt x="0" y="171"/>
                  </a:lnTo>
                  <a:lnTo>
                    <a:pt x="0" y="164"/>
                  </a:lnTo>
                  <a:lnTo>
                    <a:pt x="0" y="164"/>
                  </a:lnTo>
                  <a:lnTo>
                    <a:pt x="0" y="160"/>
                  </a:lnTo>
                  <a:lnTo>
                    <a:pt x="0" y="16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6" name="Freeform 117"/>
            <p:cNvSpPr/>
            <p:nvPr/>
          </p:nvSpPr>
          <p:spPr bwMode="auto">
            <a:xfrm>
              <a:off x="4821155" y="3880368"/>
              <a:ext cx="223923" cy="143149"/>
            </a:xfrm>
            <a:custGeom>
              <a:avLst/>
              <a:gdLst>
                <a:gd name="T0" fmla="*/ 0 w 125"/>
                <a:gd name="T1" fmla="*/ 67 h 82"/>
                <a:gd name="T2" fmla="*/ 0 w 125"/>
                <a:gd name="T3" fmla="*/ 60 h 82"/>
                <a:gd name="T4" fmla="*/ 3 w 125"/>
                <a:gd name="T5" fmla="*/ 56 h 82"/>
                <a:gd name="T6" fmla="*/ 3 w 125"/>
                <a:gd name="T7" fmla="*/ 52 h 82"/>
                <a:gd name="T8" fmla="*/ 14 w 125"/>
                <a:gd name="T9" fmla="*/ 41 h 82"/>
                <a:gd name="T10" fmla="*/ 18 w 125"/>
                <a:gd name="T11" fmla="*/ 34 h 82"/>
                <a:gd name="T12" fmla="*/ 22 w 125"/>
                <a:gd name="T13" fmla="*/ 26 h 82"/>
                <a:gd name="T14" fmla="*/ 29 w 125"/>
                <a:gd name="T15" fmla="*/ 26 h 82"/>
                <a:gd name="T16" fmla="*/ 40 w 125"/>
                <a:gd name="T17" fmla="*/ 23 h 82"/>
                <a:gd name="T18" fmla="*/ 48 w 125"/>
                <a:gd name="T19" fmla="*/ 15 h 82"/>
                <a:gd name="T20" fmla="*/ 66 w 125"/>
                <a:gd name="T21" fmla="*/ 4 h 82"/>
                <a:gd name="T22" fmla="*/ 77 w 125"/>
                <a:gd name="T23" fmla="*/ 0 h 82"/>
                <a:gd name="T24" fmla="*/ 88 w 125"/>
                <a:gd name="T25" fmla="*/ 0 h 82"/>
                <a:gd name="T26" fmla="*/ 92 w 125"/>
                <a:gd name="T27" fmla="*/ 4 h 82"/>
                <a:gd name="T28" fmla="*/ 92 w 125"/>
                <a:gd name="T29" fmla="*/ 8 h 82"/>
                <a:gd name="T30" fmla="*/ 88 w 125"/>
                <a:gd name="T31" fmla="*/ 15 h 82"/>
                <a:gd name="T32" fmla="*/ 103 w 125"/>
                <a:gd name="T33" fmla="*/ 30 h 82"/>
                <a:gd name="T34" fmla="*/ 118 w 125"/>
                <a:gd name="T35" fmla="*/ 34 h 82"/>
                <a:gd name="T36" fmla="*/ 118 w 125"/>
                <a:gd name="T37" fmla="*/ 34 h 82"/>
                <a:gd name="T38" fmla="*/ 122 w 125"/>
                <a:gd name="T39" fmla="*/ 37 h 82"/>
                <a:gd name="T40" fmla="*/ 122 w 125"/>
                <a:gd name="T41" fmla="*/ 45 h 82"/>
                <a:gd name="T42" fmla="*/ 125 w 125"/>
                <a:gd name="T43" fmla="*/ 49 h 82"/>
                <a:gd name="T44" fmla="*/ 118 w 125"/>
                <a:gd name="T45" fmla="*/ 52 h 82"/>
                <a:gd name="T46" fmla="*/ 111 w 125"/>
                <a:gd name="T47" fmla="*/ 52 h 82"/>
                <a:gd name="T48" fmla="*/ 107 w 125"/>
                <a:gd name="T49" fmla="*/ 56 h 82"/>
                <a:gd name="T50" fmla="*/ 107 w 125"/>
                <a:gd name="T51" fmla="*/ 63 h 82"/>
                <a:gd name="T52" fmla="*/ 100 w 125"/>
                <a:gd name="T53" fmla="*/ 63 h 82"/>
                <a:gd name="T54" fmla="*/ 81 w 125"/>
                <a:gd name="T55" fmla="*/ 60 h 82"/>
                <a:gd name="T56" fmla="*/ 81 w 125"/>
                <a:gd name="T57" fmla="*/ 60 h 82"/>
                <a:gd name="T58" fmla="*/ 74 w 125"/>
                <a:gd name="T59" fmla="*/ 63 h 82"/>
                <a:gd name="T60" fmla="*/ 59 w 125"/>
                <a:gd name="T61" fmla="*/ 63 h 82"/>
                <a:gd name="T62" fmla="*/ 44 w 125"/>
                <a:gd name="T63" fmla="*/ 63 h 82"/>
                <a:gd name="T64" fmla="*/ 40 w 125"/>
                <a:gd name="T65" fmla="*/ 67 h 82"/>
                <a:gd name="T66" fmla="*/ 40 w 125"/>
                <a:gd name="T67" fmla="*/ 75 h 82"/>
                <a:gd name="T68" fmla="*/ 44 w 125"/>
                <a:gd name="T69" fmla="*/ 82 h 82"/>
                <a:gd name="T70" fmla="*/ 37 w 125"/>
                <a:gd name="T71" fmla="*/ 78 h 82"/>
                <a:gd name="T72" fmla="*/ 33 w 125"/>
                <a:gd name="T73" fmla="*/ 82 h 82"/>
                <a:gd name="T74" fmla="*/ 22 w 125"/>
                <a:gd name="T75" fmla="*/ 78 h 82"/>
                <a:gd name="T76" fmla="*/ 18 w 125"/>
                <a:gd name="T77" fmla="*/ 75 h 82"/>
                <a:gd name="T78" fmla="*/ 14 w 125"/>
                <a:gd name="T79" fmla="*/ 75 h 82"/>
                <a:gd name="T80" fmla="*/ 7 w 125"/>
                <a:gd name="T81" fmla="*/ 71 h 82"/>
                <a:gd name="T82" fmla="*/ 0 w 125"/>
                <a:gd name="T83" fmla="*/ 71 h 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25" h="82">
                  <a:moveTo>
                    <a:pt x="0" y="71"/>
                  </a:moveTo>
                  <a:lnTo>
                    <a:pt x="0" y="67"/>
                  </a:lnTo>
                  <a:lnTo>
                    <a:pt x="0" y="63"/>
                  </a:lnTo>
                  <a:lnTo>
                    <a:pt x="0" y="60"/>
                  </a:lnTo>
                  <a:lnTo>
                    <a:pt x="3" y="60"/>
                  </a:lnTo>
                  <a:lnTo>
                    <a:pt x="3" y="56"/>
                  </a:lnTo>
                  <a:lnTo>
                    <a:pt x="3" y="52"/>
                  </a:lnTo>
                  <a:lnTo>
                    <a:pt x="3" y="52"/>
                  </a:lnTo>
                  <a:lnTo>
                    <a:pt x="7" y="49"/>
                  </a:lnTo>
                  <a:lnTo>
                    <a:pt x="14" y="41"/>
                  </a:lnTo>
                  <a:lnTo>
                    <a:pt x="18" y="34"/>
                  </a:lnTo>
                  <a:lnTo>
                    <a:pt x="18" y="34"/>
                  </a:lnTo>
                  <a:lnTo>
                    <a:pt x="22" y="26"/>
                  </a:lnTo>
                  <a:lnTo>
                    <a:pt x="22" y="26"/>
                  </a:lnTo>
                  <a:lnTo>
                    <a:pt x="22" y="26"/>
                  </a:lnTo>
                  <a:lnTo>
                    <a:pt x="29" y="26"/>
                  </a:lnTo>
                  <a:lnTo>
                    <a:pt x="29" y="26"/>
                  </a:lnTo>
                  <a:lnTo>
                    <a:pt x="40" y="23"/>
                  </a:lnTo>
                  <a:lnTo>
                    <a:pt x="40" y="19"/>
                  </a:lnTo>
                  <a:lnTo>
                    <a:pt x="48" y="15"/>
                  </a:lnTo>
                  <a:lnTo>
                    <a:pt x="62" y="8"/>
                  </a:lnTo>
                  <a:lnTo>
                    <a:pt x="66" y="4"/>
                  </a:lnTo>
                  <a:lnTo>
                    <a:pt x="70" y="4"/>
                  </a:lnTo>
                  <a:lnTo>
                    <a:pt x="77" y="0"/>
                  </a:lnTo>
                  <a:lnTo>
                    <a:pt x="85" y="0"/>
                  </a:lnTo>
                  <a:lnTo>
                    <a:pt x="88" y="0"/>
                  </a:lnTo>
                  <a:lnTo>
                    <a:pt x="92" y="4"/>
                  </a:lnTo>
                  <a:lnTo>
                    <a:pt x="92" y="4"/>
                  </a:lnTo>
                  <a:lnTo>
                    <a:pt x="92" y="4"/>
                  </a:lnTo>
                  <a:lnTo>
                    <a:pt x="92" y="8"/>
                  </a:lnTo>
                  <a:lnTo>
                    <a:pt x="88" y="12"/>
                  </a:lnTo>
                  <a:lnTo>
                    <a:pt x="88" y="15"/>
                  </a:lnTo>
                  <a:lnTo>
                    <a:pt x="103" y="26"/>
                  </a:lnTo>
                  <a:lnTo>
                    <a:pt x="103" y="30"/>
                  </a:lnTo>
                  <a:lnTo>
                    <a:pt x="111" y="34"/>
                  </a:lnTo>
                  <a:lnTo>
                    <a:pt x="118" y="34"/>
                  </a:lnTo>
                  <a:lnTo>
                    <a:pt x="118" y="34"/>
                  </a:lnTo>
                  <a:lnTo>
                    <a:pt x="118" y="34"/>
                  </a:lnTo>
                  <a:lnTo>
                    <a:pt x="122" y="37"/>
                  </a:lnTo>
                  <a:lnTo>
                    <a:pt x="122" y="37"/>
                  </a:lnTo>
                  <a:lnTo>
                    <a:pt x="118" y="41"/>
                  </a:lnTo>
                  <a:lnTo>
                    <a:pt x="122" y="45"/>
                  </a:lnTo>
                  <a:lnTo>
                    <a:pt x="125" y="45"/>
                  </a:lnTo>
                  <a:lnTo>
                    <a:pt x="125" y="49"/>
                  </a:lnTo>
                  <a:lnTo>
                    <a:pt x="122" y="52"/>
                  </a:lnTo>
                  <a:lnTo>
                    <a:pt x="118" y="52"/>
                  </a:lnTo>
                  <a:lnTo>
                    <a:pt x="111" y="52"/>
                  </a:lnTo>
                  <a:lnTo>
                    <a:pt x="111" y="52"/>
                  </a:lnTo>
                  <a:lnTo>
                    <a:pt x="107" y="56"/>
                  </a:lnTo>
                  <a:lnTo>
                    <a:pt x="107" y="56"/>
                  </a:lnTo>
                  <a:lnTo>
                    <a:pt x="103" y="60"/>
                  </a:lnTo>
                  <a:lnTo>
                    <a:pt x="107" y="63"/>
                  </a:lnTo>
                  <a:lnTo>
                    <a:pt x="100" y="63"/>
                  </a:lnTo>
                  <a:lnTo>
                    <a:pt x="100" y="63"/>
                  </a:lnTo>
                  <a:lnTo>
                    <a:pt x="85" y="60"/>
                  </a:lnTo>
                  <a:lnTo>
                    <a:pt x="81" y="60"/>
                  </a:lnTo>
                  <a:lnTo>
                    <a:pt x="81" y="60"/>
                  </a:lnTo>
                  <a:lnTo>
                    <a:pt x="81" y="60"/>
                  </a:lnTo>
                  <a:lnTo>
                    <a:pt x="77" y="63"/>
                  </a:lnTo>
                  <a:lnTo>
                    <a:pt x="74" y="63"/>
                  </a:lnTo>
                  <a:lnTo>
                    <a:pt x="66" y="63"/>
                  </a:lnTo>
                  <a:lnTo>
                    <a:pt x="59" y="63"/>
                  </a:lnTo>
                  <a:lnTo>
                    <a:pt x="59" y="63"/>
                  </a:lnTo>
                  <a:lnTo>
                    <a:pt x="44" y="63"/>
                  </a:lnTo>
                  <a:lnTo>
                    <a:pt x="40" y="63"/>
                  </a:lnTo>
                  <a:lnTo>
                    <a:pt x="40" y="67"/>
                  </a:lnTo>
                  <a:lnTo>
                    <a:pt x="40" y="71"/>
                  </a:lnTo>
                  <a:lnTo>
                    <a:pt x="40" y="75"/>
                  </a:lnTo>
                  <a:lnTo>
                    <a:pt x="44" y="78"/>
                  </a:lnTo>
                  <a:lnTo>
                    <a:pt x="44" y="82"/>
                  </a:lnTo>
                  <a:lnTo>
                    <a:pt x="40" y="82"/>
                  </a:lnTo>
                  <a:lnTo>
                    <a:pt x="37" y="78"/>
                  </a:lnTo>
                  <a:lnTo>
                    <a:pt x="37" y="78"/>
                  </a:lnTo>
                  <a:lnTo>
                    <a:pt x="33" y="82"/>
                  </a:lnTo>
                  <a:lnTo>
                    <a:pt x="29" y="82"/>
                  </a:lnTo>
                  <a:lnTo>
                    <a:pt x="22" y="78"/>
                  </a:lnTo>
                  <a:lnTo>
                    <a:pt x="22" y="78"/>
                  </a:lnTo>
                  <a:lnTo>
                    <a:pt x="18" y="75"/>
                  </a:lnTo>
                  <a:lnTo>
                    <a:pt x="14" y="75"/>
                  </a:lnTo>
                  <a:lnTo>
                    <a:pt x="14" y="75"/>
                  </a:lnTo>
                  <a:lnTo>
                    <a:pt x="11" y="75"/>
                  </a:lnTo>
                  <a:lnTo>
                    <a:pt x="7" y="71"/>
                  </a:lnTo>
                  <a:lnTo>
                    <a:pt x="0" y="67"/>
                  </a:lnTo>
                  <a:lnTo>
                    <a:pt x="0" y="7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7" name="Freeform 118"/>
            <p:cNvSpPr/>
            <p:nvPr/>
          </p:nvSpPr>
          <p:spPr bwMode="auto">
            <a:xfrm>
              <a:off x="4462881" y="3841962"/>
              <a:ext cx="191679" cy="123946"/>
            </a:xfrm>
            <a:custGeom>
              <a:avLst/>
              <a:gdLst>
                <a:gd name="T0" fmla="*/ 18 w 107"/>
                <a:gd name="T1" fmla="*/ 8 h 71"/>
                <a:gd name="T2" fmla="*/ 26 w 107"/>
                <a:gd name="T3" fmla="*/ 4 h 71"/>
                <a:gd name="T4" fmla="*/ 40 w 107"/>
                <a:gd name="T5" fmla="*/ 0 h 71"/>
                <a:gd name="T6" fmla="*/ 51 w 107"/>
                <a:gd name="T7" fmla="*/ 0 h 71"/>
                <a:gd name="T8" fmla="*/ 59 w 107"/>
                <a:gd name="T9" fmla="*/ 8 h 71"/>
                <a:gd name="T10" fmla="*/ 63 w 107"/>
                <a:gd name="T11" fmla="*/ 8 h 71"/>
                <a:gd name="T12" fmla="*/ 66 w 107"/>
                <a:gd name="T13" fmla="*/ 8 h 71"/>
                <a:gd name="T14" fmla="*/ 70 w 107"/>
                <a:gd name="T15" fmla="*/ 8 h 71"/>
                <a:gd name="T16" fmla="*/ 74 w 107"/>
                <a:gd name="T17" fmla="*/ 15 h 71"/>
                <a:gd name="T18" fmla="*/ 77 w 107"/>
                <a:gd name="T19" fmla="*/ 19 h 71"/>
                <a:gd name="T20" fmla="*/ 81 w 107"/>
                <a:gd name="T21" fmla="*/ 22 h 71"/>
                <a:gd name="T22" fmla="*/ 88 w 107"/>
                <a:gd name="T23" fmla="*/ 30 h 71"/>
                <a:gd name="T24" fmla="*/ 88 w 107"/>
                <a:gd name="T25" fmla="*/ 34 h 71"/>
                <a:gd name="T26" fmla="*/ 88 w 107"/>
                <a:gd name="T27" fmla="*/ 41 h 71"/>
                <a:gd name="T28" fmla="*/ 92 w 107"/>
                <a:gd name="T29" fmla="*/ 45 h 71"/>
                <a:gd name="T30" fmla="*/ 96 w 107"/>
                <a:gd name="T31" fmla="*/ 52 h 71"/>
                <a:gd name="T32" fmla="*/ 100 w 107"/>
                <a:gd name="T33" fmla="*/ 52 h 71"/>
                <a:gd name="T34" fmla="*/ 103 w 107"/>
                <a:gd name="T35" fmla="*/ 56 h 71"/>
                <a:gd name="T36" fmla="*/ 103 w 107"/>
                <a:gd name="T37" fmla="*/ 59 h 71"/>
                <a:gd name="T38" fmla="*/ 107 w 107"/>
                <a:gd name="T39" fmla="*/ 63 h 71"/>
                <a:gd name="T40" fmla="*/ 107 w 107"/>
                <a:gd name="T41" fmla="*/ 71 h 71"/>
                <a:gd name="T42" fmla="*/ 103 w 107"/>
                <a:gd name="T43" fmla="*/ 67 h 71"/>
                <a:gd name="T44" fmla="*/ 96 w 107"/>
                <a:gd name="T45" fmla="*/ 63 h 71"/>
                <a:gd name="T46" fmla="*/ 88 w 107"/>
                <a:gd name="T47" fmla="*/ 63 h 71"/>
                <a:gd name="T48" fmla="*/ 81 w 107"/>
                <a:gd name="T49" fmla="*/ 63 h 71"/>
                <a:gd name="T50" fmla="*/ 63 w 107"/>
                <a:gd name="T51" fmla="*/ 59 h 71"/>
                <a:gd name="T52" fmla="*/ 63 w 107"/>
                <a:gd name="T53" fmla="*/ 59 h 71"/>
                <a:gd name="T54" fmla="*/ 40 w 107"/>
                <a:gd name="T55" fmla="*/ 59 h 71"/>
                <a:gd name="T56" fmla="*/ 33 w 107"/>
                <a:gd name="T57" fmla="*/ 63 h 71"/>
                <a:gd name="T58" fmla="*/ 18 w 107"/>
                <a:gd name="T59" fmla="*/ 67 h 71"/>
                <a:gd name="T60" fmla="*/ 14 w 107"/>
                <a:gd name="T61" fmla="*/ 63 h 71"/>
                <a:gd name="T62" fmla="*/ 14 w 107"/>
                <a:gd name="T63" fmla="*/ 63 h 71"/>
                <a:gd name="T64" fmla="*/ 18 w 107"/>
                <a:gd name="T65" fmla="*/ 59 h 71"/>
                <a:gd name="T66" fmla="*/ 11 w 107"/>
                <a:gd name="T67" fmla="*/ 59 h 71"/>
                <a:gd name="T68" fmla="*/ 11 w 107"/>
                <a:gd name="T69" fmla="*/ 59 h 71"/>
                <a:gd name="T70" fmla="*/ 14 w 107"/>
                <a:gd name="T71" fmla="*/ 52 h 71"/>
                <a:gd name="T72" fmla="*/ 26 w 107"/>
                <a:gd name="T73" fmla="*/ 48 h 71"/>
                <a:gd name="T74" fmla="*/ 33 w 107"/>
                <a:gd name="T75" fmla="*/ 48 h 71"/>
                <a:gd name="T76" fmla="*/ 37 w 107"/>
                <a:gd name="T77" fmla="*/ 48 h 71"/>
                <a:gd name="T78" fmla="*/ 40 w 107"/>
                <a:gd name="T79" fmla="*/ 45 h 71"/>
                <a:gd name="T80" fmla="*/ 48 w 107"/>
                <a:gd name="T81" fmla="*/ 48 h 71"/>
                <a:gd name="T82" fmla="*/ 55 w 107"/>
                <a:gd name="T83" fmla="*/ 52 h 71"/>
                <a:gd name="T84" fmla="*/ 63 w 107"/>
                <a:gd name="T85" fmla="*/ 48 h 71"/>
                <a:gd name="T86" fmla="*/ 59 w 107"/>
                <a:gd name="T87" fmla="*/ 48 h 71"/>
                <a:gd name="T88" fmla="*/ 48 w 107"/>
                <a:gd name="T89" fmla="*/ 45 h 71"/>
                <a:gd name="T90" fmla="*/ 40 w 107"/>
                <a:gd name="T91" fmla="*/ 41 h 71"/>
                <a:gd name="T92" fmla="*/ 33 w 107"/>
                <a:gd name="T93" fmla="*/ 41 h 71"/>
                <a:gd name="T94" fmla="*/ 22 w 107"/>
                <a:gd name="T95" fmla="*/ 45 h 71"/>
                <a:gd name="T96" fmla="*/ 14 w 107"/>
                <a:gd name="T97" fmla="*/ 48 h 71"/>
                <a:gd name="T98" fmla="*/ 14 w 107"/>
                <a:gd name="T99" fmla="*/ 45 h 71"/>
                <a:gd name="T100" fmla="*/ 14 w 107"/>
                <a:gd name="T101" fmla="*/ 41 h 71"/>
                <a:gd name="T102" fmla="*/ 11 w 107"/>
                <a:gd name="T103" fmla="*/ 37 h 71"/>
                <a:gd name="T104" fmla="*/ 0 w 107"/>
                <a:gd name="T105" fmla="*/ 30 h 71"/>
                <a:gd name="T106" fmla="*/ 14 w 107"/>
                <a:gd name="T107" fmla="*/ 1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07" h="71">
                  <a:moveTo>
                    <a:pt x="14" y="8"/>
                  </a:moveTo>
                  <a:lnTo>
                    <a:pt x="18" y="8"/>
                  </a:lnTo>
                  <a:lnTo>
                    <a:pt x="22" y="8"/>
                  </a:lnTo>
                  <a:lnTo>
                    <a:pt x="26" y="4"/>
                  </a:lnTo>
                  <a:lnTo>
                    <a:pt x="33" y="0"/>
                  </a:lnTo>
                  <a:lnTo>
                    <a:pt x="40" y="0"/>
                  </a:lnTo>
                  <a:lnTo>
                    <a:pt x="44" y="0"/>
                  </a:lnTo>
                  <a:lnTo>
                    <a:pt x="51" y="0"/>
                  </a:lnTo>
                  <a:lnTo>
                    <a:pt x="55" y="4"/>
                  </a:lnTo>
                  <a:lnTo>
                    <a:pt x="59" y="8"/>
                  </a:lnTo>
                  <a:lnTo>
                    <a:pt x="59" y="8"/>
                  </a:lnTo>
                  <a:lnTo>
                    <a:pt x="63" y="8"/>
                  </a:lnTo>
                  <a:lnTo>
                    <a:pt x="66" y="8"/>
                  </a:lnTo>
                  <a:lnTo>
                    <a:pt x="66" y="8"/>
                  </a:lnTo>
                  <a:lnTo>
                    <a:pt x="70" y="8"/>
                  </a:lnTo>
                  <a:lnTo>
                    <a:pt x="70" y="8"/>
                  </a:lnTo>
                  <a:lnTo>
                    <a:pt x="70" y="11"/>
                  </a:lnTo>
                  <a:lnTo>
                    <a:pt x="74" y="15"/>
                  </a:lnTo>
                  <a:lnTo>
                    <a:pt x="74" y="19"/>
                  </a:lnTo>
                  <a:lnTo>
                    <a:pt x="77" y="19"/>
                  </a:lnTo>
                  <a:lnTo>
                    <a:pt x="77" y="22"/>
                  </a:lnTo>
                  <a:lnTo>
                    <a:pt x="81" y="22"/>
                  </a:lnTo>
                  <a:lnTo>
                    <a:pt x="85" y="26"/>
                  </a:lnTo>
                  <a:lnTo>
                    <a:pt x="88" y="30"/>
                  </a:lnTo>
                  <a:lnTo>
                    <a:pt x="88" y="30"/>
                  </a:lnTo>
                  <a:lnTo>
                    <a:pt x="88" y="34"/>
                  </a:lnTo>
                  <a:lnTo>
                    <a:pt x="88" y="34"/>
                  </a:lnTo>
                  <a:lnTo>
                    <a:pt x="88" y="41"/>
                  </a:lnTo>
                  <a:lnTo>
                    <a:pt x="88" y="45"/>
                  </a:lnTo>
                  <a:lnTo>
                    <a:pt x="92" y="45"/>
                  </a:lnTo>
                  <a:lnTo>
                    <a:pt x="96" y="48"/>
                  </a:lnTo>
                  <a:lnTo>
                    <a:pt x="96" y="52"/>
                  </a:lnTo>
                  <a:lnTo>
                    <a:pt x="100" y="52"/>
                  </a:lnTo>
                  <a:lnTo>
                    <a:pt x="100" y="52"/>
                  </a:lnTo>
                  <a:lnTo>
                    <a:pt x="100" y="56"/>
                  </a:lnTo>
                  <a:lnTo>
                    <a:pt x="103" y="56"/>
                  </a:lnTo>
                  <a:lnTo>
                    <a:pt x="103" y="59"/>
                  </a:lnTo>
                  <a:lnTo>
                    <a:pt x="103" y="59"/>
                  </a:lnTo>
                  <a:lnTo>
                    <a:pt x="103" y="63"/>
                  </a:lnTo>
                  <a:lnTo>
                    <a:pt x="107" y="63"/>
                  </a:lnTo>
                  <a:lnTo>
                    <a:pt x="107" y="67"/>
                  </a:lnTo>
                  <a:lnTo>
                    <a:pt x="107" y="71"/>
                  </a:lnTo>
                  <a:lnTo>
                    <a:pt x="107" y="67"/>
                  </a:lnTo>
                  <a:lnTo>
                    <a:pt x="103" y="67"/>
                  </a:lnTo>
                  <a:lnTo>
                    <a:pt x="100" y="67"/>
                  </a:lnTo>
                  <a:lnTo>
                    <a:pt x="96" y="63"/>
                  </a:lnTo>
                  <a:lnTo>
                    <a:pt x="96" y="67"/>
                  </a:lnTo>
                  <a:lnTo>
                    <a:pt x="88" y="63"/>
                  </a:lnTo>
                  <a:lnTo>
                    <a:pt x="85" y="63"/>
                  </a:lnTo>
                  <a:lnTo>
                    <a:pt x="81" y="63"/>
                  </a:lnTo>
                  <a:lnTo>
                    <a:pt x="74" y="59"/>
                  </a:lnTo>
                  <a:lnTo>
                    <a:pt x="63" y="59"/>
                  </a:lnTo>
                  <a:lnTo>
                    <a:pt x="63" y="59"/>
                  </a:lnTo>
                  <a:lnTo>
                    <a:pt x="63" y="59"/>
                  </a:lnTo>
                  <a:lnTo>
                    <a:pt x="55" y="59"/>
                  </a:lnTo>
                  <a:lnTo>
                    <a:pt x="40" y="59"/>
                  </a:lnTo>
                  <a:lnTo>
                    <a:pt x="37" y="59"/>
                  </a:lnTo>
                  <a:lnTo>
                    <a:pt x="33" y="63"/>
                  </a:lnTo>
                  <a:lnTo>
                    <a:pt x="22" y="63"/>
                  </a:lnTo>
                  <a:lnTo>
                    <a:pt x="18" y="67"/>
                  </a:lnTo>
                  <a:lnTo>
                    <a:pt x="14" y="67"/>
                  </a:lnTo>
                  <a:lnTo>
                    <a:pt x="14" y="63"/>
                  </a:lnTo>
                  <a:lnTo>
                    <a:pt x="11" y="59"/>
                  </a:lnTo>
                  <a:lnTo>
                    <a:pt x="14" y="63"/>
                  </a:lnTo>
                  <a:lnTo>
                    <a:pt x="14" y="63"/>
                  </a:lnTo>
                  <a:lnTo>
                    <a:pt x="18" y="59"/>
                  </a:lnTo>
                  <a:lnTo>
                    <a:pt x="14" y="59"/>
                  </a:lnTo>
                  <a:lnTo>
                    <a:pt x="11" y="59"/>
                  </a:lnTo>
                  <a:lnTo>
                    <a:pt x="11" y="59"/>
                  </a:lnTo>
                  <a:lnTo>
                    <a:pt x="11" y="59"/>
                  </a:lnTo>
                  <a:lnTo>
                    <a:pt x="11" y="56"/>
                  </a:lnTo>
                  <a:lnTo>
                    <a:pt x="14" y="52"/>
                  </a:lnTo>
                  <a:lnTo>
                    <a:pt x="22" y="52"/>
                  </a:lnTo>
                  <a:lnTo>
                    <a:pt x="26" y="48"/>
                  </a:lnTo>
                  <a:lnTo>
                    <a:pt x="29" y="48"/>
                  </a:lnTo>
                  <a:lnTo>
                    <a:pt x="33" y="48"/>
                  </a:lnTo>
                  <a:lnTo>
                    <a:pt x="33" y="48"/>
                  </a:lnTo>
                  <a:lnTo>
                    <a:pt x="37" y="48"/>
                  </a:lnTo>
                  <a:lnTo>
                    <a:pt x="37" y="48"/>
                  </a:lnTo>
                  <a:lnTo>
                    <a:pt x="40" y="45"/>
                  </a:lnTo>
                  <a:lnTo>
                    <a:pt x="44" y="48"/>
                  </a:lnTo>
                  <a:lnTo>
                    <a:pt x="48" y="48"/>
                  </a:lnTo>
                  <a:lnTo>
                    <a:pt x="51" y="48"/>
                  </a:lnTo>
                  <a:lnTo>
                    <a:pt x="55" y="52"/>
                  </a:lnTo>
                  <a:lnTo>
                    <a:pt x="59" y="52"/>
                  </a:lnTo>
                  <a:lnTo>
                    <a:pt x="63" y="48"/>
                  </a:lnTo>
                  <a:lnTo>
                    <a:pt x="59" y="48"/>
                  </a:lnTo>
                  <a:lnTo>
                    <a:pt x="59" y="48"/>
                  </a:lnTo>
                  <a:lnTo>
                    <a:pt x="51" y="45"/>
                  </a:lnTo>
                  <a:lnTo>
                    <a:pt x="48" y="45"/>
                  </a:lnTo>
                  <a:lnTo>
                    <a:pt x="44" y="41"/>
                  </a:lnTo>
                  <a:lnTo>
                    <a:pt x="40" y="41"/>
                  </a:lnTo>
                  <a:lnTo>
                    <a:pt x="37" y="41"/>
                  </a:lnTo>
                  <a:lnTo>
                    <a:pt x="33" y="41"/>
                  </a:lnTo>
                  <a:lnTo>
                    <a:pt x="26" y="45"/>
                  </a:lnTo>
                  <a:lnTo>
                    <a:pt x="22" y="45"/>
                  </a:lnTo>
                  <a:lnTo>
                    <a:pt x="22" y="48"/>
                  </a:lnTo>
                  <a:lnTo>
                    <a:pt x="14" y="48"/>
                  </a:lnTo>
                  <a:lnTo>
                    <a:pt x="14" y="45"/>
                  </a:lnTo>
                  <a:lnTo>
                    <a:pt x="14" y="45"/>
                  </a:lnTo>
                  <a:lnTo>
                    <a:pt x="11" y="41"/>
                  </a:lnTo>
                  <a:lnTo>
                    <a:pt x="14" y="41"/>
                  </a:lnTo>
                  <a:lnTo>
                    <a:pt x="14" y="37"/>
                  </a:lnTo>
                  <a:lnTo>
                    <a:pt x="11" y="37"/>
                  </a:lnTo>
                  <a:lnTo>
                    <a:pt x="7" y="34"/>
                  </a:lnTo>
                  <a:lnTo>
                    <a:pt x="0" y="30"/>
                  </a:lnTo>
                  <a:lnTo>
                    <a:pt x="11" y="19"/>
                  </a:lnTo>
                  <a:lnTo>
                    <a:pt x="14" y="11"/>
                  </a:lnTo>
                  <a:lnTo>
                    <a:pt x="14"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8" name="Freeform 119"/>
            <p:cNvSpPr/>
            <p:nvPr/>
          </p:nvSpPr>
          <p:spPr bwMode="auto">
            <a:xfrm>
              <a:off x="4482583" y="3913537"/>
              <a:ext cx="93152" cy="26187"/>
            </a:xfrm>
            <a:custGeom>
              <a:avLst/>
              <a:gdLst>
                <a:gd name="T0" fmla="*/ 0 w 52"/>
                <a:gd name="T1" fmla="*/ 15 h 15"/>
                <a:gd name="T2" fmla="*/ 3 w 52"/>
                <a:gd name="T3" fmla="*/ 11 h 15"/>
                <a:gd name="T4" fmla="*/ 11 w 52"/>
                <a:gd name="T5" fmla="*/ 11 h 15"/>
                <a:gd name="T6" fmla="*/ 15 w 52"/>
                <a:gd name="T7" fmla="*/ 7 h 15"/>
                <a:gd name="T8" fmla="*/ 18 w 52"/>
                <a:gd name="T9" fmla="*/ 7 h 15"/>
                <a:gd name="T10" fmla="*/ 22 w 52"/>
                <a:gd name="T11" fmla="*/ 7 h 15"/>
                <a:gd name="T12" fmla="*/ 22 w 52"/>
                <a:gd name="T13" fmla="*/ 7 h 15"/>
                <a:gd name="T14" fmla="*/ 26 w 52"/>
                <a:gd name="T15" fmla="*/ 7 h 15"/>
                <a:gd name="T16" fmla="*/ 26 w 52"/>
                <a:gd name="T17" fmla="*/ 7 h 15"/>
                <a:gd name="T18" fmla="*/ 29 w 52"/>
                <a:gd name="T19" fmla="*/ 4 h 15"/>
                <a:gd name="T20" fmla="*/ 33 w 52"/>
                <a:gd name="T21" fmla="*/ 7 h 15"/>
                <a:gd name="T22" fmla="*/ 37 w 52"/>
                <a:gd name="T23" fmla="*/ 7 h 15"/>
                <a:gd name="T24" fmla="*/ 40 w 52"/>
                <a:gd name="T25" fmla="*/ 7 h 15"/>
                <a:gd name="T26" fmla="*/ 44 w 52"/>
                <a:gd name="T27" fmla="*/ 11 h 15"/>
                <a:gd name="T28" fmla="*/ 48 w 52"/>
                <a:gd name="T29" fmla="*/ 11 h 15"/>
                <a:gd name="T30" fmla="*/ 52 w 52"/>
                <a:gd name="T31" fmla="*/ 7 h 15"/>
                <a:gd name="T32" fmla="*/ 48 w 52"/>
                <a:gd name="T33" fmla="*/ 7 h 15"/>
                <a:gd name="T34" fmla="*/ 48 w 52"/>
                <a:gd name="T35" fmla="*/ 7 h 15"/>
                <a:gd name="T36" fmla="*/ 40 w 52"/>
                <a:gd name="T37" fmla="*/ 4 h 15"/>
                <a:gd name="T38" fmla="*/ 37 w 52"/>
                <a:gd name="T39" fmla="*/ 4 h 15"/>
                <a:gd name="T40" fmla="*/ 33 w 52"/>
                <a:gd name="T41" fmla="*/ 0 h 15"/>
                <a:gd name="T42" fmla="*/ 29 w 52"/>
                <a:gd name="T43" fmla="*/ 0 h 15"/>
                <a:gd name="T44" fmla="*/ 26 w 52"/>
                <a:gd name="T45" fmla="*/ 0 h 15"/>
                <a:gd name="T46" fmla="*/ 22 w 52"/>
                <a:gd name="T47" fmla="*/ 0 h 15"/>
                <a:gd name="T48" fmla="*/ 15 w 52"/>
                <a:gd name="T49" fmla="*/ 4 h 15"/>
                <a:gd name="T50" fmla="*/ 11 w 52"/>
                <a:gd name="T51" fmla="*/ 4 h 15"/>
                <a:gd name="T52" fmla="*/ 11 w 52"/>
                <a:gd name="T53" fmla="*/ 7 h 15"/>
                <a:gd name="T54" fmla="*/ 3 w 52"/>
                <a:gd name="T55" fmla="*/ 7 h 15"/>
                <a:gd name="T56" fmla="*/ 3 w 52"/>
                <a:gd name="T57" fmla="*/ 7 h 15"/>
                <a:gd name="T58" fmla="*/ 7 w 52"/>
                <a:gd name="T59" fmla="*/ 11 h 15"/>
                <a:gd name="T60" fmla="*/ 11 w 52"/>
                <a:gd name="T61" fmla="*/ 7 h 15"/>
                <a:gd name="T62" fmla="*/ 7 w 52"/>
                <a:gd name="T63" fmla="*/ 11 h 15"/>
                <a:gd name="T64" fmla="*/ 3 w 52"/>
                <a:gd name="T65" fmla="*/ 11 h 15"/>
                <a:gd name="T66" fmla="*/ 0 w 52"/>
                <a:gd name="T67" fmla="*/ 7 h 15"/>
                <a:gd name="T68" fmla="*/ 0 w 52"/>
                <a:gd name="T69" fmla="*/ 11 h 15"/>
                <a:gd name="T70" fmla="*/ 0 w 52"/>
                <a:gd name="T71" fmla="*/ 11 h 15"/>
                <a:gd name="T72" fmla="*/ 0 w 52"/>
                <a:gd name="T73" fmla="*/ 1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2" h="15">
                  <a:moveTo>
                    <a:pt x="0" y="15"/>
                  </a:moveTo>
                  <a:lnTo>
                    <a:pt x="3" y="11"/>
                  </a:lnTo>
                  <a:lnTo>
                    <a:pt x="11" y="11"/>
                  </a:lnTo>
                  <a:lnTo>
                    <a:pt x="15" y="7"/>
                  </a:lnTo>
                  <a:lnTo>
                    <a:pt x="18" y="7"/>
                  </a:lnTo>
                  <a:lnTo>
                    <a:pt x="22" y="7"/>
                  </a:lnTo>
                  <a:lnTo>
                    <a:pt x="22" y="7"/>
                  </a:lnTo>
                  <a:lnTo>
                    <a:pt x="26" y="7"/>
                  </a:lnTo>
                  <a:lnTo>
                    <a:pt x="26" y="7"/>
                  </a:lnTo>
                  <a:lnTo>
                    <a:pt x="29" y="4"/>
                  </a:lnTo>
                  <a:lnTo>
                    <a:pt x="33" y="7"/>
                  </a:lnTo>
                  <a:lnTo>
                    <a:pt x="37" y="7"/>
                  </a:lnTo>
                  <a:lnTo>
                    <a:pt x="40" y="7"/>
                  </a:lnTo>
                  <a:lnTo>
                    <a:pt x="44" y="11"/>
                  </a:lnTo>
                  <a:lnTo>
                    <a:pt x="48" y="11"/>
                  </a:lnTo>
                  <a:lnTo>
                    <a:pt x="52" y="7"/>
                  </a:lnTo>
                  <a:lnTo>
                    <a:pt x="48" y="7"/>
                  </a:lnTo>
                  <a:lnTo>
                    <a:pt x="48" y="7"/>
                  </a:lnTo>
                  <a:lnTo>
                    <a:pt x="40" y="4"/>
                  </a:lnTo>
                  <a:lnTo>
                    <a:pt x="37" y="4"/>
                  </a:lnTo>
                  <a:lnTo>
                    <a:pt x="33" y="0"/>
                  </a:lnTo>
                  <a:lnTo>
                    <a:pt x="29" y="0"/>
                  </a:lnTo>
                  <a:lnTo>
                    <a:pt x="26" y="0"/>
                  </a:lnTo>
                  <a:lnTo>
                    <a:pt x="22" y="0"/>
                  </a:lnTo>
                  <a:lnTo>
                    <a:pt x="15" y="4"/>
                  </a:lnTo>
                  <a:lnTo>
                    <a:pt x="11" y="4"/>
                  </a:lnTo>
                  <a:lnTo>
                    <a:pt x="11" y="7"/>
                  </a:lnTo>
                  <a:lnTo>
                    <a:pt x="3" y="7"/>
                  </a:lnTo>
                  <a:lnTo>
                    <a:pt x="3" y="7"/>
                  </a:lnTo>
                  <a:lnTo>
                    <a:pt x="7" y="11"/>
                  </a:lnTo>
                  <a:lnTo>
                    <a:pt x="11" y="7"/>
                  </a:lnTo>
                  <a:lnTo>
                    <a:pt x="7" y="11"/>
                  </a:lnTo>
                  <a:lnTo>
                    <a:pt x="3" y="11"/>
                  </a:lnTo>
                  <a:lnTo>
                    <a:pt x="0" y="7"/>
                  </a:lnTo>
                  <a:lnTo>
                    <a:pt x="0" y="11"/>
                  </a:lnTo>
                  <a:lnTo>
                    <a:pt x="0" y="11"/>
                  </a:lnTo>
                  <a:lnTo>
                    <a:pt x="0" y="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9" name="Freeform 120"/>
            <p:cNvSpPr/>
            <p:nvPr/>
          </p:nvSpPr>
          <p:spPr bwMode="auto">
            <a:xfrm>
              <a:off x="4487958" y="3944959"/>
              <a:ext cx="87778" cy="45388"/>
            </a:xfrm>
            <a:custGeom>
              <a:avLst/>
              <a:gdLst>
                <a:gd name="T0" fmla="*/ 0 w 49"/>
                <a:gd name="T1" fmla="*/ 8 h 26"/>
                <a:gd name="T2" fmla="*/ 4 w 49"/>
                <a:gd name="T3" fmla="*/ 8 h 26"/>
                <a:gd name="T4" fmla="*/ 8 w 49"/>
                <a:gd name="T5" fmla="*/ 4 h 26"/>
                <a:gd name="T6" fmla="*/ 19 w 49"/>
                <a:gd name="T7" fmla="*/ 4 h 26"/>
                <a:gd name="T8" fmla="*/ 23 w 49"/>
                <a:gd name="T9" fmla="*/ 0 h 26"/>
                <a:gd name="T10" fmla="*/ 26 w 49"/>
                <a:gd name="T11" fmla="*/ 0 h 26"/>
                <a:gd name="T12" fmla="*/ 41 w 49"/>
                <a:gd name="T13" fmla="*/ 0 h 26"/>
                <a:gd name="T14" fmla="*/ 49 w 49"/>
                <a:gd name="T15" fmla="*/ 0 h 26"/>
                <a:gd name="T16" fmla="*/ 49 w 49"/>
                <a:gd name="T17" fmla="*/ 4 h 26"/>
                <a:gd name="T18" fmla="*/ 49 w 49"/>
                <a:gd name="T19" fmla="*/ 8 h 26"/>
                <a:gd name="T20" fmla="*/ 49 w 49"/>
                <a:gd name="T21" fmla="*/ 12 h 26"/>
                <a:gd name="T22" fmla="*/ 49 w 49"/>
                <a:gd name="T23" fmla="*/ 15 h 26"/>
                <a:gd name="T24" fmla="*/ 49 w 49"/>
                <a:gd name="T25" fmla="*/ 19 h 26"/>
                <a:gd name="T26" fmla="*/ 45 w 49"/>
                <a:gd name="T27" fmla="*/ 19 h 26"/>
                <a:gd name="T28" fmla="*/ 41 w 49"/>
                <a:gd name="T29" fmla="*/ 19 h 26"/>
                <a:gd name="T30" fmla="*/ 37 w 49"/>
                <a:gd name="T31" fmla="*/ 23 h 26"/>
                <a:gd name="T32" fmla="*/ 34 w 49"/>
                <a:gd name="T33" fmla="*/ 23 h 26"/>
                <a:gd name="T34" fmla="*/ 30 w 49"/>
                <a:gd name="T35" fmla="*/ 26 h 26"/>
                <a:gd name="T36" fmla="*/ 26 w 49"/>
                <a:gd name="T37" fmla="*/ 26 h 26"/>
                <a:gd name="T38" fmla="*/ 26 w 49"/>
                <a:gd name="T39" fmla="*/ 26 h 26"/>
                <a:gd name="T40" fmla="*/ 26 w 49"/>
                <a:gd name="T41" fmla="*/ 23 h 26"/>
                <a:gd name="T42" fmla="*/ 19 w 49"/>
                <a:gd name="T43" fmla="*/ 26 h 26"/>
                <a:gd name="T44" fmla="*/ 23 w 49"/>
                <a:gd name="T45" fmla="*/ 23 h 26"/>
                <a:gd name="T46" fmla="*/ 23 w 49"/>
                <a:gd name="T47" fmla="*/ 23 h 26"/>
                <a:gd name="T48" fmla="*/ 23 w 49"/>
                <a:gd name="T49" fmla="*/ 19 h 26"/>
                <a:gd name="T50" fmla="*/ 19 w 49"/>
                <a:gd name="T51" fmla="*/ 19 h 26"/>
                <a:gd name="T52" fmla="*/ 19 w 49"/>
                <a:gd name="T53" fmla="*/ 19 h 26"/>
                <a:gd name="T54" fmla="*/ 15 w 49"/>
                <a:gd name="T55" fmla="*/ 15 h 26"/>
                <a:gd name="T56" fmla="*/ 26 w 49"/>
                <a:gd name="T57" fmla="*/ 15 h 26"/>
                <a:gd name="T58" fmla="*/ 26 w 49"/>
                <a:gd name="T59" fmla="*/ 15 h 26"/>
                <a:gd name="T60" fmla="*/ 23 w 49"/>
                <a:gd name="T61" fmla="*/ 15 h 26"/>
                <a:gd name="T62" fmla="*/ 19 w 49"/>
                <a:gd name="T63" fmla="*/ 15 h 26"/>
                <a:gd name="T64" fmla="*/ 15 w 49"/>
                <a:gd name="T65" fmla="*/ 15 h 26"/>
                <a:gd name="T66" fmla="*/ 12 w 49"/>
                <a:gd name="T67" fmla="*/ 15 h 26"/>
                <a:gd name="T68" fmla="*/ 12 w 49"/>
                <a:gd name="T69" fmla="*/ 15 h 26"/>
                <a:gd name="T70" fmla="*/ 8 w 49"/>
                <a:gd name="T71" fmla="*/ 15 h 26"/>
                <a:gd name="T72" fmla="*/ 4 w 49"/>
                <a:gd name="T73" fmla="*/ 12 h 26"/>
                <a:gd name="T74" fmla="*/ 8 w 49"/>
                <a:gd name="T75" fmla="*/ 8 h 26"/>
                <a:gd name="T76" fmla="*/ 4 w 49"/>
                <a:gd name="T77" fmla="*/ 8 h 26"/>
                <a:gd name="T78" fmla="*/ 0 w 49"/>
                <a:gd name="T79" fmla="*/ 8 h 26"/>
                <a:gd name="T80" fmla="*/ 0 w 49"/>
                <a:gd name="T81" fmla="*/ 8 h 26"/>
                <a:gd name="T82" fmla="*/ 0 w 49"/>
                <a:gd name="T83" fmla="*/ 8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49" h="26">
                  <a:moveTo>
                    <a:pt x="0" y="8"/>
                  </a:moveTo>
                  <a:lnTo>
                    <a:pt x="4" y="8"/>
                  </a:lnTo>
                  <a:lnTo>
                    <a:pt x="8" y="4"/>
                  </a:lnTo>
                  <a:lnTo>
                    <a:pt x="19" y="4"/>
                  </a:lnTo>
                  <a:lnTo>
                    <a:pt x="23" y="0"/>
                  </a:lnTo>
                  <a:lnTo>
                    <a:pt x="26" y="0"/>
                  </a:lnTo>
                  <a:lnTo>
                    <a:pt x="41" y="0"/>
                  </a:lnTo>
                  <a:lnTo>
                    <a:pt x="49" y="0"/>
                  </a:lnTo>
                  <a:lnTo>
                    <a:pt x="49" y="4"/>
                  </a:lnTo>
                  <a:lnTo>
                    <a:pt x="49" y="8"/>
                  </a:lnTo>
                  <a:lnTo>
                    <a:pt x="49" y="12"/>
                  </a:lnTo>
                  <a:lnTo>
                    <a:pt x="49" y="15"/>
                  </a:lnTo>
                  <a:lnTo>
                    <a:pt x="49" y="19"/>
                  </a:lnTo>
                  <a:lnTo>
                    <a:pt x="45" y="19"/>
                  </a:lnTo>
                  <a:lnTo>
                    <a:pt x="41" y="19"/>
                  </a:lnTo>
                  <a:lnTo>
                    <a:pt x="37" y="23"/>
                  </a:lnTo>
                  <a:lnTo>
                    <a:pt x="34" y="23"/>
                  </a:lnTo>
                  <a:lnTo>
                    <a:pt x="30" y="26"/>
                  </a:lnTo>
                  <a:lnTo>
                    <a:pt x="26" y="26"/>
                  </a:lnTo>
                  <a:lnTo>
                    <a:pt x="26" y="26"/>
                  </a:lnTo>
                  <a:lnTo>
                    <a:pt x="26" y="23"/>
                  </a:lnTo>
                  <a:lnTo>
                    <a:pt x="19" y="26"/>
                  </a:lnTo>
                  <a:lnTo>
                    <a:pt x="23" y="23"/>
                  </a:lnTo>
                  <a:lnTo>
                    <a:pt x="23" y="23"/>
                  </a:lnTo>
                  <a:lnTo>
                    <a:pt x="23" y="19"/>
                  </a:lnTo>
                  <a:lnTo>
                    <a:pt x="19" y="19"/>
                  </a:lnTo>
                  <a:lnTo>
                    <a:pt x="19" y="19"/>
                  </a:lnTo>
                  <a:lnTo>
                    <a:pt x="15" y="15"/>
                  </a:lnTo>
                  <a:lnTo>
                    <a:pt x="26" y="15"/>
                  </a:lnTo>
                  <a:lnTo>
                    <a:pt x="26" y="15"/>
                  </a:lnTo>
                  <a:lnTo>
                    <a:pt x="23" y="15"/>
                  </a:lnTo>
                  <a:lnTo>
                    <a:pt x="19" y="15"/>
                  </a:lnTo>
                  <a:lnTo>
                    <a:pt x="15" y="15"/>
                  </a:lnTo>
                  <a:lnTo>
                    <a:pt x="12" y="15"/>
                  </a:lnTo>
                  <a:lnTo>
                    <a:pt x="12" y="15"/>
                  </a:lnTo>
                  <a:lnTo>
                    <a:pt x="8" y="15"/>
                  </a:lnTo>
                  <a:lnTo>
                    <a:pt x="4" y="12"/>
                  </a:lnTo>
                  <a:lnTo>
                    <a:pt x="8" y="8"/>
                  </a:lnTo>
                  <a:lnTo>
                    <a:pt x="4" y="8"/>
                  </a:lnTo>
                  <a:lnTo>
                    <a:pt x="0" y="8"/>
                  </a:lnTo>
                  <a:lnTo>
                    <a:pt x="0" y="8"/>
                  </a:lnTo>
                  <a:lnTo>
                    <a:pt x="0"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0" name="Freeform 121"/>
            <p:cNvSpPr/>
            <p:nvPr/>
          </p:nvSpPr>
          <p:spPr bwMode="auto">
            <a:xfrm>
              <a:off x="4541701" y="3944959"/>
              <a:ext cx="213175" cy="181555"/>
            </a:xfrm>
            <a:custGeom>
              <a:avLst/>
              <a:gdLst>
                <a:gd name="T0" fmla="*/ 4 w 119"/>
                <a:gd name="T1" fmla="*/ 23 h 104"/>
                <a:gd name="T2" fmla="*/ 11 w 119"/>
                <a:gd name="T3" fmla="*/ 19 h 104"/>
                <a:gd name="T4" fmla="*/ 19 w 119"/>
                <a:gd name="T5" fmla="*/ 19 h 104"/>
                <a:gd name="T6" fmla="*/ 19 w 119"/>
                <a:gd name="T7" fmla="*/ 12 h 104"/>
                <a:gd name="T8" fmla="*/ 19 w 119"/>
                <a:gd name="T9" fmla="*/ 4 h 104"/>
                <a:gd name="T10" fmla="*/ 19 w 119"/>
                <a:gd name="T11" fmla="*/ 0 h 104"/>
                <a:gd name="T12" fmla="*/ 37 w 119"/>
                <a:gd name="T13" fmla="*/ 4 h 104"/>
                <a:gd name="T14" fmla="*/ 44 w 119"/>
                <a:gd name="T15" fmla="*/ 4 h 104"/>
                <a:gd name="T16" fmla="*/ 52 w 119"/>
                <a:gd name="T17" fmla="*/ 4 h 104"/>
                <a:gd name="T18" fmla="*/ 59 w 119"/>
                <a:gd name="T19" fmla="*/ 8 h 104"/>
                <a:gd name="T20" fmla="*/ 63 w 119"/>
                <a:gd name="T21" fmla="*/ 12 h 104"/>
                <a:gd name="T22" fmla="*/ 67 w 119"/>
                <a:gd name="T23" fmla="*/ 12 h 104"/>
                <a:gd name="T24" fmla="*/ 74 w 119"/>
                <a:gd name="T25" fmla="*/ 12 h 104"/>
                <a:gd name="T26" fmla="*/ 81 w 119"/>
                <a:gd name="T27" fmla="*/ 12 h 104"/>
                <a:gd name="T28" fmla="*/ 85 w 119"/>
                <a:gd name="T29" fmla="*/ 8 h 104"/>
                <a:gd name="T30" fmla="*/ 93 w 119"/>
                <a:gd name="T31" fmla="*/ 8 h 104"/>
                <a:gd name="T32" fmla="*/ 96 w 119"/>
                <a:gd name="T33" fmla="*/ 8 h 104"/>
                <a:gd name="T34" fmla="*/ 100 w 119"/>
                <a:gd name="T35" fmla="*/ 12 h 104"/>
                <a:gd name="T36" fmla="*/ 104 w 119"/>
                <a:gd name="T37" fmla="*/ 19 h 104"/>
                <a:gd name="T38" fmla="*/ 107 w 119"/>
                <a:gd name="T39" fmla="*/ 19 h 104"/>
                <a:gd name="T40" fmla="*/ 104 w 119"/>
                <a:gd name="T41" fmla="*/ 26 h 104"/>
                <a:gd name="T42" fmla="*/ 107 w 119"/>
                <a:gd name="T43" fmla="*/ 30 h 104"/>
                <a:gd name="T44" fmla="*/ 111 w 119"/>
                <a:gd name="T45" fmla="*/ 26 h 104"/>
                <a:gd name="T46" fmla="*/ 111 w 119"/>
                <a:gd name="T47" fmla="*/ 30 h 104"/>
                <a:gd name="T48" fmla="*/ 115 w 119"/>
                <a:gd name="T49" fmla="*/ 34 h 104"/>
                <a:gd name="T50" fmla="*/ 119 w 119"/>
                <a:gd name="T51" fmla="*/ 38 h 104"/>
                <a:gd name="T52" fmla="*/ 111 w 119"/>
                <a:gd name="T53" fmla="*/ 41 h 104"/>
                <a:gd name="T54" fmla="*/ 111 w 119"/>
                <a:gd name="T55" fmla="*/ 41 h 104"/>
                <a:gd name="T56" fmla="*/ 111 w 119"/>
                <a:gd name="T57" fmla="*/ 52 h 104"/>
                <a:gd name="T58" fmla="*/ 111 w 119"/>
                <a:gd name="T59" fmla="*/ 60 h 104"/>
                <a:gd name="T60" fmla="*/ 115 w 119"/>
                <a:gd name="T61" fmla="*/ 64 h 104"/>
                <a:gd name="T62" fmla="*/ 111 w 119"/>
                <a:gd name="T63" fmla="*/ 64 h 104"/>
                <a:gd name="T64" fmla="*/ 111 w 119"/>
                <a:gd name="T65" fmla="*/ 71 h 104"/>
                <a:gd name="T66" fmla="*/ 115 w 119"/>
                <a:gd name="T67" fmla="*/ 75 h 104"/>
                <a:gd name="T68" fmla="*/ 107 w 119"/>
                <a:gd name="T69" fmla="*/ 82 h 104"/>
                <a:gd name="T70" fmla="*/ 107 w 119"/>
                <a:gd name="T71" fmla="*/ 90 h 104"/>
                <a:gd name="T72" fmla="*/ 100 w 119"/>
                <a:gd name="T73" fmla="*/ 97 h 104"/>
                <a:gd name="T74" fmla="*/ 78 w 119"/>
                <a:gd name="T75" fmla="*/ 104 h 104"/>
                <a:gd name="T76" fmla="*/ 67 w 119"/>
                <a:gd name="T77" fmla="*/ 101 h 104"/>
                <a:gd name="T78" fmla="*/ 63 w 119"/>
                <a:gd name="T79" fmla="*/ 93 h 104"/>
                <a:gd name="T80" fmla="*/ 63 w 119"/>
                <a:gd name="T81" fmla="*/ 93 h 104"/>
                <a:gd name="T82" fmla="*/ 70 w 119"/>
                <a:gd name="T83" fmla="*/ 67 h 104"/>
                <a:gd name="T84" fmla="*/ 70 w 119"/>
                <a:gd name="T85" fmla="*/ 64 h 104"/>
                <a:gd name="T86" fmla="*/ 70 w 119"/>
                <a:gd name="T87" fmla="*/ 60 h 104"/>
                <a:gd name="T88" fmla="*/ 67 w 119"/>
                <a:gd name="T89" fmla="*/ 56 h 104"/>
                <a:gd name="T90" fmla="*/ 63 w 119"/>
                <a:gd name="T91" fmla="*/ 49 h 104"/>
                <a:gd name="T92" fmla="*/ 59 w 119"/>
                <a:gd name="T93" fmla="*/ 41 h 104"/>
                <a:gd name="T94" fmla="*/ 41 w 119"/>
                <a:gd name="T95" fmla="*/ 41 h 104"/>
                <a:gd name="T96" fmla="*/ 37 w 119"/>
                <a:gd name="T97" fmla="*/ 49 h 104"/>
                <a:gd name="T98" fmla="*/ 30 w 119"/>
                <a:gd name="T99" fmla="*/ 52 h 104"/>
                <a:gd name="T100" fmla="*/ 26 w 119"/>
                <a:gd name="T101" fmla="*/ 52 h 104"/>
                <a:gd name="T102" fmla="*/ 19 w 119"/>
                <a:gd name="T103" fmla="*/ 45 h 104"/>
                <a:gd name="T104" fmla="*/ 15 w 119"/>
                <a:gd name="T105" fmla="*/ 45 h 104"/>
                <a:gd name="T106" fmla="*/ 15 w 119"/>
                <a:gd name="T107" fmla="*/ 41 h 104"/>
                <a:gd name="T108" fmla="*/ 11 w 119"/>
                <a:gd name="T109" fmla="*/ 41 h 104"/>
                <a:gd name="T110" fmla="*/ 7 w 119"/>
                <a:gd name="T111" fmla="*/ 41 h 104"/>
                <a:gd name="T112" fmla="*/ 4 w 119"/>
                <a:gd name="T113" fmla="*/ 30 h 104"/>
                <a:gd name="T114" fmla="*/ 0 w 119"/>
                <a:gd name="T115" fmla="*/ 26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19" h="104">
                  <a:moveTo>
                    <a:pt x="0" y="26"/>
                  </a:moveTo>
                  <a:lnTo>
                    <a:pt x="4" y="23"/>
                  </a:lnTo>
                  <a:lnTo>
                    <a:pt x="7" y="23"/>
                  </a:lnTo>
                  <a:lnTo>
                    <a:pt x="11" y="19"/>
                  </a:lnTo>
                  <a:lnTo>
                    <a:pt x="15" y="19"/>
                  </a:lnTo>
                  <a:lnTo>
                    <a:pt x="19" y="19"/>
                  </a:lnTo>
                  <a:lnTo>
                    <a:pt x="19" y="15"/>
                  </a:lnTo>
                  <a:lnTo>
                    <a:pt x="19" y="12"/>
                  </a:lnTo>
                  <a:lnTo>
                    <a:pt x="19" y="8"/>
                  </a:lnTo>
                  <a:lnTo>
                    <a:pt x="19" y="4"/>
                  </a:lnTo>
                  <a:lnTo>
                    <a:pt x="19" y="0"/>
                  </a:lnTo>
                  <a:lnTo>
                    <a:pt x="19" y="0"/>
                  </a:lnTo>
                  <a:lnTo>
                    <a:pt x="30" y="0"/>
                  </a:lnTo>
                  <a:lnTo>
                    <a:pt x="37" y="4"/>
                  </a:lnTo>
                  <a:lnTo>
                    <a:pt x="41" y="4"/>
                  </a:lnTo>
                  <a:lnTo>
                    <a:pt x="44" y="4"/>
                  </a:lnTo>
                  <a:lnTo>
                    <a:pt x="52" y="8"/>
                  </a:lnTo>
                  <a:lnTo>
                    <a:pt x="52" y="4"/>
                  </a:lnTo>
                  <a:lnTo>
                    <a:pt x="56" y="8"/>
                  </a:lnTo>
                  <a:lnTo>
                    <a:pt x="59" y="8"/>
                  </a:lnTo>
                  <a:lnTo>
                    <a:pt x="63" y="8"/>
                  </a:lnTo>
                  <a:lnTo>
                    <a:pt x="63" y="12"/>
                  </a:lnTo>
                  <a:lnTo>
                    <a:pt x="63" y="12"/>
                  </a:lnTo>
                  <a:lnTo>
                    <a:pt x="67" y="12"/>
                  </a:lnTo>
                  <a:lnTo>
                    <a:pt x="70" y="12"/>
                  </a:lnTo>
                  <a:lnTo>
                    <a:pt x="74" y="12"/>
                  </a:lnTo>
                  <a:lnTo>
                    <a:pt x="78" y="12"/>
                  </a:lnTo>
                  <a:lnTo>
                    <a:pt x="81" y="12"/>
                  </a:lnTo>
                  <a:lnTo>
                    <a:pt x="81" y="12"/>
                  </a:lnTo>
                  <a:lnTo>
                    <a:pt x="85" y="8"/>
                  </a:lnTo>
                  <a:lnTo>
                    <a:pt x="89" y="8"/>
                  </a:lnTo>
                  <a:lnTo>
                    <a:pt x="93" y="8"/>
                  </a:lnTo>
                  <a:lnTo>
                    <a:pt x="96" y="8"/>
                  </a:lnTo>
                  <a:lnTo>
                    <a:pt x="96" y="8"/>
                  </a:lnTo>
                  <a:lnTo>
                    <a:pt x="96" y="8"/>
                  </a:lnTo>
                  <a:lnTo>
                    <a:pt x="100" y="12"/>
                  </a:lnTo>
                  <a:lnTo>
                    <a:pt x="104" y="15"/>
                  </a:lnTo>
                  <a:lnTo>
                    <a:pt x="104" y="19"/>
                  </a:lnTo>
                  <a:lnTo>
                    <a:pt x="104" y="19"/>
                  </a:lnTo>
                  <a:lnTo>
                    <a:pt x="107" y="19"/>
                  </a:lnTo>
                  <a:lnTo>
                    <a:pt x="107" y="23"/>
                  </a:lnTo>
                  <a:lnTo>
                    <a:pt x="104" y="26"/>
                  </a:lnTo>
                  <a:lnTo>
                    <a:pt x="104" y="30"/>
                  </a:lnTo>
                  <a:lnTo>
                    <a:pt x="107" y="30"/>
                  </a:lnTo>
                  <a:lnTo>
                    <a:pt x="107" y="26"/>
                  </a:lnTo>
                  <a:lnTo>
                    <a:pt x="111" y="26"/>
                  </a:lnTo>
                  <a:lnTo>
                    <a:pt x="111" y="30"/>
                  </a:lnTo>
                  <a:lnTo>
                    <a:pt x="111" y="30"/>
                  </a:lnTo>
                  <a:lnTo>
                    <a:pt x="111" y="34"/>
                  </a:lnTo>
                  <a:lnTo>
                    <a:pt x="115" y="34"/>
                  </a:lnTo>
                  <a:lnTo>
                    <a:pt x="119" y="34"/>
                  </a:lnTo>
                  <a:lnTo>
                    <a:pt x="119" y="38"/>
                  </a:lnTo>
                  <a:lnTo>
                    <a:pt x="115" y="38"/>
                  </a:lnTo>
                  <a:lnTo>
                    <a:pt x="111" y="41"/>
                  </a:lnTo>
                  <a:lnTo>
                    <a:pt x="111" y="41"/>
                  </a:lnTo>
                  <a:lnTo>
                    <a:pt x="111" y="41"/>
                  </a:lnTo>
                  <a:lnTo>
                    <a:pt x="111" y="49"/>
                  </a:lnTo>
                  <a:lnTo>
                    <a:pt x="111" y="52"/>
                  </a:lnTo>
                  <a:lnTo>
                    <a:pt x="111" y="56"/>
                  </a:lnTo>
                  <a:lnTo>
                    <a:pt x="111" y="60"/>
                  </a:lnTo>
                  <a:lnTo>
                    <a:pt x="115" y="60"/>
                  </a:lnTo>
                  <a:lnTo>
                    <a:pt x="115" y="64"/>
                  </a:lnTo>
                  <a:lnTo>
                    <a:pt x="111" y="64"/>
                  </a:lnTo>
                  <a:lnTo>
                    <a:pt x="111" y="64"/>
                  </a:lnTo>
                  <a:lnTo>
                    <a:pt x="111" y="67"/>
                  </a:lnTo>
                  <a:lnTo>
                    <a:pt x="111" y="71"/>
                  </a:lnTo>
                  <a:lnTo>
                    <a:pt x="115" y="71"/>
                  </a:lnTo>
                  <a:lnTo>
                    <a:pt x="115" y="75"/>
                  </a:lnTo>
                  <a:lnTo>
                    <a:pt x="107" y="82"/>
                  </a:lnTo>
                  <a:lnTo>
                    <a:pt x="107" y="82"/>
                  </a:lnTo>
                  <a:lnTo>
                    <a:pt x="104" y="86"/>
                  </a:lnTo>
                  <a:lnTo>
                    <a:pt x="107" y="90"/>
                  </a:lnTo>
                  <a:lnTo>
                    <a:pt x="104" y="93"/>
                  </a:lnTo>
                  <a:lnTo>
                    <a:pt x="100" y="97"/>
                  </a:lnTo>
                  <a:lnTo>
                    <a:pt x="104" y="97"/>
                  </a:lnTo>
                  <a:lnTo>
                    <a:pt x="78" y="104"/>
                  </a:lnTo>
                  <a:lnTo>
                    <a:pt x="70" y="101"/>
                  </a:lnTo>
                  <a:lnTo>
                    <a:pt x="67" y="101"/>
                  </a:lnTo>
                  <a:lnTo>
                    <a:pt x="63" y="97"/>
                  </a:lnTo>
                  <a:lnTo>
                    <a:pt x="63" y="93"/>
                  </a:lnTo>
                  <a:lnTo>
                    <a:pt x="63" y="93"/>
                  </a:lnTo>
                  <a:lnTo>
                    <a:pt x="63" y="93"/>
                  </a:lnTo>
                  <a:lnTo>
                    <a:pt x="70" y="86"/>
                  </a:lnTo>
                  <a:lnTo>
                    <a:pt x="70" y="67"/>
                  </a:lnTo>
                  <a:lnTo>
                    <a:pt x="70" y="67"/>
                  </a:lnTo>
                  <a:lnTo>
                    <a:pt x="70" y="64"/>
                  </a:lnTo>
                  <a:lnTo>
                    <a:pt x="70" y="64"/>
                  </a:lnTo>
                  <a:lnTo>
                    <a:pt x="70" y="60"/>
                  </a:lnTo>
                  <a:lnTo>
                    <a:pt x="70" y="60"/>
                  </a:lnTo>
                  <a:lnTo>
                    <a:pt x="67" y="56"/>
                  </a:lnTo>
                  <a:lnTo>
                    <a:pt x="70" y="52"/>
                  </a:lnTo>
                  <a:lnTo>
                    <a:pt x="63" y="49"/>
                  </a:lnTo>
                  <a:lnTo>
                    <a:pt x="63" y="45"/>
                  </a:lnTo>
                  <a:lnTo>
                    <a:pt x="59" y="41"/>
                  </a:lnTo>
                  <a:lnTo>
                    <a:pt x="48" y="41"/>
                  </a:lnTo>
                  <a:lnTo>
                    <a:pt x="41" y="41"/>
                  </a:lnTo>
                  <a:lnTo>
                    <a:pt x="41" y="45"/>
                  </a:lnTo>
                  <a:lnTo>
                    <a:pt x="37" y="49"/>
                  </a:lnTo>
                  <a:lnTo>
                    <a:pt x="37" y="52"/>
                  </a:lnTo>
                  <a:lnTo>
                    <a:pt x="30" y="52"/>
                  </a:lnTo>
                  <a:lnTo>
                    <a:pt x="30" y="52"/>
                  </a:lnTo>
                  <a:lnTo>
                    <a:pt x="26" y="52"/>
                  </a:lnTo>
                  <a:lnTo>
                    <a:pt x="22" y="49"/>
                  </a:lnTo>
                  <a:lnTo>
                    <a:pt x="19" y="45"/>
                  </a:lnTo>
                  <a:lnTo>
                    <a:pt x="15" y="45"/>
                  </a:lnTo>
                  <a:lnTo>
                    <a:pt x="15" y="45"/>
                  </a:lnTo>
                  <a:lnTo>
                    <a:pt x="15" y="41"/>
                  </a:lnTo>
                  <a:lnTo>
                    <a:pt x="15" y="41"/>
                  </a:lnTo>
                  <a:lnTo>
                    <a:pt x="15" y="38"/>
                  </a:lnTo>
                  <a:lnTo>
                    <a:pt x="11" y="41"/>
                  </a:lnTo>
                  <a:lnTo>
                    <a:pt x="11" y="41"/>
                  </a:lnTo>
                  <a:lnTo>
                    <a:pt x="7" y="41"/>
                  </a:lnTo>
                  <a:lnTo>
                    <a:pt x="4" y="34"/>
                  </a:lnTo>
                  <a:lnTo>
                    <a:pt x="4" y="30"/>
                  </a:lnTo>
                  <a:lnTo>
                    <a:pt x="0" y="26"/>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1" name="Freeform 122"/>
            <p:cNvSpPr>
              <a:spLocks noEditPoints="1"/>
            </p:cNvSpPr>
            <p:nvPr/>
          </p:nvSpPr>
          <p:spPr bwMode="auto">
            <a:xfrm>
              <a:off x="4588275" y="4016534"/>
              <a:ext cx="78821" cy="90778"/>
            </a:xfrm>
            <a:custGeom>
              <a:avLst/>
              <a:gdLst>
                <a:gd name="T0" fmla="*/ 11 w 44"/>
                <a:gd name="T1" fmla="*/ 45 h 52"/>
                <a:gd name="T2" fmla="*/ 11 w 44"/>
                <a:gd name="T3" fmla="*/ 41 h 52"/>
                <a:gd name="T4" fmla="*/ 11 w 44"/>
                <a:gd name="T5" fmla="*/ 41 h 52"/>
                <a:gd name="T6" fmla="*/ 7 w 44"/>
                <a:gd name="T7" fmla="*/ 41 h 52"/>
                <a:gd name="T8" fmla="*/ 7 w 44"/>
                <a:gd name="T9" fmla="*/ 41 h 52"/>
                <a:gd name="T10" fmla="*/ 7 w 44"/>
                <a:gd name="T11" fmla="*/ 41 h 52"/>
                <a:gd name="T12" fmla="*/ 11 w 44"/>
                <a:gd name="T13" fmla="*/ 45 h 52"/>
                <a:gd name="T14" fmla="*/ 11 w 44"/>
                <a:gd name="T15" fmla="*/ 45 h 52"/>
                <a:gd name="T16" fmla="*/ 11 w 44"/>
                <a:gd name="T17" fmla="*/ 45 h 52"/>
                <a:gd name="T18" fmla="*/ 4 w 44"/>
                <a:gd name="T19" fmla="*/ 11 h 52"/>
                <a:gd name="T20" fmla="*/ 4 w 44"/>
                <a:gd name="T21" fmla="*/ 11 h 52"/>
                <a:gd name="T22" fmla="*/ 11 w 44"/>
                <a:gd name="T23" fmla="*/ 11 h 52"/>
                <a:gd name="T24" fmla="*/ 11 w 44"/>
                <a:gd name="T25" fmla="*/ 8 h 52"/>
                <a:gd name="T26" fmla="*/ 15 w 44"/>
                <a:gd name="T27" fmla="*/ 4 h 52"/>
                <a:gd name="T28" fmla="*/ 15 w 44"/>
                <a:gd name="T29" fmla="*/ 0 h 52"/>
                <a:gd name="T30" fmla="*/ 22 w 44"/>
                <a:gd name="T31" fmla="*/ 0 h 52"/>
                <a:gd name="T32" fmla="*/ 33 w 44"/>
                <a:gd name="T33" fmla="*/ 0 h 52"/>
                <a:gd name="T34" fmla="*/ 37 w 44"/>
                <a:gd name="T35" fmla="*/ 4 h 52"/>
                <a:gd name="T36" fmla="*/ 37 w 44"/>
                <a:gd name="T37" fmla="*/ 8 h 52"/>
                <a:gd name="T38" fmla="*/ 44 w 44"/>
                <a:gd name="T39" fmla="*/ 11 h 52"/>
                <a:gd name="T40" fmla="*/ 41 w 44"/>
                <a:gd name="T41" fmla="*/ 15 h 52"/>
                <a:gd name="T42" fmla="*/ 44 w 44"/>
                <a:gd name="T43" fmla="*/ 19 h 52"/>
                <a:gd name="T44" fmla="*/ 44 w 44"/>
                <a:gd name="T45" fmla="*/ 19 h 52"/>
                <a:gd name="T46" fmla="*/ 44 w 44"/>
                <a:gd name="T47" fmla="*/ 23 h 52"/>
                <a:gd name="T48" fmla="*/ 44 w 44"/>
                <a:gd name="T49" fmla="*/ 23 h 52"/>
                <a:gd name="T50" fmla="*/ 44 w 44"/>
                <a:gd name="T51" fmla="*/ 26 h 52"/>
                <a:gd name="T52" fmla="*/ 44 w 44"/>
                <a:gd name="T53" fmla="*/ 26 h 52"/>
                <a:gd name="T54" fmla="*/ 44 w 44"/>
                <a:gd name="T55" fmla="*/ 45 h 52"/>
                <a:gd name="T56" fmla="*/ 37 w 44"/>
                <a:gd name="T57" fmla="*/ 52 h 52"/>
                <a:gd name="T58" fmla="*/ 33 w 44"/>
                <a:gd name="T59" fmla="*/ 49 h 52"/>
                <a:gd name="T60" fmla="*/ 30 w 44"/>
                <a:gd name="T61" fmla="*/ 49 h 52"/>
                <a:gd name="T62" fmla="*/ 18 w 44"/>
                <a:gd name="T63" fmla="*/ 45 h 52"/>
                <a:gd name="T64" fmla="*/ 15 w 44"/>
                <a:gd name="T65" fmla="*/ 45 h 52"/>
                <a:gd name="T66" fmla="*/ 15 w 44"/>
                <a:gd name="T67" fmla="*/ 45 h 52"/>
                <a:gd name="T68" fmla="*/ 15 w 44"/>
                <a:gd name="T69" fmla="*/ 41 h 52"/>
                <a:gd name="T70" fmla="*/ 11 w 44"/>
                <a:gd name="T71" fmla="*/ 37 h 52"/>
                <a:gd name="T72" fmla="*/ 15 w 44"/>
                <a:gd name="T73" fmla="*/ 37 h 52"/>
                <a:gd name="T74" fmla="*/ 15 w 44"/>
                <a:gd name="T75" fmla="*/ 37 h 52"/>
                <a:gd name="T76" fmla="*/ 11 w 44"/>
                <a:gd name="T77" fmla="*/ 37 h 52"/>
                <a:gd name="T78" fmla="*/ 7 w 44"/>
                <a:gd name="T79" fmla="*/ 34 h 52"/>
                <a:gd name="T80" fmla="*/ 7 w 44"/>
                <a:gd name="T81" fmla="*/ 30 h 52"/>
                <a:gd name="T82" fmla="*/ 4 w 44"/>
                <a:gd name="T83" fmla="*/ 26 h 52"/>
                <a:gd name="T84" fmla="*/ 0 w 44"/>
                <a:gd name="T85" fmla="*/ 26 h 52"/>
                <a:gd name="T86" fmla="*/ 0 w 44"/>
                <a:gd name="T87" fmla="*/ 23 h 52"/>
                <a:gd name="T88" fmla="*/ 4 w 44"/>
                <a:gd name="T89" fmla="*/ 19 h 52"/>
                <a:gd name="T90" fmla="*/ 0 w 44"/>
                <a:gd name="T91" fmla="*/ 19 h 52"/>
                <a:gd name="T92" fmla="*/ 0 w 44"/>
                <a:gd name="T93" fmla="*/ 15 h 52"/>
                <a:gd name="T94" fmla="*/ 4 w 44"/>
                <a:gd name="T95" fmla="*/ 11 h 52"/>
                <a:gd name="T96" fmla="*/ 4 w 44"/>
                <a:gd name="T97" fmla="*/ 11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44" h="52">
                  <a:moveTo>
                    <a:pt x="11" y="45"/>
                  </a:moveTo>
                  <a:lnTo>
                    <a:pt x="11" y="41"/>
                  </a:lnTo>
                  <a:lnTo>
                    <a:pt x="11" y="41"/>
                  </a:lnTo>
                  <a:lnTo>
                    <a:pt x="7" y="41"/>
                  </a:lnTo>
                  <a:lnTo>
                    <a:pt x="7" y="41"/>
                  </a:lnTo>
                  <a:lnTo>
                    <a:pt x="7" y="41"/>
                  </a:lnTo>
                  <a:lnTo>
                    <a:pt x="11" y="45"/>
                  </a:lnTo>
                  <a:lnTo>
                    <a:pt x="11" y="45"/>
                  </a:lnTo>
                  <a:lnTo>
                    <a:pt x="11" y="45"/>
                  </a:lnTo>
                  <a:close/>
                  <a:moveTo>
                    <a:pt x="4" y="11"/>
                  </a:moveTo>
                  <a:lnTo>
                    <a:pt x="4" y="11"/>
                  </a:lnTo>
                  <a:lnTo>
                    <a:pt x="11" y="11"/>
                  </a:lnTo>
                  <a:lnTo>
                    <a:pt x="11" y="8"/>
                  </a:lnTo>
                  <a:lnTo>
                    <a:pt x="15" y="4"/>
                  </a:lnTo>
                  <a:lnTo>
                    <a:pt x="15" y="0"/>
                  </a:lnTo>
                  <a:lnTo>
                    <a:pt x="22" y="0"/>
                  </a:lnTo>
                  <a:lnTo>
                    <a:pt x="33" y="0"/>
                  </a:lnTo>
                  <a:lnTo>
                    <a:pt x="37" y="4"/>
                  </a:lnTo>
                  <a:lnTo>
                    <a:pt x="37" y="8"/>
                  </a:lnTo>
                  <a:lnTo>
                    <a:pt x="44" y="11"/>
                  </a:lnTo>
                  <a:lnTo>
                    <a:pt x="41" y="15"/>
                  </a:lnTo>
                  <a:lnTo>
                    <a:pt x="44" y="19"/>
                  </a:lnTo>
                  <a:lnTo>
                    <a:pt x="44" y="19"/>
                  </a:lnTo>
                  <a:lnTo>
                    <a:pt x="44" y="23"/>
                  </a:lnTo>
                  <a:lnTo>
                    <a:pt x="44" y="23"/>
                  </a:lnTo>
                  <a:lnTo>
                    <a:pt x="44" y="26"/>
                  </a:lnTo>
                  <a:lnTo>
                    <a:pt x="44" y="26"/>
                  </a:lnTo>
                  <a:lnTo>
                    <a:pt x="44" y="45"/>
                  </a:lnTo>
                  <a:lnTo>
                    <a:pt x="37" y="52"/>
                  </a:lnTo>
                  <a:lnTo>
                    <a:pt x="33" y="49"/>
                  </a:lnTo>
                  <a:lnTo>
                    <a:pt x="30" y="49"/>
                  </a:lnTo>
                  <a:lnTo>
                    <a:pt x="18" y="45"/>
                  </a:lnTo>
                  <a:lnTo>
                    <a:pt x="15" y="45"/>
                  </a:lnTo>
                  <a:lnTo>
                    <a:pt x="15" y="45"/>
                  </a:lnTo>
                  <a:lnTo>
                    <a:pt x="15" y="41"/>
                  </a:lnTo>
                  <a:lnTo>
                    <a:pt x="11" y="37"/>
                  </a:lnTo>
                  <a:lnTo>
                    <a:pt x="15" y="37"/>
                  </a:lnTo>
                  <a:lnTo>
                    <a:pt x="15" y="37"/>
                  </a:lnTo>
                  <a:lnTo>
                    <a:pt x="11" y="37"/>
                  </a:lnTo>
                  <a:lnTo>
                    <a:pt x="7" y="34"/>
                  </a:lnTo>
                  <a:lnTo>
                    <a:pt x="7" y="30"/>
                  </a:lnTo>
                  <a:lnTo>
                    <a:pt x="4" y="26"/>
                  </a:lnTo>
                  <a:lnTo>
                    <a:pt x="0" y="26"/>
                  </a:lnTo>
                  <a:lnTo>
                    <a:pt x="0" y="23"/>
                  </a:lnTo>
                  <a:lnTo>
                    <a:pt x="4" y="19"/>
                  </a:lnTo>
                  <a:lnTo>
                    <a:pt x="0" y="19"/>
                  </a:lnTo>
                  <a:lnTo>
                    <a:pt x="0" y="15"/>
                  </a:lnTo>
                  <a:lnTo>
                    <a:pt x="4" y="11"/>
                  </a:lnTo>
                  <a:lnTo>
                    <a:pt x="4"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2" name="Freeform 123"/>
            <p:cNvSpPr/>
            <p:nvPr/>
          </p:nvSpPr>
          <p:spPr bwMode="auto">
            <a:xfrm>
              <a:off x="4642019" y="4056686"/>
              <a:ext cx="118232" cy="109981"/>
            </a:xfrm>
            <a:custGeom>
              <a:avLst/>
              <a:gdLst>
                <a:gd name="T0" fmla="*/ 0 w 66"/>
                <a:gd name="T1" fmla="*/ 26 h 63"/>
                <a:gd name="T2" fmla="*/ 0 w 66"/>
                <a:gd name="T3" fmla="*/ 26 h 63"/>
                <a:gd name="T4" fmla="*/ 3 w 66"/>
                <a:gd name="T5" fmla="*/ 22 h 63"/>
                <a:gd name="T6" fmla="*/ 7 w 66"/>
                <a:gd name="T7" fmla="*/ 18 h 63"/>
                <a:gd name="T8" fmla="*/ 11 w 66"/>
                <a:gd name="T9" fmla="*/ 14 h 63"/>
                <a:gd name="T10" fmla="*/ 11 w 66"/>
                <a:gd name="T11" fmla="*/ 14 h 63"/>
                <a:gd name="T12" fmla="*/ 11 w 66"/>
                <a:gd name="T13" fmla="*/ 11 h 63"/>
                <a:gd name="T14" fmla="*/ 14 w 66"/>
                <a:gd name="T15" fmla="*/ 7 h 63"/>
                <a:gd name="T16" fmla="*/ 14 w 66"/>
                <a:gd name="T17" fmla="*/ 7 h 63"/>
                <a:gd name="T18" fmla="*/ 14 w 66"/>
                <a:gd name="T19" fmla="*/ 3 h 63"/>
                <a:gd name="T20" fmla="*/ 18 w 66"/>
                <a:gd name="T21" fmla="*/ 0 h 63"/>
                <a:gd name="T22" fmla="*/ 18 w 66"/>
                <a:gd name="T23" fmla="*/ 3 h 63"/>
                <a:gd name="T24" fmla="*/ 25 w 66"/>
                <a:gd name="T25" fmla="*/ 0 h 63"/>
                <a:gd name="T26" fmla="*/ 29 w 66"/>
                <a:gd name="T27" fmla="*/ 0 h 63"/>
                <a:gd name="T28" fmla="*/ 33 w 66"/>
                <a:gd name="T29" fmla="*/ 3 h 63"/>
                <a:gd name="T30" fmla="*/ 37 w 66"/>
                <a:gd name="T31" fmla="*/ 7 h 63"/>
                <a:gd name="T32" fmla="*/ 33 w 66"/>
                <a:gd name="T33" fmla="*/ 11 h 63"/>
                <a:gd name="T34" fmla="*/ 33 w 66"/>
                <a:gd name="T35" fmla="*/ 14 h 63"/>
                <a:gd name="T36" fmla="*/ 37 w 66"/>
                <a:gd name="T37" fmla="*/ 18 h 63"/>
                <a:gd name="T38" fmla="*/ 40 w 66"/>
                <a:gd name="T39" fmla="*/ 18 h 63"/>
                <a:gd name="T40" fmla="*/ 44 w 66"/>
                <a:gd name="T41" fmla="*/ 14 h 63"/>
                <a:gd name="T42" fmla="*/ 48 w 66"/>
                <a:gd name="T43" fmla="*/ 14 h 63"/>
                <a:gd name="T44" fmla="*/ 48 w 66"/>
                <a:gd name="T45" fmla="*/ 18 h 63"/>
                <a:gd name="T46" fmla="*/ 51 w 66"/>
                <a:gd name="T47" fmla="*/ 18 h 63"/>
                <a:gd name="T48" fmla="*/ 48 w 66"/>
                <a:gd name="T49" fmla="*/ 22 h 63"/>
                <a:gd name="T50" fmla="*/ 51 w 66"/>
                <a:gd name="T51" fmla="*/ 26 h 63"/>
                <a:gd name="T52" fmla="*/ 48 w 66"/>
                <a:gd name="T53" fmla="*/ 29 h 63"/>
                <a:gd name="T54" fmla="*/ 44 w 66"/>
                <a:gd name="T55" fmla="*/ 33 h 63"/>
                <a:gd name="T56" fmla="*/ 48 w 66"/>
                <a:gd name="T57" fmla="*/ 33 h 63"/>
                <a:gd name="T58" fmla="*/ 48 w 66"/>
                <a:gd name="T59" fmla="*/ 37 h 63"/>
                <a:gd name="T60" fmla="*/ 51 w 66"/>
                <a:gd name="T61" fmla="*/ 33 h 63"/>
                <a:gd name="T62" fmla="*/ 51 w 66"/>
                <a:gd name="T63" fmla="*/ 33 h 63"/>
                <a:gd name="T64" fmla="*/ 55 w 66"/>
                <a:gd name="T65" fmla="*/ 37 h 63"/>
                <a:gd name="T66" fmla="*/ 59 w 66"/>
                <a:gd name="T67" fmla="*/ 37 h 63"/>
                <a:gd name="T68" fmla="*/ 59 w 66"/>
                <a:gd name="T69" fmla="*/ 37 h 63"/>
                <a:gd name="T70" fmla="*/ 59 w 66"/>
                <a:gd name="T71" fmla="*/ 40 h 63"/>
                <a:gd name="T72" fmla="*/ 63 w 66"/>
                <a:gd name="T73" fmla="*/ 40 h 63"/>
                <a:gd name="T74" fmla="*/ 66 w 66"/>
                <a:gd name="T75" fmla="*/ 40 h 63"/>
                <a:gd name="T76" fmla="*/ 66 w 66"/>
                <a:gd name="T77" fmla="*/ 44 h 63"/>
                <a:gd name="T78" fmla="*/ 63 w 66"/>
                <a:gd name="T79" fmla="*/ 48 h 63"/>
                <a:gd name="T80" fmla="*/ 66 w 66"/>
                <a:gd name="T81" fmla="*/ 48 h 63"/>
                <a:gd name="T82" fmla="*/ 63 w 66"/>
                <a:gd name="T83" fmla="*/ 51 h 63"/>
                <a:gd name="T84" fmla="*/ 63 w 66"/>
                <a:gd name="T85" fmla="*/ 51 h 63"/>
                <a:gd name="T86" fmla="*/ 63 w 66"/>
                <a:gd name="T87" fmla="*/ 55 h 63"/>
                <a:gd name="T88" fmla="*/ 63 w 66"/>
                <a:gd name="T89" fmla="*/ 59 h 63"/>
                <a:gd name="T90" fmla="*/ 63 w 66"/>
                <a:gd name="T91" fmla="*/ 63 h 63"/>
                <a:gd name="T92" fmla="*/ 63 w 66"/>
                <a:gd name="T93" fmla="*/ 63 h 63"/>
                <a:gd name="T94" fmla="*/ 48 w 66"/>
                <a:gd name="T95" fmla="*/ 59 h 63"/>
                <a:gd name="T96" fmla="*/ 37 w 66"/>
                <a:gd name="T97" fmla="*/ 51 h 63"/>
                <a:gd name="T98" fmla="*/ 33 w 66"/>
                <a:gd name="T99" fmla="*/ 51 h 63"/>
                <a:gd name="T100" fmla="*/ 22 w 66"/>
                <a:gd name="T101" fmla="*/ 40 h 63"/>
                <a:gd name="T102" fmla="*/ 14 w 66"/>
                <a:gd name="T103" fmla="*/ 37 h 63"/>
                <a:gd name="T104" fmla="*/ 11 w 66"/>
                <a:gd name="T105" fmla="*/ 37 h 63"/>
                <a:gd name="T106" fmla="*/ 7 w 66"/>
                <a:gd name="T107" fmla="*/ 33 h 63"/>
                <a:gd name="T108" fmla="*/ 7 w 66"/>
                <a:gd name="T109" fmla="*/ 29 h 63"/>
                <a:gd name="T110" fmla="*/ 7 w 66"/>
                <a:gd name="T111" fmla="*/ 29 h 63"/>
                <a:gd name="T112" fmla="*/ 3 w 66"/>
                <a:gd name="T113" fmla="*/ 26 h 63"/>
                <a:gd name="T114" fmla="*/ 0 w 66"/>
                <a:gd name="T115" fmla="*/ 26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66" h="63">
                  <a:moveTo>
                    <a:pt x="0" y="26"/>
                  </a:moveTo>
                  <a:lnTo>
                    <a:pt x="0" y="26"/>
                  </a:lnTo>
                  <a:lnTo>
                    <a:pt x="3" y="22"/>
                  </a:lnTo>
                  <a:lnTo>
                    <a:pt x="7" y="18"/>
                  </a:lnTo>
                  <a:lnTo>
                    <a:pt x="11" y="14"/>
                  </a:lnTo>
                  <a:lnTo>
                    <a:pt x="11" y="14"/>
                  </a:lnTo>
                  <a:lnTo>
                    <a:pt x="11" y="11"/>
                  </a:lnTo>
                  <a:lnTo>
                    <a:pt x="14" y="7"/>
                  </a:lnTo>
                  <a:lnTo>
                    <a:pt x="14" y="7"/>
                  </a:lnTo>
                  <a:lnTo>
                    <a:pt x="14" y="3"/>
                  </a:lnTo>
                  <a:lnTo>
                    <a:pt x="18" y="0"/>
                  </a:lnTo>
                  <a:lnTo>
                    <a:pt x="18" y="3"/>
                  </a:lnTo>
                  <a:lnTo>
                    <a:pt x="25" y="0"/>
                  </a:lnTo>
                  <a:lnTo>
                    <a:pt x="29" y="0"/>
                  </a:lnTo>
                  <a:lnTo>
                    <a:pt x="33" y="3"/>
                  </a:lnTo>
                  <a:lnTo>
                    <a:pt x="37" y="7"/>
                  </a:lnTo>
                  <a:lnTo>
                    <a:pt x="33" y="11"/>
                  </a:lnTo>
                  <a:lnTo>
                    <a:pt x="33" y="14"/>
                  </a:lnTo>
                  <a:lnTo>
                    <a:pt x="37" y="18"/>
                  </a:lnTo>
                  <a:lnTo>
                    <a:pt x="40" y="18"/>
                  </a:lnTo>
                  <a:lnTo>
                    <a:pt x="44" y="14"/>
                  </a:lnTo>
                  <a:lnTo>
                    <a:pt x="48" y="14"/>
                  </a:lnTo>
                  <a:lnTo>
                    <a:pt x="48" y="18"/>
                  </a:lnTo>
                  <a:lnTo>
                    <a:pt x="51" y="18"/>
                  </a:lnTo>
                  <a:lnTo>
                    <a:pt x="48" y="22"/>
                  </a:lnTo>
                  <a:lnTo>
                    <a:pt x="51" y="26"/>
                  </a:lnTo>
                  <a:lnTo>
                    <a:pt x="48" y="29"/>
                  </a:lnTo>
                  <a:lnTo>
                    <a:pt x="44" y="33"/>
                  </a:lnTo>
                  <a:lnTo>
                    <a:pt x="48" y="33"/>
                  </a:lnTo>
                  <a:lnTo>
                    <a:pt x="48" y="37"/>
                  </a:lnTo>
                  <a:lnTo>
                    <a:pt x="51" y="33"/>
                  </a:lnTo>
                  <a:lnTo>
                    <a:pt x="51" y="33"/>
                  </a:lnTo>
                  <a:lnTo>
                    <a:pt x="55" y="37"/>
                  </a:lnTo>
                  <a:lnTo>
                    <a:pt x="59" y="37"/>
                  </a:lnTo>
                  <a:lnTo>
                    <a:pt x="59" y="37"/>
                  </a:lnTo>
                  <a:lnTo>
                    <a:pt x="59" y="40"/>
                  </a:lnTo>
                  <a:lnTo>
                    <a:pt x="63" y="40"/>
                  </a:lnTo>
                  <a:lnTo>
                    <a:pt x="66" y="40"/>
                  </a:lnTo>
                  <a:lnTo>
                    <a:pt x="66" y="44"/>
                  </a:lnTo>
                  <a:lnTo>
                    <a:pt x="63" y="48"/>
                  </a:lnTo>
                  <a:lnTo>
                    <a:pt x="66" y="48"/>
                  </a:lnTo>
                  <a:lnTo>
                    <a:pt x="63" y="51"/>
                  </a:lnTo>
                  <a:lnTo>
                    <a:pt x="63" y="51"/>
                  </a:lnTo>
                  <a:lnTo>
                    <a:pt x="63" y="55"/>
                  </a:lnTo>
                  <a:lnTo>
                    <a:pt x="63" y="59"/>
                  </a:lnTo>
                  <a:lnTo>
                    <a:pt x="63" y="63"/>
                  </a:lnTo>
                  <a:lnTo>
                    <a:pt x="63" y="63"/>
                  </a:lnTo>
                  <a:lnTo>
                    <a:pt x="48" y="59"/>
                  </a:lnTo>
                  <a:lnTo>
                    <a:pt x="37" y="51"/>
                  </a:lnTo>
                  <a:lnTo>
                    <a:pt x="33" y="51"/>
                  </a:lnTo>
                  <a:lnTo>
                    <a:pt x="22" y="40"/>
                  </a:lnTo>
                  <a:lnTo>
                    <a:pt x="14" y="37"/>
                  </a:lnTo>
                  <a:lnTo>
                    <a:pt x="11" y="37"/>
                  </a:lnTo>
                  <a:lnTo>
                    <a:pt x="7" y="33"/>
                  </a:lnTo>
                  <a:lnTo>
                    <a:pt x="7" y="29"/>
                  </a:lnTo>
                  <a:lnTo>
                    <a:pt x="7" y="29"/>
                  </a:lnTo>
                  <a:lnTo>
                    <a:pt x="3" y="26"/>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3" name="Freeform 124"/>
            <p:cNvSpPr/>
            <p:nvPr/>
          </p:nvSpPr>
          <p:spPr bwMode="auto">
            <a:xfrm>
              <a:off x="4720838" y="3997330"/>
              <a:ext cx="186304" cy="174572"/>
            </a:xfrm>
            <a:custGeom>
              <a:avLst/>
              <a:gdLst>
                <a:gd name="T0" fmla="*/ 19 w 104"/>
                <a:gd name="T1" fmla="*/ 97 h 100"/>
                <a:gd name="T2" fmla="*/ 19 w 104"/>
                <a:gd name="T3" fmla="*/ 89 h 100"/>
                <a:gd name="T4" fmla="*/ 19 w 104"/>
                <a:gd name="T5" fmla="*/ 85 h 100"/>
                <a:gd name="T6" fmla="*/ 19 w 104"/>
                <a:gd name="T7" fmla="*/ 82 h 100"/>
                <a:gd name="T8" fmla="*/ 22 w 104"/>
                <a:gd name="T9" fmla="*/ 74 h 100"/>
                <a:gd name="T10" fmla="*/ 15 w 104"/>
                <a:gd name="T11" fmla="*/ 74 h 100"/>
                <a:gd name="T12" fmla="*/ 15 w 104"/>
                <a:gd name="T13" fmla="*/ 71 h 100"/>
                <a:gd name="T14" fmla="*/ 7 w 104"/>
                <a:gd name="T15" fmla="*/ 67 h 100"/>
                <a:gd name="T16" fmla="*/ 4 w 104"/>
                <a:gd name="T17" fmla="*/ 71 h 100"/>
                <a:gd name="T18" fmla="*/ 0 w 104"/>
                <a:gd name="T19" fmla="*/ 67 h 100"/>
                <a:gd name="T20" fmla="*/ 7 w 104"/>
                <a:gd name="T21" fmla="*/ 60 h 100"/>
                <a:gd name="T22" fmla="*/ 7 w 104"/>
                <a:gd name="T23" fmla="*/ 52 h 100"/>
                <a:gd name="T24" fmla="*/ 15 w 104"/>
                <a:gd name="T25" fmla="*/ 45 h 100"/>
                <a:gd name="T26" fmla="*/ 11 w 104"/>
                <a:gd name="T27" fmla="*/ 41 h 100"/>
                <a:gd name="T28" fmla="*/ 11 w 104"/>
                <a:gd name="T29" fmla="*/ 34 h 100"/>
                <a:gd name="T30" fmla="*/ 15 w 104"/>
                <a:gd name="T31" fmla="*/ 34 h 100"/>
                <a:gd name="T32" fmla="*/ 11 w 104"/>
                <a:gd name="T33" fmla="*/ 30 h 100"/>
                <a:gd name="T34" fmla="*/ 11 w 104"/>
                <a:gd name="T35" fmla="*/ 22 h 100"/>
                <a:gd name="T36" fmla="*/ 11 w 104"/>
                <a:gd name="T37" fmla="*/ 11 h 100"/>
                <a:gd name="T38" fmla="*/ 11 w 104"/>
                <a:gd name="T39" fmla="*/ 11 h 100"/>
                <a:gd name="T40" fmla="*/ 22 w 104"/>
                <a:gd name="T41" fmla="*/ 4 h 100"/>
                <a:gd name="T42" fmla="*/ 26 w 104"/>
                <a:gd name="T43" fmla="*/ 8 h 100"/>
                <a:gd name="T44" fmla="*/ 37 w 104"/>
                <a:gd name="T45" fmla="*/ 4 h 100"/>
                <a:gd name="T46" fmla="*/ 41 w 104"/>
                <a:gd name="T47" fmla="*/ 4 h 100"/>
                <a:gd name="T48" fmla="*/ 44 w 104"/>
                <a:gd name="T49" fmla="*/ 4 h 100"/>
                <a:gd name="T50" fmla="*/ 52 w 104"/>
                <a:gd name="T51" fmla="*/ 8 h 100"/>
                <a:gd name="T52" fmla="*/ 56 w 104"/>
                <a:gd name="T53" fmla="*/ 0 h 100"/>
                <a:gd name="T54" fmla="*/ 67 w 104"/>
                <a:gd name="T55" fmla="*/ 8 h 100"/>
                <a:gd name="T56" fmla="*/ 70 w 104"/>
                <a:gd name="T57" fmla="*/ 8 h 100"/>
                <a:gd name="T58" fmla="*/ 78 w 104"/>
                <a:gd name="T59" fmla="*/ 11 h 100"/>
                <a:gd name="T60" fmla="*/ 85 w 104"/>
                <a:gd name="T61" fmla="*/ 15 h 100"/>
                <a:gd name="T62" fmla="*/ 93 w 104"/>
                <a:gd name="T63" fmla="*/ 11 h 100"/>
                <a:gd name="T64" fmla="*/ 96 w 104"/>
                <a:gd name="T65" fmla="*/ 15 h 100"/>
                <a:gd name="T66" fmla="*/ 100 w 104"/>
                <a:gd name="T67" fmla="*/ 15 h 100"/>
                <a:gd name="T68" fmla="*/ 100 w 104"/>
                <a:gd name="T69" fmla="*/ 22 h 100"/>
                <a:gd name="T70" fmla="*/ 104 w 104"/>
                <a:gd name="T71" fmla="*/ 30 h 100"/>
                <a:gd name="T72" fmla="*/ 104 w 104"/>
                <a:gd name="T73" fmla="*/ 37 h 100"/>
                <a:gd name="T74" fmla="*/ 100 w 104"/>
                <a:gd name="T75" fmla="*/ 41 h 100"/>
                <a:gd name="T76" fmla="*/ 93 w 104"/>
                <a:gd name="T77" fmla="*/ 52 h 100"/>
                <a:gd name="T78" fmla="*/ 93 w 104"/>
                <a:gd name="T79" fmla="*/ 56 h 100"/>
                <a:gd name="T80" fmla="*/ 93 w 104"/>
                <a:gd name="T81" fmla="*/ 63 h 100"/>
                <a:gd name="T82" fmla="*/ 89 w 104"/>
                <a:gd name="T83" fmla="*/ 67 h 100"/>
                <a:gd name="T84" fmla="*/ 93 w 104"/>
                <a:gd name="T85" fmla="*/ 74 h 100"/>
                <a:gd name="T86" fmla="*/ 100 w 104"/>
                <a:gd name="T87" fmla="*/ 78 h 100"/>
                <a:gd name="T88" fmla="*/ 100 w 104"/>
                <a:gd name="T89" fmla="*/ 85 h 100"/>
                <a:gd name="T90" fmla="*/ 93 w 104"/>
                <a:gd name="T91" fmla="*/ 85 h 100"/>
                <a:gd name="T92" fmla="*/ 93 w 104"/>
                <a:gd name="T93" fmla="*/ 82 h 100"/>
                <a:gd name="T94" fmla="*/ 89 w 104"/>
                <a:gd name="T95" fmla="*/ 89 h 100"/>
                <a:gd name="T96" fmla="*/ 70 w 104"/>
                <a:gd name="T97" fmla="*/ 85 h 100"/>
                <a:gd name="T98" fmla="*/ 44 w 104"/>
                <a:gd name="T99" fmla="*/ 89 h 100"/>
                <a:gd name="T100" fmla="*/ 33 w 104"/>
                <a:gd name="T101" fmla="*/ 93 h 100"/>
                <a:gd name="T102" fmla="*/ 26 w 104"/>
                <a:gd name="T103" fmla="*/ 93 h 100"/>
                <a:gd name="T104" fmla="*/ 19 w 104"/>
                <a:gd name="T105" fmla="*/ 97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04" h="100">
                  <a:moveTo>
                    <a:pt x="19" y="97"/>
                  </a:moveTo>
                  <a:lnTo>
                    <a:pt x="19" y="97"/>
                  </a:lnTo>
                  <a:lnTo>
                    <a:pt x="19" y="93"/>
                  </a:lnTo>
                  <a:lnTo>
                    <a:pt x="19" y="89"/>
                  </a:lnTo>
                  <a:lnTo>
                    <a:pt x="19" y="85"/>
                  </a:lnTo>
                  <a:lnTo>
                    <a:pt x="19" y="85"/>
                  </a:lnTo>
                  <a:lnTo>
                    <a:pt x="22" y="82"/>
                  </a:lnTo>
                  <a:lnTo>
                    <a:pt x="19" y="82"/>
                  </a:lnTo>
                  <a:lnTo>
                    <a:pt x="22" y="78"/>
                  </a:lnTo>
                  <a:lnTo>
                    <a:pt x="22" y="74"/>
                  </a:lnTo>
                  <a:lnTo>
                    <a:pt x="19" y="74"/>
                  </a:lnTo>
                  <a:lnTo>
                    <a:pt x="15" y="74"/>
                  </a:lnTo>
                  <a:lnTo>
                    <a:pt x="15" y="71"/>
                  </a:lnTo>
                  <a:lnTo>
                    <a:pt x="15" y="71"/>
                  </a:lnTo>
                  <a:lnTo>
                    <a:pt x="11" y="71"/>
                  </a:lnTo>
                  <a:lnTo>
                    <a:pt x="7" y="67"/>
                  </a:lnTo>
                  <a:lnTo>
                    <a:pt x="7" y="67"/>
                  </a:lnTo>
                  <a:lnTo>
                    <a:pt x="4" y="71"/>
                  </a:lnTo>
                  <a:lnTo>
                    <a:pt x="4" y="67"/>
                  </a:lnTo>
                  <a:lnTo>
                    <a:pt x="0" y="67"/>
                  </a:lnTo>
                  <a:lnTo>
                    <a:pt x="4" y="63"/>
                  </a:lnTo>
                  <a:lnTo>
                    <a:pt x="7" y="60"/>
                  </a:lnTo>
                  <a:lnTo>
                    <a:pt x="4" y="56"/>
                  </a:lnTo>
                  <a:lnTo>
                    <a:pt x="7" y="52"/>
                  </a:lnTo>
                  <a:lnTo>
                    <a:pt x="7" y="52"/>
                  </a:lnTo>
                  <a:lnTo>
                    <a:pt x="15" y="45"/>
                  </a:lnTo>
                  <a:lnTo>
                    <a:pt x="15" y="41"/>
                  </a:lnTo>
                  <a:lnTo>
                    <a:pt x="11" y="41"/>
                  </a:lnTo>
                  <a:lnTo>
                    <a:pt x="11" y="37"/>
                  </a:lnTo>
                  <a:lnTo>
                    <a:pt x="11" y="34"/>
                  </a:lnTo>
                  <a:lnTo>
                    <a:pt x="11" y="34"/>
                  </a:lnTo>
                  <a:lnTo>
                    <a:pt x="15" y="34"/>
                  </a:lnTo>
                  <a:lnTo>
                    <a:pt x="15" y="30"/>
                  </a:lnTo>
                  <a:lnTo>
                    <a:pt x="11" y="30"/>
                  </a:lnTo>
                  <a:lnTo>
                    <a:pt x="11" y="26"/>
                  </a:lnTo>
                  <a:lnTo>
                    <a:pt x="11" y="22"/>
                  </a:lnTo>
                  <a:lnTo>
                    <a:pt x="11" y="19"/>
                  </a:lnTo>
                  <a:lnTo>
                    <a:pt x="11" y="11"/>
                  </a:lnTo>
                  <a:lnTo>
                    <a:pt x="11" y="11"/>
                  </a:lnTo>
                  <a:lnTo>
                    <a:pt x="11" y="11"/>
                  </a:lnTo>
                  <a:lnTo>
                    <a:pt x="15" y="8"/>
                  </a:lnTo>
                  <a:lnTo>
                    <a:pt x="22" y="4"/>
                  </a:lnTo>
                  <a:lnTo>
                    <a:pt x="22" y="4"/>
                  </a:lnTo>
                  <a:lnTo>
                    <a:pt x="26" y="8"/>
                  </a:lnTo>
                  <a:lnTo>
                    <a:pt x="33" y="8"/>
                  </a:lnTo>
                  <a:lnTo>
                    <a:pt x="37" y="4"/>
                  </a:lnTo>
                  <a:lnTo>
                    <a:pt x="37" y="4"/>
                  </a:lnTo>
                  <a:lnTo>
                    <a:pt x="41" y="4"/>
                  </a:lnTo>
                  <a:lnTo>
                    <a:pt x="44" y="4"/>
                  </a:lnTo>
                  <a:lnTo>
                    <a:pt x="44" y="4"/>
                  </a:lnTo>
                  <a:lnTo>
                    <a:pt x="44" y="8"/>
                  </a:lnTo>
                  <a:lnTo>
                    <a:pt x="52" y="8"/>
                  </a:lnTo>
                  <a:lnTo>
                    <a:pt x="56" y="4"/>
                  </a:lnTo>
                  <a:lnTo>
                    <a:pt x="56" y="0"/>
                  </a:lnTo>
                  <a:lnTo>
                    <a:pt x="63" y="4"/>
                  </a:lnTo>
                  <a:lnTo>
                    <a:pt x="67" y="8"/>
                  </a:lnTo>
                  <a:lnTo>
                    <a:pt x="70" y="8"/>
                  </a:lnTo>
                  <a:lnTo>
                    <a:pt x="70" y="8"/>
                  </a:lnTo>
                  <a:lnTo>
                    <a:pt x="74" y="8"/>
                  </a:lnTo>
                  <a:lnTo>
                    <a:pt x="78" y="11"/>
                  </a:lnTo>
                  <a:lnTo>
                    <a:pt x="78" y="11"/>
                  </a:lnTo>
                  <a:lnTo>
                    <a:pt x="85" y="15"/>
                  </a:lnTo>
                  <a:lnTo>
                    <a:pt x="89" y="15"/>
                  </a:lnTo>
                  <a:lnTo>
                    <a:pt x="93" y="11"/>
                  </a:lnTo>
                  <a:lnTo>
                    <a:pt x="93" y="11"/>
                  </a:lnTo>
                  <a:lnTo>
                    <a:pt x="96" y="15"/>
                  </a:lnTo>
                  <a:lnTo>
                    <a:pt x="100" y="15"/>
                  </a:lnTo>
                  <a:lnTo>
                    <a:pt x="100" y="15"/>
                  </a:lnTo>
                  <a:lnTo>
                    <a:pt x="100" y="22"/>
                  </a:lnTo>
                  <a:lnTo>
                    <a:pt x="100" y="22"/>
                  </a:lnTo>
                  <a:lnTo>
                    <a:pt x="100" y="26"/>
                  </a:lnTo>
                  <a:lnTo>
                    <a:pt x="104" y="30"/>
                  </a:lnTo>
                  <a:lnTo>
                    <a:pt x="104" y="34"/>
                  </a:lnTo>
                  <a:lnTo>
                    <a:pt x="104" y="37"/>
                  </a:lnTo>
                  <a:lnTo>
                    <a:pt x="104" y="37"/>
                  </a:lnTo>
                  <a:lnTo>
                    <a:pt x="100" y="41"/>
                  </a:lnTo>
                  <a:lnTo>
                    <a:pt x="93" y="48"/>
                  </a:lnTo>
                  <a:lnTo>
                    <a:pt x="93" y="52"/>
                  </a:lnTo>
                  <a:lnTo>
                    <a:pt x="93" y="52"/>
                  </a:lnTo>
                  <a:lnTo>
                    <a:pt x="93" y="56"/>
                  </a:lnTo>
                  <a:lnTo>
                    <a:pt x="93" y="60"/>
                  </a:lnTo>
                  <a:lnTo>
                    <a:pt x="93" y="63"/>
                  </a:lnTo>
                  <a:lnTo>
                    <a:pt x="89" y="67"/>
                  </a:lnTo>
                  <a:lnTo>
                    <a:pt x="89" y="67"/>
                  </a:lnTo>
                  <a:lnTo>
                    <a:pt x="93" y="67"/>
                  </a:lnTo>
                  <a:lnTo>
                    <a:pt x="93" y="74"/>
                  </a:lnTo>
                  <a:lnTo>
                    <a:pt x="96" y="78"/>
                  </a:lnTo>
                  <a:lnTo>
                    <a:pt x="100" y="78"/>
                  </a:lnTo>
                  <a:lnTo>
                    <a:pt x="100" y="82"/>
                  </a:lnTo>
                  <a:lnTo>
                    <a:pt x="100" y="85"/>
                  </a:lnTo>
                  <a:lnTo>
                    <a:pt x="96" y="85"/>
                  </a:lnTo>
                  <a:lnTo>
                    <a:pt x="93" y="85"/>
                  </a:lnTo>
                  <a:lnTo>
                    <a:pt x="93" y="85"/>
                  </a:lnTo>
                  <a:lnTo>
                    <a:pt x="93" y="82"/>
                  </a:lnTo>
                  <a:lnTo>
                    <a:pt x="89" y="85"/>
                  </a:lnTo>
                  <a:lnTo>
                    <a:pt x="89" y="89"/>
                  </a:lnTo>
                  <a:lnTo>
                    <a:pt x="78" y="85"/>
                  </a:lnTo>
                  <a:lnTo>
                    <a:pt x="70" y="85"/>
                  </a:lnTo>
                  <a:lnTo>
                    <a:pt x="48" y="85"/>
                  </a:lnTo>
                  <a:lnTo>
                    <a:pt x="44" y="89"/>
                  </a:lnTo>
                  <a:lnTo>
                    <a:pt x="44" y="89"/>
                  </a:lnTo>
                  <a:lnTo>
                    <a:pt x="33" y="93"/>
                  </a:lnTo>
                  <a:lnTo>
                    <a:pt x="30" y="93"/>
                  </a:lnTo>
                  <a:lnTo>
                    <a:pt x="26" y="93"/>
                  </a:lnTo>
                  <a:lnTo>
                    <a:pt x="22" y="100"/>
                  </a:lnTo>
                  <a:lnTo>
                    <a:pt x="19" y="9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4" name="Freeform 125"/>
            <p:cNvSpPr/>
            <p:nvPr/>
          </p:nvSpPr>
          <p:spPr bwMode="auto">
            <a:xfrm>
              <a:off x="4880273" y="3985112"/>
              <a:ext cx="125397" cy="174572"/>
            </a:xfrm>
            <a:custGeom>
              <a:avLst/>
              <a:gdLst>
                <a:gd name="T0" fmla="*/ 4 w 70"/>
                <a:gd name="T1" fmla="*/ 92 h 100"/>
                <a:gd name="T2" fmla="*/ 11 w 70"/>
                <a:gd name="T3" fmla="*/ 92 h 100"/>
                <a:gd name="T4" fmla="*/ 11 w 70"/>
                <a:gd name="T5" fmla="*/ 85 h 100"/>
                <a:gd name="T6" fmla="*/ 4 w 70"/>
                <a:gd name="T7" fmla="*/ 81 h 100"/>
                <a:gd name="T8" fmla="*/ 0 w 70"/>
                <a:gd name="T9" fmla="*/ 74 h 100"/>
                <a:gd name="T10" fmla="*/ 4 w 70"/>
                <a:gd name="T11" fmla="*/ 70 h 100"/>
                <a:gd name="T12" fmla="*/ 4 w 70"/>
                <a:gd name="T13" fmla="*/ 63 h 100"/>
                <a:gd name="T14" fmla="*/ 4 w 70"/>
                <a:gd name="T15" fmla="*/ 59 h 100"/>
                <a:gd name="T16" fmla="*/ 11 w 70"/>
                <a:gd name="T17" fmla="*/ 48 h 100"/>
                <a:gd name="T18" fmla="*/ 15 w 70"/>
                <a:gd name="T19" fmla="*/ 44 h 100"/>
                <a:gd name="T20" fmla="*/ 15 w 70"/>
                <a:gd name="T21" fmla="*/ 37 h 100"/>
                <a:gd name="T22" fmla="*/ 11 w 70"/>
                <a:gd name="T23" fmla="*/ 29 h 100"/>
                <a:gd name="T24" fmla="*/ 11 w 70"/>
                <a:gd name="T25" fmla="*/ 22 h 100"/>
                <a:gd name="T26" fmla="*/ 7 w 70"/>
                <a:gd name="T27" fmla="*/ 15 h 100"/>
                <a:gd name="T28" fmla="*/ 7 w 70"/>
                <a:gd name="T29" fmla="*/ 7 h 100"/>
                <a:gd name="T30" fmla="*/ 11 w 70"/>
                <a:gd name="T31" fmla="*/ 3 h 100"/>
                <a:gd name="T32" fmla="*/ 26 w 70"/>
                <a:gd name="T33" fmla="*/ 3 h 100"/>
                <a:gd name="T34" fmla="*/ 41 w 70"/>
                <a:gd name="T35" fmla="*/ 3 h 100"/>
                <a:gd name="T36" fmla="*/ 48 w 70"/>
                <a:gd name="T37" fmla="*/ 0 h 100"/>
                <a:gd name="T38" fmla="*/ 52 w 70"/>
                <a:gd name="T39" fmla="*/ 3 h 100"/>
                <a:gd name="T40" fmla="*/ 52 w 70"/>
                <a:gd name="T41" fmla="*/ 7 h 100"/>
                <a:gd name="T42" fmla="*/ 59 w 70"/>
                <a:gd name="T43" fmla="*/ 15 h 100"/>
                <a:gd name="T44" fmla="*/ 59 w 70"/>
                <a:gd name="T45" fmla="*/ 18 h 100"/>
                <a:gd name="T46" fmla="*/ 63 w 70"/>
                <a:gd name="T47" fmla="*/ 26 h 100"/>
                <a:gd name="T48" fmla="*/ 63 w 70"/>
                <a:gd name="T49" fmla="*/ 33 h 100"/>
                <a:gd name="T50" fmla="*/ 63 w 70"/>
                <a:gd name="T51" fmla="*/ 37 h 100"/>
                <a:gd name="T52" fmla="*/ 63 w 70"/>
                <a:gd name="T53" fmla="*/ 41 h 100"/>
                <a:gd name="T54" fmla="*/ 63 w 70"/>
                <a:gd name="T55" fmla="*/ 44 h 100"/>
                <a:gd name="T56" fmla="*/ 63 w 70"/>
                <a:gd name="T57" fmla="*/ 52 h 100"/>
                <a:gd name="T58" fmla="*/ 63 w 70"/>
                <a:gd name="T59" fmla="*/ 63 h 100"/>
                <a:gd name="T60" fmla="*/ 63 w 70"/>
                <a:gd name="T61" fmla="*/ 70 h 100"/>
                <a:gd name="T62" fmla="*/ 63 w 70"/>
                <a:gd name="T63" fmla="*/ 78 h 100"/>
                <a:gd name="T64" fmla="*/ 67 w 70"/>
                <a:gd name="T65" fmla="*/ 78 h 100"/>
                <a:gd name="T66" fmla="*/ 63 w 70"/>
                <a:gd name="T67" fmla="*/ 81 h 100"/>
                <a:gd name="T68" fmla="*/ 44 w 70"/>
                <a:gd name="T69" fmla="*/ 92 h 100"/>
                <a:gd name="T70" fmla="*/ 22 w 70"/>
                <a:gd name="T71" fmla="*/ 100 h 100"/>
                <a:gd name="T72" fmla="*/ 4 w 70"/>
                <a:gd name="T73" fmla="*/ 96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70" h="100">
                  <a:moveTo>
                    <a:pt x="4" y="92"/>
                  </a:moveTo>
                  <a:lnTo>
                    <a:pt x="4" y="92"/>
                  </a:lnTo>
                  <a:lnTo>
                    <a:pt x="7" y="92"/>
                  </a:lnTo>
                  <a:lnTo>
                    <a:pt x="11" y="92"/>
                  </a:lnTo>
                  <a:lnTo>
                    <a:pt x="11" y="89"/>
                  </a:lnTo>
                  <a:lnTo>
                    <a:pt x="11" y="85"/>
                  </a:lnTo>
                  <a:lnTo>
                    <a:pt x="7" y="85"/>
                  </a:lnTo>
                  <a:lnTo>
                    <a:pt x="4" y="81"/>
                  </a:lnTo>
                  <a:lnTo>
                    <a:pt x="4" y="74"/>
                  </a:lnTo>
                  <a:lnTo>
                    <a:pt x="0" y="74"/>
                  </a:lnTo>
                  <a:lnTo>
                    <a:pt x="0" y="74"/>
                  </a:lnTo>
                  <a:lnTo>
                    <a:pt x="4" y="70"/>
                  </a:lnTo>
                  <a:lnTo>
                    <a:pt x="4" y="67"/>
                  </a:lnTo>
                  <a:lnTo>
                    <a:pt x="4" y="63"/>
                  </a:lnTo>
                  <a:lnTo>
                    <a:pt x="4" y="59"/>
                  </a:lnTo>
                  <a:lnTo>
                    <a:pt x="4" y="59"/>
                  </a:lnTo>
                  <a:lnTo>
                    <a:pt x="4" y="55"/>
                  </a:lnTo>
                  <a:lnTo>
                    <a:pt x="11" y="48"/>
                  </a:lnTo>
                  <a:lnTo>
                    <a:pt x="15" y="44"/>
                  </a:lnTo>
                  <a:lnTo>
                    <a:pt x="15" y="44"/>
                  </a:lnTo>
                  <a:lnTo>
                    <a:pt x="15" y="41"/>
                  </a:lnTo>
                  <a:lnTo>
                    <a:pt x="15" y="37"/>
                  </a:lnTo>
                  <a:lnTo>
                    <a:pt x="11" y="33"/>
                  </a:lnTo>
                  <a:lnTo>
                    <a:pt x="11" y="29"/>
                  </a:lnTo>
                  <a:lnTo>
                    <a:pt x="11" y="29"/>
                  </a:lnTo>
                  <a:lnTo>
                    <a:pt x="11" y="22"/>
                  </a:lnTo>
                  <a:lnTo>
                    <a:pt x="11" y="18"/>
                  </a:lnTo>
                  <a:lnTo>
                    <a:pt x="7" y="15"/>
                  </a:lnTo>
                  <a:lnTo>
                    <a:pt x="7" y="11"/>
                  </a:lnTo>
                  <a:lnTo>
                    <a:pt x="7" y="7"/>
                  </a:lnTo>
                  <a:lnTo>
                    <a:pt x="7" y="3"/>
                  </a:lnTo>
                  <a:lnTo>
                    <a:pt x="11" y="3"/>
                  </a:lnTo>
                  <a:lnTo>
                    <a:pt x="26" y="3"/>
                  </a:lnTo>
                  <a:lnTo>
                    <a:pt x="26" y="3"/>
                  </a:lnTo>
                  <a:lnTo>
                    <a:pt x="33" y="3"/>
                  </a:lnTo>
                  <a:lnTo>
                    <a:pt x="41" y="3"/>
                  </a:lnTo>
                  <a:lnTo>
                    <a:pt x="44" y="3"/>
                  </a:lnTo>
                  <a:lnTo>
                    <a:pt x="48" y="0"/>
                  </a:lnTo>
                  <a:lnTo>
                    <a:pt x="48" y="0"/>
                  </a:lnTo>
                  <a:lnTo>
                    <a:pt x="52" y="3"/>
                  </a:lnTo>
                  <a:lnTo>
                    <a:pt x="52" y="7"/>
                  </a:lnTo>
                  <a:lnTo>
                    <a:pt x="52" y="7"/>
                  </a:lnTo>
                  <a:lnTo>
                    <a:pt x="55" y="11"/>
                  </a:lnTo>
                  <a:lnTo>
                    <a:pt x="59" y="15"/>
                  </a:lnTo>
                  <a:lnTo>
                    <a:pt x="59" y="15"/>
                  </a:lnTo>
                  <a:lnTo>
                    <a:pt x="59" y="18"/>
                  </a:lnTo>
                  <a:lnTo>
                    <a:pt x="59" y="26"/>
                  </a:lnTo>
                  <a:lnTo>
                    <a:pt x="63" y="26"/>
                  </a:lnTo>
                  <a:lnTo>
                    <a:pt x="63" y="26"/>
                  </a:lnTo>
                  <a:lnTo>
                    <a:pt x="63" y="33"/>
                  </a:lnTo>
                  <a:lnTo>
                    <a:pt x="63" y="33"/>
                  </a:lnTo>
                  <a:lnTo>
                    <a:pt x="63" y="37"/>
                  </a:lnTo>
                  <a:lnTo>
                    <a:pt x="63" y="37"/>
                  </a:lnTo>
                  <a:lnTo>
                    <a:pt x="63" y="41"/>
                  </a:lnTo>
                  <a:lnTo>
                    <a:pt x="63" y="41"/>
                  </a:lnTo>
                  <a:lnTo>
                    <a:pt x="63" y="44"/>
                  </a:lnTo>
                  <a:lnTo>
                    <a:pt x="63" y="48"/>
                  </a:lnTo>
                  <a:lnTo>
                    <a:pt x="63" y="52"/>
                  </a:lnTo>
                  <a:lnTo>
                    <a:pt x="67" y="59"/>
                  </a:lnTo>
                  <a:lnTo>
                    <a:pt x="63" y="63"/>
                  </a:lnTo>
                  <a:lnTo>
                    <a:pt x="63" y="67"/>
                  </a:lnTo>
                  <a:lnTo>
                    <a:pt x="63" y="70"/>
                  </a:lnTo>
                  <a:lnTo>
                    <a:pt x="63" y="74"/>
                  </a:lnTo>
                  <a:lnTo>
                    <a:pt x="63" y="78"/>
                  </a:lnTo>
                  <a:lnTo>
                    <a:pt x="67" y="78"/>
                  </a:lnTo>
                  <a:lnTo>
                    <a:pt x="67" y="78"/>
                  </a:lnTo>
                  <a:lnTo>
                    <a:pt x="70" y="81"/>
                  </a:lnTo>
                  <a:lnTo>
                    <a:pt x="63" y="81"/>
                  </a:lnTo>
                  <a:lnTo>
                    <a:pt x="52" y="85"/>
                  </a:lnTo>
                  <a:lnTo>
                    <a:pt x="44" y="92"/>
                  </a:lnTo>
                  <a:lnTo>
                    <a:pt x="33" y="92"/>
                  </a:lnTo>
                  <a:lnTo>
                    <a:pt x="22" y="100"/>
                  </a:lnTo>
                  <a:lnTo>
                    <a:pt x="15" y="96"/>
                  </a:lnTo>
                  <a:lnTo>
                    <a:pt x="4" y="96"/>
                  </a:lnTo>
                  <a:lnTo>
                    <a:pt x="4" y="9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5" name="Freeform 126"/>
            <p:cNvSpPr/>
            <p:nvPr/>
          </p:nvSpPr>
          <p:spPr bwMode="auto">
            <a:xfrm>
              <a:off x="4966258" y="3985112"/>
              <a:ext cx="59116" cy="141404"/>
            </a:xfrm>
            <a:custGeom>
              <a:avLst/>
              <a:gdLst>
                <a:gd name="T0" fmla="*/ 19 w 33"/>
                <a:gd name="T1" fmla="*/ 3 h 81"/>
                <a:gd name="T2" fmla="*/ 4 w 33"/>
                <a:gd name="T3" fmla="*/ 0 h 81"/>
                <a:gd name="T4" fmla="*/ 0 w 33"/>
                <a:gd name="T5" fmla="*/ 0 h 81"/>
                <a:gd name="T6" fmla="*/ 4 w 33"/>
                <a:gd name="T7" fmla="*/ 3 h 81"/>
                <a:gd name="T8" fmla="*/ 4 w 33"/>
                <a:gd name="T9" fmla="*/ 7 h 81"/>
                <a:gd name="T10" fmla="*/ 4 w 33"/>
                <a:gd name="T11" fmla="*/ 7 h 81"/>
                <a:gd name="T12" fmla="*/ 7 w 33"/>
                <a:gd name="T13" fmla="*/ 11 h 81"/>
                <a:gd name="T14" fmla="*/ 11 w 33"/>
                <a:gd name="T15" fmla="*/ 15 h 81"/>
                <a:gd name="T16" fmla="*/ 11 w 33"/>
                <a:gd name="T17" fmla="*/ 15 h 81"/>
                <a:gd name="T18" fmla="*/ 11 w 33"/>
                <a:gd name="T19" fmla="*/ 18 h 81"/>
                <a:gd name="T20" fmla="*/ 11 w 33"/>
                <a:gd name="T21" fmla="*/ 26 h 81"/>
                <a:gd name="T22" fmla="*/ 15 w 33"/>
                <a:gd name="T23" fmla="*/ 26 h 81"/>
                <a:gd name="T24" fmla="*/ 15 w 33"/>
                <a:gd name="T25" fmla="*/ 26 h 81"/>
                <a:gd name="T26" fmla="*/ 15 w 33"/>
                <a:gd name="T27" fmla="*/ 33 h 81"/>
                <a:gd name="T28" fmla="*/ 15 w 33"/>
                <a:gd name="T29" fmla="*/ 33 h 81"/>
                <a:gd name="T30" fmla="*/ 15 w 33"/>
                <a:gd name="T31" fmla="*/ 37 h 81"/>
                <a:gd name="T32" fmla="*/ 15 w 33"/>
                <a:gd name="T33" fmla="*/ 37 h 81"/>
                <a:gd name="T34" fmla="*/ 15 w 33"/>
                <a:gd name="T35" fmla="*/ 41 h 81"/>
                <a:gd name="T36" fmla="*/ 15 w 33"/>
                <a:gd name="T37" fmla="*/ 41 h 81"/>
                <a:gd name="T38" fmla="*/ 15 w 33"/>
                <a:gd name="T39" fmla="*/ 44 h 81"/>
                <a:gd name="T40" fmla="*/ 15 w 33"/>
                <a:gd name="T41" fmla="*/ 48 h 81"/>
                <a:gd name="T42" fmla="*/ 15 w 33"/>
                <a:gd name="T43" fmla="*/ 52 h 81"/>
                <a:gd name="T44" fmla="*/ 19 w 33"/>
                <a:gd name="T45" fmla="*/ 59 h 81"/>
                <a:gd name="T46" fmla="*/ 15 w 33"/>
                <a:gd name="T47" fmla="*/ 63 h 81"/>
                <a:gd name="T48" fmla="*/ 15 w 33"/>
                <a:gd name="T49" fmla="*/ 67 h 81"/>
                <a:gd name="T50" fmla="*/ 15 w 33"/>
                <a:gd name="T51" fmla="*/ 70 h 81"/>
                <a:gd name="T52" fmla="*/ 15 w 33"/>
                <a:gd name="T53" fmla="*/ 74 h 81"/>
                <a:gd name="T54" fmla="*/ 15 w 33"/>
                <a:gd name="T55" fmla="*/ 78 h 81"/>
                <a:gd name="T56" fmla="*/ 19 w 33"/>
                <a:gd name="T57" fmla="*/ 78 h 81"/>
                <a:gd name="T58" fmla="*/ 19 w 33"/>
                <a:gd name="T59" fmla="*/ 78 h 81"/>
                <a:gd name="T60" fmla="*/ 22 w 33"/>
                <a:gd name="T61" fmla="*/ 81 h 81"/>
                <a:gd name="T62" fmla="*/ 22 w 33"/>
                <a:gd name="T63" fmla="*/ 81 h 81"/>
                <a:gd name="T64" fmla="*/ 33 w 33"/>
                <a:gd name="T65" fmla="*/ 78 h 81"/>
                <a:gd name="T66" fmla="*/ 33 w 33"/>
                <a:gd name="T67" fmla="*/ 78 h 81"/>
                <a:gd name="T68" fmla="*/ 33 w 33"/>
                <a:gd name="T69" fmla="*/ 74 h 81"/>
                <a:gd name="T70" fmla="*/ 33 w 33"/>
                <a:gd name="T71" fmla="*/ 70 h 81"/>
                <a:gd name="T72" fmla="*/ 33 w 33"/>
                <a:gd name="T73" fmla="*/ 67 h 81"/>
                <a:gd name="T74" fmla="*/ 30 w 33"/>
                <a:gd name="T75" fmla="*/ 63 h 81"/>
                <a:gd name="T76" fmla="*/ 30 w 33"/>
                <a:gd name="T77" fmla="*/ 44 h 81"/>
                <a:gd name="T78" fmla="*/ 33 w 33"/>
                <a:gd name="T79" fmla="*/ 41 h 81"/>
                <a:gd name="T80" fmla="*/ 33 w 33"/>
                <a:gd name="T81" fmla="*/ 41 h 81"/>
                <a:gd name="T82" fmla="*/ 33 w 33"/>
                <a:gd name="T83" fmla="*/ 37 h 81"/>
                <a:gd name="T84" fmla="*/ 33 w 33"/>
                <a:gd name="T85" fmla="*/ 33 h 81"/>
                <a:gd name="T86" fmla="*/ 33 w 33"/>
                <a:gd name="T87" fmla="*/ 29 h 81"/>
                <a:gd name="T88" fmla="*/ 30 w 33"/>
                <a:gd name="T89" fmla="*/ 22 h 81"/>
                <a:gd name="T90" fmla="*/ 26 w 33"/>
                <a:gd name="T91" fmla="*/ 15 h 81"/>
                <a:gd name="T92" fmla="*/ 26 w 33"/>
                <a:gd name="T93" fmla="*/ 15 h 81"/>
                <a:gd name="T94" fmla="*/ 22 w 33"/>
                <a:gd name="T95" fmla="*/ 15 h 81"/>
                <a:gd name="T96" fmla="*/ 19 w 33"/>
                <a:gd name="T97" fmla="*/ 11 h 81"/>
                <a:gd name="T98" fmla="*/ 19 w 33"/>
                <a:gd name="T99" fmla="*/ 7 h 81"/>
                <a:gd name="T100" fmla="*/ 19 w 33"/>
                <a:gd name="T101" fmla="*/ 3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33" h="81">
                  <a:moveTo>
                    <a:pt x="19" y="3"/>
                  </a:moveTo>
                  <a:lnTo>
                    <a:pt x="4" y="0"/>
                  </a:lnTo>
                  <a:lnTo>
                    <a:pt x="0" y="0"/>
                  </a:lnTo>
                  <a:lnTo>
                    <a:pt x="4" y="3"/>
                  </a:lnTo>
                  <a:lnTo>
                    <a:pt x="4" y="7"/>
                  </a:lnTo>
                  <a:lnTo>
                    <a:pt x="4" y="7"/>
                  </a:lnTo>
                  <a:lnTo>
                    <a:pt x="7" y="11"/>
                  </a:lnTo>
                  <a:lnTo>
                    <a:pt x="11" y="15"/>
                  </a:lnTo>
                  <a:lnTo>
                    <a:pt x="11" y="15"/>
                  </a:lnTo>
                  <a:lnTo>
                    <a:pt x="11" y="18"/>
                  </a:lnTo>
                  <a:lnTo>
                    <a:pt x="11" y="26"/>
                  </a:lnTo>
                  <a:lnTo>
                    <a:pt x="15" y="26"/>
                  </a:lnTo>
                  <a:lnTo>
                    <a:pt x="15" y="26"/>
                  </a:lnTo>
                  <a:lnTo>
                    <a:pt x="15" y="33"/>
                  </a:lnTo>
                  <a:lnTo>
                    <a:pt x="15" y="33"/>
                  </a:lnTo>
                  <a:lnTo>
                    <a:pt x="15" y="37"/>
                  </a:lnTo>
                  <a:lnTo>
                    <a:pt x="15" y="37"/>
                  </a:lnTo>
                  <a:lnTo>
                    <a:pt x="15" y="41"/>
                  </a:lnTo>
                  <a:lnTo>
                    <a:pt x="15" y="41"/>
                  </a:lnTo>
                  <a:lnTo>
                    <a:pt x="15" y="44"/>
                  </a:lnTo>
                  <a:lnTo>
                    <a:pt x="15" y="48"/>
                  </a:lnTo>
                  <a:lnTo>
                    <a:pt x="15" y="52"/>
                  </a:lnTo>
                  <a:lnTo>
                    <a:pt x="19" y="59"/>
                  </a:lnTo>
                  <a:lnTo>
                    <a:pt x="15" y="63"/>
                  </a:lnTo>
                  <a:lnTo>
                    <a:pt x="15" y="67"/>
                  </a:lnTo>
                  <a:lnTo>
                    <a:pt x="15" y="70"/>
                  </a:lnTo>
                  <a:lnTo>
                    <a:pt x="15" y="74"/>
                  </a:lnTo>
                  <a:lnTo>
                    <a:pt x="15" y="78"/>
                  </a:lnTo>
                  <a:lnTo>
                    <a:pt x="19" y="78"/>
                  </a:lnTo>
                  <a:lnTo>
                    <a:pt x="19" y="78"/>
                  </a:lnTo>
                  <a:lnTo>
                    <a:pt x="22" y="81"/>
                  </a:lnTo>
                  <a:lnTo>
                    <a:pt x="22" y="81"/>
                  </a:lnTo>
                  <a:lnTo>
                    <a:pt x="33" y="78"/>
                  </a:lnTo>
                  <a:lnTo>
                    <a:pt x="33" y="78"/>
                  </a:lnTo>
                  <a:lnTo>
                    <a:pt x="33" y="74"/>
                  </a:lnTo>
                  <a:lnTo>
                    <a:pt x="33" y="70"/>
                  </a:lnTo>
                  <a:lnTo>
                    <a:pt x="33" y="67"/>
                  </a:lnTo>
                  <a:lnTo>
                    <a:pt x="30" y="63"/>
                  </a:lnTo>
                  <a:lnTo>
                    <a:pt x="30" y="44"/>
                  </a:lnTo>
                  <a:lnTo>
                    <a:pt x="33" y="41"/>
                  </a:lnTo>
                  <a:lnTo>
                    <a:pt x="33" y="41"/>
                  </a:lnTo>
                  <a:lnTo>
                    <a:pt x="33" y="37"/>
                  </a:lnTo>
                  <a:lnTo>
                    <a:pt x="33" y="33"/>
                  </a:lnTo>
                  <a:lnTo>
                    <a:pt x="33" y="29"/>
                  </a:lnTo>
                  <a:lnTo>
                    <a:pt x="30" y="22"/>
                  </a:lnTo>
                  <a:lnTo>
                    <a:pt x="26" y="15"/>
                  </a:lnTo>
                  <a:lnTo>
                    <a:pt x="26" y="15"/>
                  </a:lnTo>
                  <a:lnTo>
                    <a:pt x="22" y="15"/>
                  </a:lnTo>
                  <a:lnTo>
                    <a:pt x="19" y="11"/>
                  </a:lnTo>
                  <a:lnTo>
                    <a:pt x="19" y="7"/>
                  </a:lnTo>
                  <a:lnTo>
                    <a:pt x="19" y="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6" name="Freeform 127"/>
            <p:cNvSpPr/>
            <p:nvPr/>
          </p:nvSpPr>
          <p:spPr bwMode="auto">
            <a:xfrm>
              <a:off x="5000296" y="3951943"/>
              <a:ext cx="91362" cy="169336"/>
            </a:xfrm>
            <a:custGeom>
              <a:avLst/>
              <a:gdLst>
                <a:gd name="T0" fmla="*/ 25 w 51"/>
                <a:gd name="T1" fmla="*/ 8 h 97"/>
                <a:gd name="T2" fmla="*/ 18 w 51"/>
                <a:gd name="T3" fmla="*/ 11 h 97"/>
                <a:gd name="T4" fmla="*/ 11 w 51"/>
                <a:gd name="T5" fmla="*/ 11 h 97"/>
                <a:gd name="T6" fmla="*/ 7 w 51"/>
                <a:gd name="T7" fmla="*/ 15 h 97"/>
                <a:gd name="T8" fmla="*/ 7 w 51"/>
                <a:gd name="T9" fmla="*/ 22 h 97"/>
                <a:gd name="T10" fmla="*/ 0 w 51"/>
                <a:gd name="T11" fmla="*/ 26 h 97"/>
                <a:gd name="T12" fmla="*/ 3 w 51"/>
                <a:gd name="T13" fmla="*/ 34 h 97"/>
                <a:gd name="T14" fmla="*/ 7 w 51"/>
                <a:gd name="T15" fmla="*/ 34 h 97"/>
                <a:gd name="T16" fmla="*/ 14 w 51"/>
                <a:gd name="T17" fmla="*/ 48 h 97"/>
                <a:gd name="T18" fmla="*/ 14 w 51"/>
                <a:gd name="T19" fmla="*/ 56 h 97"/>
                <a:gd name="T20" fmla="*/ 14 w 51"/>
                <a:gd name="T21" fmla="*/ 60 h 97"/>
                <a:gd name="T22" fmla="*/ 11 w 51"/>
                <a:gd name="T23" fmla="*/ 82 h 97"/>
                <a:gd name="T24" fmla="*/ 14 w 51"/>
                <a:gd name="T25" fmla="*/ 89 h 97"/>
                <a:gd name="T26" fmla="*/ 14 w 51"/>
                <a:gd name="T27" fmla="*/ 97 h 97"/>
                <a:gd name="T28" fmla="*/ 33 w 51"/>
                <a:gd name="T29" fmla="*/ 93 h 97"/>
                <a:gd name="T30" fmla="*/ 33 w 51"/>
                <a:gd name="T31" fmla="*/ 89 h 97"/>
                <a:gd name="T32" fmla="*/ 33 w 51"/>
                <a:gd name="T33" fmla="*/ 78 h 97"/>
                <a:gd name="T34" fmla="*/ 33 w 51"/>
                <a:gd name="T35" fmla="*/ 71 h 97"/>
                <a:gd name="T36" fmla="*/ 33 w 51"/>
                <a:gd name="T37" fmla="*/ 67 h 97"/>
                <a:gd name="T38" fmla="*/ 33 w 51"/>
                <a:gd name="T39" fmla="*/ 67 h 97"/>
                <a:gd name="T40" fmla="*/ 33 w 51"/>
                <a:gd name="T41" fmla="*/ 63 h 97"/>
                <a:gd name="T42" fmla="*/ 33 w 51"/>
                <a:gd name="T43" fmla="*/ 56 h 97"/>
                <a:gd name="T44" fmla="*/ 33 w 51"/>
                <a:gd name="T45" fmla="*/ 52 h 97"/>
                <a:gd name="T46" fmla="*/ 37 w 51"/>
                <a:gd name="T47" fmla="*/ 52 h 97"/>
                <a:gd name="T48" fmla="*/ 40 w 51"/>
                <a:gd name="T49" fmla="*/ 48 h 97"/>
                <a:gd name="T50" fmla="*/ 44 w 51"/>
                <a:gd name="T51" fmla="*/ 41 h 97"/>
                <a:gd name="T52" fmla="*/ 48 w 51"/>
                <a:gd name="T53" fmla="*/ 41 h 97"/>
                <a:gd name="T54" fmla="*/ 44 w 51"/>
                <a:gd name="T55" fmla="*/ 34 h 97"/>
                <a:gd name="T56" fmla="*/ 48 w 51"/>
                <a:gd name="T57" fmla="*/ 30 h 97"/>
                <a:gd name="T58" fmla="*/ 51 w 51"/>
                <a:gd name="T59" fmla="*/ 30 h 97"/>
                <a:gd name="T60" fmla="*/ 48 w 51"/>
                <a:gd name="T61" fmla="*/ 19 h 97"/>
                <a:gd name="T62" fmla="*/ 44 w 51"/>
                <a:gd name="T63" fmla="*/ 15 h 97"/>
                <a:gd name="T64" fmla="*/ 44 w 51"/>
                <a:gd name="T65" fmla="*/ 11 h 97"/>
                <a:gd name="T66" fmla="*/ 37 w 51"/>
                <a:gd name="T67" fmla="*/ 8 h 97"/>
                <a:gd name="T68" fmla="*/ 29 w 51"/>
                <a:gd name="T69" fmla="*/ 0 h 97"/>
                <a:gd name="T70" fmla="*/ 29 w 51"/>
                <a:gd name="T71" fmla="*/ 4 h 97"/>
                <a:gd name="T72" fmla="*/ 25 w 51"/>
                <a:gd name="T73" fmla="*/ 4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1" h="97">
                  <a:moveTo>
                    <a:pt x="25" y="4"/>
                  </a:moveTo>
                  <a:lnTo>
                    <a:pt x="25" y="8"/>
                  </a:lnTo>
                  <a:lnTo>
                    <a:pt x="22" y="11"/>
                  </a:lnTo>
                  <a:lnTo>
                    <a:pt x="18" y="11"/>
                  </a:lnTo>
                  <a:lnTo>
                    <a:pt x="11" y="11"/>
                  </a:lnTo>
                  <a:lnTo>
                    <a:pt x="11" y="11"/>
                  </a:lnTo>
                  <a:lnTo>
                    <a:pt x="7" y="15"/>
                  </a:lnTo>
                  <a:lnTo>
                    <a:pt x="7" y="15"/>
                  </a:lnTo>
                  <a:lnTo>
                    <a:pt x="3" y="19"/>
                  </a:lnTo>
                  <a:lnTo>
                    <a:pt x="7" y="22"/>
                  </a:lnTo>
                  <a:lnTo>
                    <a:pt x="0" y="22"/>
                  </a:lnTo>
                  <a:lnTo>
                    <a:pt x="0" y="26"/>
                  </a:lnTo>
                  <a:lnTo>
                    <a:pt x="0" y="30"/>
                  </a:lnTo>
                  <a:lnTo>
                    <a:pt x="3" y="34"/>
                  </a:lnTo>
                  <a:lnTo>
                    <a:pt x="7" y="34"/>
                  </a:lnTo>
                  <a:lnTo>
                    <a:pt x="7" y="34"/>
                  </a:lnTo>
                  <a:lnTo>
                    <a:pt x="11" y="41"/>
                  </a:lnTo>
                  <a:lnTo>
                    <a:pt x="14" y="48"/>
                  </a:lnTo>
                  <a:lnTo>
                    <a:pt x="14" y="52"/>
                  </a:lnTo>
                  <a:lnTo>
                    <a:pt x="14" y="56"/>
                  </a:lnTo>
                  <a:lnTo>
                    <a:pt x="14" y="60"/>
                  </a:lnTo>
                  <a:lnTo>
                    <a:pt x="14" y="60"/>
                  </a:lnTo>
                  <a:lnTo>
                    <a:pt x="11" y="63"/>
                  </a:lnTo>
                  <a:lnTo>
                    <a:pt x="11" y="82"/>
                  </a:lnTo>
                  <a:lnTo>
                    <a:pt x="14" y="86"/>
                  </a:lnTo>
                  <a:lnTo>
                    <a:pt x="14" y="89"/>
                  </a:lnTo>
                  <a:lnTo>
                    <a:pt x="14" y="93"/>
                  </a:lnTo>
                  <a:lnTo>
                    <a:pt x="14" y="97"/>
                  </a:lnTo>
                  <a:lnTo>
                    <a:pt x="22" y="97"/>
                  </a:lnTo>
                  <a:lnTo>
                    <a:pt x="33" y="93"/>
                  </a:lnTo>
                  <a:lnTo>
                    <a:pt x="33" y="93"/>
                  </a:lnTo>
                  <a:lnTo>
                    <a:pt x="33" y="89"/>
                  </a:lnTo>
                  <a:lnTo>
                    <a:pt x="33" y="82"/>
                  </a:lnTo>
                  <a:lnTo>
                    <a:pt x="33" y="78"/>
                  </a:lnTo>
                  <a:lnTo>
                    <a:pt x="33" y="78"/>
                  </a:lnTo>
                  <a:lnTo>
                    <a:pt x="33" y="71"/>
                  </a:lnTo>
                  <a:lnTo>
                    <a:pt x="33" y="71"/>
                  </a:lnTo>
                  <a:lnTo>
                    <a:pt x="33" y="67"/>
                  </a:lnTo>
                  <a:lnTo>
                    <a:pt x="33" y="67"/>
                  </a:lnTo>
                  <a:lnTo>
                    <a:pt x="33" y="67"/>
                  </a:lnTo>
                  <a:lnTo>
                    <a:pt x="33" y="63"/>
                  </a:lnTo>
                  <a:lnTo>
                    <a:pt x="33" y="63"/>
                  </a:lnTo>
                  <a:lnTo>
                    <a:pt x="33" y="60"/>
                  </a:lnTo>
                  <a:lnTo>
                    <a:pt x="33" y="56"/>
                  </a:lnTo>
                  <a:lnTo>
                    <a:pt x="33" y="52"/>
                  </a:lnTo>
                  <a:lnTo>
                    <a:pt x="33" y="52"/>
                  </a:lnTo>
                  <a:lnTo>
                    <a:pt x="37" y="52"/>
                  </a:lnTo>
                  <a:lnTo>
                    <a:pt x="37" y="52"/>
                  </a:lnTo>
                  <a:lnTo>
                    <a:pt x="40" y="48"/>
                  </a:lnTo>
                  <a:lnTo>
                    <a:pt x="40" y="48"/>
                  </a:lnTo>
                  <a:lnTo>
                    <a:pt x="44" y="45"/>
                  </a:lnTo>
                  <a:lnTo>
                    <a:pt x="44" y="41"/>
                  </a:lnTo>
                  <a:lnTo>
                    <a:pt x="48" y="41"/>
                  </a:lnTo>
                  <a:lnTo>
                    <a:pt x="48" y="41"/>
                  </a:lnTo>
                  <a:lnTo>
                    <a:pt x="48" y="37"/>
                  </a:lnTo>
                  <a:lnTo>
                    <a:pt x="44" y="34"/>
                  </a:lnTo>
                  <a:lnTo>
                    <a:pt x="44" y="34"/>
                  </a:lnTo>
                  <a:lnTo>
                    <a:pt x="48" y="30"/>
                  </a:lnTo>
                  <a:lnTo>
                    <a:pt x="51" y="30"/>
                  </a:lnTo>
                  <a:lnTo>
                    <a:pt x="51" y="30"/>
                  </a:lnTo>
                  <a:lnTo>
                    <a:pt x="48" y="22"/>
                  </a:lnTo>
                  <a:lnTo>
                    <a:pt x="48" y="19"/>
                  </a:lnTo>
                  <a:lnTo>
                    <a:pt x="44" y="19"/>
                  </a:lnTo>
                  <a:lnTo>
                    <a:pt x="44" y="15"/>
                  </a:lnTo>
                  <a:lnTo>
                    <a:pt x="44" y="11"/>
                  </a:lnTo>
                  <a:lnTo>
                    <a:pt x="44" y="11"/>
                  </a:lnTo>
                  <a:lnTo>
                    <a:pt x="40" y="8"/>
                  </a:lnTo>
                  <a:lnTo>
                    <a:pt x="37" y="8"/>
                  </a:lnTo>
                  <a:lnTo>
                    <a:pt x="37" y="4"/>
                  </a:lnTo>
                  <a:lnTo>
                    <a:pt x="29" y="0"/>
                  </a:lnTo>
                  <a:lnTo>
                    <a:pt x="29" y="0"/>
                  </a:lnTo>
                  <a:lnTo>
                    <a:pt x="29" y="4"/>
                  </a:lnTo>
                  <a:lnTo>
                    <a:pt x="25" y="4"/>
                  </a:lnTo>
                  <a:lnTo>
                    <a:pt x="25"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7" name="Freeform 128"/>
            <p:cNvSpPr>
              <a:spLocks noEditPoints="1"/>
            </p:cNvSpPr>
            <p:nvPr/>
          </p:nvSpPr>
          <p:spPr bwMode="auto">
            <a:xfrm>
              <a:off x="5324535" y="3655169"/>
              <a:ext cx="343946" cy="432938"/>
            </a:xfrm>
            <a:custGeom>
              <a:avLst/>
              <a:gdLst>
                <a:gd name="T0" fmla="*/ 189 w 192"/>
                <a:gd name="T1" fmla="*/ 63 h 248"/>
                <a:gd name="T2" fmla="*/ 185 w 192"/>
                <a:gd name="T3" fmla="*/ 122 h 248"/>
                <a:gd name="T4" fmla="*/ 174 w 192"/>
                <a:gd name="T5" fmla="*/ 126 h 248"/>
                <a:gd name="T6" fmla="*/ 174 w 192"/>
                <a:gd name="T7" fmla="*/ 133 h 248"/>
                <a:gd name="T8" fmla="*/ 167 w 192"/>
                <a:gd name="T9" fmla="*/ 141 h 248"/>
                <a:gd name="T10" fmla="*/ 167 w 192"/>
                <a:gd name="T11" fmla="*/ 148 h 248"/>
                <a:gd name="T12" fmla="*/ 167 w 192"/>
                <a:gd name="T13" fmla="*/ 155 h 248"/>
                <a:gd name="T14" fmla="*/ 159 w 192"/>
                <a:gd name="T15" fmla="*/ 166 h 248"/>
                <a:gd name="T16" fmla="*/ 163 w 192"/>
                <a:gd name="T17" fmla="*/ 166 h 248"/>
                <a:gd name="T18" fmla="*/ 163 w 192"/>
                <a:gd name="T19" fmla="*/ 170 h 248"/>
                <a:gd name="T20" fmla="*/ 167 w 192"/>
                <a:gd name="T21" fmla="*/ 178 h 248"/>
                <a:gd name="T22" fmla="*/ 174 w 192"/>
                <a:gd name="T23" fmla="*/ 185 h 248"/>
                <a:gd name="T24" fmla="*/ 174 w 192"/>
                <a:gd name="T25" fmla="*/ 192 h 248"/>
                <a:gd name="T26" fmla="*/ 167 w 192"/>
                <a:gd name="T27" fmla="*/ 196 h 248"/>
                <a:gd name="T28" fmla="*/ 155 w 192"/>
                <a:gd name="T29" fmla="*/ 200 h 248"/>
                <a:gd name="T30" fmla="*/ 152 w 192"/>
                <a:gd name="T31" fmla="*/ 204 h 248"/>
                <a:gd name="T32" fmla="*/ 148 w 192"/>
                <a:gd name="T33" fmla="*/ 207 h 248"/>
                <a:gd name="T34" fmla="*/ 144 w 192"/>
                <a:gd name="T35" fmla="*/ 215 h 248"/>
                <a:gd name="T36" fmla="*/ 141 w 192"/>
                <a:gd name="T37" fmla="*/ 218 h 248"/>
                <a:gd name="T38" fmla="*/ 130 w 192"/>
                <a:gd name="T39" fmla="*/ 226 h 248"/>
                <a:gd name="T40" fmla="*/ 118 w 192"/>
                <a:gd name="T41" fmla="*/ 222 h 248"/>
                <a:gd name="T42" fmla="*/ 111 w 192"/>
                <a:gd name="T43" fmla="*/ 226 h 248"/>
                <a:gd name="T44" fmla="*/ 115 w 192"/>
                <a:gd name="T45" fmla="*/ 230 h 248"/>
                <a:gd name="T46" fmla="*/ 107 w 192"/>
                <a:gd name="T47" fmla="*/ 237 h 248"/>
                <a:gd name="T48" fmla="*/ 89 w 192"/>
                <a:gd name="T49" fmla="*/ 241 h 248"/>
                <a:gd name="T50" fmla="*/ 78 w 192"/>
                <a:gd name="T51" fmla="*/ 248 h 248"/>
                <a:gd name="T52" fmla="*/ 74 w 192"/>
                <a:gd name="T53" fmla="*/ 241 h 248"/>
                <a:gd name="T54" fmla="*/ 70 w 192"/>
                <a:gd name="T55" fmla="*/ 248 h 248"/>
                <a:gd name="T56" fmla="*/ 59 w 192"/>
                <a:gd name="T57" fmla="*/ 248 h 248"/>
                <a:gd name="T58" fmla="*/ 55 w 192"/>
                <a:gd name="T59" fmla="*/ 241 h 248"/>
                <a:gd name="T60" fmla="*/ 48 w 192"/>
                <a:gd name="T61" fmla="*/ 233 h 248"/>
                <a:gd name="T62" fmla="*/ 33 w 192"/>
                <a:gd name="T63" fmla="*/ 222 h 248"/>
                <a:gd name="T64" fmla="*/ 33 w 192"/>
                <a:gd name="T65" fmla="*/ 215 h 248"/>
                <a:gd name="T66" fmla="*/ 33 w 192"/>
                <a:gd name="T67" fmla="*/ 211 h 248"/>
                <a:gd name="T68" fmla="*/ 41 w 192"/>
                <a:gd name="T69" fmla="*/ 211 h 248"/>
                <a:gd name="T70" fmla="*/ 48 w 192"/>
                <a:gd name="T71" fmla="*/ 211 h 248"/>
                <a:gd name="T72" fmla="*/ 55 w 192"/>
                <a:gd name="T73" fmla="*/ 211 h 248"/>
                <a:gd name="T74" fmla="*/ 52 w 192"/>
                <a:gd name="T75" fmla="*/ 207 h 248"/>
                <a:gd name="T76" fmla="*/ 44 w 192"/>
                <a:gd name="T77" fmla="*/ 200 h 248"/>
                <a:gd name="T78" fmla="*/ 48 w 192"/>
                <a:gd name="T79" fmla="*/ 189 h 248"/>
                <a:gd name="T80" fmla="*/ 48 w 192"/>
                <a:gd name="T81" fmla="*/ 185 h 248"/>
                <a:gd name="T82" fmla="*/ 44 w 192"/>
                <a:gd name="T83" fmla="*/ 178 h 248"/>
                <a:gd name="T84" fmla="*/ 37 w 192"/>
                <a:gd name="T85" fmla="*/ 166 h 248"/>
                <a:gd name="T86" fmla="*/ 26 w 192"/>
                <a:gd name="T87" fmla="*/ 159 h 248"/>
                <a:gd name="T88" fmla="*/ 18 w 192"/>
                <a:gd name="T89" fmla="*/ 137 h 248"/>
                <a:gd name="T90" fmla="*/ 22 w 192"/>
                <a:gd name="T91" fmla="*/ 133 h 248"/>
                <a:gd name="T92" fmla="*/ 52 w 192"/>
                <a:gd name="T93" fmla="*/ 85 h 248"/>
                <a:gd name="T94" fmla="*/ 59 w 192"/>
                <a:gd name="T95" fmla="*/ 48 h 248"/>
                <a:gd name="T96" fmla="*/ 48 w 192"/>
                <a:gd name="T97" fmla="*/ 29 h 248"/>
                <a:gd name="T98" fmla="*/ 41 w 192"/>
                <a:gd name="T99" fmla="*/ 7 h 248"/>
                <a:gd name="T100" fmla="*/ 0 w 192"/>
                <a:gd name="T101" fmla="*/ 163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92" h="248">
                  <a:moveTo>
                    <a:pt x="41" y="7"/>
                  </a:moveTo>
                  <a:lnTo>
                    <a:pt x="59" y="0"/>
                  </a:lnTo>
                  <a:lnTo>
                    <a:pt x="189" y="63"/>
                  </a:lnTo>
                  <a:lnTo>
                    <a:pt x="192" y="122"/>
                  </a:lnTo>
                  <a:lnTo>
                    <a:pt x="189" y="122"/>
                  </a:lnTo>
                  <a:lnTo>
                    <a:pt x="185" y="122"/>
                  </a:lnTo>
                  <a:lnTo>
                    <a:pt x="181" y="122"/>
                  </a:lnTo>
                  <a:lnTo>
                    <a:pt x="178" y="122"/>
                  </a:lnTo>
                  <a:lnTo>
                    <a:pt x="174" y="126"/>
                  </a:lnTo>
                  <a:lnTo>
                    <a:pt x="174" y="129"/>
                  </a:lnTo>
                  <a:lnTo>
                    <a:pt x="178" y="129"/>
                  </a:lnTo>
                  <a:lnTo>
                    <a:pt x="174" y="133"/>
                  </a:lnTo>
                  <a:lnTo>
                    <a:pt x="170" y="141"/>
                  </a:lnTo>
                  <a:lnTo>
                    <a:pt x="167" y="141"/>
                  </a:lnTo>
                  <a:lnTo>
                    <a:pt x="167" y="141"/>
                  </a:lnTo>
                  <a:lnTo>
                    <a:pt x="167" y="144"/>
                  </a:lnTo>
                  <a:lnTo>
                    <a:pt x="167" y="144"/>
                  </a:lnTo>
                  <a:lnTo>
                    <a:pt x="167" y="148"/>
                  </a:lnTo>
                  <a:lnTo>
                    <a:pt x="163" y="152"/>
                  </a:lnTo>
                  <a:lnTo>
                    <a:pt x="163" y="152"/>
                  </a:lnTo>
                  <a:lnTo>
                    <a:pt x="167" y="155"/>
                  </a:lnTo>
                  <a:lnTo>
                    <a:pt x="167" y="159"/>
                  </a:lnTo>
                  <a:lnTo>
                    <a:pt x="163" y="159"/>
                  </a:lnTo>
                  <a:lnTo>
                    <a:pt x="159" y="166"/>
                  </a:lnTo>
                  <a:lnTo>
                    <a:pt x="159" y="170"/>
                  </a:lnTo>
                  <a:lnTo>
                    <a:pt x="159" y="170"/>
                  </a:lnTo>
                  <a:lnTo>
                    <a:pt x="163" y="166"/>
                  </a:lnTo>
                  <a:lnTo>
                    <a:pt x="167" y="166"/>
                  </a:lnTo>
                  <a:lnTo>
                    <a:pt x="167" y="170"/>
                  </a:lnTo>
                  <a:lnTo>
                    <a:pt x="163" y="170"/>
                  </a:lnTo>
                  <a:lnTo>
                    <a:pt x="167" y="174"/>
                  </a:lnTo>
                  <a:lnTo>
                    <a:pt x="167" y="174"/>
                  </a:lnTo>
                  <a:lnTo>
                    <a:pt x="167" y="178"/>
                  </a:lnTo>
                  <a:lnTo>
                    <a:pt x="167" y="181"/>
                  </a:lnTo>
                  <a:lnTo>
                    <a:pt x="167" y="185"/>
                  </a:lnTo>
                  <a:lnTo>
                    <a:pt x="174" y="185"/>
                  </a:lnTo>
                  <a:lnTo>
                    <a:pt x="174" y="189"/>
                  </a:lnTo>
                  <a:lnTo>
                    <a:pt x="174" y="189"/>
                  </a:lnTo>
                  <a:lnTo>
                    <a:pt x="174" y="192"/>
                  </a:lnTo>
                  <a:lnTo>
                    <a:pt x="174" y="192"/>
                  </a:lnTo>
                  <a:lnTo>
                    <a:pt x="170" y="196"/>
                  </a:lnTo>
                  <a:lnTo>
                    <a:pt x="167" y="196"/>
                  </a:lnTo>
                  <a:lnTo>
                    <a:pt x="163" y="196"/>
                  </a:lnTo>
                  <a:lnTo>
                    <a:pt x="159" y="196"/>
                  </a:lnTo>
                  <a:lnTo>
                    <a:pt x="155" y="200"/>
                  </a:lnTo>
                  <a:lnTo>
                    <a:pt x="155" y="200"/>
                  </a:lnTo>
                  <a:lnTo>
                    <a:pt x="155" y="204"/>
                  </a:lnTo>
                  <a:lnTo>
                    <a:pt x="152" y="204"/>
                  </a:lnTo>
                  <a:lnTo>
                    <a:pt x="152" y="207"/>
                  </a:lnTo>
                  <a:lnTo>
                    <a:pt x="148" y="207"/>
                  </a:lnTo>
                  <a:lnTo>
                    <a:pt x="148" y="207"/>
                  </a:lnTo>
                  <a:lnTo>
                    <a:pt x="144" y="211"/>
                  </a:lnTo>
                  <a:lnTo>
                    <a:pt x="144" y="211"/>
                  </a:lnTo>
                  <a:lnTo>
                    <a:pt x="144" y="215"/>
                  </a:lnTo>
                  <a:lnTo>
                    <a:pt x="141" y="215"/>
                  </a:lnTo>
                  <a:lnTo>
                    <a:pt x="144" y="218"/>
                  </a:lnTo>
                  <a:lnTo>
                    <a:pt x="141" y="218"/>
                  </a:lnTo>
                  <a:lnTo>
                    <a:pt x="141" y="222"/>
                  </a:lnTo>
                  <a:lnTo>
                    <a:pt x="137" y="222"/>
                  </a:lnTo>
                  <a:lnTo>
                    <a:pt x="130" y="226"/>
                  </a:lnTo>
                  <a:lnTo>
                    <a:pt x="126" y="226"/>
                  </a:lnTo>
                  <a:lnTo>
                    <a:pt x="122" y="226"/>
                  </a:lnTo>
                  <a:lnTo>
                    <a:pt x="118" y="222"/>
                  </a:lnTo>
                  <a:lnTo>
                    <a:pt x="115" y="222"/>
                  </a:lnTo>
                  <a:lnTo>
                    <a:pt x="111" y="222"/>
                  </a:lnTo>
                  <a:lnTo>
                    <a:pt x="111" y="226"/>
                  </a:lnTo>
                  <a:lnTo>
                    <a:pt x="111" y="226"/>
                  </a:lnTo>
                  <a:lnTo>
                    <a:pt x="111" y="230"/>
                  </a:lnTo>
                  <a:lnTo>
                    <a:pt x="115" y="230"/>
                  </a:lnTo>
                  <a:lnTo>
                    <a:pt x="115" y="233"/>
                  </a:lnTo>
                  <a:lnTo>
                    <a:pt x="111" y="233"/>
                  </a:lnTo>
                  <a:lnTo>
                    <a:pt x="107" y="237"/>
                  </a:lnTo>
                  <a:lnTo>
                    <a:pt x="104" y="237"/>
                  </a:lnTo>
                  <a:lnTo>
                    <a:pt x="93" y="241"/>
                  </a:lnTo>
                  <a:lnTo>
                    <a:pt x="89" y="241"/>
                  </a:lnTo>
                  <a:lnTo>
                    <a:pt x="85" y="244"/>
                  </a:lnTo>
                  <a:lnTo>
                    <a:pt x="81" y="244"/>
                  </a:lnTo>
                  <a:lnTo>
                    <a:pt x="78" y="248"/>
                  </a:lnTo>
                  <a:lnTo>
                    <a:pt x="78" y="244"/>
                  </a:lnTo>
                  <a:lnTo>
                    <a:pt x="74" y="241"/>
                  </a:lnTo>
                  <a:lnTo>
                    <a:pt x="74" y="241"/>
                  </a:lnTo>
                  <a:lnTo>
                    <a:pt x="70" y="241"/>
                  </a:lnTo>
                  <a:lnTo>
                    <a:pt x="70" y="244"/>
                  </a:lnTo>
                  <a:lnTo>
                    <a:pt x="70" y="248"/>
                  </a:lnTo>
                  <a:lnTo>
                    <a:pt x="67" y="248"/>
                  </a:lnTo>
                  <a:lnTo>
                    <a:pt x="63" y="248"/>
                  </a:lnTo>
                  <a:lnTo>
                    <a:pt x="59" y="248"/>
                  </a:lnTo>
                  <a:lnTo>
                    <a:pt x="59" y="244"/>
                  </a:lnTo>
                  <a:lnTo>
                    <a:pt x="55" y="244"/>
                  </a:lnTo>
                  <a:lnTo>
                    <a:pt x="55" y="241"/>
                  </a:lnTo>
                  <a:lnTo>
                    <a:pt x="55" y="237"/>
                  </a:lnTo>
                  <a:lnTo>
                    <a:pt x="52" y="233"/>
                  </a:lnTo>
                  <a:lnTo>
                    <a:pt x="48" y="233"/>
                  </a:lnTo>
                  <a:lnTo>
                    <a:pt x="44" y="226"/>
                  </a:lnTo>
                  <a:lnTo>
                    <a:pt x="37" y="222"/>
                  </a:lnTo>
                  <a:lnTo>
                    <a:pt x="33" y="222"/>
                  </a:lnTo>
                  <a:lnTo>
                    <a:pt x="33" y="218"/>
                  </a:lnTo>
                  <a:lnTo>
                    <a:pt x="33" y="218"/>
                  </a:lnTo>
                  <a:lnTo>
                    <a:pt x="33" y="215"/>
                  </a:lnTo>
                  <a:lnTo>
                    <a:pt x="33" y="215"/>
                  </a:lnTo>
                  <a:lnTo>
                    <a:pt x="33" y="211"/>
                  </a:lnTo>
                  <a:lnTo>
                    <a:pt x="33" y="211"/>
                  </a:lnTo>
                  <a:lnTo>
                    <a:pt x="37" y="211"/>
                  </a:lnTo>
                  <a:lnTo>
                    <a:pt x="37" y="211"/>
                  </a:lnTo>
                  <a:lnTo>
                    <a:pt x="41" y="211"/>
                  </a:lnTo>
                  <a:lnTo>
                    <a:pt x="44" y="211"/>
                  </a:lnTo>
                  <a:lnTo>
                    <a:pt x="44" y="211"/>
                  </a:lnTo>
                  <a:lnTo>
                    <a:pt x="48" y="211"/>
                  </a:lnTo>
                  <a:lnTo>
                    <a:pt x="52" y="211"/>
                  </a:lnTo>
                  <a:lnTo>
                    <a:pt x="52" y="211"/>
                  </a:lnTo>
                  <a:lnTo>
                    <a:pt x="55" y="211"/>
                  </a:lnTo>
                  <a:lnTo>
                    <a:pt x="55" y="211"/>
                  </a:lnTo>
                  <a:lnTo>
                    <a:pt x="55" y="211"/>
                  </a:lnTo>
                  <a:lnTo>
                    <a:pt x="52" y="207"/>
                  </a:lnTo>
                  <a:lnTo>
                    <a:pt x="48" y="204"/>
                  </a:lnTo>
                  <a:lnTo>
                    <a:pt x="48" y="204"/>
                  </a:lnTo>
                  <a:lnTo>
                    <a:pt x="44" y="200"/>
                  </a:lnTo>
                  <a:lnTo>
                    <a:pt x="44" y="196"/>
                  </a:lnTo>
                  <a:lnTo>
                    <a:pt x="44" y="192"/>
                  </a:lnTo>
                  <a:lnTo>
                    <a:pt x="48" y="189"/>
                  </a:lnTo>
                  <a:lnTo>
                    <a:pt x="44" y="189"/>
                  </a:lnTo>
                  <a:lnTo>
                    <a:pt x="44" y="185"/>
                  </a:lnTo>
                  <a:lnTo>
                    <a:pt x="48" y="185"/>
                  </a:lnTo>
                  <a:lnTo>
                    <a:pt x="48" y="181"/>
                  </a:lnTo>
                  <a:lnTo>
                    <a:pt x="44" y="178"/>
                  </a:lnTo>
                  <a:lnTo>
                    <a:pt x="44" y="178"/>
                  </a:lnTo>
                  <a:lnTo>
                    <a:pt x="44" y="174"/>
                  </a:lnTo>
                  <a:lnTo>
                    <a:pt x="41" y="170"/>
                  </a:lnTo>
                  <a:lnTo>
                    <a:pt x="37" y="166"/>
                  </a:lnTo>
                  <a:lnTo>
                    <a:pt x="30" y="163"/>
                  </a:lnTo>
                  <a:lnTo>
                    <a:pt x="30" y="163"/>
                  </a:lnTo>
                  <a:lnTo>
                    <a:pt x="26" y="159"/>
                  </a:lnTo>
                  <a:lnTo>
                    <a:pt x="22" y="155"/>
                  </a:lnTo>
                  <a:lnTo>
                    <a:pt x="22" y="155"/>
                  </a:lnTo>
                  <a:lnTo>
                    <a:pt x="18" y="137"/>
                  </a:lnTo>
                  <a:lnTo>
                    <a:pt x="18" y="133"/>
                  </a:lnTo>
                  <a:lnTo>
                    <a:pt x="22" y="133"/>
                  </a:lnTo>
                  <a:lnTo>
                    <a:pt x="22" y="133"/>
                  </a:lnTo>
                  <a:lnTo>
                    <a:pt x="26" y="129"/>
                  </a:lnTo>
                  <a:lnTo>
                    <a:pt x="52" y="107"/>
                  </a:lnTo>
                  <a:lnTo>
                    <a:pt x="52" y="85"/>
                  </a:lnTo>
                  <a:lnTo>
                    <a:pt x="55" y="55"/>
                  </a:lnTo>
                  <a:lnTo>
                    <a:pt x="59" y="55"/>
                  </a:lnTo>
                  <a:lnTo>
                    <a:pt x="59" y="48"/>
                  </a:lnTo>
                  <a:lnTo>
                    <a:pt x="48" y="37"/>
                  </a:lnTo>
                  <a:lnTo>
                    <a:pt x="48" y="33"/>
                  </a:lnTo>
                  <a:lnTo>
                    <a:pt x="48" y="29"/>
                  </a:lnTo>
                  <a:lnTo>
                    <a:pt x="41" y="11"/>
                  </a:lnTo>
                  <a:lnTo>
                    <a:pt x="41" y="7"/>
                  </a:lnTo>
                  <a:lnTo>
                    <a:pt x="41" y="7"/>
                  </a:lnTo>
                  <a:close/>
                  <a:moveTo>
                    <a:pt x="4" y="163"/>
                  </a:moveTo>
                  <a:lnTo>
                    <a:pt x="4" y="163"/>
                  </a:lnTo>
                  <a:lnTo>
                    <a:pt x="0" y="163"/>
                  </a:lnTo>
                  <a:lnTo>
                    <a:pt x="0" y="163"/>
                  </a:lnTo>
                  <a:lnTo>
                    <a:pt x="4" y="1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8" name="Freeform 129"/>
            <p:cNvSpPr/>
            <p:nvPr/>
          </p:nvSpPr>
          <p:spPr bwMode="auto">
            <a:xfrm>
              <a:off x="4978797" y="3660408"/>
              <a:ext cx="451429" cy="310738"/>
            </a:xfrm>
            <a:custGeom>
              <a:avLst/>
              <a:gdLst>
                <a:gd name="T0" fmla="*/ 52 w 252"/>
                <a:gd name="T1" fmla="*/ 175 h 178"/>
                <a:gd name="T2" fmla="*/ 49 w 252"/>
                <a:gd name="T3" fmla="*/ 171 h 178"/>
                <a:gd name="T4" fmla="*/ 41 w 252"/>
                <a:gd name="T5" fmla="*/ 167 h 178"/>
                <a:gd name="T6" fmla="*/ 37 w 252"/>
                <a:gd name="T7" fmla="*/ 171 h 178"/>
                <a:gd name="T8" fmla="*/ 30 w 252"/>
                <a:gd name="T9" fmla="*/ 167 h 178"/>
                <a:gd name="T10" fmla="*/ 34 w 252"/>
                <a:gd name="T11" fmla="*/ 163 h 178"/>
                <a:gd name="T12" fmla="*/ 30 w 252"/>
                <a:gd name="T13" fmla="*/ 160 h 178"/>
                <a:gd name="T14" fmla="*/ 23 w 252"/>
                <a:gd name="T15" fmla="*/ 160 h 178"/>
                <a:gd name="T16" fmla="*/ 15 w 252"/>
                <a:gd name="T17" fmla="*/ 152 h 178"/>
                <a:gd name="T18" fmla="*/ 0 w 252"/>
                <a:gd name="T19" fmla="*/ 138 h 178"/>
                <a:gd name="T20" fmla="*/ 4 w 252"/>
                <a:gd name="T21" fmla="*/ 130 h 178"/>
                <a:gd name="T22" fmla="*/ 8 w 252"/>
                <a:gd name="T23" fmla="*/ 130 h 178"/>
                <a:gd name="T24" fmla="*/ 23 w 252"/>
                <a:gd name="T25" fmla="*/ 130 h 178"/>
                <a:gd name="T26" fmla="*/ 34 w 252"/>
                <a:gd name="T27" fmla="*/ 126 h 178"/>
                <a:gd name="T28" fmla="*/ 41 w 252"/>
                <a:gd name="T29" fmla="*/ 123 h 178"/>
                <a:gd name="T30" fmla="*/ 52 w 252"/>
                <a:gd name="T31" fmla="*/ 123 h 178"/>
                <a:gd name="T32" fmla="*/ 63 w 252"/>
                <a:gd name="T33" fmla="*/ 115 h 178"/>
                <a:gd name="T34" fmla="*/ 63 w 252"/>
                <a:gd name="T35" fmla="*/ 108 h 178"/>
                <a:gd name="T36" fmla="*/ 67 w 252"/>
                <a:gd name="T37" fmla="*/ 67 h 178"/>
                <a:gd name="T38" fmla="*/ 111 w 252"/>
                <a:gd name="T39" fmla="*/ 45 h 178"/>
                <a:gd name="T40" fmla="*/ 215 w 252"/>
                <a:gd name="T41" fmla="*/ 8 h 178"/>
                <a:gd name="T42" fmla="*/ 234 w 252"/>
                <a:gd name="T43" fmla="*/ 4 h 178"/>
                <a:gd name="T44" fmla="*/ 241 w 252"/>
                <a:gd name="T45" fmla="*/ 26 h 178"/>
                <a:gd name="T46" fmla="*/ 241 w 252"/>
                <a:gd name="T47" fmla="*/ 34 h 178"/>
                <a:gd name="T48" fmla="*/ 252 w 252"/>
                <a:gd name="T49" fmla="*/ 52 h 178"/>
                <a:gd name="T50" fmla="*/ 245 w 252"/>
                <a:gd name="T51" fmla="*/ 82 h 178"/>
                <a:gd name="T52" fmla="*/ 219 w 252"/>
                <a:gd name="T53" fmla="*/ 126 h 178"/>
                <a:gd name="T54" fmla="*/ 215 w 252"/>
                <a:gd name="T55" fmla="*/ 130 h 178"/>
                <a:gd name="T56" fmla="*/ 211 w 252"/>
                <a:gd name="T57" fmla="*/ 134 h 178"/>
                <a:gd name="T58" fmla="*/ 211 w 252"/>
                <a:gd name="T59" fmla="*/ 149 h 178"/>
                <a:gd name="T60" fmla="*/ 208 w 252"/>
                <a:gd name="T61" fmla="*/ 156 h 178"/>
                <a:gd name="T62" fmla="*/ 204 w 252"/>
                <a:gd name="T63" fmla="*/ 156 h 178"/>
                <a:gd name="T64" fmla="*/ 200 w 252"/>
                <a:gd name="T65" fmla="*/ 156 h 178"/>
                <a:gd name="T66" fmla="*/ 197 w 252"/>
                <a:gd name="T67" fmla="*/ 160 h 178"/>
                <a:gd name="T68" fmla="*/ 189 w 252"/>
                <a:gd name="T69" fmla="*/ 160 h 178"/>
                <a:gd name="T70" fmla="*/ 182 w 252"/>
                <a:gd name="T71" fmla="*/ 156 h 178"/>
                <a:gd name="T72" fmla="*/ 171 w 252"/>
                <a:gd name="T73" fmla="*/ 156 h 178"/>
                <a:gd name="T74" fmla="*/ 156 w 252"/>
                <a:gd name="T75" fmla="*/ 156 h 178"/>
                <a:gd name="T76" fmla="*/ 149 w 252"/>
                <a:gd name="T77" fmla="*/ 163 h 178"/>
                <a:gd name="T78" fmla="*/ 141 w 252"/>
                <a:gd name="T79" fmla="*/ 163 h 178"/>
                <a:gd name="T80" fmla="*/ 130 w 252"/>
                <a:gd name="T81" fmla="*/ 160 h 178"/>
                <a:gd name="T82" fmla="*/ 126 w 252"/>
                <a:gd name="T83" fmla="*/ 156 h 178"/>
                <a:gd name="T84" fmla="*/ 123 w 252"/>
                <a:gd name="T85" fmla="*/ 156 h 178"/>
                <a:gd name="T86" fmla="*/ 115 w 252"/>
                <a:gd name="T87" fmla="*/ 156 h 178"/>
                <a:gd name="T88" fmla="*/ 111 w 252"/>
                <a:gd name="T89" fmla="*/ 156 h 178"/>
                <a:gd name="T90" fmla="*/ 108 w 252"/>
                <a:gd name="T91" fmla="*/ 160 h 178"/>
                <a:gd name="T92" fmla="*/ 100 w 252"/>
                <a:gd name="T93" fmla="*/ 152 h 178"/>
                <a:gd name="T94" fmla="*/ 97 w 252"/>
                <a:gd name="T95" fmla="*/ 149 h 178"/>
                <a:gd name="T96" fmla="*/ 89 w 252"/>
                <a:gd name="T97" fmla="*/ 149 h 178"/>
                <a:gd name="T98" fmla="*/ 86 w 252"/>
                <a:gd name="T99" fmla="*/ 149 h 178"/>
                <a:gd name="T100" fmla="*/ 82 w 252"/>
                <a:gd name="T101" fmla="*/ 149 h 178"/>
                <a:gd name="T102" fmla="*/ 74 w 252"/>
                <a:gd name="T103" fmla="*/ 149 h 178"/>
                <a:gd name="T104" fmla="*/ 67 w 252"/>
                <a:gd name="T105" fmla="*/ 149 h 178"/>
                <a:gd name="T106" fmla="*/ 63 w 252"/>
                <a:gd name="T107" fmla="*/ 152 h 178"/>
                <a:gd name="T108" fmla="*/ 60 w 252"/>
                <a:gd name="T109" fmla="*/ 156 h 178"/>
                <a:gd name="T110" fmla="*/ 60 w 252"/>
                <a:gd name="T111" fmla="*/ 156 h 178"/>
                <a:gd name="T112" fmla="*/ 60 w 252"/>
                <a:gd name="T113" fmla="*/ 160 h 178"/>
                <a:gd name="T114" fmla="*/ 63 w 252"/>
                <a:gd name="T115" fmla="*/ 163 h 178"/>
                <a:gd name="T116" fmla="*/ 56 w 252"/>
                <a:gd name="T117" fmla="*/ 167 h 178"/>
                <a:gd name="T118" fmla="*/ 56 w 252"/>
                <a:gd name="T119" fmla="*/ 171 h 178"/>
                <a:gd name="T120" fmla="*/ 60 w 252"/>
                <a:gd name="T121" fmla="*/ 175 h 178"/>
                <a:gd name="T122" fmla="*/ 56 w 252"/>
                <a:gd name="T123" fmla="*/ 178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52" h="178">
                  <a:moveTo>
                    <a:pt x="56" y="178"/>
                  </a:moveTo>
                  <a:lnTo>
                    <a:pt x="52" y="175"/>
                  </a:lnTo>
                  <a:lnTo>
                    <a:pt x="49" y="175"/>
                  </a:lnTo>
                  <a:lnTo>
                    <a:pt x="49" y="171"/>
                  </a:lnTo>
                  <a:lnTo>
                    <a:pt x="41" y="167"/>
                  </a:lnTo>
                  <a:lnTo>
                    <a:pt x="41" y="167"/>
                  </a:lnTo>
                  <a:lnTo>
                    <a:pt x="41" y="171"/>
                  </a:lnTo>
                  <a:lnTo>
                    <a:pt x="37" y="171"/>
                  </a:lnTo>
                  <a:lnTo>
                    <a:pt x="34" y="171"/>
                  </a:lnTo>
                  <a:lnTo>
                    <a:pt x="30" y="167"/>
                  </a:lnTo>
                  <a:lnTo>
                    <a:pt x="34" y="163"/>
                  </a:lnTo>
                  <a:lnTo>
                    <a:pt x="34" y="163"/>
                  </a:lnTo>
                  <a:lnTo>
                    <a:pt x="30" y="160"/>
                  </a:lnTo>
                  <a:lnTo>
                    <a:pt x="30" y="160"/>
                  </a:lnTo>
                  <a:lnTo>
                    <a:pt x="30" y="160"/>
                  </a:lnTo>
                  <a:lnTo>
                    <a:pt x="23" y="160"/>
                  </a:lnTo>
                  <a:lnTo>
                    <a:pt x="15" y="156"/>
                  </a:lnTo>
                  <a:lnTo>
                    <a:pt x="15" y="152"/>
                  </a:lnTo>
                  <a:lnTo>
                    <a:pt x="0" y="141"/>
                  </a:lnTo>
                  <a:lnTo>
                    <a:pt x="0" y="138"/>
                  </a:lnTo>
                  <a:lnTo>
                    <a:pt x="4" y="134"/>
                  </a:lnTo>
                  <a:lnTo>
                    <a:pt x="4" y="130"/>
                  </a:lnTo>
                  <a:lnTo>
                    <a:pt x="4" y="130"/>
                  </a:lnTo>
                  <a:lnTo>
                    <a:pt x="8" y="130"/>
                  </a:lnTo>
                  <a:lnTo>
                    <a:pt x="19" y="130"/>
                  </a:lnTo>
                  <a:lnTo>
                    <a:pt x="23" y="130"/>
                  </a:lnTo>
                  <a:lnTo>
                    <a:pt x="26" y="126"/>
                  </a:lnTo>
                  <a:lnTo>
                    <a:pt x="34" y="126"/>
                  </a:lnTo>
                  <a:lnTo>
                    <a:pt x="37" y="126"/>
                  </a:lnTo>
                  <a:lnTo>
                    <a:pt x="41" y="123"/>
                  </a:lnTo>
                  <a:lnTo>
                    <a:pt x="49" y="123"/>
                  </a:lnTo>
                  <a:lnTo>
                    <a:pt x="52" y="123"/>
                  </a:lnTo>
                  <a:lnTo>
                    <a:pt x="60" y="119"/>
                  </a:lnTo>
                  <a:lnTo>
                    <a:pt x="63" y="115"/>
                  </a:lnTo>
                  <a:lnTo>
                    <a:pt x="63" y="108"/>
                  </a:lnTo>
                  <a:lnTo>
                    <a:pt x="63" y="108"/>
                  </a:lnTo>
                  <a:lnTo>
                    <a:pt x="67" y="93"/>
                  </a:lnTo>
                  <a:lnTo>
                    <a:pt x="67" y="67"/>
                  </a:lnTo>
                  <a:lnTo>
                    <a:pt x="93" y="60"/>
                  </a:lnTo>
                  <a:lnTo>
                    <a:pt x="111" y="45"/>
                  </a:lnTo>
                  <a:lnTo>
                    <a:pt x="186" y="0"/>
                  </a:lnTo>
                  <a:lnTo>
                    <a:pt x="215" y="8"/>
                  </a:lnTo>
                  <a:lnTo>
                    <a:pt x="219" y="11"/>
                  </a:lnTo>
                  <a:lnTo>
                    <a:pt x="234" y="4"/>
                  </a:lnTo>
                  <a:lnTo>
                    <a:pt x="234" y="8"/>
                  </a:lnTo>
                  <a:lnTo>
                    <a:pt x="241" y="26"/>
                  </a:lnTo>
                  <a:lnTo>
                    <a:pt x="241" y="30"/>
                  </a:lnTo>
                  <a:lnTo>
                    <a:pt x="241" y="34"/>
                  </a:lnTo>
                  <a:lnTo>
                    <a:pt x="252" y="45"/>
                  </a:lnTo>
                  <a:lnTo>
                    <a:pt x="252" y="52"/>
                  </a:lnTo>
                  <a:lnTo>
                    <a:pt x="248" y="52"/>
                  </a:lnTo>
                  <a:lnTo>
                    <a:pt x="245" y="82"/>
                  </a:lnTo>
                  <a:lnTo>
                    <a:pt x="245" y="104"/>
                  </a:lnTo>
                  <a:lnTo>
                    <a:pt x="219" y="126"/>
                  </a:lnTo>
                  <a:lnTo>
                    <a:pt x="215" y="130"/>
                  </a:lnTo>
                  <a:lnTo>
                    <a:pt x="215" y="130"/>
                  </a:lnTo>
                  <a:lnTo>
                    <a:pt x="211" y="130"/>
                  </a:lnTo>
                  <a:lnTo>
                    <a:pt x="211" y="134"/>
                  </a:lnTo>
                  <a:lnTo>
                    <a:pt x="215" y="152"/>
                  </a:lnTo>
                  <a:lnTo>
                    <a:pt x="211" y="149"/>
                  </a:lnTo>
                  <a:lnTo>
                    <a:pt x="208" y="152"/>
                  </a:lnTo>
                  <a:lnTo>
                    <a:pt x="208" y="156"/>
                  </a:lnTo>
                  <a:lnTo>
                    <a:pt x="208" y="156"/>
                  </a:lnTo>
                  <a:lnTo>
                    <a:pt x="204" y="156"/>
                  </a:lnTo>
                  <a:lnTo>
                    <a:pt x="204" y="156"/>
                  </a:lnTo>
                  <a:lnTo>
                    <a:pt x="200" y="156"/>
                  </a:lnTo>
                  <a:lnTo>
                    <a:pt x="197" y="156"/>
                  </a:lnTo>
                  <a:lnTo>
                    <a:pt x="197" y="160"/>
                  </a:lnTo>
                  <a:lnTo>
                    <a:pt x="193" y="160"/>
                  </a:lnTo>
                  <a:lnTo>
                    <a:pt x="189" y="160"/>
                  </a:lnTo>
                  <a:lnTo>
                    <a:pt x="186" y="160"/>
                  </a:lnTo>
                  <a:lnTo>
                    <a:pt x="182" y="156"/>
                  </a:lnTo>
                  <a:lnTo>
                    <a:pt x="174" y="156"/>
                  </a:lnTo>
                  <a:lnTo>
                    <a:pt x="171" y="156"/>
                  </a:lnTo>
                  <a:lnTo>
                    <a:pt x="160" y="156"/>
                  </a:lnTo>
                  <a:lnTo>
                    <a:pt x="156" y="156"/>
                  </a:lnTo>
                  <a:lnTo>
                    <a:pt x="152" y="163"/>
                  </a:lnTo>
                  <a:lnTo>
                    <a:pt x="149" y="163"/>
                  </a:lnTo>
                  <a:lnTo>
                    <a:pt x="145" y="163"/>
                  </a:lnTo>
                  <a:lnTo>
                    <a:pt x="141" y="163"/>
                  </a:lnTo>
                  <a:lnTo>
                    <a:pt x="137" y="163"/>
                  </a:lnTo>
                  <a:lnTo>
                    <a:pt x="130" y="160"/>
                  </a:lnTo>
                  <a:lnTo>
                    <a:pt x="126" y="160"/>
                  </a:lnTo>
                  <a:lnTo>
                    <a:pt x="126" y="156"/>
                  </a:lnTo>
                  <a:lnTo>
                    <a:pt x="126" y="156"/>
                  </a:lnTo>
                  <a:lnTo>
                    <a:pt x="123" y="156"/>
                  </a:lnTo>
                  <a:lnTo>
                    <a:pt x="123" y="156"/>
                  </a:lnTo>
                  <a:lnTo>
                    <a:pt x="115" y="156"/>
                  </a:lnTo>
                  <a:lnTo>
                    <a:pt x="115" y="156"/>
                  </a:lnTo>
                  <a:lnTo>
                    <a:pt x="111" y="156"/>
                  </a:lnTo>
                  <a:lnTo>
                    <a:pt x="111" y="160"/>
                  </a:lnTo>
                  <a:lnTo>
                    <a:pt x="108" y="160"/>
                  </a:lnTo>
                  <a:lnTo>
                    <a:pt x="104" y="160"/>
                  </a:lnTo>
                  <a:lnTo>
                    <a:pt x="100" y="152"/>
                  </a:lnTo>
                  <a:lnTo>
                    <a:pt x="100" y="152"/>
                  </a:lnTo>
                  <a:lnTo>
                    <a:pt x="97" y="149"/>
                  </a:lnTo>
                  <a:lnTo>
                    <a:pt x="93" y="149"/>
                  </a:lnTo>
                  <a:lnTo>
                    <a:pt x="89" y="149"/>
                  </a:lnTo>
                  <a:lnTo>
                    <a:pt x="86" y="149"/>
                  </a:lnTo>
                  <a:lnTo>
                    <a:pt x="86" y="149"/>
                  </a:lnTo>
                  <a:lnTo>
                    <a:pt x="82" y="149"/>
                  </a:lnTo>
                  <a:lnTo>
                    <a:pt x="82" y="149"/>
                  </a:lnTo>
                  <a:lnTo>
                    <a:pt x="74" y="149"/>
                  </a:lnTo>
                  <a:lnTo>
                    <a:pt x="74" y="149"/>
                  </a:lnTo>
                  <a:lnTo>
                    <a:pt x="71" y="149"/>
                  </a:lnTo>
                  <a:lnTo>
                    <a:pt x="67" y="149"/>
                  </a:lnTo>
                  <a:lnTo>
                    <a:pt x="67" y="149"/>
                  </a:lnTo>
                  <a:lnTo>
                    <a:pt x="63" y="152"/>
                  </a:lnTo>
                  <a:lnTo>
                    <a:pt x="60" y="152"/>
                  </a:lnTo>
                  <a:lnTo>
                    <a:pt x="60" y="156"/>
                  </a:lnTo>
                  <a:lnTo>
                    <a:pt x="63" y="156"/>
                  </a:lnTo>
                  <a:lnTo>
                    <a:pt x="60" y="156"/>
                  </a:lnTo>
                  <a:lnTo>
                    <a:pt x="60" y="160"/>
                  </a:lnTo>
                  <a:lnTo>
                    <a:pt x="60" y="160"/>
                  </a:lnTo>
                  <a:lnTo>
                    <a:pt x="63" y="163"/>
                  </a:lnTo>
                  <a:lnTo>
                    <a:pt x="63" y="163"/>
                  </a:lnTo>
                  <a:lnTo>
                    <a:pt x="60" y="163"/>
                  </a:lnTo>
                  <a:lnTo>
                    <a:pt x="56" y="167"/>
                  </a:lnTo>
                  <a:lnTo>
                    <a:pt x="56" y="171"/>
                  </a:lnTo>
                  <a:lnTo>
                    <a:pt x="56" y="171"/>
                  </a:lnTo>
                  <a:lnTo>
                    <a:pt x="60" y="175"/>
                  </a:lnTo>
                  <a:lnTo>
                    <a:pt x="60" y="175"/>
                  </a:lnTo>
                  <a:lnTo>
                    <a:pt x="60" y="178"/>
                  </a:lnTo>
                  <a:lnTo>
                    <a:pt x="56" y="1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9" name="Freeform 130"/>
            <p:cNvSpPr/>
            <p:nvPr/>
          </p:nvSpPr>
          <p:spPr bwMode="auto">
            <a:xfrm>
              <a:off x="5059410" y="3920519"/>
              <a:ext cx="331406" cy="251384"/>
            </a:xfrm>
            <a:custGeom>
              <a:avLst/>
              <a:gdLst>
                <a:gd name="T0" fmla="*/ 174 w 185"/>
                <a:gd name="T1" fmla="*/ 7 h 144"/>
                <a:gd name="T2" fmla="*/ 163 w 185"/>
                <a:gd name="T3" fmla="*/ 3 h 144"/>
                <a:gd name="T4" fmla="*/ 159 w 185"/>
                <a:gd name="T5" fmla="*/ 7 h 144"/>
                <a:gd name="T6" fmla="*/ 152 w 185"/>
                <a:gd name="T7" fmla="*/ 7 h 144"/>
                <a:gd name="T8" fmla="*/ 144 w 185"/>
                <a:gd name="T9" fmla="*/ 11 h 144"/>
                <a:gd name="T10" fmla="*/ 129 w 185"/>
                <a:gd name="T11" fmla="*/ 7 h 144"/>
                <a:gd name="T12" fmla="*/ 111 w 185"/>
                <a:gd name="T13" fmla="*/ 7 h 144"/>
                <a:gd name="T14" fmla="*/ 100 w 185"/>
                <a:gd name="T15" fmla="*/ 14 h 144"/>
                <a:gd name="T16" fmla="*/ 85 w 185"/>
                <a:gd name="T17" fmla="*/ 11 h 144"/>
                <a:gd name="T18" fmla="*/ 81 w 185"/>
                <a:gd name="T19" fmla="*/ 7 h 144"/>
                <a:gd name="T20" fmla="*/ 70 w 185"/>
                <a:gd name="T21" fmla="*/ 7 h 144"/>
                <a:gd name="T22" fmla="*/ 66 w 185"/>
                <a:gd name="T23" fmla="*/ 11 h 144"/>
                <a:gd name="T24" fmla="*/ 55 w 185"/>
                <a:gd name="T25" fmla="*/ 3 h 144"/>
                <a:gd name="T26" fmla="*/ 48 w 185"/>
                <a:gd name="T27" fmla="*/ 0 h 144"/>
                <a:gd name="T28" fmla="*/ 41 w 185"/>
                <a:gd name="T29" fmla="*/ 0 h 144"/>
                <a:gd name="T30" fmla="*/ 29 w 185"/>
                <a:gd name="T31" fmla="*/ 0 h 144"/>
                <a:gd name="T32" fmla="*/ 22 w 185"/>
                <a:gd name="T33" fmla="*/ 0 h 144"/>
                <a:gd name="T34" fmla="*/ 15 w 185"/>
                <a:gd name="T35" fmla="*/ 3 h 144"/>
                <a:gd name="T36" fmla="*/ 15 w 185"/>
                <a:gd name="T37" fmla="*/ 7 h 144"/>
                <a:gd name="T38" fmla="*/ 18 w 185"/>
                <a:gd name="T39" fmla="*/ 14 h 144"/>
                <a:gd name="T40" fmla="*/ 11 w 185"/>
                <a:gd name="T41" fmla="*/ 18 h 144"/>
                <a:gd name="T42" fmla="*/ 15 w 185"/>
                <a:gd name="T43" fmla="*/ 26 h 144"/>
                <a:gd name="T44" fmla="*/ 11 w 185"/>
                <a:gd name="T45" fmla="*/ 29 h 144"/>
                <a:gd name="T46" fmla="*/ 15 w 185"/>
                <a:gd name="T47" fmla="*/ 37 h 144"/>
                <a:gd name="T48" fmla="*/ 18 w 185"/>
                <a:gd name="T49" fmla="*/ 48 h 144"/>
                <a:gd name="T50" fmla="*/ 11 w 185"/>
                <a:gd name="T51" fmla="*/ 52 h 144"/>
                <a:gd name="T52" fmla="*/ 15 w 185"/>
                <a:gd name="T53" fmla="*/ 59 h 144"/>
                <a:gd name="T54" fmla="*/ 7 w 185"/>
                <a:gd name="T55" fmla="*/ 66 h 144"/>
                <a:gd name="T56" fmla="*/ 4 w 185"/>
                <a:gd name="T57" fmla="*/ 70 h 144"/>
                <a:gd name="T58" fmla="*/ 0 w 185"/>
                <a:gd name="T59" fmla="*/ 74 h 144"/>
                <a:gd name="T60" fmla="*/ 0 w 185"/>
                <a:gd name="T61" fmla="*/ 81 h 144"/>
                <a:gd name="T62" fmla="*/ 0 w 185"/>
                <a:gd name="T63" fmla="*/ 85 h 144"/>
                <a:gd name="T64" fmla="*/ 0 w 185"/>
                <a:gd name="T65" fmla="*/ 96 h 144"/>
                <a:gd name="T66" fmla="*/ 0 w 185"/>
                <a:gd name="T67" fmla="*/ 107 h 144"/>
                <a:gd name="T68" fmla="*/ 11 w 185"/>
                <a:gd name="T69" fmla="*/ 111 h 144"/>
                <a:gd name="T70" fmla="*/ 33 w 185"/>
                <a:gd name="T71" fmla="*/ 129 h 144"/>
                <a:gd name="T72" fmla="*/ 37 w 185"/>
                <a:gd name="T73" fmla="*/ 141 h 144"/>
                <a:gd name="T74" fmla="*/ 63 w 185"/>
                <a:gd name="T75" fmla="*/ 144 h 144"/>
                <a:gd name="T76" fmla="*/ 78 w 185"/>
                <a:gd name="T77" fmla="*/ 141 h 144"/>
                <a:gd name="T78" fmla="*/ 85 w 185"/>
                <a:gd name="T79" fmla="*/ 137 h 144"/>
                <a:gd name="T80" fmla="*/ 89 w 185"/>
                <a:gd name="T81" fmla="*/ 141 h 144"/>
                <a:gd name="T82" fmla="*/ 96 w 185"/>
                <a:gd name="T83" fmla="*/ 129 h 144"/>
                <a:gd name="T84" fmla="*/ 96 w 185"/>
                <a:gd name="T85" fmla="*/ 122 h 144"/>
                <a:gd name="T86" fmla="*/ 104 w 185"/>
                <a:gd name="T87" fmla="*/ 115 h 144"/>
                <a:gd name="T88" fmla="*/ 107 w 185"/>
                <a:gd name="T89" fmla="*/ 107 h 144"/>
                <a:gd name="T90" fmla="*/ 115 w 185"/>
                <a:gd name="T91" fmla="*/ 104 h 144"/>
                <a:gd name="T92" fmla="*/ 122 w 185"/>
                <a:gd name="T93" fmla="*/ 104 h 144"/>
                <a:gd name="T94" fmla="*/ 129 w 185"/>
                <a:gd name="T95" fmla="*/ 111 h 144"/>
                <a:gd name="T96" fmla="*/ 137 w 185"/>
                <a:gd name="T97" fmla="*/ 107 h 144"/>
                <a:gd name="T98" fmla="*/ 141 w 185"/>
                <a:gd name="T99" fmla="*/ 104 h 144"/>
                <a:gd name="T100" fmla="*/ 144 w 185"/>
                <a:gd name="T101" fmla="*/ 96 h 144"/>
                <a:gd name="T102" fmla="*/ 148 w 185"/>
                <a:gd name="T103" fmla="*/ 85 h 144"/>
                <a:gd name="T104" fmla="*/ 159 w 185"/>
                <a:gd name="T105" fmla="*/ 78 h 144"/>
                <a:gd name="T106" fmla="*/ 159 w 185"/>
                <a:gd name="T107" fmla="*/ 66 h 144"/>
                <a:gd name="T108" fmla="*/ 166 w 185"/>
                <a:gd name="T109" fmla="*/ 63 h 144"/>
                <a:gd name="T110" fmla="*/ 170 w 185"/>
                <a:gd name="T111" fmla="*/ 52 h 144"/>
                <a:gd name="T112" fmla="*/ 174 w 185"/>
                <a:gd name="T113" fmla="*/ 44 h 144"/>
                <a:gd name="T114" fmla="*/ 181 w 185"/>
                <a:gd name="T115" fmla="*/ 40 h 144"/>
                <a:gd name="T116" fmla="*/ 185 w 185"/>
                <a:gd name="T117" fmla="*/ 33 h 144"/>
                <a:gd name="T118" fmla="*/ 185 w 185"/>
                <a:gd name="T119" fmla="*/ 26 h 144"/>
                <a:gd name="T120" fmla="*/ 181 w 185"/>
                <a:gd name="T121" fmla="*/ 18 h 144"/>
                <a:gd name="T122" fmla="*/ 178 w 185"/>
                <a:gd name="T123" fmla="*/ 11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85" h="144">
                  <a:moveTo>
                    <a:pt x="178" y="11"/>
                  </a:moveTo>
                  <a:lnTo>
                    <a:pt x="178" y="11"/>
                  </a:lnTo>
                  <a:lnTo>
                    <a:pt x="174" y="7"/>
                  </a:lnTo>
                  <a:lnTo>
                    <a:pt x="170" y="3"/>
                  </a:lnTo>
                  <a:lnTo>
                    <a:pt x="166" y="0"/>
                  </a:lnTo>
                  <a:lnTo>
                    <a:pt x="163" y="3"/>
                  </a:lnTo>
                  <a:lnTo>
                    <a:pt x="163" y="7"/>
                  </a:lnTo>
                  <a:lnTo>
                    <a:pt x="163" y="7"/>
                  </a:lnTo>
                  <a:lnTo>
                    <a:pt x="159" y="7"/>
                  </a:lnTo>
                  <a:lnTo>
                    <a:pt x="159" y="7"/>
                  </a:lnTo>
                  <a:lnTo>
                    <a:pt x="155" y="7"/>
                  </a:lnTo>
                  <a:lnTo>
                    <a:pt x="152" y="7"/>
                  </a:lnTo>
                  <a:lnTo>
                    <a:pt x="152" y="11"/>
                  </a:lnTo>
                  <a:lnTo>
                    <a:pt x="148" y="11"/>
                  </a:lnTo>
                  <a:lnTo>
                    <a:pt x="144" y="11"/>
                  </a:lnTo>
                  <a:lnTo>
                    <a:pt x="141" y="11"/>
                  </a:lnTo>
                  <a:lnTo>
                    <a:pt x="137" y="7"/>
                  </a:lnTo>
                  <a:lnTo>
                    <a:pt x="129" y="7"/>
                  </a:lnTo>
                  <a:lnTo>
                    <a:pt x="126" y="7"/>
                  </a:lnTo>
                  <a:lnTo>
                    <a:pt x="115" y="7"/>
                  </a:lnTo>
                  <a:lnTo>
                    <a:pt x="111" y="7"/>
                  </a:lnTo>
                  <a:lnTo>
                    <a:pt x="107" y="14"/>
                  </a:lnTo>
                  <a:lnTo>
                    <a:pt x="104" y="14"/>
                  </a:lnTo>
                  <a:lnTo>
                    <a:pt x="100" y="14"/>
                  </a:lnTo>
                  <a:lnTo>
                    <a:pt x="96" y="14"/>
                  </a:lnTo>
                  <a:lnTo>
                    <a:pt x="92" y="14"/>
                  </a:lnTo>
                  <a:lnTo>
                    <a:pt x="85" y="11"/>
                  </a:lnTo>
                  <a:lnTo>
                    <a:pt x="81" y="11"/>
                  </a:lnTo>
                  <a:lnTo>
                    <a:pt x="81" y="7"/>
                  </a:lnTo>
                  <a:lnTo>
                    <a:pt x="81" y="7"/>
                  </a:lnTo>
                  <a:lnTo>
                    <a:pt x="78" y="7"/>
                  </a:lnTo>
                  <a:lnTo>
                    <a:pt x="78" y="7"/>
                  </a:lnTo>
                  <a:lnTo>
                    <a:pt x="70" y="7"/>
                  </a:lnTo>
                  <a:lnTo>
                    <a:pt x="70" y="7"/>
                  </a:lnTo>
                  <a:lnTo>
                    <a:pt x="66" y="7"/>
                  </a:lnTo>
                  <a:lnTo>
                    <a:pt x="66" y="11"/>
                  </a:lnTo>
                  <a:lnTo>
                    <a:pt x="63" y="11"/>
                  </a:lnTo>
                  <a:lnTo>
                    <a:pt x="59" y="11"/>
                  </a:lnTo>
                  <a:lnTo>
                    <a:pt x="55" y="3"/>
                  </a:lnTo>
                  <a:lnTo>
                    <a:pt x="55" y="3"/>
                  </a:lnTo>
                  <a:lnTo>
                    <a:pt x="52" y="0"/>
                  </a:lnTo>
                  <a:lnTo>
                    <a:pt x="48" y="0"/>
                  </a:lnTo>
                  <a:lnTo>
                    <a:pt x="44" y="0"/>
                  </a:lnTo>
                  <a:lnTo>
                    <a:pt x="41" y="0"/>
                  </a:lnTo>
                  <a:lnTo>
                    <a:pt x="41" y="0"/>
                  </a:lnTo>
                  <a:lnTo>
                    <a:pt x="37" y="0"/>
                  </a:lnTo>
                  <a:lnTo>
                    <a:pt x="37" y="0"/>
                  </a:lnTo>
                  <a:lnTo>
                    <a:pt x="29" y="0"/>
                  </a:lnTo>
                  <a:lnTo>
                    <a:pt x="29" y="0"/>
                  </a:lnTo>
                  <a:lnTo>
                    <a:pt x="26" y="0"/>
                  </a:lnTo>
                  <a:lnTo>
                    <a:pt x="22" y="0"/>
                  </a:lnTo>
                  <a:lnTo>
                    <a:pt x="22" y="0"/>
                  </a:lnTo>
                  <a:lnTo>
                    <a:pt x="18" y="3"/>
                  </a:lnTo>
                  <a:lnTo>
                    <a:pt x="15" y="3"/>
                  </a:lnTo>
                  <a:lnTo>
                    <a:pt x="15" y="7"/>
                  </a:lnTo>
                  <a:lnTo>
                    <a:pt x="18" y="7"/>
                  </a:lnTo>
                  <a:lnTo>
                    <a:pt x="15" y="7"/>
                  </a:lnTo>
                  <a:lnTo>
                    <a:pt x="15" y="11"/>
                  </a:lnTo>
                  <a:lnTo>
                    <a:pt x="15" y="11"/>
                  </a:lnTo>
                  <a:lnTo>
                    <a:pt x="18" y="14"/>
                  </a:lnTo>
                  <a:lnTo>
                    <a:pt x="18" y="14"/>
                  </a:lnTo>
                  <a:lnTo>
                    <a:pt x="15" y="14"/>
                  </a:lnTo>
                  <a:lnTo>
                    <a:pt x="11" y="18"/>
                  </a:lnTo>
                  <a:lnTo>
                    <a:pt x="11" y="22"/>
                  </a:lnTo>
                  <a:lnTo>
                    <a:pt x="11" y="22"/>
                  </a:lnTo>
                  <a:lnTo>
                    <a:pt x="15" y="26"/>
                  </a:lnTo>
                  <a:lnTo>
                    <a:pt x="15" y="26"/>
                  </a:lnTo>
                  <a:lnTo>
                    <a:pt x="15" y="29"/>
                  </a:lnTo>
                  <a:lnTo>
                    <a:pt x="11" y="29"/>
                  </a:lnTo>
                  <a:lnTo>
                    <a:pt x="11" y="33"/>
                  </a:lnTo>
                  <a:lnTo>
                    <a:pt x="11" y="37"/>
                  </a:lnTo>
                  <a:lnTo>
                    <a:pt x="15" y="37"/>
                  </a:lnTo>
                  <a:lnTo>
                    <a:pt x="15" y="40"/>
                  </a:lnTo>
                  <a:lnTo>
                    <a:pt x="18" y="48"/>
                  </a:lnTo>
                  <a:lnTo>
                    <a:pt x="18" y="48"/>
                  </a:lnTo>
                  <a:lnTo>
                    <a:pt x="15" y="48"/>
                  </a:lnTo>
                  <a:lnTo>
                    <a:pt x="11" y="52"/>
                  </a:lnTo>
                  <a:lnTo>
                    <a:pt x="11" y="52"/>
                  </a:lnTo>
                  <a:lnTo>
                    <a:pt x="15" y="55"/>
                  </a:lnTo>
                  <a:lnTo>
                    <a:pt x="15" y="59"/>
                  </a:lnTo>
                  <a:lnTo>
                    <a:pt x="15" y="59"/>
                  </a:lnTo>
                  <a:lnTo>
                    <a:pt x="11" y="59"/>
                  </a:lnTo>
                  <a:lnTo>
                    <a:pt x="11" y="63"/>
                  </a:lnTo>
                  <a:lnTo>
                    <a:pt x="7" y="66"/>
                  </a:lnTo>
                  <a:lnTo>
                    <a:pt x="7" y="66"/>
                  </a:lnTo>
                  <a:lnTo>
                    <a:pt x="4" y="70"/>
                  </a:lnTo>
                  <a:lnTo>
                    <a:pt x="4" y="70"/>
                  </a:lnTo>
                  <a:lnTo>
                    <a:pt x="0" y="70"/>
                  </a:lnTo>
                  <a:lnTo>
                    <a:pt x="0" y="70"/>
                  </a:lnTo>
                  <a:lnTo>
                    <a:pt x="0" y="74"/>
                  </a:lnTo>
                  <a:lnTo>
                    <a:pt x="0" y="78"/>
                  </a:lnTo>
                  <a:lnTo>
                    <a:pt x="0" y="81"/>
                  </a:lnTo>
                  <a:lnTo>
                    <a:pt x="0" y="81"/>
                  </a:lnTo>
                  <a:lnTo>
                    <a:pt x="0" y="85"/>
                  </a:lnTo>
                  <a:lnTo>
                    <a:pt x="0" y="85"/>
                  </a:lnTo>
                  <a:lnTo>
                    <a:pt x="0" y="85"/>
                  </a:lnTo>
                  <a:lnTo>
                    <a:pt x="0" y="89"/>
                  </a:lnTo>
                  <a:lnTo>
                    <a:pt x="0" y="89"/>
                  </a:lnTo>
                  <a:lnTo>
                    <a:pt x="0" y="96"/>
                  </a:lnTo>
                  <a:lnTo>
                    <a:pt x="0" y="96"/>
                  </a:lnTo>
                  <a:lnTo>
                    <a:pt x="0" y="100"/>
                  </a:lnTo>
                  <a:lnTo>
                    <a:pt x="0" y="107"/>
                  </a:lnTo>
                  <a:lnTo>
                    <a:pt x="0" y="111"/>
                  </a:lnTo>
                  <a:lnTo>
                    <a:pt x="7" y="111"/>
                  </a:lnTo>
                  <a:lnTo>
                    <a:pt x="11" y="111"/>
                  </a:lnTo>
                  <a:lnTo>
                    <a:pt x="22" y="115"/>
                  </a:lnTo>
                  <a:lnTo>
                    <a:pt x="29" y="122"/>
                  </a:lnTo>
                  <a:lnTo>
                    <a:pt x="33" y="129"/>
                  </a:lnTo>
                  <a:lnTo>
                    <a:pt x="33" y="133"/>
                  </a:lnTo>
                  <a:lnTo>
                    <a:pt x="37" y="133"/>
                  </a:lnTo>
                  <a:lnTo>
                    <a:pt x="37" y="141"/>
                  </a:lnTo>
                  <a:lnTo>
                    <a:pt x="41" y="144"/>
                  </a:lnTo>
                  <a:lnTo>
                    <a:pt x="48" y="144"/>
                  </a:lnTo>
                  <a:lnTo>
                    <a:pt x="63" y="144"/>
                  </a:lnTo>
                  <a:lnTo>
                    <a:pt x="66" y="141"/>
                  </a:lnTo>
                  <a:lnTo>
                    <a:pt x="70" y="144"/>
                  </a:lnTo>
                  <a:lnTo>
                    <a:pt x="78" y="141"/>
                  </a:lnTo>
                  <a:lnTo>
                    <a:pt x="81" y="141"/>
                  </a:lnTo>
                  <a:lnTo>
                    <a:pt x="85" y="141"/>
                  </a:lnTo>
                  <a:lnTo>
                    <a:pt x="85" y="137"/>
                  </a:lnTo>
                  <a:lnTo>
                    <a:pt x="89" y="141"/>
                  </a:lnTo>
                  <a:lnTo>
                    <a:pt x="89" y="141"/>
                  </a:lnTo>
                  <a:lnTo>
                    <a:pt x="89" y="141"/>
                  </a:lnTo>
                  <a:lnTo>
                    <a:pt x="89" y="137"/>
                  </a:lnTo>
                  <a:lnTo>
                    <a:pt x="96" y="133"/>
                  </a:lnTo>
                  <a:lnTo>
                    <a:pt x="96" y="129"/>
                  </a:lnTo>
                  <a:lnTo>
                    <a:pt x="96" y="126"/>
                  </a:lnTo>
                  <a:lnTo>
                    <a:pt x="96" y="122"/>
                  </a:lnTo>
                  <a:lnTo>
                    <a:pt x="96" y="122"/>
                  </a:lnTo>
                  <a:lnTo>
                    <a:pt x="96" y="118"/>
                  </a:lnTo>
                  <a:lnTo>
                    <a:pt x="100" y="118"/>
                  </a:lnTo>
                  <a:lnTo>
                    <a:pt x="104" y="115"/>
                  </a:lnTo>
                  <a:lnTo>
                    <a:pt x="104" y="115"/>
                  </a:lnTo>
                  <a:lnTo>
                    <a:pt x="107" y="111"/>
                  </a:lnTo>
                  <a:lnTo>
                    <a:pt x="107" y="107"/>
                  </a:lnTo>
                  <a:lnTo>
                    <a:pt x="111" y="107"/>
                  </a:lnTo>
                  <a:lnTo>
                    <a:pt x="115" y="104"/>
                  </a:lnTo>
                  <a:lnTo>
                    <a:pt x="115" y="104"/>
                  </a:lnTo>
                  <a:lnTo>
                    <a:pt x="115" y="104"/>
                  </a:lnTo>
                  <a:lnTo>
                    <a:pt x="118" y="107"/>
                  </a:lnTo>
                  <a:lnTo>
                    <a:pt x="122" y="104"/>
                  </a:lnTo>
                  <a:lnTo>
                    <a:pt x="126" y="107"/>
                  </a:lnTo>
                  <a:lnTo>
                    <a:pt x="126" y="111"/>
                  </a:lnTo>
                  <a:lnTo>
                    <a:pt x="129" y="111"/>
                  </a:lnTo>
                  <a:lnTo>
                    <a:pt x="129" y="111"/>
                  </a:lnTo>
                  <a:lnTo>
                    <a:pt x="133" y="111"/>
                  </a:lnTo>
                  <a:lnTo>
                    <a:pt x="137" y="107"/>
                  </a:lnTo>
                  <a:lnTo>
                    <a:pt x="137" y="107"/>
                  </a:lnTo>
                  <a:lnTo>
                    <a:pt x="137" y="104"/>
                  </a:lnTo>
                  <a:lnTo>
                    <a:pt x="141" y="104"/>
                  </a:lnTo>
                  <a:lnTo>
                    <a:pt x="144" y="100"/>
                  </a:lnTo>
                  <a:lnTo>
                    <a:pt x="144" y="100"/>
                  </a:lnTo>
                  <a:lnTo>
                    <a:pt x="144" y="96"/>
                  </a:lnTo>
                  <a:lnTo>
                    <a:pt x="148" y="89"/>
                  </a:lnTo>
                  <a:lnTo>
                    <a:pt x="148" y="89"/>
                  </a:lnTo>
                  <a:lnTo>
                    <a:pt x="148" y="85"/>
                  </a:lnTo>
                  <a:lnTo>
                    <a:pt x="152" y="85"/>
                  </a:lnTo>
                  <a:lnTo>
                    <a:pt x="155" y="81"/>
                  </a:lnTo>
                  <a:lnTo>
                    <a:pt x="159" y="78"/>
                  </a:lnTo>
                  <a:lnTo>
                    <a:pt x="159" y="74"/>
                  </a:lnTo>
                  <a:lnTo>
                    <a:pt x="159" y="74"/>
                  </a:lnTo>
                  <a:lnTo>
                    <a:pt x="159" y="66"/>
                  </a:lnTo>
                  <a:lnTo>
                    <a:pt x="163" y="66"/>
                  </a:lnTo>
                  <a:lnTo>
                    <a:pt x="166" y="63"/>
                  </a:lnTo>
                  <a:lnTo>
                    <a:pt x="166" y="63"/>
                  </a:lnTo>
                  <a:lnTo>
                    <a:pt x="170" y="59"/>
                  </a:lnTo>
                  <a:lnTo>
                    <a:pt x="170" y="55"/>
                  </a:lnTo>
                  <a:lnTo>
                    <a:pt x="170" y="52"/>
                  </a:lnTo>
                  <a:lnTo>
                    <a:pt x="170" y="48"/>
                  </a:lnTo>
                  <a:lnTo>
                    <a:pt x="174" y="44"/>
                  </a:lnTo>
                  <a:lnTo>
                    <a:pt x="174" y="44"/>
                  </a:lnTo>
                  <a:lnTo>
                    <a:pt x="174" y="40"/>
                  </a:lnTo>
                  <a:lnTo>
                    <a:pt x="178" y="40"/>
                  </a:lnTo>
                  <a:lnTo>
                    <a:pt x="181" y="40"/>
                  </a:lnTo>
                  <a:lnTo>
                    <a:pt x="181" y="37"/>
                  </a:lnTo>
                  <a:lnTo>
                    <a:pt x="185" y="37"/>
                  </a:lnTo>
                  <a:lnTo>
                    <a:pt x="185" y="33"/>
                  </a:lnTo>
                  <a:lnTo>
                    <a:pt x="185" y="29"/>
                  </a:lnTo>
                  <a:lnTo>
                    <a:pt x="185" y="29"/>
                  </a:lnTo>
                  <a:lnTo>
                    <a:pt x="185" y="26"/>
                  </a:lnTo>
                  <a:lnTo>
                    <a:pt x="181" y="26"/>
                  </a:lnTo>
                  <a:lnTo>
                    <a:pt x="181" y="22"/>
                  </a:lnTo>
                  <a:lnTo>
                    <a:pt x="181" y="18"/>
                  </a:lnTo>
                  <a:lnTo>
                    <a:pt x="181" y="14"/>
                  </a:lnTo>
                  <a:lnTo>
                    <a:pt x="178" y="11"/>
                  </a:lnTo>
                  <a:lnTo>
                    <a:pt x="178"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0" name="Freeform 131"/>
            <p:cNvSpPr/>
            <p:nvPr/>
          </p:nvSpPr>
          <p:spPr bwMode="auto">
            <a:xfrm>
              <a:off x="5157935" y="4276646"/>
              <a:ext cx="7166" cy="5237"/>
            </a:xfrm>
            <a:custGeom>
              <a:avLst/>
              <a:gdLst>
                <a:gd name="T0" fmla="*/ 0 w 4"/>
                <a:gd name="T1" fmla="*/ 3 h 3"/>
                <a:gd name="T2" fmla="*/ 0 w 4"/>
                <a:gd name="T3" fmla="*/ 0 h 3"/>
                <a:gd name="T4" fmla="*/ 0 w 4"/>
                <a:gd name="T5" fmla="*/ 0 h 3"/>
                <a:gd name="T6" fmla="*/ 4 w 4"/>
                <a:gd name="T7" fmla="*/ 0 h 3"/>
                <a:gd name="T8" fmla="*/ 4 w 4"/>
                <a:gd name="T9" fmla="*/ 3 h 3"/>
                <a:gd name="T10" fmla="*/ 0 w 4"/>
                <a:gd name="T11" fmla="*/ 3 h 3"/>
                <a:gd name="T12" fmla="*/ 0 w 4"/>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4" h="3">
                  <a:moveTo>
                    <a:pt x="0" y="3"/>
                  </a:moveTo>
                  <a:lnTo>
                    <a:pt x="0" y="0"/>
                  </a:lnTo>
                  <a:lnTo>
                    <a:pt x="0" y="0"/>
                  </a:lnTo>
                  <a:lnTo>
                    <a:pt x="4" y="0"/>
                  </a:lnTo>
                  <a:lnTo>
                    <a:pt x="4" y="3"/>
                  </a:lnTo>
                  <a:lnTo>
                    <a:pt x="0" y="3"/>
                  </a:lnTo>
                  <a:lnTo>
                    <a:pt x="0" y="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1" name="Freeform 132"/>
            <p:cNvSpPr/>
            <p:nvPr/>
          </p:nvSpPr>
          <p:spPr bwMode="auto">
            <a:xfrm>
              <a:off x="5211678" y="4185867"/>
              <a:ext cx="12541" cy="19203"/>
            </a:xfrm>
            <a:custGeom>
              <a:avLst/>
              <a:gdLst>
                <a:gd name="T0" fmla="*/ 0 w 7"/>
                <a:gd name="T1" fmla="*/ 7 h 11"/>
                <a:gd name="T2" fmla="*/ 0 w 7"/>
                <a:gd name="T3" fmla="*/ 3 h 11"/>
                <a:gd name="T4" fmla="*/ 4 w 7"/>
                <a:gd name="T5" fmla="*/ 3 h 11"/>
                <a:gd name="T6" fmla="*/ 4 w 7"/>
                <a:gd name="T7" fmla="*/ 0 h 11"/>
                <a:gd name="T8" fmla="*/ 7 w 7"/>
                <a:gd name="T9" fmla="*/ 0 h 11"/>
                <a:gd name="T10" fmla="*/ 7 w 7"/>
                <a:gd name="T11" fmla="*/ 0 h 11"/>
                <a:gd name="T12" fmla="*/ 7 w 7"/>
                <a:gd name="T13" fmla="*/ 3 h 11"/>
                <a:gd name="T14" fmla="*/ 7 w 7"/>
                <a:gd name="T15" fmla="*/ 11 h 11"/>
                <a:gd name="T16" fmla="*/ 4 w 7"/>
                <a:gd name="T17" fmla="*/ 7 h 11"/>
                <a:gd name="T18" fmla="*/ 0 w 7"/>
                <a:gd name="T19" fmla="*/ 7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 h="11">
                  <a:moveTo>
                    <a:pt x="0" y="7"/>
                  </a:moveTo>
                  <a:lnTo>
                    <a:pt x="0" y="3"/>
                  </a:lnTo>
                  <a:lnTo>
                    <a:pt x="4" y="3"/>
                  </a:lnTo>
                  <a:lnTo>
                    <a:pt x="4" y="0"/>
                  </a:lnTo>
                  <a:lnTo>
                    <a:pt x="7" y="0"/>
                  </a:lnTo>
                  <a:lnTo>
                    <a:pt x="7" y="0"/>
                  </a:lnTo>
                  <a:lnTo>
                    <a:pt x="7" y="3"/>
                  </a:lnTo>
                  <a:lnTo>
                    <a:pt x="7" y="11"/>
                  </a:lnTo>
                  <a:lnTo>
                    <a:pt x="4" y="7"/>
                  </a:lnTo>
                  <a:lnTo>
                    <a:pt x="0" y="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2" name="Freeform 133"/>
            <p:cNvSpPr/>
            <p:nvPr/>
          </p:nvSpPr>
          <p:spPr bwMode="auto">
            <a:xfrm>
              <a:off x="5218845" y="3939723"/>
              <a:ext cx="225714" cy="296772"/>
            </a:xfrm>
            <a:custGeom>
              <a:avLst/>
              <a:gdLst>
                <a:gd name="T0" fmla="*/ 7 w 126"/>
                <a:gd name="T1" fmla="*/ 122 h 170"/>
                <a:gd name="T2" fmla="*/ 7 w 126"/>
                <a:gd name="T3" fmla="*/ 111 h 170"/>
                <a:gd name="T4" fmla="*/ 11 w 126"/>
                <a:gd name="T5" fmla="*/ 107 h 170"/>
                <a:gd name="T6" fmla="*/ 18 w 126"/>
                <a:gd name="T7" fmla="*/ 100 h 170"/>
                <a:gd name="T8" fmla="*/ 26 w 126"/>
                <a:gd name="T9" fmla="*/ 93 h 170"/>
                <a:gd name="T10" fmla="*/ 29 w 126"/>
                <a:gd name="T11" fmla="*/ 96 h 170"/>
                <a:gd name="T12" fmla="*/ 37 w 126"/>
                <a:gd name="T13" fmla="*/ 100 h 170"/>
                <a:gd name="T14" fmla="*/ 44 w 126"/>
                <a:gd name="T15" fmla="*/ 100 h 170"/>
                <a:gd name="T16" fmla="*/ 48 w 126"/>
                <a:gd name="T17" fmla="*/ 93 h 170"/>
                <a:gd name="T18" fmla="*/ 55 w 126"/>
                <a:gd name="T19" fmla="*/ 89 h 170"/>
                <a:gd name="T20" fmla="*/ 59 w 126"/>
                <a:gd name="T21" fmla="*/ 78 h 170"/>
                <a:gd name="T22" fmla="*/ 66 w 126"/>
                <a:gd name="T23" fmla="*/ 70 h 170"/>
                <a:gd name="T24" fmla="*/ 70 w 126"/>
                <a:gd name="T25" fmla="*/ 63 h 170"/>
                <a:gd name="T26" fmla="*/ 77 w 126"/>
                <a:gd name="T27" fmla="*/ 52 h 170"/>
                <a:gd name="T28" fmla="*/ 81 w 126"/>
                <a:gd name="T29" fmla="*/ 44 h 170"/>
                <a:gd name="T30" fmla="*/ 85 w 126"/>
                <a:gd name="T31" fmla="*/ 33 h 170"/>
                <a:gd name="T32" fmla="*/ 89 w 126"/>
                <a:gd name="T33" fmla="*/ 29 h 170"/>
                <a:gd name="T34" fmla="*/ 96 w 126"/>
                <a:gd name="T35" fmla="*/ 26 h 170"/>
                <a:gd name="T36" fmla="*/ 96 w 126"/>
                <a:gd name="T37" fmla="*/ 18 h 170"/>
                <a:gd name="T38" fmla="*/ 92 w 126"/>
                <a:gd name="T39" fmla="*/ 11 h 170"/>
                <a:gd name="T40" fmla="*/ 89 w 126"/>
                <a:gd name="T41" fmla="*/ 0 h 170"/>
                <a:gd name="T42" fmla="*/ 103 w 126"/>
                <a:gd name="T43" fmla="*/ 11 h 170"/>
                <a:gd name="T44" fmla="*/ 107 w 126"/>
                <a:gd name="T45" fmla="*/ 18 h 170"/>
                <a:gd name="T46" fmla="*/ 103 w 126"/>
                <a:gd name="T47" fmla="*/ 26 h 170"/>
                <a:gd name="T48" fmla="*/ 103 w 126"/>
                <a:gd name="T49" fmla="*/ 33 h 170"/>
                <a:gd name="T50" fmla="*/ 107 w 126"/>
                <a:gd name="T51" fmla="*/ 41 h 170"/>
                <a:gd name="T52" fmla="*/ 114 w 126"/>
                <a:gd name="T53" fmla="*/ 48 h 170"/>
                <a:gd name="T54" fmla="*/ 111 w 126"/>
                <a:gd name="T55" fmla="*/ 48 h 170"/>
                <a:gd name="T56" fmla="*/ 103 w 126"/>
                <a:gd name="T57" fmla="*/ 48 h 170"/>
                <a:gd name="T58" fmla="*/ 96 w 126"/>
                <a:gd name="T59" fmla="*/ 48 h 170"/>
                <a:gd name="T60" fmla="*/ 92 w 126"/>
                <a:gd name="T61" fmla="*/ 52 h 170"/>
                <a:gd name="T62" fmla="*/ 92 w 126"/>
                <a:gd name="T63" fmla="*/ 55 h 170"/>
                <a:gd name="T64" fmla="*/ 103 w 126"/>
                <a:gd name="T65" fmla="*/ 63 h 170"/>
                <a:gd name="T66" fmla="*/ 114 w 126"/>
                <a:gd name="T67" fmla="*/ 74 h 170"/>
                <a:gd name="T68" fmla="*/ 114 w 126"/>
                <a:gd name="T69" fmla="*/ 85 h 170"/>
                <a:gd name="T70" fmla="*/ 107 w 126"/>
                <a:gd name="T71" fmla="*/ 96 h 170"/>
                <a:gd name="T72" fmla="*/ 100 w 126"/>
                <a:gd name="T73" fmla="*/ 104 h 170"/>
                <a:gd name="T74" fmla="*/ 100 w 126"/>
                <a:gd name="T75" fmla="*/ 111 h 170"/>
                <a:gd name="T76" fmla="*/ 100 w 126"/>
                <a:gd name="T77" fmla="*/ 122 h 170"/>
                <a:gd name="T78" fmla="*/ 107 w 126"/>
                <a:gd name="T79" fmla="*/ 133 h 170"/>
                <a:gd name="T80" fmla="*/ 114 w 126"/>
                <a:gd name="T81" fmla="*/ 144 h 170"/>
                <a:gd name="T82" fmla="*/ 126 w 126"/>
                <a:gd name="T83" fmla="*/ 152 h 170"/>
                <a:gd name="T84" fmla="*/ 126 w 126"/>
                <a:gd name="T85" fmla="*/ 159 h 170"/>
                <a:gd name="T86" fmla="*/ 126 w 126"/>
                <a:gd name="T87" fmla="*/ 163 h 170"/>
                <a:gd name="T88" fmla="*/ 122 w 126"/>
                <a:gd name="T89" fmla="*/ 170 h 170"/>
                <a:gd name="T90" fmla="*/ 122 w 126"/>
                <a:gd name="T91" fmla="*/ 170 h 170"/>
                <a:gd name="T92" fmla="*/ 118 w 126"/>
                <a:gd name="T93" fmla="*/ 170 h 170"/>
                <a:gd name="T94" fmla="*/ 111 w 126"/>
                <a:gd name="T95" fmla="*/ 167 h 170"/>
                <a:gd name="T96" fmla="*/ 107 w 126"/>
                <a:gd name="T97" fmla="*/ 170 h 170"/>
                <a:gd name="T98" fmla="*/ 100 w 126"/>
                <a:gd name="T99" fmla="*/ 167 h 170"/>
                <a:gd name="T100" fmla="*/ 96 w 126"/>
                <a:gd name="T101" fmla="*/ 167 h 170"/>
                <a:gd name="T102" fmla="*/ 74 w 126"/>
                <a:gd name="T103" fmla="*/ 163 h 170"/>
                <a:gd name="T104" fmla="*/ 66 w 126"/>
                <a:gd name="T105" fmla="*/ 163 h 170"/>
                <a:gd name="T106" fmla="*/ 63 w 126"/>
                <a:gd name="T107" fmla="*/ 163 h 170"/>
                <a:gd name="T108" fmla="*/ 55 w 126"/>
                <a:gd name="T109" fmla="*/ 163 h 170"/>
                <a:gd name="T110" fmla="*/ 48 w 126"/>
                <a:gd name="T111" fmla="*/ 163 h 170"/>
                <a:gd name="T112" fmla="*/ 44 w 126"/>
                <a:gd name="T113" fmla="*/ 167 h 170"/>
                <a:gd name="T114" fmla="*/ 22 w 126"/>
                <a:gd name="T115" fmla="*/ 167 h 170"/>
                <a:gd name="T116" fmla="*/ 18 w 126"/>
                <a:gd name="T117" fmla="*/ 163 h 170"/>
                <a:gd name="T118" fmla="*/ 18 w 126"/>
                <a:gd name="T119" fmla="*/ 148 h 170"/>
                <a:gd name="T120" fmla="*/ 18 w 126"/>
                <a:gd name="T121" fmla="*/ 137 h 170"/>
                <a:gd name="T122" fmla="*/ 7 w 126"/>
                <a:gd name="T123" fmla="*/ 137 h 170"/>
                <a:gd name="T124" fmla="*/ 0 w 126"/>
                <a:gd name="T125" fmla="*/ 130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6" h="170">
                  <a:moveTo>
                    <a:pt x="0" y="130"/>
                  </a:moveTo>
                  <a:lnTo>
                    <a:pt x="0" y="126"/>
                  </a:lnTo>
                  <a:lnTo>
                    <a:pt x="7" y="122"/>
                  </a:lnTo>
                  <a:lnTo>
                    <a:pt x="7" y="118"/>
                  </a:lnTo>
                  <a:lnTo>
                    <a:pt x="7" y="115"/>
                  </a:lnTo>
                  <a:lnTo>
                    <a:pt x="7" y="111"/>
                  </a:lnTo>
                  <a:lnTo>
                    <a:pt x="7" y="111"/>
                  </a:lnTo>
                  <a:lnTo>
                    <a:pt x="7" y="107"/>
                  </a:lnTo>
                  <a:lnTo>
                    <a:pt x="11" y="107"/>
                  </a:lnTo>
                  <a:lnTo>
                    <a:pt x="15" y="104"/>
                  </a:lnTo>
                  <a:lnTo>
                    <a:pt x="15" y="104"/>
                  </a:lnTo>
                  <a:lnTo>
                    <a:pt x="18" y="100"/>
                  </a:lnTo>
                  <a:lnTo>
                    <a:pt x="18" y="96"/>
                  </a:lnTo>
                  <a:lnTo>
                    <a:pt x="22" y="96"/>
                  </a:lnTo>
                  <a:lnTo>
                    <a:pt x="26" y="93"/>
                  </a:lnTo>
                  <a:lnTo>
                    <a:pt x="26" y="93"/>
                  </a:lnTo>
                  <a:lnTo>
                    <a:pt x="26" y="93"/>
                  </a:lnTo>
                  <a:lnTo>
                    <a:pt x="29" y="96"/>
                  </a:lnTo>
                  <a:lnTo>
                    <a:pt x="33" y="93"/>
                  </a:lnTo>
                  <a:lnTo>
                    <a:pt x="37" y="96"/>
                  </a:lnTo>
                  <a:lnTo>
                    <a:pt x="37" y="100"/>
                  </a:lnTo>
                  <a:lnTo>
                    <a:pt x="40" y="100"/>
                  </a:lnTo>
                  <a:lnTo>
                    <a:pt x="40" y="100"/>
                  </a:lnTo>
                  <a:lnTo>
                    <a:pt x="44" y="100"/>
                  </a:lnTo>
                  <a:lnTo>
                    <a:pt x="48" y="96"/>
                  </a:lnTo>
                  <a:lnTo>
                    <a:pt x="48" y="96"/>
                  </a:lnTo>
                  <a:lnTo>
                    <a:pt x="48" y="93"/>
                  </a:lnTo>
                  <a:lnTo>
                    <a:pt x="52" y="93"/>
                  </a:lnTo>
                  <a:lnTo>
                    <a:pt x="55" y="89"/>
                  </a:lnTo>
                  <a:lnTo>
                    <a:pt x="55" y="89"/>
                  </a:lnTo>
                  <a:lnTo>
                    <a:pt x="55" y="85"/>
                  </a:lnTo>
                  <a:lnTo>
                    <a:pt x="59" y="78"/>
                  </a:lnTo>
                  <a:lnTo>
                    <a:pt x="59" y="78"/>
                  </a:lnTo>
                  <a:lnTo>
                    <a:pt x="59" y="74"/>
                  </a:lnTo>
                  <a:lnTo>
                    <a:pt x="63" y="74"/>
                  </a:lnTo>
                  <a:lnTo>
                    <a:pt x="66" y="70"/>
                  </a:lnTo>
                  <a:lnTo>
                    <a:pt x="70" y="67"/>
                  </a:lnTo>
                  <a:lnTo>
                    <a:pt x="70" y="63"/>
                  </a:lnTo>
                  <a:lnTo>
                    <a:pt x="70" y="63"/>
                  </a:lnTo>
                  <a:lnTo>
                    <a:pt x="70" y="55"/>
                  </a:lnTo>
                  <a:lnTo>
                    <a:pt x="74" y="55"/>
                  </a:lnTo>
                  <a:lnTo>
                    <a:pt x="77" y="52"/>
                  </a:lnTo>
                  <a:lnTo>
                    <a:pt x="77" y="52"/>
                  </a:lnTo>
                  <a:lnTo>
                    <a:pt x="81" y="48"/>
                  </a:lnTo>
                  <a:lnTo>
                    <a:pt x="81" y="44"/>
                  </a:lnTo>
                  <a:lnTo>
                    <a:pt x="81" y="41"/>
                  </a:lnTo>
                  <a:lnTo>
                    <a:pt x="81" y="37"/>
                  </a:lnTo>
                  <a:lnTo>
                    <a:pt x="85" y="33"/>
                  </a:lnTo>
                  <a:lnTo>
                    <a:pt x="85" y="33"/>
                  </a:lnTo>
                  <a:lnTo>
                    <a:pt x="85" y="29"/>
                  </a:lnTo>
                  <a:lnTo>
                    <a:pt x="89" y="29"/>
                  </a:lnTo>
                  <a:lnTo>
                    <a:pt x="92" y="29"/>
                  </a:lnTo>
                  <a:lnTo>
                    <a:pt x="92" y="26"/>
                  </a:lnTo>
                  <a:lnTo>
                    <a:pt x="96" y="26"/>
                  </a:lnTo>
                  <a:lnTo>
                    <a:pt x="96" y="22"/>
                  </a:lnTo>
                  <a:lnTo>
                    <a:pt x="96" y="18"/>
                  </a:lnTo>
                  <a:lnTo>
                    <a:pt x="96" y="18"/>
                  </a:lnTo>
                  <a:lnTo>
                    <a:pt x="96" y="15"/>
                  </a:lnTo>
                  <a:lnTo>
                    <a:pt x="92" y="15"/>
                  </a:lnTo>
                  <a:lnTo>
                    <a:pt x="92" y="11"/>
                  </a:lnTo>
                  <a:lnTo>
                    <a:pt x="92" y="7"/>
                  </a:lnTo>
                  <a:lnTo>
                    <a:pt x="92" y="3"/>
                  </a:lnTo>
                  <a:lnTo>
                    <a:pt x="89" y="0"/>
                  </a:lnTo>
                  <a:lnTo>
                    <a:pt x="96" y="3"/>
                  </a:lnTo>
                  <a:lnTo>
                    <a:pt x="100" y="7"/>
                  </a:lnTo>
                  <a:lnTo>
                    <a:pt x="103" y="11"/>
                  </a:lnTo>
                  <a:lnTo>
                    <a:pt x="103" y="15"/>
                  </a:lnTo>
                  <a:lnTo>
                    <a:pt x="103" y="15"/>
                  </a:lnTo>
                  <a:lnTo>
                    <a:pt x="107" y="18"/>
                  </a:lnTo>
                  <a:lnTo>
                    <a:pt x="107" y="22"/>
                  </a:lnTo>
                  <a:lnTo>
                    <a:pt x="103" y="22"/>
                  </a:lnTo>
                  <a:lnTo>
                    <a:pt x="103" y="26"/>
                  </a:lnTo>
                  <a:lnTo>
                    <a:pt x="107" y="26"/>
                  </a:lnTo>
                  <a:lnTo>
                    <a:pt x="103" y="29"/>
                  </a:lnTo>
                  <a:lnTo>
                    <a:pt x="103" y="33"/>
                  </a:lnTo>
                  <a:lnTo>
                    <a:pt x="103" y="37"/>
                  </a:lnTo>
                  <a:lnTo>
                    <a:pt x="107" y="41"/>
                  </a:lnTo>
                  <a:lnTo>
                    <a:pt x="107" y="41"/>
                  </a:lnTo>
                  <a:lnTo>
                    <a:pt x="111" y="44"/>
                  </a:lnTo>
                  <a:lnTo>
                    <a:pt x="114" y="48"/>
                  </a:lnTo>
                  <a:lnTo>
                    <a:pt x="114" y="48"/>
                  </a:lnTo>
                  <a:lnTo>
                    <a:pt x="114" y="48"/>
                  </a:lnTo>
                  <a:lnTo>
                    <a:pt x="111" y="48"/>
                  </a:lnTo>
                  <a:lnTo>
                    <a:pt x="111" y="48"/>
                  </a:lnTo>
                  <a:lnTo>
                    <a:pt x="107" y="48"/>
                  </a:lnTo>
                  <a:lnTo>
                    <a:pt x="103" y="48"/>
                  </a:lnTo>
                  <a:lnTo>
                    <a:pt x="103" y="48"/>
                  </a:lnTo>
                  <a:lnTo>
                    <a:pt x="100" y="48"/>
                  </a:lnTo>
                  <a:lnTo>
                    <a:pt x="96" y="48"/>
                  </a:lnTo>
                  <a:lnTo>
                    <a:pt x="96" y="48"/>
                  </a:lnTo>
                  <a:lnTo>
                    <a:pt x="92" y="48"/>
                  </a:lnTo>
                  <a:lnTo>
                    <a:pt x="92" y="48"/>
                  </a:lnTo>
                  <a:lnTo>
                    <a:pt x="92" y="52"/>
                  </a:lnTo>
                  <a:lnTo>
                    <a:pt x="92" y="52"/>
                  </a:lnTo>
                  <a:lnTo>
                    <a:pt x="92" y="55"/>
                  </a:lnTo>
                  <a:lnTo>
                    <a:pt x="92" y="55"/>
                  </a:lnTo>
                  <a:lnTo>
                    <a:pt x="92" y="59"/>
                  </a:lnTo>
                  <a:lnTo>
                    <a:pt x="96" y="59"/>
                  </a:lnTo>
                  <a:lnTo>
                    <a:pt x="103" y="63"/>
                  </a:lnTo>
                  <a:lnTo>
                    <a:pt x="107" y="70"/>
                  </a:lnTo>
                  <a:lnTo>
                    <a:pt x="111" y="70"/>
                  </a:lnTo>
                  <a:lnTo>
                    <a:pt x="114" y="74"/>
                  </a:lnTo>
                  <a:lnTo>
                    <a:pt x="114" y="78"/>
                  </a:lnTo>
                  <a:lnTo>
                    <a:pt x="114" y="81"/>
                  </a:lnTo>
                  <a:lnTo>
                    <a:pt x="114" y="85"/>
                  </a:lnTo>
                  <a:lnTo>
                    <a:pt x="111" y="85"/>
                  </a:lnTo>
                  <a:lnTo>
                    <a:pt x="111" y="89"/>
                  </a:lnTo>
                  <a:lnTo>
                    <a:pt x="107" y="96"/>
                  </a:lnTo>
                  <a:lnTo>
                    <a:pt x="103" y="100"/>
                  </a:lnTo>
                  <a:lnTo>
                    <a:pt x="100" y="104"/>
                  </a:lnTo>
                  <a:lnTo>
                    <a:pt x="100" y="104"/>
                  </a:lnTo>
                  <a:lnTo>
                    <a:pt x="96" y="104"/>
                  </a:lnTo>
                  <a:lnTo>
                    <a:pt x="100" y="107"/>
                  </a:lnTo>
                  <a:lnTo>
                    <a:pt x="100" y="111"/>
                  </a:lnTo>
                  <a:lnTo>
                    <a:pt x="100" y="115"/>
                  </a:lnTo>
                  <a:lnTo>
                    <a:pt x="100" y="118"/>
                  </a:lnTo>
                  <a:lnTo>
                    <a:pt x="100" y="122"/>
                  </a:lnTo>
                  <a:lnTo>
                    <a:pt x="100" y="130"/>
                  </a:lnTo>
                  <a:lnTo>
                    <a:pt x="103" y="130"/>
                  </a:lnTo>
                  <a:lnTo>
                    <a:pt x="107" y="133"/>
                  </a:lnTo>
                  <a:lnTo>
                    <a:pt x="111" y="137"/>
                  </a:lnTo>
                  <a:lnTo>
                    <a:pt x="111" y="137"/>
                  </a:lnTo>
                  <a:lnTo>
                    <a:pt x="114" y="144"/>
                  </a:lnTo>
                  <a:lnTo>
                    <a:pt x="118" y="148"/>
                  </a:lnTo>
                  <a:lnTo>
                    <a:pt x="118" y="152"/>
                  </a:lnTo>
                  <a:lnTo>
                    <a:pt x="126" y="152"/>
                  </a:lnTo>
                  <a:lnTo>
                    <a:pt x="126" y="156"/>
                  </a:lnTo>
                  <a:lnTo>
                    <a:pt x="126" y="159"/>
                  </a:lnTo>
                  <a:lnTo>
                    <a:pt x="126" y="159"/>
                  </a:lnTo>
                  <a:lnTo>
                    <a:pt x="126" y="159"/>
                  </a:lnTo>
                  <a:lnTo>
                    <a:pt x="126" y="159"/>
                  </a:lnTo>
                  <a:lnTo>
                    <a:pt x="126" y="163"/>
                  </a:lnTo>
                  <a:lnTo>
                    <a:pt x="122" y="167"/>
                  </a:lnTo>
                  <a:lnTo>
                    <a:pt x="122" y="167"/>
                  </a:lnTo>
                  <a:lnTo>
                    <a:pt x="122" y="170"/>
                  </a:lnTo>
                  <a:lnTo>
                    <a:pt x="122" y="170"/>
                  </a:lnTo>
                  <a:lnTo>
                    <a:pt x="122" y="170"/>
                  </a:lnTo>
                  <a:lnTo>
                    <a:pt x="122" y="170"/>
                  </a:lnTo>
                  <a:lnTo>
                    <a:pt x="118" y="170"/>
                  </a:lnTo>
                  <a:lnTo>
                    <a:pt x="118" y="170"/>
                  </a:lnTo>
                  <a:lnTo>
                    <a:pt x="118" y="170"/>
                  </a:lnTo>
                  <a:lnTo>
                    <a:pt x="114" y="170"/>
                  </a:lnTo>
                  <a:lnTo>
                    <a:pt x="111" y="170"/>
                  </a:lnTo>
                  <a:lnTo>
                    <a:pt x="111" y="167"/>
                  </a:lnTo>
                  <a:lnTo>
                    <a:pt x="107" y="167"/>
                  </a:lnTo>
                  <a:lnTo>
                    <a:pt x="107" y="170"/>
                  </a:lnTo>
                  <a:lnTo>
                    <a:pt x="107" y="170"/>
                  </a:lnTo>
                  <a:lnTo>
                    <a:pt x="103" y="167"/>
                  </a:lnTo>
                  <a:lnTo>
                    <a:pt x="103" y="167"/>
                  </a:lnTo>
                  <a:lnTo>
                    <a:pt x="100" y="167"/>
                  </a:lnTo>
                  <a:lnTo>
                    <a:pt x="100" y="167"/>
                  </a:lnTo>
                  <a:lnTo>
                    <a:pt x="100" y="167"/>
                  </a:lnTo>
                  <a:lnTo>
                    <a:pt x="96" y="167"/>
                  </a:lnTo>
                  <a:lnTo>
                    <a:pt x="96" y="167"/>
                  </a:lnTo>
                  <a:lnTo>
                    <a:pt x="74" y="167"/>
                  </a:lnTo>
                  <a:lnTo>
                    <a:pt x="74" y="163"/>
                  </a:lnTo>
                  <a:lnTo>
                    <a:pt x="74" y="163"/>
                  </a:lnTo>
                  <a:lnTo>
                    <a:pt x="70" y="167"/>
                  </a:lnTo>
                  <a:lnTo>
                    <a:pt x="66" y="163"/>
                  </a:lnTo>
                  <a:lnTo>
                    <a:pt x="66" y="163"/>
                  </a:lnTo>
                  <a:lnTo>
                    <a:pt x="66" y="163"/>
                  </a:lnTo>
                  <a:lnTo>
                    <a:pt x="63" y="163"/>
                  </a:lnTo>
                  <a:lnTo>
                    <a:pt x="59" y="163"/>
                  </a:lnTo>
                  <a:lnTo>
                    <a:pt x="55" y="163"/>
                  </a:lnTo>
                  <a:lnTo>
                    <a:pt x="55" y="163"/>
                  </a:lnTo>
                  <a:lnTo>
                    <a:pt x="48" y="163"/>
                  </a:lnTo>
                  <a:lnTo>
                    <a:pt x="48" y="163"/>
                  </a:lnTo>
                  <a:lnTo>
                    <a:pt x="48" y="163"/>
                  </a:lnTo>
                  <a:lnTo>
                    <a:pt x="44" y="167"/>
                  </a:lnTo>
                  <a:lnTo>
                    <a:pt x="44" y="167"/>
                  </a:lnTo>
                  <a:lnTo>
                    <a:pt x="44" y="167"/>
                  </a:lnTo>
                  <a:lnTo>
                    <a:pt x="26" y="167"/>
                  </a:lnTo>
                  <a:lnTo>
                    <a:pt x="22" y="167"/>
                  </a:lnTo>
                  <a:lnTo>
                    <a:pt x="22" y="167"/>
                  </a:lnTo>
                  <a:lnTo>
                    <a:pt x="18" y="167"/>
                  </a:lnTo>
                  <a:lnTo>
                    <a:pt x="22" y="163"/>
                  </a:lnTo>
                  <a:lnTo>
                    <a:pt x="18" y="163"/>
                  </a:lnTo>
                  <a:lnTo>
                    <a:pt x="22" y="156"/>
                  </a:lnTo>
                  <a:lnTo>
                    <a:pt x="22" y="152"/>
                  </a:lnTo>
                  <a:lnTo>
                    <a:pt x="18" y="148"/>
                  </a:lnTo>
                  <a:lnTo>
                    <a:pt x="18" y="141"/>
                  </a:lnTo>
                  <a:lnTo>
                    <a:pt x="18" y="141"/>
                  </a:lnTo>
                  <a:lnTo>
                    <a:pt x="18" y="137"/>
                  </a:lnTo>
                  <a:lnTo>
                    <a:pt x="11" y="137"/>
                  </a:lnTo>
                  <a:lnTo>
                    <a:pt x="11" y="137"/>
                  </a:lnTo>
                  <a:lnTo>
                    <a:pt x="7" y="137"/>
                  </a:lnTo>
                  <a:lnTo>
                    <a:pt x="7" y="126"/>
                  </a:lnTo>
                  <a:lnTo>
                    <a:pt x="3" y="130"/>
                  </a:lnTo>
                  <a:lnTo>
                    <a:pt x="0" y="13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3" name="Freeform 134"/>
            <p:cNvSpPr/>
            <p:nvPr/>
          </p:nvSpPr>
          <p:spPr bwMode="auto">
            <a:xfrm>
              <a:off x="5224217" y="4224273"/>
              <a:ext cx="166599" cy="162352"/>
            </a:xfrm>
            <a:custGeom>
              <a:avLst/>
              <a:gdLst>
                <a:gd name="T0" fmla="*/ 41 w 93"/>
                <a:gd name="T1" fmla="*/ 4 h 93"/>
                <a:gd name="T2" fmla="*/ 45 w 93"/>
                <a:gd name="T3" fmla="*/ 0 h 93"/>
                <a:gd name="T4" fmla="*/ 52 w 93"/>
                <a:gd name="T5" fmla="*/ 0 h 93"/>
                <a:gd name="T6" fmla="*/ 56 w 93"/>
                <a:gd name="T7" fmla="*/ 0 h 93"/>
                <a:gd name="T8" fmla="*/ 63 w 93"/>
                <a:gd name="T9" fmla="*/ 0 h 93"/>
                <a:gd name="T10" fmla="*/ 63 w 93"/>
                <a:gd name="T11" fmla="*/ 0 h 93"/>
                <a:gd name="T12" fmla="*/ 71 w 93"/>
                <a:gd name="T13" fmla="*/ 0 h 93"/>
                <a:gd name="T14" fmla="*/ 71 w 93"/>
                <a:gd name="T15" fmla="*/ 4 h 93"/>
                <a:gd name="T16" fmla="*/ 71 w 93"/>
                <a:gd name="T17" fmla="*/ 7 h 93"/>
                <a:gd name="T18" fmla="*/ 71 w 93"/>
                <a:gd name="T19" fmla="*/ 11 h 93"/>
                <a:gd name="T20" fmla="*/ 71 w 93"/>
                <a:gd name="T21" fmla="*/ 15 h 93"/>
                <a:gd name="T22" fmla="*/ 74 w 93"/>
                <a:gd name="T23" fmla="*/ 15 h 93"/>
                <a:gd name="T24" fmla="*/ 82 w 93"/>
                <a:gd name="T25" fmla="*/ 15 h 93"/>
                <a:gd name="T26" fmla="*/ 89 w 93"/>
                <a:gd name="T27" fmla="*/ 15 h 93"/>
                <a:gd name="T28" fmla="*/ 93 w 93"/>
                <a:gd name="T29" fmla="*/ 19 h 93"/>
                <a:gd name="T30" fmla="*/ 93 w 93"/>
                <a:gd name="T31" fmla="*/ 22 h 93"/>
                <a:gd name="T32" fmla="*/ 89 w 93"/>
                <a:gd name="T33" fmla="*/ 26 h 93"/>
                <a:gd name="T34" fmla="*/ 86 w 93"/>
                <a:gd name="T35" fmla="*/ 30 h 93"/>
                <a:gd name="T36" fmla="*/ 86 w 93"/>
                <a:gd name="T37" fmla="*/ 33 h 93"/>
                <a:gd name="T38" fmla="*/ 86 w 93"/>
                <a:gd name="T39" fmla="*/ 33 h 93"/>
                <a:gd name="T40" fmla="*/ 82 w 93"/>
                <a:gd name="T41" fmla="*/ 37 h 93"/>
                <a:gd name="T42" fmla="*/ 86 w 93"/>
                <a:gd name="T43" fmla="*/ 41 h 93"/>
                <a:gd name="T44" fmla="*/ 89 w 93"/>
                <a:gd name="T45" fmla="*/ 41 h 93"/>
                <a:gd name="T46" fmla="*/ 89 w 93"/>
                <a:gd name="T47" fmla="*/ 45 h 93"/>
                <a:gd name="T48" fmla="*/ 93 w 93"/>
                <a:gd name="T49" fmla="*/ 48 h 93"/>
                <a:gd name="T50" fmla="*/ 86 w 93"/>
                <a:gd name="T51" fmla="*/ 67 h 93"/>
                <a:gd name="T52" fmla="*/ 86 w 93"/>
                <a:gd name="T53" fmla="*/ 70 h 93"/>
                <a:gd name="T54" fmla="*/ 86 w 93"/>
                <a:gd name="T55" fmla="*/ 70 h 93"/>
                <a:gd name="T56" fmla="*/ 78 w 93"/>
                <a:gd name="T57" fmla="*/ 67 h 93"/>
                <a:gd name="T58" fmla="*/ 74 w 93"/>
                <a:gd name="T59" fmla="*/ 70 h 93"/>
                <a:gd name="T60" fmla="*/ 67 w 93"/>
                <a:gd name="T61" fmla="*/ 67 h 93"/>
                <a:gd name="T62" fmla="*/ 63 w 93"/>
                <a:gd name="T63" fmla="*/ 63 h 93"/>
                <a:gd name="T64" fmla="*/ 60 w 93"/>
                <a:gd name="T65" fmla="*/ 67 h 93"/>
                <a:gd name="T66" fmla="*/ 56 w 93"/>
                <a:gd name="T67" fmla="*/ 70 h 93"/>
                <a:gd name="T68" fmla="*/ 52 w 93"/>
                <a:gd name="T69" fmla="*/ 70 h 93"/>
                <a:gd name="T70" fmla="*/ 45 w 93"/>
                <a:gd name="T71" fmla="*/ 70 h 93"/>
                <a:gd name="T72" fmla="*/ 41 w 93"/>
                <a:gd name="T73" fmla="*/ 74 h 93"/>
                <a:gd name="T74" fmla="*/ 41 w 93"/>
                <a:gd name="T75" fmla="*/ 78 h 93"/>
                <a:gd name="T76" fmla="*/ 49 w 93"/>
                <a:gd name="T77" fmla="*/ 78 h 93"/>
                <a:gd name="T78" fmla="*/ 52 w 93"/>
                <a:gd name="T79" fmla="*/ 78 h 93"/>
                <a:gd name="T80" fmla="*/ 52 w 93"/>
                <a:gd name="T81" fmla="*/ 89 h 93"/>
                <a:gd name="T82" fmla="*/ 45 w 93"/>
                <a:gd name="T83" fmla="*/ 85 h 93"/>
                <a:gd name="T84" fmla="*/ 41 w 93"/>
                <a:gd name="T85" fmla="*/ 89 h 93"/>
                <a:gd name="T86" fmla="*/ 41 w 93"/>
                <a:gd name="T87" fmla="*/ 89 h 93"/>
                <a:gd name="T88" fmla="*/ 37 w 93"/>
                <a:gd name="T89" fmla="*/ 93 h 93"/>
                <a:gd name="T90" fmla="*/ 34 w 93"/>
                <a:gd name="T91" fmla="*/ 89 h 93"/>
                <a:gd name="T92" fmla="*/ 26 w 93"/>
                <a:gd name="T93" fmla="*/ 82 h 93"/>
                <a:gd name="T94" fmla="*/ 15 w 93"/>
                <a:gd name="T95" fmla="*/ 74 h 93"/>
                <a:gd name="T96" fmla="*/ 12 w 93"/>
                <a:gd name="T97" fmla="*/ 70 h 93"/>
                <a:gd name="T98" fmla="*/ 8 w 93"/>
                <a:gd name="T99" fmla="*/ 63 h 93"/>
                <a:gd name="T100" fmla="*/ 4 w 93"/>
                <a:gd name="T101" fmla="*/ 56 h 93"/>
                <a:gd name="T102" fmla="*/ 4 w 93"/>
                <a:gd name="T103" fmla="*/ 52 h 93"/>
                <a:gd name="T104" fmla="*/ 0 w 93"/>
                <a:gd name="T105" fmla="*/ 45 h 93"/>
                <a:gd name="T106" fmla="*/ 8 w 93"/>
                <a:gd name="T107" fmla="*/ 45 h 93"/>
                <a:gd name="T108" fmla="*/ 8 w 93"/>
                <a:gd name="T109" fmla="*/ 30 h 93"/>
                <a:gd name="T110" fmla="*/ 15 w 93"/>
                <a:gd name="T111" fmla="*/ 30 h 93"/>
                <a:gd name="T112" fmla="*/ 8 w 93"/>
                <a:gd name="T113" fmla="*/ 26 h 93"/>
                <a:gd name="T114" fmla="*/ 12 w 93"/>
                <a:gd name="T115" fmla="*/ 22 h 93"/>
                <a:gd name="T116" fmla="*/ 15 w 93"/>
                <a:gd name="T117" fmla="*/ 19 h 93"/>
                <a:gd name="T118" fmla="*/ 19 w 93"/>
                <a:gd name="T119" fmla="*/ 22 h 93"/>
                <a:gd name="T120" fmla="*/ 41 w 93"/>
                <a:gd name="T121" fmla="*/ 4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3" h="93">
                  <a:moveTo>
                    <a:pt x="41" y="4"/>
                  </a:moveTo>
                  <a:lnTo>
                    <a:pt x="41" y="4"/>
                  </a:lnTo>
                  <a:lnTo>
                    <a:pt x="45" y="0"/>
                  </a:lnTo>
                  <a:lnTo>
                    <a:pt x="45" y="0"/>
                  </a:lnTo>
                  <a:lnTo>
                    <a:pt x="45" y="0"/>
                  </a:lnTo>
                  <a:lnTo>
                    <a:pt x="52" y="0"/>
                  </a:lnTo>
                  <a:lnTo>
                    <a:pt x="52" y="0"/>
                  </a:lnTo>
                  <a:lnTo>
                    <a:pt x="56" y="0"/>
                  </a:lnTo>
                  <a:lnTo>
                    <a:pt x="60" y="0"/>
                  </a:lnTo>
                  <a:lnTo>
                    <a:pt x="63" y="0"/>
                  </a:lnTo>
                  <a:lnTo>
                    <a:pt x="63" y="0"/>
                  </a:lnTo>
                  <a:lnTo>
                    <a:pt x="63" y="0"/>
                  </a:lnTo>
                  <a:lnTo>
                    <a:pt x="67" y="4"/>
                  </a:lnTo>
                  <a:lnTo>
                    <a:pt x="71" y="0"/>
                  </a:lnTo>
                  <a:lnTo>
                    <a:pt x="71" y="0"/>
                  </a:lnTo>
                  <a:lnTo>
                    <a:pt x="71" y="4"/>
                  </a:lnTo>
                  <a:lnTo>
                    <a:pt x="71" y="4"/>
                  </a:lnTo>
                  <a:lnTo>
                    <a:pt x="71" y="7"/>
                  </a:lnTo>
                  <a:lnTo>
                    <a:pt x="71" y="7"/>
                  </a:lnTo>
                  <a:lnTo>
                    <a:pt x="71" y="11"/>
                  </a:lnTo>
                  <a:lnTo>
                    <a:pt x="71" y="15"/>
                  </a:lnTo>
                  <a:lnTo>
                    <a:pt x="71" y="15"/>
                  </a:lnTo>
                  <a:lnTo>
                    <a:pt x="74" y="19"/>
                  </a:lnTo>
                  <a:lnTo>
                    <a:pt x="74" y="15"/>
                  </a:lnTo>
                  <a:lnTo>
                    <a:pt x="78" y="15"/>
                  </a:lnTo>
                  <a:lnTo>
                    <a:pt x="82" y="15"/>
                  </a:lnTo>
                  <a:lnTo>
                    <a:pt x="86" y="15"/>
                  </a:lnTo>
                  <a:lnTo>
                    <a:pt x="89" y="15"/>
                  </a:lnTo>
                  <a:lnTo>
                    <a:pt x="93" y="15"/>
                  </a:lnTo>
                  <a:lnTo>
                    <a:pt x="93" y="19"/>
                  </a:lnTo>
                  <a:lnTo>
                    <a:pt x="93" y="22"/>
                  </a:lnTo>
                  <a:lnTo>
                    <a:pt x="93" y="22"/>
                  </a:lnTo>
                  <a:lnTo>
                    <a:pt x="93" y="26"/>
                  </a:lnTo>
                  <a:lnTo>
                    <a:pt x="89" y="26"/>
                  </a:lnTo>
                  <a:lnTo>
                    <a:pt x="86" y="30"/>
                  </a:lnTo>
                  <a:lnTo>
                    <a:pt x="86" y="30"/>
                  </a:lnTo>
                  <a:lnTo>
                    <a:pt x="86" y="33"/>
                  </a:lnTo>
                  <a:lnTo>
                    <a:pt x="86" y="33"/>
                  </a:lnTo>
                  <a:lnTo>
                    <a:pt x="86" y="33"/>
                  </a:lnTo>
                  <a:lnTo>
                    <a:pt x="86" y="33"/>
                  </a:lnTo>
                  <a:lnTo>
                    <a:pt x="82" y="37"/>
                  </a:lnTo>
                  <a:lnTo>
                    <a:pt x="82" y="37"/>
                  </a:lnTo>
                  <a:lnTo>
                    <a:pt x="86" y="37"/>
                  </a:lnTo>
                  <a:lnTo>
                    <a:pt x="86" y="41"/>
                  </a:lnTo>
                  <a:lnTo>
                    <a:pt x="86" y="41"/>
                  </a:lnTo>
                  <a:lnTo>
                    <a:pt x="89" y="41"/>
                  </a:lnTo>
                  <a:lnTo>
                    <a:pt x="89" y="45"/>
                  </a:lnTo>
                  <a:lnTo>
                    <a:pt x="89" y="45"/>
                  </a:lnTo>
                  <a:lnTo>
                    <a:pt x="93" y="45"/>
                  </a:lnTo>
                  <a:lnTo>
                    <a:pt x="93" y="48"/>
                  </a:lnTo>
                  <a:lnTo>
                    <a:pt x="89" y="56"/>
                  </a:lnTo>
                  <a:lnTo>
                    <a:pt x="86" y="67"/>
                  </a:lnTo>
                  <a:lnTo>
                    <a:pt x="89" y="70"/>
                  </a:lnTo>
                  <a:lnTo>
                    <a:pt x="86" y="70"/>
                  </a:lnTo>
                  <a:lnTo>
                    <a:pt x="86" y="70"/>
                  </a:lnTo>
                  <a:lnTo>
                    <a:pt x="86" y="70"/>
                  </a:lnTo>
                  <a:lnTo>
                    <a:pt x="82" y="67"/>
                  </a:lnTo>
                  <a:lnTo>
                    <a:pt x="78" y="67"/>
                  </a:lnTo>
                  <a:lnTo>
                    <a:pt x="74" y="70"/>
                  </a:lnTo>
                  <a:lnTo>
                    <a:pt x="74" y="70"/>
                  </a:lnTo>
                  <a:lnTo>
                    <a:pt x="71" y="70"/>
                  </a:lnTo>
                  <a:lnTo>
                    <a:pt x="67" y="67"/>
                  </a:lnTo>
                  <a:lnTo>
                    <a:pt x="67" y="63"/>
                  </a:lnTo>
                  <a:lnTo>
                    <a:pt x="63" y="63"/>
                  </a:lnTo>
                  <a:lnTo>
                    <a:pt x="60" y="63"/>
                  </a:lnTo>
                  <a:lnTo>
                    <a:pt x="60" y="67"/>
                  </a:lnTo>
                  <a:lnTo>
                    <a:pt x="60" y="70"/>
                  </a:lnTo>
                  <a:lnTo>
                    <a:pt x="56" y="70"/>
                  </a:lnTo>
                  <a:lnTo>
                    <a:pt x="52" y="70"/>
                  </a:lnTo>
                  <a:lnTo>
                    <a:pt x="52" y="70"/>
                  </a:lnTo>
                  <a:lnTo>
                    <a:pt x="49" y="74"/>
                  </a:lnTo>
                  <a:lnTo>
                    <a:pt x="45" y="70"/>
                  </a:lnTo>
                  <a:lnTo>
                    <a:pt x="45" y="70"/>
                  </a:lnTo>
                  <a:lnTo>
                    <a:pt x="41" y="74"/>
                  </a:lnTo>
                  <a:lnTo>
                    <a:pt x="41" y="74"/>
                  </a:lnTo>
                  <a:lnTo>
                    <a:pt x="41" y="78"/>
                  </a:lnTo>
                  <a:lnTo>
                    <a:pt x="45" y="78"/>
                  </a:lnTo>
                  <a:lnTo>
                    <a:pt x="49" y="78"/>
                  </a:lnTo>
                  <a:lnTo>
                    <a:pt x="49" y="78"/>
                  </a:lnTo>
                  <a:lnTo>
                    <a:pt x="52" y="78"/>
                  </a:lnTo>
                  <a:lnTo>
                    <a:pt x="52" y="85"/>
                  </a:lnTo>
                  <a:lnTo>
                    <a:pt x="52" y="89"/>
                  </a:lnTo>
                  <a:lnTo>
                    <a:pt x="49" y="85"/>
                  </a:lnTo>
                  <a:lnTo>
                    <a:pt x="45" y="85"/>
                  </a:lnTo>
                  <a:lnTo>
                    <a:pt x="45" y="89"/>
                  </a:lnTo>
                  <a:lnTo>
                    <a:pt x="41" y="89"/>
                  </a:lnTo>
                  <a:lnTo>
                    <a:pt x="41" y="89"/>
                  </a:lnTo>
                  <a:lnTo>
                    <a:pt x="41" y="89"/>
                  </a:lnTo>
                  <a:lnTo>
                    <a:pt x="37" y="93"/>
                  </a:lnTo>
                  <a:lnTo>
                    <a:pt x="37" y="93"/>
                  </a:lnTo>
                  <a:lnTo>
                    <a:pt x="34" y="93"/>
                  </a:lnTo>
                  <a:lnTo>
                    <a:pt x="34" y="89"/>
                  </a:lnTo>
                  <a:lnTo>
                    <a:pt x="26" y="85"/>
                  </a:lnTo>
                  <a:lnTo>
                    <a:pt x="26" y="82"/>
                  </a:lnTo>
                  <a:lnTo>
                    <a:pt x="19" y="78"/>
                  </a:lnTo>
                  <a:lnTo>
                    <a:pt x="15" y="74"/>
                  </a:lnTo>
                  <a:lnTo>
                    <a:pt x="15" y="74"/>
                  </a:lnTo>
                  <a:lnTo>
                    <a:pt x="12" y="70"/>
                  </a:lnTo>
                  <a:lnTo>
                    <a:pt x="8" y="67"/>
                  </a:lnTo>
                  <a:lnTo>
                    <a:pt x="8" y="63"/>
                  </a:lnTo>
                  <a:lnTo>
                    <a:pt x="8" y="59"/>
                  </a:lnTo>
                  <a:lnTo>
                    <a:pt x="4" y="56"/>
                  </a:lnTo>
                  <a:lnTo>
                    <a:pt x="4" y="52"/>
                  </a:lnTo>
                  <a:lnTo>
                    <a:pt x="4" y="52"/>
                  </a:lnTo>
                  <a:lnTo>
                    <a:pt x="0" y="45"/>
                  </a:lnTo>
                  <a:lnTo>
                    <a:pt x="0" y="45"/>
                  </a:lnTo>
                  <a:lnTo>
                    <a:pt x="4" y="45"/>
                  </a:lnTo>
                  <a:lnTo>
                    <a:pt x="8" y="45"/>
                  </a:lnTo>
                  <a:lnTo>
                    <a:pt x="8" y="33"/>
                  </a:lnTo>
                  <a:lnTo>
                    <a:pt x="8" y="30"/>
                  </a:lnTo>
                  <a:lnTo>
                    <a:pt x="8" y="33"/>
                  </a:lnTo>
                  <a:lnTo>
                    <a:pt x="15" y="30"/>
                  </a:lnTo>
                  <a:lnTo>
                    <a:pt x="12" y="30"/>
                  </a:lnTo>
                  <a:lnTo>
                    <a:pt x="8" y="26"/>
                  </a:lnTo>
                  <a:lnTo>
                    <a:pt x="12" y="26"/>
                  </a:lnTo>
                  <a:lnTo>
                    <a:pt x="12" y="22"/>
                  </a:lnTo>
                  <a:lnTo>
                    <a:pt x="15" y="22"/>
                  </a:lnTo>
                  <a:lnTo>
                    <a:pt x="15" y="19"/>
                  </a:lnTo>
                  <a:lnTo>
                    <a:pt x="19" y="19"/>
                  </a:lnTo>
                  <a:lnTo>
                    <a:pt x="19" y="22"/>
                  </a:lnTo>
                  <a:lnTo>
                    <a:pt x="41" y="22"/>
                  </a:lnTo>
                  <a:lnTo>
                    <a:pt x="41"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4" name="Freeform 135"/>
            <p:cNvSpPr/>
            <p:nvPr/>
          </p:nvSpPr>
          <p:spPr bwMode="auto">
            <a:xfrm>
              <a:off x="5238548" y="4231258"/>
              <a:ext cx="59116" cy="31422"/>
            </a:xfrm>
            <a:custGeom>
              <a:avLst/>
              <a:gdLst>
                <a:gd name="T0" fmla="*/ 4 w 33"/>
                <a:gd name="T1" fmla="*/ 18 h 18"/>
                <a:gd name="T2" fmla="*/ 7 w 33"/>
                <a:gd name="T3" fmla="*/ 18 h 18"/>
                <a:gd name="T4" fmla="*/ 7 w 33"/>
                <a:gd name="T5" fmla="*/ 15 h 18"/>
                <a:gd name="T6" fmla="*/ 11 w 33"/>
                <a:gd name="T7" fmla="*/ 15 h 18"/>
                <a:gd name="T8" fmla="*/ 11 w 33"/>
                <a:gd name="T9" fmla="*/ 18 h 18"/>
                <a:gd name="T10" fmla="*/ 33 w 33"/>
                <a:gd name="T11" fmla="*/ 18 h 18"/>
                <a:gd name="T12" fmla="*/ 33 w 33"/>
                <a:gd name="T13" fmla="*/ 0 h 18"/>
                <a:gd name="T14" fmla="*/ 15 w 33"/>
                <a:gd name="T15" fmla="*/ 0 h 18"/>
                <a:gd name="T16" fmla="*/ 11 w 33"/>
                <a:gd name="T17" fmla="*/ 0 h 18"/>
                <a:gd name="T18" fmla="*/ 11 w 33"/>
                <a:gd name="T19" fmla="*/ 0 h 18"/>
                <a:gd name="T20" fmla="*/ 7 w 33"/>
                <a:gd name="T21" fmla="*/ 0 h 18"/>
                <a:gd name="T22" fmla="*/ 7 w 33"/>
                <a:gd name="T23" fmla="*/ 0 h 18"/>
                <a:gd name="T24" fmla="*/ 11 w 33"/>
                <a:gd name="T25" fmla="*/ 3 h 18"/>
                <a:gd name="T26" fmla="*/ 4 w 33"/>
                <a:gd name="T27" fmla="*/ 7 h 18"/>
                <a:gd name="T28" fmla="*/ 0 w 33"/>
                <a:gd name="T29" fmla="*/ 15 h 18"/>
                <a:gd name="T30" fmla="*/ 4 w 33"/>
                <a:gd name="T31" fmla="*/ 15 h 18"/>
                <a:gd name="T32" fmla="*/ 4 w 33"/>
                <a:gd name="T33"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3" h="18">
                  <a:moveTo>
                    <a:pt x="4" y="18"/>
                  </a:moveTo>
                  <a:lnTo>
                    <a:pt x="7" y="18"/>
                  </a:lnTo>
                  <a:lnTo>
                    <a:pt x="7" y="15"/>
                  </a:lnTo>
                  <a:lnTo>
                    <a:pt x="11" y="15"/>
                  </a:lnTo>
                  <a:lnTo>
                    <a:pt x="11" y="18"/>
                  </a:lnTo>
                  <a:lnTo>
                    <a:pt x="33" y="18"/>
                  </a:lnTo>
                  <a:lnTo>
                    <a:pt x="33" y="0"/>
                  </a:lnTo>
                  <a:lnTo>
                    <a:pt x="15" y="0"/>
                  </a:lnTo>
                  <a:lnTo>
                    <a:pt x="11" y="0"/>
                  </a:lnTo>
                  <a:lnTo>
                    <a:pt x="11" y="0"/>
                  </a:lnTo>
                  <a:lnTo>
                    <a:pt x="7" y="0"/>
                  </a:lnTo>
                  <a:lnTo>
                    <a:pt x="7" y="0"/>
                  </a:lnTo>
                  <a:lnTo>
                    <a:pt x="11" y="3"/>
                  </a:lnTo>
                  <a:lnTo>
                    <a:pt x="4" y="7"/>
                  </a:lnTo>
                  <a:lnTo>
                    <a:pt x="0" y="15"/>
                  </a:lnTo>
                  <a:lnTo>
                    <a:pt x="4" y="15"/>
                  </a:lnTo>
                  <a:lnTo>
                    <a:pt x="4"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5" name="Freeform 136"/>
            <p:cNvSpPr/>
            <p:nvPr/>
          </p:nvSpPr>
          <p:spPr bwMode="auto">
            <a:xfrm>
              <a:off x="5290500" y="4185868"/>
              <a:ext cx="225714" cy="232181"/>
            </a:xfrm>
            <a:custGeom>
              <a:avLst/>
              <a:gdLst>
                <a:gd name="T0" fmla="*/ 4 w 126"/>
                <a:gd name="T1" fmla="*/ 111 h 133"/>
                <a:gd name="T2" fmla="*/ 8 w 126"/>
                <a:gd name="T3" fmla="*/ 107 h 133"/>
                <a:gd name="T4" fmla="*/ 15 w 126"/>
                <a:gd name="T5" fmla="*/ 107 h 133"/>
                <a:gd name="T6" fmla="*/ 12 w 126"/>
                <a:gd name="T7" fmla="*/ 100 h 133"/>
                <a:gd name="T8" fmla="*/ 4 w 126"/>
                <a:gd name="T9" fmla="*/ 96 h 133"/>
                <a:gd name="T10" fmla="*/ 8 w 126"/>
                <a:gd name="T11" fmla="*/ 92 h 133"/>
                <a:gd name="T12" fmla="*/ 15 w 126"/>
                <a:gd name="T13" fmla="*/ 92 h 133"/>
                <a:gd name="T14" fmla="*/ 23 w 126"/>
                <a:gd name="T15" fmla="*/ 89 h 133"/>
                <a:gd name="T16" fmla="*/ 30 w 126"/>
                <a:gd name="T17" fmla="*/ 85 h 133"/>
                <a:gd name="T18" fmla="*/ 37 w 126"/>
                <a:gd name="T19" fmla="*/ 92 h 133"/>
                <a:gd name="T20" fmla="*/ 45 w 126"/>
                <a:gd name="T21" fmla="*/ 89 h 133"/>
                <a:gd name="T22" fmla="*/ 49 w 126"/>
                <a:gd name="T23" fmla="*/ 92 h 133"/>
                <a:gd name="T24" fmla="*/ 52 w 126"/>
                <a:gd name="T25" fmla="*/ 78 h 133"/>
                <a:gd name="T26" fmla="*/ 52 w 126"/>
                <a:gd name="T27" fmla="*/ 67 h 133"/>
                <a:gd name="T28" fmla="*/ 49 w 126"/>
                <a:gd name="T29" fmla="*/ 63 h 133"/>
                <a:gd name="T30" fmla="*/ 45 w 126"/>
                <a:gd name="T31" fmla="*/ 59 h 133"/>
                <a:gd name="T32" fmla="*/ 49 w 126"/>
                <a:gd name="T33" fmla="*/ 55 h 133"/>
                <a:gd name="T34" fmla="*/ 49 w 126"/>
                <a:gd name="T35" fmla="*/ 52 h 133"/>
                <a:gd name="T36" fmla="*/ 56 w 126"/>
                <a:gd name="T37" fmla="*/ 48 h 133"/>
                <a:gd name="T38" fmla="*/ 56 w 126"/>
                <a:gd name="T39" fmla="*/ 41 h 133"/>
                <a:gd name="T40" fmla="*/ 49 w 126"/>
                <a:gd name="T41" fmla="*/ 37 h 133"/>
                <a:gd name="T42" fmla="*/ 37 w 126"/>
                <a:gd name="T43" fmla="*/ 37 h 133"/>
                <a:gd name="T44" fmla="*/ 34 w 126"/>
                <a:gd name="T45" fmla="*/ 37 h 133"/>
                <a:gd name="T46" fmla="*/ 34 w 126"/>
                <a:gd name="T47" fmla="*/ 29 h 133"/>
                <a:gd name="T48" fmla="*/ 56 w 126"/>
                <a:gd name="T49" fmla="*/ 26 h 133"/>
                <a:gd name="T50" fmla="*/ 60 w 126"/>
                <a:gd name="T51" fmla="*/ 26 h 133"/>
                <a:gd name="T52" fmla="*/ 67 w 126"/>
                <a:gd name="T53" fmla="*/ 29 h 133"/>
                <a:gd name="T54" fmla="*/ 71 w 126"/>
                <a:gd name="T55" fmla="*/ 26 h 133"/>
                <a:gd name="T56" fmla="*/ 78 w 126"/>
                <a:gd name="T57" fmla="*/ 29 h 133"/>
                <a:gd name="T58" fmla="*/ 82 w 126"/>
                <a:gd name="T59" fmla="*/ 29 h 133"/>
                <a:gd name="T60" fmla="*/ 82 w 126"/>
                <a:gd name="T61" fmla="*/ 29 h 133"/>
                <a:gd name="T62" fmla="*/ 86 w 126"/>
                <a:gd name="T63" fmla="*/ 22 h 133"/>
                <a:gd name="T64" fmla="*/ 97 w 126"/>
                <a:gd name="T65" fmla="*/ 3 h 133"/>
                <a:gd name="T66" fmla="*/ 108 w 126"/>
                <a:gd name="T67" fmla="*/ 0 h 133"/>
                <a:gd name="T68" fmla="*/ 115 w 126"/>
                <a:gd name="T69" fmla="*/ 0 h 133"/>
                <a:gd name="T70" fmla="*/ 123 w 126"/>
                <a:gd name="T71" fmla="*/ 3 h 133"/>
                <a:gd name="T72" fmla="*/ 126 w 126"/>
                <a:gd name="T73" fmla="*/ 3 h 133"/>
                <a:gd name="T74" fmla="*/ 123 w 126"/>
                <a:gd name="T75" fmla="*/ 11 h 133"/>
                <a:gd name="T76" fmla="*/ 119 w 126"/>
                <a:gd name="T77" fmla="*/ 29 h 133"/>
                <a:gd name="T78" fmla="*/ 115 w 126"/>
                <a:gd name="T79" fmla="*/ 37 h 133"/>
                <a:gd name="T80" fmla="*/ 112 w 126"/>
                <a:gd name="T81" fmla="*/ 48 h 133"/>
                <a:gd name="T82" fmla="*/ 112 w 126"/>
                <a:gd name="T83" fmla="*/ 55 h 133"/>
                <a:gd name="T84" fmla="*/ 104 w 126"/>
                <a:gd name="T85" fmla="*/ 70 h 133"/>
                <a:gd name="T86" fmla="*/ 97 w 126"/>
                <a:gd name="T87" fmla="*/ 74 h 133"/>
                <a:gd name="T88" fmla="*/ 89 w 126"/>
                <a:gd name="T89" fmla="*/ 85 h 133"/>
                <a:gd name="T90" fmla="*/ 82 w 126"/>
                <a:gd name="T91" fmla="*/ 96 h 133"/>
                <a:gd name="T92" fmla="*/ 82 w 126"/>
                <a:gd name="T93" fmla="*/ 107 h 133"/>
                <a:gd name="T94" fmla="*/ 78 w 126"/>
                <a:gd name="T95" fmla="*/ 115 h 133"/>
                <a:gd name="T96" fmla="*/ 67 w 126"/>
                <a:gd name="T97" fmla="*/ 126 h 133"/>
                <a:gd name="T98" fmla="*/ 56 w 126"/>
                <a:gd name="T99" fmla="*/ 130 h 133"/>
                <a:gd name="T100" fmla="*/ 56 w 126"/>
                <a:gd name="T101" fmla="*/ 122 h 133"/>
                <a:gd name="T102" fmla="*/ 49 w 126"/>
                <a:gd name="T103" fmla="*/ 126 h 133"/>
                <a:gd name="T104" fmla="*/ 45 w 126"/>
                <a:gd name="T105" fmla="*/ 126 h 133"/>
                <a:gd name="T106" fmla="*/ 37 w 126"/>
                <a:gd name="T107" fmla="*/ 130 h 133"/>
                <a:gd name="T108" fmla="*/ 34 w 126"/>
                <a:gd name="T109" fmla="*/ 126 h 133"/>
                <a:gd name="T110" fmla="*/ 30 w 126"/>
                <a:gd name="T111" fmla="*/ 122 h 133"/>
                <a:gd name="T112" fmla="*/ 26 w 126"/>
                <a:gd name="T113" fmla="*/ 126 h 133"/>
                <a:gd name="T114" fmla="*/ 19 w 126"/>
                <a:gd name="T115" fmla="*/ 130 h 133"/>
                <a:gd name="T116" fmla="*/ 15 w 126"/>
                <a:gd name="T117" fmla="*/ 133 h 133"/>
                <a:gd name="T118" fmla="*/ 12 w 126"/>
                <a:gd name="T119" fmla="*/ 126 h 133"/>
                <a:gd name="T120" fmla="*/ 4 w 126"/>
                <a:gd name="T121" fmla="*/ 118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33">
                  <a:moveTo>
                    <a:pt x="0" y="115"/>
                  </a:moveTo>
                  <a:lnTo>
                    <a:pt x="4" y="111"/>
                  </a:lnTo>
                  <a:lnTo>
                    <a:pt x="4" y="111"/>
                  </a:lnTo>
                  <a:lnTo>
                    <a:pt x="4" y="111"/>
                  </a:lnTo>
                  <a:lnTo>
                    <a:pt x="8" y="111"/>
                  </a:lnTo>
                  <a:lnTo>
                    <a:pt x="8" y="107"/>
                  </a:lnTo>
                  <a:lnTo>
                    <a:pt x="12" y="107"/>
                  </a:lnTo>
                  <a:lnTo>
                    <a:pt x="15" y="111"/>
                  </a:lnTo>
                  <a:lnTo>
                    <a:pt x="15" y="107"/>
                  </a:lnTo>
                  <a:lnTo>
                    <a:pt x="15" y="100"/>
                  </a:lnTo>
                  <a:lnTo>
                    <a:pt x="12" y="100"/>
                  </a:lnTo>
                  <a:lnTo>
                    <a:pt x="12" y="100"/>
                  </a:lnTo>
                  <a:lnTo>
                    <a:pt x="8" y="100"/>
                  </a:lnTo>
                  <a:lnTo>
                    <a:pt x="4" y="100"/>
                  </a:lnTo>
                  <a:lnTo>
                    <a:pt x="4" y="96"/>
                  </a:lnTo>
                  <a:lnTo>
                    <a:pt x="4" y="96"/>
                  </a:lnTo>
                  <a:lnTo>
                    <a:pt x="8" y="92"/>
                  </a:lnTo>
                  <a:lnTo>
                    <a:pt x="8" y="92"/>
                  </a:lnTo>
                  <a:lnTo>
                    <a:pt x="12" y="96"/>
                  </a:lnTo>
                  <a:lnTo>
                    <a:pt x="15" y="92"/>
                  </a:lnTo>
                  <a:lnTo>
                    <a:pt x="15" y="92"/>
                  </a:lnTo>
                  <a:lnTo>
                    <a:pt x="19" y="92"/>
                  </a:lnTo>
                  <a:lnTo>
                    <a:pt x="23" y="92"/>
                  </a:lnTo>
                  <a:lnTo>
                    <a:pt x="23" y="89"/>
                  </a:lnTo>
                  <a:lnTo>
                    <a:pt x="23" y="85"/>
                  </a:lnTo>
                  <a:lnTo>
                    <a:pt x="26" y="85"/>
                  </a:lnTo>
                  <a:lnTo>
                    <a:pt x="30" y="85"/>
                  </a:lnTo>
                  <a:lnTo>
                    <a:pt x="30" y="89"/>
                  </a:lnTo>
                  <a:lnTo>
                    <a:pt x="34" y="92"/>
                  </a:lnTo>
                  <a:lnTo>
                    <a:pt x="37" y="92"/>
                  </a:lnTo>
                  <a:lnTo>
                    <a:pt x="37" y="92"/>
                  </a:lnTo>
                  <a:lnTo>
                    <a:pt x="41" y="89"/>
                  </a:lnTo>
                  <a:lnTo>
                    <a:pt x="45" y="89"/>
                  </a:lnTo>
                  <a:lnTo>
                    <a:pt x="49" y="92"/>
                  </a:lnTo>
                  <a:lnTo>
                    <a:pt x="49" y="92"/>
                  </a:lnTo>
                  <a:lnTo>
                    <a:pt x="49" y="92"/>
                  </a:lnTo>
                  <a:lnTo>
                    <a:pt x="52" y="92"/>
                  </a:lnTo>
                  <a:lnTo>
                    <a:pt x="49" y="89"/>
                  </a:lnTo>
                  <a:lnTo>
                    <a:pt x="52" y="78"/>
                  </a:lnTo>
                  <a:lnTo>
                    <a:pt x="56" y="70"/>
                  </a:lnTo>
                  <a:lnTo>
                    <a:pt x="56" y="67"/>
                  </a:lnTo>
                  <a:lnTo>
                    <a:pt x="52" y="67"/>
                  </a:lnTo>
                  <a:lnTo>
                    <a:pt x="52" y="67"/>
                  </a:lnTo>
                  <a:lnTo>
                    <a:pt x="52" y="63"/>
                  </a:lnTo>
                  <a:lnTo>
                    <a:pt x="49" y="63"/>
                  </a:lnTo>
                  <a:lnTo>
                    <a:pt x="49" y="63"/>
                  </a:lnTo>
                  <a:lnTo>
                    <a:pt x="49" y="59"/>
                  </a:lnTo>
                  <a:lnTo>
                    <a:pt x="45" y="59"/>
                  </a:lnTo>
                  <a:lnTo>
                    <a:pt x="45" y="59"/>
                  </a:lnTo>
                  <a:lnTo>
                    <a:pt x="49" y="55"/>
                  </a:lnTo>
                  <a:lnTo>
                    <a:pt x="49" y="55"/>
                  </a:lnTo>
                  <a:lnTo>
                    <a:pt x="49" y="55"/>
                  </a:lnTo>
                  <a:lnTo>
                    <a:pt x="49" y="55"/>
                  </a:lnTo>
                  <a:lnTo>
                    <a:pt x="49" y="52"/>
                  </a:lnTo>
                  <a:lnTo>
                    <a:pt x="49" y="52"/>
                  </a:lnTo>
                  <a:lnTo>
                    <a:pt x="52" y="48"/>
                  </a:lnTo>
                  <a:lnTo>
                    <a:pt x="56" y="48"/>
                  </a:lnTo>
                  <a:lnTo>
                    <a:pt x="56" y="44"/>
                  </a:lnTo>
                  <a:lnTo>
                    <a:pt x="56" y="44"/>
                  </a:lnTo>
                  <a:lnTo>
                    <a:pt x="56" y="41"/>
                  </a:lnTo>
                  <a:lnTo>
                    <a:pt x="56" y="37"/>
                  </a:lnTo>
                  <a:lnTo>
                    <a:pt x="52" y="37"/>
                  </a:lnTo>
                  <a:lnTo>
                    <a:pt x="49" y="37"/>
                  </a:lnTo>
                  <a:lnTo>
                    <a:pt x="45" y="37"/>
                  </a:lnTo>
                  <a:lnTo>
                    <a:pt x="41" y="37"/>
                  </a:lnTo>
                  <a:lnTo>
                    <a:pt x="37" y="37"/>
                  </a:lnTo>
                  <a:lnTo>
                    <a:pt x="37" y="41"/>
                  </a:lnTo>
                  <a:lnTo>
                    <a:pt x="34" y="37"/>
                  </a:lnTo>
                  <a:lnTo>
                    <a:pt x="34" y="37"/>
                  </a:lnTo>
                  <a:lnTo>
                    <a:pt x="34" y="33"/>
                  </a:lnTo>
                  <a:lnTo>
                    <a:pt x="34" y="29"/>
                  </a:lnTo>
                  <a:lnTo>
                    <a:pt x="34" y="29"/>
                  </a:lnTo>
                  <a:lnTo>
                    <a:pt x="34" y="26"/>
                  </a:lnTo>
                  <a:lnTo>
                    <a:pt x="56" y="26"/>
                  </a:lnTo>
                  <a:lnTo>
                    <a:pt x="56" y="26"/>
                  </a:lnTo>
                  <a:lnTo>
                    <a:pt x="60" y="26"/>
                  </a:lnTo>
                  <a:lnTo>
                    <a:pt x="60" y="26"/>
                  </a:lnTo>
                  <a:lnTo>
                    <a:pt x="60" y="26"/>
                  </a:lnTo>
                  <a:lnTo>
                    <a:pt x="63" y="26"/>
                  </a:lnTo>
                  <a:lnTo>
                    <a:pt x="63" y="26"/>
                  </a:lnTo>
                  <a:lnTo>
                    <a:pt x="67" y="29"/>
                  </a:lnTo>
                  <a:lnTo>
                    <a:pt x="67" y="29"/>
                  </a:lnTo>
                  <a:lnTo>
                    <a:pt x="67" y="26"/>
                  </a:lnTo>
                  <a:lnTo>
                    <a:pt x="71" y="26"/>
                  </a:lnTo>
                  <a:lnTo>
                    <a:pt x="71" y="29"/>
                  </a:lnTo>
                  <a:lnTo>
                    <a:pt x="74" y="29"/>
                  </a:lnTo>
                  <a:lnTo>
                    <a:pt x="78" y="29"/>
                  </a:lnTo>
                  <a:lnTo>
                    <a:pt x="78" y="29"/>
                  </a:lnTo>
                  <a:lnTo>
                    <a:pt x="78" y="29"/>
                  </a:lnTo>
                  <a:lnTo>
                    <a:pt x="82" y="29"/>
                  </a:lnTo>
                  <a:lnTo>
                    <a:pt x="82" y="29"/>
                  </a:lnTo>
                  <a:lnTo>
                    <a:pt x="82" y="29"/>
                  </a:lnTo>
                  <a:lnTo>
                    <a:pt x="82" y="29"/>
                  </a:lnTo>
                  <a:lnTo>
                    <a:pt x="82" y="26"/>
                  </a:lnTo>
                  <a:lnTo>
                    <a:pt x="82" y="26"/>
                  </a:lnTo>
                  <a:lnTo>
                    <a:pt x="86" y="22"/>
                  </a:lnTo>
                  <a:lnTo>
                    <a:pt x="86" y="18"/>
                  </a:lnTo>
                  <a:lnTo>
                    <a:pt x="93" y="7"/>
                  </a:lnTo>
                  <a:lnTo>
                    <a:pt x="97" y="3"/>
                  </a:lnTo>
                  <a:lnTo>
                    <a:pt x="100" y="3"/>
                  </a:lnTo>
                  <a:lnTo>
                    <a:pt x="100" y="3"/>
                  </a:lnTo>
                  <a:lnTo>
                    <a:pt x="108" y="0"/>
                  </a:lnTo>
                  <a:lnTo>
                    <a:pt x="112" y="0"/>
                  </a:lnTo>
                  <a:lnTo>
                    <a:pt x="112" y="0"/>
                  </a:lnTo>
                  <a:lnTo>
                    <a:pt x="115" y="0"/>
                  </a:lnTo>
                  <a:lnTo>
                    <a:pt x="119" y="0"/>
                  </a:lnTo>
                  <a:lnTo>
                    <a:pt x="119" y="0"/>
                  </a:lnTo>
                  <a:lnTo>
                    <a:pt x="123" y="3"/>
                  </a:lnTo>
                  <a:lnTo>
                    <a:pt x="123" y="0"/>
                  </a:lnTo>
                  <a:lnTo>
                    <a:pt x="126" y="0"/>
                  </a:lnTo>
                  <a:lnTo>
                    <a:pt x="126" y="3"/>
                  </a:lnTo>
                  <a:lnTo>
                    <a:pt x="126" y="3"/>
                  </a:lnTo>
                  <a:lnTo>
                    <a:pt x="126" y="11"/>
                  </a:lnTo>
                  <a:lnTo>
                    <a:pt x="123" y="11"/>
                  </a:lnTo>
                  <a:lnTo>
                    <a:pt x="123" y="15"/>
                  </a:lnTo>
                  <a:lnTo>
                    <a:pt x="115" y="22"/>
                  </a:lnTo>
                  <a:lnTo>
                    <a:pt x="119" y="29"/>
                  </a:lnTo>
                  <a:lnTo>
                    <a:pt x="115" y="33"/>
                  </a:lnTo>
                  <a:lnTo>
                    <a:pt x="115" y="33"/>
                  </a:lnTo>
                  <a:lnTo>
                    <a:pt x="115" y="37"/>
                  </a:lnTo>
                  <a:lnTo>
                    <a:pt x="112" y="41"/>
                  </a:lnTo>
                  <a:lnTo>
                    <a:pt x="115" y="44"/>
                  </a:lnTo>
                  <a:lnTo>
                    <a:pt x="112" y="48"/>
                  </a:lnTo>
                  <a:lnTo>
                    <a:pt x="115" y="48"/>
                  </a:lnTo>
                  <a:lnTo>
                    <a:pt x="112" y="52"/>
                  </a:lnTo>
                  <a:lnTo>
                    <a:pt x="112" y="55"/>
                  </a:lnTo>
                  <a:lnTo>
                    <a:pt x="108" y="59"/>
                  </a:lnTo>
                  <a:lnTo>
                    <a:pt x="108" y="63"/>
                  </a:lnTo>
                  <a:lnTo>
                    <a:pt x="104" y="70"/>
                  </a:lnTo>
                  <a:lnTo>
                    <a:pt x="100" y="74"/>
                  </a:lnTo>
                  <a:lnTo>
                    <a:pt x="97" y="74"/>
                  </a:lnTo>
                  <a:lnTo>
                    <a:pt x="97" y="74"/>
                  </a:lnTo>
                  <a:lnTo>
                    <a:pt x="93" y="78"/>
                  </a:lnTo>
                  <a:lnTo>
                    <a:pt x="89" y="81"/>
                  </a:lnTo>
                  <a:lnTo>
                    <a:pt x="89" y="85"/>
                  </a:lnTo>
                  <a:lnTo>
                    <a:pt x="86" y="89"/>
                  </a:lnTo>
                  <a:lnTo>
                    <a:pt x="82" y="92"/>
                  </a:lnTo>
                  <a:lnTo>
                    <a:pt x="82" y="96"/>
                  </a:lnTo>
                  <a:lnTo>
                    <a:pt x="82" y="96"/>
                  </a:lnTo>
                  <a:lnTo>
                    <a:pt x="82" y="104"/>
                  </a:lnTo>
                  <a:lnTo>
                    <a:pt x="82" y="107"/>
                  </a:lnTo>
                  <a:lnTo>
                    <a:pt x="82" y="111"/>
                  </a:lnTo>
                  <a:lnTo>
                    <a:pt x="78" y="115"/>
                  </a:lnTo>
                  <a:lnTo>
                    <a:pt x="78" y="115"/>
                  </a:lnTo>
                  <a:lnTo>
                    <a:pt x="74" y="118"/>
                  </a:lnTo>
                  <a:lnTo>
                    <a:pt x="74" y="118"/>
                  </a:lnTo>
                  <a:lnTo>
                    <a:pt x="67" y="126"/>
                  </a:lnTo>
                  <a:lnTo>
                    <a:pt x="63" y="130"/>
                  </a:lnTo>
                  <a:lnTo>
                    <a:pt x="60" y="130"/>
                  </a:lnTo>
                  <a:lnTo>
                    <a:pt x="56" y="130"/>
                  </a:lnTo>
                  <a:lnTo>
                    <a:pt x="56" y="126"/>
                  </a:lnTo>
                  <a:lnTo>
                    <a:pt x="52" y="126"/>
                  </a:lnTo>
                  <a:lnTo>
                    <a:pt x="56" y="122"/>
                  </a:lnTo>
                  <a:lnTo>
                    <a:pt x="56" y="122"/>
                  </a:lnTo>
                  <a:lnTo>
                    <a:pt x="52" y="122"/>
                  </a:lnTo>
                  <a:lnTo>
                    <a:pt x="49" y="126"/>
                  </a:lnTo>
                  <a:lnTo>
                    <a:pt x="45" y="126"/>
                  </a:lnTo>
                  <a:lnTo>
                    <a:pt x="45" y="126"/>
                  </a:lnTo>
                  <a:lnTo>
                    <a:pt x="45" y="126"/>
                  </a:lnTo>
                  <a:lnTo>
                    <a:pt x="41" y="130"/>
                  </a:lnTo>
                  <a:lnTo>
                    <a:pt x="37" y="130"/>
                  </a:lnTo>
                  <a:lnTo>
                    <a:pt x="37" y="130"/>
                  </a:lnTo>
                  <a:lnTo>
                    <a:pt x="37" y="126"/>
                  </a:lnTo>
                  <a:lnTo>
                    <a:pt x="34" y="126"/>
                  </a:lnTo>
                  <a:lnTo>
                    <a:pt x="34" y="126"/>
                  </a:lnTo>
                  <a:lnTo>
                    <a:pt x="34" y="130"/>
                  </a:lnTo>
                  <a:lnTo>
                    <a:pt x="34" y="126"/>
                  </a:lnTo>
                  <a:lnTo>
                    <a:pt x="30" y="122"/>
                  </a:lnTo>
                  <a:lnTo>
                    <a:pt x="30" y="122"/>
                  </a:lnTo>
                  <a:lnTo>
                    <a:pt x="26" y="122"/>
                  </a:lnTo>
                  <a:lnTo>
                    <a:pt x="26" y="126"/>
                  </a:lnTo>
                  <a:lnTo>
                    <a:pt x="23" y="126"/>
                  </a:lnTo>
                  <a:lnTo>
                    <a:pt x="23" y="126"/>
                  </a:lnTo>
                  <a:lnTo>
                    <a:pt x="19" y="130"/>
                  </a:lnTo>
                  <a:lnTo>
                    <a:pt x="19" y="130"/>
                  </a:lnTo>
                  <a:lnTo>
                    <a:pt x="15" y="133"/>
                  </a:lnTo>
                  <a:lnTo>
                    <a:pt x="15" y="133"/>
                  </a:lnTo>
                  <a:lnTo>
                    <a:pt x="12" y="130"/>
                  </a:lnTo>
                  <a:lnTo>
                    <a:pt x="12" y="130"/>
                  </a:lnTo>
                  <a:lnTo>
                    <a:pt x="12" y="126"/>
                  </a:lnTo>
                  <a:lnTo>
                    <a:pt x="12" y="122"/>
                  </a:lnTo>
                  <a:lnTo>
                    <a:pt x="4" y="118"/>
                  </a:lnTo>
                  <a:lnTo>
                    <a:pt x="4" y="118"/>
                  </a:lnTo>
                  <a:lnTo>
                    <a:pt x="0" y="1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6" name="Freeform 137"/>
            <p:cNvSpPr/>
            <p:nvPr/>
          </p:nvSpPr>
          <p:spPr bwMode="auto">
            <a:xfrm>
              <a:off x="5317371" y="4398846"/>
              <a:ext cx="34036" cy="38406"/>
            </a:xfrm>
            <a:custGeom>
              <a:avLst/>
              <a:gdLst>
                <a:gd name="T0" fmla="*/ 19 w 19"/>
                <a:gd name="T1" fmla="*/ 8 h 22"/>
                <a:gd name="T2" fmla="*/ 19 w 19"/>
                <a:gd name="T3" fmla="*/ 4 h 22"/>
                <a:gd name="T4" fmla="*/ 15 w 19"/>
                <a:gd name="T5" fmla="*/ 0 h 22"/>
                <a:gd name="T6" fmla="*/ 15 w 19"/>
                <a:gd name="T7" fmla="*/ 0 h 22"/>
                <a:gd name="T8" fmla="*/ 11 w 19"/>
                <a:gd name="T9" fmla="*/ 0 h 22"/>
                <a:gd name="T10" fmla="*/ 11 w 19"/>
                <a:gd name="T11" fmla="*/ 4 h 22"/>
                <a:gd name="T12" fmla="*/ 8 w 19"/>
                <a:gd name="T13" fmla="*/ 4 h 22"/>
                <a:gd name="T14" fmla="*/ 8 w 19"/>
                <a:gd name="T15" fmla="*/ 4 h 22"/>
                <a:gd name="T16" fmla="*/ 4 w 19"/>
                <a:gd name="T17" fmla="*/ 8 h 22"/>
                <a:gd name="T18" fmla="*/ 4 w 19"/>
                <a:gd name="T19" fmla="*/ 8 h 22"/>
                <a:gd name="T20" fmla="*/ 0 w 19"/>
                <a:gd name="T21" fmla="*/ 11 h 22"/>
                <a:gd name="T22" fmla="*/ 0 w 19"/>
                <a:gd name="T23" fmla="*/ 11 h 22"/>
                <a:gd name="T24" fmla="*/ 0 w 19"/>
                <a:gd name="T25" fmla="*/ 11 h 22"/>
                <a:gd name="T26" fmla="*/ 4 w 19"/>
                <a:gd name="T27" fmla="*/ 19 h 22"/>
                <a:gd name="T28" fmla="*/ 0 w 19"/>
                <a:gd name="T29" fmla="*/ 19 h 22"/>
                <a:gd name="T30" fmla="*/ 0 w 19"/>
                <a:gd name="T31" fmla="*/ 22 h 22"/>
                <a:gd name="T32" fmla="*/ 4 w 19"/>
                <a:gd name="T33" fmla="*/ 19 h 22"/>
                <a:gd name="T34" fmla="*/ 8 w 19"/>
                <a:gd name="T35" fmla="*/ 19 h 22"/>
                <a:gd name="T36" fmla="*/ 11 w 19"/>
                <a:gd name="T37" fmla="*/ 19 h 22"/>
                <a:gd name="T38" fmla="*/ 8 w 19"/>
                <a:gd name="T39" fmla="*/ 11 h 22"/>
                <a:gd name="T40" fmla="*/ 11 w 19"/>
                <a:gd name="T41" fmla="*/ 11 h 22"/>
                <a:gd name="T42" fmla="*/ 15 w 19"/>
                <a:gd name="T43" fmla="*/ 8 h 22"/>
                <a:gd name="T44" fmla="*/ 19 w 19"/>
                <a:gd name="T45" fmla="*/ 8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9" h="22">
                  <a:moveTo>
                    <a:pt x="19" y="8"/>
                  </a:moveTo>
                  <a:lnTo>
                    <a:pt x="19" y="4"/>
                  </a:lnTo>
                  <a:lnTo>
                    <a:pt x="15" y="0"/>
                  </a:lnTo>
                  <a:lnTo>
                    <a:pt x="15" y="0"/>
                  </a:lnTo>
                  <a:lnTo>
                    <a:pt x="11" y="0"/>
                  </a:lnTo>
                  <a:lnTo>
                    <a:pt x="11" y="4"/>
                  </a:lnTo>
                  <a:lnTo>
                    <a:pt x="8" y="4"/>
                  </a:lnTo>
                  <a:lnTo>
                    <a:pt x="8" y="4"/>
                  </a:lnTo>
                  <a:lnTo>
                    <a:pt x="4" y="8"/>
                  </a:lnTo>
                  <a:lnTo>
                    <a:pt x="4" y="8"/>
                  </a:lnTo>
                  <a:lnTo>
                    <a:pt x="0" y="11"/>
                  </a:lnTo>
                  <a:lnTo>
                    <a:pt x="0" y="11"/>
                  </a:lnTo>
                  <a:lnTo>
                    <a:pt x="0" y="11"/>
                  </a:lnTo>
                  <a:lnTo>
                    <a:pt x="4" y="19"/>
                  </a:lnTo>
                  <a:lnTo>
                    <a:pt x="0" y="19"/>
                  </a:lnTo>
                  <a:lnTo>
                    <a:pt x="0" y="22"/>
                  </a:lnTo>
                  <a:lnTo>
                    <a:pt x="4" y="19"/>
                  </a:lnTo>
                  <a:lnTo>
                    <a:pt x="8" y="19"/>
                  </a:lnTo>
                  <a:lnTo>
                    <a:pt x="11" y="19"/>
                  </a:lnTo>
                  <a:lnTo>
                    <a:pt x="8" y="11"/>
                  </a:lnTo>
                  <a:lnTo>
                    <a:pt x="11" y="11"/>
                  </a:lnTo>
                  <a:lnTo>
                    <a:pt x="15" y="8"/>
                  </a:lnTo>
                  <a:lnTo>
                    <a:pt x="19"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7" name="Freeform 138"/>
            <p:cNvSpPr/>
            <p:nvPr/>
          </p:nvSpPr>
          <p:spPr bwMode="auto">
            <a:xfrm>
              <a:off x="5827913" y="4308069"/>
              <a:ext cx="331406" cy="298518"/>
            </a:xfrm>
            <a:custGeom>
              <a:avLst/>
              <a:gdLst>
                <a:gd name="T0" fmla="*/ 23 w 185"/>
                <a:gd name="T1" fmla="*/ 4 h 171"/>
                <a:gd name="T2" fmla="*/ 78 w 185"/>
                <a:gd name="T3" fmla="*/ 0 h 171"/>
                <a:gd name="T4" fmla="*/ 141 w 185"/>
                <a:gd name="T5" fmla="*/ 37 h 171"/>
                <a:gd name="T6" fmla="*/ 163 w 185"/>
                <a:gd name="T7" fmla="*/ 56 h 171"/>
                <a:gd name="T8" fmla="*/ 163 w 185"/>
                <a:gd name="T9" fmla="*/ 60 h 171"/>
                <a:gd name="T10" fmla="*/ 156 w 185"/>
                <a:gd name="T11" fmla="*/ 74 h 171"/>
                <a:gd name="T12" fmla="*/ 163 w 185"/>
                <a:gd name="T13" fmla="*/ 86 h 171"/>
                <a:gd name="T14" fmla="*/ 167 w 185"/>
                <a:gd name="T15" fmla="*/ 93 h 171"/>
                <a:gd name="T16" fmla="*/ 163 w 185"/>
                <a:gd name="T17" fmla="*/ 97 h 171"/>
                <a:gd name="T18" fmla="*/ 167 w 185"/>
                <a:gd name="T19" fmla="*/ 108 h 171"/>
                <a:gd name="T20" fmla="*/ 167 w 185"/>
                <a:gd name="T21" fmla="*/ 119 h 171"/>
                <a:gd name="T22" fmla="*/ 167 w 185"/>
                <a:gd name="T23" fmla="*/ 123 h 171"/>
                <a:gd name="T24" fmla="*/ 171 w 185"/>
                <a:gd name="T25" fmla="*/ 126 h 171"/>
                <a:gd name="T26" fmla="*/ 174 w 185"/>
                <a:gd name="T27" fmla="*/ 141 h 171"/>
                <a:gd name="T28" fmla="*/ 185 w 185"/>
                <a:gd name="T29" fmla="*/ 145 h 171"/>
                <a:gd name="T30" fmla="*/ 182 w 185"/>
                <a:gd name="T31" fmla="*/ 145 h 171"/>
                <a:gd name="T32" fmla="*/ 174 w 185"/>
                <a:gd name="T33" fmla="*/ 149 h 171"/>
                <a:gd name="T34" fmla="*/ 167 w 185"/>
                <a:gd name="T35" fmla="*/ 152 h 171"/>
                <a:gd name="T36" fmla="*/ 160 w 185"/>
                <a:gd name="T37" fmla="*/ 152 h 171"/>
                <a:gd name="T38" fmla="*/ 148 w 185"/>
                <a:gd name="T39" fmla="*/ 156 h 171"/>
                <a:gd name="T40" fmla="*/ 141 w 185"/>
                <a:gd name="T41" fmla="*/ 156 h 171"/>
                <a:gd name="T42" fmla="*/ 141 w 185"/>
                <a:gd name="T43" fmla="*/ 160 h 171"/>
                <a:gd name="T44" fmla="*/ 130 w 185"/>
                <a:gd name="T45" fmla="*/ 160 h 171"/>
                <a:gd name="T46" fmla="*/ 126 w 185"/>
                <a:gd name="T47" fmla="*/ 160 h 171"/>
                <a:gd name="T48" fmla="*/ 119 w 185"/>
                <a:gd name="T49" fmla="*/ 163 h 171"/>
                <a:gd name="T50" fmla="*/ 111 w 185"/>
                <a:gd name="T51" fmla="*/ 160 h 171"/>
                <a:gd name="T52" fmla="*/ 108 w 185"/>
                <a:gd name="T53" fmla="*/ 160 h 171"/>
                <a:gd name="T54" fmla="*/ 104 w 185"/>
                <a:gd name="T55" fmla="*/ 160 h 171"/>
                <a:gd name="T56" fmla="*/ 82 w 185"/>
                <a:gd name="T57" fmla="*/ 171 h 171"/>
                <a:gd name="T58" fmla="*/ 74 w 185"/>
                <a:gd name="T59" fmla="*/ 134 h 171"/>
                <a:gd name="T60" fmla="*/ 71 w 185"/>
                <a:gd name="T61" fmla="*/ 130 h 171"/>
                <a:gd name="T62" fmla="*/ 67 w 185"/>
                <a:gd name="T63" fmla="*/ 130 h 171"/>
                <a:gd name="T64" fmla="*/ 63 w 185"/>
                <a:gd name="T65" fmla="*/ 130 h 171"/>
                <a:gd name="T66" fmla="*/ 60 w 185"/>
                <a:gd name="T67" fmla="*/ 126 h 171"/>
                <a:gd name="T68" fmla="*/ 56 w 185"/>
                <a:gd name="T69" fmla="*/ 123 h 171"/>
                <a:gd name="T70" fmla="*/ 52 w 185"/>
                <a:gd name="T71" fmla="*/ 119 h 171"/>
                <a:gd name="T72" fmla="*/ 37 w 185"/>
                <a:gd name="T73" fmla="*/ 119 h 171"/>
                <a:gd name="T74" fmla="*/ 34 w 185"/>
                <a:gd name="T75" fmla="*/ 112 h 171"/>
                <a:gd name="T76" fmla="*/ 26 w 185"/>
                <a:gd name="T77" fmla="*/ 112 h 171"/>
                <a:gd name="T78" fmla="*/ 8 w 185"/>
                <a:gd name="T79" fmla="*/ 86 h 171"/>
                <a:gd name="T80" fmla="*/ 8 w 185"/>
                <a:gd name="T81" fmla="*/ 52 h 171"/>
                <a:gd name="T82" fmla="*/ 23 w 185"/>
                <a:gd name="T83" fmla="*/ 45 h 171"/>
                <a:gd name="T84" fmla="*/ 26 w 185"/>
                <a:gd name="T85" fmla="*/ 37 h 171"/>
                <a:gd name="T86" fmla="*/ 26 w 185"/>
                <a:gd name="T87" fmla="*/ 34 h 171"/>
                <a:gd name="T88" fmla="*/ 23 w 185"/>
                <a:gd name="T89" fmla="*/ 26 h 171"/>
                <a:gd name="T90" fmla="*/ 23 w 185"/>
                <a:gd name="T91" fmla="*/ 26 h 171"/>
                <a:gd name="T92" fmla="*/ 26 w 185"/>
                <a:gd name="T93" fmla="*/ 22 h 171"/>
                <a:gd name="T94" fmla="*/ 26 w 185"/>
                <a:gd name="T95" fmla="*/ 15 h 171"/>
                <a:gd name="T96" fmla="*/ 26 w 185"/>
                <a:gd name="T97" fmla="*/ 8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85" h="171">
                  <a:moveTo>
                    <a:pt x="23" y="4"/>
                  </a:moveTo>
                  <a:lnTo>
                    <a:pt x="23" y="4"/>
                  </a:lnTo>
                  <a:lnTo>
                    <a:pt x="23" y="4"/>
                  </a:lnTo>
                  <a:lnTo>
                    <a:pt x="26" y="0"/>
                  </a:lnTo>
                  <a:lnTo>
                    <a:pt x="45" y="0"/>
                  </a:lnTo>
                  <a:lnTo>
                    <a:pt x="78" y="0"/>
                  </a:lnTo>
                  <a:lnTo>
                    <a:pt x="137" y="34"/>
                  </a:lnTo>
                  <a:lnTo>
                    <a:pt x="141" y="37"/>
                  </a:lnTo>
                  <a:lnTo>
                    <a:pt x="141" y="37"/>
                  </a:lnTo>
                  <a:lnTo>
                    <a:pt x="141" y="41"/>
                  </a:lnTo>
                  <a:lnTo>
                    <a:pt x="145" y="41"/>
                  </a:lnTo>
                  <a:lnTo>
                    <a:pt x="163" y="56"/>
                  </a:lnTo>
                  <a:lnTo>
                    <a:pt x="163" y="56"/>
                  </a:lnTo>
                  <a:lnTo>
                    <a:pt x="163" y="56"/>
                  </a:lnTo>
                  <a:lnTo>
                    <a:pt x="163" y="60"/>
                  </a:lnTo>
                  <a:lnTo>
                    <a:pt x="163" y="60"/>
                  </a:lnTo>
                  <a:lnTo>
                    <a:pt x="160" y="71"/>
                  </a:lnTo>
                  <a:lnTo>
                    <a:pt x="156" y="74"/>
                  </a:lnTo>
                  <a:lnTo>
                    <a:pt x="156" y="78"/>
                  </a:lnTo>
                  <a:lnTo>
                    <a:pt x="163" y="82"/>
                  </a:lnTo>
                  <a:lnTo>
                    <a:pt x="163" y="86"/>
                  </a:lnTo>
                  <a:lnTo>
                    <a:pt x="167" y="86"/>
                  </a:lnTo>
                  <a:lnTo>
                    <a:pt x="171" y="93"/>
                  </a:lnTo>
                  <a:lnTo>
                    <a:pt x="167" y="93"/>
                  </a:lnTo>
                  <a:lnTo>
                    <a:pt x="167" y="93"/>
                  </a:lnTo>
                  <a:lnTo>
                    <a:pt x="163" y="93"/>
                  </a:lnTo>
                  <a:lnTo>
                    <a:pt x="163" y="97"/>
                  </a:lnTo>
                  <a:lnTo>
                    <a:pt x="163" y="104"/>
                  </a:lnTo>
                  <a:lnTo>
                    <a:pt x="167" y="104"/>
                  </a:lnTo>
                  <a:lnTo>
                    <a:pt x="167" y="108"/>
                  </a:lnTo>
                  <a:lnTo>
                    <a:pt x="163" y="112"/>
                  </a:lnTo>
                  <a:lnTo>
                    <a:pt x="163" y="115"/>
                  </a:lnTo>
                  <a:lnTo>
                    <a:pt x="167" y="119"/>
                  </a:lnTo>
                  <a:lnTo>
                    <a:pt x="167" y="119"/>
                  </a:lnTo>
                  <a:lnTo>
                    <a:pt x="167" y="119"/>
                  </a:lnTo>
                  <a:lnTo>
                    <a:pt x="167" y="123"/>
                  </a:lnTo>
                  <a:lnTo>
                    <a:pt x="171" y="123"/>
                  </a:lnTo>
                  <a:lnTo>
                    <a:pt x="167" y="126"/>
                  </a:lnTo>
                  <a:lnTo>
                    <a:pt x="171" y="126"/>
                  </a:lnTo>
                  <a:lnTo>
                    <a:pt x="171" y="134"/>
                  </a:lnTo>
                  <a:lnTo>
                    <a:pt x="171" y="134"/>
                  </a:lnTo>
                  <a:lnTo>
                    <a:pt x="174" y="141"/>
                  </a:lnTo>
                  <a:lnTo>
                    <a:pt x="182" y="141"/>
                  </a:lnTo>
                  <a:lnTo>
                    <a:pt x="185" y="141"/>
                  </a:lnTo>
                  <a:lnTo>
                    <a:pt x="185" y="145"/>
                  </a:lnTo>
                  <a:lnTo>
                    <a:pt x="185" y="145"/>
                  </a:lnTo>
                  <a:lnTo>
                    <a:pt x="185" y="145"/>
                  </a:lnTo>
                  <a:lnTo>
                    <a:pt x="182" y="145"/>
                  </a:lnTo>
                  <a:lnTo>
                    <a:pt x="178" y="145"/>
                  </a:lnTo>
                  <a:lnTo>
                    <a:pt x="178" y="149"/>
                  </a:lnTo>
                  <a:lnTo>
                    <a:pt x="174" y="149"/>
                  </a:lnTo>
                  <a:lnTo>
                    <a:pt x="171" y="149"/>
                  </a:lnTo>
                  <a:lnTo>
                    <a:pt x="171" y="152"/>
                  </a:lnTo>
                  <a:lnTo>
                    <a:pt x="167" y="152"/>
                  </a:lnTo>
                  <a:lnTo>
                    <a:pt x="163" y="152"/>
                  </a:lnTo>
                  <a:lnTo>
                    <a:pt x="163" y="156"/>
                  </a:lnTo>
                  <a:lnTo>
                    <a:pt x="160" y="152"/>
                  </a:lnTo>
                  <a:lnTo>
                    <a:pt x="152" y="156"/>
                  </a:lnTo>
                  <a:lnTo>
                    <a:pt x="152" y="156"/>
                  </a:lnTo>
                  <a:lnTo>
                    <a:pt x="148" y="156"/>
                  </a:lnTo>
                  <a:lnTo>
                    <a:pt x="145" y="156"/>
                  </a:lnTo>
                  <a:lnTo>
                    <a:pt x="145" y="156"/>
                  </a:lnTo>
                  <a:lnTo>
                    <a:pt x="141" y="156"/>
                  </a:lnTo>
                  <a:lnTo>
                    <a:pt x="141" y="156"/>
                  </a:lnTo>
                  <a:lnTo>
                    <a:pt x="141" y="160"/>
                  </a:lnTo>
                  <a:lnTo>
                    <a:pt x="141" y="160"/>
                  </a:lnTo>
                  <a:lnTo>
                    <a:pt x="134" y="160"/>
                  </a:lnTo>
                  <a:lnTo>
                    <a:pt x="130" y="163"/>
                  </a:lnTo>
                  <a:lnTo>
                    <a:pt x="130" y="160"/>
                  </a:lnTo>
                  <a:lnTo>
                    <a:pt x="126" y="160"/>
                  </a:lnTo>
                  <a:lnTo>
                    <a:pt x="126" y="160"/>
                  </a:lnTo>
                  <a:lnTo>
                    <a:pt x="126" y="160"/>
                  </a:lnTo>
                  <a:lnTo>
                    <a:pt x="123" y="160"/>
                  </a:lnTo>
                  <a:lnTo>
                    <a:pt x="123" y="160"/>
                  </a:lnTo>
                  <a:lnTo>
                    <a:pt x="119" y="163"/>
                  </a:lnTo>
                  <a:lnTo>
                    <a:pt x="115" y="163"/>
                  </a:lnTo>
                  <a:lnTo>
                    <a:pt x="115" y="163"/>
                  </a:lnTo>
                  <a:lnTo>
                    <a:pt x="111" y="160"/>
                  </a:lnTo>
                  <a:lnTo>
                    <a:pt x="111" y="160"/>
                  </a:lnTo>
                  <a:lnTo>
                    <a:pt x="108" y="160"/>
                  </a:lnTo>
                  <a:lnTo>
                    <a:pt x="108" y="160"/>
                  </a:lnTo>
                  <a:lnTo>
                    <a:pt x="108" y="156"/>
                  </a:lnTo>
                  <a:lnTo>
                    <a:pt x="104" y="156"/>
                  </a:lnTo>
                  <a:lnTo>
                    <a:pt x="104" y="160"/>
                  </a:lnTo>
                  <a:lnTo>
                    <a:pt x="100" y="160"/>
                  </a:lnTo>
                  <a:lnTo>
                    <a:pt x="86" y="160"/>
                  </a:lnTo>
                  <a:lnTo>
                    <a:pt x="82" y="171"/>
                  </a:lnTo>
                  <a:lnTo>
                    <a:pt x="82" y="145"/>
                  </a:lnTo>
                  <a:lnTo>
                    <a:pt x="82" y="141"/>
                  </a:lnTo>
                  <a:lnTo>
                    <a:pt x="74" y="134"/>
                  </a:lnTo>
                  <a:lnTo>
                    <a:pt x="74" y="134"/>
                  </a:lnTo>
                  <a:lnTo>
                    <a:pt x="71" y="130"/>
                  </a:lnTo>
                  <a:lnTo>
                    <a:pt x="71" y="130"/>
                  </a:lnTo>
                  <a:lnTo>
                    <a:pt x="71" y="130"/>
                  </a:lnTo>
                  <a:lnTo>
                    <a:pt x="71" y="130"/>
                  </a:lnTo>
                  <a:lnTo>
                    <a:pt x="67" y="130"/>
                  </a:lnTo>
                  <a:lnTo>
                    <a:pt x="67" y="130"/>
                  </a:lnTo>
                  <a:lnTo>
                    <a:pt x="67" y="130"/>
                  </a:lnTo>
                  <a:lnTo>
                    <a:pt x="63" y="130"/>
                  </a:lnTo>
                  <a:lnTo>
                    <a:pt x="63" y="126"/>
                  </a:lnTo>
                  <a:lnTo>
                    <a:pt x="60" y="126"/>
                  </a:lnTo>
                  <a:lnTo>
                    <a:pt x="60" y="126"/>
                  </a:lnTo>
                  <a:lnTo>
                    <a:pt x="60" y="126"/>
                  </a:lnTo>
                  <a:lnTo>
                    <a:pt x="60" y="126"/>
                  </a:lnTo>
                  <a:lnTo>
                    <a:pt x="56" y="123"/>
                  </a:lnTo>
                  <a:lnTo>
                    <a:pt x="56" y="123"/>
                  </a:lnTo>
                  <a:lnTo>
                    <a:pt x="52" y="123"/>
                  </a:lnTo>
                  <a:lnTo>
                    <a:pt x="52" y="119"/>
                  </a:lnTo>
                  <a:lnTo>
                    <a:pt x="48" y="119"/>
                  </a:lnTo>
                  <a:lnTo>
                    <a:pt x="41" y="119"/>
                  </a:lnTo>
                  <a:lnTo>
                    <a:pt x="37" y="119"/>
                  </a:lnTo>
                  <a:lnTo>
                    <a:pt x="37" y="115"/>
                  </a:lnTo>
                  <a:lnTo>
                    <a:pt x="37" y="115"/>
                  </a:lnTo>
                  <a:lnTo>
                    <a:pt x="34" y="112"/>
                  </a:lnTo>
                  <a:lnTo>
                    <a:pt x="34" y="112"/>
                  </a:lnTo>
                  <a:lnTo>
                    <a:pt x="30" y="112"/>
                  </a:lnTo>
                  <a:lnTo>
                    <a:pt x="26" y="112"/>
                  </a:lnTo>
                  <a:lnTo>
                    <a:pt x="23" y="112"/>
                  </a:lnTo>
                  <a:lnTo>
                    <a:pt x="19" y="97"/>
                  </a:lnTo>
                  <a:lnTo>
                    <a:pt x="8" y="86"/>
                  </a:lnTo>
                  <a:lnTo>
                    <a:pt x="4" y="67"/>
                  </a:lnTo>
                  <a:lnTo>
                    <a:pt x="0" y="52"/>
                  </a:lnTo>
                  <a:lnTo>
                    <a:pt x="8" y="52"/>
                  </a:lnTo>
                  <a:lnTo>
                    <a:pt x="15" y="52"/>
                  </a:lnTo>
                  <a:lnTo>
                    <a:pt x="15" y="48"/>
                  </a:lnTo>
                  <a:lnTo>
                    <a:pt x="23" y="45"/>
                  </a:lnTo>
                  <a:lnTo>
                    <a:pt x="23" y="45"/>
                  </a:lnTo>
                  <a:lnTo>
                    <a:pt x="26" y="41"/>
                  </a:lnTo>
                  <a:lnTo>
                    <a:pt x="26" y="37"/>
                  </a:lnTo>
                  <a:lnTo>
                    <a:pt x="30" y="37"/>
                  </a:lnTo>
                  <a:lnTo>
                    <a:pt x="26" y="34"/>
                  </a:lnTo>
                  <a:lnTo>
                    <a:pt x="26" y="34"/>
                  </a:lnTo>
                  <a:lnTo>
                    <a:pt x="26" y="30"/>
                  </a:lnTo>
                  <a:lnTo>
                    <a:pt x="23" y="30"/>
                  </a:lnTo>
                  <a:lnTo>
                    <a:pt x="23" y="26"/>
                  </a:lnTo>
                  <a:lnTo>
                    <a:pt x="23" y="26"/>
                  </a:lnTo>
                  <a:lnTo>
                    <a:pt x="23" y="22"/>
                  </a:lnTo>
                  <a:lnTo>
                    <a:pt x="23" y="26"/>
                  </a:lnTo>
                  <a:lnTo>
                    <a:pt x="23" y="26"/>
                  </a:lnTo>
                  <a:lnTo>
                    <a:pt x="26" y="22"/>
                  </a:lnTo>
                  <a:lnTo>
                    <a:pt x="26" y="22"/>
                  </a:lnTo>
                  <a:lnTo>
                    <a:pt x="26" y="22"/>
                  </a:lnTo>
                  <a:lnTo>
                    <a:pt x="30" y="19"/>
                  </a:lnTo>
                  <a:lnTo>
                    <a:pt x="26" y="15"/>
                  </a:lnTo>
                  <a:lnTo>
                    <a:pt x="26" y="11"/>
                  </a:lnTo>
                  <a:lnTo>
                    <a:pt x="26" y="11"/>
                  </a:lnTo>
                  <a:lnTo>
                    <a:pt x="26" y="8"/>
                  </a:lnTo>
                  <a:lnTo>
                    <a:pt x="23" y="8"/>
                  </a:lnTo>
                  <a:lnTo>
                    <a:pt x="23"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8" name="Freeform 139"/>
            <p:cNvSpPr/>
            <p:nvPr/>
          </p:nvSpPr>
          <p:spPr bwMode="auto">
            <a:xfrm>
              <a:off x="5822539" y="4315052"/>
              <a:ext cx="59116" cy="45388"/>
            </a:xfrm>
            <a:custGeom>
              <a:avLst/>
              <a:gdLst>
                <a:gd name="T0" fmla="*/ 7 w 33"/>
                <a:gd name="T1" fmla="*/ 4 h 26"/>
                <a:gd name="T2" fmla="*/ 7 w 33"/>
                <a:gd name="T3" fmla="*/ 4 h 26"/>
                <a:gd name="T4" fmla="*/ 11 w 33"/>
                <a:gd name="T5" fmla="*/ 4 h 26"/>
                <a:gd name="T6" fmla="*/ 14 w 33"/>
                <a:gd name="T7" fmla="*/ 0 h 26"/>
                <a:gd name="T8" fmla="*/ 14 w 33"/>
                <a:gd name="T9" fmla="*/ 0 h 26"/>
                <a:gd name="T10" fmla="*/ 18 w 33"/>
                <a:gd name="T11" fmla="*/ 4 h 26"/>
                <a:gd name="T12" fmla="*/ 18 w 33"/>
                <a:gd name="T13" fmla="*/ 4 h 26"/>
                <a:gd name="T14" fmla="*/ 22 w 33"/>
                <a:gd name="T15" fmla="*/ 0 h 26"/>
                <a:gd name="T16" fmla="*/ 22 w 33"/>
                <a:gd name="T17" fmla="*/ 0 h 26"/>
                <a:gd name="T18" fmla="*/ 22 w 33"/>
                <a:gd name="T19" fmla="*/ 0 h 26"/>
                <a:gd name="T20" fmla="*/ 26 w 33"/>
                <a:gd name="T21" fmla="*/ 4 h 26"/>
                <a:gd name="T22" fmla="*/ 29 w 33"/>
                <a:gd name="T23" fmla="*/ 4 h 26"/>
                <a:gd name="T24" fmla="*/ 29 w 33"/>
                <a:gd name="T25" fmla="*/ 7 h 26"/>
                <a:gd name="T26" fmla="*/ 29 w 33"/>
                <a:gd name="T27" fmla="*/ 7 h 26"/>
                <a:gd name="T28" fmla="*/ 29 w 33"/>
                <a:gd name="T29" fmla="*/ 11 h 26"/>
                <a:gd name="T30" fmla="*/ 33 w 33"/>
                <a:gd name="T31" fmla="*/ 15 h 26"/>
                <a:gd name="T32" fmla="*/ 29 w 33"/>
                <a:gd name="T33" fmla="*/ 18 h 26"/>
                <a:gd name="T34" fmla="*/ 29 w 33"/>
                <a:gd name="T35" fmla="*/ 18 h 26"/>
                <a:gd name="T36" fmla="*/ 29 w 33"/>
                <a:gd name="T37" fmla="*/ 18 h 26"/>
                <a:gd name="T38" fmla="*/ 26 w 33"/>
                <a:gd name="T39" fmla="*/ 22 h 26"/>
                <a:gd name="T40" fmla="*/ 26 w 33"/>
                <a:gd name="T41" fmla="*/ 22 h 26"/>
                <a:gd name="T42" fmla="*/ 26 w 33"/>
                <a:gd name="T43" fmla="*/ 18 h 26"/>
                <a:gd name="T44" fmla="*/ 26 w 33"/>
                <a:gd name="T45" fmla="*/ 18 h 26"/>
                <a:gd name="T46" fmla="*/ 22 w 33"/>
                <a:gd name="T47" fmla="*/ 18 h 26"/>
                <a:gd name="T48" fmla="*/ 22 w 33"/>
                <a:gd name="T49" fmla="*/ 15 h 26"/>
                <a:gd name="T50" fmla="*/ 18 w 33"/>
                <a:gd name="T51" fmla="*/ 15 h 26"/>
                <a:gd name="T52" fmla="*/ 18 w 33"/>
                <a:gd name="T53" fmla="*/ 15 h 26"/>
                <a:gd name="T54" fmla="*/ 18 w 33"/>
                <a:gd name="T55" fmla="*/ 15 h 26"/>
                <a:gd name="T56" fmla="*/ 18 w 33"/>
                <a:gd name="T57" fmla="*/ 18 h 26"/>
                <a:gd name="T58" fmla="*/ 14 w 33"/>
                <a:gd name="T59" fmla="*/ 22 h 26"/>
                <a:gd name="T60" fmla="*/ 14 w 33"/>
                <a:gd name="T61" fmla="*/ 22 h 26"/>
                <a:gd name="T62" fmla="*/ 11 w 33"/>
                <a:gd name="T63" fmla="*/ 26 h 26"/>
                <a:gd name="T64" fmla="*/ 11 w 33"/>
                <a:gd name="T65" fmla="*/ 22 h 26"/>
                <a:gd name="T66" fmla="*/ 11 w 33"/>
                <a:gd name="T67" fmla="*/ 22 h 26"/>
                <a:gd name="T68" fmla="*/ 7 w 33"/>
                <a:gd name="T69" fmla="*/ 26 h 26"/>
                <a:gd name="T70" fmla="*/ 7 w 33"/>
                <a:gd name="T71" fmla="*/ 22 h 26"/>
                <a:gd name="T72" fmla="*/ 3 w 33"/>
                <a:gd name="T73" fmla="*/ 22 h 26"/>
                <a:gd name="T74" fmla="*/ 3 w 33"/>
                <a:gd name="T75" fmla="*/ 18 h 26"/>
                <a:gd name="T76" fmla="*/ 0 w 33"/>
                <a:gd name="T77" fmla="*/ 18 h 26"/>
                <a:gd name="T78" fmla="*/ 0 w 33"/>
                <a:gd name="T79" fmla="*/ 22 h 26"/>
                <a:gd name="T80" fmla="*/ 0 w 33"/>
                <a:gd name="T81" fmla="*/ 18 h 26"/>
                <a:gd name="T82" fmla="*/ 0 w 33"/>
                <a:gd name="T83" fmla="*/ 7 h 26"/>
                <a:gd name="T84" fmla="*/ 3 w 33"/>
                <a:gd name="T85" fmla="*/ 7 h 26"/>
                <a:gd name="T86" fmla="*/ 7 w 33"/>
                <a:gd name="T87" fmla="*/ 4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3" h="26">
                  <a:moveTo>
                    <a:pt x="7" y="4"/>
                  </a:moveTo>
                  <a:lnTo>
                    <a:pt x="7" y="4"/>
                  </a:lnTo>
                  <a:lnTo>
                    <a:pt x="11" y="4"/>
                  </a:lnTo>
                  <a:lnTo>
                    <a:pt x="14" y="0"/>
                  </a:lnTo>
                  <a:lnTo>
                    <a:pt x="14" y="0"/>
                  </a:lnTo>
                  <a:lnTo>
                    <a:pt x="18" y="4"/>
                  </a:lnTo>
                  <a:lnTo>
                    <a:pt x="18" y="4"/>
                  </a:lnTo>
                  <a:lnTo>
                    <a:pt x="22" y="0"/>
                  </a:lnTo>
                  <a:lnTo>
                    <a:pt x="22" y="0"/>
                  </a:lnTo>
                  <a:lnTo>
                    <a:pt x="22" y="0"/>
                  </a:lnTo>
                  <a:lnTo>
                    <a:pt x="26" y="4"/>
                  </a:lnTo>
                  <a:lnTo>
                    <a:pt x="29" y="4"/>
                  </a:lnTo>
                  <a:lnTo>
                    <a:pt x="29" y="7"/>
                  </a:lnTo>
                  <a:lnTo>
                    <a:pt x="29" y="7"/>
                  </a:lnTo>
                  <a:lnTo>
                    <a:pt x="29" y="11"/>
                  </a:lnTo>
                  <a:lnTo>
                    <a:pt x="33" y="15"/>
                  </a:lnTo>
                  <a:lnTo>
                    <a:pt x="29" y="18"/>
                  </a:lnTo>
                  <a:lnTo>
                    <a:pt x="29" y="18"/>
                  </a:lnTo>
                  <a:lnTo>
                    <a:pt x="29" y="18"/>
                  </a:lnTo>
                  <a:lnTo>
                    <a:pt x="26" y="22"/>
                  </a:lnTo>
                  <a:lnTo>
                    <a:pt x="26" y="22"/>
                  </a:lnTo>
                  <a:lnTo>
                    <a:pt x="26" y="18"/>
                  </a:lnTo>
                  <a:lnTo>
                    <a:pt x="26" y="18"/>
                  </a:lnTo>
                  <a:lnTo>
                    <a:pt x="22" y="18"/>
                  </a:lnTo>
                  <a:lnTo>
                    <a:pt x="22" y="15"/>
                  </a:lnTo>
                  <a:lnTo>
                    <a:pt x="18" y="15"/>
                  </a:lnTo>
                  <a:lnTo>
                    <a:pt x="18" y="15"/>
                  </a:lnTo>
                  <a:lnTo>
                    <a:pt x="18" y="15"/>
                  </a:lnTo>
                  <a:lnTo>
                    <a:pt x="18" y="18"/>
                  </a:lnTo>
                  <a:lnTo>
                    <a:pt x="14" y="22"/>
                  </a:lnTo>
                  <a:lnTo>
                    <a:pt x="14" y="22"/>
                  </a:lnTo>
                  <a:lnTo>
                    <a:pt x="11" y="26"/>
                  </a:lnTo>
                  <a:lnTo>
                    <a:pt x="11" y="22"/>
                  </a:lnTo>
                  <a:lnTo>
                    <a:pt x="11" y="22"/>
                  </a:lnTo>
                  <a:lnTo>
                    <a:pt x="7" y="26"/>
                  </a:lnTo>
                  <a:lnTo>
                    <a:pt x="7" y="22"/>
                  </a:lnTo>
                  <a:lnTo>
                    <a:pt x="3" y="22"/>
                  </a:lnTo>
                  <a:lnTo>
                    <a:pt x="3" y="18"/>
                  </a:lnTo>
                  <a:lnTo>
                    <a:pt x="0" y="18"/>
                  </a:lnTo>
                  <a:lnTo>
                    <a:pt x="0" y="22"/>
                  </a:lnTo>
                  <a:lnTo>
                    <a:pt x="0" y="18"/>
                  </a:lnTo>
                  <a:lnTo>
                    <a:pt x="0" y="7"/>
                  </a:lnTo>
                  <a:lnTo>
                    <a:pt x="3" y="7"/>
                  </a:lnTo>
                  <a:lnTo>
                    <a:pt x="7"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9" name="Freeform 140"/>
            <p:cNvSpPr/>
            <p:nvPr/>
          </p:nvSpPr>
          <p:spPr bwMode="auto">
            <a:xfrm>
              <a:off x="5822539" y="4341239"/>
              <a:ext cx="59116" cy="57609"/>
            </a:xfrm>
            <a:custGeom>
              <a:avLst/>
              <a:gdLst>
                <a:gd name="T0" fmla="*/ 3 w 33"/>
                <a:gd name="T1" fmla="*/ 33 h 33"/>
                <a:gd name="T2" fmla="*/ 11 w 33"/>
                <a:gd name="T3" fmla="*/ 33 h 33"/>
                <a:gd name="T4" fmla="*/ 18 w 33"/>
                <a:gd name="T5" fmla="*/ 33 h 33"/>
                <a:gd name="T6" fmla="*/ 18 w 33"/>
                <a:gd name="T7" fmla="*/ 29 h 33"/>
                <a:gd name="T8" fmla="*/ 26 w 33"/>
                <a:gd name="T9" fmla="*/ 26 h 33"/>
                <a:gd name="T10" fmla="*/ 26 w 33"/>
                <a:gd name="T11" fmla="*/ 26 h 33"/>
                <a:gd name="T12" fmla="*/ 29 w 33"/>
                <a:gd name="T13" fmla="*/ 22 h 33"/>
                <a:gd name="T14" fmla="*/ 29 w 33"/>
                <a:gd name="T15" fmla="*/ 18 h 33"/>
                <a:gd name="T16" fmla="*/ 33 w 33"/>
                <a:gd name="T17" fmla="*/ 18 h 33"/>
                <a:gd name="T18" fmla="*/ 29 w 33"/>
                <a:gd name="T19" fmla="*/ 15 h 33"/>
                <a:gd name="T20" fmla="*/ 29 w 33"/>
                <a:gd name="T21" fmla="*/ 15 h 33"/>
                <a:gd name="T22" fmla="*/ 29 w 33"/>
                <a:gd name="T23" fmla="*/ 11 h 33"/>
                <a:gd name="T24" fmla="*/ 26 w 33"/>
                <a:gd name="T25" fmla="*/ 11 h 33"/>
                <a:gd name="T26" fmla="*/ 26 w 33"/>
                <a:gd name="T27" fmla="*/ 7 h 33"/>
                <a:gd name="T28" fmla="*/ 26 w 33"/>
                <a:gd name="T29" fmla="*/ 7 h 33"/>
                <a:gd name="T30" fmla="*/ 26 w 33"/>
                <a:gd name="T31" fmla="*/ 3 h 33"/>
                <a:gd name="T32" fmla="*/ 22 w 33"/>
                <a:gd name="T33" fmla="*/ 3 h 33"/>
                <a:gd name="T34" fmla="*/ 22 w 33"/>
                <a:gd name="T35" fmla="*/ 0 h 33"/>
                <a:gd name="T36" fmla="*/ 18 w 33"/>
                <a:gd name="T37" fmla="*/ 0 h 33"/>
                <a:gd name="T38" fmla="*/ 18 w 33"/>
                <a:gd name="T39" fmla="*/ 0 h 33"/>
                <a:gd name="T40" fmla="*/ 18 w 33"/>
                <a:gd name="T41" fmla="*/ 0 h 33"/>
                <a:gd name="T42" fmla="*/ 18 w 33"/>
                <a:gd name="T43" fmla="*/ 3 h 33"/>
                <a:gd name="T44" fmla="*/ 14 w 33"/>
                <a:gd name="T45" fmla="*/ 7 h 33"/>
                <a:gd name="T46" fmla="*/ 14 w 33"/>
                <a:gd name="T47" fmla="*/ 7 h 33"/>
                <a:gd name="T48" fmla="*/ 11 w 33"/>
                <a:gd name="T49" fmla="*/ 11 h 33"/>
                <a:gd name="T50" fmla="*/ 11 w 33"/>
                <a:gd name="T51" fmla="*/ 7 h 33"/>
                <a:gd name="T52" fmla="*/ 11 w 33"/>
                <a:gd name="T53" fmla="*/ 7 h 33"/>
                <a:gd name="T54" fmla="*/ 7 w 33"/>
                <a:gd name="T55" fmla="*/ 11 h 33"/>
                <a:gd name="T56" fmla="*/ 7 w 33"/>
                <a:gd name="T57" fmla="*/ 7 h 33"/>
                <a:gd name="T58" fmla="*/ 3 w 33"/>
                <a:gd name="T59" fmla="*/ 7 h 33"/>
                <a:gd name="T60" fmla="*/ 3 w 33"/>
                <a:gd name="T61" fmla="*/ 3 h 33"/>
                <a:gd name="T62" fmla="*/ 0 w 33"/>
                <a:gd name="T63" fmla="*/ 3 h 33"/>
                <a:gd name="T64" fmla="*/ 0 w 33"/>
                <a:gd name="T65" fmla="*/ 7 h 33"/>
                <a:gd name="T66" fmla="*/ 0 w 33"/>
                <a:gd name="T67" fmla="*/ 7 h 33"/>
                <a:gd name="T68" fmla="*/ 0 w 33"/>
                <a:gd name="T69" fmla="*/ 11 h 33"/>
                <a:gd name="T70" fmla="*/ 0 w 33"/>
                <a:gd name="T71" fmla="*/ 15 h 33"/>
                <a:gd name="T72" fmla="*/ 0 w 33"/>
                <a:gd name="T73" fmla="*/ 18 h 33"/>
                <a:gd name="T74" fmla="*/ 3 w 33"/>
                <a:gd name="T75"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 h="33">
                  <a:moveTo>
                    <a:pt x="3" y="33"/>
                  </a:moveTo>
                  <a:lnTo>
                    <a:pt x="11" y="33"/>
                  </a:lnTo>
                  <a:lnTo>
                    <a:pt x="18" y="33"/>
                  </a:lnTo>
                  <a:lnTo>
                    <a:pt x="18" y="29"/>
                  </a:lnTo>
                  <a:lnTo>
                    <a:pt x="26" y="26"/>
                  </a:lnTo>
                  <a:lnTo>
                    <a:pt x="26" y="26"/>
                  </a:lnTo>
                  <a:lnTo>
                    <a:pt x="29" y="22"/>
                  </a:lnTo>
                  <a:lnTo>
                    <a:pt x="29" y="18"/>
                  </a:lnTo>
                  <a:lnTo>
                    <a:pt x="33" y="18"/>
                  </a:lnTo>
                  <a:lnTo>
                    <a:pt x="29" y="15"/>
                  </a:lnTo>
                  <a:lnTo>
                    <a:pt x="29" y="15"/>
                  </a:lnTo>
                  <a:lnTo>
                    <a:pt x="29" y="11"/>
                  </a:lnTo>
                  <a:lnTo>
                    <a:pt x="26" y="11"/>
                  </a:lnTo>
                  <a:lnTo>
                    <a:pt x="26" y="7"/>
                  </a:lnTo>
                  <a:lnTo>
                    <a:pt x="26" y="7"/>
                  </a:lnTo>
                  <a:lnTo>
                    <a:pt x="26" y="3"/>
                  </a:lnTo>
                  <a:lnTo>
                    <a:pt x="22" y="3"/>
                  </a:lnTo>
                  <a:lnTo>
                    <a:pt x="22" y="0"/>
                  </a:lnTo>
                  <a:lnTo>
                    <a:pt x="18" y="0"/>
                  </a:lnTo>
                  <a:lnTo>
                    <a:pt x="18" y="0"/>
                  </a:lnTo>
                  <a:lnTo>
                    <a:pt x="18" y="0"/>
                  </a:lnTo>
                  <a:lnTo>
                    <a:pt x="18" y="3"/>
                  </a:lnTo>
                  <a:lnTo>
                    <a:pt x="14" y="7"/>
                  </a:lnTo>
                  <a:lnTo>
                    <a:pt x="14" y="7"/>
                  </a:lnTo>
                  <a:lnTo>
                    <a:pt x="11" y="11"/>
                  </a:lnTo>
                  <a:lnTo>
                    <a:pt x="11" y="7"/>
                  </a:lnTo>
                  <a:lnTo>
                    <a:pt x="11" y="7"/>
                  </a:lnTo>
                  <a:lnTo>
                    <a:pt x="7" y="11"/>
                  </a:lnTo>
                  <a:lnTo>
                    <a:pt x="7" y="7"/>
                  </a:lnTo>
                  <a:lnTo>
                    <a:pt x="3" y="7"/>
                  </a:lnTo>
                  <a:lnTo>
                    <a:pt x="3" y="3"/>
                  </a:lnTo>
                  <a:lnTo>
                    <a:pt x="0" y="3"/>
                  </a:lnTo>
                  <a:lnTo>
                    <a:pt x="0" y="7"/>
                  </a:lnTo>
                  <a:lnTo>
                    <a:pt x="0" y="7"/>
                  </a:lnTo>
                  <a:lnTo>
                    <a:pt x="0" y="11"/>
                  </a:lnTo>
                  <a:lnTo>
                    <a:pt x="0" y="15"/>
                  </a:lnTo>
                  <a:lnTo>
                    <a:pt x="0" y="18"/>
                  </a:lnTo>
                  <a:lnTo>
                    <a:pt x="3"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0" name="Freeform 141"/>
            <p:cNvSpPr/>
            <p:nvPr/>
          </p:nvSpPr>
          <p:spPr bwMode="auto">
            <a:xfrm>
              <a:off x="5317371" y="4145718"/>
              <a:ext cx="564286" cy="492293"/>
            </a:xfrm>
            <a:custGeom>
              <a:avLst/>
              <a:gdLst>
                <a:gd name="T0" fmla="*/ 11 w 315"/>
                <a:gd name="T1" fmla="*/ 156 h 282"/>
                <a:gd name="T2" fmla="*/ 22 w 315"/>
                <a:gd name="T3" fmla="*/ 153 h 282"/>
                <a:gd name="T4" fmla="*/ 37 w 315"/>
                <a:gd name="T5" fmla="*/ 145 h 282"/>
                <a:gd name="T6" fmla="*/ 45 w 315"/>
                <a:gd name="T7" fmla="*/ 153 h 282"/>
                <a:gd name="T8" fmla="*/ 63 w 315"/>
                <a:gd name="T9" fmla="*/ 138 h 282"/>
                <a:gd name="T10" fmla="*/ 67 w 315"/>
                <a:gd name="T11" fmla="*/ 115 h 282"/>
                <a:gd name="T12" fmla="*/ 82 w 315"/>
                <a:gd name="T13" fmla="*/ 97 h 282"/>
                <a:gd name="T14" fmla="*/ 97 w 315"/>
                <a:gd name="T15" fmla="*/ 75 h 282"/>
                <a:gd name="T16" fmla="*/ 100 w 315"/>
                <a:gd name="T17" fmla="*/ 56 h 282"/>
                <a:gd name="T18" fmla="*/ 111 w 315"/>
                <a:gd name="T19" fmla="*/ 34 h 282"/>
                <a:gd name="T20" fmla="*/ 111 w 315"/>
                <a:gd name="T21" fmla="*/ 15 h 282"/>
                <a:gd name="T22" fmla="*/ 115 w 315"/>
                <a:gd name="T23" fmla="*/ 8 h 282"/>
                <a:gd name="T24" fmla="*/ 126 w 315"/>
                <a:gd name="T25" fmla="*/ 4 h 282"/>
                <a:gd name="T26" fmla="*/ 141 w 315"/>
                <a:gd name="T27" fmla="*/ 12 h 282"/>
                <a:gd name="T28" fmla="*/ 159 w 315"/>
                <a:gd name="T29" fmla="*/ 15 h 282"/>
                <a:gd name="T30" fmla="*/ 171 w 315"/>
                <a:gd name="T31" fmla="*/ 15 h 282"/>
                <a:gd name="T32" fmla="*/ 185 w 315"/>
                <a:gd name="T33" fmla="*/ 8 h 282"/>
                <a:gd name="T34" fmla="*/ 208 w 315"/>
                <a:gd name="T35" fmla="*/ 4 h 282"/>
                <a:gd name="T36" fmla="*/ 215 w 315"/>
                <a:gd name="T37" fmla="*/ 4 h 282"/>
                <a:gd name="T38" fmla="*/ 222 w 315"/>
                <a:gd name="T39" fmla="*/ 0 h 282"/>
                <a:gd name="T40" fmla="*/ 237 w 315"/>
                <a:gd name="T41" fmla="*/ 4 h 282"/>
                <a:gd name="T42" fmla="*/ 256 w 315"/>
                <a:gd name="T43" fmla="*/ 4 h 282"/>
                <a:gd name="T44" fmla="*/ 271 w 315"/>
                <a:gd name="T45" fmla="*/ 15 h 282"/>
                <a:gd name="T46" fmla="*/ 282 w 315"/>
                <a:gd name="T47" fmla="*/ 12 h 282"/>
                <a:gd name="T48" fmla="*/ 293 w 315"/>
                <a:gd name="T49" fmla="*/ 8 h 282"/>
                <a:gd name="T50" fmla="*/ 308 w 315"/>
                <a:gd name="T51" fmla="*/ 19 h 282"/>
                <a:gd name="T52" fmla="*/ 315 w 315"/>
                <a:gd name="T53" fmla="*/ 26 h 282"/>
                <a:gd name="T54" fmla="*/ 311 w 315"/>
                <a:gd name="T55" fmla="*/ 45 h 282"/>
                <a:gd name="T56" fmla="*/ 300 w 315"/>
                <a:gd name="T57" fmla="*/ 67 h 282"/>
                <a:gd name="T58" fmla="*/ 289 w 315"/>
                <a:gd name="T59" fmla="*/ 101 h 282"/>
                <a:gd name="T60" fmla="*/ 282 w 315"/>
                <a:gd name="T61" fmla="*/ 127 h 282"/>
                <a:gd name="T62" fmla="*/ 304 w 315"/>
                <a:gd name="T63" fmla="*/ 201 h 282"/>
                <a:gd name="T64" fmla="*/ 274 w 315"/>
                <a:gd name="T65" fmla="*/ 227 h 282"/>
                <a:gd name="T66" fmla="*/ 274 w 315"/>
                <a:gd name="T67" fmla="*/ 238 h 282"/>
                <a:gd name="T68" fmla="*/ 271 w 315"/>
                <a:gd name="T69" fmla="*/ 256 h 282"/>
                <a:gd name="T70" fmla="*/ 285 w 315"/>
                <a:gd name="T71" fmla="*/ 268 h 282"/>
                <a:gd name="T72" fmla="*/ 289 w 315"/>
                <a:gd name="T73" fmla="*/ 282 h 282"/>
                <a:gd name="T74" fmla="*/ 278 w 315"/>
                <a:gd name="T75" fmla="*/ 282 h 282"/>
                <a:gd name="T76" fmla="*/ 256 w 315"/>
                <a:gd name="T77" fmla="*/ 264 h 282"/>
                <a:gd name="T78" fmla="*/ 245 w 315"/>
                <a:gd name="T79" fmla="*/ 253 h 282"/>
                <a:gd name="T80" fmla="*/ 234 w 315"/>
                <a:gd name="T81" fmla="*/ 260 h 282"/>
                <a:gd name="T82" fmla="*/ 219 w 315"/>
                <a:gd name="T83" fmla="*/ 256 h 282"/>
                <a:gd name="T84" fmla="*/ 211 w 315"/>
                <a:gd name="T85" fmla="*/ 249 h 282"/>
                <a:gd name="T86" fmla="*/ 204 w 315"/>
                <a:gd name="T87" fmla="*/ 253 h 282"/>
                <a:gd name="T88" fmla="*/ 196 w 315"/>
                <a:gd name="T89" fmla="*/ 245 h 282"/>
                <a:gd name="T90" fmla="*/ 182 w 315"/>
                <a:gd name="T91" fmla="*/ 249 h 282"/>
                <a:gd name="T92" fmla="*/ 171 w 315"/>
                <a:gd name="T93" fmla="*/ 249 h 282"/>
                <a:gd name="T94" fmla="*/ 167 w 315"/>
                <a:gd name="T95" fmla="*/ 242 h 282"/>
                <a:gd name="T96" fmla="*/ 163 w 315"/>
                <a:gd name="T97" fmla="*/ 230 h 282"/>
                <a:gd name="T98" fmla="*/ 163 w 315"/>
                <a:gd name="T99" fmla="*/ 223 h 282"/>
                <a:gd name="T100" fmla="*/ 159 w 315"/>
                <a:gd name="T101" fmla="*/ 208 h 282"/>
                <a:gd name="T102" fmla="*/ 159 w 315"/>
                <a:gd name="T103" fmla="*/ 197 h 282"/>
                <a:gd name="T104" fmla="*/ 141 w 315"/>
                <a:gd name="T105" fmla="*/ 186 h 282"/>
                <a:gd name="T106" fmla="*/ 122 w 315"/>
                <a:gd name="T107" fmla="*/ 190 h 282"/>
                <a:gd name="T108" fmla="*/ 104 w 315"/>
                <a:gd name="T109" fmla="*/ 201 h 282"/>
                <a:gd name="T110" fmla="*/ 85 w 315"/>
                <a:gd name="T111" fmla="*/ 193 h 282"/>
                <a:gd name="T112" fmla="*/ 82 w 315"/>
                <a:gd name="T113" fmla="*/ 182 h 282"/>
                <a:gd name="T114" fmla="*/ 78 w 315"/>
                <a:gd name="T115" fmla="*/ 171 h 282"/>
                <a:gd name="T116" fmla="*/ 37 w 315"/>
                <a:gd name="T117" fmla="*/ 167 h 282"/>
                <a:gd name="T118" fmla="*/ 19 w 315"/>
                <a:gd name="T119" fmla="*/ 167 h 282"/>
                <a:gd name="T120" fmla="*/ 11 w 315"/>
                <a:gd name="T121" fmla="*/ 171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15" h="282">
                  <a:moveTo>
                    <a:pt x="0" y="167"/>
                  </a:moveTo>
                  <a:lnTo>
                    <a:pt x="4" y="164"/>
                  </a:lnTo>
                  <a:lnTo>
                    <a:pt x="8" y="164"/>
                  </a:lnTo>
                  <a:lnTo>
                    <a:pt x="11" y="164"/>
                  </a:lnTo>
                  <a:lnTo>
                    <a:pt x="8" y="156"/>
                  </a:lnTo>
                  <a:lnTo>
                    <a:pt x="11" y="156"/>
                  </a:lnTo>
                  <a:lnTo>
                    <a:pt x="15" y="153"/>
                  </a:lnTo>
                  <a:lnTo>
                    <a:pt x="19" y="149"/>
                  </a:lnTo>
                  <a:lnTo>
                    <a:pt x="19" y="149"/>
                  </a:lnTo>
                  <a:lnTo>
                    <a:pt x="22" y="149"/>
                  </a:lnTo>
                  <a:lnTo>
                    <a:pt x="22" y="153"/>
                  </a:lnTo>
                  <a:lnTo>
                    <a:pt x="22" y="153"/>
                  </a:lnTo>
                  <a:lnTo>
                    <a:pt x="26" y="153"/>
                  </a:lnTo>
                  <a:lnTo>
                    <a:pt x="30" y="149"/>
                  </a:lnTo>
                  <a:lnTo>
                    <a:pt x="30" y="149"/>
                  </a:lnTo>
                  <a:lnTo>
                    <a:pt x="30" y="149"/>
                  </a:lnTo>
                  <a:lnTo>
                    <a:pt x="34" y="149"/>
                  </a:lnTo>
                  <a:lnTo>
                    <a:pt x="37" y="145"/>
                  </a:lnTo>
                  <a:lnTo>
                    <a:pt x="41" y="145"/>
                  </a:lnTo>
                  <a:lnTo>
                    <a:pt x="41" y="145"/>
                  </a:lnTo>
                  <a:lnTo>
                    <a:pt x="37" y="149"/>
                  </a:lnTo>
                  <a:lnTo>
                    <a:pt x="41" y="149"/>
                  </a:lnTo>
                  <a:lnTo>
                    <a:pt x="41" y="153"/>
                  </a:lnTo>
                  <a:lnTo>
                    <a:pt x="45" y="153"/>
                  </a:lnTo>
                  <a:lnTo>
                    <a:pt x="48" y="153"/>
                  </a:lnTo>
                  <a:lnTo>
                    <a:pt x="52" y="149"/>
                  </a:lnTo>
                  <a:lnTo>
                    <a:pt x="59" y="141"/>
                  </a:lnTo>
                  <a:lnTo>
                    <a:pt x="59" y="141"/>
                  </a:lnTo>
                  <a:lnTo>
                    <a:pt x="63" y="138"/>
                  </a:lnTo>
                  <a:lnTo>
                    <a:pt x="63" y="138"/>
                  </a:lnTo>
                  <a:lnTo>
                    <a:pt x="67" y="134"/>
                  </a:lnTo>
                  <a:lnTo>
                    <a:pt x="67" y="130"/>
                  </a:lnTo>
                  <a:lnTo>
                    <a:pt x="67" y="127"/>
                  </a:lnTo>
                  <a:lnTo>
                    <a:pt x="67" y="119"/>
                  </a:lnTo>
                  <a:lnTo>
                    <a:pt x="67" y="119"/>
                  </a:lnTo>
                  <a:lnTo>
                    <a:pt x="67" y="115"/>
                  </a:lnTo>
                  <a:lnTo>
                    <a:pt x="71" y="112"/>
                  </a:lnTo>
                  <a:lnTo>
                    <a:pt x="74" y="108"/>
                  </a:lnTo>
                  <a:lnTo>
                    <a:pt x="74" y="104"/>
                  </a:lnTo>
                  <a:lnTo>
                    <a:pt x="78" y="101"/>
                  </a:lnTo>
                  <a:lnTo>
                    <a:pt x="82" y="97"/>
                  </a:lnTo>
                  <a:lnTo>
                    <a:pt x="82" y="97"/>
                  </a:lnTo>
                  <a:lnTo>
                    <a:pt x="85" y="97"/>
                  </a:lnTo>
                  <a:lnTo>
                    <a:pt x="89" y="93"/>
                  </a:lnTo>
                  <a:lnTo>
                    <a:pt x="93" y="86"/>
                  </a:lnTo>
                  <a:lnTo>
                    <a:pt x="93" y="82"/>
                  </a:lnTo>
                  <a:lnTo>
                    <a:pt x="97" y="78"/>
                  </a:lnTo>
                  <a:lnTo>
                    <a:pt x="97" y="75"/>
                  </a:lnTo>
                  <a:lnTo>
                    <a:pt x="100" y="71"/>
                  </a:lnTo>
                  <a:lnTo>
                    <a:pt x="97" y="71"/>
                  </a:lnTo>
                  <a:lnTo>
                    <a:pt x="100" y="67"/>
                  </a:lnTo>
                  <a:lnTo>
                    <a:pt x="97" y="64"/>
                  </a:lnTo>
                  <a:lnTo>
                    <a:pt x="100" y="60"/>
                  </a:lnTo>
                  <a:lnTo>
                    <a:pt x="100" y="56"/>
                  </a:lnTo>
                  <a:lnTo>
                    <a:pt x="100" y="56"/>
                  </a:lnTo>
                  <a:lnTo>
                    <a:pt x="104" y="52"/>
                  </a:lnTo>
                  <a:lnTo>
                    <a:pt x="100" y="45"/>
                  </a:lnTo>
                  <a:lnTo>
                    <a:pt x="108" y="38"/>
                  </a:lnTo>
                  <a:lnTo>
                    <a:pt x="108" y="34"/>
                  </a:lnTo>
                  <a:lnTo>
                    <a:pt x="111" y="34"/>
                  </a:lnTo>
                  <a:lnTo>
                    <a:pt x="111" y="26"/>
                  </a:lnTo>
                  <a:lnTo>
                    <a:pt x="111" y="26"/>
                  </a:lnTo>
                  <a:lnTo>
                    <a:pt x="111" y="23"/>
                  </a:lnTo>
                  <a:lnTo>
                    <a:pt x="111" y="19"/>
                  </a:lnTo>
                  <a:lnTo>
                    <a:pt x="111" y="19"/>
                  </a:lnTo>
                  <a:lnTo>
                    <a:pt x="111" y="15"/>
                  </a:lnTo>
                  <a:lnTo>
                    <a:pt x="111" y="12"/>
                  </a:lnTo>
                  <a:lnTo>
                    <a:pt x="111" y="12"/>
                  </a:lnTo>
                  <a:lnTo>
                    <a:pt x="115" y="12"/>
                  </a:lnTo>
                  <a:lnTo>
                    <a:pt x="115" y="12"/>
                  </a:lnTo>
                  <a:lnTo>
                    <a:pt x="115" y="8"/>
                  </a:lnTo>
                  <a:lnTo>
                    <a:pt x="115" y="8"/>
                  </a:lnTo>
                  <a:lnTo>
                    <a:pt x="115" y="4"/>
                  </a:lnTo>
                  <a:lnTo>
                    <a:pt x="119" y="4"/>
                  </a:lnTo>
                  <a:lnTo>
                    <a:pt x="122" y="4"/>
                  </a:lnTo>
                  <a:lnTo>
                    <a:pt x="122" y="4"/>
                  </a:lnTo>
                  <a:lnTo>
                    <a:pt x="122" y="4"/>
                  </a:lnTo>
                  <a:lnTo>
                    <a:pt x="126" y="4"/>
                  </a:lnTo>
                  <a:lnTo>
                    <a:pt x="130" y="4"/>
                  </a:lnTo>
                  <a:lnTo>
                    <a:pt x="130" y="4"/>
                  </a:lnTo>
                  <a:lnTo>
                    <a:pt x="134" y="8"/>
                  </a:lnTo>
                  <a:lnTo>
                    <a:pt x="137" y="8"/>
                  </a:lnTo>
                  <a:lnTo>
                    <a:pt x="141" y="12"/>
                  </a:lnTo>
                  <a:lnTo>
                    <a:pt x="141" y="12"/>
                  </a:lnTo>
                  <a:lnTo>
                    <a:pt x="145" y="12"/>
                  </a:lnTo>
                  <a:lnTo>
                    <a:pt x="148" y="15"/>
                  </a:lnTo>
                  <a:lnTo>
                    <a:pt x="152" y="15"/>
                  </a:lnTo>
                  <a:lnTo>
                    <a:pt x="156" y="15"/>
                  </a:lnTo>
                  <a:lnTo>
                    <a:pt x="159" y="15"/>
                  </a:lnTo>
                  <a:lnTo>
                    <a:pt x="159" y="15"/>
                  </a:lnTo>
                  <a:lnTo>
                    <a:pt x="163" y="15"/>
                  </a:lnTo>
                  <a:lnTo>
                    <a:pt x="167" y="15"/>
                  </a:lnTo>
                  <a:lnTo>
                    <a:pt x="167" y="15"/>
                  </a:lnTo>
                  <a:lnTo>
                    <a:pt x="171" y="15"/>
                  </a:lnTo>
                  <a:lnTo>
                    <a:pt x="174" y="15"/>
                  </a:lnTo>
                  <a:lnTo>
                    <a:pt x="171" y="15"/>
                  </a:lnTo>
                  <a:lnTo>
                    <a:pt x="171" y="12"/>
                  </a:lnTo>
                  <a:lnTo>
                    <a:pt x="174" y="8"/>
                  </a:lnTo>
                  <a:lnTo>
                    <a:pt x="174" y="8"/>
                  </a:lnTo>
                  <a:lnTo>
                    <a:pt x="178" y="8"/>
                  </a:lnTo>
                  <a:lnTo>
                    <a:pt x="182" y="8"/>
                  </a:lnTo>
                  <a:lnTo>
                    <a:pt x="185" y="8"/>
                  </a:lnTo>
                  <a:lnTo>
                    <a:pt x="185" y="8"/>
                  </a:lnTo>
                  <a:lnTo>
                    <a:pt x="193" y="8"/>
                  </a:lnTo>
                  <a:lnTo>
                    <a:pt x="193" y="8"/>
                  </a:lnTo>
                  <a:lnTo>
                    <a:pt x="196" y="4"/>
                  </a:lnTo>
                  <a:lnTo>
                    <a:pt x="204" y="4"/>
                  </a:lnTo>
                  <a:lnTo>
                    <a:pt x="208" y="4"/>
                  </a:lnTo>
                  <a:lnTo>
                    <a:pt x="208" y="4"/>
                  </a:lnTo>
                  <a:lnTo>
                    <a:pt x="208" y="4"/>
                  </a:lnTo>
                  <a:lnTo>
                    <a:pt x="208" y="4"/>
                  </a:lnTo>
                  <a:lnTo>
                    <a:pt x="211" y="4"/>
                  </a:lnTo>
                  <a:lnTo>
                    <a:pt x="211" y="4"/>
                  </a:lnTo>
                  <a:lnTo>
                    <a:pt x="215" y="4"/>
                  </a:lnTo>
                  <a:lnTo>
                    <a:pt x="219" y="4"/>
                  </a:lnTo>
                  <a:lnTo>
                    <a:pt x="219" y="4"/>
                  </a:lnTo>
                  <a:lnTo>
                    <a:pt x="222" y="0"/>
                  </a:lnTo>
                  <a:lnTo>
                    <a:pt x="222" y="0"/>
                  </a:lnTo>
                  <a:lnTo>
                    <a:pt x="222" y="0"/>
                  </a:lnTo>
                  <a:lnTo>
                    <a:pt x="222" y="0"/>
                  </a:lnTo>
                  <a:lnTo>
                    <a:pt x="226" y="0"/>
                  </a:lnTo>
                  <a:lnTo>
                    <a:pt x="230" y="0"/>
                  </a:lnTo>
                  <a:lnTo>
                    <a:pt x="230" y="0"/>
                  </a:lnTo>
                  <a:lnTo>
                    <a:pt x="234" y="0"/>
                  </a:lnTo>
                  <a:lnTo>
                    <a:pt x="234" y="0"/>
                  </a:lnTo>
                  <a:lnTo>
                    <a:pt x="237" y="4"/>
                  </a:lnTo>
                  <a:lnTo>
                    <a:pt x="245" y="4"/>
                  </a:lnTo>
                  <a:lnTo>
                    <a:pt x="245" y="4"/>
                  </a:lnTo>
                  <a:lnTo>
                    <a:pt x="248" y="0"/>
                  </a:lnTo>
                  <a:lnTo>
                    <a:pt x="252" y="0"/>
                  </a:lnTo>
                  <a:lnTo>
                    <a:pt x="256" y="4"/>
                  </a:lnTo>
                  <a:lnTo>
                    <a:pt x="256" y="4"/>
                  </a:lnTo>
                  <a:lnTo>
                    <a:pt x="259" y="8"/>
                  </a:lnTo>
                  <a:lnTo>
                    <a:pt x="259" y="8"/>
                  </a:lnTo>
                  <a:lnTo>
                    <a:pt x="263" y="8"/>
                  </a:lnTo>
                  <a:lnTo>
                    <a:pt x="263" y="12"/>
                  </a:lnTo>
                  <a:lnTo>
                    <a:pt x="267" y="12"/>
                  </a:lnTo>
                  <a:lnTo>
                    <a:pt x="271" y="15"/>
                  </a:lnTo>
                  <a:lnTo>
                    <a:pt x="271" y="15"/>
                  </a:lnTo>
                  <a:lnTo>
                    <a:pt x="274" y="12"/>
                  </a:lnTo>
                  <a:lnTo>
                    <a:pt x="274" y="12"/>
                  </a:lnTo>
                  <a:lnTo>
                    <a:pt x="278" y="12"/>
                  </a:lnTo>
                  <a:lnTo>
                    <a:pt x="282" y="12"/>
                  </a:lnTo>
                  <a:lnTo>
                    <a:pt x="282" y="12"/>
                  </a:lnTo>
                  <a:lnTo>
                    <a:pt x="282" y="12"/>
                  </a:lnTo>
                  <a:lnTo>
                    <a:pt x="285" y="12"/>
                  </a:lnTo>
                  <a:lnTo>
                    <a:pt x="289" y="8"/>
                  </a:lnTo>
                  <a:lnTo>
                    <a:pt x="289" y="8"/>
                  </a:lnTo>
                  <a:lnTo>
                    <a:pt x="293" y="8"/>
                  </a:lnTo>
                  <a:lnTo>
                    <a:pt x="293" y="8"/>
                  </a:lnTo>
                  <a:lnTo>
                    <a:pt x="296" y="12"/>
                  </a:lnTo>
                  <a:lnTo>
                    <a:pt x="300" y="15"/>
                  </a:lnTo>
                  <a:lnTo>
                    <a:pt x="300" y="15"/>
                  </a:lnTo>
                  <a:lnTo>
                    <a:pt x="304" y="15"/>
                  </a:lnTo>
                  <a:lnTo>
                    <a:pt x="304" y="19"/>
                  </a:lnTo>
                  <a:lnTo>
                    <a:pt x="308" y="19"/>
                  </a:lnTo>
                  <a:lnTo>
                    <a:pt x="308" y="23"/>
                  </a:lnTo>
                  <a:lnTo>
                    <a:pt x="308" y="23"/>
                  </a:lnTo>
                  <a:lnTo>
                    <a:pt x="308" y="26"/>
                  </a:lnTo>
                  <a:lnTo>
                    <a:pt x="311" y="26"/>
                  </a:lnTo>
                  <a:lnTo>
                    <a:pt x="315" y="26"/>
                  </a:lnTo>
                  <a:lnTo>
                    <a:pt x="315" y="26"/>
                  </a:lnTo>
                  <a:lnTo>
                    <a:pt x="315" y="30"/>
                  </a:lnTo>
                  <a:lnTo>
                    <a:pt x="311" y="30"/>
                  </a:lnTo>
                  <a:lnTo>
                    <a:pt x="311" y="34"/>
                  </a:lnTo>
                  <a:lnTo>
                    <a:pt x="311" y="41"/>
                  </a:lnTo>
                  <a:lnTo>
                    <a:pt x="311" y="45"/>
                  </a:lnTo>
                  <a:lnTo>
                    <a:pt x="311" y="45"/>
                  </a:lnTo>
                  <a:lnTo>
                    <a:pt x="315" y="49"/>
                  </a:lnTo>
                  <a:lnTo>
                    <a:pt x="315" y="49"/>
                  </a:lnTo>
                  <a:lnTo>
                    <a:pt x="315" y="52"/>
                  </a:lnTo>
                  <a:lnTo>
                    <a:pt x="308" y="60"/>
                  </a:lnTo>
                  <a:lnTo>
                    <a:pt x="300" y="67"/>
                  </a:lnTo>
                  <a:lnTo>
                    <a:pt x="300" y="67"/>
                  </a:lnTo>
                  <a:lnTo>
                    <a:pt x="293" y="78"/>
                  </a:lnTo>
                  <a:lnTo>
                    <a:pt x="293" y="82"/>
                  </a:lnTo>
                  <a:lnTo>
                    <a:pt x="293" y="86"/>
                  </a:lnTo>
                  <a:lnTo>
                    <a:pt x="293" y="90"/>
                  </a:lnTo>
                  <a:lnTo>
                    <a:pt x="289" y="97"/>
                  </a:lnTo>
                  <a:lnTo>
                    <a:pt x="289" y="101"/>
                  </a:lnTo>
                  <a:lnTo>
                    <a:pt x="285" y="104"/>
                  </a:lnTo>
                  <a:lnTo>
                    <a:pt x="282" y="104"/>
                  </a:lnTo>
                  <a:lnTo>
                    <a:pt x="282" y="115"/>
                  </a:lnTo>
                  <a:lnTo>
                    <a:pt x="282" y="119"/>
                  </a:lnTo>
                  <a:lnTo>
                    <a:pt x="282" y="123"/>
                  </a:lnTo>
                  <a:lnTo>
                    <a:pt x="282" y="127"/>
                  </a:lnTo>
                  <a:lnTo>
                    <a:pt x="282" y="130"/>
                  </a:lnTo>
                  <a:lnTo>
                    <a:pt x="289" y="160"/>
                  </a:lnTo>
                  <a:lnTo>
                    <a:pt x="293" y="179"/>
                  </a:lnTo>
                  <a:lnTo>
                    <a:pt x="304" y="190"/>
                  </a:lnTo>
                  <a:lnTo>
                    <a:pt x="308" y="205"/>
                  </a:lnTo>
                  <a:lnTo>
                    <a:pt x="304" y="201"/>
                  </a:lnTo>
                  <a:lnTo>
                    <a:pt x="278" y="208"/>
                  </a:lnTo>
                  <a:lnTo>
                    <a:pt x="271" y="219"/>
                  </a:lnTo>
                  <a:lnTo>
                    <a:pt x="271" y="223"/>
                  </a:lnTo>
                  <a:lnTo>
                    <a:pt x="274" y="223"/>
                  </a:lnTo>
                  <a:lnTo>
                    <a:pt x="274" y="227"/>
                  </a:lnTo>
                  <a:lnTo>
                    <a:pt x="274" y="227"/>
                  </a:lnTo>
                  <a:lnTo>
                    <a:pt x="274" y="227"/>
                  </a:lnTo>
                  <a:lnTo>
                    <a:pt x="274" y="230"/>
                  </a:lnTo>
                  <a:lnTo>
                    <a:pt x="274" y="230"/>
                  </a:lnTo>
                  <a:lnTo>
                    <a:pt x="274" y="234"/>
                  </a:lnTo>
                  <a:lnTo>
                    <a:pt x="274" y="238"/>
                  </a:lnTo>
                  <a:lnTo>
                    <a:pt x="274" y="238"/>
                  </a:lnTo>
                  <a:lnTo>
                    <a:pt x="274" y="238"/>
                  </a:lnTo>
                  <a:lnTo>
                    <a:pt x="271" y="242"/>
                  </a:lnTo>
                  <a:lnTo>
                    <a:pt x="271" y="242"/>
                  </a:lnTo>
                  <a:lnTo>
                    <a:pt x="271" y="245"/>
                  </a:lnTo>
                  <a:lnTo>
                    <a:pt x="271" y="253"/>
                  </a:lnTo>
                  <a:lnTo>
                    <a:pt x="271" y="256"/>
                  </a:lnTo>
                  <a:lnTo>
                    <a:pt x="271" y="260"/>
                  </a:lnTo>
                  <a:lnTo>
                    <a:pt x="274" y="264"/>
                  </a:lnTo>
                  <a:lnTo>
                    <a:pt x="278" y="264"/>
                  </a:lnTo>
                  <a:lnTo>
                    <a:pt x="278" y="268"/>
                  </a:lnTo>
                  <a:lnTo>
                    <a:pt x="285" y="268"/>
                  </a:lnTo>
                  <a:lnTo>
                    <a:pt x="285" y="268"/>
                  </a:lnTo>
                  <a:lnTo>
                    <a:pt x="285" y="264"/>
                  </a:lnTo>
                  <a:lnTo>
                    <a:pt x="285" y="264"/>
                  </a:lnTo>
                  <a:lnTo>
                    <a:pt x="289" y="264"/>
                  </a:lnTo>
                  <a:lnTo>
                    <a:pt x="289" y="264"/>
                  </a:lnTo>
                  <a:lnTo>
                    <a:pt x="293" y="279"/>
                  </a:lnTo>
                  <a:lnTo>
                    <a:pt x="289" y="282"/>
                  </a:lnTo>
                  <a:lnTo>
                    <a:pt x="289" y="282"/>
                  </a:lnTo>
                  <a:lnTo>
                    <a:pt x="289" y="279"/>
                  </a:lnTo>
                  <a:lnTo>
                    <a:pt x="285" y="279"/>
                  </a:lnTo>
                  <a:lnTo>
                    <a:pt x="285" y="279"/>
                  </a:lnTo>
                  <a:lnTo>
                    <a:pt x="282" y="282"/>
                  </a:lnTo>
                  <a:lnTo>
                    <a:pt x="278" y="282"/>
                  </a:lnTo>
                  <a:lnTo>
                    <a:pt x="274" y="279"/>
                  </a:lnTo>
                  <a:lnTo>
                    <a:pt x="271" y="275"/>
                  </a:lnTo>
                  <a:lnTo>
                    <a:pt x="271" y="271"/>
                  </a:lnTo>
                  <a:lnTo>
                    <a:pt x="267" y="268"/>
                  </a:lnTo>
                  <a:lnTo>
                    <a:pt x="263" y="268"/>
                  </a:lnTo>
                  <a:lnTo>
                    <a:pt x="256" y="264"/>
                  </a:lnTo>
                  <a:lnTo>
                    <a:pt x="252" y="264"/>
                  </a:lnTo>
                  <a:lnTo>
                    <a:pt x="252" y="260"/>
                  </a:lnTo>
                  <a:lnTo>
                    <a:pt x="248" y="256"/>
                  </a:lnTo>
                  <a:lnTo>
                    <a:pt x="248" y="253"/>
                  </a:lnTo>
                  <a:lnTo>
                    <a:pt x="248" y="253"/>
                  </a:lnTo>
                  <a:lnTo>
                    <a:pt x="245" y="253"/>
                  </a:lnTo>
                  <a:lnTo>
                    <a:pt x="245" y="253"/>
                  </a:lnTo>
                  <a:lnTo>
                    <a:pt x="241" y="256"/>
                  </a:lnTo>
                  <a:lnTo>
                    <a:pt x="241" y="260"/>
                  </a:lnTo>
                  <a:lnTo>
                    <a:pt x="237" y="260"/>
                  </a:lnTo>
                  <a:lnTo>
                    <a:pt x="234" y="260"/>
                  </a:lnTo>
                  <a:lnTo>
                    <a:pt x="234" y="260"/>
                  </a:lnTo>
                  <a:lnTo>
                    <a:pt x="230" y="260"/>
                  </a:lnTo>
                  <a:lnTo>
                    <a:pt x="226" y="260"/>
                  </a:lnTo>
                  <a:lnTo>
                    <a:pt x="222" y="256"/>
                  </a:lnTo>
                  <a:lnTo>
                    <a:pt x="222" y="256"/>
                  </a:lnTo>
                  <a:lnTo>
                    <a:pt x="219" y="256"/>
                  </a:lnTo>
                  <a:lnTo>
                    <a:pt x="219" y="256"/>
                  </a:lnTo>
                  <a:lnTo>
                    <a:pt x="219" y="253"/>
                  </a:lnTo>
                  <a:lnTo>
                    <a:pt x="219" y="253"/>
                  </a:lnTo>
                  <a:lnTo>
                    <a:pt x="215" y="249"/>
                  </a:lnTo>
                  <a:lnTo>
                    <a:pt x="215" y="249"/>
                  </a:lnTo>
                  <a:lnTo>
                    <a:pt x="215" y="249"/>
                  </a:lnTo>
                  <a:lnTo>
                    <a:pt x="211" y="249"/>
                  </a:lnTo>
                  <a:lnTo>
                    <a:pt x="211" y="249"/>
                  </a:lnTo>
                  <a:lnTo>
                    <a:pt x="208" y="249"/>
                  </a:lnTo>
                  <a:lnTo>
                    <a:pt x="204" y="249"/>
                  </a:lnTo>
                  <a:lnTo>
                    <a:pt x="204" y="253"/>
                  </a:lnTo>
                  <a:lnTo>
                    <a:pt x="204" y="253"/>
                  </a:lnTo>
                  <a:lnTo>
                    <a:pt x="204" y="253"/>
                  </a:lnTo>
                  <a:lnTo>
                    <a:pt x="200" y="249"/>
                  </a:lnTo>
                  <a:lnTo>
                    <a:pt x="200" y="249"/>
                  </a:lnTo>
                  <a:lnTo>
                    <a:pt x="200" y="245"/>
                  </a:lnTo>
                  <a:lnTo>
                    <a:pt x="196" y="245"/>
                  </a:lnTo>
                  <a:lnTo>
                    <a:pt x="196" y="245"/>
                  </a:lnTo>
                  <a:lnTo>
                    <a:pt x="196" y="245"/>
                  </a:lnTo>
                  <a:lnTo>
                    <a:pt x="193" y="245"/>
                  </a:lnTo>
                  <a:lnTo>
                    <a:pt x="189" y="245"/>
                  </a:lnTo>
                  <a:lnTo>
                    <a:pt x="185" y="249"/>
                  </a:lnTo>
                  <a:lnTo>
                    <a:pt x="185" y="249"/>
                  </a:lnTo>
                  <a:lnTo>
                    <a:pt x="182" y="249"/>
                  </a:lnTo>
                  <a:lnTo>
                    <a:pt x="182" y="249"/>
                  </a:lnTo>
                  <a:lnTo>
                    <a:pt x="178" y="249"/>
                  </a:lnTo>
                  <a:lnTo>
                    <a:pt x="174" y="249"/>
                  </a:lnTo>
                  <a:lnTo>
                    <a:pt x="174" y="245"/>
                  </a:lnTo>
                  <a:lnTo>
                    <a:pt x="171" y="245"/>
                  </a:lnTo>
                  <a:lnTo>
                    <a:pt x="171" y="245"/>
                  </a:lnTo>
                  <a:lnTo>
                    <a:pt x="171" y="249"/>
                  </a:lnTo>
                  <a:lnTo>
                    <a:pt x="171" y="249"/>
                  </a:lnTo>
                  <a:lnTo>
                    <a:pt x="167" y="249"/>
                  </a:lnTo>
                  <a:lnTo>
                    <a:pt x="167" y="249"/>
                  </a:lnTo>
                  <a:lnTo>
                    <a:pt x="167" y="245"/>
                  </a:lnTo>
                  <a:lnTo>
                    <a:pt x="167" y="245"/>
                  </a:lnTo>
                  <a:lnTo>
                    <a:pt x="167" y="242"/>
                  </a:lnTo>
                  <a:lnTo>
                    <a:pt x="167" y="242"/>
                  </a:lnTo>
                  <a:lnTo>
                    <a:pt x="167" y="238"/>
                  </a:lnTo>
                  <a:lnTo>
                    <a:pt x="167" y="238"/>
                  </a:lnTo>
                  <a:lnTo>
                    <a:pt x="167" y="234"/>
                  </a:lnTo>
                  <a:lnTo>
                    <a:pt x="167" y="234"/>
                  </a:lnTo>
                  <a:lnTo>
                    <a:pt x="163" y="230"/>
                  </a:lnTo>
                  <a:lnTo>
                    <a:pt x="163" y="230"/>
                  </a:lnTo>
                  <a:lnTo>
                    <a:pt x="167" y="227"/>
                  </a:lnTo>
                  <a:lnTo>
                    <a:pt x="163" y="227"/>
                  </a:lnTo>
                  <a:lnTo>
                    <a:pt x="163" y="227"/>
                  </a:lnTo>
                  <a:lnTo>
                    <a:pt x="163" y="223"/>
                  </a:lnTo>
                  <a:lnTo>
                    <a:pt x="163" y="223"/>
                  </a:lnTo>
                  <a:lnTo>
                    <a:pt x="163" y="223"/>
                  </a:lnTo>
                  <a:lnTo>
                    <a:pt x="159" y="219"/>
                  </a:lnTo>
                  <a:lnTo>
                    <a:pt x="159" y="219"/>
                  </a:lnTo>
                  <a:lnTo>
                    <a:pt x="159" y="216"/>
                  </a:lnTo>
                  <a:lnTo>
                    <a:pt x="159" y="216"/>
                  </a:lnTo>
                  <a:lnTo>
                    <a:pt x="159" y="208"/>
                  </a:lnTo>
                  <a:lnTo>
                    <a:pt x="159" y="208"/>
                  </a:lnTo>
                  <a:lnTo>
                    <a:pt x="159" y="205"/>
                  </a:lnTo>
                  <a:lnTo>
                    <a:pt x="159" y="205"/>
                  </a:lnTo>
                  <a:lnTo>
                    <a:pt x="159" y="205"/>
                  </a:lnTo>
                  <a:lnTo>
                    <a:pt x="159" y="201"/>
                  </a:lnTo>
                  <a:lnTo>
                    <a:pt x="159" y="197"/>
                  </a:lnTo>
                  <a:lnTo>
                    <a:pt x="159" y="197"/>
                  </a:lnTo>
                  <a:lnTo>
                    <a:pt x="159" y="193"/>
                  </a:lnTo>
                  <a:lnTo>
                    <a:pt x="159" y="190"/>
                  </a:lnTo>
                  <a:lnTo>
                    <a:pt x="159" y="190"/>
                  </a:lnTo>
                  <a:lnTo>
                    <a:pt x="141" y="190"/>
                  </a:lnTo>
                  <a:lnTo>
                    <a:pt x="141" y="186"/>
                  </a:lnTo>
                  <a:lnTo>
                    <a:pt x="141" y="186"/>
                  </a:lnTo>
                  <a:lnTo>
                    <a:pt x="141" y="182"/>
                  </a:lnTo>
                  <a:lnTo>
                    <a:pt x="137" y="182"/>
                  </a:lnTo>
                  <a:lnTo>
                    <a:pt x="137" y="186"/>
                  </a:lnTo>
                  <a:lnTo>
                    <a:pt x="122" y="186"/>
                  </a:lnTo>
                  <a:lnTo>
                    <a:pt x="122" y="190"/>
                  </a:lnTo>
                  <a:lnTo>
                    <a:pt x="119" y="190"/>
                  </a:lnTo>
                  <a:lnTo>
                    <a:pt x="119" y="193"/>
                  </a:lnTo>
                  <a:lnTo>
                    <a:pt x="119" y="193"/>
                  </a:lnTo>
                  <a:lnTo>
                    <a:pt x="119" y="197"/>
                  </a:lnTo>
                  <a:lnTo>
                    <a:pt x="108" y="201"/>
                  </a:lnTo>
                  <a:lnTo>
                    <a:pt x="104" y="201"/>
                  </a:lnTo>
                  <a:lnTo>
                    <a:pt x="100" y="201"/>
                  </a:lnTo>
                  <a:lnTo>
                    <a:pt x="97" y="201"/>
                  </a:lnTo>
                  <a:lnTo>
                    <a:pt x="93" y="201"/>
                  </a:lnTo>
                  <a:lnTo>
                    <a:pt x="89" y="201"/>
                  </a:lnTo>
                  <a:lnTo>
                    <a:pt x="89" y="201"/>
                  </a:lnTo>
                  <a:lnTo>
                    <a:pt x="85" y="193"/>
                  </a:lnTo>
                  <a:lnTo>
                    <a:pt x="85" y="193"/>
                  </a:lnTo>
                  <a:lnTo>
                    <a:pt x="82" y="190"/>
                  </a:lnTo>
                  <a:lnTo>
                    <a:pt x="82" y="190"/>
                  </a:lnTo>
                  <a:lnTo>
                    <a:pt x="82" y="186"/>
                  </a:lnTo>
                  <a:lnTo>
                    <a:pt x="82" y="186"/>
                  </a:lnTo>
                  <a:lnTo>
                    <a:pt x="82" y="182"/>
                  </a:lnTo>
                  <a:lnTo>
                    <a:pt x="78" y="179"/>
                  </a:lnTo>
                  <a:lnTo>
                    <a:pt x="78" y="179"/>
                  </a:lnTo>
                  <a:lnTo>
                    <a:pt x="78" y="175"/>
                  </a:lnTo>
                  <a:lnTo>
                    <a:pt x="78" y="175"/>
                  </a:lnTo>
                  <a:lnTo>
                    <a:pt x="78" y="171"/>
                  </a:lnTo>
                  <a:lnTo>
                    <a:pt x="78" y="171"/>
                  </a:lnTo>
                  <a:lnTo>
                    <a:pt x="78" y="171"/>
                  </a:lnTo>
                  <a:lnTo>
                    <a:pt x="78" y="167"/>
                  </a:lnTo>
                  <a:lnTo>
                    <a:pt x="59" y="167"/>
                  </a:lnTo>
                  <a:lnTo>
                    <a:pt x="48" y="167"/>
                  </a:lnTo>
                  <a:lnTo>
                    <a:pt x="41" y="167"/>
                  </a:lnTo>
                  <a:lnTo>
                    <a:pt x="37" y="167"/>
                  </a:lnTo>
                  <a:lnTo>
                    <a:pt x="34" y="167"/>
                  </a:lnTo>
                  <a:lnTo>
                    <a:pt x="30" y="167"/>
                  </a:lnTo>
                  <a:lnTo>
                    <a:pt x="26" y="167"/>
                  </a:lnTo>
                  <a:lnTo>
                    <a:pt x="22" y="167"/>
                  </a:lnTo>
                  <a:lnTo>
                    <a:pt x="22" y="167"/>
                  </a:lnTo>
                  <a:lnTo>
                    <a:pt x="19" y="167"/>
                  </a:lnTo>
                  <a:lnTo>
                    <a:pt x="15" y="167"/>
                  </a:lnTo>
                  <a:lnTo>
                    <a:pt x="11" y="167"/>
                  </a:lnTo>
                  <a:lnTo>
                    <a:pt x="11" y="171"/>
                  </a:lnTo>
                  <a:lnTo>
                    <a:pt x="11" y="171"/>
                  </a:lnTo>
                  <a:lnTo>
                    <a:pt x="11" y="171"/>
                  </a:lnTo>
                  <a:lnTo>
                    <a:pt x="11" y="171"/>
                  </a:lnTo>
                  <a:lnTo>
                    <a:pt x="8" y="171"/>
                  </a:lnTo>
                  <a:lnTo>
                    <a:pt x="8" y="171"/>
                  </a:lnTo>
                  <a:lnTo>
                    <a:pt x="8" y="167"/>
                  </a:lnTo>
                  <a:lnTo>
                    <a:pt x="4" y="167"/>
                  </a:lnTo>
                  <a:lnTo>
                    <a:pt x="0" y="1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1" name="Freeform 142"/>
            <p:cNvSpPr/>
            <p:nvPr/>
          </p:nvSpPr>
          <p:spPr bwMode="auto">
            <a:xfrm>
              <a:off x="5928230" y="4528030"/>
              <a:ext cx="93152" cy="207741"/>
            </a:xfrm>
            <a:custGeom>
              <a:avLst/>
              <a:gdLst>
                <a:gd name="T0" fmla="*/ 4 w 52"/>
                <a:gd name="T1" fmla="*/ 0 h 119"/>
                <a:gd name="T2" fmla="*/ 7 w 52"/>
                <a:gd name="T3" fmla="*/ 4 h 119"/>
                <a:gd name="T4" fmla="*/ 11 w 52"/>
                <a:gd name="T5" fmla="*/ 4 h 119"/>
                <a:gd name="T6" fmla="*/ 15 w 52"/>
                <a:gd name="T7" fmla="*/ 4 h 119"/>
                <a:gd name="T8" fmla="*/ 15 w 52"/>
                <a:gd name="T9" fmla="*/ 4 h 119"/>
                <a:gd name="T10" fmla="*/ 18 w 52"/>
                <a:gd name="T11" fmla="*/ 8 h 119"/>
                <a:gd name="T12" fmla="*/ 26 w 52"/>
                <a:gd name="T13" fmla="*/ 15 h 119"/>
                <a:gd name="T14" fmla="*/ 26 w 52"/>
                <a:gd name="T15" fmla="*/ 45 h 119"/>
                <a:gd name="T16" fmla="*/ 26 w 52"/>
                <a:gd name="T17" fmla="*/ 60 h 119"/>
                <a:gd name="T18" fmla="*/ 33 w 52"/>
                <a:gd name="T19" fmla="*/ 63 h 119"/>
                <a:gd name="T20" fmla="*/ 37 w 52"/>
                <a:gd name="T21" fmla="*/ 67 h 119"/>
                <a:gd name="T22" fmla="*/ 44 w 52"/>
                <a:gd name="T23" fmla="*/ 75 h 119"/>
                <a:gd name="T24" fmla="*/ 48 w 52"/>
                <a:gd name="T25" fmla="*/ 82 h 119"/>
                <a:gd name="T26" fmla="*/ 52 w 52"/>
                <a:gd name="T27" fmla="*/ 86 h 119"/>
                <a:gd name="T28" fmla="*/ 48 w 52"/>
                <a:gd name="T29" fmla="*/ 89 h 119"/>
                <a:gd name="T30" fmla="*/ 44 w 52"/>
                <a:gd name="T31" fmla="*/ 89 h 119"/>
                <a:gd name="T32" fmla="*/ 44 w 52"/>
                <a:gd name="T33" fmla="*/ 93 h 119"/>
                <a:gd name="T34" fmla="*/ 48 w 52"/>
                <a:gd name="T35" fmla="*/ 100 h 119"/>
                <a:gd name="T36" fmla="*/ 44 w 52"/>
                <a:gd name="T37" fmla="*/ 104 h 119"/>
                <a:gd name="T38" fmla="*/ 41 w 52"/>
                <a:gd name="T39" fmla="*/ 108 h 119"/>
                <a:gd name="T40" fmla="*/ 37 w 52"/>
                <a:gd name="T41" fmla="*/ 115 h 119"/>
                <a:gd name="T42" fmla="*/ 37 w 52"/>
                <a:gd name="T43" fmla="*/ 119 h 119"/>
                <a:gd name="T44" fmla="*/ 33 w 52"/>
                <a:gd name="T45" fmla="*/ 119 h 119"/>
                <a:gd name="T46" fmla="*/ 33 w 52"/>
                <a:gd name="T47" fmla="*/ 115 h 119"/>
                <a:gd name="T48" fmla="*/ 30 w 52"/>
                <a:gd name="T49" fmla="*/ 112 h 119"/>
                <a:gd name="T50" fmla="*/ 22 w 52"/>
                <a:gd name="T51" fmla="*/ 108 h 119"/>
                <a:gd name="T52" fmla="*/ 22 w 52"/>
                <a:gd name="T53" fmla="*/ 100 h 119"/>
                <a:gd name="T54" fmla="*/ 22 w 52"/>
                <a:gd name="T55" fmla="*/ 97 h 119"/>
                <a:gd name="T56" fmla="*/ 26 w 52"/>
                <a:gd name="T57" fmla="*/ 89 h 119"/>
                <a:gd name="T58" fmla="*/ 30 w 52"/>
                <a:gd name="T59" fmla="*/ 82 h 119"/>
                <a:gd name="T60" fmla="*/ 22 w 52"/>
                <a:gd name="T61" fmla="*/ 78 h 119"/>
                <a:gd name="T62" fmla="*/ 18 w 52"/>
                <a:gd name="T63" fmla="*/ 78 h 119"/>
                <a:gd name="T64" fmla="*/ 15 w 52"/>
                <a:gd name="T65" fmla="*/ 78 h 119"/>
                <a:gd name="T66" fmla="*/ 11 w 52"/>
                <a:gd name="T67" fmla="*/ 78 h 119"/>
                <a:gd name="T68" fmla="*/ 7 w 52"/>
                <a:gd name="T69" fmla="*/ 75 h 119"/>
                <a:gd name="T70" fmla="*/ 4 w 52"/>
                <a:gd name="T71" fmla="*/ 75 h 119"/>
                <a:gd name="T72" fmla="*/ 0 w 52"/>
                <a:gd name="T73" fmla="*/ 67 h 119"/>
                <a:gd name="T74" fmla="*/ 0 w 52"/>
                <a:gd name="T75" fmla="*/ 63 h 119"/>
                <a:gd name="T76" fmla="*/ 4 w 52"/>
                <a:gd name="T77" fmla="*/ 60 h 119"/>
                <a:gd name="T78" fmla="*/ 4 w 52"/>
                <a:gd name="T79" fmla="*/ 56 h 119"/>
                <a:gd name="T80" fmla="*/ 4 w 52"/>
                <a:gd name="T81" fmla="*/ 56 h 119"/>
                <a:gd name="T82" fmla="*/ 7 w 52"/>
                <a:gd name="T83" fmla="*/ 52 h 119"/>
                <a:gd name="T84" fmla="*/ 11 w 52"/>
                <a:gd name="T85" fmla="*/ 49 h 119"/>
                <a:gd name="T86" fmla="*/ 11 w 52"/>
                <a:gd name="T87" fmla="*/ 49 h 119"/>
                <a:gd name="T88" fmla="*/ 11 w 52"/>
                <a:gd name="T89" fmla="*/ 45 h 119"/>
                <a:gd name="T90" fmla="*/ 11 w 52"/>
                <a:gd name="T91" fmla="*/ 41 h 119"/>
                <a:gd name="T92" fmla="*/ 7 w 52"/>
                <a:gd name="T93" fmla="*/ 37 h 119"/>
                <a:gd name="T94" fmla="*/ 11 w 52"/>
                <a:gd name="T95" fmla="*/ 34 h 119"/>
                <a:gd name="T96" fmla="*/ 7 w 52"/>
                <a:gd name="T97" fmla="*/ 30 h 119"/>
                <a:gd name="T98" fmla="*/ 11 w 52"/>
                <a:gd name="T99" fmla="*/ 23 h 119"/>
                <a:gd name="T100" fmla="*/ 15 w 52"/>
                <a:gd name="T101" fmla="*/ 23 h 119"/>
                <a:gd name="T102" fmla="*/ 11 w 52"/>
                <a:gd name="T103" fmla="*/ 15 h 119"/>
                <a:gd name="T104" fmla="*/ 7 w 52"/>
                <a:gd name="T105" fmla="*/ 11 h 119"/>
                <a:gd name="T106" fmla="*/ 11 w 52"/>
                <a:gd name="T107" fmla="*/ 8 h 119"/>
                <a:gd name="T108" fmla="*/ 7 w 52"/>
                <a:gd name="T109" fmla="*/ 8 h 119"/>
                <a:gd name="T110" fmla="*/ 4 w 52"/>
                <a:gd name="T111" fmla="*/ 4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52" h="119">
                  <a:moveTo>
                    <a:pt x="4" y="0"/>
                  </a:moveTo>
                  <a:lnTo>
                    <a:pt x="4" y="0"/>
                  </a:lnTo>
                  <a:lnTo>
                    <a:pt x="7" y="0"/>
                  </a:lnTo>
                  <a:lnTo>
                    <a:pt x="7" y="4"/>
                  </a:lnTo>
                  <a:lnTo>
                    <a:pt x="11" y="4"/>
                  </a:lnTo>
                  <a:lnTo>
                    <a:pt x="11" y="4"/>
                  </a:lnTo>
                  <a:lnTo>
                    <a:pt x="11" y="4"/>
                  </a:lnTo>
                  <a:lnTo>
                    <a:pt x="15" y="4"/>
                  </a:lnTo>
                  <a:lnTo>
                    <a:pt x="15" y="4"/>
                  </a:lnTo>
                  <a:lnTo>
                    <a:pt x="15" y="4"/>
                  </a:lnTo>
                  <a:lnTo>
                    <a:pt x="15" y="4"/>
                  </a:lnTo>
                  <a:lnTo>
                    <a:pt x="18" y="8"/>
                  </a:lnTo>
                  <a:lnTo>
                    <a:pt x="18" y="8"/>
                  </a:lnTo>
                  <a:lnTo>
                    <a:pt x="26" y="15"/>
                  </a:lnTo>
                  <a:lnTo>
                    <a:pt x="26" y="19"/>
                  </a:lnTo>
                  <a:lnTo>
                    <a:pt x="26" y="45"/>
                  </a:lnTo>
                  <a:lnTo>
                    <a:pt x="26" y="49"/>
                  </a:lnTo>
                  <a:lnTo>
                    <a:pt x="26" y="60"/>
                  </a:lnTo>
                  <a:lnTo>
                    <a:pt x="33" y="63"/>
                  </a:lnTo>
                  <a:lnTo>
                    <a:pt x="33" y="63"/>
                  </a:lnTo>
                  <a:lnTo>
                    <a:pt x="37" y="67"/>
                  </a:lnTo>
                  <a:lnTo>
                    <a:pt x="37" y="67"/>
                  </a:lnTo>
                  <a:lnTo>
                    <a:pt x="44" y="71"/>
                  </a:lnTo>
                  <a:lnTo>
                    <a:pt x="44" y="75"/>
                  </a:lnTo>
                  <a:lnTo>
                    <a:pt x="48" y="78"/>
                  </a:lnTo>
                  <a:lnTo>
                    <a:pt x="48" y="82"/>
                  </a:lnTo>
                  <a:lnTo>
                    <a:pt x="52" y="86"/>
                  </a:lnTo>
                  <a:lnTo>
                    <a:pt x="52" y="86"/>
                  </a:lnTo>
                  <a:lnTo>
                    <a:pt x="48" y="86"/>
                  </a:lnTo>
                  <a:lnTo>
                    <a:pt x="48" y="89"/>
                  </a:lnTo>
                  <a:lnTo>
                    <a:pt x="48" y="89"/>
                  </a:lnTo>
                  <a:lnTo>
                    <a:pt x="44" y="89"/>
                  </a:lnTo>
                  <a:lnTo>
                    <a:pt x="48" y="89"/>
                  </a:lnTo>
                  <a:lnTo>
                    <a:pt x="44" y="93"/>
                  </a:lnTo>
                  <a:lnTo>
                    <a:pt x="48" y="93"/>
                  </a:lnTo>
                  <a:lnTo>
                    <a:pt x="48" y="100"/>
                  </a:lnTo>
                  <a:lnTo>
                    <a:pt x="48" y="100"/>
                  </a:lnTo>
                  <a:lnTo>
                    <a:pt x="44" y="104"/>
                  </a:lnTo>
                  <a:lnTo>
                    <a:pt x="41" y="104"/>
                  </a:lnTo>
                  <a:lnTo>
                    <a:pt x="41" y="108"/>
                  </a:lnTo>
                  <a:lnTo>
                    <a:pt x="41" y="112"/>
                  </a:lnTo>
                  <a:lnTo>
                    <a:pt x="37" y="115"/>
                  </a:lnTo>
                  <a:lnTo>
                    <a:pt x="37" y="119"/>
                  </a:lnTo>
                  <a:lnTo>
                    <a:pt x="37" y="119"/>
                  </a:lnTo>
                  <a:lnTo>
                    <a:pt x="33" y="119"/>
                  </a:lnTo>
                  <a:lnTo>
                    <a:pt x="33" y="119"/>
                  </a:lnTo>
                  <a:lnTo>
                    <a:pt x="33" y="115"/>
                  </a:lnTo>
                  <a:lnTo>
                    <a:pt x="33" y="115"/>
                  </a:lnTo>
                  <a:lnTo>
                    <a:pt x="30" y="112"/>
                  </a:lnTo>
                  <a:lnTo>
                    <a:pt x="30" y="112"/>
                  </a:lnTo>
                  <a:lnTo>
                    <a:pt x="26" y="108"/>
                  </a:lnTo>
                  <a:lnTo>
                    <a:pt x="22" y="108"/>
                  </a:lnTo>
                  <a:lnTo>
                    <a:pt x="22" y="104"/>
                  </a:lnTo>
                  <a:lnTo>
                    <a:pt x="22" y="100"/>
                  </a:lnTo>
                  <a:lnTo>
                    <a:pt x="22" y="97"/>
                  </a:lnTo>
                  <a:lnTo>
                    <a:pt x="22" y="97"/>
                  </a:lnTo>
                  <a:lnTo>
                    <a:pt x="22" y="93"/>
                  </a:lnTo>
                  <a:lnTo>
                    <a:pt x="26" y="89"/>
                  </a:lnTo>
                  <a:lnTo>
                    <a:pt x="30" y="86"/>
                  </a:lnTo>
                  <a:lnTo>
                    <a:pt x="30" y="82"/>
                  </a:lnTo>
                  <a:lnTo>
                    <a:pt x="26" y="78"/>
                  </a:lnTo>
                  <a:lnTo>
                    <a:pt x="22" y="78"/>
                  </a:lnTo>
                  <a:lnTo>
                    <a:pt x="18" y="78"/>
                  </a:lnTo>
                  <a:lnTo>
                    <a:pt x="18" y="78"/>
                  </a:lnTo>
                  <a:lnTo>
                    <a:pt x="15" y="78"/>
                  </a:lnTo>
                  <a:lnTo>
                    <a:pt x="15" y="78"/>
                  </a:lnTo>
                  <a:lnTo>
                    <a:pt x="11" y="78"/>
                  </a:lnTo>
                  <a:lnTo>
                    <a:pt x="11" y="78"/>
                  </a:lnTo>
                  <a:lnTo>
                    <a:pt x="11" y="75"/>
                  </a:lnTo>
                  <a:lnTo>
                    <a:pt x="7" y="75"/>
                  </a:lnTo>
                  <a:lnTo>
                    <a:pt x="7" y="71"/>
                  </a:lnTo>
                  <a:lnTo>
                    <a:pt x="4" y="75"/>
                  </a:lnTo>
                  <a:lnTo>
                    <a:pt x="4" y="71"/>
                  </a:lnTo>
                  <a:lnTo>
                    <a:pt x="0" y="67"/>
                  </a:lnTo>
                  <a:lnTo>
                    <a:pt x="0" y="67"/>
                  </a:lnTo>
                  <a:lnTo>
                    <a:pt x="0" y="63"/>
                  </a:lnTo>
                  <a:lnTo>
                    <a:pt x="0" y="63"/>
                  </a:lnTo>
                  <a:lnTo>
                    <a:pt x="4" y="60"/>
                  </a:lnTo>
                  <a:lnTo>
                    <a:pt x="4" y="60"/>
                  </a:lnTo>
                  <a:lnTo>
                    <a:pt x="4" y="56"/>
                  </a:lnTo>
                  <a:lnTo>
                    <a:pt x="4" y="56"/>
                  </a:lnTo>
                  <a:lnTo>
                    <a:pt x="4" y="56"/>
                  </a:lnTo>
                  <a:lnTo>
                    <a:pt x="4" y="52"/>
                  </a:lnTo>
                  <a:lnTo>
                    <a:pt x="7" y="52"/>
                  </a:lnTo>
                  <a:lnTo>
                    <a:pt x="11" y="49"/>
                  </a:lnTo>
                  <a:lnTo>
                    <a:pt x="11" y="49"/>
                  </a:lnTo>
                  <a:lnTo>
                    <a:pt x="11" y="49"/>
                  </a:lnTo>
                  <a:lnTo>
                    <a:pt x="11" y="49"/>
                  </a:lnTo>
                  <a:lnTo>
                    <a:pt x="11" y="45"/>
                  </a:lnTo>
                  <a:lnTo>
                    <a:pt x="11" y="45"/>
                  </a:lnTo>
                  <a:lnTo>
                    <a:pt x="7" y="41"/>
                  </a:lnTo>
                  <a:lnTo>
                    <a:pt x="11" y="41"/>
                  </a:lnTo>
                  <a:lnTo>
                    <a:pt x="11" y="41"/>
                  </a:lnTo>
                  <a:lnTo>
                    <a:pt x="7" y="37"/>
                  </a:lnTo>
                  <a:lnTo>
                    <a:pt x="11" y="37"/>
                  </a:lnTo>
                  <a:lnTo>
                    <a:pt x="11" y="34"/>
                  </a:lnTo>
                  <a:lnTo>
                    <a:pt x="11" y="34"/>
                  </a:lnTo>
                  <a:lnTo>
                    <a:pt x="7" y="30"/>
                  </a:lnTo>
                  <a:lnTo>
                    <a:pt x="7" y="26"/>
                  </a:lnTo>
                  <a:lnTo>
                    <a:pt x="11" y="23"/>
                  </a:lnTo>
                  <a:lnTo>
                    <a:pt x="11" y="23"/>
                  </a:lnTo>
                  <a:lnTo>
                    <a:pt x="15" y="23"/>
                  </a:lnTo>
                  <a:lnTo>
                    <a:pt x="15" y="19"/>
                  </a:lnTo>
                  <a:lnTo>
                    <a:pt x="11" y="15"/>
                  </a:lnTo>
                  <a:lnTo>
                    <a:pt x="11" y="15"/>
                  </a:lnTo>
                  <a:lnTo>
                    <a:pt x="7" y="11"/>
                  </a:lnTo>
                  <a:lnTo>
                    <a:pt x="11" y="8"/>
                  </a:lnTo>
                  <a:lnTo>
                    <a:pt x="11" y="8"/>
                  </a:lnTo>
                  <a:lnTo>
                    <a:pt x="7" y="8"/>
                  </a:lnTo>
                  <a:lnTo>
                    <a:pt x="7" y="8"/>
                  </a:lnTo>
                  <a:lnTo>
                    <a:pt x="7" y="4"/>
                  </a:lnTo>
                  <a:lnTo>
                    <a:pt x="4" y="4"/>
                  </a:lnTo>
                  <a:lnTo>
                    <a:pt x="4"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2" name="Freeform 143"/>
            <p:cNvSpPr/>
            <p:nvPr/>
          </p:nvSpPr>
          <p:spPr bwMode="auto">
            <a:xfrm>
              <a:off x="5602198" y="4496606"/>
              <a:ext cx="352904" cy="265349"/>
            </a:xfrm>
            <a:custGeom>
              <a:avLst/>
              <a:gdLst>
                <a:gd name="T0" fmla="*/ 41 w 197"/>
                <a:gd name="T1" fmla="*/ 48 h 152"/>
                <a:gd name="T2" fmla="*/ 45 w 197"/>
                <a:gd name="T3" fmla="*/ 52 h 152"/>
                <a:gd name="T4" fmla="*/ 52 w 197"/>
                <a:gd name="T5" fmla="*/ 48 h 152"/>
                <a:gd name="T6" fmla="*/ 60 w 197"/>
                <a:gd name="T7" fmla="*/ 52 h 152"/>
                <a:gd name="T8" fmla="*/ 63 w 197"/>
                <a:gd name="T9" fmla="*/ 55 h 152"/>
                <a:gd name="T10" fmla="*/ 75 w 197"/>
                <a:gd name="T11" fmla="*/ 59 h 152"/>
                <a:gd name="T12" fmla="*/ 82 w 197"/>
                <a:gd name="T13" fmla="*/ 55 h 152"/>
                <a:gd name="T14" fmla="*/ 89 w 197"/>
                <a:gd name="T15" fmla="*/ 52 h 152"/>
                <a:gd name="T16" fmla="*/ 97 w 197"/>
                <a:gd name="T17" fmla="*/ 63 h 152"/>
                <a:gd name="T18" fmla="*/ 112 w 197"/>
                <a:gd name="T19" fmla="*/ 74 h 152"/>
                <a:gd name="T20" fmla="*/ 126 w 197"/>
                <a:gd name="T21" fmla="*/ 78 h 152"/>
                <a:gd name="T22" fmla="*/ 130 w 197"/>
                <a:gd name="T23" fmla="*/ 81 h 152"/>
                <a:gd name="T24" fmla="*/ 126 w 197"/>
                <a:gd name="T25" fmla="*/ 63 h 152"/>
                <a:gd name="T26" fmla="*/ 119 w 197"/>
                <a:gd name="T27" fmla="*/ 67 h 152"/>
                <a:gd name="T28" fmla="*/ 112 w 197"/>
                <a:gd name="T29" fmla="*/ 55 h 152"/>
                <a:gd name="T30" fmla="*/ 112 w 197"/>
                <a:gd name="T31" fmla="*/ 41 h 152"/>
                <a:gd name="T32" fmla="*/ 115 w 197"/>
                <a:gd name="T33" fmla="*/ 33 h 152"/>
                <a:gd name="T34" fmla="*/ 115 w 197"/>
                <a:gd name="T35" fmla="*/ 26 h 152"/>
                <a:gd name="T36" fmla="*/ 112 w 197"/>
                <a:gd name="T37" fmla="*/ 18 h 152"/>
                <a:gd name="T38" fmla="*/ 156 w 197"/>
                <a:gd name="T39" fmla="*/ 4 h 152"/>
                <a:gd name="T40" fmla="*/ 163 w 197"/>
                <a:gd name="T41" fmla="*/ 7 h 152"/>
                <a:gd name="T42" fmla="*/ 178 w 197"/>
                <a:gd name="T43" fmla="*/ 11 h 152"/>
                <a:gd name="T44" fmla="*/ 186 w 197"/>
                <a:gd name="T45" fmla="*/ 18 h 152"/>
                <a:gd name="T46" fmla="*/ 189 w 197"/>
                <a:gd name="T47" fmla="*/ 26 h 152"/>
                <a:gd name="T48" fmla="*/ 189 w 197"/>
                <a:gd name="T49" fmla="*/ 29 h 152"/>
                <a:gd name="T50" fmla="*/ 197 w 197"/>
                <a:gd name="T51" fmla="*/ 41 h 152"/>
                <a:gd name="T52" fmla="*/ 189 w 197"/>
                <a:gd name="T53" fmla="*/ 48 h 152"/>
                <a:gd name="T54" fmla="*/ 189 w 197"/>
                <a:gd name="T55" fmla="*/ 55 h 152"/>
                <a:gd name="T56" fmla="*/ 193 w 197"/>
                <a:gd name="T57" fmla="*/ 63 h 152"/>
                <a:gd name="T58" fmla="*/ 193 w 197"/>
                <a:gd name="T59" fmla="*/ 67 h 152"/>
                <a:gd name="T60" fmla="*/ 186 w 197"/>
                <a:gd name="T61" fmla="*/ 74 h 152"/>
                <a:gd name="T62" fmla="*/ 186 w 197"/>
                <a:gd name="T63" fmla="*/ 78 h 152"/>
                <a:gd name="T64" fmla="*/ 182 w 197"/>
                <a:gd name="T65" fmla="*/ 85 h 152"/>
                <a:gd name="T66" fmla="*/ 182 w 197"/>
                <a:gd name="T67" fmla="*/ 93 h 152"/>
                <a:gd name="T68" fmla="*/ 149 w 197"/>
                <a:gd name="T69" fmla="*/ 104 h 152"/>
                <a:gd name="T70" fmla="*/ 141 w 197"/>
                <a:gd name="T71" fmla="*/ 115 h 152"/>
                <a:gd name="T72" fmla="*/ 134 w 197"/>
                <a:gd name="T73" fmla="*/ 115 h 152"/>
                <a:gd name="T74" fmla="*/ 123 w 197"/>
                <a:gd name="T75" fmla="*/ 115 h 152"/>
                <a:gd name="T76" fmla="*/ 115 w 197"/>
                <a:gd name="T77" fmla="*/ 122 h 152"/>
                <a:gd name="T78" fmla="*/ 112 w 197"/>
                <a:gd name="T79" fmla="*/ 126 h 152"/>
                <a:gd name="T80" fmla="*/ 86 w 197"/>
                <a:gd name="T81" fmla="*/ 148 h 152"/>
                <a:gd name="T82" fmla="*/ 75 w 197"/>
                <a:gd name="T83" fmla="*/ 148 h 152"/>
                <a:gd name="T84" fmla="*/ 67 w 197"/>
                <a:gd name="T85" fmla="*/ 148 h 152"/>
                <a:gd name="T86" fmla="*/ 60 w 197"/>
                <a:gd name="T87" fmla="*/ 148 h 152"/>
                <a:gd name="T88" fmla="*/ 49 w 197"/>
                <a:gd name="T89" fmla="*/ 144 h 152"/>
                <a:gd name="T90" fmla="*/ 45 w 197"/>
                <a:gd name="T91" fmla="*/ 141 h 152"/>
                <a:gd name="T92" fmla="*/ 23 w 197"/>
                <a:gd name="T93" fmla="*/ 144 h 152"/>
                <a:gd name="T94" fmla="*/ 15 w 197"/>
                <a:gd name="T95" fmla="*/ 137 h 152"/>
                <a:gd name="T96" fmla="*/ 8 w 197"/>
                <a:gd name="T97" fmla="*/ 130 h 152"/>
                <a:gd name="T98" fmla="*/ 0 w 197"/>
                <a:gd name="T99" fmla="*/ 122 h 152"/>
                <a:gd name="T100" fmla="*/ 37 w 197"/>
                <a:gd name="T101" fmla="*/ 70 h 152"/>
                <a:gd name="T102" fmla="*/ 37 w 197"/>
                <a:gd name="T103" fmla="*/ 59 h 152"/>
                <a:gd name="T104" fmla="*/ 37 w 197"/>
                <a:gd name="T105" fmla="*/ 44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97" h="152">
                  <a:moveTo>
                    <a:pt x="37" y="44"/>
                  </a:moveTo>
                  <a:lnTo>
                    <a:pt x="37" y="44"/>
                  </a:lnTo>
                  <a:lnTo>
                    <a:pt x="41" y="44"/>
                  </a:lnTo>
                  <a:lnTo>
                    <a:pt x="41" y="48"/>
                  </a:lnTo>
                  <a:lnTo>
                    <a:pt x="41" y="48"/>
                  </a:lnTo>
                  <a:lnTo>
                    <a:pt x="45" y="52"/>
                  </a:lnTo>
                  <a:lnTo>
                    <a:pt x="45" y="52"/>
                  </a:lnTo>
                  <a:lnTo>
                    <a:pt x="45" y="52"/>
                  </a:lnTo>
                  <a:lnTo>
                    <a:pt x="45" y="48"/>
                  </a:lnTo>
                  <a:lnTo>
                    <a:pt x="49" y="48"/>
                  </a:lnTo>
                  <a:lnTo>
                    <a:pt x="52" y="48"/>
                  </a:lnTo>
                  <a:lnTo>
                    <a:pt x="52" y="48"/>
                  </a:lnTo>
                  <a:lnTo>
                    <a:pt x="56" y="48"/>
                  </a:lnTo>
                  <a:lnTo>
                    <a:pt x="56" y="48"/>
                  </a:lnTo>
                  <a:lnTo>
                    <a:pt x="56" y="48"/>
                  </a:lnTo>
                  <a:lnTo>
                    <a:pt x="60" y="52"/>
                  </a:lnTo>
                  <a:lnTo>
                    <a:pt x="60" y="52"/>
                  </a:lnTo>
                  <a:lnTo>
                    <a:pt x="60" y="55"/>
                  </a:lnTo>
                  <a:lnTo>
                    <a:pt x="60" y="55"/>
                  </a:lnTo>
                  <a:lnTo>
                    <a:pt x="63" y="55"/>
                  </a:lnTo>
                  <a:lnTo>
                    <a:pt x="63" y="55"/>
                  </a:lnTo>
                  <a:lnTo>
                    <a:pt x="67" y="59"/>
                  </a:lnTo>
                  <a:lnTo>
                    <a:pt x="71" y="59"/>
                  </a:lnTo>
                  <a:lnTo>
                    <a:pt x="75" y="59"/>
                  </a:lnTo>
                  <a:lnTo>
                    <a:pt x="75" y="59"/>
                  </a:lnTo>
                  <a:lnTo>
                    <a:pt x="78" y="59"/>
                  </a:lnTo>
                  <a:lnTo>
                    <a:pt x="82" y="59"/>
                  </a:lnTo>
                  <a:lnTo>
                    <a:pt x="82" y="55"/>
                  </a:lnTo>
                  <a:lnTo>
                    <a:pt x="86" y="52"/>
                  </a:lnTo>
                  <a:lnTo>
                    <a:pt x="86" y="52"/>
                  </a:lnTo>
                  <a:lnTo>
                    <a:pt x="89" y="52"/>
                  </a:lnTo>
                  <a:lnTo>
                    <a:pt x="89" y="52"/>
                  </a:lnTo>
                  <a:lnTo>
                    <a:pt x="89" y="55"/>
                  </a:lnTo>
                  <a:lnTo>
                    <a:pt x="93" y="59"/>
                  </a:lnTo>
                  <a:lnTo>
                    <a:pt x="93" y="63"/>
                  </a:lnTo>
                  <a:lnTo>
                    <a:pt x="97" y="63"/>
                  </a:lnTo>
                  <a:lnTo>
                    <a:pt x="104" y="67"/>
                  </a:lnTo>
                  <a:lnTo>
                    <a:pt x="108" y="67"/>
                  </a:lnTo>
                  <a:lnTo>
                    <a:pt x="112" y="70"/>
                  </a:lnTo>
                  <a:lnTo>
                    <a:pt x="112" y="74"/>
                  </a:lnTo>
                  <a:lnTo>
                    <a:pt x="115" y="78"/>
                  </a:lnTo>
                  <a:lnTo>
                    <a:pt x="119" y="81"/>
                  </a:lnTo>
                  <a:lnTo>
                    <a:pt x="123" y="81"/>
                  </a:lnTo>
                  <a:lnTo>
                    <a:pt x="126" y="78"/>
                  </a:lnTo>
                  <a:lnTo>
                    <a:pt x="126" y="78"/>
                  </a:lnTo>
                  <a:lnTo>
                    <a:pt x="130" y="78"/>
                  </a:lnTo>
                  <a:lnTo>
                    <a:pt x="130" y="81"/>
                  </a:lnTo>
                  <a:lnTo>
                    <a:pt x="130" y="81"/>
                  </a:lnTo>
                  <a:lnTo>
                    <a:pt x="134" y="78"/>
                  </a:lnTo>
                  <a:lnTo>
                    <a:pt x="130" y="63"/>
                  </a:lnTo>
                  <a:lnTo>
                    <a:pt x="130" y="63"/>
                  </a:lnTo>
                  <a:lnTo>
                    <a:pt x="126" y="63"/>
                  </a:lnTo>
                  <a:lnTo>
                    <a:pt x="126" y="63"/>
                  </a:lnTo>
                  <a:lnTo>
                    <a:pt x="126" y="67"/>
                  </a:lnTo>
                  <a:lnTo>
                    <a:pt x="126" y="67"/>
                  </a:lnTo>
                  <a:lnTo>
                    <a:pt x="119" y="67"/>
                  </a:lnTo>
                  <a:lnTo>
                    <a:pt x="119" y="63"/>
                  </a:lnTo>
                  <a:lnTo>
                    <a:pt x="115" y="63"/>
                  </a:lnTo>
                  <a:lnTo>
                    <a:pt x="112" y="59"/>
                  </a:lnTo>
                  <a:lnTo>
                    <a:pt x="112" y="55"/>
                  </a:lnTo>
                  <a:lnTo>
                    <a:pt x="112" y="52"/>
                  </a:lnTo>
                  <a:lnTo>
                    <a:pt x="112" y="44"/>
                  </a:lnTo>
                  <a:lnTo>
                    <a:pt x="112" y="41"/>
                  </a:lnTo>
                  <a:lnTo>
                    <a:pt x="112" y="41"/>
                  </a:lnTo>
                  <a:lnTo>
                    <a:pt x="115" y="37"/>
                  </a:lnTo>
                  <a:lnTo>
                    <a:pt x="115" y="37"/>
                  </a:lnTo>
                  <a:lnTo>
                    <a:pt x="115" y="37"/>
                  </a:lnTo>
                  <a:lnTo>
                    <a:pt x="115" y="33"/>
                  </a:lnTo>
                  <a:lnTo>
                    <a:pt x="115" y="29"/>
                  </a:lnTo>
                  <a:lnTo>
                    <a:pt x="115" y="29"/>
                  </a:lnTo>
                  <a:lnTo>
                    <a:pt x="115" y="26"/>
                  </a:lnTo>
                  <a:lnTo>
                    <a:pt x="115" y="26"/>
                  </a:lnTo>
                  <a:lnTo>
                    <a:pt x="115" y="26"/>
                  </a:lnTo>
                  <a:lnTo>
                    <a:pt x="115" y="22"/>
                  </a:lnTo>
                  <a:lnTo>
                    <a:pt x="112" y="22"/>
                  </a:lnTo>
                  <a:lnTo>
                    <a:pt x="112" y="18"/>
                  </a:lnTo>
                  <a:lnTo>
                    <a:pt x="119" y="7"/>
                  </a:lnTo>
                  <a:lnTo>
                    <a:pt x="145" y="0"/>
                  </a:lnTo>
                  <a:lnTo>
                    <a:pt x="152" y="4"/>
                  </a:lnTo>
                  <a:lnTo>
                    <a:pt x="156" y="4"/>
                  </a:lnTo>
                  <a:lnTo>
                    <a:pt x="160" y="4"/>
                  </a:lnTo>
                  <a:lnTo>
                    <a:pt x="160" y="4"/>
                  </a:lnTo>
                  <a:lnTo>
                    <a:pt x="163" y="7"/>
                  </a:lnTo>
                  <a:lnTo>
                    <a:pt x="163" y="7"/>
                  </a:lnTo>
                  <a:lnTo>
                    <a:pt x="163" y="11"/>
                  </a:lnTo>
                  <a:lnTo>
                    <a:pt x="167" y="11"/>
                  </a:lnTo>
                  <a:lnTo>
                    <a:pt x="174" y="11"/>
                  </a:lnTo>
                  <a:lnTo>
                    <a:pt x="178" y="11"/>
                  </a:lnTo>
                  <a:lnTo>
                    <a:pt x="178" y="15"/>
                  </a:lnTo>
                  <a:lnTo>
                    <a:pt x="182" y="15"/>
                  </a:lnTo>
                  <a:lnTo>
                    <a:pt x="182" y="15"/>
                  </a:lnTo>
                  <a:lnTo>
                    <a:pt x="186" y="18"/>
                  </a:lnTo>
                  <a:lnTo>
                    <a:pt x="186" y="18"/>
                  </a:lnTo>
                  <a:lnTo>
                    <a:pt x="186" y="22"/>
                  </a:lnTo>
                  <a:lnTo>
                    <a:pt x="189" y="22"/>
                  </a:lnTo>
                  <a:lnTo>
                    <a:pt x="189" y="26"/>
                  </a:lnTo>
                  <a:lnTo>
                    <a:pt x="189" y="26"/>
                  </a:lnTo>
                  <a:lnTo>
                    <a:pt x="193" y="26"/>
                  </a:lnTo>
                  <a:lnTo>
                    <a:pt x="193" y="26"/>
                  </a:lnTo>
                  <a:lnTo>
                    <a:pt x="189" y="29"/>
                  </a:lnTo>
                  <a:lnTo>
                    <a:pt x="193" y="33"/>
                  </a:lnTo>
                  <a:lnTo>
                    <a:pt x="193" y="33"/>
                  </a:lnTo>
                  <a:lnTo>
                    <a:pt x="197" y="37"/>
                  </a:lnTo>
                  <a:lnTo>
                    <a:pt x="197" y="41"/>
                  </a:lnTo>
                  <a:lnTo>
                    <a:pt x="193" y="41"/>
                  </a:lnTo>
                  <a:lnTo>
                    <a:pt x="193" y="41"/>
                  </a:lnTo>
                  <a:lnTo>
                    <a:pt x="189" y="44"/>
                  </a:lnTo>
                  <a:lnTo>
                    <a:pt x="189" y="48"/>
                  </a:lnTo>
                  <a:lnTo>
                    <a:pt x="193" y="52"/>
                  </a:lnTo>
                  <a:lnTo>
                    <a:pt x="193" y="52"/>
                  </a:lnTo>
                  <a:lnTo>
                    <a:pt x="193" y="55"/>
                  </a:lnTo>
                  <a:lnTo>
                    <a:pt x="189" y="55"/>
                  </a:lnTo>
                  <a:lnTo>
                    <a:pt x="193" y="59"/>
                  </a:lnTo>
                  <a:lnTo>
                    <a:pt x="193" y="59"/>
                  </a:lnTo>
                  <a:lnTo>
                    <a:pt x="189" y="59"/>
                  </a:lnTo>
                  <a:lnTo>
                    <a:pt x="193" y="63"/>
                  </a:lnTo>
                  <a:lnTo>
                    <a:pt x="193" y="63"/>
                  </a:lnTo>
                  <a:lnTo>
                    <a:pt x="193" y="67"/>
                  </a:lnTo>
                  <a:lnTo>
                    <a:pt x="193" y="67"/>
                  </a:lnTo>
                  <a:lnTo>
                    <a:pt x="193" y="67"/>
                  </a:lnTo>
                  <a:lnTo>
                    <a:pt x="193" y="67"/>
                  </a:lnTo>
                  <a:lnTo>
                    <a:pt x="189" y="70"/>
                  </a:lnTo>
                  <a:lnTo>
                    <a:pt x="186" y="70"/>
                  </a:lnTo>
                  <a:lnTo>
                    <a:pt x="186" y="74"/>
                  </a:lnTo>
                  <a:lnTo>
                    <a:pt x="186" y="74"/>
                  </a:lnTo>
                  <a:lnTo>
                    <a:pt x="186" y="74"/>
                  </a:lnTo>
                  <a:lnTo>
                    <a:pt x="186" y="78"/>
                  </a:lnTo>
                  <a:lnTo>
                    <a:pt x="186" y="78"/>
                  </a:lnTo>
                  <a:lnTo>
                    <a:pt x="182" y="81"/>
                  </a:lnTo>
                  <a:lnTo>
                    <a:pt x="182" y="81"/>
                  </a:lnTo>
                  <a:lnTo>
                    <a:pt x="182" y="85"/>
                  </a:lnTo>
                  <a:lnTo>
                    <a:pt x="182" y="85"/>
                  </a:lnTo>
                  <a:lnTo>
                    <a:pt x="186" y="89"/>
                  </a:lnTo>
                  <a:lnTo>
                    <a:pt x="186" y="93"/>
                  </a:lnTo>
                  <a:lnTo>
                    <a:pt x="186" y="93"/>
                  </a:lnTo>
                  <a:lnTo>
                    <a:pt x="182" y="93"/>
                  </a:lnTo>
                  <a:lnTo>
                    <a:pt x="171" y="96"/>
                  </a:lnTo>
                  <a:lnTo>
                    <a:pt x="167" y="96"/>
                  </a:lnTo>
                  <a:lnTo>
                    <a:pt x="152" y="104"/>
                  </a:lnTo>
                  <a:lnTo>
                    <a:pt x="149" y="104"/>
                  </a:lnTo>
                  <a:lnTo>
                    <a:pt x="141" y="107"/>
                  </a:lnTo>
                  <a:lnTo>
                    <a:pt x="141" y="107"/>
                  </a:lnTo>
                  <a:lnTo>
                    <a:pt x="141" y="111"/>
                  </a:lnTo>
                  <a:lnTo>
                    <a:pt x="141" y="115"/>
                  </a:lnTo>
                  <a:lnTo>
                    <a:pt x="141" y="115"/>
                  </a:lnTo>
                  <a:lnTo>
                    <a:pt x="137" y="115"/>
                  </a:lnTo>
                  <a:lnTo>
                    <a:pt x="134" y="115"/>
                  </a:lnTo>
                  <a:lnTo>
                    <a:pt x="134" y="115"/>
                  </a:lnTo>
                  <a:lnTo>
                    <a:pt x="134" y="115"/>
                  </a:lnTo>
                  <a:lnTo>
                    <a:pt x="130" y="115"/>
                  </a:lnTo>
                  <a:lnTo>
                    <a:pt x="126" y="115"/>
                  </a:lnTo>
                  <a:lnTo>
                    <a:pt x="123" y="115"/>
                  </a:lnTo>
                  <a:lnTo>
                    <a:pt x="119" y="115"/>
                  </a:lnTo>
                  <a:lnTo>
                    <a:pt x="115" y="118"/>
                  </a:lnTo>
                  <a:lnTo>
                    <a:pt x="115" y="122"/>
                  </a:lnTo>
                  <a:lnTo>
                    <a:pt x="115" y="122"/>
                  </a:lnTo>
                  <a:lnTo>
                    <a:pt x="115" y="122"/>
                  </a:lnTo>
                  <a:lnTo>
                    <a:pt x="115" y="126"/>
                  </a:lnTo>
                  <a:lnTo>
                    <a:pt x="115" y="126"/>
                  </a:lnTo>
                  <a:lnTo>
                    <a:pt x="112" y="126"/>
                  </a:lnTo>
                  <a:lnTo>
                    <a:pt x="108" y="130"/>
                  </a:lnTo>
                  <a:lnTo>
                    <a:pt x="97" y="133"/>
                  </a:lnTo>
                  <a:lnTo>
                    <a:pt x="89" y="144"/>
                  </a:lnTo>
                  <a:lnTo>
                    <a:pt x="86" y="148"/>
                  </a:lnTo>
                  <a:lnTo>
                    <a:pt x="82" y="152"/>
                  </a:lnTo>
                  <a:lnTo>
                    <a:pt x="78" y="152"/>
                  </a:lnTo>
                  <a:lnTo>
                    <a:pt x="75" y="148"/>
                  </a:lnTo>
                  <a:lnTo>
                    <a:pt x="75" y="148"/>
                  </a:lnTo>
                  <a:lnTo>
                    <a:pt x="75" y="148"/>
                  </a:lnTo>
                  <a:lnTo>
                    <a:pt x="75" y="148"/>
                  </a:lnTo>
                  <a:lnTo>
                    <a:pt x="71" y="148"/>
                  </a:lnTo>
                  <a:lnTo>
                    <a:pt x="67" y="148"/>
                  </a:lnTo>
                  <a:lnTo>
                    <a:pt x="63" y="148"/>
                  </a:lnTo>
                  <a:lnTo>
                    <a:pt x="63" y="148"/>
                  </a:lnTo>
                  <a:lnTo>
                    <a:pt x="60" y="148"/>
                  </a:lnTo>
                  <a:lnTo>
                    <a:pt x="60" y="148"/>
                  </a:lnTo>
                  <a:lnTo>
                    <a:pt x="56" y="148"/>
                  </a:lnTo>
                  <a:lnTo>
                    <a:pt x="52" y="148"/>
                  </a:lnTo>
                  <a:lnTo>
                    <a:pt x="52" y="144"/>
                  </a:lnTo>
                  <a:lnTo>
                    <a:pt x="49" y="144"/>
                  </a:lnTo>
                  <a:lnTo>
                    <a:pt x="49" y="144"/>
                  </a:lnTo>
                  <a:lnTo>
                    <a:pt x="49" y="144"/>
                  </a:lnTo>
                  <a:lnTo>
                    <a:pt x="45" y="141"/>
                  </a:lnTo>
                  <a:lnTo>
                    <a:pt x="45" y="141"/>
                  </a:lnTo>
                  <a:lnTo>
                    <a:pt x="45" y="141"/>
                  </a:lnTo>
                  <a:lnTo>
                    <a:pt x="41" y="144"/>
                  </a:lnTo>
                  <a:lnTo>
                    <a:pt x="37" y="141"/>
                  </a:lnTo>
                  <a:lnTo>
                    <a:pt x="23" y="144"/>
                  </a:lnTo>
                  <a:lnTo>
                    <a:pt x="23" y="144"/>
                  </a:lnTo>
                  <a:lnTo>
                    <a:pt x="19" y="141"/>
                  </a:lnTo>
                  <a:lnTo>
                    <a:pt x="19" y="141"/>
                  </a:lnTo>
                  <a:lnTo>
                    <a:pt x="15" y="137"/>
                  </a:lnTo>
                  <a:lnTo>
                    <a:pt x="15" y="137"/>
                  </a:lnTo>
                  <a:lnTo>
                    <a:pt x="12" y="137"/>
                  </a:lnTo>
                  <a:lnTo>
                    <a:pt x="8" y="133"/>
                  </a:lnTo>
                  <a:lnTo>
                    <a:pt x="8" y="130"/>
                  </a:lnTo>
                  <a:lnTo>
                    <a:pt x="4" y="130"/>
                  </a:lnTo>
                  <a:lnTo>
                    <a:pt x="4" y="130"/>
                  </a:lnTo>
                  <a:lnTo>
                    <a:pt x="0" y="126"/>
                  </a:lnTo>
                  <a:lnTo>
                    <a:pt x="0" y="122"/>
                  </a:lnTo>
                  <a:lnTo>
                    <a:pt x="0" y="74"/>
                  </a:lnTo>
                  <a:lnTo>
                    <a:pt x="37" y="74"/>
                  </a:lnTo>
                  <a:lnTo>
                    <a:pt x="37" y="74"/>
                  </a:lnTo>
                  <a:lnTo>
                    <a:pt x="37" y="70"/>
                  </a:lnTo>
                  <a:lnTo>
                    <a:pt x="37" y="67"/>
                  </a:lnTo>
                  <a:lnTo>
                    <a:pt x="37" y="67"/>
                  </a:lnTo>
                  <a:lnTo>
                    <a:pt x="37" y="63"/>
                  </a:lnTo>
                  <a:lnTo>
                    <a:pt x="37" y="59"/>
                  </a:lnTo>
                  <a:lnTo>
                    <a:pt x="37" y="52"/>
                  </a:lnTo>
                  <a:lnTo>
                    <a:pt x="34" y="48"/>
                  </a:lnTo>
                  <a:lnTo>
                    <a:pt x="37" y="48"/>
                  </a:lnTo>
                  <a:lnTo>
                    <a:pt x="37" y="44"/>
                  </a:lnTo>
                  <a:lnTo>
                    <a:pt x="37"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3" name="Freeform 144"/>
            <p:cNvSpPr/>
            <p:nvPr/>
          </p:nvSpPr>
          <p:spPr bwMode="auto">
            <a:xfrm>
              <a:off x="5297666" y="4437251"/>
              <a:ext cx="370817" cy="324703"/>
            </a:xfrm>
            <a:custGeom>
              <a:avLst/>
              <a:gdLst>
                <a:gd name="T0" fmla="*/ 189 w 207"/>
                <a:gd name="T1" fmla="*/ 175 h 186"/>
                <a:gd name="T2" fmla="*/ 178 w 207"/>
                <a:gd name="T3" fmla="*/ 167 h 186"/>
                <a:gd name="T4" fmla="*/ 170 w 207"/>
                <a:gd name="T5" fmla="*/ 160 h 186"/>
                <a:gd name="T6" fmla="*/ 207 w 207"/>
                <a:gd name="T7" fmla="*/ 108 h 186"/>
                <a:gd name="T8" fmla="*/ 207 w 207"/>
                <a:gd name="T9" fmla="*/ 97 h 186"/>
                <a:gd name="T10" fmla="*/ 207 w 207"/>
                <a:gd name="T11" fmla="*/ 82 h 186"/>
                <a:gd name="T12" fmla="*/ 200 w 207"/>
                <a:gd name="T13" fmla="*/ 78 h 186"/>
                <a:gd name="T14" fmla="*/ 193 w 207"/>
                <a:gd name="T15" fmla="*/ 82 h 186"/>
                <a:gd name="T16" fmla="*/ 182 w 207"/>
                <a:gd name="T17" fmla="*/ 78 h 186"/>
                <a:gd name="T18" fmla="*/ 178 w 207"/>
                <a:gd name="T19" fmla="*/ 82 h 186"/>
                <a:gd name="T20" fmla="*/ 178 w 207"/>
                <a:gd name="T21" fmla="*/ 75 h 186"/>
                <a:gd name="T22" fmla="*/ 178 w 207"/>
                <a:gd name="T23" fmla="*/ 67 h 186"/>
                <a:gd name="T24" fmla="*/ 178 w 207"/>
                <a:gd name="T25" fmla="*/ 60 h 186"/>
                <a:gd name="T26" fmla="*/ 174 w 207"/>
                <a:gd name="T27" fmla="*/ 56 h 186"/>
                <a:gd name="T28" fmla="*/ 170 w 207"/>
                <a:gd name="T29" fmla="*/ 49 h 186"/>
                <a:gd name="T30" fmla="*/ 170 w 207"/>
                <a:gd name="T31" fmla="*/ 38 h 186"/>
                <a:gd name="T32" fmla="*/ 170 w 207"/>
                <a:gd name="T33" fmla="*/ 30 h 186"/>
                <a:gd name="T34" fmla="*/ 170 w 207"/>
                <a:gd name="T35" fmla="*/ 23 h 186"/>
                <a:gd name="T36" fmla="*/ 152 w 207"/>
                <a:gd name="T37" fmla="*/ 15 h 186"/>
                <a:gd name="T38" fmla="*/ 133 w 207"/>
                <a:gd name="T39" fmla="*/ 23 h 186"/>
                <a:gd name="T40" fmla="*/ 130 w 207"/>
                <a:gd name="T41" fmla="*/ 30 h 186"/>
                <a:gd name="T42" fmla="*/ 108 w 207"/>
                <a:gd name="T43" fmla="*/ 34 h 186"/>
                <a:gd name="T44" fmla="*/ 96 w 207"/>
                <a:gd name="T45" fmla="*/ 26 h 186"/>
                <a:gd name="T46" fmla="*/ 93 w 207"/>
                <a:gd name="T47" fmla="*/ 19 h 186"/>
                <a:gd name="T48" fmla="*/ 89 w 207"/>
                <a:gd name="T49" fmla="*/ 12 h 186"/>
                <a:gd name="T50" fmla="*/ 89 w 207"/>
                <a:gd name="T51" fmla="*/ 4 h 186"/>
                <a:gd name="T52" fmla="*/ 59 w 207"/>
                <a:gd name="T53" fmla="*/ 0 h 186"/>
                <a:gd name="T54" fmla="*/ 41 w 207"/>
                <a:gd name="T55" fmla="*/ 0 h 186"/>
                <a:gd name="T56" fmla="*/ 30 w 207"/>
                <a:gd name="T57" fmla="*/ 0 h 186"/>
                <a:gd name="T58" fmla="*/ 22 w 207"/>
                <a:gd name="T59" fmla="*/ 4 h 186"/>
                <a:gd name="T60" fmla="*/ 15 w 207"/>
                <a:gd name="T61" fmla="*/ 4 h 186"/>
                <a:gd name="T62" fmla="*/ 26 w 207"/>
                <a:gd name="T63" fmla="*/ 30 h 186"/>
                <a:gd name="T64" fmla="*/ 30 w 207"/>
                <a:gd name="T65" fmla="*/ 49 h 186"/>
                <a:gd name="T66" fmla="*/ 37 w 207"/>
                <a:gd name="T67" fmla="*/ 71 h 186"/>
                <a:gd name="T68" fmla="*/ 33 w 207"/>
                <a:gd name="T69" fmla="*/ 101 h 186"/>
                <a:gd name="T70" fmla="*/ 15 w 207"/>
                <a:gd name="T71" fmla="*/ 115 h 186"/>
                <a:gd name="T72" fmla="*/ 8 w 207"/>
                <a:gd name="T73" fmla="*/ 141 h 186"/>
                <a:gd name="T74" fmla="*/ 4 w 207"/>
                <a:gd name="T75" fmla="*/ 160 h 186"/>
                <a:gd name="T76" fmla="*/ 0 w 207"/>
                <a:gd name="T77" fmla="*/ 175 h 186"/>
                <a:gd name="T78" fmla="*/ 8 w 207"/>
                <a:gd name="T79" fmla="*/ 171 h 186"/>
                <a:gd name="T80" fmla="*/ 15 w 207"/>
                <a:gd name="T81" fmla="*/ 171 h 186"/>
                <a:gd name="T82" fmla="*/ 26 w 207"/>
                <a:gd name="T83" fmla="*/ 167 h 186"/>
                <a:gd name="T84" fmla="*/ 30 w 207"/>
                <a:gd name="T85" fmla="*/ 167 h 186"/>
                <a:gd name="T86" fmla="*/ 33 w 207"/>
                <a:gd name="T87" fmla="*/ 171 h 186"/>
                <a:gd name="T88" fmla="*/ 45 w 207"/>
                <a:gd name="T89" fmla="*/ 175 h 186"/>
                <a:gd name="T90" fmla="*/ 111 w 207"/>
                <a:gd name="T91" fmla="*/ 175 h 186"/>
                <a:gd name="T92" fmla="*/ 119 w 207"/>
                <a:gd name="T93" fmla="*/ 178 h 186"/>
                <a:gd name="T94" fmla="*/ 126 w 207"/>
                <a:gd name="T95" fmla="*/ 182 h 186"/>
                <a:gd name="T96" fmla="*/ 137 w 207"/>
                <a:gd name="T97" fmla="*/ 182 h 186"/>
                <a:gd name="T98" fmla="*/ 145 w 207"/>
                <a:gd name="T99" fmla="*/ 182 h 186"/>
                <a:gd name="T100" fmla="*/ 156 w 207"/>
                <a:gd name="T101" fmla="*/ 186 h 186"/>
                <a:gd name="T102" fmla="*/ 159 w 207"/>
                <a:gd name="T103" fmla="*/ 182 h 186"/>
                <a:gd name="T104" fmla="*/ 163 w 207"/>
                <a:gd name="T105" fmla="*/ 186 h 186"/>
                <a:gd name="T106" fmla="*/ 193 w 207"/>
                <a:gd name="T107" fmla="*/ 178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07" h="186">
                  <a:moveTo>
                    <a:pt x="193" y="178"/>
                  </a:moveTo>
                  <a:lnTo>
                    <a:pt x="193" y="178"/>
                  </a:lnTo>
                  <a:lnTo>
                    <a:pt x="189" y="175"/>
                  </a:lnTo>
                  <a:lnTo>
                    <a:pt x="189" y="175"/>
                  </a:lnTo>
                  <a:lnTo>
                    <a:pt x="185" y="171"/>
                  </a:lnTo>
                  <a:lnTo>
                    <a:pt x="185" y="171"/>
                  </a:lnTo>
                  <a:lnTo>
                    <a:pt x="182" y="171"/>
                  </a:lnTo>
                  <a:lnTo>
                    <a:pt x="178" y="167"/>
                  </a:lnTo>
                  <a:lnTo>
                    <a:pt x="178" y="164"/>
                  </a:lnTo>
                  <a:lnTo>
                    <a:pt x="174" y="164"/>
                  </a:lnTo>
                  <a:lnTo>
                    <a:pt x="174" y="164"/>
                  </a:lnTo>
                  <a:lnTo>
                    <a:pt x="170" y="160"/>
                  </a:lnTo>
                  <a:lnTo>
                    <a:pt x="170" y="156"/>
                  </a:lnTo>
                  <a:lnTo>
                    <a:pt x="170" y="108"/>
                  </a:lnTo>
                  <a:lnTo>
                    <a:pt x="207" y="108"/>
                  </a:lnTo>
                  <a:lnTo>
                    <a:pt x="207" y="108"/>
                  </a:lnTo>
                  <a:lnTo>
                    <a:pt x="207" y="104"/>
                  </a:lnTo>
                  <a:lnTo>
                    <a:pt x="207" y="101"/>
                  </a:lnTo>
                  <a:lnTo>
                    <a:pt x="207" y="101"/>
                  </a:lnTo>
                  <a:lnTo>
                    <a:pt x="207" y="97"/>
                  </a:lnTo>
                  <a:lnTo>
                    <a:pt x="207" y="93"/>
                  </a:lnTo>
                  <a:lnTo>
                    <a:pt x="207" y="86"/>
                  </a:lnTo>
                  <a:lnTo>
                    <a:pt x="204" y="82"/>
                  </a:lnTo>
                  <a:lnTo>
                    <a:pt x="207" y="82"/>
                  </a:lnTo>
                  <a:lnTo>
                    <a:pt x="207" y="78"/>
                  </a:lnTo>
                  <a:lnTo>
                    <a:pt x="207" y="78"/>
                  </a:lnTo>
                  <a:lnTo>
                    <a:pt x="204" y="78"/>
                  </a:lnTo>
                  <a:lnTo>
                    <a:pt x="200" y="78"/>
                  </a:lnTo>
                  <a:lnTo>
                    <a:pt x="196" y="82"/>
                  </a:lnTo>
                  <a:lnTo>
                    <a:pt x="196" y="82"/>
                  </a:lnTo>
                  <a:lnTo>
                    <a:pt x="193" y="82"/>
                  </a:lnTo>
                  <a:lnTo>
                    <a:pt x="193" y="82"/>
                  </a:lnTo>
                  <a:lnTo>
                    <a:pt x="189" y="82"/>
                  </a:lnTo>
                  <a:lnTo>
                    <a:pt x="185" y="82"/>
                  </a:lnTo>
                  <a:lnTo>
                    <a:pt x="185" y="78"/>
                  </a:lnTo>
                  <a:lnTo>
                    <a:pt x="182" y="78"/>
                  </a:lnTo>
                  <a:lnTo>
                    <a:pt x="182" y="78"/>
                  </a:lnTo>
                  <a:lnTo>
                    <a:pt x="182" y="82"/>
                  </a:lnTo>
                  <a:lnTo>
                    <a:pt x="182" y="82"/>
                  </a:lnTo>
                  <a:lnTo>
                    <a:pt x="178" y="82"/>
                  </a:lnTo>
                  <a:lnTo>
                    <a:pt x="178" y="82"/>
                  </a:lnTo>
                  <a:lnTo>
                    <a:pt x="178" y="78"/>
                  </a:lnTo>
                  <a:lnTo>
                    <a:pt x="178" y="78"/>
                  </a:lnTo>
                  <a:lnTo>
                    <a:pt x="178" y="75"/>
                  </a:lnTo>
                  <a:lnTo>
                    <a:pt x="178" y="75"/>
                  </a:lnTo>
                  <a:lnTo>
                    <a:pt x="178" y="71"/>
                  </a:lnTo>
                  <a:lnTo>
                    <a:pt x="178" y="71"/>
                  </a:lnTo>
                  <a:lnTo>
                    <a:pt x="178" y="67"/>
                  </a:lnTo>
                  <a:lnTo>
                    <a:pt x="178" y="67"/>
                  </a:lnTo>
                  <a:lnTo>
                    <a:pt x="174" y="63"/>
                  </a:lnTo>
                  <a:lnTo>
                    <a:pt x="174" y="63"/>
                  </a:lnTo>
                  <a:lnTo>
                    <a:pt x="178" y="60"/>
                  </a:lnTo>
                  <a:lnTo>
                    <a:pt x="174" y="60"/>
                  </a:lnTo>
                  <a:lnTo>
                    <a:pt x="174" y="60"/>
                  </a:lnTo>
                  <a:lnTo>
                    <a:pt x="174" y="56"/>
                  </a:lnTo>
                  <a:lnTo>
                    <a:pt x="174" y="56"/>
                  </a:lnTo>
                  <a:lnTo>
                    <a:pt x="174" y="56"/>
                  </a:lnTo>
                  <a:lnTo>
                    <a:pt x="170" y="52"/>
                  </a:lnTo>
                  <a:lnTo>
                    <a:pt x="170" y="52"/>
                  </a:lnTo>
                  <a:lnTo>
                    <a:pt x="170" y="49"/>
                  </a:lnTo>
                  <a:lnTo>
                    <a:pt x="170" y="49"/>
                  </a:lnTo>
                  <a:lnTo>
                    <a:pt x="170" y="41"/>
                  </a:lnTo>
                  <a:lnTo>
                    <a:pt x="170" y="41"/>
                  </a:lnTo>
                  <a:lnTo>
                    <a:pt x="170" y="38"/>
                  </a:lnTo>
                  <a:lnTo>
                    <a:pt x="170" y="38"/>
                  </a:lnTo>
                  <a:lnTo>
                    <a:pt x="170" y="38"/>
                  </a:lnTo>
                  <a:lnTo>
                    <a:pt x="170" y="34"/>
                  </a:lnTo>
                  <a:lnTo>
                    <a:pt x="170" y="30"/>
                  </a:lnTo>
                  <a:lnTo>
                    <a:pt x="170" y="30"/>
                  </a:lnTo>
                  <a:lnTo>
                    <a:pt x="170" y="26"/>
                  </a:lnTo>
                  <a:lnTo>
                    <a:pt x="170" y="23"/>
                  </a:lnTo>
                  <a:lnTo>
                    <a:pt x="170" y="23"/>
                  </a:lnTo>
                  <a:lnTo>
                    <a:pt x="152" y="23"/>
                  </a:lnTo>
                  <a:lnTo>
                    <a:pt x="152" y="19"/>
                  </a:lnTo>
                  <a:lnTo>
                    <a:pt x="152" y="19"/>
                  </a:lnTo>
                  <a:lnTo>
                    <a:pt x="152" y="15"/>
                  </a:lnTo>
                  <a:lnTo>
                    <a:pt x="148" y="15"/>
                  </a:lnTo>
                  <a:lnTo>
                    <a:pt x="148" y="19"/>
                  </a:lnTo>
                  <a:lnTo>
                    <a:pt x="133" y="19"/>
                  </a:lnTo>
                  <a:lnTo>
                    <a:pt x="133" y="23"/>
                  </a:lnTo>
                  <a:lnTo>
                    <a:pt x="130" y="23"/>
                  </a:lnTo>
                  <a:lnTo>
                    <a:pt x="130" y="26"/>
                  </a:lnTo>
                  <a:lnTo>
                    <a:pt x="130" y="26"/>
                  </a:lnTo>
                  <a:lnTo>
                    <a:pt x="130" y="30"/>
                  </a:lnTo>
                  <a:lnTo>
                    <a:pt x="119" y="34"/>
                  </a:lnTo>
                  <a:lnTo>
                    <a:pt x="115" y="34"/>
                  </a:lnTo>
                  <a:lnTo>
                    <a:pt x="111" y="34"/>
                  </a:lnTo>
                  <a:lnTo>
                    <a:pt x="108" y="34"/>
                  </a:lnTo>
                  <a:lnTo>
                    <a:pt x="104" y="34"/>
                  </a:lnTo>
                  <a:lnTo>
                    <a:pt x="100" y="34"/>
                  </a:lnTo>
                  <a:lnTo>
                    <a:pt x="100" y="34"/>
                  </a:lnTo>
                  <a:lnTo>
                    <a:pt x="96" y="26"/>
                  </a:lnTo>
                  <a:lnTo>
                    <a:pt x="96" y="26"/>
                  </a:lnTo>
                  <a:lnTo>
                    <a:pt x="93" y="23"/>
                  </a:lnTo>
                  <a:lnTo>
                    <a:pt x="93" y="23"/>
                  </a:lnTo>
                  <a:lnTo>
                    <a:pt x="93" y="19"/>
                  </a:lnTo>
                  <a:lnTo>
                    <a:pt x="93" y="19"/>
                  </a:lnTo>
                  <a:lnTo>
                    <a:pt x="93" y="15"/>
                  </a:lnTo>
                  <a:lnTo>
                    <a:pt x="89" y="12"/>
                  </a:lnTo>
                  <a:lnTo>
                    <a:pt x="89" y="12"/>
                  </a:lnTo>
                  <a:lnTo>
                    <a:pt x="89" y="8"/>
                  </a:lnTo>
                  <a:lnTo>
                    <a:pt x="89" y="8"/>
                  </a:lnTo>
                  <a:lnTo>
                    <a:pt x="89" y="4"/>
                  </a:lnTo>
                  <a:lnTo>
                    <a:pt x="89" y="4"/>
                  </a:lnTo>
                  <a:lnTo>
                    <a:pt x="89" y="4"/>
                  </a:lnTo>
                  <a:lnTo>
                    <a:pt x="89" y="0"/>
                  </a:lnTo>
                  <a:lnTo>
                    <a:pt x="70" y="0"/>
                  </a:lnTo>
                  <a:lnTo>
                    <a:pt x="59" y="0"/>
                  </a:lnTo>
                  <a:lnTo>
                    <a:pt x="52" y="0"/>
                  </a:lnTo>
                  <a:lnTo>
                    <a:pt x="48" y="0"/>
                  </a:lnTo>
                  <a:lnTo>
                    <a:pt x="45" y="0"/>
                  </a:lnTo>
                  <a:lnTo>
                    <a:pt x="41" y="0"/>
                  </a:lnTo>
                  <a:lnTo>
                    <a:pt x="37" y="0"/>
                  </a:lnTo>
                  <a:lnTo>
                    <a:pt x="33" y="0"/>
                  </a:lnTo>
                  <a:lnTo>
                    <a:pt x="33" y="0"/>
                  </a:lnTo>
                  <a:lnTo>
                    <a:pt x="30" y="0"/>
                  </a:lnTo>
                  <a:lnTo>
                    <a:pt x="26" y="0"/>
                  </a:lnTo>
                  <a:lnTo>
                    <a:pt x="22" y="0"/>
                  </a:lnTo>
                  <a:lnTo>
                    <a:pt x="22" y="4"/>
                  </a:lnTo>
                  <a:lnTo>
                    <a:pt x="22" y="4"/>
                  </a:lnTo>
                  <a:lnTo>
                    <a:pt x="22" y="4"/>
                  </a:lnTo>
                  <a:lnTo>
                    <a:pt x="22" y="4"/>
                  </a:lnTo>
                  <a:lnTo>
                    <a:pt x="19" y="4"/>
                  </a:lnTo>
                  <a:lnTo>
                    <a:pt x="15" y="4"/>
                  </a:lnTo>
                  <a:lnTo>
                    <a:pt x="19" y="8"/>
                  </a:lnTo>
                  <a:lnTo>
                    <a:pt x="19" y="12"/>
                  </a:lnTo>
                  <a:lnTo>
                    <a:pt x="26" y="19"/>
                  </a:lnTo>
                  <a:lnTo>
                    <a:pt x="26" y="30"/>
                  </a:lnTo>
                  <a:lnTo>
                    <a:pt x="33" y="38"/>
                  </a:lnTo>
                  <a:lnTo>
                    <a:pt x="30" y="41"/>
                  </a:lnTo>
                  <a:lnTo>
                    <a:pt x="26" y="49"/>
                  </a:lnTo>
                  <a:lnTo>
                    <a:pt x="30" y="49"/>
                  </a:lnTo>
                  <a:lnTo>
                    <a:pt x="30" y="56"/>
                  </a:lnTo>
                  <a:lnTo>
                    <a:pt x="30" y="60"/>
                  </a:lnTo>
                  <a:lnTo>
                    <a:pt x="30" y="63"/>
                  </a:lnTo>
                  <a:lnTo>
                    <a:pt x="37" y="71"/>
                  </a:lnTo>
                  <a:lnTo>
                    <a:pt x="37" y="75"/>
                  </a:lnTo>
                  <a:lnTo>
                    <a:pt x="41" y="78"/>
                  </a:lnTo>
                  <a:lnTo>
                    <a:pt x="41" y="89"/>
                  </a:lnTo>
                  <a:lnTo>
                    <a:pt x="33" y="101"/>
                  </a:lnTo>
                  <a:lnTo>
                    <a:pt x="30" y="101"/>
                  </a:lnTo>
                  <a:lnTo>
                    <a:pt x="22" y="104"/>
                  </a:lnTo>
                  <a:lnTo>
                    <a:pt x="22" y="108"/>
                  </a:lnTo>
                  <a:lnTo>
                    <a:pt x="15" y="115"/>
                  </a:lnTo>
                  <a:lnTo>
                    <a:pt x="15" y="123"/>
                  </a:lnTo>
                  <a:lnTo>
                    <a:pt x="11" y="123"/>
                  </a:lnTo>
                  <a:lnTo>
                    <a:pt x="11" y="134"/>
                  </a:lnTo>
                  <a:lnTo>
                    <a:pt x="8" y="141"/>
                  </a:lnTo>
                  <a:lnTo>
                    <a:pt x="8" y="145"/>
                  </a:lnTo>
                  <a:lnTo>
                    <a:pt x="4" y="149"/>
                  </a:lnTo>
                  <a:lnTo>
                    <a:pt x="4" y="156"/>
                  </a:lnTo>
                  <a:lnTo>
                    <a:pt x="4" y="160"/>
                  </a:lnTo>
                  <a:lnTo>
                    <a:pt x="4" y="167"/>
                  </a:lnTo>
                  <a:lnTo>
                    <a:pt x="0" y="171"/>
                  </a:lnTo>
                  <a:lnTo>
                    <a:pt x="0" y="175"/>
                  </a:lnTo>
                  <a:lnTo>
                    <a:pt x="0" y="175"/>
                  </a:lnTo>
                  <a:lnTo>
                    <a:pt x="4" y="175"/>
                  </a:lnTo>
                  <a:lnTo>
                    <a:pt x="4" y="175"/>
                  </a:lnTo>
                  <a:lnTo>
                    <a:pt x="8" y="175"/>
                  </a:lnTo>
                  <a:lnTo>
                    <a:pt x="8" y="171"/>
                  </a:lnTo>
                  <a:lnTo>
                    <a:pt x="8" y="171"/>
                  </a:lnTo>
                  <a:lnTo>
                    <a:pt x="11" y="171"/>
                  </a:lnTo>
                  <a:lnTo>
                    <a:pt x="15" y="175"/>
                  </a:lnTo>
                  <a:lnTo>
                    <a:pt x="15" y="171"/>
                  </a:lnTo>
                  <a:lnTo>
                    <a:pt x="15" y="171"/>
                  </a:lnTo>
                  <a:lnTo>
                    <a:pt x="22" y="167"/>
                  </a:lnTo>
                  <a:lnTo>
                    <a:pt x="22" y="167"/>
                  </a:lnTo>
                  <a:lnTo>
                    <a:pt x="26" y="167"/>
                  </a:lnTo>
                  <a:lnTo>
                    <a:pt x="26" y="167"/>
                  </a:lnTo>
                  <a:lnTo>
                    <a:pt x="26" y="167"/>
                  </a:lnTo>
                  <a:lnTo>
                    <a:pt x="30" y="167"/>
                  </a:lnTo>
                  <a:lnTo>
                    <a:pt x="30" y="167"/>
                  </a:lnTo>
                  <a:lnTo>
                    <a:pt x="30" y="171"/>
                  </a:lnTo>
                  <a:lnTo>
                    <a:pt x="33" y="171"/>
                  </a:lnTo>
                  <a:lnTo>
                    <a:pt x="33" y="171"/>
                  </a:lnTo>
                  <a:lnTo>
                    <a:pt x="33" y="171"/>
                  </a:lnTo>
                  <a:lnTo>
                    <a:pt x="37" y="175"/>
                  </a:lnTo>
                  <a:lnTo>
                    <a:pt x="41" y="175"/>
                  </a:lnTo>
                  <a:lnTo>
                    <a:pt x="45" y="175"/>
                  </a:lnTo>
                  <a:lnTo>
                    <a:pt x="45" y="175"/>
                  </a:lnTo>
                  <a:lnTo>
                    <a:pt x="48" y="175"/>
                  </a:lnTo>
                  <a:lnTo>
                    <a:pt x="48" y="175"/>
                  </a:lnTo>
                  <a:lnTo>
                    <a:pt x="48" y="175"/>
                  </a:lnTo>
                  <a:lnTo>
                    <a:pt x="111" y="175"/>
                  </a:lnTo>
                  <a:lnTo>
                    <a:pt x="111" y="175"/>
                  </a:lnTo>
                  <a:lnTo>
                    <a:pt x="115" y="178"/>
                  </a:lnTo>
                  <a:lnTo>
                    <a:pt x="115" y="178"/>
                  </a:lnTo>
                  <a:lnTo>
                    <a:pt x="119" y="178"/>
                  </a:lnTo>
                  <a:lnTo>
                    <a:pt x="122" y="182"/>
                  </a:lnTo>
                  <a:lnTo>
                    <a:pt x="122" y="182"/>
                  </a:lnTo>
                  <a:lnTo>
                    <a:pt x="126" y="182"/>
                  </a:lnTo>
                  <a:lnTo>
                    <a:pt x="126" y="182"/>
                  </a:lnTo>
                  <a:lnTo>
                    <a:pt x="130" y="182"/>
                  </a:lnTo>
                  <a:lnTo>
                    <a:pt x="130" y="182"/>
                  </a:lnTo>
                  <a:lnTo>
                    <a:pt x="133" y="182"/>
                  </a:lnTo>
                  <a:lnTo>
                    <a:pt x="137" y="182"/>
                  </a:lnTo>
                  <a:lnTo>
                    <a:pt x="141" y="182"/>
                  </a:lnTo>
                  <a:lnTo>
                    <a:pt x="141" y="178"/>
                  </a:lnTo>
                  <a:lnTo>
                    <a:pt x="141" y="182"/>
                  </a:lnTo>
                  <a:lnTo>
                    <a:pt x="145" y="182"/>
                  </a:lnTo>
                  <a:lnTo>
                    <a:pt x="148" y="182"/>
                  </a:lnTo>
                  <a:lnTo>
                    <a:pt x="148" y="186"/>
                  </a:lnTo>
                  <a:lnTo>
                    <a:pt x="152" y="186"/>
                  </a:lnTo>
                  <a:lnTo>
                    <a:pt x="156" y="186"/>
                  </a:lnTo>
                  <a:lnTo>
                    <a:pt x="156" y="182"/>
                  </a:lnTo>
                  <a:lnTo>
                    <a:pt x="156" y="182"/>
                  </a:lnTo>
                  <a:lnTo>
                    <a:pt x="159" y="182"/>
                  </a:lnTo>
                  <a:lnTo>
                    <a:pt x="159" y="182"/>
                  </a:lnTo>
                  <a:lnTo>
                    <a:pt x="159" y="182"/>
                  </a:lnTo>
                  <a:lnTo>
                    <a:pt x="163" y="186"/>
                  </a:lnTo>
                  <a:lnTo>
                    <a:pt x="163" y="186"/>
                  </a:lnTo>
                  <a:lnTo>
                    <a:pt x="163" y="186"/>
                  </a:lnTo>
                  <a:lnTo>
                    <a:pt x="167" y="186"/>
                  </a:lnTo>
                  <a:lnTo>
                    <a:pt x="167" y="186"/>
                  </a:lnTo>
                  <a:lnTo>
                    <a:pt x="167" y="186"/>
                  </a:lnTo>
                  <a:lnTo>
                    <a:pt x="193" y="1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4" name="Freeform 145"/>
            <p:cNvSpPr/>
            <p:nvPr/>
          </p:nvSpPr>
          <p:spPr bwMode="auto">
            <a:xfrm>
              <a:off x="5695353" y="4697364"/>
              <a:ext cx="232880" cy="181555"/>
            </a:xfrm>
            <a:custGeom>
              <a:avLst/>
              <a:gdLst>
                <a:gd name="T0" fmla="*/ 8 w 130"/>
                <a:gd name="T1" fmla="*/ 33 h 104"/>
                <a:gd name="T2" fmla="*/ 11 w 130"/>
                <a:gd name="T3" fmla="*/ 33 h 104"/>
                <a:gd name="T4" fmla="*/ 23 w 130"/>
                <a:gd name="T5" fmla="*/ 33 h 104"/>
                <a:gd name="T6" fmla="*/ 23 w 130"/>
                <a:gd name="T7" fmla="*/ 33 h 104"/>
                <a:gd name="T8" fmla="*/ 34 w 130"/>
                <a:gd name="T9" fmla="*/ 33 h 104"/>
                <a:gd name="T10" fmla="*/ 56 w 130"/>
                <a:gd name="T11" fmla="*/ 15 h 104"/>
                <a:gd name="T12" fmla="*/ 63 w 130"/>
                <a:gd name="T13" fmla="*/ 11 h 104"/>
                <a:gd name="T14" fmla="*/ 63 w 130"/>
                <a:gd name="T15" fmla="*/ 7 h 104"/>
                <a:gd name="T16" fmla="*/ 71 w 130"/>
                <a:gd name="T17" fmla="*/ 0 h 104"/>
                <a:gd name="T18" fmla="*/ 82 w 130"/>
                <a:gd name="T19" fmla="*/ 0 h 104"/>
                <a:gd name="T20" fmla="*/ 85 w 130"/>
                <a:gd name="T21" fmla="*/ 0 h 104"/>
                <a:gd name="T22" fmla="*/ 89 w 130"/>
                <a:gd name="T23" fmla="*/ 3 h 104"/>
                <a:gd name="T24" fmla="*/ 97 w 130"/>
                <a:gd name="T25" fmla="*/ 7 h 104"/>
                <a:gd name="T26" fmla="*/ 104 w 130"/>
                <a:gd name="T27" fmla="*/ 7 h 104"/>
                <a:gd name="T28" fmla="*/ 115 w 130"/>
                <a:gd name="T29" fmla="*/ 11 h 104"/>
                <a:gd name="T30" fmla="*/ 126 w 130"/>
                <a:gd name="T31" fmla="*/ 18 h 104"/>
                <a:gd name="T32" fmla="*/ 130 w 130"/>
                <a:gd name="T33" fmla="*/ 22 h 104"/>
                <a:gd name="T34" fmla="*/ 130 w 130"/>
                <a:gd name="T35" fmla="*/ 29 h 104"/>
                <a:gd name="T36" fmla="*/ 126 w 130"/>
                <a:gd name="T37" fmla="*/ 37 h 104"/>
                <a:gd name="T38" fmla="*/ 130 w 130"/>
                <a:gd name="T39" fmla="*/ 41 h 104"/>
                <a:gd name="T40" fmla="*/ 126 w 130"/>
                <a:gd name="T41" fmla="*/ 48 h 104"/>
                <a:gd name="T42" fmla="*/ 122 w 130"/>
                <a:gd name="T43" fmla="*/ 52 h 104"/>
                <a:gd name="T44" fmla="*/ 126 w 130"/>
                <a:gd name="T45" fmla="*/ 59 h 104"/>
                <a:gd name="T46" fmla="*/ 126 w 130"/>
                <a:gd name="T47" fmla="*/ 63 h 104"/>
                <a:gd name="T48" fmla="*/ 122 w 130"/>
                <a:gd name="T49" fmla="*/ 70 h 104"/>
                <a:gd name="T50" fmla="*/ 119 w 130"/>
                <a:gd name="T51" fmla="*/ 74 h 104"/>
                <a:gd name="T52" fmla="*/ 119 w 130"/>
                <a:gd name="T53" fmla="*/ 85 h 104"/>
                <a:gd name="T54" fmla="*/ 97 w 130"/>
                <a:gd name="T55" fmla="*/ 104 h 104"/>
                <a:gd name="T56" fmla="*/ 85 w 130"/>
                <a:gd name="T57" fmla="*/ 104 h 104"/>
                <a:gd name="T58" fmla="*/ 78 w 130"/>
                <a:gd name="T59" fmla="*/ 100 h 104"/>
                <a:gd name="T60" fmla="*/ 67 w 130"/>
                <a:gd name="T61" fmla="*/ 100 h 104"/>
                <a:gd name="T62" fmla="*/ 63 w 130"/>
                <a:gd name="T63" fmla="*/ 96 h 104"/>
                <a:gd name="T64" fmla="*/ 56 w 130"/>
                <a:gd name="T65" fmla="*/ 93 h 104"/>
                <a:gd name="T66" fmla="*/ 48 w 130"/>
                <a:gd name="T67" fmla="*/ 93 h 104"/>
                <a:gd name="T68" fmla="*/ 41 w 130"/>
                <a:gd name="T69" fmla="*/ 85 h 104"/>
                <a:gd name="T70" fmla="*/ 37 w 130"/>
                <a:gd name="T71" fmla="*/ 78 h 104"/>
                <a:gd name="T72" fmla="*/ 34 w 130"/>
                <a:gd name="T73" fmla="*/ 74 h 104"/>
                <a:gd name="T74" fmla="*/ 34 w 130"/>
                <a:gd name="T75" fmla="*/ 70 h 104"/>
                <a:gd name="T76" fmla="*/ 26 w 130"/>
                <a:gd name="T77" fmla="*/ 67 h 104"/>
                <a:gd name="T78" fmla="*/ 19 w 130"/>
                <a:gd name="T79" fmla="*/ 55 h 104"/>
                <a:gd name="T80" fmla="*/ 15 w 130"/>
                <a:gd name="T81" fmla="*/ 52 h 104"/>
                <a:gd name="T82" fmla="*/ 11 w 130"/>
                <a:gd name="T83" fmla="*/ 44 h 104"/>
                <a:gd name="T84" fmla="*/ 8 w 130"/>
                <a:gd name="T85" fmla="*/ 41 h 104"/>
                <a:gd name="T86" fmla="*/ 0 w 130"/>
                <a:gd name="T87" fmla="*/ 37 h 104"/>
                <a:gd name="T88" fmla="*/ 0 w 130"/>
                <a:gd name="T89" fmla="*/ 33 h 104"/>
                <a:gd name="T90" fmla="*/ 0 w 130"/>
                <a:gd name="T91" fmla="*/ 33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30" h="104">
                  <a:moveTo>
                    <a:pt x="0" y="33"/>
                  </a:moveTo>
                  <a:lnTo>
                    <a:pt x="4" y="33"/>
                  </a:lnTo>
                  <a:lnTo>
                    <a:pt x="8" y="33"/>
                  </a:lnTo>
                  <a:lnTo>
                    <a:pt x="8" y="33"/>
                  </a:lnTo>
                  <a:lnTo>
                    <a:pt x="11" y="33"/>
                  </a:lnTo>
                  <a:lnTo>
                    <a:pt x="11" y="33"/>
                  </a:lnTo>
                  <a:lnTo>
                    <a:pt x="15" y="33"/>
                  </a:lnTo>
                  <a:lnTo>
                    <a:pt x="19" y="33"/>
                  </a:lnTo>
                  <a:lnTo>
                    <a:pt x="23" y="33"/>
                  </a:lnTo>
                  <a:lnTo>
                    <a:pt x="23" y="33"/>
                  </a:lnTo>
                  <a:lnTo>
                    <a:pt x="23" y="33"/>
                  </a:lnTo>
                  <a:lnTo>
                    <a:pt x="23" y="33"/>
                  </a:lnTo>
                  <a:lnTo>
                    <a:pt x="26" y="37"/>
                  </a:lnTo>
                  <a:lnTo>
                    <a:pt x="30" y="37"/>
                  </a:lnTo>
                  <a:lnTo>
                    <a:pt x="34" y="33"/>
                  </a:lnTo>
                  <a:lnTo>
                    <a:pt x="37" y="29"/>
                  </a:lnTo>
                  <a:lnTo>
                    <a:pt x="45" y="18"/>
                  </a:lnTo>
                  <a:lnTo>
                    <a:pt x="56" y="15"/>
                  </a:lnTo>
                  <a:lnTo>
                    <a:pt x="60" y="11"/>
                  </a:lnTo>
                  <a:lnTo>
                    <a:pt x="63" y="11"/>
                  </a:lnTo>
                  <a:lnTo>
                    <a:pt x="63" y="11"/>
                  </a:lnTo>
                  <a:lnTo>
                    <a:pt x="63" y="7"/>
                  </a:lnTo>
                  <a:lnTo>
                    <a:pt x="63" y="7"/>
                  </a:lnTo>
                  <a:lnTo>
                    <a:pt x="63" y="7"/>
                  </a:lnTo>
                  <a:lnTo>
                    <a:pt x="63" y="3"/>
                  </a:lnTo>
                  <a:lnTo>
                    <a:pt x="67" y="0"/>
                  </a:lnTo>
                  <a:lnTo>
                    <a:pt x="71" y="0"/>
                  </a:lnTo>
                  <a:lnTo>
                    <a:pt x="74" y="0"/>
                  </a:lnTo>
                  <a:lnTo>
                    <a:pt x="78" y="0"/>
                  </a:lnTo>
                  <a:lnTo>
                    <a:pt x="82" y="0"/>
                  </a:lnTo>
                  <a:lnTo>
                    <a:pt x="82" y="0"/>
                  </a:lnTo>
                  <a:lnTo>
                    <a:pt x="82" y="0"/>
                  </a:lnTo>
                  <a:lnTo>
                    <a:pt x="85" y="0"/>
                  </a:lnTo>
                  <a:lnTo>
                    <a:pt x="89" y="0"/>
                  </a:lnTo>
                  <a:lnTo>
                    <a:pt x="89" y="0"/>
                  </a:lnTo>
                  <a:lnTo>
                    <a:pt x="89" y="3"/>
                  </a:lnTo>
                  <a:lnTo>
                    <a:pt x="97" y="3"/>
                  </a:lnTo>
                  <a:lnTo>
                    <a:pt x="97" y="3"/>
                  </a:lnTo>
                  <a:lnTo>
                    <a:pt x="97" y="7"/>
                  </a:lnTo>
                  <a:lnTo>
                    <a:pt x="100" y="7"/>
                  </a:lnTo>
                  <a:lnTo>
                    <a:pt x="100" y="3"/>
                  </a:lnTo>
                  <a:lnTo>
                    <a:pt x="104" y="7"/>
                  </a:lnTo>
                  <a:lnTo>
                    <a:pt x="111" y="7"/>
                  </a:lnTo>
                  <a:lnTo>
                    <a:pt x="111" y="11"/>
                  </a:lnTo>
                  <a:lnTo>
                    <a:pt x="115" y="11"/>
                  </a:lnTo>
                  <a:lnTo>
                    <a:pt x="122" y="11"/>
                  </a:lnTo>
                  <a:lnTo>
                    <a:pt x="122" y="15"/>
                  </a:lnTo>
                  <a:lnTo>
                    <a:pt x="126" y="18"/>
                  </a:lnTo>
                  <a:lnTo>
                    <a:pt x="130" y="18"/>
                  </a:lnTo>
                  <a:lnTo>
                    <a:pt x="130" y="18"/>
                  </a:lnTo>
                  <a:lnTo>
                    <a:pt x="130" y="22"/>
                  </a:lnTo>
                  <a:lnTo>
                    <a:pt x="130" y="26"/>
                  </a:lnTo>
                  <a:lnTo>
                    <a:pt x="130" y="26"/>
                  </a:lnTo>
                  <a:lnTo>
                    <a:pt x="130" y="29"/>
                  </a:lnTo>
                  <a:lnTo>
                    <a:pt x="130" y="29"/>
                  </a:lnTo>
                  <a:lnTo>
                    <a:pt x="126" y="33"/>
                  </a:lnTo>
                  <a:lnTo>
                    <a:pt x="126" y="37"/>
                  </a:lnTo>
                  <a:lnTo>
                    <a:pt x="126" y="41"/>
                  </a:lnTo>
                  <a:lnTo>
                    <a:pt x="126" y="41"/>
                  </a:lnTo>
                  <a:lnTo>
                    <a:pt x="130" y="41"/>
                  </a:lnTo>
                  <a:lnTo>
                    <a:pt x="126" y="41"/>
                  </a:lnTo>
                  <a:lnTo>
                    <a:pt x="126" y="44"/>
                  </a:lnTo>
                  <a:lnTo>
                    <a:pt x="126" y="48"/>
                  </a:lnTo>
                  <a:lnTo>
                    <a:pt x="126" y="48"/>
                  </a:lnTo>
                  <a:lnTo>
                    <a:pt x="122" y="52"/>
                  </a:lnTo>
                  <a:lnTo>
                    <a:pt x="122" y="52"/>
                  </a:lnTo>
                  <a:lnTo>
                    <a:pt x="126" y="55"/>
                  </a:lnTo>
                  <a:lnTo>
                    <a:pt x="126" y="55"/>
                  </a:lnTo>
                  <a:lnTo>
                    <a:pt x="126" y="59"/>
                  </a:lnTo>
                  <a:lnTo>
                    <a:pt x="126" y="59"/>
                  </a:lnTo>
                  <a:lnTo>
                    <a:pt x="126" y="63"/>
                  </a:lnTo>
                  <a:lnTo>
                    <a:pt x="126" y="63"/>
                  </a:lnTo>
                  <a:lnTo>
                    <a:pt x="126" y="67"/>
                  </a:lnTo>
                  <a:lnTo>
                    <a:pt x="122" y="70"/>
                  </a:lnTo>
                  <a:lnTo>
                    <a:pt x="122" y="70"/>
                  </a:lnTo>
                  <a:lnTo>
                    <a:pt x="119" y="70"/>
                  </a:lnTo>
                  <a:lnTo>
                    <a:pt x="119" y="74"/>
                  </a:lnTo>
                  <a:lnTo>
                    <a:pt x="119" y="74"/>
                  </a:lnTo>
                  <a:lnTo>
                    <a:pt x="119" y="78"/>
                  </a:lnTo>
                  <a:lnTo>
                    <a:pt x="119" y="81"/>
                  </a:lnTo>
                  <a:lnTo>
                    <a:pt x="119" y="85"/>
                  </a:lnTo>
                  <a:lnTo>
                    <a:pt x="119" y="89"/>
                  </a:lnTo>
                  <a:lnTo>
                    <a:pt x="100" y="104"/>
                  </a:lnTo>
                  <a:lnTo>
                    <a:pt x="97" y="104"/>
                  </a:lnTo>
                  <a:lnTo>
                    <a:pt x="89" y="100"/>
                  </a:lnTo>
                  <a:lnTo>
                    <a:pt x="85" y="104"/>
                  </a:lnTo>
                  <a:lnTo>
                    <a:pt x="85" y="104"/>
                  </a:lnTo>
                  <a:lnTo>
                    <a:pt x="82" y="104"/>
                  </a:lnTo>
                  <a:lnTo>
                    <a:pt x="78" y="100"/>
                  </a:lnTo>
                  <a:lnTo>
                    <a:pt x="78" y="100"/>
                  </a:lnTo>
                  <a:lnTo>
                    <a:pt x="74" y="100"/>
                  </a:lnTo>
                  <a:lnTo>
                    <a:pt x="71" y="100"/>
                  </a:lnTo>
                  <a:lnTo>
                    <a:pt x="67" y="100"/>
                  </a:lnTo>
                  <a:lnTo>
                    <a:pt x="63" y="96"/>
                  </a:lnTo>
                  <a:lnTo>
                    <a:pt x="63" y="96"/>
                  </a:lnTo>
                  <a:lnTo>
                    <a:pt x="63" y="96"/>
                  </a:lnTo>
                  <a:lnTo>
                    <a:pt x="63" y="93"/>
                  </a:lnTo>
                  <a:lnTo>
                    <a:pt x="60" y="93"/>
                  </a:lnTo>
                  <a:lnTo>
                    <a:pt x="56" y="93"/>
                  </a:lnTo>
                  <a:lnTo>
                    <a:pt x="56" y="93"/>
                  </a:lnTo>
                  <a:lnTo>
                    <a:pt x="52" y="89"/>
                  </a:lnTo>
                  <a:lnTo>
                    <a:pt x="48" y="93"/>
                  </a:lnTo>
                  <a:lnTo>
                    <a:pt x="45" y="89"/>
                  </a:lnTo>
                  <a:lnTo>
                    <a:pt x="45" y="89"/>
                  </a:lnTo>
                  <a:lnTo>
                    <a:pt x="41" y="85"/>
                  </a:lnTo>
                  <a:lnTo>
                    <a:pt x="37" y="81"/>
                  </a:lnTo>
                  <a:lnTo>
                    <a:pt x="37" y="81"/>
                  </a:lnTo>
                  <a:lnTo>
                    <a:pt x="37" y="78"/>
                  </a:lnTo>
                  <a:lnTo>
                    <a:pt x="37" y="74"/>
                  </a:lnTo>
                  <a:lnTo>
                    <a:pt x="37" y="74"/>
                  </a:lnTo>
                  <a:lnTo>
                    <a:pt x="34" y="74"/>
                  </a:lnTo>
                  <a:lnTo>
                    <a:pt x="34" y="70"/>
                  </a:lnTo>
                  <a:lnTo>
                    <a:pt x="34" y="70"/>
                  </a:lnTo>
                  <a:lnTo>
                    <a:pt x="34" y="70"/>
                  </a:lnTo>
                  <a:lnTo>
                    <a:pt x="30" y="67"/>
                  </a:lnTo>
                  <a:lnTo>
                    <a:pt x="30" y="67"/>
                  </a:lnTo>
                  <a:lnTo>
                    <a:pt x="26" y="67"/>
                  </a:lnTo>
                  <a:lnTo>
                    <a:pt x="23" y="63"/>
                  </a:lnTo>
                  <a:lnTo>
                    <a:pt x="19" y="55"/>
                  </a:lnTo>
                  <a:lnTo>
                    <a:pt x="19" y="55"/>
                  </a:lnTo>
                  <a:lnTo>
                    <a:pt x="15" y="55"/>
                  </a:lnTo>
                  <a:lnTo>
                    <a:pt x="15" y="52"/>
                  </a:lnTo>
                  <a:lnTo>
                    <a:pt x="15" y="52"/>
                  </a:lnTo>
                  <a:lnTo>
                    <a:pt x="11" y="48"/>
                  </a:lnTo>
                  <a:lnTo>
                    <a:pt x="11" y="48"/>
                  </a:lnTo>
                  <a:lnTo>
                    <a:pt x="11" y="44"/>
                  </a:lnTo>
                  <a:lnTo>
                    <a:pt x="8" y="44"/>
                  </a:lnTo>
                  <a:lnTo>
                    <a:pt x="8" y="44"/>
                  </a:lnTo>
                  <a:lnTo>
                    <a:pt x="8" y="41"/>
                  </a:lnTo>
                  <a:lnTo>
                    <a:pt x="4" y="41"/>
                  </a:lnTo>
                  <a:lnTo>
                    <a:pt x="4" y="37"/>
                  </a:lnTo>
                  <a:lnTo>
                    <a:pt x="0" y="37"/>
                  </a:lnTo>
                  <a:lnTo>
                    <a:pt x="0" y="37"/>
                  </a:lnTo>
                  <a:lnTo>
                    <a:pt x="0" y="33"/>
                  </a:lnTo>
                  <a:lnTo>
                    <a:pt x="0" y="33"/>
                  </a:lnTo>
                  <a:lnTo>
                    <a:pt x="0" y="33"/>
                  </a:lnTo>
                  <a:lnTo>
                    <a:pt x="0" y="33"/>
                  </a:lnTo>
                  <a:lnTo>
                    <a:pt x="0"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5" name="Freeform 146"/>
            <p:cNvSpPr/>
            <p:nvPr/>
          </p:nvSpPr>
          <p:spPr bwMode="auto">
            <a:xfrm>
              <a:off x="5535917" y="4754972"/>
              <a:ext cx="279455" cy="239164"/>
            </a:xfrm>
            <a:custGeom>
              <a:avLst/>
              <a:gdLst>
                <a:gd name="T0" fmla="*/ 89 w 156"/>
                <a:gd name="T1" fmla="*/ 0 h 137"/>
                <a:gd name="T2" fmla="*/ 93 w 156"/>
                <a:gd name="T3" fmla="*/ 4 h 137"/>
                <a:gd name="T4" fmla="*/ 97 w 156"/>
                <a:gd name="T5" fmla="*/ 11 h 137"/>
                <a:gd name="T6" fmla="*/ 100 w 156"/>
                <a:gd name="T7" fmla="*/ 15 h 137"/>
                <a:gd name="T8" fmla="*/ 104 w 156"/>
                <a:gd name="T9" fmla="*/ 19 h 137"/>
                <a:gd name="T10" fmla="*/ 108 w 156"/>
                <a:gd name="T11" fmla="*/ 22 h 137"/>
                <a:gd name="T12" fmla="*/ 119 w 156"/>
                <a:gd name="T13" fmla="*/ 34 h 137"/>
                <a:gd name="T14" fmla="*/ 123 w 156"/>
                <a:gd name="T15" fmla="*/ 37 h 137"/>
                <a:gd name="T16" fmla="*/ 126 w 156"/>
                <a:gd name="T17" fmla="*/ 41 h 137"/>
                <a:gd name="T18" fmla="*/ 126 w 156"/>
                <a:gd name="T19" fmla="*/ 48 h 137"/>
                <a:gd name="T20" fmla="*/ 134 w 156"/>
                <a:gd name="T21" fmla="*/ 56 h 137"/>
                <a:gd name="T22" fmla="*/ 141 w 156"/>
                <a:gd name="T23" fmla="*/ 56 h 137"/>
                <a:gd name="T24" fmla="*/ 149 w 156"/>
                <a:gd name="T25" fmla="*/ 60 h 137"/>
                <a:gd name="T26" fmla="*/ 152 w 156"/>
                <a:gd name="T27" fmla="*/ 63 h 137"/>
                <a:gd name="T28" fmla="*/ 152 w 156"/>
                <a:gd name="T29" fmla="*/ 67 h 137"/>
                <a:gd name="T30" fmla="*/ 149 w 156"/>
                <a:gd name="T31" fmla="*/ 67 h 137"/>
                <a:gd name="T32" fmla="*/ 145 w 156"/>
                <a:gd name="T33" fmla="*/ 74 h 137"/>
                <a:gd name="T34" fmla="*/ 137 w 156"/>
                <a:gd name="T35" fmla="*/ 74 h 137"/>
                <a:gd name="T36" fmla="*/ 130 w 156"/>
                <a:gd name="T37" fmla="*/ 78 h 137"/>
                <a:gd name="T38" fmla="*/ 126 w 156"/>
                <a:gd name="T39" fmla="*/ 82 h 137"/>
                <a:gd name="T40" fmla="*/ 119 w 156"/>
                <a:gd name="T41" fmla="*/ 85 h 137"/>
                <a:gd name="T42" fmla="*/ 112 w 156"/>
                <a:gd name="T43" fmla="*/ 93 h 137"/>
                <a:gd name="T44" fmla="*/ 112 w 156"/>
                <a:gd name="T45" fmla="*/ 97 h 137"/>
                <a:gd name="T46" fmla="*/ 108 w 156"/>
                <a:gd name="T47" fmla="*/ 100 h 137"/>
                <a:gd name="T48" fmla="*/ 104 w 156"/>
                <a:gd name="T49" fmla="*/ 104 h 137"/>
                <a:gd name="T50" fmla="*/ 97 w 156"/>
                <a:gd name="T51" fmla="*/ 108 h 137"/>
                <a:gd name="T52" fmla="*/ 93 w 156"/>
                <a:gd name="T53" fmla="*/ 115 h 137"/>
                <a:gd name="T54" fmla="*/ 93 w 156"/>
                <a:gd name="T55" fmla="*/ 123 h 137"/>
                <a:gd name="T56" fmla="*/ 86 w 156"/>
                <a:gd name="T57" fmla="*/ 123 h 137"/>
                <a:gd name="T58" fmla="*/ 74 w 156"/>
                <a:gd name="T59" fmla="*/ 123 h 137"/>
                <a:gd name="T60" fmla="*/ 63 w 156"/>
                <a:gd name="T61" fmla="*/ 119 h 137"/>
                <a:gd name="T62" fmla="*/ 56 w 156"/>
                <a:gd name="T63" fmla="*/ 115 h 137"/>
                <a:gd name="T64" fmla="*/ 45 w 156"/>
                <a:gd name="T65" fmla="*/ 126 h 137"/>
                <a:gd name="T66" fmla="*/ 34 w 156"/>
                <a:gd name="T67" fmla="*/ 134 h 137"/>
                <a:gd name="T68" fmla="*/ 26 w 156"/>
                <a:gd name="T69" fmla="*/ 137 h 137"/>
                <a:gd name="T70" fmla="*/ 15 w 156"/>
                <a:gd name="T71" fmla="*/ 137 h 137"/>
                <a:gd name="T72" fmla="*/ 12 w 156"/>
                <a:gd name="T73" fmla="*/ 130 h 137"/>
                <a:gd name="T74" fmla="*/ 8 w 156"/>
                <a:gd name="T75" fmla="*/ 115 h 137"/>
                <a:gd name="T76" fmla="*/ 0 w 156"/>
                <a:gd name="T77" fmla="*/ 111 h 137"/>
                <a:gd name="T78" fmla="*/ 19 w 156"/>
                <a:gd name="T79" fmla="*/ 63 h 137"/>
                <a:gd name="T80" fmla="*/ 49 w 156"/>
                <a:gd name="T81" fmla="*/ 8 h 137"/>
                <a:gd name="T82" fmla="*/ 56 w 156"/>
                <a:gd name="T83" fmla="*/ 4 h 137"/>
                <a:gd name="T84" fmla="*/ 60 w 156"/>
                <a:gd name="T85" fmla="*/ 8 h 137"/>
                <a:gd name="T86" fmla="*/ 60 w 156"/>
                <a:gd name="T87" fmla="*/ 11 h 137"/>
                <a:gd name="T88" fmla="*/ 74 w 156"/>
                <a:gd name="T89" fmla="*/ 0 h 137"/>
                <a:gd name="T90" fmla="*/ 78 w 156"/>
                <a:gd name="T91" fmla="*/ 4 h 137"/>
                <a:gd name="T92" fmla="*/ 89 w 156"/>
                <a:gd name="T93" fmla="*/ 0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56" h="137">
                  <a:moveTo>
                    <a:pt x="89" y="0"/>
                  </a:moveTo>
                  <a:lnTo>
                    <a:pt x="89" y="0"/>
                  </a:lnTo>
                  <a:lnTo>
                    <a:pt x="89" y="0"/>
                  </a:lnTo>
                  <a:lnTo>
                    <a:pt x="89" y="4"/>
                  </a:lnTo>
                  <a:lnTo>
                    <a:pt x="89" y="4"/>
                  </a:lnTo>
                  <a:lnTo>
                    <a:pt x="93" y="4"/>
                  </a:lnTo>
                  <a:lnTo>
                    <a:pt x="93" y="8"/>
                  </a:lnTo>
                  <a:lnTo>
                    <a:pt x="97" y="8"/>
                  </a:lnTo>
                  <a:lnTo>
                    <a:pt x="97" y="11"/>
                  </a:lnTo>
                  <a:lnTo>
                    <a:pt x="97" y="11"/>
                  </a:lnTo>
                  <a:lnTo>
                    <a:pt x="100" y="11"/>
                  </a:lnTo>
                  <a:lnTo>
                    <a:pt x="100" y="15"/>
                  </a:lnTo>
                  <a:lnTo>
                    <a:pt x="100" y="15"/>
                  </a:lnTo>
                  <a:lnTo>
                    <a:pt x="104" y="19"/>
                  </a:lnTo>
                  <a:lnTo>
                    <a:pt x="104" y="19"/>
                  </a:lnTo>
                  <a:lnTo>
                    <a:pt x="104" y="22"/>
                  </a:lnTo>
                  <a:lnTo>
                    <a:pt x="108" y="22"/>
                  </a:lnTo>
                  <a:lnTo>
                    <a:pt x="108" y="22"/>
                  </a:lnTo>
                  <a:lnTo>
                    <a:pt x="112" y="30"/>
                  </a:lnTo>
                  <a:lnTo>
                    <a:pt x="115" y="34"/>
                  </a:lnTo>
                  <a:lnTo>
                    <a:pt x="119" y="34"/>
                  </a:lnTo>
                  <a:lnTo>
                    <a:pt x="119" y="34"/>
                  </a:lnTo>
                  <a:lnTo>
                    <a:pt x="123" y="37"/>
                  </a:lnTo>
                  <a:lnTo>
                    <a:pt x="123" y="37"/>
                  </a:lnTo>
                  <a:lnTo>
                    <a:pt x="123" y="37"/>
                  </a:lnTo>
                  <a:lnTo>
                    <a:pt x="123" y="41"/>
                  </a:lnTo>
                  <a:lnTo>
                    <a:pt x="126" y="41"/>
                  </a:lnTo>
                  <a:lnTo>
                    <a:pt x="126" y="41"/>
                  </a:lnTo>
                  <a:lnTo>
                    <a:pt x="126" y="45"/>
                  </a:lnTo>
                  <a:lnTo>
                    <a:pt x="126" y="48"/>
                  </a:lnTo>
                  <a:lnTo>
                    <a:pt x="126" y="48"/>
                  </a:lnTo>
                  <a:lnTo>
                    <a:pt x="130" y="52"/>
                  </a:lnTo>
                  <a:lnTo>
                    <a:pt x="134" y="56"/>
                  </a:lnTo>
                  <a:lnTo>
                    <a:pt x="134" y="56"/>
                  </a:lnTo>
                  <a:lnTo>
                    <a:pt x="137" y="60"/>
                  </a:lnTo>
                  <a:lnTo>
                    <a:pt x="141" y="56"/>
                  </a:lnTo>
                  <a:lnTo>
                    <a:pt x="145" y="60"/>
                  </a:lnTo>
                  <a:lnTo>
                    <a:pt x="145" y="60"/>
                  </a:lnTo>
                  <a:lnTo>
                    <a:pt x="149" y="60"/>
                  </a:lnTo>
                  <a:lnTo>
                    <a:pt x="152" y="60"/>
                  </a:lnTo>
                  <a:lnTo>
                    <a:pt x="152" y="63"/>
                  </a:lnTo>
                  <a:lnTo>
                    <a:pt x="152" y="63"/>
                  </a:lnTo>
                  <a:lnTo>
                    <a:pt x="152" y="63"/>
                  </a:lnTo>
                  <a:lnTo>
                    <a:pt x="156" y="67"/>
                  </a:lnTo>
                  <a:lnTo>
                    <a:pt x="152" y="67"/>
                  </a:lnTo>
                  <a:lnTo>
                    <a:pt x="152" y="67"/>
                  </a:lnTo>
                  <a:lnTo>
                    <a:pt x="149" y="67"/>
                  </a:lnTo>
                  <a:lnTo>
                    <a:pt x="149" y="67"/>
                  </a:lnTo>
                  <a:lnTo>
                    <a:pt x="149" y="71"/>
                  </a:lnTo>
                  <a:lnTo>
                    <a:pt x="145" y="71"/>
                  </a:lnTo>
                  <a:lnTo>
                    <a:pt x="145" y="74"/>
                  </a:lnTo>
                  <a:lnTo>
                    <a:pt x="141" y="74"/>
                  </a:lnTo>
                  <a:lnTo>
                    <a:pt x="137" y="74"/>
                  </a:lnTo>
                  <a:lnTo>
                    <a:pt x="137" y="74"/>
                  </a:lnTo>
                  <a:lnTo>
                    <a:pt x="137" y="74"/>
                  </a:lnTo>
                  <a:lnTo>
                    <a:pt x="134" y="74"/>
                  </a:lnTo>
                  <a:lnTo>
                    <a:pt x="130" y="78"/>
                  </a:lnTo>
                  <a:lnTo>
                    <a:pt x="126" y="78"/>
                  </a:lnTo>
                  <a:lnTo>
                    <a:pt x="126" y="82"/>
                  </a:lnTo>
                  <a:lnTo>
                    <a:pt x="126" y="82"/>
                  </a:lnTo>
                  <a:lnTo>
                    <a:pt x="123" y="82"/>
                  </a:lnTo>
                  <a:lnTo>
                    <a:pt x="123" y="85"/>
                  </a:lnTo>
                  <a:lnTo>
                    <a:pt x="119" y="85"/>
                  </a:lnTo>
                  <a:lnTo>
                    <a:pt x="119" y="85"/>
                  </a:lnTo>
                  <a:lnTo>
                    <a:pt x="112" y="89"/>
                  </a:lnTo>
                  <a:lnTo>
                    <a:pt x="112" y="93"/>
                  </a:lnTo>
                  <a:lnTo>
                    <a:pt x="115" y="97"/>
                  </a:lnTo>
                  <a:lnTo>
                    <a:pt x="115" y="97"/>
                  </a:lnTo>
                  <a:lnTo>
                    <a:pt x="112" y="97"/>
                  </a:lnTo>
                  <a:lnTo>
                    <a:pt x="112" y="100"/>
                  </a:lnTo>
                  <a:lnTo>
                    <a:pt x="108" y="100"/>
                  </a:lnTo>
                  <a:lnTo>
                    <a:pt x="108" y="100"/>
                  </a:lnTo>
                  <a:lnTo>
                    <a:pt x="104" y="104"/>
                  </a:lnTo>
                  <a:lnTo>
                    <a:pt x="104" y="104"/>
                  </a:lnTo>
                  <a:lnTo>
                    <a:pt x="104" y="104"/>
                  </a:lnTo>
                  <a:lnTo>
                    <a:pt x="100" y="108"/>
                  </a:lnTo>
                  <a:lnTo>
                    <a:pt x="100" y="108"/>
                  </a:lnTo>
                  <a:lnTo>
                    <a:pt x="97" y="108"/>
                  </a:lnTo>
                  <a:lnTo>
                    <a:pt x="93" y="111"/>
                  </a:lnTo>
                  <a:lnTo>
                    <a:pt x="93" y="115"/>
                  </a:lnTo>
                  <a:lnTo>
                    <a:pt x="93" y="115"/>
                  </a:lnTo>
                  <a:lnTo>
                    <a:pt x="93" y="119"/>
                  </a:lnTo>
                  <a:lnTo>
                    <a:pt x="93" y="119"/>
                  </a:lnTo>
                  <a:lnTo>
                    <a:pt x="93" y="123"/>
                  </a:lnTo>
                  <a:lnTo>
                    <a:pt x="89" y="123"/>
                  </a:lnTo>
                  <a:lnTo>
                    <a:pt x="86" y="123"/>
                  </a:lnTo>
                  <a:lnTo>
                    <a:pt x="86" y="123"/>
                  </a:lnTo>
                  <a:lnTo>
                    <a:pt x="82" y="123"/>
                  </a:lnTo>
                  <a:lnTo>
                    <a:pt x="78" y="123"/>
                  </a:lnTo>
                  <a:lnTo>
                    <a:pt x="74" y="123"/>
                  </a:lnTo>
                  <a:lnTo>
                    <a:pt x="74" y="123"/>
                  </a:lnTo>
                  <a:lnTo>
                    <a:pt x="71" y="123"/>
                  </a:lnTo>
                  <a:lnTo>
                    <a:pt x="63" y="119"/>
                  </a:lnTo>
                  <a:lnTo>
                    <a:pt x="63" y="119"/>
                  </a:lnTo>
                  <a:lnTo>
                    <a:pt x="60" y="115"/>
                  </a:lnTo>
                  <a:lnTo>
                    <a:pt x="56" y="115"/>
                  </a:lnTo>
                  <a:lnTo>
                    <a:pt x="52" y="115"/>
                  </a:lnTo>
                  <a:lnTo>
                    <a:pt x="49" y="119"/>
                  </a:lnTo>
                  <a:lnTo>
                    <a:pt x="45" y="126"/>
                  </a:lnTo>
                  <a:lnTo>
                    <a:pt x="41" y="130"/>
                  </a:lnTo>
                  <a:lnTo>
                    <a:pt x="37" y="130"/>
                  </a:lnTo>
                  <a:lnTo>
                    <a:pt x="34" y="134"/>
                  </a:lnTo>
                  <a:lnTo>
                    <a:pt x="30" y="134"/>
                  </a:lnTo>
                  <a:lnTo>
                    <a:pt x="26" y="137"/>
                  </a:lnTo>
                  <a:lnTo>
                    <a:pt x="26" y="137"/>
                  </a:lnTo>
                  <a:lnTo>
                    <a:pt x="23" y="137"/>
                  </a:lnTo>
                  <a:lnTo>
                    <a:pt x="19" y="137"/>
                  </a:lnTo>
                  <a:lnTo>
                    <a:pt x="15" y="137"/>
                  </a:lnTo>
                  <a:lnTo>
                    <a:pt x="12" y="137"/>
                  </a:lnTo>
                  <a:lnTo>
                    <a:pt x="12" y="134"/>
                  </a:lnTo>
                  <a:lnTo>
                    <a:pt x="12" y="130"/>
                  </a:lnTo>
                  <a:lnTo>
                    <a:pt x="12" y="126"/>
                  </a:lnTo>
                  <a:lnTo>
                    <a:pt x="8" y="119"/>
                  </a:lnTo>
                  <a:lnTo>
                    <a:pt x="8" y="115"/>
                  </a:lnTo>
                  <a:lnTo>
                    <a:pt x="0" y="111"/>
                  </a:lnTo>
                  <a:lnTo>
                    <a:pt x="0" y="111"/>
                  </a:lnTo>
                  <a:lnTo>
                    <a:pt x="0" y="111"/>
                  </a:lnTo>
                  <a:lnTo>
                    <a:pt x="0" y="108"/>
                  </a:lnTo>
                  <a:lnTo>
                    <a:pt x="4" y="63"/>
                  </a:lnTo>
                  <a:lnTo>
                    <a:pt x="19" y="63"/>
                  </a:lnTo>
                  <a:lnTo>
                    <a:pt x="23" y="8"/>
                  </a:lnTo>
                  <a:lnTo>
                    <a:pt x="34" y="8"/>
                  </a:lnTo>
                  <a:lnTo>
                    <a:pt x="49" y="8"/>
                  </a:lnTo>
                  <a:lnTo>
                    <a:pt x="56" y="4"/>
                  </a:lnTo>
                  <a:lnTo>
                    <a:pt x="56" y="4"/>
                  </a:lnTo>
                  <a:lnTo>
                    <a:pt x="56" y="4"/>
                  </a:lnTo>
                  <a:lnTo>
                    <a:pt x="60" y="4"/>
                  </a:lnTo>
                  <a:lnTo>
                    <a:pt x="60" y="8"/>
                  </a:lnTo>
                  <a:lnTo>
                    <a:pt x="60" y="8"/>
                  </a:lnTo>
                  <a:lnTo>
                    <a:pt x="60" y="8"/>
                  </a:lnTo>
                  <a:lnTo>
                    <a:pt x="60" y="11"/>
                  </a:lnTo>
                  <a:lnTo>
                    <a:pt x="60" y="11"/>
                  </a:lnTo>
                  <a:lnTo>
                    <a:pt x="67" y="8"/>
                  </a:lnTo>
                  <a:lnTo>
                    <a:pt x="71" y="4"/>
                  </a:lnTo>
                  <a:lnTo>
                    <a:pt x="74" y="0"/>
                  </a:lnTo>
                  <a:lnTo>
                    <a:pt x="74" y="0"/>
                  </a:lnTo>
                  <a:lnTo>
                    <a:pt x="78" y="4"/>
                  </a:lnTo>
                  <a:lnTo>
                    <a:pt x="78" y="4"/>
                  </a:lnTo>
                  <a:lnTo>
                    <a:pt x="82" y="0"/>
                  </a:lnTo>
                  <a:lnTo>
                    <a:pt x="86" y="0"/>
                  </a:lnTo>
                  <a:lnTo>
                    <a:pt x="89" y="0"/>
                  </a:lnTo>
                  <a:lnTo>
                    <a:pt x="89" y="0"/>
                  </a:lnTo>
                  <a:lnTo>
                    <a:pt x="89"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6" name="Freeform 147"/>
            <p:cNvSpPr/>
            <p:nvPr/>
          </p:nvSpPr>
          <p:spPr bwMode="auto">
            <a:xfrm>
              <a:off x="5297666" y="4728788"/>
              <a:ext cx="397687" cy="331687"/>
            </a:xfrm>
            <a:custGeom>
              <a:avLst/>
              <a:gdLst>
                <a:gd name="T0" fmla="*/ 137 w 222"/>
                <a:gd name="T1" fmla="*/ 78 h 190"/>
                <a:gd name="T2" fmla="*/ 167 w 222"/>
                <a:gd name="T3" fmla="*/ 23 h 190"/>
                <a:gd name="T4" fmla="*/ 189 w 222"/>
                <a:gd name="T5" fmla="*/ 19 h 190"/>
                <a:gd name="T6" fmla="*/ 193 w 222"/>
                <a:gd name="T7" fmla="*/ 23 h 190"/>
                <a:gd name="T8" fmla="*/ 193 w 222"/>
                <a:gd name="T9" fmla="*/ 26 h 190"/>
                <a:gd name="T10" fmla="*/ 204 w 222"/>
                <a:gd name="T11" fmla="*/ 19 h 190"/>
                <a:gd name="T12" fmla="*/ 211 w 222"/>
                <a:gd name="T13" fmla="*/ 19 h 190"/>
                <a:gd name="T14" fmla="*/ 219 w 222"/>
                <a:gd name="T15" fmla="*/ 15 h 190"/>
                <a:gd name="T16" fmla="*/ 219 w 222"/>
                <a:gd name="T17" fmla="*/ 11 h 190"/>
                <a:gd name="T18" fmla="*/ 215 w 222"/>
                <a:gd name="T19" fmla="*/ 8 h 190"/>
                <a:gd name="T20" fmla="*/ 211 w 222"/>
                <a:gd name="T21" fmla="*/ 11 h 190"/>
                <a:gd name="T22" fmla="*/ 167 w 222"/>
                <a:gd name="T23" fmla="*/ 19 h 190"/>
                <a:gd name="T24" fmla="*/ 163 w 222"/>
                <a:gd name="T25" fmla="*/ 19 h 190"/>
                <a:gd name="T26" fmla="*/ 159 w 222"/>
                <a:gd name="T27" fmla="*/ 15 h 190"/>
                <a:gd name="T28" fmla="*/ 156 w 222"/>
                <a:gd name="T29" fmla="*/ 15 h 190"/>
                <a:gd name="T30" fmla="*/ 148 w 222"/>
                <a:gd name="T31" fmla="*/ 19 h 190"/>
                <a:gd name="T32" fmla="*/ 141 w 222"/>
                <a:gd name="T33" fmla="*/ 15 h 190"/>
                <a:gd name="T34" fmla="*/ 137 w 222"/>
                <a:gd name="T35" fmla="*/ 15 h 190"/>
                <a:gd name="T36" fmla="*/ 130 w 222"/>
                <a:gd name="T37" fmla="*/ 15 h 190"/>
                <a:gd name="T38" fmla="*/ 122 w 222"/>
                <a:gd name="T39" fmla="*/ 15 h 190"/>
                <a:gd name="T40" fmla="*/ 115 w 222"/>
                <a:gd name="T41" fmla="*/ 11 h 190"/>
                <a:gd name="T42" fmla="*/ 111 w 222"/>
                <a:gd name="T43" fmla="*/ 8 h 190"/>
                <a:gd name="T44" fmla="*/ 48 w 222"/>
                <a:gd name="T45" fmla="*/ 8 h 190"/>
                <a:gd name="T46" fmla="*/ 41 w 222"/>
                <a:gd name="T47" fmla="*/ 8 h 190"/>
                <a:gd name="T48" fmla="*/ 33 w 222"/>
                <a:gd name="T49" fmla="*/ 4 h 190"/>
                <a:gd name="T50" fmla="*/ 30 w 222"/>
                <a:gd name="T51" fmla="*/ 0 h 190"/>
                <a:gd name="T52" fmla="*/ 26 w 222"/>
                <a:gd name="T53" fmla="*/ 0 h 190"/>
                <a:gd name="T54" fmla="*/ 22 w 222"/>
                <a:gd name="T55" fmla="*/ 0 h 190"/>
                <a:gd name="T56" fmla="*/ 15 w 222"/>
                <a:gd name="T57" fmla="*/ 8 h 190"/>
                <a:gd name="T58" fmla="*/ 8 w 222"/>
                <a:gd name="T59" fmla="*/ 4 h 190"/>
                <a:gd name="T60" fmla="*/ 4 w 222"/>
                <a:gd name="T61" fmla="*/ 8 h 190"/>
                <a:gd name="T62" fmla="*/ 4 w 222"/>
                <a:gd name="T63" fmla="*/ 19 h 190"/>
                <a:gd name="T64" fmla="*/ 26 w 222"/>
                <a:gd name="T65" fmla="*/ 52 h 190"/>
                <a:gd name="T66" fmla="*/ 33 w 222"/>
                <a:gd name="T67" fmla="*/ 75 h 190"/>
                <a:gd name="T68" fmla="*/ 41 w 222"/>
                <a:gd name="T69" fmla="*/ 93 h 190"/>
                <a:gd name="T70" fmla="*/ 48 w 222"/>
                <a:gd name="T71" fmla="*/ 123 h 190"/>
                <a:gd name="T72" fmla="*/ 48 w 222"/>
                <a:gd name="T73" fmla="*/ 134 h 190"/>
                <a:gd name="T74" fmla="*/ 52 w 222"/>
                <a:gd name="T75" fmla="*/ 145 h 190"/>
                <a:gd name="T76" fmla="*/ 52 w 222"/>
                <a:gd name="T77" fmla="*/ 152 h 190"/>
                <a:gd name="T78" fmla="*/ 59 w 222"/>
                <a:gd name="T79" fmla="*/ 167 h 190"/>
                <a:gd name="T80" fmla="*/ 67 w 222"/>
                <a:gd name="T81" fmla="*/ 178 h 190"/>
                <a:gd name="T82" fmla="*/ 78 w 222"/>
                <a:gd name="T83" fmla="*/ 178 h 190"/>
                <a:gd name="T84" fmla="*/ 82 w 222"/>
                <a:gd name="T85" fmla="*/ 175 h 190"/>
                <a:gd name="T86" fmla="*/ 89 w 222"/>
                <a:gd name="T87" fmla="*/ 175 h 190"/>
                <a:gd name="T88" fmla="*/ 96 w 222"/>
                <a:gd name="T89" fmla="*/ 186 h 190"/>
                <a:gd name="T90" fmla="*/ 104 w 222"/>
                <a:gd name="T91" fmla="*/ 186 h 190"/>
                <a:gd name="T92" fmla="*/ 111 w 222"/>
                <a:gd name="T93" fmla="*/ 186 h 190"/>
                <a:gd name="T94" fmla="*/ 115 w 222"/>
                <a:gd name="T95" fmla="*/ 190 h 190"/>
                <a:gd name="T96" fmla="*/ 119 w 222"/>
                <a:gd name="T97" fmla="*/ 182 h 190"/>
                <a:gd name="T98" fmla="*/ 130 w 222"/>
                <a:gd name="T99" fmla="*/ 178 h 190"/>
                <a:gd name="T100" fmla="*/ 133 w 222"/>
                <a:gd name="T101" fmla="*/ 126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22" h="190">
                  <a:moveTo>
                    <a:pt x="133" y="126"/>
                  </a:moveTo>
                  <a:lnTo>
                    <a:pt x="133" y="123"/>
                  </a:lnTo>
                  <a:lnTo>
                    <a:pt x="137" y="78"/>
                  </a:lnTo>
                  <a:lnTo>
                    <a:pt x="152" y="78"/>
                  </a:lnTo>
                  <a:lnTo>
                    <a:pt x="156" y="23"/>
                  </a:lnTo>
                  <a:lnTo>
                    <a:pt x="167" y="23"/>
                  </a:lnTo>
                  <a:lnTo>
                    <a:pt x="182" y="23"/>
                  </a:lnTo>
                  <a:lnTo>
                    <a:pt x="189" y="19"/>
                  </a:lnTo>
                  <a:lnTo>
                    <a:pt x="189" y="19"/>
                  </a:lnTo>
                  <a:lnTo>
                    <a:pt x="189" y="19"/>
                  </a:lnTo>
                  <a:lnTo>
                    <a:pt x="193" y="19"/>
                  </a:lnTo>
                  <a:lnTo>
                    <a:pt x="193" y="23"/>
                  </a:lnTo>
                  <a:lnTo>
                    <a:pt x="193" y="23"/>
                  </a:lnTo>
                  <a:lnTo>
                    <a:pt x="193" y="23"/>
                  </a:lnTo>
                  <a:lnTo>
                    <a:pt x="193" y="26"/>
                  </a:lnTo>
                  <a:lnTo>
                    <a:pt x="193" y="26"/>
                  </a:lnTo>
                  <a:lnTo>
                    <a:pt x="200" y="23"/>
                  </a:lnTo>
                  <a:lnTo>
                    <a:pt x="204" y="19"/>
                  </a:lnTo>
                  <a:lnTo>
                    <a:pt x="207" y="15"/>
                  </a:lnTo>
                  <a:lnTo>
                    <a:pt x="207" y="15"/>
                  </a:lnTo>
                  <a:lnTo>
                    <a:pt x="211" y="19"/>
                  </a:lnTo>
                  <a:lnTo>
                    <a:pt x="211" y="19"/>
                  </a:lnTo>
                  <a:lnTo>
                    <a:pt x="215" y="15"/>
                  </a:lnTo>
                  <a:lnTo>
                    <a:pt x="219" y="15"/>
                  </a:lnTo>
                  <a:lnTo>
                    <a:pt x="222" y="15"/>
                  </a:lnTo>
                  <a:lnTo>
                    <a:pt x="222" y="11"/>
                  </a:lnTo>
                  <a:lnTo>
                    <a:pt x="219" y="11"/>
                  </a:lnTo>
                  <a:lnTo>
                    <a:pt x="219" y="11"/>
                  </a:lnTo>
                  <a:lnTo>
                    <a:pt x="219" y="11"/>
                  </a:lnTo>
                  <a:lnTo>
                    <a:pt x="215" y="8"/>
                  </a:lnTo>
                  <a:lnTo>
                    <a:pt x="215" y="8"/>
                  </a:lnTo>
                  <a:lnTo>
                    <a:pt x="215" y="8"/>
                  </a:lnTo>
                  <a:lnTo>
                    <a:pt x="211" y="11"/>
                  </a:lnTo>
                  <a:lnTo>
                    <a:pt x="207" y="8"/>
                  </a:lnTo>
                  <a:lnTo>
                    <a:pt x="167" y="19"/>
                  </a:lnTo>
                  <a:lnTo>
                    <a:pt x="167" y="19"/>
                  </a:lnTo>
                  <a:lnTo>
                    <a:pt x="167" y="19"/>
                  </a:lnTo>
                  <a:lnTo>
                    <a:pt x="163" y="19"/>
                  </a:lnTo>
                  <a:lnTo>
                    <a:pt x="163" y="19"/>
                  </a:lnTo>
                  <a:lnTo>
                    <a:pt x="163" y="19"/>
                  </a:lnTo>
                  <a:lnTo>
                    <a:pt x="159" y="15"/>
                  </a:lnTo>
                  <a:lnTo>
                    <a:pt x="159" y="15"/>
                  </a:lnTo>
                  <a:lnTo>
                    <a:pt x="159" y="15"/>
                  </a:lnTo>
                  <a:lnTo>
                    <a:pt x="156" y="15"/>
                  </a:lnTo>
                  <a:lnTo>
                    <a:pt x="156" y="15"/>
                  </a:lnTo>
                  <a:lnTo>
                    <a:pt x="156" y="19"/>
                  </a:lnTo>
                  <a:lnTo>
                    <a:pt x="152" y="19"/>
                  </a:lnTo>
                  <a:lnTo>
                    <a:pt x="148" y="19"/>
                  </a:lnTo>
                  <a:lnTo>
                    <a:pt x="148" y="15"/>
                  </a:lnTo>
                  <a:lnTo>
                    <a:pt x="145" y="15"/>
                  </a:lnTo>
                  <a:lnTo>
                    <a:pt x="141" y="15"/>
                  </a:lnTo>
                  <a:lnTo>
                    <a:pt x="141" y="11"/>
                  </a:lnTo>
                  <a:lnTo>
                    <a:pt x="141" y="15"/>
                  </a:lnTo>
                  <a:lnTo>
                    <a:pt x="137" y="15"/>
                  </a:lnTo>
                  <a:lnTo>
                    <a:pt x="133" y="15"/>
                  </a:lnTo>
                  <a:lnTo>
                    <a:pt x="130" y="15"/>
                  </a:lnTo>
                  <a:lnTo>
                    <a:pt x="130" y="15"/>
                  </a:lnTo>
                  <a:lnTo>
                    <a:pt x="126" y="15"/>
                  </a:lnTo>
                  <a:lnTo>
                    <a:pt x="126" y="15"/>
                  </a:lnTo>
                  <a:lnTo>
                    <a:pt x="122" y="15"/>
                  </a:lnTo>
                  <a:lnTo>
                    <a:pt x="122" y="15"/>
                  </a:lnTo>
                  <a:lnTo>
                    <a:pt x="119" y="11"/>
                  </a:lnTo>
                  <a:lnTo>
                    <a:pt x="115" y="11"/>
                  </a:lnTo>
                  <a:lnTo>
                    <a:pt x="115" y="11"/>
                  </a:lnTo>
                  <a:lnTo>
                    <a:pt x="111" y="8"/>
                  </a:lnTo>
                  <a:lnTo>
                    <a:pt x="111" y="8"/>
                  </a:lnTo>
                  <a:lnTo>
                    <a:pt x="48" y="8"/>
                  </a:lnTo>
                  <a:lnTo>
                    <a:pt x="48" y="8"/>
                  </a:lnTo>
                  <a:lnTo>
                    <a:pt x="48" y="8"/>
                  </a:lnTo>
                  <a:lnTo>
                    <a:pt x="45" y="8"/>
                  </a:lnTo>
                  <a:lnTo>
                    <a:pt x="45" y="8"/>
                  </a:lnTo>
                  <a:lnTo>
                    <a:pt x="41" y="8"/>
                  </a:lnTo>
                  <a:lnTo>
                    <a:pt x="37" y="8"/>
                  </a:lnTo>
                  <a:lnTo>
                    <a:pt x="33" y="4"/>
                  </a:lnTo>
                  <a:lnTo>
                    <a:pt x="33" y="4"/>
                  </a:lnTo>
                  <a:lnTo>
                    <a:pt x="33" y="4"/>
                  </a:lnTo>
                  <a:lnTo>
                    <a:pt x="30" y="4"/>
                  </a:lnTo>
                  <a:lnTo>
                    <a:pt x="30" y="0"/>
                  </a:lnTo>
                  <a:lnTo>
                    <a:pt x="30" y="0"/>
                  </a:lnTo>
                  <a:lnTo>
                    <a:pt x="26" y="0"/>
                  </a:lnTo>
                  <a:lnTo>
                    <a:pt x="26" y="0"/>
                  </a:lnTo>
                  <a:lnTo>
                    <a:pt x="26" y="0"/>
                  </a:lnTo>
                  <a:lnTo>
                    <a:pt x="22" y="0"/>
                  </a:lnTo>
                  <a:lnTo>
                    <a:pt x="22" y="0"/>
                  </a:lnTo>
                  <a:lnTo>
                    <a:pt x="15" y="4"/>
                  </a:lnTo>
                  <a:lnTo>
                    <a:pt x="15" y="4"/>
                  </a:lnTo>
                  <a:lnTo>
                    <a:pt x="15" y="8"/>
                  </a:lnTo>
                  <a:lnTo>
                    <a:pt x="11" y="4"/>
                  </a:lnTo>
                  <a:lnTo>
                    <a:pt x="8" y="4"/>
                  </a:lnTo>
                  <a:lnTo>
                    <a:pt x="8" y="4"/>
                  </a:lnTo>
                  <a:lnTo>
                    <a:pt x="8" y="8"/>
                  </a:lnTo>
                  <a:lnTo>
                    <a:pt x="4" y="8"/>
                  </a:lnTo>
                  <a:lnTo>
                    <a:pt x="4" y="8"/>
                  </a:lnTo>
                  <a:lnTo>
                    <a:pt x="0" y="8"/>
                  </a:lnTo>
                  <a:lnTo>
                    <a:pt x="0" y="8"/>
                  </a:lnTo>
                  <a:lnTo>
                    <a:pt x="4" y="19"/>
                  </a:lnTo>
                  <a:lnTo>
                    <a:pt x="11" y="30"/>
                  </a:lnTo>
                  <a:lnTo>
                    <a:pt x="19" y="37"/>
                  </a:lnTo>
                  <a:lnTo>
                    <a:pt x="26" y="52"/>
                  </a:lnTo>
                  <a:lnTo>
                    <a:pt x="26" y="60"/>
                  </a:lnTo>
                  <a:lnTo>
                    <a:pt x="33" y="71"/>
                  </a:lnTo>
                  <a:lnTo>
                    <a:pt x="33" y="75"/>
                  </a:lnTo>
                  <a:lnTo>
                    <a:pt x="45" y="86"/>
                  </a:lnTo>
                  <a:lnTo>
                    <a:pt x="45" y="93"/>
                  </a:lnTo>
                  <a:lnTo>
                    <a:pt x="41" y="93"/>
                  </a:lnTo>
                  <a:lnTo>
                    <a:pt x="45" y="100"/>
                  </a:lnTo>
                  <a:lnTo>
                    <a:pt x="45" y="112"/>
                  </a:lnTo>
                  <a:lnTo>
                    <a:pt x="48" y="123"/>
                  </a:lnTo>
                  <a:lnTo>
                    <a:pt x="48" y="130"/>
                  </a:lnTo>
                  <a:lnTo>
                    <a:pt x="52" y="134"/>
                  </a:lnTo>
                  <a:lnTo>
                    <a:pt x="48" y="134"/>
                  </a:lnTo>
                  <a:lnTo>
                    <a:pt x="52" y="138"/>
                  </a:lnTo>
                  <a:lnTo>
                    <a:pt x="52" y="145"/>
                  </a:lnTo>
                  <a:lnTo>
                    <a:pt x="52" y="145"/>
                  </a:lnTo>
                  <a:lnTo>
                    <a:pt x="56" y="149"/>
                  </a:lnTo>
                  <a:lnTo>
                    <a:pt x="52" y="149"/>
                  </a:lnTo>
                  <a:lnTo>
                    <a:pt x="52" y="152"/>
                  </a:lnTo>
                  <a:lnTo>
                    <a:pt x="56" y="156"/>
                  </a:lnTo>
                  <a:lnTo>
                    <a:pt x="56" y="164"/>
                  </a:lnTo>
                  <a:lnTo>
                    <a:pt x="59" y="167"/>
                  </a:lnTo>
                  <a:lnTo>
                    <a:pt x="63" y="171"/>
                  </a:lnTo>
                  <a:lnTo>
                    <a:pt x="67" y="175"/>
                  </a:lnTo>
                  <a:lnTo>
                    <a:pt x="67" y="178"/>
                  </a:lnTo>
                  <a:lnTo>
                    <a:pt x="74" y="182"/>
                  </a:lnTo>
                  <a:lnTo>
                    <a:pt x="78" y="182"/>
                  </a:lnTo>
                  <a:lnTo>
                    <a:pt x="78" y="178"/>
                  </a:lnTo>
                  <a:lnTo>
                    <a:pt x="78" y="178"/>
                  </a:lnTo>
                  <a:lnTo>
                    <a:pt x="78" y="178"/>
                  </a:lnTo>
                  <a:lnTo>
                    <a:pt x="82" y="175"/>
                  </a:lnTo>
                  <a:lnTo>
                    <a:pt x="85" y="175"/>
                  </a:lnTo>
                  <a:lnTo>
                    <a:pt x="85" y="175"/>
                  </a:lnTo>
                  <a:lnTo>
                    <a:pt x="89" y="175"/>
                  </a:lnTo>
                  <a:lnTo>
                    <a:pt x="89" y="178"/>
                  </a:lnTo>
                  <a:lnTo>
                    <a:pt x="89" y="186"/>
                  </a:lnTo>
                  <a:lnTo>
                    <a:pt x="96" y="186"/>
                  </a:lnTo>
                  <a:lnTo>
                    <a:pt x="100" y="186"/>
                  </a:lnTo>
                  <a:lnTo>
                    <a:pt x="100" y="186"/>
                  </a:lnTo>
                  <a:lnTo>
                    <a:pt x="104" y="186"/>
                  </a:lnTo>
                  <a:lnTo>
                    <a:pt x="108" y="186"/>
                  </a:lnTo>
                  <a:lnTo>
                    <a:pt x="108" y="186"/>
                  </a:lnTo>
                  <a:lnTo>
                    <a:pt x="111" y="186"/>
                  </a:lnTo>
                  <a:lnTo>
                    <a:pt x="111" y="190"/>
                  </a:lnTo>
                  <a:lnTo>
                    <a:pt x="115" y="190"/>
                  </a:lnTo>
                  <a:lnTo>
                    <a:pt x="115" y="190"/>
                  </a:lnTo>
                  <a:lnTo>
                    <a:pt x="115" y="186"/>
                  </a:lnTo>
                  <a:lnTo>
                    <a:pt x="119" y="182"/>
                  </a:lnTo>
                  <a:lnTo>
                    <a:pt x="119" y="182"/>
                  </a:lnTo>
                  <a:lnTo>
                    <a:pt x="122" y="182"/>
                  </a:lnTo>
                  <a:lnTo>
                    <a:pt x="126" y="178"/>
                  </a:lnTo>
                  <a:lnTo>
                    <a:pt x="130" y="178"/>
                  </a:lnTo>
                  <a:lnTo>
                    <a:pt x="133" y="178"/>
                  </a:lnTo>
                  <a:lnTo>
                    <a:pt x="133" y="126"/>
                  </a:lnTo>
                  <a:lnTo>
                    <a:pt x="133" y="1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7" name="Freeform 148"/>
            <p:cNvSpPr/>
            <p:nvPr/>
          </p:nvSpPr>
          <p:spPr bwMode="auto">
            <a:xfrm>
              <a:off x="6578505" y="4838766"/>
              <a:ext cx="19705" cy="13966"/>
            </a:xfrm>
            <a:custGeom>
              <a:avLst/>
              <a:gdLst>
                <a:gd name="T0" fmla="*/ 0 w 11"/>
                <a:gd name="T1" fmla="*/ 0 h 8"/>
                <a:gd name="T2" fmla="*/ 0 w 11"/>
                <a:gd name="T3" fmla="*/ 4 h 8"/>
                <a:gd name="T4" fmla="*/ 3 w 11"/>
                <a:gd name="T5" fmla="*/ 8 h 8"/>
                <a:gd name="T6" fmla="*/ 3 w 11"/>
                <a:gd name="T7" fmla="*/ 8 h 8"/>
                <a:gd name="T8" fmla="*/ 11 w 11"/>
                <a:gd name="T9" fmla="*/ 4 h 8"/>
                <a:gd name="T10" fmla="*/ 7 w 11"/>
                <a:gd name="T11" fmla="*/ 4 h 8"/>
                <a:gd name="T12" fmla="*/ 7 w 11"/>
                <a:gd name="T13" fmla="*/ 0 h 8"/>
                <a:gd name="T14" fmla="*/ 3 w 11"/>
                <a:gd name="T15" fmla="*/ 0 h 8"/>
                <a:gd name="T16" fmla="*/ 0 w 11"/>
                <a:gd name="T17" fmla="*/ 0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 h="8">
                  <a:moveTo>
                    <a:pt x="0" y="0"/>
                  </a:moveTo>
                  <a:lnTo>
                    <a:pt x="0" y="4"/>
                  </a:lnTo>
                  <a:lnTo>
                    <a:pt x="3" y="8"/>
                  </a:lnTo>
                  <a:lnTo>
                    <a:pt x="3" y="8"/>
                  </a:lnTo>
                  <a:lnTo>
                    <a:pt x="11" y="4"/>
                  </a:lnTo>
                  <a:lnTo>
                    <a:pt x="7" y="4"/>
                  </a:lnTo>
                  <a:lnTo>
                    <a:pt x="7" y="0"/>
                  </a:lnTo>
                  <a:lnTo>
                    <a:pt x="3" y="0"/>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8" name="Freeform 149"/>
            <p:cNvSpPr>
              <a:spLocks noEditPoints="1"/>
            </p:cNvSpPr>
            <p:nvPr/>
          </p:nvSpPr>
          <p:spPr bwMode="auto">
            <a:xfrm>
              <a:off x="6213062" y="4599605"/>
              <a:ext cx="225714" cy="370093"/>
            </a:xfrm>
            <a:custGeom>
              <a:avLst/>
              <a:gdLst>
                <a:gd name="T0" fmla="*/ 37 w 126"/>
                <a:gd name="T1" fmla="*/ 208 h 212"/>
                <a:gd name="T2" fmla="*/ 59 w 126"/>
                <a:gd name="T3" fmla="*/ 204 h 212"/>
                <a:gd name="T4" fmla="*/ 67 w 126"/>
                <a:gd name="T5" fmla="*/ 193 h 212"/>
                <a:gd name="T6" fmla="*/ 70 w 126"/>
                <a:gd name="T7" fmla="*/ 182 h 212"/>
                <a:gd name="T8" fmla="*/ 74 w 126"/>
                <a:gd name="T9" fmla="*/ 174 h 212"/>
                <a:gd name="T10" fmla="*/ 85 w 126"/>
                <a:gd name="T11" fmla="*/ 152 h 212"/>
                <a:gd name="T12" fmla="*/ 96 w 126"/>
                <a:gd name="T13" fmla="*/ 123 h 212"/>
                <a:gd name="T14" fmla="*/ 104 w 126"/>
                <a:gd name="T15" fmla="*/ 104 h 212"/>
                <a:gd name="T16" fmla="*/ 111 w 126"/>
                <a:gd name="T17" fmla="*/ 85 h 212"/>
                <a:gd name="T18" fmla="*/ 111 w 126"/>
                <a:gd name="T19" fmla="*/ 71 h 212"/>
                <a:gd name="T20" fmla="*/ 115 w 126"/>
                <a:gd name="T21" fmla="*/ 63 h 212"/>
                <a:gd name="T22" fmla="*/ 115 w 126"/>
                <a:gd name="T23" fmla="*/ 52 h 212"/>
                <a:gd name="T24" fmla="*/ 122 w 126"/>
                <a:gd name="T25" fmla="*/ 59 h 212"/>
                <a:gd name="T26" fmla="*/ 126 w 126"/>
                <a:gd name="T27" fmla="*/ 52 h 212"/>
                <a:gd name="T28" fmla="*/ 122 w 126"/>
                <a:gd name="T29" fmla="*/ 41 h 212"/>
                <a:gd name="T30" fmla="*/ 122 w 126"/>
                <a:gd name="T31" fmla="*/ 34 h 212"/>
                <a:gd name="T32" fmla="*/ 119 w 126"/>
                <a:gd name="T33" fmla="*/ 11 h 212"/>
                <a:gd name="T34" fmla="*/ 111 w 126"/>
                <a:gd name="T35" fmla="*/ 8 h 212"/>
                <a:gd name="T36" fmla="*/ 107 w 126"/>
                <a:gd name="T37" fmla="*/ 4 h 212"/>
                <a:gd name="T38" fmla="*/ 104 w 126"/>
                <a:gd name="T39" fmla="*/ 8 h 212"/>
                <a:gd name="T40" fmla="*/ 104 w 126"/>
                <a:gd name="T41" fmla="*/ 15 h 212"/>
                <a:gd name="T42" fmla="*/ 96 w 126"/>
                <a:gd name="T43" fmla="*/ 26 h 212"/>
                <a:gd name="T44" fmla="*/ 93 w 126"/>
                <a:gd name="T45" fmla="*/ 26 h 212"/>
                <a:gd name="T46" fmla="*/ 93 w 126"/>
                <a:gd name="T47" fmla="*/ 34 h 212"/>
                <a:gd name="T48" fmla="*/ 85 w 126"/>
                <a:gd name="T49" fmla="*/ 37 h 212"/>
                <a:gd name="T50" fmla="*/ 89 w 126"/>
                <a:gd name="T51" fmla="*/ 41 h 212"/>
                <a:gd name="T52" fmla="*/ 78 w 126"/>
                <a:gd name="T53" fmla="*/ 48 h 212"/>
                <a:gd name="T54" fmla="*/ 74 w 126"/>
                <a:gd name="T55" fmla="*/ 45 h 212"/>
                <a:gd name="T56" fmla="*/ 74 w 126"/>
                <a:gd name="T57" fmla="*/ 52 h 212"/>
                <a:gd name="T58" fmla="*/ 70 w 126"/>
                <a:gd name="T59" fmla="*/ 56 h 212"/>
                <a:gd name="T60" fmla="*/ 70 w 126"/>
                <a:gd name="T61" fmla="*/ 48 h 212"/>
                <a:gd name="T62" fmla="*/ 63 w 126"/>
                <a:gd name="T63" fmla="*/ 63 h 212"/>
                <a:gd name="T64" fmla="*/ 59 w 126"/>
                <a:gd name="T65" fmla="*/ 56 h 212"/>
                <a:gd name="T66" fmla="*/ 48 w 126"/>
                <a:gd name="T67" fmla="*/ 59 h 212"/>
                <a:gd name="T68" fmla="*/ 45 w 126"/>
                <a:gd name="T69" fmla="*/ 59 h 212"/>
                <a:gd name="T70" fmla="*/ 33 w 126"/>
                <a:gd name="T71" fmla="*/ 67 h 212"/>
                <a:gd name="T72" fmla="*/ 26 w 126"/>
                <a:gd name="T73" fmla="*/ 67 h 212"/>
                <a:gd name="T74" fmla="*/ 19 w 126"/>
                <a:gd name="T75" fmla="*/ 82 h 212"/>
                <a:gd name="T76" fmla="*/ 19 w 126"/>
                <a:gd name="T77" fmla="*/ 93 h 212"/>
                <a:gd name="T78" fmla="*/ 26 w 126"/>
                <a:gd name="T79" fmla="*/ 111 h 212"/>
                <a:gd name="T80" fmla="*/ 22 w 126"/>
                <a:gd name="T81" fmla="*/ 123 h 212"/>
                <a:gd name="T82" fmla="*/ 15 w 126"/>
                <a:gd name="T83" fmla="*/ 134 h 212"/>
                <a:gd name="T84" fmla="*/ 8 w 126"/>
                <a:gd name="T85" fmla="*/ 141 h 212"/>
                <a:gd name="T86" fmla="*/ 4 w 126"/>
                <a:gd name="T87" fmla="*/ 156 h 212"/>
                <a:gd name="T88" fmla="*/ 8 w 126"/>
                <a:gd name="T89" fmla="*/ 171 h 212"/>
                <a:gd name="T90" fmla="*/ 11 w 126"/>
                <a:gd name="T91" fmla="*/ 174 h 212"/>
                <a:gd name="T92" fmla="*/ 8 w 126"/>
                <a:gd name="T93" fmla="*/ 186 h 212"/>
                <a:gd name="T94" fmla="*/ 8 w 126"/>
                <a:gd name="T95" fmla="*/ 197 h 212"/>
                <a:gd name="T96" fmla="*/ 15 w 126"/>
                <a:gd name="T97" fmla="*/ 204 h 212"/>
                <a:gd name="T98" fmla="*/ 26 w 126"/>
                <a:gd name="T99" fmla="*/ 208 h 212"/>
                <a:gd name="T100" fmla="*/ 26 w 126"/>
                <a:gd name="T101" fmla="*/ 212 h 212"/>
                <a:gd name="T102" fmla="*/ 100 w 126"/>
                <a:gd name="T103" fmla="*/ 11 h 212"/>
                <a:gd name="T104" fmla="*/ 100 w 126"/>
                <a:gd name="T105" fmla="*/ 19 h 212"/>
                <a:gd name="T106" fmla="*/ 100 w 126"/>
                <a:gd name="T107" fmla="*/ 19 h 212"/>
                <a:gd name="T108" fmla="*/ 96 w 126"/>
                <a:gd name="T109" fmla="*/ 19 h 212"/>
                <a:gd name="T110" fmla="*/ 93 w 126"/>
                <a:gd name="T111" fmla="*/ 19 h 212"/>
                <a:gd name="T112" fmla="*/ 115 w 126"/>
                <a:gd name="T113" fmla="*/ 74 h 212"/>
                <a:gd name="T114" fmla="*/ 119 w 126"/>
                <a:gd name="T115" fmla="*/ 74 h 2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26" h="212">
                  <a:moveTo>
                    <a:pt x="26" y="212"/>
                  </a:moveTo>
                  <a:lnTo>
                    <a:pt x="30" y="212"/>
                  </a:lnTo>
                  <a:lnTo>
                    <a:pt x="33" y="212"/>
                  </a:lnTo>
                  <a:lnTo>
                    <a:pt x="37" y="208"/>
                  </a:lnTo>
                  <a:lnTo>
                    <a:pt x="41" y="204"/>
                  </a:lnTo>
                  <a:lnTo>
                    <a:pt x="52" y="204"/>
                  </a:lnTo>
                  <a:lnTo>
                    <a:pt x="56" y="204"/>
                  </a:lnTo>
                  <a:lnTo>
                    <a:pt x="59" y="204"/>
                  </a:lnTo>
                  <a:lnTo>
                    <a:pt x="59" y="200"/>
                  </a:lnTo>
                  <a:lnTo>
                    <a:pt x="63" y="200"/>
                  </a:lnTo>
                  <a:lnTo>
                    <a:pt x="67" y="197"/>
                  </a:lnTo>
                  <a:lnTo>
                    <a:pt x="67" y="193"/>
                  </a:lnTo>
                  <a:lnTo>
                    <a:pt x="67" y="189"/>
                  </a:lnTo>
                  <a:lnTo>
                    <a:pt x="70" y="186"/>
                  </a:lnTo>
                  <a:lnTo>
                    <a:pt x="70" y="182"/>
                  </a:lnTo>
                  <a:lnTo>
                    <a:pt x="70" y="182"/>
                  </a:lnTo>
                  <a:lnTo>
                    <a:pt x="70" y="182"/>
                  </a:lnTo>
                  <a:lnTo>
                    <a:pt x="74" y="174"/>
                  </a:lnTo>
                  <a:lnTo>
                    <a:pt x="74" y="174"/>
                  </a:lnTo>
                  <a:lnTo>
                    <a:pt x="74" y="174"/>
                  </a:lnTo>
                  <a:lnTo>
                    <a:pt x="78" y="171"/>
                  </a:lnTo>
                  <a:lnTo>
                    <a:pt x="82" y="160"/>
                  </a:lnTo>
                  <a:lnTo>
                    <a:pt x="82" y="156"/>
                  </a:lnTo>
                  <a:lnTo>
                    <a:pt x="85" y="152"/>
                  </a:lnTo>
                  <a:lnTo>
                    <a:pt x="85" y="145"/>
                  </a:lnTo>
                  <a:lnTo>
                    <a:pt x="89" y="137"/>
                  </a:lnTo>
                  <a:lnTo>
                    <a:pt x="93" y="126"/>
                  </a:lnTo>
                  <a:lnTo>
                    <a:pt x="96" y="123"/>
                  </a:lnTo>
                  <a:lnTo>
                    <a:pt x="96" y="119"/>
                  </a:lnTo>
                  <a:lnTo>
                    <a:pt x="100" y="111"/>
                  </a:lnTo>
                  <a:lnTo>
                    <a:pt x="100" y="111"/>
                  </a:lnTo>
                  <a:lnTo>
                    <a:pt x="104" y="104"/>
                  </a:lnTo>
                  <a:lnTo>
                    <a:pt x="107" y="97"/>
                  </a:lnTo>
                  <a:lnTo>
                    <a:pt x="107" y="89"/>
                  </a:lnTo>
                  <a:lnTo>
                    <a:pt x="111" y="89"/>
                  </a:lnTo>
                  <a:lnTo>
                    <a:pt x="111" y="85"/>
                  </a:lnTo>
                  <a:lnTo>
                    <a:pt x="107" y="82"/>
                  </a:lnTo>
                  <a:lnTo>
                    <a:pt x="111" y="78"/>
                  </a:lnTo>
                  <a:lnTo>
                    <a:pt x="115" y="74"/>
                  </a:lnTo>
                  <a:lnTo>
                    <a:pt x="111" y="71"/>
                  </a:lnTo>
                  <a:lnTo>
                    <a:pt x="115" y="71"/>
                  </a:lnTo>
                  <a:lnTo>
                    <a:pt x="115" y="67"/>
                  </a:lnTo>
                  <a:lnTo>
                    <a:pt x="115" y="63"/>
                  </a:lnTo>
                  <a:lnTo>
                    <a:pt x="115" y="63"/>
                  </a:lnTo>
                  <a:lnTo>
                    <a:pt x="115" y="59"/>
                  </a:lnTo>
                  <a:lnTo>
                    <a:pt x="115" y="59"/>
                  </a:lnTo>
                  <a:lnTo>
                    <a:pt x="115" y="56"/>
                  </a:lnTo>
                  <a:lnTo>
                    <a:pt x="115" y="52"/>
                  </a:lnTo>
                  <a:lnTo>
                    <a:pt x="119" y="56"/>
                  </a:lnTo>
                  <a:lnTo>
                    <a:pt x="119" y="56"/>
                  </a:lnTo>
                  <a:lnTo>
                    <a:pt x="122" y="59"/>
                  </a:lnTo>
                  <a:lnTo>
                    <a:pt x="122" y="59"/>
                  </a:lnTo>
                  <a:lnTo>
                    <a:pt x="122" y="59"/>
                  </a:lnTo>
                  <a:lnTo>
                    <a:pt x="122" y="56"/>
                  </a:lnTo>
                  <a:lnTo>
                    <a:pt x="126" y="56"/>
                  </a:lnTo>
                  <a:lnTo>
                    <a:pt x="126" y="52"/>
                  </a:lnTo>
                  <a:lnTo>
                    <a:pt x="126" y="52"/>
                  </a:lnTo>
                  <a:lnTo>
                    <a:pt x="126" y="48"/>
                  </a:lnTo>
                  <a:lnTo>
                    <a:pt x="122" y="45"/>
                  </a:lnTo>
                  <a:lnTo>
                    <a:pt x="122" y="41"/>
                  </a:lnTo>
                  <a:lnTo>
                    <a:pt x="122" y="41"/>
                  </a:lnTo>
                  <a:lnTo>
                    <a:pt x="122" y="37"/>
                  </a:lnTo>
                  <a:lnTo>
                    <a:pt x="122" y="34"/>
                  </a:lnTo>
                  <a:lnTo>
                    <a:pt x="122" y="34"/>
                  </a:lnTo>
                  <a:lnTo>
                    <a:pt x="122" y="26"/>
                  </a:lnTo>
                  <a:lnTo>
                    <a:pt x="122" y="22"/>
                  </a:lnTo>
                  <a:lnTo>
                    <a:pt x="122" y="15"/>
                  </a:lnTo>
                  <a:lnTo>
                    <a:pt x="119" y="11"/>
                  </a:lnTo>
                  <a:lnTo>
                    <a:pt x="119" y="15"/>
                  </a:lnTo>
                  <a:lnTo>
                    <a:pt x="115" y="11"/>
                  </a:lnTo>
                  <a:lnTo>
                    <a:pt x="115" y="8"/>
                  </a:lnTo>
                  <a:lnTo>
                    <a:pt x="111" y="8"/>
                  </a:lnTo>
                  <a:lnTo>
                    <a:pt x="115" y="4"/>
                  </a:lnTo>
                  <a:lnTo>
                    <a:pt x="111" y="0"/>
                  </a:lnTo>
                  <a:lnTo>
                    <a:pt x="107" y="4"/>
                  </a:lnTo>
                  <a:lnTo>
                    <a:pt x="107" y="4"/>
                  </a:lnTo>
                  <a:lnTo>
                    <a:pt x="107" y="8"/>
                  </a:lnTo>
                  <a:lnTo>
                    <a:pt x="104" y="4"/>
                  </a:lnTo>
                  <a:lnTo>
                    <a:pt x="100" y="4"/>
                  </a:lnTo>
                  <a:lnTo>
                    <a:pt x="104" y="8"/>
                  </a:lnTo>
                  <a:lnTo>
                    <a:pt x="104" y="11"/>
                  </a:lnTo>
                  <a:lnTo>
                    <a:pt x="107" y="11"/>
                  </a:lnTo>
                  <a:lnTo>
                    <a:pt x="107" y="15"/>
                  </a:lnTo>
                  <a:lnTo>
                    <a:pt x="104" y="15"/>
                  </a:lnTo>
                  <a:lnTo>
                    <a:pt x="104" y="22"/>
                  </a:lnTo>
                  <a:lnTo>
                    <a:pt x="100" y="22"/>
                  </a:lnTo>
                  <a:lnTo>
                    <a:pt x="100" y="22"/>
                  </a:lnTo>
                  <a:lnTo>
                    <a:pt x="96" y="26"/>
                  </a:lnTo>
                  <a:lnTo>
                    <a:pt x="96" y="30"/>
                  </a:lnTo>
                  <a:lnTo>
                    <a:pt x="93" y="30"/>
                  </a:lnTo>
                  <a:lnTo>
                    <a:pt x="93" y="30"/>
                  </a:lnTo>
                  <a:lnTo>
                    <a:pt x="93" y="26"/>
                  </a:lnTo>
                  <a:lnTo>
                    <a:pt x="89" y="26"/>
                  </a:lnTo>
                  <a:lnTo>
                    <a:pt x="89" y="26"/>
                  </a:lnTo>
                  <a:lnTo>
                    <a:pt x="89" y="30"/>
                  </a:lnTo>
                  <a:lnTo>
                    <a:pt x="93" y="34"/>
                  </a:lnTo>
                  <a:lnTo>
                    <a:pt x="93" y="34"/>
                  </a:lnTo>
                  <a:lnTo>
                    <a:pt x="89" y="34"/>
                  </a:lnTo>
                  <a:lnTo>
                    <a:pt x="89" y="34"/>
                  </a:lnTo>
                  <a:lnTo>
                    <a:pt x="85" y="37"/>
                  </a:lnTo>
                  <a:lnTo>
                    <a:pt x="85" y="37"/>
                  </a:lnTo>
                  <a:lnTo>
                    <a:pt x="89" y="41"/>
                  </a:lnTo>
                  <a:lnTo>
                    <a:pt x="89" y="41"/>
                  </a:lnTo>
                  <a:lnTo>
                    <a:pt x="89" y="41"/>
                  </a:lnTo>
                  <a:lnTo>
                    <a:pt x="85" y="41"/>
                  </a:lnTo>
                  <a:lnTo>
                    <a:pt x="85" y="41"/>
                  </a:lnTo>
                  <a:lnTo>
                    <a:pt x="85" y="45"/>
                  </a:lnTo>
                  <a:lnTo>
                    <a:pt x="78" y="48"/>
                  </a:lnTo>
                  <a:lnTo>
                    <a:pt x="78" y="45"/>
                  </a:lnTo>
                  <a:lnTo>
                    <a:pt x="82" y="45"/>
                  </a:lnTo>
                  <a:lnTo>
                    <a:pt x="78" y="41"/>
                  </a:lnTo>
                  <a:lnTo>
                    <a:pt x="74" y="45"/>
                  </a:lnTo>
                  <a:lnTo>
                    <a:pt x="78" y="45"/>
                  </a:lnTo>
                  <a:lnTo>
                    <a:pt x="78" y="45"/>
                  </a:lnTo>
                  <a:lnTo>
                    <a:pt x="74" y="48"/>
                  </a:lnTo>
                  <a:lnTo>
                    <a:pt x="74" y="52"/>
                  </a:lnTo>
                  <a:lnTo>
                    <a:pt x="78" y="52"/>
                  </a:lnTo>
                  <a:lnTo>
                    <a:pt x="78" y="52"/>
                  </a:lnTo>
                  <a:lnTo>
                    <a:pt x="74" y="52"/>
                  </a:lnTo>
                  <a:lnTo>
                    <a:pt x="70" y="56"/>
                  </a:lnTo>
                  <a:lnTo>
                    <a:pt x="70" y="52"/>
                  </a:lnTo>
                  <a:lnTo>
                    <a:pt x="70" y="52"/>
                  </a:lnTo>
                  <a:lnTo>
                    <a:pt x="70" y="52"/>
                  </a:lnTo>
                  <a:lnTo>
                    <a:pt x="70" y="48"/>
                  </a:lnTo>
                  <a:lnTo>
                    <a:pt x="63" y="56"/>
                  </a:lnTo>
                  <a:lnTo>
                    <a:pt x="63" y="59"/>
                  </a:lnTo>
                  <a:lnTo>
                    <a:pt x="63" y="59"/>
                  </a:lnTo>
                  <a:lnTo>
                    <a:pt x="63" y="63"/>
                  </a:lnTo>
                  <a:lnTo>
                    <a:pt x="59" y="59"/>
                  </a:lnTo>
                  <a:lnTo>
                    <a:pt x="59" y="59"/>
                  </a:lnTo>
                  <a:lnTo>
                    <a:pt x="59" y="56"/>
                  </a:lnTo>
                  <a:lnTo>
                    <a:pt x="59" y="56"/>
                  </a:lnTo>
                  <a:lnTo>
                    <a:pt x="56" y="59"/>
                  </a:lnTo>
                  <a:lnTo>
                    <a:pt x="48" y="56"/>
                  </a:lnTo>
                  <a:lnTo>
                    <a:pt x="48" y="59"/>
                  </a:lnTo>
                  <a:lnTo>
                    <a:pt x="48" y="59"/>
                  </a:lnTo>
                  <a:lnTo>
                    <a:pt x="48" y="63"/>
                  </a:lnTo>
                  <a:lnTo>
                    <a:pt x="48" y="63"/>
                  </a:lnTo>
                  <a:lnTo>
                    <a:pt x="45" y="63"/>
                  </a:lnTo>
                  <a:lnTo>
                    <a:pt x="45" y="59"/>
                  </a:lnTo>
                  <a:lnTo>
                    <a:pt x="45" y="59"/>
                  </a:lnTo>
                  <a:lnTo>
                    <a:pt x="41" y="63"/>
                  </a:lnTo>
                  <a:lnTo>
                    <a:pt x="41" y="59"/>
                  </a:lnTo>
                  <a:lnTo>
                    <a:pt x="33" y="67"/>
                  </a:lnTo>
                  <a:lnTo>
                    <a:pt x="33" y="67"/>
                  </a:lnTo>
                  <a:lnTo>
                    <a:pt x="30" y="63"/>
                  </a:lnTo>
                  <a:lnTo>
                    <a:pt x="26" y="63"/>
                  </a:lnTo>
                  <a:lnTo>
                    <a:pt x="26" y="67"/>
                  </a:lnTo>
                  <a:lnTo>
                    <a:pt x="26" y="71"/>
                  </a:lnTo>
                  <a:lnTo>
                    <a:pt x="22" y="78"/>
                  </a:lnTo>
                  <a:lnTo>
                    <a:pt x="22" y="78"/>
                  </a:lnTo>
                  <a:lnTo>
                    <a:pt x="19" y="82"/>
                  </a:lnTo>
                  <a:lnTo>
                    <a:pt x="19" y="85"/>
                  </a:lnTo>
                  <a:lnTo>
                    <a:pt x="19" y="89"/>
                  </a:lnTo>
                  <a:lnTo>
                    <a:pt x="19" y="89"/>
                  </a:lnTo>
                  <a:lnTo>
                    <a:pt x="19" y="93"/>
                  </a:lnTo>
                  <a:lnTo>
                    <a:pt x="19" y="97"/>
                  </a:lnTo>
                  <a:lnTo>
                    <a:pt x="22" y="108"/>
                  </a:lnTo>
                  <a:lnTo>
                    <a:pt x="22" y="108"/>
                  </a:lnTo>
                  <a:lnTo>
                    <a:pt x="26" y="111"/>
                  </a:lnTo>
                  <a:lnTo>
                    <a:pt x="26" y="111"/>
                  </a:lnTo>
                  <a:lnTo>
                    <a:pt x="26" y="115"/>
                  </a:lnTo>
                  <a:lnTo>
                    <a:pt x="26" y="115"/>
                  </a:lnTo>
                  <a:lnTo>
                    <a:pt x="22" y="123"/>
                  </a:lnTo>
                  <a:lnTo>
                    <a:pt x="19" y="126"/>
                  </a:lnTo>
                  <a:lnTo>
                    <a:pt x="19" y="130"/>
                  </a:lnTo>
                  <a:lnTo>
                    <a:pt x="19" y="130"/>
                  </a:lnTo>
                  <a:lnTo>
                    <a:pt x="15" y="134"/>
                  </a:lnTo>
                  <a:lnTo>
                    <a:pt x="15" y="134"/>
                  </a:lnTo>
                  <a:lnTo>
                    <a:pt x="15" y="141"/>
                  </a:lnTo>
                  <a:lnTo>
                    <a:pt x="11" y="141"/>
                  </a:lnTo>
                  <a:lnTo>
                    <a:pt x="8" y="141"/>
                  </a:lnTo>
                  <a:lnTo>
                    <a:pt x="4" y="145"/>
                  </a:lnTo>
                  <a:lnTo>
                    <a:pt x="4" y="149"/>
                  </a:lnTo>
                  <a:lnTo>
                    <a:pt x="0" y="152"/>
                  </a:lnTo>
                  <a:lnTo>
                    <a:pt x="4" y="156"/>
                  </a:lnTo>
                  <a:lnTo>
                    <a:pt x="0" y="160"/>
                  </a:lnTo>
                  <a:lnTo>
                    <a:pt x="4" y="160"/>
                  </a:lnTo>
                  <a:lnTo>
                    <a:pt x="4" y="167"/>
                  </a:lnTo>
                  <a:lnTo>
                    <a:pt x="8" y="171"/>
                  </a:lnTo>
                  <a:lnTo>
                    <a:pt x="8" y="174"/>
                  </a:lnTo>
                  <a:lnTo>
                    <a:pt x="8" y="174"/>
                  </a:lnTo>
                  <a:lnTo>
                    <a:pt x="8" y="178"/>
                  </a:lnTo>
                  <a:lnTo>
                    <a:pt x="11" y="174"/>
                  </a:lnTo>
                  <a:lnTo>
                    <a:pt x="8" y="178"/>
                  </a:lnTo>
                  <a:lnTo>
                    <a:pt x="4" y="178"/>
                  </a:lnTo>
                  <a:lnTo>
                    <a:pt x="4" y="182"/>
                  </a:lnTo>
                  <a:lnTo>
                    <a:pt x="8" y="186"/>
                  </a:lnTo>
                  <a:lnTo>
                    <a:pt x="4" y="193"/>
                  </a:lnTo>
                  <a:lnTo>
                    <a:pt x="8" y="193"/>
                  </a:lnTo>
                  <a:lnTo>
                    <a:pt x="8" y="197"/>
                  </a:lnTo>
                  <a:lnTo>
                    <a:pt x="8" y="197"/>
                  </a:lnTo>
                  <a:lnTo>
                    <a:pt x="11" y="200"/>
                  </a:lnTo>
                  <a:lnTo>
                    <a:pt x="11" y="200"/>
                  </a:lnTo>
                  <a:lnTo>
                    <a:pt x="15" y="204"/>
                  </a:lnTo>
                  <a:lnTo>
                    <a:pt x="15" y="204"/>
                  </a:lnTo>
                  <a:lnTo>
                    <a:pt x="19" y="204"/>
                  </a:lnTo>
                  <a:lnTo>
                    <a:pt x="19" y="204"/>
                  </a:lnTo>
                  <a:lnTo>
                    <a:pt x="22" y="204"/>
                  </a:lnTo>
                  <a:lnTo>
                    <a:pt x="26" y="208"/>
                  </a:lnTo>
                  <a:lnTo>
                    <a:pt x="26" y="208"/>
                  </a:lnTo>
                  <a:lnTo>
                    <a:pt x="26" y="212"/>
                  </a:lnTo>
                  <a:lnTo>
                    <a:pt x="26" y="212"/>
                  </a:lnTo>
                  <a:lnTo>
                    <a:pt x="26" y="212"/>
                  </a:lnTo>
                  <a:close/>
                  <a:moveTo>
                    <a:pt x="100" y="15"/>
                  </a:moveTo>
                  <a:lnTo>
                    <a:pt x="100" y="15"/>
                  </a:lnTo>
                  <a:lnTo>
                    <a:pt x="100" y="11"/>
                  </a:lnTo>
                  <a:lnTo>
                    <a:pt x="100" y="11"/>
                  </a:lnTo>
                  <a:lnTo>
                    <a:pt x="100" y="15"/>
                  </a:lnTo>
                  <a:lnTo>
                    <a:pt x="100" y="15"/>
                  </a:lnTo>
                  <a:close/>
                  <a:moveTo>
                    <a:pt x="100" y="19"/>
                  </a:moveTo>
                  <a:lnTo>
                    <a:pt x="100" y="19"/>
                  </a:lnTo>
                  <a:lnTo>
                    <a:pt x="100" y="19"/>
                  </a:lnTo>
                  <a:lnTo>
                    <a:pt x="100" y="22"/>
                  </a:lnTo>
                  <a:lnTo>
                    <a:pt x="100" y="19"/>
                  </a:lnTo>
                  <a:lnTo>
                    <a:pt x="100" y="19"/>
                  </a:lnTo>
                  <a:close/>
                  <a:moveTo>
                    <a:pt x="93" y="19"/>
                  </a:moveTo>
                  <a:lnTo>
                    <a:pt x="93" y="19"/>
                  </a:lnTo>
                  <a:lnTo>
                    <a:pt x="93" y="19"/>
                  </a:lnTo>
                  <a:lnTo>
                    <a:pt x="96" y="19"/>
                  </a:lnTo>
                  <a:lnTo>
                    <a:pt x="96" y="22"/>
                  </a:lnTo>
                  <a:lnTo>
                    <a:pt x="93" y="22"/>
                  </a:lnTo>
                  <a:lnTo>
                    <a:pt x="93" y="22"/>
                  </a:lnTo>
                  <a:lnTo>
                    <a:pt x="93" y="19"/>
                  </a:lnTo>
                  <a:lnTo>
                    <a:pt x="93" y="19"/>
                  </a:lnTo>
                  <a:close/>
                  <a:moveTo>
                    <a:pt x="115" y="78"/>
                  </a:moveTo>
                  <a:lnTo>
                    <a:pt x="115" y="78"/>
                  </a:lnTo>
                  <a:lnTo>
                    <a:pt x="115" y="74"/>
                  </a:lnTo>
                  <a:lnTo>
                    <a:pt x="115" y="74"/>
                  </a:lnTo>
                  <a:lnTo>
                    <a:pt x="119" y="74"/>
                  </a:lnTo>
                  <a:lnTo>
                    <a:pt x="119" y="71"/>
                  </a:lnTo>
                  <a:lnTo>
                    <a:pt x="119" y="74"/>
                  </a:lnTo>
                  <a:lnTo>
                    <a:pt x="119" y="74"/>
                  </a:lnTo>
                  <a:lnTo>
                    <a:pt x="115" y="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9" name="Freeform 150"/>
            <p:cNvSpPr/>
            <p:nvPr/>
          </p:nvSpPr>
          <p:spPr bwMode="auto">
            <a:xfrm>
              <a:off x="5854786" y="4561199"/>
              <a:ext cx="304535" cy="432938"/>
            </a:xfrm>
            <a:custGeom>
              <a:avLst/>
              <a:gdLst>
                <a:gd name="T0" fmla="*/ 30 w 170"/>
                <a:gd name="T1" fmla="*/ 156 h 248"/>
                <a:gd name="T2" fmla="*/ 33 w 170"/>
                <a:gd name="T3" fmla="*/ 148 h 248"/>
                <a:gd name="T4" fmla="*/ 37 w 170"/>
                <a:gd name="T5" fmla="*/ 137 h 248"/>
                <a:gd name="T6" fmla="*/ 37 w 170"/>
                <a:gd name="T7" fmla="*/ 126 h 248"/>
                <a:gd name="T8" fmla="*/ 37 w 170"/>
                <a:gd name="T9" fmla="*/ 119 h 248"/>
                <a:gd name="T10" fmla="*/ 41 w 170"/>
                <a:gd name="T11" fmla="*/ 107 h 248"/>
                <a:gd name="T12" fmla="*/ 41 w 170"/>
                <a:gd name="T13" fmla="*/ 96 h 248"/>
                <a:gd name="T14" fmla="*/ 22 w 170"/>
                <a:gd name="T15" fmla="*/ 89 h 248"/>
                <a:gd name="T16" fmla="*/ 8 w 170"/>
                <a:gd name="T17" fmla="*/ 85 h 248"/>
                <a:gd name="T18" fmla="*/ 0 w 170"/>
                <a:gd name="T19" fmla="*/ 70 h 248"/>
                <a:gd name="T20" fmla="*/ 30 w 170"/>
                <a:gd name="T21" fmla="*/ 59 h 248"/>
                <a:gd name="T22" fmla="*/ 52 w 170"/>
                <a:gd name="T23" fmla="*/ 56 h 248"/>
                <a:gd name="T24" fmla="*/ 59 w 170"/>
                <a:gd name="T25" fmla="*/ 59 h 248"/>
                <a:gd name="T26" fmla="*/ 71 w 170"/>
                <a:gd name="T27" fmla="*/ 67 h 248"/>
                <a:gd name="T28" fmla="*/ 63 w 170"/>
                <a:gd name="T29" fmla="*/ 81 h 248"/>
                <a:gd name="T30" fmla="*/ 71 w 170"/>
                <a:gd name="T31" fmla="*/ 93 h 248"/>
                <a:gd name="T32" fmla="*/ 78 w 170"/>
                <a:gd name="T33" fmla="*/ 100 h 248"/>
                <a:gd name="T34" fmla="*/ 82 w 170"/>
                <a:gd name="T35" fmla="*/ 85 h 248"/>
                <a:gd name="T36" fmla="*/ 85 w 170"/>
                <a:gd name="T37" fmla="*/ 74 h 248"/>
                <a:gd name="T38" fmla="*/ 89 w 170"/>
                <a:gd name="T39" fmla="*/ 67 h 248"/>
                <a:gd name="T40" fmla="*/ 85 w 170"/>
                <a:gd name="T41" fmla="*/ 56 h 248"/>
                <a:gd name="T42" fmla="*/ 74 w 170"/>
                <a:gd name="T43" fmla="*/ 44 h 248"/>
                <a:gd name="T44" fmla="*/ 89 w 170"/>
                <a:gd name="T45" fmla="*/ 15 h 248"/>
                <a:gd name="T46" fmla="*/ 96 w 170"/>
                <a:gd name="T47" fmla="*/ 15 h 248"/>
                <a:gd name="T48" fmla="*/ 108 w 170"/>
                <a:gd name="T49" fmla="*/ 15 h 248"/>
                <a:gd name="T50" fmla="*/ 115 w 170"/>
                <a:gd name="T51" fmla="*/ 15 h 248"/>
                <a:gd name="T52" fmla="*/ 126 w 170"/>
                <a:gd name="T53" fmla="*/ 11 h 248"/>
                <a:gd name="T54" fmla="*/ 137 w 170"/>
                <a:gd name="T55" fmla="*/ 11 h 248"/>
                <a:gd name="T56" fmla="*/ 152 w 170"/>
                <a:gd name="T57" fmla="*/ 7 h 248"/>
                <a:gd name="T58" fmla="*/ 163 w 170"/>
                <a:gd name="T59" fmla="*/ 0 h 248"/>
                <a:gd name="T60" fmla="*/ 170 w 170"/>
                <a:gd name="T61" fmla="*/ 4 h 248"/>
                <a:gd name="T62" fmla="*/ 167 w 170"/>
                <a:gd name="T63" fmla="*/ 15 h 248"/>
                <a:gd name="T64" fmla="*/ 167 w 170"/>
                <a:gd name="T65" fmla="*/ 26 h 248"/>
                <a:gd name="T66" fmla="*/ 167 w 170"/>
                <a:gd name="T67" fmla="*/ 37 h 248"/>
                <a:gd name="T68" fmla="*/ 163 w 170"/>
                <a:gd name="T69" fmla="*/ 56 h 248"/>
                <a:gd name="T70" fmla="*/ 170 w 170"/>
                <a:gd name="T71" fmla="*/ 63 h 248"/>
                <a:gd name="T72" fmla="*/ 163 w 170"/>
                <a:gd name="T73" fmla="*/ 67 h 248"/>
                <a:gd name="T74" fmla="*/ 163 w 170"/>
                <a:gd name="T75" fmla="*/ 74 h 248"/>
                <a:gd name="T76" fmla="*/ 156 w 170"/>
                <a:gd name="T77" fmla="*/ 85 h 248"/>
                <a:gd name="T78" fmla="*/ 141 w 170"/>
                <a:gd name="T79" fmla="*/ 96 h 248"/>
                <a:gd name="T80" fmla="*/ 111 w 170"/>
                <a:gd name="T81" fmla="*/ 107 h 248"/>
                <a:gd name="T82" fmla="*/ 104 w 170"/>
                <a:gd name="T83" fmla="*/ 111 h 248"/>
                <a:gd name="T84" fmla="*/ 93 w 170"/>
                <a:gd name="T85" fmla="*/ 122 h 248"/>
                <a:gd name="T86" fmla="*/ 78 w 170"/>
                <a:gd name="T87" fmla="*/ 133 h 248"/>
                <a:gd name="T88" fmla="*/ 67 w 170"/>
                <a:gd name="T89" fmla="*/ 137 h 248"/>
                <a:gd name="T90" fmla="*/ 67 w 170"/>
                <a:gd name="T91" fmla="*/ 145 h 248"/>
                <a:gd name="T92" fmla="*/ 67 w 170"/>
                <a:gd name="T93" fmla="*/ 159 h 248"/>
                <a:gd name="T94" fmla="*/ 71 w 170"/>
                <a:gd name="T95" fmla="*/ 178 h 248"/>
                <a:gd name="T96" fmla="*/ 78 w 170"/>
                <a:gd name="T97" fmla="*/ 178 h 248"/>
                <a:gd name="T98" fmla="*/ 74 w 170"/>
                <a:gd name="T99" fmla="*/ 189 h 248"/>
                <a:gd name="T100" fmla="*/ 71 w 170"/>
                <a:gd name="T101" fmla="*/ 200 h 248"/>
                <a:gd name="T102" fmla="*/ 71 w 170"/>
                <a:gd name="T103" fmla="*/ 211 h 248"/>
                <a:gd name="T104" fmla="*/ 30 w 170"/>
                <a:gd name="T105" fmla="*/ 230 h 248"/>
                <a:gd name="T106" fmla="*/ 22 w 170"/>
                <a:gd name="T107" fmla="*/ 237 h 248"/>
                <a:gd name="T108" fmla="*/ 30 w 170"/>
                <a:gd name="T109" fmla="*/ 241 h 248"/>
                <a:gd name="T110" fmla="*/ 30 w 170"/>
                <a:gd name="T111" fmla="*/ 248 h 248"/>
                <a:gd name="T112" fmla="*/ 19 w 170"/>
                <a:gd name="T113" fmla="*/ 248 h 248"/>
                <a:gd name="T114" fmla="*/ 15 w 170"/>
                <a:gd name="T115" fmla="*/ 237 h 248"/>
                <a:gd name="T116" fmla="*/ 15 w 170"/>
                <a:gd name="T117" fmla="*/ 222 h 248"/>
                <a:gd name="T118" fmla="*/ 15 w 170"/>
                <a:gd name="T119" fmla="*/ 200 h 248"/>
                <a:gd name="T120" fmla="*/ 11 w 170"/>
                <a:gd name="T121" fmla="*/ 182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70" h="248">
                  <a:moveTo>
                    <a:pt x="11" y="182"/>
                  </a:moveTo>
                  <a:lnTo>
                    <a:pt x="30" y="167"/>
                  </a:lnTo>
                  <a:lnTo>
                    <a:pt x="30" y="163"/>
                  </a:lnTo>
                  <a:lnTo>
                    <a:pt x="30" y="159"/>
                  </a:lnTo>
                  <a:lnTo>
                    <a:pt x="30" y="156"/>
                  </a:lnTo>
                  <a:lnTo>
                    <a:pt x="30" y="152"/>
                  </a:lnTo>
                  <a:lnTo>
                    <a:pt x="30" y="152"/>
                  </a:lnTo>
                  <a:lnTo>
                    <a:pt x="30" y="148"/>
                  </a:lnTo>
                  <a:lnTo>
                    <a:pt x="33" y="148"/>
                  </a:lnTo>
                  <a:lnTo>
                    <a:pt x="33" y="148"/>
                  </a:lnTo>
                  <a:lnTo>
                    <a:pt x="37" y="145"/>
                  </a:lnTo>
                  <a:lnTo>
                    <a:pt x="37" y="141"/>
                  </a:lnTo>
                  <a:lnTo>
                    <a:pt x="37" y="141"/>
                  </a:lnTo>
                  <a:lnTo>
                    <a:pt x="37" y="137"/>
                  </a:lnTo>
                  <a:lnTo>
                    <a:pt x="37" y="137"/>
                  </a:lnTo>
                  <a:lnTo>
                    <a:pt x="37" y="133"/>
                  </a:lnTo>
                  <a:lnTo>
                    <a:pt x="37" y="133"/>
                  </a:lnTo>
                  <a:lnTo>
                    <a:pt x="33" y="130"/>
                  </a:lnTo>
                  <a:lnTo>
                    <a:pt x="33" y="130"/>
                  </a:lnTo>
                  <a:lnTo>
                    <a:pt x="37" y="126"/>
                  </a:lnTo>
                  <a:lnTo>
                    <a:pt x="37" y="126"/>
                  </a:lnTo>
                  <a:lnTo>
                    <a:pt x="37" y="122"/>
                  </a:lnTo>
                  <a:lnTo>
                    <a:pt x="37" y="119"/>
                  </a:lnTo>
                  <a:lnTo>
                    <a:pt x="41" y="119"/>
                  </a:lnTo>
                  <a:lnTo>
                    <a:pt x="37" y="119"/>
                  </a:lnTo>
                  <a:lnTo>
                    <a:pt x="37" y="119"/>
                  </a:lnTo>
                  <a:lnTo>
                    <a:pt x="37" y="115"/>
                  </a:lnTo>
                  <a:lnTo>
                    <a:pt x="37" y="111"/>
                  </a:lnTo>
                  <a:lnTo>
                    <a:pt x="41" y="107"/>
                  </a:lnTo>
                  <a:lnTo>
                    <a:pt x="41" y="107"/>
                  </a:lnTo>
                  <a:lnTo>
                    <a:pt x="41" y="104"/>
                  </a:lnTo>
                  <a:lnTo>
                    <a:pt x="41" y="104"/>
                  </a:lnTo>
                  <a:lnTo>
                    <a:pt x="41" y="100"/>
                  </a:lnTo>
                  <a:lnTo>
                    <a:pt x="41" y="96"/>
                  </a:lnTo>
                  <a:lnTo>
                    <a:pt x="41" y="96"/>
                  </a:lnTo>
                  <a:lnTo>
                    <a:pt x="37" y="96"/>
                  </a:lnTo>
                  <a:lnTo>
                    <a:pt x="33" y="93"/>
                  </a:lnTo>
                  <a:lnTo>
                    <a:pt x="33" y="89"/>
                  </a:lnTo>
                  <a:lnTo>
                    <a:pt x="26" y="89"/>
                  </a:lnTo>
                  <a:lnTo>
                    <a:pt x="22" y="89"/>
                  </a:lnTo>
                  <a:lnTo>
                    <a:pt x="22" y="85"/>
                  </a:lnTo>
                  <a:lnTo>
                    <a:pt x="15" y="85"/>
                  </a:lnTo>
                  <a:lnTo>
                    <a:pt x="11" y="81"/>
                  </a:lnTo>
                  <a:lnTo>
                    <a:pt x="11" y="85"/>
                  </a:lnTo>
                  <a:lnTo>
                    <a:pt x="8" y="85"/>
                  </a:lnTo>
                  <a:lnTo>
                    <a:pt x="8" y="81"/>
                  </a:lnTo>
                  <a:lnTo>
                    <a:pt x="8" y="81"/>
                  </a:lnTo>
                  <a:lnTo>
                    <a:pt x="0" y="81"/>
                  </a:lnTo>
                  <a:lnTo>
                    <a:pt x="0" y="74"/>
                  </a:lnTo>
                  <a:lnTo>
                    <a:pt x="0" y="70"/>
                  </a:lnTo>
                  <a:lnTo>
                    <a:pt x="0" y="70"/>
                  </a:lnTo>
                  <a:lnTo>
                    <a:pt x="8" y="67"/>
                  </a:lnTo>
                  <a:lnTo>
                    <a:pt x="11" y="67"/>
                  </a:lnTo>
                  <a:lnTo>
                    <a:pt x="26" y="59"/>
                  </a:lnTo>
                  <a:lnTo>
                    <a:pt x="30" y="59"/>
                  </a:lnTo>
                  <a:lnTo>
                    <a:pt x="41" y="56"/>
                  </a:lnTo>
                  <a:lnTo>
                    <a:pt x="45" y="56"/>
                  </a:lnTo>
                  <a:lnTo>
                    <a:pt x="48" y="52"/>
                  </a:lnTo>
                  <a:lnTo>
                    <a:pt x="48" y="56"/>
                  </a:lnTo>
                  <a:lnTo>
                    <a:pt x="52" y="56"/>
                  </a:lnTo>
                  <a:lnTo>
                    <a:pt x="52" y="59"/>
                  </a:lnTo>
                  <a:lnTo>
                    <a:pt x="52" y="59"/>
                  </a:lnTo>
                  <a:lnTo>
                    <a:pt x="56" y="59"/>
                  </a:lnTo>
                  <a:lnTo>
                    <a:pt x="56" y="59"/>
                  </a:lnTo>
                  <a:lnTo>
                    <a:pt x="59" y="59"/>
                  </a:lnTo>
                  <a:lnTo>
                    <a:pt x="59" y="59"/>
                  </a:lnTo>
                  <a:lnTo>
                    <a:pt x="63" y="59"/>
                  </a:lnTo>
                  <a:lnTo>
                    <a:pt x="67" y="59"/>
                  </a:lnTo>
                  <a:lnTo>
                    <a:pt x="71" y="63"/>
                  </a:lnTo>
                  <a:lnTo>
                    <a:pt x="71" y="67"/>
                  </a:lnTo>
                  <a:lnTo>
                    <a:pt x="67" y="70"/>
                  </a:lnTo>
                  <a:lnTo>
                    <a:pt x="63" y="74"/>
                  </a:lnTo>
                  <a:lnTo>
                    <a:pt x="63" y="78"/>
                  </a:lnTo>
                  <a:lnTo>
                    <a:pt x="63" y="78"/>
                  </a:lnTo>
                  <a:lnTo>
                    <a:pt x="63" y="81"/>
                  </a:lnTo>
                  <a:lnTo>
                    <a:pt x="63" y="85"/>
                  </a:lnTo>
                  <a:lnTo>
                    <a:pt x="63" y="89"/>
                  </a:lnTo>
                  <a:lnTo>
                    <a:pt x="67" y="89"/>
                  </a:lnTo>
                  <a:lnTo>
                    <a:pt x="71" y="93"/>
                  </a:lnTo>
                  <a:lnTo>
                    <a:pt x="71" y="93"/>
                  </a:lnTo>
                  <a:lnTo>
                    <a:pt x="74" y="96"/>
                  </a:lnTo>
                  <a:lnTo>
                    <a:pt x="74" y="96"/>
                  </a:lnTo>
                  <a:lnTo>
                    <a:pt x="74" y="100"/>
                  </a:lnTo>
                  <a:lnTo>
                    <a:pt x="74" y="100"/>
                  </a:lnTo>
                  <a:lnTo>
                    <a:pt x="78" y="100"/>
                  </a:lnTo>
                  <a:lnTo>
                    <a:pt x="78" y="100"/>
                  </a:lnTo>
                  <a:lnTo>
                    <a:pt x="78" y="96"/>
                  </a:lnTo>
                  <a:lnTo>
                    <a:pt x="82" y="93"/>
                  </a:lnTo>
                  <a:lnTo>
                    <a:pt x="82" y="89"/>
                  </a:lnTo>
                  <a:lnTo>
                    <a:pt x="82" y="85"/>
                  </a:lnTo>
                  <a:lnTo>
                    <a:pt x="85" y="85"/>
                  </a:lnTo>
                  <a:lnTo>
                    <a:pt x="89" y="81"/>
                  </a:lnTo>
                  <a:lnTo>
                    <a:pt x="89" y="81"/>
                  </a:lnTo>
                  <a:lnTo>
                    <a:pt x="89" y="74"/>
                  </a:lnTo>
                  <a:lnTo>
                    <a:pt x="85" y="74"/>
                  </a:lnTo>
                  <a:lnTo>
                    <a:pt x="89" y="70"/>
                  </a:lnTo>
                  <a:lnTo>
                    <a:pt x="85" y="70"/>
                  </a:lnTo>
                  <a:lnTo>
                    <a:pt x="89" y="70"/>
                  </a:lnTo>
                  <a:lnTo>
                    <a:pt x="89" y="70"/>
                  </a:lnTo>
                  <a:lnTo>
                    <a:pt x="89" y="67"/>
                  </a:lnTo>
                  <a:lnTo>
                    <a:pt x="93" y="67"/>
                  </a:lnTo>
                  <a:lnTo>
                    <a:pt x="93" y="67"/>
                  </a:lnTo>
                  <a:lnTo>
                    <a:pt x="89" y="63"/>
                  </a:lnTo>
                  <a:lnTo>
                    <a:pt x="89" y="59"/>
                  </a:lnTo>
                  <a:lnTo>
                    <a:pt x="85" y="56"/>
                  </a:lnTo>
                  <a:lnTo>
                    <a:pt x="85" y="52"/>
                  </a:lnTo>
                  <a:lnTo>
                    <a:pt x="78" y="48"/>
                  </a:lnTo>
                  <a:lnTo>
                    <a:pt x="78" y="48"/>
                  </a:lnTo>
                  <a:lnTo>
                    <a:pt x="74" y="44"/>
                  </a:lnTo>
                  <a:lnTo>
                    <a:pt x="74" y="44"/>
                  </a:lnTo>
                  <a:lnTo>
                    <a:pt x="67" y="41"/>
                  </a:lnTo>
                  <a:lnTo>
                    <a:pt x="67" y="30"/>
                  </a:lnTo>
                  <a:lnTo>
                    <a:pt x="71" y="15"/>
                  </a:lnTo>
                  <a:lnTo>
                    <a:pt x="85" y="15"/>
                  </a:lnTo>
                  <a:lnTo>
                    <a:pt x="89" y="15"/>
                  </a:lnTo>
                  <a:lnTo>
                    <a:pt x="89" y="11"/>
                  </a:lnTo>
                  <a:lnTo>
                    <a:pt x="93" y="11"/>
                  </a:lnTo>
                  <a:lnTo>
                    <a:pt x="93" y="15"/>
                  </a:lnTo>
                  <a:lnTo>
                    <a:pt x="93" y="15"/>
                  </a:lnTo>
                  <a:lnTo>
                    <a:pt x="96" y="15"/>
                  </a:lnTo>
                  <a:lnTo>
                    <a:pt x="96" y="15"/>
                  </a:lnTo>
                  <a:lnTo>
                    <a:pt x="100" y="18"/>
                  </a:lnTo>
                  <a:lnTo>
                    <a:pt x="100" y="18"/>
                  </a:lnTo>
                  <a:lnTo>
                    <a:pt x="104" y="18"/>
                  </a:lnTo>
                  <a:lnTo>
                    <a:pt x="108" y="15"/>
                  </a:lnTo>
                  <a:lnTo>
                    <a:pt x="108" y="15"/>
                  </a:lnTo>
                  <a:lnTo>
                    <a:pt x="111" y="15"/>
                  </a:lnTo>
                  <a:lnTo>
                    <a:pt x="111" y="15"/>
                  </a:lnTo>
                  <a:lnTo>
                    <a:pt x="111" y="15"/>
                  </a:lnTo>
                  <a:lnTo>
                    <a:pt x="115" y="15"/>
                  </a:lnTo>
                  <a:lnTo>
                    <a:pt x="115" y="18"/>
                  </a:lnTo>
                  <a:lnTo>
                    <a:pt x="119" y="15"/>
                  </a:lnTo>
                  <a:lnTo>
                    <a:pt x="126" y="15"/>
                  </a:lnTo>
                  <a:lnTo>
                    <a:pt x="126" y="15"/>
                  </a:lnTo>
                  <a:lnTo>
                    <a:pt x="126" y="11"/>
                  </a:lnTo>
                  <a:lnTo>
                    <a:pt x="126" y="11"/>
                  </a:lnTo>
                  <a:lnTo>
                    <a:pt x="130" y="11"/>
                  </a:lnTo>
                  <a:lnTo>
                    <a:pt x="130" y="11"/>
                  </a:lnTo>
                  <a:lnTo>
                    <a:pt x="133" y="11"/>
                  </a:lnTo>
                  <a:lnTo>
                    <a:pt x="137" y="11"/>
                  </a:lnTo>
                  <a:lnTo>
                    <a:pt x="137" y="11"/>
                  </a:lnTo>
                  <a:lnTo>
                    <a:pt x="145" y="7"/>
                  </a:lnTo>
                  <a:lnTo>
                    <a:pt x="148" y="11"/>
                  </a:lnTo>
                  <a:lnTo>
                    <a:pt x="148" y="7"/>
                  </a:lnTo>
                  <a:lnTo>
                    <a:pt x="152" y="7"/>
                  </a:lnTo>
                  <a:lnTo>
                    <a:pt x="156" y="7"/>
                  </a:lnTo>
                  <a:lnTo>
                    <a:pt x="156" y="4"/>
                  </a:lnTo>
                  <a:lnTo>
                    <a:pt x="159" y="4"/>
                  </a:lnTo>
                  <a:lnTo>
                    <a:pt x="163" y="4"/>
                  </a:lnTo>
                  <a:lnTo>
                    <a:pt x="163" y="0"/>
                  </a:lnTo>
                  <a:lnTo>
                    <a:pt x="167" y="0"/>
                  </a:lnTo>
                  <a:lnTo>
                    <a:pt x="170" y="0"/>
                  </a:lnTo>
                  <a:lnTo>
                    <a:pt x="170" y="0"/>
                  </a:lnTo>
                  <a:lnTo>
                    <a:pt x="170" y="0"/>
                  </a:lnTo>
                  <a:lnTo>
                    <a:pt x="170" y="4"/>
                  </a:lnTo>
                  <a:lnTo>
                    <a:pt x="170" y="7"/>
                  </a:lnTo>
                  <a:lnTo>
                    <a:pt x="170" y="7"/>
                  </a:lnTo>
                  <a:lnTo>
                    <a:pt x="167" y="11"/>
                  </a:lnTo>
                  <a:lnTo>
                    <a:pt x="167" y="11"/>
                  </a:lnTo>
                  <a:lnTo>
                    <a:pt x="167" y="15"/>
                  </a:lnTo>
                  <a:lnTo>
                    <a:pt x="167" y="15"/>
                  </a:lnTo>
                  <a:lnTo>
                    <a:pt x="167" y="15"/>
                  </a:lnTo>
                  <a:lnTo>
                    <a:pt x="167" y="22"/>
                  </a:lnTo>
                  <a:lnTo>
                    <a:pt x="167" y="22"/>
                  </a:lnTo>
                  <a:lnTo>
                    <a:pt x="167" y="26"/>
                  </a:lnTo>
                  <a:lnTo>
                    <a:pt x="167" y="30"/>
                  </a:lnTo>
                  <a:lnTo>
                    <a:pt x="167" y="30"/>
                  </a:lnTo>
                  <a:lnTo>
                    <a:pt x="167" y="33"/>
                  </a:lnTo>
                  <a:lnTo>
                    <a:pt x="167" y="33"/>
                  </a:lnTo>
                  <a:lnTo>
                    <a:pt x="167" y="37"/>
                  </a:lnTo>
                  <a:lnTo>
                    <a:pt x="167" y="44"/>
                  </a:lnTo>
                  <a:lnTo>
                    <a:pt x="167" y="44"/>
                  </a:lnTo>
                  <a:lnTo>
                    <a:pt x="167" y="48"/>
                  </a:lnTo>
                  <a:lnTo>
                    <a:pt x="167" y="56"/>
                  </a:lnTo>
                  <a:lnTo>
                    <a:pt x="163" y="56"/>
                  </a:lnTo>
                  <a:lnTo>
                    <a:pt x="163" y="56"/>
                  </a:lnTo>
                  <a:lnTo>
                    <a:pt x="163" y="56"/>
                  </a:lnTo>
                  <a:lnTo>
                    <a:pt x="167" y="56"/>
                  </a:lnTo>
                  <a:lnTo>
                    <a:pt x="170" y="56"/>
                  </a:lnTo>
                  <a:lnTo>
                    <a:pt x="170" y="63"/>
                  </a:lnTo>
                  <a:lnTo>
                    <a:pt x="167" y="67"/>
                  </a:lnTo>
                  <a:lnTo>
                    <a:pt x="167" y="67"/>
                  </a:lnTo>
                  <a:lnTo>
                    <a:pt x="167" y="67"/>
                  </a:lnTo>
                  <a:lnTo>
                    <a:pt x="167" y="67"/>
                  </a:lnTo>
                  <a:lnTo>
                    <a:pt x="163" y="67"/>
                  </a:lnTo>
                  <a:lnTo>
                    <a:pt x="163" y="70"/>
                  </a:lnTo>
                  <a:lnTo>
                    <a:pt x="163" y="70"/>
                  </a:lnTo>
                  <a:lnTo>
                    <a:pt x="163" y="70"/>
                  </a:lnTo>
                  <a:lnTo>
                    <a:pt x="167" y="70"/>
                  </a:lnTo>
                  <a:lnTo>
                    <a:pt x="163" y="74"/>
                  </a:lnTo>
                  <a:lnTo>
                    <a:pt x="163" y="78"/>
                  </a:lnTo>
                  <a:lnTo>
                    <a:pt x="163" y="78"/>
                  </a:lnTo>
                  <a:lnTo>
                    <a:pt x="159" y="81"/>
                  </a:lnTo>
                  <a:lnTo>
                    <a:pt x="159" y="81"/>
                  </a:lnTo>
                  <a:lnTo>
                    <a:pt x="156" y="85"/>
                  </a:lnTo>
                  <a:lnTo>
                    <a:pt x="152" y="85"/>
                  </a:lnTo>
                  <a:lnTo>
                    <a:pt x="152" y="89"/>
                  </a:lnTo>
                  <a:lnTo>
                    <a:pt x="141" y="96"/>
                  </a:lnTo>
                  <a:lnTo>
                    <a:pt x="141" y="96"/>
                  </a:lnTo>
                  <a:lnTo>
                    <a:pt x="141" y="96"/>
                  </a:lnTo>
                  <a:lnTo>
                    <a:pt x="130" y="104"/>
                  </a:lnTo>
                  <a:lnTo>
                    <a:pt x="126" y="100"/>
                  </a:lnTo>
                  <a:lnTo>
                    <a:pt x="126" y="104"/>
                  </a:lnTo>
                  <a:lnTo>
                    <a:pt x="119" y="104"/>
                  </a:lnTo>
                  <a:lnTo>
                    <a:pt x="111" y="107"/>
                  </a:lnTo>
                  <a:lnTo>
                    <a:pt x="111" y="107"/>
                  </a:lnTo>
                  <a:lnTo>
                    <a:pt x="111" y="107"/>
                  </a:lnTo>
                  <a:lnTo>
                    <a:pt x="108" y="115"/>
                  </a:lnTo>
                  <a:lnTo>
                    <a:pt x="104" y="115"/>
                  </a:lnTo>
                  <a:lnTo>
                    <a:pt x="104" y="111"/>
                  </a:lnTo>
                  <a:lnTo>
                    <a:pt x="104" y="115"/>
                  </a:lnTo>
                  <a:lnTo>
                    <a:pt x="100" y="115"/>
                  </a:lnTo>
                  <a:lnTo>
                    <a:pt x="100" y="119"/>
                  </a:lnTo>
                  <a:lnTo>
                    <a:pt x="93" y="122"/>
                  </a:lnTo>
                  <a:lnTo>
                    <a:pt x="93" y="122"/>
                  </a:lnTo>
                  <a:lnTo>
                    <a:pt x="93" y="126"/>
                  </a:lnTo>
                  <a:lnTo>
                    <a:pt x="93" y="126"/>
                  </a:lnTo>
                  <a:lnTo>
                    <a:pt x="93" y="126"/>
                  </a:lnTo>
                  <a:lnTo>
                    <a:pt x="89" y="126"/>
                  </a:lnTo>
                  <a:lnTo>
                    <a:pt x="78" y="133"/>
                  </a:lnTo>
                  <a:lnTo>
                    <a:pt x="78" y="137"/>
                  </a:lnTo>
                  <a:lnTo>
                    <a:pt x="78" y="137"/>
                  </a:lnTo>
                  <a:lnTo>
                    <a:pt x="71" y="137"/>
                  </a:lnTo>
                  <a:lnTo>
                    <a:pt x="71" y="141"/>
                  </a:lnTo>
                  <a:lnTo>
                    <a:pt x="67" y="137"/>
                  </a:lnTo>
                  <a:lnTo>
                    <a:pt x="67" y="137"/>
                  </a:lnTo>
                  <a:lnTo>
                    <a:pt x="67" y="141"/>
                  </a:lnTo>
                  <a:lnTo>
                    <a:pt x="67" y="141"/>
                  </a:lnTo>
                  <a:lnTo>
                    <a:pt x="67" y="145"/>
                  </a:lnTo>
                  <a:lnTo>
                    <a:pt x="67" y="145"/>
                  </a:lnTo>
                  <a:lnTo>
                    <a:pt x="67" y="148"/>
                  </a:lnTo>
                  <a:lnTo>
                    <a:pt x="63" y="148"/>
                  </a:lnTo>
                  <a:lnTo>
                    <a:pt x="71" y="156"/>
                  </a:lnTo>
                  <a:lnTo>
                    <a:pt x="71" y="159"/>
                  </a:lnTo>
                  <a:lnTo>
                    <a:pt x="67" y="159"/>
                  </a:lnTo>
                  <a:lnTo>
                    <a:pt x="71" y="159"/>
                  </a:lnTo>
                  <a:lnTo>
                    <a:pt x="71" y="163"/>
                  </a:lnTo>
                  <a:lnTo>
                    <a:pt x="71" y="167"/>
                  </a:lnTo>
                  <a:lnTo>
                    <a:pt x="74" y="171"/>
                  </a:lnTo>
                  <a:lnTo>
                    <a:pt x="71" y="178"/>
                  </a:lnTo>
                  <a:lnTo>
                    <a:pt x="74" y="182"/>
                  </a:lnTo>
                  <a:lnTo>
                    <a:pt x="74" y="182"/>
                  </a:lnTo>
                  <a:lnTo>
                    <a:pt x="74" y="178"/>
                  </a:lnTo>
                  <a:lnTo>
                    <a:pt x="74" y="174"/>
                  </a:lnTo>
                  <a:lnTo>
                    <a:pt x="78" y="178"/>
                  </a:lnTo>
                  <a:lnTo>
                    <a:pt x="78" y="178"/>
                  </a:lnTo>
                  <a:lnTo>
                    <a:pt x="78" y="182"/>
                  </a:lnTo>
                  <a:lnTo>
                    <a:pt x="74" y="185"/>
                  </a:lnTo>
                  <a:lnTo>
                    <a:pt x="74" y="189"/>
                  </a:lnTo>
                  <a:lnTo>
                    <a:pt x="74" y="189"/>
                  </a:lnTo>
                  <a:lnTo>
                    <a:pt x="74" y="193"/>
                  </a:lnTo>
                  <a:lnTo>
                    <a:pt x="74" y="196"/>
                  </a:lnTo>
                  <a:lnTo>
                    <a:pt x="74" y="196"/>
                  </a:lnTo>
                  <a:lnTo>
                    <a:pt x="71" y="200"/>
                  </a:lnTo>
                  <a:lnTo>
                    <a:pt x="71" y="200"/>
                  </a:lnTo>
                  <a:lnTo>
                    <a:pt x="71" y="204"/>
                  </a:lnTo>
                  <a:lnTo>
                    <a:pt x="74" y="200"/>
                  </a:lnTo>
                  <a:lnTo>
                    <a:pt x="74" y="204"/>
                  </a:lnTo>
                  <a:lnTo>
                    <a:pt x="74" y="208"/>
                  </a:lnTo>
                  <a:lnTo>
                    <a:pt x="71" y="211"/>
                  </a:lnTo>
                  <a:lnTo>
                    <a:pt x="67" y="215"/>
                  </a:lnTo>
                  <a:lnTo>
                    <a:pt x="56" y="219"/>
                  </a:lnTo>
                  <a:lnTo>
                    <a:pt x="41" y="222"/>
                  </a:lnTo>
                  <a:lnTo>
                    <a:pt x="37" y="226"/>
                  </a:lnTo>
                  <a:lnTo>
                    <a:pt x="30" y="230"/>
                  </a:lnTo>
                  <a:lnTo>
                    <a:pt x="30" y="230"/>
                  </a:lnTo>
                  <a:lnTo>
                    <a:pt x="30" y="234"/>
                  </a:lnTo>
                  <a:lnTo>
                    <a:pt x="26" y="237"/>
                  </a:lnTo>
                  <a:lnTo>
                    <a:pt x="26" y="237"/>
                  </a:lnTo>
                  <a:lnTo>
                    <a:pt x="22" y="237"/>
                  </a:lnTo>
                  <a:lnTo>
                    <a:pt x="22" y="237"/>
                  </a:lnTo>
                  <a:lnTo>
                    <a:pt x="26" y="241"/>
                  </a:lnTo>
                  <a:lnTo>
                    <a:pt x="26" y="241"/>
                  </a:lnTo>
                  <a:lnTo>
                    <a:pt x="26" y="241"/>
                  </a:lnTo>
                  <a:lnTo>
                    <a:pt x="30" y="241"/>
                  </a:lnTo>
                  <a:lnTo>
                    <a:pt x="30" y="241"/>
                  </a:lnTo>
                  <a:lnTo>
                    <a:pt x="30" y="237"/>
                  </a:lnTo>
                  <a:lnTo>
                    <a:pt x="30" y="241"/>
                  </a:lnTo>
                  <a:lnTo>
                    <a:pt x="30" y="245"/>
                  </a:lnTo>
                  <a:lnTo>
                    <a:pt x="30" y="248"/>
                  </a:lnTo>
                  <a:lnTo>
                    <a:pt x="30" y="248"/>
                  </a:lnTo>
                  <a:lnTo>
                    <a:pt x="26" y="248"/>
                  </a:lnTo>
                  <a:lnTo>
                    <a:pt x="19" y="248"/>
                  </a:lnTo>
                  <a:lnTo>
                    <a:pt x="19" y="248"/>
                  </a:lnTo>
                  <a:lnTo>
                    <a:pt x="19" y="248"/>
                  </a:lnTo>
                  <a:lnTo>
                    <a:pt x="19" y="245"/>
                  </a:lnTo>
                  <a:lnTo>
                    <a:pt x="19" y="245"/>
                  </a:lnTo>
                  <a:lnTo>
                    <a:pt x="19" y="241"/>
                  </a:lnTo>
                  <a:lnTo>
                    <a:pt x="19" y="241"/>
                  </a:lnTo>
                  <a:lnTo>
                    <a:pt x="15" y="237"/>
                  </a:lnTo>
                  <a:lnTo>
                    <a:pt x="15" y="237"/>
                  </a:lnTo>
                  <a:lnTo>
                    <a:pt x="15" y="237"/>
                  </a:lnTo>
                  <a:lnTo>
                    <a:pt x="15" y="234"/>
                  </a:lnTo>
                  <a:lnTo>
                    <a:pt x="15" y="226"/>
                  </a:lnTo>
                  <a:lnTo>
                    <a:pt x="15" y="222"/>
                  </a:lnTo>
                  <a:lnTo>
                    <a:pt x="15" y="211"/>
                  </a:lnTo>
                  <a:lnTo>
                    <a:pt x="15" y="208"/>
                  </a:lnTo>
                  <a:lnTo>
                    <a:pt x="15" y="204"/>
                  </a:lnTo>
                  <a:lnTo>
                    <a:pt x="15" y="204"/>
                  </a:lnTo>
                  <a:lnTo>
                    <a:pt x="15" y="200"/>
                  </a:lnTo>
                  <a:lnTo>
                    <a:pt x="15" y="196"/>
                  </a:lnTo>
                  <a:lnTo>
                    <a:pt x="11" y="193"/>
                  </a:lnTo>
                  <a:lnTo>
                    <a:pt x="11" y="185"/>
                  </a:lnTo>
                  <a:lnTo>
                    <a:pt x="11" y="182"/>
                  </a:lnTo>
                  <a:lnTo>
                    <a:pt x="11" y="18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0" name="Freeform 151"/>
            <p:cNvSpPr/>
            <p:nvPr/>
          </p:nvSpPr>
          <p:spPr bwMode="auto">
            <a:xfrm>
              <a:off x="5847621" y="4969698"/>
              <a:ext cx="41203" cy="38406"/>
            </a:xfrm>
            <a:custGeom>
              <a:avLst/>
              <a:gdLst>
                <a:gd name="T0" fmla="*/ 19 w 23"/>
                <a:gd name="T1" fmla="*/ 3 h 22"/>
                <a:gd name="T2" fmla="*/ 19 w 23"/>
                <a:gd name="T3" fmla="*/ 3 h 22"/>
                <a:gd name="T4" fmla="*/ 19 w 23"/>
                <a:gd name="T5" fmla="*/ 3 h 22"/>
                <a:gd name="T6" fmla="*/ 23 w 23"/>
                <a:gd name="T7" fmla="*/ 7 h 22"/>
                <a:gd name="T8" fmla="*/ 23 w 23"/>
                <a:gd name="T9" fmla="*/ 7 h 22"/>
                <a:gd name="T10" fmla="*/ 23 w 23"/>
                <a:gd name="T11" fmla="*/ 11 h 22"/>
                <a:gd name="T12" fmla="*/ 23 w 23"/>
                <a:gd name="T13" fmla="*/ 11 h 22"/>
                <a:gd name="T14" fmla="*/ 23 w 23"/>
                <a:gd name="T15" fmla="*/ 14 h 22"/>
                <a:gd name="T16" fmla="*/ 23 w 23"/>
                <a:gd name="T17" fmla="*/ 14 h 22"/>
                <a:gd name="T18" fmla="*/ 23 w 23"/>
                <a:gd name="T19" fmla="*/ 14 h 22"/>
                <a:gd name="T20" fmla="*/ 19 w 23"/>
                <a:gd name="T21" fmla="*/ 14 h 22"/>
                <a:gd name="T22" fmla="*/ 19 w 23"/>
                <a:gd name="T23" fmla="*/ 18 h 22"/>
                <a:gd name="T24" fmla="*/ 19 w 23"/>
                <a:gd name="T25" fmla="*/ 22 h 22"/>
                <a:gd name="T26" fmla="*/ 15 w 23"/>
                <a:gd name="T27" fmla="*/ 22 h 22"/>
                <a:gd name="T28" fmla="*/ 12 w 23"/>
                <a:gd name="T29" fmla="*/ 22 h 22"/>
                <a:gd name="T30" fmla="*/ 4 w 23"/>
                <a:gd name="T31" fmla="*/ 18 h 22"/>
                <a:gd name="T32" fmla="*/ 4 w 23"/>
                <a:gd name="T33" fmla="*/ 14 h 22"/>
                <a:gd name="T34" fmla="*/ 0 w 23"/>
                <a:gd name="T35" fmla="*/ 14 h 22"/>
                <a:gd name="T36" fmla="*/ 0 w 23"/>
                <a:gd name="T37" fmla="*/ 11 h 22"/>
                <a:gd name="T38" fmla="*/ 0 w 23"/>
                <a:gd name="T39" fmla="*/ 7 h 22"/>
                <a:gd name="T40" fmla="*/ 4 w 23"/>
                <a:gd name="T41" fmla="*/ 3 h 22"/>
                <a:gd name="T42" fmla="*/ 8 w 23"/>
                <a:gd name="T43" fmla="*/ 0 h 22"/>
                <a:gd name="T44" fmla="*/ 8 w 23"/>
                <a:gd name="T45" fmla="*/ 0 h 22"/>
                <a:gd name="T46" fmla="*/ 12 w 23"/>
                <a:gd name="T47" fmla="*/ 0 h 22"/>
                <a:gd name="T48" fmla="*/ 15 w 23"/>
                <a:gd name="T49" fmla="*/ 3 h 22"/>
                <a:gd name="T50" fmla="*/ 19 w 23"/>
                <a:gd name="T51" fmla="*/ 3 h 22"/>
                <a:gd name="T52" fmla="*/ 19 w 23"/>
                <a:gd name="T53" fmla="*/ 3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3" h="22">
                  <a:moveTo>
                    <a:pt x="19" y="3"/>
                  </a:moveTo>
                  <a:lnTo>
                    <a:pt x="19" y="3"/>
                  </a:lnTo>
                  <a:lnTo>
                    <a:pt x="19" y="3"/>
                  </a:lnTo>
                  <a:lnTo>
                    <a:pt x="23" y="7"/>
                  </a:lnTo>
                  <a:lnTo>
                    <a:pt x="23" y="7"/>
                  </a:lnTo>
                  <a:lnTo>
                    <a:pt x="23" y="11"/>
                  </a:lnTo>
                  <a:lnTo>
                    <a:pt x="23" y="11"/>
                  </a:lnTo>
                  <a:lnTo>
                    <a:pt x="23" y="14"/>
                  </a:lnTo>
                  <a:lnTo>
                    <a:pt x="23" y="14"/>
                  </a:lnTo>
                  <a:lnTo>
                    <a:pt x="23" y="14"/>
                  </a:lnTo>
                  <a:lnTo>
                    <a:pt x="19" y="14"/>
                  </a:lnTo>
                  <a:lnTo>
                    <a:pt x="19" y="18"/>
                  </a:lnTo>
                  <a:lnTo>
                    <a:pt x="19" y="22"/>
                  </a:lnTo>
                  <a:lnTo>
                    <a:pt x="15" y="22"/>
                  </a:lnTo>
                  <a:lnTo>
                    <a:pt x="12" y="22"/>
                  </a:lnTo>
                  <a:lnTo>
                    <a:pt x="4" y="18"/>
                  </a:lnTo>
                  <a:lnTo>
                    <a:pt x="4" y="14"/>
                  </a:lnTo>
                  <a:lnTo>
                    <a:pt x="0" y="14"/>
                  </a:lnTo>
                  <a:lnTo>
                    <a:pt x="0" y="11"/>
                  </a:lnTo>
                  <a:lnTo>
                    <a:pt x="0" y="7"/>
                  </a:lnTo>
                  <a:lnTo>
                    <a:pt x="4" y="3"/>
                  </a:lnTo>
                  <a:lnTo>
                    <a:pt x="8" y="0"/>
                  </a:lnTo>
                  <a:lnTo>
                    <a:pt x="8" y="0"/>
                  </a:lnTo>
                  <a:lnTo>
                    <a:pt x="12" y="0"/>
                  </a:lnTo>
                  <a:lnTo>
                    <a:pt x="15" y="3"/>
                  </a:lnTo>
                  <a:lnTo>
                    <a:pt x="19" y="3"/>
                  </a:lnTo>
                  <a:lnTo>
                    <a:pt x="19" y="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1" name="Freeform 152"/>
            <p:cNvSpPr>
              <a:spLocks noEditPoints="1"/>
            </p:cNvSpPr>
            <p:nvPr/>
          </p:nvSpPr>
          <p:spPr bwMode="auto">
            <a:xfrm>
              <a:off x="5430227" y="4871936"/>
              <a:ext cx="478300" cy="356127"/>
            </a:xfrm>
            <a:custGeom>
              <a:avLst/>
              <a:gdLst>
                <a:gd name="T0" fmla="*/ 4 w 267"/>
                <a:gd name="T1" fmla="*/ 96 h 204"/>
                <a:gd name="T2" fmla="*/ 15 w 267"/>
                <a:gd name="T3" fmla="*/ 96 h 204"/>
                <a:gd name="T4" fmla="*/ 30 w 267"/>
                <a:gd name="T5" fmla="*/ 104 h 204"/>
                <a:gd name="T6" fmla="*/ 41 w 267"/>
                <a:gd name="T7" fmla="*/ 108 h 204"/>
                <a:gd name="T8" fmla="*/ 48 w 267"/>
                <a:gd name="T9" fmla="*/ 100 h 204"/>
                <a:gd name="T10" fmla="*/ 67 w 267"/>
                <a:gd name="T11" fmla="*/ 48 h 204"/>
                <a:gd name="T12" fmla="*/ 71 w 267"/>
                <a:gd name="T13" fmla="*/ 70 h 204"/>
                <a:gd name="T14" fmla="*/ 85 w 267"/>
                <a:gd name="T15" fmla="*/ 70 h 204"/>
                <a:gd name="T16" fmla="*/ 104 w 267"/>
                <a:gd name="T17" fmla="*/ 59 h 204"/>
                <a:gd name="T18" fmla="*/ 122 w 267"/>
                <a:gd name="T19" fmla="*/ 52 h 204"/>
                <a:gd name="T20" fmla="*/ 137 w 267"/>
                <a:gd name="T21" fmla="*/ 56 h 204"/>
                <a:gd name="T22" fmla="*/ 152 w 267"/>
                <a:gd name="T23" fmla="*/ 56 h 204"/>
                <a:gd name="T24" fmla="*/ 152 w 267"/>
                <a:gd name="T25" fmla="*/ 44 h 204"/>
                <a:gd name="T26" fmla="*/ 163 w 267"/>
                <a:gd name="T27" fmla="*/ 37 h 204"/>
                <a:gd name="T28" fmla="*/ 171 w 267"/>
                <a:gd name="T29" fmla="*/ 30 h 204"/>
                <a:gd name="T30" fmla="*/ 178 w 267"/>
                <a:gd name="T31" fmla="*/ 18 h 204"/>
                <a:gd name="T32" fmla="*/ 185 w 267"/>
                <a:gd name="T33" fmla="*/ 15 h 204"/>
                <a:gd name="T34" fmla="*/ 196 w 267"/>
                <a:gd name="T35" fmla="*/ 7 h 204"/>
                <a:gd name="T36" fmla="*/ 208 w 267"/>
                <a:gd name="T37" fmla="*/ 4 h 204"/>
                <a:gd name="T38" fmla="*/ 219 w 267"/>
                <a:gd name="T39" fmla="*/ 0 h 204"/>
                <a:gd name="T40" fmla="*/ 233 w 267"/>
                <a:gd name="T41" fmla="*/ 4 h 204"/>
                <a:gd name="T42" fmla="*/ 248 w 267"/>
                <a:gd name="T43" fmla="*/ 7 h 204"/>
                <a:gd name="T44" fmla="*/ 252 w 267"/>
                <a:gd name="T45" fmla="*/ 26 h 204"/>
                <a:gd name="T46" fmla="*/ 252 w 267"/>
                <a:gd name="T47" fmla="*/ 56 h 204"/>
                <a:gd name="T48" fmla="*/ 241 w 267"/>
                <a:gd name="T49" fmla="*/ 56 h 204"/>
                <a:gd name="T50" fmla="*/ 237 w 267"/>
                <a:gd name="T51" fmla="*/ 70 h 204"/>
                <a:gd name="T52" fmla="*/ 252 w 267"/>
                <a:gd name="T53" fmla="*/ 74 h 204"/>
                <a:gd name="T54" fmla="*/ 267 w 267"/>
                <a:gd name="T55" fmla="*/ 70 h 204"/>
                <a:gd name="T56" fmla="*/ 263 w 267"/>
                <a:gd name="T57" fmla="*/ 85 h 204"/>
                <a:gd name="T58" fmla="*/ 252 w 267"/>
                <a:gd name="T59" fmla="*/ 104 h 204"/>
                <a:gd name="T60" fmla="*/ 241 w 267"/>
                <a:gd name="T61" fmla="*/ 111 h 204"/>
                <a:gd name="T62" fmla="*/ 230 w 267"/>
                <a:gd name="T63" fmla="*/ 122 h 204"/>
                <a:gd name="T64" fmla="*/ 211 w 267"/>
                <a:gd name="T65" fmla="*/ 148 h 204"/>
                <a:gd name="T66" fmla="*/ 185 w 267"/>
                <a:gd name="T67" fmla="*/ 167 h 204"/>
                <a:gd name="T68" fmla="*/ 167 w 267"/>
                <a:gd name="T69" fmla="*/ 182 h 204"/>
                <a:gd name="T70" fmla="*/ 152 w 267"/>
                <a:gd name="T71" fmla="*/ 185 h 204"/>
                <a:gd name="T72" fmla="*/ 141 w 267"/>
                <a:gd name="T73" fmla="*/ 193 h 204"/>
                <a:gd name="T74" fmla="*/ 130 w 267"/>
                <a:gd name="T75" fmla="*/ 193 h 204"/>
                <a:gd name="T76" fmla="*/ 104 w 267"/>
                <a:gd name="T77" fmla="*/ 193 h 204"/>
                <a:gd name="T78" fmla="*/ 89 w 267"/>
                <a:gd name="T79" fmla="*/ 193 h 204"/>
                <a:gd name="T80" fmla="*/ 82 w 267"/>
                <a:gd name="T81" fmla="*/ 197 h 204"/>
                <a:gd name="T82" fmla="*/ 63 w 267"/>
                <a:gd name="T83" fmla="*/ 197 h 204"/>
                <a:gd name="T84" fmla="*/ 52 w 267"/>
                <a:gd name="T85" fmla="*/ 204 h 204"/>
                <a:gd name="T86" fmla="*/ 37 w 267"/>
                <a:gd name="T87" fmla="*/ 197 h 204"/>
                <a:gd name="T88" fmla="*/ 30 w 267"/>
                <a:gd name="T89" fmla="*/ 193 h 204"/>
                <a:gd name="T90" fmla="*/ 26 w 267"/>
                <a:gd name="T91" fmla="*/ 189 h 204"/>
                <a:gd name="T92" fmla="*/ 19 w 267"/>
                <a:gd name="T93" fmla="*/ 171 h 204"/>
                <a:gd name="T94" fmla="*/ 26 w 267"/>
                <a:gd name="T95" fmla="*/ 167 h 204"/>
                <a:gd name="T96" fmla="*/ 19 w 267"/>
                <a:gd name="T97" fmla="*/ 145 h 204"/>
                <a:gd name="T98" fmla="*/ 8 w 267"/>
                <a:gd name="T99" fmla="*/ 108 h 204"/>
                <a:gd name="T100" fmla="*/ 174 w 267"/>
                <a:gd name="T101" fmla="*/ 130 h 204"/>
                <a:gd name="T102" fmla="*/ 185 w 267"/>
                <a:gd name="T103" fmla="*/ 133 h 204"/>
                <a:gd name="T104" fmla="*/ 196 w 267"/>
                <a:gd name="T105" fmla="*/ 126 h 204"/>
                <a:gd name="T106" fmla="*/ 200 w 267"/>
                <a:gd name="T107" fmla="*/ 119 h 204"/>
                <a:gd name="T108" fmla="*/ 200 w 267"/>
                <a:gd name="T109" fmla="*/ 104 h 204"/>
                <a:gd name="T110" fmla="*/ 193 w 267"/>
                <a:gd name="T111" fmla="*/ 100 h 204"/>
                <a:gd name="T112" fmla="*/ 178 w 267"/>
                <a:gd name="T113" fmla="*/ 108 h 204"/>
                <a:gd name="T114" fmla="*/ 174 w 267"/>
                <a:gd name="T115" fmla="*/ 122 h 2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67" h="204">
                  <a:moveTo>
                    <a:pt x="0" y="100"/>
                  </a:moveTo>
                  <a:lnTo>
                    <a:pt x="4" y="100"/>
                  </a:lnTo>
                  <a:lnTo>
                    <a:pt x="4" y="96"/>
                  </a:lnTo>
                  <a:lnTo>
                    <a:pt x="4" y="96"/>
                  </a:lnTo>
                  <a:lnTo>
                    <a:pt x="4" y="96"/>
                  </a:lnTo>
                  <a:lnTo>
                    <a:pt x="8" y="93"/>
                  </a:lnTo>
                  <a:lnTo>
                    <a:pt x="11" y="93"/>
                  </a:lnTo>
                  <a:lnTo>
                    <a:pt x="11" y="93"/>
                  </a:lnTo>
                  <a:lnTo>
                    <a:pt x="15" y="93"/>
                  </a:lnTo>
                  <a:lnTo>
                    <a:pt x="15" y="96"/>
                  </a:lnTo>
                  <a:lnTo>
                    <a:pt x="15" y="104"/>
                  </a:lnTo>
                  <a:lnTo>
                    <a:pt x="22" y="104"/>
                  </a:lnTo>
                  <a:lnTo>
                    <a:pt x="26" y="104"/>
                  </a:lnTo>
                  <a:lnTo>
                    <a:pt x="26" y="104"/>
                  </a:lnTo>
                  <a:lnTo>
                    <a:pt x="30" y="104"/>
                  </a:lnTo>
                  <a:lnTo>
                    <a:pt x="34" y="104"/>
                  </a:lnTo>
                  <a:lnTo>
                    <a:pt x="34" y="104"/>
                  </a:lnTo>
                  <a:lnTo>
                    <a:pt x="37" y="104"/>
                  </a:lnTo>
                  <a:lnTo>
                    <a:pt x="37" y="108"/>
                  </a:lnTo>
                  <a:lnTo>
                    <a:pt x="41" y="108"/>
                  </a:lnTo>
                  <a:lnTo>
                    <a:pt x="41" y="108"/>
                  </a:lnTo>
                  <a:lnTo>
                    <a:pt x="41" y="104"/>
                  </a:lnTo>
                  <a:lnTo>
                    <a:pt x="45" y="100"/>
                  </a:lnTo>
                  <a:lnTo>
                    <a:pt x="45" y="100"/>
                  </a:lnTo>
                  <a:lnTo>
                    <a:pt x="48" y="100"/>
                  </a:lnTo>
                  <a:lnTo>
                    <a:pt x="52" y="96"/>
                  </a:lnTo>
                  <a:lnTo>
                    <a:pt x="56" y="96"/>
                  </a:lnTo>
                  <a:lnTo>
                    <a:pt x="59" y="96"/>
                  </a:lnTo>
                  <a:lnTo>
                    <a:pt x="59" y="44"/>
                  </a:lnTo>
                  <a:lnTo>
                    <a:pt x="67" y="48"/>
                  </a:lnTo>
                  <a:lnTo>
                    <a:pt x="67" y="52"/>
                  </a:lnTo>
                  <a:lnTo>
                    <a:pt x="71" y="59"/>
                  </a:lnTo>
                  <a:lnTo>
                    <a:pt x="71" y="63"/>
                  </a:lnTo>
                  <a:lnTo>
                    <a:pt x="71" y="67"/>
                  </a:lnTo>
                  <a:lnTo>
                    <a:pt x="71" y="70"/>
                  </a:lnTo>
                  <a:lnTo>
                    <a:pt x="74" y="70"/>
                  </a:lnTo>
                  <a:lnTo>
                    <a:pt x="78" y="70"/>
                  </a:lnTo>
                  <a:lnTo>
                    <a:pt x="82" y="70"/>
                  </a:lnTo>
                  <a:lnTo>
                    <a:pt x="85" y="70"/>
                  </a:lnTo>
                  <a:lnTo>
                    <a:pt x="85" y="70"/>
                  </a:lnTo>
                  <a:lnTo>
                    <a:pt x="89" y="67"/>
                  </a:lnTo>
                  <a:lnTo>
                    <a:pt x="93" y="67"/>
                  </a:lnTo>
                  <a:lnTo>
                    <a:pt x="96" y="63"/>
                  </a:lnTo>
                  <a:lnTo>
                    <a:pt x="100" y="63"/>
                  </a:lnTo>
                  <a:lnTo>
                    <a:pt x="104" y="59"/>
                  </a:lnTo>
                  <a:lnTo>
                    <a:pt x="108" y="52"/>
                  </a:lnTo>
                  <a:lnTo>
                    <a:pt x="111" y="48"/>
                  </a:lnTo>
                  <a:lnTo>
                    <a:pt x="115" y="48"/>
                  </a:lnTo>
                  <a:lnTo>
                    <a:pt x="119" y="48"/>
                  </a:lnTo>
                  <a:lnTo>
                    <a:pt x="122" y="52"/>
                  </a:lnTo>
                  <a:lnTo>
                    <a:pt x="122" y="52"/>
                  </a:lnTo>
                  <a:lnTo>
                    <a:pt x="130" y="56"/>
                  </a:lnTo>
                  <a:lnTo>
                    <a:pt x="133" y="56"/>
                  </a:lnTo>
                  <a:lnTo>
                    <a:pt x="133" y="56"/>
                  </a:lnTo>
                  <a:lnTo>
                    <a:pt x="137" y="56"/>
                  </a:lnTo>
                  <a:lnTo>
                    <a:pt x="141" y="56"/>
                  </a:lnTo>
                  <a:lnTo>
                    <a:pt x="145" y="56"/>
                  </a:lnTo>
                  <a:lnTo>
                    <a:pt x="145" y="56"/>
                  </a:lnTo>
                  <a:lnTo>
                    <a:pt x="148" y="56"/>
                  </a:lnTo>
                  <a:lnTo>
                    <a:pt x="152" y="56"/>
                  </a:lnTo>
                  <a:lnTo>
                    <a:pt x="152" y="52"/>
                  </a:lnTo>
                  <a:lnTo>
                    <a:pt x="152" y="52"/>
                  </a:lnTo>
                  <a:lnTo>
                    <a:pt x="152" y="48"/>
                  </a:lnTo>
                  <a:lnTo>
                    <a:pt x="152" y="48"/>
                  </a:lnTo>
                  <a:lnTo>
                    <a:pt x="152" y="44"/>
                  </a:lnTo>
                  <a:lnTo>
                    <a:pt x="156" y="41"/>
                  </a:lnTo>
                  <a:lnTo>
                    <a:pt x="159" y="41"/>
                  </a:lnTo>
                  <a:lnTo>
                    <a:pt x="159" y="41"/>
                  </a:lnTo>
                  <a:lnTo>
                    <a:pt x="163" y="37"/>
                  </a:lnTo>
                  <a:lnTo>
                    <a:pt x="163" y="37"/>
                  </a:lnTo>
                  <a:lnTo>
                    <a:pt x="163" y="37"/>
                  </a:lnTo>
                  <a:lnTo>
                    <a:pt x="167" y="33"/>
                  </a:lnTo>
                  <a:lnTo>
                    <a:pt x="167" y="33"/>
                  </a:lnTo>
                  <a:lnTo>
                    <a:pt x="171" y="33"/>
                  </a:lnTo>
                  <a:lnTo>
                    <a:pt x="171" y="30"/>
                  </a:lnTo>
                  <a:lnTo>
                    <a:pt x="174" y="30"/>
                  </a:lnTo>
                  <a:lnTo>
                    <a:pt x="174" y="30"/>
                  </a:lnTo>
                  <a:lnTo>
                    <a:pt x="171" y="26"/>
                  </a:lnTo>
                  <a:lnTo>
                    <a:pt x="171" y="22"/>
                  </a:lnTo>
                  <a:lnTo>
                    <a:pt x="178" y="18"/>
                  </a:lnTo>
                  <a:lnTo>
                    <a:pt x="178" y="18"/>
                  </a:lnTo>
                  <a:lnTo>
                    <a:pt x="182" y="18"/>
                  </a:lnTo>
                  <a:lnTo>
                    <a:pt x="182" y="15"/>
                  </a:lnTo>
                  <a:lnTo>
                    <a:pt x="185" y="15"/>
                  </a:lnTo>
                  <a:lnTo>
                    <a:pt x="185" y="15"/>
                  </a:lnTo>
                  <a:lnTo>
                    <a:pt x="185" y="11"/>
                  </a:lnTo>
                  <a:lnTo>
                    <a:pt x="189" y="11"/>
                  </a:lnTo>
                  <a:lnTo>
                    <a:pt x="193" y="7"/>
                  </a:lnTo>
                  <a:lnTo>
                    <a:pt x="196" y="7"/>
                  </a:lnTo>
                  <a:lnTo>
                    <a:pt x="196" y="7"/>
                  </a:lnTo>
                  <a:lnTo>
                    <a:pt x="196" y="7"/>
                  </a:lnTo>
                  <a:lnTo>
                    <a:pt x="200" y="7"/>
                  </a:lnTo>
                  <a:lnTo>
                    <a:pt x="204" y="7"/>
                  </a:lnTo>
                  <a:lnTo>
                    <a:pt x="204" y="4"/>
                  </a:lnTo>
                  <a:lnTo>
                    <a:pt x="208" y="4"/>
                  </a:lnTo>
                  <a:lnTo>
                    <a:pt x="208" y="0"/>
                  </a:lnTo>
                  <a:lnTo>
                    <a:pt x="208" y="0"/>
                  </a:lnTo>
                  <a:lnTo>
                    <a:pt x="211" y="0"/>
                  </a:lnTo>
                  <a:lnTo>
                    <a:pt x="211" y="0"/>
                  </a:lnTo>
                  <a:lnTo>
                    <a:pt x="219" y="0"/>
                  </a:lnTo>
                  <a:lnTo>
                    <a:pt x="222" y="0"/>
                  </a:lnTo>
                  <a:lnTo>
                    <a:pt x="226" y="0"/>
                  </a:lnTo>
                  <a:lnTo>
                    <a:pt x="226" y="0"/>
                  </a:lnTo>
                  <a:lnTo>
                    <a:pt x="230" y="4"/>
                  </a:lnTo>
                  <a:lnTo>
                    <a:pt x="233" y="4"/>
                  </a:lnTo>
                  <a:lnTo>
                    <a:pt x="233" y="4"/>
                  </a:lnTo>
                  <a:lnTo>
                    <a:pt x="237" y="0"/>
                  </a:lnTo>
                  <a:lnTo>
                    <a:pt x="245" y="4"/>
                  </a:lnTo>
                  <a:lnTo>
                    <a:pt x="248" y="4"/>
                  </a:lnTo>
                  <a:lnTo>
                    <a:pt x="248" y="7"/>
                  </a:lnTo>
                  <a:lnTo>
                    <a:pt x="248" y="15"/>
                  </a:lnTo>
                  <a:lnTo>
                    <a:pt x="252" y="18"/>
                  </a:lnTo>
                  <a:lnTo>
                    <a:pt x="252" y="22"/>
                  </a:lnTo>
                  <a:lnTo>
                    <a:pt x="252" y="26"/>
                  </a:lnTo>
                  <a:lnTo>
                    <a:pt x="252" y="26"/>
                  </a:lnTo>
                  <a:lnTo>
                    <a:pt x="252" y="30"/>
                  </a:lnTo>
                  <a:lnTo>
                    <a:pt x="252" y="33"/>
                  </a:lnTo>
                  <a:lnTo>
                    <a:pt x="252" y="44"/>
                  </a:lnTo>
                  <a:lnTo>
                    <a:pt x="252" y="48"/>
                  </a:lnTo>
                  <a:lnTo>
                    <a:pt x="252" y="56"/>
                  </a:lnTo>
                  <a:lnTo>
                    <a:pt x="252" y="59"/>
                  </a:lnTo>
                  <a:lnTo>
                    <a:pt x="248" y="59"/>
                  </a:lnTo>
                  <a:lnTo>
                    <a:pt x="245" y="56"/>
                  </a:lnTo>
                  <a:lnTo>
                    <a:pt x="241" y="56"/>
                  </a:lnTo>
                  <a:lnTo>
                    <a:pt x="241" y="56"/>
                  </a:lnTo>
                  <a:lnTo>
                    <a:pt x="237" y="59"/>
                  </a:lnTo>
                  <a:lnTo>
                    <a:pt x="233" y="63"/>
                  </a:lnTo>
                  <a:lnTo>
                    <a:pt x="233" y="67"/>
                  </a:lnTo>
                  <a:lnTo>
                    <a:pt x="233" y="70"/>
                  </a:lnTo>
                  <a:lnTo>
                    <a:pt x="237" y="70"/>
                  </a:lnTo>
                  <a:lnTo>
                    <a:pt x="237" y="74"/>
                  </a:lnTo>
                  <a:lnTo>
                    <a:pt x="245" y="78"/>
                  </a:lnTo>
                  <a:lnTo>
                    <a:pt x="248" y="78"/>
                  </a:lnTo>
                  <a:lnTo>
                    <a:pt x="252" y="78"/>
                  </a:lnTo>
                  <a:lnTo>
                    <a:pt x="252" y="74"/>
                  </a:lnTo>
                  <a:lnTo>
                    <a:pt x="252" y="70"/>
                  </a:lnTo>
                  <a:lnTo>
                    <a:pt x="256" y="70"/>
                  </a:lnTo>
                  <a:lnTo>
                    <a:pt x="256" y="70"/>
                  </a:lnTo>
                  <a:lnTo>
                    <a:pt x="263" y="70"/>
                  </a:lnTo>
                  <a:lnTo>
                    <a:pt x="267" y="70"/>
                  </a:lnTo>
                  <a:lnTo>
                    <a:pt x="267" y="70"/>
                  </a:lnTo>
                  <a:lnTo>
                    <a:pt x="263" y="74"/>
                  </a:lnTo>
                  <a:lnTo>
                    <a:pt x="267" y="74"/>
                  </a:lnTo>
                  <a:lnTo>
                    <a:pt x="263" y="82"/>
                  </a:lnTo>
                  <a:lnTo>
                    <a:pt x="263" y="85"/>
                  </a:lnTo>
                  <a:lnTo>
                    <a:pt x="259" y="89"/>
                  </a:lnTo>
                  <a:lnTo>
                    <a:pt x="259" y="96"/>
                  </a:lnTo>
                  <a:lnTo>
                    <a:pt x="256" y="96"/>
                  </a:lnTo>
                  <a:lnTo>
                    <a:pt x="256" y="100"/>
                  </a:lnTo>
                  <a:lnTo>
                    <a:pt x="252" y="104"/>
                  </a:lnTo>
                  <a:lnTo>
                    <a:pt x="248" y="104"/>
                  </a:lnTo>
                  <a:lnTo>
                    <a:pt x="248" y="108"/>
                  </a:lnTo>
                  <a:lnTo>
                    <a:pt x="245" y="108"/>
                  </a:lnTo>
                  <a:lnTo>
                    <a:pt x="245" y="111"/>
                  </a:lnTo>
                  <a:lnTo>
                    <a:pt x="241" y="111"/>
                  </a:lnTo>
                  <a:lnTo>
                    <a:pt x="237" y="115"/>
                  </a:lnTo>
                  <a:lnTo>
                    <a:pt x="233" y="119"/>
                  </a:lnTo>
                  <a:lnTo>
                    <a:pt x="233" y="119"/>
                  </a:lnTo>
                  <a:lnTo>
                    <a:pt x="233" y="122"/>
                  </a:lnTo>
                  <a:lnTo>
                    <a:pt x="230" y="122"/>
                  </a:lnTo>
                  <a:lnTo>
                    <a:pt x="226" y="126"/>
                  </a:lnTo>
                  <a:lnTo>
                    <a:pt x="219" y="137"/>
                  </a:lnTo>
                  <a:lnTo>
                    <a:pt x="215" y="141"/>
                  </a:lnTo>
                  <a:lnTo>
                    <a:pt x="215" y="148"/>
                  </a:lnTo>
                  <a:lnTo>
                    <a:pt x="211" y="148"/>
                  </a:lnTo>
                  <a:lnTo>
                    <a:pt x="208" y="152"/>
                  </a:lnTo>
                  <a:lnTo>
                    <a:pt x="208" y="152"/>
                  </a:lnTo>
                  <a:lnTo>
                    <a:pt x="204" y="152"/>
                  </a:lnTo>
                  <a:lnTo>
                    <a:pt x="189" y="167"/>
                  </a:lnTo>
                  <a:lnTo>
                    <a:pt x="185" y="167"/>
                  </a:lnTo>
                  <a:lnTo>
                    <a:pt x="185" y="171"/>
                  </a:lnTo>
                  <a:lnTo>
                    <a:pt x="185" y="171"/>
                  </a:lnTo>
                  <a:lnTo>
                    <a:pt x="171" y="178"/>
                  </a:lnTo>
                  <a:lnTo>
                    <a:pt x="171" y="182"/>
                  </a:lnTo>
                  <a:lnTo>
                    <a:pt x="167" y="182"/>
                  </a:lnTo>
                  <a:lnTo>
                    <a:pt x="167" y="182"/>
                  </a:lnTo>
                  <a:lnTo>
                    <a:pt x="159" y="185"/>
                  </a:lnTo>
                  <a:lnTo>
                    <a:pt x="156" y="185"/>
                  </a:lnTo>
                  <a:lnTo>
                    <a:pt x="152" y="185"/>
                  </a:lnTo>
                  <a:lnTo>
                    <a:pt x="152" y="185"/>
                  </a:lnTo>
                  <a:lnTo>
                    <a:pt x="145" y="185"/>
                  </a:lnTo>
                  <a:lnTo>
                    <a:pt x="141" y="185"/>
                  </a:lnTo>
                  <a:lnTo>
                    <a:pt x="141" y="189"/>
                  </a:lnTo>
                  <a:lnTo>
                    <a:pt x="141" y="193"/>
                  </a:lnTo>
                  <a:lnTo>
                    <a:pt x="141" y="193"/>
                  </a:lnTo>
                  <a:lnTo>
                    <a:pt x="137" y="193"/>
                  </a:lnTo>
                  <a:lnTo>
                    <a:pt x="133" y="189"/>
                  </a:lnTo>
                  <a:lnTo>
                    <a:pt x="130" y="189"/>
                  </a:lnTo>
                  <a:lnTo>
                    <a:pt x="126" y="193"/>
                  </a:lnTo>
                  <a:lnTo>
                    <a:pt x="130" y="193"/>
                  </a:lnTo>
                  <a:lnTo>
                    <a:pt x="126" y="197"/>
                  </a:lnTo>
                  <a:lnTo>
                    <a:pt x="119" y="193"/>
                  </a:lnTo>
                  <a:lnTo>
                    <a:pt x="119" y="193"/>
                  </a:lnTo>
                  <a:lnTo>
                    <a:pt x="111" y="189"/>
                  </a:lnTo>
                  <a:lnTo>
                    <a:pt x="104" y="193"/>
                  </a:lnTo>
                  <a:lnTo>
                    <a:pt x="104" y="193"/>
                  </a:lnTo>
                  <a:lnTo>
                    <a:pt x="104" y="193"/>
                  </a:lnTo>
                  <a:lnTo>
                    <a:pt x="100" y="193"/>
                  </a:lnTo>
                  <a:lnTo>
                    <a:pt x="89" y="193"/>
                  </a:lnTo>
                  <a:lnTo>
                    <a:pt x="89" y="193"/>
                  </a:lnTo>
                  <a:lnTo>
                    <a:pt x="85" y="197"/>
                  </a:lnTo>
                  <a:lnTo>
                    <a:pt x="85" y="193"/>
                  </a:lnTo>
                  <a:lnTo>
                    <a:pt x="82" y="193"/>
                  </a:lnTo>
                  <a:lnTo>
                    <a:pt x="82" y="197"/>
                  </a:lnTo>
                  <a:lnTo>
                    <a:pt x="82" y="197"/>
                  </a:lnTo>
                  <a:lnTo>
                    <a:pt x="74" y="197"/>
                  </a:lnTo>
                  <a:lnTo>
                    <a:pt x="74" y="197"/>
                  </a:lnTo>
                  <a:lnTo>
                    <a:pt x="67" y="197"/>
                  </a:lnTo>
                  <a:lnTo>
                    <a:pt x="63" y="197"/>
                  </a:lnTo>
                  <a:lnTo>
                    <a:pt x="63" y="197"/>
                  </a:lnTo>
                  <a:lnTo>
                    <a:pt x="59" y="197"/>
                  </a:lnTo>
                  <a:lnTo>
                    <a:pt x="56" y="200"/>
                  </a:lnTo>
                  <a:lnTo>
                    <a:pt x="52" y="200"/>
                  </a:lnTo>
                  <a:lnTo>
                    <a:pt x="52" y="204"/>
                  </a:lnTo>
                  <a:lnTo>
                    <a:pt x="52" y="204"/>
                  </a:lnTo>
                  <a:lnTo>
                    <a:pt x="48" y="204"/>
                  </a:lnTo>
                  <a:lnTo>
                    <a:pt x="41" y="200"/>
                  </a:lnTo>
                  <a:lnTo>
                    <a:pt x="41" y="200"/>
                  </a:lnTo>
                  <a:lnTo>
                    <a:pt x="37" y="197"/>
                  </a:lnTo>
                  <a:lnTo>
                    <a:pt x="37" y="197"/>
                  </a:lnTo>
                  <a:lnTo>
                    <a:pt x="34" y="197"/>
                  </a:lnTo>
                  <a:lnTo>
                    <a:pt x="34" y="197"/>
                  </a:lnTo>
                  <a:lnTo>
                    <a:pt x="34" y="197"/>
                  </a:lnTo>
                  <a:lnTo>
                    <a:pt x="34" y="193"/>
                  </a:lnTo>
                  <a:lnTo>
                    <a:pt x="30" y="193"/>
                  </a:lnTo>
                  <a:lnTo>
                    <a:pt x="26" y="193"/>
                  </a:lnTo>
                  <a:lnTo>
                    <a:pt x="26" y="197"/>
                  </a:lnTo>
                  <a:lnTo>
                    <a:pt x="22" y="197"/>
                  </a:lnTo>
                  <a:lnTo>
                    <a:pt x="22" y="193"/>
                  </a:lnTo>
                  <a:lnTo>
                    <a:pt x="26" y="189"/>
                  </a:lnTo>
                  <a:lnTo>
                    <a:pt x="22" y="185"/>
                  </a:lnTo>
                  <a:lnTo>
                    <a:pt x="26" y="182"/>
                  </a:lnTo>
                  <a:lnTo>
                    <a:pt x="22" y="178"/>
                  </a:lnTo>
                  <a:lnTo>
                    <a:pt x="22" y="174"/>
                  </a:lnTo>
                  <a:lnTo>
                    <a:pt x="19" y="171"/>
                  </a:lnTo>
                  <a:lnTo>
                    <a:pt x="19" y="167"/>
                  </a:lnTo>
                  <a:lnTo>
                    <a:pt x="19" y="167"/>
                  </a:lnTo>
                  <a:lnTo>
                    <a:pt x="22" y="167"/>
                  </a:lnTo>
                  <a:lnTo>
                    <a:pt x="22" y="167"/>
                  </a:lnTo>
                  <a:lnTo>
                    <a:pt x="26" y="167"/>
                  </a:lnTo>
                  <a:lnTo>
                    <a:pt x="26" y="163"/>
                  </a:lnTo>
                  <a:lnTo>
                    <a:pt x="22" y="156"/>
                  </a:lnTo>
                  <a:lnTo>
                    <a:pt x="26" y="156"/>
                  </a:lnTo>
                  <a:lnTo>
                    <a:pt x="19" y="148"/>
                  </a:lnTo>
                  <a:lnTo>
                    <a:pt x="19" y="145"/>
                  </a:lnTo>
                  <a:lnTo>
                    <a:pt x="15" y="137"/>
                  </a:lnTo>
                  <a:lnTo>
                    <a:pt x="11" y="130"/>
                  </a:lnTo>
                  <a:lnTo>
                    <a:pt x="8" y="122"/>
                  </a:lnTo>
                  <a:lnTo>
                    <a:pt x="11" y="119"/>
                  </a:lnTo>
                  <a:lnTo>
                    <a:pt x="8" y="108"/>
                  </a:lnTo>
                  <a:lnTo>
                    <a:pt x="0" y="104"/>
                  </a:lnTo>
                  <a:lnTo>
                    <a:pt x="0" y="100"/>
                  </a:lnTo>
                  <a:lnTo>
                    <a:pt x="0" y="100"/>
                  </a:lnTo>
                  <a:lnTo>
                    <a:pt x="0" y="100"/>
                  </a:lnTo>
                  <a:close/>
                  <a:moveTo>
                    <a:pt x="174" y="130"/>
                  </a:moveTo>
                  <a:lnTo>
                    <a:pt x="178" y="130"/>
                  </a:lnTo>
                  <a:lnTo>
                    <a:pt x="178" y="133"/>
                  </a:lnTo>
                  <a:lnTo>
                    <a:pt x="182" y="133"/>
                  </a:lnTo>
                  <a:lnTo>
                    <a:pt x="185" y="133"/>
                  </a:lnTo>
                  <a:lnTo>
                    <a:pt x="185" y="133"/>
                  </a:lnTo>
                  <a:lnTo>
                    <a:pt x="189" y="130"/>
                  </a:lnTo>
                  <a:lnTo>
                    <a:pt x="189" y="126"/>
                  </a:lnTo>
                  <a:lnTo>
                    <a:pt x="193" y="126"/>
                  </a:lnTo>
                  <a:lnTo>
                    <a:pt x="193" y="126"/>
                  </a:lnTo>
                  <a:lnTo>
                    <a:pt x="196" y="126"/>
                  </a:lnTo>
                  <a:lnTo>
                    <a:pt x="200" y="126"/>
                  </a:lnTo>
                  <a:lnTo>
                    <a:pt x="204" y="122"/>
                  </a:lnTo>
                  <a:lnTo>
                    <a:pt x="204" y="122"/>
                  </a:lnTo>
                  <a:lnTo>
                    <a:pt x="200" y="119"/>
                  </a:lnTo>
                  <a:lnTo>
                    <a:pt x="200" y="119"/>
                  </a:lnTo>
                  <a:lnTo>
                    <a:pt x="204" y="119"/>
                  </a:lnTo>
                  <a:lnTo>
                    <a:pt x="208" y="115"/>
                  </a:lnTo>
                  <a:lnTo>
                    <a:pt x="208" y="111"/>
                  </a:lnTo>
                  <a:lnTo>
                    <a:pt x="204" y="104"/>
                  </a:lnTo>
                  <a:lnTo>
                    <a:pt x="200" y="104"/>
                  </a:lnTo>
                  <a:lnTo>
                    <a:pt x="196" y="104"/>
                  </a:lnTo>
                  <a:lnTo>
                    <a:pt x="196" y="104"/>
                  </a:lnTo>
                  <a:lnTo>
                    <a:pt x="196" y="104"/>
                  </a:lnTo>
                  <a:lnTo>
                    <a:pt x="193" y="100"/>
                  </a:lnTo>
                  <a:lnTo>
                    <a:pt x="193" y="100"/>
                  </a:lnTo>
                  <a:lnTo>
                    <a:pt x="189" y="104"/>
                  </a:lnTo>
                  <a:lnTo>
                    <a:pt x="189" y="104"/>
                  </a:lnTo>
                  <a:lnTo>
                    <a:pt x="185" y="104"/>
                  </a:lnTo>
                  <a:lnTo>
                    <a:pt x="182" y="108"/>
                  </a:lnTo>
                  <a:lnTo>
                    <a:pt x="178" y="108"/>
                  </a:lnTo>
                  <a:lnTo>
                    <a:pt x="174" y="115"/>
                  </a:lnTo>
                  <a:lnTo>
                    <a:pt x="171" y="115"/>
                  </a:lnTo>
                  <a:lnTo>
                    <a:pt x="171" y="119"/>
                  </a:lnTo>
                  <a:lnTo>
                    <a:pt x="171" y="119"/>
                  </a:lnTo>
                  <a:lnTo>
                    <a:pt x="174" y="122"/>
                  </a:lnTo>
                  <a:lnTo>
                    <a:pt x="174" y="122"/>
                  </a:lnTo>
                  <a:lnTo>
                    <a:pt x="174" y="126"/>
                  </a:lnTo>
                  <a:lnTo>
                    <a:pt x="174" y="13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2" name="Freeform 153"/>
            <p:cNvSpPr/>
            <p:nvPr/>
          </p:nvSpPr>
          <p:spPr bwMode="auto">
            <a:xfrm>
              <a:off x="5736553" y="5046510"/>
              <a:ext cx="66282" cy="57609"/>
            </a:xfrm>
            <a:custGeom>
              <a:avLst/>
              <a:gdLst>
                <a:gd name="T0" fmla="*/ 3 w 37"/>
                <a:gd name="T1" fmla="*/ 30 h 33"/>
                <a:gd name="T2" fmla="*/ 3 w 37"/>
                <a:gd name="T3" fmla="*/ 26 h 33"/>
                <a:gd name="T4" fmla="*/ 3 w 37"/>
                <a:gd name="T5" fmla="*/ 22 h 33"/>
                <a:gd name="T6" fmla="*/ 3 w 37"/>
                <a:gd name="T7" fmla="*/ 22 h 33"/>
                <a:gd name="T8" fmla="*/ 0 w 37"/>
                <a:gd name="T9" fmla="*/ 19 h 33"/>
                <a:gd name="T10" fmla="*/ 0 w 37"/>
                <a:gd name="T11" fmla="*/ 19 h 33"/>
                <a:gd name="T12" fmla="*/ 0 w 37"/>
                <a:gd name="T13" fmla="*/ 15 h 33"/>
                <a:gd name="T14" fmla="*/ 3 w 37"/>
                <a:gd name="T15" fmla="*/ 15 h 33"/>
                <a:gd name="T16" fmla="*/ 7 w 37"/>
                <a:gd name="T17" fmla="*/ 8 h 33"/>
                <a:gd name="T18" fmla="*/ 11 w 37"/>
                <a:gd name="T19" fmla="*/ 8 h 33"/>
                <a:gd name="T20" fmla="*/ 14 w 37"/>
                <a:gd name="T21" fmla="*/ 4 h 33"/>
                <a:gd name="T22" fmla="*/ 18 w 37"/>
                <a:gd name="T23" fmla="*/ 4 h 33"/>
                <a:gd name="T24" fmla="*/ 18 w 37"/>
                <a:gd name="T25" fmla="*/ 4 h 33"/>
                <a:gd name="T26" fmla="*/ 22 w 37"/>
                <a:gd name="T27" fmla="*/ 0 h 33"/>
                <a:gd name="T28" fmla="*/ 22 w 37"/>
                <a:gd name="T29" fmla="*/ 0 h 33"/>
                <a:gd name="T30" fmla="*/ 25 w 37"/>
                <a:gd name="T31" fmla="*/ 4 h 33"/>
                <a:gd name="T32" fmla="*/ 25 w 37"/>
                <a:gd name="T33" fmla="*/ 4 h 33"/>
                <a:gd name="T34" fmla="*/ 25 w 37"/>
                <a:gd name="T35" fmla="*/ 4 h 33"/>
                <a:gd name="T36" fmla="*/ 29 w 37"/>
                <a:gd name="T37" fmla="*/ 4 h 33"/>
                <a:gd name="T38" fmla="*/ 33 w 37"/>
                <a:gd name="T39" fmla="*/ 4 h 33"/>
                <a:gd name="T40" fmla="*/ 37 w 37"/>
                <a:gd name="T41" fmla="*/ 11 h 33"/>
                <a:gd name="T42" fmla="*/ 37 w 37"/>
                <a:gd name="T43" fmla="*/ 15 h 33"/>
                <a:gd name="T44" fmla="*/ 33 w 37"/>
                <a:gd name="T45" fmla="*/ 19 h 33"/>
                <a:gd name="T46" fmla="*/ 29 w 37"/>
                <a:gd name="T47" fmla="*/ 19 h 33"/>
                <a:gd name="T48" fmla="*/ 29 w 37"/>
                <a:gd name="T49" fmla="*/ 19 h 33"/>
                <a:gd name="T50" fmla="*/ 33 w 37"/>
                <a:gd name="T51" fmla="*/ 22 h 33"/>
                <a:gd name="T52" fmla="*/ 33 w 37"/>
                <a:gd name="T53" fmla="*/ 22 h 33"/>
                <a:gd name="T54" fmla="*/ 29 w 37"/>
                <a:gd name="T55" fmla="*/ 26 h 33"/>
                <a:gd name="T56" fmla="*/ 25 w 37"/>
                <a:gd name="T57" fmla="*/ 26 h 33"/>
                <a:gd name="T58" fmla="*/ 22 w 37"/>
                <a:gd name="T59" fmla="*/ 26 h 33"/>
                <a:gd name="T60" fmla="*/ 22 w 37"/>
                <a:gd name="T61" fmla="*/ 26 h 33"/>
                <a:gd name="T62" fmla="*/ 18 w 37"/>
                <a:gd name="T63" fmla="*/ 26 h 33"/>
                <a:gd name="T64" fmla="*/ 18 w 37"/>
                <a:gd name="T65" fmla="*/ 30 h 33"/>
                <a:gd name="T66" fmla="*/ 14 w 37"/>
                <a:gd name="T67" fmla="*/ 33 h 33"/>
                <a:gd name="T68" fmla="*/ 14 w 37"/>
                <a:gd name="T69" fmla="*/ 33 h 33"/>
                <a:gd name="T70" fmla="*/ 11 w 37"/>
                <a:gd name="T71" fmla="*/ 33 h 33"/>
                <a:gd name="T72" fmla="*/ 7 w 37"/>
                <a:gd name="T73" fmla="*/ 33 h 33"/>
                <a:gd name="T74" fmla="*/ 7 w 37"/>
                <a:gd name="T75" fmla="*/ 30 h 33"/>
                <a:gd name="T76" fmla="*/ 3 w 37"/>
                <a:gd name="T77" fmla="*/ 30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7" h="33">
                  <a:moveTo>
                    <a:pt x="3" y="30"/>
                  </a:moveTo>
                  <a:lnTo>
                    <a:pt x="3" y="26"/>
                  </a:lnTo>
                  <a:lnTo>
                    <a:pt x="3" y="22"/>
                  </a:lnTo>
                  <a:lnTo>
                    <a:pt x="3" y="22"/>
                  </a:lnTo>
                  <a:lnTo>
                    <a:pt x="0" y="19"/>
                  </a:lnTo>
                  <a:lnTo>
                    <a:pt x="0" y="19"/>
                  </a:lnTo>
                  <a:lnTo>
                    <a:pt x="0" y="15"/>
                  </a:lnTo>
                  <a:lnTo>
                    <a:pt x="3" y="15"/>
                  </a:lnTo>
                  <a:lnTo>
                    <a:pt x="7" y="8"/>
                  </a:lnTo>
                  <a:lnTo>
                    <a:pt x="11" y="8"/>
                  </a:lnTo>
                  <a:lnTo>
                    <a:pt x="14" y="4"/>
                  </a:lnTo>
                  <a:lnTo>
                    <a:pt x="18" y="4"/>
                  </a:lnTo>
                  <a:lnTo>
                    <a:pt x="18" y="4"/>
                  </a:lnTo>
                  <a:lnTo>
                    <a:pt x="22" y="0"/>
                  </a:lnTo>
                  <a:lnTo>
                    <a:pt x="22" y="0"/>
                  </a:lnTo>
                  <a:lnTo>
                    <a:pt x="25" y="4"/>
                  </a:lnTo>
                  <a:lnTo>
                    <a:pt x="25" y="4"/>
                  </a:lnTo>
                  <a:lnTo>
                    <a:pt x="25" y="4"/>
                  </a:lnTo>
                  <a:lnTo>
                    <a:pt x="29" y="4"/>
                  </a:lnTo>
                  <a:lnTo>
                    <a:pt x="33" y="4"/>
                  </a:lnTo>
                  <a:lnTo>
                    <a:pt x="37" y="11"/>
                  </a:lnTo>
                  <a:lnTo>
                    <a:pt x="37" y="15"/>
                  </a:lnTo>
                  <a:lnTo>
                    <a:pt x="33" y="19"/>
                  </a:lnTo>
                  <a:lnTo>
                    <a:pt x="29" y="19"/>
                  </a:lnTo>
                  <a:lnTo>
                    <a:pt x="29" y="19"/>
                  </a:lnTo>
                  <a:lnTo>
                    <a:pt x="33" y="22"/>
                  </a:lnTo>
                  <a:lnTo>
                    <a:pt x="33" y="22"/>
                  </a:lnTo>
                  <a:lnTo>
                    <a:pt x="29" y="26"/>
                  </a:lnTo>
                  <a:lnTo>
                    <a:pt x="25" y="26"/>
                  </a:lnTo>
                  <a:lnTo>
                    <a:pt x="22" y="26"/>
                  </a:lnTo>
                  <a:lnTo>
                    <a:pt x="22" y="26"/>
                  </a:lnTo>
                  <a:lnTo>
                    <a:pt x="18" y="26"/>
                  </a:lnTo>
                  <a:lnTo>
                    <a:pt x="18" y="30"/>
                  </a:lnTo>
                  <a:lnTo>
                    <a:pt x="14" y="33"/>
                  </a:lnTo>
                  <a:lnTo>
                    <a:pt x="14" y="33"/>
                  </a:lnTo>
                  <a:lnTo>
                    <a:pt x="11" y="33"/>
                  </a:lnTo>
                  <a:lnTo>
                    <a:pt x="7" y="33"/>
                  </a:lnTo>
                  <a:lnTo>
                    <a:pt x="7" y="30"/>
                  </a:lnTo>
                  <a:lnTo>
                    <a:pt x="3" y="3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3" name="Freeform 154"/>
            <p:cNvSpPr>
              <a:spLocks noEditPoints="1"/>
            </p:cNvSpPr>
            <p:nvPr/>
          </p:nvSpPr>
          <p:spPr bwMode="auto">
            <a:xfrm>
              <a:off x="8242701" y="4568181"/>
              <a:ext cx="1200228" cy="1125989"/>
            </a:xfrm>
            <a:custGeom>
              <a:avLst/>
              <a:gdLst>
                <a:gd name="T0" fmla="*/ 179 w 181"/>
                <a:gd name="T1" fmla="*/ 73 h 174"/>
                <a:gd name="T2" fmla="*/ 154 w 181"/>
                <a:gd name="T3" fmla="*/ 37 h 174"/>
                <a:gd name="T4" fmla="*/ 123 w 181"/>
                <a:gd name="T5" fmla="*/ 29 h 174"/>
                <a:gd name="T6" fmla="*/ 111 w 181"/>
                <a:gd name="T7" fmla="*/ 16 h 174"/>
                <a:gd name="T8" fmla="*/ 112 w 181"/>
                <a:gd name="T9" fmla="*/ 17 h 174"/>
                <a:gd name="T10" fmla="*/ 110 w 181"/>
                <a:gd name="T11" fmla="*/ 7 h 174"/>
                <a:gd name="T12" fmla="*/ 86 w 181"/>
                <a:gd name="T13" fmla="*/ 4 h 174"/>
                <a:gd name="T14" fmla="*/ 86 w 181"/>
                <a:gd name="T15" fmla="*/ 4 h 174"/>
                <a:gd name="T16" fmla="*/ 58 w 181"/>
                <a:gd name="T17" fmla="*/ 22 h 174"/>
                <a:gd name="T18" fmla="*/ 1 w 181"/>
                <a:gd name="T19" fmla="*/ 65 h 174"/>
                <a:gd name="T20" fmla="*/ 98 w 181"/>
                <a:gd name="T21" fmla="*/ 124 h 174"/>
                <a:gd name="T22" fmla="*/ 133 w 181"/>
                <a:gd name="T23" fmla="*/ 144 h 174"/>
                <a:gd name="T24" fmla="*/ 122 w 181"/>
                <a:gd name="T25" fmla="*/ 154 h 174"/>
                <a:gd name="T26" fmla="*/ 137 w 181"/>
                <a:gd name="T27" fmla="*/ 150 h 174"/>
                <a:gd name="T28" fmla="*/ 132 w 181"/>
                <a:gd name="T29" fmla="*/ 168 h 174"/>
                <a:gd name="T30" fmla="*/ 120 w 181"/>
                <a:gd name="T31" fmla="*/ 167 h 174"/>
                <a:gd name="T32" fmla="*/ 123 w 181"/>
                <a:gd name="T33" fmla="*/ 156 h 174"/>
                <a:gd name="T34" fmla="*/ 135 w 181"/>
                <a:gd name="T35" fmla="*/ 157 h 174"/>
                <a:gd name="T36" fmla="*/ 130 w 181"/>
                <a:gd name="T37" fmla="*/ 169 h 174"/>
                <a:gd name="T38" fmla="*/ 125 w 181"/>
                <a:gd name="T39" fmla="*/ 173 h 174"/>
                <a:gd name="T40" fmla="*/ 9 w 181"/>
                <a:gd name="T41" fmla="*/ 115 h 174"/>
                <a:gd name="T42" fmla="*/ 22 w 181"/>
                <a:gd name="T43" fmla="*/ 111 h 174"/>
                <a:gd name="T44" fmla="*/ 38 w 181"/>
                <a:gd name="T45" fmla="*/ 110 h 174"/>
                <a:gd name="T46" fmla="*/ 58 w 181"/>
                <a:gd name="T47" fmla="*/ 102 h 174"/>
                <a:gd name="T48" fmla="*/ 83 w 181"/>
                <a:gd name="T49" fmla="*/ 102 h 174"/>
                <a:gd name="T50" fmla="*/ 91 w 181"/>
                <a:gd name="T51" fmla="*/ 115 h 174"/>
                <a:gd name="T52" fmla="*/ 99 w 181"/>
                <a:gd name="T53" fmla="*/ 111 h 174"/>
                <a:gd name="T54" fmla="*/ 100 w 181"/>
                <a:gd name="T55" fmla="*/ 116 h 174"/>
                <a:gd name="T56" fmla="*/ 102 w 181"/>
                <a:gd name="T57" fmla="*/ 123 h 174"/>
                <a:gd name="T58" fmla="*/ 106 w 181"/>
                <a:gd name="T59" fmla="*/ 133 h 174"/>
                <a:gd name="T60" fmla="*/ 120 w 181"/>
                <a:gd name="T61" fmla="*/ 143 h 174"/>
                <a:gd name="T62" fmla="*/ 130 w 181"/>
                <a:gd name="T63" fmla="*/ 141 h 174"/>
                <a:gd name="T64" fmla="*/ 139 w 181"/>
                <a:gd name="T65" fmla="*/ 140 h 174"/>
                <a:gd name="T66" fmla="*/ 153 w 181"/>
                <a:gd name="T67" fmla="*/ 129 h 174"/>
                <a:gd name="T68" fmla="*/ 167 w 181"/>
                <a:gd name="T69" fmla="*/ 110 h 174"/>
                <a:gd name="T70" fmla="*/ 176 w 181"/>
                <a:gd name="T71" fmla="*/ 92 h 174"/>
                <a:gd name="T72" fmla="*/ 178 w 181"/>
                <a:gd name="T73" fmla="*/ 71 h 174"/>
                <a:gd name="T74" fmla="*/ 170 w 181"/>
                <a:gd name="T75" fmla="*/ 59 h 174"/>
                <a:gd name="T76" fmla="*/ 166 w 181"/>
                <a:gd name="T77" fmla="*/ 53 h 174"/>
                <a:gd name="T78" fmla="*/ 159 w 181"/>
                <a:gd name="T79" fmla="*/ 43 h 174"/>
                <a:gd name="T80" fmla="*/ 152 w 181"/>
                <a:gd name="T81" fmla="*/ 31 h 174"/>
                <a:gd name="T82" fmla="*/ 146 w 181"/>
                <a:gd name="T83" fmla="*/ 18 h 174"/>
                <a:gd name="T84" fmla="*/ 141 w 181"/>
                <a:gd name="T85" fmla="*/ 5 h 174"/>
                <a:gd name="T86" fmla="*/ 135 w 181"/>
                <a:gd name="T87" fmla="*/ 13 h 174"/>
                <a:gd name="T88" fmla="*/ 130 w 181"/>
                <a:gd name="T89" fmla="*/ 33 h 174"/>
                <a:gd name="T90" fmla="*/ 113 w 181"/>
                <a:gd name="T91" fmla="*/ 25 h 174"/>
                <a:gd name="T92" fmla="*/ 110 w 181"/>
                <a:gd name="T93" fmla="*/ 13 h 174"/>
                <a:gd name="T94" fmla="*/ 112 w 181"/>
                <a:gd name="T95" fmla="*/ 9 h 174"/>
                <a:gd name="T96" fmla="*/ 105 w 181"/>
                <a:gd name="T97" fmla="*/ 7 h 174"/>
                <a:gd name="T98" fmla="*/ 93 w 181"/>
                <a:gd name="T99" fmla="*/ 4 h 174"/>
                <a:gd name="T100" fmla="*/ 88 w 181"/>
                <a:gd name="T101" fmla="*/ 9 h 174"/>
                <a:gd name="T102" fmla="*/ 82 w 181"/>
                <a:gd name="T103" fmla="*/ 15 h 174"/>
                <a:gd name="T104" fmla="*/ 79 w 181"/>
                <a:gd name="T105" fmla="*/ 20 h 174"/>
                <a:gd name="T106" fmla="*/ 74 w 181"/>
                <a:gd name="T107" fmla="*/ 22 h 174"/>
                <a:gd name="T108" fmla="*/ 65 w 181"/>
                <a:gd name="T109" fmla="*/ 17 h 174"/>
                <a:gd name="T110" fmla="*/ 60 w 181"/>
                <a:gd name="T111" fmla="*/ 22 h 174"/>
                <a:gd name="T112" fmla="*/ 56 w 181"/>
                <a:gd name="T113" fmla="*/ 27 h 174"/>
                <a:gd name="T114" fmla="*/ 51 w 181"/>
                <a:gd name="T115" fmla="*/ 28 h 174"/>
                <a:gd name="T116" fmla="*/ 43 w 181"/>
                <a:gd name="T117" fmla="*/ 37 h 174"/>
                <a:gd name="T118" fmla="*/ 21 w 181"/>
                <a:gd name="T119" fmla="*/ 45 h 174"/>
                <a:gd name="T120" fmla="*/ 7 w 181"/>
                <a:gd name="T121" fmla="*/ 52 h 174"/>
                <a:gd name="T122" fmla="*/ 4 w 181"/>
                <a:gd name="T123" fmla="*/ 69 h 174"/>
                <a:gd name="T124" fmla="*/ 7 w 181"/>
                <a:gd name="T125" fmla="*/ 92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81" h="174">
                  <a:moveTo>
                    <a:pt x="178" y="83"/>
                  </a:moveTo>
                  <a:cubicBezTo>
                    <a:pt x="179" y="81"/>
                    <a:pt x="179" y="81"/>
                    <a:pt x="179" y="81"/>
                  </a:cubicBezTo>
                  <a:cubicBezTo>
                    <a:pt x="179" y="82"/>
                    <a:pt x="179" y="82"/>
                    <a:pt x="179" y="82"/>
                  </a:cubicBezTo>
                  <a:cubicBezTo>
                    <a:pt x="178" y="83"/>
                    <a:pt x="178" y="83"/>
                    <a:pt x="178" y="83"/>
                  </a:cubicBezTo>
                  <a:close/>
                  <a:moveTo>
                    <a:pt x="179" y="73"/>
                  </a:moveTo>
                  <a:cubicBezTo>
                    <a:pt x="178" y="72"/>
                    <a:pt x="178" y="72"/>
                    <a:pt x="178" y="72"/>
                  </a:cubicBezTo>
                  <a:cubicBezTo>
                    <a:pt x="179" y="71"/>
                    <a:pt x="179" y="71"/>
                    <a:pt x="179" y="71"/>
                  </a:cubicBezTo>
                  <a:cubicBezTo>
                    <a:pt x="179" y="70"/>
                    <a:pt x="179" y="70"/>
                    <a:pt x="179" y="70"/>
                  </a:cubicBezTo>
                  <a:cubicBezTo>
                    <a:pt x="179" y="69"/>
                    <a:pt x="179" y="69"/>
                    <a:pt x="179" y="69"/>
                  </a:cubicBezTo>
                  <a:cubicBezTo>
                    <a:pt x="180" y="68"/>
                    <a:pt x="180" y="68"/>
                    <a:pt x="180" y="68"/>
                  </a:cubicBezTo>
                  <a:cubicBezTo>
                    <a:pt x="180" y="68"/>
                    <a:pt x="180" y="68"/>
                    <a:pt x="180" y="68"/>
                  </a:cubicBezTo>
                  <a:cubicBezTo>
                    <a:pt x="180" y="67"/>
                    <a:pt x="180" y="67"/>
                    <a:pt x="180" y="67"/>
                  </a:cubicBezTo>
                  <a:cubicBezTo>
                    <a:pt x="180" y="67"/>
                    <a:pt x="180" y="67"/>
                    <a:pt x="180" y="67"/>
                  </a:cubicBezTo>
                  <a:cubicBezTo>
                    <a:pt x="181" y="68"/>
                    <a:pt x="181" y="68"/>
                    <a:pt x="181" y="68"/>
                  </a:cubicBezTo>
                  <a:cubicBezTo>
                    <a:pt x="180" y="69"/>
                    <a:pt x="180" y="69"/>
                    <a:pt x="180" y="69"/>
                  </a:cubicBezTo>
                  <a:cubicBezTo>
                    <a:pt x="179" y="71"/>
                    <a:pt x="179" y="71"/>
                    <a:pt x="179" y="71"/>
                  </a:cubicBezTo>
                  <a:cubicBezTo>
                    <a:pt x="179" y="72"/>
                    <a:pt x="179" y="72"/>
                    <a:pt x="179" y="72"/>
                  </a:cubicBezTo>
                  <a:cubicBezTo>
                    <a:pt x="179" y="73"/>
                    <a:pt x="179" y="73"/>
                    <a:pt x="179" y="73"/>
                  </a:cubicBezTo>
                  <a:cubicBezTo>
                    <a:pt x="179" y="73"/>
                    <a:pt x="179" y="73"/>
                    <a:pt x="179" y="73"/>
                  </a:cubicBezTo>
                  <a:close/>
                  <a:moveTo>
                    <a:pt x="171" y="61"/>
                  </a:moveTo>
                  <a:cubicBezTo>
                    <a:pt x="172" y="62"/>
                    <a:pt x="172" y="62"/>
                    <a:pt x="172" y="62"/>
                  </a:cubicBezTo>
                  <a:cubicBezTo>
                    <a:pt x="173" y="63"/>
                    <a:pt x="173" y="63"/>
                    <a:pt x="173" y="63"/>
                  </a:cubicBezTo>
                  <a:cubicBezTo>
                    <a:pt x="173" y="62"/>
                    <a:pt x="173" y="62"/>
                    <a:pt x="173" y="62"/>
                  </a:cubicBezTo>
                  <a:cubicBezTo>
                    <a:pt x="173" y="62"/>
                    <a:pt x="173" y="62"/>
                    <a:pt x="173" y="62"/>
                  </a:cubicBezTo>
                  <a:cubicBezTo>
                    <a:pt x="173" y="61"/>
                    <a:pt x="173" y="61"/>
                    <a:pt x="173" y="61"/>
                  </a:cubicBezTo>
                  <a:cubicBezTo>
                    <a:pt x="172" y="61"/>
                    <a:pt x="172" y="61"/>
                    <a:pt x="172" y="61"/>
                  </a:cubicBezTo>
                  <a:cubicBezTo>
                    <a:pt x="172" y="61"/>
                    <a:pt x="172" y="61"/>
                    <a:pt x="172" y="61"/>
                  </a:cubicBezTo>
                  <a:cubicBezTo>
                    <a:pt x="171" y="61"/>
                    <a:pt x="171" y="61"/>
                    <a:pt x="171" y="61"/>
                  </a:cubicBezTo>
                  <a:close/>
                  <a:moveTo>
                    <a:pt x="170" y="55"/>
                  </a:moveTo>
                  <a:cubicBezTo>
                    <a:pt x="170" y="55"/>
                    <a:pt x="170" y="55"/>
                    <a:pt x="170" y="55"/>
                  </a:cubicBezTo>
                  <a:cubicBezTo>
                    <a:pt x="170" y="55"/>
                    <a:pt x="170" y="55"/>
                    <a:pt x="170" y="55"/>
                  </a:cubicBezTo>
                  <a:cubicBezTo>
                    <a:pt x="170" y="55"/>
                    <a:pt x="170" y="55"/>
                    <a:pt x="170" y="55"/>
                  </a:cubicBezTo>
                  <a:close/>
                  <a:moveTo>
                    <a:pt x="153" y="38"/>
                  </a:moveTo>
                  <a:cubicBezTo>
                    <a:pt x="154" y="37"/>
                    <a:pt x="154" y="37"/>
                    <a:pt x="154" y="37"/>
                  </a:cubicBezTo>
                  <a:cubicBezTo>
                    <a:pt x="153" y="36"/>
                    <a:pt x="153" y="36"/>
                    <a:pt x="153" y="36"/>
                  </a:cubicBezTo>
                  <a:cubicBezTo>
                    <a:pt x="154" y="36"/>
                    <a:pt x="154" y="36"/>
                    <a:pt x="154" y="36"/>
                  </a:cubicBezTo>
                  <a:cubicBezTo>
                    <a:pt x="154" y="36"/>
                    <a:pt x="154" y="36"/>
                    <a:pt x="154" y="36"/>
                  </a:cubicBezTo>
                  <a:cubicBezTo>
                    <a:pt x="154" y="37"/>
                    <a:pt x="154" y="37"/>
                    <a:pt x="154" y="37"/>
                  </a:cubicBezTo>
                  <a:cubicBezTo>
                    <a:pt x="154" y="38"/>
                    <a:pt x="154" y="38"/>
                    <a:pt x="154" y="38"/>
                  </a:cubicBezTo>
                  <a:cubicBezTo>
                    <a:pt x="153" y="38"/>
                    <a:pt x="153" y="38"/>
                    <a:pt x="153" y="38"/>
                  </a:cubicBezTo>
                  <a:close/>
                  <a:moveTo>
                    <a:pt x="139" y="0"/>
                  </a:moveTo>
                  <a:cubicBezTo>
                    <a:pt x="139" y="0"/>
                    <a:pt x="139" y="0"/>
                    <a:pt x="139" y="0"/>
                  </a:cubicBezTo>
                  <a:cubicBezTo>
                    <a:pt x="139" y="0"/>
                    <a:pt x="139" y="0"/>
                    <a:pt x="139" y="0"/>
                  </a:cubicBezTo>
                  <a:cubicBezTo>
                    <a:pt x="139" y="0"/>
                    <a:pt x="139" y="0"/>
                    <a:pt x="139" y="0"/>
                  </a:cubicBezTo>
                  <a:close/>
                  <a:moveTo>
                    <a:pt x="138" y="2"/>
                  </a:moveTo>
                  <a:cubicBezTo>
                    <a:pt x="138" y="3"/>
                    <a:pt x="138" y="3"/>
                    <a:pt x="138" y="3"/>
                  </a:cubicBezTo>
                  <a:cubicBezTo>
                    <a:pt x="139" y="2"/>
                    <a:pt x="139" y="2"/>
                    <a:pt x="139" y="2"/>
                  </a:cubicBezTo>
                  <a:cubicBezTo>
                    <a:pt x="139" y="2"/>
                    <a:pt x="139" y="2"/>
                    <a:pt x="139" y="2"/>
                  </a:cubicBezTo>
                  <a:cubicBezTo>
                    <a:pt x="139" y="2"/>
                    <a:pt x="139" y="2"/>
                    <a:pt x="139" y="2"/>
                  </a:cubicBezTo>
                  <a:cubicBezTo>
                    <a:pt x="138" y="2"/>
                    <a:pt x="138" y="2"/>
                    <a:pt x="138" y="2"/>
                  </a:cubicBezTo>
                  <a:close/>
                  <a:moveTo>
                    <a:pt x="124" y="30"/>
                  </a:moveTo>
                  <a:cubicBezTo>
                    <a:pt x="124" y="31"/>
                    <a:pt x="124" y="31"/>
                    <a:pt x="124" y="31"/>
                  </a:cubicBezTo>
                  <a:cubicBezTo>
                    <a:pt x="125" y="31"/>
                    <a:pt x="125" y="31"/>
                    <a:pt x="125" y="31"/>
                  </a:cubicBezTo>
                  <a:cubicBezTo>
                    <a:pt x="125" y="30"/>
                    <a:pt x="125" y="30"/>
                    <a:pt x="125" y="30"/>
                  </a:cubicBezTo>
                  <a:cubicBezTo>
                    <a:pt x="124" y="30"/>
                    <a:pt x="124" y="30"/>
                    <a:pt x="124" y="30"/>
                  </a:cubicBezTo>
                  <a:close/>
                  <a:moveTo>
                    <a:pt x="123" y="29"/>
                  </a:moveTo>
                  <a:cubicBezTo>
                    <a:pt x="123" y="29"/>
                    <a:pt x="123" y="29"/>
                    <a:pt x="123" y="29"/>
                  </a:cubicBezTo>
                  <a:cubicBezTo>
                    <a:pt x="124" y="29"/>
                    <a:pt x="124" y="29"/>
                    <a:pt x="124" y="29"/>
                  </a:cubicBezTo>
                  <a:cubicBezTo>
                    <a:pt x="124" y="28"/>
                    <a:pt x="124" y="28"/>
                    <a:pt x="124" y="28"/>
                  </a:cubicBezTo>
                  <a:cubicBezTo>
                    <a:pt x="125" y="28"/>
                    <a:pt x="125" y="28"/>
                    <a:pt x="125" y="28"/>
                  </a:cubicBezTo>
                  <a:cubicBezTo>
                    <a:pt x="125" y="28"/>
                    <a:pt x="125" y="28"/>
                    <a:pt x="125" y="28"/>
                  </a:cubicBezTo>
                  <a:cubicBezTo>
                    <a:pt x="124" y="28"/>
                    <a:pt x="124" y="28"/>
                    <a:pt x="124" y="28"/>
                  </a:cubicBezTo>
                  <a:cubicBezTo>
                    <a:pt x="123" y="28"/>
                    <a:pt x="123" y="28"/>
                    <a:pt x="123" y="28"/>
                  </a:cubicBezTo>
                  <a:cubicBezTo>
                    <a:pt x="123" y="28"/>
                    <a:pt x="123" y="29"/>
                    <a:pt x="123" y="29"/>
                  </a:cubicBezTo>
                  <a:close/>
                  <a:moveTo>
                    <a:pt x="114" y="25"/>
                  </a:moveTo>
                  <a:cubicBezTo>
                    <a:pt x="114" y="24"/>
                    <a:pt x="114" y="24"/>
                    <a:pt x="114" y="24"/>
                  </a:cubicBezTo>
                  <a:cubicBezTo>
                    <a:pt x="114" y="24"/>
                    <a:pt x="114" y="24"/>
                    <a:pt x="114" y="24"/>
                  </a:cubicBezTo>
                  <a:cubicBezTo>
                    <a:pt x="114" y="24"/>
                    <a:pt x="114" y="24"/>
                    <a:pt x="114" y="24"/>
                  </a:cubicBezTo>
                  <a:cubicBezTo>
                    <a:pt x="114" y="25"/>
                    <a:pt x="114" y="25"/>
                    <a:pt x="114" y="25"/>
                  </a:cubicBezTo>
                  <a:close/>
                  <a:moveTo>
                    <a:pt x="111" y="16"/>
                  </a:moveTo>
                  <a:cubicBezTo>
                    <a:pt x="111" y="16"/>
                    <a:pt x="111" y="16"/>
                    <a:pt x="111" y="16"/>
                  </a:cubicBezTo>
                  <a:cubicBezTo>
                    <a:pt x="111" y="16"/>
                    <a:pt x="111" y="16"/>
                    <a:pt x="111" y="16"/>
                  </a:cubicBezTo>
                  <a:cubicBezTo>
                    <a:pt x="111" y="16"/>
                    <a:pt x="111" y="16"/>
                    <a:pt x="111" y="16"/>
                  </a:cubicBezTo>
                  <a:cubicBezTo>
                    <a:pt x="111" y="15"/>
                    <a:pt x="111" y="15"/>
                    <a:pt x="111" y="15"/>
                  </a:cubicBezTo>
                  <a:cubicBezTo>
                    <a:pt x="112" y="16"/>
                    <a:pt x="112" y="16"/>
                    <a:pt x="112" y="16"/>
                  </a:cubicBezTo>
                  <a:cubicBezTo>
                    <a:pt x="111" y="16"/>
                    <a:pt x="111" y="16"/>
                    <a:pt x="111" y="16"/>
                  </a:cubicBezTo>
                  <a:close/>
                  <a:moveTo>
                    <a:pt x="112" y="17"/>
                  </a:moveTo>
                  <a:cubicBezTo>
                    <a:pt x="112" y="18"/>
                    <a:pt x="112" y="18"/>
                    <a:pt x="112" y="18"/>
                  </a:cubicBezTo>
                  <a:cubicBezTo>
                    <a:pt x="112" y="18"/>
                    <a:pt x="112" y="18"/>
                    <a:pt x="112" y="18"/>
                  </a:cubicBezTo>
                  <a:cubicBezTo>
                    <a:pt x="113" y="17"/>
                    <a:pt x="113" y="17"/>
                    <a:pt x="113" y="17"/>
                  </a:cubicBezTo>
                  <a:cubicBezTo>
                    <a:pt x="114" y="18"/>
                    <a:pt x="114" y="18"/>
                    <a:pt x="114" y="18"/>
                  </a:cubicBezTo>
                  <a:cubicBezTo>
                    <a:pt x="114" y="17"/>
                    <a:pt x="114" y="17"/>
                    <a:pt x="114" y="17"/>
                  </a:cubicBezTo>
                  <a:cubicBezTo>
                    <a:pt x="114" y="17"/>
                    <a:pt x="114" y="17"/>
                    <a:pt x="114" y="17"/>
                  </a:cubicBezTo>
                  <a:cubicBezTo>
                    <a:pt x="113" y="17"/>
                    <a:pt x="113" y="17"/>
                    <a:pt x="113" y="17"/>
                  </a:cubicBezTo>
                  <a:cubicBezTo>
                    <a:pt x="113" y="17"/>
                    <a:pt x="113" y="17"/>
                    <a:pt x="113" y="17"/>
                  </a:cubicBezTo>
                  <a:cubicBezTo>
                    <a:pt x="114" y="16"/>
                    <a:pt x="114" y="16"/>
                    <a:pt x="114" y="16"/>
                  </a:cubicBezTo>
                  <a:cubicBezTo>
                    <a:pt x="114" y="16"/>
                    <a:pt x="114" y="16"/>
                    <a:pt x="114" y="16"/>
                  </a:cubicBezTo>
                  <a:cubicBezTo>
                    <a:pt x="113" y="16"/>
                    <a:pt x="113" y="16"/>
                    <a:pt x="113" y="16"/>
                  </a:cubicBezTo>
                  <a:cubicBezTo>
                    <a:pt x="113" y="15"/>
                    <a:pt x="113" y="15"/>
                    <a:pt x="113" y="15"/>
                  </a:cubicBezTo>
                  <a:cubicBezTo>
                    <a:pt x="113" y="16"/>
                    <a:pt x="113" y="16"/>
                    <a:pt x="113" y="16"/>
                  </a:cubicBezTo>
                  <a:cubicBezTo>
                    <a:pt x="113" y="16"/>
                    <a:pt x="113" y="16"/>
                    <a:pt x="113" y="16"/>
                  </a:cubicBezTo>
                  <a:cubicBezTo>
                    <a:pt x="112" y="16"/>
                    <a:pt x="112" y="16"/>
                    <a:pt x="112" y="16"/>
                  </a:cubicBezTo>
                  <a:cubicBezTo>
                    <a:pt x="112" y="16"/>
                    <a:pt x="112" y="16"/>
                    <a:pt x="112" y="16"/>
                  </a:cubicBezTo>
                  <a:cubicBezTo>
                    <a:pt x="112" y="16"/>
                    <a:pt x="112" y="16"/>
                    <a:pt x="112" y="16"/>
                  </a:cubicBezTo>
                  <a:cubicBezTo>
                    <a:pt x="112" y="17"/>
                    <a:pt x="112" y="17"/>
                    <a:pt x="112" y="17"/>
                  </a:cubicBezTo>
                  <a:close/>
                  <a:moveTo>
                    <a:pt x="113" y="5"/>
                  </a:moveTo>
                  <a:cubicBezTo>
                    <a:pt x="113" y="5"/>
                    <a:pt x="113" y="5"/>
                    <a:pt x="113" y="5"/>
                  </a:cubicBezTo>
                  <a:cubicBezTo>
                    <a:pt x="114" y="5"/>
                    <a:pt x="114" y="5"/>
                    <a:pt x="114" y="5"/>
                  </a:cubicBezTo>
                  <a:cubicBezTo>
                    <a:pt x="114" y="4"/>
                    <a:pt x="114" y="4"/>
                    <a:pt x="114" y="4"/>
                  </a:cubicBezTo>
                  <a:cubicBezTo>
                    <a:pt x="114" y="4"/>
                    <a:pt x="114" y="4"/>
                    <a:pt x="114" y="4"/>
                  </a:cubicBezTo>
                  <a:cubicBezTo>
                    <a:pt x="113" y="4"/>
                    <a:pt x="113" y="4"/>
                    <a:pt x="113" y="4"/>
                  </a:cubicBezTo>
                  <a:cubicBezTo>
                    <a:pt x="113" y="5"/>
                    <a:pt x="113" y="5"/>
                    <a:pt x="113" y="5"/>
                  </a:cubicBezTo>
                  <a:close/>
                  <a:moveTo>
                    <a:pt x="112" y="6"/>
                  </a:moveTo>
                  <a:cubicBezTo>
                    <a:pt x="112" y="6"/>
                    <a:pt x="112" y="6"/>
                    <a:pt x="112" y="6"/>
                  </a:cubicBezTo>
                  <a:cubicBezTo>
                    <a:pt x="112" y="5"/>
                    <a:pt x="112" y="5"/>
                    <a:pt x="112" y="5"/>
                  </a:cubicBezTo>
                  <a:cubicBezTo>
                    <a:pt x="112" y="6"/>
                    <a:pt x="112" y="6"/>
                    <a:pt x="112" y="6"/>
                  </a:cubicBezTo>
                  <a:close/>
                  <a:moveTo>
                    <a:pt x="111" y="6"/>
                  </a:moveTo>
                  <a:cubicBezTo>
                    <a:pt x="111" y="6"/>
                    <a:pt x="111" y="6"/>
                    <a:pt x="111" y="6"/>
                  </a:cubicBezTo>
                  <a:cubicBezTo>
                    <a:pt x="112" y="6"/>
                    <a:pt x="112" y="6"/>
                    <a:pt x="112" y="6"/>
                  </a:cubicBezTo>
                  <a:cubicBezTo>
                    <a:pt x="111" y="6"/>
                    <a:pt x="111" y="6"/>
                    <a:pt x="111" y="6"/>
                  </a:cubicBezTo>
                  <a:close/>
                  <a:moveTo>
                    <a:pt x="110" y="7"/>
                  </a:moveTo>
                  <a:cubicBezTo>
                    <a:pt x="110" y="7"/>
                    <a:pt x="110" y="7"/>
                    <a:pt x="110" y="7"/>
                  </a:cubicBezTo>
                  <a:cubicBezTo>
                    <a:pt x="110" y="6"/>
                    <a:pt x="110" y="6"/>
                    <a:pt x="110" y="6"/>
                  </a:cubicBezTo>
                  <a:cubicBezTo>
                    <a:pt x="110" y="7"/>
                    <a:pt x="110" y="7"/>
                    <a:pt x="110" y="7"/>
                  </a:cubicBezTo>
                  <a:close/>
                  <a:moveTo>
                    <a:pt x="108" y="8"/>
                  </a:moveTo>
                  <a:cubicBezTo>
                    <a:pt x="108" y="7"/>
                    <a:pt x="108" y="7"/>
                    <a:pt x="108" y="7"/>
                  </a:cubicBezTo>
                  <a:cubicBezTo>
                    <a:pt x="109" y="7"/>
                    <a:pt x="109" y="7"/>
                    <a:pt x="109" y="7"/>
                  </a:cubicBezTo>
                  <a:cubicBezTo>
                    <a:pt x="110" y="7"/>
                    <a:pt x="110" y="7"/>
                    <a:pt x="110" y="7"/>
                  </a:cubicBezTo>
                  <a:cubicBezTo>
                    <a:pt x="110" y="7"/>
                    <a:pt x="110" y="7"/>
                    <a:pt x="110" y="7"/>
                  </a:cubicBezTo>
                  <a:cubicBezTo>
                    <a:pt x="109" y="7"/>
                    <a:pt x="109" y="7"/>
                    <a:pt x="109" y="7"/>
                  </a:cubicBezTo>
                  <a:cubicBezTo>
                    <a:pt x="108" y="8"/>
                    <a:pt x="108" y="8"/>
                    <a:pt x="108" y="8"/>
                  </a:cubicBezTo>
                  <a:close/>
                  <a:moveTo>
                    <a:pt x="107" y="8"/>
                  </a:moveTo>
                  <a:cubicBezTo>
                    <a:pt x="107" y="8"/>
                    <a:pt x="107" y="8"/>
                    <a:pt x="107" y="8"/>
                  </a:cubicBezTo>
                  <a:cubicBezTo>
                    <a:pt x="108" y="8"/>
                    <a:pt x="108" y="8"/>
                    <a:pt x="108" y="8"/>
                  </a:cubicBezTo>
                  <a:cubicBezTo>
                    <a:pt x="108" y="8"/>
                    <a:pt x="108" y="8"/>
                    <a:pt x="108" y="8"/>
                  </a:cubicBezTo>
                  <a:cubicBezTo>
                    <a:pt x="107" y="8"/>
                    <a:pt x="107" y="8"/>
                    <a:pt x="107" y="8"/>
                  </a:cubicBezTo>
                  <a:close/>
                  <a:moveTo>
                    <a:pt x="96" y="5"/>
                  </a:moveTo>
                  <a:cubicBezTo>
                    <a:pt x="95" y="4"/>
                    <a:pt x="95" y="4"/>
                    <a:pt x="95" y="4"/>
                  </a:cubicBezTo>
                  <a:cubicBezTo>
                    <a:pt x="95" y="4"/>
                    <a:pt x="95" y="4"/>
                    <a:pt x="95" y="4"/>
                  </a:cubicBezTo>
                  <a:cubicBezTo>
                    <a:pt x="96" y="3"/>
                    <a:pt x="96" y="3"/>
                    <a:pt x="96" y="3"/>
                  </a:cubicBezTo>
                  <a:cubicBezTo>
                    <a:pt x="96" y="4"/>
                    <a:pt x="96" y="4"/>
                    <a:pt x="96" y="4"/>
                  </a:cubicBezTo>
                  <a:cubicBezTo>
                    <a:pt x="96" y="5"/>
                    <a:pt x="96" y="5"/>
                    <a:pt x="96" y="5"/>
                  </a:cubicBezTo>
                  <a:close/>
                  <a:moveTo>
                    <a:pt x="86" y="4"/>
                  </a:moveTo>
                  <a:cubicBezTo>
                    <a:pt x="86" y="5"/>
                    <a:pt x="86" y="5"/>
                    <a:pt x="86" y="5"/>
                  </a:cubicBezTo>
                  <a:cubicBezTo>
                    <a:pt x="87" y="6"/>
                    <a:pt x="87" y="6"/>
                    <a:pt x="87" y="6"/>
                  </a:cubicBezTo>
                  <a:cubicBezTo>
                    <a:pt x="87" y="7"/>
                    <a:pt x="87" y="7"/>
                    <a:pt x="87" y="7"/>
                  </a:cubicBezTo>
                  <a:cubicBezTo>
                    <a:pt x="89" y="7"/>
                    <a:pt x="89" y="7"/>
                    <a:pt x="89" y="7"/>
                  </a:cubicBezTo>
                  <a:cubicBezTo>
                    <a:pt x="90" y="6"/>
                    <a:pt x="90" y="6"/>
                    <a:pt x="90" y="6"/>
                  </a:cubicBezTo>
                  <a:cubicBezTo>
                    <a:pt x="90" y="6"/>
                    <a:pt x="90" y="6"/>
                    <a:pt x="90" y="6"/>
                  </a:cubicBezTo>
                  <a:cubicBezTo>
                    <a:pt x="91" y="6"/>
                    <a:pt x="91" y="6"/>
                    <a:pt x="91" y="6"/>
                  </a:cubicBezTo>
                  <a:cubicBezTo>
                    <a:pt x="91" y="5"/>
                    <a:pt x="91" y="5"/>
                    <a:pt x="91" y="5"/>
                  </a:cubicBezTo>
                  <a:cubicBezTo>
                    <a:pt x="91" y="5"/>
                    <a:pt x="91" y="5"/>
                    <a:pt x="91" y="5"/>
                  </a:cubicBezTo>
                  <a:cubicBezTo>
                    <a:pt x="90" y="4"/>
                    <a:pt x="90" y="4"/>
                    <a:pt x="90" y="4"/>
                  </a:cubicBezTo>
                  <a:cubicBezTo>
                    <a:pt x="90" y="4"/>
                    <a:pt x="90" y="4"/>
                    <a:pt x="90" y="4"/>
                  </a:cubicBezTo>
                  <a:cubicBezTo>
                    <a:pt x="89" y="5"/>
                    <a:pt x="89" y="5"/>
                    <a:pt x="89" y="5"/>
                  </a:cubicBezTo>
                  <a:cubicBezTo>
                    <a:pt x="88" y="5"/>
                    <a:pt x="88" y="5"/>
                    <a:pt x="88" y="5"/>
                  </a:cubicBezTo>
                  <a:cubicBezTo>
                    <a:pt x="88" y="5"/>
                    <a:pt x="88" y="5"/>
                    <a:pt x="88" y="5"/>
                  </a:cubicBezTo>
                  <a:cubicBezTo>
                    <a:pt x="87" y="5"/>
                    <a:pt x="87" y="5"/>
                    <a:pt x="87" y="5"/>
                  </a:cubicBezTo>
                  <a:cubicBezTo>
                    <a:pt x="87" y="5"/>
                    <a:pt x="87" y="5"/>
                    <a:pt x="87" y="5"/>
                  </a:cubicBezTo>
                  <a:cubicBezTo>
                    <a:pt x="87" y="5"/>
                    <a:pt x="87" y="5"/>
                    <a:pt x="87" y="5"/>
                  </a:cubicBezTo>
                  <a:cubicBezTo>
                    <a:pt x="86" y="4"/>
                    <a:pt x="86" y="4"/>
                    <a:pt x="86" y="4"/>
                  </a:cubicBezTo>
                  <a:cubicBezTo>
                    <a:pt x="86" y="4"/>
                    <a:pt x="86" y="4"/>
                    <a:pt x="86" y="4"/>
                  </a:cubicBezTo>
                  <a:cubicBezTo>
                    <a:pt x="86" y="4"/>
                    <a:pt x="86" y="4"/>
                    <a:pt x="86" y="4"/>
                  </a:cubicBezTo>
                  <a:close/>
                  <a:moveTo>
                    <a:pt x="86" y="5"/>
                  </a:moveTo>
                  <a:cubicBezTo>
                    <a:pt x="86" y="6"/>
                    <a:pt x="86" y="6"/>
                    <a:pt x="86" y="6"/>
                  </a:cubicBezTo>
                  <a:cubicBezTo>
                    <a:pt x="87" y="6"/>
                    <a:pt x="87" y="6"/>
                    <a:pt x="87" y="6"/>
                  </a:cubicBezTo>
                  <a:cubicBezTo>
                    <a:pt x="87" y="7"/>
                    <a:pt x="87" y="7"/>
                    <a:pt x="87" y="7"/>
                  </a:cubicBezTo>
                  <a:cubicBezTo>
                    <a:pt x="86" y="6"/>
                    <a:pt x="86" y="6"/>
                    <a:pt x="86" y="6"/>
                  </a:cubicBezTo>
                  <a:cubicBezTo>
                    <a:pt x="85" y="6"/>
                    <a:pt x="85" y="6"/>
                    <a:pt x="85" y="6"/>
                  </a:cubicBezTo>
                  <a:cubicBezTo>
                    <a:pt x="85" y="6"/>
                    <a:pt x="85" y="6"/>
                    <a:pt x="85" y="6"/>
                  </a:cubicBezTo>
                  <a:cubicBezTo>
                    <a:pt x="85" y="6"/>
                    <a:pt x="85" y="6"/>
                    <a:pt x="85" y="6"/>
                  </a:cubicBezTo>
                  <a:cubicBezTo>
                    <a:pt x="85" y="6"/>
                    <a:pt x="85" y="6"/>
                    <a:pt x="85" y="6"/>
                  </a:cubicBezTo>
                  <a:cubicBezTo>
                    <a:pt x="85" y="6"/>
                    <a:pt x="85" y="6"/>
                    <a:pt x="85" y="6"/>
                  </a:cubicBezTo>
                  <a:cubicBezTo>
                    <a:pt x="85" y="6"/>
                    <a:pt x="85" y="6"/>
                    <a:pt x="85" y="6"/>
                  </a:cubicBezTo>
                  <a:cubicBezTo>
                    <a:pt x="85" y="5"/>
                    <a:pt x="85" y="5"/>
                    <a:pt x="85" y="5"/>
                  </a:cubicBezTo>
                  <a:cubicBezTo>
                    <a:pt x="85" y="5"/>
                    <a:pt x="85" y="5"/>
                    <a:pt x="85" y="5"/>
                  </a:cubicBezTo>
                  <a:cubicBezTo>
                    <a:pt x="85" y="5"/>
                    <a:pt x="85" y="5"/>
                    <a:pt x="85" y="5"/>
                  </a:cubicBezTo>
                  <a:cubicBezTo>
                    <a:pt x="86" y="5"/>
                    <a:pt x="86" y="5"/>
                    <a:pt x="86" y="5"/>
                  </a:cubicBezTo>
                  <a:close/>
                  <a:moveTo>
                    <a:pt x="57" y="22"/>
                  </a:moveTo>
                  <a:cubicBezTo>
                    <a:pt x="58" y="22"/>
                    <a:pt x="58" y="22"/>
                    <a:pt x="58" y="22"/>
                  </a:cubicBezTo>
                  <a:cubicBezTo>
                    <a:pt x="58" y="22"/>
                    <a:pt x="58" y="22"/>
                    <a:pt x="58" y="22"/>
                  </a:cubicBezTo>
                  <a:cubicBezTo>
                    <a:pt x="58" y="21"/>
                    <a:pt x="58" y="21"/>
                    <a:pt x="58" y="21"/>
                  </a:cubicBezTo>
                  <a:cubicBezTo>
                    <a:pt x="58" y="21"/>
                    <a:pt x="57" y="22"/>
                    <a:pt x="57" y="22"/>
                  </a:cubicBezTo>
                  <a:close/>
                  <a:moveTo>
                    <a:pt x="57" y="25"/>
                  </a:moveTo>
                  <a:cubicBezTo>
                    <a:pt x="57" y="24"/>
                    <a:pt x="57" y="24"/>
                    <a:pt x="57" y="24"/>
                  </a:cubicBezTo>
                  <a:cubicBezTo>
                    <a:pt x="57" y="23"/>
                    <a:pt x="57" y="23"/>
                    <a:pt x="57" y="23"/>
                  </a:cubicBezTo>
                  <a:cubicBezTo>
                    <a:pt x="57" y="24"/>
                    <a:pt x="57" y="24"/>
                    <a:pt x="57" y="24"/>
                  </a:cubicBezTo>
                  <a:cubicBezTo>
                    <a:pt x="57" y="25"/>
                    <a:pt x="57" y="25"/>
                    <a:pt x="57" y="25"/>
                  </a:cubicBezTo>
                  <a:close/>
                  <a:moveTo>
                    <a:pt x="61" y="19"/>
                  </a:moveTo>
                  <a:cubicBezTo>
                    <a:pt x="61" y="19"/>
                    <a:pt x="61" y="19"/>
                    <a:pt x="61" y="19"/>
                  </a:cubicBezTo>
                  <a:cubicBezTo>
                    <a:pt x="61" y="18"/>
                    <a:pt x="61" y="18"/>
                    <a:pt x="61" y="18"/>
                  </a:cubicBezTo>
                  <a:cubicBezTo>
                    <a:pt x="61" y="18"/>
                    <a:pt x="61" y="18"/>
                    <a:pt x="61" y="18"/>
                  </a:cubicBezTo>
                  <a:cubicBezTo>
                    <a:pt x="61" y="19"/>
                    <a:pt x="61" y="19"/>
                    <a:pt x="61" y="19"/>
                  </a:cubicBezTo>
                  <a:close/>
                  <a:moveTo>
                    <a:pt x="14" y="46"/>
                  </a:moveTo>
                  <a:cubicBezTo>
                    <a:pt x="14" y="46"/>
                    <a:pt x="14" y="46"/>
                    <a:pt x="14" y="46"/>
                  </a:cubicBezTo>
                  <a:cubicBezTo>
                    <a:pt x="15" y="45"/>
                    <a:pt x="15" y="45"/>
                    <a:pt x="15" y="45"/>
                  </a:cubicBezTo>
                  <a:cubicBezTo>
                    <a:pt x="15" y="46"/>
                    <a:pt x="15" y="46"/>
                    <a:pt x="15" y="46"/>
                  </a:cubicBezTo>
                  <a:cubicBezTo>
                    <a:pt x="14" y="46"/>
                    <a:pt x="14" y="46"/>
                    <a:pt x="14" y="46"/>
                  </a:cubicBezTo>
                  <a:close/>
                  <a:moveTo>
                    <a:pt x="1" y="67"/>
                  </a:moveTo>
                  <a:cubicBezTo>
                    <a:pt x="1" y="65"/>
                    <a:pt x="1" y="65"/>
                    <a:pt x="1" y="65"/>
                  </a:cubicBezTo>
                  <a:cubicBezTo>
                    <a:pt x="1" y="66"/>
                    <a:pt x="1" y="66"/>
                    <a:pt x="1" y="66"/>
                  </a:cubicBezTo>
                  <a:cubicBezTo>
                    <a:pt x="1" y="66"/>
                    <a:pt x="1" y="67"/>
                    <a:pt x="1" y="67"/>
                  </a:cubicBezTo>
                  <a:close/>
                  <a:moveTo>
                    <a:pt x="1" y="70"/>
                  </a:moveTo>
                  <a:cubicBezTo>
                    <a:pt x="0" y="69"/>
                    <a:pt x="0" y="69"/>
                    <a:pt x="0" y="69"/>
                  </a:cubicBezTo>
                  <a:cubicBezTo>
                    <a:pt x="1" y="68"/>
                    <a:pt x="1" y="68"/>
                    <a:pt x="1" y="68"/>
                  </a:cubicBezTo>
                  <a:cubicBezTo>
                    <a:pt x="1" y="69"/>
                    <a:pt x="1" y="69"/>
                    <a:pt x="1" y="69"/>
                  </a:cubicBezTo>
                  <a:cubicBezTo>
                    <a:pt x="1" y="70"/>
                    <a:pt x="1" y="70"/>
                    <a:pt x="1" y="70"/>
                  </a:cubicBezTo>
                  <a:close/>
                  <a:moveTo>
                    <a:pt x="99" y="122"/>
                  </a:moveTo>
                  <a:cubicBezTo>
                    <a:pt x="99" y="123"/>
                    <a:pt x="99" y="123"/>
                    <a:pt x="99" y="123"/>
                  </a:cubicBezTo>
                  <a:cubicBezTo>
                    <a:pt x="99" y="123"/>
                    <a:pt x="99" y="123"/>
                    <a:pt x="99" y="123"/>
                  </a:cubicBezTo>
                  <a:cubicBezTo>
                    <a:pt x="100" y="123"/>
                    <a:pt x="100" y="123"/>
                    <a:pt x="100" y="123"/>
                  </a:cubicBezTo>
                  <a:cubicBezTo>
                    <a:pt x="99" y="124"/>
                    <a:pt x="99" y="124"/>
                    <a:pt x="99" y="124"/>
                  </a:cubicBezTo>
                  <a:cubicBezTo>
                    <a:pt x="100" y="124"/>
                    <a:pt x="100" y="124"/>
                    <a:pt x="100" y="124"/>
                  </a:cubicBezTo>
                  <a:cubicBezTo>
                    <a:pt x="101" y="123"/>
                    <a:pt x="101" y="123"/>
                    <a:pt x="101" y="123"/>
                  </a:cubicBezTo>
                  <a:cubicBezTo>
                    <a:pt x="101" y="124"/>
                    <a:pt x="101" y="124"/>
                    <a:pt x="101" y="124"/>
                  </a:cubicBezTo>
                  <a:cubicBezTo>
                    <a:pt x="101" y="124"/>
                    <a:pt x="101" y="124"/>
                    <a:pt x="101" y="124"/>
                  </a:cubicBezTo>
                  <a:cubicBezTo>
                    <a:pt x="99" y="124"/>
                    <a:pt x="99" y="124"/>
                    <a:pt x="99" y="124"/>
                  </a:cubicBezTo>
                  <a:cubicBezTo>
                    <a:pt x="99" y="124"/>
                    <a:pt x="99" y="124"/>
                    <a:pt x="99" y="124"/>
                  </a:cubicBezTo>
                  <a:cubicBezTo>
                    <a:pt x="98" y="124"/>
                    <a:pt x="98" y="124"/>
                    <a:pt x="98" y="124"/>
                  </a:cubicBezTo>
                  <a:cubicBezTo>
                    <a:pt x="98" y="125"/>
                    <a:pt x="98" y="125"/>
                    <a:pt x="98" y="125"/>
                  </a:cubicBezTo>
                  <a:cubicBezTo>
                    <a:pt x="98" y="125"/>
                    <a:pt x="98" y="125"/>
                    <a:pt x="98" y="125"/>
                  </a:cubicBezTo>
                  <a:cubicBezTo>
                    <a:pt x="98" y="124"/>
                    <a:pt x="98" y="124"/>
                    <a:pt x="98" y="124"/>
                  </a:cubicBezTo>
                  <a:cubicBezTo>
                    <a:pt x="97" y="124"/>
                    <a:pt x="97" y="124"/>
                    <a:pt x="97" y="124"/>
                  </a:cubicBezTo>
                  <a:cubicBezTo>
                    <a:pt x="96" y="124"/>
                    <a:pt x="96" y="124"/>
                    <a:pt x="96" y="124"/>
                  </a:cubicBezTo>
                  <a:cubicBezTo>
                    <a:pt x="96" y="124"/>
                    <a:pt x="96" y="124"/>
                    <a:pt x="96" y="124"/>
                  </a:cubicBezTo>
                  <a:cubicBezTo>
                    <a:pt x="95" y="124"/>
                    <a:pt x="95" y="124"/>
                    <a:pt x="95" y="124"/>
                  </a:cubicBezTo>
                  <a:cubicBezTo>
                    <a:pt x="94" y="124"/>
                    <a:pt x="94" y="124"/>
                    <a:pt x="94" y="124"/>
                  </a:cubicBezTo>
                  <a:cubicBezTo>
                    <a:pt x="94" y="123"/>
                    <a:pt x="94" y="123"/>
                    <a:pt x="94" y="123"/>
                  </a:cubicBezTo>
                  <a:cubicBezTo>
                    <a:pt x="95" y="123"/>
                    <a:pt x="95" y="123"/>
                    <a:pt x="95" y="123"/>
                  </a:cubicBezTo>
                  <a:cubicBezTo>
                    <a:pt x="98" y="122"/>
                    <a:pt x="98" y="122"/>
                    <a:pt x="98" y="122"/>
                  </a:cubicBezTo>
                  <a:cubicBezTo>
                    <a:pt x="98" y="122"/>
                    <a:pt x="98" y="122"/>
                    <a:pt x="98" y="122"/>
                  </a:cubicBezTo>
                  <a:cubicBezTo>
                    <a:pt x="99" y="122"/>
                    <a:pt x="99" y="122"/>
                    <a:pt x="99" y="122"/>
                  </a:cubicBezTo>
                  <a:close/>
                  <a:moveTo>
                    <a:pt x="128" y="141"/>
                  </a:moveTo>
                  <a:cubicBezTo>
                    <a:pt x="129" y="141"/>
                    <a:pt x="129" y="141"/>
                    <a:pt x="129" y="141"/>
                  </a:cubicBezTo>
                  <a:cubicBezTo>
                    <a:pt x="129" y="141"/>
                    <a:pt x="129" y="141"/>
                    <a:pt x="129" y="141"/>
                  </a:cubicBezTo>
                  <a:cubicBezTo>
                    <a:pt x="129" y="142"/>
                    <a:pt x="129" y="142"/>
                    <a:pt x="129" y="142"/>
                  </a:cubicBezTo>
                  <a:cubicBezTo>
                    <a:pt x="128" y="141"/>
                    <a:pt x="128" y="141"/>
                    <a:pt x="128" y="141"/>
                  </a:cubicBezTo>
                  <a:close/>
                  <a:moveTo>
                    <a:pt x="133" y="144"/>
                  </a:moveTo>
                  <a:cubicBezTo>
                    <a:pt x="133" y="144"/>
                    <a:pt x="133" y="144"/>
                    <a:pt x="133" y="144"/>
                  </a:cubicBezTo>
                  <a:cubicBezTo>
                    <a:pt x="133" y="144"/>
                    <a:pt x="133" y="144"/>
                    <a:pt x="133" y="144"/>
                  </a:cubicBezTo>
                  <a:cubicBezTo>
                    <a:pt x="133" y="144"/>
                    <a:pt x="133" y="144"/>
                    <a:pt x="133" y="144"/>
                  </a:cubicBezTo>
                  <a:close/>
                  <a:moveTo>
                    <a:pt x="122" y="155"/>
                  </a:moveTo>
                  <a:cubicBezTo>
                    <a:pt x="122" y="155"/>
                    <a:pt x="122" y="155"/>
                    <a:pt x="122" y="155"/>
                  </a:cubicBezTo>
                  <a:cubicBezTo>
                    <a:pt x="123" y="155"/>
                    <a:pt x="123" y="155"/>
                    <a:pt x="123" y="155"/>
                  </a:cubicBezTo>
                  <a:cubicBezTo>
                    <a:pt x="123" y="155"/>
                    <a:pt x="123" y="155"/>
                    <a:pt x="123" y="155"/>
                  </a:cubicBezTo>
                  <a:cubicBezTo>
                    <a:pt x="123" y="154"/>
                    <a:pt x="123" y="154"/>
                    <a:pt x="123" y="154"/>
                  </a:cubicBezTo>
                  <a:cubicBezTo>
                    <a:pt x="122" y="155"/>
                    <a:pt x="122" y="155"/>
                    <a:pt x="122" y="155"/>
                  </a:cubicBezTo>
                  <a:close/>
                  <a:moveTo>
                    <a:pt x="122" y="153"/>
                  </a:moveTo>
                  <a:cubicBezTo>
                    <a:pt x="122" y="154"/>
                    <a:pt x="122" y="154"/>
                    <a:pt x="122" y="154"/>
                  </a:cubicBezTo>
                  <a:cubicBezTo>
                    <a:pt x="123" y="154"/>
                    <a:pt x="123" y="154"/>
                    <a:pt x="123" y="154"/>
                  </a:cubicBezTo>
                  <a:cubicBezTo>
                    <a:pt x="123" y="153"/>
                    <a:pt x="123" y="153"/>
                    <a:pt x="123" y="153"/>
                  </a:cubicBezTo>
                  <a:cubicBezTo>
                    <a:pt x="122" y="153"/>
                    <a:pt x="122" y="153"/>
                    <a:pt x="122" y="153"/>
                  </a:cubicBezTo>
                  <a:close/>
                  <a:moveTo>
                    <a:pt x="122" y="154"/>
                  </a:moveTo>
                  <a:cubicBezTo>
                    <a:pt x="121" y="154"/>
                    <a:pt x="121" y="154"/>
                    <a:pt x="121" y="154"/>
                  </a:cubicBezTo>
                  <a:cubicBezTo>
                    <a:pt x="121" y="153"/>
                    <a:pt x="121" y="153"/>
                    <a:pt x="121" y="153"/>
                  </a:cubicBezTo>
                  <a:cubicBezTo>
                    <a:pt x="122" y="153"/>
                    <a:pt x="122" y="153"/>
                    <a:pt x="122" y="153"/>
                  </a:cubicBezTo>
                  <a:cubicBezTo>
                    <a:pt x="122" y="154"/>
                    <a:pt x="122" y="154"/>
                    <a:pt x="122" y="154"/>
                  </a:cubicBezTo>
                  <a:cubicBezTo>
                    <a:pt x="122" y="154"/>
                    <a:pt x="122" y="154"/>
                    <a:pt x="122" y="154"/>
                  </a:cubicBezTo>
                  <a:close/>
                  <a:moveTo>
                    <a:pt x="119" y="151"/>
                  </a:moveTo>
                  <a:cubicBezTo>
                    <a:pt x="119" y="151"/>
                    <a:pt x="119" y="151"/>
                    <a:pt x="119" y="151"/>
                  </a:cubicBezTo>
                  <a:cubicBezTo>
                    <a:pt x="119" y="150"/>
                    <a:pt x="119" y="150"/>
                    <a:pt x="119" y="150"/>
                  </a:cubicBezTo>
                  <a:cubicBezTo>
                    <a:pt x="119" y="149"/>
                    <a:pt x="119" y="149"/>
                    <a:pt x="119" y="149"/>
                  </a:cubicBezTo>
                  <a:cubicBezTo>
                    <a:pt x="119" y="149"/>
                    <a:pt x="119" y="149"/>
                    <a:pt x="119" y="149"/>
                  </a:cubicBezTo>
                  <a:cubicBezTo>
                    <a:pt x="120" y="148"/>
                    <a:pt x="120" y="148"/>
                    <a:pt x="120" y="148"/>
                  </a:cubicBezTo>
                  <a:cubicBezTo>
                    <a:pt x="120" y="148"/>
                    <a:pt x="120" y="148"/>
                    <a:pt x="120" y="148"/>
                  </a:cubicBezTo>
                  <a:cubicBezTo>
                    <a:pt x="121" y="148"/>
                    <a:pt x="121" y="148"/>
                    <a:pt x="121" y="148"/>
                  </a:cubicBezTo>
                  <a:cubicBezTo>
                    <a:pt x="121" y="149"/>
                    <a:pt x="121" y="149"/>
                    <a:pt x="121" y="149"/>
                  </a:cubicBezTo>
                  <a:cubicBezTo>
                    <a:pt x="121" y="150"/>
                    <a:pt x="121" y="150"/>
                    <a:pt x="121" y="150"/>
                  </a:cubicBezTo>
                  <a:cubicBezTo>
                    <a:pt x="120" y="150"/>
                    <a:pt x="120" y="150"/>
                    <a:pt x="120" y="150"/>
                  </a:cubicBezTo>
                  <a:cubicBezTo>
                    <a:pt x="120" y="151"/>
                    <a:pt x="120" y="151"/>
                    <a:pt x="120" y="151"/>
                  </a:cubicBezTo>
                  <a:cubicBezTo>
                    <a:pt x="119" y="151"/>
                    <a:pt x="119" y="151"/>
                    <a:pt x="119" y="151"/>
                  </a:cubicBezTo>
                  <a:cubicBezTo>
                    <a:pt x="119" y="151"/>
                    <a:pt x="119" y="151"/>
                    <a:pt x="119" y="151"/>
                  </a:cubicBezTo>
                  <a:close/>
                  <a:moveTo>
                    <a:pt x="136" y="153"/>
                  </a:moveTo>
                  <a:cubicBezTo>
                    <a:pt x="138" y="152"/>
                    <a:pt x="138" y="152"/>
                    <a:pt x="138" y="152"/>
                  </a:cubicBezTo>
                  <a:cubicBezTo>
                    <a:pt x="138" y="152"/>
                    <a:pt x="138" y="152"/>
                    <a:pt x="138" y="152"/>
                  </a:cubicBezTo>
                  <a:cubicBezTo>
                    <a:pt x="137" y="150"/>
                    <a:pt x="137" y="150"/>
                    <a:pt x="137" y="150"/>
                  </a:cubicBezTo>
                  <a:cubicBezTo>
                    <a:pt x="136" y="151"/>
                    <a:pt x="136" y="151"/>
                    <a:pt x="136" y="151"/>
                  </a:cubicBezTo>
                  <a:cubicBezTo>
                    <a:pt x="136" y="151"/>
                    <a:pt x="136" y="151"/>
                    <a:pt x="136" y="151"/>
                  </a:cubicBezTo>
                  <a:cubicBezTo>
                    <a:pt x="136" y="152"/>
                    <a:pt x="136" y="152"/>
                    <a:pt x="136" y="152"/>
                  </a:cubicBezTo>
                  <a:cubicBezTo>
                    <a:pt x="136" y="153"/>
                    <a:pt x="136" y="153"/>
                    <a:pt x="136" y="153"/>
                  </a:cubicBezTo>
                  <a:cubicBezTo>
                    <a:pt x="136" y="153"/>
                    <a:pt x="136" y="153"/>
                    <a:pt x="136" y="153"/>
                  </a:cubicBezTo>
                  <a:close/>
                  <a:moveTo>
                    <a:pt x="136" y="154"/>
                  </a:moveTo>
                  <a:cubicBezTo>
                    <a:pt x="136" y="155"/>
                    <a:pt x="136" y="155"/>
                    <a:pt x="136" y="155"/>
                  </a:cubicBezTo>
                  <a:cubicBezTo>
                    <a:pt x="137" y="155"/>
                    <a:pt x="137" y="155"/>
                    <a:pt x="137" y="155"/>
                  </a:cubicBezTo>
                  <a:cubicBezTo>
                    <a:pt x="138" y="155"/>
                    <a:pt x="138" y="155"/>
                    <a:pt x="138" y="155"/>
                  </a:cubicBezTo>
                  <a:cubicBezTo>
                    <a:pt x="138" y="154"/>
                    <a:pt x="138" y="154"/>
                    <a:pt x="138" y="154"/>
                  </a:cubicBezTo>
                  <a:cubicBezTo>
                    <a:pt x="137" y="154"/>
                    <a:pt x="137" y="154"/>
                    <a:pt x="137" y="154"/>
                  </a:cubicBezTo>
                  <a:cubicBezTo>
                    <a:pt x="136" y="154"/>
                    <a:pt x="136" y="154"/>
                    <a:pt x="136" y="154"/>
                  </a:cubicBezTo>
                  <a:cubicBezTo>
                    <a:pt x="136" y="154"/>
                    <a:pt x="136" y="154"/>
                    <a:pt x="136" y="154"/>
                  </a:cubicBezTo>
                  <a:close/>
                  <a:moveTo>
                    <a:pt x="136" y="156"/>
                  </a:moveTo>
                  <a:cubicBezTo>
                    <a:pt x="136" y="156"/>
                    <a:pt x="136" y="156"/>
                    <a:pt x="136" y="156"/>
                  </a:cubicBezTo>
                  <a:cubicBezTo>
                    <a:pt x="137" y="155"/>
                    <a:pt x="137" y="155"/>
                    <a:pt x="137" y="155"/>
                  </a:cubicBezTo>
                  <a:cubicBezTo>
                    <a:pt x="136" y="156"/>
                    <a:pt x="136" y="156"/>
                    <a:pt x="136" y="156"/>
                  </a:cubicBezTo>
                  <a:close/>
                  <a:moveTo>
                    <a:pt x="132" y="169"/>
                  </a:moveTo>
                  <a:cubicBezTo>
                    <a:pt x="132" y="168"/>
                    <a:pt x="132" y="168"/>
                    <a:pt x="132" y="168"/>
                  </a:cubicBezTo>
                  <a:cubicBezTo>
                    <a:pt x="132" y="169"/>
                    <a:pt x="132" y="169"/>
                    <a:pt x="132" y="169"/>
                  </a:cubicBezTo>
                  <a:cubicBezTo>
                    <a:pt x="132" y="169"/>
                    <a:pt x="132" y="169"/>
                    <a:pt x="132" y="169"/>
                  </a:cubicBezTo>
                  <a:close/>
                  <a:moveTo>
                    <a:pt x="127" y="174"/>
                  </a:moveTo>
                  <a:cubicBezTo>
                    <a:pt x="126" y="173"/>
                    <a:pt x="126" y="173"/>
                    <a:pt x="126" y="173"/>
                  </a:cubicBezTo>
                  <a:cubicBezTo>
                    <a:pt x="127" y="172"/>
                    <a:pt x="127" y="172"/>
                    <a:pt x="127" y="172"/>
                  </a:cubicBezTo>
                  <a:cubicBezTo>
                    <a:pt x="127" y="172"/>
                    <a:pt x="127" y="172"/>
                    <a:pt x="127" y="172"/>
                  </a:cubicBezTo>
                  <a:cubicBezTo>
                    <a:pt x="127" y="172"/>
                    <a:pt x="127" y="172"/>
                    <a:pt x="127" y="172"/>
                  </a:cubicBezTo>
                  <a:cubicBezTo>
                    <a:pt x="127" y="172"/>
                    <a:pt x="127" y="172"/>
                    <a:pt x="127" y="172"/>
                  </a:cubicBezTo>
                  <a:cubicBezTo>
                    <a:pt x="127" y="172"/>
                    <a:pt x="127" y="172"/>
                    <a:pt x="127" y="172"/>
                  </a:cubicBezTo>
                  <a:cubicBezTo>
                    <a:pt x="127" y="174"/>
                    <a:pt x="127" y="174"/>
                    <a:pt x="127" y="174"/>
                  </a:cubicBezTo>
                  <a:close/>
                  <a:moveTo>
                    <a:pt x="121" y="173"/>
                  </a:moveTo>
                  <a:cubicBezTo>
                    <a:pt x="121" y="172"/>
                    <a:pt x="121" y="172"/>
                    <a:pt x="121" y="172"/>
                  </a:cubicBezTo>
                  <a:cubicBezTo>
                    <a:pt x="121" y="172"/>
                    <a:pt x="121" y="172"/>
                    <a:pt x="121" y="172"/>
                  </a:cubicBezTo>
                  <a:cubicBezTo>
                    <a:pt x="120" y="172"/>
                    <a:pt x="120" y="172"/>
                    <a:pt x="120" y="172"/>
                  </a:cubicBezTo>
                  <a:cubicBezTo>
                    <a:pt x="120" y="171"/>
                    <a:pt x="120" y="171"/>
                    <a:pt x="120" y="171"/>
                  </a:cubicBezTo>
                  <a:cubicBezTo>
                    <a:pt x="120" y="170"/>
                    <a:pt x="120" y="170"/>
                    <a:pt x="120" y="170"/>
                  </a:cubicBezTo>
                  <a:cubicBezTo>
                    <a:pt x="120" y="170"/>
                    <a:pt x="120" y="170"/>
                    <a:pt x="120" y="170"/>
                  </a:cubicBezTo>
                  <a:cubicBezTo>
                    <a:pt x="120" y="168"/>
                    <a:pt x="120" y="168"/>
                    <a:pt x="120" y="168"/>
                  </a:cubicBezTo>
                  <a:cubicBezTo>
                    <a:pt x="120" y="167"/>
                    <a:pt x="120" y="167"/>
                    <a:pt x="120" y="167"/>
                  </a:cubicBezTo>
                  <a:cubicBezTo>
                    <a:pt x="120" y="167"/>
                    <a:pt x="120" y="167"/>
                    <a:pt x="120" y="167"/>
                  </a:cubicBezTo>
                  <a:cubicBezTo>
                    <a:pt x="119" y="165"/>
                    <a:pt x="119" y="165"/>
                    <a:pt x="119" y="165"/>
                  </a:cubicBezTo>
                  <a:cubicBezTo>
                    <a:pt x="120" y="165"/>
                    <a:pt x="120" y="165"/>
                    <a:pt x="120" y="165"/>
                  </a:cubicBezTo>
                  <a:cubicBezTo>
                    <a:pt x="121" y="165"/>
                    <a:pt x="121" y="165"/>
                    <a:pt x="121" y="165"/>
                  </a:cubicBezTo>
                  <a:cubicBezTo>
                    <a:pt x="122" y="165"/>
                    <a:pt x="122" y="165"/>
                    <a:pt x="122" y="165"/>
                  </a:cubicBezTo>
                  <a:cubicBezTo>
                    <a:pt x="121" y="165"/>
                    <a:pt x="121" y="165"/>
                    <a:pt x="121" y="165"/>
                  </a:cubicBezTo>
                  <a:cubicBezTo>
                    <a:pt x="121" y="164"/>
                    <a:pt x="121" y="164"/>
                    <a:pt x="121" y="164"/>
                  </a:cubicBezTo>
                  <a:cubicBezTo>
                    <a:pt x="120" y="164"/>
                    <a:pt x="120" y="164"/>
                    <a:pt x="120" y="164"/>
                  </a:cubicBezTo>
                  <a:cubicBezTo>
                    <a:pt x="121" y="163"/>
                    <a:pt x="121" y="163"/>
                    <a:pt x="121" y="163"/>
                  </a:cubicBezTo>
                  <a:cubicBezTo>
                    <a:pt x="120" y="161"/>
                    <a:pt x="120" y="161"/>
                    <a:pt x="120" y="161"/>
                  </a:cubicBezTo>
                  <a:cubicBezTo>
                    <a:pt x="120" y="160"/>
                    <a:pt x="120" y="160"/>
                    <a:pt x="120" y="160"/>
                  </a:cubicBezTo>
                  <a:cubicBezTo>
                    <a:pt x="120" y="159"/>
                    <a:pt x="120" y="159"/>
                    <a:pt x="120" y="159"/>
                  </a:cubicBezTo>
                  <a:cubicBezTo>
                    <a:pt x="120" y="157"/>
                    <a:pt x="120" y="157"/>
                    <a:pt x="120" y="157"/>
                  </a:cubicBezTo>
                  <a:cubicBezTo>
                    <a:pt x="120" y="156"/>
                    <a:pt x="120" y="156"/>
                    <a:pt x="120" y="156"/>
                  </a:cubicBezTo>
                  <a:cubicBezTo>
                    <a:pt x="120" y="156"/>
                    <a:pt x="120" y="156"/>
                    <a:pt x="120" y="156"/>
                  </a:cubicBezTo>
                  <a:cubicBezTo>
                    <a:pt x="121" y="155"/>
                    <a:pt x="121" y="155"/>
                    <a:pt x="121" y="155"/>
                  </a:cubicBezTo>
                  <a:cubicBezTo>
                    <a:pt x="121" y="155"/>
                    <a:pt x="121" y="155"/>
                    <a:pt x="121" y="155"/>
                  </a:cubicBezTo>
                  <a:cubicBezTo>
                    <a:pt x="122" y="155"/>
                    <a:pt x="122" y="155"/>
                    <a:pt x="122" y="155"/>
                  </a:cubicBezTo>
                  <a:cubicBezTo>
                    <a:pt x="123" y="156"/>
                    <a:pt x="123" y="156"/>
                    <a:pt x="123" y="156"/>
                  </a:cubicBezTo>
                  <a:cubicBezTo>
                    <a:pt x="123" y="156"/>
                    <a:pt x="123" y="156"/>
                    <a:pt x="123" y="156"/>
                  </a:cubicBezTo>
                  <a:cubicBezTo>
                    <a:pt x="123" y="156"/>
                    <a:pt x="123" y="156"/>
                    <a:pt x="123" y="156"/>
                  </a:cubicBezTo>
                  <a:cubicBezTo>
                    <a:pt x="124" y="155"/>
                    <a:pt x="124" y="155"/>
                    <a:pt x="124" y="155"/>
                  </a:cubicBezTo>
                  <a:cubicBezTo>
                    <a:pt x="124" y="156"/>
                    <a:pt x="124" y="156"/>
                    <a:pt x="124" y="156"/>
                  </a:cubicBezTo>
                  <a:cubicBezTo>
                    <a:pt x="125" y="157"/>
                    <a:pt x="125" y="157"/>
                    <a:pt x="125" y="157"/>
                  </a:cubicBezTo>
                  <a:cubicBezTo>
                    <a:pt x="126" y="158"/>
                    <a:pt x="126" y="158"/>
                    <a:pt x="126" y="158"/>
                  </a:cubicBezTo>
                  <a:cubicBezTo>
                    <a:pt x="127" y="159"/>
                    <a:pt x="127" y="159"/>
                    <a:pt x="127" y="159"/>
                  </a:cubicBezTo>
                  <a:cubicBezTo>
                    <a:pt x="128" y="158"/>
                    <a:pt x="128" y="158"/>
                    <a:pt x="128" y="158"/>
                  </a:cubicBezTo>
                  <a:cubicBezTo>
                    <a:pt x="129" y="158"/>
                    <a:pt x="129" y="158"/>
                    <a:pt x="129" y="158"/>
                  </a:cubicBezTo>
                  <a:cubicBezTo>
                    <a:pt x="129" y="159"/>
                    <a:pt x="129" y="159"/>
                    <a:pt x="129" y="159"/>
                  </a:cubicBezTo>
                  <a:cubicBezTo>
                    <a:pt x="129" y="158"/>
                    <a:pt x="129" y="158"/>
                    <a:pt x="129" y="158"/>
                  </a:cubicBezTo>
                  <a:cubicBezTo>
                    <a:pt x="130" y="158"/>
                    <a:pt x="130" y="158"/>
                    <a:pt x="130" y="158"/>
                  </a:cubicBezTo>
                  <a:cubicBezTo>
                    <a:pt x="133" y="158"/>
                    <a:pt x="133" y="158"/>
                    <a:pt x="133" y="158"/>
                  </a:cubicBezTo>
                  <a:cubicBezTo>
                    <a:pt x="133" y="158"/>
                    <a:pt x="133" y="158"/>
                    <a:pt x="133" y="158"/>
                  </a:cubicBezTo>
                  <a:cubicBezTo>
                    <a:pt x="134" y="157"/>
                    <a:pt x="134" y="157"/>
                    <a:pt x="134" y="157"/>
                  </a:cubicBezTo>
                  <a:cubicBezTo>
                    <a:pt x="134" y="157"/>
                    <a:pt x="134" y="157"/>
                    <a:pt x="134" y="157"/>
                  </a:cubicBezTo>
                  <a:cubicBezTo>
                    <a:pt x="134" y="157"/>
                    <a:pt x="134" y="157"/>
                    <a:pt x="134" y="157"/>
                  </a:cubicBezTo>
                  <a:cubicBezTo>
                    <a:pt x="135" y="157"/>
                    <a:pt x="135" y="157"/>
                    <a:pt x="135" y="157"/>
                  </a:cubicBezTo>
                  <a:cubicBezTo>
                    <a:pt x="135" y="157"/>
                    <a:pt x="135" y="157"/>
                    <a:pt x="135" y="157"/>
                  </a:cubicBezTo>
                  <a:cubicBezTo>
                    <a:pt x="136" y="157"/>
                    <a:pt x="136" y="157"/>
                    <a:pt x="136" y="157"/>
                  </a:cubicBezTo>
                  <a:cubicBezTo>
                    <a:pt x="136" y="158"/>
                    <a:pt x="136" y="158"/>
                    <a:pt x="136" y="158"/>
                  </a:cubicBezTo>
                  <a:cubicBezTo>
                    <a:pt x="136" y="160"/>
                    <a:pt x="136" y="160"/>
                    <a:pt x="136" y="160"/>
                  </a:cubicBezTo>
                  <a:cubicBezTo>
                    <a:pt x="135" y="161"/>
                    <a:pt x="135" y="161"/>
                    <a:pt x="135" y="161"/>
                  </a:cubicBezTo>
                  <a:cubicBezTo>
                    <a:pt x="135" y="163"/>
                    <a:pt x="135" y="163"/>
                    <a:pt x="135" y="163"/>
                  </a:cubicBezTo>
                  <a:cubicBezTo>
                    <a:pt x="134" y="163"/>
                    <a:pt x="134" y="163"/>
                    <a:pt x="134" y="163"/>
                  </a:cubicBezTo>
                  <a:cubicBezTo>
                    <a:pt x="134" y="164"/>
                    <a:pt x="134" y="164"/>
                    <a:pt x="134" y="164"/>
                  </a:cubicBezTo>
                  <a:cubicBezTo>
                    <a:pt x="134" y="165"/>
                    <a:pt x="134" y="165"/>
                    <a:pt x="134" y="165"/>
                  </a:cubicBezTo>
                  <a:cubicBezTo>
                    <a:pt x="134" y="165"/>
                    <a:pt x="134" y="165"/>
                    <a:pt x="134" y="165"/>
                  </a:cubicBezTo>
                  <a:cubicBezTo>
                    <a:pt x="134" y="166"/>
                    <a:pt x="134" y="166"/>
                    <a:pt x="134" y="166"/>
                  </a:cubicBezTo>
                  <a:cubicBezTo>
                    <a:pt x="134" y="166"/>
                    <a:pt x="134" y="166"/>
                    <a:pt x="134" y="166"/>
                  </a:cubicBezTo>
                  <a:cubicBezTo>
                    <a:pt x="133" y="165"/>
                    <a:pt x="133" y="165"/>
                    <a:pt x="133" y="165"/>
                  </a:cubicBezTo>
                  <a:cubicBezTo>
                    <a:pt x="133" y="165"/>
                    <a:pt x="133" y="165"/>
                    <a:pt x="133" y="165"/>
                  </a:cubicBezTo>
                  <a:cubicBezTo>
                    <a:pt x="132" y="166"/>
                    <a:pt x="132" y="166"/>
                    <a:pt x="132" y="166"/>
                  </a:cubicBezTo>
                  <a:cubicBezTo>
                    <a:pt x="132" y="167"/>
                    <a:pt x="132" y="167"/>
                    <a:pt x="132" y="167"/>
                  </a:cubicBezTo>
                  <a:cubicBezTo>
                    <a:pt x="132" y="168"/>
                    <a:pt x="132" y="168"/>
                    <a:pt x="132" y="168"/>
                  </a:cubicBezTo>
                  <a:cubicBezTo>
                    <a:pt x="131" y="168"/>
                    <a:pt x="131" y="168"/>
                    <a:pt x="131" y="168"/>
                  </a:cubicBezTo>
                  <a:cubicBezTo>
                    <a:pt x="131" y="169"/>
                    <a:pt x="131" y="169"/>
                    <a:pt x="131" y="169"/>
                  </a:cubicBezTo>
                  <a:cubicBezTo>
                    <a:pt x="130" y="169"/>
                    <a:pt x="130" y="169"/>
                    <a:pt x="130" y="169"/>
                  </a:cubicBezTo>
                  <a:cubicBezTo>
                    <a:pt x="131" y="170"/>
                    <a:pt x="131" y="170"/>
                    <a:pt x="131" y="170"/>
                  </a:cubicBezTo>
                  <a:cubicBezTo>
                    <a:pt x="131" y="170"/>
                    <a:pt x="131" y="170"/>
                    <a:pt x="131" y="170"/>
                  </a:cubicBezTo>
                  <a:cubicBezTo>
                    <a:pt x="130" y="172"/>
                    <a:pt x="130" y="172"/>
                    <a:pt x="130" y="172"/>
                  </a:cubicBezTo>
                  <a:cubicBezTo>
                    <a:pt x="130" y="172"/>
                    <a:pt x="130" y="172"/>
                    <a:pt x="130" y="172"/>
                  </a:cubicBezTo>
                  <a:cubicBezTo>
                    <a:pt x="129" y="172"/>
                    <a:pt x="129" y="172"/>
                    <a:pt x="129" y="172"/>
                  </a:cubicBezTo>
                  <a:cubicBezTo>
                    <a:pt x="129" y="171"/>
                    <a:pt x="129" y="171"/>
                    <a:pt x="129" y="171"/>
                  </a:cubicBezTo>
                  <a:cubicBezTo>
                    <a:pt x="130" y="171"/>
                    <a:pt x="130" y="171"/>
                    <a:pt x="130" y="171"/>
                  </a:cubicBezTo>
                  <a:cubicBezTo>
                    <a:pt x="130" y="170"/>
                    <a:pt x="130" y="170"/>
                    <a:pt x="130" y="170"/>
                  </a:cubicBezTo>
                  <a:cubicBezTo>
                    <a:pt x="130" y="170"/>
                    <a:pt x="130" y="170"/>
                    <a:pt x="130" y="170"/>
                  </a:cubicBezTo>
                  <a:cubicBezTo>
                    <a:pt x="129" y="170"/>
                    <a:pt x="129" y="170"/>
                    <a:pt x="129" y="170"/>
                  </a:cubicBezTo>
                  <a:cubicBezTo>
                    <a:pt x="128" y="171"/>
                    <a:pt x="128" y="171"/>
                    <a:pt x="128" y="171"/>
                  </a:cubicBezTo>
                  <a:cubicBezTo>
                    <a:pt x="128" y="171"/>
                    <a:pt x="128" y="171"/>
                    <a:pt x="128" y="171"/>
                  </a:cubicBezTo>
                  <a:cubicBezTo>
                    <a:pt x="128" y="170"/>
                    <a:pt x="128" y="170"/>
                    <a:pt x="128" y="170"/>
                  </a:cubicBezTo>
                  <a:cubicBezTo>
                    <a:pt x="127" y="171"/>
                    <a:pt x="127" y="171"/>
                    <a:pt x="127" y="171"/>
                  </a:cubicBezTo>
                  <a:cubicBezTo>
                    <a:pt x="127" y="171"/>
                    <a:pt x="127" y="171"/>
                    <a:pt x="127" y="171"/>
                  </a:cubicBezTo>
                  <a:cubicBezTo>
                    <a:pt x="126" y="172"/>
                    <a:pt x="126" y="172"/>
                    <a:pt x="126" y="172"/>
                  </a:cubicBezTo>
                  <a:cubicBezTo>
                    <a:pt x="126" y="171"/>
                    <a:pt x="126" y="171"/>
                    <a:pt x="126" y="171"/>
                  </a:cubicBezTo>
                  <a:cubicBezTo>
                    <a:pt x="125" y="172"/>
                    <a:pt x="125" y="172"/>
                    <a:pt x="125" y="172"/>
                  </a:cubicBezTo>
                  <a:cubicBezTo>
                    <a:pt x="125" y="173"/>
                    <a:pt x="125" y="173"/>
                    <a:pt x="125" y="173"/>
                  </a:cubicBezTo>
                  <a:cubicBezTo>
                    <a:pt x="124" y="174"/>
                    <a:pt x="124" y="174"/>
                    <a:pt x="124" y="174"/>
                  </a:cubicBezTo>
                  <a:cubicBezTo>
                    <a:pt x="124" y="174"/>
                    <a:pt x="124" y="174"/>
                    <a:pt x="124" y="174"/>
                  </a:cubicBezTo>
                  <a:cubicBezTo>
                    <a:pt x="123" y="174"/>
                    <a:pt x="123" y="174"/>
                    <a:pt x="123" y="174"/>
                  </a:cubicBezTo>
                  <a:cubicBezTo>
                    <a:pt x="123" y="173"/>
                    <a:pt x="123" y="173"/>
                    <a:pt x="123" y="173"/>
                  </a:cubicBezTo>
                  <a:cubicBezTo>
                    <a:pt x="123" y="174"/>
                    <a:pt x="123" y="174"/>
                    <a:pt x="123" y="174"/>
                  </a:cubicBezTo>
                  <a:cubicBezTo>
                    <a:pt x="122" y="173"/>
                    <a:pt x="122" y="173"/>
                    <a:pt x="122" y="173"/>
                  </a:cubicBezTo>
                  <a:cubicBezTo>
                    <a:pt x="121" y="173"/>
                    <a:pt x="121" y="173"/>
                    <a:pt x="121" y="173"/>
                  </a:cubicBezTo>
                  <a:cubicBezTo>
                    <a:pt x="121" y="173"/>
                    <a:pt x="121" y="173"/>
                    <a:pt x="121" y="173"/>
                  </a:cubicBezTo>
                  <a:close/>
                  <a:moveTo>
                    <a:pt x="2" y="110"/>
                  </a:moveTo>
                  <a:cubicBezTo>
                    <a:pt x="3" y="111"/>
                    <a:pt x="3" y="111"/>
                    <a:pt x="3" y="111"/>
                  </a:cubicBezTo>
                  <a:cubicBezTo>
                    <a:pt x="4" y="111"/>
                    <a:pt x="4" y="111"/>
                    <a:pt x="4" y="111"/>
                  </a:cubicBezTo>
                  <a:cubicBezTo>
                    <a:pt x="6" y="113"/>
                    <a:pt x="6" y="113"/>
                    <a:pt x="6" y="113"/>
                  </a:cubicBezTo>
                  <a:cubicBezTo>
                    <a:pt x="6" y="113"/>
                    <a:pt x="6" y="113"/>
                    <a:pt x="6" y="113"/>
                  </a:cubicBezTo>
                  <a:cubicBezTo>
                    <a:pt x="6" y="114"/>
                    <a:pt x="6" y="114"/>
                    <a:pt x="6" y="114"/>
                  </a:cubicBezTo>
                  <a:cubicBezTo>
                    <a:pt x="7" y="114"/>
                    <a:pt x="7" y="114"/>
                    <a:pt x="7" y="114"/>
                  </a:cubicBezTo>
                  <a:cubicBezTo>
                    <a:pt x="7" y="114"/>
                    <a:pt x="7" y="114"/>
                    <a:pt x="7" y="114"/>
                  </a:cubicBezTo>
                  <a:cubicBezTo>
                    <a:pt x="9" y="114"/>
                    <a:pt x="9" y="114"/>
                    <a:pt x="9" y="114"/>
                  </a:cubicBezTo>
                  <a:cubicBezTo>
                    <a:pt x="9" y="114"/>
                    <a:pt x="9" y="114"/>
                    <a:pt x="9" y="114"/>
                  </a:cubicBezTo>
                  <a:cubicBezTo>
                    <a:pt x="9" y="115"/>
                    <a:pt x="9" y="115"/>
                    <a:pt x="9" y="115"/>
                  </a:cubicBezTo>
                  <a:cubicBezTo>
                    <a:pt x="10" y="115"/>
                    <a:pt x="10" y="115"/>
                    <a:pt x="10" y="115"/>
                  </a:cubicBezTo>
                  <a:cubicBezTo>
                    <a:pt x="11" y="115"/>
                    <a:pt x="11" y="115"/>
                    <a:pt x="11" y="115"/>
                  </a:cubicBezTo>
                  <a:cubicBezTo>
                    <a:pt x="12" y="115"/>
                    <a:pt x="12" y="115"/>
                    <a:pt x="12" y="115"/>
                  </a:cubicBezTo>
                  <a:cubicBezTo>
                    <a:pt x="12" y="115"/>
                    <a:pt x="12" y="115"/>
                    <a:pt x="12" y="115"/>
                  </a:cubicBezTo>
                  <a:cubicBezTo>
                    <a:pt x="13" y="115"/>
                    <a:pt x="13" y="115"/>
                    <a:pt x="13" y="115"/>
                  </a:cubicBezTo>
                  <a:cubicBezTo>
                    <a:pt x="14" y="115"/>
                    <a:pt x="14" y="115"/>
                    <a:pt x="14" y="115"/>
                  </a:cubicBezTo>
                  <a:cubicBezTo>
                    <a:pt x="15" y="115"/>
                    <a:pt x="15" y="115"/>
                    <a:pt x="15" y="115"/>
                  </a:cubicBezTo>
                  <a:cubicBezTo>
                    <a:pt x="15" y="114"/>
                    <a:pt x="15" y="114"/>
                    <a:pt x="15" y="114"/>
                  </a:cubicBezTo>
                  <a:cubicBezTo>
                    <a:pt x="16" y="114"/>
                    <a:pt x="16" y="114"/>
                    <a:pt x="16" y="114"/>
                  </a:cubicBezTo>
                  <a:cubicBezTo>
                    <a:pt x="16" y="113"/>
                    <a:pt x="16" y="113"/>
                    <a:pt x="16" y="113"/>
                  </a:cubicBezTo>
                  <a:cubicBezTo>
                    <a:pt x="18" y="113"/>
                    <a:pt x="18" y="113"/>
                    <a:pt x="18" y="113"/>
                  </a:cubicBezTo>
                  <a:cubicBezTo>
                    <a:pt x="18" y="113"/>
                    <a:pt x="18" y="113"/>
                    <a:pt x="18" y="113"/>
                  </a:cubicBezTo>
                  <a:cubicBezTo>
                    <a:pt x="19" y="112"/>
                    <a:pt x="19" y="112"/>
                    <a:pt x="19" y="112"/>
                  </a:cubicBezTo>
                  <a:cubicBezTo>
                    <a:pt x="19" y="112"/>
                    <a:pt x="19" y="112"/>
                    <a:pt x="19" y="112"/>
                  </a:cubicBezTo>
                  <a:cubicBezTo>
                    <a:pt x="20" y="113"/>
                    <a:pt x="20" y="113"/>
                    <a:pt x="20" y="113"/>
                  </a:cubicBezTo>
                  <a:cubicBezTo>
                    <a:pt x="21" y="112"/>
                    <a:pt x="21" y="112"/>
                    <a:pt x="21" y="112"/>
                  </a:cubicBezTo>
                  <a:cubicBezTo>
                    <a:pt x="21" y="112"/>
                    <a:pt x="21" y="112"/>
                    <a:pt x="21" y="112"/>
                  </a:cubicBezTo>
                  <a:cubicBezTo>
                    <a:pt x="21" y="112"/>
                    <a:pt x="21" y="112"/>
                    <a:pt x="21" y="112"/>
                  </a:cubicBezTo>
                  <a:cubicBezTo>
                    <a:pt x="22" y="111"/>
                    <a:pt x="22" y="111"/>
                    <a:pt x="22" y="111"/>
                  </a:cubicBezTo>
                  <a:cubicBezTo>
                    <a:pt x="24" y="109"/>
                    <a:pt x="24" y="109"/>
                    <a:pt x="24" y="109"/>
                  </a:cubicBezTo>
                  <a:cubicBezTo>
                    <a:pt x="25" y="110"/>
                    <a:pt x="25" y="110"/>
                    <a:pt x="25" y="110"/>
                  </a:cubicBezTo>
                  <a:cubicBezTo>
                    <a:pt x="26" y="110"/>
                    <a:pt x="26" y="110"/>
                    <a:pt x="26" y="110"/>
                  </a:cubicBezTo>
                  <a:cubicBezTo>
                    <a:pt x="26" y="109"/>
                    <a:pt x="26" y="109"/>
                    <a:pt x="26" y="109"/>
                  </a:cubicBezTo>
                  <a:cubicBezTo>
                    <a:pt x="29" y="109"/>
                    <a:pt x="29" y="109"/>
                    <a:pt x="29" y="109"/>
                  </a:cubicBezTo>
                  <a:cubicBezTo>
                    <a:pt x="29" y="109"/>
                    <a:pt x="29" y="109"/>
                    <a:pt x="29" y="109"/>
                  </a:cubicBezTo>
                  <a:cubicBezTo>
                    <a:pt x="31" y="109"/>
                    <a:pt x="31" y="109"/>
                    <a:pt x="31" y="109"/>
                  </a:cubicBezTo>
                  <a:cubicBezTo>
                    <a:pt x="31" y="109"/>
                    <a:pt x="31" y="109"/>
                    <a:pt x="31" y="109"/>
                  </a:cubicBezTo>
                  <a:cubicBezTo>
                    <a:pt x="32" y="109"/>
                    <a:pt x="32" y="109"/>
                    <a:pt x="32" y="109"/>
                  </a:cubicBezTo>
                  <a:cubicBezTo>
                    <a:pt x="33" y="109"/>
                    <a:pt x="33" y="109"/>
                    <a:pt x="33" y="109"/>
                  </a:cubicBezTo>
                  <a:cubicBezTo>
                    <a:pt x="33" y="110"/>
                    <a:pt x="33" y="110"/>
                    <a:pt x="33" y="110"/>
                  </a:cubicBezTo>
                  <a:cubicBezTo>
                    <a:pt x="34" y="110"/>
                    <a:pt x="34" y="110"/>
                    <a:pt x="34" y="110"/>
                  </a:cubicBezTo>
                  <a:cubicBezTo>
                    <a:pt x="34" y="110"/>
                    <a:pt x="34" y="110"/>
                    <a:pt x="34" y="110"/>
                  </a:cubicBezTo>
                  <a:cubicBezTo>
                    <a:pt x="35" y="110"/>
                    <a:pt x="35" y="110"/>
                    <a:pt x="35" y="110"/>
                  </a:cubicBezTo>
                  <a:cubicBezTo>
                    <a:pt x="35" y="110"/>
                    <a:pt x="35" y="110"/>
                    <a:pt x="35" y="110"/>
                  </a:cubicBezTo>
                  <a:cubicBezTo>
                    <a:pt x="37" y="110"/>
                    <a:pt x="37" y="110"/>
                    <a:pt x="37" y="110"/>
                  </a:cubicBezTo>
                  <a:cubicBezTo>
                    <a:pt x="37" y="110"/>
                    <a:pt x="37" y="110"/>
                    <a:pt x="37" y="110"/>
                  </a:cubicBezTo>
                  <a:cubicBezTo>
                    <a:pt x="37" y="110"/>
                    <a:pt x="37" y="110"/>
                    <a:pt x="37" y="110"/>
                  </a:cubicBezTo>
                  <a:cubicBezTo>
                    <a:pt x="38" y="110"/>
                    <a:pt x="38" y="110"/>
                    <a:pt x="38" y="110"/>
                  </a:cubicBezTo>
                  <a:cubicBezTo>
                    <a:pt x="39" y="110"/>
                    <a:pt x="39" y="110"/>
                    <a:pt x="39" y="110"/>
                  </a:cubicBezTo>
                  <a:cubicBezTo>
                    <a:pt x="40" y="109"/>
                    <a:pt x="40" y="109"/>
                    <a:pt x="40" y="109"/>
                  </a:cubicBezTo>
                  <a:cubicBezTo>
                    <a:pt x="41" y="108"/>
                    <a:pt x="41" y="108"/>
                    <a:pt x="41" y="108"/>
                  </a:cubicBezTo>
                  <a:cubicBezTo>
                    <a:pt x="41" y="108"/>
                    <a:pt x="41" y="108"/>
                    <a:pt x="41" y="108"/>
                  </a:cubicBezTo>
                  <a:cubicBezTo>
                    <a:pt x="42" y="107"/>
                    <a:pt x="42" y="107"/>
                    <a:pt x="42" y="107"/>
                  </a:cubicBezTo>
                  <a:cubicBezTo>
                    <a:pt x="43" y="106"/>
                    <a:pt x="43" y="106"/>
                    <a:pt x="43" y="106"/>
                  </a:cubicBezTo>
                  <a:cubicBezTo>
                    <a:pt x="44" y="105"/>
                    <a:pt x="44" y="105"/>
                    <a:pt x="44" y="105"/>
                  </a:cubicBezTo>
                  <a:cubicBezTo>
                    <a:pt x="45" y="105"/>
                    <a:pt x="45" y="105"/>
                    <a:pt x="45" y="105"/>
                  </a:cubicBezTo>
                  <a:cubicBezTo>
                    <a:pt x="46" y="105"/>
                    <a:pt x="46" y="105"/>
                    <a:pt x="46" y="105"/>
                  </a:cubicBezTo>
                  <a:cubicBezTo>
                    <a:pt x="47" y="104"/>
                    <a:pt x="47" y="104"/>
                    <a:pt x="47" y="104"/>
                  </a:cubicBezTo>
                  <a:cubicBezTo>
                    <a:pt x="50" y="103"/>
                    <a:pt x="50" y="103"/>
                    <a:pt x="50" y="103"/>
                  </a:cubicBezTo>
                  <a:cubicBezTo>
                    <a:pt x="51" y="102"/>
                    <a:pt x="51" y="102"/>
                    <a:pt x="51" y="102"/>
                  </a:cubicBezTo>
                  <a:cubicBezTo>
                    <a:pt x="52" y="102"/>
                    <a:pt x="52" y="102"/>
                    <a:pt x="52" y="102"/>
                  </a:cubicBezTo>
                  <a:cubicBezTo>
                    <a:pt x="53" y="102"/>
                    <a:pt x="53" y="102"/>
                    <a:pt x="53" y="102"/>
                  </a:cubicBezTo>
                  <a:cubicBezTo>
                    <a:pt x="53" y="102"/>
                    <a:pt x="53" y="102"/>
                    <a:pt x="53" y="102"/>
                  </a:cubicBezTo>
                  <a:cubicBezTo>
                    <a:pt x="55" y="102"/>
                    <a:pt x="55" y="102"/>
                    <a:pt x="55" y="102"/>
                  </a:cubicBezTo>
                  <a:cubicBezTo>
                    <a:pt x="56" y="102"/>
                    <a:pt x="56" y="102"/>
                    <a:pt x="56" y="102"/>
                  </a:cubicBezTo>
                  <a:cubicBezTo>
                    <a:pt x="57" y="102"/>
                    <a:pt x="57" y="102"/>
                    <a:pt x="57" y="102"/>
                  </a:cubicBezTo>
                  <a:cubicBezTo>
                    <a:pt x="58" y="102"/>
                    <a:pt x="58" y="102"/>
                    <a:pt x="58" y="102"/>
                  </a:cubicBezTo>
                  <a:cubicBezTo>
                    <a:pt x="61" y="101"/>
                    <a:pt x="61" y="101"/>
                    <a:pt x="61" y="101"/>
                  </a:cubicBezTo>
                  <a:cubicBezTo>
                    <a:pt x="62" y="101"/>
                    <a:pt x="62" y="101"/>
                    <a:pt x="62" y="101"/>
                  </a:cubicBezTo>
                  <a:cubicBezTo>
                    <a:pt x="63" y="100"/>
                    <a:pt x="63" y="100"/>
                    <a:pt x="63" y="100"/>
                  </a:cubicBezTo>
                  <a:cubicBezTo>
                    <a:pt x="64" y="100"/>
                    <a:pt x="64" y="100"/>
                    <a:pt x="64" y="100"/>
                  </a:cubicBezTo>
                  <a:cubicBezTo>
                    <a:pt x="65" y="99"/>
                    <a:pt x="65" y="99"/>
                    <a:pt x="65" y="99"/>
                  </a:cubicBezTo>
                  <a:cubicBezTo>
                    <a:pt x="67" y="99"/>
                    <a:pt x="67" y="99"/>
                    <a:pt x="67" y="99"/>
                  </a:cubicBezTo>
                  <a:cubicBezTo>
                    <a:pt x="72" y="99"/>
                    <a:pt x="72" y="99"/>
                    <a:pt x="72" y="99"/>
                  </a:cubicBezTo>
                  <a:cubicBezTo>
                    <a:pt x="74" y="99"/>
                    <a:pt x="74" y="99"/>
                    <a:pt x="74" y="99"/>
                  </a:cubicBezTo>
                  <a:cubicBezTo>
                    <a:pt x="75" y="99"/>
                    <a:pt x="75" y="99"/>
                    <a:pt x="75" y="99"/>
                  </a:cubicBezTo>
                  <a:cubicBezTo>
                    <a:pt x="76" y="99"/>
                    <a:pt x="76" y="99"/>
                    <a:pt x="76" y="99"/>
                  </a:cubicBezTo>
                  <a:cubicBezTo>
                    <a:pt x="77" y="99"/>
                    <a:pt x="77" y="99"/>
                    <a:pt x="77" y="99"/>
                  </a:cubicBezTo>
                  <a:cubicBezTo>
                    <a:pt x="78" y="100"/>
                    <a:pt x="78" y="100"/>
                    <a:pt x="78" y="100"/>
                  </a:cubicBezTo>
                  <a:cubicBezTo>
                    <a:pt x="79" y="102"/>
                    <a:pt x="79" y="102"/>
                    <a:pt x="79" y="102"/>
                  </a:cubicBezTo>
                  <a:cubicBezTo>
                    <a:pt x="80" y="102"/>
                    <a:pt x="80" y="102"/>
                    <a:pt x="80" y="102"/>
                  </a:cubicBezTo>
                  <a:cubicBezTo>
                    <a:pt x="81" y="102"/>
                    <a:pt x="81" y="102"/>
                    <a:pt x="81" y="102"/>
                  </a:cubicBezTo>
                  <a:cubicBezTo>
                    <a:pt x="81" y="101"/>
                    <a:pt x="81" y="101"/>
                    <a:pt x="81" y="101"/>
                  </a:cubicBezTo>
                  <a:cubicBezTo>
                    <a:pt x="82" y="102"/>
                    <a:pt x="82" y="102"/>
                    <a:pt x="82" y="102"/>
                  </a:cubicBezTo>
                  <a:cubicBezTo>
                    <a:pt x="82" y="102"/>
                    <a:pt x="82" y="102"/>
                    <a:pt x="82" y="102"/>
                  </a:cubicBezTo>
                  <a:cubicBezTo>
                    <a:pt x="83" y="102"/>
                    <a:pt x="83" y="102"/>
                    <a:pt x="83" y="102"/>
                  </a:cubicBezTo>
                  <a:cubicBezTo>
                    <a:pt x="84" y="103"/>
                    <a:pt x="84" y="103"/>
                    <a:pt x="84" y="103"/>
                  </a:cubicBezTo>
                  <a:cubicBezTo>
                    <a:pt x="85" y="103"/>
                    <a:pt x="85" y="103"/>
                    <a:pt x="85" y="103"/>
                  </a:cubicBezTo>
                  <a:cubicBezTo>
                    <a:pt x="86" y="103"/>
                    <a:pt x="86" y="103"/>
                    <a:pt x="86" y="103"/>
                  </a:cubicBezTo>
                  <a:cubicBezTo>
                    <a:pt x="88" y="104"/>
                    <a:pt x="88" y="104"/>
                    <a:pt x="88" y="104"/>
                  </a:cubicBezTo>
                  <a:cubicBezTo>
                    <a:pt x="87" y="105"/>
                    <a:pt x="87" y="105"/>
                    <a:pt x="87" y="105"/>
                  </a:cubicBezTo>
                  <a:cubicBezTo>
                    <a:pt x="88" y="105"/>
                    <a:pt x="88" y="105"/>
                    <a:pt x="88" y="105"/>
                  </a:cubicBezTo>
                  <a:cubicBezTo>
                    <a:pt x="89" y="105"/>
                    <a:pt x="89" y="105"/>
                    <a:pt x="89" y="105"/>
                  </a:cubicBezTo>
                  <a:cubicBezTo>
                    <a:pt x="88" y="106"/>
                    <a:pt x="88" y="106"/>
                    <a:pt x="88" y="106"/>
                  </a:cubicBezTo>
                  <a:cubicBezTo>
                    <a:pt x="88" y="106"/>
                    <a:pt x="88" y="106"/>
                    <a:pt x="88" y="106"/>
                  </a:cubicBezTo>
                  <a:cubicBezTo>
                    <a:pt x="88" y="107"/>
                    <a:pt x="88" y="107"/>
                    <a:pt x="88" y="107"/>
                  </a:cubicBezTo>
                  <a:cubicBezTo>
                    <a:pt x="88" y="108"/>
                    <a:pt x="88" y="108"/>
                    <a:pt x="88" y="108"/>
                  </a:cubicBezTo>
                  <a:cubicBezTo>
                    <a:pt x="89" y="108"/>
                    <a:pt x="89" y="108"/>
                    <a:pt x="89" y="108"/>
                  </a:cubicBezTo>
                  <a:cubicBezTo>
                    <a:pt x="90" y="109"/>
                    <a:pt x="90" y="109"/>
                    <a:pt x="90" y="109"/>
                  </a:cubicBezTo>
                  <a:cubicBezTo>
                    <a:pt x="90" y="110"/>
                    <a:pt x="90" y="110"/>
                    <a:pt x="90" y="110"/>
                  </a:cubicBezTo>
                  <a:cubicBezTo>
                    <a:pt x="90" y="111"/>
                    <a:pt x="90" y="111"/>
                    <a:pt x="90" y="111"/>
                  </a:cubicBezTo>
                  <a:cubicBezTo>
                    <a:pt x="91" y="113"/>
                    <a:pt x="91" y="113"/>
                    <a:pt x="91" y="113"/>
                  </a:cubicBezTo>
                  <a:cubicBezTo>
                    <a:pt x="91" y="114"/>
                    <a:pt x="91" y="114"/>
                    <a:pt x="91" y="114"/>
                  </a:cubicBezTo>
                  <a:cubicBezTo>
                    <a:pt x="91" y="114"/>
                    <a:pt x="91" y="114"/>
                    <a:pt x="91" y="114"/>
                  </a:cubicBezTo>
                  <a:cubicBezTo>
                    <a:pt x="91" y="115"/>
                    <a:pt x="91" y="115"/>
                    <a:pt x="91" y="115"/>
                  </a:cubicBezTo>
                  <a:cubicBezTo>
                    <a:pt x="91" y="116"/>
                    <a:pt x="91" y="116"/>
                    <a:pt x="91" y="116"/>
                  </a:cubicBezTo>
                  <a:cubicBezTo>
                    <a:pt x="90" y="116"/>
                    <a:pt x="90" y="116"/>
                    <a:pt x="90" y="116"/>
                  </a:cubicBezTo>
                  <a:cubicBezTo>
                    <a:pt x="90" y="116"/>
                    <a:pt x="90" y="116"/>
                    <a:pt x="90" y="116"/>
                  </a:cubicBezTo>
                  <a:cubicBezTo>
                    <a:pt x="91" y="117"/>
                    <a:pt x="91" y="117"/>
                    <a:pt x="91" y="117"/>
                  </a:cubicBezTo>
                  <a:cubicBezTo>
                    <a:pt x="91" y="117"/>
                    <a:pt x="91" y="117"/>
                    <a:pt x="91" y="117"/>
                  </a:cubicBezTo>
                  <a:cubicBezTo>
                    <a:pt x="92" y="118"/>
                    <a:pt x="92" y="118"/>
                    <a:pt x="92" y="118"/>
                  </a:cubicBezTo>
                  <a:cubicBezTo>
                    <a:pt x="92" y="118"/>
                    <a:pt x="92" y="118"/>
                    <a:pt x="92" y="118"/>
                  </a:cubicBezTo>
                  <a:cubicBezTo>
                    <a:pt x="93" y="118"/>
                    <a:pt x="93" y="118"/>
                    <a:pt x="93" y="118"/>
                  </a:cubicBezTo>
                  <a:cubicBezTo>
                    <a:pt x="93" y="117"/>
                    <a:pt x="93" y="117"/>
                    <a:pt x="93" y="117"/>
                  </a:cubicBezTo>
                  <a:cubicBezTo>
                    <a:pt x="93" y="117"/>
                    <a:pt x="93" y="117"/>
                    <a:pt x="93" y="117"/>
                  </a:cubicBezTo>
                  <a:cubicBezTo>
                    <a:pt x="93" y="116"/>
                    <a:pt x="93" y="116"/>
                    <a:pt x="93" y="116"/>
                  </a:cubicBezTo>
                  <a:cubicBezTo>
                    <a:pt x="94" y="116"/>
                    <a:pt x="94" y="116"/>
                    <a:pt x="94" y="116"/>
                  </a:cubicBezTo>
                  <a:cubicBezTo>
                    <a:pt x="94" y="115"/>
                    <a:pt x="94" y="115"/>
                    <a:pt x="94" y="115"/>
                  </a:cubicBezTo>
                  <a:cubicBezTo>
                    <a:pt x="95" y="115"/>
                    <a:pt x="95" y="115"/>
                    <a:pt x="95" y="115"/>
                  </a:cubicBezTo>
                  <a:cubicBezTo>
                    <a:pt x="95" y="114"/>
                    <a:pt x="95" y="114"/>
                    <a:pt x="95" y="114"/>
                  </a:cubicBezTo>
                  <a:cubicBezTo>
                    <a:pt x="96" y="114"/>
                    <a:pt x="96" y="114"/>
                    <a:pt x="96" y="114"/>
                  </a:cubicBezTo>
                  <a:cubicBezTo>
                    <a:pt x="97" y="113"/>
                    <a:pt x="97" y="113"/>
                    <a:pt x="97" y="113"/>
                  </a:cubicBezTo>
                  <a:cubicBezTo>
                    <a:pt x="98" y="112"/>
                    <a:pt x="98" y="112"/>
                    <a:pt x="98" y="112"/>
                  </a:cubicBezTo>
                  <a:cubicBezTo>
                    <a:pt x="99" y="111"/>
                    <a:pt x="99" y="111"/>
                    <a:pt x="99" y="111"/>
                  </a:cubicBezTo>
                  <a:cubicBezTo>
                    <a:pt x="99" y="111"/>
                    <a:pt x="99" y="111"/>
                    <a:pt x="99" y="111"/>
                  </a:cubicBezTo>
                  <a:cubicBezTo>
                    <a:pt x="100" y="111"/>
                    <a:pt x="100" y="111"/>
                    <a:pt x="100" y="111"/>
                  </a:cubicBezTo>
                  <a:cubicBezTo>
                    <a:pt x="101" y="110"/>
                    <a:pt x="101" y="110"/>
                    <a:pt x="101" y="110"/>
                  </a:cubicBezTo>
                  <a:cubicBezTo>
                    <a:pt x="102" y="108"/>
                    <a:pt x="102" y="108"/>
                    <a:pt x="102" y="108"/>
                  </a:cubicBezTo>
                  <a:cubicBezTo>
                    <a:pt x="103" y="108"/>
                    <a:pt x="103" y="108"/>
                    <a:pt x="103" y="108"/>
                  </a:cubicBezTo>
                  <a:cubicBezTo>
                    <a:pt x="104" y="107"/>
                    <a:pt x="104" y="107"/>
                    <a:pt x="104" y="107"/>
                  </a:cubicBezTo>
                  <a:cubicBezTo>
                    <a:pt x="103" y="106"/>
                    <a:pt x="103" y="106"/>
                    <a:pt x="103" y="106"/>
                  </a:cubicBezTo>
                  <a:cubicBezTo>
                    <a:pt x="104" y="105"/>
                    <a:pt x="104" y="105"/>
                    <a:pt x="104" y="105"/>
                  </a:cubicBezTo>
                  <a:cubicBezTo>
                    <a:pt x="104" y="106"/>
                    <a:pt x="104" y="106"/>
                    <a:pt x="104" y="106"/>
                  </a:cubicBezTo>
                  <a:cubicBezTo>
                    <a:pt x="104" y="107"/>
                    <a:pt x="104" y="107"/>
                    <a:pt x="104" y="107"/>
                  </a:cubicBezTo>
                  <a:cubicBezTo>
                    <a:pt x="104" y="108"/>
                    <a:pt x="104" y="108"/>
                    <a:pt x="104" y="108"/>
                  </a:cubicBezTo>
                  <a:cubicBezTo>
                    <a:pt x="104" y="109"/>
                    <a:pt x="104" y="109"/>
                    <a:pt x="104" y="109"/>
                  </a:cubicBezTo>
                  <a:cubicBezTo>
                    <a:pt x="103" y="111"/>
                    <a:pt x="103" y="111"/>
                    <a:pt x="103" y="111"/>
                  </a:cubicBezTo>
                  <a:cubicBezTo>
                    <a:pt x="102" y="112"/>
                    <a:pt x="102" y="112"/>
                    <a:pt x="102" y="112"/>
                  </a:cubicBezTo>
                  <a:cubicBezTo>
                    <a:pt x="101" y="113"/>
                    <a:pt x="101" y="113"/>
                    <a:pt x="101" y="113"/>
                  </a:cubicBezTo>
                  <a:cubicBezTo>
                    <a:pt x="101" y="114"/>
                    <a:pt x="101" y="114"/>
                    <a:pt x="101" y="114"/>
                  </a:cubicBezTo>
                  <a:cubicBezTo>
                    <a:pt x="101" y="115"/>
                    <a:pt x="101" y="115"/>
                    <a:pt x="101" y="115"/>
                  </a:cubicBezTo>
                  <a:cubicBezTo>
                    <a:pt x="100" y="116"/>
                    <a:pt x="100" y="116"/>
                    <a:pt x="100" y="116"/>
                  </a:cubicBezTo>
                  <a:cubicBezTo>
                    <a:pt x="100" y="116"/>
                    <a:pt x="100" y="116"/>
                    <a:pt x="100" y="116"/>
                  </a:cubicBezTo>
                  <a:cubicBezTo>
                    <a:pt x="99" y="118"/>
                    <a:pt x="99" y="118"/>
                    <a:pt x="99" y="118"/>
                  </a:cubicBezTo>
                  <a:cubicBezTo>
                    <a:pt x="97" y="118"/>
                    <a:pt x="97" y="118"/>
                    <a:pt x="97" y="118"/>
                  </a:cubicBezTo>
                  <a:cubicBezTo>
                    <a:pt x="97" y="119"/>
                    <a:pt x="97" y="119"/>
                    <a:pt x="97" y="119"/>
                  </a:cubicBezTo>
                  <a:cubicBezTo>
                    <a:pt x="96" y="120"/>
                    <a:pt x="96" y="120"/>
                    <a:pt x="96" y="120"/>
                  </a:cubicBezTo>
                  <a:cubicBezTo>
                    <a:pt x="96" y="120"/>
                    <a:pt x="96" y="120"/>
                    <a:pt x="96" y="120"/>
                  </a:cubicBezTo>
                  <a:cubicBezTo>
                    <a:pt x="98" y="120"/>
                    <a:pt x="98" y="120"/>
                    <a:pt x="98" y="120"/>
                  </a:cubicBezTo>
                  <a:cubicBezTo>
                    <a:pt x="99" y="120"/>
                    <a:pt x="99" y="120"/>
                    <a:pt x="99" y="120"/>
                  </a:cubicBezTo>
                  <a:cubicBezTo>
                    <a:pt x="100" y="120"/>
                    <a:pt x="100" y="120"/>
                    <a:pt x="100" y="120"/>
                  </a:cubicBezTo>
                  <a:cubicBezTo>
                    <a:pt x="102" y="118"/>
                    <a:pt x="102" y="118"/>
                    <a:pt x="102" y="118"/>
                  </a:cubicBezTo>
                  <a:cubicBezTo>
                    <a:pt x="102" y="116"/>
                    <a:pt x="102" y="116"/>
                    <a:pt x="102" y="116"/>
                  </a:cubicBezTo>
                  <a:cubicBezTo>
                    <a:pt x="103" y="115"/>
                    <a:pt x="103" y="115"/>
                    <a:pt x="103" y="115"/>
                  </a:cubicBezTo>
                  <a:cubicBezTo>
                    <a:pt x="104" y="115"/>
                    <a:pt x="104" y="115"/>
                    <a:pt x="104" y="115"/>
                  </a:cubicBezTo>
                  <a:cubicBezTo>
                    <a:pt x="104" y="117"/>
                    <a:pt x="104" y="117"/>
                    <a:pt x="104" y="117"/>
                  </a:cubicBezTo>
                  <a:cubicBezTo>
                    <a:pt x="104" y="118"/>
                    <a:pt x="104" y="118"/>
                    <a:pt x="104" y="118"/>
                  </a:cubicBezTo>
                  <a:cubicBezTo>
                    <a:pt x="104" y="118"/>
                    <a:pt x="104" y="118"/>
                    <a:pt x="104" y="118"/>
                  </a:cubicBezTo>
                  <a:cubicBezTo>
                    <a:pt x="104" y="120"/>
                    <a:pt x="104" y="120"/>
                    <a:pt x="104" y="120"/>
                  </a:cubicBezTo>
                  <a:cubicBezTo>
                    <a:pt x="103" y="122"/>
                    <a:pt x="103" y="122"/>
                    <a:pt x="103" y="122"/>
                  </a:cubicBezTo>
                  <a:cubicBezTo>
                    <a:pt x="101" y="122"/>
                    <a:pt x="101" y="122"/>
                    <a:pt x="101" y="122"/>
                  </a:cubicBezTo>
                  <a:cubicBezTo>
                    <a:pt x="102" y="123"/>
                    <a:pt x="102" y="123"/>
                    <a:pt x="102" y="123"/>
                  </a:cubicBezTo>
                  <a:cubicBezTo>
                    <a:pt x="103" y="123"/>
                    <a:pt x="103" y="123"/>
                    <a:pt x="103" y="123"/>
                  </a:cubicBezTo>
                  <a:cubicBezTo>
                    <a:pt x="104" y="123"/>
                    <a:pt x="104" y="123"/>
                    <a:pt x="104" y="123"/>
                  </a:cubicBezTo>
                  <a:cubicBezTo>
                    <a:pt x="104" y="122"/>
                    <a:pt x="104" y="122"/>
                    <a:pt x="104" y="122"/>
                  </a:cubicBezTo>
                  <a:cubicBezTo>
                    <a:pt x="105" y="122"/>
                    <a:pt x="105" y="122"/>
                    <a:pt x="105" y="122"/>
                  </a:cubicBezTo>
                  <a:cubicBezTo>
                    <a:pt x="106" y="121"/>
                    <a:pt x="106" y="121"/>
                    <a:pt x="106" y="121"/>
                  </a:cubicBezTo>
                  <a:cubicBezTo>
                    <a:pt x="107" y="122"/>
                    <a:pt x="107" y="122"/>
                    <a:pt x="107" y="122"/>
                  </a:cubicBezTo>
                  <a:cubicBezTo>
                    <a:pt x="107" y="121"/>
                    <a:pt x="107" y="121"/>
                    <a:pt x="107" y="121"/>
                  </a:cubicBezTo>
                  <a:cubicBezTo>
                    <a:pt x="107" y="122"/>
                    <a:pt x="107" y="122"/>
                    <a:pt x="107" y="122"/>
                  </a:cubicBezTo>
                  <a:cubicBezTo>
                    <a:pt x="106" y="123"/>
                    <a:pt x="106" y="123"/>
                    <a:pt x="106" y="123"/>
                  </a:cubicBezTo>
                  <a:cubicBezTo>
                    <a:pt x="106" y="123"/>
                    <a:pt x="106" y="123"/>
                    <a:pt x="106" y="123"/>
                  </a:cubicBezTo>
                  <a:cubicBezTo>
                    <a:pt x="105" y="123"/>
                    <a:pt x="105" y="123"/>
                    <a:pt x="105" y="123"/>
                  </a:cubicBezTo>
                  <a:cubicBezTo>
                    <a:pt x="106" y="124"/>
                    <a:pt x="106" y="124"/>
                    <a:pt x="106" y="124"/>
                  </a:cubicBezTo>
                  <a:cubicBezTo>
                    <a:pt x="107" y="125"/>
                    <a:pt x="107" y="125"/>
                    <a:pt x="107" y="125"/>
                  </a:cubicBezTo>
                  <a:cubicBezTo>
                    <a:pt x="107" y="126"/>
                    <a:pt x="107" y="126"/>
                    <a:pt x="107" y="126"/>
                  </a:cubicBezTo>
                  <a:cubicBezTo>
                    <a:pt x="107" y="128"/>
                    <a:pt x="107" y="128"/>
                    <a:pt x="107" y="128"/>
                  </a:cubicBezTo>
                  <a:cubicBezTo>
                    <a:pt x="107" y="130"/>
                    <a:pt x="107" y="130"/>
                    <a:pt x="107" y="130"/>
                  </a:cubicBezTo>
                  <a:cubicBezTo>
                    <a:pt x="106" y="131"/>
                    <a:pt x="106" y="131"/>
                    <a:pt x="106" y="131"/>
                  </a:cubicBezTo>
                  <a:cubicBezTo>
                    <a:pt x="106" y="131"/>
                    <a:pt x="106" y="131"/>
                    <a:pt x="106" y="131"/>
                  </a:cubicBezTo>
                  <a:cubicBezTo>
                    <a:pt x="106" y="133"/>
                    <a:pt x="106" y="133"/>
                    <a:pt x="106" y="133"/>
                  </a:cubicBezTo>
                  <a:cubicBezTo>
                    <a:pt x="107" y="133"/>
                    <a:pt x="107" y="133"/>
                    <a:pt x="107" y="133"/>
                  </a:cubicBezTo>
                  <a:cubicBezTo>
                    <a:pt x="107" y="134"/>
                    <a:pt x="107" y="134"/>
                    <a:pt x="107" y="134"/>
                  </a:cubicBezTo>
                  <a:cubicBezTo>
                    <a:pt x="108" y="136"/>
                    <a:pt x="108" y="136"/>
                    <a:pt x="108" y="136"/>
                  </a:cubicBezTo>
                  <a:cubicBezTo>
                    <a:pt x="109" y="138"/>
                    <a:pt x="109" y="138"/>
                    <a:pt x="109" y="138"/>
                  </a:cubicBezTo>
                  <a:cubicBezTo>
                    <a:pt x="110" y="138"/>
                    <a:pt x="110" y="138"/>
                    <a:pt x="110" y="138"/>
                  </a:cubicBezTo>
                  <a:cubicBezTo>
                    <a:pt x="111" y="138"/>
                    <a:pt x="111" y="138"/>
                    <a:pt x="111" y="138"/>
                  </a:cubicBezTo>
                  <a:cubicBezTo>
                    <a:pt x="112" y="139"/>
                    <a:pt x="112" y="139"/>
                    <a:pt x="112" y="139"/>
                  </a:cubicBezTo>
                  <a:cubicBezTo>
                    <a:pt x="113" y="139"/>
                    <a:pt x="113" y="139"/>
                    <a:pt x="113" y="139"/>
                  </a:cubicBezTo>
                  <a:cubicBezTo>
                    <a:pt x="113" y="139"/>
                    <a:pt x="113" y="139"/>
                    <a:pt x="113" y="139"/>
                  </a:cubicBezTo>
                  <a:cubicBezTo>
                    <a:pt x="113" y="139"/>
                    <a:pt x="113" y="139"/>
                    <a:pt x="113" y="139"/>
                  </a:cubicBezTo>
                  <a:cubicBezTo>
                    <a:pt x="114" y="139"/>
                    <a:pt x="114" y="139"/>
                    <a:pt x="114" y="139"/>
                  </a:cubicBezTo>
                  <a:cubicBezTo>
                    <a:pt x="115" y="140"/>
                    <a:pt x="115" y="140"/>
                    <a:pt x="115" y="140"/>
                  </a:cubicBezTo>
                  <a:cubicBezTo>
                    <a:pt x="116" y="140"/>
                    <a:pt x="116" y="140"/>
                    <a:pt x="116" y="140"/>
                  </a:cubicBezTo>
                  <a:cubicBezTo>
                    <a:pt x="117" y="141"/>
                    <a:pt x="117" y="141"/>
                    <a:pt x="117" y="141"/>
                  </a:cubicBezTo>
                  <a:cubicBezTo>
                    <a:pt x="118" y="142"/>
                    <a:pt x="118" y="142"/>
                    <a:pt x="118" y="142"/>
                  </a:cubicBezTo>
                  <a:cubicBezTo>
                    <a:pt x="118" y="142"/>
                    <a:pt x="118" y="142"/>
                    <a:pt x="118" y="142"/>
                  </a:cubicBezTo>
                  <a:cubicBezTo>
                    <a:pt x="119" y="143"/>
                    <a:pt x="119" y="143"/>
                    <a:pt x="119" y="143"/>
                  </a:cubicBezTo>
                  <a:cubicBezTo>
                    <a:pt x="120" y="143"/>
                    <a:pt x="120" y="143"/>
                    <a:pt x="120" y="143"/>
                  </a:cubicBezTo>
                  <a:cubicBezTo>
                    <a:pt x="120" y="143"/>
                    <a:pt x="120" y="143"/>
                    <a:pt x="120" y="143"/>
                  </a:cubicBezTo>
                  <a:cubicBezTo>
                    <a:pt x="122" y="142"/>
                    <a:pt x="122" y="142"/>
                    <a:pt x="122" y="142"/>
                  </a:cubicBezTo>
                  <a:cubicBezTo>
                    <a:pt x="123" y="141"/>
                    <a:pt x="123" y="141"/>
                    <a:pt x="123" y="141"/>
                  </a:cubicBezTo>
                  <a:cubicBezTo>
                    <a:pt x="124" y="141"/>
                    <a:pt x="124" y="141"/>
                    <a:pt x="124" y="141"/>
                  </a:cubicBezTo>
                  <a:cubicBezTo>
                    <a:pt x="125" y="140"/>
                    <a:pt x="125" y="140"/>
                    <a:pt x="125" y="140"/>
                  </a:cubicBezTo>
                  <a:cubicBezTo>
                    <a:pt x="126" y="140"/>
                    <a:pt x="126" y="140"/>
                    <a:pt x="126" y="140"/>
                  </a:cubicBezTo>
                  <a:cubicBezTo>
                    <a:pt x="126" y="140"/>
                    <a:pt x="126" y="140"/>
                    <a:pt x="126" y="140"/>
                  </a:cubicBezTo>
                  <a:cubicBezTo>
                    <a:pt x="126" y="140"/>
                    <a:pt x="126" y="140"/>
                    <a:pt x="126" y="140"/>
                  </a:cubicBezTo>
                  <a:cubicBezTo>
                    <a:pt x="125" y="139"/>
                    <a:pt x="125" y="139"/>
                    <a:pt x="125" y="139"/>
                  </a:cubicBezTo>
                  <a:cubicBezTo>
                    <a:pt x="125" y="139"/>
                    <a:pt x="125" y="139"/>
                    <a:pt x="125" y="139"/>
                  </a:cubicBezTo>
                  <a:cubicBezTo>
                    <a:pt x="127" y="138"/>
                    <a:pt x="127" y="138"/>
                    <a:pt x="127" y="138"/>
                  </a:cubicBezTo>
                  <a:cubicBezTo>
                    <a:pt x="128" y="139"/>
                    <a:pt x="128" y="139"/>
                    <a:pt x="128" y="139"/>
                  </a:cubicBezTo>
                  <a:cubicBezTo>
                    <a:pt x="128" y="140"/>
                    <a:pt x="128" y="140"/>
                    <a:pt x="128" y="140"/>
                  </a:cubicBezTo>
                  <a:cubicBezTo>
                    <a:pt x="127" y="140"/>
                    <a:pt x="127" y="140"/>
                    <a:pt x="127" y="140"/>
                  </a:cubicBezTo>
                  <a:cubicBezTo>
                    <a:pt x="127" y="141"/>
                    <a:pt x="127" y="141"/>
                    <a:pt x="127" y="141"/>
                  </a:cubicBezTo>
                  <a:cubicBezTo>
                    <a:pt x="127" y="141"/>
                    <a:pt x="127" y="141"/>
                    <a:pt x="127" y="141"/>
                  </a:cubicBezTo>
                  <a:cubicBezTo>
                    <a:pt x="128" y="141"/>
                    <a:pt x="128" y="141"/>
                    <a:pt x="128" y="141"/>
                  </a:cubicBezTo>
                  <a:cubicBezTo>
                    <a:pt x="129" y="140"/>
                    <a:pt x="129" y="140"/>
                    <a:pt x="129" y="140"/>
                  </a:cubicBezTo>
                  <a:cubicBezTo>
                    <a:pt x="130" y="141"/>
                    <a:pt x="130" y="141"/>
                    <a:pt x="130" y="141"/>
                  </a:cubicBezTo>
                  <a:cubicBezTo>
                    <a:pt x="130" y="141"/>
                    <a:pt x="130" y="141"/>
                    <a:pt x="130" y="141"/>
                  </a:cubicBezTo>
                  <a:cubicBezTo>
                    <a:pt x="129" y="141"/>
                    <a:pt x="129" y="141"/>
                    <a:pt x="129" y="141"/>
                  </a:cubicBezTo>
                  <a:cubicBezTo>
                    <a:pt x="128" y="142"/>
                    <a:pt x="128" y="142"/>
                    <a:pt x="128" y="142"/>
                  </a:cubicBezTo>
                  <a:cubicBezTo>
                    <a:pt x="130" y="143"/>
                    <a:pt x="130" y="143"/>
                    <a:pt x="130" y="143"/>
                  </a:cubicBezTo>
                  <a:cubicBezTo>
                    <a:pt x="130" y="145"/>
                    <a:pt x="130" y="145"/>
                    <a:pt x="130" y="145"/>
                  </a:cubicBezTo>
                  <a:cubicBezTo>
                    <a:pt x="130" y="144"/>
                    <a:pt x="130" y="144"/>
                    <a:pt x="130" y="144"/>
                  </a:cubicBezTo>
                  <a:cubicBezTo>
                    <a:pt x="131" y="145"/>
                    <a:pt x="131" y="145"/>
                    <a:pt x="131" y="145"/>
                  </a:cubicBezTo>
                  <a:cubicBezTo>
                    <a:pt x="131" y="145"/>
                    <a:pt x="131" y="145"/>
                    <a:pt x="131" y="145"/>
                  </a:cubicBezTo>
                  <a:cubicBezTo>
                    <a:pt x="132" y="146"/>
                    <a:pt x="132" y="146"/>
                    <a:pt x="132" y="146"/>
                  </a:cubicBezTo>
                  <a:cubicBezTo>
                    <a:pt x="132" y="145"/>
                    <a:pt x="132" y="145"/>
                    <a:pt x="132" y="145"/>
                  </a:cubicBezTo>
                  <a:cubicBezTo>
                    <a:pt x="132" y="144"/>
                    <a:pt x="132" y="144"/>
                    <a:pt x="132" y="144"/>
                  </a:cubicBezTo>
                  <a:cubicBezTo>
                    <a:pt x="131" y="145"/>
                    <a:pt x="131" y="145"/>
                    <a:pt x="131" y="145"/>
                  </a:cubicBezTo>
                  <a:cubicBezTo>
                    <a:pt x="131" y="144"/>
                    <a:pt x="131" y="144"/>
                    <a:pt x="131" y="144"/>
                  </a:cubicBezTo>
                  <a:cubicBezTo>
                    <a:pt x="132" y="144"/>
                    <a:pt x="132" y="144"/>
                    <a:pt x="132" y="144"/>
                  </a:cubicBezTo>
                  <a:cubicBezTo>
                    <a:pt x="134" y="144"/>
                    <a:pt x="134" y="144"/>
                    <a:pt x="134" y="144"/>
                  </a:cubicBezTo>
                  <a:cubicBezTo>
                    <a:pt x="134" y="144"/>
                    <a:pt x="134" y="144"/>
                    <a:pt x="134" y="144"/>
                  </a:cubicBezTo>
                  <a:cubicBezTo>
                    <a:pt x="135" y="144"/>
                    <a:pt x="135" y="144"/>
                    <a:pt x="135" y="144"/>
                  </a:cubicBezTo>
                  <a:cubicBezTo>
                    <a:pt x="136" y="142"/>
                    <a:pt x="136" y="142"/>
                    <a:pt x="136" y="142"/>
                  </a:cubicBezTo>
                  <a:cubicBezTo>
                    <a:pt x="138" y="141"/>
                    <a:pt x="138" y="141"/>
                    <a:pt x="138" y="141"/>
                  </a:cubicBezTo>
                  <a:cubicBezTo>
                    <a:pt x="139" y="140"/>
                    <a:pt x="139" y="140"/>
                    <a:pt x="139" y="140"/>
                  </a:cubicBezTo>
                  <a:cubicBezTo>
                    <a:pt x="139" y="140"/>
                    <a:pt x="139" y="140"/>
                    <a:pt x="139" y="140"/>
                  </a:cubicBezTo>
                  <a:cubicBezTo>
                    <a:pt x="138" y="140"/>
                    <a:pt x="138" y="140"/>
                    <a:pt x="138" y="140"/>
                  </a:cubicBezTo>
                  <a:cubicBezTo>
                    <a:pt x="138" y="140"/>
                    <a:pt x="138" y="140"/>
                    <a:pt x="138" y="140"/>
                  </a:cubicBezTo>
                  <a:cubicBezTo>
                    <a:pt x="137" y="140"/>
                    <a:pt x="137" y="140"/>
                    <a:pt x="137" y="140"/>
                  </a:cubicBezTo>
                  <a:cubicBezTo>
                    <a:pt x="138" y="140"/>
                    <a:pt x="138" y="140"/>
                    <a:pt x="138" y="140"/>
                  </a:cubicBezTo>
                  <a:cubicBezTo>
                    <a:pt x="139" y="140"/>
                    <a:pt x="139" y="140"/>
                    <a:pt x="139" y="140"/>
                  </a:cubicBezTo>
                  <a:cubicBezTo>
                    <a:pt x="141" y="139"/>
                    <a:pt x="141" y="139"/>
                    <a:pt x="141" y="139"/>
                  </a:cubicBezTo>
                  <a:cubicBezTo>
                    <a:pt x="145" y="139"/>
                    <a:pt x="145" y="139"/>
                    <a:pt x="145" y="139"/>
                  </a:cubicBezTo>
                  <a:cubicBezTo>
                    <a:pt x="147" y="139"/>
                    <a:pt x="147" y="139"/>
                    <a:pt x="147" y="139"/>
                  </a:cubicBezTo>
                  <a:cubicBezTo>
                    <a:pt x="148" y="138"/>
                    <a:pt x="148" y="138"/>
                    <a:pt x="148" y="138"/>
                  </a:cubicBezTo>
                  <a:cubicBezTo>
                    <a:pt x="148" y="138"/>
                    <a:pt x="148" y="138"/>
                    <a:pt x="148" y="138"/>
                  </a:cubicBezTo>
                  <a:cubicBezTo>
                    <a:pt x="149" y="138"/>
                    <a:pt x="149" y="138"/>
                    <a:pt x="149" y="138"/>
                  </a:cubicBezTo>
                  <a:cubicBezTo>
                    <a:pt x="150" y="137"/>
                    <a:pt x="150" y="137"/>
                    <a:pt x="150" y="137"/>
                  </a:cubicBezTo>
                  <a:cubicBezTo>
                    <a:pt x="151" y="136"/>
                    <a:pt x="151" y="136"/>
                    <a:pt x="151" y="136"/>
                  </a:cubicBezTo>
                  <a:cubicBezTo>
                    <a:pt x="151" y="134"/>
                    <a:pt x="151" y="134"/>
                    <a:pt x="151" y="134"/>
                  </a:cubicBezTo>
                  <a:cubicBezTo>
                    <a:pt x="150" y="133"/>
                    <a:pt x="150" y="133"/>
                    <a:pt x="150" y="133"/>
                  </a:cubicBezTo>
                  <a:cubicBezTo>
                    <a:pt x="152" y="132"/>
                    <a:pt x="152" y="132"/>
                    <a:pt x="152" y="132"/>
                  </a:cubicBezTo>
                  <a:cubicBezTo>
                    <a:pt x="152" y="130"/>
                    <a:pt x="152" y="130"/>
                    <a:pt x="152" y="130"/>
                  </a:cubicBezTo>
                  <a:cubicBezTo>
                    <a:pt x="153" y="129"/>
                    <a:pt x="153" y="129"/>
                    <a:pt x="153" y="129"/>
                  </a:cubicBezTo>
                  <a:cubicBezTo>
                    <a:pt x="153" y="127"/>
                    <a:pt x="153" y="127"/>
                    <a:pt x="153" y="127"/>
                  </a:cubicBezTo>
                  <a:cubicBezTo>
                    <a:pt x="154" y="127"/>
                    <a:pt x="154" y="127"/>
                    <a:pt x="154" y="127"/>
                  </a:cubicBezTo>
                  <a:cubicBezTo>
                    <a:pt x="154" y="126"/>
                    <a:pt x="154" y="126"/>
                    <a:pt x="154" y="126"/>
                  </a:cubicBezTo>
                  <a:cubicBezTo>
                    <a:pt x="156" y="123"/>
                    <a:pt x="156" y="123"/>
                    <a:pt x="156" y="123"/>
                  </a:cubicBezTo>
                  <a:cubicBezTo>
                    <a:pt x="157" y="123"/>
                    <a:pt x="157" y="123"/>
                    <a:pt x="157" y="123"/>
                  </a:cubicBezTo>
                  <a:cubicBezTo>
                    <a:pt x="158" y="121"/>
                    <a:pt x="158" y="121"/>
                    <a:pt x="158" y="121"/>
                  </a:cubicBezTo>
                  <a:cubicBezTo>
                    <a:pt x="159" y="120"/>
                    <a:pt x="159" y="120"/>
                    <a:pt x="159" y="120"/>
                  </a:cubicBezTo>
                  <a:cubicBezTo>
                    <a:pt x="159" y="118"/>
                    <a:pt x="159" y="118"/>
                    <a:pt x="159" y="118"/>
                  </a:cubicBezTo>
                  <a:cubicBezTo>
                    <a:pt x="161" y="117"/>
                    <a:pt x="161" y="117"/>
                    <a:pt x="161" y="117"/>
                  </a:cubicBezTo>
                  <a:cubicBezTo>
                    <a:pt x="160" y="116"/>
                    <a:pt x="160" y="116"/>
                    <a:pt x="160" y="116"/>
                  </a:cubicBezTo>
                  <a:cubicBezTo>
                    <a:pt x="161" y="116"/>
                    <a:pt x="161" y="116"/>
                    <a:pt x="161" y="116"/>
                  </a:cubicBezTo>
                  <a:cubicBezTo>
                    <a:pt x="162" y="115"/>
                    <a:pt x="162" y="115"/>
                    <a:pt x="162" y="115"/>
                  </a:cubicBezTo>
                  <a:cubicBezTo>
                    <a:pt x="161" y="114"/>
                    <a:pt x="161" y="114"/>
                    <a:pt x="161" y="114"/>
                  </a:cubicBezTo>
                  <a:cubicBezTo>
                    <a:pt x="163" y="113"/>
                    <a:pt x="163" y="113"/>
                    <a:pt x="163" y="113"/>
                  </a:cubicBezTo>
                  <a:cubicBezTo>
                    <a:pt x="164" y="112"/>
                    <a:pt x="164" y="112"/>
                    <a:pt x="164" y="112"/>
                  </a:cubicBezTo>
                  <a:cubicBezTo>
                    <a:pt x="164" y="112"/>
                    <a:pt x="164" y="112"/>
                    <a:pt x="164" y="112"/>
                  </a:cubicBezTo>
                  <a:cubicBezTo>
                    <a:pt x="165" y="110"/>
                    <a:pt x="165" y="110"/>
                    <a:pt x="165" y="110"/>
                  </a:cubicBezTo>
                  <a:cubicBezTo>
                    <a:pt x="166" y="110"/>
                    <a:pt x="166" y="110"/>
                    <a:pt x="166" y="110"/>
                  </a:cubicBezTo>
                  <a:cubicBezTo>
                    <a:pt x="167" y="110"/>
                    <a:pt x="167" y="110"/>
                    <a:pt x="167" y="110"/>
                  </a:cubicBezTo>
                  <a:cubicBezTo>
                    <a:pt x="166" y="110"/>
                    <a:pt x="166" y="110"/>
                    <a:pt x="166" y="110"/>
                  </a:cubicBezTo>
                  <a:cubicBezTo>
                    <a:pt x="166" y="109"/>
                    <a:pt x="166" y="109"/>
                    <a:pt x="166" y="109"/>
                  </a:cubicBezTo>
                  <a:cubicBezTo>
                    <a:pt x="168" y="109"/>
                    <a:pt x="168" y="109"/>
                    <a:pt x="168" y="109"/>
                  </a:cubicBezTo>
                  <a:cubicBezTo>
                    <a:pt x="169" y="108"/>
                    <a:pt x="169" y="108"/>
                    <a:pt x="169" y="108"/>
                  </a:cubicBezTo>
                  <a:cubicBezTo>
                    <a:pt x="169" y="107"/>
                    <a:pt x="169" y="107"/>
                    <a:pt x="169" y="107"/>
                  </a:cubicBezTo>
                  <a:cubicBezTo>
                    <a:pt x="169" y="107"/>
                    <a:pt x="169" y="107"/>
                    <a:pt x="169" y="107"/>
                  </a:cubicBezTo>
                  <a:cubicBezTo>
                    <a:pt x="169" y="106"/>
                    <a:pt x="169" y="106"/>
                    <a:pt x="169" y="106"/>
                  </a:cubicBezTo>
                  <a:cubicBezTo>
                    <a:pt x="171" y="105"/>
                    <a:pt x="171" y="105"/>
                    <a:pt x="171" y="105"/>
                  </a:cubicBezTo>
                  <a:cubicBezTo>
                    <a:pt x="171" y="104"/>
                    <a:pt x="171" y="104"/>
                    <a:pt x="171" y="104"/>
                  </a:cubicBezTo>
                  <a:cubicBezTo>
                    <a:pt x="172" y="104"/>
                    <a:pt x="172" y="104"/>
                    <a:pt x="172" y="104"/>
                  </a:cubicBezTo>
                  <a:cubicBezTo>
                    <a:pt x="173" y="102"/>
                    <a:pt x="173" y="102"/>
                    <a:pt x="173" y="102"/>
                  </a:cubicBezTo>
                  <a:cubicBezTo>
                    <a:pt x="173" y="102"/>
                    <a:pt x="173" y="102"/>
                    <a:pt x="173" y="102"/>
                  </a:cubicBezTo>
                  <a:cubicBezTo>
                    <a:pt x="173" y="100"/>
                    <a:pt x="173" y="100"/>
                    <a:pt x="173" y="100"/>
                  </a:cubicBezTo>
                  <a:cubicBezTo>
                    <a:pt x="173" y="100"/>
                    <a:pt x="173" y="100"/>
                    <a:pt x="173" y="100"/>
                  </a:cubicBezTo>
                  <a:cubicBezTo>
                    <a:pt x="173" y="99"/>
                    <a:pt x="173" y="99"/>
                    <a:pt x="173" y="99"/>
                  </a:cubicBezTo>
                  <a:cubicBezTo>
                    <a:pt x="174" y="97"/>
                    <a:pt x="174" y="97"/>
                    <a:pt x="174" y="97"/>
                  </a:cubicBezTo>
                  <a:cubicBezTo>
                    <a:pt x="174" y="95"/>
                    <a:pt x="174" y="95"/>
                    <a:pt x="174" y="95"/>
                  </a:cubicBezTo>
                  <a:cubicBezTo>
                    <a:pt x="176" y="93"/>
                    <a:pt x="176" y="93"/>
                    <a:pt x="176" y="93"/>
                  </a:cubicBezTo>
                  <a:cubicBezTo>
                    <a:pt x="176" y="92"/>
                    <a:pt x="176" y="92"/>
                    <a:pt x="176" y="92"/>
                  </a:cubicBezTo>
                  <a:cubicBezTo>
                    <a:pt x="177" y="90"/>
                    <a:pt x="177" y="90"/>
                    <a:pt x="177" y="90"/>
                  </a:cubicBezTo>
                  <a:cubicBezTo>
                    <a:pt x="178" y="89"/>
                    <a:pt x="178" y="89"/>
                    <a:pt x="178" y="89"/>
                  </a:cubicBezTo>
                  <a:cubicBezTo>
                    <a:pt x="178" y="88"/>
                    <a:pt x="178" y="88"/>
                    <a:pt x="178" y="88"/>
                  </a:cubicBezTo>
                  <a:cubicBezTo>
                    <a:pt x="178" y="87"/>
                    <a:pt x="178" y="87"/>
                    <a:pt x="178" y="87"/>
                  </a:cubicBezTo>
                  <a:cubicBezTo>
                    <a:pt x="179" y="86"/>
                    <a:pt x="179" y="86"/>
                    <a:pt x="179" y="86"/>
                  </a:cubicBezTo>
                  <a:cubicBezTo>
                    <a:pt x="178" y="84"/>
                    <a:pt x="178" y="84"/>
                    <a:pt x="178" y="84"/>
                  </a:cubicBezTo>
                  <a:cubicBezTo>
                    <a:pt x="178" y="83"/>
                    <a:pt x="178" y="83"/>
                    <a:pt x="178" y="83"/>
                  </a:cubicBezTo>
                  <a:cubicBezTo>
                    <a:pt x="178" y="82"/>
                    <a:pt x="178" y="82"/>
                    <a:pt x="178" y="82"/>
                  </a:cubicBezTo>
                  <a:cubicBezTo>
                    <a:pt x="177" y="81"/>
                    <a:pt x="177" y="81"/>
                    <a:pt x="177" y="81"/>
                  </a:cubicBezTo>
                  <a:cubicBezTo>
                    <a:pt x="177" y="80"/>
                    <a:pt x="177" y="80"/>
                    <a:pt x="177" y="80"/>
                  </a:cubicBezTo>
                  <a:cubicBezTo>
                    <a:pt x="178" y="80"/>
                    <a:pt x="178" y="80"/>
                    <a:pt x="178" y="80"/>
                  </a:cubicBezTo>
                  <a:cubicBezTo>
                    <a:pt x="178" y="79"/>
                    <a:pt x="178" y="79"/>
                    <a:pt x="178" y="79"/>
                  </a:cubicBezTo>
                  <a:cubicBezTo>
                    <a:pt x="178" y="78"/>
                    <a:pt x="178" y="78"/>
                    <a:pt x="178" y="78"/>
                  </a:cubicBezTo>
                  <a:cubicBezTo>
                    <a:pt x="178" y="77"/>
                    <a:pt x="178" y="77"/>
                    <a:pt x="178" y="77"/>
                  </a:cubicBezTo>
                  <a:cubicBezTo>
                    <a:pt x="178" y="75"/>
                    <a:pt x="178" y="75"/>
                    <a:pt x="178" y="75"/>
                  </a:cubicBezTo>
                  <a:cubicBezTo>
                    <a:pt x="179" y="74"/>
                    <a:pt x="179" y="74"/>
                    <a:pt x="179" y="74"/>
                  </a:cubicBezTo>
                  <a:cubicBezTo>
                    <a:pt x="178" y="74"/>
                    <a:pt x="178" y="74"/>
                    <a:pt x="178" y="74"/>
                  </a:cubicBezTo>
                  <a:cubicBezTo>
                    <a:pt x="178" y="73"/>
                    <a:pt x="178" y="73"/>
                    <a:pt x="178" y="73"/>
                  </a:cubicBezTo>
                  <a:cubicBezTo>
                    <a:pt x="178" y="71"/>
                    <a:pt x="178" y="71"/>
                    <a:pt x="178" y="71"/>
                  </a:cubicBezTo>
                  <a:cubicBezTo>
                    <a:pt x="178" y="71"/>
                    <a:pt x="178" y="71"/>
                    <a:pt x="178" y="71"/>
                  </a:cubicBezTo>
                  <a:cubicBezTo>
                    <a:pt x="178" y="70"/>
                    <a:pt x="178" y="70"/>
                    <a:pt x="178" y="70"/>
                  </a:cubicBezTo>
                  <a:cubicBezTo>
                    <a:pt x="177" y="70"/>
                    <a:pt x="177" y="70"/>
                    <a:pt x="177" y="70"/>
                  </a:cubicBezTo>
                  <a:cubicBezTo>
                    <a:pt x="177" y="69"/>
                    <a:pt x="177" y="69"/>
                    <a:pt x="177" y="69"/>
                  </a:cubicBezTo>
                  <a:cubicBezTo>
                    <a:pt x="177" y="68"/>
                    <a:pt x="177" y="68"/>
                    <a:pt x="177" y="68"/>
                  </a:cubicBezTo>
                  <a:cubicBezTo>
                    <a:pt x="176" y="68"/>
                    <a:pt x="176" y="68"/>
                    <a:pt x="176" y="68"/>
                  </a:cubicBezTo>
                  <a:cubicBezTo>
                    <a:pt x="175" y="66"/>
                    <a:pt x="175" y="66"/>
                    <a:pt x="175" y="66"/>
                  </a:cubicBezTo>
                  <a:cubicBezTo>
                    <a:pt x="175" y="65"/>
                    <a:pt x="175" y="65"/>
                    <a:pt x="175" y="65"/>
                  </a:cubicBezTo>
                  <a:cubicBezTo>
                    <a:pt x="175" y="64"/>
                    <a:pt x="175" y="64"/>
                    <a:pt x="175" y="64"/>
                  </a:cubicBezTo>
                  <a:cubicBezTo>
                    <a:pt x="174" y="64"/>
                    <a:pt x="174" y="64"/>
                    <a:pt x="174" y="64"/>
                  </a:cubicBezTo>
                  <a:cubicBezTo>
                    <a:pt x="173" y="65"/>
                    <a:pt x="173" y="65"/>
                    <a:pt x="173" y="65"/>
                  </a:cubicBezTo>
                  <a:cubicBezTo>
                    <a:pt x="173" y="64"/>
                    <a:pt x="173" y="64"/>
                    <a:pt x="173" y="64"/>
                  </a:cubicBezTo>
                  <a:cubicBezTo>
                    <a:pt x="173" y="63"/>
                    <a:pt x="173" y="63"/>
                    <a:pt x="173" y="63"/>
                  </a:cubicBezTo>
                  <a:cubicBezTo>
                    <a:pt x="172" y="63"/>
                    <a:pt x="172" y="63"/>
                    <a:pt x="172" y="63"/>
                  </a:cubicBezTo>
                  <a:cubicBezTo>
                    <a:pt x="172" y="62"/>
                    <a:pt x="172" y="62"/>
                    <a:pt x="172" y="62"/>
                  </a:cubicBezTo>
                  <a:cubicBezTo>
                    <a:pt x="171" y="61"/>
                    <a:pt x="171" y="61"/>
                    <a:pt x="171" y="61"/>
                  </a:cubicBezTo>
                  <a:cubicBezTo>
                    <a:pt x="170" y="61"/>
                    <a:pt x="170" y="61"/>
                    <a:pt x="170" y="61"/>
                  </a:cubicBezTo>
                  <a:cubicBezTo>
                    <a:pt x="171" y="60"/>
                    <a:pt x="171" y="60"/>
                    <a:pt x="171" y="60"/>
                  </a:cubicBezTo>
                  <a:cubicBezTo>
                    <a:pt x="170" y="59"/>
                    <a:pt x="170" y="59"/>
                    <a:pt x="170" y="59"/>
                  </a:cubicBezTo>
                  <a:cubicBezTo>
                    <a:pt x="171" y="58"/>
                    <a:pt x="171" y="58"/>
                    <a:pt x="171" y="58"/>
                  </a:cubicBezTo>
                  <a:cubicBezTo>
                    <a:pt x="171" y="57"/>
                    <a:pt x="171" y="57"/>
                    <a:pt x="171" y="57"/>
                  </a:cubicBezTo>
                  <a:cubicBezTo>
                    <a:pt x="171" y="57"/>
                    <a:pt x="171" y="57"/>
                    <a:pt x="171" y="57"/>
                  </a:cubicBezTo>
                  <a:cubicBezTo>
                    <a:pt x="171" y="56"/>
                    <a:pt x="171" y="56"/>
                    <a:pt x="171" y="56"/>
                  </a:cubicBezTo>
                  <a:cubicBezTo>
                    <a:pt x="170" y="56"/>
                    <a:pt x="170" y="56"/>
                    <a:pt x="170" y="56"/>
                  </a:cubicBezTo>
                  <a:cubicBezTo>
                    <a:pt x="170" y="56"/>
                    <a:pt x="170" y="56"/>
                    <a:pt x="170" y="56"/>
                  </a:cubicBezTo>
                  <a:cubicBezTo>
                    <a:pt x="170" y="56"/>
                    <a:pt x="170" y="56"/>
                    <a:pt x="170" y="56"/>
                  </a:cubicBezTo>
                  <a:cubicBezTo>
                    <a:pt x="170" y="57"/>
                    <a:pt x="170" y="57"/>
                    <a:pt x="170" y="57"/>
                  </a:cubicBezTo>
                  <a:cubicBezTo>
                    <a:pt x="168" y="55"/>
                    <a:pt x="168" y="55"/>
                    <a:pt x="168" y="55"/>
                  </a:cubicBezTo>
                  <a:cubicBezTo>
                    <a:pt x="168" y="54"/>
                    <a:pt x="168" y="54"/>
                    <a:pt x="168" y="54"/>
                  </a:cubicBezTo>
                  <a:cubicBezTo>
                    <a:pt x="167" y="54"/>
                    <a:pt x="167" y="54"/>
                    <a:pt x="167" y="54"/>
                  </a:cubicBezTo>
                  <a:cubicBezTo>
                    <a:pt x="167" y="55"/>
                    <a:pt x="167" y="55"/>
                    <a:pt x="167" y="55"/>
                  </a:cubicBezTo>
                  <a:cubicBezTo>
                    <a:pt x="167" y="56"/>
                    <a:pt x="167" y="56"/>
                    <a:pt x="167" y="56"/>
                  </a:cubicBezTo>
                  <a:cubicBezTo>
                    <a:pt x="168" y="57"/>
                    <a:pt x="168" y="57"/>
                    <a:pt x="168" y="57"/>
                  </a:cubicBezTo>
                  <a:cubicBezTo>
                    <a:pt x="167" y="56"/>
                    <a:pt x="167" y="56"/>
                    <a:pt x="167" y="56"/>
                  </a:cubicBezTo>
                  <a:cubicBezTo>
                    <a:pt x="166" y="56"/>
                    <a:pt x="166" y="56"/>
                    <a:pt x="166" y="56"/>
                  </a:cubicBezTo>
                  <a:cubicBezTo>
                    <a:pt x="166" y="55"/>
                    <a:pt x="166" y="55"/>
                    <a:pt x="166" y="55"/>
                  </a:cubicBezTo>
                  <a:cubicBezTo>
                    <a:pt x="166" y="55"/>
                    <a:pt x="166" y="55"/>
                    <a:pt x="166" y="55"/>
                  </a:cubicBezTo>
                  <a:cubicBezTo>
                    <a:pt x="166" y="53"/>
                    <a:pt x="166" y="53"/>
                    <a:pt x="166" y="53"/>
                  </a:cubicBezTo>
                  <a:cubicBezTo>
                    <a:pt x="166" y="52"/>
                    <a:pt x="166" y="52"/>
                    <a:pt x="166" y="52"/>
                  </a:cubicBezTo>
                  <a:cubicBezTo>
                    <a:pt x="166" y="52"/>
                    <a:pt x="166" y="52"/>
                    <a:pt x="166" y="52"/>
                  </a:cubicBezTo>
                  <a:cubicBezTo>
                    <a:pt x="165" y="51"/>
                    <a:pt x="165" y="51"/>
                    <a:pt x="165" y="51"/>
                  </a:cubicBezTo>
                  <a:cubicBezTo>
                    <a:pt x="165" y="51"/>
                    <a:pt x="165" y="51"/>
                    <a:pt x="165" y="51"/>
                  </a:cubicBezTo>
                  <a:cubicBezTo>
                    <a:pt x="165" y="50"/>
                    <a:pt x="165" y="50"/>
                    <a:pt x="165" y="50"/>
                  </a:cubicBezTo>
                  <a:cubicBezTo>
                    <a:pt x="165" y="49"/>
                    <a:pt x="165" y="49"/>
                    <a:pt x="165" y="49"/>
                  </a:cubicBezTo>
                  <a:cubicBezTo>
                    <a:pt x="164" y="48"/>
                    <a:pt x="164" y="48"/>
                    <a:pt x="164" y="48"/>
                  </a:cubicBezTo>
                  <a:cubicBezTo>
                    <a:pt x="163" y="48"/>
                    <a:pt x="163" y="48"/>
                    <a:pt x="163" y="48"/>
                  </a:cubicBezTo>
                  <a:cubicBezTo>
                    <a:pt x="163" y="47"/>
                    <a:pt x="163" y="47"/>
                    <a:pt x="163" y="47"/>
                  </a:cubicBezTo>
                  <a:cubicBezTo>
                    <a:pt x="164" y="47"/>
                    <a:pt x="164" y="47"/>
                    <a:pt x="164" y="47"/>
                  </a:cubicBezTo>
                  <a:cubicBezTo>
                    <a:pt x="164" y="46"/>
                    <a:pt x="164" y="46"/>
                    <a:pt x="164" y="46"/>
                  </a:cubicBezTo>
                  <a:cubicBezTo>
                    <a:pt x="163" y="45"/>
                    <a:pt x="163" y="45"/>
                    <a:pt x="163" y="45"/>
                  </a:cubicBezTo>
                  <a:cubicBezTo>
                    <a:pt x="163" y="45"/>
                    <a:pt x="163" y="45"/>
                    <a:pt x="163" y="45"/>
                  </a:cubicBezTo>
                  <a:cubicBezTo>
                    <a:pt x="162" y="45"/>
                    <a:pt x="162" y="45"/>
                    <a:pt x="162" y="45"/>
                  </a:cubicBezTo>
                  <a:cubicBezTo>
                    <a:pt x="161" y="44"/>
                    <a:pt x="161" y="44"/>
                    <a:pt x="161" y="44"/>
                  </a:cubicBezTo>
                  <a:cubicBezTo>
                    <a:pt x="160" y="44"/>
                    <a:pt x="160" y="44"/>
                    <a:pt x="160" y="44"/>
                  </a:cubicBezTo>
                  <a:cubicBezTo>
                    <a:pt x="160" y="43"/>
                    <a:pt x="160" y="43"/>
                    <a:pt x="160" y="43"/>
                  </a:cubicBezTo>
                  <a:cubicBezTo>
                    <a:pt x="159" y="44"/>
                    <a:pt x="159" y="44"/>
                    <a:pt x="159" y="44"/>
                  </a:cubicBezTo>
                  <a:cubicBezTo>
                    <a:pt x="159" y="43"/>
                    <a:pt x="159" y="43"/>
                    <a:pt x="159" y="43"/>
                  </a:cubicBezTo>
                  <a:cubicBezTo>
                    <a:pt x="158" y="43"/>
                    <a:pt x="158" y="43"/>
                    <a:pt x="158" y="43"/>
                  </a:cubicBezTo>
                  <a:cubicBezTo>
                    <a:pt x="157" y="43"/>
                    <a:pt x="157" y="43"/>
                    <a:pt x="157" y="43"/>
                  </a:cubicBezTo>
                  <a:cubicBezTo>
                    <a:pt x="158" y="43"/>
                    <a:pt x="158" y="43"/>
                    <a:pt x="158" y="43"/>
                  </a:cubicBezTo>
                  <a:cubicBezTo>
                    <a:pt x="159" y="42"/>
                    <a:pt x="159" y="42"/>
                    <a:pt x="159" y="42"/>
                  </a:cubicBezTo>
                  <a:cubicBezTo>
                    <a:pt x="159" y="42"/>
                    <a:pt x="159" y="42"/>
                    <a:pt x="159" y="42"/>
                  </a:cubicBezTo>
                  <a:cubicBezTo>
                    <a:pt x="158" y="41"/>
                    <a:pt x="158" y="41"/>
                    <a:pt x="158" y="41"/>
                  </a:cubicBezTo>
                  <a:cubicBezTo>
                    <a:pt x="157" y="42"/>
                    <a:pt x="157" y="42"/>
                    <a:pt x="157" y="42"/>
                  </a:cubicBezTo>
                  <a:cubicBezTo>
                    <a:pt x="157" y="41"/>
                    <a:pt x="157" y="41"/>
                    <a:pt x="157" y="41"/>
                  </a:cubicBezTo>
                  <a:cubicBezTo>
                    <a:pt x="156" y="41"/>
                    <a:pt x="156" y="41"/>
                    <a:pt x="156" y="41"/>
                  </a:cubicBezTo>
                  <a:cubicBezTo>
                    <a:pt x="156" y="41"/>
                    <a:pt x="156" y="41"/>
                    <a:pt x="156" y="41"/>
                  </a:cubicBezTo>
                  <a:cubicBezTo>
                    <a:pt x="154" y="40"/>
                    <a:pt x="154" y="40"/>
                    <a:pt x="154" y="40"/>
                  </a:cubicBezTo>
                  <a:cubicBezTo>
                    <a:pt x="153" y="39"/>
                    <a:pt x="153" y="39"/>
                    <a:pt x="153" y="39"/>
                  </a:cubicBezTo>
                  <a:cubicBezTo>
                    <a:pt x="153" y="37"/>
                    <a:pt x="153" y="37"/>
                    <a:pt x="153" y="37"/>
                  </a:cubicBezTo>
                  <a:cubicBezTo>
                    <a:pt x="153" y="36"/>
                    <a:pt x="153" y="36"/>
                    <a:pt x="153" y="36"/>
                  </a:cubicBezTo>
                  <a:cubicBezTo>
                    <a:pt x="153" y="35"/>
                    <a:pt x="153" y="35"/>
                    <a:pt x="153" y="35"/>
                  </a:cubicBezTo>
                  <a:cubicBezTo>
                    <a:pt x="153" y="35"/>
                    <a:pt x="153" y="35"/>
                    <a:pt x="153" y="35"/>
                  </a:cubicBezTo>
                  <a:cubicBezTo>
                    <a:pt x="153" y="34"/>
                    <a:pt x="153" y="34"/>
                    <a:pt x="153" y="34"/>
                  </a:cubicBezTo>
                  <a:cubicBezTo>
                    <a:pt x="153" y="32"/>
                    <a:pt x="153" y="32"/>
                    <a:pt x="153" y="32"/>
                  </a:cubicBezTo>
                  <a:cubicBezTo>
                    <a:pt x="152" y="31"/>
                    <a:pt x="152" y="31"/>
                    <a:pt x="152" y="31"/>
                  </a:cubicBezTo>
                  <a:cubicBezTo>
                    <a:pt x="153" y="30"/>
                    <a:pt x="153" y="30"/>
                    <a:pt x="153" y="30"/>
                  </a:cubicBezTo>
                  <a:cubicBezTo>
                    <a:pt x="152" y="30"/>
                    <a:pt x="152" y="30"/>
                    <a:pt x="152" y="30"/>
                  </a:cubicBezTo>
                  <a:cubicBezTo>
                    <a:pt x="152" y="30"/>
                    <a:pt x="152" y="30"/>
                    <a:pt x="152" y="30"/>
                  </a:cubicBezTo>
                  <a:cubicBezTo>
                    <a:pt x="151" y="28"/>
                    <a:pt x="151" y="28"/>
                    <a:pt x="151" y="28"/>
                  </a:cubicBezTo>
                  <a:cubicBezTo>
                    <a:pt x="151" y="26"/>
                    <a:pt x="151" y="26"/>
                    <a:pt x="151" y="26"/>
                  </a:cubicBezTo>
                  <a:cubicBezTo>
                    <a:pt x="151" y="26"/>
                    <a:pt x="151" y="26"/>
                    <a:pt x="151" y="26"/>
                  </a:cubicBezTo>
                  <a:cubicBezTo>
                    <a:pt x="151" y="26"/>
                    <a:pt x="151" y="26"/>
                    <a:pt x="151" y="26"/>
                  </a:cubicBezTo>
                  <a:cubicBezTo>
                    <a:pt x="151" y="25"/>
                    <a:pt x="151" y="25"/>
                    <a:pt x="151" y="25"/>
                  </a:cubicBezTo>
                  <a:cubicBezTo>
                    <a:pt x="151" y="23"/>
                    <a:pt x="151" y="23"/>
                    <a:pt x="151" y="23"/>
                  </a:cubicBezTo>
                  <a:cubicBezTo>
                    <a:pt x="151" y="22"/>
                    <a:pt x="151" y="22"/>
                    <a:pt x="151" y="22"/>
                  </a:cubicBezTo>
                  <a:cubicBezTo>
                    <a:pt x="151" y="21"/>
                    <a:pt x="151" y="21"/>
                    <a:pt x="151" y="21"/>
                  </a:cubicBezTo>
                  <a:cubicBezTo>
                    <a:pt x="151" y="21"/>
                    <a:pt x="151" y="21"/>
                    <a:pt x="151" y="21"/>
                  </a:cubicBezTo>
                  <a:cubicBezTo>
                    <a:pt x="151" y="20"/>
                    <a:pt x="151" y="20"/>
                    <a:pt x="151" y="20"/>
                  </a:cubicBezTo>
                  <a:cubicBezTo>
                    <a:pt x="149" y="19"/>
                    <a:pt x="149" y="19"/>
                    <a:pt x="149" y="19"/>
                  </a:cubicBezTo>
                  <a:cubicBezTo>
                    <a:pt x="148" y="19"/>
                    <a:pt x="148" y="19"/>
                    <a:pt x="148" y="19"/>
                  </a:cubicBezTo>
                  <a:cubicBezTo>
                    <a:pt x="149" y="18"/>
                    <a:pt x="149" y="18"/>
                    <a:pt x="149" y="18"/>
                  </a:cubicBezTo>
                  <a:cubicBezTo>
                    <a:pt x="148" y="17"/>
                    <a:pt x="148" y="17"/>
                    <a:pt x="148" y="17"/>
                  </a:cubicBezTo>
                  <a:cubicBezTo>
                    <a:pt x="147" y="18"/>
                    <a:pt x="147" y="18"/>
                    <a:pt x="147" y="18"/>
                  </a:cubicBezTo>
                  <a:cubicBezTo>
                    <a:pt x="146" y="18"/>
                    <a:pt x="146" y="18"/>
                    <a:pt x="146" y="18"/>
                  </a:cubicBezTo>
                  <a:cubicBezTo>
                    <a:pt x="146" y="18"/>
                    <a:pt x="146" y="18"/>
                    <a:pt x="146" y="18"/>
                  </a:cubicBezTo>
                  <a:cubicBezTo>
                    <a:pt x="145" y="19"/>
                    <a:pt x="145" y="19"/>
                    <a:pt x="145" y="19"/>
                  </a:cubicBezTo>
                  <a:cubicBezTo>
                    <a:pt x="144" y="17"/>
                    <a:pt x="144" y="17"/>
                    <a:pt x="144" y="17"/>
                  </a:cubicBezTo>
                  <a:cubicBezTo>
                    <a:pt x="144" y="17"/>
                    <a:pt x="144" y="17"/>
                    <a:pt x="144" y="17"/>
                  </a:cubicBezTo>
                  <a:cubicBezTo>
                    <a:pt x="144" y="15"/>
                    <a:pt x="144" y="15"/>
                    <a:pt x="144" y="15"/>
                  </a:cubicBezTo>
                  <a:cubicBezTo>
                    <a:pt x="144" y="14"/>
                    <a:pt x="144" y="14"/>
                    <a:pt x="144" y="14"/>
                  </a:cubicBezTo>
                  <a:cubicBezTo>
                    <a:pt x="144" y="12"/>
                    <a:pt x="144" y="12"/>
                    <a:pt x="144" y="12"/>
                  </a:cubicBezTo>
                  <a:cubicBezTo>
                    <a:pt x="144" y="12"/>
                    <a:pt x="144" y="12"/>
                    <a:pt x="144" y="12"/>
                  </a:cubicBezTo>
                  <a:cubicBezTo>
                    <a:pt x="143" y="12"/>
                    <a:pt x="143" y="12"/>
                    <a:pt x="143" y="12"/>
                  </a:cubicBezTo>
                  <a:cubicBezTo>
                    <a:pt x="144" y="11"/>
                    <a:pt x="144" y="11"/>
                    <a:pt x="144" y="11"/>
                  </a:cubicBezTo>
                  <a:cubicBezTo>
                    <a:pt x="143" y="10"/>
                    <a:pt x="143" y="10"/>
                    <a:pt x="143" y="10"/>
                  </a:cubicBezTo>
                  <a:cubicBezTo>
                    <a:pt x="143" y="9"/>
                    <a:pt x="143" y="9"/>
                    <a:pt x="143" y="9"/>
                  </a:cubicBezTo>
                  <a:cubicBezTo>
                    <a:pt x="142" y="9"/>
                    <a:pt x="142" y="9"/>
                    <a:pt x="142" y="9"/>
                  </a:cubicBezTo>
                  <a:cubicBezTo>
                    <a:pt x="142" y="8"/>
                    <a:pt x="142" y="8"/>
                    <a:pt x="142" y="8"/>
                  </a:cubicBezTo>
                  <a:cubicBezTo>
                    <a:pt x="143" y="8"/>
                    <a:pt x="143" y="8"/>
                    <a:pt x="143" y="8"/>
                  </a:cubicBezTo>
                  <a:cubicBezTo>
                    <a:pt x="142" y="7"/>
                    <a:pt x="142" y="7"/>
                    <a:pt x="142" y="7"/>
                  </a:cubicBezTo>
                  <a:cubicBezTo>
                    <a:pt x="142" y="8"/>
                    <a:pt x="142" y="8"/>
                    <a:pt x="142" y="8"/>
                  </a:cubicBezTo>
                  <a:cubicBezTo>
                    <a:pt x="141" y="7"/>
                    <a:pt x="141" y="7"/>
                    <a:pt x="141" y="7"/>
                  </a:cubicBezTo>
                  <a:cubicBezTo>
                    <a:pt x="141" y="5"/>
                    <a:pt x="141" y="5"/>
                    <a:pt x="141" y="5"/>
                  </a:cubicBezTo>
                  <a:cubicBezTo>
                    <a:pt x="141" y="5"/>
                    <a:pt x="141" y="5"/>
                    <a:pt x="141" y="5"/>
                  </a:cubicBezTo>
                  <a:cubicBezTo>
                    <a:pt x="141" y="4"/>
                    <a:pt x="141" y="4"/>
                    <a:pt x="141" y="4"/>
                  </a:cubicBezTo>
                  <a:cubicBezTo>
                    <a:pt x="140" y="3"/>
                    <a:pt x="140" y="3"/>
                    <a:pt x="140" y="3"/>
                  </a:cubicBezTo>
                  <a:cubicBezTo>
                    <a:pt x="140" y="3"/>
                    <a:pt x="140" y="3"/>
                    <a:pt x="140" y="3"/>
                  </a:cubicBezTo>
                  <a:cubicBezTo>
                    <a:pt x="139" y="3"/>
                    <a:pt x="139" y="3"/>
                    <a:pt x="139" y="3"/>
                  </a:cubicBezTo>
                  <a:cubicBezTo>
                    <a:pt x="138" y="4"/>
                    <a:pt x="138" y="4"/>
                    <a:pt x="138" y="4"/>
                  </a:cubicBezTo>
                  <a:cubicBezTo>
                    <a:pt x="138" y="5"/>
                    <a:pt x="138" y="5"/>
                    <a:pt x="138" y="5"/>
                  </a:cubicBezTo>
                  <a:cubicBezTo>
                    <a:pt x="138" y="7"/>
                    <a:pt x="138" y="7"/>
                    <a:pt x="138" y="7"/>
                  </a:cubicBezTo>
                  <a:cubicBezTo>
                    <a:pt x="138" y="7"/>
                    <a:pt x="138" y="7"/>
                    <a:pt x="138" y="7"/>
                  </a:cubicBezTo>
                  <a:cubicBezTo>
                    <a:pt x="138" y="8"/>
                    <a:pt x="138" y="8"/>
                    <a:pt x="138" y="8"/>
                  </a:cubicBezTo>
                  <a:cubicBezTo>
                    <a:pt x="137" y="8"/>
                    <a:pt x="137" y="8"/>
                    <a:pt x="137" y="8"/>
                  </a:cubicBezTo>
                  <a:cubicBezTo>
                    <a:pt x="137" y="9"/>
                    <a:pt x="137" y="9"/>
                    <a:pt x="137" y="9"/>
                  </a:cubicBezTo>
                  <a:cubicBezTo>
                    <a:pt x="136" y="10"/>
                    <a:pt x="136" y="10"/>
                    <a:pt x="136" y="10"/>
                  </a:cubicBezTo>
                  <a:cubicBezTo>
                    <a:pt x="137" y="10"/>
                    <a:pt x="137" y="10"/>
                    <a:pt x="137" y="10"/>
                  </a:cubicBezTo>
                  <a:cubicBezTo>
                    <a:pt x="137" y="11"/>
                    <a:pt x="137" y="11"/>
                    <a:pt x="137" y="11"/>
                  </a:cubicBezTo>
                  <a:cubicBezTo>
                    <a:pt x="137" y="11"/>
                    <a:pt x="137" y="11"/>
                    <a:pt x="137" y="11"/>
                  </a:cubicBezTo>
                  <a:cubicBezTo>
                    <a:pt x="136" y="11"/>
                    <a:pt x="136" y="11"/>
                    <a:pt x="136" y="11"/>
                  </a:cubicBezTo>
                  <a:cubicBezTo>
                    <a:pt x="136" y="12"/>
                    <a:pt x="136" y="12"/>
                    <a:pt x="136" y="12"/>
                  </a:cubicBezTo>
                  <a:cubicBezTo>
                    <a:pt x="135" y="13"/>
                    <a:pt x="135" y="13"/>
                    <a:pt x="135" y="13"/>
                  </a:cubicBezTo>
                  <a:cubicBezTo>
                    <a:pt x="136" y="14"/>
                    <a:pt x="136" y="14"/>
                    <a:pt x="136" y="14"/>
                  </a:cubicBezTo>
                  <a:cubicBezTo>
                    <a:pt x="136" y="14"/>
                    <a:pt x="136" y="14"/>
                    <a:pt x="136" y="14"/>
                  </a:cubicBezTo>
                  <a:cubicBezTo>
                    <a:pt x="136" y="14"/>
                    <a:pt x="136" y="14"/>
                    <a:pt x="136" y="14"/>
                  </a:cubicBezTo>
                  <a:cubicBezTo>
                    <a:pt x="135" y="15"/>
                    <a:pt x="135" y="15"/>
                    <a:pt x="135" y="15"/>
                  </a:cubicBezTo>
                  <a:cubicBezTo>
                    <a:pt x="135" y="17"/>
                    <a:pt x="135" y="17"/>
                    <a:pt x="135" y="17"/>
                  </a:cubicBezTo>
                  <a:cubicBezTo>
                    <a:pt x="135" y="18"/>
                    <a:pt x="135" y="18"/>
                    <a:pt x="135" y="18"/>
                  </a:cubicBezTo>
                  <a:cubicBezTo>
                    <a:pt x="135" y="19"/>
                    <a:pt x="135" y="19"/>
                    <a:pt x="135" y="19"/>
                  </a:cubicBezTo>
                  <a:cubicBezTo>
                    <a:pt x="135" y="20"/>
                    <a:pt x="135" y="20"/>
                    <a:pt x="135" y="20"/>
                  </a:cubicBezTo>
                  <a:cubicBezTo>
                    <a:pt x="135" y="22"/>
                    <a:pt x="135" y="22"/>
                    <a:pt x="135" y="22"/>
                  </a:cubicBezTo>
                  <a:cubicBezTo>
                    <a:pt x="134" y="22"/>
                    <a:pt x="134" y="22"/>
                    <a:pt x="134" y="22"/>
                  </a:cubicBezTo>
                  <a:cubicBezTo>
                    <a:pt x="134" y="23"/>
                    <a:pt x="134" y="23"/>
                    <a:pt x="134" y="23"/>
                  </a:cubicBezTo>
                  <a:cubicBezTo>
                    <a:pt x="133" y="24"/>
                    <a:pt x="133" y="24"/>
                    <a:pt x="133" y="24"/>
                  </a:cubicBezTo>
                  <a:cubicBezTo>
                    <a:pt x="133" y="27"/>
                    <a:pt x="133" y="27"/>
                    <a:pt x="133" y="27"/>
                  </a:cubicBezTo>
                  <a:cubicBezTo>
                    <a:pt x="132" y="28"/>
                    <a:pt x="132" y="28"/>
                    <a:pt x="132" y="28"/>
                  </a:cubicBezTo>
                  <a:cubicBezTo>
                    <a:pt x="133" y="28"/>
                    <a:pt x="133" y="28"/>
                    <a:pt x="133" y="28"/>
                  </a:cubicBezTo>
                  <a:cubicBezTo>
                    <a:pt x="132" y="30"/>
                    <a:pt x="132" y="30"/>
                    <a:pt x="132" y="30"/>
                  </a:cubicBezTo>
                  <a:cubicBezTo>
                    <a:pt x="131" y="30"/>
                    <a:pt x="131" y="30"/>
                    <a:pt x="131" y="30"/>
                  </a:cubicBezTo>
                  <a:cubicBezTo>
                    <a:pt x="131" y="32"/>
                    <a:pt x="131" y="32"/>
                    <a:pt x="131" y="32"/>
                  </a:cubicBezTo>
                  <a:cubicBezTo>
                    <a:pt x="130" y="33"/>
                    <a:pt x="130" y="33"/>
                    <a:pt x="130" y="33"/>
                  </a:cubicBezTo>
                  <a:cubicBezTo>
                    <a:pt x="127" y="34"/>
                    <a:pt x="127" y="34"/>
                    <a:pt x="127" y="34"/>
                  </a:cubicBezTo>
                  <a:cubicBezTo>
                    <a:pt x="126" y="33"/>
                    <a:pt x="126" y="33"/>
                    <a:pt x="126" y="33"/>
                  </a:cubicBezTo>
                  <a:cubicBezTo>
                    <a:pt x="125" y="33"/>
                    <a:pt x="125" y="33"/>
                    <a:pt x="125" y="33"/>
                  </a:cubicBezTo>
                  <a:cubicBezTo>
                    <a:pt x="124" y="32"/>
                    <a:pt x="124" y="32"/>
                    <a:pt x="124" y="32"/>
                  </a:cubicBezTo>
                  <a:cubicBezTo>
                    <a:pt x="123" y="31"/>
                    <a:pt x="123" y="31"/>
                    <a:pt x="123" y="31"/>
                  </a:cubicBezTo>
                  <a:cubicBezTo>
                    <a:pt x="123" y="31"/>
                    <a:pt x="123" y="31"/>
                    <a:pt x="123" y="31"/>
                  </a:cubicBezTo>
                  <a:cubicBezTo>
                    <a:pt x="123" y="31"/>
                    <a:pt x="123" y="31"/>
                    <a:pt x="123" y="31"/>
                  </a:cubicBezTo>
                  <a:cubicBezTo>
                    <a:pt x="122" y="30"/>
                    <a:pt x="122" y="30"/>
                    <a:pt x="122" y="30"/>
                  </a:cubicBezTo>
                  <a:cubicBezTo>
                    <a:pt x="121" y="30"/>
                    <a:pt x="121" y="30"/>
                    <a:pt x="121" y="30"/>
                  </a:cubicBezTo>
                  <a:cubicBezTo>
                    <a:pt x="121" y="29"/>
                    <a:pt x="121" y="29"/>
                    <a:pt x="121" y="29"/>
                  </a:cubicBezTo>
                  <a:cubicBezTo>
                    <a:pt x="119" y="29"/>
                    <a:pt x="119" y="29"/>
                    <a:pt x="119" y="29"/>
                  </a:cubicBezTo>
                  <a:cubicBezTo>
                    <a:pt x="118" y="28"/>
                    <a:pt x="118" y="28"/>
                    <a:pt x="118" y="28"/>
                  </a:cubicBezTo>
                  <a:cubicBezTo>
                    <a:pt x="118" y="28"/>
                    <a:pt x="118" y="28"/>
                    <a:pt x="118" y="28"/>
                  </a:cubicBezTo>
                  <a:cubicBezTo>
                    <a:pt x="117" y="27"/>
                    <a:pt x="117" y="27"/>
                    <a:pt x="117" y="27"/>
                  </a:cubicBezTo>
                  <a:cubicBezTo>
                    <a:pt x="116" y="27"/>
                    <a:pt x="116" y="27"/>
                    <a:pt x="116" y="27"/>
                  </a:cubicBezTo>
                  <a:cubicBezTo>
                    <a:pt x="115" y="26"/>
                    <a:pt x="115" y="26"/>
                    <a:pt x="115" y="26"/>
                  </a:cubicBezTo>
                  <a:cubicBezTo>
                    <a:pt x="114" y="25"/>
                    <a:pt x="114" y="25"/>
                    <a:pt x="114" y="25"/>
                  </a:cubicBezTo>
                  <a:cubicBezTo>
                    <a:pt x="114" y="25"/>
                    <a:pt x="114" y="25"/>
                    <a:pt x="114" y="25"/>
                  </a:cubicBezTo>
                  <a:cubicBezTo>
                    <a:pt x="113" y="25"/>
                    <a:pt x="113" y="25"/>
                    <a:pt x="113" y="25"/>
                  </a:cubicBezTo>
                  <a:cubicBezTo>
                    <a:pt x="112" y="25"/>
                    <a:pt x="112" y="25"/>
                    <a:pt x="112" y="25"/>
                  </a:cubicBezTo>
                  <a:cubicBezTo>
                    <a:pt x="112" y="25"/>
                    <a:pt x="112" y="25"/>
                    <a:pt x="112" y="25"/>
                  </a:cubicBezTo>
                  <a:cubicBezTo>
                    <a:pt x="112" y="25"/>
                    <a:pt x="112" y="25"/>
                    <a:pt x="112" y="25"/>
                  </a:cubicBezTo>
                  <a:cubicBezTo>
                    <a:pt x="111" y="24"/>
                    <a:pt x="111" y="24"/>
                    <a:pt x="111" y="24"/>
                  </a:cubicBezTo>
                  <a:cubicBezTo>
                    <a:pt x="111" y="23"/>
                    <a:pt x="111" y="23"/>
                    <a:pt x="111" y="23"/>
                  </a:cubicBezTo>
                  <a:cubicBezTo>
                    <a:pt x="109" y="22"/>
                    <a:pt x="109" y="22"/>
                    <a:pt x="109" y="22"/>
                  </a:cubicBezTo>
                  <a:cubicBezTo>
                    <a:pt x="109" y="22"/>
                    <a:pt x="109" y="22"/>
                    <a:pt x="109" y="22"/>
                  </a:cubicBezTo>
                  <a:cubicBezTo>
                    <a:pt x="108" y="21"/>
                    <a:pt x="108" y="21"/>
                    <a:pt x="108" y="21"/>
                  </a:cubicBezTo>
                  <a:cubicBezTo>
                    <a:pt x="108" y="20"/>
                    <a:pt x="108" y="20"/>
                    <a:pt x="108" y="20"/>
                  </a:cubicBezTo>
                  <a:cubicBezTo>
                    <a:pt x="108" y="19"/>
                    <a:pt x="108" y="19"/>
                    <a:pt x="108" y="19"/>
                  </a:cubicBezTo>
                  <a:cubicBezTo>
                    <a:pt x="109" y="18"/>
                    <a:pt x="109" y="18"/>
                    <a:pt x="109" y="18"/>
                  </a:cubicBezTo>
                  <a:cubicBezTo>
                    <a:pt x="110" y="17"/>
                    <a:pt x="110" y="17"/>
                    <a:pt x="110" y="17"/>
                  </a:cubicBezTo>
                  <a:cubicBezTo>
                    <a:pt x="110" y="16"/>
                    <a:pt x="110" y="16"/>
                    <a:pt x="110" y="16"/>
                  </a:cubicBezTo>
                  <a:cubicBezTo>
                    <a:pt x="110" y="15"/>
                    <a:pt x="110" y="15"/>
                    <a:pt x="110" y="15"/>
                  </a:cubicBezTo>
                  <a:cubicBezTo>
                    <a:pt x="109" y="16"/>
                    <a:pt x="109" y="16"/>
                    <a:pt x="109" y="16"/>
                  </a:cubicBezTo>
                  <a:cubicBezTo>
                    <a:pt x="109" y="15"/>
                    <a:pt x="109" y="15"/>
                    <a:pt x="109" y="15"/>
                  </a:cubicBezTo>
                  <a:cubicBezTo>
                    <a:pt x="110" y="14"/>
                    <a:pt x="110" y="14"/>
                    <a:pt x="110" y="14"/>
                  </a:cubicBezTo>
                  <a:cubicBezTo>
                    <a:pt x="110" y="13"/>
                    <a:pt x="110" y="13"/>
                    <a:pt x="110" y="13"/>
                  </a:cubicBezTo>
                  <a:cubicBezTo>
                    <a:pt x="110" y="13"/>
                    <a:pt x="110" y="13"/>
                    <a:pt x="110" y="13"/>
                  </a:cubicBezTo>
                  <a:cubicBezTo>
                    <a:pt x="111" y="13"/>
                    <a:pt x="111" y="13"/>
                    <a:pt x="111" y="13"/>
                  </a:cubicBezTo>
                  <a:cubicBezTo>
                    <a:pt x="111" y="13"/>
                    <a:pt x="111" y="13"/>
                    <a:pt x="111" y="13"/>
                  </a:cubicBezTo>
                  <a:cubicBezTo>
                    <a:pt x="112" y="13"/>
                    <a:pt x="112" y="13"/>
                    <a:pt x="112" y="13"/>
                  </a:cubicBezTo>
                  <a:cubicBezTo>
                    <a:pt x="113" y="13"/>
                    <a:pt x="113" y="13"/>
                    <a:pt x="113" y="13"/>
                  </a:cubicBezTo>
                  <a:cubicBezTo>
                    <a:pt x="113" y="12"/>
                    <a:pt x="113" y="12"/>
                    <a:pt x="113" y="12"/>
                  </a:cubicBezTo>
                  <a:cubicBezTo>
                    <a:pt x="112" y="12"/>
                    <a:pt x="112" y="12"/>
                    <a:pt x="112" y="12"/>
                  </a:cubicBezTo>
                  <a:cubicBezTo>
                    <a:pt x="113" y="11"/>
                    <a:pt x="113" y="11"/>
                    <a:pt x="113" y="11"/>
                  </a:cubicBezTo>
                  <a:cubicBezTo>
                    <a:pt x="113" y="11"/>
                    <a:pt x="113" y="11"/>
                    <a:pt x="113" y="11"/>
                  </a:cubicBezTo>
                  <a:cubicBezTo>
                    <a:pt x="114" y="10"/>
                    <a:pt x="114" y="10"/>
                    <a:pt x="114" y="10"/>
                  </a:cubicBezTo>
                  <a:cubicBezTo>
                    <a:pt x="115" y="10"/>
                    <a:pt x="115" y="10"/>
                    <a:pt x="115" y="10"/>
                  </a:cubicBezTo>
                  <a:cubicBezTo>
                    <a:pt x="115" y="9"/>
                    <a:pt x="115" y="9"/>
                    <a:pt x="115" y="9"/>
                  </a:cubicBezTo>
                  <a:cubicBezTo>
                    <a:pt x="115" y="8"/>
                    <a:pt x="115" y="8"/>
                    <a:pt x="115" y="8"/>
                  </a:cubicBezTo>
                  <a:cubicBezTo>
                    <a:pt x="114" y="8"/>
                    <a:pt x="114" y="8"/>
                    <a:pt x="114" y="8"/>
                  </a:cubicBezTo>
                  <a:cubicBezTo>
                    <a:pt x="114" y="9"/>
                    <a:pt x="114" y="9"/>
                    <a:pt x="114" y="9"/>
                  </a:cubicBezTo>
                  <a:cubicBezTo>
                    <a:pt x="113" y="8"/>
                    <a:pt x="113" y="8"/>
                    <a:pt x="113" y="8"/>
                  </a:cubicBezTo>
                  <a:cubicBezTo>
                    <a:pt x="113" y="7"/>
                    <a:pt x="113" y="7"/>
                    <a:pt x="113" y="7"/>
                  </a:cubicBezTo>
                  <a:cubicBezTo>
                    <a:pt x="112" y="7"/>
                    <a:pt x="112" y="7"/>
                    <a:pt x="112" y="7"/>
                  </a:cubicBezTo>
                  <a:cubicBezTo>
                    <a:pt x="111" y="9"/>
                    <a:pt x="111" y="9"/>
                    <a:pt x="111" y="9"/>
                  </a:cubicBezTo>
                  <a:cubicBezTo>
                    <a:pt x="112" y="9"/>
                    <a:pt x="112" y="9"/>
                    <a:pt x="112" y="9"/>
                  </a:cubicBezTo>
                  <a:cubicBezTo>
                    <a:pt x="112" y="9"/>
                    <a:pt x="112" y="9"/>
                    <a:pt x="112" y="9"/>
                  </a:cubicBezTo>
                  <a:cubicBezTo>
                    <a:pt x="111" y="10"/>
                    <a:pt x="111" y="10"/>
                    <a:pt x="111" y="10"/>
                  </a:cubicBezTo>
                  <a:cubicBezTo>
                    <a:pt x="110" y="9"/>
                    <a:pt x="110" y="9"/>
                    <a:pt x="110" y="9"/>
                  </a:cubicBezTo>
                  <a:cubicBezTo>
                    <a:pt x="110" y="9"/>
                    <a:pt x="110" y="9"/>
                    <a:pt x="110" y="9"/>
                  </a:cubicBezTo>
                  <a:cubicBezTo>
                    <a:pt x="110" y="8"/>
                    <a:pt x="110" y="8"/>
                    <a:pt x="110" y="8"/>
                  </a:cubicBezTo>
                  <a:cubicBezTo>
                    <a:pt x="109" y="9"/>
                    <a:pt x="109" y="9"/>
                    <a:pt x="109" y="9"/>
                  </a:cubicBezTo>
                  <a:cubicBezTo>
                    <a:pt x="109" y="9"/>
                    <a:pt x="109" y="9"/>
                    <a:pt x="109" y="9"/>
                  </a:cubicBezTo>
                  <a:cubicBezTo>
                    <a:pt x="109" y="8"/>
                    <a:pt x="109" y="8"/>
                    <a:pt x="109" y="8"/>
                  </a:cubicBezTo>
                  <a:cubicBezTo>
                    <a:pt x="109" y="8"/>
                    <a:pt x="109" y="8"/>
                    <a:pt x="109" y="8"/>
                  </a:cubicBezTo>
                  <a:cubicBezTo>
                    <a:pt x="110" y="8"/>
                    <a:pt x="110" y="8"/>
                    <a:pt x="110" y="8"/>
                  </a:cubicBezTo>
                  <a:cubicBezTo>
                    <a:pt x="109" y="8"/>
                    <a:pt x="109" y="8"/>
                    <a:pt x="109" y="8"/>
                  </a:cubicBezTo>
                  <a:cubicBezTo>
                    <a:pt x="108" y="8"/>
                    <a:pt x="108" y="8"/>
                    <a:pt x="108" y="8"/>
                  </a:cubicBezTo>
                  <a:cubicBezTo>
                    <a:pt x="107" y="9"/>
                    <a:pt x="107" y="9"/>
                    <a:pt x="107" y="9"/>
                  </a:cubicBezTo>
                  <a:cubicBezTo>
                    <a:pt x="107" y="9"/>
                    <a:pt x="107" y="9"/>
                    <a:pt x="107" y="9"/>
                  </a:cubicBezTo>
                  <a:cubicBezTo>
                    <a:pt x="107" y="9"/>
                    <a:pt x="107" y="9"/>
                    <a:pt x="107" y="9"/>
                  </a:cubicBezTo>
                  <a:cubicBezTo>
                    <a:pt x="107" y="9"/>
                    <a:pt x="107" y="9"/>
                    <a:pt x="107" y="9"/>
                  </a:cubicBezTo>
                  <a:cubicBezTo>
                    <a:pt x="106" y="9"/>
                    <a:pt x="106" y="9"/>
                    <a:pt x="106" y="9"/>
                  </a:cubicBezTo>
                  <a:cubicBezTo>
                    <a:pt x="106" y="8"/>
                    <a:pt x="106" y="8"/>
                    <a:pt x="106" y="8"/>
                  </a:cubicBezTo>
                  <a:cubicBezTo>
                    <a:pt x="105" y="7"/>
                    <a:pt x="105" y="7"/>
                    <a:pt x="105" y="7"/>
                  </a:cubicBezTo>
                  <a:cubicBezTo>
                    <a:pt x="105" y="7"/>
                    <a:pt x="105" y="7"/>
                    <a:pt x="105" y="7"/>
                  </a:cubicBezTo>
                  <a:cubicBezTo>
                    <a:pt x="104" y="8"/>
                    <a:pt x="104" y="8"/>
                    <a:pt x="104" y="8"/>
                  </a:cubicBezTo>
                  <a:cubicBezTo>
                    <a:pt x="103" y="8"/>
                    <a:pt x="103" y="8"/>
                    <a:pt x="103" y="8"/>
                  </a:cubicBezTo>
                  <a:cubicBezTo>
                    <a:pt x="102" y="8"/>
                    <a:pt x="102" y="8"/>
                    <a:pt x="102" y="8"/>
                  </a:cubicBezTo>
                  <a:cubicBezTo>
                    <a:pt x="102" y="7"/>
                    <a:pt x="102" y="7"/>
                    <a:pt x="102" y="7"/>
                  </a:cubicBezTo>
                  <a:cubicBezTo>
                    <a:pt x="102" y="7"/>
                    <a:pt x="102" y="7"/>
                    <a:pt x="102" y="7"/>
                  </a:cubicBezTo>
                  <a:cubicBezTo>
                    <a:pt x="101" y="6"/>
                    <a:pt x="101" y="6"/>
                    <a:pt x="101" y="6"/>
                  </a:cubicBezTo>
                  <a:cubicBezTo>
                    <a:pt x="100" y="7"/>
                    <a:pt x="100" y="7"/>
                    <a:pt x="100" y="7"/>
                  </a:cubicBezTo>
                  <a:cubicBezTo>
                    <a:pt x="99" y="7"/>
                    <a:pt x="99" y="7"/>
                    <a:pt x="99" y="7"/>
                  </a:cubicBezTo>
                  <a:cubicBezTo>
                    <a:pt x="98" y="6"/>
                    <a:pt x="98" y="6"/>
                    <a:pt x="98" y="6"/>
                  </a:cubicBezTo>
                  <a:cubicBezTo>
                    <a:pt x="98" y="6"/>
                    <a:pt x="98" y="6"/>
                    <a:pt x="98" y="6"/>
                  </a:cubicBezTo>
                  <a:cubicBezTo>
                    <a:pt x="98" y="5"/>
                    <a:pt x="98" y="5"/>
                    <a:pt x="98" y="5"/>
                  </a:cubicBezTo>
                  <a:cubicBezTo>
                    <a:pt x="97" y="5"/>
                    <a:pt x="97" y="5"/>
                    <a:pt x="97" y="5"/>
                  </a:cubicBezTo>
                  <a:cubicBezTo>
                    <a:pt x="97" y="5"/>
                    <a:pt x="97" y="5"/>
                    <a:pt x="97" y="5"/>
                  </a:cubicBezTo>
                  <a:cubicBezTo>
                    <a:pt x="96" y="6"/>
                    <a:pt x="96" y="6"/>
                    <a:pt x="96" y="6"/>
                  </a:cubicBezTo>
                  <a:cubicBezTo>
                    <a:pt x="96" y="5"/>
                    <a:pt x="96" y="5"/>
                    <a:pt x="96" y="5"/>
                  </a:cubicBezTo>
                  <a:cubicBezTo>
                    <a:pt x="95" y="5"/>
                    <a:pt x="95" y="5"/>
                    <a:pt x="95" y="5"/>
                  </a:cubicBezTo>
                  <a:cubicBezTo>
                    <a:pt x="94" y="4"/>
                    <a:pt x="94" y="4"/>
                    <a:pt x="94" y="4"/>
                  </a:cubicBezTo>
                  <a:cubicBezTo>
                    <a:pt x="93" y="4"/>
                    <a:pt x="93" y="4"/>
                    <a:pt x="93" y="4"/>
                  </a:cubicBezTo>
                  <a:cubicBezTo>
                    <a:pt x="93" y="4"/>
                    <a:pt x="93" y="4"/>
                    <a:pt x="93" y="4"/>
                  </a:cubicBezTo>
                  <a:cubicBezTo>
                    <a:pt x="92" y="4"/>
                    <a:pt x="92" y="4"/>
                    <a:pt x="92" y="4"/>
                  </a:cubicBezTo>
                  <a:cubicBezTo>
                    <a:pt x="93" y="5"/>
                    <a:pt x="93" y="5"/>
                    <a:pt x="93" y="5"/>
                  </a:cubicBezTo>
                  <a:cubicBezTo>
                    <a:pt x="93" y="5"/>
                    <a:pt x="93" y="5"/>
                    <a:pt x="93" y="5"/>
                  </a:cubicBezTo>
                  <a:cubicBezTo>
                    <a:pt x="94" y="5"/>
                    <a:pt x="94" y="5"/>
                    <a:pt x="94" y="5"/>
                  </a:cubicBezTo>
                  <a:cubicBezTo>
                    <a:pt x="94" y="5"/>
                    <a:pt x="94" y="5"/>
                    <a:pt x="94" y="5"/>
                  </a:cubicBezTo>
                  <a:cubicBezTo>
                    <a:pt x="96" y="6"/>
                    <a:pt x="96" y="6"/>
                    <a:pt x="96" y="6"/>
                  </a:cubicBezTo>
                  <a:cubicBezTo>
                    <a:pt x="95" y="7"/>
                    <a:pt x="95" y="7"/>
                    <a:pt x="95" y="7"/>
                  </a:cubicBezTo>
                  <a:cubicBezTo>
                    <a:pt x="96" y="8"/>
                    <a:pt x="96" y="8"/>
                    <a:pt x="96" y="8"/>
                  </a:cubicBezTo>
                  <a:cubicBezTo>
                    <a:pt x="95" y="8"/>
                    <a:pt x="95" y="8"/>
                    <a:pt x="95" y="8"/>
                  </a:cubicBezTo>
                  <a:cubicBezTo>
                    <a:pt x="94" y="9"/>
                    <a:pt x="94" y="9"/>
                    <a:pt x="94" y="9"/>
                  </a:cubicBezTo>
                  <a:cubicBezTo>
                    <a:pt x="94" y="8"/>
                    <a:pt x="94" y="8"/>
                    <a:pt x="94" y="8"/>
                  </a:cubicBezTo>
                  <a:cubicBezTo>
                    <a:pt x="94" y="8"/>
                    <a:pt x="94" y="8"/>
                    <a:pt x="94" y="8"/>
                  </a:cubicBezTo>
                  <a:cubicBezTo>
                    <a:pt x="93" y="9"/>
                    <a:pt x="93" y="9"/>
                    <a:pt x="93" y="9"/>
                  </a:cubicBezTo>
                  <a:cubicBezTo>
                    <a:pt x="90" y="9"/>
                    <a:pt x="90" y="9"/>
                    <a:pt x="90" y="9"/>
                  </a:cubicBezTo>
                  <a:cubicBezTo>
                    <a:pt x="89" y="8"/>
                    <a:pt x="89" y="8"/>
                    <a:pt x="89" y="8"/>
                  </a:cubicBezTo>
                  <a:cubicBezTo>
                    <a:pt x="89" y="8"/>
                    <a:pt x="89" y="8"/>
                    <a:pt x="89" y="8"/>
                  </a:cubicBezTo>
                  <a:cubicBezTo>
                    <a:pt x="88" y="9"/>
                    <a:pt x="88" y="9"/>
                    <a:pt x="88" y="9"/>
                  </a:cubicBezTo>
                  <a:cubicBezTo>
                    <a:pt x="88" y="9"/>
                    <a:pt x="88" y="9"/>
                    <a:pt x="88" y="9"/>
                  </a:cubicBezTo>
                  <a:cubicBezTo>
                    <a:pt x="87" y="9"/>
                    <a:pt x="87" y="9"/>
                    <a:pt x="87" y="9"/>
                  </a:cubicBezTo>
                  <a:cubicBezTo>
                    <a:pt x="88" y="10"/>
                    <a:pt x="88" y="10"/>
                    <a:pt x="88" y="10"/>
                  </a:cubicBezTo>
                  <a:cubicBezTo>
                    <a:pt x="87" y="10"/>
                    <a:pt x="87" y="10"/>
                    <a:pt x="87" y="10"/>
                  </a:cubicBezTo>
                  <a:cubicBezTo>
                    <a:pt x="86" y="10"/>
                    <a:pt x="86" y="10"/>
                    <a:pt x="86" y="10"/>
                  </a:cubicBezTo>
                  <a:cubicBezTo>
                    <a:pt x="86" y="10"/>
                    <a:pt x="86" y="10"/>
                    <a:pt x="86" y="10"/>
                  </a:cubicBezTo>
                  <a:cubicBezTo>
                    <a:pt x="86" y="11"/>
                    <a:pt x="86" y="11"/>
                    <a:pt x="86" y="11"/>
                  </a:cubicBezTo>
                  <a:cubicBezTo>
                    <a:pt x="86" y="11"/>
                    <a:pt x="86" y="11"/>
                    <a:pt x="86" y="11"/>
                  </a:cubicBezTo>
                  <a:cubicBezTo>
                    <a:pt x="85" y="11"/>
                    <a:pt x="85" y="11"/>
                    <a:pt x="85" y="11"/>
                  </a:cubicBezTo>
                  <a:cubicBezTo>
                    <a:pt x="85" y="11"/>
                    <a:pt x="85" y="11"/>
                    <a:pt x="85" y="11"/>
                  </a:cubicBezTo>
                  <a:cubicBezTo>
                    <a:pt x="85" y="12"/>
                    <a:pt x="85" y="12"/>
                    <a:pt x="85" y="12"/>
                  </a:cubicBezTo>
                  <a:cubicBezTo>
                    <a:pt x="85" y="12"/>
                    <a:pt x="85" y="12"/>
                    <a:pt x="85" y="12"/>
                  </a:cubicBezTo>
                  <a:cubicBezTo>
                    <a:pt x="84" y="12"/>
                    <a:pt x="84" y="12"/>
                    <a:pt x="84" y="12"/>
                  </a:cubicBezTo>
                  <a:cubicBezTo>
                    <a:pt x="84" y="13"/>
                    <a:pt x="84" y="13"/>
                    <a:pt x="84" y="13"/>
                  </a:cubicBezTo>
                  <a:cubicBezTo>
                    <a:pt x="85" y="13"/>
                    <a:pt x="85" y="13"/>
                    <a:pt x="85" y="13"/>
                  </a:cubicBezTo>
                  <a:cubicBezTo>
                    <a:pt x="85" y="14"/>
                    <a:pt x="85" y="14"/>
                    <a:pt x="85" y="14"/>
                  </a:cubicBezTo>
                  <a:cubicBezTo>
                    <a:pt x="84" y="13"/>
                    <a:pt x="84" y="13"/>
                    <a:pt x="84" y="13"/>
                  </a:cubicBezTo>
                  <a:cubicBezTo>
                    <a:pt x="83" y="14"/>
                    <a:pt x="83" y="14"/>
                    <a:pt x="83" y="14"/>
                  </a:cubicBezTo>
                  <a:cubicBezTo>
                    <a:pt x="83" y="14"/>
                    <a:pt x="83" y="14"/>
                    <a:pt x="83" y="14"/>
                  </a:cubicBezTo>
                  <a:cubicBezTo>
                    <a:pt x="82" y="15"/>
                    <a:pt x="82" y="15"/>
                    <a:pt x="82" y="15"/>
                  </a:cubicBezTo>
                  <a:cubicBezTo>
                    <a:pt x="81" y="16"/>
                    <a:pt x="81" y="16"/>
                    <a:pt x="81" y="16"/>
                  </a:cubicBezTo>
                  <a:cubicBezTo>
                    <a:pt x="81" y="16"/>
                    <a:pt x="81" y="16"/>
                    <a:pt x="81" y="16"/>
                  </a:cubicBezTo>
                  <a:cubicBezTo>
                    <a:pt x="80" y="18"/>
                    <a:pt x="80" y="18"/>
                    <a:pt x="80" y="18"/>
                  </a:cubicBezTo>
                  <a:cubicBezTo>
                    <a:pt x="80" y="18"/>
                    <a:pt x="80" y="18"/>
                    <a:pt x="80" y="18"/>
                  </a:cubicBezTo>
                  <a:cubicBezTo>
                    <a:pt x="80" y="18"/>
                    <a:pt x="80" y="18"/>
                    <a:pt x="80" y="18"/>
                  </a:cubicBezTo>
                  <a:cubicBezTo>
                    <a:pt x="82" y="19"/>
                    <a:pt x="82" y="19"/>
                    <a:pt x="82" y="19"/>
                  </a:cubicBezTo>
                  <a:cubicBezTo>
                    <a:pt x="81" y="19"/>
                    <a:pt x="81" y="19"/>
                    <a:pt x="81" y="19"/>
                  </a:cubicBezTo>
                  <a:cubicBezTo>
                    <a:pt x="81" y="19"/>
                    <a:pt x="81" y="19"/>
                    <a:pt x="81" y="19"/>
                  </a:cubicBezTo>
                  <a:cubicBezTo>
                    <a:pt x="83" y="20"/>
                    <a:pt x="83" y="20"/>
                    <a:pt x="83" y="20"/>
                  </a:cubicBezTo>
                  <a:cubicBezTo>
                    <a:pt x="82" y="20"/>
                    <a:pt x="82" y="20"/>
                    <a:pt x="82" y="20"/>
                  </a:cubicBezTo>
                  <a:cubicBezTo>
                    <a:pt x="81" y="20"/>
                    <a:pt x="81" y="20"/>
                    <a:pt x="81" y="20"/>
                  </a:cubicBezTo>
                  <a:cubicBezTo>
                    <a:pt x="80" y="20"/>
                    <a:pt x="80" y="20"/>
                    <a:pt x="80" y="20"/>
                  </a:cubicBezTo>
                  <a:cubicBezTo>
                    <a:pt x="80" y="20"/>
                    <a:pt x="80" y="20"/>
                    <a:pt x="80" y="20"/>
                  </a:cubicBezTo>
                  <a:cubicBezTo>
                    <a:pt x="81" y="21"/>
                    <a:pt x="81" y="21"/>
                    <a:pt x="81" y="21"/>
                  </a:cubicBezTo>
                  <a:cubicBezTo>
                    <a:pt x="81" y="22"/>
                    <a:pt x="81" y="22"/>
                    <a:pt x="81" y="22"/>
                  </a:cubicBezTo>
                  <a:cubicBezTo>
                    <a:pt x="82" y="22"/>
                    <a:pt x="82" y="22"/>
                    <a:pt x="82" y="22"/>
                  </a:cubicBezTo>
                  <a:cubicBezTo>
                    <a:pt x="81" y="22"/>
                    <a:pt x="81" y="22"/>
                    <a:pt x="81" y="22"/>
                  </a:cubicBezTo>
                  <a:cubicBezTo>
                    <a:pt x="80" y="20"/>
                    <a:pt x="80" y="20"/>
                    <a:pt x="80" y="20"/>
                  </a:cubicBezTo>
                  <a:cubicBezTo>
                    <a:pt x="79" y="20"/>
                    <a:pt x="79" y="20"/>
                    <a:pt x="79" y="20"/>
                  </a:cubicBezTo>
                  <a:cubicBezTo>
                    <a:pt x="79" y="21"/>
                    <a:pt x="79" y="21"/>
                    <a:pt x="79" y="21"/>
                  </a:cubicBezTo>
                  <a:cubicBezTo>
                    <a:pt x="79" y="21"/>
                    <a:pt x="79" y="21"/>
                    <a:pt x="79" y="21"/>
                  </a:cubicBezTo>
                  <a:cubicBezTo>
                    <a:pt x="79" y="21"/>
                    <a:pt x="79" y="21"/>
                    <a:pt x="79" y="21"/>
                  </a:cubicBezTo>
                  <a:cubicBezTo>
                    <a:pt x="77" y="20"/>
                    <a:pt x="77" y="20"/>
                    <a:pt x="77" y="20"/>
                  </a:cubicBezTo>
                  <a:cubicBezTo>
                    <a:pt x="75" y="20"/>
                    <a:pt x="75" y="20"/>
                    <a:pt x="75" y="20"/>
                  </a:cubicBezTo>
                  <a:cubicBezTo>
                    <a:pt x="76" y="20"/>
                    <a:pt x="76" y="20"/>
                    <a:pt x="76" y="20"/>
                  </a:cubicBezTo>
                  <a:cubicBezTo>
                    <a:pt x="75" y="21"/>
                    <a:pt x="75" y="21"/>
                    <a:pt x="75" y="21"/>
                  </a:cubicBezTo>
                  <a:cubicBezTo>
                    <a:pt x="75" y="20"/>
                    <a:pt x="75" y="20"/>
                    <a:pt x="75" y="20"/>
                  </a:cubicBezTo>
                  <a:cubicBezTo>
                    <a:pt x="75" y="20"/>
                    <a:pt x="75" y="20"/>
                    <a:pt x="75" y="20"/>
                  </a:cubicBezTo>
                  <a:cubicBezTo>
                    <a:pt x="74" y="21"/>
                    <a:pt x="74" y="21"/>
                    <a:pt x="74" y="21"/>
                  </a:cubicBezTo>
                  <a:cubicBezTo>
                    <a:pt x="75" y="22"/>
                    <a:pt x="75" y="22"/>
                    <a:pt x="75" y="22"/>
                  </a:cubicBezTo>
                  <a:cubicBezTo>
                    <a:pt x="75" y="22"/>
                    <a:pt x="75" y="22"/>
                    <a:pt x="75" y="22"/>
                  </a:cubicBezTo>
                  <a:cubicBezTo>
                    <a:pt x="75" y="22"/>
                    <a:pt x="75" y="22"/>
                    <a:pt x="75" y="22"/>
                  </a:cubicBezTo>
                  <a:cubicBezTo>
                    <a:pt x="74" y="22"/>
                    <a:pt x="74" y="22"/>
                    <a:pt x="74" y="22"/>
                  </a:cubicBezTo>
                  <a:cubicBezTo>
                    <a:pt x="74" y="22"/>
                    <a:pt x="74" y="22"/>
                    <a:pt x="74" y="22"/>
                  </a:cubicBezTo>
                  <a:cubicBezTo>
                    <a:pt x="73" y="23"/>
                    <a:pt x="73" y="23"/>
                    <a:pt x="73" y="23"/>
                  </a:cubicBezTo>
                  <a:cubicBezTo>
                    <a:pt x="72" y="23"/>
                    <a:pt x="72" y="23"/>
                    <a:pt x="72" y="23"/>
                  </a:cubicBezTo>
                  <a:cubicBezTo>
                    <a:pt x="73" y="23"/>
                    <a:pt x="73" y="23"/>
                    <a:pt x="73" y="23"/>
                  </a:cubicBezTo>
                  <a:cubicBezTo>
                    <a:pt x="74" y="22"/>
                    <a:pt x="74" y="22"/>
                    <a:pt x="74" y="22"/>
                  </a:cubicBezTo>
                  <a:cubicBezTo>
                    <a:pt x="74" y="20"/>
                    <a:pt x="74" y="20"/>
                    <a:pt x="74" y="20"/>
                  </a:cubicBezTo>
                  <a:cubicBezTo>
                    <a:pt x="74" y="20"/>
                    <a:pt x="74" y="20"/>
                    <a:pt x="74" y="20"/>
                  </a:cubicBezTo>
                  <a:cubicBezTo>
                    <a:pt x="74" y="19"/>
                    <a:pt x="74" y="19"/>
                    <a:pt x="74" y="19"/>
                  </a:cubicBezTo>
                  <a:cubicBezTo>
                    <a:pt x="73" y="19"/>
                    <a:pt x="73" y="19"/>
                    <a:pt x="73" y="19"/>
                  </a:cubicBezTo>
                  <a:cubicBezTo>
                    <a:pt x="72" y="17"/>
                    <a:pt x="72" y="17"/>
                    <a:pt x="72" y="17"/>
                  </a:cubicBezTo>
                  <a:cubicBezTo>
                    <a:pt x="71" y="16"/>
                    <a:pt x="71" y="16"/>
                    <a:pt x="71" y="16"/>
                  </a:cubicBezTo>
                  <a:cubicBezTo>
                    <a:pt x="70" y="16"/>
                    <a:pt x="70" y="16"/>
                    <a:pt x="70" y="16"/>
                  </a:cubicBezTo>
                  <a:cubicBezTo>
                    <a:pt x="69" y="15"/>
                    <a:pt x="69" y="15"/>
                    <a:pt x="69" y="15"/>
                  </a:cubicBezTo>
                  <a:cubicBezTo>
                    <a:pt x="69" y="16"/>
                    <a:pt x="69" y="16"/>
                    <a:pt x="69" y="16"/>
                  </a:cubicBezTo>
                  <a:cubicBezTo>
                    <a:pt x="69" y="16"/>
                    <a:pt x="69" y="16"/>
                    <a:pt x="69" y="16"/>
                  </a:cubicBezTo>
                  <a:cubicBezTo>
                    <a:pt x="68" y="16"/>
                    <a:pt x="68" y="16"/>
                    <a:pt x="68" y="16"/>
                  </a:cubicBezTo>
                  <a:cubicBezTo>
                    <a:pt x="68" y="17"/>
                    <a:pt x="68" y="17"/>
                    <a:pt x="68" y="17"/>
                  </a:cubicBezTo>
                  <a:cubicBezTo>
                    <a:pt x="67" y="17"/>
                    <a:pt x="67" y="17"/>
                    <a:pt x="67" y="17"/>
                  </a:cubicBezTo>
                  <a:cubicBezTo>
                    <a:pt x="67" y="16"/>
                    <a:pt x="67" y="16"/>
                    <a:pt x="67" y="16"/>
                  </a:cubicBezTo>
                  <a:cubicBezTo>
                    <a:pt x="67" y="17"/>
                    <a:pt x="67" y="17"/>
                    <a:pt x="67" y="17"/>
                  </a:cubicBezTo>
                  <a:cubicBezTo>
                    <a:pt x="66" y="17"/>
                    <a:pt x="66" y="17"/>
                    <a:pt x="66" y="17"/>
                  </a:cubicBezTo>
                  <a:cubicBezTo>
                    <a:pt x="66" y="16"/>
                    <a:pt x="66" y="16"/>
                    <a:pt x="66" y="16"/>
                  </a:cubicBezTo>
                  <a:cubicBezTo>
                    <a:pt x="65" y="16"/>
                    <a:pt x="65" y="16"/>
                    <a:pt x="65" y="16"/>
                  </a:cubicBezTo>
                  <a:cubicBezTo>
                    <a:pt x="65" y="17"/>
                    <a:pt x="65" y="17"/>
                    <a:pt x="65" y="17"/>
                  </a:cubicBezTo>
                  <a:cubicBezTo>
                    <a:pt x="66" y="17"/>
                    <a:pt x="66" y="17"/>
                    <a:pt x="66" y="17"/>
                  </a:cubicBezTo>
                  <a:cubicBezTo>
                    <a:pt x="65" y="17"/>
                    <a:pt x="65" y="17"/>
                    <a:pt x="65" y="17"/>
                  </a:cubicBezTo>
                  <a:cubicBezTo>
                    <a:pt x="65" y="18"/>
                    <a:pt x="65" y="18"/>
                    <a:pt x="65" y="18"/>
                  </a:cubicBezTo>
                  <a:cubicBezTo>
                    <a:pt x="65" y="19"/>
                    <a:pt x="65" y="19"/>
                    <a:pt x="65" y="19"/>
                  </a:cubicBezTo>
                  <a:cubicBezTo>
                    <a:pt x="64" y="19"/>
                    <a:pt x="64" y="19"/>
                    <a:pt x="64" y="19"/>
                  </a:cubicBezTo>
                  <a:cubicBezTo>
                    <a:pt x="64" y="19"/>
                    <a:pt x="64" y="19"/>
                    <a:pt x="64" y="19"/>
                  </a:cubicBezTo>
                  <a:cubicBezTo>
                    <a:pt x="63" y="19"/>
                    <a:pt x="63" y="19"/>
                    <a:pt x="63" y="19"/>
                  </a:cubicBezTo>
                  <a:cubicBezTo>
                    <a:pt x="63" y="18"/>
                    <a:pt x="63" y="18"/>
                    <a:pt x="63" y="18"/>
                  </a:cubicBezTo>
                  <a:cubicBezTo>
                    <a:pt x="64" y="18"/>
                    <a:pt x="64" y="18"/>
                    <a:pt x="64" y="18"/>
                  </a:cubicBezTo>
                  <a:cubicBezTo>
                    <a:pt x="63" y="18"/>
                    <a:pt x="63" y="18"/>
                    <a:pt x="63" y="18"/>
                  </a:cubicBezTo>
                  <a:cubicBezTo>
                    <a:pt x="63" y="18"/>
                    <a:pt x="63" y="18"/>
                    <a:pt x="63" y="18"/>
                  </a:cubicBezTo>
                  <a:cubicBezTo>
                    <a:pt x="62" y="19"/>
                    <a:pt x="62" y="19"/>
                    <a:pt x="62" y="19"/>
                  </a:cubicBezTo>
                  <a:cubicBezTo>
                    <a:pt x="61" y="19"/>
                    <a:pt x="61" y="19"/>
                    <a:pt x="61" y="19"/>
                  </a:cubicBezTo>
                  <a:cubicBezTo>
                    <a:pt x="61" y="20"/>
                    <a:pt x="61" y="20"/>
                    <a:pt x="61" y="20"/>
                  </a:cubicBezTo>
                  <a:cubicBezTo>
                    <a:pt x="62" y="20"/>
                    <a:pt x="62" y="20"/>
                    <a:pt x="62" y="20"/>
                  </a:cubicBezTo>
                  <a:cubicBezTo>
                    <a:pt x="61" y="21"/>
                    <a:pt x="61" y="21"/>
                    <a:pt x="61" y="21"/>
                  </a:cubicBezTo>
                  <a:cubicBezTo>
                    <a:pt x="60" y="21"/>
                    <a:pt x="60" y="21"/>
                    <a:pt x="60" y="21"/>
                  </a:cubicBezTo>
                  <a:cubicBezTo>
                    <a:pt x="59" y="21"/>
                    <a:pt x="59" y="21"/>
                    <a:pt x="59" y="21"/>
                  </a:cubicBezTo>
                  <a:cubicBezTo>
                    <a:pt x="60" y="22"/>
                    <a:pt x="60" y="22"/>
                    <a:pt x="60" y="22"/>
                  </a:cubicBezTo>
                  <a:cubicBezTo>
                    <a:pt x="61" y="22"/>
                    <a:pt x="61" y="22"/>
                    <a:pt x="61" y="22"/>
                  </a:cubicBezTo>
                  <a:cubicBezTo>
                    <a:pt x="60" y="23"/>
                    <a:pt x="60" y="23"/>
                    <a:pt x="60" y="23"/>
                  </a:cubicBezTo>
                  <a:cubicBezTo>
                    <a:pt x="60" y="23"/>
                    <a:pt x="60" y="23"/>
                    <a:pt x="60" y="23"/>
                  </a:cubicBezTo>
                  <a:cubicBezTo>
                    <a:pt x="59" y="22"/>
                    <a:pt x="59" y="22"/>
                    <a:pt x="59" y="22"/>
                  </a:cubicBezTo>
                  <a:cubicBezTo>
                    <a:pt x="58" y="23"/>
                    <a:pt x="58" y="23"/>
                    <a:pt x="58" y="23"/>
                  </a:cubicBezTo>
                  <a:cubicBezTo>
                    <a:pt x="57" y="23"/>
                    <a:pt x="57" y="23"/>
                    <a:pt x="57" y="23"/>
                  </a:cubicBezTo>
                  <a:cubicBezTo>
                    <a:pt x="58" y="23"/>
                    <a:pt x="58" y="23"/>
                    <a:pt x="58" y="23"/>
                  </a:cubicBezTo>
                  <a:cubicBezTo>
                    <a:pt x="58" y="24"/>
                    <a:pt x="58" y="24"/>
                    <a:pt x="58" y="24"/>
                  </a:cubicBezTo>
                  <a:cubicBezTo>
                    <a:pt x="58" y="24"/>
                    <a:pt x="58" y="24"/>
                    <a:pt x="58" y="24"/>
                  </a:cubicBezTo>
                  <a:cubicBezTo>
                    <a:pt x="58" y="24"/>
                    <a:pt x="58" y="24"/>
                    <a:pt x="58" y="24"/>
                  </a:cubicBezTo>
                  <a:cubicBezTo>
                    <a:pt x="58" y="25"/>
                    <a:pt x="58" y="25"/>
                    <a:pt x="58" y="25"/>
                  </a:cubicBezTo>
                  <a:cubicBezTo>
                    <a:pt x="58" y="26"/>
                    <a:pt x="58" y="26"/>
                    <a:pt x="58" y="26"/>
                  </a:cubicBezTo>
                  <a:cubicBezTo>
                    <a:pt x="57" y="26"/>
                    <a:pt x="57" y="26"/>
                    <a:pt x="57" y="26"/>
                  </a:cubicBezTo>
                  <a:cubicBezTo>
                    <a:pt x="57" y="27"/>
                    <a:pt x="57" y="27"/>
                    <a:pt x="57" y="27"/>
                  </a:cubicBezTo>
                  <a:cubicBezTo>
                    <a:pt x="58" y="27"/>
                    <a:pt x="58" y="27"/>
                    <a:pt x="58" y="27"/>
                  </a:cubicBezTo>
                  <a:cubicBezTo>
                    <a:pt x="57" y="27"/>
                    <a:pt x="57" y="27"/>
                    <a:pt x="57" y="27"/>
                  </a:cubicBezTo>
                  <a:cubicBezTo>
                    <a:pt x="57" y="28"/>
                    <a:pt x="57" y="28"/>
                    <a:pt x="57" y="28"/>
                  </a:cubicBezTo>
                  <a:cubicBezTo>
                    <a:pt x="56" y="27"/>
                    <a:pt x="56" y="27"/>
                    <a:pt x="56" y="27"/>
                  </a:cubicBezTo>
                  <a:cubicBezTo>
                    <a:pt x="56" y="27"/>
                    <a:pt x="56" y="27"/>
                    <a:pt x="56" y="27"/>
                  </a:cubicBezTo>
                  <a:cubicBezTo>
                    <a:pt x="55" y="26"/>
                    <a:pt x="55" y="26"/>
                    <a:pt x="55" y="26"/>
                  </a:cubicBezTo>
                  <a:cubicBezTo>
                    <a:pt x="55" y="27"/>
                    <a:pt x="55" y="27"/>
                    <a:pt x="55" y="27"/>
                  </a:cubicBezTo>
                  <a:cubicBezTo>
                    <a:pt x="54" y="26"/>
                    <a:pt x="54" y="26"/>
                    <a:pt x="54" y="26"/>
                  </a:cubicBezTo>
                  <a:cubicBezTo>
                    <a:pt x="53" y="26"/>
                    <a:pt x="53" y="26"/>
                    <a:pt x="53" y="26"/>
                  </a:cubicBezTo>
                  <a:cubicBezTo>
                    <a:pt x="53" y="26"/>
                    <a:pt x="53" y="26"/>
                    <a:pt x="53" y="26"/>
                  </a:cubicBezTo>
                  <a:cubicBezTo>
                    <a:pt x="54" y="27"/>
                    <a:pt x="54" y="27"/>
                    <a:pt x="54" y="27"/>
                  </a:cubicBezTo>
                  <a:cubicBezTo>
                    <a:pt x="54" y="27"/>
                    <a:pt x="54" y="27"/>
                    <a:pt x="54" y="27"/>
                  </a:cubicBezTo>
                  <a:cubicBezTo>
                    <a:pt x="53" y="28"/>
                    <a:pt x="53" y="28"/>
                    <a:pt x="53" y="28"/>
                  </a:cubicBezTo>
                  <a:cubicBezTo>
                    <a:pt x="54" y="29"/>
                    <a:pt x="54" y="29"/>
                    <a:pt x="54" y="29"/>
                  </a:cubicBezTo>
                  <a:cubicBezTo>
                    <a:pt x="55" y="29"/>
                    <a:pt x="55" y="29"/>
                    <a:pt x="55" y="29"/>
                  </a:cubicBezTo>
                  <a:cubicBezTo>
                    <a:pt x="54" y="29"/>
                    <a:pt x="54" y="29"/>
                    <a:pt x="54" y="29"/>
                  </a:cubicBezTo>
                  <a:cubicBezTo>
                    <a:pt x="54" y="30"/>
                    <a:pt x="54" y="30"/>
                    <a:pt x="54" y="30"/>
                  </a:cubicBezTo>
                  <a:cubicBezTo>
                    <a:pt x="54" y="30"/>
                    <a:pt x="54" y="30"/>
                    <a:pt x="54" y="30"/>
                  </a:cubicBezTo>
                  <a:cubicBezTo>
                    <a:pt x="54" y="30"/>
                    <a:pt x="54" y="30"/>
                    <a:pt x="54" y="30"/>
                  </a:cubicBezTo>
                  <a:cubicBezTo>
                    <a:pt x="54" y="31"/>
                    <a:pt x="54" y="31"/>
                    <a:pt x="54" y="31"/>
                  </a:cubicBezTo>
                  <a:cubicBezTo>
                    <a:pt x="53" y="32"/>
                    <a:pt x="53" y="32"/>
                    <a:pt x="53" y="32"/>
                  </a:cubicBezTo>
                  <a:cubicBezTo>
                    <a:pt x="53" y="33"/>
                    <a:pt x="53" y="33"/>
                    <a:pt x="53" y="33"/>
                  </a:cubicBezTo>
                  <a:cubicBezTo>
                    <a:pt x="52" y="30"/>
                    <a:pt x="52" y="30"/>
                    <a:pt x="52" y="30"/>
                  </a:cubicBezTo>
                  <a:cubicBezTo>
                    <a:pt x="51" y="28"/>
                    <a:pt x="51" y="28"/>
                    <a:pt x="51" y="28"/>
                  </a:cubicBezTo>
                  <a:cubicBezTo>
                    <a:pt x="50" y="28"/>
                    <a:pt x="50" y="28"/>
                    <a:pt x="50" y="28"/>
                  </a:cubicBezTo>
                  <a:cubicBezTo>
                    <a:pt x="51" y="27"/>
                    <a:pt x="51" y="27"/>
                    <a:pt x="51" y="27"/>
                  </a:cubicBezTo>
                  <a:cubicBezTo>
                    <a:pt x="50" y="27"/>
                    <a:pt x="50" y="27"/>
                    <a:pt x="50" y="27"/>
                  </a:cubicBezTo>
                  <a:cubicBezTo>
                    <a:pt x="49" y="28"/>
                    <a:pt x="49" y="28"/>
                    <a:pt x="49" y="28"/>
                  </a:cubicBezTo>
                  <a:cubicBezTo>
                    <a:pt x="49" y="29"/>
                    <a:pt x="49" y="29"/>
                    <a:pt x="49" y="29"/>
                  </a:cubicBezTo>
                  <a:cubicBezTo>
                    <a:pt x="48" y="29"/>
                    <a:pt x="48" y="29"/>
                    <a:pt x="48" y="29"/>
                  </a:cubicBezTo>
                  <a:cubicBezTo>
                    <a:pt x="48" y="29"/>
                    <a:pt x="48" y="29"/>
                    <a:pt x="48" y="29"/>
                  </a:cubicBezTo>
                  <a:cubicBezTo>
                    <a:pt x="47" y="29"/>
                    <a:pt x="47" y="29"/>
                    <a:pt x="47" y="29"/>
                  </a:cubicBezTo>
                  <a:cubicBezTo>
                    <a:pt x="47" y="30"/>
                    <a:pt x="47" y="30"/>
                    <a:pt x="47" y="30"/>
                  </a:cubicBezTo>
                  <a:cubicBezTo>
                    <a:pt x="46" y="30"/>
                    <a:pt x="46" y="30"/>
                    <a:pt x="46" y="30"/>
                  </a:cubicBezTo>
                  <a:cubicBezTo>
                    <a:pt x="46" y="31"/>
                    <a:pt x="46" y="31"/>
                    <a:pt x="46" y="31"/>
                  </a:cubicBezTo>
                  <a:cubicBezTo>
                    <a:pt x="46" y="34"/>
                    <a:pt x="46" y="34"/>
                    <a:pt x="46" y="34"/>
                  </a:cubicBezTo>
                  <a:cubicBezTo>
                    <a:pt x="47" y="34"/>
                    <a:pt x="47" y="34"/>
                    <a:pt x="47" y="34"/>
                  </a:cubicBezTo>
                  <a:cubicBezTo>
                    <a:pt x="47" y="35"/>
                    <a:pt x="47" y="35"/>
                    <a:pt x="47" y="35"/>
                  </a:cubicBezTo>
                  <a:cubicBezTo>
                    <a:pt x="46" y="35"/>
                    <a:pt x="46" y="35"/>
                    <a:pt x="46" y="35"/>
                  </a:cubicBezTo>
                  <a:cubicBezTo>
                    <a:pt x="46" y="36"/>
                    <a:pt x="46" y="36"/>
                    <a:pt x="46" y="36"/>
                  </a:cubicBezTo>
                  <a:cubicBezTo>
                    <a:pt x="44" y="36"/>
                    <a:pt x="44" y="36"/>
                    <a:pt x="44" y="36"/>
                  </a:cubicBezTo>
                  <a:cubicBezTo>
                    <a:pt x="44" y="36"/>
                    <a:pt x="44" y="36"/>
                    <a:pt x="44" y="36"/>
                  </a:cubicBezTo>
                  <a:cubicBezTo>
                    <a:pt x="43" y="37"/>
                    <a:pt x="43" y="37"/>
                    <a:pt x="43" y="37"/>
                  </a:cubicBezTo>
                  <a:cubicBezTo>
                    <a:pt x="43" y="38"/>
                    <a:pt x="43" y="38"/>
                    <a:pt x="43" y="38"/>
                  </a:cubicBezTo>
                  <a:cubicBezTo>
                    <a:pt x="43" y="39"/>
                    <a:pt x="43" y="39"/>
                    <a:pt x="43" y="39"/>
                  </a:cubicBezTo>
                  <a:cubicBezTo>
                    <a:pt x="41" y="40"/>
                    <a:pt x="41" y="40"/>
                    <a:pt x="41" y="40"/>
                  </a:cubicBezTo>
                  <a:cubicBezTo>
                    <a:pt x="39" y="42"/>
                    <a:pt x="39" y="42"/>
                    <a:pt x="39" y="42"/>
                  </a:cubicBezTo>
                  <a:cubicBezTo>
                    <a:pt x="37" y="42"/>
                    <a:pt x="37" y="42"/>
                    <a:pt x="37" y="42"/>
                  </a:cubicBezTo>
                  <a:cubicBezTo>
                    <a:pt x="36" y="42"/>
                    <a:pt x="36" y="42"/>
                    <a:pt x="36" y="42"/>
                  </a:cubicBezTo>
                  <a:cubicBezTo>
                    <a:pt x="34" y="42"/>
                    <a:pt x="34" y="42"/>
                    <a:pt x="34" y="42"/>
                  </a:cubicBezTo>
                  <a:cubicBezTo>
                    <a:pt x="33" y="43"/>
                    <a:pt x="33" y="43"/>
                    <a:pt x="33" y="43"/>
                  </a:cubicBezTo>
                  <a:cubicBezTo>
                    <a:pt x="32" y="42"/>
                    <a:pt x="32" y="42"/>
                    <a:pt x="32" y="42"/>
                  </a:cubicBezTo>
                  <a:cubicBezTo>
                    <a:pt x="31" y="43"/>
                    <a:pt x="31" y="43"/>
                    <a:pt x="31" y="43"/>
                  </a:cubicBezTo>
                  <a:cubicBezTo>
                    <a:pt x="31" y="44"/>
                    <a:pt x="31" y="44"/>
                    <a:pt x="31" y="44"/>
                  </a:cubicBezTo>
                  <a:cubicBezTo>
                    <a:pt x="30" y="44"/>
                    <a:pt x="30" y="44"/>
                    <a:pt x="30" y="44"/>
                  </a:cubicBezTo>
                  <a:cubicBezTo>
                    <a:pt x="27" y="44"/>
                    <a:pt x="27" y="44"/>
                    <a:pt x="27" y="44"/>
                  </a:cubicBezTo>
                  <a:cubicBezTo>
                    <a:pt x="26" y="44"/>
                    <a:pt x="26" y="44"/>
                    <a:pt x="26" y="44"/>
                  </a:cubicBezTo>
                  <a:cubicBezTo>
                    <a:pt x="26" y="45"/>
                    <a:pt x="26" y="45"/>
                    <a:pt x="26" y="45"/>
                  </a:cubicBezTo>
                  <a:cubicBezTo>
                    <a:pt x="24" y="46"/>
                    <a:pt x="24" y="46"/>
                    <a:pt x="24" y="46"/>
                  </a:cubicBezTo>
                  <a:cubicBezTo>
                    <a:pt x="23" y="46"/>
                    <a:pt x="23" y="46"/>
                    <a:pt x="23" y="46"/>
                  </a:cubicBezTo>
                  <a:cubicBezTo>
                    <a:pt x="22" y="45"/>
                    <a:pt x="22" y="45"/>
                    <a:pt x="22" y="45"/>
                  </a:cubicBezTo>
                  <a:cubicBezTo>
                    <a:pt x="21" y="45"/>
                    <a:pt x="21" y="45"/>
                    <a:pt x="21" y="45"/>
                  </a:cubicBezTo>
                  <a:cubicBezTo>
                    <a:pt x="21" y="45"/>
                    <a:pt x="21" y="45"/>
                    <a:pt x="21" y="45"/>
                  </a:cubicBezTo>
                  <a:cubicBezTo>
                    <a:pt x="20" y="45"/>
                    <a:pt x="20" y="45"/>
                    <a:pt x="20" y="45"/>
                  </a:cubicBezTo>
                  <a:cubicBezTo>
                    <a:pt x="19" y="46"/>
                    <a:pt x="19" y="46"/>
                    <a:pt x="19" y="46"/>
                  </a:cubicBezTo>
                  <a:cubicBezTo>
                    <a:pt x="18" y="47"/>
                    <a:pt x="18" y="47"/>
                    <a:pt x="18" y="47"/>
                  </a:cubicBezTo>
                  <a:cubicBezTo>
                    <a:pt x="17" y="47"/>
                    <a:pt x="17" y="47"/>
                    <a:pt x="17" y="47"/>
                  </a:cubicBezTo>
                  <a:cubicBezTo>
                    <a:pt x="17" y="47"/>
                    <a:pt x="17" y="47"/>
                    <a:pt x="17" y="47"/>
                  </a:cubicBezTo>
                  <a:cubicBezTo>
                    <a:pt x="15" y="48"/>
                    <a:pt x="15" y="48"/>
                    <a:pt x="15" y="48"/>
                  </a:cubicBezTo>
                  <a:cubicBezTo>
                    <a:pt x="14" y="49"/>
                    <a:pt x="14" y="49"/>
                    <a:pt x="14" y="49"/>
                  </a:cubicBezTo>
                  <a:cubicBezTo>
                    <a:pt x="11" y="50"/>
                    <a:pt x="11" y="50"/>
                    <a:pt x="11" y="50"/>
                  </a:cubicBezTo>
                  <a:cubicBezTo>
                    <a:pt x="10" y="51"/>
                    <a:pt x="10" y="51"/>
                    <a:pt x="10" y="51"/>
                  </a:cubicBezTo>
                  <a:cubicBezTo>
                    <a:pt x="10" y="52"/>
                    <a:pt x="10" y="52"/>
                    <a:pt x="10" y="52"/>
                  </a:cubicBezTo>
                  <a:cubicBezTo>
                    <a:pt x="9" y="53"/>
                    <a:pt x="9" y="53"/>
                    <a:pt x="9" y="53"/>
                  </a:cubicBezTo>
                  <a:cubicBezTo>
                    <a:pt x="8" y="53"/>
                    <a:pt x="8" y="53"/>
                    <a:pt x="8" y="53"/>
                  </a:cubicBezTo>
                  <a:cubicBezTo>
                    <a:pt x="9" y="52"/>
                    <a:pt x="9" y="52"/>
                    <a:pt x="9" y="52"/>
                  </a:cubicBezTo>
                  <a:cubicBezTo>
                    <a:pt x="8" y="52"/>
                    <a:pt x="8" y="52"/>
                    <a:pt x="8" y="52"/>
                  </a:cubicBezTo>
                  <a:cubicBezTo>
                    <a:pt x="9" y="51"/>
                    <a:pt x="9" y="51"/>
                    <a:pt x="9" y="51"/>
                  </a:cubicBezTo>
                  <a:cubicBezTo>
                    <a:pt x="9" y="50"/>
                    <a:pt x="9" y="50"/>
                    <a:pt x="9" y="50"/>
                  </a:cubicBezTo>
                  <a:cubicBezTo>
                    <a:pt x="7" y="51"/>
                    <a:pt x="7" y="51"/>
                    <a:pt x="7" y="51"/>
                  </a:cubicBezTo>
                  <a:cubicBezTo>
                    <a:pt x="7" y="52"/>
                    <a:pt x="7" y="52"/>
                    <a:pt x="7" y="52"/>
                  </a:cubicBezTo>
                  <a:cubicBezTo>
                    <a:pt x="6" y="54"/>
                    <a:pt x="6" y="54"/>
                    <a:pt x="6" y="54"/>
                  </a:cubicBezTo>
                  <a:cubicBezTo>
                    <a:pt x="7" y="55"/>
                    <a:pt x="7" y="55"/>
                    <a:pt x="7" y="55"/>
                  </a:cubicBezTo>
                  <a:cubicBezTo>
                    <a:pt x="6" y="56"/>
                    <a:pt x="6" y="56"/>
                    <a:pt x="6" y="56"/>
                  </a:cubicBezTo>
                  <a:cubicBezTo>
                    <a:pt x="6" y="58"/>
                    <a:pt x="6" y="58"/>
                    <a:pt x="6" y="58"/>
                  </a:cubicBezTo>
                  <a:cubicBezTo>
                    <a:pt x="5" y="60"/>
                    <a:pt x="5" y="60"/>
                    <a:pt x="5" y="60"/>
                  </a:cubicBezTo>
                  <a:cubicBezTo>
                    <a:pt x="4" y="62"/>
                    <a:pt x="4" y="62"/>
                    <a:pt x="4" y="62"/>
                  </a:cubicBezTo>
                  <a:cubicBezTo>
                    <a:pt x="4" y="64"/>
                    <a:pt x="4" y="64"/>
                    <a:pt x="4" y="64"/>
                  </a:cubicBezTo>
                  <a:cubicBezTo>
                    <a:pt x="4" y="66"/>
                    <a:pt x="4" y="66"/>
                    <a:pt x="4" y="66"/>
                  </a:cubicBezTo>
                  <a:cubicBezTo>
                    <a:pt x="6" y="68"/>
                    <a:pt x="6" y="68"/>
                    <a:pt x="6" y="68"/>
                  </a:cubicBezTo>
                  <a:cubicBezTo>
                    <a:pt x="6" y="69"/>
                    <a:pt x="6" y="69"/>
                    <a:pt x="6" y="69"/>
                  </a:cubicBezTo>
                  <a:cubicBezTo>
                    <a:pt x="6" y="70"/>
                    <a:pt x="6" y="70"/>
                    <a:pt x="6" y="70"/>
                  </a:cubicBezTo>
                  <a:cubicBezTo>
                    <a:pt x="6" y="71"/>
                    <a:pt x="6" y="71"/>
                    <a:pt x="6" y="71"/>
                  </a:cubicBezTo>
                  <a:cubicBezTo>
                    <a:pt x="6" y="72"/>
                    <a:pt x="6" y="72"/>
                    <a:pt x="6" y="72"/>
                  </a:cubicBezTo>
                  <a:cubicBezTo>
                    <a:pt x="5" y="72"/>
                    <a:pt x="5" y="72"/>
                    <a:pt x="5" y="72"/>
                  </a:cubicBezTo>
                  <a:cubicBezTo>
                    <a:pt x="5" y="71"/>
                    <a:pt x="5" y="71"/>
                    <a:pt x="5" y="71"/>
                  </a:cubicBezTo>
                  <a:cubicBezTo>
                    <a:pt x="5" y="70"/>
                    <a:pt x="5" y="70"/>
                    <a:pt x="5" y="70"/>
                  </a:cubicBezTo>
                  <a:cubicBezTo>
                    <a:pt x="4" y="71"/>
                    <a:pt x="4" y="71"/>
                    <a:pt x="4" y="71"/>
                  </a:cubicBezTo>
                  <a:cubicBezTo>
                    <a:pt x="4" y="71"/>
                    <a:pt x="4" y="71"/>
                    <a:pt x="4" y="71"/>
                  </a:cubicBezTo>
                  <a:cubicBezTo>
                    <a:pt x="4" y="69"/>
                    <a:pt x="4" y="69"/>
                    <a:pt x="4" y="69"/>
                  </a:cubicBezTo>
                  <a:cubicBezTo>
                    <a:pt x="3" y="68"/>
                    <a:pt x="3" y="68"/>
                    <a:pt x="3" y="68"/>
                  </a:cubicBezTo>
                  <a:cubicBezTo>
                    <a:pt x="3" y="68"/>
                    <a:pt x="3" y="68"/>
                    <a:pt x="3" y="68"/>
                  </a:cubicBezTo>
                  <a:cubicBezTo>
                    <a:pt x="3" y="70"/>
                    <a:pt x="3" y="70"/>
                    <a:pt x="3" y="70"/>
                  </a:cubicBezTo>
                  <a:cubicBezTo>
                    <a:pt x="4" y="71"/>
                    <a:pt x="4" y="71"/>
                    <a:pt x="4" y="71"/>
                  </a:cubicBezTo>
                  <a:cubicBezTo>
                    <a:pt x="5" y="73"/>
                    <a:pt x="5" y="73"/>
                    <a:pt x="5" y="73"/>
                  </a:cubicBezTo>
                  <a:cubicBezTo>
                    <a:pt x="4" y="73"/>
                    <a:pt x="4" y="73"/>
                    <a:pt x="4" y="73"/>
                  </a:cubicBezTo>
                  <a:cubicBezTo>
                    <a:pt x="3" y="72"/>
                    <a:pt x="3" y="72"/>
                    <a:pt x="3" y="72"/>
                  </a:cubicBezTo>
                  <a:cubicBezTo>
                    <a:pt x="2" y="70"/>
                    <a:pt x="2" y="70"/>
                    <a:pt x="2" y="70"/>
                  </a:cubicBezTo>
                  <a:cubicBezTo>
                    <a:pt x="2" y="71"/>
                    <a:pt x="2" y="71"/>
                    <a:pt x="2" y="71"/>
                  </a:cubicBezTo>
                  <a:cubicBezTo>
                    <a:pt x="1" y="71"/>
                    <a:pt x="1" y="71"/>
                    <a:pt x="1" y="71"/>
                  </a:cubicBezTo>
                  <a:cubicBezTo>
                    <a:pt x="2" y="73"/>
                    <a:pt x="2" y="73"/>
                    <a:pt x="2" y="73"/>
                  </a:cubicBezTo>
                  <a:cubicBezTo>
                    <a:pt x="4" y="74"/>
                    <a:pt x="4" y="74"/>
                    <a:pt x="4" y="74"/>
                  </a:cubicBezTo>
                  <a:cubicBezTo>
                    <a:pt x="5" y="77"/>
                    <a:pt x="5" y="77"/>
                    <a:pt x="5" y="77"/>
                  </a:cubicBezTo>
                  <a:cubicBezTo>
                    <a:pt x="4" y="81"/>
                    <a:pt x="4" y="81"/>
                    <a:pt x="4" y="81"/>
                  </a:cubicBezTo>
                  <a:cubicBezTo>
                    <a:pt x="5" y="81"/>
                    <a:pt x="5" y="81"/>
                    <a:pt x="5" y="81"/>
                  </a:cubicBezTo>
                  <a:cubicBezTo>
                    <a:pt x="6" y="84"/>
                    <a:pt x="6" y="84"/>
                    <a:pt x="6" y="84"/>
                  </a:cubicBezTo>
                  <a:cubicBezTo>
                    <a:pt x="7" y="87"/>
                    <a:pt x="7" y="87"/>
                    <a:pt x="7" y="87"/>
                  </a:cubicBezTo>
                  <a:cubicBezTo>
                    <a:pt x="6" y="88"/>
                    <a:pt x="6" y="88"/>
                    <a:pt x="6" y="88"/>
                  </a:cubicBezTo>
                  <a:cubicBezTo>
                    <a:pt x="7" y="92"/>
                    <a:pt x="7" y="92"/>
                    <a:pt x="7" y="92"/>
                  </a:cubicBezTo>
                  <a:cubicBezTo>
                    <a:pt x="6" y="93"/>
                    <a:pt x="6" y="93"/>
                    <a:pt x="6" y="93"/>
                  </a:cubicBezTo>
                  <a:cubicBezTo>
                    <a:pt x="7" y="94"/>
                    <a:pt x="7" y="94"/>
                    <a:pt x="7" y="94"/>
                  </a:cubicBezTo>
                  <a:cubicBezTo>
                    <a:pt x="7" y="95"/>
                    <a:pt x="7" y="95"/>
                    <a:pt x="7" y="95"/>
                  </a:cubicBezTo>
                  <a:cubicBezTo>
                    <a:pt x="8" y="97"/>
                    <a:pt x="8" y="97"/>
                    <a:pt x="8" y="97"/>
                  </a:cubicBezTo>
                  <a:cubicBezTo>
                    <a:pt x="8" y="98"/>
                    <a:pt x="8" y="98"/>
                    <a:pt x="8" y="98"/>
                  </a:cubicBezTo>
                  <a:cubicBezTo>
                    <a:pt x="7" y="99"/>
                    <a:pt x="7" y="99"/>
                    <a:pt x="7" y="99"/>
                  </a:cubicBezTo>
                  <a:cubicBezTo>
                    <a:pt x="7" y="99"/>
                    <a:pt x="7" y="99"/>
                    <a:pt x="7" y="99"/>
                  </a:cubicBezTo>
                  <a:cubicBezTo>
                    <a:pt x="7" y="100"/>
                    <a:pt x="7" y="100"/>
                    <a:pt x="7" y="100"/>
                  </a:cubicBezTo>
                  <a:cubicBezTo>
                    <a:pt x="7" y="102"/>
                    <a:pt x="7" y="102"/>
                    <a:pt x="7" y="102"/>
                  </a:cubicBezTo>
                  <a:cubicBezTo>
                    <a:pt x="6" y="103"/>
                    <a:pt x="6" y="103"/>
                    <a:pt x="6" y="103"/>
                  </a:cubicBezTo>
                  <a:cubicBezTo>
                    <a:pt x="6" y="103"/>
                    <a:pt x="6" y="103"/>
                    <a:pt x="6" y="103"/>
                  </a:cubicBezTo>
                  <a:cubicBezTo>
                    <a:pt x="6" y="104"/>
                    <a:pt x="6" y="104"/>
                    <a:pt x="6" y="104"/>
                  </a:cubicBezTo>
                  <a:cubicBezTo>
                    <a:pt x="5" y="105"/>
                    <a:pt x="5" y="105"/>
                    <a:pt x="5" y="105"/>
                  </a:cubicBezTo>
                  <a:cubicBezTo>
                    <a:pt x="6" y="106"/>
                    <a:pt x="6" y="106"/>
                    <a:pt x="6" y="106"/>
                  </a:cubicBezTo>
                  <a:cubicBezTo>
                    <a:pt x="4" y="107"/>
                    <a:pt x="4" y="107"/>
                    <a:pt x="4" y="107"/>
                  </a:cubicBezTo>
                  <a:cubicBezTo>
                    <a:pt x="3" y="106"/>
                    <a:pt x="3" y="106"/>
                    <a:pt x="3" y="106"/>
                  </a:cubicBezTo>
                  <a:cubicBezTo>
                    <a:pt x="2" y="108"/>
                    <a:pt x="2" y="108"/>
                    <a:pt x="2" y="108"/>
                  </a:cubicBezTo>
                  <a:lnTo>
                    <a:pt x="2" y="11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4" name="Freeform 155"/>
            <p:cNvSpPr>
              <a:spLocks noEditPoints="1"/>
            </p:cNvSpPr>
            <p:nvPr/>
          </p:nvSpPr>
          <p:spPr bwMode="auto">
            <a:xfrm>
              <a:off x="4375102" y="2204478"/>
              <a:ext cx="259751" cy="141404"/>
            </a:xfrm>
            <a:custGeom>
              <a:avLst/>
              <a:gdLst>
                <a:gd name="T0" fmla="*/ 52 w 145"/>
                <a:gd name="T1" fmla="*/ 81 h 81"/>
                <a:gd name="T2" fmla="*/ 49 w 145"/>
                <a:gd name="T3" fmla="*/ 70 h 81"/>
                <a:gd name="T4" fmla="*/ 63 w 145"/>
                <a:gd name="T5" fmla="*/ 78 h 81"/>
                <a:gd name="T6" fmla="*/ 78 w 145"/>
                <a:gd name="T7" fmla="*/ 74 h 81"/>
                <a:gd name="T8" fmla="*/ 93 w 145"/>
                <a:gd name="T9" fmla="*/ 70 h 81"/>
                <a:gd name="T10" fmla="*/ 97 w 145"/>
                <a:gd name="T11" fmla="*/ 66 h 81"/>
                <a:gd name="T12" fmla="*/ 104 w 145"/>
                <a:gd name="T13" fmla="*/ 66 h 81"/>
                <a:gd name="T14" fmla="*/ 123 w 145"/>
                <a:gd name="T15" fmla="*/ 55 h 81"/>
                <a:gd name="T16" fmla="*/ 134 w 145"/>
                <a:gd name="T17" fmla="*/ 52 h 81"/>
                <a:gd name="T18" fmla="*/ 134 w 145"/>
                <a:gd name="T19" fmla="*/ 44 h 81"/>
                <a:gd name="T20" fmla="*/ 141 w 145"/>
                <a:gd name="T21" fmla="*/ 44 h 81"/>
                <a:gd name="T22" fmla="*/ 137 w 145"/>
                <a:gd name="T23" fmla="*/ 29 h 81"/>
                <a:gd name="T24" fmla="*/ 137 w 145"/>
                <a:gd name="T25" fmla="*/ 26 h 81"/>
                <a:gd name="T26" fmla="*/ 130 w 145"/>
                <a:gd name="T27" fmla="*/ 22 h 81"/>
                <a:gd name="T28" fmla="*/ 134 w 145"/>
                <a:gd name="T29" fmla="*/ 11 h 81"/>
                <a:gd name="T30" fmla="*/ 130 w 145"/>
                <a:gd name="T31" fmla="*/ 7 h 81"/>
                <a:gd name="T32" fmla="*/ 123 w 145"/>
                <a:gd name="T33" fmla="*/ 7 h 81"/>
                <a:gd name="T34" fmla="*/ 119 w 145"/>
                <a:gd name="T35" fmla="*/ 3 h 81"/>
                <a:gd name="T36" fmla="*/ 108 w 145"/>
                <a:gd name="T37" fmla="*/ 3 h 81"/>
                <a:gd name="T38" fmla="*/ 100 w 145"/>
                <a:gd name="T39" fmla="*/ 7 h 81"/>
                <a:gd name="T40" fmla="*/ 89 w 145"/>
                <a:gd name="T41" fmla="*/ 7 h 81"/>
                <a:gd name="T42" fmla="*/ 86 w 145"/>
                <a:gd name="T43" fmla="*/ 18 h 81"/>
                <a:gd name="T44" fmla="*/ 78 w 145"/>
                <a:gd name="T45" fmla="*/ 11 h 81"/>
                <a:gd name="T46" fmla="*/ 71 w 145"/>
                <a:gd name="T47" fmla="*/ 14 h 81"/>
                <a:gd name="T48" fmla="*/ 63 w 145"/>
                <a:gd name="T49" fmla="*/ 7 h 81"/>
                <a:gd name="T50" fmla="*/ 56 w 145"/>
                <a:gd name="T51" fmla="*/ 22 h 81"/>
                <a:gd name="T52" fmla="*/ 49 w 145"/>
                <a:gd name="T53" fmla="*/ 26 h 81"/>
                <a:gd name="T54" fmla="*/ 41 w 145"/>
                <a:gd name="T55" fmla="*/ 26 h 81"/>
                <a:gd name="T56" fmla="*/ 41 w 145"/>
                <a:gd name="T57" fmla="*/ 14 h 81"/>
                <a:gd name="T58" fmla="*/ 45 w 145"/>
                <a:gd name="T59" fmla="*/ 11 h 81"/>
                <a:gd name="T60" fmla="*/ 34 w 145"/>
                <a:gd name="T61" fmla="*/ 3 h 81"/>
                <a:gd name="T62" fmla="*/ 23 w 145"/>
                <a:gd name="T63" fmla="*/ 0 h 81"/>
                <a:gd name="T64" fmla="*/ 30 w 145"/>
                <a:gd name="T65" fmla="*/ 3 h 81"/>
                <a:gd name="T66" fmla="*/ 26 w 145"/>
                <a:gd name="T67" fmla="*/ 3 h 81"/>
                <a:gd name="T68" fmla="*/ 30 w 145"/>
                <a:gd name="T69" fmla="*/ 11 h 81"/>
                <a:gd name="T70" fmla="*/ 19 w 145"/>
                <a:gd name="T71" fmla="*/ 7 h 81"/>
                <a:gd name="T72" fmla="*/ 15 w 145"/>
                <a:gd name="T73" fmla="*/ 7 h 81"/>
                <a:gd name="T74" fmla="*/ 15 w 145"/>
                <a:gd name="T75" fmla="*/ 14 h 81"/>
                <a:gd name="T76" fmla="*/ 15 w 145"/>
                <a:gd name="T77" fmla="*/ 18 h 81"/>
                <a:gd name="T78" fmla="*/ 8 w 145"/>
                <a:gd name="T79" fmla="*/ 14 h 81"/>
                <a:gd name="T80" fmla="*/ 4 w 145"/>
                <a:gd name="T81" fmla="*/ 18 h 81"/>
                <a:gd name="T82" fmla="*/ 12 w 145"/>
                <a:gd name="T83" fmla="*/ 26 h 81"/>
                <a:gd name="T84" fmla="*/ 19 w 145"/>
                <a:gd name="T85" fmla="*/ 22 h 81"/>
                <a:gd name="T86" fmla="*/ 26 w 145"/>
                <a:gd name="T87" fmla="*/ 22 h 81"/>
                <a:gd name="T88" fmla="*/ 34 w 145"/>
                <a:gd name="T89" fmla="*/ 22 h 81"/>
                <a:gd name="T90" fmla="*/ 37 w 145"/>
                <a:gd name="T91" fmla="*/ 26 h 81"/>
                <a:gd name="T92" fmla="*/ 26 w 145"/>
                <a:gd name="T93" fmla="*/ 33 h 81"/>
                <a:gd name="T94" fmla="*/ 37 w 145"/>
                <a:gd name="T95" fmla="*/ 33 h 81"/>
                <a:gd name="T96" fmla="*/ 23 w 145"/>
                <a:gd name="T97" fmla="*/ 37 h 81"/>
                <a:gd name="T98" fmla="*/ 19 w 145"/>
                <a:gd name="T99" fmla="*/ 33 h 81"/>
                <a:gd name="T100" fmla="*/ 8 w 145"/>
                <a:gd name="T101" fmla="*/ 37 h 81"/>
                <a:gd name="T102" fmla="*/ 12 w 145"/>
                <a:gd name="T103" fmla="*/ 44 h 81"/>
                <a:gd name="T104" fmla="*/ 26 w 145"/>
                <a:gd name="T105" fmla="*/ 44 h 81"/>
                <a:gd name="T106" fmla="*/ 30 w 145"/>
                <a:gd name="T107" fmla="*/ 52 h 81"/>
                <a:gd name="T108" fmla="*/ 30 w 145"/>
                <a:gd name="T109" fmla="*/ 55 h 81"/>
                <a:gd name="T110" fmla="*/ 34 w 145"/>
                <a:gd name="T111" fmla="*/ 55 h 81"/>
                <a:gd name="T112" fmla="*/ 26 w 145"/>
                <a:gd name="T113" fmla="*/ 59 h 81"/>
                <a:gd name="T114" fmla="*/ 19 w 145"/>
                <a:gd name="T115" fmla="*/ 59 h 81"/>
                <a:gd name="T116" fmla="*/ 23 w 145"/>
                <a:gd name="T117" fmla="*/ 70 h 81"/>
                <a:gd name="T118" fmla="*/ 37 w 145"/>
                <a:gd name="T119" fmla="*/ 66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45" h="81">
                  <a:moveTo>
                    <a:pt x="52" y="81"/>
                  </a:moveTo>
                  <a:lnTo>
                    <a:pt x="52" y="81"/>
                  </a:lnTo>
                  <a:lnTo>
                    <a:pt x="52" y="78"/>
                  </a:lnTo>
                  <a:lnTo>
                    <a:pt x="52" y="78"/>
                  </a:lnTo>
                  <a:lnTo>
                    <a:pt x="52" y="81"/>
                  </a:lnTo>
                  <a:lnTo>
                    <a:pt x="52" y="81"/>
                  </a:lnTo>
                  <a:lnTo>
                    <a:pt x="52" y="81"/>
                  </a:lnTo>
                  <a:close/>
                  <a:moveTo>
                    <a:pt x="45" y="70"/>
                  </a:moveTo>
                  <a:lnTo>
                    <a:pt x="49" y="66"/>
                  </a:lnTo>
                  <a:lnTo>
                    <a:pt x="49" y="70"/>
                  </a:lnTo>
                  <a:lnTo>
                    <a:pt x="52" y="74"/>
                  </a:lnTo>
                  <a:lnTo>
                    <a:pt x="52" y="74"/>
                  </a:lnTo>
                  <a:lnTo>
                    <a:pt x="56" y="74"/>
                  </a:lnTo>
                  <a:lnTo>
                    <a:pt x="60" y="74"/>
                  </a:lnTo>
                  <a:lnTo>
                    <a:pt x="63" y="78"/>
                  </a:lnTo>
                  <a:lnTo>
                    <a:pt x="71" y="78"/>
                  </a:lnTo>
                  <a:lnTo>
                    <a:pt x="75" y="78"/>
                  </a:lnTo>
                  <a:lnTo>
                    <a:pt x="78" y="78"/>
                  </a:lnTo>
                  <a:lnTo>
                    <a:pt x="78" y="74"/>
                  </a:lnTo>
                  <a:lnTo>
                    <a:pt x="78" y="74"/>
                  </a:lnTo>
                  <a:lnTo>
                    <a:pt x="78" y="74"/>
                  </a:lnTo>
                  <a:lnTo>
                    <a:pt x="82" y="78"/>
                  </a:lnTo>
                  <a:lnTo>
                    <a:pt x="86" y="74"/>
                  </a:lnTo>
                  <a:lnTo>
                    <a:pt x="86" y="70"/>
                  </a:lnTo>
                  <a:lnTo>
                    <a:pt x="93" y="70"/>
                  </a:lnTo>
                  <a:lnTo>
                    <a:pt x="89" y="70"/>
                  </a:lnTo>
                  <a:lnTo>
                    <a:pt x="89" y="70"/>
                  </a:lnTo>
                  <a:lnTo>
                    <a:pt x="93" y="70"/>
                  </a:lnTo>
                  <a:lnTo>
                    <a:pt x="93" y="70"/>
                  </a:lnTo>
                  <a:lnTo>
                    <a:pt x="97" y="66"/>
                  </a:lnTo>
                  <a:lnTo>
                    <a:pt x="100" y="66"/>
                  </a:lnTo>
                  <a:lnTo>
                    <a:pt x="100" y="66"/>
                  </a:lnTo>
                  <a:lnTo>
                    <a:pt x="104" y="66"/>
                  </a:lnTo>
                  <a:lnTo>
                    <a:pt x="104" y="66"/>
                  </a:lnTo>
                  <a:lnTo>
                    <a:pt x="104" y="66"/>
                  </a:lnTo>
                  <a:lnTo>
                    <a:pt x="112" y="63"/>
                  </a:lnTo>
                  <a:lnTo>
                    <a:pt x="115" y="59"/>
                  </a:lnTo>
                  <a:lnTo>
                    <a:pt x="123" y="55"/>
                  </a:lnTo>
                  <a:lnTo>
                    <a:pt x="123" y="55"/>
                  </a:lnTo>
                  <a:lnTo>
                    <a:pt x="123" y="55"/>
                  </a:lnTo>
                  <a:lnTo>
                    <a:pt x="123" y="52"/>
                  </a:lnTo>
                  <a:lnTo>
                    <a:pt x="126" y="52"/>
                  </a:lnTo>
                  <a:lnTo>
                    <a:pt x="126" y="55"/>
                  </a:lnTo>
                  <a:lnTo>
                    <a:pt x="130" y="55"/>
                  </a:lnTo>
                  <a:lnTo>
                    <a:pt x="134" y="52"/>
                  </a:lnTo>
                  <a:lnTo>
                    <a:pt x="134" y="52"/>
                  </a:lnTo>
                  <a:lnTo>
                    <a:pt x="130" y="52"/>
                  </a:lnTo>
                  <a:lnTo>
                    <a:pt x="130" y="48"/>
                  </a:lnTo>
                  <a:lnTo>
                    <a:pt x="134" y="48"/>
                  </a:lnTo>
                  <a:lnTo>
                    <a:pt x="134" y="44"/>
                  </a:lnTo>
                  <a:lnTo>
                    <a:pt x="134" y="44"/>
                  </a:lnTo>
                  <a:lnTo>
                    <a:pt x="137" y="44"/>
                  </a:lnTo>
                  <a:lnTo>
                    <a:pt x="137" y="48"/>
                  </a:lnTo>
                  <a:lnTo>
                    <a:pt x="141" y="48"/>
                  </a:lnTo>
                  <a:lnTo>
                    <a:pt x="141" y="44"/>
                  </a:lnTo>
                  <a:lnTo>
                    <a:pt x="141" y="40"/>
                  </a:lnTo>
                  <a:lnTo>
                    <a:pt x="137" y="37"/>
                  </a:lnTo>
                  <a:lnTo>
                    <a:pt x="137" y="37"/>
                  </a:lnTo>
                  <a:lnTo>
                    <a:pt x="137" y="33"/>
                  </a:lnTo>
                  <a:lnTo>
                    <a:pt x="137" y="29"/>
                  </a:lnTo>
                  <a:lnTo>
                    <a:pt x="141" y="29"/>
                  </a:lnTo>
                  <a:lnTo>
                    <a:pt x="145" y="29"/>
                  </a:lnTo>
                  <a:lnTo>
                    <a:pt x="145" y="29"/>
                  </a:lnTo>
                  <a:lnTo>
                    <a:pt x="145" y="26"/>
                  </a:lnTo>
                  <a:lnTo>
                    <a:pt x="137" y="26"/>
                  </a:lnTo>
                  <a:lnTo>
                    <a:pt x="134" y="26"/>
                  </a:lnTo>
                  <a:lnTo>
                    <a:pt x="137" y="22"/>
                  </a:lnTo>
                  <a:lnTo>
                    <a:pt x="137" y="22"/>
                  </a:lnTo>
                  <a:lnTo>
                    <a:pt x="134" y="22"/>
                  </a:lnTo>
                  <a:lnTo>
                    <a:pt x="130" y="22"/>
                  </a:lnTo>
                  <a:lnTo>
                    <a:pt x="130" y="18"/>
                  </a:lnTo>
                  <a:lnTo>
                    <a:pt x="134" y="18"/>
                  </a:lnTo>
                  <a:lnTo>
                    <a:pt x="134" y="14"/>
                  </a:lnTo>
                  <a:lnTo>
                    <a:pt x="134" y="11"/>
                  </a:lnTo>
                  <a:lnTo>
                    <a:pt x="134" y="11"/>
                  </a:lnTo>
                  <a:lnTo>
                    <a:pt x="130" y="11"/>
                  </a:lnTo>
                  <a:lnTo>
                    <a:pt x="126" y="11"/>
                  </a:lnTo>
                  <a:lnTo>
                    <a:pt x="126" y="7"/>
                  </a:lnTo>
                  <a:lnTo>
                    <a:pt x="130" y="7"/>
                  </a:lnTo>
                  <a:lnTo>
                    <a:pt x="130" y="7"/>
                  </a:lnTo>
                  <a:lnTo>
                    <a:pt x="130" y="3"/>
                  </a:lnTo>
                  <a:lnTo>
                    <a:pt x="134" y="3"/>
                  </a:lnTo>
                  <a:lnTo>
                    <a:pt x="130" y="3"/>
                  </a:lnTo>
                  <a:lnTo>
                    <a:pt x="130" y="3"/>
                  </a:lnTo>
                  <a:lnTo>
                    <a:pt x="123" y="7"/>
                  </a:lnTo>
                  <a:lnTo>
                    <a:pt x="123" y="11"/>
                  </a:lnTo>
                  <a:lnTo>
                    <a:pt x="119" y="11"/>
                  </a:lnTo>
                  <a:lnTo>
                    <a:pt x="119" y="7"/>
                  </a:lnTo>
                  <a:lnTo>
                    <a:pt x="119" y="7"/>
                  </a:lnTo>
                  <a:lnTo>
                    <a:pt x="119" y="3"/>
                  </a:lnTo>
                  <a:lnTo>
                    <a:pt x="119" y="0"/>
                  </a:lnTo>
                  <a:lnTo>
                    <a:pt x="115" y="0"/>
                  </a:lnTo>
                  <a:lnTo>
                    <a:pt x="112" y="3"/>
                  </a:lnTo>
                  <a:lnTo>
                    <a:pt x="112" y="0"/>
                  </a:lnTo>
                  <a:lnTo>
                    <a:pt x="108" y="3"/>
                  </a:lnTo>
                  <a:lnTo>
                    <a:pt x="108" y="7"/>
                  </a:lnTo>
                  <a:lnTo>
                    <a:pt x="108" y="7"/>
                  </a:lnTo>
                  <a:lnTo>
                    <a:pt x="104" y="7"/>
                  </a:lnTo>
                  <a:lnTo>
                    <a:pt x="100" y="11"/>
                  </a:lnTo>
                  <a:lnTo>
                    <a:pt x="100" y="7"/>
                  </a:lnTo>
                  <a:lnTo>
                    <a:pt x="100" y="7"/>
                  </a:lnTo>
                  <a:lnTo>
                    <a:pt x="97" y="11"/>
                  </a:lnTo>
                  <a:lnTo>
                    <a:pt x="97" y="14"/>
                  </a:lnTo>
                  <a:lnTo>
                    <a:pt x="93" y="14"/>
                  </a:lnTo>
                  <a:lnTo>
                    <a:pt x="89" y="7"/>
                  </a:lnTo>
                  <a:lnTo>
                    <a:pt x="89" y="7"/>
                  </a:lnTo>
                  <a:lnTo>
                    <a:pt x="86" y="7"/>
                  </a:lnTo>
                  <a:lnTo>
                    <a:pt x="86" y="7"/>
                  </a:lnTo>
                  <a:lnTo>
                    <a:pt x="82" y="14"/>
                  </a:lnTo>
                  <a:lnTo>
                    <a:pt x="86" y="18"/>
                  </a:lnTo>
                  <a:lnTo>
                    <a:pt x="82" y="26"/>
                  </a:lnTo>
                  <a:lnTo>
                    <a:pt x="86" y="18"/>
                  </a:lnTo>
                  <a:lnTo>
                    <a:pt x="82" y="14"/>
                  </a:lnTo>
                  <a:lnTo>
                    <a:pt x="82" y="11"/>
                  </a:lnTo>
                  <a:lnTo>
                    <a:pt x="78" y="11"/>
                  </a:lnTo>
                  <a:lnTo>
                    <a:pt x="78" y="7"/>
                  </a:lnTo>
                  <a:lnTo>
                    <a:pt x="78" y="7"/>
                  </a:lnTo>
                  <a:lnTo>
                    <a:pt x="71" y="11"/>
                  </a:lnTo>
                  <a:lnTo>
                    <a:pt x="71" y="14"/>
                  </a:lnTo>
                  <a:lnTo>
                    <a:pt x="71" y="14"/>
                  </a:lnTo>
                  <a:lnTo>
                    <a:pt x="67" y="18"/>
                  </a:lnTo>
                  <a:lnTo>
                    <a:pt x="63" y="18"/>
                  </a:lnTo>
                  <a:lnTo>
                    <a:pt x="63" y="14"/>
                  </a:lnTo>
                  <a:lnTo>
                    <a:pt x="63" y="14"/>
                  </a:lnTo>
                  <a:lnTo>
                    <a:pt x="63" y="7"/>
                  </a:lnTo>
                  <a:lnTo>
                    <a:pt x="60" y="7"/>
                  </a:lnTo>
                  <a:lnTo>
                    <a:pt x="56" y="11"/>
                  </a:lnTo>
                  <a:lnTo>
                    <a:pt x="56" y="18"/>
                  </a:lnTo>
                  <a:lnTo>
                    <a:pt x="60" y="18"/>
                  </a:lnTo>
                  <a:lnTo>
                    <a:pt x="56" y="22"/>
                  </a:lnTo>
                  <a:lnTo>
                    <a:pt x="56" y="26"/>
                  </a:lnTo>
                  <a:lnTo>
                    <a:pt x="52" y="26"/>
                  </a:lnTo>
                  <a:lnTo>
                    <a:pt x="52" y="22"/>
                  </a:lnTo>
                  <a:lnTo>
                    <a:pt x="49" y="26"/>
                  </a:lnTo>
                  <a:lnTo>
                    <a:pt x="49" y="26"/>
                  </a:lnTo>
                  <a:lnTo>
                    <a:pt x="45" y="29"/>
                  </a:lnTo>
                  <a:lnTo>
                    <a:pt x="45" y="33"/>
                  </a:lnTo>
                  <a:lnTo>
                    <a:pt x="45" y="29"/>
                  </a:lnTo>
                  <a:lnTo>
                    <a:pt x="41" y="29"/>
                  </a:lnTo>
                  <a:lnTo>
                    <a:pt x="41" y="26"/>
                  </a:lnTo>
                  <a:lnTo>
                    <a:pt x="45" y="22"/>
                  </a:lnTo>
                  <a:lnTo>
                    <a:pt x="45" y="22"/>
                  </a:lnTo>
                  <a:lnTo>
                    <a:pt x="41" y="22"/>
                  </a:lnTo>
                  <a:lnTo>
                    <a:pt x="41" y="18"/>
                  </a:lnTo>
                  <a:lnTo>
                    <a:pt x="41" y="14"/>
                  </a:lnTo>
                  <a:lnTo>
                    <a:pt x="41" y="18"/>
                  </a:lnTo>
                  <a:lnTo>
                    <a:pt x="45" y="14"/>
                  </a:lnTo>
                  <a:lnTo>
                    <a:pt x="45" y="14"/>
                  </a:lnTo>
                  <a:lnTo>
                    <a:pt x="41" y="11"/>
                  </a:lnTo>
                  <a:lnTo>
                    <a:pt x="45" y="11"/>
                  </a:lnTo>
                  <a:lnTo>
                    <a:pt x="41" y="7"/>
                  </a:lnTo>
                  <a:lnTo>
                    <a:pt x="41" y="7"/>
                  </a:lnTo>
                  <a:lnTo>
                    <a:pt x="37" y="7"/>
                  </a:lnTo>
                  <a:lnTo>
                    <a:pt x="34" y="3"/>
                  </a:lnTo>
                  <a:lnTo>
                    <a:pt x="34" y="3"/>
                  </a:lnTo>
                  <a:lnTo>
                    <a:pt x="34" y="0"/>
                  </a:lnTo>
                  <a:lnTo>
                    <a:pt x="30" y="0"/>
                  </a:lnTo>
                  <a:lnTo>
                    <a:pt x="26" y="0"/>
                  </a:lnTo>
                  <a:lnTo>
                    <a:pt x="23" y="0"/>
                  </a:lnTo>
                  <a:lnTo>
                    <a:pt x="23" y="0"/>
                  </a:lnTo>
                  <a:lnTo>
                    <a:pt x="23" y="3"/>
                  </a:lnTo>
                  <a:lnTo>
                    <a:pt x="23" y="3"/>
                  </a:lnTo>
                  <a:lnTo>
                    <a:pt x="26" y="0"/>
                  </a:lnTo>
                  <a:lnTo>
                    <a:pt x="26" y="0"/>
                  </a:lnTo>
                  <a:lnTo>
                    <a:pt x="30" y="3"/>
                  </a:lnTo>
                  <a:lnTo>
                    <a:pt x="30" y="3"/>
                  </a:lnTo>
                  <a:lnTo>
                    <a:pt x="30" y="3"/>
                  </a:lnTo>
                  <a:lnTo>
                    <a:pt x="26" y="3"/>
                  </a:lnTo>
                  <a:lnTo>
                    <a:pt x="23" y="3"/>
                  </a:lnTo>
                  <a:lnTo>
                    <a:pt x="26" y="3"/>
                  </a:lnTo>
                  <a:lnTo>
                    <a:pt x="30" y="7"/>
                  </a:lnTo>
                  <a:lnTo>
                    <a:pt x="34" y="11"/>
                  </a:lnTo>
                  <a:lnTo>
                    <a:pt x="30" y="11"/>
                  </a:lnTo>
                  <a:lnTo>
                    <a:pt x="30" y="14"/>
                  </a:lnTo>
                  <a:lnTo>
                    <a:pt x="30" y="11"/>
                  </a:lnTo>
                  <a:lnTo>
                    <a:pt x="26" y="7"/>
                  </a:lnTo>
                  <a:lnTo>
                    <a:pt x="23" y="11"/>
                  </a:lnTo>
                  <a:lnTo>
                    <a:pt x="23" y="11"/>
                  </a:lnTo>
                  <a:lnTo>
                    <a:pt x="23" y="7"/>
                  </a:lnTo>
                  <a:lnTo>
                    <a:pt x="19" y="7"/>
                  </a:lnTo>
                  <a:lnTo>
                    <a:pt x="19" y="3"/>
                  </a:lnTo>
                  <a:lnTo>
                    <a:pt x="15" y="7"/>
                  </a:lnTo>
                  <a:lnTo>
                    <a:pt x="19" y="7"/>
                  </a:lnTo>
                  <a:lnTo>
                    <a:pt x="15" y="11"/>
                  </a:lnTo>
                  <a:lnTo>
                    <a:pt x="15" y="7"/>
                  </a:lnTo>
                  <a:lnTo>
                    <a:pt x="12" y="7"/>
                  </a:lnTo>
                  <a:lnTo>
                    <a:pt x="12" y="7"/>
                  </a:lnTo>
                  <a:lnTo>
                    <a:pt x="12" y="11"/>
                  </a:lnTo>
                  <a:lnTo>
                    <a:pt x="15" y="11"/>
                  </a:lnTo>
                  <a:lnTo>
                    <a:pt x="15" y="14"/>
                  </a:lnTo>
                  <a:lnTo>
                    <a:pt x="12" y="11"/>
                  </a:lnTo>
                  <a:lnTo>
                    <a:pt x="12" y="14"/>
                  </a:lnTo>
                  <a:lnTo>
                    <a:pt x="12" y="14"/>
                  </a:lnTo>
                  <a:lnTo>
                    <a:pt x="15" y="14"/>
                  </a:lnTo>
                  <a:lnTo>
                    <a:pt x="15" y="18"/>
                  </a:lnTo>
                  <a:lnTo>
                    <a:pt x="15" y="18"/>
                  </a:lnTo>
                  <a:lnTo>
                    <a:pt x="15" y="18"/>
                  </a:lnTo>
                  <a:lnTo>
                    <a:pt x="12" y="18"/>
                  </a:lnTo>
                  <a:lnTo>
                    <a:pt x="8" y="14"/>
                  </a:lnTo>
                  <a:lnTo>
                    <a:pt x="8" y="14"/>
                  </a:lnTo>
                  <a:lnTo>
                    <a:pt x="4" y="18"/>
                  </a:lnTo>
                  <a:lnTo>
                    <a:pt x="8" y="18"/>
                  </a:lnTo>
                  <a:lnTo>
                    <a:pt x="8" y="22"/>
                  </a:lnTo>
                  <a:lnTo>
                    <a:pt x="8" y="22"/>
                  </a:lnTo>
                  <a:lnTo>
                    <a:pt x="4" y="18"/>
                  </a:lnTo>
                  <a:lnTo>
                    <a:pt x="4" y="18"/>
                  </a:lnTo>
                  <a:lnTo>
                    <a:pt x="0" y="22"/>
                  </a:lnTo>
                  <a:lnTo>
                    <a:pt x="4" y="22"/>
                  </a:lnTo>
                  <a:lnTo>
                    <a:pt x="8" y="26"/>
                  </a:lnTo>
                  <a:lnTo>
                    <a:pt x="12" y="26"/>
                  </a:lnTo>
                  <a:lnTo>
                    <a:pt x="12" y="22"/>
                  </a:lnTo>
                  <a:lnTo>
                    <a:pt x="15" y="22"/>
                  </a:lnTo>
                  <a:lnTo>
                    <a:pt x="19" y="18"/>
                  </a:lnTo>
                  <a:lnTo>
                    <a:pt x="19" y="22"/>
                  </a:lnTo>
                  <a:lnTo>
                    <a:pt x="19" y="22"/>
                  </a:lnTo>
                  <a:lnTo>
                    <a:pt x="19" y="22"/>
                  </a:lnTo>
                  <a:lnTo>
                    <a:pt x="23" y="22"/>
                  </a:lnTo>
                  <a:lnTo>
                    <a:pt x="23" y="26"/>
                  </a:lnTo>
                  <a:lnTo>
                    <a:pt x="26" y="26"/>
                  </a:lnTo>
                  <a:lnTo>
                    <a:pt x="26" y="22"/>
                  </a:lnTo>
                  <a:lnTo>
                    <a:pt x="26" y="22"/>
                  </a:lnTo>
                  <a:lnTo>
                    <a:pt x="30" y="22"/>
                  </a:lnTo>
                  <a:lnTo>
                    <a:pt x="30" y="22"/>
                  </a:lnTo>
                  <a:lnTo>
                    <a:pt x="34" y="22"/>
                  </a:lnTo>
                  <a:lnTo>
                    <a:pt x="34" y="22"/>
                  </a:lnTo>
                  <a:lnTo>
                    <a:pt x="30" y="26"/>
                  </a:lnTo>
                  <a:lnTo>
                    <a:pt x="34" y="26"/>
                  </a:lnTo>
                  <a:lnTo>
                    <a:pt x="34" y="26"/>
                  </a:lnTo>
                  <a:lnTo>
                    <a:pt x="37" y="26"/>
                  </a:lnTo>
                  <a:lnTo>
                    <a:pt x="37" y="26"/>
                  </a:lnTo>
                  <a:lnTo>
                    <a:pt x="34" y="26"/>
                  </a:lnTo>
                  <a:lnTo>
                    <a:pt x="34" y="29"/>
                  </a:lnTo>
                  <a:lnTo>
                    <a:pt x="30" y="29"/>
                  </a:lnTo>
                  <a:lnTo>
                    <a:pt x="26" y="29"/>
                  </a:lnTo>
                  <a:lnTo>
                    <a:pt x="26" y="33"/>
                  </a:lnTo>
                  <a:lnTo>
                    <a:pt x="30" y="33"/>
                  </a:lnTo>
                  <a:lnTo>
                    <a:pt x="34" y="33"/>
                  </a:lnTo>
                  <a:lnTo>
                    <a:pt x="34" y="29"/>
                  </a:lnTo>
                  <a:lnTo>
                    <a:pt x="37" y="29"/>
                  </a:lnTo>
                  <a:lnTo>
                    <a:pt x="37" y="33"/>
                  </a:lnTo>
                  <a:lnTo>
                    <a:pt x="34" y="33"/>
                  </a:lnTo>
                  <a:lnTo>
                    <a:pt x="30" y="37"/>
                  </a:lnTo>
                  <a:lnTo>
                    <a:pt x="26" y="33"/>
                  </a:lnTo>
                  <a:lnTo>
                    <a:pt x="26" y="37"/>
                  </a:lnTo>
                  <a:lnTo>
                    <a:pt x="23" y="37"/>
                  </a:lnTo>
                  <a:lnTo>
                    <a:pt x="23" y="33"/>
                  </a:lnTo>
                  <a:lnTo>
                    <a:pt x="23" y="33"/>
                  </a:lnTo>
                  <a:lnTo>
                    <a:pt x="19" y="33"/>
                  </a:lnTo>
                  <a:lnTo>
                    <a:pt x="19" y="33"/>
                  </a:lnTo>
                  <a:lnTo>
                    <a:pt x="19" y="33"/>
                  </a:lnTo>
                  <a:lnTo>
                    <a:pt x="19" y="37"/>
                  </a:lnTo>
                  <a:lnTo>
                    <a:pt x="15" y="37"/>
                  </a:lnTo>
                  <a:lnTo>
                    <a:pt x="15" y="37"/>
                  </a:lnTo>
                  <a:lnTo>
                    <a:pt x="12" y="37"/>
                  </a:lnTo>
                  <a:lnTo>
                    <a:pt x="8" y="37"/>
                  </a:lnTo>
                  <a:lnTo>
                    <a:pt x="4" y="37"/>
                  </a:lnTo>
                  <a:lnTo>
                    <a:pt x="4" y="37"/>
                  </a:lnTo>
                  <a:lnTo>
                    <a:pt x="4" y="40"/>
                  </a:lnTo>
                  <a:lnTo>
                    <a:pt x="8" y="40"/>
                  </a:lnTo>
                  <a:lnTo>
                    <a:pt x="12" y="44"/>
                  </a:lnTo>
                  <a:lnTo>
                    <a:pt x="12" y="40"/>
                  </a:lnTo>
                  <a:lnTo>
                    <a:pt x="15" y="44"/>
                  </a:lnTo>
                  <a:lnTo>
                    <a:pt x="23" y="44"/>
                  </a:lnTo>
                  <a:lnTo>
                    <a:pt x="26" y="44"/>
                  </a:lnTo>
                  <a:lnTo>
                    <a:pt x="26" y="44"/>
                  </a:lnTo>
                  <a:lnTo>
                    <a:pt x="23" y="44"/>
                  </a:lnTo>
                  <a:lnTo>
                    <a:pt x="23" y="48"/>
                  </a:lnTo>
                  <a:lnTo>
                    <a:pt x="26" y="48"/>
                  </a:lnTo>
                  <a:lnTo>
                    <a:pt x="26" y="52"/>
                  </a:lnTo>
                  <a:lnTo>
                    <a:pt x="30" y="52"/>
                  </a:lnTo>
                  <a:lnTo>
                    <a:pt x="34" y="48"/>
                  </a:lnTo>
                  <a:lnTo>
                    <a:pt x="34" y="48"/>
                  </a:lnTo>
                  <a:lnTo>
                    <a:pt x="30" y="52"/>
                  </a:lnTo>
                  <a:lnTo>
                    <a:pt x="30" y="55"/>
                  </a:lnTo>
                  <a:lnTo>
                    <a:pt x="30" y="55"/>
                  </a:lnTo>
                  <a:lnTo>
                    <a:pt x="34" y="52"/>
                  </a:lnTo>
                  <a:lnTo>
                    <a:pt x="37" y="52"/>
                  </a:lnTo>
                  <a:lnTo>
                    <a:pt x="41" y="55"/>
                  </a:lnTo>
                  <a:lnTo>
                    <a:pt x="37" y="55"/>
                  </a:lnTo>
                  <a:lnTo>
                    <a:pt x="34" y="55"/>
                  </a:lnTo>
                  <a:lnTo>
                    <a:pt x="34" y="55"/>
                  </a:lnTo>
                  <a:lnTo>
                    <a:pt x="30" y="55"/>
                  </a:lnTo>
                  <a:lnTo>
                    <a:pt x="30" y="59"/>
                  </a:lnTo>
                  <a:lnTo>
                    <a:pt x="26" y="59"/>
                  </a:lnTo>
                  <a:lnTo>
                    <a:pt x="26" y="59"/>
                  </a:lnTo>
                  <a:lnTo>
                    <a:pt x="23" y="63"/>
                  </a:lnTo>
                  <a:lnTo>
                    <a:pt x="23" y="59"/>
                  </a:lnTo>
                  <a:lnTo>
                    <a:pt x="19" y="59"/>
                  </a:lnTo>
                  <a:lnTo>
                    <a:pt x="19" y="59"/>
                  </a:lnTo>
                  <a:lnTo>
                    <a:pt x="19" y="59"/>
                  </a:lnTo>
                  <a:lnTo>
                    <a:pt x="19" y="63"/>
                  </a:lnTo>
                  <a:lnTo>
                    <a:pt x="19" y="63"/>
                  </a:lnTo>
                  <a:lnTo>
                    <a:pt x="19" y="63"/>
                  </a:lnTo>
                  <a:lnTo>
                    <a:pt x="19" y="70"/>
                  </a:lnTo>
                  <a:lnTo>
                    <a:pt x="23" y="70"/>
                  </a:lnTo>
                  <a:lnTo>
                    <a:pt x="23" y="66"/>
                  </a:lnTo>
                  <a:lnTo>
                    <a:pt x="26" y="70"/>
                  </a:lnTo>
                  <a:lnTo>
                    <a:pt x="30" y="70"/>
                  </a:lnTo>
                  <a:lnTo>
                    <a:pt x="37" y="66"/>
                  </a:lnTo>
                  <a:lnTo>
                    <a:pt x="37" y="66"/>
                  </a:lnTo>
                  <a:lnTo>
                    <a:pt x="41" y="66"/>
                  </a:lnTo>
                  <a:lnTo>
                    <a:pt x="41" y="70"/>
                  </a:lnTo>
                  <a:lnTo>
                    <a:pt x="45" y="7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5" name="Freeform 156"/>
            <p:cNvSpPr>
              <a:spLocks noEditPoints="1"/>
            </p:cNvSpPr>
            <p:nvPr/>
          </p:nvSpPr>
          <p:spPr bwMode="auto">
            <a:xfrm>
              <a:off x="2293512" y="4288867"/>
              <a:ext cx="59116" cy="33169"/>
            </a:xfrm>
            <a:custGeom>
              <a:avLst/>
              <a:gdLst>
                <a:gd name="T0" fmla="*/ 33 w 33"/>
                <a:gd name="T1" fmla="*/ 15 h 19"/>
                <a:gd name="T2" fmla="*/ 29 w 33"/>
                <a:gd name="T3" fmla="*/ 15 h 19"/>
                <a:gd name="T4" fmla="*/ 29 w 33"/>
                <a:gd name="T5" fmla="*/ 19 h 19"/>
                <a:gd name="T6" fmla="*/ 33 w 33"/>
                <a:gd name="T7" fmla="*/ 15 h 19"/>
                <a:gd name="T8" fmla="*/ 33 w 33"/>
                <a:gd name="T9" fmla="*/ 15 h 19"/>
                <a:gd name="T10" fmla="*/ 33 w 33"/>
                <a:gd name="T11" fmla="*/ 15 h 19"/>
                <a:gd name="T12" fmla="*/ 33 w 33"/>
                <a:gd name="T13" fmla="*/ 15 h 19"/>
                <a:gd name="T14" fmla="*/ 18 w 33"/>
                <a:gd name="T15" fmla="*/ 11 h 19"/>
                <a:gd name="T16" fmla="*/ 22 w 33"/>
                <a:gd name="T17" fmla="*/ 11 h 19"/>
                <a:gd name="T18" fmla="*/ 22 w 33"/>
                <a:gd name="T19" fmla="*/ 11 h 19"/>
                <a:gd name="T20" fmla="*/ 22 w 33"/>
                <a:gd name="T21" fmla="*/ 15 h 19"/>
                <a:gd name="T22" fmla="*/ 18 w 33"/>
                <a:gd name="T23" fmla="*/ 11 h 19"/>
                <a:gd name="T24" fmla="*/ 18 w 33"/>
                <a:gd name="T25" fmla="*/ 11 h 19"/>
                <a:gd name="T26" fmla="*/ 15 w 33"/>
                <a:gd name="T27" fmla="*/ 4 h 19"/>
                <a:gd name="T28" fmla="*/ 15 w 33"/>
                <a:gd name="T29" fmla="*/ 8 h 19"/>
                <a:gd name="T30" fmla="*/ 15 w 33"/>
                <a:gd name="T31" fmla="*/ 8 h 19"/>
                <a:gd name="T32" fmla="*/ 15 w 33"/>
                <a:gd name="T33" fmla="*/ 4 h 19"/>
                <a:gd name="T34" fmla="*/ 15 w 33"/>
                <a:gd name="T35" fmla="*/ 4 h 19"/>
                <a:gd name="T36" fmla="*/ 0 w 33"/>
                <a:gd name="T37" fmla="*/ 8 h 19"/>
                <a:gd name="T38" fmla="*/ 4 w 33"/>
                <a:gd name="T39" fmla="*/ 8 h 19"/>
                <a:gd name="T40" fmla="*/ 4 w 33"/>
                <a:gd name="T41" fmla="*/ 11 h 19"/>
                <a:gd name="T42" fmla="*/ 0 w 33"/>
                <a:gd name="T43" fmla="*/ 11 h 19"/>
                <a:gd name="T44" fmla="*/ 0 w 33"/>
                <a:gd name="T45" fmla="*/ 8 h 19"/>
                <a:gd name="T46" fmla="*/ 0 w 33"/>
                <a:gd name="T47" fmla="*/ 8 h 19"/>
                <a:gd name="T48" fmla="*/ 0 w 33"/>
                <a:gd name="T49" fmla="*/ 8 h 19"/>
                <a:gd name="T50" fmla="*/ 4 w 33"/>
                <a:gd name="T51" fmla="*/ 4 h 19"/>
                <a:gd name="T52" fmla="*/ 4 w 33"/>
                <a:gd name="T53" fmla="*/ 4 h 19"/>
                <a:gd name="T54" fmla="*/ 7 w 33"/>
                <a:gd name="T55" fmla="*/ 8 h 19"/>
                <a:gd name="T56" fmla="*/ 7 w 33"/>
                <a:gd name="T57" fmla="*/ 11 h 19"/>
                <a:gd name="T58" fmla="*/ 7 w 33"/>
                <a:gd name="T59" fmla="*/ 15 h 19"/>
                <a:gd name="T60" fmla="*/ 4 w 33"/>
                <a:gd name="T61" fmla="*/ 15 h 19"/>
                <a:gd name="T62" fmla="*/ 7 w 33"/>
                <a:gd name="T63" fmla="*/ 19 h 19"/>
                <a:gd name="T64" fmla="*/ 11 w 33"/>
                <a:gd name="T65" fmla="*/ 19 h 19"/>
                <a:gd name="T66" fmla="*/ 11 w 33"/>
                <a:gd name="T67" fmla="*/ 15 h 19"/>
                <a:gd name="T68" fmla="*/ 11 w 33"/>
                <a:gd name="T69" fmla="*/ 11 h 19"/>
                <a:gd name="T70" fmla="*/ 11 w 33"/>
                <a:gd name="T71" fmla="*/ 8 h 19"/>
                <a:gd name="T72" fmla="*/ 7 w 33"/>
                <a:gd name="T73" fmla="*/ 4 h 19"/>
                <a:gd name="T74" fmla="*/ 7 w 33"/>
                <a:gd name="T75" fmla="*/ 0 h 19"/>
                <a:gd name="T76" fmla="*/ 7 w 33"/>
                <a:gd name="T77" fmla="*/ 0 h 19"/>
                <a:gd name="T78" fmla="*/ 4 w 33"/>
                <a:gd name="T79" fmla="*/ 0 h 19"/>
                <a:gd name="T80" fmla="*/ 4 w 33"/>
                <a:gd name="T81"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3" h="19">
                  <a:moveTo>
                    <a:pt x="33" y="15"/>
                  </a:moveTo>
                  <a:lnTo>
                    <a:pt x="29" y="15"/>
                  </a:lnTo>
                  <a:lnTo>
                    <a:pt x="29" y="19"/>
                  </a:lnTo>
                  <a:lnTo>
                    <a:pt x="33" y="15"/>
                  </a:lnTo>
                  <a:lnTo>
                    <a:pt x="33" y="15"/>
                  </a:lnTo>
                  <a:lnTo>
                    <a:pt x="33" y="15"/>
                  </a:lnTo>
                  <a:lnTo>
                    <a:pt x="33" y="15"/>
                  </a:lnTo>
                  <a:close/>
                  <a:moveTo>
                    <a:pt x="18" y="11"/>
                  </a:moveTo>
                  <a:lnTo>
                    <a:pt x="22" y="11"/>
                  </a:lnTo>
                  <a:lnTo>
                    <a:pt x="22" y="11"/>
                  </a:lnTo>
                  <a:lnTo>
                    <a:pt x="22" y="15"/>
                  </a:lnTo>
                  <a:lnTo>
                    <a:pt x="18" y="11"/>
                  </a:lnTo>
                  <a:lnTo>
                    <a:pt x="18" y="11"/>
                  </a:lnTo>
                  <a:close/>
                  <a:moveTo>
                    <a:pt x="15" y="4"/>
                  </a:moveTo>
                  <a:lnTo>
                    <a:pt x="15" y="8"/>
                  </a:lnTo>
                  <a:lnTo>
                    <a:pt x="15" y="8"/>
                  </a:lnTo>
                  <a:lnTo>
                    <a:pt x="15" y="4"/>
                  </a:lnTo>
                  <a:lnTo>
                    <a:pt x="15" y="4"/>
                  </a:lnTo>
                  <a:close/>
                  <a:moveTo>
                    <a:pt x="0" y="8"/>
                  </a:moveTo>
                  <a:lnTo>
                    <a:pt x="4" y="8"/>
                  </a:lnTo>
                  <a:lnTo>
                    <a:pt x="4" y="11"/>
                  </a:lnTo>
                  <a:lnTo>
                    <a:pt x="0" y="11"/>
                  </a:lnTo>
                  <a:lnTo>
                    <a:pt x="0" y="8"/>
                  </a:lnTo>
                  <a:lnTo>
                    <a:pt x="0" y="8"/>
                  </a:lnTo>
                  <a:lnTo>
                    <a:pt x="0" y="8"/>
                  </a:lnTo>
                  <a:close/>
                  <a:moveTo>
                    <a:pt x="4" y="4"/>
                  </a:moveTo>
                  <a:lnTo>
                    <a:pt x="4" y="4"/>
                  </a:lnTo>
                  <a:lnTo>
                    <a:pt x="7" y="8"/>
                  </a:lnTo>
                  <a:lnTo>
                    <a:pt x="7" y="11"/>
                  </a:lnTo>
                  <a:lnTo>
                    <a:pt x="7" y="15"/>
                  </a:lnTo>
                  <a:lnTo>
                    <a:pt x="4" y="15"/>
                  </a:lnTo>
                  <a:lnTo>
                    <a:pt x="7" y="19"/>
                  </a:lnTo>
                  <a:lnTo>
                    <a:pt x="11" y="19"/>
                  </a:lnTo>
                  <a:lnTo>
                    <a:pt x="11" y="15"/>
                  </a:lnTo>
                  <a:lnTo>
                    <a:pt x="11" y="11"/>
                  </a:lnTo>
                  <a:lnTo>
                    <a:pt x="11" y="8"/>
                  </a:lnTo>
                  <a:lnTo>
                    <a:pt x="7" y="4"/>
                  </a:lnTo>
                  <a:lnTo>
                    <a:pt x="7" y="0"/>
                  </a:lnTo>
                  <a:lnTo>
                    <a:pt x="7" y="0"/>
                  </a:lnTo>
                  <a:lnTo>
                    <a:pt x="4" y="0"/>
                  </a:lnTo>
                  <a:lnTo>
                    <a:pt x="4"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6" name="Freeform 157"/>
            <p:cNvSpPr>
              <a:spLocks noEditPoints="1"/>
            </p:cNvSpPr>
            <p:nvPr/>
          </p:nvSpPr>
          <p:spPr bwMode="auto">
            <a:xfrm>
              <a:off x="3096053" y="3796574"/>
              <a:ext cx="93152" cy="33169"/>
            </a:xfrm>
            <a:custGeom>
              <a:avLst/>
              <a:gdLst>
                <a:gd name="T0" fmla="*/ 44 w 52"/>
                <a:gd name="T1" fmla="*/ 15 h 19"/>
                <a:gd name="T2" fmla="*/ 52 w 52"/>
                <a:gd name="T3" fmla="*/ 19 h 19"/>
                <a:gd name="T4" fmla="*/ 48 w 52"/>
                <a:gd name="T5" fmla="*/ 19 h 19"/>
                <a:gd name="T6" fmla="*/ 44 w 52"/>
                <a:gd name="T7" fmla="*/ 19 h 19"/>
                <a:gd name="T8" fmla="*/ 44 w 52"/>
                <a:gd name="T9" fmla="*/ 15 h 19"/>
                <a:gd name="T10" fmla="*/ 44 w 52"/>
                <a:gd name="T11" fmla="*/ 15 h 19"/>
                <a:gd name="T12" fmla="*/ 48 w 52"/>
                <a:gd name="T13" fmla="*/ 8 h 19"/>
                <a:gd name="T14" fmla="*/ 44 w 52"/>
                <a:gd name="T15" fmla="*/ 8 h 19"/>
                <a:gd name="T16" fmla="*/ 48 w 52"/>
                <a:gd name="T17" fmla="*/ 11 h 19"/>
                <a:gd name="T18" fmla="*/ 48 w 52"/>
                <a:gd name="T19" fmla="*/ 8 h 19"/>
                <a:gd name="T20" fmla="*/ 48 w 52"/>
                <a:gd name="T21" fmla="*/ 8 h 19"/>
                <a:gd name="T22" fmla="*/ 48 w 52"/>
                <a:gd name="T23" fmla="*/ 8 h 19"/>
                <a:gd name="T24" fmla="*/ 29 w 52"/>
                <a:gd name="T25" fmla="*/ 11 h 19"/>
                <a:gd name="T26" fmla="*/ 29 w 52"/>
                <a:gd name="T27" fmla="*/ 11 h 19"/>
                <a:gd name="T28" fmla="*/ 29 w 52"/>
                <a:gd name="T29" fmla="*/ 15 h 19"/>
                <a:gd name="T30" fmla="*/ 33 w 52"/>
                <a:gd name="T31" fmla="*/ 15 h 19"/>
                <a:gd name="T32" fmla="*/ 29 w 52"/>
                <a:gd name="T33" fmla="*/ 11 h 19"/>
                <a:gd name="T34" fmla="*/ 29 w 52"/>
                <a:gd name="T35" fmla="*/ 11 h 19"/>
                <a:gd name="T36" fmla="*/ 22 w 52"/>
                <a:gd name="T37" fmla="*/ 0 h 19"/>
                <a:gd name="T38" fmla="*/ 26 w 52"/>
                <a:gd name="T39" fmla="*/ 0 h 19"/>
                <a:gd name="T40" fmla="*/ 29 w 52"/>
                <a:gd name="T41" fmla="*/ 0 h 19"/>
                <a:gd name="T42" fmla="*/ 29 w 52"/>
                <a:gd name="T43" fmla="*/ 4 h 19"/>
                <a:gd name="T44" fmla="*/ 29 w 52"/>
                <a:gd name="T45" fmla="*/ 4 h 19"/>
                <a:gd name="T46" fmla="*/ 26 w 52"/>
                <a:gd name="T47" fmla="*/ 4 h 19"/>
                <a:gd name="T48" fmla="*/ 22 w 52"/>
                <a:gd name="T49" fmla="*/ 0 h 19"/>
                <a:gd name="T50" fmla="*/ 22 w 52"/>
                <a:gd name="T51" fmla="*/ 0 h 19"/>
                <a:gd name="T52" fmla="*/ 4 w 52"/>
                <a:gd name="T53" fmla="*/ 8 h 19"/>
                <a:gd name="T54" fmla="*/ 4 w 52"/>
                <a:gd name="T55" fmla="*/ 8 h 19"/>
                <a:gd name="T56" fmla="*/ 0 w 52"/>
                <a:gd name="T57" fmla="*/ 8 h 19"/>
                <a:gd name="T58" fmla="*/ 4 w 52"/>
                <a:gd name="T59" fmla="*/ 8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2" h="19">
                  <a:moveTo>
                    <a:pt x="44" y="15"/>
                  </a:moveTo>
                  <a:lnTo>
                    <a:pt x="52" y="19"/>
                  </a:lnTo>
                  <a:lnTo>
                    <a:pt x="48" y="19"/>
                  </a:lnTo>
                  <a:lnTo>
                    <a:pt x="44" y="19"/>
                  </a:lnTo>
                  <a:lnTo>
                    <a:pt x="44" y="15"/>
                  </a:lnTo>
                  <a:lnTo>
                    <a:pt x="44" y="15"/>
                  </a:lnTo>
                  <a:close/>
                  <a:moveTo>
                    <a:pt x="48" y="8"/>
                  </a:moveTo>
                  <a:lnTo>
                    <a:pt x="44" y="8"/>
                  </a:lnTo>
                  <a:lnTo>
                    <a:pt x="48" y="11"/>
                  </a:lnTo>
                  <a:lnTo>
                    <a:pt x="48" y="8"/>
                  </a:lnTo>
                  <a:lnTo>
                    <a:pt x="48" y="8"/>
                  </a:lnTo>
                  <a:lnTo>
                    <a:pt x="48" y="8"/>
                  </a:lnTo>
                  <a:close/>
                  <a:moveTo>
                    <a:pt x="29" y="11"/>
                  </a:moveTo>
                  <a:lnTo>
                    <a:pt x="29" y="11"/>
                  </a:lnTo>
                  <a:lnTo>
                    <a:pt x="29" y="15"/>
                  </a:lnTo>
                  <a:lnTo>
                    <a:pt x="33" y="15"/>
                  </a:lnTo>
                  <a:lnTo>
                    <a:pt x="29" y="11"/>
                  </a:lnTo>
                  <a:lnTo>
                    <a:pt x="29" y="11"/>
                  </a:lnTo>
                  <a:close/>
                  <a:moveTo>
                    <a:pt x="22" y="0"/>
                  </a:moveTo>
                  <a:lnTo>
                    <a:pt x="26" y="0"/>
                  </a:lnTo>
                  <a:lnTo>
                    <a:pt x="29" y="0"/>
                  </a:lnTo>
                  <a:lnTo>
                    <a:pt x="29" y="4"/>
                  </a:lnTo>
                  <a:lnTo>
                    <a:pt x="29" y="4"/>
                  </a:lnTo>
                  <a:lnTo>
                    <a:pt x="26" y="4"/>
                  </a:lnTo>
                  <a:lnTo>
                    <a:pt x="22" y="0"/>
                  </a:lnTo>
                  <a:lnTo>
                    <a:pt x="22" y="0"/>
                  </a:lnTo>
                  <a:close/>
                  <a:moveTo>
                    <a:pt x="4" y="8"/>
                  </a:moveTo>
                  <a:lnTo>
                    <a:pt x="4" y="8"/>
                  </a:lnTo>
                  <a:lnTo>
                    <a:pt x="0" y="8"/>
                  </a:lnTo>
                  <a:lnTo>
                    <a:pt x="4"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7" name="Freeform 158"/>
            <p:cNvSpPr>
              <a:spLocks noEditPoints="1"/>
            </p:cNvSpPr>
            <p:nvPr/>
          </p:nvSpPr>
          <p:spPr bwMode="auto">
            <a:xfrm>
              <a:off x="3022606" y="3789590"/>
              <a:ext cx="66282" cy="20949"/>
            </a:xfrm>
            <a:custGeom>
              <a:avLst/>
              <a:gdLst>
                <a:gd name="T0" fmla="*/ 30 w 37"/>
                <a:gd name="T1" fmla="*/ 8 h 12"/>
                <a:gd name="T2" fmla="*/ 30 w 37"/>
                <a:gd name="T3" fmla="*/ 8 h 12"/>
                <a:gd name="T4" fmla="*/ 37 w 37"/>
                <a:gd name="T5" fmla="*/ 8 h 12"/>
                <a:gd name="T6" fmla="*/ 33 w 37"/>
                <a:gd name="T7" fmla="*/ 8 h 12"/>
                <a:gd name="T8" fmla="*/ 30 w 37"/>
                <a:gd name="T9" fmla="*/ 8 h 12"/>
                <a:gd name="T10" fmla="*/ 30 w 37"/>
                <a:gd name="T11" fmla="*/ 8 h 12"/>
                <a:gd name="T12" fmla="*/ 26 w 37"/>
                <a:gd name="T13" fmla="*/ 0 h 12"/>
                <a:gd name="T14" fmla="*/ 22 w 37"/>
                <a:gd name="T15" fmla="*/ 0 h 12"/>
                <a:gd name="T16" fmla="*/ 15 w 37"/>
                <a:gd name="T17" fmla="*/ 0 h 12"/>
                <a:gd name="T18" fmla="*/ 4 w 37"/>
                <a:gd name="T19" fmla="*/ 0 h 12"/>
                <a:gd name="T20" fmla="*/ 4 w 37"/>
                <a:gd name="T21" fmla="*/ 4 h 12"/>
                <a:gd name="T22" fmla="*/ 0 w 37"/>
                <a:gd name="T23" fmla="*/ 4 h 12"/>
                <a:gd name="T24" fmla="*/ 0 w 37"/>
                <a:gd name="T25" fmla="*/ 4 h 12"/>
                <a:gd name="T26" fmla="*/ 0 w 37"/>
                <a:gd name="T27" fmla="*/ 8 h 12"/>
                <a:gd name="T28" fmla="*/ 0 w 37"/>
                <a:gd name="T29" fmla="*/ 12 h 12"/>
                <a:gd name="T30" fmla="*/ 11 w 37"/>
                <a:gd name="T31" fmla="*/ 12 h 12"/>
                <a:gd name="T32" fmla="*/ 11 w 37"/>
                <a:gd name="T33" fmla="*/ 12 h 12"/>
                <a:gd name="T34" fmla="*/ 19 w 37"/>
                <a:gd name="T35" fmla="*/ 8 h 12"/>
                <a:gd name="T36" fmla="*/ 19 w 37"/>
                <a:gd name="T37" fmla="*/ 12 h 12"/>
                <a:gd name="T38" fmla="*/ 26 w 37"/>
                <a:gd name="T39" fmla="*/ 8 h 12"/>
                <a:gd name="T40" fmla="*/ 30 w 37"/>
                <a:gd name="T41" fmla="*/ 4 h 12"/>
                <a:gd name="T42" fmla="*/ 26 w 37"/>
                <a:gd name="T43" fmla="*/ 4 h 12"/>
                <a:gd name="T44" fmla="*/ 26 w 37"/>
                <a:gd name="T45" fmla="*/ 0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7" h="12">
                  <a:moveTo>
                    <a:pt x="30" y="8"/>
                  </a:moveTo>
                  <a:lnTo>
                    <a:pt x="30" y="8"/>
                  </a:lnTo>
                  <a:lnTo>
                    <a:pt x="37" y="8"/>
                  </a:lnTo>
                  <a:lnTo>
                    <a:pt x="33" y="8"/>
                  </a:lnTo>
                  <a:lnTo>
                    <a:pt x="30" y="8"/>
                  </a:lnTo>
                  <a:lnTo>
                    <a:pt x="30" y="8"/>
                  </a:lnTo>
                  <a:close/>
                  <a:moveTo>
                    <a:pt x="26" y="0"/>
                  </a:moveTo>
                  <a:lnTo>
                    <a:pt x="22" y="0"/>
                  </a:lnTo>
                  <a:lnTo>
                    <a:pt x="15" y="0"/>
                  </a:lnTo>
                  <a:lnTo>
                    <a:pt x="4" y="0"/>
                  </a:lnTo>
                  <a:lnTo>
                    <a:pt x="4" y="4"/>
                  </a:lnTo>
                  <a:lnTo>
                    <a:pt x="0" y="4"/>
                  </a:lnTo>
                  <a:lnTo>
                    <a:pt x="0" y="4"/>
                  </a:lnTo>
                  <a:lnTo>
                    <a:pt x="0" y="8"/>
                  </a:lnTo>
                  <a:lnTo>
                    <a:pt x="0" y="12"/>
                  </a:lnTo>
                  <a:lnTo>
                    <a:pt x="11" y="12"/>
                  </a:lnTo>
                  <a:lnTo>
                    <a:pt x="11" y="12"/>
                  </a:lnTo>
                  <a:lnTo>
                    <a:pt x="19" y="8"/>
                  </a:lnTo>
                  <a:lnTo>
                    <a:pt x="19" y="12"/>
                  </a:lnTo>
                  <a:lnTo>
                    <a:pt x="26" y="8"/>
                  </a:lnTo>
                  <a:lnTo>
                    <a:pt x="30" y="4"/>
                  </a:lnTo>
                  <a:lnTo>
                    <a:pt x="26" y="4"/>
                  </a:lnTo>
                  <a:lnTo>
                    <a:pt x="26"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8" name="Freeform 159"/>
            <p:cNvSpPr>
              <a:spLocks noEditPoints="1"/>
            </p:cNvSpPr>
            <p:nvPr/>
          </p:nvSpPr>
          <p:spPr bwMode="auto">
            <a:xfrm>
              <a:off x="2882879" y="3751186"/>
              <a:ext cx="112858" cy="64593"/>
            </a:xfrm>
            <a:custGeom>
              <a:avLst/>
              <a:gdLst>
                <a:gd name="T0" fmla="*/ 60 w 63"/>
                <a:gd name="T1" fmla="*/ 30 h 37"/>
                <a:gd name="T2" fmla="*/ 60 w 63"/>
                <a:gd name="T3" fmla="*/ 30 h 37"/>
                <a:gd name="T4" fmla="*/ 56 w 63"/>
                <a:gd name="T5" fmla="*/ 26 h 37"/>
                <a:gd name="T6" fmla="*/ 56 w 63"/>
                <a:gd name="T7" fmla="*/ 26 h 37"/>
                <a:gd name="T8" fmla="*/ 8 w 63"/>
                <a:gd name="T9" fmla="*/ 4 h 37"/>
                <a:gd name="T10" fmla="*/ 8 w 63"/>
                <a:gd name="T11" fmla="*/ 11 h 37"/>
                <a:gd name="T12" fmla="*/ 4 w 63"/>
                <a:gd name="T13" fmla="*/ 15 h 37"/>
                <a:gd name="T14" fmla="*/ 4 w 63"/>
                <a:gd name="T15" fmla="*/ 19 h 37"/>
                <a:gd name="T16" fmla="*/ 4 w 63"/>
                <a:gd name="T17" fmla="*/ 22 h 37"/>
                <a:gd name="T18" fmla="*/ 0 w 63"/>
                <a:gd name="T19" fmla="*/ 30 h 37"/>
                <a:gd name="T20" fmla="*/ 4 w 63"/>
                <a:gd name="T21" fmla="*/ 34 h 37"/>
                <a:gd name="T22" fmla="*/ 8 w 63"/>
                <a:gd name="T23" fmla="*/ 37 h 37"/>
                <a:gd name="T24" fmla="*/ 8 w 63"/>
                <a:gd name="T25" fmla="*/ 37 h 37"/>
                <a:gd name="T26" fmla="*/ 15 w 63"/>
                <a:gd name="T27" fmla="*/ 30 h 37"/>
                <a:gd name="T28" fmla="*/ 15 w 63"/>
                <a:gd name="T29" fmla="*/ 26 h 37"/>
                <a:gd name="T30" fmla="*/ 19 w 63"/>
                <a:gd name="T31" fmla="*/ 26 h 37"/>
                <a:gd name="T32" fmla="*/ 26 w 63"/>
                <a:gd name="T33" fmla="*/ 26 h 37"/>
                <a:gd name="T34" fmla="*/ 26 w 63"/>
                <a:gd name="T35" fmla="*/ 30 h 37"/>
                <a:gd name="T36" fmla="*/ 34 w 63"/>
                <a:gd name="T37" fmla="*/ 22 h 37"/>
                <a:gd name="T38" fmla="*/ 45 w 63"/>
                <a:gd name="T39" fmla="*/ 22 h 37"/>
                <a:gd name="T40" fmla="*/ 52 w 63"/>
                <a:gd name="T41" fmla="*/ 26 h 37"/>
                <a:gd name="T42" fmla="*/ 60 w 63"/>
                <a:gd name="T43" fmla="*/ 26 h 37"/>
                <a:gd name="T44" fmla="*/ 63 w 63"/>
                <a:gd name="T45" fmla="*/ 22 h 37"/>
                <a:gd name="T46" fmla="*/ 63 w 63"/>
                <a:gd name="T47" fmla="*/ 19 h 37"/>
                <a:gd name="T48" fmla="*/ 52 w 63"/>
                <a:gd name="T49" fmla="*/ 15 h 37"/>
                <a:gd name="T50" fmla="*/ 45 w 63"/>
                <a:gd name="T51" fmla="*/ 15 h 37"/>
                <a:gd name="T52" fmla="*/ 37 w 63"/>
                <a:gd name="T53" fmla="*/ 11 h 37"/>
                <a:gd name="T54" fmla="*/ 37 w 63"/>
                <a:gd name="T55" fmla="*/ 8 h 37"/>
                <a:gd name="T56" fmla="*/ 48 w 63"/>
                <a:gd name="T57" fmla="*/ 11 h 37"/>
                <a:gd name="T58" fmla="*/ 48 w 63"/>
                <a:gd name="T59" fmla="*/ 8 h 37"/>
                <a:gd name="T60" fmla="*/ 41 w 63"/>
                <a:gd name="T61" fmla="*/ 8 h 37"/>
                <a:gd name="T62" fmla="*/ 37 w 63"/>
                <a:gd name="T63" fmla="*/ 4 h 37"/>
                <a:gd name="T64" fmla="*/ 34 w 63"/>
                <a:gd name="T65" fmla="*/ 4 h 37"/>
                <a:gd name="T66" fmla="*/ 19 w 63"/>
                <a:gd name="T67" fmla="*/ 0 h 37"/>
                <a:gd name="T68" fmla="*/ 8 w 63"/>
                <a:gd name="T69" fmla="*/ 0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3" h="37">
                  <a:moveTo>
                    <a:pt x="56" y="26"/>
                  </a:moveTo>
                  <a:lnTo>
                    <a:pt x="60" y="30"/>
                  </a:lnTo>
                  <a:lnTo>
                    <a:pt x="60" y="30"/>
                  </a:lnTo>
                  <a:lnTo>
                    <a:pt x="60" y="30"/>
                  </a:lnTo>
                  <a:lnTo>
                    <a:pt x="56" y="30"/>
                  </a:lnTo>
                  <a:lnTo>
                    <a:pt x="56" y="26"/>
                  </a:lnTo>
                  <a:lnTo>
                    <a:pt x="56" y="26"/>
                  </a:lnTo>
                  <a:lnTo>
                    <a:pt x="56" y="26"/>
                  </a:lnTo>
                  <a:close/>
                  <a:moveTo>
                    <a:pt x="8" y="4"/>
                  </a:moveTo>
                  <a:lnTo>
                    <a:pt x="8" y="4"/>
                  </a:lnTo>
                  <a:lnTo>
                    <a:pt x="4" y="8"/>
                  </a:lnTo>
                  <a:lnTo>
                    <a:pt x="8" y="11"/>
                  </a:lnTo>
                  <a:lnTo>
                    <a:pt x="8" y="15"/>
                  </a:lnTo>
                  <a:lnTo>
                    <a:pt x="4" y="15"/>
                  </a:lnTo>
                  <a:lnTo>
                    <a:pt x="4" y="15"/>
                  </a:lnTo>
                  <a:lnTo>
                    <a:pt x="4" y="19"/>
                  </a:lnTo>
                  <a:lnTo>
                    <a:pt x="4" y="22"/>
                  </a:lnTo>
                  <a:lnTo>
                    <a:pt x="4" y="22"/>
                  </a:lnTo>
                  <a:lnTo>
                    <a:pt x="0" y="26"/>
                  </a:lnTo>
                  <a:lnTo>
                    <a:pt x="0" y="30"/>
                  </a:lnTo>
                  <a:lnTo>
                    <a:pt x="4" y="30"/>
                  </a:lnTo>
                  <a:lnTo>
                    <a:pt x="4" y="34"/>
                  </a:lnTo>
                  <a:lnTo>
                    <a:pt x="4" y="34"/>
                  </a:lnTo>
                  <a:lnTo>
                    <a:pt x="8" y="37"/>
                  </a:lnTo>
                  <a:lnTo>
                    <a:pt x="8" y="37"/>
                  </a:lnTo>
                  <a:lnTo>
                    <a:pt x="8" y="37"/>
                  </a:lnTo>
                  <a:lnTo>
                    <a:pt x="11" y="34"/>
                  </a:lnTo>
                  <a:lnTo>
                    <a:pt x="15" y="30"/>
                  </a:lnTo>
                  <a:lnTo>
                    <a:pt x="15" y="26"/>
                  </a:lnTo>
                  <a:lnTo>
                    <a:pt x="15" y="26"/>
                  </a:lnTo>
                  <a:lnTo>
                    <a:pt x="19" y="26"/>
                  </a:lnTo>
                  <a:lnTo>
                    <a:pt x="19" y="26"/>
                  </a:lnTo>
                  <a:lnTo>
                    <a:pt x="23" y="22"/>
                  </a:lnTo>
                  <a:lnTo>
                    <a:pt x="26" y="26"/>
                  </a:lnTo>
                  <a:lnTo>
                    <a:pt x="26" y="26"/>
                  </a:lnTo>
                  <a:lnTo>
                    <a:pt x="26" y="30"/>
                  </a:lnTo>
                  <a:lnTo>
                    <a:pt x="30" y="26"/>
                  </a:lnTo>
                  <a:lnTo>
                    <a:pt x="34" y="22"/>
                  </a:lnTo>
                  <a:lnTo>
                    <a:pt x="41" y="22"/>
                  </a:lnTo>
                  <a:lnTo>
                    <a:pt x="45" y="22"/>
                  </a:lnTo>
                  <a:lnTo>
                    <a:pt x="48" y="22"/>
                  </a:lnTo>
                  <a:lnTo>
                    <a:pt x="52" y="26"/>
                  </a:lnTo>
                  <a:lnTo>
                    <a:pt x="56" y="26"/>
                  </a:lnTo>
                  <a:lnTo>
                    <a:pt x="60" y="26"/>
                  </a:lnTo>
                  <a:lnTo>
                    <a:pt x="60" y="22"/>
                  </a:lnTo>
                  <a:lnTo>
                    <a:pt x="63" y="22"/>
                  </a:lnTo>
                  <a:lnTo>
                    <a:pt x="63" y="22"/>
                  </a:lnTo>
                  <a:lnTo>
                    <a:pt x="63" y="19"/>
                  </a:lnTo>
                  <a:lnTo>
                    <a:pt x="56" y="15"/>
                  </a:lnTo>
                  <a:lnTo>
                    <a:pt x="52" y="15"/>
                  </a:lnTo>
                  <a:lnTo>
                    <a:pt x="48" y="15"/>
                  </a:lnTo>
                  <a:lnTo>
                    <a:pt x="45" y="15"/>
                  </a:lnTo>
                  <a:lnTo>
                    <a:pt x="41" y="11"/>
                  </a:lnTo>
                  <a:lnTo>
                    <a:pt x="37" y="11"/>
                  </a:lnTo>
                  <a:lnTo>
                    <a:pt x="34" y="11"/>
                  </a:lnTo>
                  <a:lnTo>
                    <a:pt x="37" y="8"/>
                  </a:lnTo>
                  <a:lnTo>
                    <a:pt x="41" y="11"/>
                  </a:lnTo>
                  <a:lnTo>
                    <a:pt x="48" y="11"/>
                  </a:lnTo>
                  <a:lnTo>
                    <a:pt x="52" y="11"/>
                  </a:lnTo>
                  <a:lnTo>
                    <a:pt x="48" y="8"/>
                  </a:lnTo>
                  <a:lnTo>
                    <a:pt x="48" y="8"/>
                  </a:lnTo>
                  <a:lnTo>
                    <a:pt x="41" y="8"/>
                  </a:lnTo>
                  <a:lnTo>
                    <a:pt x="37" y="4"/>
                  </a:lnTo>
                  <a:lnTo>
                    <a:pt x="37" y="4"/>
                  </a:lnTo>
                  <a:lnTo>
                    <a:pt x="34" y="4"/>
                  </a:lnTo>
                  <a:lnTo>
                    <a:pt x="34" y="4"/>
                  </a:lnTo>
                  <a:lnTo>
                    <a:pt x="19" y="0"/>
                  </a:lnTo>
                  <a:lnTo>
                    <a:pt x="19" y="0"/>
                  </a:lnTo>
                  <a:lnTo>
                    <a:pt x="15" y="0"/>
                  </a:lnTo>
                  <a:lnTo>
                    <a:pt x="8" y="0"/>
                  </a:lnTo>
                  <a:lnTo>
                    <a:pt x="8"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9" name="Freeform 160"/>
            <p:cNvSpPr>
              <a:spLocks noEditPoints="1"/>
            </p:cNvSpPr>
            <p:nvPr/>
          </p:nvSpPr>
          <p:spPr bwMode="auto">
            <a:xfrm>
              <a:off x="3506279" y="1057539"/>
              <a:ext cx="1241430" cy="1412288"/>
            </a:xfrm>
            <a:custGeom>
              <a:avLst/>
              <a:gdLst>
                <a:gd name="T0" fmla="*/ 47 w 187"/>
                <a:gd name="T1" fmla="*/ 209 h 218"/>
                <a:gd name="T2" fmla="*/ 36 w 187"/>
                <a:gd name="T3" fmla="*/ 200 h 218"/>
                <a:gd name="T4" fmla="*/ 31 w 187"/>
                <a:gd name="T5" fmla="*/ 189 h 218"/>
                <a:gd name="T6" fmla="*/ 29 w 187"/>
                <a:gd name="T7" fmla="*/ 185 h 218"/>
                <a:gd name="T8" fmla="*/ 32 w 187"/>
                <a:gd name="T9" fmla="*/ 173 h 218"/>
                <a:gd name="T10" fmla="*/ 31 w 187"/>
                <a:gd name="T11" fmla="*/ 166 h 218"/>
                <a:gd name="T12" fmla="*/ 39 w 187"/>
                <a:gd name="T13" fmla="*/ 161 h 218"/>
                <a:gd name="T14" fmla="*/ 40 w 187"/>
                <a:gd name="T15" fmla="*/ 158 h 218"/>
                <a:gd name="T16" fmla="*/ 43 w 187"/>
                <a:gd name="T17" fmla="*/ 149 h 218"/>
                <a:gd name="T18" fmla="*/ 45 w 187"/>
                <a:gd name="T19" fmla="*/ 141 h 218"/>
                <a:gd name="T20" fmla="*/ 44 w 187"/>
                <a:gd name="T21" fmla="*/ 129 h 218"/>
                <a:gd name="T22" fmla="*/ 33 w 187"/>
                <a:gd name="T23" fmla="*/ 127 h 218"/>
                <a:gd name="T24" fmla="*/ 37 w 187"/>
                <a:gd name="T25" fmla="*/ 108 h 218"/>
                <a:gd name="T26" fmla="*/ 29 w 187"/>
                <a:gd name="T27" fmla="*/ 84 h 218"/>
                <a:gd name="T28" fmla="*/ 6 w 187"/>
                <a:gd name="T29" fmla="*/ 74 h 218"/>
                <a:gd name="T30" fmla="*/ 19 w 187"/>
                <a:gd name="T31" fmla="*/ 64 h 218"/>
                <a:gd name="T32" fmla="*/ 7 w 187"/>
                <a:gd name="T33" fmla="*/ 50 h 218"/>
                <a:gd name="T34" fmla="*/ 37 w 187"/>
                <a:gd name="T35" fmla="*/ 37 h 218"/>
                <a:gd name="T36" fmla="*/ 48 w 187"/>
                <a:gd name="T37" fmla="*/ 25 h 218"/>
                <a:gd name="T38" fmla="*/ 73 w 187"/>
                <a:gd name="T39" fmla="*/ 13 h 218"/>
                <a:gd name="T40" fmla="*/ 86 w 187"/>
                <a:gd name="T41" fmla="*/ 23 h 218"/>
                <a:gd name="T42" fmla="*/ 101 w 187"/>
                <a:gd name="T43" fmla="*/ 23 h 218"/>
                <a:gd name="T44" fmla="*/ 107 w 187"/>
                <a:gd name="T45" fmla="*/ 9 h 218"/>
                <a:gd name="T46" fmla="*/ 126 w 187"/>
                <a:gd name="T47" fmla="*/ 1 h 218"/>
                <a:gd name="T48" fmla="*/ 138 w 187"/>
                <a:gd name="T49" fmla="*/ 9 h 218"/>
                <a:gd name="T50" fmla="*/ 148 w 187"/>
                <a:gd name="T51" fmla="*/ 11 h 218"/>
                <a:gd name="T52" fmla="*/ 165 w 187"/>
                <a:gd name="T53" fmla="*/ 23 h 218"/>
                <a:gd name="T54" fmla="*/ 129 w 187"/>
                <a:gd name="T55" fmla="*/ 28 h 218"/>
                <a:gd name="T56" fmla="*/ 157 w 187"/>
                <a:gd name="T57" fmla="*/ 30 h 218"/>
                <a:gd name="T58" fmla="*/ 163 w 187"/>
                <a:gd name="T59" fmla="*/ 38 h 218"/>
                <a:gd name="T60" fmla="*/ 180 w 187"/>
                <a:gd name="T61" fmla="*/ 42 h 218"/>
                <a:gd name="T62" fmla="*/ 164 w 187"/>
                <a:gd name="T63" fmla="*/ 51 h 218"/>
                <a:gd name="T64" fmla="*/ 157 w 187"/>
                <a:gd name="T65" fmla="*/ 77 h 218"/>
                <a:gd name="T66" fmla="*/ 155 w 187"/>
                <a:gd name="T67" fmla="*/ 88 h 218"/>
                <a:gd name="T68" fmla="*/ 156 w 187"/>
                <a:gd name="T69" fmla="*/ 98 h 218"/>
                <a:gd name="T70" fmla="*/ 152 w 187"/>
                <a:gd name="T71" fmla="*/ 106 h 218"/>
                <a:gd name="T72" fmla="*/ 151 w 187"/>
                <a:gd name="T73" fmla="*/ 117 h 218"/>
                <a:gd name="T74" fmla="*/ 138 w 187"/>
                <a:gd name="T75" fmla="*/ 119 h 218"/>
                <a:gd name="T76" fmla="*/ 132 w 187"/>
                <a:gd name="T77" fmla="*/ 125 h 218"/>
                <a:gd name="T78" fmla="*/ 145 w 187"/>
                <a:gd name="T79" fmla="*/ 136 h 218"/>
                <a:gd name="T80" fmla="*/ 137 w 187"/>
                <a:gd name="T81" fmla="*/ 142 h 218"/>
                <a:gd name="T82" fmla="*/ 125 w 187"/>
                <a:gd name="T83" fmla="*/ 141 h 218"/>
                <a:gd name="T84" fmla="*/ 134 w 187"/>
                <a:gd name="T85" fmla="*/ 147 h 218"/>
                <a:gd name="T86" fmla="*/ 127 w 187"/>
                <a:gd name="T87" fmla="*/ 159 h 218"/>
                <a:gd name="T88" fmla="*/ 106 w 187"/>
                <a:gd name="T89" fmla="*/ 162 h 218"/>
                <a:gd name="T90" fmla="*/ 88 w 187"/>
                <a:gd name="T91" fmla="*/ 178 h 218"/>
                <a:gd name="T92" fmla="*/ 75 w 187"/>
                <a:gd name="T93" fmla="*/ 180 h 218"/>
                <a:gd name="T94" fmla="*/ 65 w 187"/>
                <a:gd name="T95" fmla="*/ 193 h 218"/>
                <a:gd name="T96" fmla="*/ 62 w 187"/>
                <a:gd name="T97" fmla="*/ 203 h 218"/>
                <a:gd name="T98" fmla="*/ 54 w 187"/>
                <a:gd name="T99" fmla="*/ 212 h 218"/>
                <a:gd name="T100" fmla="*/ 62 w 187"/>
                <a:gd name="T101" fmla="*/ 199 h 218"/>
                <a:gd name="T102" fmla="*/ 139 w 187"/>
                <a:gd name="T103" fmla="*/ 153 h 218"/>
                <a:gd name="T104" fmla="*/ 141 w 187"/>
                <a:gd name="T105" fmla="*/ 126 h 218"/>
                <a:gd name="T106" fmla="*/ 150 w 187"/>
                <a:gd name="T107" fmla="*/ 112 h 218"/>
                <a:gd name="T108" fmla="*/ 154 w 187"/>
                <a:gd name="T109" fmla="*/ 94 h 218"/>
                <a:gd name="T110" fmla="*/ 173 w 187"/>
                <a:gd name="T111" fmla="*/ 29 h 218"/>
                <a:gd name="T112" fmla="*/ 106 w 187"/>
                <a:gd name="T113" fmla="*/ 8 h 218"/>
                <a:gd name="T114" fmla="*/ 84 w 187"/>
                <a:gd name="T115" fmla="*/ 17 h 218"/>
                <a:gd name="T116" fmla="*/ 35 w 187"/>
                <a:gd name="T117" fmla="*/ 101 h 218"/>
                <a:gd name="T118" fmla="*/ 35 w 187"/>
                <a:gd name="T119" fmla="*/ 118 h 218"/>
                <a:gd name="T120" fmla="*/ 37 w 187"/>
                <a:gd name="T121" fmla="*/ 210 h 218"/>
                <a:gd name="T122" fmla="*/ 34 w 187"/>
                <a:gd name="T123" fmla="*/ 154 h 218"/>
                <a:gd name="T124" fmla="*/ 43 w 187"/>
                <a:gd name="T125" fmla="*/ 145 h 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87" h="218">
                  <a:moveTo>
                    <a:pt x="55" y="216"/>
                  </a:moveTo>
                  <a:cubicBezTo>
                    <a:pt x="53" y="215"/>
                    <a:pt x="53" y="215"/>
                    <a:pt x="53" y="215"/>
                  </a:cubicBezTo>
                  <a:cubicBezTo>
                    <a:pt x="52" y="215"/>
                    <a:pt x="52" y="215"/>
                    <a:pt x="52" y="215"/>
                  </a:cubicBezTo>
                  <a:cubicBezTo>
                    <a:pt x="52" y="214"/>
                    <a:pt x="52" y="214"/>
                    <a:pt x="52" y="214"/>
                  </a:cubicBezTo>
                  <a:cubicBezTo>
                    <a:pt x="52" y="214"/>
                    <a:pt x="52" y="214"/>
                    <a:pt x="52" y="214"/>
                  </a:cubicBezTo>
                  <a:cubicBezTo>
                    <a:pt x="53" y="214"/>
                    <a:pt x="53" y="214"/>
                    <a:pt x="53" y="214"/>
                  </a:cubicBezTo>
                  <a:cubicBezTo>
                    <a:pt x="53" y="213"/>
                    <a:pt x="53" y="213"/>
                    <a:pt x="53" y="213"/>
                  </a:cubicBezTo>
                  <a:cubicBezTo>
                    <a:pt x="52" y="213"/>
                    <a:pt x="52" y="213"/>
                    <a:pt x="52" y="213"/>
                  </a:cubicBezTo>
                  <a:cubicBezTo>
                    <a:pt x="52" y="214"/>
                    <a:pt x="52" y="214"/>
                    <a:pt x="52" y="214"/>
                  </a:cubicBezTo>
                  <a:cubicBezTo>
                    <a:pt x="51" y="214"/>
                    <a:pt x="51" y="214"/>
                    <a:pt x="51" y="214"/>
                  </a:cubicBezTo>
                  <a:cubicBezTo>
                    <a:pt x="51" y="215"/>
                    <a:pt x="51" y="215"/>
                    <a:pt x="51" y="215"/>
                  </a:cubicBezTo>
                  <a:cubicBezTo>
                    <a:pt x="51" y="215"/>
                    <a:pt x="51" y="215"/>
                    <a:pt x="51" y="215"/>
                  </a:cubicBezTo>
                  <a:cubicBezTo>
                    <a:pt x="50" y="215"/>
                    <a:pt x="50" y="215"/>
                    <a:pt x="50" y="215"/>
                  </a:cubicBezTo>
                  <a:cubicBezTo>
                    <a:pt x="50" y="215"/>
                    <a:pt x="50" y="215"/>
                    <a:pt x="50" y="215"/>
                  </a:cubicBezTo>
                  <a:cubicBezTo>
                    <a:pt x="50" y="216"/>
                    <a:pt x="50" y="216"/>
                    <a:pt x="50" y="216"/>
                  </a:cubicBezTo>
                  <a:cubicBezTo>
                    <a:pt x="50" y="216"/>
                    <a:pt x="50" y="216"/>
                    <a:pt x="50" y="216"/>
                  </a:cubicBezTo>
                  <a:cubicBezTo>
                    <a:pt x="50" y="216"/>
                    <a:pt x="50" y="216"/>
                    <a:pt x="50" y="216"/>
                  </a:cubicBezTo>
                  <a:cubicBezTo>
                    <a:pt x="50" y="215"/>
                    <a:pt x="50" y="215"/>
                    <a:pt x="50" y="215"/>
                  </a:cubicBezTo>
                  <a:cubicBezTo>
                    <a:pt x="50" y="214"/>
                    <a:pt x="50" y="214"/>
                    <a:pt x="50" y="214"/>
                  </a:cubicBezTo>
                  <a:cubicBezTo>
                    <a:pt x="50" y="214"/>
                    <a:pt x="50" y="214"/>
                    <a:pt x="50" y="214"/>
                  </a:cubicBezTo>
                  <a:cubicBezTo>
                    <a:pt x="51" y="213"/>
                    <a:pt x="51" y="213"/>
                    <a:pt x="51" y="213"/>
                  </a:cubicBezTo>
                  <a:cubicBezTo>
                    <a:pt x="51" y="213"/>
                    <a:pt x="51" y="213"/>
                    <a:pt x="51" y="213"/>
                  </a:cubicBezTo>
                  <a:cubicBezTo>
                    <a:pt x="50" y="213"/>
                    <a:pt x="50" y="213"/>
                    <a:pt x="50" y="213"/>
                  </a:cubicBezTo>
                  <a:cubicBezTo>
                    <a:pt x="50" y="214"/>
                    <a:pt x="50" y="214"/>
                    <a:pt x="50" y="214"/>
                  </a:cubicBezTo>
                  <a:cubicBezTo>
                    <a:pt x="49" y="215"/>
                    <a:pt x="49" y="215"/>
                    <a:pt x="49" y="215"/>
                  </a:cubicBezTo>
                  <a:cubicBezTo>
                    <a:pt x="49" y="215"/>
                    <a:pt x="49" y="215"/>
                    <a:pt x="49" y="215"/>
                  </a:cubicBezTo>
                  <a:cubicBezTo>
                    <a:pt x="49" y="214"/>
                    <a:pt x="49" y="214"/>
                    <a:pt x="49" y="214"/>
                  </a:cubicBezTo>
                  <a:cubicBezTo>
                    <a:pt x="49" y="214"/>
                    <a:pt x="49" y="214"/>
                    <a:pt x="49" y="214"/>
                  </a:cubicBezTo>
                  <a:cubicBezTo>
                    <a:pt x="50" y="213"/>
                    <a:pt x="50" y="213"/>
                    <a:pt x="50" y="213"/>
                  </a:cubicBezTo>
                  <a:cubicBezTo>
                    <a:pt x="50" y="212"/>
                    <a:pt x="50" y="212"/>
                    <a:pt x="50" y="212"/>
                  </a:cubicBezTo>
                  <a:cubicBezTo>
                    <a:pt x="50" y="212"/>
                    <a:pt x="50" y="212"/>
                    <a:pt x="50" y="212"/>
                  </a:cubicBezTo>
                  <a:cubicBezTo>
                    <a:pt x="49" y="212"/>
                    <a:pt x="49" y="212"/>
                    <a:pt x="49" y="212"/>
                  </a:cubicBezTo>
                  <a:cubicBezTo>
                    <a:pt x="49" y="213"/>
                    <a:pt x="49" y="213"/>
                    <a:pt x="49" y="213"/>
                  </a:cubicBezTo>
                  <a:cubicBezTo>
                    <a:pt x="48" y="213"/>
                    <a:pt x="48" y="213"/>
                    <a:pt x="48" y="213"/>
                  </a:cubicBezTo>
                  <a:cubicBezTo>
                    <a:pt x="48" y="213"/>
                    <a:pt x="48" y="213"/>
                    <a:pt x="48" y="213"/>
                  </a:cubicBezTo>
                  <a:cubicBezTo>
                    <a:pt x="48" y="212"/>
                    <a:pt x="48" y="212"/>
                    <a:pt x="48" y="212"/>
                  </a:cubicBezTo>
                  <a:cubicBezTo>
                    <a:pt x="49" y="212"/>
                    <a:pt x="49" y="212"/>
                    <a:pt x="49" y="212"/>
                  </a:cubicBezTo>
                  <a:cubicBezTo>
                    <a:pt x="49" y="212"/>
                    <a:pt x="49" y="212"/>
                    <a:pt x="49" y="212"/>
                  </a:cubicBezTo>
                  <a:cubicBezTo>
                    <a:pt x="48" y="212"/>
                    <a:pt x="48" y="212"/>
                    <a:pt x="48" y="212"/>
                  </a:cubicBezTo>
                  <a:cubicBezTo>
                    <a:pt x="48" y="212"/>
                    <a:pt x="48" y="212"/>
                    <a:pt x="48" y="212"/>
                  </a:cubicBezTo>
                  <a:cubicBezTo>
                    <a:pt x="47" y="212"/>
                    <a:pt x="47" y="212"/>
                    <a:pt x="47" y="212"/>
                  </a:cubicBezTo>
                  <a:cubicBezTo>
                    <a:pt x="47" y="213"/>
                    <a:pt x="47" y="213"/>
                    <a:pt x="47" y="213"/>
                  </a:cubicBezTo>
                  <a:cubicBezTo>
                    <a:pt x="47" y="212"/>
                    <a:pt x="47" y="212"/>
                    <a:pt x="47" y="212"/>
                  </a:cubicBezTo>
                  <a:cubicBezTo>
                    <a:pt x="47" y="212"/>
                    <a:pt x="47" y="212"/>
                    <a:pt x="47" y="212"/>
                  </a:cubicBezTo>
                  <a:cubicBezTo>
                    <a:pt x="47" y="212"/>
                    <a:pt x="47" y="212"/>
                    <a:pt x="47" y="212"/>
                  </a:cubicBezTo>
                  <a:cubicBezTo>
                    <a:pt x="46" y="212"/>
                    <a:pt x="46" y="212"/>
                    <a:pt x="46" y="212"/>
                  </a:cubicBezTo>
                  <a:cubicBezTo>
                    <a:pt x="46" y="212"/>
                    <a:pt x="46" y="212"/>
                    <a:pt x="46" y="212"/>
                  </a:cubicBezTo>
                  <a:cubicBezTo>
                    <a:pt x="46" y="212"/>
                    <a:pt x="46" y="212"/>
                    <a:pt x="46" y="212"/>
                  </a:cubicBezTo>
                  <a:cubicBezTo>
                    <a:pt x="47" y="211"/>
                    <a:pt x="47" y="211"/>
                    <a:pt x="47" y="211"/>
                  </a:cubicBezTo>
                  <a:cubicBezTo>
                    <a:pt x="47" y="210"/>
                    <a:pt x="47" y="210"/>
                    <a:pt x="47" y="210"/>
                  </a:cubicBezTo>
                  <a:cubicBezTo>
                    <a:pt x="48" y="210"/>
                    <a:pt x="48" y="210"/>
                    <a:pt x="48" y="210"/>
                  </a:cubicBezTo>
                  <a:cubicBezTo>
                    <a:pt x="49" y="210"/>
                    <a:pt x="49" y="210"/>
                    <a:pt x="49" y="210"/>
                  </a:cubicBezTo>
                  <a:cubicBezTo>
                    <a:pt x="49" y="210"/>
                    <a:pt x="49" y="210"/>
                    <a:pt x="49" y="210"/>
                  </a:cubicBezTo>
                  <a:cubicBezTo>
                    <a:pt x="48" y="210"/>
                    <a:pt x="48" y="210"/>
                    <a:pt x="48" y="210"/>
                  </a:cubicBezTo>
                  <a:cubicBezTo>
                    <a:pt x="47" y="210"/>
                    <a:pt x="47" y="210"/>
                    <a:pt x="47" y="210"/>
                  </a:cubicBezTo>
                  <a:cubicBezTo>
                    <a:pt x="47" y="210"/>
                    <a:pt x="47" y="210"/>
                    <a:pt x="47" y="210"/>
                  </a:cubicBezTo>
                  <a:cubicBezTo>
                    <a:pt x="47" y="210"/>
                    <a:pt x="47" y="210"/>
                    <a:pt x="47" y="210"/>
                  </a:cubicBezTo>
                  <a:cubicBezTo>
                    <a:pt x="48" y="210"/>
                    <a:pt x="48" y="210"/>
                    <a:pt x="48" y="210"/>
                  </a:cubicBezTo>
                  <a:cubicBezTo>
                    <a:pt x="48" y="209"/>
                    <a:pt x="48" y="209"/>
                    <a:pt x="48" y="209"/>
                  </a:cubicBezTo>
                  <a:cubicBezTo>
                    <a:pt x="49" y="209"/>
                    <a:pt x="49" y="209"/>
                    <a:pt x="49" y="209"/>
                  </a:cubicBezTo>
                  <a:cubicBezTo>
                    <a:pt x="50" y="209"/>
                    <a:pt x="50" y="209"/>
                    <a:pt x="50" y="209"/>
                  </a:cubicBezTo>
                  <a:cubicBezTo>
                    <a:pt x="50" y="208"/>
                    <a:pt x="50" y="208"/>
                    <a:pt x="50" y="208"/>
                  </a:cubicBezTo>
                  <a:cubicBezTo>
                    <a:pt x="49" y="208"/>
                    <a:pt x="49" y="208"/>
                    <a:pt x="49" y="208"/>
                  </a:cubicBezTo>
                  <a:cubicBezTo>
                    <a:pt x="49" y="208"/>
                    <a:pt x="49" y="208"/>
                    <a:pt x="49" y="208"/>
                  </a:cubicBezTo>
                  <a:cubicBezTo>
                    <a:pt x="48" y="209"/>
                    <a:pt x="48" y="209"/>
                    <a:pt x="48" y="209"/>
                  </a:cubicBezTo>
                  <a:cubicBezTo>
                    <a:pt x="47" y="209"/>
                    <a:pt x="47" y="209"/>
                    <a:pt x="47" y="209"/>
                  </a:cubicBezTo>
                  <a:cubicBezTo>
                    <a:pt x="46" y="210"/>
                    <a:pt x="46" y="210"/>
                    <a:pt x="46" y="210"/>
                  </a:cubicBezTo>
                  <a:cubicBezTo>
                    <a:pt x="46" y="209"/>
                    <a:pt x="46" y="209"/>
                    <a:pt x="46" y="209"/>
                  </a:cubicBezTo>
                  <a:cubicBezTo>
                    <a:pt x="46" y="209"/>
                    <a:pt x="46" y="209"/>
                    <a:pt x="46" y="209"/>
                  </a:cubicBezTo>
                  <a:cubicBezTo>
                    <a:pt x="47" y="209"/>
                    <a:pt x="47" y="209"/>
                    <a:pt x="47" y="209"/>
                  </a:cubicBezTo>
                  <a:cubicBezTo>
                    <a:pt x="47" y="208"/>
                    <a:pt x="47" y="208"/>
                    <a:pt x="47" y="208"/>
                  </a:cubicBezTo>
                  <a:cubicBezTo>
                    <a:pt x="47" y="208"/>
                    <a:pt x="47" y="208"/>
                    <a:pt x="47" y="208"/>
                  </a:cubicBezTo>
                  <a:cubicBezTo>
                    <a:pt x="47" y="207"/>
                    <a:pt x="47" y="207"/>
                    <a:pt x="47" y="207"/>
                  </a:cubicBezTo>
                  <a:cubicBezTo>
                    <a:pt x="47" y="207"/>
                    <a:pt x="47" y="207"/>
                    <a:pt x="47" y="207"/>
                  </a:cubicBezTo>
                  <a:cubicBezTo>
                    <a:pt x="46" y="207"/>
                    <a:pt x="46" y="207"/>
                    <a:pt x="46" y="207"/>
                  </a:cubicBezTo>
                  <a:cubicBezTo>
                    <a:pt x="46" y="207"/>
                    <a:pt x="46" y="207"/>
                    <a:pt x="46" y="207"/>
                  </a:cubicBezTo>
                  <a:cubicBezTo>
                    <a:pt x="47" y="208"/>
                    <a:pt x="47" y="208"/>
                    <a:pt x="47" y="208"/>
                  </a:cubicBezTo>
                  <a:cubicBezTo>
                    <a:pt x="47" y="208"/>
                    <a:pt x="47" y="208"/>
                    <a:pt x="47" y="208"/>
                  </a:cubicBezTo>
                  <a:cubicBezTo>
                    <a:pt x="46" y="208"/>
                    <a:pt x="46" y="208"/>
                    <a:pt x="46" y="208"/>
                  </a:cubicBezTo>
                  <a:cubicBezTo>
                    <a:pt x="45" y="208"/>
                    <a:pt x="45" y="208"/>
                    <a:pt x="45" y="208"/>
                  </a:cubicBezTo>
                  <a:cubicBezTo>
                    <a:pt x="45" y="208"/>
                    <a:pt x="45" y="208"/>
                    <a:pt x="45" y="208"/>
                  </a:cubicBezTo>
                  <a:cubicBezTo>
                    <a:pt x="44" y="208"/>
                    <a:pt x="44" y="208"/>
                    <a:pt x="44" y="208"/>
                  </a:cubicBezTo>
                  <a:cubicBezTo>
                    <a:pt x="44" y="209"/>
                    <a:pt x="44" y="209"/>
                    <a:pt x="44" y="209"/>
                  </a:cubicBezTo>
                  <a:cubicBezTo>
                    <a:pt x="44" y="209"/>
                    <a:pt x="44" y="209"/>
                    <a:pt x="44" y="209"/>
                  </a:cubicBezTo>
                  <a:cubicBezTo>
                    <a:pt x="43" y="209"/>
                    <a:pt x="43" y="209"/>
                    <a:pt x="43" y="209"/>
                  </a:cubicBezTo>
                  <a:cubicBezTo>
                    <a:pt x="43" y="209"/>
                    <a:pt x="43" y="209"/>
                    <a:pt x="43" y="209"/>
                  </a:cubicBezTo>
                  <a:cubicBezTo>
                    <a:pt x="42" y="209"/>
                    <a:pt x="42" y="209"/>
                    <a:pt x="42" y="209"/>
                  </a:cubicBezTo>
                  <a:cubicBezTo>
                    <a:pt x="42" y="209"/>
                    <a:pt x="42" y="209"/>
                    <a:pt x="42" y="209"/>
                  </a:cubicBezTo>
                  <a:cubicBezTo>
                    <a:pt x="41" y="209"/>
                    <a:pt x="41" y="209"/>
                    <a:pt x="41" y="209"/>
                  </a:cubicBezTo>
                  <a:cubicBezTo>
                    <a:pt x="41" y="209"/>
                    <a:pt x="41" y="209"/>
                    <a:pt x="41" y="209"/>
                  </a:cubicBezTo>
                  <a:cubicBezTo>
                    <a:pt x="40" y="209"/>
                    <a:pt x="40" y="209"/>
                    <a:pt x="40" y="209"/>
                  </a:cubicBezTo>
                  <a:cubicBezTo>
                    <a:pt x="40" y="210"/>
                    <a:pt x="40" y="210"/>
                    <a:pt x="40" y="210"/>
                  </a:cubicBezTo>
                  <a:cubicBezTo>
                    <a:pt x="40" y="210"/>
                    <a:pt x="40" y="210"/>
                    <a:pt x="40" y="210"/>
                  </a:cubicBezTo>
                  <a:cubicBezTo>
                    <a:pt x="40" y="210"/>
                    <a:pt x="40" y="210"/>
                    <a:pt x="40" y="210"/>
                  </a:cubicBezTo>
                  <a:cubicBezTo>
                    <a:pt x="39" y="210"/>
                    <a:pt x="39" y="210"/>
                    <a:pt x="39" y="210"/>
                  </a:cubicBezTo>
                  <a:cubicBezTo>
                    <a:pt x="39" y="210"/>
                    <a:pt x="39" y="210"/>
                    <a:pt x="39" y="210"/>
                  </a:cubicBezTo>
                  <a:cubicBezTo>
                    <a:pt x="39" y="209"/>
                    <a:pt x="39" y="209"/>
                    <a:pt x="39" y="209"/>
                  </a:cubicBezTo>
                  <a:cubicBezTo>
                    <a:pt x="40" y="209"/>
                    <a:pt x="40" y="209"/>
                    <a:pt x="40" y="209"/>
                  </a:cubicBezTo>
                  <a:cubicBezTo>
                    <a:pt x="40" y="209"/>
                    <a:pt x="40" y="209"/>
                    <a:pt x="40" y="209"/>
                  </a:cubicBezTo>
                  <a:cubicBezTo>
                    <a:pt x="40" y="208"/>
                    <a:pt x="40" y="208"/>
                    <a:pt x="40" y="208"/>
                  </a:cubicBezTo>
                  <a:cubicBezTo>
                    <a:pt x="39" y="208"/>
                    <a:pt x="39" y="208"/>
                    <a:pt x="39" y="208"/>
                  </a:cubicBezTo>
                  <a:cubicBezTo>
                    <a:pt x="39" y="207"/>
                    <a:pt x="39" y="207"/>
                    <a:pt x="39" y="207"/>
                  </a:cubicBezTo>
                  <a:cubicBezTo>
                    <a:pt x="39" y="207"/>
                    <a:pt x="39" y="207"/>
                    <a:pt x="39" y="207"/>
                  </a:cubicBezTo>
                  <a:cubicBezTo>
                    <a:pt x="38" y="207"/>
                    <a:pt x="38" y="207"/>
                    <a:pt x="38" y="207"/>
                  </a:cubicBezTo>
                  <a:cubicBezTo>
                    <a:pt x="38" y="207"/>
                    <a:pt x="38" y="207"/>
                    <a:pt x="38" y="207"/>
                  </a:cubicBezTo>
                  <a:cubicBezTo>
                    <a:pt x="37" y="207"/>
                    <a:pt x="37" y="207"/>
                    <a:pt x="37" y="207"/>
                  </a:cubicBezTo>
                  <a:cubicBezTo>
                    <a:pt x="36" y="207"/>
                    <a:pt x="36" y="207"/>
                    <a:pt x="36" y="207"/>
                  </a:cubicBezTo>
                  <a:cubicBezTo>
                    <a:pt x="36" y="207"/>
                    <a:pt x="36" y="207"/>
                    <a:pt x="36" y="207"/>
                  </a:cubicBezTo>
                  <a:cubicBezTo>
                    <a:pt x="37" y="206"/>
                    <a:pt x="37" y="206"/>
                    <a:pt x="37" y="206"/>
                  </a:cubicBezTo>
                  <a:cubicBezTo>
                    <a:pt x="37" y="206"/>
                    <a:pt x="37" y="206"/>
                    <a:pt x="37" y="206"/>
                  </a:cubicBezTo>
                  <a:cubicBezTo>
                    <a:pt x="36" y="206"/>
                    <a:pt x="36" y="206"/>
                    <a:pt x="36" y="206"/>
                  </a:cubicBezTo>
                  <a:cubicBezTo>
                    <a:pt x="36" y="206"/>
                    <a:pt x="36" y="206"/>
                    <a:pt x="36" y="206"/>
                  </a:cubicBezTo>
                  <a:cubicBezTo>
                    <a:pt x="37" y="205"/>
                    <a:pt x="37" y="205"/>
                    <a:pt x="37" y="205"/>
                  </a:cubicBezTo>
                  <a:cubicBezTo>
                    <a:pt x="38" y="205"/>
                    <a:pt x="38" y="205"/>
                    <a:pt x="38" y="205"/>
                  </a:cubicBezTo>
                  <a:cubicBezTo>
                    <a:pt x="38" y="205"/>
                    <a:pt x="38" y="205"/>
                    <a:pt x="38" y="205"/>
                  </a:cubicBezTo>
                  <a:cubicBezTo>
                    <a:pt x="38" y="204"/>
                    <a:pt x="38" y="204"/>
                    <a:pt x="38" y="204"/>
                  </a:cubicBezTo>
                  <a:cubicBezTo>
                    <a:pt x="37" y="204"/>
                    <a:pt x="37" y="204"/>
                    <a:pt x="37" y="204"/>
                  </a:cubicBezTo>
                  <a:cubicBezTo>
                    <a:pt x="36" y="205"/>
                    <a:pt x="36" y="205"/>
                    <a:pt x="36" y="205"/>
                  </a:cubicBezTo>
                  <a:cubicBezTo>
                    <a:pt x="36" y="205"/>
                    <a:pt x="36" y="205"/>
                    <a:pt x="36" y="205"/>
                  </a:cubicBezTo>
                  <a:cubicBezTo>
                    <a:pt x="35" y="205"/>
                    <a:pt x="35" y="205"/>
                    <a:pt x="35" y="205"/>
                  </a:cubicBezTo>
                  <a:cubicBezTo>
                    <a:pt x="34" y="205"/>
                    <a:pt x="34" y="205"/>
                    <a:pt x="34" y="205"/>
                  </a:cubicBezTo>
                  <a:cubicBezTo>
                    <a:pt x="34" y="205"/>
                    <a:pt x="34" y="205"/>
                    <a:pt x="34" y="205"/>
                  </a:cubicBezTo>
                  <a:cubicBezTo>
                    <a:pt x="35" y="204"/>
                    <a:pt x="35" y="204"/>
                    <a:pt x="35" y="204"/>
                  </a:cubicBezTo>
                  <a:cubicBezTo>
                    <a:pt x="35" y="204"/>
                    <a:pt x="35" y="204"/>
                    <a:pt x="35" y="204"/>
                  </a:cubicBezTo>
                  <a:cubicBezTo>
                    <a:pt x="35" y="203"/>
                    <a:pt x="35" y="203"/>
                    <a:pt x="35" y="203"/>
                  </a:cubicBezTo>
                  <a:cubicBezTo>
                    <a:pt x="36" y="203"/>
                    <a:pt x="36" y="203"/>
                    <a:pt x="36" y="203"/>
                  </a:cubicBezTo>
                  <a:cubicBezTo>
                    <a:pt x="36" y="203"/>
                    <a:pt x="36" y="203"/>
                    <a:pt x="36" y="203"/>
                  </a:cubicBezTo>
                  <a:cubicBezTo>
                    <a:pt x="36" y="202"/>
                    <a:pt x="36" y="202"/>
                    <a:pt x="36" y="202"/>
                  </a:cubicBezTo>
                  <a:cubicBezTo>
                    <a:pt x="36" y="202"/>
                    <a:pt x="36" y="202"/>
                    <a:pt x="36" y="202"/>
                  </a:cubicBezTo>
                  <a:cubicBezTo>
                    <a:pt x="35" y="203"/>
                    <a:pt x="35" y="203"/>
                    <a:pt x="35" y="203"/>
                  </a:cubicBezTo>
                  <a:cubicBezTo>
                    <a:pt x="34" y="203"/>
                    <a:pt x="34" y="203"/>
                    <a:pt x="34" y="203"/>
                  </a:cubicBezTo>
                  <a:cubicBezTo>
                    <a:pt x="34" y="203"/>
                    <a:pt x="34" y="203"/>
                    <a:pt x="34" y="203"/>
                  </a:cubicBezTo>
                  <a:cubicBezTo>
                    <a:pt x="34" y="202"/>
                    <a:pt x="34" y="202"/>
                    <a:pt x="34" y="202"/>
                  </a:cubicBezTo>
                  <a:cubicBezTo>
                    <a:pt x="35" y="202"/>
                    <a:pt x="35" y="202"/>
                    <a:pt x="35" y="202"/>
                  </a:cubicBezTo>
                  <a:cubicBezTo>
                    <a:pt x="35" y="202"/>
                    <a:pt x="35" y="202"/>
                    <a:pt x="35" y="202"/>
                  </a:cubicBezTo>
                  <a:cubicBezTo>
                    <a:pt x="36" y="202"/>
                    <a:pt x="36" y="202"/>
                    <a:pt x="36" y="202"/>
                  </a:cubicBezTo>
                  <a:cubicBezTo>
                    <a:pt x="36" y="201"/>
                    <a:pt x="36" y="201"/>
                    <a:pt x="36" y="201"/>
                  </a:cubicBezTo>
                  <a:cubicBezTo>
                    <a:pt x="36" y="201"/>
                    <a:pt x="36" y="201"/>
                    <a:pt x="36" y="201"/>
                  </a:cubicBezTo>
                  <a:cubicBezTo>
                    <a:pt x="37" y="201"/>
                    <a:pt x="37" y="201"/>
                    <a:pt x="37" y="201"/>
                  </a:cubicBezTo>
                  <a:cubicBezTo>
                    <a:pt x="36" y="200"/>
                    <a:pt x="36" y="200"/>
                    <a:pt x="36" y="200"/>
                  </a:cubicBezTo>
                  <a:cubicBezTo>
                    <a:pt x="35" y="201"/>
                    <a:pt x="35" y="201"/>
                    <a:pt x="35" y="201"/>
                  </a:cubicBezTo>
                  <a:cubicBezTo>
                    <a:pt x="35" y="201"/>
                    <a:pt x="35" y="201"/>
                    <a:pt x="35" y="201"/>
                  </a:cubicBezTo>
                  <a:cubicBezTo>
                    <a:pt x="35" y="201"/>
                    <a:pt x="35" y="201"/>
                    <a:pt x="35" y="201"/>
                  </a:cubicBezTo>
                  <a:cubicBezTo>
                    <a:pt x="34" y="201"/>
                    <a:pt x="34" y="201"/>
                    <a:pt x="34" y="201"/>
                  </a:cubicBezTo>
                  <a:cubicBezTo>
                    <a:pt x="34" y="201"/>
                    <a:pt x="34" y="201"/>
                    <a:pt x="34" y="201"/>
                  </a:cubicBezTo>
                  <a:cubicBezTo>
                    <a:pt x="35" y="201"/>
                    <a:pt x="35" y="201"/>
                    <a:pt x="35" y="201"/>
                  </a:cubicBezTo>
                  <a:cubicBezTo>
                    <a:pt x="35" y="200"/>
                    <a:pt x="35" y="200"/>
                    <a:pt x="35" y="200"/>
                  </a:cubicBezTo>
                  <a:cubicBezTo>
                    <a:pt x="34" y="200"/>
                    <a:pt x="34" y="200"/>
                    <a:pt x="34" y="200"/>
                  </a:cubicBezTo>
                  <a:cubicBezTo>
                    <a:pt x="35" y="200"/>
                    <a:pt x="35" y="200"/>
                    <a:pt x="35" y="200"/>
                  </a:cubicBezTo>
                  <a:cubicBezTo>
                    <a:pt x="35" y="199"/>
                    <a:pt x="35" y="199"/>
                    <a:pt x="35" y="199"/>
                  </a:cubicBezTo>
                  <a:cubicBezTo>
                    <a:pt x="34" y="199"/>
                    <a:pt x="34" y="199"/>
                    <a:pt x="34" y="199"/>
                  </a:cubicBezTo>
                  <a:cubicBezTo>
                    <a:pt x="34" y="199"/>
                    <a:pt x="34" y="199"/>
                    <a:pt x="34" y="199"/>
                  </a:cubicBezTo>
                  <a:cubicBezTo>
                    <a:pt x="34" y="199"/>
                    <a:pt x="34" y="199"/>
                    <a:pt x="34" y="199"/>
                  </a:cubicBezTo>
                  <a:cubicBezTo>
                    <a:pt x="34" y="199"/>
                    <a:pt x="34" y="199"/>
                    <a:pt x="34" y="199"/>
                  </a:cubicBezTo>
                  <a:cubicBezTo>
                    <a:pt x="34" y="198"/>
                    <a:pt x="34" y="198"/>
                    <a:pt x="34" y="198"/>
                  </a:cubicBezTo>
                  <a:cubicBezTo>
                    <a:pt x="33" y="198"/>
                    <a:pt x="33" y="198"/>
                    <a:pt x="33" y="198"/>
                  </a:cubicBezTo>
                  <a:cubicBezTo>
                    <a:pt x="33" y="198"/>
                    <a:pt x="33" y="198"/>
                    <a:pt x="33" y="198"/>
                  </a:cubicBezTo>
                  <a:cubicBezTo>
                    <a:pt x="33" y="198"/>
                    <a:pt x="33" y="198"/>
                    <a:pt x="33" y="198"/>
                  </a:cubicBezTo>
                  <a:cubicBezTo>
                    <a:pt x="32" y="198"/>
                    <a:pt x="32" y="198"/>
                    <a:pt x="32" y="198"/>
                  </a:cubicBezTo>
                  <a:cubicBezTo>
                    <a:pt x="33" y="197"/>
                    <a:pt x="33" y="197"/>
                    <a:pt x="33" y="197"/>
                  </a:cubicBezTo>
                  <a:cubicBezTo>
                    <a:pt x="33" y="197"/>
                    <a:pt x="33" y="197"/>
                    <a:pt x="33" y="197"/>
                  </a:cubicBezTo>
                  <a:cubicBezTo>
                    <a:pt x="34" y="197"/>
                    <a:pt x="34" y="197"/>
                    <a:pt x="34" y="197"/>
                  </a:cubicBezTo>
                  <a:cubicBezTo>
                    <a:pt x="34" y="196"/>
                    <a:pt x="34" y="196"/>
                    <a:pt x="34" y="196"/>
                  </a:cubicBezTo>
                  <a:cubicBezTo>
                    <a:pt x="34" y="196"/>
                    <a:pt x="34" y="196"/>
                    <a:pt x="34" y="196"/>
                  </a:cubicBezTo>
                  <a:cubicBezTo>
                    <a:pt x="34" y="195"/>
                    <a:pt x="34" y="195"/>
                    <a:pt x="34" y="195"/>
                  </a:cubicBezTo>
                  <a:cubicBezTo>
                    <a:pt x="34" y="195"/>
                    <a:pt x="34" y="195"/>
                    <a:pt x="34" y="195"/>
                  </a:cubicBezTo>
                  <a:cubicBezTo>
                    <a:pt x="34" y="195"/>
                    <a:pt x="34" y="195"/>
                    <a:pt x="34" y="195"/>
                  </a:cubicBezTo>
                  <a:cubicBezTo>
                    <a:pt x="34" y="195"/>
                    <a:pt x="34" y="195"/>
                    <a:pt x="34" y="195"/>
                  </a:cubicBezTo>
                  <a:cubicBezTo>
                    <a:pt x="34" y="195"/>
                    <a:pt x="34" y="195"/>
                    <a:pt x="34" y="195"/>
                  </a:cubicBezTo>
                  <a:cubicBezTo>
                    <a:pt x="33" y="195"/>
                    <a:pt x="33" y="195"/>
                    <a:pt x="33" y="195"/>
                  </a:cubicBezTo>
                  <a:cubicBezTo>
                    <a:pt x="33" y="195"/>
                    <a:pt x="33" y="195"/>
                    <a:pt x="33" y="195"/>
                  </a:cubicBezTo>
                  <a:cubicBezTo>
                    <a:pt x="32" y="195"/>
                    <a:pt x="32" y="195"/>
                    <a:pt x="32" y="195"/>
                  </a:cubicBezTo>
                  <a:cubicBezTo>
                    <a:pt x="32" y="195"/>
                    <a:pt x="32" y="195"/>
                    <a:pt x="32" y="195"/>
                  </a:cubicBezTo>
                  <a:cubicBezTo>
                    <a:pt x="32" y="194"/>
                    <a:pt x="32" y="194"/>
                    <a:pt x="32" y="194"/>
                  </a:cubicBezTo>
                  <a:cubicBezTo>
                    <a:pt x="32" y="194"/>
                    <a:pt x="32" y="194"/>
                    <a:pt x="32" y="194"/>
                  </a:cubicBezTo>
                  <a:cubicBezTo>
                    <a:pt x="33" y="193"/>
                    <a:pt x="33" y="193"/>
                    <a:pt x="33" y="193"/>
                  </a:cubicBezTo>
                  <a:cubicBezTo>
                    <a:pt x="33" y="193"/>
                    <a:pt x="33" y="193"/>
                    <a:pt x="33" y="193"/>
                  </a:cubicBezTo>
                  <a:cubicBezTo>
                    <a:pt x="33" y="193"/>
                    <a:pt x="33" y="193"/>
                    <a:pt x="33" y="193"/>
                  </a:cubicBezTo>
                  <a:cubicBezTo>
                    <a:pt x="32" y="193"/>
                    <a:pt x="32" y="193"/>
                    <a:pt x="32" y="193"/>
                  </a:cubicBezTo>
                  <a:cubicBezTo>
                    <a:pt x="31" y="193"/>
                    <a:pt x="31" y="193"/>
                    <a:pt x="31" y="193"/>
                  </a:cubicBezTo>
                  <a:cubicBezTo>
                    <a:pt x="31" y="193"/>
                    <a:pt x="31" y="193"/>
                    <a:pt x="31" y="193"/>
                  </a:cubicBezTo>
                  <a:cubicBezTo>
                    <a:pt x="31" y="193"/>
                    <a:pt x="31" y="193"/>
                    <a:pt x="31" y="193"/>
                  </a:cubicBezTo>
                  <a:cubicBezTo>
                    <a:pt x="31" y="192"/>
                    <a:pt x="31" y="192"/>
                    <a:pt x="31" y="192"/>
                  </a:cubicBezTo>
                  <a:cubicBezTo>
                    <a:pt x="31" y="192"/>
                    <a:pt x="31" y="192"/>
                    <a:pt x="31" y="192"/>
                  </a:cubicBezTo>
                  <a:cubicBezTo>
                    <a:pt x="32" y="192"/>
                    <a:pt x="32" y="192"/>
                    <a:pt x="32" y="192"/>
                  </a:cubicBezTo>
                  <a:cubicBezTo>
                    <a:pt x="33" y="192"/>
                    <a:pt x="33" y="192"/>
                    <a:pt x="33" y="192"/>
                  </a:cubicBezTo>
                  <a:cubicBezTo>
                    <a:pt x="33" y="192"/>
                    <a:pt x="33" y="192"/>
                    <a:pt x="33" y="192"/>
                  </a:cubicBezTo>
                  <a:cubicBezTo>
                    <a:pt x="33" y="192"/>
                    <a:pt x="33" y="192"/>
                    <a:pt x="33" y="192"/>
                  </a:cubicBezTo>
                  <a:cubicBezTo>
                    <a:pt x="33" y="192"/>
                    <a:pt x="33" y="192"/>
                    <a:pt x="33" y="192"/>
                  </a:cubicBezTo>
                  <a:cubicBezTo>
                    <a:pt x="32" y="192"/>
                    <a:pt x="32" y="192"/>
                    <a:pt x="32" y="192"/>
                  </a:cubicBezTo>
                  <a:cubicBezTo>
                    <a:pt x="31" y="192"/>
                    <a:pt x="31" y="192"/>
                    <a:pt x="31" y="192"/>
                  </a:cubicBezTo>
                  <a:cubicBezTo>
                    <a:pt x="31" y="192"/>
                    <a:pt x="31" y="192"/>
                    <a:pt x="31" y="192"/>
                  </a:cubicBezTo>
                  <a:cubicBezTo>
                    <a:pt x="30" y="191"/>
                    <a:pt x="30" y="191"/>
                    <a:pt x="30" y="191"/>
                  </a:cubicBezTo>
                  <a:cubicBezTo>
                    <a:pt x="31" y="191"/>
                    <a:pt x="31" y="191"/>
                    <a:pt x="31" y="191"/>
                  </a:cubicBezTo>
                  <a:cubicBezTo>
                    <a:pt x="32" y="191"/>
                    <a:pt x="32" y="191"/>
                    <a:pt x="32" y="191"/>
                  </a:cubicBezTo>
                  <a:cubicBezTo>
                    <a:pt x="33" y="191"/>
                    <a:pt x="33" y="191"/>
                    <a:pt x="33" y="191"/>
                  </a:cubicBezTo>
                  <a:cubicBezTo>
                    <a:pt x="32" y="190"/>
                    <a:pt x="32" y="190"/>
                    <a:pt x="32" y="190"/>
                  </a:cubicBezTo>
                  <a:cubicBezTo>
                    <a:pt x="32" y="190"/>
                    <a:pt x="32" y="190"/>
                    <a:pt x="32" y="190"/>
                  </a:cubicBezTo>
                  <a:cubicBezTo>
                    <a:pt x="31" y="190"/>
                    <a:pt x="31" y="190"/>
                    <a:pt x="31" y="190"/>
                  </a:cubicBezTo>
                  <a:cubicBezTo>
                    <a:pt x="32" y="190"/>
                    <a:pt x="32" y="190"/>
                    <a:pt x="32" y="190"/>
                  </a:cubicBezTo>
                  <a:cubicBezTo>
                    <a:pt x="32" y="190"/>
                    <a:pt x="32" y="190"/>
                    <a:pt x="32" y="190"/>
                  </a:cubicBezTo>
                  <a:cubicBezTo>
                    <a:pt x="33" y="190"/>
                    <a:pt x="33" y="190"/>
                    <a:pt x="33" y="190"/>
                  </a:cubicBezTo>
                  <a:cubicBezTo>
                    <a:pt x="33" y="190"/>
                    <a:pt x="33" y="190"/>
                    <a:pt x="33" y="190"/>
                  </a:cubicBezTo>
                  <a:cubicBezTo>
                    <a:pt x="34" y="190"/>
                    <a:pt x="34" y="190"/>
                    <a:pt x="34" y="190"/>
                  </a:cubicBezTo>
                  <a:cubicBezTo>
                    <a:pt x="34" y="189"/>
                    <a:pt x="34" y="189"/>
                    <a:pt x="34" y="189"/>
                  </a:cubicBezTo>
                  <a:cubicBezTo>
                    <a:pt x="33" y="189"/>
                    <a:pt x="33" y="189"/>
                    <a:pt x="33" y="189"/>
                  </a:cubicBezTo>
                  <a:cubicBezTo>
                    <a:pt x="33" y="190"/>
                    <a:pt x="33" y="190"/>
                    <a:pt x="33" y="190"/>
                  </a:cubicBezTo>
                  <a:cubicBezTo>
                    <a:pt x="32" y="190"/>
                    <a:pt x="32" y="190"/>
                    <a:pt x="32" y="190"/>
                  </a:cubicBezTo>
                  <a:cubicBezTo>
                    <a:pt x="32" y="189"/>
                    <a:pt x="32" y="189"/>
                    <a:pt x="32" y="189"/>
                  </a:cubicBezTo>
                  <a:cubicBezTo>
                    <a:pt x="31" y="189"/>
                    <a:pt x="31" y="189"/>
                    <a:pt x="31" y="189"/>
                  </a:cubicBezTo>
                  <a:cubicBezTo>
                    <a:pt x="31" y="190"/>
                    <a:pt x="31" y="190"/>
                    <a:pt x="31" y="190"/>
                  </a:cubicBezTo>
                  <a:cubicBezTo>
                    <a:pt x="30" y="190"/>
                    <a:pt x="30" y="190"/>
                    <a:pt x="30" y="190"/>
                  </a:cubicBezTo>
                  <a:cubicBezTo>
                    <a:pt x="30" y="190"/>
                    <a:pt x="30" y="190"/>
                    <a:pt x="30" y="190"/>
                  </a:cubicBezTo>
                  <a:cubicBezTo>
                    <a:pt x="30" y="189"/>
                    <a:pt x="30" y="189"/>
                    <a:pt x="30" y="189"/>
                  </a:cubicBezTo>
                  <a:cubicBezTo>
                    <a:pt x="30" y="189"/>
                    <a:pt x="30" y="189"/>
                    <a:pt x="30" y="189"/>
                  </a:cubicBezTo>
                  <a:cubicBezTo>
                    <a:pt x="31" y="189"/>
                    <a:pt x="31" y="189"/>
                    <a:pt x="31" y="189"/>
                  </a:cubicBezTo>
                  <a:cubicBezTo>
                    <a:pt x="32" y="188"/>
                    <a:pt x="32" y="188"/>
                    <a:pt x="32" y="188"/>
                  </a:cubicBezTo>
                  <a:cubicBezTo>
                    <a:pt x="32" y="188"/>
                    <a:pt x="32" y="188"/>
                    <a:pt x="32" y="188"/>
                  </a:cubicBezTo>
                  <a:cubicBezTo>
                    <a:pt x="31" y="188"/>
                    <a:pt x="31" y="188"/>
                    <a:pt x="31" y="188"/>
                  </a:cubicBezTo>
                  <a:cubicBezTo>
                    <a:pt x="30" y="188"/>
                    <a:pt x="30" y="188"/>
                    <a:pt x="30" y="188"/>
                  </a:cubicBezTo>
                  <a:cubicBezTo>
                    <a:pt x="30" y="188"/>
                    <a:pt x="30" y="188"/>
                    <a:pt x="30" y="188"/>
                  </a:cubicBezTo>
                  <a:cubicBezTo>
                    <a:pt x="30" y="187"/>
                    <a:pt x="30" y="187"/>
                    <a:pt x="30" y="187"/>
                  </a:cubicBezTo>
                  <a:cubicBezTo>
                    <a:pt x="31" y="187"/>
                    <a:pt x="31" y="187"/>
                    <a:pt x="31" y="187"/>
                  </a:cubicBezTo>
                  <a:cubicBezTo>
                    <a:pt x="32" y="187"/>
                    <a:pt x="32" y="187"/>
                    <a:pt x="32" y="187"/>
                  </a:cubicBezTo>
                  <a:cubicBezTo>
                    <a:pt x="33" y="187"/>
                    <a:pt x="33" y="187"/>
                    <a:pt x="33" y="187"/>
                  </a:cubicBezTo>
                  <a:cubicBezTo>
                    <a:pt x="34" y="187"/>
                    <a:pt x="34" y="187"/>
                    <a:pt x="34" y="187"/>
                  </a:cubicBezTo>
                  <a:cubicBezTo>
                    <a:pt x="35" y="186"/>
                    <a:pt x="35" y="186"/>
                    <a:pt x="35" y="186"/>
                  </a:cubicBezTo>
                  <a:cubicBezTo>
                    <a:pt x="35" y="186"/>
                    <a:pt x="35" y="186"/>
                    <a:pt x="35" y="186"/>
                  </a:cubicBezTo>
                  <a:cubicBezTo>
                    <a:pt x="35" y="186"/>
                    <a:pt x="35" y="186"/>
                    <a:pt x="35" y="186"/>
                  </a:cubicBezTo>
                  <a:cubicBezTo>
                    <a:pt x="34" y="186"/>
                    <a:pt x="34" y="186"/>
                    <a:pt x="34" y="186"/>
                  </a:cubicBezTo>
                  <a:cubicBezTo>
                    <a:pt x="33" y="186"/>
                    <a:pt x="33" y="186"/>
                    <a:pt x="33" y="186"/>
                  </a:cubicBezTo>
                  <a:cubicBezTo>
                    <a:pt x="32" y="186"/>
                    <a:pt x="32" y="186"/>
                    <a:pt x="32" y="186"/>
                  </a:cubicBezTo>
                  <a:cubicBezTo>
                    <a:pt x="31" y="187"/>
                    <a:pt x="31" y="187"/>
                    <a:pt x="31" y="187"/>
                  </a:cubicBezTo>
                  <a:cubicBezTo>
                    <a:pt x="30" y="187"/>
                    <a:pt x="30" y="187"/>
                    <a:pt x="30" y="187"/>
                  </a:cubicBezTo>
                  <a:cubicBezTo>
                    <a:pt x="30" y="186"/>
                    <a:pt x="30" y="186"/>
                    <a:pt x="30" y="186"/>
                  </a:cubicBezTo>
                  <a:cubicBezTo>
                    <a:pt x="30" y="186"/>
                    <a:pt x="30" y="186"/>
                    <a:pt x="30" y="186"/>
                  </a:cubicBezTo>
                  <a:cubicBezTo>
                    <a:pt x="32" y="186"/>
                    <a:pt x="32" y="186"/>
                    <a:pt x="32" y="186"/>
                  </a:cubicBezTo>
                  <a:cubicBezTo>
                    <a:pt x="32" y="186"/>
                    <a:pt x="32" y="186"/>
                    <a:pt x="32" y="186"/>
                  </a:cubicBezTo>
                  <a:cubicBezTo>
                    <a:pt x="33" y="185"/>
                    <a:pt x="33" y="185"/>
                    <a:pt x="33" y="185"/>
                  </a:cubicBezTo>
                  <a:cubicBezTo>
                    <a:pt x="34" y="185"/>
                    <a:pt x="34" y="185"/>
                    <a:pt x="34" y="185"/>
                  </a:cubicBezTo>
                  <a:cubicBezTo>
                    <a:pt x="34" y="185"/>
                    <a:pt x="34" y="185"/>
                    <a:pt x="34" y="185"/>
                  </a:cubicBezTo>
                  <a:cubicBezTo>
                    <a:pt x="35" y="186"/>
                    <a:pt x="35" y="186"/>
                    <a:pt x="35" y="186"/>
                  </a:cubicBezTo>
                  <a:cubicBezTo>
                    <a:pt x="35" y="186"/>
                    <a:pt x="35" y="186"/>
                    <a:pt x="35" y="186"/>
                  </a:cubicBezTo>
                  <a:cubicBezTo>
                    <a:pt x="35" y="185"/>
                    <a:pt x="35" y="185"/>
                    <a:pt x="35" y="185"/>
                  </a:cubicBezTo>
                  <a:cubicBezTo>
                    <a:pt x="35" y="185"/>
                    <a:pt x="35" y="185"/>
                    <a:pt x="35" y="185"/>
                  </a:cubicBezTo>
                  <a:cubicBezTo>
                    <a:pt x="34" y="184"/>
                    <a:pt x="34" y="184"/>
                    <a:pt x="34" y="184"/>
                  </a:cubicBezTo>
                  <a:cubicBezTo>
                    <a:pt x="34" y="184"/>
                    <a:pt x="34" y="184"/>
                    <a:pt x="34" y="184"/>
                  </a:cubicBezTo>
                  <a:cubicBezTo>
                    <a:pt x="34" y="184"/>
                    <a:pt x="34" y="184"/>
                    <a:pt x="34" y="184"/>
                  </a:cubicBezTo>
                  <a:cubicBezTo>
                    <a:pt x="34" y="184"/>
                    <a:pt x="34" y="184"/>
                    <a:pt x="34" y="184"/>
                  </a:cubicBezTo>
                  <a:cubicBezTo>
                    <a:pt x="34" y="184"/>
                    <a:pt x="34" y="184"/>
                    <a:pt x="34" y="184"/>
                  </a:cubicBezTo>
                  <a:cubicBezTo>
                    <a:pt x="35" y="184"/>
                    <a:pt x="35" y="184"/>
                    <a:pt x="35" y="184"/>
                  </a:cubicBezTo>
                  <a:cubicBezTo>
                    <a:pt x="35" y="184"/>
                    <a:pt x="35" y="184"/>
                    <a:pt x="35" y="184"/>
                  </a:cubicBezTo>
                  <a:cubicBezTo>
                    <a:pt x="35" y="184"/>
                    <a:pt x="35" y="184"/>
                    <a:pt x="35" y="184"/>
                  </a:cubicBezTo>
                  <a:cubicBezTo>
                    <a:pt x="36" y="185"/>
                    <a:pt x="36" y="185"/>
                    <a:pt x="36" y="185"/>
                  </a:cubicBezTo>
                  <a:cubicBezTo>
                    <a:pt x="36" y="185"/>
                    <a:pt x="36" y="185"/>
                    <a:pt x="36" y="185"/>
                  </a:cubicBezTo>
                  <a:cubicBezTo>
                    <a:pt x="37" y="185"/>
                    <a:pt x="37" y="185"/>
                    <a:pt x="37" y="185"/>
                  </a:cubicBezTo>
                  <a:cubicBezTo>
                    <a:pt x="36" y="184"/>
                    <a:pt x="36" y="184"/>
                    <a:pt x="36" y="184"/>
                  </a:cubicBezTo>
                  <a:cubicBezTo>
                    <a:pt x="36" y="184"/>
                    <a:pt x="36" y="184"/>
                    <a:pt x="36" y="184"/>
                  </a:cubicBezTo>
                  <a:cubicBezTo>
                    <a:pt x="36" y="183"/>
                    <a:pt x="36" y="183"/>
                    <a:pt x="36" y="183"/>
                  </a:cubicBezTo>
                  <a:cubicBezTo>
                    <a:pt x="36" y="182"/>
                    <a:pt x="36" y="182"/>
                    <a:pt x="36" y="182"/>
                  </a:cubicBezTo>
                  <a:cubicBezTo>
                    <a:pt x="36" y="182"/>
                    <a:pt x="36" y="182"/>
                    <a:pt x="36" y="182"/>
                  </a:cubicBezTo>
                  <a:cubicBezTo>
                    <a:pt x="36" y="182"/>
                    <a:pt x="36" y="182"/>
                    <a:pt x="36" y="182"/>
                  </a:cubicBezTo>
                  <a:cubicBezTo>
                    <a:pt x="35" y="183"/>
                    <a:pt x="35" y="183"/>
                    <a:pt x="35" y="183"/>
                  </a:cubicBezTo>
                  <a:cubicBezTo>
                    <a:pt x="35" y="183"/>
                    <a:pt x="35" y="183"/>
                    <a:pt x="35" y="183"/>
                  </a:cubicBezTo>
                  <a:cubicBezTo>
                    <a:pt x="35" y="182"/>
                    <a:pt x="35" y="182"/>
                    <a:pt x="35" y="182"/>
                  </a:cubicBezTo>
                  <a:cubicBezTo>
                    <a:pt x="34" y="182"/>
                    <a:pt x="34" y="182"/>
                    <a:pt x="34" y="182"/>
                  </a:cubicBezTo>
                  <a:cubicBezTo>
                    <a:pt x="33" y="183"/>
                    <a:pt x="33" y="183"/>
                    <a:pt x="33" y="183"/>
                  </a:cubicBezTo>
                  <a:cubicBezTo>
                    <a:pt x="33" y="184"/>
                    <a:pt x="33" y="184"/>
                    <a:pt x="33" y="184"/>
                  </a:cubicBezTo>
                  <a:cubicBezTo>
                    <a:pt x="32" y="183"/>
                    <a:pt x="32" y="183"/>
                    <a:pt x="32" y="183"/>
                  </a:cubicBezTo>
                  <a:cubicBezTo>
                    <a:pt x="33" y="183"/>
                    <a:pt x="33" y="183"/>
                    <a:pt x="33" y="183"/>
                  </a:cubicBezTo>
                  <a:cubicBezTo>
                    <a:pt x="33" y="183"/>
                    <a:pt x="33" y="183"/>
                    <a:pt x="33" y="183"/>
                  </a:cubicBezTo>
                  <a:cubicBezTo>
                    <a:pt x="33" y="183"/>
                    <a:pt x="33" y="183"/>
                    <a:pt x="33" y="183"/>
                  </a:cubicBezTo>
                  <a:cubicBezTo>
                    <a:pt x="32" y="183"/>
                    <a:pt x="32" y="183"/>
                    <a:pt x="32" y="183"/>
                  </a:cubicBezTo>
                  <a:cubicBezTo>
                    <a:pt x="32" y="183"/>
                    <a:pt x="32" y="183"/>
                    <a:pt x="32" y="183"/>
                  </a:cubicBezTo>
                  <a:cubicBezTo>
                    <a:pt x="32" y="183"/>
                    <a:pt x="32" y="183"/>
                    <a:pt x="32" y="183"/>
                  </a:cubicBezTo>
                  <a:cubicBezTo>
                    <a:pt x="31" y="184"/>
                    <a:pt x="31" y="184"/>
                    <a:pt x="31" y="184"/>
                  </a:cubicBezTo>
                  <a:cubicBezTo>
                    <a:pt x="30" y="184"/>
                    <a:pt x="30" y="184"/>
                    <a:pt x="30" y="184"/>
                  </a:cubicBezTo>
                  <a:cubicBezTo>
                    <a:pt x="30" y="185"/>
                    <a:pt x="30" y="185"/>
                    <a:pt x="30" y="185"/>
                  </a:cubicBezTo>
                  <a:cubicBezTo>
                    <a:pt x="29" y="185"/>
                    <a:pt x="29" y="185"/>
                    <a:pt x="29" y="185"/>
                  </a:cubicBezTo>
                  <a:cubicBezTo>
                    <a:pt x="29" y="185"/>
                    <a:pt x="29" y="185"/>
                    <a:pt x="29" y="185"/>
                  </a:cubicBezTo>
                  <a:cubicBezTo>
                    <a:pt x="29" y="184"/>
                    <a:pt x="29" y="184"/>
                    <a:pt x="29" y="184"/>
                  </a:cubicBezTo>
                  <a:cubicBezTo>
                    <a:pt x="29" y="183"/>
                    <a:pt x="29" y="183"/>
                    <a:pt x="29" y="183"/>
                  </a:cubicBezTo>
                  <a:cubicBezTo>
                    <a:pt x="29" y="183"/>
                    <a:pt x="29" y="183"/>
                    <a:pt x="29" y="183"/>
                  </a:cubicBezTo>
                  <a:cubicBezTo>
                    <a:pt x="29" y="182"/>
                    <a:pt x="29" y="182"/>
                    <a:pt x="29" y="182"/>
                  </a:cubicBezTo>
                  <a:cubicBezTo>
                    <a:pt x="29" y="182"/>
                    <a:pt x="29" y="182"/>
                    <a:pt x="29" y="182"/>
                  </a:cubicBezTo>
                  <a:cubicBezTo>
                    <a:pt x="30" y="182"/>
                    <a:pt x="30" y="182"/>
                    <a:pt x="30" y="182"/>
                  </a:cubicBezTo>
                  <a:cubicBezTo>
                    <a:pt x="31" y="181"/>
                    <a:pt x="31" y="181"/>
                    <a:pt x="31" y="181"/>
                  </a:cubicBezTo>
                  <a:cubicBezTo>
                    <a:pt x="32" y="181"/>
                    <a:pt x="32" y="181"/>
                    <a:pt x="32" y="181"/>
                  </a:cubicBezTo>
                  <a:cubicBezTo>
                    <a:pt x="32" y="181"/>
                    <a:pt x="32" y="181"/>
                    <a:pt x="32" y="181"/>
                  </a:cubicBezTo>
                  <a:cubicBezTo>
                    <a:pt x="32" y="181"/>
                    <a:pt x="32" y="181"/>
                    <a:pt x="32" y="181"/>
                  </a:cubicBezTo>
                  <a:cubicBezTo>
                    <a:pt x="32" y="180"/>
                    <a:pt x="32" y="180"/>
                    <a:pt x="32" y="180"/>
                  </a:cubicBezTo>
                  <a:cubicBezTo>
                    <a:pt x="32" y="180"/>
                    <a:pt x="32" y="180"/>
                    <a:pt x="32" y="180"/>
                  </a:cubicBezTo>
                  <a:cubicBezTo>
                    <a:pt x="31" y="181"/>
                    <a:pt x="31" y="181"/>
                    <a:pt x="31" y="181"/>
                  </a:cubicBezTo>
                  <a:cubicBezTo>
                    <a:pt x="31" y="181"/>
                    <a:pt x="31" y="181"/>
                    <a:pt x="31" y="181"/>
                  </a:cubicBezTo>
                  <a:cubicBezTo>
                    <a:pt x="31" y="181"/>
                    <a:pt x="31" y="181"/>
                    <a:pt x="31" y="181"/>
                  </a:cubicBezTo>
                  <a:cubicBezTo>
                    <a:pt x="30" y="181"/>
                    <a:pt x="30" y="181"/>
                    <a:pt x="30" y="181"/>
                  </a:cubicBezTo>
                  <a:cubicBezTo>
                    <a:pt x="29" y="181"/>
                    <a:pt x="29" y="181"/>
                    <a:pt x="29" y="181"/>
                  </a:cubicBezTo>
                  <a:cubicBezTo>
                    <a:pt x="29" y="181"/>
                    <a:pt x="29" y="181"/>
                    <a:pt x="29" y="181"/>
                  </a:cubicBezTo>
                  <a:cubicBezTo>
                    <a:pt x="29" y="180"/>
                    <a:pt x="29" y="180"/>
                    <a:pt x="29" y="180"/>
                  </a:cubicBezTo>
                  <a:cubicBezTo>
                    <a:pt x="30" y="179"/>
                    <a:pt x="30" y="179"/>
                    <a:pt x="30" y="179"/>
                  </a:cubicBezTo>
                  <a:cubicBezTo>
                    <a:pt x="30" y="179"/>
                    <a:pt x="30" y="179"/>
                    <a:pt x="30" y="179"/>
                  </a:cubicBezTo>
                  <a:cubicBezTo>
                    <a:pt x="29" y="178"/>
                    <a:pt x="29" y="178"/>
                    <a:pt x="29" y="178"/>
                  </a:cubicBezTo>
                  <a:cubicBezTo>
                    <a:pt x="29" y="178"/>
                    <a:pt x="29" y="178"/>
                    <a:pt x="29" y="178"/>
                  </a:cubicBezTo>
                  <a:cubicBezTo>
                    <a:pt x="29" y="179"/>
                    <a:pt x="29" y="179"/>
                    <a:pt x="29" y="179"/>
                  </a:cubicBezTo>
                  <a:cubicBezTo>
                    <a:pt x="28" y="179"/>
                    <a:pt x="28" y="179"/>
                    <a:pt x="28" y="179"/>
                  </a:cubicBezTo>
                  <a:cubicBezTo>
                    <a:pt x="28" y="178"/>
                    <a:pt x="28" y="178"/>
                    <a:pt x="28" y="178"/>
                  </a:cubicBezTo>
                  <a:cubicBezTo>
                    <a:pt x="29" y="178"/>
                    <a:pt x="29" y="178"/>
                    <a:pt x="29" y="178"/>
                  </a:cubicBezTo>
                  <a:cubicBezTo>
                    <a:pt x="30" y="178"/>
                    <a:pt x="30" y="178"/>
                    <a:pt x="30" y="178"/>
                  </a:cubicBezTo>
                  <a:cubicBezTo>
                    <a:pt x="30" y="177"/>
                    <a:pt x="30" y="177"/>
                    <a:pt x="30" y="177"/>
                  </a:cubicBezTo>
                  <a:cubicBezTo>
                    <a:pt x="31" y="177"/>
                    <a:pt x="31" y="177"/>
                    <a:pt x="31" y="177"/>
                  </a:cubicBezTo>
                  <a:cubicBezTo>
                    <a:pt x="32" y="177"/>
                    <a:pt x="32" y="177"/>
                    <a:pt x="32" y="177"/>
                  </a:cubicBezTo>
                  <a:cubicBezTo>
                    <a:pt x="32" y="176"/>
                    <a:pt x="32" y="176"/>
                    <a:pt x="32" y="176"/>
                  </a:cubicBezTo>
                  <a:cubicBezTo>
                    <a:pt x="32" y="176"/>
                    <a:pt x="32" y="176"/>
                    <a:pt x="32" y="176"/>
                  </a:cubicBezTo>
                  <a:cubicBezTo>
                    <a:pt x="33" y="176"/>
                    <a:pt x="33" y="176"/>
                    <a:pt x="33" y="176"/>
                  </a:cubicBezTo>
                  <a:cubicBezTo>
                    <a:pt x="33" y="176"/>
                    <a:pt x="33" y="176"/>
                    <a:pt x="33" y="176"/>
                  </a:cubicBezTo>
                  <a:cubicBezTo>
                    <a:pt x="33" y="175"/>
                    <a:pt x="33" y="175"/>
                    <a:pt x="33" y="175"/>
                  </a:cubicBezTo>
                  <a:cubicBezTo>
                    <a:pt x="35" y="175"/>
                    <a:pt x="35" y="175"/>
                    <a:pt x="35" y="175"/>
                  </a:cubicBezTo>
                  <a:cubicBezTo>
                    <a:pt x="35" y="176"/>
                    <a:pt x="35" y="176"/>
                    <a:pt x="35" y="176"/>
                  </a:cubicBezTo>
                  <a:cubicBezTo>
                    <a:pt x="36" y="176"/>
                    <a:pt x="36" y="176"/>
                    <a:pt x="36" y="176"/>
                  </a:cubicBezTo>
                  <a:cubicBezTo>
                    <a:pt x="35" y="175"/>
                    <a:pt x="35" y="175"/>
                    <a:pt x="35" y="175"/>
                  </a:cubicBezTo>
                  <a:cubicBezTo>
                    <a:pt x="35" y="175"/>
                    <a:pt x="35" y="175"/>
                    <a:pt x="35" y="175"/>
                  </a:cubicBezTo>
                  <a:cubicBezTo>
                    <a:pt x="34" y="175"/>
                    <a:pt x="34" y="175"/>
                    <a:pt x="34" y="175"/>
                  </a:cubicBezTo>
                  <a:cubicBezTo>
                    <a:pt x="34" y="174"/>
                    <a:pt x="34" y="174"/>
                    <a:pt x="34" y="174"/>
                  </a:cubicBezTo>
                  <a:cubicBezTo>
                    <a:pt x="32" y="175"/>
                    <a:pt x="32" y="175"/>
                    <a:pt x="32" y="175"/>
                  </a:cubicBezTo>
                  <a:cubicBezTo>
                    <a:pt x="32" y="175"/>
                    <a:pt x="32" y="175"/>
                    <a:pt x="32" y="175"/>
                  </a:cubicBezTo>
                  <a:cubicBezTo>
                    <a:pt x="31" y="176"/>
                    <a:pt x="31" y="176"/>
                    <a:pt x="31" y="176"/>
                  </a:cubicBezTo>
                  <a:cubicBezTo>
                    <a:pt x="31" y="176"/>
                    <a:pt x="31" y="176"/>
                    <a:pt x="31" y="176"/>
                  </a:cubicBezTo>
                  <a:cubicBezTo>
                    <a:pt x="31" y="176"/>
                    <a:pt x="31" y="176"/>
                    <a:pt x="31" y="176"/>
                  </a:cubicBezTo>
                  <a:cubicBezTo>
                    <a:pt x="30" y="177"/>
                    <a:pt x="30" y="177"/>
                    <a:pt x="30" y="177"/>
                  </a:cubicBezTo>
                  <a:cubicBezTo>
                    <a:pt x="29" y="177"/>
                    <a:pt x="29" y="177"/>
                    <a:pt x="29" y="177"/>
                  </a:cubicBezTo>
                  <a:cubicBezTo>
                    <a:pt x="29" y="177"/>
                    <a:pt x="29" y="177"/>
                    <a:pt x="29" y="177"/>
                  </a:cubicBezTo>
                  <a:cubicBezTo>
                    <a:pt x="29" y="177"/>
                    <a:pt x="29" y="177"/>
                    <a:pt x="29" y="177"/>
                  </a:cubicBezTo>
                  <a:cubicBezTo>
                    <a:pt x="29" y="176"/>
                    <a:pt x="29" y="176"/>
                    <a:pt x="29" y="176"/>
                  </a:cubicBezTo>
                  <a:cubicBezTo>
                    <a:pt x="28" y="176"/>
                    <a:pt x="28" y="176"/>
                    <a:pt x="28" y="176"/>
                  </a:cubicBezTo>
                  <a:cubicBezTo>
                    <a:pt x="29" y="176"/>
                    <a:pt x="29" y="176"/>
                    <a:pt x="29" y="176"/>
                  </a:cubicBezTo>
                  <a:cubicBezTo>
                    <a:pt x="29" y="175"/>
                    <a:pt x="29" y="175"/>
                    <a:pt x="29" y="175"/>
                  </a:cubicBezTo>
                  <a:cubicBezTo>
                    <a:pt x="28" y="175"/>
                    <a:pt x="28" y="175"/>
                    <a:pt x="28" y="175"/>
                  </a:cubicBezTo>
                  <a:cubicBezTo>
                    <a:pt x="28" y="175"/>
                    <a:pt x="28" y="175"/>
                    <a:pt x="28" y="175"/>
                  </a:cubicBezTo>
                  <a:cubicBezTo>
                    <a:pt x="27" y="175"/>
                    <a:pt x="27" y="175"/>
                    <a:pt x="27" y="175"/>
                  </a:cubicBezTo>
                  <a:cubicBezTo>
                    <a:pt x="27" y="174"/>
                    <a:pt x="27" y="174"/>
                    <a:pt x="27" y="174"/>
                  </a:cubicBezTo>
                  <a:cubicBezTo>
                    <a:pt x="28" y="174"/>
                    <a:pt x="28" y="174"/>
                    <a:pt x="28" y="174"/>
                  </a:cubicBezTo>
                  <a:cubicBezTo>
                    <a:pt x="29" y="174"/>
                    <a:pt x="29" y="174"/>
                    <a:pt x="29" y="174"/>
                  </a:cubicBezTo>
                  <a:cubicBezTo>
                    <a:pt x="29" y="173"/>
                    <a:pt x="29" y="173"/>
                    <a:pt x="29" y="173"/>
                  </a:cubicBezTo>
                  <a:cubicBezTo>
                    <a:pt x="30" y="174"/>
                    <a:pt x="30" y="174"/>
                    <a:pt x="30" y="174"/>
                  </a:cubicBezTo>
                  <a:cubicBezTo>
                    <a:pt x="30" y="174"/>
                    <a:pt x="30" y="174"/>
                    <a:pt x="30" y="174"/>
                  </a:cubicBezTo>
                  <a:cubicBezTo>
                    <a:pt x="31" y="174"/>
                    <a:pt x="31" y="174"/>
                    <a:pt x="31" y="174"/>
                  </a:cubicBezTo>
                  <a:cubicBezTo>
                    <a:pt x="32" y="173"/>
                    <a:pt x="32" y="173"/>
                    <a:pt x="32" y="173"/>
                  </a:cubicBezTo>
                  <a:cubicBezTo>
                    <a:pt x="32" y="173"/>
                    <a:pt x="32" y="173"/>
                    <a:pt x="32" y="173"/>
                  </a:cubicBezTo>
                  <a:cubicBezTo>
                    <a:pt x="33" y="173"/>
                    <a:pt x="33" y="173"/>
                    <a:pt x="33" y="173"/>
                  </a:cubicBezTo>
                  <a:cubicBezTo>
                    <a:pt x="32" y="173"/>
                    <a:pt x="32" y="173"/>
                    <a:pt x="32" y="173"/>
                  </a:cubicBezTo>
                  <a:cubicBezTo>
                    <a:pt x="32" y="172"/>
                    <a:pt x="32" y="172"/>
                    <a:pt x="32" y="172"/>
                  </a:cubicBezTo>
                  <a:cubicBezTo>
                    <a:pt x="31" y="173"/>
                    <a:pt x="31" y="173"/>
                    <a:pt x="31" y="173"/>
                  </a:cubicBezTo>
                  <a:cubicBezTo>
                    <a:pt x="30" y="173"/>
                    <a:pt x="30" y="173"/>
                    <a:pt x="30" y="173"/>
                  </a:cubicBezTo>
                  <a:cubicBezTo>
                    <a:pt x="30" y="173"/>
                    <a:pt x="30" y="173"/>
                    <a:pt x="30" y="173"/>
                  </a:cubicBezTo>
                  <a:cubicBezTo>
                    <a:pt x="29" y="173"/>
                    <a:pt x="29" y="173"/>
                    <a:pt x="29" y="173"/>
                  </a:cubicBezTo>
                  <a:cubicBezTo>
                    <a:pt x="29" y="173"/>
                    <a:pt x="29" y="173"/>
                    <a:pt x="29" y="173"/>
                  </a:cubicBezTo>
                  <a:cubicBezTo>
                    <a:pt x="29" y="173"/>
                    <a:pt x="29" y="173"/>
                    <a:pt x="29" y="173"/>
                  </a:cubicBezTo>
                  <a:cubicBezTo>
                    <a:pt x="28" y="174"/>
                    <a:pt x="28" y="174"/>
                    <a:pt x="28" y="174"/>
                  </a:cubicBezTo>
                  <a:cubicBezTo>
                    <a:pt x="28" y="173"/>
                    <a:pt x="28" y="173"/>
                    <a:pt x="28" y="173"/>
                  </a:cubicBezTo>
                  <a:cubicBezTo>
                    <a:pt x="27" y="173"/>
                    <a:pt x="27" y="173"/>
                    <a:pt x="27" y="173"/>
                  </a:cubicBezTo>
                  <a:cubicBezTo>
                    <a:pt x="27" y="173"/>
                    <a:pt x="27" y="173"/>
                    <a:pt x="27" y="173"/>
                  </a:cubicBezTo>
                  <a:cubicBezTo>
                    <a:pt x="26" y="173"/>
                    <a:pt x="26" y="173"/>
                    <a:pt x="26" y="173"/>
                  </a:cubicBezTo>
                  <a:cubicBezTo>
                    <a:pt x="27" y="173"/>
                    <a:pt x="27" y="173"/>
                    <a:pt x="27" y="173"/>
                  </a:cubicBezTo>
                  <a:cubicBezTo>
                    <a:pt x="27" y="173"/>
                    <a:pt x="27" y="173"/>
                    <a:pt x="27" y="173"/>
                  </a:cubicBezTo>
                  <a:cubicBezTo>
                    <a:pt x="28" y="172"/>
                    <a:pt x="28" y="172"/>
                    <a:pt x="28" y="172"/>
                  </a:cubicBezTo>
                  <a:cubicBezTo>
                    <a:pt x="30" y="172"/>
                    <a:pt x="30" y="172"/>
                    <a:pt x="30" y="172"/>
                  </a:cubicBezTo>
                  <a:cubicBezTo>
                    <a:pt x="30" y="171"/>
                    <a:pt x="30" y="171"/>
                    <a:pt x="30" y="171"/>
                  </a:cubicBezTo>
                  <a:cubicBezTo>
                    <a:pt x="32" y="171"/>
                    <a:pt x="32" y="171"/>
                    <a:pt x="32" y="171"/>
                  </a:cubicBezTo>
                  <a:cubicBezTo>
                    <a:pt x="32" y="171"/>
                    <a:pt x="32" y="171"/>
                    <a:pt x="32" y="171"/>
                  </a:cubicBezTo>
                  <a:cubicBezTo>
                    <a:pt x="34" y="169"/>
                    <a:pt x="34" y="169"/>
                    <a:pt x="34" y="169"/>
                  </a:cubicBezTo>
                  <a:cubicBezTo>
                    <a:pt x="35" y="169"/>
                    <a:pt x="35" y="169"/>
                    <a:pt x="35" y="169"/>
                  </a:cubicBezTo>
                  <a:cubicBezTo>
                    <a:pt x="36" y="168"/>
                    <a:pt x="36" y="168"/>
                    <a:pt x="36" y="168"/>
                  </a:cubicBezTo>
                  <a:cubicBezTo>
                    <a:pt x="37" y="168"/>
                    <a:pt x="37" y="168"/>
                    <a:pt x="37" y="168"/>
                  </a:cubicBezTo>
                  <a:cubicBezTo>
                    <a:pt x="37" y="168"/>
                    <a:pt x="37" y="168"/>
                    <a:pt x="37" y="168"/>
                  </a:cubicBezTo>
                  <a:cubicBezTo>
                    <a:pt x="37" y="168"/>
                    <a:pt x="37" y="168"/>
                    <a:pt x="37" y="168"/>
                  </a:cubicBezTo>
                  <a:cubicBezTo>
                    <a:pt x="36" y="167"/>
                    <a:pt x="36" y="167"/>
                    <a:pt x="36" y="167"/>
                  </a:cubicBezTo>
                  <a:cubicBezTo>
                    <a:pt x="35" y="168"/>
                    <a:pt x="35" y="168"/>
                    <a:pt x="35" y="168"/>
                  </a:cubicBezTo>
                  <a:cubicBezTo>
                    <a:pt x="33" y="169"/>
                    <a:pt x="33" y="169"/>
                    <a:pt x="33" y="169"/>
                  </a:cubicBezTo>
                  <a:cubicBezTo>
                    <a:pt x="32" y="170"/>
                    <a:pt x="32" y="170"/>
                    <a:pt x="32" y="170"/>
                  </a:cubicBezTo>
                  <a:cubicBezTo>
                    <a:pt x="32" y="170"/>
                    <a:pt x="32" y="170"/>
                    <a:pt x="32" y="170"/>
                  </a:cubicBezTo>
                  <a:cubicBezTo>
                    <a:pt x="31" y="171"/>
                    <a:pt x="31" y="171"/>
                    <a:pt x="31" y="171"/>
                  </a:cubicBezTo>
                  <a:cubicBezTo>
                    <a:pt x="29" y="171"/>
                    <a:pt x="29" y="171"/>
                    <a:pt x="29" y="171"/>
                  </a:cubicBezTo>
                  <a:cubicBezTo>
                    <a:pt x="29" y="171"/>
                    <a:pt x="29" y="171"/>
                    <a:pt x="29" y="171"/>
                  </a:cubicBezTo>
                  <a:cubicBezTo>
                    <a:pt x="27" y="172"/>
                    <a:pt x="27" y="172"/>
                    <a:pt x="27" y="172"/>
                  </a:cubicBezTo>
                  <a:cubicBezTo>
                    <a:pt x="26" y="172"/>
                    <a:pt x="26" y="172"/>
                    <a:pt x="26" y="172"/>
                  </a:cubicBezTo>
                  <a:cubicBezTo>
                    <a:pt x="26" y="172"/>
                    <a:pt x="26" y="172"/>
                    <a:pt x="26" y="172"/>
                  </a:cubicBezTo>
                  <a:cubicBezTo>
                    <a:pt x="27" y="171"/>
                    <a:pt x="27" y="171"/>
                    <a:pt x="27" y="171"/>
                  </a:cubicBezTo>
                  <a:cubicBezTo>
                    <a:pt x="26" y="170"/>
                    <a:pt x="26" y="170"/>
                    <a:pt x="26" y="170"/>
                  </a:cubicBezTo>
                  <a:cubicBezTo>
                    <a:pt x="27" y="169"/>
                    <a:pt x="27" y="169"/>
                    <a:pt x="27" y="169"/>
                  </a:cubicBezTo>
                  <a:cubicBezTo>
                    <a:pt x="27" y="169"/>
                    <a:pt x="27" y="169"/>
                    <a:pt x="27" y="169"/>
                  </a:cubicBezTo>
                  <a:cubicBezTo>
                    <a:pt x="28" y="170"/>
                    <a:pt x="28" y="170"/>
                    <a:pt x="28" y="170"/>
                  </a:cubicBezTo>
                  <a:cubicBezTo>
                    <a:pt x="29" y="170"/>
                    <a:pt x="29" y="170"/>
                    <a:pt x="29" y="170"/>
                  </a:cubicBezTo>
                  <a:cubicBezTo>
                    <a:pt x="30" y="170"/>
                    <a:pt x="30" y="170"/>
                    <a:pt x="30" y="170"/>
                  </a:cubicBezTo>
                  <a:cubicBezTo>
                    <a:pt x="30" y="170"/>
                    <a:pt x="30" y="170"/>
                    <a:pt x="30" y="170"/>
                  </a:cubicBezTo>
                  <a:cubicBezTo>
                    <a:pt x="30" y="169"/>
                    <a:pt x="30" y="169"/>
                    <a:pt x="30" y="169"/>
                  </a:cubicBezTo>
                  <a:cubicBezTo>
                    <a:pt x="30" y="169"/>
                    <a:pt x="30" y="169"/>
                    <a:pt x="30" y="169"/>
                  </a:cubicBezTo>
                  <a:cubicBezTo>
                    <a:pt x="29" y="169"/>
                    <a:pt x="29" y="169"/>
                    <a:pt x="29" y="169"/>
                  </a:cubicBezTo>
                  <a:cubicBezTo>
                    <a:pt x="28" y="169"/>
                    <a:pt x="28" y="169"/>
                    <a:pt x="28" y="169"/>
                  </a:cubicBezTo>
                  <a:cubicBezTo>
                    <a:pt x="28" y="169"/>
                    <a:pt x="28" y="169"/>
                    <a:pt x="28" y="169"/>
                  </a:cubicBezTo>
                  <a:cubicBezTo>
                    <a:pt x="28" y="169"/>
                    <a:pt x="28" y="169"/>
                    <a:pt x="28" y="169"/>
                  </a:cubicBezTo>
                  <a:cubicBezTo>
                    <a:pt x="28" y="168"/>
                    <a:pt x="28" y="168"/>
                    <a:pt x="28" y="168"/>
                  </a:cubicBezTo>
                  <a:cubicBezTo>
                    <a:pt x="28" y="168"/>
                    <a:pt x="28" y="168"/>
                    <a:pt x="28" y="168"/>
                  </a:cubicBezTo>
                  <a:cubicBezTo>
                    <a:pt x="29" y="169"/>
                    <a:pt x="29" y="169"/>
                    <a:pt x="29" y="169"/>
                  </a:cubicBezTo>
                  <a:cubicBezTo>
                    <a:pt x="30" y="169"/>
                    <a:pt x="30" y="169"/>
                    <a:pt x="30" y="169"/>
                  </a:cubicBezTo>
                  <a:cubicBezTo>
                    <a:pt x="31" y="168"/>
                    <a:pt x="31" y="168"/>
                    <a:pt x="31" y="168"/>
                  </a:cubicBezTo>
                  <a:cubicBezTo>
                    <a:pt x="31" y="168"/>
                    <a:pt x="31" y="168"/>
                    <a:pt x="31" y="168"/>
                  </a:cubicBezTo>
                  <a:cubicBezTo>
                    <a:pt x="30" y="168"/>
                    <a:pt x="30" y="168"/>
                    <a:pt x="30" y="168"/>
                  </a:cubicBezTo>
                  <a:cubicBezTo>
                    <a:pt x="30" y="168"/>
                    <a:pt x="30" y="168"/>
                    <a:pt x="30" y="168"/>
                  </a:cubicBezTo>
                  <a:cubicBezTo>
                    <a:pt x="29" y="168"/>
                    <a:pt x="29" y="168"/>
                    <a:pt x="29" y="168"/>
                  </a:cubicBezTo>
                  <a:cubicBezTo>
                    <a:pt x="30" y="167"/>
                    <a:pt x="30" y="167"/>
                    <a:pt x="30" y="167"/>
                  </a:cubicBezTo>
                  <a:cubicBezTo>
                    <a:pt x="30" y="167"/>
                    <a:pt x="30" y="167"/>
                    <a:pt x="30" y="167"/>
                  </a:cubicBezTo>
                  <a:cubicBezTo>
                    <a:pt x="31" y="167"/>
                    <a:pt x="31" y="167"/>
                    <a:pt x="31" y="167"/>
                  </a:cubicBezTo>
                  <a:cubicBezTo>
                    <a:pt x="31" y="167"/>
                    <a:pt x="31" y="167"/>
                    <a:pt x="31" y="167"/>
                  </a:cubicBezTo>
                  <a:cubicBezTo>
                    <a:pt x="31" y="167"/>
                    <a:pt x="31" y="167"/>
                    <a:pt x="31" y="167"/>
                  </a:cubicBezTo>
                  <a:cubicBezTo>
                    <a:pt x="32" y="167"/>
                    <a:pt x="32" y="167"/>
                    <a:pt x="32" y="167"/>
                  </a:cubicBezTo>
                  <a:cubicBezTo>
                    <a:pt x="32" y="167"/>
                    <a:pt x="32" y="167"/>
                    <a:pt x="32" y="167"/>
                  </a:cubicBezTo>
                  <a:cubicBezTo>
                    <a:pt x="32" y="166"/>
                    <a:pt x="32" y="166"/>
                    <a:pt x="32" y="166"/>
                  </a:cubicBezTo>
                  <a:cubicBezTo>
                    <a:pt x="32" y="166"/>
                    <a:pt x="32" y="166"/>
                    <a:pt x="32" y="166"/>
                  </a:cubicBezTo>
                  <a:cubicBezTo>
                    <a:pt x="31" y="166"/>
                    <a:pt x="31" y="166"/>
                    <a:pt x="31" y="166"/>
                  </a:cubicBezTo>
                  <a:cubicBezTo>
                    <a:pt x="31" y="166"/>
                    <a:pt x="31" y="166"/>
                    <a:pt x="31" y="166"/>
                  </a:cubicBezTo>
                  <a:cubicBezTo>
                    <a:pt x="30" y="166"/>
                    <a:pt x="30" y="166"/>
                    <a:pt x="30" y="166"/>
                  </a:cubicBezTo>
                  <a:cubicBezTo>
                    <a:pt x="28" y="166"/>
                    <a:pt x="28" y="166"/>
                    <a:pt x="28" y="166"/>
                  </a:cubicBezTo>
                  <a:cubicBezTo>
                    <a:pt x="27" y="166"/>
                    <a:pt x="27" y="166"/>
                    <a:pt x="27" y="166"/>
                  </a:cubicBezTo>
                  <a:cubicBezTo>
                    <a:pt x="27" y="166"/>
                    <a:pt x="27" y="166"/>
                    <a:pt x="27" y="166"/>
                  </a:cubicBezTo>
                  <a:cubicBezTo>
                    <a:pt x="27" y="165"/>
                    <a:pt x="27" y="165"/>
                    <a:pt x="27" y="165"/>
                  </a:cubicBezTo>
                  <a:cubicBezTo>
                    <a:pt x="28" y="165"/>
                    <a:pt x="28" y="165"/>
                    <a:pt x="28" y="165"/>
                  </a:cubicBezTo>
                  <a:cubicBezTo>
                    <a:pt x="28" y="165"/>
                    <a:pt x="28" y="165"/>
                    <a:pt x="28" y="165"/>
                  </a:cubicBezTo>
                  <a:cubicBezTo>
                    <a:pt x="29" y="165"/>
                    <a:pt x="29" y="165"/>
                    <a:pt x="29" y="165"/>
                  </a:cubicBezTo>
                  <a:cubicBezTo>
                    <a:pt x="28" y="165"/>
                    <a:pt x="28" y="165"/>
                    <a:pt x="28" y="165"/>
                  </a:cubicBezTo>
                  <a:cubicBezTo>
                    <a:pt x="28" y="165"/>
                    <a:pt x="28" y="165"/>
                    <a:pt x="28" y="165"/>
                  </a:cubicBezTo>
                  <a:cubicBezTo>
                    <a:pt x="27" y="165"/>
                    <a:pt x="27" y="165"/>
                    <a:pt x="27" y="165"/>
                  </a:cubicBezTo>
                  <a:cubicBezTo>
                    <a:pt x="27" y="164"/>
                    <a:pt x="27" y="164"/>
                    <a:pt x="27" y="164"/>
                  </a:cubicBezTo>
                  <a:cubicBezTo>
                    <a:pt x="29" y="164"/>
                    <a:pt x="29" y="164"/>
                    <a:pt x="29" y="164"/>
                  </a:cubicBezTo>
                  <a:cubicBezTo>
                    <a:pt x="29" y="164"/>
                    <a:pt x="29" y="164"/>
                    <a:pt x="29" y="164"/>
                  </a:cubicBezTo>
                  <a:cubicBezTo>
                    <a:pt x="30" y="164"/>
                    <a:pt x="30" y="164"/>
                    <a:pt x="30" y="164"/>
                  </a:cubicBezTo>
                  <a:cubicBezTo>
                    <a:pt x="33" y="164"/>
                    <a:pt x="33" y="164"/>
                    <a:pt x="33" y="164"/>
                  </a:cubicBezTo>
                  <a:cubicBezTo>
                    <a:pt x="33" y="164"/>
                    <a:pt x="33" y="164"/>
                    <a:pt x="33" y="164"/>
                  </a:cubicBezTo>
                  <a:cubicBezTo>
                    <a:pt x="34" y="164"/>
                    <a:pt x="34" y="164"/>
                    <a:pt x="34" y="164"/>
                  </a:cubicBezTo>
                  <a:cubicBezTo>
                    <a:pt x="35" y="164"/>
                    <a:pt x="35" y="164"/>
                    <a:pt x="35" y="164"/>
                  </a:cubicBezTo>
                  <a:cubicBezTo>
                    <a:pt x="35" y="164"/>
                    <a:pt x="35" y="164"/>
                    <a:pt x="35" y="164"/>
                  </a:cubicBezTo>
                  <a:cubicBezTo>
                    <a:pt x="34" y="163"/>
                    <a:pt x="34" y="163"/>
                    <a:pt x="34" y="163"/>
                  </a:cubicBezTo>
                  <a:cubicBezTo>
                    <a:pt x="32" y="163"/>
                    <a:pt x="32" y="163"/>
                    <a:pt x="32" y="163"/>
                  </a:cubicBezTo>
                  <a:cubicBezTo>
                    <a:pt x="31" y="164"/>
                    <a:pt x="31" y="164"/>
                    <a:pt x="31" y="164"/>
                  </a:cubicBezTo>
                  <a:cubicBezTo>
                    <a:pt x="30" y="164"/>
                    <a:pt x="30" y="164"/>
                    <a:pt x="30" y="164"/>
                  </a:cubicBezTo>
                  <a:cubicBezTo>
                    <a:pt x="30" y="164"/>
                    <a:pt x="30" y="164"/>
                    <a:pt x="30" y="164"/>
                  </a:cubicBezTo>
                  <a:cubicBezTo>
                    <a:pt x="29" y="163"/>
                    <a:pt x="29" y="163"/>
                    <a:pt x="29" y="163"/>
                  </a:cubicBezTo>
                  <a:cubicBezTo>
                    <a:pt x="28" y="164"/>
                    <a:pt x="28" y="164"/>
                    <a:pt x="28" y="164"/>
                  </a:cubicBezTo>
                  <a:cubicBezTo>
                    <a:pt x="28" y="164"/>
                    <a:pt x="28" y="164"/>
                    <a:pt x="28" y="164"/>
                  </a:cubicBezTo>
                  <a:cubicBezTo>
                    <a:pt x="28" y="164"/>
                    <a:pt x="28" y="164"/>
                    <a:pt x="28" y="164"/>
                  </a:cubicBezTo>
                  <a:cubicBezTo>
                    <a:pt x="28" y="163"/>
                    <a:pt x="28" y="163"/>
                    <a:pt x="28" y="163"/>
                  </a:cubicBezTo>
                  <a:cubicBezTo>
                    <a:pt x="28" y="163"/>
                    <a:pt x="28" y="163"/>
                    <a:pt x="28" y="163"/>
                  </a:cubicBezTo>
                  <a:cubicBezTo>
                    <a:pt x="29" y="162"/>
                    <a:pt x="29" y="162"/>
                    <a:pt x="29" y="162"/>
                  </a:cubicBezTo>
                  <a:cubicBezTo>
                    <a:pt x="29" y="162"/>
                    <a:pt x="29" y="162"/>
                    <a:pt x="29" y="162"/>
                  </a:cubicBezTo>
                  <a:cubicBezTo>
                    <a:pt x="30" y="162"/>
                    <a:pt x="30" y="162"/>
                    <a:pt x="30" y="162"/>
                  </a:cubicBezTo>
                  <a:cubicBezTo>
                    <a:pt x="31" y="161"/>
                    <a:pt x="31" y="161"/>
                    <a:pt x="31" y="161"/>
                  </a:cubicBezTo>
                  <a:cubicBezTo>
                    <a:pt x="31" y="160"/>
                    <a:pt x="31" y="160"/>
                    <a:pt x="31" y="160"/>
                  </a:cubicBezTo>
                  <a:cubicBezTo>
                    <a:pt x="32" y="160"/>
                    <a:pt x="32" y="160"/>
                    <a:pt x="32" y="160"/>
                  </a:cubicBezTo>
                  <a:cubicBezTo>
                    <a:pt x="32" y="161"/>
                    <a:pt x="32" y="161"/>
                    <a:pt x="32" y="161"/>
                  </a:cubicBezTo>
                  <a:cubicBezTo>
                    <a:pt x="33" y="161"/>
                    <a:pt x="33" y="161"/>
                    <a:pt x="33" y="161"/>
                  </a:cubicBezTo>
                  <a:cubicBezTo>
                    <a:pt x="33" y="160"/>
                    <a:pt x="33" y="160"/>
                    <a:pt x="33" y="160"/>
                  </a:cubicBezTo>
                  <a:cubicBezTo>
                    <a:pt x="34" y="160"/>
                    <a:pt x="34" y="160"/>
                    <a:pt x="34" y="160"/>
                  </a:cubicBezTo>
                  <a:cubicBezTo>
                    <a:pt x="34" y="161"/>
                    <a:pt x="34" y="161"/>
                    <a:pt x="34" y="161"/>
                  </a:cubicBezTo>
                  <a:cubicBezTo>
                    <a:pt x="35" y="161"/>
                    <a:pt x="35" y="161"/>
                    <a:pt x="35" y="161"/>
                  </a:cubicBezTo>
                  <a:cubicBezTo>
                    <a:pt x="36" y="162"/>
                    <a:pt x="36" y="162"/>
                    <a:pt x="36" y="162"/>
                  </a:cubicBezTo>
                  <a:cubicBezTo>
                    <a:pt x="37" y="162"/>
                    <a:pt x="37" y="162"/>
                    <a:pt x="37" y="162"/>
                  </a:cubicBezTo>
                  <a:cubicBezTo>
                    <a:pt x="37" y="162"/>
                    <a:pt x="37" y="162"/>
                    <a:pt x="37" y="162"/>
                  </a:cubicBezTo>
                  <a:cubicBezTo>
                    <a:pt x="38" y="163"/>
                    <a:pt x="38" y="163"/>
                    <a:pt x="38" y="163"/>
                  </a:cubicBezTo>
                  <a:cubicBezTo>
                    <a:pt x="39" y="163"/>
                    <a:pt x="39" y="163"/>
                    <a:pt x="39" y="163"/>
                  </a:cubicBezTo>
                  <a:cubicBezTo>
                    <a:pt x="41" y="164"/>
                    <a:pt x="41" y="164"/>
                    <a:pt x="41" y="164"/>
                  </a:cubicBezTo>
                  <a:cubicBezTo>
                    <a:pt x="41" y="163"/>
                    <a:pt x="41" y="163"/>
                    <a:pt x="41" y="163"/>
                  </a:cubicBezTo>
                  <a:cubicBezTo>
                    <a:pt x="41" y="163"/>
                    <a:pt x="41" y="163"/>
                    <a:pt x="41" y="163"/>
                  </a:cubicBezTo>
                  <a:cubicBezTo>
                    <a:pt x="42" y="163"/>
                    <a:pt x="42" y="163"/>
                    <a:pt x="42" y="163"/>
                  </a:cubicBezTo>
                  <a:cubicBezTo>
                    <a:pt x="41" y="163"/>
                    <a:pt x="41" y="163"/>
                    <a:pt x="41" y="163"/>
                  </a:cubicBezTo>
                  <a:cubicBezTo>
                    <a:pt x="41" y="163"/>
                    <a:pt x="41" y="163"/>
                    <a:pt x="41" y="163"/>
                  </a:cubicBezTo>
                  <a:cubicBezTo>
                    <a:pt x="40" y="163"/>
                    <a:pt x="40" y="163"/>
                    <a:pt x="40" y="163"/>
                  </a:cubicBezTo>
                  <a:cubicBezTo>
                    <a:pt x="40" y="163"/>
                    <a:pt x="40" y="163"/>
                    <a:pt x="40" y="163"/>
                  </a:cubicBezTo>
                  <a:cubicBezTo>
                    <a:pt x="39" y="162"/>
                    <a:pt x="39" y="162"/>
                    <a:pt x="39" y="162"/>
                  </a:cubicBezTo>
                  <a:cubicBezTo>
                    <a:pt x="38" y="161"/>
                    <a:pt x="38" y="161"/>
                    <a:pt x="38" y="161"/>
                  </a:cubicBezTo>
                  <a:cubicBezTo>
                    <a:pt x="38" y="161"/>
                    <a:pt x="38" y="161"/>
                    <a:pt x="38" y="161"/>
                  </a:cubicBezTo>
                  <a:cubicBezTo>
                    <a:pt x="39" y="161"/>
                    <a:pt x="39" y="161"/>
                    <a:pt x="39" y="161"/>
                  </a:cubicBezTo>
                  <a:cubicBezTo>
                    <a:pt x="40" y="161"/>
                    <a:pt x="40" y="161"/>
                    <a:pt x="40" y="161"/>
                  </a:cubicBezTo>
                  <a:cubicBezTo>
                    <a:pt x="41" y="161"/>
                    <a:pt x="41" y="161"/>
                    <a:pt x="41" y="161"/>
                  </a:cubicBezTo>
                  <a:cubicBezTo>
                    <a:pt x="41" y="160"/>
                    <a:pt x="41" y="160"/>
                    <a:pt x="41" y="160"/>
                  </a:cubicBezTo>
                  <a:cubicBezTo>
                    <a:pt x="41" y="160"/>
                    <a:pt x="41" y="160"/>
                    <a:pt x="41" y="160"/>
                  </a:cubicBezTo>
                  <a:cubicBezTo>
                    <a:pt x="40" y="160"/>
                    <a:pt x="40" y="160"/>
                    <a:pt x="40" y="160"/>
                  </a:cubicBezTo>
                  <a:cubicBezTo>
                    <a:pt x="40" y="160"/>
                    <a:pt x="40" y="160"/>
                    <a:pt x="40" y="160"/>
                  </a:cubicBezTo>
                  <a:cubicBezTo>
                    <a:pt x="40" y="160"/>
                    <a:pt x="40" y="160"/>
                    <a:pt x="40" y="160"/>
                  </a:cubicBezTo>
                  <a:cubicBezTo>
                    <a:pt x="40" y="160"/>
                    <a:pt x="40" y="160"/>
                    <a:pt x="40" y="160"/>
                  </a:cubicBezTo>
                  <a:cubicBezTo>
                    <a:pt x="40" y="161"/>
                    <a:pt x="40" y="161"/>
                    <a:pt x="40" y="161"/>
                  </a:cubicBezTo>
                  <a:cubicBezTo>
                    <a:pt x="39" y="161"/>
                    <a:pt x="39" y="161"/>
                    <a:pt x="39" y="161"/>
                  </a:cubicBezTo>
                  <a:cubicBezTo>
                    <a:pt x="38" y="160"/>
                    <a:pt x="38" y="160"/>
                    <a:pt x="38" y="160"/>
                  </a:cubicBezTo>
                  <a:cubicBezTo>
                    <a:pt x="38" y="160"/>
                    <a:pt x="38" y="160"/>
                    <a:pt x="38" y="160"/>
                  </a:cubicBezTo>
                  <a:cubicBezTo>
                    <a:pt x="38" y="160"/>
                    <a:pt x="38" y="160"/>
                    <a:pt x="38" y="160"/>
                  </a:cubicBezTo>
                  <a:cubicBezTo>
                    <a:pt x="39" y="160"/>
                    <a:pt x="39" y="160"/>
                    <a:pt x="39" y="160"/>
                  </a:cubicBezTo>
                  <a:cubicBezTo>
                    <a:pt x="39" y="159"/>
                    <a:pt x="39" y="159"/>
                    <a:pt x="39" y="159"/>
                  </a:cubicBezTo>
                  <a:cubicBezTo>
                    <a:pt x="39" y="159"/>
                    <a:pt x="39" y="159"/>
                    <a:pt x="39" y="159"/>
                  </a:cubicBezTo>
                  <a:cubicBezTo>
                    <a:pt x="38" y="159"/>
                    <a:pt x="38" y="159"/>
                    <a:pt x="38" y="159"/>
                  </a:cubicBezTo>
                  <a:cubicBezTo>
                    <a:pt x="38" y="159"/>
                    <a:pt x="38" y="159"/>
                    <a:pt x="38" y="159"/>
                  </a:cubicBezTo>
                  <a:cubicBezTo>
                    <a:pt x="37" y="159"/>
                    <a:pt x="37" y="159"/>
                    <a:pt x="37" y="159"/>
                  </a:cubicBezTo>
                  <a:cubicBezTo>
                    <a:pt x="37" y="159"/>
                    <a:pt x="37" y="159"/>
                    <a:pt x="37" y="159"/>
                  </a:cubicBezTo>
                  <a:cubicBezTo>
                    <a:pt x="37" y="159"/>
                    <a:pt x="37" y="159"/>
                    <a:pt x="37" y="159"/>
                  </a:cubicBezTo>
                  <a:cubicBezTo>
                    <a:pt x="37" y="160"/>
                    <a:pt x="37" y="160"/>
                    <a:pt x="37" y="160"/>
                  </a:cubicBezTo>
                  <a:cubicBezTo>
                    <a:pt x="37" y="160"/>
                    <a:pt x="37" y="160"/>
                    <a:pt x="37" y="160"/>
                  </a:cubicBezTo>
                  <a:cubicBezTo>
                    <a:pt x="37" y="161"/>
                    <a:pt x="37" y="161"/>
                    <a:pt x="37" y="161"/>
                  </a:cubicBezTo>
                  <a:cubicBezTo>
                    <a:pt x="36" y="161"/>
                    <a:pt x="36" y="161"/>
                    <a:pt x="36" y="161"/>
                  </a:cubicBezTo>
                  <a:cubicBezTo>
                    <a:pt x="36" y="161"/>
                    <a:pt x="36" y="161"/>
                    <a:pt x="36" y="161"/>
                  </a:cubicBezTo>
                  <a:cubicBezTo>
                    <a:pt x="35" y="160"/>
                    <a:pt x="35" y="160"/>
                    <a:pt x="35" y="160"/>
                  </a:cubicBezTo>
                  <a:cubicBezTo>
                    <a:pt x="34" y="160"/>
                    <a:pt x="34" y="160"/>
                    <a:pt x="34" y="160"/>
                  </a:cubicBezTo>
                  <a:cubicBezTo>
                    <a:pt x="34" y="160"/>
                    <a:pt x="34" y="160"/>
                    <a:pt x="34" y="160"/>
                  </a:cubicBezTo>
                  <a:cubicBezTo>
                    <a:pt x="34" y="159"/>
                    <a:pt x="34" y="159"/>
                    <a:pt x="34" y="159"/>
                  </a:cubicBezTo>
                  <a:cubicBezTo>
                    <a:pt x="33" y="159"/>
                    <a:pt x="33" y="159"/>
                    <a:pt x="33" y="159"/>
                  </a:cubicBezTo>
                  <a:cubicBezTo>
                    <a:pt x="33" y="160"/>
                    <a:pt x="33" y="160"/>
                    <a:pt x="33" y="160"/>
                  </a:cubicBezTo>
                  <a:cubicBezTo>
                    <a:pt x="32" y="160"/>
                    <a:pt x="32" y="160"/>
                    <a:pt x="32" y="160"/>
                  </a:cubicBezTo>
                  <a:cubicBezTo>
                    <a:pt x="31" y="160"/>
                    <a:pt x="31" y="160"/>
                    <a:pt x="31" y="160"/>
                  </a:cubicBezTo>
                  <a:cubicBezTo>
                    <a:pt x="31" y="160"/>
                    <a:pt x="31" y="160"/>
                    <a:pt x="31" y="160"/>
                  </a:cubicBezTo>
                  <a:cubicBezTo>
                    <a:pt x="30" y="161"/>
                    <a:pt x="30" y="161"/>
                    <a:pt x="30" y="161"/>
                  </a:cubicBezTo>
                  <a:cubicBezTo>
                    <a:pt x="29" y="161"/>
                    <a:pt x="29" y="161"/>
                    <a:pt x="29" y="161"/>
                  </a:cubicBezTo>
                  <a:cubicBezTo>
                    <a:pt x="29" y="161"/>
                    <a:pt x="29" y="161"/>
                    <a:pt x="29" y="161"/>
                  </a:cubicBezTo>
                  <a:cubicBezTo>
                    <a:pt x="29" y="161"/>
                    <a:pt x="29" y="161"/>
                    <a:pt x="29" y="161"/>
                  </a:cubicBezTo>
                  <a:cubicBezTo>
                    <a:pt x="30" y="160"/>
                    <a:pt x="30" y="160"/>
                    <a:pt x="30" y="160"/>
                  </a:cubicBezTo>
                  <a:cubicBezTo>
                    <a:pt x="30" y="160"/>
                    <a:pt x="30" y="160"/>
                    <a:pt x="30" y="160"/>
                  </a:cubicBezTo>
                  <a:cubicBezTo>
                    <a:pt x="31" y="159"/>
                    <a:pt x="31" y="159"/>
                    <a:pt x="31" y="159"/>
                  </a:cubicBezTo>
                  <a:cubicBezTo>
                    <a:pt x="31" y="159"/>
                    <a:pt x="31" y="159"/>
                    <a:pt x="31" y="159"/>
                  </a:cubicBezTo>
                  <a:cubicBezTo>
                    <a:pt x="31" y="159"/>
                    <a:pt x="31" y="159"/>
                    <a:pt x="31" y="159"/>
                  </a:cubicBezTo>
                  <a:cubicBezTo>
                    <a:pt x="31" y="159"/>
                    <a:pt x="31" y="159"/>
                    <a:pt x="31" y="159"/>
                  </a:cubicBezTo>
                  <a:cubicBezTo>
                    <a:pt x="31" y="158"/>
                    <a:pt x="31" y="158"/>
                    <a:pt x="31" y="158"/>
                  </a:cubicBezTo>
                  <a:cubicBezTo>
                    <a:pt x="32" y="158"/>
                    <a:pt x="32" y="158"/>
                    <a:pt x="32" y="158"/>
                  </a:cubicBezTo>
                  <a:cubicBezTo>
                    <a:pt x="32" y="158"/>
                    <a:pt x="32" y="158"/>
                    <a:pt x="32" y="158"/>
                  </a:cubicBezTo>
                  <a:cubicBezTo>
                    <a:pt x="33" y="158"/>
                    <a:pt x="33" y="158"/>
                    <a:pt x="33" y="158"/>
                  </a:cubicBezTo>
                  <a:cubicBezTo>
                    <a:pt x="33" y="159"/>
                    <a:pt x="33" y="159"/>
                    <a:pt x="33" y="159"/>
                  </a:cubicBezTo>
                  <a:cubicBezTo>
                    <a:pt x="35" y="159"/>
                    <a:pt x="35" y="159"/>
                    <a:pt x="35" y="159"/>
                  </a:cubicBezTo>
                  <a:cubicBezTo>
                    <a:pt x="35" y="158"/>
                    <a:pt x="35" y="158"/>
                    <a:pt x="35" y="158"/>
                  </a:cubicBezTo>
                  <a:cubicBezTo>
                    <a:pt x="34" y="158"/>
                    <a:pt x="34" y="158"/>
                    <a:pt x="34" y="158"/>
                  </a:cubicBezTo>
                  <a:cubicBezTo>
                    <a:pt x="34" y="158"/>
                    <a:pt x="34" y="158"/>
                    <a:pt x="34" y="158"/>
                  </a:cubicBezTo>
                  <a:cubicBezTo>
                    <a:pt x="33" y="158"/>
                    <a:pt x="33" y="158"/>
                    <a:pt x="33" y="158"/>
                  </a:cubicBezTo>
                  <a:cubicBezTo>
                    <a:pt x="32" y="157"/>
                    <a:pt x="32" y="157"/>
                    <a:pt x="32" y="157"/>
                  </a:cubicBezTo>
                  <a:cubicBezTo>
                    <a:pt x="32" y="156"/>
                    <a:pt x="32" y="156"/>
                    <a:pt x="32" y="156"/>
                  </a:cubicBezTo>
                  <a:cubicBezTo>
                    <a:pt x="31" y="156"/>
                    <a:pt x="31" y="156"/>
                    <a:pt x="31" y="156"/>
                  </a:cubicBezTo>
                  <a:cubicBezTo>
                    <a:pt x="31" y="156"/>
                    <a:pt x="31" y="156"/>
                    <a:pt x="31" y="156"/>
                  </a:cubicBezTo>
                  <a:cubicBezTo>
                    <a:pt x="32" y="156"/>
                    <a:pt x="32" y="156"/>
                    <a:pt x="32" y="156"/>
                  </a:cubicBezTo>
                  <a:cubicBezTo>
                    <a:pt x="33" y="156"/>
                    <a:pt x="33" y="156"/>
                    <a:pt x="33" y="156"/>
                  </a:cubicBezTo>
                  <a:cubicBezTo>
                    <a:pt x="33" y="157"/>
                    <a:pt x="33" y="157"/>
                    <a:pt x="33" y="157"/>
                  </a:cubicBezTo>
                  <a:cubicBezTo>
                    <a:pt x="34" y="158"/>
                    <a:pt x="34" y="158"/>
                    <a:pt x="34" y="158"/>
                  </a:cubicBezTo>
                  <a:cubicBezTo>
                    <a:pt x="34" y="157"/>
                    <a:pt x="34" y="157"/>
                    <a:pt x="34" y="157"/>
                  </a:cubicBezTo>
                  <a:cubicBezTo>
                    <a:pt x="34" y="157"/>
                    <a:pt x="34" y="157"/>
                    <a:pt x="34" y="157"/>
                  </a:cubicBezTo>
                  <a:cubicBezTo>
                    <a:pt x="34" y="156"/>
                    <a:pt x="34" y="156"/>
                    <a:pt x="34" y="156"/>
                  </a:cubicBezTo>
                  <a:cubicBezTo>
                    <a:pt x="34" y="156"/>
                    <a:pt x="34" y="156"/>
                    <a:pt x="34" y="156"/>
                  </a:cubicBezTo>
                  <a:cubicBezTo>
                    <a:pt x="35" y="157"/>
                    <a:pt x="35" y="157"/>
                    <a:pt x="35" y="157"/>
                  </a:cubicBezTo>
                  <a:cubicBezTo>
                    <a:pt x="35" y="157"/>
                    <a:pt x="35" y="157"/>
                    <a:pt x="35" y="157"/>
                  </a:cubicBezTo>
                  <a:cubicBezTo>
                    <a:pt x="36" y="158"/>
                    <a:pt x="36" y="158"/>
                    <a:pt x="36" y="158"/>
                  </a:cubicBezTo>
                  <a:cubicBezTo>
                    <a:pt x="37" y="158"/>
                    <a:pt x="37" y="158"/>
                    <a:pt x="37" y="158"/>
                  </a:cubicBezTo>
                  <a:cubicBezTo>
                    <a:pt x="37" y="158"/>
                    <a:pt x="37" y="158"/>
                    <a:pt x="37" y="158"/>
                  </a:cubicBezTo>
                  <a:cubicBezTo>
                    <a:pt x="38" y="158"/>
                    <a:pt x="38" y="158"/>
                    <a:pt x="38" y="158"/>
                  </a:cubicBezTo>
                  <a:cubicBezTo>
                    <a:pt x="38" y="158"/>
                    <a:pt x="38" y="158"/>
                    <a:pt x="38" y="158"/>
                  </a:cubicBezTo>
                  <a:cubicBezTo>
                    <a:pt x="39" y="159"/>
                    <a:pt x="39" y="159"/>
                    <a:pt x="39" y="159"/>
                  </a:cubicBezTo>
                  <a:cubicBezTo>
                    <a:pt x="40" y="159"/>
                    <a:pt x="40" y="159"/>
                    <a:pt x="40" y="159"/>
                  </a:cubicBezTo>
                  <a:cubicBezTo>
                    <a:pt x="40" y="159"/>
                    <a:pt x="40" y="159"/>
                    <a:pt x="40" y="159"/>
                  </a:cubicBezTo>
                  <a:cubicBezTo>
                    <a:pt x="41" y="159"/>
                    <a:pt x="41" y="159"/>
                    <a:pt x="41" y="159"/>
                  </a:cubicBezTo>
                  <a:cubicBezTo>
                    <a:pt x="41" y="159"/>
                    <a:pt x="41" y="159"/>
                    <a:pt x="41" y="159"/>
                  </a:cubicBezTo>
                  <a:cubicBezTo>
                    <a:pt x="40" y="158"/>
                    <a:pt x="40" y="158"/>
                    <a:pt x="40" y="158"/>
                  </a:cubicBezTo>
                  <a:cubicBezTo>
                    <a:pt x="38" y="157"/>
                    <a:pt x="38" y="157"/>
                    <a:pt x="38" y="157"/>
                  </a:cubicBezTo>
                  <a:cubicBezTo>
                    <a:pt x="38" y="157"/>
                    <a:pt x="38" y="157"/>
                    <a:pt x="38" y="157"/>
                  </a:cubicBezTo>
                  <a:cubicBezTo>
                    <a:pt x="38" y="156"/>
                    <a:pt x="38" y="156"/>
                    <a:pt x="38" y="156"/>
                  </a:cubicBezTo>
                  <a:cubicBezTo>
                    <a:pt x="39" y="156"/>
                    <a:pt x="39" y="156"/>
                    <a:pt x="39" y="156"/>
                  </a:cubicBezTo>
                  <a:cubicBezTo>
                    <a:pt x="39" y="156"/>
                    <a:pt x="39" y="156"/>
                    <a:pt x="39" y="156"/>
                  </a:cubicBezTo>
                  <a:cubicBezTo>
                    <a:pt x="40" y="155"/>
                    <a:pt x="40" y="155"/>
                    <a:pt x="40" y="155"/>
                  </a:cubicBezTo>
                  <a:cubicBezTo>
                    <a:pt x="40" y="155"/>
                    <a:pt x="40" y="155"/>
                    <a:pt x="40" y="155"/>
                  </a:cubicBezTo>
                  <a:cubicBezTo>
                    <a:pt x="40" y="155"/>
                    <a:pt x="40" y="155"/>
                    <a:pt x="40" y="155"/>
                  </a:cubicBezTo>
                  <a:cubicBezTo>
                    <a:pt x="39" y="155"/>
                    <a:pt x="39" y="155"/>
                    <a:pt x="39" y="155"/>
                  </a:cubicBezTo>
                  <a:cubicBezTo>
                    <a:pt x="39" y="155"/>
                    <a:pt x="39" y="155"/>
                    <a:pt x="39" y="155"/>
                  </a:cubicBezTo>
                  <a:cubicBezTo>
                    <a:pt x="38" y="155"/>
                    <a:pt x="38" y="155"/>
                    <a:pt x="38" y="155"/>
                  </a:cubicBezTo>
                  <a:cubicBezTo>
                    <a:pt x="37" y="155"/>
                    <a:pt x="37" y="155"/>
                    <a:pt x="37" y="155"/>
                  </a:cubicBezTo>
                  <a:cubicBezTo>
                    <a:pt x="38" y="155"/>
                    <a:pt x="38" y="155"/>
                    <a:pt x="38" y="155"/>
                  </a:cubicBezTo>
                  <a:cubicBezTo>
                    <a:pt x="38" y="156"/>
                    <a:pt x="38" y="156"/>
                    <a:pt x="38" y="156"/>
                  </a:cubicBezTo>
                  <a:cubicBezTo>
                    <a:pt x="38" y="156"/>
                    <a:pt x="38" y="156"/>
                    <a:pt x="38" y="156"/>
                  </a:cubicBezTo>
                  <a:cubicBezTo>
                    <a:pt x="37" y="156"/>
                    <a:pt x="37" y="156"/>
                    <a:pt x="37" y="156"/>
                  </a:cubicBezTo>
                  <a:cubicBezTo>
                    <a:pt x="37" y="156"/>
                    <a:pt x="37" y="156"/>
                    <a:pt x="37" y="156"/>
                  </a:cubicBezTo>
                  <a:cubicBezTo>
                    <a:pt x="36" y="156"/>
                    <a:pt x="36" y="156"/>
                    <a:pt x="36" y="156"/>
                  </a:cubicBezTo>
                  <a:cubicBezTo>
                    <a:pt x="35" y="156"/>
                    <a:pt x="35" y="156"/>
                    <a:pt x="35" y="156"/>
                  </a:cubicBezTo>
                  <a:cubicBezTo>
                    <a:pt x="35" y="156"/>
                    <a:pt x="35" y="156"/>
                    <a:pt x="35" y="156"/>
                  </a:cubicBezTo>
                  <a:cubicBezTo>
                    <a:pt x="34" y="156"/>
                    <a:pt x="34" y="156"/>
                    <a:pt x="34" y="156"/>
                  </a:cubicBezTo>
                  <a:cubicBezTo>
                    <a:pt x="34" y="155"/>
                    <a:pt x="34" y="155"/>
                    <a:pt x="34" y="155"/>
                  </a:cubicBezTo>
                  <a:cubicBezTo>
                    <a:pt x="34" y="155"/>
                    <a:pt x="34" y="155"/>
                    <a:pt x="34" y="155"/>
                  </a:cubicBezTo>
                  <a:cubicBezTo>
                    <a:pt x="35" y="155"/>
                    <a:pt x="35" y="155"/>
                    <a:pt x="35" y="155"/>
                  </a:cubicBezTo>
                  <a:cubicBezTo>
                    <a:pt x="34" y="155"/>
                    <a:pt x="34" y="155"/>
                    <a:pt x="34" y="155"/>
                  </a:cubicBezTo>
                  <a:cubicBezTo>
                    <a:pt x="33" y="155"/>
                    <a:pt x="33" y="155"/>
                    <a:pt x="33" y="155"/>
                  </a:cubicBezTo>
                  <a:cubicBezTo>
                    <a:pt x="33" y="155"/>
                    <a:pt x="33" y="155"/>
                    <a:pt x="33" y="155"/>
                  </a:cubicBezTo>
                  <a:cubicBezTo>
                    <a:pt x="34" y="154"/>
                    <a:pt x="34" y="154"/>
                    <a:pt x="34" y="154"/>
                  </a:cubicBezTo>
                  <a:cubicBezTo>
                    <a:pt x="35" y="154"/>
                    <a:pt x="35" y="154"/>
                    <a:pt x="35" y="154"/>
                  </a:cubicBezTo>
                  <a:cubicBezTo>
                    <a:pt x="36" y="154"/>
                    <a:pt x="36" y="154"/>
                    <a:pt x="36" y="154"/>
                  </a:cubicBezTo>
                  <a:cubicBezTo>
                    <a:pt x="37" y="154"/>
                    <a:pt x="37" y="154"/>
                    <a:pt x="37" y="154"/>
                  </a:cubicBezTo>
                  <a:cubicBezTo>
                    <a:pt x="37" y="154"/>
                    <a:pt x="37" y="154"/>
                    <a:pt x="37" y="154"/>
                  </a:cubicBezTo>
                  <a:cubicBezTo>
                    <a:pt x="38" y="154"/>
                    <a:pt x="38" y="154"/>
                    <a:pt x="38" y="154"/>
                  </a:cubicBezTo>
                  <a:cubicBezTo>
                    <a:pt x="39" y="154"/>
                    <a:pt x="39" y="154"/>
                    <a:pt x="39" y="154"/>
                  </a:cubicBezTo>
                  <a:cubicBezTo>
                    <a:pt x="40" y="154"/>
                    <a:pt x="40" y="154"/>
                    <a:pt x="40" y="154"/>
                  </a:cubicBezTo>
                  <a:cubicBezTo>
                    <a:pt x="40" y="154"/>
                    <a:pt x="40" y="154"/>
                    <a:pt x="40" y="154"/>
                  </a:cubicBezTo>
                  <a:cubicBezTo>
                    <a:pt x="40" y="153"/>
                    <a:pt x="40" y="153"/>
                    <a:pt x="40" y="153"/>
                  </a:cubicBezTo>
                  <a:cubicBezTo>
                    <a:pt x="40" y="153"/>
                    <a:pt x="40" y="153"/>
                    <a:pt x="40" y="153"/>
                  </a:cubicBezTo>
                  <a:cubicBezTo>
                    <a:pt x="41" y="153"/>
                    <a:pt x="41" y="153"/>
                    <a:pt x="41" y="153"/>
                  </a:cubicBezTo>
                  <a:cubicBezTo>
                    <a:pt x="41" y="152"/>
                    <a:pt x="41" y="152"/>
                    <a:pt x="41" y="152"/>
                  </a:cubicBezTo>
                  <a:cubicBezTo>
                    <a:pt x="41" y="152"/>
                    <a:pt x="41" y="152"/>
                    <a:pt x="41" y="152"/>
                  </a:cubicBezTo>
                  <a:cubicBezTo>
                    <a:pt x="40" y="153"/>
                    <a:pt x="40" y="153"/>
                    <a:pt x="40" y="153"/>
                  </a:cubicBezTo>
                  <a:cubicBezTo>
                    <a:pt x="40" y="153"/>
                    <a:pt x="40" y="153"/>
                    <a:pt x="40" y="153"/>
                  </a:cubicBezTo>
                  <a:cubicBezTo>
                    <a:pt x="40" y="152"/>
                    <a:pt x="40" y="152"/>
                    <a:pt x="40" y="152"/>
                  </a:cubicBezTo>
                  <a:cubicBezTo>
                    <a:pt x="40" y="152"/>
                    <a:pt x="40" y="152"/>
                    <a:pt x="40" y="152"/>
                  </a:cubicBezTo>
                  <a:cubicBezTo>
                    <a:pt x="41" y="150"/>
                    <a:pt x="41" y="150"/>
                    <a:pt x="41" y="150"/>
                  </a:cubicBezTo>
                  <a:cubicBezTo>
                    <a:pt x="41" y="149"/>
                    <a:pt x="41" y="149"/>
                    <a:pt x="41" y="149"/>
                  </a:cubicBezTo>
                  <a:cubicBezTo>
                    <a:pt x="41" y="149"/>
                    <a:pt x="41" y="149"/>
                    <a:pt x="41" y="149"/>
                  </a:cubicBezTo>
                  <a:cubicBezTo>
                    <a:pt x="41" y="149"/>
                    <a:pt x="41" y="149"/>
                    <a:pt x="41" y="149"/>
                  </a:cubicBezTo>
                  <a:cubicBezTo>
                    <a:pt x="42" y="150"/>
                    <a:pt x="42" y="150"/>
                    <a:pt x="42" y="150"/>
                  </a:cubicBezTo>
                  <a:cubicBezTo>
                    <a:pt x="42" y="150"/>
                    <a:pt x="42" y="150"/>
                    <a:pt x="42" y="150"/>
                  </a:cubicBezTo>
                  <a:cubicBezTo>
                    <a:pt x="42" y="151"/>
                    <a:pt x="42" y="151"/>
                    <a:pt x="42" y="151"/>
                  </a:cubicBezTo>
                  <a:cubicBezTo>
                    <a:pt x="42" y="151"/>
                    <a:pt x="42" y="151"/>
                    <a:pt x="42" y="151"/>
                  </a:cubicBezTo>
                  <a:cubicBezTo>
                    <a:pt x="43" y="151"/>
                    <a:pt x="43" y="151"/>
                    <a:pt x="43" y="151"/>
                  </a:cubicBezTo>
                  <a:cubicBezTo>
                    <a:pt x="43" y="151"/>
                    <a:pt x="43" y="151"/>
                    <a:pt x="43" y="151"/>
                  </a:cubicBezTo>
                  <a:cubicBezTo>
                    <a:pt x="44" y="151"/>
                    <a:pt x="44" y="151"/>
                    <a:pt x="44" y="151"/>
                  </a:cubicBezTo>
                  <a:cubicBezTo>
                    <a:pt x="44" y="151"/>
                    <a:pt x="44" y="151"/>
                    <a:pt x="44" y="151"/>
                  </a:cubicBezTo>
                  <a:cubicBezTo>
                    <a:pt x="44" y="151"/>
                    <a:pt x="44" y="151"/>
                    <a:pt x="44" y="151"/>
                  </a:cubicBezTo>
                  <a:cubicBezTo>
                    <a:pt x="45" y="151"/>
                    <a:pt x="45" y="151"/>
                    <a:pt x="45" y="151"/>
                  </a:cubicBezTo>
                  <a:cubicBezTo>
                    <a:pt x="45" y="151"/>
                    <a:pt x="45" y="151"/>
                    <a:pt x="45" y="151"/>
                  </a:cubicBezTo>
                  <a:cubicBezTo>
                    <a:pt x="44" y="150"/>
                    <a:pt x="44" y="150"/>
                    <a:pt x="44" y="150"/>
                  </a:cubicBezTo>
                  <a:cubicBezTo>
                    <a:pt x="43" y="150"/>
                    <a:pt x="43" y="150"/>
                    <a:pt x="43" y="150"/>
                  </a:cubicBezTo>
                  <a:cubicBezTo>
                    <a:pt x="43" y="150"/>
                    <a:pt x="43" y="150"/>
                    <a:pt x="43" y="150"/>
                  </a:cubicBezTo>
                  <a:cubicBezTo>
                    <a:pt x="44" y="150"/>
                    <a:pt x="44" y="150"/>
                    <a:pt x="44" y="150"/>
                  </a:cubicBezTo>
                  <a:cubicBezTo>
                    <a:pt x="44" y="150"/>
                    <a:pt x="44" y="150"/>
                    <a:pt x="44" y="150"/>
                  </a:cubicBezTo>
                  <a:cubicBezTo>
                    <a:pt x="44" y="150"/>
                    <a:pt x="44" y="150"/>
                    <a:pt x="44" y="150"/>
                  </a:cubicBezTo>
                  <a:cubicBezTo>
                    <a:pt x="44" y="149"/>
                    <a:pt x="44" y="149"/>
                    <a:pt x="44" y="149"/>
                  </a:cubicBezTo>
                  <a:cubicBezTo>
                    <a:pt x="44" y="149"/>
                    <a:pt x="44" y="149"/>
                    <a:pt x="44" y="149"/>
                  </a:cubicBezTo>
                  <a:cubicBezTo>
                    <a:pt x="43" y="149"/>
                    <a:pt x="43" y="149"/>
                    <a:pt x="43" y="149"/>
                  </a:cubicBezTo>
                  <a:cubicBezTo>
                    <a:pt x="43" y="149"/>
                    <a:pt x="43" y="149"/>
                    <a:pt x="43" y="149"/>
                  </a:cubicBezTo>
                  <a:cubicBezTo>
                    <a:pt x="43" y="149"/>
                    <a:pt x="43" y="149"/>
                    <a:pt x="43" y="149"/>
                  </a:cubicBezTo>
                  <a:cubicBezTo>
                    <a:pt x="42" y="149"/>
                    <a:pt x="42" y="149"/>
                    <a:pt x="42" y="149"/>
                  </a:cubicBezTo>
                  <a:cubicBezTo>
                    <a:pt x="42" y="149"/>
                    <a:pt x="42" y="149"/>
                    <a:pt x="42" y="149"/>
                  </a:cubicBezTo>
                  <a:cubicBezTo>
                    <a:pt x="42" y="149"/>
                    <a:pt x="42" y="149"/>
                    <a:pt x="42" y="149"/>
                  </a:cubicBezTo>
                  <a:cubicBezTo>
                    <a:pt x="42" y="148"/>
                    <a:pt x="42" y="148"/>
                    <a:pt x="42" y="148"/>
                  </a:cubicBezTo>
                  <a:cubicBezTo>
                    <a:pt x="42" y="148"/>
                    <a:pt x="42" y="148"/>
                    <a:pt x="42" y="148"/>
                  </a:cubicBezTo>
                  <a:cubicBezTo>
                    <a:pt x="43" y="147"/>
                    <a:pt x="43" y="147"/>
                    <a:pt x="43" y="147"/>
                  </a:cubicBezTo>
                  <a:cubicBezTo>
                    <a:pt x="44" y="147"/>
                    <a:pt x="44" y="147"/>
                    <a:pt x="44" y="147"/>
                  </a:cubicBezTo>
                  <a:cubicBezTo>
                    <a:pt x="44" y="147"/>
                    <a:pt x="44" y="147"/>
                    <a:pt x="44" y="147"/>
                  </a:cubicBezTo>
                  <a:cubicBezTo>
                    <a:pt x="44" y="147"/>
                    <a:pt x="44" y="147"/>
                    <a:pt x="44" y="147"/>
                  </a:cubicBezTo>
                  <a:cubicBezTo>
                    <a:pt x="45" y="147"/>
                    <a:pt x="45" y="147"/>
                    <a:pt x="45" y="147"/>
                  </a:cubicBezTo>
                  <a:cubicBezTo>
                    <a:pt x="45" y="147"/>
                    <a:pt x="45" y="147"/>
                    <a:pt x="45" y="147"/>
                  </a:cubicBezTo>
                  <a:cubicBezTo>
                    <a:pt x="44" y="146"/>
                    <a:pt x="44" y="146"/>
                    <a:pt x="44" y="146"/>
                  </a:cubicBezTo>
                  <a:cubicBezTo>
                    <a:pt x="43" y="146"/>
                    <a:pt x="43" y="146"/>
                    <a:pt x="43" y="146"/>
                  </a:cubicBezTo>
                  <a:cubicBezTo>
                    <a:pt x="43" y="146"/>
                    <a:pt x="43" y="146"/>
                    <a:pt x="43" y="146"/>
                  </a:cubicBezTo>
                  <a:cubicBezTo>
                    <a:pt x="44" y="146"/>
                    <a:pt x="44" y="146"/>
                    <a:pt x="44" y="146"/>
                  </a:cubicBezTo>
                  <a:cubicBezTo>
                    <a:pt x="44" y="146"/>
                    <a:pt x="44" y="146"/>
                    <a:pt x="44" y="146"/>
                  </a:cubicBezTo>
                  <a:cubicBezTo>
                    <a:pt x="45" y="145"/>
                    <a:pt x="45" y="145"/>
                    <a:pt x="45" y="145"/>
                  </a:cubicBezTo>
                  <a:cubicBezTo>
                    <a:pt x="45" y="145"/>
                    <a:pt x="45" y="145"/>
                    <a:pt x="45" y="145"/>
                  </a:cubicBezTo>
                  <a:cubicBezTo>
                    <a:pt x="45" y="145"/>
                    <a:pt x="45" y="145"/>
                    <a:pt x="45" y="145"/>
                  </a:cubicBezTo>
                  <a:cubicBezTo>
                    <a:pt x="46" y="144"/>
                    <a:pt x="46" y="144"/>
                    <a:pt x="46" y="144"/>
                  </a:cubicBezTo>
                  <a:cubicBezTo>
                    <a:pt x="46" y="144"/>
                    <a:pt x="46" y="144"/>
                    <a:pt x="46" y="144"/>
                  </a:cubicBezTo>
                  <a:cubicBezTo>
                    <a:pt x="45" y="144"/>
                    <a:pt x="45" y="144"/>
                    <a:pt x="45" y="144"/>
                  </a:cubicBezTo>
                  <a:cubicBezTo>
                    <a:pt x="45" y="144"/>
                    <a:pt x="45" y="144"/>
                    <a:pt x="45" y="144"/>
                  </a:cubicBezTo>
                  <a:cubicBezTo>
                    <a:pt x="46" y="143"/>
                    <a:pt x="46" y="143"/>
                    <a:pt x="46" y="143"/>
                  </a:cubicBezTo>
                  <a:cubicBezTo>
                    <a:pt x="46" y="143"/>
                    <a:pt x="46" y="143"/>
                    <a:pt x="46" y="143"/>
                  </a:cubicBezTo>
                  <a:cubicBezTo>
                    <a:pt x="46" y="143"/>
                    <a:pt x="46" y="143"/>
                    <a:pt x="46" y="143"/>
                  </a:cubicBezTo>
                  <a:cubicBezTo>
                    <a:pt x="46" y="143"/>
                    <a:pt x="46" y="143"/>
                    <a:pt x="46" y="143"/>
                  </a:cubicBezTo>
                  <a:cubicBezTo>
                    <a:pt x="45" y="143"/>
                    <a:pt x="45" y="143"/>
                    <a:pt x="45" y="143"/>
                  </a:cubicBezTo>
                  <a:cubicBezTo>
                    <a:pt x="44" y="143"/>
                    <a:pt x="44" y="143"/>
                    <a:pt x="44" y="143"/>
                  </a:cubicBezTo>
                  <a:cubicBezTo>
                    <a:pt x="43" y="143"/>
                    <a:pt x="43" y="143"/>
                    <a:pt x="43" y="143"/>
                  </a:cubicBezTo>
                  <a:cubicBezTo>
                    <a:pt x="43" y="143"/>
                    <a:pt x="43" y="143"/>
                    <a:pt x="43" y="143"/>
                  </a:cubicBezTo>
                  <a:cubicBezTo>
                    <a:pt x="42" y="143"/>
                    <a:pt x="42" y="143"/>
                    <a:pt x="42" y="143"/>
                  </a:cubicBezTo>
                  <a:cubicBezTo>
                    <a:pt x="42" y="143"/>
                    <a:pt x="42" y="143"/>
                    <a:pt x="42" y="143"/>
                  </a:cubicBezTo>
                  <a:cubicBezTo>
                    <a:pt x="41" y="143"/>
                    <a:pt x="41" y="143"/>
                    <a:pt x="41" y="143"/>
                  </a:cubicBezTo>
                  <a:cubicBezTo>
                    <a:pt x="41" y="143"/>
                    <a:pt x="41" y="143"/>
                    <a:pt x="41" y="143"/>
                  </a:cubicBezTo>
                  <a:cubicBezTo>
                    <a:pt x="40" y="143"/>
                    <a:pt x="40" y="143"/>
                    <a:pt x="40" y="143"/>
                  </a:cubicBezTo>
                  <a:cubicBezTo>
                    <a:pt x="40" y="142"/>
                    <a:pt x="40" y="142"/>
                    <a:pt x="40" y="142"/>
                  </a:cubicBezTo>
                  <a:cubicBezTo>
                    <a:pt x="39" y="142"/>
                    <a:pt x="39" y="142"/>
                    <a:pt x="39" y="142"/>
                  </a:cubicBezTo>
                  <a:cubicBezTo>
                    <a:pt x="38" y="142"/>
                    <a:pt x="38" y="142"/>
                    <a:pt x="38" y="142"/>
                  </a:cubicBezTo>
                  <a:cubicBezTo>
                    <a:pt x="38" y="141"/>
                    <a:pt x="38" y="141"/>
                    <a:pt x="38" y="141"/>
                  </a:cubicBezTo>
                  <a:cubicBezTo>
                    <a:pt x="38" y="141"/>
                    <a:pt x="38" y="141"/>
                    <a:pt x="38" y="141"/>
                  </a:cubicBezTo>
                  <a:cubicBezTo>
                    <a:pt x="37" y="140"/>
                    <a:pt x="37" y="140"/>
                    <a:pt x="37" y="140"/>
                  </a:cubicBezTo>
                  <a:cubicBezTo>
                    <a:pt x="36" y="139"/>
                    <a:pt x="36" y="139"/>
                    <a:pt x="36" y="139"/>
                  </a:cubicBezTo>
                  <a:cubicBezTo>
                    <a:pt x="34" y="139"/>
                    <a:pt x="34" y="139"/>
                    <a:pt x="34" y="139"/>
                  </a:cubicBezTo>
                  <a:cubicBezTo>
                    <a:pt x="34" y="138"/>
                    <a:pt x="34" y="138"/>
                    <a:pt x="34" y="138"/>
                  </a:cubicBezTo>
                  <a:cubicBezTo>
                    <a:pt x="34" y="138"/>
                    <a:pt x="34" y="138"/>
                    <a:pt x="34" y="138"/>
                  </a:cubicBezTo>
                  <a:cubicBezTo>
                    <a:pt x="33" y="137"/>
                    <a:pt x="33" y="137"/>
                    <a:pt x="33" y="137"/>
                  </a:cubicBezTo>
                  <a:cubicBezTo>
                    <a:pt x="33" y="136"/>
                    <a:pt x="33" y="136"/>
                    <a:pt x="33" y="136"/>
                  </a:cubicBezTo>
                  <a:cubicBezTo>
                    <a:pt x="32" y="136"/>
                    <a:pt x="32" y="136"/>
                    <a:pt x="32" y="136"/>
                  </a:cubicBezTo>
                  <a:cubicBezTo>
                    <a:pt x="32" y="136"/>
                    <a:pt x="32" y="136"/>
                    <a:pt x="32" y="136"/>
                  </a:cubicBezTo>
                  <a:cubicBezTo>
                    <a:pt x="33" y="135"/>
                    <a:pt x="33" y="135"/>
                    <a:pt x="33" y="135"/>
                  </a:cubicBezTo>
                  <a:cubicBezTo>
                    <a:pt x="34" y="135"/>
                    <a:pt x="34" y="135"/>
                    <a:pt x="34" y="135"/>
                  </a:cubicBezTo>
                  <a:cubicBezTo>
                    <a:pt x="34" y="135"/>
                    <a:pt x="34" y="135"/>
                    <a:pt x="34" y="135"/>
                  </a:cubicBezTo>
                  <a:cubicBezTo>
                    <a:pt x="35" y="135"/>
                    <a:pt x="35" y="135"/>
                    <a:pt x="35" y="135"/>
                  </a:cubicBezTo>
                  <a:cubicBezTo>
                    <a:pt x="36" y="135"/>
                    <a:pt x="36" y="135"/>
                    <a:pt x="36" y="135"/>
                  </a:cubicBezTo>
                  <a:cubicBezTo>
                    <a:pt x="37" y="136"/>
                    <a:pt x="37" y="136"/>
                    <a:pt x="37" y="136"/>
                  </a:cubicBezTo>
                  <a:cubicBezTo>
                    <a:pt x="37" y="136"/>
                    <a:pt x="37" y="136"/>
                    <a:pt x="37" y="136"/>
                  </a:cubicBezTo>
                  <a:cubicBezTo>
                    <a:pt x="38" y="136"/>
                    <a:pt x="38" y="136"/>
                    <a:pt x="38" y="136"/>
                  </a:cubicBezTo>
                  <a:cubicBezTo>
                    <a:pt x="38" y="136"/>
                    <a:pt x="38" y="136"/>
                    <a:pt x="38" y="136"/>
                  </a:cubicBezTo>
                  <a:cubicBezTo>
                    <a:pt x="39" y="136"/>
                    <a:pt x="39" y="136"/>
                    <a:pt x="39" y="136"/>
                  </a:cubicBezTo>
                  <a:cubicBezTo>
                    <a:pt x="40" y="136"/>
                    <a:pt x="40" y="136"/>
                    <a:pt x="40" y="136"/>
                  </a:cubicBezTo>
                  <a:cubicBezTo>
                    <a:pt x="40" y="137"/>
                    <a:pt x="40" y="137"/>
                    <a:pt x="40" y="137"/>
                  </a:cubicBezTo>
                  <a:cubicBezTo>
                    <a:pt x="41" y="137"/>
                    <a:pt x="41" y="137"/>
                    <a:pt x="41" y="137"/>
                  </a:cubicBezTo>
                  <a:cubicBezTo>
                    <a:pt x="41" y="137"/>
                    <a:pt x="41" y="137"/>
                    <a:pt x="41" y="137"/>
                  </a:cubicBezTo>
                  <a:cubicBezTo>
                    <a:pt x="42" y="139"/>
                    <a:pt x="42" y="139"/>
                    <a:pt x="42" y="139"/>
                  </a:cubicBezTo>
                  <a:cubicBezTo>
                    <a:pt x="43" y="139"/>
                    <a:pt x="43" y="139"/>
                    <a:pt x="43" y="139"/>
                  </a:cubicBezTo>
                  <a:cubicBezTo>
                    <a:pt x="43" y="140"/>
                    <a:pt x="43" y="140"/>
                    <a:pt x="43" y="140"/>
                  </a:cubicBezTo>
                  <a:cubicBezTo>
                    <a:pt x="44" y="140"/>
                    <a:pt x="44" y="140"/>
                    <a:pt x="44" y="140"/>
                  </a:cubicBezTo>
                  <a:cubicBezTo>
                    <a:pt x="45" y="141"/>
                    <a:pt x="45" y="141"/>
                    <a:pt x="45" y="141"/>
                  </a:cubicBezTo>
                  <a:cubicBezTo>
                    <a:pt x="45" y="140"/>
                    <a:pt x="45" y="140"/>
                    <a:pt x="45" y="140"/>
                  </a:cubicBezTo>
                  <a:cubicBezTo>
                    <a:pt x="46" y="140"/>
                    <a:pt x="46" y="140"/>
                    <a:pt x="46" y="140"/>
                  </a:cubicBezTo>
                  <a:cubicBezTo>
                    <a:pt x="45" y="140"/>
                    <a:pt x="45" y="140"/>
                    <a:pt x="45" y="140"/>
                  </a:cubicBezTo>
                  <a:cubicBezTo>
                    <a:pt x="45" y="140"/>
                    <a:pt x="45" y="140"/>
                    <a:pt x="45" y="140"/>
                  </a:cubicBezTo>
                  <a:cubicBezTo>
                    <a:pt x="45" y="140"/>
                    <a:pt x="45" y="140"/>
                    <a:pt x="45" y="140"/>
                  </a:cubicBezTo>
                  <a:cubicBezTo>
                    <a:pt x="44" y="140"/>
                    <a:pt x="44" y="140"/>
                    <a:pt x="44" y="140"/>
                  </a:cubicBezTo>
                  <a:cubicBezTo>
                    <a:pt x="43" y="139"/>
                    <a:pt x="43" y="139"/>
                    <a:pt x="43" y="139"/>
                  </a:cubicBezTo>
                  <a:cubicBezTo>
                    <a:pt x="43" y="138"/>
                    <a:pt x="43" y="138"/>
                    <a:pt x="43" y="138"/>
                  </a:cubicBezTo>
                  <a:cubicBezTo>
                    <a:pt x="43" y="138"/>
                    <a:pt x="43" y="138"/>
                    <a:pt x="43" y="138"/>
                  </a:cubicBezTo>
                  <a:cubicBezTo>
                    <a:pt x="44" y="139"/>
                    <a:pt x="44" y="139"/>
                    <a:pt x="44" y="139"/>
                  </a:cubicBezTo>
                  <a:cubicBezTo>
                    <a:pt x="45" y="139"/>
                    <a:pt x="45" y="139"/>
                    <a:pt x="45" y="139"/>
                  </a:cubicBezTo>
                  <a:cubicBezTo>
                    <a:pt x="45" y="139"/>
                    <a:pt x="45" y="139"/>
                    <a:pt x="45" y="139"/>
                  </a:cubicBezTo>
                  <a:cubicBezTo>
                    <a:pt x="45" y="139"/>
                    <a:pt x="45" y="139"/>
                    <a:pt x="45" y="139"/>
                  </a:cubicBezTo>
                  <a:cubicBezTo>
                    <a:pt x="45" y="138"/>
                    <a:pt x="45" y="138"/>
                    <a:pt x="45" y="138"/>
                  </a:cubicBezTo>
                  <a:cubicBezTo>
                    <a:pt x="44" y="138"/>
                    <a:pt x="44" y="138"/>
                    <a:pt x="44" y="138"/>
                  </a:cubicBezTo>
                  <a:cubicBezTo>
                    <a:pt x="43" y="137"/>
                    <a:pt x="43" y="137"/>
                    <a:pt x="43" y="137"/>
                  </a:cubicBezTo>
                  <a:cubicBezTo>
                    <a:pt x="43" y="136"/>
                    <a:pt x="43" y="136"/>
                    <a:pt x="43" y="136"/>
                  </a:cubicBezTo>
                  <a:cubicBezTo>
                    <a:pt x="43" y="136"/>
                    <a:pt x="43" y="136"/>
                    <a:pt x="43" y="136"/>
                  </a:cubicBezTo>
                  <a:cubicBezTo>
                    <a:pt x="43" y="136"/>
                    <a:pt x="43" y="136"/>
                    <a:pt x="43" y="136"/>
                  </a:cubicBezTo>
                  <a:cubicBezTo>
                    <a:pt x="44" y="137"/>
                    <a:pt x="44" y="137"/>
                    <a:pt x="44" y="137"/>
                  </a:cubicBezTo>
                  <a:cubicBezTo>
                    <a:pt x="45" y="137"/>
                    <a:pt x="45" y="137"/>
                    <a:pt x="45" y="137"/>
                  </a:cubicBezTo>
                  <a:cubicBezTo>
                    <a:pt x="44" y="136"/>
                    <a:pt x="44" y="136"/>
                    <a:pt x="44" y="136"/>
                  </a:cubicBezTo>
                  <a:cubicBezTo>
                    <a:pt x="43" y="135"/>
                    <a:pt x="43" y="135"/>
                    <a:pt x="43" y="135"/>
                  </a:cubicBezTo>
                  <a:cubicBezTo>
                    <a:pt x="43" y="135"/>
                    <a:pt x="43" y="135"/>
                    <a:pt x="43" y="135"/>
                  </a:cubicBezTo>
                  <a:cubicBezTo>
                    <a:pt x="42" y="134"/>
                    <a:pt x="42" y="134"/>
                    <a:pt x="42" y="134"/>
                  </a:cubicBezTo>
                  <a:cubicBezTo>
                    <a:pt x="42" y="134"/>
                    <a:pt x="42" y="134"/>
                    <a:pt x="42" y="134"/>
                  </a:cubicBezTo>
                  <a:cubicBezTo>
                    <a:pt x="43" y="134"/>
                    <a:pt x="43" y="134"/>
                    <a:pt x="43" y="134"/>
                  </a:cubicBezTo>
                  <a:cubicBezTo>
                    <a:pt x="45" y="135"/>
                    <a:pt x="45" y="135"/>
                    <a:pt x="45" y="135"/>
                  </a:cubicBezTo>
                  <a:cubicBezTo>
                    <a:pt x="45" y="135"/>
                    <a:pt x="45" y="135"/>
                    <a:pt x="45" y="135"/>
                  </a:cubicBezTo>
                  <a:cubicBezTo>
                    <a:pt x="46" y="134"/>
                    <a:pt x="46" y="134"/>
                    <a:pt x="46" y="134"/>
                  </a:cubicBezTo>
                  <a:cubicBezTo>
                    <a:pt x="45" y="134"/>
                    <a:pt x="45" y="134"/>
                    <a:pt x="45" y="134"/>
                  </a:cubicBezTo>
                  <a:cubicBezTo>
                    <a:pt x="45" y="134"/>
                    <a:pt x="45" y="134"/>
                    <a:pt x="45" y="134"/>
                  </a:cubicBezTo>
                  <a:cubicBezTo>
                    <a:pt x="44" y="134"/>
                    <a:pt x="44" y="134"/>
                    <a:pt x="44" y="134"/>
                  </a:cubicBezTo>
                  <a:cubicBezTo>
                    <a:pt x="43" y="134"/>
                    <a:pt x="43" y="134"/>
                    <a:pt x="43" y="134"/>
                  </a:cubicBezTo>
                  <a:cubicBezTo>
                    <a:pt x="43" y="134"/>
                    <a:pt x="43" y="134"/>
                    <a:pt x="43" y="134"/>
                  </a:cubicBezTo>
                  <a:cubicBezTo>
                    <a:pt x="42" y="133"/>
                    <a:pt x="42" y="133"/>
                    <a:pt x="42" y="133"/>
                  </a:cubicBezTo>
                  <a:cubicBezTo>
                    <a:pt x="43" y="133"/>
                    <a:pt x="43" y="133"/>
                    <a:pt x="43" y="133"/>
                  </a:cubicBezTo>
                  <a:cubicBezTo>
                    <a:pt x="44" y="133"/>
                    <a:pt x="44" y="133"/>
                    <a:pt x="44" y="133"/>
                  </a:cubicBezTo>
                  <a:cubicBezTo>
                    <a:pt x="44" y="133"/>
                    <a:pt x="44" y="133"/>
                    <a:pt x="44" y="133"/>
                  </a:cubicBezTo>
                  <a:cubicBezTo>
                    <a:pt x="45" y="133"/>
                    <a:pt x="45" y="133"/>
                    <a:pt x="45" y="133"/>
                  </a:cubicBezTo>
                  <a:cubicBezTo>
                    <a:pt x="45" y="133"/>
                    <a:pt x="45" y="133"/>
                    <a:pt x="45" y="133"/>
                  </a:cubicBezTo>
                  <a:cubicBezTo>
                    <a:pt x="45" y="132"/>
                    <a:pt x="45" y="132"/>
                    <a:pt x="45" y="132"/>
                  </a:cubicBezTo>
                  <a:cubicBezTo>
                    <a:pt x="44" y="132"/>
                    <a:pt x="44" y="132"/>
                    <a:pt x="44" y="132"/>
                  </a:cubicBezTo>
                  <a:cubicBezTo>
                    <a:pt x="44" y="132"/>
                    <a:pt x="44" y="132"/>
                    <a:pt x="44" y="132"/>
                  </a:cubicBezTo>
                  <a:cubicBezTo>
                    <a:pt x="44" y="132"/>
                    <a:pt x="44" y="132"/>
                    <a:pt x="44" y="132"/>
                  </a:cubicBezTo>
                  <a:cubicBezTo>
                    <a:pt x="43" y="132"/>
                    <a:pt x="43" y="132"/>
                    <a:pt x="43" y="132"/>
                  </a:cubicBezTo>
                  <a:cubicBezTo>
                    <a:pt x="43" y="132"/>
                    <a:pt x="43" y="132"/>
                    <a:pt x="43" y="132"/>
                  </a:cubicBezTo>
                  <a:cubicBezTo>
                    <a:pt x="41" y="133"/>
                    <a:pt x="41" y="133"/>
                    <a:pt x="41" y="133"/>
                  </a:cubicBezTo>
                  <a:cubicBezTo>
                    <a:pt x="41" y="133"/>
                    <a:pt x="41" y="133"/>
                    <a:pt x="41" y="133"/>
                  </a:cubicBezTo>
                  <a:cubicBezTo>
                    <a:pt x="41" y="133"/>
                    <a:pt x="41" y="133"/>
                    <a:pt x="41" y="133"/>
                  </a:cubicBezTo>
                  <a:cubicBezTo>
                    <a:pt x="42" y="133"/>
                    <a:pt x="42" y="133"/>
                    <a:pt x="42" y="133"/>
                  </a:cubicBezTo>
                  <a:cubicBezTo>
                    <a:pt x="42" y="132"/>
                    <a:pt x="42" y="132"/>
                    <a:pt x="42" y="132"/>
                  </a:cubicBezTo>
                  <a:cubicBezTo>
                    <a:pt x="42" y="131"/>
                    <a:pt x="42" y="131"/>
                    <a:pt x="42" y="131"/>
                  </a:cubicBezTo>
                  <a:cubicBezTo>
                    <a:pt x="43" y="131"/>
                    <a:pt x="43" y="131"/>
                    <a:pt x="43" y="131"/>
                  </a:cubicBezTo>
                  <a:cubicBezTo>
                    <a:pt x="43" y="131"/>
                    <a:pt x="43" y="131"/>
                    <a:pt x="43" y="131"/>
                  </a:cubicBezTo>
                  <a:cubicBezTo>
                    <a:pt x="44" y="131"/>
                    <a:pt x="44" y="131"/>
                    <a:pt x="44" y="131"/>
                  </a:cubicBezTo>
                  <a:cubicBezTo>
                    <a:pt x="44" y="131"/>
                    <a:pt x="44" y="131"/>
                    <a:pt x="44" y="131"/>
                  </a:cubicBezTo>
                  <a:cubicBezTo>
                    <a:pt x="45" y="131"/>
                    <a:pt x="45" y="131"/>
                    <a:pt x="45" y="131"/>
                  </a:cubicBezTo>
                  <a:cubicBezTo>
                    <a:pt x="44" y="130"/>
                    <a:pt x="44" y="130"/>
                    <a:pt x="44" y="130"/>
                  </a:cubicBezTo>
                  <a:cubicBezTo>
                    <a:pt x="43" y="130"/>
                    <a:pt x="43" y="130"/>
                    <a:pt x="43" y="130"/>
                  </a:cubicBezTo>
                  <a:cubicBezTo>
                    <a:pt x="43" y="131"/>
                    <a:pt x="43" y="131"/>
                    <a:pt x="43" y="131"/>
                  </a:cubicBezTo>
                  <a:cubicBezTo>
                    <a:pt x="42" y="131"/>
                    <a:pt x="42" y="131"/>
                    <a:pt x="42" y="131"/>
                  </a:cubicBezTo>
                  <a:cubicBezTo>
                    <a:pt x="42" y="131"/>
                    <a:pt x="42" y="131"/>
                    <a:pt x="42" y="131"/>
                  </a:cubicBezTo>
                  <a:cubicBezTo>
                    <a:pt x="41" y="131"/>
                    <a:pt x="41" y="131"/>
                    <a:pt x="41" y="131"/>
                  </a:cubicBezTo>
                  <a:cubicBezTo>
                    <a:pt x="41" y="131"/>
                    <a:pt x="41" y="131"/>
                    <a:pt x="41" y="131"/>
                  </a:cubicBezTo>
                  <a:cubicBezTo>
                    <a:pt x="41" y="130"/>
                    <a:pt x="41" y="130"/>
                    <a:pt x="41" y="130"/>
                  </a:cubicBezTo>
                  <a:cubicBezTo>
                    <a:pt x="41" y="130"/>
                    <a:pt x="41" y="130"/>
                    <a:pt x="41" y="130"/>
                  </a:cubicBezTo>
                  <a:cubicBezTo>
                    <a:pt x="42" y="130"/>
                    <a:pt x="42" y="130"/>
                    <a:pt x="42" y="130"/>
                  </a:cubicBezTo>
                  <a:cubicBezTo>
                    <a:pt x="43" y="129"/>
                    <a:pt x="43" y="129"/>
                    <a:pt x="43" y="129"/>
                  </a:cubicBezTo>
                  <a:cubicBezTo>
                    <a:pt x="44" y="129"/>
                    <a:pt x="44" y="129"/>
                    <a:pt x="44" y="129"/>
                  </a:cubicBezTo>
                  <a:cubicBezTo>
                    <a:pt x="45" y="129"/>
                    <a:pt x="45" y="129"/>
                    <a:pt x="45" y="129"/>
                  </a:cubicBezTo>
                  <a:cubicBezTo>
                    <a:pt x="45" y="128"/>
                    <a:pt x="45" y="128"/>
                    <a:pt x="45" y="128"/>
                  </a:cubicBezTo>
                  <a:cubicBezTo>
                    <a:pt x="45" y="128"/>
                    <a:pt x="45" y="128"/>
                    <a:pt x="45" y="128"/>
                  </a:cubicBezTo>
                  <a:cubicBezTo>
                    <a:pt x="45" y="128"/>
                    <a:pt x="45" y="128"/>
                    <a:pt x="45" y="128"/>
                  </a:cubicBezTo>
                  <a:cubicBezTo>
                    <a:pt x="44" y="129"/>
                    <a:pt x="44" y="129"/>
                    <a:pt x="44" y="129"/>
                  </a:cubicBezTo>
                  <a:cubicBezTo>
                    <a:pt x="43" y="129"/>
                    <a:pt x="43" y="129"/>
                    <a:pt x="43" y="129"/>
                  </a:cubicBezTo>
                  <a:cubicBezTo>
                    <a:pt x="43" y="129"/>
                    <a:pt x="43" y="129"/>
                    <a:pt x="43" y="129"/>
                  </a:cubicBezTo>
                  <a:cubicBezTo>
                    <a:pt x="42" y="128"/>
                    <a:pt x="42" y="128"/>
                    <a:pt x="42" y="128"/>
                  </a:cubicBezTo>
                  <a:cubicBezTo>
                    <a:pt x="42" y="128"/>
                    <a:pt x="42" y="128"/>
                    <a:pt x="42" y="128"/>
                  </a:cubicBezTo>
                  <a:cubicBezTo>
                    <a:pt x="41" y="128"/>
                    <a:pt x="41" y="128"/>
                    <a:pt x="41" y="128"/>
                  </a:cubicBezTo>
                  <a:cubicBezTo>
                    <a:pt x="41" y="128"/>
                    <a:pt x="41" y="128"/>
                    <a:pt x="41" y="128"/>
                  </a:cubicBezTo>
                  <a:cubicBezTo>
                    <a:pt x="41" y="127"/>
                    <a:pt x="41" y="127"/>
                    <a:pt x="41" y="127"/>
                  </a:cubicBezTo>
                  <a:cubicBezTo>
                    <a:pt x="41" y="127"/>
                    <a:pt x="41" y="127"/>
                    <a:pt x="41" y="127"/>
                  </a:cubicBezTo>
                  <a:cubicBezTo>
                    <a:pt x="42" y="126"/>
                    <a:pt x="42" y="126"/>
                    <a:pt x="42" y="126"/>
                  </a:cubicBezTo>
                  <a:cubicBezTo>
                    <a:pt x="42" y="126"/>
                    <a:pt x="42" y="126"/>
                    <a:pt x="42" y="126"/>
                  </a:cubicBezTo>
                  <a:cubicBezTo>
                    <a:pt x="43" y="126"/>
                    <a:pt x="43" y="126"/>
                    <a:pt x="43" y="126"/>
                  </a:cubicBezTo>
                  <a:cubicBezTo>
                    <a:pt x="43" y="125"/>
                    <a:pt x="43" y="125"/>
                    <a:pt x="43" y="125"/>
                  </a:cubicBezTo>
                  <a:cubicBezTo>
                    <a:pt x="43" y="125"/>
                    <a:pt x="43" y="125"/>
                    <a:pt x="43" y="125"/>
                  </a:cubicBezTo>
                  <a:cubicBezTo>
                    <a:pt x="42" y="126"/>
                    <a:pt x="42" y="126"/>
                    <a:pt x="42" y="126"/>
                  </a:cubicBezTo>
                  <a:cubicBezTo>
                    <a:pt x="41" y="127"/>
                    <a:pt x="41" y="127"/>
                    <a:pt x="41" y="127"/>
                  </a:cubicBezTo>
                  <a:cubicBezTo>
                    <a:pt x="41" y="127"/>
                    <a:pt x="41" y="127"/>
                    <a:pt x="41" y="127"/>
                  </a:cubicBezTo>
                  <a:cubicBezTo>
                    <a:pt x="40" y="127"/>
                    <a:pt x="40" y="127"/>
                    <a:pt x="40" y="127"/>
                  </a:cubicBezTo>
                  <a:cubicBezTo>
                    <a:pt x="40" y="128"/>
                    <a:pt x="40" y="128"/>
                    <a:pt x="40" y="128"/>
                  </a:cubicBezTo>
                  <a:cubicBezTo>
                    <a:pt x="40" y="127"/>
                    <a:pt x="40" y="127"/>
                    <a:pt x="40" y="127"/>
                  </a:cubicBezTo>
                  <a:cubicBezTo>
                    <a:pt x="40" y="127"/>
                    <a:pt x="40" y="127"/>
                    <a:pt x="40" y="127"/>
                  </a:cubicBezTo>
                  <a:cubicBezTo>
                    <a:pt x="40" y="126"/>
                    <a:pt x="40" y="126"/>
                    <a:pt x="40" y="126"/>
                  </a:cubicBezTo>
                  <a:cubicBezTo>
                    <a:pt x="40" y="125"/>
                    <a:pt x="40" y="125"/>
                    <a:pt x="40" y="125"/>
                  </a:cubicBezTo>
                  <a:cubicBezTo>
                    <a:pt x="40" y="124"/>
                    <a:pt x="40" y="124"/>
                    <a:pt x="40" y="124"/>
                  </a:cubicBezTo>
                  <a:cubicBezTo>
                    <a:pt x="40" y="123"/>
                    <a:pt x="40" y="123"/>
                    <a:pt x="40" y="123"/>
                  </a:cubicBezTo>
                  <a:cubicBezTo>
                    <a:pt x="40" y="123"/>
                    <a:pt x="40" y="123"/>
                    <a:pt x="40" y="123"/>
                  </a:cubicBezTo>
                  <a:cubicBezTo>
                    <a:pt x="40" y="122"/>
                    <a:pt x="40" y="122"/>
                    <a:pt x="40" y="122"/>
                  </a:cubicBezTo>
                  <a:cubicBezTo>
                    <a:pt x="40" y="122"/>
                    <a:pt x="40" y="122"/>
                    <a:pt x="40" y="122"/>
                  </a:cubicBezTo>
                  <a:cubicBezTo>
                    <a:pt x="39" y="123"/>
                    <a:pt x="39" y="123"/>
                    <a:pt x="39" y="123"/>
                  </a:cubicBezTo>
                  <a:cubicBezTo>
                    <a:pt x="39" y="124"/>
                    <a:pt x="39" y="124"/>
                    <a:pt x="39" y="124"/>
                  </a:cubicBezTo>
                  <a:cubicBezTo>
                    <a:pt x="39" y="125"/>
                    <a:pt x="39" y="125"/>
                    <a:pt x="39" y="125"/>
                  </a:cubicBezTo>
                  <a:cubicBezTo>
                    <a:pt x="40" y="125"/>
                    <a:pt x="40" y="125"/>
                    <a:pt x="40" y="125"/>
                  </a:cubicBezTo>
                  <a:cubicBezTo>
                    <a:pt x="40" y="126"/>
                    <a:pt x="40" y="126"/>
                    <a:pt x="40" y="126"/>
                  </a:cubicBezTo>
                  <a:cubicBezTo>
                    <a:pt x="40" y="127"/>
                    <a:pt x="40" y="127"/>
                    <a:pt x="40" y="127"/>
                  </a:cubicBezTo>
                  <a:cubicBezTo>
                    <a:pt x="39" y="128"/>
                    <a:pt x="39" y="128"/>
                    <a:pt x="39" y="128"/>
                  </a:cubicBezTo>
                  <a:cubicBezTo>
                    <a:pt x="39" y="128"/>
                    <a:pt x="39" y="128"/>
                    <a:pt x="39" y="128"/>
                  </a:cubicBezTo>
                  <a:cubicBezTo>
                    <a:pt x="38" y="127"/>
                    <a:pt x="38" y="127"/>
                    <a:pt x="38" y="127"/>
                  </a:cubicBezTo>
                  <a:cubicBezTo>
                    <a:pt x="38" y="127"/>
                    <a:pt x="38" y="127"/>
                    <a:pt x="38" y="127"/>
                  </a:cubicBezTo>
                  <a:cubicBezTo>
                    <a:pt x="38" y="128"/>
                    <a:pt x="38" y="128"/>
                    <a:pt x="38" y="128"/>
                  </a:cubicBezTo>
                  <a:cubicBezTo>
                    <a:pt x="38" y="128"/>
                    <a:pt x="38" y="128"/>
                    <a:pt x="38" y="128"/>
                  </a:cubicBezTo>
                  <a:cubicBezTo>
                    <a:pt x="37" y="128"/>
                    <a:pt x="37" y="128"/>
                    <a:pt x="37" y="128"/>
                  </a:cubicBezTo>
                  <a:cubicBezTo>
                    <a:pt x="37" y="128"/>
                    <a:pt x="37" y="128"/>
                    <a:pt x="37" y="128"/>
                  </a:cubicBezTo>
                  <a:cubicBezTo>
                    <a:pt x="37" y="128"/>
                    <a:pt x="37" y="128"/>
                    <a:pt x="37" y="128"/>
                  </a:cubicBezTo>
                  <a:cubicBezTo>
                    <a:pt x="38" y="129"/>
                    <a:pt x="38" y="129"/>
                    <a:pt x="38" y="129"/>
                  </a:cubicBezTo>
                  <a:cubicBezTo>
                    <a:pt x="37" y="129"/>
                    <a:pt x="37" y="129"/>
                    <a:pt x="37" y="129"/>
                  </a:cubicBezTo>
                  <a:cubicBezTo>
                    <a:pt x="37" y="130"/>
                    <a:pt x="37" y="130"/>
                    <a:pt x="37" y="130"/>
                  </a:cubicBezTo>
                  <a:cubicBezTo>
                    <a:pt x="36" y="130"/>
                    <a:pt x="36" y="130"/>
                    <a:pt x="36" y="130"/>
                  </a:cubicBezTo>
                  <a:cubicBezTo>
                    <a:pt x="36" y="130"/>
                    <a:pt x="36" y="130"/>
                    <a:pt x="36" y="130"/>
                  </a:cubicBezTo>
                  <a:cubicBezTo>
                    <a:pt x="36" y="130"/>
                    <a:pt x="36" y="130"/>
                    <a:pt x="36" y="130"/>
                  </a:cubicBezTo>
                  <a:cubicBezTo>
                    <a:pt x="35" y="131"/>
                    <a:pt x="35" y="131"/>
                    <a:pt x="35" y="131"/>
                  </a:cubicBezTo>
                  <a:cubicBezTo>
                    <a:pt x="34" y="131"/>
                    <a:pt x="34" y="131"/>
                    <a:pt x="34" y="131"/>
                  </a:cubicBezTo>
                  <a:cubicBezTo>
                    <a:pt x="33" y="130"/>
                    <a:pt x="33" y="130"/>
                    <a:pt x="33" y="130"/>
                  </a:cubicBezTo>
                  <a:cubicBezTo>
                    <a:pt x="34" y="130"/>
                    <a:pt x="34" y="130"/>
                    <a:pt x="34" y="130"/>
                  </a:cubicBezTo>
                  <a:cubicBezTo>
                    <a:pt x="33" y="129"/>
                    <a:pt x="33" y="129"/>
                    <a:pt x="33" y="129"/>
                  </a:cubicBezTo>
                  <a:cubicBezTo>
                    <a:pt x="33" y="129"/>
                    <a:pt x="33" y="129"/>
                    <a:pt x="33" y="129"/>
                  </a:cubicBezTo>
                  <a:cubicBezTo>
                    <a:pt x="33" y="129"/>
                    <a:pt x="33" y="129"/>
                    <a:pt x="33" y="129"/>
                  </a:cubicBezTo>
                  <a:cubicBezTo>
                    <a:pt x="32" y="129"/>
                    <a:pt x="32" y="129"/>
                    <a:pt x="32" y="129"/>
                  </a:cubicBezTo>
                  <a:cubicBezTo>
                    <a:pt x="32" y="129"/>
                    <a:pt x="32" y="129"/>
                    <a:pt x="32" y="129"/>
                  </a:cubicBezTo>
                  <a:cubicBezTo>
                    <a:pt x="32" y="128"/>
                    <a:pt x="32" y="128"/>
                    <a:pt x="32" y="128"/>
                  </a:cubicBezTo>
                  <a:cubicBezTo>
                    <a:pt x="32" y="128"/>
                    <a:pt x="32" y="128"/>
                    <a:pt x="32" y="128"/>
                  </a:cubicBezTo>
                  <a:cubicBezTo>
                    <a:pt x="32" y="127"/>
                    <a:pt x="32" y="127"/>
                    <a:pt x="32" y="127"/>
                  </a:cubicBezTo>
                  <a:cubicBezTo>
                    <a:pt x="32" y="127"/>
                    <a:pt x="32" y="127"/>
                    <a:pt x="32" y="127"/>
                  </a:cubicBezTo>
                  <a:cubicBezTo>
                    <a:pt x="32" y="127"/>
                    <a:pt x="32" y="127"/>
                    <a:pt x="32" y="127"/>
                  </a:cubicBezTo>
                  <a:cubicBezTo>
                    <a:pt x="32" y="126"/>
                    <a:pt x="32" y="126"/>
                    <a:pt x="32" y="126"/>
                  </a:cubicBezTo>
                  <a:cubicBezTo>
                    <a:pt x="33" y="126"/>
                    <a:pt x="33" y="126"/>
                    <a:pt x="33" y="126"/>
                  </a:cubicBezTo>
                  <a:cubicBezTo>
                    <a:pt x="33" y="127"/>
                    <a:pt x="33" y="127"/>
                    <a:pt x="33" y="127"/>
                  </a:cubicBezTo>
                  <a:cubicBezTo>
                    <a:pt x="34" y="126"/>
                    <a:pt x="34" y="126"/>
                    <a:pt x="34" y="126"/>
                  </a:cubicBezTo>
                  <a:cubicBezTo>
                    <a:pt x="34" y="126"/>
                    <a:pt x="34" y="126"/>
                    <a:pt x="34" y="126"/>
                  </a:cubicBezTo>
                  <a:cubicBezTo>
                    <a:pt x="36" y="126"/>
                    <a:pt x="36" y="126"/>
                    <a:pt x="36" y="126"/>
                  </a:cubicBezTo>
                  <a:cubicBezTo>
                    <a:pt x="36" y="126"/>
                    <a:pt x="36" y="126"/>
                    <a:pt x="36" y="126"/>
                  </a:cubicBezTo>
                  <a:cubicBezTo>
                    <a:pt x="37" y="125"/>
                    <a:pt x="37" y="125"/>
                    <a:pt x="37" y="125"/>
                  </a:cubicBezTo>
                  <a:cubicBezTo>
                    <a:pt x="38" y="124"/>
                    <a:pt x="38" y="124"/>
                    <a:pt x="38" y="124"/>
                  </a:cubicBezTo>
                  <a:cubicBezTo>
                    <a:pt x="38" y="123"/>
                    <a:pt x="38" y="123"/>
                    <a:pt x="38" y="123"/>
                  </a:cubicBezTo>
                  <a:cubicBezTo>
                    <a:pt x="37" y="123"/>
                    <a:pt x="37" y="123"/>
                    <a:pt x="37" y="123"/>
                  </a:cubicBezTo>
                  <a:cubicBezTo>
                    <a:pt x="37" y="124"/>
                    <a:pt x="37" y="124"/>
                    <a:pt x="37" y="124"/>
                  </a:cubicBezTo>
                  <a:cubicBezTo>
                    <a:pt x="37" y="124"/>
                    <a:pt x="37" y="124"/>
                    <a:pt x="37" y="124"/>
                  </a:cubicBezTo>
                  <a:cubicBezTo>
                    <a:pt x="36" y="125"/>
                    <a:pt x="36" y="125"/>
                    <a:pt x="36" y="125"/>
                  </a:cubicBezTo>
                  <a:cubicBezTo>
                    <a:pt x="35" y="125"/>
                    <a:pt x="35" y="125"/>
                    <a:pt x="35" y="125"/>
                  </a:cubicBezTo>
                  <a:cubicBezTo>
                    <a:pt x="34" y="125"/>
                    <a:pt x="34" y="125"/>
                    <a:pt x="34" y="125"/>
                  </a:cubicBezTo>
                  <a:cubicBezTo>
                    <a:pt x="33" y="125"/>
                    <a:pt x="33" y="125"/>
                    <a:pt x="33" y="125"/>
                  </a:cubicBezTo>
                  <a:cubicBezTo>
                    <a:pt x="33" y="124"/>
                    <a:pt x="33" y="124"/>
                    <a:pt x="33" y="124"/>
                  </a:cubicBezTo>
                  <a:cubicBezTo>
                    <a:pt x="34" y="124"/>
                    <a:pt x="34" y="124"/>
                    <a:pt x="34" y="124"/>
                  </a:cubicBezTo>
                  <a:cubicBezTo>
                    <a:pt x="35" y="123"/>
                    <a:pt x="35" y="123"/>
                    <a:pt x="35" y="123"/>
                  </a:cubicBezTo>
                  <a:cubicBezTo>
                    <a:pt x="36" y="123"/>
                    <a:pt x="36" y="123"/>
                    <a:pt x="36" y="123"/>
                  </a:cubicBezTo>
                  <a:cubicBezTo>
                    <a:pt x="36" y="123"/>
                    <a:pt x="36" y="123"/>
                    <a:pt x="36" y="123"/>
                  </a:cubicBezTo>
                  <a:cubicBezTo>
                    <a:pt x="36" y="122"/>
                    <a:pt x="36" y="122"/>
                    <a:pt x="36" y="122"/>
                  </a:cubicBezTo>
                  <a:cubicBezTo>
                    <a:pt x="36" y="122"/>
                    <a:pt x="36" y="122"/>
                    <a:pt x="36" y="122"/>
                  </a:cubicBezTo>
                  <a:cubicBezTo>
                    <a:pt x="36" y="122"/>
                    <a:pt x="36" y="122"/>
                    <a:pt x="36" y="122"/>
                  </a:cubicBezTo>
                  <a:cubicBezTo>
                    <a:pt x="37" y="121"/>
                    <a:pt x="37" y="121"/>
                    <a:pt x="37" y="121"/>
                  </a:cubicBezTo>
                  <a:cubicBezTo>
                    <a:pt x="37" y="121"/>
                    <a:pt x="37" y="121"/>
                    <a:pt x="37" y="121"/>
                  </a:cubicBezTo>
                  <a:cubicBezTo>
                    <a:pt x="36" y="121"/>
                    <a:pt x="36" y="121"/>
                    <a:pt x="36" y="121"/>
                  </a:cubicBezTo>
                  <a:cubicBezTo>
                    <a:pt x="36" y="121"/>
                    <a:pt x="36" y="121"/>
                    <a:pt x="36" y="121"/>
                  </a:cubicBezTo>
                  <a:cubicBezTo>
                    <a:pt x="36" y="121"/>
                    <a:pt x="36" y="121"/>
                    <a:pt x="36" y="121"/>
                  </a:cubicBezTo>
                  <a:cubicBezTo>
                    <a:pt x="36" y="121"/>
                    <a:pt x="36" y="121"/>
                    <a:pt x="36" y="121"/>
                  </a:cubicBezTo>
                  <a:cubicBezTo>
                    <a:pt x="34" y="121"/>
                    <a:pt x="34" y="121"/>
                    <a:pt x="34" y="121"/>
                  </a:cubicBezTo>
                  <a:cubicBezTo>
                    <a:pt x="34" y="121"/>
                    <a:pt x="34" y="121"/>
                    <a:pt x="34" y="121"/>
                  </a:cubicBezTo>
                  <a:cubicBezTo>
                    <a:pt x="34" y="121"/>
                    <a:pt x="34" y="121"/>
                    <a:pt x="34" y="121"/>
                  </a:cubicBezTo>
                  <a:cubicBezTo>
                    <a:pt x="34" y="120"/>
                    <a:pt x="34" y="120"/>
                    <a:pt x="34" y="120"/>
                  </a:cubicBezTo>
                  <a:cubicBezTo>
                    <a:pt x="35" y="120"/>
                    <a:pt x="35" y="120"/>
                    <a:pt x="35" y="120"/>
                  </a:cubicBezTo>
                  <a:cubicBezTo>
                    <a:pt x="35" y="120"/>
                    <a:pt x="35" y="120"/>
                    <a:pt x="35" y="120"/>
                  </a:cubicBezTo>
                  <a:cubicBezTo>
                    <a:pt x="36" y="120"/>
                    <a:pt x="36" y="120"/>
                    <a:pt x="36" y="120"/>
                  </a:cubicBezTo>
                  <a:cubicBezTo>
                    <a:pt x="37" y="120"/>
                    <a:pt x="37" y="120"/>
                    <a:pt x="37" y="120"/>
                  </a:cubicBezTo>
                  <a:cubicBezTo>
                    <a:pt x="37" y="120"/>
                    <a:pt x="37" y="120"/>
                    <a:pt x="37" y="120"/>
                  </a:cubicBezTo>
                  <a:cubicBezTo>
                    <a:pt x="38" y="119"/>
                    <a:pt x="38" y="119"/>
                    <a:pt x="38" y="119"/>
                  </a:cubicBezTo>
                  <a:cubicBezTo>
                    <a:pt x="38" y="118"/>
                    <a:pt x="38" y="118"/>
                    <a:pt x="38" y="118"/>
                  </a:cubicBezTo>
                  <a:cubicBezTo>
                    <a:pt x="38" y="118"/>
                    <a:pt x="38" y="118"/>
                    <a:pt x="38" y="118"/>
                  </a:cubicBezTo>
                  <a:cubicBezTo>
                    <a:pt x="39" y="117"/>
                    <a:pt x="39" y="117"/>
                    <a:pt x="39" y="117"/>
                  </a:cubicBezTo>
                  <a:cubicBezTo>
                    <a:pt x="38" y="116"/>
                    <a:pt x="38" y="116"/>
                    <a:pt x="38" y="116"/>
                  </a:cubicBezTo>
                  <a:cubicBezTo>
                    <a:pt x="38" y="115"/>
                    <a:pt x="38" y="115"/>
                    <a:pt x="38" y="115"/>
                  </a:cubicBezTo>
                  <a:cubicBezTo>
                    <a:pt x="38" y="115"/>
                    <a:pt x="38" y="115"/>
                    <a:pt x="38" y="115"/>
                  </a:cubicBezTo>
                  <a:cubicBezTo>
                    <a:pt x="38" y="115"/>
                    <a:pt x="38" y="115"/>
                    <a:pt x="38" y="115"/>
                  </a:cubicBezTo>
                  <a:cubicBezTo>
                    <a:pt x="37" y="115"/>
                    <a:pt x="37" y="115"/>
                    <a:pt x="37" y="115"/>
                  </a:cubicBezTo>
                  <a:cubicBezTo>
                    <a:pt x="37" y="115"/>
                    <a:pt x="37" y="115"/>
                    <a:pt x="37" y="115"/>
                  </a:cubicBezTo>
                  <a:cubicBezTo>
                    <a:pt x="36" y="114"/>
                    <a:pt x="36" y="114"/>
                    <a:pt x="36" y="114"/>
                  </a:cubicBezTo>
                  <a:cubicBezTo>
                    <a:pt x="36" y="114"/>
                    <a:pt x="36" y="114"/>
                    <a:pt x="36" y="114"/>
                  </a:cubicBezTo>
                  <a:cubicBezTo>
                    <a:pt x="36" y="114"/>
                    <a:pt x="36" y="114"/>
                    <a:pt x="36" y="114"/>
                  </a:cubicBezTo>
                  <a:cubicBezTo>
                    <a:pt x="36" y="114"/>
                    <a:pt x="36" y="114"/>
                    <a:pt x="36" y="114"/>
                  </a:cubicBezTo>
                  <a:cubicBezTo>
                    <a:pt x="37" y="114"/>
                    <a:pt x="37" y="114"/>
                    <a:pt x="37" y="114"/>
                  </a:cubicBezTo>
                  <a:cubicBezTo>
                    <a:pt x="37" y="114"/>
                    <a:pt x="37" y="114"/>
                    <a:pt x="37" y="114"/>
                  </a:cubicBezTo>
                  <a:cubicBezTo>
                    <a:pt x="38" y="113"/>
                    <a:pt x="38" y="113"/>
                    <a:pt x="38" y="113"/>
                  </a:cubicBezTo>
                  <a:cubicBezTo>
                    <a:pt x="38" y="113"/>
                    <a:pt x="38" y="113"/>
                    <a:pt x="38" y="113"/>
                  </a:cubicBezTo>
                  <a:cubicBezTo>
                    <a:pt x="38" y="112"/>
                    <a:pt x="38" y="112"/>
                    <a:pt x="38" y="112"/>
                  </a:cubicBezTo>
                  <a:cubicBezTo>
                    <a:pt x="38" y="112"/>
                    <a:pt x="38" y="112"/>
                    <a:pt x="38" y="112"/>
                  </a:cubicBezTo>
                  <a:cubicBezTo>
                    <a:pt x="38" y="111"/>
                    <a:pt x="38" y="111"/>
                    <a:pt x="38" y="111"/>
                  </a:cubicBezTo>
                  <a:cubicBezTo>
                    <a:pt x="37" y="111"/>
                    <a:pt x="37" y="111"/>
                    <a:pt x="37" y="111"/>
                  </a:cubicBezTo>
                  <a:cubicBezTo>
                    <a:pt x="37" y="111"/>
                    <a:pt x="37" y="111"/>
                    <a:pt x="37" y="111"/>
                  </a:cubicBezTo>
                  <a:cubicBezTo>
                    <a:pt x="37" y="110"/>
                    <a:pt x="37" y="110"/>
                    <a:pt x="37" y="110"/>
                  </a:cubicBezTo>
                  <a:cubicBezTo>
                    <a:pt x="37" y="110"/>
                    <a:pt x="37" y="110"/>
                    <a:pt x="37" y="110"/>
                  </a:cubicBezTo>
                  <a:cubicBezTo>
                    <a:pt x="37" y="110"/>
                    <a:pt x="37" y="110"/>
                    <a:pt x="37" y="110"/>
                  </a:cubicBezTo>
                  <a:cubicBezTo>
                    <a:pt x="37" y="110"/>
                    <a:pt x="37" y="110"/>
                    <a:pt x="37" y="110"/>
                  </a:cubicBezTo>
                  <a:cubicBezTo>
                    <a:pt x="37" y="109"/>
                    <a:pt x="37" y="109"/>
                    <a:pt x="37" y="109"/>
                  </a:cubicBezTo>
                  <a:cubicBezTo>
                    <a:pt x="37" y="108"/>
                    <a:pt x="37" y="108"/>
                    <a:pt x="37" y="108"/>
                  </a:cubicBezTo>
                  <a:cubicBezTo>
                    <a:pt x="37" y="108"/>
                    <a:pt x="37" y="108"/>
                    <a:pt x="37" y="108"/>
                  </a:cubicBezTo>
                  <a:cubicBezTo>
                    <a:pt x="38" y="109"/>
                    <a:pt x="38" y="109"/>
                    <a:pt x="38" y="109"/>
                  </a:cubicBezTo>
                  <a:cubicBezTo>
                    <a:pt x="38" y="108"/>
                    <a:pt x="38" y="108"/>
                    <a:pt x="38" y="108"/>
                  </a:cubicBezTo>
                  <a:cubicBezTo>
                    <a:pt x="37" y="108"/>
                    <a:pt x="37" y="108"/>
                    <a:pt x="37" y="108"/>
                  </a:cubicBezTo>
                  <a:cubicBezTo>
                    <a:pt x="37" y="108"/>
                    <a:pt x="37" y="108"/>
                    <a:pt x="37" y="108"/>
                  </a:cubicBezTo>
                  <a:cubicBezTo>
                    <a:pt x="38" y="107"/>
                    <a:pt x="38" y="107"/>
                    <a:pt x="38" y="107"/>
                  </a:cubicBezTo>
                  <a:cubicBezTo>
                    <a:pt x="38" y="106"/>
                    <a:pt x="38" y="106"/>
                    <a:pt x="38" y="106"/>
                  </a:cubicBezTo>
                  <a:cubicBezTo>
                    <a:pt x="37" y="106"/>
                    <a:pt x="37" y="106"/>
                    <a:pt x="37" y="106"/>
                  </a:cubicBezTo>
                  <a:cubicBezTo>
                    <a:pt x="37" y="105"/>
                    <a:pt x="37" y="105"/>
                    <a:pt x="37" y="105"/>
                  </a:cubicBezTo>
                  <a:cubicBezTo>
                    <a:pt x="37" y="105"/>
                    <a:pt x="37" y="105"/>
                    <a:pt x="37" y="105"/>
                  </a:cubicBezTo>
                  <a:cubicBezTo>
                    <a:pt x="37" y="104"/>
                    <a:pt x="37" y="104"/>
                    <a:pt x="37" y="104"/>
                  </a:cubicBezTo>
                  <a:cubicBezTo>
                    <a:pt x="38" y="103"/>
                    <a:pt x="38" y="103"/>
                    <a:pt x="38" y="103"/>
                  </a:cubicBezTo>
                  <a:cubicBezTo>
                    <a:pt x="37" y="103"/>
                    <a:pt x="37" y="103"/>
                    <a:pt x="37" y="103"/>
                  </a:cubicBezTo>
                  <a:cubicBezTo>
                    <a:pt x="37" y="103"/>
                    <a:pt x="37" y="103"/>
                    <a:pt x="37" y="103"/>
                  </a:cubicBezTo>
                  <a:cubicBezTo>
                    <a:pt x="36" y="104"/>
                    <a:pt x="36" y="104"/>
                    <a:pt x="36" y="104"/>
                  </a:cubicBezTo>
                  <a:cubicBezTo>
                    <a:pt x="36" y="104"/>
                    <a:pt x="36" y="104"/>
                    <a:pt x="36" y="104"/>
                  </a:cubicBezTo>
                  <a:cubicBezTo>
                    <a:pt x="35" y="104"/>
                    <a:pt x="35" y="104"/>
                    <a:pt x="35" y="104"/>
                  </a:cubicBezTo>
                  <a:cubicBezTo>
                    <a:pt x="35" y="105"/>
                    <a:pt x="35" y="105"/>
                    <a:pt x="35" y="105"/>
                  </a:cubicBezTo>
                  <a:cubicBezTo>
                    <a:pt x="34" y="104"/>
                    <a:pt x="34" y="104"/>
                    <a:pt x="34" y="104"/>
                  </a:cubicBezTo>
                  <a:cubicBezTo>
                    <a:pt x="35" y="104"/>
                    <a:pt x="35" y="104"/>
                    <a:pt x="35" y="104"/>
                  </a:cubicBezTo>
                  <a:cubicBezTo>
                    <a:pt x="35" y="103"/>
                    <a:pt x="35" y="103"/>
                    <a:pt x="35" y="103"/>
                  </a:cubicBezTo>
                  <a:cubicBezTo>
                    <a:pt x="36" y="103"/>
                    <a:pt x="36" y="103"/>
                    <a:pt x="36" y="103"/>
                  </a:cubicBezTo>
                  <a:cubicBezTo>
                    <a:pt x="36" y="103"/>
                    <a:pt x="36" y="103"/>
                    <a:pt x="36" y="103"/>
                  </a:cubicBezTo>
                  <a:cubicBezTo>
                    <a:pt x="37" y="102"/>
                    <a:pt x="37" y="102"/>
                    <a:pt x="37" y="102"/>
                  </a:cubicBezTo>
                  <a:cubicBezTo>
                    <a:pt x="37" y="102"/>
                    <a:pt x="37" y="102"/>
                    <a:pt x="37" y="102"/>
                  </a:cubicBezTo>
                  <a:cubicBezTo>
                    <a:pt x="38" y="102"/>
                    <a:pt x="38" y="102"/>
                    <a:pt x="38" y="102"/>
                  </a:cubicBezTo>
                  <a:cubicBezTo>
                    <a:pt x="38" y="101"/>
                    <a:pt x="38" y="101"/>
                    <a:pt x="38" y="101"/>
                  </a:cubicBezTo>
                  <a:cubicBezTo>
                    <a:pt x="38" y="100"/>
                    <a:pt x="38" y="100"/>
                    <a:pt x="38" y="100"/>
                  </a:cubicBezTo>
                  <a:cubicBezTo>
                    <a:pt x="38" y="100"/>
                    <a:pt x="38" y="100"/>
                    <a:pt x="38" y="100"/>
                  </a:cubicBezTo>
                  <a:cubicBezTo>
                    <a:pt x="37" y="99"/>
                    <a:pt x="37" y="99"/>
                    <a:pt x="37" y="99"/>
                  </a:cubicBezTo>
                  <a:cubicBezTo>
                    <a:pt x="37" y="99"/>
                    <a:pt x="37" y="99"/>
                    <a:pt x="37" y="99"/>
                  </a:cubicBezTo>
                  <a:cubicBezTo>
                    <a:pt x="37" y="99"/>
                    <a:pt x="37" y="99"/>
                    <a:pt x="37" y="99"/>
                  </a:cubicBezTo>
                  <a:cubicBezTo>
                    <a:pt x="36" y="99"/>
                    <a:pt x="36" y="99"/>
                    <a:pt x="36" y="99"/>
                  </a:cubicBezTo>
                  <a:cubicBezTo>
                    <a:pt x="36" y="98"/>
                    <a:pt x="36" y="98"/>
                    <a:pt x="36" y="98"/>
                  </a:cubicBezTo>
                  <a:cubicBezTo>
                    <a:pt x="36" y="97"/>
                    <a:pt x="36" y="97"/>
                    <a:pt x="36" y="97"/>
                  </a:cubicBezTo>
                  <a:cubicBezTo>
                    <a:pt x="36" y="97"/>
                    <a:pt x="36" y="97"/>
                    <a:pt x="36" y="97"/>
                  </a:cubicBezTo>
                  <a:cubicBezTo>
                    <a:pt x="36" y="97"/>
                    <a:pt x="36" y="97"/>
                    <a:pt x="36" y="97"/>
                  </a:cubicBezTo>
                  <a:cubicBezTo>
                    <a:pt x="36" y="96"/>
                    <a:pt x="36" y="96"/>
                    <a:pt x="36" y="96"/>
                  </a:cubicBezTo>
                  <a:cubicBezTo>
                    <a:pt x="36" y="95"/>
                    <a:pt x="36" y="95"/>
                    <a:pt x="36" y="95"/>
                  </a:cubicBezTo>
                  <a:cubicBezTo>
                    <a:pt x="34" y="94"/>
                    <a:pt x="34" y="94"/>
                    <a:pt x="34" y="94"/>
                  </a:cubicBezTo>
                  <a:cubicBezTo>
                    <a:pt x="34" y="94"/>
                    <a:pt x="34" y="94"/>
                    <a:pt x="34" y="94"/>
                  </a:cubicBezTo>
                  <a:cubicBezTo>
                    <a:pt x="34" y="94"/>
                    <a:pt x="34" y="94"/>
                    <a:pt x="34" y="94"/>
                  </a:cubicBezTo>
                  <a:cubicBezTo>
                    <a:pt x="33" y="93"/>
                    <a:pt x="33" y="93"/>
                    <a:pt x="33" y="93"/>
                  </a:cubicBezTo>
                  <a:cubicBezTo>
                    <a:pt x="33" y="93"/>
                    <a:pt x="33" y="93"/>
                    <a:pt x="33" y="93"/>
                  </a:cubicBezTo>
                  <a:cubicBezTo>
                    <a:pt x="34" y="93"/>
                    <a:pt x="34" y="93"/>
                    <a:pt x="34" y="93"/>
                  </a:cubicBezTo>
                  <a:cubicBezTo>
                    <a:pt x="35" y="92"/>
                    <a:pt x="35" y="92"/>
                    <a:pt x="35" y="92"/>
                  </a:cubicBezTo>
                  <a:cubicBezTo>
                    <a:pt x="35" y="92"/>
                    <a:pt x="35" y="92"/>
                    <a:pt x="35" y="92"/>
                  </a:cubicBezTo>
                  <a:cubicBezTo>
                    <a:pt x="35" y="91"/>
                    <a:pt x="35" y="91"/>
                    <a:pt x="35" y="91"/>
                  </a:cubicBezTo>
                  <a:cubicBezTo>
                    <a:pt x="35" y="91"/>
                    <a:pt x="35" y="91"/>
                    <a:pt x="35" y="91"/>
                  </a:cubicBezTo>
                  <a:cubicBezTo>
                    <a:pt x="34" y="91"/>
                    <a:pt x="34" y="91"/>
                    <a:pt x="34" y="91"/>
                  </a:cubicBezTo>
                  <a:cubicBezTo>
                    <a:pt x="34" y="91"/>
                    <a:pt x="34" y="91"/>
                    <a:pt x="34" y="91"/>
                  </a:cubicBezTo>
                  <a:cubicBezTo>
                    <a:pt x="35" y="91"/>
                    <a:pt x="35" y="91"/>
                    <a:pt x="35" y="91"/>
                  </a:cubicBezTo>
                  <a:cubicBezTo>
                    <a:pt x="35" y="90"/>
                    <a:pt x="35" y="90"/>
                    <a:pt x="35" y="90"/>
                  </a:cubicBezTo>
                  <a:cubicBezTo>
                    <a:pt x="36" y="89"/>
                    <a:pt x="36" y="89"/>
                    <a:pt x="36" y="89"/>
                  </a:cubicBezTo>
                  <a:cubicBezTo>
                    <a:pt x="36" y="89"/>
                    <a:pt x="36" y="89"/>
                    <a:pt x="36" y="89"/>
                  </a:cubicBezTo>
                  <a:cubicBezTo>
                    <a:pt x="36" y="89"/>
                    <a:pt x="36" y="89"/>
                    <a:pt x="36" y="89"/>
                  </a:cubicBezTo>
                  <a:cubicBezTo>
                    <a:pt x="36" y="88"/>
                    <a:pt x="36" y="88"/>
                    <a:pt x="36" y="88"/>
                  </a:cubicBezTo>
                  <a:cubicBezTo>
                    <a:pt x="36" y="88"/>
                    <a:pt x="36" y="88"/>
                    <a:pt x="36" y="88"/>
                  </a:cubicBezTo>
                  <a:cubicBezTo>
                    <a:pt x="35" y="88"/>
                    <a:pt x="35" y="88"/>
                    <a:pt x="35" y="88"/>
                  </a:cubicBezTo>
                  <a:cubicBezTo>
                    <a:pt x="34" y="87"/>
                    <a:pt x="34" y="87"/>
                    <a:pt x="34" y="87"/>
                  </a:cubicBezTo>
                  <a:cubicBezTo>
                    <a:pt x="33" y="86"/>
                    <a:pt x="33" y="86"/>
                    <a:pt x="33" y="86"/>
                  </a:cubicBezTo>
                  <a:cubicBezTo>
                    <a:pt x="33" y="86"/>
                    <a:pt x="33" y="86"/>
                    <a:pt x="33" y="86"/>
                  </a:cubicBezTo>
                  <a:cubicBezTo>
                    <a:pt x="33" y="86"/>
                    <a:pt x="33" y="86"/>
                    <a:pt x="33" y="86"/>
                  </a:cubicBezTo>
                  <a:cubicBezTo>
                    <a:pt x="33" y="86"/>
                    <a:pt x="33" y="86"/>
                    <a:pt x="33" y="86"/>
                  </a:cubicBezTo>
                  <a:cubicBezTo>
                    <a:pt x="32" y="86"/>
                    <a:pt x="32" y="86"/>
                    <a:pt x="32" y="86"/>
                  </a:cubicBezTo>
                  <a:cubicBezTo>
                    <a:pt x="32" y="86"/>
                    <a:pt x="32" y="86"/>
                    <a:pt x="32" y="86"/>
                  </a:cubicBezTo>
                  <a:cubicBezTo>
                    <a:pt x="32" y="86"/>
                    <a:pt x="32" y="86"/>
                    <a:pt x="32" y="86"/>
                  </a:cubicBezTo>
                  <a:cubicBezTo>
                    <a:pt x="32" y="85"/>
                    <a:pt x="32" y="85"/>
                    <a:pt x="32" y="85"/>
                  </a:cubicBezTo>
                  <a:cubicBezTo>
                    <a:pt x="31" y="85"/>
                    <a:pt x="31" y="85"/>
                    <a:pt x="31" y="85"/>
                  </a:cubicBezTo>
                  <a:cubicBezTo>
                    <a:pt x="31" y="85"/>
                    <a:pt x="31" y="85"/>
                    <a:pt x="31" y="85"/>
                  </a:cubicBezTo>
                  <a:cubicBezTo>
                    <a:pt x="30" y="84"/>
                    <a:pt x="30" y="84"/>
                    <a:pt x="30" y="84"/>
                  </a:cubicBezTo>
                  <a:cubicBezTo>
                    <a:pt x="30" y="84"/>
                    <a:pt x="30" y="84"/>
                    <a:pt x="30" y="84"/>
                  </a:cubicBezTo>
                  <a:cubicBezTo>
                    <a:pt x="30" y="84"/>
                    <a:pt x="30" y="84"/>
                    <a:pt x="30" y="84"/>
                  </a:cubicBezTo>
                  <a:cubicBezTo>
                    <a:pt x="29" y="84"/>
                    <a:pt x="29" y="84"/>
                    <a:pt x="29" y="84"/>
                  </a:cubicBezTo>
                  <a:cubicBezTo>
                    <a:pt x="29" y="84"/>
                    <a:pt x="29" y="84"/>
                    <a:pt x="29" y="84"/>
                  </a:cubicBezTo>
                  <a:cubicBezTo>
                    <a:pt x="29" y="83"/>
                    <a:pt x="29" y="83"/>
                    <a:pt x="29" y="83"/>
                  </a:cubicBezTo>
                  <a:cubicBezTo>
                    <a:pt x="28" y="83"/>
                    <a:pt x="28" y="83"/>
                    <a:pt x="28" y="83"/>
                  </a:cubicBezTo>
                  <a:cubicBezTo>
                    <a:pt x="27" y="82"/>
                    <a:pt x="27" y="82"/>
                    <a:pt x="27" y="82"/>
                  </a:cubicBezTo>
                  <a:cubicBezTo>
                    <a:pt x="27" y="82"/>
                    <a:pt x="27" y="82"/>
                    <a:pt x="27" y="82"/>
                  </a:cubicBezTo>
                  <a:cubicBezTo>
                    <a:pt x="27" y="82"/>
                    <a:pt x="27" y="82"/>
                    <a:pt x="27" y="82"/>
                  </a:cubicBezTo>
                  <a:cubicBezTo>
                    <a:pt x="26" y="82"/>
                    <a:pt x="26" y="82"/>
                    <a:pt x="26" y="82"/>
                  </a:cubicBezTo>
                  <a:cubicBezTo>
                    <a:pt x="25" y="81"/>
                    <a:pt x="25" y="81"/>
                    <a:pt x="25" y="81"/>
                  </a:cubicBezTo>
                  <a:cubicBezTo>
                    <a:pt x="24" y="81"/>
                    <a:pt x="24" y="81"/>
                    <a:pt x="24" y="81"/>
                  </a:cubicBezTo>
                  <a:cubicBezTo>
                    <a:pt x="23" y="80"/>
                    <a:pt x="23" y="80"/>
                    <a:pt x="23" y="80"/>
                  </a:cubicBezTo>
                  <a:cubicBezTo>
                    <a:pt x="22" y="80"/>
                    <a:pt x="22" y="80"/>
                    <a:pt x="22" y="80"/>
                  </a:cubicBezTo>
                  <a:cubicBezTo>
                    <a:pt x="22" y="80"/>
                    <a:pt x="22" y="80"/>
                    <a:pt x="22" y="80"/>
                  </a:cubicBezTo>
                  <a:cubicBezTo>
                    <a:pt x="21" y="80"/>
                    <a:pt x="21" y="80"/>
                    <a:pt x="21" y="80"/>
                  </a:cubicBezTo>
                  <a:cubicBezTo>
                    <a:pt x="20" y="81"/>
                    <a:pt x="20" y="81"/>
                    <a:pt x="20" y="81"/>
                  </a:cubicBezTo>
                  <a:cubicBezTo>
                    <a:pt x="20" y="82"/>
                    <a:pt x="20" y="82"/>
                    <a:pt x="20" y="82"/>
                  </a:cubicBezTo>
                  <a:cubicBezTo>
                    <a:pt x="19" y="82"/>
                    <a:pt x="19" y="82"/>
                    <a:pt x="19" y="82"/>
                  </a:cubicBezTo>
                  <a:cubicBezTo>
                    <a:pt x="19" y="81"/>
                    <a:pt x="19" y="81"/>
                    <a:pt x="19" y="81"/>
                  </a:cubicBezTo>
                  <a:cubicBezTo>
                    <a:pt x="20" y="81"/>
                    <a:pt x="20" y="81"/>
                    <a:pt x="20" y="81"/>
                  </a:cubicBezTo>
                  <a:cubicBezTo>
                    <a:pt x="20" y="80"/>
                    <a:pt x="20" y="80"/>
                    <a:pt x="20" y="80"/>
                  </a:cubicBezTo>
                  <a:cubicBezTo>
                    <a:pt x="19" y="80"/>
                    <a:pt x="19" y="80"/>
                    <a:pt x="19" y="80"/>
                  </a:cubicBezTo>
                  <a:cubicBezTo>
                    <a:pt x="19" y="80"/>
                    <a:pt x="19" y="80"/>
                    <a:pt x="19" y="80"/>
                  </a:cubicBezTo>
                  <a:cubicBezTo>
                    <a:pt x="18" y="80"/>
                    <a:pt x="18" y="80"/>
                    <a:pt x="18" y="80"/>
                  </a:cubicBezTo>
                  <a:cubicBezTo>
                    <a:pt x="18" y="81"/>
                    <a:pt x="18" y="81"/>
                    <a:pt x="18" y="81"/>
                  </a:cubicBezTo>
                  <a:cubicBezTo>
                    <a:pt x="17" y="81"/>
                    <a:pt x="17" y="81"/>
                    <a:pt x="17" y="81"/>
                  </a:cubicBezTo>
                  <a:cubicBezTo>
                    <a:pt x="17" y="81"/>
                    <a:pt x="17" y="81"/>
                    <a:pt x="17" y="81"/>
                  </a:cubicBezTo>
                  <a:cubicBezTo>
                    <a:pt x="16" y="80"/>
                    <a:pt x="16" y="80"/>
                    <a:pt x="16" y="80"/>
                  </a:cubicBezTo>
                  <a:cubicBezTo>
                    <a:pt x="16" y="80"/>
                    <a:pt x="16" y="80"/>
                    <a:pt x="16" y="80"/>
                  </a:cubicBezTo>
                  <a:cubicBezTo>
                    <a:pt x="16" y="80"/>
                    <a:pt x="16" y="80"/>
                    <a:pt x="16" y="80"/>
                  </a:cubicBezTo>
                  <a:cubicBezTo>
                    <a:pt x="15" y="82"/>
                    <a:pt x="15" y="82"/>
                    <a:pt x="15" y="82"/>
                  </a:cubicBezTo>
                  <a:cubicBezTo>
                    <a:pt x="15" y="82"/>
                    <a:pt x="15" y="82"/>
                    <a:pt x="15" y="82"/>
                  </a:cubicBezTo>
                  <a:cubicBezTo>
                    <a:pt x="15" y="82"/>
                    <a:pt x="15" y="82"/>
                    <a:pt x="15" y="82"/>
                  </a:cubicBezTo>
                  <a:cubicBezTo>
                    <a:pt x="14" y="81"/>
                    <a:pt x="14" y="81"/>
                    <a:pt x="14" y="81"/>
                  </a:cubicBezTo>
                  <a:cubicBezTo>
                    <a:pt x="15" y="80"/>
                    <a:pt x="15" y="80"/>
                    <a:pt x="15" y="80"/>
                  </a:cubicBezTo>
                  <a:cubicBezTo>
                    <a:pt x="15" y="80"/>
                    <a:pt x="15" y="80"/>
                    <a:pt x="15" y="80"/>
                  </a:cubicBezTo>
                  <a:cubicBezTo>
                    <a:pt x="15" y="79"/>
                    <a:pt x="15" y="79"/>
                    <a:pt x="15" y="79"/>
                  </a:cubicBezTo>
                  <a:cubicBezTo>
                    <a:pt x="15" y="79"/>
                    <a:pt x="15" y="79"/>
                    <a:pt x="15" y="79"/>
                  </a:cubicBezTo>
                  <a:cubicBezTo>
                    <a:pt x="14" y="79"/>
                    <a:pt x="14" y="79"/>
                    <a:pt x="14" y="79"/>
                  </a:cubicBezTo>
                  <a:cubicBezTo>
                    <a:pt x="14" y="80"/>
                    <a:pt x="14" y="80"/>
                    <a:pt x="14" y="80"/>
                  </a:cubicBezTo>
                  <a:cubicBezTo>
                    <a:pt x="13" y="80"/>
                    <a:pt x="13" y="80"/>
                    <a:pt x="13" y="80"/>
                  </a:cubicBezTo>
                  <a:cubicBezTo>
                    <a:pt x="13" y="80"/>
                    <a:pt x="13" y="80"/>
                    <a:pt x="13" y="80"/>
                  </a:cubicBezTo>
                  <a:cubicBezTo>
                    <a:pt x="13" y="80"/>
                    <a:pt x="13" y="80"/>
                    <a:pt x="13" y="80"/>
                  </a:cubicBezTo>
                  <a:cubicBezTo>
                    <a:pt x="12" y="80"/>
                    <a:pt x="12" y="80"/>
                    <a:pt x="12" y="80"/>
                  </a:cubicBezTo>
                  <a:cubicBezTo>
                    <a:pt x="12" y="79"/>
                    <a:pt x="12" y="79"/>
                    <a:pt x="12" y="79"/>
                  </a:cubicBezTo>
                  <a:cubicBezTo>
                    <a:pt x="12" y="79"/>
                    <a:pt x="12" y="79"/>
                    <a:pt x="12" y="79"/>
                  </a:cubicBezTo>
                  <a:cubicBezTo>
                    <a:pt x="12" y="78"/>
                    <a:pt x="12" y="78"/>
                    <a:pt x="12" y="78"/>
                  </a:cubicBezTo>
                  <a:cubicBezTo>
                    <a:pt x="12" y="78"/>
                    <a:pt x="12" y="78"/>
                    <a:pt x="12" y="78"/>
                  </a:cubicBezTo>
                  <a:cubicBezTo>
                    <a:pt x="11" y="78"/>
                    <a:pt x="11" y="78"/>
                    <a:pt x="11" y="78"/>
                  </a:cubicBezTo>
                  <a:cubicBezTo>
                    <a:pt x="11" y="79"/>
                    <a:pt x="11" y="79"/>
                    <a:pt x="11" y="79"/>
                  </a:cubicBezTo>
                  <a:cubicBezTo>
                    <a:pt x="11" y="79"/>
                    <a:pt x="11" y="79"/>
                    <a:pt x="11" y="79"/>
                  </a:cubicBezTo>
                  <a:cubicBezTo>
                    <a:pt x="10" y="80"/>
                    <a:pt x="10" y="80"/>
                    <a:pt x="10" y="80"/>
                  </a:cubicBezTo>
                  <a:cubicBezTo>
                    <a:pt x="10" y="80"/>
                    <a:pt x="10" y="80"/>
                    <a:pt x="10" y="80"/>
                  </a:cubicBezTo>
                  <a:cubicBezTo>
                    <a:pt x="11" y="81"/>
                    <a:pt x="11" y="81"/>
                    <a:pt x="11" y="81"/>
                  </a:cubicBezTo>
                  <a:cubicBezTo>
                    <a:pt x="11" y="82"/>
                    <a:pt x="11" y="82"/>
                    <a:pt x="11" y="82"/>
                  </a:cubicBezTo>
                  <a:cubicBezTo>
                    <a:pt x="10" y="82"/>
                    <a:pt x="10" y="82"/>
                    <a:pt x="10" y="82"/>
                  </a:cubicBezTo>
                  <a:cubicBezTo>
                    <a:pt x="10" y="82"/>
                    <a:pt x="10" y="82"/>
                    <a:pt x="10" y="82"/>
                  </a:cubicBezTo>
                  <a:cubicBezTo>
                    <a:pt x="9" y="81"/>
                    <a:pt x="9" y="81"/>
                    <a:pt x="9" y="81"/>
                  </a:cubicBezTo>
                  <a:cubicBezTo>
                    <a:pt x="8" y="81"/>
                    <a:pt x="8" y="81"/>
                    <a:pt x="8" y="81"/>
                  </a:cubicBezTo>
                  <a:cubicBezTo>
                    <a:pt x="7" y="80"/>
                    <a:pt x="7" y="80"/>
                    <a:pt x="7" y="80"/>
                  </a:cubicBezTo>
                  <a:cubicBezTo>
                    <a:pt x="7" y="80"/>
                    <a:pt x="7" y="80"/>
                    <a:pt x="7" y="80"/>
                  </a:cubicBezTo>
                  <a:cubicBezTo>
                    <a:pt x="6" y="79"/>
                    <a:pt x="6" y="79"/>
                    <a:pt x="6" y="79"/>
                  </a:cubicBezTo>
                  <a:cubicBezTo>
                    <a:pt x="6" y="79"/>
                    <a:pt x="6" y="79"/>
                    <a:pt x="6" y="79"/>
                  </a:cubicBezTo>
                  <a:cubicBezTo>
                    <a:pt x="6" y="79"/>
                    <a:pt x="6" y="79"/>
                    <a:pt x="6" y="79"/>
                  </a:cubicBezTo>
                  <a:cubicBezTo>
                    <a:pt x="5" y="79"/>
                    <a:pt x="5" y="79"/>
                    <a:pt x="5" y="79"/>
                  </a:cubicBezTo>
                  <a:cubicBezTo>
                    <a:pt x="5" y="77"/>
                    <a:pt x="5" y="77"/>
                    <a:pt x="5" y="77"/>
                  </a:cubicBezTo>
                  <a:cubicBezTo>
                    <a:pt x="4" y="77"/>
                    <a:pt x="4" y="77"/>
                    <a:pt x="4" y="77"/>
                  </a:cubicBezTo>
                  <a:cubicBezTo>
                    <a:pt x="4" y="76"/>
                    <a:pt x="4" y="76"/>
                    <a:pt x="4" y="76"/>
                  </a:cubicBezTo>
                  <a:cubicBezTo>
                    <a:pt x="4" y="75"/>
                    <a:pt x="4" y="75"/>
                    <a:pt x="4" y="75"/>
                  </a:cubicBezTo>
                  <a:cubicBezTo>
                    <a:pt x="4" y="75"/>
                    <a:pt x="4" y="75"/>
                    <a:pt x="4" y="75"/>
                  </a:cubicBezTo>
                  <a:cubicBezTo>
                    <a:pt x="5" y="75"/>
                    <a:pt x="5" y="75"/>
                    <a:pt x="5" y="75"/>
                  </a:cubicBezTo>
                  <a:cubicBezTo>
                    <a:pt x="6" y="74"/>
                    <a:pt x="6" y="74"/>
                    <a:pt x="6" y="74"/>
                  </a:cubicBezTo>
                  <a:cubicBezTo>
                    <a:pt x="6" y="74"/>
                    <a:pt x="6" y="74"/>
                    <a:pt x="6" y="74"/>
                  </a:cubicBezTo>
                  <a:cubicBezTo>
                    <a:pt x="8" y="74"/>
                    <a:pt x="8" y="74"/>
                    <a:pt x="8" y="74"/>
                  </a:cubicBezTo>
                  <a:cubicBezTo>
                    <a:pt x="8" y="74"/>
                    <a:pt x="8" y="74"/>
                    <a:pt x="8" y="74"/>
                  </a:cubicBezTo>
                  <a:cubicBezTo>
                    <a:pt x="8" y="74"/>
                    <a:pt x="8" y="74"/>
                    <a:pt x="8" y="74"/>
                  </a:cubicBezTo>
                  <a:cubicBezTo>
                    <a:pt x="9" y="73"/>
                    <a:pt x="9" y="73"/>
                    <a:pt x="9" y="73"/>
                  </a:cubicBezTo>
                  <a:cubicBezTo>
                    <a:pt x="9" y="73"/>
                    <a:pt x="9" y="73"/>
                    <a:pt x="9" y="73"/>
                  </a:cubicBezTo>
                  <a:cubicBezTo>
                    <a:pt x="8" y="73"/>
                    <a:pt x="8" y="73"/>
                    <a:pt x="8" y="73"/>
                  </a:cubicBezTo>
                  <a:cubicBezTo>
                    <a:pt x="7" y="73"/>
                    <a:pt x="7" y="73"/>
                    <a:pt x="7" y="73"/>
                  </a:cubicBezTo>
                  <a:cubicBezTo>
                    <a:pt x="6" y="73"/>
                    <a:pt x="6" y="73"/>
                    <a:pt x="6" y="73"/>
                  </a:cubicBezTo>
                  <a:cubicBezTo>
                    <a:pt x="6" y="73"/>
                    <a:pt x="6" y="73"/>
                    <a:pt x="6" y="73"/>
                  </a:cubicBezTo>
                  <a:cubicBezTo>
                    <a:pt x="5" y="72"/>
                    <a:pt x="5" y="72"/>
                    <a:pt x="5" y="72"/>
                  </a:cubicBezTo>
                  <a:cubicBezTo>
                    <a:pt x="5" y="71"/>
                    <a:pt x="5" y="71"/>
                    <a:pt x="5" y="71"/>
                  </a:cubicBezTo>
                  <a:cubicBezTo>
                    <a:pt x="5" y="70"/>
                    <a:pt x="5" y="70"/>
                    <a:pt x="5" y="70"/>
                  </a:cubicBezTo>
                  <a:cubicBezTo>
                    <a:pt x="6" y="70"/>
                    <a:pt x="6" y="70"/>
                    <a:pt x="6" y="70"/>
                  </a:cubicBezTo>
                  <a:cubicBezTo>
                    <a:pt x="6" y="69"/>
                    <a:pt x="6" y="69"/>
                    <a:pt x="6" y="69"/>
                  </a:cubicBezTo>
                  <a:cubicBezTo>
                    <a:pt x="6" y="69"/>
                    <a:pt x="6" y="69"/>
                    <a:pt x="6" y="69"/>
                  </a:cubicBezTo>
                  <a:cubicBezTo>
                    <a:pt x="6" y="69"/>
                    <a:pt x="6" y="69"/>
                    <a:pt x="6" y="69"/>
                  </a:cubicBezTo>
                  <a:cubicBezTo>
                    <a:pt x="5" y="69"/>
                    <a:pt x="5" y="69"/>
                    <a:pt x="5" y="69"/>
                  </a:cubicBezTo>
                  <a:cubicBezTo>
                    <a:pt x="5" y="70"/>
                    <a:pt x="5" y="70"/>
                    <a:pt x="5" y="70"/>
                  </a:cubicBezTo>
                  <a:cubicBezTo>
                    <a:pt x="4" y="70"/>
                    <a:pt x="4" y="70"/>
                    <a:pt x="4" y="70"/>
                  </a:cubicBezTo>
                  <a:cubicBezTo>
                    <a:pt x="4" y="70"/>
                    <a:pt x="4" y="70"/>
                    <a:pt x="4" y="70"/>
                  </a:cubicBezTo>
                  <a:cubicBezTo>
                    <a:pt x="4" y="71"/>
                    <a:pt x="4" y="71"/>
                    <a:pt x="4" y="71"/>
                  </a:cubicBezTo>
                  <a:cubicBezTo>
                    <a:pt x="3" y="70"/>
                    <a:pt x="3" y="70"/>
                    <a:pt x="3" y="70"/>
                  </a:cubicBezTo>
                  <a:cubicBezTo>
                    <a:pt x="2" y="70"/>
                    <a:pt x="2" y="70"/>
                    <a:pt x="2" y="70"/>
                  </a:cubicBezTo>
                  <a:cubicBezTo>
                    <a:pt x="3" y="69"/>
                    <a:pt x="3" y="69"/>
                    <a:pt x="3" y="69"/>
                  </a:cubicBezTo>
                  <a:cubicBezTo>
                    <a:pt x="3" y="69"/>
                    <a:pt x="3" y="69"/>
                    <a:pt x="3" y="69"/>
                  </a:cubicBezTo>
                  <a:cubicBezTo>
                    <a:pt x="3" y="69"/>
                    <a:pt x="3" y="69"/>
                    <a:pt x="3" y="69"/>
                  </a:cubicBezTo>
                  <a:cubicBezTo>
                    <a:pt x="2" y="69"/>
                    <a:pt x="2" y="69"/>
                    <a:pt x="2" y="69"/>
                  </a:cubicBezTo>
                  <a:cubicBezTo>
                    <a:pt x="2" y="69"/>
                    <a:pt x="2" y="69"/>
                    <a:pt x="2" y="69"/>
                  </a:cubicBezTo>
                  <a:cubicBezTo>
                    <a:pt x="2" y="68"/>
                    <a:pt x="2" y="68"/>
                    <a:pt x="2" y="68"/>
                  </a:cubicBezTo>
                  <a:cubicBezTo>
                    <a:pt x="2" y="68"/>
                    <a:pt x="2" y="68"/>
                    <a:pt x="2" y="68"/>
                  </a:cubicBezTo>
                  <a:cubicBezTo>
                    <a:pt x="2" y="67"/>
                    <a:pt x="2" y="67"/>
                    <a:pt x="2" y="67"/>
                  </a:cubicBezTo>
                  <a:cubicBezTo>
                    <a:pt x="3" y="67"/>
                    <a:pt x="3" y="67"/>
                    <a:pt x="3" y="67"/>
                  </a:cubicBezTo>
                  <a:cubicBezTo>
                    <a:pt x="3" y="67"/>
                    <a:pt x="3" y="67"/>
                    <a:pt x="3" y="67"/>
                  </a:cubicBezTo>
                  <a:cubicBezTo>
                    <a:pt x="4" y="67"/>
                    <a:pt x="4" y="67"/>
                    <a:pt x="4" y="67"/>
                  </a:cubicBezTo>
                  <a:cubicBezTo>
                    <a:pt x="4" y="67"/>
                    <a:pt x="4" y="67"/>
                    <a:pt x="4" y="67"/>
                  </a:cubicBezTo>
                  <a:cubicBezTo>
                    <a:pt x="4" y="66"/>
                    <a:pt x="4" y="66"/>
                    <a:pt x="4" y="66"/>
                  </a:cubicBezTo>
                  <a:cubicBezTo>
                    <a:pt x="6" y="66"/>
                    <a:pt x="6" y="66"/>
                    <a:pt x="6" y="66"/>
                  </a:cubicBezTo>
                  <a:cubicBezTo>
                    <a:pt x="7" y="66"/>
                    <a:pt x="7" y="66"/>
                    <a:pt x="7" y="66"/>
                  </a:cubicBezTo>
                  <a:cubicBezTo>
                    <a:pt x="8" y="67"/>
                    <a:pt x="8" y="67"/>
                    <a:pt x="8" y="67"/>
                  </a:cubicBezTo>
                  <a:cubicBezTo>
                    <a:pt x="10" y="67"/>
                    <a:pt x="10" y="67"/>
                    <a:pt x="10" y="67"/>
                  </a:cubicBezTo>
                  <a:cubicBezTo>
                    <a:pt x="11" y="67"/>
                    <a:pt x="11" y="67"/>
                    <a:pt x="11" y="67"/>
                  </a:cubicBezTo>
                  <a:cubicBezTo>
                    <a:pt x="12" y="67"/>
                    <a:pt x="12" y="67"/>
                    <a:pt x="12" y="67"/>
                  </a:cubicBezTo>
                  <a:cubicBezTo>
                    <a:pt x="13" y="68"/>
                    <a:pt x="13" y="68"/>
                    <a:pt x="13" y="68"/>
                  </a:cubicBezTo>
                  <a:cubicBezTo>
                    <a:pt x="15" y="69"/>
                    <a:pt x="15" y="69"/>
                    <a:pt x="15" y="69"/>
                  </a:cubicBezTo>
                  <a:cubicBezTo>
                    <a:pt x="15" y="69"/>
                    <a:pt x="15" y="69"/>
                    <a:pt x="15" y="69"/>
                  </a:cubicBezTo>
                  <a:cubicBezTo>
                    <a:pt x="16" y="69"/>
                    <a:pt x="16" y="69"/>
                    <a:pt x="16" y="69"/>
                  </a:cubicBezTo>
                  <a:cubicBezTo>
                    <a:pt x="17" y="68"/>
                    <a:pt x="17" y="68"/>
                    <a:pt x="17" y="68"/>
                  </a:cubicBezTo>
                  <a:cubicBezTo>
                    <a:pt x="16" y="68"/>
                    <a:pt x="16" y="68"/>
                    <a:pt x="16" y="68"/>
                  </a:cubicBezTo>
                  <a:cubicBezTo>
                    <a:pt x="15" y="68"/>
                    <a:pt x="15" y="68"/>
                    <a:pt x="15" y="68"/>
                  </a:cubicBezTo>
                  <a:cubicBezTo>
                    <a:pt x="14" y="68"/>
                    <a:pt x="14" y="68"/>
                    <a:pt x="14" y="68"/>
                  </a:cubicBezTo>
                  <a:cubicBezTo>
                    <a:pt x="13" y="67"/>
                    <a:pt x="13" y="67"/>
                    <a:pt x="13" y="67"/>
                  </a:cubicBezTo>
                  <a:cubicBezTo>
                    <a:pt x="12" y="67"/>
                    <a:pt x="12" y="67"/>
                    <a:pt x="12" y="67"/>
                  </a:cubicBezTo>
                  <a:cubicBezTo>
                    <a:pt x="11" y="67"/>
                    <a:pt x="11" y="67"/>
                    <a:pt x="11" y="67"/>
                  </a:cubicBezTo>
                  <a:cubicBezTo>
                    <a:pt x="10" y="66"/>
                    <a:pt x="10" y="66"/>
                    <a:pt x="10" y="66"/>
                  </a:cubicBezTo>
                  <a:cubicBezTo>
                    <a:pt x="10" y="66"/>
                    <a:pt x="10" y="66"/>
                    <a:pt x="10" y="66"/>
                  </a:cubicBezTo>
                  <a:cubicBezTo>
                    <a:pt x="11" y="65"/>
                    <a:pt x="11" y="65"/>
                    <a:pt x="11" y="65"/>
                  </a:cubicBezTo>
                  <a:cubicBezTo>
                    <a:pt x="13" y="65"/>
                    <a:pt x="13" y="65"/>
                    <a:pt x="13" y="65"/>
                  </a:cubicBezTo>
                  <a:cubicBezTo>
                    <a:pt x="14" y="65"/>
                    <a:pt x="14" y="65"/>
                    <a:pt x="14" y="65"/>
                  </a:cubicBezTo>
                  <a:cubicBezTo>
                    <a:pt x="16" y="66"/>
                    <a:pt x="16" y="66"/>
                    <a:pt x="16" y="66"/>
                  </a:cubicBezTo>
                  <a:cubicBezTo>
                    <a:pt x="16" y="66"/>
                    <a:pt x="16" y="66"/>
                    <a:pt x="16" y="66"/>
                  </a:cubicBezTo>
                  <a:cubicBezTo>
                    <a:pt x="17" y="67"/>
                    <a:pt x="17" y="67"/>
                    <a:pt x="17" y="67"/>
                  </a:cubicBezTo>
                  <a:cubicBezTo>
                    <a:pt x="17" y="67"/>
                    <a:pt x="17" y="67"/>
                    <a:pt x="17" y="67"/>
                  </a:cubicBezTo>
                  <a:cubicBezTo>
                    <a:pt x="18" y="67"/>
                    <a:pt x="18" y="67"/>
                    <a:pt x="18" y="67"/>
                  </a:cubicBezTo>
                  <a:cubicBezTo>
                    <a:pt x="18" y="67"/>
                    <a:pt x="18" y="67"/>
                    <a:pt x="18" y="67"/>
                  </a:cubicBezTo>
                  <a:cubicBezTo>
                    <a:pt x="18" y="67"/>
                    <a:pt x="18" y="67"/>
                    <a:pt x="18" y="67"/>
                  </a:cubicBezTo>
                  <a:cubicBezTo>
                    <a:pt x="18" y="66"/>
                    <a:pt x="18" y="66"/>
                    <a:pt x="18" y="66"/>
                  </a:cubicBezTo>
                  <a:cubicBezTo>
                    <a:pt x="19" y="65"/>
                    <a:pt x="19" y="65"/>
                    <a:pt x="19" y="65"/>
                  </a:cubicBezTo>
                  <a:cubicBezTo>
                    <a:pt x="19" y="65"/>
                    <a:pt x="19" y="65"/>
                    <a:pt x="19" y="65"/>
                  </a:cubicBezTo>
                  <a:cubicBezTo>
                    <a:pt x="19" y="64"/>
                    <a:pt x="19" y="64"/>
                    <a:pt x="19" y="64"/>
                  </a:cubicBezTo>
                  <a:cubicBezTo>
                    <a:pt x="18" y="64"/>
                    <a:pt x="18" y="64"/>
                    <a:pt x="18" y="64"/>
                  </a:cubicBezTo>
                  <a:cubicBezTo>
                    <a:pt x="18" y="64"/>
                    <a:pt x="18" y="64"/>
                    <a:pt x="18" y="64"/>
                  </a:cubicBezTo>
                  <a:cubicBezTo>
                    <a:pt x="17" y="64"/>
                    <a:pt x="17" y="64"/>
                    <a:pt x="17" y="64"/>
                  </a:cubicBezTo>
                  <a:cubicBezTo>
                    <a:pt x="18" y="63"/>
                    <a:pt x="18" y="63"/>
                    <a:pt x="18" y="63"/>
                  </a:cubicBezTo>
                  <a:cubicBezTo>
                    <a:pt x="17" y="63"/>
                    <a:pt x="17" y="63"/>
                    <a:pt x="17" y="63"/>
                  </a:cubicBezTo>
                  <a:cubicBezTo>
                    <a:pt x="16" y="63"/>
                    <a:pt x="16" y="63"/>
                    <a:pt x="16" y="63"/>
                  </a:cubicBezTo>
                  <a:cubicBezTo>
                    <a:pt x="16" y="64"/>
                    <a:pt x="16" y="64"/>
                    <a:pt x="16" y="64"/>
                  </a:cubicBezTo>
                  <a:cubicBezTo>
                    <a:pt x="15" y="64"/>
                    <a:pt x="15" y="64"/>
                    <a:pt x="15" y="64"/>
                  </a:cubicBezTo>
                  <a:cubicBezTo>
                    <a:pt x="13" y="64"/>
                    <a:pt x="13" y="64"/>
                    <a:pt x="13" y="64"/>
                  </a:cubicBezTo>
                  <a:cubicBezTo>
                    <a:pt x="13" y="63"/>
                    <a:pt x="13" y="63"/>
                    <a:pt x="13" y="63"/>
                  </a:cubicBezTo>
                  <a:cubicBezTo>
                    <a:pt x="13" y="63"/>
                    <a:pt x="13" y="63"/>
                    <a:pt x="13" y="63"/>
                  </a:cubicBezTo>
                  <a:cubicBezTo>
                    <a:pt x="13" y="63"/>
                    <a:pt x="13" y="63"/>
                    <a:pt x="13" y="63"/>
                  </a:cubicBezTo>
                  <a:cubicBezTo>
                    <a:pt x="12" y="62"/>
                    <a:pt x="12" y="62"/>
                    <a:pt x="12" y="62"/>
                  </a:cubicBezTo>
                  <a:cubicBezTo>
                    <a:pt x="11" y="62"/>
                    <a:pt x="11" y="62"/>
                    <a:pt x="11" y="62"/>
                  </a:cubicBezTo>
                  <a:cubicBezTo>
                    <a:pt x="11" y="62"/>
                    <a:pt x="11" y="62"/>
                    <a:pt x="11" y="62"/>
                  </a:cubicBezTo>
                  <a:cubicBezTo>
                    <a:pt x="11" y="62"/>
                    <a:pt x="11" y="62"/>
                    <a:pt x="11" y="62"/>
                  </a:cubicBezTo>
                  <a:cubicBezTo>
                    <a:pt x="12" y="63"/>
                    <a:pt x="12" y="63"/>
                    <a:pt x="12" y="63"/>
                  </a:cubicBezTo>
                  <a:cubicBezTo>
                    <a:pt x="12" y="64"/>
                    <a:pt x="12" y="64"/>
                    <a:pt x="12" y="64"/>
                  </a:cubicBezTo>
                  <a:cubicBezTo>
                    <a:pt x="11" y="64"/>
                    <a:pt x="11" y="64"/>
                    <a:pt x="11" y="64"/>
                  </a:cubicBezTo>
                  <a:cubicBezTo>
                    <a:pt x="10" y="64"/>
                    <a:pt x="10" y="64"/>
                    <a:pt x="10" y="64"/>
                  </a:cubicBezTo>
                  <a:cubicBezTo>
                    <a:pt x="9" y="64"/>
                    <a:pt x="9" y="64"/>
                    <a:pt x="9" y="64"/>
                  </a:cubicBezTo>
                  <a:cubicBezTo>
                    <a:pt x="8" y="62"/>
                    <a:pt x="8" y="62"/>
                    <a:pt x="8" y="62"/>
                  </a:cubicBezTo>
                  <a:cubicBezTo>
                    <a:pt x="8" y="62"/>
                    <a:pt x="8" y="62"/>
                    <a:pt x="8" y="62"/>
                  </a:cubicBezTo>
                  <a:cubicBezTo>
                    <a:pt x="9" y="62"/>
                    <a:pt x="9" y="62"/>
                    <a:pt x="9" y="62"/>
                  </a:cubicBezTo>
                  <a:cubicBezTo>
                    <a:pt x="10" y="61"/>
                    <a:pt x="10" y="61"/>
                    <a:pt x="10" y="61"/>
                  </a:cubicBezTo>
                  <a:cubicBezTo>
                    <a:pt x="10" y="61"/>
                    <a:pt x="10" y="61"/>
                    <a:pt x="10" y="61"/>
                  </a:cubicBezTo>
                  <a:cubicBezTo>
                    <a:pt x="10" y="61"/>
                    <a:pt x="10" y="61"/>
                    <a:pt x="10" y="61"/>
                  </a:cubicBezTo>
                  <a:cubicBezTo>
                    <a:pt x="9" y="61"/>
                    <a:pt x="9" y="61"/>
                    <a:pt x="9" y="61"/>
                  </a:cubicBezTo>
                  <a:cubicBezTo>
                    <a:pt x="8" y="62"/>
                    <a:pt x="8" y="62"/>
                    <a:pt x="8" y="62"/>
                  </a:cubicBezTo>
                  <a:cubicBezTo>
                    <a:pt x="7" y="61"/>
                    <a:pt x="7" y="61"/>
                    <a:pt x="7" y="61"/>
                  </a:cubicBezTo>
                  <a:cubicBezTo>
                    <a:pt x="7" y="61"/>
                    <a:pt x="7" y="61"/>
                    <a:pt x="7" y="61"/>
                  </a:cubicBezTo>
                  <a:cubicBezTo>
                    <a:pt x="7" y="60"/>
                    <a:pt x="7" y="60"/>
                    <a:pt x="7" y="60"/>
                  </a:cubicBezTo>
                  <a:cubicBezTo>
                    <a:pt x="8" y="60"/>
                    <a:pt x="8" y="60"/>
                    <a:pt x="8" y="60"/>
                  </a:cubicBezTo>
                  <a:cubicBezTo>
                    <a:pt x="9" y="60"/>
                    <a:pt x="9" y="60"/>
                    <a:pt x="9" y="60"/>
                  </a:cubicBezTo>
                  <a:cubicBezTo>
                    <a:pt x="10" y="59"/>
                    <a:pt x="10" y="59"/>
                    <a:pt x="10" y="59"/>
                  </a:cubicBezTo>
                  <a:cubicBezTo>
                    <a:pt x="9" y="59"/>
                    <a:pt x="9" y="59"/>
                    <a:pt x="9" y="59"/>
                  </a:cubicBezTo>
                  <a:cubicBezTo>
                    <a:pt x="9" y="58"/>
                    <a:pt x="9" y="58"/>
                    <a:pt x="9" y="58"/>
                  </a:cubicBezTo>
                  <a:cubicBezTo>
                    <a:pt x="9" y="59"/>
                    <a:pt x="9" y="59"/>
                    <a:pt x="9" y="59"/>
                  </a:cubicBezTo>
                  <a:cubicBezTo>
                    <a:pt x="8" y="59"/>
                    <a:pt x="8" y="59"/>
                    <a:pt x="8" y="59"/>
                  </a:cubicBezTo>
                  <a:cubicBezTo>
                    <a:pt x="7" y="59"/>
                    <a:pt x="7" y="59"/>
                    <a:pt x="7" y="59"/>
                  </a:cubicBezTo>
                  <a:cubicBezTo>
                    <a:pt x="6" y="60"/>
                    <a:pt x="6" y="60"/>
                    <a:pt x="6" y="60"/>
                  </a:cubicBezTo>
                  <a:cubicBezTo>
                    <a:pt x="6" y="60"/>
                    <a:pt x="6" y="60"/>
                    <a:pt x="6" y="60"/>
                  </a:cubicBezTo>
                  <a:cubicBezTo>
                    <a:pt x="5" y="59"/>
                    <a:pt x="5" y="59"/>
                    <a:pt x="5" y="59"/>
                  </a:cubicBezTo>
                  <a:cubicBezTo>
                    <a:pt x="6" y="59"/>
                    <a:pt x="6" y="59"/>
                    <a:pt x="6" y="59"/>
                  </a:cubicBezTo>
                  <a:cubicBezTo>
                    <a:pt x="6" y="58"/>
                    <a:pt x="6" y="58"/>
                    <a:pt x="6" y="58"/>
                  </a:cubicBezTo>
                  <a:cubicBezTo>
                    <a:pt x="6" y="58"/>
                    <a:pt x="6" y="58"/>
                    <a:pt x="6" y="58"/>
                  </a:cubicBezTo>
                  <a:cubicBezTo>
                    <a:pt x="6" y="58"/>
                    <a:pt x="6" y="58"/>
                    <a:pt x="6" y="58"/>
                  </a:cubicBezTo>
                  <a:cubicBezTo>
                    <a:pt x="6" y="57"/>
                    <a:pt x="6" y="57"/>
                    <a:pt x="6" y="57"/>
                  </a:cubicBezTo>
                  <a:cubicBezTo>
                    <a:pt x="5" y="57"/>
                    <a:pt x="5" y="57"/>
                    <a:pt x="5" y="57"/>
                  </a:cubicBezTo>
                  <a:cubicBezTo>
                    <a:pt x="5" y="57"/>
                    <a:pt x="5" y="57"/>
                    <a:pt x="5" y="57"/>
                  </a:cubicBezTo>
                  <a:cubicBezTo>
                    <a:pt x="4" y="55"/>
                    <a:pt x="4" y="55"/>
                    <a:pt x="4" y="55"/>
                  </a:cubicBezTo>
                  <a:cubicBezTo>
                    <a:pt x="3" y="55"/>
                    <a:pt x="3" y="55"/>
                    <a:pt x="3" y="55"/>
                  </a:cubicBezTo>
                  <a:cubicBezTo>
                    <a:pt x="3" y="55"/>
                    <a:pt x="3" y="55"/>
                    <a:pt x="3" y="55"/>
                  </a:cubicBezTo>
                  <a:cubicBezTo>
                    <a:pt x="2" y="54"/>
                    <a:pt x="2" y="54"/>
                    <a:pt x="2" y="54"/>
                  </a:cubicBezTo>
                  <a:cubicBezTo>
                    <a:pt x="3" y="54"/>
                    <a:pt x="3" y="54"/>
                    <a:pt x="3" y="54"/>
                  </a:cubicBezTo>
                  <a:cubicBezTo>
                    <a:pt x="4" y="54"/>
                    <a:pt x="4" y="54"/>
                    <a:pt x="4" y="54"/>
                  </a:cubicBezTo>
                  <a:cubicBezTo>
                    <a:pt x="4" y="53"/>
                    <a:pt x="4" y="53"/>
                    <a:pt x="4" y="53"/>
                  </a:cubicBezTo>
                  <a:cubicBezTo>
                    <a:pt x="4" y="53"/>
                    <a:pt x="4" y="53"/>
                    <a:pt x="4" y="53"/>
                  </a:cubicBezTo>
                  <a:cubicBezTo>
                    <a:pt x="5" y="53"/>
                    <a:pt x="5" y="53"/>
                    <a:pt x="5" y="53"/>
                  </a:cubicBezTo>
                  <a:cubicBezTo>
                    <a:pt x="5" y="53"/>
                    <a:pt x="5" y="53"/>
                    <a:pt x="5" y="53"/>
                  </a:cubicBezTo>
                  <a:cubicBezTo>
                    <a:pt x="5" y="53"/>
                    <a:pt x="5" y="53"/>
                    <a:pt x="5" y="53"/>
                  </a:cubicBezTo>
                  <a:cubicBezTo>
                    <a:pt x="4" y="52"/>
                    <a:pt x="4" y="52"/>
                    <a:pt x="4" y="52"/>
                  </a:cubicBezTo>
                  <a:cubicBezTo>
                    <a:pt x="4" y="52"/>
                    <a:pt x="4" y="52"/>
                    <a:pt x="4" y="52"/>
                  </a:cubicBezTo>
                  <a:cubicBezTo>
                    <a:pt x="3" y="52"/>
                    <a:pt x="3" y="52"/>
                    <a:pt x="3" y="52"/>
                  </a:cubicBezTo>
                  <a:cubicBezTo>
                    <a:pt x="4" y="52"/>
                    <a:pt x="4" y="52"/>
                    <a:pt x="4" y="52"/>
                  </a:cubicBezTo>
                  <a:cubicBezTo>
                    <a:pt x="4" y="52"/>
                    <a:pt x="4" y="52"/>
                    <a:pt x="4" y="52"/>
                  </a:cubicBezTo>
                  <a:cubicBezTo>
                    <a:pt x="6" y="51"/>
                    <a:pt x="6" y="51"/>
                    <a:pt x="6" y="51"/>
                  </a:cubicBezTo>
                  <a:cubicBezTo>
                    <a:pt x="6" y="51"/>
                    <a:pt x="6" y="51"/>
                    <a:pt x="6" y="51"/>
                  </a:cubicBezTo>
                  <a:cubicBezTo>
                    <a:pt x="6" y="50"/>
                    <a:pt x="6" y="50"/>
                    <a:pt x="6" y="50"/>
                  </a:cubicBezTo>
                  <a:cubicBezTo>
                    <a:pt x="7" y="50"/>
                    <a:pt x="7" y="50"/>
                    <a:pt x="7" y="50"/>
                  </a:cubicBezTo>
                  <a:cubicBezTo>
                    <a:pt x="7" y="50"/>
                    <a:pt x="7" y="50"/>
                    <a:pt x="7" y="50"/>
                  </a:cubicBezTo>
                  <a:cubicBezTo>
                    <a:pt x="8" y="50"/>
                    <a:pt x="8" y="50"/>
                    <a:pt x="8" y="50"/>
                  </a:cubicBezTo>
                  <a:cubicBezTo>
                    <a:pt x="8" y="50"/>
                    <a:pt x="8" y="50"/>
                    <a:pt x="8" y="50"/>
                  </a:cubicBezTo>
                  <a:cubicBezTo>
                    <a:pt x="9" y="50"/>
                    <a:pt x="9" y="50"/>
                    <a:pt x="9" y="50"/>
                  </a:cubicBezTo>
                  <a:cubicBezTo>
                    <a:pt x="9" y="50"/>
                    <a:pt x="9" y="50"/>
                    <a:pt x="9" y="50"/>
                  </a:cubicBezTo>
                  <a:cubicBezTo>
                    <a:pt x="10" y="50"/>
                    <a:pt x="10" y="50"/>
                    <a:pt x="10" y="50"/>
                  </a:cubicBezTo>
                  <a:cubicBezTo>
                    <a:pt x="10" y="50"/>
                    <a:pt x="10" y="50"/>
                    <a:pt x="10" y="50"/>
                  </a:cubicBezTo>
                  <a:cubicBezTo>
                    <a:pt x="10" y="50"/>
                    <a:pt x="10" y="50"/>
                    <a:pt x="10" y="50"/>
                  </a:cubicBezTo>
                  <a:cubicBezTo>
                    <a:pt x="11" y="50"/>
                    <a:pt x="11" y="50"/>
                    <a:pt x="11" y="50"/>
                  </a:cubicBezTo>
                  <a:cubicBezTo>
                    <a:pt x="11" y="50"/>
                    <a:pt x="11" y="50"/>
                    <a:pt x="11" y="50"/>
                  </a:cubicBezTo>
                  <a:cubicBezTo>
                    <a:pt x="11" y="50"/>
                    <a:pt x="11" y="50"/>
                    <a:pt x="11" y="50"/>
                  </a:cubicBezTo>
                  <a:cubicBezTo>
                    <a:pt x="12" y="49"/>
                    <a:pt x="12" y="49"/>
                    <a:pt x="12" y="49"/>
                  </a:cubicBezTo>
                  <a:cubicBezTo>
                    <a:pt x="13" y="49"/>
                    <a:pt x="13" y="49"/>
                    <a:pt x="13" y="49"/>
                  </a:cubicBezTo>
                  <a:cubicBezTo>
                    <a:pt x="13" y="49"/>
                    <a:pt x="13" y="49"/>
                    <a:pt x="13" y="49"/>
                  </a:cubicBezTo>
                  <a:cubicBezTo>
                    <a:pt x="13" y="49"/>
                    <a:pt x="13" y="49"/>
                    <a:pt x="13" y="49"/>
                  </a:cubicBezTo>
                  <a:cubicBezTo>
                    <a:pt x="14" y="49"/>
                    <a:pt x="14" y="49"/>
                    <a:pt x="14" y="49"/>
                  </a:cubicBezTo>
                  <a:cubicBezTo>
                    <a:pt x="14" y="49"/>
                    <a:pt x="14" y="49"/>
                    <a:pt x="14" y="49"/>
                  </a:cubicBezTo>
                  <a:cubicBezTo>
                    <a:pt x="18" y="48"/>
                    <a:pt x="18" y="48"/>
                    <a:pt x="18" y="48"/>
                  </a:cubicBezTo>
                  <a:cubicBezTo>
                    <a:pt x="18" y="48"/>
                    <a:pt x="18" y="48"/>
                    <a:pt x="18" y="48"/>
                  </a:cubicBezTo>
                  <a:cubicBezTo>
                    <a:pt x="19" y="49"/>
                    <a:pt x="19" y="49"/>
                    <a:pt x="19" y="49"/>
                  </a:cubicBezTo>
                  <a:cubicBezTo>
                    <a:pt x="19" y="48"/>
                    <a:pt x="19" y="48"/>
                    <a:pt x="19" y="48"/>
                  </a:cubicBezTo>
                  <a:cubicBezTo>
                    <a:pt x="18" y="48"/>
                    <a:pt x="18" y="48"/>
                    <a:pt x="18" y="48"/>
                  </a:cubicBezTo>
                  <a:cubicBezTo>
                    <a:pt x="19" y="47"/>
                    <a:pt x="19" y="47"/>
                    <a:pt x="19" y="47"/>
                  </a:cubicBezTo>
                  <a:cubicBezTo>
                    <a:pt x="20" y="47"/>
                    <a:pt x="20" y="47"/>
                    <a:pt x="20" y="47"/>
                  </a:cubicBezTo>
                  <a:cubicBezTo>
                    <a:pt x="21" y="47"/>
                    <a:pt x="21" y="47"/>
                    <a:pt x="21" y="47"/>
                  </a:cubicBezTo>
                  <a:cubicBezTo>
                    <a:pt x="22" y="47"/>
                    <a:pt x="22" y="47"/>
                    <a:pt x="22" y="47"/>
                  </a:cubicBezTo>
                  <a:cubicBezTo>
                    <a:pt x="23" y="47"/>
                    <a:pt x="23" y="47"/>
                    <a:pt x="23" y="47"/>
                  </a:cubicBezTo>
                  <a:cubicBezTo>
                    <a:pt x="23" y="47"/>
                    <a:pt x="23" y="47"/>
                    <a:pt x="23" y="47"/>
                  </a:cubicBezTo>
                  <a:cubicBezTo>
                    <a:pt x="24" y="47"/>
                    <a:pt x="24" y="47"/>
                    <a:pt x="24" y="47"/>
                  </a:cubicBezTo>
                  <a:cubicBezTo>
                    <a:pt x="25" y="47"/>
                    <a:pt x="25" y="47"/>
                    <a:pt x="25" y="47"/>
                  </a:cubicBezTo>
                  <a:cubicBezTo>
                    <a:pt x="26" y="47"/>
                    <a:pt x="26" y="47"/>
                    <a:pt x="26" y="47"/>
                  </a:cubicBezTo>
                  <a:cubicBezTo>
                    <a:pt x="27" y="47"/>
                    <a:pt x="27" y="47"/>
                    <a:pt x="27" y="47"/>
                  </a:cubicBezTo>
                  <a:cubicBezTo>
                    <a:pt x="27" y="47"/>
                    <a:pt x="27" y="47"/>
                    <a:pt x="27" y="47"/>
                  </a:cubicBezTo>
                  <a:cubicBezTo>
                    <a:pt x="28" y="48"/>
                    <a:pt x="28" y="48"/>
                    <a:pt x="28" y="48"/>
                  </a:cubicBezTo>
                  <a:cubicBezTo>
                    <a:pt x="29" y="48"/>
                    <a:pt x="29" y="48"/>
                    <a:pt x="29" y="48"/>
                  </a:cubicBezTo>
                  <a:cubicBezTo>
                    <a:pt x="29" y="48"/>
                    <a:pt x="29" y="48"/>
                    <a:pt x="29" y="48"/>
                  </a:cubicBezTo>
                  <a:cubicBezTo>
                    <a:pt x="30" y="48"/>
                    <a:pt x="30" y="48"/>
                    <a:pt x="30" y="48"/>
                  </a:cubicBezTo>
                  <a:cubicBezTo>
                    <a:pt x="30" y="48"/>
                    <a:pt x="30" y="48"/>
                    <a:pt x="30" y="48"/>
                  </a:cubicBezTo>
                  <a:cubicBezTo>
                    <a:pt x="31" y="47"/>
                    <a:pt x="31" y="47"/>
                    <a:pt x="31" y="47"/>
                  </a:cubicBezTo>
                  <a:cubicBezTo>
                    <a:pt x="31" y="46"/>
                    <a:pt x="31" y="46"/>
                    <a:pt x="31" y="46"/>
                  </a:cubicBezTo>
                  <a:cubicBezTo>
                    <a:pt x="32" y="45"/>
                    <a:pt x="32" y="45"/>
                    <a:pt x="32" y="45"/>
                  </a:cubicBezTo>
                  <a:cubicBezTo>
                    <a:pt x="33" y="45"/>
                    <a:pt x="33" y="45"/>
                    <a:pt x="33" y="45"/>
                  </a:cubicBezTo>
                  <a:cubicBezTo>
                    <a:pt x="33" y="44"/>
                    <a:pt x="33" y="44"/>
                    <a:pt x="33" y="44"/>
                  </a:cubicBezTo>
                  <a:cubicBezTo>
                    <a:pt x="34" y="43"/>
                    <a:pt x="34" y="43"/>
                    <a:pt x="34" y="43"/>
                  </a:cubicBezTo>
                  <a:cubicBezTo>
                    <a:pt x="35" y="43"/>
                    <a:pt x="35" y="43"/>
                    <a:pt x="35" y="43"/>
                  </a:cubicBezTo>
                  <a:cubicBezTo>
                    <a:pt x="35" y="42"/>
                    <a:pt x="35" y="42"/>
                    <a:pt x="35" y="42"/>
                  </a:cubicBezTo>
                  <a:cubicBezTo>
                    <a:pt x="34" y="42"/>
                    <a:pt x="34" y="42"/>
                    <a:pt x="34" y="42"/>
                  </a:cubicBezTo>
                  <a:cubicBezTo>
                    <a:pt x="34" y="41"/>
                    <a:pt x="34" y="41"/>
                    <a:pt x="34" y="41"/>
                  </a:cubicBezTo>
                  <a:cubicBezTo>
                    <a:pt x="35" y="41"/>
                    <a:pt x="35" y="41"/>
                    <a:pt x="35" y="41"/>
                  </a:cubicBezTo>
                  <a:cubicBezTo>
                    <a:pt x="36" y="40"/>
                    <a:pt x="36" y="40"/>
                    <a:pt x="36" y="40"/>
                  </a:cubicBezTo>
                  <a:cubicBezTo>
                    <a:pt x="37" y="41"/>
                    <a:pt x="37" y="41"/>
                    <a:pt x="37" y="41"/>
                  </a:cubicBezTo>
                  <a:cubicBezTo>
                    <a:pt x="38" y="40"/>
                    <a:pt x="38" y="40"/>
                    <a:pt x="38" y="40"/>
                  </a:cubicBezTo>
                  <a:cubicBezTo>
                    <a:pt x="38" y="39"/>
                    <a:pt x="38" y="39"/>
                    <a:pt x="38" y="39"/>
                  </a:cubicBezTo>
                  <a:cubicBezTo>
                    <a:pt x="38" y="39"/>
                    <a:pt x="38" y="39"/>
                    <a:pt x="38" y="39"/>
                  </a:cubicBezTo>
                  <a:cubicBezTo>
                    <a:pt x="37" y="39"/>
                    <a:pt x="37" y="39"/>
                    <a:pt x="37" y="39"/>
                  </a:cubicBezTo>
                  <a:cubicBezTo>
                    <a:pt x="36" y="39"/>
                    <a:pt x="36" y="39"/>
                    <a:pt x="36" y="39"/>
                  </a:cubicBezTo>
                  <a:cubicBezTo>
                    <a:pt x="36" y="38"/>
                    <a:pt x="36" y="38"/>
                    <a:pt x="36" y="38"/>
                  </a:cubicBezTo>
                  <a:cubicBezTo>
                    <a:pt x="36" y="38"/>
                    <a:pt x="36" y="38"/>
                    <a:pt x="36" y="38"/>
                  </a:cubicBezTo>
                  <a:cubicBezTo>
                    <a:pt x="37" y="38"/>
                    <a:pt x="37" y="38"/>
                    <a:pt x="37" y="38"/>
                  </a:cubicBezTo>
                  <a:cubicBezTo>
                    <a:pt x="38" y="38"/>
                    <a:pt x="38" y="38"/>
                    <a:pt x="38" y="38"/>
                  </a:cubicBezTo>
                  <a:cubicBezTo>
                    <a:pt x="39" y="37"/>
                    <a:pt x="39" y="37"/>
                    <a:pt x="39" y="37"/>
                  </a:cubicBezTo>
                  <a:cubicBezTo>
                    <a:pt x="40" y="37"/>
                    <a:pt x="40" y="37"/>
                    <a:pt x="40" y="37"/>
                  </a:cubicBezTo>
                  <a:cubicBezTo>
                    <a:pt x="40" y="37"/>
                    <a:pt x="40" y="37"/>
                    <a:pt x="40" y="37"/>
                  </a:cubicBezTo>
                  <a:cubicBezTo>
                    <a:pt x="40" y="36"/>
                    <a:pt x="40" y="36"/>
                    <a:pt x="40" y="36"/>
                  </a:cubicBezTo>
                  <a:cubicBezTo>
                    <a:pt x="40" y="36"/>
                    <a:pt x="40" y="36"/>
                    <a:pt x="40" y="36"/>
                  </a:cubicBezTo>
                  <a:cubicBezTo>
                    <a:pt x="40" y="36"/>
                    <a:pt x="40" y="36"/>
                    <a:pt x="40" y="36"/>
                  </a:cubicBezTo>
                  <a:cubicBezTo>
                    <a:pt x="39" y="36"/>
                    <a:pt x="39" y="36"/>
                    <a:pt x="39" y="36"/>
                  </a:cubicBezTo>
                  <a:cubicBezTo>
                    <a:pt x="39" y="37"/>
                    <a:pt x="39" y="37"/>
                    <a:pt x="39" y="37"/>
                  </a:cubicBezTo>
                  <a:cubicBezTo>
                    <a:pt x="39" y="37"/>
                    <a:pt x="39" y="37"/>
                    <a:pt x="39" y="37"/>
                  </a:cubicBezTo>
                  <a:cubicBezTo>
                    <a:pt x="37" y="37"/>
                    <a:pt x="37" y="37"/>
                    <a:pt x="37" y="37"/>
                  </a:cubicBezTo>
                  <a:cubicBezTo>
                    <a:pt x="36" y="37"/>
                    <a:pt x="36" y="37"/>
                    <a:pt x="36" y="37"/>
                  </a:cubicBezTo>
                  <a:cubicBezTo>
                    <a:pt x="36" y="37"/>
                    <a:pt x="36" y="37"/>
                    <a:pt x="36" y="37"/>
                  </a:cubicBezTo>
                  <a:cubicBezTo>
                    <a:pt x="35" y="38"/>
                    <a:pt x="35" y="38"/>
                    <a:pt x="35" y="38"/>
                  </a:cubicBezTo>
                  <a:cubicBezTo>
                    <a:pt x="35" y="38"/>
                    <a:pt x="35" y="38"/>
                    <a:pt x="35" y="38"/>
                  </a:cubicBezTo>
                  <a:cubicBezTo>
                    <a:pt x="34" y="37"/>
                    <a:pt x="34" y="37"/>
                    <a:pt x="34" y="37"/>
                  </a:cubicBezTo>
                  <a:cubicBezTo>
                    <a:pt x="33" y="37"/>
                    <a:pt x="33" y="37"/>
                    <a:pt x="33" y="37"/>
                  </a:cubicBezTo>
                  <a:cubicBezTo>
                    <a:pt x="33" y="37"/>
                    <a:pt x="33" y="37"/>
                    <a:pt x="33" y="37"/>
                  </a:cubicBezTo>
                  <a:cubicBezTo>
                    <a:pt x="33" y="37"/>
                    <a:pt x="33" y="37"/>
                    <a:pt x="33" y="37"/>
                  </a:cubicBezTo>
                  <a:cubicBezTo>
                    <a:pt x="32" y="37"/>
                    <a:pt x="32" y="37"/>
                    <a:pt x="32" y="37"/>
                  </a:cubicBezTo>
                  <a:cubicBezTo>
                    <a:pt x="32" y="37"/>
                    <a:pt x="32" y="37"/>
                    <a:pt x="32" y="37"/>
                  </a:cubicBezTo>
                  <a:cubicBezTo>
                    <a:pt x="31" y="37"/>
                    <a:pt x="31" y="37"/>
                    <a:pt x="31" y="37"/>
                  </a:cubicBezTo>
                  <a:cubicBezTo>
                    <a:pt x="31" y="37"/>
                    <a:pt x="31" y="37"/>
                    <a:pt x="31" y="37"/>
                  </a:cubicBezTo>
                  <a:cubicBezTo>
                    <a:pt x="31" y="36"/>
                    <a:pt x="31" y="36"/>
                    <a:pt x="31" y="36"/>
                  </a:cubicBezTo>
                  <a:cubicBezTo>
                    <a:pt x="31" y="36"/>
                    <a:pt x="31" y="36"/>
                    <a:pt x="31" y="36"/>
                  </a:cubicBezTo>
                  <a:cubicBezTo>
                    <a:pt x="31" y="36"/>
                    <a:pt x="31" y="36"/>
                    <a:pt x="31" y="36"/>
                  </a:cubicBezTo>
                  <a:cubicBezTo>
                    <a:pt x="30" y="35"/>
                    <a:pt x="30" y="35"/>
                    <a:pt x="30" y="35"/>
                  </a:cubicBezTo>
                  <a:cubicBezTo>
                    <a:pt x="31" y="35"/>
                    <a:pt x="31" y="35"/>
                    <a:pt x="31" y="35"/>
                  </a:cubicBezTo>
                  <a:cubicBezTo>
                    <a:pt x="31" y="34"/>
                    <a:pt x="31" y="34"/>
                    <a:pt x="31" y="34"/>
                  </a:cubicBezTo>
                  <a:cubicBezTo>
                    <a:pt x="32" y="34"/>
                    <a:pt x="32" y="34"/>
                    <a:pt x="32" y="34"/>
                  </a:cubicBezTo>
                  <a:cubicBezTo>
                    <a:pt x="32" y="33"/>
                    <a:pt x="32" y="33"/>
                    <a:pt x="32" y="33"/>
                  </a:cubicBezTo>
                  <a:cubicBezTo>
                    <a:pt x="32" y="33"/>
                    <a:pt x="32" y="33"/>
                    <a:pt x="32" y="33"/>
                  </a:cubicBezTo>
                  <a:cubicBezTo>
                    <a:pt x="33" y="33"/>
                    <a:pt x="33" y="33"/>
                    <a:pt x="33" y="33"/>
                  </a:cubicBezTo>
                  <a:cubicBezTo>
                    <a:pt x="32" y="33"/>
                    <a:pt x="32" y="33"/>
                    <a:pt x="32" y="33"/>
                  </a:cubicBezTo>
                  <a:cubicBezTo>
                    <a:pt x="32" y="32"/>
                    <a:pt x="32" y="32"/>
                    <a:pt x="32" y="32"/>
                  </a:cubicBezTo>
                  <a:cubicBezTo>
                    <a:pt x="32" y="32"/>
                    <a:pt x="32" y="32"/>
                    <a:pt x="32" y="32"/>
                  </a:cubicBezTo>
                  <a:cubicBezTo>
                    <a:pt x="33" y="32"/>
                    <a:pt x="33" y="32"/>
                    <a:pt x="33" y="32"/>
                  </a:cubicBezTo>
                  <a:cubicBezTo>
                    <a:pt x="34" y="31"/>
                    <a:pt x="34" y="31"/>
                    <a:pt x="34" y="31"/>
                  </a:cubicBezTo>
                  <a:cubicBezTo>
                    <a:pt x="34" y="31"/>
                    <a:pt x="34" y="31"/>
                    <a:pt x="34" y="31"/>
                  </a:cubicBezTo>
                  <a:cubicBezTo>
                    <a:pt x="34" y="30"/>
                    <a:pt x="34" y="30"/>
                    <a:pt x="34" y="30"/>
                  </a:cubicBezTo>
                  <a:cubicBezTo>
                    <a:pt x="36" y="30"/>
                    <a:pt x="36" y="30"/>
                    <a:pt x="36" y="30"/>
                  </a:cubicBezTo>
                  <a:cubicBezTo>
                    <a:pt x="36" y="30"/>
                    <a:pt x="36" y="30"/>
                    <a:pt x="36" y="30"/>
                  </a:cubicBezTo>
                  <a:cubicBezTo>
                    <a:pt x="37" y="29"/>
                    <a:pt x="37" y="29"/>
                    <a:pt x="37" y="29"/>
                  </a:cubicBezTo>
                  <a:cubicBezTo>
                    <a:pt x="38" y="29"/>
                    <a:pt x="38" y="29"/>
                    <a:pt x="38" y="29"/>
                  </a:cubicBezTo>
                  <a:cubicBezTo>
                    <a:pt x="39" y="29"/>
                    <a:pt x="39" y="29"/>
                    <a:pt x="39" y="29"/>
                  </a:cubicBezTo>
                  <a:cubicBezTo>
                    <a:pt x="39" y="29"/>
                    <a:pt x="39" y="29"/>
                    <a:pt x="39" y="29"/>
                  </a:cubicBezTo>
                  <a:cubicBezTo>
                    <a:pt x="38" y="29"/>
                    <a:pt x="38" y="29"/>
                    <a:pt x="38" y="29"/>
                  </a:cubicBezTo>
                  <a:cubicBezTo>
                    <a:pt x="38" y="28"/>
                    <a:pt x="38" y="28"/>
                    <a:pt x="38" y="28"/>
                  </a:cubicBezTo>
                  <a:cubicBezTo>
                    <a:pt x="39" y="28"/>
                    <a:pt x="39" y="28"/>
                    <a:pt x="39" y="28"/>
                  </a:cubicBezTo>
                  <a:cubicBezTo>
                    <a:pt x="39" y="28"/>
                    <a:pt x="39" y="28"/>
                    <a:pt x="39" y="28"/>
                  </a:cubicBezTo>
                  <a:cubicBezTo>
                    <a:pt x="39" y="29"/>
                    <a:pt x="39" y="29"/>
                    <a:pt x="39" y="29"/>
                  </a:cubicBezTo>
                  <a:cubicBezTo>
                    <a:pt x="40" y="28"/>
                    <a:pt x="40" y="28"/>
                    <a:pt x="40" y="28"/>
                  </a:cubicBezTo>
                  <a:cubicBezTo>
                    <a:pt x="41" y="27"/>
                    <a:pt x="41" y="27"/>
                    <a:pt x="41" y="27"/>
                  </a:cubicBezTo>
                  <a:cubicBezTo>
                    <a:pt x="41" y="27"/>
                    <a:pt x="41" y="27"/>
                    <a:pt x="41" y="27"/>
                  </a:cubicBezTo>
                  <a:cubicBezTo>
                    <a:pt x="41" y="26"/>
                    <a:pt x="41" y="26"/>
                    <a:pt x="41" y="26"/>
                  </a:cubicBezTo>
                  <a:cubicBezTo>
                    <a:pt x="42" y="26"/>
                    <a:pt x="42" y="26"/>
                    <a:pt x="42" y="26"/>
                  </a:cubicBezTo>
                  <a:cubicBezTo>
                    <a:pt x="43" y="26"/>
                    <a:pt x="43" y="26"/>
                    <a:pt x="43" y="26"/>
                  </a:cubicBezTo>
                  <a:cubicBezTo>
                    <a:pt x="43" y="25"/>
                    <a:pt x="43" y="25"/>
                    <a:pt x="43" y="25"/>
                  </a:cubicBezTo>
                  <a:cubicBezTo>
                    <a:pt x="44" y="25"/>
                    <a:pt x="44" y="25"/>
                    <a:pt x="44" y="25"/>
                  </a:cubicBezTo>
                  <a:cubicBezTo>
                    <a:pt x="44" y="25"/>
                    <a:pt x="44" y="25"/>
                    <a:pt x="44" y="25"/>
                  </a:cubicBezTo>
                  <a:cubicBezTo>
                    <a:pt x="44" y="25"/>
                    <a:pt x="44" y="25"/>
                    <a:pt x="44" y="25"/>
                  </a:cubicBezTo>
                  <a:cubicBezTo>
                    <a:pt x="45" y="26"/>
                    <a:pt x="45" y="26"/>
                    <a:pt x="45" y="26"/>
                  </a:cubicBezTo>
                  <a:cubicBezTo>
                    <a:pt x="45" y="27"/>
                    <a:pt x="45" y="27"/>
                    <a:pt x="45" y="27"/>
                  </a:cubicBezTo>
                  <a:cubicBezTo>
                    <a:pt x="45" y="28"/>
                    <a:pt x="45" y="28"/>
                    <a:pt x="45" y="28"/>
                  </a:cubicBezTo>
                  <a:cubicBezTo>
                    <a:pt x="45" y="29"/>
                    <a:pt x="45" y="29"/>
                    <a:pt x="45" y="29"/>
                  </a:cubicBezTo>
                  <a:cubicBezTo>
                    <a:pt x="45" y="30"/>
                    <a:pt x="45" y="30"/>
                    <a:pt x="45" y="30"/>
                  </a:cubicBezTo>
                  <a:cubicBezTo>
                    <a:pt x="45" y="30"/>
                    <a:pt x="45" y="30"/>
                    <a:pt x="45" y="30"/>
                  </a:cubicBezTo>
                  <a:cubicBezTo>
                    <a:pt x="45" y="30"/>
                    <a:pt x="45" y="30"/>
                    <a:pt x="45" y="30"/>
                  </a:cubicBezTo>
                  <a:cubicBezTo>
                    <a:pt x="46" y="29"/>
                    <a:pt x="46" y="29"/>
                    <a:pt x="46" y="29"/>
                  </a:cubicBezTo>
                  <a:cubicBezTo>
                    <a:pt x="45" y="27"/>
                    <a:pt x="45" y="27"/>
                    <a:pt x="45" y="27"/>
                  </a:cubicBezTo>
                  <a:cubicBezTo>
                    <a:pt x="45" y="27"/>
                    <a:pt x="45" y="27"/>
                    <a:pt x="45" y="27"/>
                  </a:cubicBezTo>
                  <a:cubicBezTo>
                    <a:pt x="45" y="26"/>
                    <a:pt x="45" y="26"/>
                    <a:pt x="45" y="26"/>
                  </a:cubicBezTo>
                  <a:cubicBezTo>
                    <a:pt x="45" y="25"/>
                    <a:pt x="45" y="25"/>
                    <a:pt x="45" y="25"/>
                  </a:cubicBezTo>
                  <a:cubicBezTo>
                    <a:pt x="46" y="25"/>
                    <a:pt x="46" y="25"/>
                    <a:pt x="46" y="25"/>
                  </a:cubicBezTo>
                  <a:cubicBezTo>
                    <a:pt x="46" y="25"/>
                    <a:pt x="46" y="25"/>
                    <a:pt x="46" y="25"/>
                  </a:cubicBezTo>
                  <a:cubicBezTo>
                    <a:pt x="46" y="24"/>
                    <a:pt x="46" y="24"/>
                    <a:pt x="46" y="24"/>
                  </a:cubicBezTo>
                  <a:cubicBezTo>
                    <a:pt x="47" y="24"/>
                    <a:pt x="47" y="24"/>
                    <a:pt x="47" y="24"/>
                  </a:cubicBezTo>
                  <a:cubicBezTo>
                    <a:pt x="47" y="24"/>
                    <a:pt x="47" y="24"/>
                    <a:pt x="47" y="24"/>
                  </a:cubicBezTo>
                  <a:cubicBezTo>
                    <a:pt x="47" y="25"/>
                    <a:pt x="47" y="25"/>
                    <a:pt x="47" y="25"/>
                  </a:cubicBezTo>
                  <a:cubicBezTo>
                    <a:pt x="48" y="25"/>
                    <a:pt x="48" y="25"/>
                    <a:pt x="48" y="25"/>
                  </a:cubicBezTo>
                  <a:cubicBezTo>
                    <a:pt x="48" y="25"/>
                    <a:pt x="48" y="25"/>
                    <a:pt x="48" y="25"/>
                  </a:cubicBezTo>
                  <a:cubicBezTo>
                    <a:pt x="48" y="25"/>
                    <a:pt x="48" y="25"/>
                    <a:pt x="48" y="25"/>
                  </a:cubicBezTo>
                  <a:cubicBezTo>
                    <a:pt x="48" y="26"/>
                    <a:pt x="48" y="26"/>
                    <a:pt x="48" y="26"/>
                  </a:cubicBezTo>
                  <a:cubicBezTo>
                    <a:pt x="48" y="26"/>
                    <a:pt x="48" y="26"/>
                    <a:pt x="48" y="26"/>
                  </a:cubicBezTo>
                  <a:cubicBezTo>
                    <a:pt x="49" y="27"/>
                    <a:pt x="49" y="27"/>
                    <a:pt x="49" y="27"/>
                  </a:cubicBezTo>
                  <a:cubicBezTo>
                    <a:pt x="50" y="26"/>
                    <a:pt x="50" y="26"/>
                    <a:pt x="50" y="26"/>
                  </a:cubicBezTo>
                  <a:cubicBezTo>
                    <a:pt x="51" y="26"/>
                    <a:pt x="51" y="26"/>
                    <a:pt x="51" y="26"/>
                  </a:cubicBezTo>
                  <a:cubicBezTo>
                    <a:pt x="51" y="26"/>
                    <a:pt x="51" y="26"/>
                    <a:pt x="51" y="26"/>
                  </a:cubicBezTo>
                  <a:cubicBezTo>
                    <a:pt x="51" y="26"/>
                    <a:pt x="51" y="26"/>
                    <a:pt x="51" y="26"/>
                  </a:cubicBezTo>
                  <a:cubicBezTo>
                    <a:pt x="51" y="25"/>
                    <a:pt x="51" y="25"/>
                    <a:pt x="51" y="25"/>
                  </a:cubicBezTo>
                  <a:cubicBezTo>
                    <a:pt x="51" y="25"/>
                    <a:pt x="51" y="25"/>
                    <a:pt x="51" y="25"/>
                  </a:cubicBezTo>
                  <a:cubicBezTo>
                    <a:pt x="52" y="25"/>
                    <a:pt x="52" y="25"/>
                    <a:pt x="52" y="25"/>
                  </a:cubicBezTo>
                  <a:cubicBezTo>
                    <a:pt x="52" y="24"/>
                    <a:pt x="52" y="24"/>
                    <a:pt x="52" y="24"/>
                  </a:cubicBezTo>
                  <a:cubicBezTo>
                    <a:pt x="52" y="24"/>
                    <a:pt x="52" y="24"/>
                    <a:pt x="52" y="24"/>
                  </a:cubicBezTo>
                  <a:cubicBezTo>
                    <a:pt x="53" y="24"/>
                    <a:pt x="53" y="24"/>
                    <a:pt x="53" y="24"/>
                  </a:cubicBezTo>
                  <a:cubicBezTo>
                    <a:pt x="54" y="23"/>
                    <a:pt x="54" y="23"/>
                    <a:pt x="54" y="23"/>
                  </a:cubicBezTo>
                  <a:cubicBezTo>
                    <a:pt x="55" y="22"/>
                    <a:pt x="55" y="22"/>
                    <a:pt x="55" y="22"/>
                  </a:cubicBezTo>
                  <a:cubicBezTo>
                    <a:pt x="55" y="21"/>
                    <a:pt x="55" y="21"/>
                    <a:pt x="55" y="21"/>
                  </a:cubicBezTo>
                  <a:cubicBezTo>
                    <a:pt x="54" y="21"/>
                    <a:pt x="54" y="21"/>
                    <a:pt x="54" y="21"/>
                  </a:cubicBezTo>
                  <a:cubicBezTo>
                    <a:pt x="54" y="21"/>
                    <a:pt x="54" y="21"/>
                    <a:pt x="54" y="21"/>
                  </a:cubicBezTo>
                  <a:cubicBezTo>
                    <a:pt x="54" y="21"/>
                    <a:pt x="54" y="21"/>
                    <a:pt x="54" y="21"/>
                  </a:cubicBezTo>
                  <a:cubicBezTo>
                    <a:pt x="54" y="20"/>
                    <a:pt x="54" y="20"/>
                    <a:pt x="54" y="20"/>
                  </a:cubicBezTo>
                  <a:cubicBezTo>
                    <a:pt x="55" y="20"/>
                    <a:pt x="55" y="20"/>
                    <a:pt x="55" y="20"/>
                  </a:cubicBezTo>
                  <a:cubicBezTo>
                    <a:pt x="55" y="19"/>
                    <a:pt x="55" y="19"/>
                    <a:pt x="55" y="19"/>
                  </a:cubicBezTo>
                  <a:cubicBezTo>
                    <a:pt x="55" y="18"/>
                    <a:pt x="55" y="18"/>
                    <a:pt x="55" y="18"/>
                  </a:cubicBezTo>
                  <a:cubicBezTo>
                    <a:pt x="55" y="17"/>
                    <a:pt x="55" y="17"/>
                    <a:pt x="55" y="17"/>
                  </a:cubicBezTo>
                  <a:cubicBezTo>
                    <a:pt x="55" y="17"/>
                    <a:pt x="55" y="17"/>
                    <a:pt x="55" y="17"/>
                  </a:cubicBezTo>
                  <a:cubicBezTo>
                    <a:pt x="57" y="17"/>
                    <a:pt x="57" y="17"/>
                    <a:pt x="57" y="17"/>
                  </a:cubicBezTo>
                  <a:cubicBezTo>
                    <a:pt x="58" y="16"/>
                    <a:pt x="58" y="16"/>
                    <a:pt x="58" y="16"/>
                  </a:cubicBezTo>
                  <a:cubicBezTo>
                    <a:pt x="59" y="16"/>
                    <a:pt x="59" y="16"/>
                    <a:pt x="59" y="16"/>
                  </a:cubicBezTo>
                  <a:cubicBezTo>
                    <a:pt x="59" y="16"/>
                    <a:pt x="59" y="16"/>
                    <a:pt x="59" y="16"/>
                  </a:cubicBezTo>
                  <a:cubicBezTo>
                    <a:pt x="59" y="16"/>
                    <a:pt x="59" y="16"/>
                    <a:pt x="59" y="16"/>
                  </a:cubicBezTo>
                  <a:cubicBezTo>
                    <a:pt x="59" y="17"/>
                    <a:pt x="59" y="17"/>
                    <a:pt x="59" y="17"/>
                  </a:cubicBezTo>
                  <a:cubicBezTo>
                    <a:pt x="60" y="18"/>
                    <a:pt x="60" y="18"/>
                    <a:pt x="60" y="18"/>
                  </a:cubicBezTo>
                  <a:cubicBezTo>
                    <a:pt x="60" y="19"/>
                    <a:pt x="60" y="19"/>
                    <a:pt x="60" y="19"/>
                  </a:cubicBezTo>
                  <a:cubicBezTo>
                    <a:pt x="60" y="20"/>
                    <a:pt x="60" y="20"/>
                    <a:pt x="60" y="20"/>
                  </a:cubicBezTo>
                  <a:cubicBezTo>
                    <a:pt x="60" y="22"/>
                    <a:pt x="60" y="22"/>
                    <a:pt x="60" y="22"/>
                  </a:cubicBezTo>
                  <a:cubicBezTo>
                    <a:pt x="60" y="22"/>
                    <a:pt x="60" y="22"/>
                    <a:pt x="60" y="22"/>
                  </a:cubicBezTo>
                  <a:cubicBezTo>
                    <a:pt x="61" y="23"/>
                    <a:pt x="61" y="23"/>
                    <a:pt x="61" y="23"/>
                  </a:cubicBezTo>
                  <a:cubicBezTo>
                    <a:pt x="62" y="24"/>
                    <a:pt x="62" y="24"/>
                    <a:pt x="62" y="24"/>
                  </a:cubicBezTo>
                  <a:cubicBezTo>
                    <a:pt x="62" y="24"/>
                    <a:pt x="62" y="24"/>
                    <a:pt x="62" y="24"/>
                  </a:cubicBezTo>
                  <a:cubicBezTo>
                    <a:pt x="62" y="24"/>
                    <a:pt x="62" y="24"/>
                    <a:pt x="62" y="24"/>
                  </a:cubicBezTo>
                  <a:cubicBezTo>
                    <a:pt x="62" y="22"/>
                    <a:pt x="62" y="22"/>
                    <a:pt x="62" y="22"/>
                  </a:cubicBezTo>
                  <a:cubicBezTo>
                    <a:pt x="62" y="22"/>
                    <a:pt x="62" y="22"/>
                    <a:pt x="62" y="22"/>
                  </a:cubicBezTo>
                  <a:cubicBezTo>
                    <a:pt x="61" y="20"/>
                    <a:pt x="61" y="20"/>
                    <a:pt x="61" y="20"/>
                  </a:cubicBezTo>
                  <a:cubicBezTo>
                    <a:pt x="61" y="19"/>
                    <a:pt x="61" y="19"/>
                    <a:pt x="61" y="19"/>
                  </a:cubicBezTo>
                  <a:cubicBezTo>
                    <a:pt x="61" y="18"/>
                    <a:pt x="61" y="18"/>
                    <a:pt x="61" y="18"/>
                  </a:cubicBezTo>
                  <a:cubicBezTo>
                    <a:pt x="62" y="18"/>
                    <a:pt x="62" y="18"/>
                    <a:pt x="62" y="18"/>
                  </a:cubicBezTo>
                  <a:cubicBezTo>
                    <a:pt x="61" y="17"/>
                    <a:pt x="61" y="17"/>
                    <a:pt x="61" y="17"/>
                  </a:cubicBezTo>
                  <a:cubicBezTo>
                    <a:pt x="61" y="16"/>
                    <a:pt x="61" y="16"/>
                    <a:pt x="61" y="16"/>
                  </a:cubicBezTo>
                  <a:cubicBezTo>
                    <a:pt x="61" y="16"/>
                    <a:pt x="61" y="16"/>
                    <a:pt x="61" y="16"/>
                  </a:cubicBezTo>
                  <a:cubicBezTo>
                    <a:pt x="61" y="15"/>
                    <a:pt x="61" y="15"/>
                    <a:pt x="61" y="15"/>
                  </a:cubicBezTo>
                  <a:cubicBezTo>
                    <a:pt x="61" y="15"/>
                    <a:pt x="61" y="15"/>
                    <a:pt x="61" y="15"/>
                  </a:cubicBezTo>
                  <a:cubicBezTo>
                    <a:pt x="62" y="14"/>
                    <a:pt x="62" y="14"/>
                    <a:pt x="62" y="14"/>
                  </a:cubicBezTo>
                  <a:cubicBezTo>
                    <a:pt x="62" y="14"/>
                    <a:pt x="62" y="14"/>
                    <a:pt x="62" y="14"/>
                  </a:cubicBezTo>
                  <a:cubicBezTo>
                    <a:pt x="63" y="14"/>
                    <a:pt x="63" y="14"/>
                    <a:pt x="63" y="14"/>
                  </a:cubicBezTo>
                  <a:cubicBezTo>
                    <a:pt x="64" y="14"/>
                    <a:pt x="64" y="14"/>
                    <a:pt x="64" y="14"/>
                  </a:cubicBezTo>
                  <a:cubicBezTo>
                    <a:pt x="64" y="14"/>
                    <a:pt x="64" y="14"/>
                    <a:pt x="64" y="14"/>
                  </a:cubicBezTo>
                  <a:cubicBezTo>
                    <a:pt x="65" y="15"/>
                    <a:pt x="65" y="15"/>
                    <a:pt x="65" y="15"/>
                  </a:cubicBezTo>
                  <a:cubicBezTo>
                    <a:pt x="67" y="14"/>
                    <a:pt x="67" y="14"/>
                    <a:pt x="67" y="14"/>
                  </a:cubicBezTo>
                  <a:cubicBezTo>
                    <a:pt x="69" y="14"/>
                    <a:pt x="69" y="14"/>
                    <a:pt x="69" y="14"/>
                  </a:cubicBezTo>
                  <a:cubicBezTo>
                    <a:pt x="71" y="14"/>
                    <a:pt x="71" y="14"/>
                    <a:pt x="71" y="14"/>
                  </a:cubicBezTo>
                  <a:cubicBezTo>
                    <a:pt x="71" y="14"/>
                    <a:pt x="71" y="14"/>
                    <a:pt x="71" y="14"/>
                  </a:cubicBezTo>
                  <a:cubicBezTo>
                    <a:pt x="71" y="15"/>
                    <a:pt x="71" y="15"/>
                    <a:pt x="71" y="15"/>
                  </a:cubicBezTo>
                  <a:cubicBezTo>
                    <a:pt x="71" y="16"/>
                    <a:pt x="71" y="16"/>
                    <a:pt x="71" y="16"/>
                  </a:cubicBezTo>
                  <a:cubicBezTo>
                    <a:pt x="71" y="16"/>
                    <a:pt x="71" y="16"/>
                    <a:pt x="71" y="16"/>
                  </a:cubicBezTo>
                  <a:cubicBezTo>
                    <a:pt x="72" y="16"/>
                    <a:pt x="72" y="16"/>
                    <a:pt x="72" y="16"/>
                  </a:cubicBezTo>
                  <a:cubicBezTo>
                    <a:pt x="72" y="15"/>
                    <a:pt x="72" y="15"/>
                    <a:pt x="72" y="15"/>
                  </a:cubicBezTo>
                  <a:cubicBezTo>
                    <a:pt x="72" y="15"/>
                    <a:pt x="72" y="15"/>
                    <a:pt x="72" y="15"/>
                  </a:cubicBezTo>
                  <a:cubicBezTo>
                    <a:pt x="72" y="14"/>
                    <a:pt x="72" y="14"/>
                    <a:pt x="72" y="14"/>
                  </a:cubicBezTo>
                  <a:cubicBezTo>
                    <a:pt x="73" y="13"/>
                    <a:pt x="73" y="13"/>
                    <a:pt x="73" y="13"/>
                  </a:cubicBezTo>
                  <a:cubicBezTo>
                    <a:pt x="74" y="13"/>
                    <a:pt x="74" y="13"/>
                    <a:pt x="74" y="13"/>
                  </a:cubicBezTo>
                  <a:cubicBezTo>
                    <a:pt x="74" y="14"/>
                    <a:pt x="74" y="14"/>
                    <a:pt x="74" y="14"/>
                  </a:cubicBezTo>
                  <a:cubicBezTo>
                    <a:pt x="75" y="15"/>
                    <a:pt x="75" y="15"/>
                    <a:pt x="75" y="15"/>
                  </a:cubicBezTo>
                  <a:cubicBezTo>
                    <a:pt x="75" y="15"/>
                    <a:pt x="75" y="15"/>
                    <a:pt x="75" y="15"/>
                  </a:cubicBezTo>
                  <a:cubicBezTo>
                    <a:pt x="75" y="15"/>
                    <a:pt x="75" y="15"/>
                    <a:pt x="75" y="15"/>
                  </a:cubicBezTo>
                  <a:cubicBezTo>
                    <a:pt x="75" y="14"/>
                    <a:pt x="75" y="14"/>
                    <a:pt x="75" y="14"/>
                  </a:cubicBezTo>
                  <a:cubicBezTo>
                    <a:pt x="75" y="13"/>
                    <a:pt x="75" y="13"/>
                    <a:pt x="75" y="13"/>
                  </a:cubicBezTo>
                  <a:cubicBezTo>
                    <a:pt x="74" y="12"/>
                    <a:pt x="74" y="12"/>
                    <a:pt x="74" y="12"/>
                  </a:cubicBezTo>
                  <a:cubicBezTo>
                    <a:pt x="75" y="12"/>
                    <a:pt x="75" y="12"/>
                    <a:pt x="75" y="12"/>
                  </a:cubicBezTo>
                  <a:cubicBezTo>
                    <a:pt x="75" y="12"/>
                    <a:pt x="75" y="12"/>
                    <a:pt x="75" y="12"/>
                  </a:cubicBezTo>
                  <a:cubicBezTo>
                    <a:pt x="76" y="13"/>
                    <a:pt x="76" y="13"/>
                    <a:pt x="76" y="13"/>
                  </a:cubicBezTo>
                  <a:cubicBezTo>
                    <a:pt x="77" y="12"/>
                    <a:pt x="77" y="12"/>
                    <a:pt x="77" y="12"/>
                  </a:cubicBezTo>
                  <a:cubicBezTo>
                    <a:pt x="78" y="12"/>
                    <a:pt x="78" y="12"/>
                    <a:pt x="78" y="12"/>
                  </a:cubicBezTo>
                  <a:cubicBezTo>
                    <a:pt x="79" y="12"/>
                    <a:pt x="79" y="12"/>
                    <a:pt x="79" y="12"/>
                  </a:cubicBezTo>
                  <a:cubicBezTo>
                    <a:pt x="79" y="13"/>
                    <a:pt x="79" y="13"/>
                    <a:pt x="79" y="13"/>
                  </a:cubicBezTo>
                  <a:cubicBezTo>
                    <a:pt x="79" y="14"/>
                    <a:pt x="79" y="14"/>
                    <a:pt x="79" y="14"/>
                  </a:cubicBezTo>
                  <a:cubicBezTo>
                    <a:pt x="79" y="16"/>
                    <a:pt x="79" y="16"/>
                    <a:pt x="79" y="16"/>
                  </a:cubicBezTo>
                  <a:cubicBezTo>
                    <a:pt x="79" y="16"/>
                    <a:pt x="79" y="16"/>
                    <a:pt x="79" y="16"/>
                  </a:cubicBezTo>
                  <a:cubicBezTo>
                    <a:pt x="78" y="18"/>
                    <a:pt x="78" y="18"/>
                    <a:pt x="78" y="18"/>
                  </a:cubicBezTo>
                  <a:cubicBezTo>
                    <a:pt x="78" y="18"/>
                    <a:pt x="78" y="18"/>
                    <a:pt x="78" y="18"/>
                  </a:cubicBezTo>
                  <a:cubicBezTo>
                    <a:pt x="78" y="19"/>
                    <a:pt x="78" y="19"/>
                    <a:pt x="78" y="19"/>
                  </a:cubicBezTo>
                  <a:cubicBezTo>
                    <a:pt x="77" y="19"/>
                    <a:pt x="77" y="19"/>
                    <a:pt x="77" y="19"/>
                  </a:cubicBezTo>
                  <a:cubicBezTo>
                    <a:pt x="77" y="20"/>
                    <a:pt x="77" y="20"/>
                    <a:pt x="77" y="20"/>
                  </a:cubicBezTo>
                  <a:cubicBezTo>
                    <a:pt x="77" y="20"/>
                    <a:pt x="77" y="20"/>
                    <a:pt x="77" y="20"/>
                  </a:cubicBezTo>
                  <a:cubicBezTo>
                    <a:pt x="77" y="20"/>
                    <a:pt x="77" y="20"/>
                    <a:pt x="77" y="20"/>
                  </a:cubicBezTo>
                  <a:cubicBezTo>
                    <a:pt x="77" y="21"/>
                    <a:pt x="77" y="21"/>
                    <a:pt x="77" y="21"/>
                  </a:cubicBezTo>
                  <a:cubicBezTo>
                    <a:pt x="77" y="21"/>
                    <a:pt x="77" y="21"/>
                    <a:pt x="77" y="21"/>
                  </a:cubicBezTo>
                  <a:cubicBezTo>
                    <a:pt x="76" y="22"/>
                    <a:pt x="76" y="22"/>
                    <a:pt x="76" y="22"/>
                  </a:cubicBezTo>
                  <a:cubicBezTo>
                    <a:pt x="76" y="23"/>
                    <a:pt x="76" y="23"/>
                    <a:pt x="76" y="23"/>
                  </a:cubicBezTo>
                  <a:cubicBezTo>
                    <a:pt x="75" y="23"/>
                    <a:pt x="75" y="23"/>
                    <a:pt x="75" y="23"/>
                  </a:cubicBezTo>
                  <a:cubicBezTo>
                    <a:pt x="75" y="24"/>
                    <a:pt x="75" y="24"/>
                    <a:pt x="75" y="24"/>
                  </a:cubicBezTo>
                  <a:cubicBezTo>
                    <a:pt x="75" y="25"/>
                    <a:pt x="75" y="25"/>
                    <a:pt x="75" y="25"/>
                  </a:cubicBezTo>
                  <a:cubicBezTo>
                    <a:pt x="74" y="25"/>
                    <a:pt x="74" y="25"/>
                    <a:pt x="74" y="25"/>
                  </a:cubicBezTo>
                  <a:cubicBezTo>
                    <a:pt x="74" y="26"/>
                    <a:pt x="74" y="26"/>
                    <a:pt x="74" y="26"/>
                  </a:cubicBezTo>
                  <a:cubicBezTo>
                    <a:pt x="74" y="26"/>
                    <a:pt x="74" y="26"/>
                    <a:pt x="74" y="26"/>
                  </a:cubicBezTo>
                  <a:cubicBezTo>
                    <a:pt x="74" y="26"/>
                    <a:pt x="74" y="26"/>
                    <a:pt x="74" y="26"/>
                  </a:cubicBezTo>
                  <a:cubicBezTo>
                    <a:pt x="75" y="25"/>
                    <a:pt x="75" y="25"/>
                    <a:pt x="75" y="25"/>
                  </a:cubicBezTo>
                  <a:cubicBezTo>
                    <a:pt x="76" y="25"/>
                    <a:pt x="76" y="25"/>
                    <a:pt x="76" y="25"/>
                  </a:cubicBezTo>
                  <a:cubicBezTo>
                    <a:pt x="76" y="25"/>
                    <a:pt x="76" y="25"/>
                    <a:pt x="76" y="25"/>
                  </a:cubicBezTo>
                  <a:cubicBezTo>
                    <a:pt x="76" y="24"/>
                    <a:pt x="76" y="24"/>
                    <a:pt x="76" y="24"/>
                  </a:cubicBezTo>
                  <a:cubicBezTo>
                    <a:pt x="77" y="23"/>
                    <a:pt x="77" y="23"/>
                    <a:pt x="77" y="23"/>
                  </a:cubicBezTo>
                  <a:cubicBezTo>
                    <a:pt x="77" y="22"/>
                    <a:pt x="77" y="22"/>
                    <a:pt x="77" y="22"/>
                  </a:cubicBezTo>
                  <a:cubicBezTo>
                    <a:pt x="78" y="22"/>
                    <a:pt x="78" y="22"/>
                    <a:pt x="78" y="22"/>
                  </a:cubicBezTo>
                  <a:cubicBezTo>
                    <a:pt x="78" y="22"/>
                    <a:pt x="78" y="22"/>
                    <a:pt x="78" y="22"/>
                  </a:cubicBezTo>
                  <a:cubicBezTo>
                    <a:pt x="79" y="21"/>
                    <a:pt x="79" y="21"/>
                    <a:pt x="79" y="21"/>
                  </a:cubicBezTo>
                  <a:cubicBezTo>
                    <a:pt x="79" y="21"/>
                    <a:pt x="79" y="21"/>
                    <a:pt x="79" y="21"/>
                  </a:cubicBezTo>
                  <a:cubicBezTo>
                    <a:pt x="79" y="20"/>
                    <a:pt x="79" y="20"/>
                    <a:pt x="79" y="20"/>
                  </a:cubicBezTo>
                  <a:cubicBezTo>
                    <a:pt x="79" y="20"/>
                    <a:pt x="79" y="20"/>
                    <a:pt x="79" y="20"/>
                  </a:cubicBezTo>
                  <a:cubicBezTo>
                    <a:pt x="80" y="19"/>
                    <a:pt x="80" y="19"/>
                    <a:pt x="80" y="19"/>
                  </a:cubicBezTo>
                  <a:cubicBezTo>
                    <a:pt x="80" y="20"/>
                    <a:pt x="80" y="20"/>
                    <a:pt x="80" y="20"/>
                  </a:cubicBezTo>
                  <a:cubicBezTo>
                    <a:pt x="80" y="20"/>
                    <a:pt x="80" y="20"/>
                    <a:pt x="80" y="20"/>
                  </a:cubicBezTo>
                  <a:cubicBezTo>
                    <a:pt x="81" y="21"/>
                    <a:pt x="81" y="21"/>
                    <a:pt x="81" y="21"/>
                  </a:cubicBezTo>
                  <a:cubicBezTo>
                    <a:pt x="81" y="21"/>
                    <a:pt x="81" y="21"/>
                    <a:pt x="81" y="21"/>
                  </a:cubicBezTo>
                  <a:cubicBezTo>
                    <a:pt x="81" y="22"/>
                    <a:pt x="81" y="22"/>
                    <a:pt x="81" y="22"/>
                  </a:cubicBezTo>
                  <a:cubicBezTo>
                    <a:pt x="82" y="23"/>
                    <a:pt x="82" y="23"/>
                    <a:pt x="82" y="23"/>
                  </a:cubicBezTo>
                  <a:cubicBezTo>
                    <a:pt x="82" y="24"/>
                    <a:pt x="82" y="24"/>
                    <a:pt x="82" y="24"/>
                  </a:cubicBezTo>
                  <a:cubicBezTo>
                    <a:pt x="82" y="24"/>
                    <a:pt x="82" y="24"/>
                    <a:pt x="82" y="24"/>
                  </a:cubicBezTo>
                  <a:cubicBezTo>
                    <a:pt x="83" y="25"/>
                    <a:pt x="83" y="25"/>
                    <a:pt x="83" y="25"/>
                  </a:cubicBezTo>
                  <a:cubicBezTo>
                    <a:pt x="83" y="25"/>
                    <a:pt x="83" y="25"/>
                    <a:pt x="83" y="25"/>
                  </a:cubicBezTo>
                  <a:cubicBezTo>
                    <a:pt x="84" y="25"/>
                    <a:pt x="84" y="25"/>
                    <a:pt x="84" y="25"/>
                  </a:cubicBezTo>
                  <a:cubicBezTo>
                    <a:pt x="84" y="24"/>
                    <a:pt x="84" y="24"/>
                    <a:pt x="84" y="24"/>
                  </a:cubicBezTo>
                  <a:cubicBezTo>
                    <a:pt x="84" y="24"/>
                    <a:pt x="84" y="24"/>
                    <a:pt x="84" y="24"/>
                  </a:cubicBezTo>
                  <a:cubicBezTo>
                    <a:pt x="84" y="24"/>
                    <a:pt x="84" y="24"/>
                    <a:pt x="84" y="24"/>
                  </a:cubicBezTo>
                  <a:cubicBezTo>
                    <a:pt x="83" y="23"/>
                    <a:pt x="83" y="23"/>
                    <a:pt x="83" y="23"/>
                  </a:cubicBezTo>
                  <a:cubicBezTo>
                    <a:pt x="83" y="23"/>
                    <a:pt x="83" y="23"/>
                    <a:pt x="83" y="23"/>
                  </a:cubicBezTo>
                  <a:cubicBezTo>
                    <a:pt x="83" y="23"/>
                    <a:pt x="83" y="23"/>
                    <a:pt x="83" y="23"/>
                  </a:cubicBezTo>
                  <a:cubicBezTo>
                    <a:pt x="84" y="23"/>
                    <a:pt x="84" y="23"/>
                    <a:pt x="84" y="23"/>
                  </a:cubicBezTo>
                  <a:cubicBezTo>
                    <a:pt x="84" y="23"/>
                    <a:pt x="84" y="23"/>
                    <a:pt x="84" y="23"/>
                  </a:cubicBezTo>
                  <a:cubicBezTo>
                    <a:pt x="85" y="23"/>
                    <a:pt x="85" y="23"/>
                    <a:pt x="85" y="23"/>
                  </a:cubicBezTo>
                  <a:cubicBezTo>
                    <a:pt x="86" y="23"/>
                    <a:pt x="86" y="23"/>
                    <a:pt x="86" y="23"/>
                  </a:cubicBezTo>
                  <a:cubicBezTo>
                    <a:pt x="86" y="24"/>
                    <a:pt x="86" y="24"/>
                    <a:pt x="86" y="24"/>
                  </a:cubicBezTo>
                  <a:cubicBezTo>
                    <a:pt x="87" y="24"/>
                    <a:pt x="87" y="24"/>
                    <a:pt x="87" y="24"/>
                  </a:cubicBezTo>
                  <a:cubicBezTo>
                    <a:pt x="87" y="23"/>
                    <a:pt x="87" y="23"/>
                    <a:pt x="87" y="23"/>
                  </a:cubicBezTo>
                  <a:cubicBezTo>
                    <a:pt x="87" y="24"/>
                    <a:pt x="87" y="24"/>
                    <a:pt x="87" y="24"/>
                  </a:cubicBezTo>
                  <a:cubicBezTo>
                    <a:pt x="87" y="24"/>
                    <a:pt x="87" y="24"/>
                    <a:pt x="87" y="24"/>
                  </a:cubicBezTo>
                  <a:cubicBezTo>
                    <a:pt x="88" y="24"/>
                    <a:pt x="88" y="24"/>
                    <a:pt x="88" y="24"/>
                  </a:cubicBezTo>
                  <a:cubicBezTo>
                    <a:pt x="88" y="22"/>
                    <a:pt x="88" y="22"/>
                    <a:pt x="88" y="22"/>
                  </a:cubicBezTo>
                  <a:cubicBezTo>
                    <a:pt x="88" y="22"/>
                    <a:pt x="88" y="22"/>
                    <a:pt x="88" y="22"/>
                  </a:cubicBezTo>
                  <a:cubicBezTo>
                    <a:pt x="88" y="20"/>
                    <a:pt x="88" y="20"/>
                    <a:pt x="88" y="20"/>
                  </a:cubicBezTo>
                  <a:cubicBezTo>
                    <a:pt x="88" y="19"/>
                    <a:pt x="88" y="19"/>
                    <a:pt x="88" y="19"/>
                  </a:cubicBezTo>
                  <a:cubicBezTo>
                    <a:pt x="88" y="19"/>
                    <a:pt x="88" y="19"/>
                    <a:pt x="88" y="19"/>
                  </a:cubicBezTo>
                  <a:cubicBezTo>
                    <a:pt x="87" y="18"/>
                    <a:pt x="87" y="18"/>
                    <a:pt x="87" y="18"/>
                  </a:cubicBezTo>
                  <a:cubicBezTo>
                    <a:pt x="88" y="17"/>
                    <a:pt x="88" y="17"/>
                    <a:pt x="88" y="17"/>
                  </a:cubicBezTo>
                  <a:cubicBezTo>
                    <a:pt x="88" y="16"/>
                    <a:pt x="88" y="16"/>
                    <a:pt x="88" y="16"/>
                  </a:cubicBezTo>
                  <a:cubicBezTo>
                    <a:pt x="88" y="15"/>
                    <a:pt x="88" y="15"/>
                    <a:pt x="88" y="15"/>
                  </a:cubicBezTo>
                  <a:cubicBezTo>
                    <a:pt x="88" y="15"/>
                    <a:pt x="88" y="15"/>
                    <a:pt x="88" y="15"/>
                  </a:cubicBezTo>
                  <a:cubicBezTo>
                    <a:pt x="88" y="14"/>
                    <a:pt x="88" y="14"/>
                    <a:pt x="88" y="14"/>
                  </a:cubicBezTo>
                  <a:cubicBezTo>
                    <a:pt x="88" y="13"/>
                    <a:pt x="88" y="13"/>
                    <a:pt x="88" y="13"/>
                  </a:cubicBezTo>
                  <a:cubicBezTo>
                    <a:pt x="89" y="13"/>
                    <a:pt x="89" y="13"/>
                    <a:pt x="89" y="13"/>
                  </a:cubicBezTo>
                  <a:cubicBezTo>
                    <a:pt x="89" y="13"/>
                    <a:pt x="89" y="13"/>
                    <a:pt x="89" y="13"/>
                  </a:cubicBezTo>
                  <a:cubicBezTo>
                    <a:pt x="90" y="13"/>
                    <a:pt x="90" y="13"/>
                    <a:pt x="90" y="13"/>
                  </a:cubicBezTo>
                  <a:cubicBezTo>
                    <a:pt x="91" y="13"/>
                    <a:pt x="91" y="13"/>
                    <a:pt x="91" y="13"/>
                  </a:cubicBezTo>
                  <a:cubicBezTo>
                    <a:pt x="91" y="13"/>
                    <a:pt x="91" y="13"/>
                    <a:pt x="91" y="13"/>
                  </a:cubicBezTo>
                  <a:cubicBezTo>
                    <a:pt x="92" y="14"/>
                    <a:pt x="92" y="14"/>
                    <a:pt x="92" y="14"/>
                  </a:cubicBezTo>
                  <a:cubicBezTo>
                    <a:pt x="92" y="14"/>
                    <a:pt x="92" y="14"/>
                    <a:pt x="92" y="14"/>
                  </a:cubicBezTo>
                  <a:cubicBezTo>
                    <a:pt x="93" y="15"/>
                    <a:pt x="93" y="15"/>
                    <a:pt x="93" y="15"/>
                  </a:cubicBezTo>
                  <a:cubicBezTo>
                    <a:pt x="93" y="16"/>
                    <a:pt x="93" y="16"/>
                    <a:pt x="93" y="16"/>
                  </a:cubicBezTo>
                  <a:cubicBezTo>
                    <a:pt x="93" y="17"/>
                    <a:pt x="93" y="17"/>
                    <a:pt x="93" y="17"/>
                  </a:cubicBezTo>
                  <a:cubicBezTo>
                    <a:pt x="94" y="18"/>
                    <a:pt x="94" y="18"/>
                    <a:pt x="94" y="18"/>
                  </a:cubicBezTo>
                  <a:cubicBezTo>
                    <a:pt x="95" y="19"/>
                    <a:pt x="95" y="19"/>
                    <a:pt x="95" y="19"/>
                  </a:cubicBezTo>
                  <a:cubicBezTo>
                    <a:pt x="95" y="21"/>
                    <a:pt x="95" y="21"/>
                    <a:pt x="95" y="21"/>
                  </a:cubicBezTo>
                  <a:cubicBezTo>
                    <a:pt x="95" y="21"/>
                    <a:pt x="95" y="21"/>
                    <a:pt x="95" y="21"/>
                  </a:cubicBezTo>
                  <a:cubicBezTo>
                    <a:pt x="94" y="22"/>
                    <a:pt x="94" y="22"/>
                    <a:pt x="94" y="22"/>
                  </a:cubicBezTo>
                  <a:cubicBezTo>
                    <a:pt x="94" y="23"/>
                    <a:pt x="94" y="23"/>
                    <a:pt x="94" y="23"/>
                  </a:cubicBezTo>
                  <a:cubicBezTo>
                    <a:pt x="94" y="23"/>
                    <a:pt x="94" y="23"/>
                    <a:pt x="94" y="23"/>
                  </a:cubicBezTo>
                  <a:cubicBezTo>
                    <a:pt x="95" y="24"/>
                    <a:pt x="95" y="24"/>
                    <a:pt x="95" y="24"/>
                  </a:cubicBezTo>
                  <a:cubicBezTo>
                    <a:pt x="95" y="25"/>
                    <a:pt x="95" y="25"/>
                    <a:pt x="95" y="25"/>
                  </a:cubicBezTo>
                  <a:cubicBezTo>
                    <a:pt x="95" y="26"/>
                    <a:pt x="95" y="26"/>
                    <a:pt x="95" y="26"/>
                  </a:cubicBezTo>
                  <a:cubicBezTo>
                    <a:pt x="95" y="27"/>
                    <a:pt x="95" y="27"/>
                    <a:pt x="95" y="27"/>
                  </a:cubicBezTo>
                  <a:cubicBezTo>
                    <a:pt x="96" y="27"/>
                    <a:pt x="96" y="27"/>
                    <a:pt x="96" y="27"/>
                  </a:cubicBezTo>
                  <a:cubicBezTo>
                    <a:pt x="96" y="27"/>
                    <a:pt x="96" y="27"/>
                    <a:pt x="96" y="27"/>
                  </a:cubicBezTo>
                  <a:cubicBezTo>
                    <a:pt x="97" y="28"/>
                    <a:pt x="97" y="28"/>
                    <a:pt x="97" y="28"/>
                  </a:cubicBezTo>
                  <a:cubicBezTo>
                    <a:pt x="98" y="28"/>
                    <a:pt x="98" y="28"/>
                    <a:pt x="98" y="28"/>
                  </a:cubicBezTo>
                  <a:cubicBezTo>
                    <a:pt x="99" y="28"/>
                    <a:pt x="99" y="28"/>
                    <a:pt x="99" y="28"/>
                  </a:cubicBezTo>
                  <a:cubicBezTo>
                    <a:pt x="100" y="27"/>
                    <a:pt x="100" y="27"/>
                    <a:pt x="100" y="27"/>
                  </a:cubicBezTo>
                  <a:cubicBezTo>
                    <a:pt x="100" y="26"/>
                    <a:pt x="100" y="26"/>
                    <a:pt x="100" y="26"/>
                  </a:cubicBezTo>
                  <a:cubicBezTo>
                    <a:pt x="100" y="26"/>
                    <a:pt x="100" y="26"/>
                    <a:pt x="100" y="26"/>
                  </a:cubicBezTo>
                  <a:cubicBezTo>
                    <a:pt x="100" y="27"/>
                    <a:pt x="100" y="27"/>
                    <a:pt x="100" y="27"/>
                  </a:cubicBezTo>
                  <a:cubicBezTo>
                    <a:pt x="100" y="27"/>
                    <a:pt x="100" y="27"/>
                    <a:pt x="100" y="27"/>
                  </a:cubicBezTo>
                  <a:cubicBezTo>
                    <a:pt x="101" y="27"/>
                    <a:pt x="101" y="27"/>
                    <a:pt x="101" y="27"/>
                  </a:cubicBezTo>
                  <a:cubicBezTo>
                    <a:pt x="101" y="27"/>
                    <a:pt x="101" y="27"/>
                    <a:pt x="101" y="27"/>
                  </a:cubicBezTo>
                  <a:cubicBezTo>
                    <a:pt x="102" y="27"/>
                    <a:pt x="102" y="27"/>
                    <a:pt x="102" y="27"/>
                  </a:cubicBezTo>
                  <a:cubicBezTo>
                    <a:pt x="102" y="28"/>
                    <a:pt x="102" y="28"/>
                    <a:pt x="102" y="28"/>
                  </a:cubicBezTo>
                  <a:cubicBezTo>
                    <a:pt x="102" y="28"/>
                    <a:pt x="102" y="28"/>
                    <a:pt x="102" y="28"/>
                  </a:cubicBezTo>
                  <a:cubicBezTo>
                    <a:pt x="102" y="29"/>
                    <a:pt x="102" y="29"/>
                    <a:pt x="102" y="29"/>
                  </a:cubicBezTo>
                  <a:cubicBezTo>
                    <a:pt x="103" y="29"/>
                    <a:pt x="103" y="29"/>
                    <a:pt x="103" y="29"/>
                  </a:cubicBezTo>
                  <a:cubicBezTo>
                    <a:pt x="103" y="29"/>
                    <a:pt x="103" y="29"/>
                    <a:pt x="103" y="29"/>
                  </a:cubicBezTo>
                  <a:cubicBezTo>
                    <a:pt x="104" y="29"/>
                    <a:pt x="104" y="29"/>
                    <a:pt x="104" y="29"/>
                  </a:cubicBezTo>
                  <a:cubicBezTo>
                    <a:pt x="105" y="29"/>
                    <a:pt x="105" y="29"/>
                    <a:pt x="105" y="29"/>
                  </a:cubicBezTo>
                  <a:cubicBezTo>
                    <a:pt x="104" y="29"/>
                    <a:pt x="104" y="29"/>
                    <a:pt x="104" y="29"/>
                  </a:cubicBezTo>
                  <a:cubicBezTo>
                    <a:pt x="103" y="28"/>
                    <a:pt x="103" y="28"/>
                    <a:pt x="103" y="28"/>
                  </a:cubicBezTo>
                  <a:cubicBezTo>
                    <a:pt x="103" y="28"/>
                    <a:pt x="103" y="28"/>
                    <a:pt x="103" y="28"/>
                  </a:cubicBezTo>
                  <a:cubicBezTo>
                    <a:pt x="103" y="27"/>
                    <a:pt x="103" y="27"/>
                    <a:pt x="103" y="27"/>
                  </a:cubicBezTo>
                  <a:cubicBezTo>
                    <a:pt x="103" y="27"/>
                    <a:pt x="103" y="27"/>
                    <a:pt x="103" y="27"/>
                  </a:cubicBezTo>
                  <a:cubicBezTo>
                    <a:pt x="102" y="27"/>
                    <a:pt x="102" y="27"/>
                    <a:pt x="102" y="27"/>
                  </a:cubicBezTo>
                  <a:cubicBezTo>
                    <a:pt x="102" y="26"/>
                    <a:pt x="102" y="26"/>
                    <a:pt x="102" y="26"/>
                  </a:cubicBezTo>
                  <a:cubicBezTo>
                    <a:pt x="102" y="25"/>
                    <a:pt x="102" y="25"/>
                    <a:pt x="102" y="25"/>
                  </a:cubicBezTo>
                  <a:cubicBezTo>
                    <a:pt x="101" y="25"/>
                    <a:pt x="101" y="25"/>
                    <a:pt x="101" y="25"/>
                  </a:cubicBezTo>
                  <a:cubicBezTo>
                    <a:pt x="101" y="24"/>
                    <a:pt x="101" y="24"/>
                    <a:pt x="101" y="24"/>
                  </a:cubicBezTo>
                  <a:cubicBezTo>
                    <a:pt x="101" y="23"/>
                    <a:pt x="101" y="23"/>
                    <a:pt x="101" y="23"/>
                  </a:cubicBezTo>
                  <a:cubicBezTo>
                    <a:pt x="100" y="23"/>
                    <a:pt x="100" y="23"/>
                    <a:pt x="100" y="23"/>
                  </a:cubicBezTo>
                  <a:cubicBezTo>
                    <a:pt x="100" y="22"/>
                    <a:pt x="100" y="22"/>
                    <a:pt x="100" y="22"/>
                  </a:cubicBezTo>
                  <a:cubicBezTo>
                    <a:pt x="100" y="21"/>
                    <a:pt x="100" y="21"/>
                    <a:pt x="100" y="21"/>
                  </a:cubicBezTo>
                  <a:cubicBezTo>
                    <a:pt x="100" y="20"/>
                    <a:pt x="100" y="20"/>
                    <a:pt x="100" y="20"/>
                  </a:cubicBezTo>
                  <a:cubicBezTo>
                    <a:pt x="100" y="19"/>
                    <a:pt x="100" y="19"/>
                    <a:pt x="100" y="19"/>
                  </a:cubicBezTo>
                  <a:cubicBezTo>
                    <a:pt x="100" y="19"/>
                    <a:pt x="100" y="19"/>
                    <a:pt x="100" y="19"/>
                  </a:cubicBezTo>
                  <a:cubicBezTo>
                    <a:pt x="100" y="18"/>
                    <a:pt x="100" y="18"/>
                    <a:pt x="100" y="18"/>
                  </a:cubicBezTo>
                  <a:cubicBezTo>
                    <a:pt x="99" y="17"/>
                    <a:pt x="99" y="17"/>
                    <a:pt x="99" y="17"/>
                  </a:cubicBezTo>
                  <a:cubicBezTo>
                    <a:pt x="99" y="17"/>
                    <a:pt x="99" y="17"/>
                    <a:pt x="99" y="17"/>
                  </a:cubicBezTo>
                  <a:cubicBezTo>
                    <a:pt x="99" y="16"/>
                    <a:pt x="99" y="16"/>
                    <a:pt x="99" y="16"/>
                  </a:cubicBezTo>
                  <a:cubicBezTo>
                    <a:pt x="99" y="15"/>
                    <a:pt x="99" y="15"/>
                    <a:pt x="99" y="15"/>
                  </a:cubicBezTo>
                  <a:cubicBezTo>
                    <a:pt x="98" y="14"/>
                    <a:pt x="98" y="14"/>
                    <a:pt x="98" y="14"/>
                  </a:cubicBezTo>
                  <a:cubicBezTo>
                    <a:pt x="99" y="14"/>
                    <a:pt x="99" y="14"/>
                    <a:pt x="99" y="14"/>
                  </a:cubicBezTo>
                  <a:cubicBezTo>
                    <a:pt x="98" y="13"/>
                    <a:pt x="98" y="13"/>
                    <a:pt x="98" y="13"/>
                  </a:cubicBezTo>
                  <a:cubicBezTo>
                    <a:pt x="98" y="12"/>
                    <a:pt x="98" y="12"/>
                    <a:pt x="98" y="12"/>
                  </a:cubicBezTo>
                  <a:cubicBezTo>
                    <a:pt x="99" y="12"/>
                    <a:pt x="99" y="12"/>
                    <a:pt x="99" y="12"/>
                  </a:cubicBezTo>
                  <a:cubicBezTo>
                    <a:pt x="100" y="12"/>
                    <a:pt x="100" y="12"/>
                    <a:pt x="100" y="12"/>
                  </a:cubicBezTo>
                  <a:cubicBezTo>
                    <a:pt x="100" y="12"/>
                    <a:pt x="100" y="12"/>
                    <a:pt x="100" y="12"/>
                  </a:cubicBezTo>
                  <a:cubicBezTo>
                    <a:pt x="101" y="12"/>
                    <a:pt x="101" y="12"/>
                    <a:pt x="101" y="12"/>
                  </a:cubicBezTo>
                  <a:cubicBezTo>
                    <a:pt x="101" y="12"/>
                    <a:pt x="101" y="12"/>
                    <a:pt x="101" y="12"/>
                  </a:cubicBezTo>
                  <a:cubicBezTo>
                    <a:pt x="102" y="12"/>
                    <a:pt x="102" y="12"/>
                    <a:pt x="102" y="12"/>
                  </a:cubicBezTo>
                  <a:cubicBezTo>
                    <a:pt x="103" y="13"/>
                    <a:pt x="103" y="13"/>
                    <a:pt x="103" y="13"/>
                  </a:cubicBezTo>
                  <a:cubicBezTo>
                    <a:pt x="104" y="14"/>
                    <a:pt x="104" y="14"/>
                    <a:pt x="104" y="14"/>
                  </a:cubicBezTo>
                  <a:cubicBezTo>
                    <a:pt x="105" y="14"/>
                    <a:pt x="105" y="14"/>
                    <a:pt x="105" y="14"/>
                  </a:cubicBezTo>
                  <a:cubicBezTo>
                    <a:pt x="105" y="13"/>
                    <a:pt x="105" y="13"/>
                    <a:pt x="105" y="13"/>
                  </a:cubicBezTo>
                  <a:cubicBezTo>
                    <a:pt x="104" y="13"/>
                    <a:pt x="104" y="13"/>
                    <a:pt x="104" y="13"/>
                  </a:cubicBezTo>
                  <a:cubicBezTo>
                    <a:pt x="105" y="11"/>
                    <a:pt x="105" y="11"/>
                    <a:pt x="105" y="11"/>
                  </a:cubicBezTo>
                  <a:cubicBezTo>
                    <a:pt x="105" y="11"/>
                    <a:pt x="105" y="11"/>
                    <a:pt x="105" y="11"/>
                  </a:cubicBezTo>
                  <a:cubicBezTo>
                    <a:pt x="106" y="12"/>
                    <a:pt x="106" y="12"/>
                    <a:pt x="106" y="12"/>
                  </a:cubicBezTo>
                  <a:cubicBezTo>
                    <a:pt x="107" y="11"/>
                    <a:pt x="107" y="11"/>
                    <a:pt x="107" y="11"/>
                  </a:cubicBezTo>
                  <a:cubicBezTo>
                    <a:pt x="108" y="11"/>
                    <a:pt x="108" y="11"/>
                    <a:pt x="108" y="11"/>
                  </a:cubicBezTo>
                  <a:cubicBezTo>
                    <a:pt x="108" y="11"/>
                    <a:pt x="108" y="11"/>
                    <a:pt x="108" y="11"/>
                  </a:cubicBezTo>
                  <a:cubicBezTo>
                    <a:pt x="109" y="12"/>
                    <a:pt x="109" y="12"/>
                    <a:pt x="109" y="12"/>
                  </a:cubicBezTo>
                  <a:cubicBezTo>
                    <a:pt x="110" y="12"/>
                    <a:pt x="110" y="12"/>
                    <a:pt x="110" y="12"/>
                  </a:cubicBezTo>
                  <a:cubicBezTo>
                    <a:pt x="110" y="12"/>
                    <a:pt x="110" y="12"/>
                    <a:pt x="110" y="12"/>
                  </a:cubicBezTo>
                  <a:cubicBezTo>
                    <a:pt x="111" y="13"/>
                    <a:pt x="111" y="13"/>
                    <a:pt x="111" y="13"/>
                  </a:cubicBezTo>
                  <a:cubicBezTo>
                    <a:pt x="111" y="14"/>
                    <a:pt x="111" y="14"/>
                    <a:pt x="111" y="14"/>
                  </a:cubicBezTo>
                  <a:cubicBezTo>
                    <a:pt x="111" y="15"/>
                    <a:pt x="111" y="15"/>
                    <a:pt x="111" y="15"/>
                  </a:cubicBezTo>
                  <a:cubicBezTo>
                    <a:pt x="111" y="15"/>
                    <a:pt x="111" y="15"/>
                    <a:pt x="111" y="15"/>
                  </a:cubicBezTo>
                  <a:cubicBezTo>
                    <a:pt x="111" y="16"/>
                    <a:pt x="111" y="16"/>
                    <a:pt x="111" y="16"/>
                  </a:cubicBezTo>
                  <a:cubicBezTo>
                    <a:pt x="112" y="17"/>
                    <a:pt x="112" y="17"/>
                    <a:pt x="112" y="17"/>
                  </a:cubicBezTo>
                  <a:cubicBezTo>
                    <a:pt x="112" y="18"/>
                    <a:pt x="112" y="18"/>
                    <a:pt x="112" y="18"/>
                  </a:cubicBezTo>
                  <a:cubicBezTo>
                    <a:pt x="112" y="19"/>
                    <a:pt x="112" y="19"/>
                    <a:pt x="112" y="19"/>
                  </a:cubicBezTo>
                  <a:cubicBezTo>
                    <a:pt x="112" y="19"/>
                    <a:pt x="112" y="19"/>
                    <a:pt x="112" y="19"/>
                  </a:cubicBezTo>
                  <a:cubicBezTo>
                    <a:pt x="114" y="19"/>
                    <a:pt x="114" y="19"/>
                    <a:pt x="114" y="19"/>
                  </a:cubicBezTo>
                  <a:cubicBezTo>
                    <a:pt x="115" y="20"/>
                    <a:pt x="115" y="20"/>
                    <a:pt x="115" y="20"/>
                  </a:cubicBezTo>
                  <a:cubicBezTo>
                    <a:pt x="116" y="20"/>
                    <a:pt x="116" y="20"/>
                    <a:pt x="116" y="20"/>
                  </a:cubicBezTo>
                  <a:cubicBezTo>
                    <a:pt x="116" y="20"/>
                    <a:pt x="116" y="20"/>
                    <a:pt x="116" y="20"/>
                  </a:cubicBezTo>
                  <a:cubicBezTo>
                    <a:pt x="116" y="20"/>
                    <a:pt x="116" y="20"/>
                    <a:pt x="116" y="20"/>
                  </a:cubicBezTo>
                  <a:cubicBezTo>
                    <a:pt x="115" y="19"/>
                    <a:pt x="115" y="19"/>
                    <a:pt x="115" y="19"/>
                  </a:cubicBezTo>
                  <a:cubicBezTo>
                    <a:pt x="114" y="19"/>
                    <a:pt x="114" y="19"/>
                    <a:pt x="114" y="19"/>
                  </a:cubicBezTo>
                  <a:cubicBezTo>
                    <a:pt x="113" y="19"/>
                    <a:pt x="113" y="19"/>
                    <a:pt x="113" y="19"/>
                  </a:cubicBezTo>
                  <a:cubicBezTo>
                    <a:pt x="113" y="18"/>
                    <a:pt x="113" y="18"/>
                    <a:pt x="113" y="18"/>
                  </a:cubicBezTo>
                  <a:cubicBezTo>
                    <a:pt x="112" y="18"/>
                    <a:pt x="112" y="18"/>
                    <a:pt x="112" y="18"/>
                  </a:cubicBezTo>
                  <a:cubicBezTo>
                    <a:pt x="112" y="17"/>
                    <a:pt x="112" y="17"/>
                    <a:pt x="112" y="17"/>
                  </a:cubicBezTo>
                  <a:cubicBezTo>
                    <a:pt x="112" y="16"/>
                    <a:pt x="112" y="16"/>
                    <a:pt x="112" y="16"/>
                  </a:cubicBezTo>
                  <a:cubicBezTo>
                    <a:pt x="112" y="15"/>
                    <a:pt x="112" y="15"/>
                    <a:pt x="112" y="15"/>
                  </a:cubicBezTo>
                  <a:cubicBezTo>
                    <a:pt x="112" y="14"/>
                    <a:pt x="112" y="14"/>
                    <a:pt x="112" y="14"/>
                  </a:cubicBezTo>
                  <a:cubicBezTo>
                    <a:pt x="112" y="13"/>
                    <a:pt x="112" y="13"/>
                    <a:pt x="112" y="13"/>
                  </a:cubicBezTo>
                  <a:cubicBezTo>
                    <a:pt x="112" y="13"/>
                    <a:pt x="112" y="13"/>
                    <a:pt x="112" y="13"/>
                  </a:cubicBezTo>
                  <a:cubicBezTo>
                    <a:pt x="112" y="12"/>
                    <a:pt x="112" y="12"/>
                    <a:pt x="112" y="12"/>
                  </a:cubicBezTo>
                  <a:cubicBezTo>
                    <a:pt x="112" y="12"/>
                    <a:pt x="112" y="12"/>
                    <a:pt x="112" y="12"/>
                  </a:cubicBezTo>
                  <a:cubicBezTo>
                    <a:pt x="111" y="12"/>
                    <a:pt x="111" y="12"/>
                    <a:pt x="111" y="12"/>
                  </a:cubicBezTo>
                  <a:cubicBezTo>
                    <a:pt x="110" y="10"/>
                    <a:pt x="110" y="10"/>
                    <a:pt x="110" y="10"/>
                  </a:cubicBezTo>
                  <a:cubicBezTo>
                    <a:pt x="110" y="10"/>
                    <a:pt x="110" y="10"/>
                    <a:pt x="110" y="10"/>
                  </a:cubicBezTo>
                  <a:cubicBezTo>
                    <a:pt x="109" y="10"/>
                    <a:pt x="109" y="10"/>
                    <a:pt x="109" y="10"/>
                  </a:cubicBezTo>
                  <a:cubicBezTo>
                    <a:pt x="108" y="11"/>
                    <a:pt x="108" y="11"/>
                    <a:pt x="108" y="11"/>
                  </a:cubicBezTo>
                  <a:cubicBezTo>
                    <a:pt x="108" y="11"/>
                    <a:pt x="108" y="11"/>
                    <a:pt x="108" y="11"/>
                  </a:cubicBezTo>
                  <a:cubicBezTo>
                    <a:pt x="107" y="10"/>
                    <a:pt x="107" y="10"/>
                    <a:pt x="107" y="10"/>
                  </a:cubicBezTo>
                  <a:cubicBezTo>
                    <a:pt x="107" y="9"/>
                    <a:pt x="107" y="9"/>
                    <a:pt x="107" y="9"/>
                  </a:cubicBezTo>
                  <a:cubicBezTo>
                    <a:pt x="107" y="8"/>
                    <a:pt x="107" y="8"/>
                    <a:pt x="107" y="8"/>
                  </a:cubicBezTo>
                  <a:cubicBezTo>
                    <a:pt x="108" y="8"/>
                    <a:pt x="108" y="8"/>
                    <a:pt x="108" y="8"/>
                  </a:cubicBezTo>
                  <a:cubicBezTo>
                    <a:pt x="108" y="8"/>
                    <a:pt x="108" y="8"/>
                    <a:pt x="108" y="8"/>
                  </a:cubicBezTo>
                  <a:cubicBezTo>
                    <a:pt x="107" y="7"/>
                    <a:pt x="107" y="7"/>
                    <a:pt x="107" y="7"/>
                  </a:cubicBezTo>
                  <a:cubicBezTo>
                    <a:pt x="107" y="6"/>
                    <a:pt x="107" y="6"/>
                    <a:pt x="107" y="6"/>
                  </a:cubicBezTo>
                  <a:cubicBezTo>
                    <a:pt x="107" y="6"/>
                    <a:pt x="107" y="6"/>
                    <a:pt x="107" y="6"/>
                  </a:cubicBezTo>
                  <a:cubicBezTo>
                    <a:pt x="107" y="5"/>
                    <a:pt x="107" y="5"/>
                    <a:pt x="107" y="5"/>
                  </a:cubicBezTo>
                  <a:cubicBezTo>
                    <a:pt x="107" y="5"/>
                    <a:pt x="107" y="5"/>
                    <a:pt x="107" y="5"/>
                  </a:cubicBezTo>
                  <a:cubicBezTo>
                    <a:pt x="108" y="6"/>
                    <a:pt x="108" y="6"/>
                    <a:pt x="108" y="6"/>
                  </a:cubicBezTo>
                  <a:cubicBezTo>
                    <a:pt x="108" y="7"/>
                    <a:pt x="108" y="7"/>
                    <a:pt x="108" y="7"/>
                  </a:cubicBezTo>
                  <a:cubicBezTo>
                    <a:pt x="109" y="6"/>
                    <a:pt x="109" y="6"/>
                    <a:pt x="109" y="6"/>
                  </a:cubicBezTo>
                  <a:cubicBezTo>
                    <a:pt x="110" y="5"/>
                    <a:pt x="110" y="5"/>
                    <a:pt x="110" y="5"/>
                  </a:cubicBezTo>
                  <a:cubicBezTo>
                    <a:pt x="110" y="5"/>
                    <a:pt x="110" y="5"/>
                    <a:pt x="110" y="5"/>
                  </a:cubicBezTo>
                  <a:cubicBezTo>
                    <a:pt x="111" y="5"/>
                    <a:pt x="111" y="5"/>
                    <a:pt x="111" y="5"/>
                  </a:cubicBezTo>
                  <a:cubicBezTo>
                    <a:pt x="111" y="4"/>
                    <a:pt x="111" y="4"/>
                    <a:pt x="111" y="4"/>
                  </a:cubicBezTo>
                  <a:cubicBezTo>
                    <a:pt x="112" y="3"/>
                    <a:pt x="112" y="3"/>
                    <a:pt x="112" y="3"/>
                  </a:cubicBezTo>
                  <a:cubicBezTo>
                    <a:pt x="113" y="3"/>
                    <a:pt x="113" y="3"/>
                    <a:pt x="113" y="3"/>
                  </a:cubicBezTo>
                  <a:cubicBezTo>
                    <a:pt x="112" y="4"/>
                    <a:pt x="112" y="4"/>
                    <a:pt x="112" y="4"/>
                  </a:cubicBezTo>
                  <a:cubicBezTo>
                    <a:pt x="112" y="4"/>
                    <a:pt x="112" y="4"/>
                    <a:pt x="112" y="4"/>
                  </a:cubicBezTo>
                  <a:cubicBezTo>
                    <a:pt x="112" y="5"/>
                    <a:pt x="112" y="5"/>
                    <a:pt x="112" y="5"/>
                  </a:cubicBezTo>
                  <a:cubicBezTo>
                    <a:pt x="113" y="4"/>
                    <a:pt x="113" y="4"/>
                    <a:pt x="113" y="4"/>
                  </a:cubicBezTo>
                  <a:cubicBezTo>
                    <a:pt x="114" y="4"/>
                    <a:pt x="114" y="4"/>
                    <a:pt x="114" y="4"/>
                  </a:cubicBezTo>
                  <a:cubicBezTo>
                    <a:pt x="114" y="5"/>
                    <a:pt x="114" y="5"/>
                    <a:pt x="114" y="5"/>
                  </a:cubicBezTo>
                  <a:cubicBezTo>
                    <a:pt x="114" y="5"/>
                    <a:pt x="114" y="5"/>
                    <a:pt x="114" y="5"/>
                  </a:cubicBezTo>
                  <a:cubicBezTo>
                    <a:pt x="115" y="6"/>
                    <a:pt x="115" y="6"/>
                    <a:pt x="115" y="6"/>
                  </a:cubicBezTo>
                  <a:cubicBezTo>
                    <a:pt x="115" y="6"/>
                    <a:pt x="115" y="6"/>
                    <a:pt x="115" y="6"/>
                  </a:cubicBezTo>
                  <a:cubicBezTo>
                    <a:pt x="114" y="7"/>
                    <a:pt x="114" y="7"/>
                    <a:pt x="114" y="7"/>
                  </a:cubicBezTo>
                  <a:cubicBezTo>
                    <a:pt x="114" y="7"/>
                    <a:pt x="114" y="7"/>
                    <a:pt x="114" y="7"/>
                  </a:cubicBezTo>
                  <a:cubicBezTo>
                    <a:pt x="115" y="7"/>
                    <a:pt x="115" y="7"/>
                    <a:pt x="115" y="7"/>
                  </a:cubicBezTo>
                  <a:cubicBezTo>
                    <a:pt x="115" y="6"/>
                    <a:pt x="115" y="6"/>
                    <a:pt x="115" y="6"/>
                  </a:cubicBezTo>
                  <a:cubicBezTo>
                    <a:pt x="116" y="6"/>
                    <a:pt x="116" y="6"/>
                    <a:pt x="116" y="6"/>
                  </a:cubicBezTo>
                  <a:cubicBezTo>
                    <a:pt x="117" y="7"/>
                    <a:pt x="117" y="7"/>
                    <a:pt x="117" y="7"/>
                  </a:cubicBezTo>
                  <a:cubicBezTo>
                    <a:pt x="117" y="7"/>
                    <a:pt x="117" y="7"/>
                    <a:pt x="117" y="7"/>
                  </a:cubicBezTo>
                  <a:cubicBezTo>
                    <a:pt x="118" y="8"/>
                    <a:pt x="118" y="8"/>
                    <a:pt x="118" y="8"/>
                  </a:cubicBezTo>
                  <a:cubicBezTo>
                    <a:pt x="118" y="9"/>
                    <a:pt x="118" y="9"/>
                    <a:pt x="118" y="9"/>
                  </a:cubicBezTo>
                  <a:cubicBezTo>
                    <a:pt x="118" y="10"/>
                    <a:pt x="118" y="10"/>
                    <a:pt x="118" y="10"/>
                  </a:cubicBezTo>
                  <a:cubicBezTo>
                    <a:pt x="118" y="10"/>
                    <a:pt x="118" y="10"/>
                    <a:pt x="118" y="10"/>
                  </a:cubicBezTo>
                  <a:cubicBezTo>
                    <a:pt x="118" y="9"/>
                    <a:pt x="118" y="9"/>
                    <a:pt x="118" y="9"/>
                  </a:cubicBezTo>
                  <a:cubicBezTo>
                    <a:pt x="118" y="8"/>
                    <a:pt x="118" y="8"/>
                    <a:pt x="118" y="8"/>
                  </a:cubicBezTo>
                  <a:cubicBezTo>
                    <a:pt x="118" y="8"/>
                    <a:pt x="118" y="8"/>
                    <a:pt x="118" y="8"/>
                  </a:cubicBezTo>
                  <a:cubicBezTo>
                    <a:pt x="118" y="7"/>
                    <a:pt x="118" y="7"/>
                    <a:pt x="118" y="7"/>
                  </a:cubicBezTo>
                  <a:cubicBezTo>
                    <a:pt x="118" y="7"/>
                    <a:pt x="118" y="7"/>
                    <a:pt x="118" y="7"/>
                  </a:cubicBezTo>
                  <a:cubicBezTo>
                    <a:pt x="118" y="6"/>
                    <a:pt x="118" y="6"/>
                    <a:pt x="118" y="6"/>
                  </a:cubicBezTo>
                  <a:cubicBezTo>
                    <a:pt x="118" y="7"/>
                    <a:pt x="118" y="7"/>
                    <a:pt x="118" y="7"/>
                  </a:cubicBezTo>
                  <a:cubicBezTo>
                    <a:pt x="120" y="8"/>
                    <a:pt x="120" y="8"/>
                    <a:pt x="120" y="8"/>
                  </a:cubicBezTo>
                  <a:cubicBezTo>
                    <a:pt x="121" y="9"/>
                    <a:pt x="121" y="9"/>
                    <a:pt x="121" y="9"/>
                  </a:cubicBezTo>
                  <a:cubicBezTo>
                    <a:pt x="122" y="9"/>
                    <a:pt x="122" y="9"/>
                    <a:pt x="122" y="9"/>
                  </a:cubicBezTo>
                  <a:cubicBezTo>
                    <a:pt x="123" y="10"/>
                    <a:pt x="123" y="10"/>
                    <a:pt x="123" y="10"/>
                  </a:cubicBezTo>
                  <a:cubicBezTo>
                    <a:pt x="123" y="9"/>
                    <a:pt x="123" y="9"/>
                    <a:pt x="123" y="9"/>
                  </a:cubicBezTo>
                  <a:cubicBezTo>
                    <a:pt x="122" y="9"/>
                    <a:pt x="122" y="9"/>
                    <a:pt x="122" y="9"/>
                  </a:cubicBezTo>
                  <a:cubicBezTo>
                    <a:pt x="121" y="8"/>
                    <a:pt x="121" y="8"/>
                    <a:pt x="121" y="8"/>
                  </a:cubicBezTo>
                  <a:cubicBezTo>
                    <a:pt x="120" y="7"/>
                    <a:pt x="120" y="7"/>
                    <a:pt x="120" y="7"/>
                  </a:cubicBezTo>
                  <a:cubicBezTo>
                    <a:pt x="120" y="6"/>
                    <a:pt x="120" y="6"/>
                    <a:pt x="120" y="6"/>
                  </a:cubicBezTo>
                  <a:cubicBezTo>
                    <a:pt x="120" y="5"/>
                    <a:pt x="120" y="5"/>
                    <a:pt x="120" y="5"/>
                  </a:cubicBezTo>
                  <a:cubicBezTo>
                    <a:pt x="121" y="5"/>
                    <a:pt x="121" y="5"/>
                    <a:pt x="121" y="5"/>
                  </a:cubicBezTo>
                  <a:cubicBezTo>
                    <a:pt x="122" y="5"/>
                    <a:pt x="122" y="5"/>
                    <a:pt x="122" y="5"/>
                  </a:cubicBezTo>
                  <a:cubicBezTo>
                    <a:pt x="123" y="6"/>
                    <a:pt x="123" y="6"/>
                    <a:pt x="123" y="6"/>
                  </a:cubicBezTo>
                  <a:cubicBezTo>
                    <a:pt x="124" y="6"/>
                    <a:pt x="124" y="6"/>
                    <a:pt x="124" y="6"/>
                  </a:cubicBezTo>
                  <a:cubicBezTo>
                    <a:pt x="124" y="5"/>
                    <a:pt x="124" y="5"/>
                    <a:pt x="124" y="5"/>
                  </a:cubicBezTo>
                  <a:cubicBezTo>
                    <a:pt x="124" y="5"/>
                    <a:pt x="124" y="5"/>
                    <a:pt x="124" y="5"/>
                  </a:cubicBezTo>
                  <a:cubicBezTo>
                    <a:pt x="124" y="5"/>
                    <a:pt x="124" y="5"/>
                    <a:pt x="124" y="5"/>
                  </a:cubicBezTo>
                  <a:cubicBezTo>
                    <a:pt x="124" y="5"/>
                    <a:pt x="124" y="5"/>
                    <a:pt x="124" y="5"/>
                  </a:cubicBezTo>
                  <a:cubicBezTo>
                    <a:pt x="124" y="4"/>
                    <a:pt x="124" y="4"/>
                    <a:pt x="124" y="4"/>
                  </a:cubicBezTo>
                  <a:cubicBezTo>
                    <a:pt x="125" y="3"/>
                    <a:pt x="125" y="3"/>
                    <a:pt x="125" y="3"/>
                  </a:cubicBezTo>
                  <a:cubicBezTo>
                    <a:pt x="125" y="3"/>
                    <a:pt x="125" y="3"/>
                    <a:pt x="125" y="3"/>
                  </a:cubicBezTo>
                  <a:cubicBezTo>
                    <a:pt x="124" y="2"/>
                    <a:pt x="124" y="2"/>
                    <a:pt x="124" y="2"/>
                  </a:cubicBezTo>
                  <a:cubicBezTo>
                    <a:pt x="125" y="2"/>
                    <a:pt x="125" y="2"/>
                    <a:pt x="125" y="2"/>
                  </a:cubicBezTo>
                  <a:cubicBezTo>
                    <a:pt x="125" y="1"/>
                    <a:pt x="125" y="1"/>
                    <a:pt x="125" y="1"/>
                  </a:cubicBezTo>
                  <a:cubicBezTo>
                    <a:pt x="126" y="2"/>
                    <a:pt x="126" y="2"/>
                    <a:pt x="126" y="2"/>
                  </a:cubicBezTo>
                  <a:cubicBezTo>
                    <a:pt x="126" y="1"/>
                    <a:pt x="126" y="1"/>
                    <a:pt x="126" y="1"/>
                  </a:cubicBezTo>
                  <a:cubicBezTo>
                    <a:pt x="126" y="0"/>
                    <a:pt x="126" y="0"/>
                    <a:pt x="126" y="0"/>
                  </a:cubicBezTo>
                  <a:cubicBezTo>
                    <a:pt x="127" y="0"/>
                    <a:pt x="127" y="0"/>
                    <a:pt x="127" y="0"/>
                  </a:cubicBezTo>
                  <a:cubicBezTo>
                    <a:pt x="127" y="0"/>
                    <a:pt x="127" y="0"/>
                    <a:pt x="127" y="0"/>
                  </a:cubicBezTo>
                  <a:cubicBezTo>
                    <a:pt x="127" y="1"/>
                    <a:pt x="127" y="1"/>
                    <a:pt x="127" y="1"/>
                  </a:cubicBezTo>
                  <a:cubicBezTo>
                    <a:pt x="128" y="1"/>
                    <a:pt x="128" y="1"/>
                    <a:pt x="128" y="1"/>
                  </a:cubicBezTo>
                  <a:cubicBezTo>
                    <a:pt x="128" y="1"/>
                    <a:pt x="128" y="1"/>
                    <a:pt x="128" y="1"/>
                  </a:cubicBezTo>
                  <a:cubicBezTo>
                    <a:pt x="128" y="2"/>
                    <a:pt x="128" y="2"/>
                    <a:pt x="128" y="2"/>
                  </a:cubicBezTo>
                  <a:cubicBezTo>
                    <a:pt x="129" y="2"/>
                    <a:pt x="129" y="2"/>
                    <a:pt x="129" y="2"/>
                  </a:cubicBezTo>
                  <a:cubicBezTo>
                    <a:pt x="129" y="2"/>
                    <a:pt x="129" y="2"/>
                    <a:pt x="129" y="2"/>
                  </a:cubicBezTo>
                  <a:cubicBezTo>
                    <a:pt x="129" y="2"/>
                    <a:pt x="129" y="2"/>
                    <a:pt x="129" y="2"/>
                  </a:cubicBezTo>
                  <a:cubicBezTo>
                    <a:pt x="129" y="1"/>
                    <a:pt x="129" y="1"/>
                    <a:pt x="129" y="1"/>
                  </a:cubicBezTo>
                  <a:cubicBezTo>
                    <a:pt x="129" y="0"/>
                    <a:pt x="129" y="0"/>
                    <a:pt x="129" y="0"/>
                  </a:cubicBezTo>
                  <a:cubicBezTo>
                    <a:pt x="129" y="0"/>
                    <a:pt x="129" y="0"/>
                    <a:pt x="129" y="0"/>
                  </a:cubicBezTo>
                  <a:cubicBezTo>
                    <a:pt x="130" y="0"/>
                    <a:pt x="130" y="0"/>
                    <a:pt x="130" y="0"/>
                  </a:cubicBezTo>
                  <a:cubicBezTo>
                    <a:pt x="131" y="0"/>
                    <a:pt x="131" y="0"/>
                    <a:pt x="131" y="0"/>
                  </a:cubicBezTo>
                  <a:cubicBezTo>
                    <a:pt x="132" y="0"/>
                    <a:pt x="132" y="0"/>
                    <a:pt x="132" y="0"/>
                  </a:cubicBezTo>
                  <a:cubicBezTo>
                    <a:pt x="133" y="0"/>
                    <a:pt x="133" y="0"/>
                    <a:pt x="133" y="0"/>
                  </a:cubicBezTo>
                  <a:cubicBezTo>
                    <a:pt x="133" y="1"/>
                    <a:pt x="133" y="1"/>
                    <a:pt x="133" y="1"/>
                  </a:cubicBezTo>
                  <a:cubicBezTo>
                    <a:pt x="134" y="1"/>
                    <a:pt x="134" y="1"/>
                    <a:pt x="134" y="1"/>
                  </a:cubicBezTo>
                  <a:cubicBezTo>
                    <a:pt x="134" y="0"/>
                    <a:pt x="134" y="0"/>
                    <a:pt x="134" y="0"/>
                  </a:cubicBezTo>
                  <a:cubicBezTo>
                    <a:pt x="135" y="0"/>
                    <a:pt x="135" y="0"/>
                    <a:pt x="135" y="0"/>
                  </a:cubicBezTo>
                  <a:cubicBezTo>
                    <a:pt x="136" y="1"/>
                    <a:pt x="136" y="1"/>
                    <a:pt x="136" y="1"/>
                  </a:cubicBezTo>
                  <a:cubicBezTo>
                    <a:pt x="137" y="1"/>
                    <a:pt x="137" y="1"/>
                    <a:pt x="137" y="1"/>
                  </a:cubicBezTo>
                  <a:cubicBezTo>
                    <a:pt x="137" y="1"/>
                    <a:pt x="137" y="1"/>
                    <a:pt x="137" y="1"/>
                  </a:cubicBezTo>
                  <a:cubicBezTo>
                    <a:pt x="138" y="1"/>
                    <a:pt x="138" y="1"/>
                    <a:pt x="138" y="1"/>
                  </a:cubicBezTo>
                  <a:cubicBezTo>
                    <a:pt x="139" y="1"/>
                    <a:pt x="139" y="1"/>
                    <a:pt x="139" y="1"/>
                  </a:cubicBezTo>
                  <a:cubicBezTo>
                    <a:pt x="139" y="1"/>
                    <a:pt x="139" y="1"/>
                    <a:pt x="139" y="1"/>
                  </a:cubicBezTo>
                  <a:cubicBezTo>
                    <a:pt x="140" y="2"/>
                    <a:pt x="140" y="2"/>
                    <a:pt x="140" y="2"/>
                  </a:cubicBezTo>
                  <a:cubicBezTo>
                    <a:pt x="140" y="2"/>
                    <a:pt x="140" y="2"/>
                    <a:pt x="140" y="2"/>
                  </a:cubicBezTo>
                  <a:cubicBezTo>
                    <a:pt x="140" y="2"/>
                    <a:pt x="140" y="2"/>
                    <a:pt x="140" y="2"/>
                  </a:cubicBezTo>
                  <a:cubicBezTo>
                    <a:pt x="141" y="2"/>
                    <a:pt x="141" y="2"/>
                    <a:pt x="141" y="2"/>
                  </a:cubicBezTo>
                  <a:cubicBezTo>
                    <a:pt x="142" y="2"/>
                    <a:pt x="142" y="2"/>
                    <a:pt x="142" y="2"/>
                  </a:cubicBezTo>
                  <a:cubicBezTo>
                    <a:pt x="143" y="2"/>
                    <a:pt x="143" y="2"/>
                    <a:pt x="143" y="2"/>
                  </a:cubicBezTo>
                  <a:cubicBezTo>
                    <a:pt x="144" y="3"/>
                    <a:pt x="144" y="3"/>
                    <a:pt x="144" y="3"/>
                  </a:cubicBezTo>
                  <a:cubicBezTo>
                    <a:pt x="146" y="3"/>
                    <a:pt x="146" y="3"/>
                    <a:pt x="146" y="3"/>
                  </a:cubicBezTo>
                  <a:cubicBezTo>
                    <a:pt x="146" y="4"/>
                    <a:pt x="146" y="4"/>
                    <a:pt x="146" y="4"/>
                  </a:cubicBezTo>
                  <a:cubicBezTo>
                    <a:pt x="147" y="3"/>
                    <a:pt x="147" y="3"/>
                    <a:pt x="147" y="3"/>
                  </a:cubicBezTo>
                  <a:cubicBezTo>
                    <a:pt x="147" y="4"/>
                    <a:pt x="147" y="4"/>
                    <a:pt x="147" y="4"/>
                  </a:cubicBezTo>
                  <a:cubicBezTo>
                    <a:pt x="148" y="4"/>
                    <a:pt x="148" y="4"/>
                    <a:pt x="148" y="4"/>
                  </a:cubicBezTo>
                  <a:cubicBezTo>
                    <a:pt x="148" y="4"/>
                    <a:pt x="148" y="4"/>
                    <a:pt x="148" y="4"/>
                  </a:cubicBezTo>
                  <a:cubicBezTo>
                    <a:pt x="149" y="4"/>
                    <a:pt x="149" y="4"/>
                    <a:pt x="149" y="4"/>
                  </a:cubicBezTo>
                  <a:cubicBezTo>
                    <a:pt x="150" y="5"/>
                    <a:pt x="150" y="5"/>
                    <a:pt x="150" y="5"/>
                  </a:cubicBezTo>
                  <a:cubicBezTo>
                    <a:pt x="151" y="5"/>
                    <a:pt x="151" y="5"/>
                    <a:pt x="151" y="5"/>
                  </a:cubicBezTo>
                  <a:cubicBezTo>
                    <a:pt x="152" y="6"/>
                    <a:pt x="152" y="6"/>
                    <a:pt x="152" y="6"/>
                  </a:cubicBezTo>
                  <a:cubicBezTo>
                    <a:pt x="153" y="6"/>
                    <a:pt x="153" y="6"/>
                    <a:pt x="153" y="6"/>
                  </a:cubicBezTo>
                  <a:cubicBezTo>
                    <a:pt x="153" y="7"/>
                    <a:pt x="153" y="7"/>
                    <a:pt x="153" y="7"/>
                  </a:cubicBezTo>
                  <a:cubicBezTo>
                    <a:pt x="154" y="7"/>
                    <a:pt x="154" y="7"/>
                    <a:pt x="154" y="7"/>
                  </a:cubicBezTo>
                  <a:cubicBezTo>
                    <a:pt x="154" y="8"/>
                    <a:pt x="154" y="8"/>
                    <a:pt x="154" y="8"/>
                  </a:cubicBezTo>
                  <a:cubicBezTo>
                    <a:pt x="154" y="8"/>
                    <a:pt x="154" y="8"/>
                    <a:pt x="154" y="8"/>
                  </a:cubicBezTo>
                  <a:cubicBezTo>
                    <a:pt x="153" y="8"/>
                    <a:pt x="153" y="8"/>
                    <a:pt x="153" y="8"/>
                  </a:cubicBezTo>
                  <a:cubicBezTo>
                    <a:pt x="152" y="8"/>
                    <a:pt x="152" y="8"/>
                    <a:pt x="152" y="8"/>
                  </a:cubicBezTo>
                  <a:cubicBezTo>
                    <a:pt x="152" y="9"/>
                    <a:pt x="152" y="9"/>
                    <a:pt x="152" y="9"/>
                  </a:cubicBezTo>
                  <a:cubicBezTo>
                    <a:pt x="151" y="9"/>
                    <a:pt x="151" y="9"/>
                    <a:pt x="151" y="9"/>
                  </a:cubicBezTo>
                  <a:cubicBezTo>
                    <a:pt x="151" y="9"/>
                    <a:pt x="151" y="9"/>
                    <a:pt x="151" y="9"/>
                  </a:cubicBezTo>
                  <a:cubicBezTo>
                    <a:pt x="150" y="9"/>
                    <a:pt x="150" y="9"/>
                    <a:pt x="150" y="9"/>
                  </a:cubicBezTo>
                  <a:cubicBezTo>
                    <a:pt x="150" y="9"/>
                    <a:pt x="150" y="9"/>
                    <a:pt x="150" y="9"/>
                  </a:cubicBezTo>
                  <a:cubicBezTo>
                    <a:pt x="149" y="9"/>
                    <a:pt x="149" y="9"/>
                    <a:pt x="149" y="9"/>
                  </a:cubicBezTo>
                  <a:cubicBezTo>
                    <a:pt x="147" y="8"/>
                    <a:pt x="147" y="8"/>
                    <a:pt x="147" y="8"/>
                  </a:cubicBezTo>
                  <a:cubicBezTo>
                    <a:pt x="146" y="8"/>
                    <a:pt x="146" y="8"/>
                    <a:pt x="146" y="8"/>
                  </a:cubicBezTo>
                  <a:cubicBezTo>
                    <a:pt x="146" y="8"/>
                    <a:pt x="146" y="8"/>
                    <a:pt x="146" y="8"/>
                  </a:cubicBezTo>
                  <a:cubicBezTo>
                    <a:pt x="145" y="8"/>
                    <a:pt x="145" y="8"/>
                    <a:pt x="145" y="8"/>
                  </a:cubicBezTo>
                  <a:cubicBezTo>
                    <a:pt x="144" y="8"/>
                    <a:pt x="144" y="8"/>
                    <a:pt x="144" y="8"/>
                  </a:cubicBezTo>
                  <a:cubicBezTo>
                    <a:pt x="143" y="8"/>
                    <a:pt x="143" y="8"/>
                    <a:pt x="143" y="8"/>
                  </a:cubicBezTo>
                  <a:cubicBezTo>
                    <a:pt x="143" y="8"/>
                    <a:pt x="143" y="8"/>
                    <a:pt x="143" y="8"/>
                  </a:cubicBezTo>
                  <a:cubicBezTo>
                    <a:pt x="143" y="8"/>
                    <a:pt x="143" y="8"/>
                    <a:pt x="143" y="8"/>
                  </a:cubicBezTo>
                  <a:cubicBezTo>
                    <a:pt x="142" y="8"/>
                    <a:pt x="142" y="8"/>
                    <a:pt x="142" y="8"/>
                  </a:cubicBezTo>
                  <a:cubicBezTo>
                    <a:pt x="140" y="9"/>
                    <a:pt x="140" y="9"/>
                    <a:pt x="140" y="9"/>
                  </a:cubicBezTo>
                  <a:cubicBezTo>
                    <a:pt x="140" y="9"/>
                    <a:pt x="140" y="9"/>
                    <a:pt x="140" y="9"/>
                  </a:cubicBezTo>
                  <a:cubicBezTo>
                    <a:pt x="139" y="9"/>
                    <a:pt x="139" y="9"/>
                    <a:pt x="139" y="9"/>
                  </a:cubicBezTo>
                  <a:cubicBezTo>
                    <a:pt x="138" y="9"/>
                    <a:pt x="138" y="9"/>
                    <a:pt x="138" y="9"/>
                  </a:cubicBezTo>
                  <a:cubicBezTo>
                    <a:pt x="137" y="9"/>
                    <a:pt x="137" y="9"/>
                    <a:pt x="137" y="9"/>
                  </a:cubicBezTo>
                  <a:cubicBezTo>
                    <a:pt x="136" y="9"/>
                    <a:pt x="136" y="9"/>
                    <a:pt x="136" y="9"/>
                  </a:cubicBezTo>
                  <a:cubicBezTo>
                    <a:pt x="136" y="8"/>
                    <a:pt x="136" y="8"/>
                    <a:pt x="136" y="8"/>
                  </a:cubicBezTo>
                  <a:cubicBezTo>
                    <a:pt x="135" y="8"/>
                    <a:pt x="135" y="8"/>
                    <a:pt x="135" y="8"/>
                  </a:cubicBezTo>
                  <a:cubicBezTo>
                    <a:pt x="136" y="7"/>
                    <a:pt x="136" y="7"/>
                    <a:pt x="136" y="7"/>
                  </a:cubicBezTo>
                  <a:cubicBezTo>
                    <a:pt x="136" y="7"/>
                    <a:pt x="136" y="7"/>
                    <a:pt x="136" y="7"/>
                  </a:cubicBezTo>
                  <a:cubicBezTo>
                    <a:pt x="137" y="7"/>
                    <a:pt x="137" y="7"/>
                    <a:pt x="137" y="7"/>
                  </a:cubicBezTo>
                  <a:cubicBezTo>
                    <a:pt x="136" y="7"/>
                    <a:pt x="136" y="7"/>
                    <a:pt x="136" y="7"/>
                  </a:cubicBezTo>
                  <a:cubicBezTo>
                    <a:pt x="136" y="6"/>
                    <a:pt x="136" y="6"/>
                    <a:pt x="136" y="6"/>
                  </a:cubicBezTo>
                  <a:cubicBezTo>
                    <a:pt x="135" y="7"/>
                    <a:pt x="135" y="7"/>
                    <a:pt x="135" y="7"/>
                  </a:cubicBezTo>
                  <a:cubicBezTo>
                    <a:pt x="134" y="7"/>
                    <a:pt x="134" y="7"/>
                    <a:pt x="134" y="7"/>
                  </a:cubicBezTo>
                  <a:cubicBezTo>
                    <a:pt x="134" y="8"/>
                    <a:pt x="134" y="8"/>
                    <a:pt x="134" y="8"/>
                  </a:cubicBezTo>
                  <a:cubicBezTo>
                    <a:pt x="135" y="9"/>
                    <a:pt x="135" y="9"/>
                    <a:pt x="135" y="9"/>
                  </a:cubicBezTo>
                  <a:cubicBezTo>
                    <a:pt x="135" y="9"/>
                    <a:pt x="135" y="9"/>
                    <a:pt x="135" y="9"/>
                  </a:cubicBezTo>
                  <a:cubicBezTo>
                    <a:pt x="135" y="9"/>
                    <a:pt x="135" y="9"/>
                    <a:pt x="135" y="9"/>
                  </a:cubicBezTo>
                  <a:cubicBezTo>
                    <a:pt x="134" y="9"/>
                    <a:pt x="134" y="9"/>
                    <a:pt x="134" y="9"/>
                  </a:cubicBezTo>
                  <a:cubicBezTo>
                    <a:pt x="134" y="9"/>
                    <a:pt x="134" y="9"/>
                    <a:pt x="134" y="9"/>
                  </a:cubicBezTo>
                  <a:cubicBezTo>
                    <a:pt x="133" y="9"/>
                    <a:pt x="133" y="9"/>
                    <a:pt x="133" y="9"/>
                  </a:cubicBezTo>
                  <a:cubicBezTo>
                    <a:pt x="132" y="9"/>
                    <a:pt x="132" y="9"/>
                    <a:pt x="132" y="9"/>
                  </a:cubicBezTo>
                  <a:cubicBezTo>
                    <a:pt x="132" y="10"/>
                    <a:pt x="132" y="10"/>
                    <a:pt x="132" y="10"/>
                  </a:cubicBezTo>
                  <a:cubicBezTo>
                    <a:pt x="131" y="10"/>
                    <a:pt x="131" y="10"/>
                    <a:pt x="131" y="10"/>
                  </a:cubicBezTo>
                  <a:cubicBezTo>
                    <a:pt x="130" y="9"/>
                    <a:pt x="130" y="9"/>
                    <a:pt x="130" y="9"/>
                  </a:cubicBezTo>
                  <a:cubicBezTo>
                    <a:pt x="129" y="9"/>
                    <a:pt x="129" y="9"/>
                    <a:pt x="129" y="9"/>
                  </a:cubicBezTo>
                  <a:cubicBezTo>
                    <a:pt x="128" y="10"/>
                    <a:pt x="128" y="10"/>
                    <a:pt x="128" y="10"/>
                  </a:cubicBezTo>
                  <a:cubicBezTo>
                    <a:pt x="126" y="11"/>
                    <a:pt x="126" y="11"/>
                    <a:pt x="126" y="11"/>
                  </a:cubicBezTo>
                  <a:cubicBezTo>
                    <a:pt x="126" y="11"/>
                    <a:pt x="126" y="11"/>
                    <a:pt x="126" y="11"/>
                  </a:cubicBezTo>
                  <a:cubicBezTo>
                    <a:pt x="126" y="13"/>
                    <a:pt x="126" y="13"/>
                    <a:pt x="126" y="13"/>
                  </a:cubicBezTo>
                  <a:cubicBezTo>
                    <a:pt x="126" y="13"/>
                    <a:pt x="126" y="13"/>
                    <a:pt x="126" y="13"/>
                  </a:cubicBezTo>
                  <a:cubicBezTo>
                    <a:pt x="126" y="14"/>
                    <a:pt x="126" y="14"/>
                    <a:pt x="126" y="14"/>
                  </a:cubicBezTo>
                  <a:cubicBezTo>
                    <a:pt x="126" y="14"/>
                    <a:pt x="126" y="14"/>
                    <a:pt x="126" y="14"/>
                  </a:cubicBezTo>
                  <a:cubicBezTo>
                    <a:pt x="127" y="14"/>
                    <a:pt x="127" y="14"/>
                    <a:pt x="127" y="14"/>
                  </a:cubicBezTo>
                  <a:cubicBezTo>
                    <a:pt x="127" y="13"/>
                    <a:pt x="127" y="13"/>
                    <a:pt x="127" y="13"/>
                  </a:cubicBezTo>
                  <a:cubicBezTo>
                    <a:pt x="127" y="12"/>
                    <a:pt x="127" y="12"/>
                    <a:pt x="127" y="12"/>
                  </a:cubicBezTo>
                  <a:cubicBezTo>
                    <a:pt x="127" y="12"/>
                    <a:pt x="127" y="12"/>
                    <a:pt x="127" y="12"/>
                  </a:cubicBezTo>
                  <a:cubicBezTo>
                    <a:pt x="128" y="12"/>
                    <a:pt x="128" y="12"/>
                    <a:pt x="128" y="12"/>
                  </a:cubicBezTo>
                  <a:cubicBezTo>
                    <a:pt x="128" y="12"/>
                    <a:pt x="128" y="12"/>
                    <a:pt x="128" y="12"/>
                  </a:cubicBezTo>
                  <a:cubicBezTo>
                    <a:pt x="129" y="12"/>
                    <a:pt x="129" y="12"/>
                    <a:pt x="129" y="12"/>
                  </a:cubicBezTo>
                  <a:cubicBezTo>
                    <a:pt x="129" y="12"/>
                    <a:pt x="129" y="12"/>
                    <a:pt x="129" y="12"/>
                  </a:cubicBezTo>
                  <a:cubicBezTo>
                    <a:pt x="129" y="12"/>
                    <a:pt x="129" y="12"/>
                    <a:pt x="129" y="12"/>
                  </a:cubicBezTo>
                  <a:cubicBezTo>
                    <a:pt x="129" y="13"/>
                    <a:pt x="129" y="13"/>
                    <a:pt x="129" y="13"/>
                  </a:cubicBezTo>
                  <a:cubicBezTo>
                    <a:pt x="129" y="13"/>
                    <a:pt x="129" y="13"/>
                    <a:pt x="129" y="13"/>
                  </a:cubicBezTo>
                  <a:cubicBezTo>
                    <a:pt x="129" y="13"/>
                    <a:pt x="129" y="13"/>
                    <a:pt x="129" y="13"/>
                  </a:cubicBezTo>
                  <a:cubicBezTo>
                    <a:pt x="129" y="13"/>
                    <a:pt x="129" y="13"/>
                    <a:pt x="129" y="13"/>
                  </a:cubicBezTo>
                  <a:cubicBezTo>
                    <a:pt x="130" y="12"/>
                    <a:pt x="130" y="12"/>
                    <a:pt x="130" y="12"/>
                  </a:cubicBezTo>
                  <a:cubicBezTo>
                    <a:pt x="130" y="12"/>
                    <a:pt x="130" y="11"/>
                    <a:pt x="130" y="11"/>
                  </a:cubicBezTo>
                  <a:cubicBezTo>
                    <a:pt x="130" y="11"/>
                    <a:pt x="131" y="11"/>
                    <a:pt x="131" y="11"/>
                  </a:cubicBezTo>
                  <a:cubicBezTo>
                    <a:pt x="132" y="11"/>
                    <a:pt x="132" y="11"/>
                    <a:pt x="132" y="11"/>
                  </a:cubicBezTo>
                  <a:cubicBezTo>
                    <a:pt x="133" y="11"/>
                    <a:pt x="133" y="11"/>
                    <a:pt x="133" y="11"/>
                  </a:cubicBezTo>
                  <a:cubicBezTo>
                    <a:pt x="134" y="10"/>
                    <a:pt x="134" y="10"/>
                    <a:pt x="134" y="10"/>
                  </a:cubicBezTo>
                  <a:cubicBezTo>
                    <a:pt x="134" y="10"/>
                    <a:pt x="134" y="10"/>
                    <a:pt x="134" y="10"/>
                  </a:cubicBezTo>
                  <a:cubicBezTo>
                    <a:pt x="135" y="10"/>
                    <a:pt x="135" y="10"/>
                    <a:pt x="135" y="10"/>
                  </a:cubicBezTo>
                  <a:cubicBezTo>
                    <a:pt x="135" y="11"/>
                    <a:pt x="135" y="11"/>
                    <a:pt x="135" y="11"/>
                  </a:cubicBezTo>
                  <a:cubicBezTo>
                    <a:pt x="135" y="12"/>
                    <a:pt x="135" y="12"/>
                    <a:pt x="135" y="12"/>
                  </a:cubicBezTo>
                  <a:cubicBezTo>
                    <a:pt x="136" y="12"/>
                    <a:pt x="136" y="12"/>
                    <a:pt x="136" y="12"/>
                  </a:cubicBezTo>
                  <a:cubicBezTo>
                    <a:pt x="136" y="12"/>
                    <a:pt x="136" y="12"/>
                    <a:pt x="136" y="12"/>
                  </a:cubicBezTo>
                  <a:cubicBezTo>
                    <a:pt x="136" y="12"/>
                    <a:pt x="136" y="12"/>
                    <a:pt x="136" y="12"/>
                  </a:cubicBezTo>
                  <a:cubicBezTo>
                    <a:pt x="136" y="11"/>
                    <a:pt x="136" y="11"/>
                    <a:pt x="136" y="11"/>
                  </a:cubicBezTo>
                  <a:cubicBezTo>
                    <a:pt x="136" y="10"/>
                    <a:pt x="136" y="10"/>
                    <a:pt x="136" y="10"/>
                  </a:cubicBezTo>
                  <a:cubicBezTo>
                    <a:pt x="137" y="10"/>
                    <a:pt x="137" y="10"/>
                    <a:pt x="137" y="10"/>
                  </a:cubicBezTo>
                  <a:cubicBezTo>
                    <a:pt x="138" y="10"/>
                    <a:pt x="138" y="10"/>
                    <a:pt x="138" y="10"/>
                  </a:cubicBezTo>
                  <a:cubicBezTo>
                    <a:pt x="139" y="10"/>
                    <a:pt x="139" y="10"/>
                    <a:pt x="139" y="10"/>
                  </a:cubicBezTo>
                  <a:cubicBezTo>
                    <a:pt x="140" y="10"/>
                    <a:pt x="140" y="10"/>
                    <a:pt x="140" y="10"/>
                  </a:cubicBezTo>
                  <a:cubicBezTo>
                    <a:pt x="141" y="10"/>
                    <a:pt x="141" y="10"/>
                    <a:pt x="141" y="10"/>
                  </a:cubicBezTo>
                  <a:cubicBezTo>
                    <a:pt x="142" y="9"/>
                    <a:pt x="142" y="9"/>
                    <a:pt x="142" y="9"/>
                  </a:cubicBezTo>
                  <a:cubicBezTo>
                    <a:pt x="144" y="9"/>
                    <a:pt x="144" y="9"/>
                    <a:pt x="144" y="9"/>
                  </a:cubicBezTo>
                  <a:cubicBezTo>
                    <a:pt x="145" y="10"/>
                    <a:pt x="145" y="10"/>
                    <a:pt x="145" y="10"/>
                  </a:cubicBezTo>
                  <a:cubicBezTo>
                    <a:pt x="146" y="10"/>
                    <a:pt x="146" y="10"/>
                    <a:pt x="146" y="10"/>
                  </a:cubicBezTo>
                  <a:cubicBezTo>
                    <a:pt x="146" y="10"/>
                    <a:pt x="146" y="10"/>
                    <a:pt x="146" y="10"/>
                  </a:cubicBezTo>
                  <a:cubicBezTo>
                    <a:pt x="147" y="11"/>
                    <a:pt x="147" y="11"/>
                    <a:pt x="147" y="11"/>
                  </a:cubicBezTo>
                  <a:cubicBezTo>
                    <a:pt x="148" y="11"/>
                    <a:pt x="148" y="11"/>
                    <a:pt x="148" y="11"/>
                  </a:cubicBezTo>
                  <a:cubicBezTo>
                    <a:pt x="148" y="11"/>
                    <a:pt x="148" y="11"/>
                    <a:pt x="148" y="11"/>
                  </a:cubicBezTo>
                  <a:cubicBezTo>
                    <a:pt x="149" y="11"/>
                    <a:pt x="149" y="11"/>
                    <a:pt x="149" y="11"/>
                  </a:cubicBezTo>
                  <a:cubicBezTo>
                    <a:pt x="150" y="11"/>
                    <a:pt x="150" y="11"/>
                    <a:pt x="150" y="11"/>
                  </a:cubicBezTo>
                  <a:cubicBezTo>
                    <a:pt x="150" y="11"/>
                    <a:pt x="150" y="11"/>
                    <a:pt x="150" y="11"/>
                  </a:cubicBezTo>
                  <a:cubicBezTo>
                    <a:pt x="151" y="11"/>
                    <a:pt x="151" y="11"/>
                    <a:pt x="151" y="11"/>
                  </a:cubicBezTo>
                  <a:cubicBezTo>
                    <a:pt x="151" y="12"/>
                    <a:pt x="151" y="12"/>
                    <a:pt x="151" y="12"/>
                  </a:cubicBezTo>
                  <a:cubicBezTo>
                    <a:pt x="151" y="12"/>
                    <a:pt x="151" y="12"/>
                    <a:pt x="151" y="12"/>
                  </a:cubicBezTo>
                  <a:cubicBezTo>
                    <a:pt x="152" y="11"/>
                    <a:pt x="152" y="11"/>
                    <a:pt x="152" y="11"/>
                  </a:cubicBezTo>
                  <a:cubicBezTo>
                    <a:pt x="153" y="11"/>
                    <a:pt x="153" y="11"/>
                    <a:pt x="153" y="11"/>
                  </a:cubicBezTo>
                  <a:cubicBezTo>
                    <a:pt x="153" y="11"/>
                    <a:pt x="153" y="11"/>
                    <a:pt x="153" y="11"/>
                  </a:cubicBezTo>
                  <a:cubicBezTo>
                    <a:pt x="155" y="10"/>
                    <a:pt x="155" y="10"/>
                    <a:pt x="155" y="10"/>
                  </a:cubicBezTo>
                  <a:cubicBezTo>
                    <a:pt x="155" y="10"/>
                    <a:pt x="155" y="10"/>
                    <a:pt x="155" y="10"/>
                  </a:cubicBezTo>
                  <a:cubicBezTo>
                    <a:pt x="156" y="10"/>
                    <a:pt x="156" y="10"/>
                    <a:pt x="156" y="10"/>
                  </a:cubicBezTo>
                  <a:cubicBezTo>
                    <a:pt x="156" y="10"/>
                    <a:pt x="156" y="10"/>
                    <a:pt x="156" y="10"/>
                  </a:cubicBezTo>
                  <a:cubicBezTo>
                    <a:pt x="157" y="11"/>
                    <a:pt x="157" y="11"/>
                    <a:pt x="157" y="11"/>
                  </a:cubicBezTo>
                  <a:cubicBezTo>
                    <a:pt x="157" y="11"/>
                    <a:pt x="157" y="11"/>
                    <a:pt x="157" y="11"/>
                  </a:cubicBezTo>
                  <a:cubicBezTo>
                    <a:pt x="157" y="11"/>
                    <a:pt x="157" y="11"/>
                    <a:pt x="157" y="11"/>
                  </a:cubicBezTo>
                  <a:cubicBezTo>
                    <a:pt x="157" y="12"/>
                    <a:pt x="157" y="12"/>
                    <a:pt x="157" y="12"/>
                  </a:cubicBezTo>
                  <a:cubicBezTo>
                    <a:pt x="157" y="12"/>
                    <a:pt x="157" y="12"/>
                    <a:pt x="157" y="12"/>
                  </a:cubicBezTo>
                  <a:cubicBezTo>
                    <a:pt x="157" y="12"/>
                    <a:pt x="157" y="12"/>
                    <a:pt x="157" y="12"/>
                  </a:cubicBezTo>
                  <a:cubicBezTo>
                    <a:pt x="158" y="13"/>
                    <a:pt x="158" y="13"/>
                    <a:pt x="158" y="13"/>
                  </a:cubicBezTo>
                  <a:cubicBezTo>
                    <a:pt x="158" y="13"/>
                    <a:pt x="158" y="13"/>
                    <a:pt x="158" y="13"/>
                  </a:cubicBezTo>
                  <a:cubicBezTo>
                    <a:pt x="156" y="14"/>
                    <a:pt x="156" y="14"/>
                    <a:pt x="156" y="14"/>
                  </a:cubicBezTo>
                  <a:cubicBezTo>
                    <a:pt x="155" y="14"/>
                    <a:pt x="155" y="14"/>
                    <a:pt x="155" y="14"/>
                  </a:cubicBezTo>
                  <a:cubicBezTo>
                    <a:pt x="154" y="14"/>
                    <a:pt x="154" y="14"/>
                    <a:pt x="154" y="14"/>
                  </a:cubicBezTo>
                  <a:cubicBezTo>
                    <a:pt x="154" y="14"/>
                    <a:pt x="154" y="14"/>
                    <a:pt x="154" y="14"/>
                  </a:cubicBezTo>
                  <a:cubicBezTo>
                    <a:pt x="153" y="13"/>
                    <a:pt x="153" y="13"/>
                    <a:pt x="153" y="13"/>
                  </a:cubicBezTo>
                  <a:cubicBezTo>
                    <a:pt x="153" y="14"/>
                    <a:pt x="153" y="14"/>
                    <a:pt x="153" y="14"/>
                  </a:cubicBezTo>
                  <a:cubicBezTo>
                    <a:pt x="153" y="14"/>
                    <a:pt x="153" y="14"/>
                    <a:pt x="153" y="14"/>
                  </a:cubicBezTo>
                  <a:cubicBezTo>
                    <a:pt x="154" y="15"/>
                    <a:pt x="154" y="15"/>
                    <a:pt x="154" y="15"/>
                  </a:cubicBezTo>
                  <a:cubicBezTo>
                    <a:pt x="154" y="15"/>
                    <a:pt x="154" y="15"/>
                    <a:pt x="154" y="15"/>
                  </a:cubicBezTo>
                  <a:cubicBezTo>
                    <a:pt x="154" y="15"/>
                    <a:pt x="154" y="15"/>
                    <a:pt x="154" y="15"/>
                  </a:cubicBezTo>
                  <a:cubicBezTo>
                    <a:pt x="153" y="15"/>
                    <a:pt x="153" y="15"/>
                    <a:pt x="153" y="15"/>
                  </a:cubicBezTo>
                  <a:cubicBezTo>
                    <a:pt x="152" y="15"/>
                    <a:pt x="152" y="15"/>
                    <a:pt x="152" y="15"/>
                  </a:cubicBezTo>
                  <a:cubicBezTo>
                    <a:pt x="152" y="15"/>
                    <a:pt x="152" y="15"/>
                    <a:pt x="152" y="15"/>
                  </a:cubicBezTo>
                  <a:cubicBezTo>
                    <a:pt x="152" y="15"/>
                    <a:pt x="152" y="15"/>
                    <a:pt x="152" y="15"/>
                  </a:cubicBezTo>
                  <a:cubicBezTo>
                    <a:pt x="152" y="15"/>
                    <a:pt x="152" y="15"/>
                    <a:pt x="152" y="15"/>
                  </a:cubicBezTo>
                  <a:cubicBezTo>
                    <a:pt x="153" y="16"/>
                    <a:pt x="153" y="16"/>
                    <a:pt x="153" y="16"/>
                  </a:cubicBezTo>
                  <a:cubicBezTo>
                    <a:pt x="154" y="16"/>
                    <a:pt x="154" y="16"/>
                    <a:pt x="154" y="16"/>
                  </a:cubicBezTo>
                  <a:cubicBezTo>
                    <a:pt x="155" y="16"/>
                    <a:pt x="155" y="16"/>
                    <a:pt x="155" y="16"/>
                  </a:cubicBezTo>
                  <a:cubicBezTo>
                    <a:pt x="155" y="16"/>
                    <a:pt x="155" y="16"/>
                    <a:pt x="155" y="16"/>
                  </a:cubicBezTo>
                  <a:cubicBezTo>
                    <a:pt x="157" y="15"/>
                    <a:pt x="157" y="15"/>
                    <a:pt x="157" y="15"/>
                  </a:cubicBezTo>
                  <a:cubicBezTo>
                    <a:pt x="157" y="15"/>
                    <a:pt x="157" y="15"/>
                    <a:pt x="157" y="15"/>
                  </a:cubicBezTo>
                  <a:cubicBezTo>
                    <a:pt x="157" y="16"/>
                    <a:pt x="157" y="16"/>
                    <a:pt x="157" y="16"/>
                  </a:cubicBezTo>
                  <a:cubicBezTo>
                    <a:pt x="157" y="15"/>
                    <a:pt x="157" y="15"/>
                    <a:pt x="157" y="15"/>
                  </a:cubicBezTo>
                  <a:cubicBezTo>
                    <a:pt x="157" y="15"/>
                    <a:pt x="157" y="15"/>
                    <a:pt x="157" y="15"/>
                  </a:cubicBezTo>
                  <a:cubicBezTo>
                    <a:pt x="158" y="15"/>
                    <a:pt x="158" y="15"/>
                    <a:pt x="158" y="15"/>
                  </a:cubicBezTo>
                  <a:cubicBezTo>
                    <a:pt x="160" y="15"/>
                    <a:pt x="160" y="15"/>
                    <a:pt x="160" y="15"/>
                  </a:cubicBezTo>
                  <a:cubicBezTo>
                    <a:pt x="160" y="15"/>
                    <a:pt x="160" y="15"/>
                    <a:pt x="160" y="15"/>
                  </a:cubicBezTo>
                  <a:cubicBezTo>
                    <a:pt x="161" y="16"/>
                    <a:pt x="161" y="16"/>
                    <a:pt x="161" y="16"/>
                  </a:cubicBezTo>
                  <a:cubicBezTo>
                    <a:pt x="161" y="16"/>
                    <a:pt x="161" y="16"/>
                    <a:pt x="161" y="16"/>
                  </a:cubicBezTo>
                  <a:cubicBezTo>
                    <a:pt x="161" y="16"/>
                    <a:pt x="161" y="16"/>
                    <a:pt x="161" y="16"/>
                  </a:cubicBezTo>
                  <a:cubicBezTo>
                    <a:pt x="162" y="15"/>
                    <a:pt x="162" y="15"/>
                    <a:pt x="162" y="15"/>
                  </a:cubicBezTo>
                  <a:cubicBezTo>
                    <a:pt x="162" y="16"/>
                    <a:pt x="162" y="16"/>
                    <a:pt x="162" y="16"/>
                  </a:cubicBezTo>
                  <a:cubicBezTo>
                    <a:pt x="162" y="16"/>
                    <a:pt x="162" y="16"/>
                    <a:pt x="162" y="16"/>
                  </a:cubicBezTo>
                  <a:cubicBezTo>
                    <a:pt x="163" y="17"/>
                    <a:pt x="163" y="17"/>
                    <a:pt x="163" y="17"/>
                  </a:cubicBezTo>
                  <a:cubicBezTo>
                    <a:pt x="164" y="17"/>
                    <a:pt x="164" y="17"/>
                    <a:pt x="164" y="17"/>
                  </a:cubicBezTo>
                  <a:cubicBezTo>
                    <a:pt x="165" y="17"/>
                    <a:pt x="165" y="17"/>
                    <a:pt x="165" y="17"/>
                  </a:cubicBezTo>
                  <a:cubicBezTo>
                    <a:pt x="165" y="18"/>
                    <a:pt x="165" y="18"/>
                    <a:pt x="165" y="18"/>
                  </a:cubicBezTo>
                  <a:cubicBezTo>
                    <a:pt x="165" y="18"/>
                    <a:pt x="165" y="18"/>
                    <a:pt x="165" y="18"/>
                  </a:cubicBezTo>
                  <a:cubicBezTo>
                    <a:pt x="167" y="19"/>
                    <a:pt x="167" y="19"/>
                    <a:pt x="167" y="19"/>
                  </a:cubicBezTo>
                  <a:cubicBezTo>
                    <a:pt x="167" y="19"/>
                    <a:pt x="167" y="19"/>
                    <a:pt x="167" y="19"/>
                  </a:cubicBezTo>
                  <a:cubicBezTo>
                    <a:pt x="167" y="20"/>
                    <a:pt x="167" y="20"/>
                    <a:pt x="167" y="20"/>
                  </a:cubicBezTo>
                  <a:cubicBezTo>
                    <a:pt x="167" y="20"/>
                    <a:pt x="167" y="20"/>
                    <a:pt x="167" y="20"/>
                  </a:cubicBezTo>
                  <a:cubicBezTo>
                    <a:pt x="167" y="21"/>
                    <a:pt x="167" y="21"/>
                    <a:pt x="167" y="21"/>
                  </a:cubicBezTo>
                  <a:cubicBezTo>
                    <a:pt x="167" y="21"/>
                    <a:pt x="167" y="21"/>
                    <a:pt x="167" y="21"/>
                  </a:cubicBezTo>
                  <a:cubicBezTo>
                    <a:pt x="167" y="22"/>
                    <a:pt x="167" y="22"/>
                    <a:pt x="167" y="22"/>
                  </a:cubicBezTo>
                  <a:cubicBezTo>
                    <a:pt x="166" y="22"/>
                    <a:pt x="166" y="22"/>
                    <a:pt x="166" y="22"/>
                  </a:cubicBezTo>
                  <a:cubicBezTo>
                    <a:pt x="166" y="22"/>
                    <a:pt x="166" y="22"/>
                    <a:pt x="166" y="22"/>
                  </a:cubicBezTo>
                  <a:cubicBezTo>
                    <a:pt x="165" y="23"/>
                    <a:pt x="165" y="23"/>
                    <a:pt x="165" y="23"/>
                  </a:cubicBezTo>
                  <a:cubicBezTo>
                    <a:pt x="165" y="22"/>
                    <a:pt x="165" y="22"/>
                    <a:pt x="165" y="22"/>
                  </a:cubicBezTo>
                  <a:cubicBezTo>
                    <a:pt x="164" y="23"/>
                    <a:pt x="164" y="23"/>
                    <a:pt x="164" y="23"/>
                  </a:cubicBezTo>
                  <a:cubicBezTo>
                    <a:pt x="164" y="23"/>
                    <a:pt x="164" y="23"/>
                    <a:pt x="164" y="23"/>
                  </a:cubicBezTo>
                  <a:cubicBezTo>
                    <a:pt x="164" y="23"/>
                    <a:pt x="164" y="23"/>
                    <a:pt x="164" y="23"/>
                  </a:cubicBezTo>
                  <a:cubicBezTo>
                    <a:pt x="163" y="24"/>
                    <a:pt x="163" y="24"/>
                    <a:pt x="163" y="24"/>
                  </a:cubicBezTo>
                  <a:cubicBezTo>
                    <a:pt x="162" y="24"/>
                    <a:pt x="162" y="24"/>
                    <a:pt x="162" y="24"/>
                  </a:cubicBezTo>
                  <a:cubicBezTo>
                    <a:pt x="161" y="24"/>
                    <a:pt x="161" y="24"/>
                    <a:pt x="161" y="24"/>
                  </a:cubicBezTo>
                  <a:cubicBezTo>
                    <a:pt x="160" y="24"/>
                    <a:pt x="160" y="24"/>
                    <a:pt x="160" y="24"/>
                  </a:cubicBezTo>
                  <a:cubicBezTo>
                    <a:pt x="160" y="24"/>
                    <a:pt x="160" y="24"/>
                    <a:pt x="160" y="24"/>
                  </a:cubicBezTo>
                  <a:cubicBezTo>
                    <a:pt x="159" y="24"/>
                    <a:pt x="159" y="24"/>
                    <a:pt x="159" y="24"/>
                  </a:cubicBezTo>
                  <a:cubicBezTo>
                    <a:pt x="159" y="24"/>
                    <a:pt x="159" y="24"/>
                    <a:pt x="159" y="24"/>
                  </a:cubicBezTo>
                  <a:cubicBezTo>
                    <a:pt x="159" y="24"/>
                    <a:pt x="159" y="24"/>
                    <a:pt x="159" y="24"/>
                  </a:cubicBezTo>
                  <a:cubicBezTo>
                    <a:pt x="159" y="24"/>
                    <a:pt x="159" y="24"/>
                    <a:pt x="159" y="24"/>
                  </a:cubicBezTo>
                  <a:cubicBezTo>
                    <a:pt x="159" y="24"/>
                    <a:pt x="159" y="24"/>
                    <a:pt x="159" y="24"/>
                  </a:cubicBezTo>
                  <a:cubicBezTo>
                    <a:pt x="159" y="25"/>
                    <a:pt x="159" y="25"/>
                    <a:pt x="159" y="25"/>
                  </a:cubicBezTo>
                  <a:cubicBezTo>
                    <a:pt x="158" y="25"/>
                    <a:pt x="158" y="25"/>
                    <a:pt x="158" y="25"/>
                  </a:cubicBezTo>
                  <a:cubicBezTo>
                    <a:pt x="157" y="25"/>
                    <a:pt x="157" y="25"/>
                    <a:pt x="157" y="25"/>
                  </a:cubicBezTo>
                  <a:cubicBezTo>
                    <a:pt x="157" y="25"/>
                    <a:pt x="157" y="25"/>
                    <a:pt x="157" y="25"/>
                  </a:cubicBezTo>
                  <a:cubicBezTo>
                    <a:pt x="156" y="25"/>
                    <a:pt x="156" y="25"/>
                    <a:pt x="156" y="25"/>
                  </a:cubicBezTo>
                  <a:cubicBezTo>
                    <a:pt x="156" y="25"/>
                    <a:pt x="156" y="25"/>
                    <a:pt x="156" y="25"/>
                  </a:cubicBezTo>
                  <a:cubicBezTo>
                    <a:pt x="155" y="25"/>
                    <a:pt x="155" y="25"/>
                    <a:pt x="155" y="25"/>
                  </a:cubicBezTo>
                  <a:cubicBezTo>
                    <a:pt x="154" y="25"/>
                    <a:pt x="154" y="25"/>
                    <a:pt x="154" y="25"/>
                  </a:cubicBezTo>
                  <a:cubicBezTo>
                    <a:pt x="153" y="25"/>
                    <a:pt x="153" y="25"/>
                    <a:pt x="153" y="25"/>
                  </a:cubicBezTo>
                  <a:cubicBezTo>
                    <a:pt x="153" y="25"/>
                    <a:pt x="153" y="25"/>
                    <a:pt x="153" y="25"/>
                  </a:cubicBezTo>
                  <a:cubicBezTo>
                    <a:pt x="152" y="25"/>
                    <a:pt x="152" y="25"/>
                    <a:pt x="152" y="25"/>
                  </a:cubicBezTo>
                  <a:cubicBezTo>
                    <a:pt x="152" y="25"/>
                    <a:pt x="152" y="25"/>
                    <a:pt x="152" y="25"/>
                  </a:cubicBezTo>
                  <a:cubicBezTo>
                    <a:pt x="151" y="25"/>
                    <a:pt x="151" y="25"/>
                    <a:pt x="151" y="25"/>
                  </a:cubicBezTo>
                  <a:cubicBezTo>
                    <a:pt x="150" y="25"/>
                    <a:pt x="150" y="25"/>
                    <a:pt x="150" y="25"/>
                  </a:cubicBezTo>
                  <a:cubicBezTo>
                    <a:pt x="150" y="25"/>
                    <a:pt x="150" y="25"/>
                    <a:pt x="150" y="25"/>
                  </a:cubicBezTo>
                  <a:cubicBezTo>
                    <a:pt x="149" y="25"/>
                    <a:pt x="149" y="25"/>
                    <a:pt x="149" y="25"/>
                  </a:cubicBezTo>
                  <a:cubicBezTo>
                    <a:pt x="148" y="25"/>
                    <a:pt x="148" y="25"/>
                    <a:pt x="148" y="25"/>
                  </a:cubicBezTo>
                  <a:cubicBezTo>
                    <a:pt x="147" y="24"/>
                    <a:pt x="147" y="24"/>
                    <a:pt x="147" y="24"/>
                  </a:cubicBezTo>
                  <a:cubicBezTo>
                    <a:pt x="147" y="24"/>
                    <a:pt x="147" y="24"/>
                    <a:pt x="147" y="24"/>
                  </a:cubicBezTo>
                  <a:cubicBezTo>
                    <a:pt x="147" y="24"/>
                    <a:pt x="147" y="24"/>
                    <a:pt x="147" y="24"/>
                  </a:cubicBezTo>
                  <a:cubicBezTo>
                    <a:pt x="145" y="24"/>
                    <a:pt x="145" y="24"/>
                    <a:pt x="145" y="24"/>
                  </a:cubicBezTo>
                  <a:cubicBezTo>
                    <a:pt x="145" y="24"/>
                    <a:pt x="145" y="24"/>
                    <a:pt x="145" y="24"/>
                  </a:cubicBezTo>
                  <a:cubicBezTo>
                    <a:pt x="144" y="24"/>
                    <a:pt x="144" y="24"/>
                    <a:pt x="144" y="24"/>
                  </a:cubicBezTo>
                  <a:cubicBezTo>
                    <a:pt x="143" y="24"/>
                    <a:pt x="143" y="24"/>
                    <a:pt x="143" y="24"/>
                  </a:cubicBezTo>
                  <a:cubicBezTo>
                    <a:pt x="143" y="24"/>
                    <a:pt x="143" y="24"/>
                    <a:pt x="143" y="24"/>
                  </a:cubicBezTo>
                  <a:cubicBezTo>
                    <a:pt x="142" y="24"/>
                    <a:pt x="142" y="24"/>
                    <a:pt x="142" y="24"/>
                  </a:cubicBezTo>
                  <a:cubicBezTo>
                    <a:pt x="141" y="24"/>
                    <a:pt x="141" y="24"/>
                    <a:pt x="141" y="24"/>
                  </a:cubicBezTo>
                  <a:cubicBezTo>
                    <a:pt x="141" y="24"/>
                    <a:pt x="141" y="24"/>
                    <a:pt x="141" y="24"/>
                  </a:cubicBezTo>
                  <a:cubicBezTo>
                    <a:pt x="140" y="24"/>
                    <a:pt x="140" y="24"/>
                    <a:pt x="140" y="24"/>
                  </a:cubicBezTo>
                  <a:cubicBezTo>
                    <a:pt x="139" y="24"/>
                    <a:pt x="139" y="24"/>
                    <a:pt x="139" y="24"/>
                  </a:cubicBezTo>
                  <a:cubicBezTo>
                    <a:pt x="138" y="25"/>
                    <a:pt x="138" y="25"/>
                    <a:pt x="138" y="25"/>
                  </a:cubicBezTo>
                  <a:cubicBezTo>
                    <a:pt x="138" y="25"/>
                    <a:pt x="138" y="25"/>
                    <a:pt x="138" y="25"/>
                  </a:cubicBezTo>
                  <a:cubicBezTo>
                    <a:pt x="138" y="25"/>
                    <a:pt x="138" y="25"/>
                    <a:pt x="138" y="25"/>
                  </a:cubicBezTo>
                  <a:cubicBezTo>
                    <a:pt x="138" y="24"/>
                    <a:pt x="138" y="24"/>
                    <a:pt x="138" y="24"/>
                  </a:cubicBezTo>
                  <a:cubicBezTo>
                    <a:pt x="137" y="24"/>
                    <a:pt x="137" y="24"/>
                    <a:pt x="137" y="24"/>
                  </a:cubicBezTo>
                  <a:cubicBezTo>
                    <a:pt x="137" y="24"/>
                    <a:pt x="137" y="24"/>
                    <a:pt x="137" y="24"/>
                  </a:cubicBezTo>
                  <a:cubicBezTo>
                    <a:pt x="136" y="24"/>
                    <a:pt x="136" y="24"/>
                    <a:pt x="136" y="24"/>
                  </a:cubicBezTo>
                  <a:cubicBezTo>
                    <a:pt x="136" y="24"/>
                    <a:pt x="136" y="24"/>
                    <a:pt x="136" y="24"/>
                  </a:cubicBezTo>
                  <a:cubicBezTo>
                    <a:pt x="136" y="24"/>
                    <a:pt x="136" y="24"/>
                    <a:pt x="136" y="24"/>
                  </a:cubicBezTo>
                  <a:cubicBezTo>
                    <a:pt x="136" y="24"/>
                    <a:pt x="136" y="24"/>
                    <a:pt x="136" y="24"/>
                  </a:cubicBezTo>
                  <a:cubicBezTo>
                    <a:pt x="137" y="24"/>
                    <a:pt x="137" y="24"/>
                    <a:pt x="137" y="24"/>
                  </a:cubicBezTo>
                  <a:cubicBezTo>
                    <a:pt x="137" y="25"/>
                    <a:pt x="137" y="25"/>
                    <a:pt x="137" y="25"/>
                  </a:cubicBezTo>
                  <a:cubicBezTo>
                    <a:pt x="138" y="25"/>
                    <a:pt x="138" y="25"/>
                    <a:pt x="138" y="25"/>
                  </a:cubicBezTo>
                  <a:cubicBezTo>
                    <a:pt x="137" y="25"/>
                    <a:pt x="137" y="25"/>
                    <a:pt x="137" y="25"/>
                  </a:cubicBezTo>
                  <a:cubicBezTo>
                    <a:pt x="137" y="26"/>
                    <a:pt x="137" y="26"/>
                    <a:pt x="137" y="26"/>
                  </a:cubicBezTo>
                  <a:cubicBezTo>
                    <a:pt x="136" y="26"/>
                    <a:pt x="136" y="26"/>
                    <a:pt x="136" y="26"/>
                  </a:cubicBezTo>
                  <a:cubicBezTo>
                    <a:pt x="136" y="26"/>
                    <a:pt x="136" y="26"/>
                    <a:pt x="136" y="26"/>
                  </a:cubicBezTo>
                  <a:cubicBezTo>
                    <a:pt x="135" y="26"/>
                    <a:pt x="135" y="26"/>
                    <a:pt x="135" y="26"/>
                  </a:cubicBezTo>
                  <a:cubicBezTo>
                    <a:pt x="134" y="26"/>
                    <a:pt x="134" y="26"/>
                    <a:pt x="134" y="26"/>
                  </a:cubicBezTo>
                  <a:cubicBezTo>
                    <a:pt x="133" y="27"/>
                    <a:pt x="133" y="27"/>
                    <a:pt x="133" y="27"/>
                  </a:cubicBezTo>
                  <a:cubicBezTo>
                    <a:pt x="132" y="27"/>
                    <a:pt x="132" y="27"/>
                    <a:pt x="132" y="27"/>
                  </a:cubicBezTo>
                  <a:cubicBezTo>
                    <a:pt x="132" y="27"/>
                    <a:pt x="132" y="27"/>
                    <a:pt x="132" y="27"/>
                  </a:cubicBezTo>
                  <a:cubicBezTo>
                    <a:pt x="131" y="27"/>
                    <a:pt x="131" y="27"/>
                    <a:pt x="131" y="27"/>
                  </a:cubicBezTo>
                  <a:cubicBezTo>
                    <a:pt x="131" y="27"/>
                    <a:pt x="131" y="27"/>
                    <a:pt x="131" y="27"/>
                  </a:cubicBezTo>
                  <a:cubicBezTo>
                    <a:pt x="130" y="28"/>
                    <a:pt x="130" y="28"/>
                    <a:pt x="130" y="28"/>
                  </a:cubicBezTo>
                  <a:cubicBezTo>
                    <a:pt x="129" y="28"/>
                    <a:pt x="129" y="28"/>
                    <a:pt x="129" y="28"/>
                  </a:cubicBezTo>
                  <a:cubicBezTo>
                    <a:pt x="129" y="28"/>
                    <a:pt x="129" y="28"/>
                    <a:pt x="129" y="28"/>
                  </a:cubicBezTo>
                  <a:cubicBezTo>
                    <a:pt x="129" y="29"/>
                    <a:pt x="129" y="29"/>
                    <a:pt x="129" y="29"/>
                  </a:cubicBezTo>
                  <a:cubicBezTo>
                    <a:pt x="129" y="29"/>
                    <a:pt x="129" y="29"/>
                    <a:pt x="129" y="29"/>
                  </a:cubicBezTo>
                  <a:cubicBezTo>
                    <a:pt x="129" y="30"/>
                    <a:pt x="129" y="30"/>
                    <a:pt x="129" y="30"/>
                  </a:cubicBezTo>
                  <a:cubicBezTo>
                    <a:pt x="129" y="31"/>
                    <a:pt x="129" y="31"/>
                    <a:pt x="129" y="31"/>
                  </a:cubicBezTo>
                  <a:cubicBezTo>
                    <a:pt x="130" y="31"/>
                    <a:pt x="130" y="31"/>
                    <a:pt x="130" y="31"/>
                  </a:cubicBezTo>
                  <a:cubicBezTo>
                    <a:pt x="130" y="31"/>
                    <a:pt x="130" y="31"/>
                    <a:pt x="130" y="31"/>
                  </a:cubicBezTo>
                  <a:cubicBezTo>
                    <a:pt x="130" y="31"/>
                    <a:pt x="130" y="31"/>
                    <a:pt x="130" y="31"/>
                  </a:cubicBezTo>
                  <a:cubicBezTo>
                    <a:pt x="130" y="30"/>
                    <a:pt x="130" y="30"/>
                    <a:pt x="130" y="30"/>
                  </a:cubicBezTo>
                  <a:cubicBezTo>
                    <a:pt x="131" y="29"/>
                    <a:pt x="131" y="29"/>
                    <a:pt x="131" y="29"/>
                  </a:cubicBezTo>
                  <a:cubicBezTo>
                    <a:pt x="132" y="29"/>
                    <a:pt x="132" y="29"/>
                    <a:pt x="132" y="29"/>
                  </a:cubicBezTo>
                  <a:cubicBezTo>
                    <a:pt x="132" y="29"/>
                    <a:pt x="132" y="29"/>
                    <a:pt x="132" y="29"/>
                  </a:cubicBezTo>
                  <a:cubicBezTo>
                    <a:pt x="133" y="29"/>
                    <a:pt x="133" y="29"/>
                    <a:pt x="133" y="29"/>
                  </a:cubicBezTo>
                  <a:cubicBezTo>
                    <a:pt x="134" y="29"/>
                    <a:pt x="134" y="29"/>
                    <a:pt x="134" y="29"/>
                  </a:cubicBezTo>
                  <a:cubicBezTo>
                    <a:pt x="134" y="29"/>
                    <a:pt x="134" y="29"/>
                    <a:pt x="134" y="29"/>
                  </a:cubicBezTo>
                  <a:cubicBezTo>
                    <a:pt x="135" y="28"/>
                    <a:pt x="135" y="28"/>
                    <a:pt x="135" y="28"/>
                  </a:cubicBezTo>
                  <a:cubicBezTo>
                    <a:pt x="136" y="28"/>
                    <a:pt x="136" y="28"/>
                    <a:pt x="136" y="28"/>
                  </a:cubicBezTo>
                  <a:cubicBezTo>
                    <a:pt x="138" y="27"/>
                    <a:pt x="138" y="27"/>
                    <a:pt x="138" y="27"/>
                  </a:cubicBezTo>
                  <a:cubicBezTo>
                    <a:pt x="138" y="27"/>
                    <a:pt x="138" y="27"/>
                    <a:pt x="138" y="27"/>
                  </a:cubicBezTo>
                  <a:cubicBezTo>
                    <a:pt x="138" y="27"/>
                    <a:pt x="138" y="27"/>
                    <a:pt x="138" y="27"/>
                  </a:cubicBezTo>
                  <a:cubicBezTo>
                    <a:pt x="138" y="28"/>
                    <a:pt x="138" y="28"/>
                    <a:pt x="138" y="28"/>
                  </a:cubicBezTo>
                  <a:cubicBezTo>
                    <a:pt x="138" y="28"/>
                    <a:pt x="138" y="28"/>
                    <a:pt x="138" y="28"/>
                  </a:cubicBezTo>
                  <a:cubicBezTo>
                    <a:pt x="139" y="28"/>
                    <a:pt x="139" y="28"/>
                    <a:pt x="139" y="28"/>
                  </a:cubicBezTo>
                  <a:cubicBezTo>
                    <a:pt x="139" y="27"/>
                    <a:pt x="139" y="27"/>
                    <a:pt x="139" y="27"/>
                  </a:cubicBezTo>
                  <a:cubicBezTo>
                    <a:pt x="140" y="26"/>
                    <a:pt x="140" y="26"/>
                    <a:pt x="140" y="26"/>
                  </a:cubicBezTo>
                  <a:cubicBezTo>
                    <a:pt x="140" y="26"/>
                    <a:pt x="140" y="26"/>
                    <a:pt x="140" y="26"/>
                  </a:cubicBezTo>
                  <a:cubicBezTo>
                    <a:pt x="141" y="26"/>
                    <a:pt x="141" y="26"/>
                    <a:pt x="141" y="26"/>
                  </a:cubicBezTo>
                  <a:cubicBezTo>
                    <a:pt x="141" y="26"/>
                    <a:pt x="141" y="26"/>
                    <a:pt x="141" y="26"/>
                  </a:cubicBezTo>
                  <a:cubicBezTo>
                    <a:pt x="142" y="26"/>
                    <a:pt x="142" y="26"/>
                    <a:pt x="142" y="26"/>
                  </a:cubicBezTo>
                  <a:cubicBezTo>
                    <a:pt x="143" y="26"/>
                    <a:pt x="143" y="26"/>
                    <a:pt x="143" y="26"/>
                  </a:cubicBezTo>
                  <a:cubicBezTo>
                    <a:pt x="144" y="27"/>
                    <a:pt x="144" y="27"/>
                    <a:pt x="144" y="27"/>
                  </a:cubicBezTo>
                  <a:cubicBezTo>
                    <a:pt x="145" y="27"/>
                    <a:pt x="145" y="27"/>
                    <a:pt x="145" y="27"/>
                  </a:cubicBezTo>
                  <a:cubicBezTo>
                    <a:pt x="147" y="27"/>
                    <a:pt x="147" y="27"/>
                    <a:pt x="147" y="27"/>
                  </a:cubicBezTo>
                  <a:cubicBezTo>
                    <a:pt x="148" y="27"/>
                    <a:pt x="148" y="27"/>
                    <a:pt x="148" y="27"/>
                  </a:cubicBezTo>
                  <a:cubicBezTo>
                    <a:pt x="149" y="27"/>
                    <a:pt x="149" y="27"/>
                    <a:pt x="149" y="27"/>
                  </a:cubicBezTo>
                  <a:cubicBezTo>
                    <a:pt x="150" y="27"/>
                    <a:pt x="150" y="27"/>
                    <a:pt x="150" y="27"/>
                  </a:cubicBezTo>
                  <a:cubicBezTo>
                    <a:pt x="152" y="28"/>
                    <a:pt x="152" y="28"/>
                    <a:pt x="152" y="28"/>
                  </a:cubicBezTo>
                  <a:cubicBezTo>
                    <a:pt x="152" y="27"/>
                    <a:pt x="152" y="27"/>
                    <a:pt x="152" y="27"/>
                  </a:cubicBezTo>
                  <a:cubicBezTo>
                    <a:pt x="153" y="28"/>
                    <a:pt x="153" y="28"/>
                    <a:pt x="153" y="28"/>
                  </a:cubicBezTo>
                  <a:cubicBezTo>
                    <a:pt x="153" y="28"/>
                    <a:pt x="153" y="28"/>
                    <a:pt x="153" y="28"/>
                  </a:cubicBezTo>
                  <a:cubicBezTo>
                    <a:pt x="153" y="29"/>
                    <a:pt x="153" y="29"/>
                    <a:pt x="153" y="29"/>
                  </a:cubicBezTo>
                  <a:cubicBezTo>
                    <a:pt x="152" y="29"/>
                    <a:pt x="152" y="29"/>
                    <a:pt x="152" y="29"/>
                  </a:cubicBezTo>
                  <a:cubicBezTo>
                    <a:pt x="152" y="30"/>
                    <a:pt x="152" y="30"/>
                    <a:pt x="152" y="30"/>
                  </a:cubicBezTo>
                  <a:cubicBezTo>
                    <a:pt x="152" y="30"/>
                    <a:pt x="152" y="30"/>
                    <a:pt x="152" y="30"/>
                  </a:cubicBezTo>
                  <a:cubicBezTo>
                    <a:pt x="151" y="31"/>
                    <a:pt x="151" y="31"/>
                    <a:pt x="151" y="31"/>
                  </a:cubicBezTo>
                  <a:cubicBezTo>
                    <a:pt x="149" y="31"/>
                    <a:pt x="149" y="31"/>
                    <a:pt x="149" y="31"/>
                  </a:cubicBezTo>
                  <a:cubicBezTo>
                    <a:pt x="148" y="31"/>
                    <a:pt x="148" y="31"/>
                    <a:pt x="148" y="31"/>
                  </a:cubicBezTo>
                  <a:cubicBezTo>
                    <a:pt x="148" y="31"/>
                    <a:pt x="148" y="31"/>
                    <a:pt x="148" y="31"/>
                  </a:cubicBezTo>
                  <a:cubicBezTo>
                    <a:pt x="147" y="31"/>
                    <a:pt x="147" y="31"/>
                    <a:pt x="147" y="31"/>
                  </a:cubicBezTo>
                  <a:cubicBezTo>
                    <a:pt x="147" y="31"/>
                    <a:pt x="147" y="31"/>
                    <a:pt x="147" y="31"/>
                  </a:cubicBezTo>
                  <a:cubicBezTo>
                    <a:pt x="147" y="32"/>
                    <a:pt x="147" y="32"/>
                    <a:pt x="147" y="32"/>
                  </a:cubicBezTo>
                  <a:cubicBezTo>
                    <a:pt x="147" y="32"/>
                    <a:pt x="147" y="32"/>
                    <a:pt x="147" y="32"/>
                  </a:cubicBezTo>
                  <a:cubicBezTo>
                    <a:pt x="147" y="33"/>
                    <a:pt x="147" y="33"/>
                    <a:pt x="147" y="33"/>
                  </a:cubicBezTo>
                  <a:cubicBezTo>
                    <a:pt x="147" y="33"/>
                    <a:pt x="147" y="33"/>
                    <a:pt x="147" y="33"/>
                  </a:cubicBezTo>
                  <a:cubicBezTo>
                    <a:pt x="147" y="33"/>
                    <a:pt x="147" y="33"/>
                    <a:pt x="147" y="33"/>
                  </a:cubicBezTo>
                  <a:cubicBezTo>
                    <a:pt x="148" y="33"/>
                    <a:pt x="148" y="33"/>
                    <a:pt x="148" y="33"/>
                  </a:cubicBezTo>
                  <a:cubicBezTo>
                    <a:pt x="149" y="33"/>
                    <a:pt x="149" y="33"/>
                    <a:pt x="149" y="33"/>
                  </a:cubicBezTo>
                  <a:cubicBezTo>
                    <a:pt x="150" y="32"/>
                    <a:pt x="150" y="32"/>
                    <a:pt x="150" y="32"/>
                  </a:cubicBezTo>
                  <a:cubicBezTo>
                    <a:pt x="150" y="32"/>
                    <a:pt x="152" y="32"/>
                    <a:pt x="152" y="32"/>
                  </a:cubicBezTo>
                  <a:cubicBezTo>
                    <a:pt x="152" y="32"/>
                    <a:pt x="153" y="33"/>
                    <a:pt x="153" y="33"/>
                  </a:cubicBezTo>
                  <a:cubicBezTo>
                    <a:pt x="154" y="33"/>
                    <a:pt x="154" y="33"/>
                    <a:pt x="154" y="33"/>
                  </a:cubicBezTo>
                  <a:cubicBezTo>
                    <a:pt x="154" y="33"/>
                    <a:pt x="154" y="33"/>
                    <a:pt x="154" y="33"/>
                  </a:cubicBezTo>
                  <a:cubicBezTo>
                    <a:pt x="155" y="33"/>
                    <a:pt x="155" y="33"/>
                    <a:pt x="155" y="33"/>
                  </a:cubicBezTo>
                  <a:cubicBezTo>
                    <a:pt x="155" y="33"/>
                    <a:pt x="155" y="33"/>
                    <a:pt x="155" y="33"/>
                  </a:cubicBezTo>
                  <a:cubicBezTo>
                    <a:pt x="155" y="33"/>
                    <a:pt x="155" y="33"/>
                    <a:pt x="155" y="33"/>
                  </a:cubicBezTo>
                  <a:cubicBezTo>
                    <a:pt x="156" y="33"/>
                    <a:pt x="156" y="33"/>
                    <a:pt x="156" y="33"/>
                  </a:cubicBezTo>
                  <a:cubicBezTo>
                    <a:pt x="156" y="33"/>
                    <a:pt x="156" y="33"/>
                    <a:pt x="156" y="33"/>
                  </a:cubicBezTo>
                  <a:cubicBezTo>
                    <a:pt x="157" y="32"/>
                    <a:pt x="157" y="32"/>
                    <a:pt x="157" y="32"/>
                  </a:cubicBezTo>
                  <a:cubicBezTo>
                    <a:pt x="157" y="31"/>
                    <a:pt x="157" y="31"/>
                    <a:pt x="157" y="31"/>
                  </a:cubicBezTo>
                  <a:cubicBezTo>
                    <a:pt x="157" y="30"/>
                    <a:pt x="157" y="30"/>
                    <a:pt x="157" y="30"/>
                  </a:cubicBezTo>
                  <a:cubicBezTo>
                    <a:pt x="158" y="29"/>
                    <a:pt x="158" y="29"/>
                    <a:pt x="158" y="29"/>
                  </a:cubicBezTo>
                  <a:cubicBezTo>
                    <a:pt x="157" y="29"/>
                    <a:pt x="157" y="29"/>
                    <a:pt x="157" y="29"/>
                  </a:cubicBezTo>
                  <a:cubicBezTo>
                    <a:pt x="157" y="29"/>
                    <a:pt x="157" y="29"/>
                    <a:pt x="157" y="29"/>
                  </a:cubicBezTo>
                  <a:cubicBezTo>
                    <a:pt x="158" y="28"/>
                    <a:pt x="158" y="28"/>
                    <a:pt x="158" y="28"/>
                  </a:cubicBezTo>
                  <a:cubicBezTo>
                    <a:pt x="159" y="28"/>
                    <a:pt x="159" y="28"/>
                    <a:pt x="159" y="28"/>
                  </a:cubicBezTo>
                  <a:cubicBezTo>
                    <a:pt x="160" y="28"/>
                    <a:pt x="160" y="28"/>
                    <a:pt x="160" y="28"/>
                  </a:cubicBezTo>
                  <a:cubicBezTo>
                    <a:pt x="161" y="28"/>
                    <a:pt x="161" y="28"/>
                    <a:pt x="161" y="28"/>
                  </a:cubicBezTo>
                  <a:cubicBezTo>
                    <a:pt x="162" y="28"/>
                    <a:pt x="162" y="28"/>
                    <a:pt x="162" y="28"/>
                  </a:cubicBezTo>
                  <a:cubicBezTo>
                    <a:pt x="163" y="28"/>
                    <a:pt x="163" y="28"/>
                    <a:pt x="163" y="28"/>
                  </a:cubicBezTo>
                  <a:cubicBezTo>
                    <a:pt x="163" y="29"/>
                    <a:pt x="163" y="29"/>
                    <a:pt x="163" y="29"/>
                  </a:cubicBezTo>
                  <a:cubicBezTo>
                    <a:pt x="163" y="30"/>
                    <a:pt x="163" y="30"/>
                    <a:pt x="163" y="30"/>
                  </a:cubicBezTo>
                  <a:cubicBezTo>
                    <a:pt x="163" y="31"/>
                    <a:pt x="163" y="31"/>
                    <a:pt x="163" y="31"/>
                  </a:cubicBezTo>
                  <a:cubicBezTo>
                    <a:pt x="162" y="32"/>
                    <a:pt x="162" y="32"/>
                    <a:pt x="162" y="32"/>
                  </a:cubicBezTo>
                  <a:cubicBezTo>
                    <a:pt x="161" y="34"/>
                    <a:pt x="161" y="34"/>
                    <a:pt x="161" y="34"/>
                  </a:cubicBezTo>
                  <a:cubicBezTo>
                    <a:pt x="161" y="35"/>
                    <a:pt x="161" y="35"/>
                    <a:pt x="161" y="35"/>
                  </a:cubicBezTo>
                  <a:cubicBezTo>
                    <a:pt x="161" y="35"/>
                    <a:pt x="161" y="35"/>
                    <a:pt x="161" y="35"/>
                  </a:cubicBezTo>
                  <a:cubicBezTo>
                    <a:pt x="158" y="37"/>
                    <a:pt x="158" y="37"/>
                    <a:pt x="158" y="37"/>
                  </a:cubicBezTo>
                  <a:cubicBezTo>
                    <a:pt x="158" y="37"/>
                    <a:pt x="158" y="37"/>
                    <a:pt x="158" y="37"/>
                  </a:cubicBezTo>
                  <a:cubicBezTo>
                    <a:pt x="158" y="37"/>
                    <a:pt x="158" y="37"/>
                    <a:pt x="158" y="37"/>
                  </a:cubicBezTo>
                  <a:cubicBezTo>
                    <a:pt x="157" y="37"/>
                    <a:pt x="157" y="37"/>
                    <a:pt x="157" y="37"/>
                  </a:cubicBezTo>
                  <a:cubicBezTo>
                    <a:pt x="156" y="38"/>
                    <a:pt x="156" y="38"/>
                    <a:pt x="156" y="38"/>
                  </a:cubicBezTo>
                  <a:cubicBezTo>
                    <a:pt x="156" y="38"/>
                    <a:pt x="156" y="38"/>
                    <a:pt x="156" y="38"/>
                  </a:cubicBezTo>
                  <a:cubicBezTo>
                    <a:pt x="156" y="38"/>
                    <a:pt x="156" y="38"/>
                    <a:pt x="156" y="38"/>
                  </a:cubicBezTo>
                  <a:cubicBezTo>
                    <a:pt x="155" y="39"/>
                    <a:pt x="155" y="39"/>
                    <a:pt x="155" y="39"/>
                  </a:cubicBezTo>
                  <a:cubicBezTo>
                    <a:pt x="155" y="39"/>
                    <a:pt x="155" y="39"/>
                    <a:pt x="155" y="39"/>
                  </a:cubicBezTo>
                  <a:cubicBezTo>
                    <a:pt x="154" y="40"/>
                    <a:pt x="154" y="40"/>
                    <a:pt x="154" y="40"/>
                  </a:cubicBezTo>
                  <a:cubicBezTo>
                    <a:pt x="154" y="40"/>
                    <a:pt x="154" y="40"/>
                    <a:pt x="154" y="40"/>
                  </a:cubicBezTo>
                  <a:cubicBezTo>
                    <a:pt x="153" y="40"/>
                    <a:pt x="153" y="40"/>
                    <a:pt x="153" y="40"/>
                  </a:cubicBezTo>
                  <a:cubicBezTo>
                    <a:pt x="153" y="40"/>
                    <a:pt x="153" y="40"/>
                    <a:pt x="153" y="40"/>
                  </a:cubicBezTo>
                  <a:cubicBezTo>
                    <a:pt x="153" y="40"/>
                    <a:pt x="153" y="40"/>
                    <a:pt x="153" y="40"/>
                  </a:cubicBezTo>
                  <a:cubicBezTo>
                    <a:pt x="153" y="41"/>
                    <a:pt x="153" y="41"/>
                    <a:pt x="153" y="41"/>
                  </a:cubicBezTo>
                  <a:cubicBezTo>
                    <a:pt x="153" y="41"/>
                    <a:pt x="153" y="41"/>
                    <a:pt x="153" y="41"/>
                  </a:cubicBezTo>
                  <a:cubicBezTo>
                    <a:pt x="152" y="42"/>
                    <a:pt x="152" y="42"/>
                    <a:pt x="152" y="42"/>
                  </a:cubicBezTo>
                  <a:cubicBezTo>
                    <a:pt x="151" y="43"/>
                    <a:pt x="151" y="43"/>
                    <a:pt x="151" y="43"/>
                  </a:cubicBezTo>
                  <a:cubicBezTo>
                    <a:pt x="151" y="43"/>
                    <a:pt x="151" y="43"/>
                    <a:pt x="151" y="43"/>
                  </a:cubicBezTo>
                  <a:cubicBezTo>
                    <a:pt x="150" y="44"/>
                    <a:pt x="150" y="44"/>
                    <a:pt x="150" y="44"/>
                  </a:cubicBezTo>
                  <a:cubicBezTo>
                    <a:pt x="149" y="45"/>
                    <a:pt x="149" y="45"/>
                    <a:pt x="149" y="45"/>
                  </a:cubicBezTo>
                  <a:cubicBezTo>
                    <a:pt x="148" y="45"/>
                    <a:pt x="148" y="45"/>
                    <a:pt x="148" y="45"/>
                  </a:cubicBezTo>
                  <a:cubicBezTo>
                    <a:pt x="147" y="46"/>
                    <a:pt x="147" y="46"/>
                    <a:pt x="147" y="46"/>
                  </a:cubicBezTo>
                  <a:cubicBezTo>
                    <a:pt x="147" y="46"/>
                    <a:pt x="147" y="46"/>
                    <a:pt x="147" y="46"/>
                  </a:cubicBezTo>
                  <a:cubicBezTo>
                    <a:pt x="146" y="46"/>
                    <a:pt x="146" y="46"/>
                    <a:pt x="146" y="46"/>
                  </a:cubicBezTo>
                  <a:cubicBezTo>
                    <a:pt x="146" y="47"/>
                    <a:pt x="146" y="47"/>
                    <a:pt x="146" y="47"/>
                  </a:cubicBezTo>
                  <a:cubicBezTo>
                    <a:pt x="146" y="47"/>
                    <a:pt x="146" y="47"/>
                    <a:pt x="146" y="47"/>
                  </a:cubicBezTo>
                  <a:cubicBezTo>
                    <a:pt x="146" y="48"/>
                    <a:pt x="146" y="48"/>
                    <a:pt x="146" y="48"/>
                  </a:cubicBezTo>
                  <a:cubicBezTo>
                    <a:pt x="146" y="49"/>
                    <a:pt x="146" y="49"/>
                    <a:pt x="146" y="49"/>
                  </a:cubicBezTo>
                  <a:cubicBezTo>
                    <a:pt x="146" y="48"/>
                    <a:pt x="146" y="48"/>
                    <a:pt x="146" y="48"/>
                  </a:cubicBezTo>
                  <a:cubicBezTo>
                    <a:pt x="146" y="48"/>
                    <a:pt x="146" y="48"/>
                    <a:pt x="146" y="48"/>
                  </a:cubicBezTo>
                  <a:cubicBezTo>
                    <a:pt x="147" y="47"/>
                    <a:pt x="147" y="47"/>
                    <a:pt x="147" y="47"/>
                  </a:cubicBezTo>
                  <a:cubicBezTo>
                    <a:pt x="148" y="46"/>
                    <a:pt x="148" y="46"/>
                    <a:pt x="148" y="46"/>
                  </a:cubicBezTo>
                  <a:cubicBezTo>
                    <a:pt x="149" y="45"/>
                    <a:pt x="149" y="45"/>
                    <a:pt x="149" y="45"/>
                  </a:cubicBezTo>
                  <a:cubicBezTo>
                    <a:pt x="149" y="45"/>
                    <a:pt x="149" y="45"/>
                    <a:pt x="149" y="45"/>
                  </a:cubicBezTo>
                  <a:cubicBezTo>
                    <a:pt x="149" y="46"/>
                    <a:pt x="149" y="46"/>
                    <a:pt x="149" y="46"/>
                  </a:cubicBezTo>
                  <a:cubicBezTo>
                    <a:pt x="150" y="45"/>
                    <a:pt x="150" y="45"/>
                    <a:pt x="150" y="45"/>
                  </a:cubicBezTo>
                  <a:cubicBezTo>
                    <a:pt x="151" y="44"/>
                    <a:pt x="151" y="44"/>
                    <a:pt x="151" y="44"/>
                  </a:cubicBezTo>
                  <a:cubicBezTo>
                    <a:pt x="152" y="44"/>
                    <a:pt x="152" y="44"/>
                    <a:pt x="152" y="44"/>
                  </a:cubicBezTo>
                  <a:cubicBezTo>
                    <a:pt x="152" y="43"/>
                    <a:pt x="152" y="43"/>
                    <a:pt x="152" y="43"/>
                  </a:cubicBezTo>
                  <a:cubicBezTo>
                    <a:pt x="153" y="42"/>
                    <a:pt x="153" y="42"/>
                    <a:pt x="153" y="42"/>
                  </a:cubicBezTo>
                  <a:cubicBezTo>
                    <a:pt x="154" y="41"/>
                    <a:pt x="154" y="41"/>
                    <a:pt x="154" y="41"/>
                  </a:cubicBezTo>
                  <a:cubicBezTo>
                    <a:pt x="155" y="41"/>
                    <a:pt x="155" y="41"/>
                    <a:pt x="155" y="41"/>
                  </a:cubicBezTo>
                  <a:cubicBezTo>
                    <a:pt x="156" y="41"/>
                    <a:pt x="156" y="41"/>
                    <a:pt x="156" y="41"/>
                  </a:cubicBezTo>
                  <a:cubicBezTo>
                    <a:pt x="156" y="41"/>
                    <a:pt x="156" y="41"/>
                    <a:pt x="156" y="41"/>
                  </a:cubicBezTo>
                  <a:cubicBezTo>
                    <a:pt x="157" y="40"/>
                    <a:pt x="157" y="40"/>
                    <a:pt x="157" y="40"/>
                  </a:cubicBezTo>
                  <a:cubicBezTo>
                    <a:pt x="157" y="40"/>
                    <a:pt x="157" y="40"/>
                    <a:pt x="157" y="40"/>
                  </a:cubicBezTo>
                  <a:cubicBezTo>
                    <a:pt x="158" y="40"/>
                    <a:pt x="158" y="40"/>
                    <a:pt x="158" y="40"/>
                  </a:cubicBezTo>
                  <a:cubicBezTo>
                    <a:pt x="159" y="40"/>
                    <a:pt x="159" y="40"/>
                    <a:pt x="159" y="40"/>
                  </a:cubicBezTo>
                  <a:cubicBezTo>
                    <a:pt x="160" y="40"/>
                    <a:pt x="160" y="40"/>
                    <a:pt x="160" y="40"/>
                  </a:cubicBezTo>
                  <a:cubicBezTo>
                    <a:pt x="161" y="39"/>
                    <a:pt x="161" y="39"/>
                    <a:pt x="161" y="39"/>
                  </a:cubicBezTo>
                  <a:cubicBezTo>
                    <a:pt x="162" y="39"/>
                    <a:pt x="162" y="39"/>
                    <a:pt x="162" y="39"/>
                  </a:cubicBezTo>
                  <a:cubicBezTo>
                    <a:pt x="163" y="38"/>
                    <a:pt x="163" y="38"/>
                    <a:pt x="163" y="38"/>
                  </a:cubicBezTo>
                  <a:cubicBezTo>
                    <a:pt x="163" y="38"/>
                    <a:pt x="163" y="38"/>
                    <a:pt x="163" y="38"/>
                  </a:cubicBezTo>
                  <a:cubicBezTo>
                    <a:pt x="164" y="38"/>
                    <a:pt x="164" y="38"/>
                    <a:pt x="164" y="38"/>
                  </a:cubicBezTo>
                  <a:cubicBezTo>
                    <a:pt x="164" y="37"/>
                    <a:pt x="164" y="37"/>
                    <a:pt x="164" y="37"/>
                  </a:cubicBezTo>
                  <a:cubicBezTo>
                    <a:pt x="165" y="36"/>
                    <a:pt x="165" y="36"/>
                    <a:pt x="165" y="36"/>
                  </a:cubicBezTo>
                  <a:cubicBezTo>
                    <a:pt x="166" y="35"/>
                    <a:pt x="166" y="35"/>
                    <a:pt x="166" y="35"/>
                  </a:cubicBezTo>
                  <a:cubicBezTo>
                    <a:pt x="166" y="35"/>
                    <a:pt x="166" y="35"/>
                    <a:pt x="166" y="35"/>
                  </a:cubicBezTo>
                  <a:cubicBezTo>
                    <a:pt x="166" y="34"/>
                    <a:pt x="166" y="34"/>
                    <a:pt x="166" y="34"/>
                  </a:cubicBezTo>
                  <a:cubicBezTo>
                    <a:pt x="167" y="34"/>
                    <a:pt x="167" y="34"/>
                    <a:pt x="167" y="34"/>
                  </a:cubicBezTo>
                  <a:cubicBezTo>
                    <a:pt x="167" y="34"/>
                    <a:pt x="167" y="34"/>
                    <a:pt x="167" y="34"/>
                  </a:cubicBezTo>
                  <a:cubicBezTo>
                    <a:pt x="167" y="34"/>
                    <a:pt x="167" y="34"/>
                    <a:pt x="167" y="34"/>
                  </a:cubicBezTo>
                  <a:cubicBezTo>
                    <a:pt x="167" y="35"/>
                    <a:pt x="167" y="35"/>
                    <a:pt x="167" y="35"/>
                  </a:cubicBezTo>
                  <a:cubicBezTo>
                    <a:pt x="167" y="35"/>
                    <a:pt x="167" y="35"/>
                    <a:pt x="167" y="35"/>
                  </a:cubicBezTo>
                  <a:cubicBezTo>
                    <a:pt x="167" y="36"/>
                    <a:pt x="167" y="36"/>
                    <a:pt x="167" y="36"/>
                  </a:cubicBezTo>
                  <a:cubicBezTo>
                    <a:pt x="167" y="36"/>
                    <a:pt x="167" y="36"/>
                    <a:pt x="167" y="36"/>
                  </a:cubicBezTo>
                  <a:cubicBezTo>
                    <a:pt x="168" y="37"/>
                    <a:pt x="168" y="37"/>
                    <a:pt x="168" y="37"/>
                  </a:cubicBezTo>
                  <a:cubicBezTo>
                    <a:pt x="167" y="38"/>
                    <a:pt x="167" y="38"/>
                    <a:pt x="167" y="38"/>
                  </a:cubicBezTo>
                  <a:cubicBezTo>
                    <a:pt x="167" y="38"/>
                    <a:pt x="167" y="38"/>
                    <a:pt x="167" y="38"/>
                  </a:cubicBezTo>
                  <a:cubicBezTo>
                    <a:pt x="168" y="38"/>
                    <a:pt x="168" y="38"/>
                    <a:pt x="168" y="38"/>
                  </a:cubicBezTo>
                  <a:cubicBezTo>
                    <a:pt x="168" y="37"/>
                    <a:pt x="168" y="37"/>
                    <a:pt x="168" y="37"/>
                  </a:cubicBezTo>
                  <a:cubicBezTo>
                    <a:pt x="168" y="36"/>
                    <a:pt x="168" y="36"/>
                    <a:pt x="168" y="36"/>
                  </a:cubicBezTo>
                  <a:cubicBezTo>
                    <a:pt x="168" y="36"/>
                    <a:pt x="168" y="36"/>
                    <a:pt x="168" y="36"/>
                  </a:cubicBezTo>
                  <a:cubicBezTo>
                    <a:pt x="168" y="35"/>
                    <a:pt x="168" y="35"/>
                    <a:pt x="168" y="35"/>
                  </a:cubicBezTo>
                  <a:cubicBezTo>
                    <a:pt x="168" y="35"/>
                    <a:pt x="168" y="35"/>
                    <a:pt x="168" y="35"/>
                  </a:cubicBezTo>
                  <a:cubicBezTo>
                    <a:pt x="169" y="35"/>
                    <a:pt x="169" y="35"/>
                    <a:pt x="169" y="35"/>
                  </a:cubicBezTo>
                  <a:cubicBezTo>
                    <a:pt x="169" y="36"/>
                    <a:pt x="169" y="36"/>
                    <a:pt x="169" y="36"/>
                  </a:cubicBezTo>
                  <a:cubicBezTo>
                    <a:pt x="169" y="36"/>
                    <a:pt x="169" y="36"/>
                    <a:pt x="169" y="36"/>
                  </a:cubicBezTo>
                  <a:cubicBezTo>
                    <a:pt x="170" y="36"/>
                    <a:pt x="170" y="36"/>
                    <a:pt x="170" y="36"/>
                  </a:cubicBezTo>
                  <a:cubicBezTo>
                    <a:pt x="171" y="36"/>
                    <a:pt x="171" y="36"/>
                    <a:pt x="171" y="36"/>
                  </a:cubicBezTo>
                  <a:cubicBezTo>
                    <a:pt x="171" y="36"/>
                    <a:pt x="171" y="36"/>
                    <a:pt x="171" y="36"/>
                  </a:cubicBezTo>
                  <a:cubicBezTo>
                    <a:pt x="171" y="35"/>
                    <a:pt x="171" y="35"/>
                    <a:pt x="171" y="35"/>
                  </a:cubicBezTo>
                  <a:cubicBezTo>
                    <a:pt x="171" y="35"/>
                    <a:pt x="171" y="35"/>
                    <a:pt x="171" y="35"/>
                  </a:cubicBezTo>
                  <a:cubicBezTo>
                    <a:pt x="171" y="35"/>
                    <a:pt x="171" y="35"/>
                    <a:pt x="171" y="35"/>
                  </a:cubicBezTo>
                  <a:cubicBezTo>
                    <a:pt x="172" y="34"/>
                    <a:pt x="172" y="34"/>
                    <a:pt x="172" y="34"/>
                  </a:cubicBezTo>
                  <a:cubicBezTo>
                    <a:pt x="172" y="34"/>
                    <a:pt x="172" y="34"/>
                    <a:pt x="172" y="34"/>
                  </a:cubicBezTo>
                  <a:cubicBezTo>
                    <a:pt x="172" y="33"/>
                    <a:pt x="172" y="33"/>
                    <a:pt x="172" y="33"/>
                  </a:cubicBezTo>
                  <a:cubicBezTo>
                    <a:pt x="172" y="32"/>
                    <a:pt x="172" y="32"/>
                    <a:pt x="172" y="32"/>
                  </a:cubicBezTo>
                  <a:cubicBezTo>
                    <a:pt x="172" y="32"/>
                    <a:pt x="172" y="32"/>
                    <a:pt x="172" y="32"/>
                  </a:cubicBezTo>
                  <a:cubicBezTo>
                    <a:pt x="173" y="33"/>
                    <a:pt x="173" y="33"/>
                    <a:pt x="173" y="33"/>
                  </a:cubicBezTo>
                  <a:cubicBezTo>
                    <a:pt x="173" y="33"/>
                    <a:pt x="173" y="33"/>
                    <a:pt x="173" y="33"/>
                  </a:cubicBezTo>
                  <a:cubicBezTo>
                    <a:pt x="174" y="33"/>
                    <a:pt x="174" y="33"/>
                    <a:pt x="174" y="33"/>
                  </a:cubicBezTo>
                  <a:cubicBezTo>
                    <a:pt x="175" y="32"/>
                    <a:pt x="175" y="32"/>
                    <a:pt x="175" y="32"/>
                  </a:cubicBezTo>
                  <a:cubicBezTo>
                    <a:pt x="176" y="32"/>
                    <a:pt x="176" y="32"/>
                    <a:pt x="176" y="32"/>
                  </a:cubicBezTo>
                  <a:cubicBezTo>
                    <a:pt x="177" y="32"/>
                    <a:pt x="177" y="32"/>
                    <a:pt x="177" y="32"/>
                  </a:cubicBezTo>
                  <a:cubicBezTo>
                    <a:pt x="177" y="32"/>
                    <a:pt x="177" y="32"/>
                    <a:pt x="177" y="32"/>
                  </a:cubicBezTo>
                  <a:cubicBezTo>
                    <a:pt x="179" y="32"/>
                    <a:pt x="179" y="32"/>
                    <a:pt x="179" y="32"/>
                  </a:cubicBezTo>
                  <a:cubicBezTo>
                    <a:pt x="180" y="32"/>
                    <a:pt x="180" y="32"/>
                    <a:pt x="180" y="32"/>
                  </a:cubicBezTo>
                  <a:cubicBezTo>
                    <a:pt x="181" y="33"/>
                    <a:pt x="181" y="33"/>
                    <a:pt x="181" y="33"/>
                  </a:cubicBezTo>
                  <a:cubicBezTo>
                    <a:pt x="182" y="33"/>
                    <a:pt x="182" y="33"/>
                    <a:pt x="182" y="33"/>
                  </a:cubicBezTo>
                  <a:cubicBezTo>
                    <a:pt x="183" y="33"/>
                    <a:pt x="183" y="33"/>
                    <a:pt x="183" y="33"/>
                  </a:cubicBezTo>
                  <a:cubicBezTo>
                    <a:pt x="183" y="34"/>
                    <a:pt x="183" y="34"/>
                    <a:pt x="183" y="34"/>
                  </a:cubicBezTo>
                  <a:cubicBezTo>
                    <a:pt x="184" y="34"/>
                    <a:pt x="184" y="34"/>
                    <a:pt x="184" y="34"/>
                  </a:cubicBezTo>
                  <a:cubicBezTo>
                    <a:pt x="184" y="34"/>
                    <a:pt x="184" y="34"/>
                    <a:pt x="184" y="34"/>
                  </a:cubicBezTo>
                  <a:cubicBezTo>
                    <a:pt x="185" y="35"/>
                    <a:pt x="185" y="35"/>
                    <a:pt x="185" y="35"/>
                  </a:cubicBezTo>
                  <a:cubicBezTo>
                    <a:pt x="185" y="35"/>
                    <a:pt x="185" y="35"/>
                    <a:pt x="185" y="35"/>
                  </a:cubicBezTo>
                  <a:cubicBezTo>
                    <a:pt x="186" y="36"/>
                    <a:pt x="186" y="36"/>
                    <a:pt x="186" y="36"/>
                  </a:cubicBezTo>
                  <a:cubicBezTo>
                    <a:pt x="186" y="37"/>
                    <a:pt x="186" y="37"/>
                    <a:pt x="186" y="37"/>
                  </a:cubicBezTo>
                  <a:cubicBezTo>
                    <a:pt x="187" y="37"/>
                    <a:pt x="187" y="37"/>
                    <a:pt x="187" y="37"/>
                  </a:cubicBezTo>
                  <a:cubicBezTo>
                    <a:pt x="187" y="38"/>
                    <a:pt x="187" y="38"/>
                    <a:pt x="187" y="38"/>
                  </a:cubicBezTo>
                  <a:cubicBezTo>
                    <a:pt x="187" y="39"/>
                    <a:pt x="187" y="39"/>
                    <a:pt x="187" y="39"/>
                  </a:cubicBezTo>
                  <a:cubicBezTo>
                    <a:pt x="187" y="40"/>
                    <a:pt x="187" y="40"/>
                    <a:pt x="187" y="40"/>
                  </a:cubicBezTo>
                  <a:cubicBezTo>
                    <a:pt x="186" y="40"/>
                    <a:pt x="186" y="40"/>
                    <a:pt x="186" y="40"/>
                  </a:cubicBezTo>
                  <a:cubicBezTo>
                    <a:pt x="185" y="40"/>
                    <a:pt x="185" y="40"/>
                    <a:pt x="185" y="40"/>
                  </a:cubicBezTo>
                  <a:cubicBezTo>
                    <a:pt x="185" y="41"/>
                    <a:pt x="185" y="41"/>
                    <a:pt x="185" y="41"/>
                  </a:cubicBezTo>
                  <a:cubicBezTo>
                    <a:pt x="185" y="41"/>
                    <a:pt x="185" y="41"/>
                    <a:pt x="185" y="41"/>
                  </a:cubicBezTo>
                  <a:cubicBezTo>
                    <a:pt x="184" y="41"/>
                    <a:pt x="184" y="41"/>
                    <a:pt x="184" y="41"/>
                  </a:cubicBezTo>
                  <a:cubicBezTo>
                    <a:pt x="183" y="43"/>
                    <a:pt x="183" y="43"/>
                    <a:pt x="183" y="43"/>
                  </a:cubicBezTo>
                  <a:cubicBezTo>
                    <a:pt x="183" y="43"/>
                    <a:pt x="183" y="43"/>
                    <a:pt x="183" y="43"/>
                  </a:cubicBezTo>
                  <a:cubicBezTo>
                    <a:pt x="182" y="43"/>
                    <a:pt x="182" y="43"/>
                    <a:pt x="182" y="43"/>
                  </a:cubicBezTo>
                  <a:cubicBezTo>
                    <a:pt x="182" y="43"/>
                    <a:pt x="182" y="43"/>
                    <a:pt x="182" y="43"/>
                  </a:cubicBezTo>
                  <a:cubicBezTo>
                    <a:pt x="180" y="42"/>
                    <a:pt x="180" y="42"/>
                    <a:pt x="180" y="42"/>
                  </a:cubicBezTo>
                  <a:cubicBezTo>
                    <a:pt x="180" y="42"/>
                    <a:pt x="180" y="42"/>
                    <a:pt x="180" y="42"/>
                  </a:cubicBezTo>
                  <a:cubicBezTo>
                    <a:pt x="179" y="43"/>
                    <a:pt x="179" y="43"/>
                    <a:pt x="179" y="43"/>
                  </a:cubicBezTo>
                  <a:cubicBezTo>
                    <a:pt x="179" y="44"/>
                    <a:pt x="179" y="44"/>
                    <a:pt x="179" y="44"/>
                  </a:cubicBezTo>
                  <a:cubicBezTo>
                    <a:pt x="179" y="44"/>
                    <a:pt x="179" y="44"/>
                    <a:pt x="179" y="44"/>
                  </a:cubicBezTo>
                  <a:cubicBezTo>
                    <a:pt x="179" y="44"/>
                    <a:pt x="179" y="44"/>
                    <a:pt x="179" y="44"/>
                  </a:cubicBezTo>
                  <a:cubicBezTo>
                    <a:pt x="179" y="45"/>
                    <a:pt x="179" y="45"/>
                    <a:pt x="179" y="45"/>
                  </a:cubicBezTo>
                  <a:cubicBezTo>
                    <a:pt x="180" y="45"/>
                    <a:pt x="180" y="45"/>
                    <a:pt x="180" y="45"/>
                  </a:cubicBezTo>
                  <a:cubicBezTo>
                    <a:pt x="180" y="45"/>
                    <a:pt x="180" y="45"/>
                    <a:pt x="180" y="45"/>
                  </a:cubicBezTo>
                  <a:cubicBezTo>
                    <a:pt x="180" y="46"/>
                    <a:pt x="180" y="46"/>
                    <a:pt x="180" y="46"/>
                  </a:cubicBezTo>
                  <a:cubicBezTo>
                    <a:pt x="180" y="46"/>
                    <a:pt x="180" y="46"/>
                    <a:pt x="180" y="46"/>
                  </a:cubicBezTo>
                  <a:cubicBezTo>
                    <a:pt x="179" y="46"/>
                    <a:pt x="179" y="46"/>
                    <a:pt x="179" y="46"/>
                  </a:cubicBezTo>
                  <a:cubicBezTo>
                    <a:pt x="178" y="46"/>
                    <a:pt x="178" y="46"/>
                    <a:pt x="178" y="46"/>
                  </a:cubicBezTo>
                  <a:cubicBezTo>
                    <a:pt x="177" y="47"/>
                    <a:pt x="177" y="47"/>
                    <a:pt x="177" y="47"/>
                  </a:cubicBezTo>
                  <a:cubicBezTo>
                    <a:pt x="176" y="47"/>
                    <a:pt x="176" y="47"/>
                    <a:pt x="176" y="47"/>
                  </a:cubicBezTo>
                  <a:cubicBezTo>
                    <a:pt x="176" y="47"/>
                    <a:pt x="176" y="47"/>
                    <a:pt x="176" y="47"/>
                  </a:cubicBezTo>
                  <a:cubicBezTo>
                    <a:pt x="175" y="48"/>
                    <a:pt x="175" y="48"/>
                    <a:pt x="175" y="48"/>
                  </a:cubicBezTo>
                  <a:cubicBezTo>
                    <a:pt x="174" y="47"/>
                    <a:pt x="174" y="47"/>
                    <a:pt x="174" y="47"/>
                  </a:cubicBezTo>
                  <a:cubicBezTo>
                    <a:pt x="174" y="47"/>
                    <a:pt x="174" y="47"/>
                    <a:pt x="174" y="47"/>
                  </a:cubicBezTo>
                  <a:cubicBezTo>
                    <a:pt x="173" y="47"/>
                    <a:pt x="173" y="47"/>
                    <a:pt x="173" y="47"/>
                  </a:cubicBezTo>
                  <a:cubicBezTo>
                    <a:pt x="173" y="47"/>
                    <a:pt x="173" y="47"/>
                    <a:pt x="173" y="47"/>
                  </a:cubicBezTo>
                  <a:cubicBezTo>
                    <a:pt x="172" y="47"/>
                    <a:pt x="172" y="47"/>
                    <a:pt x="172" y="47"/>
                  </a:cubicBezTo>
                  <a:cubicBezTo>
                    <a:pt x="172" y="46"/>
                    <a:pt x="172" y="46"/>
                    <a:pt x="172" y="46"/>
                  </a:cubicBezTo>
                  <a:cubicBezTo>
                    <a:pt x="172" y="46"/>
                    <a:pt x="172" y="46"/>
                    <a:pt x="172" y="46"/>
                  </a:cubicBezTo>
                  <a:cubicBezTo>
                    <a:pt x="171" y="47"/>
                    <a:pt x="171" y="47"/>
                    <a:pt x="171" y="47"/>
                  </a:cubicBezTo>
                  <a:cubicBezTo>
                    <a:pt x="171" y="47"/>
                    <a:pt x="171" y="47"/>
                    <a:pt x="171" y="47"/>
                  </a:cubicBezTo>
                  <a:cubicBezTo>
                    <a:pt x="171" y="47"/>
                    <a:pt x="171" y="47"/>
                    <a:pt x="171" y="47"/>
                  </a:cubicBezTo>
                  <a:cubicBezTo>
                    <a:pt x="170" y="47"/>
                    <a:pt x="170" y="47"/>
                    <a:pt x="170" y="47"/>
                  </a:cubicBezTo>
                  <a:cubicBezTo>
                    <a:pt x="170" y="47"/>
                    <a:pt x="170" y="47"/>
                    <a:pt x="170" y="47"/>
                  </a:cubicBezTo>
                  <a:cubicBezTo>
                    <a:pt x="170" y="47"/>
                    <a:pt x="170" y="47"/>
                    <a:pt x="170" y="47"/>
                  </a:cubicBezTo>
                  <a:cubicBezTo>
                    <a:pt x="169" y="47"/>
                    <a:pt x="169" y="47"/>
                    <a:pt x="169" y="47"/>
                  </a:cubicBezTo>
                  <a:cubicBezTo>
                    <a:pt x="169" y="47"/>
                    <a:pt x="169" y="47"/>
                    <a:pt x="169" y="47"/>
                  </a:cubicBezTo>
                  <a:cubicBezTo>
                    <a:pt x="168" y="48"/>
                    <a:pt x="168" y="48"/>
                    <a:pt x="168" y="48"/>
                  </a:cubicBezTo>
                  <a:cubicBezTo>
                    <a:pt x="168" y="48"/>
                    <a:pt x="168" y="48"/>
                    <a:pt x="168" y="48"/>
                  </a:cubicBezTo>
                  <a:cubicBezTo>
                    <a:pt x="167" y="48"/>
                    <a:pt x="167" y="48"/>
                    <a:pt x="167" y="48"/>
                  </a:cubicBezTo>
                  <a:cubicBezTo>
                    <a:pt x="166" y="47"/>
                    <a:pt x="166" y="47"/>
                    <a:pt x="166" y="47"/>
                  </a:cubicBezTo>
                  <a:cubicBezTo>
                    <a:pt x="165" y="48"/>
                    <a:pt x="165" y="48"/>
                    <a:pt x="165" y="48"/>
                  </a:cubicBezTo>
                  <a:cubicBezTo>
                    <a:pt x="165" y="48"/>
                    <a:pt x="165" y="48"/>
                    <a:pt x="165" y="48"/>
                  </a:cubicBezTo>
                  <a:cubicBezTo>
                    <a:pt x="164" y="48"/>
                    <a:pt x="164" y="48"/>
                    <a:pt x="164" y="48"/>
                  </a:cubicBezTo>
                  <a:cubicBezTo>
                    <a:pt x="163" y="48"/>
                    <a:pt x="163" y="48"/>
                    <a:pt x="163" y="48"/>
                  </a:cubicBezTo>
                  <a:cubicBezTo>
                    <a:pt x="164" y="48"/>
                    <a:pt x="164" y="48"/>
                    <a:pt x="164" y="48"/>
                  </a:cubicBezTo>
                  <a:cubicBezTo>
                    <a:pt x="165" y="48"/>
                    <a:pt x="165" y="48"/>
                    <a:pt x="165" y="48"/>
                  </a:cubicBezTo>
                  <a:cubicBezTo>
                    <a:pt x="166" y="48"/>
                    <a:pt x="166" y="48"/>
                    <a:pt x="166" y="48"/>
                  </a:cubicBezTo>
                  <a:cubicBezTo>
                    <a:pt x="167" y="48"/>
                    <a:pt x="167" y="48"/>
                    <a:pt x="167" y="48"/>
                  </a:cubicBezTo>
                  <a:cubicBezTo>
                    <a:pt x="168" y="48"/>
                    <a:pt x="168" y="48"/>
                    <a:pt x="168" y="48"/>
                  </a:cubicBezTo>
                  <a:cubicBezTo>
                    <a:pt x="168" y="48"/>
                    <a:pt x="168" y="48"/>
                    <a:pt x="168" y="48"/>
                  </a:cubicBezTo>
                  <a:cubicBezTo>
                    <a:pt x="169" y="48"/>
                    <a:pt x="169" y="48"/>
                    <a:pt x="169" y="48"/>
                  </a:cubicBezTo>
                  <a:cubicBezTo>
                    <a:pt x="171" y="48"/>
                    <a:pt x="171" y="48"/>
                    <a:pt x="171" y="48"/>
                  </a:cubicBezTo>
                  <a:cubicBezTo>
                    <a:pt x="172" y="49"/>
                    <a:pt x="172" y="49"/>
                    <a:pt x="172" y="49"/>
                  </a:cubicBezTo>
                  <a:cubicBezTo>
                    <a:pt x="172" y="49"/>
                    <a:pt x="172" y="49"/>
                    <a:pt x="172" y="49"/>
                  </a:cubicBezTo>
                  <a:cubicBezTo>
                    <a:pt x="173" y="48"/>
                    <a:pt x="173" y="48"/>
                    <a:pt x="173" y="48"/>
                  </a:cubicBezTo>
                  <a:cubicBezTo>
                    <a:pt x="173" y="48"/>
                    <a:pt x="173" y="48"/>
                    <a:pt x="173" y="48"/>
                  </a:cubicBezTo>
                  <a:cubicBezTo>
                    <a:pt x="174" y="48"/>
                    <a:pt x="174" y="48"/>
                    <a:pt x="174" y="48"/>
                  </a:cubicBezTo>
                  <a:cubicBezTo>
                    <a:pt x="174" y="49"/>
                    <a:pt x="174" y="49"/>
                    <a:pt x="174" y="49"/>
                  </a:cubicBezTo>
                  <a:cubicBezTo>
                    <a:pt x="175" y="49"/>
                    <a:pt x="175" y="49"/>
                    <a:pt x="175" y="49"/>
                  </a:cubicBezTo>
                  <a:cubicBezTo>
                    <a:pt x="175" y="50"/>
                    <a:pt x="175" y="50"/>
                    <a:pt x="175" y="50"/>
                  </a:cubicBezTo>
                  <a:cubicBezTo>
                    <a:pt x="175" y="50"/>
                    <a:pt x="175" y="50"/>
                    <a:pt x="175" y="50"/>
                  </a:cubicBezTo>
                  <a:cubicBezTo>
                    <a:pt x="175" y="51"/>
                    <a:pt x="175" y="51"/>
                    <a:pt x="175" y="51"/>
                  </a:cubicBezTo>
                  <a:cubicBezTo>
                    <a:pt x="174" y="51"/>
                    <a:pt x="174" y="51"/>
                    <a:pt x="174" y="51"/>
                  </a:cubicBezTo>
                  <a:cubicBezTo>
                    <a:pt x="174" y="51"/>
                    <a:pt x="174" y="51"/>
                    <a:pt x="174" y="51"/>
                  </a:cubicBezTo>
                  <a:cubicBezTo>
                    <a:pt x="174" y="51"/>
                    <a:pt x="174" y="51"/>
                    <a:pt x="174" y="51"/>
                  </a:cubicBezTo>
                  <a:cubicBezTo>
                    <a:pt x="174" y="52"/>
                    <a:pt x="174" y="52"/>
                    <a:pt x="174" y="52"/>
                  </a:cubicBezTo>
                  <a:cubicBezTo>
                    <a:pt x="173" y="52"/>
                    <a:pt x="173" y="52"/>
                    <a:pt x="173" y="52"/>
                  </a:cubicBezTo>
                  <a:cubicBezTo>
                    <a:pt x="171" y="53"/>
                    <a:pt x="171" y="53"/>
                    <a:pt x="171" y="53"/>
                  </a:cubicBezTo>
                  <a:cubicBezTo>
                    <a:pt x="171" y="52"/>
                    <a:pt x="171" y="52"/>
                    <a:pt x="171" y="52"/>
                  </a:cubicBezTo>
                  <a:cubicBezTo>
                    <a:pt x="170" y="53"/>
                    <a:pt x="170" y="53"/>
                    <a:pt x="170" y="53"/>
                  </a:cubicBezTo>
                  <a:cubicBezTo>
                    <a:pt x="168" y="53"/>
                    <a:pt x="168" y="53"/>
                    <a:pt x="168" y="53"/>
                  </a:cubicBezTo>
                  <a:cubicBezTo>
                    <a:pt x="168" y="52"/>
                    <a:pt x="168" y="52"/>
                    <a:pt x="168" y="52"/>
                  </a:cubicBezTo>
                  <a:cubicBezTo>
                    <a:pt x="166" y="51"/>
                    <a:pt x="166" y="51"/>
                    <a:pt x="166" y="51"/>
                  </a:cubicBezTo>
                  <a:cubicBezTo>
                    <a:pt x="165" y="51"/>
                    <a:pt x="165" y="51"/>
                    <a:pt x="165" y="51"/>
                  </a:cubicBezTo>
                  <a:cubicBezTo>
                    <a:pt x="164" y="51"/>
                    <a:pt x="164" y="51"/>
                    <a:pt x="164" y="51"/>
                  </a:cubicBezTo>
                  <a:cubicBezTo>
                    <a:pt x="164" y="51"/>
                    <a:pt x="164" y="51"/>
                    <a:pt x="164" y="51"/>
                  </a:cubicBezTo>
                  <a:cubicBezTo>
                    <a:pt x="163" y="52"/>
                    <a:pt x="163" y="52"/>
                    <a:pt x="163" y="52"/>
                  </a:cubicBezTo>
                  <a:cubicBezTo>
                    <a:pt x="162" y="53"/>
                    <a:pt x="162" y="53"/>
                    <a:pt x="162" y="53"/>
                  </a:cubicBezTo>
                  <a:cubicBezTo>
                    <a:pt x="162" y="53"/>
                    <a:pt x="162" y="53"/>
                    <a:pt x="162" y="53"/>
                  </a:cubicBezTo>
                  <a:cubicBezTo>
                    <a:pt x="161" y="53"/>
                    <a:pt x="161" y="53"/>
                    <a:pt x="161" y="53"/>
                  </a:cubicBezTo>
                  <a:cubicBezTo>
                    <a:pt x="162" y="54"/>
                    <a:pt x="162" y="54"/>
                    <a:pt x="162" y="54"/>
                  </a:cubicBezTo>
                  <a:cubicBezTo>
                    <a:pt x="162" y="54"/>
                    <a:pt x="162" y="54"/>
                    <a:pt x="162" y="54"/>
                  </a:cubicBezTo>
                  <a:cubicBezTo>
                    <a:pt x="162" y="54"/>
                    <a:pt x="162" y="54"/>
                    <a:pt x="162" y="54"/>
                  </a:cubicBezTo>
                  <a:cubicBezTo>
                    <a:pt x="162" y="55"/>
                    <a:pt x="162" y="55"/>
                    <a:pt x="162" y="55"/>
                  </a:cubicBezTo>
                  <a:cubicBezTo>
                    <a:pt x="162" y="55"/>
                    <a:pt x="162" y="55"/>
                    <a:pt x="162" y="55"/>
                  </a:cubicBezTo>
                  <a:cubicBezTo>
                    <a:pt x="161" y="55"/>
                    <a:pt x="161" y="55"/>
                    <a:pt x="161" y="55"/>
                  </a:cubicBezTo>
                  <a:cubicBezTo>
                    <a:pt x="161" y="55"/>
                    <a:pt x="161" y="55"/>
                    <a:pt x="161" y="55"/>
                  </a:cubicBezTo>
                  <a:cubicBezTo>
                    <a:pt x="162" y="56"/>
                    <a:pt x="162" y="56"/>
                    <a:pt x="162" y="56"/>
                  </a:cubicBezTo>
                  <a:cubicBezTo>
                    <a:pt x="163" y="56"/>
                    <a:pt x="163" y="56"/>
                    <a:pt x="163" y="56"/>
                  </a:cubicBezTo>
                  <a:cubicBezTo>
                    <a:pt x="163" y="56"/>
                    <a:pt x="163" y="56"/>
                    <a:pt x="163" y="56"/>
                  </a:cubicBezTo>
                  <a:cubicBezTo>
                    <a:pt x="163" y="56"/>
                    <a:pt x="163" y="56"/>
                    <a:pt x="163" y="56"/>
                  </a:cubicBezTo>
                  <a:cubicBezTo>
                    <a:pt x="164" y="55"/>
                    <a:pt x="164" y="55"/>
                    <a:pt x="164" y="55"/>
                  </a:cubicBezTo>
                  <a:cubicBezTo>
                    <a:pt x="165" y="54"/>
                    <a:pt x="165" y="54"/>
                    <a:pt x="165" y="54"/>
                  </a:cubicBezTo>
                  <a:cubicBezTo>
                    <a:pt x="166" y="54"/>
                    <a:pt x="166" y="54"/>
                    <a:pt x="166" y="54"/>
                  </a:cubicBezTo>
                  <a:cubicBezTo>
                    <a:pt x="167" y="54"/>
                    <a:pt x="167" y="54"/>
                    <a:pt x="167" y="54"/>
                  </a:cubicBezTo>
                  <a:cubicBezTo>
                    <a:pt x="168" y="53"/>
                    <a:pt x="168" y="53"/>
                    <a:pt x="168" y="53"/>
                  </a:cubicBezTo>
                  <a:cubicBezTo>
                    <a:pt x="169" y="53"/>
                    <a:pt x="169" y="53"/>
                    <a:pt x="169" y="53"/>
                  </a:cubicBezTo>
                  <a:cubicBezTo>
                    <a:pt x="169" y="54"/>
                    <a:pt x="169" y="54"/>
                    <a:pt x="169" y="54"/>
                  </a:cubicBezTo>
                  <a:cubicBezTo>
                    <a:pt x="170" y="54"/>
                    <a:pt x="170" y="54"/>
                    <a:pt x="170" y="54"/>
                  </a:cubicBezTo>
                  <a:cubicBezTo>
                    <a:pt x="170" y="54"/>
                    <a:pt x="170" y="54"/>
                    <a:pt x="170" y="54"/>
                  </a:cubicBezTo>
                  <a:cubicBezTo>
                    <a:pt x="171" y="54"/>
                    <a:pt x="171" y="54"/>
                    <a:pt x="171" y="54"/>
                  </a:cubicBezTo>
                  <a:cubicBezTo>
                    <a:pt x="171" y="55"/>
                    <a:pt x="171" y="55"/>
                    <a:pt x="171" y="55"/>
                  </a:cubicBezTo>
                  <a:cubicBezTo>
                    <a:pt x="171" y="55"/>
                    <a:pt x="171" y="55"/>
                    <a:pt x="171" y="55"/>
                  </a:cubicBezTo>
                  <a:cubicBezTo>
                    <a:pt x="170" y="56"/>
                    <a:pt x="170" y="56"/>
                    <a:pt x="170" y="56"/>
                  </a:cubicBezTo>
                  <a:cubicBezTo>
                    <a:pt x="169" y="57"/>
                    <a:pt x="169" y="57"/>
                    <a:pt x="169" y="57"/>
                  </a:cubicBezTo>
                  <a:cubicBezTo>
                    <a:pt x="169" y="57"/>
                    <a:pt x="169" y="57"/>
                    <a:pt x="169" y="57"/>
                  </a:cubicBezTo>
                  <a:cubicBezTo>
                    <a:pt x="168" y="58"/>
                    <a:pt x="168" y="58"/>
                    <a:pt x="168" y="58"/>
                  </a:cubicBezTo>
                  <a:cubicBezTo>
                    <a:pt x="167" y="59"/>
                    <a:pt x="167" y="59"/>
                    <a:pt x="167" y="59"/>
                  </a:cubicBezTo>
                  <a:cubicBezTo>
                    <a:pt x="166" y="60"/>
                    <a:pt x="166" y="60"/>
                    <a:pt x="166" y="60"/>
                  </a:cubicBezTo>
                  <a:cubicBezTo>
                    <a:pt x="165" y="62"/>
                    <a:pt x="165" y="62"/>
                    <a:pt x="165" y="62"/>
                  </a:cubicBezTo>
                  <a:cubicBezTo>
                    <a:pt x="165" y="63"/>
                    <a:pt x="165" y="63"/>
                    <a:pt x="165" y="63"/>
                  </a:cubicBezTo>
                  <a:cubicBezTo>
                    <a:pt x="164" y="63"/>
                    <a:pt x="164" y="63"/>
                    <a:pt x="164" y="63"/>
                  </a:cubicBezTo>
                  <a:cubicBezTo>
                    <a:pt x="164" y="64"/>
                    <a:pt x="164" y="64"/>
                    <a:pt x="164" y="64"/>
                  </a:cubicBezTo>
                  <a:cubicBezTo>
                    <a:pt x="164" y="65"/>
                    <a:pt x="164" y="65"/>
                    <a:pt x="164" y="65"/>
                  </a:cubicBezTo>
                  <a:cubicBezTo>
                    <a:pt x="164" y="65"/>
                    <a:pt x="164" y="65"/>
                    <a:pt x="164" y="65"/>
                  </a:cubicBezTo>
                  <a:cubicBezTo>
                    <a:pt x="163" y="66"/>
                    <a:pt x="163" y="66"/>
                    <a:pt x="163" y="66"/>
                  </a:cubicBezTo>
                  <a:cubicBezTo>
                    <a:pt x="163" y="67"/>
                    <a:pt x="163" y="67"/>
                    <a:pt x="163" y="67"/>
                  </a:cubicBezTo>
                  <a:cubicBezTo>
                    <a:pt x="163" y="68"/>
                    <a:pt x="163" y="68"/>
                    <a:pt x="163" y="68"/>
                  </a:cubicBezTo>
                  <a:cubicBezTo>
                    <a:pt x="162" y="70"/>
                    <a:pt x="162" y="70"/>
                    <a:pt x="162" y="70"/>
                  </a:cubicBezTo>
                  <a:cubicBezTo>
                    <a:pt x="163" y="70"/>
                    <a:pt x="163" y="70"/>
                    <a:pt x="163" y="70"/>
                  </a:cubicBezTo>
                  <a:cubicBezTo>
                    <a:pt x="163" y="71"/>
                    <a:pt x="163" y="71"/>
                    <a:pt x="163" y="71"/>
                  </a:cubicBezTo>
                  <a:cubicBezTo>
                    <a:pt x="162" y="72"/>
                    <a:pt x="162" y="72"/>
                    <a:pt x="162" y="72"/>
                  </a:cubicBezTo>
                  <a:cubicBezTo>
                    <a:pt x="162" y="72"/>
                    <a:pt x="162" y="72"/>
                    <a:pt x="162" y="72"/>
                  </a:cubicBezTo>
                  <a:cubicBezTo>
                    <a:pt x="161" y="73"/>
                    <a:pt x="161" y="73"/>
                    <a:pt x="161" y="73"/>
                  </a:cubicBezTo>
                  <a:cubicBezTo>
                    <a:pt x="162" y="74"/>
                    <a:pt x="162" y="74"/>
                    <a:pt x="162" y="74"/>
                  </a:cubicBezTo>
                  <a:cubicBezTo>
                    <a:pt x="161" y="74"/>
                    <a:pt x="161" y="74"/>
                    <a:pt x="161" y="74"/>
                  </a:cubicBezTo>
                  <a:cubicBezTo>
                    <a:pt x="161" y="75"/>
                    <a:pt x="161" y="75"/>
                    <a:pt x="161" y="75"/>
                  </a:cubicBezTo>
                  <a:cubicBezTo>
                    <a:pt x="161" y="76"/>
                    <a:pt x="161" y="76"/>
                    <a:pt x="161" y="76"/>
                  </a:cubicBezTo>
                  <a:cubicBezTo>
                    <a:pt x="160" y="77"/>
                    <a:pt x="160" y="77"/>
                    <a:pt x="160" y="77"/>
                  </a:cubicBezTo>
                  <a:cubicBezTo>
                    <a:pt x="160" y="77"/>
                    <a:pt x="160" y="77"/>
                    <a:pt x="160" y="77"/>
                  </a:cubicBezTo>
                  <a:cubicBezTo>
                    <a:pt x="159" y="77"/>
                    <a:pt x="159" y="77"/>
                    <a:pt x="159" y="77"/>
                  </a:cubicBezTo>
                  <a:cubicBezTo>
                    <a:pt x="159" y="77"/>
                    <a:pt x="159" y="77"/>
                    <a:pt x="159" y="77"/>
                  </a:cubicBezTo>
                  <a:cubicBezTo>
                    <a:pt x="159" y="76"/>
                    <a:pt x="159" y="76"/>
                    <a:pt x="159" y="76"/>
                  </a:cubicBezTo>
                  <a:cubicBezTo>
                    <a:pt x="158" y="76"/>
                    <a:pt x="158" y="76"/>
                    <a:pt x="158" y="76"/>
                  </a:cubicBezTo>
                  <a:cubicBezTo>
                    <a:pt x="158" y="76"/>
                    <a:pt x="158" y="76"/>
                    <a:pt x="158" y="76"/>
                  </a:cubicBezTo>
                  <a:cubicBezTo>
                    <a:pt x="159" y="75"/>
                    <a:pt x="159" y="75"/>
                    <a:pt x="159" y="75"/>
                  </a:cubicBezTo>
                  <a:cubicBezTo>
                    <a:pt x="158" y="75"/>
                    <a:pt x="158" y="75"/>
                    <a:pt x="158" y="75"/>
                  </a:cubicBezTo>
                  <a:cubicBezTo>
                    <a:pt x="158" y="75"/>
                    <a:pt x="158" y="75"/>
                    <a:pt x="158" y="75"/>
                  </a:cubicBezTo>
                  <a:cubicBezTo>
                    <a:pt x="157" y="75"/>
                    <a:pt x="157" y="75"/>
                    <a:pt x="157" y="75"/>
                  </a:cubicBezTo>
                  <a:cubicBezTo>
                    <a:pt x="157" y="75"/>
                    <a:pt x="157" y="75"/>
                    <a:pt x="157" y="75"/>
                  </a:cubicBezTo>
                  <a:cubicBezTo>
                    <a:pt x="157" y="75"/>
                    <a:pt x="157" y="75"/>
                    <a:pt x="157" y="75"/>
                  </a:cubicBezTo>
                  <a:cubicBezTo>
                    <a:pt x="157" y="76"/>
                    <a:pt x="157" y="76"/>
                    <a:pt x="157" y="76"/>
                  </a:cubicBezTo>
                  <a:cubicBezTo>
                    <a:pt x="157" y="76"/>
                    <a:pt x="157" y="76"/>
                    <a:pt x="157" y="76"/>
                  </a:cubicBezTo>
                  <a:cubicBezTo>
                    <a:pt x="157" y="76"/>
                    <a:pt x="157" y="76"/>
                    <a:pt x="157" y="76"/>
                  </a:cubicBezTo>
                  <a:cubicBezTo>
                    <a:pt x="157" y="77"/>
                    <a:pt x="157" y="77"/>
                    <a:pt x="157" y="77"/>
                  </a:cubicBezTo>
                  <a:cubicBezTo>
                    <a:pt x="157" y="77"/>
                    <a:pt x="157" y="77"/>
                    <a:pt x="157" y="77"/>
                  </a:cubicBezTo>
                  <a:cubicBezTo>
                    <a:pt x="157" y="78"/>
                    <a:pt x="157" y="78"/>
                    <a:pt x="157" y="78"/>
                  </a:cubicBezTo>
                  <a:cubicBezTo>
                    <a:pt x="158" y="78"/>
                    <a:pt x="158" y="78"/>
                    <a:pt x="158" y="78"/>
                  </a:cubicBezTo>
                  <a:cubicBezTo>
                    <a:pt x="158" y="78"/>
                    <a:pt x="158" y="78"/>
                    <a:pt x="158" y="78"/>
                  </a:cubicBezTo>
                  <a:cubicBezTo>
                    <a:pt x="159" y="79"/>
                    <a:pt x="159" y="79"/>
                    <a:pt x="159" y="79"/>
                  </a:cubicBezTo>
                  <a:cubicBezTo>
                    <a:pt x="159" y="80"/>
                    <a:pt x="159" y="80"/>
                    <a:pt x="159" y="80"/>
                  </a:cubicBezTo>
                  <a:cubicBezTo>
                    <a:pt x="160" y="80"/>
                    <a:pt x="160" y="80"/>
                    <a:pt x="160" y="80"/>
                  </a:cubicBezTo>
                  <a:cubicBezTo>
                    <a:pt x="160" y="80"/>
                    <a:pt x="160" y="80"/>
                    <a:pt x="160" y="80"/>
                  </a:cubicBezTo>
                  <a:cubicBezTo>
                    <a:pt x="161" y="81"/>
                    <a:pt x="161" y="81"/>
                    <a:pt x="161" y="81"/>
                  </a:cubicBezTo>
                  <a:cubicBezTo>
                    <a:pt x="162" y="82"/>
                    <a:pt x="162" y="82"/>
                    <a:pt x="162" y="82"/>
                  </a:cubicBezTo>
                  <a:cubicBezTo>
                    <a:pt x="161" y="82"/>
                    <a:pt x="161" y="82"/>
                    <a:pt x="161" y="82"/>
                  </a:cubicBezTo>
                  <a:cubicBezTo>
                    <a:pt x="161" y="83"/>
                    <a:pt x="161" y="83"/>
                    <a:pt x="161" y="83"/>
                  </a:cubicBezTo>
                  <a:cubicBezTo>
                    <a:pt x="160" y="82"/>
                    <a:pt x="160" y="82"/>
                    <a:pt x="160" y="82"/>
                  </a:cubicBezTo>
                  <a:cubicBezTo>
                    <a:pt x="159" y="81"/>
                    <a:pt x="159" y="81"/>
                    <a:pt x="159" y="81"/>
                  </a:cubicBezTo>
                  <a:cubicBezTo>
                    <a:pt x="159" y="81"/>
                    <a:pt x="159" y="81"/>
                    <a:pt x="159" y="81"/>
                  </a:cubicBezTo>
                  <a:cubicBezTo>
                    <a:pt x="159" y="81"/>
                    <a:pt x="159" y="81"/>
                    <a:pt x="159" y="81"/>
                  </a:cubicBezTo>
                  <a:cubicBezTo>
                    <a:pt x="158" y="80"/>
                    <a:pt x="158" y="80"/>
                    <a:pt x="158" y="80"/>
                  </a:cubicBezTo>
                  <a:cubicBezTo>
                    <a:pt x="158" y="81"/>
                    <a:pt x="158" y="81"/>
                    <a:pt x="158" y="81"/>
                  </a:cubicBezTo>
                  <a:cubicBezTo>
                    <a:pt x="158" y="81"/>
                    <a:pt x="158" y="81"/>
                    <a:pt x="158" y="81"/>
                  </a:cubicBezTo>
                  <a:cubicBezTo>
                    <a:pt x="158" y="82"/>
                    <a:pt x="158" y="82"/>
                    <a:pt x="158" y="82"/>
                  </a:cubicBezTo>
                  <a:cubicBezTo>
                    <a:pt x="158" y="82"/>
                    <a:pt x="158" y="82"/>
                    <a:pt x="158" y="82"/>
                  </a:cubicBezTo>
                  <a:cubicBezTo>
                    <a:pt x="158" y="82"/>
                    <a:pt x="158" y="82"/>
                    <a:pt x="158" y="82"/>
                  </a:cubicBezTo>
                  <a:cubicBezTo>
                    <a:pt x="158" y="82"/>
                    <a:pt x="158" y="82"/>
                    <a:pt x="158" y="82"/>
                  </a:cubicBezTo>
                  <a:cubicBezTo>
                    <a:pt x="158" y="82"/>
                    <a:pt x="158" y="82"/>
                    <a:pt x="158" y="82"/>
                  </a:cubicBezTo>
                  <a:cubicBezTo>
                    <a:pt x="157" y="82"/>
                    <a:pt x="157" y="82"/>
                    <a:pt x="157" y="82"/>
                  </a:cubicBezTo>
                  <a:cubicBezTo>
                    <a:pt x="158" y="83"/>
                    <a:pt x="158" y="83"/>
                    <a:pt x="158" y="83"/>
                  </a:cubicBezTo>
                  <a:cubicBezTo>
                    <a:pt x="158" y="83"/>
                    <a:pt x="158" y="83"/>
                    <a:pt x="158" y="83"/>
                  </a:cubicBezTo>
                  <a:cubicBezTo>
                    <a:pt x="158" y="83"/>
                    <a:pt x="158" y="83"/>
                    <a:pt x="158" y="83"/>
                  </a:cubicBezTo>
                  <a:cubicBezTo>
                    <a:pt x="158" y="84"/>
                    <a:pt x="158" y="84"/>
                    <a:pt x="158" y="84"/>
                  </a:cubicBezTo>
                  <a:cubicBezTo>
                    <a:pt x="158" y="84"/>
                    <a:pt x="158" y="84"/>
                    <a:pt x="158" y="84"/>
                  </a:cubicBezTo>
                  <a:cubicBezTo>
                    <a:pt x="159" y="84"/>
                    <a:pt x="159" y="84"/>
                    <a:pt x="159" y="84"/>
                  </a:cubicBezTo>
                  <a:cubicBezTo>
                    <a:pt x="159" y="84"/>
                    <a:pt x="159" y="84"/>
                    <a:pt x="159" y="84"/>
                  </a:cubicBezTo>
                  <a:cubicBezTo>
                    <a:pt x="160" y="84"/>
                    <a:pt x="160" y="84"/>
                    <a:pt x="160" y="84"/>
                  </a:cubicBezTo>
                  <a:cubicBezTo>
                    <a:pt x="160" y="85"/>
                    <a:pt x="160" y="85"/>
                    <a:pt x="160" y="85"/>
                  </a:cubicBezTo>
                  <a:cubicBezTo>
                    <a:pt x="160" y="85"/>
                    <a:pt x="160" y="85"/>
                    <a:pt x="160" y="85"/>
                  </a:cubicBezTo>
                  <a:cubicBezTo>
                    <a:pt x="160" y="85"/>
                    <a:pt x="160" y="85"/>
                    <a:pt x="160" y="85"/>
                  </a:cubicBezTo>
                  <a:cubicBezTo>
                    <a:pt x="160" y="85"/>
                    <a:pt x="160" y="85"/>
                    <a:pt x="160" y="85"/>
                  </a:cubicBezTo>
                  <a:cubicBezTo>
                    <a:pt x="161" y="84"/>
                    <a:pt x="161" y="84"/>
                    <a:pt x="161" y="84"/>
                  </a:cubicBezTo>
                  <a:cubicBezTo>
                    <a:pt x="162" y="84"/>
                    <a:pt x="162" y="84"/>
                    <a:pt x="162" y="84"/>
                  </a:cubicBezTo>
                  <a:cubicBezTo>
                    <a:pt x="162" y="84"/>
                    <a:pt x="162" y="84"/>
                    <a:pt x="162" y="84"/>
                  </a:cubicBezTo>
                  <a:cubicBezTo>
                    <a:pt x="162" y="84"/>
                    <a:pt x="162" y="84"/>
                    <a:pt x="162" y="84"/>
                  </a:cubicBezTo>
                  <a:cubicBezTo>
                    <a:pt x="162" y="84"/>
                    <a:pt x="162" y="84"/>
                    <a:pt x="162" y="84"/>
                  </a:cubicBezTo>
                  <a:cubicBezTo>
                    <a:pt x="163" y="84"/>
                    <a:pt x="163" y="84"/>
                    <a:pt x="163" y="84"/>
                  </a:cubicBezTo>
                  <a:cubicBezTo>
                    <a:pt x="163" y="85"/>
                    <a:pt x="163" y="85"/>
                    <a:pt x="163" y="85"/>
                  </a:cubicBezTo>
                  <a:cubicBezTo>
                    <a:pt x="164" y="85"/>
                    <a:pt x="164" y="85"/>
                    <a:pt x="164" y="85"/>
                  </a:cubicBezTo>
                  <a:cubicBezTo>
                    <a:pt x="164" y="86"/>
                    <a:pt x="164" y="86"/>
                    <a:pt x="164" y="86"/>
                  </a:cubicBezTo>
                  <a:cubicBezTo>
                    <a:pt x="164" y="86"/>
                    <a:pt x="164" y="86"/>
                    <a:pt x="164" y="86"/>
                  </a:cubicBezTo>
                  <a:cubicBezTo>
                    <a:pt x="164" y="87"/>
                    <a:pt x="164" y="87"/>
                    <a:pt x="164" y="87"/>
                  </a:cubicBezTo>
                  <a:cubicBezTo>
                    <a:pt x="163" y="88"/>
                    <a:pt x="163" y="88"/>
                    <a:pt x="163" y="88"/>
                  </a:cubicBezTo>
                  <a:cubicBezTo>
                    <a:pt x="163" y="89"/>
                    <a:pt x="163" y="89"/>
                    <a:pt x="163" y="89"/>
                  </a:cubicBezTo>
                  <a:cubicBezTo>
                    <a:pt x="163" y="89"/>
                    <a:pt x="163" y="89"/>
                    <a:pt x="163" y="89"/>
                  </a:cubicBezTo>
                  <a:cubicBezTo>
                    <a:pt x="163" y="90"/>
                    <a:pt x="163" y="90"/>
                    <a:pt x="163" y="90"/>
                  </a:cubicBezTo>
                  <a:cubicBezTo>
                    <a:pt x="163" y="91"/>
                    <a:pt x="163" y="91"/>
                    <a:pt x="163" y="91"/>
                  </a:cubicBezTo>
                  <a:cubicBezTo>
                    <a:pt x="163" y="91"/>
                    <a:pt x="163" y="91"/>
                    <a:pt x="163" y="91"/>
                  </a:cubicBezTo>
                  <a:cubicBezTo>
                    <a:pt x="162" y="92"/>
                    <a:pt x="162" y="92"/>
                    <a:pt x="162" y="92"/>
                  </a:cubicBezTo>
                  <a:cubicBezTo>
                    <a:pt x="162" y="91"/>
                    <a:pt x="162" y="91"/>
                    <a:pt x="162" y="91"/>
                  </a:cubicBezTo>
                  <a:cubicBezTo>
                    <a:pt x="162" y="91"/>
                    <a:pt x="162" y="91"/>
                    <a:pt x="162" y="91"/>
                  </a:cubicBezTo>
                  <a:cubicBezTo>
                    <a:pt x="161" y="91"/>
                    <a:pt x="161" y="91"/>
                    <a:pt x="161" y="91"/>
                  </a:cubicBezTo>
                  <a:cubicBezTo>
                    <a:pt x="160" y="90"/>
                    <a:pt x="160" y="90"/>
                    <a:pt x="160" y="90"/>
                  </a:cubicBezTo>
                  <a:cubicBezTo>
                    <a:pt x="160" y="90"/>
                    <a:pt x="160" y="90"/>
                    <a:pt x="160" y="90"/>
                  </a:cubicBezTo>
                  <a:cubicBezTo>
                    <a:pt x="160" y="90"/>
                    <a:pt x="160" y="90"/>
                    <a:pt x="160" y="90"/>
                  </a:cubicBezTo>
                  <a:cubicBezTo>
                    <a:pt x="159" y="90"/>
                    <a:pt x="159" y="90"/>
                    <a:pt x="159" y="90"/>
                  </a:cubicBezTo>
                  <a:cubicBezTo>
                    <a:pt x="159" y="90"/>
                    <a:pt x="159" y="90"/>
                    <a:pt x="159" y="90"/>
                  </a:cubicBezTo>
                  <a:cubicBezTo>
                    <a:pt x="159" y="89"/>
                    <a:pt x="159" y="89"/>
                    <a:pt x="159" y="89"/>
                  </a:cubicBezTo>
                  <a:cubicBezTo>
                    <a:pt x="158" y="88"/>
                    <a:pt x="158" y="88"/>
                    <a:pt x="158" y="88"/>
                  </a:cubicBezTo>
                  <a:cubicBezTo>
                    <a:pt x="158" y="88"/>
                    <a:pt x="158" y="88"/>
                    <a:pt x="158" y="88"/>
                  </a:cubicBezTo>
                  <a:cubicBezTo>
                    <a:pt x="158" y="89"/>
                    <a:pt x="158" y="89"/>
                    <a:pt x="158" y="89"/>
                  </a:cubicBezTo>
                  <a:cubicBezTo>
                    <a:pt x="157" y="88"/>
                    <a:pt x="157" y="88"/>
                    <a:pt x="157" y="88"/>
                  </a:cubicBezTo>
                  <a:cubicBezTo>
                    <a:pt x="157" y="88"/>
                    <a:pt x="157" y="88"/>
                    <a:pt x="157" y="88"/>
                  </a:cubicBezTo>
                  <a:cubicBezTo>
                    <a:pt x="156" y="88"/>
                    <a:pt x="156" y="88"/>
                    <a:pt x="156" y="88"/>
                  </a:cubicBezTo>
                  <a:cubicBezTo>
                    <a:pt x="155" y="88"/>
                    <a:pt x="155" y="88"/>
                    <a:pt x="155" y="88"/>
                  </a:cubicBezTo>
                  <a:cubicBezTo>
                    <a:pt x="156" y="88"/>
                    <a:pt x="156" y="88"/>
                    <a:pt x="156" y="88"/>
                  </a:cubicBezTo>
                  <a:cubicBezTo>
                    <a:pt x="156" y="89"/>
                    <a:pt x="156" y="89"/>
                    <a:pt x="156" y="89"/>
                  </a:cubicBezTo>
                  <a:cubicBezTo>
                    <a:pt x="155" y="89"/>
                    <a:pt x="155" y="89"/>
                    <a:pt x="155" y="89"/>
                  </a:cubicBezTo>
                  <a:cubicBezTo>
                    <a:pt x="155" y="89"/>
                    <a:pt x="155" y="89"/>
                    <a:pt x="155" y="89"/>
                  </a:cubicBezTo>
                  <a:cubicBezTo>
                    <a:pt x="154" y="88"/>
                    <a:pt x="154" y="88"/>
                    <a:pt x="154" y="88"/>
                  </a:cubicBezTo>
                  <a:cubicBezTo>
                    <a:pt x="153" y="89"/>
                    <a:pt x="153" y="89"/>
                    <a:pt x="153" y="89"/>
                  </a:cubicBezTo>
                  <a:cubicBezTo>
                    <a:pt x="154" y="89"/>
                    <a:pt x="154" y="89"/>
                    <a:pt x="154" y="89"/>
                  </a:cubicBezTo>
                  <a:cubicBezTo>
                    <a:pt x="154" y="89"/>
                    <a:pt x="154" y="89"/>
                    <a:pt x="154" y="89"/>
                  </a:cubicBezTo>
                  <a:cubicBezTo>
                    <a:pt x="155" y="89"/>
                    <a:pt x="155" y="89"/>
                    <a:pt x="155" y="89"/>
                  </a:cubicBezTo>
                  <a:cubicBezTo>
                    <a:pt x="155" y="89"/>
                    <a:pt x="155" y="89"/>
                    <a:pt x="155" y="89"/>
                  </a:cubicBezTo>
                  <a:cubicBezTo>
                    <a:pt x="155" y="90"/>
                    <a:pt x="155" y="90"/>
                    <a:pt x="155" y="90"/>
                  </a:cubicBezTo>
                  <a:cubicBezTo>
                    <a:pt x="155" y="90"/>
                    <a:pt x="155" y="90"/>
                    <a:pt x="155" y="90"/>
                  </a:cubicBezTo>
                  <a:cubicBezTo>
                    <a:pt x="154" y="91"/>
                    <a:pt x="154" y="91"/>
                    <a:pt x="154" y="91"/>
                  </a:cubicBezTo>
                  <a:cubicBezTo>
                    <a:pt x="153" y="91"/>
                    <a:pt x="153" y="91"/>
                    <a:pt x="153" y="91"/>
                  </a:cubicBezTo>
                  <a:cubicBezTo>
                    <a:pt x="152" y="91"/>
                    <a:pt x="152" y="91"/>
                    <a:pt x="152" y="91"/>
                  </a:cubicBezTo>
                  <a:cubicBezTo>
                    <a:pt x="152" y="90"/>
                    <a:pt x="152" y="90"/>
                    <a:pt x="152" y="90"/>
                  </a:cubicBezTo>
                  <a:cubicBezTo>
                    <a:pt x="152" y="90"/>
                    <a:pt x="152" y="90"/>
                    <a:pt x="152" y="90"/>
                  </a:cubicBezTo>
                  <a:cubicBezTo>
                    <a:pt x="152" y="90"/>
                    <a:pt x="152" y="90"/>
                    <a:pt x="152" y="90"/>
                  </a:cubicBezTo>
                  <a:cubicBezTo>
                    <a:pt x="151" y="90"/>
                    <a:pt x="151" y="90"/>
                    <a:pt x="151" y="90"/>
                  </a:cubicBezTo>
                  <a:cubicBezTo>
                    <a:pt x="152" y="91"/>
                    <a:pt x="152" y="91"/>
                    <a:pt x="152" y="91"/>
                  </a:cubicBezTo>
                  <a:cubicBezTo>
                    <a:pt x="152" y="91"/>
                    <a:pt x="152" y="91"/>
                    <a:pt x="152" y="91"/>
                  </a:cubicBezTo>
                  <a:cubicBezTo>
                    <a:pt x="151" y="91"/>
                    <a:pt x="151" y="91"/>
                    <a:pt x="151" y="91"/>
                  </a:cubicBezTo>
                  <a:cubicBezTo>
                    <a:pt x="152" y="92"/>
                    <a:pt x="152" y="92"/>
                    <a:pt x="152" y="92"/>
                  </a:cubicBezTo>
                  <a:cubicBezTo>
                    <a:pt x="152" y="92"/>
                    <a:pt x="152" y="92"/>
                    <a:pt x="152" y="92"/>
                  </a:cubicBezTo>
                  <a:cubicBezTo>
                    <a:pt x="151" y="92"/>
                    <a:pt x="151" y="92"/>
                    <a:pt x="151" y="92"/>
                  </a:cubicBezTo>
                  <a:cubicBezTo>
                    <a:pt x="152" y="93"/>
                    <a:pt x="152" y="93"/>
                    <a:pt x="152" y="93"/>
                  </a:cubicBezTo>
                  <a:cubicBezTo>
                    <a:pt x="152" y="93"/>
                    <a:pt x="152" y="93"/>
                    <a:pt x="152" y="93"/>
                  </a:cubicBezTo>
                  <a:cubicBezTo>
                    <a:pt x="151" y="93"/>
                    <a:pt x="151" y="93"/>
                    <a:pt x="151" y="93"/>
                  </a:cubicBezTo>
                  <a:cubicBezTo>
                    <a:pt x="151" y="93"/>
                    <a:pt x="151" y="93"/>
                    <a:pt x="151" y="93"/>
                  </a:cubicBezTo>
                  <a:cubicBezTo>
                    <a:pt x="150" y="93"/>
                    <a:pt x="150" y="93"/>
                    <a:pt x="150" y="93"/>
                  </a:cubicBezTo>
                  <a:cubicBezTo>
                    <a:pt x="150" y="93"/>
                    <a:pt x="150" y="93"/>
                    <a:pt x="150" y="93"/>
                  </a:cubicBezTo>
                  <a:cubicBezTo>
                    <a:pt x="150" y="94"/>
                    <a:pt x="150" y="94"/>
                    <a:pt x="150" y="94"/>
                  </a:cubicBezTo>
                  <a:cubicBezTo>
                    <a:pt x="151" y="94"/>
                    <a:pt x="151" y="94"/>
                    <a:pt x="151" y="94"/>
                  </a:cubicBezTo>
                  <a:cubicBezTo>
                    <a:pt x="152" y="94"/>
                    <a:pt x="152" y="94"/>
                    <a:pt x="152" y="94"/>
                  </a:cubicBezTo>
                  <a:cubicBezTo>
                    <a:pt x="152" y="94"/>
                    <a:pt x="152" y="94"/>
                    <a:pt x="152" y="94"/>
                  </a:cubicBezTo>
                  <a:cubicBezTo>
                    <a:pt x="152" y="95"/>
                    <a:pt x="152" y="95"/>
                    <a:pt x="152" y="95"/>
                  </a:cubicBezTo>
                  <a:cubicBezTo>
                    <a:pt x="152" y="95"/>
                    <a:pt x="152" y="95"/>
                    <a:pt x="152" y="95"/>
                  </a:cubicBezTo>
                  <a:cubicBezTo>
                    <a:pt x="152" y="95"/>
                    <a:pt x="152" y="95"/>
                    <a:pt x="152" y="95"/>
                  </a:cubicBezTo>
                  <a:cubicBezTo>
                    <a:pt x="153" y="95"/>
                    <a:pt x="153" y="95"/>
                    <a:pt x="153" y="95"/>
                  </a:cubicBezTo>
                  <a:cubicBezTo>
                    <a:pt x="153" y="95"/>
                    <a:pt x="153" y="95"/>
                    <a:pt x="153" y="95"/>
                  </a:cubicBezTo>
                  <a:cubicBezTo>
                    <a:pt x="154" y="95"/>
                    <a:pt x="154" y="95"/>
                    <a:pt x="154" y="95"/>
                  </a:cubicBezTo>
                  <a:cubicBezTo>
                    <a:pt x="155" y="95"/>
                    <a:pt x="155" y="95"/>
                    <a:pt x="155" y="95"/>
                  </a:cubicBezTo>
                  <a:cubicBezTo>
                    <a:pt x="156" y="95"/>
                    <a:pt x="156" y="95"/>
                    <a:pt x="156" y="95"/>
                  </a:cubicBezTo>
                  <a:cubicBezTo>
                    <a:pt x="156" y="96"/>
                    <a:pt x="156" y="96"/>
                    <a:pt x="156" y="96"/>
                  </a:cubicBezTo>
                  <a:cubicBezTo>
                    <a:pt x="157" y="95"/>
                    <a:pt x="157" y="95"/>
                    <a:pt x="157" y="95"/>
                  </a:cubicBezTo>
                  <a:cubicBezTo>
                    <a:pt x="157" y="95"/>
                    <a:pt x="157" y="95"/>
                    <a:pt x="157" y="95"/>
                  </a:cubicBezTo>
                  <a:cubicBezTo>
                    <a:pt x="157" y="95"/>
                    <a:pt x="157" y="95"/>
                    <a:pt x="157" y="95"/>
                  </a:cubicBezTo>
                  <a:cubicBezTo>
                    <a:pt x="157" y="96"/>
                    <a:pt x="157" y="96"/>
                    <a:pt x="157" y="96"/>
                  </a:cubicBezTo>
                  <a:cubicBezTo>
                    <a:pt x="157" y="96"/>
                    <a:pt x="157" y="96"/>
                    <a:pt x="157" y="96"/>
                  </a:cubicBezTo>
                  <a:cubicBezTo>
                    <a:pt x="158" y="97"/>
                    <a:pt x="158" y="97"/>
                    <a:pt x="158" y="97"/>
                  </a:cubicBezTo>
                  <a:cubicBezTo>
                    <a:pt x="157" y="97"/>
                    <a:pt x="157" y="97"/>
                    <a:pt x="157" y="97"/>
                  </a:cubicBezTo>
                  <a:cubicBezTo>
                    <a:pt x="157" y="97"/>
                    <a:pt x="157" y="97"/>
                    <a:pt x="157" y="97"/>
                  </a:cubicBezTo>
                  <a:cubicBezTo>
                    <a:pt x="157" y="97"/>
                    <a:pt x="157" y="97"/>
                    <a:pt x="157" y="97"/>
                  </a:cubicBezTo>
                  <a:cubicBezTo>
                    <a:pt x="156" y="97"/>
                    <a:pt x="156" y="97"/>
                    <a:pt x="156" y="97"/>
                  </a:cubicBezTo>
                  <a:cubicBezTo>
                    <a:pt x="155" y="97"/>
                    <a:pt x="155" y="97"/>
                    <a:pt x="155" y="97"/>
                  </a:cubicBezTo>
                  <a:cubicBezTo>
                    <a:pt x="155" y="97"/>
                    <a:pt x="155" y="97"/>
                    <a:pt x="155" y="97"/>
                  </a:cubicBezTo>
                  <a:cubicBezTo>
                    <a:pt x="154" y="97"/>
                    <a:pt x="154" y="97"/>
                    <a:pt x="154" y="97"/>
                  </a:cubicBezTo>
                  <a:cubicBezTo>
                    <a:pt x="153" y="97"/>
                    <a:pt x="153" y="97"/>
                    <a:pt x="153" y="97"/>
                  </a:cubicBezTo>
                  <a:cubicBezTo>
                    <a:pt x="152" y="97"/>
                    <a:pt x="152" y="97"/>
                    <a:pt x="152" y="97"/>
                  </a:cubicBezTo>
                  <a:cubicBezTo>
                    <a:pt x="152" y="97"/>
                    <a:pt x="152" y="97"/>
                    <a:pt x="152" y="97"/>
                  </a:cubicBezTo>
                  <a:cubicBezTo>
                    <a:pt x="152" y="97"/>
                    <a:pt x="152" y="97"/>
                    <a:pt x="152" y="97"/>
                  </a:cubicBezTo>
                  <a:cubicBezTo>
                    <a:pt x="152" y="97"/>
                    <a:pt x="152" y="97"/>
                    <a:pt x="152" y="97"/>
                  </a:cubicBezTo>
                  <a:cubicBezTo>
                    <a:pt x="152" y="98"/>
                    <a:pt x="152" y="98"/>
                    <a:pt x="152" y="98"/>
                  </a:cubicBezTo>
                  <a:cubicBezTo>
                    <a:pt x="152" y="98"/>
                    <a:pt x="152" y="98"/>
                    <a:pt x="152" y="98"/>
                  </a:cubicBezTo>
                  <a:cubicBezTo>
                    <a:pt x="152" y="98"/>
                    <a:pt x="152" y="98"/>
                    <a:pt x="152" y="98"/>
                  </a:cubicBezTo>
                  <a:cubicBezTo>
                    <a:pt x="153" y="98"/>
                    <a:pt x="153" y="98"/>
                    <a:pt x="153" y="98"/>
                  </a:cubicBezTo>
                  <a:cubicBezTo>
                    <a:pt x="155" y="98"/>
                    <a:pt x="155" y="98"/>
                    <a:pt x="155" y="98"/>
                  </a:cubicBezTo>
                  <a:cubicBezTo>
                    <a:pt x="155" y="98"/>
                    <a:pt x="155" y="98"/>
                    <a:pt x="155" y="98"/>
                  </a:cubicBezTo>
                  <a:cubicBezTo>
                    <a:pt x="156" y="98"/>
                    <a:pt x="156" y="98"/>
                    <a:pt x="156" y="98"/>
                  </a:cubicBezTo>
                  <a:cubicBezTo>
                    <a:pt x="156" y="98"/>
                    <a:pt x="156" y="98"/>
                    <a:pt x="156" y="98"/>
                  </a:cubicBezTo>
                  <a:cubicBezTo>
                    <a:pt x="157" y="99"/>
                    <a:pt x="157" y="99"/>
                    <a:pt x="157" y="99"/>
                  </a:cubicBezTo>
                  <a:cubicBezTo>
                    <a:pt x="157" y="99"/>
                    <a:pt x="157" y="99"/>
                    <a:pt x="157" y="99"/>
                  </a:cubicBezTo>
                  <a:cubicBezTo>
                    <a:pt x="158" y="100"/>
                    <a:pt x="158" y="100"/>
                    <a:pt x="158" y="100"/>
                  </a:cubicBezTo>
                  <a:cubicBezTo>
                    <a:pt x="158" y="100"/>
                    <a:pt x="158" y="100"/>
                    <a:pt x="158" y="100"/>
                  </a:cubicBezTo>
                  <a:cubicBezTo>
                    <a:pt x="158" y="101"/>
                    <a:pt x="158" y="101"/>
                    <a:pt x="158" y="101"/>
                  </a:cubicBezTo>
                  <a:cubicBezTo>
                    <a:pt x="158" y="101"/>
                    <a:pt x="158" y="101"/>
                    <a:pt x="158" y="101"/>
                  </a:cubicBezTo>
                  <a:cubicBezTo>
                    <a:pt x="158" y="101"/>
                    <a:pt x="158" y="101"/>
                    <a:pt x="158" y="101"/>
                  </a:cubicBezTo>
                  <a:cubicBezTo>
                    <a:pt x="157" y="100"/>
                    <a:pt x="157" y="100"/>
                    <a:pt x="157" y="100"/>
                  </a:cubicBezTo>
                  <a:cubicBezTo>
                    <a:pt x="157" y="101"/>
                    <a:pt x="157" y="101"/>
                    <a:pt x="157" y="101"/>
                  </a:cubicBezTo>
                  <a:cubicBezTo>
                    <a:pt x="157" y="101"/>
                    <a:pt x="157" y="101"/>
                    <a:pt x="157" y="101"/>
                  </a:cubicBezTo>
                  <a:cubicBezTo>
                    <a:pt x="158" y="102"/>
                    <a:pt x="158" y="102"/>
                    <a:pt x="158" y="102"/>
                  </a:cubicBezTo>
                  <a:cubicBezTo>
                    <a:pt x="158" y="103"/>
                    <a:pt x="158" y="103"/>
                    <a:pt x="158" y="103"/>
                  </a:cubicBezTo>
                  <a:cubicBezTo>
                    <a:pt x="158" y="103"/>
                    <a:pt x="158" y="103"/>
                    <a:pt x="158" y="103"/>
                  </a:cubicBezTo>
                  <a:cubicBezTo>
                    <a:pt x="158" y="104"/>
                    <a:pt x="158" y="104"/>
                    <a:pt x="158" y="104"/>
                  </a:cubicBezTo>
                  <a:cubicBezTo>
                    <a:pt x="158" y="104"/>
                    <a:pt x="158" y="104"/>
                    <a:pt x="158" y="104"/>
                  </a:cubicBezTo>
                  <a:cubicBezTo>
                    <a:pt x="157" y="105"/>
                    <a:pt x="157" y="105"/>
                    <a:pt x="157" y="105"/>
                  </a:cubicBezTo>
                  <a:cubicBezTo>
                    <a:pt x="157" y="106"/>
                    <a:pt x="157" y="106"/>
                    <a:pt x="157" y="106"/>
                  </a:cubicBezTo>
                  <a:cubicBezTo>
                    <a:pt x="156" y="106"/>
                    <a:pt x="156" y="106"/>
                    <a:pt x="156" y="106"/>
                  </a:cubicBezTo>
                  <a:cubicBezTo>
                    <a:pt x="156" y="106"/>
                    <a:pt x="156" y="106"/>
                    <a:pt x="156" y="106"/>
                  </a:cubicBezTo>
                  <a:cubicBezTo>
                    <a:pt x="155" y="106"/>
                    <a:pt x="155" y="106"/>
                    <a:pt x="155" y="106"/>
                  </a:cubicBezTo>
                  <a:cubicBezTo>
                    <a:pt x="155" y="105"/>
                    <a:pt x="155" y="105"/>
                    <a:pt x="155" y="105"/>
                  </a:cubicBezTo>
                  <a:cubicBezTo>
                    <a:pt x="156" y="105"/>
                    <a:pt x="156" y="105"/>
                    <a:pt x="156" y="105"/>
                  </a:cubicBezTo>
                  <a:cubicBezTo>
                    <a:pt x="155" y="105"/>
                    <a:pt x="155" y="105"/>
                    <a:pt x="155" y="105"/>
                  </a:cubicBezTo>
                  <a:cubicBezTo>
                    <a:pt x="155" y="104"/>
                    <a:pt x="155" y="104"/>
                    <a:pt x="155" y="104"/>
                  </a:cubicBezTo>
                  <a:cubicBezTo>
                    <a:pt x="155" y="105"/>
                    <a:pt x="155" y="105"/>
                    <a:pt x="155" y="105"/>
                  </a:cubicBezTo>
                  <a:cubicBezTo>
                    <a:pt x="154" y="105"/>
                    <a:pt x="154" y="105"/>
                    <a:pt x="154" y="105"/>
                  </a:cubicBezTo>
                  <a:cubicBezTo>
                    <a:pt x="153" y="103"/>
                    <a:pt x="153" y="103"/>
                    <a:pt x="153" y="103"/>
                  </a:cubicBezTo>
                  <a:cubicBezTo>
                    <a:pt x="152" y="103"/>
                    <a:pt x="152" y="103"/>
                    <a:pt x="152" y="103"/>
                  </a:cubicBezTo>
                  <a:cubicBezTo>
                    <a:pt x="152" y="102"/>
                    <a:pt x="152" y="102"/>
                    <a:pt x="152" y="102"/>
                  </a:cubicBezTo>
                  <a:cubicBezTo>
                    <a:pt x="152" y="102"/>
                    <a:pt x="152" y="102"/>
                    <a:pt x="152" y="102"/>
                  </a:cubicBezTo>
                  <a:cubicBezTo>
                    <a:pt x="151" y="101"/>
                    <a:pt x="151" y="101"/>
                    <a:pt x="151" y="101"/>
                  </a:cubicBezTo>
                  <a:cubicBezTo>
                    <a:pt x="150" y="100"/>
                    <a:pt x="150" y="100"/>
                    <a:pt x="150" y="100"/>
                  </a:cubicBezTo>
                  <a:cubicBezTo>
                    <a:pt x="150" y="100"/>
                    <a:pt x="150" y="100"/>
                    <a:pt x="150" y="100"/>
                  </a:cubicBezTo>
                  <a:cubicBezTo>
                    <a:pt x="150" y="100"/>
                    <a:pt x="150" y="100"/>
                    <a:pt x="150" y="100"/>
                  </a:cubicBezTo>
                  <a:cubicBezTo>
                    <a:pt x="150" y="100"/>
                    <a:pt x="150" y="100"/>
                    <a:pt x="150" y="100"/>
                  </a:cubicBezTo>
                  <a:cubicBezTo>
                    <a:pt x="150" y="101"/>
                    <a:pt x="150" y="101"/>
                    <a:pt x="150" y="101"/>
                  </a:cubicBezTo>
                  <a:cubicBezTo>
                    <a:pt x="151" y="101"/>
                    <a:pt x="151" y="101"/>
                    <a:pt x="151" y="101"/>
                  </a:cubicBezTo>
                  <a:cubicBezTo>
                    <a:pt x="151" y="102"/>
                    <a:pt x="151" y="102"/>
                    <a:pt x="151" y="102"/>
                  </a:cubicBezTo>
                  <a:cubicBezTo>
                    <a:pt x="150" y="102"/>
                    <a:pt x="150" y="102"/>
                    <a:pt x="150" y="102"/>
                  </a:cubicBezTo>
                  <a:cubicBezTo>
                    <a:pt x="149" y="102"/>
                    <a:pt x="149" y="102"/>
                    <a:pt x="149" y="102"/>
                  </a:cubicBezTo>
                  <a:cubicBezTo>
                    <a:pt x="149" y="102"/>
                    <a:pt x="149" y="102"/>
                    <a:pt x="149" y="102"/>
                  </a:cubicBezTo>
                  <a:cubicBezTo>
                    <a:pt x="148" y="101"/>
                    <a:pt x="148" y="101"/>
                    <a:pt x="148" y="101"/>
                  </a:cubicBezTo>
                  <a:cubicBezTo>
                    <a:pt x="148" y="100"/>
                    <a:pt x="148" y="100"/>
                    <a:pt x="148" y="100"/>
                  </a:cubicBezTo>
                  <a:cubicBezTo>
                    <a:pt x="148" y="101"/>
                    <a:pt x="148" y="101"/>
                    <a:pt x="148" y="101"/>
                  </a:cubicBezTo>
                  <a:cubicBezTo>
                    <a:pt x="148" y="101"/>
                    <a:pt x="148" y="101"/>
                    <a:pt x="148" y="101"/>
                  </a:cubicBezTo>
                  <a:cubicBezTo>
                    <a:pt x="149" y="102"/>
                    <a:pt x="149" y="102"/>
                    <a:pt x="149" y="102"/>
                  </a:cubicBezTo>
                  <a:cubicBezTo>
                    <a:pt x="150" y="103"/>
                    <a:pt x="150" y="103"/>
                    <a:pt x="150" y="103"/>
                  </a:cubicBezTo>
                  <a:cubicBezTo>
                    <a:pt x="151" y="103"/>
                    <a:pt x="151" y="103"/>
                    <a:pt x="151" y="103"/>
                  </a:cubicBezTo>
                  <a:cubicBezTo>
                    <a:pt x="152" y="103"/>
                    <a:pt x="152" y="103"/>
                    <a:pt x="152" y="103"/>
                  </a:cubicBezTo>
                  <a:cubicBezTo>
                    <a:pt x="154" y="105"/>
                    <a:pt x="154" y="105"/>
                    <a:pt x="154" y="105"/>
                  </a:cubicBezTo>
                  <a:cubicBezTo>
                    <a:pt x="154" y="105"/>
                    <a:pt x="154" y="105"/>
                    <a:pt x="154" y="105"/>
                  </a:cubicBezTo>
                  <a:cubicBezTo>
                    <a:pt x="154" y="106"/>
                    <a:pt x="154" y="106"/>
                    <a:pt x="154" y="106"/>
                  </a:cubicBezTo>
                  <a:cubicBezTo>
                    <a:pt x="153" y="106"/>
                    <a:pt x="153" y="106"/>
                    <a:pt x="153" y="106"/>
                  </a:cubicBezTo>
                  <a:cubicBezTo>
                    <a:pt x="153" y="105"/>
                    <a:pt x="153" y="105"/>
                    <a:pt x="153" y="105"/>
                  </a:cubicBezTo>
                  <a:cubicBezTo>
                    <a:pt x="152" y="105"/>
                    <a:pt x="152" y="105"/>
                    <a:pt x="152" y="105"/>
                  </a:cubicBezTo>
                  <a:cubicBezTo>
                    <a:pt x="152" y="106"/>
                    <a:pt x="152" y="106"/>
                    <a:pt x="152" y="106"/>
                  </a:cubicBezTo>
                  <a:cubicBezTo>
                    <a:pt x="151" y="106"/>
                    <a:pt x="151" y="106"/>
                    <a:pt x="151" y="106"/>
                  </a:cubicBezTo>
                  <a:cubicBezTo>
                    <a:pt x="150" y="106"/>
                    <a:pt x="150" y="106"/>
                    <a:pt x="150" y="106"/>
                  </a:cubicBezTo>
                  <a:cubicBezTo>
                    <a:pt x="150" y="106"/>
                    <a:pt x="150" y="106"/>
                    <a:pt x="150" y="106"/>
                  </a:cubicBezTo>
                  <a:cubicBezTo>
                    <a:pt x="149" y="106"/>
                    <a:pt x="149" y="106"/>
                    <a:pt x="149" y="106"/>
                  </a:cubicBezTo>
                  <a:cubicBezTo>
                    <a:pt x="150" y="105"/>
                    <a:pt x="150" y="105"/>
                    <a:pt x="150" y="105"/>
                  </a:cubicBezTo>
                  <a:cubicBezTo>
                    <a:pt x="149" y="105"/>
                    <a:pt x="149" y="105"/>
                    <a:pt x="149" y="105"/>
                  </a:cubicBezTo>
                  <a:cubicBezTo>
                    <a:pt x="149" y="105"/>
                    <a:pt x="149" y="105"/>
                    <a:pt x="149" y="105"/>
                  </a:cubicBezTo>
                  <a:cubicBezTo>
                    <a:pt x="149" y="105"/>
                    <a:pt x="149" y="105"/>
                    <a:pt x="149" y="105"/>
                  </a:cubicBezTo>
                  <a:cubicBezTo>
                    <a:pt x="149" y="106"/>
                    <a:pt x="149" y="106"/>
                    <a:pt x="149" y="106"/>
                  </a:cubicBezTo>
                  <a:cubicBezTo>
                    <a:pt x="149" y="106"/>
                    <a:pt x="149" y="106"/>
                    <a:pt x="149" y="106"/>
                  </a:cubicBezTo>
                  <a:cubicBezTo>
                    <a:pt x="150" y="107"/>
                    <a:pt x="150" y="107"/>
                    <a:pt x="150" y="107"/>
                  </a:cubicBezTo>
                  <a:cubicBezTo>
                    <a:pt x="150" y="107"/>
                    <a:pt x="150" y="107"/>
                    <a:pt x="150" y="107"/>
                  </a:cubicBezTo>
                  <a:cubicBezTo>
                    <a:pt x="151" y="107"/>
                    <a:pt x="151" y="107"/>
                    <a:pt x="151" y="107"/>
                  </a:cubicBezTo>
                  <a:cubicBezTo>
                    <a:pt x="152" y="106"/>
                    <a:pt x="152" y="106"/>
                    <a:pt x="152" y="106"/>
                  </a:cubicBezTo>
                  <a:cubicBezTo>
                    <a:pt x="152" y="106"/>
                    <a:pt x="152" y="106"/>
                    <a:pt x="152" y="106"/>
                  </a:cubicBezTo>
                  <a:cubicBezTo>
                    <a:pt x="153" y="106"/>
                    <a:pt x="153" y="106"/>
                    <a:pt x="153" y="106"/>
                  </a:cubicBezTo>
                  <a:cubicBezTo>
                    <a:pt x="153" y="107"/>
                    <a:pt x="153" y="107"/>
                    <a:pt x="153" y="107"/>
                  </a:cubicBezTo>
                  <a:cubicBezTo>
                    <a:pt x="153" y="107"/>
                    <a:pt x="153" y="107"/>
                    <a:pt x="153" y="107"/>
                  </a:cubicBezTo>
                  <a:cubicBezTo>
                    <a:pt x="153" y="108"/>
                    <a:pt x="153" y="108"/>
                    <a:pt x="153" y="108"/>
                  </a:cubicBezTo>
                  <a:cubicBezTo>
                    <a:pt x="153" y="109"/>
                    <a:pt x="153" y="109"/>
                    <a:pt x="153" y="109"/>
                  </a:cubicBezTo>
                  <a:cubicBezTo>
                    <a:pt x="152" y="109"/>
                    <a:pt x="152" y="109"/>
                    <a:pt x="152" y="109"/>
                  </a:cubicBezTo>
                  <a:cubicBezTo>
                    <a:pt x="152" y="109"/>
                    <a:pt x="152" y="109"/>
                    <a:pt x="152" y="109"/>
                  </a:cubicBezTo>
                  <a:cubicBezTo>
                    <a:pt x="153" y="110"/>
                    <a:pt x="153" y="110"/>
                    <a:pt x="153" y="110"/>
                  </a:cubicBezTo>
                  <a:cubicBezTo>
                    <a:pt x="153" y="109"/>
                    <a:pt x="153" y="109"/>
                    <a:pt x="153" y="109"/>
                  </a:cubicBezTo>
                  <a:cubicBezTo>
                    <a:pt x="154" y="110"/>
                    <a:pt x="154" y="110"/>
                    <a:pt x="154" y="110"/>
                  </a:cubicBezTo>
                  <a:cubicBezTo>
                    <a:pt x="155" y="110"/>
                    <a:pt x="155" y="110"/>
                    <a:pt x="155" y="110"/>
                  </a:cubicBezTo>
                  <a:cubicBezTo>
                    <a:pt x="156" y="111"/>
                    <a:pt x="156" y="111"/>
                    <a:pt x="156" y="111"/>
                  </a:cubicBezTo>
                  <a:cubicBezTo>
                    <a:pt x="156" y="110"/>
                    <a:pt x="156" y="110"/>
                    <a:pt x="156" y="110"/>
                  </a:cubicBezTo>
                  <a:cubicBezTo>
                    <a:pt x="157" y="110"/>
                    <a:pt x="157" y="110"/>
                    <a:pt x="157" y="110"/>
                  </a:cubicBezTo>
                  <a:cubicBezTo>
                    <a:pt x="157" y="110"/>
                    <a:pt x="157" y="110"/>
                    <a:pt x="157" y="110"/>
                  </a:cubicBezTo>
                  <a:cubicBezTo>
                    <a:pt x="157" y="111"/>
                    <a:pt x="157" y="111"/>
                    <a:pt x="157" y="111"/>
                  </a:cubicBezTo>
                  <a:cubicBezTo>
                    <a:pt x="157" y="111"/>
                    <a:pt x="157" y="111"/>
                    <a:pt x="157" y="111"/>
                  </a:cubicBezTo>
                  <a:cubicBezTo>
                    <a:pt x="157" y="112"/>
                    <a:pt x="157" y="112"/>
                    <a:pt x="157" y="112"/>
                  </a:cubicBezTo>
                  <a:cubicBezTo>
                    <a:pt x="158" y="112"/>
                    <a:pt x="158" y="112"/>
                    <a:pt x="158" y="112"/>
                  </a:cubicBezTo>
                  <a:cubicBezTo>
                    <a:pt x="157" y="113"/>
                    <a:pt x="157" y="113"/>
                    <a:pt x="157" y="113"/>
                  </a:cubicBezTo>
                  <a:cubicBezTo>
                    <a:pt x="157" y="114"/>
                    <a:pt x="157" y="114"/>
                    <a:pt x="157" y="114"/>
                  </a:cubicBezTo>
                  <a:cubicBezTo>
                    <a:pt x="156" y="114"/>
                    <a:pt x="156" y="114"/>
                    <a:pt x="156" y="114"/>
                  </a:cubicBezTo>
                  <a:cubicBezTo>
                    <a:pt x="155" y="114"/>
                    <a:pt x="155" y="114"/>
                    <a:pt x="155" y="114"/>
                  </a:cubicBezTo>
                  <a:cubicBezTo>
                    <a:pt x="155" y="114"/>
                    <a:pt x="155" y="114"/>
                    <a:pt x="155" y="114"/>
                  </a:cubicBezTo>
                  <a:cubicBezTo>
                    <a:pt x="154" y="113"/>
                    <a:pt x="154" y="113"/>
                    <a:pt x="154" y="113"/>
                  </a:cubicBezTo>
                  <a:cubicBezTo>
                    <a:pt x="154" y="113"/>
                    <a:pt x="154" y="113"/>
                    <a:pt x="154" y="113"/>
                  </a:cubicBezTo>
                  <a:cubicBezTo>
                    <a:pt x="154" y="112"/>
                    <a:pt x="154" y="112"/>
                    <a:pt x="154" y="112"/>
                  </a:cubicBezTo>
                  <a:cubicBezTo>
                    <a:pt x="153" y="112"/>
                    <a:pt x="153" y="112"/>
                    <a:pt x="153" y="112"/>
                  </a:cubicBezTo>
                  <a:cubicBezTo>
                    <a:pt x="153" y="111"/>
                    <a:pt x="153" y="111"/>
                    <a:pt x="153" y="111"/>
                  </a:cubicBezTo>
                  <a:cubicBezTo>
                    <a:pt x="152" y="111"/>
                    <a:pt x="152" y="111"/>
                    <a:pt x="152" y="111"/>
                  </a:cubicBezTo>
                  <a:cubicBezTo>
                    <a:pt x="151" y="111"/>
                    <a:pt x="151" y="111"/>
                    <a:pt x="151" y="111"/>
                  </a:cubicBezTo>
                  <a:cubicBezTo>
                    <a:pt x="151" y="111"/>
                    <a:pt x="151" y="111"/>
                    <a:pt x="151" y="111"/>
                  </a:cubicBezTo>
                  <a:cubicBezTo>
                    <a:pt x="150" y="111"/>
                    <a:pt x="150" y="111"/>
                    <a:pt x="150" y="111"/>
                  </a:cubicBezTo>
                  <a:cubicBezTo>
                    <a:pt x="150" y="111"/>
                    <a:pt x="150" y="111"/>
                    <a:pt x="150" y="111"/>
                  </a:cubicBezTo>
                  <a:cubicBezTo>
                    <a:pt x="149" y="110"/>
                    <a:pt x="149" y="110"/>
                    <a:pt x="149" y="110"/>
                  </a:cubicBezTo>
                  <a:cubicBezTo>
                    <a:pt x="149" y="110"/>
                    <a:pt x="149" y="110"/>
                    <a:pt x="149" y="110"/>
                  </a:cubicBezTo>
                  <a:cubicBezTo>
                    <a:pt x="149" y="110"/>
                    <a:pt x="149" y="110"/>
                    <a:pt x="149" y="110"/>
                  </a:cubicBezTo>
                  <a:cubicBezTo>
                    <a:pt x="149" y="110"/>
                    <a:pt x="149" y="110"/>
                    <a:pt x="149" y="110"/>
                  </a:cubicBezTo>
                  <a:cubicBezTo>
                    <a:pt x="149" y="111"/>
                    <a:pt x="149" y="111"/>
                    <a:pt x="149" y="111"/>
                  </a:cubicBezTo>
                  <a:cubicBezTo>
                    <a:pt x="149" y="112"/>
                    <a:pt x="149" y="112"/>
                    <a:pt x="149" y="112"/>
                  </a:cubicBezTo>
                  <a:cubicBezTo>
                    <a:pt x="149" y="112"/>
                    <a:pt x="149" y="112"/>
                    <a:pt x="149" y="112"/>
                  </a:cubicBezTo>
                  <a:cubicBezTo>
                    <a:pt x="148" y="112"/>
                    <a:pt x="148" y="112"/>
                    <a:pt x="148" y="112"/>
                  </a:cubicBezTo>
                  <a:cubicBezTo>
                    <a:pt x="148" y="112"/>
                    <a:pt x="148" y="112"/>
                    <a:pt x="148" y="112"/>
                  </a:cubicBezTo>
                  <a:cubicBezTo>
                    <a:pt x="147" y="113"/>
                    <a:pt x="147" y="113"/>
                    <a:pt x="147" y="113"/>
                  </a:cubicBezTo>
                  <a:cubicBezTo>
                    <a:pt x="148" y="113"/>
                    <a:pt x="148" y="113"/>
                    <a:pt x="148" y="113"/>
                  </a:cubicBezTo>
                  <a:cubicBezTo>
                    <a:pt x="148" y="113"/>
                    <a:pt x="148" y="113"/>
                    <a:pt x="148" y="113"/>
                  </a:cubicBezTo>
                  <a:cubicBezTo>
                    <a:pt x="148" y="114"/>
                    <a:pt x="148" y="114"/>
                    <a:pt x="148" y="114"/>
                  </a:cubicBezTo>
                  <a:cubicBezTo>
                    <a:pt x="147" y="114"/>
                    <a:pt x="147" y="114"/>
                    <a:pt x="147" y="114"/>
                  </a:cubicBezTo>
                  <a:cubicBezTo>
                    <a:pt x="147" y="115"/>
                    <a:pt x="147" y="115"/>
                    <a:pt x="147" y="115"/>
                  </a:cubicBezTo>
                  <a:cubicBezTo>
                    <a:pt x="147" y="115"/>
                    <a:pt x="147" y="115"/>
                    <a:pt x="147" y="115"/>
                  </a:cubicBezTo>
                  <a:cubicBezTo>
                    <a:pt x="147" y="115"/>
                    <a:pt x="147" y="115"/>
                    <a:pt x="147" y="115"/>
                  </a:cubicBezTo>
                  <a:cubicBezTo>
                    <a:pt x="147" y="115"/>
                    <a:pt x="147" y="115"/>
                    <a:pt x="147" y="115"/>
                  </a:cubicBezTo>
                  <a:cubicBezTo>
                    <a:pt x="148" y="116"/>
                    <a:pt x="148" y="116"/>
                    <a:pt x="148" y="116"/>
                  </a:cubicBezTo>
                  <a:cubicBezTo>
                    <a:pt x="148" y="116"/>
                    <a:pt x="148" y="116"/>
                    <a:pt x="148" y="116"/>
                  </a:cubicBezTo>
                  <a:cubicBezTo>
                    <a:pt x="148" y="117"/>
                    <a:pt x="148" y="117"/>
                    <a:pt x="148" y="117"/>
                  </a:cubicBezTo>
                  <a:cubicBezTo>
                    <a:pt x="148" y="118"/>
                    <a:pt x="148" y="118"/>
                    <a:pt x="148" y="118"/>
                  </a:cubicBezTo>
                  <a:cubicBezTo>
                    <a:pt x="148" y="118"/>
                    <a:pt x="148" y="118"/>
                    <a:pt x="148" y="118"/>
                  </a:cubicBezTo>
                  <a:cubicBezTo>
                    <a:pt x="149" y="118"/>
                    <a:pt x="149" y="118"/>
                    <a:pt x="149" y="118"/>
                  </a:cubicBezTo>
                  <a:cubicBezTo>
                    <a:pt x="149" y="117"/>
                    <a:pt x="149" y="117"/>
                    <a:pt x="149" y="117"/>
                  </a:cubicBezTo>
                  <a:cubicBezTo>
                    <a:pt x="149" y="117"/>
                    <a:pt x="149" y="117"/>
                    <a:pt x="149" y="117"/>
                  </a:cubicBezTo>
                  <a:cubicBezTo>
                    <a:pt x="148" y="116"/>
                    <a:pt x="148" y="116"/>
                    <a:pt x="148" y="116"/>
                  </a:cubicBezTo>
                  <a:cubicBezTo>
                    <a:pt x="149" y="116"/>
                    <a:pt x="149" y="116"/>
                    <a:pt x="149" y="116"/>
                  </a:cubicBezTo>
                  <a:cubicBezTo>
                    <a:pt x="149" y="115"/>
                    <a:pt x="149" y="115"/>
                    <a:pt x="149" y="115"/>
                  </a:cubicBezTo>
                  <a:cubicBezTo>
                    <a:pt x="149" y="115"/>
                    <a:pt x="149" y="115"/>
                    <a:pt x="149" y="115"/>
                  </a:cubicBezTo>
                  <a:cubicBezTo>
                    <a:pt x="149" y="116"/>
                    <a:pt x="149" y="116"/>
                    <a:pt x="149" y="116"/>
                  </a:cubicBezTo>
                  <a:cubicBezTo>
                    <a:pt x="150" y="116"/>
                    <a:pt x="150" y="116"/>
                    <a:pt x="150" y="116"/>
                  </a:cubicBezTo>
                  <a:cubicBezTo>
                    <a:pt x="150" y="117"/>
                    <a:pt x="150" y="117"/>
                    <a:pt x="150" y="117"/>
                  </a:cubicBezTo>
                  <a:cubicBezTo>
                    <a:pt x="151" y="117"/>
                    <a:pt x="151" y="117"/>
                    <a:pt x="151" y="117"/>
                  </a:cubicBezTo>
                  <a:cubicBezTo>
                    <a:pt x="151" y="117"/>
                    <a:pt x="151" y="117"/>
                    <a:pt x="151" y="117"/>
                  </a:cubicBezTo>
                  <a:cubicBezTo>
                    <a:pt x="151" y="117"/>
                    <a:pt x="151" y="117"/>
                    <a:pt x="151" y="117"/>
                  </a:cubicBezTo>
                  <a:cubicBezTo>
                    <a:pt x="152" y="117"/>
                    <a:pt x="152" y="117"/>
                    <a:pt x="152" y="117"/>
                  </a:cubicBezTo>
                  <a:cubicBezTo>
                    <a:pt x="152" y="117"/>
                    <a:pt x="152" y="117"/>
                    <a:pt x="152" y="117"/>
                  </a:cubicBezTo>
                  <a:cubicBezTo>
                    <a:pt x="153" y="117"/>
                    <a:pt x="153" y="117"/>
                    <a:pt x="153" y="117"/>
                  </a:cubicBezTo>
                  <a:cubicBezTo>
                    <a:pt x="153" y="117"/>
                    <a:pt x="153" y="117"/>
                    <a:pt x="153" y="117"/>
                  </a:cubicBezTo>
                  <a:cubicBezTo>
                    <a:pt x="153" y="117"/>
                    <a:pt x="153" y="117"/>
                    <a:pt x="153" y="117"/>
                  </a:cubicBezTo>
                  <a:cubicBezTo>
                    <a:pt x="153" y="118"/>
                    <a:pt x="153" y="118"/>
                    <a:pt x="153" y="118"/>
                  </a:cubicBezTo>
                  <a:cubicBezTo>
                    <a:pt x="153" y="118"/>
                    <a:pt x="153" y="118"/>
                    <a:pt x="153" y="118"/>
                  </a:cubicBezTo>
                  <a:cubicBezTo>
                    <a:pt x="152" y="119"/>
                    <a:pt x="152" y="119"/>
                    <a:pt x="152" y="119"/>
                  </a:cubicBezTo>
                  <a:cubicBezTo>
                    <a:pt x="152" y="120"/>
                    <a:pt x="152" y="120"/>
                    <a:pt x="152" y="120"/>
                  </a:cubicBezTo>
                  <a:cubicBezTo>
                    <a:pt x="152" y="121"/>
                    <a:pt x="152" y="121"/>
                    <a:pt x="152" y="121"/>
                  </a:cubicBezTo>
                  <a:cubicBezTo>
                    <a:pt x="152" y="121"/>
                    <a:pt x="152" y="121"/>
                    <a:pt x="152" y="121"/>
                  </a:cubicBezTo>
                  <a:cubicBezTo>
                    <a:pt x="151" y="121"/>
                    <a:pt x="151" y="121"/>
                    <a:pt x="151" y="121"/>
                  </a:cubicBezTo>
                  <a:cubicBezTo>
                    <a:pt x="151" y="121"/>
                    <a:pt x="151" y="121"/>
                    <a:pt x="151" y="121"/>
                  </a:cubicBezTo>
                  <a:cubicBezTo>
                    <a:pt x="150" y="121"/>
                    <a:pt x="150" y="121"/>
                    <a:pt x="150" y="121"/>
                  </a:cubicBezTo>
                  <a:cubicBezTo>
                    <a:pt x="149" y="121"/>
                    <a:pt x="149" y="121"/>
                    <a:pt x="149" y="121"/>
                  </a:cubicBezTo>
                  <a:cubicBezTo>
                    <a:pt x="149" y="121"/>
                    <a:pt x="149" y="121"/>
                    <a:pt x="149" y="121"/>
                  </a:cubicBezTo>
                  <a:cubicBezTo>
                    <a:pt x="148" y="121"/>
                    <a:pt x="148" y="121"/>
                    <a:pt x="148" y="121"/>
                  </a:cubicBezTo>
                  <a:cubicBezTo>
                    <a:pt x="148" y="122"/>
                    <a:pt x="148" y="122"/>
                    <a:pt x="148" y="122"/>
                  </a:cubicBezTo>
                  <a:cubicBezTo>
                    <a:pt x="148" y="122"/>
                    <a:pt x="148" y="122"/>
                    <a:pt x="148" y="122"/>
                  </a:cubicBezTo>
                  <a:cubicBezTo>
                    <a:pt x="147" y="122"/>
                    <a:pt x="147" y="122"/>
                    <a:pt x="147" y="122"/>
                  </a:cubicBezTo>
                  <a:cubicBezTo>
                    <a:pt x="147" y="122"/>
                    <a:pt x="147" y="122"/>
                    <a:pt x="147" y="122"/>
                  </a:cubicBezTo>
                  <a:cubicBezTo>
                    <a:pt x="147" y="122"/>
                    <a:pt x="147" y="122"/>
                    <a:pt x="147" y="122"/>
                  </a:cubicBezTo>
                  <a:cubicBezTo>
                    <a:pt x="147" y="123"/>
                    <a:pt x="147" y="123"/>
                    <a:pt x="147" y="123"/>
                  </a:cubicBezTo>
                  <a:cubicBezTo>
                    <a:pt x="146" y="123"/>
                    <a:pt x="146" y="123"/>
                    <a:pt x="146" y="123"/>
                  </a:cubicBezTo>
                  <a:cubicBezTo>
                    <a:pt x="146" y="123"/>
                    <a:pt x="146" y="123"/>
                    <a:pt x="146" y="123"/>
                  </a:cubicBezTo>
                  <a:cubicBezTo>
                    <a:pt x="145" y="122"/>
                    <a:pt x="145" y="122"/>
                    <a:pt x="145" y="122"/>
                  </a:cubicBezTo>
                  <a:cubicBezTo>
                    <a:pt x="144" y="122"/>
                    <a:pt x="144" y="122"/>
                    <a:pt x="144" y="122"/>
                  </a:cubicBezTo>
                  <a:cubicBezTo>
                    <a:pt x="143" y="121"/>
                    <a:pt x="143" y="121"/>
                    <a:pt x="143" y="121"/>
                  </a:cubicBezTo>
                  <a:cubicBezTo>
                    <a:pt x="141" y="119"/>
                    <a:pt x="141" y="119"/>
                    <a:pt x="141" y="119"/>
                  </a:cubicBezTo>
                  <a:cubicBezTo>
                    <a:pt x="141" y="119"/>
                    <a:pt x="141" y="119"/>
                    <a:pt x="141" y="119"/>
                  </a:cubicBezTo>
                  <a:cubicBezTo>
                    <a:pt x="141" y="118"/>
                    <a:pt x="141" y="118"/>
                    <a:pt x="141" y="118"/>
                  </a:cubicBezTo>
                  <a:cubicBezTo>
                    <a:pt x="141" y="118"/>
                    <a:pt x="141" y="118"/>
                    <a:pt x="141" y="118"/>
                  </a:cubicBezTo>
                  <a:cubicBezTo>
                    <a:pt x="142" y="118"/>
                    <a:pt x="142" y="118"/>
                    <a:pt x="142" y="118"/>
                  </a:cubicBezTo>
                  <a:cubicBezTo>
                    <a:pt x="142" y="118"/>
                    <a:pt x="142" y="118"/>
                    <a:pt x="142" y="118"/>
                  </a:cubicBezTo>
                  <a:cubicBezTo>
                    <a:pt x="142" y="119"/>
                    <a:pt x="142" y="119"/>
                    <a:pt x="142" y="119"/>
                  </a:cubicBezTo>
                  <a:cubicBezTo>
                    <a:pt x="144" y="119"/>
                    <a:pt x="144" y="119"/>
                    <a:pt x="144" y="119"/>
                  </a:cubicBezTo>
                  <a:cubicBezTo>
                    <a:pt x="145" y="120"/>
                    <a:pt x="145" y="120"/>
                    <a:pt x="145" y="120"/>
                  </a:cubicBezTo>
                  <a:cubicBezTo>
                    <a:pt x="145" y="120"/>
                    <a:pt x="145" y="120"/>
                    <a:pt x="145" y="120"/>
                  </a:cubicBezTo>
                  <a:cubicBezTo>
                    <a:pt x="146" y="120"/>
                    <a:pt x="146" y="120"/>
                    <a:pt x="146" y="120"/>
                  </a:cubicBezTo>
                  <a:cubicBezTo>
                    <a:pt x="146" y="119"/>
                    <a:pt x="146" y="119"/>
                    <a:pt x="146" y="119"/>
                  </a:cubicBezTo>
                  <a:cubicBezTo>
                    <a:pt x="146" y="119"/>
                    <a:pt x="146" y="119"/>
                    <a:pt x="146" y="119"/>
                  </a:cubicBezTo>
                  <a:cubicBezTo>
                    <a:pt x="145" y="119"/>
                    <a:pt x="145" y="119"/>
                    <a:pt x="145" y="119"/>
                  </a:cubicBezTo>
                  <a:cubicBezTo>
                    <a:pt x="145" y="119"/>
                    <a:pt x="145" y="119"/>
                    <a:pt x="145" y="119"/>
                  </a:cubicBezTo>
                  <a:cubicBezTo>
                    <a:pt x="144" y="119"/>
                    <a:pt x="144" y="119"/>
                    <a:pt x="144" y="119"/>
                  </a:cubicBezTo>
                  <a:cubicBezTo>
                    <a:pt x="143" y="118"/>
                    <a:pt x="143" y="118"/>
                    <a:pt x="143" y="118"/>
                  </a:cubicBezTo>
                  <a:cubicBezTo>
                    <a:pt x="142" y="118"/>
                    <a:pt x="142" y="118"/>
                    <a:pt x="142" y="118"/>
                  </a:cubicBezTo>
                  <a:cubicBezTo>
                    <a:pt x="141" y="118"/>
                    <a:pt x="141" y="118"/>
                    <a:pt x="141" y="118"/>
                  </a:cubicBezTo>
                  <a:cubicBezTo>
                    <a:pt x="141" y="117"/>
                    <a:pt x="141" y="117"/>
                    <a:pt x="141" y="117"/>
                  </a:cubicBezTo>
                  <a:cubicBezTo>
                    <a:pt x="141" y="117"/>
                    <a:pt x="141" y="117"/>
                    <a:pt x="141" y="117"/>
                  </a:cubicBezTo>
                  <a:cubicBezTo>
                    <a:pt x="140" y="117"/>
                    <a:pt x="140" y="117"/>
                    <a:pt x="140" y="117"/>
                  </a:cubicBezTo>
                  <a:cubicBezTo>
                    <a:pt x="140" y="117"/>
                    <a:pt x="140" y="117"/>
                    <a:pt x="140" y="117"/>
                  </a:cubicBezTo>
                  <a:cubicBezTo>
                    <a:pt x="140" y="117"/>
                    <a:pt x="140" y="117"/>
                    <a:pt x="140" y="117"/>
                  </a:cubicBezTo>
                  <a:cubicBezTo>
                    <a:pt x="140" y="118"/>
                    <a:pt x="140" y="118"/>
                    <a:pt x="140" y="118"/>
                  </a:cubicBezTo>
                  <a:cubicBezTo>
                    <a:pt x="140" y="119"/>
                    <a:pt x="140" y="119"/>
                    <a:pt x="140" y="119"/>
                  </a:cubicBezTo>
                  <a:cubicBezTo>
                    <a:pt x="140" y="120"/>
                    <a:pt x="140" y="120"/>
                    <a:pt x="140" y="120"/>
                  </a:cubicBezTo>
                  <a:cubicBezTo>
                    <a:pt x="139" y="120"/>
                    <a:pt x="139" y="120"/>
                    <a:pt x="139" y="120"/>
                  </a:cubicBezTo>
                  <a:cubicBezTo>
                    <a:pt x="139" y="120"/>
                    <a:pt x="139" y="120"/>
                    <a:pt x="139" y="120"/>
                  </a:cubicBezTo>
                  <a:cubicBezTo>
                    <a:pt x="138" y="118"/>
                    <a:pt x="138" y="118"/>
                    <a:pt x="138" y="118"/>
                  </a:cubicBezTo>
                  <a:cubicBezTo>
                    <a:pt x="137" y="117"/>
                    <a:pt x="137" y="117"/>
                    <a:pt x="137" y="117"/>
                  </a:cubicBezTo>
                  <a:cubicBezTo>
                    <a:pt x="137" y="116"/>
                    <a:pt x="137" y="116"/>
                    <a:pt x="137" y="116"/>
                  </a:cubicBezTo>
                  <a:cubicBezTo>
                    <a:pt x="136" y="116"/>
                    <a:pt x="136" y="116"/>
                    <a:pt x="136" y="116"/>
                  </a:cubicBezTo>
                  <a:cubicBezTo>
                    <a:pt x="136" y="116"/>
                    <a:pt x="136" y="116"/>
                    <a:pt x="136" y="116"/>
                  </a:cubicBezTo>
                  <a:cubicBezTo>
                    <a:pt x="136" y="116"/>
                    <a:pt x="136" y="116"/>
                    <a:pt x="136" y="116"/>
                  </a:cubicBezTo>
                  <a:cubicBezTo>
                    <a:pt x="136" y="116"/>
                    <a:pt x="136" y="116"/>
                    <a:pt x="136" y="116"/>
                  </a:cubicBezTo>
                  <a:cubicBezTo>
                    <a:pt x="136" y="116"/>
                    <a:pt x="136" y="116"/>
                    <a:pt x="136" y="116"/>
                  </a:cubicBezTo>
                  <a:cubicBezTo>
                    <a:pt x="136" y="117"/>
                    <a:pt x="136" y="117"/>
                    <a:pt x="136" y="117"/>
                  </a:cubicBezTo>
                  <a:cubicBezTo>
                    <a:pt x="137" y="118"/>
                    <a:pt x="137" y="118"/>
                    <a:pt x="137" y="118"/>
                  </a:cubicBezTo>
                  <a:cubicBezTo>
                    <a:pt x="137" y="119"/>
                    <a:pt x="137" y="119"/>
                    <a:pt x="137" y="119"/>
                  </a:cubicBezTo>
                  <a:cubicBezTo>
                    <a:pt x="138" y="119"/>
                    <a:pt x="138" y="119"/>
                    <a:pt x="138" y="119"/>
                  </a:cubicBezTo>
                  <a:cubicBezTo>
                    <a:pt x="138" y="119"/>
                    <a:pt x="138" y="119"/>
                    <a:pt x="138" y="119"/>
                  </a:cubicBezTo>
                  <a:cubicBezTo>
                    <a:pt x="138" y="120"/>
                    <a:pt x="138" y="120"/>
                    <a:pt x="138" y="120"/>
                  </a:cubicBezTo>
                  <a:cubicBezTo>
                    <a:pt x="138" y="120"/>
                    <a:pt x="138" y="120"/>
                    <a:pt x="138" y="120"/>
                  </a:cubicBezTo>
                  <a:cubicBezTo>
                    <a:pt x="137" y="120"/>
                    <a:pt x="137" y="120"/>
                    <a:pt x="137" y="120"/>
                  </a:cubicBezTo>
                  <a:cubicBezTo>
                    <a:pt x="136" y="120"/>
                    <a:pt x="136" y="120"/>
                    <a:pt x="136" y="120"/>
                  </a:cubicBezTo>
                  <a:cubicBezTo>
                    <a:pt x="136" y="121"/>
                    <a:pt x="136" y="121"/>
                    <a:pt x="136" y="121"/>
                  </a:cubicBezTo>
                  <a:cubicBezTo>
                    <a:pt x="135" y="121"/>
                    <a:pt x="135" y="121"/>
                    <a:pt x="135" y="121"/>
                  </a:cubicBezTo>
                  <a:cubicBezTo>
                    <a:pt x="135" y="121"/>
                    <a:pt x="135" y="121"/>
                    <a:pt x="135" y="121"/>
                  </a:cubicBezTo>
                  <a:cubicBezTo>
                    <a:pt x="134" y="122"/>
                    <a:pt x="134" y="122"/>
                    <a:pt x="134" y="122"/>
                  </a:cubicBezTo>
                  <a:cubicBezTo>
                    <a:pt x="134" y="122"/>
                    <a:pt x="134" y="122"/>
                    <a:pt x="134" y="122"/>
                  </a:cubicBezTo>
                  <a:cubicBezTo>
                    <a:pt x="133" y="121"/>
                    <a:pt x="133" y="121"/>
                    <a:pt x="133" y="121"/>
                  </a:cubicBezTo>
                  <a:cubicBezTo>
                    <a:pt x="133" y="121"/>
                    <a:pt x="133" y="121"/>
                    <a:pt x="133" y="121"/>
                  </a:cubicBezTo>
                  <a:cubicBezTo>
                    <a:pt x="132" y="121"/>
                    <a:pt x="132" y="121"/>
                    <a:pt x="132" y="121"/>
                  </a:cubicBezTo>
                  <a:cubicBezTo>
                    <a:pt x="132" y="120"/>
                    <a:pt x="132" y="120"/>
                    <a:pt x="132" y="120"/>
                  </a:cubicBezTo>
                  <a:cubicBezTo>
                    <a:pt x="131" y="120"/>
                    <a:pt x="131" y="120"/>
                    <a:pt x="131" y="120"/>
                  </a:cubicBezTo>
                  <a:cubicBezTo>
                    <a:pt x="131" y="120"/>
                    <a:pt x="131" y="120"/>
                    <a:pt x="131" y="120"/>
                  </a:cubicBezTo>
                  <a:cubicBezTo>
                    <a:pt x="131" y="119"/>
                    <a:pt x="131" y="119"/>
                    <a:pt x="131" y="119"/>
                  </a:cubicBezTo>
                  <a:cubicBezTo>
                    <a:pt x="130" y="119"/>
                    <a:pt x="130" y="119"/>
                    <a:pt x="130" y="119"/>
                  </a:cubicBezTo>
                  <a:cubicBezTo>
                    <a:pt x="130" y="119"/>
                    <a:pt x="130" y="119"/>
                    <a:pt x="130" y="119"/>
                  </a:cubicBezTo>
                  <a:cubicBezTo>
                    <a:pt x="130" y="119"/>
                    <a:pt x="130" y="119"/>
                    <a:pt x="130" y="119"/>
                  </a:cubicBezTo>
                  <a:cubicBezTo>
                    <a:pt x="130" y="119"/>
                    <a:pt x="130" y="119"/>
                    <a:pt x="130" y="119"/>
                  </a:cubicBezTo>
                  <a:cubicBezTo>
                    <a:pt x="130" y="120"/>
                    <a:pt x="130" y="120"/>
                    <a:pt x="130" y="120"/>
                  </a:cubicBezTo>
                  <a:cubicBezTo>
                    <a:pt x="131" y="120"/>
                    <a:pt x="131" y="120"/>
                    <a:pt x="131" y="120"/>
                  </a:cubicBezTo>
                  <a:cubicBezTo>
                    <a:pt x="132" y="121"/>
                    <a:pt x="132" y="121"/>
                    <a:pt x="132" y="121"/>
                  </a:cubicBezTo>
                  <a:cubicBezTo>
                    <a:pt x="132" y="121"/>
                    <a:pt x="132" y="121"/>
                    <a:pt x="132" y="121"/>
                  </a:cubicBezTo>
                  <a:cubicBezTo>
                    <a:pt x="132" y="122"/>
                    <a:pt x="132" y="122"/>
                    <a:pt x="132" y="122"/>
                  </a:cubicBezTo>
                  <a:cubicBezTo>
                    <a:pt x="132" y="122"/>
                    <a:pt x="132" y="122"/>
                    <a:pt x="132" y="122"/>
                  </a:cubicBezTo>
                  <a:cubicBezTo>
                    <a:pt x="130" y="122"/>
                    <a:pt x="130" y="122"/>
                    <a:pt x="130" y="122"/>
                  </a:cubicBezTo>
                  <a:cubicBezTo>
                    <a:pt x="129" y="122"/>
                    <a:pt x="129" y="122"/>
                    <a:pt x="129" y="122"/>
                  </a:cubicBezTo>
                  <a:cubicBezTo>
                    <a:pt x="129" y="122"/>
                    <a:pt x="129" y="122"/>
                    <a:pt x="129" y="122"/>
                  </a:cubicBezTo>
                  <a:cubicBezTo>
                    <a:pt x="128" y="123"/>
                    <a:pt x="128" y="123"/>
                    <a:pt x="128" y="123"/>
                  </a:cubicBezTo>
                  <a:cubicBezTo>
                    <a:pt x="128" y="123"/>
                    <a:pt x="128" y="123"/>
                    <a:pt x="128" y="123"/>
                  </a:cubicBezTo>
                  <a:cubicBezTo>
                    <a:pt x="129" y="123"/>
                    <a:pt x="129" y="123"/>
                    <a:pt x="129" y="123"/>
                  </a:cubicBezTo>
                  <a:cubicBezTo>
                    <a:pt x="129" y="123"/>
                    <a:pt x="129" y="123"/>
                    <a:pt x="129" y="123"/>
                  </a:cubicBezTo>
                  <a:cubicBezTo>
                    <a:pt x="129" y="123"/>
                    <a:pt x="129" y="123"/>
                    <a:pt x="129" y="123"/>
                  </a:cubicBezTo>
                  <a:cubicBezTo>
                    <a:pt x="130" y="123"/>
                    <a:pt x="130" y="123"/>
                    <a:pt x="130" y="123"/>
                  </a:cubicBezTo>
                  <a:cubicBezTo>
                    <a:pt x="130" y="123"/>
                    <a:pt x="130" y="123"/>
                    <a:pt x="130" y="123"/>
                  </a:cubicBezTo>
                  <a:cubicBezTo>
                    <a:pt x="130" y="123"/>
                    <a:pt x="130" y="123"/>
                    <a:pt x="130" y="123"/>
                  </a:cubicBezTo>
                  <a:cubicBezTo>
                    <a:pt x="130" y="123"/>
                    <a:pt x="131" y="123"/>
                    <a:pt x="131" y="123"/>
                  </a:cubicBezTo>
                  <a:cubicBezTo>
                    <a:pt x="131" y="123"/>
                    <a:pt x="132" y="123"/>
                    <a:pt x="132" y="123"/>
                  </a:cubicBezTo>
                  <a:cubicBezTo>
                    <a:pt x="132" y="123"/>
                    <a:pt x="132" y="123"/>
                    <a:pt x="132" y="123"/>
                  </a:cubicBezTo>
                  <a:cubicBezTo>
                    <a:pt x="132" y="122"/>
                    <a:pt x="132" y="122"/>
                    <a:pt x="132" y="122"/>
                  </a:cubicBezTo>
                  <a:cubicBezTo>
                    <a:pt x="133" y="122"/>
                    <a:pt x="133" y="122"/>
                    <a:pt x="133" y="122"/>
                  </a:cubicBezTo>
                  <a:cubicBezTo>
                    <a:pt x="134" y="122"/>
                    <a:pt x="134" y="122"/>
                    <a:pt x="134" y="122"/>
                  </a:cubicBezTo>
                  <a:cubicBezTo>
                    <a:pt x="135" y="122"/>
                    <a:pt x="135" y="122"/>
                    <a:pt x="135" y="122"/>
                  </a:cubicBezTo>
                  <a:cubicBezTo>
                    <a:pt x="135" y="122"/>
                    <a:pt x="135" y="122"/>
                    <a:pt x="135" y="122"/>
                  </a:cubicBezTo>
                  <a:cubicBezTo>
                    <a:pt x="135" y="123"/>
                    <a:pt x="135" y="123"/>
                    <a:pt x="135" y="123"/>
                  </a:cubicBezTo>
                  <a:cubicBezTo>
                    <a:pt x="136" y="123"/>
                    <a:pt x="136" y="123"/>
                    <a:pt x="136" y="123"/>
                  </a:cubicBezTo>
                  <a:cubicBezTo>
                    <a:pt x="137" y="123"/>
                    <a:pt x="137" y="123"/>
                    <a:pt x="137" y="123"/>
                  </a:cubicBezTo>
                  <a:cubicBezTo>
                    <a:pt x="137" y="124"/>
                    <a:pt x="137" y="124"/>
                    <a:pt x="137" y="124"/>
                  </a:cubicBezTo>
                  <a:cubicBezTo>
                    <a:pt x="137" y="124"/>
                    <a:pt x="137" y="124"/>
                    <a:pt x="137" y="124"/>
                  </a:cubicBezTo>
                  <a:cubicBezTo>
                    <a:pt x="137" y="124"/>
                    <a:pt x="137" y="124"/>
                    <a:pt x="137" y="124"/>
                  </a:cubicBezTo>
                  <a:cubicBezTo>
                    <a:pt x="136" y="125"/>
                    <a:pt x="136" y="125"/>
                    <a:pt x="136" y="125"/>
                  </a:cubicBezTo>
                  <a:cubicBezTo>
                    <a:pt x="135" y="125"/>
                    <a:pt x="135" y="125"/>
                    <a:pt x="135" y="125"/>
                  </a:cubicBezTo>
                  <a:cubicBezTo>
                    <a:pt x="135" y="125"/>
                    <a:pt x="135" y="125"/>
                    <a:pt x="135" y="125"/>
                  </a:cubicBezTo>
                  <a:cubicBezTo>
                    <a:pt x="134" y="125"/>
                    <a:pt x="134" y="125"/>
                    <a:pt x="134" y="125"/>
                  </a:cubicBezTo>
                  <a:cubicBezTo>
                    <a:pt x="133" y="126"/>
                    <a:pt x="133" y="126"/>
                    <a:pt x="133" y="126"/>
                  </a:cubicBezTo>
                  <a:cubicBezTo>
                    <a:pt x="133" y="126"/>
                    <a:pt x="133" y="126"/>
                    <a:pt x="133" y="126"/>
                  </a:cubicBezTo>
                  <a:cubicBezTo>
                    <a:pt x="132" y="125"/>
                    <a:pt x="132" y="125"/>
                    <a:pt x="132" y="125"/>
                  </a:cubicBezTo>
                  <a:cubicBezTo>
                    <a:pt x="132" y="125"/>
                    <a:pt x="132" y="125"/>
                    <a:pt x="132" y="125"/>
                  </a:cubicBezTo>
                  <a:cubicBezTo>
                    <a:pt x="131" y="125"/>
                    <a:pt x="131" y="125"/>
                    <a:pt x="131" y="125"/>
                  </a:cubicBezTo>
                  <a:cubicBezTo>
                    <a:pt x="131" y="125"/>
                    <a:pt x="131" y="125"/>
                    <a:pt x="131" y="125"/>
                  </a:cubicBezTo>
                  <a:cubicBezTo>
                    <a:pt x="130" y="125"/>
                    <a:pt x="130" y="125"/>
                    <a:pt x="130" y="125"/>
                  </a:cubicBezTo>
                  <a:cubicBezTo>
                    <a:pt x="130" y="125"/>
                    <a:pt x="130" y="125"/>
                    <a:pt x="130" y="125"/>
                  </a:cubicBezTo>
                  <a:cubicBezTo>
                    <a:pt x="130" y="125"/>
                    <a:pt x="130" y="125"/>
                    <a:pt x="130" y="125"/>
                  </a:cubicBezTo>
                  <a:cubicBezTo>
                    <a:pt x="130" y="125"/>
                    <a:pt x="130" y="125"/>
                    <a:pt x="130" y="125"/>
                  </a:cubicBezTo>
                  <a:cubicBezTo>
                    <a:pt x="130" y="125"/>
                    <a:pt x="130" y="125"/>
                    <a:pt x="130" y="125"/>
                  </a:cubicBezTo>
                  <a:cubicBezTo>
                    <a:pt x="131" y="125"/>
                    <a:pt x="131" y="125"/>
                    <a:pt x="131" y="125"/>
                  </a:cubicBezTo>
                  <a:cubicBezTo>
                    <a:pt x="131" y="125"/>
                    <a:pt x="131" y="125"/>
                    <a:pt x="131" y="125"/>
                  </a:cubicBezTo>
                  <a:cubicBezTo>
                    <a:pt x="132" y="125"/>
                    <a:pt x="132" y="125"/>
                    <a:pt x="132" y="125"/>
                  </a:cubicBezTo>
                  <a:cubicBezTo>
                    <a:pt x="132" y="126"/>
                    <a:pt x="132" y="126"/>
                    <a:pt x="132" y="126"/>
                  </a:cubicBezTo>
                  <a:cubicBezTo>
                    <a:pt x="132" y="126"/>
                    <a:pt x="132" y="126"/>
                    <a:pt x="132" y="126"/>
                  </a:cubicBezTo>
                  <a:cubicBezTo>
                    <a:pt x="131" y="126"/>
                    <a:pt x="131" y="126"/>
                    <a:pt x="131" y="126"/>
                  </a:cubicBezTo>
                  <a:cubicBezTo>
                    <a:pt x="130" y="126"/>
                    <a:pt x="130" y="126"/>
                    <a:pt x="130" y="126"/>
                  </a:cubicBezTo>
                  <a:cubicBezTo>
                    <a:pt x="130" y="127"/>
                    <a:pt x="130" y="127"/>
                    <a:pt x="130" y="127"/>
                  </a:cubicBezTo>
                  <a:cubicBezTo>
                    <a:pt x="130" y="127"/>
                    <a:pt x="130" y="127"/>
                    <a:pt x="130" y="127"/>
                  </a:cubicBezTo>
                  <a:cubicBezTo>
                    <a:pt x="131" y="126"/>
                    <a:pt x="131" y="126"/>
                    <a:pt x="131" y="126"/>
                  </a:cubicBezTo>
                  <a:cubicBezTo>
                    <a:pt x="132" y="126"/>
                    <a:pt x="132" y="126"/>
                    <a:pt x="132" y="126"/>
                  </a:cubicBezTo>
                  <a:cubicBezTo>
                    <a:pt x="132" y="126"/>
                    <a:pt x="132" y="126"/>
                    <a:pt x="132" y="126"/>
                  </a:cubicBezTo>
                  <a:cubicBezTo>
                    <a:pt x="132" y="127"/>
                    <a:pt x="132" y="127"/>
                    <a:pt x="132" y="127"/>
                  </a:cubicBezTo>
                  <a:cubicBezTo>
                    <a:pt x="132" y="127"/>
                    <a:pt x="132" y="127"/>
                    <a:pt x="132" y="127"/>
                  </a:cubicBezTo>
                  <a:cubicBezTo>
                    <a:pt x="133" y="127"/>
                    <a:pt x="133" y="127"/>
                    <a:pt x="133" y="127"/>
                  </a:cubicBezTo>
                  <a:cubicBezTo>
                    <a:pt x="133" y="126"/>
                    <a:pt x="133" y="126"/>
                    <a:pt x="133" y="126"/>
                  </a:cubicBezTo>
                  <a:cubicBezTo>
                    <a:pt x="134" y="126"/>
                    <a:pt x="134" y="126"/>
                    <a:pt x="134" y="126"/>
                  </a:cubicBezTo>
                  <a:cubicBezTo>
                    <a:pt x="134" y="126"/>
                    <a:pt x="134" y="126"/>
                    <a:pt x="134" y="126"/>
                  </a:cubicBezTo>
                  <a:cubicBezTo>
                    <a:pt x="135" y="126"/>
                    <a:pt x="135" y="126"/>
                    <a:pt x="135" y="126"/>
                  </a:cubicBezTo>
                  <a:cubicBezTo>
                    <a:pt x="135" y="126"/>
                    <a:pt x="135" y="126"/>
                    <a:pt x="135" y="126"/>
                  </a:cubicBezTo>
                  <a:cubicBezTo>
                    <a:pt x="135" y="126"/>
                    <a:pt x="135" y="126"/>
                    <a:pt x="135" y="126"/>
                  </a:cubicBezTo>
                  <a:cubicBezTo>
                    <a:pt x="137" y="127"/>
                    <a:pt x="137" y="127"/>
                    <a:pt x="137" y="127"/>
                  </a:cubicBezTo>
                  <a:cubicBezTo>
                    <a:pt x="137" y="127"/>
                    <a:pt x="137" y="127"/>
                    <a:pt x="137" y="127"/>
                  </a:cubicBezTo>
                  <a:cubicBezTo>
                    <a:pt x="137" y="127"/>
                    <a:pt x="137" y="127"/>
                    <a:pt x="137" y="127"/>
                  </a:cubicBezTo>
                  <a:cubicBezTo>
                    <a:pt x="137" y="127"/>
                    <a:pt x="137" y="127"/>
                    <a:pt x="137" y="127"/>
                  </a:cubicBezTo>
                  <a:cubicBezTo>
                    <a:pt x="137" y="128"/>
                    <a:pt x="137" y="128"/>
                    <a:pt x="137" y="128"/>
                  </a:cubicBezTo>
                  <a:cubicBezTo>
                    <a:pt x="137" y="129"/>
                    <a:pt x="137" y="129"/>
                    <a:pt x="137" y="129"/>
                  </a:cubicBezTo>
                  <a:cubicBezTo>
                    <a:pt x="136" y="129"/>
                    <a:pt x="136" y="129"/>
                    <a:pt x="136" y="129"/>
                  </a:cubicBezTo>
                  <a:cubicBezTo>
                    <a:pt x="135" y="129"/>
                    <a:pt x="135" y="129"/>
                    <a:pt x="135" y="129"/>
                  </a:cubicBezTo>
                  <a:cubicBezTo>
                    <a:pt x="134" y="129"/>
                    <a:pt x="134" y="129"/>
                    <a:pt x="134" y="129"/>
                  </a:cubicBezTo>
                  <a:cubicBezTo>
                    <a:pt x="133" y="129"/>
                    <a:pt x="133" y="129"/>
                    <a:pt x="133" y="129"/>
                  </a:cubicBezTo>
                  <a:cubicBezTo>
                    <a:pt x="133" y="129"/>
                    <a:pt x="133" y="129"/>
                    <a:pt x="133" y="129"/>
                  </a:cubicBezTo>
                  <a:cubicBezTo>
                    <a:pt x="132" y="129"/>
                    <a:pt x="132" y="129"/>
                    <a:pt x="132" y="129"/>
                  </a:cubicBezTo>
                  <a:cubicBezTo>
                    <a:pt x="132" y="129"/>
                    <a:pt x="132" y="129"/>
                    <a:pt x="132" y="129"/>
                  </a:cubicBezTo>
                  <a:cubicBezTo>
                    <a:pt x="133" y="129"/>
                    <a:pt x="133" y="129"/>
                    <a:pt x="133" y="129"/>
                  </a:cubicBezTo>
                  <a:cubicBezTo>
                    <a:pt x="134" y="129"/>
                    <a:pt x="134" y="129"/>
                    <a:pt x="134" y="129"/>
                  </a:cubicBezTo>
                  <a:cubicBezTo>
                    <a:pt x="135" y="130"/>
                    <a:pt x="135" y="130"/>
                    <a:pt x="135" y="130"/>
                  </a:cubicBezTo>
                  <a:cubicBezTo>
                    <a:pt x="135" y="130"/>
                    <a:pt x="135" y="130"/>
                    <a:pt x="135" y="130"/>
                  </a:cubicBezTo>
                  <a:cubicBezTo>
                    <a:pt x="135" y="130"/>
                    <a:pt x="135" y="130"/>
                    <a:pt x="135" y="130"/>
                  </a:cubicBezTo>
                  <a:cubicBezTo>
                    <a:pt x="136" y="130"/>
                    <a:pt x="136" y="130"/>
                    <a:pt x="136" y="130"/>
                  </a:cubicBezTo>
                  <a:cubicBezTo>
                    <a:pt x="137" y="130"/>
                    <a:pt x="137" y="130"/>
                    <a:pt x="137" y="130"/>
                  </a:cubicBezTo>
                  <a:cubicBezTo>
                    <a:pt x="138" y="130"/>
                    <a:pt x="138" y="130"/>
                    <a:pt x="138" y="130"/>
                  </a:cubicBezTo>
                  <a:cubicBezTo>
                    <a:pt x="138" y="130"/>
                    <a:pt x="138" y="130"/>
                    <a:pt x="138" y="130"/>
                  </a:cubicBezTo>
                  <a:cubicBezTo>
                    <a:pt x="139" y="130"/>
                    <a:pt x="139" y="130"/>
                    <a:pt x="139" y="130"/>
                  </a:cubicBezTo>
                  <a:cubicBezTo>
                    <a:pt x="140" y="131"/>
                    <a:pt x="140" y="131"/>
                    <a:pt x="140" y="131"/>
                  </a:cubicBezTo>
                  <a:cubicBezTo>
                    <a:pt x="140" y="131"/>
                    <a:pt x="140" y="131"/>
                    <a:pt x="140" y="131"/>
                  </a:cubicBezTo>
                  <a:cubicBezTo>
                    <a:pt x="140" y="132"/>
                    <a:pt x="140" y="132"/>
                    <a:pt x="140" y="132"/>
                  </a:cubicBezTo>
                  <a:cubicBezTo>
                    <a:pt x="141" y="132"/>
                    <a:pt x="141" y="132"/>
                    <a:pt x="141" y="132"/>
                  </a:cubicBezTo>
                  <a:cubicBezTo>
                    <a:pt x="141" y="132"/>
                    <a:pt x="141" y="132"/>
                    <a:pt x="141" y="132"/>
                  </a:cubicBezTo>
                  <a:cubicBezTo>
                    <a:pt x="141" y="132"/>
                    <a:pt x="141" y="132"/>
                    <a:pt x="141" y="132"/>
                  </a:cubicBezTo>
                  <a:cubicBezTo>
                    <a:pt x="142" y="133"/>
                    <a:pt x="142" y="133"/>
                    <a:pt x="142" y="133"/>
                  </a:cubicBezTo>
                  <a:cubicBezTo>
                    <a:pt x="142" y="133"/>
                    <a:pt x="142" y="133"/>
                    <a:pt x="142" y="133"/>
                  </a:cubicBezTo>
                  <a:cubicBezTo>
                    <a:pt x="143" y="133"/>
                    <a:pt x="143" y="133"/>
                    <a:pt x="143" y="133"/>
                  </a:cubicBezTo>
                  <a:cubicBezTo>
                    <a:pt x="143" y="134"/>
                    <a:pt x="143" y="134"/>
                    <a:pt x="143" y="134"/>
                  </a:cubicBezTo>
                  <a:cubicBezTo>
                    <a:pt x="143" y="134"/>
                    <a:pt x="143" y="134"/>
                    <a:pt x="143" y="134"/>
                  </a:cubicBezTo>
                  <a:cubicBezTo>
                    <a:pt x="144" y="134"/>
                    <a:pt x="144" y="134"/>
                    <a:pt x="144" y="134"/>
                  </a:cubicBezTo>
                  <a:cubicBezTo>
                    <a:pt x="144" y="134"/>
                    <a:pt x="144" y="134"/>
                    <a:pt x="144" y="134"/>
                  </a:cubicBezTo>
                  <a:cubicBezTo>
                    <a:pt x="144" y="135"/>
                    <a:pt x="144" y="135"/>
                    <a:pt x="144" y="135"/>
                  </a:cubicBezTo>
                  <a:cubicBezTo>
                    <a:pt x="143" y="135"/>
                    <a:pt x="143" y="135"/>
                    <a:pt x="143" y="135"/>
                  </a:cubicBezTo>
                  <a:cubicBezTo>
                    <a:pt x="143" y="136"/>
                    <a:pt x="143" y="136"/>
                    <a:pt x="143" y="136"/>
                  </a:cubicBezTo>
                  <a:cubicBezTo>
                    <a:pt x="143" y="136"/>
                    <a:pt x="143" y="136"/>
                    <a:pt x="143" y="136"/>
                  </a:cubicBezTo>
                  <a:cubicBezTo>
                    <a:pt x="142" y="137"/>
                    <a:pt x="142" y="137"/>
                    <a:pt x="142" y="137"/>
                  </a:cubicBezTo>
                  <a:cubicBezTo>
                    <a:pt x="143" y="137"/>
                    <a:pt x="143" y="137"/>
                    <a:pt x="143" y="137"/>
                  </a:cubicBezTo>
                  <a:cubicBezTo>
                    <a:pt x="143" y="136"/>
                    <a:pt x="143" y="136"/>
                    <a:pt x="143" y="136"/>
                  </a:cubicBezTo>
                  <a:cubicBezTo>
                    <a:pt x="144" y="136"/>
                    <a:pt x="144" y="136"/>
                    <a:pt x="144" y="136"/>
                  </a:cubicBezTo>
                  <a:cubicBezTo>
                    <a:pt x="144" y="135"/>
                    <a:pt x="144" y="135"/>
                    <a:pt x="144" y="135"/>
                  </a:cubicBezTo>
                  <a:cubicBezTo>
                    <a:pt x="144" y="136"/>
                    <a:pt x="144" y="136"/>
                    <a:pt x="144" y="136"/>
                  </a:cubicBezTo>
                  <a:cubicBezTo>
                    <a:pt x="144" y="136"/>
                    <a:pt x="144" y="136"/>
                    <a:pt x="144" y="136"/>
                  </a:cubicBezTo>
                  <a:cubicBezTo>
                    <a:pt x="144" y="137"/>
                    <a:pt x="144" y="137"/>
                    <a:pt x="144" y="137"/>
                  </a:cubicBezTo>
                  <a:cubicBezTo>
                    <a:pt x="144" y="136"/>
                    <a:pt x="144" y="136"/>
                    <a:pt x="144" y="136"/>
                  </a:cubicBezTo>
                  <a:cubicBezTo>
                    <a:pt x="144" y="136"/>
                    <a:pt x="144" y="136"/>
                    <a:pt x="144" y="136"/>
                  </a:cubicBezTo>
                  <a:cubicBezTo>
                    <a:pt x="145" y="136"/>
                    <a:pt x="145" y="136"/>
                    <a:pt x="145" y="136"/>
                  </a:cubicBezTo>
                  <a:cubicBezTo>
                    <a:pt x="145" y="136"/>
                    <a:pt x="145" y="136"/>
                    <a:pt x="145" y="136"/>
                  </a:cubicBezTo>
                  <a:cubicBezTo>
                    <a:pt x="146" y="136"/>
                    <a:pt x="146" y="136"/>
                    <a:pt x="146" y="136"/>
                  </a:cubicBezTo>
                  <a:cubicBezTo>
                    <a:pt x="145" y="137"/>
                    <a:pt x="145" y="137"/>
                    <a:pt x="145" y="137"/>
                  </a:cubicBezTo>
                  <a:cubicBezTo>
                    <a:pt x="145" y="137"/>
                    <a:pt x="145" y="137"/>
                    <a:pt x="145" y="137"/>
                  </a:cubicBezTo>
                  <a:cubicBezTo>
                    <a:pt x="144" y="138"/>
                    <a:pt x="144" y="138"/>
                    <a:pt x="144" y="138"/>
                  </a:cubicBezTo>
                  <a:cubicBezTo>
                    <a:pt x="144" y="138"/>
                    <a:pt x="144" y="138"/>
                    <a:pt x="144" y="138"/>
                  </a:cubicBezTo>
                  <a:cubicBezTo>
                    <a:pt x="144" y="139"/>
                    <a:pt x="144" y="139"/>
                    <a:pt x="144" y="139"/>
                  </a:cubicBezTo>
                  <a:cubicBezTo>
                    <a:pt x="144" y="139"/>
                    <a:pt x="144" y="139"/>
                    <a:pt x="144" y="139"/>
                  </a:cubicBezTo>
                  <a:cubicBezTo>
                    <a:pt x="144" y="139"/>
                    <a:pt x="144" y="139"/>
                    <a:pt x="144" y="139"/>
                  </a:cubicBezTo>
                  <a:cubicBezTo>
                    <a:pt x="144" y="140"/>
                    <a:pt x="144" y="140"/>
                    <a:pt x="144" y="140"/>
                  </a:cubicBezTo>
                  <a:cubicBezTo>
                    <a:pt x="144" y="140"/>
                    <a:pt x="144" y="140"/>
                    <a:pt x="144" y="140"/>
                  </a:cubicBezTo>
                  <a:cubicBezTo>
                    <a:pt x="144" y="140"/>
                    <a:pt x="144" y="140"/>
                    <a:pt x="144" y="140"/>
                  </a:cubicBezTo>
                  <a:cubicBezTo>
                    <a:pt x="145" y="139"/>
                    <a:pt x="145" y="139"/>
                    <a:pt x="145" y="139"/>
                  </a:cubicBezTo>
                  <a:cubicBezTo>
                    <a:pt x="145" y="138"/>
                    <a:pt x="145" y="138"/>
                    <a:pt x="145" y="138"/>
                  </a:cubicBezTo>
                  <a:cubicBezTo>
                    <a:pt x="146" y="138"/>
                    <a:pt x="146" y="138"/>
                    <a:pt x="146" y="138"/>
                  </a:cubicBezTo>
                  <a:cubicBezTo>
                    <a:pt x="146" y="138"/>
                    <a:pt x="146" y="138"/>
                    <a:pt x="146" y="138"/>
                  </a:cubicBezTo>
                  <a:cubicBezTo>
                    <a:pt x="146" y="138"/>
                    <a:pt x="146" y="138"/>
                    <a:pt x="146" y="138"/>
                  </a:cubicBezTo>
                  <a:cubicBezTo>
                    <a:pt x="146" y="139"/>
                    <a:pt x="146" y="139"/>
                    <a:pt x="146" y="139"/>
                  </a:cubicBezTo>
                  <a:cubicBezTo>
                    <a:pt x="145" y="140"/>
                    <a:pt x="145" y="140"/>
                    <a:pt x="145" y="140"/>
                  </a:cubicBezTo>
                  <a:cubicBezTo>
                    <a:pt x="146" y="140"/>
                    <a:pt x="146" y="140"/>
                    <a:pt x="146" y="140"/>
                  </a:cubicBezTo>
                  <a:cubicBezTo>
                    <a:pt x="146" y="140"/>
                    <a:pt x="146" y="140"/>
                    <a:pt x="146" y="140"/>
                  </a:cubicBezTo>
                  <a:cubicBezTo>
                    <a:pt x="146" y="140"/>
                    <a:pt x="146" y="140"/>
                    <a:pt x="146" y="140"/>
                  </a:cubicBezTo>
                  <a:cubicBezTo>
                    <a:pt x="146" y="141"/>
                    <a:pt x="146" y="141"/>
                    <a:pt x="146" y="141"/>
                  </a:cubicBezTo>
                  <a:cubicBezTo>
                    <a:pt x="146" y="141"/>
                    <a:pt x="146" y="141"/>
                    <a:pt x="146" y="141"/>
                  </a:cubicBezTo>
                  <a:cubicBezTo>
                    <a:pt x="145" y="141"/>
                    <a:pt x="145" y="141"/>
                    <a:pt x="145" y="141"/>
                  </a:cubicBezTo>
                  <a:cubicBezTo>
                    <a:pt x="145" y="142"/>
                    <a:pt x="145" y="142"/>
                    <a:pt x="145" y="142"/>
                  </a:cubicBezTo>
                  <a:cubicBezTo>
                    <a:pt x="145" y="142"/>
                    <a:pt x="145" y="142"/>
                    <a:pt x="145" y="142"/>
                  </a:cubicBezTo>
                  <a:cubicBezTo>
                    <a:pt x="146" y="142"/>
                    <a:pt x="146" y="142"/>
                    <a:pt x="146" y="142"/>
                  </a:cubicBezTo>
                  <a:cubicBezTo>
                    <a:pt x="146" y="142"/>
                    <a:pt x="146" y="142"/>
                    <a:pt x="146" y="142"/>
                  </a:cubicBezTo>
                  <a:cubicBezTo>
                    <a:pt x="146" y="142"/>
                    <a:pt x="146" y="142"/>
                    <a:pt x="146" y="142"/>
                  </a:cubicBezTo>
                  <a:cubicBezTo>
                    <a:pt x="146" y="143"/>
                    <a:pt x="146" y="143"/>
                    <a:pt x="146" y="143"/>
                  </a:cubicBezTo>
                  <a:cubicBezTo>
                    <a:pt x="146" y="143"/>
                    <a:pt x="146" y="143"/>
                    <a:pt x="146" y="143"/>
                  </a:cubicBezTo>
                  <a:cubicBezTo>
                    <a:pt x="146" y="143"/>
                    <a:pt x="146" y="143"/>
                    <a:pt x="146" y="143"/>
                  </a:cubicBezTo>
                  <a:cubicBezTo>
                    <a:pt x="146" y="144"/>
                    <a:pt x="146" y="144"/>
                    <a:pt x="146" y="144"/>
                  </a:cubicBezTo>
                  <a:cubicBezTo>
                    <a:pt x="146" y="144"/>
                    <a:pt x="146" y="144"/>
                    <a:pt x="146" y="144"/>
                  </a:cubicBezTo>
                  <a:cubicBezTo>
                    <a:pt x="146" y="145"/>
                    <a:pt x="146" y="145"/>
                    <a:pt x="146" y="145"/>
                  </a:cubicBezTo>
                  <a:cubicBezTo>
                    <a:pt x="146" y="146"/>
                    <a:pt x="146" y="146"/>
                    <a:pt x="146" y="146"/>
                  </a:cubicBezTo>
                  <a:cubicBezTo>
                    <a:pt x="146" y="146"/>
                    <a:pt x="146" y="146"/>
                    <a:pt x="146" y="146"/>
                  </a:cubicBezTo>
                  <a:cubicBezTo>
                    <a:pt x="146" y="147"/>
                    <a:pt x="146" y="147"/>
                    <a:pt x="146" y="147"/>
                  </a:cubicBezTo>
                  <a:cubicBezTo>
                    <a:pt x="145" y="147"/>
                    <a:pt x="145" y="147"/>
                    <a:pt x="145" y="147"/>
                  </a:cubicBezTo>
                  <a:cubicBezTo>
                    <a:pt x="145" y="147"/>
                    <a:pt x="145" y="147"/>
                    <a:pt x="145" y="147"/>
                  </a:cubicBezTo>
                  <a:cubicBezTo>
                    <a:pt x="145" y="147"/>
                    <a:pt x="145" y="147"/>
                    <a:pt x="145" y="147"/>
                  </a:cubicBezTo>
                  <a:cubicBezTo>
                    <a:pt x="144" y="147"/>
                    <a:pt x="144" y="147"/>
                    <a:pt x="144" y="147"/>
                  </a:cubicBezTo>
                  <a:cubicBezTo>
                    <a:pt x="145" y="147"/>
                    <a:pt x="145" y="147"/>
                    <a:pt x="145" y="147"/>
                  </a:cubicBezTo>
                  <a:cubicBezTo>
                    <a:pt x="144" y="146"/>
                    <a:pt x="144" y="146"/>
                    <a:pt x="144" y="146"/>
                  </a:cubicBezTo>
                  <a:cubicBezTo>
                    <a:pt x="144" y="146"/>
                    <a:pt x="144" y="146"/>
                    <a:pt x="144" y="146"/>
                  </a:cubicBezTo>
                  <a:cubicBezTo>
                    <a:pt x="144" y="146"/>
                    <a:pt x="144" y="146"/>
                    <a:pt x="144" y="146"/>
                  </a:cubicBezTo>
                  <a:cubicBezTo>
                    <a:pt x="143" y="147"/>
                    <a:pt x="143" y="147"/>
                    <a:pt x="143" y="147"/>
                  </a:cubicBezTo>
                  <a:cubicBezTo>
                    <a:pt x="143" y="146"/>
                    <a:pt x="143" y="146"/>
                    <a:pt x="143" y="146"/>
                  </a:cubicBezTo>
                  <a:cubicBezTo>
                    <a:pt x="143" y="146"/>
                    <a:pt x="143" y="146"/>
                    <a:pt x="143" y="146"/>
                  </a:cubicBezTo>
                  <a:cubicBezTo>
                    <a:pt x="143" y="145"/>
                    <a:pt x="143" y="145"/>
                    <a:pt x="143" y="145"/>
                  </a:cubicBezTo>
                  <a:cubicBezTo>
                    <a:pt x="143" y="145"/>
                    <a:pt x="143" y="145"/>
                    <a:pt x="143" y="145"/>
                  </a:cubicBezTo>
                  <a:cubicBezTo>
                    <a:pt x="143" y="144"/>
                    <a:pt x="143" y="144"/>
                    <a:pt x="143" y="144"/>
                  </a:cubicBezTo>
                  <a:cubicBezTo>
                    <a:pt x="143" y="143"/>
                    <a:pt x="143" y="143"/>
                    <a:pt x="143" y="143"/>
                  </a:cubicBezTo>
                  <a:cubicBezTo>
                    <a:pt x="143" y="143"/>
                    <a:pt x="143" y="143"/>
                    <a:pt x="143" y="143"/>
                  </a:cubicBezTo>
                  <a:cubicBezTo>
                    <a:pt x="143" y="143"/>
                    <a:pt x="143" y="143"/>
                    <a:pt x="143" y="143"/>
                  </a:cubicBezTo>
                  <a:cubicBezTo>
                    <a:pt x="142" y="143"/>
                    <a:pt x="142" y="143"/>
                    <a:pt x="142" y="143"/>
                  </a:cubicBezTo>
                  <a:cubicBezTo>
                    <a:pt x="142" y="144"/>
                    <a:pt x="142" y="144"/>
                    <a:pt x="142" y="144"/>
                  </a:cubicBezTo>
                  <a:cubicBezTo>
                    <a:pt x="142" y="145"/>
                    <a:pt x="142" y="145"/>
                    <a:pt x="142" y="145"/>
                  </a:cubicBezTo>
                  <a:cubicBezTo>
                    <a:pt x="142" y="146"/>
                    <a:pt x="142" y="146"/>
                    <a:pt x="142" y="146"/>
                  </a:cubicBezTo>
                  <a:cubicBezTo>
                    <a:pt x="142" y="147"/>
                    <a:pt x="142" y="147"/>
                    <a:pt x="142" y="147"/>
                  </a:cubicBezTo>
                  <a:cubicBezTo>
                    <a:pt x="142" y="147"/>
                    <a:pt x="142" y="147"/>
                    <a:pt x="142" y="147"/>
                  </a:cubicBezTo>
                  <a:cubicBezTo>
                    <a:pt x="141" y="147"/>
                    <a:pt x="141" y="147"/>
                    <a:pt x="141" y="147"/>
                  </a:cubicBezTo>
                  <a:cubicBezTo>
                    <a:pt x="141" y="147"/>
                    <a:pt x="141" y="147"/>
                    <a:pt x="141" y="147"/>
                  </a:cubicBezTo>
                  <a:cubicBezTo>
                    <a:pt x="140" y="147"/>
                    <a:pt x="140" y="147"/>
                    <a:pt x="140" y="147"/>
                  </a:cubicBezTo>
                  <a:cubicBezTo>
                    <a:pt x="140" y="147"/>
                    <a:pt x="140" y="147"/>
                    <a:pt x="140" y="147"/>
                  </a:cubicBezTo>
                  <a:cubicBezTo>
                    <a:pt x="139" y="146"/>
                    <a:pt x="139" y="146"/>
                    <a:pt x="139" y="146"/>
                  </a:cubicBezTo>
                  <a:cubicBezTo>
                    <a:pt x="138" y="145"/>
                    <a:pt x="138" y="145"/>
                    <a:pt x="138" y="145"/>
                  </a:cubicBezTo>
                  <a:cubicBezTo>
                    <a:pt x="137" y="144"/>
                    <a:pt x="137" y="144"/>
                    <a:pt x="137" y="144"/>
                  </a:cubicBezTo>
                  <a:cubicBezTo>
                    <a:pt x="137" y="144"/>
                    <a:pt x="137" y="144"/>
                    <a:pt x="137" y="144"/>
                  </a:cubicBezTo>
                  <a:cubicBezTo>
                    <a:pt x="137" y="142"/>
                    <a:pt x="137" y="142"/>
                    <a:pt x="137" y="142"/>
                  </a:cubicBezTo>
                  <a:cubicBezTo>
                    <a:pt x="136" y="142"/>
                    <a:pt x="136" y="142"/>
                    <a:pt x="136" y="142"/>
                  </a:cubicBezTo>
                  <a:cubicBezTo>
                    <a:pt x="136" y="141"/>
                    <a:pt x="136" y="141"/>
                    <a:pt x="136" y="141"/>
                  </a:cubicBezTo>
                  <a:cubicBezTo>
                    <a:pt x="136" y="140"/>
                    <a:pt x="136" y="140"/>
                    <a:pt x="136" y="140"/>
                  </a:cubicBezTo>
                  <a:cubicBezTo>
                    <a:pt x="136" y="140"/>
                    <a:pt x="136" y="140"/>
                    <a:pt x="136" y="140"/>
                  </a:cubicBezTo>
                  <a:cubicBezTo>
                    <a:pt x="136" y="139"/>
                    <a:pt x="136" y="139"/>
                    <a:pt x="136" y="139"/>
                  </a:cubicBezTo>
                  <a:cubicBezTo>
                    <a:pt x="136" y="139"/>
                    <a:pt x="136" y="139"/>
                    <a:pt x="136" y="139"/>
                  </a:cubicBezTo>
                  <a:cubicBezTo>
                    <a:pt x="136" y="139"/>
                    <a:pt x="136" y="139"/>
                    <a:pt x="136" y="139"/>
                  </a:cubicBezTo>
                  <a:cubicBezTo>
                    <a:pt x="135" y="139"/>
                    <a:pt x="135" y="139"/>
                    <a:pt x="135" y="139"/>
                  </a:cubicBezTo>
                  <a:cubicBezTo>
                    <a:pt x="135" y="139"/>
                    <a:pt x="135" y="139"/>
                    <a:pt x="135" y="139"/>
                  </a:cubicBezTo>
                  <a:cubicBezTo>
                    <a:pt x="134" y="139"/>
                    <a:pt x="134" y="139"/>
                    <a:pt x="134" y="139"/>
                  </a:cubicBezTo>
                  <a:cubicBezTo>
                    <a:pt x="133" y="137"/>
                    <a:pt x="133" y="137"/>
                    <a:pt x="133" y="137"/>
                  </a:cubicBezTo>
                  <a:cubicBezTo>
                    <a:pt x="132" y="137"/>
                    <a:pt x="132" y="137"/>
                    <a:pt x="132" y="137"/>
                  </a:cubicBezTo>
                  <a:cubicBezTo>
                    <a:pt x="132" y="136"/>
                    <a:pt x="132" y="136"/>
                    <a:pt x="132" y="136"/>
                  </a:cubicBezTo>
                  <a:cubicBezTo>
                    <a:pt x="132" y="136"/>
                    <a:pt x="132" y="136"/>
                    <a:pt x="132" y="136"/>
                  </a:cubicBezTo>
                  <a:cubicBezTo>
                    <a:pt x="131" y="137"/>
                    <a:pt x="131" y="137"/>
                    <a:pt x="131" y="137"/>
                  </a:cubicBezTo>
                  <a:cubicBezTo>
                    <a:pt x="130" y="136"/>
                    <a:pt x="130" y="136"/>
                    <a:pt x="130" y="136"/>
                  </a:cubicBezTo>
                  <a:cubicBezTo>
                    <a:pt x="130" y="136"/>
                    <a:pt x="130" y="136"/>
                    <a:pt x="130" y="136"/>
                  </a:cubicBezTo>
                  <a:cubicBezTo>
                    <a:pt x="129" y="137"/>
                    <a:pt x="129" y="137"/>
                    <a:pt x="129" y="137"/>
                  </a:cubicBezTo>
                  <a:cubicBezTo>
                    <a:pt x="129" y="136"/>
                    <a:pt x="129" y="136"/>
                    <a:pt x="129" y="136"/>
                  </a:cubicBezTo>
                  <a:cubicBezTo>
                    <a:pt x="128" y="136"/>
                    <a:pt x="128" y="136"/>
                    <a:pt x="128" y="136"/>
                  </a:cubicBezTo>
                  <a:cubicBezTo>
                    <a:pt x="128" y="135"/>
                    <a:pt x="128" y="135"/>
                    <a:pt x="128" y="135"/>
                  </a:cubicBezTo>
                  <a:cubicBezTo>
                    <a:pt x="127" y="135"/>
                    <a:pt x="127" y="135"/>
                    <a:pt x="127" y="135"/>
                  </a:cubicBezTo>
                  <a:cubicBezTo>
                    <a:pt x="127" y="134"/>
                    <a:pt x="127" y="134"/>
                    <a:pt x="127" y="134"/>
                  </a:cubicBezTo>
                  <a:cubicBezTo>
                    <a:pt x="127" y="134"/>
                    <a:pt x="127" y="134"/>
                    <a:pt x="127" y="134"/>
                  </a:cubicBezTo>
                  <a:cubicBezTo>
                    <a:pt x="127" y="133"/>
                    <a:pt x="127" y="133"/>
                    <a:pt x="127" y="133"/>
                  </a:cubicBezTo>
                  <a:cubicBezTo>
                    <a:pt x="126" y="132"/>
                    <a:pt x="126" y="132"/>
                    <a:pt x="126" y="132"/>
                  </a:cubicBezTo>
                  <a:cubicBezTo>
                    <a:pt x="126" y="133"/>
                    <a:pt x="126" y="133"/>
                    <a:pt x="126" y="133"/>
                  </a:cubicBezTo>
                  <a:cubicBezTo>
                    <a:pt x="126" y="134"/>
                    <a:pt x="126" y="134"/>
                    <a:pt x="126" y="134"/>
                  </a:cubicBezTo>
                  <a:cubicBezTo>
                    <a:pt x="126" y="134"/>
                    <a:pt x="126" y="134"/>
                    <a:pt x="126" y="134"/>
                  </a:cubicBezTo>
                  <a:cubicBezTo>
                    <a:pt x="125" y="134"/>
                    <a:pt x="125" y="134"/>
                    <a:pt x="125" y="134"/>
                  </a:cubicBezTo>
                  <a:cubicBezTo>
                    <a:pt x="125" y="134"/>
                    <a:pt x="125" y="134"/>
                    <a:pt x="125" y="134"/>
                  </a:cubicBezTo>
                  <a:cubicBezTo>
                    <a:pt x="126" y="135"/>
                    <a:pt x="126" y="135"/>
                    <a:pt x="126" y="135"/>
                  </a:cubicBezTo>
                  <a:cubicBezTo>
                    <a:pt x="126" y="135"/>
                    <a:pt x="126" y="135"/>
                    <a:pt x="126" y="135"/>
                  </a:cubicBezTo>
                  <a:cubicBezTo>
                    <a:pt x="127" y="136"/>
                    <a:pt x="127" y="136"/>
                    <a:pt x="127" y="136"/>
                  </a:cubicBezTo>
                  <a:cubicBezTo>
                    <a:pt x="127" y="136"/>
                    <a:pt x="127" y="136"/>
                    <a:pt x="127" y="136"/>
                  </a:cubicBezTo>
                  <a:cubicBezTo>
                    <a:pt x="127" y="136"/>
                    <a:pt x="127" y="136"/>
                    <a:pt x="127" y="136"/>
                  </a:cubicBezTo>
                  <a:cubicBezTo>
                    <a:pt x="126" y="136"/>
                    <a:pt x="126" y="136"/>
                    <a:pt x="126" y="136"/>
                  </a:cubicBezTo>
                  <a:cubicBezTo>
                    <a:pt x="126" y="137"/>
                    <a:pt x="126" y="137"/>
                    <a:pt x="126" y="137"/>
                  </a:cubicBezTo>
                  <a:cubicBezTo>
                    <a:pt x="125" y="137"/>
                    <a:pt x="125" y="137"/>
                    <a:pt x="125" y="137"/>
                  </a:cubicBezTo>
                  <a:cubicBezTo>
                    <a:pt x="124" y="137"/>
                    <a:pt x="124" y="137"/>
                    <a:pt x="124" y="137"/>
                  </a:cubicBezTo>
                  <a:cubicBezTo>
                    <a:pt x="124" y="137"/>
                    <a:pt x="124" y="137"/>
                    <a:pt x="124" y="137"/>
                  </a:cubicBezTo>
                  <a:cubicBezTo>
                    <a:pt x="125" y="137"/>
                    <a:pt x="125" y="137"/>
                    <a:pt x="125" y="137"/>
                  </a:cubicBezTo>
                  <a:cubicBezTo>
                    <a:pt x="126" y="137"/>
                    <a:pt x="126" y="137"/>
                    <a:pt x="126" y="137"/>
                  </a:cubicBezTo>
                  <a:cubicBezTo>
                    <a:pt x="126" y="137"/>
                    <a:pt x="126" y="137"/>
                    <a:pt x="126" y="137"/>
                  </a:cubicBezTo>
                  <a:cubicBezTo>
                    <a:pt x="127" y="137"/>
                    <a:pt x="127" y="137"/>
                    <a:pt x="127" y="137"/>
                  </a:cubicBezTo>
                  <a:cubicBezTo>
                    <a:pt x="128" y="136"/>
                    <a:pt x="128" y="136"/>
                    <a:pt x="128" y="136"/>
                  </a:cubicBezTo>
                  <a:cubicBezTo>
                    <a:pt x="128" y="137"/>
                    <a:pt x="128" y="137"/>
                    <a:pt x="128" y="137"/>
                  </a:cubicBezTo>
                  <a:cubicBezTo>
                    <a:pt x="128" y="137"/>
                    <a:pt x="128" y="137"/>
                    <a:pt x="128" y="137"/>
                  </a:cubicBezTo>
                  <a:cubicBezTo>
                    <a:pt x="128" y="138"/>
                    <a:pt x="128" y="138"/>
                    <a:pt x="128" y="138"/>
                  </a:cubicBezTo>
                  <a:cubicBezTo>
                    <a:pt x="129" y="137"/>
                    <a:pt x="129" y="137"/>
                    <a:pt x="129" y="137"/>
                  </a:cubicBezTo>
                  <a:cubicBezTo>
                    <a:pt x="130" y="137"/>
                    <a:pt x="130" y="137"/>
                    <a:pt x="130" y="137"/>
                  </a:cubicBezTo>
                  <a:cubicBezTo>
                    <a:pt x="132" y="138"/>
                    <a:pt x="132" y="138"/>
                    <a:pt x="132" y="138"/>
                  </a:cubicBezTo>
                  <a:cubicBezTo>
                    <a:pt x="132" y="138"/>
                    <a:pt x="132" y="138"/>
                    <a:pt x="132" y="138"/>
                  </a:cubicBezTo>
                  <a:cubicBezTo>
                    <a:pt x="133" y="138"/>
                    <a:pt x="133" y="138"/>
                    <a:pt x="133" y="138"/>
                  </a:cubicBezTo>
                  <a:cubicBezTo>
                    <a:pt x="133" y="139"/>
                    <a:pt x="133" y="139"/>
                    <a:pt x="133" y="139"/>
                  </a:cubicBezTo>
                  <a:cubicBezTo>
                    <a:pt x="133" y="139"/>
                    <a:pt x="133" y="139"/>
                    <a:pt x="133" y="139"/>
                  </a:cubicBezTo>
                  <a:cubicBezTo>
                    <a:pt x="133" y="140"/>
                    <a:pt x="133" y="140"/>
                    <a:pt x="133" y="140"/>
                  </a:cubicBezTo>
                  <a:cubicBezTo>
                    <a:pt x="132" y="140"/>
                    <a:pt x="132" y="140"/>
                    <a:pt x="132" y="140"/>
                  </a:cubicBezTo>
                  <a:cubicBezTo>
                    <a:pt x="132" y="141"/>
                    <a:pt x="132" y="141"/>
                    <a:pt x="132" y="141"/>
                  </a:cubicBezTo>
                  <a:cubicBezTo>
                    <a:pt x="132" y="141"/>
                    <a:pt x="132" y="141"/>
                    <a:pt x="132" y="141"/>
                  </a:cubicBezTo>
                  <a:cubicBezTo>
                    <a:pt x="131" y="141"/>
                    <a:pt x="131" y="141"/>
                    <a:pt x="131" y="141"/>
                  </a:cubicBezTo>
                  <a:cubicBezTo>
                    <a:pt x="129" y="142"/>
                    <a:pt x="129" y="142"/>
                    <a:pt x="129" y="142"/>
                  </a:cubicBezTo>
                  <a:cubicBezTo>
                    <a:pt x="128" y="142"/>
                    <a:pt x="128" y="142"/>
                    <a:pt x="128" y="142"/>
                  </a:cubicBezTo>
                  <a:cubicBezTo>
                    <a:pt x="127" y="142"/>
                    <a:pt x="127" y="142"/>
                    <a:pt x="127" y="142"/>
                  </a:cubicBezTo>
                  <a:cubicBezTo>
                    <a:pt x="126" y="142"/>
                    <a:pt x="126" y="142"/>
                    <a:pt x="126" y="142"/>
                  </a:cubicBezTo>
                  <a:cubicBezTo>
                    <a:pt x="126" y="141"/>
                    <a:pt x="126" y="141"/>
                    <a:pt x="126" y="141"/>
                  </a:cubicBezTo>
                  <a:cubicBezTo>
                    <a:pt x="126" y="141"/>
                    <a:pt x="126" y="141"/>
                    <a:pt x="126" y="141"/>
                  </a:cubicBezTo>
                  <a:cubicBezTo>
                    <a:pt x="126" y="140"/>
                    <a:pt x="126" y="140"/>
                    <a:pt x="126" y="140"/>
                  </a:cubicBezTo>
                  <a:cubicBezTo>
                    <a:pt x="125" y="140"/>
                    <a:pt x="125" y="140"/>
                    <a:pt x="125" y="140"/>
                  </a:cubicBezTo>
                  <a:cubicBezTo>
                    <a:pt x="125" y="141"/>
                    <a:pt x="125" y="141"/>
                    <a:pt x="125" y="141"/>
                  </a:cubicBezTo>
                  <a:cubicBezTo>
                    <a:pt x="125" y="141"/>
                    <a:pt x="125" y="141"/>
                    <a:pt x="125" y="141"/>
                  </a:cubicBezTo>
                  <a:cubicBezTo>
                    <a:pt x="125" y="142"/>
                    <a:pt x="125" y="142"/>
                    <a:pt x="125" y="142"/>
                  </a:cubicBezTo>
                  <a:cubicBezTo>
                    <a:pt x="125" y="142"/>
                    <a:pt x="125" y="142"/>
                    <a:pt x="125" y="142"/>
                  </a:cubicBezTo>
                  <a:cubicBezTo>
                    <a:pt x="125" y="142"/>
                    <a:pt x="125" y="142"/>
                    <a:pt x="125" y="142"/>
                  </a:cubicBezTo>
                  <a:cubicBezTo>
                    <a:pt x="124" y="142"/>
                    <a:pt x="124" y="142"/>
                    <a:pt x="124" y="142"/>
                  </a:cubicBezTo>
                  <a:cubicBezTo>
                    <a:pt x="124" y="142"/>
                    <a:pt x="124" y="142"/>
                    <a:pt x="124" y="142"/>
                  </a:cubicBezTo>
                  <a:cubicBezTo>
                    <a:pt x="124" y="142"/>
                    <a:pt x="124" y="142"/>
                    <a:pt x="124" y="142"/>
                  </a:cubicBezTo>
                  <a:cubicBezTo>
                    <a:pt x="124" y="142"/>
                    <a:pt x="124" y="142"/>
                    <a:pt x="124" y="142"/>
                  </a:cubicBezTo>
                  <a:cubicBezTo>
                    <a:pt x="124" y="142"/>
                    <a:pt x="124" y="142"/>
                    <a:pt x="124" y="142"/>
                  </a:cubicBezTo>
                  <a:cubicBezTo>
                    <a:pt x="125" y="143"/>
                    <a:pt x="125" y="143"/>
                    <a:pt x="125" y="143"/>
                  </a:cubicBezTo>
                  <a:cubicBezTo>
                    <a:pt x="125" y="143"/>
                    <a:pt x="125" y="143"/>
                    <a:pt x="125" y="143"/>
                  </a:cubicBezTo>
                  <a:cubicBezTo>
                    <a:pt x="124" y="144"/>
                    <a:pt x="124" y="144"/>
                    <a:pt x="124" y="144"/>
                  </a:cubicBezTo>
                  <a:cubicBezTo>
                    <a:pt x="124" y="144"/>
                    <a:pt x="124" y="144"/>
                    <a:pt x="124" y="144"/>
                  </a:cubicBezTo>
                  <a:cubicBezTo>
                    <a:pt x="124" y="144"/>
                    <a:pt x="124" y="144"/>
                    <a:pt x="124" y="144"/>
                  </a:cubicBezTo>
                  <a:cubicBezTo>
                    <a:pt x="123" y="144"/>
                    <a:pt x="123" y="144"/>
                    <a:pt x="123" y="144"/>
                  </a:cubicBezTo>
                  <a:cubicBezTo>
                    <a:pt x="123" y="145"/>
                    <a:pt x="123" y="145"/>
                    <a:pt x="123" y="145"/>
                  </a:cubicBezTo>
                  <a:cubicBezTo>
                    <a:pt x="123" y="145"/>
                    <a:pt x="123" y="145"/>
                    <a:pt x="123" y="145"/>
                  </a:cubicBezTo>
                  <a:cubicBezTo>
                    <a:pt x="121" y="146"/>
                    <a:pt x="121" y="146"/>
                    <a:pt x="121" y="146"/>
                  </a:cubicBezTo>
                  <a:cubicBezTo>
                    <a:pt x="121" y="145"/>
                    <a:pt x="121" y="145"/>
                    <a:pt x="121" y="145"/>
                  </a:cubicBezTo>
                  <a:cubicBezTo>
                    <a:pt x="120" y="145"/>
                    <a:pt x="120" y="145"/>
                    <a:pt x="120" y="145"/>
                  </a:cubicBezTo>
                  <a:cubicBezTo>
                    <a:pt x="119" y="146"/>
                    <a:pt x="119" y="146"/>
                    <a:pt x="119" y="146"/>
                  </a:cubicBezTo>
                  <a:cubicBezTo>
                    <a:pt x="119" y="147"/>
                    <a:pt x="119" y="147"/>
                    <a:pt x="119" y="147"/>
                  </a:cubicBezTo>
                  <a:cubicBezTo>
                    <a:pt x="119" y="147"/>
                    <a:pt x="119" y="147"/>
                    <a:pt x="119" y="147"/>
                  </a:cubicBezTo>
                  <a:cubicBezTo>
                    <a:pt x="121" y="146"/>
                    <a:pt x="121" y="146"/>
                    <a:pt x="121" y="146"/>
                  </a:cubicBezTo>
                  <a:cubicBezTo>
                    <a:pt x="122" y="146"/>
                    <a:pt x="122" y="146"/>
                    <a:pt x="122" y="146"/>
                  </a:cubicBezTo>
                  <a:cubicBezTo>
                    <a:pt x="122" y="146"/>
                    <a:pt x="122" y="146"/>
                    <a:pt x="122" y="146"/>
                  </a:cubicBezTo>
                  <a:cubicBezTo>
                    <a:pt x="123" y="146"/>
                    <a:pt x="123" y="146"/>
                    <a:pt x="123" y="146"/>
                  </a:cubicBezTo>
                  <a:cubicBezTo>
                    <a:pt x="123" y="146"/>
                    <a:pt x="123" y="146"/>
                    <a:pt x="123" y="146"/>
                  </a:cubicBezTo>
                  <a:cubicBezTo>
                    <a:pt x="124" y="147"/>
                    <a:pt x="124" y="147"/>
                    <a:pt x="124" y="147"/>
                  </a:cubicBezTo>
                  <a:cubicBezTo>
                    <a:pt x="125" y="147"/>
                    <a:pt x="125" y="147"/>
                    <a:pt x="125" y="147"/>
                  </a:cubicBezTo>
                  <a:cubicBezTo>
                    <a:pt x="126" y="146"/>
                    <a:pt x="126" y="146"/>
                    <a:pt x="126" y="146"/>
                  </a:cubicBezTo>
                  <a:cubicBezTo>
                    <a:pt x="127" y="146"/>
                    <a:pt x="127" y="146"/>
                    <a:pt x="127" y="146"/>
                  </a:cubicBezTo>
                  <a:cubicBezTo>
                    <a:pt x="128" y="147"/>
                    <a:pt x="128" y="147"/>
                    <a:pt x="128" y="147"/>
                  </a:cubicBezTo>
                  <a:cubicBezTo>
                    <a:pt x="128" y="146"/>
                    <a:pt x="128" y="146"/>
                    <a:pt x="128" y="146"/>
                  </a:cubicBezTo>
                  <a:cubicBezTo>
                    <a:pt x="129" y="147"/>
                    <a:pt x="129" y="147"/>
                    <a:pt x="129" y="147"/>
                  </a:cubicBezTo>
                  <a:cubicBezTo>
                    <a:pt x="129" y="147"/>
                    <a:pt x="129" y="147"/>
                    <a:pt x="129" y="147"/>
                  </a:cubicBezTo>
                  <a:cubicBezTo>
                    <a:pt x="129" y="147"/>
                    <a:pt x="129" y="147"/>
                    <a:pt x="129" y="147"/>
                  </a:cubicBezTo>
                  <a:cubicBezTo>
                    <a:pt x="130" y="147"/>
                    <a:pt x="130" y="147"/>
                    <a:pt x="130" y="147"/>
                  </a:cubicBezTo>
                  <a:cubicBezTo>
                    <a:pt x="129" y="148"/>
                    <a:pt x="129" y="148"/>
                    <a:pt x="129" y="148"/>
                  </a:cubicBezTo>
                  <a:cubicBezTo>
                    <a:pt x="129" y="148"/>
                    <a:pt x="129" y="148"/>
                    <a:pt x="129" y="148"/>
                  </a:cubicBezTo>
                  <a:cubicBezTo>
                    <a:pt x="128" y="148"/>
                    <a:pt x="128" y="148"/>
                    <a:pt x="128" y="148"/>
                  </a:cubicBezTo>
                  <a:cubicBezTo>
                    <a:pt x="127" y="148"/>
                    <a:pt x="127" y="148"/>
                    <a:pt x="127" y="148"/>
                  </a:cubicBezTo>
                  <a:cubicBezTo>
                    <a:pt x="126" y="148"/>
                    <a:pt x="126" y="148"/>
                    <a:pt x="126" y="148"/>
                  </a:cubicBezTo>
                  <a:cubicBezTo>
                    <a:pt x="125" y="148"/>
                    <a:pt x="125" y="148"/>
                    <a:pt x="125" y="148"/>
                  </a:cubicBezTo>
                  <a:cubicBezTo>
                    <a:pt x="125" y="149"/>
                    <a:pt x="125" y="149"/>
                    <a:pt x="125" y="149"/>
                  </a:cubicBezTo>
                  <a:cubicBezTo>
                    <a:pt x="124" y="148"/>
                    <a:pt x="124" y="148"/>
                    <a:pt x="124" y="148"/>
                  </a:cubicBezTo>
                  <a:cubicBezTo>
                    <a:pt x="124" y="148"/>
                    <a:pt x="124" y="148"/>
                    <a:pt x="124" y="148"/>
                  </a:cubicBezTo>
                  <a:cubicBezTo>
                    <a:pt x="123" y="148"/>
                    <a:pt x="123" y="148"/>
                    <a:pt x="123" y="148"/>
                  </a:cubicBezTo>
                  <a:cubicBezTo>
                    <a:pt x="122" y="149"/>
                    <a:pt x="122" y="149"/>
                    <a:pt x="122" y="149"/>
                  </a:cubicBezTo>
                  <a:cubicBezTo>
                    <a:pt x="123" y="149"/>
                    <a:pt x="123" y="149"/>
                    <a:pt x="123" y="149"/>
                  </a:cubicBezTo>
                  <a:cubicBezTo>
                    <a:pt x="123" y="149"/>
                    <a:pt x="123" y="149"/>
                    <a:pt x="123" y="149"/>
                  </a:cubicBezTo>
                  <a:cubicBezTo>
                    <a:pt x="124" y="149"/>
                    <a:pt x="124" y="149"/>
                    <a:pt x="124" y="149"/>
                  </a:cubicBezTo>
                  <a:cubicBezTo>
                    <a:pt x="125" y="149"/>
                    <a:pt x="125" y="149"/>
                    <a:pt x="125" y="149"/>
                  </a:cubicBezTo>
                  <a:cubicBezTo>
                    <a:pt x="126" y="149"/>
                    <a:pt x="126" y="149"/>
                    <a:pt x="126" y="149"/>
                  </a:cubicBezTo>
                  <a:cubicBezTo>
                    <a:pt x="126" y="150"/>
                    <a:pt x="126" y="150"/>
                    <a:pt x="126" y="150"/>
                  </a:cubicBezTo>
                  <a:cubicBezTo>
                    <a:pt x="126" y="149"/>
                    <a:pt x="126" y="149"/>
                    <a:pt x="126" y="149"/>
                  </a:cubicBezTo>
                  <a:cubicBezTo>
                    <a:pt x="127" y="148"/>
                    <a:pt x="127" y="148"/>
                    <a:pt x="127" y="148"/>
                  </a:cubicBezTo>
                  <a:cubicBezTo>
                    <a:pt x="127" y="148"/>
                    <a:pt x="128" y="148"/>
                    <a:pt x="128" y="148"/>
                  </a:cubicBezTo>
                  <a:cubicBezTo>
                    <a:pt x="128" y="148"/>
                    <a:pt x="129" y="148"/>
                    <a:pt x="129" y="148"/>
                  </a:cubicBezTo>
                  <a:cubicBezTo>
                    <a:pt x="129" y="148"/>
                    <a:pt x="129" y="148"/>
                    <a:pt x="129" y="148"/>
                  </a:cubicBezTo>
                  <a:cubicBezTo>
                    <a:pt x="129" y="149"/>
                    <a:pt x="129" y="149"/>
                    <a:pt x="129" y="149"/>
                  </a:cubicBezTo>
                  <a:cubicBezTo>
                    <a:pt x="130" y="148"/>
                    <a:pt x="130" y="148"/>
                    <a:pt x="130" y="148"/>
                  </a:cubicBezTo>
                  <a:cubicBezTo>
                    <a:pt x="131" y="148"/>
                    <a:pt x="131" y="148"/>
                    <a:pt x="131" y="148"/>
                  </a:cubicBezTo>
                  <a:cubicBezTo>
                    <a:pt x="132" y="148"/>
                    <a:pt x="132" y="148"/>
                    <a:pt x="132" y="148"/>
                  </a:cubicBezTo>
                  <a:cubicBezTo>
                    <a:pt x="133" y="147"/>
                    <a:pt x="133" y="147"/>
                    <a:pt x="133" y="147"/>
                  </a:cubicBezTo>
                  <a:cubicBezTo>
                    <a:pt x="133" y="147"/>
                    <a:pt x="133" y="147"/>
                    <a:pt x="133" y="147"/>
                  </a:cubicBezTo>
                  <a:cubicBezTo>
                    <a:pt x="133" y="147"/>
                    <a:pt x="133" y="147"/>
                    <a:pt x="133" y="147"/>
                  </a:cubicBezTo>
                  <a:cubicBezTo>
                    <a:pt x="133" y="147"/>
                    <a:pt x="133" y="147"/>
                    <a:pt x="133" y="147"/>
                  </a:cubicBezTo>
                  <a:cubicBezTo>
                    <a:pt x="133" y="148"/>
                    <a:pt x="133" y="148"/>
                    <a:pt x="133" y="148"/>
                  </a:cubicBezTo>
                  <a:cubicBezTo>
                    <a:pt x="134" y="147"/>
                    <a:pt x="134" y="147"/>
                    <a:pt x="134" y="147"/>
                  </a:cubicBezTo>
                  <a:cubicBezTo>
                    <a:pt x="134" y="147"/>
                    <a:pt x="134" y="147"/>
                    <a:pt x="134" y="147"/>
                  </a:cubicBezTo>
                  <a:cubicBezTo>
                    <a:pt x="135" y="148"/>
                    <a:pt x="135" y="148"/>
                    <a:pt x="135" y="148"/>
                  </a:cubicBezTo>
                  <a:cubicBezTo>
                    <a:pt x="136" y="148"/>
                    <a:pt x="136" y="148"/>
                    <a:pt x="136" y="148"/>
                  </a:cubicBezTo>
                  <a:cubicBezTo>
                    <a:pt x="137" y="149"/>
                    <a:pt x="137" y="149"/>
                    <a:pt x="137" y="149"/>
                  </a:cubicBezTo>
                  <a:cubicBezTo>
                    <a:pt x="138" y="149"/>
                    <a:pt x="138" y="149"/>
                    <a:pt x="138" y="149"/>
                  </a:cubicBezTo>
                  <a:cubicBezTo>
                    <a:pt x="139" y="149"/>
                    <a:pt x="139" y="149"/>
                    <a:pt x="139" y="149"/>
                  </a:cubicBezTo>
                  <a:cubicBezTo>
                    <a:pt x="140" y="149"/>
                    <a:pt x="140" y="149"/>
                    <a:pt x="140" y="149"/>
                  </a:cubicBezTo>
                  <a:cubicBezTo>
                    <a:pt x="141" y="149"/>
                    <a:pt x="141" y="149"/>
                    <a:pt x="141" y="149"/>
                  </a:cubicBezTo>
                  <a:cubicBezTo>
                    <a:pt x="141" y="149"/>
                    <a:pt x="141" y="149"/>
                    <a:pt x="141" y="149"/>
                  </a:cubicBezTo>
                  <a:cubicBezTo>
                    <a:pt x="142" y="149"/>
                    <a:pt x="142" y="149"/>
                    <a:pt x="142" y="149"/>
                  </a:cubicBezTo>
                  <a:cubicBezTo>
                    <a:pt x="143" y="149"/>
                    <a:pt x="143" y="149"/>
                    <a:pt x="143" y="149"/>
                  </a:cubicBezTo>
                  <a:cubicBezTo>
                    <a:pt x="143" y="149"/>
                    <a:pt x="143" y="149"/>
                    <a:pt x="143" y="149"/>
                  </a:cubicBezTo>
                  <a:cubicBezTo>
                    <a:pt x="143" y="150"/>
                    <a:pt x="143" y="150"/>
                    <a:pt x="143" y="150"/>
                  </a:cubicBezTo>
                  <a:cubicBezTo>
                    <a:pt x="142" y="150"/>
                    <a:pt x="142" y="150"/>
                    <a:pt x="142" y="150"/>
                  </a:cubicBezTo>
                  <a:cubicBezTo>
                    <a:pt x="141" y="151"/>
                    <a:pt x="141" y="151"/>
                    <a:pt x="141" y="151"/>
                  </a:cubicBezTo>
                  <a:cubicBezTo>
                    <a:pt x="141" y="151"/>
                    <a:pt x="141" y="151"/>
                    <a:pt x="141" y="151"/>
                  </a:cubicBezTo>
                  <a:cubicBezTo>
                    <a:pt x="140" y="151"/>
                    <a:pt x="140" y="151"/>
                    <a:pt x="140" y="151"/>
                  </a:cubicBezTo>
                  <a:cubicBezTo>
                    <a:pt x="140" y="151"/>
                    <a:pt x="140" y="151"/>
                    <a:pt x="140" y="151"/>
                  </a:cubicBezTo>
                  <a:cubicBezTo>
                    <a:pt x="141" y="152"/>
                    <a:pt x="141" y="152"/>
                    <a:pt x="141" y="152"/>
                  </a:cubicBezTo>
                  <a:cubicBezTo>
                    <a:pt x="141" y="152"/>
                    <a:pt x="141" y="152"/>
                    <a:pt x="141" y="152"/>
                  </a:cubicBezTo>
                  <a:cubicBezTo>
                    <a:pt x="140" y="152"/>
                    <a:pt x="140" y="152"/>
                    <a:pt x="140" y="152"/>
                  </a:cubicBezTo>
                  <a:cubicBezTo>
                    <a:pt x="140" y="152"/>
                    <a:pt x="140" y="152"/>
                    <a:pt x="140" y="152"/>
                  </a:cubicBezTo>
                  <a:cubicBezTo>
                    <a:pt x="140" y="152"/>
                    <a:pt x="140" y="152"/>
                    <a:pt x="140" y="152"/>
                  </a:cubicBezTo>
                  <a:cubicBezTo>
                    <a:pt x="139" y="152"/>
                    <a:pt x="139" y="152"/>
                    <a:pt x="139" y="152"/>
                  </a:cubicBezTo>
                  <a:cubicBezTo>
                    <a:pt x="139" y="152"/>
                    <a:pt x="139" y="152"/>
                    <a:pt x="139" y="152"/>
                  </a:cubicBezTo>
                  <a:cubicBezTo>
                    <a:pt x="139" y="152"/>
                    <a:pt x="139" y="152"/>
                    <a:pt x="139" y="152"/>
                  </a:cubicBezTo>
                  <a:cubicBezTo>
                    <a:pt x="139" y="152"/>
                    <a:pt x="139" y="152"/>
                    <a:pt x="139" y="152"/>
                  </a:cubicBezTo>
                  <a:cubicBezTo>
                    <a:pt x="138" y="152"/>
                    <a:pt x="138" y="152"/>
                    <a:pt x="138" y="152"/>
                  </a:cubicBezTo>
                  <a:cubicBezTo>
                    <a:pt x="138" y="152"/>
                    <a:pt x="138" y="152"/>
                    <a:pt x="138" y="152"/>
                  </a:cubicBezTo>
                  <a:cubicBezTo>
                    <a:pt x="138" y="153"/>
                    <a:pt x="138" y="153"/>
                    <a:pt x="138" y="153"/>
                  </a:cubicBezTo>
                  <a:cubicBezTo>
                    <a:pt x="138" y="153"/>
                    <a:pt x="138" y="153"/>
                    <a:pt x="138" y="153"/>
                  </a:cubicBezTo>
                  <a:cubicBezTo>
                    <a:pt x="138" y="153"/>
                    <a:pt x="138" y="153"/>
                    <a:pt x="138" y="153"/>
                  </a:cubicBezTo>
                  <a:cubicBezTo>
                    <a:pt x="137" y="154"/>
                    <a:pt x="137" y="154"/>
                    <a:pt x="137" y="154"/>
                  </a:cubicBezTo>
                  <a:cubicBezTo>
                    <a:pt x="137" y="154"/>
                    <a:pt x="137" y="154"/>
                    <a:pt x="137" y="154"/>
                  </a:cubicBezTo>
                  <a:cubicBezTo>
                    <a:pt x="137" y="154"/>
                    <a:pt x="137" y="154"/>
                    <a:pt x="137" y="154"/>
                  </a:cubicBezTo>
                  <a:cubicBezTo>
                    <a:pt x="136" y="153"/>
                    <a:pt x="136" y="153"/>
                    <a:pt x="136" y="153"/>
                  </a:cubicBezTo>
                  <a:cubicBezTo>
                    <a:pt x="136" y="154"/>
                    <a:pt x="136" y="154"/>
                    <a:pt x="136" y="154"/>
                  </a:cubicBezTo>
                  <a:cubicBezTo>
                    <a:pt x="136" y="154"/>
                    <a:pt x="136" y="154"/>
                    <a:pt x="136" y="154"/>
                  </a:cubicBezTo>
                  <a:cubicBezTo>
                    <a:pt x="136" y="154"/>
                    <a:pt x="136" y="154"/>
                    <a:pt x="136" y="154"/>
                  </a:cubicBezTo>
                  <a:cubicBezTo>
                    <a:pt x="136" y="154"/>
                    <a:pt x="136" y="154"/>
                    <a:pt x="136" y="154"/>
                  </a:cubicBezTo>
                  <a:cubicBezTo>
                    <a:pt x="135" y="155"/>
                    <a:pt x="135" y="155"/>
                    <a:pt x="135" y="155"/>
                  </a:cubicBezTo>
                  <a:cubicBezTo>
                    <a:pt x="135" y="155"/>
                    <a:pt x="135" y="155"/>
                    <a:pt x="135" y="155"/>
                  </a:cubicBezTo>
                  <a:cubicBezTo>
                    <a:pt x="134" y="155"/>
                    <a:pt x="134" y="155"/>
                    <a:pt x="134" y="155"/>
                  </a:cubicBezTo>
                  <a:cubicBezTo>
                    <a:pt x="134" y="154"/>
                    <a:pt x="134" y="154"/>
                    <a:pt x="134" y="154"/>
                  </a:cubicBezTo>
                  <a:cubicBezTo>
                    <a:pt x="134" y="154"/>
                    <a:pt x="134" y="154"/>
                    <a:pt x="134" y="154"/>
                  </a:cubicBezTo>
                  <a:cubicBezTo>
                    <a:pt x="134" y="155"/>
                    <a:pt x="134" y="155"/>
                    <a:pt x="134" y="155"/>
                  </a:cubicBezTo>
                  <a:cubicBezTo>
                    <a:pt x="134" y="156"/>
                    <a:pt x="134" y="156"/>
                    <a:pt x="134" y="156"/>
                  </a:cubicBezTo>
                  <a:cubicBezTo>
                    <a:pt x="134" y="156"/>
                    <a:pt x="134" y="156"/>
                    <a:pt x="134" y="156"/>
                  </a:cubicBezTo>
                  <a:cubicBezTo>
                    <a:pt x="133" y="156"/>
                    <a:pt x="133" y="156"/>
                    <a:pt x="133" y="156"/>
                  </a:cubicBezTo>
                  <a:cubicBezTo>
                    <a:pt x="133" y="155"/>
                    <a:pt x="133" y="155"/>
                    <a:pt x="133" y="155"/>
                  </a:cubicBezTo>
                  <a:cubicBezTo>
                    <a:pt x="132" y="156"/>
                    <a:pt x="132" y="156"/>
                    <a:pt x="132" y="156"/>
                  </a:cubicBezTo>
                  <a:cubicBezTo>
                    <a:pt x="132" y="156"/>
                    <a:pt x="132" y="156"/>
                    <a:pt x="132" y="156"/>
                  </a:cubicBezTo>
                  <a:cubicBezTo>
                    <a:pt x="133" y="156"/>
                    <a:pt x="133" y="156"/>
                    <a:pt x="133" y="156"/>
                  </a:cubicBezTo>
                  <a:cubicBezTo>
                    <a:pt x="133" y="157"/>
                    <a:pt x="133" y="157"/>
                    <a:pt x="133" y="157"/>
                  </a:cubicBezTo>
                  <a:cubicBezTo>
                    <a:pt x="132" y="157"/>
                    <a:pt x="132" y="157"/>
                    <a:pt x="132" y="157"/>
                  </a:cubicBezTo>
                  <a:cubicBezTo>
                    <a:pt x="131" y="157"/>
                    <a:pt x="131" y="157"/>
                    <a:pt x="131" y="157"/>
                  </a:cubicBezTo>
                  <a:cubicBezTo>
                    <a:pt x="131" y="157"/>
                    <a:pt x="131" y="157"/>
                    <a:pt x="131" y="157"/>
                  </a:cubicBezTo>
                  <a:cubicBezTo>
                    <a:pt x="131" y="157"/>
                    <a:pt x="131" y="157"/>
                    <a:pt x="131" y="157"/>
                  </a:cubicBezTo>
                  <a:cubicBezTo>
                    <a:pt x="130" y="157"/>
                    <a:pt x="130" y="157"/>
                    <a:pt x="130" y="157"/>
                  </a:cubicBezTo>
                  <a:cubicBezTo>
                    <a:pt x="130" y="157"/>
                    <a:pt x="130" y="157"/>
                    <a:pt x="130" y="157"/>
                  </a:cubicBezTo>
                  <a:cubicBezTo>
                    <a:pt x="131" y="158"/>
                    <a:pt x="131" y="158"/>
                    <a:pt x="131" y="158"/>
                  </a:cubicBezTo>
                  <a:cubicBezTo>
                    <a:pt x="131" y="158"/>
                    <a:pt x="131" y="158"/>
                    <a:pt x="131" y="158"/>
                  </a:cubicBezTo>
                  <a:cubicBezTo>
                    <a:pt x="130" y="158"/>
                    <a:pt x="130" y="158"/>
                    <a:pt x="130" y="158"/>
                  </a:cubicBezTo>
                  <a:cubicBezTo>
                    <a:pt x="129" y="158"/>
                    <a:pt x="129" y="158"/>
                    <a:pt x="129" y="158"/>
                  </a:cubicBezTo>
                  <a:cubicBezTo>
                    <a:pt x="129" y="159"/>
                    <a:pt x="129" y="159"/>
                    <a:pt x="129" y="159"/>
                  </a:cubicBezTo>
                  <a:cubicBezTo>
                    <a:pt x="128" y="159"/>
                    <a:pt x="128" y="159"/>
                    <a:pt x="128" y="159"/>
                  </a:cubicBezTo>
                  <a:cubicBezTo>
                    <a:pt x="128" y="159"/>
                    <a:pt x="128" y="159"/>
                    <a:pt x="128" y="159"/>
                  </a:cubicBezTo>
                  <a:cubicBezTo>
                    <a:pt x="127" y="160"/>
                    <a:pt x="127" y="160"/>
                    <a:pt x="127" y="160"/>
                  </a:cubicBezTo>
                  <a:cubicBezTo>
                    <a:pt x="127" y="160"/>
                    <a:pt x="127" y="160"/>
                    <a:pt x="127" y="160"/>
                  </a:cubicBezTo>
                  <a:cubicBezTo>
                    <a:pt x="127" y="159"/>
                    <a:pt x="127" y="159"/>
                    <a:pt x="127" y="159"/>
                  </a:cubicBezTo>
                  <a:cubicBezTo>
                    <a:pt x="126" y="159"/>
                    <a:pt x="126" y="159"/>
                    <a:pt x="126" y="159"/>
                  </a:cubicBezTo>
                  <a:cubicBezTo>
                    <a:pt x="126" y="160"/>
                    <a:pt x="126" y="160"/>
                    <a:pt x="126" y="160"/>
                  </a:cubicBezTo>
                  <a:cubicBezTo>
                    <a:pt x="125" y="160"/>
                    <a:pt x="125" y="160"/>
                    <a:pt x="125" y="160"/>
                  </a:cubicBezTo>
                  <a:cubicBezTo>
                    <a:pt x="125" y="160"/>
                    <a:pt x="125" y="160"/>
                    <a:pt x="125" y="160"/>
                  </a:cubicBezTo>
                  <a:cubicBezTo>
                    <a:pt x="124" y="160"/>
                    <a:pt x="124" y="160"/>
                    <a:pt x="124" y="160"/>
                  </a:cubicBezTo>
                  <a:cubicBezTo>
                    <a:pt x="124" y="160"/>
                    <a:pt x="124" y="160"/>
                    <a:pt x="124" y="160"/>
                  </a:cubicBezTo>
                  <a:cubicBezTo>
                    <a:pt x="123" y="160"/>
                    <a:pt x="123" y="160"/>
                    <a:pt x="123" y="160"/>
                  </a:cubicBezTo>
                  <a:cubicBezTo>
                    <a:pt x="123" y="160"/>
                    <a:pt x="123" y="160"/>
                    <a:pt x="123" y="160"/>
                  </a:cubicBezTo>
                  <a:cubicBezTo>
                    <a:pt x="123" y="160"/>
                    <a:pt x="123" y="160"/>
                    <a:pt x="123" y="160"/>
                  </a:cubicBezTo>
                  <a:cubicBezTo>
                    <a:pt x="122" y="161"/>
                    <a:pt x="122" y="161"/>
                    <a:pt x="122" y="161"/>
                  </a:cubicBezTo>
                  <a:cubicBezTo>
                    <a:pt x="122" y="161"/>
                    <a:pt x="122" y="161"/>
                    <a:pt x="122" y="161"/>
                  </a:cubicBezTo>
                  <a:cubicBezTo>
                    <a:pt x="122" y="160"/>
                    <a:pt x="122" y="160"/>
                    <a:pt x="122" y="160"/>
                  </a:cubicBezTo>
                  <a:cubicBezTo>
                    <a:pt x="122" y="160"/>
                    <a:pt x="122" y="160"/>
                    <a:pt x="122" y="160"/>
                  </a:cubicBezTo>
                  <a:cubicBezTo>
                    <a:pt x="121" y="161"/>
                    <a:pt x="121" y="161"/>
                    <a:pt x="121" y="161"/>
                  </a:cubicBezTo>
                  <a:cubicBezTo>
                    <a:pt x="121" y="161"/>
                    <a:pt x="121" y="161"/>
                    <a:pt x="121" y="161"/>
                  </a:cubicBezTo>
                  <a:cubicBezTo>
                    <a:pt x="121" y="161"/>
                    <a:pt x="121" y="161"/>
                    <a:pt x="121" y="161"/>
                  </a:cubicBezTo>
                  <a:cubicBezTo>
                    <a:pt x="120" y="160"/>
                    <a:pt x="120" y="160"/>
                    <a:pt x="120" y="160"/>
                  </a:cubicBezTo>
                  <a:cubicBezTo>
                    <a:pt x="120" y="160"/>
                    <a:pt x="120" y="160"/>
                    <a:pt x="120" y="160"/>
                  </a:cubicBezTo>
                  <a:cubicBezTo>
                    <a:pt x="120" y="161"/>
                    <a:pt x="120" y="161"/>
                    <a:pt x="120" y="161"/>
                  </a:cubicBezTo>
                  <a:cubicBezTo>
                    <a:pt x="120" y="161"/>
                    <a:pt x="120" y="161"/>
                    <a:pt x="120" y="161"/>
                  </a:cubicBezTo>
                  <a:cubicBezTo>
                    <a:pt x="119" y="161"/>
                    <a:pt x="119" y="161"/>
                    <a:pt x="119" y="161"/>
                  </a:cubicBezTo>
                  <a:cubicBezTo>
                    <a:pt x="119" y="161"/>
                    <a:pt x="119" y="161"/>
                    <a:pt x="119" y="161"/>
                  </a:cubicBezTo>
                  <a:cubicBezTo>
                    <a:pt x="119" y="161"/>
                    <a:pt x="119" y="161"/>
                    <a:pt x="119" y="161"/>
                  </a:cubicBezTo>
                  <a:cubicBezTo>
                    <a:pt x="119" y="162"/>
                    <a:pt x="119" y="162"/>
                    <a:pt x="119" y="162"/>
                  </a:cubicBezTo>
                  <a:cubicBezTo>
                    <a:pt x="118" y="162"/>
                    <a:pt x="118" y="162"/>
                    <a:pt x="118" y="162"/>
                  </a:cubicBezTo>
                  <a:cubicBezTo>
                    <a:pt x="118" y="161"/>
                    <a:pt x="118" y="161"/>
                    <a:pt x="118" y="161"/>
                  </a:cubicBezTo>
                  <a:cubicBezTo>
                    <a:pt x="118" y="162"/>
                    <a:pt x="118" y="162"/>
                    <a:pt x="118" y="162"/>
                  </a:cubicBezTo>
                  <a:cubicBezTo>
                    <a:pt x="117" y="162"/>
                    <a:pt x="117" y="162"/>
                    <a:pt x="117" y="162"/>
                  </a:cubicBezTo>
                  <a:cubicBezTo>
                    <a:pt x="117" y="162"/>
                    <a:pt x="117" y="162"/>
                    <a:pt x="117" y="162"/>
                  </a:cubicBezTo>
                  <a:cubicBezTo>
                    <a:pt x="117" y="162"/>
                    <a:pt x="117" y="162"/>
                    <a:pt x="117" y="162"/>
                  </a:cubicBezTo>
                  <a:cubicBezTo>
                    <a:pt x="117" y="162"/>
                    <a:pt x="117" y="162"/>
                    <a:pt x="117" y="162"/>
                  </a:cubicBezTo>
                  <a:cubicBezTo>
                    <a:pt x="117" y="162"/>
                    <a:pt x="117" y="162"/>
                    <a:pt x="117" y="162"/>
                  </a:cubicBezTo>
                  <a:cubicBezTo>
                    <a:pt x="116" y="163"/>
                    <a:pt x="116" y="163"/>
                    <a:pt x="116" y="163"/>
                  </a:cubicBezTo>
                  <a:cubicBezTo>
                    <a:pt x="116" y="163"/>
                    <a:pt x="116" y="163"/>
                    <a:pt x="116" y="163"/>
                  </a:cubicBezTo>
                  <a:cubicBezTo>
                    <a:pt x="115" y="163"/>
                    <a:pt x="115" y="163"/>
                    <a:pt x="115" y="163"/>
                  </a:cubicBezTo>
                  <a:cubicBezTo>
                    <a:pt x="115" y="163"/>
                    <a:pt x="115" y="163"/>
                    <a:pt x="115" y="163"/>
                  </a:cubicBezTo>
                  <a:cubicBezTo>
                    <a:pt x="114" y="162"/>
                    <a:pt x="114" y="162"/>
                    <a:pt x="114" y="162"/>
                  </a:cubicBezTo>
                  <a:cubicBezTo>
                    <a:pt x="114" y="161"/>
                    <a:pt x="114" y="161"/>
                    <a:pt x="114" y="161"/>
                  </a:cubicBezTo>
                  <a:cubicBezTo>
                    <a:pt x="113" y="162"/>
                    <a:pt x="113" y="162"/>
                    <a:pt x="113" y="162"/>
                  </a:cubicBezTo>
                  <a:cubicBezTo>
                    <a:pt x="113" y="162"/>
                    <a:pt x="113" y="162"/>
                    <a:pt x="113" y="162"/>
                  </a:cubicBezTo>
                  <a:cubicBezTo>
                    <a:pt x="113" y="162"/>
                    <a:pt x="113" y="162"/>
                    <a:pt x="113" y="162"/>
                  </a:cubicBezTo>
                  <a:cubicBezTo>
                    <a:pt x="113" y="163"/>
                    <a:pt x="113" y="163"/>
                    <a:pt x="113" y="163"/>
                  </a:cubicBezTo>
                  <a:cubicBezTo>
                    <a:pt x="112" y="163"/>
                    <a:pt x="112" y="163"/>
                    <a:pt x="112" y="163"/>
                  </a:cubicBezTo>
                  <a:cubicBezTo>
                    <a:pt x="112" y="163"/>
                    <a:pt x="112" y="163"/>
                    <a:pt x="112" y="163"/>
                  </a:cubicBezTo>
                  <a:cubicBezTo>
                    <a:pt x="112" y="163"/>
                    <a:pt x="112" y="163"/>
                    <a:pt x="112" y="163"/>
                  </a:cubicBezTo>
                  <a:cubicBezTo>
                    <a:pt x="111" y="163"/>
                    <a:pt x="111" y="163"/>
                    <a:pt x="111" y="163"/>
                  </a:cubicBezTo>
                  <a:cubicBezTo>
                    <a:pt x="111" y="163"/>
                    <a:pt x="111" y="163"/>
                    <a:pt x="111" y="163"/>
                  </a:cubicBezTo>
                  <a:cubicBezTo>
                    <a:pt x="110" y="163"/>
                    <a:pt x="110" y="163"/>
                    <a:pt x="110" y="163"/>
                  </a:cubicBezTo>
                  <a:cubicBezTo>
                    <a:pt x="110" y="163"/>
                    <a:pt x="110" y="163"/>
                    <a:pt x="110" y="163"/>
                  </a:cubicBezTo>
                  <a:cubicBezTo>
                    <a:pt x="109" y="163"/>
                    <a:pt x="109" y="163"/>
                    <a:pt x="109" y="163"/>
                  </a:cubicBezTo>
                  <a:cubicBezTo>
                    <a:pt x="109" y="163"/>
                    <a:pt x="109" y="163"/>
                    <a:pt x="109" y="163"/>
                  </a:cubicBezTo>
                  <a:cubicBezTo>
                    <a:pt x="109" y="163"/>
                    <a:pt x="109" y="163"/>
                    <a:pt x="109" y="163"/>
                  </a:cubicBezTo>
                  <a:cubicBezTo>
                    <a:pt x="108" y="163"/>
                    <a:pt x="108" y="163"/>
                    <a:pt x="108" y="163"/>
                  </a:cubicBezTo>
                  <a:cubicBezTo>
                    <a:pt x="108" y="163"/>
                    <a:pt x="108" y="163"/>
                    <a:pt x="108" y="163"/>
                  </a:cubicBezTo>
                  <a:cubicBezTo>
                    <a:pt x="107" y="162"/>
                    <a:pt x="107" y="162"/>
                    <a:pt x="107" y="162"/>
                  </a:cubicBezTo>
                  <a:cubicBezTo>
                    <a:pt x="108" y="162"/>
                    <a:pt x="108" y="162"/>
                    <a:pt x="108" y="162"/>
                  </a:cubicBezTo>
                  <a:cubicBezTo>
                    <a:pt x="107" y="161"/>
                    <a:pt x="107" y="161"/>
                    <a:pt x="107" y="161"/>
                  </a:cubicBezTo>
                  <a:cubicBezTo>
                    <a:pt x="107" y="161"/>
                    <a:pt x="107" y="161"/>
                    <a:pt x="107" y="161"/>
                  </a:cubicBezTo>
                  <a:cubicBezTo>
                    <a:pt x="106" y="161"/>
                    <a:pt x="106" y="161"/>
                    <a:pt x="106" y="161"/>
                  </a:cubicBezTo>
                  <a:cubicBezTo>
                    <a:pt x="106" y="160"/>
                    <a:pt x="106" y="160"/>
                    <a:pt x="106" y="160"/>
                  </a:cubicBezTo>
                  <a:cubicBezTo>
                    <a:pt x="106" y="159"/>
                    <a:pt x="106" y="159"/>
                    <a:pt x="106" y="159"/>
                  </a:cubicBezTo>
                  <a:cubicBezTo>
                    <a:pt x="106" y="159"/>
                    <a:pt x="106" y="159"/>
                    <a:pt x="106" y="159"/>
                  </a:cubicBezTo>
                  <a:cubicBezTo>
                    <a:pt x="105" y="158"/>
                    <a:pt x="105" y="158"/>
                    <a:pt x="105" y="158"/>
                  </a:cubicBezTo>
                  <a:cubicBezTo>
                    <a:pt x="105" y="159"/>
                    <a:pt x="105" y="159"/>
                    <a:pt x="105" y="159"/>
                  </a:cubicBezTo>
                  <a:cubicBezTo>
                    <a:pt x="105" y="159"/>
                    <a:pt x="105" y="159"/>
                    <a:pt x="105" y="159"/>
                  </a:cubicBezTo>
                  <a:cubicBezTo>
                    <a:pt x="105" y="159"/>
                    <a:pt x="105" y="159"/>
                    <a:pt x="105" y="159"/>
                  </a:cubicBezTo>
                  <a:cubicBezTo>
                    <a:pt x="106" y="160"/>
                    <a:pt x="106" y="160"/>
                    <a:pt x="106" y="160"/>
                  </a:cubicBezTo>
                  <a:cubicBezTo>
                    <a:pt x="106" y="160"/>
                    <a:pt x="106" y="160"/>
                    <a:pt x="106" y="160"/>
                  </a:cubicBezTo>
                  <a:cubicBezTo>
                    <a:pt x="106" y="161"/>
                    <a:pt x="106" y="161"/>
                    <a:pt x="106" y="161"/>
                  </a:cubicBezTo>
                  <a:cubicBezTo>
                    <a:pt x="106" y="162"/>
                    <a:pt x="106" y="162"/>
                    <a:pt x="106" y="162"/>
                  </a:cubicBezTo>
                  <a:cubicBezTo>
                    <a:pt x="106" y="162"/>
                    <a:pt x="106" y="162"/>
                    <a:pt x="106" y="162"/>
                  </a:cubicBezTo>
                  <a:cubicBezTo>
                    <a:pt x="106" y="162"/>
                    <a:pt x="106" y="162"/>
                    <a:pt x="106" y="162"/>
                  </a:cubicBezTo>
                  <a:cubicBezTo>
                    <a:pt x="107" y="162"/>
                    <a:pt x="107" y="162"/>
                    <a:pt x="107" y="162"/>
                  </a:cubicBezTo>
                  <a:cubicBezTo>
                    <a:pt x="107" y="163"/>
                    <a:pt x="107" y="163"/>
                    <a:pt x="107" y="163"/>
                  </a:cubicBezTo>
                  <a:cubicBezTo>
                    <a:pt x="107" y="164"/>
                    <a:pt x="107" y="164"/>
                    <a:pt x="107" y="164"/>
                  </a:cubicBezTo>
                  <a:cubicBezTo>
                    <a:pt x="106" y="165"/>
                    <a:pt x="106" y="165"/>
                    <a:pt x="106" y="165"/>
                  </a:cubicBezTo>
                  <a:cubicBezTo>
                    <a:pt x="106" y="165"/>
                    <a:pt x="106" y="165"/>
                    <a:pt x="106" y="165"/>
                  </a:cubicBezTo>
                  <a:cubicBezTo>
                    <a:pt x="105" y="165"/>
                    <a:pt x="105" y="165"/>
                    <a:pt x="105" y="165"/>
                  </a:cubicBezTo>
                  <a:cubicBezTo>
                    <a:pt x="105" y="165"/>
                    <a:pt x="105" y="165"/>
                    <a:pt x="105" y="165"/>
                  </a:cubicBezTo>
                  <a:cubicBezTo>
                    <a:pt x="104" y="165"/>
                    <a:pt x="104" y="165"/>
                    <a:pt x="104" y="165"/>
                  </a:cubicBezTo>
                  <a:cubicBezTo>
                    <a:pt x="104" y="166"/>
                    <a:pt x="104" y="166"/>
                    <a:pt x="104" y="166"/>
                  </a:cubicBezTo>
                  <a:cubicBezTo>
                    <a:pt x="103" y="166"/>
                    <a:pt x="103" y="166"/>
                    <a:pt x="103" y="166"/>
                  </a:cubicBezTo>
                  <a:cubicBezTo>
                    <a:pt x="103" y="166"/>
                    <a:pt x="103" y="166"/>
                    <a:pt x="103" y="166"/>
                  </a:cubicBezTo>
                  <a:cubicBezTo>
                    <a:pt x="103" y="166"/>
                    <a:pt x="103" y="166"/>
                    <a:pt x="103" y="166"/>
                  </a:cubicBezTo>
                  <a:cubicBezTo>
                    <a:pt x="103" y="166"/>
                    <a:pt x="103" y="166"/>
                    <a:pt x="103" y="166"/>
                  </a:cubicBezTo>
                  <a:cubicBezTo>
                    <a:pt x="103" y="167"/>
                    <a:pt x="103" y="167"/>
                    <a:pt x="103" y="167"/>
                  </a:cubicBezTo>
                  <a:cubicBezTo>
                    <a:pt x="102" y="167"/>
                    <a:pt x="102" y="167"/>
                    <a:pt x="102" y="167"/>
                  </a:cubicBezTo>
                  <a:cubicBezTo>
                    <a:pt x="102" y="167"/>
                    <a:pt x="102" y="167"/>
                    <a:pt x="102" y="167"/>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9"/>
                    <a:pt x="101" y="169"/>
                    <a:pt x="101" y="169"/>
                  </a:cubicBezTo>
                  <a:cubicBezTo>
                    <a:pt x="101" y="169"/>
                    <a:pt x="101" y="169"/>
                    <a:pt x="101" y="169"/>
                  </a:cubicBezTo>
                  <a:cubicBezTo>
                    <a:pt x="100" y="169"/>
                    <a:pt x="100" y="169"/>
                    <a:pt x="100" y="169"/>
                  </a:cubicBezTo>
                  <a:cubicBezTo>
                    <a:pt x="100" y="169"/>
                    <a:pt x="100" y="169"/>
                    <a:pt x="100" y="169"/>
                  </a:cubicBezTo>
                  <a:cubicBezTo>
                    <a:pt x="100" y="169"/>
                    <a:pt x="100" y="169"/>
                    <a:pt x="100" y="169"/>
                  </a:cubicBezTo>
                  <a:cubicBezTo>
                    <a:pt x="100" y="169"/>
                    <a:pt x="100" y="169"/>
                    <a:pt x="100" y="169"/>
                  </a:cubicBezTo>
                  <a:cubicBezTo>
                    <a:pt x="100" y="169"/>
                    <a:pt x="100" y="169"/>
                    <a:pt x="100" y="169"/>
                  </a:cubicBezTo>
                  <a:cubicBezTo>
                    <a:pt x="100" y="170"/>
                    <a:pt x="100" y="170"/>
                    <a:pt x="100" y="170"/>
                  </a:cubicBezTo>
                  <a:cubicBezTo>
                    <a:pt x="100" y="170"/>
                    <a:pt x="100" y="170"/>
                    <a:pt x="100" y="170"/>
                  </a:cubicBezTo>
                  <a:cubicBezTo>
                    <a:pt x="99" y="170"/>
                    <a:pt x="99" y="170"/>
                    <a:pt x="99" y="170"/>
                  </a:cubicBezTo>
                  <a:cubicBezTo>
                    <a:pt x="98" y="171"/>
                    <a:pt x="98" y="171"/>
                    <a:pt x="98" y="171"/>
                  </a:cubicBezTo>
                  <a:cubicBezTo>
                    <a:pt x="98" y="172"/>
                    <a:pt x="98" y="172"/>
                    <a:pt x="98" y="172"/>
                  </a:cubicBezTo>
                  <a:cubicBezTo>
                    <a:pt x="98" y="172"/>
                    <a:pt x="98" y="172"/>
                    <a:pt x="98" y="172"/>
                  </a:cubicBezTo>
                  <a:cubicBezTo>
                    <a:pt x="98" y="173"/>
                    <a:pt x="98" y="173"/>
                    <a:pt x="98" y="173"/>
                  </a:cubicBezTo>
                  <a:cubicBezTo>
                    <a:pt x="97" y="174"/>
                    <a:pt x="97" y="174"/>
                    <a:pt x="97" y="174"/>
                  </a:cubicBezTo>
                  <a:cubicBezTo>
                    <a:pt x="97" y="174"/>
                    <a:pt x="97" y="174"/>
                    <a:pt x="97" y="174"/>
                  </a:cubicBezTo>
                  <a:cubicBezTo>
                    <a:pt x="96" y="174"/>
                    <a:pt x="96" y="174"/>
                    <a:pt x="96" y="174"/>
                  </a:cubicBezTo>
                  <a:cubicBezTo>
                    <a:pt x="96" y="173"/>
                    <a:pt x="96" y="173"/>
                    <a:pt x="96" y="173"/>
                  </a:cubicBezTo>
                  <a:cubicBezTo>
                    <a:pt x="96" y="173"/>
                    <a:pt x="96" y="173"/>
                    <a:pt x="96" y="173"/>
                  </a:cubicBezTo>
                  <a:cubicBezTo>
                    <a:pt x="96" y="173"/>
                    <a:pt x="96" y="173"/>
                    <a:pt x="96" y="173"/>
                  </a:cubicBezTo>
                  <a:cubicBezTo>
                    <a:pt x="96" y="173"/>
                    <a:pt x="96" y="173"/>
                    <a:pt x="96" y="173"/>
                  </a:cubicBezTo>
                  <a:cubicBezTo>
                    <a:pt x="96" y="174"/>
                    <a:pt x="96" y="174"/>
                    <a:pt x="96" y="174"/>
                  </a:cubicBezTo>
                  <a:cubicBezTo>
                    <a:pt x="96" y="174"/>
                    <a:pt x="96" y="174"/>
                    <a:pt x="96" y="174"/>
                  </a:cubicBezTo>
                  <a:cubicBezTo>
                    <a:pt x="95" y="174"/>
                    <a:pt x="95" y="174"/>
                    <a:pt x="95" y="174"/>
                  </a:cubicBezTo>
                  <a:cubicBezTo>
                    <a:pt x="94" y="175"/>
                    <a:pt x="94" y="175"/>
                    <a:pt x="94" y="175"/>
                  </a:cubicBezTo>
                  <a:cubicBezTo>
                    <a:pt x="94" y="176"/>
                    <a:pt x="94" y="176"/>
                    <a:pt x="94" y="176"/>
                  </a:cubicBezTo>
                  <a:cubicBezTo>
                    <a:pt x="94" y="175"/>
                    <a:pt x="94" y="175"/>
                    <a:pt x="94" y="175"/>
                  </a:cubicBezTo>
                  <a:cubicBezTo>
                    <a:pt x="94" y="175"/>
                    <a:pt x="94" y="175"/>
                    <a:pt x="94" y="175"/>
                  </a:cubicBezTo>
                  <a:cubicBezTo>
                    <a:pt x="93" y="175"/>
                    <a:pt x="93" y="175"/>
                    <a:pt x="93" y="175"/>
                  </a:cubicBezTo>
                  <a:cubicBezTo>
                    <a:pt x="93" y="175"/>
                    <a:pt x="93" y="175"/>
                    <a:pt x="93" y="175"/>
                  </a:cubicBezTo>
                  <a:cubicBezTo>
                    <a:pt x="93" y="175"/>
                    <a:pt x="93" y="175"/>
                    <a:pt x="93" y="175"/>
                  </a:cubicBezTo>
                  <a:cubicBezTo>
                    <a:pt x="93" y="175"/>
                    <a:pt x="93" y="175"/>
                    <a:pt x="93" y="175"/>
                  </a:cubicBezTo>
                  <a:cubicBezTo>
                    <a:pt x="92" y="175"/>
                    <a:pt x="92" y="175"/>
                    <a:pt x="92" y="175"/>
                  </a:cubicBezTo>
                  <a:cubicBezTo>
                    <a:pt x="92" y="174"/>
                    <a:pt x="92" y="174"/>
                    <a:pt x="92" y="174"/>
                  </a:cubicBezTo>
                  <a:cubicBezTo>
                    <a:pt x="91" y="174"/>
                    <a:pt x="91" y="174"/>
                    <a:pt x="91" y="174"/>
                  </a:cubicBezTo>
                  <a:cubicBezTo>
                    <a:pt x="91" y="175"/>
                    <a:pt x="91" y="175"/>
                    <a:pt x="91" y="175"/>
                  </a:cubicBezTo>
                  <a:cubicBezTo>
                    <a:pt x="91" y="175"/>
                    <a:pt x="91" y="175"/>
                    <a:pt x="91" y="175"/>
                  </a:cubicBezTo>
                  <a:cubicBezTo>
                    <a:pt x="92" y="175"/>
                    <a:pt x="92" y="175"/>
                    <a:pt x="92" y="175"/>
                  </a:cubicBezTo>
                  <a:cubicBezTo>
                    <a:pt x="92" y="176"/>
                    <a:pt x="92" y="176"/>
                    <a:pt x="92" y="176"/>
                  </a:cubicBezTo>
                  <a:cubicBezTo>
                    <a:pt x="92" y="176"/>
                    <a:pt x="92" y="176"/>
                    <a:pt x="92" y="176"/>
                  </a:cubicBezTo>
                  <a:cubicBezTo>
                    <a:pt x="92" y="177"/>
                    <a:pt x="92" y="177"/>
                    <a:pt x="92" y="177"/>
                  </a:cubicBezTo>
                  <a:cubicBezTo>
                    <a:pt x="91" y="177"/>
                    <a:pt x="91" y="177"/>
                    <a:pt x="91" y="177"/>
                  </a:cubicBezTo>
                  <a:cubicBezTo>
                    <a:pt x="90" y="177"/>
                    <a:pt x="90" y="177"/>
                    <a:pt x="90" y="177"/>
                  </a:cubicBezTo>
                  <a:cubicBezTo>
                    <a:pt x="89" y="178"/>
                    <a:pt x="89" y="178"/>
                    <a:pt x="89" y="178"/>
                  </a:cubicBezTo>
                  <a:cubicBezTo>
                    <a:pt x="89" y="178"/>
                    <a:pt x="89" y="178"/>
                    <a:pt x="89" y="178"/>
                  </a:cubicBezTo>
                  <a:cubicBezTo>
                    <a:pt x="88" y="178"/>
                    <a:pt x="88" y="178"/>
                    <a:pt x="88" y="178"/>
                  </a:cubicBezTo>
                  <a:cubicBezTo>
                    <a:pt x="88" y="177"/>
                    <a:pt x="88" y="177"/>
                    <a:pt x="88" y="177"/>
                  </a:cubicBezTo>
                  <a:cubicBezTo>
                    <a:pt x="89" y="177"/>
                    <a:pt x="89" y="177"/>
                    <a:pt x="89" y="177"/>
                  </a:cubicBezTo>
                  <a:cubicBezTo>
                    <a:pt x="88" y="177"/>
                    <a:pt x="88" y="177"/>
                    <a:pt x="88" y="177"/>
                  </a:cubicBezTo>
                  <a:cubicBezTo>
                    <a:pt x="88" y="177"/>
                    <a:pt x="88" y="177"/>
                    <a:pt x="88" y="177"/>
                  </a:cubicBezTo>
                  <a:cubicBezTo>
                    <a:pt x="88" y="177"/>
                    <a:pt x="88" y="177"/>
                    <a:pt x="88" y="177"/>
                  </a:cubicBezTo>
                  <a:cubicBezTo>
                    <a:pt x="88" y="177"/>
                    <a:pt x="88" y="177"/>
                    <a:pt x="88" y="177"/>
                  </a:cubicBezTo>
                  <a:cubicBezTo>
                    <a:pt x="88" y="178"/>
                    <a:pt x="88" y="178"/>
                    <a:pt x="88" y="178"/>
                  </a:cubicBezTo>
                  <a:cubicBezTo>
                    <a:pt x="87" y="178"/>
                    <a:pt x="87" y="178"/>
                    <a:pt x="87" y="178"/>
                  </a:cubicBezTo>
                  <a:cubicBezTo>
                    <a:pt x="87" y="178"/>
                    <a:pt x="87" y="178"/>
                    <a:pt x="87" y="178"/>
                  </a:cubicBezTo>
                  <a:cubicBezTo>
                    <a:pt x="86" y="178"/>
                    <a:pt x="86" y="178"/>
                    <a:pt x="86" y="178"/>
                  </a:cubicBezTo>
                  <a:cubicBezTo>
                    <a:pt x="86" y="177"/>
                    <a:pt x="86" y="177"/>
                    <a:pt x="86" y="177"/>
                  </a:cubicBezTo>
                  <a:cubicBezTo>
                    <a:pt x="86" y="177"/>
                    <a:pt x="86" y="177"/>
                    <a:pt x="86" y="177"/>
                  </a:cubicBezTo>
                  <a:cubicBezTo>
                    <a:pt x="86" y="176"/>
                    <a:pt x="86" y="176"/>
                    <a:pt x="86" y="176"/>
                  </a:cubicBezTo>
                  <a:cubicBezTo>
                    <a:pt x="86" y="176"/>
                    <a:pt x="86" y="176"/>
                    <a:pt x="86" y="176"/>
                  </a:cubicBezTo>
                  <a:cubicBezTo>
                    <a:pt x="85" y="176"/>
                    <a:pt x="85" y="176"/>
                    <a:pt x="85" y="176"/>
                  </a:cubicBezTo>
                  <a:cubicBezTo>
                    <a:pt x="85" y="177"/>
                    <a:pt x="85" y="177"/>
                    <a:pt x="85" y="177"/>
                  </a:cubicBezTo>
                  <a:cubicBezTo>
                    <a:pt x="85" y="177"/>
                    <a:pt x="85" y="177"/>
                    <a:pt x="85" y="177"/>
                  </a:cubicBezTo>
                  <a:cubicBezTo>
                    <a:pt x="85" y="178"/>
                    <a:pt x="85" y="178"/>
                    <a:pt x="85" y="178"/>
                  </a:cubicBezTo>
                  <a:cubicBezTo>
                    <a:pt x="85" y="178"/>
                    <a:pt x="85" y="178"/>
                    <a:pt x="85" y="178"/>
                  </a:cubicBezTo>
                  <a:cubicBezTo>
                    <a:pt x="85" y="178"/>
                    <a:pt x="85" y="178"/>
                    <a:pt x="85" y="178"/>
                  </a:cubicBezTo>
                  <a:cubicBezTo>
                    <a:pt x="84" y="177"/>
                    <a:pt x="84" y="177"/>
                    <a:pt x="84" y="177"/>
                  </a:cubicBezTo>
                  <a:cubicBezTo>
                    <a:pt x="84" y="176"/>
                    <a:pt x="84" y="176"/>
                    <a:pt x="84" y="176"/>
                  </a:cubicBezTo>
                  <a:cubicBezTo>
                    <a:pt x="84" y="176"/>
                    <a:pt x="84" y="176"/>
                    <a:pt x="84" y="176"/>
                  </a:cubicBezTo>
                  <a:cubicBezTo>
                    <a:pt x="85" y="175"/>
                    <a:pt x="85" y="175"/>
                    <a:pt x="85" y="175"/>
                  </a:cubicBezTo>
                  <a:cubicBezTo>
                    <a:pt x="85" y="175"/>
                    <a:pt x="85" y="175"/>
                    <a:pt x="85" y="175"/>
                  </a:cubicBezTo>
                  <a:cubicBezTo>
                    <a:pt x="85" y="175"/>
                    <a:pt x="85" y="175"/>
                    <a:pt x="85" y="175"/>
                  </a:cubicBezTo>
                  <a:cubicBezTo>
                    <a:pt x="84" y="174"/>
                    <a:pt x="84" y="174"/>
                    <a:pt x="84" y="174"/>
                  </a:cubicBezTo>
                  <a:cubicBezTo>
                    <a:pt x="83" y="174"/>
                    <a:pt x="83" y="174"/>
                    <a:pt x="83" y="174"/>
                  </a:cubicBezTo>
                  <a:cubicBezTo>
                    <a:pt x="83" y="174"/>
                    <a:pt x="83" y="174"/>
                    <a:pt x="83" y="174"/>
                  </a:cubicBezTo>
                  <a:cubicBezTo>
                    <a:pt x="83" y="174"/>
                    <a:pt x="83" y="174"/>
                    <a:pt x="83" y="174"/>
                  </a:cubicBezTo>
                  <a:cubicBezTo>
                    <a:pt x="83" y="174"/>
                    <a:pt x="83" y="174"/>
                    <a:pt x="83" y="174"/>
                  </a:cubicBezTo>
                  <a:cubicBezTo>
                    <a:pt x="83" y="174"/>
                    <a:pt x="83" y="174"/>
                    <a:pt x="83" y="174"/>
                  </a:cubicBezTo>
                  <a:cubicBezTo>
                    <a:pt x="83" y="175"/>
                    <a:pt x="83" y="175"/>
                    <a:pt x="83" y="175"/>
                  </a:cubicBezTo>
                  <a:cubicBezTo>
                    <a:pt x="83" y="175"/>
                    <a:pt x="83" y="175"/>
                    <a:pt x="83" y="175"/>
                  </a:cubicBezTo>
                  <a:cubicBezTo>
                    <a:pt x="83" y="175"/>
                    <a:pt x="83" y="175"/>
                    <a:pt x="83" y="175"/>
                  </a:cubicBezTo>
                  <a:cubicBezTo>
                    <a:pt x="83" y="176"/>
                    <a:pt x="83" y="176"/>
                    <a:pt x="83" y="176"/>
                  </a:cubicBezTo>
                  <a:cubicBezTo>
                    <a:pt x="83" y="177"/>
                    <a:pt x="83" y="177"/>
                    <a:pt x="83" y="177"/>
                  </a:cubicBezTo>
                  <a:cubicBezTo>
                    <a:pt x="82" y="177"/>
                    <a:pt x="82" y="177"/>
                    <a:pt x="82" y="177"/>
                  </a:cubicBezTo>
                  <a:cubicBezTo>
                    <a:pt x="82" y="177"/>
                    <a:pt x="82" y="177"/>
                    <a:pt x="82" y="177"/>
                  </a:cubicBezTo>
                  <a:cubicBezTo>
                    <a:pt x="81" y="176"/>
                    <a:pt x="81" y="176"/>
                    <a:pt x="81" y="176"/>
                  </a:cubicBezTo>
                  <a:cubicBezTo>
                    <a:pt x="81" y="176"/>
                    <a:pt x="81" y="176"/>
                    <a:pt x="81" y="176"/>
                  </a:cubicBezTo>
                  <a:cubicBezTo>
                    <a:pt x="81" y="177"/>
                    <a:pt x="81" y="177"/>
                    <a:pt x="81" y="177"/>
                  </a:cubicBezTo>
                  <a:cubicBezTo>
                    <a:pt x="81" y="177"/>
                    <a:pt x="81" y="177"/>
                    <a:pt x="81" y="177"/>
                  </a:cubicBezTo>
                  <a:cubicBezTo>
                    <a:pt x="81" y="178"/>
                    <a:pt x="81" y="178"/>
                    <a:pt x="81" y="178"/>
                  </a:cubicBezTo>
                  <a:cubicBezTo>
                    <a:pt x="82" y="179"/>
                    <a:pt x="82" y="179"/>
                    <a:pt x="82" y="179"/>
                  </a:cubicBezTo>
                  <a:cubicBezTo>
                    <a:pt x="82" y="179"/>
                    <a:pt x="82" y="179"/>
                    <a:pt x="82" y="179"/>
                  </a:cubicBezTo>
                  <a:cubicBezTo>
                    <a:pt x="81" y="179"/>
                    <a:pt x="81" y="179"/>
                    <a:pt x="81" y="179"/>
                  </a:cubicBezTo>
                  <a:cubicBezTo>
                    <a:pt x="81" y="179"/>
                    <a:pt x="81" y="179"/>
                    <a:pt x="81" y="179"/>
                  </a:cubicBezTo>
                  <a:cubicBezTo>
                    <a:pt x="81" y="180"/>
                    <a:pt x="81" y="180"/>
                    <a:pt x="81" y="180"/>
                  </a:cubicBezTo>
                  <a:cubicBezTo>
                    <a:pt x="80" y="180"/>
                    <a:pt x="80" y="180"/>
                    <a:pt x="80" y="180"/>
                  </a:cubicBezTo>
                  <a:cubicBezTo>
                    <a:pt x="80" y="179"/>
                    <a:pt x="80" y="179"/>
                    <a:pt x="80" y="179"/>
                  </a:cubicBezTo>
                  <a:cubicBezTo>
                    <a:pt x="79" y="180"/>
                    <a:pt x="79" y="180"/>
                    <a:pt x="79" y="180"/>
                  </a:cubicBezTo>
                  <a:cubicBezTo>
                    <a:pt x="79" y="180"/>
                    <a:pt x="79" y="180"/>
                    <a:pt x="79" y="180"/>
                  </a:cubicBezTo>
                  <a:cubicBezTo>
                    <a:pt x="78" y="180"/>
                    <a:pt x="78" y="180"/>
                    <a:pt x="78" y="180"/>
                  </a:cubicBezTo>
                  <a:cubicBezTo>
                    <a:pt x="78" y="180"/>
                    <a:pt x="78" y="180"/>
                    <a:pt x="78" y="180"/>
                  </a:cubicBezTo>
                  <a:cubicBezTo>
                    <a:pt x="78" y="179"/>
                    <a:pt x="78" y="179"/>
                    <a:pt x="78" y="179"/>
                  </a:cubicBezTo>
                  <a:cubicBezTo>
                    <a:pt x="77" y="179"/>
                    <a:pt x="77" y="179"/>
                    <a:pt x="77" y="179"/>
                  </a:cubicBezTo>
                  <a:cubicBezTo>
                    <a:pt x="77" y="179"/>
                    <a:pt x="77" y="179"/>
                    <a:pt x="77" y="179"/>
                  </a:cubicBezTo>
                  <a:cubicBezTo>
                    <a:pt x="77" y="179"/>
                    <a:pt x="77" y="179"/>
                    <a:pt x="77" y="179"/>
                  </a:cubicBezTo>
                  <a:cubicBezTo>
                    <a:pt x="77" y="180"/>
                    <a:pt x="77" y="180"/>
                    <a:pt x="77" y="180"/>
                  </a:cubicBezTo>
                  <a:cubicBezTo>
                    <a:pt x="77" y="180"/>
                    <a:pt x="77" y="180"/>
                    <a:pt x="77" y="180"/>
                  </a:cubicBezTo>
                  <a:cubicBezTo>
                    <a:pt x="76" y="180"/>
                    <a:pt x="76" y="180"/>
                    <a:pt x="76" y="180"/>
                  </a:cubicBezTo>
                  <a:cubicBezTo>
                    <a:pt x="76" y="179"/>
                    <a:pt x="76" y="179"/>
                    <a:pt x="76" y="179"/>
                  </a:cubicBezTo>
                  <a:cubicBezTo>
                    <a:pt x="76" y="179"/>
                    <a:pt x="76" y="179"/>
                    <a:pt x="76" y="179"/>
                  </a:cubicBezTo>
                  <a:cubicBezTo>
                    <a:pt x="75" y="179"/>
                    <a:pt x="75" y="179"/>
                    <a:pt x="75" y="179"/>
                  </a:cubicBezTo>
                  <a:cubicBezTo>
                    <a:pt x="75" y="179"/>
                    <a:pt x="75" y="179"/>
                    <a:pt x="75" y="179"/>
                  </a:cubicBezTo>
                  <a:cubicBezTo>
                    <a:pt x="75" y="179"/>
                    <a:pt x="75" y="179"/>
                    <a:pt x="75" y="179"/>
                  </a:cubicBezTo>
                  <a:cubicBezTo>
                    <a:pt x="74" y="180"/>
                    <a:pt x="74" y="180"/>
                    <a:pt x="74" y="180"/>
                  </a:cubicBezTo>
                  <a:cubicBezTo>
                    <a:pt x="74" y="180"/>
                    <a:pt x="74" y="180"/>
                    <a:pt x="74" y="180"/>
                  </a:cubicBezTo>
                  <a:cubicBezTo>
                    <a:pt x="75" y="180"/>
                    <a:pt x="75" y="180"/>
                    <a:pt x="75" y="180"/>
                  </a:cubicBezTo>
                  <a:cubicBezTo>
                    <a:pt x="75" y="181"/>
                    <a:pt x="75" y="181"/>
                    <a:pt x="75" y="181"/>
                  </a:cubicBezTo>
                  <a:cubicBezTo>
                    <a:pt x="74" y="182"/>
                    <a:pt x="74" y="182"/>
                    <a:pt x="74" y="182"/>
                  </a:cubicBezTo>
                  <a:cubicBezTo>
                    <a:pt x="73" y="183"/>
                    <a:pt x="73" y="183"/>
                    <a:pt x="73" y="183"/>
                  </a:cubicBezTo>
                  <a:cubicBezTo>
                    <a:pt x="73" y="183"/>
                    <a:pt x="73" y="183"/>
                    <a:pt x="73" y="183"/>
                  </a:cubicBezTo>
                  <a:cubicBezTo>
                    <a:pt x="72" y="183"/>
                    <a:pt x="72" y="183"/>
                    <a:pt x="72" y="183"/>
                  </a:cubicBezTo>
                  <a:cubicBezTo>
                    <a:pt x="72" y="182"/>
                    <a:pt x="72" y="182"/>
                    <a:pt x="72" y="182"/>
                  </a:cubicBezTo>
                  <a:cubicBezTo>
                    <a:pt x="72" y="182"/>
                    <a:pt x="72" y="182"/>
                    <a:pt x="72" y="182"/>
                  </a:cubicBezTo>
                  <a:cubicBezTo>
                    <a:pt x="71" y="182"/>
                    <a:pt x="71" y="182"/>
                    <a:pt x="71" y="182"/>
                  </a:cubicBezTo>
                  <a:cubicBezTo>
                    <a:pt x="71" y="182"/>
                    <a:pt x="71" y="182"/>
                    <a:pt x="71" y="182"/>
                  </a:cubicBezTo>
                  <a:cubicBezTo>
                    <a:pt x="71" y="182"/>
                    <a:pt x="71" y="182"/>
                    <a:pt x="71" y="182"/>
                  </a:cubicBezTo>
                  <a:cubicBezTo>
                    <a:pt x="70" y="182"/>
                    <a:pt x="70" y="182"/>
                    <a:pt x="70" y="182"/>
                  </a:cubicBezTo>
                  <a:cubicBezTo>
                    <a:pt x="70" y="182"/>
                    <a:pt x="70" y="182"/>
                    <a:pt x="70" y="182"/>
                  </a:cubicBezTo>
                  <a:cubicBezTo>
                    <a:pt x="70" y="182"/>
                    <a:pt x="70" y="182"/>
                    <a:pt x="70" y="182"/>
                  </a:cubicBezTo>
                  <a:cubicBezTo>
                    <a:pt x="70" y="182"/>
                    <a:pt x="70" y="182"/>
                    <a:pt x="70" y="182"/>
                  </a:cubicBezTo>
                  <a:cubicBezTo>
                    <a:pt x="70" y="183"/>
                    <a:pt x="70" y="183"/>
                    <a:pt x="70" y="183"/>
                  </a:cubicBezTo>
                  <a:cubicBezTo>
                    <a:pt x="70" y="183"/>
                    <a:pt x="70" y="183"/>
                    <a:pt x="70" y="183"/>
                  </a:cubicBezTo>
                  <a:cubicBezTo>
                    <a:pt x="70" y="184"/>
                    <a:pt x="70" y="184"/>
                    <a:pt x="70" y="184"/>
                  </a:cubicBezTo>
                  <a:cubicBezTo>
                    <a:pt x="70" y="184"/>
                    <a:pt x="70" y="184"/>
                    <a:pt x="70" y="184"/>
                  </a:cubicBezTo>
                  <a:cubicBezTo>
                    <a:pt x="71" y="184"/>
                    <a:pt x="71" y="184"/>
                    <a:pt x="71" y="184"/>
                  </a:cubicBezTo>
                  <a:cubicBezTo>
                    <a:pt x="71" y="185"/>
                    <a:pt x="71" y="185"/>
                    <a:pt x="71" y="185"/>
                  </a:cubicBezTo>
                  <a:cubicBezTo>
                    <a:pt x="71" y="186"/>
                    <a:pt x="71" y="186"/>
                    <a:pt x="71" y="186"/>
                  </a:cubicBezTo>
                  <a:cubicBezTo>
                    <a:pt x="71" y="187"/>
                    <a:pt x="71" y="187"/>
                    <a:pt x="71" y="187"/>
                  </a:cubicBezTo>
                  <a:cubicBezTo>
                    <a:pt x="70" y="187"/>
                    <a:pt x="70" y="187"/>
                    <a:pt x="70" y="187"/>
                  </a:cubicBezTo>
                  <a:cubicBezTo>
                    <a:pt x="70" y="187"/>
                    <a:pt x="70" y="187"/>
                    <a:pt x="70" y="187"/>
                  </a:cubicBezTo>
                  <a:cubicBezTo>
                    <a:pt x="70" y="187"/>
                    <a:pt x="70" y="187"/>
                    <a:pt x="70" y="187"/>
                  </a:cubicBezTo>
                  <a:cubicBezTo>
                    <a:pt x="69" y="187"/>
                    <a:pt x="69" y="187"/>
                    <a:pt x="69" y="187"/>
                  </a:cubicBezTo>
                  <a:cubicBezTo>
                    <a:pt x="68" y="187"/>
                    <a:pt x="68" y="187"/>
                    <a:pt x="68" y="187"/>
                  </a:cubicBezTo>
                  <a:cubicBezTo>
                    <a:pt x="67" y="187"/>
                    <a:pt x="67" y="187"/>
                    <a:pt x="67" y="187"/>
                  </a:cubicBezTo>
                  <a:cubicBezTo>
                    <a:pt x="67" y="187"/>
                    <a:pt x="67" y="187"/>
                    <a:pt x="67" y="187"/>
                  </a:cubicBezTo>
                  <a:cubicBezTo>
                    <a:pt x="67" y="188"/>
                    <a:pt x="67" y="188"/>
                    <a:pt x="67" y="188"/>
                  </a:cubicBezTo>
                  <a:cubicBezTo>
                    <a:pt x="68" y="188"/>
                    <a:pt x="68" y="188"/>
                    <a:pt x="68" y="188"/>
                  </a:cubicBezTo>
                  <a:cubicBezTo>
                    <a:pt x="69" y="188"/>
                    <a:pt x="69" y="188"/>
                    <a:pt x="69" y="188"/>
                  </a:cubicBezTo>
                  <a:cubicBezTo>
                    <a:pt x="69" y="189"/>
                    <a:pt x="69" y="189"/>
                    <a:pt x="69" y="189"/>
                  </a:cubicBezTo>
                  <a:cubicBezTo>
                    <a:pt x="70" y="189"/>
                    <a:pt x="70" y="189"/>
                    <a:pt x="70" y="189"/>
                  </a:cubicBezTo>
                  <a:cubicBezTo>
                    <a:pt x="70" y="189"/>
                    <a:pt x="70" y="189"/>
                    <a:pt x="70" y="189"/>
                  </a:cubicBezTo>
                  <a:cubicBezTo>
                    <a:pt x="70" y="189"/>
                    <a:pt x="70" y="189"/>
                    <a:pt x="70" y="189"/>
                  </a:cubicBezTo>
                  <a:cubicBezTo>
                    <a:pt x="70" y="189"/>
                    <a:pt x="70" y="189"/>
                    <a:pt x="70" y="189"/>
                  </a:cubicBezTo>
                  <a:cubicBezTo>
                    <a:pt x="70" y="190"/>
                    <a:pt x="70" y="190"/>
                    <a:pt x="70" y="190"/>
                  </a:cubicBezTo>
                  <a:cubicBezTo>
                    <a:pt x="70" y="190"/>
                    <a:pt x="70" y="190"/>
                    <a:pt x="70" y="190"/>
                  </a:cubicBezTo>
                  <a:cubicBezTo>
                    <a:pt x="69" y="190"/>
                    <a:pt x="69" y="190"/>
                    <a:pt x="69" y="190"/>
                  </a:cubicBezTo>
                  <a:cubicBezTo>
                    <a:pt x="69" y="190"/>
                    <a:pt x="69" y="190"/>
                    <a:pt x="69" y="190"/>
                  </a:cubicBezTo>
                  <a:cubicBezTo>
                    <a:pt x="70" y="190"/>
                    <a:pt x="70" y="190"/>
                    <a:pt x="70" y="190"/>
                  </a:cubicBezTo>
                  <a:cubicBezTo>
                    <a:pt x="70" y="191"/>
                    <a:pt x="70" y="191"/>
                    <a:pt x="70" y="191"/>
                  </a:cubicBezTo>
                  <a:cubicBezTo>
                    <a:pt x="70" y="191"/>
                    <a:pt x="70" y="191"/>
                    <a:pt x="70" y="191"/>
                  </a:cubicBezTo>
                  <a:cubicBezTo>
                    <a:pt x="70" y="192"/>
                    <a:pt x="70" y="192"/>
                    <a:pt x="70" y="192"/>
                  </a:cubicBezTo>
                  <a:cubicBezTo>
                    <a:pt x="70" y="192"/>
                    <a:pt x="70" y="192"/>
                    <a:pt x="70" y="192"/>
                  </a:cubicBezTo>
                  <a:cubicBezTo>
                    <a:pt x="69" y="192"/>
                    <a:pt x="69" y="192"/>
                    <a:pt x="69" y="192"/>
                  </a:cubicBezTo>
                  <a:cubicBezTo>
                    <a:pt x="69" y="192"/>
                    <a:pt x="69" y="192"/>
                    <a:pt x="69" y="192"/>
                  </a:cubicBezTo>
                  <a:cubicBezTo>
                    <a:pt x="68" y="191"/>
                    <a:pt x="68" y="191"/>
                    <a:pt x="68" y="191"/>
                  </a:cubicBezTo>
                  <a:cubicBezTo>
                    <a:pt x="68" y="191"/>
                    <a:pt x="68" y="191"/>
                    <a:pt x="68" y="191"/>
                  </a:cubicBezTo>
                  <a:cubicBezTo>
                    <a:pt x="67" y="191"/>
                    <a:pt x="67" y="191"/>
                    <a:pt x="67" y="191"/>
                  </a:cubicBezTo>
                  <a:cubicBezTo>
                    <a:pt x="67" y="191"/>
                    <a:pt x="67" y="191"/>
                    <a:pt x="67" y="191"/>
                  </a:cubicBezTo>
                  <a:cubicBezTo>
                    <a:pt x="66" y="190"/>
                    <a:pt x="66" y="190"/>
                    <a:pt x="66" y="190"/>
                  </a:cubicBezTo>
                  <a:cubicBezTo>
                    <a:pt x="66" y="191"/>
                    <a:pt x="66" y="191"/>
                    <a:pt x="66" y="191"/>
                  </a:cubicBezTo>
                  <a:cubicBezTo>
                    <a:pt x="66" y="191"/>
                    <a:pt x="66" y="191"/>
                    <a:pt x="66" y="191"/>
                  </a:cubicBezTo>
                  <a:cubicBezTo>
                    <a:pt x="67" y="191"/>
                    <a:pt x="67" y="191"/>
                    <a:pt x="67" y="191"/>
                  </a:cubicBezTo>
                  <a:cubicBezTo>
                    <a:pt x="67" y="191"/>
                    <a:pt x="67" y="191"/>
                    <a:pt x="67" y="191"/>
                  </a:cubicBezTo>
                  <a:cubicBezTo>
                    <a:pt x="68" y="192"/>
                    <a:pt x="68" y="192"/>
                    <a:pt x="68" y="192"/>
                  </a:cubicBezTo>
                  <a:cubicBezTo>
                    <a:pt x="69" y="192"/>
                    <a:pt x="69" y="192"/>
                    <a:pt x="69" y="192"/>
                  </a:cubicBezTo>
                  <a:cubicBezTo>
                    <a:pt x="69" y="192"/>
                    <a:pt x="69" y="192"/>
                    <a:pt x="69" y="192"/>
                  </a:cubicBezTo>
                  <a:cubicBezTo>
                    <a:pt x="69" y="193"/>
                    <a:pt x="69" y="193"/>
                    <a:pt x="69" y="193"/>
                  </a:cubicBezTo>
                  <a:cubicBezTo>
                    <a:pt x="69" y="193"/>
                    <a:pt x="69" y="193"/>
                    <a:pt x="69" y="193"/>
                  </a:cubicBezTo>
                  <a:cubicBezTo>
                    <a:pt x="68" y="193"/>
                    <a:pt x="68" y="193"/>
                    <a:pt x="68" y="193"/>
                  </a:cubicBezTo>
                  <a:cubicBezTo>
                    <a:pt x="68" y="193"/>
                    <a:pt x="68" y="193"/>
                    <a:pt x="68" y="193"/>
                  </a:cubicBezTo>
                  <a:cubicBezTo>
                    <a:pt x="68" y="194"/>
                    <a:pt x="68" y="194"/>
                    <a:pt x="68" y="194"/>
                  </a:cubicBezTo>
                  <a:cubicBezTo>
                    <a:pt x="67" y="193"/>
                    <a:pt x="67" y="193"/>
                    <a:pt x="67" y="193"/>
                  </a:cubicBezTo>
                  <a:cubicBezTo>
                    <a:pt x="66" y="193"/>
                    <a:pt x="66" y="193"/>
                    <a:pt x="66" y="193"/>
                  </a:cubicBezTo>
                  <a:cubicBezTo>
                    <a:pt x="66" y="192"/>
                    <a:pt x="66" y="192"/>
                    <a:pt x="66" y="192"/>
                  </a:cubicBezTo>
                  <a:cubicBezTo>
                    <a:pt x="65" y="192"/>
                    <a:pt x="65" y="192"/>
                    <a:pt x="65" y="192"/>
                  </a:cubicBezTo>
                  <a:cubicBezTo>
                    <a:pt x="65" y="193"/>
                    <a:pt x="65" y="193"/>
                    <a:pt x="65" y="193"/>
                  </a:cubicBezTo>
                  <a:cubicBezTo>
                    <a:pt x="65" y="193"/>
                    <a:pt x="65" y="193"/>
                    <a:pt x="65" y="193"/>
                  </a:cubicBezTo>
                  <a:cubicBezTo>
                    <a:pt x="65" y="194"/>
                    <a:pt x="65" y="194"/>
                    <a:pt x="65" y="194"/>
                  </a:cubicBezTo>
                  <a:cubicBezTo>
                    <a:pt x="65" y="194"/>
                    <a:pt x="65" y="194"/>
                    <a:pt x="65" y="194"/>
                  </a:cubicBezTo>
                  <a:cubicBezTo>
                    <a:pt x="66" y="194"/>
                    <a:pt x="66" y="194"/>
                    <a:pt x="66" y="194"/>
                  </a:cubicBezTo>
                  <a:cubicBezTo>
                    <a:pt x="66" y="195"/>
                    <a:pt x="66" y="195"/>
                    <a:pt x="66" y="195"/>
                  </a:cubicBezTo>
                  <a:cubicBezTo>
                    <a:pt x="66" y="195"/>
                    <a:pt x="66" y="195"/>
                    <a:pt x="66" y="195"/>
                  </a:cubicBezTo>
                  <a:cubicBezTo>
                    <a:pt x="66" y="195"/>
                    <a:pt x="66" y="195"/>
                    <a:pt x="66" y="195"/>
                  </a:cubicBezTo>
                  <a:cubicBezTo>
                    <a:pt x="66" y="195"/>
                    <a:pt x="66" y="195"/>
                    <a:pt x="66" y="195"/>
                  </a:cubicBezTo>
                  <a:cubicBezTo>
                    <a:pt x="65" y="195"/>
                    <a:pt x="65" y="195"/>
                    <a:pt x="65" y="195"/>
                  </a:cubicBezTo>
                  <a:cubicBezTo>
                    <a:pt x="64" y="194"/>
                    <a:pt x="64" y="194"/>
                    <a:pt x="64" y="194"/>
                  </a:cubicBezTo>
                  <a:cubicBezTo>
                    <a:pt x="64" y="194"/>
                    <a:pt x="64" y="194"/>
                    <a:pt x="64" y="194"/>
                  </a:cubicBezTo>
                  <a:cubicBezTo>
                    <a:pt x="64" y="194"/>
                    <a:pt x="64" y="194"/>
                    <a:pt x="64" y="194"/>
                  </a:cubicBezTo>
                  <a:cubicBezTo>
                    <a:pt x="64" y="195"/>
                    <a:pt x="64" y="195"/>
                    <a:pt x="64" y="195"/>
                  </a:cubicBezTo>
                  <a:cubicBezTo>
                    <a:pt x="65" y="195"/>
                    <a:pt x="65" y="195"/>
                    <a:pt x="65" y="195"/>
                  </a:cubicBezTo>
                  <a:cubicBezTo>
                    <a:pt x="65" y="195"/>
                    <a:pt x="65" y="195"/>
                    <a:pt x="65" y="195"/>
                  </a:cubicBezTo>
                  <a:cubicBezTo>
                    <a:pt x="66" y="196"/>
                    <a:pt x="66" y="196"/>
                    <a:pt x="66" y="196"/>
                  </a:cubicBezTo>
                  <a:cubicBezTo>
                    <a:pt x="66" y="196"/>
                    <a:pt x="66" y="196"/>
                    <a:pt x="66" y="196"/>
                  </a:cubicBezTo>
                  <a:cubicBezTo>
                    <a:pt x="65" y="196"/>
                    <a:pt x="65" y="196"/>
                    <a:pt x="65" y="196"/>
                  </a:cubicBezTo>
                  <a:cubicBezTo>
                    <a:pt x="64" y="196"/>
                    <a:pt x="64" y="196"/>
                    <a:pt x="64" y="196"/>
                  </a:cubicBezTo>
                  <a:cubicBezTo>
                    <a:pt x="64" y="196"/>
                    <a:pt x="64" y="196"/>
                    <a:pt x="64" y="196"/>
                  </a:cubicBezTo>
                  <a:cubicBezTo>
                    <a:pt x="64" y="195"/>
                    <a:pt x="64" y="195"/>
                    <a:pt x="64" y="195"/>
                  </a:cubicBezTo>
                  <a:cubicBezTo>
                    <a:pt x="63" y="195"/>
                    <a:pt x="63" y="195"/>
                    <a:pt x="63" y="195"/>
                  </a:cubicBezTo>
                  <a:cubicBezTo>
                    <a:pt x="63" y="195"/>
                    <a:pt x="63" y="195"/>
                    <a:pt x="63" y="195"/>
                  </a:cubicBezTo>
                  <a:cubicBezTo>
                    <a:pt x="63" y="195"/>
                    <a:pt x="63" y="195"/>
                    <a:pt x="63" y="195"/>
                  </a:cubicBezTo>
                  <a:cubicBezTo>
                    <a:pt x="63" y="195"/>
                    <a:pt x="63" y="195"/>
                    <a:pt x="63" y="195"/>
                  </a:cubicBezTo>
                  <a:cubicBezTo>
                    <a:pt x="63" y="196"/>
                    <a:pt x="63" y="196"/>
                    <a:pt x="63" y="196"/>
                  </a:cubicBezTo>
                  <a:cubicBezTo>
                    <a:pt x="63" y="196"/>
                    <a:pt x="63" y="196"/>
                    <a:pt x="63" y="196"/>
                  </a:cubicBezTo>
                  <a:cubicBezTo>
                    <a:pt x="63" y="197"/>
                    <a:pt x="63" y="197"/>
                    <a:pt x="63" y="197"/>
                  </a:cubicBezTo>
                  <a:cubicBezTo>
                    <a:pt x="63" y="197"/>
                    <a:pt x="63" y="197"/>
                    <a:pt x="63" y="197"/>
                  </a:cubicBezTo>
                  <a:cubicBezTo>
                    <a:pt x="65" y="197"/>
                    <a:pt x="65" y="197"/>
                    <a:pt x="65" y="197"/>
                  </a:cubicBezTo>
                  <a:cubicBezTo>
                    <a:pt x="65" y="197"/>
                    <a:pt x="65" y="197"/>
                    <a:pt x="65" y="197"/>
                  </a:cubicBezTo>
                  <a:cubicBezTo>
                    <a:pt x="65" y="197"/>
                    <a:pt x="65" y="197"/>
                    <a:pt x="65" y="197"/>
                  </a:cubicBezTo>
                  <a:cubicBezTo>
                    <a:pt x="65" y="198"/>
                    <a:pt x="65" y="198"/>
                    <a:pt x="65" y="198"/>
                  </a:cubicBezTo>
                  <a:cubicBezTo>
                    <a:pt x="65" y="198"/>
                    <a:pt x="65" y="198"/>
                    <a:pt x="65" y="198"/>
                  </a:cubicBezTo>
                  <a:cubicBezTo>
                    <a:pt x="65" y="198"/>
                    <a:pt x="65" y="198"/>
                    <a:pt x="65" y="198"/>
                  </a:cubicBezTo>
                  <a:cubicBezTo>
                    <a:pt x="64" y="198"/>
                    <a:pt x="64" y="198"/>
                    <a:pt x="64" y="198"/>
                  </a:cubicBezTo>
                  <a:cubicBezTo>
                    <a:pt x="64" y="198"/>
                    <a:pt x="64" y="198"/>
                    <a:pt x="64" y="198"/>
                  </a:cubicBezTo>
                  <a:cubicBezTo>
                    <a:pt x="63" y="198"/>
                    <a:pt x="63" y="198"/>
                    <a:pt x="63" y="198"/>
                  </a:cubicBezTo>
                  <a:cubicBezTo>
                    <a:pt x="62" y="198"/>
                    <a:pt x="62" y="198"/>
                    <a:pt x="62" y="198"/>
                  </a:cubicBezTo>
                  <a:cubicBezTo>
                    <a:pt x="62" y="197"/>
                    <a:pt x="62" y="197"/>
                    <a:pt x="62" y="197"/>
                  </a:cubicBezTo>
                  <a:cubicBezTo>
                    <a:pt x="62" y="197"/>
                    <a:pt x="62" y="197"/>
                    <a:pt x="62" y="197"/>
                  </a:cubicBezTo>
                  <a:cubicBezTo>
                    <a:pt x="62" y="197"/>
                    <a:pt x="62" y="197"/>
                    <a:pt x="62" y="197"/>
                  </a:cubicBezTo>
                  <a:cubicBezTo>
                    <a:pt x="62" y="197"/>
                    <a:pt x="62" y="197"/>
                    <a:pt x="62" y="197"/>
                  </a:cubicBezTo>
                  <a:cubicBezTo>
                    <a:pt x="62" y="198"/>
                    <a:pt x="62" y="198"/>
                    <a:pt x="62" y="198"/>
                  </a:cubicBezTo>
                  <a:cubicBezTo>
                    <a:pt x="61" y="198"/>
                    <a:pt x="61" y="198"/>
                    <a:pt x="61" y="198"/>
                  </a:cubicBezTo>
                  <a:cubicBezTo>
                    <a:pt x="61" y="198"/>
                    <a:pt x="61" y="198"/>
                    <a:pt x="61" y="198"/>
                  </a:cubicBezTo>
                  <a:cubicBezTo>
                    <a:pt x="60" y="198"/>
                    <a:pt x="60" y="198"/>
                    <a:pt x="60" y="198"/>
                  </a:cubicBezTo>
                  <a:cubicBezTo>
                    <a:pt x="60" y="198"/>
                    <a:pt x="60" y="198"/>
                    <a:pt x="60" y="198"/>
                  </a:cubicBezTo>
                  <a:cubicBezTo>
                    <a:pt x="60" y="198"/>
                    <a:pt x="60" y="198"/>
                    <a:pt x="60" y="198"/>
                  </a:cubicBezTo>
                  <a:cubicBezTo>
                    <a:pt x="59" y="198"/>
                    <a:pt x="59" y="198"/>
                    <a:pt x="59" y="198"/>
                  </a:cubicBezTo>
                  <a:cubicBezTo>
                    <a:pt x="59" y="198"/>
                    <a:pt x="59" y="198"/>
                    <a:pt x="59" y="198"/>
                  </a:cubicBezTo>
                  <a:cubicBezTo>
                    <a:pt x="59" y="199"/>
                    <a:pt x="59" y="199"/>
                    <a:pt x="59" y="199"/>
                  </a:cubicBezTo>
                  <a:cubicBezTo>
                    <a:pt x="61" y="199"/>
                    <a:pt x="61" y="199"/>
                    <a:pt x="61" y="199"/>
                  </a:cubicBezTo>
                  <a:cubicBezTo>
                    <a:pt x="62" y="199"/>
                    <a:pt x="62" y="199"/>
                    <a:pt x="62" y="199"/>
                  </a:cubicBezTo>
                  <a:cubicBezTo>
                    <a:pt x="62" y="200"/>
                    <a:pt x="62" y="200"/>
                    <a:pt x="62" y="200"/>
                  </a:cubicBezTo>
                  <a:cubicBezTo>
                    <a:pt x="62" y="201"/>
                    <a:pt x="62" y="201"/>
                    <a:pt x="62" y="201"/>
                  </a:cubicBezTo>
                  <a:cubicBezTo>
                    <a:pt x="62" y="201"/>
                    <a:pt x="62" y="201"/>
                    <a:pt x="62" y="201"/>
                  </a:cubicBezTo>
                  <a:cubicBezTo>
                    <a:pt x="62" y="201"/>
                    <a:pt x="62" y="201"/>
                    <a:pt x="62" y="201"/>
                  </a:cubicBezTo>
                  <a:cubicBezTo>
                    <a:pt x="61" y="201"/>
                    <a:pt x="61" y="201"/>
                    <a:pt x="61" y="201"/>
                  </a:cubicBezTo>
                  <a:cubicBezTo>
                    <a:pt x="60" y="200"/>
                    <a:pt x="60" y="200"/>
                    <a:pt x="60" y="200"/>
                  </a:cubicBezTo>
                  <a:cubicBezTo>
                    <a:pt x="60" y="200"/>
                    <a:pt x="60" y="200"/>
                    <a:pt x="60" y="200"/>
                  </a:cubicBezTo>
                  <a:cubicBezTo>
                    <a:pt x="59" y="200"/>
                    <a:pt x="59" y="200"/>
                    <a:pt x="59" y="200"/>
                  </a:cubicBezTo>
                  <a:cubicBezTo>
                    <a:pt x="59" y="200"/>
                    <a:pt x="59" y="200"/>
                    <a:pt x="59" y="200"/>
                  </a:cubicBezTo>
                  <a:cubicBezTo>
                    <a:pt x="60" y="200"/>
                    <a:pt x="60" y="200"/>
                    <a:pt x="60" y="200"/>
                  </a:cubicBezTo>
                  <a:cubicBezTo>
                    <a:pt x="60" y="200"/>
                    <a:pt x="60" y="200"/>
                    <a:pt x="60" y="200"/>
                  </a:cubicBezTo>
                  <a:cubicBezTo>
                    <a:pt x="61" y="201"/>
                    <a:pt x="61" y="201"/>
                    <a:pt x="61" y="201"/>
                  </a:cubicBezTo>
                  <a:cubicBezTo>
                    <a:pt x="62" y="202"/>
                    <a:pt x="62" y="202"/>
                    <a:pt x="62" y="202"/>
                  </a:cubicBezTo>
                  <a:cubicBezTo>
                    <a:pt x="62" y="202"/>
                    <a:pt x="62" y="202"/>
                    <a:pt x="62" y="202"/>
                  </a:cubicBezTo>
                  <a:cubicBezTo>
                    <a:pt x="61" y="203"/>
                    <a:pt x="61" y="203"/>
                    <a:pt x="61" y="203"/>
                  </a:cubicBezTo>
                  <a:cubicBezTo>
                    <a:pt x="62" y="203"/>
                    <a:pt x="62" y="203"/>
                    <a:pt x="62" y="203"/>
                  </a:cubicBezTo>
                  <a:cubicBezTo>
                    <a:pt x="62" y="203"/>
                    <a:pt x="62" y="203"/>
                    <a:pt x="62" y="203"/>
                  </a:cubicBezTo>
                  <a:cubicBezTo>
                    <a:pt x="61" y="204"/>
                    <a:pt x="61" y="204"/>
                    <a:pt x="61" y="204"/>
                  </a:cubicBezTo>
                  <a:cubicBezTo>
                    <a:pt x="61" y="204"/>
                    <a:pt x="61" y="204"/>
                    <a:pt x="61" y="204"/>
                  </a:cubicBezTo>
                  <a:cubicBezTo>
                    <a:pt x="61" y="205"/>
                    <a:pt x="61" y="205"/>
                    <a:pt x="61" y="205"/>
                  </a:cubicBezTo>
                  <a:cubicBezTo>
                    <a:pt x="60" y="205"/>
                    <a:pt x="60" y="205"/>
                    <a:pt x="60" y="205"/>
                  </a:cubicBezTo>
                  <a:cubicBezTo>
                    <a:pt x="60" y="205"/>
                    <a:pt x="60" y="205"/>
                    <a:pt x="60" y="205"/>
                  </a:cubicBezTo>
                  <a:cubicBezTo>
                    <a:pt x="59" y="204"/>
                    <a:pt x="59" y="204"/>
                    <a:pt x="59" y="204"/>
                  </a:cubicBezTo>
                  <a:cubicBezTo>
                    <a:pt x="59" y="204"/>
                    <a:pt x="59" y="204"/>
                    <a:pt x="59" y="204"/>
                  </a:cubicBezTo>
                  <a:cubicBezTo>
                    <a:pt x="58" y="204"/>
                    <a:pt x="58" y="204"/>
                    <a:pt x="58" y="204"/>
                  </a:cubicBezTo>
                  <a:cubicBezTo>
                    <a:pt x="59" y="204"/>
                    <a:pt x="59" y="204"/>
                    <a:pt x="59" y="204"/>
                  </a:cubicBezTo>
                  <a:cubicBezTo>
                    <a:pt x="59" y="205"/>
                    <a:pt x="59" y="205"/>
                    <a:pt x="59" y="205"/>
                  </a:cubicBezTo>
                  <a:cubicBezTo>
                    <a:pt x="60" y="205"/>
                    <a:pt x="60" y="205"/>
                    <a:pt x="60" y="205"/>
                  </a:cubicBezTo>
                  <a:cubicBezTo>
                    <a:pt x="60" y="205"/>
                    <a:pt x="60" y="205"/>
                    <a:pt x="60" y="205"/>
                  </a:cubicBezTo>
                  <a:cubicBezTo>
                    <a:pt x="60" y="206"/>
                    <a:pt x="60" y="206"/>
                    <a:pt x="60" y="206"/>
                  </a:cubicBezTo>
                  <a:cubicBezTo>
                    <a:pt x="59" y="206"/>
                    <a:pt x="59" y="206"/>
                    <a:pt x="59" y="206"/>
                  </a:cubicBezTo>
                  <a:cubicBezTo>
                    <a:pt x="59" y="205"/>
                    <a:pt x="59" y="205"/>
                    <a:pt x="59" y="205"/>
                  </a:cubicBezTo>
                  <a:cubicBezTo>
                    <a:pt x="59" y="205"/>
                    <a:pt x="59" y="205"/>
                    <a:pt x="59" y="205"/>
                  </a:cubicBezTo>
                  <a:cubicBezTo>
                    <a:pt x="58" y="206"/>
                    <a:pt x="58" y="206"/>
                    <a:pt x="58" y="206"/>
                  </a:cubicBezTo>
                  <a:cubicBezTo>
                    <a:pt x="59" y="206"/>
                    <a:pt x="59" y="206"/>
                    <a:pt x="59" y="206"/>
                  </a:cubicBezTo>
                  <a:cubicBezTo>
                    <a:pt x="59" y="206"/>
                    <a:pt x="59" y="206"/>
                    <a:pt x="59" y="206"/>
                  </a:cubicBezTo>
                  <a:cubicBezTo>
                    <a:pt x="59" y="207"/>
                    <a:pt x="59" y="207"/>
                    <a:pt x="59" y="207"/>
                  </a:cubicBezTo>
                  <a:cubicBezTo>
                    <a:pt x="59" y="207"/>
                    <a:pt x="59" y="207"/>
                    <a:pt x="59" y="207"/>
                  </a:cubicBezTo>
                  <a:cubicBezTo>
                    <a:pt x="58" y="207"/>
                    <a:pt x="58" y="207"/>
                    <a:pt x="58" y="207"/>
                  </a:cubicBezTo>
                  <a:cubicBezTo>
                    <a:pt x="58" y="207"/>
                    <a:pt x="58" y="207"/>
                    <a:pt x="58" y="207"/>
                  </a:cubicBezTo>
                  <a:cubicBezTo>
                    <a:pt x="58" y="207"/>
                    <a:pt x="58" y="207"/>
                    <a:pt x="58" y="207"/>
                  </a:cubicBezTo>
                  <a:cubicBezTo>
                    <a:pt x="57" y="207"/>
                    <a:pt x="57" y="207"/>
                    <a:pt x="57" y="207"/>
                  </a:cubicBezTo>
                  <a:cubicBezTo>
                    <a:pt x="57" y="207"/>
                    <a:pt x="57" y="207"/>
                    <a:pt x="57" y="207"/>
                  </a:cubicBezTo>
                  <a:cubicBezTo>
                    <a:pt x="58" y="207"/>
                    <a:pt x="58" y="207"/>
                    <a:pt x="58" y="207"/>
                  </a:cubicBezTo>
                  <a:cubicBezTo>
                    <a:pt x="58" y="208"/>
                    <a:pt x="58" y="208"/>
                    <a:pt x="58" y="208"/>
                  </a:cubicBezTo>
                  <a:cubicBezTo>
                    <a:pt x="58" y="208"/>
                    <a:pt x="58" y="208"/>
                    <a:pt x="58" y="208"/>
                  </a:cubicBezTo>
                  <a:cubicBezTo>
                    <a:pt x="58" y="208"/>
                    <a:pt x="58" y="208"/>
                    <a:pt x="58" y="208"/>
                  </a:cubicBezTo>
                  <a:cubicBezTo>
                    <a:pt x="57" y="208"/>
                    <a:pt x="57" y="208"/>
                    <a:pt x="57" y="208"/>
                  </a:cubicBezTo>
                  <a:cubicBezTo>
                    <a:pt x="56" y="208"/>
                    <a:pt x="56" y="208"/>
                    <a:pt x="56" y="208"/>
                  </a:cubicBezTo>
                  <a:cubicBezTo>
                    <a:pt x="56" y="208"/>
                    <a:pt x="56" y="208"/>
                    <a:pt x="56" y="208"/>
                  </a:cubicBezTo>
                  <a:cubicBezTo>
                    <a:pt x="56" y="208"/>
                    <a:pt x="56" y="208"/>
                    <a:pt x="56" y="208"/>
                  </a:cubicBezTo>
                  <a:cubicBezTo>
                    <a:pt x="57" y="209"/>
                    <a:pt x="57" y="209"/>
                    <a:pt x="57" y="209"/>
                  </a:cubicBezTo>
                  <a:cubicBezTo>
                    <a:pt x="58" y="209"/>
                    <a:pt x="58" y="209"/>
                    <a:pt x="58" y="209"/>
                  </a:cubicBezTo>
                  <a:cubicBezTo>
                    <a:pt x="59" y="209"/>
                    <a:pt x="59" y="209"/>
                    <a:pt x="59" y="209"/>
                  </a:cubicBezTo>
                  <a:cubicBezTo>
                    <a:pt x="59" y="209"/>
                    <a:pt x="59" y="209"/>
                    <a:pt x="59" y="209"/>
                  </a:cubicBezTo>
                  <a:cubicBezTo>
                    <a:pt x="59" y="210"/>
                    <a:pt x="59" y="210"/>
                    <a:pt x="59" y="210"/>
                  </a:cubicBezTo>
                  <a:cubicBezTo>
                    <a:pt x="58" y="210"/>
                    <a:pt x="58" y="210"/>
                    <a:pt x="58" y="210"/>
                  </a:cubicBezTo>
                  <a:cubicBezTo>
                    <a:pt x="57" y="210"/>
                    <a:pt x="57" y="210"/>
                    <a:pt x="57" y="210"/>
                  </a:cubicBezTo>
                  <a:cubicBezTo>
                    <a:pt x="56" y="210"/>
                    <a:pt x="56" y="210"/>
                    <a:pt x="56" y="210"/>
                  </a:cubicBezTo>
                  <a:cubicBezTo>
                    <a:pt x="56" y="210"/>
                    <a:pt x="56" y="210"/>
                    <a:pt x="56" y="210"/>
                  </a:cubicBezTo>
                  <a:cubicBezTo>
                    <a:pt x="55" y="210"/>
                    <a:pt x="55" y="210"/>
                    <a:pt x="55" y="210"/>
                  </a:cubicBezTo>
                  <a:cubicBezTo>
                    <a:pt x="56" y="210"/>
                    <a:pt x="56" y="210"/>
                    <a:pt x="56" y="210"/>
                  </a:cubicBezTo>
                  <a:cubicBezTo>
                    <a:pt x="57" y="210"/>
                    <a:pt x="57" y="210"/>
                    <a:pt x="57" y="210"/>
                  </a:cubicBezTo>
                  <a:cubicBezTo>
                    <a:pt x="57" y="211"/>
                    <a:pt x="57" y="211"/>
                    <a:pt x="57" y="211"/>
                  </a:cubicBezTo>
                  <a:cubicBezTo>
                    <a:pt x="57" y="211"/>
                    <a:pt x="57" y="211"/>
                    <a:pt x="57" y="211"/>
                  </a:cubicBezTo>
                  <a:cubicBezTo>
                    <a:pt x="56" y="211"/>
                    <a:pt x="56" y="211"/>
                    <a:pt x="56" y="211"/>
                  </a:cubicBezTo>
                  <a:cubicBezTo>
                    <a:pt x="56" y="211"/>
                    <a:pt x="56" y="211"/>
                    <a:pt x="56" y="211"/>
                  </a:cubicBezTo>
                  <a:cubicBezTo>
                    <a:pt x="57" y="211"/>
                    <a:pt x="57" y="211"/>
                    <a:pt x="57" y="211"/>
                  </a:cubicBezTo>
                  <a:cubicBezTo>
                    <a:pt x="58" y="211"/>
                    <a:pt x="58" y="211"/>
                    <a:pt x="58" y="211"/>
                  </a:cubicBezTo>
                  <a:cubicBezTo>
                    <a:pt x="58" y="212"/>
                    <a:pt x="58" y="212"/>
                    <a:pt x="58" y="212"/>
                  </a:cubicBezTo>
                  <a:cubicBezTo>
                    <a:pt x="57" y="212"/>
                    <a:pt x="57" y="212"/>
                    <a:pt x="57" y="212"/>
                  </a:cubicBezTo>
                  <a:cubicBezTo>
                    <a:pt x="56" y="212"/>
                    <a:pt x="56" y="212"/>
                    <a:pt x="56" y="212"/>
                  </a:cubicBezTo>
                  <a:cubicBezTo>
                    <a:pt x="56" y="212"/>
                    <a:pt x="56" y="212"/>
                    <a:pt x="56" y="212"/>
                  </a:cubicBezTo>
                  <a:cubicBezTo>
                    <a:pt x="56" y="212"/>
                    <a:pt x="56" y="212"/>
                    <a:pt x="56" y="212"/>
                  </a:cubicBezTo>
                  <a:cubicBezTo>
                    <a:pt x="56" y="212"/>
                    <a:pt x="56" y="212"/>
                    <a:pt x="56" y="212"/>
                  </a:cubicBezTo>
                  <a:cubicBezTo>
                    <a:pt x="57" y="212"/>
                    <a:pt x="57" y="212"/>
                    <a:pt x="57" y="212"/>
                  </a:cubicBezTo>
                  <a:cubicBezTo>
                    <a:pt x="58" y="212"/>
                    <a:pt x="58" y="212"/>
                    <a:pt x="58" y="212"/>
                  </a:cubicBezTo>
                  <a:cubicBezTo>
                    <a:pt x="58" y="213"/>
                    <a:pt x="58" y="213"/>
                    <a:pt x="58" y="213"/>
                  </a:cubicBezTo>
                  <a:cubicBezTo>
                    <a:pt x="57" y="213"/>
                    <a:pt x="57" y="213"/>
                    <a:pt x="57" y="213"/>
                  </a:cubicBezTo>
                  <a:cubicBezTo>
                    <a:pt x="56" y="213"/>
                    <a:pt x="56" y="213"/>
                    <a:pt x="56" y="213"/>
                  </a:cubicBezTo>
                  <a:cubicBezTo>
                    <a:pt x="56" y="213"/>
                    <a:pt x="56" y="213"/>
                    <a:pt x="56" y="213"/>
                  </a:cubicBezTo>
                  <a:cubicBezTo>
                    <a:pt x="55" y="213"/>
                    <a:pt x="55" y="213"/>
                    <a:pt x="55" y="213"/>
                  </a:cubicBezTo>
                  <a:cubicBezTo>
                    <a:pt x="55" y="212"/>
                    <a:pt x="55" y="212"/>
                    <a:pt x="55" y="212"/>
                  </a:cubicBezTo>
                  <a:cubicBezTo>
                    <a:pt x="54" y="212"/>
                    <a:pt x="54" y="212"/>
                    <a:pt x="54" y="212"/>
                  </a:cubicBezTo>
                  <a:cubicBezTo>
                    <a:pt x="54" y="212"/>
                    <a:pt x="54" y="212"/>
                    <a:pt x="54" y="212"/>
                  </a:cubicBezTo>
                  <a:cubicBezTo>
                    <a:pt x="54" y="212"/>
                    <a:pt x="54" y="212"/>
                    <a:pt x="54" y="212"/>
                  </a:cubicBezTo>
                  <a:cubicBezTo>
                    <a:pt x="53" y="212"/>
                    <a:pt x="53" y="212"/>
                    <a:pt x="53" y="212"/>
                  </a:cubicBezTo>
                  <a:cubicBezTo>
                    <a:pt x="53" y="212"/>
                    <a:pt x="53" y="212"/>
                    <a:pt x="53" y="212"/>
                  </a:cubicBezTo>
                  <a:cubicBezTo>
                    <a:pt x="53" y="213"/>
                    <a:pt x="53" y="213"/>
                    <a:pt x="53" y="213"/>
                  </a:cubicBezTo>
                  <a:cubicBezTo>
                    <a:pt x="55" y="213"/>
                    <a:pt x="55" y="213"/>
                    <a:pt x="55" y="213"/>
                  </a:cubicBezTo>
                  <a:cubicBezTo>
                    <a:pt x="55" y="214"/>
                    <a:pt x="55" y="214"/>
                    <a:pt x="55" y="214"/>
                  </a:cubicBezTo>
                  <a:cubicBezTo>
                    <a:pt x="55" y="214"/>
                    <a:pt x="55" y="214"/>
                    <a:pt x="55" y="214"/>
                  </a:cubicBezTo>
                  <a:cubicBezTo>
                    <a:pt x="55" y="214"/>
                    <a:pt x="55" y="214"/>
                    <a:pt x="55" y="214"/>
                  </a:cubicBezTo>
                  <a:cubicBezTo>
                    <a:pt x="55" y="214"/>
                    <a:pt x="55" y="214"/>
                    <a:pt x="55" y="214"/>
                  </a:cubicBezTo>
                  <a:cubicBezTo>
                    <a:pt x="55" y="214"/>
                    <a:pt x="55" y="214"/>
                    <a:pt x="55" y="214"/>
                  </a:cubicBezTo>
                  <a:cubicBezTo>
                    <a:pt x="56" y="214"/>
                    <a:pt x="56" y="214"/>
                    <a:pt x="56" y="214"/>
                  </a:cubicBezTo>
                  <a:cubicBezTo>
                    <a:pt x="56" y="215"/>
                    <a:pt x="56" y="215"/>
                    <a:pt x="56" y="215"/>
                  </a:cubicBezTo>
                  <a:cubicBezTo>
                    <a:pt x="57" y="215"/>
                    <a:pt x="57" y="215"/>
                    <a:pt x="57" y="215"/>
                  </a:cubicBezTo>
                  <a:cubicBezTo>
                    <a:pt x="57" y="215"/>
                    <a:pt x="57" y="215"/>
                    <a:pt x="57" y="215"/>
                  </a:cubicBezTo>
                  <a:cubicBezTo>
                    <a:pt x="56" y="215"/>
                    <a:pt x="56" y="215"/>
                    <a:pt x="56" y="215"/>
                  </a:cubicBezTo>
                  <a:cubicBezTo>
                    <a:pt x="56" y="215"/>
                    <a:pt x="56" y="215"/>
                    <a:pt x="56" y="215"/>
                  </a:cubicBezTo>
                  <a:cubicBezTo>
                    <a:pt x="56" y="216"/>
                    <a:pt x="56" y="216"/>
                    <a:pt x="56" y="216"/>
                  </a:cubicBezTo>
                  <a:cubicBezTo>
                    <a:pt x="55" y="216"/>
                    <a:pt x="55" y="216"/>
                    <a:pt x="55" y="216"/>
                  </a:cubicBezTo>
                  <a:close/>
                  <a:moveTo>
                    <a:pt x="54" y="216"/>
                  </a:moveTo>
                  <a:cubicBezTo>
                    <a:pt x="53" y="215"/>
                    <a:pt x="53" y="215"/>
                    <a:pt x="53" y="215"/>
                  </a:cubicBezTo>
                  <a:cubicBezTo>
                    <a:pt x="52" y="215"/>
                    <a:pt x="52" y="215"/>
                    <a:pt x="52" y="215"/>
                  </a:cubicBezTo>
                  <a:cubicBezTo>
                    <a:pt x="52" y="215"/>
                    <a:pt x="52" y="215"/>
                    <a:pt x="52" y="215"/>
                  </a:cubicBezTo>
                  <a:cubicBezTo>
                    <a:pt x="53" y="216"/>
                    <a:pt x="53" y="216"/>
                    <a:pt x="53" y="216"/>
                  </a:cubicBezTo>
                  <a:cubicBezTo>
                    <a:pt x="54" y="216"/>
                    <a:pt x="54" y="216"/>
                    <a:pt x="54" y="216"/>
                  </a:cubicBezTo>
                  <a:cubicBezTo>
                    <a:pt x="54" y="216"/>
                    <a:pt x="54" y="216"/>
                    <a:pt x="54" y="216"/>
                  </a:cubicBezTo>
                  <a:close/>
                  <a:moveTo>
                    <a:pt x="124" y="146"/>
                  </a:moveTo>
                  <a:cubicBezTo>
                    <a:pt x="124" y="146"/>
                    <a:pt x="124" y="146"/>
                    <a:pt x="124" y="146"/>
                  </a:cubicBezTo>
                  <a:cubicBezTo>
                    <a:pt x="125" y="146"/>
                    <a:pt x="125" y="146"/>
                    <a:pt x="125" y="146"/>
                  </a:cubicBezTo>
                  <a:cubicBezTo>
                    <a:pt x="127" y="146"/>
                    <a:pt x="127" y="146"/>
                    <a:pt x="127" y="146"/>
                  </a:cubicBezTo>
                  <a:cubicBezTo>
                    <a:pt x="129" y="146"/>
                    <a:pt x="129" y="146"/>
                    <a:pt x="129" y="146"/>
                  </a:cubicBezTo>
                  <a:cubicBezTo>
                    <a:pt x="129" y="145"/>
                    <a:pt x="129" y="145"/>
                    <a:pt x="129" y="145"/>
                  </a:cubicBezTo>
                  <a:cubicBezTo>
                    <a:pt x="130" y="145"/>
                    <a:pt x="130" y="145"/>
                    <a:pt x="130" y="145"/>
                  </a:cubicBezTo>
                  <a:cubicBezTo>
                    <a:pt x="131" y="146"/>
                    <a:pt x="131" y="146"/>
                    <a:pt x="131" y="146"/>
                  </a:cubicBezTo>
                  <a:cubicBezTo>
                    <a:pt x="132" y="145"/>
                    <a:pt x="132" y="145"/>
                    <a:pt x="132" y="145"/>
                  </a:cubicBezTo>
                  <a:cubicBezTo>
                    <a:pt x="133" y="146"/>
                    <a:pt x="133" y="146"/>
                    <a:pt x="133" y="146"/>
                  </a:cubicBezTo>
                  <a:cubicBezTo>
                    <a:pt x="134" y="145"/>
                    <a:pt x="134" y="145"/>
                    <a:pt x="134" y="145"/>
                  </a:cubicBezTo>
                  <a:cubicBezTo>
                    <a:pt x="134" y="143"/>
                    <a:pt x="134" y="143"/>
                    <a:pt x="134" y="143"/>
                  </a:cubicBezTo>
                  <a:cubicBezTo>
                    <a:pt x="133" y="142"/>
                    <a:pt x="133" y="142"/>
                    <a:pt x="133" y="142"/>
                  </a:cubicBezTo>
                  <a:cubicBezTo>
                    <a:pt x="133" y="141"/>
                    <a:pt x="133" y="141"/>
                    <a:pt x="133" y="141"/>
                  </a:cubicBezTo>
                  <a:cubicBezTo>
                    <a:pt x="132" y="141"/>
                    <a:pt x="132" y="141"/>
                    <a:pt x="132" y="141"/>
                  </a:cubicBezTo>
                  <a:cubicBezTo>
                    <a:pt x="130" y="142"/>
                    <a:pt x="130" y="142"/>
                    <a:pt x="130" y="142"/>
                  </a:cubicBezTo>
                  <a:cubicBezTo>
                    <a:pt x="127" y="143"/>
                    <a:pt x="127" y="143"/>
                    <a:pt x="127" y="143"/>
                  </a:cubicBezTo>
                  <a:cubicBezTo>
                    <a:pt x="127" y="143"/>
                    <a:pt x="127" y="143"/>
                    <a:pt x="127" y="143"/>
                  </a:cubicBezTo>
                  <a:cubicBezTo>
                    <a:pt x="126" y="144"/>
                    <a:pt x="126" y="144"/>
                    <a:pt x="126" y="144"/>
                  </a:cubicBezTo>
                  <a:cubicBezTo>
                    <a:pt x="125" y="145"/>
                    <a:pt x="125" y="145"/>
                    <a:pt x="125" y="145"/>
                  </a:cubicBezTo>
                  <a:cubicBezTo>
                    <a:pt x="124" y="145"/>
                    <a:pt x="124" y="145"/>
                    <a:pt x="124" y="145"/>
                  </a:cubicBezTo>
                  <a:cubicBezTo>
                    <a:pt x="124" y="145"/>
                    <a:pt x="124" y="145"/>
                    <a:pt x="124" y="145"/>
                  </a:cubicBezTo>
                  <a:cubicBezTo>
                    <a:pt x="124" y="146"/>
                    <a:pt x="124" y="146"/>
                    <a:pt x="124" y="146"/>
                  </a:cubicBezTo>
                  <a:close/>
                  <a:moveTo>
                    <a:pt x="57" y="211"/>
                  </a:moveTo>
                  <a:cubicBezTo>
                    <a:pt x="58" y="211"/>
                    <a:pt x="58" y="211"/>
                    <a:pt x="58" y="211"/>
                  </a:cubicBezTo>
                  <a:cubicBezTo>
                    <a:pt x="58" y="211"/>
                    <a:pt x="58" y="211"/>
                    <a:pt x="58" y="211"/>
                  </a:cubicBezTo>
                  <a:cubicBezTo>
                    <a:pt x="58" y="210"/>
                    <a:pt x="58" y="210"/>
                    <a:pt x="58" y="210"/>
                  </a:cubicBezTo>
                  <a:cubicBezTo>
                    <a:pt x="58" y="210"/>
                    <a:pt x="58" y="210"/>
                    <a:pt x="58" y="210"/>
                  </a:cubicBezTo>
                  <a:cubicBezTo>
                    <a:pt x="57" y="211"/>
                    <a:pt x="57" y="211"/>
                    <a:pt x="57" y="211"/>
                  </a:cubicBezTo>
                  <a:close/>
                  <a:moveTo>
                    <a:pt x="62" y="203"/>
                  </a:moveTo>
                  <a:cubicBezTo>
                    <a:pt x="62" y="203"/>
                    <a:pt x="62" y="203"/>
                    <a:pt x="62" y="203"/>
                  </a:cubicBezTo>
                  <a:cubicBezTo>
                    <a:pt x="62" y="202"/>
                    <a:pt x="62" y="202"/>
                    <a:pt x="62" y="202"/>
                  </a:cubicBezTo>
                  <a:cubicBezTo>
                    <a:pt x="62" y="203"/>
                    <a:pt x="62" y="203"/>
                    <a:pt x="62" y="203"/>
                  </a:cubicBezTo>
                  <a:close/>
                  <a:moveTo>
                    <a:pt x="62" y="202"/>
                  </a:moveTo>
                  <a:cubicBezTo>
                    <a:pt x="62" y="202"/>
                    <a:pt x="62" y="202"/>
                    <a:pt x="62" y="202"/>
                  </a:cubicBezTo>
                  <a:cubicBezTo>
                    <a:pt x="63" y="202"/>
                    <a:pt x="63" y="202"/>
                    <a:pt x="63" y="202"/>
                  </a:cubicBezTo>
                  <a:cubicBezTo>
                    <a:pt x="63" y="201"/>
                    <a:pt x="63" y="201"/>
                    <a:pt x="63" y="201"/>
                  </a:cubicBezTo>
                  <a:cubicBezTo>
                    <a:pt x="62" y="202"/>
                    <a:pt x="62" y="202"/>
                    <a:pt x="62" y="202"/>
                  </a:cubicBezTo>
                  <a:close/>
                  <a:moveTo>
                    <a:pt x="63" y="200"/>
                  </a:moveTo>
                  <a:cubicBezTo>
                    <a:pt x="63" y="200"/>
                    <a:pt x="63" y="200"/>
                    <a:pt x="63" y="200"/>
                  </a:cubicBezTo>
                  <a:cubicBezTo>
                    <a:pt x="63" y="200"/>
                    <a:pt x="63" y="200"/>
                    <a:pt x="63" y="200"/>
                  </a:cubicBezTo>
                  <a:cubicBezTo>
                    <a:pt x="63" y="200"/>
                    <a:pt x="63" y="200"/>
                    <a:pt x="63" y="200"/>
                  </a:cubicBezTo>
                  <a:cubicBezTo>
                    <a:pt x="63" y="200"/>
                    <a:pt x="63" y="200"/>
                    <a:pt x="63" y="200"/>
                  </a:cubicBezTo>
                  <a:cubicBezTo>
                    <a:pt x="63" y="200"/>
                    <a:pt x="63" y="200"/>
                    <a:pt x="63" y="200"/>
                  </a:cubicBezTo>
                  <a:close/>
                  <a:moveTo>
                    <a:pt x="62" y="198"/>
                  </a:moveTo>
                  <a:cubicBezTo>
                    <a:pt x="62" y="199"/>
                    <a:pt x="62" y="199"/>
                    <a:pt x="62" y="199"/>
                  </a:cubicBezTo>
                  <a:cubicBezTo>
                    <a:pt x="63" y="199"/>
                    <a:pt x="63" y="199"/>
                    <a:pt x="63" y="199"/>
                  </a:cubicBezTo>
                  <a:cubicBezTo>
                    <a:pt x="63" y="199"/>
                    <a:pt x="63" y="199"/>
                    <a:pt x="63" y="199"/>
                  </a:cubicBezTo>
                  <a:cubicBezTo>
                    <a:pt x="64" y="199"/>
                    <a:pt x="64" y="199"/>
                    <a:pt x="64" y="199"/>
                  </a:cubicBezTo>
                  <a:cubicBezTo>
                    <a:pt x="64" y="199"/>
                    <a:pt x="64" y="199"/>
                    <a:pt x="64" y="199"/>
                  </a:cubicBezTo>
                  <a:cubicBezTo>
                    <a:pt x="64" y="199"/>
                    <a:pt x="64" y="199"/>
                    <a:pt x="64" y="199"/>
                  </a:cubicBezTo>
                  <a:cubicBezTo>
                    <a:pt x="63" y="199"/>
                    <a:pt x="63" y="199"/>
                    <a:pt x="63" y="199"/>
                  </a:cubicBezTo>
                  <a:cubicBezTo>
                    <a:pt x="62" y="198"/>
                    <a:pt x="62" y="198"/>
                    <a:pt x="62" y="198"/>
                  </a:cubicBezTo>
                  <a:cubicBezTo>
                    <a:pt x="62" y="198"/>
                    <a:pt x="62" y="198"/>
                    <a:pt x="62" y="198"/>
                  </a:cubicBezTo>
                  <a:close/>
                  <a:moveTo>
                    <a:pt x="66" y="198"/>
                  </a:moveTo>
                  <a:cubicBezTo>
                    <a:pt x="66" y="198"/>
                    <a:pt x="66" y="198"/>
                    <a:pt x="66" y="198"/>
                  </a:cubicBezTo>
                  <a:cubicBezTo>
                    <a:pt x="66" y="197"/>
                    <a:pt x="66" y="197"/>
                    <a:pt x="66" y="197"/>
                  </a:cubicBezTo>
                  <a:cubicBezTo>
                    <a:pt x="66" y="197"/>
                    <a:pt x="66" y="197"/>
                    <a:pt x="66" y="197"/>
                  </a:cubicBezTo>
                  <a:cubicBezTo>
                    <a:pt x="66" y="198"/>
                    <a:pt x="66" y="198"/>
                    <a:pt x="66" y="198"/>
                  </a:cubicBezTo>
                  <a:close/>
                  <a:moveTo>
                    <a:pt x="65" y="193"/>
                  </a:moveTo>
                  <a:cubicBezTo>
                    <a:pt x="65" y="193"/>
                    <a:pt x="65" y="193"/>
                    <a:pt x="65" y="193"/>
                  </a:cubicBezTo>
                  <a:cubicBezTo>
                    <a:pt x="66" y="194"/>
                    <a:pt x="66" y="194"/>
                    <a:pt x="66" y="194"/>
                  </a:cubicBezTo>
                  <a:cubicBezTo>
                    <a:pt x="67" y="194"/>
                    <a:pt x="67" y="194"/>
                    <a:pt x="67" y="194"/>
                  </a:cubicBezTo>
                  <a:cubicBezTo>
                    <a:pt x="67" y="195"/>
                    <a:pt x="67" y="195"/>
                    <a:pt x="67" y="195"/>
                  </a:cubicBezTo>
                  <a:cubicBezTo>
                    <a:pt x="67" y="194"/>
                    <a:pt x="67" y="194"/>
                    <a:pt x="67" y="194"/>
                  </a:cubicBezTo>
                  <a:cubicBezTo>
                    <a:pt x="67" y="194"/>
                    <a:pt x="67" y="194"/>
                    <a:pt x="67" y="194"/>
                  </a:cubicBezTo>
                  <a:cubicBezTo>
                    <a:pt x="66" y="194"/>
                    <a:pt x="66" y="194"/>
                    <a:pt x="66" y="194"/>
                  </a:cubicBezTo>
                  <a:cubicBezTo>
                    <a:pt x="66" y="193"/>
                    <a:pt x="66" y="193"/>
                    <a:pt x="66" y="193"/>
                  </a:cubicBezTo>
                  <a:cubicBezTo>
                    <a:pt x="65" y="193"/>
                    <a:pt x="65" y="193"/>
                    <a:pt x="65" y="193"/>
                  </a:cubicBezTo>
                  <a:close/>
                  <a:moveTo>
                    <a:pt x="71" y="184"/>
                  </a:moveTo>
                  <a:cubicBezTo>
                    <a:pt x="71" y="185"/>
                    <a:pt x="71" y="185"/>
                    <a:pt x="71" y="185"/>
                  </a:cubicBezTo>
                  <a:cubicBezTo>
                    <a:pt x="72" y="185"/>
                    <a:pt x="72" y="185"/>
                    <a:pt x="72" y="185"/>
                  </a:cubicBezTo>
                  <a:cubicBezTo>
                    <a:pt x="71" y="186"/>
                    <a:pt x="71" y="186"/>
                    <a:pt x="71" y="186"/>
                  </a:cubicBezTo>
                  <a:cubicBezTo>
                    <a:pt x="72" y="187"/>
                    <a:pt x="72" y="187"/>
                    <a:pt x="72" y="187"/>
                  </a:cubicBezTo>
                  <a:cubicBezTo>
                    <a:pt x="72" y="187"/>
                    <a:pt x="72" y="187"/>
                    <a:pt x="72" y="187"/>
                  </a:cubicBezTo>
                  <a:cubicBezTo>
                    <a:pt x="72" y="186"/>
                    <a:pt x="72" y="186"/>
                    <a:pt x="72" y="186"/>
                  </a:cubicBezTo>
                  <a:cubicBezTo>
                    <a:pt x="72" y="185"/>
                    <a:pt x="72" y="185"/>
                    <a:pt x="72" y="185"/>
                  </a:cubicBezTo>
                  <a:cubicBezTo>
                    <a:pt x="72" y="185"/>
                    <a:pt x="72" y="185"/>
                    <a:pt x="72" y="185"/>
                  </a:cubicBezTo>
                  <a:cubicBezTo>
                    <a:pt x="71" y="184"/>
                    <a:pt x="71" y="184"/>
                    <a:pt x="71" y="184"/>
                  </a:cubicBezTo>
                  <a:cubicBezTo>
                    <a:pt x="71" y="184"/>
                    <a:pt x="71" y="184"/>
                    <a:pt x="71" y="184"/>
                  </a:cubicBezTo>
                  <a:cubicBezTo>
                    <a:pt x="71" y="184"/>
                    <a:pt x="71" y="184"/>
                    <a:pt x="71" y="184"/>
                  </a:cubicBezTo>
                  <a:close/>
                  <a:moveTo>
                    <a:pt x="75" y="181"/>
                  </a:moveTo>
                  <a:cubicBezTo>
                    <a:pt x="75" y="182"/>
                    <a:pt x="75" y="182"/>
                    <a:pt x="75" y="182"/>
                  </a:cubicBezTo>
                  <a:cubicBezTo>
                    <a:pt x="76" y="182"/>
                    <a:pt x="76" y="182"/>
                    <a:pt x="76" y="182"/>
                  </a:cubicBezTo>
                  <a:cubicBezTo>
                    <a:pt x="76" y="182"/>
                    <a:pt x="76" y="182"/>
                    <a:pt x="76" y="182"/>
                  </a:cubicBezTo>
                  <a:cubicBezTo>
                    <a:pt x="76" y="181"/>
                    <a:pt x="76" y="181"/>
                    <a:pt x="76" y="181"/>
                  </a:cubicBezTo>
                  <a:cubicBezTo>
                    <a:pt x="75" y="181"/>
                    <a:pt x="75" y="181"/>
                    <a:pt x="75" y="181"/>
                  </a:cubicBezTo>
                  <a:close/>
                  <a:moveTo>
                    <a:pt x="76" y="181"/>
                  </a:moveTo>
                  <a:cubicBezTo>
                    <a:pt x="77" y="181"/>
                    <a:pt x="77" y="181"/>
                    <a:pt x="77" y="181"/>
                  </a:cubicBezTo>
                  <a:cubicBezTo>
                    <a:pt x="77" y="181"/>
                    <a:pt x="77" y="181"/>
                    <a:pt x="77" y="181"/>
                  </a:cubicBezTo>
                  <a:cubicBezTo>
                    <a:pt x="76" y="180"/>
                    <a:pt x="76" y="180"/>
                    <a:pt x="76" y="180"/>
                  </a:cubicBezTo>
                  <a:cubicBezTo>
                    <a:pt x="76" y="181"/>
                    <a:pt x="76" y="181"/>
                    <a:pt x="76" y="181"/>
                  </a:cubicBezTo>
                  <a:close/>
                  <a:moveTo>
                    <a:pt x="83" y="180"/>
                  </a:moveTo>
                  <a:cubicBezTo>
                    <a:pt x="84" y="180"/>
                    <a:pt x="84" y="180"/>
                    <a:pt x="84" y="180"/>
                  </a:cubicBezTo>
                  <a:cubicBezTo>
                    <a:pt x="85" y="180"/>
                    <a:pt x="85" y="180"/>
                    <a:pt x="85" y="180"/>
                  </a:cubicBezTo>
                  <a:cubicBezTo>
                    <a:pt x="85" y="179"/>
                    <a:pt x="85" y="179"/>
                    <a:pt x="85" y="179"/>
                  </a:cubicBezTo>
                  <a:cubicBezTo>
                    <a:pt x="84" y="178"/>
                    <a:pt x="84" y="178"/>
                    <a:pt x="84" y="178"/>
                  </a:cubicBezTo>
                  <a:cubicBezTo>
                    <a:pt x="84" y="178"/>
                    <a:pt x="84" y="178"/>
                    <a:pt x="84" y="178"/>
                  </a:cubicBezTo>
                  <a:cubicBezTo>
                    <a:pt x="84" y="178"/>
                    <a:pt x="84" y="178"/>
                    <a:pt x="84" y="178"/>
                  </a:cubicBezTo>
                  <a:cubicBezTo>
                    <a:pt x="83" y="178"/>
                    <a:pt x="83" y="178"/>
                    <a:pt x="83" y="178"/>
                  </a:cubicBezTo>
                  <a:cubicBezTo>
                    <a:pt x="83" y="178"/>
                    <a:pt x="83" y="178"/>
                    <a:pt x="83" y="178"/>
                  </a:cubicBezTo>
                  <a:cubicBezTo>
                    <a:pt x="83" y="179"/>
                    <a:pt x="83" y="179"/>
                    <a:pt x="83" y="179"/>
                  </a:cubicBezTo>
                  <a:cubicBezTo>
                    <a:pt x="82" y="179"/>
                    <a:pt x="82" y="179"/>
                    <a:pt x="82" y="179"/>
                  </a:cubicBezTo>
                  <a:cubicBezTo>
                    <a:pt x="83" y="180"/>
                    <a:pt x="83" y="180"/>
                    <a:pt x="83" y="180"/>
                  </a:cubicBezTo>
                  <a:cubicBezTo>
                    <a:pt x="83" y="180"/>
                    <a:pt x="83" y="180"/>
                    <a:pt x="83" y="180"/>
                  </a:cubicBezTo>
                  <a:cubicBezTo>
                    <a:pt x="83" y="180"/>
                    <a:pt x="83" y="180"/>
                    <a:pt x="83" y="180"/>
                  </a:cubicBezTo>
                  <a:close/>
                  <a:moveTo>
                    <a:pt x="86" y="180"/>
                  </a:moveTo>
                  <a:cubicBezTo>
                    <a:pt x="86" y="179"/>
                    <a:pt x="86" y="179"/>
                    <a:pt x="86" y="179"/>
                  </a:cubicBezTo>
                  <a:cubicBezTo>
                    <a:pt x="86" y="179"/>
                    <a:pt x="86" y="179"/>
                    <a:pt x="86" y="179"/>
                  </a:cubicBezTo>
                  <a:cubicBezTo>
                    <a:pt x="86" y="179"/>
                    <a:pt x="86" y="179"/>
                    <a:pt x="86" y="179"/>
                  </a:cubicBezTo>
                  <a:cubicBezTo>
                    <a:pt x="86" y="179"/>
                    <a:pt x="86" y="179"/>
                    <a:pt x="86" y="179"/>
                  </a:cubicBezTo>
                  <a:cubicBezTo>
                    <a:pt x="86" y="180"/>
                    <a:pt x="86" y="180"/>
                    <a:pt x="86" y="180"/>
                  </a:cubicBezTo>
                  <a:cubicBezTo>
                    <a:pt x="86" y="180"/>
                    <a:pt x="86" y="180"/>
                    <a:pt x="86" y="180"/>
                  </a:cubicBezTo>
                  <a:close/>
                  <a:moveTo>
                    <a:pt x="139" y="153"/>
                  </a:moveTo>
                  <a:cubicBezTo>
                    <a:pt x="139" y="153"/>
                    <a:pt x="139" y="153"/>
                    <a:pt x="139" y="153"/>
                  </a:cubicBezTo>
                  <a:cubicBezTo>
                    <a:pt x="139" y="153"/>
                    <a:pt x="139" y="153"/>
                    <a:pt x="139" y="153"/>
                  </a:cubicBezTo>
                  <a:cubicBezTo>
                    <a:pt x="139" y="153"/>
                    <a:pt x="139" y="153"/>
                    <a:pt x="139" y="153"/>
                  </a:cubicBezTo>
                  <a:cubicBezTo>
                    <a:pt x="139" y="153"/>
                    <a:pt x="139" y="153"/>
                    <a:pt x="139" y="153"/>
                  </a:cubicBezTo>
                  <a:cubicBezTo>
                    <a:pt x="139" y="153"/>
                    <a:pt x="139" y="153"/>
                    <a:pt x="139" y="153"/>
                  </a:cubicBezTo>
                  <a:close/>
                  <a:moveTo>
                    <a:pt x="129" y="146"/>
                  </a:moveTo>
                  <a:cubicBezTo>
                    <a:pt x="130" y="146"/>
                    <a:pt x="130" y="146"/>
                    <a:pt x="130" y="146"/>
                  </a:cubicBezTo>
                  <a:cubicBezTo>
                    <a:pt x="130" y="146"/>
                    <a:pt x="130" y="146"/>
                    <a:pt x="130" y="146"/>
                  </a:cubicBezTo>
                  <a:cubicBezTo>
                    <a:pt x="130" y="146"/>
                    <a:pt x="130" y="146"/>
                    <a:pt x="130" y="146"/>
                  </a:cubicBezTo>
                  <a:cubicBezTo>
                    <a:pt x="130" y="146"/>
                    <a:pt x="130" y="146"/>
                    <a:pt x="130" y="146"/>
                  </a:cubicBezTo>
                  <a:cubicBezTo>
                    <a:pt x="130" y="146"/>
                    <a:pt x="129" y="146"/>
                    <a:pt x="129" y="146"/>
                  </a:cubicBezTo>
                  <a:close/>
                  <a:moveTo>
                    <a:pt x="125" y="143"/>
                  </a:moveTo>
                  <a:cubicBezTo>
                    <a:pt x="126" y="143"/>
                    <a:pt x="126" y="143"/>
                    <a:pt x="126" y="143"/>
                  </a:cubicBezTo>
                  <a:cubicBezTo>
                    <a:pt x="126" y="143"/>
                    <a:pt x="126" y="143"/>
                    <a:pt x="126" y="143"/>
                  </a:cubicBezTo>
                  <a:cubicBezTo>
                    <a:pt x="126" y="143"/>
                    <a:pt x="126" y="143"/>
                    <a:pt x="126" y="143"/>
                  </a:cubicBezTo>
                  <a:cubicBezTo>
                    <a:pt x="126" y="143"/>
                    <a:pt x="126" y="143"/>
                    <a:pt x="126" y="143"/>
                  </a:cubicBezTo>
                  <a:cubicBezTo>
                    <a:pt x="125" y="143"/>
                    <a:pt x="125" y="143"/>
                    <a:pt x="125" y="143"/>
                  </a:cubicBezTo>
                  <a:close/>
                  <a:moveTo>
                    <a:pt x="133" y="141"/>
                  </a:moveTo>
                  <a:cubicBezTo>
                    <a:pt x="133" y="141"/>
                    <a:pt x="133" y="141"/>
                    <a:pt x="133" y="141"/>
                  </a:cubicBezTo>
                  <a:cubicBezTo>
                    <a:pt x="134" y="142"/>
                    <a:pt x="134" y="142"/>
                    <a:pt x="134" y="142"/>
                  </a:cubicBezTo>
                  <a:cubicBezTo>
                    <a:pt x="134" y="141"/>
                    <a:pt x="134" y="141"/>
                    <a:pt x="134" y="141"/>
                  </a:cubicBezTo>
                  <a:cubicBezTo>
                    <a:pt x="134" y="141"/>
                    <a:pt x="134" y="141"/>
                    <a:pt x="134" y="141"/>
                  </a:cubicBezTo>
                  <a:cubicBezTo>
                    <a:pt x="134" y="141"/>
                    <a:pt x="134" y="141"/>
                    <a:pt x="134" y="141"/>
                  </a:cubicBezTo>
                  <a:cubicBezTo>
                    <a:pt x="133" y="141"/>
                    <a:pt x="133" y="141"/>
                    <a:pt x="133" y="141"/>
                  </a:cubicBezTo>
                  <a:close/>
                  <a:moveTo>
                    <a:pt x="139" y="126"/>
                  </a:moveTo>
                  <a:cubicBezTo>
                    <a:pt x="139" y="126"/>
                    <a:pt x="139" y="126"/>
                    <a:pt x="139" y="126"/>
                  </a:cubicBezTo>
                  <a:cubicBezTo>
                    <a:pt x="139" y="127"/>
                    <a:pt x="139" y="127"/>
                    <a:pt x="139" y="127"/>
                  </a:cubicBezTo>
                  <a:cubicBezTo>
                    <a:pt x="139" y="127"/>
                    <a:pt x="139" y="127"/>
                    <a:pt x="139" y="127"/>
                  </a:cubicBezTo>
                  <a:cubicBezTo>
                    <a:pt x="140" y="128"/>
                    <a:pt x="140" y="128"/>
                    <a:pt x="140" y="128"/>
                  </a:cubicBezTo>
                  <a:cubicBezTo>
                    <a:pt x="140" y="129"/>
                    <a:pt x="140" y="129"/>
                    <a:pt x="140" y="129"/>
                  </a:cubicBezTo>
                  <a:cubicBezTo>
                    <a:pt x="141" y="129"/>
                    <a:pt x="141" y="129"/>
                    <a:pt x="141" y="129"/>
                  </a:cubicBezTo>
                  <a:cubicBezTo>
                    <a:pt x="142" y="130"/>
                    <a:pt x="142" y="130"/>
                    <a:pt x="142" y="130"/>
                  </a:cubicBezTo>
                  <a:cubicBezTo>
                    <a:pt x="143" y="131"/>
                    <a:pt x="143" y="131"/>
                    <a:pt x="143" y="131"/>
                  </a:cubicBezTo>
                  <a:cubicBezTo>
                    <a:pt x="144" y="131"/>
                    <a:pt x="144" y="131"/>
                    <a:pt x="144" y="131"/>
                  </a:cubicBezTo>
                  <a:cubicBezTo>
                    <a:pt x="144" y="131"/>
                    <a:pt x="144" y="131"/>
                    <a:pt x="144" y="131"/>
                  </a:cubicBezTo>
                  <a:cubicBezTo>
                    <a:pt x="144" y="132"/>
                    <a:pt x="144" y="132"/>
                    <a:pt x="144" y="132"/>
                  </a:cubicBezTo>
                  <a:cubicBezTo>
                    <a:pt x="145" y="132"/>
                    <a:pt x="145" y="132"/>
                    <a:pt x="145" y="132"/>
                  </a:cubicBezTo>
                  <a:cubicBezTo>
                    <a:pt x="145" y="132"/>
                    <a:pt x="145" y="132"/>
                    <a:pt x="145" y="132"/>
                  </a:cubicBezTo>
                  <a:cubicBezTo>
                    <a:pt x="145" y="131"/>
                    <a:pt x="145" y="131"/>
                    <a:pt x="145" y="131"/>
                  </a:cubicBezTo>
                  <a:cubicBezTo>
                    <a:pt x="146" y="131"/>
                    <a:pt x="146" y="131"/>
                    <a:pt x="146" y="131"/>
                  </a:cubicBezTo>
                  <a:cubicBezTo>
                    <a:pt x="145" y="130"/>
                    <a:pt x="145" y="130"/>
                    <a:pt x="145" y="130"/>
                  </a:cubicBezTo>
                  <a:cubicBezTo>
                    <a:pt x="144" y="130"/>
                    <a:pt x="144" y="130"/>
                    <a:pt x="144" y="130"/>
                  </a:cubicBezTo>
                  <a:cubicBezTo>
                    <a:pt x="144" y="130"/>
                    <a:pt x="144" y="130"/>
                    <a:pt x="144" y="130"/>
                  </a:cubicBezTo>
                  <a:cubicBezTo>
                    <a:pt x="143" y="129"/>
                    <a:pt x="143" y="129"/>
                    <a:pt x="143" y="129"/>
                  </a:cubicBezTo>
                  <a:cubicBezTo>
                    <a:pt x="144" y="129"/>
                    <a:pt x="144" y="129"/>
                    <a:pt x="144" y="129"/>
                  </a:cubicBezTo>
                  <a:cubicBezTo>
                    <a:pt x="144" y="129"/>
                    <a:pt x="144" y="129"/>
                    <a:pt x="144" y="129"/>
                  </a:cubicBezTo>
                  <a:cubicBezTo>
                    <a:pt x="145" y="129"/>
                    <a:pt x="145" y="129"/>
                    <a:pt x="145" y="129"/>
                  </a:cubicBezTo>
                  <a:cubicBezTo>
                    <a:pt x="145" y="129"/>
                    <a:pt x="145" y="129"/>
                    <a:pt x="145" y="129"/>
                  </a:cubicBezTo>
                  <a:cubicBezTo>
                    <a:pt x="146" y="129"/>
                    <a:pt x="146" y="129"/>
                    <a:pt x="146" y="129"/>
                  </a:cubicBezTo>
                  <a:cubicBezTo>
                    <a:pt x="146" y="130"/>
                    <a:pt x="146" y="130"/>
                    <a:pt x="146" y="130"/>
                  </a:cubicBezTo>
                  <a:cubicBezTo>
                    <a:pt x="147" y="129"/>
                    <a:pt x="147" y="129"/>
                    <a:pt x="147" y="129"/>
                  </a:cubicBezTo>
                  <a:cubicBezTo>
                    <a:pt x="146" y="129"/>
                    <a:pt x="146" y="129"/>
                    <a:pt x="146" y="129"/>
                  </a:cubicBezTo>
                  <a:cubicBezTo>
                    <a:pt x="144" y="128"/>
                    <a:pt x="144" y="128"/>
                    <a:pt x="144" y="128"/>
                  </a:cubicBezTo>
                  <a:cubicBezTo>
                    <a:pt x="143" y="127"/>
                    <a:pt x="143" y="127"/>
                    <a:pt x="143" y="127"/>
                  </a:cubicBezTo>
                  <a:cubicBezTo>
                    <a:pt x="143" y="126"/>
                    <a:pt x="143" y="126"/>
                    <a:pt x="143" y="126"/>
                  </a:cubicBezTo>
                  <a:cubicBezTo>
                    <a:pt x="142" y="126"/>
                    <a:pt x="142" y="126"/>
                    <a:pt x="142" y="126"/>
                  </a:cubicBezTo>
                  <a:cubicBezTo>
                    <a:pt x="141" y="126"/>
                    <a:pt x="141" y="126"/>
                    <a:pt x="141" y="126"/>
                  </a:cubicBezTo>
                  <a:cubicBezTo>
                    <a:pt x="141" y="126"/>
                    <a:pt x="141" y="126"/>
                    <a:pt x="141" y="126"/>
                  </a:cubicBezTo>
                  <a:cubicBezTo>
                    <a:pt x="140" y="126"/>
                    <a:pt x="140" y="126"/>
                    <a:pt x="140" y="126"/>
                  </a:cubicBezTo>
                  <a:cubicBezTo>
                    <a:pt x="139" y="125"/>
                    <a:pt x="139" y="125"/>
                    <a:pt x="139" y="125"/>
                  </a:cubicBezTo>
                  <a:cubicBezTo>
                    <a:pt x="139" y="126"/>
                    <a:pt x="139" y="126"/>
                    <a:pt x="139" y="126"/>
                  </a:cubicBezTo>
                  <a:close/>
                  <a:moveTo>
                    <a:pt x="137" y="126"/>
                  </a:moveTo>
                  <a:cubicBezTo>
                    <a:pt x="137" y="126"/>
                    <a:pt x="137" y="126"/>
                    <a:pt x="137" y="126"/>
                  </a:cubicBezTo>
                  <a:cubicBezTo>
                    <a:pt x="137" y="125"/>
                    <a:pt x="137" y="125"/>
                    <a:pt x="137" y="125"/>
                  </a:cubicBezTo>
                  <a:cubicBezTo>
                    <a:pt x="138" y="125"/>
                    <a:pt x="138" y="125"/>
                    <a:pt x="138" y="125"/>
                  </a:cubicBezTo>
                  <a:cubicBezTo>
                    <a:pt x="136" y="125"/>
                    <a:pt x="136" y="125"/>
                    <a:pt x="136" y="125"/>
                  </a:cubicBezTo>
                  <a:cubicBezTo>
                    <a:pt x="136" y="126"/>
                    <a:pt x="136" y="126"/>
                    <a:pt x="136" y="126"/>
                  </a:cubicBezTo>
                  <a:cubicBezTo>
                    <a:pt x="137" y="126"/>
                    <a:pt x="137" y="126"/>
                    <a:pt x="137" y="126"/>
                  </a:cubicBezTo>
                  <a:close/>
                  <a:moveTo>
                    <a:pt x="139" y="125"/>
                  </a:moveTo>
                  <a:cubicBezTo>
                    <a:pt x="139" y="125"/>
                    <a:pt x="139" y="125"/>
                    <a:pt x="139" y="125"/>
                  </a:cubicBezTo>
                  <a:cubicBezTo>
                    <a:pt x="141" y="125"/>
                    <a:pt x="141" y="125"/>
                    <a:pt x="141" y="125"/>
                  </a:cubicBezTo>
                  <a:cubicBezTo>
                    <a:pt x="141" y="126"/>
                    <a:pt x="141" y="126"/>
                    <a:pt x="141" y="126"/>
                  </a:cubicBezTo>
                  <a:cubicBezTo>
                    <a:pt x="143" y="126"/>
                    <a:pt x="143" y="126"/>
                    <a:pt x="143" y="126"/>
                  </a:cubicBezTo>
                  <a:cubicBezTo>
                    <a:pt x="144" y="126"/>
                    <a:pt x="144" y="126"/>
                    <a:pt x="144" y="126"/>
                  </a:cubicBezTo>
                  <a:cubicBezTo>
                    <a:pt x="144" y="126"/>
                    <a:pt x="144" y="126"/>
                    <a:pt x="144" y="126"/>
                  </a:cubicBezTo>
                  <a:cubicBezTo>
                    <a:pt x="145" y="126"/>
                    <a:pt x="145" y="126"/>
                    <a:pt x="145" y="126"/>
                  </a:cubicBezTo>
                  <a:cubicBezTo>
                    <a:pt x="145" y="127"/>
                    <a:pt x="145" y="127"/>
                    <a:pt x="145" y="127"/>
                  </a:cubicBezTo>
                  <a:cubicBezTo>
                    <a:pt x="145" y="127"/>
                    <a:pt x="145" y="127"/>
                    <a:pt x="145" y="127"/>
                  </a:cubicBezTo>
                  <a:cubicBezTo>
                    <a:pt x="146" y="127"/>
                    <a:pt x="146" y="127"/>
                    <a:pt x="146" y="127"/>
                  </a:cubicBezTo>
                  <a:cubicBezTo>
                    <a:pt x="146" y="127"/>
                    <a:pt x="146" y="127"/>
                    <a:pt x="146" y="127"/>
                  </a:cubicBezTo>
                  <a:cubicBezTo>
                    <a:pt x="147" y="127"/>
                    <a:pt x="147" y="127"/>
                    <a:pt x="147" y="127"/>
                  </a:cubicBezTo>
                  <a:cubicBezTo>
                    <a:pt x="147" y="127"/>
                    <a:pt x="147" y="127"/>
                    <a:pt x="147" y="127"/>
                  </a:cubicBezTo>
                  <a:cubicBezTo>
                    <a:pt x="147" y="126"/>
                    <a:pt x="147" y="126"/>
                    <a:pt x="147" y="126"/>
                  </a:cubicBezTo>
                  <a:cubicBezTo>
                    <a:pt x="147" y="126"/>
                    <a:pt x="147" y="126"/>
                    <a:pt x="147" y="126"/>
                  </a:cubicBezTo>
                  <a:cubicBezTo>
                    <a:pt x="147" y="126"/>
                    <a:pt x="147" y="126"/>
                    <a:pt x="147" y="126"/>
                  </a:cubicBezTo>
                  <a:cubicBezTo>
                    <a:pt x="146" y="125"/>
                    <a:pt x="146" y="125"/>
                    <a:pt x="146" y="125"/>
                  </a:cubicBezTo>
                  <a:cubicBezTo>
                    <a:pt x="146" y="125"/>
                    <a:pt x="146" y="125"/>
                    <a:pt x="146" y="125"/>
                  </a:cubicBezTo>
                  <a:cubicBezTo>
                    <a:pt x="145" y="124"/>
                    <a:pt x="145" y="124"/>
                    <a:pt x="145" y="124"/>
                  </a:cubicBezTo>
                  <a:cubicBezTo>
                    <a:pt x="144" y="124"/>
                    <a:pt x="144" y="124"/>
                    <a:pt x="144" y="124"/>
                  </a:cubicBezTo>
                  <a:cubicBezTo>
                    <a:pt x="142" y="125"/>
                    <a:pt x="142" y="125"/>
                    <a:pt x="142" y="125"/>
                  </a:cubicBezTo>
                  <a:cubicBezTo>
                    <a:pt x="141" y="124"/>
                    <a:pt x="141" y="124"/>
                    <a:pt x="141" y="124"/>
                  </a:cubicBezTo>
                  <a:cubicBezTo>
                    <a:pt x="140" y="124"/>
                    <a:pt x="140" y="124"/>
                    <a:pt x="140" y="124"/>
                  </a:cubicBezTo>
                  <a:cubicBezTo>
                    <a:pt x="139" y="124"/>
                    <a:pt x="139" y="124"/>
                    <a:pt x="139" y="124"/>
                  </a:cubicBezTo>
                  <a:cubicBezTo>
                    <a:pt x="139" y="124"/>
                    <a:pt x="139" y="125"/>
                    <a:pt x="139" y="125"/>
                  </a:cubicBezTo>
                  <a:close/>
                  <a:moveTo>
                    <a:pt x="135" y="122"/>
                  </a:moveTo>
                  <a:cubicBezTo>
                    <a:pt x="136" y="122"/>
                    <a:pt x="136" y="122"/>
                    <a:pt x="136" y="122"/>
                  </a:cubicBezTo>
                  <a:cubicBezTo>
                    <a:pt x="137" y="123"/>
                    <a:pt x="137" y="123"/>
                    <a:pt x="137" y="123"/>
                  </a:cubicBezTo>
                  <a:cubicBezTo>
                    <a:pt x="138" y="124"/>
                    <a:pt x="138" y="124"/>
                    <a:pt x="138" y="124"/>
                  </a:cubicBezTo>
                  <a:cubicBezTo>
                    <a:pt x="139" y="124"/>
                    <a:pt x="139" y="124"/>
                    <a:pt x="139" y="124"/>
                  </a:cubicBezTo>
                  <a:cubicBezTo>
                    <a:pt x="141" y="124"/>
                    <a:pt x="141" y="124"/>
                    <a:pt x="141" y="124"/>
                  </a:cubicBezTo>
                  <a:cubicBezTo>
                    <a:pt x="143" y="124"/>
                    <a:pt x="143" y="124"/>
                    <a:pt x="143" y="124"/>
                  </a:cubicBezTo>
                  <a:cubicBezTo>
                    <a:pt x="145" y="124"/>
                    <a:pt x="145" y="124"/>
                    <a:pt x="145" y="124"/>
                  </a:cubicBezTo>
                  <a:cubicBezTo>
                    <a:pt x="144" y="123"/>
                    <a:pt x="144" y="123"/>
                    <a:pt x="144" y="123"/>
                  </a:cubicBezTo>
                  <a:cubicBezTo>
                    <a:pt x="143" y="123"/>
                    <a:pt x="143" y="123"/>
                    <a:pt x="143" y="123"/>
                  </a:cubicBezTo>
                  <a:cubicBezTo>
                    <a:pt x="141" y="123"/>
                    <a:pt x="141" y="123"/>
                    <a:pt x="141" y="123"/>
                  </a:cubicBezTo>
                  <a:cubicBezTo>
                    <a:pt x="141" y="123"/>
                    <a:pt x="141" y="123"/>
                    <a:pt x="141" y="123"/>
                  </a:cubicBezTo>
                  <a:cubicBezTo>
                    <a:pt x="139" y="122"/>
                    <a:pt x="139" y="122"/>
                    <a:pt x="139" y="122"/>
                  </a:cubicBezTo>
                  <a:cubicBezTo>
                    <a:pt x="138" y="122"/>
                    <a:pt x="138" y="122"/>
                    <a:pt x="138" y="122"/>
                  </a:cubicBezTo>
                  <a:cubicBezTo>
                    <a:pt x="138" y="122"/>
                    <a:pt x="138" y="122"/>
                    <a:pt x="138" y="122"/>
                  </a:cubicBezTo>
                  <a:cubicBezTo>
                    <a:pt x="138" y="122"/>
                    <a:pt x="138" y="122"/>
                    <a:pt x="138" y="122"/>
                  </a:cubicBezTo>
                  <a:cubicBezTo>
                    <a:pt x="139" y="122"/>
                    <a:pt x="139" y="122"/>
                    <a:pt x="139" y="122"/>
                  </a:cubicBezTo>
                  <a:cubicBezTo>
                    <a:pt x="140" y="122"/>
                    <a:pt x="140" y="122"/>
                    <a:pt x="140" y="122"/>
                  </a:cubicBezTo>
                  <a:cubicBezTo>
                    <a:pt x="142" y="123"/>
                    <a:pt x="142" y="123"/>
                    <a:pt x="142" y="123"/>
                  </a:cubicBezTo>
                  <a:cubicBezTo>
                    <a:pt x="142" y="123"/>
                    <a:pt x="142" y="123"/>
                    <a:pt x="142" y="123"/>
                  </a:cubicBezTo>
                  <a:cubicBezTo>
                    <a:pt x="142" y="122"/>
                    <a:pt x="142" y="122"/>
                    <a:pt x="142" y="122"/>
                  </a:cubicBezTo>
                  <a:cubicBezTo>
                    <a:pt x="140" y="121"/>
                    <a:pt x="140" y="121"/>
                    <a:pt x="140" y="121"/>
                  </a:cubicBezTo>
                  <a:cubicBezTo>
                    <a:pt x="138" y="121"/>
                    <a:pt x="138" y="121"/>
                    <a:pt x="138" y="121"/>
                  </a:cubicBezTo>
                  <a:cubicBezTo>
                    <a:pt x="137" y="121"/>
                    <a:pt x="137" y="121"/>
                    <a:pt x="137" y="121"/>
                  </a:cubicBezTo>
                  <a:cubicBezTo>
                    <a:pt x="137" y="121"/>
                    <a:pt x="137" y="121"/>
                    <a:pt x="137" y="121"/>
                  </a:cubicBezTo>
                  <a:cubicBezTo>
                    <a:pt x="136" y="122"/>
                    <a:pt x="136" y="122"/>
                    <a:pt x="136" y="122"/>
                  </a:cubicBezTo>
                  <a:cubicBezTo>
                    <a:pt x="135" y="122"/>
                    <a:pt x="135" y="122"/>
                    <a:pt x="135" y="122"/>
                  </a:cubicBezTo>
                  <a:close/>
                  <a:moveTo>
                    <a:pt x="149" y="124"/>
                  </a:moveTo>
                  <a:cubicBezTo>
                    <a:pt x="149" y="124"/>
                    <a:pt x="149" y="124"/>
                    <a:pt x="149" y="124"/>
                  </a:cubicBezTo>
                  <a:cubicBezTo>
                    <a:pt x="150" y="124"/>
                    <a:pt x="150" y="124"/>
                    <a:pt x="150" y="124"/>
                  </a:cubicBezTo>
                  <a:cubicBezTo>
                    <a:pt x="150" y="123"/>
                    <a:pt x="150" y="123"/>
                    <a:pt x="150" y="123"/>
                  </a:cubicBezTo>
                  <a:cubicBezTo>
                    <a:pt x="149" y="124"/>
                    <a:pt x="149" y="124"/>
                    <a:pt x="149" y="124"/>
                  </a:cubicBezTo>
                  <a:cubicBezTo>
                    <a:pt x="149" y="124"/>
                    <a:pt x="149" y="124"/>
                    <a:pt x="149" y="124"/>
                  </a:cubicBezTo>
                  <a:close/>
                  <a:moveTo>
                    <a:pt x="150" y="112"/>
                  </a:moveTo>
                  <a:cubicBezTo>
                    <a:pt x="149" y="113"/>
                    <a:pt x="149" y="113"/>
                    <a:pt x="149" y="113"/>
                  </a:cubicBezTo>
                  <a:cubicBezTo>
                    <a:pt x="149" y="114"/>
                    <a:pt x="149" y="114"/>
                    <a:pt x="149" y="114"/>
                  </a:cubicBezTo>
                  <a:cubicBezTo>
                    <a:pt x="149" y="114"/>
                    <a:pt x="149" y="114"/>
                    <a:pt x="149" y="114"/>
                  </a:cubicBezTo>
                  <a:cubicBezTo>
                    <a:pt x="150" y="114"/>
                    <a:pt x="150" y="114"/>
                    <a:pt x="150" y="114"/>
                  </a:cubicBezTo>
                  <a:cubicBezTo>
                    <a:pt x="151" y="115"/>
                    <a:pt x="151" y="115"/>
                    <a:pt x="151" y="115"/>
                  </a:cubicBezTo>
                  <a:cubicBezTo>
                    <a:pt x="152" y="115"/>
                    <a:pt x="152" y="115"/>
                    <a:pt x="152" y="115"/>
                  </a:cubicBezTo>
                  <a:cubicBezTo>
                    <a:pt x="153" y="115"/>
                    <a:pt x="153" y="115"/>
                    <a:pt x="153" y="115"/>
                  </a:cubicBezTo>
                  <a:cubicBezTo>
                    <a:pt x="153" y="115"/>
                    <a:pt x="153" y="115"/>
                    <a:pt x="153" y="115"/>
                  </a:cubicBezTo>
                  <a:cubicBezTo>
                    <a:pt x="153" y="114"/>
                    <a:pt x="153" y="114"/>
                    <a:pt x="153" y="114"/>
                  </a:cubicBezTo>
                  <a:cubicBezTo>
                    <a:pt x="154" y="114"/>
                    <a:pt x="154" y="114"/>
                    <a:pt x="154" y="114"/>
                  </a:cubicBezTo>
                  <a:cubicBezTo>
                    <a:pt x="154" y="113"/>
                    <a:pt x="154" y="113"/>
                    <a:pt x="154" y="113"/>
                  </a:cubicBezTo>
                  <a:cubicBezTo>
                    <a:pt x="152" y="112"/>
                    <a:pt x="152" y="112"/>
                    <a:pt x="152" y="112"/>
                  </a:cubicBezTo>
                  <a:cubicBezTo>
                    <a:pt x="151" y="112"/>
                    <a:pt x="151" y="112"/>
                    <a:pt x="151" y="112"/>
                  </a:cubicBezTo>
                  <a:cubicBezTo>
                    <a:pt x="150" y="112"/>
                    <a:pt x="150" y="112"/>
                    <a:pt x="150" y="112"/>
                  </a:cubicBezTo>
                  <a:close/>
                  <a:moveTo>
                    <a:pt x="158" y="111"/>
                  </a:moveTo>
                  <a:cubicBezTo>
                    <a:pt x="158" y="111"/>
                    <a:pt x="158" y="111"/>
                    <a:pt x="158" y="111"/>
                  </a:cubicBezTo>
                  <a:cubicBezTo>
                    <a:pt x="159" y="111"/>
                    <a:pt x="159" y="111"/>
                    <a:pt x="159" y="111"/>
                  </a:cubicBezTo>
                  <a:cubicBezTo>
                    <a:pt x="159" y="110"/>
                    <a:pt x="159" y="110"/>
                    <a:pt x="159" y="110"/>
                  </a:cubicBezTo>
                  <a:cubicBezTo>
                    <a:pt x="158" y="110"/>
                    <a:pt x="158" y="110"/>
                    <a:pt x="158" y="110"/>
                  </a:cubicBezTo>
                  <a:cubicBezTo>
                    <a:pt x="158" y="111"/>
                    <a:pt x="158" y="111"/>
                    <a:pt x="158" y="111"/>
                  </a:cubicBezTo>
                  <a:cubicBezTo>
                    <a:pt x="158" y="111"/>
                    <a:pt x="158" y="111"/>
                    <a:pt x="158" y="111"/>
                  </a:cubicBezTo>
                  <a:close/>
                  <a:moveTo>
                    <a:pt x="154" y="107"/>
                  </a:moveTo>
                  <a:cubicBezTo>
                    <a:pt x="154" y="107"/>
                    <a:pt x="154" y="107"/>
                    <a:pt x="154" y="107"/>
                  </a:cubicBezTo>
                  <a:cubicBezTo>
                    <a:pt x="154" y="108"/>
                    <a:pt x="154" y="108"/>
                    <a:pt x="154" y="108"/>
                  </a:cubicBezTo>
                  <a:cubicBezTo>
                    <a:pt x="154" y="109"/>
                    <a:pt x="154" y="109"/>
                    <a:pt x="154" y="109"/>
                  </a:cubicBezTo>
                  <a:cubicBezTo>
                    <a:pt x="155" y="109"/>
                    <a:pt x="155" y="109"/>
                    <a:pt x="155" y="109"/>
                  </a:cubicBezTo>
                  <a:cubicBezTo>
                    <a:pt x="155" y="109"/>
                    <a:pt x="155" y="109"/>
                    <a:pt x="155" y="109"/>
                  </a:cubicBezTo>
                  <a:cubicBezTo>
                    <a:pt x="155" y="109"/>
                    <a:pt x="155" y="109"/>
                    <a:pt x="155" y="109"/>
                  </a:cubicBezTo>
                  <a:cubicBezTo>
                    <a:pt x="156" y="108"/>
                    <a:pt x="156" y="108"/>
                    <a:pt x="156" y="108"/>
                  </a:cubicBezTo>
                  <a:cubicBezTo>
                    <a:pt x="156" y="107"/>
                    <a:pt x="156" y="107"/>
                    <a:pt x="156" y="107"/>
                  </a:cubicBezTo>
                  <a:cubicBezTo>
                    <a:pt x="155" y="107"/>
                    <a:pt x="155" y="107"/>
                    <a:pt x="155" y="107"/>
                  </a:cubicBezTo>
                  <a:cubicBezTo>
                    <a:pt x="154" y="107"/>
                    <a:pt x="154" y="107"/>
                    <a:pt x="154" y="107"/>
                  </a:cubicBezTo>
                  <a:close/>
                  <a:moveTo>
                    <a:pt x="160" y="104"/>
                  </a:moveTo>
                  <a:cubicBezTo>
                    <a:pt x="160" y="105"/>
                    <a:pt x="160" y="105"/>
                    <a:pt x="160" y="105"/>
                  </a:cubicBezTo>
                  <a:cubicBezTo>
                    <a:pt x="159" y="106"/>
                    <a:pt x="159" y="106"/>
                    <a:pt x="159" y="106"/>
                  </a:cubicBezTo>
                  <a:cubicBezTo>
                    <a:pt x="160" y="107"/>
                    <a:pt x="160" y="107"/>
                    <a:pt x="160" y="107"/>
                  </a:cubicBezTo>
                  <a:cubicBezTo>
                    <a:pt x="160" y="108"/>
                    <a:pt x="160" y="108"/>
                    <a:pt x="160" y="108"/>
                  </a:cubicBezTo>
                  <a:cubicBezTo>
                    <a:pt x="161" y="107"/>
                    <a:pt x="161" y="107"/>
                    <a:pt x="161" y="107"/>
                  </a:cubicBezTo>
                  <a:cubicBezTo>
                    <a:pt x="162" y="107"/>
                    <a:pt x="162" y="107"/>
                    <a:pt x="162" y="107"/>
                  </a:cubicBezTo>
                  <a:cubicBezTo>
                    <a:pt x="163" y="107"/>
                    <a:pt x="163" y="107"/>
                    <a:pt x="163" y="107"/>
                  </a:cubicBezTo>
                  <a:cubicBezTo>
                    <a:pt x="163" y="108"/>
                    <a:pt x="163" y="108"/>
                    <a:pt x="163" y="108"/>
                  </a:cubicBezTo>
                  <a:cubicBezTo>
                    <a:pt x="163" y="108"/>
                    <a:pt x="163" y="108"/>
                    <a:pt x="163" y="108"/>
                  </a:cubicBezTo>
                  <a:cubicBezTo>
                    <a:pt x="164" y="107"/>
                    <a:pt x="164" y="107"/>
                    <a:pt x="164" y="107"/>
                  </a:cubicBezTo>
                  <a:cubicBezTo>
                    <a:pt x="164" y="107"/>
                    <a:pt x="164" y="107"/>
                    <a:pt x="164" y="107"/>
                  </a:cubicBezTo>
                  <a:cubicBezTo>
                    <a:pt x="164" y="106"/>
                    <a:pt x="164" y="106"/>
                    <a:pt x="164" y="106"/>
                  </a:cubicBezTo>
                  <a:cubicBezTo>
                    <a:pt x="164" y="105"/>
                    <a:pt x="164" y="105"/>
                    <a:pt x="164" y="105"/>
                  </a:cubicBezTo>
                  <a:cubicBezTo>
                    <a:pt x="163" y="106"/>
                    <a:pt x="163" y="106"/>
                    <a:pt x="163" y="106"/>
                  </a:cubicBezTo>
                  <a:cubicBezTo>
                    <a:pt x="163" y="106"/>
                    <a:pt x="163" y="106"/>
                    <a:pt x="163" y="106"/>
                  </a:cubicBezTo>
                  <a:cubicBezTo>
                    <a:pt x="163" y="106"/>
                    <a:pt x="163" y="106"/>
                    <a:pt x="163" y="106"/>
                  </a:cubicBezTo>
                  <a:cubicBezTo>
                    <a:pt x="162" y="105"/>
                    <a:pt x="162" y="105"/>
                    <a:pt x="162" y="105"/>
                  </a:cubicBezTo>
                  <a:cubicBezTo>
                    <a:pt x="162" y="105"/>
                    <a:pt x="162" y="105"/>
                    <a:pt x="162" y="105"/>
                  </a:cubicBezTo>
                  <a:cubicBezTo>
                    <a:pt x="162" y="104"/>
                    <a:pt x="162" y="104"/>
                    <a:pt x="162" y="104"/>
                  </a:cubicBezTo>
                  <a:cubicBezTo>
                    <a:pt x="162" y="104"/>
                    <a:pt x="162" y="104"/>
                    <a:pt x="162" y="104"/>
                  </a:cubicBezTo>
                  <a:cubicBezTo>
                    <a:pt x="163" y="104"/>
                    <a:pt x="163" y="104"/>
                    <a:pt x="163" y="104"/>
                  </a:cubicBezTo>
                  <a:cubicBezTo>
                    <a:pt x="163" y="103"/>
                    <a:pt x="163" y="103"/>
                    <a:pt x="163" y="103"/>
                  </a:cubicBezTo>
                  <a:cubicBezTo>
                    <a:pt x="162" y="103"/>
                    <a:pt x="162" y="103"/>
                    <a:pt x="162" y="103"/>
                  </a:cubicBezTo>
                  <a:cubicBezTo>
                    <a:pt x="161" y="104"/>
                    <a:pt x="161" y="104"/>
                    <a:pt x="161" y="104"/>
                  </a:cubicBezTo>
                  <a:cubicBezTo>
                    <a:pt x="161" y="103"/>
                    <a:pt x="161" y="103"/>
                    <a:pt x="161" y="103"/>
                  </a:cubicBezTo>
                  <a:cubicBezTo>
                    <a:pt x="160" y="104"/>
                    <a:pt x="160" y="104"/>
                    <a:pt x="160" y="104"/>
                  </a:cubicBezTo>
                  <a:cubicBezTo>
                    <a:pt x="160" y="104"/>
                    <a:pt x="160" y="104"/>
                    <a:pt x="160" y="104"/>
                  </a:cubicBezTo>
                  <a:close/>
                  <a:moveTo>
                    <a:pt x="161" y="91"/>
                  </a:moveTo>
                  <a:cubicBezTo>
                    <a:pt x="160" y="91"/>
                    <a:pt x="160" y="91"/>
                    <a:pt x="160" y="91"/>
                  </a:cubicBezTo>
                  <a:cubicBezTo>
                    <a:pt x="160" y="92"/>
                    <a:pt x="160" y="92"/>
                    <a:pt x="160" y="92"/>
                  </a:cubicBezTo>
                  <a:cubicBezTo>
                    <a:pt x="161" y="92"/>
                    <a:pt x="161" y="92"/>
                    <a:pt x="161" y="92"/>
                  </a:cubicBezTo>
                  <a:cubicBezTo>
                    <a:pt x="161" y="93"/>
                    <a:pt x="161" y="93"/>
                    <a:pt x="161" y="93"/>
                  </a:cubicBezTo>
                  <a:cubicBezTo>
                    <a:pt x="160" y="93"/>
                    <a:pt x="160" y="93"/>
                    <a:pt x="160" y="93"/>
                  </a:cubicBezTo>
                  <a:cubicBezTo>
                    <a:pt x="160" y="94"/>
                    <a:pt x="160" y="94"/>
                    <a:pt x="160" y="94"/>
                  </a:cubicBezTo>
                  <a:cubicBezTo>
                    <a:pt x="161" y="95"/>
                    <a:pt x="161" y="95"/>
                    <a:pt x="161" y="95"/>
                  </a:cubicBezTo>
                  <a:cubicBezTo>
                    <a:pt x="161" y="96"/>
                    <a:pt x="161" y="96"/>
                    <a:pt x="161" y="96"/>
                  </a:cubicBezTo>
                  <a:cubicBezTo>
                    <a:pt x="161" y="97"/>
                    <a:pt x="161" y="97"/>
                    <a:pt x="161" y="97"/>
                  </a:cubicBezTo>
                  <a:cubicBezTo>
                    <a:pt x="161" y="98"/>
                    <a:pt x="161" y="98"/>
                    <a:pt x="161" y="98"/>
                  </a:cubicBezTo>
                  <a:cubicBezTo>
                    <a:pt x="161" y="98"/>
                    <a:pt x="161" y="98"/>
                    <a:pt x="161" y="98"/>
                  </a:cubicBezTo>
                  <a:cubicBezTo>
                    <a:pt x="161" y="98"/>
                    <a:pt x="161" y="98"/>
                    <a:pt x="161" y="98"/>
                  </a:cubicBezTo>
                  <a:cubicBezTo>
                    <a:pt x="161" y="97"/>
                    <a:pt x="161" y="97"/>
                    <a:pt x="161" y="97"/>
                  </a:cubicBezTo>
                  <a:cubicBezTo>
                    <a:pt x="162" y="96"/>
                    <a:pt x="162" y="96"/>
                    <a:pt x="162" y="96"/>
                  </a:cubicBezTo>
                  <a:cubicBezTo>
                    <a:pt x="162" y="95"/>
                    <a:pt x="162" y="95"/>
                    <a:pt x="162" y="95"/>
                  </a:cubicBezTo>
                  <a:cubicBezTo>
                    <a:pt x="161" y="94"/>
                    <a:pt x="161" y="94"/>
                    <a:pt x="161" y="94"/>
                  </a:cubicBezTo>
                  <a:cubicBezTo>
                    <a:pt x="161" y="93"/>
                    <a:pt x="161" y="93"/>
                    <a:pt x="161" y="93"/>
                  </a:cubicBezTo>
                  <a:cubicBezTo>
                    <a:pt x="161" y="92"/>
                    <a:pt x="161" y="92"/>
                    <a:pt x="161" y="92"/>
                  </a:cubicBezTo>
                  <a:cubicBezTo>
                    <a:pt x="161" y="91"/>
                    <a:pt x="161" y="91"/>
                    <a:pt x="161" y="91"/>
                  </a:cubicBezTo>
                  <a:cubicBezTo>
                    <a:pt x="161" y="91"/>
                    <a:pt x="161" y="91"/>
                    <a:pt x="161" y="91"/>
                  </a:cubicBezTo>
                  <a:close/>
                  <a:moveTo>
                    <a:pt x="154" y="93"/>
                  </a:moveTo>
                  <a:cubicBezTo>
                    <a:pt x="154" y="94"/>
                    <a:pt x="154" y="94"/>
                    <a:pt x="154" y="94"/>
                  </a:cubicBezTo>
                  <a:cubicBezTo>
                    <a:pt x="154" y="94"/>
                    <a:pt x="154" y="94"/>
                    <a:pt x="154" y="94"/>
                  </a:cubicBezTo>
                  <a:cubicBezTo>
                    <a:pt x="155" y="94"/>
                    <a:pt x="155" y="94"/>
                    <a:pt x="155" y="94"/>
                  </a:cubicBezTo>
                  <a:cubicBezTo>
                    <a:pt x="156" y="93"/>
                    <a:pt x="156" y="93"/>
                    <a:pt x="156" y="93"/>
                  </a:cubicBezTo>
                  <a:cubicBezTo>
                    <a:pt x="155" y="93"/>
                    <a:pt x="155" y="93"/>
                    <a:pt x="155" y="93"/>
                  </a:cubicBezTo>
                  <a:cubicBezTo>
                    <a:pt x="154" y="93"/>
                    <a:pt x="154" y="93"/>
                    <a:pt x="154" y="93"/>
                  </a:cubicBezTo>
                  <a:cubicBezTo>
                    <a:pt x="154" y="93"/>
                    <a:pt x="154" y="93"/>
                    <a:pt x="154" y="93"/>
                  </a:cubicBezTo>
                  <a:close/>
                  <a:moveTo>
                    <a:pt x="153" y="92"/>
                  </a:moveTo>
                  <a:cubicBezTo>
                    <a:pt x="153" y="92"/>
                    <a:pt x="153" y="92"/>
                    <a:pt x="153" y="92"/>
                  </a:cubicBezTo>
                  <a:cubicBezTo>
                    <a:pt x="154" y="92"/>
                    <a:pt x="154" y="92"/>
                    <a:pt x="154" y="92"/>
                  </a:cubicBezTo>
                  <a:cubicBezTo>
                    <a:pt x="154" y="91"/>
                    <a:pt x="154" y="91"/>
                    <a:pt x="154" y="91"/>
                  </a:cubicBezTo>
                  <a:cubicBezTo>
                    <a:pt x="153" y="91"/>
                    <a:pt x="153" y="91"/>
                    <a:pt x="153" y="91"/>
                  </a:cubicBezTo>
                  <a:cubicBezTo>
                    <a:pt x="153" y="92"/>
                    <a:pt x="153" y="92"/>
                    <a:pt x="153" y="92"/>
                  </a:cubicBezTo>
                  <a:close/>
                  <a:moveTo>
                    <a:pt x="159" y="78"/>
                  </a:moveTo>
                  <a:cubicBezTo>
                    <a:pt x="159" y="79"/>
                    <a:pt x="159" y="79"/>
                    <a:pt x="159" y="79"/>
                  </a:cubicBezTo>
                  <a:cubicBezTo>
                    <a:pt x="160" y="80"/>
                    <a:pt x="160" y="80"/>
                    <a:pt x="160" y="80"/>
                  </a:cubicBezTo>
                  <a:cubicBezTo>
                    <a:pt x="161" y="80"/>
                    <a:pt x="161" y="80"/>
                    <a:pt x="161" y="80"/>
                  </a:cubicBezTo>
                  <a:cubicBezTo>
                    <a:pt x="161" y="79"/>
                    <a:pt x="161" y="79"/>
                    <a:pt x="161" y="79"/>
                  </a:cubicBezTo>
                  <a:cubicBezTo>
                    <a:pt x="160" y="79"/>
                    <a:pt x="160" y="79"/>
                    <a:pt x="160" y="79"/>
                  </a:cubicBezTo>
                  <a:cubicBezTo>
                    <a:pt x="159" y="78"/>
                    <a:pt x="159" y="78"/>
                    <a:pt x="159" y="78"/>
                  </a:cubicBezTo>
                  <a:cubicBezTo>
                    <a:pt x="159" y="78"/>
                    <a:pt x="159" y="78"/>
                    <a:pt x="159" y="78"/>
                  </a:cubicBezTo>
                  <a:cubicBezTo>
                    <a:pt x="159" y="78"/>
                    <a:pt x="159" y="78"/>
                    <a:pt x="159" y="78"/>
                  </a:cubicBezTo>
                  <a:close/>
                  <a:moveTo>
                    <a:pt x="164" y="82"/>
                  </a:moveTo>
                  <a:cubicBezTo>
                    <a:pt x="164" y="82"/>
                    <a:pt x="165" y="82"/>
                    <a:pt x="165" y="82"/>
                  </a:cubicBezTo>
                  <a:cubicBezTo>
                    <a:pt x="165" y="82"/>
                    <a:pt x="165" y="82"/>
                    <a:pt x="165" y="82"/>
                  </a:cubicBezTo>
                  <a:cubicBezTo>
                    <a:pt x="165" y="82"/>
                    <a:pt x="165" y="82"/>
                    <a:pt x="165" y="82"/>
                  </a:cubicBezTo>
                  <a:cubicBezTo>
                    <a:pt x="165" y="81"/>
                    <a:pt x="165" y="81"/>
                    <a:pt x="165" y="81"/>
                  </a:cubicBezTo>
                  <a:cubicBezTo>
                    <a:pt x="165" y="80"/>
                    <a:pt x="165" y="80"/>
                    <a:pt x="165" y="80"/>
                  </a:cubicBezTo>
                  <a:cubicBezTo>
                    <a:pt x="166" y="80"/>
                    <a:pt x="166" y="80"/>
                    <a:pt x="166" y="80"/>
                  </a:cubicBezTo>
                  <a:cubicBezTo>
                    <a:pt x="166" y="79"/>
                    <a:pt x="166" y="79"/>
                    <a:pt x="166" y="79"/>
                  </a:cubicBezTo>
                  <a:cubicBezTo>
                    <a:pt x="165" y="80"/>
                    <a:pt x="165" y="80"/>
                    <a:pt x="165" y="80"/>
                  </a:cubicBezTo>
                  <a:cubicBezTo>
                    <a:pt x="165" y="81"/>
                    <a:pt x="165" y="81"/>
                    <a:pt x="165" y="81"/>
                  </a:cubicBezTo>
                  <a:cubicBezTo>
                    <a:pt x="164" y="82"/>
                    <a:pt x="164" y="82"/>
                    <a:pt x="164" y="82"/>
                  </a:cubicBezTo>
                  <a:close/>
                  <a:moveTo>
                    <a:pt x="162" y="77"/>
                  </a:moveTo>
                  <a:cubicBezTo>
                    <a:pt x="162" y="77"/>
                    <a:pt x="162" y="77"/>
                    <a:pt x="162" y="77"/>
                  </a:cubicBezTo>
                  <a:cubicBezTo>
                    <a:pt x="162" y="77"/>
                    <a:pt x="162" y="77"/>
                    <a:pt x="162" y="77"/>
                  </a:cubicBezTo>
                  <a:cubicBezTo>
                    <a:pt x="163" y="76"/>
                    <a:pt x="163" y="76"/>
                    <a:pt x="163" y="76"/>
                  </a:cubicBezTo>
                  <a:cubicBezTo>
                    <a:pt x="163" y="76"/>
                    <a:pt x="163" y="76"/>
                    <a:pt x="163" y="76"/>
                  </a:cubicBezTo>
                  <a:cubicBezTo>
                    <a:pt x="162" y="76"/>
                    <a:pt x="162" y="76"/>
                    <a:pt x="162" y="76"/>
                  </a:cubicBezTo>
                  <a:cubicBezTo>
                    <a:pt x="162" y="77"/>
                    <a:pt x="162" y="77"/>
                    <a:pt x="162" y="77"/>
                  </a:cubicBezTo>
                  <a:close/>
                  <a:moveTo>
                    <a:pt x="162" y="74"/>
                  </a:moveTo>
                  <a:cubicBezTo>
                    <a:pt x="162" y="74"/>
                    <a:pt x="162" y="74"/>
                    <a:pt x="162" y="74"/>
                  </a:cubicBezTo>
                  <a:cubicBezTo>
                    <a:pt x="163" y="75"/>
                    <a:pt x="163" y="75"/>
                    <a:pt x="163" y="75"/>
                  </a:cubicBezTo>
                  <a:cubicBezTo>
                    <a:pt x="163" y="74"/>
                    <a:pt x="163" y="74"/>
                    <a:pt x="163" y="74"/>
                  </a:cubicBezTo>
                  <a:cubicBezTo>
                    <a:pt x="163" y="74"/>
                    <a:pt x="163" y="74"/>
                    <a:pt x="163" y="74"/>
                  </a:cubicBezTo>
                  <a:cubicBezTo>
                    <a:pt x="162" y="74"/>
                    <a:pt x="162" y="74"/>
                    <a:pt x="162" y="74"/>
                  </a:cubicBezTo>
                  <a:close/>
                  <a:moveTo>
                    <a:pt x="166" y="65"/>
                  </a:moveTo>
                  <a:cubicBezTo>
                    <a:pt x="167" y="66"/>
                    <a:pt x="167" y="66"/>
                    <a:pt x="167" y="66"/>
                  </a:cubicBezTo>
                  <a:cubicBezTo>
                    <a:pt x="167" y="67"/>
                    <a:pt x="167" y="67"/>
                    <a:pt x="167" y="67"/>
                  </a:cubicBezTo>
                  <a:cubicBezTo>
                    <a:pt x="167" y="66"/>
                    <a:pt x="167" y="66"/>
                    <a:pt x="167" y="66"/>
                  </a:cubicBezTo>
                  <a:cubicBezTo>
                    <a:pt x="168" y="65"/>
                    <a:pt x="168" y="65"/>
                    <a:pt x="168" y="65"/>
                  </a:cubicBezTo>
                  <a:cubicBezTo>
                    <a:pt x="168" y="64"/>
                    <a:pt x="168" y="64"/>
                    <a:pt x="168" y="64"/>
                  </a:cubicBezTo>
                  <a:cubicBezTo>
                    <a:pt x="168" y="64"/>
                    <a:pt x="168" y="64"/>
                    <a:pt x="168" y="64"/>
                  </a:cubicBezTo>
                  <a:cubicBezTo>
                    <a:pt x="168" y="63"/>
                    <a:pt x="168" y="63"/>
                    <a:pt x="168" y="63"/>
                  </a:cubicBezTo>
                  <a:cubicBezTo>
                    <a:pt x="167" y="64"/>
                    <a:pt x="167" y="64"/>
                    <a:pt x="167" y="64"/>
                  </a:cubicBezTo>
                  <a:cubicBezTo>
                    <a:pt x="167" y="64"/>
                    <a:pt x="167" y="64"/>
                    <a:pt x="167" y="64"/>
                  </a:cubicBezTo>
                  <a:cubicBezTo>
                    <a:pt x="166" y="65"/>
                    <a:pt x="166" y="65"/>
                    <a:pt x="166" y="65"/>
                  </a:cubicBezTo>
                  <a:close/>
                  <a:moveTo>
                    <a:pt x="164" y="54"/>
                  </a:moveTo>
                  <a:cubicBezTo>
                    <a:pt x="164" y="54"/>
                    <a:pt x="164" y="54"/>
                    <a:pt x="164" y="54"/>
                  </a:cubicBezTo>
                  <a:cubicBezTo>
                    <a:pt x="164" y="53"/>
                    <a:pt x="164" y="53"/>
                    <a:pt x="164" y="53"/>
                  </a:cubicBezTo>
                  <a:cubicBezTo>
                    <a:pt x="165" y="53"/>
                    <a:pt x="165" y="53"/>
                    <a:pt x="165" y="53"/>
                  </a:cubicBezTo>
                  <a:cubicBezTo>
                    <a:pt x="166" y="53"/>
                    <a:pt x="166" y="53"/>
                    <a:pt x="166" y="53"/>
                  </a:cubicBezTo>
                  <a:cubicBezTo>
                    <a:pt x="166" y="52"/>
                    <a:pt x="166" y="52"/>
                    <a:pt x="166" y="52"/>
                  </a:cubicBezTo>
                  <a:cubicBezTo>
                    <a:pt x="165" y="51"/>
                    <a:pt x="165" y="51"/>
                    <a:pt x="165" y="51"/>
                  </a:cubicBezTo>
                  <a:cubicBezTo>
                    <a:pt x="164" y="52"/>
                    <a:pt x="164" y="52"/>
                    <a:pt x="164" y="52"/>
                  </a:cubicBezTo>
                  <a:cubicBezTo>
                    <a:pt x="164" y="53"/>
                    <a:pt x="164" y="53"/>
                    <a:pt x="164" y="53"/>
                  </a:cubicBezTo>
                  <a:cubicBezTo>
                    <a:pt x="164" y="54"/>
                    <a:pt x="164" y="54"/>
                    <a:pt x="164" y="54"/>
                  </a:cubicBezTo>
                  <a:close/>
                  <a:moveTo>
                    <a:pt x="173" y="32"/>
                  </a:moveTo>
                  <a:cubicBezTo>
                    <a:pt x="173" y="31"/>
                    <a:pt x="173" y="31"/>
                    <a:pt x="173" y="31"/>
                  </a:cubicBezTo>
                  <a:cubicBezTo>
                    <a:pt x="173" y="30"/>
                    <a:pt x="173" y="30"/>
                    <a:pt x="173" y="30"/>
                  </a:cubicBezTo>
                  <a:cubicBezTo>
                    <a:pt x="173" y="29"/>
                    <a:pt x="173" y="29"/>
                    <a:pt x="173" y="29"/>
                  </a:cubicBezTo>
                  <a:cubicBezTo>
                    <a:pt x="173" y="29"/>
                    <a:pt x="173" y="29"/>
                    <a:pt x="173" y="29"/>
                  </a:cubicBezTo>
                  <a:cubicBezTo>
                    <a:pt x="173" y="28"/>
                    <a:pt x="173" y="28"/>
                    <a:pt x="173" y="28"/>
                  </a:cubicBezTo>
                  <a:cubicBezTo>
                    <a:pt x="172" y="28"/>
                    <a:pt x="172" y="28"/>
                    <a:pt x="172" y="28"/>
                  </a:cubicBezTo>
                  <a:cubicBezTo>
                    <a:pt x="172" y="29"/>
                    <a:pt x="172" y="29"/>
                    <a:pt x="172" y="29"/>
                  </a:cubicBezTo>
                  <a:cubicBezTo>
                    <a:pt x="173" y="29"/>
                    <a:pt x="173" y="29"/>
                    <a:pt x="173" y="29"/>
                  </a:cubicBezTo>
                  <a:cubicBezTo>
                    <a:pt x="173" y="30"/>
                    <a:pt x="173" y="30"/>
                    <a:pt x="173" y="30"/>
                  </a:cubicBezTo>
                  <a:cubicBezTo>
                    <a:pt x="172" y="30"/>
                    <a:pt x="172" y="30"/>
                    <a:pt x="172" y="30"/>
                  </a:cubicBezTo>
                  <a:cubicBezTo>
                    <a:pt x="173" y="32"/>
                    <a:pt x="173" y="32"/>
                    <a:pt x="173" y="32"/>
                  </a:cubicBezTo>
                  <a:close/>
                  <a:moveTo>
                    <a:pt x="170" y="34"/>
                  </a:moveTo>
                  <a:cubicBezTo>
                    <a:pt x="170" y="34"/>
                    <a:pt x="170" y="34"/>
                    <a:pt x="170" y="34"/>
                  </a:cubicBezTo>
                  <a:cubicBezTo>
                    <a:pt x="171" y="34"/>
                    <a:pt x="171" y="34"/>
                    <a:pt x="171" y="34"/>
                  </a:cubicBezTo>
                  <a:cubicBezTo>
                    <a:pt x="171" y="32"/>
                    <a:pt x="171" y="32"/>
                    <a:pt x="171" y="32"/>
                  </a:cubicBezTo>
                  <a:cubicBezTo>
                    <a:pt x="170" y="32"/>
                    <a:pt x="170" y="32"/>
                    <a:pt x="170" y="32"/>
                  </a:cubicBezTo>
                  <a:cubicBezTo>
                    <a:pt x="170" y="32"/>
                    <a:pt x="170" y="32"/>
                    <a:pt x="170" y="32"/>
                  </a:cubicBezTo>
                  <a:cubicBezTo>
                    <a:pt x="170" y="33"/>
                    <a:pt x="170" y="33"/>
                    <a:pt x="170" y="33"/>
                  </a:cubicBezTo>
                  <a:cubicBezTo>
                    <a:pt x="170" y="34"/>
                    <a:pt x="170" y="34"/>
                    <a:pt x="170" y="34"/>
                  </a:cubicBezTo>
                  <a:close/>
                  <a:moveTo>
                    <a:pt x="169" y="32"/>
                  </a:moveTo>
                  <a:cubicBezTo>
                    <a:pt x="169" y="32"/>
                    <a:pt x="169" y="32"/>
                    <a:pt x="169" y="32"/>
                  </a:cubicBezTo>
                  <a:cubicBezTo>
                    <a:pt x="169" y="32"/>
                    <a:pt x="169" y="32"/>
                    <a:pt x="169" y="32"/>
                  </a:cubicBezTo>
                  <a:cubicBezTo>
                    <a:pt x="170" y="31"/>
                    <a:pt x="170" y="31"/>
                    <a:pt x="170" y="31"/>
                  </a:cubicBezTo>
                  <a:cubicBezTo>
                    <a:pt x="170" y="30"/>
                    <a:pt x="170" y="30"/>
                    <a:pt x="170" y="30"/>
                  </a:cubicBezTo>
                  <a:cubicBezTo>
                    <a:pt x="170" y="30"/>
                    <a:pt x="170" y="30"/>
                    <a:pt x="170" y="30"/>
                  </a:cubicBezTo>
                  <a:cubicBezTo>
                    <a:pt x="170" y="29"/>
                    <a:pt x="170" y="29"/>
                    <a:pt x="170" y="29"/>
                  </a:cubicBezTo>
                  <a:cubicBezTo>
                    <a:pt x="169" y="30"/>
                    <a:pt x="169" y="30"/>
                    <a:pt x="169" y="30"/>
                  </a:cubicBezTo>
                  <a:cubicBezTo>
                    <a:pt x="168" y="30"/>
                    <a:pt x="168" y="30"/>
                    <a:pt x="168" y="30"/>
                  </a:cubicBezTo>
                  <a:cubicBezTo>
                    <a:pt x="169" y="31"/>
                    <a:pt x="169" y="31"/>
                    <a:pt x="169" y="31"/>
                  </a:cubicBezTo>
                  <a:cubicBezTo>
                    <a:pt x="169" y="32"/>
                    <a:pt x="169" y="32"/>
                    <a:pt x="169" y="32"/>
                  </a:cubicBezTo>
                  <a:close/>
                  <a:moveTo>
                    <a:pt x="122" y="2"/>
                  </a:moveTo>
                  <a:cubicBezTo>
                    <a:pt x="122" y="2"/>
                    <a:pt x="122" y="2"/>
                    <a:pt x="122" y="2"/>
                  </a:cubicBezTo>
                  <a:cubicBezTo>
                    <a:pt x="123" y="2"/>
                    <a:pt x="123" y="2"/>
                    <a:pt x="123" y="2"/>
                  </a:cubicBezTo>
                  <a:cubicBezTo>
                    <a:pt x="123" y="1"/>
                    <a:pt x="123" y="1"/>
                    <a:pt x="123" y="1"/>
                  </a:cubicBezTo>
                  <a:cubicBezTo>
                    <a:pt x="122" y="1"/>
                    <a:pt x="122" y="1"/>
                    <a:pt x="122" y="1"/>
                  </a:cubicBezTo>
                  <a:cubicBezTo>
                    <a:pt x="122" y="1"/>
                    <a:pt x="122" y="1"/>
                    <a:pt x="122" y="1"/>
                  </a:cubicBezTo>
                  <a:cubicBezTo>
                    <a:pt x="122" y="2"/>
                    <a:pt x="122" y="2"/>
                    <a:pt x="122" y="2"/>
                  </a:cubicBezTo>
                  <a:cubicBezTo>
                    <a:pt x="122" y="2"/>
                    <a:pt x="122" y="2"/>
                    <a:pt x="122" y="2"/>
                  </a:cubicBezTo>
                  <a:close/>
                  <a:moveTo>
                    <a:pt x="122" y="4"/>
                  </a:moveTo>
                  <a:cubicBezTo>
                    <a:pt x="122" y="4"/>
                    <a:pt x="122" y="4"/>
                    <a:pt x="122" y="4"/>
                  </a:cubicBezTo>
                  <a:cubicBezTo>
                    <a:pt x="123" y="4"/>
                    <a:pt x="123" y="4"/>
                    <a:pt x="123" y="4"/>
                  </a:cubicBezTo>
                  <a:cubicBezTo>
                    <a:pt x="123" y="4"/>
                    <a:pt x="123" y="4"/>
                    <a:pt x="123" y="4"/>
                  </a:cubicBezTo>
                  <a:cubicBezTo>
                    <a:pt x="123" y="3"/>
                    <a:pt x="123" y="3"/>
                    <a:pt x="123" y="3"/>
                  </a:cubicBezTo>
                  <a:cubicBezTo>
                    <a:pt x="123" y="3"/>
                    <a:pt x="123" y="3"/>
                    <a:pt x="123" y="3"/>
                  </a:cubicBezTo>
                  <a:cubicBezTo>
                    <a:pt x="122" y="3"/>
                    <a:pt x="122" y="3"/>
                    <a:pt x="122" y="3"/>
                  </a:cubicBezTo>
                  <a:cubicBezTo>
                    <a:pt x="122" y="4"/>
                    <a:pt x="122" y="4"/>
                    <a:pt x="122" y="4"/>
                  </a:cubicBezTo>
                  <a:close/>
                  <a:moveTo>
                    <a:pt x="118" y="4"/>
                  </a:moveTo>
                  <a:cubicBezTo>
                    <a:pt x="119" y="5"/>
                    <a:pt x="119" y="5"/>
                    <a:pt x="119" y="5"/>
                  </a:cubicBezTo>
                  <a:cubicBezTo>
                    <a:pt x="119" y="5"/>
                    <a:pt x="119" y="5"/>
                    <a:pt x="119" y="5"/>
                  </a:cubicBezTo>
                  <a:cubicBezTo>
                    <a:pt x="120" y="5"/>
                    <a:pt x="120" y="5"/>
                    <a:pt x="120" y="5"/>
                  </a:cubicBezTo>
                  <a:cubicBezTo>
                    <a:pt x="120" y="5"/>
                    <a:pt x="120" y="5"/>
                    <a:pt x="120" y="5"/>
                  </a:cubicBezTo>
                  <a:cubicBezTo>
                    <a:pt x="121" y="4"/>
                    <a:pt x="121" y="4"/>
                    <a:pt x="121" y="4"/>
                  </a:cubicBezTo>
                  <a:cubicBezTo>
                    <a:pt x="119" y="4"/>
                    <a:pt x="119" y="4"/>
                    <a:pt x="119" y="4"/>
                  </a:cubicBezTo>
                  <a:cubicBezTo>
                    <a:pt x="119" y="3"/>
                    <a:pt x="119" y="3"/>
                    <a:pt x="119" y="3"/>
                  </a:cubicBezTo>
                  <a:cubicBezTo>
                    <a:pt x="119" y="2"/>
                    <a:pt x="119" y="2"/>
                    <a:pt x="119" y="2"/>
                  </a:cubicBezTo>
                  <a:cubicBezTo>
                    <a:pt x="119" y="3"/>
                    <a:pt x="119" y="3"/>
                    <a:pt x="119" y="3"/>
                  </a:cubicBezTo>
                  <a:cubicBezTo>
                    <a:pt x="118" y="3"/>
                    <a:pt x="118" y="3"/>
                    <a:pt x="118" y="3"/>
                  </a:cubicBezTo>
                  <a:cubicBezTo>
                    <a:pt x="118" y="3"/>
                    <a:pt x="118" y="3"/>
                    <a:pt x="118" y="3"/>
                  </a:cubicBezTo>
                  <a:cubicBezTo>
                    <a:pt x="118" y="4"/>
                    <a:pt x="118" y="4"/>
                    <a:pt x="118" y="4"/>
                  </a:cubicBezTo>
                  <a:close/>
                  <a:moveTo>
                    <a:pt x="116" y="5"/>
                  </a:moveTo>
                  <a:cubicBezTo>
                    <a:pt x="116" y="5"/>
                    <a:pt x="116" y="5"/>
                    <a:pt x="116" y="5"/>
                  </a:cubicBezTo>
                  <a:cubicBezTo>
                    <a:pt x="117" y="5"/>
                    <a:pt x="117" y="5"/>
                    <a:pt x="117" y="5"/>
                  </a:cubicBezTo>
                  <a:cubicBezTo>
                    <a:pt x="117" y="5"/>
                    <a:pt x="117" y="5"/>
                    <a:pt x="117" y="5"/>
                  </a:cubicBezTo>
                  <a:cubicBezTo>
                    <a:pt x="117" y="5"/>
                    <a:pt x="117" y="5"/>
                    <a:pt x="117" y="5"/>
                  </a:cubicBezTo>
                  <a:cubicBezTo>
                    <a:pt x="116" y="4"/>
                    <a:pt x="116" y="4"/>
                    <a:pt x="116" y="4"/>
                  </a:cubicBezTo>
                  <a:cubicBezTo>
                    <a:pt x="116" y="5"/>
                    <a:pt x="116" y="5"/>
                    <a:pt x="116" y="5"/>
                  </a:cubicBezTo>
                  <a:close/>
                  <a:moveTo>
                    <a:pt x="103" y="8"/>
                  </a:moveTo>
                  <a:cubicBezTo>
                    <a:pt x="103" y="9"/>
                    <a:pt x="103" y="9"/>
                    <a:pt x="103" y="9"/>
                  </a:cubicBezTo>
                  <a:cubicBezTo>
                    <a:pt x="104" y="9"/>
                    <a:pt x="104" y="9"/>
                    <a:pt x="104" y="9"/>
                  </a:cubicBezTo>
                  <a:cubicBezTo>
                    <a:pt x="105" y="10"/>
                    <a:pt x="105" y="10"/>
                    <a:pt x="105" y="10"/>
                  </a:cubicBezTo>
                  <a:cubicBezTo>
                    <a:pt x="106" y="10"/>
                    <a:pt x="106" y="10"/>
                    <a:pt x="106" y="10"/>
                  </a:cubicBezTo>
                  <a:cubicBezTo>
                    <a:pt x="106" y="9"/>
                    <a:pt x="106" y="9"/>
                    <a:pt x="106" y="9"/>
                  </a:cubicBezTo>
                  <a:cubicBezTo>
                    <a:pt x="106" y="8"/>
                    <a:pt x="106" y="8"/>
                    <a:pt x="106" y="8"/>
                  </a:cubicBezTo>
                  <a:cubicBezTo>
                    <a:pt x="106" y="8"/>
                    <a:pt x="106" y="8"/>
                    <a:pt x="106" y="8"/>
                  </a:cubicBezTo>
                  <a:cubicBezTo>
                    <a:pt x="106" y="8"/>
                    <a:pt x="106" y="8"/>
                    <a:pt x="106" y="8"/>
                  </a:cubicBezTo>
                  <a:cubicBezTo>
                    <a:pt x="106" y="7"/>
                    <a:pt x="106" y="7"/>
                    <a:pt x="106" y="7"/>
                  </a:cubicBezTo>
                  <a:cubicBezTo>
                    <a:pt x="105" y="7"/>
                    <a:pt x="105" y="7"/>
                    <a:pt x="105" y="7"/>
                  </a:cubicBezTo>
                  <a:cubicBezTo>
                    <a:pt x="104" y="6"/>
                    <a:pt x="104" y="6"/>
                    <a:pt x="104" y="6"/>
                  </a:cubicBezTo>
                  <a:cubicBezTo>
                    <a:pt x="104" y="7"/>
                    <a:pt x="104" y="7"/>
                    <a:pt x="104" y="7"/>
                  </a:cubicBezTo>
                  <a:cubicBezTo>
                    <a:pt x="104" y="8"/>
                    <a:pt x="104" y="8"/>
                    <a:pt x="104" y="8"/>
                  </a:cubicBezTo>
                  <a:cubicBezTo>
                    <a:pt x="104" y="8"/>
                    <a:pt x="104" y="8"/>
                    <a:pt x="104" y="8"/>
                  </a:cubicBezTo>
                  <a:cubicBezTo>
                    <a:pt x="104" y="8"/>
                    <a:pt x="104" y="8"/>
                    <a:pt x="104" y="8"/>
                  </a:cubicBezTo>
                  <a:cubicBezTo>
                    <a:pt x="103" y="8"/>
                    <a:pt x="103" y="8"/>
                    <a:pt x="103" y="8"/>
                  </a:cubicBezTo>
                  <a:cubicBezTo>
                    <a:pt x="103" y="8"/>
                    <a:pt x="103" y="8"/>
                    <a:pt x="103" y="8"/>
                  </a:cubicBezTo>
                  <a:close/>
                  <a:moveTo>
                    <a:pt x="102" y="9"/>
                  </a:moveTo>
                  <a:cubicBezTo>
                    <a:pt x="103" y="10"/>
                    <a:pt x="103" y="10"/>
                    <a:pt x="103" y="10"/>
                  </a:cubicBezTo>
                  <a:cubicBezTo>
                    <a:pt x="103" y="10"/>
                    <a:pt x="103" y="10"/>
                    <a:pt x="103" y="10"/>
                  </a:cubicBezTo>
                  <a:cubicBezTo>
                    <a:pt x="103" y="9"/>
                    <a:pt x="103" y="9"/>
                    <a:pt x="103" y="9"/>
                  </a:cubicBezTo>
                  <a:cubicBezTo>
                    <a:pt x="102" y="8"/>
                    <a:pt x="102" y="8"/>
                    <a:pt x="102" y="8"/>
                  </a:cubicBezTo>
                  <a:cubicBezTo>
                    <a:pt x="102" y="9"/>
                    <a:pt x="102" y="9"/>
                    <a:pt x="102" y="9"/>
                  </a:cubicBezTo>
                  <a:close/>
                  <a:moveTo>
                    <a:pt x="98" y="8"/>
                  </a:moveTo>
                  <a:cubicBezTo>
                    <a:pt x="98" y="9"/>
                    <a:pt x="98" y="9"/>
                    <a:pt x="98" y="9"/>
                  </a:cubicBezTo>
                  <a:cubicBezTo>
                    <a:pt x="99" y="9"/>
                    <a:pt x="99" y="9"/>
                    <a:pt x="99" y="9"/>
                  </a:cubicBezTo>
                  <a:cubicBezTo>
                    <a:pt x="99" y="9"/>
                    <a:pt x="99" y="9"/>
                    <a:pt x="99" y="9"/>
                  </a:cubicBezTo>
                  <a:cubicBezTo>
                    <a:pt x="100" y="9"/>
                    <a:pt x="100" y="9"/>
                    <a:pt x="100" y="9"/>
                  </a:cubicBezTo>
                  <a:cubicBezTo>
                    <a:pt x="100" y="9"/>
                    <a:pt x="100" y="9"/>
                    <a:pt x="100" y="9"/>
                  </a:cubicBezTo>
                  <a:cubicBezTo>
                    <a:pt x="99" y="9"/>
                    <a:pt x="99" y="9"/>
                    <a:pt x="99" y="9"/>
                  </a:cubicBezTo>
                  <a:cubicBezTo>
                    <a:pt x="99" y="8"/>
                    <a:pt x="99" y="8"/>
                    <a:pt x="99" y="8"/>
                  </a:cubicBezTo>
                  <a:cubicBezTo>
                    <a:pt x="99" y="8"/>
                    <a:pt x="99" y="8"/>
                    <a:pt x="99" y="8"/>
                  </a:cubicBezTo>
                  <a:cubicBezTo>
                    <a:pt x="98" y="7"/>
                    <a:pt x="98" y="7"/>
                    <a:pt x="98" y="7"/>
                  </a:cubicBezTo>
                  <a:cubicBezTo>
                    <a:pt x="98" y="8"/>
                    <a:pt x="98" y="8"/>
                    <a:pt x="98" y="8"/>
                  </a:cubicBezTo>
                  <a:cubicBezTo>
                    <a:pt x="98" y="8"/>
                    <a:pt x="98" y="8"/>
                    <a:pt x="98" y="8"/>
                  </a:cubicBezTo>
                  <a:close/>
                  <a:moveTo>
                    <a:pt x="95" y="16"/>
                  </a:moveTo>
                  <a:cubicBezTo>
                    <a:pt x="95" y="16"/>
                    <a:pt x="95" y="16"/>
                    <a:pt x="95" y="16"/>
                  </a:cubicBezTo>
                  <a:cubicBezTo>
                    <a:pt x="96" y="16"/>
                    <a:pt x="96" y="16"/>
                    <a:pt x="96" y="16"/>
                  </a:cubicBezTo>
                  <a:cubicBezTo>
                    <a:pt x="96" y="15"/>
                    <a:pt x="96" y="15"/>
                    <a:pt x="96" y="15"/>
                  </a:cubicBezTo>
                  <a:cubicBezTo>
                    <a:pt x="96" y="15"/>
                    <a:pt x="96" y="15"/>
                    <a:pt x="96" y="15"/>
                  </a:cubicBezTo>
                  <a:cubicBezTo>
                    <a:pt x="95" y="14"/>
                    <a:pt x="95" y="14"/>
                    <a:pt x="95" y="14"/>
                  </a:cubicBezTo>
                  <a:cubicBezTo>
                    <a:pt x="95" y="13"/>
                    <a:pt x="95" y="13"/>
                    <a:pt x="95" y="13"/>
                  </a:cubicBezTo>
                  <a:cubicBezTo>
                    <a:pt x="94" y="13"/>
                    <a:pt x="94" y="13"/>
                    <a:pt x="94" y="13"/>
                  </a:cubicBezTo>
                  <a:cubicBezTo>
                    <a:pt x="94" y="14"/>
                    <a:pt x="94" y="14"/>
                    <a:pt x="94" y="14"/>
                  </a:cubicBezTo>
                  <a:cubicBezTo>
                    <a:pt x="95" y="14"/>
                    <a:pt x="95" y="14"/>
                    <a:pt x="95" y="14"/>
                  </a:cubicBezTo>
                  <a:cubicBezTo>
                    <a:pt x="95" y="15"/>
                    <a:pt x="95" y="15"/>
                    <a:pt x="95" y="15"/>
                  </a:cubicBezTo>
                  <a:cubicBezTo>
                    <a:pt x="95" y="16"/>
                    <a:pt x="95" y="16"/>
                    <a:pt x="95" y="16"/>
                  </a:cubicBezTo>
                  <a:close/>
                  <a:moveTo>
                    <a:pt x="96" y="23"/>
                  </a:moveTo>
                  <a:cubicBezTo>
                    <a:pt x="97" y="23"/>
                    <a:pt x="97" y="23"/>
                    <a:pt x="97" y="23"/>
                  </a:cubicBezTo>
                  <a:cubicBezTo>
                    <a:pt x="98" y="23"/>
                    <a:pt x="98" y="23"/>
                    <a:pt x="98" y="23"/>
                  </a:cubicBezTo>
                  <a:cubicBezTo>
                    <a:pt x="98" y="22"/>
                    <a:pt x="98" y="22"/>
                    <a:pt x="98" y="22"/>
                  </a:cubicBezTo>
                  <a:cubicBezTo>
                    <a:pt x="97" y="22"/>
                    <a:pt x="97" y="22"/>
                    <a:pt x="97" y="22"/>
                  </a:cubicBezTo>
                  <a:cubicBezTo>
                    <a:pt x="97" y="21"/>
                    <a:pt x="97" y="21"/>
                    <a:pt x="97" y="21"/>
                  </a:cubicBezTo>
                  <a:cubicBezTo>
                    <a:pt x="97" y="21"/>
                    <a:pt x="97" y="21"/>
                    <a:pt x="97" y="21"/>
                  </a:cubicBezTo>
                  <a:cubicBezTo>
                    <a:pt x="96" y="21"/>
                    <a:pt x="96" y="21"/>
                    <a:pt x="96" y="21"/>
                  </a:cubicBezTo>
                  <a:cubicBezTo>
                    <a:pt x="95" y="22"/>
                    <a:pt x="95" y="22"/>
                    <a:pt x="95" y="22"/>
                  </a:cubicBezTo>
                  <a:cubicBezTo>
                    <a:pt x="95" y="23"/>
                    <a:pt x="95" y="23"/>
                    <a:pt x="95" y="23"/>
                  </a:cubicBezTo>
                  <a:cubicBezTo>
                    <a:pt x="96" y="23"/>
                    <a:pt x="96" y="23"/>
                    <a:pt x="96" y="23"/>
                  </a:cubicBezTo>
                  <a:cubicBezTo>
                    <a:pt x="96" y="23"/>
                    <a:pt x="96" y="23"/>
                    <a:pt x="96" y="23"/>
                  </a:cubicBezTo>
                  <a:close/>
                  <a:moveTo>
                    <a:pt x="96" y="24"/>
                  </a:moveTo>
                  <a:cubicBezTo>
                    <a:pt x="96" y="25"/>
                    <a:pt x="96" y="25"/>
                    <a:pt x="96" y="25"/>
                  </a:cubicBezTo>
                  <a:cubicBezTo>
                    <a:pt x="96" y="26"/>
                    <a:pt x="96" y="26"/>
                    <a:pt x="96" y="26"/>
                  </a:cubicBezTo>
                  <a:cubicBezTo>
                    <a:pt x="96" y="26"/>
                    <a:pt x="96" y="26"/>
                    <a:pt x="96" y="26"/>
                  </a:cubicBezTo>
                  <a:cubicBezTo>
                    <a:pt x="98" y="27"/>
                    <a:pt x="98" y="27"/>
                    <a:pt x="98" y="27"/>
                  </a:cubicBezTo>
                  <a:cubicBezTo>
                    <a:pt x="98" y="27"/>
                    <a:pt x="98" y="27"/>
                    <a:pt x="98" y="27"/>
                  </a:cubicBezTo>
                  <a:cubicBezTo>
                    <a:pt x="98" y="25"/>
                    <a:pt x="98" y="25"/>
                    <a:pt x="98" y="25"/>
                  </a:cubicBezTo>
                  <a:cubicBezTo>
                    <a:pt x="97" y="24"/>
                    <a:pt x="97" y="24"/>
                    <a:pt x="97" y="24"/>
                  </a:cubicBezTo>
                  <a:cubicBezTo>
                    <a:pt x="97" y="24"/>
                    <a:pt x="97" y="24"/>
                    <a:pt x="97" y="24"/>
                  </a:cubicBezTo>
                  <a:cubicBezTo>
                    <a:pt x="96" y="24"/>
                    <a:pt x="96" y="24"/>
                    <a:pt x="96" y="24"/>
                  </a:cubicBezTo>
                  <a:close/>
                  <a:moveTo>
                    <a:pt x="84" y="17"/>
                  </a:moveTo>
                  <a:cubicBezTo>
                    <a:pt x="84" y="16"/>
                    <a:pt x="84" y="16"/>
                    <a:pt x="84" y="16"/>
                  </a:cubicBezTo>
                  <a:cubicBezTo>
                    <a:pt x="84" y="16"/>
                    <a:pt x="84" y="16"/>
                    <a:pt x="84" y="16"/>
                  </a:cubicBezTo>
                  <a:cubicBezTo>
                    <a:pt x="84" y="16"/>
                    <a:pt x="84" y="16"/>
                    <a:pt x="84" y="16"/>
                  </a:cubicBezTo>
                  <a:cubicBezTo>
                    <a:pt x="84" y="15"/>
                    <a:pt x="84" y="15"/>
                    <a:pt x="84" y="15"/>
                  </a:cubicBezTo>
                  <a:cubicBezTo>
                    <a:pt x="83" y="15"/>
                    <a:pt x="83" y="15"/>
                    <a:pt x="83" y="15"/>
                  </a:cubicBezTo>
                  <a:cubicBezTo>
                    <a:pt x="83" y="16"/>
                    <a:pt x="83" y="16"/>
                    <a:pt x="83" y="16"/>
                  </a:cubicBezTo>
                  <a:cubicBezTo>
                    <a:pt x="84" y="17"/>
                    <a:pt x="84" y="17"/>
                    <a:pt x="84" y="17"/>
                  </a:cubicBezTo>
                  <a:close/>
                  <a:moveTo>
                    <a:pt x="82" y="22"/>
                  </a:moveTo>
                  <a:cubicBezTo>
                    <a:pt x="82" y="22"/>
                    <a:pt x="82" y="22"/>
                    <a:pt x="82" y="22"/>
                  </a:cubicBezTo>
                  <a:cubicBezTo>
                    <a:pt x="83" y="21"/>
                    <a:pt x="83" y="21"/>
                    <a:pt x="83" y="21"/>
                  </a:cubicBezTo>
                  <a:cubicBezTo>
                    <a:pt x="83" y="20"/>
                    <a:pt x="83" y="20"/>
                    <a:pt x="83" y="20"/>
                  </a:cubicBezTo>
                  <a:cubicBezTo>
                    <a:pt x="82" y="19"/>
                    <a:pt x="82" y="19"/>
                    <a:pt x="82" y="19"/>
                  </a:cubicBezTo>
                  <a:cubicBezTo>
                    <a:pt x="82" y="18"/>
                    <a:pt x="82" y="18"/>
                    <a:pt x="82" y="18"/>
                  </a:cubicBezTo>
                  <a:cubicBezTo>
                    <a:pt x="82" y="17"/>
                    <a:pt x="82" y="17"/>
                    <a:pt x="82" y="17"/>
                  </a:cubicBezTo>
                  <a:cubicBezTo>
                    <a:pt x="82" y="16"/>
                    <a:pt x="82" y="16"/>
                    <a:pt x="82" y="16"/>
                  </a:cubicBezTo>
                  <a:cubicBezTo>
                    <a:pt x="82" y="15"/>
                    <a:pt x="82" y="15"/>
                    <a:pt x="82" y="15"/>
                  </a:cubicBezTo>
                  <a:cubicBezTo>
                    <a:pt x="82" y="14"/>
                    <a:pt x="82" y="14"/>
                    <a:pt x="82" y="14"/>
                  </a:cubicBezTo>
                  <a:cubicBezTo>
                    <a:pt x="81" y="13"/>
                    <a:pt x="81" y="13"/>
                    <a:pt x="81" y="13"/>
                  </a:cubicBezTo>
                  <a:cubicBezTo>
                    <a:pt x="81" y="14"/>
                    <a:pt x="81" y="14"/>
                    <a:pt x="81" y="14"/>
                  </a:cubicBezTo>
                  <a:cubicBezTo>
                    <a:pt x="81" y="16"/>
                    <a:pt x="81" y="16"/>
                    <a:pt x="81" y="16"/>
                  </a:cubicBezTo>
                  <a:cubicBezTo>
                    <a:pt x="80" y="17"/>
                    <a:pt x="80" y="17"/>
                    <a:pt x="80" y="17"/>
                  </a:cubicBezTo>
                  <a:cubicBezTo>
                    <a:pt x="80" y="18"/>
                    <a:pt x="80" y="18"/>
                    <a:pt x="80" y="18"/>
                  </a:cubicBezTo>
                  <a:cubicBezTo>
                    <a:pt x="81" y="19"/>
                    <a:pt x="81" y="19"/>
                    <a:pt x="81" y="19"/>
                  </a:cubicBezTo>
                  <a:cubicBezTo>
                    <a:pt x="81" y="20"/>
                    <a:pt x="81" y="20"/>
                    <a:pt x="81" y="20"/>
                  </a:cubicBezTo>
                  <a:cubicBezTo>
                    <a:pt x="82" y="22"/>
                    <a:pt x="82" y="22"/>
                    <a:pt x="82" y="22"/>
                  </a:cubicBezTo>
                  <a:close/>
                  <a:moveTo>
                    <a:pt x="34" y="28"/>
                  </a:moveTo>
                  <a:cubicBezTo>
                    <a:pt x="35" y="29"/>
                    <a:pt x="35" y="29"/>
                    <a:pt x="35" y="29"/>
                  </a:cubicBezTo>
                  <a:cubicBezTo>
                    <a:pt x="35" y="29"/>
                    <a:pt x="35" y="29"/>
                    <a:pt x="35" y="29"/>
                  </a:cubicBezTo>
                  <a:cubicBezTo>
                    <a:pt x="35" y="30"/>
                    <a:pt x="35" y="30"/>
                    <a:pt x="35" y="30"/>
                  </a:cubicBezTo>
                  <a:cubicBezTo>
                    <a:pt x="36" y="29"/>
                    <a:pt x="36" y="29"/>
                    <a:pt x="36" y="29"/>
                  </a:cubicBezTo>
                  <a:cubicBezTo>
                    <a:pt x="35" y="28"/>
                    <a:pt x="35" y="28"/>
                    <a:pt x="35" y="28"/>
                  </a:cubicBezTo>
                  <a:cubicBezTo>
                    <a:pt x="34" y="28"/>
                    <a:pt x="34" y="28"/>
                    <a:pt x="34" y="28"/>
                  </a:cubicBezTo>
                  <a:close/>
                  <a:moveTo>
                    <a:pt x="4" y="63"/>
                  </a:moveTo>
                  <a:cubicBezTo>
                    <a:pt x="5" y="64"/>
                    <a:pt x="5" y="64"/>
                    <a:pt x="5" y="64"/>
                  </a:cubicBezTo>
                  <a:cubicBezTo>
                    <a:pt x="6" y="64"/>
                    <a:pt x="6" y="64"/>
                    <a:pt x="6" y="64"/>
                  </a:cubicBezTo>
                  <a:cubicBezTo>
                    <a:pt x="6" y="64"/>
                    <a:pt x="6" y="64"/>
                    <a:pt x="6" y="64"/>
                  </a:cubicBezTo>
                  <a:cubicBezTo>
                    <a:pt x="7" y="64"/>
                    <a:pt x="7" y="64"/>
                    <a:pt x="7" y="64"/>
                  </a:cubicBezTo>
                  <a:cubicBezTo>
                    <a:pt x="7" y="64"/>
                    <a:pt x="7" y="64"/>
                    <a:pt x="7" y="64"/>
                  </a:cubicBezTo>
                  <a:cubicBezTo>
                    <a:pt x="6" y="64"/>
                    <a:pt x="6" y="64"/>
                    <a:pt x="6" y="64"/>
                  </a:cubicBezTo>
                  <a:cubicBezTo>
                    <a:pt x="5" y="63"/>
                    <a:pt x="5" y="63"/>
                    <a:pt x="5" y="63"/>
                  </a:cubicBezTo>
                  <a:cubicBezTo>
                    <a:pt x="5" y="63"/>
                    <a:pt x="5" y="63"/>
                    <a:pt x="5" y="63"/>
                  </a:cubicBezTo>
                  <a:cubicBezTo>
                    <a:pt x="4" y="63"/>
                    <a:pt x="4" y="63"/>
                    <a:pt x="4" y="63"/>
                  </a:cubicBezTo>
                  <a:cubicBezTo>
                    <a:pt x="4" y="63"/>
                    <a:pt x="4" y="63"/>
                    <a:pt x="4" y="63"/>
                  </a:cubicBezTo>
                  <a:close/>
                  <a:moveTo>
                    <a:pt x="0" y="63"/>
                  </a:moveTo>
                  <a:cubicBezTo>
                    <a:pt x="1" y="64"/>
                    <a:pt x="1" y="64"/>
                    <a:pt x="1" y="64"/>
                  </a:cubicBezTo>
                  <a:cubicBezTo>
                    <a:pt x="2" y="64"/>
                    <a:pt x="2" y="64"/>
                    <a:pt x="2" y="64"/>
                  </a:cubicBezTo>
                  <a:cubicBezTo>
                    <a:pt x="2" y="65"/>
                    <a:pt x="2" y="65"/>
                    <a:pt x="2" y="65"/>
                  </a:cubicBezTo>
                  <a:cubicBezTo>
                    <a:pt x="3" y="64"/>
                    <a:pt x="3" y="64"/>
                    <a:pt x="3" y="64"/>
                  </a:cubicBezTo>
                  <a:cubicBezTo>
                    <a:pt x="2" y="63"/>
                    <a:pt x="2" y="63"/>
                    <a:pt x="2" y="63"/>
                  </a:cubicBezTo>
                  <a:cubicBezTo>
                    <a:pt x="1" y="63"/>
                    <a:pt x="1" y="63"/>
                    <a:pt x="1" y="63"/>
                  </a:cubicBezTo>
                  <a:cubicBezTo>
                    <a:pt x="0" y="63"/>
                    <a:pt x="0" y="63"/>
                    <a:pt x="0" y="63"/>
                  </a:cubicBezTo>
                  <a:cubicBezTo>
                    <a:pt x="0" y="63"/>
                    <a:pt x="0" y="63"/>
                    <a:pt x="0" y="63"/>
                  </a:cubicBezTo>
                  <a:close/>
                  <a:moveTo>
                    <a:pt x="34" y="97"/>
                  </a:moveTo>
                  <a:cubicBezTo>
                    <a:pt x="33" y="97"/>
                    <a:pt x="33" y="97"/>
                    <a:pt x="33" y="97"/>
                  </a:cubicBezTo>
                  <a:cubicBezTo>
                    <a:pt x="34" y="97"/>
                    <a:pt x="34" y="97"/>
                    <a:pt x="34" y="97"/>
                  </a:cubicBezTo>
                  <a:cubicBezTo>
                    <a:pt x="34" y="97"/>
                    <a:pt x="34" y="97"/>
                    <a:pt x="34" y="97"/>
                  </a:cubicBezTo>
                  <a:cubicBezTo>
                    <a:pt x="34" y="96"/>
                    <a:pt x="34" y="96"/>
                    <a:pt x="34" y="96"/>
                  </a:cubicBezTo>
                  <a:cubicBezTo>
                    <a:pt x="34" y="97"/>
                    <a:pt x="34" y="97"/>
                    <a:pt x="34" y="97"/>
                  </a:cubicBezTo>
                  <a:close/>
                  <a:moveTo>
                    <a:pt x="34" y="100"/>
                  </a:moveTo>
                  <a:cubicBezTo>
                    <a:pt x="34" y="100"/>
                    <a:pt x="34" y="100"/>
                    <a:pt x="34" y="100"/>
                  </a:cubicBezTo>
                  <a:cubicBezTo>
                    <a:pt x="35" y="100"/>
                    <a:pt x="35" y="100"/>
                    <a:pt x="35" y="100"/>
                  </a:cubicBezTo>
                  <a:cubicBezTo>
                    <a:pt x="36" y="100"/>
                    <a:pt x="36" y="100"/>
                    <a:pt x="36" y="100"/>
                  </a:cubicBezTo>
                  <a:cubicBezTo>
                    <a:pt x="37" y="101"/>
                    <a:pt x="37" y="101"/>
                    <a:pt x="37" y="101"/>
                  </a:cubicBezTo>
                  <a:cubicBezTo>
                    <a:pt x="37" y="101"/>
                    <a:pt x="37" y="101"/>
                    <a:pt x="37" y="101"/>
                  </a:cubicBezTo>
                  <a:cubicBezTo>
                    <a:pt x="37" y="100"/>
                    <a:pt x="37" y="100"/>
                    <a:pt x="37" y="100"/>
                  </a:cubicBezTo>
                  <a:cubicBezTo>
                    <a:pt x="37" y="100"/>
                    <a:pt x="37" y="100"/>
                    <a:pt x="37" y="100"/>
                  </a:cubicBezTo>
                  <a:cubicBezTo>
                    <a:pt x="36" y="100"/>
                    <a:pt x="36" y="100"/>
                    <a:pt x="36" y="100"/>
                  </a:cubicBezTo>
                  <a:cubicBezTo>
                    <a:pt x="35" y="100"/>
                    <a:pt x="35" y="100"/>
                    <a:pt x="35" y="100"/>
                  </a:cubicBezTo>
                  <a:cubicBezTo>
                    <a:pt x="34" y="99"/>
                    <a:pt x="34" y="99"/>
                    <a:pt x="34" y="99"/>
                  </a:cubicBezTo>
                  <a:cubicBezTo>
                    <a:pt x="34" y="99"/>
                    <a:pt x="34" y="99"/>
                    <a:pt x="34" y="99"/>
                  </a:cubicBezTo>
                  <a:cubicBezTo>
                    <a:pt x="34" y="100"/>
                    <a:pt x="34" y="100"/>
                    <a:pt x="34" y="100"/>
                  </a:cubicBezTo>
                  <a:cubicBezTo>
                    <a:pt x="34" y="100"/>
                    <a:pt x="34" y="100"/>
                    <a:pt x="34" y="100"/>
                  </a:cubicBezTo>
                  <a:close/>
                  <a:moveTo>
                    <a:pt x="35" y="101"/>
                  </a:moveTo>
                  <a:cubicBezTo>
                    <a:pt x="35" y="101"/>
                    <a:pt x="35" y="101"/>
                    <a:pt x="35" y="101"/>
                  </a:cubicBezTo>
                  <a:cubicBezTo>
                    <a:pt x="35" y="101"/>
                    <a:pt x="35" y="101"/>
                    <a:pt x="35" y="101"/>
                  </a:cubicBezTo>
                  <a:cubicBezTo>
                    <a:pt x="35" y="101"/>
                    <a:pt x="35" y="101"/>
                    <a:pt x="35" y="101"/>
                  </a:cubicBezTo>
                  <a:cubicBezTo>
                    <a:pt x="35" y="101"/>
                    <a:pt x="35" y="101"/>
                    <a:pt x="35" y="101"/>
                  </a:cubicBezTo>
                  <a:close/>
                  <a:moveTo>
                    <a:pt x="35" y="106"/>
                  </a:moveTo>
                  <a:cubicBezTo>
                    <a:pt x="35" y="107"/>
                    <a:pt x="35" y="107"/>
                    <a:pt x="35" y="107"/>
                  </a:cubicBezTo>
                  <a:cubicBezTo>
                    <a:pt x="36" y="107"/>
                    <a:pt x="36" y="107"/>
                    <a:pt x="36" y="107"/>
                  </a:cubicBezTo>
                  <a:cubicBezTo>
                    <a:pt x="36" y="107"/>
                    <a:pt x="36" y="107"/>
                    <a:pt x="36" y="107"/>
                  </a:cubicBezTo>
                  <a:cubicBezTo>
                    <a:pt x="37" y="107"/>
                    <a:pt x="37" y="107"/>
                    <a:pt x="37" y="107"/>
                  </a:cubicBezTo>
                  <a:cubicBezTo>
                    <a:pt x="37" y="106"/>
                    <a:pt x="37" y="106"/>
                    <a:pt x="37" y="106"/>
                  </a:cubicBezTo>
                  <a:cubicBezTo>
                    <a:pt x="36" y="106"/>
                    <a:pt x="36" y="106"/>
                    <a:pt x="36" y="106"/>
                  </a:cubicBezTo>
                  <a:cubicBezTo>
                    <a:pt x="35" y="106"/>
                    <a:pt x="35" y="106"/>
                    <a:pt x="35" y="106"/>
                  </a:cubicBezTo>
                  <a:cubicBezTo>
                    <a:pt x="35" y="106"/>
                    <a:pt x="35" y="106"/>
                    <a:pt x="35" y="106"/>
                  </a:cubicBezTo>
                  <a:close/>
                  <a:moveTo>
                    <a:pt x="34" y="108"/>
                  </a:moveTo>
                  <a:cubicBezTo>
                    <a:pt x="34" y="109"/>
                    <a:pt x="34" y="109"/>
                    <a:pt x="34" y="109"/>
                  </a:cubicBezTo>
                  <a:cubicBezTo>
                    <a:pt x="35" y="109"/>
                    <a:pt x="35" y="109"/>
                    <a:pt x="35" y="109"/>
                  </a:cubicBezTo>
                  <a:cubicBezTo>
                    <a:pt x="36" y="108"/>
                    <a:pt x="36" y="108"/>
                    <a:pt x="36" y="108"/>
                  </a:cubicBezTo>
                  <a:cubicBezTo>
                    <a:pt x="35" y="108"/>
                    <a:pt x="35" y="108"/>
                    <a:pt x="35" y="108"/>
                  </a:cubicBezTo>
                  <a:cubicBezTo>
                    <a:pt x="34" y="108"/>
                    <a:pt x="34" y="108"/>
                    <a:pt x="34" y="108"/>
                  </a:cubicBezTo>
                  <a:cubicBezTo>
                    <a:pt x="34" y="108"/>
                    <a:pt x="34" y="108"/>
                    <a:pt x="34" y="108"/>
                  </a:cubicBezTo>
                  <a:close/>
                  <a:moveTo>
                    <a:pt x="35" y="111"/>
                  </a:moveTo>
                  <a:cubicBezTo>
                    <a:pt x="36" y="111"/>
                    <a:pt x="36" y="111"/>
                    <a:pt x="36" y="111"/>
                  </a:cubicBezTo>
                  <a:cubicBezTo>
                    <a:pt x="36" y="111"/>
                    <a:pt x="36" y="111"/>
                    <a:pt x="36" y="111"/>
                  </a:cubicBezTo>
                  <a:cubicBezTo>
                    <a:pt x="36" y="111"/>
                    <a:pt x="36" y="111"/>
                    <a:pt x="36" y="111"/>
                  </a:cubicBezTo>
                  <a:cubicBezTo>
                    <a:pt x="36" y="110"/>
                    <a:pt x="36" y="110"/>
                    <a:pt x="36" y="110"/>
                  </a:cubicBezTo>
                  <a:cubicBezTo>
                    <a:pt x="35" y="111"/>
                    <a:pt x="35" y="111"/>
                    <a:pt x="35" y="111"/>
                  </a:cubicBezTo>
                  <a:cubicBezTo>
                    <a:pt x="35" y="111"/>
                    <a:pt x="35" y="111"/>
                    <a:pt x="35" y="111"/>
                  </a:cubicBezTo>
                  <a:close/>
                  <a:moveTo>
                    <a:pt x="37" y="112"/>
                  </a:moveTo>
                  <a:cubicBezTo>
                    <a:pt x="37" y="113"/>
                    <a:pt x="37" y="113"/>
                    <a:pt x="37" y="113"/>
                  </a:cubicBezTo>
                  <a:cubicBezTo>
                    <a:pt x="37" y="113"/>
                    <a:pt x="37" y="113"/>
                    <a:pt x="37" y="113"/>
                  </a:cubicBezTo>
                  <a:cubicBezTo>
                    <a:pt x="37" y="112"/>
                    <a:pt x="37" y="112"/>
                    <a:pt x="37" y="112"/>
                  </a:cubicBezTo>
                  <a:cubicBezTo>
                    <a:pt x="37" y="112"/>
                    <a:pt x="37" y="112"/>
                    <a:pt x="37" y="112"/>
                  </a:cubicBezTo>
                  <a:close/>
                  <a:moveTo>
                    <a:pt x="34" y="113"/>
                  </a:moveTo>
                  <a:cubicBezTo>
                    <a:pt x="34" y="113"/>
                    <a:pt x="34" y="113"/>
                    <a:pt x="34" y="113"/>
                  </a:cubicBezTo>
                  <a:cubicBezTo>
                    <a:pt x="34" y="112"/>
                    <a:pt x="34" y="112"/>
                    <a:pt x="34" y="112"/>
                  </a:cubicBezTo>
                  <a:cubicBezTo>
                    <a:pt x="34" y="113"/>
                    <a:pt x="34" y="113"/>
                    <a:pt x="34" y="113"/>
                  </a:cubicBezTo>
                  <a:cubicBezTo>
                    <a:pt x="34" y="113"/>
                    <a:pt x="34" y="113"/>
                    <a:pt x="34" y="113"/>
                  </a:cubicBezTo>
                  <a:close/>
                  <a:moveTo>
                    <a:pt x="35" y="113"/>
                  </a:moveTo>
                  <a:cubicBezTo>
                    <a:pt x="35" y="113"/>
                    <a:pt x="35" y="113"/>
                    <a:pt x="35" y="113"/>
                  </a:cubicBezTo>
                  <a:cubicBezTo>
                    <a:pt x="36" y="112"/>
                    <a:pt x="36" y="112"/>
                    <a:pt x="36" y="112"/>
                  </a:cubicBezTo>
                  <a:cubicBezTo>
                    <a:pt x="35" y="112"/>
                    <a:pt x="35" y="112"/>
                    <a:pt x="35" y="112"/>
                  </a:cubicBezTo>
                  <a:cubicBezTo>
                    <a:pt x="35" y="113"/>
                    <a:pt x="35" y="113"/>
                    <a:pt x="35" y="113"/>
                  </a:cubicBezTo>
                  <a:close/>
                  <a:moveTo>
                    <a:pt x="35" y="114"/>
                  </a:moveTo>
                  <a:cubicBezTo>
                    <a:pt x="35" y="113"/>
                    <a:pt x="35" y="113"/>
                    <a:pt x="35" y="113"/>
                  </a:cubicBezTo>
                  <a:cubicBezTo>
                    <a:pt x="35" y="113"/>
                    <a:pt x="35" y="113"/>
                    <a:pt x="35" y="113"/>
                  </a:cubicBezTo>
                  <a:cubicBezTo>
                    <a:pt x="35" y="113"/>
                    <a:pt x="35" y="113"/>
                    <a:pt x="35" y="113"/>
                  </a:cubicBezTo>
                  <a:cubicBezTo>
                    <a:pt x="35" y="114"/>
                    <a:pt x="35" y="114"/>
                    <a:pt x="35" y="114"/>
                  </a:cubicBezTo>
                  <a:close/>
                  <a:moveTo>
                    <a:pt x="35" y="115"/>
                  </a:moveTo>
                  <a:cubicBezTo>
                    <a:pt x="36" y="115"/>
                    <a:pt x="36" y="115"/>
                    <a:pt x="36" y="115"/>
                  </a:cubicBezTo>
                  <a:cubicBezTo>
                    <a:pt x="35" y="115"/>
                    <a:pt x="35" y="115"/>
                    <a:pt x="35" y="115"/>
                  </a:cubicBezTo>
                  <a:cubicBezTo>
                    <a:pt x="35" y="115"/>
                    <a:pt x="35" y="115"/>
                    <a:pt x="35" y="115"/>
                  </a:cubicBezTo>
                  <a:cubicBezTo>
                    <a:pt x="35" y="115"/>
                    <a:pt x="35" y="115"/>
                    <a:pt x="35" y="115"/>
                  </a:cubicBezTo>
                  <a:cubicBezTo>
                    <a:pt x="35" y="115"/>
                    <a:pt x="35" y="115"/>
                    <a:pt x="35" y="115"/>
                  </a:cubicBezTo>
                  <a:close/>
                  <a:moveTo>
                    <a:pt x="36" y="116"/>
                  </a:moveTo>
                  <a:cubicBezTo>
                    <a:pt x="37" y="116"/>
                    <a:pt x="37" y="116"/>
                    <a:pt x="37" y="116"/>
                  </a:cubicBezTo>
                  <a:cubicBezTo>
                    <a:pt x="37" y="115"/>
                    <a:pt x="37" y="115"/>
                    <a:pt x="37" y="115"/>
                  </a:cubicBezTo>
                  <a:cubicBezTo>
                    <a:pt x="36" y="115"/>
                    <a:pt x="36" y="115"/>
                    <a:pt x="36" y="115"/>
                  </a:cubicBezTo>
                  <a:cubicBezTo>
                    <a:pt x="36" y="115"/>
                    <a:pt x="36" y="115"/>
                    <a:pt x="36" y="115"/>
                  </a:cubicBezTo>
                  <a:cubicBezTo>
                    <a:pt x="36" y="115"/>
                    <a:pt x="36" y="116"/>
                    <a:pt x="36" y="116"/>
                  </a:cubicBezTo>
                  <a:close/>
                  <a:moveTo>
                    <a:pt x="33" y="118"/>
                  </a:moveTo>
                  <a:cubicBezTo>
                    <a:pt x="34" y="117"/>
                    <a:pt x="34" y="117"/>
                    <a:pt x="34" y="117"/>
                  </a:cubicBezTo>
                  <a:cubicBezTo>
                    <a:pt x="34" y="117"/>
                    <a:pt x="34" y="117"/>
                    <a:pt x="34" y="117"/>
                  </a:cubicBezTo>
                  <a:cubicBezTo>
                    <a:pt x="34" y="117"/>
                    <a:pt x="34" y="117"/>
                    <a:pt x="34" y="117"/>
                  </a:cubicBezTo>
                  <a:cubicBezTo>
                    <a:pt x="33" y="117"/>
                    <a:pt x="33" y="117"/>
                    <a:pt x="33" y="117"/>
                  </a:cubicBezTo>
                  <a:cubicBezTo>
                    <a:pt x="33" y="117"/>
                    <a:pt x="33" y="117"/>
                    <a:pt x="33" y="117"/>
                  </a:cubicBezTo>
                  <a:cubicBezTo>
                    <a:pt x="33" y="118"/>
                    <a:pt x="33" y="118"/>
                    <a:pt x="33" y="118"/>
                  </a:cubicBezTo>
                  <a:close/>
                  <a:moveTo>
                    <a:pt x="35" y="119"/>
                  </a:moveTo>
                  <a:cubicBezTo>
                    <a:pt x="36" y="118"/>
                    <a:pt x="36" y="118"/>
                    <a:pt x="36" y="118"/>
                  </a:cubicBezTo>
                  <a:cubicBezTo>
                    <a:pt x="37" y="117"/>
                    <a:pt x="37" y="117"/>
                    <a:pt x="37" y="117"/>
                  </a:cubicBezTo>
                  <a:cubicBezTo>
                    <a:pt x="37" y="117"/>
                    <a:pt x="37" y="117"/>
                    <a:pt x="37" y="117"/>
                  </a:cubicBezTo>
                  <a:cubicBezTo>
                    <a:pt x="36" y="117"/>
                    <a:pt x="36" y="117"/>
                    <a:pt x="36" y="117"/>
                  </a:cubicBezTo>
                  <a:cubicBezTo>
                    <a:pt x="35" y="117"/>
                    <a:pt x="35" y="117"/>
                    <a:pt x="35" y="117"/>
                  </a:cubicBezTo>
                  <a:cubicBezTo>
                    <a:pt x="35" y="118"/>
                    <a:pt x="35" y="118"/>
                    <a:pt x="35" y="118"/>
                  </a:cubicBezTo>
                  <a:cubicBezTo>
                    <a:pt x="35" y="118"/>
                    <a:pt x="35" y="118"/>
                    <a:pt x="35" y="118"/>
                  </a:cubicBezTo>
                  <a:cubicBezTo>
                    <a:pt x="34" y="118"/>
                    <a:pt x="34" y="118"/>
                    <a:pt x="34" y="118"/>
                  </a:cubicBezTo>
                  <a:cubicBezTo>
                    <a:pt x="34" y="119"/>
                    <a:pt x="34" y="119"/>
                    <a:pt x="34" y="119"/>
                  </a:cubicBezTo>
                  <a:cubicBezTo>
                    <a:pt x="34" y="119"/>
                    <a:pt x="34" y="119"/>
                    <a:pt x="34" y="119"/>
                  </a:cubicBezTo>
                  <a:cubicBezTo>
                    <a:pt x="35" y="119"/>
                    <a:pt x="35" y="119"/>
                    <a:pt x="35" y="119"/>
                  </a:cubicBezTo>
                  <a:cubicBezTo>
                    <a:pt x="35" y="119"/>
                    <a:pt x="35" y="119"/>
                    <a:pt x="35" y="119"/>
                  </a:cubicBezTo>
                  <a:close/>
                  <a:moveTo>
                    <a:pt x="36" y="119"/>
                  </a:moveTo>
                  <a:cubicBezTo>
                    <a:pt x="36" y="119"/>
                    <a:pt x="36" y="119"/>
                    <a:pt x="36" y="119"/>
                  </a:cubicBezTo>
                  <a:cubicBezTo>
                    <a:pt x="37" y="118"/>
                    <a:pt x="37" y="118"/>
                    <a:pt x="37" y="118"/>
                  </a:cubicBezTo>
                  <a:cubicBezTo>
                    <a:pt x="37" y="118"/>
                    <a:pt x="37" y="118"/>
                    <a:pt x="37" y="118"/>
                  </a:cubicBezTo>
                  <a:cubicBezTo>
                    <a:pt x="36" y="119"/>
                    <a:pt x="36" y="119"/>
                    <a:pt x="36" y="119"/>
                  </a:cubicBezTo>
                  <a:close/>
                  <a:moveTo>
                    <a:pt x="36" y="120"/>
                  </a:moveTo>
                  <a:cubicBezTo>
                    <a:pt x="36" y="119"/>
                    <a:pt x="36" y="119"/>
                    <a:pt x="36" y="119"/>
                  </a:cubicBezTo>
                  <a:cubicBezTo>
                    <a:pt x="36" y="119"/>
                    <a:pt x="36" y="119"/>
                    <a:pt x="36" y="119"/>
                  </a:cubicBezTo>
                  <a:cubicBezTo>
                    <a:pt x="36" y="119"/>
                    <a:pt x="36" y="119"/>
                    <a:pt x="36" y="119"/>
                  </a:cubicBezTo>
                  <a:cubicBezTo>
                    <a:pt x="36" y="120"/>
                    <a:pt x="36" y="120"/>
                    <a:pt x="36" y="120"/>
                  </a:cubicBezTo>
                  <a:close/>
                  <a:moveTo>
                    <a:pt x="34" y="120"/>
                  </a:moveTo>
                  <a:cubicBezTo>
                    <a:pt x="35" y="120"/>
                    <a:pt x="35" y="120"/>
                    <a:pt x="35" y="120"/>
                  </a:cubicBezTo>
                  <a:cubicBezTo>
                    <a:pt x="34" y="119"/>
                    <a:pt x="34" y="119"/>
                    <a:pt x="34" y="119"/>
                  </a:cubicBezTo>
                  <a:cubicBezTo>
                    <a:pt x="34" y="119"/>
                    <a:pt x="34" y="119"/>
                    <a:pt x="34" y="119"/>
                  </a:cubicBezTo>
                  <a:cubicBezTo>
                    <a:pt x="34" y="120"/>
                    <a:pt x="34" y="120"/>
                    <a:pt x="34" y="120"/>
                  </a:cubicBezTo>
                  <a:cubicBezTo>
                    <a:pt x="34" y="120"/>
                    <a:pt x="34" y="120"/>
                    <a:pt x="34" y="120"/>
                  </a:cubicBezTo>
                  <a:close/>
                  <a:moveTo>
                    <a:pt x="33" y="123"/>
                  </a:moveTo>
                  <a:cubicBezTo>
                    <a:pt x="33" y="123"/>
                    <a:pt x="33" y="123"/>
                    <a:pt x="33" y="123"/>
                  </a:cubicBezTo>
                  <a:cubicBezTo>
                    <a:pt x="33" y="123"/>
                    <a:pt x="33" y="123"/>
                    <a:pt x="33" y="123"/>
                  </a:cubicBezTo>
                  <a:cubicBezTo>
                    <a:pt x="34" y="122"/>
                    <a:pt x="34" y="122"/>
                    <a:pt x="34" y="122"/>
                  </a:cubicBezTo>
                  <a:cubicBezTo>
                    <a:pt x="35" y="122"/>
                    <a:pt x="35" y="122"/>
                    <a:pt x="35" y="122"/>
                  </a:cubicBezTo>
                  <a:cubicBezTo>
                    <a:pt x="35" y="122"/>
                    <a:pt x="35" y="122"/>
                    <a:pt x="35" y="122"/>
                  </a:cubicBezTo>
                  <a:cubicBezTo>
                    <a:pt x="35" y="122"/>
                    <a:pt x="35" y="122"/>
                    <a:pt x="35" y="122"/>
                  </a:cubicBezTo>
                  <a:cubicBezTo>
                    <a:pt x="34" y="122"/>
                    <a:pt x="34" y="122"/>
                    <a:pt x="34" y="122"/>
                  </a:cubicBezTo>
                  <a:cubicBezTo>
                    <a:pt x="33" y="122"/>
                    <a:pt x="33" y="122"/>
                    <a:pt x="33" y="122"/>
                  </a:cubicBezTo>
                  <a:cubicBezTo>
                    <a:pt x="33" y="122"/>
                    <a:pt x="33" y="122"/>
                    <a:pt x="33" y="122"/>
                  </a:cubicBezTo>
                  <a:cubicBezTo>
                    <a:pt x="33" y="122"/>
                    <a:pt x="33" y="123"/>
                    <a:pt x="33" y="123"/>
                  </a:cubicBezTo>
                  <a:close/>
                  <a:moveTo>
                    <a:pt x="32" y="125"/>
                  </a:moveTo>
                  <a:cubicBezTo>
                    <a:pt x="32" y="126"/>
                    <a:pt x="32" y="126"/>
                    <a:pt x="32" y="126"/>
                  </a:cubicBezTo>
                  <a:cubicBezTo>
                    <a:pt x="33" y="126"/>
                    <a:pt x="33" y="126"/>
                    <a:pt x="33" y="126"/>
                  </a:cubicBezTo>
                  <a:cubicBezTo>
                    <a:pt x="33" y="125"/>
                    <a:pt x="33" y="125"/>
                    <a:pt x="33" y="125"/>
                  </a:cubicBezTo>
                  <a:cubicBezTo>
                    <a:pt x="33" y="125"/>
                    <a:pt x="33" y="125"/>
                    <a:pt x="33" y="125"/>
                  </a:cubicBezTo>
                  <a:cubicBezTo>
                    <a:pt x="32" y="125"/>
                    <a:pt x="32" y="125"/>
                    <a:pt x="32" y="125"/>
                  </a:cubicBezTo>
                  <a:close/>
                  <a:moveTo>
                    <a:pt x="52" y="218"/>
                  </a:moveTo>
                  <a:cubicBezTo>
                    <a:pt x="52" y="217"/>
                    <a:pt x="52" y="217"/>
                    <a:pt x="52" y="217"/>
                  </a:cubicBezTo>
                  <a:cubicBezTo>
                    <a:pt x="53" y="217"/>
                    <a:pt x="53" y="217"/>
                    <a:pt x="53" y="217"/>
                  </a:cubicBezTo>
                  <a:cubicBezTo>
                    <a:pt x="53" y="217"/>
                    <a:pt x="53" y="217"/>
                    <a:pt x="53" y="217"/>
                  </a:cubicBezTo>
                  <a:cubicBezTo>
                    <a:pt x="53" y="218"/>
                    <a:pt x="53" y="218"/>
                    <a:pt x="53" y="218"/>
                  </a:cubicBezTo>
                  <a:cubicBezTo>
                    <a:pt x="52" y="218"/>
                    <a:pt x="52" y="218"/>
                    <a:pt x="52" y="218"/>
                  </a:cubicBezTo>
                  <a:cubicBezTo>
                    <a:pt x="52" y="218"/>
                    <a:pt x="52" y="218"/>
                    <a:pt x="52" y="218"/>
                  </a:cubicBezTo>
                  <a:cubicBezTo>
                    <a:pt x="52" y="218"/>
                    <a:pt x="52" y="218"/>
                    <a:pt x="52" y="218"/>
                  </a:cubicBezTo>
                  <a:close/>
                  <a:moveTo>
                    <a:pt x="47" y="215"/>
                  </a:moveTo>
                  <a:cubicBezTo>
                    <a:pt x="47" y="215"/>
                    <a:pt x="47" y="215"/>
                    <a:pt x="47" y="215"/>
                  </a:cubicBezTo>
                  <a:cubicBezTo>
                    <a:pt x="47" y="215"/>
                    <a:pt x="47" y="215"/>
                    <a:pt x="47" y="215"/>
                  </a:cubicBezTo>
                  <a:cubicBezTo>
                    <a:pt x="48" y="214"/>
                    <a:pt x="48" y="214"/>
                    <a:pt x="48" y="214"/>
                  </a:cubicBezTo>
                  <a:cubicBezTo>
                    <a:pt x="48" y="214"/>
                    <a:pt x="48" y="214"/>
                    <a:pt x="48" y="214"/>
                  </a:cubicBezTo>
                  <a:cubicBezTo>
                    <a:pt x="47" y="214"/>
                    <a:pt x="47" y="214"/>
                    <a:pt x="47" y="214"/>
                  </a:cubicBezTo>
                  <a:cubicBezTo>
                    <a:pt x="47" y="214"/>
                    <a:pt x="47" y="214"/>
                    <a:pt x="47" y="214"/>
                  </a:cubicBezTo>
                  <a:cubicBezTo>
                    <a:pt x="47" y="214"/>
                    <a:pt x="47" y="214"/>
                    <a:pt x="47" y="214"/>
                  </a:cubicBezTo>
                  <a:cubicBezTo>
                    <a:pt x="47" y="215"/>
                    <a:pt x="47" y="215"/>
                    <a:pt x="47" y="215"/>
                  </a:cubicBezTo>
                  <a:close/>
                  <a:moveTo>
                    <a:pt x="44" y="210"/>
                  </a:moveTo>
                  <a:cubicBezTo>
                    <a:pt x="44" y="210"/>
                    <a:pt x="44" y="210"/>
                    <a:pt x="44" y="210"/>
                  </a:cubicBezTo>
                  <a:cubicBezTo>
                    <a:pt x="44" y="210"/>
                    <a:pt x="44" y="210"/>
                    <a:pt x="44" y="210"/>
                  </a:cubicBezTo>
                  <a:cubicBezTo>
                    <a:pt x="45" y="210"/>
                    <a:pt x="45" y="210"/>
                    <a:pt x="45" y="210"/>
                  </a:cubicBezTo>
                  <a:cubicBezTo>
                    <a:pt x="45" y="209"/>
                    <a:pt x="45" y="209"/>
                    <a:pt x="45" y="209"/>
                  </a:cubicBezTo>
                  <a:cubicBezTo>
                    <a:pt x="44" y="209"/>
                    <a:pt x="44" y="209"/>
                    <a:pt x="44" y="209"/>
                  </a:cubicBezTo>
                  <a:cubicBezTo>
                    <a:pt x="44" y="210"/>
                    <a:pt x="44" y="210"/>
                    <a:pt x="44" y="210"/>
                  </a:cubicBezTo>
                  <a:close/>
                  <a:moveTo>
                    <a:pt x="42" y="210"/>
                  </a:moveTo>
                  <a:cubicBezTo>
                    <a:pt x="42" y="210"/>
                    <a:pt x="42" y="210"/>
                    <a:pt x="42" y="210"/>
                  </a:cubicBezTo>
                  <a:cubicBezTo>
                    <a:pt x="43" y="210"/>
                    <a:pt x="43" y="210"/>
                    <a:pt x="43" y="210"/>
                  </a:cubicBezTo>
                  <a:cubicBezTo>
                    <a:pt x="43" y="210"/>
                    <a:pt x="43" y="210"/>
                    <a:pt x="43" y="210"/>
                  </a:cubicBezTo>
                  <a:cubicBezTo>
                    <a:pt x="42" y="209"/>
                    <a:pt x="42" y="209"/>
                    <a:pt x="42" y="209"/>
                  </a:cubicBezTo>
                  <a:cubicBezTo>
                    <a:pt x="42" y="210"/>
                    <a:pt x="42" y="210"/>
                    <a:pt x="42" y="210"/>
                  </a:cubicBezTo>
                  <a:close/>
                  <a:moveTo>
                    <a:pt x="37" y="210"/>
                  </a:moveTo>
                  <a:cubicBezTo>
                    <a:pt x="37" y="210"/>
                    <a:pt x="37" y="210"/>
                    <a:pt x="37" y="210"/>
                  </a:cubicBezTo>
                  <a:cubicBezTo>
                    <a:pt x="38" y="210"/>
                    <a:pt x="38" y="210"/>
                    <a:pt x="38" y="210"/>
                  </a:cubicBezTo>
                  <a:cubicBezTo>
                    <a:pt x="38" y="211"/>
                    <a:pt x="38" y="211"/>
                    <a:pt x="38" y="211"/>
                  </a:cubicBezTo>
                  <a:cubicBezTo>
                    <a:pt x="39" y="211"/>
                    <a:pt x="39" y="211"/>
                    <a:pt x="39" y="211"/>
                  </a:cubicBezTo>
                  <a:cubicBezTo>
                    <a:pt x="38" y="210"/>
                    <a:pt x="38" y="210"/>
                    <a:pt x="38" y="210"/>
                  </a:cubicBezTo>
                  <a:cubicBezTo>
                    <a:pt x="38" y="210"/>
                    <a:pt x="38" y="210"/>
                    <a:pt x="38" y="210"/>
                  </a:cubicBezTo>
                  <a:cubicBezTo>
                    <a:pt x="37" y="210"/>
                    <a:pt x="37" y="210"/>
                    <a:pt x="37" y="210"/>
                  </a:cubicBezTo>
                  <a:close/>
                  <a:moveTo>
                    <a:pt x="31" y="186"/>
                  </a:moveTo>
                  <a:cubicBezTo>
                    <a:pt x="31" y="186"/>
                    <a:pt x="31" y="186"/>
                    <a:pt x="31" y="186"/>
                  </a:cubicBezTo>
                  <a:cubicBezTo>
                    <a:pt x="32" y="185"/>
                    <a:pt x="32" y="185"/>
                    <a:pt x="32" y="185"/>
                  </a:cubicBezTo>
                  <a:cubicBezTo>
                    <a:pt x="33" y="184"/>
                    <a:pt x="33" y="184"/>
                    <a:pt x="33" y="184"/>
                  </a:cubicBezTo>
                  <a:cubicBezTo>
                    <a:pt x="32" y="184"/>
                    <a:pt x="32" y="184"/>
                    <a:pt x="32" y="184"/>
                  </a:cubicBezTo>
                  <a:cubicBezTo>
                    <a:pt x="32" y="185"/>
                    <a:pt x="32" y="185"/>
                    <a:pt x="32" y="185"/>
                  </a:cubicBezTo>
                  <a:cubicBezTo>
                    <a:pt x="31" y="186"/>
                    <a:pt x="31" y="186"/>
                    <a:pt x="31" y="186"/>
                  </a:cubicBezTo>
                  <a:close/>
                  <a:moveTo>
                    <a:pt x="31" y="185"/>
                  </a:moveTo>
                  <a:cubicBezTo>
                    <a:pt x="31" y="185"/>
                    <a:pt x="31" y="185"/>
                    <a:pt x="31" y="185"/>
                  </a:cubicBezTo>
                  <a:cubicBezTo>
                    <a:pt x="31" y="185"/>
                    <a:pt x="31" y="185"/>
                    <a:pt x="31" y="185"/>
                  </a:cubicBezTo>
                  <a:cubicBezTo>
                    <a:pt x="32" y="185"/>
                    <a:pt x="32" y="185"/>
                    <a:pt x="32" y="185"/>
                  </a:cubicBezTo>
                  <a:cubicBezTo>
                    <a:pt x="32" y="184"/>
                    <a:pt x="32" y="184"/>
                    <a:pt x="32" y="184"/>
                  </a:cubicBezTo>
                  <a:cubicBezTo>
                    <a:pt x="32" y="184"/>
                    <a:pt x="32" y="184"/>
                    <a:pt x="32" y="184"/>
                  </a:cubicBezTo>
                  <a:cubicBezTo>
                    <a:pt x="31" y="185"/>
                    <a:pt x="31" y="185"/>
                    <a:pt x="31" y="185"/>
                  </a:cubicBezTo>
                  <a:close/>
                  <a:moveTo>
                    <a:pt x="27" y="177"/>
                  </a:moveTo>
                  <a:cubicBezTo>
                    <a:pt x="27" y="177"/>
                    <a:pt x="27" y="177"/>
                    <a:pt x="27" y="177"/>
                  </a:cubicBezTo>
                  <a:cubicBezTo>
                    <a:pt x="27" y="177"/>
                    <a:pt x="27" y="177"/>
                    <a:pt x="27" y="177"/>
                  </a:cubicBezTo>
                  <a:cubicBezTo>
                    <a:pt x="28" y="177"/>
                    <a:pt x="28" y="177"/>
                    <a:pt x="28" y="177"/>
                  </a:cubicBezTo>
                  <a:cubicBezTo>
                    <a:pt x="28" y="177"/>
                    <a:pt x="28" y="177"/>
                    <a:pt x="28" y="177"/>
                  </a:cubicBezTo>
                  <a:cubicBezTo>
                    <a:pt x="28" y="176"/>
                    <a:pt x="28" y="176"/>
                    <a:pt x="28" y="176"/>
                  </a:cubicBezTo>
                  <a:cubicBezTo>
                    <a:pt x="27" y="177"/>
                    <a:pt x="27" y="177"/>
                    <a:pt x="27" y="177"/>
                  </a:cubicBezTo>
                  <a:close/>
                  <a:moveTo>
                    <a:pt x="27" y="176"/>
                  </a:moveTo>
                  <a:cubicBezTo>
                    <a:pt x="27" y="176"/>
                    <a:pt x="27" y="176"/>
                    <a:pt x="27" y="176"/>
                  </a:cubicBezTo>
                  <a:cubicBezTo>
                    <a:pt x="28" y="176"/>
                    <a:pt x="28" y="176"/>
                    <a:pt x="28" y="176"/>
                  </a:cubicBezTo>
                  <a:cubicBezTo>
                    <a:pt x="28" y="175"/>
                    <a:pt x="28" y="175"/>
                    <a:pt x="28" y="175"/>
                  </a:cubicBezTo>
                  <a:cubicBezTo>
                    <a:pt x="27" y="175"/>
                    <a:pt x="27" y="175"/>
                    <a:pt x="27" y="175"/>
                  </a:cubicBezTo>
                  <a:cubicBezTo>
                    <a:pt x="27" y="176"/>
                    <a:pt x="27" y="176"/>
                    <a:pt x="27" y="176"/>
                  </a:cubicBezTo>
                  <a:close/>
                  <a:moveTo>
                    <a:pt x="27" y="168"/>
                  </a:moveTo>
                  <a:cubicBezTo>
                    <a:pt x="28" y="168"/>
                    <a:pt x="28" y="168"/>
                    <a:pt x="28" y="168"/>
                  </a:cubicBezTo>
                  <a:cubicBezTo>
                    <a:pt x="29" y="168"/>
                    <a:pt x="29" y="168"/>
                    <a:pt x="29" y="168"/>
                  </a:cubicBezTo>
                  <a:cubicBezTo>
                    <a:pt x="28" y="167"/>
                    <a:pt x="28" y="167"/>
                    <a:pt x="28" y="167"/>
                  </a:cubicBezTo>
                  <a:cubicBezTo>
                    <a:pt x="27" y="168"/>
                    <a:pt x="27" y="168"/>
                    <a:pt x="27" y="168"/>
                  </a:cubicBezTo>
                  <a:close/>
                  <a:moveTo>
                    <a:pt x="28" y="167"/>
                  </a:moveTo>
                  <a:cubicBezTo>
                    <a:pt x="28" y="167"/>
                    <a:pt x="28" y="167"/>
                    <a:pt x="28" y="167"/>
                  </a:cubicBezTo>
                  <a:cubicBezTo>
                    <a:pt x="29" y="167"/>
                    <a:pt x="29" y="167"/>
                    <a:pt x="29" y="167"/>
                  </a:cubicBezTo>
                  <a:cubicBezTo>
                    <a:pt x="29" y="167"/>
                    <a:pt x="29" y="167"/>
                    <a:pt x="29" y="167"/>
                  </a:cubicBezTo>
                  <a:cubicBezTo>
                    <a:pt x="29" y="167"/>
                    <a:pt x="29" y="167"/>
                    <a:pt x="29" y="167"/>
                  </a:cubicBezTo>
                  <a:cubicBezTo>
                    <a:pt x="28" y="167"/>
                    <a:pt x="28" y="167"/>
                    <a:pt x="28" y="167"/>
                  </a:cubicBezTo>
                  <a:cubicBezTo>
                    <a:pt x="28" y="167"/>
                    <a:pt x="28" y="167"/>
                    <a:pt x="28" y="167"/>
                  </a:cubicBezTo>
                  <a:close/>
                  <a:moveTo>
                    <a:pt x="26" y="167"/>
                  </a:moveTo>
                  <a:cubicBezTo>
                    <a:pt x="26" y="167"/>
                    <a:pt x="26" y="167"/>
                    <a:pt x="26" y="167"/>
                  </a:cubicBezTo>
                  <a:cubicBezTo>
                    <a:pt x="27" y="167"/>
                    <a:pt x="27" y="167"/>
                    <a:pt x="27" y="167"/>
                  </a:cubicBezTo>
                  <a:cubicBezTo>
                    <a:pt x="27" y="167"/>
                    <a:pt x="27" y="167"/>
                    <a:pt x="27" y="167"/>
                  </a:cubicBezTo>
                  <a:cubicBezTo>
                    <a:pt x="26" y="167"/>
                    <a:pt x="26" y="167"/>
                    <a:pt x="26" y="167"/>
                  </a:cubicBezTo>
                  <a:cubicBezTo>
                    <a:pt x="26" y="167"/>
                    <a:pt x="26" y="167"/>
                    <a:pt x="26" y="167"/>
                  </a:cubicBezTo>
                  <a:close/>
                  <a:moveTo>
                    <a:pt x="29" y="160"/>
                  </a:moveTo>
                  <a:cubicBezTo>
                    <a:pt x="28" y="160"/>
                    <a:pt x="28" y="160"/>
                    <a:pt x="28" y="160"/>
                  </a:cubicBezTo>
                  <a:cubicBezTo>
                    <a:pt x="29" y="160"/>
                    <a:pt x="29" y="160"/>
                    <a:pt x="29" y="160"/>
                  </a:cubicBezTo>
                  <a:cubicBezTo>
                    <a:pt x="29" y="160"/>
                    <a:pt x="29" y="160"/>
                    <a:pt x="29" y="160"/>
                  </a:cubicBezTo>
                  <a:cubicBezTo>
                    <a:pt x="29" y="160"/>
                    <a:pt x="29" y="160"/>
                    <a:pt x="29" y="160"/>
                  </a:cubicBezTo>
                  <a:cubicBezTo>
                    <a:pt x="30" y="159"/>
                    <a:pt x="30" y="159"/>
                    <a:pt x="30" y="159"/>
                  </a:cubicBezTo>
                  <a:cubicBezTo>
                    <a:pt x="29" y="159"/>
                    <a:pt x="29" y="159"/>
                    <a:pt x="29" y="159"/>
                  </a:cubicBezTo>
                  <a:cubicBezTo>
                    <a:pt x="29" y="160"/>
                    <a:pt x="29" y="160"/>
                    <a:pt x="29" y="160"/>
                  </a:cubicBezTo>
                  <a:close/>
                  <a:moveTo>
                    <a:pt x="36" y="157"/>
                  </a:moveTo>
                  <a:cubicBezTo>
                    <a:pt x="36" y="157"/>
                    <a:pt x="36" y="157"/>
                    <a:pt x="36" y="157"/>
                  </a:cubicBezTo>
                  <a:cubicBezTo>
                    <a:pt x="37" y="157"/>
                    <a:pt x="37" y="157"/>
                    <a:pt x="37" y="157"/>
                  </a:cubicBezTo>
                  <a:cubicBezTo>
                    <a:pt x="37" y="157"/>
                    <a:pt x="37" y="157"/>
                    <a:pt x="37" y="157"/>
                  </a:cubicBezTo>
                  <a:cubicBezTo>
                    <a:pt x="36" y="157"/>
                    <a:pt x="36" y="157"/>
                    <a:pt x="36" y="157"/>
                  </a:cubicBezTo>
                  <a:cubicBezTo>
                    <a:pt x="36" y="157"/>
                    <a:pt x="36" y="157"/>
                    <a:pt x="36" y="157"/>
                  </a:cubicBezTo>
                  <a:cubicBezTo>
                    <a:pt x="36" y="157"/>
                    <a:pt x="36" y="157"/>
                    <a:pt x="36" y="157"/>
                  </a:cubicBezTo>
                  <a:close/>
                  <a:moveTo>
                    <a:pt x="33" y="153"/>
                  </a:moveTo>
                  <a:cubicBezTo>
                    <a:pt x="33" y="154"/>
                    <a:pt x="33" y="154"/>
                    <a:pt x="33" y="154"/>
                  </a:cubicBezTo>
                  <a:cubicBezTo>
                    <a:pt x="33" y="154"/>
                    <a:pt x="33" y="154"/>
                    <a:pt x="33" y="154"/>
                  </a:cubicBezTo>
                  <a:cubicBezTo>
                    <a:pt x="34" y="154"/>
                    <a:pt x="34" y="154"/>
                    <a:pt x="34" y="154"/>
                  </a:cubicBezTo>
                  <a:cubicBezTo>
                    <a:pt x="34" y="153"/>
                    <a:pt x="34" y="153"/>
                    <a:pt x="34" y="153"/>
                  </a:cubicBezTo>
                  <a:cubicBezTo>
                    <a:pt x="33" y="153"/>
                    <a:pt x="33" y="153"/>
                    <a:pt x="33" y="153"/>
                  </a:cubicBezTo>
                  <a:cubicBezTo>
                    <a:pt x="33" y="153"/>
                    <a:pt x="33" y="153"/>
                    <a:pt x="33" y="153"/>
                  </a:cubicBezTo>
                  <a:close/>
                  <a:moveTo>
                    <a:pt x="36" y="153"/>
                  </a:moveTo>
                  <a:cubicBezTo>
                    <a:pt x="37" y="153"/>
                    <a:pt x="37" y="153"/>
                    <a:pt x="37" y="153"/>
                  </a:cubicBezTo>
                  <a:cubicBezTo>
                    <a:pt x="37" y="153"/>
                    <a:pt x="37" y="153"/>
                    <a:pt x="37" y="153"/>
                  </a:cubicBezTo>
                  <a:cubicBezTo>
                    <a:pt x="38" y="153"/>
                    <a:pt x="38" y="153"/>
                    <a:pt x="38" y="153"/>
                  </a:cubicBezTo>
                  <a:cubicBezTo>
                    <a:pt x="37" y="153"/>
                    <a:pt x="37" y="153"/>
                    <a:pt x="37" y="153"/>
                  </a:cubicBezTo>
                  <a:cubicBezTo>
                    <a:pt x="36" y="153"/>
                    <a:pt x="36" y="153"/>
                    <a:pt x="36" y="153"/>
                  </a:cubicBezTo>
                  <a:close/>
                  <a:moveTo>
                    <a:pt x="34" y="153"/>
                  </a:moveTo>
                  <a:cubicBezTo>
                    <a:pt x="35" y="153"/>
                    <a:pt x="35" y="153"/>
                    <a:pt x="35" y="153"/>
                  </a:cubicBezTo>
                  <a:cubicBezTo>
                    <a:pt x="36" y="153"/>
                    <a:pt x="36" y="153"/>
                    <a:pt x="36" y="153"/>
                  </a:cubicBezTo>
                  <a:cubicBezTo>
                    <a:pt x="37" y="152"/>
                    <a:pt x="37" y="152"/>
                    <a:pt x="37" y="152"/>
                  </a:cubicBezTo>
                  <a:cubicBezTo>
                    <a:pt x="36" y="152"/>
                    <a:pt x="36" y="152"/>
                    <a:pt x="36" y="152"/>
                  </a:cubicBezTo>
                  <a:cubicBezTo>
                    <a:pt x="35" y="152"/>
                    <a:pt x="35" y="152"/>
                    <a:pt x="35" y="152"/>
                  </a:cubicBezTo>
                  <a:cubicBezTo>
                    <a:pt x="34" y="152"/>
                    <a:pt x="34" y="152"/>
                    <a:pt x="34" y="152"/>
                  </a:cubicBezTo>
                  <a:cubicBezTo>
                    <a:pt x="34" y="153"/>
                    <a:pt x="34" y="153"/>
                    <a:pt x="34" y="153"/>
                  </a:cubicBezTo>
                  <a:close/>
                  <a:moveTo>
                    <a:pt x="42" y="137"/>
                  </a:moveTo>
                  <a:cubicBezTo>
                    <a:pt x="42" y="138"/>
                    <a:pt x="42" y="138"/>
                    <a:pt x="42" y="138"/>
                  </a:cubicBezTo>
                  <a:cubicBezTo>
                    <a:pt x="43" y="138"/>
                    <a:pt x="43" y="138"/>
                    <a:pt x="43" y="138"/>
                  </a:cubicBezTo>
                  <a:cubicBezTo>
                    <a:pt x="43" y="137"/>
                    <a:pt x="43" y="137"/>
                    <a:pt x="43" y="137"/>
                  </a:cubicBezTo>
                  <a:cubicBezTo>
                    <a:pt x="43" y="137"/>
                    <a:pt x="43" y="137"/>
                    <a:pt x="43" y="137"/>
                  </a:cubicBezTo>
                  <a:cubicBezTo>
                    <a:pt x="42" y="137"/>
                    <a:pt x="42" y="137"/>
                    <a:pt x="42" y="137"/>
                  </a:cubicBezTo>
                  <a:close/>
                  <a:moveTo>
                    <a:pt x="42" y="135"/>
                  </a:moveTo>
                  <a:cubicBezTo>
                    <a:pt x="41" y="135"/>
                    <a:pt x="41" y="135"/>
                    <a:pt x="41" y="135"/>
                  </a:cubicBezTo>
                  <a:cubicBezTo>
                    <a:pt x="42" y="136"/>
                    <a:pt x="42" y="136"/>
                    <a:pt x="42" y="136"/>
                  </a:cubicBezTo>
                  <a:cubicBezTo>
                    <a:pt x="43" y="136"/>
                    <a:pt x="43" y="136"/>
                    <a:pt x="43" y="136"/>
                  </a:cubicBezTo>
                  <a:cubicBezTo>
                    <a:pt x="42" y="135"/>
                    <a:pt x="42" y="135"/>
                    <a:pt x="42" y="135"/>
                  </a:cubicBezTo>
                  <a:cubicBezTo>
                    <a:pt x="42" y="135"/>
                    <a:pt x="42" y="135"/>
                    <a:pt x="42" y="135"/>
                  </a:cubicBezTo>
                  <a:close/>
                  <a:moveTo>
                    <a:pt x="39" y="130"/>
                  </a:moveTo>
                  <a:cubicBezTo>
                    <a:pt x="40" y="130"/>
                    <a:pt x="40" y="130"/>
                    <a:pt x="40" y="130"/>
                  </a:cubicBezTo>
                  <a:cubicBezTo>
                    <a:pt x="40" y="129"/>
                    <a:pt x="40" y="129"/>
                    <a:pt x="40" y="129"/>
                  </a:cubicBezTo>
                  <a:cubicBezTo>
                    <a:pt x="41" y="129"/>
                    <a:pt x="41" y="129"/>
                    <a:pt x="41" y="129"/>
                  </a:cubicBezTo>
                  <a:cubicBezTo>
                    <a:pt x="41" y="129"/>
                    <a:pt x="41" y="129"/>
                    <a:pt x="41" y="129"/>
                  </a:cubicBezTo>
                  <a:cubicBezTo>
                    <a:pt x="40" y="129"/>
                    <a:pt x="40" y="129"/>
                    <a:pt x="40" y="129"/>
                  </a:cubicBezTo>
                  <a:cubicBezTo>
                    <a:pt x="40" y="128"/>
                    <a:pt x="40" y="128"/>
                    <a:pt x="40" y="128"/>
                  </a:cubicBezTo>
                  <a:cubicBezTo>
                    <a:pt x="39" y="129"/>
                    <a:pt x="39" y="129"/>
                    <a:pt x="39" y="129"/>
                  </a:cubicBezTo>
                  <a:cubicBezTo>
                    <a:pt x="39" y="129"/>
                    <a:pt x="39" y="129"/>
                    <a:pt x="39" y="129"/>
                  </a:cubicBezTo>
                  <a:cubicBezTo>
                    <a:pt x="39" y="130"/>
                    <a:pt x="39" y="130"/>
                    <a:pt x="39" y="130"/>
                  </a:cubicBezTo>
                  <a:close/>
                  <a:moveTo>
                    <a:pt x="39" y="133"/>
                  </a:moveTo>
                  <a:cubicBezTo>
                    <a:pt x="40" y="133"/>
                    <a:pt x="40" y="133"/>
                    <a:pt x="40" y="133"/>
                  </a:cubicBezTo>
                  <a:cubicBezTo>
                    <a:pt x="40" y="133"/>
                    <a:pt x="40" y="133"/>
                    <a:pt x="40" y="133"/>
                  </a:cubicBezTo>
                  <a:cubicBezTo>
                    <a:pt x="41" y="132"/>
                    <a:pt x="41" y="132"/>
                    <a:pt x="41" y="132"/>
                  </a:cubicBezTo>
                  <a:cubicBezTo>
                    <a:pt x="41" y="131"/>
                    <a:pt x="41" y="131"/>
                    <a:pt x="41" y="131"/>
                  </a:cubicBezTo>
                  <a:cubicBezTo>
                    <a:pt x="40" y="131"/>
                    <a:pt x="40" y="131"/>
                    <a:pt x="40" y="131"/>
                  </a:cubicBezTo>
                  <a:cubicBezTo>
                    <a:pt x="40" y="131"/>
                    <a:pt x="40" y="131"/>
                    <a:pt x="40" y="131"/>
                  </a:cubicBezTo>
                  <a:cubicBezTo>
                    <a:pt x="39" y="133"/>
                    <a:pt x="39" y="133"/>
                    <a:pt x="39" y="133"/>
                  </a:cubicBezTo>
                  <a:close/>
                  <a:moveTo>
                    <a:pt x="36" y="133"/>
                  </a:moveTo>
                  <a:cubicBezTo>
                    <a:pt x="37" y="133"/>
                    <a:pt x="37" y="133"/>
                    <a:pt x="37" y="133"/>
                  </a:cubicBezTo>
                  <a:cubicBezTo>
                    <a:pt x="38" y="133"/>
                    <a:pt x="38" y="133"/>
                    <a:pt x="38" y="133"/>
                  </a:cubicBezTo>
                  <a:cubicBezTo>
                    <a:pt x="38" y="132"/>
                    <a:pt x="38" y="132"/>
                    <a:pt x="38" y="132"/>
                  </a:cubicBezTo>
                  <a:cubicBezTo>
                    <a:pt x="38" y="131"/>
                    <a:pt x="38" y="131"/>
                    <a:pt x="38" y="131"/>
                  </a:cubicBezTo>
                  <a:cubicBezTo>
                    <a:pt x="37" y="132"/>
                    <a:pt x="37" y="132"/>
                    <a:pt x="37" y="132"/>
                  </a:cubicBezTo>
                  <a:cubicBezTo>
                    <a:pt x="36" y="132"/>
                    <a:pt x="36" y="132"/>
                    <a:pt x="36" y="132"/>
                  </a:cubicBezTo>
                  <a:cubicBezTo>
                    <a:pt x="36" y="133"/>
                    <a:pt x="36" y="133"/>
                    <a:pt x="36" y="133"/>
                  </a:cubicBezTo>
                  <a:close/>
                  <a:moveTo>
                    <a:pt x="31" y="137"/>
                  </a:moveTo>
                  <a:cubicBezTo>
                    <a:pt x="31" y="137"/>
                    <a:pt x="31" y="137"/>
                    <a:pt x="31" y="137"/>
                  </a:cubicBezTo>
                  <a:cubicBezTo>
                    <a:pt x="31" y="138"/>
                    <a:pt x="31" y="138"/>
                    <a:pt x="31" y="138"/>
                  </a:cubicBezTo>
                  <a:cubicBezTo>
                    <a:pt x="32" y="138"/>
                    <a:pt x="32" y="138"/>
                    <a:pt x="32" y="138"/>
                  </a:cubicBezTo>
                  <a:cubicBezTo>
                    <a:pt x="32" y="137"/>
                    <a:pt x="32" y="137"/>
                    <a:pt x="32" y="137"/>
                  </a:cubicBezTo>
                  <a:cubicBezTo>
                    <a:pt x="32" y="137"/>
                    <a:pt x="32" y="137"/>
                    <a:pt x="32" y="137"/>
                  </a:cubicBezTo>
                  <a:cubicBezTo>
                    <a:pt x="31" y="137"/>
                    <a:pt x="31" y="137"/>
                    <a:pt x="31" y="137"/>
                  </a:cubicBezTo>
                  <a:close/>
                  <a:moveTo>
                    <a:pt x="41" y="144"/>
                  </a:moveTo>
                  <a:cubicBezTo>
                    <a:pt x="41" y="145"/>
                    <a:pt x="41" y="145"/>
                    <a:pt x="41" y="145"/>
                  </a:cubicBezTo>
                  <a:cubicBezTo>
                    <a:pt x="42" y="144"/>
                    <a:pt x="42" y="144"/>
                    <a:pt x="42" y="144"/>
                  </a:cubicBezTo>
                  <a:cubicBezTo>
                    <a:pt x="42" y="145"/>
                    <a:pt x="42" y="145"/>
                    <a:pt x="42" y="145"/>
                  </a:cubicBezTo>
                  <a:cubicBezTo>
                    <a:pt x="42" y="146"/>
                    <a:pt x="42" y="146"/>
                    <a:pt x="42" y="146"/>
                  </a:cubicBezTo>
                  <a:cubicBezTo>
                    <a:pt x="42" y="146"/>
                    <a:pt x="42" y="146"/>
                    <a:pt x="42" y="146"/>
                  </a:cubicBezTo>
                  <a:cubicBezTo>
                    <a:pt x="43" y="146"/>
                    <a:pt x="43" y="146"/>
                    <a:pt x="43" y="146"/>
                  </a:cubicBezTo>
                  <a:cubicBezTo>
                    <a:pt x="43" y="145"/>
                    <a:pt x="43" y="145"/>
                    <a:pt x="43" y="145"/>
                  </a:cubicBezTo>
                  <a:cubicBezTo>
                    <a:pt x="44" y="144"/>
                    <a:pt x="44" y="144"/>
                    <a:pt x="44" y="144"/>
                  </a:cubicBezTo>
                  <a:cubicBezTo>
                    <a:pt x="43" y="144"/>
                    <a:pt x="43" y="144"/>
                    <a:pt x="43" y="144"/>
                  </a:cubicBezTo>
                  <a:cubicBezTo>
                    <a:pt x="43" y="144"/>
                    <a:pt x="43" y="144"/>
                    <a:pt x="43" y="144"/>
                  </a:cubicBezTo>
                  <a:cubicBezTo>
                    <a:pt x="42" y="144"/>
                    <a:pt x="42" y="144"/>
                    <a:pt x="42" y="144"/>
                  </a:cubicBezTo>
                  <a:cubicBezTo>
                    <a:pt x="41" y="144"/>
                    <a:pt x="41" y="144"/>
                    <a:pt x="41" y="144"/>
                  </a:cubicBezTo>
                  <a:close/>
                  <a:moveTo>
                    <a:pt x="31" y="147"/>
                  </a:moveTo>
                  <a:cubicBezTo>
                    <a:pt x="31" y="147"/>
                    <a:pt x="31" y="147"/>
                    <a:pt x="31" y="147"/>
                  </a:cubicBezTo>
                  <a:cubicBezTo>
                    <a:pt x="33" y="147"/>
                    <a:pt x="33" y="147"/>
                    <a:pt x="33" y="147"/>
                  </a:cubicBezTo>
                  <a:cubicBezTo>
                    <a:pt x="33" y="148"/>
                    <a:pt x="33" y="148"/>
                    <a:pt x="33" y="148"/>
                  </a:cubicBezTo>
                  <a:cubicBezTo>
                    <a:pt x="34" y="148"/>
                    <a:pt x="34" y="148"/>
                    <a:pt x="34" y="148"/>
                  </a:cubicBezTo>
                  <a:cubicBezTo>
                    <a:pt x="34" y="148"/>
                    <a:pt x="34" y="148"/>
                    <a:pt x="34" y="148"/>
                  </a:cubicBezTo>
                  <a:cubicBezTo>
                    <a:pt x="37" y="147"/>
                    <a:pt x="37" y="147"/>
                    <a:pt x="37" y="147"/>
                  </a:cubicBezTo>
                  <a:cubicBezTo>
                    <a:pt x="38" y="147"/>
                    <a:pt x="38" y="147"/>
                    <a:pt x="38" y="147"/>
                  </a:cubicBezTo>
                  <a:cubicBezTo>
                    <a:pt x="40" y="146"/>
                    <a:pt x="40" y="146"/>
                    <a:pt x="40" y="146"/>
                  </a:cubicBezTo>
                  <a:cubicBezTo>
                    <a:pt x="39" y="145"/>
                    <a:pt x="39" y="145"/>
                    <a:pt x="39" y="145"/>
                  </a:cubicBezTo>
                  <a:cubicBezTo>
                    <a:pt x="39" y="144"/>
                    <a:pt x="39" y="144"/>
                    <a:pt x="39" y="144"/>
                  </a:cubicBezTo>
                  <a:cubicBezTo>
                    <a:pt x="38" y="144"/>
                    <a:pt x="38" y="144"/>
                    <a:pt x="38" y="144"/>
                  </a:cubicBezTo>
                  <a:cubicBezTo>
                    <a:pt x="37" y="144"/>
                    <a:pt x="37" y="144"/>
                    <a:pt x="37" y="144"/>
                  </a:cubicBezTo>
                  <a:cubicBezTo>
                    <a:pt x="37" y="142"/>
                    <a:pt x="37" y="142"/>
                    <a:pt x="37" y="142"/>
                  </a:cubicBezTo>
                  <a:cubicBezTo>
                    <a:pt x="36" y="140"/>
                    <a:pt x="36" y="140"/>
                    <a:pt x="36" y="140"/>
                  </a:cubicBezTo>
                  <a:cubicBezTo>
                    <a:pt x="34" y="140"/>
                    <a:pt x="34" y="140"/>
                    <a:pt x="34" y="140"/>
                  </a:cubicBezTo>
                  <a:cubicBezTo>
                    <a:pt x="34" y="139"/>
                    <a:pt x="34" y="139"/>
                    <a:pt x="34" y="139"/>
                  </a:cubicBezTo>
                  <a:cubicBezTo>
                    <a:pt x="32" y="139"/>
                    <a:pt x="32" y="139"/>
                    <a:pt x="32" y="139"/>
                  </a:cubicBezTo>
                  <a:cubicBezTo>
                    <a:pt x="31" y="139"/>
                    <a:pt x="31" y="139"/>
                    <a:pt x="31" y="139"/>
                  </a:cubicBezTo>
                  <a:cubicBezTo>
                    <a:pt x="31" y="139"/>
                    <a:pt x="31" y="139"/>
                    <a:pt x="31" y="139"/>
                  </a:cubicBezTo>
                  <a:cubicBezTo>
                    <a:pt x="30" y="140"/>
                    <a:pt x="30" y="140"/>
                    <a:pt x="30" y="140"/>
                  </a:cubicBezTo>
                  <a:cubicBezTo>
                    <a:pt x="30" y="141"/>
                    <a:pt x="30" y="141"/>
                    <a:pt x="30" y="141"/>
                  </a:cubicBezTo>
                  <a:cubicBezTo>
                    <a:pt x="31" y="142"/>
                    <a:pt x="31" y="142"/>
                    <a:pt x="31" y="142"/>
                  </a:cubicBezTo>
                  <a:cubicBezTo>
                    <a:pt x="32" y="142"/>
                    <a:pt x="32" y="142"/>
                    <a:pt x="32" y="142"/>
                  </a:cubicBezTo>
                  <a:cubicBezTo>
                    <a:pt x="31" y="142"/>
                    <a:pt x="31" y="142"/>
                    <a:pt x="31" y="142"/>
                  </a:cubicBezTo>
                  <a:cubicBezTo>
                    <a:pt x="30" y="142"/>
                    <a:pt x="30" y="142"/>
                    <a:pt x="30" y="142"/>
                  </a:cubicBezTo>
                  <a:cubicBezTo>
                    <a:pt x="30" y="143"/>
                    <a:pt x="30" y="143"/>
                    <a:pt x="30" y="143"/>
                  </a:cubicBezTo>
                  <a:cubicBezTo>
                    <a:pt x="30" y="143"/>
                    <a:pt x="30" y="143"/>
                    <a:pt x="30" y="143"/>
                  </a:cubicBezTo>
                  <a:cubicBezTo>
                    <a:pt x="31" y="144"/>
                    <a:pt x="31" y="144"/>
                    <a:pt x="31" y="144"/>
                  </a:cubicBezTo>
                  <a:cubicBezTo>
                    <a:pt x="30" y="144"/>
                    <a:pt x="30" y="144"/>
                    <a:pt x="30" y="144"/>
                  </a:cubicBezTo>
                  <a:cubicBezTo>
                    <a:pt x="30" y="144"/>
                    <a:pt x="30" y="144"/>
                    <a:pt x="30" y="144"/>
                  </a:cubicBezTo>
                  <a:cubicBezTo>
                    <a:pt x="30" y="145"/>
                    <a:pt x="30" y="145"/>
                    <a:pt x="30" y="145"/>
                  </a:cubicBezTo>
                  <a:cubicBezTo>
                    <a:pt x="32" y="146"/>
                    <a:pt x="32" y="146"/>
                    <a:pt x="32" y="146"/>
                  </a:cubicBezTo>
                  <a:cubicBezTo>
                    <a:pt x="33" y="146"/>
                    <a:pt x="33" y="146"/>
                    <a:pt x="33" y="146"/>
                  </a:cubicBezTo>
                  <a:cubicBezTo>
                    <a:pt x="33" y="146"/>
                    <a:pt x="33" y="146"/>
                    <a:pt x="33" y="146"/>
                  </a:cubicBezTo>
                  <a:cubicBezTo>
                    <a:pt x="35" y="145"/>
                    <a:pt x="35" y="145"/>
                    <a:pt x="35" y="145"/>
                  </a:cubicBezTo>
                  <a:cubicBezTo>
                    <a:pt x="34" y="146"/>
                    <a:pt x="34" y="146"/>
                    <a:pt x="34" y="146"/>
                  </a:cubicBezTo>
                  <a:cubicBezTo>
                    <a:pt x="33" y="147"/>
                    <a:pt x="33" y="147"/>
                    <a:pt x="33" y="147"/>
                  </a:cubicBezTo>
                  <a:cubicBezTo>
                    <a:pt x="32" y="146"/>
                    <a:pt x="32" y="146"/>
                    <a:pt x="32" y="146"/>
                  </a:cubicBezTo>
                  <a:cubicBezTo>
                    <a:pt x="31" y="146"/>
                    <a:pt x="31" y="146"/>
                    <a:pt x="31" y="146"/>
                  </a:cubicBezTo>
                  <a:lnTo>
                    <a:pt x="31" y="14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0" name="Freeform 161"/>
            <p:cNvSpPr>
              <a:spLocks noEditPoints="1"/>
            </p:cNvSpPr>
            <p:nvPr/>
          </p:nvSpPr>
          <p:spPr bwMode="auto">
            <a:xfrm>
              <a:off x="1363786" y="980728"/>
              <a:ext cx="2554514" cy="2091372"/>
            </a:xfrm>
            <a:custGeom>
              <a:avLst/>
              <a:gdLst>
                <a:gd name="T0" fmla="*/ 282 w 385"/>
                <a:gd name="T1" fmla="*/ 23 h 323"/>
                <a:gd name="T2" fmla="*/ 282 w 385"/>
                <a:gd name="T3" fmla="*/ 55 h 323"/>
                <a:gd name="T4" fmla="*/ 281 w 385"/>
                <a:gd name="T5" fmla="*/ 61 h 323"/>
                <a:gd name="T6" fmla="*/ 300 w 385"/>
                <a:gd name="T7" fmla="*/ 38 h 323"/>
                <a:gd name="T8" fmla="*/ 301 w 385"/>
                <a:gd name="T9" fmla="*/ 22 h 323"/>
                <a:gd name="T10" fmla="*/ 325 w 385"/>
                <a:gd name="T11" fmla="*/ 10 h 323"/>
                <a:gd name="T12" fmla="*/ 379 w 385"/>
                <a:gd name="T13" fmla="*/ 12 h 323"/>
                <a:gd name="T14" fmla="*/ 330 w 385"/>
                <a:gd name="T15" fmla="*/ 46 h 323"/>
                <a:gd name="T16" fmla="*/ 296 w 385"/>
                <a:gd name="T17" fmla="*/ 67 h 323"/>
                <a:gd name="T18" fmla="*/ 308 w 385"/>
                <a:gd name="T19" fmla="*/ 151 h 323"/>
                <a:gd name="T20" fmla="*/ 270 w 385"/>
                <a:gd name="T21" fmla="*/ 63 h 323"/>
                <a:gd name="T22" fmla="*/ 241 w 385"/>
                <a:gd name="T23" fmla="*/ 43 h 323"/>
                <a:gd name="T24" fmla="*/ 201 w 385"/>
                <a:gd name="T25" fmla="*/ 40 h 323"/>
                <a:gd name="T26" fmla="*/ 263 w 385"/>
                <a:gd name="T27" fmla="*/ 71 h 323"/>
                <a:gd name="T28" fmla="*/ 273 w 385"/>
                <a:gd name="T29" fmla="*/ 98 h 323"/>
                <a:gd name="T30" fmla="*/ 165 w 385"/>
                <a:gd name="T31" fmla="*/ 52 h 323"/>
                <a:gd name="T32" fmla="*/ 239 w 385"/>
                <a:gd name="T33" fmla="*/ 81 h 323"/>
                <a:gd name="T34" fmla="*/ 222 w 385"/>
                <a:gd name="T35" fmla="*/ 71 h 323"/>
                <a:gd name="T36" fmla="*/ 213 w 385"/>
                <a:gd name="T37" fmla="*/ 74 h 323"/>
                <a:gd name="T38" fmla="*/ 201 w 385"/>
                <a:gd name="T39" fmla="*/ 63 h 323"/>
                <a:gd name="T40" fmla="*/ 145 w 385"/>
                <a:gd name="T41" fmla="*/ 70 h 323"/>
                <a:gd name="T42" fmla="*/ 207 w 385"/>
                <a:gd name="T43" fmla="*/ 101 h 323"/>
                <a:gd name="T44" fmla="*/ 221 w 385"/>
                <a:gd name="T45" fmla="*/ 106 h 323"/>
                <a:gd name="T46" fmla="*/ 277 w 385"/>
                <a:gd name="T47" fmla="*/ 112 h 323"/>
                <a:gd name="T48" fmla="*/ 266 w 385"/>
                <a:gd name="T49" fmla="*/ 145 h 323"/>
                <a:gd name="T50" fmla="*/ 191 w 385"/>
                <a:gd name="T51" fmla="*/ 148 h 323"/>
                <a:gd name="T52" fmla="*/ 188 w 385"/>
                <a:gd name="T53" fmla="*/ 109 h 323"/>
                <a:gd name="T54" fmla="*/ 162 w 385"/>
                <a:gd name="T55" fmla="*/ 87 h 323"/>
                <a:gd name="T56" fmla="*/ 142 w 385"/>
                <a:gd name="T57" fmla="*/ 130 h 323"/>
                <a:gd name="T58" fmla="*/ 182 w 385"/>
                <a:gd name="T59" fmla="*/ 139 h 323"/>
                <a:gd name="T60" fmla="*/ 277 w 385"/>
                <a:gd name="T61" fmla="*/ 194 h 323"/>
                <a:gd name="T62" fmla="*/ 280 w 385"/>
                <a:gd name="T63" fmla="*/ 154 h 323"/>
                <a:gd name="T64" fmla="*/ 242 w 385"/>
                <a:gd name="T65" fmla="*/ 135 h 323"/>
                <a:gd name="T66" fmla="*/ 258 w 385"/>
                <a:gd name="T67" fmla="*/ 120 h 323"/>
                <a:gd name="T68" fmla="*/ 287 w 385"/>
                <a:gd name="T69" fmla="*/ 120 h 323"/>
                <a:gd name="T70" fmla="*/ 296 w 385"/>
                <a:gd name="T71" fmla="*/ 143 h 323"/>
                <a:gd name="T72" fmla="*/ 305 w 385"/>
                <a:gd name="T73" fmla="*/ 158 h 323"/>
                <a:gd name="T74" fmla="*/ 320 w 385"/>
                <a:gd name="T75" fmla="*/ 177 h 323"/>
                <a:gd name="T76" fmla="*/ 306 w 385"/>
                <a:gd name="T77" fmla="*/ 178 h 323"/>
                <a:gd name="T78" fmla="*/ 298 w 385"/>
                <a:gd name="T79" fmla="*/ 202 h 323"/>
                <a:gd name="T80" fmla="*/ 241 w 385"/>
                <a:gd name="T81" fmla="*/ 185 h 323"/>
                <a:gd name="T82" fmla="*/ 283 w 385"/>
                <a:gd name="T83" fmla="*/ 220 h 323"/>
                <a:gd name="T84" fmla="*/ 229 w 385"/>
                <a:gd name="T85" fmla="*/ 245 h 323"/>
                <a:gd name="T86" fmla="*/ 305 w 385"/>
                <a:gd name="T87" fmla="*/ 297 h 323"/>
                <a:gd name="T88" fmla="*/ 326 w 385"/>
                <a:gd name="T89" fmla="*/ 297 h 323"/>
                <a:gd name="T90" fmla="*/ 318 w 385"/>
                <a:gd name="T91" fmla="*/ 278 h 323"/>
                <a:gd name="T92" fmla="*/ 35 w 385"/>
                <a:gd name="T93" fmla="*/ 268 h 323"/>
                <a:gd name="T94" fmla="*/ 20 w 385"/>
                <a:gd name="T95" fmla="*/ 240 h 323"/>
                <a:gd name="T96" fmla="*/ 65 w 385"/>
                <a:gd name="T97" fmla="*/ 112 h 323"/>
                <a:gd name="T98" fmla="*/ 28 w 385"/>
                <a:gd name="T99" fmla="*/ 245 h 323"/>
                <a:gd name="T100" fmla="*/ 68 w 385"/>
                <a:gd name="T101" fmla="*/ 116 h 323"/>
                <a:gd name="T102" fmla="*/ 112 w 385"/>
                <a:gd name="T103" fmla="*/ 117 h 323"/>
                <a:gd name="T104" fmla="*/ 169 w 385"/>
                <a:gd name="T105" fmla="*/ 137 h 323"/>
                <a:gd name="T106" fmla="*/ 201 w 385"/>
                <a:gd name="T107" fmla="*/ 156 h 323"/>
                <a:gd name="T108" fmla="*/ 225 w 385"/>
                <a:gd name="T109" fmla="*/ 132 h 323"/>
                <a:gd name="T110" fmla="*/ 258 w 385"/>
                <a:gd name="T111" fmla="*/ 148 h 323"/>
                <a:gd name="T112" fmla="*/ 216 w 385"/>
                <a:gd name="T113" fmla="*/ 185 h 323"/>
                <a:gd name="T114" fmla="*/ 178 w 385"/>
                <a:gd name="T115" fmla="*/ 234 h 323"/>
                <a:gd name="T116" fmla="*/ 246 w 385"/>
                <a:gd name="T117" fmla="*/ 222 h 323"/>
                <a:gd name="T118" fmla="*/ 293 w 385"/>
                <a:gd name="T119" fmla="*/ 224 h 323"/>
                <a:gd name="T120" fmla="*/ 312 w 385"/>
                <a:gd name="T121" fmla="*/ 258 h 323"/>
                <a:gd name="T122" fmla="*/ 275 w 385"/>
                <a:gd name="T123" fmla="*/ 281 h 323"/>
                <a:gd name="T124" fmla="*/ 281 w 385"/>
                <a:gd name="T125" fmla="*/ 309 h 3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5" h="323">
                  <a:moveTo>
                    <a:pt x="278" y="57"/>
                  </a:moveTo>
                  <a:cubicBezTo>
                    <a:pt x="279" y="56"/>
                    <a:pt x="279" y="56"/>
                    <a:pt x="279" y="56"/>
                  </a:cubicBezTo>
                  <a:cubicBezTo>
                    <a:pt x="280" y="56"/>
                    <a:pt x="280" y="56"/>
                    <a:pt x="280" y="56"/>
                  </a:cubicBezTo>
                  <a:cubicBezTo>
                    <a:pt x="281" y="54"/>
                    <a:pt x="281" y="54"/>
                    <a:pt x="281" y="54"/>
                  </a:cubicBezTo>
                  <a:cubicBezTo>
                    <a:pt x="282" y="52"/>
                    <a:pt x="282" y="52"/>
                    <a:pt x="282" y="52"/>
                  </a:cubicBezTo>
                  <a:cubicBezTo>
                    <a:pt x="282" y="52"/>
                    <a:pt x="282" y="52"/>
                    <a:pt x="282" y="52"/>
                  </a:cubicBezTo>
                  <a:cubicBezTo>
                    <a:pt x="282" y="53"/>
                    <a:pt x="282" y="53"/>
                    <a:pt x="282" y="53"/>
                  </a:cubicBezTo>
                  <a:cubicBezTo>
                    <a:pt x="282" y="54"/>
                    <a:pt x="282" y="54"/>
                    <a:pt x="282" y="54"/>
                  </a:cubicBezTo>
                  <a:cubicBezTo>
                    <a:pt x="282" y="54"/>
                    <a:pt x="282" y="54"/>
                    <a:pt x="282" y="54"/>
                  </a:cubicBezTo>
                  <a:cubicBezTo>
                    <a:pt x="283" y="54"/>
                    <a:pt x="283" y="54"/>
                    <a:pt x="283" y="54"/>
                  </a:cubicBezTo>
                  <a:cubicBezTo>
                    <a:pt x="283" y="53"/>
                    <a:pt x="283" y="53"/>
                    <a:pt x="283" y="53"/>
                  </a:cubicBezTo>
                  <a:cubicBezTo>
                    <a:pt x="284" y="53"/>
                    <a:pt x="284" y="53"/>
                    <a:pt x="284" y="53"/>
                  </a:cubicBezTo>
                  <a:cubicBezTo>
                    <a:pt x="284" y="52"/>
                    <a:pt x="284" y="52"/>
                    <a:pt x="284" y="52"/>
                  </a:cubicBezTo>
                  <a:cubicBezTo>
                    <a:pt x="283" y="52"/>
                    <a:pt x="283" y="52"/>
                    <a:pt x="283" y="52"/>
                  </a:cubicBezTo>
                  <a:cubicBezTo>
                    <a:pt x="283" y="52"/>
                    <a:pt x="283" y="52"/>
                    <a:pt x="283" y="52"/>
                  </a:cubicBezTo>
                  <a:cubicBezTo>
                    <a:pt x="284" y="51"/>
                    <a:pt x="284" y="51"/>
                    <a:pt x="284" y="51"/>
                  </a:cubicBezTo>
                  <a:cubicBezTo>
                    <a:pt x="284" y="50"/>
                    <a:pt x="284" y="50"/>
                    <a:pt x="284" y="50"/>
                  </a:cubicBezTo>
                  <a:cubicBezTo>
                    <a:pt x="284" y="50"/>
                    <a:pt x="284" y="50"/>
                    <a:pt x="284" y="50"/>
                  </a:cubicBezTo>
                  <a:cubicBezTo>
                    <a:pt x="284" y="49"/>
                    <a:pt x="284" y="49"/>
                    <a:pt x="284" y="49"/>
                  </a:cubicBezTo>
                  <a:cubicBezTo>
                    <a:pt x="285" y="48"/>
                    <a:pt x="285" y="48"/>
                    <a:pt x="285" y="48"/>
                  </a:cubicBezTo>
                  <a:cubicBezTo>
                    <a:pt x="285" y="47"/>
                    <a:pt x="285" y="47"/>
                    <a:pt x="285" y="47"/>
                  </a:cubicBezTo>
                  <a:cubicBezTo>
                    <a:pt x="286" y="47"/>
                    <a:pt x="286" y="47"/>
                    <a:pt x="286" y="47"/>
                  </a:cubicBezTo>
                  <a:cubicBezTo>
                    <a:pt x="287" y="46"/>
                    <a:pt x="287" y="46"/>
                    <a:pt x="287" y="46"/>
                  </a:cubicBezTo>
                  <a:cubicBezTo>
                    <a:pt x="287" y="47"/>
                    <a:pt x="287" y="47"/>
                    <a:pt x="287" y="47"/>
                  </a:cubicBezTo>
                  <a:cubicBezTo>
                    <a:pt x="287" y="47"/>
                    <a:pt x="287" y="47"/>
                    <a:pt x="287" y="47"/>
                  </a:cubicBezTo>
                  <a:cubicBezTo>
                    <a:pt x="286" y="47"/>
                    <a:pt x="286" y="47"/>
                    <a:pt x="286" y="47"/>
                  </a:cubicBezTo>
                  <a:cubicBezTo>
                    <a:pt x="286" y="49"/>
                    <a:pt x="286" y="49"/>
                    <a:pt x="286" y="49"/>
                  </a:cubicBezTo>
                  <a:cubicBezTo>
                    <a:pt x="285" y="50"/>
                    <a:pt x="285" y="50"/>
                    <a:pt x="285" y="50"/>
                  </a:cubicBezTo>
                  <a:cubicBezTo>
                    <a:pt x="285" y="51"/>
                    <a:pt x="285" y="51"/>
                    <a:pt x="285" y="51"/>
                  </a:cubicBezTo>
                  <a:cubicBezTo>
                    <a:pt x="285" y="51"/>
                    <a:pt x="285" y="51"/>
                    <a:pt x="285" y="51"/>
                  </a:cubicBezTo>
                  <a:cubicBezTo>
                    <a:pt x="285" y="52"/>
                    <a:pt x="285" y="52"/>
                    <a:pt x="285" y="52"/>
                  </a:cubicBezTo>
                  <a:cubicBezTo>
                    <a:pt x="286" y="52"/>
                    <a:pt x="286" y="52"/>
                    <a:pt x="286" y="52"/>
                  </a:cubicBezTo>
                  <a:cubicBezTo>
                    <a:pt x="287" y="51"/>
                    <a:pt x="287" y="51"/>
                    <a:pt x="287" y="51"/>
                  </a:cubicBezTo>
                  <a:cubicBezTo>
                    <a:pt x="288" y="49"/>
                    <a:pt x="288" y="49"/>
                    <a:pt x="288" y="49"/>
                  </a:cubicBezTo>
                  <a:cubicBezTo>
                    <a:pt x="289" y="48"/>
                    <a:pt x="289" y="48"/>
                    <a:pt x="289" y="48"/>
                  </a:cubicBezTo>
                  <a:cubicBezTo>
                    <a:pt x="289" y="47"/>
                    <a:pt x="289" y="47"/>
                    <a:pt x="289" y="47"/>
                  </a:cubicBezTo>
                  <a:cubicBezTo>
                    <a:pt x="289" y="47"/>
                    <a:pt x="289" y="47"/>
                    <a:pt x="289" y="47"/>
                  </a:cubicBezTo>
                  <a:cubicBezTo>
                    <a:pt x="290" y="46"/>
                    <a:pt x="290" y="46"/>
                    <a:pt x="290" y="46"/>
                  </a:cubicBezTo>
                  <a:cubicBezTo>
                    <a:pt x="290" y="47"/>
                    <a:pt x="290" y="47"/>
                    <a:pt x="290" y="47"/>
                  </a:cubicBezTo>
                  <a:cubicBezTo>
                    <a:pt x="290" y="47"/>
                    <a:pt x="290" y="47"/>
                    <a:pt x="290" y="47"/>
                  </a:cubicBezTo>
                  <a:cubicBezTo>
                    <a:pt x="290" y="48"/>
                    <a:pt x="290" y="48"/>
                    <a:pt x="290" y="48"/>
                  </a:cubicBezTo>
                  <a:cubicBezTo>
                    <a:pt x="290" y="48"/>
                    <a:pt x="290" y="48"/>
                    <a:pt x="290" y="48"/>
                  </a:cubicBezTo>
                  <a:cubicBezTo>
                    <a:pt x="291" y="47"/>
                    <a:pt x="291" y="47"/>
                    <a:pt x="291" y="47"/>
                  </a:cubicBezTo>
                  <a:cubicBezTo>
                    <a:pt x="292" y="47"/>
                    <a:pt x="292" y="47"/>
                    <a:pt x="292" y="47"/>
                  </a:cubicBezTo>
                  <a:cubicBezTo>
                    <a:pt x="293" y="47"/>
                    <a:pt x="293" y="47"/>
                    <a:pt x="293" y="47"/>
                  </a:cubicBezTo>
                  <a:cubicBezTo>
                    <a:pt x="295" y="46"/>
                    <a:pt x="295" y="46"/>
                    <a:pt x="295" y="46"/>
                  </a:cubicBezTo>
                  <a:cubicBezTo>
                    <a:pt x="296" y="46"/>
                    <a:pt x="296" y="46"/>
                    <a:pt x="296" y="46"/>
                  </a:cubicBezTo>
                  <a:cubicBezTo>
                    <a:pt x="296" y="46"/>
                    <a:pt x="296" y="46"/>
                    <a:pt x="296" y="46"/>
                  </a:cubicBezTo>
                  <a:cubicBezTo>
                    <a:pt x="297" y="46"/>
                    <a:pt x="297" y="46"/>
                    <a:pt x="297" y="46"/>
                  </a:cubicBezTo>
                  <a:cubicBezTo>
                    <a:pt x="297" y="45"/>
                    <a:pt x="297" y="45"/>
                    <a:pt x="297" y="45"/>
                  </a:cubicBezTo>
                  <a:cubicBezTo>
                    <a:pt x="297" y="44"/>
                    <a:pt x="297" y="44"/>
                    <a:pt x="297" y="44"/>
                  </a:cubicBezTo>
                  <a:cubicBezTo>
                    <a:pt x="298" y="44"/>
                    <a:pt x="298" y="44"/>
                    <a:pt x="298" y="44"/>
                  </a:cubicBezTo>
                  <a:cubicBezTo>
                    <a:pt x="297" y="43"/>
                    <a:pt x="297" y="43"/>
                    <a:pt x="297" y="43"/>
                  </a:cubicBezTo>
                  <a:cubicBezTo>
                    <a:pt x="297" y="42"/>
                    <a:pt x="297" y="42"/>
                    <a:pt x="297" y="42"/>
                  </a:cubicBezTo>
                  <a:cubicBezTo>
                    <a:pt x="297" y="40"/>
                    <a:pt x="297" y="40"/>
                    <a:pt x="297" y="40"/>
                  </a:cubicBezTo>
                  <a:cubicBezTo>
                    <a:pt x="297" y="40"/>
                    <a:pt x="297" y="40"/>
                    <a:pt x="297" y="40"/>
                  </a:cubicBezTo>
                  <a:cubicBezTo>
                    <a:pt x="296" y="41"/>
                    <a:pt x="296" y="41"/>
                    <a:pt x="296" y="41"/>
                  </a:cubicBezTo>
                  <a:cubicBezTo>
                    <a:pt x="295" y="43"/>
                    <a:pt x="295" y="43"/>
                    <a:pt x="295" y="43"/>
                  </a:cubicBezTo>
                  <a:cubicBezTo>
                    <a:pt x="295" y="43"/>
                    <a:pt x="295" y="43"/>
                    <a:pt x="295" y="43"/>
                  </a:cubicBezTo>
                  <a:cubicBezTo>
                    <a:pt x="295" y="42"/>
                    <a:pt x="295" y="42"/>
                    <a:pt x="295" y="42"/>
                  </a:cubicBezTo>
                  <a:cubicBezTo>
                    <a:pt x="296" y="41"/>
                    <a:pt x="296" y="41"/>
                    <a:pt x="296" y="41"/>
                  </a:cubicBezTo>
                  <a:cubicBezTo>
                    <a:pt x="297" y="41"/>
                    <a:pt x="297" y="41"/>
                    <a:pt x="297" y="41"/>
                  </a:cubicBezTo>
                  <a:cubicBezTo>
                    <a:pt x="297" y="40"/>
                    <a:pt x="297" y="40"/>
                    <a:pt x="297" y="40"/>
                  </a:cubicBezTo>
                  <a:cubicBezTo>
                    <a:pt x="296" y="39"/>
                    <a:pt x="296" y="39"/>
                    <a:pt x="296" y="39"/>
                  </a:cubicBezTo>
                  <a:cubicBezTo>
                    <a:pt x="295" y="39"/>
                    <a:pt x="295" y="39"/>
                    <a:pt x="295" y="39"/>
                  </a:cubicBezTo>
                  <a:cubicBezTo>
                    <a:pt x="295" y="39"/>
                    <a:pt x="295" y="39"/>
                    <a:pt x="295" y="39"/>
                  </a:cubicBezTo>
                  <a:cubicBezTo>
                    <a:pt x="295" y="39"/>
                    <a:pt x="295" y="39"/>
                    <a:pt x="295" y="39"/>
                  </a:cubicBezTo>
                  <a:cubicBezTo>
                    <a:pt x="294" y="39"/>
                    <a:pt x="294" y="39"/>
                    <a:pt x="294" y="39"/>
                  </a:cubicBezTo>
                  <a:cubicBezTo>
                    <a:pt x="294" y="39"/>
                    <a:pt x="294" y="39"/>
                    <a:pt x="294" y="39"/>
                  </a:cubicBezTo>
                  <a:cubicBezTo>
                    <a:pt x="293" y="39"/>
                    <a:pt x="293" y="39"/>
                    <a:pt x="293" y="39"/>
                  </a:cubicBezTo>
                  <a:cubicBezTo>
                    <a:pt x="292" y="40"/>
                    <a:pt x="292" y="40"/>
                    <a:pt x="292" y="40"/>
                  </a:cubicBezTo>
                  <a:cubicBezTo>
                    <a:pt x="292" y="39"/>
                    <a:pt x="292" y="39"/>
                    <a:pt x="292" y="39"/>
                  </a:cubicBezTo>
                  <a:cubicBezTo>
                    <a:pt x="292" y="39"/>
                    <a:pt x="292" y="39"/>
                    <a:pt x="292" y="39"/>
                  </a:cubicBezTo>
                  <a:cubicBezTo>
                    <a:pt x="294" y="38"/>
                    <a:pt x="294" y="38"/>
                    <a:pt x="294" y="38"/>
                  </a:cubicBezTo>
                  <a:cubicBezTo>
                    <a:pt x="295" y="38"/>
                    <a:pt x="295" y="38"/>
                    <a:pt x="295" y="38"/>
                  </a:cubicBezTo>
                  <a:cubicBezTo>
                    <a:pt x="296" y="37"/>
                    <a:pt x="296" y="37"/>
                    <a:pt x="296" y="37"/>
                  </a:cubicBezTo>
                  <a:cubicBezTo>
                    <a:pt x="297" y="36"/>
                    <a:pt x="297" y="36"/>
                    <a:pt x="297" y="36"/>
                  </a:cubicBezTo>
                  <a:cubicBezTo>
                    <a:pt x="298" y="35"/>
                    <a:pt x="298" y="35"/>
                    <a:pt x="298" y="35"/>
                  </a:cubicBezTo>
                  <a:cubicBezTo>
                    <a:pt x="298" y="33"/>
                    <a:pt x="298" y="33"/>
                    <a:pt x="298" y="33"/>
                  </a:cubicBezTo>
                  <a:cubicBezTo>
                    <a:pt x="298" y="33"/>
                    <a:pt x="298" y="33"/>
                    <a:pt x="298" y="33"/>
                  </a:cubicBezTo>
                  <a:cubicBezTo>
                    <a:pt x="297" y="33"/>
                    <a:pt x="297" y="33"/>
                    <a:pt x="297" y="33"/>
                  </a:cubicBezTo>
                  <a:cubicBezTo>
                    <a:pt x="297" y="34"/>
                    <a:pt x="297" y="34"/>
                    <a:pt x="297" y="34"/>
                  </a:cubicBezTo>
                  <a:cubicBezTo>
                    <a:pt x="296" y="33"/>
                    <a:pt x="296" y="33"/>
                    <a:pt x="296" y="33"/>
                  </a:cubicBezTo>
                  <a:cubicBezTo>
                    <a:pt x="297" y="33"/>
                    <a:pt x="297" y="33"/>
                    <a:pt x="297" y="33"/>
                  </a:cubicBezTo>
                  <a:cubicBezTo>
                    <a:pt x="297" y="33"/>
                    <a:pt x="297" y="33"/>
                    <a:pt x="297" y="33"/>
                  </a:cubicBezTo>
                  <a:cubicBezTo>
                    <a:pt x="298" y="33"/>
                    <a:pt x="298" y="33"/>
                    <a:pt x="298" y="33"/>
                  </a:cubicBezTo>
                  <a:cubicBezTo>
                    <a:pt x="298" y="32"/>
                    <a:pt x="298" y="32"/>
                    <a:pt x="298" y="32"/>
                  </a:cubicBezTo>
                  <a:cubicBezTo>
                    <a:pt x="298" y="31"/>
                    <a:pt x="298" y="31"/>
                    <a:pt x="298" y="31"/>
                  </a:cubicBezTo>
                  <a:cubicBezTo>
                    <a:pt x="299" y="30"/>
                    <a:pt x="299" y="30"/>
                    <a:pt x="299" y="30"/>
                  </a:cubicBezTo>
                  <a:cubicBezTo>
                    <a:pt x="299" y="30"/>
                    <a:pt x="299" y="30"/>
                    <a:pt x="299" y="30"/>
                  </a:cubicBezTo>
                  <a:cubicBezTo>
                    <a:pt x="299" y="29"/>
                    <a:pt x="299" y="29"/>
                    <a:pt x="299" y="29"/>
                  </a:cubicBezTo>
                  <a:cubicBezTo>
                    <a:pt x="299" y="29"/>
                    <a:pt x="299" y="29"/>
                    <a:pt x="299" y="29"/>
                  </a:cubicBezTo>
                  <a:cubicBezTo>
                    <a:pt x="298" y="28"/>
                    <a:pt x="298" y="28"/>
                    <a:pt x="298" y="28"/>
                  </a:cubicBezTo>
                  <a:cubicBezTo>
                    <a:pt x="297" y="29"/>
                    <a:pt x="297" y="29"/>
                    <a:pt x="297" y="29"/>
                  </a:cubicBezTo>
                  <a:cubicBezTo>
                    <a:pt x="296" y="30"/>
                    <a:pt x="296" y="30"/>
                    <a:pt x="296" y="30"/>
                  </a:cubicBezTo>
                  <a:cubicBezTo>
                    <a:pt x="296" y="31"/>
                    <a:pt x="296" y="31"/>
                    <a:pt x="296" y="31"/>
                  </a:cubicBezTo>
                  <a:cubicBezTo>
                    <a:pt x="297" y="32"/>
                    <a:pt x="297" y="32"/>
                    <a:pt x="297" y="32"/>
                  </a:cubicBezTo>
                  <a:cubicBezTo>
                    <a:pt x="296" y="33"/>
                    <a:pt x="296" y="33"/>
                    <a:pt x="296" y="33"/>
                  </a:cubicBezTo>
                  <a:cubicBezTo>
                    <a:pt x="296" y="33"/>
                    <a:pt x="296" y="33"/>
                    <a:pt x="296" y="33"/>
                  </a:cubicBezTo>
                  <a:cubicBezTo>
                    <a:pt x="295" y="33"/>
                    <a:pt x="295" y="33"/>
                    <a:pt x="295" y="33"/>
                  </a:cubicBezTo>
                  <a:cubicBezTo>
                    <a:pt x="295" y="32"/>
                    <a:pt x="295" y="32"/>
                    <a:pt x="295" y="32"/>
                  </a:cubicBezTo>
                  <a:cubicBezTo>
                    <a:pt x="295" y="32"/>
                    <a:pt x="295" y="32"/>
                    <a:pt x="295" y="32"/>
                  </a:cubicBezTo>
                  <a:cubicBezTo>
                    <a:pt x="295" y="31"/>
                    <a:pt x="295" y="31"/>
                    <a:pt x="295" y="31"/>
                  </a:cubicBezTo>
                  <a:cubicBezTo>
                    <a:pt x="296" y="30"/>
                    <a:pt x="296" y="30"/>
                    <a:pt x="296" y="30"/>
                  </a:cubicBezTo>
                  <a:cubicBezTo>
                    <a:pt x="296" y="29"/>
                    <a:pt x="296" y="29"/>
                    <a:pt x="296" y="29"/>
                  </a:cubicBezTo>
                  <a:cubicBezTo>
                    <a:pt x="296" y="29"/>
                    <a:pt x="296" y="29"/>
                    <a:pt x="296" y="29"/>
                  </a:cubicBezTo>
                  <a:cubicBezTo>
                    <a:pt x="296" y="29"/>
                    <a:pt x="296" y="29"/>
                    <a:pt x="296" y="29"/>
                  </a:cubicBezTo>
                  <a:cubicBezTo>
                    <a:pt x="297" y="29"/>
                    <a:pt x="297" y="29"/>
                    <a:pt x="297" y="29"/>
                  </a:cubicBezTo>
                  <a:cubicBezTo>
                    <a:pt x="296" y="28"/>
                    <a:pt x="296" y="28"/>
                    <a:pt x="296" y="28"/>
                  </a:cubicBezTo>
                  <a:cubicBezTo>
                    <a:pt x="296" y="27"/>
                    <a:pt x="296" y="27"/>
                    <a:pt x="296" y="27"/>
                  </a:cubicBezTo>
                  <a:cubicBezTo>
                    <a:pt x="295" y="27"/>
                    <a:pt x="295" y="27"/>
                    <a:pt x="295" y="27"/>
                  </a:cubicBezTo>
                  <a:cubicBezTo>
                    <a:pt x="294" y="27"/>
                    <a:pt x="294" y="27"/>
                    <a:pt x="294" y="27"/>
                  </a:cubicBezTo>
                  <a:cubicBezTo>
                    <a:pt x="294" y="28"/>
                    <a:pt x="294" y="28"/>
                    <a:pt x="294" y="28"/>
                  </a:cubicBezTo>
                  <a:cubicBezTo>
                    <a:pt x="293" y="27"/>
                    <a:pt x="293" y="27"/>
                    <a:pt x="293" y="27"/>
                  </a:cubicBezTo>
                  <a:cubicBezTo>
                    <a:pt x="293" y="27"/>
                    <a:pt x="293" y="27"/>
                    <a:pt x="293" y="27"/>
                  </a:cubicBezTo>
                  <a:cubicBezTo>
                    <a:pt x="293" y="26"/>
                    <a:pt x="293" y="26"/>
                    <a:pt x="293" y="26"/>
                  </a:cubicBezTo>
                  <a:cubicBezTo>
                    <a:pt x="293" y="25"/>
                    <a:pt x="293" y="25"/>
                    <a:pt x="293" y="25"/>
                  </a:cubicBezTo>
                  <a:cubicBezTo>
                    <a:pt x="293" y="23"/>
                    <a:pt x="293" y="23"/>
                    <a:pt x="293" y="23"/>
                  </a:cubicBezTo>
                  <a:cubicBezTo>
                    <a:pt x="293" y="22"/>
                    <a:pt x="293" y="22"/>
                    <a:pt x="293" y="22"/>
                  </a:cubicBezTo>
                  <a:cubicBezTo>
                    <a:pt x="293" y="21"/>
                    <a:pt x="293" y="21"/>
                    <a:pt x="293" y="21"/>
                  </a:cubicBezTo>
                  <a:cubicBezTo>
                    <a:pt x="294" y="20"/>
                    <a:pt x="294" y="20"/>
                    <a:pt x="294" y="20"/>
                  </a:cubicBezTo>
                  <a:cubicBezTo>
                    <a:pt x="293" y="19"/>
                    <a:pt x="293" y="19"/>
                    <a:pt x="293" y="19"/>
                  </a:cubicBezTo>
                  <a:cubicBezTo>
                    <a:pt x="294" y="17"/>
                    <a:pt x="294" y="17"/>
                    <a:pt x="294" y="17"/>
                  </a:cubicBezTo>
                  <a:cubicBezTo>
                    <a:pt x="294" y="16"/>
                    <a:pt x="294" y="16"/>
                    <a:pt x="294" y="16"/>
                  </a:cubicBezTo>
                  <a:cubicBezTo>
                    <a:pt x="293" y="16"/>
                    <a:pt x="293" y="16"/>
                    <a:pt x="293" y="16"/>
                  </a:cubicBezTo>
                  <a:cubicBezTo>
                    <a:pt x="293" y="15"/>
                    <a:pt x="293" y="15"/>
                    <a:pt x="293" y="15"/>
                  </a:cubicBezTo>
                  <a:cubicBezTo>
                    <a:pt x="292" y="14"/>
                    <a:pt x="292" y="14"/>
                    <a:pt x="292" y="14"/>
                  </a:cubicBezTo>
                  <a:cubicBezTo>
                    <a:pt x="292" y="13"/>
                    <a:pt x="292" y="13"/>
                    <a:pt x="292" y="13"/>
                  </a:cubicBezTo>
                  <a:cubicBezTo>
                    <a:pt x="290" y="13"/>
                    <a:pt x="290" y="13"/>
                    <a:pt x="290" y="13"/>
                  </a:cubicBezTo>
                  <a:cubicBezTo>
                    <a:pt x="290" y="13"/>
                    <a:pt x="290" y="13"/>
                    <a:pt x="290" y="13"/>
                  </a:cubicBezTo>
                  <a:cubicBezTo>
                    <a:pt x="290" y="13"/>
                    <a:pt x="290" y="13"/>
                    <a:pt x="290" y="13"/>
                  </a:cubicBezTo>
                  <a:cubicBezTo>
                    <a:pt x="290" y="14"/>
                    <a:pt x="290" y="14"/>
                    <a:pt x="290" y="14"/>
                  </a:cubicBezTo>
                  <a:cubicBezTo>
                    <a:pt x="289" y="13"/>
                    <a:pt x="289" y="13"/>
                    <a:pt x="289" y="13"/>
                  </a:cubicBezTo>
                  <a:cubicBezTo>
                    <a:pt x="288" y="13"/>
                    <a:pt x="288" y="13"/>
                    <a:pt x="288" y="13"/>
                  </a:cubicBezTo>
                  <a:cubicBezTo>
                    <a:pt x="288" y="14"/>
                    <a:pt x="288" y="14"/>
                    <a:pt x="288" y="14"/>
                  </a:cubicBezTo>
                  <a:cubicBezTo>
                    <a:pt x="287" y="15"/>
                    <a:pt x="287" y="15"/>
                    <a:pt x="287" y="15"/>
                  </a:cubicBezTo>
                  <a:cubicBezTo>
                    <a:pt x="288" y="15"/>
                    <a:pt x="288" y="15"/>
                    <a:pt x="288" y="15"/>
                  </a:cubicBezTo>
                  <a:cubicBezTo>
                    <a:pt x="288" y="15"/>
                    <a:pt x="288" y="15"/>
                    <a:pt x="288" y="15"/>
                  </a:cubicBezTo>
                  <a:cubicBezTo>
                    <a:pt x="289" y="15"/>
                    <a:pt x="289" y="15"/>
                    <a:pt x="289" y="15"/>
                  </a:cubicBezTo>
                  <a:cubicBezTo>
                    <a:pt x="290" y="15"/>
                    <a:pt x="290" y="15"/>
                    <a:pt x="290" y="15"/>
                  </a:cubicBezTo>
                  <a:cubicBezTo>
                    <a:pt x="291" y="16"/>
                    <a:pt x="291" y="16"/>
                    <a:pt x="291" y="16"/>
                  </a:cubicBezTo>
                  <a:cubicBezTo>
                    <a:pt x="291" y="16"/>
                    <a:pt x="291" y="16"/>
                    <a:pt x="291" y="16"/>
                  </a:cubicBezTo>
                  <a:cubicBezTo>
                    <a:pt x="291" y="17"/>
                    <a:pt x="291" y="17"/>
                    <a:pt x="291" y="17"/>
                  </a:cubicBezTo>
                  <a:cubicBezTo>
                    <a:pt x="290" y="18"/>
                    <a:pt x="290" y="18"/>
                    <a:pt x="290" y="18"/>
                  </a:cubicBezTo>
                  <a:cubicBezTo>
                    <a:pt x="289" y="18"/>
                    <a:pt x="289" y="18"/>
                    <a:pt x="289" y="18"/>
                  </a:cubicBezTo>
                  <a:cubicBezTo>
                    <a:pt x="288" y="17"/>
                    <a:pt x="288" y="17"/>
                    <a:pt x="288" y="17"/>
                  </a:cubicBezTo>
                  <a:cubicBezTo>
                    <a:pt x="288" y="17"/>
                    <a:pt x="288" y="17"/>
                    <a:pt x="288" y="17"/>
                  </a:cubicBezTo>
                  <a:cubicBezTo>
                    <a:pt x="287" y="17"/>
                    <a:pt x="287" y="17"/>
                    <a:pt x="287" y="17"/>
                  </a:cubicBezTo>
                  <a:cubicBezTo>
                    <a:pt x="287" y="18"/>
                    <a:pt x="287" y="18"/>
                    <a:pt x="287" y="18"/>
                  </a:cubicBezTo>
                  <a:cubicBezTo>
                    <a:pt x="288" y="18"/>
                    <a:pt x="288" y="18"/>
                    <a:pt x="288" y="18"/>
                  </a:cubicBezTo>
                  <a:cubicBezTo>
                    <a:pt x="287" y="19"/>
                    <a:pt x="287" y="19"/>
                    <a:pt x="287" y="19"/>
                  </a:cubicBezTo>
                  <a:cubicBezTo>
                    <a:pt x="286" y="19"/>
                    <a:pt x="286" y="19"/>
                    <a:pt x="286" y="19"/>
                  </a:cubicBezTo>
                  <a:cubicBezTo>
                    <a:pt x="285" y="18"/>
                    <a:pt x="285" y="18"/>
                    <a:pt x="285" y="18"/>
                  </a:cubicBezTo>
                  <a:cubicBezTo>
                    <a:pt x="284" y="18"/>
                    <a:pt x="284" y="18"/>
                    <a:pt x="284" y="18"/>
                  </a:cubicBezTo>
                  <a:cubicBezTo>
                    <a:pt x="283" y="19"/>
                    <a:pt x="283" y="19"/>
                    <a:pt x="283" y="19"/>
                  </a:cubicBezTo>
                  <a:cubicBezTo>
                    <a:pt x="283" y="20"/>
                    <a:pt x="283" y="20"/>
                    <a:pt x="283" y="20"/>
                  </a:cubicBezTo>
                  <a:cubicBezTo>
                    <a:pt x="283" y="20"/>
                    <a:pt x="283" y="20"/>
                    <a:pt x="283" y="20"/>
                  </a:cubicBezTo>
                  <a:cubicBezTo>
                    <a:pt x="284" y="20"/>
                    <a:pt x="284" y="20"/>
                    <a:pt x="284" y="20"/>
                  </a:cubicBezTo>
                  <a:cubicBezTo>
                    <a:pt x="284" y="21"/>
                    <a:pt x="284" y="21"/>
                    <a:pt x="284" y="21"/>
                  </a:cubicBezTo>
                  <a:cubicBezTo>
                    <a:pt x="285" y="22"/>
                    <a:pt x="285" y="22"/>
                    <a:pt x="285" y="22"/>
                  </a:cubicBezTo>
                  <a:cubicBezTo>
                    <a:pt x="285" y="22"/>
                    <a:pt x="285" y="22"/>
                    <a:pt x="285" y="22"/>
                  </a:cubicBezTo>
                  <a:cubicBezTo>
                    <a:pt x="284" y="22"/>
                    <a:pt x="284" y="22"/>
                    <a:pt x="284" y="22"/>
                  </a:cubicBezTo>
                  <a:cubicBezTo>
                    <a:pt x="284" y="23"/>
                    <a:pt x="284" y="23"/>
                    <a:pt x="284" y="23"/>
                  </a:cubicBezTo>
                  <a:cubicBezTo>
                    <a:pt x="285" y="23"/>
                    <a:pt x="285" y="23"/>
                    <a:pt x="285" y="23"/>
                  </a:cubicBezTo>
                  <a:cubicBezTo>
                    <a:pt x="285" y="24"/>
                    <a:pt x="285" y="24"/>
                    <a:pt x="285" y="24"/>
                  </a:cubicBezTo>
                  <a:cubicBezTo>
                    <a:pt x="284" y="24"/>
                    <a:pt x="284" y="24"/>
                    <a:pt x="284" y="24"/>
                  </a:cubicBezTo>
                  <a:cubicBezTo>
                    <a:pt x="283" y="23"/>
                    <a:pt x="283" y="23"/>
                    <a:pt x="283" y="23"/>
                  </a:cubicBezTo>
                  <a:cubicBezTo>
                    <a:pt x="282" y="23"/>
                    <a:pt x="282" y="23"/>
                    <a:pt x="282" y="23"/>
                  </a:cubicBezTo>
                  <a:cubicBezTo>
                    <a:pt x="282" y="23"/>
                    <a:pt x="282" y="23"/>
                    <a:pt x="282" y="23"/>
                  </a:cubicBezTo>
                  <a:cubicBezTo>
                    <a:pt x="281" y="23"/>
                    <a:pt x="281" y="23"/>
                    <a:pt x="281" y="23"/>
                  </a:cubicBezTo>
                  <a:cubicBezTo>
                    <a:pt x="280" y="23"/>
                    <a:pt x="280" y="23"/>
                    <a:pt x="280" y="23"/>
                  </a:cubicBezTo>
                  <a:cubicBezTo>
                    <a:pt x="280" y="24"/>
                    <a:pt x="280" y="24"/>
                    <a:pt x="280" y="24"/>
                  </a:cubicBezTo>
                  <a:cubicBezTo>
                    <a:pt x="280" y="24"/>
                    <a:pt x="280" y="24"/>
                    <a:pt x="280" y="24"/>
                  </a:cubicBezTo>
                  <a:cubicBezTo>
                    <a:pt x="280" y="25"/>
                    <a:pt x="280" y="25"/>
                    <a:pt x="280" y="25"/>
                  </a:cubicBezTo>
                  <a:cubicBezTo>
                    <a:pt x="280" y="25"/>
                    <a:pt x="280" y="25"/>
                    <a:pt x="280" y="25"/>
                  </a:cubicBezTo>
                  <a:cubicBezTo>
                    <a:pt x="280" y="24"/>
                    <a:pt x="280" y="24"/>
                    <a:pt x="280" y="24"/>
                  </a:cubicBezTo>
                  <a:cubicBezTo>
                    <a:pt x="279" y="24"/>
                    <a:pt x="279" y="24"/>
                    <a:pt x="279" y="24"/>
                  </a:cubicBezTo>
                  <a:cubicBezTo>
                    <a:pt x="278" y="24"/>
                    <a:pt x="278" y="24"/>
                    <a:pt x="278" y="24"/>
                  </a:cubicBezTo>
                  <a:cubicBezTo>
                    <a:pt x="278" y="24"/>
                    <a:pt x="278" y="24"/>
                    <a:pt x="278" y="24"/>
                  </a:cubicBezTo>
                  <a:cubicBezTo>
                    <a:pt x="277" y="23"/>
                    <a:pt x="277" y="23"/>
                    <a:pt x="277" y="23"/>
                  </a:cubicBezTo>
                  <a:cubicBezTo>
                    <a:pt x="277" y="23"/>
                    <a:pt x="277" y="23"/>
                    <a:pt x="277" y="23"/>
                  </a:cubicBezTo>
                  <a:cubicBezTo>
                    <a:pt x="276" y="23"/>
                    <a:pt x="276" y="23"/>
                    <a:pt x="276" y="23"/>
                  </a:cubicBezTo>
                  <a:cubicBezTo>
                    <a:pt x="277" y="24"/>
                    <a:pt x="277" y="24"/>
                    <a:pt x="277" y="24"/>
                  </a:cubicBezTo>
                  <a:cubicBezTo>
                    <a:pt x="277" y="25"/>
                    <a:pt x="277" y="25"/>
                    <a:pt x="277" y="25"/>
                  </a:cubicBezTo>
                  <a:cubicBezTo>
                    <a:pt x="277" y="26"/>
                    <a:pt x="277" y="26"/>
                    <a:pt x="277" y="26"/>
                  </a:cubicBezTo>
                  <a:cubicBezTo>
                    <a:pt x="278" y="27"/>
                    <a:pt x="278" y="27"/>
                    <a:pt x="278" y="27"/>
                  </a:cubicBezTo>
                  <a:cubicBezTo>
                    <a:pt x="279" y="27"/>
                    <a:pt x="279" y="27"/>
                    <a:pt x="279" y="27"/>
                  </a:cubicBezTo>
                  <a:cubicBezTo>
                    <a:pt x="279" y="27"/>
                    <a:pt x="279" y="27"/>
                    <a:pt x="279" y="27"/>
                  </a:cubicBezTo>
                  <a:cubicBezTo>
                    <a:pt x="279" y="27"/>
                    <a:pt x="279" y="27"/>
                    <a:pt x="279" y="27"/>
                  </a:cubicBezTo>
                  <a:cubicBezTo>
                    <a:pt x="278" y="27"/>
                    <a:pt x="278" y="27"/>
                    <a:pt x="278" y="27"/>
                  </a:cubicBezTo>
                  <a:cubicBezTo>
                    <a:pt x="279" y="28"/>
                    <a:pt x="279" y="28"/>
                    <a:pt x="279" y="28"/>
                  </a:cubicBezTo>
                  <a:cubicBezTo>
                    <a:pt x="279" y="29"/>
                    <a:pt x="279" y="29"/>
                    <a:pt x="279" y="29"/>
                  </a:cubicBezTo>
                  <a:cubicBezTo>
                    <a:pt x="280" y="29"/>
                    <a:pt x="280" y="29"/>
                    <a:pt x="280" y="29"/>
                  </a:cubicBezTo>
                  <a:cubicBezTo>
                    <a:pt x="281" y="29"/>
                    <a:pt x="281" y="29"/>
                    <a:pt x="281" y="29"/>
                  </a:cubicBezTo>
                  <a:cubicBezTo>
                    <a:pt x="282" y="28"/>
                    <a:pt x="282" y="28"/>
                    <a:pt x="282" y="28"/>
                  </a:cubicBezTo>
                  <a:cubicBezTo>
                    <a:pt x="282" y="29"/>
                    <a:pt x="282" y="29"/>
                    <a:pt x="282" y="29"/>
                  </a:cubicBezTo>
                  <a:cubicBezTo>
                    <a:pt x="282" y="29"/>
                    <a:pt x="282" y="29"/>
                    <a:pt x="282" y="29"/>
                  </a:cubicBezTo>
                  <a:cubicBezTo>
                    <a:pt x="282" y="30"/>
                    <a:pt x="282" y="30"/>
                    <a:pt x="282" y="30"/>
                  </a:cubicBezTo>
                  <a:cubicBezTo>
                    <a:pt x="281" y="31"/>
                    <a:pt x="281" y="31"/>
                    <a:pt x="281" y="31"/>
                  </a:cubicBezTo>
                  <a:cubicBezTo>
                    <a:pt x="281" y="31"/>
                    <a:pt x="281" y="31"/>
                    <a:pt x="281" y="31"/>
                  </a:cubicBezTo>
                  <a:cubicBezTo>
                    <a:pt x="280" y="30"/>
                    <a:pt x="280" y="30"/>
                    <a:pt x="280" y="30"/>
                  </a:cubicBezTo>
                  <a:cubicBezTo>
                    <a:pt x="277" y="30"/>
                    <a:pt x="277" y="30"/>
                    <a:pt x="277" y="30"/>
                  </a:cubicBezTo>
                  <a:cubicBezTo>
                    <a:pt x="276" y="28"/>
                    <a:pt x="276" y="28"/>
                    <a:pt x="276" y="28"/>
                  </a:cubicBezTo>
                  <a:cubicBezTo>
                    <a:pt x="276" y="28"/>
                    <a:pt x="276" y="28"/>
                    <a:pt x="276" y="28"/>
                  </a:cubicBezTo>
                  <a:cubicBezTo>
                    <a:pt x="275" y="28"/>
                    <a:pt x="275" y="28"/>
                    <a:pt x="275" y="28"/>
                  </a:cubicBezTo>
                  <a:cubicBezTo>
                    <a:pt x="275" y="28"/>
                    <a:pt x="275" y="28"/>
                    <a:pt x="275" y="28"/>
                  </a:cubicBezTo>
                  <a:cubicBezTo>
                    <a:pt x="275" y="29"/>
                    <a:pt x="275" y="29"/>
                    <a:pt x="275" y="29"/>
                  </a:cubicBezTo>
                  <a:cubicBezTo>
                    <a:pt x="275" y="29"/>
                    <a:pt x="275" y="29"/>
                    <a:pt x="275" y="29"/>
                  </a:cubicBezTo>
                  <a:cubicBezTo>
                    <a:pt x="274" y="29"/>
                    <a:pt x="274" y="29"/>
                    <a:pt x="274" y="29"/>
                  </a:cubicBezTo>
                  <a:cubicBezTo>
                    <a:pt x="275" y="31"/>
                    <a:pt x="275" y="31"/>
                    <a:pt x="275" y="31"/>
                  </a:cubicBezTo>
                  <a:cubicBezTo>
                    <a:pt x="274" y="31"/>
                    <a:pt x="274" y="31"/>
                    <a:pt x="274" y="31"/>
                  </a:cubicBezTo>
                  <a:cubicBezTo>
                    <a:pt x="274" y="31"/>
                    <a:pt x="274" y="31"/>
                    <a:pt x="274" y="31"/>
                  </a:cubicBezTo>
                  <a:cubicBezTo>
                    <a:pt x="274" y="32"/>
                    <a:pt x="274" y="32"/>
                    <a:pt x="274" y="32"/>
                  </a:cubicBezTo>
                  <a:cubicBezTo>
                    <a:pt x="273" y="32"/>
                    <a:pt x="273" y="32"/>
                    <a:pt x="273" y="32"/>
                  </a:cubicBezTo>
                  <a:cubicBezTo>
                    <a:pt x="273" y="34"/>
                    <a:pt x="273" y="34"/>
                    <a:pt x="273" y="34"/>
                  </a:cubicBezTo>
                  <a:cubicBezTo>
                    <a:pt x="274" y="34"/>
                    <a:pt x="274" y="34"/>
                    <a:pt x="274" y="34"/>
                  </a:cubicBezTo>
                  <a:cubicBezTo>
                    <a:pt x="275" y="34"/>
                    <a:pt x="275" y="34"/>
                    <a:pt x="275" y="34"/>
                  </a:cubicBezTo>
                  <a:cubicBezTo>
                    <a:pt x="276" y="35"/>
                    <a:pt x="276" y="35"/>
                    <a:pt x="276" y="35"/>
                  </a:cubicBezTo>
                  <a:cubicBezTo>
                    <a:pt x="277" y="35"/>
                    <a:pt x="277" y="35"/>
                    <a:pt x="277" y="35"/>
                  </a:cubicBezTo>
                  <a:cubicBezTo>
                    <a:pt x="277" y="35"/>
                    <a:pt x="277" y="35"/>
                    <a:pt x="277" y="35"/>
                  </a:cubicBezTo>
                  <a:cubicBezTo>
                    <a:pt x="276" y="35"/>
                    <a:pt x="276" y="35"/>
                    <a:pt x="276" y="35"/>
                  </a:cubicBezTo>
                  <a:cubicBezTo>
                    <a:pt x="275" y="35"/>
                    <a:pt x="275" y="35"/>
                    <a:pt x="275" y="35"/>
                  </a:cubicBezTo>
                  <a:cubicBezTo>
                    <a:pt x="274" y="35"/>
                    <a:pt x="274" y="35"/>
                    <a:pt x="274" y="35"/>
                  </a:cubicBezTo>
                  <a:cubicBezTo>
                    <a:pt x="273" y="35"/>
                    <a:pt x="273" y="35"/>
                    <a:pt x="273" y="35"/>
                  </a:cubicBezTo>
                  <a:cubicBezTo>
                    <a:pt x="272" y="35"/>
                    <a:pt x="272" y="35"/>
                    <a:pt x="272" y="35"/>
                  </a:cubicBezTo>
                  <a:cubicBezTo>
                    <a:pt x="271" y="36"/>
                    <a:pt x="271" y="36"/>
                    <a:pt x="271" y="36"/>
                  </a:cubicBezTo>
                  <a:cubicBezTo>
                    <a:pt x="271" y="37"/>
                    <a:pt x="271" y="37"/>
                    <a:pt x="271" y="37"/>
                  </a:cubicBezTo>
                  <a:cubicBezTo>
                    <a:pt x="272" y="37"/>
                    <a:pt x="272" y="37"/>
                    <a:pt x="272" y="37"/>
                  </a:cubicBezTo>
                  <a:cubicBezTo>
                    <a:pt x="271" y="38"/>
                    <a:pt x="271" y="38"/>
                    <a:pt x="271" y="38"/>
                  </a:cubicBezTo>
                  <a:cubicBezTo>
                    <a:pt x="271" y="38"/>
                    <a:pt x="271" y="38"/>
                    <a:pt x="271" y="38"/>
                  </a:cubicBezTo>
                  <a:cubicBezTo>
                    <a:pt x="271" y="39"/>
                    <a:pt x="271" y="39"/>
                    <a:pt x="271" y="39"/>
                  </a:cubicBezTo>
                  <a:cubicBezTo>
                    <a:pt x="271" y="39"/>
                    <a:pt x="271" y="39"/>
                    <a:pt x="271" y="39"/>
                  </a:cubicBezTo>
                  <a:cubicBezTo>
                    <a:pt x="272" y="39"/>
                    <a:pt x="272" y="39"/>
                    <a:pt x="272" y="39"/>
                  </a:cubicBezTo>
                  <a:cubicBezTo>
                    <a:pt x="273" y="39"/>
                    <a:pt x="273" y="39"/>
                    <a:pt x="273" y="39"/>
                  </a:cubicBezTo>
                  <a:cubicBezTo>
                    <a:pt x="274" y="38"/>
                    <a:pt x="274" y="38"/>
                    <a:pt x="274" y="38"/>
                  </a:cubicBezTo>
                  <a:cubicBezTo>
                    <a:pt x="274" y="38"/>
                    <a:pt x="274" y="38"/>
                    <a:pt x="274" y="38"/>
                  </a:cubicBezTo>
                  <a:cubicBezTo>
                    <a:pt x="274" y="39"/>
                    <a:pt x="274" y="39"/>
                    <a:pt x="274" y="39"/>
                  </a:cubicBezTo>
                  <a:cubicBezTo>
                    <a:pt x="273" y="39"/>
                    <a:pt x="273" y="39"/>
                    <a:pt x="273" y="39"/>
                  </a:cubicBezTo>
                  <a:cubicBezTo>
                    <a:pt x="273" y="40"/>
                    <a:pt x="273" y="40"/>
                    <a:pt x="273" y="40"/>
                  </a:cubicBezTo>
                  <a:cubicBezTo>
                    <a:pt x="273" y="40"/>
                    <a:pt x="273" y="40"/>
                    <a:pt x="273" y="40"/>
                  </a:cubicBezTo>
                  <a:cubicBezTo>
                    <a:pt x="274" y="40"/>
                    <a:pt x="274" y="40"/>
                    <a:pt x="274" y="40"/>
                  </a:cubicBezTo>
                  <a:cubicBezTo>
                    <a:pt x="275" y="40"/>
                    <a:pt x="275" y="40"/>
                    <a:pt x="275" y="40"/>
                  </a:cubicBezTo>
                  <a:cubicBezTo>
                    <a:pt x="275" y="40"/>
                    <a:pt x="275" y="40"/>
                    <a:pt x="275" y="40"/>
                  </a:cubicBezTo>
                  <a:cubicBezTo>
                    <a:pt x="276" y="39"/>
                    <a:pt x="276" y="39"/>
                    <a:pt x="276" y="39"/>
                  </a:cubicBezTo>
                  <a:cubicBezTo>
                    <a:pt x="276" y="40"/>
                    <a:pt x="276" y="40"/>
                    <a:pt x="276" y="40"/>
                  </a:cubicBezTo>
                  <a:cubicBezTo>
                    <a:pt x="275" y="40"/>
                    <a:pt x="275" y="40"/>
                    <a:pt x="275" y="40"/>
                  </a:cubicBezTo>
                  <a:cubicBezTo>
                    <a:pt x="276" y="40"/>
                    <a:pt x="276" y="40"/>
                    <a:pt x="276" y="40"/>
                  </a:cubicBezTo>
                  <a:cubicBezTo>
                    <a:pt x="277" y="40"/>
                    <a:pt x="277" y="40"/>
                    <a:pt x="277" y="40"/>
                  </a:cubicBezTo>
                  <a:cubicBezTo>
                    <a:pt x="278" y="41"/>
                    <a:pt x="278" y="41"/>
                    <a:pt x="278" y="41"/>
                  </a:cubicBezTo>
                  <a:cubicBezTo>
                    <a:pt x="277" y="41"/>
                    <a:pt x="277" y="41"/>
                    <a:pt x="277" y="41"/>
                  </a:cubicBezTo>
                  <a:cubicBezTo>
                    <a:pt x="277" y="41"/>
                    <a:pt x="277" y="41"/>
                    <a:pt x="277" y="41"/>
                  </a:cubicBezTo>
                  <a:cubicBezTo>
                    <a:pt x="277" y="42"/>
                    <a:pt x="277" y="42"/>
                    <a:pt x="277" y="42"/>
                  </a:cubicBezTo>
                  <a:cubicBezTo>
                    <a:pt x="278" y="41"/>
                    <a:pt x="278" y="41"/>
                    <a:pt x="278" y="41"/>
                  </a:cubicBezTo>
                  <a:cubicBezTo>
                    <a:pt x="279" y="42"/>
                    <a:pt x="279" y="42"/>
                    <a:pt x="279" y="42"/>
                  </a:cubicBezTo>
                  <a:cubicBezTo>
                    <a:pt x="282" y="42"/>
                    <a:pt x="282" y="42"/>
                    <a:pt x="282" y="42"/>
                  </a:cubicBezTo>
                  <a:cubicBezTo>
                    <a:pt x="282" y="43"/>
                    <a:pt x="282" y="43"/>
                    <a:pt x="282" y="43"/>
                  </a:cubicBezTo>
                  <a:cubicBezTo>
                    <a:pt x="280" y="43"/>
                    <a:pt x="280" y="43"/>
                    <a:pt x="280" y="43"/>
                  </a:cubicBezTo>
                  <a:cubicBezTo>
                    <a:pt x="279" y="43"/>
                    <a:pt x="279" y="43"/>
                    <a:pt x="279" y="43"/>
                  </a:cubicBezTo>
                  <a:cubicBezTo>
                    <a:pt x="278" y="42"/>
                    <a:pt x="278" y="42"/>
                    <a:pt x="278" y="42"/>
                  </a:cubicBezTo>
                  <a:cubicBezTo>
                    <a:pt x="277" y="42"/>
                    <a:pt x="277" y="42"/>
                    <a:pt x="277" y="42"/>
                  </a:cubicBezTo>
                  <a:cubicBezTo>
                    <a:pt x="277" y="43"/>
                    <a:pt x="277" y="43"/>
                    <a:pt x="277" y="43"/>
                  </a:cubicBezTo>
                  <a:cubicBezTo>
                    <a:pt x="278" y="43"/>
                    <a:pt x="278" y="43"/>
                    <a:pt x="278" y="43"/>
                  </a:cubicBezTo>
                  <a:cubicBezTo>
                    <a:pt x="280" y="44"/>
                    <a:pt x="280" y="44"/>
                    <a:pt x="280" y="44"/>
                  </a:cubicBezTo>
                  <a:cubicBezTo>
                    <a:pt x="281" y="44"/>
                    <a:pt x="281" y="44"/>
                    <a:pt x="281" y="44"/>
                  </a:cubicBezTo>
                  <a:cubicBezTo>
                    <a:pt x="282" y="44"/>
                    <a:pt x="282" y="44"/>
                    <a:pt x="282" y="44"/>
                  </a:cubicBezTo>
                  <a:cubicBezTo>
                    <a:pt x="280" y="44"/>
                    <a:pt x="280" y="44"/>
                    <a:pt x="280" y="44"/>
                  </a:cubicBezTo>
                  <a:cubicBezTo>
                    <a:pt x="279" y="44"/>
                    <a:pt x="279" y="44"/>
                    <a:pt x="279" y="44"/>
                  </a:cubicBezTo>
                  <a:cubicBezTo>
                    <a:pt x="278" y="44"/>
                    <a:pt x="278" y="44"/>
                    <a:pt x="278" y="44"/>
                  </a:cubicBezTo>
                  <a:cubicBezTo>
                    <a:pt x="277" y="44"/>
                    <a:pt x="277" y="44"/>
                    <a:pt x="277" y="44"/>
                  </a:cubicBezTo>
                  <a:cubicBezTo>
                    <a:pt x="276" y="43"/>
                    <a:pt x="276" y="43"/>
                    <a:pt x="276" y="43"/>
                  </a:cubicBezTo>
                  <a:cubicBezTo>
                    <a:pt x="275" y="43"/>
                    <a:pt x="275" y="43"/>
                    <a:pt x="275" y="43"/>
                  </a:cubicBezTo>
                  <a:cubicBezTo>
                    <a:pt x="274" y="42"/>
                    <a:pt x="274" y="42"/>
                    <a:pt x="274" y="42"/>
                  </a:cubicBezTo>
                  <a:cubicBezTo>
                    <a:pt x="273" y="42"/>
                    <a:pt x="273" y="42"/>
                    <a:pt x="273" y="42"/>
                  </a:cubicBezTo>
                  <a:cubicBezTo>
                    <a:pt x="273" y="43"/>
                    <a:pt x="273" y="43"/>
                    <a:pt x="273" y="43"/>
                  </a:cubicBezTo>
                  <a:cubicBezTo>
                    <a:pt x="272" y="43"/>
                    <a:pt x="272" y="43"/>
                    <a:pt x="272" y="43"/>
                  </a:cubicBezTo>
                  <a:cubicBezTo>
                    <a:pt x="271" y="43"/>
                    <a:pt x="271" y="43"/>
                    <a:pt x="271" y="43"/>
                  </a:cubicBezTo>
                  <a:cubicBezTo>
                    <a:pt x="271" y="45"/>
                    <a:pt x="271" y="45"/>
                    <a:pt x="271" y="45"/>
                  </a:cubicBezTo>
                  <a:cubicBezTo>
                    <a:pt x="272" y="46"/>
                    <a:pt x="272" y="46"/>
                    <a:pt x="272" y="46"/>
                  </a:cubicBezTo>
                  <a:cubicBezTo>
                    <a:pt x="272" y="47"/>
                    <a:pt x="272" y="47"/>
                    <a:pt x="272" y="47"/>
                  </a:cubicBezTo>
                  <a:cubicBezTo>
                    <a:pt x="271" y="47"/>
                    <a:pt x="271" y="47"/>
                    <a:pt x="271" y="47"/>
                  </a:cubicBezTo>
                  <a:cubicBezTo>
                    <a:pt x="271" y="46"/>
                    <a:pt x="271" y="46"/>
                    <a:pt x="271" y="46"/>
                  </a:cubicBezTo>
                  <a:cubicBezTo>
                    <a:pt x="270" y="46"/>
                    <a:pt x="270" y="46"/>
                    <a:pt x="270" y="46"/>
                  </a:cubicBezTo>
                  <a:cubicBezTo>
                    <a:pt x="270" y="47"/>
                    <a:pt x="270" y="47"/>
                    <a:pt x="270" y="47"/>
                  </a:cubicBezTo>
                  <a:cubicBezTo>
                    <a:pt x="270" y="48"/>
                    <a:pt x="270" y="48"/>
                    <a:pt x="270" y="48"/>
                  </a:cubicBezTo>
                  <a:cubicBezTo>
                    <a:pt x="270" y="49"/>
                    <a:pt x="270" y="49"/>
                    <a:pt x="270" y="49"/>
                  </a:cubicBezTo>
                  <a:cubicBezTo>
                    <a:pt x="271" y="48"/>
                    <a:pt x="271" y="48"/>
                    <a:pt x="271" y="48"/>
                  </a:cubicBezTo>
                  <a:cubicBezTo>
                    <a:pt x="271" y="48"/>
                    <a:pt x="271" y="48"/>
                    <a:pt x="271" y="48"/>
                  </a:cubicBezTo>
                  <a:cubicBezTo>
                    <a:pt x="272" y="49"/>
                    <a:pt x="272" y="49"/>
                    <a:pt x="272" y="49"/>
                  </a:cubicBezTo>
                  <a:cubicBezTo>
                    <a:pt x="273" y="49"/>
                    <a:pt x="273" y="49"/>
                    <a:pt x="273" y="49"/>
                  </a:cubicBezTo>
                  <a:cubicBezTo>
                    <a:pt x="272" y="50"/>
                    <a:pt x="272" y="50"/>
                    <a:pt x="272" y="50"/>
                  </a:cubicBezTo>
                  <a:cubicBezTo>
                    <a:pt x="271" y="50"/>
                    <a:pt x="271" y="50"/>
                    <a:pt x="271" y="50"/>
                  </a:cubicBezTo>
                  <a:cubicBezTo>
                    <a:pt x="271" y="49"/>
                    <a:pt x="271" y="49"/>
                    <a:pt x="271" y="49"/>
                  </a:cubicBezTo>
                  <a:cubicBezTo>
                    <a:pt x="269" y="49"/>
                    <a:pt x="269" y="49"/>
                    <a:pt x="269" y="49"/>
                  </a:cubicBezTo>
                  <a:cubicBezTo>
                    <a:pt x="269" y="51"/>
                    <a:pt x="269" y="51"/>
                    <a:pt x="269" y="51"/>
                  </a:cubicBezTo>
                  <a:cubicBezTo>
                    <a:pt x="270" y="51"/>
                    <a:pt x="270" y="51"/>
                    <a:pt x="270" y="51"/>
                  </a:cubicBezTo>
                  <a:cubicBezTo>
                    <a:pt x="270" y="51"/>
                    <a:pt x="270" y="51"/>
                    <a:pt x="270" y="51"/>
                  </a:cubicBezTo>
                  <a:cubicBezTo>
                    <a:pt x="270" y="51"/>
                    <a:pt x="270" y="51"/>
                    <a:pt x="270" y="51"/>
                  </a:cubicBezTo>
                  <a:cubicBezTo>
                    <a:pt x="270" y="53"/>
                    <a:pt x="270" y="53"/>
                    <a:pt x="270" y="53"/>
                  </a:cubicBezTo>
                  <a:cubicBezTo>
                    <a:pt x="270" y="53"/>
                    <a:pt x="270" y="53"/>
                    <a:pt x="270" y="53"/>
                  </a:cubicBezTo>
                  <a:cubicBezTo>
                    <a:pt x="271" y="53"/>
                    <a:pt x="271" y="53"/>
                    <a:pt x="271" y="53"/>
                  </a:cubicBezTo>
                  <a:cubicBezTo>
                    <a:pt x="271" y="54"/>
                    <a:pt x="271" y="54"/>
                    <a:pt x="271" y="54"/>
                  </a:cubicBezTo>
                  <a:cubicBezTo>
                    <a:pt x="272" y="54"/>
                    <a:pt x="272" y="54"/>
                    <a:pt x="272" y="54"/>
                  </a:cubicBezTo>
                  <a:cubicBezTo>
                    <a:pt x="274" y="56"/>
                    <a:pt x="274" y="56"/>
                    <a:pt x="274" y="56"/>
                  </a:cubicBezTo>
                  <a:cubicBezTo>
                    <a:pt x="275" y="55"/>
                    <a:pt x="275" y="55"/>
                    <a:pt x="275" y="55"/>
                  </a:cubicBezTo>
                  <a:cubicBezTo>
                    <a:pt x="275" y="55"/>
                    <a:pt x="275" y="55"/>
                    <a:pt x="275" y="55"/>
                  </a:cubicBezTo>
                  <a:cubicBezTo>
                    <a:pt x="275" y="54"/>
                    <a:pt x="275" y="54"/>
                    <a:pt x="275" y="54"/>
                  </a:cubicBezTo>
                  <a:cubicBezTo>
                    <a:pt x="276" y="54"/>
                    <a:pt x="276" y="54"/>
                    <a:pt x="276" y="54"/>
                  </a:cubicBezTo>
                  <a:cubicBezTo>
                    <a:pt x="277" y="55"/>
                    <a:pt x="277" y="55"/>
                    <a:pt x="277" y="55"/>
                  </a:cubicBezTo>
                  <a:cubicBezTo>
                    <a:pt x="276" y="55"/>
                    <a:pt x="276" y="55"/>
                    <a:pt x="276" y="55"/>
                  </a:cubicBezTo>
                  <a:cubicBezTo>
                    <a:pt x="276" y="56"/>
                    <a:pt x="276" y="56"/>
                    <a:pt x="276" y="56"/>
                  </a:cubicBezTo>
                  <a:cubicBezTo>
                    <a:pt x="277" y="56"/>
                    <a:pt x="277" y="56"/>
                    <a:pt x="277" y="56"/>
                  </a:cubicBezTo>
                  <a:cubicBezTo>
                    <a:pt x="278" y="54"/>
                    <a:pt x="278" y="54"/>
                    <a:pt x="278" y="54"/>
                  </a:cubicBezTo>
                  <a:cubicBezTo>
                    <a:pt x="278" y="52"/>
                    <a:pt x="278" y="52"/>
                    <a:pt x="278" y="52"/>
                  </a:cubicBezTo>
                  <a:cubicBezTo>
                    <a:pt x="278" y="51"/>
                    <a:pt x="278" y="51"/>
                    <a:pt x="278" y="51"/>
                  </a:cubicBezTo>
                  <a:cubicBezTo>
                    <a:pt x="279" y="50"/>
                    <a:pt x="279" y="50"/>
                    <a:pt x="279" y="50"/>
                  </a:cubicBezTo>
                  <a:cubicBezTo>
                    <a:pt x="279" y="50"/>
                    <a:pt x="279" y="50"/>
                    <a:pt x="279" y="50"/>
                  </a:cubicBezTo>
                  <a:cubicBezTo>
                    <a:pt x="279" y="51"/>
                    <a:pt x="279" y="51"/>
                    <a:pt x="279" y="51"/>
                  </a:cubicBezTo>
                  <a:cubicBezTo>
                    <a:pt x="278" y="52"/>
                    <a:pt x="278" y="52"/>
                    <a:pt x="278" y="52"/>
                  </a:cubicBezTo>
                  <a:cubicBezTo>
                    <a:pt x="278" y="53"/>
                    <a:pt x="278" y="53"/>
                    <a:pt x="278" y="53"/>
                  </a:cubicBezTo>
                  <a:cubicBezTo>
                    <a:pt x="278" y="54"/>
                    <a:pt x="278" y="54"/>
                    <a:pt x="278" y="54"/>
                  </a:cubicBezTo>
                  <a:cubicBezTo>
                    <a:pt x="278" y="55"/>
                    <a:pt x="278" y="55"/>
                    <a:pt x="278" y="55"/>
                  </a:cubicBezTo>
                  <a:cubicBezTo>
                    <a:pt x="278" y="56"/>
                    <a:pt x="278" y="56"/>
                    <a:pt x="278" y="56"/>
                  </a:cubicBezTo>
                  <a:cubicBezTo>
                    <a:pt x="278" y="57"/>
                    <a:pt x="278" y="57"/>
                    <a:pt x="278" y="57"/>
                  </a:cubicBezTo>
                  <a:cubicBezTo>
                    <a:pt x="278" y="57"/>
                    <a:pt x="278" y="57"/>
                    <a:pt x="278" y="57"/>
                  </a:cubicBezTo>
                  <a:close/>
                  <a:moveTo>
                    <a:pt x="281" y="22"/>
                  </a:moveTo>
                  <a:cubicBezTo>
                    <a:pt x="281" y="21"/>
                    <a:pt x="281" y="21"/>
                    <a:pt x="281" y="21"/>
                  </a:cubicBezTo>
                  <a:cubicBezTo>
                    <a:pt x="281" y="21"/>
                    <a:pt x="281" y="21"/>
                    <a:pt x="281" y="21"/>
                  </a:cubicBezTo>
                  <a:cubicBezTo>
                    <a:pt x="282" y="22"/>
                    <a:pt x="282" y="22"/>
                    <a:pt x="282" y="22"/>
                  </a:cubicBezTo>
                  <a:cubicBezTo>
                    <a:pt x="282" y="22"/>
                    <a:pt x="282" y="22"/>
                    <a:pt x="282" y="22"/>
                  </a:cubicBezTo>
                  <a:cubicBezTo>
                    <a:pt x="283" y="22"/>
                    <a:pt x="283" y="22"/>
                    <a:pt x="283" y="22"/>
                  </a:cubicBezTo>
                  <a:cubicBezTo>
                    <a:pt x="282" y="22"/>
                    <a:pt x="282" y="22"/>
                    <a:pt x="282" y="22"/>
                  </a:cubicBezTo>
                  <a:cubicBezTo>
                    <a:pt x="282" y="22"/>
                    <a:pt x="282" y="22"/>
                    <a:pt x="282" y="22"/>
                  </a:cubicBezTo>
                  <a:cubicBezTo>
                    <a:pt x="281" y="22"/>
                    <a:pt x="281" y="22"/>
                    <a:pt x="281" y="22"/>
                  </a:cubicBezTo>
                  <a:cubicBezTo>
                    <a:pt x="281" y="22"/>
                    <a:pt x="281" y="22"/>
                    <a:pt x="281" y="22"/>
                  </a:cubicBezTo>
                  <a:close/>
                  <a:moveTo>
                    <a:pt x="281" y="57"/>
                  </a:moveTo>
                  <a:cubicBezTo>
                    <a:pt x="281" y="56"/>
                    <a:pt x="281" y="56"/>
                    <a:pt x="281" y="56"/>
                  </a:cubicBezTo>
                  <a:cubicBezTo>
                    <a:pt x="282" y="55"/>
                    <a:pt x="282" y="55"/>
                    <a:pt x="282" y="55"/>
                  </a:cubicBezTo>
                  <a:cubicBezTo>
                    <a:pt x="282" y="55"/>
                    <a:pt x="282" y="55"/>
                    <a:pt x="282" y="55"/>
                  </a:cubicBezTo>
                  <a:cubicBezTo>
                    <a:pt x="283" y="55"/>
                    <a:pt x="283" y="55"/>
                    <a:pt x="283" y="55"/>
                  </a:cubicBezTo>
                  <a:cubicBezTo>
                    <a:pt x="283" y="55"/>
                    <a:pt x="283" y="55"/>
                    <a:pt x="283" y="55"/>
                  </a:cubicBezTo>
                  <a:cubicBezTo>
                    <a:pt x="283" y="55"/>
                    <a:pt x="283" y="55"/>
                    <a:pt x="283" y="55"/>
                  </a:cubicBezTo>
                  <a:cubicBezTo>
                    <a:pt x="282" y="56"/>
                    <a:pt x="282" y="56"/>
                    <a:pt x="282" y="56"/>
                  </a:cubicBezTo>
                  <a:cubicBezTo>
                    <a:pt x="282" y="57"/>
                    <a:pt x="282" y="57"/>
                    <a:pt x="282" y="57"/>
                  </a:cubicBezTo>
                  <a:cubicBezTo>
                    <a:pt x="281" y="57"/>
                    <a:pt x="281" y="57"/>
                    <a:pt x="281" y="57"/>
                  </a:cubicBezTo>
                  <a:close/>
                  <a:moveTo>
                    <a:pt x="290" y="49"/>
                  </a:moveTo>
                  <a:cubicBezTo>
                    <a:pt x="291" y="48"/>
                    <a:pt x="291" y="48"/>
                    <a:pt x="291" y="48"/>
                  </a:cubicBezTo>
                  <a:cubicBezTo>
                    <a:pt x="292" y="48"/>
                    <a:pt x="292" y="48"/>
                    <a:pt x="292" y="48"/>
                  </a:cubicBezTo>
                  <a:cubicBezTo>
                    <a:pt x="293" y="47"/>
                    <a:pt x="293" y="47"/>
                    <a:pt x="293" y="47"/>
                  </a:cubicBezTo>
                  <a:cubicBezTo>
                    <a:pt x="294" y="48"/>
                    <a:pt x="294" y="48"/>
                    <a:pt x="294" y="48"/>
                  </a:cubicBezTo>
                  <a:cubicBezTo>
                    <a:pt x="295" y="48"/>
                    <a:pt x="295" y="48"/>
                    <a:pt x="295" y="48"/>
                  </a:cubicBezTo>
                  <a:cubicBezTo>
                    <a:pt x="294" y="49"/>
                    <a:pt x="294" y="49"/>
                    <a:pt x="294" y="49"/>
                  </a:cubicBezTo>
                  <a:cubicBezTo>
                    <a:pt x="293" y="49"/>
                    <a:pt x="293" y="49"/>
                    <a:pt x="293" y="49"/>
                  </a:cubicBezTo>
                  <a:cubicBezTo>
                    <a:pt x="292" y="49"/>
                    <a:pt x="292" y="49"/>
                    <a:pt x="292" y="49"/>
                  </a:cubicBezTo>
                  <a:cubicBezTo>
                    <a:pt x="291" y="50"/>
                    <a:pt x="291" y="50"/>
                    <a:pt x="291" y="50"/>
                  </a:cubicBezTo>
                  <a:cubicBezTo>
                    <a:pt x="291" y="49"/>
                    <a:pt x="291" y="49"/>
                    <a:pt x="291" y="49"/>
                  </a:cubicBezTo>
                  <a:cubicBezTo>
                    <a:pt x="290" y="49"/>
                    <a:pt x="290" y="49"/>
                    <a:pt x="290" y="49"/>
                  </a:cubicBezTo>
                  <a:close/>
                  <a:moveTo>
                    <a:pt x="357" y="2"/>
                  </a:moveTo>
                  <a:cubicBezTo>
                    <a:pt x="357" y="1"/>
                    <a:pt x="357" y="1"/>
                    <a:pt x="357" y="1"/>
                  </a:cubicBezTo>
                  <a:cubicBezTo>
                    <a:pt x="358" y="1"/>
                    <a:pt x="358" y="1"/>
                    <a:pt x="358" y="1"/>
                  </a:cubicBezTo>
                  <a:cubicBezTo>
                    <a:pt x="358" y="2"/>
                    <a:pt x="358" y="2"/>
                    <a:pt x="358" y="2"/>
                  </a:cubicBezTo>
                  <a:cubicBezTo>
                    <a:pt x="358" y="2"/>
                    <a:pt x="358" y="2"/>
                    <a:pt x="358" y="2"/>
                  </a:cubicBezTo>
                  <a:cubicBezTo>
                    <a:pt x="357" y="2"/>
                    <a:pt x="357" y="2"/>
                    <a:pt x="357" y="2"/>
                  </a:cubicBezTo>
                  <a:close/>
                  <a:moveTo>
                    <a:pt x="325" y="58"/>
                  </a:moveTo>
                  <a:cubicBezTo>
                    <a:pt x="325" y="59"/>
                    <a:pt x="325" y="59"/>
                    <a:pt x="325" y="59"/>
                  </a:cubicBezTo>
                  <a:cubicBezTo>
                    <a:pt x="325" y="59"/>
                    <a:pt x="325" y="59"/>
                    <a:pt x="325" y="59"/>
                  </a:cubicBezTo>
                  <a:cubicBezTo>
                    <a:pt x="326" y="59"/>
                    <a:pt x="326" y="59"/>
                    <a:pt x="326" y="59"/>
                  </a:cubicBezTo>
                  <a:cubicBezTo>
                    <a:pt x="326" y="59"/>
                    <a:pt x="326" y="59"/>
                    <a:pt x="326" y="59"/>
                  </a:cubicBezTo>
                  <a:cubicBezTo>
                    <a:pt x="325" y="58"/>
                    <a:pt x="325" y="58"/>
                    <a:pt x="325" y="58"/>
                  </a:cubicBezTo>
                  <a:cubicBezTo>
                    <a:pt x="325" y="58"/>
                    <a:pt x="325" y="58"/>
                    <a:pt x="325" y="58"/>
                  </a:cubicBezTo>
                  <a:close/>
                  <a:moveTo>
                    <a:pt x="309" y="67"/>
                  </a:moveTo>
                  <a:cubicBezTo>
                    <a:pt x="309" y="68"/>
                    <a:pt x="309" y="68"/>
                    <a:pt x="309" y="68"/>
                  </a:cubicBezTo>
                  <a:cubicBezTo>
                    <a:pt x="310" y="68"/>
                    <a:pt x="310" y="68"/>
                    <a:pt x="310" y="68"/>
                  </a:cubicBezTo>
                  <a:cubicBezTo>
                    <a:pt x="310" y="67"/>
                    <a:pt x="310" y="67"/>
                    <a:pt x="310" y="67"/>
                  </a:cubicBezTo>
                  <a:cubicBezTo>
                    <a:pt x="309" y="67"/>
                    <a:pt x="309" y="67"/>
                    <a:pt x="309" y="67"/>
                  </a:cubicBezTo>
                  <a:close/>
                  <a:moveTo>
                    <a:pt x="287" y="67"/>
                  </a:moveTo>
                  <a:cubicBezTo>
                    <a:pt x="286" y="66"/>
                    <a:pt x="286" y="66"/>
                    <a:pt x="286" y="66"/>
                  </a:cubicBezTo>
                  <a:cubicBezTo>
                    <a:pt x="286" y="65"/>
                    <a:pt x="286" y="65"/>
                    <a:pt x="286" y="65"/>
                  </a:cubicBezTo>
                  <a:cubicBezTo>
                    <a:pt x="287" y="65"/>
                    <a:pt x="287" y="65"/>
                    <a:pt x="287" y="65"/>
                  </a:cubicBezTo>
                  <a:cubicBezTo>
                    <a:pt x="287" y="66"/>
                    <a:pt x="287" y="66"/>
                    <a:pt x="287" y="66"/>
                  </a:cubicBezTo>
                  <a:cubicBezTo>
                    <a:pt x="287" y="67"/>
                    <a:pt x="287" y="67"/>
                    <a:pt x="287" y="67"/>
                  </a:cubicBezTo>
                  <a:cubicBezTo>
                    <a:pt x="287" y="67"/>
                    <a:pt x="287" y="67"/>
                    <a:pt x="287" y="67"/>
                  </a:cubicBezTo>
                  <a:cubicBezTo>
                    <a:pt x="287" y="67"/>
                    <a:pt x="287" y="67"/>
                    <a:pt x="287" y="67"/>
                  </a:cubicBezTo>
                  <a:close/>
                  <a:moveTo>
                    <a:pt x="280" y="79"/>
                  </a:moveTo>
                  <a:cubicBezTo>
                    <a:pt x="280" y="78"/>
                    <a:pt x="280" y="78"/>
                    <a:pt x="280" y="78"/>
                  </a:cubicBezTo>
                  <a:cubicBezTo>
                    <a:pt x="280" y="78"/>
                    <a:pt x="280" y="78"/>
                    <a:pt x="280" y="78"/>
                  </a:cubicBezTo>
                  <a:cubicBezTo>
                    <a:pt x="280" y="77"/>
                    <a:pt x="280" y="77"/>
                    <a:pt x="280" y="77"/>
                  </a:cubicBezTo>
                  <a:cubicBezTo>
                    <a:pt x="280" y="77"/>
                    <a:pt x="280" y="77"/>
                    <a:pt x="280" y="77"/>
                  </a:cubicBezTo>
                  <a:cubicBezTo>
                    <a:pt x="279" y="77"/>
                    <a:pt x="279" y="77"/>
                    <a:pt x="279" y="77"/>
                  </a:cubicBezTo>
                  <a:cubicBezTo>
                    <a:pt x="279" y="78"/>
                    <a:pt x="279" y="78"/>
                    <a:pt x="279" y="78"/>
                  </a:cubicBezTo>
                  <a:cubicBezTo>
                    <a:pt x="279" y="79"/>
                    <a:pt x="279" y="79"/>
                    <a:pt x="279" y="79"/>
                  </a:cubicBezTo>
                  <a:cubicBezTo>
                    <a:pt x="280" y="80"/>
                    <a:pt x="280" y="80"/>
                    <a:pt x="280" y="80"/>
                  </a:cubicBezTo>
                  <a:cubicBezTo>
                    <a:pt x="280" y="81"/>
                    <a:pt x="280" y="81"/>
                    <a:pt x="280" y="81"/>
                  </a:cubicBezTo>
                  <a:cubicBezTo>
                    <a:pt x="279" y="81"/>
                    <a:pt x="279" y="81"/>
                    <a:pt x="279" y="81"/>
                  </a:cubicBezTo>
                  <a:cubicBezTo>
                    <a:pt x="279" y="80"/>
                    <a:pt x="279" y="80"/>
                    <a:pt x="279" y="80"/>
                  </a:cubicBezTo>
                  <a:cubicBezTo>
                    <a:pt x="277" y="80"/>
                    <a:pt x="277" y="80"/>
                    <a:pt x="277" y="80"/>
                  </a:cubicBezTo>
                  <a:cubicBezTo>
                    <a:pt x="277" y="80"/>
                    <a:pt x="277" y="80"/>
                    <a:pt x="277" y="80"/>
                  </a:cubicBezTo>
                  <a:cubicBezTo>
                    <a:pt x="276" y="80"/>
                    <a:pt x="276" y="80"/>
                    <a:pt x="276" y="80"/>
                  </a:cubicBezTo>
                  <a:cubicBezTo>
                    <a:pt x="275" y="79"/>
                    <a:pt x="275" y="79"/>
                    <a:pt x="275" y="79"/>
                  </a:cubicBezTo>
                  <a:cubicBezTo>
                    <a:pt x="275" y="79"/>
                    <a:pt x="275" y="79"/>
                    <a:pt x="275" y="79"/>
                  </a:cubicBezTo>
                  <a:cubicBezTo>
                    <a:pt x="274" y="79"/>
                    <a:pt x="274" y="79"/>
                    <a:pt x="274" y="79"/>
                  </a:cubicBezTo>
                  <a:cubicBezTo>
                    <a:pt x="274" y="78"/>
                    <a:pt x="274" y="78"/>
                    <a:pt x="274" y="78"/>
                  </a:cubicBezTo>
                  <a:cubicBezTo>
                    <a:pt x="274" y="78"/>
                    <a:pt x="274" y="78"/>
                    <a:pt x="274" y="78"/>
                  </a:cubicBezTo>
                  <a:cubicBezTo>
                    <a:pt x="274" y="78"/>
                    <a:pt x="274" y="78"/>
                    <a:pt x="274" y="78"/>
                  </a:cubicBezTo>
                  <a:cubicBezTo>
                    <a:pt x="274" y="77"/>
                    <a:pt x="274" y="77"/>
                    <a:pt x="274" y="77"/>
                  </a:cubicBezTo>
                  <a:cubicBezTo>
                    <a:pt x="274" y="77"/>
                    <a:pt x="274" y="77"/>
                    <a:pt x="274" y="77"/>
                  </a:cubicBezTo>
                  <a:cubicBezTo>
                    <a:pt x="275" y="77"/>
                    <a:pt x="275" y="77"/>
                    <a:pt x="275" y="77"/>
                  </a:cubicBezTo>
                  <a:cubicBezTo>
                    <a:pt x="275" y="76"/>
                    <a:pt x="275" y="76"/>
                    <a:pt x="275" y="76"/>
                  </a:cubicBezTo>
                  <a:cubicBezTo>
                    <a:pt x="274" y="75"/>
                    <a:pt x="274" y="75"/>
                    <a:pt x="274" y="75"/>
                  </a:cubicBezTo>
                  <a:cubicBezTo>
                    <a:pt x="274" y="75"/>
                    <a:pt x="274" y="75"/>
                    <a:pt x="274" y="75"/>
                  </a:cubicBezTo>
                  <a:cubicBezTo>
                    <a:pt x="274" y="75"/>
                    <a:pt x="274" y="75"/>
                    <a:pt x="274" y="75"/>
                  </a:cubicBezTo>
                  <a:cubicBezTo>
                    <a:pt x="274" y="76"/>
                    <a:pt x="274" y="76"/>
                    <a:pt x="274" y="76"/>
                  </a:cubicBezTo>
                  <a:cubicBezTo>
                    <a:pt x="274" y="76"/>
                    <a:pt x="274" y="76"/>
                    <a:pt x="274" y="76"/>
                  </a:cubicBezTo>
                  <a:cubicBezTo>
                    <a:pt x="274" y="77"/>
                    <a:pt x="274" y="77"/>
                    <a:pt x="274" y="77"/>
                  </a:cubicBezTo>
                  <a:cubicBezTo>
                    <a:pt x="273" y="77"/>
                    <a:pt x="273" y="77"/>
                    <a:pt x="273" y="77"/>
                  </a:cubicBezTo>
                  <a:cubicBezTo>
                    <a:pt x="273" y="77"/>
                    <a:pt x="273" y="77"/>
                    <a:pt x="273" y="77"/>
                  </a:cubicBezTo>
                  <a:cubicBezTo>
                    <a:pt x="273" y="77"/>
                    <a:pt x="273" y="77"/>
                    <a:pt x="273" y="77"/>
                  </a:cubicBezTo>
                  <a:cubicBezTo>
                    <a:pt x="273" y="78"/>
                    <a:pt x="273" y="78"/>
                    <a:pt x="273" y="78"/>
                  </a:cubicBezTo>
                  <a:cubicBezTo>
                    <a:pt x="273" y="78"/>
                    <a:pt x="273" y="78"/>
                    <a:pt x="273" y="78"/>
                  </a:cubicBezTo>
                  <a:cubicBezTo>
                    <a:pt x="272" y="78"/>
                    <a:pt x="272" y="78"/>
                    <a:pt x="272" y="78"/>
                  </a:cubicBezTo>
                  <a:cubicBezTo>
                    <a:pt x="272" y="77"/>
                    <a:pt x="272" y="77"/>
                    <a:pt x="272" y="77"/>
                  </a:cubicBezTo>
                  <a:cubicBezTo>
                    <a:pt x="272" y="77"/>
                    <a:pt x="272" y="77"/>
                    <a:pt x="272" y="77"/>
                  </a:cubicBezTo>
                  <a:cubicBezTo>
                    <a:pt x="272" y="76"/>
                    <a:pt x="272" y="76"/>
                    <a:pt x="272" y="76"/>
                  </a:cubicBezTo>
                  <a:cubicBezTo>
                    <a:pt x="272" y="75"/>
                    <a:pt x="272" y="75"/>
                    <a:pt x="272" y="75"/>
                  </a:cubicBezTo>
                  <a:cubicBezTo>
                    <a:pt x="272" y="75"/>
                    <a:pt x="272" y="75"/>
                    <a:pt x="272" y="75"/>
                  </a:cubicBezTo>
                  <a:cubicBezTo>
                    <a:pt x="272" y="74"/>
                    <a:pt x="272" y="74"/>
                    <a:pt x="272" y="74"/>
                  </a:cubicBezTo>
                  <a:cubicBezTo>
                    <a:pt x="272" y="75"/>
                    <a:pt x="272" y="75"/>
                    <a:pt x="272" y="75"/>
                  </a:cubicBezTo>
                  <a:cubicBezTo>
                    <a:pt x="271" y="75"/>
                    <a:pt x="271" y="75"/>
                    <a:pt x="271" y="75"/>
                  </a:cubicBezTo>
                  <a:cubicBezTo>
                    <a:pt x="271" y="76"/>
                    <a:pt x="271" y="76"/>
                    <a:pt x="271" y="76"/>
                  </a:cubicBezTo>
                  <a:cubicBezTo>
                    <a:pt x="271" y="76"/>
                    <a:pt x="271" y="76"/>
                    <a:pt x="271" y="76"/>
                  </a:cubicBezTo>
                  <a:cubicBezTo>
                    <a:pt x="271" y="77"/>
                    <a:pt x="271" y="77"/>
                    <a:pt x="271" y="77"/>
                  </a:cubicBezTo>
                  <a:cubicBezTo>
                    <a:pt x="270" y="77"/>
                    <a:pt x="270" y="77"/>
                    <a:pt x="270" y="77"/>
                  </a:cubicBezTo>
                  <a:cubicBezTo>
                    <a:pt x="269" y="77"/>
                    <a:pt x="269" y="77"/>
                    <a:pt x="269" y="77"/>
                  </a:cubicBezTo>
                  <a:cubicBezTo>
                    <a:pt x="269" y="77"/>
                    <a:pt x="269" y="77"/>
                    <a:pt x="269" y="77"/>
                  </a:cubicBezTo>
                  <a:cubicBezTo>
                    <a:pt x="269" y="76"/>
                    <a:pt x="269" y="76"/>
                    <a:pt x="269" y="76"/>
                  </a:cubicBezTo>
                  <a:cubicBezTo>
                    <a:pt x="269" y="76"/>
                    <a:pt x="269" y="76"/>
                    <a:pt x="269" y="76"/>
                  </a:cubicBezTo>
                  <a:cubicBezTo>
                    <a:pt x="269" y="75"/>
                    <a:pt x="269" y="75"/>
                    <a:pt x="269" y="75"/>
                  </a:cubicBezTo>
                  <a:cubicBezTo>
                    <a:pt x="269" y="74"/>
                    <a:pt x="269" y="74"/>
                    <a:pt x="269" y="74"/>
                  </a:cubicBezTo>
                  <a:cubicBezTo>
                    <a:pt x="269" y="74"/>
                    <a:pt x="269" y="74"/>
                    <a:pt x="269" y="74"/>
                  </a:cubicBezTo>
                  <a:cubicBezTo>
                    <a:pt x="270" y="72"/>
                    <a:pt x="270" y="72"/>
                    <a:pt x="270" y="72"/>
                  </a:cubicBezTo>
                  <a:cubicBezTo>
                    <a:pt x="270" y="72"/>
                    <a:pt x="270" y="72"/>
                    <a:pt x="270" y="72"/>
                  </a:cubicBezTo>
                  <a:cubicBezTo>
                    <a:pt x="269" y="73"/>
                    <a:pt x="269" y="73"/>
                    <a:pt x="269" y="73"/>
                  </a:cubicBezTo>
                  <a:cubicBezTo>
                    <a:pt x="269" y="74"/>
                    <a:pt x="269" y="74"/>
                    <a:pt x="269" y="74"/>
                  </a:cubicBezTo>
                  <a:cubicBezTo>
                    <a:pt x="269" y="75"/>
                    <a:pt x="269" y="75"/>
                    <a:pt x="269" y="75"/>
                  </a:cubicBezTo>
                  <a:cubicBezTo>
                    <a:pt x="268" y="76"/>
                    <a:pt x="268" y="76"/>
                    <a:pt x="268" y="76"/>
                  </a:cubicBezTo>
                  <a:cubicBezTo>
                    <a:pt x="268" y="76"/>
                    <a:pt x="268" y="76"/>
                    <a:pt x="268" y="76"/>
                  </a:cubicBezTo>
                  <a:cubicBezTo>
                    <a:pt x="268" y="75"/>
                    <a:pt x="268" y="75"/>
                    <a:pt x="268" y="75"/>
                  </a:cubicBezTo>
                  <a:cubicBezTo>
                    <a:pt x="268" y="75"/>
                    <a:pt x="268" y="75"/>
                    <a:pt x="268" y="75"/>
                  </a:cubicBezTo>
                  <a:cubicBezTo>
                    <a:pt x="268" y="75"/>
                    <a:pt x="268" y="75"/>
                    <a:pt x="268" y="75"/>
                  </a:cubicBezTo>
                  <a:cubicBezTo>
                    <a:pt x="268" y="76"/>
                    <a:pt x="268" y="76"/>
                    <a:pt x="268" y="76"/>
                  </a:cubicBezTo>
                  <a:cubicBezTo>
                    <a:pt x="267" y="76"/>
                    <a:pt x="267" y="76"/>
                    <a:pt x="267" y="76"/>
                  </a:cubicBezTo>
                  <a:cubicBezTo>
                    <a:pt x="266" y="75"/>
                    <a:pt x="266" y="75"/>
                    <a:pt x="266" y="75"/>
                  </a:cubicBezTo>
                  <a:cubicBezTo>
                    <a:pt x="266" y="74"/>
                    <a:pt x="266" y="74"/>
                    <a:pt x="266" y="74"/>
                  </a:cubicBezTo>
                  <a:cubicBezTo>
                    <a:pt x="266" y="74"/>
                    <a:pt x="266" y="74"/>
                    <a:pt x="266" y="74"/>
                  </a:cubicBezTo>
                  <a:cubicBezTo>
                    <a:pt x="266" y="73"/>
                    <a:pt x="266" y="73"/>
                    <a:pt x="266" y="73"/>
                  </a:cubicBezTo>
                  <a:cubicBezTo>
                    <a:pt x="267" y="73"/>
                    <a:pt x="267" y="73"/>
                    <a:pt x="267" y="73"/>
                  </a:cubicBezTo>
                  <a:cubicBezTo>
                    <a:pt x="268" y="72"/>
                    <a:pt x="268" y="72"/>
                    <a:pt x="268" y="72"/>
                  </a:cubicBezTo>
                  <a:cubicBezTo>
                    <a:pt x="267" y="72"/>
                    <a:pt x="267" y="72"/>
                    <a:pt x="267" y="72"/>
                  </a:cubicBezTo>
                  <a:cubicBezTo>
                    <a:pt x="268" y="71"/>
                    <a:pt x="268" y="71"/>
                    <a:pt x="268" y="71"/>
                  </a:cubicBezTo>
                  <a:cubicBezTo>
                    <a:pt x="268" y="70"/>
                    <a:pt x="268" y="70"/>
                    <a:pt x="268" y="70"/>
                  </a:cubicBezTo>
                  <a:cubicBezTo>
                    <a:pt x="269" y="70"/>
                    <a:pt x="269" y="70"/>
                    <a:pt x="269" y="70"/>
                  </a:cubicBezTo>
                  <a:cubicBezTo>
                    <a:pt x="269" y="70"/>
                    <a:pt x="269" y="70"/>
                    <a:pt x="269" y="70"/>
                  </a:cubicBezTo>
                  <a:cubicBezTo>
                    <a:pt x="271" y="70"/>
                    <a:pt x="271" y="70"/>
                    <a:pt x="271" y="70"/>
                  </a:cubicBezTo>
                  <a:cubicBezTo>
                    <a:pt x="271" y="69"/>
                    <a:pt x="271" y="69"/>
                    <a:pt x="271" y="69"/>
                  </a:cubicBezTo>
                  <a:cubicBezTo>
                    <a:pt x="272" y="69"/>
                    <a:pt x="272" y="69"/>
                    <a:pt x="272" y="69"/>
                  </a:cubicBezTo>
                  <a:cubicBezTo>
                    <a:pt x="272" y="69"/>
                    <a:pt x="272" y="69"/>
                    <a:pt x="272" y="69"/>
                  </a:cubicBezTo>
                  <a:cubicBezTo>
                    <a:pt x="272" y="69"/>
                    <a:pt x="272" y="69"/>
                    <a:pt x="272" y="69"/>
                  </a:cubicBezTo>
                  <a:cubicBezTo>
                    <a:pt x="273" y="68"/>
                    <a:pt x="273" y="68"/>
                    <a:pt x="273" y="68"/>
                  </a:cubicBezTo>
                  <a:cubicBezTo>
                    <a:pt x="274" y="68"/>
                    <a:pt x="274" y="68"/>
                    <a:pt x="274" y="68"/>
                  </a:cubicBezTo>
                  <a:cubicBezTo>
                    <a:pt x="275" y="69"/>
                    <a:pt x="275" y="69"/>
                    <a:pt x="275" y="69"/>
                  </a:cubicBezTo>
                  <a:cubicBezTo>
                    <a:pt x="276" y="69"/>
                    <a:pt x="276" y="69"/>
                    <a:pt x="276" y="69"/>
                  </a:cubicBezTo>
                  <a:cubicBezTo>
                    <a:pt x="277" y="68"/>
                    <a:pt x="277" y="68"/>
                    <a:pt x="277" y="68"/>
                  </a:cubicBezTo>
                  <a:cubicBezTo>
                    <a:pt x="277" y="69"/>
                    <a:pt x="277" y="69"/>
                    <a:pt x="277" y="69"/>
                  </a:cubicBezTo>
                  <a:cubicBezTo>
                    <a:pt x="278" y="69"/>
                    <a:pt x="278" y="69"/>
                    <a:pt x="278" y="69"/>
                  </a:cubicBezTo>
                  <a:cubicBezTo>
                    <a:pt x="278" y="69"/>
                    <a:pt x="278" y="69"/>
                    <a:pt x="278" y="69"/>
                  </a:cubicBezTo>
                  <a:cubicBezTo>
                    <a:pt x="278" y="69"/>
                    <a:pt x="278" y="69"/>
                    <a:pt x="278" y="69"/>
                  </a:cubicBezTo>
                  <a:cubicBezTo>
                    <a:pt x="279" y="69"/>
                    <a:pt x="279" y="69"/>
                    <a:pt x="279" y="69"/>
                  </a:cubicBezTo>
                  <a:cubicBezTo>
                    <a:pt x="280" y="69"/>
                    <a:pt x="280" y="69"/>
                    <a:pt x="280" y="69"/>
                  </a:cubicBezTo>
                  <a:cubicBezTo>
                    <a:pt x="280" y="69"/>
                    <a:pt x="280" y="69"/>
                    <a:pt x="280" y="69"/>
                  </a:cubicBezTo>
                  <a:cubicBezTo>
                    <a:pt x="281" y="69"/>
                    <a:pt x="281" y="69"/>
                    <a:pt x="281" y="69"/>
                  </a:cubicBezTo>
                  <a:cubicBezTo>
                    <a:pt x="281" y="69"/>
                    <a:pt x="281" y="69"/>
                    <a:pt x="281" y="69"/>
                  </a:cubicBezTo>
                  <a:cubicBezTo>
                    <a:pt x="281" y="69"/>
                    <a:pt x="281" y="69"/>
                    <a:pt x="281" y="69"/>
                  </a:cubicBezTo>
                  <a:cubicBezTo>
                    <a:pt x="280" y="69"/>
                    <a:pt x="280" y="69"/>
                    <a:pt x="280" y="69"/>
                  </a:cubicBezTo>
                  <a:cubicBezTo>
                    <a:pt x="280" y="68"/>
                    <a:pt x="280" y="68"/>
                    <a:pt x="280" y="68"/>
                  </a:cubicBezTo>
                  <a:cubicBezTo>
                    <a:pt x="279" y="68"/>
                    <a:pt x="279" y="68"/>
                    <a:pt x="279" y="68"/>
                  </a:cubicBezTo>
                  <a:cubicBezTo>
                    <a:pt x="280" y="68"/>
                    <a:pt x="280" y="68"/>
                    <a:pt x="280" y="68"/>
                  </a:cubicBezTo>
                  <a:cubicBezTo>
                    <a:pt x="280" y="68"/>
                    <a:pt x="280" y="68"/>
                    <a:pt x="280" y="68"/>
                  </a:cubicBezTo>
                  <a:cubicBezTo>
                    <a:pt x="280" y="67"/>
                    <a:pt x="280" y="67"/>
                    <a:pt x="280" y="67"/>
                  </a:cubicBezTo>
                  <a:cubicBezTo>
                    <a:pt x="279" y="67"/>
                    <a:pt x="279" y="67"/>
                    <a:pt x="279" y="67"/>
                  </a:cubicBezTo>
                  <a:cubicBezTo>
                    <a:pt x="280" y="67"/>
                    <a:pt x="280" y="67"/>
                    <a:pt x="280" y="67"/>
                  </a:cubicBezTo>
                  <a:cubicBezTo>
                    <a:pt x="280" y="67"/>
                    <a:pt x="280" y="67"/>
                    <a:pt x="280" y="67"/>
                  </a:cubicBezTo>
                  <a:cubicBezTo>
                    <a:pt x="281" y="67"/>
                    <a:pt x="281" y="67"/>
                    <a:pt x="281" y="67"/>
                  </a:cubicBezTo>
                  <a:cubicBezTo>
                    <a:pt x="280" y="66"/>
                    <a:pt x="280" y="66"/>
                    <a:pt x="280" y="66"/>
                  </a:cubicBezTo>
                  <a:cubicBezTo>
                    <a:pt x="279" y="66"/>
                    <a:pt x="279" y="66"/>
                    <a:pt x="279" y="66"/>
                  </a:cubicBezTo>
                  <a:cubicBezTo>
                    <a:pt x="279" y="67"/>
                    <a:pt x="279" y="67"/>
                    <a:pt x="279" y="67"/>
                  </a:cubicBezTo>
                  <a:cubicBezTo>
                    <a:pt x="278" y="66"/>
                    <a:pt x="278" y="66"/>
                    <a:pt x="278" y="66"/>
                  </a:cubicBezTo>
                  <a:cubicBezTo>
                    <a:pt x="279" y="65"/>
                    <a:pt x="279" y="65"/>
                    <a:pt x="279" y="65"/>
                  </a:cubicBezTo>
                  <a:cubicBezTo>
                    <a:pt x="279" y="65"/>
                    <a:pt x="279" y="65"/>
                    <a:pt x="279" y="65"/>
                  </a:cubicBezTo>
                  <a:cubicBezTo>
                    <a:pt x="279" y="64"/>
                    <a:pt x="279" y="64"/>
                    <a:pt x="279" y="64"/>
                  </a:cubicBezTo>
                  <a:cubicBezTo>
                    <a:pt x="279" y="64"/>
                    <a:pt x="279" y="64"/>
                    <a:pt x="279" y="64"/>
                  </a:cubicBezTo>
                  <a:cubicBezTo>
                    <a:pt x="279" y="64"/>
                    <a:pt x="279" y="64"/>
                    <a:pt x="279" y="64"/>
                  </a:cubicBezTo>
                  <a:cubicBezTo>
                    <a:pt x="279" y="62"/>
                    <a:pt x="279" y="62"/>
                    <a:pt x="279" y="62"/>
                  </a:cubicBezTo>
                  <a:cubicBezTo>
                    <a:pt x="279" y="62"/>
                    <a:pt x="279" y="62"/>
                    <a:pt x="279" y="62"/>
                  </a:cubicBezTo>
                  <a:cubicBezTo>
                    <a:pt x="279" y="61"/>
                    <a:pt x="279" y="61"/>
                    <a:pt x="279" y="61"/>
                  </a:cubicBezTo>
                  <a:cubicBezTo>
                    <a:pt x="279" y="61"/>
                    <a:pt x="279" y="61"/>
                    <a:pt x="279" y="61"/>
                  </a:cubicBezTo>
                  <a:cubicBezTo>
                    <a:pt x="279" y="61"/>
                    <a:pt x="279" y="61"/>
                    <a:pt x="279" y="61"/>
                  </a:cubicBezTo>
                  <a:cubicBezTo>
                    <a:pt x="280" y="60"/>
                    <a:pt x="280" y="60"/>
                    <a:pt x="280" y="60"/>
                  </a:cubicBezTo>
                  <a:cubicBezTo>
                    <a:pt x="281" y="61"/>
                    <a:pt x="281" y="61"/>
                    <a:pt x="281" y="61"/>
                  </a:cubicBezTo>
                  <a:cubicBezTo>
                    <a:pt x="282" y="60"/>
                    <a:pt x="282" y="60"/>
                    <a:pt x="282" y="60"/>
                  </a:cubicBezTo>
                  <a:cubicBezTo>
                    <a:pt x="283" y="61"/>
                    <a:pt x="283" y="61"/>
                    <a:pt x="283" y="61"/>
                  </a:cubicBezTo>
                  <a:cubicBezTo>
                    <a:pt x="283" y="61"/>
                    <a:pt x="283" y="61"/>
                    <a:pt x="283" y="61"/>
                  </a:cubicBezTo>
                  <a:cubicBezTo>
                    <a:pt x="284" y="62"/>
                    <a:pt x="284" y="62"/>
                    <a:pt x="284" y="62"/>
                  </a:cubicBezTo>
                  <a:cubicBezTo>
                    <a:pt x="285" y="63"/>
                    <a:pt x="285" y="63"/>
                    <a:pt x="285" y="63"/>
                  </a:cubicBezTo>
                  <a:cubicBezTo>
                    <a:pt x="285" y="66"/>
                    <a:pt x="285" y="66"/>
                    <a:pt x="285" y="66"/>
                  </a:cubicBezTo>
                  <a:cubicBezTo>
                    <a:pt x="284" y="67"/>
                    <a:pt x="284" y="67"/>
                    <a:pt x="284" y="67"/>
                  </a:cubicBezTo>
                  <a:cubicBezTo>
                    <a:pt x="285" y="67"/>
                    <a:pt x="285" y="67"/>
                    <a:pt x="285" y="67"/>
                  </a:cubicBezTo>
                  <a:cubicBezTo>
                    <a:pt x="285" y="67"/>
                    <a:pt x="285" y="67"/>
                    <a:pt x="285" y="67"/>
                  </a:cubicBezTo>
                  <a:cubicBezTo>
                    <a:pt x="287" y="67"/>
                    <a:pt x="287" y="67"/>
                    <a:pt x="287" y="67"/>
                  </a:cubicBezTo>
                  <a:cubicBezTo>
                    <a:pt x="287" y="68"/>
                    <a:pt x="287" y="68"/>
                    <a:pt x="287" y="68"/>
                  </a:cubicBezTo>
                  <a:cubicBezTo>
                    <a:pt x="288" y="69"/>
                    <a:pt x="288" y="69"/>
                    <a:pt x="288" y="69"/>
                  </a:cubicBezTo>
                  <a:cubicBezTo>
                    <a:pt x="288" y="68"/>
                    <a:pt x="288" y="68"/>
                    <a:pt x="288" y="68"/>
                  </a:cubicBezTo>
                  <a:cubicBezTo>
                    <a:pt x="290" y="68"/>
                    <a:pt x="290" y="68"/>
                    <a:pt x="290" y="68"/>
                  </a:cubicBezTo>
                  <a:cubicBezTo>
                    <a:pt x="291" y="69"/>
                    <a:pt x="291" y="69"/>
                    <a:pt x="291" y="69"/>
                  </a:cubicBezTo>
                  <a:cubicBezTo>
                    <a:pt x="291" y="69"/>
                    <a:pt x="291" y="69"/>
                    <a:pt x="291" y="69"/>
                  </a:cubicBezTo>
                  <a:cubicBezTo>
                    <a:pt x="291" y="68"/>
                    <a:pt x="291" y="68"/>
                    <a:pt x="291" y="68"/>
                  </a:cubicBezTo>
                  <a:cubicBezTo>
                    <a:pt x="292" y="68"/>
                    <a:pt x="292" y="68"/>
                    <a:pt x="292" y="68"/>
                  </a:cubicBezTo>
                  <a:cubicBezTo>
                    <a:pt x="293" y="67"/>
                    <a:pt x="293" y="67"/>
                    <a:pt x="293" y="67"/>
                  </a:cubicBezTo>
                  <a:cubicBezTo>
                    <a:pt x="294" y="66"/>
                    <a:pt x="294" y="66"/>
                    <a:pt x="294" y="66"/>
                  </a:cubicBezTo>
                  <a:cubicBezTo>
                    <a:pt x="295" y="65"/>
                    <a:pt x="295" y="65"/>
                    <a:pt x="295" y="65"/>
                  </a:cubicBezTo>
                  <a:cubicBezTo>
                    <a:pt x="297" y="64"/>
                    <a:pt x="297" y="64"/>
                    <a:pt x="297" y="64"/>
                  </a:cubicBezTo>
                  <a:cubicBezTo>
                    <a:pt x="297" y="63"/>
                    <a:pt x="297" y="63"/>
                    <a:pt x="297" y="63"/>
                  </a:cubicBezTo>
                  <a:cubicBezTo>
                    <a:pt x="298" y="62"/>
                    <a:pt x="298" y="62"/>
                    <a:pt x="298" y="62"/>
                  </a:cubicBezTo>
                  <a:cubicBezTo>
                    <a:pt x="297" y="62"/>
                    <a:pt x="297" y="62"/>
                    <a:pt x="297" y="62"/>
                  </a:cubicBezTo>
                  <a:cubicBezTo>
                    <a:pt x="296" y="63"/>
                    <a:pt x="296" y="63"/>
                    <a:pt x="296" y="63"/>
                  </a:cubicBezTo>
                  <a:cubicBezTo>
                    <a:pt x="296" y="63"/>
                    <a:pt x="296" y="63"/>
                    <a:pt x="296" y="63"/>
                  </a:cubicBezTo>
                  <a:cubicBezTo>
                    <a:pt x="295" y="65"/>
                    <a:pt x="295" y="65"/>
                    <a:pt x="295" y="65"/>
                  </a:cubicBezTo>
                  <a:cubicBezTo>
                    <a:pt x="294" y="65"/>
                    <a:pt x="294" y="65"/>
                    <a:pt x="294" y="65"/>
                  </a:cubicBezTo>
                  <a:cubicBezTo>
                    <a:pt x="294" y="66"/>
                    <a:pt x="294" y="66"/>
                    <a:pt x="294" y="66"/>
                  </a:cubicBezTo>
                  <a:cubicBezTo>
                    <a:pt x="293" y="67"/>
                    <a:pt x="293" y="67"/>
                    <a:pt x="293" y="67"/>
                  </a:cubicBezTo>
                  <a:cubicBezTo>
                    <a:pt x="291" y="67"/>
                    <a:pt x="291" y="67"/>
                    <a:pt x="291" y="67"/>
                  </a:cubicBezTo>
                  <a:cubicBezTo>
                    <a:pt x="291" y="67"/>
                    <a:pt x="291" y="67"/>
                    <a:pt x="291" y="67"/>
                  </a:cubicBezTo>
                  <a:cubicBezTo>
                    <a:pt x="290" y="67"/>
                    <a:pt x="290" y="67"/>
                    <a:pt x="290" y="67"/>
                  </a:cubicBezTo>
                  <a:cubicBezTo>
                    <a:pt x="290" y="67"/>
                    <a:pt x="290" y="67"/>
                    <a:pt x="290" y="67"/>
                  </a:cubicBezTo>
                  <a:cubicBezTo>
                    <a:pt x="289" y="67"/>
                    <a:pt x="289" y="67"/>
                    <a:pt x="289" y="67"/>
                  </a:cubicBezTo>
                  <a:cubicBezTo>
                    <a:pt x="288" y="66"/>
                    <a:pt x="288" y="66"/>
                    <a:pt x="288" y="66"/>
                  </a:cubicBezTo>
                  <a:cubicBezTo>
                    <a:pt x="288" y="66"/>
                    <a:pt x="288" y="66"/>
                    <a:pt x="288" y="66"/>
                  </a:cubicBezTo>
                  <a:cubicBezTo>
                    <a:pt x="289" y="65"/>
                    <a:pt x="289" y="65"/>
                    <a:pt x="289" y="65"/>
                  </a:cubicBezTo>
                  <a:cubicBezTo>
                    <a:pt x="289" y="65"/>
                    <a:pt x="289" y="65"/>
                    <a:pt x="289" y="65"/>
                  </a:cubicBezTo>
                  <a:cubicBezTo>
                    <a:pt x="290" y="64"/>
                    <a:pt x="290" y="64"/>
                    <a:pt x="290" y="64"/>
                  </a:cubicBezTo>
                  <a:cubicBezTo>
                    <a:pt x="289" y="65"/>
                    <a:pt x="289" y="65"/>
                    <a:pt x="289" y="65"/>
                  </a:cubicBezTo>
                  <a:cubicBezTo>
                    <a:pt x="288" y="65"/>
                    <a:pt x="288" y="65"/>
                    <a:pt x="288" y="65"/>
                  </a:cubicBezTo>
                  <a:cubicBezTo>
                    <a:pt x="287" y="65"/>
                    <a:pt x="287" y="65"/>
                    <a:pt x="287" y="65"/>
                  </a:cubicBezTo>
                  <a:cubicBezTo>
                    <a:pt x="287" y="64"/>
                    <a:pt x="287" y="64"/>
                    <a:pt x="287" y="64"/>
                  </a:cubicBezTo>
                  <a:cubicBezTo>
                    <a:pt x="287" y="64"/>
                    <a:pt x="287" y="64"/>
                    <a:pt x="287" y="64"/>
                  </a:cubicBezTo>
                  <a:cubicBezTo>
                    <a:pt x="288" y="64"/>
                    <a:pt x="288" y="64"/>
                    <a:pt x="288" y="64"/>
                  </a:cubicBezTo>
                  <a:cubicBezTo>
                    <a:pt x="288" y="64"/>
                    <a:pt x="288" y="64"/>
                    <a:pt x="288" y="64"/>
                  </a:cubicBezTo>
                  <a:cubicBezTo>
                    <a:pt x="288" y="63"/>
                    <a:pt x="288" y="63"/>
                    <a:pt x="288" y="63"/>
                  </a:cubicBezTo>
                  <a:cubicBezTo>
                    <a:pt x="288" y="63"/>
                    <a:pt x="288" y="63"/>
                    <a:pt x="288" y="63"/>
                  </a:cubicBezTo>
                  <a:cubicBezTo>
                    <a:pt x="288" y="63"/>
                    <a:pt x="288" y="63"/>
                    <a:pt x="288" y="63"/>
                  </a:cubicBezTo>
                  <a:cubicBezTo>
                    <a:pt x="288" y="63"/>
                    <a:pt x="288" y="63"/>
                    <a:pt x="288" y="63"/>
                  </a:cubicBezTo>
                  <a:cubicBezTo>
                    <a:pt x="289" y="63"/>
                    <a:pt x="289" y="63"/>
                    <a:pt x="289" y="63"/>
                  </a:cubicBezTo>
                  <a:cubicBezTo>
                    <a:pt x="289" y="63"/>
                    <a:pt x="289" y="63"/>
                    <a:pt x="289" y="63"/>
                  </a:cubicBezTo>
                  <a:cubicBezTo>
                    <a:pt x="289" y="62"/>
                    <a:pt x="289" y="62"/>
                    <a:pt x="289" y="62"/>
                  </a:cubicBezTo>
                  <a:cubicBezTo>
                    <a:pt x="289" y="62"/>
                    <a:pt x="289" y="62"/>
                    <a:pt x="289" y="62"/>
                  </a:cubicBezTo>
                  <a:cubicBezTo>
                    <a:pt x="288" y="62"/>
                    <a:pt x="288" y="62"/>
                    <a:pt x="288" y="62"/>
                  </a:cubicBezTo>
                  <a:cubicBezTo>
                    <a:pt x="288" y="62"/>
                    <a:pt x="288" y="62"/>
                    <a:pt x="288" y="62"/>
                  </a:cubicBezTo>
                  <a:cubicBezTo>
                    <a:pt x="287" y="62"/>
                    <a:pt x="287" y="62"/>
                    <a:pt x="287" y="62"/>
                  </a:cubicBezTo>
                  <a:cubicBezTo>
                    <a:pt x="287" y="62"/>
                    <a:pt x="287" y="62"/>
                    <a:pt x="287" y="62"/>
                  </a:cubicBezTo>
                  <a:cubicBezTo>
                    <a:pt x="287" y="61"/>
                    <a:pt x="287" y="61"/>
                    <a:pt x="287" y="61"/>
                  </a:cubicBezTo>
                  <a:cubicBezTo>
                    <a:pt x="288" y="61"/>
                    <a:pt x="288" y="61"/>
                    <a:pt x="288" y="61"/>
                  </a:cubicBezTo>
                  <a:cubicBezTo>
                    <a:pt x="288" y="61"/>
                    <a:pt x="288" y="61"/>
                    <a:pt x="288" y="61"/>
                  </a:cubicBezTo>
                  <a:cubicBezTo>
                    <a:pt x="289" y="61"/>
                    <a:pt x="289" y="61"/>
                    <a:pt x="289" y="61"/>
                  </a:cubicBezTo>
                  <a:cubicBezTo>
                    <a:pt x="290" y="61"/>
                    <a:pt x="290" y="61"/>
                    <a:pt x="290" y="61"/>
                  </a:cubicBezTo>
                  <a:cubicBezTo>
                    <a:pt x="291" y="61"/>
                    <a:pt x="291" y="61"/>
                    <a:pt x="291" y="61"/>
                  </a:cubicBezTo>
                  <a:cubicBezTo>
                    <a:pt x="290" y="61"/>
                    <a:pt x="290" y="61"/>
                    <a:pt x="290" y="61"/>
                  </a:cubicBezTo>
                  <a:cubicBezTo>
                    <a:pt x="290" y="60"/>
                    <a:pt x="290" y="60"/>
                    <a:pt x="290" y="60"/>
                  </a:cubicBezTo>
                  <a:cubicBezTo>
                    <a:pt x="290" y="60"/>
                    <a:pt x="290" y="60"/>
                    <a:pt x="290" y="60"/>
                  </a:cubicBezTo>
                  <a:cubicBezTo>
                    <a:pt x="291" y="60"/>
                    <a:pt x="291" y="60"/>
                    <a:pt x="291" y="60"/>
                  </a:cubicBezTo>
                  <a:cubicBezTo>
                    <a:pt x="291" y="59"/>
                    <a:pt x="291" y="59"/>
                    <a:pt x="291" y="59"/>
                  </a:cubicBezTo>
                  <a:cubicBezTo>
                    <a:pt x="291" y="59"/>
                    <a:pt x="291" y="59"/>
                    <a:pt x="291" y="59"/>
                  </a:cubicBezTo>
                  <a:cubicBezTo>
                    <a:pt x="291" y="59"/>
                    <a:pt x="291" y="59"/>
                    <a:pt x="291" y="59"/>
                  </a:cubicBezTo>
                  <a:cubicBezTo>
                    <a:pt x="291" y="58"/>
                    <a:pt x="291" y="58"/>
                    <a:pt x="291" y="58"/>
                  </a:cubicBezTo>
                  <a:cubicBezTo>
                    <a:pt x="292" y="58"/>
                    <a:pt x="292" y="58"/>
                    <a:pt x="292" y="58"/>
                  </a:cubicBezTo>
                  <a:cubicBezTo>
                    <a:pt x="292" y="57"/>
                    <a:pt x="292" y="57"/>
                    <a:pt x="292" y="57"/>
                  </a:cubicBezTo>
                  <a:cubicBezTo>
                    <a:pt x="293" y="56"/>
                    <a:pt x="293" y="56"/>
                    <a:pt x="293" y="56"/>
                  </a:cubicBezTo>
                  <a:cubicBezTo>
                    <a:pt x="293" y="56"/>
                    <a:pt x="293" y="56"/>
                    <a:pt x="293" y="56"/>
                  </a:cubicBezTo>
                  <a:cubicBezTo>
                    <a:pt x="294" y="55"/>
                    <a:pt x="294" y="55"/>
                    <a:pt x="294" y="55"/>
                  </a:cubicBezTo>
                  <a:cubicBezTo>
                    <a:pt x="293" y="55"/>
                    <a:pt x="293" y="55"/>
                    <a:pt x="293" y="55"/>
                  </a:cubicBezTo>
                  <a:cubicBezTo>
                    <a:pt x="292" y="57"/>
                    <a:pt x="292" y="57"/>
                    <a:pt x="292" y="57"/>
                  </a:cubicBezTo>
                  <a:cubicBezTo>
                    <a:pt x="291" y="58"/>
                    <a:pt x="291" y="58"/>
                    <a:pt x="291" y="58"/>
                  </a:cubicBezTo>
                  <a:cubicBezTo>
                    <a:pt x="289" y="59"/>
                    <a:pt x="289" y="59"/>
                    <a:pt x="289" y="59"/>
                  </a:cubicBezTo>
                  <a:cubicBezTo>
                    <a:pt x="288" y="60"/>
                    <a:pt x="288" y="60"/>
                    <a:pt x="288" y="60"/>
                  </a:cubicBezTo>
                  <a:cubicBezTo>
                    <a:pt x="288" y="60"/>
                    <a:pt x="288" y="60"/>
                    <a:pt x="288" y="60"/>
                  </a:cubicBezTo>
                  <a:cubicBezTo>
                    <a:pt x="286" y="60"/>
                    <a:pt x="286" y="60"/>
                    <a:pt x="286" y="60"/>
                  </a:cubicBezTo>
                  <a:cubicBezTo>
                    <a:pt x="286" y="59"/>
                    <a:pt x="286" y="59"/>
                    <a:pt x="286" y="59"/>
                  </a:cubicBezTo>
                  <a:cubicBezTo>
                    <a:pt x="287" y="59"/>
                    <a:pt x="287" y="59"/>
                    <a:pt x="287" y="59"/>
                  </a:cubicBezTo>
                  <a:cubicBezTo>
                    <a:pt x="288" y="58"/>
                    <a:pt x="288" y="58"/>
                    <a:pt x="288" y="58"/>
                  </a:cubicBezTo>
                  <a:cubicBezTo>
                    <a:pt x="288" y="57"/>
                    <a:pt x="288" y="57"/>
                    <a:pt x="288" y="57"/>
                  </a:cubicBezTo>
                  <a:cubicBezTo>
                    <a:pt x="287" y="58"/>
                    <a:pt x="287" y="58"/>
                    <a:pt x="287" y="58"/>
                  </a:cubicBezTo>
                  <a:cubicBezTo>
                    <a:pt x="285" y="58"/>
                    <a:pt x="285" y="58"/>
                    <a:pt x="285" y="58"/>
                  </a:cubicBezTo>
                  <a:cubicBezTo>
                    <a:pt x="285" y="59"/>
                    <a:pt x="285" y="59"/>
                    <a:pt x="285" y="59"/>
                  </a:cubicBezTo>
                  <a:cubicBezTo>
                    <a:pt x="285" y="59"/>
                    <a:pt x="285" y="59"/>
                    <a:pt x="285" y="59"/>
                  </a:cubicBezTo>
                  <a:cubicBezTo>
                    <a:pt x="284" y="59"/>
                    <a:pt x="284" y="59"/>
                    <a:pt x="284" y="59"/>
                  </a:cubicBezTo>
                  <a:cubicBezTo>
                    <a:pt x="282" y="58"/>
                    <a:pt x="282" y="58"/>
                    <a:pt x="282" y="58"/>
                  </a:cubicBezTo>
                  <a:cubicBezTo>
                    <a:pt x="283" y="58"/>
                    <a:pt x="283" y="58"/>
                    <a:pt x="283" y="58"/>
                  </a:cubicBezTo>
                  <a:cubicBezTo>
                    <a:pt x="284" y="58"/>
                    <a:pt x="284" y="58"/>
                    <a:pt x="284" y="58"/>
                  </a:cubicBezTo>
                  <a:cubicBezTo>
                    <a:pt x="284" y="57"/>
                    <a:pt x="284" y="57"/>
                    <a:pt x="284" y="57"/>
                  </a:cubicBezTo>
                  <a:cubicBezTo>
                    <a:pt x="283" y="57"/>
                    <a:pt x="283" y="57"/>
                    <a:pt x="283" y="57"/>
                  </a:cubicBezTo>
                  <a:cubicBezTo>
                    <a:pt x="283" y="56"/>
                    <a:pt x="283" y="56"/>
                    <a:pt x="283" y="56"/>
                  </a:cubicBezTo>
                  <a:cubicBezTo>
                    <a:pt x="284" y="56"/>
                    <a:pt x="284" y="56"/>
                    <a:pt x="284" y="56"/>
                  </a:cubicBezTo>
                  <a:cubicBezTo>
                    <a:pt x="284" y="55"/>
                    <a:pt x="284" y="55"/>
                    <a:pt x="284" y="55"/>
                  </a:cubicBezTo>
                  <a:cubicBezTo>
                    <a:pt x="285" y="55"/>
                    <a:pt x="285" y="55"/>
                    <a:pt x="285" y="55"/>
                  </a:cubicBezTo>
                  <a:cubicBezTo>
                    <a:pt x="286" y="54"/>
                    <a:pt x="286" y="54"/>
                    <a:pt x="286" y="54"/>
                  </a:cubicBezTo>
                  <a:cubicBezTo>
                    <a:pt x="287" y="54"/>
                    <a:pt x="287" y="54"/>
                    <a:pt x="287" y="54"/>
                  </a:cubicBezTo>
                  <a:cubicBezTo>
                    <a:pt x="287" y="53"/>
                    <a:pt x="287" y="53"/>
                    <a:pt x="287" y="53"/>
                  </a:cubicBezTo>
                  <a:cubicBezTo>
                    <a:pt x="288" y="52"/>
                    <a:pt x="288" y="52"/>
                    <a:pt x="288" y="52"/>
                  </a:cubicBezTo>
                  <a:cubicBezTo>
                    <a:pt x="289" y="51"/>
                    <a:pt x="289" y="51"/>
                    <a:pt x="289" y="51"/>
                  </a:cubicBezTo>
                  <a:cubicBezTo>
                    <a:pt x="290" y="51"/>
                    <a:pt x="290" y="51"/>
                    <a:pt x="290" y="51"/>
                  </a:cubicBezTo>
                  <a:cubicBezTo>
                    <a:pt x="291" y="51"/>
                    <a:pt x="291" y="51"/>
                    <a:pt x="291" y="51"/>
                  </a:cubicBezTo>
                  <a:cubicBezTo>
                    <a:pt x="293" y="51"/>
                    <a:pt x="293" y="51"/>
                    <a:pt x="293" y="51"/>
                  </a:cubicBezTo>
                  <a:cubicBezTo>
                    <a:pt x="293" y="51"/>
                    <a:pt x="293" y="51"/>
                    <a:pt x="293" y="51"/>
                  </a:cubicBezTo>
                  <a:cubicBezTo>
                    <a:pt x="294" y="51"/>
                    <a:pt x="294" y="51"/>
                    <a:pt x="294" y="51"/>
                  </a:cubicBezTo>
                  <a:cubicBezTo>
                    <a:pt x="295" y="50"/>
                    <a:pt x="295" y="50"/>
                    <a:pt x="295" y="50"/>
                  </a:cubicBezTo>
                  <a:cubicBezTo>
                    <a:pt x="296" y="50"/>
                    <a:pt x="296" y="50"/>
                    <a:pt x="296" y="50"/>
                  </a:cubicBezTo>
                  <a:cubicBezTo>
                    <a:pt x="296" y="50"/>
                    <a:pt x="296" y="50"/>
                    <a:pt x="296" y="50"/>
                  </a:cubicBezTo>
                  <a:cubicBezTo>
                    <a:pt x="297" y="51"/>
                    <a:pt x="297" y="51"/>
                    <a:pt x="297" y="51"/>
                  </a:cubicBezTo>
                  <a:cubicBezTo>
                    <a:pt x="297" y="51"/>
                    <a:pt x="297" y="51"/>
                    <a:pt x="297" y="51"/>
                  </a:cubicBezTo>
                  <a:cubicBezTo>
                    <a:pt x="299" y="52"/>
                    <a:pt x="299" y="52"/>
                    <a:pt x="299" y="52"/>
                  </a:cubicBezTo>
                  <a:cubicBezTo>
                    <a:pt x="300" y="53"/>
                    <a:pt x="300" y="53"/>
                    <a:pt x="300" y="53"/>
                  </a:cubicBezTo>
                  <a:cubicBezTo>
                    <a:pt x="300" y="54"/>
                    <a:pt x="300" y="54"/>
                    <a:pt x="300" y="54"/>
                  </a:cubicBezTo>
                  <a:cubicBezTo>
                    <a:pt x="301" y="54"/>
                    <a:pt x="301" y="54"/>
                    <a:pt x="301" y="54"/>
                  </a:cubicBezTo>
                  <a:cubicBezTo>
                    <a:pt x="302" y="55"/>
                    <a:pt x="302" y="55"/>
                    <a:pt x="302" y="55"/>
                  </a:cubicBezTo>
                  <a:cubicBezTo>
                    <a:pt x="302" y="54"/>
                    <a:pt x="302" y="54"/>
                    <a:pt x="302" y="54"/>
                  </a:cubicBezTo>
                  <a:cubicBezTo>
                    <a:pt x="303" y="54"/>
                    <a:pt x="303" y="54"/>
                    <a:pt x="303" y="54"/>
                  </a:cubicBezTo>
                  <a:cubicBezTo>
                    <a:pt x="302" y="54"/>
                    <a:pt x="302" y="54"/>
                    <a:pt x="302" y="54"/>
                  </a:cubicBezTo>
                  <a:cubicBezTo>
                    <a:pt x="301" y="54"/>
                    <a:pt x="301" y="54"/>
                    <a:pt x="301" y="54"/>
                  </a:cubicBezTo>
                  <a:cubicBezTo>
                    <a:pt x="301" y="53"/>
                    <a:pt x="301" y="53"/>
                    <a:pt x="301" y="53"/>
                  </a:cubicBezTo>
                  <a:cubicBezTo>
                    <a:pt x="301" y="53"/>
                    <a:pt x="301" y="53"/>
                    <a:pt x="301" y="53"/>
                  </a:cubicBezTo>
                  <a:cubicBezTo>
                    <a:pt x="302" y="52"/>
                    <a:pt x="302" y="52"/>
                    <a:pt x="302" y="52"/>
                  </a:cubicBezTo>
                  <a:cubicBezTo>
                    <a:pt x="304" y="52"/>
                    <a:pt x="304" y="52"/>
                    <a:pt x="304" y="52"/>
                  </a:cubicBezTo>
                  <a:cubicBezTo>
                    <a:pt x="305" y="53"/>
                    <a:pt x="305" y="53"/>
                    <a:pt x="305" y="53"/>
                  </a:cubicBezTo>
                  <a:cubicBezTo>
                    <a:pt x="305" y="53"/>
                    <a:pt x="305" y="53"/>
                    <a:pt x="305" y="53"/>
                  </a:cubicBezTo>
                  <a:cubicBezTo>
                    <a:pt x="305" y="52"/>
                    <a:pt x="305" y="52"/>
                    <a:pt x="305" y="52"/>
                  </a:cubicBezTo>
                  <a:cubicBezTo>
                    <a:pt x="305" y="51"/>
                    <a:pt x="305" y="51"/>
                    <a:pt x="305" y="51"/>
                  </a:cubicBezTo>
                  <a:cubicBezTo>
                    <a:pt x="305" y="50"/>
                    <a:pt x="305" y="50"/>
                    <a:pt x="305" y="50"/>
                  </a:cubicBezTo>
                  <a:cubicBezTo>
                    <a:pt x="305" y="50"/>
                    <a:pt x="305" y="50"/>
                    <a:pt x="305" y="50"/>
                  </a:cubicBezTo>
                  <a:cubicBezTo>
                    <a:pt x="305" y="51"/>
                    <a:pt x="305" y="51"/>
                    <a:pt x="305" y="51"/>
                  </a:cubicBezTo>
                  <a:cubicBezTo>
                    <a:pt x="304" y="52"/>
                    <a:pt x="304" y="52"/>
                    <a:pt x="304" y="52"/>
                  </a:cubicBezTo>
                  <a:cubicBezTo>
                    <a:pt x="303" y="52"/>
                    <a:pt x="303" y="52"/>
                    <a:pt x="303" y="52"/>
                  </a:cubicBezTo>
                  <a:cubicBezTo>
                    <a:pt x="301" y="52"/>
                    <a:pt x="301" y="52"/>
                    <a:pt x="301" y="52"/>
                  </a:cubicBezTo>
                  <a:cubicBezTo>
                    <a:pt x="300" y="52"/>
                    <a:pt x="300" y="52"/>
                    <a:pt x="300" y="52"/>
                  </a:cubicBezTo>
                  <a:cubicBezTo>
                    <a:pt x="300" y="51"/>
                    <a:pt x="300" y="51"/>
                    <a:pt x="300" y="51"/>
                  </a:cubicBezTo>
                  <a:cubicBezTo>
                    <a:pt x="299" y="51"/>
                    <a:pt x="299" y="51"/>
                    <a:pt x="299" y="51"/>
                  </a:cubicBezTo>
                  <a:cubicBezTo>
                    <a:pt x="298" y="51"/>
                    <a:pt x="298" y="51"/>
                    <a:pt x="298" y="51"/>
                  </a:cubicBezTo>
                  <a:cubicBezTo>
                    <a:pt x="297" y="49"/>
                    <a:pt x="297" y="49"/>
                    <a:pt x="297" y="49"/>
                  </a:cubicBezTo>
                  <a:cubicBezTo>
                    <a:pt x="296" y="48"/>
                    <a:pt x="296" y="48"/>
                    <a:pt x="296" y="48"/>
                  </a:cubicBezTo>
                  <a:cubicBezTo>
                    <a:pt x="297" y="47"/>
                    <a:pt x="297" y="47"/>
                    <a:pt x="297" y="47"/>
                  </a:cubicBezTo>
                  <a:cubicBezTo>
                    <a:pt x="298" y="48"/>
                    <a:pt x="298" y="48"/>
                    <a:pt x="298" y="48"/>
                  </a:cubicBezTo>
                  <a:cubicBezTo>
                    <a:pt x="298" y="49"/>
                    <a:pt x="298" y="49"/>
                    <a:pt x="298" y="49"/>
                  </a:cubicBezTo>
                  <a:cubicBezTo>
                    <a:pt x="298" y="49"/>
                    <a:pt x="298" y="49"/>
                    <a:pt x="298" y="49"/>
                  </a:cubicBezTo>
                  <a:cubicBezTo>
                    <a:pt x="299" y="48"/>
                    <a:pt x="299" y="48"/>
                    <a:pt x="299" y="48"/>
                  </a:cubicBezTo>
                  <a:cubicBezTo>
                    <a:pt x="299" y="47"/>
                    <a:pt x="299" y="47"/>
                    <a:pt x="299" y="47"/>
                  </a:cubicBezTo>
                  <a:cubicBezTo>
                    <a:pt x="299" y="47"/>
                    <a:pt x="299" y="47"/>
                    <a:pt x="299" y="47"/>
                  </a:cubicBezTo>
                  <a:cubicBezTo>
                    <a:pt x="298" y="47"/>
                    <a:pt x="298" y="47"/>
                    <a:pt x="298" y="47"/>
                  </a:cubicBezTo>
                  <a:cubicBezTo>
                    <a:pt x="298" y="46"/>
                    <a:pt x="298" y="46"/>
                    <a:pt x="298" y="46"/>
                  </a:cubicBezTo>
                  <a:cubicBezTo>
                    <a:pt x="299" y="45"/>
                    <a:pt x="299" y="45"/>
                    <a:pt x="299" y="45"/>
                  </a:cubicBezTo>
                  <a:cubicBezTo>
                    <a:pt x="299" y="44"/>
                    <a:pt x="299" y="44"/>
                    <a:pt x="299" y="44"/>
                  </a:cubicBezTo>
                  <a:cubicBezTo>
                    <a:pt x="300" y="43"/>
                    <a:pt x="300" y="43"/>
                    <a:pt x="300" y="43"/>
                  </a:cubicBezTo>
                  <a:cubicBezTo>
                    <a:pt x="299" y="40"/>
                    <a:pt x="299" y="40"/>
                    <a:pt x="299" y="40"/>
                  </a:cubicBezTo>
                  <a:cubicBezTo>
                    <a:pt x="299" y="39"/>
                    <a:pt x="299" y="39"/>
                    <a:pt x="299" y="39"/>
                  </a:cubicBezTo>
                  <a:cubicBezTo>
                    <a:pt x="298" y="39"/>
                    <a:pt x="298" y="39"/>
                    <a:pt x="298" y="39"/>
                  </a:cubicBezTo>
                  <a:cubicBezTo>
                    <a:pt x="298" y="38"/>
                    <a:pt x="298" y="38"/>
                    <a:pt x="298" y="38"/>
                  </a:cubicBezTo>
                  <a:cubicBezTo>
                    <a:pt x="298" y="38"/>
                    <a:pt x="298" y="38"/>
                    <a:pt x="298" y="38"/>
                  </a:cubicBezTo>
                  <a:cubicBezTo>
                    <a:pt x="299" y="37"/>
                    <a:pt x="299" y="37"/>
                    <a:pt x="299" y="37"/>
                  </a:cubicBezTo>
                  <a:cubicBezTo>
                    <a:pt x="299" y="37"/>
                    <a:pt x="299" y="37"/>
                    <a:pt x="299" y="37"/>
                  </a:cubicBezTo>
                  <a:cubicBezTo>
                    <a:pt x="300" y="38"/>
                    <a:pt x="300" y="38"/>
                    <a:pt x="300" y="38"/>
                  </a:cubicBezTo>
                  <a:cubicBezTo>
                    <a:pt x="300" y="38"/>
                    <a:pt x="300" y="38"/>
                    <a:pt x="300" y="38"/>
                  </a:cubicBezTo>
                  <a:cubicBezTo>
                    <a:pt x="301" y="39"/>
                    <a:pt x="301" y="39"/>
                    <a:pt x="301" y="39"/>
                  </a:cubicBezTo>
                  <a:cubicBezTo>
                    <a:pt x="301" y="39"/>
                    <a:pt x="301" y="39"/>
                    <a:pt x="301" y="39"/>
                  </a:cubicBezTo>
                  <a:cubicBezTo>
                    <a:pt x="301" y="38"/>
                    <a:pt x="301" y="38"/>
                    <a:pt x="301" y="38"/>
                  </a:cubicBezTo>
                  <a:cubicBezTo>
                    <a:pt x="301" y="37"/>
                    <a:pt x="301" y="37"/>
                    <a:pt x="301" y="37"/>
                  </a:cubicBezTo>
                  <a:cubicBezTo>
                    <a:pt x="300" y="37"/>
                    <a:pt x="300" y="37"/>
                    <a:pt x="300" y="37"/>
                  </a:cubicBezTo>
                  <a:cubicBezTo>
                    <a:pt x="299" y="36"/>
                    <a:pt x="299" y="36"/>
                    <a:pt x="299" y="36"/>
                  </a:cubicBezTo>
                  <a:cubicBezTo>
                    <a:pt x="299" y="36"/>
                    <a:pt x="299" y="36"/>
                    <a:pt x="299" y="36"/>
                  </a:cubicBezTo>
                  <a:cubicBezTo>
                    <a:pt x="300" y="35"/>
                    <a:pt x="300" y="35"/>
                    <a:pt x="300" y="35"/>
                  </a:cubicBezTo>
                  <a:cubicBezTo>
                    <a:pt x="302" y="32"/>
                    <a:pt x="302" y="32"/>
                    <a:pt x="302" y="32"/>
                  </a:cubicBezTo>
                  <a:cubicBezTo>
                    <a:pt x="304" y="32"/>
                    <a:pt x="304" y="32"/>
                    <a:pt x="304" y="32"/>
                  </a:cubicBezTo>
                  <a:cubicBezTo>
                    <a:pt x="304" y="32"/>
                    <a:pt x="304" y="32"/>
                    <a:pt x="304" y="32"/>
                  </a:cubicBezTo>
                  <a:cubicBezTo>
                    <a:pt x="305" y="33"/>
                    <a:pt x="305" y="33"/>
                    <a:pt x="305" y="33"/>
                  </a:cubicBezTo>
                  <a:cubicBezTo>
                    <a:pt x="306" y="33"/>
                    <a:pt x="306" y="33"/>
                    <a:pt x="306" y="33"/>
                  </a:cubicBezTo>
                  <a:cubicBezTo>
                    <a:pt x="307" y="33"/>
                    <a:pt x="307" y="33"/>
                    <a:pt x="307" y="33"/>
                  </a:cubicBezTo>
                  <a:cubicBezTo>
                    <a:pt x="308" y="35"/>
                    <a:pt x="308" y="35"/>
                    <a:pt x="308" y="35"/>
                  </a:cubicBezTo>
                  <a:cubicBezTo>
                    <a:pt x="308" y="35"/>
                    <a:pt x="308" y="35"/>
                    <a:pt x="308" y="35"/>
                  </a:cubicBezTo>
                  <a:cubicBezTo>
                    <a:pt x="309" y="37"/>
                    <a:pt x="309" y="37"/>
                    <a:pt x="309" y="37"/>
                  </a:cubicBezTo>
                  <a:cubicBezTo>
                    <a:pt x="310" y="38"/>
                    <a:pt x="310" y="38"/>
                    <a:pt x="310" y="38"/>
                  </a:cubicBezTo>
                  <a:cubicBezTo>
                    <a:pt x="310" y="40"/>
                    <a:pt x="310" y="40"/>
                    <a:pt x="310" y="40"/>
                  </a:cubicBezTo>
                  <a:cubicBezTo>
                    <a:pt x="310" y="41"/>
                    <a:pt x="310" y="41"/>
                    <a:pt x="310" y="41"/>
                  </a:cubicBezTo>
                  <a:cubicBezTo>
                    <a:pt x="311" y="42"/>
                    <a:pt x="311" y="42"/>
                    <a:pt x="311" y="42"/>
                  </a:cubicBezTo>
                  <a:cubicBezTo>
                    <a:pt x="311" y="42"/>
                    <a:pt x="311" y="42"/>
                    <a:pt x="311" y="42"/>
                  </a:cubicBezTo>
                  <a:cubicBezTo>
                    <a:pt x="311" y="42"/>
                    <a:pt x="311" y="42"/>
                    <a:pt x="311" y="42"/>
                  </a:cubicBezTo>
                  <a:cubicBezTo>
                    <a:pt x="312" y="42"/>
                    <a:pt x="312" y="42"/>
                    <a:pt x="312" y="42"/>
                  </a:cubicBezTo>
                  <a:cubicBezTo>
                    <a:pt x="312" y="43"/>
                    <a:pt x="312" y="43"/>
                    <a:pt x="312" y="43"/>
                  </a:cubicBezTo>
                  <a:cubicBezTo>
                    <a:pt x="313" y="42"/>
                    <a:pt x="313" y="42"/>
                    <a:pt x="313" y="42"/>
                  </a:cubicBezTo>
                  <a:cubicBezTo>
                    <a:pt x="313" y="42"/>
                    <a:pt x="313" y="42"/>
                    <a:pt x="313" y="42"/>
                  </a:cubicBezTo>
                  <a:cubicBezTo>
                    <a:pt x="314" y="42"/>
                    <a:pt x="314" y="42"/>
                    <a:pt x="314" y="42"/>
                  </a:cubicBezTo>
                  <a:cubicBezTo>
                    <a:pt x="313" y="42"/>
                    <a:pt x="313" y="42"/>
                    <a:pt x="313" y="42"/>
                  </a:cubicBezTo>
                  <a:cubicBezTo>
                    <a:pt x="312" y="42"/>
                    <a:pt x="312" y="42"/>
                    <a:pt x="312" y="42"/>
                  </a:cubicBezTo>
                  <a:cubicBezTo>
                    <a:pt x="312" y="41"/>
                    <a:pt x="312" y="41"/>
                    <a:pt x="312" y="41"/>
                  </a:cubicBezTo>
                  <a:cubicBezTo>
                    <a:pt x="311" y="41"/>
                    <a:pt x="311" y="41"/>
                    <a:pt x="311" y="41"/>
                  </a:cubicBezTo>
                  <a:cubicBezTo>
                    <a:pt x="311" y="40"/>
                    <a:pt x="311" y="40"/>
                    <a:pt x="311" y="40"/>
                  </a:cubicBezTo>
                  <a:cubicBezTo>
                    <a:pt x="312" y="39"/>
                    <a:pt x="312" y="39"/>
                    <a:pt x="312" y="39"/>
                  </a:cubicBezTo>
                  <a:cubicBezTo>
                    <a:pt x="312" y="39"/>
                    <a:pt x="312" y="39"/>
                    <a:pt x="312" y="39"/>
                  </a:cubicBezTo>
                  <a:cubicBezTo>
                    <a:pt x="312" y="36"/>
                    <a:pt x="312" y="36"/>
                    <a:pt x="312" y="36"/>
                  </a:cubicBezTo>
                  <a:cubicBezTo>
                    <a:pt x="311" y="35"/>
                    <a:pt x="311" y="35"/>
                    <a:pt x="311" y="35"/>
                  </a:cubicBezTo>
                  <a:cubicBezTo>
                    <a:pt x="312" y="34"/>
                    <a:pt x="312" y="34"/>
                    <a:pt x="312" y="34"/>
                  </a:cubicBezTo>
                  <a:cubicBezTo>
                    <a:pt x="313" y="34"/>
                    <a:pt x="313" y="34"/>
                    <a:pt x="313" y="34"/>
                  </a:cubicBezTo>
                  <a:cubicBezTo>
                    <a:pt x="314" y="34"/>
                    <a:pt x="314" y="34"/>
                    <a:pt x="314" y="34"/>
                  </a:cubicBezTo>
                  <a:cubicBezTo>
                    <a:pt x="315" y="35"/>
                    <a:pt x="315" y="35"/>
                    <a:pt x="315" y="35"/>
                  </a:cubicBezTo>
                  <a:cubicBezTo>
                    <a:pt x="316" y="35"/>
                    <a:pt x="316" y="35"/>
                    <a:pt x="316" y="35"/>
                  </a:cubicBezTo>
                  <a:cubicBezTo>
                    <a:pt x="318" y="35"/>
                    <a:pt x="318" y="35"/>
                    <a:pt x="318" y="35"/>
                  </a:cubicBezTo>
                  <a:cubicBezTo>
                    <a:pt x="320" y="35"/>
                    <a:pt x="320" y="35"/>
                    <a:pt x="320" y="35"/>
                  </a:cubicBezTo>
                  <a:cubicBezTo>
                    <a:pt x="321" y="35"/>
                    <a:pt x="321" y="35"/>
                    <a:pt x="321" y="35"/>
                  </a:cubicBezTo>
                  <a:cubicBezTo>
                    <a:pt x="322" y="35"/>
                    <a:pt x="322" y="35"/>
                    <a:pt x="322" y="35"/>
                  </a:cubicBezTo>
                  <a:cubicBezTo>
                    <a:pt x="323" y="35"/>
                    <a:pt x="323" y="35"/>
                    <a:pt x="323" y="35"/>
                  </a:cubicBezTo>
                  <a:cubicBezTo>
                    <a:pt x="324" y="36"/>
                    <a:pt x="324" y="36"/>
                    <a:pt x="324" y="36"/>
                  </a:cubicBezTo>
                  <a:cubicBezTo>
                    <a:pt x="325" y="36"/>
                    <a:pt x="325" y="36"/>
                    <a:pt x="325" y="36"/>
                  </a:cubicBezTo>
                  <a:cubicBezTo>
                    <a:pt x="326" y="36"/>
                    <a:pt x="326" y="36"/>
                    <a:pt x="326" y="36"/>
                  </a:cubicBezTo>
                  <a:cubicBezTo>
                    <a:pt x="326" y="35"/>
                    <a:pt x="326" y="35"/>
                    <a:pt x="326" y="35"/>
                  </a:cubicBezTo>
                  <a:cubicBezTo>
                    <a:pt x="325" y="35"/>
                    <a:pt x="325" y="35"/>
                    <a:pt x="325" y="35"/>
                  </a:cubicBezTo>
                  <a:cubicBezTo>
                    <a:pt x="324" y="35"/>
                    <a:pt x="324" y="35"/>
                    <a:pt x="324" y="35"/>
                  </a:cubicBezTo>
                  <a:cubicBezTo>
                    <a:pt x="323" y="35"/>
                    <a:pt x="323" y="35"/>
                    <a:pt x="323" y="35"/>
                  </a:cubicBezTo>
                  <a:cubicBezTo>
                    <a:pt x="322" y="34"/>
                    <a:pt x="322" y="34"/>
                    <a:pt x="322" y="34"/>
                  </a:cubicBezTo>
                  <a:cubicBezTo>
                    <a:pt x="322" y="34"/>
                    <a:pt x="322" y="34"/>
                    <a:pt x="322" y="34"/>
                  </a:cubicBezTo>
                  <a:cubicBezTo>
                    <a:pt x="323" y="34"/>
                    <a:pt x="323" y="34"/>
                    <a:pt x="323" y="34"/>
                  </a:cubicBezTo>
                  <a:cubicBezTo>
                    <a:pt x="324" y="34"/>
                    <a:pt x="324" y="34"/>
                    <a:pt x="324" y="34"/>
                  </a:cubicBezTo>
                  <a:cubicBezTo>
                    <a:pt x="327" y="33"/>
                    <a:pt x="327" y="33"/>
                    <a:pt x="327" y="33"/>
                  </a:cubicBezTo>
                  <a:cubicBezTo>
                    <a:pt x="329" y="33"/>
                    <a:pt x="329" y="33"/>
                    <a:pt x="329" y="33"/>
                  </a:cubicBezTo>
                  <a:cubicBezTo>
                    <a:pt x="331" y="34"/>
                    <a:pt x="331" y="34"/>
                    <a:pt x="331" y="34"/>
                  </a:cubicBezTo>
                  <a:cubicBezTo>
                    <a:pt x="332" y="34"/>
                    <a:pt x="332" y="34"/>
                    <a:pt x="332" y="34"/>
                  </a:cubicBezTo>
                  <a:cubicBezTo>
                    <a:pt x="333" y="34"/>
                    <a:pt x="333" y="34"/>
                    <a:pt x="333" y="34"/>
                  </a:cubicBezTo>
                  <a:cubicBezTo>
                    <a:pt x="334" y="34"/>
                    <a:pt x="334" y="34"/>
                    <a:pt x="334" y="34"/>
                  </a:cubicBezTo>
                  <a:cubicBezTo>
                    <a:pt x="333" y="33"/>
                    <a:pt x="333" y="33"/>
                    <a:pt x="333" y="33"/>
                  </a:cubicBezTo>
                  <a:cubicBezTo>
                    <a:pt x="333" y="33"/>
                    <a:pt x="333" y="33"/>
                    <a:pt x="333" y="33"/>
                  </a:cubicBezTo>
                  <a:cubicBezTo>
                    <a:pt x="332" y="33"/>
                    <a:pt x="332" y="33"/>
                    <a:pt x="332" y="33"/>
                  </a:cubicBezTo>
                  <a:cubicBezTo>
                    <a:pt x="332" y="33"/>
                    <a:pt x="332" y="33"/>
                    <a:pt x="332" y="33"/>
                  </a:cubicBezTo>
                  <a:cubicBezTo>
                    <a:pt x="331" y="32"/>
                    <a:pt x="331" y="32"/>
                    <a:pt x="331" y="32"/>
                  </a:cubicBezTo>
                  <a:cubicBezTo>
                    <a:pt x="330" y="32"/>
                    <a:pt x="330" y="32"/>
                    <a:pt x="330" y="32"/>
                  </a:cubicBezTo>
                  <a:cubicBezTo>
                    <a:pt x="330" y="32"/>
                    <a:pt x="330" y="32"/>
                    <a:pt x="330" y="32"/>
                  </a:cubicBezTo>
                  <a:cubicBezTo>
                    <a:pt x="327" y="32"/>
                    <a:pt x="327" y="32"/>
                    <a:pt x="327" y="32"/>
                  </a:cubicBezTo>
                  <a:cubicBezTo>
                    <a:pt x="327" y="32"/>
                    <a:pt x="327" y="32"/>
                    <a:pt x="327" y="32"/>
                  </a:cubicBezTo>
                  <a:cubicBezTo>
                    <a:pt x="328" y="31"/>
                    <a:pt x="328" y="31"/>
                    <a:pt x="328" y="31"/>
                  </a:cubicBezTo>
                  <a:cubicBezTo>
                    <a:pt x="328" y="30"/>
                    <a:pt x="328" y="30"/>
                    <a:pt x="328" y="30"/>
                  </a:cubicBezTo>
                  <a:cubicBezTo>
                    <a:pt x="329" y="30"/>
                    <a:pt x="329" y="30"/>
                    <a:pt x="329" y="30"/>
                  </a:cubicBezTo>
                  <a:cubicBezTo>
                    <a:pt x="330" y="29"/>
                    <a:pt x="330" y="29"/>
                    <a:pt x="330" y="29"/>
                  </a:cubicBezTo>
                  <a:cubicBezTo>
                    <a:pt x="331" y="28"/>
                    <a:pt x="331" y="28"/>
                    <a:pt x="331" y="28"/>
                  </a:cubicBezTo>
                  <a:cubicBezTo>
                    <a:pt x="333" y="27"/>
                    <a:pt x="333" y="27"/>
                    <a:pt x="333" y="27"/>
                  </a:cubicBezTo>
                  <a:cubicBezTo>
                    <a:pt x="334" y="27"/>
                    <a:pt x="334" y="27"/>
                    <a:pt x="334" y="27"/>
                  </a:cubicBezTo>
                  <a:cubicBezTo>
                    <a:pt x="336" y="26"/>
                    <a:pt x="336" y="26"/>
                    <a:pt x="336" y="26"/>
                  </a:cubicBezTo>
                  <a:cubicBezTo>
                    <a:pt x="336" y="26"/>
                    <a:pt x="336" y="26"/>
                    <a:pt x="336" y="26"/>
                  </a:cubicBezTo>
                  <a:cubicBezTo>
                    <a:pt x="334" y="26"/>
                    <a:pt x="334" y="26"/>
                    <a:pt x="334" y="26"/>
                  </a:cubicBezTo>
                  <a:cubicBezTo>
                    <a:pt x="332" y="27"/>
                    <a:pt x="332" y="27"/>
                    <a:pt x="332" y="27"/>
                  </a:cubicBezTo>
                  <a:cubicBezTo>
                    <a:pt x="330" y="28"/>
                    <a:pt x="330" y="28"/>
                    <a:pt x="330" y="28"/>
                  </a:cubicBezTo>
                  <a:cubicBezTo>
                    <a:pt x="330" y="29"/>
                    <a:pt x="330" y="29"/>
                    <a:pt x="330" y="29"/>
                  </a:cubicBezTo>
                  <a:cubicBezTo>
                    <a:pt x="329" y="29"/>
                    <a:pt x="329" y="29"/>
                    <a:pt x="329" y="29"/>
                  </a:cubicBezTo>
                  <a:cubicBezTo>
                    <a:pt x="329" y="28"/>
                    <a:pt x="329" y="28"/>
                    <a:pt x="329" y="28"/>
                  </a:cubicBezTo>
                  <a:cubicBezTo>
                    <a:pt x="329" y="28"/>
                    <a:pt x="329" y="28"/>
                    <a:pt x="329" y="28"/>
                  </a:cubicBezTo>
                  <a:cubicBezTo>
                    <a:pt x="328" y="29"/>
                    <a:pt x="328" y="29"/>
                    <a:pt x="328" y="29"/>
                  </a:cubicBezTo>
                  <a:cubicBezTo>
                    <a:pt x="327" y="29"/>
                    <a:pt x="327" y="29"/>
                    <a:pt x="327" y="29"/>
                  </a:cubicBezTo>
                  <a:cubicBezTo>
                    <a:pt x="326" y="30"/>
                    <a:pt x="326" y="30"/>
                    <a:pt x="326" y="30"/>
                  </a:cubicBezTo>
                  <a:cubicBezTo>
                    <a:pt x="327" y="30"/>
                    <a:pt x="327" y="30"/>
                    <a:pt x="327" y="30"/>
                  </a:cubicBezTo>
                  <a:cubicBezTo>
                    <a:pt x="327" y="31"/>
                    <a:pt x="327" y="31"/>
                    <a:pt x="327" y="31"/>
                  </a:cubicBezTo>
                  <a:cubicBezTo>
                    <a:pt x="325" y="32"/>
                    <a:pt x="325" y="32"/>
                    <a:pt x="325" y="32"/>
                  </a:cubicBezTo>
                  <a:cubicBezTo>
                    <a:pt x="324" y="32"/>
                    <a:pt x="324" y="32"/>
                    <a:pt x="324" y="32"/>
                  </a:cubicBezTo>
                  <a:cubicBezTo>
                    <a:pt x="321" y="33"/>
                    <a:pt x="321" y="33"/>
                    <a:pt x="321" y="33"/>
                  </a:cubicBezTo>
                  <a:cubicBezTo>
                    <a:pt x="320" y="33"/>
                    <a:pt x="320" y="33"/>
                    <a:pt x="320" y="33"/>
                  </a:cubicBezTo>
                  <a:cubicBezTo>
                    <a:pt x="319" y="33"/>
                    <a:pt x="319" y="33"/>
                    <a:pt x="319" y="33"/>
                  </a:cubicBezTo>
                  <a:cubicBezTo>
                    <a:pt x="317" y="33"/>
                    <a:pt x="317" y="33"/>
                    <a:pt x="317" y="33"/>
                  </a:cubicBezTo>
                  <a:cubicBezTo>
                    <a:pt x="316" y="32"/>
                    <a:pt x="316" y="32"/>
                    <a:pt x="316" y="32"/>
                  </a:cubicBezTo>
                  <a:cubicBezTo>
                    <a:pt x="314" y="32"/>
                    <a:pt x="314" y="32"/>
                    <a:pt x="314" y="32"/>
                  </a:cubicBezTo>
                  <a:cubicBezTo>
                    <a:pt x="314" y="32"/>
                    <a:pt x="314" y="32"/>
                    <a:pt x="314" y="32"/>
                  </a:cubicBezTo>
                  <a:cubicBezTo>
                    <a:pt x="314" y="32"/>
                    <a:pt x="314" y="32"/>
                    <a:pt x="314" y="32"/>
                  </a:cubicBezTo>
                  <a:cubicBezTo>
                    <a:pt x="315" y="31"/>
                    <a:pt x="315" y="31"/>
                    <a:pt x="315" y="31"/>
                  </a:cubicBezTo>
                  <a:cubicBezTo>
                    <a:pt x="316" y="31"/>
                    <a:pt x="316" y="31"/>
                    <a:pt x="316" y="31"/>
                  </a:cubicBezTo>
                  <a:cubicBezTo>
                    <a:pt x="317" y="30"/>
                    <a:pt x="317" y="30"/>
                    <a:pt x="317" y="30"/>
                  </a:cubicBezTo>
                  <a:cubicBezTo>
                    <a:pt x="318" y="30"/>
                    <a:pt x="318" y="30"/>
                    <a:pt x="318" y="30"/>
                  </a:cubicBezTo>
                  <a:cubicBezTo>
                    <a:pt x="319" y="29"/>
                    <a:pt x="319" y="29"/>
                    <a:pt x="319" y="29"/>
                  </a:cubicBezTo>
                  <a:cubicBezTo>
                    <a:pt x="318" y="29"/>
                    <a:pt x="318" y="29"/>
                    <a:pt x="318" y="29"/>
                  </a:cubicBezTo>
                  <a:cubicBezTo>
                    <a:pt x="317" y="30"/>
                    <a:pt x="317" y="30"/>
                    <a:pt x="317" y="30"/>
                  </a:cubicBezTo>
                  <a:cubicBezTo>
                    <a:pt x="316" y="30"/>
                    <a:pt x="316" y="30"/>
                    <a:pt x="316" y="30"/>
                  </a:cubicBezTo>
                  <a:cubicBezTo>
                    <a:pt x="315" y="30"/>
                    <a:pt x="315" y="30"/>
                    <a:pt x="315" y="30"/>
                  </a:cubicBezTo>
                  <a:cubicBezTo>
                    <a:pt x="314" y="30"/>
                    <a:pt x="314" y="30"/>
                    <a:pt x="314" y="30"/>
                  </a:cubicBezTo>
                  <a:cubicBezTo>
                    <a:pt x="314" y="29"/>
                    <a:pt x="314" y="29"/>
                    <a:pt x="314" y="29"/>
                  </a:cubicBezTo>
                  <a:cubicBezTo>
                    <a:pt x="315" y="29"/>
                    <a:pt x="315" y="29"/>
                    <a:pt x="315" y="29"/>
                  </a:cubicBezTo>
                  <a:cubicBezTo>
                    <a:pt x="315" y="29"/>
                    <a:pt x="315" y="29"/>
                    <a:pt x="315" y="29"/>
                  </a:cubicBezTo>
                  <a:cubicBezTo>
                    <a:pt x="313" y="29"/>
                    <a:pt x="313" y="29"/>
                    <a:pt x="313" y="29"/>
                  </a:cubicBezTo>
                  <a:cubicBezTo>
                    <a:pt x="313" y="30"/>
                    <a:pt x="313" y="30"/>
                    <a:pt x="313" y="30"/>
                  </a:cubicBezTo>
                  <a:cubicBezTo>
                    <a:pt x="312" y="31"/>
                    <a:pt x="312" y="31"/>
                    <a:pt x="312" y="31"/>
                  </a:cubicBezTo>
                  <a:cubicBezTo>
                    <a:pt x="310" y="31"/>
                    <a:pt x="310" y="31"/>
                    <a:pt x="310" y="31"/>
                  </a:cubicBezTo>
                  <a:cubicBezTo>
                    <a:pt x="309" y="31"/>
                    <a:pt x="309" y="31"/>
                    <a:pt x="309" y="31"/>
                  </a:cubicBezTo>
                  <a:cubicBezTo>
                    <a:pt x="307" y="31"/>
                    <a:pt x="307" y="31"/>
                    <a:pt x="307" y="31"/>
                  </a:cubicBezTo>
                  <a:cubicBezTo>
                    <a:pt x="306" y="30"/>
                    <a:pt x="306" y="30"/>
                    <a:pt x="306" y="30"/>
                  </a:cubicBezTo>
                  <a:cubicBezTo>
                    <a:pt x="306" y="29"/>
                    <a:pt x="306" y="29"/>
                    <a:pt x="306" y="29"/>
                  </a:cubicBezTo>
                  <a:cubicBezTo>
                    <a:pt x="305" y="29"/>
                    <a:pt x="305" y="29"/>
                    <a:pt x="305" y="29"/>
                  </a:cubicBezTo>
                  <a:cubicBezTo>
                    <a:pt x="304" y="29"/>
                    <a:pt x="304" y="29"/>
                    <a:pt x="304" y="29"/>
                  </a:cubicBezTo>
                  <a:cubicBezTo>
                    <a:pt x="304" y="28"/>
                    <a:pt x="304" y="28"/>
                    <a:pt x="304" y="28"/>
                  </a:cubicBezTo>
                  <a:cubicBezTo>
                    <a:pt x="305" y="28"/>
                    <a:pt x="305" y="28"/>
                    <a:pt x="305" y="28"/>
                  </a:cubicBezTo>
                  <a:cubicBezTo>
                    <a:pt x="306" y="27"/>
                    <a:pt x="306" y="27"/>
                    <a:pt x="306" y="27"/>
                  </a:cubicBezTo>
                  <a:cubicBezTo>
                    <a:pt x="307" y="26"/>
                    <a:pt x="307" y="26"/>
                    <a:pt x="307" y="26"/>
                  </a:cubicBezTo>
                  <a:cubicBezTo>
                    <a:pt x="308" y="25"/>
                    <a:pt x="308" y="25"/>
                    <a:pt x="308" y="25"/>
                  </a:cubicBezTo>
                  <a:cubicBezTo>
                    <a:pt x="309" y="24"/>
                    <a:pt x="309" y="24"/>
                    <a:pt x="309" y="24"/>
                  </a:cubicBezTo>
                  <a:cubicBezTo>
                    <a:pt x="309" y="24"/>
                    <a:pt x="309" y="24"/>
                    <a:pt x="309" y="24"/>
                  </a:cubicBezTo>
                  <a:cubicBezTo>
                    <a:pt x="310" y="24"/>
                    <a:pt x="310" y="24"/>
                    <a:pt x="310" y="24"/>
                  </a:cubicBezTo>
                  <a:cubicBezTo>
                    <a:pt x="312" y="24"/>
                    <a:pt x="312" y="24"/>
                    <a:pt x="312" y="24"/>
                  </a:cubicBezTo>
                  <a:cubicBezTo>
                    <a:pt x="313" y="24"/>
                    <a:pt x="313" y="24"/>
                    <a:pt x="313" y="24"/>
                  </a:cubicBezTo>
                  <a:cubicBezTo>
                    <a:pt x="313" y="24"/>
                    <a:pt x="313" y="24"/>
                    <a:pt x="313" y="24"/>
                  </a:cubicBezTo>
                  <a:cubicBezTo>
                    <a:pt x="315" y="25"/>
                    <a:pt x="315" y="25"/>
                    <a:pt x="315" y="25"/>
                  </a:cubicBezTo>
                  <a:cubicBezTo>
                    <a:pt x="317" y="25"/>
                    <a:pt x="317" y="25"/>
                    <a:pt x="317" y="25"/>
                  </a:cubicBezTo>
                  <a:cubicBezTo>
                    <a:pt x="317" y="25"/>
                    <a:pt x="317" y="25"/>
                    <a:pt x="317" y="25"/>
                  </a:cubicBezTo>
                  <a:cubicBezTo>
                    <a:pt x="319" y="25"/>
                    <a:pt x="319" y="25"/>
                    <a:pt x="319" y="25"/>
                  </a:cubicBezTo>
                  <a:cubicBezTo>
                    <a:pt x="319" y="25"/>
                    <a:pt x="319" y="25"/>
                    <a:pt x="319" y="25"/>
                  </a:cubicBezTo>
                  <a:cubicBezTo>
                    <a:pt x="318" y="24"/>
                    <a:pt x="318" y="24"/>
                    <a:pt x="318" y="24"/>
                  </a:cubicBezTo>
                  <a:cubicBezTo>
                    <a:pt x="317" y="25"/>
                    <a:pt x="317" y="25"/>
                    <a:pt x="317" y="25"/>
                  </a:cubicBezTo>
                  <a:cubicBezTo>
                    <a:pt x="315" y="24"/>
                    <a:pt x="315" y="24"/>
                    <a:pt x="315" y="24"/>
                  </a:cubicBezTo>
                  <a:cubicBezTo>
                    <a:pt x="314" y="24"/>
                    <a:pt x="314" y="24"/>
                    <a:pt x="314" y="24"/>
                  </a:cubicBezTo>
                  <a:cubicBezTo>
                    <a:pt x="313" y="24"/>
                    <a:pt x="313" y="24"/>
                    <a:pt x="313" y="24"/>
                  </a:cubicBezTo>
                  <a:cubicBezTo>
                    <a:pt x="311" y="24"/>
                    <a:pt x="311" y="24"/>
                    <a:pt x="311" y="24"/>
                  </a:cubicBezTo>
                  <a:cubicBezTo>
                    <a:pt x="309" y="23"/>
                    <a:pt x="309" y="23"/>
                    <a:pt x="309" y="23"/>
                  </a:cubicBezTo>
                  <a:cubicBezTo>
                    <a:pt x="308" y="23"/>
                    <a:pt x="308" y="23"/>
                    <a:pt x="308" y="23"/>
                  </a:cubicBezTo>
                  <a:cubicBezTo>
                    <a:pt x="308" y="24"/>
                    <a:pt x="308" y="24"/>
                    <a:pt x="308" y="24"/>
                  </a:cubicBezTo>
                  <a:cubicBezTo>
                    <a:pt x="307" y="25"/>
                    <a:pt x="307" y="25"/>
                    <a:pt x="307" y="25"/>
                  </a:cubicBezTo>
                  <a:cubicBezTo>
                    <a:pt x="306" y="26"/>
                    <a:pt x="306" y="26"/>
                    <a:pt x="306" y="26"/>
                  </a:cubicBezTo>
                  <a:cubicBezTo>
                    <a:pt x="304" y="26"/>
                    <a:pt x="304" y="26"/>
                    <a:pt x="304" y="26"/>
                  </a:cubicBezTo>
                  <a:cubicBezTo>
                    <a:pt x="303" y="28"/>
                    <a:pt x="303" y="28"/>
                    <a:pt x="303" y="28"/>
                  </a:cubicBezTo>
                  <a:cubicBezTo>
                    <a:pt x="303" y="28"/>
                    <a:pt x="303" y="28"/>
                    <a:pt x="303" y="28"/>
                  </a:cubicBezTo>
                  <a:cubicBezTo>
                    <a:pt x="302" y="27"/>
                    <a:pt x="302" y="27"/>
                    <a:pt x="302" y="27"/>
                  </a:cubicBezTo>
                  <a:cubicBezTo>
                    <a:pt x="301" y="26"/>
                    <a:pt x="301" y="26"/>
                    <a:pt x="301" y="26"/>
                  </a:cubicBezTo>
                  <a:cubicBezTo>
                    <a:pt x="300" y="26"/>
                    <a:pt x="300" y="26"/>
                    <a:pt x="300" y="26"/>
                  </a:cubicBezTo>
                  <a:cubicBezTo>
                    <a:pt x="300" y="25"/>
                    <a:pt x="300" y="25"/>
                    <a:pt x="300" y="25"/>
                  </a:cubicBezTo>
                  <a:cubicBezTo>
                    <a:pt x="299" y="24"/>
                    <a:pt x="299" y="24"/>
                    <a:pt x="299" y="24"/>
                  </a:cubicBezTo>
                  <a:cubicBezTo>
                    <a:pt x="299" y="23"/>
                    <a:pt x="299" y="23"/>
                    <a:pt x="299" y="23"/>
                  </a:cubicBezTo>
                  <a:cubicBezTo>
                    <a:pt x="299" y="23"/>
                    <a:pt x="299" y="23"/>
                    <a:pt x="299" y="23"/>
                  </a:cubicBezTo>
                  <a:cubicBezTo>
                    <a:pt x="299" y="22"/>
                    <a:pt x="299" y="22"/>
                    <a:pt x="299" y="22"/>
                  </a:cubicBezTo>
                  <a:cubicBezTo>
                    <a:pt x="299" y="21"/>
                    <a:pt x="299" y="21"/>
                    <a:pt x="299" y="21"/>
                  </a:cubicBezTo>
                  <a:cubicBezTo>
                    <a:pt x="300" y="22"/>
                    <a:pt x="300" y="22"/>
                    <a:pt x="300" y="22"/>
                  </a:cubicBezTo>
                  <a:cubicBezTo>
                    <a:pt x="301" y="21"/>
                    <a:pt x="301" y="21"/>
                    <a:pt x="301" y="21"/>
                  </a:cubicBezTo>
                  <a:cubicBezTo>
                    <a:pt x="301" y="22"/>
                    <a:pt x="301" y="22"/>
                    <a:pt x="301" y="22"/>
                  </a:cubicBezTo>
                  <a:cubicBezTo>
                    <a:pt x="304" y="22"/>
                    <a:pt x="304" y="22"/>
                    <a:pt x="304" y="22"/>
                  </a:cubicBezTo>
                  <a:cubicBezTo>
                    <a:pt x="305" y="23"/>
                    <a:pt x="305" y="23"/>
                    <a:pt x="305" y="23"/>
                  </a:cubicBezTo>
                  <a:cubicBezTo>
                    <a:pt x="306" y="23"/>
                    <a:pt x="306" y="23"/>
                    <a:pt x="306" y="23"/>
                  </a:cubicBezTo>
                  <a:cubicBezTo>
                    <a:pt x="306" y="23"/>
                    <a:pt x="306" y="23"/>
                    <a:pt x="306" y="23"/>
                  </a:cubicBezTo>
                  <a:cubicBezTo>
                    <a:pt x="307" y="23"/>
                    <a:pt x="307" y="23"/>
                    <a:pt x="307" y="23"/>
                  </a:cubicBezTo>
                  <a:cubicBezTo>
                    <a:pt x="308" y="22"/>
                    <a:pt x="308" y="22"/>
                    <a:pt x="308" y="22"/>
                  </a:cubicBezTo>
                  <a:cubicBezTo>
                    <a:pt x="309" y="23"/>
                    <a:pt x="309" y="23"/>
                    <a:pt x="309" y="23"/>
                  </a:cubicBezTo>
                  <a:cubicBezTo>
                    <a:pt x="310" y="22"/>
                    <a:pt x="310" y="22"/>
                    <a:pt x="310" y="22"/>
                  </a:cubicBezTo>
                  <a:cubicBezTo>
                    <a:pt x="311" y="22"/>
                    <a:pt x="311" y="22"/>
                    <a:pt x="311" y="22"/>
                  </a:cubicBezTo>
                  <a:cubicBezTo>
                    <a:pt x="311" y="22"/>
                    <a:pt x="311" y="22"/>
                    <a:pt x="311" y="22"/>
                  </a:cubicBezTo>
                  <a:cubicBezTo>
                    <a:pt x="313" y="22"/>
                    <a:pt x="313" y="22"/>
                    <a:pt x="313" y="22"/>
                  </a:cubicBezTo>
                  <a:cubicBezTo>
                    <a:pt x="315" y="21"/>
                    <a:pt x="315" y="21"/>
                    <a:pt x="315" y="21"/>
                  </a:cubicBezTo>
                  <a:cubicBezTo>
                    <a:pt x="315" y="21"/>
                    <a:pt x="315" y="21"/>
                    <a:pt x="315" y="21"/>
                  </a:cubicBezTo>
                  <a:cubicBezTo>
                    <a:pt x="315" y="20"/>
                    <a:pt x="315" y="20"/>
                    <a:pt x="315" y="20"/>
                  </a:cubicBezTo>
                  <a:cubicBezTo>
                    <a:pt x="314" y="21"/>
                    <a:pt x="314" y="21"/>
                    <a:pt x="314" y="21"/>
                  </a:cubicBezTo>
                  <a:cubicBezTo>
                    <a:pt x="314" y="21"/>
                    <a:pt x="314" y="21"/>
                    <a:pt x="314" y="21"/>
                  </a:cubicBezTo>
                  <a:cubicBezTo>
                    <a:pt x="313" y="21"/>
                    <a:pt x="313" y="21"/>
                    <a:pt x="313" y="21"/>
                  </a:cubicBezTo>
                  <a:cubicBezTo>
                    <a:pt x="312" y="21"/>
                    <a:pt x="312" y="21"/>
                    <a:pt x="312" y="21"/>
                  </a:cubicBezTo>
                  <a:cubicBezTo>
                    <a:pt x="310" y="21"/>
                    <a:pt x="310" y="21"/>
                    <a:pt x="310" y="21"/>
                  </a:cubicBezTo>
                  <a:cubicBezTo>
                    <a:pt x="309" y="22"/>
                    <a:pt x="309" y="22"/>
                    <a:pt x="309" y="22"/>
                  </a:cubicBezTo>
                  <a:cubicBezTo>
                    <a:pt x="308" y="22"/>
                    <a:pt x="308" y="22"/>
                    <a:pt x="308" y="22"/>
                  </a:cubicBezTo>
                  <a:cubicBezTo>
                    <a:pt x="307" y="22"/>
                    <a:pt x="307" y="22"/>
                    <a:pt x="307" y="22"/>
                  </a:cubicBezTo>
                  <a:cubicBezTo>
                    <a:pt x="307" y="22"/>
                    <a:pt x="307" y="22"/>
                    <a:pt x="307" y="22"/>
                  </a:cubicBezTo>
                  <a:cubicBezTo>
                    <a:pt x="306" y="22"/>
                    <a:pt x="306" y="22"/>
                    <a:pt x="306" y="22"/>
                  </a:cubicBezTo>
                  <a:cubicBezTo>
                    <a:pt x="305" y="21"/>
                    <a:pt x="305" y="21"/>
                    <a:pt x="305" y="21"/>
                  </a:cubicBezTo>
                  <a:cubicBezTo>
                    <a:pt x="304" y="21"/>
                    <a:pt x="304" y="21"/>
                    <a:pt x="304" y="21"/>
                  </a:cubicBezTo>
                  <a:cubicBezTo>
                    <a:pt x="304" y="21"/>
                    <a:pt x="304" y="21"/>
                    <a:pt x="304" y="21"/>
                  </a:cubicBezTo>
                  <a:cubicBezTo>
                    <a:pt x="303" y="21"/>
                    <a:pt x="303" y="21"/>
                    <a:pt x="303" y="21"/>
                  </a:cubicBezTo>
                  <a:cubicBezTo>
                    <a:pt x="301" y="20"/>
                    <a:pt x="301" y="20"/>
                    <a:pt x="301" y="20"/>
                  </a:cubicBezTo>
                  <a:cubicBezTo>
                    <a:pt x="300" y="21"/>
                    <a:pt x="300" y="21"/>
                    <a:pt x="300" y="21"/>
                  </a:cubicBezTo>
                  <a:cubicBezTo>
                    <a:pt x="299" y="20"/>
                    <a:pt x="299" y="20"/>
                    <a:pt x="299" y="20"/>
                  </a:cubicBezTo>
                  <a:cubicBezTo>
                    <a:pt x="299" y="20"/>
                    <a:pt x="299" y="20"/>
                    <a:pt x="299" y="20"/>
                  </a:cubicBezTo>
                  <a:cubicBezTo>
                    <a:pt x="300" y="19"/>
                    <a:pt x="300" y="19"/>
                    <a:pt x="300" y="19"/>
                  </a:cubicBezTo>
                  <a:cubicBezTo>
                    <a:pt x="300" y="18"/>
                    <a:pt x="300" y="18"/>
                    <a:pt x="300" y="18"/>
                  </a:cubicBezTo>
                  <a:cubicBezTo>
                    <a:pt x="300" y="18"/>
                    <a:pt x="300" y="18"/>
                    <a:pt x="300" y="18"/>
                  </a:cubicBezTo>
                  <a:cubicBezTo>
                    <a:pt x="301" y="18"/>
                    <a:pt x="301" y="18"/>
                    <a:pt x="301" y="18"/>
                  </a:cubicBezTo>
                  <a:cubicBezTo>
                    <a:pt x="301" y="19"/>
                    <a:pt x="301" y="19"/>
                    <a:pt x="301" y="19"/>
                  </a:cubicBezTo>
                  <a:cubicBezTo>
                    <a:pt x="303" y="18"/>
                    <a:pt x="303" y="18"/>
                    <a:pt x="303" y="18"/>
                  </a:cubicBezTo>
                  <a:cubicBezTo>
                    <a:pt x="303" y="18"/>
                    <a:pt x="303" y="18"/>
                    <a:pt x="303" y="18"/>
                  </a:cubicBezTo>
                  <a:cubicBezTo>
                    <a:pt x="302" y="18"/>
                    <a:pt x="302" y="18"/>
                    <a:pt x="302" y="18"/>
                  </a:cubicBezTo>
                  <a:cubicBezTo>
                    <a:pt x="302" y="18"/>
                    <a:pt x="302" y="18"/>
                    <a:pt x="302" y="18"/>
                  </a:cubicBezTo>
                  <a:cubicBezTo>
                    <a:pt x="301" y="17"/>
                    <a:pt x="301" y="17"/>
                    <a:pt x="301" y="17"/>
                  </a:cubicBezTo>
                  <a:cubicBezTo>
                    <a:pt x="301" y="17"/>
                    <a:pt x="301" y="17"/>
                    <a:pt x="301" y="17"/>
                  </a:cubicBezTo>
                  <a:cubicBezTo>
                    <a:pt x="303" y="17"/>
                    <a:pt x="303" y="17"/>
                    <a:pt x="303" y="17"/>
                  </a:cubicBezTo>
                  <a:cubicBezTo>
                    <a:pt x="304" y="16"/>
                    <a:pt x="304" y="16"/>
                    <a:pt x="304" y="16"/>
                  </a:cubicBezTo>
                  <a:cubicBezTo>
                    <a:pt x="305" y="16"/>
                    <a:pt x="305" y="16"/>
                    <a:pt x="305" y="16"/>
                  </a:cubicBezTo>
                  <a:cubicBezTo>
                    <a:pt x="306" y="15"/>
                    <a:pt x="306" y="15"/>
                    <a:pt x="306" y="15"/>
                  </a:cubicBezTo>
                  <a:cubicBezTo>
                    <a:pt x="307" y="15"/>
                    <a:pt x="307" y="15"/>
                    <a:pt x="307" y="15"/>
                  </a:cubicBezTo>
                  <a:cubicBezTo>
                    <a:pt x="307" y="16"/>
                    <a:pt x="307" y="16"/>
                    <a:pt x="307" y="16"/>
                  </a:cubicBezTo>
                  <a:cubicBezTo>
                    <a:pt x="308" y="15"/>
                    <a:pt x="308" y="15"/>
                    <a:pt x="308" y="15"/>
                  </a:cubicBezTo>
                  <a:cubicBezTo>
                    <a:pt x="308" y="15"/>
                    <a:pt x="308" y="15"/>
                    <a:pt x="308" y="15"/>
                  </a:cubicBezTo>
                  <a:cubicBezTo>
                    <a:pt x="308" y="15"/>
                    <a:pt x="308" y="15"/>
                    <a:pt x="308" y="15"/>
                  </a:cubicBezTo>
                  <a:cubicBezTo>
                    <a:pt x="306" y="15"/>
                    <a:pt x="306" y="15"/>
                    <a:pt x="306" y="15"/>
                  </a:cubicBezTo>
                  <a:cubicBezTo>
                    <a:pt x="304" y="15"/>
                    <a:pt x="304" y="15"/>
                    <a:pt x="304" y="15"/>
                  </a:cubicBezTo>
                  <a:cubicBezTo>
                    <a:pt x="303" y="15"/>
                    <a:pt x="303" y="15"/>
                    <a:pt x="303" y="15"/>
                  </a:cubicBezTo>
                  <a:cubicBezTo>
                    <a:pt x="302" y="15"/>
                    <a:pt x="302" y="15"/>
                    <a:pt x="302" y="15"/>
                  </a:cubicBezTo>
                  <a:cubicBezTo>
                    <a:pt x="302" y="16"/>
                    <a:pt x="302" y="16"/>
                    <a:pt x="302" y="16"/>
                  </a:cubicBezTo>
                  <a:cubicBezTo>
                    <a:pt x="301" y="16"/>
                    <a:pt x="301" y="16"/>
                    <a:pt x="301" y="16"/>
                  </a:cubicBezTo>
                  <a:cubicBezTo>
                    <a:pt x="301" y="15"/>
                    <a:pt x="301" y="15"/>
                    <a:pt x="301" y="15"/>
                  </a:cubicBezTo>
                  <a:cubicBezTo>
                    <a:pt x="301" y="15"/>
                    <a:pt x="301" y="15"/>
                    <a:pt x="301" y="15"/>
                  </a:cubicBezTo>
                  <a:cubicBezTo>
                    <a:pt x="302" y="14"/>
                    <a:pt x="302" y="14"/>
                    <a:pt x="302" y="14"/>
                  </a:cubicBezTo>
                  <a:cubicBezTo>
                    <a:pt x="303" y="13"/>
                    <a:pt x="303" y="13"/>
                    <a:pt x="303" y="13"/>
                  </a:cubicBezTo>
                  <a:cubicBezTo>
                    <a:pt x="304" y="13"/>
                    <a:pt x="304" y="13"/>
                    <a:pt x="304" y="13"/>
                  </a:cubicBezTo>
                  <a:cubicBezTo>
                    <a:pt x="305" y="13"/>
                    <a:pt x="305" y="13"/>
                    <a:pt x="305" y="13"/>
                  </a:cubicBezTo>
                  <a:cubicBezTo>
                    <a:pt x="304" y="13"/>
                    <a:pt x="304" y="13"/>
                    <a:pt x="304" y="13"/>
                  </a:cubicBezTo>
                  <a:cubicBezTo>
                    <a:pt x="304" y="13"/>
                    <a:pt x="304" y="13"/>
                    <a:pt x="304" y="13"/>
                  </a:cubicBezTo>
                  <a:cubicBezTo>
                    <a:pt x="304" y="11"/>
                    <a:pt x="304" y="11"/>
                    <a:pt x="304" y="11"/>
                  </a:cubicBezTo>
                  <a:cubicBezTo>
                    <a:pt x="303" y="12"/>
                    <a:pt x="303" y="12"/>
                    <a:pt x="303" y="12"/>
                  </a:cubicBezTo>
                  <a:cubicBezTo>
                    <a:pt x="303" y="12"/>
                    <a:pt x="303" y="12"/>
                    <a:pt x="303" y="12"/>
                  </a:cubicBezTo>
                  <a:cubicBezTo>
                    <a:pt x="303" y="13"/>
                    <a:pt x="303" y="13"/>
                    <a:pt x="303" y="13"/>
                  </a:cubicBezTo>
                  <a:cubicBezTo>
                    <a:pt x="303" y="12"/>
                    <a:pt x="303" y="12"/>
                    <a:pt x="303" y="12"/>
                  </a:cubicBezTo>
                  <a:cubicBezTo>
                    <a:pt x="302" y="12"/>
                    <a:pt x="302" y="12"/>
                    <a:pt x="302" y="12"/>
                  </a:cubicBezTo>
                  <a:cubicBezTo>
                    <a:pt x="302" y="12"/>
                    <a:pt x="302" y="12"/>
                    <a:pt x="302" y="12"/>
                  </a:cubicBezTo>
                  <a:cubicBezTo>
                    <a:pt x="301" y="12"/>
                    <a:pt x="301" y="12"/>
                    <a:pt x="301" y="12"/>
                  </a:cubicBezTo>
                  <a:cubicBezTo>
                    <a:pt x="301" y="13"/>
                    <a:pt x="301" y="13"/>
                    <a:pt x="301" y="13"/>
                  </a:cubicBezTo>
                  <a:cubicBezTo>
                    <a:pt x="300" y="14"/>
                    <a:pt x="300" y="14"/>
                    <a:pt x="300" y="14"/>
                  </a:cubicBezTo>
                  <a:cubicBezTo>
                    <a:pt x="299" y="14"/>
                    <a:pt x="299" y="14"/>
                    <a:pt x="299" y="14"/>
                  </a:cubicBezTo>
                  <a:cubicBezTo>
                    <a:pt x="299" y="13"/>
                    <a:pt x="299" y="13"/>
                    <a:pt x="299" y="13"/>
                  </a:cubicBezTo>
                  <a:cubicBezTo>
                    <a:pt x="299" y="12"/>
                    <a:pt x="299" y="12"/>
                    <a:pt x="299" y="12"/>
                  </a:cubicBezTo>
                  <a:cubicBezTo>
                    <a:pt x="299" y="12"/>
                    <a:pt x="299" y="12"/>
                    <a:pt x="299" y="12"/>
                  </a:cubicBezTo>
                  <a:cubicBezTo>
                    <a:pt x="299" y="11"/>
                    <a:pt x="299" y="11"/>
                    <a:pt x="299" y="11"/>
                  </a:cubicBezTo>
                  <a:cubicBezTo>
                    <a:pt x="299" y="11"/>
                    <a:pt x="299" y="11"/>
                    <a:pt x="299" y="11"/>
                  </a:cubicBezTo>
                  <a:cubicBezTo>
                    <a:pt x="300" y="12"/>
                    <a:pt x="300" y="12"/>
                    <a:pt x="300" y="12"/>
                  </a:cubicBezTo>
                  <a:cubicBezTo>
                    <a:pt x="300" y="11"/>
                    <a:pt x="300" y="11"/>
                    <a:pt x="300" y="11"/>
                  </a:cubicBezTo>
                  <a:cubicBezTo>
                    <a:pt x="300" y="10"/>
                    <a:pt x="300" y="10"/>
                    <a:pt x="300" y="10"/>
                  </a:cubicBezTo>
                  <a:cubicBezTo>
                    <a:pt x="301" y="10"/>
                    <a:pt x="301" y="10"/>
                    <a:pt x="301" y="10"/>
                  </a:cubicBezTo>
                  <a:cubicBezTo>
                    <a:pt x="302" y="10"/>
                    <a:pt x="302" y="10"/>
                    <a:pt x="302" y="10"/>
                  </a:cubicBezTo>
                  <a:cubicBezTo>
                    <a:pt x="303" y="9"/>
                    <a:pt x="303" y="9"/>
                    <a:pt x="303" y="9"/>
                  </a:cubicBezTo>
                  <a:cubicBezTo>
                    <a:pt x="304" y="9"/>
                    <a:pt x="304" y="9"/>
                    <a:pt x="304" y="9"/>
                  </a:cubicBezTo>
                  <a:cubicBezTo>
                    <a:pt x="305" y="9"/>
                    <a:pt x="305" y="9"/>
                    <a:pt x="305" y="9"/>
                  </a:cubicBezTo>
                  <a:cubicBezTo>
                    <a:pt x="307" y="8"/>
                    <a:pt x="307" y="8"/>
                    <a:pt x="307" y="8"/>
                  </a:cubicBezTo>
                  <a:cubicBezTo>
                    <a:pt x="307" y="8"/>
                    <a:pt x="307" y="8"/>
                    <a:pt x="307" y="8"/>
                  </a:cubicBezTo>
                  <a:cubicBezTo>
                    <a:pt x="308" y="8"/>
                    <a:pt x="308" y="8"/>
                    <a:pt x="308" y="8"/>
                  </a:cubicBezTo>
                  <a:cubicBezTo>
                    <a:pt x="308" y="9"/>
                    <a:pt x="308" y="9"/>
                    <a:pt x="308" y="9"/>
                  </a:cubicBezTo>
                  <a:cubicBezTo>
                    <a:pt x="308" y="9"/>
                    <a:pt x="308" y="9"/>
                    <a:pt x="308" y="9"/>
                  </a:cubicBezTo>
                  <a:cubicBezTo>
                    <a:pt x="308" y="11"/>
                    <a:pt x="308" y="11"/>
                    <a:pt x="308" y="11"/>
                  </a:cubicBezTo>
                  <a:cubicBezTo>
                    <a:pt x="308" y="11"/>
                    <a:pt x="308" y="11"/>
                    <a:pt x="308" y="11"/>
                  </a:cubicBezTo>
                  <a:cubicBezTo>
                    <a:pt x="309" y="10"/>
                    <a:pt x="309" y="10"/>
                    <a:pt x="309" y="10"/>
                  </a:cubicBezTo>
                  <a:cubicBezTo>
                    <a:pt x="309" y="9"/>
                    <a:pt x="309" y="9"/>
                    <a:pt x="309" y="9"/>
                  </a:cubicBezTo>
                  <a:cubicBezTo>
                    <a:pt x="310" y="10"/>
                    <a:pt x="310" y="10"/>
                    <a:pt x="310" y="10"/>
                  </a:cubicBezTo>
                  <a:cubicBezTo>
                    <a:pt x="309" y="10"/>
                    <a:pt x="309" y="10"/>
                    <a:pt x="309" y="10"/>
                  </a:cubicBezTo>
                  <a:cubicBezTo>
                    <a:pt x="309" y="11"/>
                    <a:pt x="309" y="11"/>
                    <a:pt x="309" y="11"/>
                  </a:cubicBezTo>
                  <a:cubicBezTo>
                    <a:pt x="310" y="10"/>
                    <a:pt x="310" y="10"/>
                    <a:pt x="310" y="10"/>
                  </a:cubicBezTo>
                  <a:cubicBezTo>
                    <a:pt x="310" y="10"/>
                    <a:pt x="310" y="10"/>
                    <a:pt x="310" y="10"/>
                  </a:cubicBezTo>
                  <a:cubicBezTo>
                    <a:pt x="310" y="9"/>
                    <a:pt x="310" y="9"/>
                    <a:pt x="310" y="9"/>
                  </a:cubicBezTo>
                  <a:cubicBezTo>
                    <a:pt x="310" y="9"/>
                    <a:pt x="310" y="9"/>
                    <a:pt x="310" y="9"/>
                  </a:cubicBezTo>
                  <a:cubicBezTo>
                    <a:pt x="310" y="8"/>
                    <a:pt x="310" y="8"/>
                    <a:pt x="310" y="8"/>
                  </a:cubicBezTo>
                  <a:cubicBezTo>
                    <a:pt x="311" y="8"/>
                    <a:pt x="311" y="8"/>
                    <a:pt x="311" y="8"/>
                  </a:cubicBezTo>
                  <a:cubicBezTo>
                    <a:pt x="312" y="7"/>
                    <a:pt x="312" y="7"/>
                    <a:pt x="312" y="7"/>
                  </a:cubicBezTo>
                  <a:cubicBezTo>
                    <a:pt x="312" y="7"/>
                    <a:pt x="312" y="7"/>
                    <a:pt x="312" y="7"/>
                  </a:cubicBezTo>
                  <a:cubicBezTo>
                    <a:pt x="312" y="8"/>
                    <a:pt x="312" y="8"/>
                    <a:pt x="312" y="8"/>
                  </a:cubicBezTo>
                  <a:cubicBezTo>
                    <a:pt x="312" y="9"/>
                    <a:pt x="312" y="9"/>
                    <a:pt x="312" y="9"/>
                  </a:cubicBezTo>
                  <a:cubicBezTo>
                    <a:pt x="313" y="9"/>
                    <a:pt x="313" y="9"/>
                    <a:pt x="313" y="9"/>
                  </a:cubicBezTo>
                  <a:cubicBezTo>
                    <a:pt x="313" y="10"/>
                    <a:pt x="313" y="10"/>
                    <a:pt x="313" y="10"/>
                  </a:cubicBezTo>
                  <a:cubicBezTo>
                    <a:pt x="313" y="11"/>
                    <a:pt x="313" y="11"/>
                    <a:pt x="313" y="11"/>
                  </a:cubicBezTo>
                  <a:cubicBezTo>
                    <a:pt x="313" y="11"/>
                    <a:pt x="313" y="11"/>
                    <a:pt x="313" y="11"/>
                  </a:cubicBezTo>
                  <a:cubicBezTo>
                    <a:pt x="313" y="12"/>
                    <a:pt x="313" y="12"/>
                    <a:pt x="313" y="12"/>
                  </a:cubicBezTo>
                  <a:cubicBezTo>
                    <a:pt x="314" y="12"/>
                    <a:pt x="314" y="12"/>
                    <a:pt x="314" y="12"/>
                  </a:cubicBezTo>
                  <a:cubicBezTo>
                    <a:pt x="314" y="12"/>
                    <a:pt x="314" y="12"/>
                    <a:pt x="314" y="12"/>
                  </a:cubicBezTo>
                  <a:cubicBezTo>
                    <a:pt x="314" y="11"/>
                    <a:pt x="314" y="11"/>
                    <a:pt x="314" y="11"/>
                  </a:cubicBezTo>
                  <a:cubicBezTo>
                    <a:pt x="314" y="10"/>
                    <a:pt x="314" y="10"/>
                    <a:pt x="314" y="10"/>
                  </a:cubicBezTo>
                  <a:cubicBezTo>
                    <a:pt x="314" y="10"/>
                    <a:pt x="314" y="10"/>
                    <a:pt x="314" y="10"/>
                  </a:cubicBezTo>
                  <a:cubicBezTo>
                    <a:pt x="315" y="9"/>
                    <a:pt x="315" y="9"/>
                    <a:pt x="315" y="9"/>
                  </a:cubicBezTo>
                  <a:cubicBezTo>
                    <a:pt x="316" y="9"/>
                    <a:pt x="316" y="9"/>
                    <a:pt x="316" y="9"/>
                  </a:cubicBezTo>
                  <a:cubicBezTo>
                    <a:pt x="317" y="10"/>
                    <a:pt x="317" y="10"/>
                    <a:pt x="317" y="10"/>
                  </a:cubicBezTo>
                  <a:cubicBezTo>
                    <a:pt x="317" y="11"/>
                    <a:pt x="317" y="11"/>
                    <a:pt x="317" y="11"/>
                  </a:cubicBezTo>
                  <a:cubicBezTo>
                    <a:pt x="316" y="12"/>
                    <a:pt x="316" y="12"/>
                    <a:pt x="316" y="12"/>
                  </a:cubicBezTo>
                  <a:cubicBezTo>
                    <a:pt x="317" y="12"/>
                    <a:pt x="317" y="12"/>
                    <a:pt x="317" y="12"/>
                  </a:cubicBezTo>
                  <a:cubicBezTo>
                    <a:pt x="317" y="13"/>
                    <a:pt x="317" y="13"/>
                    <a:pt x="317" y="13"/>
                  </a:cubicBezTo>
                  <a:cubicBezTo>
                    <a:pt x="317" y="12"/>
                    <a:pt x="317" y="12"/>
                    <a:pt x="317" y="12"/>
                  </a:cubicBezTo>
                  <a:cubicBezTo>
                    <a:pt x="317" y="11"/>
                    <a:pt x="317" y="11"/>
                    <a:pt x="317" y="11"/>
                  </a:cubicBezTo>
                  <a:cubicBezTo>
                    <a:pt x="318" y="11"/>
                    <a:pt x="318" y="11"/>
                    <a:pt x="318" y="11"/>
                  </a:cubicBezTo>
                  <a:cubicBezTo>
                    <a:pt x="318" y="11"/>
                    <a:pt x="318" y="11"/>
                    <a:pt x="318" y="11"/>
                  </a:cubicBezTo>
                  <a:cubicBezTo>
                    <a:pt x="319" y="11"/>
                    <a:pt x="319" y="11"/>
                    <a:pt x="319" y="11"/>
                  </a:cubicBezTo>
                  <a:cubicBezTo>
                    <a:pt x="318" y="12"/>
                    <a:pt x="318" y="12"/>
                    <a:pt x="318" y="12"/>
                  </a:cubicBezTo>
                  <a:cubicBezTo>
                    <a:pt x="318" y="12"/>
                    <a:pt x="318" y="12"/>
                    <a:pt x="318" y="12"/>
                  </a:cubicBezTo>
                  <a:cubicBezTo>
                    <a:pt x="319" y="13"/>
                    <a:pt x="319" y="13"/>
                    <a:pt x="319" y="13"/>
                  </a:cubicBezTo>
                  <a:cubicBezTo>
                    <a:pt x="319" y="12"/>
                    <a:pt x="319" y="12"/>
                    <a:pt x="319" y="12"/>
                  </a:cubicBezTo>
                  <a:cubicBezTo>
                    <a:pt x="320" y="12"/>
                    <a:pt x="320" y="12"/>
                    <a:pt x="320" y="12"/>
                  </a:cubicBezTo>
                  <a:cubicBezTo>
                    <a:pt x="320" y="13"/>
                    <a:pt x="320" y="13"/>
                    <a:pt x="320" y="13"/>
                  </a:cubicBezTo>
                  <a:cubicBezTo>
                    <a:pt x="320" y="12"/>
                    <a:pt x="320" y="12"/>
                    <a:pt x="320" y="12"/>
                  </a:cubicBezTo>
                  <a:cubicBezTo>
                    <a:pt x="320" y="11"/>
                    <a:pt x="320" y="11"/>
                    <a:pt x="320" y="11"/>
                  </a:cubicBezTo>
                  <a:cubicBezTo>
                    <a:pt x="319" y="10"/>
                    <a:pt x="319" y="10"/>
                    <a:pt x="319" y="10"/>
                  </a:cubicBezTo>
                  <a:cubicBezTo>
                    <a:pt x="319" y="10"/>
                    <a:pt x="319" y="10"/>
                    <a:pt x="319" y="10"/>
                  </a:cubicBezTo>
                  <a:cubicBezTo>
                    <a:pt x="319" y="10"/>
                    <a:pt x="319" y="10"/>
                    <a:pt x="319" y="10"/>
                  </a:cubicBezTo>
                  <a:cubicBezTo>
                    <a:pt x="319" y="9"/>
                    <a:pt x="319" y="9"/>
                    <a:pt x="319" y="9"/>
                  </a:cubicBezTo>
                  <a:cubicBezTo>
                    <a:pt x="318" y="8"/>
                    <a:pt x="318" y="8"/>
                    <a:pt x="318" y="8"/>
                  </a:cubicBezTo>
                  <a:cubicBezTo>
                    <a:pt x="318" y="8"/>
                    <a:pt x="318" y="8"/>
                    <a:pt x="318" y="8"/>
                  </a:cubicBezTo>
                  <a:cubicBezTo>
                    <a:pt x="317" y="7"/>
                    <a:pt x="317" y="7"/>
                    <a:pt x="317" y="7"/>
                  </a:cubicBezTo>
                  <a:cubicBezTo>
                    <a:pt x="317" y="6"/>
                    <a:pt x="317" y="6"/>
                    <a:pt x="317" y="6"/>
                  </a:cubicBezTo>
                  <a:cubicBezTo>
                    <a:pt x="318" y="6"/>
                    <a:pt x="318" y="6"/>
                    <a:pt x="318" y="6"/>
                  </a:cubicBezTo>
                  <a:cubicBezTo>
                    <a:pt x="319" y="7"/>
                    <a:pt x="319" y="7"/>
                    <a:pt x="319" y="7"/>
                  </a:cubicBezTo>
                  <a:cubicBezTo>
                    <a:pt x="320" y="7"/>
                    <a:pt x="320" y="7"/>
                    <a:pt x="320" y="7"/>
                  </a:cubicBezTo>
                  <a:cubicBezTo>
                    <a:pt x="321" y="7"/>
                    <a:pt x="321" y="7"/>
                    <a:pt x="321" y="7"/>
                  </a:cubicBezTo>
                  <a:cubicBezTo>
                    <a:pt x="321" y="6"/>
                    <a:pt x="321" y="6"/>
                    <a:pt x="321" y="6"/>
                  </a:cubicBezTo>
                  <a:cubicBezTo>
                    <a:pt x="321" y="5"/>
                    <a:pt x="321" y="5"/>
                    <a:pt x="321" y="5"/>
                  </a:cubicBezTo>
                  <a:cubicBezTo>
                    <a:pt x="320" y="4"/>
                    <a:pt x="320" y="4"/>
                    <a:pt x="320" y="4"/>
                  </a:cubicBezTo>
                  <a:cubicBezTo>
                    <a:pt x="321" y="4"/>
                    <a:pt x="321" y="4"/>
                    <a:pt x="321" y="4"/>
                  </a:cubicBezTo>
                  <a:cubicBezTo>
                    <a:pt x="322" y="3"/>
                    <a:pt x="322" y="3"/>
                    <a:pt x="322" y="3"/>
                  </a:cubicBezTo>
                  <a:cubicBezTo>
                    <a:pt x="322" y="4"/>
                    <a:pt x="322" y="4"/>
                    <a:pt x="322" y="4"/>
                  </a:cubicBezTo>
                  <a:cubicBezTo>
                    <a:pt x="324" y="4"/>
                    <a:pt x="324" y="4"/>
                    <a:pt x="324" y="4"/>
                  </a:cubicBezTo>
                  <a:cubicBezTo>
                    <a:pt x="324" y="4"/>
                    <a:pt x="324" y="4"/>
                    <a:pt x="324" y="4"/>
                  </a:cubicBezTo>
                  <a:cubicBezTo>
                    <a:pt x="324" y="5"/>
                    <a:pt x="324" y="5"/>
                    <a:pt x="324" y="5"/>
                  </a:cubicBezTo>
                  <a:cubicBezTo>
                    <a:pt x="324" y="5"/>
                    <a:pt x="324" y="5"/>
                    <a:pt x="324" y="5"/>
                  </a:cubicBezTo>
                  <a:cubicBezTo>
                    <a:pt x="324" y="6"/>
                    <a:pt x="324" y="6"/>
                    <a:pt x="324" y="6"/>
                  </a:cubicBezTo>
                  <a:cubicBezTo>
                    <a:pt x="325" y="6"/>
                    <a:pt x="325" y="6"/>
                    <a:pt x="325" y="6"/>
                  </a:cubicBezTo>
                  <a:cubicBezTo>
                    <a:pt x="325" y="7"/>
                    <a:pt x="325" y="7"/>
                    <a:pt x="325" y="7"/>
                  </a:cubicBezTo>
                  <a:cubicBezTo>
                    <a:pt x="325" y="8"/>
                    <a:pt x="325" y="8"/>
                    <a:pt x="325" y="8"/>
                  </a:cubicBezTo>
                  <a:cubicBezTo>
                    <a:pt x="325" y="10"/>
                    <a:pt x="325" y="10"/>
                    <a:pt x="325" y="10"/>
                  </a:cubicBezTo>
                  <a:cubicBezTo>
                    <a:pt x="326" y="9"/>
                    <a:pt x="326" y="9"/>
                    <a:pt x="326" y="9"/>
                  </a:cubicBezTo>
                  <a:cubicBezTo>
                    <a:pt x="327" y="9"/>
                    <a:pt x="327" y="9"/>
                    <a:pt x="327" y="9"/>
                  </a:cubicBezTo>
                  <a:cubicBezTo>
                    <a:pt x="327" y="9"/>
                    <a:pt x="327" y="9"/>
                    <a:pt x="327" y="9"/>
                  </a:cubicBezTo>
                  <a:cubicBezTo>
                    <a:pt x="327" y="9"/>
                    <a:pt x="327" y="9"/>
                    <a:pt x="327" y="9"/>
                  </a:cubicBezTo>
                  <a:cubicBezTo>
                    <a:pt x="327" y="10"/>
                    <a:pt x="327" y="10"/>
                    <a:pt x="327" y="10"/>
                  </a:cubicBezTo>
                  <a:cubicBezTo>
                    <a:pt x="328" y="9"/>
                    <a:pt x="328" y="9"/>
                    <a:pt x="328" y="9"/>
                  </a:cubicBezTo>
                  <a:cubicBezTo>
                    <a:pt x="328" y="9"/>
                    <a:pt x="328" y="9"/>
                    <a:pt x="328" y="9"/>
                  </a:cubicBezTo>
                  <a:cubicBezTo>
                    <a:pt x="329" y="8"/>
                    <a:pt x="329" y="8"/>
                    <a:pt x="329" y="8"/>
                  </a:cubicBezTo>
                  <a:cubicBezTo>
                    <a:pt x="330" y="8"/>
                    <a:pt x="330" y="8"/>
                    <a:pt x="330" y="8"/>
                  </a:cubicBezTo>
                  <a:cubicBezTo>
                    <a:pt x="329" y="6"/>
                    <a:pt x="329" y="6"/>
                    <a:pt x="329" y="6"/>
                  </a:cubicBezTo>
                  <a:cubicBezTo>
                    <a:pt x="330" y="6"/>
                    <a:pt x="330" y="6"/>
                    <a:pt x="330" y="6"/>
                  </a:cubicBezTo>
                  <a:cubicBezTo>
                    <a:pt x="330" y="6"/>
                    <a:pt x="330" y="6"/>
                    <a:pt x="330" y="6"/>
                  </a:cubicBezTo>
                  <a:cubicBezTo>
                    <a:pt x="331" y="6"/>
                    <a:pt x="331" y="6"/>
                    <a:pt x="331" y="6"/>
                  </a:cubicBezTo>
                  <a:cubicBezTo>
                    <a:pt x="332" y="6"/>
                    <a:pt x="332" y="6"/>
                    <a:pt x="332" y="6"/>
                  </a:cubicBezTo>
                  <a:cubicBezTo>
                    <a:pt x="332" y="6"/>
                    <a:pt x="332" y="6"/>
                    <a:pt x="332" y="6"/>
                  </a:cubicBezTo>
                  <a:cubicBezTo>
                    <a:pt x="331" y="5"/>
                    <a:pt x="331" y="5"/>
                    <a:pt x="331" y="5"/>
                  </a:cubicBezTo>
                  <a:cubicBezTo>
                    <a:pt x="330" y="4"/>
                    <a:pt x="330" y="4"/>
                    <a:pt x="330" y="4"/>
                  </a:cubicBezTo>
                  <a:cubicBezTo>
                    <a:pt x="331" y="3"/>
                    <a:pt x="331" y="3"/>
                    <a:pt x="331" y="3"/>
                  </a:cubicBezTo>
                  <a:cubicBezTo>
                    <a:pt x="331" y="3"/>
                    <a:pt x="331" y="3"/>
                    <a:pt x="331" y="3"/>
                  </a:cubicBezTo>
                  <a:cubicBezTo>
                    <a:pt x="331" y="3"/>
                    <a:pt x="331" y="3"/>
                    <a:pt x="331" y="3"/>
                  </a:cubicBezTo>
                  <a:cubicBezTo>
                    <a:pt x="333" y="3"/>
                    <a:pt x="333" y="3"/>
                    <a:pt x="333" y="3"/>
                  </a:cubicBezTo>
                  <a:cubicBezTo>
                    <a:pt x="333" y="5"/>
                    <a:pt x="333" y="5"/>
                    <a:pt x="333" y="5"/>
                  </a:cubicBezTo>
                  <a:cubicBezTo>
                    <a:pt x="334" y="5"/>
                    <a:pt x="334" y="5"/>
                    <a:pt x="334" y="5"/>
                  </a:cubicBezTo>
                  <a:cubicBezTo>
                    <a:pt x="333" y="6"/>
                    <a:pt x="333" y="6"/>
                    <a:pt x="333" y="6"/>
                  </a:cubicBezTo>
                  <a:cubicBezTo>
                    <a:pt x="334" y="7"/>
                    <a:pt x="334" y="7"/>
                    <a:pt x="334" y="7"/>
                  </a:cubicBezTo>
                  <a:cubicBezTo>
                    <a:pt x="334" y="8"/>
                    <a:pt x="334" y="8"/>
                    <a:pt x="334" y="8"/>
                  </a:cubicBezTo>
                  <a:cubicBezTo>
                    <a:pt x="334" y="9"/>
                    <a:pt x="334" y="9"/>
                    <a:pt x="334" y="9"/>
                  </a:cubicBezTo>
                  <a:cubicBezTo>
                    <a:pt x="335" y="8"/>
                    <a:pt x="335" y="8"/>
                    <a:pt x="335" y="8"/>
                  </a:cubicBezTo>
                  <a:cubicBezTo>
                    <a:pt x="335" y="7"/>
                    <a:pt x="335" y="7"/>
                    <a:pt x="335" y="7"/>
                  </a:cubicBezTo>
                  <a:cubicBezTo>
                    <a:pt x="335" y="7"/>
                    <a:pt x="335" y="7"/>
                    <a:pt x="335" y="7"/>
                  </a:cubicBezTo>
                  <a:cubicBezTo>
                    <a:pt x="335" y="6"/>
                    <a:pt x="335" y="6"/>
                    <a:pt x="335" y="6"/>
                  </a:cubicBezTo>
                  <a:cubicBezTo>
                    <a:pt x="334" y="5"/>
                    <a:pt x="334" y="5"/>
                    <a:pt x="334" y="5"/>
                  </a:cubicBezTo>
                  <a:cubicBezTo>
                    <a:pt x="334" y="3"/>
                    <a:pt x="334" y="3"/>
                    <a:pt x="334" y="3"/>
                  </a:cubicBezTo>
                  <a:cubicBezTo>
                    <a:pt x="334" y="2"/>
                    <a:pt x="334" y="2"/>
                    <a:pt x="334" y="2"/>
                  </a:cubicBezTo>
                  <a:cubicBezTo>
                    <a:pt x="335" y="1"/>
                    <a:pt x="335" y="1"/>
                    <a:pt x="335" y="1"/>
                  </a:cubicBezTo>
                  <a:cubicBezTo>
                    <a:pt x="335" y="1"/>
                    <a:pt x="335" y="1"/>
                    <a:pt x="335" y="1"/>
                  </a:cubicBezTo>
                  <a:cubicBezTo>
                    <a:pt x="336" y="2"/>
                    <a:pt x="336" y="2"/>
                    <a:pt x="336" y="2"/>
                  </a:cubicBezTo>
                  <a:cubicBezTo>
                    <a:pt x="337" y="2"/>
                    <a:pt x="337" y="2"/>
                    <a:pt x="337" y="2"/>
                  </a:cubicBezTo>
                  <a:cubicBezTo>
                    <a:pt x="337" y="2"/>
                    <a:pt x="337" y="2"/>
                    <a:pt x="337" y="2"/>
                  </a:cubicBezTo>
                  <a:cubicBezTo>
                    <a:pt x="337" y="3"/>
                    <a:pt x="337" y="3"/>
                    <a:pt x="337" y="3"/>
                  </a:cubicBezTo>
                  <a:cubicBezTo>
                    <a:pt x="337" y="4"/>
                    <a:pt x="337" y="4"/>
                    <a:pt x="337" y="4"/>
                  </a:cubicBezTo>
                  <a:cubicBezTo>
                    <a:pt x="337" y="5"/>
                    <a:pt x="337" y="5"/>
                    <a:pt x="337" y="5"/>
                  </a:cubicBezTo>
                  <a:cubicBezTo>
                    <a:pt x="337" y="6"/>
                    <a:pt x="337" y="6"/>
                    <a:pt x="337" y="6"/>
                  </a:cubicBezTo>
                  <a:cubicBezTo>
                    <a:pt x="338" y="6"/>
                    <a:pt x="338" y="6"/>
                    <a:pt x="338" y="6"/>
                  </a:cubicBezTo>
                  <a:cubicBezTo>
                    <a:pt x="338" y="6"/>
                    <a:pt x="338" y="6"/>
                    <a:pt x="338" y="6"/>
                  </a:cubicBezTo>
                  <a:cubicBezTo>
                    <a:pt x="338" y="5"/>
                    <a:pt x="338" y="5"/>
                    <a:pt x="338" y="5"/>
                  </a:cubicBezTo>
                  <a:cubicBezTo>
                    <a:pt x="338" y="5"/>
                    <a:pt x="338" y="5"/>
                    <a:pt x="338" y="5"/>
                  </a:cubicBezTo>
                  <a:cubicBezTo>
                    <a:pt x="340" y="7"/>
                    <a:pt x="340" y="7"/>
                    <a:pt x="340" y="7"/>
                  </a:cubicBezTo>
                  <a:cubicBezTo>
                    <a:pt x="340" y="6"/>
                    <a:pt x="340" y="6"/>
                    <a:pt x="340" y="6"/>
                  </a:cubicBezTo>
                  <a:cubicBezTo>
                    <a:pt x="341" y="6"/>
                    <a:pt x="341" y="6"/>
                    <a:pt x="341" y="6"/>
                  </a:cubicBezTo>
                  <a:cubicBezTo>
                    <a:pt x="341" y="6"/>
                    <a:pt x="341" y="6"/>
                    <a:pt x="341" y="6"/>
                  </a:cubicBezTo>
                  <a:cubicBezTo>
                    <a:pt x="340" y="6"/>
                    <a:pt x="340" y="6"/>
                    <a:pt x="340" y="6"/>
                  </a:cubicBezTo>
                  <a:cubicBezTo>
                    <a:pt x="340" y="5"/>
                    <a:pt x="340" y="5"/>
                    <a:pt x="340" y="5"/>
                  </a:cubicBezTo>
                  <a:cubicBezTo>
                    <a:pt x="340" y="4"/>
                    <a:pt x="340" y="4"/>
                    <a:pt x="340" y="4"/>
                  </a:cubicBezTo>
                  <a:cubicBezTo>
                    <a:pt x="340" y="4"/>
                    <a:pt x="340" y="4"/>
                    <a:pt x="340" y="4"/>
                  </a:cubicBezTo>
                  <a:cubicBezTo>
                    <a:pt x="339" y="3"/>
                    <a:pt x="339" y="3"/>
                    <a:pt x="339" y="3"/>
                  </a:cubicBezTo>
                  <a:cubicBezTo>
                    <a:pt x="339" y="3"/>
                    <a:pt x="339" y="3"/>
                    <a:pt x="339" y="3"/>
                  </a:cubicBezTo>
                  <a:cubicBezTo>
                    <a:pt x="339" y="2"/>
                    <a:pt x="339" y="2"/>
                    <a:pt x="339" y="2"/>
                  </a:cubicBezTo>
                  <a:cubicBezTo>
                    <a:pt x="340" y="2"/>
                    <a:pt x="340" y="2"/>
                    <a:pt x="340" y="2"/>
                  </a:cubicBezTo>
                  <a:cubicBezTo>
                    <a:pt x="339" y="2"/>
                    <a:pt x="339" y="2"/>
                    <a:pt x="339" y="2"/>
                  </a:cubicBezTo>
                  <a:cubicBezTo>
                    <a:pt x="339" y="2"/>
                    <a:pt x="339" y="2"/>
                    <a:pt x="339" y="2"/>
                  </a:cubicBezTo>
                  <a:cubicBezTo>
                    <a:pt x="338" y="1"/>
                    <a:pt x="338" y="1"/>
                    <a:pt x="338" y="1"/>
                  </a:cubicBezTo>
                  <a:cubicBezTo>
                    <a:pt x="339" y="1"/>
                    <a:pt x="339" y="1"/>
                    <a:pt x="339" y="1"/>
                  </a:cubicBezTo>
                  <a:cubicBezTo>
                    <a:pt x="339" y="1"/>
                    <a:pt x="339" y="1"/>
                    <a:pt x="339" y="1"/>
                  </a:cubicBezTo>
                  <a:cubicBezTo>
                    <a:pt x="340" y="0"/>
                    <a:pt x="340" y="0"/>
                    <a:pt x="340" y="0"/>
                  </a:cubicBezTo>
                  <a:cubicBezTo>
                    <a:pt x="342" y="0"/>
                    <a:pt x="342" y="0"/>
                    <a:pt x="342" y="0"/>
                  </a:cubicBezTo>
                  <a:cubicBezTo>
                    <a:pt x="343" y="1"/>
                    <a:pt x="343" y="1"/>
                    <a:pt x="343" y="1"/>
                  </a:cubicBezTo>
                  <a:cubicBezTo>
                    <a:pt x="343" y="2"/>
                    <a:pt x="343" y="2"/>
                    <a:pt x="343" y="2"/>
                  </a:cubicBezTo>
                  <a:cubicBezTo>
                    <a:pt x="342" y="2"/>
                    <a:pt x="342" y="2"/>
                    <a:pt x="342" y="2"/>
                  </a:cubicBezTo>
                  <a:cubicBezTo>
                    <a:pt x="342" y="3"/>
                    <a:pt x="342" y="3"/>
                    <a:pt x="342" y="3"/>
                  </a:cubicBezTo>
                  <a:cubicBezTo>
                    <a:pt x="343" y="3"/>
                    <a:pt x="343" y="3"/>
                    <a:pt x="343" y="3"/>
                  </a:cubicBezTo>
                  <a:cubicBezTo>
                    <a:pt x="343" y="2"/>
                    <a:pt x="343" y="2"/>
                    <a:pt x="343" y="2"/>
                  </a:cubicBezTo>
                  <a:cubicBezTo>
                    <a:pt x="344" y="2"/>
                    <a:pt x="344" y="2"/>
                    <a:pt x="344" y="2"/>
                  </a:cubicBezTo>
                  <a:cubicBezTo>
                    <a:pt x="344" y="2"/>
                    <a:pt x="344" y="2"/>
                    <a:pt x="344" y="2"/>
                  </a:cubicBezTo>
                  <a:cubicBezTo>
                    <a:pt x="344" y="3"/>
                    <a:pt x="344" y="3"/>
                    <a:pt x="344" y="3"/>
                  </a:cubicBezTo>
                  <a:cubicBezTo>
                    <a:pt x="344" y="3"/>
                    <a:pt x="344" y="3"/>
                    <a:pt x="344" y="3"/>
                  </a:cubicBezTo>
                  <a:cubicBezTo>
                    <a:pt x="345" y="3"/>
                    <a:pt x="345" y="3"/>
                    <a:pt x="345" y="3"/>
                  </a:cubicBezTo>
                  <a:cubicBezTo>
                    <a:pt x="345" y="3"/>
                    <a:pt x="345" y="3"/>
                    <a:pt x="345" y="3"/>
                  </a:cubicBezTo>
                  <a:cubicBezTo>
                    <a:pt x="346" y="2"/>
                    <a:pt x="346" y="2"/>
                    <a:pt x="346" y="2"/>
                  </a:cubicBezTo>
                  <a:cubicBezTo>
                    <a:pt x="346" y="2"/>
                    <a:pt x="346" y="2"/>
                    <a:pt x="346" y="2"/>
                  </a:cubicBezTo>
                  <a:cubicBezTo>
                    <a:pt x="346" y="3"/>
                    <a:pt x="346" y="3"/>
                    <a:pt x="346" y="3"/>
                  </a:cubicBezTo>
                  <a:cubicBezTo>
                    <a:pt x="346" y="4"/>
                    <a:pt x="346" y="4"/>
                    <a:pt x="346" y="4"/>
                  </a:cubicBezTo>
                  <a:cubicBezTo>
                    <a:pt x="346" y="5"/>
                    <a:pt x="346" y="5"/>
                    <a:pt x="346" y="5"/>
                  </a:cubicBezTo>
                  <a:cubicBezTo>
                    <a:pt x="346" y="6"/>
                    <a:pt x="346" y="6"/>
                    <a:pt x="346" y="6"/>
                  </a:cubicBezTo>
                  <a:cubicBezTo>
                    <a:pt x="346" y="6"/>
                    <a:pt x="346" y="6"/>
                    <a:pt x="346" y="6"/>
                  </a:cubicBezTo>
                  <a:cubicBezTo>
                    <a:pt x="347" y="6"/>
                    <a:pt x="347" y="6"/>
                    <a:pt x="347" y="6"/>
                  </a:cubicBezTo>
                  <a:cubicBezTo>
                    <a:pt x="348" y="6"/>
                    <a:pt x="348" y="6"/>
                    <a:pt x="348" y="6"/>
                  </a:cubicBezTo>
                  <a:cubicBezTo>
                    <a:pt x="348" y="6"/>
                    <a:pt x="348" y="6"/>
                    <a:pt x="348" y="6"/>
                  </a:cubicBezTo>
                  <a:cubicBezTo>
                    <a:pt x="348" y="5"/>
                    <a:pt x="348" y="5"/>
                    <a:pt x="348" y="5"/>
                  </a:cubicBezTo>
                  <a:cubicBezTo>
                    <a:pt x="349" y="3"/>
                    <a:pt x="349" y="3"/>
                    <a:pt x="349" y="3"/>
                  </a:cubicBezTo>
                  <a:cubicBezTo>
                    <a:pt x="348" y="2"/>
                    <a:pt x="348" y="2"/>
                    <a:pt x="348" y="2"/>
                  </a:cubicBezTo>
                  <a:cubicBezTo>
                    <a:pt x="348" y="0"/>
                    <a:pt x="348" y="0"/>
                    <a:pt x="348" y="0"/>
                  </a:cubicBezTo>
                  <a:cubicBezTo>
                    <a:pt x="349" y="0"/>
                    <a:pt x="349" y="0"/>
                    <a:pt x="349" y="0"/>
                  </a:cubicBezTo>
                  <a:cubicBezTo>
                    <a:pt x="349" y="1"/>
                    <a:pt x="349" y="1"/>
                    <a:pt x="349" y="1"/>
                  </a:cubicBezTo>
                  <a:cubicBezTo>
                    <a:pt x="350" y="1"/>
                    <a:pt x="350" y="1"/>
                    <a:pt x="350" y="1"/>
                  </a:cubicBezTo>
                  <a:cubicBezTo>
                    <a:pt x="351" y="1"/>
                    <a:pt x="351" y="1"/>
                    <a:pt x="351" y="1"/>
                  </a:cubicBezTo>
                  <a:cubicBezTo>
                    <a:pt x="352" y="0"/>
                    <a:pt x="352" y="0"/>
                    <a:pt x="352" y="0"/>
                  </a:cubicBezTo>
                  <a:cubicBezTo>
                    <a:pt x="353" y="1"/>
                    <a:pt x="353" y="1"/>
                    <a:pt x="353" y="1"/>
                  </a:cubicBezTo>
                  <a:cubicBezTo>
                    <a:pt x="353" y="1"/>
                    <a:pt x="353" y="1"/>
                    <a:pt x="353" y="1"/>
                  </a:cubicBezTo>
                  <a:cubicBezTo>
                    <a:pt x="354" y="2"/>
                    <a:pt x="354" y="2"/>
                    <a:pt x="354" y="2"/>
                  </a:cubicBezTo>
                  <a:cubicBezTo>
                    <a:pt x="355" y="1"/>
                    <a:pt x="355" y="1"/>
                    <a:pt x="355" y="1"/>
                  </a:cubicBezTo>
                  <a:cubicBezTo>
                    <a:pt x="357" y="2"/>
                    <a:pt x="357" y="2"/>
                    <a:pt x="357" y="2"/>
                  </a:cubicBezTo>
                  <a:cubicBezTo>
                    <a:pt x="357" y="3"/>
                    <a:pt x="357" y="3"/>
                    <a:pt x="357" y="3"/>
                  </a:cubicBezTo>
                  <a:cubicBezTo>
                    <a:pt x="357" y="3"/>
                    <a:pt x="357" y="3"/>
                    <a:pt x="357" y="3"/>
                  </a:cubicBezTo>
                  <a:cubicBezTo>
                    <a:pt x="357" y="4"/>
                    <a:pt x="357" y="4"/>
                    <a:pt x="357" y="4"/>
                  </a:cubicBezTo>
                  <a:cubicBezTo>
                    <a:pt x="357" y="5"/>
                    <a:pt x="357" y="5"/>
                    <a:pt x="357" y="5"/>
                  </a:cubicBezTo>
                  <a:cubicBezTo>
                    <a:pt x="357" y="5"/>
                    <a:pt x="357" y="5"/>
                    <a:pt x="357" y="5"/>
                  </a:cubicBezTo>
                  <a:cubicBezTo>
                    <a:pt x="358" y="5"/>
                    <a:pt x="358" y="5"/>
                    <a:pt x="358" y="5"/>
                  </a:cubicBezTo>
                  <a:cubicBezTo>
                    <a:pt x="359" y="4"/>
                    <a:pt x="359" y="4"/>
                    <a:pt x="359" y="4"/>
                  </a:cubicBezTo>
                  <a:cubicBezTo>
                    <a:pt x="360" y="3"/>
                    <a:pt x="360" y="3"/>
                    <a:pt x="360" y="3"/>
                  </a:cubicBezTo>
                  <a:cubicBezTo>
                    <a:pt x="361" y="3"/>
                    <a:pt x="361" y="3"/>
                    <a:pt x="361" y="3"/>
                  </a:cubicBezTo>
                  <a:cubicBezTo>
                    <a:pt x="361" y="3"/>
                    <a:pt x="361" y="3"/>
                    <a:pt x="361" y="3"/>
                  </a:cubicBezTo>
                  <a:cubicBezTo>
                    <a:pt x="362" y="3"/>
                    <a:pt x="362" y="3"/>
                    <a:pt x="362" y="3"/>
                  </a:cubicBezTo>
                  <a:cubicBezTo>
                    <a:pt x="364" y="3"/>
                    <a:pt x="364" y="3"/>
                    <a:pt x="364" y="3"/>
                  </a:cubicBezTo>
                  <a:cubicBezTo>
                    <a:pt x="363" y="4"/>
                    <a:pt x="363" y="4"/>
                    <a:pt x="363" y="4"/>
                  </a:cubicBezTo>
                  <a:cubicBezTo>
                    <a:pt x="362" y="5"/>
                    <a:pt x="362" y="5"/>
                    <a:pt x="362" y="5"/>
                  </a:cubicBezTo>
                  <a:cubicBezTo>
                    <a:pt x="363" y="5"/>
                    <a:pt x="363" y="5"/>
                    <a:pt x="363" y="5"/>
                  </a:cubicBezTo>
                  <a:cubicBezTo>
                    <a:pt x="363" y="5"/>
                    <a:pt x="363" y="5"/>
                    <a:pt x="363" y="5"/>
                  </a:cubicBezTo>
                  <a:cubicBezTo>
                    <a:pt x="364" y="4"/>
                    <a:pt x="364" y="4"/>
                    <a:pt x="364" y="4"/>
                  </a:cubicBezTo>
                  <a:cubicBezTo>
                    <a:pt x="365" y="4"/>
                    <a:pt x="365" y="4"/>
                    <a:pt x="365" y="4"/>
                  </a:cubicBezTo>
                  <a:cubicBezTo>
                    <a:pt x="365" y="4"/>
                    <a:pt x="365" y="4"/>
                    <a:pt x="365" y="4"/>
                  </a:cubicBezTo>
                  <a:cubicBezTo>
                    <a:pt x="367" y="4"/>
                    <a:pt x="367" y="4"/>
                    <a:pt x="367" y="4"/>
                  </a:cubicBezTo>
                  <a:cubicBezTo>
                    <a:pt x="368" y="4"/>
                    <a:pt x="368" y="4"/>
                    <a:pt x="368" y="4"/>
                  </a:cubicBezTo>
                  <a:cubicBezTo>
                    <a:pt x="369" y="5"/>
                    <a:pt x="369" y="5"/>
                    <a:pt x="369" y="5"/>
                  </a:cubicBezTo>
                  <a:cubicBezTo>
                    <a:pt x="369" y="5"/>
                    <a:pt x="369" y="5"/>
                    <a:pt x="369" y="5"/>
                  </a:cubicBezTo>
                  <a:cubicBezTo>
                    <a:pt x="368" y="5"/>
                    <a:pt x="368" y="5"/>
                    <a:pt x="368" y="5"/>
                  </a:cubicBezTo>
                  <a:cubicBezTo>
                    <a:pt x="368" y="6"/>
                    <a:pt x="368" y="6"/>
                    <a:pt x="368" y="6"/>
                  </a:cubicBezTo>
                  <a:cubicBezTo>
                    <a:pt x="368" y="6"/>
                    <a:pt x="368" y="6"/>
                    <a:pt x="368" y="6"/>
                  </a:cubicBezTo>
                  <a:cubicBezTo>
                    <a:pt x="368" y="7"/>
                    <a:pt x="368" y="7"/>
                    <a:pt x="368" y="7"/>
                  </a:cubicBezTo>
                  <a:cubicBezTo>
                    <a:pt x="369" y="7"/>
                    <a:pt x="369" y="7"/>
                    <a:pt x="369" y="7"/>
                  </a:cubicBezTo>
                  <a:cubicBezTo>
                    <a:pt x="370" y="6"/>
                    <a:pt x="370" y="6"/>
                    <a:pt x="370" y="6"/>
                  </a:cubicBezTo>
                  <a:cubicBezTo>
                    <a:pt x="370" y="7"/>
                    <a:pt x="370" y="7"/>
                    <a:pt x="370" y="7"/>
                  </a:cubicBezTo>
                  <a:cubicBezTo>
                    <a:pt x="370" y="7"/>
                    <a:pt x="370" y="7"/>
                    <a:pt x="370" y="7"/>
                  </a:cubicBezTo>
                  <a:cubicBezTo>
                    <a:pt x="371" y="7"/>
                    <a:pt x="371" y="7"/>
                    <a:pt x="371" y="7"/>
                  </a:cubicBezTo>
                  <a:cubicBezTo>
                    <a:pt x="372" y="6"/>
                    <a:pt x="372" y="6"/>
                    <a:pt x="372" y="6"/>
                  </a:cubicBezTo>
                  <a:cubicBezTo>
                    <a:pt x="372" y="7"/>
                    <a:pt x="372" y="7"/>
                    <a:pt x="372" y="7"/>
                  </a:cubicBezTo>
                  <a:cubicBezTo>
                    <a:pt x="372" y="8"/>
                    <a:pt x="372" y="8"/>
                    <a:pt x="372" y="8"/>
                  </a:cubicBezTo>
                  <a:cubicBezTo>
                    <a:pt x="372" y="8"/>
                    <a:pt x="372" y="8"/>
                    <a:pt x="372" y="8"/>
                  </a:cubicBezTo>
                  <a:cubicBezTo>
                    <a:pt x="373" y="8"/>
                    <a:pt x="373" y="8"/>
                    <a:pt x="373" y="8"/>
                  </a:cubicBezTo>
                  <a:cubicBezTo>
                    <a:pt x="373" y="8"/>
                    <a:pt x="373" y="8"/>
                    <a:pt x="373" y="8"/>
                  </a:cubicBezTo>
                  <a:cubicBezTo>
                    <a:pt x="374" y="7"/>
                    <a:pt x="374" y="7"/>
                    <a:pt x="374" y="7"/>
                  </a:cubicBezTo>
                  <a:cubicBezTo>
                    <a:pt x="374" y="7"/>
                    <a:pt x="374" y="7"/>
                    <a:pt x="374" y="7"/>
                  </a:cubicBezTo>
                  <a:cubicBezTo>
                    <a:pt x="374" y="8"/>
                    <a:pt x="374" y="8"/>
                    <a:pt x="374" y="8"/>
                  </a:cubicBezTo>
                  <a:cubicBezTo>
                    <a:pt x="376" y="9"/>
                    <a:pt x="376" y="9"/>
                    <a:pt x="376" y="9"/>
                  </a:cubicBezTo>
                  <a:cubicBezTo>
                    <a:pt x="377" y="9"/>
                    <a:pt x="377" y="9"/>
                    <a:pt x="377" y="9"/>
                  </a:cubicBezTo>
                  <a:cubicBezTo>
                    <a:pt x="377" y="9"/>
                    <a:pt x="377" y="9"/>
                    <a:pt x="377" y="9"/>
                  </a:cubicBezTo>
                  <a:cubicBezTo>
                    <a:pt x="377" y="10"/>
                    <a:pt x="377" y="10"/>
                    <a:pt x="377" y="10"/>
                  </a:cubicBezTo>
                  <a:cubicBezTo>
                    <a:pt x="375" y="10"/>
                    <a:pt x="375" y="10"/>
                    <a:pt x="375" y="10"/>
                  </a:cubicBezTo>
                  <a:cubicBezTo>
                    <a:pt x="374" y="11"/>
                    <a:pt x="374" y="11"/>
                    <a:pt x="374" y="11"/>
                  </a:cubicBezTo>
                  <a:cubicBezTo>
                    <a:pt x="373" y="12"/>
                    <a:pt x="373" y="12"/>
                    <a:pt x="373" y="12"/>
                  </a:cubicBezTo>
                  <a:cubicBezTo>
                    <a:pt x="372" y="12"/>
                    <a:pt x="372" y="12"/>
                    <a:pt x="372" y="12"/>
                  </a:cubicBezTo>
                  <a:cubicBezTo>
                    <a:pt x="371" y="12"/>
                    <a:pt x="371" y="12"/>
                    <a:pt x="371" y="12"/>
                  </a:cubicBezTo>
                  <a:cubicBezTo>
                    <a:pt x="370" y="12"/>
                    <a:pt x="370" y="12"/>
                    <a:pt x="370" y="12"/>
                  </a:cubicBezTo>
                  <a:cubicBezTo>
                    <a:pt x="370" y="12"/>
                    <a:pt x="370" y="12"/>
                    <a:pt x="370" y="12"/>
                  </a:cubicBezTo>
                  <a:cubicBezTo>
                    <a:pt x="369" y="13"/>
                    <a:pt x="369" y="13"/>
                    <a:pt x="369" y="13"/>
                  </a:cubicBezTo>
                  <a:cubicBezTo>
                    <a:pt x="371" y="13"/>
                    <a:pt x="371" y="13"/>
                    <a:pt x="371" y="13"/>
                  </a:cubicBezTo>
                  <a:cubicBezTo>
                    <a:pt x="372" y="13"/>
                    <a:pt x="372" y="13"/>
                    <a:pt x="372" y="13"/>
                  </a:cubicBezTo>
                  <a:cubicBezTo>
                    <a:pt x="373" y="13"/>
                    <a:pt x="373" y="13"/>
                    <a:pt x="373" y="13"/>
                  </a:cubicBezTo>
                  <a:cubicBezTo>
                    <a:pt x="374" y="13"/>
                    <a:pt x="374" y="13"/>
                    <a:pt x="374" y="13"/>
                  </a:cubicBezTo>
                  <a:cubicBezTo>
                    <a:pt x="374" y="12"/>
                    <a:pt x="374" y="12"/>
                    <a:pt x="374" y="12"/>
                  </a:cubicBezTo>
                  <a:cubicBezTo>
                    <a:pt x="375" y="12"/>
                    <a:pt x="375" y="12"/>
                    <a:pt x="375" y="12"/>
                  </a:cubicBezTo>
                  <a:cubicBezTo>
                    <a:pt x="375" y="12"/>
                    <a:pt x="375" y="12"/>
                    <a:pt x="375" y="12"/>
                  </a:cubicBezTo>
                  <a:cubicBezTo>
                    <a:pt x="376" y="11"/>
                    <a:pt x="376" y="11"/>
                    <a:pt x="376" y="11"/>
                  </a:cubicBezTo>
                  <a:cubicBezTo>
                    <a:pt x="377" y="11"/>
                    <a:pt x="377" y="11"/>
                    <a:pt x="377" y="11"/>
                  </a:cubicBezTo>
                  <a:cubicBezTo>
                    <a:pt x="378" y="11"/>
                    <a:pt x="378" y="11"/>
                    <a:pt x="378" y="11"/>
                  </a:cubicBezTo>
                  <a:cubicBezTo>
                    <a:pt x="378" y="11"/>
                    <a:pt x="378" y="11"/>
                    <a:pt x="378" y="11"/>
                  </a:cubicBezTo>
                  <a:cubicBezTo>
                    <a:pt x="378" y="12"/>
                    <a:pt x="378" y="12"/>
                    <a:pt x="378" y="12"/>
                  </a:cubicBezTo>
                  <a:cubicBezTo>
                    <a:pt x="378" y="13"/>
                    <a:pt x="378" y="13"/>
                    <a:pt x="378" y="13"/>
                  </a:cubicBezTo>
                  <a:cubicBezTo>
                    <a:pt x="379" y="12"/>
                    <a:pt x="379" y="12"/>
                    <a:pt x="379" y="12"/>
                  </a:cubicBezTo>
                  <a:cubicBezTo>
                    <a:pt x="379" y="12"/>
                    <a:pt x="379" y="12"/>
                    <a:pt x="379" y="12"/>
                  </a:cubicBezTo>
                  <a:cubicBezTo>
                    <a:pt x="380" y="11"/>
                    <a:pt x="380" y="11"/>
                    <a:pt x="380" y="11"/>
                  </a:cubicBezTo>
                  <a:cubicBezTo>
                    <a:pt x="380" y="11"/>
                    <a:pt x="380" y="11"/>
                    <a:pt x="380" y="11"/>
                  </a:cubicBezTo>
                  <a:cubicBezTo>
                    <a:pt x="380" y="12"/>
                    <a:pt x="380" y="12"/>
                    <a:pt x="380" y="12"/>
                  </a:cubicBezTo>
                  <a:cubicBezTo>
                    <a:pt x="380" y="12"/>
                    <a:pt x="380" y="12"/>
                    <a:pt x="380" y="12"/>
                  </a:cubicBezTo>
                  <a:cubicBezTo>
                    <a:pt x="380" y="13"/>
                    <a:pt x="380" y="13"/>
                    <a:pt x="380" y="13"/>
                  </a:cubicBezTo>
                  <a:cubicBezTo>
                    <a:pt x="380" y="13"/>
                    <a:pt x="380" y="13"/>
                    <a:pt x="380" y="13"/>
                  </a:cubicBezTo>
                  <a:cubicBezTo>
                    <a:pt x="381" y="13"/>
                    <a:pt x="381" y="13"/>
                    <a:pt x="381" y="13"/>
                  </a:cubicBezTo>
                  <a:cubicBezTo>
                    <a:pt x="381" y="13"/>
                    <a:pt x="381" y="13"/>
                    <a:pt x="381" y="13"/>
                  </a:cubicBezTo>
                  <a:cubicBezTo>
                    <a:pt x="381" y="12"/>
                    <a:pt x="381" y="12"/>
                    <a:pt x="381" y="12"/>
                  </a:cubicBezTo>
                  <a:cubicBezTo>
                    <a:pt x="382" y="12"/>
                    <a:pt x="382" y="12"/>
                    <a:pt x="382" y="12"/>
                  </a:cubicBezTo>
                  <a:cubicBezTo>
                    <a:pt x="383" y="12"/>
                    <a:pt x="383" y="12"/>
                    <a:pt x="383" y="12"/>
                  </a:cubicBezTo>
                  <a:cubicBezTo>
                    <a:pt x="382" y="14"/>
                    <a:pt x="382" y="14"/>
                    <a:pt x="382" y="14"/>
                  </a:cubicBezTo>
                  <a:cubicBezTo>
                    <a:pt x="382" y="14"/>
                    <a:pt x="382" y="14"/>
                    <a:pt x="382" y="14"/>
                  </a:cubicBezTo>
                  <a:cubicBezTo>
                    <a:pt x="382" y="14"/>
                    <a:pt x="382" y="14"/>
                    <a:pt x="382" y="14"/>
                  </a:cubicBezTo>
                  <a:cubicBezTo>
                    <a:pt x="382" y="15"/>
                    <a:pt x="382" y="15"/>
                    <a:pt x="382" y="15"/>
                  </a:cubicBezTo>
                  <a:cubicBezTo>
                    <a:pt x="382" y="16"/>
                    <a:pt x="382" y="16"/>
                    <a:pt x="382" y="16"/>
                  </a:cubicBezTo>
                  <a:cubicBezTo>
                    <a:pt x="382" y="17"/>
                    <a:pt x="382" y="17"/>
                    <a:pt x="382" y="17"/>
                  </a:cubicBezTo>
                  <a:cubicBezTo>
                    <a:pt x="381" y="17"/>
                    <a:pt x="381" y="17"/>
                    <a:pt x="381" y="17"/>
                  </a:cubicBezTo>
                  <a:cubicBezTo>
                    <a:pt x="380" y="18"/>
                    <a:pt x="380" y="18"/>
                    <a:pt x="380" y="18"/>
                  </a:cubicBezTo>
                  <a:cubicBezTo>
                    <a:pt x="381" y="19"/>
                    <a:pt x="381" y="19"/>
                    <a:pt x="381" y="19"/>
                  </a:cubicBezTo>
                  <a:cubicBezTo>
                    <a:pt x="381" y="19"/>
                    <a:pt x="381" y="19"/>
                    <a:pt x="381" y="19"/>
                  </a:cubicBezTo>
                  <a:cubicBezTo>
                    <a:pt x="382" y="18"/>
                    <a:pt x="382" y="18"/>
                    <a:pt x="382" y="18"/>
                  </a:cubicBezTo>
                  <a:cubicBezTo>
                    <a:pt x="383" y="18"/>
                    <a:pt x="383" y="18"/>
                    <a:pt x="383" y="18"/>
                  </a:cubicBezTo>
                  <a:cubicBezTo>
                    <a:pt x="383" y="18"/>
                    <a:pt x="383" y="18"/>
                    <a:pt x="383" y="18"/>
                  </a:cubicBezTo>
                  <a:cubicBezTo>
                    <a:pt x="383" y="18"/>
                    <a:pt x="383" y="18"/>
                    <a:pt x="383" y="18"/>
                  </a:cubicBezTo>
                  <a:cubicBezTo>
                    <a:pt x="384" y="18"/>
                    <a:pt x="384" y="18"/>
                    <a:pt x="384" y="18"/>
                  </a:cubicBezTo>
                  <a:cubicBezTo>
                    <a:pt x="385" y="19"/>
                    <a:pt x="385" y="19"/>
                    <a:pt x="385" y="19"/>
                  </a:cubicBezTo>
                  <a:cubicBezTo>
                    <a:pt x="385" y="20"/>
                    <a:pt x="385" y="20"/>
                    <a:pt x="385" y="20"/>
                  </a:cubicBezTo>
                  <a:cubicBezTo>
                    <a:pt x="385" y="22"/>
                    <a:pt x="385" y="22"/>
                    <a:pt x="385" y="22"/>
                  </a:cubicBezTo>
                  <a:cubicBezTo>
                    <a:pt x="384" y="24"/>
                    <a:pt x="384" y="24"/>
                    <a:pt x="384" y="24"/>
                  </a:cubicBezTo>
                  <a:cubicBezTo>
                    <a:pt x="382" y="25"/>
                    <a:pt x="382" y="25"/>
                    <a:pt x="382" y="25"/>
                  </a:cubicBezTo>
                  <a:cubicBezTo>
                    <a:pt x="382" y="25"/>
                    <a:pt x="382" y="25"/>
                    <a:pt x="382" y="25"/>
                  </a:cubicBezTo>
                  <a:cubicBezTo>
                    <a:pt x="381" y="25"/>
                    <a:pt x="381" y="25"/>
                    <a:pt x="381" y="25"/>
                  </a:cubicBezTo>
                  <a:cubicBezTo>
                    <a:pt x="380" y="25"/>
                    <a:pt x="380" y="25"/>
                    <a:pt x="380" y="25"/>
                  </a:cubicBezTo>
                  <a:cubicBezTo>
                    <a:pt x="380" y="26"/>
                    <a:pt x="380" y="26"/>
                    <a:pt x="380" y="26"/>
                  </a:cubicBezTo>
                  <a:cubicBezTo>
                    <a:pt x="379" y="26"/>
                    <a:pt x="379" y="26"/>
                    <a:pt x="379" y="26"/>
                  </a:cubicBezTo>
                  <a:cubicBezTo>
                    <a:pt x="377" y="27"/>
                    <a:pt x="377" y="27"/>
                    <a:pt x="377" y="27"/>
                  </a:cubicBezTo>
                  <a:cubicBezTo>
                    <a:pt x="376" y="28"/>
                    <a:pt x="376" y="28"/>
                    <a:pt x="376" y="28"/>
                  </a:cubicBezTo>
                  <a:cubicBezTo>
                    <a:pt x="375" y="28"/>
                    <a:pt x="375" y="28"/>
                    <a:pt x="375" y="28"/>
                  </a:cubicBezTo>
                  <a:cubicBezTo>
                    <a:pt x="374" y="29"/>
                    <a:pt x="374" y="29"/>
                    <a:pt x="374" y="29"/>
                  </a:cubicBezTo>
                  <a:cubicBezTo>
                    <a:pt x="372" y="29"/>
                    <a:pt x="372" y="29"/>
                    <a:pt x="372" y="29"/>
                  </a:cubicBezTo>
                  <a:cubicBezTo>
                    <a:pt x="372" y="28"/>
                    <a:pt x="372" y="28"/>
                    <a:pt x="372" y="28"/>
                  </a:cubicBezTo>
                  <a:cubicBezTo>
                    <a:pt x="371" y="29"/>
                    <a:pt x="371" y="29"/>
                    <a:pt x="371" y="29"/>
                  </a:cubicBezTo>
                  <a:cubicBezTo>
                    <a:pt x="371" y="29"/>
                    <a:pt x="371" y="29"/>
                    <a:pt x="371" y="29"/>
                  </a:cubicBezTo>
                  <a:cubicBezTo>
                    <a:pt x="370" y="28"/>
                    <a:pt x="370" y="28"/>
                    <a:pt x="370" y="28"/>
                  </a:cubicBezTo>
                  <a:cubicBezTo>
                    <a:pt x="369" y="28"/>
                    <a:pt x="369" y="28"/>
                    <a:pt x="369" y="28"/>
                  </a:cubicBezTo>
                  <a:cubicBezTo>
                    <a:pt x="368" y="28"/>
                    <a:pt x="368" y="28"/>
                    <a:pt x="368" y="28"/>
                  </a:cubicBezTo>
                  <a:cubicBezTo>
                    <a:pt x="368" y="28"/>
                    <a:pt x="368" y="28"/>
                    <a:pt x="368" y="28"/>
                  </a:cubicBezTo>
                  <a:cubicBezTo>
                    <a:pt x="369" y="28"/>
                    <a:pt x="369" y="28"/>
                    <a:pt x="369" y="28"/>
                  </a:cubicBezTo>
                  <a:cubicBezTo>
                    <a:pt x="369" y="29"/>
                    <a:pt x="369" y="29"/>
                    <a:pt x="369" y="29"/>
                  </a:cubicBezTo>
                  <a:cubicBezTo>
                    <a:pt x="368" y="29"/>
                    <a:pt x="368" y="29"/>
                    <a:pt x="368" y="29"/>
                  </a:cubicBezTo>
                  <a:cubicBezTo>
                    <a:pt x="367" y="29"/>
                    <a:pt x="367" y="29"/>
                    <a:pt x="367" y="29"/>
                  </a:cubicBezTo>
                  <a:cubicBezTo>
                    <a:pt x="367" y="29"/>
                    <a:pt x="367" y="29"/>
                    <a:pt x="367" y="29"/>
                  </a:cubicBezTo>
                  <a:cubicBezTo>
                    <a:pt x="366" y="29"/>
                    <a:pt x="366" y="29"/>
                    <a:pt x="366" y="29"/>
                  </a:cubicBezTo>
                  <a:cubicBezTo>
                    <a:pt x="364" y="28"/>
                    <a:pt x="364" y="28"/>
                    <a:pt x="364" y="28"/>
                  </a:cubicBezTo>
                  <a:cubicBezTo>
                    <a:pt x="364" y="28"/>
                    <a:pt x="364" y="28"/>
                    <a:pt x="364" y="28"/>
                  </a:cubicBezTo>
                  <a:cubicBezTo>
                    <a:pt x="363" y="28"/>
                    <a:pt x="363" y="28"/>
                    <a:pt x="363" y="28"/>
                  </a:cubicBezTo>
                  <a:cubicBezTo>
                    <a:pt x="363" y="28"/>
                    <a:pt x="363" y="28"/>
                    <a:pt x="363" y="28"/>
                  </a:cubicBezTo>
                  <a:cubicBezTo>
                    <a:pt x="362" y="27"/>
                    <a:pt x="362" y="27"/>
                    <a:pt x="362" y="27"/>
                  </a:cubicBezTo>
                  <a:cubicBezTo>
                    <a:pt x="361" y="26"/>
                    <a:pt x="361" y="26"/>
                    <a:pt x="361" y="26"/>
                  </a:cubicBezTo>
                  <a:cubicBezTo>
                    <a:pt x="361" y="27"/>
                    <a:pt x="361" y="27"/>
                    <a:pt x="361" y="27"/>
                  </a:cubicBezTo>
                  <a:cubicBezTo>
                    <a:pt x="362" y="28"/>
                    <a:pt x="362" y="28"/>
                    <a:pt x="362" y="28"/>
                  </a:cubicBezTo>
                  <a:cubicBezTo>
                    <a:pt x="362" y="28"/>
                    <a:pt x="362" y="28"/>
                    <a:pt x="362" y="28"/>
                  </a:cubicBezTo>
                  <a:cubicBezTo>
                    <a:pt x="361" y="28"/>
                    <a:pt x="361" y="28"/>
                    <a:pt x="361" y="28"/>
                  </a:cubicBezTo>
                  <a:cubicBezTo>
                    <a:pt x="360" y="28"/>
                    <a:pt x="360" y="28"/>
                    <a:pt x="360" y="28"/>
                  </a:cubicBezTo>
                  <a:cubicBezTo>
                    <a:pt x="361" y="28"/>
                    <a:pt x="361" y="28"/>
                    <a:pt x="361" y="28"/>
                  </a:cubicBezTo>
                  <a:cubicBezTo>
                    <a:pt x="363" y="29"/>
                    <a:pt x="363" y="29"/>
                    <a:pt x="363" y="29"/>
                  </a:cubicBezTo>
                  <a:cubicBezTo>
                    <a:pt x="365" y="29"/>
                    <a:pt x="365" y="29"/>
                    <a:pt x="365" y="29"/>
                  </a:cubicBezTo>
                  <a:cubicBezTo>
                    <a:pt x="366" y="30"/>
                    <a:pt x="366" y="30"/>
                    <a:pt x="366" y="30"/>
                  </a:cubicBezTo>
                  <a:cubicBezTo>
                    <a:pt x="365" y="30"/>
                    <a:pt x="365" y="30"/>
                    <a:pt x="365" y="30"/>
                  </a:cubicBezTo>
                  <a:cubicBezTo>
                    <a:pt x="361" y="32"/>
                    <a:pt x="361" y="32"/>
                    <a:pt x="361" y="32"/>
                  </a:cubicBezTo>
                  <a:cubicBezTo>
                    <a:pt x="359" y="32"/>
                    <a:pt x="359" y="32"/>
                    <a:pt x="359" y="32"/>
                  </a:cubicBezTo>
                  <a:cubicBezTo>
                    <a:pt x="358" y="32"/>
                    <a:pt x="358" y="32"/>
                    <a:pt x="358" y="32"/>
                  </a:cubicBezTo>
                  <a:cubicBezTo>
                    <a:pt x="356" y="32"/>
                    <a:pt x="356" y="32"/>
                    <a:pt x="356" y="32"/>
                  </a:cubicBezTo>
                  <a:cubicBezTo>
                    <a:pt x="355" y="32"/>
                    <a:pt x="355" y="32"/>
                    <a:pt x="355" y="32"/>
                  </a:cubicBezTo>
                  <a:cubicBezTo>
                    <a:pt x="355" y="32"/>
                    <a:pt x="355" y="32"/>
                    <a:pt x="355" y="32"/>
                  </a:cubicBezTo>
                  <a:cubicBezTo>
                    <a:pt x="354" y="32"/>
                    <a:pt x="354" y="32"/>
                    <a:pt x="354" y="32"/>
                  </a:cubicBezTo>
                  <a:cubicBezTo>
                    <a:pt x="354" y="32"/>
                    <a:pt x="354" y="32"/>
                    <a:pt x="354" y="32"/>
                  </a:cubicBezTo>
                  <a:cubicBezTo>
                    <a:pt x="353" y="32"/>
                    <a:pt x="353" y="32"/>
                    <a:pt x="353" y="32"/>
                  </a:cubicBezTo>
                  <a:cubicBezTo>
                    <a:pt x="352" y="33"/>
                    <a:pt x="352" y="33"/>
                    <a:pt x="352" y="33"/>
                  </a:cubicBezTo>
                  <a:cubicBezTo>
                    <a:pt x="353" y="32"/>
                    <a:pt x="353" y="32"/>
                    <a:pt x="353" y="32"/>
                  </a:cubicBezTo>
                  <a:cubicBezTo>
                    <a:pt x="353" y="33"/>
                    <a:pt x="353" y="33"/>
                    <a:pt x="353" y="33"/>
                  </a:cubicBezTo>
                  <a:cubicBezTo>
                    <a:pt x="354" y="33"/>
                    <a:pt x="354" y="33"/>
                    <a:pt x="354" y="33"/>
                  </a:cubicBezTo>
                  <a:cubicBezTo>
                    <a:pt x="357" y="33"/>
                    <a:pt x="357" y="33"/>
                    <a:pt x="357" y="33"/>
                  </a:cubicBezTo>
                  <a:cubicBezTo>
                    <a:pt x="358" y="33"/>
                    <a:pt x="358" y="33"/>
                    <a:pt x="358" y="33"/>
                  </a:cubicBezTo>
                  <a:cubicBezTo>
                    <a:pt x="361" y="33"/>
                    <a:pt x="361" y="33"/>
                    <a:pt x="361" y="33"/>
                  </a:cubicBezTo>
                  <a:cubicBezTo>
                    <a:pt x="364" y="32"/>
                    <a:pt x="364" y="32"/>
                    <a:pt x="364" y="32"/>
                  </a:cubicBezTo>
                  <a:cubicBezTo>
                    <a:pt x="365" y="31"/>
                    <a:pt x="365" y="31"/>
                    <a:pt x="365" y="31"/>
                  </a:cubicBezTo>
                  <a:cubicBezTo>
                    <a:pt x="366" y="31"/>
                    <a:pt x="366" y="31"/>
                    <a:pt x="366" y="31"/>
                  </a:cubicBezTo>
                  <a:cubicBezTo>
                    <a:pt x="367" y="31"/>
                    <a:pt x="367" y="31"/>
                    <a:pt x="367" y="31"/>
                  </a:cubicBezTo>
                  <a:cubicBezTo>
                    <a:pt x="368" y="31"/>
                    <a:pt x="368" y="31"/>
                    <a:pt x="368" y="31"/>
                  </a:cubicBezTo>
                  <a:cubicBezTo>
                    <a:pt x="369" y="31"/>
                    <a:pt x="369" y="31"/>
                    <a:pt x="369" y="31"/>
                  </a:cubicBezTo>
                  <a:cubicBezTo>
                    <a:pt x="369" y="32"/>
                    <a:pt x="369" y="32"/>
                    <a:pt x="369" y="32"/>
                  </a:cubicBezTo>
                  <a:cubicBezTo>
                    <a:pt x="368" y="33"/>
                    <a:pt x="368" y="33"/>
                    <a:pt x="368" y="33"/>
                  </a:cubicBezTo>
                  <a:cubicBezTo>
                    <a:pt x="366" y="34"/>
                    <a:pt x="366" y="34"/>
                    <a:pt x="366" y="34"/>
                  </a:cubicBezTo>
                  <a:cubicBezTo>
                    <a:pt x="366" y="34"/>
                    <a:pt x="366" y="34"/>
                    <a:pt x="366" y="34"/>
                  </a:cubicBezTo>
                  <a:cubicBezTo>
                    <a:pt x="364" y="35"/>
                    <a:pt x="364" y="35"/>
                    <a:pt x="364" y="35"/>
                  </a:cubicBezTo>
                  <a:cubicBezTo>
                    <a:pt x="364" y="35"/>
                    <a:pt x="364" y="35"/>
                    <a:pt x="364" y="35"/>
                  </a:cubicBezTo>
                  <a:cubicBezTo>
                    <a:pt x="363" y="36"/>
                    <a:pt x="363" y="36"/>
                    <a:pt x="363" y="36"/>
                  </a:cubicBezTo>
                  <a:cubicBezTo>
                    <a:pt x="362" y="36"/>
                    <a:pt x="362" y="36"/>
                    <a:pt x="362" y="36"/>
                  </a:cubicBezTo>
                  <a:cubicBezTo>
                    <a:pt x="361" y="37"/>
                    <a:pt x="361" y="37"/>
                    <a:pt x="361" y="37"/>
                  </a:cubicBezTo>
                  <a:cubicBezTo>
                    <a:pt x="360" y="37"/>
                    <a:pt x="360" y="37"/>
                    <a:pt x="360" y="37"/>
                  </a:cubicBezTo>
                  <a:cubicBezTo>
                    <a:pt x="359" y="37"/>
                    <a:pt x="359" y="37"/>
                    <a:pt x="359" y="37"/>
                  </a:cubicBezTo>
                  <a:cubicBezTo>
                    <a:pt x="358" y="37"/>
                    <a:pt x="358" y="37"/>
                    <a:pt x="358" y="37"/>
                  </a:cubicBezTo>
                  <a:cubicBezTo>
                    <a:pt x="357" y="38"/>
                    <a:pt x="357" y="38"/>
                    <a:pt x="357" y="38"/>
                  </a:cubicBezTo>
                  <a:cubicBezTo>
                    <a:pt x="356" y="38"/>
                    <a:pt x="356" y="38"/>
                    <a:pt x="356" y="38"/>
                  </a:cubicBezTo>
                  <a:cubicBezTo>
                    <a:pt x="355" y="39"/>
                    <a:pt x="355" y="39"/>
                    <a:pt x="355" y="39"/>
                  </a:cubicBezTo>
                  <a:cubicBezTo>
                    <a:pt x="353" y="39"/>
                    <a:pt x="353" y="39"/>
                    <a:pt x="353" y="39"/>
                  </a:cubicBezTo>
                  <a:cubicBezTo>
                    <a:pt x="352" y="40"/>
                    <a:pt x="352" y="40"/>
                    <a:pt x="352" y="40"/>
                  </a:cubicBezTo>
                  <a:cubicBezTo>
                    <a:pt x="352" y="39"/>
                    <a:pt x="352" y="39"/>
                    <a:pt x="352" y="39"/>
                  </a:cubicBezTo>
                  <a:cubicBezTo>
                    <a:pt x="351" y="40"/>
                    <a:pt x="351" y="40"/>
                    <a:pt x="351" y="40"/>
                  </a:cubicBezTo>
                  <a:cubicBezTo>
                    <a:pt x="350" y="40"/>
                    <a:pt x="350" y="40"/>
                    <a:pt x="350" y="40"/>
                  </a:cubicBezTo>
                  <a:cubicBezTo>
                    <a:pt x="350" y="40"/>
                    <a:pt x="350" y="40"/>
                    <a:pt x="350" y="40"/>
                  </a:cubicBezTo>
                  <a:cubicBezTo>
                    <a:pt x="350" y="41"/>
                    <a:pt x="350" y="41"/>
                    <a:pt x="350" y="41"/>
                  </a:cubicBezTo>
                  <a:cubicBezTo>
                    <a:pt x="349" y="42"/>
                    <a:pt x="349" y="42"/>
                    <a:pt x="349" y="42"/>
                  </a:cubicBezTo>
                  <a:cubicBezTo>
                    <a:pt x="349" y="43"/>
                    <a:pt x="349" y="43"/>
                    <a:pt x="349" y="43"/>
                  </a:cubicBezTo>
                  <a:cubicBezTo>
                    <a:pt x="347" y="43"/>
                    <a:pt x="347" y="43"/>
                    <a:pt x="347" y="43"/>
                  </a:cubicBezTo>
                  <a:cubicBezTo>
                    <a:pt x="346" y="43"/>
                    <a:pt x="346" y="43"/>
                    <a:pt x="346" y="43"/>
                  </a:cubicBezTo>
                  <a:cubicBezTo>
                    <a:pt x="345" y="43"/>
                    <a:pt x="345" y="43"/>
                    <a:pt x="345" y="43"/>
                  </a:cubicBezTo>
                  <a:cubicBezTo>
                    <a:pt x="345" y="42"/>
                    <a:pt x="345" y="42"/>
                    <a:pt x="345" y="42"/>
                  </a:cubicBezTo>
                  <a:cubicBezTo>
                    <a:pt x="346" y="42"/>
                    <a:pt x="346" y="42"/>
                    <a:pt x="346" y="42"/>
                  </a:cubicBezTo>
                  <a:cubicBezTo>
                    <a:pt x="346" y="41"/>
                    <a:pt x="346" y="41"/>
                    <a:pt x="346" y="41"/>
                  </a:cubicBezTo>
                  <a:cubicBezTo>
                    <a:pt x="345" y="41"/>
                    <a:pt x="345" y="41"/>
                    <a:pt x="345" y="41"/>
                  </a:cubicBezTo>
                  <a:cubicBezTo>
                    <a:pt x="345" y="42"/>
                    <a:pt x="345" y="42"/>
                    <a:pt x="345" y="42"/>
                  </a:cubicBezTo>
                  <a:cubicBezTo>
                    <a:pt x="345" y="42"/>
                    <a:pt x="345" y="42"/>
                    <a:pt x="345" y="42"/>
                  </a:cubicBezTo>
                  <a:cubicBezTo>
                    <a:pt x="344" y="43"/>
                    <a:pt x="344" y="43"/>
                    <a:pt x="344" y="43"/>
                  </a:cubicBezTo>
                  <a:cubicBezTo>
                    <a:pt x="345" y="43"/>
                    <a:pt x="345" y="43"/>
                    <a:pt x="345" y="43"/>
                  </a:cubicBezTo>
                  <a:cubicBezTo>
                    <a:pt x="346" y="44"/>
                    <a:pt x="346" y="44"/>
                    <a:pt x="346" y="44"/>
                  </a:cubicBezTo>
                  <a:cubicBezTo>
                    <a:pt x="345" y="45"/>
                    <a:pt x="345" y="45"/>
                    <a:pt x="345" y="45"/>
                  </a:cubicBezTo>
                  <a:cubicBezTo>
                    <a:pt x="344" y="45"/>
                    <a:pt x="344" y="45"/>
                    <a:pt x="344" y="45"/>
                  </a:cubicBezTo>
                  <a:cubicBezTo>
                    <a:pt x="343" y="44"/>
                    <a:pt x="343" y="44"/>
                    <a:pt x="343" y="44"/>
                  </a:cubicBezTo>
                  <a:cubicBezTo>
                    <a:pt x="343" y="45"/>
                    <a:pt x="343" y="45"/>
                    <a:pt x="343" y="45"/>
                  </a:cubicBezTo>
                  <a:cubicBezTo>
                    <a:pt x="341" y="44"/>
                    <a:pt x="341" y="44"/>
                    <a:pt x="341" y="44"/>
                  </a:cubicBezTo>
                  <a:cubicBezTo>
                    <a:pt x="341" y="44"/>
                    <a:pt x="341" y="44"/>
                    <a:pt x="341" y="44"/>
                  </a:cubicBezTo>
                  <a:cubicBezTo>
                    <a:pt x="340" y="45"/>
                    <a:pt x="340" y="45"/>
                    <a:pt x="340" y="45"/>
                  </a:cubicBezTo>
                  <a:cubicBezTo>
                    <a:pt x="340" y="44"/>
                    <a:pt x="340" y="44"/>
                    <a:pt x="340" y="44"/>
                  </a:cubicBezTo>
                  <a:cubicBezTo>
                    <a:pt x="340" y="44"/>
                    <a:pt x="340" y="44"/>
                    <a:pt x="340" y="44"/>
                  </a:cubicBezTo>
                  <a:cubicBezTo>
                    <a:pt x="339" y="44"/>
                    <a:pt x="339" y="44"/>
                    <a:pt x="339" y="44"/>
                  </a:cubicBezTo>
                  <a:cubicBezTo>
                    <a:pt x="339" y="44"/>
                    <a:pt x="339" y="44"/>
                    <a:pt x="339" y="44"/>
                  </a:cubicBezTo>
                  <a:cubicBezTo>
                    <a:pt x="339" y="45"/>
                    <a:pt x="339" y="45"/>
                    <a:pt x="339" y="45"/>
                  </a:cubicBezTo>
                  <a:cubicBezTo>
                    <a:pt x="340" y="45"/>
                    <a:pt x="340" y="45"/>
                    <a:pt x="340" y="45"/>
                  </a:cubicBezTo>
                  <a:cubicBezTo>
                    <a:pt x="343" y="45"/>
                    <a:pt x="343" y="45"/>
                    <a:pt x="343" y="45"/>
                  </a:cubicBezTo>
                  <a:cubicBezTo>
                    <a:pt x="343" y="46"/>
                    <a:pt x="343" y="46"/>
                    <a:pt x="343" y="46"/>
                  </a:cubicBezTo>
                  <a:cubicBezTo>
                    <a:pt x="343" y="46"/>
                    <a:pt x="343" y="46"/>
                    <a:pt x="343" y="46"/>
                  </a:cubicBezTo>
                  <a:cubicBezTo>
                    <a:pt x="342" y="47"/>
                    <a:pt x="342" y="47"/>
                    <a:pt x="342" y="47"/>
                  </a:cubicBezTo>
                  <a:cubicBezTo>
                    <a:pt x="341" y="47"/>
                    <a:pt x="341" y="47"/>
                    <a:pt x="341" y="47"/>
                  </a:cubicBezTo>
                  <a:cubicBezTo>
                    <a:pt x="340" y="47"/>
                    <a:pt x="340" y="47"/>
                    <a:pt x="340" y="47"/>
                  </a:cubicBezTo>
                  <a:cubicBezTo>
                    <a:pt x="339" y="47"/>
                    <a:pt x="339" y="47"/>
                    <a:pt x="339" y="47"/>
                  </a:cubicBezTo>
                  <a:cubicBezTo>
                    <a:pt x="340" y="48"/>
                    <a:pt x="340" y="48"/>
                    <a:pt x="340" y="48"/>
                  </a:cubicBezTo>
                  <a:cubicBezTo>
                    <a:pt x="340" y="47"/>
                    <a:pt x="340" y="47"/>
                    <a:pt x="340" y="47"/>
                  </a:cubicBezTo>
                  <a:cubicBezTo>
                    <a:pt x="341" y="48"/>
                    <a:pt x="341" y="48"/>
                    <a:pt x="341" y="48"/>
                  </a:cubicBezTo>
                  <a:cubicBezTo>
                    <a:pt x="341" y="48"/>
                    <a:pt x="341" y="48"/>
                    <a:pt x="341" y="48"/>
                  </a:cubicBezTo>
                  <a:cubicBezTo>
                    <a:pt x="339" y="50"/>
                    <a:pt x="339" y="50"/>
                    <a:pt x="339" y="50"/>
                  </a:cubicBezTo>
                  <a:cubicBezTo>
                    <a:pt x="338" y="50"/>
                    <a:pt x="338" y="50"/>
                    <a:pt x="338" y="50"/>
                  </a:cubicBezTo>
                  <a:cubicBezTo>
                    <a:pt x="336" y="49"/>
                    <a:pt x="336" y="49"/>
                    <a:pt x="336" y="49"/>
                  </a:cubicBezTo>
                  <a:cubicBezTo>
                    <a:pt x="336" y="49"/>
                    <a:pt x="336" y="49"/>
                    <a:pt x="336" y="49"/>
                  </a:cubicBezTo>
                  <a:cubicBezTo>
                    <a:pt x="335" y="49"/>
                    <a:pt x="335" y="49"/>
                    <a:pt x="335" y="49"/>
                  </a:cubicBezTo>
                  <a:cubicBezTo>
                    <a:pt x="334" y="49"/>
                    <a:pt x="334" y="49"/>
                    <a:pt x="334" y="49"/>
                  </a:cubicBezTo>
                  <a:cubicBezTo>
                    <a:pt x="334" y="47"/>
                    <a:pt x="334" y="47"/>
                    <a:pt x="334" y="47"/>
                  </a:cubicBezTo>
                  <a:cubicBezTo>
                    <a:pt x="333" y="47"/>
                    <a:pt x="333" y="47"/>
                    <a:pt x="333" y="47"/>
                  </a:cubicBezTo>
                  <a:cubicBezTo>
                    <a:pt x="333" y="47"/>
                    <a:pt x="333" y="47"/>
                    <a:pt x="333" y="47"/>
                  </a:cubicBezTo>
                  <a:cubicBezTo>
                    <a:pt x="333" y="46"/>
                    <a:pt x="333" y="46"/>
                    <a:pt x="333" y="46"/>
                  </a:cubicBezTo>
                  <a:cubicBezTo>
                    <a:pt x="332" y="46"/>
                    <a:pt x="332" y="46"/>
                    <a:pt x="332" y="46"/>
                  </a:cubicBezTo>
                  <a:cubicBezTo>
                    <a:pt x="332" y="46"/>
                    <a:pt x="332" y="46"/>
                    <a:pt x="332" y="46"/>
                  </a:cubicBezTo>
                  <a:cubicBezTo>
                    <a:pt x="331" y="46"/>
                    <a:pt x="331" y="46"/>
                    <a:pt x="331" y="46"/>
                  </a:cubicBezTo>
                  <a:cubicBezTo>
                    <a:pt x="330" y="46"/>
                    <a:pt x="330" y="46"/>
                    <a:pt x="330" y="46"/>
                  </a:cubicBezTo>
                  <a:cubicBezTo>
                    <a:pt x="329" y="46"/>
                    <a:pt x="329" y="46"/>
                    <a:pt x="329" y="46"/>
                  </a:cubicBezTo>
                  <a:cubicBezTo>
                    <a:pt x="330" y="46"/>
                    <a:pt x="330" y="46"/>
                    <a:pt x="330" y="46"/>
                  </a:cubicBezTo>
                  <a:cubicBezTo>
                    <a:pt x="330" y="46"/>
                    <a:pt x="330" y="46"/>
                    <a:pt x="330" y="46"/>
                  </a:cubicBezTo>
                  <a:cubicBezTo>
                    <a:pt x="331" y="46"/>
                    <a:pt x="331" y="46"/>
                    <a:pt x="331" y="46"/>
                  </a:cubicBezTo>
                  <a:cubicBezTo>
                    <a:pt x="333" y="48"/>
                    <a:pt x="333" y="48"/>
                    <a:pt x="333" y="48"/>
                  </a:cubicBezTo>
                  <a:cubicBezTo>
                    <a:pt x="333" y="50"/>
                    <a:pt x="333" y="50"/>
                    <a:pt x="333" y="50"/>
                  </a:cubicBezTo>
                  <a:cubicBezTo>
                    <a:pt x="333" y="51"/>
                    <a:pt x="333" y="51"/>
                    <a:pt x="333" y="51"/>
                  </a:cubicBezTo>
                  <a:cubicBezTo>
                    <a:pt x="332" y="50"/>
                    <a:pt x="332" y="50"/>
                    <a:pt x="332" y="50"/>
                  </a:cubicBezTo>
                  <a:cubicBezTo>
                    <a:pt x="331" y="50"/>
                    <a:pt x="331" y="50"/>
                    <a:pt x="331" y="50"/>
                  </a:cubicBezTo>
                  <a:cubicBezTo>
                    <a:pt x="330" y="50"/>
                    <a:pt x="330" y="50"/>
                    <a:pt x="330" y="50"/>
                  </a:cubicBezTo>
                  <a:cubicBezTo>
                    <a:pt x="330" y="50"/>
                    <a:pt x="330" y="50"/>
                    <a:pt x="330" y="50"/>
                  </a:cubicBezTo>
                  <a:cubicBezTo>
                    <a:pt x="330" y="51"/>
                    <a:pt x="330" y="51"/>
                    <a:pt x="330" y="51"/>
                  </a:cubicBezTo>
                  <a:cubicBezTo>
                    <a:pt x="329" y="50"/>
                    <a:pt x="329" y="50"/>
                    <a:pt x="329" y="50"/>
                  </a:cubicBezTo>
                  <a:cubicBezTo>
                    <a:pt x="328" y="50"/>
                    <a:pt x="328" y="50"/>
                    <a:pt x="328" y="50"/>
                  </a:cubicBezTo>
                  <a:cubicBezTo>
                    <a:pt x="328" y="51"/>
                    <a:pt x="328" y="51"/>
                    <a:pt x="328" y="51"/>
                  </a:cubicBezTo>
                  <a:cubicBezTo>
                    <a:pt x="327" y="51"/>
                    <a:pt x="327" y="51"/>
                    <a:pt x="327" y="51"/>
                  </a:cubicBezTo>
                  <a:cubicBezTo>
                    <a:pt x="327" y="50"/>
                    <a:pt x="327" y="50"/>
                    <a:pt x="327" y="50"/>
                  </a:cubicBezTo>
                  <a:cubicBezTo>
                    <a:pt x="326" y="50"/>
                    <a:pt x="326" y="50"/>
                    <a:pt x="326" y="50"/>
                  </a:cubicBezTo>
                  <a:cubicBezTo>
                    <a:pt x="326" y="49"/>
                    <a:pt x="326" y="49"/>
                    <a:pt x="326" y="49"/>
                  </a:cubicBezTo>
                  <a:cubicBezTo>
                    <a:pt x="325" y="49"/>
                    <a:pt x="325" y="49"/>
                    <a:pt x="325" y="49"/>
                  </a:cubicBezTo>
                  <a:cubicBezTo>
                    <a:pt x="325" y="48"/>
                    <a:pt x="325" y="48"/>
                    <a:pt x="325" y="48"/>
                  </a:cubicBezTo>
                  <a:cubicBezTo>
                    <a:pt x="324" y="48"/>
                    <a:pt x="324" y="48"/>
                    <a:pt x="324" y="48"/>
                  </a:cubicBezTo>
                  <a:cubicBezTo>
                    <a:pt x="323" y="48"/>
                    <a:pt x="323" y="48"/>
                    <a:pt x="323" y="48"/>
                  </a:cubicBezTo>
                  <a:cubicBezTo>
                    <a:pt x="323" y="47"/>
                    <a:pt x="323" y="47"/>
                    <a:pt x="323" y="47"/>
                  </a:cubicBezTo>
                  <a:cubicBezTo>
                    <a:pt x="322" y="48"/>
                    <a:pt x="322" y="48"/>
                    <a:pt x="322" y="48"/>
                  </a:cubicBezTo>
                  <a:cubicBezTo>
                    <a:pt x="322" y="48"/>
                    <a:pt x="322" y="48"/>
                    <a:pt x="322" y="48"/>
                  </a:cubicBezTo>
                  <a:cubicBezTo>
                    <a:pt x="323" y="49"/>
                    <a:pt x="323" y="49"/>
                    <a:pt x="323" y="49"/>
                  </a:cubicBezTo>
                  <a:cubicBezTo>
                    <a:pt x="324" y="49"/>
                    <a:pt x="324" y="49"/>
                    <a:pt x="324" y="49"/>
                  </a:cubicBezTo>
                  <a:cubicBezTo>
                    <a:pt x="325" y="50"/>
                    <a:pt x="325" y="50"/>
                    <a:pt x="325" y="50"/>
                  </a:cubicBezTo>
                  <a:cubicBezTo>
                    <a:pt x="325" y="51"/>
                    <a:pt x="325" y="51"/>
                    <a:pt x="325" y="51"/>
                  </a:cubicBezTo>
                  <a:cubicBezTo>
                    <a:pt x="323" y="50"/>
                    <a:pt x="323" y="50"/>
                    <a:pt x="323" y="50"/>
                  </a:cubicBezTo>
                  <a:cubicBezTo>
                    <a:pt x="322" y="50"/>
                    <a:pt x="322" y="50"/>
                    <a:pt x="322" y="50"/>
                  </a:cubicBezTo>
                  <a:cubicBezTo>
                    <a:pt x="322" y="49"/>
                    <a:pt x="322" y="49"/>
                    <a:pt x="322" y="49"/>
                  </a:cubicBezTo>
                  <a:cubicBezTo>
                    <a:pt x="321" y="49"/>
                    <a:pt x="321" y="49"/>
                    <a:pt x="321" y="49"/>
                  </a:cubicBezTo>
                  <a:cubicBezTo>
                    <a:pt x="321" y="49"/>
                    <a:pt x="321" y="49"/>
                    <a:pt x="321" y="49"/>
                  </a:cubicBezTo>
                  <a:cubicBezTo>
                    <a:pt x="321" y="49"/>
                    <a:pt x="321" y="49"/>
                    <a:pt x="321" y="49"/>
                  </a:cubicBezTo>
                  <a:cubicBezTo>
                    <a:pt x="321" y="50"/>
                    <a:pt x="321" y="50"/>
                    <a:pt x="321" y="50"/>
                  </a:cubicBezTo>
                  <a:cubicBezTo>
                    <a:pt x="320" y="50"/>
                    <a:pt x="320" y="50"/>
                    <a:pt x="320" y="50"/>
                  </a:cubicBezTo>
                  <a:cubicBezTo>
                    <a:pt x="320" y="49"/>
                    <a:pt x="320" y="49"/>
                    <a:pt x="320" y="49"/>
                  </a:cubicBezTo>
                  <a:cubicBezTo>
                    <a:pt x="319" y="49"/>
                    <a:pt x="319" y="49"/>
                    <a:pt x="319" y="49"/>
                  </a:cubicBezTo>
                  <a:cubicBezTo>
                    <a:pt x="319" y="50"/>
                    <a:pt x="319" y="50"/>
                    <a:pt x="319" y="50"/>
                  </a:cubicBezTo>
                  <a:cubicBezTo>
                    <a:pt x="320" y="50"/>
                    <a:pt x="320" y="50"/>
                    <a:pt x="320" y="50"/>
                  </a:cubicBezTo>
                  <a:cubicBezTo>
                    <a:pt x="320" y="51"/>
                    <a:pt x="320" y="51"/>
                    <a:pt x="320" y="51"/>
                  </a:cubicBezTo>
                  <a:cubicBezTo>
                    <a:pt x="321" y="51"/>
                    <a:pt x="321" y="51"/>
                    <a:pt x="321" y="51"/>
                  </a:cubicBezTo>
                  <a:cubicBezTo>
                    <a:pt x="321" y="51"/>
                    <a:pt x="321" y="51"/>
                    <a:pt x="321" y="51"/>
                  </a:cubicBezTo>
                  <a:cubicBezTo>
                    <a:pt x="322" y="51"/>
                    <a:pt x="322" y="51"/>
                    <a:pt x="322" y="51"/>
                  </a:cubicBezTo>
                  <a:cubicBezTo>
                    <a:pt x="322" y="51"/>
                    <a:pt x="322" y="51"/>
                    <a:pt x="322" y="51"/>
                  </a:cubicBezTo>
                  <a:cubicBezTo>
                    <a:pt x="323" y="52"/>
                    <a:pt x="323" y="52"/>
                    <a:pt x="323" y="52"/>
                  </a:cubicBezTo>
                  <a:cubicBezTo>
                    <a:pt x="324" y="52"/>
                    <a:pt x="324" y="52"/>
                    <a:pt x="324" y="52"/>
                  </a:cubicBezTo>
                  <a:cubicBezTo>
                    <a:pt x="324" y="52"/>
                    <a:pt x="324" y="52"/>
                    <a:pt x="324" y="52"/>
                  </a:cubicBezTo>
                  <a:cubicBezTo>
                    <a:pt x="325" y="52"/>
                    <a:pt x="325" y="52"/>
                    <a:pt x="325" y="52"/>
                  </a:cubicBezTo>
                  <a:cubicBezTo>
                    <a:pt x="328" y="53"/>
                    <a:pt x="328" y="53"/>
                    <a:pt x="328" y="53"/>
                  </a:cubicBezTo>
                  <a:cubicBezTo>
                    <a:pt x="328" y="53"/>
                    <a:pt x="328" y="53"/>
                    <a:pt x="328" y="53"/>
                  </a:cubicBezTo>
                  <a:cubicBezTo>
                    <a:pt x="327" y="54"/>
                    <a:pt x="327" y="54"/>
                    <a:pt x="327" y="54"/>
                  </a:cubicBezTo>
                  <a:cubicBezTo>
                    <a:pt x="328" y="54"/>
                    <a:pt x="328" y="54"/>
                    <a:pt x="328" y="54"/>
                  </a:cubicBezTo>
                  <a:cubicBezTo>
                    <a:pt x="327" y="55"/>
                    <a:pt x="327" y="55"/>
                    <a:pt x="327" y="55"/>
                  </a:cubicBezTo>
                  <a:cubicBezTo>
                    <a:pt x="328" y="56"/>
                    <a:pt x="328" y="56"/>
                    <a:pt x="328" y="56"/>
                  </a:cubicBezTo>
                  <a:cubicBezTo>
                    <a:pt x="327" y="56"/>
                    <a:pt x="327" y="56"/>
                    <a:pt x="327" y="56"/>
                  </a:cubicBezTo>
                  <a:cubicBezTo>
                    <a:pt x="327" y="56"/>
                    <a:pt x="327" y="56"/>
                    <a:pt x="327" y="56"/>
                  </a:cubicBezTo>
                  <a:cubicBezTo>
                    <a:pt x="326" y="55"/>
                    <a:pt x="326" y="55"/>
                    <a:pt x="326" y="55"/>
                  </a:cubicBezTo>
                  <a:cubicBezTo>
                    <a:pt x="325" y="55"/>
                    <a:pt x="325" y="55"/>
                    <a:pt x="325" y="55"/>
                  </a:cubicBezTo>
                  <a:cubicBezTo>
                    <a:pt x="324" y="54"/>
                    <a:pt x="324" y="54"/>
                    <a:pt x="324" y="54"/>
                  </a:cubicBezTo>
                  <a:cubicBezTo>
                    <a:pt x="324" y="54"/>
                    <a:pt x="324" y="54"/>
                    <a:pt x="324" y="54"/>
                  </a:cubicBezTo>
                  <a:cubicBezTo>
                    <a:pt x="324" y="53"/>
                    <a:pt x="324" y="53"/>
                    <a:pt x="324" y="53"/>
                  </a:cubicBezTo>
                  <a:cubicBezTo>
                    <a:pt x="323" y="52"/>
                    <a:pt x="323" y="52"/>
                    <a:pt x="323" y="52"/>
                  </a:cubicBezTo>
                  <a:cubicBezTo>
                    <a:pt x="322" y="52"/>
                    <a:pt x="322" y="52"/>
                    <a:pt x="322" y="52"/>
                  </a:cubicBezTo>
                  <a:cubicBezTo>
                    <a:pt x="320" y="52"/>
                    <a:pt x="320" y="52"/>
                    <a:pt x="320" y="52"/>
                  </a:cubicBezTo>
                  <a:cubicBezTo>
                    <a:pt x="319" y="51"/>
                    <a:pt x="319" y="51"/>
                    <a:pt x="319" y="51"/>
                  </a:cubicBezTo>
                  <a:cubicBezTo>
                    <a:pt x="318" y="51"/>
                    <a:pt x="318" y="51"/>
                    <a:pt x="318" y="51"/>
                  </a:cubicBezTo>
                  <a:cubicBezTo>
                    <a:pt x="318" y="52"/>
                    <a:pt x="318" y="52"/>
                    <a:pt x="318" y="52"/>
                  </a:cubicBezTo>
                  <a:cubicBezTo>
                    <a:pt x="319" y="52"/>
                    <a:pt x="319" y="52"/>
                    <a:pt x="319" y="52"/>
                  </a:cubicBezTo>
                  <a:cubicBezTo>
                    <a:pt x="321" y="52"/>
                    <a:pt x="321" y="52"/>
                    <a:pt x="321" y="52"/>
                  </a:cubicBezTo>
                  <a:cubicBezTo>
                    <a:pt x="323" y="53"/>
                    <a:pt x="323" y="53"/>
                    <a:pt x="323" y="53"/>
                  </a:cubicBezTo>
                  <a:cubicBezTo>
                    <a:pt x="323" y="54"/>
                    <a:pt x="323" y="54"/>
                    <a:pt x="323" y="54"/>
                  </a:cubicBezTo>
                  <a:cubicBezTo>
                    <a:pt x="323" y="54"/>
                    <a:pt x="323" y="54"/>
                    <a:pt x="323" y="54"/>
                  </a:cubicBezTo>
                  <a:cubicBezTo>
                    <a:pt x="322" y="53"/>
                    <a:pt x="322" y="53"/>
                    <a:pt x="322" y="53"/>
                  </a:cubicBezTo>
                  <a:cubicBezTo>
                    <a:pt x="320" y="53"/>
                    <a:pt x="320" y="53"/>
                    <a:pt x="320" y="53"/>
                  </a:cubicBezTo>
                  <a:cubicBezTo>
                    <a:pt x="319" y="54"/>
                    <a:pt x="319" y="54"/>
                    <a:pt x="319" y="54"/>
                  </a:cubicBezTo>
                  <a:cubicBezTo>
                    <a:pt x="319" y="53"/>
                    <a:pt x="319" y="53"/>
                    <a:pt x="319" y="53"/>
                  </a:cubicBezTo>
                  <a:cubicBezTo>
                    <a:pt x="318" y="53"/>
                    <a:pt x="318" y="53"/>
                    <a:pt x="318" y="53"/>
                  </a:cubicBezTo>
                  <a:cubicBezTo>
                    <a:pt x="317" y="52"/>
                    <a:pt x="317" y="52"/>
                    <a:pt x="317" y="52"/>
                  </a:cubicBezTo>
                  <a:cubicBezTo>
                    <a:pt x="316" y="52"/>
                    <a:pt x="316" y="52"/>
                    <a:pt x="316" y="52"/>
                  </a:cubicBezTo>
                  <a:cubicBezTo>
                    <a:pt x="316" y="53"/>
                    <a:pt x="316" y="53"/>
                    <a:pt x="316" y="53"/>
                  </a:cubicBezTo>
                  <a:cubicBezTo>
                    <a:pt x="318" y="53"/>
                    <a:pt x="318" y="53"/>
                    <a:pt x="318" y="53"/>
                  </a:cubicBezTo>
                  <a:cubicBezTo>
                    <a:pt x="318" y="54"/>
                    <a:pt x="318" y="54"/>
                    <a:pt x="318" y="54"/>
                  </a:cubicBezTo>
                  <a:cubicBezTo>
                    <a:pt x="318" y="54"/>
                    <a:pt x="318" y="54"/>
                    <a:pt x="318" y="54"/>
                  </a:cubicBezTo>
                  <a:cubicBezTo>
                    <a:pt x="318" y="54"/>
                    <a:pt x="318" y="54"/>
                    <a:pt x="318" y="54"/>
                  </a:cubicBezTo>
                  <a:cubicBezTo>
                    <a:pt x="318" y="54"/>
                    <a:pt x="318" y="54"/>
                    <a:pt x="318" y="54"/>
                  </a:cubicBezTo>
                  <a:cubicBezTo>
                    <a:pt x="319" y="54"/>
                    <a:pt x="319" y="54"/>
                    <a:pt x="319" y="54"/>
                  </a:cubicBezTo>
                  <a:cubicBezTo>
                    <a:pt x="320" y="54"/>
                    <a:pt x="320" y="54"/>
                    <a:pt x="320" y="54"/>
                  </a:cubicBezTo>
                  <a:cubicBezTo>
                    <a:pt x="320" y="54"/>
                    <a:pt x="320" y="54"/>
                    <a:pt x="320" y="54"/>
                  </a:cubicBezTo>
                  <a:cubicBezTo>
                    <a:pt x="320" y="54"/>
                    <a:pt x="320" y="54"/>
                    <a:pt x="320" y="54"/>
                  </a:cubicBezTo>
                  <a:cubicBezTo>
                    <a:pt x="321" y="54"/>
                    <a:pt x="321" y="54"/>
                    <a:pt x="321" y="54"/>
                  </a:cubicBezTo>
                  <a:cubicBezTo>
                    <a:pt x="322" y="54"/>
                    <a:pt x="322" y="54"/>
                    <a:pt x="322" y="54"/>
                  </a:cubicBezTo>
                  <a:cubicBezTo>
                    <a:pt x="323" y="55"/>
                    <a:pt x="323" y="55"/>
                    <a:pt x="323" y="55"/>
                  </a:cubicBezTo>
                  <a:cubicBezTo>
                    <a:pt x="323" y="56"/>
                    <a:pt x="323" y="56"/>
                    <a:pt x="323" y="56"/>
                  </a:cubicBezTo>
                  <a:cubicBezTo>
                    <a:pt x="322" y="56"/>
                    <a:pt x="322" y="56"/>
                    <a:pt x="322" y="56"/>
                  </a:cubicBezTo>
                  <a:cubicBezTo>
                    <a:pt x="321" y="56"/>
                    <a:pt x="321" y="56"/>
                    <a:pt x="321" y="56"/>
                  </a:cubicBezTo>
                  <a:cubicBezTo>
                    <a:pt x="321" y="56"/>
                    <a:pt x="321" y="56"/>
                    <a:pt x="321" y="56"/>
                  </a:cubicBezTo>
                  <a:cubicBezTo>
                    <a:pt x="322" y="56"/>
                    <a:pt x="322" y="56"/>
                    <a:pt x="322" y="56"/>
                  </a:cubicBezTo>
                  <a:cubicBezTo>
                    <a:pt x="322" y="56"/>
                    <a:pt x="322" y="56"/>
                    <a:pt x="322" y="56"/>
                  </a:cubicBezTo>
                  <a:cubicBezTo>
                    <a:pt x="323" y="56"/>
                    <a:pt x="323" y="56"/>
                    <a:pt x="323" y="56"/>
                  </a:cubicBezTo>
                  <a:cubicBezTo>
                    <a:pt x="324" y="57"/>
                    <a:pt x="324" y="57"/>
                    <a:pt x="324" y="57"/>
                  </a:cubicBezTo>
                  <a:cubicBezTo>
                    <a:pt x="325" y="57"/>
                    <a:pt x="325" y="57"/>
                    <a:pt x="325" y="57"/>
                  </a:cubicBezTo>
                  <a:cubicBezTo>
                    <a:pt x="325" y="58"/>
                    <a:pt x="325" y="58"/>
                    <a:pt x="325" y="58"/>
                  </a:cubicBezTo>
                  <a:cubicBezTo>
                    <a:pt x="324" y="59"/>
                    <a:pt x="324" y="59"/>
                    <a:pt x="324" y="59"/>
                  </a:cubicBezTo>
                  <a:cubicBezTo>
                    <a:pt x="323" y="61"/>
                    <a:pt x="323" y="61"/>
                    <a:pt x="323" y="61"/>
                  </a:cubicBezTo>
                  <a:cubicBezTo>
                    <a:pt x="323" y="61"/>
                    <a:pt x="323" y="61"/>
                    <a:pt x="323" y="61"/>
                  </a:cubicBezTo>
                  <a:cubicBezTo>
                    <a:pt x="322" y="62"/>
                    <a:pt x="322" y="62"/>
                    <a:pt x="322" y="62"/>
                  </a:cubicBezTo>
                  <a:cubicBezTo>
                    <a:pt x="321" y="61"/>
                    <a:pt x="321" y="61"/>
                    <a:pt x="321" y="61"/>
                  </a:cubicBezTo>
                  <a:cubicBezTo>
                    <a:pt x="320" y="61"/>
                    <a:pt x="320" y="61"/>
                    <a:pt x="320" y="61"/>
                  </a:cubicBezTo>
                  <a:cubicBezTo>
                    <a:pt x="320" y="61"/>
                    <a:pt x="320" y="61"/>
                    <a:pt x="320" y="61"/>
                  </a:cubicBezTo>
                  <a:cubicBezTo>
                    <a:pt x="320" y="61"/>
                    <a:pt x="320" y="61"/>
                    <a:pt x="320" y="61"/>
                  </a:cubicBezTo>
                  <a:cubicBezTo>
                    <a:pt x="319" y="60"/>
                    <a:pt x="319" y="60"/>
                    <a:pt x="319" y="60"/>
                  </a:cubicBezTo>
                  <a:cubicBezTo>
                    <a:pt x="318" y="60"/>
                    <a:pt x="318" y="60"/>
                    <a:pt x="318" y="60"/>
                  </a:cubicBezTo>
                  <a:cubicBezTo>
                    <a:pt x="318" y="61"/>
                    <a:pt x="318" y="61"/>
                    <a:pt x="318" y="61"/>
                  </a:cubicBezTo>
                  <a:cubicBezTo>
                    <a:pt x="319" y="61"/>
                    <a:pt x="319" y="61"/>
                    <a:pt x="319" y="61"/>
                  </a:cubicBezTo>
                  <a:cubicBezTo>
                    <a:pt x="319" y="61"/>
                    <a:pt x="319" y="61"/>
                    <a:pt x="319" y="61"/>
                  </a:cubicBezTo>
                  <a:cubicBezTo>
                    <a:pt x="320" y="61"/>
                    <a:pt x="320" y="61"/>
                    <a:pt x="320" y="61"/>
                  </a:cubicBezTo>
                  <a:cubicBezTo>
                    <a:pt x="321" y="62"/>
                    <a:pt x="321" y="62"/>
                    <a:pt x="321" y="62"/>
                  </a:cubicBezTo>
                  <a:cubicBezTo>
                    <a:pt x="321" y="63"/>
                    <a:pt x="321" y="63"/>
                    <a:pt x="321" y="63"/>
                  </a:cubicBezTo>
                  <a:cubicBezTo>
                    <a:pt x="321" y="64"/>
                    <a:pt x="321" y="64"/>
                    <a:pt x="321" y="64"/>
                  </a:cubicBezTo>
                  <a:cubicBezTo>
                    <a:pt x="320" y="64"/>
                    <a:pt x="320" y="64"/>
                    <a:pt x="320" y="64"/>
                  </a:cubicBezTo>
                  <a:cubicBezTo>
                    <a:pt x="319" y="64"/>
                    <a:pt x="319" y="64"/>
                    <a:pt x="319" y="64"/>
                  </a:cubicBezTo>
                  <a:cubicBezTo>
                    <a:pt x="318" y="65"/>
                    <a:pt x="318" y="65"/>
                    <a:pt x="318" y="65"/>
                  </a:cubicBezTo>
                  <a:cubicBezTo>
                    <a:pt x="317" y="64"/>
                    <a:pt x="317" y="64"/>
                    <a:pt x="317" y="64"/>
                  </a:cubicBezTo>
                  <a:cubicBezTo>
                    <a:pt x="316" y="64"/>
                    <a:pt x="316" y="64"/>
                    <a:pt x="316" y="64"/>
                  </a:cubicBezTo>
                  <a:cubicBezTo>
                    <a:pt x="316" y="63"/>
                    <a:pt x="316" y="63"/>
                    <a:pt x="316" y="63"/>
                  </a:cubicBezTo>
                  <a:cubicBezTo>
                    <a:pt x="315" y="63"/>
                    <a:pt x="315" y="63"/>
                    <a:pt x="315" y="63"/>
                  </a:cubicBezTo>
                  <a:cubicBezTo>
                    <a:pt x="314" y="64"/>
                    <a:pt x="314" y="64"/>
                    <a:pt x="314" y="64"/>
                  </a:cubicBezTo>
                  <a:cubicBezTo>
                    <a:pt x="315" y="64"/>
                    <a:pt x="315" y="64"/>
                    <a:pt x="315" y="64"/>
                  </a:cubicBezTo>
                  <a:cubicBezTo>
                    <a:pt x="317" y="65"/>
                    <a:pt x="317" y="65"/>
                    <a:pt x="317" y="65"/>
                  </a:cubicBezTo>
                  <a:cubicBezTo>
                    <a:pt x="318" y="65"/>
                    <a:pt x="318" y="65"/>
                    <a:pt x="318" y="65"/>
                  </a:cubicBezTo>
                  <a:cubicBezTo>
                    <a:pt x="318" y="66"/>
                    <a:pt x="318" y="66"/>
                    <a:pt x="318" y="66"/>
                  </a:cubicBezTo>
                  <a:cubicBezTo>
                    <a:pt x="317" y="66"/>
                    <a:pt x="317" y="66"/>
                    <a:pt x="317" y="66"/>
                  </a:cubicBezTo>
                  <a:cubicBezTo>
                    <a:pt x="317" y="67"/>
                    <a:pt x="317" y="67"/>
                    <a:pt x="317" y="67"/>
                  </a:cubicBezTo>
                  <a:cubicBezTo>
                    <a:pt x="316" y="67"/>
                    <a:pt x="316" y="67"/>
                    <a:pt x="316" y="67"/>
                  </a:cubicBezTo>
                  <a:cubicBezTo>
                    <a:pt x="315" y="66"/>
                    <a:pt x="315" y="66"/>
                    <a:pt x="315" y="66"/>
                  </a:cubicBezTo>
                  <a:cubicBezTo>
                    <a:pt x="315" y="67"/>
                    <a:pt x="315" y="67"/>
                    <a:pt x="315" y="67"/>
                  </a:cubicBezTo>
                  <a:cubicBezTo>
                    <a:pt x="314" y="67"/>
                    <a:pt x="314" y="67"/>
                    <a:pt x="314" y="67"/>
                  </a:cubicBezTo>
                  <a:cubicBezTo>
                    <a:pt x="312" y="67"/>
                    <a:pt x="312" y="67"/>
                    <a:pt x="312" y="67"/>
                  </a:cubicBezTo>
                  <a:cubicBezTo>
                    <a:pt x="312" y="66"/>
                    <a:pt x="312" y="66"/>
                    <a:pt x="312" y="66"/>
                  </a:cubicBezTo>
                  <a:cubicBezTo>
                    <a:pt x="310" y="66"/>
                    <a:pt x="310" y="66"/>
                    <a:pt x="310" y="66"/>
                  </a:cubicBezTo>
                  <a:cubicBezTo>
                    <a:pt x="309" y="66"/>
                    <a:pt x="309" y="66"/>
                    <a:pt x="309" y="66"/>
                  </a:cubicBezTo>
                  <a:cubicBezTo>
                    <a:pt x="309" y="68"/>
                    <a:pt x="309" y="68"/>
                    <a:pt x="309" y="68"/>
                  </a:cubicBezTo>
                  <a:cubicBezTo>
                    <a:pt x="308" y="69"/>
                    <a:pt x="308" y="69"/>
                    <a:pt x="308" y="69"/>
                  </a:cubicBezTo>
                  <a:cubicBezTo>
                    <a:pt x="309" y="68"/>
                    <a:pt x="309" y="68"/>
                    <a:pt x="309" y="68"/>
                  </a:cubicBezTo>
                  <a:cubicBezTo>
                    <a:pt x="309" y="69"/>
                    <a:pt x="309" y="69"/>
                    <a:pt x="309" y="69"/>
                  </a:cubicBezTo>
                  <a:cubicBezTo>
                    <a:pt x="309" y="69"/>
                    <a:pt x="309" y="69"/>
                    <a:pt x="309" y="69"/>
                  </a:cubicBezTo>
                  <a:cubicBezTo>
                    <a:pt x="308" y="70"/>
                    <a:pt x="308" y="70"/>
                    <a:pt x="308" y="70"/>
                  </a:cubicBezTo>
                  <a:cubicBezTo>
                    <a:pt x="308" y="71"/>
                    <a:pt x="308" y="71"/>
                    <a:pt x="308" y="71"/>
                  </a:cubicBezTo>
                  <a:cubicBezTo>
                    <a:pt x="307" y="71"/>
                    <a:pt x="307" y="71"/>
                    <a:pt x="307" y="71"/>
                  </a:cubicBezTo>
                  <a:cubicBezTo>
                    <a:pt x="306" y="71"/>
                    <a:pt x="306" y="71"/>
                    <a:pt x="306" y="71"/>
                  </a:cubicBezTo>
                  <a:cubicBezTo>
                    <a:pt x="306" y="71"/>
                    <a:pt x="306" y="71"/>
                    <a:pt x="306" y="71"/>
                  </a:cubicBezTo>
                  <a:cubicBezTo>
                    <a:pt x="306" y="72"/>
                    <a:pt x="306" y="72"/>
                    <a:pt x="306" y="72"/>
                  </a:cubicBezTo>
                  <a:cubicBezTo>
                    <a:pt x="305" y="72"/>
                    <a:pt x="305" y="72"/>
                    <a:pt x="305" y="72"/>
                  </a:cubicBezTo>
                  <a:cubicBezTo>
                    <a:pt x="304" y="72"/>
                    <a:pt x="304" y="72"/>
                    <a:pt x="304" y="72"/>
                  </a:cubicBezTo>
                  <a:cubicBezTo>
                    <a:pt x="305" y="72"/>
                    <a:pt x="305" y="72"/>
                    <a:pt x="305" y="72"/>
                  </a:cubicBezTo>
                  <a:cubicBezTo>
                    <a:pt x="304" y="72"/>
                    <a:pt x="304" y="72"/>
                    <a:pt x="304" y="72"/>
                  </a:cubicBezTo>
                  <a:cubicBezTo>
                    <a:pt x="304" y="72"/>
                    <a:pt x="304" y="72"/>
                    <a:pt x="304" y="72"/>
                  </a:cubicBezTo>
                  <a:cubicBezTo>
                    <a:pt x="303" y="73"/>
                    <a:pt x="303" y="73"/>
                    <a:pt x="303" y="73"/>
                  </a:cubicBezTo>
                  <a:cubicBezTo>
                    <a:pt x="303" y="73"/>
                    <a:pt x="303" y="73"/>
                    <a:pt x="303" y="73"/>
                  </a:cubicBezTo>
                  <a:cubicBezTo>
                    <a:pt x="301" y="72"/>
                    <a:pt x="301" y="72"/>
                    <a:pt x="301" y="72"/>
                  </a:cubicBezTo>
                  <a:cubicBezTo>
                    <a:pt x="300" y="72"/>
                    <a:pt x="300" y="72"/>
                    <a:pt x="300" y="72"/>
                  </a:cubicBezTo>
                  <a:cubicBezTo>
                    <a:pt x="299" y="73"/>
                    <a:pt x="299" y="73"/>
                    <a:pt x="299" y="73"/>
                  </a:cubicBezTo>
                  <a:cubicBezTo>
                    <a:pt x="298" y="73"/>
                    <a:pt x="298" y="73"/>
                    <a:pt x="298" y="73"/>
                  </a:cubicBezTo>
                  <a:cubicBezTo>
                    <a:pt x="296" y="71"/>
                    <a:pt x="296" y="71"/>
                    <a:pt x="296" y="71"/>
                  </a:cubicBezTo>
                  <a:cubicBezTo>
                    <a:pt x="296" y="69"/>
                    <a:pt x="296" y="69"/>
                    <a:pt x="296" y="69"/>
                  </a:cubicBezTo>
                  <a:cubicBezTo>
                    <a:pt x="297" y="68"/>
                    <a:pt x="297" y="68"/>
                    <a:pt x="297" y="68"/>
                  </a:cubicBezTo>
                  <a:cubicBezTo>
                    <a:pt x="297" y="68"/>
                    <a:pt x="297" y="68"/>
                    <a:pt x="297" y="68"/>
                  </a:cubicBezTo>
                  <a:cubicBezTo>
                    <a:pt x="296" y="67"/>
                    <a:pt x="296" y="67"/>
                    <a:pt x="296" y="67"/>
                  </a:cubicBezTo>
                  <a:cubicBezTo>
                    <a:pt x="296" y="67"/>
                    <a:pt x="296" y="67"/>
                    <a:pt x="296" y="67"/>
                  </a:cubicBezTo>
                  <a:cubicBezTo>
                    <a:pt x="296" y="68"/>
                    <a:pt x="296" y="68"/>
                    <a:pt x="296" y="68"/>
                  </a:cubicBezTo>
                  <a:cubicBezTo>
                    <a:pt x="296" y="68"/>
                    <a:pt x="296" y="68"/>
                    <a:pt x="296" y="68"/>
                  </a:cubicBezTo>
                  <a:cubicBezTo>
                    <a:pt x="295" y="69"/>
                    <a:pt x="295" y="69"/>
                    <a:pt x="295" y="69"/>
                  </a:cubicBezTo>
                  <a:cubicBezTo>
                    <a:pt x="295" y="70"/>
                    <a:pt x="295" y="70"/>
                    <a:pt x="295" y="70"/>
                  </a:cubicBezTo>
                  <a:cubicBezTo>
                    <a:pt x="296" y="71"/>
                    <a:pt x="296" y="71"/>
                    <a:pt x="296" y="71"/>
                  </a:cubicBezTo>
                  <a:cubicBezTo>
                    <a:pt x="295" y="71"/>
                    <a:pt x="295" y="71"/>
                    <a:pt x="295" y="71"/>
                  </a:cubicBezTo>
                  <a:cubicBezTo>
                    <a:pt x="295" y="71"/>
                    <a:pt x="295" y="71"/>
                    <a:pt x="295" y="71"/>
                  </a:cubicBezTo>
                  <a:cubicBezTo>
                    <a:pt x="294" y="71"/>
                    <a:pt x="294" y="71"/>
                    <a:pt x="294" y="71"/>
                  </a:cubicBezTo>
                  <a:cubicBezTo>
                    <a:pt x="294" y="71"/>
                    <a:pt x="294" y="71"/>
                    <a:pt x="294" y="71"/>
                  </a:cubicBezTo>
                  <a:cubicBezTo>
                    <a:pt x="293" y="71"/>
                    <a:pt x="293" y="71"/>
                    <a:pt x="293" y="71"/>
                  </a:cubicBezTo>
                  <a:cubicBezTo>
                    <a:pt x="294" y="72"/>
                    <a:pt x="294" y="72"/>
                    <a:pt x="294" y="72"/>
                  </a:cubicBezTo>
                  <a:cubicBezTo>
                    <a:pt x="293" y="73"/>
                    <a:pt x="293" y="73"/>
                    <a:pt x="293" y="73"/>
                  </a:cubicBezTo>
                  <a:cubicBezTo>
                    <a:pt x="294" y="73"/>
                    <a:pt x="294" y="73"/>
                    <a:pt x="294" y="73"/>
                  </a:cubicBezTo>
                  <a:cubicBezTo>
                    <a:pt x="295" y="72"/>
                    <a:pt x="295" y="72"/>
                    <a:pt x="295" y="72"/>
                  </a:cubicBezTo>
                  <a:cubicBezTo>
                    <a:pt x="295" y="72"/>
                    <a:pt x="295" y="72"/>
                    <a:pt x="295" y="72"/>
                  </a:cubicBezTo>
                  <a:cubicBezTo>
                    <a:pt x="296" y="72"/>
                    <a:pt x="296" y="72"/>
                    <a:pt x="296" y="72"/>
                  </a:cubicBezTo>
                  <a:cubicBezTo>
                    <a:pt x="296" y="72"/>
                    <a:pt x="296" y="72"/>
                    <a:pt x="296" y="72"/>
                  </a:cubicBezTo>
                  <a:cubicBezTo>
                    <a:pt x="297" y="72"/>
                    <a:pt x="297" y="72"/>
                    <a:pt x="297" y="72"/>
                  </a:cubicBezTo>
                  <a:cubicBezTo>
                    <a:pt x="298" y="73"/>
                    <a:pt x="298" y="73"/>
                    <a:pt x="298" y="73"/>
                  </a:cubicBezTo>
                  <a:cubicBezTo>
                    <a:pt x="297" y="74"/>
                    <a:pt x="297" y="74"/>
                    <a:pt x="297" y="74"/>
                  </a:cubicBezTo>
                  <a:cubicBezTo>
                    <a:pt x="298" y="73"/>
                    <a:pt x="298" y="73"/>
                    <a:pt x="298" y="73"/>
                  </a:cubicBezTo>
                  <a:cubicBezTo>
                    <a:pt x="300" y="73"/>
                    <a:pt x="300" y="73"/>
                    <a:pt x="300" y="73"/>
                  </a:cubicBezTo>
                  <a:cubicBezTo>
                    <a:pt x="301" y="73"/>
                    <a:pt x="301" y="73"/>
                    <a:pt x="301" y="73"/>
                  </a:cubicBezTo>
                  <a:cubicBezTo>
                    <a:pt x="301" y="74"/>
                    <a:pt x="301" y="74"/>
                    <a:pt x="301" y="74"/>
                  </a:cubicBezTo>
                  <a:cubicBezTo>
                    <a:pt x="301" y="75"/>
                    <a:pt x="301" y="75"/>
                    <a:pt x="301" y="75"/>
                  </a:cubicBezTo>
                  <a:cubicBezTo>
                    <a:pt x="300" y="76"/>
                    <a:pt x="300" y="76"/>
                    <a:pt x="300" y="76"/>
                  </a:cubicBezTo>
                  <a:cubicBezTo>
                    <a:pt x="300" y="76"/>
                    <a:pt x="300" y="76"/>
                    <a:pt x="300" y="76"/>
                  </a:cubicBezTo>
                  <a:cubicBezTo>
                    <a:pt x="300" y="77"/>
                    <a:pt x="300" y="77"/>
                    <a:pt x="300" y="77"/>
                  </a:cubicBezTo>
                  <a:cubicBezTo>
                    <a:pt x="300" y="77"/>
                    <a:pt x="300" y="77"/>
                    <a:pt x="300" y="77"/>
                  </a:cubicBezTo>
                  <a:cubicBezTo>
                    <a:pt x="301" y="77"/>
                    <a:pt x="301" y="77"/>
                    <a:pt x="301" y="77"/>
                  </a:cubicBezTo>
                  <a:cubicBezTo>
                    <a:pt x="301" y="77"/>
                    <a:pt x="301" y="77"/>
                    <a:pt x="301" y="77"/>
                  </a:cubicBezTo>
                  <a:cubicBezTo>
                    <a:pt x="300" y="78"/>
                    <a:pt x="300" y="78"/>
                    <a:pt x="300" y="78"/>
                  </a:cubicBezTo>
                  <a:cubicBezTo>
                    <a:pt x="301" y="78"/>
                    <a:pt x="301" y="78"/>
                    <a:pt x="301" y="78"/>
                  </a:cubicBezTo>
                  <a:cubicBezTo>
                    <a:pt x="301" y="77"/>
                    <a:pt x="301" y="77"/>
                    <a:pt x="301" y="77"/>
                  </a:cubicBezTo>
                  <a:cubicBezTo>
                    <a:pt x="302" y="77"/>
                    <a:pt x="302" y="77"/>
                    <a:pt x="302" y="77"/>
                  </a:cubicBezTo>
                  <a:cubicBezTo>
                    <a:pt x="303" y="77"/>
                    <a:pt x="303" y="77"/>
                    <a:pt x="303" y="77"/>
                  </a:cubicBezTo>
                  <a:cubicBezTo>
                    <a:pt x="303" y="77"/>
                    <a:pt x="303" y="77"/>
                    <a:pt x="303" y="77"/>
                  </a:cubicBezTo>
                  <a:cubicBezTo>
                    <a:pt x="304" y="77"/>
                    <a:pt x="304" y="77"/>
                    <a:pt x="304" y="77"/>
                  </a:cubicBezTo>
                  <a:cubicBezTo>
                    <a:pt x="303" y="78"/>
                    <a:pt x="303" y="78"/>
                    <a:pt x="303" y="78"/>
                  </a:cubicBezTo>
                  <a:cubicBezTo>
                    <a:pt x="304" y="78"/>
                    <a:pt x="304" y="78"/>
                    <a:pt x="304" y="78"/>
                  </a:cubicBezTo>
                  <a:cubicBezTo>
                    <a:pt x="303" y="80"/>
                    <a:pt x="303" y="80"/>
                    <a:pt x="303" y="80"/>
                  </a:cubicBezTo>
                  <a:cubicBezTo>
                    <a:pt x="302" y="81"/>
                    <a:pt x="302" y="81"/>
                    <a:pt x="302" y="81"/>
                  </a:cubicBezTo>
                  <a:cubicBezTo>
                    <a:pt x="302" y="81"/>
                    <a:pt x="302" y="81"/>
                    <a:pt x="302" y="81"/>
                  </a:cubicBezTo>
                  <a:cubicBezTo>
                    <a:pt x="301" y="82"/>
                    <a:pt x="301" y="82"/>
                    <a:pt x="301" y="82"/>
                  </a:cubicBezTo>
                  <a:cubicBezTo>
                    <a:pt x="300" y="82"/>
                    <a:pt x="300" y="82"/>
                    <a:pt x="300" y="82"/>
                  </a:cubicBezTo>
                  <a:cubicBezTo>
                    <a:pt x="299" y="83"/>
                    <a:pt x="299" y="83"/>
                    <a:pt x="299" y="83"/>
                  </a:cubicBezTo>
                  <a:cubicBezTo>
                    <a:pt x="299" y="83"/>
                    <a:pt x="299" y="83"/>
                    <a:pt x="299" y="83"/>
                  </a:cubicBezTo>
                  <a:cubicBezTo>
                    <a:pt x="299" y="82"/>
                    <a:pt x="299" y="82"/>
                    <a:pt x="299" y="82"/>
                  </a:cubicBezTo>
                  <a:cubicBezTo>
                    <a:pt x="299" y="81"/>
                    <a:pt x="299" y="81"/>
                    <a:pt x="299" y="81"/>
                  </a:cubicBezTo>
                  <a:cubicBezTo>
                    <a:pt x="299" y="81"/>
                    <a:pt x="299" y="81"/>
                    <a:pt x="299" y="81"/>
                  </a:cubicBezTo>
                  <a:cubicBezTo>
                    <a:pt x="299" y="81"/>
                    <a:pt x="299" y="81"/>
                    <a:pt x="299" y="81"/>
                  </a:cubicBezTo>
                  <a:cubicBezTo>
                    <a:pt x="298" y="82"/>
                    <a:pt x="298" y="82"/>
                    <a:pt x="298" y="82"/>
                  </a:cubicBezTo>
                  <a:cubicBezTo>
                    <a:pt x="297" y="82"/>
                    <a:pt x="297" y="82"/>
                    <a:pt x="297" y="82"/>
                  </a:cubicBezTo>
                  <a:cubicBezTo>
                    <a:pt x="296" y="83"/>
                    <a:pt x="296" y="83"/>
                    <a:pt x="296" y="83"/>
                  </a:cubicBezTo>
                  <a:cubicBezTo>
                    <a:pt x="296" y="83"/>
                    <a:pt x="296" y="83"/>
                    <a:pt x="296" y="83"/>
                  </a:cubicBezTo>
                  <a:cubicBezTo>
                    <a:pt x="295" y="83"/>
                    <a:pt x="295" y="83"/>
                    <a:pt x="295" y="83"/>
                  </a:cubicBezTo>
                  <a:cubicBezTo>
                    <a:pt x="293" y="84"/>
                    <a:pt x="293" y="84"/>
                    <a:pt x="293" y="84"/>
                  </a:cubicBezTo>
                  <a:cubicBezTo>
                    <a:pt x="293" y="84"/>
                    <a:pt x="293" y="84"/>
                    <a:pt x="293" y="84"/>
                  </a:cubicBezTo>
                  <a:cubicBezTo>
                    <a:pt x="292" y="84"/>
                    <a:pt x="292" y="84"/>
                    <a:pt x="292" y="84"/>
                  </a:cubicBezTo>
                  <a:cubicBezTo>
                    <a:pt x="291" y="84"/>
                    <a:pt x="291" y="84"/>
                    <a:pt x="291" y="84"/>
                  </a:cubicBezTo>
                  <a:cubicBezTo>
                    <a:pt x="291" y="84"/>
                    <a:pt x="291" y="84"/>
                    <a:pt x="291" y="84"/>
                  </a:cubicBezTo>
                  <a:cubicBezTo>
                    <a:pt x="291" y="83"/>
                    <a:pt x="291" y="83"/>
                    <a:pt x="291" y="83"/>
                  </a:cubicBezTo>
                  <a:cubicBezTo>
                    <a:pt x="291" y="83"/>
                    <a:pt x="291" y="83"/>
                    <a:pt x="291" y="83"/>
                  </a:cubicBezTo>
                  <a:cubicBezTo>
                    <a:pt x="292" y="82"/>
                    <a:pt x="292" y="82"/>
                    <a:pt x="292" y="82"/>
                  </a:cubicBezTo>
                  <a:cubicBezTo>
                    <a:pt x="292" y="81"/>
                    <a:pt x="292" y="81"/>
                    <a:pt x="292" y="81"/>
                  </a:cubicBezTo>
                  <a:cubicBezTo>
                    <a:pt x="291" y="80"/>
                    <a:pt x="291" y="80"/>
                    <a:pt x="291" y="80"/>
                  </a:cubicBezTo>
                  <a:cubicBezTo>
                    <a:pt x="291" y="81"/>
                    <a:pt x="291" y="81"/>
                    <a:pt x="291" y="81"/>
                  </a:cubicBezTo>
                  <a:cubicBezTo>
                    <a:pt x="289" y="80"/>
                    <a:pt x="289" y="80"/>
                    <a:pt x="289" y="80"/>
                  </a:cubicBezTo>
                  <a:cubicBezTo>
                    <a:pt x="289" y="80"/>
                    <a:pt x="289" y="80"/>
                    <a:pt x="289" y="80"/>
                  </a:cubicBezTo>
                  <a:cubicBezTo>
                    <a:pt x="290" y="79"/>
                    <a:pt x="290" y="79"/>
                    <a:pt x="290" y="79"/>
                  </a:cubicBezTo>
                  <a:cubicBezTo>
                    <a:pt x="290" y="79"/>
                    <a:pt x="290" y="79"/>
                    <a:pt x="290" y="79"/>
                  </a:cubicBezTo>
                  <a:cubicBezTo>
                    <a:pt x="290" y="79"/>
                    <a:pt x="290" y="79"/>
                    <a:pt x="290" y="79"/>
                  </a:cubicBezTo>
                  <a:cubicBezTo>
                    <a:pt x="289" y="78"/>
                    <a:pt x="289" y="78"/>
                    <a:pt x="289" y="78"/>
                  </a:cubicBezTo>
                  <a:cubicBezTo>
                    <a:pt x="289" y="77"/>
                    <a:pt x="289" y="77"/>
                    <a:pt x="289" y="77"/>
                  </a:cubicBezTo>
                  <a:cubicBezTo>
                    <a:pt x="289" y="77"/>
                    <a:pt x="289" y="77"/>
                    <a:pt x="289" y="77"/>
                  </a:cubicBezTo>
                  <a:cubicBezTo>
                    <a:pt x="289" y="76"/>
                    <a:pt x="289" y="76"/>
                    <a:pt x="289" y="76"/>
                  </a:cubicBezTo>
                  <a:cubicBezTo>
                    <a:pt x="289" y="75"/>
                    <a:pt x="289" y="75"/>
                    <a:pt x="289" y="75"/>
                  </a:cubicBezTo>
                  <a:cubicBezTo>
                    <a:pt x="289" y="76"/>
                    <a:pt x="289" y="76"/>
                    <a:pt x="289" y="76"/>
                  </a:cubicBezTo>
                  <a:cubicBezTo>
                    <a:pt x="288" y="77"/>
                    <a:pt x="288" y="77"/>
                    <a:pt x="288" y="77"/>
                  </a:cubicBezTo>
                  <a:cubicBezTo>
                    <a:pt x="289" y="79"/>
                    <a:pt x="289" y="79"/>
                    <a:pt x="289" y="79"/>
                  </a:cubicBezTo>
                  <a:cubicBezTo>
                    <a:pt x="289" y="79"/>
                    <a:pt x="289" y="79"/>
                    <a:pt x="289" y="79"/>
                  </a:cubicBezTo>
                  <a:cubicBezTo>
                    <a:pt x="288" y="80"/>
                    <a:pt x="288" y="80"/>
                    <a:pt x="288" y="80"/>
                  </a:cubicBezTo>
                  <a:cubicBezTo>
                    <a:pt x="288" y="80"/>
                    <a:pt x="288" y="80"/>
                    <a:pt x="288" y="80"/>
                  </a:cubicBezTo>
                  <a:cubicBezTo>
                    <a:pt x="288" y="81"/>
                    <a:pt x="288" y="81"/>
                    <a:pt x="288" y="81"/>
                  </a:cubicBezTo>
                  <a:cubicBezTo>
                    <a:pt x="287" y="81"/>
                    <a:pt x="287" y="81"/>
                    <a:pt x="287" y="81"/>
                  </a:cubicBezTo>
                  <a:cubicBezTo>
                    <a:pt x="286" y="81"/>
                    <a:pt x="286" y="81"/>
                    <a:pt x="286" y="81"/>
                  </a:cubicBezTo>
                  <a:cubicBezTo>
                    <a:pt x="286" y="80"/>
                    <a:pt x="286" y="80"/>
                    <a:pt x="286" y="80"/>
                  </a:cubicBezTo>
                  <a:cubicBezTo>
                    <a:pt x="285" y="80"/>
                    <a:pt x="285" y="80"/>
                    <a:pt x="285" y="80"/>
                  </a:cubicBezTo>
                  <a:cubicBezTo>
                    <a:pt x="286" y="78"/>
                    <a:pt x="286" y="78"/>
                    <a:pt x="286" y="78"/>
                  </a:cubicBezTo>
                  <a:cubicBezTo>
                    <a:pt x="286" y="77"/>
                    <a:pt x="286" y="77"/>
                    <a:pt x="286" y="77"/>
                  </a:cubicBezTo>
                  <a:cubicBezTo>
                    <a:pt x="286" y="77"/>
                    <a:pt x="286" y="77"/>
                    <a:pt x="286" y="77"/>
                  </a:cubicBezTo>
                  <a:cubicBezTo>
                    <a:pt x="287" y="76"/>
                    <a:pt x="287" y="76"/>
                    <a:pt x="287" y="76"/>
                  </a:cubicBezTo>
                  <a:cubicBezTo>
                    <a:pt x="286" y="76"/>
                    <a:pt x="286" y="76"/>
                    <a:pt x="286" y="76"/>
                  </a:cubicBezTo>
                  <a:cubicBezTo>
                    <a:pt x="285" y="77"/>
                    <a:pt x="285" y="77"/>
                    <a:pt x="285" y="77"/>
                  </a:cubicBezTo>
                  <a:cubicBezTo>
                    <a:pt x="285" y="78"/>
                    <a:pt x="285" y="78"/>
                    <a:pt x="285" y="78"/>
                  </a:cubicBezTo>
                  <a:cubicBezTo>
                    <a:pt x="285" y="78"/>
                    <a:pt x="285" y="78"/>
                    <a:pt x="285" y="78"/>
                  </a:cubicBezTo>
                  <a:cubicBezTo>
                    <a:pt x="285" y="80"/>
                    <a:pt x="285" y="80"/>
                    <a:pt x="285" y="80"/>
                  </a:cubicBezTo>
                  <a:cubicBezTo>
                    <a:pt x="284" y="80"/>
                    <a:pt x="284" y="80"/>
                    <a:pt x="284" y="80"/>
                  </a:cubicBezTo>
                  <a:cubicBezTo>
                    <a:pt x="283" y="79"/>
                    <a:pt x="283" y="79"/>
                    <a:pt x="283" y="79"/>
                  </a:cubicBezTo>
                  <a:cubicBezTo>
                    <a:pt x="283" y="79"/>
                    <a:pt x="283" y="79"/>
                    <a:pt x="283" y="79"/>
                  </a:cubicBezTo>
                  <a:cubicBezTo>
                    <a:pt x="283" y="78"/>
                    <a:pt x="283" y="78"/>
                    <a:pt x="283" y="78"/>
                  </a:cubicBezTo>
                  <a:cubicBezTo>
                    <a:pt x="283" y="78"/>
                    <a:pt x="283" y="78"/>
                    <a:pt x="283" y="78"/>
                  </a:cubicBezTo>
                  <a:cubicBezTo>
                    <a:pt x="283" y="77"/>
                    <a:pt x="283" y="77"/>
                    <a:pt x="283" y="77"/>
                  </a:cubicBezTo>
                  <a:cubicBezTo>
                    <a:pt x="283" y="77"/>
                    <a:pt x="283" y="77"/>
                    <a:pt x="283" y="77"/>
                  </a:cubicBezTo>
                  <a:cubicBezTo>
                    <a:pt x="283" y="76"/>
                    <a:pt x="283" y="76"/>
                    <a:pt x="283" y="76"/>
                  </a:cubicBezTo>
                  <a:cubicBezTo>
                    <a:pt x="283" y="76"/>
                    <a:pt x="283" y="76"/>
                    <a:pt x="283" y="76"/>
                  </a:cubicBezTo>
                  <a:cubicBezTo>
                    <a:pt x="283" y="76"/>
                    <a:pt x="283" y="76"/>
                    <a:pt x="283" y="76"/>
                  </a:cubicBezTo>
                  <a:cubicBezTo>
                    <a:pt x="283" y="77"/>
                    <a:pt x="283" y="77"/>
                    <a:pt x="283" y="77"/>
                  </a:cubicBezTo>
                  <a:cubicBezTo>
                    <a:pt x="282" y="78"/>
                    <a:pt x="282" y="78"/>
                    <a:pt x="282" y="78"/>
                  </a:cubicBezTo>
                  <a:cubicBezTo>
                    <a:pt x="282" y="78"/>
                    <a:pt x="282" y="78"/>
                    <a:pt x="282" y="78"/>
                  </a:cubicBezTo>
                  <a:cubicBezTo>
                    <a:pt x="282" y="79"/>
                    <a:pt x="282" y="79"/>
                    <a:pt x="282" y="79"/>
                  </a:cubicBezTo>
                  <a:cubicBezTo>
                    <a:pt x="281" y="79"/>
                    <a:pt x="281" y="79"/>
                    <a:pt x="281" y="79"/>
                  </a:cubicBezTo>
                  <a:cubicBezTo>
                    <a:pt x="281" y="79"/>
                    <a:pt x="281" y="79"/>
                    <a:pt x="281" y="79"/>
                  </a:cubicBezTo>
                  <a:cubicBezTo>
                    <a:pt x="280" y="79"/>
                    <a:pt x="280" y="79"/>
                    <a:pt x="280" y="79"/>
                  </a:cubicBezTo>
                  <a:close/>
                  <a:moveTo>
                    <a:pt x="304" y="198"/>
                  </a:moveTo>
                  <a:cubicBezTo>
                    <a:pt x="304" y="199"/>
                    <a:pt x="304" y="199"/>
                    <a:pt x="304" y="199"/>
                  </a:cubicBezTo>
                  <a:cubicBezTo>
                    <a:pt x="304" y="200"/>
                    <a:pt x="304" y="200"/>
                    <a:pt x="304" y="200"/>
                  </a:cubicBezTo>
                  <a:cubicBezTo>
                    <a:pt x="304" y="201"/>
                    <a:pt x="304" y="201"/>
                    <a:pt x="304" y="201"/>
                  </a:cubicBezTo>
                  <a:cubicBezTo>
                    <a:pt x="305" y="200"/>
                    <a:pt x="305" y="200"/>
                    <a:pt x="305" y="200"/>
                  </a:cubicBezTo>
                  <a:cubicBezTo>
                    <a:pt x="304" y="200"/>
                    <a:pt x="304" y="200"/>
                    <a:pt x="304" y="200"/>
                  </a:cubicBezTo>
                  <a:cubicBezTo>
                    <a:pt x="305" y="199"/>
                    <a:pt x="305" y="199"/>
                    <a:pt x="305" y="199"/>
                  </a:cubicBezTo>
                  <a:cubicBezTo>
                    <a:pt x="305" y="198"/>
                    <a:pt x="305" y="198"/>
                    <a:pt x="305" y="198"/>
                  </a:cubicBezTo>
                  <a:cubicBezTo>
                    <a:pt x="304" y="198"/>
                    <a:pt x="304" y="198"/>
                    <a:pt x="304" y="198"/>
                  </a:cubicBezTo>
                  <a:close/>
                  <a:moveTo>
                    <a:pt x="303" y="194"/>
                  </a:moveTo>
                  <a:cubicBezTo>
                    <a:pt x="303" y="193"/>
                    <a:pt x="303" y="193"/>
                    <a:pt x="303" y="193"/>
                  </a:cubicBezTo>
                  <a:cubicBezTo>
                    <a:pt x="304" y="193"/>
                    <a:pt x="304" y="193"/>
                    <a:pt x="304" y="193"/>
                  </a:cubicBezTo>
                  <a:cubicBezTo>
                    <a:pt x="304" y="193"/>
                    <a:pt x="304" y="193"/>
                    <a:pt x="304" y="193"/>
                  </a:cubicBezTo>
                  <a:cubicBezTo>
                    <a:pt x="304" y="194"/>
                    <a:pt x="304" y="194"/>
                    <a:pt x="304" y="194"/>
                  </a:cubicBezTo>
                  <a:cubicBezTo>
                    <a:pt x="303" y="194"/>
                    <a:pt x="303" y="194"/>
                    <a:pt x="303" y="194"/>
                  </a:cubicBezTo>
                  <a:close/>
                  <a:moveTo>
                    <a:pt x="302" y="191"/>
                  </a:moveTo>
                  <a:cubicBezTo>
                    <a:pt x="303" y="190"/>
                    <a:pt x="303" y="190"/>
                    <a:pt x="303" y="190"/>
                  </a:cubicBezTo>
                  <a:cubicBezTo>
                    <a:pt x="303" y="190"/>
                    <a:pt x="303" y="190"/>
                    <a:pt x="303" y="190"/>
                  </a:cubicBezTo>
                  <a:cubicBezTo>
                    <a:pt x="304" y="190"/>
                    <a:pt x="304" y="190"/>
                    <a:pt x="304" y="190"/>
                  </a:cubicBezTo>
                  <a:cubicBezTo>
                    <a:pt x="303" y="191"/>
                    <a:pt x="303" y="191"/>
                    <a:pt x="303" y="191"/>
                  </a:cubicBezTo>
                  <a:cubicBezTo>
                    <a:pt x="303" y="191"/>
                    <a:pt x="303" y="191"/>
                    <a:pt x="303" y="191"/>
                  </a:cubicBezTo>
                  <a:cubicBezTo>
                    <a:pt x="302" y="191"/>
                    <a:pt x="302" y="191"/>
                    <a:pt x="302" y="191"/>
                  </a:cubicBezTo>
                  <a:close/>
                  <a:moveTo>
                    <a:pt x="295" y="131"/>
                  </a:moveTo>
                  <a:cubicBezTo>
                    <a:pt x="295" y="131"/>
                    <a:pt x="295" y="131"/>
                    <a:pt x="295" y="131"/>
                  </a:cubicBezTo>
                  <a:cubicBezTo>
                    <a:pt x="295" y="130"/>
                    <a:pt x="295" y="130"/>
                    <a:pt x="295" y="130"/>
                  </a:cubicBezTo>
                  <a:cubicBezTo>
                    <a:pt x="295" y="131"/>
                    <a:pt x="295" y="131"/>
                    <a:pt x="295" y="131"/>
                  </a:cubicBezTo>
                  <a:cubicBezTo>
                    <a:pt x="295" y="131"/>
                    <a:pt x="295" y="131"/>
                    <a:pt x="295" y="131"/>
                  </a:cubicBezTo>
                  <a:close/>
                  <a:moveTo>
                    <a:pt x="296" y="132"/>
                  </a:moveTo>
                  <a:cubicBezTo>
                    <a:pt x="296" y="131"/>
                    <a:pt x="296" y="131"/>
                    <a:pt x="296" y="131"/>
                  </a:cubicBezTo>
                  <a:cubicBezTo>
                    <a:pt x="296" y="131"/>
                    <a:pt x="296" y="131"/>
                    <a:pt x="296" y="131"/>
                  </a:cubicBezTo>
                  <a:cubicBezTo>
                    <a:pt x="297" y="131"/>
                    <a:pt x="297" y="131"/>
                    <a:pt x="297" y="131"/>
                  </a:cubicBezTo>
                  <a:cubicBezTo>
                    <a:pt x="297" y="131"/>
                    <a:pt x="297" y="131"/>
                    <a:pt x="297" y="131"/>
                  </a:cubicBezTo>
                  <a:cubicBezTo>
                    <a:pt x="297" y="132"/>
                    <a:pt x="297" y="132"/>
                    <a:pt x="297" y="132"/>
                  </a:cubicBezTo>
                  <a:cubicBezTo>
                    <a:pt x="296" y="132"/>
                    <a:pt x="296" y="132"/>
                    <a:pt x="296" y="132"/>
                  </a:cubicBezTo>
                  <a:close/>
                  <a:moveTo>
                    <a:pt x="295" y="134"/>
                  </a:moveTo>
                  <a:cubicBezTo>
                    <a:pt x="295" y="133"/>
                    <a:pt x="295" y="133"/>
                    <a:pt x="295" y="133"/>
                  </a:cubicBezTo>
                  <a:cubicBezTo>
                    <a:pt x="295" y="133"/>
                    <a:pt x="295" y="133"/>
                    <a:pt x="295" y="133"/>
                  </a:cubicBezTo>
                  <a:cubicBezTo>
                    <a:pt x="295" y="132"/>
                    <a:pt x="295" y="132"/>
                    <a:pt x="295" y="132"/>
                  </a:cubicBezTo>
                  <a:cubicBezTo>
                    <a:pt x="295" y="132"/>
                    <a:pt x="295" y="132"/>
                    <a:pt x="295" y="132"/>
                  </a:cubicBezTo>
                  <a:cubicBezTo>
                    <a:pt x="295" y="132"/>
                    <a:pt x="295" y="132"/>
                    <a:pt x="295" y="132"/>
                  </a:cubicBezTo>
                  <a:cubicBezTo>
                    <a:pt x="296" y="132"/>
                    <a:pt x="296" y="132"/>
                    <a:pt x="296" y="132"/>
                  </a:cubicBezTo>
                  <a:cubicBezTo>
                    <a:pt x="296" y="133"/>
                    <a:pt x="296" y="133"/>
                    <a:pt x="296" y="133"/>
                  </a:cubicBezTo>
                  <a:cubicBezTo>
                    <a:pt x="295" y="133"/>
                    <a:pt x="295" y="133"/>
                    <a:pt x="295" y="133"/>
                  </a:cubicBezTo>
                  <a:cubicBezTo>
                    <a:pt x="295" y="134"/>
                    <a:pt x="295" y="134"/>
                    <a:pt x="295" y="134"/>
                  </a:cubicBezTo>
                  <a:cubicBezTo>
                    <a:pt x="295" y="134"/>
                    <a:pt x="295" y="134"/>
                    <a:pt x="295" y="134"/>
                  </a:cubicBezTo>
                  <a:close/>
                  <a:moveTo>
                    <a:pt x="308" y="152"/>
                  </a:moveTo>
                  <a:cubicBezTo>
                    <a:pt x="309" y="151"/>
                    <a:pt x="309" y="151"/>
                    <a:pt x="309" y="151"/>
                  </a:cubicBezTo>
                  <a:cubicBezTo>
                    <a:pt x="309" y="152"/>
                    <a:pt x="309" y="152"/>
                    <a:pt x="309" y="152"/>
                  </a:cubicBezTo>
                  <a:cubicBezTo>
                    <a:pt x="309" y="152"/>
                    <a:pt x="309" y="152"/>
                    <a:pt x="309" y="152"/>
                  </a:cubicBezTo>
                  <a:cubicBezTo>
                    <a:pt x="308" y="152"/>
                    <a:pt x="308" y="152"/>
                    <a:pt x="308" y="152"/>
                  </a:cubicBezTo>
                  <a:cubicBezTo>
                    <a:pt x="308" y="152"/>
                    <a:pt x="308" y="152"/>
                    <a:pt x="308" y="152"/>
                  </a:cubicBezTo>
                  <a:close/>
                  <a:moveTo>
                    <a:pt x="307" y="152"/>
                  </a:moveTo>
                  <a:cubicBezTo>
                    <a:pt x="307" y="151"/>
                    <a:pt x="307" y="151"/>
                    <a:pt x="307" y="151"/>
                  </a:cubicBezTo>
                  <a:cubicBezTo>
                    <a:pt x="308" y="151"/>
                    <a:pt x="308" y="151"/>
                    <a:pt x="308" y="151"/>
                  </a:cubicBezTo>
                  <a:cubicBezTo>
                    <a:pt x="308" y="151"/>
                    <a:pt x="308" y="151"/>
                    <a:pt x="308" y="151"/>
                  </a:cubicBezTo>
                  <a:cubicBezTo>
                    <a:pt x="308" y="151"/>
                    <a:pt x="308" y="151"/>
                    <a:pt x="308" y="151"/>
                  </a:cubicBezTo>
                  <a:cubicBezTo>
                    <a:pt x="307" y="152"/>
                    <a:pt x="307" y="152"/>
                    <a:pt x="307" y="152"/>
                  </a:cubicBezTo>
                  <a:cubicBezTo>
                    <a:pt x="307" y="152"/>
                    <a:pt x="307" y="152"/>
                    <a:pt x="307" y="152"/>
                  </a:cubicBezTo>
                  <a:cubicBezTo>
                    <a:pt x="307" y="152"/>
                    <a:pt x="307" y="152"/>
                    <a:pt x="307" y="152"/>
                  </a:cubicBezTo>
                  <a:close/>
                  <a:moveTo>
                    <a:pt x="304" y="160"/>
                  </a:moveTo>
                  <a:cubicBezTo>
                    <a:pt x="305" y="160"/>
                    <a:pt x="305" y="160"/>
                    <a:pt x="305" y="160"/>
                  </a:cubicBezTo>
                  <a:cubicBezTo>
                    <a:pt x="305" y="160"/>
                    <a:pt x="305" y="160"/>
                    <a:pt x="305" y="160"/>
                  </a:cubicBezTo>
                  <a:cubicBezTo>
                    <a:pt x="305" y="160"/>
                    <a:pt x="305" y="160"/>
                    <a:pt x="305" y="160"/>
                  </a:cubicBezTo>
                  <a:cubicBezTo>
                    <a:pt x="304" y="160"/>
                    <a:pt x="304" y="160"/>
                    <a:pt x="304" y="160"/>
                  </a:cubicBezTo>
                  <a:close/>
                  <a:moveTo>
                    <a:pt x="308" y="163"/>
                  </a:moveTo>
                  <a:cubicBezTo>
                    <a:pt x="308" y="164"/>
                    <a:pt x="308" y="164"/>
                    <a:pt x="308" y="164"/>
                  </a:cubicBezTo>
                  <a:cubicBezTo>
                    <a:pt x="309" y="164"/>
                    <a:pt x="309" y="164"/>
                    <a:pt x="309" y="164"/>
                  </a:cubicBezTo>
                  <a:cubicBezTo>
                    <a:pt x="309" y="163"/>
                    <a:pt x="309" y="163"/>
                    <a:pt x="309" y="163"/>
                  </a:cubicBezTo>
                  <a:cubicBezTo>
                    <a:pt x="308" y="163"/>
                    <a:pt x="308" y="163"/>
                    <a:pt x="308" y="163"/>
                  </a:cubicBezTo>
                  <a:cubicBezTo>
                    <a:pt x="308" y="163"/>
                    <a:pt x="308" y="163"/>
                    <a:pt x="308" y="163"/>
                  </a:cubicBezTo>
                  <a:close/>
                  <a:moveTo>
                    <a:pt x="315" y="170"/>
                  </a:moveTo>
                  <a:cubicBezTo>
                    <a:pt x="314" y="169"/>
                    <a:pt x="314" y="169"/>
                    <a:pt x="314" y="169"/>
                  </a:cubicBezTo>
                  <a:cubicBezTo>
                    <a:pt x="315" y="168"/>
                    <a:pt x="315" y="168"/>
                    <a:pt x="315" y="168"/>
                  </a:cubicBezTo>
                  <a:cubicBezTo>
                    <a:pt x="315" y="169"/>
                    <a:pt x="315" y="169"/>
                    <a:pt x="315" y="169"/>
                  </a:cubicBezTo>
                  <a:cubicBezTo>
                    <a:pt x="315" y="169"/>
                    <a:pt x="315" y="169"/>
                    <a:pt x="315" y="169"/>
                  </a:cubicBezTo>
                  <a:cubicBezTo>
                    <a:pt x="315" y="170"/>
                    <a:pt x="315" y="170"/>
                    <a:pt x="315" y="170"/>
                  </a:cubicBezTo>
                  <a:cubicBezTo>
                    <a:pt x="315" y="170"/>
                    <a:pt x="315" y="170"/>
                    <a:pt x="315" y="170"/>
                  </a:cubicBezTo>
                  <a:close/>
                  <a:moveTo>
                    <a:pt x="318" y="173"/>
                  </a:moveTo>
                  <a:cubicBezTo>
                    <a:pt x="318" y="173"/>
                    <a:pt x="318" y="173"/>
                    <a:pt x="318" y="173"/>
                  </a:cubicBezTo>
                  <a:cubicBezTo>
                    <a:pt x="319" y="172"/>
                    <a:pt x="319" y="172"/>
                    <a:pt x="319" y="172"/>
                  </a:cubicBezTo>
                  <a:cubicBezTo>
                    <a:pt x="319" y="172"/>
                    <a:pt x="319" y="172"/>
                    <a:pt x="319" y="172"/>
                  </a:cubicBezTo>
                  <a:cubicBezTo>
                    <a:pt x="319" y="172"/>
                    <a:pt x="319" y="172"/>
                    <a:pt x="319" y="172"/>
                  </a:cubicBezTo>
                  <a:cubicBezTo>
                    <a:pt x="319" y="173"/>
                    <a:pt x="319" y="173"/>
                    <a:pt x="319" y="173"/>
                  </a:cubicBezTo>
                  <a:cubicBezTo>
                    <a:pt x="318" y="173"/>
                    <a:pt x="318" y="173"/>
                    <a:pt x="318" y="173"/>
                  </a:cubicBezTo>
                  <a:cubicBezTo>
                    <a:pt x="318" y="173"/>
                    <a:pt x="318" y="173"/>
                    <a:pt x="318" y="173"/>
                  </a:cubicBezTo>
                  <a:close/>
                  <a:moveTo>
                    <a:pt x="293" y="88"/>
                  </a:moveTo>
                  <a:cubicBezTo>
                    <a:pt x="293" y="87"/>
                    <a:pt x="293" y="87"/>
                    <a:pt x="293" y="87"/>
                  </a:cubicBezTo>
                  <a:cubicBezTo>
                    <a:pt x="294" y="87"/>
                    <a:pt x="294" y="87"/>
                    <a:pt x="294" y="87"/>
                  </a:cubicBezTo>
                  <a:cubicBezTo>
                    <a:pt x="294" y="86"/>
                    <a:pt x="294" y="86"/>
                    <a:pt x="294" y="86"/>
                  </a:cubicBezTo>
                  <a:cubicBezTo>
                    <a:pt x="296" y="85"/>
                    <a:pt x="296" y="85"/>
                    <a:pt x="296" y="85"/>
                  </a:cubicBezTo>
                  <a:cubicBezTo>
                    <a:pt x="297" y="85"/>
                    <a:pt x="297" y="85"/>
                    <a:pt x="297" y="85"/>
                  </a:cubicBezTo>
                  <a:cubicBezTo>
                    <a:pt x="297" y="85"/>
                    <a:pt x="297" y="85"/>
                    <a:pt x="297" y="85"/>
                  </a:cubicBezTo>
                  <a:cubicBezTo>
                    <a:pt x="295" y="86"/>
                    <a:pt x="295" y="86"/>
                    <a:pt x="295" y="86"/>
                  </a:cubicBezTo>
                  <a:cubicBezTo>
                    <a:pt x="295" y="87"/>
                    <a:pt x="295" y="87"/>
                    <a:pt x="295" y="87"/>
                  </a:cubicBezTo>
                  <a:cubicBezTo>
                    <a:pt x="295" y="87"/>
                    <a:pt x="295" y="87"/>
                    <a:pt x="295" y="87"/>
                  </a:cubicBezTo>
                  <a:cubicBezTo>
                    <a:pt x="295" y="88"/>
                    <a:pt x="295" y="88"/>
                    <a:pt x="295" y="88"/>
                  </a:cubicBezTo>
                  <a:cubicBezTo>
                    <a:pt x="295" y="88"/>
                    <a:pt x="295" y="88"/>
                    <a:pt x="295" y="88"/>
                  </a:cubicBezTo>
                  <a:cubicBezTo>
                    <a:pt x="295" y="87"/>
                    <a:pt x="295" y="87"/>
                    <a:pt x="295" y="87"/>
                  </a:cubicBezTo>
                  <a:cubicBezTo>
                    <a:pt x="294" y="87"/>
                    <a:pt x="294" y="87"/>
                    <a:pt x="294" y="87"/>
                  </a:cubicBezTo>
                  <a:cubicBezTo>
                    <a:pt x="294" y="88"/>
                    <a:pt x="294" y="88"/>
                    <a:pt x="294" y="88"/>
                  </a:cubicBezTo>
                  <a:cubicBezTo>
                    <a:pt x="293" y="88"/>
                    <a:pt x="293" y="88"/>
                    <a:pt x="293" y="88"/>
                  </a:cubicBezTo>
                  <a:close/>
                  <a:moveTo>
                    <a:pt x="289" y="84"/>
                  </a:moveTo>
                  <a:cubicBezTo>
                    <a:pt x="289" y="84"/>
                    <a:pt x="289" y="84"/>
                    <a:pt x="289" y="84"/>
                  </a:cubicBezTo>
                  <a:cubicBezTo>
                    <a:pt x="290" y="84"/>
                    <a:pt x="290" y="84"/>
                    <a:pt x="290" y="84"/>
                  </a:cubicBezTo>
                  <a:cubicBezTo>
                    <a:pt x="290" y="84"/>
                    <a:pt x="290" y="84"/>
                    <a:pt x="290" y="84"/>
                  </a:cubicBezTo>
                  <a:cubicBezTo>
                    <a:pt x="290" y="84"/>
                    <a:pt x="290" y="84"/>
                    <a:pt x="290" y="84"/>
                  </a:cubicBezTo>
                  <a:cubicBezTo>
                    <a:pt x="289" y="84"/>
                    <a:pt x="289" y="84"/>
                    <a:pt x="289" y="84"/>
                  </a:cubicBezTo>
                  <a:close/>
                  <a:moveTo>
                    <a:pt x="265" y="74"/>
                  </a:moveTo>
                  <a:cubicBezTo>
                    <a:pt x="264" y="74"/>
                    <a:pt x="264" y="74"/>
                    <a:pt x="264" y="74"/>
                  </a:cubicBezTo>
                  <a:cubicBezTo>
                    <a:pt x="264" y="73"/>
                    <a:pt x="264" y="73"/>
                    <a:pt x="264" y="73"/>
                  </a:cubicBezTo>
                  <a:cubicBezTo>
                    <a:pt x="264" y="72"/>
                    <a:pt x="264" y="72"/>
                    <a:pt x="264" y="72"/>
                  </a:cubicBezTo>
                  <a:cubicBezTo>
                    <a:pt x="264" y="71"/>
                    <a:pt x="264" y="71"/>
                    <a:pt x="264" y="71"/>
                  </a:cubicBezTo>
                  <a:cubicBezTo>
                    <a:pt x="264" y="70"/>
                    <a:pt x="264" y="70"/>
                    <a:pt x="264" y="70"/>
                  </a:cubicBezTo>
                  <a:cubicBezTo>
                    <a:pt x="264" y="70"/>
                    <a:pt x="264" y="70"/>
                    <a:pt x="264" y="70"/>
                  </a:cubicBezTo>
                  <a:cubicBezTo>
                    <a:pt x="265" y="70"/>
                    <a:pt x="265" y="70"/>
                    <a:pt x="265" y="70"/>
                  </a:cubicBezTo>
                  <a:cubicBezTo>
                    <a:pt x="266" y="70"/>
                    <a:pt x="266" y="70"/>
                    <a:pt x="266" y="70"/>
                  </a:cubicBezTo>
                  <a:cubicBezTo>
                    <a:pt x="266" y="71"/>
                    <a:pt x="266" y="71"/>
                    <a:pt x="266" y="71"/>
                  </a:cubicBezTo>
                  <a:cubicBezTo>
                    <a:pt x="265" y="73"/>
                    <a:pt x="265" y="73"/>
                    <a:pt x="265" y="73"/>
                  </a:cubicBezTo>
                  <a:cubicBezTo>
                    <a:pt x="265" y="73"/>
                    <a:pt x="265" y="73"/>
                    <a:pt x="265" y="73"/>
                  </a:cubicBezTo>
                  <a:cubicBezTo>
                    <a:pt x="265" y="74"/>
                    <a:pt x="265" y="74"/>
                    <a:pt x="265" y="74"/>
                  </a:cubicBezTo>
                  <a:cubicBezTo>
                    <a:pt x="266" y="74"/>
                    <a:pt x="266" y="74"/>
                    <a:pt x="266" y="74"/>
                  </a:cubicBezTo>
                  <a:cubicBezTo>
                    <a:pt x="265" y="74"/>
                    <a:pt x="265" y="74"/>
                    <a:pt x="265" y="74"/>
                  </a:cubicBezTo>
                  <a:close/>
                  <a:moveTo>
                    <a:pt x="265" y="30"/>
                  </a:moveTo>
                  <a:cubicBezTo>
                    <a:pt x="266" y="29"/>
                    <a:pt x="266" y="29"/>
                    <a:pt x="266" y="29"/>
                  </a:cubicBezTo>
                  <a:cubicBezTo>
                    <a:pt x="266" y="28"/>
                    <a:pt x="266" y="28"/>
                    <a:pt x="266" y="28"/>
                  </a:cubicBezTo>
                  <a:cubicBezTo>
                    <a:pt x="266" y="27"/>
                    <a:pt x="266" y="27"/>
                    <a:pt x="266" y="27"/>
                  </a:cubicBezTo>
                  <a:cubicBezTo>
                    <a:pt x="268" y="27"/>
                    <a:pt x="268" y="27"/>
                    <a:pt x="268" y="27"/>
                  </a:cubicBezTo>
                  <a:cubicBezTo>
                    <a:pt x="268" y="26"/>
                    <a:pt x="268" y="26"/>
                    <a:pt x="268" y="26"/>
                  </a:cubicBezTo>
                  <a:cubicBezTo>
                    <a:pt x="268" y="25"/>
                    <a:pt x="268" y="25"/>
                    <a:pt x="268" y="25"/>
                  </a:cubicBezTo>
                  <a:cubicBezTo>
                    <a:pt x="267" y="25"/>
                    <a:pt x="267" y="25"/>
                    <a:pt x="267" y="25"/>
                  </a:cubicBezTo>
                  <a:cubicBezTo>
                    <a:pt x="266" y="25"/>
                    <a:pt x="266" y="25"/>
                    <a:pt x="266" y="25"/>
                  </a:cubicBezTo>
                  <a:cubicBezTo>
                    <a:pt x="267" y="24"/>
                    <a:pt x="267" y="24"/>
                    <a:pt x="267" y="24"/>
                  </a:cubicBezTo>
                  <a:cubicBezTo>
                    <a:pt x="266" y="24"/>
                    <a:pt x="266" y="24"/>
                    <a:pt x="266" y="24"/>
                  </a:cubicBezTo>
                  <a:cubicBezTo>
                    <a:pt x="265" y="25"/>
                    <a:pt x="265" y="25"/>
                    <a:pt x="265" y="25"/>
                  </a:cubicBezTo>
                  <a:cubicBezTo>
                    <a:pt x="264" y="25"/>
                    <a:pt x="264" y="25"/>
                    <a:pt x="264" y="25"/>
                  </a:cubicBezTo>
                  <a:cubicBezTo>
                    <a:pt x="264" y="26"/>
                    <a:pt x="264" y="26"/>
                    <a:pt x="264" y="26"/>
                  </a:cubicBezTo>
                  <a:cubicBezTo>
                    <a:pt x="263" y="26"/>
                    <a:pt x="263" y="26"/>
                    <a:pt x="263" y="26"/>
                  </a:cubicBezTo>
                  <a:cubicBezTo>
                    <a:pt x="263" y="27"/>
                    <a:pt x="263" y="27"/>
                    <a:pt x="263" y="27"/>
                  </a:cubicBezTo>
                  <a:cubicBezTo>
                    <a:pt x="264" y="27"/>
                    <a:pt x="264" y="27"/>
                    <a:pt x="264" y="27"/>
                  </a:cubicBezTo>
                  <a:cubicBezTo>
                    <a:pt x="265" y="27"/>
                    <a:pt x="265" y="27"/>
                    <a:pt x="265" y="27"/>
                  </a:cubicBezTo>
                  <a:cubicBezTo>
                    <a:pt x="265" y="28"/>
                    <a:pt x="265" y="28"/>
                    <a:pt x="265" y="28"/>
                  </a:cubicBezTo>
                  <a:cubicBezTo>
                    <a:pt x="264" y="28"/>
                    <a:pt x="264" y="28"/>
                    <a:pt x="264" y="28"/>
                  </a:cubicBezTo>
                  <a:cubicBezTo>
                    <a:pt x="264" y="29"/>
                    <a:pt x="264" y="29"/>
                    <a:pt x="264" y="29"/>
                  </a:cubicBezTo>
                  <a:cubicBezTo>
                    <a:pt x="265" y="29"/>
                    <a:pt x="265" y="29"/>
                    <a:pt x="265" y="29"/>
                  </a:cubicBezTo>
                  <a:cubicBezTo>
                    <a:pt x="265" y="30"/>
                    <a:pt x="265" y="30"/>
                    <a:pt x="265" y="30"/>
                  </a:cubicBezTo>
                  <a:close/>
                  <a:moveTo>
                    <a:pt x="253" y="54"/>
                  </a:moveTo>
                  <a:cubicBezTo>
                    <a:pt x="253" y="53"/>
                    <a:pt x="253" y="53"/>
                    <a:pt x="253" y="53"/>
                  </a:cubicBezTo>
                  <a:cubicBezTo>
                    <a:pt x="254" y="53"/>
                    <a:pt x="254" y="53"/>
                    <a:pt x="254" y="53"/>
                  </a:cubicBezTo>
                  <a:cubicBezTo>
                    <a:pt x="253" y="52"/>
                    <a:pt x="253" y="52"/>
                    <a:pt x="253" y="52"/>
                  </a:cubicBezTo>
                  <a:cubicBezTo>
                    <a:pt x="253" y="51"/>
                    <a:pt x="253" y="51"/>
                    <a:pt x="253" y="51"/>
                  </a:cubicBezTo>
                  <a:cubicBezTo>
                    <a:pt x="253" y="51"/>
                    <a:pt x="253" y="51"/>
                    <a:pt x="253" y="51"/>
                  </a:cubicBezTo>
                  <a:cubicBezTo>
                    <a:pt x="253" y="50"/>
                    <a:pt x="253" y="50"/>
                    <a:pt x="253" y="50"/>
                  </a:cubicBezTo>
                  <a:cubicBezTo>
                    <a:pt x="253" y="50"/>
                    <a:pt x="253" y="50"/>
                    <a:pt x="253" y="50"/>
                  </a:cubicBezTo>
                  <a:cubicBezTo>
                    <a:pt x="254" y="50"/>
                    <a:pt x="254" y="50"/>
                    <a:pt x="254" y="50"/>
                  </a:cubicBezTo>
                  <a:cubicBezTo>
                    <a:pt x="255" y="50"/>
                    <a:pt x="255" y="50"/>
                    <a:pt x="255" y="50"/>
                  </a:cubicBezTo>
                  <a:cubicBezTo>
                    <a:pt x="255" y="50"/>
                    <a:pt x="255" y="50"/>
                    <a:pt x="255" y="50"/>
                  </a:cubicBezTo>
                  <a:cubicBezTo>
                    <a:pt x="256" y="50"/>
                    <a:pt x="256" y="50"/>
                    <a:pt x="256" y="50"/>
                  </a:cubicBezTo>
                  <a:cubicBezTo>
                    <a:pt x="255" y="49"/>
                    <a:pt x="255" y="49"/>
                    <a:pt x="255" y="49"/>
                  </a:cubicBezTo>
                  <a:cubicBezTo>
                    <a:pt x="254" y="48"/>
                    <a:pt x="254" y="48"/>
                    <a:pt x="254" y="48"/>
                  </a:cubicBezTo>
                  <a:cubicBezTo>
                    <a:pt x="254" y="48"/>
                    <a:pt x="254" y="48"/>
                    <a:pt x="254" y="48"/>
                  </a:cubicBezTo>
                  <a:cubicBezTo>
                    <a:pt x="255" y="48"/>
                    <a:pt x="255" y="48"/>
                    <a:pt x="255" y="48"/>
                  </a:cubicBezTo>
                  <a:cubicBezTo>
                    <a:pt x="254" y="47"/>
                    <a:pt x="254" y="47"/>
                    <a:pt x="254" y="47"/>
                  </a:cubicBezTo>
                  <a:cubicBezTo>
                    <a:pt x="255" y="46"/>
                    <a:pt x="255" y="46"/>
                    <a:pt x="255" y="46"/>
                  </a:cubicBezTo>
                  <a:cubicBezTo>
                    <a:pt x="255" y="45"/>
                    <a:pt x="255" y="45"/>
                    <a:pt x="255" y="45"/>
                  </a:cubicBezTo>
                  <a:cubicBezTo>
                    <a:pt x="255" y="44"/>
                    <a:pt x="255" y="44"/>
                    <a:pt x="255" y="44"/>
                  </a:cubicBezTo>
                  <a:cubicBezTo>
                    <a:pt x="256" y="44"/>
                    <a:pt x="256" y="44"/>
                    <a:pt x="256" y="44"/>
                  </a:cubicBezTo>
                  <a:cubicBezTo>
                    <a:pt x="256" y="44"/>
                    <a:pt x="256" y="44"/>
                    <a:pt x="256" y="44"/>
                  </a:cubicBezTo>
                  <a:cubicBezTo>
                    <a:pt x="256" y="42"/>
                    <a:pt x="256" y="42"/>
                    <a:pt x="256" y="42"/>
                  </a:cubicBezTo>
                  <a:cubicBezTo>
                    <a:pt x="257" y="42"/>
                    <a:pt x="257" y="42"/>
                    <a:pt x="257" y="42"/>
                  </a:cubicBezTo>
                  <a:cubicBezTo>
                    <a:pt x="258" y="41"/>
                    <a:pt x="258" y="41"/>
                    <a:pt x="258" y="41"/>
                  </a:cubicBezTo>
                  <a:cubicBezTo>
                    <a:pt x="259" y="41"/>
                    <a:pt x="259" y="41"/>
                    <a:pt x="259" y="41"/>
                  </a:cubicBezTo>
                  <a:cubicBezTo>
                    <a:pt x="260" y="42"/>
                    <a:pt x="260" y="42"/>
                    <a:pt x="260" y="42"/>
                  </a:cubicBezTo>
                  <a:cubicBezTo>
                    <a:pt x="260" y="43"/>
                    <a:pt x="260" y="43"/>
                    <a:pt x="260" y="43"/>
                  </a:cubicBezTo>
                  <a:cubicBezTo>
                    <a:pt x="260" y="44"/>
                    <a:pt x="260" y="44"/>
                    <a:pt x="260" y="44"/>
                  </a:cubicBezTo>
                  <a:cubicBezTo>
                    <a:pt x="261" y="44"/>
                    <a:pt x="261" y="44"/>
                    <a:pt x="261" y="44"/>
                  </a:cubicBezTo>
                  <a:cubicBezTo>
                    <a:pt x="261" y="44"/>
                    <a:pt x="261" y="44"/>
                    <a:pt x="261" y="44"/>
                  </a:cubicBezTo>
                  <a:cubicBezTo>
                    <a:pt x="261" y="45"/>
                    <a:pt x="261" y="45"/>
                    <a:pt x="261" y="45"/>
                  </a:cubicBezTo>
                  <a:cubicBezTo>
                    <a:pt x="262" y="46"/>
                    <a:pt x="262" y="46"/>
                    <a:pt x="262" y="46"/>
                  </a:cubicBezTo>
                  <a:cubicBezTo>
                    <a:pt x="262" y="46"/>
                    <a:pt x="262" y="46"/>
                    <a:pt x="262" y="46"/>
                  </a:cubicBezTo>
                  <a:cubicBezTo>
                    <a:pt x="262" y="47"/>
                    <a:pt x="262" y="47"/>
                    <a:pt x="262" y="47"/>
                  </a:cubicBezTo>
                  <a:cubicBezTo>
                    <a:pt x="263" y="47"/>
                    <a:pt x="263" y="47"/>
                    <a:pt x="263" y="47"/>
                  </a:cubicBezTo>
                  <a:cubicBezTo>
                    <a:pt x="263" y="47"/>
                    <a:pt x="263" y="47"/>
                    <a:pt x="263" y="47"/>
                  </a:cubicBezTo>
                  <a:cubicBezTo>
                    <a:pt x="263" y="48"/>
                    <a:pt x="263" y="48"/>
                    <a:pt x="263" y="48"/>
                  </a:cubicBezTo>
                  <a:cubicBezTo>
                    <a:pt x="264" y="50"/>
                    <a:pt x="264" y="50"/>
                    <a:pt x="264" y="50"/>
                  </a:cubicBezTo>
                  <a:cubicBezTo>
                    <a:pt x="263" y="50"/>
                    <a:pt x="263" y="50"/>
                    <a:pt x="263" y="50"/>
                  </a:cubicBezTo>
                  <a:cubicBezTo>
                    <a:pt x="262" y="51"/>
                    <a:pt x="262" y="51"/>
                    <a:pt x="262" y="51"/>
                  </a:cubicBezTo>
                  <a:cubicBezTo>
                    <a:pt x="262" y="51"/>
                    <a:pt x="262" y="51"/>
                    <a:pt x="262" y="51"/>
                  </a:cubicBezTo>
                  <a:cubicBezTo>
                    <a:pt x="261" y="51"/>
                    <a:pt x="261" y="51"/>
                    <a:pt x="261" y="51"/>
                  </a:cubicBezTo>
                  <a:cubicBezTo>
                    <a:pt x="261" y="51"/>
                    <a:pt x="261" y="51"/>
                    <a:pt x="261" y="51"/>
                  </a:cubicBezTo>
                  <a:cubicBezTo>
                    <a:pt x="262" y="51"/>
                    <a:pt x="262" y="51"/>
                    <a:pt x="262" y="51"/>
                  </a:cubicBezTo>
                  <a:cubicBezTo>
                    <a:pt x="262" y="52"/>
                    <a:pt x="262" y="52"/>
                    <a:pt x="262" y="52"/>
                  </a:cubicBezTo>
                  <a:cubicBezTo>
                    <a:pt x="262" y="53"/>
                    <a:pt x="262" y="53"/>
                    <a:pt x="262" y="53"/>
                  </a:cubicBezTo>
                  <a:cubicBezTo>
                    <a:pt x="260" y="54"/>
                    <a:pt x="260" y="54"/>
                    <a:pt x="260" y="54"/>
                  </a:cubicBezTo>
                  <a:cubicBezTo>
                    <a:pt x="260" y="55"/>
                    <a:pt x="260" y="55"/>
                    <a:pt x="260" y="55"/>
                  </a:cubicBezTo>
                  <a:cubicBezTo>
                    <a:pt x="259" y="54"/>
                    <a:pt x="259" y="54"/>
                    <a:pt x="259" y="54"/>
                  </a:cubicBezTo>
                  <a:cubicBezTo>
                    <a:pt x="259" y="54"/>
                    <a:pt x="259" y="54"/>
                    <a:pt x="259" y="54"/>
                  </a:cubicBezTo>
                  <a:cubicBezTo>
                    <a:pt x="259" y="53"/>
                    <a:pt x="259" y="53"/>
                    <a:pt x="259" y="53"/>
                  </a:cubicBezTo>
                  <a:cubicBezTo>
                    <a:pt x="258" y="54"/>
                    <a:pt x="258" y="54"/>
                    <a:pt x="258" y="54"/>
                  </a:cubicBezTo>
                  <a:cubicBezTo>
                    <a:pt x="257" y="54"/>
                    <a:pt x="257" y="54"/>
                    <a:pt x="257" y="54"/>
                  </a:cubicBezTo>
                  <a:cubicBezTo>
                    <a:pt x="256" y="54"/>
                    <a:pt x="256" y="54"/>
                    <a:pt x="256" y="54"/>
                  </a:cubicBezTo>
                  <a:cubicBezTo>
                    <a:pt x="255" y="54"/>
                    <a:pt x="255" y="54"/>
                    <a:pt x="255" y="54"/>
                  </a:cubicBezTo>
                  <a:cubicBezTo>
                    <a:pt x="255" y="53"/>
                    <a:pt x="255" y="53"/>
                    <a:pt x="255" y="53"/>
                  </a:cubicBezTo>
                  <a:cubicBezTo>
                    <a:pt x="255" y="53"/>
                    <a:pt x="255" y="53"/>
                    <a:pt x="255" y="53"/>
                  </a:cubicBezTo>
                  <a:cubicBezTo>
                    <a:pt x="254" y="54"/>
                    <a:pt x="254" y="54"/>
                    <a:pt x="254" y="54"/>
                  </a:cubicBezTo>
                  <a:cubicBezTo>
                    <a:pt x="253" y="54"/>
                    <a:pt x="253" y="54"/>
                    <a:pt x="253" y="54"/>
                  </a:cubicBezTo>
                  <a:close/>
                  <a:moveTo>
                    <a:pt x="264" y="53"/>
                  </a:moveTo>
                  <a:cubicBezTo>
                    <a:pt x="264" y="53"/>
                    <a:pt x="264" y="53"/>
                    <a:pt x="264" y="53"/>
                  </a:cubicBezTo>
                  <a:cubicBezTo>
                    <a:pt x="264" y="52"/>
                    <a:pt x="264" y="52"/>
                    <a:pt x="264" y="52"/>
                  </a:cubicBezTo>
                  <a:cubicBezTo>
                    <a:pt x="264" y="51"/>
                    <a:pt x="264" y="51"/>
                    <a:pt x="264" y="51"/>
                  </a:cubicBezTo>
                  <a:cubicBezTo>
                    <a:pt x="264" y="51"/>
                    <a:pt x="264" y="51"/>
                    <a:pt x="264" y="51"/>
                  </a:cubicBezTo>
                  <a:cubicBezTo>
                    <a:pt x="263" y="51"/>
                    <a:pt x="263" y="51"/>
                    <a:pt x="263" y="51"/>
                  </a:cubicBezTo>
                  <a:cubicBezTo>
                    <a:pt x="263" y="52"/>
                    <a:pt x="263" y="52"/>
                    <a:pt x="263" y="52"/>
                  </a:cubicBezTo>
                  <a:cubicBezTo>
                    <a:pt x="264" y="53"/>
                    <a:pt x="264" y="53"/>
                    <a:pt x="264" y="53"/>
                  </a:cubicBezTo>
                  <a:close/>
                  <a:moveTo>
                    <a:pt x="267" y="65"/>
                  </a:moveTo>
                  <a:cubicBezTo>
                    <a:pt x="267" y="66"/>
                    <a:pt x="267" y="66"/>
                    <a:pt x="267" y="66"/>
                  </a:cubicBezTo>
                  <a:cubicBezTo>
                    <a:pt x="268" y="66"/>
                    <a:pt x="268" y="66"/>
                    <a:pt x="268" y="66"/>
                  </a:cubicBezTo>
                  <a:cubicBezTo>
                    <a:pt x="269" y="66"/>
                    <a:pt x="269" y="66"/>
                    <a:pt x="269" y="66"/>
                  </a:cubicBezTo>
                  <a:cubicBezTo>
                    <a:pt x="270" y="66"/>
                    <a:pt x="270" y="66"/>
                    <a:pt x="270" y="66"/>
                  </a:cubicBezTo>
                  <a:cubicBezTo>
                    <a:pt x="270" y="65"/>
                    <a:pt x="270" y="65"/>
                    <a:pt x="270" y="65"/>
                  </a:cubicBezTo>
                  <a:cubicBezTo>
                    <a:pt x="271" y="64"/>
                    <a:pt x="271" y="64"/>
                    <a:pt x="271" y="64"/>
                  </a:cubicBezTo>
                  <a:cubicBezTo>
                    <a:pt x="270" y="64"/>
                    <a:pt x="270" y="64"/>
                    <a:pt x="270" y="64"/>
                  </a:cubicBezTo>
                  <a:cubicBezTo>
                    <a:pt x="270" y="63"/>
                    <a:pt x="270" y="63"/>
                    <a:pt x="270" y="63"/>
                  </a:cubicBezTo>
                  <a:cubicBezTo>
                    <a:pt x="270" y="63"/>
                    <a:pt x="270" y="63"/>
                    <a:pt x="270" y="63"/>
                  </a:cubicBezTo>
                  <a:cubicBezTo>
                    <a:pt x="269" y="63"/>
                    <a:pt x="269" y="63"/>
                    <a:pt x="269" y="63"/>
                  </a:cubicBezTo>
                  <a:cubicBezTo>
                    <a:pt x="269" y="62"/>
                    <a:pt x="269" y="62"/>
                    <a:pt x="269" y="62"/>
                  </a:cubicBezTo>
                  <a:cubicBezTo>
                    <a:pt x="268" y="62"/>
                    <a:pt x="268" y="62"/>
                    <a:pt x="268" y="62"/>
                  </a:cubicBezTo>
                  <a:cubicBezTo>
                    <a:pt x="267" y="63"/>
                    <a:pt x="267" y="63"/>
                    <a:pt x="267" y="63"/>
                  </a:cubicBezTo>
                  <a:cubicBezTo>
                    <a:pt x="267" y="63"/>
                    <a:pt x="267" y="63"/>
                    <a:pt x="267" y="63"/>
                  </a:cubicBezTo>
                  <a:cubicBezTo>
                    <a:pt x="267" y="64"/>
                    <a:pt x="267" y="64"/>
                    <a:pt x="267" y="64"/>
                  </a:cubicBezTo>
                  <a:cubicBezTo>
                    <a:pt x="267" y="65"/>
                    <a:pt x="267" y="65"/>
                    <a:pt x="267" y="65"/>
                  </a:cubicBezTo>
                  <a:close/>
                  <a:moveTo>
                    <a:pt x="266" y="65"/>
                  </a:moveTo>
                  <a:cubicBezTo>
                    <a:pt x="266" y="66"/>
                    <a:pt x="266" y="66"/>
                    <a:pt x="266" y="66"/>
                  </a:cubicBezTo>
                  <a:cubicBezTo>
                    <a:pt x="266" y="66"/>
                    <a:pt x="266" y="66"/>
                    <a:pt x="266" y="66"/>
                  </a:cubicBezTo>
                  <a:cubicBezTo>
                    <a:pt x="266" y="67"/>
                    <a:pt x="266" y="67"/>
                    <a:pt x="266" y="67"/>
                  </a:cubicBezTo>
                  <a:cubicBezTo>
                    <a:pt x="267" y="66"/>
                    <a:pt x="267" y="66"/>
                    <a:pt x="267" y="66"/>
                  </a:cubicBezTo>
                  <a:cubicBezTo>
                    <a:pt x="266" y="66"/>
                    <a:pt x="266" y="66"/>
                    <a:pt x="266" y="66"/>
                  </a:cubicBezTo>
                  <a:cubicBezTo>
                    <a:pt x="266" y="66"/>
                    <a:pt x="266" y="66"/>
                    <a:pt x="266" y="66"/>
                  </a:cubicBezTo>
                  <a:cubicBezTo>
                    <a:pt x="266" y="65"/>
                    <a:pt x="266" y="65"/>
                    <a:pt x="266" y="65"/>
                  </a:cubicBezTo>
                  <a:cubicBezTo>
                    <a:pt x="266" y="65"/>
                    <a:pt x="266" y="65"/>
                    <a:pt x="266" y="65"/>
                  </a:cubicBezTo>
                  <a:close/>
                  <a:moveTo>
                    <a:pt x="253" y="59"/>
                  </a:moveTo>
                  <a:cubicBezTo>
                    <a:pt x="253" y="58"/>
                    <a:pt x="253" y="58"/>
                    <a:pt x="253" y="58"/>
                  </a:cubicBezTo>
                  <a:cubicBezTo>
                    <a:pt x="253" y="57"/>
                    <a:pt x="253" y="57"/>
                    <a:pt x="253" y="57"/>
                  </a:cubicBezTo>
                  <a:cubicBezTo>
                    <a:pt x="254" y="56"/>
                    <a:pt x="254" y="56"/>
                    <a:pt x="254" y="56"/>
                  </a:cubicBezTo>
                  <a:cubicBezTo>
                    <a:pt x="255" y="56"/>
                    <a:pt x="255" y="56"/>
                    <a:pt x="255" y="56"/>
                  </a:cubicBezTo>
                  <a:cubicBezTo>
                    <a:pt x="255" y="56"/>
                    <a:pt x="255" y="56"/>
                    <a:pt x="255" y="56"/>
                  </a:cubicBezTo>
                  <a:cubicBezTo>
                    <a:pt x="256" y="56"/>
                    <a:pt x="256" y="56"/>
                    <a:pt x="256" y="56"/>
                  </a:cubicBezTo>
                  <a:cubicBezTo>
                    <a:pt x="257" y="56"/>
                    <a:pt x="257" y="56"/>
                    <a:pt x="257" y="56"/>
                  </a:cubicBezTo>
                  <a:cubicBezTo>
                    <a:pt x="257" y="56"/>
                    <a:pt x="257" y="56"/>
                    <a:pt x="257" y="56"/>
                  </a:cubicBezTo>
                  <a:cubicBezTo>
                    <a:pt x="257" y="57"/>
                    <a:pt x="257" y="57"/>
                    <a:pt x="257" y="57"/>
                  </a:cubicBezTo>
                  <a:cubicBezTo>
                    <a:pt x="258" y="57"/>
                    <a:pt x="258" y="57"/>
                    <a:pt x="258" y="57"/>
                  </a:cubicBezTo>
                  <a:cubicBezTo>
                    <a:pt x="258" y="56"/>
                    <a:pt x="258" y="56"/>
                    <a:pt x="258" y="56"/>
                  </a:cubicBezTo>
                  <a:cubicBezTo>
                    <a:pt x="259" y="57"/>
                    <a:pt x="259" y="57"/>
                    <a:pt x="259" y="57"/>
                  </a:cubicBezTo>
                  <a:cubicBezTo>
                    <a:pt x="260" y="57"/>
                    <a:pt x="260" y="57"/>
                    <a:pt x="260" y="57"/>
                  </a:cubicBezTo>
                  <a:cubicBezTo>
                    <a:pt x="260" y="58"/>
                    <a:pt x="260" y="58"/>
                    <a:pt x="260" y="58"/>
                  </a:cubicBezTo>
                  <a:cubicBezTo>
                    <a:pt x="261" y="58"/>
                    <a:pt x="261" y="58"/>
                    <a:pt x="261" y="58"/>
                  </a:cubicBezTo>
                  <a:cubicBezTo>
                    <a:pt x="261" y="58"/>
                    <a:pt x="261" y="58"/>
                    <a:pt x="261" y="58"/>
                  </a:cubicBezTo>
                  <a:cubicBezTo>
                    <a:pt x="261" y="59"/>
                    <a:pt x="261" y="59"/>
                    <a:pt x="261" y="59"/>
                  </a:cubicBezTo>
                  <a:cubicBezTo>
                    <a:pt x="262" y="59"/>
                    <a:pt x="262" y="59"/>
                    <a:pt x="262" y="59"/>
                  </a:cubicBezTo>
                  <a:cubicBezTo>
                    <a:pt x="262" y="58"/>
                    <a:pt x="262" y="58"/>
                    <a:pt x="262" y="58"/>
                  </a:cubicBezTo>
                  <a:cubicBezTo>
                    <a:pt x="263" y="59"/>
                    <a:pt x="263" y="59"/>
                    <a:pt x="263" y="59"/>
                  </a:cubicBezTo>
                  <a:cubicBezTo>
                    <a:pt x="263" y="60"/>
                    <a:pt x="263" y="60"/>
                    <a:pt x="263" y="60"/>
                  </a:cubicBezTo>
                  <a:cubicBezTo>
                    <a:pt x="263" y="60"/>
                    <a:pt x="263" y="60"/>
                    <a:pt x="263" y="60"/>
                  </a:cubicBezTo>
                  <a:cubicBezTo>
                    <a:pt x="263" y="60"/>
                    <a:pt x="263" y="60"/>
                    <a:pt x="263" y="60"/>
                  </a:cubicBezTo>
                  <a:cubicBezTo>
                    <a:pt x="263" y="61"/>
                    <a:pt x="263" y="61"/>
                    <a:pt x="263" y="61"/>
                  </a:cubicBezTo>
                  <a:cubicBezTo>
                    <a:pt x="262" y="61"/>
                    <a:pt x="262" y="61"/>
                    <a:pt x="262" y="61"/>
                  </a:cubicBezTo>
                  <a:cubicBezTo>
                    <a:pt x="261" y="61"/>
                    <a:pt x="261" y="61"/>
                    <a:pt x="261" y="61"/>
                  </a:cubicBezTo>
                  <a:cubicBezTo>
                    <a:pt x="260" y="62"/>
                    <a:pt x="260" y="62"/>
                    <a:pt x="260" y="62"/>
                  </a:cubicBezTo>
                  <a:cubicBezTo>
                    <a:pt x="259" y="61"/>
                    <a:pt x="259" y="61"/>
                    <a:pt x="259" y="61"/>
                  </a:cubicBezTo>
                  <a:cubicBezTo>
                    <a:pt x="258" y="61"/>
                    <a:pt x="258" y="61"/>
                    <a:pt x="258" y="61"/>
                  </a:cubicBezTo>
                  <a:cubicBezTo>
                    <a:pt x="257" y="60"/>
                    <a:pt x="257" y="60"/>
                    <a:pt x="257" y="60"/>
                  </a:cubicBezTo>
                  <a:cubicBezTo>
                    <a:pt x="256" y="60"/>
                    <a:pt x="256" y="60"/>
                    <a:pt x="256" y="60"/>
                  </a:cubicBezTo>
                  <a:cubicBezTo>
                    <a:pt x="255" y="60"/>
                    <a:pt x="255" y="60"/>
                    <a:pt x="255" y="60"/>
                  </a:cubicBezTo>
                  <a:cubicBezTo>
                    <a:pt x="254" y="59"/>
                    <a:pt x="254" y="59"/>
                    <a:pt x="254" y="59"/>
                  </a:cubicBezTo>
                  <a:cubicBezTo>
                    <a:pt x="253" y="59"/>
                    <a:pt x="253" y="59"/>
                    <a:pt x="253" y="59"/>
                  </a:cubicBezTo>
                  <a:cubicBezTo>
                    <a:pt x="253" y="59"/>
                    <a:pt x="253" y="59"/>
                    <a:pt x="253" y="59"/>
                  </a:cubicBezTo>
                  <a:close/>
                  <a:moveTo>
                    <a:pt x="242" y="46"/>
                  </a:moveTo>
                  <a:cubicBezTo>
                    <a:pt x="242" y="45"/>
                    <a:pt x="242" y="45"/>
                    <a:pt x="242" y="45"/>
                  </a:cubicBezTo>
                  <a:cubicBezTo>
                    <a:pt x="243" y="45"/>
                    <a:pt x="243" y="45"/>
                    <a:pt x="243" y="45"/>
                  </a:cubicBezTo>
                  <a:cubicBezTo>
                    <a:pt x="243" y="45"/>
                    <a:pt x="243" y="45"/>
                    <a:pt x="243" y="45"/>
                  </a:cubicBezTo>
                  <a:cubicBezTo>
                    <a:pt x="243" y="46"/>
                    <a:pt x="243" y="46"/>
                    <a:pt x="243" y="46"/>
                  </a:cubicBezTo>
                  <a:cubicBezTo>
                    <a:pt x="242" y="46"/>
                    <a:pt x="242" y="46"/>
                    <a:pt x="242" y="46"/>
                  </a:cubicBezTo>
                  <a:cubicBezTo>
                    <a:pt x="242" y="46"/>
                    <a:pt x="242" y="46"/>
                    <a:pt x="242" y="46"/>
                  </a:cubicBezTo>
                  <a:close/>
                  <a:moveTo>
                    <a:pt x="243" y="50"/>
                  </a:moveTo>
                  <a:cubicBezTo>
                    <a:pt x="243" y="52"/>
                    <a:pt x="243" y="52"/>
                    <a:pt x="243" y="52"/>
                  </a:cubicBezTo>
                  <a:cubicBezTo>
                    <a:pt x="244" y="52"/>
                    <a:pt x="244" y="52"/>
                    <a:pt x="244" y="52"/>
                  </a:cubicBezTo>
                  <a:cubicBezTo>
                    <a:pt x="244" y="52"/>
                    <a:pt x="244" y="52"/>
                    <a:pt x="244" y="52"/>
                  </a:cubicBezTo>
                  <a:cubicBezTo>
                    <a:pt x="245" y="52"/>
                    <a:pt x="245" y="52"/>
                    <a:pt x="245" y="52"/>
                  </a:cubicBezTo>
                  <a:cubicBezTo>
                    <a:pt x="245" y="53"/>
                    <a:pt x="245" y="53"/>
                    <a:pt x="245" y="53"/>
                  </a:cubicBezTo>
                  <a:cubicBezTo>
                    <a:pt x="246" y="53"/>
                    <a:pt x="246" y="53"/>
                    <a:pt x="246" y="53"/>
                  </a:cubicBezTo>
                  <a:cubicBezTo>
                    <a:pt x="247" y="52"/>
                    <a:pt x="247" y="52"/>
                    <a:pt x="247" y="52"/>
                  </a:cubicBezTo>
                  <a:cubicBezTo>
                    <a:pt x="247" y="51"/>
                    <a:pt x="247" y="51"/>
                    <a:pt x="247" y="51"/>
                  </a:cubicBezTo>
                  <a:cubicBezTo>
                    <a:pt x="248" y="51"/>
                    <a:pt x="248" y="51"/>
                    <a:pt x="248" y="51"/>
                  </a:cubicBezTo>
                  <a:cubicBezTo>
                    <a:pt x="249" y="50"/>
                    <a:pt x="249" y="50"/>
                    <a:pt x="249" y="50"/>
                  </a:cubicBezTo>
                  <a:cubicBezTo>
                    <a:pt x="249" y="49"/>
                    <a:pt x="249" y="49"/>
                    <a:pt x="249" y="49"/>
                  </a:cubicBezTo>
                  <a:cubicBezTo>
                    <a:pt x="249" y="48"/>
                    <a:pt x="249" y="48"/>
                    <a:pt x="249" y="48"/>
                  </a:cubicBezTo>
                  <a:cubicBezTo>
                    <a:pt x="250" y="47"/>
                    <a:pt x="250" y="47"/>
                    <a:pt x="250" y="47"/>
                  </a:cubicBezTo>
                  <a:cubicBezTo>
                    <a:pt x="249" y="46"/>
                    <a:pt x="249" y="46"/>
                    <a:pt x="249" y="46"/>
                  </a:cubicBezTo>
                  <a:cubicBezTo>
                    <a:pt x="249" y="46"/>
                    <a:pt x="249" y="46"/>
                    <a:pt x="249" y="46"/>
                  </a:cubicBezTo>
                  <a:cubicBezTo>
                    <a:pt x="250" y="46"/>
                    <a:pt x="250" y="46"/>
                    <a:pt x="250" y="46"/>
                  </a:cubicBezTo>
                  <a:cubicBezTo>
                    <a:pt x="250" y="45"/>
                    <a:pt x="250" y="45"/>
                    <a:pt x="250" y="45"/>
                  </a:cubicBezTo>
                  <a:cubicBezTo>
                    <a:pt x="251" y="44"/>
                    <a:pt x="251" y="44"/>
                    <a:pt x="251" y="44"/>
                  </a:cubicBezTo>
                  <a:cubicBezTo>
                    <a:pt x="252" y="44"/>
                    <a:pt x="252" y="44"/>
                    <a:pt x="252" y="44"/>
                  </a:cubicBezTo>
                  <a:cubicBezTo>
                    <a:pt x="253" y="43"/>
                    <a:pt x="253" y="43"/>
                    <a:pt x="253" y="43"/>
                  </a:cubicBezTo>
                  <a:cubicBezTo>
                    <a:pt x="253" y="42"/>
                    <a:pt x="253" y="42"/>
                    <a:pt x="253" y="42"/>
                  </a:cubicBezTo>
                  <a:cubicBezTo>
                    <a:pt x="253" y="41"/>
                    <a:pt x="253" y="41"/>
                    <a:pt x="253" y="41"/>
                  </a:cubicBezTo>
                  <a:cubicBezTo>
                    <a:pt x="253" y="41"/>
                    <a:pt x="253" y="41"/>
                    <a:pt x="253" y="41"/>
                  </a:cubicBezTo>
                  <a:cubicBezTo>
                    <a:pt x="254" y="40"/>
                    <a:pt x="254" y="40"/>
                    <a:pt x="254" y="40"/>
                  </a:cubicBezTo>
                  <a:cubicBezTo>
                    <a:pt x="253" y="40"/>
                    <a:pt x="253" y="40"/>
                    <a:pt x="253" y="40"/>
                  </a:cubicBezTo>
                  <a:cubicBezTo>
                    <a:pt x="253" y="39"/>
                    <a:pt x="253" y="39"/>
                    <a:pt x="253" y="39"/>
                  </a:cubicBezTo>
                  <a:cubicBezTo>
                    <a:pt x="253" y="39"/>
                    <a:pt x="253" y="39"/>
                    <a:pt x="253" y="39"/>
                  </a:cubicBezTo>
                  <a:cubicBezTo>
                    <a:pt x="252" y="38"/>
                    <a:pt x="252" y="38"/>
                    <a:pt x="252" y="38"/>
                  </a:cubicBezTo>
                  <a:cubicBezTo>
                    <a:pt x="251" y="38"/>
                    <a:pt x="251" y="38"/>
                    <a:pt x="251" y="38"/>
                  </a:cubicBezTo>
                  <a:cubicBezTo>
                    <a:pt x="250" y="38"/>
                    <a:pt x="250" y="38"/>
                    <a:pt x="250" y="38"/>
                  </a:cubicBezTo>
                  <a:cubicBezTo>
                    <a:pt x="251" y="37"/>
                    <a:pt x="251" y="37"/>
                    <a:pt x="251" y="37"/>
                  </a:cubicBezTo>
                  <a:cubicBezTo>
                    <a:pt x="252" y="37"/>
                    <a:pt x="252" y="37"/>
                    <a:pt x="252" y="37"/>
                  </a:cubicBezTo>
                  <a:cubicBezTo>
                    <a:pt x="252" y="36"/>
                    <a:pt x="252" y="36"/>
                    <a:pt x="252" y="36"/>
                  </a:cubicBezTo>
                  <a:cubicBezTo>
                    <a:pt x="252" y="36"/>
                    <a:pt x="252" y="36"/>
                    <a:pt x="252" y="36"/>
                  </a:cubicBezTo>
                  <a:cubicBezTo>
                    <a:pt x="252" y="35"/>
                    <a:pt x="252" y="35"/>
                    <a:pt x="252" y="35"/>
                  </a:cubicBezTo>
                  <a:cubicBezTo>
                    <a:pt x="252" y="34"/>
                    <a:pt x="252" y="34"/>
                    <a:pt x="252" y="34"/>
                  </a:cubicBezTo>
                  <a:cubicBezTo>
                    <a:pt x="251" y="33"/>
                    <a:pt x="251" y="33"/>
                    <a:pt x="251" y="33"/>
                  </a:cubicBezTo>
                  <a:cubicBezTo>
                    <a:pt x="251" y="33"/>
                    <a:pt x="251" y="33"/>
                    <a:pt x="251" y="33"/>
                  </a:cubicBezTo>
                  <a:cubicBezTo>
                    <a:pt x="249" y="34"/>
                    <a:pt x="249" y="34"/>
                    <a:pt x="249" y="34"/>
                  </a:cubicBezTo>
                  <a:cubicBezTo>
                    <a:pt x="248" y="34"/>
                    <a:pt x="248" y="34"/>
                    <a:pt x="248" y="34"/>
                  </a:cubicBezTo>
                  <a:cubicBezTo>
                    <a:pt x="248" y="35"/>
                    <a:pt x="248" y="35"/>
                    <a:pt x="248" y="35"/>
                  </a:cubicBezTo>
                  <a:cubicBezTo>
                    <a:pt x="247" y="36"/>
                    <a:pt x="247" y="36"/>
                    <a:pt x="247" y="36"/>
                  </a:cubicBezTo>
                  <a:cubicBezTo>
                    <a:pt x="247" y="35"/>
                    <a:pt x="247" y="35"/>
                    <a:pt x="247" y="35"/>
                  </a:cubicBezTo>
                  <a:cubicBezTo>
                    <a:pt x="247" y="35"/>
                    <a:pt x="247" y="35"/>
                    <a:pt x="247" y="35"/>
                  </a:cubicBezTo>
                  <a:cubicBezTo>
                    <a:pt x="247" y="34"/>
                    <a:pt x="247" y="34"/>
                    <a:pt x="247" y="34"/>
                  </a:cubicBezTo>
                  <a:cubicBezTo>
                    <a:pt x="248" y="34"/>
                    <a:pt x="248" y="34"/>
                    <a:pt x="248" y="34"/>
                  </a:cubicBezTo>
                  <a:cubicBezTo>
                    <a:pt x="248" y="33"/>
                    <a:pt x="248" y="33"/>
                    <a:pt x="248" y="33"/>
                  </a:cubicBezTo>
                  <a:cubicBezTo>
                    <a:pt x="248" y="31"/>
                    <a:pt x="248" y="31"/>
                    <a:pt x="248" y="31"/>
                  </a:cubicBezTo>
                  <a:cubicBezTo>
                    <a:pt x="248" y="30"/>
                    <a:pt x="248" y="30"/>
                    <a:pt x="248" y="30"/>
                  </a:cubicBezTo>
                  <a:cubicBezTo>
                    <a:pt x="247" y="30"/>
                    <a:pt x="247" y="30"/>
                    <a:pt x="247" y="30"/>
                  </a:cubicBezTo>
                  <a:cubicBezTo>
                    <a:pt x="247" y="29"/>
                    <a:pt x="247" y="29"/>
                    <a:pt x="247" y="29"/>
                  </a:cubicBezTo>
                  <a:cubicBezTo>
                    <a:pt x="246" y="29"/>
                    <a:pt x="246" y="29"/>
                    <a:pt x="246" y="29"/>
                  </a:cubicBezTo>
                  <a:cubicBezTo>
                    <a:pt x="245" y="29"/>
                    <a:pt x="245" y="29"/>
                    <a:pt x="245" y="29"/>
                  </a:cubicBezTo>
                  <a:cubicBezTo>
                    <a:pt x="244" y="29"/>
                    <a:pt x="244" y="29"/>
                    <a:pt x="244" y="29"/>
                  </a:cubicBezTo>
                  <a:cubicBezTo>
                    <a:pt x="243" y="30"/>
                    <a:pt x="243" y="30"/>
                    <a:pt x="243" y="30"/>
                  </a:cubicBezTo>
                  <a:cubicBezTo>
                    <a:pt x="243" y="29"/>
                    <a:pt x="243" y="29"/>
                    <a:pt x="243" y="29"/>
                  </a:cubicBezTo>
                  <a:cubicBezTo>
                    <a:pt x="242" y="28"/>
                    <a:pt x="242" y="28"/>
                    <a:pt x="242" y="28"/>
                  </a:cubicBezTo>
                  <a:cubicBezTo>
                    <a:pt x="242" y="28"/>
                    <a:pt x="242" y="28"/>
                    <a:pt x="242" y="28"/>
                  </a:cubicBezTo>
                  <a:cubicBezTo>
                    <a:pt x="242" y="28"/>
                    <a:pt x="242" y="28"/>
                    <a:pt x="242" y="28"/>
                  </a:cubicBezTo>
                  <a:cubicBezTo>
                    <a:pt x="241" y="29"/>
                    <a:pt x="241" y="29"/>
                    <a:pt x="241" y="29"/>
                  </a:cubicBezTo>
                  <a:cubicBezTo>
                    <a:pt x="240" y="30"/>
                    <a:pt x="240" y="30"/>
                    <a:pt x="240" y="30"/>
                  </a:cubicBezTo>
                  <a:cubicBezTo>
                    <a:pt x="240" y="30"/>
                    <a:pt x="240" y="30"/>
                    <a:pt x="240" y="30"/>
                  </a:cubicBezTo>
                  <a:cubicBezTo>
                    <a:pt x="239" y="31"/>
                    <a:pt x="239" y="31"/>
                    <a:pt x="239" y="31"/>
                  </a:cubicBezTo>
                  <a:cubicBezTo>
                    <a:pt x="239" y="32"/>
                    <a:pt x="239" y="32"/>
                    <a:pt x="239" y="32"/>
                  </a:cubicBezTo>
                  <a:cubicBezTo>
                    <a:pt x="240" y="33"/>
                    <a:pt x="240" y="33"/>
                    <a:pt x="240" y="33"/>
                  </a:cubicBezTo>
                  <a:cubicBezTo>
                    <a:pt x="240" y="32"/>
                    <a:pt x="240" y="32"/>
                    <a:pt x="240" y="32"/>
                  </a:cubicBezTo>
                  <a:cubicBezTo>
                    <a:pt x="241" y="32"/>
                    <a:pt x="241" y="32"/>
                    <a:pt x="241" y="32"/>
                  </a:cubicBezTo>
                  <a:cubicBezTo>
                    <a:pt x="242" y="32"/>
                    <a:pt x="242" y="32"/>
                    <a:pt x="242" y="32"/>
                  </a:cubicBezTo>
                  <a:cubicBezTo>
                    <a:pt x="241" y="33"/>
                    <a:pt x="241" y="33"/>
                    <a:pt x="241" y="33"/>
                  </a:cubicBezTo>
                  <a:cubicBezTo>
                    <a:pt x="239" y="34"/>
                    <a:pt x="239" y="34"/>
                    <a:pt x="239" y="34"/>
                  </a:cubicBezTo>
                  <a:cubicBezTo>
                    <a:pt x="239" y="35"/>
                    <a:pt x="239" y="35"/>
                    <a:pt x="239" y="35"/>
                  </a:cubicBezTo>
                  <a:cubicBezTo>
                    <a:pt x="239" y="35"/>
                    <a:pt x="239" y="35"/>
                    <a:pt x="239" y="35"/>
                  </a:cubicBezTo>
                  <a:cubicBezTo>
                    <a:pt x="240" y="35"/>
                    <a:pt x="240" y="35"/>
                    <a:pt x="240" y="35"/>
                  </a:cubicBezTo>
                  <a:cubicBezTo>
                    <a:pt x="241" y="34"/>
                    <a:pt x="241" y="34"/>
                    <a:pt x="241" y="34"/>
                  </a:cubicBezTo>
                  <a:cubicBezTo>
                    <a:pt x="242" y="34"/>
                    <a:pt x="242" y="34"/>
                    <a:pt x="242" y="34"/>
                  </a:cubicBezTo>
                  <a:cubicBezTo>
                    <a:pt x="242" y="33"/>
                    <a:pt x="242" y="33"/>
                    <a:pt x="242" y="33"/>
                  </a:cubicBezTo>
                  <a:cubicBezTo>
                    <a:pt x="243" y="34"/>
                    <a:pt x="243" y="34"/>
                    <a:pt x="243" y="34"/>
                  </a:cubicBezTo>
                  <a:cubicBezTo>
                    <a:pt x="242" y="35"/>
                    <a:pt x="242" y="35"/>
                    <a:pt x="242" y="35"/>
                  </a:cubicBezTo>
                  <a:cubicBezTo>
                    <a:pt x="242" y="35"/>
                    <a:pt x="242" y="35"/>
                    <a:pt x="242" y="35"/>
                  </a:cubicBezTo>
                  <a:cubicBezTo>
                    <a:pt x="241" y="36"/>
                    <a:pt x="241" y="36"/>
                    <a:pt x="241" y="36"/>
                  </a:cubicBezTo>
                  <a:cubicBezTo>
                    <a:pt x="241" y="36"/>
                    <a:pt x="241" y="36"/>
                    <a:pt x="241" y="36"/>
                  </a:cubicBezTo>
                  <a:cubicBezTo>
                    <a:pt x="241" y="37"/>
                    <a:pt x="241" y="37"/>
                    <a:pt x="241" y="37"/>
                  </a:cubicBezTo>
                  <a:cubicBezTo>
                    <a:pt x="242" y="37"/>
                    <a:pt x="242" y="37"/>
                    <a:pt x="242" y="37"/>
                  </a:cubicBezTo>
                  <a:cubicBezTo>
                    <a:pt x="243" y="37"/>
                    <a:pt x="243" y="37"/>
                    <a:pt x="243" y="37"/>
                  </a:cubicBezTo>
                  <a:cubicBezTo>
                    <a:pt x="242" y="38"/>
                    <a:pt x="242" y="38"/>
                    <a:pt x="242" y="38"/>
                  </a:cubicBezTo>
                  <a:cubicBezTo>
                    <a:pt x="241" y="38"/>
                    <a:pt x="241" y="38"/>
                    <a:pt x="241" y="38"/>
                  </a:cubicBezTo>
                  <a:cubicBezTo>
                    <a:pt x="240" y="38"/>
                    <a:pt x="240" y="38"/>
                    <a:pt x="240" y="38"/>
                  </a:cubicBezTo>
                  <a:cubicBezTo>
                    <a:pt x="240" y="38"/>
                    <a:pt x="240" y="38"/>
                    <a:pt x="240" y="38"/>
                  </a:cubicBezTo>
                  <a:cubicBezTo>
                    <a:pt x="241" y="39"/>
                    <a:pt x="241" y="39"/>
                    <a:pt x="241" y="39"/>
                  </a:cubicBezTo>
                  <a:cubicBezTo>
                    <a:pt x="241" y="39"/>
                    <a:pt x="241" y="39"/>
                    <a:pt x="241" y="39"/>
                  </a:cubicBezTo>
                  <a:cubicBezTo>
                    <a:pt x="239" y="40"/>
                    <a:pt x="239" y="40"/>
                    <a:pt x="239" y="40"/>
                  </a:cubicBezTo>
                  <a:cubicBezTo>
                    <a:pt x="239" y="40"/>
                    <a:pt x="239" y="40"/>
                    <a:pt x="239" y="40"/>
                  </a:cubicBezTo>
                  <a:cubicBezTo>
                    <a:pt x="239" y="39"/>
                    <a:pt x="239" y="39"/>
                    <a:pt x="239" y="39"/>
                  </a:cubicBezTo>
                  <a:cubicBezTo>
                    <a:pt x="238" y="39"/>
                    <a:pt x="238" y="39"/>
                    <a:pt x="238" y="39"/>
                  </a:cubicBezTo>
                  <a:cubicBezTo>
                    <a:pt x="237" y="38"/>
                    <a:pt x="237" y="38"/>
                    <a:pt x="237" y="38"/>
                  </a:cubicBezTo>
                  <a:cubicBezTo>
                    <a:pt x="235" y="39"/>
                    <a:pt x="235" y="39"/>
                    <a:pt x="235" y="39"/>
                  </a:cubicBezTo>
                  <a:cubicBezTo>
                    <a:pt x="235" y="39"/>
                    <a:pt x="235" y="39"/>
                    <a:pt x="235" y="39"/>
                  </a:cubicBezTo>
                  <a:cubicBezTo>
                    <a:pt x="235" y="40"/>
                    <a:pt x="235" y="40"/>
                    <a:pt x="235" y="40"/>
                  </a:cubicBezTo>
                  <a:cubicBezTo>
                    <a:pt x="235" y="41"/>
                    <a:pt x="235" y="41"/>
                    <a:pt x="235" y="41"/>
                  </a:cubicBezTo>
                  <a:cubicBezTo>
                    <a:pt x="235" y="42"/>
                    <a:pt x="235" y="42"/>
                    <a:pt x="235" y="42"/>
                  </a:cubicBezTo>
                  <a:cubicBezTo>
                    <a:pt x="236" y="43"/>
                    <a:pt x="236" y="43"/>
                    <a:pt x="236" y="43"/>
                  </a:cubicBezTo>
                  <a:cubicBezTo>
                    <a:pt x="237" y="42"/>
                    <a:pt x="237" y="42"/>
                    <a:pt x="237" y="42"/>
                  </a:cubicBezTo>
                  <a:cubicBezTo>
                    <a:pt x="237" y="42"/>
                    <a:pt x="237" y="42"/>
                    <a:pt x="237" y="42"/>
                  </a:cubicBezTo>
                  <a:cubicBezTo>
                    <a:pt x="239" y="42"/>
                    <a:pt x="239" y="42"/>
                    <a:pt x="239" y="42"/>
                  </a:cubicBezTo>
                  <a:cubicBezTo>
                    <a:pt x="240" y="42"/>
                    <a:pt x="240" y="42"/>
                    <a:pt x="240" y="42"/>
                  </a:cubicBezTo>
                  <a:cubicBezTo>
                    <a:pt x="240" y="43"/>
                    <a:pt x="240" y="43"/>
                    <a:pt x="240" y="43"/>
                  </a:cubicBezTo>
                  <a:cubicBezTo>
                    <a:pt x="242" y="42"/>
                    <a:pt x="242" y="42"/>
                    <a:pt x="242" y="42"/>
                  </a:cubicBezTo>
                  <a:cubicBezTo>
                    <a:pt x="242" y="43"/>
                    <a:pt x="242" y="43"/>
                    <a:pt x="242" y="43"/>
                  </a:cubicBezTo>
                  <a:cubicBezTo>
                    <a:pt x="241" y="43"/>
                    <a:pt x="241" y="43"/>
                    <a:pt x="241" y="43"/>
                  </a:cubicBezTo>
                  <a:cubicBezTo>
                    <a:pt x="241" y="44"/>
                    <a:pt x="241" y="44"/>
                    <a:pt x="241" y="44"/>
                  </a:cubicBezTo>
                  <a:cubicBezTo>
                    <a:pt x="241" y="44"/>
                    <a:pt x="241" y="44"/>
                    <a:pt x="241" y="44"/>
                  </a:cubicBezTo>
                  <a:cubicBezTo>
                    <a:pt x="242" y="44"/>
                    <a:pt x="242" y="44"/>
                    <a:pt x="242" y="44"/>
                  </a:cubicBezTo>
                  <a:cubicBezTo>
                    <a:pt x="243" y="45"/>
                    <a:pt x="243" y="45"/>
                    <a:pt x="243" y="45"/>
                  </a:cubicBezTo>
                  <a:cubicBezTo>
                    <a:pt x="243" y="46"/>
                    <a:pt x="243" y="46"/>
                    <a:pt x="243" y="46"/>
                  </a:cubicBezTo>
                  <a:cubicBezTo>
                    <a:pt x="244" y="46"/>
                    <a:pt x="244" y="46"/>
                    <a:pt x="244" y="46"/>
                  </a:cubicBezTo>
                  <a:cubicBezTo>
                    <a:pt x="244" y="46"/>
                    <a:pt x="244" y="46"/>
                    <a:pt x="244" y="46"/>
                  </a:cubicBezTo>
                  <a:cubicBezTo>
                    <a:pt x="244" y="47"/>
                    <a:pt x="244" y="47"/>
                    <a:pt x="244" y="47"/>
                  </a:cubicBezTo>
                  <a:cubicBezTo>
                    <a:pt x="244" y="48"/>
                    <a:pt x="244" y="48"/>
                    <a:pt x="244" y="48"/>
                  </a:cubicBezTo>
                  <a:cubicBezTo>
                    <a:pt x="243" y="50"/>
                    <a:pt x="243" y="50"/>
                    <a:pt x="243" y="50"/>
                  </a:cubicBezTo>
                  <a:close/>
                  <a:moveTo>
                    <a:pt x="238" y="44"/>
                  </a:moveTo>
                  <a:cubicBezTo>
                    <a:pt x="238" y="44"/>
                    <a:pt x="238" y="44"/>
                    <a:pt x="238" y="44"/>
                  </a:cubicBezTo>
                  <a:cubicBezTo>
                    <a:pt x="239" y="43"/>
                    <a:pt x="239" y="43"/>
                    <a:pt x="239" y="43"/>
                  </a:cubicBezTo>
                  <a:cubicBezTo>
                    <a:pt x="240" y="43"/>
                    <a:pt x="240" y="43"/>
                    <a:pt x="240" y="43"/>
                  </a:cubicBezTo>
                  <a:cubicBezTo>
                    <a:pt x="240" y="44"/>
                    <a:pt x="240" y="44"/>
                    <a:pt x="240" y="44"/>
                  </a:cubicBezTo>
                  <a:cubicBezTo>
                    <a:pt x="239" y="44"/>
                    <a:pt x="239" y="44"/>
                    <a:pt x="239" y="44"/>
                  </a:cubicBezTo>
                  <a:cubicBezTo>
                    <a:pt x="238" y="45"/>
                    <a:pt x="238" y="45"/>
                    <a:pt x="238" y="45"/>
                  </a:cubicBezTo>
                  <a:cubicBezTo>
                    <a:pt x="238" y="44"/>
                    <a:pt x="238" y="44"/>
                    <a:pt x="238" y="44"/>
                  </a:cubicBezTo>
                  <a:close/>
                  <a:moveTo>
                    <a:pt x="236" y="49"/>
                  </a:moveTo>
                  <a:cubicBezTo>
                    <a:pt x="237" y="48"/>
                    <a:pt x="237" y="48"/>
                    <a:pt x="237" y="48"/>
                  </a:cubicBezTo>
                  <a:cubicBezTo>
                    <a:pt x="238" y="48"/>
                    <a:pt x="238" y="48"/>
                    <a:pt x="238" y="48"/>
                  </a:cubicBezTo>
                  <a:cubicBezTo>
                    <a:pt x="239" y="48"/>
                    <a:pt x="239" y="48"/>
                    <a:pt x="239" y="48"/>
                  </a:cubicBezTo>
                  <a:cubicBezTo>
                    <a:pt x="241" y="50"/>
                    <a:pt x="241" y="50"/>
                    <a:pt x="241" y="50"/>
                  </a:cubicBezTo>
                  <a:cubicBezTo>
                    <a:pt x="240" y="50"/>
                    <a:pt x="240" y="50"/>
                    <a:pt x="240" y="50"/>
                  </a:cubicBezTo>
                  <a:cubicBezTo>
                    <a:pt x="241" y="52"/>
                    <a:pt x="241" y="52"/>
                    <a:pt x="241" y="52"/>
                  </a:cubicBezTo>
                  <a:cubicBezTo>
                    <a:pt x="240" y="52"/>
                    <a:pt x="240" y="52"/>
                    <a:pt x="240" y="52"/>
                  </a:cubicBezTo>
                  <a:cubicBezTo>
                    <a:pt x="239" y="51"/>
                    <a:pt x="239" y="51"/>
                    <a:pt x="239" y="51"/>
                  </a:cubicBezTo>
                  <a:cubicBezTo>
                    <a:pt x="238" y="52"/>
                    <a:pt x="238" y="52"/>
                    <a:pt x="238" y="52"/>
                  </a:cubicBezTo>
                  <a:cubicBezTo>
                    <a:pt x="238" y="52"/>
                    <a:pt x="238" y="52"/>
                    <a:pt x="238" y="52"/>
                  </a:cubicBezTo>
                  <a:cubicBezTo>
                    <a:pt x="237" y="51"/>
                    <a:pt x="237" y="51"/>
                    <a:pt x="237" y="51"/>
                  </a:cubicBezTo>
                  <a:cubicBezTo>
                    <a:pt x="236" y="50"/>
                    <a:pt x="236" y="50"/>
                    <a:pt x="236" y="50"/>
                  </a:cubicBezTo>
                  <a:cubicBezTo>
                    <a:pt x="236" y="49"/>
                    <a:pt x="236" y="49"/>
                    <a:pt x="236" y="49"/>
                  </a:cubicBezTo>
                  <a:close/>
                  <a:moveTo>
                    <a:pt x="225" y="56"/>
                  </a:moveTo>
                  <a:cubicBezTo>
                    <a:pt x="226" y="55"/>
                    <a:pt x="226" y="55"/>
                    <a:pt x="226" y="55"/>
                  </a:cubicBezTo>
                  <a:cubicBezTo>
                    <a:pt x="227" y="55"/>
                    <a:pt x="227" y="55"/>
                    <a:pt x="227" y="55"/>
                  </a:cubicBezTo>
                  <a:cubicBezTo>
                    <a:pt x="227" y="56"/>
                    <a:pt x="227" y="56"/>
                    <a:pt x="227" y="56"/>
                  </a:cubicBezTo>
                  <a:cubicBezTo>
                    <a:pt x="226" y="56"/>
                    <a:pt x="226" y="56"/>
                    <a:pt x="226" y="56"/>
                  </a:cubicBezTo>
                  <a:cubicBezTo>
                    <a:pt x="225" y="56"/>
                    <a:pt x="225" y="56"/>
                    <a:pt x="225" y="56"/>
                  </a:cubicBezTo>
                  <a:close/>
                  <a:moveTo>
                    <a:pt x="224" y="55"/>
                  </a:moveTo>
                  <a:cubicBezTo>
                    <a:pt x="224" y="54"/>
                    <a:pt x="224" y="54"/>
                    <a:pt x="224" y="54"/>
                  </a:cubicBezTo>
                  <a:cubicBezTo>
                    <a:pt x="224" y="53"/>
                    <a:pt x="224" y="53"/>
                    <a:pt x="224" y="53"/>
                  </a:cubicBezTo>
                  <a:cubicBezTo>
                    <a:pt x="224" y="52"/>
                    <a:pt x="224" y="52"/>
                    <a:pt x="224" y="52"/>
                  </a:cubicBezTo>
                  <a:cubicBezTo>
                    <a:pt x="224" y="51"/>
                    <a:pt x="224" y="51"/>
                    <a:pt x="224" y="51"/>
                  </a:cubicBezTo>
                  <a:cubicBezTo>
                    <a:pt x="225" y="50"/>
                    <a:pt x="225" y="50"/>
                    <a:pt x="225" y="50"/>
                  </a:cubicBezTo>
                  <a:cubicBezTo>
                    <a:pt x="225" y="50"/>
                    <a:pt x="225" y="50"/>
                    <a:pt x="225" y="50"/>
                  </a:cubicBezTo>
                  <a:cubicBezTo>
                    <a:pt x="226" y="50"/>
                    <a:pt x="226" y="50"/>
                    <a:pt x="226" y="50"/>
                  </a:cubicBezTo>
                  <a:cubicBezTo>
                    <a:pt x="226" y="49"/>
                    <a:pt x="226" y="49"/>
                    <a:pt x="226" y="49"/>
                  </a:cubicBezTo>
                  <a:cubicBezTo>
                    <a:pt x="226" y="48"/>
                    <a:pt x="226" y="48"/>
                    <a:pt x="226" y="48"/>
                  </a:cubicBezTo>
                  <a:cubicBezTo>
                    <a:pt x="226" y="47"/>
                    <a:pt x="226" y="47"/>
                    <a:pt x="226" y="47"/>
                  </a:cubicBezTo>
                  <a:cubicBezTo>
                    <a:pt x="227" y="47"/>
                    <a:pt x="227" y="47"/>
                    <a:pt x="227" y="47"/>
                  </a:cubicBezTo>
                  <a:cubicBezTo>
                    <a:pt x="227" y="47"/>
                    <a:pt x="227" y="47"/>
                    <a:pt x="227" y="47"/>
                  </a:cubicBezTo>
                  <a:cubicBezTo>
                    <a:pt x="228" y="48"/>
                    <a:pt x="228" y="48"/>
                    <a:pt x="228" y="48"/>
                  </a:cubicBezTo>
                  <a:cubicBezTo>
                    <a:pt x="228" y="49"/>
                    <a:pt x="228" y="49"/>
                    <a:pt x="228" y="49"/>
                  </a:cubicBezTo>
                  <a:cubicBezTo>
                    <a:pt x="227" y="50"/>
                    <a:pt x="227" y="50"/>
                    <a:pt x="227" y="50"/>
                  </a:cubicBezTo>
                  <a:cubicBezTo>
                    <a:pt x="227" y="51"/>
                    <a:pt x="227" y="51"/>
                    <a:pt x="227" y="51"/>
                  </a:cubicBezTo>
                  <a:cubicBezTo>
                    <a:pt x="227" y="52"/>
                    <a:pt x="227" y="52"/>
                    <a:pt x="227" y="52"/>
                  </a:cubicBezTo>
                  <a:cubicBezTo>
                    <a:pt x="227" y="52"/>
                    <a:pt x="227" y="52"/>
                    <a:pt x="227" y="52"/>
                  </a:cubicBezTo>
                  <a:cubicBezTo>
                    <a:pt x="227" y="54"/>
                    <a:pt x="227" y="54"/>
                    <a:pt x="227" y="54"/>
                  </a:cubicBezTo>
                  <a:cubicBezTo>
                    <a:pt x="225" y="55"/>
                    <a:pt x="225" y="55"/>
                    <a:pt x="225" y="55"/>
                  </a:cubicBezTo>
                  <a:cubicBezTo>
                    <a:pt x="224" y="55"/>
                    <a:pt x="224" y="55"/>
                    <a:pt x="224" y="55"/>
                  </a:cubicBezTo>
                  <a:close/>
                  <a:moveTo>
                    <a:pt x="214" y="36"/>
                  </a:moveTo>
                  <a:cubicBezTo>
                    <a:pt x="214" y="36"/>
                    <a:pt x="214" y="36"/>
                    <a:pt x="214" y="36"/>
                  </a:cubicBezTo>
                  <a:cubicBezTo>
                    <a:pt x="213" y="35"/>
                    <a:pt x="213" y="35"/>
                    <a:pt x="213" y="35"/>
                  </a:cubicBezTo>
                  <a:cubicBezTo>
                    <a:pt x="214" y="34"/>
                    <a:pt x="214" y="34"/>
                    <a:pt x="214" y="34"/>
                  </a:cubicBezTo>
                  <a:cubicBezTo>
                    <a:pt x="213" y="34"/>
                    <a:pt x="213" y="34"/>
                    <a:pt x="213" y="34"/>
                  </a:cubicBezTo>
                  <a:cubicBezTo>
                    <a:pt x="212" y="34"/>
                    <a:pt x="212" y="34"/>
                    <a:pt x="212" y="34"/>
                  </a:cubicBezTo>
                  <a:cubicBezTo>
                    <a:pt x="212" y="34"/>
                    <a:pt x="212" y="34"/>
                    <a:pt x="212" y="34"/>
                  </a:cubicBezTo>
                  <a:cubicBezTo>
                    <a:pt x="211" y="34"/>
                    <a:pt x="211" y="34"/>
                    <a:pt x="211" y="34"/>
                  </a:cubicBezTo>
                  <a:cubicBezTo>
                    <a:pt x="210" y="34"/>
                    <a:pt x="210" y="34"/>
                    <a:pt x="210" y="34"/>
                  </a:cubicBezTo>
                  <a:cubicBezTo>
                    <a:pt x="210" y="34"/>
                    <a:pt x="210" y="34"/>
                    <a:pt x="210" y="34"/>
                  </a:cubicBezTo>
                  <a:cubicBezTo>
                    <a:pt x="210" y="33"/>
                    <a:pt x="210" y="33"/>
                    <a:pt x="210" y="33"/>
                  </a:cubicBezTo>
                  <a:cubicBezTo>
                    <a:pt x="210" y="33"/>
                    <a:pt x="210" y="33"/>
                    <a:pt x="210" y="33"/>
                  </a:cubicBezTo>
                  <a:cubicBezTo>
                    <a:pt x="211" y="32"/>
                    <a:pt x="211" y="32"/>
                    <a:pt x="211" y="32"/>
                  </a:cubicBezTo>
                  <a:cubicBezTo>
                    <a:pt x="211" y="32"/>
                    <a:pt x="211" y="32"/>
                    <a:pt x="211" y="32"/>
                  </a:cubicBezTo>
                  <a:cubicBezTo>
                    <a:pt x="212" y="32"/>
                    <a:pt x="212" y="32"/>
                    <a:pt x="212" y="32"/>
                  </a:cubicBezTo>
                  <a:cubicBezTo>
                    <a:pt x="215" y="31"/>
                    <a:pt x="215" y="31"/>
                    <a:pt x="215" y="31"/>
                  </a:cubicBezTo>
                  <a:cubicBezTo>
                    <a:pt x="216" y="31"/>
                    <a:pt x="216" y="31"/>
                    <a:pt x="216" y="31"/>
                  </a:cubicBezTo>
                  <a:cubicBezTo>
                    <a:pt x="217" y="32"/>
                    <a:pt x="217" y="32"/>
                    <a:pt x="217" y="32"/>
                  </a:cubicBezTo>
                  <a:cubicBezTo>
                    <a:pt x="217" y="32"/>
                    <a:pt x="217" y="32"/>
                    <a:pt x="217" y="32"/>
                  </a:cubicBezTo>
                  <a:cubicBezTo>
                    <a:pt x="218" y="32"/>
                    <a:pt x="218" y="32"/>
                    <a:pt x="218" y="32"/>
                  </a:cubicBezTo>
                  <a:cubicBezTo>
                    <a:pt x="219" y="31"/>
                    <a:pt x="219" y="31"/>
                    <a:pt x="219" y="31"/>
                  </a:cubicBezTo>
                  <a:cubicBezTo>
                    <a:pt x="221" y="31"/>
                    <a:pt x="221" y="31"/>
                    <a:pt x="221" y="31"/>
                  </a:cubicBezTo>
                  <a:cubicBezTo>
                    <a:pt x="221" y="31"/>
                    <a:pt x="221" y="31"/>
                    <a:pt x="221" y="31"/>
                  </a:cubicBezTo>
                  <a:cubicBezTo>
                    <a:pt x="221" y="31"/>
                    <a:pt x="221" y="31"/>
                    <a:pt x="221" y="31"/>
                  </a:cubicBezTo>
                  <a:cubicBezTo>
                    <a:pt x="222" y="31"/>
                    <a:pt x="222" y="31"/>
                    <a:pt x="222" y="31"/>
                  </a:cubicBezTo>
                  <a:cubicBezTo>
                    <a:pt x="222" y="32"/>
                    <a:pt x="222" y="32"/>
                    <a:pt x="222" y="32"/>
                  </a:cubicBezTo>
                  <a:cubicBezTo>
                    <a:pt x="223" y="32"/>
                    <a:pt x="223" y="32"/>
                    <a:pt x="223" y="32"/>
                  </a:cubicBezTo>
                  <a:cubicBezTo>
                    <a:pt x="223" y="33"/>
                    <a:pt x="223" y="33"/>
                    <a:pt x="223" y="33"/>
                  </a:cubicBezTo>
                  <a:cubicBezTo>
                    <a:pt x="222" y="34"/>
                    <a:pt x="222" y="34"/>
                    <a:pt x="222" y="34"/>
                  </a:cubicBezTo>
                  <a:cubicBezTo>
                    <a:pt x="222" y="35"/>
                    <a:pt x="222" y="35"/>
                    <a:pt x="222" y="35"/>
                  </a:cubicBezTo>
                  <a:cubicBezTo>
                    <a:pt x="222" y="37"/>
                    <a:pt x="222" y="37"/>
                    <a:pt x="222" y="37"/>
                  </a:cubicBezTo>
                  <a:cubicBezTo>
                    <a:pt x="221" y="37"/>
                    <a:pt x="221" y="37"/>
                    <a:pt x="221" y="37"/>
                  </a:cubicBezTo>
                  <a:cubicBezTo>
                    <a:pt x="220" y="38"/>
                    <a:pt x="220" y="38"/>
                    <a:pt x="220" y="38"/>
                  </a:cubicBezTo>
                  <a:cubicBezTo>
                    <a:pt x="219" y="38"/>
                    <a:pt x="219" y="38"/>
                    <a:pt x="219" y="38"/>
                  </a:cubicBezTo>
                  <a:cubicBezTo>
                    <a:pt x="218" y="38"/>
                    <a:pt x="218" y="38"/>
                    <a:pt x="218" y="38"/>
                  </a:cubicBezTo>
                  <a:cubicBezTo>
                    <a:pt x="218" y="37"/>
                    <a:pt x="218" y="37"/>
                    <a:pt x="218" y="37"/>
                  </a:cubicBezTo>
                  <a:cubicBezTo>
                    <a:pt x="217" y="38"/>
                    <a:pt x="217" y="38"/>
                    <a:pt x="217" y="38"/>
                  </a:cubicBezTo>
                  <a:cubicBezTo>
                    <a:pt x="216" y="36"/>
                    <a:pt x="216" y="36"/>
                    <a:pt x="216" y="36"/>
                  </a:cubicBezTo>
                  <a:cubicBezTo>
                    <a:pt x="216" y="36"/>
                    <a:pt x="216" y="36"/>
                    <a:pt x="216" y="36"/>
                  </a:cubicBezTo>
                  <a:cubicBezTo>
                    <a:pt x="215" y="35"/>
                    <a:pt x="215" y="35"/>
                    <a:pt x="215" y="35"/>
                  </a:cubicBezTo>
                  <a:cubicBezTo>
                    <a:pt x="215" y="35"/>
                    <a:pt x="215" y="35"/>
                    <a:pt x="215" y="35"/>
                  </a:cubicBezTo>
                  <a:cubicBezTo>
                    <a:pt x="215" y="36"/>
                    <a:pt x="215" y="36"/>
                    <a:pt x="215" y="36"/>
                  </a:cubicBezTo>
                  <a:cubicBezTo>
                    <a:pt x="214" y="36"/>
                    <a:pt x="214" y="36"/>
                    <a:pt x="214" y="36"/>
                  </a:cubicBezTo>
                  <a:close/>
                  <a:moveTo>
                    <a:pt x="202" y="42"/>
                  </a:moveTo>
                  <a:cubicBezTo>
                    <a:pt x="203" y="42"/>
                    <a:pt x="203" y="42"/>
                    <a:pt x="203" y="42"/>
                  </a:cubicBezTo>
                  <a:cubicBezTo>
                    <a:pt x="203" y="41"/>
                    <a:pt x="203" y="41"/>
                    <a:pt x="203" y="41"/>
                  </a:cubicBezTo>
                  <a:cubicBezTo>
                    <a:pt x="204" y="40"/>
                    <a:pt x="204" y="40"/>
                    <a:pt x="204" y="40"/>
                  </a:cubicBezTo>
                  <a:cubicBezTo>
                    <a:pt x="204" y="39"/>
                    <a:pt x="204" y="39"/>
                    <a:pt x="204" y="39"/>
                  </a:cubicBezTo>
                  <a:cubicBezTo>
                    <a:pt x="205" y="39"/>
                    <a:pt x="205" y="39"/>
                    <a:pt x="205" y="39"/>
                  </a:cubicBezTo>
                  <a:cubicBezTo>
                    <a:pt x="206" y="39"/>
                    <a:pt x="206" y="39"/>
                    <a:pt x="206" y="39"/>
                  </a:cubicBezTo>
                  <a:cubicBezTo>
                    <a:pt x="206" y="39"/>
                    <a:pt x="206" y="39"/>
                    <a:pt x="206" y="39"/>
                  </a:cubicBezTo>
                  <a:cubicBezTo>
                    <a:pt x="208" y="38"/>
                    <a:pt x="208" y="38"/>
                    <a:pt x="208" y="38"/>
                  </a:cubicBezTo>
                  <a:cubicBezTo>
                    <a:pt x="209" y="38"/>
                    <a:pt x="209" y="38"/>
                    <a:pt x="209" y="38"/>
                  </a:cubicBezTo>
                  <a:cubicBezTo>
                    <a:pt x="210" y="38"/>
                    <a:pt x="210" y="38"/>
                    <a:pt x="210" y="38"/>
                  </a:cubicBezTo>
                  <a:cubicBezTo>
                    <a:pt x="210" y="39"/>
                    <a:pt x="210" y="39"/>
                    <a:pt x="210" y="39"/>
                  </a:cubicBezTo>
                  <a:cubicBezTo>
                    <a:pt x="211" y="39"/>
                    <a:pt x="211" y="39"/>
                    <a:pt x="211" y="39"/>
                  </a:cubicBezTo>
                  <a:cubicBezTo>
                    <a:pt x="212" y="39"/>
                    <a:pt x="212" y="39"/>
                    <a:pt x="212" y="39"/>
                  </a:cubicBezTo>
                  <a:cubicBezTo>
                    <a:pt x="213" y="39"/>
                    <a:pt x="213" y="39"/>
                    <a:pt x="213" y="39"/>
                  </a:cubicBezTo>
                  <a:cubicBezTo>
                    <a:pt x="213" y="39"/>
                    <a:pt x="213" y="39"/>
                    <a:pt x="213" y="39"/>
                  </a:cubicBezTo>
                  <a:cubicBezTo>
                    <a:pt x="214" y="39"/>
                    <a:pt x="214" y="39"/>
                    <a:pt x="214" y="39"/>
                  </a:cubicBezTo>
                  <a:cubicBezTo>
                    <a:pt x="215" y="39"/>
                    <a:pt x="215" y="39"/>
                    <a:pt x="215" y="39"/>
                  </a:cubicBezTo>
                  <a:cubicBezTo>
                    <a:pt x="216" y="40"/>
                    <a:pt x="216" y="40"/>
                    <a:pt x="216" y="40"/>
                  </a:cubicBezTo>
                  <a:cubicBezTo>
                    <a:pt x="217" y="40"/>
                    <a:pt x="217" y="40"/>
                    <a:pt x="217" y="40"/>
                  </a:cubicBezTo>
                  <a:cubicBezTo>
                    <a:pt x="217" y="40"/>
                    <a:pt x="217" y="40"/>
                    <a:pt x="217" y="40"/>
                  </a:cubicBezTo>
                  <a:cubicBezTo>
                    <a:pt x="216" y="41"/>
                    <a:pt x="216" y="41"/>
                    <a:pt x="216" y="41"/>
                  </a:cubicBezTo>
                  <a:cubicBezTo>
                    <a:pt x="215" y="41"/>
                    <a:pt x="215" y="41"/>
                    <a:pt x="215" y="41"/>
                  </a:cubicBezTo>
                  <a:cubicBezTo>
                    <a:pt x="213" y="42"/>
                    <a:pt x="213" y="42"/>
                    <a:pt x="213" y="42"/>
                  </a:cubicBezTo>
                  <a:cubicBezTo>
                    <a:pt x="213" y="42"/>
                    <a:pt x="213" y="42"/>
                    <a:pt x="213" y="42"/>
                  </a:cubicBezTo>
                  <a:cubicBezTo>
                    <a:pt x="211" y="43"/>
                    <a:pt x="211" y="43"/>
                    <a:pt x="211" y="43"/>
                  </a:cubicBezTo>
                  <a:cubicBezTo>
                    <a:pt x="211" y="43"/>
                    <a:pt x="211" y="43"/>
                    <a:pt x="211" y="43"/>
                  </a:cubicBezTo>
                  <a:cubicBezTo>
                    <a:pt x="212" y="43"/>
                    <a:pt x="212" y="43"/>
                    <a:pt x="212" y="43"/>
                  </a:cubicBezTo>
                  <a:cubicBezTo>
                    <a:pt x="213" y="43"/>
                    <a:pt x="213" y="43"/>
                    <a:pt x="213" y="43"/>
                  </a:cubicBezTo>
                  <a:cubicBezTo>
                    <a:pt x="213" y="44"/>
                    <a:pt x="213" y="44"/>
                    <a:pt x="213" y="44"/>
                  </a:cubicBezTo>
                  <a:cubicBezTo>
                    <a:pt x="212" y="45"/>
                    <a:pt x="212" y="45"/>
                    <a:pt x="212" y="45"/>
                  </a:cubicBezTo>
                  <a:cubicBezTo>
                    <a:pt x="212" y="46"/>
                    <a:pt x="212" y="46"/>
                    <a:pt x="212" y="46"/>
                  </a:cubicBezTo>
                  <a:cubicBezTo>
                    <a:pt x="211" y="46"/>
                    <a:pt x="211" y="46"/>
                    <a:pt x="211" y="46"/>
                  </a:cubicBezTo>
                  <a:cubicBezTo>
                    <a:pt x="211" y="46"/>
                    <a:pt x="211" y="46"/>
                    <a:pt x="211" y="46"/>
                  </a:cubicBezTo>
                  <a:cubicBezTo>
                    <a:pt x="210" y="47"/>
                    <a:pt x="210" y="47"/>
                    <a:pt x="210" y="47"/>
                  </a:cubicBezTo>
                  <a:cubicBezTo>
                    <a:pt x="209" y="47"/>
                    <a:pt x="209" y="47"/>
                    <a:pt x="209" y="47"/>
                  </a:cubicBezTo>
                  <a:cubicBezTo>
                    <a:pt x="208" y="47"/>
                    <a:pt x="208" y="47"/>
                    <a:pt x="208" y="47"/>
                  </a:cubicBezTo>
                  <a:cubicBezTo>
                    <a:pt x="207" y="47"/>
                    <a:pt x="207" y="47"/>
                    <a:pt x="207" y="47"/>
                  </a:cubicBezTo>
                  <a:cubicBezTo>
                    <a:pt x="207" y="47"/>
                    <a:pt x="207" y="47"/>
                    <a:pt x="207" y="47"/>
                  </a:cubicBezTo>
                  <a:cubicBezTo>
                    <a:pt x="206" y="47"/>
                    <a:pt x="206" y="47"/>
                    <a:pt x="206" y="47"/>
                  </a:cubicBezTo>
                  <a:cubicBezTo>
                    <a:pt x="205" y="47"/>
                    <a:pt x="205" y="47"/>
                    <a:pt x="205" y="47"/>
                  </a:cubicBezTo>
                  <a:cubicBezTo>
                    <a:pt x="204" y="47"/>
                    <a:pt x="204" y="47"/>
                    <a:pt x="204" y="47"/>
                  </a:cubicBezTo>
                  <a:cubicBezTo>
                    <a:pt x="204" y="46"/>
                    <a:pt x="204" y="46"/>
                    <a:pt x="204" y="46"/>
                  </a:cubicBezTo>
                  <a:cubicBezTo>
                    <a:pt x="204" y="46"/>
                    <a:pt x="204" y="46"/>
                    <a:pt x="204" y="46"/>
                  </a:cubicBezTo>
                  <a:cubicBezTo>
                    <a:pt x="204" y="45"/>
                    <a:pt x="204" y="45"/>
                    <a:pt x="204" y="45"/>
                  </a:cubicBezTo>
                  <a:cubicBezTo>
                    <a:pt x="203" y="44"/>
                    <a:pt x="203" y="44"/>
                    <a:pt x="203" y="44"/>
                  </a:cubicBezTo>
                  <a:cubicBezTo>
                    <a:pt x="202" y="44"/>
                    <a:pt x="202" y="44"/>
                    <a:pt x="202" y="44"/>
                  </a:cubicBezTo>
                  <a:cubicBezTo>
                    <a:pt x="202" y="43"/>
                    <a:pt x="202" y="43"/>
                    <a:pt x="202" y="43"/>
                  </a:cubicBezTo>
                  <a:cubicBezTo>
                    <a:pt x="202" y="42"/>
                    <a:pt x="202" y="42"/>
                    <a:pt x="202" y="42"/>
                  </a:cubicBezTo>
                  <a:close/>
                  <a:moveTo>
                    <a:pt x="201" y="40"/>
                  </a:moveTo>
                  <a:cubicBezTo>
                    <a:pt x="201" y="40"/>
                    <a:pt x="201" y="40"/>
                    <a:pt x="201" y="40"/>
                  </a:cubicBezTo>
                  <a:cubicBezTo>
                    <a:pt x="203" y="40"/>
                    <a:pt x="203" y="40"/>
                    <a:pt x="203" y="40"/>
                  </a:cubicBezTo>
                  <a:cubicBezTo>
                    <a:pt x="203" y="39"/>
                    <a:pt x="203" y="39"/>
                    <a:pt x="203" y="39"/>
                  </a:cubicBezTo>
                  <a:cubicBezTo>
                    <a:pt x="203" y="38"/>
                    <a:pt x="203" y="38"/>
                    <a:pt x="203" y="38"/>
                  </a:cubicBezTo>
                  <a:cubicBezTo>
                    <a:pt x="204" y="37"/>
                    <a:pt x="204" y="37"/>
                    <a:pt x="204" y="37"/>
                  </a:cubicBezTo>
                  <a:cubicBezTo>
                    <a:pt x="203" y="37"/>
                    <a:pt x="203" y="37"/>
                    <a:pt x="203" y="37"/>
                  </a:cubicBezTo>
                  <a:cubicBezTo>
                    <a:pt x="204" y="36"/>
                    <a:pt x="204" y="36"/>
                    <a:pt x="204" y="36"/>
                  </a:cubicBezTo>
                  <a:cubicBezTo>
                    <a:pt x="203" y="36"/>
                    <a:pt x="203" y="36"/>
                    <a:pt x="203" y="36"/>
                  </a:cubicBezTo>
                  <a:cubicBezTo>
                    <a:pt x="203" y="36"/>
                    <a:pt x="203" y="36"/>
                    <a:pt x="203" y="36"/>
                  </a:cubicBezTo>
                  <a:cubicBezTo>
                    <a:pt x="202" y="35"/>
                    <a:pt x="202" y="35"/>
                    <a:pt x="202" y="35"/>
                  </a:cubicBezTo>
                  <a:cubicBezTo>
                    <a:pt x="201" y="36"/>
                    <a:pt x="201" y="36"/>
                    <a:pt x="201" y="36"/>
                  </a:cubicBezTo>
                  <a:cubicBezTo>
                    <a:pt x="201" y="36"/>
                    <a:pt x="201" y="36"/>
                    <a:pt x="201" y="36"/>
                  </a:cubicBezTo>
                  <a:cubicBezTo>
                    <a:pt x="200" y="37"/>
                    <a:pt x="200" y="37"/>
                    <a:pt x="200" y="37"/>
                  </a:cubicBezTo>
                  <a:cubicBezTo>
                    <a:pt x="200" y="38"/>
                    <a:pt x="200" y="38"/>
                    <a:pt x="200" y="38"/>
                  </a:cubicBezTo>
                  <a:cubicBezTo>
                    <a:pt x="200" y="38"/>
                    <a:pt x="200" y="38"/>
                    <a:pt x="200" y="38"/>
                  </a:cubicBezTo>
                  <a:cubicBezTo>
                    <a:pt x="201" y="40"/>
                    <a:pt x="201" y="40"/>
                    <a:pt x="201" y="40"/>
                  </a:cubicBezTo>
                  <a:close/>
                  <a:moveTo>
                    <a:pt x="276" y="99"/>
                  </a:moveTo>
                  <a:cubicBezTo>
                    <a:pt x="277" y="99"/>
                    <a:pt x="277" y="99"/>
                    <a:pt x="277" y="99"/>
                  </a:cubicBezTo>
                  <a:cubicBezTo>
                    <a:pt x="277" y="99"/>
                    <a:pt x="277" y="99"/>
                    <a:pt x="277" y="99"/>
                  </a:cubicBezTo>
                  <a:cubicBezTo>
                    <a:pt x="278" y="99"/>
                    <a:pt x="278" y="99"/>
                    <a:pt x="278" y="99"/>
                  </a:cubicBezTo>
                  <a:cubicBezTo>
                    <a:pt x="278" y="99"/>
                    <a:pt x="278" y="99"/>
                    <a:pt x="278" y="99"/>
                  </a:cubicBezTo>
                  <a:cubicBezTo>
                    <a:pt x="279" y="100"/>
                    <a:pt x="279" y="100"/>
                    <a:pt x="279" y="100"/>
                  </a:cubicBezTo>
                  <a:cubicBezTo>
                    <a:pt x="279" y="100"/>
                    <a:pt x="279" y="100"/>
                    <a:pt x="279" y="100"/>
                  </a:cubicBezTo>
                  <a:cubicBezTo>
                    <a:pt x="281" y="99"/>
                    <a:pt x="281" y="99"/>
                    <a:pt x="281" y="99"/>
                  </a:cubicBezTo>
                  <a:cubicBezTo>
                    <a:pt x="282" y="99"/>
                    <a:pt x="282" y="99"/>
                    <a:pt x="282" y="99"/>
                  </a:cubicBezTo>
                  <a:cubicBezTo>
                    <a:pt x="283" y="99"/>
                    <a:pt x="283" y="99"/>
                    <a:pt x="283" y="99"/>
                  </a:cubicBezTo>
                  <a:cubicBezTo>
                    <a:pt x="284" y="99"/>
                    <a:pt x="284" y="99"/>
                    <a:pt x="284" y="99"/>
                  </a:cubicBezTo>
                  <a:cubicBezTo>
                    <a:pt x="284" y="100"/>
                    <a:pt x="284" y="100"/>
                    <a:pt x="284" y="100"/>
                  </a:cubicBezTo>
                  <a:cubicBezTo>
                    <a:pt x="285" y="99"/>
                    <a:pt x="285" y="99"/>
                    <a:pt x="285" y="99"/>
                  </a:cubicBezTo>
                  <a:cubicBezTo>
                    <a:pt x="285" y="99"/>
                    <a:pt x="285" y="99"/>
                    <a:pt x="285" y="99"/>
                  </a:cubicBezTo>
                  <a:cubicBezTo>
                    <a:pt x="285" y="98"/>
                    <a:pt x="285" y="98"/>
                    <a:pt x="285" y="98"/>
                  </a:cubicBezTo>
                  <a:cubicBezTo>
                    <a:pt x="286" y="98"/>
                    <a:pt x="286" y="98"/>
                    <a:pt x="286" y="98"/>
                  </a:cubicBezTo>
                  <a:cubicBezTo>
                    <a:pt x="286" y="97"/>
                    <a:pt x="286" y="97"/>
                    <a:pt x="286" y="97"/>
                  </a:cubicBezTo>
                  <a:cubicBezTo>
                    <a:pt x="285" y="96"/>
                    <a:pt x="285" y="96"/>
                    <a:pt x="285" y="96"/>
                  </a:cubicBezTo>
                  <a:cubicBezTo>
                    <a:pt x="285" y="95"/>
                    <a:pt x="285" y="95"/>
                    <a:pt x="285" y="95"/>
                  </a:cubicBezTo>
                  <a:cubicBezTo>
                    <a:pt x="286" y="96"/>
                    <a:pt x="286" y="96"/>
                    <a:pt x="286" y="96"/>
                  </a:cubicBezTo>
                  <a:cubicBezTo>
                    <a:pt x="286" y="96"/>
                    <a:pt x="286" y="96"/>
                    <a:pt x="286" y="96"/>
                  </a:cubicBezTo>
                  <a:cubicBezTo>
                    <a:pt x="287" y="97"/>
                    <a:pt x="287" y="97"/>
                    <a:pt x="287" y="97"/>
                  </a:cubicBezTo>
                  <a:cubicBezTo>
                    <a:pt x="287" y="97"/>
                    <a:pt x="287" y="97"/>
                    <a:pt x="287" y="97"/>
                  </a:cubicBezTo>
                  <a:cubicBezTo>
                    <a:pt x="288" y="97"/>
                    <a:pt x="288" y="97"/>
                    <a:pt x="288" y="97"/>
                  </a:cubicBezTo>
                  <a:cubicBezTo>
                    <a:pt x="288" y="97"/>
                    <a:pt x="288" y="97"/>
                    <a:pt x="288" y="97"/>
                  </a:cubicBezTo>
                  <a:cubicBezTo>
                    <a:pt x="289" y="97"/>
                    <a:pt x="289" y="97"/>
                    <a:pt x="289" y="97"/>
                  </a:cubicBezTo>
                  <a:cubicBezTo>
                    <a:pt x="289" y="97"/>
                    <a:pt x="289" y="97"/>
                    <a:pt x="289" y="97"/>
                  </a:cubicBezTo>
                  <a:cubicBezTo>
                    <a:pt x="289" y="96"/>
                    <a:pt x="289" y="96"/>
                    <a:pt x="289" y="96"/>
                  </a:cubicBezTo>
                  <a:cubicBezTo>
                    <a:pt x="289" y="95"/>
                    <a:pt x="289" y="95"/>
                    <a:pt x="289" y="95"/>
                  </a:cubicBezTo>
                  <a:cubicBezTo>
                    <a:pt x="288" y="95"/>
                    <a:pt x="288" y="95"/>
                    <a:pt x="288" y="95"/>
                  </a:cubicBezTo>
                  <a:cubicBezTo>
                    <a:pt x="287" y="95"/>
                    <a:pt x="287" y="95"/>
                    <a:pt x="287" y="95"/>
                  </a:cubicBezTo>
                  <a:cubicBezTo>
                    <a:pt x="286" y="95"/>
                    <a:pt x="286" y="95"/>
                    <a:pt x="286" y="95"/>
                  </a:cubicBezTo>
                  <a:cubicBezTo>
                    <a:pt x="286" y="95"/>
                    <a:pt x="286" y="95"/>
                    <a:pt x="286" y="95"/>
                  </a:cubicBezTo>
                  <a:cubicBezTo>
                    <a:pt x="286" y="94"/>
                    <a:pt x="286" y="94"/>
                    <a:pt x="286" y="94"/>
                  </a:cubicBezTo>
                  <a:cubicBezTo>
                    <a:pt x="287" y="94"/>
                    <a:pt x="287" y="94"/>
                    <a:pt x="287" y="94"/>
                  </a:cubicBezTo>
                  <a:cubicBezTo>
                    <a:pt x="288" y="94"/>
                    <a:pt x="288" y="94"/>
                    <a:pt x="288" y="94"/>
                  </a:cubicBezTo>
                  <a:cubicBezTo>
                    <a:pt x="288" y="93"/>
                    <a:pt x="288" y="93"/>
                    <a:pt x="288" y="93"/>
                  </a:cubicBezTo>
                  <a:cubicBezTo>
                    <a:pt x="289" y="94"/>
                    <a:pt x="289" y="94"/>
                    <a:pt x="289" y="94"/>
                  </a:cubicBezTo>
                  <a:cubicBezTo>
                    <a:pt x="289" y="94"/>
                    <a:pt x="289" y="94"/>
                    <a:pt x="289" y="94"/>
                  </a:cubicBezTo>
                  <a:cubicBezTo>
                    <a:pt x="290" y="93"/>
                    <a:pt x="290" y="93"/>
                    <a:pt x="290" y="93"/>
                  </a:cubicBezTo>
                  <a:cubicBezTo>
                    <a:pt x="290" y="93"/>
                    <a:pt x="290" y="93"/>
                    <a:pt x="290" y="93"/>
                  </a:cubicBezTo>
                  <a:cubicBezTo>
                    <a:pt x="290" y="92"/>
                    <a:pt x="290" y="92"/>
                    <a:pt x="290" y="92"/>
                  </a:cubicBezTo>
                  <a:cubicBezTo>
                    <a:pt x="290" y="91"/>
                    <a:pt x="290" y="91"/>
                    <a:pt x="290" y="91"/>
                  </a:cubicBezTo>
                  <a:cubicBezTo>
                    <a:pt x="290" y="91"/>
                    <a:pt x="290" y="91"/>
                    <a:pt x="290" y="91"/>
                  </a:cubicBezTo>
                  <a:cubicBezTo>
                    <a:pt x="291" y="91"/>
                    <a:pt x="291" y="91"/>
                    <a:pt x="291" y="91"/>
                  </a:cubicBezTo>
                  <a:cubicBezTo>
                    <a:pt x="289" y="91"/>
                    <a:pt x="289" y="91"/>
                    <a:pt x="289" y="91"/>
                  </a:cubicBezTo>
                  <a:cubicBezTo>
                    <a:pt x="289" y="91"/>
                    <a:pt x="289" y="91"/>
                    <a:pt x="289" y="91"/>
                  </a:cubicBezTo>
                  <a:cubicBezTo>
                    <a:pt x="289" y="90"/>
                    <a:pt x="289" y="90"/>
                    <a:pt x="289" y="90"/>
                  </a:cubicBezTo>
                  <a:cubicBezTo>
                    <a:pt x="289" y="90"/>
                    <a:pt x="289" y="90"/>
                    <a:pt x="289" y="90"/>
                  </a:cubicBezTo>
                  <a:cubicBezTo>
                    <a:pt x="290" y="89"/>
                    <a:pt x="290" y="89"/>
                    <a:pt x="290" y="89"/>
                  </a:cubicBezTo>
                  <a:cubicBezTo>
                    <a:pt x="289" y="89"/>
                    <a:pt x="289" y="89"/>
                    <a:pt x="289" y="89"/>
                  </a:cubicBezTo>
                  <a:cubicBezTo>
                    <a:pt x="287" y="89"/>
                    <a:pt x="287" y="89"/>
                    <a:pt x="287" y="89"/>
                  </a:cubicBezTo>
                  <a:cubicBezTo>
                    <a:pt x="287" y="88"/>
                    <a:pt x="287" y="88"/>
                    <a:pt x="287" y="88"/>
                  </a:cubicBezTo>
                  <a:cubicBezTo>
                    <a:pt x="287" y="88"/>
                    <a:pt x="287" y="88"/>
                    <a:pt x="287" y="88"/>
                  </a:cubicBezTo>
                  <a:cubicBezTo>
                    <a:pt x="287" y="88"/>
                    <a:pt x="287" y="88"/>
                    <a:pt x="287" y="88"/>
                  </a:cubicBezTo>
                  <a:cubicBezTo>
                    <a:pt x="287" y="87"/>
                    <a:pt x="287" y="87"/>
                    <a:pt x="287" y="87"/>
                  </a:cubicBezTo>
                  <a:cubicBezTo>
                    <a:pt x="286" y="86"/>
                    <a:pt x="286" y="86"/>
                    <a:pt x="286" y="86"/>
                  </a:cubicBezTo>
                  <a:cubicBezTo>
                    <a:pt x="285" y="86"/>
                    <a:pt x="285" y="86"/>
                    <a:pt x="285" y="86"/>
                  </a:cubicBezTo>
                  <a:cubicBezTo>
                    <a:pt x="284" y="86"/>
                    <a:pt x="284" y="86"/>
                    <a:pt x="284" y="86"/>
                  </a:cubicBezTo>
                  <a:cubicBezTo>
                    <a:pt x="283" y="86"/>
                    <a:pt x="283" y="86"/>
                    <a:pt x="283" y="86"/>
                  </a:cubicBezTo>
                  <a:cubicBezTo>
                    <a:pt x="282" y="87"/>
                    <a:pt x="282" y="87"/>
                    <a:pt x="282" y="87"/>
                  </a:cubicBezTo>
                  <a:cubicBezTo>
                    <a:pt x="280" y="86"/>
                    <a:pt x="280" y="86"/>
                    <a:pt x="280" y="86"/>
                  </a:cubicBezTo>
                  <a:cubicBezTo>
                    <a:pt x="280" y="85"/>
                    <a:pt x="280" y="85"/>
                    <a:pt x="280" y="85"/>
                  </a:cubicBezTo>
                  <a:cubicBezTo>
                    <a:pt x="279" y="85"/>
                    <a:pt x="279" y="85"/>
                    <a:pt x="279" y="85"/>
                  </a:cubicBezTo>
                  <a:cubicBezTo>
                    <a:pt x="279" y="85"/>
                    <a:pt x="279" y="85"/>
                    <a:pt x="279" y="85"/>
                  </a:cubicBezTo>
                  <a:cubicBezTo>
                    <a:pt x="278" y="85"/>
                    <a:pt x="278" y="85"/>
                    <a:pt x="278" y="85"/>
                  </a:cubicBezTo>
                  <a:cubicBezTo>
                    <a:pt x="278" y="85"/>
                    <a:pt x="278" y="85"/>
                    <a:pt x="278" y="85"/>
                  </a:cubicBezTo>
                  <a:cubicBezTo>
                    <a:pt x="277" y="85"/>
                    <a:pt x="277" y="85"/>
                    <a:pt x="277" y="85"/>
                  </a:cubicBezTo>
                  <a:cubicBezTo>
                    <a:pt x="276" y="86"/>
                    <a:pt x="276" y="86"/>
                    <a:pt x="276" y="86"/>
                  </a:cubicBezTo>
                  <a:cubicBezTo>
                    <a:pt x="276" y="86"/>
                    <a:pt x="276" y="86"/>
                    <a:pt x="276" y="86"/>
                  </a:cubicBezTo>
                  <a:cubicBezTo>
                    <a:pt x="275" y="85"/>
                    <a:pt x="275" y="85"/>
                    <a:pt x="275" y="85"/>
                  </a:cubicBezTo>
                  <a:cubicBezTo>
                    <a:pt x="274" y="86"/>
                    <a:pt x="274" y="86"/>
                    <a:pt x="274" y="86"/>
                  </a:cubicBezTo>
                  <a:cubicBezTo>
                    <a:pt x="273" y="86"/>
                    <a:pt x="273" y="86"/>
                    <a:pt x="273" y="86"/>
                  </a:cubicBezTo>
                  <a:cubicBezTo>
                    <a:pt x="273" y="86"/>
                    <a:pt x="273" y="86"/>
                    <a:pt x="273" y="86"/>
                  </a:cubicBezTo>
                  <a:cubicBezTo>
                    <a:pt x="273" y="87"/>
                    <a:pt x="273" y="87"/>
                    <a:pt x="273" y="87"/>
                  </a:cubicBezTo>
                  <a:cubicBezTo>
                    <a:pt x="273" y="86"/>
                    <a:pt x="273" y="86"/>
                    <a:pt x="273" y="86"/>
                  </a:cubicBezTo>
                  <a:cubicBezTo>
                    <a:pt x="273" y="86"/>
                    <a:pt x="273" y="86"/>
                    <a:pt x="273" y="86"/>
                  </a:cubicBezTo>
                  <a:cubicBezTo>
                    <a:pt x="272" y="86"/>
                    <a:pt x="272" y="86"/>
                    <a:pt x="272" y="86"/>
                  </a:cubicBezTo>
                  <a:cubicBezTo>
                    <a:pt x="270" y="86"/>
                    <a:pt x="270" y="86"/>
                    <a:pt x="270" y="86"/>
                  </a:cubicBezTo>
                  <a:cubicBezTo>
                    <a:pt x="270" y="86"/>
                    <a:pt x="270" y="86"/>
                    <a:pt x="270" y="86"/>
                  </a:cubicBezTo>
                  <a:cubicBezTo>
                    <a:pt x="270" y="86"/>
                    <a:pt x="270" y="86"/>
                    <a:pt x="270" y="86"/>
                  </a:cubicBezTo>
                  <a:cubicBezTo>
                    <a:pt x="270" y="87"/>
                    <a:pt x="270" y="87"/>
                    <a:pt x="270" y="87"/>
                  </a:cubicBezTo>
                  <a:cubicBezTo>
                    <a:pt x="271" y="88"/>
                    <a:pt x="271" y="88"/>
                    <a:pt x="271" y="88"/>
                  </a:cubicBezTo>
                  <a:cubicBezTo>
                    <a:pt x="270" y="87"/>
                    <a:pt x="270" y="87"/>
                    <a:pt x="270" y="87"/>
                  </a:cubicBezTo>
                  <a:cubicBezTo>
                    <a:pt x="270" y="87"/>
                    <a:pt x="270" y="87"/>
                    <a:pt x="270" y="87"/>
                  </a:cubicBezTo>
                  <a:cubicBezTo>
                    <a:pt x="269" y="87"/>
                    <a:pt x="269" y="87"/>
                    <a:pt x="269" y="87"/>
                  </a:cubicBezTo>
                  <a:cubicBezTo>
                    <a:pt x="268" y="87"/>
                    <a:pt x="268" y="87"/>
                    <a:pt x="268" y="87"/>
                  </a:cubicBezTo>
                  <a:cubicBezTo>
                    <a:pt x="267" y="87"/>
                    <a:pt x="267" y="87"/>
                    <a:pt x="267" y="87"/>
                  </a:cubicBezTo>
                  <a:cubicBezTo>
                    <a:pt x="268" y="86"/>
                    <a:pt x="268" y="86"/>
                    <a:pt x="268" y="86"/>
                  </a:cubicBezTo>
                  <a:cubicBezTo>
                    <a:pt x="268" y="86"/>
                    <a:pt x="268" y="86"/>
                    <a:pt x="268" y="86"/>
                  </a:cubicBezTo>
                  <a:cubicBezTo>
                    <a:pt x="267" y="85"/>
                    <a:pt x="267" y="85"/>
                    <a:pt x="267" y="85"/>
                  </a:cubicBezTo>
                  <a:cubicBezTo>
                    <a:pt x="267" y="84"/>
                    <a:pt x="267" y="84"/>
                    <a:pt x="267" y="84"/>
                  </a:cubicBezTo>
                  <a:cubicBezTo>
                    <a:pt x="267" y="84"/>
                    <a:pt x="267" y="84"/>
                    <a:pt x="267" y="84"/>
                  </a:cubicBezTo>
                  <a:cubicBezTo>
                    <a:pt x="266" y="84"/>
                    <a:pt x="266" y="84"/>
                    <a:pt x="266" y="84"/>
                  </a:cubicBezTo>
                  <a:cubicBezTo>
                    <a:pt x="266" y="85"/>
                    <a:pt x="266" y="85"/>
                    <a:pt x="266" y="85"/>
                  </a:cubicBezTo>
                  <a:cubicBezTo>
                    <a:pt x="266" y="85"/>
                    <a:pt x="266" y="85"/>
                    <a:pt x="266" y="85"/>
                  </a:cubicBezTo>
                  <a:cubicBezTo>
                    <a:pt x="265" y="85"/>
                    <a:pt x="265" y="85"/>
                    <a:pt x="265" y="85"/>
                  </a:cubicBezTo>
                  <a:cubicBezTo>
                    <a:pt x="266" y="85"/>
                    <a:pt x="266" y="85"/>
                    <a:pt x="266" y="85"/>
                  </a:cubicBezTo>
                  <a:cubicBezTo>
                    <a:pt x="266" y="84"/>
                    <a:pt x="266" y="84"/>
                    <a:pt x="266" y="84"/>
                  </a:cubicBezTo>
                  <a:cubicBezTo>
                    <a:pt x="265" y="84"/>
                    <a:pt x="265" y="84"/>
                    <a:pt x="265" y="84"/>
                  </a:cubicBezTo>
                  <a:cubicBezTo>
                    <a:pt x="264" y="84"/>
                    <a:pt x="264" y="84"/>
                    <a:pt x="264" y="84"/>
                  </a:cubicBezTo>
                  <a:cubicBezTo>
                    <a:pt x="264" y="84"/>
                    <a:pt x="264" y="84"/>
                    <a:pt x="264" y="84"/>
                  </a:cubicBezTo>
                  <a:cubicBezTo>
                    <a:pt x="264" y="84"/>
                    <a:pt x="264" y="84"/>
                    <a:pt x="264" y="84"/>
                  </a:cubicBezTo>
                  <a:cubicBezTo>
                    <a:pt x="264" y="83"/>
                    <a:pt x="264" y="83"/>
                    <a:pt x="264" y="83"/>
                  </a:cubicBezTo>
                  <a:cubicBezTo>
                    <a:pt x="264" y="82"/>
                    <a:pt x="264" y="82"/>
                    <a:pt x="264" y="82"/>
                  </a:cubicBezTo>
                  <a:cubicBezTo>
                    <a:pt x="263" y="83"/>
                    <a:pt x="263" y="83"/>
                    <a:pt x="263" y="83"/>
                  </a:cubicBezTo>
                  <a:cubicBezTo>
                    <a:pt x="262" y="84"/>
                    <a:pt x="262" y="84"/>
                    <a:pt x="262" y="84"/>
                  </a:cubicBezTo>
                  <a:cubicBezTo>
                    <a:pt x="262" y="85"/>
                    <a:pt x="262" y="85"/>
                    <a:pt x="262" y="85"/>
                  </a:cubicBezTo>
                  <a:cubicBezTo>
                    <a:pt x="261" y="85"/>
                    <a:pt x="261" y="85"/>
                    <a:pt x="261" y="85"/>
                  </a:cubicBezTo>
                  <a:cubicBezTo>
                    <a:pt x="261" y="84"/>
                    <a:pt x="261" y="84"/>
                    <a:pt x="261" y="84"/>
                  </a:cubicBezTo>
                  <a:cubicBezTo>
                    <a:pt x="261" y="83"/>
                    <a:pt x="261" y="83"/>
                    <a:pt x="261" y="83"/>
                  </a:cubicBezTo>
                  <a:cubicBezTo>
                    <a:pt x="261" y="83"/>
                    <a:pt x="261" y="83"/>
                    <a:pt x="261" y="83"/>
                  </a:cubicBezTo>
                  <a:cubicBezTo>
                    <a:pt x="262" y="82"/>
                    <a:pt x="262" y="82"/>
                    <a:pt x="262" y="82"/>
                  </a:cubicBezTo>
                  <a:cubicBezTo>
                    <a:pt x="261" y="81"/>
                    <a:pt x="261" y="81"/>
                    <a:pt x="261" y="81"/>
                  </a:cubicBezTo>
                  <a:cubicBezTo>
                    <a:pt x="260" y="81"/>
                    <a:pt x="260" y="81"/>
                    <a:pt x="260" y="81"/>
                  </a:cubicBezTo>
                  <a:cubicBezTo>
                    <a:pt x="260" y="81"/>
                    <a:pt x="260" y="81"/>
                    <a:pt x="260" y="81"/>
                  </a:cubicBezTo>
                  <a:cubicBezTo>
                    <a:pt x="261" y="81"/>
                    <a:pt x="261" y="81"/>
                    <a:pt x="261" y="81"/>
                  </a:cubicBezTo>
                  <a:cubicBezTo>
                    <a:pt x="261" y="80"/>
                    <a:pt x="261" y="80"/>
                    <a:pt x="261" y="80"/>
                  </a:cubicBezTo>
                  <a:cubicBezTo>
                    <a:pt x="261" y="79"/>
                    <a:pt x="261" y="79"/>
                    <a:pt x="261" y="79"/>
                  </a:cubicBezTo>
                  <a:cubicBezTo>
                    <a:pt x="261" y="79"/>
                    <a:pt x="261" y="79"/>
                    <a:pt x="261" y="79"/>
                  </a:cubicBezTo>
                  <a:cubicBezTo>
                    <a:pt x="260" y="79"/>
                    <a:pt x="260" y="79"/>
                    <a:pt x="260" y="79"/>
                  </a:cubicBezTo>
                  <a:cubicBezTo>
                    <a:pt x="260" y="79"/>
                    <a:pt x="260" y="79"/>
                    <a:pt x="260" y="79"/>
                  </a:cubicBezTo>
                  <a:cubicBezTo>
                    <a:pt x="259" y="79"/>
                    <a:pt x="259" y="79"/>
                    <a:pt x="259" y="79"/>
                  </a:cubicBezTo>
                  <a:cubicBezTo>
                    <a:pt x="259" y="79"/>
                    <a:pt x="259" y="79"/>
                    <a:pt x="259" y="79"/>
                  </a:cubicBezTo>
                  <a:cubicBezTo>
                    <a:pt x="259" y="79"/>
                    <a:pt x="259" y="79"/>
                    <a:pt x="259" y="79"/>
                  </a:cubicBezTo>
                  <a:cubicBezTo>
                    <a:pt x="258" y="79"/>
                    <a:pt x="258" y="79"/>
                    <a:pt x="258" y="79"/>
                  </a:cubicBezTo>
                  <a:cubicBezTo>
                    <a:pt x="258" y="79"/>
                    <a:pt x="258" y="79"/>
                    <a:pt x="258" y="79"/>
                  </a:cubicBezTo>
                  <a:cubicBezTo>
                    <a:pt x="257" y="79"/>
                    <a:pt x="257" y="79"/>
                    <a:pt x="257" y="79"/>
                  </a:cubicBezTo>
                  <a:cubicBezTo>
                    <a:pt x="257" y="79"/>
                    <a:pt x="257" y="79"/>
                    <a:pt x="257" y="79"/>
                  </a:cubicBezTo>
                  <a:cubicBezTo>
                    <a:pt x="257" y="79"/>
                    <a:pt x="257" y="79"/>
                    <a:pt x="257" y="79"/>
                  </a:cubicBezTo>
                  <a:cubicBezTo>
                    <a:pt x="258" y="78"/>
                    <a:pt x="258" y="78"/>
                    <a:pt x="258" y="78"/>
                  </a:cubicBezTo>
                  <a:cubicBezTo>
                    <a:pt x="258" y="77"/>
                    <a:pt x="258" y="77"/>
                    <a:pt x="258" y="77"/>
                  </a:cubicBezTo>
                  <a:cubicBezTo>
                    <a:pt x="259" y="77"/>
                    <a:pt x="259" y="77"/>
                    <a:pt x="259" y="77"/>
                  </a:cubicBezTo>
                  <a:cubicBezTo>
                    <a:pt x="259" y="78"/>
                    <a:pt x="259" y="78"/>
                    <a:pt x="259" y="78"/>
                  </a:cubicBezTo>
                  <a:cubicBezTo>
                    <a:pt x="261" y="78"/>
                    <a:pt x="261" y="78"/>
                    <a:pt x="261" y="78"/>
                  </a:cubicBezTo>
                  <a:cubicBezTo>
                    <a:pt x="260" y="78"/>
                    <a:pt x="260" y="78"/>
                    <a:pt x="260" y="78"/>
                  </a:cubicBezTo>
                  <a:cubicBezTo>
                    <a:pt x="260" y="77"/>
                    <a:pt x="260" y="77"/>
                    <a:pt x="260" y="77"/>
                  </a:cubicBezTo>
                  <a:cubicBezTo>
                    <a:pt x="259" y="77"/>
                    <a:pt x="259" y="77"/>
                    <a:pt x="259" y="77"/>
                  </a:cubicBezTo>
                  <a:cubicBezTo>
                    <a:pt x="259" y="77"/>
                    <a:pt x="259" y="77"/>
                    <a:pt x="259" y="77"/>
                  </a:cubicBezTo>
                  <a:cubicBezTo>
                    <a:pt x="258" y="76"/>
                    <a:pt x="258" y="76"/>
                    <a:pt x="258" y="76"/>
                  </a:cubicBezTo>
                  <a:cubicBezTo>
                    <a:pt x="257" y="75"/>
                    <a:pt x="257" y="75"/>
                    <a:pt x="257" y="75"/>
                  </a:cubicBezTo>
                  <a:cubicBezTo>
                    <a:pt x="258" y="75"/>
                    <a:pt x="258" y="75"/>
                    <a:pt x="258" y="75"/>
                  </a:cubicBezTo>
                  <a:cubicBezTo>
                    <a:pt x="258" y="75"/>
                    <a:pt x="258" y="75"/>
                    <a:pt x="258" y="75"/>
                  </a:cubicBezTo>
                  <a:cubicBezTo>
                    <a:pt x="258" y="75"/>
                    <a:pt x="258" y="75"/>
                    <a:pt x="258" y="75"/>
                  </a:cubicBezTo>
                  <a:cubicBezTo>
                    <a:pt x="259" y="75"/>
                    <a:pt x="259" y="75"/>
                    <a:pt x="259" y="75"/>
                  </a:cubicBezTo>
                  <a:cubicBezTo>
                    <a:pt x="260" y="76"/>
                    <a:pt x="260" y="76"/>
                    <a:pt x="260" y="76"/>
                  </a:cubicBezTo>
                  <a:cubicBezTo>
                    <a:pt x="261" y="76"/>
                    <a:pt x="261" y="76"/>
                    <a:pt x="261" y="76"/>
                  </a:cubicBezTo>
                  <a:cubicBezTo>
                    <a:pt x="261" y="77"/>
                    <a:pt x="261" y="77"/>
                    <a:pt x="261" y="77"/>
                  </a:cubicBezTo>
                  <a:cubicBezTo>
                    <a:pt x="262" y="77"/>
                    <a:pt x="262" y="77"/>
                    <a:pt x="262" y="77"/>
                  </a:cubicBezTo>
                  <a:cubicBezTo>
                    <a:pt x="262" y="77"/>
                    <a:pt x="262" y="77"/>
                    <a:pt x="262" y="77"/>
                  </a:cubicBezTo>
                  <a:cubicBezTo>
                    <a:pt x="264" y="77"/>
                    <a:pt x="264" y="77"/>
                    <a:pt x="264" y="77"/>
                  </a:cubicBezTo>
                  <a:cubicBezTo>
                    <a:pt x="265" y="77"/>
                    <a:pt x="265" y="77"/>
                    <a:pt x="265" y="77"/>
                  </a:cubicBezTo>
                  <a:cubicBezTo>
                    <a:pt x="265" y="77"/>
                    <a:pt x="265" y="77"/>
                    <a:pt x="265" y="77"/>
                  </a:cubicBezTo>
                  <a:cubicBezTo>
                    <a:pt x="265" y="76"/>
                    <a:pt x="265" y="76"/>
                    <a:pt x="265" y="76"/>
                  </a:cubicBezTo>
                  <a:cubicBezTo>
                    <a:pt x="263" y="75"/>
                    <a:pt x="263" y="75"/>
                    <a:pt x="263" y="75"/>
                  </a:cubicBezTo>
                  <a:cubicBezTo>
                    <a:pt x="262" y="74"/>
                    <a:pt x="262" y="74"/>
                    <a:pt x="262" y="74"/>
                  </a:cubicBezTo>
                  <a:cubicBezTo>
                    <a:pt x="262" y="74"/>
                    <a:pt x="262" y="74"/>
                    <a:pt x="262" y="74"/>
                  </a:cubicBezTo>
                  <a:cubicBezTo>
                    <a:pt x="261" y="73"/>
                    <a:pt x="261" y="73"/>
                    <a:pt x="261" y="73"/>
                  </a:cubicBezTo>
                  <a:cubicBezTo>
                    <a:pt x="261" y="73"/>
                    <a:pt x="261" y="73"/>
                    <a:pt x="261" y="73"/>
                  </a:cubicBezTo>
                  <a:cubicBezTo>
                    <a:pt x="260" y="73"/>
                    <a:pt x="260" y="73"/>
                    <a:pt x="260" y="73"/>
                  </a:cubicBezTo>
                  <a:cubicBezTo>
                    <a:pt x="260" y="72"/>
                    <a:pt x="260" y="72"/>
                    <a:pt x="260" y="72"/>
                  </a:cubicBezTo>
                  <a:cubicBezTo>
                    <a:pt x="260" y="72"/>
                    <a:pt x="260" y="72"/>
                    <a:pt x="260" y="72"/>
                  </a:cubicBezTo>
                  <a:cubicBezTo>
                    <a:pt x="261" y="72"/>
                    <a:pt x="261" y="72"/>
                    <a:pt x="261" y="72"/>
                  </a:cubicBezTo>
                  <a:cubicBezTo>
                    <a:pt x="261" y="73"/>
                    <a:pt x="261" y="73"/>
                    <a:pt x="261" y="73"/>
                  </a:cubicBezTo>
                  <a:cubicBezTo>
                    <a:pt x="262" y="73"/>
                    <a:pt x="262" y="73"/>
                    <a:pt x="262" y="73"/>
                  </a:cubicBezTo>
                  <a:cubicBezTo>
                    <a:pt x="262" y="73"/>
                    <a:pt x="262" y="73"/>
                    <a:pt x="262" y="73"/>
                  </a:cubicBezTo>
                  <a:cubicBezTo>
                    <a:pt x="263" y="73"/>
                    <a:pt x="263" y="73"/>
                    <a:pt x="263" y="73"/>
                  </a:cubicBezTo>
                  <a:cubicBezTo>
                    <a:pt x="263" y="73"/>
                    <a:pt x="263" y="73"/>
                    <a:pt x="263" y="73"/>
                  </a:cubicBezTo>
                  <a:cubicBezTo>
                    <a:pt x="263" y="71"/>
                    <a:pt x="263" y="71"/>
                    <a:pt x="263" y="71"/>
                  </a:cubicBezTo>
                  <a:cubicBezTo>
                    <a:pt x="262" y="70"/>
                    <a:pt x="262" y="70"/>
                    <a:pt x="262" y="70"/>
                  </a:cubicBezTo>
                  <a:cubicBezTo>
                    <a:pt x="261" y="70"/>
                    <a:pt x="261" y="70"/>
                    <a:pt x="261" y="70"/>
                  </a:cubicBezTo>
                  <a:cubicBezTo>
                    <a:pt x="261" y="70"/>
                    <a:pt x="261" y="70"/>
                    <a:pt x="261" y="70"/>
                  </a:cubicBezTo>
                  <a:cubicBezTo>
                    <a:pt x="260" y="70"/>
                    <a:pt x="260" y="70"/>
                    <a:pt x="260" y="70"/>
                  </a:cubicBezTo>
                  <a:cubicBezTo>
                    <a:pt x="259" y="71"/>
                    <a:pt x="259" y="71"/>
                    <a:pt x="259" y="71"/>
                  </a:cubicBezTo>
                  <a:cubicBezTo>
                    <a:pt x="258" y="71"/>
                    <a:pt x="258" y="71"/>
                    <a:pt x="258" y="71"/>
                  </a:cubicBezTo>
                  <a:cubicBezTo>
                    <a:pt x="257" y="70"/>
                    <a:pt x="257" y="70"/>
                    <a:pt x="257" y="70"/>
                  </a:cubicBezTo>
                  <a:cubicBezTo>
                    <a:pt x="257" y="70"/>
                    <a:pt x="257" y="70"/>
                    <a:pt x="257" y="70"/>
                  </a:cubicBezTo>
                  <a:cubicBezTo>
                    <a:pt x="256" y="70"/>
                    <a:pt x="256" y="70"/>
                    <a:pt x="256" y="70"/>
                  </a:cubicBezTo>
                  <a:cubicBezTo>
                    <a:pt x="255" y="71"/>
                    <a:pt x="255" y="71"/>
                    <a:pt x="255" y="71"/>
                  </a:cubicBezTo>
                  <a:cubicBezTo>
                    <a:pt x="254" y="71"/>
                    <a:pt x="254" y="71"/>
                    <a:pt x="254" y="71"/>
                  </a:cubicBezTo>
                  <a:cubicBezTo>
                    <a:pt x="254" y="72"/>
                    <a:pt x="254" y="72"/>
                    <a:pt x="254" y="72"/>
                  </a:cubicBezTo>
                  <a:cubicBezTo>
                    <a:pt x="253" y="72"/>
                    <a:pt x="253" y="72"/>
                    <a:pt x="253" y="72"/>
                  </a:cubicBezTo>
                  <a:cubicBezTo>
                    <a:pt x="253" y="72"/>
                    <a:pt x="253" y="72"/>
                    <a:pt x="253" y="72"/>
                  </a:cubicBezTo>
                  <a:cubicBezTo>
                    <a:pt x="254" y="71"/>
                    <a:pt x="254" y="71"/>
                    <a:pt x="254" y="71"/>
                  </a:cubicBezTo>
                  <a:cubicBezTo>
                    <a:pt x="254" y="71"/>
                    <a:pt x="254" y="71"/>
                    <a:pt x="254" y="71"/>
                  </a:cubicBezTo>
                  <a:cubicBezTo>
                    <a:pt x="256" y="69"/>
                    <a:pt x="256" y="69"/>
                    <a:pt x="256" y="69"/>
                  </a:cubicBezTo>
                  <a:cubicBezTo>
                    <a:pt x="256" y="69"/>
                    <a:pt x="256" y="69"/>
                    <a:pt x="256" y="69"/>
                  </a:cubicBezTo>
                  <a:cubicBezTo>
                    <a:pt x="256" y="68"/>
                    <a:pt x="256" y="68"/>
                    <a:pt x="256" y="68"/>
                  </a:cubicBezTo>
                  <a:cubicBezTo>
                    <a:pt x="256" y="66"/>
                    <a:pt x="256" y="66"/>
                    <a:pt x="256" y="66"/>
                  </a:cubicBezTo>
                  <a:cubicBezTo>
                    <a:pt x="256" y="66"/>
                    <a:pt x="256" y="66"/>
                    <a:pt x="256" y="66"/>
                  </a:cubicBezTo>
                  <a:cubicBezTo>
                    <a:pt x="255" y="65"/>
                    <a:pt x="255" y="65"/>
                    <a:pt x="255" y="65"/>
                  </a:cubicBezTo>
                  <a:cubicBezTo>
                    <a:pt x="255" y="66"/>
                    <a:pt x="255" y="66"/>
                    <a:pt x="255" y="66"/>
                  </a:cubicBezTo>
                  <a:cubicBezTo>
                    <a:pt x="254" y="66"/>
                    <a:pt x="254" y="66"/>
                    <a:pt x="254" y="66"/>
                  </a:cubicBezTo>
                  <a:cubicBezTo>
                    <a:pt x="254" y="65"/>
                    <a:pt x="254" y="65"/>
                    <a:pt x="254" y="65"/>
                  </a:cubicBezTo>
                  <a:cubicBezTo>
                    <a:pt x="254" y="65"/>
                    <a:pt x="254" y="65"/>
                    <a:pt x="254" y="65"/>
                  </a:cubicBezTo>
                  <a:cubicBezTo>
                    <a:pt x="253" y="64"/>
                    <a:pt x="253" y="64"/>
                    <a:pt x="253" y="64"/>
                  </a:cubicBezTo>
                  <a:cubicBezTo>
                    <a:pt x="252" y="64"/>
                    <a:pt x="252" y="64"/>
                    <a:pt x="252" y="64"/>
                  </a:cubicBezTo>
                  <a:cubicBezTo>
                    <a:pt x="251" y="63"/>
                    <a:pt x="251" y="63"/>
                    <a:pt x="251" y="63"/>
                  </a:cubicBezTo>
                  <a:cubicBezTo>
                    <a:pt x="250" y="63"/>
                    <a:pt x="250" y="63"/>
                    <a:pt x="250" y="63"/>
                  </a:cubicBezTo>
                  <a:cubicBezTo>
                    <a:pt x="250" y="63"/>
                    <a:pt x="250" y="63"/>
                    <a:pt x="250" y="63"/>
                  </a:cubicBezTo>
                  <a:cubicBezTo>
                    <a:pt x="249" y="63"/>
                    <a:pt x="249" y="63"/>
                    <a:pt x="249" y="63"/>
                  </a:cubicBezTo>
                  <a:cubicBezTo>
                    <a:pt x="248" y="63"/>
                    <a:pt x="248" y="63"/>
                    <a:pt x="248" y="63"/>
                  </a:cubicBezTo>
                  <a:cubicBezTo>
                    <a:pt x="247" y="63"/>
                    <a:pt x="247" y="63"/>
                    <a:pt x="247" y="63"/>
                  </a:cubicBezTo>
                  <a:cubicBezTo>
                    <a:pt x="247" y="63"/>
                    <a:pt x="247" y="63"/>
                    <a:pt x="247" y="63"/>
                  </a:cubicBezTo>
                  <a:cubicBezTo>
                    <a:pt x="247" y="64"/>
                    <a:pt x="247" y="64"/>
                    <a:pt x="247" y="64"/>
                  </a:cubicBezTo>
                  <a:cubicBezTo>
                    <a:pt x="247" y="65"/>
                    <a:pt x="247" y="65"/>
                    <a:pt x="247" y="65"/>
                  </a:cubicBezTo>
                  <a:cubicBezTo>
                    <a:pt x="247" y="66"/>
                    <a:pt x="247" y="66"/>
                    <a:pt x="247" y="66"/>
                  </a:cubicBezTo>
                  <a:cubicBezTo>
                    <a:pt x="247" y="66"/>
                    <a:pt x="247" y="66"/>
                    <a:pt x="247" y="66"/>
                  </a:cubicBezTo>
                  <a:cubicBezTo>
                    <a:pt x="246" y="64"/>
                    <a:pt x="246" y="64"/>
                    <a:pt x="246" y="64"/>
                  </a:cubicBezTo>
                  <a:cubicBezTo>
                    <a:pt x="246" y="65"/>
                    <a:pt x="246" y="65"/>
                    <a:pt x="246" y="65"/>
                  </a:cubicBezTo>
                  <a:cubicBezTo>
                    <a:pt x="246" y="66"/>
                    <a:pt x="246" y="66"/>
                    <a:pt x="246" y="66"/>
                  </a:cubicBezTo>
                  <a:cubicBezTo>
                    <a:pt x="247" y="66"/>
                    <a:pt x="247" y="66"/>
                    <a:pt x="247" y="66"/>
                  </a:cubicBezTo>
                  <a:cubicBezTo>
                    <a:pt x="248" y="68"/>
                    <a:pt x="248" y="68"/>
                    <a:pt x="248" y="68"/>
                  </a:cubicBezTo>
                  <a:cubicBezTo>
                    <a:pt x="249" y="68"/>
                    <a:pt x="249" y="68"/>
                    <a:pt x="249" y="68"/>
                  </a:cubicBezTo>
                  <a:cubicBezTo>
                    <a:pt x="248" y="68"/>
                    <a:pt x="248" y="68"/>
                    <a:pt x="248" y="68"/>
                  </a:cubicBezTo>
                  <a:cubicBezTo>
                    <a:pt x="247" y="68"/>
                    <a:pt x="247" y="68"/>
                    <a:pt x="247" y="68"/>
                  </a:cubicBezTo>
                  <a:cubicBezTo>
                    <a:pt x="247" y="69"/>
                    <a:pt x="247" y="69"/>
                    <a:pt x="247" y="69"/>
                  </a:cubicBezTo>
                  <a:cubicBezTo>
                    <a:pt x="248" y="70"/>
                    <a:pt x="248" y="70"/>
                    <a:pt x="248" y="70"/>
                  </a:cubicBezTo>
                  <a:cubicBezTo>
                    <a:pt x="249" y="70"/>
                    <a:pt x="249" y="70"/>
                    <a:pt x="249" y="70"/>
                  </a:cubicBezTo>
                  <a:cubicBezTo>
                    <a:pt x="249" y="71"/>
                    <a:pt x="249" y="71"/>
                    <a:pt x="249" y="71"/>
                  </a:cubicBezTo>
                  <a:cubicBezTo>
                    <a:pt x="249" y="71"/>
                    <a:pt x="249" y="71"/>
                    <a:pt x="249" y="71"/>
                  </a:cubicBezTo>
                  <a:cubicBezTo>
                    <a:pt x="247" y="71"/>
                    <a:pt x="247" y="71"/>
                    <a:pt x="247" y="71"/>
                  </a:cubicBezTo>
                  <a:cubicBezTo>
                    <a:pt x="247" y="71"/>
                    <a:pt x="247" y="71"/>
                    <a:pt x="247" y="71"/>
                  </a:cubicBezTo>
                  <a:cubicBezTo>
                    <a:pt x="247" y="71"/>
                    <a:pt x="247" y="71"/>
                    <a:pt x="247" y="71"/>
                  </a:cubicBezTo>
                  <a:cubicBezTo>
                    <a:pt x="247" y="72"/>
                    <a:pt x="247" y="72"/>
                    <a:pt x="247" y="72"/>
                  </a:cubicBezTo>
                  <a:cubicBezTo>
                    <a:pt x="248" y="71"/>
                    <a:pt x="248" y="71"/>
                    <a:pt x="248" y="71"/>
                  </a:cubicBezTo>
                  <a:cubicBezTo>
                    <a:pt x="248" y="72"/>
                    <a:pt x="248" y="72"/>
                    <a:pt x="248" y="72"/>
                  </a:cubicBezTo>
                  <a:cubicBezTo>
                    <a:pt x="250" y="71"/>
                    <a:pt x="250" y="71"/>
                    <a:pt x="250" y="71"/>
                  </a:cubicBezTo>
                  <a:cubicBezTo>
                    <a:pt x="250" y="72"/>
                    <a:pt x="250" y="72"/>
                    <a:pt x="250" y="72"/>
                  </a:cubicBezTo>
                  <a:cubicBezTo>
                    <a:pt x="251" y="72"/>
                    <a:pt x="251" y="72"/>
                    <a:pt x="251" y="72"/>
                  </a:cubicBezTo>
                  <a:cubicBezTo>
                    <a:pt x="251" y="73"/>
                    <a:pt x="251" y="73"/>
                    <a:pt x="251" y="73"/>
                  </a:cubicBezTo>
                  <a:cubicBezTo>
                    <a:pt x="252" y="74"/>
                    <a:pt x="252" y="74"/>
                    <a:pt x="252" y="74"/>
                  </a:cubicBezTo>
                  <a:cubicBezTo>
                    <a:pt x="253" y="74"/>
                    <a:pt x="253" y="74"/>
                    <a:pt x="253" y="74"/>
                  </a:cubicBezTo>
                  <a:cubicBezTo>
                    <a:pt x="253" y="73"/>
                    <a:pt x="253" y="73"/>
                    <a:pt x="253" y="73"/>
                  </a:cubicBezTo>
                  <a:cubicBezTo>
                    <a:pt x="253" y="73"/>
                    <a:pt x="253" y="73"/>
                    <a:pt x="253" y="73"/>
                  </a:cubicBezTo>
                  <a:cubicBezTo>
                    <a:pt x="254" y="73"/>
                    <a:pt x="254" y="73"/>
                    <a:pt x="254" y="73"/>
                  </a:cubicBezTo>
                  <a:cubicBezTo>
                    <a:pt x="254" y="73"/>
                    <a:pt x="254" y="73"/>
                    <a:pt x="254" y="73"/>
                  </a:cubicBezTo>
                  <a:cubicBezTo>
                    <a:pt x="255" y="74"/>
                    <a:pt x="255" y="74"/>
                    <a:pt x="255" y="74"/>
                  </a:cubicBezTo>
                  <a:cubicBezTo>
                    <a:pt x="254" y="74"/>
                    <a:pt x="254" y="74"/>
                    <a:pt x="254" y="74"/>
                  </a:cubicBezTo>
                  <a:cubicBezTo>
                    <a:pt x="254" y="76"/>
                    <a:pt x="254" y="76"/>
                    <a:pt x="254" y="76"/>
                  </a:cubicBezTo>
                  <a:cubicBezTo>
                    <a:pt x="254" y="77"/>
                    <a:pt x="254" y="77"/>
                    <a:pt x="254" y="77"/>
                  </a:cubicBezTo>
                  <a:cubicBezTo>
                    <a:pt x="254" y="77"/>
                    <a:pt x="254" y="77"/>
                    <a:pt x="254" y="77"/>
                  </a:cubicBezTo>
                  <a:cubicBezTo>
                    <a:pt x="255" y="78"/>
                    <a:pt x="255" y="78"/>
                    <a:pt x="255" y="78"/>
                  </a:cubicBezTo>
                  <a:cubicBezTo>
                    <a:pt x="254" y="79"/>
                    <a:pt x="254" y="79"/>
                    <a:pt x="254" y="79"/>
                  </a:cubicBezTo>
                  <a:cubicBezTo>
                    <a:pt x="254" y="80"/>
                    <a:pt x="254" y="80"/>
                    <a:pt x="254" y="80"/>
                  </a:cubicBezTo>
                  <a:cubicBezTo>
                    <a:pt x="254" y="81"/>
                    <a:pt x="254" y="81"/>
                    <a:pt x="254" y="81"/>
                  </a:cubicBezTo>
                  <a:cubicBezTo>
                    <a:pt x="253" y="81"/>
                    <a:pt x="253" y="81"/>
                    <a:pt x="253" y="81"/>
                  </a:cubicBezTo>
                  <a:cubicBezTo>
                    <a:pt x="252" y="82"/>
                    <a:pt x="252" y="82"/>
                    <a:pt x="252" y="82"/>
                  </a:cubicBezTo>
                  <a:cubicBezTo>
                    <a:pt x="251" y="82"/>
                    <a:pt x="251" y="82"/>
                    <a:pt x="251" y="82"/>
                  </a:cubicBezTo>
                  <a:cubicBezTo>
                    <a:pt x="250" y="83"/>
                    <a:pt x="250" y="83"/>
                    <a:pt x="250" y="83"/>
                  </a:cubicBezTo>
                  <a:cubicBezTo>
                    <a:pt x="251" y="84"/>
                    <a:pt x="251" y="84"/>
                    <a:pt x="251" y="84"/>
                  </a:cubicBezTo>
                  <a:cubicBezTo>
                    <a:pt x="250" y="84"/>
                    <a:pt x="250" y="84"/>
                    <a:pt x="250" y="84"/>
                  </a:cubicBezTo>
                  <a:cubicBezTo>
                    <a:pt x="249" y="85"/>
                    <a:pt x="249" y="85"/>
                    <a:pt x="249" y="85"/>
                  </a:cubicBezTo>
                  <a:cubicBezTo>
                    <a:pt x="249" y="86"/>
                    <a:pt x="249" y="86"/>
                    <a:pt x="249" y="86"/>
                  </a:cubicBezTo>
                  <a:cubicBezTo>
                    <a:pt x="250" y="86"/>
                    <a:pt x="250" y="86"/>
                    <a:pt x="250" y="86"/>
                  </a:cubicBezTo>
                  <a:cubicBezTo>
                    <a:pt x="250" y="86"/>
                    <a:pt x="250" y="86"/>
                    <a:pt x="250" y="86"/>
                  </a:cubicBezTo>
                  <a:cubicBezTo>
                    <a:pt x="249" y="87"/>
                    <a:pt x="249" y="87"/>
                    <a:pt x="249" y="87"/>
                  </a:cubicBezTo>
                  <a:cubicBezTo>
                    <a:pt x="249" y="87"/>
                    <a:pt x="249" y="87"/>
                    <a:pt x="249" y="87"/>
                  </a:cubicBezTo>
                  <a:cubicBezTo>
                    <a:pt x="249" y="88"/>
                    <a:pt x="249" y="88"/>
                    <a:pt x="249" y="88"/>
                  </a:cubicBezTo>
                  <a:cubicBezTo>
                    <a:pt x="249" y="88"/>
                    <a:pt x="249" y="88"/>
                    <a:pt x="249" y="88"/>
                  </a:cubicBezTo>
                  <a:cubicBezTo>
                    <a:pt x="249" y="89"/>
                    <a:pt x="249" y="89"/>
                    <a:pt x="249" y="89"/>
                  </a:cubicBezTo>
                  <a:cubicBezTo>
                    <a:pt x="249" y="90"/>
                    <a:pt x="249" y="90"/>
                    <a:pt x="249" y="90"/>
                  </a:cubicBezTo>
                  <a:cubicBezTo>
                    <a:pt x="249" y="90"/>
                    <a:pt x="249" y="90"/>
                    <a:pt x="249" y="90"/>
                  </a:cubicBezTo>
                  <a:cubicBezTo>
                    <a:pt x="249" y="91"/>
                    <a:pt x="249" y="91"/>
                    <a:pt x="249" y="91"/>
                  </a:cubicBezTo>
                  <a:cubicBezTo>
                    <a:pt x="250" y="91"/>
                    <a:pt x="250" y="91"/>
                    <a:pt x="250" y="91"/>
                  </a:cubicBezTo>
                  <a:cubicBezTo>
                    <a:pt x="251" y="91"/>
                    <a:pt x="251" y="91"/>
                    <a:pt x="251" y="91"/>
                  </a:cubicBezTo>
                  <a:cubicBezTo>
                    <a:pt x="251" y="90"/>
                    <a:pt x="251" y="90"/>
                    <a:pt x="251" y="90"/>
                  </a:cubicBezTo>
                  <a:cubicBezTo>
                    <a:pt x="251" y="90"/>
                    <a:pt x="251" y="90"/>
                    <a:pt x="251" y="90"/>
                  </a:cubicBezTo>
                  <a:cubicBezTo>
                    <a:pt x="251" y="90"/>
                    <a:pt x="251" y="90"/>
                    <a:pt x="251" y="90"/>
                  </a:cubicBezTo>
                  <a:cubicBezTo>
                    <a:pt x="252" y="90"/>
                    <a:pt x="252" y="90"/>
                    <a:pt x="252" y="90"/>
                  </a:cubicBezTo>
                  <a:cubicBezTo>
                    <a:pt x="253" y="89"/>
                    <a:pt x="253" y="89"/>
                    <a:pt x="253" y="89"/>
                  </a:cubicBezTo>
                  <a:cubicBezTo>
                    <a:pt x="253" y="90"/>
                    <a:pt x="253" y="90"/>
                    <a:pt x="253" y="90"/>
                  </a:cubicBezTo>
                  <a:cubicBezTo>
                    <a:pt x="252" y="91"/>
                    <a:pt x="252" y="91"/>
                    <a:pt x="252" y="91"/>
                  </a:cubicBezTo>
                  <a:cubicBezTo>
                    <a:pt x="252" y="91"/>
                    <a:pt x="252" y="91"/>
                    <a:pt x="252" y="91"/>
                  </a:cubicBezTo>
                  <a:cubicBezTo>
                    <a:pt x="252" y="91"/>
                    <a:pt x="252" y="91"/>
                    <a:pt x="252" y="91"/>
                  </a:cubicBezTo>
                  <a:cubicBezTo>
                    <a:pt x="252" y="92"/>
                    <a:pt x="252" y="92"/>
                    <a:pt x="252" y="92"/>
                  </a:cubicBezTo>
                  <a:cubicBezTo>
                    <a:pt x="252" y="92"/>
                    <a:pt x="252" y="92"/>
                    <a:pt x="252" y="92"/>
                  </a:cubicBezTo>
                  <a:cubicBezTo>
                    <a:pt x="253" y="93"/>
                    <a:pt x="253" y="93"/>
                    <a:pt x="253" y="93"/>
                  </a:cubicBezTo>
                  <a:cubicBezTo>
                    <a:pt x="254" y="93"/>
                    <a:pt x="254" y="93"/>
                    <a:pt x="254" y="93"/>
                  </a:cubicBezTo>
                  <a:cubicBezTo>
                    <a:pt x="254" y="93"/>
                    <a:pt x="254" y="93"/>
                    <a:pt x="254" y="93"/>
                  </a:cubicBezTo>
                  <a:cubicBezTo>
                    <a:pt x="255" y="93"/>
                    <a:pt x="255" y="93"/>
                    <a:pt x="255" y="93"/>
                  </a:cubicBezTo>
                  <a:cubicBezTo>
                    <a:pt x="255" y="93"/>
                    <a:pt x="255" y="93"/>
                    <a:pt x="255" y="93"/>
                  </a:cubicBezTo>
                  <a:cubicBezTo>
                    <a:pt x="256" y="92"/>
                    <a:pt x="256" y="92"/>
                    <a:pt x="256" y="92"/>
                  </a:cubicBezTo>
                  <a:cubicBezTo>
                    <a:pt x="256" y="92"/>
                    <a:pt x="256" y="92"/>
                    <a:pt x="256" y="92"/>
                  </a:cubicBezTo>
                  <a:cubicBezTo>
                    <a:pt x="257" y="91"/>
                    <a:pt x="257" y="91"/>
                    <a:pt x="257" y="91"/>
                  </a:cubicBezTo>
                  <a:cubicBezTo>
                    <a:pt x="257" y="91"/>
                    <a:pt x="257" y="91"/>
                    <a:pt x="257" y="91"/>
                  </a:cubicBezTo>
                  <a:cubicBezTo>
                    <a:pt x="257" y="92"/>
                    <a:pt x="257" y="92"/>
                    <a:pt x="257" y="92"/>
                  </a:cubicBezTo>
                  <a:cubicBezTo>
                    <a:pt x="257" y="92"/>
                    <a:pt x="257" y="92"/>
                    <a:pt x="257" y="92"/>
                  </a:cubicBezTo>
                  <a:cubicBezTo>
                    <a:pt x="257" y="92"/>
                    <a:pt x="257" y="92"/>
                    <a:pt x="257" y="92"/>
                  </a:cubicBezTo>
                  <a:cubicBezTo>
                    <a:pt x="258" y="92"/>
                    <a:pt x="258" y="92"/>
                    <a:pt x="258" y="92"/>
                  </a:cubicBezTo>
                  <a:cubicBezTo>
                    <a:pt x="258" y="91"/>
                    <a:pt x="258" y="91"/>
                    <a:pt x="258" y="91"/>
                  </a:cubicBezTo>
                  <a:cubicBezTo>
                    <a:pt x="259" y="91"/>
                    <a:pt x="259" y="91"/>
                    <a:pt x="259" y="91"/>
                  </a:cubicBezTo>
                  <a:cubicBezTo>
                    <a:pt x="259" y="91"/>
                    <a:pt x="259" y="91"/>
                    <a:pt x="259" y="91"/>
                  </a:cubicBezTo>
                  <a:cubicBezTo>
                    <a:pt x="259" y="92"/>
                    <a:pt x="259" y="92"/>
                    <a:pt x="259" y="92"/>
                  </a:cubicBezTo>
                  <a:cubicBezTo>
                    <a:pt x="258" y="94"/>
                    <a:pt x="258" y="94"/>
                    <a:pt x="258" y="94"/>
                  </a:cubicBezTo>
                  <a:cubicBezTo>
                    <a:pt x="257" y="94"/>
                    <a:pt x="257" y="94"/>
                    <a:pt x="257" y="94"/>
                  </a:cubicBezTo>
                  <a:cubicBezTo>
                    <a:pt x="257" y="95"/>
                    <a:pt x="257" y="95"/>
                    <a:pt x="257" y="95"/>
                  </a:cubicBezTo>
                  <a:cubicBezTo>
                    <a:pt x="258" y="95"/>
                    <a:pt x="258" y="95"/>
                    <a:pt x="258" y="95"/>
                  </a:cubicBezTo>
                  <a:cubicBezTo>
                    <a:pt x="259" y="95"/>
                    <a:pt x="259" y="95"/>
                    <a:pt x="259" y="95"/>
                  </a:cubicBezTo>
                  <a:cubicBezTo>
                    <a:pt x="260" y="95"/>
                    <a:pt x="260" y="95"/>
                    <a:pt x="260" y="95"/>
                  </a:cubicBezTo>
                  <a:cubicBezTo>
                    <a:pt x="260" y="96"/>
                    <a:pt x="260" y="96"/>
                    <a:pt x="260" y="96"/>
                  </a:cubicBezTo>
                  <a:cubicBezTo>
                    <a:pt x="261" y="96"/>
                    <a:pt x="261" y="96"/>
                    <a:pt x="261" y="96"/>
                  </a:cubicBezTo>
                  <a:cubicBezTo>
                    <a:pt x="261" y="95"/>
                    <a:pt x="261" y="95"/>
                    <a:pt x="261" y="95"/>
                  </a:cubicBezTo>
                  <a:cubicBezTo>
                    <a:pt x="262" y="95"/>
                    <a:pt x="262" y="95"/>
                    <a:pt x="262" y="95"/>
                  </a:cubicBezTo>
                  <a:cubicBezTo>
                    <a:pt x="262" y="96"/>
                    <a:pt x="262" y="96"/>
                    <a:pt x="262" y="96"/>
                  </a:cubicBezTo>
                  <a:cubicBezTo>
                    <a:pt x="262" y="96"/>
                    <a:pt x="262" y="96"/>
                    <a:pt x="262" y="96"/>
                  </a:cubicBezTo>
                  <a:cubicBezTo>
                    <a:pt x="262" y="96"/>
                    <a:pt x="262" y="96"/>
                    <a:pt x="262" y="96"/>
                  </a:cubicBezTo>
                  <a:cubicBezTo>
                    <a:pt x="263" y="97"/>
                    <a:pt x="263" y="97"/>
                    <a:pt x="263" y="97"/>
                  </a:cubicBezTo>
                  <a:cubicBezTo>
                    <a:pt x="264" y="96"/>
                    <a:pt x="264" y="96"/>
                    <a:pt x="264" y="96"/>
                  </a:cubicBezTo>
                  <a:cubicBezTo>
                    <a:pt x="263" y="96"/>
                    <a:pt x="263" y="96"/>
                    <a:pt x="263" y="96"/>
                  </a:cubicBezTo>
                  <a:cubicBezTo>
                    <a:pt x="263" y="95"/>
                    <a:pt x="263" y="95"/>
                    <a:pt x="263" y="95"/>
                  </a:cubicBezTo>
                  <a:cubicBezTo>
                    <a:pt x="264" y="95"/>
                    <a:pt x="264" y="95"/>
                    <a:pt x="264" y="95"/>
                  </a:cubicBezTo>
                  <a:cubicBezTo>
                    <a:pt x="264" y="95"/>
                    <a:pt x="264" y="95"/>
                    <a:pt x="264" y="95"/>
                  </a:cubicBezTo>
                  <a:cubicBezTo>
                    <a:pt x="264" y="96"/>
                    <a:pt x="264" y="96"/>
                    <a:pt x="264" y="96"/>
                  </a:cubicBezTo>
                  <a:cubicBezTo>
                    <a:pt x="264" y="97"/>
                    <a:pt x="264" y="97"/>
                    <a:pt x="264" y="97"/>
                  </a:cubicBezTo>
                  <a:cubicBezTo>
                    <a:pt x="265" y="97"/>
                    <a:pt x="265" y="97"/>
                    <a:pt x="265" y="97"/>
                  </a:cubicBezTo>
                  <a:cubicBezTo>
                    <a:pt x="265" y="96"/>
                    <a:pt x="265" y="96"/>
                    <a:pt x="265" y="96"/>
                  </a:cubicBezTo>
                  <a:cubicBezTo>
                    <a:pt x="265" y="95"/>
                    <a:pt x="265" y="95"/>
                    <a:pt x="265" y="95"/>
                  </a:cubicBezTo>
                  <a:cubicBezTo>
                    <a:pt x="266" y="95"/>
                    <a:pt x="266" y="95"/>
                    <a:pt x="266" y="95"/>
                  </a:cubicBezTo>
                  <a:cubicBezTo>
                    <a:pt x="266" y="96"/>
                    <a:pt x="266" y="96"/>
                    <a:pt x="266" y="96"/>
                  </a:cubicBezTo>
                  <a:cubicBezTo>
                    <a:pt x="265" y="96"/>
                    <a:pt x="265" y="96"/>
                    <a:pt x="265" y="96"/>
                  </a:cubicBezTo>
                  <a:cubicBezTo>
                    <a:pt x="265" y="97"/>
                    <a:pt x="265" y="97"/>
                    <a:pt x="265" y="97"/>
                  </a:cubicBezTo>
                  <a:cubicBezTo>
                    <a:pt x="267" y="97"/>
                    <a:pt x="267" y="97"/>
                    <a:pt x="267" y="97"/>
                  </a:cubicBezTo>
                  <a:cubicBezTo>
                    <a:pt x="267" y="96"/>
                    <a:pt x="267" y="96"/>
                    <a:pt x="267" y="96"/>
                  </a:cubicBezTo>
                  <a:cubicBezTo>
                    <a:pt x="268" y="95"/>
                    <a:pt x="268" y="95"/>
                    <a:pt x="268" y="95"/>
                  </a:cubicBezTo>
                  <a:cubicBezTo>
                    <a:pt x="268" y="96"/>
                    <a:pt x="268" y="96"/>
                    <a:pt x="268" y="96"/>
                  </a:cubicBezTo>
                  <a:cubicBezTo>
                    <a:pt x="268" y="96"/>
                    <a:pt x="268" y="96"/>
                    <a:pt x="268" y="96"/>
                  </a:cubicBezTo>
                  <a:cubicBezTo>
                    <a:pt x="268" y="97"/>
                    <a:pt x="268" y="97"/>
                    <a:pt x="268" y="97"/>
                  </a:cubicBezTo>
                  <a:cubicBezTo>
                    <a:pt x="269" y="97"/>
                    <a:pt x="269" y="97"/>
                    <a:pt x="269" y="97"/>
                  </a:cubicBezTo>
                  <a:cubicBezTo>
                    <a:pt x="269" y="96"/>
                    <a:pt x="269" y="96"/>
                    <a:pt x="269" y="96"/>
                  </a:cubicBezTo>
                  <a:cubicBezTo>
                    <a:pt x="269" y="95"/>
                    <a:pt x="269" y="95"/>
                    <a:pt x="269" y="95"/>
                  </a:cubicBezTo>
                  <a:cubicBezTo>
                    <a:pt x="269" y="97"/>
                    <a:pt x="269" y="97"/>
                    <a:pt x="269" y="97"/>
                  </a:cubicBezTo>
                  <a:cubicBezTo>
                    <a:pt x="269" y="97"/>
                    <a:pt x="269" y="97"/>
                    <a:pt x="269" y="97"/>
                  </a:cubicBezTo>
                  <a:cubicBezTo>
                    <a:pt x="270" y="97"/>
                    <a:pt x="270" y="97"/>
                    <a:pt x="270" y="97"/>
                  </a:cubicBezTo>
                  <a:cubicBezTo>
                    <a:pt x="271" y="98"/>
                    <a:pt x="271" y="98"/>
                    <a:pt x="271" y="98"/>
                  </a:cubicBezTo>
                  <a:cubicBezTo>
                    <a:pt x="272" y="98"/>
                    <a:pt x="272" y="98"/>
                    <a:pt x="272" y="98"/>
                  </a:cubicBezTo>
                  <a:cubicBezTo>
                    <a:pt x="273" y="98"/>
                    <a:pt x="273" y="98"/>
                    <a:pt x="273" y="98"/>
                  </a:cubicBezTo>
                  <a:cubicBezTo>
                    <a:pt x="273" y="98"/>
                    <a:pt x="273" y="98"/>
                    <a:pt x="273" y="98"/>
                  </a:cubicBezTo>
                  <a:cubicBezTo>
                    <a:pt x="274" y="98"/>
                    <a:pt x="274" y="98"/>
                    <a:pt x="274" y="98"/>
                  </a:cubicBezTo>
                  <a:cubicBezTo>
                    <a:pt x="274" y="97"/>
                    <a:pt x="274" y="97"/>
                    <a:pt x="274" y="97"/>
                  </a:cubicBezTo>
                  <a:cubicBezTo>
                    <a:pt x="274" y="97"/>
                    <a:pt x="274" y="97"/>
                    <a:pt x="274" y="97"/>
                  </a:cubicBezTo>
                  <a:cubicBezTo>
                    <a:pt x="275" y="96"/>
                    <a:pt x="275" y="96"/>
                    <a:pt x="275" y="96"/>
                  </a:cubicBezTo>
                  <a:cubicBezTo>
                    <a:pt x="276" y="95"/>
                    <a:pt x="276" y="95"/>
                    <a:pt x="276" y="95"/>
                  </a:cubicBezTo>
                  <a:cubicBezTo>
                    <a:pt x="275" y="95"/>
                    <a:pt x="275" y="95"/>
                    <a:pt x="275" y="95"/>
                  </a:cubicBezTo>
                  <a:cubicBezTo>
                    <a:pt x="276" y="94"/>
                    <a:pt x="276" y="94"/>
                    <a:pt x="276" y="94"/>
                  </a:cubicBezTo>
                  <a:cubicBezTo>
                    <a:pt x="276" y="94"/>
                    <a:pt x="276" y="94"/>
                    <a:pt x="276" y="94"/>
                  </a:cubicBezTo>
                  <a:cubicBezTo>
                    <a:pt x="276" y="95"/>
                    <a:pt x="276" y="95"/>
                    <a:pt x="276" y="95"/>
                  </a:cubicBezTo>
                  <a:cubicBezTo>
                    <a:pt x="277" y="95"/>
                    <a:pt x="277" y="95"/>
                    <a:pt x="277" y="95"/>
                  </a:cubicBezTo>
                  <a:cubicBezTo>
                    <a:pt x="277" y="95"/>
                    <a:pt x="277" y="95"/>
                    <a:pt x="277" y="95"/>
                  </a:cubicBezTo>
                  <a:cubicBezTo>
                    <a:pt x="276" y="96"/>
                    <a:pt x="276" y="96"/>
                    <a:pt x="276" y="96"/>
                  </a:cubicBezTo>
                  <a:cubicBezTo>
                    <a:pt x="276" y="97"/>
                    <a:pt x="276" y="97"/>
                    <a:pt x="276" y="97"/>
                  </a:cubicBezTo>
                  <a:cubicBezTo>
                    <a:pt x="276" y="99"/>
                    <a:pt x="276" y="99"/>
                    <a:pt x="276" y="99"/>
                  </a:cubicBezTo>
                  <a:close/>
                  <a:moveTo>
                    <a:pt x="245" y="62"/>
                  </a:moveTo>
                  <a:cubicBezTo>
                    <a:pt x="246" y="62"/>
                    <a:pt x="246" y="62"/>
                    <a:pt x="246" y="62"/>
                  </a:cubicBezTo>
                  <a:cubicBezTo>
                    <a:pt x="246" y="62"/>
                    <a:pt x="246" y="62"/>
                    <a:pt x="246" y="62"/>
                  </a:cubicBezTo>
                  <a:cubicBezTo>
                    <a:pt x="245" y="62"/>
                    <a:pt x="245" y="62"/>
                    <a:pt x="245" y="62"/>
                  </a:cubicBezTo>
                  <a:cubicBezTo>
                    <a:pt x="245" y="62"/>
                    <a:pt x="245" y="62"/>
                    <a:pt x="245" y="62"/>
                  </a:cubicBezTo>
                  <a:cubicBezTo>
                    <a:pt x="245" y="62"/>
                    <a:pt x="245" y="62"/>
                    <a:pt x="245" y="62"/>
                  </a:cubicBezTo>
                  <a:close/>
                  <a:moveTo>
                    <a:pt x="244" y="67"/>
                  </a:moveTo>
                  <a:cubicBezTo>
                    <a:pt x="244" y="67"/>
                    <a:pt x="244" y="67"/>
                    <a:pt x="244" y="67"/>
                  </a:cubicBezTo>
                  <a:cubicBezTo>
                    <a:pt x="244" y="66"/>
                    <a:pt x="244" y="66"/>
                    <a:pt x="244" y="66"/>
                  </a:cubicBezTo>
                  <a:cubicBezTo>
                    <a:pt x="245" y="67"/>
                    <a:pt x="245" y="67"/>
                    <a:pt x="245" y="67"/>
                  </a:cubicBezTo>
                  <a:cubicBezTo>
                    <a:pt x="244" y="67"/>
                    <a:pt x="244" y="67"/>
                    <a:pt x="244" y="67"/>
                  </a:cubicBezTo>
                  <a:cubicBezTo>
                    <a:pt x="244" y="67"/>
                    <a:pt x="244" y="67"/>
                    <a:pt x="244" y="67"/>
                  </a:cubicBezTo>
                  <a:close/>
                  <a:moveTo>
                    <a:pt x="222" y="74"/>
                  </a:moveTo>
                  <a:cubicBezTo>
                    <a:pt x="222" y="75"/>
                    <a:pt x="222" y="75"/>
                    <a:pt x="222" y="75"/>
                  </a:cubicBezTo>
                  <a:cubicBezTo>
                    <a:pt x="223" y="75"/>
                    <a:pt x="223" y="75"/>
                    <a:pt x="223" y="75"/>
                  </a:cubicBezTo>
                  <a:cubicBezTo>
                    <a:pt x="223" y="75"/>
                    <a:pt x="223" y="75"/>
                    <a:pt x="223" y="75"/>
                  </a:cubicBezTo>
                  <a:cubicBezTo>
                    <a:pt x="222" y="74"/>
                    <a:pt x="222" y="74"/>
                    <a:pt x="222" y="74"/>
                  </a:cubicBezTo>
                  <a:close/>
                  <a:moveTo>
                    <a:pt x="236" y="62"/>
                  </a:moveTo>
                  <a:cubicBezTo>
                    <a:pt x="236" y="62"/>
                    <a:pt x="236" y="62"/>
                    <a:pt x="236" y="62"/>
                  </a:cubicBezTo>
                  <a:cubicBezTo>
                    <a:pt x="237" y="63"/>
                    <a:pt x="237" y="63"/>
                    <a:pt x="237" y="63"/>
                  </a:cubicBezTo>
                  <a:cubicBezTo>
                    <a:pt x="237" y="64"/>
                    <a:pt x="237" y="64"/>
                    <a:pt x="237" y="64"/>
                  </a:cubicBezTo>
                  <a:cubicBezTo>
                    <a:pt x="237" y="63"/>
                    <a:pt x="237" y="63"/>
                    <a:pt x="237" y="63"/>
                  </a:cubicBezTo>
                  <a:cubicBezTo>
                    <a:pt x="237" y="63"/>
                    <a:pt x="237" y="63"/>
                    <a:pt x="237" y="63"/>
                  </a:cubicBezTo>
                  <a:cubicBezTo>
                    <a:pt x="237" y="62"/>
                    <a:pt x="237" y="62"/>
                    <a:pt x="237" y="62"/>
                  </a:cubicBezTo>
                  <a:cubicBezTo>
                    <a:pt x="236" y="62"/>
                    <a:pt x="236" y="62"/>
                    <a:pt x="236" y="62"/>
                  </a:cubicBezTo>
                  <a:close/>
                  <a:moveTo>
                    <a:pt x="230" y="62"/>
                  </a:moveTo>
                  <a:cubicBezTo>
                    <a:pt x="230" y="63"/>
                    <a:pt x="230" y="63"/>
                    <a:pt x="230" y="63"/>
                  </a:cubicBezTo>
                  <a:cubicBezTo>
                    <a:pt x="230" y="63"/>
                    <a:pt x="230" y="63"/>
                    <a:pt x="230" y="63"/>
                  </a:cubicBezTo>
                  <a:cubicBezTo>
                    <a:pt x="231" y="63"/>
                    <a:pt x="231" y="63"/>
                    <a:pt x="231" y="63"/>
                  </a:cubicBezTo>
                  <a:cubicBezTo>
                    <a:pt x="231" y="63"/>
                    <a:pt x="231" y="63"/>
                    <a:pt x="231" y="63"/>
                  </a:cubicBezTo>
                  <a:cubicBezTo>
                    <a:pt x="232" y="63"/>
                    <a:pt x="232" y="63"/>
                    <a:pt x="232" y="63"/>
                  </a:cubicBezTo>
                  <a:cubicBezTo>
                    <a:pt x="233" y="62"/>
                    <a:pt x="233" y="62"/>
                    <a:pt x="233" y="62"/>
                  </a:cubicBezTo>
                  <a:cubicBezTo>
                    <a:pt x="234" y="62"/>
                    <a:pt x="234" y="62"/>
                    <a:pt x="234" y="62"/>
                  </a:cubicBezTo>
                  <a:cubicBezTo>
                    <a:pt x="235" y="62"/>
                    <a:pt x="235" y="62"/>
                    <a:pt x="235" y="62"/>
                  </a:cubicBezTo>
                  <a:cubicBezTo>
                    <a:pt x="235" y="62"/>
                    <a:pt x="235" y="62"/>
                    <a:pt x="235" y="62"/>
                  </a:cubicBezTo>
                  <a:cubicBezTo>
                    <a:pt x="233" y="61"/>
                    <a:pt x="233" y="61"/>
                    <a:pt x="233" y="61"/>
                  </a:cubicBezTo>
                  <a:cubicBezTo>
                    <a:pt x="232" y="62"/>
                    <a:pt x="232" y="62"/>
                    <a:pt x="232" y="62"/>
                  </a:cubicBezTo>
                  <a:cubicBezTo>
                    <a:pt x="232" y="62"/>
                    <a:pt x="232" y="62"/>
                    <a:pt x="232" y="62"/>
                  </a:cubicBezTo>
                  <a:cubicBezTo>
                    <a:pt x="231" y="62"/>
                    <a:pt x="231" y="62"/>
                    <a:pt x="231" y="62"/>
                  </a:cubicBezTo>
                  <a:cubicBezTo>
                    <a:pt x="230" y="62"/>
                    <a:pt x="230" y="62"/>
                    <a:pt x="230" y="62"/>
                  </a:cubicBezTo>
                  <a:cubicBezTo>
                    <a:pt x="230" y="62"/>
                    <a:pt x="230" y="62"/>
                    <a:pt x="230" y="62"/>
                  </a:cubicBezTo>
                  <a:close/>
                  <a:moveTo>
                    <a:pt x="223" y="65"/>
                  </a:moveTo>
                  <a:cubicBezTo>
                    <a:pt x="222" y="64"/>
                    <a:pt x="222" y="64"/>
                    <a:pt x="222" y="64"/>
                  </a:cubicBezTo>
                  <a:cubicBezTo>
                    <a:pt x="221" y="64"/>
                    <a:pt x="221" y="64"/>
                    <a:pt x="221" y="64"/>
                  </a:cubicBezTo>
                  <a:cubicBezTo>
                    <a:pt x="220" y="64"/>
                    <a:pt x="220" y="64"/>
                    <a:pt x="220" y="64"/>
                  </a:cubicBezTo>
                  <a:cubicBezTo>
                    <a:pt x="220" y="63"/>
                    <a:pt x="220" y="63"/>
                    <a:pt x="220" y="63"/>
                  </a:cubicBezTo>
                  <a:cubicBezTo>
                    <a:pt x="221" y="62"/>
                    <a:pt x="221" y="62"/>
                    <a:pt x="221" y="62"/>
                  </a:cubicBezTo>
                  <a:cubicBezTo>
                    <a:pt x="221" y="62"/>
                    <a:pt x="221" y="62"/>
                    <a:pt x="221" y="62"/>
                  </a:cubicBezTo>
                  <a:cubicBezTo>
                    <a:pt x="221" y="61"/>
                    <a:pt x="221" y="61"/>
                    <a:pt x="221" y="61"/>
                  </a:cubicBezTo>
                  <a:cubicBezTo>
                    <a:pt x="221" y="60"/>
                    <a:pt x="221" y="60"/>
                    <a:pt x="221" y="60"/>
                  </a:cubicBezTo>
                  <a:cubicBezTo>
                    <a:pt x="221" y="60"/>
                    <a:pt x="221" y="60"/>
                    <a:pt x="221" y="60"/>
                  </a:cubicBezTo>
                  <a:cubicBezTo>
                    <a:pt x="222" y="60"/>
                    <a:pt x="222" y="60"/>
                    <a:pt x="222" y="60"/>
                  </a:cubicBezTo>
                  <a:cubicBezTo>
                    <a:pt x="223" y="60"/>
                    <a:pt x="223" y="60"/>
                    <a:pt x="223" y="60"/>
                  </a:cubicBezTo>
                  <a:cubicBezTo>
                    <a:pt x="223" y="60"/>
                    <a:pt x="223" y="60"/>
                    <a:pt x="223" y="60"/>
                  </a:cubicBezTo>
                  <a:cubicBezTo>
                    <a:pt x="223" y="61"/>
                    <a:pt x="223" y="61"/>
                    <a:pt x="223" y="61"/>
                  </a:cubicBezTo>
                  <a:cubicBezTo>
                    <a:pt x="223" y="61"/>
                    <a:pt x="223" y="61"/>
                    <a:pt x="223" y="61"/>
                  </a:cubicBezTo>
                  <a:cubicBezTo>
                    <a:pt x="222" y="61"/>
                    <a:pt x="222" y="61"/>
                    <a:pt x="222" y="61"/>
                  </a:cubicBezTo>
                  <a:cubicBezTo>
                    <a:pt x="223" y="62"/>
                    <a:pt x="223" y="62"/>
                    <a:pt x="223" y="62"/>
                  </a:cubicBezTo>
                  <a:cubicBezTo>
                    <a:pt x="224" y="62"/>
                    <a:pt x="224" y="62"/>
                    <a:pt x="224" y="62"/>
                  </a:cubicBezTo>
                  <a:cubicBezTo>
                    <a:pt x="224" y="62"/>
                    <a:pt x="224" y="62"/>
                    <a:pt x="224" y="62"/>
                  </a:cubicBezTo>
                  <a:cubicBezTo>
                    <a:pt x="223" y="62"/>
                    <a:pt x="223" y="62"/>
                    <a:pt x="223" y="62"/>
                  </a:cubicBezTo>
                  <a:cubicBezTo>
                    <a:pt x="224" y="63"/>
                    <a:pt x="224" y="63"/>
                    <a:pt x="224" y="63"/>
                  </a:cubicBezTo>
                  <a:cubicBezTo>
                    <a:pt x="224" y="64"/>
                    <a:pt x="224" y="64"/>
                    <a:pt x="224" y="64"/>
                  </a:cubicBezTo>
                  <a:cubicBezTo>
                    <a:pt x="223" y="64"/>
                    <a:pt x="223" y="64"/>
                    <a:pt x="223" y="64"/>
                  </a:cubicBezTo>
                  <a:cubicBezTo>
                    <a:pt x="223" y="65"/>
                    <a:pt x="223" y="65"/>
                    <a:pt x="223" y="65"/>
                  </a:cubicBezTo>
                  <a:close/>
                  <a:moveTo>
                    <a:pt x="222" y="67"/>
                  </a:moveTo>
                  <a:cubicBezTo>
                    <a:pt x="223" y="68"/>
                    <a:pt x="223" y="68"/>
                    <a:pt x="223" y="68"/>
                  </a:cubicBezTo>
                  <a:cubicBezTo>
                    <a:pt x="224" y="67"/>
                    <a:pt x="224" y="67"/>
                    <a:pt x="224" y="67"/>
                  </a:cubicBezTo>
                  <a:cubicBezTo>
                    <a:pt x="225" y="66"/>
                    <a:pt x="225" y="66"/>
                    <a:pt x="225" y="66"/>
                  </a:cubicBezTo>
                  <a:cubicBezTo>
                    <a:pt x="224" y="65"/>
                    <a:pt x="224" y="65"/>
                    <a:pt x="224" y="65"/>
                  </a:cubicBezTo>
                  <a:cubicBezTo>
                    <a:pt x="223" y="65"/>
                    <a:pt x="223" y="65"/>
                    <a:pt x="223" y="65"/>
                  </a:cubicBezTo>
                  <a:cubicBezTo>
                    <a:pt x="222" y="65"/>
                    <a:pt x="222" y="65"/>
                    <a:pt x="222" y="65"/>
                  </a:cubicBezTo>
                  <a:cubicBezTo>
                    <a:pt x="221" y="65"/>
                    <a:pt x="221" y="65"/>
                    <a:pt x="221" y="65"/>
                  </a:cubicBezTo>
                  <a:cubicBezTo>
                    <a:pt x="220" y="65"/>
                    <a:pt x="220" y="65"/>
                    <a:pt x="220" y="65"/>
                  </a:cubicBezTo>
                  <a:cubicBezTo>
                    <a:pt x="220" y="65"/>
                    <a:pt x="220" y="65"/>
                    <a:pt x="220" y="65"/>
                  </a:cubicBezTo>
                  <a:cubicBezTo>
                    <a:pt x="219" y="65"/>
                    <a:pt x="219" y="65"/>
                    <a:pt x="219" y="65"/>
                  </a:cubicBezTo>
                  <a:cubicBezTo>
                    <a:pt x="219" y="65"/>
                    <a:pt x="219" y="65"/>
                    <a:pt x="219" y="65"/>
                  </a:cubicBezTo>
                  <a:cubicBezTo>
                    <a:pt x="218" y="66"/>
                    <a:pt x="218" y="66"/>
                    <a:pt x="218" y="66"/>
                  </a:cubicBezTo>
                  <a:cubicBezTo>
                    <a:pt x="219" y="66"/>
                    <a:pt x="219" y="66"/>
                    <a:pt x="219" y="66"/>
                  </a:cubicBezTo>
                  <a:cubicBezTo>
                    <a:pt x="219" y="66"/>
                    <a:pt x="219" y="66"/>
                    <a:pt x="219" y="66"/>
                  </a:cubicBezTo>
                  <a:cubicBezTo>
                    <a:pt x="219" y="67"/>
                    <a:pt x="219" y="67"/>
                    <a:pt x="219" y="67"/>
                  </a:cubicBezTo>
                  <a:cubicBezTo>
                    <a:pt x="220" y="67"/>
                    <a:pt x="220" y="67"/>
                    <a:pt x="220" y="67"/>
                  </a:cubicBezTo>
                  <a:cubicBezTo>
                    <a:pt x="221" y="67"/>
                    <a:pt x="221" y="67"/>
                    <a:pt x="221" y="67"/>
                  </a:cubicBezTo>
                  <a:cubicBezTo>
                    <a:pt x="222" y="67"/>
                    <a:pt x="222" y="67"/>
                    <a:pt x="222" y="67"/>
                  </a:cubicBezTo>
                  <a:close/>
                  <a:moveTo>
                    <a:pt x="218" y="69"/>
                  </a:moveTo>
                  <a:cubicBezTo>
                    <a:pt x="220" y="69"/>
                    <a:pt x="220" y="69"/>
                    <a:pt x="220" y="69"/>
                  </a:cubicBezTo>
                  <a:cubicBezTo>
                    <a:pt x="221" y="69"/>
                    <a:pt x="221" y="69"/>
                    <a:pt x="221" y="69"/>
                  </a:cubicBezTo>
                  <a:cubicBezTo>
                    <a:pt x="222" y="69"/>
                    <a:pt x="222" y="69"/>
                    <a:pt x="222" y="69"/>
                  </a:cubicBezTo>
                  <a:cubicBezTo>
                    <a:pt x="222" y="69"/>
                    <a:pt x="222" y="69"/>
                    <a:pt x="222" y="69"/>
                  </a:cubicBezTo>
                  <a:cubicBezTo>
                    <a:pt x="223" y="69"/>
                    <a:pt x="223" y="69"/>
                    <a:pt x="223" y="69"/>
                  </a:cubicBezTo>
                  <a:cubicBezTo>
                    <a:pt x="224" y="69"/>
                    <a:pt x="224" y="69"/>
                    <a:pt x="224" y="69"/>
                  </a:cubicBezTo>
                  <a:cubicBezTo>
                    <a:pt x="224" y="68"/>
                    <a:pt x="224" y="68"/>
                    <a:pt x="224" y="68"/>
                  </a:cubicBezTo>
                  <a:cubicBezTo>
                    <a:pt x="223" y="68"/>
                    <a:pt x="223" y="68"/>
                    <a:pt x="223" y="68"/>
                  </a:cubicBezTo>
                  <a:cubicBezTo>
                    <a:pt x="221" y="68"/>
                    <a:pt x="221" y="68"/>
                    <a:pt x="221" y="68"/>
                  </a:cubicBezTo>
                  <a:cubicBezTo>
                    <a:pt x="220" y="68"/>
                    <a:pt x="220" y="68"/>
                    <a:pt x="220" y="68"/>
                  </a:cubicBezTo>
                  <a:cubicBezTo>
                    <a:pt x="220" y="68"/>
                    <a:pt x="220" y="68"/>
                    <a:pt x="220" y="68"/>
                  </a:cubicBezTo>
                  <a:cubicBezTo>
                    <a:pt x="219" y="68"/>
                    <a:pt x="219" y="68"/>
                    <a:pt x="219" y="68"/>
                  </a:cubicBezTo>
                  <a:cubicBezTo>
                    <a:pt x="218" y="68"/>
                    <a:pt x="218" y="68"/>
                    <a:pt x="218" y="68"/>
                  </a:cubicBezTo>
                  <a:cubicBezTo>
                    <a:pt x="218" y="69"/>
                    <a:pt x="218" y="69"/>
                    <a:pt x="218" y="69"/>
                  </a:cubicBezTo>
                  <a:close/>
                  <a:moveTo>
                    <a:pt x="218" y="71"/>
                  </a:moveTo>
                  <a:cubicBezTo>
                    <a:pt x="219" y="70"/>
                    <a:pt x="219" y="70"/>
                    <a:pt x="219" y="70"/>
                  </a:cubicBezTo>
                  <a:cubicBezTo>
                    <a:pt x="219" y="70"/>
                    <a:pt x="219" y="70"/>
                    <a:pt x="219" y="70"/>
                  </a:cubicBezTo>
                  <a:cubicBezTo>
                    <a:pt x="220" y="70"/>
                    <a:pt x="220" y="70"/>
                    <a:pt x="220" y="70"/>
                  </a:cubicBezTo>
                  <a:cubicBezTo>
                    <a:pt x="222" y="69"/>
                    <a:pt x="222" y="69"/>
                    <a:pt x="222" y="69"/>
                  </a:cubicBezTo>
                  <a:cubicBezTo>
                    <a:pt x="223" y="70"/>
                    <a:pt x="223" y="70"/>
                    <a:pt x="223" y="70"/>
                  </a:cubicBezTo>
                  <a:cubicBezTo>
                    <a:pt x="223" y="69"/>
                    <a:pt x="223" y="69"/>
                    <a:pt x="223" y="69"/>
                  </a:cubicBezTo>
                  <a:cubicBezTo>
                    <a:pt x="224" y="69"/>
                    <a:pt x="224" y="69"/>
                    <a:pt x="224" y="69"/>
                  </a:cubicBezTo>
                  <a:cubicBezTo>
                    <a:pt x="224" y="70"/>
                    <a:pt x="224" y="70"/>
                    <a:pt x="224" y="70"/>
                  </a:cubicBezTo>
                  <a:cubicBezTo>
                    <a:pt x="223" y="70"/>
                    <a:pt x="223" y="70"/>
                    <a:pt x="223" y="70"/>
                  </a:cubicBezTo>
                  <a:cubicBezTo>
                    <a:pt x="222" y="70"/>
                    <a:pt x="222" y="70"/>
                    <a:pt x="222" y="70"/>
                  </a:cubicBezTo>
                  <a:cubicBezTo>
                    <a:pt x="221" y="70"/>
                    <a:pt x="221" y="70"/>
                    <a:pt x="221" y="70"/>
                  </a:cubicBezTo>
                  <a:cubicBezTo>
                    <a:pt x="221" y="71"/>
                    <a:pt x="221" y="71"/>
                    <a:pt x="221" y="71"/>
                  </a:cubicBezTo>
                  <a:cubicBezTo>
                    <a:pt x="220" y="71"/>
                    <a:pt x="220" y="71"/>
                    <a:pt x="220" y="71"/>
                  </a:cubicBezTo>
                  <a:cubicBezTo>
                    <a:pt x="219" y="71"/>
                    <a:pt x="219" y="71"/>
                    <a:pt x="219" y="71"/>
                  </a:cubicBezTo>
                  <a:cubicBezTo>
                    <a:pt x="219" y="71"/>
                    <a:pt x="219" y="71"/>
                    <a:pt x="219" y="71"/>
                  </a:cubicBezTo>
                  <a:cubicBezTo>
                    <a:pt x="218" y="71"/>
                    <a:pt x="218" y="71"/>
                    <a:pt x="218" y="71"/>
                  </a:cubicBezTo>
                  <a:cubicBezTo>
                    <a:pt x="218" y="71"/>
                    <a:pt x="218" y="71"/>
                    <a:pt x="218" y="71"/>
                  </a:cubicBezTo>
                  <a:cubicBezTo>
                    <a:pt x="218" y="71"/>
                    <a:pt x="218" y="71"/>
                    <a:pt x="218" y="71"/>
                  </a:cubicBezTo>
                  <a:close/>
                  <a:moveTo>
                    <a:pt x="197" y="47"/>
                  </a:moveTo>
                  <a:cubicBezTo>
                    <a:pt x="197" y="46"/>
                    <a:pt x="197" y="46"/>
                    <a:pt x="197" y="46"/>
                  </a:cubicBezTo>
                  <a:cubicBezTo>
                    <a:pt x="197" y="46"/>
                    <a:pt x="197" y="46"/>
                    <a:pt x="197" y="46"/>
                  </a:cubicBezTo>
                  <a:cubicBezTo>
                    <a:pt x="198" y="46"/>
                    <a:pt x="198" y="46"/>
                    <a:pt x="198" y="46"/>
                  </a:cubicBezTo>
                  <a:cubicBezTo>
                    <a:pt x="198" y="46"/>
                    <a:pt x="198" y="46"/>
                    <a:pt x="198" y="46"/>
                  </a:cubicBezTo>
                  <a:cubicBezTo>
                    <a:pt x="197" y="47"/>
                    <a:pt x="197" y="47"/>
                    <a:pt x="197" y="47"/>
                  </a:cubicBezTo>
                  <a:close/>
                  <a:moveTo>
                    <a:pt x="191" y="49"/>
                  </a:moveTo>
                  <a:cubicBezTo>
                    <a:pt x="192" y="49"/>
                    <a:pt x="192" y="49"/>
                    <a:pt x="192" y="49"/>
                  </a:cubicBezTo>
                  <a:cubicBezTo>
                    <a:pt x="192" y="48"/>
                    <a:pt x="192" y="48"/>
                    <a:pt x="192" y="48"/>
                  </a:cubicBezTo>
                  <a:cubicBezTo>
                    <a:pt x="194" y="49"/>
                    <a:pt x="194" y="49"/>
                    <a:pt x="194" y="49"/>
                  </a:cubicBezTo>
                  <a:cubicBezTo>
                    <a:pt x="194" y="49"/>
                    <a:pt x="194" y="49"/>
                    <a:pt x="194" y="49"/>
                  </a:cubicBezTo>
                  <a:cubicBezTo>
                    <a:pt x="195" y="49"/>
                    <a:pt x="195" y="49"/>
                    <a:pt x="195" y="49"/>
                  </a:cubicBezTo>
                  <a:cubicBezTo>
                    <a:pt x="195" y="50"/>
                    <a:pt x="195" y="50"/>
                    <a:pt x="195" y="50"/>
                  </a:cubicBezTo>
                  <a:cubicBezTo>
                    <a:pt x="195" y="50"/>
                    <a:pt x="195" y="50"/>
                    <a:pt x="195" y="50"/>
                  </a:cubicBezTo>
                  <a:cubicBezTo>
                    <a:pt x="195" y="51"/>
                    <a:pt x="195" y="51"/>
                    <a:pt x="195" y="51"/>
                  </a:cubicBezTo>
                  <a:cubicBezTo>
                    <a:pt x="194" y="51"/>
                    <a:pt x="194" y="51"/>
                    <a:pt x="194" y="51"/>
                  </a:cubicBezTo>
                  <a:cubicBezTo>
                    <a:pt x="193" y="51"/>
                    <a:pt x="193" y="51"/>
                    <a:pt x="193" y="51"/>
                  </a:cubicBezTo>
                  <a:cubicBezTo>
                    <a:pt x="193" y="51"/>
                    <a:pt x="193" y="51"/>
                    <a:pt x="193" y="51"/>
                  </a:cubicBezTo>
                  <a:cubicBezTo>
                    <a:pt x="192" y="50"/>
                    <a:pt x="192" y="50"/>
                    <a:pt x="192" y="50"/>
                  </a:cubicBezTo>
                  <a:cubicBezTo>
                    <a:pt x="192" y="49"/>
                    <a:pt x="192" y="49"/>
                    <a:pt x="192" y="49"/>
                  </a:cubicBezTo>
                  <a:cubicBezTo>
                    <a:pt x="191" y="49"/>
                    <a:pt x="191" y="49"/>
                    <a:pt x="191" y="49"/>
                  </a:cubicBezTo>
                  <a:cubicBezTo>
                    <a:pt x="191" y="49"/>
                    <a:pt x="191" y="49"/>
                    <a:pt x="191" y="49"/>
                  </a:cubicBezTo>
                  <a:close/>
                  <a:moveTo>
                    <a:pt x="160" y="50"/>
                  </a:moveTo>
                  <a:cubicBezTo>
                    <a:pt x="159" y="50"/>
                    <a:pt x="159" y="50"/>
                    <a:pt x="159" y="50"/>
                  </a:cubicBezTo>
                  <a:cubicBezTo>
                    <a:pt x="159" y="50"/>
                    <a:pt x="159" y="50"/>
                    <a:pt x="159" y="50"/>
                  </a:cubicBezTo>
                  <a:cubicBezTo>
                    <a:pt x="159" y="50"/>
                    <a:pt x="159" y="50"/>
                    <a:pt x="159" y="50"/>
                  </a:cubicBezTo>
                  <a:cubicBezTo>
                    <a:pt x="160" y="50"/>
                    <a:pt x="160" y="50"/>
                    <a:pt x="160" y="50"/>
                  </a:cubicBezTo>
                  <a:cubicBezTo>
                    <a:pt x="160" y="50"/>
                    <a:pt x="160" y="50"/>
                    <a:pt x="160" y="50"/>
                  </a:cubicBezTo>
                  <a:cubicBezTo>
                    <a:pt x="160" y="50"/>
                    <a:pt x="160" y="50"/>
                    <a:pt x="160" y="50"/>
                  </a:cubicBezTo>
                  <a:close/>
                  <a:moveTo>
                    <a:pt x="163" y="54"/>
                  </a:moveTo>
                  <a:cubicBezTo>
                    <a:pt x="164" y="54"/>
                    <a:pt x="164" y="54"/>
                    <a:pt x="164" y="54"/>
                  </a:cubicBezTo>
                  <a:cubicBezTo>
                    <a:pt x="164" y="54"/>
                    <a:pt x="164" y="54"/>
                    <a:pt x="164" y="54"/>
                  </a:cubicBezTo>
                  <a:cubicBezTo>
                    <a:pt x="163" y="55"/>
                    <a:pt x="163" y="55"/>
                    <a:pt x="163" y="55"/>
                  </a:cubicBezTo>
                  <a:cubicBezTo>
                    <a:pt x="163" y="55"/>
                    <a:pt x="163" y="54"/>
                    <a:pt x="163" y="54"/>
                  </a:cubicBezTo>
                  <a:close/>
                  <a:moveTo>
                    <a:pt x="165" y="53"/>
                  </a:moveTo>
                  <a:cubicBezTo>
                    <a:pt x="165" y="53"/>
                    <a:pt x="165" y="53"/>
                    <a:pt x="165" y="53"/>
                  </a:cubicBezTo>
                  <a:cubicBezTo>
                    <a:pt x="165" y="52"/>
                    <a:pt x="165" y="52"/>
                    <a:pt x="165" y="52"/>
                  </a:cubicBezTo>
                  <a:cubicBezTo>
                    <a:pt x="166" y="52"/>
                    <a:pt x="166" y="52"/>
                    <a:pt x="166" y="52"/>
                  </a:cubicBezTo>
                  <a:cubicBezTo>
                    <a:pt x="166" y="51"/>
                    <a:pt x="166" y="51"/>
                    <a:pt x="166" y="51"/>
                  </a:cubicBezTo>
                  <a:cubicBezTo>
                    <a:pt x="167" y="51"/>
                    <a:pt x="167" y="51"/>
                    <a:pt x="167" y="51"/>
                  </a:cubicBezTo>
                  <a:cubicBezTo>
                    <a:pt x="168" y="50"/>
                    <a:pt x="168" y="50"/>
                    <a:pt x="168" y="50"/>
                  </a:cubicBezTo>
                  <a:cubicBezTo>
                    <a:pt x="168" y="51"/>
                    <a:pt x="168" y="51"/>
                    <a:pt x="168" y="51"/>
                  </a:cubicBezTo>
                  <a:cubicBezTo>
                    <a:pt x="168" y="51"/>
                    <a:pt x="168" y="51"/>
                    <a:pt x="168" y="51"/>
                  </a:cubicBezTo>
                  <a:cubicBezTo>
                    <a:pt x="167" y="52"/>
                    <a:pt x="167" y="52"/>
                    <a:pt x="167" y="52"/>
                  </a:cubicBezTo>
                  <a:cubicBezTo>
                    <a:pt x="167" y="53"/>
                    <a:pt x="167" y="53"/>
                    <a:pt x="167" y="53"/>
                  </a:cubicBezTo>
                  <a:cubicBezTo>
                    <a:pt x="167" y="53"/>
                    <a:pt x="167" y="53"/>
                    <a:pt x="167" y="53"/>
                  </a:cubicBezTo>
                  <a:cubicBezTo>
                    <a:pt x="166" y="54"/>
                    <a:pt x="166" y="54"/>
                    <a:pt x="166" y="54"/>
                  </a:cubicBezTo>
                  <a:cubicBezTo>
                    <a:pt x="166" y="54"/>
                    <a:pt x="166" y="54"/>
                    <a:pt x="166" y="54"/>
                  </a:cubicBezTo>
                  <a:cubicBezTo>
                    <a:pt x="167" y="55"/>
                    <a:pt x="167" y="55"/>
                    <a:pt x="167" y="55"/>
                  </a:cubicBezTo>
                  <a:cubicBezTo>
                    <a:pt x="167" y="54"/>
                    <a:pt x="167" y="54"/>
                    <a:pt x="167" y="54"/>
                  </a:cubicBezTo>
                  <a:cubicBezTo>
                    <a:pt x="168" y="54"/>
                    <a:pt x="168" y="54"/>
                    <a:pt x="168" y="54"/>
                  </a:cubicBezTo>
                  <a:cubicBezTo>
                    <a:pt x="168" y="55"/>
                    <a:pt x="168" y="55"/>
                    <a:pt x="168" y="55"/>
                  </a:cubicBezTo>
                  <a:cubicBezTo>
                    <a:pt x="168" y="55"/>
                    <a:pt x="168" y="55"/>
                    <a:pt x="168" y="55"/>
                  </a:cubicBezTo>
                  <a:cubicBezTo>
                    <a:pt x="169" y="54"/>
                    <a:pt x="169" y="54"/>
                    <a:pt x="169" y="54"/>
                  </a:cubicBezTo>
                  <a:cubicBezTo>
                    <a:pt x="170" y="54"/>
                    <a:pt x="170" y="54"/>
                    <a:pt x="170" y="54"/>
                  </a:cubicBezTo>
                  <a:cubicBezTo>
                    <a:pt x="170" y="54"/>
                    <a:pt x="170" y="54"/>
                    <a:pt x="170" y="54"/>
                  </a:cubicBezTo>
                  <a:cubicBezTo>
                    <a:pt x="171" y="53"/>
                    <a:pt x="171" y="53"/>
                    <a:pt x="171" y="53"/>
                  </a:cubicBezTo>
                  <a:cubicBezTo>
                    <a:pt x="171" y="52"/>
                    <a:pt x="171" y="52"/>
                    <a:pt x="171" y="52"/>
                  </a:cubicBezTo>
                  <a:cubicBezTo>
                    <a:pt x="171" y="52"/>
                    <a:pt x="171" y="52"/>
                    <a:pt x="171" y="52"/>
                  </a:cubicBezTo>
                  <a:cubicBezTo>
                    <a:pt x="172" y="51"/>
                    <a:pt x="172" y="51"/>
                    <a:pt x="172" y="51"/>
                  </a:cubicBezTo>
                  <a:cubicBezTo>
                    <a:pt x="172" y="50"/>
                    <a:pt x="172" y="50"/>
                    <a:pt x="172" y="50"/>
                  </a:cubicBezTo>
                  <a:cubicBezTo>
                    <a:pt x="172" y="50"/>
                    <a:pt x="172" y="50"/>
                    <a:pt x="172" y="50"/>
                  </a:cubicBezTo>
                  <a:cubicBezTo>
                    <a:pt x="173" y="50"/>
                    <a:pt x="173" y="50"/>
                    <a:pt x="173" y="50"/>
                  </a:cubicBezTo>
                  <a:cubicBezTo>
                    <a:pt x="173" y="51"/>
                    <a:pt x="173" y="51"/>
                    <a:pt x="173" y="51"/>
                  </a:cubicBezTo>
                  <a:cubicBezTo>
                    <a:pt x="173" y="52"/>
                    <a:pt x="173" y="52"/>
                    <a:pt x="173" y="52"/>
                  </a:cubicBezTo>
                  <a:cubicBezTo>
                    <a:pt x="172" y="53"/>
                    <a:pt x="172" y="53"/>
                    <a:pt x="172" y="53"/>
                  </a:cubicBezTo>
                  <a:cubicBezTo>
                    <a:pt x="173" y="53"/>
                    <a:pt x="173" y="53"/>
                    <a:pt x="173" y="53"/>
                  </a:cubicBezTo>
                  <a:cubicBezTo>
                    <a:pt x="173" y="53"/>
                    <a:pt x="173" y="53"/>
                    <a:pt x="173" y="53"/>
                  </a:cubicBezTo>
                  <a:cubicBezTo>
                    <a:pt x="174" y="52"/>
                    <a:pt x="174" y="52"/>
                    <a:pt x="174" y="52"/>
                  </a:cubicBezTo>
                  <a:cubicBezTo>
                    <a:pt x="174" y="52"/>
                    <a:pt x="174" y="52"/>
                    <a:pt x="174" y="52"/>
                  </a:cubicBezTo>
                  <a:cubicBezTo>
                    <a:pt x="174" y="51"/>
                    <a:pt x="174" y="51"/>
                    <a:pt x="174" y="51"/>
                  </a:cubicBezTo>
                  <a:cubicBezTo>
                    <a:pt x="175" y="51"/>
                    <a:pt x="175" y="51"/>
                    <a:pt x="175" y="51"/>
                  </a:cubicBezTo>
                  <a:cubicBezTo>
                    <a:pt x="176" y="50"/>
                    <a:pt x="176" y="50"/>
                    <a:pt x="176" y="50"/>
                  </a:cubicBezTo>
                  <a:cubicBezTo>
                    <a:pt x="176" y="49"/>
                    <a:pt x="176" y="49"/>
                    <a:pt x="176" y="49"/>
                  </a:cubicBezTo>
                  <a:cubicBezTo>
                    <a:pt x="176" y="48"/>
                    <a:pt x="176" y="48"/>
                    <a:pt x="176" y="48"/>
                  </a:cubicBezTo>
                  <a:cubicBezTo>
                    <a:pt x="176" y="48"/>
                    <a:pt x="176" y="48"/>
                    <a:pt x="176" y="48"/>
                  </a:cubicBezTo>
                  <a:cubicBezTo>
                    <a:pt x="177" y="48"/>
                    <a:pt x="177" y="48"/>
                    <a:pt x="177" y="48"/>
                  </a:cubicBezTo>
                  <a:cubicBezTo>
                    <a:pt x="178" y="48"/>
                    <a:pt x="178" y="48"/>
                    <a:pt x="178" y="48"/>
                  </a:cubicBezTo>
                  <a:cubicBezTo>
                    <a:pt x="179" y="47"/>
                    <a:pt x="179" y="47"/>
                    <a:pt x="179" y="47"/>
                  </a:cubicBezTo>
                  <a:cubicBezTo>
                    <a:pt x="179" y="46"/>
                    <a:pt x="179" y="46"/>
                    <a:pt x="179" y="46"/>
                  </a:cubicBezTo>
                  <a:cubicBezTo>
                    <a:pt x="180" y="46"/>
                    <a:pt x="180" y="46"/>
                    <a:pt x="180" y="46"/>
                  </a:cubicBezTo>
                  <a:cubicBezTo>
                    <a:pt x="180" y="45"/>
                    <a:pt x="180" y="45"/>
                    <a:pt x="180" y="45"/>
                  </a:cubicBezTo>
                  <a:cubicBezTo>
                    <a:pt x="181" y="46"/>
                    <a:pt x="181" y="46"/>
                    <a:pt x="181" y="46"/>
                  </a:cubicBezTo>
                  <a:cubicBezTo>
                    <a:pt x="181" y="45"/>
                    <a:pt x="181" y="45"/>
                    <a:pt x="181" y="45"/>
                  </a:cubicBezTo>
                  <a:cubicBezTo>
                    <a:pt x="182" y="45"/>
                    <a:pt x="182" y="45"/>
                    <a:pt x="182" y="45"/>
                  </a:cubicBezTo>
                  <a:cubicBezTo>
                    <a:pt x="181" y="47"/>
                    <a:pt x="181" y="47"/>
                    <a:pt x="181" y="47"/>
                  </a:cubicBezTo>
                  <a:cubicBezTo>
                    <a:pt x="180" y="48"/>
                    <a:pt x="180" y="48"/>
                    <a:pt x="180" y="48"/>
                  </a:cubicBezTo>
                  <a:cubicBezTo>
                    <a:pt x="180" y="49"/>
                    <a:pt x="180" y="49"/>
                    <a:pt x="180" y="49"/>
                  </a:cubicBezTo>
                  <a:cubicBezTo>
                    <a:pt x="180" y="49"/>
                    <a:pt x="180" y="49"/>
                    <a:pt x="180" y="49"/>
                  </a:cubicBezTo>
                  <a:cubicBezTo>
                    <a:pt x="180" y="50"/>
                    <a:pt x="180" y="50"/>
                    <a:pt x="180" y="50"/>
                  </a:cubicBezTo>
                  <a:cubicBezTo>
                    <a:pt x="179" y="50"/>
                    <a:pt x="179" y="50"/>
                    <a:pt x="179" y="50"/>
                  </a:cubicBezTo>
                  <a:cubicBezTo>
                    <a:pt x="178" y="52"/>
                    <a:pt x="178" y="52"/>
                    <a:pt x="178" y="52"/>
                  </a:cubicBezTo>
                  <a:cubicBezTo>
                    <a:pt x="178" y="52"/>
                    <a:pt x="178" y="52"/>
                    <a:pt x="178" y="52"/>
                  </a:cubicBezTo>
                  <a:cubicBezTo>
                    <a:pt x="178" y="53"/>
                    <a:pt x="178" y="53"/>
                    <a:pt x="178" y="53"/>
                  </a:cubicBezTo>
                  <a:cubicBezTo>
                    <a:pt x="178" y="53"/>
                    <a:pt x="178" y="53"/>
                    <a:pt x="178" y="53"/>
                  </a:cubicBezTo>
                  <a:cubicBezTo>
                    <a:pt x="179" y="54"/>
                    <a:pt x="179" y="54"/>
                    <a:pt x="179" y="54"/>
                  </a:cubicBezTo>
                  <a:cubicBezTo>
                    <a:pt x="179" y="54"/>
                    <a:pt x="179" y="54"/>
                    <a:pt x="179" y="54"/>
                  </a:cubicBezTo>
                  <a:cubicBezTo>
                    <a:pt x="180" y="53"/>
                    <a:pt x="180" y="53"/>
                    <a:pt x="180" y="53"/>
                  </a:cubicBezTo>
                  <a:cubicBezTo>
                    <a:pt x="181" y="53"/>
                    <a:pt x="181" y="53"/>
                    <a:pt x="181" y="53"/>
                  </a:cubicBezTo>
                  <a:cubicBezTo>
                    <a:pt x="181" y="52"/>
                    <a:pt x="181" y="52"/>
                    <a:pt x="181" y="52"/>
                  </a:cubicBezTo>
                  <a:cubicBezTo>
                    <a:pt x="181" y="52"/>
                    <a:pt x="181" y="52"/>
                    <a:pt x="181" y="52"/>
                  </a:cubicBezTo>
                  <a:cubicBezTo>
                    <a:pt x="182" y="51"/>
                    <a:pt x="182" y="51"/>
                    <a:pt x="182" y="51"/>
                  </a:cubicBezTo>
                  <a:cubicBezTo>
                    <a:pt x="182" y="50"/>
                    <a:pt x="182" y="50"/>
                    <a:pt x="182" y="50"/>
                  </a:cubicBezTo>
                  <a:cubicBezTo>
                    <a:pt x="183" y="50"/>
                    <a:pt x="183" y="50"/>
                    <a:pt x="183" y="50"/>
                  </a:cubicBezTo>
                  <a:cubicBezTo>
                    <a:pt x="183" y="50"/>
                    <a:pt x="183" y="50"/>
                    <a:pt x="183" y="50"/>
                  </a:cubicBezTo>
                  <a:cubicBezTo>
                    <a:pt x="183" y="51"/>
                    <a:pt x="183" y="51"/>
                    <a:pt x="183" y="51"/>
                  </a:cubicBezTo>
                  <a:cubicBezTo>
                    <a:pt x="184" y="51"/>
                    <a:pt x="184" y="51"/>
                    <a:pt x="184" y="51"/>
                  </a:cubicBezTo>
                  <a:cubicBezTo>
                    <a:pt x="185" y="50"/>
                    <a:pt x="185" y="50"/>
                    <a:pt x="185" y="50"/>
                  </a:cubicBezTo>
                  <a:cubicBezTo>
                    <a:pt x="186" y="50"/>
                    <a:pt x="186" y="50"/>
                    <a:pt x="186" y="50"/>
                  </a:cubicBezTo>
                  <a:cubicBezTo>
                    <a:pt x="187" y="49"/>
                    <a:pt x="187" y="49"/>
                    <a:pt x="187" y="49"/>
                  </a:cubicBezTo>
                  <a:cubicBezTo>
                    <a:pt x="187" y="48"/>
                    <a:pt x="187" y="48"/>
                    <a:pt x="187" y="48"/>
                  </a:cubicBezTo>
                  <a:cubicBezTo>
                    <a:pt x="188" y="47"/>
                    <a:pt x="188" y="47"/>
                    <a:pt x="188" y="47"/>
                  </a:cubicBezTo>
                  <a:cubicBezTo>
                    <a:pt x="188" y="46"/>
                    <a:pt x="188" y="46"/>
                    <a:pt x="188" y="46"/>
                  </a:cubicBezTo>
                  <a:cubicBezTo>
                    <a:pt x="188" y="46"/>
                    <a:pt x="188" y="46"/>
                    <a:pt x="188" y="46"/>
                  </a:cubicBezTo>
                  <a:cubicBezTo>
                    <a:pt x="189" y="47"/>
                    <a:pt x="189" y="47"/>
                    <a:pt x="189" y="47"/>
                  </a:cubicBezTo>
                  <a:cubicBezTo>
                    <a:pt x="190" y="47"/>
                    <a:pt x="190" y="47"/>
                    <a:pt x="190" y="47"/>
                  </a:cubicBezTo>
                  <a:cubicBezTo>
                    <a:pt x="190" y="46"/>
                    <a:pt x="190" y="46"/>
                    <a:pt x="190" y="46"/>
                  </a:cubicBezTo>
                  <a:cubicBezTo>
                    <a:pt x="190" y="46"/>
                    <a:pt x="190" y="46"/>
                    <a:pt x="190" y="46"/>
                  </a:cubicBezTo>
                  <a:cubicBezTo>
                    <a:pt x="189" y="45"/>
                    <a:pt x="189" y="45"/>
                    <a:pt x="189" y="45"/>
                  </a:cubicBezTo>
                  <a:cubicBezTo>
                    <a:pt x="189" y="44"/>
                    <a:pt x="189" y="44"/>
                    <a:pt x="189" y="44"/>
                  </a:cubicBezTo>
                  <a:cubicBezTo>
                    <a:pt x="190" y="44"/>
                    <a:pt x="190" y="44"/>
                    <a:pt x="190" y="44"/>
                  </a:cubicBezTo>
                  <a:cubicBezTo>
                    <a:pt x="191" y="43"/>
                    <a:pt x="191" y="43"/>
                    <a:pt x="191" y="43"/>
                  </a:cubicBezTo>
                  <a:cubicBezTo>
                    <a:pt x="192" y="43"/>
                    <a:pt x="192" y="43"/>
                    <a:pt x="192" y="43"/>
                  </a:cubicBezTo>
                  <a:cubicBezTo>
                    <a:pt x="192" y="43"/>
                    <a:pt x="192" y="43"/>
                    <a:pt x="192" y="43"/>
                  </a:cubicBezTo>
                  <a:cubicBezTo>
                    <a:pt x="193" y="43"/>
                    <a:pt x="193" y="43"/>
                    <a:pt x="193" y="43"/>
                  </a:cubicBezTo>
                  <a:cubicBezTo>
                    <a:pt x="194" y="42"/>
                    <a:pt x="194" y="42"/>
                    <a:pt x="194" y="42"/>
                  </a:cubicBezTo>
                  <a:cubicBezTo>
                    <a:pt x="193" y="42"/>
                    <a:pt x="193" y="42"/>
                    <a:pt x="193" y="42"/>
                  </a:cubicBezTo>
                  <a:cubicBezTo>
                    <a:pt x="193" y="40"/>
                    <a:pt x="193" y="40"/>
                    <a:pt x="193" y="40"/>
                  </a:cubicBezTo>
                  <a:cubicBezTo>
                    <a:pt x="194" y="40"/>
                    <a:pt x="194" y="40"/>
                    <a:pt x="194" y="40"/>
                  </a:cubicBezTo>
                  <a:cubicBezTo>
                    <a:pt x="193" y="39"/>
                    <a:pt x="193" y="39"/>
                    <a:pt x="193" y="39"/>
                  </a:cubicBezTo>
                  <a:cubicBezTo>
                    <a:pt x="193" y="38"/>
                    <a:pt x="193" y="38"/>
                    <a:pt x="193" y="38"/>
                  </a:cubicBezTo>
                  <a:cubicBezTo>
                    <a:pt x="193" y="38"/>
                    <a:pt x="193" y="38"/>
                    <a:pt x="193" y="38"/>
                  </a:cubicBezTo>
                  <a:cubicBezTo>
                    <a:pt x="192" y="38"/>
                    <a:pt x="192" y="38"/>
                    <a:pt x="192" y="38"/>
                  </a:cubicBezTo>
                  <a:cubicBezTo>
                    <a:pt x="191" y="39"/>
                    <a:pt x="191" y="39"/>
                    <a:pt x="191" y="39"/>
                  </a:cubicBezTo>
                  <a:cubicBezTo>
                    <a:pt x="191" y="40"/>
                    <a:pt x="191" y="40"/>
                    <a:pt x="191" y="40"/>
                  </a:cubicBezTo>
                  <a:cubicBezTo>
                    <a:pt x="191" y="40"/>
                    <a:pt x="191" y="40"/>
                    <a:pt x="191" y="40"/>
                  </a:cubicBezTo>
                  <a:cubicBezTo>
                    <a:pt x="191" y="41"/>
                    <a:pt x="191" y="41"/>
                    <a:pt x="191" y="41"/>
                  </a:cubicBezTo>
                  <a:cubicBezTo>
                    <a:pt x="190" y="41"/>
                    <a:pt x="190" y="41"/>
                    <a:pt x="190" y="41"/>
                  </a:cubicBezTo>
                  <a:cubicBezTo>
                    <a:pt x="190" y="40"/>
                    <a:pt x="190" y="40"/>
                    <a:pt x="190" y="40"/>
                  </a:cubicBezTo>
                  <a:cubicBezTo>
                    <a:pt x="190" y="40"/>
                    <a:pt x="190" y="40"/>
                    <a:pt x="190" y="40"/>
                  </a:cubicBezTo>
                  <a:cubicBezTo>
                    <a:pt x="190" y="41"/>
                    <a:pt x="190" y="41"/>
                    <a:pt x="190" y="41"/>
                  </a:cubicBezTo>
                  <a:cubicBezTo>
                    <a:pt x="189" y="41"/>
                    <a:pt x="189" y="41"/>
                    <a:pt x="189" y="41"/>
                  </a:cubicBezTo>
                  <a:cubicBezTo>
                    <a:pt x="189" y="41"/>
                    <a:pt x="189" y="41"/>
                    <a:pt x="189" y="41"/>
                  </a:cubicBezTo>
                  <a:cubicBezTo>
                    <a:pt x="189" y="39"/>
                    <a:pt x="189" y="39"/>
                    <a:pt x="189" y="39"/>
                  </a:cubicBezTo>
                  <a:cubicBezTo>
                    <a:pt x="188" y="39"/>
                    <a:pt x="188" y="39"/>
                    <a:pt x="188" y="39"/>
                  </a:cubicBezTo>
                  <a:cubicBezTo>
                    <a:pt x="187" y="39"/>
                    <a:pt x="187" y="39"/>
                    <a:pt x="187" y="39"/>
                  </a:cubicBezTo>
                  <a:cubicBezTo>
                    <a:pt x="187" y="39"/>
                    <a:pt x="187" y="39"/>
                    <a:pt x="187" y="39"/>
                  </a:cubicBezTo>
                  <a:cubicBezTo>
                    <a:pt x="186" y="39"/>
                    <a:pt x="186" y="39"/>
                    <a:pt x="186" y="39"/>
                  </a:cubicBezTo>
                  <a:cubicBezTo>
                    <a:pt x="185" y="39"/>
                    <a:pt x="185" y="39"/>
                    <a:pt x="185" y="39"/>
                  </a:cubicBezTo>
                  <a:cubicBezTo>
                    <a:pt x="185" y="39"/>
                    <a:pt x="185" y="39"/>
                    <a:pt x="185" y="39"/>
                  </a:cubicBezTo>
                  <a:cubicBezTo>
                    <a:pt x="183" y="39"/>
                    <a:pt x="183" y="39"/>
                    <a:pt x="183" y="39"/>
                  </a:cubicBezTo>
                  <a:cubicBezTo>
                    <a:pt x="182" y="39"/>
                    <a:pt x="182" y="39"/>
                    <a:pt x="182" y="39"/>
                  </a:cubicBezTo>
                  <a:cubicBezTo>
                    <a:pt x="181" y="40"/>
                    <a:pt x="181" y="40"/>
                    <a:pt x="181" y="40"/>
                  </a:cubicBezTo>
                  <a:cubicBezTo>
                    <a:pt x="181" y="40"/>
                    <a:pt x="181" y="40"/>
                    <a:pt x="181" y="40"/>
                  </a:cubicBezTo>
                  <a:cubicBezTo>
                    <a:pt x="181" y="40"/>
                    <a:pt x="181" y="40"/>
                    <a:pt x="181" y="40"/>
                  </a:cubicBezTo>
                  <a:cubicBezTo>
                    <a:pt x="180" y="40"/>
                    <a:pt x="180" y="40"/>
                    <a:pt x="180" y="40"/>
                  </a:cubicBezTo>
                  <a:cubicBezTo>
                    <a:pt x="178" y="42"/>
                    <a:pt x="178" y="42"/>
                    <a:pt x="178" y="42"/>
                  </a:cubicBezTo>
                  <a:cubicBezTo>
                    <a:pt x="177" y="42"/>
                    <a:pt x="177" y="42"/>
                    <a:pt x="177" y="42"/>
                  </a:cubicBezTo>
                  <a:cubicBezTo>
                    <a:pt x="177" y="42"/>
                    <a:pt x="177" y="42"/>
                    <a:pt x="177" y="42"/>
                  </a:cubicBezTo>
                  <a:cubicBezTo>
                    <a:pt x="176" y="43"/>
                    <a:pt x="176" y="43"/>
                    <a:pt x="176" y="43"/>
                  </a:cubicBezTo>
                  <a:cubicBezTo>
                    <a:pt x="175" y="43"/>
                    <a:pt x="175" y="43"/>
                    <a:pt x="175" y="43"/>
                  </a:cubicBezTo>
                  <a:cubicBezTo>
                    <a:pt x="174" y="44"/>
                    <a:pt x="174" y="44"/>
                    <a:pt x="174" y="44"/>
                  </a:cubicBezTo>
                  <a:cubicBezTo>
                    <a:pt x="174" y="44"/>
                    <a:pt x="174" y="44"/>
                    <a:pt x="174" y="44"/>
                  </a:cubicBezTo>
                  <a:cubicBezTo>
                    <a:pt x="172" y="44"/>
                    <a:pt x="172" y="44"/>
                    <a:pt x="172" y="44"/>
                  </a:cubicBezTo>
                  <a:cubicBezTo>
                    <a:pt x="172" y="44"/>
                    <a:pt x="172" y="44"/>
                    <a:pt x="172" y="44"/>
                  </a:cubicBezTo>
                  <a:cubicBezTo>
                    <a:pt x="171" y="44"/>
                    <a:pt x="171" y="44"/>
                    <a:pt x="171" y="44"/>
                  </a:cubicBezTo>
                  <a:cubicBezTo>
                    <a:pt x="171" y="45"/>
                    <a:pt x="171" y="45"/>
                    <a:pt x="171" y="45"/>
                  </a:cubicBezTo>
                  <a:cubicBezTo>
                    <a:pt x="170" y="45"/>
                    <a:pt x="170" y="45"/>
                    <a:pt x="170" y="45"/>
                  </a:cubicBezTo>
                  <a:cubicBezTo>
                    <a:pt x="169" y="46"/>
                    <a:pt x="169" y="46"/>
                    <a:pt x="169" y="46"/>
                  </a:cubicBezTo>
                  <a:cubicBezTo>
                    <a:pt x="168" y="46"/>
                    <a:pt x="168" y="46"/>
                    <a:pt x="168" y="46"/>
                  </a:cubicBezTo>
                  <a:cubicBezTo>
                    <a:pt x="167" y="46"/>
                    <a:pt x="167" y="46"/>
                    <a:pt x="167" y="46"/>
                  </a:cubicBezTo>
                  <a:cubicBezTo>
                    <a:pt x="166" y="46"/>
                    <a:pt x="166" y="46"/>
                    <a:pt x="166" y="46"/>
                  </a:cubicBezTo>
                  <a:cubicBezTo>
                    <a:pt x="164" y="46"/>
                    <a:pt x="164" y="46"/>
                    <a:pt x="164" y="46"/>
                  </a:cubicBezTo>
                  <a:cubicBezTo>
                    <a:pt x="163" y="48"/>
                    <a:pt x="163" y="48"/>
                    <a:pt x="163" y="48"/>
                  </a:cubicBezTo>
                  <a:cubicBezTo>
                    <a:pt x="162" y="48"/>
                    <a:pt x="162" y="48"/>
                    <a:pt x="162" y="48"/>
                  </a:cubicBezTo>
                  <a:cubicBezTo>
                    <a:pt x="161" y="48"/>
                    <a:pt x="161" y="48"/>
                    <a:pt x="161" y="48"/>
                  </a:cubicBezTo>
                  <a:cubicBezTo>
                    <a:pt x="161" y="49"/>
                    <a:pt x="161" y="49"/>
                    <a:pt x="161" y="49"/>
                  </a:cubicBezTo>
                  <a:cubicBezTo>
                    <a:pt x="161" y="49"/>
                    <a:pt x="161" y="49"/>
                    <a:pt x="161" y="49"/>
                  </a:cubicBezTo>
                  <a:cubicBezTo>
                    <a:pt x="162" y="49"/>
                    <a:pt x="162" y="49"/>
                    <a:pt x="162" y="49"/>
                  </a:cubicBezTo>
                  <a:cubicBezTo>
                    <a:pt x="161" y="49"/>
                    <a:pt x="161" y="49"/>
                    <a:pt x="161" y="49"/>
                  </a:cubicBezTo>
                  <a:cubicBezTo>
                    <a:pt x="161" y="50"/>
                    <a:pt x="161" y="50"/>
                    <a:pt x="161" y="50"/>
                  </a:cubicBezTo>
                  <a:cubicBezTo>
                    <a:pt x="161" y="50"/>
                    <a:pt x="161" y="50"/>
                    <a:pt x="161" y="50"/>
                  </a:cubicBezTo>
                  <a:cubicBezTo>
                    <a:pt x="161" y="51"/>
                    <a:pt x="161" y="51"/>
                    <a:pt x="161" y="51"/>
                  </a:cubicBezTo>
                  <a:cubicBezTo>
                    <a:pt x="160" y="51"/>
                    <a:pt x="160" y="51"/>
                    <a:pt x="160" y="51"/>
                  </a:cubicBezTo>
                  <a:cubicBezTo>
                    <a:pt x="160" y="51"/>
                    <a:pt x="160" y="51"/>
                    <a:pt x="160" y="51"/>
                  </a:cubicBezTo>
                  <a:cubicBezTo>
                    <a:pt x="161" y="52"/>
                    <a:pt x="161" y="52"/>
                    <a:pt x="161" y="52"/>
                  </a:cubicBezTo>
                  <a:cubicBezTo>
                    <a:pt x="162" y="51"/>
                    <a:pt x="162" y="51"/>
                    <a:pt x="162" y="51"/>
                  </a:cubicBezTo>
                  <a:cubicBezTo>
                    <a:pt x="162" y="51"/>
                    <a:pt x="162" y="51"/>
                    <a:pt x="162" y="51"/>
                  </a:cubicBezTo>
                  <a:cubicBezTo>
                    <a:pt x="163" y="51"/>
                    <a:pt x="163" y="51"/>
                    <a:pt x="163" y="51"/>
                  </a:cubicBezTo>
                  <a:cubicBezTo>
                    <a:pt x="164" y="51"/>
                    <a:pt x="164" y="51"/>
                    <a:pt x="164" y="51"/>
                  </a:cubicBezTo>
                  <a:cubicBezTo>
                    <a:pt x="164" y="52"/>
                    <a:pt x="164" y="52"/>
                    <a:pt x="164" y="52"/>
                  </a:cubicBezTo>
                  <a:cubicBezTo>
                    <a:pt x="164" y="53"/>
                    <a:pt x="164" y="53"/>
                    <a:pt x="164" y="53"/>
                  </a:cubicBezTo>
                  <a:cubicBezTo>
                    <a:pt x="165" y="53"/>
                    <a:pt x="165" y="53"/>
                    <a:pt x="165" y="53"/>
                  </a:cubicBezTo>
                  <a:close/>
                  <a:moveTo>
                    <a:pt x="250" y="98"/>
                  </a:moveTo>
                  <a:cubicBezTo>
                    <a:pt x="250" y="98"/>
                    <a:pt x="250" y="98"/>
                    <a:pt x="250" y="98"/>
                  </a:cubicBezTo>
                  <a:cubicBezTo>
                    <a:pt x="251" y="98"/>
                    <a:pt x="251" y="98"/>
                    <a:pt x="251" y="98"/>
                  </a:cubicBezTo>
                  <a:cubicBezTo>
                    <a:pt x="251" y="98"/>
                    <a:pt x="251" y="98"/>
                    <a:pt x="251" y="98"/>
                  </a:cubicBezTo>
                  <a:cubicBezTo>
                    <a:pt x="250" y="99"/>
                    <a:pt x="250" y="99"/>
                    <a:pt x="250" y="99"/>
                  </a:cubicBezTo>
                  <a:cubicBezTo>
                    <a:pt x="250" y="99"/>
                    <a:pt x="250" y="99"/>
                    <a:pt x="250" y="99"/>
                  </a:cubicBezTo>
                  <a:cubicBezTo>
                    <a:pt x="250" y="98"/>
                    <a:pt x="250" y="98"/>
                    <a:pt x="250" y="98"/>
                  </a:cubicBezTo>
                  <a:close/>
                  <a:moveTo>
                    <a:pt x="240" y="81"/>
                  </a:moveTo>
                  <a:cubicBezTo>
                    <a:pt x="239" y="80"/>
                    <a:pt x="239" y="80"/>
                    <a:pt x="239" y="80"/>
                  </a:cubicBezTo>
                  <a:cubicBezTo>
                    <a:pt x="238" y="80"/>
                    <a:pt x="238" y="80"/>
                    <a:pt x="238" y="80"/>
                  </a:cubicBezTo>
                  <a:cubicBezTo>
                    <a:pt x="238" y="80"/>
                    <a:pt x="238" y="80"/>
                    <a:pt x="238" y="80"/>
                  </a:cubicBezTo>
                  <a:cubicBezTo>
                    <a:pt x="239" y="80"/>
                    <a:pt x="239" y="80"/>
                    <a:pt x="239" y="80"/>
                  </a:cubicBezTo>
                  <a:cubicBezTo>
                    <a:pt x="239" y="81"/>
                    <a:pt x="239" y="81"/>
                    <a:pt x="239" y="81"/>
                  </a:cubicBezTo>
                  <a:cubicBezTo>
                    <a:pt x="239" y="81"/>
                    <a:pt x="239" y="81"/>
                    <a:pt x="239" y="81"/>
                  </a:cubicBezTo>
                  <a:cubicBezTo>
                    <a:pt x="238" y="81"/>
                    <a:pt x="238" y="81"/>
                    <a:pt x="238" y="81"/>
                  </a:cubicBezTo>
                  <a:cubicBezTo>
                    <a:pt x="237" y="81"/>
                    <a:pt x="237" y="81"/>
                    <a:pt x="237" y="81"/>
                  </a:cubicBezTo>
                  <a:cubicBezTo>
                    <a:pt x="238" y="82"/>
                    <a:pt x="238" y="82"/>
                    <a:pt x="238" y="82"/>
                  </a:cubicBezTo>
                  <a:cubicBezTo>
                    <a:pt x="238" y="82"/>
                    <a:pt x="238" y="82"/>
                    <a:pt x="238" y="82"/>
                  </a:cubicBezTo>
                  <a:cubicBezTo>
                    <a:pt x="238" y="83"/>
                    <a:pt x="238" y="83"/>
                    <a:pt x="238" y="83"/>
                  </a:cubicBezTo>
                  <a:cubicBezTo>
                    <a:pt x="237" y="82"/>
                    <a:pt x="237" y="82"/>
                    <a:pt x="237" y="82"/>
                  </a:cubicBezTo>
                  <a:cubicBezTo>
                    <a:pt x="236" y="83"/>
                    <a:pt x="236" y="83"/>
                    <a:pt x="236" y="83"/>
                  </a:cubicBezTo>
                  <a:cubicBezTo>
                    <a:pt x="235" y="83"/>
                    <a:pt x="235" y="83"/>
                    <a:pt x="235" y="83"/>
                  </a:cubicBezTo>
                  <a:cubicBezTo>
                    <a:pt x="235" y="84"/>
                    <a:pt x="235" y="84"/>
                    <a:pt x="235" y="84"/>
                  </a:cubicBezTo>
                  <a:cubicBezTo>
                    <a:pt x="235" y="84"/>
                    <a:pt x="235" y="84"/>
                    <a:pt x="235" y="84"/>
                  </a:cubicBezTo>
                  <a:cubicBezTo>
                    <a:pt x="235" y="84"/>
                    <a:pt x="235" y="84"/>
                    <a:pt x="235" y="84"/>
                  </a:cubicBezTo>
                  <a:cubicBezTo>
                    <a:pt x="235" y="84"/>
                    <a:pt x="235" y="84"/>
                    <a:pt x="235" y="84"/>
                  </a:cubicBezTo>
                  <a:cubicBezTo>
                    <a:pt x="235" y="85"/>
                    <a:pt x="235" y="85"/>
                    <a:pt x="235" y="85"/>
                  </a:cubicBezTo>
                  <a:cubicBezTo>
                    <a:pt x="235" y="85"/>
                    <a:pt x="235" y="85"/>
                    <a:pt x="235" y="85"/>
                  </a:cubicBezTo>
                  <a:cubicBezTo>
                    <a:pt x="235" y="85"/>
                    <a:pt x="235" y="85"/>
                    <a:pt x="235" y="85"/>
                  </a:cubicBezTo>
                  <a:cubicBezTo>
                    <a:pt x="236" y="85"/>
                    <a:pt x="236" y="85"/>
                    <a:pt x="236" y="85"/>
                  </a:cubicBezTo>
                  <a:cubicBezTo>
                    <a:pt x="236" y="85"/>
                    <a:pt x="236" y="85"/>
                    <a:pt x="236" y="85"/>
                  </a:cubicBezTo>
                  <a:cubicBezTo>
                    <a:pt x="236" y="86"/>
                    <a:pt x="236" y="86"/>
                    <a:pt x="236" y="86"/>
                  </a:cubicBezTo>
                  <a:cubicBezTo>
                    <a:pt x="236" y="86"/>
                    <a:pt x="236" y="86"/>
                    <a:pt x="236" y="86"/>
                  </a:cubicBezTo>
                  <a:cubicBezTo>
                    <a:pt x="236" y="86"/>
                    <a:pt x="236" y="86"/>
                    <a:pt x="236" y="86"/>
                  </a:cubicBezTo>
                  <a:cubicBezTo>
                    <a:pt x="237" y="86"/>
                    <a:pt x="237" y="86"/>
                    <a:pt x="237" y="86"/>
                  </a:cubicBezTo>
                  <a:cubicBezTo>
                    <a:pt x="237" y="86"/>
                    <a:pt x="237" y="86"/>
                    <a:pt x="237" y="86"/>
                  </a:cubicBezTo>
                  <a:cubicBezTo>
                    <a:pt x="237" y="87"/>
                    <a:pt x="237" y="87"/>
                    <a:pt x="237" y="87"/>
                  </a:cubicBezTo>
                  <a:cubicBezTo>
                    <a:pt x="237" y="87"/>
                    <a:pt x="237" y="87"/>
                    <a:pt x="237" y="87"/>
                  </a:cubicBezTo>
                  <a:cubicBezTo>
                    <a:pt x="238" y="87"/>
                    <a:pt x="238" y="87"/>
                    <a:pt x="238" y="87"/>
                  </a:cubicBezTo>
                  <a:cubicBezTo>
                    <a:pt x="238" y="87"/>
                    <a:pt x="238" y="87"/>
                    <a:pt x="238" y="87"/>
                  </a:cubicBezTo>
                  <a:cubicBezTo>
                    <a:pt x="238" y="88"/>
                    <a:pt x="238" y="88"/>
                    <a:pt x="238" y="88"/>
                  </a:cubicBezTo>
                  <a:cubicBezTo>
                    <a:pt x="238" y="88"/>
                    <a:pt x="238" y="88"/>
                    <a:pt x="238" y="88"/>
                  </a:cubicBezTo>
                  <a:cubicBezTo>
                    <a:pt x="239" y="88"/>
                    <a:pt x="239" y="88"/>
                    <a:pt x="239" y="88"/>
                  </a:cubicBezTo>
                  <a:cubicBezTo>
                    <a:pt x="239" y="89"/>
                    <a:pt x="239" y="89"/>
                    <a:pt x="239" y="89"/>
                  </a:cubicBezTo>
                  <a:cubicBezTo>
                    <a:pt x="240" y="89"/>
                    <a:pt x="240" y="89"/>
                    <a:pt x="240" y="89"/>
                  </a:cubicBezTo>
                  <a:cubicBezTo>
                    <a:pt x="241" y="89"/>
                    <a:pt x="241" y="89"/>
                    <a:pt x="241" y="89"/>
                  </a:cubicBezTo>
                  <a:cubicBezTo>
                    <a:pt x="242" y="89"/>
                    <a:pt x="242" y="89"/>
                    <a:pt x="242" y="89"/>
                  </a:cubicBezTo>
                  <a:cubicBezTo>
                    <a:pt x="242" y="90"/>
                    <a:pt x="242" y="90"/>
                    <a:pt x="242" y="90"/>
                  </a:cubicBezTo>
                  <a:cubicBezTo>
                    <a:pt x="243" y="89"/>
                    <a:pt x="243" y="89"/>
                    <a:pt x="243" y="89"/>
                  </a:cubicBezTo>
                  <a:cubicBezTo>
                    <a:pt x="242" y="89"/>
                    <a:pt x="242" y="89"/>
                    <a:pt x="242" y="89"/>
                  </a:cubicBezTo>
                  <a:cubicBezTo>
                    <a:pt x="243" y="89"/>
                    <a:pt x="243" y="89"/>
                    <a:pt x="243" y="89"/>
                  </a:cubicBezTo>
                  <a:cubicBezTo>
                    <a:pt x="244" y="88"/>
                    <a:pt x="244" y="88"/>
                    <a:pt x="244" y="88"/>
                  </a:cubicBezTo>
                  <a:cubicBezTo>
                    <a:pt x="243" y="87"/>
                    <a:pt x="243" y="87"/>
                    <a:pt x="243" y="87"/>
                  </a:cubicBezTo>
                  <a:cubicBezTo>
                    <a:pt x="244" y="86"/>
                    <a:pt x="244" y="86"/>
                    <a:pt x="244" y="86"/>
                  </a:cubicBezTo>
                  <a:cubicBezTo>
                    <a:pt x="244" y="85"/>
                    <a:pt x="244" y="85"/>
                    <a:pt x="244" y="85"/>
                  </a:cubicBezTo>
                  <a:cubicBezTo>
                    <a:pt x="245" y="84"/>
                    <a:pt x="245" y="84"/>
                    <a:pt x="245" y="84"/>
                  </a:cubicBezTo>
                  <a:cubicBezTo>
                    <a:pt x="245" y="83"/>
                    <a:pt x="245" y="83"/>
                    <a:pt x="245" y="83"/>
                  </a:cubicBezTo>
                  <a:cubicBezTo>
                    <a:pt x="245" y="83"/>
                    <a:pt x="245" y="83"/>
                    <a:pt x="245" y="83"/>
                  </a:cubicBezTo>
                  <a:cubicBezTo>
                    <a:pt x="245" y="82"/>
                    <a:pt x="245" y="82"/>
                    <a:pt x="245" y="82"/>
                  </a:cubicBezTo>
                  <a:cubicBezTo>
                    <a:pt x="244" y="81"/>
                    <a:pt x="244" y="81"/>
                    <a:pt x="244" y="81"/>
                  </a:cubicBezTo>
                  <a:cubicBezTo>
                    <a:pt x="244" y="81"/>
                    <a:pt x="244" y="81"/>
                    <a:pt x="244" y="81"/>
                  </a:cubicBezTo>
                  <a:cubicBezTo>
                    <a:pt x="244" y="80"/>
                    <a:pt x="244" y="80"/>
                    <a:pt x="244" y="80"/>
                  </a:cubicBezTo>
                  <a:cubicBezTo>
                    <a:pt x="244" y="80"/>
                    <a:pt x="244" y="80"/>
                    <a:pt x="244" y="80"/>
                  </a:cubicBezTo>
                  <a:cubicBezTo>
                    <a:pt x="243" y="79"/>
                    <a:pt x="243" y="79"/>
                    <a:pt x="243" y="79"/>
                  </a:cubicBezTo>
                  <a:cubicBezTo>
                    <a:pt x="242" y="79"/>
                    <a:pt x="242" y="79"/>
                    <a:pt x="242" y="79"/>
                  </a:cubicBezTo>
                  <a:cubicBezTo>
                    <a:pt x="241" y="79"/>
                    <a:pt x="241" y="79"/>
                    <a:pt x="241" y="79"/>
                  </a:cubicBezTo>
                  <a:cubicBezTo>
                    <a:pt x="240" y="79"/>
                    <a:pt x="240" y="79"/>
                    <a:pt x="240" y="79"/>
                  </a:cubicBezTo>
                  <a:cubicBezTo>
                    <a:pt x="240" y="80"/>
                    <a:pt x="240" y="80"/>
                    <a:pt x="240" y="80"/>
                  </a:cubicBezTo>
                  <a:cubicBezTo>
                    <a:pt x="240" y="80"/>
                    <a:pt x="240" y="80"/>
                    <a:pt x="240" y="80"/>
                  </a:cubicBezTo>
                  <a:cubicBezTo>
                    <a:pt x="240" y="81"/>
                    <a:pt x="240" y="81"/>
                    <a:pt x="240" y="81"/>
                  </a:cubicBezTo>
                  <a:cubicBezTo>
                    <a:pt x="240" y="81"/>
                    <a:pt x="240" y="81"/>
                    <a:pt x="240" y="81"/>
                  </a:cubicBezTo>
                  <a:close/>
                  <a:moveTo>
                    <a:pt x="245" y="74"/>
                  </a:moveTo>
                  <a:cubicBezTo>
                    <a:pt x="245" y="74"/>
                    <a:pt x="245" y="74"/>
                    <a:pt x="245" y="74"/>
                  </a:cubicBezTo>
                  <a:cubicBezTo>
                    <a:pt x="245" y="74"/>
                    <a:pt x="245" y="74"/>
                    <a:pt x="245" y="74"/>
                  </a:cubicBezTo>
                  <a:cubicBezTo>
                    <a:pt x="246" y="74"/>
                    <a:pt x="246" y="74"/>
                    <a:pt x="246" y="74"/>
                  </a:cubicBezTo>
                  <a:cubicBezTo>
                    <a:pt x="246" y="74"/>
                    <a:pt x="246" y="74"/>
                    <a:pt x="245" y="74"/>
                  </a:cubicBezTo>
                  <a:close/>
                  <a:moveTo>
                    <a:pt x="244" y="78"/>
                  </a:moveTo>
                  <a:cubicBezTo>
                    <a:pt x="244" y="78"/>
                    <a:pt x="244" y="78"/>
                    <a:pt x="244" y="78"/>
                  </a:cubicBezTo>
                  <a:cubicBezTo>
                    <a:pt x="244" y="78"/>
                    <a:pt x="244" y="78"/>
                    <a:pt x="244" y="78"/>
                  </a:cubicBezTo>
                  <a:cubicBezTo>
                    <a:pt x="244" y="77"/>
                    <a:pt x="244" y="77"/>
                    <a:pt x="244" y="77"/>
                  </a:cubicBezTo>
                  <a:cubicBezTo>
                    <a:pt x="244" y="77"/>
                    <a:pt x="244" y="77"/>
                    <a:pt x="244" y="77"/>
                  </a:cubicBezTo>
                  <a:cubicBezTo>
                    <a:pt x="244" y="76"/>
                    <a:pt x="244" y="76"/>
                    <a:pt x="244" y="76"/>
                  </a:cubicBezTo>
                  <a:cubicBezTo>
                    <a:pt x="244" y="76"/>
                    <a:pt x="244" y="76"/>
                    <a:pt x="244" y="76"/>
                  </a:cubicBezTo>
                  <a:cubicBezTo>
                    <a:pt x="246" y="76"/>
                    <a:pt x="246" y="76"/>
                    <a:pt x="246" y="76"/>
                  </a:cubicBezTo>
                  <a:cubicBezTo>
                    <a:pt x="245" y="77"/>
                    <a:pt x="245" y="77"/>
                    <a:pt x="245" y="77"/>
                  </a:cubicBezTo>
                  <a:cubicBezTo>
                    <a:pt x="245" y="78"/>
                    <a:pt x="245" y="78"/>
                    <a:pt x="245" y="78"/>
                  </a:cubicBezTo>
                  <a:cubicBezTo>
                    <a:pt x="245" y="78"/>
                    <a:pt x="244" y="78"/>
                    <a:pt x="244" y="78"/>
                  </a:cubicBezTo>
                  <a:close/>
                  <a:moveTo>
                    <a:pt x="238" y="77"/>
                  </a:moveTo>
                  <a:cubicBezTo>
                    <a:pt x="238" y="76"/>
                    <a:pt x="238" y="76"/>
                    <a:pt x="238" y="76"/>
                  </a:cubicBezTo>
                  <a:cubicBezTo>
                    <a:pt x="238" y="76"/>
                    <a:pt x="238" y="76"/>
                    <a:pt x="238" y="76"/>
                  </a:cubicBezTo>
                  <a:cubicBezTo>
                    <a:pt x="239" y="76"/>
                    <a:pt x="239" y="76"/>
                    <a:pt x="239" y="76"/>
                  </a:cubicBezTo>
                  <a:cubicBezTo>
                    <a:pt x="239" y="76"/>
                    <a:pt x="239" y="76"/>
                    <a:pt x="239" y="76"/>
                  </a:cubicBezTo>
                  <a:cubicBezTo>
                    <a:pt x="239" y="76"/>
                    <a:pt x="239" y="76"/>
                    <a:pt x="239" y="76"/>
                  </a:cubicBezTo>
                  <a:cubicBezTo>
                    <a:pt x="239" y="77"/>
                    <a:pt x="239" y="77"/>
                    <a:pt x="239" y="77"/>
                  </a:cubicBezTo>
                  <a:cubicBezTo>
                    <a:pt x="238" y="77"/>
                    <a:pt x="238" y="77"/>
                    <a:pt x="238" y="77"/>
                  </a:cubicBezTo>
                  <a:close/>
                  <a:moveTo>
                    <a:pt x="237" y="78"/>
                  </a:moveTo>
                  <a:cubicBezTo>
                    <a:pt x="237" y="77"/>
                    <a:pt x="237" y="77"/>
                    <a:pt x="237" y="77"/>
                  </a:cubicBezTo>
                  <a:cubicBezTo>
                    <a:pt x="237" y="77"/>
                    <a:pt x="237" y="77"/>
                    <a:pt x="237" y="77"/>
                  </a:cubicBezTo>
                  <a:cubicBezTo>
                    <a:pt x="237" y="77"/>
                    <a:pt x="237" y="77"/>
                    <a:pt x="237" y="77"/>
                  </a:cubicBezTo>
                  <a:cubicBezTo>
                    <a:pt x="237" y="77"/>
                    <a:pt x="237" y="77"/>
                    <a:pt x="237" y="77"/>
                  </a:cubicBezTo>
                  <a:cubicBezTo>
                    <a:pt x="237" y="78"/>
                    <a:pt x="237" y="78"/>
                    <a:pt x="237" y="78"/>
                  </a:cubicBezTo>
                  <a:close/>
                  <a:moveTo>
                    <a:pt x="238" y="79"/>
                  </a:moveTo>
                  <a:cubicBezTo>
                    <a:pt x="238" y="79"/>
                    <a:pt x="238" y="79"/>
                    <a:pt x="238" y="79"/>
                  </a:cubicBezTo>
                  <a:cubicBezTo>
                    <a:pt x="238" y="79"/>
                    <a:pt x="238" y="79"/>
                    <a:pt x="238" y="79"/>
                  </a:cubicBezTo>
                  <a:cubicBezTo>
                    <a:pt x="238" y="78"/>
                    <a:pt x="238" y="78"/>
                    <a:pt x="238" y="78"/>
                  </a:cubicBezTo>
                  <a:cubicBezTo>
                    <a:pt x="238" y="78"/>
                    <a:pt x="238" y="78"/>
                    <a:pt x="238" y="78"/>
                  </a:cubicBezTo>
                  <a:cubicBezTo>
                    <a:pt x="239" y="78"/>
                    <a:pt x="239" y="78"/>
                    <a:pt x="239" y="78"/>
                  </a:cubicBezTo>
                  <a:cubicBezTo>
                    <a:pt x="239" y="79"/>
                    <a:pt x="239" y="79"/>
                    <a:pt x="239" y="79"/>
                  </a:cubicBezTo>
                  <a:cubicBezTo>
                    <a:pt x="238" y="79"/>
                    <a:pt x="238" y="79"/>
                    <a:pt x="238" y="79"/>
                  </a:cubicBezTo>
                  <a:cubicBezTo>
                    <a:pt x="238" y="79"/>
                    <a:pt x="238" y="79"/>
                    <a:pt x="238" y="79"/>
                  </a:cubicBezTo>
                  <a:close/>
                  <a:moveTo>
                    <a:pt x="236" y="80"/>
                  </a:moveTo>
                  <a:cubicBezTo>
                    <a:pt x="236" y="80"/>
                    <a:pt x="236" y="80"/>
                    <a:pt x="236" y="80"/>
                  </a:cubicBezTo>
                  <a:cubicBezTo>
                    <a:pt x="235" y="79"/>
                    <a:pt x="235" y="79"/>
                    <a:pt x="235" y="79"/>
                  </a:cubicBezTo>
                  <a:cubicBezTo>
                    <a:pt x="236" y="79"/>
                    <a:pt x="236" y="79"/>
                    <a:pt x="236" y="79"/>
                  </a:cubicBezTo>
                  <a:cubicBezTo>
                    <a:pt x="236" y="78"/>
                    <a:pt x="236" y="78"/>
                    <a:pt x="236" y="78"/>
                  </a:cubicBezTo>
                  <a:cubicBezTo>
                    <a:pt x="237" y="78"/>
                    <a:pt x="237" y="78"/>
                    <a:pt x="237" y="78"/>
                  </a:cubicBezTo>
                  <a:cubicBezTo>
                    <a:pt x="237" y="78"/>
                    <a:pt x="237" y="78"/>
                    <a:pt x="237" y="78"/>
                  </a:cubicBezTo>
                  <a:cubicBezTo>
                    <a:pt x="237" y="79"/>
                    <a:pt x="237" y="79"/>
                    <a:pt x="237" y="79"/>
                  </a:cubicBezTo>
                  <a:cubicBezTo>
                    <a:pt x="237" y="79"/>
                    <a:pt x="237" y="79"/>
                    <a:pt x="237" y="79"/>
                  </a:cubicBezTo>
                  <a:cubicBezTo>
                    <a:pt x="237" y="80"/>
                    <a:pt x="237" y="80"/>
                    <a:pt x="237" y="80"/>
                  </a:cubicBezTo>
                  <a:cubicBezTo>
                    <a:pt x="237" y="80"/>
                    <a:pt x="237" y="80"/>
                    <a:pt x="237" y="80"/>
                  </a:cubicBezTo>
                  <a:cubicBezTo>
                    <a:pt x="236" y="80"/>
                    <a:pt x="236" y="80"/>
                    <a:pt x="236" y="80"/>
                  </a:cubicBezTo>
                  <a:cubicBezTo>
                    <a:pt x="236" y="80"/>
                    <a:pt x="236" y="80"/>
                    <a:pt x="236" y="80"/>
                  </a:cubicBezTo>
                  <a:close/>
                  <a:moveTo>
                    <a:pt x="234" y="81"/>
                  </a:moveTo>
                  <a:cubicBezTo>
                    <a:pt x="234" y="80"/>
                    <a:pt x="234" y="80"/>
                    <a:pt x="234" y="80"/>
                  </a:cubicBezTo>
                  <a:cubicBezTo>
                    <a:pt x="234" y="80"/>
                    <a:pt x="234" y="80"/>
                    <a:pt x="234" y="80"/>
                  </a:cubicBezTo>
                  <a:cubicBezTo>
                    <a:pt x="234" y="80"/>
                    <a:pt x="234" y="80"/>
                    <a:pt x="234" y="80"/>
                  </a:cubicBezTo>
                  <a:cubicBezTo>
                    <a:pt x="234" y="80"/>
                    <a:pt x="234" y="80"/>
                    <a:pt x="234" y="80"/>
                  </a:cubicBezTo>
                  <a:cubicBezTo>
                    <a:pt x="234" y="81"/>
                    <a:pt x="234" y="81"/>
                    <a:pt x="234" y="81"/>
                  </a:cubicBezTo>
                  <a:close/>
                  <a:moveTo>
                    <a:pt x="225" y="82"/>
                  </a:moveTo>
                  <a:cubicBezTo>
                    <a:pt x="224" y="81"/>
                    <a:pt x="224" y="81"/>
                    <a:pt x="224" y="81"/>
                  </a:cubicBezTo>
                  <a:cubicBezTo>
                    <a:pt x="223" y="81"/>
                    <a:pt x="223" y="81"/>
                    <a:pt x="223" y="81"/>
                  </a:cubicBezTo>
                  <a:cubicBezTo>
                    <a:pt x="223" y="81"/>
                    <a:pt x="223" y="81"/>
                    <a:pt x="223" y="81"/>
                  </a:cubicBezTo>
                  <a:cubicBezTo>
                    <a:pt x="223" y="80"/>
                    <a:pt x="223" y="80"/>
                    <a:pt x="223" y="80"/>
                  </a:cubicBezTo>
                  <a:cubicBezTo>
                    <a:pt x="223" y="80"/>
                    <a:pt x="223" y="80"/>
                    <a:pt x="223" y="80"/>
                  </a:cubicBezTo>
                  <a:cubicBezTo>
                    <a:pt x="223" y="79"/>
                    <a:pt x="223" y="79"/>
                    <a:pt x="223" y="79"/>
                  </a:cubicBezTo>
                  <a:cubicBezTo>
                    <a:pt x="224" y="78"/>
                    <a:pt x="224" y="78"/>
                    <a:pt x="224" y="78"/>
                  </a:cubicBezTo>
                  <a:cubicBezTo>
                    <a:pt x="224" y="79"/>
                    <a:pt x="224" y="79"/>
                    <a:pt x="224" y="79"/>
                  </a:cubicBezTo>
                  <a:cubicBezTo>
                    <a:pt x="224" y="79"/>
                    <a:pt x="224" y="79"/>
                    <a:pt x="224" y="79"/>
                  </a:cubicBezTo>
                  <a:cubicBezTo>
                    <a:pt x="225" y="79"/>
                    <a:pt x="225" y="79"/>
                    <a:pt x="225" y="79"/>
                  </a:cubicBezTo>
                  <a:cubicBezTo>
                    <a:pt x="224" y="78"/>
                    <a:pt x="224" y="78"/>
                    <a:pt x="224" y="78"/>
                  </a:cubicBezTo>
                  <a:cubicBezTo>
                    <a:pt x="224" y="78"/>
                    <a:pt x="224" y="78"/>
                    <a:pt x="224" y="78"/>
                  </a:cubicBezTo>
                  <a:cubicBezTo>
                    <a:pt x="224" y="78"/>
                    <a:pt x="224" y="78"/>
                    <a:pt x="224" y="78"/>
                  </a:cubicBezTo>
                  <a:cubicBezTo>
                    <a:pt x="223" y="77"/>
                    <a:pt x="223" y="77"/>
                    <a:pt x="223" y="77"/>
                  </a:cubicBezTo>
                  <a:cubicBezTo>
                    <a:pt x="223" y="77"/>
                    <a:pt x="223" y="77"/>
                    <a:pt x="223" y="77"/>
                  </a:cubicBezTo>
                  <a:cubicBezTo>
                    <a:pt x="223" y="77"/>
                    <a:pt x="223" y="77"/>
                    <a:pt x="223" y="77"/>
                  </a:cubicBezTo>
                  <a:cubicBezTo>
                    <a:pt x="223" y="77"/>
                    <a:pt x="223" y="77"/>
                    <a:pt x="223" y="77"/>
                  </a:cubicBezTo>
                  <a:cubicBezTo>
                    <a:pt x="224" y="77"/>
                    <a:pt x="224" y="77"/>
                    <a:pt x="224" y="77"/>
                  </a:cubicBezTo>
                  <a:cubicBezTo>
                    <a:pt x="224" y="77"/>
                    <a:pt x="224" y="77"/>
                    <a:pt x="224" y="77"/>
                  </a:cubicBezTo>
                  <a:cubicBezTo>
                    <a:pt x="224" y="76"/>
                    <a:pt x="224" y="76"/>
                    <a:pt x="224" y="76"/>
                  </a:cubicBezTo>
                  <a:cubicBezTo>
                    <a:pt x="225" y="76"/>
                    <a:pt x="225" y="76"/>
                    <a:pt x="225" y="76"/>
                  </a:cubicBezTo>
                  <a:cubicBezTo>
                    <a:pt x="225" y="76"/>
                    <a:pt x="225" y="76"/>
                    <a:pt x="225" y="76"/>
                  </a:cubicBezTo>
                  <a:cubicBezTo>
                    <a:pt x="227" y="77"/>
                    <a:pt x="227" y="77"/>
                    <a:pt x="227" y="77"/>
                  </a:cubicBezTo>
                  <a:cubicBezTo>
                    <a:pt x="227" y="76"/>
                    <a:pt x="227" y="76"/>
                    <a:pt x="227" y="76"/>
                  </a:cubicBezTo>
                  <a:cubicBezTo>
                    <a:pt x="227" y="76"/>
                    <a:pt x="227" y="76"/>
                    <a:pt x="227" y="76"/>
                  </a:cubicBezTo>
                  <a:cubicBezTo>
                    <a:pt x="226" y="76"/>
                    <a:pt x="226" y="76"/>
                    <a:pt x="226" y="76"/>
                  </a:cubicBezTo>
                  <a:cubicBezTo>
                    <a:pt x="226" y="76"/>
                    <a:pt x="226" y="76"/>
                    <a:pt x="226" y="76"/>
                  </a:cubicBezTo>
                  <a:cubicBezTo>
                    <a:pt x="228" y="76"/>
                    <a:pt x="228" y="76"/>
                    <a:pt x="228" y="76"/>
                  </a:cubicBezTo>
                  <a:cubicBezTo>
                    <a:pt x="228" y="75"/>
                    <a:pt x="228" y="75"/>
                    <a:pt x="228" y="75"/>
                  </a:cubicBezTo>
                  <a:cubicBezTo>
                    <a:pt x="230" y="75"/>
                    <a:pt x="230" y="75"/>
                    <a:pt x="230" y="75"/>
                  </a:cubicBezTo>
                  <a:cubicBezTo>
                    <a:pt x="230" y="75"/>
                    <a:pt x="230" y="75"/>
                    <a:pt x="230" y="75"/>
                  </a:cubicBezTo>
                  <a:cubicBezTo>
                    <a:pt x="231" y="75"/>
                    <a:pt x="231" y="75"/>
                    <a:pt x="231" y="75"/>
                  </a:cubicBezTo>
                  <a:cubicBezTo>
                    <a:pt x="231" y="75"/>
                    <a:pt x="231" y="75"/>
                    <a:pt x="231" y="75"/>
                  </a:cubicBezTo>
                  <a:cubicBezTo>
                    <a:pt x="227" y="74"/>
                    <a:pt x="227" y="74"/>
                    <a:pt x="227" y="74"/>
                  </a:cubicBezTo>
                  <a:cubicBezTo>
                    <a:pt x="226" y="74"/>
                    <a:pt x="226" y="74"/>
                    <a:pt x="226" y="74"/>
                  </a:cubicBezTo>
                  <a:cubicBezTo>
                    <a:pt x="226" y="74"/>
                    <a:pt x="226" y="74"/>
                    <a:pt x="226" y="74"/>
                  </a:cubicBezTo>
                  <a:cubicBezTo>
                    <a:pt x="224" y="74"/>
                    <a:pt x="224" y="74"/>
                    <a:pt x="224" y="74"/>
                  </a:cubicBezTo>
                  <a:cubicBezTo>
                    <a:pt x="223" y="74"/>
                    <a:pt x="223" y="74"/>
                    <a:pt x="223" y="74"/>
                  </a:cubicBezTo>
                  <a:cubicBezTo>
                    <a:pt x="223" y="74"/>
                    <a:pt x="223" y="74"/>
                    <a:pt x="223" y="74"/>
                  </a:cubicBezTo>
                  <a:cubicBezTo>
                    <a:pt x="222" y="73"/>
                    <a:pt x="222" y="73"/>
                    <a:pt x="222" y="73"/>
                  </a:cubicBezTo>
                  <a:cubicBezTo>
                    <a:pt x="221" y="73"/>
                    <a:pt x="221" y="73"/>
                    <a:pt x="221" y="73"/>
                  </a:cubicBezTo>
                  <a:cubicBezTo>
                    <a:pt x="221" y="74"/>
                    <a:pt x="221" y="74"/>
                    <a:pt x="221" y="74"/>
                  </a:cubicBezTo>
                  <a:cubicBezTo>
                    <a:pt x="221" y="74"/>
                    <a:pt x="221" y="74"/>
                    <a:pt x="221" y="74"/>
                  </a:cubicBezTo>
                  <a:cubicBezTo>
                    <a:pt x="220" y="74"/>
                    <a:pt x="220" y="74"/>
                    <a:pt x="220" y="74"/>
                  </a:cubicBezTo>
                  <a:cubicBezTo>
                    <a:pt x="220" y="73"/>
                    <a:pt x="220" y="73"/>
                    <a:pt x="220" y="73"/>
                  </a:cubicBezTo>
                  <a:cubicBezTo>
                    <a:pt x="220" y="72"/>
                    <a:pt x="220" y="72"/>
                    <a:pt x="220" y="72"/>
                  </a:cubicBezTo>
                  <a:cubicBezTo>
                    <a:pt x="220" y="73"/>
                    <a:pt x="220" y="73"/>
                    <a:pt x="220" y="73"/>
                  </a:cubicBezTo>
                  <a:cubicBezTo>
                    <a:pt x="221" y="72"/>
                    <a:pt x="221" y="72"/>
                    <a:pt x="221" y="72"/>
                  </a:cubicBezTo>
                  <a:cubicBezTo>
                    <a:pt x="221" y="72"/>
                    <a:pt x="221" y="72"/>
                    <a:pt x="221" y="72"/>
                  </a:cubicBezTo>
                  <a:cubicBezTo>
                    <a:pt x="222" y="72"/>
                    <a:pt x="222" y="72"/>
                    <a:pt x="222" y="72"/>
                  </a:cubicBezTo>
                  <a:cubicBezTo>
                    <a:pt x="222" y="72"/>
                    <a:pt x="222" y="72"/>
                    <a:pt x="222" y="72"/>
                  </a:cubicBezTo>
                  <a:cubicBezTo>
                    <a:pt x="222" y="71"/>
                    <a:pt x="222" y="71"/>
                    <a:pt x="222" y="71"/>
                  </a:cubicBezTo>
                  <a:cubicBezTo>
                    <a:pt x="222" y="71"/>
                    <a:pt x="222" y="71"/>
                    <a:pt x="222" y="71"/>
                  </a:cubicBezTo>
                  <a:cubicBezTo>
                    <a:pt x="223" y="71"/>
                    <a:pt x="223" y="71"/>
                    <a:pt x="223" y="71"/>
                  </a:cubicBezTo>
                  <a:cubicBezTo>
                    <a:pt x="224" y="71"/>
                    <a:pt x="224" y="71"/>
                    <a:pt x="224" y="71"/>
                  </a:cubicBezTo>
                  <a:cubicBezTo>
                    <a:pt x="224" y="71"/>
                    <a:pt x="224" y="71"/>
                    <a:pt x="224" y="71"/>
                  </a:cubicBezTo>
                  <a:cubicBezTo>
                    <a:pt x="224" y="72"/>
                    <a:pt x="224" y="72"/>
                    <a:pt x="224" y="72"/>
                  </a:cubicBezTo>
                  <a:cubicBezTo>
                    <a:pt x="224" y="73"/>
                    <a:pt x="224" y="73"/>
                    <a:pt x="224" y="73"/>
                  </a:cubicBezTo>
                  <a:cubicBezTo>
                    <a:pt x="225" y="73"/>
                    <a:pt x="225" y="73"/>
                    <a:pt x="225" y="73"/>
                  </a:cubicBezTo>
                  <a:cubicBezTo>
                    <a:pt x="225" y="72"/>
                    <a:pt x="225" y="72"/>
                    <a:pt x="225" y="72"/>
                  </a:cubicBezTo>
                  <a:cubicBezTo>
                    <a:pt x="225" y="72"/>
                    <a:pt x="225" y="72"/>
                    <a:pt x="225" y="72"/>
                  </a:cubicBezTo>
                  <a:cubicBezTo>
                    <a:pt x="224" y="71"/>
                    <a:pt x="224" y="71"/>
                    <a:pt x="224" y="71"/>
                  </a:cubicBezTo>
                  <a:cubicBezTo>
                    <a:pt x="225" y="70"/>
                    <a:pt x="225" y="70"/>
                    <a:pt x="225" y="70"/>
                  </a:cubicBezTo>
                  <a:cubicBezTo>
                    <a:pt x="226" y="70"/>
                    <a:pt x="226" y="70"/>
                    <a:pt x="226" y="70"/>
                  </a:cubicBezTo>
                  <a:cubicBezTo>
                    <a:pt x="226" y="70"/>
                    <a:pt x="226" y="70"/>
                    <a:pt x="226" y="70"/>
                  </a:cubicBezTo>
                  <a:cubicBezTo>
                    <a:pt x="225" y="69"/>
                    <a:pt x="225" y="69"/>
                    <a:pt x="225" y="69"/>
                  </a:cubicBezTo>
                  <a:cubicBezTo>
                    <a:pt x="225" y="68"/>
                    <a:pt x="225" y="68"/>
                    <a:pt x="225" y="68"/>
                  </a:cubicBezTo>
                  <a:cubicBezTo>
                    <a:pt x="226" y="68"/>
                    <a:pt x="226" y="68"/>
                    <a:pt x="226" y="68"/>
                  </a:cubicBezTo>
                  <a:cubicBezTo>
                    <a:pt x="226" y="68"/>
                    <a:pt x="226" y="68"/>
                    <a:pt x="226" y="68"/>
                  </a:cubicBezTo>
                  <a:cubicBezTo>
                    <a:pt x="227" y="67"/>
                    <a:pt x="227" y="67"/>
                    <a:pt x="227" y="67"/>
                  </a:cubicBezTo>
                  <a:cubicBezTo>
                    <a:pt x="227" y="67"/>
                    <a:pt x="227" y="67"/>
                    <a:pt x="227" y="67"/>
                  </a:cubicBezTo>
                  <a:cubicBezTo>
                    <a:pt x="226" y="67"/>
                    <a:pt x="226" y="67"/>
                    <a:pt x="226" y="67"/>
                  </a:cubicBezTo>
                  <a:cubicBezTo>
                    <a:pt x="226" y="67"/>
                    <a:pt x="226" y="67"/>
                    <a:pt x="226" y="67"/>
                  </a:cubicBezTo>
                  <a:cubicBezTo>
                    <a:pt x="226" y="66"/>
                    <a:pt x="226" y="66"/>
                    <a:pt x="226" y="66"/>
                  </a:cubicBezTo>
                  <a:cubicBezTo>
                    <a:pt x="227" y="66"/>
                    <a:pt x="227" y="66"/>
                    <a:pt x="227" y="66"/>
                  </a:cubicBezTo>
                  <a:cubicBezTo>
                    <a:pt x="227" y="65"/>
                    <a:pt x="227" y="65"/>
                    <a:pt x="227" y="65"/>
                  </a:cubicBezTo>
                  <a:cubicBezTo>
                    <a:pt x="228" y="65"/>
                    <a:pt x="228" y="65"/>
                    <a:pt x="228" y="65"/>
                  </a:cubicBezTo>
                  <a:cubicBezTo>
                    <a:pt x="228" y="65"/>
                    <a:pt x="228" y="65"/>
                    <a:pt x="228" y="65"/>
                  </a:cubicBezTo>
                  <a:cubicBezTo>
                    <a:pt x="228" y="66"/>
                    <a:pt x="228" y="66"/>
                    <a:pt x="228" y="66"/>
                  </a:cubicBezTo>
                  <a:cubicBezTo>
                    <a:pt x="229" y="66"/>
                    <a:pt x="229" y="66"/>
                    <a:pt x="229" y="66"/>
                  </a:cubicBezTo>
                  <a:cubicBezTo>
                    <a:pt x="229" y="67"/>
                    <a:pt x="229" y="67"/>
                    <a:pt x="229" y="67"/>
                  </a:cubicBezTo>
                  <a:cubicBezTo>
                    <a:pt x="229" y="67"/>
                    <a:pt x="229" y="67"/>
                    <a:pt x="229" y="67"/>
                  </a:cubicBezTo>
                  <a:cubicBezTo>
                    <a:pt x="229" y="68"/>
                    <a:pt x="229" y="68"/>
                    <a:pt x="229" y="68"/>
                  </a:cubicBezTo>
                  <a:cubicBezTo>
                    <a:pt x="229" y="68"/>
                    <a:pt x="229" y="68"/>
                    <a:pt x="229" y="68"/>
                  </a:cubicBezTo>
                  <a:cubicBezTo>
                    <a:pt x="230" y="71"/>
                    <a:pt x="230" y="71"/>
                    <a:pt x="230" y="71"/>
                  </a:cubicBezTo>
                  <a:cubicBezTo>
                    <a:pt x="229" y="71"/>
                    <a:pt x="229" y="71"/>
                    <a:pt x="229" y="71"/>
                  </a:cubicBezTo>
                  <a:cubicBezTo>
                    <a:pt x="229" y="72"/>
                    <a:pt x="229" y="72"/>
                    <a:pt x="229" y="72"/>
                  </a:cubicBezTo>
                  <a:cubicBezTo>
                    <a:pt x="230" y="72"/>
                    <a:pt x="230" y="72"/>
                    <a:pt x="230" y="72"/>
                  </a:cubicBezTo>
                  <a:cubicBezTo>
                    <a:pt x="231" y="72"/>
                    <a:pt x="231" y="72"/>
                    <a:pt x="231" y="72"/>
                  </a:cubicBezTo>
                  <a:cubicBezTo>
                    <a:pt x="231" y="71"/>
                    <a:pt x="231" y="71"/>
                    <a:pt x="231" y="71"/>
                  </a:cubicBezTo>
                  <a:cubicBezTo>
                    <a:pt x="231" y="70"/>
                    <a:pt x="231" y="70"/>
                    <a:pt x="231" y="70"/>
                  </a:cubicBezTo>
                  <a:cubicBezTo>
                    <a:pt x="232" y="70"/>
                    <a:pt x="232" y="70"/>
                    <a:pt x="232" y="70"/>
                  </a:cubicBezTo>
                  <a:cubicBezTo>
                    <a:pt x="232" y="69"/>
                    <a:pt x="232" y="69"/>
                    <a:pt x="232" y="69"/>
                  </a:cubicBezTo>
                  <a:cubicBezTo>
                    <a:pt x="230" y="68"/>
                    <a:pt x="230" y="68"/>
                    <a:pt x="230" y="68"/>
                  </a:cubicBezTo>
                  <a:cubicBezTo>
                    <a:pt x="230" y="68"/>
                    <a:pt x="230" y="68"/>
                    <a:pt x="230" y="68"/>
                  </a:cubicBezTo>
                  <a:cubicBezTo>
                    <a:pt x="231" y="68"/>
                    <a:pt x="231" y="68"/>
                    <a:pt x="231" y="68"/>
                  </a:cubicBezTo>
                  <a:cubicBezTo>
                    <a:pt x="232" y="68"/>
                    <a:pt x="232" y="68"/>
                    <a:pt x="232" y="68"/>
                  </a:cubicBezTo>
                  <a:cubicBezTo>
                    <a:pt x="232" y="68"/>
                    <a:pt x="232" y="68"/>
                    <a:pt x="232" y="68"/>
                  </a:cubicBezTo>
                  <a:cubicBezTo>
                    <a:pt x="231" y="67"/>
                    <a:pt x="231" y="67"/>
                    <a:pt x="231" y="67"/>
                  </a:cubicBezTo>
                  <a:cubicBezTo>
                    <a:pt x="231" y="66"/>
                    <a:pt x="231" y="66"/>
                    <a:pt x="231" y="66"/>
                  </a:cubicBezTo>
                  <a:cubicBezTo>
                    <a:pt x="231" y="65"/>
                    <a:pt x="231" y="65"/>
                    <a:pt x="231" y="65"/>
                  </a:cubicBezTo>
                  <a:cubicBezTo>
                    <a:pt x="231" y="64"/>
                    <a:pt x="231" y="64"/>
                    <a:pt x="231" y="64"/>
                  </a:cubicBezTo>
                  <a:cubicBezTo>
                    <a:pt x="232" y="64"/>
                    <a:pt x="232" y="64"/>
                    <a:pt x="232" y="64"/>
                  </a:cubicBezTo>
                  <a:cubicBezTo>
                    <a:pt x="232" y="64"/>
                    <a:pt x="232" y="64"/>
                    <a:pt x="232" y="64"/>
                  </a:cubicBezTo>
                  <a:cubicBezTo>
                    <a:pt x="233" y="64"/>
                    <a:pt x="233" y="64"/>
                    <a:pt x="233" y="64"/>
                  </a:cubicBezTo>
                  <a:cubicBezTo>
                    <a:pt x="233" y="64"/>
                    <a:pt x="233" y="64"/>
                    <a:pt x="233" y="64"/>
                  </a:cubicBezTo>
                  <a:cubicBezTo>
                    <a:pt x="233" y="64"/>
                    <a:pt x="234" y="63"/>
                    <a:pt x="234" y="63"/>
                  </a:cubicBezTo>
                  <a:cubicBezTo>
                    <a:pt x="234" y="63"/>
                    <a:pt x="235" y="63"/>
                    <a:pt x="235" y="63"/>
                  </a:cubicBezTo>
                  <a:cubicBezTo>
                    <a:pt x="235" y="64"/>
                    <a:pt x="235" y="64"/>
                    <a:pt x="235" y="64"/>
                  </a:cubicBezTo>
                  <a:cubicBezTo>
                    <a:pt x="236" y="64"/>
                    <a:pt x="236" y="64"/>
                    <a:pt x="236" y="64"/>
                  </a:cubicBezTo>
                  <a:cubicBezTo>
                    <a:pt x="236" y="64"/>
                    <a:pt x="236" y="64"/>
                    <a:pt x="236" y="64"/>
                  </a:cubicBezTo>
                  <a:cubicBezTo>
                    <a:pt x="237" y="64"/>
                    <a:pt x="237" y="64"/>
                    <a:pt x="237" y="64"/>
                  </a:cubicBezTo>
                  <a:cubicBezTo>
                    <a:pt x="237" y="66"/>
                    <a:pt x="237" y="66"/>
                    <a:pt x="237" y="66"/>
                  </a:cubicBezTo>
                  <a:cubicBezTo>
                    <a:pt x="236" y="67"/>
                    <a:pt x="236" y="67"/>
                    <a:pt x="236" y="67"/>
                  </a:cubicBezTo>
                  <a:cubicBezTo>
                    <a:pt x="236" y="67"/>
                    <a:pt x="236" y="67"/>
                    <a:pt x="236" y="67"/>
                  </a:cubicBezTo>
                  <a:cubicBezTo>
                    <a:pt x="237" y="67"/>
                    <a:pt x="237" y="67"/>
                    <a:pt x="237" y="67"/>
                  </a:cubicBezTo>
                  <a:cubicBezTo>
                    <a:pt x="237" y="67"/>
                    <a:pt x="237" y="67"/>
                    <a:pt x="237" y="67"/>
                  </a:cubicBezTo>
                  <a:cubicBezTo>
                    <a:pt x="237" y="67"/>
                    <a:pt x="237" y="67"/>
                    <a:pt x="237" y="67"/>
                  </a:cubicBezTo>
                  <a:cubicBezTo>
                    <a:pt x="238" y="66"/>
                    <a:pt x="238" y="66"/>
                    <a:pt x="238" y="66"/>
                  </a:cubicBezTo>
                  <a:cubicBezTo>
                    <a:pt x="238" y="65"/>
                    <a:pt x="238" y="65"/>
                    <a:pt x="238" y="65"/>
                  </a:cubicBezTo>
                  <a:cubicBezTo>
                    <a:pt x="238" y="65"/>
                    <a:pt x="238" y="65"/>
                    <a:pt x="238" y="65"/>
                  </a:cubicBezTo>
                  <a:cubicBezTo>
                    <a:pt x="239" y="65"/>
                    <a:pt x="239" y="65"/>
                    <a:pt x="239" y="65"/>
                  </a:cubicBezTo>
                  <a:cubicBezTo>
                    <a:pt x="240" y="65"/>
                    <a:pt x="240" y="65"/>
                    <a:pt x="240" y="65"/>
                  </a:cubicBezTo>
                  <a:cubicBezTo>
                    <a:pt x="240" y="64"/>
                    <a:pt x="240" y="64"/>
                    <a:pt x="240" y="64"/>
                  </a:cubicBezTo>
                  <a:cubicBezTo>
                    <a:pt x="239" y="64"/>
                    <a:pt x="239" y="64"/>
                    <a:pt x="239" y="64"/>
                  </a:cubicBezTo>
                  <a:cubicBezTo>
                    <a:pt x="240" y="64"/>
                    <a:pt x="240" y="64"/>
                    <a:pt x="240" y="64"/>
                  </a:cubicBezTo>
                  <a:cubicBezTo>
                    <a:pt x="240" y="65"/>
                    <a:pt x="240" y="65"/>
                    <a:pt x="240" y="65"/>
                  </a:cubicBezTo>
                  <a:cubicBezTo>
                    <a:pt x="240" y="65"/>
                    <a:pt x="240" y="65"/>
                    <a:pt x="240" y="65"/>
                  </a:cubicBezTo>
                  <a:cubicBezTo>
                    <a:pt x="240" y="65"/>
                    <a:pt x="240" y="65"/>
                    <a:pt x="240" y="65"/>
                  </a:cubicBezTo>
                  <a:cubicBezTo>
                    <a:pt x="240" y="66"/>
                    <a:pt x="240" y="66"/>
                    <a:pt x="240" y="66"/>
                  </a:cubicBezTo>
                  <a:cubicBezTo>
                    <a:pt x="240" y="66"/>
                    <a:pt x="240" y="66"/>
                    <a:pt x="240" y="66"/>
                  </a:cubicBezTo>
                  <a:cubicBezTo>
                    <a:pt x="240" y="66"/>
                    <a:pt x="240" y="66"/>
                    <a:pt x="240" y="66"/>
                  </a:cubicBezTo>
                  <a:cubicBezTo>
                    <a:pt x="241" y="67"/>
                    <a:pt x="241" y="67"/>
                    <a:pt x="241" y="67"/>
                  </a:cubicBezTo>
                  <a:cubicBezTo>
                    <a:pt x="241" y="67"/>
                    <a:pt x="241" y="67"/>
                    <a:pt x="241" y="67"/>
                  </a:cubicBezTo>
                  <a:cubicBezTo>
                    <a:pt x="241" y="68"/>
                    <a:pt x="241" y="68"/>
                    <a:pt x="241" y="68"/>
                  </a:cubicBezTo>
                  <a:cubicBezTo>
                    <a:pt x="240" y="69"/>
                    <a:pt x="240" y="69"/>
                    <a:pt x="240" y="69"/>
                  </a:cubicBezTo>
                  <a:cubicBezTo>
                    <a:pt x="240" y="70"/>
                    <a:pt x="240" y="70"/>
                    <a:pt x="240" y="70"/>
                  </a:cubicBezTo>
                  <a:cubicBezTo>
                    <a:pt x="240" y="71"/>
                    <a:pt x="240" y="71"/>
                    <a:pt x="240" y="71"/>
                  </a:cubicBezTo>
                  <a:cubicBezTo>
                    <a:pt x="239" y="71"/>
                    <a:pt x="239" y="71"/>
                    <a:pt x="239" y="71"/>
                  </a:cubicBezTo>
                  <a:cubicBezTo>
                    <a:pt x="239" y="72"/>
                    <a:pt x="239" y="72"/>
                    <a:pt x="239" y="72"/>
                  </a:cubicBezTo>
                  <a:cubicBezTo>
                    <a:pt x="238" y="73"/>
                    <a:pt x="238" y="73"/>
                    <a:pt x="238" y="73"/>
                  </a:cubicBezTo>
                  <a:cubicBezTo>
                    <a:pt x="237" y="73"/>
                    <a:pt x="237" y="73"/>
                    <a:pt x="237" y="73"/>
                  </a:cubicBezTo>
                  <a:cubicBezTo>
                    <a:pt x="237" y="74"/>
                    <a:pt x="237" y="74"/>
                    <a:pt x="237" y="74"/>
                  </a:cubicBezTo>
                  <a:cubicBezTo>
                    <a:pt x="237" y="74"/>
                    <a:pt x="237" y="74"/>
                    <a:pt x="237" y="74"/>
                  </a:cubicBezTo>
                  <a:cubicBezTo>
                    <a:pt x="236" y="75"/>
                    <a:pt x="236" y="75"/>
                    <a:pt x="236" y="75"/>
                  </a:cubicBezTo>
                  <a:cubicBezTo>
                    <a:pt x="236" y="75"/>
                    <a:pt x="236" y="75"/>
                    <a:pt x="236" y="75"/>
                  </a:cubicBezTo>
                  <a:cubicBezTo>
                    <a:pt x="235" y="75"/>
                    <a:pt x="235" y="75"/>
                    <a:pt x="235" y="75"/>
                  </a:cubicBezTo>
                  <a:cubicBezTo>
                    <a:pt x="235" y="75"/>
                    <a:pt x="235" y="75"/>
                    <a:pt x="235" y="75"/>
                  </a:cubicBezTo>
                  <a:cubicBezTo>
                    <a:pt x="235" y="76"/>
                    <a:pt x="235" y="76"/>
                    <a:pt x="235" y="76"/>
                  </a:cubicBezTo>
                  <a:cubicBezTo>
                    <a:pt x="236" y="76"/>
                    <a:pt x="236" y="76"/>
                    <a:pt x="236" y="76"/>
                  </a:cubicBezTo>
                  <a:cubicBezTo>
                    <a:pt x="236" y="77"/>
                    <a:pt x="236" y="77"/>
                    <a:pt x="236" y="77"/>
                  </a:cubicBezTo>
                  <a:cubicBezTo>
                    <a:pt x="235" y="78"/>
                    <a:pt x="235" y="78"/>
                    <a:pt x="235" y="78"/>
                  </a:cubicBezTo>
                  <a:cubicBezTo>
                    <a:pt x="234" y="78"/>
                    <a:pt x="234" y="78"/>
                    <a:pt x="234" y="78"/>
                  </a:cubicBezTo>
                  <a:cubicBezTo>
                    <a:pt x="234" y="78"/>
                    <a:pt x="234" y="78"/>
                    <a:pt x="234" y="78"/>
                  </a:cubicBezTo>
                  <a:cubicBezTo>
                    <a:pt x="234" y="77"/>
                    <a:pt x="234" y="77"/>
                    <a:pt x="234" y="77"/>
                  </a:cubicBezTo>
                  <a:cubicBezTo>
                    <a:pt x="234" y="77"/>
                    <a:pt x="234" y="77"/>
                    <a:pt x="234" y="77"/>
                  </a:cubicBezTo>
                  <a:cubicBezTo>
                    <a:pt x="233" y="77"/>
                    <a:pt x="233" y="77"/>
                    <a:pt x="233" y="77"/>
                  </a:cubicBezTo>
                  <a:cubicBezTo>
                    <a:pt x="233" y="78"/>
                    <a:pt x="233" y="78"/>
                    <a:pt x="233" y="78"/>
                  </a:cubicBezTo>
                  <a:cubicBezTo>
                    <a:pt x="233" y="78"/>
                    <a:pt x="233" y="78"/>
                    <a:pt x="233" y="78"/>
                  </a:cubicBezTo>
                  <a:cubicBezTo>
                    <a:pt x="232" y="79"/>
                    <a:pt x="232" y="79"/>
                    <a:pt x="232" y="79"/>
                  </a:cubicBezTo>
                  <a:cubicBezTo>
                    <a:pt x="231" y="79"/>
                    <a:pt x="231" y="79"/>
                    <a:pt x="231" y="79"/>
                  </a:cubicBezTo>
                  <a:cubicBezTo>
                    <a:pt x="231" y="80"/>
                    <a:pt x="231" y="80"/>
                    <a:pt x="231" y="80"/>
                  </a:cubicBezTo>
                  <a:cubicBezTo>
                    <a:pt x="232" y="80"/>
                    <a:pt x="232" y="80"/>
                    <a:pt x="232" y="80"/>
                  </a:cubicBezTo>
                  <a:cubicBezTo>
                    <a:pt x="232" y="80"/>
                    <a:pt x="232" y="80"/>
                    <a:pt x="232" y="80"/>
                  </a:cubicBezTo>
                  <a:cubicBezTo>
                    <a:pt x="232" y="80"/>
                    <a:pt x="232" y="80"/>
                    <a:pt x="232" y="80"/>
                  </a:cubicBezTo>
                  <a:cubicBezTo>
                    <a:pt x="232" y="81"/>
                    <a:pt x="232" y="81"/>
                    <a:pt x="232" y="81"/>
                  </a:cubicBezTo>
                  <a:cubicBezTo>
                    <a:pt x="232" y="81"/>
                    <a:pt x="232" y="81"/>
                    <a:pt x="232" y="81"/>
                  </a:cubicBezTo>
                  <a:cubicBezTo>
                    <a:pt x="232" y="82"/>
                    <a:pt x="232" y="82"/>
                    <a:pt x="232" y="82"/>
                  </a:cubicBezTo>
                  <a:cubicBezTo>
                    <a:pt x="232" y="82"/>
                    <a:pt x="232" y="82"/>
                    <a:pt x="232" y="82"/>
                  </a:cubicBezTo>
                  <a:cubicBezTo>
                    <a:pt x="231" y="81"/>
                    <a:pt x="231" y="81"/>
                    <a:pt x="231" y="81"/>
                  </a:cubicBezTo>
                  <a:cubicBezTo>
                    <a:pt x="231" y="80"/>
                    <a:pt x="231" y="80"/>
                    <a:pt x="231" y="80"/>
                  </a:cubicBezTo>
                  <a:cubicBezTo>
                    <a:pt x="231" y="80"/>
                    <a:pt x="231" y="80"/>
                    <a:pt x="231" y="80"/>
                  </a:cubicBezTo>
                  <a:cubicBezTo>
                    <a:pt x="230" y="80"/>
                    <a:pt x="230" y="80"/>
                    <a:pt x="230" y="80"/>
                  </a:cubicBezTo>
                  <a:cubicBezTo>
                    <a:pt x="230" y="81"/>
                    <a:pt x="230" y="81"/>
                    <a:pt x="230" y="81"/>
                  </a:cubicBezTo>
                  <a:cubicBezTo>
                    <a:pt x="231" y="82"/>
                    <a:pt x="231" y="82"/>
                    <a:pt x="231" y="82"/>
                  </a:cubicBezTo>
                  <a:cubicBezTo>
                    <a:pt x="230" y="82"/>
                    <a:pt x="230" y="82"/>
                    <a:pt x="230" y="82"/>
                  </a:cubicBezTo>
                  <a:cubicBezTo>
                    <a:pt x="228" y="82"/>
                    <a:pt x="228" y="82"/>
                    <a:pt x="228" y="82"/>
                  </a:cubicBezTo>
                  <a:cubicBezTo>
                    <a:pt x="227" y="82"/>
                    <a:pt x="227" y="82"/>
                    <a:pt x="227" y="82"/>
                  </a:cubicBezTo>
                  <a:cubicBezTo>
                    <a:pt x="227" y="81"/>
                    <a:pt x="227" y="81"/>
                    <a:pt x="227" y="81"/>
                  </a:cubicBezTo>
                  <a:cubicBezTo>
                    <a:pt x="227" y="82"/>
                    <a:pt x="227" y="82"/>
                    <a:pt x="227" y="82"/>
                  </a:cubicBezTo>
                  <a:cubicBezTo>
                    <a:pt x="226" y="82"/>
                    <a:pt x="226" y="82"/>
                    <a:pt x="226" y="82"/>
                  </a:cubicBezTo>
                  <a:cubicBezTo>
                    <a:pt x="226" y="81"/>
                    <a:pt x="226" y="81"/>
                    <a:pt x="226" y="81"/>
                  </a:cubicBezTo>
                  <a:cubicBezTo>
                    <a:pt x="226" y="80"/>
                    <a:pt x="226" y="80"/>
                    <a:pt x="226" y="80"/>
                  </a:cubicBezTo>
                  <a:cubicBezTo>
                    <a:pt x="225" y="81"/>
                    <a:pt x="225" y="81"/>
                    <a:pt x="225" y="81"/>
                  </a:cubicBezTo>
                  <a:cubicBezTo>
                    <a:pt x="225" y="81"/>
                    <a:pt x="225" y="81"/>
                    <a:pt x="225" y="81"/>
                  </a:cubicBezTo>
                  <a:cubicBezTo>
                    <a:pt x="225" y="82"/>
                    <a:pt x="225" y="82"/>
                    <a:pt x="225" y="82"/>
                  </a:cubicBezTo>
                  <a:close/>
                  <a:moveTo>
                    <a:pt x="167" y="60"/>
                  </a:moveTo>
                  <a:cubicBezTo>
                    <a:pt x="167" y="59"/>
                    <a:pt x="167" y="59"/>
                    <a:pt x="167" y="59"/>
                  </a:cubicBezTo>
                  <a:cubicBezTo>
                    <a:pt x="167" y="58"/>
                    <a:pt x="167" y="58"/>
                    <a:pt x="167" y="58"/>
                  </a:cubicBezTo>
                  <a:cubicBezTo>
                    <a:pt x="169" y="57"/>
                    <a:pt x="169" y="57"/>
                    <a:pt x="169" y="57"/>
                  </a:cubicBezTo>
                  <a:cubicBezTo>
                    <a:pt x="170" y="57"/>
                    <a:pt x="170" y="57"/>
                    <a:pt x="170" y="57"/>
                  </a:cubicBezTo>
                  <a:cubicBezTo>
                    <a:pt x="171" y="56"/>
                    <a:pt x="171" y="56"/>
                    <a:pt x="171" y="56"/>
                  </a:cubicBezTo>
                  <a:cubicBezTo>
                    <a:pt x="171" y="56"/>
                    <a:pt x="171" y="56"/>
                    <a:pt x="171" y="56"/>
                  </a:cubicBezTo>
                  <a:cubicBezTo>
                    <a:pt x="173" y="55"/>
                    <a:pt x="173" y="55"/>
                    <a:pt x="173" y="55"/>
                  </a:cubicBezTo>
                  <a:cubicBezTo>
                    <a:pt x="174" y="55"/>
                    <a:pt x="174" y="55"/>
                    <a:pt x="174" y="55"/>
                  </a:cubicBezTo>
                  <a:cubicBezTo>
                    <a:pt x="175" y="55"/>
                    <a:pt x="175" y="55"/>
                    <a:pt x="175" y="55"/>
                  </a:cubicBezTo>
                  <a:cubicBezTo>
                    <a:pt x="175" y="55"/>
                    <a:pt x="175" y="55"/>
                    <a:pt x="175" y="55"/>
                  </a:cubicBezTo>
                  <a:cubicBezTo>
                    <a:pt x="177" y="55"/>
                    <a:pt x="177" y="55"/>
                    <a:pt x="177" y="55"/>
                  </a:cubicBezTo>
                  <a:cubicBezTo>
                    <a:pt x="177" y="55"/>
                    <a:pt x="177" y="55"/>
                    <a:pt x="177" y="55"/>
                  </a:cubicBezTo>
                  <a:cubicBezTo>
                    <a:pt x="177" y="55"/>
                    <a:pt x="177" y="55"/>
                    <a:pt x="177" y="55"/>
                  </a:cubicBezTo>
                  <a:cubicBezTo>
                    <a:pt x="175" y="56"/>
                    <a:pt x="175" y="56"/>
                    <a:pt x="175" y="56"/>
                  </a:cubicBezTo>
                  <a:cubicBezTo>
                    <a:pt x="174" y="57"/>
                    <a:pt x="174" y="57"/>
                    <a:pt x="174" y="57"/>
                  </a:cubicBezTo>
                  <a:cubicBezTo>
                    <a:pt x="171" y="59"/>
                    <a:pt x="171" y="59"/>
                    <a:pt x="171" y="59"/>
                  </a:cubicBezTo>
                  <a:cubicBezTo>
                    <a:pt x="170" y="60"/>
                    <a:pt x="170" y="60"/>
                    <a:pt x="170" y="60"/>
                  </a:cubicBezTo>
                  <a:cubicBezTo>
                    <a:pt x="170" y="60"/>
                    <a:pt x="170" y="60"/>
                    <a:pt x="170" y="60"/>
                  </a:cubicBezTo>
                  <a:cubicBezTo>
                    <a:pt x="169" y="60"/>
                    <a:pt x="169" y="60"/>
                    <a:pt x="169" y="60"/>
                  </a:cubicBezTo>
                  <a:cubicBezTo>
                    <a:pt x="169" y="60"/>
                    <a:pt x="169" y="60"/>
                    <a:pt x="169" y="60"/>
                  </a:cubicBezTo>
                  <a:cubicBezTo>
                    <a:pt x="168" y="61"/>
                    <a:pt x="168" y="61"/>
                    <a:pt x="168" y="61"/>
                  </a:cubicBezTo>
                  <a:cubicBezTo>
                    <a:pt x="168" y="60"/>
                    <a:pt x="168" y="60"/>
                    <a:pt x="168" y="60"/>
                  </a:cubicBezTo>
                  <a:cubicBezTo>
                    <a:pt x="168" y="60"/>
                    <a:pt x="168" y="60"/>
                    <a:pt x="168" y="60"/>
                  </a:cubicBezTo>
                  <a:cubicBezTo>
                    <a:pt x="167" y="60"/>
                    <a:pt x="167" y="60"/>
                    <a:pt x="167" y="60"/>
                  </a:cubicBezTo>
                  <a:close/>
                  <a:moveTo>
                    <a:pt x="210" y="76"/>
                  </a:moveTo>
                  <a:cubicBezTo>
                    <a:pt x="210" y="76"/>
                    <a:pt x="210" y="76"/>
                    <a:pt x="210" y="76"/>
                  </a:cubicBezTo>
                  <a:cubicBezTo>
                    <a:pt x="210" y="75"/>
                    <a:pt x="210" y="75"/>
                    <a:pt x="210" y="75"/>
                  </a:cubicBezTo>
                  <a:cubicBezTo>
                    <a:pt x="211" y="75"/>
                    <a:pt x="211" y="75"/>
                    <a:pt x="211" y="75"/>
                  </a:cubicBezTo>
                  <a:cubicBezTo>
                    <a:pt x="211" y="75"/>
                    <a:pt x="211" y="75"/>
                    <a:pt x="211" y="75"/>
                  </a:cubicBezTo>
                  <a:cubicBezTo>
                    <a:pt x="211" y="74"/>
                    <a:pt x="211" y="74"/>
                    <a:pt x="211" y="74"/>
                  </a:cubicBezTo>
                  <a:cubicBezTo>
                    <a:pt x="212" y="74"/>
                    <a:pt x="212" y="74"/>
                    <a:pt x="212" y="74"/>
                  </a:cubicBezTo>
                  <a:cubicBezTo>
                    <a:pt x="213" y="73"/>
                    <a:pt x="213" y="73"/>
                    <a:pt x="213" y="73"/>
                  </a:cubicBezTo>
                  <a:cubicBezTo>
                    <a:pt x="213" y="73"/>
                    <a:pt x="213" y="73"/>
                    <a:pt x="213" y="73"/>
                  </a:cubicBezTo>
                  <a:cubicBezTo>
                    <a:pt x="213" y="74"/>
                    <a:pt x="213" y="74"/>
                    <a:pt x="213" y="74"/>
                  </a:cubicBezTo>
                  <a:cubicBezTo>
                    <a:pt x="214" y="74"/>
                    <a:pt x="214" y="74"/>
                    <a:pt x="214" y="74"/>
                  </a:cubicBezTo>
                  <a:cubicBezTo>
                    <a:pt x="214" y="75"/>
                    <a:pt x="214" y="75"/>
                    <a:pt x="214" y="75"/>
                  </a:cubicBezTo>
                  <a:cubicBezTo>
                    <a:pt x="213" y="76"/>
                    <a:pt x="213" y="76"/>
                    <a:pt x="213" y="76"/>
                  </a:cubicBezTo>
                  <a:cubicBezTo>
                    <a:pt x="213" y="77"/>
                    <a:pt x="213" y="77"/>
                    <a:pt x="213" y="77"/>
                  </a:cubicBezTo>
                  <a:cubicBezTo>
                    <a:pt x="212" y="77"/>
                    <a:pt x="212" y="77"/>
                    <a:pt x="212" y="77"/>
                  </a:cubicBezTo>
                  <a:cubicBezTo>
                    <a:pt x="211" y="77"/>
                    <a:pt x="211" y="77"/>
                    <a:pt x="211" y="77"/>
                  </a:cubicBezTo>
                  <a:cubicBezTo>
                    <a:pt x="211" y="77"/>
                    <a:pt x="211" y="77"/>
                    <a:pt x="211" y="77"/>
                  </a:cubicBezTo>
                  <a:cubicBezTo>
                    <a:pt x="210" y="76"/>
                    <a:pt x="210" y="76"/>
                    <a:pt x="210" y="76"/>
                  </a:cubicBezTo>
                  <a:cubicBezTo>
                    <a:pt x="210" y="76"/>
                    <a:pt x="210" y="76"/>
                    <a:pt x="210" y="76"/>
                  </a:cubicBezTo>
                  <a:close/>
                  <a:moveTo>
                    <a:pt x="176" y="75"/>
                  </a:moveTo>
                  <a:cubicBezTo>
                    <a:pt x="176" y="74"/>
                    <a:pt x="176" y="74"/>
                    <a:pt x="176" y="74"/>
                  </a:cubicBezTo>
                  <a:cubicBezTo>
                    <a:pt x="176" y="73"/>
                    <a:pt x="176" y="73"/>
                    <a:pt x="176" y="73"/>
                  </a:cubicBezTo>
                  <a:cubicBezTo>
                    <a:pt x="176" y="72"/>
                    <a:pt x="176" y="72"/>
                    <a:pt x="176" y="72"/>
                  </a:cubicBezTo>
                  <a:cubicBezTo>
                    <a:pt x="177" y="72"/>
                    <a:pt x="177" y="72"/>
                    <a:pt x="177" y="72"/>
                  </a:cubicBezTo>
                  <a:cubicBezTo>
                    <a:pt x="179" y="72"/>
                    <a:pt x="179" y="72"/>
                    <a:pt x="179" y="72"/>
                  </a:cubicBezTo>
                  <a:cubicBezTo>
                    <a:pt x="179" y="72"/>
                    <a:pt x="179" y="72"/>
                    <a:pt x="179" y="72"/>
                  </a:cubicBezTo>
                  <a:cubicBezTo>
                    <a:pt x="180" y="72"/>
                    <a:pt x="180" y="72"/>
                    <a:pt x="180" y="72"/>
                  </a:cubicBezTo>
                  <a:cubicBezTo>
                    <a:pt x="181" y="72"/>
                    <a:pt x="181" y="72"/>
                    <a:pt x="181" y="72"/>
                  </a:cubicBezTo>
                  <a:cubicBezTo>
                    <a:pt x="182" y="71"/>
                    <a:pt x="182" y="71"/>
                    <a:pt x="182" y="71"/>
                  </a:cubicBezTo>
                  <a:cubicBezTo>
                    <a:pt x="184" y="71"/>
                    <a:pt x="184" y="71"/>
                    <a:pt x="184" y="71"/>
                  </a:cubicBezTo>
                  <a:cubicBezTo>
                    <a:pt x="185" y="72"/>
                    <a:pt x="185" y="72"/>
                    <a:pt x="185" y="72"/>
                  </a:cubicBezTo>
                  <a:cubicBezTo>
                    <a:pt x="186" y="72"/>
                    <a:pt x="186" y="72"/>
                    <a:pt x="186" y="72"/>
                  </a:cubicBezTo>
                  <a:cubicBezTo>
                    <a:pt x="187" y="72"/>
                    <a:pt x="187" y="72"/>
                    <a:pt x="187" y="72"/>
                  </a:cubicBezTo>
                  <a:cubicBezTo>
                    <a:pt x="187" y="71"/>
                    <a:pt x="187" y="71"/>
                    <a:pt x="187" y="71"/>
                  </a:cubicBezTo>
                  <a:cubicBezTo>
                    <a:pt x="189" y="71"/>
                    <a:pt x="189" y="71"/>
                    <a:pt x="189" y="71"/>
                  </a:cubicBezTo>
                  <a:cubicBezTo>
                    <a:pt x="190" y="71"/>
                    <a:pt x="190" y="71"/>
                    <a:pt x="190" y="71"/>
                  </a:cubicBezTo>
                  <a:cubicBezTo>
                    <a:pt x="190" y="70"/>
                    <a:pt x="190" y="70"/>
                    <a:pt x="190" y="70"/>
                  </a:cubicBezTo>
                  <a:cubicBezTo>
                    <a:pt x="190" y="70"/>
                    <a:pt x="190" y="70"/>
                    <a:pt x="190" y="70"/>
                  </a:cubicBezTo>
                  <a:cubicBezTo>
                    <a:pt x="189" y="71"/>
                    <a:pt x="189" y="71"/>
                    <a:pt x="189" y="71"/>
                  </a:cubicBezTo>
                  <a:cubicBezTo>
                    <a:pt x="188" y="71"/>
                    <a:pt x="188" y="71"/>
                    <a:pt x="188" y="71"/>
                  </a:cubicBezTo>
                  <a:cubicBezTo>
                    <a:pt x="188" y="70"/>
                    <a:pt x="188" y="70"/>
                    <a:pt x="188" y="70"/>
                  </a:cubicBezTo>
                  <a:cubicBezTo>
                    <a:pt x="187" y="71"/>
                    <a:pt x="187" y="71"/>
                    <a:pt x="187" y="71"/>
                  </a:cubicBezTo>
                  <a:cubicBezTo>
                    <a:pt x="186" y="71"/>
                    <a:pt x="186" y="71"/>
                    <a:pt x="186" y="71"/>
                  </a:cubicBezTo>
                  <a:cubicBezTo>
                    <a:pt x="186" y="70"/>
                    <a:pt x="186" y="70"/>
                    <a:pt x="186" y="70"/>
                  </a:cubicBezTo>
                  <a:cubicBezTo>
                    <a:pt x="185" y="70"/>
                    <a:pt x="185" y="70"/>
                    <a:pt x="185" y="70"/>
                  </a:cubicBezTo>
                  <a:cubicBezTo>
                    <a:pt x="184" y="70"/>
                    <a:pt x="184" y="70"/>
                    <a:pt x="184" y="70"/>
                  </a:cubicBezTo>
                  <a:cubicBezTo>
                    <a:pt x="183" y="70"/>
                    <a:pt x="183" y="70"/>
                    <a:pt x="183" y="70"/>
                  </a:cubicBezTo>
                  <a:cubicBezTo>
                    <a:pt x="183" y="70"/>
                    <a:pt x="183" y="70"/>
                    <a:pt x="183" y="70"/>
                  </a:cubicBezTo>
                  <a:cubicBezTo>
                    <a:pt x="182" y="70"/>
                    <a:pt x="182" y="70"/>
                    <a:pt x="182" y="70"/>
                  </a:cubicBezTo>
                  <a:cubicBezTo>
                    <a:pt x="181" y="70"/>
                    <a:pt x="181" y="70"/>
                    <a:pt x="181" y="70"/>
                  </a:cubicBezTo>
                  <a:cubicBezTo>
                    <a:pt x="180" y="70"/>
                    <a:pt x="180" y="70"/>
                    <a:pt x="180" y="70"/>
                  </a:cubicBezTo>
                  <a:cubicBezTo>
                    <a:pt x="180" y="69"/>
                    <a:pt x="180" y="69"/>
                    <a:pt x="180" y="69"/>
                  </a:cubicBezTo>
                  <a:cubicBezTo>
                    <a:pt x="181" y="69"/>
                    <a:pt x="181" y="69"/>
                    <a:pt x="181" y="69"/>
                  </a:cubicBezTo>
                  <a:cubicBezTo>
                    <a:pt x="182" y="68"/>
                    <a:pt x="182" y="68"/>
                    <a:pt x="182" y="68"/>
                  </a:cubicBezTo>
                  <a:cubicBezTo>
                    <a:pt x="182" y="68"/>
                    <a:pt x="182" y="68"/>
                    <a:pt x="182" y="68"/>
                  </a:cubicBezTo>
                  <a:cubicBezTo>
                    <a:pt x="181" y="68"/>
                    <a:pt x="181" y="68"/>
                    <a:pt x="181" y="68"/>
                  </a:cubicBezTo>
                  <a:cubicBezTo>
                    <a:pt x="180" y="69"/>
                    <a:pt x="180" y="69"/>
                    <a:pt x="180" y="69"/>
                  </a:cubicBezTo>
                  <a:cubicBezTo>
                    <a:pt x="180" y="68"/>
                    <a:pt x="180" y="68"/>
                    <a:pt x="180" y="68"/>
                  </a:cubicBezTo>
                  <a:cubicBezTo>
                    <a:pt x="179" y="68"/>
                    <a:pt x="179" y="68"/>
                    <a:pt x="179" y="68"/>
                  </a:cubicBezTo>
                  <a:cubicBezTo>
                    <a:pt x="179" y="69"/>
                    <a:pt x="179" y="69"/>
                    <a:pt x="179" y="69"/>
                  </a:cubicBezTo>
                  <a:cubicBezTo>
                    <a:pt x="178" y="70"/>
                    <a:pt x="178" y="70"/>
                    <a:pt x="178" y="70"/>
                  </a:cubicBezTo>
                  <a:cubicBezTo>
                    <a:pt x="178" y="70"/>
                    <a:pt x="178" y="70"/>
                    <a:pt x="178" y="70"/>
                  </a:cubicBezTo>
                  <a:cubicBezTo>
                    <a:pt x="177" y="70"/>
                    <a:pt x="177" y="70"/>
                    <a:pt x="177" y="70"/>
                  </a:cubicBezTo>
                  <a:cubicBezTo>
                    <a:pt x="176" y="70"/>
                    <a:pt x="176" y="70"/>
                    <a:pt x="176" y="70"/>
                  </a:cubicBezTo>
                  <a:cubicBezTo>
                    <a:pt x="176" y="69"/>
                    <a:pt x="176" y="69"/>
                    <a:pt x="176" y="69"/>
                  </a:cubicBezTo>
                  <a:cubicBezTo>
                    <a:pt x="176" y="69"/>
                    <a:pt x="176" y="69"/>
                    <a:pt x="176" y="69"/>
                  </a:cubicBezTo>
                  <a:cubicBezTo>
                    <a:pt x="176" y="69"/>
                    <a:pt x="176" y="69"/>
                    <a:pt x="176" y="69"/>
                  </a:cubicBezTo>
                  <a:cubicBezTo>
                    <a:pt x="175" y="68"/>
                    <a:pt x="175" y="68"/>
                    <a:pt x="175" y="68"/>
                  </a:cubicBezTo>
                  <a:cubicBezTo>
                    <a:pt x="175" y="69"/>
                    <a:pt x="175" y="69"/>
                    <a:pt x="175" y="69"/>
                  </a:cubicBezTo>
                  <a:cubicBezTo>
                    <a:pt x="175" y="70"/>
                    <a:pt x="175" y="70"/>
                    <a:pt x="175" y="70"/>
                  </a:cubicBezTo>
                  <a:cubicBezTo>
                    <a:pt x="174" y="69"/>
                    <a:pt x="174" y="69"/>
                    <a:pt x="174" y="69"/>
                  </a:cubicBezTo>
                  <a:cubicBezTo>
                    <a:pt x="174" y="68"/>
                    <a:pt x="174" y="68"/>
                    <a:pt x="174" y="68"/>
                  </a:cubicBezTo>
                  <a:cubicBezTo>
                    <a:pt x="173" y="68"/>
                    <a:pt x="173" y="68"/>
                    <a:pt x="173" y="68"/>
                  </a:cubicBezTo>
                  <a:cubicBezTo>
                    <a:pt x="173" y="67"/>
                    <a:pt x="173" y="67"/>
                    <a:pt x="173" y="67"/>
                  </a:cubicBezTo>
                  <a:cubicBezTo>
                    <a:pt x="173" y="67"/>
                    <a:pt x="173" y="67"/>
                    <a:pt x="173" y="67"/>
                  </a:cubicBezTo>
                  <a:cubicBezTo>
                    <a:pt x="172" y="68"/>
                    <a:pt x="172" y="68"/>
                    <a:pt x="172" y="68"/>
                  </a:cubicBezTo>
                  <a:cubicBezTo>
                    <a:pt x="172" y="68"/>
                    <a:pt x="172" y="68"/>
                    <a:pt x="172" y="68"/>
                  </a:cubicBezTo>
                  <a:cubicBezTo>
                    <a:pt x="171" y="67"/>
                    <a:pt x="171" y="67"/>
                    <a:pt x="171" y="67"/>
                  </a:cubicBezTo>
                  <a:cubicBezTo>
                    <a:pt x="169" y="66"/>
                    <a:pt x="169" y="66"/>
                    <a:pt x="169" y="66"/>
                  </a:cubicBezTo>
                  <a:cubicBezTo>
                    <a:pt x="169" y="65"/>
                    <a:pt x="169" y="65"/>
                    <a:pt x="169" y="65"/>
                  </a:cubicBezTo>
                  <a:cubicBezTo>
                    <a:pt x="170" y="65"/>
                    <a:pt x="170" y="65"/>
                    <a:pt x="170" y="65"/>
                  </a:cubicBezTo>
                  <a:cubicBezTo>
                    <a:pt x="170" y="65"/>
                    <a:pt x="170" y="65"/>
                    <a:pt x="170" y="65"/>
                  </a:cubicBezTo>
                  <a:cubicBezTo>
                    <a:pt x="170" y="64"/>
                    <a:pt x="170" y="64"/>
                    <a:pt x="170" y="64"/>
                  </a:cubicBezTo>
                  <a:cubicBezTo>
                    <a:pt x="172" y="63"/>
                    <a:pt x="172" y="63"/>
                    <a:pt x="172" y="63"/>
                  </a:cubicBezTo>
                  <a:cubicBezTo>
                    <a:pt x="173" y="63"/>
                    <a:pt x="173" y="63"/>
                    <a:pt x="173" y="63"/>
                  </a:cubicBezTo>
                  <a:cubicBezTo>
                    <a:pt x="173" y="63"/>
                    <a:pt x="173" y="63"/>
                    <a:pt x="173" y="63"/>
                  </a:cubicBezTo>
                  <a:cubicBezTo>
                    <a:pt x="175" y="63"/>
                    <a:pt x="175" y="63"/>
                    <a:pt x="175" y="63"/>
                  </a:cubicBezTo>
                  <a:cubicBezTo>
                    <a:pt x="176" y="64"/>
                    <a:pt x="176" y="64"/>
                    <a:pt x="176" y="64"/>
                  </a:cubicBezTo>
                  <a:cubicBezTo>
                    <a:pt x="177" y="64"/>
                    <a:pt x="177" y="64"/>
                    <a:pt x="177" y="64"/>
                  </a:cubicBezTo>
                  <a:cubicBezTo>
                    <a:pt x="178" y="63"/>
                    <a:pt x="178" y="63"/>
                    <a:pt x="178" y="63"/>
                  </a:cubicBezTo>
                  <a:cubicBezTo>
                    <a:pt x="179" y="63"/>
                    <a:pt x="179" y="63"/>
                    <a:pt x="179" y="63"/>
                  </a:cubicBezTo>
                  <a:cubicBezTo>
                    <a:pt x="180" y="63"/>
                    <a:pt x="180" y="63"/>
                    <a:pt x="180" y="63"/>
                  </a:cubicBezTo>
                  <a:cubicBezTo>
                    <a:pt x="179" y="62"/>
                    <a:pt x="179" y="62"/>
                    <a:pt x="179" y="62"/>
                  </a:cubicBezTo>
                  <a:cubicBezTo>
                    <a:pt x="179" y="62"/>
                    <a:pt x="179" y="62"/>
                    <a:pt x="179" y="62"/>
                  </a:cubicBezTo>
                  <a:cubicBezTo>
                    <a:pt x="178" y="62"/>
                    <a:pt x="178" y="62"/>
                    <a:pt x="178" y="62"/>
                  </a:cubicBezTo>
                  <a:cubicBezTo>
                    <a:pt x="177" y="62"/>
                    <a:pt x="177" y="62"/>
                    <a:pt x="177" y="62"/>
                  </a:cubicBezTo>
                  <a:cubicBezTo>
                    <a:pt x="175" y="62"/>
                    <a:pt x="175" y="62"/>
                    <a:pt x="175" y="62"/>
                  </a:cubicBezTo>
                  <a:cubicBezTo>
                    <a:pt x="174" y="62"/>
                    <a:pt x="174" y="62"/>
                    <a:pt x="174" y="62"/>
                  </a:cubicBezTo>
                  <a:cubicBezTo>
                    <a:pt x="174" y="61"/>
                    <a:pt x="174" y="61"/>
                    <a:pt x="174" y="61"/>
                  </a:cubicBezTo>
                  <a:cubicBezTo>
                    <a:pt x="175" y="60"/>
                    <a:pt x="175" y="60"/>
                    <a:pt x="175" y="60"/>
                  </a:cubicBezTo>
                  <a:cubicBezTo>
                    <a:pt x="176" y="59"/>
                    <a:pt x="176" y="59"/>
                    <a:pt x="176" y="59"/>
                  </a:cubicBezTo>
                  <a:cubicBezTo>
                    <a:pt x="177" y="59"/>
                    <a:pt x="177" y="59"/>
                    <a:pt x="177" y="59"/>
                  </a:cubicBezTo>
                  <a:cubicBezTo>
                    <a:pt x="178" y="59"/>
                    <a:pt x="178" y="59"/>
                    <a:pt x="178" y="59"/>
                  </a:cubicBezTo>
                  <a:cubicBezTo>
                    <a:pt x="180" y="59"/>
                    <a:pt x="180" y="59"/>
                    <a:pt x="180" y="59"/>
                  </a:cubicBezTo>
                  <a:cubicBezTo>
                    <a:pt x="181" y="59"/>
                    <a:pt x="181" y="59"/>
                    <a:pt x="181" y="59"/>
                  </a:cubicBezTo>
                  <a:cubicBezTo>
                    <a:pt x="183" y="59"/>
                    <a:pt x="183" y="59"/>
                    <a:pt x="183" y="59"/>
                  </a:cubicBezTo>
                  <a:cubicBezTo>
                    <a:pt x="183" y="59"/>
                    <a:pt x="183" y="59"/>
                    <a:pt x="183" y="59"/>
                  </a:cubicBezTo>
                  <a:cubicBezTo>
                    <a:pt x="183" y="59"/>
                    <a:pt x="183" y="59"/>
                    <a:pt x="183" y="59"/>
                  </a:cubicBezTo>
                  <a:cubicBezTo>
                    <a:pt x="182" y="59"/>
                    <a:pt x="182" y="59"/>
                    <a:pt x="182" y="59"/>
                  </a:cubicBezTo>
                  <a:cubicBezTo>
                    <a:pt x="181" y="58"/>
                    <a:pt x="181" y="58"/>
                    <a:pt x="181" y="58"/>
                  </a:cubicBezTo>
                  <a:cubicBezTo>
                    <a:pt x="180" y="58"/>
                    <a:pt x="180" y="58"/>
                    <a:pt x="180" y="58"/>
                  </a:cubicBezTo>
                  <a:cubicBezTo>
                    <a:pt x="179" y="58"/>
                    <a:pt x="179" y="58"/>
                    <a:pt x="179" y="58"/>
                  </a:cubicBezTo>
                  <a:cubicBezTo>
                    <a:pt x="178" y="57"/>
                    <a:pt x="178" y="57"/>
                    <a:pt x="178" y="57"/>
                  </a:cubicBezTo>
                  <a:cubicBezTo>
                    <a:pt x="179" y="56"/>
                    <a:pt x="179" y="56"/>
                    <a:pt x="179" y="56"/>
                  </a:cubicBezTo>
                  <a:cubicBezTo>
                    <a:pt x="180" y="56"/>
                    <a:pt x="180" y="56"/>
                    <a:pt x="180" y="56"/>
                  </a:cubicBezTo>
                  <a:cubicBezTo>
                    <a:pt x="180" y="55"/>
                    <a:pt x="180" y="55"/>
                    <a:pt x="180" y="55"/>
                  </a:cubicBezTo>
                  <a:cubicBezTo>
                    <a:pt x="181" y="55"/>
                    <a:pt x="181" y="55"/>
                    <a:pt x="181" y="55"/>
                  </a:cubicBezTo>
                  <a:cubicBezTo>
                    <a:pt x="182" y="55"/>
                    <a:pt x="182" y="55"/>
                    <a:pt x="182" y="55"/>
                  </a:cubicBezTo>
                  <a:cubicBezTo>
                    <a:pt x="183" y="55"/>
                    <a:pt x="183" y="55"/>
                    <a:pt x="183" y="55"/>
                  </a:cubicBezTo>
                  <a:cubicBezTo>
                    <a:pt x="183" y="55"/>
                    <a:pt x="183" y="55"/>
                    <a:pt x="183" y="55"/>
                  </a:cubicBezTo>
                  <a:cubicBezTo>
                    <a:pt x="184" y="55"/>
                    <a:pt x="184" y="55"/>
                    <a:pt x="184" y="55"/>
                  </a:cubicBezTo>
                  <a:cubicBezTo>
                    <a:pt x="185" y="56"/>
                    <a:pt x="185" y="56"/>
                    <a:pt x="185" y="56"/>
                  </a:cubicBezTo>
                  <a:cubicBezTo>
                    <a:pt x="185" y="56"/>
                    <a:pt x="185" y="56"/>
                    <a:pt x="185" y="56"/>
                  </a:cubicBezTo>
                  <a:cubicBezTo>
                    <a:pt x="185" y="55"/>
                    <a:pt x="185" y="55"/>
                    <a:pt x="185" y="55"/>
                  </a:cubicBezTo>
                  <a:cubicBezTo>
                    <a:pt x="184" y="55"/>
                    <a:pt x="184" y="55"/>
                    <a:pt x="184" y="55"/>
                  </a:cubicBezTo>
                  <a:cubicBezTo>
                    <a:pt x="184" y="54"/>
                    <a:pt x="184" y="54"/>
                    <a:pt x="184" y="54"/>
                  </a:cubicBezTo>
                  <a:cubicBezTo>
                    <a:pt x="183" y="54"/>
                    <a:pt x="183" y="54"/>
                    <a:pt x="183" y="54"/>
                  </a:cubicBezTo>
                  <a:cubicBezTo>
                    <a:pt x="184" y="53"/>
                    <a:pt x="184" y="53"/>
                    <a:pt x="184" y="53"/>
                  </a:cubicBezTo>
                  <a:cubicBezTo>
                    <a:pt x="186" y="53"/>
                    <a:pt x="186" y="53"/>
                    <a:pt x="186" y="53"/>
                  </a:cubicBezTo>
                  <a:cubicBezTo>
                    <a:pt x="187" y="53"/>
                    <a:pt x="187" y="53"/>
                    <a:pt x="187" y="53"/>
                  </a:cubicBezTo>
                  <a:cubicBezTo>
                    <a:pt x="188" y="53"/>
                    <a:pt x="188" y="53"/>
                    <a:pt x="188" y="53"/>
                  </a:cubicBezTo>
                  <a:cubicBezTo>
                    <a:pt x="189" y="54"/>
                    <a:pt x="189" y="54"/>
                    <a:pt x="189" y="54"/>
                  </a:cubicBezTo>
                  <a:cubicBezTo>
                    <a:pt x="190" y="55"/>
                    <a:pt x="190" y="55"/>
                    <a:pt x="190" y="55"/>
                  </a:cubicBezTo>
                  <a:cubicBezTo>
                    <a:pt x="189" y="55"/>
                    <a:pt x="189" y="55"/>
                    <a:pt x="189" y="55"/>
                  </a:cubicBezTo>
                  <a:cubicBezTo>
                    <a:pt x="188" y="56"/>
                    <a:pt x="188" y="56"/>
                    <a:pt x="188" y="56"/>
                  </a:cubicBezTo>
                  <a:cubicBezTo>
                    <a:pt x="189" y="57"/>
                    <a:pt x="189" y="57"/>
                    <a:pt x="189" y="57"/>
                  </a:cubicBezTo>
                  <a:cubicBezTo>
                    <a:pt x="190" y="57"/>
                    <a:pt x="190" y="57"/>
                    <a:pt x="190" y="57"/>
                  </a:cubicBezTo>
                  <a:cubicBezTo>
                    <a:pt x="191" y="57"/>
                    <a:pt x="191" y="57"/>
                    <a:pt x="191" y="57"/>
                  </a:cubicBezTo>
                  <a:cubicBezTo>
                    <a:pt x="191" y="57"/>
                    <a:pt x="191" y="57"/>
                    <a:pt x="191" y="57"/>
                  </a:cubicBezTo>
                  <a:cubicBezTo>
                    <a:pt x="192" y="57"/>
                    <a:pt x="192" y="57"/>
                    <a:pt x="192" y="57"/>
                  </a:cubicBezTo>
                  <a:cubicBezTo>
                    <a:pt x="192" y="57"/>
                    <a:pt x="192" y="57"/>
                    <a:pt x="192" y="57"/>
                  </a:cubicBezTo>
                  <a:cubicBezTo>
                    <a:pt x="192" y="58"/>
                    <a:pt x="192" y="58"/>
                    <a:pt x="192" y="58"/>
                  </a:cubicBezTo>
                  <a:cubicBezTo>
                    <a:pt x="193" y="58"/>
                    <a:pt x="193" y="58"/>
                    <a:pt x="193" y="58"/>
                  </a:cubicBezTo>
                  <a:cubicBezTo>
                    <a:pt x="193" y="59"/>
                    <a:pt x="193" y="59"/>
                    <a:pt x="193" y="59"/>
                  </a:cubicBezTo>
                  <a:cubicBezTo>
                    <a:pt x="192" y="59"/>
                    <a:pt x="192" y="59"/>
                    <a:pt x="192" y="59"/>
                  </a:cubicBezTo>
                  <a:cubicBezTo>
                    <a:pt x="192" y="60"/>
                    <a:pt x="192" y="60"/>
                    <a:pt x="192" y="60"/>
                  </a:cubicBezTo>
                  <a:cubicBezTo>
                    <a:pt x="193" y="61"/>
                    <a:pt x="193" y="61"/>
                    <a:pt x="193" y="61"/>
                  </a:cubicBezTo>
                  <a:cubicBezTo>
                    <a:pt x="193" y="62"/>
                    <a:pt x="193" y="62"/>
                    <a:pt x="193" y="62"/>
                  </a:cubicBezTo>
                  <a:cubicBezTo>
                    <a:pt x="192" y="63"/>
                    <a:pt x="192" y="63"/>
                    <a:pt x="192" y="63"/>
                  </a:cubicBezTo>
                  <a:cubicBezTo>
                    <a:pt x="192" y="62"/>
                    <a:pt x="192" y="62"/>
                    <a:pt x="192" y="62"/>
                  </a:cubicBezTo>
                  <a:cubicBezTo>
                    <a:pt x="191" y="63"/>
                    <a:pt x="191" y="63"/>
                    <a:pt x="191" y="63"/>
                  </a:cubicBezTo>
                  <a:cubicBezTo>
                    <a:pt x="191" y="63"/>
                    <a:pt x="191" y="63"/>
                    <a:pt x="191" y="63"/>
                  </a:cubicBezTo>
                  <a:cubicBezTo>
                    <a:pt x="192" y="63"/>
                    <a:pt x="192" y="63"/>
                    <a:pt x="192" y="63"/>
                  </a:cubicBezTo>
                  <a:cubicBezTo>
                    <a:pt x="193" y="63"/>
                    <a:pt x="193" y="63"/>
                    <a:pt x="193" y="63"/>
                  </a:cubicBezTo>
                  <a:cubicBezTo>
                    <a:pt x="193" y="63"/>
                    <a:pt x="193" y="63"/>
                    <a:pt x="193" y="63"/>
                  </a:cubicBezTo>
                  <a:cubicBezTo>
                    <a:pt x="193" y="65"/>
                    <a:pt x="193" y="65"/>
                    <a:pt x="193" y="65"/>
                  </a:cubicBezTo>
                  <a:cubicBezTo>
                    <a:pt x="192" y="66"/>
                    <a:pt x="192" y="66"/>
                    <a:pt x="192" y="66"/>
                  </a:cubicBezTo>
                  <a:cubicBezTo>
                    <a:pt x="192" y="67"/>
                    <a:pt x="192" y="67"/>
                    <a:pt x="192" y="67"/>
                  </a:cubicBezTo>
                  <a:cubicBezTo>
                    <a:pt x="192" y="67"/>
                    <a:pt x="192" y="67"/>
                    <a:pt x="192" y="67"/>
                  </a:cubicBezTo>
                  <a:cubicBezTo>
                    <a:pt x="193" y="67"/>
                    <a:pt x="193" y="67"/>
                    <a:pt x="193" y="67"/>
                  </a:cubicBezTo>
                  <a:cubicBezTo>
                    <a:pt x="194" y="67"/>
                    <a:pt x="194" y="67"/>
                    <a:pt x="194" y="67"/>
                  </a:cubicBezTo>
                  <a:cubicBezTo>
                    <a:pt x="194" y="67"/>
                    <a:pt x="194" y="67"/>
                    <a:pt x="194" y="67"/>
                  </a:cubicBezTo>
                  <a:cubicBezTo>
                    <a:pt x="195" y="67"/>
                    <a:pt x="195" y="67"/>
                    <a:pt x="195" y="67"/>
                  </a:cubicBezTo>
                  <a:cubicBezTo>
                    <a:pt x="196" y="68"/>
                    <a:pt x="196" y="68"/>
                    <a:pt x="196" y="68"/>
                  </a:cubicBezTo>
                  <a:cubicBezTo>
                    <a:pt x="196" y="67"/>
                    <a:pt x="196" y="67"/>
                    <a:pt x="196" y="67"/>
                  </a:cubicBezTo>
                  <a:cubicBezTo>
                    <a:pt x="198" y="68"/>
                    <a:pt x="198" y="68"/>
                    <a:pt x="198" y="68"/>
                  </a:cubicBezTo>
                  <a:cubicBezTo>
                    <a:pt x="198" y="69"/>
                    <a:pt x="198" y="69"/>
                    <a:pt x="198" y="69"/>
                  </a:cubicBezTo>
                  <a:cubicBezTo>
                    <a:pt x="199" y="69"/>
                    <a:pt x="199" y="69"/>
                    <a:pt x="199" y="69"/>
                  </a:cubicBezTo>
                  <a:cubicBezTo>
                    <a:pt x="199" y="68"/>
                    <a:pt x="199" y="68"/>
                    <a:pt x="199" y="68"/>
                  </a:cubicBezTo>
                  <a:cubicBezTo>
                    <a:pt x="198" y="68"/>
                    <a:pt x="198" y="68"/>
                    <a:pt x="198" y="68"/>
                  </a:cubicBezTo>
                  <a:cubicBezTo>
                    <a:pt x="200" y="67"/>
                    <a:pt x="200" y="67"/>
                    <a:pt x="200" y="67"/>
                  </a:cubicBezTo>
                  <a:cubicBezTo>
                    <a:pt x="199" y="66"/>
                    <a:pt x="199" y="66"/>
                    <a:pt x="199" y="66"/>
                  </a:cubicBezTo>
                  <a:cubicBezTo>
                    <a:pt x="199" y="65"/>
                    <a:pt x="199" y="65"/>
                    <a:pt x="199" y="65"/>
                  </a:cubicBezTo>
                  <a:cubicBezTo>
                    <a:pt x="199" y="65"/>
                    <a:pt x="199" y="65"/>
                    <a:pt x="199" y="65"/>
                  </a:cubicBezTo>
                  <a:cubicBezTo>
                    <a:pt x="198" y="64"/>
                    <a:pt x="198" y="64"/>
                    <a:pt x="198" y="64"/>
                  </a:cubicBezTo>
                  <a:cubicBezTo>
                    <a:pt x="199" y="63"/>
                    <a:pt x="199" y="63"/>
                    <a:pt x="199" y="63"/>
                  </a:cubicBezTo>
                  <a:cubicBezTo>
                    <a:pt x="199" y="63"/>
                    <a:pt x="199" y="63"/>
                    <a:pt x="199" y="63"/>
                  </a:cubicBezTo>
                  <a:cubicBezTo>
                    <a:pt x="200" y="63"/>
                    <a:pt x="200" y="63"/>
                    <a:pt x="200" y="63"/>
                  </a:cubicBezTo>
                  <a:cubicBezTo>
                    <a:pt x="201" y="63"/>
                    <a:pt x="201" y="63"/>
                    <a:pt x="201" y="63"/>
                  </a:cubicBezTo>
                  <a:cubicBezTo>
                    <a:pt x="202" y="62"/>
                    <a:pt x="202" y="62"/>
                    <a:pt x="202" y="62"/>
                  </a:cubicBezTo>
                  <a:cubicBezTo>
                    <a:pt x="201" y="61"/>
                    <a:pt x="201" y="61"/>
                    <a:pt x="201" y="61"/>
                  </a:cubicBezTo>
                  <a:cubicBezTo>
                    <a:pt x="201" y="60"/>
                    <a:pt x="201" y="60"/>
                    <a:pt x="201" y="60"/>
                  </a:cubicBezTo>
                  <a:cubicBezTo>
                    <a:pt x="201" y="59"/>
                    <a:pt x="201" y="59"/>
                    <a:pt x="201" y="59"/>
                  </a:cubicBezTo>
                  <a:cubicBezTo>
                    <a:pt x="200" y="58"/>
                    <a:pt x="200" y="58"/>
                    <a:pt x="200" y="58"/>
                  </a:cubicBezTo>
                  <a:cubicBezTo>
                    <a:pt x="201" y="57"/>
                    <a:pt x="201" y="57"/>
                    <a:pt x="201" y="57"/>
                  </a:cubicBezTo>
                  <a:cubicBezTo>
                    <a:pt x="202" y="57"/>
                    <a:pt x="202" y="57"/>
                    <a:pt x="202" y="57"/>
                  </a:cubicBezTo>
                  <a:cubicBezTo>
                    <a:pt x="202" y="57"/>
                    <a:pt x="202" y="57"/>
                    <a:pt x="202" y="57"/>
                  </a:cubicBezTo>
                  <a:cubicBezTo>
                    <a:pt x="203" y="57"/>
                    <a:pt x="203" y="57"/>
                    <a:pt x="203" y="57"/>
                  </a:cubicBezTo>
                  <a:cubicBezTo>
                    <a:pt x="203" y="57"/>
                    <a:pt x="203" y="57"/>
                    <a:pt x="203" y="57"/>
                  </a:cubicBezTo>
                  <a:cubicBezTo>
                    <a:pt x="203" y="56"/>
                    <a:pt x="203" y="56"/>
                    <a:pt x="203" y="56"/>
                  </a:cubicBezTo>
                  <a:cubicBezTo>
                    <a:pt x="204" y="56"/>
                    <a:pt x="204" y="56"/>
                    <a:pt x="204" y="56"/>
                  </a:cubicBezTo>
                  <a:cubicBezTo>
                    <a:pt x="206" y="54"/>
                    <a:pt x="206" y="54"/>
                    <a:pt x="206" y="54"/>
                  </a:cubicBezTo>
                  <a:cubicBezTo>
                    <a:pt x="207" y="54"/>
                    <a:pt x="207" y="54"/>
                    <a:pt x="207" y="54"/>
                  </a:cubicBezTo>
                  <a:cubicBezTo>
                    <a:pt x="208" y="55"/>
                    <a:pt x="208" y="55"/>
                    <a:pt x="208" y="55"/>
                  </a:cubicBezTo>
                  <a:cubicBezTo>
                    <a:pt x="208" y="55"/>
                    <a:pt x="208" y="55"/>
                    <a:pt x="208" y="55"/>
                  </a:cubicBezTo>
                  <a:cubicBezTo>
                    <a:pt x="208" y="56"/>
                    <a:pt x="208" y="56"/>
                    <a:pt x="208" y="56"/>
                  </a:cubicBezTo>
                  <a:cubicBezTo>
                    <a:pt x="208" y="56"/>
                    <a:pt x="208" y="56"/>
                    <a:pt x="208" y="56"/>
                  </a:cubicBezTo>
                  <a:cubicBezTo>
                    <a:pt x="207" y="56"/>
                    <a:pt x="207" y="56"/>
                    <a:pt x="207" y="56"/>
                  </a:cubicBezTo>
                  <a:cubicBezTo>
                    <a:pt x="207" y="57"/>
                    <a:pt x="207" y="57"/>
                    <a:pt x="207" y="57"/>
                  </a:cubicBezTo>
                  <a:cubicBezTo>
                    <a:pt x="207" y="57"/>
                    <a:pt x="207" y="57"/>
                    <a:pt x="207" y="57"/>
                  </a:cubicBezTo>
                  <a:cubicBezTo>
                    <a:pt x="207" y="58"/>
                    <a:pt x="207" y="58"/>
                    <a:pt x="207" y="58"/>
                  </a:cubicBezTo>
                  <a:cubicBezTo>
                    <a:pt x="207" y="59"/>
                    <a:pt x="207" y="59"/>
                    <a:pt x="207" y="59"/>
                  </a:cubicBezTo>
                  <a:cubicBezTo>
                    <a:pt x="207" y="59"/>
                    <a:pt x="207" y="59"/>
                    <a:pt x="207" y="59"/>
                  </a:cubicBezTo>
                  <a:cubicBezTo>
                    <a:pt x="207" y="61"/>
                    <a:pt x="207" y="61"/>
                    <a:pt x="207" y="61"/>
                  </a:cubicBezTo>
                  <a:cubicBezTo>
                    <a:pt x="206" y="62"/>
                    <a:pt x="206" y="62"/>
                    <a:pt x="206" y="62"/>
                  </a:cubicBezTo>
                  <a:cubicBezTo>
                    <a:pt x="206" y="62"/>
                    <a:pt x="206" y="62"/>
                    <a:pt x="206" y="62"/>
                  </a:cubicBezTo>
                  <a:cubicBezTo>
                    <a:pt x="205" y="63"/>
                    <a:pt x="205" y="63"/>
                    <a:pt x="205" y="63"/>
                  </a:cubicBezTo>
                  <a:cubicBezTo>
                    <a:pt x="204" y="63"/>
                    <a:pt x="204" y="63"/>
                    <a:pt x="204" y="63"/>
                  </a:cubicBezTo>
                  <a:cubicBezTo>
                    <a:pt x="204" y="64"/>
                    <a:pt x="204" y="64"/>
                    <a:pt x="204" y="64"/>
                  </a:cubicBezTo>
                  <a:cubicBezTo>
                    <a:pt x="205" y="64"/>
                    <a:pt x="205" y="64"/>
                    <a:pt x="205" y="64"/>
                  </a:cubicBezTo>
                  <a:cubicBezTo>
                    <a:pt x="205" y="63"/>
                    <a:pt x="205" y="63"/>
                    <a:pt x="205" y="63"/>
                  </a:cubicBezTo>
                  <a:cubicBezTo>
                    <a:pt x="207" y="63"/>
                    <a:pt x="207" y="63"/>
                    <a:pt x="207" y="63"/>
                  </a:cubicBezTo>
                  <a:cubicBezTo>
                    <a:pt x="207" y="64"/>
                    <a:pt x="207" y="64"/>
                    <a:pt x="207" y="64"/>
                  </a:cubicBezTo>
                  <a:cubicBezTo>
                    <a:pt x="206" y="65"/>
                    <a:pt x="206" y="65"/>
                    <a:pt x="206" y="65"/>
                  </a:cubicBezTo>
                  <a:cubicBezTo>
                    <a:pt x="205" y="65"/>
                    <a:pt x="205" y="65"/>
                    <a:pt x="205" y="65"/>
                  </a:cubicBezTo>
                  <a:cubicBezTo>
                    <a:pt x="204" y="66"/>
                    <a:pt x="204" y="66"/>
                    <a:pt x="204" y="66"/>
                  </a:cubicBezTo>
                  <a:cubicBezTo>
                    <a:pt x="203" y="67"/>
                    <a:pt x="203" y="67"/>
                    <a:pt x="203" y="67"/>
                  </a:cubicBezTo>
                  <a:cubicBezTo>
                    <a:pt x="204" y="68"/>
                    <a:pt x="204" y="68"/>
                    <a:pt x="204" y="68"/>
                  </a:cubicBezTo>
                  <a:cubicBezTo>
                    <a:pt x="204" y="67"/>
                    <a:pt x="204" y="67"/>
                    <a:pt x="204" y="67"/>
                  </a:cubicBezTo>
                  <a:cubicBezTo>
                    <a:pt x="206" y="66"/>
                    <a:pt x="206" y="66"/>
                    <a:pt x="206" y="66"/>
                  </a:cubicBezTo>
                  <a:cubicBezTo>
                    <a:pt x="206" y="66"/>
                    <a:pt x="206" y="66"/>
                    <a:pt x="206" y="66"/>
                  </a:cubicBezTo>
                  <a:cubicBezTo>
                    <a:pt x="207" y="65"/>
                    <a:pt x="207" y="65"/>
                    <a:pt x="207" y="65"/>
                  </a:cubicBezTo>
                  <a:cubicBezTo>
                    <a:pt x="208" y="66"/>
                    <a:pt x="208" y="66"/>
                    <a:pt x="208" y="66"/>
                  </a:cubicBezTo>
                  <a:cubicBezTo>
                    <a:pt x="208" y="67"/>
                    <a:pt x="208" y="67"/>
                    <a:pt x="208" y="67"/>
                  </a:cubicBezTo>
                  <a:cubicBezTo>
                    <a:pt x="207" y="68"/>
                    <a:pt x="207" y="68"/>
                    <a:pt x="207" y="68"/>
                  </a:cubicBezTo>
                  <a:cubicBezTo>
                    <a:pt x="207" y="69"/>
                    <a:pt x="207" y="69"/>
                    <a:pt x="207" y="69"/>
                  </a:cubicBezTo>
                  <a:cubicBezTo>
                    <a:pt x="208" y="68"/>
                    <a:pt x="208" y="68"/>
                    <a:pt x="208" y="68"/>
                  </a:cubicBezTo>
                  <a:cubicBezTo>
                    <a:pt x="209" y="68"/>
                    <a:pt x="209" y="68"/>
                    <a:pt x="209" y="68"/>
                  </a:cubicBezTo>
                  <a:cubicBezTo>
                    <a:pt x="209" y="67"/>
                    <a:pt x="209" y="67"/>
                    <a:pt x="209" y="67"/>
                  </a:cubicBezTo>
                  <a:cubicBezTo>
                    <a:pt x="209" y="67"/>
                    <a:pt x="209" y="67"/>
                    <a:pt x="209" y="67"/>
                  </a:cubicBezTo>
                  <a:cubicBezTo>
                    <a:pt x="209" y="66"/>
                    <a:pt x="209" y="66"/>
                    <a:pt x="209" y="66"/>
                  </a:cubicBezTo>
                  <a:cubicBezTo>
                    <a:pt x="209" y="66"/>
                    <a:pt x="209" y="66"/>
                    <a:pt x="209" y="66"/>
                  </a:cubicBezTo>
                  <a:cubicBezTo>
                    <a:pt x="211" y="65"/>
                    <a:pt x="211" y="65"/>
                    <a:pt x="211" y="65"/>
                  </a:cubicBezTo>
                  <a:cubicBezTo>
                    <a:pt x="211" y="65"/>
                    <a:pt x="211" y="65"/>
                    <a:pt x="211" y="65"/>
                  </a:cubicBezTo>
                  <a:cubicBezTo>
                    <a:pt x="212" y="65"/>
                    <a:pt x="212" y="65"/>
                    <a:pt x="212" y="65"/>
                  </a:cubicBezTo>
                  <a:cubicBezTo>
                    <a:pt x="213" y="67"/>
                    <a:pt x="213" y="67"/>
                    <a:pt x="213" y="67"/>
                  </a:cubicBezTo>
                  <a:cubicBezTo>
                    <a:pt x="213" y="67"/>
                    <a:pt x="213" y="67"/>
                    <a:pt x="213" y="67"/>
                  </a:cubicBezTo>
                  <a:cubicBezTo>
                    <a:pt x="213" y="68"/>
                    <a:pt x="213" y="68"/>
                    <a:pt x="213" y="68"/>
                  </a:cubicBezTo>
                  <a:cubicBezTo>
                    <a:pt x="212" y="70"/>
                    <a:pt x="212" y="70"/>
                    <a:pt x="212" y="70"/>
                  </a:cubicBezTo>
                  <a:cubicBezTo>
                    <a:pt x="211" y="71"/>
                    <a:pt x="211" y="71"/>
                    <a:pt x="211" y="71"/>
                  </a:cubicBezTo>
                  <a:cubicBezTo>
                    <a:pt x="210" y="71"/>
                    <a:pt x="210" y="71"/>
                    <a:pt x="210" y="71"/>
                  </a:cubicBezTo>
                  <a:cubicBezTo>
                    <a:pt x="209" y="71"/>
                    <a:pt x="209" y="71"/>
                    <a:pt x="209" y="71"/>
                  </a:cubicBezTo>
                  <a:cubicBezTo>
                    <a:pt x="209" y="72"/>
                    <a:pt x="209" y="72"/>
                    <a:pt x="209" y="72"/>
                  </a:cubicBezTo>
                  <a:cubicBezTo>
                    <a:pt x="209" y="72"/>
                    <a:pt x="209" y="72"/>
                    <a:pt x="209" y="72"/>
                  </a:cubicBezTo>
                  <a:cubicBezTo>
                    <a:pt x="208" y="74"/>
                    <a:pt x="208" y="74"/>
                    <a:pt x="208" y="74"/>
                  </a:cubicBezTo>
                  <a:cubicBezTo>
                    <a:pt x="208" y="74"/>
                    <a:pt x="208" y="74"/>
                    <a:pt x="208" y="74"/>
                  </a:cubicBezTo>
                  <a:cubicBezTo>
                    <a:pt x="207" y="74"/>
                    <a:pt x="207" y="74"/>
                    <a:pt x="207" y="74"/>
                  </a:cubicBezTo>
                  <a:cubicBezTo>
                    <a:pt x="207" y="75"/>
                    <a:pt x="207" y="75"/>
                    <a:pt x="207" y="75"/>
                  </a:cubicBezTo>
                  <a:cubicBezTo>
                    <a:pt x="207" y="75"/>
                    <a:pt x="207" y="75"/>
                    <a:pt x="207" y="75"/>
                  </a:cubicBezTo>
                  <a:cubicBezTo>
                    <a:pt x="206" y="75"/>
                    <a:pt x="206" y="75"/>
                    <a:pt x="206" y="75"/>
                  </a:cubicBezTo>
                  <a:cubicBezTo>
                    <a:pt x="206" y="75"/>
                    <a:pt x="206" y="75"/>
                    <a:pt x="206" y="75"/>
                  </a:cubicBezTo>
                  <a:cubicBezTo>
                    <a:pt x="206" y="76"/>
                    <a:pt x="206" y="76"/>
                    <a:pt x="206" y="76"/>
                  </a:cubicBezTo>
                  <a:cubicBezTo>
                    <a:pt x="205" y="76"/>
                    <a:pt x="205" y="76"/>
                    <a:pt x="205" y="76"/>
                  </a:cubicBezTo>
                  <a:cubicBezTo>
                    <a:pt x="205" y="76"/>
                    <a:pt x="205" y="76"/>
                    <a:pt x="205" y="76"/>
                  </a:cubicBezTo>
                  <a:cubicBezTo>
                    <a:pt x="204" y="76"/>
                    <a:pt x="204" y="76"/>
                    <a:pt x="204" y="76"/>
                  </a:cubicBezTo>
                  <a:cubicBezTo>
                    <a:pt x="203" y="76"/>
                    <a:pt x="203" y="76"/>
                    <a:pt x="203" y="76"/>
                  </a:cubicBezTo>
                  <a:cubicBezTo>
                    <a:pt x="202" y="76"/>
                    <a:pt x="202" y="76"/>
                    <a:pt x="202" y="76"/>
                  </a:cubicBezTo>
                  <a:cubicBezTo>
                    <a:pt x="201" y="77"/>
                    <a:pt x="201" y="77"/>
                    <a:pt x="201" y="77"/>
                  </a:cubicBezTo>
                  <a:cubicBezTo>
                    <a:pt x="199" y="76"/>
                    <a:pt x="199" y="76"/>
                    <a:pt x="199" y="76"/>
                  </a:cubicBezTo>
                  <a:cubicBezTo>
                    <a:pt x="199" y="76"/>
                    <a:pt x="199" y="76"/>
                    <a:pt x="199" y="76"/>
                  </a:cubicBezTo>
                  <a:cubicBezTo>
                    <a:pt x="200" y="75"/>
                    <a:pt x="200" y="75"/>
                    <a:pt x="200" y="75"/>
                  </a:cubicBezTo>
                  <a:cubicBezTo>
                    <a:pt x="200" y="75"/>
                    <a:pt x="200" y="75"/>
                    <a:pt x="200" y="75"/>
                  </a:cubicBezTo>
                  <a:cubicBezTo>
                    <a:pt x="199" y="74"/>
                    <a:pt x="199" y="74"/>
                    <a:pt x="199" y="74"/>
                  </a:cubicBezTo>
                  <a:cubicBezTo>
                    <a:pt x="198" y="75"/>
                    <a:pt x="198" y="75"/>
                    <a:pt x="198" y="75"/>
                  </a:cubicBezTo>
                  <a:cubicBezTo>
                    <a:pt x="198" y="75"/>
                    <a:pt x="198" y="75"/>
                    <a:pt x="198" y="75"/>
                  </a:cubicBezTo>
                  <a:cubicBezTo>
                    <a:pt x="198" y="76"/>
                    <a:pt x="198" y="76"/>
                    <a:pt x="198" y="76"/>
                  </a:cubicBezTo>
                  <a:cubicBezTo>
                    <a:pt x="196" y="75"/>
                    <a:pt x="196" y="75"/>
                    <a:pt x="196" y="75"/>
                  </a:cubicBezTo>
                  <a:cubicBezTo>
                    <a:pt x="196" y="75"/>
                    <a:pt x="196" y="75"/>
                    <a:pt x="196" y="75"/>
                  </a:cubicBezTo>
                  <a:cubicBezTo>
                    <a:pt x="197" y="74"/>
                    <a:pt x="197" y="74"/>
                    <a:pt x="197" y="74"/>
                  </a:cubicBezTo>
                  <a:cubicBezTo>
                    <a:pt x="197" y="74"/>
                    <a:pt x="197" y="74"/>
                    <a:pt x="197" y="74"/>
                  </a:cubicBezTo>
                  <a:cubicBezTo>
                    <a:pt x="196" y="74"/>
                    <a:pt x="196" y="74"/>
                    <a:pt x="196" y="74"/>
                  </a:cubicBezTo>
                  <a:cubicBezTo>
                    <a:pt x="196" y="74"/>
                    <a:pt x="196" y="74"/>
                    <a:pt x="196" y="74"/>
                  </a:cubicBezTo>
                  <a:cubicBezTo>
                    <a:pt x="195" y="74"/>
                    <a:pt x="195" y="74"/>
                    <a:pt x="195" y="74"/>
                  </a:cubicBezTo>
                  <a:cubicBezTo>
                    <a:pt x="195" y="74"/>
                    <a:pt x="195" y="74"/>
                    <a:pt x="195" y="74"/>
                  </a:cubicBezTo>
                  <a:cubicBezTo>
                    <a:pt x="193" y="75"/>
                    <a:pt x="193" y="75"/>
                    <a:pt x="193" y="75"/>
                  </a:cubicBezTo>
                  <a:cubicBezTo>
                    <a:pt x="193" y="75"/>
                    <a:pt x="193" y="75"/>
                    <a:pt x="193" y="75"/>
                  </a:cubicBezTo>
                  <a:cubicBezTo>
                    <a:pt x="192" y="75"/>
                    <a:pt x="192" y="75"/>
                    <a:pt x="192" y="75"/>
                  </a:cubicBezTo>
                  <a:cubicBezTo>
                    <a:pt x="192" y="75"/>
                    <a:pt x="192" y="75"/>
                    <a:pt x="192" y="75"/>
                  </a:cubicBezTo>
                  <a:cubicBezTo>
                    <a:pt x="191" y="75"/>
                    <a:pt x="191" y="75"/>
                    <a:pt x="191" y="75"/>
                  </a:cubicBezTo>
                  <a:cubicBezTo>
                    <a:pt x="190" y="75"/>
                    <a:pt x="190" y="75"/>
                    <a:pt x="190" y="75"/>
                  </a:cubicBezTo>
                  <a:cubicBezTo>
                    <a:pt x="190" y="75"/>
                    <a:pt x="190" y="75"/>
                    <a:pt x="190" y="75"/>
                  </a:cubicBezTo>
                  <a:cubicBezTo>
                    <a:pt x="189" y="75"/>
                    <a:pt x="189" y="75"/>
                    <a:pt x="189" y="75"/>
                  </a:cubicBezTo>
                  <a:cubicBezTo>
                    <a:pt x="188" y="75"/>
                    <a:pt x="188" y="75"/>
                    <a:pt x="188" y="75"/>
                  </a:cubicBezTo>
                  <a:cubicBezTo>
                    <a:pt x="188" y="76"/>
                    <a:pt x="188" y="76"/>
                    <a:pt x="188" y="76"/>
                  </a:cubicBezTo>
                  <a:cubicBezTo>
                    <a:pt x="188" y="76"/>
                    <a:pt x="188" y="76"/>
                    <a:pt x="188" y="76"/>
                  </a:cubicBezTo>
                  <a:cubicBezTo>
                    <a:pt x="187" y="76"/>
                    <a:pt x="187" y="76"/>
                    <a:pt x="187" y="76"/>
                  </a:cubicBezTo>
                  <a:cubicBezTo>
                    <a:pt x="187" y="77"/>
                    <a:pt x="187" y="77"/>
                    <a:pt x="187" y="77"/>
                  </a:cubicBezTo>
                  <a:cubicBezTo>
                    <a:pt x="186" y="77"/>
                    <a:pt x="186" y="77"/>
                    <a:pt x="186" y="77"/>
                  </a:cubicBezTo>
                  <a:cubicBezTo>
                    <a:pt x="185" y="77"/>
                    <a:pt x="185" y="77"/>
                    <a:pt x="185" y="77"/>
                  </a:cubicBezTo>
                  <a:cubicBezTo>
                    <a:pt x="184" y="77"/>
                    <a:pt x="184" y="77"/>
                    <a:pt x="184" y="77"/>
                  </a:cubicBezTo>
                  <a:cubicBezTo>
                    <a:pt x="183" y="77"/>
                    <a:pt x="183" y="77"/>
                    <a:pt x="183" y="77"/>
                  </a:cubicBezTo>
                  <a:cubicBezTo>
                    <a:pt x="183" y="77"/>
                    <a:pt x="183" y="77"/>
                    <a:pt x="183" y="77"/>
                  </a:cubicBezTo>
                  <a:cubicBezTo>
                    <a:pt x="182" y="77"/>
                    <a:pt x="182" y="77"/>
                    <a:pt x="182" y="77"/>
                  </a:cubicBezTo>
                  <a:cubicBezTo>
                    <a:pt x="181" y="77"/>
                    <a:pt x="181" y="77"/>
                    <a:pt x="181" y="77"/>
                  </a:cubicBezTo>
                  <a:cubicBezTo>
                    <a:pt x="179" y="77"/>
                    <a:pt x="179" y="77"/>
                    <a:pt x="179" y="77"/>
                  </a:cubicBezTo>
                  <a:cubicBezTo>
                    <a:pt x="178" y="77"/>
                    <a:pt x="178" y="77"/>
                    <a:pt x="178" y="77"/>
                  </a:cubicBezTo>
                  <a:cubicBezTo>
                    <a:pt x="177" y="76"/>
                    <a:pt x="177" y="76"/>
                    <a:pt x="177" y="76"/>
                  </a:cubicBezTo>
                  <a:cubicBezTo>
                    <a:pt x="176" y="76"/>
                    <a:pt x="176" y="76"/>
                    <a:pt x="176" y="76"/>
                  </a:cubicBezTo>
                  <a:cubicBezTo>
                    <a:pt x="176" y="75"/>
                    <a:pt x="176" y="75"/>
                    <a:pt x="176" y="75"/>
                  </a:cubicBezTo>
                  <a:close/>
                  <a:moveTo>
                    <a:pt x="123" y="100"/>
                  </a:moveTo>
                  <a:cubicBezTo>
                    <a:pt x="123" y="98"/>
                    <a:pt x="123" y="98"/>
                    <a:pt x="123" y="98"/>
                  </a:cubicBezTo>
                  <a:cubicBezTo>
                    <a:pt x="124" y="97"/>
                    <a:pt x="124" y="97"/>
                    <a:pt x="124" y="97"/>
                  </a:cubicBezTo>
                  <a:cubicBezTo>
                    <a:pt x="123" y="96"/>
                    <a:pt x="123" y="96"/>
                    <a:pt x="123" y="96"/>
                  </a:cubicBezTo>
                  <a:cubicBezTo>
                    <a:pt x="124" y="95"/>
                    <a:pt x="124" y="95"/>
                    <a:pt x="124" y="95"/>
                  </a:cubicBezTo>
                  <a:cubicBezTo>
                    <a:pt x="124" y="94"/>
                    <a:pt x="124" y="94"/>
                    <a:pt x="124" y="94"/>
                  </a:cubicBezTo>
                  <a:cubicBezTo>
                    <a:pt x="123" y="94"/>
                    <a:pt x="123" y="94"/>
                    <a:pt x="123" y="94"/>
                  </a:cubicBezTo>
                  <a:cubicBezTo>
                    <a:pt x="122" y="92"/>
                    <a:pt x="122" y="92"/>
                    <a:pt x="122" y="92"/>
                  </a:cubicBezTo>
                  <a:cubicBezTo>
                    <a:pt x="123" y="92"/>
                    <a:pt x="123" y="92"/>
                    <a:pt x="123" y="92"/>
                  </a:cubicBezTo>
                  <a:cubicBezTo>
                    <a:pt x="123" y="91"/>
                    <a:pt x="123" y="91"/>
                    <a:pt x="123" y="91"/>
                  </a:cubicBezTo>
                  <a:cubicBezTo>
                    <a:pt x="122" y="91"/>
                    <a:pt x="122" y="91"/>
                    <a:pt x="122" y="91"/>
                  </a:cubicBezTo>
                  <a:cubicBezTo>
                    <a:pt x="120" y="91"/>
                    <a:pt x="120" y="91"/>
                    <a:pt x="120" y="91"/>
                  </a:cubicBezTo>
                  <a:cubicBezTo>
                    <a:pt x="120" y="90"/>
                    <a:pt x="120" y="90"/>
                    <a:pt x="120" y="90"/>
                  </a:cubicBezTo>
                  <a:cubicBezTo>
                    <a:pt x="121" y="90"/>
                    <a:pt x="121" y="90"/>
                    <a:pt x="121" y="90"/>
                  </a:cubicBezTo>
                  <a:cubicBezTo>
                    <a:pt x="122" y="90"/>
                    <a:pt x="122" y="90"/>
                    <a:pt x="122" y="90"/>
                  </a:cubicBezTo>
                  <a:cubicBezTo>
                    <a:pt x="123" y="89"/>
                    <a:pt x="123" y="89"/>
                    <a:pt x="123" y="89"/>
                  </a:cubicBezTo>
                  <a:cubicBezTo>
                    <a:pt x="123" y="88"/>
                    <a:pt x="123" y="88"/>
                    <a:pt x="123" y="88"/>
                  </a:cubicBezTo>
                  <a:cubicBezTo>
                    <a:pt x="124" y="88"/>
                    <a:pt x="124" y="88"/>
                    <a:pt x="124" y="88"/>
                  </a:cubicBezTo>
                  <a:cubicBezTo>
                    <a:pt x="124" y="88"/>
                    <a:pt x="124" y="88"/>
                    <a:pt x="124" y="88"/>
                  </a:cubicBezTo>
                  <a:cubicBezTo>
                    <a:pt x="125" y="88"/>
                    <a:pt x="125" y="88"/>
                    <a:pt x="125" y="88"/>
                  </a:cubicBezTo>
                  <a:cubicBezTo>
                    <a:pt x="126" y="86"/>
                    <a:pt x="126" y="86"/>
                    <a:pt x="126" y="86"/>
                  </a:cubicBezTo>
                  <a:cubicBezTo>
                    <a:pt x="127" y="86"/>
                    <a:pt x="127" y="86"/>
                    <a:pt x="127" y="86"/>
                  </a:cubicBezTo>
                  <a:cubicBezTo>
                    <a:pt x="127" y="86"/>
                    <a:pt x="127" y="86"/>
                    <a:pt x="127" y="86"/>
                  </a:cubicBezTo>
                  <a:cubicBezTo>
                    <a:pt x="128" y="85"/>
                    <a:pt x="128" y="85"/>
                    <a:pt x="128" y="85"/>
                  </a:cubicBezTo>
                  <a:cubicBezTo>
                    <a:pt x="129" y="84"/>
                    <a:pt x="129" y="84"/>
                    <a:pt x="129" y="84"/>
                  </a:cubicBezTo>
                  <a:cubicBezTo>
                    <a:pt x="129" y="83"/>
                    <a:pt x="129" y="83"/>
                    <a:pt x="129" y="83"/>
                  </a:cubicBezTo>
                  <a:cubicBezTo>
                    <a:pt x="129" y="84"/>
                    <a:pt x="129" y="84"/>
                    <a:pt x="129" y="84"/>
                  </a:cubicBezTo>
                  <a:cubicBezTo>
                    <a:pt x="132" y="84"/>
                    <a:pt x="132" y="84"/>
                    <a:pt x="132" y="84"/>
                  </a:cubicBezTo>
                  <a:cubicBezTo>
                    <a:pt x="132" y="83"/>
                    <a:pt x="132" y="83"/>
                    <a:pt x="132" y="83"/>
                  </a:cubicBezTo>
                  <a:cubicBezTo>
                    <a:pt x="131" y="82"/>
                    <a:pt x="131" y="82"/>
                    <a:pt x="131" y="82"/>
                  </a:cubicBezTo>
                  <a:cubicBezTo>
                    <a:pt x="131" y="81"/>
                    <a:pt x="131" y="81"/>
                    <a:pt x="131" y="81"/>
                  </a:cubicBezTo>
                  <a:cubicBezTo>
                    <a:pt x="132" y="81"/>
                    <a:pt x="132" y="81"/>
                    <a:pt x="132" y="81"/>
                  </a:cubicBezTo>
                  <a:cubicBezTo>
                    <a:pt x="134" y="79"/>
                    <a:pt x="134" y="79"/>
                    <a:pt x="134" y="79"/>
                  </a:cubicBezTo>
                  <a:cubicBezTo>
                    <a:pt x="135" y="78"/>
                    <a:pt x="135" y="78"/>
                    <a:pt x="135" y="78"/>
                  </a:cubicBezTo>
                  <a:cubicBezTo>
                    <a:pt x="137" y="78"/>
                    <a:pt x="137" y="78"/>
                    <a:pt x="137" y="78"/>
                  </a:cubicBezTo>
                  <a:cubicBezTo>
                    <a:pt x="137" y="77"/>
                    <a:pt x="137" y="77"/>
                    <a:pt x="137" y="77"/>
                  </a:cubicBezTo>
                  <a:cubicBezTo>
                    <a:pt x="138" y="76"/>
                    <a:pt x="138" y="76"/>
                    <a:pt x="138" y="76"/>
                  </a:cubicBezTo>
                  <a:cubicBezTo>
                    <a:pt x="139" y="76"/>
                    <a:pt x="139" y="76"/>
                    <a:pt x="139" y="76"/>
                  </a:cubicBezTo>
                  <a:cubicBezTo>
                    <a:pt x="140" y="75"/>
                    <a:pt x="140" y="75"/>
                    <a:pt x="140" y="75"/>
                  </a:cubicBezTo>
                  <a:cubicBezTo>
                    <a:pt x="139" y="75"/>
                    <a:pt x="139" y="75"/>
                    <a:pt x="139" y="75"/>
                  </a:cubicBezTo>
                  <a:cubicBezTo>
                    <a:pt x="139" y="73"/>
                    <a:pt x="139" y="73"/>
                    <a:pt x="139" y="73"/>
                  </a:cubicBezTo>
                  <a:cubicBezTo>
                    <a:pt x="139" y="72"/>
                    <a:pt x="139" y="72"/>
                    <a:pt x="139" y="72"/>
                  </a:cubicBezTo>
                  <a:cubicBezTo>
                    <a:pt x="140" y="71"/>
                    <a:pt x="140" y="71"/>
                    <a:pt x="140" y="71"/>
                  </a:cubicBezTo>
                  <a:cubicBezTo>
                    <a:pt x="140" y="71"/>
                    <a:pt x="140" y="71"/>
                    <a:pt x="140" y="71"/>
                  </a:cubicBezTo>
                  <a:cubicBezTo>
                    <a:pt x="140" y="70"/>
                    <a:pt x="140" y="70"/>
                    <a:pt x="140" y="70"/>
                  </a:cubicBezTo>
                  <a:cubicBezTo>
                    <a:pt x="141" y="70"/>
                    <a:pt x="141" y="70"/>
                    <a:pt x="141" y="70"/>
                  </a:cubicBezTo>
                  <a:cubicBezTo>
                    <a:pt x="142" y="70"/>
                    <a:pt x="142" y="70"/>
                    <a:pt x="142" y="70"/>
                  </a:cubicBezTo>
                  <a:cubicBezTo>
                    <a:pt x="145" y="70"/>
                    <a:pt x="145" y="70"/>
                    <a:pt x="145" y="70"/>
                  </a:cubicBezTo>
                  <a:cubicBezTo>
                    <a:pt x="145" y="70"/>
                    <a:pt x="145" y="70"/>
                    <a:pt x="145" y="70"/>
                  </a:cubicBezTo>
                  <a:cubicBezTo>
                    <a:pt x="148" y="70"/>
                    <a:pt x="148" y="70"/>
                    <a:pt x="148" y="70"/>
                  </a:cubicBezTo>
                  <a:cubicBezTo>
                    <a:pt x="150" y="69"/>
                    <a:pt x="150" y="69"/>
                    <a:pt x="150" y="69"/>
                  </a:cubicBezTo>
                  <a:cubicBezTo>
                    <a:pt x="153" y="70"/>
                    <a:pt x="153" y="70"/>
                    <a:pt x="153" y="70"/>
                  </a:cubicBezTo>
                  <a:cubicBezTo>
                    <a:pt x="152" y="71"/>
                    <a:pt x="152" y="71"/>
                    <a:pt x="152" y="71"/>
                  </a:cubicBezTo>
                  <a:cubicBezTo>
                    <a:pt x="153" y="71"/>
                    <a:pt x="153" y="71"/>
                    <a:pt x="153" y="71"/>
                  </a:cubicBezTo>
                  <a:cubicBezTo>
                    <a:pt x="154" y="72"/>
                    <a:pt x="154" y="72"/>
                    <a:pt x="154" y="72"/>
                  </a:cubicBezTo>
                  <a:cubicBezTo>
                    <a:pt x="156" y="73"/>
                    <a:pt x="156" y="73"/>
                    <a:pt x="156" y="73"/>
                  </a:cubicBezTo>
                  <a:cubicBezTo>
                    <a:pt x="156" y="74"/>
                    <a:pt x="156" y="74"/>
                    <a:pt x="156" y="74"/>
                  </a:cubicBezTo>
                  <a:cubicBezTo>
                    <a:pt x="155" y="74"/>
                    <a:pt x="155" y="74"/>
                    <a:pt x="155" y="74"/>
                  </a:cubicBezTo>
                  <a:cubicBezTo>
                    <a:pt x="156" y="74"/>
                    <a:pt x="156" y="74"/>
                    <a:pt x="156" y="74"/>
                  </a:cubicBezTo>
                  <a:cubicBezTo>
                    <a:pt x="157" y="74"/>
                    <a:pt x="157" y="74"/>
                    <a:pt x="157" y="74"/>
                  </a:cubicBezTo>
                  <a:cubicBezTo>
                    <a:pt x="158" y="74"/>
                    <a:pt x="158" y="74"/>
                    <a:pt x="158" y="74"/>
                  </a:cubicBezTo>
                  <a:cubicBezTo>
                    <a:pt x="157" y="75"/>
                    <a:pt x="157" y="75"/>
                    <a:pt x="157" y="75"/>
                  </a:cubicBezTo>
                  <a:cubicBezTo>
                    <a:pt x="156" y="76"/>
                    <a:pt x="156" y="76"/>
                    <a:pt x="156" y="76"/>
                  </a:cubicBezTo>
                  <a:cubicBezTo>
                    <a:pt x="156" y="77"/>
                    <a:pt x="156" y="77"/>
                    <a:pt x="156" y="77"/>
                  </a:cubicBezTo>
                  <a:cubicBezTo>
                    <a:pt x="158" y="76"/>
                    <a:pt x="158" y="76"/>
                    <a:pt x="158" y="76"/>
                  </a:cubicBezTo>
                  <a:cubicBezTo>
                    <a:pt x="158" y="75"/>
                    <a:pt x="158" y="75"/>
                    <a:pt x="158" y="75"/>
                  </a:cubicBezTo>
                  <a:cubicBezTo>
                    <a:pt x="159" y="74"/>
                    <a:pt x="159" y="74"/>
                    <a:pt x="159" y="74"/>
                  </a:cubicBezTo>
                  <a:cubicBezTo>
                    <a:pt x="160" y="75"/>
                    <a:pt x="160" y="75"/>
                    <a:pt x="160" y="75"/>
                  </a:cubicBezTo>
                  <a:cubicBezTo>
                    <a:pt x="161" y="74"/>
                    <a:pt x="161" y="74"/>
                    <a:pt x="161" y="74"/>
                  </a:cubicBezTo>
                  <a:cubicBezTo>
                    <a:pt x="162" y="74"/>
                    <a:pt x="162" y="74"/>
                    <a:pt x="162" y="74"/>
                  </a:cubicBezTo>
                  <a:cubicBezTo>
                    <a:pt x="162" y="75"/>
                    <a:pt x="162" y="75"/>
                    <a:pt x="162" y="75"/>
                  </a:cubicBezTo>
                  <a:cubicBezTo>
                    <a:pt x="163" y="77"/>
                    <a:pt x="163" y="77"/>
                    <a:pt x="163" y="77"/>
                  </a:cubicBezTo>
                  <a:cubicBezTo>
                    <a:pt x="164" y="79"/>
                    <a:pt x="164" y="79"/>
                    <a:pt x="164" y="79"/>
                  </a:cubicBezTo>
                  <a:cubicBezTo>
                    <a:pt x="163" y="79"/>
                    <a:pt x="163" y="79"/>
                    <a:pt x="163" y="79"/>
                  </a:cubicBezTo>
                  <a:cubicBezTo>
                    <a:pt x="164" y="81"/>
                    <a:pt x="164" y="81"/>
                    <a:pt x="164" y="81"/>
                  </a:cubicBezTo>
                  <a:cubicBezTo>
                    <a:pt x="164" y="82"/>
                    <a:pt x="164" y="82"/>
                    <a:pt x="164" y="82"/>
                  </a:cubicBezTo>
                  <a:cubicBezTo>
                    <a:pt x="164" y="82"/>
                    <a:pt x="164" y="82"/>
                    <a:pt x="164" y="82"/>
                  </a:cubicBezTo>
                  <a:cubicBezTo>
                    <a:pt x="164" y="83"/>
                    <a:pt x="164" y="83"/>
                    <a:pt x="164" y="83"/>
                  </a:cubicBezTo>
                  <a:cubicBezTo>
                    <a:pt x="164" y="84"/>
                    <a:pt x="164" y="84"/>
                    <a:pt x="164" y="84"/>
                  </a:cubicBezTo>
                  <a:cubicBezTo>
                    <a:pt x="164" y="84"/>
                    <a:pt x="164" y="84"/>
                    <a:pt x="164" y="84"/>
                  </a:cubicBezTo>
                  <a:cubicBezTo>
                    <a:pt x="163" y="85"/>
                    <a:pt x="163" y="85"/>
                    <a:pt x="163" y="85"/>
                  </a:cubicBezTo>
                  <a:cubicBezTo>
                    <a:pt x="162" y="86"/>
                    <a:pt x="162" y="86"/>
                    <a:pt x="162" y="86"/>
                  </a:cubicBezTo>
                  <a:cubicBezTo>
                    <a:pt x="161" y="86"/>
                    <a:pt x="161" y="86"/>
                    <a:pt x="161" y="86"/>
                  </a:cubicBezTo>
                  <a:cubicBezTo>
                    <a:pt x="159" y="86"/>
                    <a:pt x="159" y="86"/>
                    <a:pt x="159" y="86"/>
                  </a:cubicBezTo>
                  <a:cubicBezTo>
                    <a:pt x="158" y="86"/>
                    <a:pt x="158" y="86"/>
                    <a:pt x="158" y="86"/>
                  </a:cubicBezTo>
                  <a:cubicBezTo>
                    <a:pt x="155" y="87"/>
                    <a:pt x="155" y="87"/>
                    <a:pt x="155" y="87"/>
                  </a:cubicBezTo>
                  <a:cubicBezTo>
                    <a:pt x="154" y="87"/>
                    <a:pt x="154" y="87"/>
                    <a:pt x="154" y="87"/>
                  </a:cubicBezTo>
                  <a:cubicBezTo>
                    <a:pt x="152" y="88"/>
                    <a:pt x="152" y="88"/>
                    <a:pt x="152" y="88"/>
                  </a:cubicBezTo>
                  <a:cubicBezTo>
                    <a:pt x="151" y="88"/>
                    <a:pt x="151" y="88"/>
                    <a:pt x="151" y="88"/>
                  </a:cubicBezTo>
                  <a:cubicBezTo>
                    <a:pt x="150" y="89"/>
                    <a:pt x="150" y="89"/>
                    <a:pt x="150" y="89"/>
                  </a:cubicBezTo>
                  <a:cubicBezTo>
                    <a:pt x="149" y="89"/>
                    <a:pt x="149" y="89"/>
                    <a:pt x="149" y="89"/>
                  </a:cubicBezTo>
                  <a:cubicBezTo>
                    <a:pt x="148" y="89"/>
                    <a:pt x="148" y="89"/>
                    <a:pt x="148" y="89"/>
                  </a:cubicBezTo>
                  <a:cubicBezTo>
                    <a:pt x="148" y="89"/>
                    <a:pt x="148" y="89"/>
                    <a:pt x="148" y="89"/>
                  </a:cubicBezTo>
                  <a:cubicBezTo>
                    <a:pt x="147" y="89"/>
                    <a:pt x="147" y="89"/>
                    <a:pt x="147" y="89"/>
                  </a:cubicBezTo>
                  <a:cubicBezTo>
                    <a:pt x="146" y="89"/>
                    <a:pt x="146" y="89"/>
                    <a:pt x="146" y="89"/>
                  </a:cubicBezTo>
                  <a:cubicBezTo>
                    <a:pt x="145" y="90"/>
                    <a:pt x="145" y="90"/>
                    <a:pt x="145" y="90"/>
                  </a:cubicBezTo>
                  <a:cubicBezTo>
                    <a:pt x="144" y="91"/>
                    <a:pt x="144" y="91"/>
                    <a:pt x="144" y="91"/>
                  </a:cubicBezTo>
                  <a:cubicBezTo>
                    <a:pt x="144" y="91"/>
                    <a:pt x="144" y="91"/>
                    <a:pt x="144" y="91"/>
                  </a:cubicBezTo>
                  <a:cubicBezTo>
                    <a:pt x="144" y="92"/>
                    <a:pt x="144" y="92"/>
                    <a:pt x="144" y="92"/>
                  </a:cubicBezTo>
                  <a:cubicBezTo>
                    <a:pt x="142" y="92"/>
                    <a:pt x="142" y="92"/>
                    <a:pt x="142" y="92"/>
                  </a:cubicBezTo>
                  <a:cubicBezTo>
                    <a:pt x="141" y="93"/>
                    <a:pt x="141" y="93"/>
                    <a:pt x="141" y="93"/>
                  </a:cubicBezTo>
                  <a:cubicBezTo>
                    <a:pt x="140" y="93"/>
                    <a:pt x="140" y="93"/>
                    <a:pt x="140" y="93"/>
                  </a:cubicBezTo>
                  <a:cubicBezTo>
                    <a:pt x="139" y="92"/>
                    <a:pt x="139" y="92"/>
                    <a:pt x="139" y="92"/>
                  </a:cubicBezTo>
                  <a:cubicBezTo>
                    <a:pt x="139" y="93"/>
                    <a:pt x="139" y="93"/>
                    <a:pt x="139" y="93"/>
                  </a:cubicBezTo>
                  <a:cubicBezTo>
                    <a:pt x="139" y="94"/>
                    <a:pt x="139" y="94"/>
                    <a:pt x="139" y="94"/>
                  </a:cubicBezTo>
                  <a:cubicBezTo>
                    <a:pt x="138" y="94"/>
                    <a:pt x="138" y="94"/>
                    <a:pt x="138" y="94"/>
                  </a:cubicBezTo>
                  <a:cubicBezTo>
                    <a:pt x="137" y="95"/>
                    <a:pt x="137" y="95"/>
                    <a:pt x="137" y="95"/>
                  </a:cubicBezTo>
                  <a:cubicBezTo>
                    <a:pt x="136" y="96"/>
                    <a:pt x="136" y="96"/>
                    <a:pt x="136" y="96"/>
                  </a:cubicBezTo>
                  <a:cubicBezTo>
                    <a:pt x="135" y="97"/>
                    <a:pt x="135" y="97"/>
                    <a:pt x="135" y="97"/>
                  </a:cubicBezTo>
                  <a:cubicBezTo>
                    <a:pt x="136" y="97"/>
                    <a:pt x="136" y="97"/>
                    <a:pt x="136" y="97"/>
                  </a:cubicBezTo>
                  <a:cubicBezTo>
                    <a:pt x="134" y="99"/>
                    <a:pt x="134" y="99"/>
                    <a:pt x="134" y="99"/>
                  </a:cubicBezTo>
                  <a:cubicBezTo>
                    <a:pt x="134" y="99"/>
                    <a:pt x="134" y="99"/>
                    <a:pt x="134" y="99"/>
                  </a:cubicBezTo>
                  <a:cubicBezTo>
                    <a:pt x="132" y="99"/>
                    <a:pt x="132" y="99"/>
                    <a:pt x="132" y="99"/>
                  </a:cubicBezTo>
                  <a:cubicBezTo>
                    <a:pt x="131" y="100"/>
                    <a:pt x="131" y="100"/>
                    <a:pt x="131" y="100"/>
                  </a:cubicBezTo>
                  <a:cubicBezTo>
                    <a:pt x="130" y="100"/>
                    <a:pt x="130" y="100"/>
                    <a:pt x="130" y="100"/>
                  </a:cubicBezTo>
                  <a:cubicBezTo>
                    <a:pt x="130" y="99"/>
                    <a:pt x="130" y="99"/>
                    <a:pt x="130" y="99"/>
                  </a:cubicBezTo>
                  <a:cubicBezTo>
                    <a:pt x="130" y="99"/>
                    <a:pt x="130" y="99"/>
                    <a:pt x="130" y="99"/>
                  </a:cubicBezTo>
                  <a:cubicBezTo>
                    <a:pt x="130" y="98"/>
                    <a:pt x="130" y="98"/>
                    <a:pt x="130" y="98"/>
                  </a:cubicBezTo>
                  <a:cubicBezTo>
                    <a:pt x="130" y="97"/>
                    <a:pt x="130" y="97"/>
                    <a:pt x="130" y="97"/>
                  </a:cubicBezTo>
                  <a:cubicBezTo>
                    <a:pt x="129" y="98"/>
                    <a:pt x="129" y="98"/>
                    <a:pt x="129" y="98"/>
                  </a:cubicBezTo>
                  <a:cubicBezTo>
                    <a:pt x="129" y="98"/>
                    <a:pt x="129" y="98"/>
                    <a:pt x="129" y="98"/>
                  </a:cubicBezTo>
                  <a:cubicBezTo>
                    <a:pt x="129" y="98"/>
                    <a:pt x="129" y="98"/>
                    <a:pt x="129" y="98"/>
                  </a:cubicBezTo>
                  <a:cubicBezTo>
                    <a:pt x="127" y="100"/>
                    <a:pt x="127" y="100"/>
                    <a:pt x="127" y="100"/>
                  </a:cubicBezTo>
                  <a:cubicBezTo>
                    <a:pt x="126" y="100"/>
                    <a:pt x="126" y="100"/>
                    <a:pt x="126" y="100"/>
                  </a:cubicBezTo>
                  <a:cubicBezTo>
                    <a:pt x="125" y="100"/>
                    <a:pt x="125" y="100"/>
                    <a:pt x="125" y="100"/>
                  </a:cubicBezTo>
                  <a:cubicBezTo>
                    <a:pt x="125" y="100"/>
                    <a:pt x="125" y="100"/>
                    <a:pt x="125" y="100"/>
                  </a:cubicBezTo>
                  <a:cubicBezTo>
                    <a:pt x="124" y="100"/>
                    <a:pt x="124" y="100"/>
                    <a:pt x="124" y="100"/>
                  </a:cubicBezTo>
                  <a:cubicBezTo>
                    <a:pt x="123" y="100"/>
                    <a:pt x="123" y="100"/>
                    <a:pt x="123" y="100"/>
                  </a:cubicBezTo>
                  <a:cubicBezTo>
                    <a:pt x="123" y="100"/>
                    <a:pt x="123" y="100"/>
                    <a:pt x="123" y="100"/>
                  </a:cubicBezTo>
                  <a:cubicBezTo>
                    <a:pt x="123" y="100"/>
                    <a:pt x="123" y="100"/>
                    <a:pt x="123" y="100"/>
                  </a:cubicBezTo>
                  <a:close/>
                  <a:moveTo>
                    <a:pt x="236" y="88"/>
                  </a:moveTo>
                  <a:cubicBezTo>
                    <a:pt x="236" y="88"/>
                    <a:pt x="236" y="88"/>
                    <a:pt x="236" y="88"/>
                  </a:cubicBezTo>
                  <a:cubicBezTo>
                    <a:pt x="236" y="89"/>
                    <a:pt x="236" y="89"/>
                    <a:pt x="236" y="89"/>
                  </a:cubicBezTo>
                  <a:cubicBezTo>
                    <a:pt x="236" y="89"/>
                    <a:pt x="236" y="89"/>
                    <a:pt x="236" y="89"/>
                  </a:cubicBezTo>
                  <a:cubicBezTo>
                    <a:pt x="236" y="90"/>
                    <a:pt x="236" y="90"/>
                    <a:pt x="236" y="90"/>
                  </a:cubicBezTo>
                  <a:cubicBezTo>
                    <a:pt x="235" y="89"/>
                    <a:pt x="235" y="89"/>
                    <a:pt x="235" y="89"/>
                  </a:cubicBezTo>
                  <a:cubicBezTo>
                    <a:pt x="235" y="88"/>
                    <a:pt x="235" y="88"/>
                    <a:pt x="235" y="88"/>
                  </a:cubicBezTo>
                  <a:cubicBezTo>
                    <a:pt x="236" y="88"/>
                    <a:pt x="236" y="88"/>
                    <a:pt x="236" y="88"/>
                  </a:cubicBezTo>
                  <a:close/>
                  <a:moveTo>
                    <a:pt x="227" y="88"/>
                  </a:moveTo>
                  <a:cubicBezTo>
                    <a:pt x="227" y="87"/>
                    <a:pt x="227" y="87"/>
                    <a:pt x="227" y="87"/>
                  </a:cubicBezTo>
                  <a:cubicBezTo>
                    <a:pt x="229" y="87"/>
                    <a:pt x="229" y="87"/>
                    <a:pt x="229" y="87"/>
                  </a:cubicBezTo>
                  <a:cubicBezTo>
                    <a:pt x="229" y="87"/>
                    <a:pt x="229" y="87"/>
                    <a:pt x="229" y="87"/>
                  </a:cubicBezTo>
                  <a:cubicBezTo>
                    <a:pt x="229" y="88"/>
                    <a:pt x="229" y="88"/>
                    <a:pt x="229" y="88"/>
                  </a:cubicBezTo>
                  <a:cubicBezTo>
                    <a:pt x="228" y="88"/>
                    <a:pt x="228" y="88"/>
                    <a:pt x="228" y="88"/>
                  </a:cubicBezTo>
                  <a:cubicBezTo>
                    <a:pt x="228" y="88"/>
                    <a:pt x="228" y="88"/>
                    <a:pt x="228" y="88"/>
                  </a:cubicBezTo>
                  <a:cubicBezTo>
                    <a:pt x="227" y="88"/>
                    <a:pt x="227" y="88"/>
                    <a:pt x="227" y="88"/>
                  </a:cubicBezTo>
                  <a:close/>
                  <a:moveTo>
                    <a:pt x="218" y="92"/>
                  </a:moveTo>
                  <a:cubicBezTo>
                    <a:pt x="219" y="93"/>
                    <a:pt x="219" y="93"/>
                    <a:pt x="219" y="93"/>
                  </a:cubicBezTo>
                  <a:cubicBezTo>
                    <a:pt x="220" y="93"/>
                    <a:pt x="220" y="93"/>
                    <a:pt x="220" y="93"/>
                  </a:cubicBezTo>
                  <a:cubicBezTo>
                    <a:pt x="221" y="94"/>
                    <a:pt x="221" y="94"/>
                    <a:pt x="221" y="94"/>
                  </a:cubicBezTo>
                  <a:cubicBezTo>
                    <a:pt x="221" y="94"/>
                    <a:pt x="221" y="94"/>
                    <a:pt x="221" y="94"/>
                  </a:cubicBezTo>
                  <a:cubicBezTo>
                    <a:pt x="222" y="94"/>
                    <a:pt x="222" y="94"/>
                    <a:pt x="222" y="94"/>
                  </a:cubicBezTo>
                  <a:cubicBezTo>
                    <a:pt x="223" y="93"/>
                    <a:pt x="223" y="93"/>
                    <a:pt x="223" y="93"/>
                  </a:cubicBezTo>
                  <a:cubicBezTo>
                    <a:pt x="224" y="94"/>
                    <a:pt x="224" y="94"/>
                    <a:pt x="224" y="94"/>
                  </a:cubicBezTo>
                  <a:cubicBezTo>
                    <a:pt x="225" y="93"/>
                    <a:pt x="225" y="93"/>
                    <a:pt x="225" y="93"/>
                  </a:cubicBezTo>
                  <a:cubicBezTo>
                    <a:pt x="225" y="93"/>
                    <a:pt x="225" y="93"/>
                    <a:pt x="225" y="93"/>
                  </a:cubicBezTo>
                  <a:cubicBezTo>
                    <a:pt x="226" y="93"/>
                    <a:pt x="226" y="93"/>
                    <a:pt x="226" y="93"/>
                  </a:cubicBezTo>
                  <a:cubicBezTo>
                    <a:pt x="226" y="92"/>
                    <a:pt x="226" y="92"/>
                    <a:pt x="226" y="92"/>
                  </a:cubicBezTo>
                  <a:cubicBezTo>
                    <a:pt x="225" y="92"/>
                    <a:pt x="225" y="92"/>
                    <a:pt x="225" y="92"/>
                  </a:cubicBezTo>
                  <a:cubicBezTo>
                    <a:pt x="224" y="92"/>
                    <a:pt x="224" y="92"/>
                    <a:pt x="224" y="92"/>
                  </a:cubicBezTo>
                  <a:cubicBezTo>
                    <a:pt x="223" y="92"/>
                    <a:pt x="223" y="92"/>
                    <a:pt x="223" y="92"/>
                  </a:cubicBezTo>
                  <a:cubicBezTo>
                    <a:pt x="223" y="92"/>
                    <a:pt x="223" y="92"/>
                    <a:pt x="223" y="92"/>
                  </a:cubicBezTo>
                  <a:cubicBezTo>
                    <a:pt x="222" y="92"/>
                    <a:pt x="222" y="92"/>
                    <a:pt x="222" y="92"/>
                  </a:cubicBezTo>
                  <a:cubicBezTo>
                    <a:pt x="221" y="92"/>
                    <a:pt x="221" y="92"/>
                    <a:pt x="221" y="92"/>
                  </a:cubicBezTo>
                  <a:cubicBezTo>
                    <a:pt x="220" y="92"/>
                    <a:pt x="220" y="92"/>
                    <a:pt x="220" y="92"/>
                  </a:cubicBezTo>
                  <a:cubicBezTo>
                    <a:pt x="219" y="92"/>
                    <a:pt x="219" y="92"/>
                    <a:pt x="219" y="92"/>
                  </a:cubicBezTo>
                  <a:cubicBezTo>
                    <a:pt x="218" y="92"/>
                    <a:pt x="218" y="92"/>
                    <a:pt x="218" y="92"/>
                  </a:cubicBezTo>
                  <a:close/>
                  <a:moveTo>
                    <a:pt x="214" y="120"/>
                  </a:moveTo>
                  <a:cubicBezTo>
                    <a:pt x="213" y="120"/>
                    <a:pt x="213" y="120"/>
                    <a:pt x="213" y="120"/>
                  </a:cubicBezTo>
                  <a:cubicBezTo>
                    <a:pt x="213" y="120"/>
                    <a:pt x="213" y="120"/>
                    <a:pt x="213" y="120"/>
                  </a:cubicBezTo>
                  <a:cubicBezTo>
                    <a:pt x="214" y="120"/>
                    <a:pt x="214" y="120"/>
                    <a:pt x="214" y="120"/>
                  </a:cubicBezTo>
                  <a:cubicBezTo>
                    <a:pt x="214" y="120"/>
                    <a:pt x="214" y="120"/>
                    <a:pt x="214" y="120"/>
                  </a:cubicBezTo>
                  <a:cubicBezTo>
                    <a:pt x="214" y="120"/>
                    <a:pt x="214" y="120"/>
                    <a:pt x="214" y="120"/>
                  </a:cubicBezTo>
                  <a:close/>
                  <a:moveTo>
                    <a:pt x="208" y="120"/>
                  </a:moveTo>
                  <a:cubicBezTo>
                    <a:pt x="208" y="119"/>
                    <a:pt x="208" y="119"/>
                    <a:pt x="208" y="119"/>
                  </a:cubicBezTo>
                  <a:cubicBezTo>
                    <a:pt x="208" y="118"/>
                    <a:pt x="208" y="118"/>
                    <a:pt x="208" y="118"/>
                  </a:cubicBezTo>
                  <a:cubicBezTo>
                    <a:pt x="207" y="118"/>
                    <a:pt x="207" y="118"/>
                    <a:pt x="207" y="118"/>
                  </a:cubicBezTo>
                  <a:cubicBezTo>
                    <a:pt x="207" y="118"/>
                    <a:pt x="207" y="118"/>
                    <a:pt x="207" y="118"/>
                  </a:cubicBezTo>
                  <a:cubicBezTo>
                    <a:pt x="207" y="118"/>
                    <a:pt x="207" y="118"/>
                    <a:pt x="207" y="118"/>
                  </a:cubicBezTo>
                  <a:cubicBezTo>
                    <a:pt x="207" y="117"/>
                    <a:pt x="207" y="117"/>
                    <a:pt x="207" y="117"/>
                  </a:cubicBezTo>
                  <a:cubicBezTo>
                    <a:pt x="207" y="116"/>
                    <a:pt x="207" y="116"/>
                    <a:pt x="207" y="116"/>
                  </a:cubicBezTo>
                  <a:cubicBezTo>
                    <a:pt x="206" y="116"/>
                    <a:pt x="206" y="116"/>
                    <a:pt x="206" y="116"/>
                  </a:cubicBezTo>
                  <a:cubicBezTo>
                    <a:pt x="207" y="115"/>
                    <a:pt x="207" y="115"/>
                    <a:pt x="207" y="115"/>
                  </a:cubicBezTo>
                  <a:cubicBezTo>
                    <a:pt x="206" y="114"/>
                    <a:pt x="206" y="114"/>
                    <a:pt x="206" y="114"/>
                  </a:cubicBezTo>
                  <a:cubicBezTo>
                    <a:pt x="207" y="113"/>
                    <a:pt x="207" y="113"/>
                    <a:pt x="207" y="113"/>
                  </a:cubicBezTo>
                  <a:cubicBezTo>
                    <a:pt x="206" y="113"/>
                    <a:pt x="206" y="113"/>
                    <a:pt x="206" y="113"/>
                  </a:cubicBezTo>
                  <a:cubicBezTo>
                    <a:pt x="206" y="112"/>
                    <a:pt x="206" y="112"/>
                    <a:pt x="206" y="112"/>
                  </a:cubicBezTo>
                  <a:cubicBezTo>
                    <a:pt x="206" y="112"/>
                    <a:pt x="206" y="112"/>
                    <a:pt x="206" y="112"/>
                  </a:cubicBezTo>
                  <a:cubicBezTo>
                    <a:pt x="205" y="111"/>
                    <a:pt x="205" y="111"/>
                    <a:pt x="205" y="111"/>
                  </a:cubicBezTo>
                  <a:cubicBezTo>
                    <a:pt x="205" y="110"/>
                    <a:pt x="205" y="110"/>
                    <a:pt x="205" y="110"/>
                  </a:cubicBezTo>
                  <a:cubicBezTo>
                    <a:pt x="204" y="109"/>
                    <a:pt x="204" y="109"/>
                    <a:pt x="204" y="109"/>
                  </a:cubicBezTo>
                  <a:cubicBezTo>
                    <a:pt x="204" y="109"/>
                    <a:pt x="204" y="109"/>
                    <a:pt x="204" y="109"/>
                  </a:cubicBezTo>
                  <a:cubicBezTo>
                    <a:pt x="204" y="108"/>
                    <a:pt x="204" y="108"/>
                    <a:pt x="204" y="108"/>
                  </a:cubicBezTo>
                  <a:cubicBezTo>
                    <a:pt x="204" y="107"/>
                    <a:pt x="204" y="107"/>
                    <a:pt x="204" y="107"/>
                  </a:cubicBezTo>
                  <a:cubicBezTo>
                    <a:pt x="203" y="107"/>
                    <a:pt x="203" y="107"/>
                    <a:pt x="203" y="107"/>
                  </a:cubicBezTo>
                  <a:cubicBezTo>
                    <a:pt x="203" y="107"/>
                    <a:pt x="203" y="107"/>
                    <a:pt x="203" y="107"/>
                  </a:cubicBezTo>
                  <a:cubicBezTo>
                    <a:pt x="202" y="107"/>
                    <a:pt x="202" y="107"/>
                    <a:pt x="202" y="107"/>
                  </a:cubicBezTo>
                  <a:cubicBezTo>
                    <a:pt x="202" y="107"/>
                    <a:pt x="202" y="107"/>
                    <a:pt x="202" y="107"/>
                  </a:cubicBezTo>
                  <a:cubicBezTo>
                    <a:pt x="201" y="107"/>
                    <a:pt x="201" y="107"/>
                    <a:pt x="201" y="107"/>
                  </a:cubicBezTo>
                  <a:cubicBezTo>
                    <a:pt x="201" y="106"/>
                    <a:pt x="201" y="106"/>
                    <a:pt x="201" y="106"/>
                  </a:cubicBezTo>
                  <a:cubicBezTo>
                    <a:pt x="202" y="106"/>
                    <a:pt x="202" y="106"/>
                    <a:pt x="202" y="106"/>
                  </a:cubicBezTo>
                  <a:cubicBezTo>
                    <a:pt x="202" y="104"/>
                    <a:pt x="202" y="104"/>
                    <a:pt x="202" y="104"/>
                  </a:cubicBezTo>
                  <a:cubicBezTo>
                    <a:pt x="202" y="104"/>
                    <a:pt x="202" y="104"/>
                    <a:pt x="202" y="104"/>
                  </a:cubicBezTo>
                  <a:cubicBezTo>
                    <a:pt x="202" y="103"/>
                    <a:pt x="202" y="103"/>
                    <a:pt x="202" y="103"/>
                  </a:cubicBezTo>
                  <a:cubicBezTo>
                    <a:pt x="202" y="102"/>
                    <a:pt x="202" y="102"/>
                    <a:pt x="202" y="102"/>
                  </a:cubicBezTo>
                  <a:cubicBezTo>
                    <a:pt x="202" y="102"/>
                    <a:pt x="202" y="102"/>
                    <a:pt x="202" y="102"/>
                  </a:cubicBezTo>
                  <a:cubicBezTo>
                    <a:pt x="203" y="100"/>
                    <a:pt x="203" y="100"/>
                    <a:pt x="203" y="100"/>
                  </a:cubicBezTo>
                  <a:cubicBezTo>
                    <a:pt x="204" y="100"/>
                    <a:pt x="204" y="100"/>
                    <a:pt x="204" y="100"/>
                  </a:cubicBezTo>
                  <a:cubicBezTo>
                    <a:pt x="204" y="100"/>
                    <a:pt x="204" y="100"/>
                    <a:pt x="204" y="100"/>
                  </a:cubicBezTo>
                  <a:cubicBezTo>
                    <a:pt x="204" y="99"/>
                    <a:pt x="204" y="99"/>
                    <a:pt x="204" y="99"/>
                  </a:cubicBezTo>
                  <a:cubicBezTo>
                    <a:pt x="205" y="100"/>
                    <a:pt x="205" y="100"/>
                    <a:pt x="205" y="100"/>
                  </a:cubicBezTo>
                  <a:cubicBezTo>
                    <a:pt x="206" y="99"/>
                    <a:pt x="206" y="99"/>
                    <a:pt x="206" y="99"/>
                  </a:cubicBezTo>
                  <a:cubicBezTo>
                    <a:pt x="207" y="100"/>
                    <a:pt x="207" y="100"/>
                    <a:pt x="207" y="100"/>
                  </a:cubicBezTo>
                  <a:cubicBezTo>
                    <a:pt x="207" y="100"/>
                    <a:pt x="207" y="100"/>
                    <a:pt x="207" y="100"/>
                  </a:cubicBezTo>
                  <a:cubicBezTo>
                    <a:pt x="207" y="100"/>
                    <a:pt x="207" y="100"/>
                    <a:pt x="207" y="100"/>
                  </a:cubicBezTo>
                  <a:cubicBezTo>
                    <a:pt x="206" y="101"/>
                    <a:pt x="206" y="101"/>
                    <a:pt x="206" y="101"/>
                  </a:cubicBezTo>
                  <a:cubicBezTo>
                    <a:pt x="206" y="101"/>
                    <a:pt x="206" y="101"/>
                    <a:pt x="206" y="101"/>
                  </a:cubicBezTo>
                  <a:cubicBezTo>
                    <a:pt x="207" y="101"/>
                    <a:pt x="207" y="101"/>
                    <a:pt x="207" y="101"/>
                  </a:cubicBezTo>
                  <a:cubicBezTo>
                    <a:pt x="207" y="102"/>
                    <a:pt x="207" y="102"/>
                    <a:pt x="207" y="102"/>
                  </a:cubicBezTo>
                  <a:cubicBezTo>
                    <a:pt x="207" y="102"/>
                    <a:pt x="207" y="102"/>
                    <a:pt x="207" y="102"/>
                  </a:cubicBezTo>
                  <a:cubicBezTo>
                    <a:pt x="208" y="103"/>
                    <a:pt x="208" y="103"/>
                    <a:pt x="208" y="103"/>
                  </a:cubicBezTo>
                  <a:cubicBezTo>
                    <a:pt x="208" y="104"/>
                    <a:pt x="208" y="104"/>
                    <a:pt x="208" y="104"/>
                  </a:cubicBezTo>
                  <a:cubicBezTo>
                    <a:pt x="209" y="105"/>
                    <a:pt x="209" y="105"/>
                    <a:pt x="209" y="105"/>
                  </a:cubicBezTo>
                  <a:cubicBezTo>
                    <a:pt x="210" y="105"/>
                    <a:pt x="210" y="105"/>
                    <a:pt x="210" y="105"/>
                  </a:cubicBezTo>
                  <a:cubicBezTo>
                    <a:pt x="210" y="104"/>
                    <a:pt x="210" y="104"/>
                    <a:pt x="210" y="104"/>
                  </a:cubicBezTo>
                  <a:cubicBezTo>
                    <a:pt x="210" y="104"/>
                    <a:pt x="210" y="104"/>
                    <a:pt x="210" y="104"/>
                  </a:cubicBezTo>
                  <a:cubicBezTo>
                    <a:pt x="210" y="104"/>
                    <a:pt x="210" y="104"/>
                    <a:pt x="210" y="104"/>
                  </a:cubicBezTo>
                  <a:cubicBezTo>
                    <a:pt x="211" y="103"/>
                    <a:pt x="211" y="103"/>
                    <a:pt x="211" y="103"/>
                  </a:cubicBezTo>
                  <a:cubicBezTo>
                    <a:pt x="211" y="102"/>
                    <a:pt x="211" y="102"/>
                    <a:pt x="211" y="102"/>
                  </a:cubicBezTo>
                  <a:cubicBezTo>
                    <a:pt x="211" y="102"/>
                    <a:pt x="211" y="102"/>
                    <a:pt x="211" y="102"/>
                  </a:cubicBezTo>
                  <a:cubicBezTo>
                    <a:pt x="211" y="101"/>
                    <a:pt x="211" y="101"/>
                    <a:pt x="211" y="101"/>
                  </a:cubicBezTo>
                  <a:cubicBezTo>
                    <a:pt x="211" y="100"/>
                    <a:pt x="211" y="100"/>
                    <a:pt x="211" y="100"/>
                  </a:cubicBezTo>
                  <a:cubicBezTo>
                    <a:pt x="211" y="100"/>
                    <a:pt x="211" y="100"/>
                    <a:pt x="211" y="100"/>
                  </a:cubicBezTo>
                  <a:cubicBezTo>
                    <a:pt x="212" y="100"/>
                    <a:pt x="212" y="100"/>
                    <a:pt x="212" y="100"/>
                  </a:cubicBezTo>
                  <a:cubicBezTo>
                    <a:pt x="213" y="100"/>
                    <a:pt x="213" y="100"/>
                    <a:pt x="213" y="100"/>
                  </a:cubicBezTo>
                  <a:cubicBezTo>
                    <a:pt x="213" y="101"/>
                    <a:pt x="213" y="101"/>
                    <a:pt x="213" y="101"/>
                  </a:cubicBezTo>
                  <a:cubicBezTo>
                    <a:pt x="214" y="101"/>
                    <a:pt x="214" y="101"/>
                    <a:pt x="214" y="101"/>
                  </a:cubicBezTo>
                  <a:cubicBezTo>
                    <a:pt x="214" y="100"/>
                    <a:pt x="214" y="100"/>
                    <a:pt x="214" y="100"/>
                  </a:cubicBezTo>
                  <a:cubicBezTo>
                    <a:pt x="213" y="99"/>
                    <a:pt x="213" y="99"/>
                    <a:pt x="213" y="99"/>
                  </a:cubicBezTo>
                  <a:cubicBezTo>
                    <a:pt x="213" y="99"/>
                    <a:pt x="213" y="99"/>
                    <a:pt x="213" y="99"/>
                  </a:cubicBezTo>
                  <a:cubicBezTo>
                    <a:pt x="213" y="99"/>
                    <a:pt x="213" y="99"/>
                    <a:pt x="213" y="99"/>
                  </a:cubicBezTo>
                  <a:cubicBezTo>
                    <a:pt x="212" y="99"/>
                    <a:pt x="212" y="99"/>
                    <a:pt x="212" y="99"/>
                  </a:cubicBezTo>
                  <a:cubicBezTo>
                    <a:pt x="211" y="99"/>
                    <a:pt x="211" y="99"/>
                    <a:pt x="211" y="99"/>
                  </a:cubicBezTo>
                  <a:cubicBezTo>
                    <a:pt x="210" y="98"/>
                    <a:pt x="210" y="98"/>
                    <a:pt x="210" y="98"/>
                  </a:cubicBezTo>
                  <a:cubicBezTo>
                    <a:pt x="210" y="98"/>
                    <a:pt x="210" y="98"/>
                    <a:pt x="210" y="98"/>
                  </a:cubicBezTo>
                  <a:cubicBezTo>
                    <a:pt x="210" y="97"/>
                    <a:pt x="210" y="97"/>
                    <a:pt x="210" y="97"/>
                  </a:cubicBezTo>
                  <a:cubicBezTo>
                    <a:pt x="210" y="96"/>
                    <a:pt x="210" y="96"/>
                    <a:pt x="210" y="96"/>
                  </a:cubicBezTo>
                  <a:cubicBezTo>
                    <a:pt x="210" y="96"/>
                    <a:pt x="210" y="96"/>
                    <a:pt x="210" y="96"/>
                  </a:cubicBezTo>
                  <a:cubicBezTo>
                    <a:pt x="211" y="96"/>
                    <a:pt x="211" y="96"/>
                    <a:pt x="211" y="96"/>
                  </a:cubicBezTo>
                  <a:cubicBezTo>
                    <a:pt x="211" y="95"/>
                    <a:pt x="211" y="95"/>
                    <a:pt x="211" y="95"/>
                  </a:cubicBezTo>
                  <a:cubicBezTo>
                    <a:pt x="212" y="96"/>
                    <a:pt x="212" y="96"/>
                    <a:pt x="212" y="96"/>
                  </a:cubicBezTo>
                  <a:cubicBezTo>
                    <a:pt x="212" y="96"/>
                    <a:pt x="212" y="96"/>
                    <a:pt x="212" y="96"/>
                  </a:cubicBezTo>
                  <a:cubicBezTo>
                    <a:pt x="213" y="98"/>
                    <a:pt x="213" y="98"/>
                    <a:pt x="213" y="98"/>
                  </a:cubicBezTo>
                  <a:cubicBezTo>
                    <a:pt x="213" y="98"/>
                    <a:pt x="213" y="98"/>
                    <a:pt x="213" y="98"/>
                  </a:cubicBezTo>
                  <a:cubicBezTo>
                    <a:pt x="213" y="97"/>
                    <a:pt x="213" y="97"/>
                    <a:pt x="213" y="97"/>
                  </a:cubicBezTo>
                  <a:cubicBezTo>
                    <a:pt x="213" y="97"/>
                    <a:pt x="213" y="97"/>
                    <a:pt x="213" y="97"/>
                  </a:cubicBezTo>
                  <a:cubicBezTo>
                    <a:pt x="213" y="96"/>
                    <a:pt x="213" y="96"/>
                    <a:pt x="213" y="96"/>
                  </a:cubicBezTo>
                  <a:cubicBezTo>
                    <a:pt x="213" y="95"/>
                    <a:pt x="213" y="95"/>
                    <a:pt x="213" y="95"/>
                  </a:cubicBezTo>
                  <a:cubicBezTo>
                    <a:pt x="212" y="95"/>
                    <a:pt x="212" y="95"/>
                    <a:pt x="212" y="95"/>
                  </a:cubicBezTo>
                  <a:cubicBezTo>
                    <a:pt x="212" y="94"/>
                    <a:pt x="212" y="94"/>
                    <a:pt x="212" y="94"/>
                  </a:cubicBezTo>
                  <a:cubicBezTo>
                    <a:pt x="213" y="94"/>
                    <a:pt x="213" y="94"/>
                    <a:pt x="213" y="94"/>
                  </a:cubicBezTo>
                  <a:cubicBezTo>
                    <a:pt x="213" y="93"/>
                    <a:pt x="213" y="93"/>
                    <a:pt x="213" y="93"/>
                  </a:cubicBezTo>
                  <a:cubicBezTo>
                    <a:pt x="214" y="93"/>
                    <a:pt x="214" y="93"/>
                    <a:pt x="214" y="93"/>
                  </a:cubicBezTo>
                  <a:cubicBezTo>
                    <a:pt x="214" y="93"/>
                    <a:pt x="214" y="93"/>
                    <a:pt x="214" y="93"/>
                  </a:cubicBezTo>
                  <a:cubicBezTo>
                    <a:pt x="215" y="93"/>
                    <a:pt x="215" y="93"/>
                    <a:pt x="215" y="93"/>
                  </a:cubicBezTo>
                  <a:cubicBezTo>
                    <a:pt x="215" y="94"/>
                    <a:pt x="215" y="94"/>
                    <a:pt x="215" y="94"/>
                  </a:cubicBezTo>
                  <a:cubicBezTo>
                    <a:pt x="216" y="94"/>
                    <a:pt x="216" y="94"/>
                    <a:pt x="216" y="94"/>
                  </a:cubicBezTo>
                  <a:cubicBezTo>
                    <a:pt x="217" y="93"/>
                    <a:pt x="217" y="93"/>
                    <a:pt x="217" y="93"/>
                  </a:cubicBezTo>
                  <a:cubicBezTo>
                    <a:pt x="216" y="93"/>
                    <a:pt x="216" y="93"/>
                    <a:pt x="216" y="93"/>
                  </a:cubicBezTo>
                  <a:cubicBezTo>
                    <a:pt x="215" y="93"/>
                    <a:pt x="215" y="93"/>
                    <a:pt x="215" y="93"/>
                  </a:cubicBezTo>
                  <a:cubicBezTo>
                    <a:pt x="216" y="92"/>
                    <a:pt x="216" y="92"/>
                    <a:pt x="216" y="92"/>
                  </a:cubicBezTo>
                  <a:cubicBezTo>
                    <a:pt x="217" y="92"/>
                    <a:pt x="217" y="92"/>
                    <a:pt x="217" y="92"/>
                  </a:cubicBezTo>
                  <a:cubicBezTo>
                    <a:pt x="218" y="92"/>
                    <a:pt x="218" y="92"/>
                    <a:pt x="218" y="92"/>
                  </a:cubicBezTo>
                  <a:cubicBezTo>
                    <a:pt x="218" y="93"/>
                    <a:pt x="218" y="93"/>
                    <a:pt x="218" y="93"/>
                  </a:cubicBezTo>
                  <a:cubicBezTo>
                    <a:pt x="218" y="93"/>
                    <a:pt x="218" y="93"/>
                    <a:pt x="218" y="93"/>
                  </a:cubicBezTo>
                  <a:cubicBezTo>
                    <a:pt x="218" y="93"/>
                    <a:pt x="218" y="93"/>
                    <a:pt x="218" y="93"/>
                  </a:cubicBezTo>
                  <a:cubicBezTo>
                    <a:pt x="218" y="94"/>
                    <a:pt x="218" y="94"/>
                    <a:pt x="218" y="94"/>
                  </a:cubicBezTo>
                  <a:cubicBezTo>
                    <a:pt x="219" y="95"/>
                    <a:pt x="219" y="95"/>
                    <a:pt x="219" y="95"/>
                  </a:cubicBezTo>
                  <a:cubicBezTo>
                    <a:pt x="219" y="94"/>
                    <a:pt x="219" y="94"/>
                    <a:pt x="219" y="94"/>
                  </a:cubicBezTo>
                  <a:cubicBezTo>
                    <a:pt x="220" y="95"/>
                    <a:pt x="220" y="95"/>
                    <a:pt x="220" y="95"/>
                  </a:cubicBezTo>
                  <a:cubicBezTo>
                    <a:pt x="221" y="95"/>
                    <a:pt x="221" y="95"/>
                    <a:pt x="221" y="95"/>
                  </a:cubicBezTo>
                  <a:cubicBezTo>
                    <a:pt x="222" y="94"/>
                    <a:pt x="222" y="94"/>
                    <a:pt x="222" y="94"/>
                  </a:cubicBezTo>
                  <a:cubicBezTo>
                    <a:pt x="223" y="94"/>
                    <a:pt x="223" y="94"/>
                    <a:pt x="223" y="94"/>
                  </a:cubicBezTo>
                  <a:cubicBezTo>
                    <a:pt x="225" y="94"/>
                    <a:pt x="225" y="94"/>
                    <a:pt x="225" y="94"/>
                  </a:cubicBezTo>
                  <a:cubicBezTo>
                    <a:pt x="225" y="95"/>
                    <a:pt x="225" y="95"/>
                    <a:pt x="225" y="95"/>
                  </a:cubicBezTo>
                  <a:cubicBezTo>
                    <a:pt x="226" y="95"/>
                    <a:pt x="226" y="95"/>
                    <a:pt x="226" y="95"/>
                  </a:cubicBezTo>
                  <a:cubicBezTo>
                    <a:pt x="226" y="95"/>
                    <a:pt x="226" y="95"/>
                    <a:pt x="226" y="95"/>
                  </a:cubicBezTo>
                  <a:cubicBezTo>
                    <a:pt x="226" y="96"/>
                    <a:pt x="226" y="96"/>
                    <a:pt x="226" y="96"/>
                  </a:cubicBezTo>
                  <a:cubicBezTo>
                    <a:pt x="226" y="96"/>
                    <a:pt x="226" y="96"/>
                    <a:pt x="226" y="96"/>
                  </a:cubicBezTo>
                  <a:cubicBezTo>
                    <a:pt x="226" y="97"/>
                    <a:pt x="226" y="97"/>
                    <a:pt x="226" y="97"/>
                  </a:cubicBezTo>
                  <a:cubicBezTo>
                    <a:pt x="225" y="98"/>
                    <a:pt x="225" y="98"/>
                    <a:pt x="225" y="98"/>
                  </a:cubicBezTo>
                  <a:cubicBezTo>
                    <a:pt x="224" y="97"/>
                    <a:pt x="224" y="97"/>
                    <a:pt x="224" y="97"/>
                  </a:cubicBezTo>
                  <a:cubicBezTo>
                    <a:pt x="224" y="97"/>
                    <a:pt x="224" y="97"/>
                    <a:pt x="224" y="97"/>
                  </a:cubicBezTo>
                  <a:cubicBezTo>
                    <a:pt x="223" y="98"/>
                    <a:pt x="223" y="98"/>
                    <a:pt x="223" y="98"/>
                  </a:cubicBezTo>
                  <a:cubicBezTo>
                    <a:pt x="223" y="98"/>
                    <a:pt x="223" y="98"/>
                    <a:pt x="223" y="98"/>
                  </a:cubicBezTo>
                  <a:cubicBezTo>
                    <a:pt x="223" y="98"/>
                    <a:pt x="223" y="98"/>
                    <a:pt x="223" y="98"/>
                  </a:cubicBezTo>
                  <a:cubicBezTo>
                    <a:pt x="224" y="99"/>
                    <a:pt x="224" y="99"/>
                    <a:pt x="224" y="99"/>
                  </a:cubicBezTo>
                  <a:cubicBezTo>
                    <a:pt x="224" y="99"/>
                    <a:pt x="224" y="99"/>
                    <a:pt x="224" y="99"/>
                  </a:cubicBezTo>
                  <a:cubicBezTo>
                    <a:pt x="223" y="100"/>
                    <a:pt x="223" y="100"/>
                    <a:pt x="223" y="100"/>
                  </a:cubicBezTo>
                  <a:cubicBezTo>
                    <a:pt x="223" y="100"/>
                    <a:pt x="223" y="100"/>
                    <a:pt x="223" y="100"/>
                  </a:cubicBezTo>
                  <a:cubicBezTo>
                    <a:pt x="223" y="100"/>
                    <a:pt x="223" y="100"/>
                    <a:pt x="223" y="100"/>
                  </a:cubicBezTo>
                  <a:cubicBezTo>
                    <a:pt x="222" y="100"/>
                    <a:pt x="222" y="100"/>
                    <a:pt x="222" y="100"/>
                  </a:cubicBezTo>
                  <a:cubicBezTo>
                    <a:pt x="221" y="100"/>
                    <a:pt x="221" y="100"/>
                    <a:pt x="221" y="100"/>
                  </a:cubicBezTo>
                  <a:cubicBezTo>
                    <a:pt x="221" y="101"/>
                    <a:pt x="221" y="101"/>
                    <a:pt x="221" y="101"/>
                  </a:cubicBezTo>
                  <a:cubicBezTo>
                    <a:pt x="219" y="101"/>
                    <a:pt x="219" y="101"/>
                    <a:pt x="219" y="101"/>
                  </a:cubicBezTo>
                  <a:cubicBezTo>
                    <a:pt x="218" y="102"/>
                    <a:pt x="218" y="102"/>
                    <a:pt x="218" y="102"/>
                  </a:cubicBezTo>
                  <a:cubicBezTo>
                    <a:pt x="218" y="102"/>
                    <a:pt x="218" y="102"/>
                    <a:pt x="218" y="102"/>
                  </a:cubicBezTo>
                  <a:cubicBezTo>
                    <a:pt x="217" y="103"/>
                    <a:pt x="217" y="103"/>
                    <a:pt x="217" y="103"/>
                  </a:cubicBezTo>
                  <a:cubicBezTo>
                    <a:pt x="217" y="103"/>
                    <a:pt x="217" y="103"/>
                    <a:pt x="217" y="103"/>
                  </a:cubicBezTo>
                  <a:cubicBezTo>
                    <a:pt x="217" y="103"/>
                    <a:pt x="217" y="103"/>
                    <a:pt x="217" y="103"/>
                  </a:cubicBezTo>
                  <a:cubicBezTo>
                    <a:pt x="218" y="103"/>
                    <a:pt x="218" y="103"/>
                    <a:pt x="218" y="103"/>
                  </a:cubicBezTo>
                  <a:cubicBezTo>
                    <a:pt x="219" y="103"/>
                    <a:pt x="219" y="103"/>
                    <a:pt x="219" y="103"/>
                  </a:cubicBezTo>
                  <a:cubicBezTo>
                    <a:pt x="219" y="103"/>
                    <a:pt x="219" y="103"/>
                    <a:pt x="219" y="103"/>
                  </a:cubicBezTo>
                  <a:cubicBezTo>
                    <a:pt x="221" y="103"/>
                    <a:pt x="221" y="103"/>
                    <a:pt x="221" y="103"/>
                  </a:cubicBezTo>
                  <a:cubicBezTo>
                    <a:pt x="221" y="104"/>
                    <a:pt x="221" y="104"/>
                    <a:pt x="221" y="104"/>
                  </a:cubicBezTo>
                  <a:cubicBezTo>
                    <a:pt x="221" y="104"/>
                    <a:pt x="221" y="104"/>
                    <a:pt x="221" y="104"/>
                  </a:cubicBezTo>
                  <a:cubicBezTo>
                    <a:pt x="220" y="104"/>
                    <a:pt x="220" y="104"/>
                    <a:pt x="220" y="104"/>
                  </a:cubicBezTo>
                  <a:cubicBezTo>
                    <a:pt x="221" y="105"/>
                    <a:pt x="221" y="105"/>
                    <a:pt x="221" y="105"/>
                  </a:cubicBezTo>
                  <a:cubicBezTo>
                    <a:pt x="221" y="105"/>
                    <a:pt x="221" y="105"/>
                    <a:pt x="221" y="105"/>
                  </a:cubicBezTo>
                  <a:cubicBezTo>
                    <a:pt x="221" y="106"/>
                    <a:pt x="221" y="106"/>
                    <a:pt x="221" y="106"/>
                  </a:cubicBezTo>
                  <a:cubicBezTo>
                    <a:pt x="220" y="106"/>
                    <a:pt x="220" y="106"/>
                    <a:pt x="220" y="106"/>
                  </a:cubicBezTo>
                  <a:cubicBezTo>
                    <a:pt x="220" y="107"/>
                    <a:pt x="220" y="107"/>
                    <a:pt x="220" y="107"/>
                  </a:cubicBezTo>
                  <a:cubicBezTo>
                    <a:pt x="220" y="108"/>
                    <a:pt x="220" y="108"/>
                    <a:pt x="220" y="108"/>
                  </a:cubicBezTo>
                  <a:cubicBezTo>
                    <a:pt x="221" y="107"/>
                    <a:pt x="221" y="107"/>
                    <a:pt x="221" y="107"/>
                  </a:cubicBezTo>
                  <a:cubicBezTo>
                    <a:pt x="222" y="106"/>
                    <a:pt x="222" y="106"/>
                    <a:pt x="222" y="106"/>
                  </a:cubicBezTo>
                  <a:cubicBezTo>
                    <a:pt x="222" y="106"/>
                    <a:pt x="222" y="106"/>
                    <a:pt x="222" y="106"/>
                  </a:cubicBezTo>
                  <a:cubicBezTo>
                    <a:pt x="223" y="106"/>
                    <a:pt x="223" y="106"/>
                    <a:pt x="223" y="106"/>
                  </a:cubicBezTo>
                  <a:cubicBezTo>
                    <a:pt x="222" y="107"/>
                    <a:pt x="222" y="107"/>
                    <a:pt x="222" y="107"/>
                  </a:cubicBezTo>
                  <a:cubicBezTo>
                    <a:pt x="222" y="108"/>
                    <a:pt x="222" y="108"/>
                    <a:pt x="222" y="108"/>
                  </a:cubicBezTo>
                  <a:cubicBezTo>
                    <a:pt x="222" y="109"/>
                    <a:pt x="222" y="109"/>
                    <a:pt x="222" y="109"/>
                  </a:cubicBezTo>
                  <a:cubicBezTo>
                    <a:pt x="222" y="110"/>
                    <a:pt x="222" y="110"/>
                    <a:pt x="222" y="110"/>
                  </a:cubicBezTo>
                  <a:cubicBezTo>
                    <a:pt x="220" y="110"/>
                    <a:pt x="220" y="110"/>
                    <a:pt x="220" y="110"/>
                  </a:cubicBezTo>
                  <a:cubicBezTo>
                    <a:pt x="220" y="111"/>
                    <a:pt x="220" y="111"/>
                    <a:pt x="220" y="111"/>
                  </a:cubicBezTo>
                  <a:cubicBezTo>
                    <a:pt x="219" y="111"/>
                    <a:pt x="219" y="111"/>
                    <a:pt x="219" y="111"/>
                  </a:cubicBezTo>
                  <a:cubicBezTo>
                    <a:pt x="220" y="111"/>
                    <a:pt x="220" y="111"/>
                    <a:pt x="220" y="111"/>
                  </a:cubicBezTo>
                  <a:cubicBezTo>
                    <a:pt x="219" y="112"/>
                    <a:pt x="219" y="112"/>
                    <a:pt x="219" y="112"/>
                  </a:cubicBezTo>
                  <a:cubicBezTo>
                    <a:pt x="219" y="112"/>
                    <a:pt x="219" y="112"/>
                    <a:pt x="219" y="112"/>
                  </a:cubicBezTo>
                  <a:cubicBezTo>
                    <a:pt x="219" y="112"/>
                    <a:pt x="219" y="112"/>
                    <a:pt x="219" y="112"/>
                  </a:cubicBezTo>
                  <a:cubicBezTo>
                    <a:pt x="218" y="112"/>
                    <a:pt x="218" y="112"/>
                    <a:pt x="218" y="112"/>
                  </a:cubicBezTo>
                  <a:cubicBezTo>
                    <a:pt x="218" y="113"/>
                    <a:pt x="218" y="113"/>
                    <a:pt x="218" y="113"/>
                  </a:cubicBezTo>
                  <a:cubicBezTo>
                    <a:pt x="219" y="113"/>
                    <a:pt x="219" y="113"/>
                    <a:pt x="219" y="113"/>
                  </a:cubicBezTo>
                  <a:cubicBezTo>
                    <a:pt x="219" y="114"/>
                    <a:pt x="219" y="114"/>
                    <a:pt x="219" y="114"/>
                  </a:cubicBezTo>
                  <a:cubicBezTo>
                    <a:pt x="218" y="114"/>
                    <a:pt x="218" y="114"/>
                    <a:pt x="218" y="114"/>
                  </a:cubicBezTo>
                  <a:cubicBezTo>
                    <a:pt x="219" y="115"/>
                    <a:pt x="219" y="115"/>
                    <a:pt x="219" y="115"/>
                  </a:cubicBezTo>
                  <a:cubicBezTo>
                    <a:pt x="218" y="115"/>
                    <a:pt x="218" y="115"/>
                    <a:pt x="218" y="115"/>
                  </a:cubicBezTo>
                  <a:cubicBezTo>
                    <a:pt x="217" y="115"/>
                    <a:pt x="217" y="115"/>
                    <a:pt x="217" y="115"/>
                  </a:cubicBezTo>
                  <a:cubicBezTo>
                    <a:pt x="217" y="115"/>
                    <a:pt x="217" y="115"/>
                    <a:pt x="217" y="115"/>
                  </a:cubicBezTo>
                  <a:cubicBezTo>
                    <a:pt x="216" y="115"/>
                    <a:pt x="216" y="115"/>
                    <a:pt x="216" y="115"/>
                  </a:cubicBezTo>
                  <a:cubicBezTo>
                    <a:pt x="215" y="116"/>
                    <a:pt x="215" y="116"/>
                    <a:pt x="215" y="116"/>
                  </a:cubicBezTo>
                  <a:cubicBezTo>
                    <a:pt x="215" y="116"/>
                    <a:pt x="215" y="116"/>
                    <a:pt x="215" y="116"/>
                  </a:cubicBezTo>
                  <a:cubicBezTo>
                    <a:pt x="214" y="117"/>
                    <a:pt x="214" y="117"/>
                    <a:pt x="214" y="117"/>
                  </a:cubicBezTo>
                  <a:cubicBezTo>
                    <a:pt x="213" y="116"/>
                    <a:pt x="213" y="116"/>
                    <a:pt x="213" y="116"/>
                  </a:cubicBezTo>
                  <a:cubicBezTo>
                    <a:pt x="212" y="117"/>
                    <a:pt x="212" y="117"/>
                    <a:pt x="212" y="117"/>
                  </a:cubicBezTo>
                  <a:cubicBezTo>
                    <a:pt x="211" y="116"/>
                    <a:pt x="211" y="116"/>
                    <a:pt x="211" y="116"/>
                  </a:cubicBezTo>
                  <a:cubicBezTo>
                    <a:pt x="211" y="115"/>
                    <a:pt x="211" y="115"/>
                    <a:pt x="211" y="115"/>
                  </a:cubicBezTo>
                  <a:cubicBezTo>
                    <a:pt x="212" y="114"/>
                    <a:pt x="212" y="114"/>
                    <a:pt x="212" y="114"/>
                  </a:cubicBezTo>
                  <a:cubicBezTo>
                    <a:pt x="212" y="113"/>
                    <a:pt x="212" y="113"/>
                    <a:pt x="212" y="113"/>
                  </a:cubicBezTo>
                  <a:cubicBezTo>
                    <a:pt x="210" y="114"/>
                    <a:pt x="210" y="114"/>
                    <a:pt x="210" y="114"/>
                  </a:cubicBezTo>
                  <a:cubicBezTo>
                    <a:pt x="210" y="115"/>
                    <a:pt x="210" y="115"/>
                    <a:pt x="210" y="115"/>
                  </a:cubicBezTo>
                  <a:cubicBezTo>
                    <a:pt x="211" y="117"/>
                    <a:pt x="211" y="117"/>
                    <a:pt x="211" y="117"/>
                  </a:cubicBezTo>
                  <a:cubicBezTo>
                    <a:pt x="211" y="117"/>
                    <a:pt x="211" y="117"/>
                    <a:pt x="211" y="117"/>
                  </a:cubicBezTo>
                  <a:cubicBezTo>
                    <a:pt x="211" y="118"/>
                    <a:pt x="211" y="118"/>
                    <a:pt x="211" y="118"/>
                  </a:cubicBezTo>
                  <a:cubicBezTo>
                    <a:pt x="210" y="118"/>
                    <a:pt x="210" y="118"/>
                    <a:pt x="210" y="118"/>
                  </a:cubicBezTo>
                  <a:cubicBezTo>
                    <a:pt x="209" y="119"/>
                    <a:pt x="209" y="119"/>
                    <a:pt x="209" y="119"/>
                  </a:cubicBezTo>
                  <a:cubicBezTo>
                    <a:pt x="209" y="119"/>
                    <a:pt x="208" y="120"/>
                    <a:pt x="208" y="120"/>
                  </a:cubicBezTo>
                  <a:close/>
                  <a:moveTo>
                    <a:pt x="223" y="101"/>
                  </a:moveTo>
                  <a:cubicBezTo>
                    <a:pt x="223" y="101"/>
                    <a:pt x="223" y="101"/>
                    <a:pt x="223" y="101"/>
                  </a:cubicBezTo>
                  <a:cubicBezTo>
                    <a:pt x="223" y="101"/>
                    <a:pt x="223" y="101"/>
                    <a:pt x="223" y="101"/>
                  </a:cubicBezTo>
                  <a:cubicBezTo>
                    <a:pt x="224" y="101"/>
                    <a:pt x="224" y="101"/>
                    <a:pt x="224" y="101"/>
                  </a:cubicBezTo>
                  <a:cubicBezTo>
                    <a:pt x="223" y="101"/>
                    <a:pt x="223" y="101"/>
                    <a:pt x="223" y="101"/>
                  </a:cubicBezTo>
                  <a:close/>
                  <a:moveTo>
                    <a:pt x="222" y="104"/>
                  </a:moveTo>
                  <a:cubicBezTo>
                    <a:pt x="223" y="104"/>
                    <a:pt x="223" y="104"/>
                    <a:pt x="223" y="104"/>
                  </a:cubicBezTo>
                  <a:cubicBezTo>
                    <a:pt x="224" y="103"/>
                    <a:pt x="224" y="103"/>
                    <a:pt x="224" y="103"/>
                  </a:cubicBezTo>
                  <a:cubicBezTo>
                    <a:pt x="224" y="103"/>
                    <a:pt x="224" y="103"/>
                    <a:pt x="224" y="103"/>
                  </a:cubicBezTo>
                  <a:cubicBezTo>
                    <a:pt x="223" y="102"/>
                    <a:pt x="223" y="102"/>
                    <a:pt x="223" y="102"/>
                  </a:cubicBezTo>
                  <a:cubicBezTo>
                    <a:pt x="223" y="102"/>
                    <a:pt x="223" y="102"/>
                    <a:pt x="223" y="102"/>
                  </a:cubicBezTo>
                  <a:cubicBezTo>
                    <a:pt x="223" y="102"/>
                    <a:pt x="223" y="102"/>
                    <a:pt x="223" y="102"/>
                  </a:cubicBezTo>
                  <a:cubicBezTo>
                    <a:pt x="222" y="103"/>
                    <a:pt x="222" y="103"/>
                    <a:pt x="222" y="103"/>
                  </a:cubicBezTo>
                  <a:cubicBezTo>
                    <a:pt x="222" y="103"/>
                    <a:pt x="222" y="103"/>
                    <a:pt x="222" y="103"/>
                  </a:cubicBezTo>
                  <a:cubicBezTo>
                    <a:pt x="222" y="104"/>
                    <a:pt x="222" y="104"/>
                    <a:pt x="222" y="104"/>
                  </a:cubicBezTo>
                  <a:cubicBezTo>
                    <a:pt x="222" y="104"/>
                    <a:pt x="222" y="104"/>
                    <a:pt x="222" y="104"/>
                  </a:cubicBezTo>
                  <a:close/>
                  <a:moveTo>
                    <a:pt x="222" y="106"/>
                  </a:moveTo>
                  <a:cubicBezTo>
                    <a:pt x="222" y="106"/>
                    <a:pt x="222" y="106"/>
                    <a:pt x="222" y="106"/>
                  </a:cubicBezTo>
                  <a:cubicBezTo>
                    <a:pt x="223" y="105"/>
                    <a:pt x="223" y="105"/>
                    <a:pt x="223" y="105"/>
                  </a:cubicBezTo>
                  <a:cubicBezTo>
                    <a:pt x="222" y="105"/>
                    <a:pt x="222" y="105"/>
                    <a:pt x="222" y="105"/>
                  </a:cubicBezTo>
                  <a:cubicBezTo>
                    <a:pt x="221" y="105"/>
                    <a:pt x="221" y="105"/>
                    <a:pt x="221" y="105"/>
                  </a:cubicBezTo>
                  <a:cubicBezTo>
                    <a:pt x="221" y="106"/>
                    <a:pt x="221" y="106"/>
                    <a:pt x="221" y="106"/>
                  </a:cubicBezTo>
                  <a:cubicBezTo>
                    <a:pt x="222" y="106"/>
                    <a:pt x="222" y="106"/>
                    <a:pt x="222" y="106"/>
                  </a:cubicBezTo>
                  <a:close/>
                  <a:moveTo>
                    <a:pt x="188" y="89"/>
                  </a:moveTo>
                  <a:cubicBezTo>
                    <a:pt x="188" y="89"/>
                    <a:pt x="188" y="89"/>
                    <a:pt x="188" y="89"/>
                  </a:cubicBezTo>
                  <a:cubicBezTo>
                    <a:pt x="188" y="90"/>
                    <a:pt x="188" y="90"/>
                    <a:pt x="188" y="90"/>
                  </a:cubicBezTo>
                  <a:cubicBezTo>
                    <a:pt x="189" y="89"/>
                    <a:pt x="189" y="89"/>
                    <a:pt x="189" y="89"/>
                  </a:cubicBezTo>
                  <a:cubicBezTo>
                    <a:pt x="190" y="90"/>
                    <a:pt x="190" y="90"/>
                    <a:pt x="190" y="90"/>
                  </a:cubicBezTo>
                  <a:cubicBezTo>
                    <a:pt x="190" y="89"/>
                    <a:pt x="190" y="89"/>
                    <a:pt x="190" y="89"/>
                  </a:cubicBezTo>
                  <a:cubicBezTo>
                    <a:pt x="189" y="89"/>
                    <a:pt x="189" y="89"/>
                    <a:pt x="189" y="89"/>
                  </a:cubicBezTo>
                  <a:cubicBezTo>
                    <a:pt x="188" y="89"/>
                    <a:pt x="188" y="89"/>
                    <a:pt x="188" y="89"/>
                  </a:cubicBezTo>
                  <a:cubicBezTo>
                    <a:pt x="188" y="89"/>
                    <a:pt x="188" y="89"/>
                    <a:pt x="188" y="89"/>
                  </a:cubicBezTo>
                  <a:close/>
                  <a:moveTo>
                    <a:pt x="194" y="99"/>
                  </a:moveTo>
                  <a:cubicBezTo>
                    <a:pt x="193" y="98"/>
                    <a:pt x="193" y="98"/>
                    <a:pt x="193" y="98"/>
                  </a:cubicBezTo>
                  <a:cubicBezTo>
                    <a:pt x="193" y="96"/>
                    <a:pt x="193" y="96"/>
                    <a:pt x="193" y="96"/>
                  </a:cubicBezTo>
                  <a:cubicBezTo>
                    <a:pt x="193" y="96"/>
                    <a:pt x="193" y="96"/>
                    <a:pt x="193" y="96"/>
                  </a:cubicBezTo>
                  <a:cubicBezTo>
                    <a:pt x="193" y="95"/>
                    <a:pt x="193" y="95"/>
                    <a:pt x="193" y="95"/>
                  </a:cubicBezTo>
                  <a:cubicBezTo>
                    <a:pt x="193" y="95"/>
                    <a:pt x="193" y="95"/>
                    <a:pt x="193" y="95"/>
                  </a:cubicBezTo>
                  <a:cubicBezTo>
                    <a:pt x="192" y="94"/>
                    <a:pt x="192" y="94"/>
                    <a:pt x="192" y="94"/>
                  </a:cubicBezTo>
                  <a:cubicBezTo>
                    <a:pt x="192" y="93"/>
                    <a:pt x="192" y="93"/>
                    <a:pt x="192" y="93"/>
                  </a:cubicBezTo>
                  <a:cubicBezTo>
                    <a:pt x="192" y="92"/>
                    <a:pt x="192" y="92"/>
                    <a:pt x="192" y="92"/>
                  </a:cubicBezTo>
                  <a:cubicBezTo>
                    <a:pt x="191" y="91"/>
                    <a:pt x="191" y="91"/>
                    <a:pt x="191" y="91"/>
                  </a:cubicBezTo>
                  <a:cubicBezTo>
                    <a:pt x="191" y="91"/>
                    <a:pt x="191" y="91"/>
                    <a:pt x="191" y="91"/>
                  </a:cubicBezTo>
                  <a:cubicBezTo>
                    <a:pt x="192" y="90"/>
                    <a:pt x="192" y="90"/>
                    <a:pt x="192" y="90"/>
                  </a:cubicBezTo>
                  <a:cubicBezTo>
                    <a:pt x="193" y="90"/>
                    <a:pt x="193" y="90"/>
                    <a:pt x="193" y="90"/>
                  </a:cubicBezTo>
                  <a:cubicBezTo>
                    <a:pt x="194" y="89"/>
                    <a:pt x="194" y="89"/>
                    <a:pt x="194" y="89"/>
                  </a:cubicBezTo>
                  <a:cubicBezTo>
                    <a:pt x="195" y="89"/>
                    <a:pt x="195" y="89"/>
                    <a:pt x="195" y="89"/>
                  </a:cubicBezTo>
                  <a:cubicBezTo>
                    <a:pt x="196" y="89"/>
                    <a:pt x="196" y="89"/>
                    <a:pt x="196" y="89"/>
                  </a:cubicBezTo>
                  <a:cubicBezTo>
                    <a:pt x="196" y="89"/>
                    <a:pt x="196" y="89"/>
                    <a:pt x="196" y="89"/>
                  </a:cubicBezTo>
                  <a:cubicBezTo>
                    <a:pt x="197" y="90"/>
                    <a:pt x="197" y="90"/>
                    <a:pt x="197" y="90"/>
                  </a:cubicBezTo>
                  <a:cubicBezTo>
                    <a:pt x="198" y="90"/>
                    <a:pt x="198" y="90"/>
                    <a:pt x="198" y="90"/>
                  </a:cubicBezTo>
                  <a:cubicBezTo>
                    <a:pt x="198" y="90"/>
                    <a:pt x="198" y="90"/>
                    <a:pt x="198" y="90"/>
                  </a:cubicBezTo>
                  <a:cubicBezTo>
                    <a:pt x="199" y="90"/>
                    <a:pt x="199" y="90"/>
                    <a:pt x="199" y="90"/>
                  </a:cubicBezTo>
                  <a:cubicBezTo>
                    <a:pt x="200" y="90"/>
                    <a:pt x="200" y="90"/>
                    <a:pt x="200" y="90"/>
                  </a:cubicBezTo>
                  <a:cubicBezTo>
                    <a:pt x="200" y="91"/>
                    <a:pt x="200" y="91"/>
                    <a:pt x="200" y="91"/>
                  </a:cubicBezTo>
                  <a:cubicBezTo>
                    <a:pt x="200" y="91"/>
                    <a:pt x="200" y="91"/>
                    <a:pt x="200" y="91"/>
                  </a:cubicBezTo>
                  <a:cubicBezTo>
                    <a:pt x="200" y="92"/>
                    <a:pt x="200" y="92"/>
                    <a:pt x="200" y="92"/>
                  </a:cubicBezTo>
                  <a:cubicBezTo>
                    <a:pt x="201" y="92"/>
                    <a:pt x="201" y="92"/>
                    <a:pt x="201" y="92"/>
                  </a:cubicBezTo>
                  <a:cubicBezTo>
                    <a:pt x="201" y="93"/>
                    <a:pt x="201" y="93"/>
                    <a:pt x="201" y="93"/>
                  </a:cubicBezTo>
                  <a:cubicBezTo>
                    <a:pt x="200" y="93"/>
                    <a:pt x="200" y="93"/>
                    <a:pt x="200" y="93"/>
                  </a:cubicBezTo>
                  <a:cubicBezTo>
                    <a:pt x="200" y="94"/>
                    <a:pt x="200" y="94"/>
                    <a:pt x="200" y="94"/>
                  </a:cubicBezTo>
                  <a:cubicBezTo>
                    <a:pt x="199" y="95"/>
                    <a:pt x="199" y="95"/>
                    <a:pt x="199" y="95"/>
                  </a:cubicBezTo>
                  <a:cubicBezTo>
                    <a:pt x="199" y="95"/>
                    <a:pt x="199" y="95"/>
                    <a:pt x="199" y="95"/>
                  </a:cubicBezTo>
                  <a:cubicBezTo>
                    <a:pt x="198" y="96"/>
                    <a:pt x="198" y="96"/>
                    <a:pt x="198" y="96"/>
                  </a:cubicBezTo>
                  <a:cubicBezTo>
                    <a:pt x="196" y="97"/>
                    <a:pt x="196" y="97"/>
                    <a:pt x="196" y="97"/>
                  </a:cubicBezTo>
                  <a:cubicBezTo>
                    <a:pt x="195" y="98"/>
                    <a:pt x="195" y="98"/>
                    <a:pt x="195" y="98"/>
                  </a:cubicBezTo>
                  <a:cubicBezTo>
                    <a:pt x="195" y="98"/>
                    <a:pt x="195" y="98"/>
                    <a:pt x="195" y="98"/>
                  </a:cubicBezTo>
                  <a:cubicBezTo>
                    <a:pt x="194" y="98"/>
                    <a:pt x="194" y="98"/>
                    <a:pt x="194" y="98"/>
                  </a:cubicBezTo>
                  <a:cubicBezTo>
                    <a:pt x="194" y="99"/>
                    <a:pt x="194" y="99"/>
                    <a:pt x="194" y="99"/>
                  </a:cubicBezTo>
                  <a:cubicBezTo>
                    <a:pt x="194" y="99"/>
                    <a:pt x="194" y="99"/>
                    <a:pt x="194" y="99"/>
                  </a:cubicBezTo>
                  <a:close/>
                  <a:moveTo>
                    <a:pt x="226" y="115"/>
                  </a:moveTo>
                  <a:cubicBezTo>
                    <a:pt x="224" y="114"/>
                    <a:pt x="224" y="114"/>
                    <a:pt x="224" y="114"/>
                  </a:cubicBezTo>
                  <a:cubicBezTo>
                    <a:pt x="224" y="114"/>
                    <a:pt x="224" y="114"/>
                    <a:pt x="224" y="114"/>
                  </a:cubicBezTo>
                  <a:cubicBezTo>
                    <a:pt x="222" y="114"/>
                    <a:pt x="222" y="114"/>
                    <a:pt x="222" y="114"/>
                  </a:cubicBezTo>
                  <a:cubicBezTo>
                    <a:pt x="223" y="113"/>
                    <a:pt x="223" y="113"/>
                    <a:pt x="223" y="113"/>
                  </a:cubicBezTo>
                  <a:cubicBezTo>
                    <a:pt x="223" y="113"/>
                    <a:pt x="223" y="113"/>
                    <a:pt x="223" y="113"/>
                  </a:cubicBezTo>
                  <a:cubicBezTo>
                    <a:pt x="224" y="113"/>
                    <a:pt x="224" y="113"/>
                    <a:pt x="224" y="113"/>
                  </a:cubicBezTo>
                  <a:cubicBezTo>
                    <a:pt x="224" y="113"/>
                    <a:pt x="224" y="113"/>
                    <a:pt x="224" y="113"/>
                  </a:cubicBezTo>
                  <a:cubicBezTo>
                    <a:pt x="224" y="113"/>
                    <a:pt x="224" y="113"/>
                    <a:pt x="224" y="113"/>
                  </a:cubicBezTo>
                  <a:cubicBezTo>
                    <a:pt x="223" y="113"/>
                    <a:pt x="223" y="113"/>
                    <a:pt x="223" y="113"/>
                  </a:cubicBezTo>
                  <a:cubicBezTo>
                    <a:pt x="223" y="112"/>
                    <a:pt x="223" y="112"/>
                    <a:pt x="223" y="112"/>
                  </a:cubicBezTo>
                  <a:cubicBezTo>
                    <a:pt x="224" y="111"/>
                    <a:pt x="224" y="111"/>
                    <a:pt x="224" y="111"/>
                  </a:cubicBezTo>
                  <a:cubicBezTo>
                    <a:pt x="225" y="110"/>
                    <a:pt x="225" y="110"/>
                    <a:pt x="225" y="110"/>
                  </a:cubicBezTo>
                  <a:cubicBezTo>
                    <a:pt x="225" y="109"/>
                    <a:pt x="225" y="109"/>
                    <a:pt x="225" y="109"/>
                  </a:cubicBezTo>
                  <a:cubicBezTo>
                    <a:pt x="225" y="109"/>
                    <a:pt x="225" y="109"/>
                    <a:pt x="225" y="109"/>
                  </a:cubicBezTo>
                  <a:cubicBezTo>
                    <a:pt x="225" y="108"/>
                    <a:pt x="225" y="108"/>
                    <a:pt x="225" y="108"/>
                  </a:cubicBezTo>
                  <a:cubicBezTo>
                    <a:pt x="224" y="108"/>
                    <a:pt x="224" y="108"/>
                    <a:pt x="224" y="108"/>
                  </a:cubicBezTo>
                  <a:cubicBezTo>
                    <a:pt x="225" y="107"/>
                    <a:pt x="225" y="107"/>
                    <a:pt x="225" y="107"/>
                  </a:cubicBezTo>
                  <a:cubicBezTo>
                    <a:pt x="225" y="106"/>
                    <a:pt x="225" y="106"/>
                    <a:pt x="225" y="106"/>
                  </a:cubicBezTo>
                  <a:cubicBezTo>
                    <a:pt x="226" y="105"/>
                    <a:pt x="226" y="105"/>
                    <a:pt x="226" y="105"/>
                  </a:cubicBezTo>
                  <a:cubicBezTo>
                    <a:pt x="226" y="104"/>
                    <a:pt x="226" y="104"/>
                    <a:pt x="226" y="104"/>
                  </a:cubicBezTo>
                  <a:cubicBezTo>
                    <a:pt x="226" y="104"/>
                    <a:pt x="226" y="104"/>
                    <a:pt x="226" y="104"/>
                  </a:cubicBezTo>
                  <a:cubicBezTo>
                    <a:pt x="227" y="103"/>
                    <a:pt x="227" y="103"/>
                    <a:pt x="227" y="103"/>
                  </a:cubicBezTo>
                  <a:cubicBezTo>
                    <a:pt x="227" y="102"/>
                    <a:pt x="227" y="102"/>
                    <a:pt x="227" y="102"/>
                  </a:cubicBezTo>
                  <a:cubicBezTo>
                    <a:pt x="228" y="102"/>
                    <a:pt x="228" y="102"/>
                    <a:pt x="228" y="102"/>
                  </a:cubicBezTo>
                  <a:cubicBezTo>
                    <a:pt x="228" y="101"/>
                    <a:pt x="228" y="101"/>
                    <a:pt x="228" y="101"/>
                  </a:cubicBezTo>
                  <a:cubicBezTo>
                    <a:pt x="229" y="100"/>
                    <a:pt x="229" y="100"/>
                    <a:pt x="229" y="100"/>
                  </a:cubicBezTo>
                  <a:cubicBezTo>
                    <a:pt x="229" y="99"/>
                    <a:pt x="229" y="99"/>
                    <a:pt x="229" y="99"/>
                  </a:cubicBezTo>
                  <a:cubicBezTo>
                    <a:pt x="230" y="99"/>
                    <a:pt x="230" y="99"/>
                    <a:pt x="230" y="99"/>
                  </a:cubicBezTo>
                  <a:cubicBezTo>
                    <a:pt x="230" y="98"/>
                    <a:pt x="230" y="98"/>
                    <a:pt x="230" y="98"/>
                  </a:cubicBezTo>
                  <a:cubicBezTo>
                    <a:pt x="230" y="98"/>
                    <a:pt x="230" y="98"/>
                    <a:pt x="230" y="98"/>
                  </a:cubicBezTo>
                  <a:cubicBezTo>
                    <a:pt x="230" y="97"/>
                    <a:pt x="230" y="97"/>
                    <a:pt x="230" y="97"/>
                  </a:cubicBezTo>
                  <a:cubicBezTo>
                    <a:pt x="231" y="97"/>
                    <a:pt x="231" y="97"/>
                    <a:pt x="231" y="97"/>
                  </a:cubicBezTo>
                  <a:cubicBezTo>
                    <a:pt x="232" y="98"/>
                    <a:pt x="232" y="98"/>
                    <a:pt x="232" y="98"/>
                  </a:cubicBezTo>
                  <a:cubicBezTo>
                    <a:pt x="232" y="99"/>
                    <a:pt x="232" y="99"/>
                    <a:pt x="232" y="99"/>
                  </a:cubicBezTo>
                  <a:cubicBezTo>
                    <a:pt x="233" y="99"/>
                    <a:pt x="233" y="99"/>
                    <a:pt x="233" y="99"/>
                  </a:cubicBezTo>
                  <a:cubicBezTo>
                    <a:pt x="233" y="98"/>
                    <a:pt x="233" y="98"/>
                    <a:pt x="233" y="98"/>
                  </a:cubicBezTo>
                  <a:cubicBezTo>
                    <a:pt x="232" y="97"/>
                    <a:pt x="232" y="97"/>
                    <a:pt x="232" y="97"/>
                  </a:cubicBezTo>
                  <a:cubicBezTo>
                    <a:pt x="232" y="97"/>
                    <a:pt x="232" y="97"/>
                    <a:pt x="232" y="97"/>
                  </a:cubicBezTo>
                  <a:cubicBezTo>
                    <a:pt x="233" y="97"/>
                    <a:pt x="233" y="97"/>
                    <a:pt x="233" y="97"/>
                  </a:cubicBezTo>
                  <a:cubicBezTo>
                    <a:pt x="232" y="96"/>
                    <a:pt x="232" y="96"/>
                    <a:pt x="232" y="96"/>
                  </a:cubicBezTo>
                  <a:cubicBezTo>
                    <a:pt x="233" y="95"/>
                    <a:pt x="233" y="95"/>
                    <a:pt x="233" y="95"/>
                  </a:cubicBezTo>
                  <a:cubicBezTo>
                    <a:pt x="235" y="94"/>
                    <a:pt x="235" y="94"/>
                    <a:pt x="235" y="94"/>
                  </a:cubicBezTo>
                  <a:cubicBezTo>
                    <a:pt x="236" y="94"/>
                    <a:pt x="236" y="94"/>
                    <a:pt x="236" y="94"/>
                  </a:cubicBezTo>
                  <a:cubicBezTo>
                    <a:pt x="237" y="94"/>
                    <a:pt x="237" y="94"/>
                    <a:pt x="237" y="94"/>
                  </a:cubicBezTo>
                  <a:cubicBezTo>
                    <a:pt x="237" y="95"/>
                    <a:pt x="237" y="95"/>
                    <a:pt x="237" y="95"/>
                  </a:cubicBezTo>
                  <a:cubicBezTo>
                    <a:pt x="238" y="94"/>
                    <a:pt x="238" y="94"/>
                    <a:pt x="238" y="94"/>
                  </a:cubicBezTo>
                  <a:cubicBezTo>
                    <a:pt x="238" y="95"/>
                    <a:pt x="238" y="95"/>
                    <a:pt x="238" y="95"/>
                  </a:cubicBezTo>
                  <a:cubicBezTo>
                    <a:pt x="239" y="95"/>
                    <a:pt x="239" y="95"/>
                    <a:pt x="239" y="95"/>
                  </a:cubicBezTo>
                  <a:cubicBezTo>
                    <a:pt x="240" y="95"/>
                    <a:pt x="240" y="95"/>
                    <a:pt x="240" y="95"/>
                  </a:cubicBezTo>
                  <a:cubicBezTo>
                    <a:pt x="241" y="95"/>
                    <a:pt x="241" y="95"/>
                    <a:pt x="241" y="95"/>
                  </a:cubicBezTo>
                  <a:cubicBezTo>
                    <a:pt x="241" y="96"/>
                    <a:pt x="241" y="96"/>
                    <a:pt x="241" y="96"/>
                  </a:cubicBezTo>
                  <a:cubicBezTo>
                    <a:pt x="242" y="96"/>
                    <a:pt x="242" y="96"/>
                    <a:pt x="242" y="96"/>
                  </a:cubicBezTo>
                  <a:cubicBezTo>
                    <a:pt x="242" y="96"/>
                    <a:pt x="242" y="96"/>
                    <a:pt x="242" y="96"/>
                  </a:cubicBezTo>
                  <a:cubicBezTo>
                    <a:pt x="243" y="97"/>
                    <a:pt x="243" y="97"/>
                    <a:pt x="243" y="97"/>
                  </a:cubicBezTo>
                  <a:cubicBezTo>
                    <a:pt x="242" y="97"/>
                    <a:pt x="242" y="97"/>
                    <a:pt x="242" y="97"/>
                  </a:cubicBezTo>
                  <a:cubicBezTo>
                    <a:pt x="243" y="98"/>
                    <a:pt x="243" y="98"/>
                    <a:pt x="243" y="98"/>
                  </a:cubicBezTo>
                  <a:cubicBezTo>
                    <a:pt x="243" y="97"/>
                    <a:pt x="243" y="97"/>
                    <a:pt x="243" y="97"/>
                  </a:cubicBezTo>
                  <a:cubicBezTo>
                    <a:pt x="245" y="97"/>
                    <a:pt x="245" y="97"/>
                    <a:pt x="245" y="97"/>
                  </a:cubicBezTo>
                  <a:cubicBezTo>
                    <a:pt x="247" y="98"/>
                    <a:pt x="247" y="98"/>
                    <a:pt x="247" y="98"/>
                  </a:cubicBezTo>
                  <a:cubicBezTo>
                    <a:pt x="248" y="98"/>
                    <a:pt x="248" y="98"/>
                    <a:pt x="248" y="98"/>
                  </a:cubicBezTo>
                  <a:cubicBezTo>
                    <a:pt x="248" y="99"/>
                    <a:pt x="248" y="99"/>
                    <a:pt x="248" y="99"/>
                  </a:cubicBezTo>
                  <a:cubicBezTo>
                    <a:pt x="248" y="99"/>
                    <a:pt x="248" y="99"/>
                    <a:pt x="248" y="99"/>
                  </a:cubicBezTo>
                  <a:cubicBezTo>
                    <a:pt x="249" y="100"/>
                    <a:pt x="249" y="100"/>
                    <a:pt x="249" y="100"/>
                  </a:cubicBezTo>
                  <a:cubicBezTo>
                    <a:pt x="248" y="100"/>
                    <a:pt x="248" y="100"/>
                    <a:pt x="248" y="100"/>
                  </a:cubicBezTo>
                  <a:cubicBezTo>
                    <a:pt x="248" y="100"/>
                    <a:pt x="248" y="100"/>
                    <a:pt x="248" y="100"/>
                  </a:cubicBezTo>
                  <a:cubicBezTo>
                    <a:pt x="247" y="101"/>
                    <a:pt x="247" y="101"/>
                    <a:pt x="247" y="101"/>
                  </a:cubicBezTo>
                  <a:cubicBezTo>
                    <a:pt x="246" y="102"/>
                    <a:pt x="246" y="102"/>
                    <a:pt x="246" y="102"/>
                  </a:cubicBezTo>
                  <a:cubicBezTo>
                    <a:pt x="246" y="103"/>
                    <a:pt x="246" y="103"/>
                    <a:pt x="246" y="103"/>
                  </a:cubicBezTo>
                  <a:cubicBezTo>
                    <a:pt x="245" y="103"/>
                    <a:pt x="245" y="103"/>
                    <a:pt x="245" y="103"/>
                  </a:cubicBezTo>
                  <a:cubicBezTo>
                    <a:pt x="245" y="103"/>
                    <a:pt x="245" y="103"/>
                    <a:pt x="245" y="103"/>
                  </a:cubicBezTo>
                  <a:cubicBezTo>
                    <a:pt x="243" y="104"/>
                    <a:pt x="243" y="104"/>
                    <a:pt x="243" y="104"/>
                  </a:cubicBezTo>
                  <a:cubicBezTo>
                    <a:pt x="242" y="106"/>
                    <a:pt x="242" y="106"/>
                    <a:pt x="242" y="106"/>
                  </a:cubicBezTo>
                  <a:cubicBezTo>
                    <a:pt x="241" y="106"/>
                    <a:pt x="241" y="106"/>
                    <a:pt x="241" y="106"/>
                  </a:cubicBezTo>
                  <a:cubicBezTo>
                    <a:pt x="241" y="106"/>
                    <a:pt x="241" y="106"/>
                    <a:pt x="241" y="106"/>
                  </a:cubicBezTo>
                  <a:cubicBezTo>
                    <a:pt x="241" y="106"/>
                    <a:pt x="241" y="106"/>
                    <a:pt x="241" y="106"/>
                  </a:cubicBezTo>
                  <a:cubicBezTo>
                    <a:pt x="241" y="107"/>
                    <a:pt x="241" y="107"/>
                    <a:pt x="241" y="107"/>
                  </a:cubicBezTo>
                  <a:cubicBezTo>
                    <a:pt x="239" y="108"/>
                    <a:pt x="239" y="108"/>
                    <a:pt x="239" y="108"/>
                  </a:cubicBezTo>
                  <a:cubicBezTo>
                    <a:pt x="238" y="109"/>
                    <a:pt x="238" y="109"/>
                    <a:pt x="238" y="109"/>
                  </a:cubicBezTo>
                  <a:cubicBezTo>
                    <a:pt x="237" y="110"/>
                    <a:pt x="237" y="110"/>
                    <a:pt x="237" y="110"/>
                  </a:cubicBezTo>
                  <a:cubicBezTo>
                    <a:pt x="236" y="110"/>
                    <a:pt x="236" y="110"/>
                    <a:pt x="236" y="110"/>
                  </a:cubicBezTo>
                  <a:cubicBezTo>
                    <a:pt x="235" y="110"/>
                    <a:pt x="235" y="110"/>
                    <a:pt x="235" y="110"/>
                  </a:cubicBezTo>
                  <a:cubicBezTo>
                    <a:pt x="235" y="109"/>
                    <a:pt x="235" y="109"/>
                    <a:pt x="235" y="109"/>
                  </a:cubicBezTo>
                  <a:cubicBezTo>
                    <a:pt x="234" y="110"/>
                    <a:pt x="234" y="110"/>
                    <a:pt x="234" y="110"/>
                  </a:cubicBezTo>
                  <a:cubicBezTo>
                    <a:pt x="233" y="109"/>
                    <a:pt x="233" y="109"/>
                    <a:pt x="233" y="109"/>
                  </a:cubicBezTo>
                  <a:cubicBezTo>
                    <a:pt x="233" y="108"/>
                    <a:pt x="233" y="108"/>
                    <a:pt x="233" y="108"/>
                  </a:cubicBezTo>
                  <a:cubicBezTo>
                    <a:pt x="233" y="108"/>
                    <a:pt x="233" y="108"/>
                    <a:pt x="233" y="108"/>
                  </a:cubicBezTo>
                  <a:cubicBezTo>
                    <a:pt x="232" y="108"/>
                    <a:pt x="232" y="108"/>
                    <a:pt x="232" y="108"/>
                  </a:cubicBezTo>
                  <a:cubicBezTo>
                    <a:pt x="231" y="108"/>
                    <a:pt x="231" y="108"/>
                    <a:pt x="231" y="108"/>
                  </a:cubicBezTo>
                  <a:cubicBezTo>
                    <a:pt x="230" y="108"/>
                    <a:pt x="230" y="108"/>
                    <a:pt x="230" y="108"/>
                  </a:cubicBezTo>
                  <a:cubicBezTo>
                    <a:pt x="230" y="108"/>
                    <a:pt x="230" y="108"/>
                    <a:pt x="230" y="108"/>
                  </a:cubicBezTo>
                  <a:cubicBezTo>
                    <a:pt x="229" y="108"/>
                    <a:pt x="229" y="108"/>
                    <a:pt x="229" y="108"/>
                  </a:cubicBezTo>
                  <a:cubicBezTo>
                    <a:pt x="229" y="108"/>
                    <a:pt x="229" y="108"/>
                    <a:pt x="229" y="108"/>
                  </a:cubicBezTo>
                  <a:cubicBezTo>
                    <a:pt x="229" y="108"/>
                    <a:pt x="229" y="108"/>
                    <a:pt x="229" y="108"/>
                  </a:cubicBezTo>
                  <a:cubicBezTo>
                    <a:pt x="231" y="108"/>
                    <a:pt x="231" y="108"/>
                    <a:pt x="231" y="108"/>
                  </a:cubicBezTo>
                  <a:cubicBezTo>
                    <a:pt x="231" y="109"/>
                    <a:pt x="231" y="109"/>
                    <a:pt x="231" y="109"/>
                  </a:cubicBezTo>
                  <a:cubicBezTo>
                    <a:pt x="230" y="110"/>
                    <a:pt x="230" y="110"/>
                    <a:pt x="230" y="110"/>
                  </a:cubicBezTo>
                  <a:cubicBezTo>
                    <a:pt x="231" y="110"/>
                    <a:pt x="231" y="110"/>
                    <a:pt x="231" y="110"/>
                  </a:cubicBezTo>
                  <a:cubicBezTo>
                    <a:pt x="231" y="111"/>
                    <a:pt x="231" y="111"/>
                    <a:pt x="231" y="111"/>
                  </a:cubicBezTo>
                  <a:cubicBezTo>
                    <a:pt x="230" y="112"/>
                    <a:pt x="230" y="112"/>
                    <a:pt x="230" y="112"/>
                  </a:cubicBezTo>
                  <a:cubicBezTo>
                    <a:pt x="230" y="112"/>
                    <a:pt x="230" y="112"/>
                    <a:pt x="230" y="112"/>
                  </a:cubicBezTo>
                  <a:cubicBezTo>
                    <a:pt x="229" y="113"/>
                    <a:pt x="229" y="113"/>
                    <a:pt x="229" y="113"/>
                  </a:cubicBezTo>
                  <a:cubicBezTo>
                    <a:pt x="228" y="113"/>
                    <a:pt x="228" y="113"/>
                    <a:pt x="228" y="113"/>
                  </a:cubicBezTo>
                  <a:cubicBezTo>
                    <a:pt x="228" y="113"/>
                    <a:pt x="228" y="113"/>
                    <a:pt x="228" y="113"/>
                  </a:cubicBezTo>
                  <a:cubicBezTo>
                    <a:pt x="227" y="114"/>
                    <a:pt x="227" y="114"/>
                    <a:pt x="227" y="114"/>
                  </a:cubicBezTo>
                  <a:cubicBezTo>
                    <a:pt x="227" y="114"/>
                    <a:pt x="227" y="114"/>
                    <a:pt x="227" y="114"/>
                  </a:cubicBezTo>
                  <a:cubicBezTo>
                    <a:pt x="226" y="114"/>
                    <a:pt x="226" y="114"/>
                    <a:pt x="226" y="114"/>
                  </a:cubicBezTo>
                  <a:cubicBezTo>
                    <a:pt x="226" y="115"/>
                    <a:pt x="226" y="115"/>
                    <a:pt x="226" y="115"/>
                  </a:cubicBezTo>
                  <a:cubicBezTo>
                    <a:pt x="226" y="115"/>
                    <a:pt x="226" y="115"/>
                    <a:pt x="226" y="115"/>
                  </a:cubicBezTo>
                  <a:close/>
                  <a:moveTo>
                    <a:pt x="280" y="119"/>
                  </a:moveTo>
                  <a:cubicBezTo>
                    <a:pt x="279" y="118"/>
                    <a:pt x="279" y="118"/>
                    <a:pt x="279" y="118"/>
                  </a:cubicBezTo>
                  <a:cubicBezTo>
                    <a:pt x="278" y="118"/>
                    <a:pt x="278" y="118"/>
                    <a:pt x="278" y="118"/>
                  </a:cubicBezTo>
                  <a:cubicBezTo>
                    <a:pt x="278" y="117"/>
                    <a:pt x="278" y="117"/>
                    <a:pt x="278" y="117"/>
                  </a:cubicBezTo>
                  <a:cubicBezTo>
                    <a:pt x="277" y="117"/>
                    <a:pt x="277" y="117"/>
                    <a:pt x="277" y="117"/>
                  </a:cubicBezTo>
                  <a:cubicBezTo>
                    <a:pt x="277" y="116"/>
                    <a:pt x="277" y="116"/>
                    <a:pt x="277" y="116"/>
                  </a:cubicBezTo>
                  <a:cubicBezTo>
                    <a:pt x="277" y="115"/>
                    <a:pt x="277" y="115"/>
                    <a:pt x="277" y="115"/>
                  </a:cubicBezTo>
                  <a:cubicBezTo>
                    <a:pt x="278" y="114"/>
                    <a:pt x="278" y="114"/>
                    <a:pt x="278" y="114"/>
                  </a:cubicBezTo>
                  <a:cubicBezTo>
                    <a:pt x="278" y="114"/>
                    <a:pt x="278" y="114"/>
                    <a:pt x="278" y="114"/>
                  </a:cubicBezTo>
                  <a:cubicBezTo>
                    <a:pt x="278" y="113"/>
                    <a:pt x="278" y="113"/>
                    <a:pt x="278" y="113"/>
                  </a:cubicBezTo>
                  <a:cubicBezTo>
                    <a:pt x="278" y="113"/>
                    <a:pt x="278" y="113"/>
                    <a:pt x="278" y="113"/>
                  </a:cubicBezTo>
                  <a:cubicBezTo>
                    <a:pt x="277" y="112"/>
                    <a:pt x="277" y="112"/>
                    <a:pt x="277" y="112"/>
                  </a:cubicBezTo>
                  <a:cubicBezTo>
                    <a:pt x="277" y="112"/>
                    <a:pt x="277" y="112"/>
                    <a:pt x="277" y="112"/>
                  </a:cubicBezTo>
                  <a:cubicBezTo>
                    <a:pt x="277" y="110"/>
                    <a:pt x="277" y="110"/>
                    <a:pt x="277" y="110"/>
                  </a:cubicBezTo>
                  <a:cubicBezTo>
                    <a:pt x="278" y="110"/>
                    <a:pt x="278" y="110"/>
                    <a:pt x="278" y="110"/>
                  </a:cubicBezTo>
                  <a:cubicBezTo>
                    <a:pt x="278" y="110"/>
                    <a:pt x="278" y="110"/>
                    <a:pt x="278" y="110"/>
                  </a:cubicBezTo>
                  <a:cubicBezTo>
                    <a:pt x="278" y="109"/>
                    <a:pt x="278" y="109"/>
                    <a:pt x="278" y="109"/>
                  </a:cubicBezTo>
                  <a:cubicBezTo>
                    <a:pt x="279" y="108"/>
                    <a:pt x="279" y="108"/>
                    <a:pt x="279" y="108"/>
                  </a:cubicBezTo>
                  <a:cubicBezTo>
                    <a:pt x="279" y="107"/>
                    <a:pt x="279" y="107"/>
                    <a:pt x="279" y="107"/>
                  </a:cubicBezTo>
                  <a:cubicBezTo>
                    <a:pt x="280" y="107"/>
                    <a:pt x="280" y="107"/>
                    <a:pt x="280" y="107"/>
                  </a:cubicBezTo>
                  <a:cubicBezTo>
                    <a:pt x="280" y="108"/>
                    <a:pt x="280" y="108"/>
                    <a:pt x="280" y="108"/>
                  </a:cubicBezTo>
                  <a:cubicBezTo>
                    <a:pt x="280" y="108"/>
                    <a:pt x="280" y="108"/>
                    <a:pt x="280" y="108"/>
                  </a:cubicBezTo>
                  <a:cubicBezTo>
                    <a:pt x="282" y="109"/>
                    <a:pt x="282" y="109"/>
                    <a:pt x="282" y="109"/>
                  </a:cubicBezTo>
                  <a:cubicBezTo>
                    <a:pt x="283" y="109"/>
                    <a:pt x="283" y="109"/>
                    <a:pt x="283" y="109"/>
                  </a:cubicBezTo>
                  <a:cubicBezTo>
                    <a:pt x="284" y="110"/>
                    <a:pt x="284" y="110"/>
                    <a:pt x="284" y="110"/>
                  </a:cubicBezTo>
                  <a:cubicBezTo>
                    <a:pt x="284" y="109"/>
                    <a:pt x="284" y="109"/>
                    <a:pt x="284" y="109"/>
                  </a:cubicBezTo>
                  <a:cubicBezTo>
                    <a:pt x="286" y="110"/>
                    <a:pt x="286" y="110"/>
                    <a:pt x="286" y="110"/>
                  </a:cubicBezTo>
                  <a:cubicBezTo>
                    <a:pt x="287" y="110"/>
                    <a:pt x="287" y="110"/>
                    <a:pt x="287" y="110"/>
                  </a:cubicBezTo>
                  <a:cubicBezTo>
                    <a:pt x="287" y="110"/>
                    <a:pt x="287" y="110"/>
                    <a:pt x="287" y="110"/>
                  </a:cubicBezTo>
                  <a:cubicBezTo>
                    <a:pt x="288" y="111"/>
                    <a:pt x="288" y="111"/>
                    <a:pt x="288" y="111"/>
                  </a:cubicBezTo>
                  <a:cubicBezTo>
                    <a:pt x="289" y="112"/>
                    <a:pt x="289" y="112"/>
                    <a:pt x="289" y="112"/>
                  </a:cubicBezTo>
                  <a:cubicBezTo>
                    <a:pt x="289" y="112"/>
                    <a:pt x="289" y="112"/>
                    <a:pt x="289" y="112"/>
                  </a:cubicBezTo>
                  <a:cubicBezTo>
                    <a:pt x="289" y="113"/>
                    <a:pt x="289" y="113"/>
                    <a:pt x="289" y="113"/>
                  </a:cubicBezTo>
                  <a:cubicBezTo>
                    <a:pt x="289" y="114"/>
                    <a:pt x="289" y="114"/>
                    <a:pt x="289" y="114"/>
                  </a:cubicBezTo>
                  <a:cubicBezTo>
                    <a:pt x="290" y="114"/>
                    <a:pt x="290" y="114"/>
                    <a:pt x="290" y="114"/>
                  </a:cubicBezTo>
                  <a:cubicBezTo>
                    <a:pt x="290" y="115"/>
                    <a:pt x="290" y="115"/>
                    <a:pt x="290" y="115"/>
                  </a:cubicBezTo>
                  <a:cubicBezTo>
                    <a:pt x="290" y="115"/>
                    <a:pt x="290" y="115"/>
                    <a:pt x="290" y="115"/>
                  </a:cubicBezTo>
                  <a:cubicBezTo>
                    <a:pt x="290" y="116"/>
                    <a:pt x="290" y="116"/>
                    <a:pt x="290" y="116"/>
                  </a:cubicBezTo>
                  <a:cubicBezTo>
                    <a:pt x="290" y="117"/>
                    <a:pt x="290" y="117"/>
                    <a:pt x="290" y="117"/>
                  </a:cubicBezTo>
                  <a:cubicBezTo>
                    <a:pt x="290" y="117"/>
                    <a:pt x="290" y="117"/>
                    <a:pt x="290" y="117"/>
                  </a:cubicBezTo>
                  <a:cubicBezTo>
                    <a:pt x="290" y="118"/>
                    <a:pt x="290" y="118"/>
                    <a:pt x="290" y="118"/>
                  </a:cubicBezTo>
                  <a:cubicBezTo>
                    <a:pt x="291" y="118"/>
                    <a:pt x="291" y="118"/>
                    <a:pt x="291" y="118"/>
                  </a:cubicBezTo>
                  <a:cubicBezTo>
                    <a:pt x="291" y="119"/>
                    <a:pt x="291" y="119"/>
                    <a:pt x="291" y="119"/>
                  </a:cubicBezTo>
                  <a:cubicBezTo>
                    <a:pt x="290" y="119"/>
                    <a:pt x="290" y="119"/>
                    <a:pt x="290" y="119"/>
                  </a:cubicBezTo>
                  <a:cubicBezTo>
                    <a:pt x="290" y="119"/>
                    <a:pt x="290" y="119"/>
                    <a:pt x="290" y="119"/>
                  </a:cubicBezTo>
                  <a:cubicBezTo>
                    <a:pt x="288" y="119"/>
                    <a:pt x="288" y="119"/>
                    <a:pt x="288" y="119"/>
                  </a:cubicBezTo>
                  <a:cubicBezTo>
                    <a:pt x="288" y="119"/>
                    <a:pt x="288" y="119"/>
                    <a:pt x="288" y="119"/>
                  </a:cubicBezTo>
                  <a:cubicBezTo>
                    <a:pt x="286" y="118"/>
                    <a:pt x="286" y="118"/>
                    <a:pt x="286" y="118"/>
                  </a:cubicBezTo>
                  <a:cubicBezTo>
                    <a:pt x="286" y="118"/>
                    <a:pt x="286" y="118"/>
                    <a:pt x="286" y="118"/>
                  </a:cubicBezTo>
                  <a:cubicBezTo>
                    <a:pt x="285" y="118"/>
                    <a:pt x="285" y="118"/>
                    <a:pt x="285" y="118"/>
                  </a:cubicBezTo>
                  <a:cubicBezTo>
                    <a:pt x="284" y="118"/>
                    <a:pt x="284" y="118"/>
                    <a:pt x="284" y="118"/>
                  </a:cubicBezTo>
                  <a:cubicBezTo>
                    <a:pt x="284" y="117"/>
                    <a:pt x="284" y="117"/>
                    <a:pt x="284" y="117"/>
                  </a:cubicBezTo>
                  <a:cubicBezTo>
                    <a:pt x="282" y="118"/>
                    <a:pt x="282" y="118"/>
                    <a:pt x="282" y="118"/>
                  </a:cubicBezTo>
                  <a:cubicBezTo>
                    <a:pt x="282" y="118"/>
                    <a:pt x="282" y="118"/>
                    <a:pt x="282" y="118"/>
                  </a:cubicBezTo>
                  <a:cubicBezTo>
                    <a:pt x="281" y="119"/>
                    <a:pt x="281" y="119"/>
                    <a:pt x="281" y="119"/>
                  </a:cubicBezTo>
                  <a:cubicBezTo>
                    <a:pt x="280" y="119"/>
                    <a:pt x="280" y="119"/>
                    <a:pt x="280" y="119"/>
                  </a:cubicBezTo>
                  <a:close/>
                  <a:moveTo>
                    <a:pt x="275" y="120"/>
                  </a:moveTo>
                  <a:cubicBezTo>
                    <a:pt x="275" y="119"/>
                    <a:pt x="275" y="119"/>
                    <a:pt x="275" y="119"/>
                  </a:cubicBezTo>
                  <a:cubicBezTo>
                    <a:pt x="275" y="119"/>
                    <a:pt x="275" y="119"/>
                    <a:pt x="275" y="119"/>
                  </a:cubicBezTo>
                  <a:cubicBezTo>
                    <a:pt x="276" y="119"/>
                    <a:pt x="276" y="119"/>
                    <a:pt x="276" y="119"/>
                  </a:cubicBezTo>
                  <a:cubicBezTo>
                    <a:pt x="276" y="119"/>
                    <a:pt x="276" y="119"/>
                    <a:pt x="276" y="119"/>
                  </a:cubicBezTo>
                  <a:cubicBezTo>
                    <a:pt x="275" y="120"/>
                    <a:pt x="275" y="120"/>
                    <a:pt x="275" y="120"/>
                  </a:cubicBezTo>
                  <a:close/>
                  <a:moveTo>
                    <a:pt x="276" y="121"/>
                  </a:moveTo>
                  <a:cubicBezTo>
                    <a:pt x="276" y="120"/>
                    <a:pt x="276" y="120"/>
                    <a:pt x="276" y="120"/>
                  </a:cubicBezTo>
                  <a:cubicBezTo>
                    <a:pt x="276" y="120"/>
                    <a:pt x="276" y="120"/>
                    <a:pt x="276" y="120"/>
                  </a:cubicBezTo>
                  <a:cubicBezTo>
                    <a:pt x="277" y="120"/>
                    <a:pt x="277" y="120"/>
                    <a:pt x="277" y="120"/>
                  </a:cubicBezTo>
                  <a:cubicBezTo>
                    <a:pt x="277" y="120"/>
                    <a:pt x="277" y="120"/>
                    <a:pt x="277" y="120"/>
                  </a:cubicBezTo>
                  <a:cubicBezTo>
                    <a:pt x="276" y="121"/>
                    <a:pt x="276" y="121"/>
                    <a:pt x="276" y="121"/>
                  </a:cubicBezTo>
                  <a:close/>
                  <a:moveTo>
                    <a:pt x="279" y="121"/>
                  </a:moveTo>
                  <a:cubicBezTo>
                    <a:pt x="278" y="120"/>
                    <a:pt x="278" y="120"/>
                    <a:pt x="278" y="120"/>
                  </a:cubicBezTo>
                  <a:cubicBezTo>
                    <a:pt x="278" y="120"/>
                    <a:pt x="278" y="120"/>
                    <a:pt x="278" y="120"/>
                  </a:cubicBezTo>
                  <a:cubicBezTo>
                    <a:pt x="278" y="120"/>
                    <a:pt x="278" y="120"/>
                    <a:pt x="278" y="120"/>
                  </a:cubicBezTo>
                  <a:cubicBezTo>
                    <a:pt x="279" y="120"/>
                    <a:pt x="279" y="120"/>
                    <a:pt x="279" y="120"/>
                  </a:cubicBezTo>
                  <a:cubicBezTo>
                    <a:pt x="279" y="121"/>
                    <a:pt x="279" y="121"/>
                    <a:pt x="279" y="121"/>
                  </a:cubicBezTo>
                  <a:close/>
                  <a:moveTo>
                    <a:pt x="224" y="138"/>
                  </a:moveTo>
                  <a:cubicBezTo>
                    <a:pt x="224" y="137"/>
                    <a:pt x="224" y="137"/>
                    <a:pt x="224" y="137"/>
                  </a:cubicBezTo>
                  <a:cubicBezTo>
                    <a:pt x="224" y="137"/>
                    <a:pt x="224" y="137"/>
                    <a:pt x="224" y="137"/>
                  </a:cubicBezTo>
                  <a:cubicBezTo>
                    <a:pt x="224" y="137"/>
                    <a:pt x="224" y="137"/>
                    <a:pt x="224" y="137"/>
                  </a:cubicBezTo>
                  <a:cubicBezTo>
                    <a:pt x="225" y="137"/>
                    <a:pt x="225" y="137"/>
                    <a:pt x="225" y="137"/>
                  </a:cubicBezTo>
                  <a:cubicBezTo>
                    <a:pt x="225" y="137"/>
                    <a:pt x="225" y="137"/>
                    <a:pt x="225" y="137"/>
                  </a:cubicBezTo>
                  <a:cubicBezTo>
                    <a:pt x="224" y="137"/>
                    <a:pt x="224" y="137"/>
                    <a:pt x="224" y="137"/>
                  </a:cubicBezTo>
                  <a:cubicBezTo>
                    <a:pt x="224" y="138"/>
                    <a:pt x="224" y="138"/>
                    <a:pt x="224" y="138"/>
                  </a:cubicBezTo>
                  <a:close/>
                  <a:moveTo>
                    <a:pt x="226" y="142"/>
                  </a:moveTo>
                  <a:cubicBezTo>
                    <a:pt x="226" y="143"/>
                    <a:pt x="226" y="143"/>
                    <a:pt x="226" y="143"/>
                  </a:cubicBezTo>
                  <a:cubicBezTo>
                    <a:pt x="227" y="142"/>
                    <a:pt x="227" y="142"/>
                    <a:pt x="227" y="142"/>
                  </a:cubicBezTo>
                  <a:cubicBezTo>
                    <a:pt x="227" y="142"/>
                    <a:pt x="227" y="142"/>
                    <a:pt x="227" y="142"/>
                  </a:cubicBezTo>
                  <a:cubicBezTo>
                    <a:pt x="227" y="141"/>
                    <a:pt x="227" y="141"/>
                    <a:pt x="227" y="141"/>
                  </a:cubicBezTo>
                  <a:cubicBezTo>
                    <a:pt x="227" y="141"/>
                    <a:pt x="227" y="141"/>
                    <a:pt x="227" y="141"/>
                  </a:cubicBezTo>
                  <a:cubicBezTo>
                    <a:pt x="226" y="142"/>
                    <a:pt x="226" y="142"/>
                    <a:pt x="226" y="142"/>
                  </a:cubicBezTo>
                  <a:close/>
                  <a:moveTo>
                    <a:pt x="226" y="142"/>
                  </a:moveTo>
                  <a:cubicBezTo>
                    <a:pt x="225" y="142"/>
                    <a:pt x="225" y="142"/>
                    <a:pt x="225" y="142"/>
                  </a:cubicBezTo>
                  <a:cubicBezTo>
                    <a:pt x="226" y="143"/>
                    <a:pt x="226" y="143"/>
                    <a:pt x="226" y="143"/>
                  </a:cubicBezTo>
                  <a:cubicBezTo>
                    <a:pt x="226" y="143"/>
                    <a:pt x="226" y="143"/>
                    <a:pt x="226" y="143"/>
                  </a:cubicBezTo>
                  <a:cubicBezTo>
                    <a:pt x="226" y="143"/>
                    <a:pt x="226" y="143"/>
                    <a:pt x="226" y="143"/>
                  </a:cubicBezTo>
                  <a:cubicBezTo>
                    <a:pt x="226" y="143"/>
                    <a:pt x="226" y="143"/>
                    <a:pt x="226" y="143"/>
                  </a:cubicBezTo>
                  <a:cubicBezTo>
                    <a:pt x="226" y="142"/>
                    <a:pt x="226" y="142"/>
                    <a:pt x="226" y="142"/>
                  </a:cubicBezTo>
                  <a:cubicBezTo>
                    <a:pt x="226" y="141"/>
                    <a:pt x="226" y="141"/>
                    <a:pt x="226" y="141"/>
                  </a:cubicBezTo>
                  <a:cubicBezTo>
                    <a:pt x="226" y="142"/>
                    <a:pt x="226" y="142"/>
                    <a:pt x="226" y="142"/>
                  </a:cubicBezTo>
                  <a:close/>
                  <a:moveTo>
                    <a:pt x="243" y="139"/>
                  </a:moveTo>
                  <a:cubicBezTo>
                    <a:pt x="242" y="139"/>
                    <a:pt x="242" y="139"/>
                    <a:pt x="242" y="139"/>
                  </a:cubicBezTo>
                  <a:cubicBezTo>
                    <a:pt x="242" y="138"/>
                    <a:pt x="242" y="138"/>
                    <a:pt x="242" y="138"/>
                  </a:cubicBezTo>
                  <a:cubicBezTo>
                    <a:pt x="241" y="138"/>
                    <a:pt x="241" y="138"/>
                    <a:pt x="241" y="138"/>
                  </a:cubicBezTo>
                  <a:cubicBezTo>
                    <a:pt x="241" y="138"/>
                    <a:pt x="241" y="138"/>
                    <a:pt x="241" y="138"/>
                  </a:cubicBezTo>
                  <a:cubicBezTo>
                    <a:pt x="241" y="138"/>
                    <a:pt x="241" y="138"/>
                    <a:pt x="241" y="138"/>
                  </a:cubicBezTo>
                  <a:cubicBezTo>
                    <a:pt x="240" y="138"/>
                    <a:pt x="240" y="138"/>
                    <a:pt x="240" y="138"/>
                  </a:cubicBezTo>
                  <a:cubicBezTo>
                    <a:pt x="240" y="137"/>
                    <a:pt x="240" y="137"/>
                    <a:pt x="240" y="137"/>
                  </a:cubicBezTo>
                  <a:cubicBezTo>
                    <a:pt x="241" y="137"/>
                    <a:pt x="241" y="137"/>
                    <a:pt x="241" y="137"/>
                  </a:cubicBezTo>
                  <a:cubicBezTo>
                    <a:pt x="241" y="137"/>
                    <a:pt x="241" y="137"/>
                    <a:pt x="241" y="137"/>
                  </a:cubicBezTo>
                  <a:cubicBezTo>
                    <a:pt x="242" y="137"/>
                    <a:pt x="242" y="137"/>
                    <a:pt x="242" y="137"/>
                  </a:cubicBezTo>
                  <a:cubicBezTo>
                    <a:pt x="242" y="137"/>
                    <a:pt x="242" y="137"/>
                    <a:pt x="242" y="137"/>
                  </a:cubicBezTo>
                  <a:cubicBezTo>
                    <a:pt x="243" y="138"/>
                    <a:pt x="243" y="138"/>
                    <a:pt x="243" y="138"/>
                  </a:cubicBezTo>
                  <a:cubicBezTo>
                    <a:pt x="243" y="138"/>
                    <a:pt x="243" y="138"/>
                    <a:pt x="243" y="138"/>
                  </a:cubicBezTo>
                  <a:cubicBezTo>
                    <a:pt x="243" y="139"/>
                    <a:pt x="243" y="139"/>
                    <a:pt x="243" y="139"/>
                  </a:cubicBezTo>
                  <a:cubicBezTo>
                    <a:pt x="243" y="139"/>
                    <a:pt x="243" y="139"/>
                    <a:pt x="243" y="139"/>
                  </a:cubicBezTo>
                  <a:close/>
                  <a:moveTo>
                    <a:pt x="252" y="142"/>
                  </a:moveTo>
                  <a:cubicBezTo>
                    <a:pt x="252" y="142"/>
                    <a:pt x="252" y="142"/>
                    <a:pt x="252" y="142"/>
                  </a:cubicBezTo>
                  <a:cubicBezTo>
                    <a:pt x="251" y="142"/>
                    <a:pt x="251" y="142"/>
                    <a:pt x="251" y="142"/>
                  </a:cubicBezTo>
                  <a:cubicBezTo>
                    <a:pt x="252" y="142"/>
                    <a:pt x="252" y="142"/>
                    <a:pt x="252" y="142"/>
                  </a:cubicBezTo>
                  <a:cubicBezTo>
                    <a:pt x="252" y="142"/>
                    <a:pt x="252" y="142"/>
                    <a:pt x="252" y="142"/>
                  </a:cubicBezTo>
                  <a:cubicBezTo>
                    <a:pt x="253" y="142"/>
                    <a:pt x="253" y="142"/>
                    <a:pt x="253" y="142"/>
                  </a:cubicBezTo>
                  <a:cubicBezTo>
                    <a:pt x="252" y="142"/>
                    <a:pt x="252" y="142"/>
                    <a:pt x="252" y="142"/>
                  </a:cubicBezTo>
                  <a:close/>
                  <a:moveTo>
                    <a:pt x="253" y="142"/>
                  </a:moveTo>
                  <a:cubicBezTo>
                    <a:pt x="254" y="143"/>
                    <a:pt x="254" y="143"/>
                    <a:pt x="254" y="143"/>
                  </a:cubicBezTo>
                  <a:cubicBezTo>
                    <a:pt x="254" y="142"/>
                    <a:pt x="254" y="142"/>
                    <a:pt x="254" y="142"/>
                  </a:cubicBezTo>
                  <a:cubicBezTo>
                    <a:pt x="253" y="142"/>
                    <a:pt x="253" y="142"/>
                    <a:pt x="253" y="142"/>
                  </a:cubicBezTo>
                  <a:close/>
                  <a:moveTo>
                    <a:pt x="255" y="143"/>
                  </a:moveTo>
                  <a:cubicBezTo>
                    <a:pt x="255" y="143"/>
                    <a:pt x="255" y="143"/>
                    <a:pt x="255" y="143"/>
                  </a:cubicBezTo>
                  <a:cubicBezTo>
                    <a:pt x="256" y="143"/>
                    <a:pt x="256" y="143"/>
                    <a:pt x="256" y="143"/>
                  </a:cubicBezTo>
                  <a:cubicBezTo>
                    <a:pt x="256" y="143"/>
                    <a:pt x="256" y="143"/>
                    <a:pt x="256" y="143"/>
                  </a:cubicBezTo>
                  <a:cubicBezTo>
                    <a:pt x="256" y="143"/>
                    <a:pt x="256" y="143"/>
                    <a:pt x="256" y="143"/>
                  </a:cubicBezTo>
                  <a:cubicBezTo>
                    <a:pt x="255" y="143"/>
                    <a:pt x="255" y="143"/>
                    <a:pt x="255" y="143"/>
                  </a:cubicBezTo>
                  <a:cubicBezTo>
                    <a:pt x="255" y="142"/>
                    <a:pt x="255" y="142"/>
                    <a:pt x="255" y="142"/>
                  </a:cubicBezTo>
                  <a:cubicBezTo>
                    <a:pt x="255" y="142"/>
                    <a:pt x="255" y="142"/>
                    <a:pt x="255" y="142"/>
                  </a:cubicBezTo>
                  <a:cubicBezTo>
                    <a:pt x="254" y="143"/>
                    <a:pt x="254" y="143"/>
                    <a:pt x="254" y="143"/>
                  </a:cubicBezTo>
                  <a:cubicBezTo>
                    <a:pt x="255" y="143"/>
                    <a:pt x="255" y="143"/>
                    <a:pt x="255" y="143"/>
                  </a:cubicBezTo>
                  <a:close/>
                  <a:moveTo>
                    <a:pt x="265" y="155"/>
                  </a:moveTo>
                  <a:cubicBezTo>
                    <a:pt x="265" y="155"/>
                    <a:pt x="265" y="155"/>
                    <a:pt x="265" y="155"/>
                  </a:cubicBezTo>
                  <a:cubicBezTo>
                    <a:pt x="265" y="155"/>
                    <a:pt x="265" y="155"/>
                    <a:pt x="265" y="155"/>
                  </a:cubicBezTo>
                  <a:cubicBezTo>
                    <a:pt x="265" y="154"/>
                    <a:pt x="265" y="154"/>
                    <a:pt x="265" y="154"/>
                  </a:cubicBezTo>
                  <a:cubicBezTo>
                    <a:pt x="265" y="154"/>
                    <a:pt x="265" y="154"/>
                    <a:pt x="265" y="154"/>
                  </a:cubicBezTo>
                  <a:cubicBezTo>
                    <a:pt x="266" y="154"/>
                    <a:pt x="266" y="154"/>
                    <a:pt x="266" y="154"/>
                  </a:cubicBezTo>
                  <a:cubicBezTo>
                    <a:pt x="266" y="155"/>
                    <a:pt x="266" y="155"/>
                    <a:pt x="266" y="155"/>
                  </a:cubicBezTo>
                  <a:cubicBezTo>
                    <a:pt x="266" y="155"/>
                    <a:pt x="266" y="155"/>
                    <a:pt x="266" y="155"/>
                  </a:cubicBezTo>
                  <a:cubicBezTo>
                    <a:pt x="265" y="155"/>
                    <a:pt x="265" y="155"/>
                    <a:pt x="265" y="155"/>
                  </a:cubicBezTo>
                  <a:close/>
                  <a:moveTo>
                    <a:pt x="264" y="158"/>
                  </a:moveTo>
                  <a:cubicBezTo>
                    <a:pt x="264" y="157"/>
                    <a:pt x="264" y="157"/>
                    <a:pt x="264" y="157"/>
                  </a:cubicBezTo>
                  <a:cubicBezTo>
                    <a:pt x="264" y="156"/>
                    <a:pt x="264" y="156"/>
                    <a:pt x="264" y="156"/>
                  </a:cubicBezTo>
                  <a:cubicBezTo>
                    <a:pt x="264" y="156"/>
                    <a:pt x="264" y="156"/>
                    <a:pt x="264" y="156"/>
                  </a:cubicBezTo>
                  <a:cubicBezTo>
                    <a:pt x="265" y="156"/>
                    <a:pt x="265" y="156"/>
                    <a:pt x="265" y="156"/>
                  </a:cubicBezTo>
                  <a:cubicBezTo>
                    <a:pt x="265" y="157"/>
                    <a:pt x="265" y="157"/>
                    <a:pt x="265" y="157"/>
                  </a:cubicBezTo>
                  <a:cubicBezTo>
                    <a:pt x="265" y="157"/>
                    <a:pt x="265" y="157"/>
                    <a:pt x="265" y="157"/>
                  </a:cubicBezTo>
                  <a:cubicBezTo>
                    <a:pt x="264" y="158"/>
                    <a:pt x="264" y="158"/>
                    <a:pt x="264" y="158"/>
                  </a:cubicBezTo>
                  <a:cubicBezTo>
                    <a:pt x="264" y="158"/>
                    <a:pt x="264" y="158"/>
                    <a:pt x="264" y="158"/>
                  </a:cubicBezTo>
                  <a:close/>
                  <a:moveTo>
                    <a:pt x="258" y="146"/>
                  </a:moveTo>
                  <a:cubicBezTo>
                    <a:pt x="258" y="145"/>
                    <a:pt x="258" y="145"/>
                    <a:pt x="258" y="145"/>
                  </a:cubicBezTo>
                  <a:cubicBezTo>
                    <a:pt x="258" y="145"/>
                    <a:pt x="258" y="145"/>
                    <a:pt x="258" y="145"/>
                  </a:cubicBezTo>
                  <a:cubicBezTo>
                    <a:pt x="258" y="146"/>
                    <a:pt x="258" y="146"/>
                    <a:pt x="258" y="146"/>
                  </a:cubicBezTo>
                  <a:close/>
                  <a:moveTo>
                    <a:pt x="257" y="146"/>
                  </a:moveTo>
                  <a:cubicBezTo>
                    <a:pt x="256" y="145"/>
                    <a:pt x="256" y="145"/>
                    <a:pt x="256" y="145"/>
                  </a:cubicBezTo>
                  <a:cubicBezTo>
                    <a:pt x="257" y="145"/>
                    <a:pt x="257" y="145"/>
                    <a:pt x="257" y="145"/>
                  </a:cubicBezTo>
                  <a:cubicBezTo>
                    <a:pt x="257" y="146"/>
                    <a:pt x="257" y="146"/>
                    <a:pt x="257" y="146"/>
                  </a:cubicBezTo>
                  <a:cubicBezTo>
                    <a:pt x="257" y="146"/>
                    <a:pt x="257" y="146"/>
                    <a:pt x="257" y="146"/>
                  </a:cubicBezTo>
                  <a:close/>
                  <a:moveTo>
                    <a:pt x="257" y="146"/>
                  </a:moveTo>
                  <a:cubicBezTo>
                    <a:pt x="257" y="147"/>
                    <a:pt x="257" y="147"/>
                    <a:pt x="257" y="147"/>
                  </a:cubicBezTo>
                  <a:cubicBezTo>
                    <a:pt x="258" y="147"/>
                    <a:pt x="258" y="147"/>
                    <a:pt x="258" y="147"/>
                  </a:cubicBezTo>
                  <a:cubicBezTo>
                    <a:pt x="258" y="147"/>
                    <a:pt x="258" y="147"/>
                    <a:pt x="258" y="147"/>
                  </a:cubicBezTo>
                  <a:cubicBezTo>
                    <a:pt x="258" y="146"/>
                    <a:pt x="258" y="146"/>
                    <a:pt x="258" y="146"/>
                  </a:cubicBezTo>
                  <a:cubicBezTo>
                    <a:pt x="258" y="146"/>
                    <a:pt x="258" y="146"/>
                    <a:pt x="258" y="146"/>
                  </a:cubicBezTo>
                  <a:cubicBezTo>
                    <a:pt x="257" y="146"/>
                    <a:pt x="257" y="146"/>
                    <a:pt x="257" y="146"/>
                  </a:cubicBezTo>
                  <a:cubicBezTo>
                    <a:pt x="257" y="146"/>
                    <a:pt x="257" y="146"/>
                    <a:pt x="257" y="146"/>
                  </a:cubicBezTo>
                  <a:close/>
                  <a:moveTo>
                    <a:pt x="263" y="144"/>
                  </a:moveTo>
                  <a:cubicBezTo>
                    <a:pt x="263" y="144"/>
                    <a:pt x="263" y="144"/>
                    <a:pt x="263" y="144"/>
                  </a:cubicBezTo>
                  <a:cubicBezTo>
                    <a:pt x="264" y="145"/>
                    <a:pt x="264" y="145"/>
                    <a:pt x="264" y="145"/>
                  </a:cubicBezTo>
                  <a:cubicBezTo>
                    <a:pt x="264" y="145"/>
                    <a:pt x="264" y="145"/>
                    <a:pt x="264" y="145"/>
                  </a:cubicBezTo>
                  <a:cubicBezTo>
                    <a:pt x="264" y="145"/>
                    <a:pt x="264" y="145"/>
                    <a:pt x="264" y="145"/>
                  </a:cubicBezTo>
                  <a:cubicBezTo>
                    <a:pt x="264" y="146"/>
                    <a:pt x="264" y="146"/>
                    <a:pt x="264" y="146"/>
                  </a:cubicBezTo>
                  <a:cubicBezTo>
                    <a:pt x="264" y="146"/>
                    <a:pt x="264" y="146"/>
                    <a:pt x="264" y="146"/>
                  </a:cubicBezTo>
                  <a:cubicBezTo>
                    <a:pt x="264" y="145"/>
                    <a:pt x="264" y="145"/>
                    <a:pt x="264" y="145"/>
                  </a:cubicBezTo>
                  <a:cubicBezTo>
                    <a:pt x="265" y="145"/>
                    <a:pt x="265" y="145"/>
                    <a:pt x="265" y="145"/>
                  </a:cubicBezTo>
                  <a:cubicBezTo>
                    <a:pt x="266" y="145"/>
                    <a:pt x="266" y="145"/>
                    <a:pt x="266" y="145"/>
                  </a:cubicBezTo>
                  <a:cubicBezTo>
                    <a:pt x="266" y="145"/>
                    <a:pt x="266" y="145"/>
                    <a:pt x="266" y="145"/>
                  </a:cubicBezTo>
                  <a:cubicBezTo>
                    <a:pt x="266" y="145"/>
                    <a:pt x="266" y="145"/>
                    <a:pt x="266" y="145"/>
                  </a:cubicBezTo>
                  <a:cubicBezTo>
                    <a:pt x="266" y="144"/>
                    <a:pt x="266" y="144"/>
                    <a:pt x="266" y="144"/>
                  </a:cubicBezTo>
                  <a:cubicBezTo>
                    <a:pt x="265" y="144"/>
                    <a:pt x="265" y="144"/>
                    <a:pt x="265" y="144"/>
                  </a:cubicBezTo>
                  <a:cubicBezTo>
                    <a:pt x="264" y="144"/>
                    <a:pt x="264" y="144"/>
                    <a:pt x="264" y="144"/>
                  </a:cubicBezTo>
                  <a:cubicBezTo>
                    <a:pt x="264" y="143"/>
                    <a:pt x="264" y="143"/>
                    <a:pt x="264" y="143"/>
                  </a:cubicBezTo>
                  <a:cubicBezTo>
                    <a:pt x="263" y="144"/>
                    <a:pt x="263" y="144"/>
                    <a:pt x="263" y="144"/>
                  </a:cubicBezTo>
                  <a:cubicBezTo>
                    <a:pt x="263" y="144"/>
                    <a:pt x="263" y="144"/>
                    <a:pt x="263" y="144"/>
                  </a:cubicBezTo>
                  <a:close/>
                  <a:moveTo>
                    <a:pt x="273" y="144"/>
                  </a:moveTo>
                  <a:cubicBezTo>
                    <a:pt x="273" y="143"/>
                    <a:pt x="273" y="143"/>
                    <a:pt x="273" y="143"/>
                  </a:cubicBezTo>
                  <a:cubicBezTo>
                    <a:pt x="273" y="143"/>
                    <a:pt x="273" y="143"/>
                    <a:pt x="273" y="143"/>
                  </a:cubicBezTo>
                  <a:cubicBezTo>
                    <a:pt x="273" y="144"/>
                    <a:pt x="273" y="144"/>
                    <a:pt x="273" y="144"/>
                  </a:cubicBezTo>
                  <a:cubicBezTo>
                    <a:pt x="273" y="144"/>
                    <a:pt x="273" y="144"/>
                    <a:pt x="273" y="144"/>
                  </a:cubicBezTo>
                  <a:close/>
                  <a:moveTo>
                    <a:pt x="269" y="147"/>
                  </a:moveTo>
                  <a:cubicBezTo>
                    <a:pt x="270" y="147"/>
                    <a:pt x="270" y="147"/>
                    <a:pt x="270" y="147"/>
                  </a:cubicBezTo>
                  <a:cubicBezTo>
                    <a:pt x="270" y="146"/>
                    <a:pt x="270" y="146"/>
                    <a:pt x="270" y="146"/>
                  </a:cubicBezTo>
                  <a:cubicBezTo>
                    <a:pt x="271" y="146"/>
                    <a:pt x="271" y="146"/>
                    <a:pt x="271" y="146"/>
                  </a:cubicBezTo>
                  <a:cubicBezTo>
                    <a:pt x="271" y="146"/>
                    <a:pt x="271" y="146"/>
                    <a:pt x="271" y="146"/>
                  </a:cubicBezTo>
                  <a:cubicBezTo>
                    <a:pt x="272" y="146"/>
                    <a:pt x="272" y="146"/>
                    <a:pt x="272" y="146"/>
                  </a:cubicBezTo>
                  <a:cubicBezTo>
                    <a:pt x="272" y="146"/>
                    <a:pt x="272" y="146"/>
                    <a:pt x="272" y="146"/>
                  </a:cubicBezTo>
                  <a:cubicBezTo>
                    <a:pt x="272" y="146"/>
                    <a:pt x="272" y="146"/>
                    <a:pt x="272" y="146"/>
                  </a:cubicBezTo>
                  <a:cubicBezTo>
                    <a:pt x="271" y="147"/>
                    <a:pt x="271" y="147"/>
                    <a:pt x="271" y="147"/>
                  </a:cubicBezTo>
                  <a:cubicBezTo>
                    <a:pt x="270" y="147"/>
                    <a:pt x="270" y="147"/>
                    <a:pt x="270" y="147"/>
                  </a:cubicBezTo>
                  <a:cubicBezTo>
                    <a:pt x="270" y="147"/>
                    <a:pt x="270" y="147"/>
                    <a:pt x="270" y="147"/>
                  </a:cubicBezTo>
                  <a:cubicBezTo>
                    <a:pt x="269" y="147"/>
                    <a:pt x="269" y="147"/>
                    <a:pt x="269" y="147"/>
                  </a:cubicBezTo>
                  <a:close/>
                  <a:moveTo>
                    <a:pt x="266" y="152"/>
                  </a:moveTo>
                  <a:cubicBezTo>
                    <a:pt x="268" y="151"/>
                    <a:pt x="268" y="151"/>
                    <a:pt x="268" y="151"/>
                  </a:cubicBezTo>
                  <a:cubicBezTo>
                    <a:pt x="268" y="150"/>
                    <a:pt x="268" y="150"/>
                    <a:pt x="268" y="150"/>
                  </a:cubicBezTo>
                  <a:cubicBezTo>
                    <a:pt x="268" y="150"/>
                    <a:pt x="268" y="150"/>
                    <a:pt x="268" y="150"/>
                  </a:cubicBezTo>
                  <a:cubicBezTo>
                    <a:pt x="269" y="150"/>
                    <a:pt x="269" y="150"/>
                    <a:pt x="269" y="150"/>
                  </a:cubicBezTo>
                  <a:cubicBezTo>
                    <a:pt x="270" y="149"/>
                    <a:pt x="270" y="149"/>
                    <a:pt x="270" y="149"/>
                  </a:cubicBezTo>
                  <a:cubicBezTo>
                    <a:pt x="270" y="148"/>
                    <a:pt x="270" y="148"/>
                    <a:pt x="270" y="148"/>
                  </a:cubicBezTo>
                  <a:cubicBezTo>
                    <a:pt x="269" y="148"/>
                    <a:pt x="269" y="148"/>
                    <a:pt x="269" y="148"/>
                  </a:cubicBezTo>
                  <a:cubicBezTo>
                    <a:pt x="269" y="148"/>
                    <a:pt x="269" y="148"/>
                    <a:pt x="269" y="148"/>
                  </a:cubicBezTo>
                  <a:cubicBezTo>
                    <a:pt x="269" y="149"/>
                    <a:pt x="269" y="149"/>
                    <a:pt x="269" y="149"/>
                  </a:cubicBezTo>
                  <a:cubicBezTo>
                    <a:pt x="268" y="149"/>
                    <a:pt x="268" y="149"/>
                    <a:pt x="268" y="149"/>
                  </a:cubicBezTo>
                  <a:cubicBezTo>
                    <a:pt x="267" y="150"/>
                    <a:pt x="267" y="150"/>
                    <a:pt x="267" y="150"/>
                  </a:cubicBezTo>
                  <a:cubicBezTo>
                    <a:pt x="267" y="150"/>
                    <a:pt x="267" y="150"/>
                    <a:pt x="267" y="150"/>
                  </a:cubicBezTo>
                  <a:cubicBezTo>
                    <a:pt x="266" y="150"/>
                    <a:pt x="266" y="150"/>
                    <a:pt x="266" y="150"/>
                  </a:cubicBezTo>
                  <a:cubicBezTo>
                    <a:pt x="265" y="150"/>
                    <a:pt x="265" y="150"/>
                    <a:pt x="265" y="150"/>
                  </a:cubicBezTo>
                  <a:cubicBezTo>
                    <a:pt x="265" y="151"/>
                    <a:pt x="265" y="151"/>
                    <a:pt x="265" y="151"/>
                  </a:cubicBezTo>
                  <a:cubicBezTo>
                    <a:pt x="264" y="151"/>
                    <a:pt x="264" y="151"/>
                    <a:pt x="264" y="151"/>
                  </a:cubicBezTo>
                  <a:cubicBezTo>
                    <a:pt x="264" y="152"/>
                    <a:pt x="264" y="152"/>
                    <a:pt x="264" y="152"/>
                  </a:cubicBezTo>
                  <a:cubicBezTo>
                    <a:pt x="265" y="152"/>
                    <a:pt x="265" y="152"/>
                    <a:pt x="265" y="152"/>
                  </a:cubicBezTo>
                  <a:cubicBezTo>
                    <a:pt x="265" y="152"/>
                    <a:pt x="265" y="152"/>
                    <a:pt x="265" y="152"/>
                  </a:cubicBezTo>
                  <a:cubicBezTo>
                    <a:pt x="266" y="152"/>
                    <a:pt x="266" y="152"/>
                    <a:pt x="266" y="152"/>
                  </a:cubicBezTo>
                  <a:close/>
                  <a:moveTo>
                    <a:pt x="273" y="152"/>
                  </a:moveTo>
                  <a:cubicBezTo>
                    <a:pt x="273" y="150"/>
                    <a:pt x="273" y="150"/>
                    <a:pt x="273" y="150"/>
                  </a:cubicBezTo>
                  <a:cubicBezTo>
                    <a:pt x="273" y="150"/>
                    <a:pt x="273" y="150"/>
                    <a:pt x="273" y="150"/>
                  </a:cubicBezTo>
                  <a:cubicBezTo>
                    <a:pt x="274" y="149"/>
                    <a:pt x="274" y="149"/>
                    <a:pt x="274" y="149"/>
                  </a:cubicBezTo>
                  <a:cubicBezTo>
                    <a:pt x="274" y="149"/>
                    <a:pt x="274" y="149"/>
                    <a:pt x="274" y="149"/>
                  </a:cubicBezTo>
                  <a:cubicBezTo>
                    <a:pt x="275" y="149"/>
                    <a:pt x="275" y="149"/>
                    <a:pt x="275" y="149"/>
                  </a:cubicBezTo>
                  <a:cubicBezTo>
                    <a:pt x="275" y="150"/>
                    <a:pt x="275" y="150"/>
                    <a:pt x="275" y="150"/>
                  </a:cubicBezTo>
                  <a:cubicBezTo>
                    <a:pt x="275" y="151"/>
                    <a:pt x="275" y="151"/>
                    <a:pt x="275" y="151"/>
                  </a:cubicBezTo>
                  <a:cubicBezTo>
                    <a:pt x="274" y="151"/>
                    <a:pt x="274" y="151"/>
                    <a:pt x="274" y="151"/>
                  </a:cubicBezTo>
                  <a:cubicBezTo>
                    <a:pt x="274" y="152"/>
                    <a:pt x="274" y="152"/>
                    <a:pt x="274" y="152"/>
                  </a:cubicBezTo>
                  <a:cubicBezTo>
                    <a:pt x="273" y="152"/>
                    <a:pt x="273" y="152"/>
                    <a:pt x="273" y="152"/>
                  </a:cubicBezTo>
                  <a:close/>
                  <a:moveTo>
                    <a:pt x="279" y="158"/>
                  </a:moveTo>
                  <a:cubicBezTo>
                    <a:pt x="279" y="157"/>
                    <a:pt x="279" y="157"/>
                    <a:pt x="279" y="157"/>
                  </a:cubicBezTo>
                  <a:cubicBezTo>
                    <a:pt x="279" y="156"/>
                    <a:pt x="279" y="156"/>
                    <a:pt x="279" y="156"/>
                  </a:cubicBezTo>
                  <a:cubicBezTo>
                    <a:pt x="278" y="155"/>
                    <a:pt x="278" y="155"/>
                    <a:pt x="278" y="155"/>
                  </a:cubicBezTo>
                  <a:cubicBezTo>
                    <a:pt x="278" y="155"/>
                    <a:pt x="278" y="155"/>
                    <a:pt x="278" y="155"/>
                  </a:cubicBezTo>
                  <a:cubicBezTo>
                    <a:pt x="278" y="156"/>
                    <a:pt x="278" y="156"/>
                    <a:pt x="278" y="156"/>
                  </a:cubicBezTo>
                  <a:cubicBezTo>
                    <a:pt x="278" y="157"/>
                    <a:pt x="278" y="157"/>
                    <a:pt x="278" y="157"/>
                  </a:cubicBezTo>
                  <a:cubicBezTo>
                    <a:pt x="278" y="158"/>
                    <a:pt x="278" y="158"/>
                    <a:pt x="278" y="158"/>
                  </a:cubicBezTo>
                  <a:cubicBezTo>
                    <a:pt x="278" y="158"/>
                    <a:pt x="278" y="158"/>
                    <a:pt x="278" y="158"/>
                  </a:cubicBezTo>
                  <a:cubicBezTo>
                    <a:pt x="278" y="158"/>
                    <a:pt x="278" y="158"/>
                    <a:pt x="278" y="158"/>
                  </a:cubicBezTo>
                  <a:cubicBezTo>
                    <a:pt x="279" y="158"/>
                    <a:pt x="279" y="158"/>
                    <a:pt x="279" y="158"/>
                  </a:cubicBezTo>
                  <a:cubicBezTo>
                    <a:pt x="279" y="158"/>
                    <a:pt x="279" y="158"/>
                    <a:pt x="279" y="158"/>
                  </a:cubicBezTo>
                  <a:close/>
                  <a:moveTo>
                    <a:pt x="280" y="157"/>
                  </a:moveTo>
                  <a:cubicBezTo>
                    <a:pt x="279" y="157"/>
                    <a:pt x="279" y="157"/>
                    <a:pt x="279" y="157"/>
                  </a:cubicBezTo>
                  <a:cubicBezTo>
                    <a:pt x="280" y="156"/>
                    <a:pt x="280" y="156"/>
                    <a:pt x="280" y="156"/>
                  </a:cubicBezTo>
                  <a:cubicBezTo>
                    <a:pt x="280" y="157"/>
                    <a:pt x="280" y="157"/>
                    <a:pt x="280" y="157"/>
                  </a:cubicBezTo>
                  <a:cubicBezTo>
                    <a:pt x="280" y="157"/>
                    <a:pt x="280" y="157"/>
                    <a:pt x="280" y="157"/>
                  </a:cubicBezTo>
                  <a:cubicBezTo>
                    <a:pt x="280" y="158"/>
                    <a:pt x="280" y="158"/>
                    <a:pt x="280" y="158"/>
                  </a:cubicBezTo>
                  <a:cubicBezTo>
                    <a:pt x="280" y="157"/>
                    <a:pt x="280" y="157"/>
                    <a:pt x="280" y="157"/>
                  </a:cubicBezTo>
                  <a:close/>
                  <a:moveTo>
                    <a:pt x="281" y="159"/>
                  </a:moveTo>
                  <a:cubicBezTo>
                    <a:pt x="280" y="159"/>
                    <a:pt x="280" y="159"/>
                    <a:pt x="280" y="159"/>
                  </a:cubicBezTo>
                  <a:cubicBezTo>
                    <a:pt x="281" y="158"/>
                    <a:pt x="281" y="158"/>
                    <a:pt x="281" y="158"/>
                  </a:cubicBezTo>
                  <a:cubicBezTo>
                    <a:pt x="281" y="158"/>
                    <a:pt x="281" y="158"/>
                    <a:pt x="281" y="158"/>
                  </a:cubicBezTo>
                  <a:cubicBezTo>
                    <a:pt x="281" y="159"/>
                    <a:pt x="281" y="159"/>
                    <a:pt x="281" y="159"/>
                  </a:cubicBezTo>
                  <a:cubicBezTo>
                    <a:pt x="281" y="159"/>
                    <a:pt x="281" y="159"/>
                    <a:pt x="281" y="159"/>
                  </a:cubicBezTo>
                  <a:close/>
                  <a:moveTo>
                    <a:pt x="278" y="161"/>
                  </a:moveTo>
                  <a:cubicBezTo>
                    <a:pt x="278" y="161"/>
                    <a:pt x="278" y="161"/>
                    <a:pt x="278" y="161"/>
                  </a:cubicBezTo>
                  <a:cubicBezTo>
                    <a:pt x="278" y="162"/>
                    <a:pt x="278" y="162"/>
                    <a:pt x="278" y="162"/>
                  </a:cubicBezTo>
                  <a:cubicBezTo>
                    <a:pt x="278" y="163"/>
                    <a:pt x="278" y="163"/>
                    <a:pt x="278" y="163"/>
                  </a:cubicBezTo>
                  <a:cubicBezTo>
                    <a:pt x="278" y="163"/>
                    <a:pt x="278" y="163"/>
                    <a:pt x="278" y="163"/>
                  </a:cubicBezTo>
                  <a:cubicBezTo>
                    <a:pt x="279" y="163"/>
                    <a:pt x="279" y="163"/>
                    <a:pt x="279" y="163"/>
                  </a:cubicBezTo>
                  <a:cubicBezTo>
                    <a:pt x="280" y="163"/>
                    <a:pt x="280" y="163"/>
                    <a:pt x="280" y="163"/>
                  </a:cubicBezTo>
                  <a:cubicBezTo>
                    <a:pt x="280" y="163"/>
                    <a:pt x="280" y="163"/>
                    <a:pt x="280" y="163"/>
                  </a:cubicBezTo>
                  <a:cubicBezTo>
                    <a:pt x="281" y="163"/>
                    <a:pt x="281" y="163"/>
                    <a:pt x="281" y="163"/>
                  </a:cubicBezTo>
                  <a:cubicBezTo>
                    <a:pt x="282" y="163"/>
                    <a:pt x="282" y="163"/>
                    <a:pt x="282" y="163"/>
                  </a:cubicBezTo>
                  <a:cubicBezTo>
                    <a:pt x="282" y="163"/>
                    <a:pt x="282" y="163"/>
                    <a:pt x="282" y="163"/>
                  </a:cubicBezTo>
                  <a:cubicBezTo>
                    <a:pt x="282" y="162"/>
                    <a:pt x="282" y="162"/>
                    <a:pt x="282" y="162"/>
                  </a:cubicBezTo>
                  <a:cubicBezTo>
                    <a:pt x="282" y="162"/>
                    <a:pt x="282" y="162"/>
                    <a:pt x="282" y="162"/>
                  </a:cubicBezTo>
                  <a:cubicBezTo>
                    <a:pt x="281" y="161"/>
                    <a:pt x="281" y="161"/>
                    <a:pt x="281" y="161"/>
                  </a:cubicBezTo>
                  <a:cubicBezTo>
                    <a:pt x="281" y="161"/>
                    <a:pt x="281" y="161"/>
                    <a:pt x="281" y="161"/>
                  </a:cubicBezTo>
                  <a:cubicBezTo>
                    <a:pt x="280" y="161"/>
                    <a:pt x="280" y="161"/>
                    <a:pt x="280" y="161"/>
                  </a:cubicBezTo>
                  <a:cubicBezTo>
                    <a:pt x="280" y="161"/>
                    <a:pt x="280" y="161"/>
                    <a:pt x="280" y="161"/>
                  </a:cubicBezTo>
                  <a:cubicBezTo>
                    <a:pt x="280" y="161"/>
                    <a:pt x="280" y="161"/>
                    <a:pt x="280" y="161"/>
                  </a:cubicBezTo>
                  <a:cubicBezTo>
                    <a:pt x="280" y="160"/>
                    <a:pt x="280" y="160"/>
                    <a:pt x="280" y="160"/>
                  </a:cubicBezTo>
                  <a:cubicBezTo>
                    <a:pt x="279" y="160"/>
                    <a:pt x="279" y="160"/>
                    <a:pt x="279" y="160"/>
                  </a:cubicBezTo>
                  <a:cubicBezTo>
                    <a:pt x="279" y="161"/>
                    <a:pt x="279" y="161"/>
                    <a:pt x="279" y="161"/>
                  </a:cubicBezTo>
                  <a:cubicBezTo>
                    <a:pt x="278" y="161"/>
                    <a:pt x="278" y="161"/>
                    <a:pt x="278" y="161"/>
                  </a:cubicBezTo>
                  <a:cubicBezTo>
                    <a:pt x="278" y="161"/>
                    <a:pt x="278" y="161"/>
                    <a:pt x="278" y="161"/>
                  </a:cubicBezTo>
                  <a:close/>
                  <a:moveTo>
                    <a:pt x="255" y="190"/>
                  </a:moveTo>
                  <a:cubicBezTo>
                    <a:pt x="256" y="190"/>
                    <a:pt x="256" y="190"/>
                    <a:pt x="256" y="190"/>
                  </a:cubicBezTo>
                  <a:cubicBezTo>
                    <a:pt x="256" y="190"/>
                    <a:pt x="256" y="190"/>
                    <a:pt x="256" y="190"/>
                  </a:cubicBezTo>
                  <a:cubicBezTo>
                    <a:pt x="256" y="190"/>
                    <a:pt x="256" y="190"/>
                    <a:pt x="256" y="190"/>
                  </a:cubicBezTo>
                  <a:cubicBezTo>
                    <a:pt x="255" y="190"/>
                    <a:pt x="255" y="190"/>
                    <a:pt x="255" y="190"/>
                  </a:cubicBezTo>
                  <a:cubicBezTo>
                    <a:pt x="255" y="190"/>
                    <a:pt x="255" y="190"/>
                    <a:pt x="255" y="190"/>
                  </a:cubicBezTo>
                  <a:close/>
                  <a:moveTo>
                    <a:pt x="242" y="171"/>
                  </a:moveTo>
                  <a:cubicBezTo>
                    <a:pt x="242" y="171"/>
                    <a:pt x="242" y="171"/>
                    <a:pt x="242" y="171"/>
                  </a:cubicBezTo>
                  <a:cubicBezTo>
                    <a:pt x="243" y="171"/>
                    <a:pt x="243" y="171"/>
                    <a:pt x="243" y="171"/>
                  </a:cubicBezTo>
                  <a:cubicBezTo>
                    <a:pt x="243" y="171"/>
                    <a:pt x="243" y="171"/>
                    <a:pt x="243" y="171"/>
                  </a:cubicBezTo>
                  <a:cubicBezTo>
                    <a:pt x="242" y="171"/>
                    <a:pt x="242" y="171"/>
                    <a:pt x="242" y="171"/>
                  </a:cubicBezTo>
                  <a:cubicBezTo>
                    <a:pt x="242" y="171"/>
                    <a:pt x="242" y="171"/>
                    <a:pt x="242" y="171"/>
                  </a:cubicBezTo>
                  <a:cubicBezTo>
                    <a:pt x="242" y="171"/>
                    <a:pt x="242" y="171"/>
                    <a:pt x="242" y="171"/>
                  </a:cubicBezTo>
                  <a:close/>
                  <a:moveTo>
                    <a:pt x="239" y="175"/>
                  </a:moveTo>
                  <a:cubicBezTo>
                    <a:pt x="239" y="175"/>
                    <a:pt x="239" y="175"/>
                    <a:pt x="239" y="175"/>
                  </a:cubicBezTo>
                  <a:cubicBezTo>
                    <a:pt x="238" y="174"/>
                    <a:pt x="238" y="174"/>
                    <a:pt x="238" y="174"/>
                  </a:cubicBezTo>
                  <a:cubicBezTo>
                    <a:pt x="237" y="174"/>
                    <a:pt x="237" y="174"/>
                    <a:pt x="237" y="174"/>
                  </a:cubicBezTo>
                  <a:cubicBezTo>
                    <a:pt x="238" y="173"/>
                    <a:pt x="238" y="173"/>
                    <a:pt x="238" y="173"/>
                  </a:cubicBezTo>
                  <a:cubicBezTo>
                    <a:pt x="237" y="173"/>
                    <a:pt x="237" y="173"/>
                    <a:pt x="237" y="173"/>
                  </a:cubicBezTo>
                  <a:cubicBezTo>
                    <a:pt x="237" y="172"/>
                    <a:pt x="237" y="172"/>
                    <a:pt x="237" y="172"/>
                  </a:cubicBezTo>
                  <a:cubicBezTo>
                    <a:pt x="237" y="171"/>
                    <a:pt x="237" y="171"/>
                    <a:pt x="237" y="171"/>
                  </a:cubicBezTo>
                  <a:cubicBezTo>
                    <a:pt x="237" y="171"/>
                    <a:pt x="237" y="171"/>
                    <a:pt x="237" y="171"/>
                  </a:cubicBezTo>
                  <a:cubicBezTo>
                    <a:pt x="237" y="172"/>
                    <a:pt x="237" y="172"/>
                    <a:pt x="237" y="172"/>
                  </a:cubicBezTo>
                  <a:cubicBezTo>
                    <a:pt x="238" y="172"/>
                    <a:pt x="238" y="172"/>
                    <a:pt x="238" y="172"/>
                  </a:cubicBezTo>
                  <a:cubicBezTo>
                    <a:pt x="238" y="172"/>
                    <a:pt x="238" y="172"/>
                    <a:pt x="238" y="172"/>
                  </a:cubicBezTo>
                  <a:cubicBezTo>
                    <a:pt x="239" y="173"/>
                    <a:pt x="239" y="173"/>
                    <a:pt x="239" y="173"/>
                  </a:cubicBezTo>
                  <a:cubicBezTo>
                    <a:pt x="239" y="174"/>
                    <a:pt x="239" y="174"/>
                    <a:pt x="239" y="174"/>
                  </a:cubicBezTo>
                  <a:cubicBezTo>
                    <a:pt x="240" y="174"/>
                    <a:pt x="240" y="174"/>
                    <a:pt x="240" y="174"/>
                  </a:cubicBezTo>
                  <a:cubicBezTo>
                    <a:pt x="240" y="174"/>
                    <a:pt x="240" y="174"/>
                    <a:pt x="240" y="174"/>
                  </a:cubicBezTo>
                  <a:cubicBezTo>
                    <a:pt x="240" y="175"/>
                    <a:pt x="240" y="175"/>
                    <a:pt x="240" y="175"/>
                  </a:cubicBezTo>
                  <a:cubicBezTo>
                    <a:pt x="239" y="175"/>
                    <a:pt x="239" y="175"/>
                    <a:pt x="239" y="175"/>
                  </a:cubicBezTo>
                  <a:cubicBezTo>
                    <a:pt x="239" y="175"/>
                    <a:pt x="239" y="175"/>
                    <a:pt x="239" y="175"/>
                  </a:cubicBezTo>
                  <a:close/>
                  <a:moveTo>
                    <a:pt x="234" y="175"/>
                  </a:moveTo>
                  <a:cubicBezTo>
                    <a:pt x="234" y="174"/>
                    <a:pt x="234" y="174"/>
                    <a:pt x="234" y="174"/>
                  </a:cubicBezTo>
                  <a:cubicBezTo>
                    <a:pt x="234" y="174"/>
                    <a:pt x="234" y="174"/>
                    <a:pt x="234" y="174"/>
                  </a:cubicBezTo>
                  <a:cubicBezTo>
                    <a:pt x="234" y="173"/>
                    <a:pt x="234" y="173"/>
                    <a:pt x="234" y="173"/>
                  </a:cubicBezTo>
                  <a:cubicBezTo>
                    <a:pt x="234" y="172"/>
                    <a:pt x="234" y="172"/>
                    <a:pt x="234" y="172"/>
                  </a:cubicBezTo>
                  <a:cubicBezTo>
                    <a:pt x="234" y="171"/>
                    <a:pt x="234" y="171"/>
                    <a:pt x="234" y="171"/>
                  </a:cubicBezTo>
                  <a:cubicBezTo>
                    <a:pt x="234" y="171"/>
                    <a:pt x="234" y="171"/>
                    <a:pt x="234" y="171"/>
                  </a:cubicBezTo>
                  <a:cubicBezTo>
                    <a:pt x="235" y="172"/>
                    <a:pt x="235" y="172"/>
                    <a:pt x="235" y="172"/>
                  </a:cubicBezTo>
                  <a:cubicBezTo>
                    <a:pt x="234" y="172"/>
                    <a:pt x="234" y="172"/>
                    <a:pt x="234" y="172"/>
                  </a:cubicBezTo>
                  <a:cubicBezTo>
                    <a:pt x="234" y="173"/>
                    <a:pt x="234" y="173"/>
                    <a:pt x="234" y="173"/>
                  </a:cubicBezTo>
                  <a:cubicBezTo>
                    <a:pt x="235" y="173"/>
                    <a:pt x="235" y="173"/>
                    <a:pt x="235" y="173"/>
                  </a:cubicBezTo>
                  <a:cubicBezTo>
                    <a:pt x="234" y="175"/>
                    <a:pt x="234" y="175"/>
                    <a:pt x="234" y="175"/>
                  </a:cubicBezTo>
                  <a:cubicBezTo>
                    <a:pt x="234" y="175"/>
                    <a:pt x="234" y="175"/>
                    <a:pt x="234" y="175"/>
                  </a:cubicBezTo>
                  <a:close/>
                  <a:moveTo>
                    <a:pt x="233" y="156"/>
                  </a:moveTo>
                  <a:cubicBezTo>
                    <a:pt x="233" y="157"/>
                    <a:pt x="233" y="157"/>
                    <a:pt x="233" y="157"/>
                  </a:cubicBezTo>
                  <a:cubicBezTo>
                    <a:pt x="233" y="157"/>
                    <a:pt x="233" y="157"/>
                    <a:pt x="233" y="157"/>
                  </a:cubicBezTo>
                  <a:cubicBezTo>
                    <a:pt x="234" y="157"/>
                    <a:pt x="234" y="157"/>
                    <a:pt x="234" y="157"/>
                  </a:cubicBezTo>
                  <a:cubicBezTo>
                    <a:pt x="235" y="156"/>
                    <a:pt x="235" y="156"/>
                    <a:pt x="235" y="156"/>
                  </a:cubicBezTo>
                  <a:cubicBezTo>
                    <a:pt x="235" y="156"/>
                    <a:pt x="235" y="156"/>
                    <a:pt x="235" y="156"/>
                  </a:cubicBezTo>
                  <a:cubicBezTo>
                    <a:pt x="234" y="156"/>
                    <a:pt x="234" y="156"/>
                    <a:pt x="234" y="156"/>
                  </a:cubicBezTo>
                  <a:cubicBezTo>
                    <a:pt x="233" y="156"/>
                    <a:pt x="233" y="156"/>
                    <a:pt x="233" y="156"/>
                  </a:cubicBezTo>
                  <a:close/>
                  <a:moveTo>
                    <a:pt x="233" y="156"/>
                  </a:moveTo>
                  <a:cubicBezTo>
                    <a:pt x="234" y="155"/>
                    <a:pt x="234" y="155"/>
                    <a:pt x="234" y="155"/>
                  </a:cubicBezTo>
                  <a:cubicBezTo>
                    <a:pt x="234" y="154"/>
                    <a:pt x="234" y="154"/>
                    <a:pt x="234" y="154"/>
                  </a:cubicBezTo>
                  <a:cubicBezTo>
                    <a:pt x="235" y="153"/>
                    <a:pt x="235" y="153"/>
                    <a:pt x="235" y="153"/>
                  </a:cubicBezTo>
                  <a:cubicBezTo>
                    <a:pt x="235" y="153"/>
                    <a:pt x="235" y="153"/>
                    <a:pt x="235" y="153"/>
                  </a:cubicBezTo>
                  <a:cubicBezTo>
                    <a:pt x="236" y="153"/>
                    <a:pt x="236" y="153"/>
                    <a:pt x="236" y="153"/>
                  </a:cubicBezTo>
                  <a:cubicBezTo>
                    <a:pt x="236" y="154"/>
                    <a:pt x="236" y="154"/>
                    <a:pt x="236" y="154"/>
                  </a:cubicBezTo>
                  <a:cubicBezTo>
                    <a:pt x="235" y="155"/>
                    <a:pt x="235" y="155"/>
                    <a:pt x="235" y="155"/>
                  </a:cubicBezTo>
                  <a:cubicBezTo>
                    <a:pt x="235" y="155"/>
                    <a:pt x="235" y="155"/>
                    <a:pt x="235" y="155"/>
                  </a:cubicBezTo>
                  <a:cubicBezTo>
                    <a:pt x="235" y="156"/>
                    <a:pt x="235" y="156"/>
                    <a:pt x="235" y="156"/>
                  </a:cubicBezTo>
                  <a:cubicBezTo>
                    <a:pt x="233" y="156"/>
                    <a:pt x="233" y="156"/>
                    <a:pt x="233" y="156"/>
                  </a:cubicBezTo>
                  <a:close/>
                  <a:moveTo>
                    <a:pt x="191" y="148"/>
                  </a:moveTo>
                  <a:cubicBezTo>
                    <a:pt x="191" y="147"/>
                    <a:pt x="191" y="147"/>
                    <a:pt x="191" y="147"/>
                  </a:cubicBezTo>
                  <a:cubicBezTo>
                    <a:pt x="191" y="147"/>
                    <a:pt x="191" y="147"/>
                    <a:pt x="191" y="147"/>
                  </a:cubicBezTo>
                  <a:cubicBezTo>
                    <a:pt x="191" y="147"/>
                    <a:pt x="191" y="147"/>
                    <a:pt x="191" y="147"/>
                  </a:cubicBezTo>
                  <a:cubicBezTo>
                    <a:pt x="191" y="147"/>
                    <a:pt x="191" y="147"/>
                    <a:pt x="191" y="147"/>
                  </a:cubicBezTo>
                  <a:cubicBezTo>
                    <a:pt x="191" y="148"/>
                    <a:pt x="191" y="148"/>
                    <a:pt x="191" y="148"/>
                  </a:cubicBezTo>
                  <a:close/>
                  <a:moveTo>
                    <a:pt x="155" y="138"/>
                  </a:moveTo>
                  <a:cubicBezTo>
                    <a:pt x="155" y="138"/>
                    <a:pt x="155" y="138"/>
                    <a:pt x="155" y="138"/>
                  </a:cubicBezTo>
                  <a:cubicBezTo>
                    <a:pt x="156" y="138"/>
                    <a:pt x="156" y="138"/>
                    <a:pt x="156" y="138"/>
                  </a:cubicBezTo>
                  <a:cubicBezTo>
                    <a:pt x="155" y="138"/>
                    <a:pt x="155" y="138"/>
                    <a:pt x="155" y="138"/>
                  </a:cubicBezTo>
                  <a:cubicBezTo>
                    <a:pt x="155" y="138"/>
                    <a:pt x="155" y="138"/>
                    <a:pt x="155" y="138"/>
                  </a:cubicBezTo>
                  <a:close/>
                  <a:moveTo>
                    <a:pt x="152" y="140"/>
                  </a:moveTo>
                  <a:cubicBezTo>
                    <a:pt x="153" y="140"/>
                    <a:pt x="153" y="140"/>
                    <a:pt x="153" y="140"/>
                  </a:cubicBezTo>
                  <a:cubicBezTo>
                    <a:pt x="152" y="139"/>
                    <a:pt x="152" y="139"/>
                    <a:pt x="152" y="139"/>
                  </a:cubicBezTo>
                  <a:cubicBezTo>
                    <a:pt x="152" y="139"/>
                    <a:pt x="152" y="139"/>
                    <a:pt x="152" y="139"/>
                  </a:cubicBezTo>
                  <a:cubicBezTo>
                    <a:pt x="152" y="140"/>
                    <a:pt x="152" y="140"/>
                    <a:pt x="152" y="140"/>
                  </a:cubicBezTo>
                  <a:close/>
                  <a:moveTo>
                    <a:pt x="153" y="142"/>
                  </a:moveTo>
                  <a:cubicBezTo>
                    <a:pt x="153" y="142"/>
                    <a:pt x="153" y="142"/>
                    <a:pt x="153" y="142"/>
                  </a:cubicBezTo>
                  <a:cubicBezTo>
                    <a:pt x="153" y="142"/>
                    <a:pt x="153" y="142"/>
                    <a:pt x="153" y="142"/>
                  </a:cubicBezTo>
                  <a:cubicBezTo>
                    <a:pt x="153" y="142"/>
                    <a:pt x="153" y="142"/>
                    <a:pt x="153" y="142"/>
                  </a:cubicBezTo>
                  <a:cubicBezTo>
                    <a:pt x="153" y="142"/>
                    <a:pt x="153" y="142"/>
                    <a:pt x="153" y="142"/>
                  </a:cubicBezTo>
                  <a:close/>
                  <a:moveTo>
                    <a:pt x="153" y="143"/>
                  </a:moveTo>
                  <a:cubicBezTo>
                    <a:pt x="152" y="142"/>
                    <a:pt x="152" y="142"/>
                    <a:pt x="152" y="142"/>
                  </a:cubicBezTo>
                  <a:cubicBezTo>
                    <a:pt x="152" y="142"/>
                    <a:pt x="152" y="142"/>
                    <a:pt x="152" y="142"/>
                  </a:cubicBezTo>
                  <a:cubicBezTo>
                    <a:pt x="152" y="143"/>
                    <a:pt x="152" y="143"/>
                    <a:pt x="152" y="143"/>
                  </a:cubicBezTo>
                  <a:cubicBezTo>
                    <a:pt x="153" y="143"/>
                    <a:pt x="153" y="143"/>
                    <a:pt x="153" y="143"/>
                  </a:cubicBezTo>
                  <a:close/>
                  <a:moveTo>
                    <a:pt x="154" y="145"/>
                  </a:moveTo>
                  <a:cubicBezTo>
                    <a:pt x="155" y="146"/>
                    <a:pt x="155" y="146"/>
                    <a:pt x="155" y="146"/>
                  </a:cubicBezTo>
                  <a:cubicBezTo>
                    <a:pt x="155" y="146"/>
                    <a:pt x="155" y="146"/>
                    <a:pt x="155" y="146"/>
                  </a:cubicBezTo>
                  <a:cubicBezTo>
                    <a:pt x="156" y="145"/>
                    <a:pt x="156" y="145"/>
                    <a:pt x="156" y="145"/>
                  </a:cubicBezTo>
                  <a:cubicBezTo>
                    <a:pt x="155" y="145"/>
                    <a:pt x="155" y="145"/>
                    <a:pt x="155" y="145"/>
                  </a:cubicBezTo>
                  <a:cubicBezTo>
                    <a:pt x="156" y="144"/>
                    <a:pt x="156" y="144"/>
                    <a:pt x="156" y="144"/>
                  </a:cubicBezTo>
                  <a:cubicBezTo>
                    <a:pt x="155" y="144"/>
                    <a:pt x="155" y="144"/>
                    <a:pt x="155" y="144"/>
                  </a:cubicBezTo>
                  <a:cubicBezTo>
                    <a:pt x="155" y="145"/>
                    <a:pt x="155" y="145"/>
                    <a:pt x="155" y="145"/>
                  </a:cubicBezTo>
                  <a:cubicBezTo>
                    <a:pt x="155" y="145"/>
                    <a:pt x="155" y="145"/>
                    <a:pt x="155" y="145"/>
                  </a:cubicBezTo>
                  <a:cubicBezTo>
                    <a:pt x="154" y="145"/>
                    <a:pt x="154" y="145"/>
                    <a:pt x="154" y="145"/>
                  </a:cubicBezTo>
                  <a:close/>
                  <a:moveTo>
                    <a:pt x="153" y="149"/>
                  </a:moveTo>
                  <a:cubicBezTo>
                    <a:pt x="153" y="148"/>
                    <a:pt x="153" y="148"/>
                    <a:pt x="153" y="148"/>
                  </a:cubicBezTo>
                  <a:cubicBezTo>
                    <a:pt x="153" y="148"/>
                    <a:pt x="153" y="148"/>
                    <a:pt x="153" y="148"/>
                  </a:cubicBezTo>
                  <a:cubicBezTo>
                    <a:pt x="153" y="147"/>
                    <a:pt x="153" y="147"/>
                    <a:pt x="153" y="147"/>
                  </a:cubicBezTo>
                  <a:cubicBezTo>
                    <a:pt x="154" y="146"/>
                    <a:pt x="154" y="146"/>
                    <a:pt x="154" y="146"/>
                  </a:cubicBezTo>
                  <a:cubicBezTo>
                    <a:pt x="154" y="147"/>
                    <a:pt x="154" y="147"/>
                    <a:pt x="154" y="147"/>
                  </a:cubicBezTo>
                  <a:cubicBezTo>
                    <a:pt x="154" y="147"/>
                    <a:pt x="154" y="147"/>
                    <a:pt x="154" y="147"/>
                  </a:cubicBezTo>
                  <a:cubicBezTo>
                    <a:pt x="154" y="148"/>
                    <a:pt x="154" y="148"/>
                    <a:pt x="154" y="148"/>
                  </a:cubicBezTo>
                  <a:cubicBezTo>
                    <a:pt x="154" y="148"/>
                    <a:pt x="154" y="148"/>
                    <a:pt x="154" y="148"/>
                  </a:cubicBezTo>
                  <a:cubicBezTo>
                    <a:pt x="154" y="149"/>
                    <a:pt x="154" y="149"/>
                    <a:pt x="154" y="149"/>
                  </a:cubicBezTo>
                  <a:cubicBezTo>
                    <a:pt x="154" y="149"/>
                    <a:pt x="154" y="149"/>
                    <a:pt x="154" y="149"/>
                  </a:cubicBezTo>
                  <a:cubicBezTo>
                    <a:pt x="154" y="149"/>
                    <a:pt x="154" y="149"/>
                    <a:pt x="154" y="149"/>
                  </a:cubicBezTo>
                  <a:cubicBezTo>
                    <a:pt x="153" y="149"/>
                    <a:pt x="153" y="149"/>
                    <a:pt x="153" y="149"/>
                  </a:cubicBezTo>
                  <a:close/>
                  <a:moveTo>
                    <a:pt x="186" y="131"/>
                  </a:moveTo>
                  <a:cubicBezTo>
                    <a:pt x="186" y="131"/>
                    <a:pt x="186" y="131"/>
                    <a:pt x="186" y="131"/>
                  </a:cubicBezTo>
                  <a:cubicBezTo>
                    <a:pt x="186" y="131"/>
                    <a:pt x="186" y="131"/>
                    <a:pt x="186" y="131"/>
                  </a:cubicBezTo>
                  <a:cubicBezTo>
                    <a:pt x="187" y="131"/>
                    <a:pt x="187" y="131"/>
                    <a:pt x="187" y="131"/>
                  </a:cubicBezTo>
                  <a:cubicBezTo>
                    <a:pt x="186" y="131"/>
                    <a:pt x="186" y="131"/>
                    <a:pt x="186" y="131"/>
                  </a:cubicBezTo>
                  <a:cubicBezTo>
                    <a:pt x="186" y="131"/>
                    <a:pt x="186" y="131"/>
                    <a:pt x="186" y="131"/>
                  </a:cubicBezTo>
                  <a:close/>
                  <a:moveTo>
                    <a:pt x="197" y="125"/>
                  </a:moveTo>
                  <a:cubicBezTo>
                    <a:pt x="197" y="124"/>
                    <a:pt x="197" y="124"/>
                    <a:pt x="197" y="124"/>
                  </a:cubicBezTo>
                  <a:cubicBezTo>
                    <a:pt x="197" y="124"/>
                    <a:pt x="197" y="124"/>
                    <a:pt x="197" y="124"/>
                  </a:cubicBezTo>
                  <a:cubicBezTo>
                    <a:pt x="197" y="123"/>
                    <a:pt x="197" y="123"/>
                    <a:pt x="197" y="123"/>
                  </a:cubicBezTo>
                  <a:cubicBezTo>
                    <a:pt x="197" y="123"/>
                    <a:pt x="197" y="123"/>
                    <a:pt x="197" y="123"/>
                  </a:cubicBezTo>
                  <a:cubicBezTo>
                    <a:pt x="198" y="123"/>
                    <a:pt x="198" y="123"/>
                    <a:pt x="198" y="123"/>
                  </a:cubicBezTo>
                  <a:cubicBezTo>
                    <a:pt x="198" y="123"/>
                    <a:pt x="198" y="123"/>
                    <a:pt x="198" y="123"/>
                  </a:cubicBezTo>
                  <a:cubicBezTo>
                    <a:pt x="198" y="124"/>
                    <a:pt x="198" y="124"/>
                    <a:pt x="198" y="124"/>
                  </a:cubicBezTo>
                  <a:cubicBezTo>
                    <a:pt x="198" y="124"/>
                    <a:pt x="198" y="124"/>
                    <a:pt x="198" y="124"/>
                  </a:cubicBezTo>
                  <a:cubicBezTo>
                    <a:pt x="197" y="125"/>
                    <a:pt x="197" y="125"/>
                    <a:pt x="197" y="125"/>
                  </a:cubicBezTo>
                  <a:cubicBezTo>
                    <a:pt x="197" y="125"/>
                    <a:pt x="197" y="125"/>
                    <a:pt x="197" y="125"/>
                  </a:cubicBezTo>
                  <a:close/>
                  <a:moveTo>
                    <a:pt x="185" y="137"/>
                  </a:moveTo>
                  <a:cubicBezTo>
                    <a:pt x="185" y="137"/>
                    <a:pt x="185" y="137"/>
                    <a:pt x="185" y="137"/>
                  </a:cubicBezTo>
                  <a:cubicBezTo>
                    <a:pt x="185" y="136"/>
                    <a:pt x="185" y="136"/>
                    <a:pt x="185" y="136"/>
                  </a:cubicBezTo>
                  <a:cubicBezTo>
                    <a:pt x="185" y="136"/>
                    <a:pt x="185" y="136"/>
                    <a:pt x="185" y="136"/>
                  </a:cubicBezTo>
                  <a:cubicBezTo>
                    <a:pt x="185" y="136"/>
                    <a:pt x="185" y="136"/>
                    <a:pt x="185" y="136"/>
                  </a:cubicBezTo>
                  <a:cubicBezTo>
                    <a:pt x="186" y="135"/>
                    <a:pt x="186" y="135"/>
                    <a:pt x="186" y="135"/>
                  </a:cubicBezTo>
                  <a:cubicBezTo>
                    <a:pt x="186" y="135"/>
                    <a:pt x="186" y="135"/>
                    <a:pt x="186" y="135"/>
                  </a:cubicBezTo>
                  <a:cubicBezTo>
                    <a:pt x="185" y="135"/>
                    <a:pt x="185" y="135"/>
                    <a:pt x="185" y="135"/>
                  </a:cubicBezTo>
                  <a:cubicBezTo>
                    <a:pt x="185" y="134"/>
                    <a:pt x="185" y="134"/>
                    <a:pt x="185" y="134"/>
                  </a:cubicBezTo>
                  <a:cubicBezTo>
                    <a:pt x="185" y="133"/>
                    <a:pt x="185" y="133"/>
                    <a:pt x="185" y="133"/>
                  </a:cubicBezTo>
                  <a:cubicBezTo>
                    <a:pt x="186" y="133"/>
                    <a:pt x="186" y="133"/>
                    <a:pt x="186" y="133"/>
                  </a:cubicBezTo>
                  <a:cubicBezTo>
                    <a:pt x="186" y="133"/>
                    <a:pt x="186" y="133"/>
                    <a:pt x="186" y="133"/>
                  </a:cubicBezTo>
                  <a:cubicBezTo>
                    <a:pt x="185" y="132"/>
                    <a:pt x="185" y="132"/>
                    <a:pt x="185" y="132"/>
                  </a:cubicBezTo>
                  <a:cubicBezTo>
                    <a:pt x="184" y="132"/>
                    <a:pt x="184" y="132"/>
                    <a:pt x="184" y="132"/>
                  </a:cubicBezTo>
                  <a:cubicBezTo>
                    <a:pt x="184" y="133"/>
                    <a:pt x="184" y="133"/>
                    <a:pt x="184" y="133"/>
                  </a:cubicBezTo>
                  <a:cubicBezTo>
                    <a:pt x="184" y="133"/>
                    <a:pt x="184" y="133"/>
                    <a:pt x="184" y="133"/>
                  </a:cubicBezTo>
                  <a:cubicBezTo>
                    <a:pt x="183" y="133"/>
                    <a:pt x="183" y="133"/>
                    <a:pt x="183" y="133"/>
                  </a:cubicBezTo>
                  <a:cubicBezTo>
                    <a:pt x="182" y="133"/>
                    <a:pt x="182" y="133"/>
                    <a:pt x="182" y="133"/>
                  </a:cubicBezTo>
                  <a:cubicBezTo>
                    <a:pt x="181" y="134"/>
                    <a:pt x="181" y="134"/>
                    <a:pt x="181" y="134"/>
                  </a:cubicBezTo>
                  <a:cubicBezTo>
                    <a:pt x="180" y="134"/>
                    <a:pt x="180" y="134"/>
                    <a:pt x="180" y="134"/>
                  </a:cubicBezTo>
                  <a:cubicBezTo>
                    <a:pt x="180" y="134"/>
                    <a:pt x="180" y="134"/>
                    <a:pt x="180" y="134"/>
                  </a:cubicBezTo>
                  <a:cubicBezTo>
                    <a:pt x="181" y="133"/>
                    <a:pt x="181" y="133"/>
                    <a:pt x="181" y="133"/>
                  </a:cubicBezTo>
                  <a:cubicBezTo>
                    <a:pt x="182" y="133"/>
                    <a:pt x="182" y="133"/>
                    <a:pt x="182" y="133"/>
                  </a:cubicBezTo>
                  <a:cubicBezTo>
                    <a:pt x="182" y="132"/>
                    <a:pt x="182" y="132"/>
                    <a:pt x="182" y="132"/>
                  </a:cubicBezTo>
                  <a:cubicBezTo>
                    <a:pt x="182" y="132"/>
                    <a:pt x="182" y="132"/>
                    <a:pt x="182" y="132"/>
                  </a:cubicBezTo>
                  <a:cubicBezTo>
                    <a:pt x="181" y="132"/>
                    <a:pt x="181" y="132"/>
                    <a:pt x="181" y="132"/>
                  </a:cubicBezTo>
                  <a:cubicBezTo>
                    <a:pt x="181" y="132"/>
                    <a:pt x="181" y="132"/>
                    <a:pt x="181" y="132"/>
                  </a:cubicBezTo>
                  <a:cubicBezTo>
                    <a:pt x="182" y="131"/>
                    <a:pt x="182" y="131"/>
                    <a:pt x="182" y="131"/>
                  </a:cubicBezTo>
                  <a:cubicBezTo>
                    <a:pt x="181" y="130"/>
                    <a:pt x="181" y="130"/>
                    <a:pt x="181" y="130"/>
                  </a:cubicBezTo>
                  <a:cubicBezTo>
                    <a:pt x="182" y="130"/>
                    <a:pt x="182" y="130"/>
                    <a:pt x="182" y="130"/>
                  </a:cubicBezTo>
                  <a:cubicBezTo>
                    <a:pt x="182" y="130"/>
                    <a:pt x="182" y="130"/>
                    <a:pt x="182" y="130"/>
                  </a:cubicBezTo>
                  <a:cubicBezTo>
                    <a:pt x="182" y="130"/>
                    <a:pt x="182" y="130"/>
                    <a:pt x="182" y="130"/>
                  </a:cubicBezTo>
                  <a:cubicBezTo>
                    <a:pt x="183" y="131"/>
                    <a:pt x="183" y="131"/>
                    <a:pt x="183" y="131"/>
                  </a:cubicBezTo>
                  <a:cubicBezTo>
                    <a:pt x="183" y="132"/>
                    <a:pt x="183" y="132"/>
                    <a:pt x="183" y="132"/>
                  </a:cubicBezTo>
                  <a:cubicBezTo>
                    <a:pt x="184" y="131"/>
                    <a:pt x="184" y="131"/>
                    <a:pt x="184" y="131"/>
                  </a:cubicBezTo>
                  <a:cubicBezTo>
                    <a:pt x="185" y="131"/>
                    <a:pt x="185" y="131"/>
                    <a:pt x="185" y="131"/>
                  </a:cubicBezTo>
                  <a:cubicBezTo>
                    <a:pt x="185" y="131"/>
                    <a:pt x="185" y="131"/>
                    <a:pt x="185" y="131"/>
                  </a:cubicBezTo>
                  <a:cubicBezTo>
                    <a:pt x="184" y="130"/>
                    <a:pt x="184" y="130"/>
                    <a:pt x="184" y="130"/>
                  </a:cubicBezTo>
                  <a:cubicBezTo>
                    <a:pt x="185" y="130"/>
                    <a:pt x="185" y="130"/>
                    <a:pt x="185" y="130"/>
                  </a:cubicBezTo>
                  <a:cubicBezTo>
                    <a:pt x="185" y="130"/>
                    <a:pt x="185" y="130"/>
                    <a:pt x="185" y="130"/>
                  </a:cubicBezTo>
                  <a:cubicBezTo>
                    <a:pt x="185" y="130"/>
                    <a:pt x="185" y="130"/>
                    <a:pt x="185" y="130"/>
                  </a:cubicBezTo>
                  <a:cubicBezTo>
                    <a:pt x="186" y="130"/>
                    <a:pt x="186" y="130"/>
                    <a:pt x="186" y="130"/>
                  </a:cubicBezTo>
                  <a:cubicBezTo>
                    <a:pt x="187" y="129"/>
                    <a:pt x="187" y="129"/>
                    <a:pt x="187" y="129"/>
                  </a:cubicBezTo>
                  <a:cubicBezTo>
                    <a:pt x="187" y="129"/>
                    <a:pt x="187" y="129"/>
                    <a:pt x="187" y="129"/>
                  </a:cubicBezTo>
                  <a:cubicBezTo>
                    <a:pt x="187" y="129"/>
                    <a:pt x="187" y="129"/>
                    <a:pt x="187" y="129"/>
                  </a:cubicBezTo>
                  <a:cubicBezTo>
                    <a:pt x="187" y="129"/>
                    <a:pt x="187" y="129"/>
                    <a:pt x="187" y="129"/>
                  </a:cubicBezTo>
                  <a:cubicBezTo>
                    <a:pt x="188" y="129"/>
                    <a:pt x="188" y="129"/>
                    <a:pt x="188" y="129"/>
                  </a:cubicBezTo>
                  <a:cubicBezTo>
                    <a:pt x="187" y="130"/>
                    <a:pt x="187" y="130"/>
                    <a:pt x="187" y="130"/>
                  </a:cubicBezTo>
                  <a:cubicBezTo>
                    <a:pt x="187" y="131"/>
                    <a:pt x="187" y="131"/>
                    <a:pt x="187" y="131"/>
                  </a:cubicBezTo>
                  <a:cubicBezTo>
                    <a:pt x="188" y="131"/>
                    <a:pt x="188" y="131"/>
                    <a:pt x="188" y="131"/>
                  </a:cubicBezTo>
                  <a:cubicBezTo>
                    <a:pt x="188" y="131"/>
                    <a:pt x="188" y="131"/>
                    <a:pt x="188" y="131"/>
                  </a:cubicBezTo>
                  <a:cubicBezTo>
                    <a:pt x="188" y="132"/>
                    <a:pt x="188" y="132"/>
                    <a:pt x="188" y="132"/>
                  </a:cubicBezTo>
                  <a:cubicBezTo>
                    <a:pt x="188" y="132"/>
                    <a:pt x="188" y="132"/>
                    <a:pt x="188" y="132"/>
                  </a:cubicBezTo>
                  <a:cubicBezTo>
                    <a:pt x="189" y="131"/>
                    <a:pt x="189" y="131"/>
                    <a:pt x="189" y="131"/>
                  </a:cubicBezTo>
                  <a:cubicBezTo>
                    <a:pt x="189" y="130"/>
                    <a:pt x="189" y="130"/>
                    <a:pt x="189" y="130"/>
                  </a:cubicBezTo>
                  <a:cubicBezTo>
                    <a:pt x="190" y="129"/>
                    <a:pt x="190" y="129"/>
                    <a:pt x="190" y="129"/>
                  </a:cubicBezTo>
                  <a:cubicBezTo>
                    <a:pt x="190" y="129"/>
                    <a:pt x="190" y="129"/>
                    <a:pt x="190" y="129"/>
                  </a:cubicBezTo>
                  <a:cubicBezTo>
                    <a:pt x="190" y="130"/>
                    <a:pt x="190" y="130"/>
                    <a:pt x="190" y="130"/>
                  </a:cubicBezTo>
                  <a:cubicBezTo>
                    <a:pt x="190" y="131"/>
                    <a:pt x="190" y="131"/>
                    <a:pt x="190" y="131"/>
                  </a:cubicBezTo>
                  <a:cubicBezTo>
                    <a:pt x="190" y="132"/>
                    <a:pt x="190" y="132"/>
                    <a:pt x="190" y="132"/>
                  </a:cubicBezTo>
                  <a:cubicBezTo>
                    <a:pt x="190" y="132"/>
                    <a:pt x="190" y="132"/>
                    <a:pt x="190" y="132"/>
                  </a:cubicBezTo>
                  <a:cubicBezTo>
                    <a:pt x="191" y="132"/>
                    <a:pt x="191" y="132"/>
                    <a:pt x="191" y="132"/>
                  </a:cubicBezTo>
                  <a:cubicBezTo>
                    <a:pt x="191" y="132"/>
                    <a:pt x="191" y="132"/>
                    <a:pt x="191" y="132"/>
                  </a:cubicBezTo>
                  <a:cubicBezTo>
                    <a:pt x="192" y="131"/>
                    <a:pt x="192" y="131"/>
                    <a:pt x="192" y="131"/>
                  </a:cubicBezTo>
                  <a:cubicBezTo>
                    <a:pt x="193" y="130"/>
                    <a:pt x="193" y="130"/>
                    <a:pt x="193" y="130"/>
                  </a:cubicBezTo>
                  <a:cubicBezTo>
                    <a:pt x="193" y="129"/>
                    <a:pt x="193" y="129"/>
                    <a:pt x="193" y="129"/>
                  </a:cubicBezTo>
                  <a:cubicBezTo>
                    <a:pt x="193" y="128"/>
                    <a:pt x="193" y="128"/>
                    <a:pt x="193" y="128"/>
                  </a:cubicBezTo>
                  <a:cubicBezTo>
                    <a:pt x="193" y="128"/>
                    <a:pt x="193" y="128"/>
                    <a:pt x="193" y="128"/>
                  </a:cubicBezTo>
                  <a:cubicBezTo>
                    <a:pt x="193" y="127"/>
                    <a:pt x="193" y="127"/>
                    <a:pt x="193" y="127"/>
                  </a:cubicBezTo>
                  <a:cubicBezTo>
                    <a:pt x="192" y="127"/>
                    <a:pt x="192" y="127"/>
                    <a:pt x="192" y="127"/>
                  </a:cubicBezTo>
                  <a:cubicBezTo>
                    <a:pt x="192" y="127"/>
                    <a:pt x="192" y="127"/>
                    <a:pt x="192" y="127"/>
                  </a:cubicBezTo>
                  <a:cubicBezTo>
                    <a:pt x="191" y="127"/>
                    <a:pt x="191" y="127"/>
                    <a:pt x="191" y="127"/>
                  </a:cubicBezTo>
                  <a:cubicBezTo>
                    <a:pt x="191" y="127"/>
                    <a:pt x="191" y="127"/>
                    <a:pt x="191" y="127"/>
                  </a:cubicBezTo>
                  <a:cubicBezTo>
                    <a:pt x="192" y="126"/>
                    <a:pt x="192" y="126"/>
                    <a:pt x="192" y="126"/>
                  </a:cubicBezTo>
                  <a:cubicBezTo>
                    <a:pt x="192" y="126"/>
                    <a:pt x="192" y="126"/>
                    <a:pt x="192" y="126"/>
                  </a:cubicBezTo>
                  <a:cubicBezTo>
                    <a:pt x="191" y="126"/>
                    <a:pt x="191" y="126"/>
                    <a:pt x="191" y="126"/>
                  </a:cubicBezTo>
                  <a:cubicBezTo>
                    <a:pt x="191" y="126"/>
                    <a:pt x="191" y="126"/>
                    <a:pt x="191" y="126"/>
                  </a:cubicBezTo>
                  <a:cubicBezTo>
                    <a:pt x="190" y="125"/>
                    <a:pt x="190" y="125"/>
                    <a:pt x="190" y="125"/>
                  </a:cubicBezTo>
                  <a:cubicBezTo>
                    <a:pt x="190" y="125"/>
                    <a:pt x="190" y="125"/>
                    <a:pt x="190" y="125"/>
                  </a:cubicBezTo>
                  <a:cubicBezTo>
                    <a:pt x="189" y="123"/>
                    <a:pt x="189" y="123"/>
                    <a:pt x="189" y="123"/>
                  </a:cubicBezTo>
                  <a:cubicBezTo>
                    <a:pt x="189" y="122"/>
                    <a:pt x="189" y="122"/>
                    <a:pt x="189" y="122"/>
                  </a:cubicBezTo>
                  <a:cubicBezTo>
                    <a:pt x="190" y="121"/>
                    <a:pt x="190" y="121"/>
                    <a:pt x="190" y="121"/>
                  </a:cubicBezTo>
                  <a:cubicBezTo>
                    <a:pt x="189" y="120"/>
                    <a:pt x="189" y="120"/>
                    <a:pt x="189" y="120"/>
                  </a:cubicBezTo>
                  <a:cubicBezTo>
                    <a:pt x="189" y="121"/>
                    <a:pt x="189" y="121"/>
                    <a:pt x="189" y="121"/>
                  </a:cubicBezTo>
                  <a:cubicBezTo>
                    <a:pt x="189" y="122"/>
                    <a:pt x="189" y="122"/>
                    <a:pt x="189" y="122"/>
                  </a:cubicBezTo>
                  <a:cubicBezTo>
                    <a:pt x="188" y="121"/>
                    <a:pt x="188" y="121"/>
                    <a:pt x="188" y="121"/>
                  </a:cubicBezTo>
                  <a:cubicBezTo>
                    <a:pt x="187" y="121"/>
                    <a:pt x="187" y="121"/>
                    <a:pt x="187" y="121"/>
                  </a:cubicBezTo>
                  <a:cubicBezTo>
                    <a:pt x="187" y="119"/>
                    <a:pt x="187" y="119"/>
                    <a:pt x="187" y="119"/>
                  </a:cubicBezTo>
                  <a:cubicBezTo>
                    <a:pt x="186" y="119"/>
                    <a:pt x="186" y="119"/>
                    <a:pt x="186" y="119"/>
                  </a:cubicBezTo>
                  <a:cubicBezTo>
                    <a:pt x="186" y="117"/>
                    <a:pt x="186" y="117"/>
                    <a:pt x="186" y="117"/>
                  </a:cubicBezTo>
                  <a:cubicBezTo>
                    <a:pt x="185" y="117"/>
                    <a:pt x="185" y="117"/>
                    <a:pt x="185" y="117"/>
                  </a:cubicBezTo>
                  <a:cubicBezTo>
                    <a:pt x="185" y="116"/>
                    <a:pt x="185" y="116"/>
                    <a:pt x="185" y="116"/>
                  </a:cubicBezTo>
                  <a:cubicBezTo>
                    <a:pt x="185" y="115"/>
                    <a:pt x="185" y="115"/>
                    <a:pt x="185" y="115"/>
                  </a:cubicBezTo>
                  <a:cubicBezTo>
                    <a:pt x="185" y="115"/>
                    <a:pt x="185" y="115"/>
                    <a:pt x="185" y="115"/>
                  </a:cubicBezTo>
                  <a:cubicBezTo>
                    <a:pt x="186" y="115"/>
                    <a:pt x="186" y="115"/>
                    <a:pt x="186" y="115"/>
                  </a:cubicBezTo>
                  <a:cubicBezTo>
                    <a:pt x="186" y="114"/>
                    <a:pt x="186" y="114"/>
                    <a:pt x="186" y="114"/>
                  </a:cubicBezTo>
                  <a:cubicBezTo>
                    <a:pt x="187" y="114"/>
                    <a:pt x="187" y="114"/>
                    <a:pt x="187" y="114"/>
                  </a:cubicBezTo>
                  <a:cubicBezTo>
                    <a:pt x="187" y="114"/>
                    <a:pt x="187" y="114"/>
                    <a:pt x="187" y="114"/>
                  </a:cubicBezTo>
                  <a:cubicBezTo>
                    <a:pt x="188" y="114"/>
                    <a:pt x="188" y="114"/>
                    <a:pt x="188" y="114"/>
                  </a:cubicBezTo>
                  <a:cubicBezTo>
                    <a:pt x="188" y="113"/>
                    <a:pt x="188" y="113"/>
                    <a:pt x="188" y="113"/>
                  </a:cubicBezTo>
                  <a:cubicBezTo>
                    <a:pt x="188" y="112"/>
                    <a:pt x="188" y="112"/>
                    <a:pt x="188" y="112"/>
                  </a:cubicBezTo>
                  <a:cubicBezTo>
                    <a:pt x="188" y="111"/>
                    <a:pt x="188" y="111"/>
                    <a:pt x="188" y="111"/>
                  </a:cubicBezTo>
                  <a:cubicBezTo>
                    <a:pt x="189" y="110"/>
                    <a:pt x="189" y="110"/>
                    <a:pt x="189" y="110"/>
                  </a:cubicBezTo>
                  <a:cubicBezTo>
                    <a:pt x="188" y="109"/>
                    <a:pt x="188" y="109"/>
                    <a:pt x="188" y="109"/>
                  </a:cubicBezTo>
                  <a:cubicBezTo>
                    <a:pt x="188" y="108"/>
                    <a:pt x="188" y="108"/>
                    <a:pt x="188" y="108"/>
                  </a:cubicBezTo>
                  <a:cubicBezTo>
                    <a:pt x="189" y="108"/>
                    <a:pt x="189" y="108"/>
                    <a:pt x="189" y="108"/>
                  </a:cubicBezTo>
                  <a:cubicBezTo>
                    <a:pt x="189" y="107"/>
                    <a:pt x="189" y="107"/>
                    <a:pt x="189" y="107"/>
                  </a:cubicBezTo>
                  <a:cubicBezTo>
                    <a:pt x="190" y="106"/>
                    <a:pt x="190" y="106"/>
                    <a:pt x="190" y="106"/>
                  </a:cubicBezTo>
                  <a:cubicBezTo>
                    <a:pt x="190" y="105"/>
                    <a:pt x="190" y="105"/>
                    <a:pt x="190" y="105"/>
                  </a:cubicBezTo>
                  <a:cubicBezTo>
                    <a:pt x="190" y="104"/>
                    <a:pt x="190" y="104"/>
                    <a:pt x="190" y="104"/>
                  </a:cubicBezTo>
                  <a:cubicBezTo>
                    <a:pt x="190" y="103"/>
                    <a:pt x="190" y="103"/>
                    <a:pt x="190" y="103"/>
                  </a:cubicBezTo>
                  <a:cubicBezTo>
                    <a:pt x="191" y="103"/>
                    <a:pt x="191" y="103"/>
                    <a:pt x="191" y="103"/>
                  </a:cubicBezTo>
                  <a:cubicBezTo>
                    <a:pt x="191" y="102"/>
                    <a:pt x="191" y="102"/>
                    <a:pt x="191" y="102"/>
                  </a:cubicBezTo>
                  <a:cubicBezTo>
                    <a:pt x="192" y="101"/>
                    <a:pt x="192" y="101"/>
                    <a:pt x="192" y="101"/>
                  </a:cubicBezTo>
                  <a:cubicBezTo>
                    <a:pt x="192" y="100"/>
                    <a:pt x="192" y="100"/>
                    <a:pt x="192" y="100"/>
                  </a:cubicBezTo>
                  <a:cubicBezTo>
                    <a:pt x="192" y="100"/>
                    <a:pt x="192" y="100"/>
                    <a:pt x="192" y="100"/>
                  </a:cubicBezTo>
                  <a:cubicBezTo>
                    <a:pt x="192" y="99"/>
                    <a:pt x="192" y="99"/>
                    <a:pt x="192" y="99"/>
                  </a:cubicBezTo>
                  <a:cubicBezTo>
                    <a:pt x="193" y="99"/>
                    <a:pt x="193" y="99"/>
                    <a:pt x="193" y="99"/>
                  </a:cubicBezTo>
                  <a:cubicBezTo>
                    <a:pt x="192" y="98"/>
                    <a:pt x="192" y="98"/>
                    <a:pt x="192" y="98"/>
                  </a:cubicBezTo>
                  <a:cubicBezTo>
                    <a:pt x="192" y="97"/>
                    <a:pt x="192" y="97"/>
                    <a:pt x="192" y="97"/>
                  </a:cubicBezTo>
                  <a:cubicBezTo>
                    <a:pt x="192" y="97"/>
                    <a:pt x="192" y="97"/>
                    <a:pt x="192" y="97"/>
                  </a:cubicBezTo>
                  <a:cubicBezTo>
                    <a:pt x="191" y="96"/>
                    <a:pt x="191" y="96"/>
                    <a:pt x="191" y="96"/>
                  </a:cubicBezTo>
                  <a:cubicBezTo>
                    <a:pt x="191" y="95"/>
                    <a:pt x="191" y="95"/>
                    <a:pt x="191" y="95"/>
                  </a:cubicBezTo>
                  <a:cubicBezTo>
                    <a:pt x="191" y="95"/>
                    <a:pt x="191" y="95"/>
                    <a:pt x="191" y="95"/>
                  </a:cubicBezTo>
                  <a:cubicBezTo>
                    <a:pt x="191" y="93"/>
                    <a:pt x="191" y="93"/>
                    <a:pt x="191" y="93"/>
                  </a:cubicBezTo>
                  <a:cubicBezTo>
                    <a:pt x="190" y="93"/>
                    <a:pt x="190" y="93"/>
                    <a:pt x="190" y="93"/>
                  </a:cubicBezTo>
                  <a:cubicBezTo>
                    <a:pt x="190" y="93"/>
                    <a:pt x="190" y="93"/>
                    <a:pt x="190" y="93"/>
                  </a:cubicBezTo>
                  <a:cubicBezTo>
                    <a:pt x="189" y="93"/>
                    <a:pt x="189" y="93"/>
                    <a:pt x="189" y="93"/>
                  </a:cubicBezTo>
                  <a:cubicBezTo>
                    <a:pt x="189" y="94"/>
                    <a:pt x="189" y="94"/>
                    <a:pt x="189" y="94"/>
                  </a:cubicBezTo>
                  <a:cubicBezTo>
                    <a:pt x="189" y="94"/>
                    <a:pt x="189" y="94"/>
                    <a:pt x="189" y="94"/>
                  </a:cubicBezTo>
                  <a:cubicBezTo>
                    <a:pt x="188" y="92"/>
                    <a:pt x="188" y="92"/>
                    <a:pt x="188" y="92"/>
                  </a:cubicBezTo>
                  <a:cubicBezTo>
                    <a:pt x="187" y="92"/>
                    <a:pt x="187" y="92"/>
                    <a:pt x="187" y="92"/>
                  </a:cubicBezTo>
                  <a:cubicBezTo>
                    <a:pt x="187" y="92"/>
                    <a:pt x="187" y="92"/>
                    <a:pt x="187" y="92"/>
                  </a:cubicBezTo>
                  <a:cubicBezTo>
                    <a:pt x="186" y="92"/>
                    <a:pt x="186" y="92"/>
                    <a:pt x="186" y="92"/>
                  </a:cubicBezTo>
                  <a:cubicBezTo>
                    <a:pt x="186" y="93"/>
                    <a:pt x="186" y="93"/>
                    <a:pt x="186" y="93"/>
                  </a:cubicBezTo>
                  <a:cubicBezTo>
                    <a:pt x="186" y="93"/>
                    <a:pt x="186" y="93"/>
                    <a:pt x="186" y="93"/>
                  </a:cubicBezTo>
                  <a:cubicBezTo>
                    <a:pt x="185" y="93"/>
                    <a:pt x="185" y="93"/>
                    <a:pt x="185" y="93"/>
                  </a:cubicBezTo>
                  <a:cubicBezTo>
                    <a:pt x="185" y="94"/>
                    <a:pt x="185" y="94"/>
                    <a:pt x="185" y="94"/>
                  </a:cubicBezTo>
                  <a:cubicBezTo>
                    <a:pt x="185" y="95"/>
                    <a:pt x="185" y="95"/>
                    <a:pt x="185" y="95"/>
                  </a:cubicBezTo>
                  <a:cubicBezTo>
                    <a:pt x="184" y="95"/>
                    <a:pt x="184" y="95"/>
                    <a:pt x="184" y="95"/>
                  </a:cubicBezTo>
                  <a:cubicBezTo>
                    <a:pt x="184" y="97"/>
                    <a:pt x="184" y="97"/>
                    <a:pt x="184" y="97"/>
                  </a:cubicBezTo>
                  <a:cubicBezTo>
                    <a:pt x="184" y="98"/>
                    <a:pt x="184" y="98"/>
                    <a:pt x="184" y="98"/>
                  </a:cubicBezTo>
                  <a:cubicBezTo>
                    <a:pt x="183" y="98"/>
                    <a:pt x="183" y="98"/>
                    <a:pt x="183" y="98"/>
                  </a:cubicBezTo>
                  <a:cubicBezTo>
                    <a:pt x="183" y="99"/>
                    <a:pt x="183" y="99"/>
                    <a:pt x="183" y="99"/>
                  </a:cubicBezTo>
                  <a:cubicBezTo>
                    <a:pt x="183" y="99"/>
                    <a:pt x="183" y="99"/>
                    <a:pt x="183" y="99"/>
                  </a:cubicBezTo>
                  <a:cubicBezTo>
                    <a:pt x="183" y="100"/>
                    <a:pt x="183" y="100"/>
                    <a:pt x="183" y="100"/>
                  </a:cubicBezTo>
                  <a:cubicBezTo>
                    <a:pt x="182" y="100"/>
                    <a:pt x="182" y="100"/>
                    <a:pt x="182" y="100"/>
                  </a:cubicBezTo>
                  <a:cubicBezTo>
                    <a:pt x="182" y="102"/>
                    <a:pt x="182" y="102"/>
                    <a:pt x="182" y="102"/>
                  </a:cubicBezTo>
                  <a:cubicBezTo>
                    <a:pt x="181" y="102"/>
                    <a:pt x="181" y="102"/>
                    <a:pt x="181" y="102"/>
                  </a:cubicBezTo>
                  <a:cubicBezTo>
                    <a:pt x="181" y="102"/>
                    <a:pt x="181" y="102"/>
                    <a:pt x="181" y="102"/>
                  </a:cubicBezTo>
                  <a:cubicBezTo>
                    <a:pt x="180" y="104"/>
                    <a:pt x="180" y="104"/>
                    <a:pt x="180" y="104"/>
                  </a:cubicBezTo>
                  <a:cubicBezTo>
                    <a:pt x="181" y="104"/>
                    <a:pt x="181" y="104"/>
                    <a:pt x="181" y="104"/>
                  </a:cubicBezTo>
                  <a:cubicBezTo>
                    <a:pt x="180" y="105"/>
                    <a:pt x="180" y="105"/>
                    <a:pt x="180" y="105"/>
                  </a:cubicBezTo>
                  <a:cubicBezTo>
                    <a:pt x="180" y="106"/>
                    <a:pt x="180" y="106"/>
                    <a:pt x="180" y="106"/>
                  </a:cubicBezTo>
                  <a:cubicBezTo>
                    <a:pt x="180" y="106"/>
                    <a:pt x="180" y="106"/>
                    <a:pt x="180" y="106"/>
                  </a:cubicBezTo>
                  <a:cubicBezTo>
                    <a:pt x="180" y="107"/>
                    <a:pt x="180" y="107"/>
                    <a:pt x="180" y="107"/>
                  </a:cubicBezTo>
                  <a:cubicBezTo>
                    <a:pt x="180" y="108"/>
                    <a:pt x="180" y="108"/>
                    <a:pt x="180" y="108"/>
                  </a:cubicBezTo>
                  <a:cubicBezTo>
                    <a:pt x="179" y="108"/>
                    <a:pt x="179" y="108"/>
                    <a:pt x="179" y="108"/>
                  </a:cubicBezTo>
                  <a:cubicBezTo>
                    <a:pt x="179" y="108"/>
                    <a:pt x="179" y="108"/>
                    <a:pt x="179" y="108"/>
                  </a:cubicBezTo>
                  <a:cubicBezTo>
                    <a:pt x="180" y="108"/>
                    <a:pt x="180" y="108"/>
                    <a:pt x="180" y="108"/>
                  </a:cubicBezTo>
                  <a:cubicBezTo>
                    <a:pt x="180" y="109"/>
                    <a:pt x="180" y="109"/>
                    <a:pt x="180" y="109"/>
                  </a:cubicBezTo>
                  <a:cubicBezTo>
                    <a:pt x="180" y="109"/>
                    <a:pt x="180" y="109"/>
                    <a:pt x="180" y="109"/>
                  </a:cubicBezTo>
                  <a:cubicBezTo>
                    <a:pt x="179" y="109"/>
                    <a:pt x="179" y="109"/>
                    <a:pt x="179" y="109"/>
                  </a:cubicBezTo>
                  <a:cubicBezTo>
                    <a:pt x="178" y="109"/>
                    <a:pt x="178" y="109"/>
                    <a:pt x="178" y="109"/>
                  </a:cubicBezTo>
                  <a:cubicBezTo>
                    <a:pt x="178" y="109"/>
                    <a:pt x="178" y="109"/>
                    <a:pt x="178" y="109"/>
                  </a:cubicBezTo>
                  <a:cubicBezTo>
                    <a:pt x="177" y="109"/>
                    <a:pt x="177" y="109"/>
                    <a:pt x="177" y="109"/>
                  </a:cubicBezTo>
                  <a:cubicBezTo>
                    <a:pt x="177" y="110"/>
                    <a:pt x="177" y="110"/>
                    <a:pt x="177" y="110"/>
                  </a:cubicBezTo>
                  <a:cubicBezTo>
                    <a:pt x="177" y="111"/>
                    <a:pt x="177" y="111"/>
                    <a:pt x="177" y="111"/>
                  </a:cubicBezTo>
                  <a:cubicBezTo>
                    <a:pt x="176" y="110"/>
                    <a:pt x="176" y="110"/>
                    <a:pt x="176" y="110"/>
                  </a:cubicBezTo>
                  <a:cubicBezTo>
                    <a:pt x="176" y="109"/>
                    <a:pt x="176" y="109"/>
                    <a:pt x="176" y="109"/>
                  </a:cubicBezTo>
                  <a:cubicBezTo>
                    <a:pt x="177" y="109"/>
                    <a:pt x="177" y="109"/>
                    <a:pt x="177" y="109"/>
                  </a:cubicBezTo>
                  <a:cubicBezTo>
                    <a:pt x="176" y="108"/>
                    <a:pt x="176" y="108"/>
                    <a:pt x="176" y="108"/>
                  </a:cubicBezTo>
                  <a:cubicBezTo>
                    <a:pt x="176" y="107"/>
                    <a:pt x="176" y="107"/>
                    <a:pt x="176" y="107"/>
                  </a:cubicBezTo>
                  <a:cubicBezTo>
                    <a:pt x="177" y="106"/>
                    <a:pt x="177" y="106"/>
                    <a:pt x="177" y="106"/>
                  </a:cubicBezTo>
                  <a:cubicBezTo>
                    <a:pt x="177" y="105"/>
                    <a:pt x="177" y="105"/>
                    <a:pt x="177" y="105"/>
                  </a:cubicBezTo>
                  <a:cubicBezTo>
                    <a:pt x="177" y="105"/>
                    <a:pt x="177" y="105"/>
                    <a:pt x="177" y="105"/>
                  </a:cubicBezTo>
                  <a:cubicBezTo>
                    <a:pt x="178" y="104"/>
                    <a:pt x="178" y="104"/>
                    <a:pt x="178" y="104"/>
                  </a:cubicBezTo>
                  <a:cubicBezTo>
                    <a:pt x="178" y="103"/>
                    <a:pt x="178" y="103"/>
                    <a:pt x="178" y="103"/>
                  </a:cubicBezTo>
                  <a:cubicBezTo>
                    <a:pt x="178" y="102"/>
                    <a:pt x="178" y="102"/>
                    <a:pt x="178" y="102"/>
                  </a:cubicBezTo>
                  <a:cubicBezTo>
                    <a:pt x="179" y="101"/>
                    <a:pt x="179" y="101"/>
                    <a:pt x="179" y="101"/>
                  </a:cubicBezTo>
                  <a:cubicBezTo>
                    <a:pt x="179" y="100"/>
                    <a:pt x="179" y="100"/>
                    <a:pt x="179" y="100"/>
                  </a:cubicBezTo>
                  <a:cubicBezTo>
                    <a:pt x="179" y="100"/>
                    <a:pt x="179" y="100"/>
                    <a:pt x="179" y="100"/>
                  </a:cubicBezTo>
                  <a:cubicBezTo>
                    <a:pt x="178" y="100"/>
                    <a:pt x="178" y="100"/>
                    <a:pt x="178" y="100"/>
                  </a:cubicBezTo>
                  <a:cubicBezTo>
                    <a:pt x="178" y="100"/>
                    <a:pt x="178" y="100"/>
                    <a:pt x="178" y="100"/>
                  </a:cubicBezTo>
                  <a:cubicBezTo>
                    <a:pt x="179" y="99"/>
                    <a:pt x="179" y="99"/>
                    <a:pt x="179" y="99"/>
                  </a:cubicBezTo>
                  <a:cubicBezTo>
                    <a:pt x="179" y="97"/>
                    <a:pt x="179" y="97"/>
                    <a:pt x="179" y="97"/>
                  </a:cubicBezTo>
                  <a:cubicBezTo>
                    <a:pt x="179" y="97"/>
                    <a:pt x="179" y="97"/>
                    <a:pt x="179" y="97"/>
                  </a:cubicBezTo>
                  <a:cubicBezTo>
                    <a:pt x="178" y="96"/>
                    <a:pt x="178" y="96"/>
                    <a:pt x="178" y="96"/>
                  </a:cubicBezTo>
                  <a:cubicBezTo>
                    <a:pt x="179" y="96"/>
                    <a:pt x="179" y="96"/>
                    <a:pt x="179" y="96"/>
                  </a:cubicBezTo>
                  <a:cubicBezTo>
                    <a:pt x="179" y="95"/>
                    <a:pt x="179" y="95"/>
                    <a:pt x="179" y="95"/>
                  </a:cubicBezTo>
                  <a:cubicBezTo>
                    <a:pt x="178" y="95"/>
                    <a:pt x="178" y="95"/>
                    <a:pt x="178" y="95"/>
                  </a:cubicBezTo>
                  <a:cubicBezTo>
                    <a:pt x="177" y="94"/>
                    <a:pt x="177" y="94"/>
                    <a:pt x="177" y="94"/>
                  </a:cubicBezTo>
                  <a:cubicBezTo>
                    <a:pt x="176" y="94"/>
                    <a:pt x="176" y="94"/>
                    <a:pt x="176" y="94"/>
                  </a:cubicBezTo>
                  <a:cubicBezTo>
                    <a:pt x="176" y="95"/>
                    <a:pt x="176" y="95"/>
                    <a:pt x="176" y="95"/>
                  </a:cubicBezTo>
                  <a:cubicBezTo>
                    <a:pt x="177" y="96"/>
                    <a:pt x="177" y="96"/>
                    <a:pt x="177" y="96"/>
                  </a:cubicBezTo>
                  <a:cubicBezTo>
                    <a:pt x="177" y="96"/>
                    <a:pt x="177" y="96"/>
                    <a:pt x="177" y="96"/>
                  </a:cubicBezTo>
                  <a:cubicBezTo>
                    <a:pt x="177" y="97"/>
                    <a:pt x="177" y="97"/>
                    <a:pt x="177" y="97"/>
                  </a:cubicBezTo>
                  <a:cubicBezTo>
                    <a:pt x="177" y="97"/>
                    <a:pt x="177" y="97"/>
                    <a:pt x="177" y="97"/>
                  </a:cubicBezTo>
                  <a:cubicBezTo>
                    <a:pt x="176" y="97"/>
                    <a:pt x="176" y="97"/>
                    <a:pt x="176" y="97"/>
                  </a:cubicBezTo>
                  <a:cubicBezTo>
                    <a:pt x="176" y="97"/>
                    <a:pt x="176" y="97"/>
                    <a:pt x="176" y="97"/>
                  </a:cubicBezTo>
                  <a:cubicBezTo>
                    <a:pt x="175" y="97"/>
                    <a:pt x="175" y="97"/>
                    <a:pt x="175" y="97"/>
                  </a:cubicBezTo>
                  <a:cubicBezTo>
                    <a:pt x="175" y="98"/>
                    <a:pt x="175" y="98"/>
                    <a:pt x="175" y="98"/>
                  </a:cubicBezTo>
                  <a:cubicBezTo>
                    <a:pt x="176" y="98"/>
                    <a:pt x="176" y="98"/>
                    <a:pt x="176" y="98"/>
                  </a:cubicBezTo>
                  <a:cubicBezTo>
                    <a:pt x="176" y="98"/>
                    <a:pt x="176" y="98"/>
                    <a:pt x="176" y="98"/>
                  </a:cubicBezTo>
                  <a:cubicBezTo>
                    <a:pt x="176" y="99"/>
                    <a:pt x="176" y="99"/>
                    <a:pt x="176" y="99"/>
                  </a:cubicBezTo>
                  <a:cubicBezTo>
                    <a:pt x="176" y="100"/>
                    <a:pt x="176" y="100"/>
                    <a:pt x="176" y="100"/>
                  </a:cubicBezTo>
                  <a:cubicBezTo>
                    <a:pt x="176" y="99"/>
                    <a:pt x="176" y="99"/>
                    <a:pt x="176" y="99"/>
                  </a:cubicBezTo>
                  <a:cubicBezTo>
                    <a:pt x="175" y="99"/>
                    <a:pt x="175" y="99"/>
                    <a:pt x="175" y="99"/>
                  </a:cubicBezTo>
                  <a:cubicBezTo>
                    <a:pt x="175" y="100"/>
                    <a:pt x="175" y="100"/>
                    <a:pt x="175" y="100"/>
                  </a:cubicBezTo>
                  <a:cubicBezTo>
                    <a:pt x="174" y="99"/>
                    <a:pt x="174" y="99"/>
                    <a:pt x="174" y="99"/>
                  </a:cubicBezTo>
                  <a:cubicBezTo>
                    <a:pt x="174" y="99"/>
                    <a:pt x="174" y="99"/>
                    <a:pt x="174" y="99"/>
                  </a:cubicBezTo>
                  <a:cubicBezTo>
                    <a:pt x="174" y="99"/>
                    <a:pt x="174" y="99"/>
                    <a:pt x="174" y="99"/>
                  </a:cubicBezTo>
                  <a:cubicBezTo>
                    <a:pt x="173" y="100"/>
                    <a:pt x="173" y="100"/>
                    <a:pt x="173" y="100"/>
                  </a:cubicBezTo>
                  <a:cubicBezTo>
                    <a:pt x="173" y="99"/>
                    <a:pt x="173" y="99"/>
                    <a:pt x="173" y="99"/>
                  </a:cubicBezTo>
                  <a:cubicBezTo>
                    <a:pt x="173" y="99"/>
                    <a:pt x="173" y="99"/>
                    <a:pt x="173" y="99"/>
                  </a:cubicBezTo>
                  <a:cubicBezTo>
                    <a:pt x="173" y="98"/>
                    <a:pt x="173" y="98"/>
                    <a:pt x="173" y="98"/>
                  </a:cubicBezTo>
                  <a:cubicBezTo>
                    <a:pt x="173" y="98"/>
                    <a:pt x="173" y="98"/>
                    <a:pt x="173" y="98"/>
                  </a:cubicBezTo>
                  <a:cubicBezTo>
                    <a:pt x="172" y="98"/>
                    <a:pt x="172" y="98"/>
                    <a:pt x="172" y="98"/>
                  </a:cubicBezTo>
                  <a:cubicBezTo>
                    <a:pt x="171" y="99"/>
                    <a:pt x="171" y="99"/>
                    <a:pt x="171" y="99"/>
                  </a:cubicBezTo>
                  <a:cubicBezTo>
                    <a:pt x="170" y="98"/>
                    <a:pt x="170" y="98"/>
                    <a:pt x="170" y="98"/>
                  </a:cubicBezTo>
                  <a:cubicBezTo>
                    <a:pt x="170" y="98"/>
                    <a:pt x="170" y="98"/>
                    <a:pt x="170" y="98"/>
                  </a:cubicBezTo>
                  <a:cubicBezTo>
                    <a:pt x="169" y="99"/>
                    <a:pt x="169" y="99"/>
                    <a:pt x="169" y="99"/>
                  </a:cubicBezTo>
                  <a:cubicBezTo>
                    <a:pt x="168" y="99"/>
                    <a:pt x="168" y="99"/>
                    <a:pt x="168" y="99"/>
                  </a:cubicBezTo>
                  <a:cubicBezTo>
                    <a:pt x="168" y="98"/>
                    <a:pt x="168" y="98"/>
                    <a:pt x="168" y="98"/>
                  </a:cubicBezTo>
                  <a:cubicBezTo>
                    <a:pt x="167" y="99"/>
                    <a:pt x="167" y="99"/>
                    <a:pt x="167" y="99"/>
                  </a:cubicBezTo>
                  <a:cubicBezTo>
                    <a:pt x="167" y="98"/>
                    <a:pt x="167" y="98"/>
                    <a:pt x="167" y="98"/>
                  </a:cubicBezTo>
                  <a:cubicBezTo>
                    <a:pt x="167" y="98"/>
                    <a:pt x="167" y="98"/>
                    <a:pt x="167" y="98"/>
                  </a:cubicBezTo>
                  <a:cubicBezTo>
                    <a:pt x="168" y="98"/>
                    <a:pt x="168" y="98"/>
                    <a:pt x="168" y="98"/>
                  </a:cubicBezTo>
                  <a:cubicBezTo>
                    <a:pt x="169" y="98"/>
                    <a:pt x="169" y="98"/>
                    <a:pt x="169" y="98"/>
                  </a:cubicBezTo>
                  <a:cubicBezTo>
                    <a:pt x="170" y="97"/>
                    <a:pt x="170" y="97"/>
                    <a:pt x="170" y="97"/>
                  </a:cubicBezTo>
                  <a:cubicBezTo>
                    <a:pt x="170" y="97"/>
                    <a:pt x="170" y="97"/>
                    <a:pt x="170" y="97"/>
                  </a:cubicBezTo>
                  <a:cubicBezTo>
                    <a:pt x="171" y="97"/>
                    <a:pt x="171" y="97"/>
                    <a:pt x="171" y="97"/>
                  </a:cubicBezTo>
                  <a:cubicBezTo>
                    <a:pt x="171" y="97"/>
                    <a:pt x="171" y="97"/>
                    <a:pt x="171" y="97"/>
                  </a:cubicBezTo>
                  <a:cubicBezTo>
                    <a:pt x="172" y="96"/>
                    <a:pt x="172" y="96"/>
                    <a:pt x="172" y="96"/>
                  </a:cubicBezTo>
                  <a:cubicBezTo>
                    <a:pt x="172" y="96"/>
                    <a:pt x="172" y="96"/>
                    <a:pt x="172" y="96"/>
                  </a:cubicBezTo>
                  <a:cubicBezTo>
                    <a:pt x="172" y="95"/>
                    <a:pt x="172" y="95"/>
                    <a:pt x="172" y="95"/>
                  </a:cubicBezTo>
                  <a:cubicBezTo>
                    <a:pt x="172" y="95"/>
                    <a:pt x="172" y="95"/>
                    <a:pt x="172" y="95"/>
                  </a:cubicBezTo>
                  <a:cubicBezTo>
                    <a:pt x="171" y="93"/>
                    <a:pt x="171" y="93"/>
                    <a:pt x="171" y="93"/>
                  </a:cubicBezTo>
                  <a:cubicBezTo>
                    <a:pt x="170" y="93"/>
                    <a:pt x="170" y="93"/>
                    <a:pt x="170" y="93"/>
                  </a:cubicBezTo>
                  <a:cubicBezTo>
                    <a:pt x="170" y="93"/>
                    <a:pt x="170" y="93"/>
                    <a:pt x="170" y="93"/>
                  </a:cubicBezTo>
                  <a:cubicBezTo>
                    <a:pt x="169" y="91"/>
                    <a:pt x="169" y="91"/>
                    <a:pt x="169" y="91"/>
                  </a:cubicBezTo>
                  <a:cubicBezTo>
                    <a:pt x="168" y="91"/>
                    <a:pt x="168" y="91"/>
                    <a:pt x="168" y="91"/>
                  </a:cubicBezTo>
                  <a:cubicBezTo>
                    <a:pt x="168" y="91"/>
                    <a:pt x="168" y="91"/>
                    <a:pt x="168" y="91"/>
                  </a:cubicBezTo>
                  <a:cubicBezTo>
                    <a:pt x="167" y="92"/>
                    <a:pt x="167" y="92"/>
                    <a:pt x="167" y="92"/>
                  </a:cubicBezTo>
                  <a:cubicBezTo>
                    <a:pt x="166" y="92"/>
                    <a:pt x="166" y="92"/>
                    <a:pt x="166" y="92"/>
                  </a:cubicBezTo>
                  <a:cubicBezTo>
                    <a:pt x="165" y="93"/>
                    <a:pt x="165" y="93"/>
                    <a:pt x="165" y="93"/>
                  </a:cubicBezTo>
                  <a:cubicBezTo>
                    <a:pt x="165" y="93"/>
                    <a:pt x="165" y="93"/>
                    <a:pt x="165" y="93"/>
                  </a:cubicBezTo>
                  <a:cubicBezTo>
                    <a:pt x="165" y="94"/>
                    <a:pt x="165" y="94"/>
                    <a:pt x="165" y="94"/>
                  </a:cubicBezTo>
                  <a:cubicBezTo>
                    <a:pt x="164" y="94"/>
                    <a:pt x="164" y="94"/>
                    <a:pt x="164" y="94"/>
                  </a:cubicBezTo>
                  <a:cubicBezTo>
                    <a:pt x="164" y="94"/>
                    <a:pt x="164" y="94"/>
                    <a:pt x="164" y="94"/>
                  </a:cubicBezTo>
                  <a:cubicBezTo>
                    <a:pt x="164" y="94"/>
                    <a:pt x="164" y="94"/>
                    <a:pt x="164" y="94"/>
                  </a:cubicBezTo>
                  <a:cubicBezTo>
                    <a:pt x="163" y="94"/>
                    <a:pt x="163" y="94"/>
                    <a:pt x="163" y="94"/>
                  </a:cubicBezTo>
                  <a:cubicBezTo>
                    <a:pt x="162" y="94"/>
                    <a:pt x="162" y="94"/>
                    <a:pt x="162" y="94"/>
                  </a:cubicBezTo>
                  <a:cubicBezTo>
                    <a:pt x="162" y="94"/>
                    <a:pt x="162" y="94"/>
                    <a:pt x="162" y="94"/>
                  </a:cubicBezTo>
                  <a:cubicBezTo>
                    <a:pt x="161" y="94"/>
                    <a:pt x="161" y="94"/>
                    <a:pt x="161" y="94"/>
                  </a:cubicBezTo>
                  <a:cubicBezTo>
                    <a:pt x="160" y="94"/>
                    <a:pt x="160" y="94"/>
                    <a:pt x="160" y="94"/>
                  </a:cubicBezTo>
                  <a:cubicBezTo>
                    <a:pt x="160" y="94"/>
                    <a:pt x="160" y="94"/>
                    <a:pt x="160" y="94"/>
                  </a:cubicBezTo>
                  <a:cubicBezTo>
                    <a:pt x="160" y="93"/>
                    <a:pt x="160" y="93"/>
                    <a:pt x="160" y="93"/>
                  </a:cubicBezTo>
                  <a:cubicBezTo>
                    <a:pt x="162" y="93"/>
                    <a:pt x="162" y="93"/>
                    <a:pt x="162" y="93"/>
                  </a:cubicBezTo>
                  <a:cubicBezTo>
                    <a:pt x="162" y="92"/>
                    <a:pt x="162" y="92"/>
                    <a:pt x="162" y="92"/>
                  </a:cubicBezTo>
                  <a:cubicBezTo>
                    <a:pt x="163" y="92"/>
                    <a:pt x="163" y="92"/>
                    <a:pt x="163" y="92"/>
                  </a:cubicBezTo>
                  <a:cubicBezTo>
                    <a:pt x="163" y="92"/>
                    <a:pt x="163" y="92"/>
                    <a:pt x="163" y="92"/>
                  </a:cubicBezTo>
                  <a:cubicBezTo>
                    <a:pt x="164" y="91"/>
                    <a:pt x="164" y="91"/>
                    <a:pt x="164" y="91"/>
                  </a:cubicBezTo>
                  <a:cubicBezTo>
                    <a:pt x="164" y="91"/>
                    <a:pt x="164" y="91"/>
                    <a:pt x="164" y="91"/>
                  </a:cubicBezTo>
                  <a:cubicBezTo>
                    <a:pt x="164" y="90"/>
                    <a:pt x="164" y="90"/>
                    <a:pt x="164" y="90"/>
                  </a:cubicBezTo>
                  <a:cubicBezTo>
                    <a:pt x="165" y="90"/>
                    <a:pt x="165" y="90"/>
                    <a:pt x="165" y="90"/>
                  </a:cubicBezTo>
                  <a:cubicBezTo>
                    <a:pt x="166" y="89"/>
                    <a:pt x="166" y="89"/>
                    <a:pt x="166" y="89"/>
                  </a:cubicBezTo>
                  <a:cubicBezTo>
                    <a:pt x="166" y="88"/>
                    <a:pt x="166" y="88"/>
                    <a:pt x="166" y="88"/>
                  </a:cubicBezTo>
                  <a:cubicBezTo>
                    <a:pt x="166" y="87"/>
                    <a:pt x="166" y="87"/>
                    <a:pt x="166" y="87"/>
                  </a:cubicBezTo>
                  <a:cubicBezTo>
                    <a:pt x="165" y="86"/>
                    <a:pt x="165" y="86"/>
                    <a:pt x="165" y="86"/>
                  </a:cubicBezTo>
                  <a:cubicBezTo>
                    <a:pt x="165" y="86"/>
                    <a:pt x="165" y="86"/>
                    <a:pt x="165" y="86"/>
                  </a:cubicBezTo>
                  <a:cubicBezTo>
                    <a:pt x="163" y="87"/>
                    <a:pt x="163" y="87"/>
                    <a:pt x="163" y="87"/>
                  </a:cubicBezTo>
                  <a:cubicBezTo>
                    <a:pt x="162" y="87"/>
                    <a:pt x="162" y="87"/>
                    <a:pt x="162" y="87"/>
                  </a:cubicBezTo>
                  <a:cubicBezTo>
                    <a:pt x="160" y="88"/>
                    <a:pt x="160" y="88"/>
                    <a:pt x="160" y="88"/>
                  </a:cubicBezTo>
                  <a:cubicBezTo>
                    <a:pt x="157" y="88"/>
                    <a:pt x="157" y="88"/>
                    <a:pt x="157" y="88"/>
                  </a:cubicBezTo>
                  <a:cubicBezTo>
                    <a:pt x="153" y="90"/>
                    <a:pt x="153" y="90"/>
                    <a:pt x="153" y="90"/>
                  </a:cubicBezTo>
                  <a:cubicBezTo>
                    <a:pt x="152" y="90"/>
                    <a:pt x="152" y="90"/>
                    <a:pt x="152" y="90"/>
                  </a:cubicBezTo>
                  <a:cubicBezTo>
                    <a:pt x="149" y="91"/>
                    <a:pt x="149" y="91"/>
                    <a:pt x="149" y="91"/>
                  </a:cubicBezTo>
                  <a:cubicBezTo>
                    <a:pt x="146" y="92"/>
                    <a:pt x="146" y="92"/>
                    <a:pt x="146" y="92"/>
                  </a:cubicBezTo>
                  <a:cubicBezTo>
                    <a:pt x="145" y="93"/>
                    <a:pt x="145" y="93"/>
                    <a:pt x="145" y="93"/>
                  </a:cubicBezTo>
                  <a:cubicBezTo>
                    <a:pt x="145" y="94"/>
                    <a:pt x="145" y="94"/>
                    <a:pt x="145" y="94"/>
                  </a:cubicBezTo>
                  <a:cubicBezTo>
                    <a:pt x="146" y="94"/>
                    <a:pt x="146" y="94"/>
                    <a:pt x="146" y="94"/>
                  </a:cubicBezTo>
                  <a:cubicBezTo>
                    <a:pt x="146" y="94"/>
                    <a:pt x="146" y="94"/>
                    <a:pt x="146" y="94"/>
                  </a:cubicBezTo>
                  <a:cubicBezTo>
                    <a:pt x="145" y="95"/>
                    <a:pt x="145" y="95"/>
                    <a:pt x="145" y="95"/>
                  </a:cubicBezTo>
                  <a:cubicBezTo>
                    <a:pt x="144" y="95"/>
                    <a:pt x="144" y="95"/>
                    <a:pt x="144" y="95"/>
                  </a:cubicBezTo>
                  <a:cubicBezTo>
                    <a:pt x="143" y="96"/>
                    <a:pt x="143" y="96"/>
                    <a:pt x="143" y="96"/>
                  </a:cubicBezTo>
                  <a:cubicBezTo>
                    <a:pt x="142" y="96"/>
                    <a:pt x="142" y="96"/>
                    <a:pt x="142" y="96"/>
                  </a:cubicBezTo>
                  <a:cubicBezTo>
                    <a:pt x="141" y="96"/>
                    <a:pt x="141" y="96"/>
                    <a:pt x="141" y="96"/>
                  </a:cubicBezTo>
                  <a:cubicBezTo>
                    <a:pt x="141" y="97"/>
                    <a:pt x="141" y="97"/>
                    <a:pt x="141" y="97"/>
                  </a:cubicBezTo>
                  <a:cubicBezTo>
                    <a:pt x="140" y="98"/>
                    <a:pt x="140" y="98"/>
                    <a:pt x="140" y="98"/>
                  </a:cubicBezTo>
                  <a:cubicBezTo>
                    <a:pt x="139" y="99"/>
                    <a:pt x="139" y="99"/>
                    <a:pt x="139" y="99"/>
                  </a:cubicBezTo>
                  <a:cubicBezTo>
                    <a:pt x="139" y="100"/>
                    <a:pt x="139" y="100"/>
                    <a:pt x="139" y="100"/>
                  </a:cubicBezTo>
                  <a:cubicBezTo>
                    <a:pt x="140" y="99"/>
                    <a:pt x="140" y="99"/>
                    <a:pt x="140" y="99"/>
                  </a:cubicBezTo>
                  <a:cubicBezTo>
                    <a:pt x="140" y="100"/>
                    <a:pt x="140" y="100"/>
                    <a:pt x="140" y="100"/>
                  </a:cubicBezTo>
                  <a:cubicBezTo>
                    <a:pt x="140" y="100"/>
                    <a:pt x="140" y="100"/>
                    <a:pt x="140" y="100"/>
                  </a:cubicBezTo>
                  <a:cubicBezTo>
                    <a:pt x="140" y="100"/>
                    <a:pt x="140" y="100"/>
                    <a:pt x="140" y="100"/>
                  </a:cubicBezTo>
                  <a:cubicBezTo>
                    <a:pt x="141" y="100"/>
                    <a:pt x="141" y="100"/>
                    <a:pt x="141" y="100"/>
                  </a:cubicBezTo>
                  <a:cubicBezTo>
                    <a:pt x="142" y="100"/>
                    <a:pt x="142" y="100"/>
                    <a:pt x="142" y="100"/>
                  </a:cubicBezTo>
                  <a:cubicBezTo>
                    <a:pt x="143" y="100"/>
                    <a:pt x="143" y="100"/>
                    <a:pt x="143" y="100"/>
                  </a:cubicBezTo>
                  <a:cubicBezTo>
                    <a:pt x="143" y="100"/>
                    <a:pt x="143" y="100"/>
                    <a:pt x="143" y="100"/>
                  </a:cubicBezTo>
                  <a:cubicBezTo>
                    <a:pt x="143" y="101"/>
                    <a:pt x="143" y="101"/>
                    <a:pt x="143" y="101"/>
                  </a:cubicBezTo>
                  <a:cubicBezTo>
                    <a:pt x="142" y="101"/>
                    <a:pt x="142" y="101"/>
                    <a:pt x="142" y="101"/>
                  </a:cubicBezTo>
                  <a:cubicBezTo>
                    <a:pt x="141" y="101"/>
                    <a:pt x="141" y="101"/>
                    <a:pt x="141" y="101"/>
                  </a:cubicBezTo>
                  <a:cubicBezTo>
                    <a:pt x="140" y="101"/>
                    <a:pt x="140" y="101"/>
                    <a:pt x="140" y="101"/>
                  </a:cubicBezTo>
                  <a:cubicBezTo>
                    <a:pt x="140" y="102"/>
                    <a:pt x="140" y="102"/>
                    <a:pt x="140" y="102"/>
                  </a:cubicBezTo>
                  <a:cubicBezTo>
                    <a:pt x="142" y="103"/>
                    <a:pt x="142" y="103"/>
                    <a:pt x="142" y="103"/>
                  </a:cubicBezTo>
                  <a:cubicBezTo>
                    <a:pt x="143" y="102"/>
                    <a:pt x="143" y="102"/>
                    <a:pt x="143" y="102"/>
                  </a:cubicBezTo>
                  <a:cubicBezTo>
                    <a:pt x="143" y="102"/>
                    <a:pt x="143" y="102"/>
                    <a:pt x="143" y="102"/>
                  </a:cubicBezTo>
                  <a:cubicBezTo>
                    <a:pt x="143" y="102"/>
                    <a:pt x="143" y="102"/>
                    <a:pt x="143" y="102"/>
                  </a:cubicBezTo>
                  <a:cubicBezTo>
                    <a:pt x="143" y="102"/>
                    <a:pt x="143" y="102"/>
                    <a:pt x="143" y="102"/>
                  </a:cubicBezTo>
                  <a:cubicBezTo>
                    <a:pt x="143" y="103"/>
                    <a:pt x="143" y="103"/>
                    <a:pt x="143" y="103"/>
                  </a:cubicBezTo>
                  <a:cubicBezTo>
                    <a:pt x="144" y="103"/>
                    <a:pt x="144" y="103"/>
                    <a:pt x="144" y="103"/>
                  </a:cubicBezTo>
                  <a:cubicBezTo>
                    <a:pt x="145" y="103"/>
                    <a:pt x="145" y="103"/>
                    <a:pt x="145" y="103"/>
                  </a:cubicBezTo>
                  <a:cubicBezTo>
                    <a:pt x="147" y="102"/>
                    <a:pt x="147" y="102"/>
                    <a:pt x="147" y="102"/>
                  </a:cubicBezTo>
                  <a:cubicBezTo>
                    <a:pt x="148" y="102"/>
                    <a:pt x="148" y="102"/>
                    <a:pt x="148" y="102"/>
                  </a:cubicBezTo>
                  <a:cubicBezTo>
                    <a:pt x="149" y="103"/>
                    <a:pt x="149" y="103"/>
                    <a:pt x="149" y="103"/>
                  </a:cubicBezTo>
                  <a:cubicBezTo>
                    <a:pt x="150" y="103"/>
                    <a:pt x="150" y="103"/>
                    <a:pt x="150" y="103"/>
                  </a:cubicBezTo>
                  <a:cubicBezTo>
                    <a:pt x="151" y="103"/>
                    <a:pt x="151" y="103"/>
                    <a:pt x="151" y="103"/>
                  </a:cubicBezTo>
                  <a:cubicBezTo>
                    <a:pt x="151" y="104"/>
                    <a:pt x="151" y="104"/>
                    <a:pt x="151" y="104"/>
                  </a:cubicBezTo>
                  <a:cubicBezTo>
                    <a:pt x="152" y="104"/>
                    <a:pt x="152" y="104"/>
                    <a:pt x="152" y="104"/>
                  </a:cubicBezTo>
                  <a:cubicBezTo>
                    <a:pt x="151" y="104"/>
                    <a:pt x="151" y="104"/>
                    <a:pt x="151" y="104"/>
                  </a:cubicBezTo>
                  <a:cubicBezTo>
                    <a:pt x="151" y="104"/>
                    <a:pt x="151" y="104"/>
                    <a:pt x="151" y="104"/>
                  </a:cubicBezTo>
                  <a:cubicBezTo>
                    <a:pt x="150" y="104"/>
                    <a:pt x="150" y="104"/>
                    <a:pt x="150" y="104"/>
                  </a:cubicBezTo>
                  <a:cubicBezTo>
                    <a:pt x="148" y="104"/>
                    <a:pt x="148" y="104"/>
                    <a:pt x="148" y="104"/>
                  </a:cubicBezTo>
                  <a:cubicBezTo>
                    <a:pt x="148" y="104"/>
                    <a:pt x="148" y="104"/>
                    <a:pt x="148" y="104"/>
                  </a:cubicBezTo>
                  <a:cubicBezTo>
                    <a:pt x="149" y="104"/>
                    <a:pt x="149" y="104"/>
                    <a:pt x="149" y="104"/>
                  </a:cubicBezTo>
                  <a:cubicBezTo>
                    <a:pt x="149" y="105"/>
                    <a:pt x="149" y="105"/>
                    <a:pt x="149" y="105"/>
                  </a:cubicBezTo>
                  <a:cubicBezTo>
                    <a:pt x="148" y="105"/>
                    <a:pt x="148" y="105"/>
                    <a:pt x="148" y="105"/>
                  </a:cubicBezTo>
                  <a:cubicBezTo>
                    <a:pt x="147" y="104"/>
                    <a:pt x="147" y="104"/>
                    <a:pt x="147" y="104"/>
                  </a:cubicBezTo>
                  <a:cubicBezTo>
                    <a:pt x="145" y="104"/>
                    <a:pt x="145" y="104"/>
                    <a:pt x="145" y="104"/>
                  </a:cubicBezTo>
                  <a:cubicBezTo>
                    <a:pt x="144" y="105"/>
                    <a:pt x="144" y="105"/>
                    <a:pt x="144" y="105"/>
                  </a:cubicBezTo>
                  <a:cubicBezTo>
                    <a:pt x="144" y="104"/>
                    <a:pt x="144" y="104"/>
                    <a:pt x="144" y="104"/>
                  </a:cubicBezTo>
                  <a:cubicBezTo>
                    <a:pt x="143" y="104"/>
                    <a:pt x="143" y="104"/>
                    <a:pt x="143" y="104"/>
                  </a:cubicBezTo>
                  <a:cubicBezTo>
                    <a:pt x="143" y="105"/>
                    <a:pt x="143" y="105"/>
                    <a:pt x="143" y="105"/>
                  </a:cubicBezTo>
                  <a:cubicBezTo>
                    <a:pt x="142" y="105"/>
                    <a:pt x="142" y="105"/>
                    <a:pt x="142" y="105"/>
                  </a:cubicBezTo>
                  <a:cubicBezTo>
                    <a:pt x="140" y="105"/>
                    <a:pt x="140" y="105"/>
                    <a:pt x="140" y="105"/>
                  </a:cubicBezTo>
                  <a:cubicBezTo>
                    <a:pt x="140" y="105"/>
                    <a:pt x="140" y="105"/>
                    <a:pt x="140" y="105"/>
                  </a:cubicBezTo>
                  <a:cubicBezTo>
                    <a:pt x="138" y="105"/>
                    <a:pt x="138" y="105"/>
                    <a:pt x="138" y="105"/>
                  </a:cubicBezTo>
                  <a:cubicBezTo>
                    <a:pt x="138" y="106"/>
                    <a:pt x="138" y="106"/>
                    <a:pt x="138" y="106"/>
                  </a:cubicBezTo>
                  <a:cubicBezTo>
                    <a:pt x="138" y="108"/>
                    <a:pt x="138" y="108"/>
                    <a:pt x="138" y="108"/>
                  </a:cubicBezTo>
                  <a:cubicBezTo>
                    <a:pt x="138" y="109"/>
                    <a:pt x="138" y="109"/>
                    <a:pt x="138" y="109"/>
                  </a:cubicBezTo>
                  <a:cubicBezTo>
                    <a:pt x="138" y="110"/>
                    <a:pt x="138" y="110"/>
                    <a:pt x="138" y="110"/>
                  </a:cubicBezTo>
                  <a:cubicBezTo>
                    <a:pt x="138" y="110"/>
                    <a:pt x="138" y="110"/>
                    <a:pt x="138" y="110"/>
                  </a:cubicBezTo>
                  <a:cubicBezTo>
                    <a:pt x="138" y="110"/>
                    <a:pt x="138" y="110"/>
                    <a:pt x="138" y="110"/>
                  </a:cubicBezTo>
                  <a:cubicBezTo>
                    <a:pt x="138" y="111"/>
                    <a:pt x="138" y="111"/>
                    <a:pt x="138" y="111"/>
                  </a:cubicBezTo>
                  <a:cubicBezTo>
                    <a:pt x="139" y="111"/>
                    <a:pt x="139" y="111"/>
                    <a:pt x="139" y="111"/>
                  </a:cubicBezTo>
                  <a:cubicBezTo>
                    <a:pt x="139" y="111"/>
                    <a:pt x="139" y="111"/>
                    <a:pt x="139" y="111"/>
                  </a:cubicBezTo>
                  <a:cubicBezTo>
                    <a:pt x="140" y="111"/>
                    <a:pt x="140" y="111"/>
                    <a:pt x="140" y="111"/>
                  </a:cubicBezTo>
                  <a:cubicBezTo>
                    <a:pt x="141" y="111"/>
                    <a:pt x="141" y="111"/>
                    <a:pt x="141" y="111"/>
                  </a:cubicBezTo>
                  <a:cubicBezTo>
                    <a:pt x="141" y="111"/>
                    <a:pt x="141" y="111"/>
                    <a:pt x="141" y="111"/>
                  </a:cubicBezTo>
                  <a:cubicBezTo>
                    <a:pt x="141" y="110"/>
                    <a:pt x="141" y="110"/>
                    <a:pt x="141" y="110"/>
                  </a:cubicBezTo>
                  <a:cubicBezTo>
                    <a:pt x="142" y="111"/>
                    <a:pt x="142" y="111"/>
                    <a:pt x="142" y="111"/>
                  </a:cubicBezTo>
                  <a:cubicBezTo>
                    <a:pt x="142" y="111"/>
                    <a:pt x="142" y="111"/>
                    <a:pt x="142" y="111"/>
                  </a:cubicBezTo>
                  <a:cubicBezTo>
                    <a:pt x="142" y="111"/>
                    <a:pt x="142" y="111"/>
                    <a:pt x="142" y="111"/>
                  </a:cubicBezTo>
                  <a:cubicBezTo>
                    <a:pt x="143" y="111"/>
                    <a:pt x="143" y="111"/>
                    <a:pt x="143" y="111"/>
                  </a:cubicBezTo>
                  <a:cubicBezTo>
                    <a:pt x="143" y="112"/>
                    <a:pt x="143" y="112"/>
                    <a:pt x="143" y="112"/>
                  </a:cubicBezTo>
                  <a:cubicBezTo>
                    <a:pt x="144" y="112"/>
                    <a:pt x="144" y="112"/>
                    <a:pt x="144" y="112"/>
                  </a:cubicBezTo>
                  <a:cubicBezTo>
                    <a:pt x="144" y="112"/>
                    <a:pt x="144" y="112"/>
                    <a:pt x="144" y="112"/>
                  </a:cubicBezTo>
                  <a:cubicBezTo>
                    <a:pt x="145" y="112"/>
                    <a:pt x="145" y="112"/>
                    <a:pt x="145" y="112"/>
                  </a:cubicBezTo>
                  <a:cubicBezTo>
                    <a:pt x="145" y="112"/>
                    <a:pt x="145" y="112"/>
                    <a:pt x="145" y="112"/>
                  </a:cubicBezTo>
                  <a:cubicBezTo>
                    <a:pt x="146" y="112"/>
                    <a:pt x="146" y="112"/>
                    <a:pt x="146" y="112"/>
                  </a:cubicBezTo>
                  <a:cubicBezTo>
                    <a:pt x="147" y="112"/>
                    <a:pt x="147" y="112"/>
                    <a:pt x="147" y="112"/>
                  </a:cubicBezTo>
                  <a:cubicBezTo>
                    <a:pt x="148" y="112"/>
                    <a:pt x="148" y="112"/>
                    <a:pt x="148" y="112"/>
                  </a:cubicBezTo>
                  <a:cubicBezTo>
                    <a:pt x="148" y="112"/>
                    <a:pt x="148" y="112"/>
                    <a:pt x="148" y="112"/>
                  </a:cubicBezTo>
                  <a:cubicBezTo>
                    <a:pt x="149" y="112"/>
                    <a:pt x="149" y="112"/>
                    <a:pt x="149" y="112"/>
                  </a:cubicBezTo>
                  <a:cubicBezTo>
                    <a:pt x="150" y="112"/>
                    <a:pt x="150" y="112"/>
                    <a:pt x="150" y="112"/>
                  </a:cubicBezTo>
                  <a:cubicBezTo>
                    <a:pt x="151" y="112"/>
                    <a:pt x="151" y="112"/>
                    <a:pt x="151" y="112"/>
                  </a:cubicBezTo>
                  <a:cubicBezTo>
                    <a:pt x="151" y="112"/>
                    <a:pt x="151" y="112"/>
                    <a:pt x="151" y="112"/>
                  </a:cubicBezTo>
                  <a:cubicBezTo>
                    <a:pt x="152" y="113"/>
                    <a:pt x="152" y="113"/>
                    <a:pt x="152" y="113"/>
                  </a:cubicBezTo>
                  <a:cubicBezTo>
                    <a:pt x="152" y="113"/>
                    <a:pt x="152" y="113"/>
                    <a:pt x="152" y="113"/>
                  </a:cubicBezTo>
                  <a:cubicBezTo>
                    <a:pt x="152" y="113"/>
                    <a:pt x="152" y="113"/>
                    <a:pt x="152" y="113"/>
                  </a:cubicBezTo>
                  <a:cubicBezTo>
                    <a:pt x="153" y="114"/>
                    <a:pt x="153" y="114"/>
                    <a:pt x="153" y="114"/>
                  </a:cubicBezTo>
                  <a:cubicBezTo>
                    <a:pt x="153" y="114"/>
                    <a:pt x="153" y="114"/>
                    <a:pt x="153" y="114"/>
                  </a:cubicBezTo>
                  <a:cubicBezTo>
                    <a:pt x="153" y="114"/>
                    <a:pt x="153" y="114"/>
                    <a:pt x="153" y="114"/>
                  </a:cubicBezTo>
                  <a:cubicBezTo>
                    <a:pt x="154" y="114"/>
                    <a:pt x="154" y="114"/>
                    <a:pt x="154" y="114"/>
                  </a:cubicBezTo>
                  <a:cubicBezTo>
                    <a:pt x="155" y="115"/>
                    <a:pt x="155" y="115"/>
                    <a:pt x="155" y="115"/>
                  </a:cubicBezTo>
                  <a:cubicBezTo>
                    <a:pt x="155" y="115"/>
                    <a:pt x="155" y="115"/>
                    <a:pt x="155" y="115"/>
                  </a:cubicBezTo>
                  <a:cubicBezTo>
                    <a:pt x="155" y="115"/>
                    <a:pt x="155" y="115"/>
                    <a:pt x="155" y="115"/>
                  </a:cubicBezTo>
                  <a:cubicBezTo>
                    <a:pt x="156" y="116"/>
                    <a:pt x="156" y="116"/>
                    <a:pt x="156" y="116"/>
                  </a:cubicBezTo>
                  <a:cubicBezTo>
                    <a:pt x="156" y="116"/>
                    <a:pt x="156" y="116"/>
                    <a:pt x="156" y="116"/>
                  </a:cubicBezTo>
                  <a:cubicBezTo>
                    <a:pt x="156" y="117"/>
                    <a:pt x="156" y="117"/>
                    <a:pt x="156" y="117"/>
                  </a:cubicBezTo>
                  <a:cubicBezTo>
                    <a:pt x="157" y="117"/>
                    <a:pt x="157" y="117"/>
                    <a:pt x="157" y="117"/>
                  </a:cubicBezTo>
                  <a:cubicBezTo>
                    <a:pt x="158" y="118"/>
                    <a:pt x="158" y="118"/>
                    <a:pt x="158" y="118"/>
                  </a:cubicBezTo>
                  <a:cubicBezTo>
                    <a:pt x="158" y="119"/>
                    <a:pt x="158" y="119"/>
                    <a:pt x="158" y="119"/>
                  </a:cubicBezTo>
                  <a:cubicBezTo>
                    <a:pt x="158" y="119"/>
                    <a:pt x="158" y="119"/>
                    <a:pt x="158" y="119"/>
                  </a:cubicBezTo>
                  <a:cubicBezTo>
                    <a:pt x="158" y="119"/>
                    <a:pt x="158" y="119"/>
                    <a:pt x="158" y="119"/>
                  </a:cubicBezTo>
                  <a:cubicBezTo>
                    <a:pt x="157" y="119"/>
                    <a:pt x="157" y="119"/>
                    <a:pt x="157" y="119"/>
                  </a:cubicBezTo>
                  <a:cubicBezTo>
                    <a:pt x="156" y="119"/>
                    <a:pt x="156" y="119"/>
                    <a:pt x="156" y="119"/>
                  </a:cubicBezTo>
                  <a:cubicBezTo>
                    <a:pt x="154" y="118"/>
                    <a:pt x="154" y="118"/>
                    <a:pt x="154" y="118"/>
                  </a:cubicBezTo>
                  <a:cubicBezTo>
                    <a:pt x="154" y="119"/>
                    <a:pt x="154" y="119"/>
                    <a:pt x="154" y="119"/>
                  </a:cubicBezTo>
                  <a:cubicBezTo>
                    <a:pt x="153" y="118"/>
                    <a:pt x="153" y="118"/>
                    <a:pt x="153" y="118"/>
                  </a:cubicBezTo>
                  <a:cubicBezTo>
                    <a:pt x="153" y="119"/>
                    <a:pt x="153" y="119"/>
                    <a:pt x="153" y="119"/>
                  </a:cubicBezTo>
                  <a:cubicBezTo>
                    <a:pt x="152" y="119"/>
                    <a:pt x="152" y="119"/>
                    <a:pt x="152" y="119"/>
                  </a:cubicBezTo>
                  <a:cubicBezTo>
                    <a:pt x="152" y="118"/>
                    <a:pt x="152" y="118"/>
                    <a:pt x="152" y="118"/>
                  </a:cubicBezTo>
                  <a:cubicBezTo>
                    <a:pt x="151" y="118"/>
                    <a:pt x="151" y="118"/>
                    <a:pt x="151" y="118"/>
                  </a:cubicBezTo>
                  <a:cubicBezTo>
                    <a:pt x="151" y="117"/>
                    <a:pt x="151" y="117"/>
                    <a:pt x="151" y="117"/>
                  </a:cubicBezTo>
                  <a:cubicBezTo>
                    <a:pt x="150" y="117"/>
                    <a:pt x="150" y="117"/>
                    <a:pt x="150" y="117"/>
                  </a:cubicBezTo>
                  <a:cubicBezTo>
                    <a:pt x="149" y="117"/>
                    <a:pt x="149" y="117"/>
                    <a:pt x="149" y="117"/>
                  </a:cubicBezTo>
                  <a:cubicBezTo>
                    <a:pt x="149" y="117"/>
                    <a:pt x="149" y="117"/>
                    <a:pt x="149" y="117"/>
                  </a:cubicBezTo>
                  <a:cubicBezTo>
                    <a:pt x="148" y="117"/>
                    <a:pt x="148" y="117"/>
                    <a:pt x="148" y="117"/>
                  </a:cubicBezTo>
                  <a:cubicBezTo>
                    <a:pt x="147" y="116"/>
                    <a:pt x="147" y="116"/>
                    <a:pt x="147" y="116"/>
                  </a:cubicBezTo>
                  <a:cubicBezTo>
                    <a:pt x="147" y="116"/>
                    <a:pt x="147" y="116"/>
                    <a:pt x="147" y="116"/>
                  </a:cubicBezTo>
                  <a:cubicBezTo>
                    <a:pt x="147" y="116"/>
                    <a:pt x="147" y="116"/>
                    <a:pt x="147" y="116"/>
                  </a:cubicBezTo>
                  <a:cubicBezTo>
                    <a:pt x="146" y="116"/>
                    <a:pt x="146" y="116"/>
                    <a:pt x="146" y="116"/>
                  </a:cubicBezTo>
                  <a:cubicBezTo>
                    <a:pt x="146" y="116"/>
                    <a:pt x="146" y="116"/>
                    <a:pt x="146" y="116"/>
                  </a:cubicBezTo>
                  <a:cubicBezTo>
                    <a:pt x="145" y="115"/>
                    <a:pt x="145" y="115"/>
                    <a:pt x="145" y="115"/>
                  </a:cubicBezTo>
                  <a:cubicBezTo>
                    <a:pt x="143" y="115"/>
                    <a:pt x="143" y="115"/>
                    <a:pt x="143" y="115"/>
                  </a:cubicBezTo>
                  <a:cubicBezTo>
                    <a:pt x="142" y="115"/>
                    <a:pt x="142" y="115"/>
                    <a:pt x="142" y="115"/>
                  </a:cubicBezTo>
                  <a:cubicBezTo>
                    <a:pt x="141" y="115"/>
                    <a:pt x="141" y="115"/>
                    <a:pt x="141" y="115"/>
                  </a:cubicBezTo>
                  <a:cubicBezTo>
                    <a:pt x="138" y="115"/>
                    <a:pt x="138" y="115"/>
                    <a:pt x="138" y="115"/>
                  </a:cubicBezTo>
                  <a:cubicBezTo>
                    <a:pt x="137" y="115"/>
                    <a:pt x="137" y="115"/>
                    <a:pt x="137" y="115"/>
                  </a:cubicBezTo>
                  <a:cubicBezTo>
                    <a:pt x="136" y="116"/>
                    <a:pt x="136" y="116"/>
                    <a:pt x="136" y="116"/>
                  </a:cubicBezTo>
                  <a:cubicBezTo>
                    <a:pt x="136" y="116"/>
                    <a:pt x="136" y="116"/>
                    <a:pt x="136" y="116"/>
                  </a:cubicBezTo>
                  <a:cubicBezTo>
                    <a:pt x="135" y="117"/>
                    <a:pt x="135" y="117"/>
                    <a:pt x="135" y="117"/>
                  </a:cubicBezTo>
                  <a:cubicBezTo>
                    <a:pt x="135" y="118"/>
                    <a:pt x="135" y="118"/>
                    <a:pt x="135" y="118"/>
                  </a:cubicBezTo>
                  <a:cubicBezTo>
                    <a:pt x="135" y="120"/>
                    <a:pt x="135" y="120"/>
                    <a:pt x="135" y="120"/>
                  </a:cubicBezTo>
                  <a:cubicBezTo>
                    <a:pt x="135" y="120"/>
                    <a:pt x="135" y="120"/>
                    <a:pt x="135" y="120"/>
                  </a:cubicBezTo>
                  <a:cubicBezTo>
                    <a:pt x="135" y="121"/>
                    <a:pt x="135" y="121"/>
                    <a:pt x="135" y="121"/>
                  </a:cubicBezTo>
                  <a:cubicBezTo>
                    <a:pt x="135" y="121"/>
                    <a:pt x="135" y="121"/>
                    <a:pt x="135" y="121"/>
                  </a:cubicBezTo>
                  <a:cubicBezTo>
                    <a:pt x="135" y="121"/>
                    <a:pt x="135" y="121"/>
                    <a:pt x="135" y="121"/>
                  </a:cubicBezTo>
                  <a:cubicBezTo>
                    <a:pt x="135" y="121"/>
                    <a:pt x="135" y="121"/>
                    <a:pt x="135" y="121"/>
                  </a:cubicBezTo>
                  <a:cubicBezTo>
                    <a:pt x="136" y="123"/>
                    <a:pt x="136" y="123"/>
                    <a:pt x="136" y="123"/>
                  </a:cubicBezTo>
                  <a:cubicBezTo>
                    <a:pt x="136" y="124"/>
                    <a:pt x="136" y="124"/>
                    <a:pt x="136" y="124"/>
                  </a:cubicBezTo>
                  <a:cubicBezTo>
                    <a:pt x="136" y="124"/>
                    <a:pt x="136" y="124"/>
                    <a:pt x="136" y="124"/>
                  </a:cubicBezTo>
                  <a:cubicBezTo>
                    <a:pt x="138" y="125"/>
                    <a:pt x="138" y="125"/>
                    <a:pt x="138" y="125"/>
                  </a:cubicBezTo>
                  <a:cubicBezTo>
                    <a:pt x="138" y="125"/>
                    <a:pt x="138" y="125"/>
                    <a:pt x="138" y="125"/>
                  </a:cubicBezTo>
                  <a:cubicBezTo>
                    <a:pt x="139" y="125"/>
                    <a:pt x="139" y="125"/>
                    <a:pt x="139" y="125"/>
                  </a:cubicBezTo>
                  <a:cubicBezTo>
                    <a:pt x="139" y="125"/>
                    <a:pt x="139" y="125"/>
                    <a:pt x="139" y="125"/>
                  </a:cubicBezTo>
                  <a:cubicBezTo>
                    <a:pt x="140" y="125"/>
                    <a:pt x="140" y="125"/>
                    <a:pt x="140" y="125"/>
                  </a:cubicBezTo>
                  <a:cubicBezTo>
                    <a:pt x="141" y="125"/>
                    <a:pt x="141" y="125"/>
                    <a:pt x="141" y="125"/>
                  </a:cubicBezTo>
                  <a:cubicBezTo>
                    <a:pt x="141" y="125"/>
                    <a:pt x="141" y="125"/>
                    <a:pt x="141" y="125"/>
                  </a:cubicBezTo>
                  <a:cubicBezTo>
                    <a:pt x="142" y="126"/>
                    <a:pt x="142" y="126"/>
                    <a:pt x="142" y="126"/>
                  </a:cubicBezTo>
                  <a:cubicBezTo>
                    <a:pt x="143" y="126"/>
                    <a:pt x="143" y="126"/>
                    <a:pt x="143" y="126"/>
                  </a:cubicBezTo>
                  <a:cubicBezTo>
                    <a:pt x="143" y="127"/>
                    <a:pt x="143" y="127"/>
                    <a:pt x="143" y="127"/>
                  </a:cubicBezTo>
                  <a:cubicBezTo>
                    <a:pt x="144" y="127"/>
                    <a:pt x="144" y="127"/>
                    <a:pt x="144" y="127"/>
                  </a:cubicBezTo>
                  <a:cubicBezTo>
                    <a:pt x="144" y="127"/>
                    <a:pt x="144" y="127"/>
                    <a:pt x="144" y="127"/>
                  </a:cubicBezTo>
                  <a:cubicBezTo>
                    <a:pt x="143" y="127"/>
                    <a:pt x="143" y="127"/>
                    <a:pt x="143" y="127"/>
                  </a:cubicBezTo>
                  <a:cubicBezTo>
                    <a:pt x="143" y="128"/>
                    <a:pt x="143" y="128"/>
                    <a:pt x="143" y="128"/>
                  </a:cubicBezTo>
                  <a:cubicBezTo>
                    <a:pt x="143" y="128"/>
                    <a:pt x="143" y="128"/>
                    <a:pt x="143" y="128"/>
                  </a:cubicBezTo>
                  <a:cubicBezTo>
                    <a:pt x="143" y="129"/>
                    <a:pt x="143" y="129"/>
                    <a:pt x="143" y="129"/>
                  </a:cubicBezTo>
                  <a:cubicBezTo>
                    <a:pt x="143" y="129"/>
                    <a:pt x="143" y="129"/>
                    <a:pt x="143" y="129"/>
                  </a:cubicBezTo>
                  <a:cubicBezTo>
                    <a:pt x="142" y="130"/>
                    <a:pt x="142" y="130"/>
                    <a:pt x="142" y="130"/>
                  </a:cubicBezTo>
                  <a:cubicBezTo>
                    <a:pt x="142" y="130"/>
                    <a:pt x="142" y="130"/>
                    <a:pt x="142" y="130"/>
                  </a:cubicBezTo>
                  <a:cubicBezTo>
                    <a:pt x="141" y="131"/>
                    <a:pt x="141" y="131"/>
                    <a:pt x="141" y="131"/>
                  </a:cubicBezTo>
                  <a:cubicBezTo>
                    <a:pt x="142" y="131"/>
                    <a:pt x="142" y="131"/>
                    <a:pt x="142" y="131"/>
                  </a:cubicBezTo>
                  <a:cubicBezTo>
                    <a:pt x="142" y="132"/>
                    <a:pt x="142" y="132"/>
                    <a:pt x="142" y="132"/>
                  </a:cubicBezTo>
                  <a:cubicBezTo>
                    <a:pt x="142" y="133"/>
                    <a:pt x="142" y="133"/>
                    <a:pt x="142" y="133"/>
                  </a:cubicBezTo>
                  <a:cubicBezTo>
                    <a:pt x="142" y="133"/>
                    <a:pt x="142" y="133"/>
                    <a:pt x="142" y="133"/>
                  </a:cubicBezTo>
                  <a:cubicBezTo>
                    <a:pt x="141" y="134"/>
                    <a:pt x="141" y="134"/>
                    <a:pt x="141" y="134"/>
                  </a:cubicBezTo>
                  <a:cubicBezTo>
                    <a:pt x="142" y="134"/>
                    <a:pt x="142" y="134"/>
                    <a:pt x="142" y="134"/>
                  </a:cubicBezTo>
                  <a:cubicBezTo>
                    <a:pt x="143" y="134"/>
                    <a:pt x="143" y="134"/>
                    <a:pt x="143" y="134"/>
                  </a:cubicBezTo>
                  <a:cubicBezTo>
                    <a:pt x="144" y="134"/>
                    <a:pt x="144" y="134"/>
                    <a:pt x="144" y="134"/>
                  </a:cubicBezTo>
                  <a:cubicBezTo>
                    <a:pt x="144" y="134"/>
                    <a:pt x="144" y="134"/>
                    <a:pt x="144" y="134"/>
                  </a:cubicBezTo>
                  <a:cubicBezTo>
                    <a:pt x="144" y="134"/>
                    <a:pt x="144" y="134"/>
                    <a:pt x="144" y="134"/>
                  </a:cubicBezTo>
                  <a:cubicBezTo>
                    <a:pt x="145" y="134"/>
                    <a:pt x="145" y="134"/>
                    <a:pt x="145" y="134"/>
                  </a:cubicBezTo>
                  <a:cubicBezTo>
                    <a:pt x="145" y="134"/>
                    <a:pt x="145" y="134"/>
                    <a:pt x="145" y="134"/>
                  </a:cubicBezTo>
                  <a:cubicBezTo>
                    <a:pt x="146" y="134"/>
                    <a:pt x="146" y="134"/>
                    <a:pt x="146" y="134"/>
                  </a:cubicBezTo>
                  <a:cubicBezTo>
                    <a:pt x="147" y="134"/>
                    <a:pt x="147" y="134"/>
                    <a:pt x="147" y="134"/>
                  </a:cubicBezTo>
                  <a:cubicBezTo>
                    <a:pt x="148" y="135"/>
                    <a:pt x="148" y="135"/>
                    <a:pt x="148" y="135"/>
                  </a:cubicBezTo>
                  <a:cubicBezTo>
                    <a:pt x="149" y="134"/>
                    <a:pt x="149" y="134"/>
                    <a:pt x="149" y="134"/>
                  </a:cubicBezTo>
                  <a:cubicBezTo>
                    <a:pt x="150" y="134"/>
                    <a:pt x="150" y="134"/>
                    <a:pt x="150" y="134"/>
                  </a:cubicBezTo>
                  <a:cubicBezTo>
                    <a:pt x="150" y="135"/>
                    <a:pt x="150" y="135"/>
                    <a:pt x="150" y="135"/>
                  </a:cubicBezTo>
                  <a:cubicBezTo>
                    <a:pt x="150" y="135"/>
                    <a:pt x="150" y="135"/>
                    <a:pt x="150" y="135"/>
                  </a:cubicBezTo>
                  <a:cubicBezTo>
                    <a:pt x="151" y="134"/>
                    <a:pt x="151" y="134"/>
                    <a:pt x="151" y="134"/>
                  </a:cubicBezTo>
                  <a:cubicBezTo>
                    <a:pt x="151" y="134"/>
                    <a:pt x="151" y="134"/>
                    <a:pt x="151" y="134"/>
                  </a:cubicBezTo>
                  <a:cubicBezTo>
                    <a:pt x="152" y="134"/>
                    <a:pt x="152" y="134"/>
                    <a:pt x="152" y="134"/>
                  </a:cubicBezTo>
                  <a:cubicBezTo>
                    <a:pt x="152" y="135"/>
                    <a:pt x="152" y="135"/>
                    <a:pt x="152" y="135"/>
                  </a:cubicBezTo>
                  <a:cubicBezTo>
                    <a:pt x="152" y="135"/>
                    <a:pt x="152" y="135"/>
                    <a:pt x="152" y="135"/>
                  </a:cubicBezTo>
                  <a:cubicBezTo>
                    <a:pt x="152" y="135"/>
                    <a:pt x="152" y="135"/>
                    <a:pt x="152" y="135"/>
                  </a:cubicBezTo>
                  <a:cubicBezTo>
                    <a:pt x="153" y="135"/>
                    <a:pt x="153" y="135"/>
                    <a:pt x="153" y="135"/>
                  </a:cubicBezTo>
                  <a:cubicBezTo>
                    <a:pt x="153" y="135"/>
                    <a:pt x="153" y="135"/>
                    <a:pt x="153" y="135"/>
                  </a:cubicBezTo>
                  <a:cubicBezTo>
                    <a:pt x="154" y="135"/>
                    <a:pt x="154" y="135"/>
                    <a:pt x="154" y="135"/>
                  </a:cubicBezTo>
                  <a:cubicBezTo>
                    <a:pt x="154" y="135"/>
                    <a:pt x="154" y="135"/>
                    <a:pt x="154" y="135"/>
                  </a:cubicBezTo>
                  <a:cubicBezTo>
                    <a:pt x="155" y="135"/>
                    <a:pt x="155" y="135"/>
                    <a:pt x="155" y="135"/>
                  </a:cubicBezTo>
                  <a:cubicBezTo>
                    <a:pt x="155" y="134"/>
                    <a:pt x="155" y="134"/>
                    <a:pt x="155" y="134"/>
                  </a:cubicBezTo>
                  <a:cubicBezTo>
                    <a:pt x="156" y="134"/>
                    <a:pt x="156" y="134"/>
                    <a:pt x="156" y="134"/>
                  </a:cubicBezTo>
                  <a:cubicBezTo>
                    <a:pt x="157" y="134"/>
                    <a:pt x="157" y="134"/>
                    <a:pt x="157" y="134"/>
                  </a:cubicBezTo>
                  <a:cubicBezTo>
                    <a:pt x="158" y="133"/>
                    <a:pt x="158" y="133"/>
                    <a:pt x="158" y="133"/>
                  </a:cubicBezTo>
                  <a:cubicBezTo>
                    <a:pt x="159" y="133"/>
                    <a:pt x="159" y="133"/>
                    <a:pt x="159" y="133"/>
                  </a:cubicBezTo>
                  <a:cubicBezTo>
                    <a:pt x="160" y="133"/>
                    <a:pt x="160" y="133"/>
                    <a:pt x="160" y="133"/>
                  </a:cubicBezTo>
                  <a:cubicBezTo>
                    <a:pt x="160" y="133"/>
                    <a:pt x="160" y="133"/>
                    <a:pt x="160" y="133"/>
                  </a:cubicBezTo>
                  <a:cubicBezTo>
                    <a:pt x="160" y="133"/>
                    <a:pt x="160" y="133"/>
                    <a:pt x="160" y="133"/>
                  </a:cubicBezTo>
                  <a:cubicBezTo>
                    <a:pt x="161" y="133"/>
                    <a:pt x="161" y="133"/>
                    <a:pt x="161" y="133"/>
                  </a:cubicBezTo>
                  <a:cubicBezTo>
                    <a:pt x="162" y="133"/>
                    <a:pt x="162" y="133"/>
                    <a:pt x="162" y="133"/>
                  </a:cubicBezTo>
                  <a:cubicBezTo>
                    <a:pt x="162" y="133"/>
                    <a:pt x="162" y="133"/>
                    <a:pt x="162" y="133"/>
                  </a:cubicBezTo>
                  <a:cubicBezTo>
                    <a:pt x="164" y="133"/>
                    <a:pt x="164" y="133"/>
                    <a:pt x="164" y="133"/>
                  </a:cubicBezTo>
                  <a:cubicBezTo>
                    <a:pt x="166" y="132"/>
                    <a:pt x="166" y="132"/>
                    <a:pt x="166" y="132"/>
                  </a:cubicBezTo>
                  <a:cubicBezTo>
                    <a:pt x="166" y="131"/>
                    <a:pt x="166" y="131"/>
                    <a:pt x="166" y="131"/>
                  </a:cubicBezTo>
                  <a:cubicBezTo>
                    <a:pt x="166" y="131"/>
                    <a:pt x="166" y="131"/>
                    <a:pt x="166" y="131"/>
                  </a:cubicBezTo>
                  <a:cubicBezTo>
                    <a:pt x="167" y="132"/>
                    <a:pt x="167" y="132"/>
                    <a:pt x="167" y="132"/>
                  </a:cubicBezTo>
                  <a:cubicBezTo>
                    <a:pt x="167" y="131"/>
                    <a:pt x="167" y="131"/>
                    <a:pt x="167" y="131"/>
                  </a:cubicBezTo>
                  <a:cubicBezTo>
                    <a:pt x="168" y="131"/>
                    <a:pt x="168" y="131"/>
                    <a:pt x="168" y="131"/>
                  </a:cubicBezTo>
                  <a:cubicBezTo>
                    <a:pt x="168" y="130"/>
                    <a:pt x="168" y="130"/>
                    <a:pt x="168" y="130"/>
                  </a:cubicBezTo>
                  <a:cubicBezTo>
                    <a:pt x="168" y="130"/>
                    <a:pt x="168" y="130"/>
                    <a:pt x="168" y="130"/>
                  </a:cubicBezTo>
                  <a:cubicBezTo>
                    <a:pt x="168" y="130"/>
                    <a:pt x="168" y="130"/>
                    <a:pt x="168" y="130"/>
                  </a:cubicBezTo>
                  <a:cubicBezTo>
                    <a:pt x="169" y="130"/>
                    <a:pt x="169" y="130"/>
                    <a:pt x="169" y="130"/>
                  </a:cubicBezTo>
                  <a:cubicBezTo>
                    <a:pt x="169" y="130"/>
                    <a:pt x="169" y="130"/>
                    <a:pt x="169" y="130"/>
                  </a:cubicBezTo>
                  <a:cubicBezTo>
                    <a:pt x="169" y="129"/>
                    <a:pt x="169" y="129"/>
                    <a:pt x="169" y="129"/>
                  </a:cubicBezTo>
                  <a:cubicBezTo>
                    <a:pt x="169" y="129"/>
                    <a:pt x="169" y="129"/>
                    <a:pt x="169" y="129"/>
                  </a:cubicBezTo>
                  <a:cubicBezTo>
                    <a:pt x="170" y="129"/>
                    <a:pt x="170" y="129"/>
                    <a:pt x="170" y="129"/>
                  </a:cubicBezTo>
                  <a:cubicBezTo>
                    <a:pt x="170" y="130"/>
                    <a:pt x="170" y="130"/>
                    <a:pt x="170" y="130"/>
                  </a:cubicBezTo>
                  <a:cubicBezTo>
                    <a:pt x="170" y="130"/>
                    <a:pt x="170" y="130"/>
                    <a:pt x="170" y="130"/>
                  </a:cubicBezTo>
                  <a:cubicBezTo>
                    <a:pt x="170" y="131"/>
                    <a:pt x="170" y="131"/>
                    <a:pt x="170" y="131"/>
                  </a:cubicBezTo>
                  <a:cubicBezTo>
                    <a:pt x="170" y="131"/>
                    <a:pt x="170" y="131"/>
                    <a:pt x="170" y="131"/>
                  </a:cubicBezTo>
                  <a:cubicBezTo>
                    <a:pt x="170" y="131"/>
                    <a:pt x="170" y="131"/>
                    <a:pt x="170" y="131"/>
                  </a:cubicBezTo>
                  <a:cubicBezTo>
                    <a:pt x="169" y="132"/>
                    <a:pt x="169" y="132"/>
                    <a:pt x="169" y="132"/>
                  </a:cubicBezTo>
                  <a:cubicBezTo>
                    <a:pt x="169" y="132"/>
                    <a:pt x="169" y="132"/>
                    <a:pt x="169" y="132"/>
                  </a:cubicBezTo>
                  <a:cubicBezTo>
                    <a:pt x="169" y="132"/>
                    <a:pt x="169" y="132"/>
                    <a:pt x="169" y="132"/>
                  </a:cubicBezTo>
                  <a:cubicBezTo>
                    <a:pt x="170" y="133"/>
                    <a:pt x="170" y="133"/>
                    <a:pt x="170" y="133"/>
                  </a:cubicBezTo>
                  <a:cubicBezTo>
                    <a:pt x="170" y="133"/>
                    <a:pt x="170" y="133"/>
                    <a:pt x="170" y="133"/>
                  </a:cubicBezTo>
                  <a:cubicBezTo>
                    <a:pt x="171" y="133"/>
                    <a:pt x="171" y="133"/>
                    <a:pt x="171" y="133"/>
                  </a:cubicBezTo>
                  <a:cubicBezTo>
                    <a:pt x="171" y="133"/>
                    <a:pt x="171" y="133"/>
                    <a:pt x="171" y="133"/>
                  </a:cubicBezTo>
                  <a:cubicBezTo>
                    <a:pt x="172" y="133"/>
                    <a:pt x="172" y="133"/>
                    <a:pt x="172" y="133"/>
                  </a:cubicBezTo>
                  <a:cubicBezTo>
                    <a:pt x="172" y="134"/>
                    <a:pt x="172" y="134"/>
                    <a:pt x="172" y="134"/>
                  </a:cubicBezTo>
                  <a:cubicBezTo>
                    <a:pt x="172" y="134"/>
                    <a:pt x="172" y="134"/>
                    <a:pt x="172" y="134"/>
                  </a:cubicBezTo>
                  <a:cubicBezTo>
                    <a:pt x="172" y="134"/>
                    <a:pt x="172" y="134"/>
                    <a:pt x="172" y="134"/>
                  </a:cubicBezTo>
                  <a:cubicBezTo>
                    <a:pt x="173" y="134"/>
                    <a:pt x="173" y="134"/>
                    <a:pt x="173" y="134"/>
                  </a:cubicBezTo>
                  <a:cubicBezTo>
                    <a:pt x="173" y="134"/>
                    <a:pt x="173" y="134"/>
                    <a:pt x="173" y="134"/>
                  </a:cubicBezTo>
                  <a:cubicBezTo>
                    <a:pt x="173" y="134"/>
                    <a:pt x="173" y="134"/>
                    <a:pt x="173" y="134"/>
                  </a:cubicBezTo>
                  <a:cubicBezTo>
                    <a:pt x="173" y="135"/>
                    <a:pt x="173" y="135"/>
                    <a:pt x="173" y="135"/>
                  </a:cubicBezTo>
                  <a:cubicBezTo>
                    <a:pt x="172" y="135"/>
                    <a:pt x="172" y="135"/>
                    <a:pt x="172" y="135"/>
                  </a:cubicBezTo>
                  <a:cubicBezTo>
                    <a:pt x="172" y="135"/>
                    <a:pt x="172" y="135"/>
                    <a:pt x="172" y="135"/>
                  </a:cubicBezTo>
                  <a:cubicBezTo>
                    <a:pt x="172" y="136"/>
                    <a:pt x="172" y="136"/>
                    <a:pt x="172" y="136"/>
                  </a:cubicBezTo>
                  <a:cubicBezTo>
                    <a:pt x="172" y="136"/>
                    <a:pt x="172" y="136"/>
                    <a:pt x="172" y="136"/>
                  </a:cubicBezTo>
                  <a:cubicBezTo>
                    <a:pt x="173" y="136"/>
                    <a:pt x="173" y="136"/>
                    <a:pt x="173" y="136"/>
                  </a:cubicBezTo>
                  <a:cubicBezTo>
                    <a:pt x="173" y="136"/>
                    <a:pt x="173" y="136"/>
                    <a:pt x="173" y="136"/>
                  </a:cubicBezTo>
                  <a:cubicBezTo>
                    <a:pt x="174" y="136"/>
                    <a:pt x="174" y="136"/>
                    <a:pt x="174" y="136"/>
                  </a:cubicBezTo>
                  <a:cubicBezTo>
                    <a:pt x="175" y="135"/>
                    <a:pt x="175" y="135"/>
                    <a:pt x="175" y="135"/>
                  </a:cubicBezTo>
                  <a:cubicBezTo>
                    <a:pt x="175" y="135"/>
                    <a:pt x="175" y="135"/>
                    <a:pt x="175" y="135"/>
                  </a:cubicBezTo>
                  <a:cubicBezTo>
                    <a:pt x="175" y="136"/>
                    <a:pt x="175" y="136"/>
                    <a:pt x="175" y="136"/>
                  </a:cubicBezTo>
                  <a:cubicBezTo>
                    <a:pt x="175" y="137"/>
                    <a:pt x="175" y="137"/>
                    <a:pt x="175" y="137"/>
                  </a:cubicBezTo>
                  <a:cubicBezTo>
                    <a:pt x="176" y="137"/>
                    <a:pt x="176" y="137"/>
                    <a:pt x="176" y="137"/>
                  </a:cubicBezTo>
                  <a:cubicBezTo>
                    <a:pt x="176" y="137"/>
                    <a:pt x="176" y="137"/>
                    <a:pt x="176" y="137"/>
                  </a:cubicBezTo>
                  <a:cubicBezTo>
                    <a:pt x="177" y="137"/>
                    <a:pt x="177" y="137"/>
                    <a:pt x="177" y="137"/>
                  </a:cubicBezTo>
                  <a:cubicBezTo>
                    <a:pt x="177" y="137"/>
                    <a:pt x="177" y="137"/>
                    <a:pt x="177" y="137"/>
                  </a:cubicBezTo>
                  <a:cubicBezTo>
                    <a:pt x="178" y="137"/>
                    <a:pt x="178" y="137"/>
                    <a:pt x="178" y="137"/>
                  </a:cubicBezTo>
                  <a:cubicBezTo>
                    <a:pt x="178" y="138"/>
                    <a:pt x="178" y="138"/>
                    <a:pt x="178" y="138"/>
                  </a:cubicBezTo>
                  <a:cubicBezTo>
                    <a:pt x="179" y="138"/>
                    <a:pt x="179" y="138"/>
                    <a:pt x="179" y="138"/>
                  </a:cubicBezTo>
                  <a:cubicBezTo>
                    <a:pt x="179" y="137"/>
                    <a:pt x="179" y="137"/>
                    <a:pt x="179" y="137"/>
                  </a:cubicBezTo>
                  <a:cubicBezTo>
                    <a:pt x="179" y="137"/>
                    <a:pt x="179" y="137"/>
                    <a:pt x="179" y="137"/>
                  </a:cubicBezTo>
                  <a:cubicBezTo>
                    <a:pt x="180" y="137"/>
                    <a:pt x="180" y="137"/>
                    <a:pt x="180" y="137"/>
                  </a:cubicBezTo>
                  <a:cubicBezTo>
                    <a:pt x="180" y="137"/>
                    <a:pt x="180" y="137"/>
                    <a:pt x="180" y="137"/>
                  </a:cubicBezTo>
                  <a:cubicBezTo>
                    <a:pt x="180" y="138"/>
                    <a:pt x="180" y="138"/>
                    <a:pt x="180" y="138"/>
                  </a:cubicBezTo>
                  <a:cubicBezTo>
                    <a:pt x="180" y="138"/>
                    <a:pt x="180" y="138"/>
                    <a:pt x="180" y="138"/>
                  </a:cubicBezTo>
                  <a:cubicBezTo>
                    <a:pt x="181" y="138"/>
                    <a:pt x="181" y="138"/>
                    <a:pt x="181" y="138"/>
                  </a:cubicBezTo>
                  <a:cubicBezTo>
                    <a:pt x="181" y="137"/>
                    <a:pt x="181" y="137"/>
                    <a:pt x="181" y="137"/>
                  </a:cubicBezTo>
                  <a:cubicBezTo>
                    <a:pt x="182" y="137"/>
                    <a:pt x="182" y="137"/>
                    <a:pt x="182" y="137"/>
                  </a:cubicBezTo>
                  <a:cubicBezTo>
                    <a:pt x="182" y="138"/>
                    <a:pt x="182" y="138"/>
                    <a:pt x="182" y="138"/>
                  </a:cubicBezTo>
                  <a:cubicBezTo>
                    <a:pt x="182" y="138"/>
                    <a:pt x="182" y="138"/>
                    <a:pt x="182" y="138"/>
                  </a:cubicBezTo>
                  <a:cubicBezTo>
                    <a:pt x="183" y="137"/>
                    <a:pt x="183" y="137"/>
                    <a:pt x="183" y="137"/>
                  </a:cubicBezTo>
                  <a:cubicBezTo>
                    <a:pt x="183" y="137"/>
                    <a:pt x="183" y="137"/>
                    <a:pt x="183" y="137"/>
                  </a:cubicBezTo>
                  <a:cubicBezTo>
                    <a:pt x="183" y="137"/>
                    <a:pt x="183" y="137"/>
                    <a:pt x="183" y="137"/>
                  </a:cubicBezTo>
                  <a:cubicBezTo>
                    <a:pt x="184" y="137"/>
                    <a:pt x="184" y="137"/>
                    <a:pt x="184" y="137"/>
                  </a:cubicBezTo>
                  <a:cubicBezTo>
                    <a:pt x="184" y="137"/>
                    <a:pt x="184" y="137"/>
                    <a:pt x="184" y="137"/>
                  </a:cubicBezTo>
                  <a:cubicBezTo>
                    <a:pt x="184" y="137"/>
                    <a:pt x="184" y="137"/>
                    <a:pt x="184" y="137"/>
                  </a:cubicBezTo>
                  <a:cubicBezTo>
                    <a:pt x="185" y="137"/>
                    <a:pt x="185" y="137"/>
                    <a:pt x="185" y="137"/>
                  </a:cubicBezTo>
                  <a:close/>
                  <a:moveTo>
                    <a:pt x="267" y="165"/>
                  </a:moveTo>
                  <a:cubicBezTo>
                    <a:pt x="268" y="165"/>
                    <a:pt x="268" y="165"/>
                    <a:pt x="268" y="165"/>
                  </a:cubicBezTo>
                  <a:cubicBezTo>
                    <a:pt x="268" y="164"/>
                    <a:pt x="268" y="164"/>
                    <a:pt x="268" y="164"/>
                  </a:cubicBezTo>
                  <a:cubicBezTo>
                    <a:pt x="268" y="163"/>
                    <a:pt x="268" y="163"/>
                    <a:pt x="268" y="163"/>
                  </a:cubicBezTo>
                  <a:cubicBezTo>
                    <a:pt x="268" y="162"/>
                    <a:pt x="268" y="162"/>
                    <a:pt x="268" y="162"/>
                  </a:cubicBezTo>
                  <a:cubicBezTo>
                    <a:pt x="269" y="161"/>
                    <a:pt x="269" y="161"/>
                    <a:pt x="269" y="161"/>
                  </a:cubicBezTo>
                  <a:cubicBezTo>
                    <a:pt x="269" y="161"/>
                    <a:pt x="269" y="161"/>
                    <a:pt x="269" y="161"/>
                  </a:cubicBezTo>
                  <a:cubicBezTo>
                    <a:pt x="270" y="160"/>
                    <a:pt x="270" y="160"/>
                    <a:pt x="270" y="160"/>
                  </a:cubicBezTo>
                  <a:cubicBezTo>
                    <a:pt x="271" y="158"/>
                    <a:pt x="271" y="158"/>
                    <a:pt x="271" y="158"/>
                  </a:cubicBezTo>
                  <a:cubicBezTo>
                    <a:pt x="272" y="158"/>
                    <a:pt x="272" y="158"/>
                    <a:pt x="272" y="158"/>
                  </a:cubicBezTo>
                  <a:cubicBezTo>
                    <a:pt x="273" y="158"/>
                    <a:pt x="273" y="158"/>
                    <a:pt x="273" y="158"/>
                  </a:cubicBezTo>
                  <a:cubicBezTo>
                    <a:pt x="273" y="158"/>
                    <a:pt x="273" y="158"/>
                    <a:pt x="273" y="158"/>
                  </a:cubicBezTo>
                  <a:cubicBezTo>
                    <a:pt x="273" y="158"/>
                    <a:pt x="273" y="158"/>
                    <a:pt x="273" y="158"/>
                  </a:cubicBezTo>
                  <a:cubicBezTo>
                    <a:pt x="274" y="157"/>
                    <a:pt x="274" y="157"/>
                    <a:pt x="274" y="157"/>
                  </a:cubicBezTo>
                  <a:cubicBezTo>
                    <a:pt x="275" y="158"/>
                    <a:pt x="275" y="158"/>
                    <a:pt x="275" y="158"/>
                  </a:cubicBezTo>
                  <a:cubicBezTo>
                    <a:pt x="276" y="158"/>
                    <a:pt x="276" y="158"/>
                    <a:pt x="276" y="158"/>
                  </a:cubicBezTo>
                  <a:cubicBezTo>
                    <a:pt x="276" y="158"/>
                    <a:pt x="276" y="158"/>
                    <a:pt x="276" y="158"/>
                  </a:cubicBezTo>
                  <a:cubicBezTo>
                    <a:pt x="277" y="159"/>
                    <a:pt x="277" y="159"/>
                    <a:pt x="277" y="159"/>
                  </a:cubicBezTo>
                  <a:cubicBezTo>
                    <a:pt x="277" y="160"/>
                    <a:pt x="277" y="160"/>
                    <a:pt x="277" y="160"/>
                  </a:cubicBezTo>
                  <a:cubicBezTo>
                    <a:pt x="277" y="160"/>
                    <a:pt x="277" y="160"/>
                    <a:pt x="277" y="160"/>
                  </a:cubicBezTo>
                  <a:cubicBezTo>
                    <a:pt x="276" y="161"/>
                    <a:pt x="276" y="161"/>
                    <a:pt x="276" y="161"/>
                  </a:cubicBezTo>
                  <a:cubicBezTo>
                    <a:pt x="276" y="162"/>
                    <a:pt x="276" y="162"/>
                    <a:pt x="276" y="162"/>
                  </a:cubicBezTo>
                  <a:cubicBezTo>
                    <a:pt x="276" y="162"/>
                    <a:pt x="276" y="162"/>
                    <a:pt x="276" y="162"/>
                  </a:cubicBezTo>
                  <a:cubicBezTo>
                    <a:pt x="275" y="164"/>
                    <a:pt x="275" y="164"/>
                    <a:pt x="275" y="164"/>
                  </a:cubicBezTo>
                  <a:cubicBezTo>
                    <a:pt x="274" y="165"/>
                    <a:pt x="274" y="165"/>
                    <a:pt x="274" y="165"/>
                  </a:cubicBezTo>
                  <a:cubicBezTo>
                    <a:pt x="274" y="165"/>
                    <a:pt x="274" y="165"/>
                    <a:pt x="274" y="165"/>
                  </a:cubicBezTo>
                  <a:cubicBezTo>
                    <a:pt x="272" y="165"/>
                    <a:pt x="272" y="165"/>
                    <a:pt x="272" y="165"/>
                  </a:cubicBezTo>
                  <a:cubicBezTo>
                    <a:pt x="272" y="166"/>
                    <a:pt x="272" y="166"/>
                    <a:pt x="272" y="166"/>
                  </a:cubicBezTo>
                  <a:cubicBezTo>
                    <a:pt x="272" y="166"/>
                    <a:pt x="272" y="166"/>
                    <a:pt x="272" y="166"/>
                  </a:cubicBezTo>
                  <a:cubicBezTo>
                    <a:pt x="271" y="166"/>
                    <a:pt x="271" y="166"/>
                    <a:pt x="271" y="166"/>
                  </a:cubicBezTo>
                  <a:cubicBezTo>
                    <a:pt x="270" y="166"/>
                    <a:pt x="270" y="166"/>
                    <a:pt x="270" y="166"/>
                  </a:cubicBezTo>
                  <a:cubicBezTo>
                    <a:pt x="269" y="166"/>
                    <a:pt x="269" y="166"/>
                    <a:pt x="269" y="166"/>
                  </a:cubicBezTo>
                  <a:cubicBezTo>
                    <a:pt x="268" y="166"/>
                    <a:pt x="268" y="166"/>
                    <a:pt x="268" y="166"/>
                  </a:cubicBezTo>
                  <a:cubicBezTo>
                    <a:pt x="268" y="166"/>
                    <a:pt x="268" y="166"/>
                    <a:pt x="268" y="166"/>
                  </a:cubicBezTo>
                  <a:cubicBezTo>
                    <a:pt x="267" y="165"/>
                    <a:pt x="267" y="165"/>
                    <a:pt x="267" y="165"/>
                  </a:cubicBezTo>
                  <a:close/>
                  <a:moveTo>
                    <a:pt x="189" y="135"/>
                  </a:moveTo>
                  <a:cubicBezTo>
                    <a:pt x="189" y="134"/>
                    <a:pt x="189" y="134"/>
                    <a:pt x="189" y="134"/>
                  </a:cubicBezTo>
                  <a:cubicBezTo>
                    <a:pt x="189" y="134"/>
                    <a:pt x="189" y="134"/>
                    <a:pt x="189" y="134"/>
                  </a:cubicBezTo>
                  <a:cubicBezTo>
                    <a:pt x="189" y="134"/>
                    <a:pt x="189" y="134"/>
                    <a:pt x="189" y="134"/>
                  </a:cubicBezTo>
                  <a:cubicBezTo>
                    <a:pt x="189" y="133"/>
                    <a:pt x="189" y="133"/>
                    <a:pt x="189" y="133"/>
                  </a:cubicBezTo>
                  <a:cubicBezTo>
                    <a:pt x="189" y="133"/>
                    <a:pt x="189" y="133"/>
                    <a:pt x="189" y="133"/>
                  </a:cubicBezTo>
                  <a:cubicBezTo>
                    <a:pt x="190" y="133"/>
                    <a:pt x="190" y="133"/>
                    <a:pt x="190" y="133"/>
                  </a:cubicBezTo>
                  <a:cubicBezTo>
                    <a:pt x="190" y="133"/>
                    <a:pt x="190" y="133"/>
                    <a:pt x="190" y="133"/>
                  </a:cubicBezTo>
                  <a:cubicBezTo>
                    <a:pt x="190" y="133"/>
                    <a:pt x="190" y="133"/>
                    <a:pt x="190" y="133"/>
                  </a:cubicBezTo>
                  <a:cubicBezTo>
                    <a:pt x="190" y="134"/>
                    <a:pt x="190" y="134"/>
                    <a:pt x="190" y="134"/>
                  </a:cubicBezTo>
                  <a:cubicBezTo>
                    <a:pt x="190" y="134"/>
                    <a:pt x="190" y="134"/>
                    <a:pt x="190" y="134"/>
                  </a:cubicBezTo>
                  <a:cubicBezTo>
                    <a:pt x="189" y="134"/>
                    <a:pt x="189" y="134"/>
                    <a:pt x="189" y="134"/>
                  </a:cubicBezTo>
                  <a:cubicBezTo>
                    <a:pt x="189" y="135"/>
                    <a:pt x="189" y="135"/>
                    <a:pt x="189" y="135"/>
                  </a:cubicBezTo>
                  <a:cubicBezTo>
                    <a:pt x="189" y="135"/>
                    <a:pt x="189" y="135"/>
                    <a:pt x="189" y="135"/>
                  </a:cubicBezTo>
                  <a:close/>
                  <a:moveTo>
                    <a:pt x="181" y="141"/>
                  </a:moveTo>
                  <a:cubicBezTo>
                    <a:pt x="182" y="141"/>
                    <a:pt x="182" y="141"/>
                    <a:pt x="182" y="141"/>
                  </a:cubicBezTo>
                  <a:cubicBezTo>
                    <a:pt x="182" y="140"/>
                    <a:pt x="182" y="140"/>
                    <a:pt x="182" y="140"/>
                  </a:cubicBezTo>
                  <a:cubicBezTo>
                    <a:pt x="182" y="140"/>
                    <a:pt x="182" y="140"/>
                    <a:pt x="182" y="140"/>
                  </a:cubicBezTo>
                  <a:cubicBezTo>
                    <a:pt x="182" y="139"/>
                    <a:pt x="182" y="139"/>
                    <a:pt x="182" y="139"/>
                  </a:cubicBezTo>
                  <a:cubicBezTo>
                    <a:pt x="182" y="139"/>
                    <a:pt x="182" y="139"/>
                    <a:pt x="182" y="139"/>
                  </a:cubicBezTo>
                  <a:cubicBezTo>
                    <a:pt x="182" y="139"/>
                    <a:pt x="182" y="139"/>
                    <a:pt x="182" y="139"/>
                  </a:cubicBezTo>
                  <a:cubicBezTo>
                    <a:pt x="181" y="140"/>
                    <a:pt x="181" y="140"/>
                    <a:pt x="181" y="140"/>
                  </a:cubicBezTo>
                  <a:cubicBezTo>
                    <a:pt x="181" y="140"/>
                    <a:pt x="181" y="140"/>
                    <a:pt x="181" y="140"/>
                  </a:cubicBezTo>
                  <a:cubicBezTo>
                    <a:pt x="180" y="140"/>
                    <a:pt x="180" y="140"/>
                    <a:pt x="180" y="140"/>
                  </a:cubicBezTo>
                  <a:cubicBezTo>
                    <a:pt x="181" y="141"/>
                    <a:pt x="181" y="141"/>
                    <a:pt x="181" y="141"/>
                  </a:cubicBezTo>
                  <a:cubicBezTo>
                    <a:pt x="181" y="141"/>
                    <a:pt x="181" y="141"/>
                    <a:pt x="181" y="141"/>
                  </a:cubicBezTo>
                  <a:close/>
                  <a:moveTo>
                    <a:pt x="190" y="140"/>
                  </a:moveTo>
                  <a:cubicBezTo>
                    <a:pt x="189" y="140"/>
                    <a:pt x="189" y="140"/>
                    <a:pt x="189" y="140"/>
                  </a:cubicBezTo>
                  <a:cubicBezTo>
                    <a:pt x="189" y="140"/>
                    <a:pt x="189" y="140"/>
                    <a:pt x="189" y="140"/>
                  </a:cubicBezTo>
                  <a:cubicBezTo>
                    <a:pt x="189" y="141"/>
                    <a:pt x="189" y="141"/>
                    <a:pt x="189" y="141"/>
                  </a:cubicBezTo>
                  <a:cubicBezTo>
                    <a:pt x="188" y="140"/>
                    <a:pt x="188" y="140"/>
                    <a:pt x="188" y="140"/>
                  </a:cubicBezTo>
                  <a:cubicBezTo>
                    <a:pt x="188" y="140"/>
                    <a:pt x="188" y="140"/>
                    <a:pt x="188" y="140"/>
                  </a:cubicBezTo>
                  <a:cubicBezTo>
                    <a:pt x="189" y="139"/>
                    <a:pt x="189" y="139"/>
                    <a:pt x="189" y="139"/>
                  </a:cubicBezTo>
                  <a:cubicBezTo>
                    <a:pt x="189" y="138"/>
                    <a:pt x="189" y="138"/>
                    <a:pt x="189" y="138"/>
                  </a:cubicBezTo>
                  <a:cubicBezTo>
                    <a:pt x="190" y="138"/>
                    <a:pt x="190" y="138"/>
                    <a:pt x="190" y="138"/>
                  </a:cubicBezTo>
                  <a:cubicBezTo>
                    <a:pt x="190" y="138"/>
                    <a:pt x="190" y="138"/>
                    <a:pt x="190" y="138"/>
                  </a:cubicBezTo>
                  <a:cubicBezTo>
                    <a:pt x="190" y="138"/>
                    <a:pt x="190" y="138"/>
                    <a:pt x="190" y="138"/>
                  </a:cubicBezTo>
                  <a:cubicBezTo>
                    <a:pt x="191" y="139"/>
                    <a:pt x="191" y="139"/>
                    <a:pt x="191" y="139"/>
                  </a:cubicBezTo>
                  <a:cubicBezTo>
                    <a:pt x="190" y="140"/>
                    <a:pt x="190" y="140"/>
                    <a:pt x="190" y="140"/>
                  </a:cubicBezTo>
                  <a:close/>
                  <a:moveTo>
                    <a:pt x="191" y="139"/>
                  </a:moveTo>
                  <a:cubicBezTo>
                    <a:pt x="191" y="138"/>
                    <a:pt x="191" y="138"/>
                    <a:pt x="191" y="138"/>
                  </a:cubicBezTo>
                  <a:cubicBezTo>
                    <a:pt x="191" y="138"/>
                    <a:pt x="191" y="138"/>
                    <a:pt x="191" y="138"/>
                  </a:cubicBezTo>
                  <a:cubicBezTo>
                    <a:pt x="191" y="137"/>
                    <a:pt x="191" y="137"/>
                    <a:pt x="191" y="137"/>
                  </a:cubicBezTo>
                  <a:cubicBezTo>
                    <a:pt x="192" y="137"/>
                    <a:pt x="192" y="137"/>
                    <a:pt x="192" y="137"/>
                  </a:cubicBezTo>
                  <a:cubicBezTo>
                    <a:pt x="192" y="137"/>
                    <a:pt x="192" y="137"/>
                    <a:pt x="192" y="137"/>
                  </a:cubicBezTo>
                  <a:cubicBezTo>
                    <a:pt x="192" y="138"/>
                    <a:pt x="192" y="138"/>
                    <a:pt x="192" y="138"/>
                  </a:cubicBezTo>
                  <a:cubicBezTo>
                    <a:pt x="192" y="138"/>
                    <a:pt x="192" y="138"/>
                    <a:pt x="192" y="138"/>
                  </a:cubicBezTo>
                  <a:cubicBezTo>
                    <a:pt x="192" y="138"/>
                    <a:pt x="191" y="139"/>
                    <a:pt x="191" y="139"/>
                  </a:cubicBezTo>
                  <a:close/>
                  <a:moveTo>
                    <a:pt x="208" y="139"/>
                  </a:moveTo>
                  <a:cubicBezTo>
                    <a:pt x="208" y="137"/>
                    <a:pt x="208" y="137"/>
                    <a:pt x="208" y="137"/>
                  </a:cubicBezTo>
                  <a:cubicBezTo>
                    <a:pt x="209" y="137"/>
                    <a:pt x="209" y="137"/>
                    <a:pt x="209" y="137"/>
                  </a:cubicBezTo>
                  <a:cubicBezTo>
                    <a:pt x="210" y="137"/>
                    <a:pt x="210" y="137"/>
                    <a:pt x="210" y="137"/>
                  </a:cubicBezTo>
                  <a:cubicBezTo>
                    <a:pt x="210" y="138"/>
                    <a:pt x="210" y="138"/>
                    <a:pt x="210" y="138"/>
                  </a:cubicBezTo>
                  <a:cubicBezTo>
                    <a:pt x="209" y="139"/>
                    <a:pt x="209" y="139"/>
                    <a:pt x="209" y="139"/>
                  </a:cubicBezTo>
                  <a:cubicBezTo>
                    <a:pt x="209" y="139"/>
                    <a:pt x="209" y="139"/>
                    <a:pt x="209" y="139"/>
                  </a:cubicBezTo>
                  <a:cubicBezTo>
                    <a:pt x="209" y="139"/>
                    <a:pt x="209" y="139"/>
                    <a:pt x="209" y="139"/>
                  </a:cubicBezTo>
                  <a:cubicBezTo>
                    <a:pt x="209" y="138"/>
                    <a:pt x="209" y="138"/>
                    <a:pt x="209" y="138"/>
                  </a:cubicBezTo>
                  <a:cubicBezTo>
                    <a:pt x="208" y="138"/>
                    <a:pt x="208" y="138"/>
                    <a:pt x="208" y="138"/>
                  </a:cubicBezTo>
                  <a:cubicBezTo>
                    <a:pt x="208" y="139"/>
                    <a:pt x="208" y="139"/>
                    <a:pt x="208" y="139"/>
                  </a:cubicBezTo>
                  <a:cubicBezTo>
                    <a:pt x="208" y="139"/>
                    <a:pt x="208" y="139"/>
                    <a:pt x="208" y="139"/>
                  </a:cubicBezTo>
                  <a:close/>
                  <a:moveTo>
                    <a:pt x="207" y="138"/>
                  </a:moveTo>
                  <a:cubicBezTo>
                    <a:pt x="207" y="138"/>
                    <a:pt x="207" y="138"/>
                    <a:pt x="207" y="138"/>
                  </a:cubicBezTo>
                  <a:cubicBezTo>
                    <a:pt x="208" y="137"/>
                    <a:pt x="208" y="137"/>
                    <a:pt x="208" y="137"/>
                  </a:cubicBezTo>
                  <a:cubicBezTo>
                    <a:pt x="207" y="136"/>
                    <a:pt x="207" y="136"/>
                    <a:pt x="207" y="136"/>
                  </a:cubicBezTo>
                  <a:cubicBezTo>
                    <a:pt x="207" y="137"/>
                    <a:pt x="207" y="137"/>
                    <a:pt x="207" y="137"/>
                  </a:cubicBezTo>
                  <a:cubicBezTo>
                    <a:pt x="207" y="138"/>
                    <a:pt x="207" y="138"/>
                    <a:pt x="207" y="138"/>
                  </a:cubicBezTo>
                  <a:close/>
                  <a:moveTo>
                    <a:pt x="206" y="145"/>
                  </a:moveTo>
                  <a:cubicBezTo>
                    <a:pt x="207" y="144"/>
                    <a:pt x="207" y="144"/>
                    <a:pt x="207" y="144"/>
                  </a:cubicBezTo>
                  <a:cubicBezTo>
                    <a:pt x="208" y="144"/>
                    <a:pt x="208" y="144"/>
                    <a:pt x="208" y="144"/>
                  </a:cubicBezTo>
                  <a:cubicBezTo>
                    <a:pt x="208" y="143"/>
                    <a:pt x="208" y="143"/>
                    <a:pt x="208" y="143"/>
                  </a:cubicBezTo>
                  <a:cubicBezTo>
                    <a:pt x="207" y="143"/>
                    <a:pt x="207" y="143"/>
                    <a:pt x="207" y="143"/>
                  </a:cubicBezTo>
                  <a:cubicBezTo>
                    <a:pt x="207" y="143"/>
                    <a:pt x="207" y="143"/>
                    <a:pt x="207" y="143"/>
                  </a:cubicBezTo>
                  <a:cubicBezTo>
                    <a:pt x="207" y="141"/>
                    <a:pt x="207" y="141"/>
                    <a:pt x="207" y="141"/>
                  </a:cubicBezTo>
                  <a:cubicBezTo>
                    <a:pt x="208" y="140"/>
                    <a:pt x="208" y="140"/>
                    <a:pt x="208" y="140"/>
                  </a:cubicBezTo>
                  <a:cubicBezTo>
                    <a:pt x="207" y="141"/>
                    <a:pt x="207" y="141"/>
                    <a:pt x="207" y="141"/>
                  </a:cubicBezTo>
                  <a:cubicBezTo>
                    <a:pt x="206" y="142"/>
                    <a:pt x="206" y="142"/>
                    <a:pt x="206" y="142"/>
                  </a:cubicBezTo>
                  <a:cubicBezTo>
                    <a:pt x="206" y="141"/>
                    <a:pt x="206" y="141"/>
                    <a:pt x="206" y="141"/>
                  </a:cubicBezTo>
                  <a:cubicBezTo>
                    <a:pt x="207" y="139"/>
                    <a:pt x="207" y="139"/>
                    <a:pt x="207" y="139"/>
                  </a:cubicBezTo>
                  <a:cubicBezTo>
                    <a:pt x="206" y="137"/>
                    <a:pt x="206" y="137"/>
                    <a:pt x="206" y="137"/>
                  </a:cubicBezTo>
                  <a:cubicBezTo>
                    <a:pt x="205" y="136"/>
                    <a:pt x="205" y="136"/>
                    <a:pt x="205" y="136"/>
                  </a:cubicBezTo>
                  <a:cubicBezTo>
                    <a:pt x="205" y="135"/>
                    <a:pt x="205" y="135"/>
                    <a:pt x="205" y="135"/>
                  </a:cubicBezTo>
                  <a:cubicBezTo>
                    <a:pt x="204" y="135"/>
                    <a:pt x="204" y="135"/>
                    <a:pt x="204" y="135"/>
                  </a:cubicBezTo>
                  <a:cubicBezTo>
                    <a:pt x="204" y="136"/>
                    <a:pt x="204" y="136"/>
                    <a:pt x="204" y="136"/>
                  </a:cubicBezTo>
                  <a:cubicBezTo>
                    <a:pt x="204" y="135"/>
                    <a:pt x="204" y="135"/>
                    <a:pt x="204" y="135"/>
                  </a:cubicBezTo>
                  <a:cubicBezTo>
                    <a:pt x="204" y="134"/>
                    <a:pt x="204" y="134"/>
                    <a:pt x="204" y="134"/>
                  </a:cubicBezTo>
                  <a:cubicBezTo>
                    <a:pt x="204" y="134"/>
                    <a:pt x="204" y="134"/>
                    <a:pt x="204" y="134"/>
                  </a:cubicBezTo>
                  <a:cubicBezTo>
                    <a:pt x="204" y="133"/>
                    <a:pt x="204" y="133"/>
                    <a:pt x="204" y="133"/>
                  </a:cubicBezTo>
                  <a:cubicBezTo>
                    <a:pt x="204" y="132"/>
                    <a:pt x="204" y="132"/>
                    <a:pt x="204" y="132"/>
                  </a:cubicBezTo>
                  <a:cubicBezTo>
                    <a:pt x="203" y="132"/>
                    <a:pt x="203" y="132"/>
                    <a:pt x="203" y="132"/>
                  </a:cubicBezTo>
                  <a:cubicBezTo>
                    <a:pt x="202" y="133"/>
                    <a:pt x="202" y="133"/>
                    <a:pt x="202" y="133"/>
                  </a:cubicBezTo>
                  <a:cubicBezTo>
                    <a:pt x="201" y="135"/>
                    <a:pt x="201" y="135"/>
                    <a:pt x="201" y="135"/>
                  </a:cubicBezTo>
                  <a:cubicBezTo>
                    <a:pt x="201" y="136"/>
                    <a:pt x="201" y="136"/>
                    <a:pt x="201" y="136"/>
                  </a:cubicBezTo>
                  <a:cubicBezTo>
                    <a:pt x="201" y="136"/>
                    <a:pt x="201" y="136"/>
                    <a:pt x="201" y="136"/>
                  </a:cubicBezTo>
                  <a:cubicBezTo>
                    <a:pt x="200" y="135"/>
                    <a:pt x="200" y="135"/>
                    <a:pt x="200" y="135"/>
                  </a:cubicBezTo>
                  <a:cubicBezTo>
                    <a:pt x="200" y="135"/>
                    <a:pt x="200" y="135"/>
                    <a:pt x="200" y="135"/>
                  </a:cubicBezTo>
                  <a:cubicBezTo>
                    <a:pt x="200" y="136"/>
                    <a:pt x="200" y="136"/>
                    <a:pt x="200" y="136"/>
                  </a:cubicBezTo>
                  <a:cubicBezTo>
                    <a:pt x="199" y="136"/>
                    <a:pt x="199" y="136"/>
                    <a:pt x="199" y="136"/>
                  </a:cubicBezTo>
                  <a:cubicBezTo>
                    <a:pt x="200" y="136"/>
                    <a:pt x="200" y="136"/>
                    <a:pt x="200" y="136"/>
                  </a:cubicBezTo>
                  <a:cubicBezTo>
                    <a:pt x="199" y="137"/>
                    <a:pt x="199" y="137"/>
                    <a:pt x="199" y="137"/>
                  </a:cubicBezTo>
                  <a:cubicBezTo>
                    <a:pt x="198" y="137"/>
                    <a:pt x="198" y="137"/>
                    <a:pt x="198" y="137"/>
                  </a:cubicBezTo>
                  <a:cubicBezTo>
                    <a:pt x="198" y="138"/>
                    <a:pt x="198" y="138"/>
                    <a:pt x="198" y="138"/>
                  </a:cubicBezTo>
                  <a:cubicBezTo>
                    <a:pt x="196" y="138"/>
                    <a:pt x="196" y="138"/>
                    <a:pt x="196" y="138"/>
                  </a:cubicBezTo>
                  <a:cubicBezTo>
                    <a:pt x="196" y="138"/>
                    <a:pt x="196" y="138"/>
                    <a:pt x="196" y="138"/>
                  </a:cubicBezTo>
                  <a:cubicBezTo>
                    <a:pt x="195" y="138"/>
                    <a:pt x="195" y="138"/>
                    <a:pt x="195" y="138"/>
                  </a:cubicBezTo>
                  <a:cubicBezTo>
                    <a:pt x="193" y="139"/>
                    <a:pt x="193" y="139"/>
                    <a:pt x="193" y="139"/>
                  </a:cubicBezTo>
                  <a:cubicBezTo>
                    <a:pt x="193" y="140"/>
                    <a:pt x="193" y="140"/>
                    <a:pt x="193" y="140"/>
                  </a:cubicBezTo>
                  <a:cubicBezTo>
                    <a:pt x="194" y="141"/>
                    <a:pt x="194" y="141"/>
                    <a:pt x="194" y="141"/>
                  </a:cubicBezTo>
                  <a:cubicBezTo>
                    <a:pt x="195" y="140"/>
                    <a:pt x="195" y="140"/>
                    <a:pt x="195" y="140"/>
                  </a:cubicBezTo>
                  <a:cubicBezTo>
                    <a:pt x="195" y="140"/>
                    <a:pt x="195" y="140"/>
                    <a:pt x="195" y="140"/>
                  </a:cubicBezTo>
                  <a:cubicBezTo>
                    <a:pt x="195" y="139"/>
                    <a:pt x="195" y="139"/>
                    <a:pt x="195" y="139"/>
                  </a:cubicBezTo>
                  <a:cubicBezTo>
                    <a:pt x="196" y="140"/>
                    <a:pt x="196" y="140"/>
                    <a:pt x="196" y="140"/>
                  </a:cubicBezTo>
                  <a:cubicBezTo>
                    <a:pt x="196" y="141"/>
                    <a:pt x="196" y="141"/>
                    <a:pt x="196" y="141"/>
                  </a:cubicBezTo>
                  <a:cubicBezTo>
                    <a:pt x="197" y="142"/>
                    <a:pt x="197" y="142"/>
                    <a:pt x="197" y="142"/>
                  </a:cubicBezTo>
                  <a:cubicBezTo>
                    <a:pt x="197" y="141"/>
                    <a:pt x="197" y="141"/>
                    <a:pt x="197" y="141"/>
                  </a:cubicBezTo>
                  <a:cubicBezTo>
                    <a:pt x="197" y="141"/>
                    <a:pt x="197" y="141"/>
                    <a:pt x="197" y="141"/>
                  </a:cubicBezTo>
                  <a:cubicBezTo>
                    <a:pt x="197" y="142"/>
                    <a:pt x="197" y="142"/>
                    <a:pt x="197" y="142"/>
                  </a:cubicBezTo>
                  <a:cubicBezTo>
                    <a:pt x="198" y="143"/>
                    <a:pt x="198" y="143"/>
                    <a:pt x="198" y="143"/>
                  </a:cubicBezTo>
                  <a:cubicBezTo>
                    <a:pt x="199" y="143"/>
                    <a:pt x="199" y="143"/>
                    <a:pt x="199" y="143"/>
                  </a:cubicBezTo>
                  <a:cubicBezTo>
                    <a:pt x="199" y="145"/>
                    <a:pt x="199" y="145"/>
                    <a:pt x="199" y="145"/>
                  </a:cubicBezTo>
                  <a:cubicBezTo>
                    <a:pt x="200" y="145"/>
                    <a:pt x="200" y="145"/>
                    <a:pt x="200" y="145"/>
                  </a:cubicBezTo>
                  <a:cubicBezTo>
                    <a:pt x="201" y="144"/>
                    <a:pt x="201" y="144"/>
                    <a:pt x="201" y="144"/>
                  </a:cubicBezTo>
                  <a:cubicBezTo>
                    <a:pt x="201" y="145"/>
                    <a:pt x="201" y="145"/>
                    <a:pt x="201" y="145"/>
                  </a:cubicBezTo>
                  <a:cubicBezTo>
                    <a:pt x="202" y="146"/>
                    <a:pt x="202" y="146"/>
                    <a:pt x="202" y="146"/>
                  </a:cubicBezTo>
                  <a:cubicBezTo>
                    <a:pt x="203" y="146"/>
                    <a:pt x="203" y="146"/>
                    <a:pt x="203" y="146"/>
                  </a:cubicBezTo>
                  <a:cubicBezTo>
                    <a:pt x="203" y="146"/>
                    <a:pt x="203" y="146"/>
                    <a:pt x="203" y="146"/>
                  </a:cubicBezTo>
                  <a:cubicBezTo>
                    <a:pt x="204" y="145"/>
                    <a:pt x="204" y="145"/>
                    <a:pt x="204" y="145"/>
                  </a:cubicBezTo>
                  <a:cubicBezTo>
                    <a:pt x="205" y="145"/>
                    <a:pt x="205" y="145"/>
                    <a:pt x="205" y="145"/>
                  </a:cubicBezTo>
                  <a:cubicBezTo>
                    <a:pt x="206" y="144"/>
                    <a:pt x="206" y="144"/>
                    <a:pt x="206" y="144"/>
                  </a:cubicBezTo>
                  <a:cubicBezTo>
                    <a:pt x="206" y="145"/>
                    <a:pt x="206" y="145"/>
                    <a:pt x="206" y="145"/>
                  </a:cubicBezTo>
                  <a:close/>
                  <a:moveTo>
                    <a:pt x="297" y="139"/>
                  </a:moveTo>
                  <a:cubicBezTo>
                    <a:pt x="297" y="139"/>
                    <a:pt x="297" y="139"/>
                    <a:pt x="297" y="139"/>
                  </a:cubicBezTo>
                  <a:cubicBezTo>
                    <a:pt x="297" y="138"/>
                    <a:pt x="297" y="138"/>
                    <a:pt x="297" y="138"/>
                  </a:cubicBezTo>
                  <a:cubicBezTo>
                    <a:pt x="297" y="137"/>
                    <a:pt x="297" y="137"/>
                    <a:pt x="297" y="137"/>
                  </a:cubicBezTo>
                  <a:cubicBezTo>
                    <a:pt x="298" y="137"/>
                    <a:pt x="298" y="137"/>
                    <a:pt x="298" y="137"/>
                  </a:cubicBezTo>
                  <a:cubicBezTo>
                    <a:pt x="299" y="137"/>
                    <a:pt x="299" y="137"/>
                    <a:pt x="299" y="137"/>
                  </a:cubicBezTo>
                  <a:cubicBezTo>
                    <a:pt x="299" y="138"/>
                    <a:pt x="299" y="138"/>
                    <a:pt x="299" y="138"/>
                  </a:cubicBezTo>
                  <a:cubicBezTo>
                    <a:pt x="299" y="138"/>
                    <a:pt x="299" y="138"/>
                    <a:pt x="299" y="138"/>
                  </a:cubicBezTo>
                  <a:cubicBezTo>
                    <a:pt x="300" y="138"/>
                    <a:pt x="300" y="138"/>
                    <a:pt x="300" y="138"/>
                  </a:cubicBezTo>
                  <a:cubicBezTo>
                    <a:pt x="299" y="139"/>
                    <a:pt x="299" y="139"/>
                    <a:pt x="299" y="139"/>
                  </a:cubicBezTo>
                  <a:cubicBezTo>
                    <a:pt x="298" y="139"/>
                    <a:pt x="298" y="139"/>
                    <a:pt x="298" y="139"/>
                  </a:cubicBezTo>
                  <a:cubicBezTo>
                    <a:pt x="298" y="139"/>
                    <a:pt x="298" y="139"/>
                    <a:pt x="298" y="139"/>
                  </a:cubicBezTo>
                  <a:cubicBezTo>
                    <a:pt x="298" y="139"/>
                    <a:pt x="298" y="139"/>
                    <a:pt x="298" y="139"/>
                  </a:cubicBezTo>
                  <a:cubicBezTo>
                    <a:pt x="297" y="139"/>
                    <a:pt x="297" y="139"/>
                    <a:pt x="297" y="139"/>
                  </a:cubicBezTo>
                  <a:cubicBezTo>
                    <a:pt x="297" y="139"/>
                    <a:pt x="297" y="139"/>
                    <a:pt x="297" y="139"/>
                  </a:cubicBezTo>
                  <a:close/>
                  <a:moveTo>
                    <a:pt x="295" y="209"/>
                  </a:moveTo>
                  <a:cubicBezTo>
                    <a:pt x="294" y="209"/>
                    <a:pt x="294" y="209"/>
                    <a:pt x="294" y="209"/>
                  </a:cubicBezTo>
                  <a:cubicBezTo>
                    <a:pt x="293" y="209"/>
                    <a:pt x="293" y="209"/>
                    <a:pt x="293" y="209"/>
                  </a:cubicBezTo>
                  <a:cubicBezTo>
                    <a:pt x="292" y="209"/>
                    <a:pt x="292" y="209"/>
                    <a:pt x="292" y="209"/>
                  </a:cubicBezTo>
                  <a:cubicBezTo>
                    <a:pt x="291" y="208"/>
                    <a:pt x="291" y="208"/>
                    <a:pt x="291" y="208"/>
                  </a:cubicBezTo>
                  <a:cubicBezTo>
                    <a:pt x="291" y="208"/>
                    <a:pt x="291" y="208"/>
                    <a:pt x="291" y="208"/>
                  </a:cubicBezTo>
                  <a:cubicBezTo>
                    <a:pt x="290" y="207"/>
                    <a:pt x="290" y="207"/>
                    <a:pt x="290" y="207"/>
                  </a:cubicBezTo>
                  <a:cubicBezTo>
                    <a:pt x="289" y="207"/>
                    <a:pt x="289" y="207"/>
                    <a:pt x="289" y="207"/>
                  </a:cubicBezTo>
                  <a:cubicBezTo>
                    <a:pt x="289" y="206"/>
                    <a:pt x="289" y="206"/>
                    <a:pt x="289" y="206"/>
                  </a:cubicBezTo>
                  <a:cubicBezTo>
                    <a:pt x="288" y="206"/>
                    <a:pt x="288" y="206"/>
                    <a:pt x="288" y="206"/>
                  </a:cubicBezTo>
                  <a:cubicBezTo>
                    <a:pt x="288" y="206"/>
                    <a:pt x="288" y="206"/>
                    <a:pt x="288" y="206"/>
                  </a:cubicBezTo>
                  <a:cubicBezTo>
                    <a:pt x="287" y="206"/>
                    <a:pt x="287" y="206"/>
                    <a:pt x="287" y="206"/>
                  </a:cubicBezTo>
                  <a:cubicBezTo>
                    <a:pt x="286" y="206"/>
                    <a:pt x="286" y="206"/>
                    <a:pt x="286" y="206"/>
                  </a:cubicBezTo>
                  <a:cubicBezTo>
                    <a:pt x="286" y="205"/>
                    <a:pt x="286" y="205"/>
                    <a:pt x="286" y="205"/>
                  </a:cubicBezTo>
                  <a:cubicBezTo>
                    <a:pt x="285" y="205"/>
                    <a:pt x="285" y="205"/>
                    <a:pt x="285" y="205"/>
                  </a:cubicBezTo>
                  <a:cubicBezTo>
                    <a:pt x="285" y="205"/>
                    <a:pt x="285" y="205"/>
                    <a:pt x="285" y="205"/>
                  </a:cubicBezTo>
                  <a:cubicBezTo>
                    <a:pt x="284" y="204"/>
                    <a:pt x="284" y="204"/>
                    <a:pt x="284" y="204"/>
                  </a:cubicBezTo>
                  <a:cubicBezTo>
                    <a:pt x="284" y="204"/>
                    <a:pt x="284" y="204"/>
                    <a:pt x="284" y="204"/>
                  </a:cubicBezTo>
                  <a:cubicBezTo>
                    <a:pt x="284" y="204"/>
                    <a:pt x="284" y="204"/>
                    <a:pt x="284" y="204"/>
                  </a:cubicBezTo>
                  <a:cubicBezTo>
                    <a:pt x="283" y="203"/>
                    <a:pt x="283" y="203"/>
                    <a:pt x="283" y="203"/>
                  </a:cubicBezTo>
                  <a:cubicBezTo>
                    <a:pt x="283" y="203"/>
                    <a:pt x="283" y="203"/>
                    <a:pt x="283" y="203"/>
                  </a:cubicBezTo>
                  <a:cubicBezTo>
                    <a:pt x="283" y="202"/>
                    <a:pt x="283" y="202"/>
                    <a:pt x="283" y="202"/>
                  </a:cubicBezTo>
                  <a:cubicBezTo>
                    <a:pt x="283" y="202"/>
                    <a:pt x="283" y="202"/>
                    <a:pt x="283" y="202"/>
                  </a:cubicBezTo>
                  <a:cubicBezTo>
                    <a:pt x="283" y="202"/>
                    <a:pt x="283" y="202"/>
                    <a:pt x="283" y="202"/>
                  </a:cubicBezTo>
                  <a:cubicBezTo>
                    <a:pt x="282" y="202"/>
                    <a:pt x="282" y="202"/>
                    <a:pt x="282" y="202"/>
                  </a:cubicBezTo>
                  <a:cubicBezTo>
                    <a:pt x="282" y="202"/>
                    <a:pt x="282" y="202"/>
                    <a:pt x="282" y="202"/>
                  </a:cubicBezTo>
                  <a:cubicBezTo>
                    <a:pt x="282" y="202"/>
                    <a:pt x="282" y="202"/>
                    <a:pt x="282" y="202"/>
                  </a:cubicBezTo>
                  <a:cubicBezTo>
                    <a:pt x="282" y="202"/>
                    <a:pt x="282" y="202"/>
                    <a:pt x="282" y="202"/>
                  </a:cubicBezTo>
                  <a:cubicBezTo>
                    <a:pt x="281" y="202"/>
                    <a:pt x="281" y="202"/>
                    <a:pt x="281" y="202"/>
                  </a:cubicBezTo>
                  <a:cubicBezTo>
                    <a:pt x="280" y="201"/>
                    <a:pt x="280" y="201"/>
                    <a:pt x="280" y="201"/>
                  </a:cubicBezTo>
                  <a:cubicBezTo>
                    <a:pt x="279" y="201"/>
                    <a:pt x="279" y="201"/>
                    <a:pt x="279" y="201"/>
                  </a:cubicBezTo>
                  <a:cubicBezTo>
                    <a:pt x="279" y="200"/>
                    <a:pt x="279" y="200"/>
                    <a:pt x="279" y="200"/>
                  </a:cubicBezTo>
                  <a:cubicBezTo>
                    <a:pt x="278" y="200"/>
                    <a:pt x="278" y="200"/>
                    <a:pt x="278" y="200"/>
                  </a:cubicBezTo>
                  <a:cubicBezTo>
                    <a:pt x="278" y="199"/>
                    <a:pt x="278" y="199"/>
                    <a:pt x="278" y="199"/>
                  </a:cubicBezTo>
                  <a:cubicBezTo>
                    <a:pt x="277" y="199"/>
                    <a:pt x="277" y="199"/>
                    <a:pt x="277" y="199"/>
                  </a:cubicBezTo>
                  <a:cubicBezTo>
                    <a:pt x="277" y="199"/>
                    <a:pt x="277" y="199"/>
                    <a:pt x="277" y="199"/>
                  </a:cubicBezTo>
                  <a:cubicBezTo>
                    <a:pt x="276" y="198"/>
                    <a:pt x="276" y="198"/>
                    <a:pt x="276" y="198"/>
                  </a:cubicBezTo>
                  <a:cubicBezTo>
                    <a:pt x="276" y="197"/>
                    <a:pt x="276" y="197"/>
                    <a:pt x="276" y="197"/>
                  </a:cubicBezTo>
                  <a:cubicBezTo>
                    <a:pt x="275" y="197"/>
                    <a:pt x="275" y="197"/>
                    <a:pt x="275" y="197"/>
                  </a:cubicBezTo>
                  <a:cubicBezTo>
                    <a:pt x="276" y="196"/>
                    <a:pt x="276" y="196"/>
                    <a:pt x="276" y="196"/>
                  </a:cubicBezTo>
                  <a:cubicBezTo>
                    <a:pt x="277" y="197"/>
                    <a:pt x="277" y="197"/>
                    <a:pt x="277" y="197"/>
                  </a:cubicBezTo>
                  <a:cubicBezTo>
                    <a:pt x="278" y="196"/>
                    <a:pt x="278" y="196"/>
                    <a:pt x="278" y="196"/>
                  </a:cubicBezTo>
                  <a:cubicBezTo>
                    <a:pt x="279" y="195"/>
                    <a:pt x="279" y="195"/>
                    <a:pt x="279" y="195"/>
                  </a:cubicBezTo>
                  <a:cubicBezTo>
                    <a:pt x="277" y="195"/>
                    <a:pt x="277" y="195"/>
                    <a:pt x="277" y="195"/>
                  </a:cubicBezTo>
                  <a:cubicBezTo>
                    <a:pt x="277" y="194"/>
                    <a:pt x="277" y="194"/>
                    <a:pt x="277" y="194"/>
                  </a:cubicBezTo>
                  <a:cubicBezTo>
                    <a:pt x="277" y="194"/>
                    <a:pt x="277" y="194"/>
                    <a:pt x="277" y="194"/>
                  </a:cubicBezTo>
                  <a:cubicBezTo>
                    <a:pt x="277" y="193"/>
                    <a:pt x="277" y="193"/>
                    <a:pt x="277" y="193"/>
                  </a:cubicBezTo>
                  <a:cubicBezTo>
                    <a:pt x="276" y="193"/>
                    <a:pt x="276" y="193"/>
                    <a:pt x="276" y="193"/>
                  </a:cubicBezTo>
                  <a:cubicBezTo>
                    <a:pt x="276" y="194"/>
                    <a:pt x="276" y="194"/>
                    <a:pt x="276" y="194"/>
                  </a:cubicBezTo>
                  <a:cubicBezTo>
                    <a:pt x="276" y="195"/>
                    <a:pt x="276" y="195"/>
                    <a:pt x="276" y="195"/>
                  </a:cubicBezTo>
                  <a:cubicBezTo>
                    <a:pt x="275" y="194"/>
                    <a:pt x="275" y="194"/>
                    <a:pt x="275" y="194"/>
                  </a:cubicBezTo>
                  <a:cubicBezTo>
                    <a:pt x="276" y="193"/>
                    <a:pt x="276" y="193"/>
                    <a:pt x="276" y="193"/>
                  </a:cubicBezTo>
                  <a:cubicBezTo>
                    <a:pt x="276" y="192"/>
                    <a:pt x="276" y="192"/>
                    <a:pt x="276" y="192"/>
                  </a:cubicBezTo>
                  <a:cubicBezTo>
                    <a:pt x="275" y="193"/>
                    <a:pt x="275" y="193"/>
                    <a:pt x="275" y="193"/>
                  </a:cubicBezTo>
                  <a:cubicBezTo>
                    <a:pt x="275" y="193"/>
                    <a:pt x="275" y="193"/>
                    <a:pt x="275" y="193"/>
                  </a:cubicBezTo>
                  <a:cubicBezTo>
                    <a:pt x="275" y="192"/>
                    <a:pt x="275" y="192"/>
                    <a:pt x="275" y="192"/>
                  </a:cubicBezTo>
                  <a:cubicBezTo>
                    <a:pt x="274" y="192"/>
                    <a:pt x="274" y="192"/>
                    <a:pt x="274" y="192"/>
                  </a:cubicBezTo>
                  <a:cubicBezTo>
                    <a:pt x="274" y="191"/>
                    <a:pt x="274" y="191"/>
                    <a:pt x="274" y="191"/>
                  </a:cubicBezTo>
                  <a:cubicBezTo>
                    <a:pt x="274" y="191"/>
                    <a:pt x="274" y="191"/>
                    <a:pt x="274" y="191"/>
                  </a:cubicBezTo>
                  <a:cubicBezTo>
                    <a:pt x="274" y="190"/>
                    <a:pt x="274" y="190"/>
                    <a:pt x="274" y="190"/>
                  </a:cubicBezTo>
                  <a:cubicBezTo>
                    <a:pt x="273" y="189"/>
                    <a:pt x="273" y="189"/>
                    <a:pt x="273" y="189"/>
                  </a:cubicBezTo>
                  <a:cubicBezTo>
                    <a:pt x="273" y="189"/>
                    <a:pt x="273" y="189"/>
                    <a:pt x="273" y="189"/>
                  </a:cubicBezTo>
                  <a:cubicBezTo>
                    <a:pt x="274" y="188"/>
                    <a:pt x="274" y="188"/>
                    <a:pt x="274" y="188"/>
                  </a:cubicBezTo>
                  <a:cubicBezTo>
                    <a:pt x="274" y="187"/>
                    <a:pt x="274" y="187"/>
                    <a:pt x="274" y="187"/>
                  </a:cubicBezTo>
                  <a:cubicBezTo>
                    <a:pt x="272" y="189"/>
                    <a:pt x="272" y="189"/>
                    <a:pt x="272" y="189"/>
                  </a:cubicBezTo>
                  <a:cubicBezTo>
                    <a:pt x="272" y="189"/>
                    <a:pt x="272" y="189"/>
                    <a:pt x="272" y="189"/>
                  </a:cubicBezTo>
                  <a:cubicBezTo>
                    <a:pt x="272" y="189"/>
                    <a:pt x="272" y="189"/>
                    <a:pt x="272" y="189"/>
                  </a:cubicBezTo>
                  <a:cubicBezTo>
                    <a:pt x="272" y="188"/>
                    <a:pt x="272" y="188"/>
                    <a:pt x="272" y="188"/>
                  </a:cubicBezTo>
                  <a:cubicBezTo>
                    <a:pt x="272" y="188"/>
                    <a:pt x="272" y="188"/>
                    <a:pt x="272" y="188"/>
                  </a:cubicBezTo>
                  <a:cubicBezTo>
                    <a:pt x="271" y="188"/>
                    <a:pt x="271" y="188"/>
                    <a:pt x="271" y="188"/>
                  </a:cubicBezTo>
                  <a:cubicBezTo>
                    <a:pt x="271" y="188"/>
                    <a:pt x="271" y="188"/>
                    <a:pt x="271" y="188"/>
                  </a:cubicBezTo>
                  <a:cubicBezTo>
                    <a:pt x="270" y="189"/>
                    <a:pt x="270" y="189"/>
                    <a:pt x="270" y="189"/>
                  </a:cubicBezTo>
                  <a:cubicBezTo>
                    <a:pt x="270" y="189"/>
                    <a:pt x="270" y="189"/>
                    <a:pt x="270" y="189"/>
                  </a:cubicBezTo>
                  <a:cubicBezTo>
                    <a:pt x="270" y="189"/>
                    <a:pt x="270" y="189"/>
                    <a:pt x="270" y="189"/>
                  </a:cubicBezTo>
                  <a:cubicBezTo>
                    <a:pt x="270" y="188"/>
                    <a:pt x="270" y="188"/>
                    <a:pt x="270" y="188"/>
                  </a:cubicBezTo>
                  <a:cubicBezTo>
                    <a:pt x="270" y="187"/>
                    <a:pt x="270" y="187"/>
                    <a:pt x="270" y="187"/>
                  </a:cubicBezTo>
                  <a:cubicBezTo>
                    <a:pt x="270" y="187"/>
                    <a:pt x="270" y="187"/>
                    <a:pt x="270" y="187"/>
                  </a:cubicBezTo>
                  <a:cubicBezTo>
                    <a:pt x="270" y="187"/>
                    <a:pt x="270" y="187"/>
                    <a:pt x="270" y="187"/>
                  </a:cubicBezTo>
                  <a:cubicBezTo>
                    <a:pt x="269" y="187"/>
                    <a:pt x="269" y="187"/>
                    <a:pt x="269" y="187"/>
                  </a:cubicBezTo>
                  <a:cubicBezTo>
                    <a:pt x="269" y="187"/>
                    <a:pt x="269" y="187"/>
                    <a:pt x="269" y="187"/>
                  </a:cubicBezTo>
                  <a:cubicBezTo>
                    <a:pt x="268" y="188"/>
                    <a:pt x="268" y="188"/>
                    <a:pt x="268" y="188"/>
                  </a:cubicBezTo>
                  <a:cubicBezTo>
                    <a:pt x="268" y="189"/>
                    <a:pt x="268" y="189"/>
                    <a:pt x="268" y="189"/>
                  </a:cubicBezTo>
                  <a:cubicBezTo>
                    <a:pt x="267" y="188"/>
                    <a:pt x="267" y="188"/>
                    <a:pt x="267" y="188"/>
                  </a:cubicBezTo>
                  <a:cubicBezTo>
                    <a:pt x="266" y="188"/>
                    <a:pt x="266" y="188"/>
                    <a:pt x="266" y="188"/>
                  </a:cubicBezTo>
                  <a:cubicBezTo>
                    <a:pt x="266" y="188"/>
                    <a:pt x="266" y="188"/>
                    <a:pt x="266" y="188"/>
                  </a:cubicBezTo>
                  <a:cubicBezTo>
                    <a:pt x="265" y="187"/>
                    <a:pt x="265" y="187"/>
                    <a:pt x="265" y="187"/>
                  </a:cubicBezTo>
                  <a:cubicBezTo>
                    <a:pt x="264" y="186"/>
                    <a:pt x="264" y="186"/>
                    <a:pt x="264" y="186"/>
                  </a:cubicBezTo>
                  <a:cubicBezTo>
                    <a:pt x="264" y="187"/>
                    <a:pt x="264" y="187"/>
                    <a:pt x="264" y="187"/>
                  </a:cubicBezTo>
                  <a:cubicBezTo>
                    <a:pt x="264" y="188"/>
                    <a:pt x="264" y="188"/>
                    <a:pt x="264" y="188"/>
                  </a:cubicBezTo>
                  <a:cubicBezTo>
                    <a:pt x="264" y="188"/>
                    <a:pt x="264" y="188"/>
                    <a:pt x="264" y="188"/>
                  </a:cubicBezTo>
                  <a:cubicBezTo>
                    <a:pt x="263" y="188"/>
                    <a:pt x="263" y="188"/>
                    <a:pt x="263" y="188"/>
                  </a:cubicBezTo>
                  <a:cubicBezTo>
                    <a:pt x="262" y="188"/>
                    <a:pt x="262" y="188"/>
                    <a:pt x="262" y="188"/>
                  </a:cubicBezTo>
                  <a:cubicBezTo>
                    <a:pt x="261" y="188"/>
                    <a:pt x="261" y="188"/>
                    <a:pt x="261" y="188"/>
                  </a:cubicBezTo>
                  <a:cubicBezTo>
                    <a:pt x="261" y="189"/>
                    <a:pt x="261" y="189"/>
                    <a:pt x="261" y="189"/>
                  </a:cubicBezTo>
                  <a:cubicBezTo>
                    <a:pt x="260" y="189"/>
                    <a:pt x="260" y="189"/>
                    <a:pt x="260" y="189"/>
                  </a:cubicBezTo>
                  <a:cubicBezTo>
                    <a:pt x="260" y="189"/>
                    <a:pt x="260" y="189"/>
                    <a:pt x="260" y="189"/>
                  </a:cubicBezTo>
                  <a:cubicBezTo>
                    <a:pt x="259" y="189"/>
                    <a:pt x="259" y="189"/>
                    <a:pt x="259" y="189"/>
                  </a:cubicBezTo>
                  <a:cubicBezTo>
                    <a:pt x="258" y="189"/>
                    <a:pt x="258" y="189"/>
                    <a:pt x="258" y="189"/>
                  </a:cubicBezTo>
                  <a:cubicBezTo>
                    <a:pt x="258" y="188"/>
                    <a:pt x="258" y="188"/>
                    <a:pt x="258" y="188"/>
                  </a:cubicBezTo>
                  <a:cubicBezTo>
                    <a:pt x="257" y="187"/>
                    <a:pt x="257" y="187"/>
                    <a:pt x="257" y="187"/>
                  </a:cubicBezTo>
                  <a:cubicBezTo>
                    <a:pt x="257" y="187"/>
                    <a:pt x="257" y="187"/>
                    <a:pt x="257" y="187"/>
                  </a:cubicBezTo>
                  <a:cubicBezTo>
                    <a:pt x="256" y="187"/>
                    <a:pt x="256" y="187"/>
                    <a:pt x="256" y="187"/>
                  </a:cubicBezTo>
                  <a:cubicBezTo>
                    <a:pt x="255" y="185"/>
                    <a:pt x="255" y="185"/>
                    <a:pt x="255" y="185"/>
                  </a:cubicBezTo>
                  <a:cubicBezTo>
                    <a:pt x="256" y="184"/>
                    <a:pt x="256" y="184"/>
                    <a:pt x="256" y="184"/>
                  </a:cubicBezTo>
                  <a:cubicBezTo>
                    <a:pt x="256" y="184"/>
                    <a:pt x="256" y="184"/>
                    <a:pt x="256" y="184"/>
                  </a:cubicBezTo>
                  <a:cubicBezTo>
                    <a:pt x="256" y="183"/>
                    <a:pt x="256" y="183"/>
                    <a:pt x="256" y="183"/>
                  </a:cubicBezTo>
                  <a:cubicBezTo>
                    <a:pt x="257" y="183"/>
                    <a:pt x="257" y="183"/>
                    <a:pt x="257" y="183"/>
                  </a:cubicBezTo>
                  <a:cubicBezTo>
                    <a:pt x="258" y="182"/>
                    <a:pt x="258" y="182"/>
                    <a:pt x="258" y="182"/>
                  </a:cubicBezTo>
                  <a:cubicBezTo>
                    <a:pt x="258" y="182"/>
                    <a:pt x="258" y="182"/>
                    <a:pt x="258" y="182"/>
                  </a:cubicBezTo>
                  <a:cubicBezTo>
                    <a:pt x="259" y="182"/>
                    <a:pt x="259" y="182"/>
                    <a:pt x="259" y="182"/>
                  </a:cubicBezTo>
                  <a:cubicBezTo>
                    <a:pt x="260" y="182"/>
                    <a:pt x="260" y="182"/>
                    <a:pt x="260" y="182"/>
                  </a:cubicBezTo>
                  <a:cubicBezTo>
                    <a:pt x="260" y="181"/>
                    <a:pt x="260" y="181"/>
                    <a:pt x="260" y="181"/>
                  </a:cubicBezTo>
                  <a:cubicBezTo>
                    <a:pt x="259" y="181"/>
                    <a:pt x="259" y="181"/>
                    <a:pt x="259" y="181"/>
                  </a:cubicBezTo>
                  <a:cubicBezTo>
                    <a:pt x="259" y="180"/>
                    <a:pt x="259" y="180"/>
                    <a:pt x="259" y="180"/>
                  </a:cubicBezTo>
                  <a:cubicBezTo>
                    <a:pt x="260" y="180"/>
                    <a:pt x="260" y="180"/>
                    <a:pt x="260" y="180"/>
                  </a:cubicBezTo>
                  <a:cubicBezTo>
                    <a:pt x="260" y="180"/>
                    <a:pt x="260" y="180"/>
                    <a:pt x="260" y="180"/>
                  </a:cubicBezTo>
                  <a:cubicBezTo>
                    <a:pt x="260" y="180"/>
                    <a:pt x="260" y="180"/>
                    <a:pt x="260" y="180"/>
                  </a:cubicBezTo>
                  <a:cubicBezTo>
                    <a:pt x="260" y="179"/>
                    <a:pt x="260" y="179"/>
                    <a:pt x="260" y="179"/>
                  </a:cubicBezTo>
                  <a:cubicBezTo>
                    <a:pt x="260" y="179"/>
                    <a:pt x="260" y="179"/>
                    <a:pt x="260" y="179"/>
                  </a:cubicBezTo>
                  <a:cubicBezTo>
                    <a:pt x="261" y="180"/>
                    <a:pt x="261" y="180"/>
                    <a:pt x="261" y="180"/>
                  </a:cubicBezTo>
                  <a:cubicBezTo>
                    <a:pt x="262" y="180"/>
                    <a:pt x="262" y="180"/>
                    <a:pt x="262" y="180"/>
                  </a:cubicBezTo>
                  <a:cubicBezTo>
                    <a:pt x="263" y="181"/>
                    <a:pt x="263" y="181"/>
                    <a:pt x="263" y="181"/>
                  </a:cubicBezTo>
                  <a:cubicBezTo>
                    <a:pt x="264" y="182"/>
                    <a:pt x="264" y="182"/>
                    <a:pt x="264" y="182"/>
                  </a:cubicBezTo>
                  <a:cubicBezTo>
                    <a:pt x="264" y="182"/>
                    <a:pt x="264" y="182"/>
                    <a:pt x="264" y="182"/>
                  </a:cubicBezTo>
                  <a:cubicBezTo>
                    <a:pt x="265" y="182"/>
                    <a:pt x="265" y="182"/>
                    <a:pt x="265" y="182"/>
                  </a:cubicBezTo>
                  <a:cubicBezTo>
                    <a:pt x="266" y="182"/>
                    <a:pt x="266" y="182"/>
                    <a:pt x="266" y="182"/>
                  </a:cubicBezTo>
                  <a:cubicBezTo>
                    <a:pt x="266" y="182"/>
                    <a:pt x="266" y="182"/>
                    <a:pt x="266" y="182"/>
                  </a:cubicBezTo>
                  <a:cubicBezTo>
                    <a:pt x="267" y="182"/>
                    <a:pt x="267" y="182"/>
                    <a:pt x="267" y="182"/>
                  </a:cubicBezTo>
                  <a:cubicBezTo>
                    <a:pt x="267" y="182"/>
                    <a:pt x="267" y="182"/>
                    <a:pt x="267" y="182"/>
                  </a:cubicBezTo>
                  <a:cubicBezTo>
                    <a:pt x="268" y="182"/>
                    <a:pt x="268" y="182"/>
                    <a:pt x="268" y="182"/>
                  </a:cubicBezTo>
                  <a:cubicBezTo>
                    <a:pt x="269" y="182"/>
                    <a:pt x="269" y="182"/>
                    <a:pt x="269" y="182"/>
                  </a:cubicBezTo>
                  <a:cubicBezTo>
                    <a:pt x="269" y="181"/>
                    <a:pt x="269" y="181"/>
                    <a:pt x="269" y="181"/>
                  </a:cubicBezTo>
                  <a:cubicBezTo>
                    <a:pt x="270" y="181"/>
                    <a:pt x="270" y="181"/>
                    <a:pt x="270" y="181"/>
                  </a:cubicBezTo>
                  <a:cubicBezTo>
                    <a:pt x="270" y="181"/>
                    <a:pt x="270" y="181"/>
                    <a:pt x="270" y="181"/>
                  </a:cubicBezTo>
                  <a:cubicBezTo>
                    <a:pt x="270" y="182"/>
                    <a:pt x="270" y="182"/>
                    <a:pt x="270" y="182"/>
                  </a:cubicBezTo>
                  <a:cubicBezTo>
                    <a:pt x="271" y="182"/>
                    <a:pt x="271" y="182"/>
                    <a:pt x="271" y="182"/>
                  </a:cubicBezTo>
                  <a:cubicBezTo>
                    <a:pt x="272" y="181"/>
                    <a:pt x="272" y="181"/>
                    <a:pt x="272" y="181"/>
                  </a:cubicBezTo>
                  <a:cubicBezTo>
                    <a:pt x="272" y="181"/>
                    <a:pt x="272" y="181"/>
                    <a:pt x="272" y="181"/>
                  </a:cubicBezTo>
                  <a:cubicBezTo>
                    <a:pt x="273" y="180"/>
                    <a:pt x="273" y="180"/>
                    <a:pt x="273" y="180"/>
                  </a:cubicBezTo>
                  <a:cubicBezTo>
                    <a:pt x="273" y="181"/>
                    <a:pt x="273" y="181"/>
                    <a:pt x="273" y="181"/>
                  </a:cubicBezTo>
                  <a:cubicBezTo>
                    <a:pt x="273" y="182"/>
                    <a:pt x="273" y="182"/>
                    <a:pt x="273" y="182"/>
                  </a:cubicBezTo>
                  <a:cubicBezTo>
                    <a:pt x="273" y="182"/>
                    <a:pt x="273" y="182"/>
                    <a:pt x="273" y="182"/>
                  </a:cubicBezTo>
                  <a:cubicBezTo>
                    <a:pt x="274" y="182"/>
                    <a:pt x="274" y="182"/>
                    <a:pt x="274" y="182"/>
                  </a:cubicBezTo>
                  <a:cubicBezTo>
                    <a:pt x="274" y="181"/>
                    <a:pt x="274" y="181"/>
                    <a:pt x="274" y="181"/>
                  </a:cubicBezTo>
                  <a:cubicBezTo>
                    <a:pt x="275" y="182"/>
                    <a:pt x="275" y="182"/>
                    <a:pt x="275" y="182"/>
                  </a:cubicBezTo>
                  <a:cubicBezTo>
                    <a:pt x="275" y="181"/>
                    <a:pt x="275" y="181"/>
                    <a:pt x="275" y="181"/>
                  </a:cubicBezTo>
                  <a:cubicBezTo>
                    <a:pt x="275" y="179"/>
                    <a:pt x="275" y="179"/>
                    <a:pt x="275" y="179"/>
                  </a:cubicBezTo>
                  <a:cubicBezTo>
                    <a:pt x="274" y="178"/>
                    <a:pt x="274" y="178"/>
                    <a:pt x="274" y="178"/>
                  </a:cubicBezTo>
                  <a:cubicBezTo>
                    <a:pt x="274" y="177"/>
                    <a:pt x="274" y="177"/>
                    <a:pt x="274" y="177"/>
                  </a:cubicBezTo>
                  <a:cubicBezTo>
                    <a:pt x="273" y="177"/>
                    <a:pt x="273" y="177"/>
                    <a:pt x="273" y="177"/>
                  </a:cubicBezTo>
                  <a:cubicBezTo>
                    <a:pt x="274" y="176"/>
                    <a:pt x="274" y="176"/>
                    <a:pt x="274" y="176"/>
                  </a:cubicBezTo>
                  <a:cubicBezTo>
                    <a:pt x="274" y="175"/>
                    <a:pt x="274" y="175"/>
                    <a:pt x="274" y="175"/>
                  </a:cubicBezTo>
                  <a:cubicBezTo>
                    <a:pt x="274" y="175"/>
                    <a:pt x="274" y="175"/>
                    <a:pt x="274" y="175"/>
                  </a:cubicBezTo>
                  <a:cubicBezTo>
                    <a:pt x="276" y="175"/>
                    <a:pt x="276" y="175"/>
                    <a:pt x="276" y="175"/>
                  </a:cubicBezTo>
                  <a:cubicBezTo>
                    <a:pt x="277" y="174"/>
                    <a:pt x="277" y="174"/>
                    <a:pt x="277" y="174"/>
                  </a:cubicBezTo>
                  <a:cubicBezTo>
                    <a:pt x="278" y="173"/>
                    <a:pt x="278" y="173"/>
                    <a:pt x="278" y="173"/>
                  </a:cubicBezTo>
                  <a:cubicBezTo>
                    <a:pt x="279" y="172"/>
                    <a:pt x="279" y="172"/>
                    <a:pt x="279" y="172"/>
                  </a:cubicBezTo>
                  <a:cubicBezTo>
                    <a:pt x="279" y="172"/>
                    <a:pt x="279" y="172"/>
                    <a:pt x="279" y="172"/>
                  </a:cubicBezTo>
                  <a:cubicBezTo>
                    <a:pt x="280" y="173"/>
                    <a:pt x="280" y="173"/>
                    <a:pt x="280" y="173"/>
                  </a:cubicBezTo>
                  <a:cubicBezTo>
                    <a:pt x="281" y="173"/>
                    <a:pt x="281" y="173"/>
                    <a:pt x="281" y="173"/>
                  </a:cubicBezTo>
                  <a:cubicBezTo>
                    <a:pt x="281" y="173"/>
                    <a:pt x="281" y="173"/>
                    <a:pt x="281" y="173"/>
                  </a:cubicBezTo>
                  <a:cubicBezTo>
                    <a:pt x="280" y="172"/>
                    <a:pt x="280" y="172"/>
                    <a:pt x="280" y="172"/>
                  </a:cubicBezTo>
                  <a:cubicBezTo>
                    <a:pt x="280" y="171"/>
                    <a:pt x="280" y="171"/>
                    <a:pt x="280" y="171"/>
                  </a:cubicBezTo>
                  <a:cubicBezTo>
                    <a:pt x="281" y="170"/>
                    <a:pt x="281" y="170"/>
                    <a:pt x="281" y="170"/>
                  </a:cubicBezTo>
                  <a:cubicBezTo>
                    <a:pt x="282" y="170"/>
                    <a:pt x="282" y="170"/>
                    <a:pt x="282" y="170"/>
                  </a:cubicBezTo>
                  <a:cubicBezTo>
                    <a:pt x="282" y="169"/>
                    <a:pt x="282" y="169"/>
                    <a:pt x="282" y="169"/>
                  </a:cubicBezTo>
                  <a:cubicBezTo>
                    <a:pt x="283" y="170"/>
                    <a:pt x="283" y="170"/>
                    <a:pt x="283" y="170"/>
                  </a:cubicBezTo>
                  <a:cubicBezTo>
                    <a:pt x="285" y="169"/>
                    <a:pt x="285" y="169"/>
                    <a:pt x="285" y="169"/>
                  </a:cubicBezTo>
                  <a:cubicBezTo>
                    <a:pt x="285" y="169"/>
                    <a:pt x="285" y="169"/>
                    <a:pt x="285" y="169"/>
                  </a:cubicBezTo>
                  <a:cubicBezTo>
                    <a:pt x="284" y="168"/>
                    <a:pt x="284" y="168"/>
                    <a:pt x="284" y="168"/>
                  </a:cubicBezTo>
                  <a:cubicBezTo>
                    <a:pt x="285" y="167"/>
                    <a:pt x="285" y="167"/>
                    <a:pt x="285" y="167"/>
                  </a:cubicBezTo>
                  <a:cubicBezTo>
                    <a:pt x="285" y="166"/>
                    <a:pt x="285" y="166"/>
                    <a:pt x="285" y="166"/>
                  </a:cubicBezTo>
                  <a:cubicBezTo>
                    <a:pt x="285" y="166"/>
                    <a:pt x="285" y="166"/>
                    <a:pt x="285" y="166"/>
                  </a:cubicBezTo>
                  <a:cubicBezTo>
                    <a:pt x="285" y="165"/>
                    <a:pt x="285" y="165"/>
                    <a:pt x="285" y="165"/>
                  </a:cubicBezTo>
                  <a:cubicBezTo>
                    <a:pt x="285" y="165"/>
                    <a:pt x="285" y="165"/>
                    <a:pt x="285" y="165"/>
                  </a:cubicBezTo>
                  <a:cubicBezTo>
                    <a:pt x="285" y="164"/>
                    <a:pt x="285" y="164"/>
                    <a:pt x="285" y="164"/>
                  </a:cubicBezTo>
                  <a:cubicBezTo>
                    <a:pt x="285" y="163"/>
                    <a:pt x="285" y="163"/>
                    <a:pt x="285" y="163"/>
                  </a:cubicBezTo>
                  <a:cubicBezTo>
                    <a:pt x="285" y="163"/>
                    <a:pt x="285" y="163"/>
                    <a:pt x="285" y="163"/>
                  </a:cubicBezTo>
                  <a:cubicBezTo>
                    <a:pt x="285" y="163"/>
                    <a:pt x="285" y="163"/>
                    <a:pt x="285" y="163"/>
                  </a:cubicBezTo>
                  <a:cubicBezTo>
                    <a:pt x="285" y="162"/>
                    <a:pt x="285" y="162"/>
                    <a:pt x="285" y="162"/>
                  </a:cubicBezTo>
                  <a:cubicBezTo>
                    <a:pt x="286" y="162"/>
                    <a:pt x="286" y="162"/>
                    <a:pt x="286" y="162"/>
                  </a:cubicBezTo>
                  <a:cubicBezTo>
                    <a:pt x="286" y="161"/>
                    <a:pt x="286" y="161"/>
                    <a:pt x="286" y="161"/>
                  </a:cubicBezTo>
                  <a:cubicBezTo>
                    <a:pt x="286" y="160"/>
                    <a:pt x="286" y="160"/>
                    <a:pt x="286" y="160"/>
                  </a:cubicBezTo>
                  <a:cubicBezTo>
                    <a:pt x="286" y="160"/>
                    <a:pt x="286" y="160"/>
                    <a:pt x="286" y="160"/>
                  </a:cubicBezTo>
                  <a:cubicBezTo>
                    <a:pt x="286" y="160"/>
                    <a:pt x="286" y="160"/>
                    <a:pt x="286" y="160"/>
                  </a:cubicBezTo>
                  <a:cubicBezTo>
                    <a:pt x="285" y="160"/>
                    <a:pt x="285" y="160"/>
                    <a:pt x="285" y="160"/>
                  </a:cubicBezTo>
                  <a:cubicBezTo>
                    <a:pt x="285" y="161"/>
                    <a:pt x="285" y="161"/>
                    <a:pt x="285" y="161"/>
                  </a:cubicBezTo>
                  <a:cubicBezTo>
                    <a:pt x="285" y="161"/>
                    <a:pt x="285" y="161"/>
                    <a:pt x="285" y="161"/>
                  </a:cubicBezTo>
                  <a:cubicBezTo>
                    <a:pt x="285" y="161"/>
                    <a:pt x="285" y="161"/>
                    <a:pt x="285" y="161"/>
                  </a:cubicBezTo>
                  <a:cubicBezTo>
                    <a:pt x="285" y="160"/>
                    <a:pt x="285" y="160"/>
                    <a:pt x="285" y="160"/>
                  </a:cubicBezTo>
                  <a:cubicBezTo>
                    <a:pt x="284" y="160"/>
                    <a:pt x="284" y="160"/>
                    <a:pt x="284" y="160"/>
                  </a:cubicBezTo>
                  <a:cubicBezTo>
                    <a:pt x="283" y="160"/>
                    <a:pt x="283" y="160"/>
                    <a:pt x="283" y="160"/>
                  </a:cubicBezTo>
                  <a:cubicBezTo>
                    <a:pt x="282" y="159"/>
                    <a:pt x="282" y="159"/>
                    <a:pt x="282" y="159"/>
                  </a:cubicBezTo>
                  <a:cubicBezTo>
                    <a:pt x="282" y="159"/>
                    <a:pt x="282" y="159"/>
                    <a:pt x="282" y="159"/>
                  </a:cubicBezTo>
                  <a:cubicBezTo>
                    <a:pt x="284" y="158"/>
                    <a:pt x="284" y="158"/>
                    <a:pt x="284" y="158"/>
                  </a:cubicBezTo>
                  <a:cubicBezTo>
                    <a:pt x="283" y="158"/>
                    <a:pt x="283" y="158"/>
                    <a:pt x="283" y="158"/>
                  </a:cubicBezTo>
                  <a:cubicBezTo>
                    <a:pt x="283" y="158"/>
                    <a:pt x="283" y="158"/>
                    <a:pt x="283" y="158"/>
                  </a:cubicBezTo>
                  <a:cubicBezTo>
                    <a:pt x="283" y="157"/>
                    <a:pt x="283" y="157"/>
                    <a:pt x="283" y="157"/>
                  </a:cubicBezTo>
                  <a:cubicBezTo>
                    <a:pt x="283" y="156"/>
                    <a:pt x="283" y="156"/>
                    <a:pt x="283" y="156"/>
                  </a:cubicBezTo>
                  <a:cubicBezTo>
                    <a:pt x="282" y="156"/>
                    <a:pt x="282" y="156"/>
                    <a:pt x="282" y="156"/>
                  </a:cubicBezTo>
                  <a:cubicBezTo>
                    <a:pt x="282" y="156"/>
                    <a:pt x="282" y="156"/>
                    <a:pt x="282" y="156"/>
                  </a:cubicBezTo>
                  <a:cubicBezTo>
                    <a:pt x="282" y="156"/>
                    <a:pt x="282" y="156"/>
                    <a:pt x="282" y="156"/>
                  </a:cubicBezTo>
                  <a:cubicBezTo>
                    <a:pt x="282" y="157"/>
                    <a:pt x="282" y="157"/>
                    <a:pt x="282" y="157"/>
                  </a:cubicBezTo>
                  <a:cubicBezTo>
                    <a:pt x="282" y="157"/>
                    <a:pt x="282" y="157"/>
                    <a:pt x="282" y="157"/>
                  </a:cubicBezTo>
                  <a:cubicBezTo>
                    <a:pt x="281" y="157"/>
                    <a:pt x="281" y="157"/>
                    <a:pt x="281" y="157"/>
                  </a:cubicBezTo>
                  <a:cubicBezTo>
                    <a:pt x="281" y="157"/>
                    <a:pt x="281" y="157"/>
                    <a:pt x="281" y="157"/>
                  </a:cubicBezTo>
                  <a:cubicBezTo>
                    <a:pt x="280" y="157"/>
                    <a:pt x="280" y="157"/>
                    <a:pt x="280" y="157"/>
                  </a:cubicBezTo>
                  <a:cubicBezTo>
                    <a:pt x="280" y="156"/>
                    <a:pt x="280" y="156"/>
                    <a:pt x="280" y="156"/>
                  </a:cubicBezTo>
                  <a:cubicBezTo>
                    <a:pt x="281" y="155"/>
                    <a:pt x="281" y="155"/>
                    <a:pt x="281" y="155"/>
                  </a:cubicBezTo>
                  <a:cubicBezTo>
                    <a:pt x="281" y="155"/>
                    <a:pt x="281" y="155"/>
                    <a:pt x="281" y="155"/>
                  </a:cubicBezTo>
                  <a:cubicBezTo>
                    <a:pt x="279" y="155"/>
                    <a:pt x="279" y="155"/>
                    <a:pt x="279" y="155"/>
                  </a:cubicBezTo>
                  <a:cubicBezTo>
                    <a:pt x="279" y="154"/>
                    <a:pt x="279" y="154"/>
                    <a:pt x="279" y="154"/>
                  </a:cubicBezTo>
                  <a:cubicBezTo>
                    <a:pt x="280" y="154"/>
                    <a:pt x="280" y="154"/>
                    <a:pt x="280" y="154"/>
                  </a:cubicBezTo>
                  <a:cubicBezTo>
                    <a:pt x="280" y="154"/>
                    <a:pt x="280" y="154"/>
                    <a:pt x="280" y="154"/>
                  </a:cubicBezTo>
                  <a:cubicBezTo>
                    <a:pt x="280" y="154"/>
                    <a:pt x="280" y="154"/>
                    <a:pt x="280" y="154"/>
                  </a:cubicBezTo>
                  <a:cubicBezTo>
                    <a:pt x="280" y="153"/>
                    <a:pt x="280" y="153"/>
                    <a:pt x="280" y="153"/>
                  </a:cubicBezTo>
                  <a:cubicBezTo>
                    <a:pt x="281" y="153"/>
                    <a:pt x="281" y="153"/>
                    <a:pt x="281" y="153"/>
                  </a:cubicBezTo>
                  <a:cubicBezTo>
                    <a:pt x="281" y="153"/>
                    <a:pt x="281" y="153"/>
                    <a:pt x="281" y="153"/>
                  </a:cubicBezTo>
                  <a:cubicBezTo>
                    <a:pt x="281" y="152"/>
                    <a:pt x="281" y="152"/>
                    <a:pt x="281" y="152"/>
                  </a:cubicBezTo>
                  <a:cubicBezTo>
                    <a:pt x="280" y="153"/>
                    <a:pt x="280" y="153"/>
                    <a:pt x="280" y="153"/>
                  </a:cubicBezTo>
                  <a:cubicBezTo>
                    <a:pt x="279" y="154"/>
                    <a:pt x="279" y="154"/>
                    <a:pt x="279" y="154"/>
                  </a:cubicBezTo>
                  <a:cubicBezTo>
                    <a:pt x="279" y="154"/>
                    <a:pt x="279" y="154"/>
                    <a:pt x="279" y="154"/>
                  </a:cubicBezTo>
                  <a:cubicBezTo>
                    <a:pt x="278" y="154"/>
                    <a:pt x="278" y="154"/>
                    <a:pt x="278" y="154"/>
                  </a:cubicBezTo>
                  <a:cubicBezTo>
                    <a:pt x="278" y="153"/>
                    <a:pt x="278" y="153"/>
                    <a:pt x="278" y="153"/>
                  </a:cubicBezTo>
                  <a:cubicBezTo>
                    <a:pt x="278" y="153"/>
                    <a:pt x="278" y="153"/>
                    <a:pt x="278" y="153"/>
                  </a:cubicBezTo>
                  <a:cubicBezTo>
                    <a:pt x="277" y="154"/>
                    <a:pt x="277" y="154"/>
                    <a:pt x="277" y="154"/>
                  </a:cubicBezTo>
                  <a:cubicBezTo>
                    <a:pt x="277" y="154"/>
                    <a:pt x="277" y="154"/>
                    <a:pt x="277" y="154"/>
                  </a:cubicBezTo>
                  <a:cubicBezTo>
                    <a:pt x="276" y="154"/>
                    <a:pt x="276" y="154"/>
                    <a:pt x="276" y="154"/>
                  </a:cubicBezTo>
                  <a:cubicBezTo>
                    <a:pt x="275" y="154"/>
                    <a:pt x="275" y="154"/>
                    <a:pt x="275" y="154"/>
                  </a:cubicBezTo>
                  <a:cubicBezTo>
                    <a:pt x="275" y="154"/>
                    <a:pt x="275" y="154"/>
                    <a:pt x="275" y="154"/>
                  </a:cubicBezTo>
                  <a:cubicBezTo>
                    <a:pt x="275" y="155"/>
                    <a:pt x="275" y="155"/>
                    <a:pt x="275" y="155"/>
                  </a:cubicBezTo>
                  <a:cubicBezTo>
                    <a:pt x="274" y="155"/>
                    <a:pt x="274" y="155"/>
                    <a:pt x="274" y="155"/>
                  </a:cubicBezTo>
                  <a:cubicBezTo>
                    <a:pt x="274" y="154"/>
                    <a:pt x="274" y="154"/>
                    <a:pt x="274" y="154"/>
                  </a:cubicBezTo>
                  <a:cubicBezTo>
                    <a:pt x="275" y="154"/>
                    <a:pt x="275" y="154"/>
                    <a:pt x="275" y="154"/>
                  </a:cubicBezTo>
                  <a:cubicBezTo>
                    <a:pt x="275" y="153"/>
                    <a:pt x="275" y="153"/>
                    <a:pt x="275" y="153"/>
                  </a:cubicBezTo>
                  <a:cubicBezTo>
                    <a:pt x="274" y="153"/>
                    <a:pt x="274" y="153"/>
                    <a:pt x="274" y="153"/>
                  </a:cubicBezTo>
                  <a:cubicBezTo>
                    <a:pt x="275" y="152"/>
                    <a:pt x="275" y="152"/>
                    <a:pt x="275" y="152"/>
                  </a:cubicBezTo>
                  <a:cubicBezTo>
                    <a:pt x="275" y="152"/>
                    <a:pt x="275" y="152"/>
                    <a:pt x="275" y="152"/>
                  </a:cubicBezTo>
                  <a:cubicBezTo>
                    <a:pt x="276" y="152"/>
                    <a:pt x="276" y="152"/>
                    <a:pt x="276" y="152"/>
                  </a:cubicBezTo>
                  <a:cubicBezTo>
                    <a:pt x="276" y="153"/>
                    <a:pt x="276" y="153"/>
                    <a:pt x="276" y="153"/>
                  </a:cubicBezTo>
                  <a:cubicBezTo>
                    <a:pt x="277" y="153"/>
                    <a:pt x="277" y="153"/>
                    <a:pt x="277" y="153"/>
                  </a:cubicBezTo>
                  <a:cubicBezTo>
                    <a:pt x="277" y="152"/>
                    <a:pt x="277" y="152"/>
                    <a:pt x="277" y="152"/>
                  </a:cubicBezTo>
                  <a:cubicBezTo>
                    <a:pt x="278" y="152"/>
                    <a:pt x="278" y="152"/>
                    <a:pt x="278" y="152"/>
                  </a:cubicBezTo>
                  <a:cubicBezTo>
                    <a:pt x="278" y="151"/>
                    <a:pt x="278" y="151"/>
                    <a:pt x="278" y="151"/>
                  </a:cubicBezTo>
                  <a:cubicBezTo>
                    <a:pt x="278" y="151"/>
                    <a:pt x="278" y="151"/>
                    <a:pt x="278" y="151"/>
                  </a:cubicBezTo>
                  <a:cubicBezTo>
                    <a:pt x="277" y="150"/>
                    <a:pt x="277" y="150"/>
                    <a:pt x="277" y="150"/>
                  </a:cubicBezTo>
                  <a:cubicBezTo>
                    <a:pt x="277" y="150"/>
                    <a:pt x="277" y="150"/>
                    <a:pt x="277" y="150"/>
                  </a:cubicBezTo>
                  <a:cubicBezTo>
                    <a:pt x="276" y="149"/>
                    <a:pt x="276" y="149"/>
                    <a:pt x="276" y="149"/>
                  </a:cubicBezTo>
                  <a:cubicBezTo>
                    <a:pt x="276" y="149"/>
                    <a:pt x="276" y="149"/>
                    <a:pt x="276" y="149"/>
                  </a:cubicBezTo>
                  <a:cubicBezTo>
                    <a:pt x="276" y="149"/>
                    <a:pt x="276" y="149"/>
                    <a:pt x="276" y="149"/>
                  </a:cubicBezTo>
                  <a:cubicBezTo>
                    <a:pt x="276" y="148"/>
                    <a:pt x="276" y="148"/>
                    <a:pt x="276" y="148"/>
                  </a:cubicBezTo>
                  <a:cubicBezTo>
                    <a:pt x="275" y="148"/>
                    <a:pt x="275" y="148"/>
                    <a:pt x="275" y="148"/>
                  </a:cubicBezTo>
                  <a:cubicBezTo>
                    <a:pt x="275" y="148"/>
                    <a:pt x="275" y="148"/>
                    <a:pt x="275" y="148"/>
                  </a:cubicBezTo>
                  <a:cubicBezTo>
                    <a:pt x="274" y="148"/>
                    <a:pt x="274" y="148"/>
                    <a:pt x="274" y="148"/>
                  </a:cubicBezTo>
                  <a:cubicBezTo>
                    <a:pt x="274" y="147"/>
                    <a:pt x="274" y="147"/>
                    <a:pt x="274" y="147"/>
                  </a:cubicBezTo>
                  <a:cubicBezTo>
                    <a:pt x="275" y="147"/>
                    <a:pt x="275" y="147"/>
                    <a:pt x="275" y="147"/>
                  </a:cubicBezTo>
                  <a:cubicBezTo>
                    <a:pt x="275" y="147"/>
                    <a:pt x="275" y="147"/>
                    <a:pt x="275" y="147"/>
                  </a:cubicBezTo>
                  <a:cubicBezTo>
                    <a:pt x="276" y="147"/>
                    <a:pt x="276" y="147"/>
                    <a:pt x="276" y="147"/>
                  </a:cubicBezTo>
                  <a:cubicBezTo>
                    <a:pt x="276" y="147"/>
                    <a:pt x="276" y="147"/>
                    <a:pt x="276" y="147"/>
                  </a:cubicBezTo>
                  <a:cubicBezTo>
                    <a:pt x="276" y="146"/>
                    <a:pt x="276" y="146"/>
                    <a:pt x="276" y="146"/>
                  </a:cubicBezTo>
                  <a:cubicBezTo>
                    <a:pt x="275" y="146"/>
                    <a:pt x="275" y="146"/>
                    <a:pt x="275" y="146"/>
                  </a:cubicBezTo>
                  <a:cubicBezTo>
                    <a:pt x="275" y="145"/>
                    <a:pt x="275" y="145"/>
                    <a:pt x="275" y="145"/>
                  </a:cubicBezTo>
                  <a:cubicBezTo>
                    <a:pt x="274" y="145"/>
                    <a:pt x="274" y="145"/>
                    <a:pt x="274" y="145"/>
                  </a:cubicBezTo>
                  <a:cubicBezTo>
                    <a:pt x="274" y="145"/>
                    <a:pt x="274" y="145"/>
                    <a:pt x="274" y="145"/>
                  </a:cubicBezTo>
                  <a:cubicBezTo>
                    <a:pt x="274" y="145"/>
                    <a:pt x="274" y="145"/>
                    <a:pt x="274" y="145"/>
                  </a:cubicBezTo>
                  <a:cubicBezTo>
                    <a:pt x="273" y="146"/>
                    <a:pt x="273" y="146"/>
                    <a:pt x="273" y="146"/>
                  </a:cubicBezTo>
                  <a:cubicBezTo>
                    <a:pt x="273" y="146"/>
                    <a:pt x="273" y="146"/>
                    <a:pt x="273" y="146"/>
                  </a:cubicBezTo>
                  <a:cubicBezTo>
                    <a:pt x="273" y="145"/>
                    <a:pt x="273" y="145"/>
                    <a:pt x="273" y="145"/>
                  </a:cubicBezTo>
                  <a:cubicBezTo>
                    <a:pt x="274" y="144"/>
                    <a:pt x="274" y="144"/>
                    <a:pt x="274" y="144"/>
                  </a:cubicBezTo>
                  <a:cubicBezTo>
                    <a:pt x="274" y="143"/>
                    <a:pt x="274" y="143"/>
                    <a:pt x="274" y="143"/>
                  </a:cubicBezTo>
                  <a:cubicBezTo>
                    <a:pt x="274" y="143"/>
                    <a:pt x="274" y="143"/>
                    <a:pt x="274" y="143"/>
                  </a:cubicBezTo>
                  <a:cubicBezTo>
                    <a:pt x="275" y="142"/>
                    <a:pt x="275" y="142"/>
                    <a:pt x="275" y="142"/>
                  </a:cubicBezTo>
                  <a:cubicBezTo>
                    <a:pt x="275" y="141"/>
                    <a:pt x="275" y="141"/>
                    <a:pt x="275" y="141"/>
                  </a:cubicBezTo>
                  <a:cubicBezTo>
                    <a:pt x="275" y="140"/>
                    <a:pt x="275" y="140"/>
                    <a:pt x="275" y="140"/>
                  </a:cubicBezTo>
                  <a:cubicBezTo>
                    <a:pt x="275" y="140"/>
                    <a:pt x="275" y="140"/>
                    <a:pt x="275" y="140"/>
                  </a:cubicBezTo>
                  <a:cubicBezTo>
                    <a:pt x="274" y="140"/>
                    <a:pt x="274" y="140"/>
                    <a:pt x="274" y="140"/>
                  </a:cubicBezTo>
                  <a:cubicBezTo>
                    <a:pt x="274" y="140"/>
                    <a:pt x="274" y="140"/>
                    <a:pt x="274" y="140"/>
                  </a:cubicBezTo>
                  <a:cubicBezTo>
                    <a:pt x="273" y="140"/>
                    <a:pt x="273" y="140"/>
                    <a:pt x="273" y="140"/>
                  </a:cubicBezTo>
                  <a:cubicBezTo>
                    <a:pt x="273" y="141"/>
                    <a:pt x="273" y="141"/>
                    <a:pt x="273" y="141"/>
                  </a:cubicBezTo>
                  <a:cubicBezTo>
                    <a:pt x="273" y="141"/>
                    <a:pt x="273" y="141"/>
                    <a:pt x="273" y="141"/>
                  </a:cubicBezTo>
                  <a:cubicBezTo>
                    <a:pt x="272" y="140"/>
                    <a:pt x="272" y="140"/>
                    <a:pt x="272" y="140"/>
                  </a:cubicBezTo>
                  <a:cubicBezTo>
                    <a:pt x="272" y="139"/>
                    <a:pt x="272" y="139"/>
                    <a:pt x="272" y="139"/>
                  </a:cubicBezTo>
                  <a:cubicBezTo>
                    <a:pt x="271" y="139"/>
                    <a:pt x="271" y="139"/>
                    <a:pt x="271" y="139"/>
                  </a:cubicBezTo>
                  <a:cubicBezTo>
                    <a:pt x="271" y="138"/>
                    <a:pt x="271" y="138"/>
                    <a:pt x="271" y="138"/>
                  </a:cubicBezTo>
                  <a:cubicBezTo>
                    <a:pt x="271" y="137"/>
                    <a:pt x="271" y="137"/>
                    <a:pt x="271" y="137"/>
                  </a:cubicBezTo>
                  <a:cubicBezTo>
                    <a:pt x="272" y="137"/>
                    <a:pt x="272" y="137"/>
                    <a:pt x="272" y="137"/>
                  </a:cubicBezTo>
                  <a:cubicBezTo>
                    <a:pt x="272" y="137"/>
                    <a:pt x="272" y="137"/>
                    <a:pt x="272" y="137"/>
                  </a:cubicBezTo>
                  <a:cubicBezTo>
                    <a:pt x="272" y="136"/>
                    <a:pt x="272" y="136"/>
                    <a:pt x="272" y="136"/>
                  </a:cubicBezTo>
                  <a:cubicBezTo>
                    <a:pt x="272" y="136"/>
                    <a:pt x="272" y="136"/>
                    <a:pt x="272" y="136"/>
                  </a:cubicBezTo>
                  <a:cubicBezTo>
                    <a:pt x="271" y="136"/>
                    <a:pt x="271" y="136"/>
                    <a:pt x="271" y="136"/>
                  </a:cubicBezTo>
                  <a:cubicBezTo>
                    <a:pt x="271" y="136"/>
                    <a:pt x="271" y="136"/>
                    <a:pt x="271" y="136"/>
                  </a:cubicBezTo>
                  <a:cubicBezTo>
                    <a:pt x="271" y="137"/>
                    <a:pt x="271" y="137"/>
                    <a:pt x="271" y="137"/>
                  </a:cubicBezTo>
                  <a:cubicBezTo>
                    <a:pt x="270" y="138"/>
                    <a:pt x="270" y="138"/>
                    <a:pt x="270" y="138"/>
                  </a:cubicBezTo>
                  <a:cubicBezTo>
                    <a:pt x="270" y="137"/>
                    <a:pt x="270" y="137"/>
                    <a:pt x="270" y="137"/>
                  </a:cubicBezTo>
                  <a:cubicBezTo>
                    <a:pt x="269" y="137"/>
                    <a:pt x="269" y="137"/>
                    <a:pt x="269" y="137"/>
                  </a:cubicBezTo>
                  <a:cubicBezTo>
                    <a:pt x="269" y="137"/>
                    <a:pt x="269" y="137"/>
                    <a:pt x="269" y="137"/>
                  </a:cubicBezTo>
                  <a:cubicBezTo>
                    <a:pt x="269" y="138"/>
                    <a:pt x="269" y="138"/>
                    <a:pt x="269" y="138"/>
                  </a:cubicBezTo>
                  <a:cubicBezTo>
                    <a:pt x="269" y="138"/>
                    <a:pt x="269" y="138"/>
                    <a:pt x="269" y="138"/>
                  </a:cubicBezTo>
                  <a:cubicBezTo>
                    <a:pt x="269" y="139"/>
                    <a:pt x="269" y="139"/>
                    <a:pt x="269" y="139"/>
                  </a:cubicBezTo>
                  <a:cubicBezTo>
                    <a:pt x="269" y="139"/>
                    <a:pt x="269" y="139"/>
                    <a:pt x="269" y="139"/>
                  </a:cubicBezTo>
                  <a:cubicBezTo>
                    <a:pt x="270" y="139"/>
                    <a:pt x="270" y="139"/>
                    <a:pt x="270" y="139"/>
                  </a:cubicBezTo>
                  <a:cubicBezTo>
                    <a:pt x="270" y="141"/>
                    <a:pt x="270" y="141"/>
                    <a:pt x="270" y="141"/>
                  </a:cubicBezTo>
                  <a:cubicBezTo>
                    <a:pt x="271" y="141"/>
                    <a:pt x="271" y="141"/>
                    <a:pt x="271" y="141"/>
                  </a:cubicBezTo>
                  <a:cubicBezTo>
                    <a:pt x="271" y="142"/>
                    <a:pt x="271" y="142"/>
                    <a:pt x="271" y="142"/>
                  </a:cubicBezTo>
                  <a:cubicBezTo>
                    <a:pt x="271" y="143"/>
                    <a:pt x="271" y="143"/>
                    <a:pt x="271" y="143"/>
                  </a:cubicBezTo>
                  <a:cubicBezTo>
                    <a:pt x="270" y="143"/>
                    <a:pt x="270" y="143"/>
                    <a:pt x="270" y="143"/>
                  </a:cubicBezTo>
                  <a:cubicBezTo>
                    <a:pt x="269" y="144"/>
                    <a:pt x="269" y="144"/>
                    <a:pt x="269" y="144"/>
                  </a:cubicBezTo>
                  <a:cubicBezTo>
                    <a:pt x="267" y="144"/>
                    <a:pt x="267" y="144"/>
                    <a:pt x="267" y="144"/>
                  </a:cubicBezTo>
                  <a:cubicBezTo>
                    <a:pt x="267" y="144"/>
                    <a:pt x="267" y="144"/>
                    <a:pt x="267" y="144"/>
                  </a:cubicBezTo>
                  <a:cubicBezTo>
                    <a:pt x="266" y="144"/>
                    <a:pt x="266" y="144"/>
                    <a:pt x="266" y="144"/>
                  </a:cubicBezTo>
                  <a:cubicBezTo>
                    <a:pt x="266" y="143"/>
                    <a:pt x="266" y="143"/>
                    <a:pt x="266" y="143"/>
                  </a:cubicBezTo>
                  <a:cubicBezTo>
                    <a:pt x="266" y="143"/>
                    <a:pt x="266" y="143"/>
                    <a:pt x="266" y="143"/>
                  </a:cubicBezTo>
                  <a:cubicBezTo>
                    <a:pt x="266" y="142"/>
                    <a:pt x="266" y="142"/>
                    <a:pt x="266" y="142"/>
                  </a:cubicBezTo>
                  <a:cubicBezTo>
                    <a:pt x="264" y="142"/>
                    <a:pt x="264" y="142"/>
                    <a:pt x="264" y="142"/>
                  </a:cubicBezTo>
                  <a:cubicBezTo>
                    <a:pt x="263" y="141"/>
                    <a:pt x="263" y="141"/>
                    <a:pt x="263" y="141"/>
                  </a:cubicBezTo>
                  <a:cubicBezTo>
                    <a:pt x="262" y="141"/>
                    <a:pt x="262" y="141"/>
                    <a:pt x="262" y="141"/>
                  </a:cubicBezTo>
                  <a:cubicBezTo>
                    <a:pt x="262" y="143"/>
                    <a:pt x="262" y="143"/>
                    <a:pt x="262" y="143"/>
                  </a:cubicBezTo>
                  <a:cubicBezTo>
                    <a:pt x="263" y="144"/>
                    <a:pt x="263" y="144"/>
                    <a:pt x="263" y="144"/>
                  </a:cubicBezTo>
                  <a:cubicBezTo>
                    <a:pt x="262" y="144"/>
                    <a:pt x="262" y="144"/>
                    <a:pt x="262" y="144"/>
                  </a:cubicBezTo>
                  <a:cubicBezTo>
                    <a:pt x="262" y="144"/>
                    <a:pt x="262" y="144"/>
                    <a:pt x="262" y="144"/>
                  </a:cubicBezTo>
                  <a:cubicBezTo>
                    <a:pt x="261" y="143"/>
                    <a:pt x="261" y="143"/>
                    <a:pt x="261" y="143"/>
                  </a:cubicBezTo>
                  <a:cubicBezTo>
                    <a:pt x="261" y="142"/>
                    <a:pt x="261" y="142"/>
                    <a:pt x="261" y="142"/>
                  </a:cubicBezTo>
                  <a:cubicBezTo>
                    <a:pt x="260" y="142"/>
                    <a:pt x="260" y="142"/>
                    <a:pt x="260" y="142"/>
                  </a:cubicBezTo>
                  <a:cubicBezTo>
                    <a:pt x="260" y="142"/>
                    <a:pt x="260" y="142"/>
                    <a:pt x="260" y="142"/>
                  </a:cubicBezTo>
                  <a:cubicBezTo>
                    <a:pt x="259" y="141"/>
                    <a:pt x="259" y="141"/>
                    <a:pt x="259" y="141"/>
                  </a:cubicBezTo>
                  <a:cubicBezTo>
                    <a:pt x="259" y="140"/>
                    <a:pt x="259" y="140"/>
                    <a:pt x="259" y="140"/>
                  </a:cubicBezTo>
                  <a:cubicBezTo>
                    <a:pt x="259" y="140"/>
                    <a:pt x="259" y="140"/>
                    <a:pt x="259" y="140"/>
                  </a:cubicBezTo>
                  <a:cubicBezTo>
                    <a:pt x="258" y="140"/>
                    <a:pt x="258" y="140"/>
                    <a:pt x="258" y="140"/>
                  </a:cubicBezTo>
                  <a:cubicBezTo>
                    <a:pt x="257" y="139"/>
                    <a:pt x="257" y="139"/>
                    <a:pt x="257" y="139"/>
                  </a:cubicBezTo>
                  <a:cubicBezTo>
                    <a:pt x="257" y="139"/>
                    <a:pt x="257" y="139"/>
                    <a:pt x="257" y="139"/>
                  </a:cubicBezTo>
                  <a:cubicBezTo>
                    <a:pt x="256" y="138"/>
                    <a:pt x="256" y="138"/>
                    <a:pt x="256" y="138"/>
                  </a:cubicBezTo>
                  <a:cubicBezTo>
                    <a:pt x="256" y="138"/>
                    <a:pt x="256" y="138"/>
                    <a:pt x="256" y="138"/>
                  </a:cubicBezTo>
                  <a:cubicBezTo>
                    <a:pt x="256" y="138"/>
                    <a:pt x="256" y="138"/>
                    <a:pt x="256" y="138"/>
                  </a:cubicBezTo>
                  <a:cubicBezTo>
                    <a:pt x="258" y="140"/>
                    <a:pt x="258" y="140"/>
                    <a:pt x="258" y="140"/>
                  </a:cubicBezTo>
                  <a:cubicBezTo>
                    <a:pt x="258" y="140"/>
                    <a:pt x="258" y="140"/>
                    <a:pt x="258" y="140"/>
                  </a:cubicBezTo>
                  <a:cubicBezTo>
                    <a:pt x="259" y="141"/>
                    <a:pt x="259" y="141"/>
                    <a:pt x="259" y="141"/>
                  </a:cubicBezTo>
                  <a:cubicBezTo>
                    <a:pt x="259" y="141"/>
                    <a:pt x="259" y="141"/>
                    <a:pt x="259" y="141"/>
                  </a:cubicBezTo>
                  <a:cubicBezTo>
                    <a:pt x="259" y="142"/>
                    <a:pt x="259" y="142"/>
                    <a:pt x="259" y="142"/>
                  </a:cubicBezTo>
                  <a:cubicBezTo>
                    <a:pt x="259" y="142"/>
                    <a:pt x="259" y="142"/>
                    <a:pt x="259" y="142"/>
                  </a:cubicBezTo>
                  <a:cubicBezTo>
                    <a:pt x="259" y="142"/>
                    <a:pt x="259" y="142"/>
                    <a:pt x="259" y="142"/>
                  </a:cubicBezTo>
                  <a:cubicBezTo>
                    <a:pt x="258" y="143"/>
                    <a:pt x="258" y="143"/>
                    <a:pt x="258" y="143"/>
                  </a:cubicBezTo>
                  <a:cubicBezTo>
                    <a:pt x="257" y="142"/>
                    <a:pt x="257" y="142"/>
                    <a:pt x="257" y="142"/>
                  </a:cubicBezTo>
                  <a:cubicBezTo>
                    <a:pt x="256" y="142"/>
                    <a:pt x="256" y="142"/>
                    <a:pt x="256" y="142"/>
                  </a:cubicBezTo>
                  <a:cubicBezTo>
                    <a:pt x="256" y="141"/>
                    <a:pt x="256" y="141"/>
                    <a:pt x="256" y="141"/>
                  </a:cubicBezTo>
                  <a:cubicBezTo>
                    <a:pt x="255" y="141"/>
                    <a:pt x="255" y="141"/>
                    <a:pt x="255" y="141"/>
                  </a:cubicBezTo>
                  <a:cubicBezTo>
                    <a:pt x="255" y="140"/>
                    <a:pt x="255" y="140"/>
                    <a:pt x="255" y="140"/>
                  </a:cubicBezTo>
                  <a:cubicBezTo>
                    <a:pt x="254" y="141"/>
                    <a:pt x="254" y="141"/>
                    <a:pt x="254" y="141"/>
                  </a:cubicBezTo>
                  <a:cubicBezTo>
                    <a:pt x="253" y="141"/>
                    <a:pt x="253" y="141"/>
                    <a:pt x="253" y="141"/>
                  </a:cubicBezTo>
                  <a:cubicBezTo>
                    <a:pt x="252" y="141"/>
                    <a:pt x="252" y="141"/>
                    <a:pt x="252" y="141"/>
                  </a:cubicBezTo>
                  <a:cubicBezTo>
                    <a:pt x="251" y="140"/>
                    <a:pt x="251" y="140"/>
                    <a:pt x="251" y="140"/>
                  </a:cubicBezTo>
                  <a:cubicBezTo>
                    <a:pt x="250" y="140"/>
                    <a:pt x="250" y="140"/>
                    <a:pt x="250" y="140"/>
                  </a:cubicBezTo>
                  <a:cubicBezTo>
                    <a:pt x="250" y="140"/>
                    <a:pt x="250" y="140"/>
                    <a:pt x="250" y="140"/>
                  </a:cubicBezTo>
                  <a:cubicBezTo>
                    <a:pt x="249" y="139"/>
                    <a:pt x="249" y="139"/>
                    <a:pt x="249" y="139"/>
                  </a:cubicBezTo>
                  <a:cubicBezTo>
                    <a:pt x="249" y="139"/>
                    <a:pt x="249" y="139"/>
                    <a:pt x="249" y="139"/>
                  </a:cubicBezTo>
                  <a:cubicBezTo>
                    <a:pt x="250" y="138"/>
                    <a:pt x="250" y="138"/>
                    <a:pt x="250" y="138"/>
                  </a:cubicBezTo>
                  <a:cubicBezTo>
                    <a:pt x="251" y="137"/>
                    <a:pt x="251" y="137"/>
                    <a:pt x="251" y="137"/>
                  </a:cubicBezTo>
                  <a:cubicBezTo>
                    <a:pt x="251" y="137"/>
                    <a:pt x="251" y="137"/>
                    <a:pt x="251" y="137"/>
                  </a:cubicBezTo>
                  <a:cubicBezTo>
                    <a:pt x="250" y="137"/>
                    <a:pt x="250" y="137"/>
                    <a:pt x="250" y="137"/>
                  </a:cubicBezTo>
                  <a:cubicBezTo>
                    <a:pt x="249" y="138"/>
                    <a:pt x="249" y="138"/>
                    <a:pt x="249" y="138"/>
                  </a:cubicBezTo>
                  <a:cubicBezTo>
                    <a:pt x="249" y="139"/>
                    <a:pt x="249" y="139"/>
                    <a:pt x="249" y="139"/>
                  </a:cubicBezTo>
                  <a:cubicBezTo>
                    <a:pt x="248" y="139"/>
                    <a:pt x="248" y="139"/>
                    <a:pt x="248" y="139"/>
                  </a:cubicBezTo>
                  <a:cubicBezTo>
                    <a:pt x="248" y="138"/>
                    <a:pt x="248" y="138"/>
                    <a:pt x="248" y="138"/>
                  </a:cubicBezTo>
                  <a:cubicBezTo>
                    <a:pt x="247" y="138"/>
                    <a:pt x="247" y="138"/>
                    <a:pt x="247" y="138"/>
                  </a:cubicBezTo>
                  <a:cubicBezTo>
                    <a:pt x="246" y="138"/>
                    <a:pt x="246" y="138"/>
                    <a:pt x="246" y="138"/>
                  </a:cubicBezTo>
                  <a:cubicBezTo>
                    <a:pt x="247" y="139"/>
                    <a:pt x="247" y="139"/>
                    <a:pt x="247" y="139"/>
                  </a:cubicBezTo>
                  <a:cubicBezTo>
                    <a:pt x="247" y="139"/>
                    <a:pt x="247" y="139"/>
                    <a:pt x="247" y="139"/>
                  </a:cubicBezTo>
                  <a:cubicBezTo>
                    <a:pt x="246" y="139"/>
                    <a:pt x="246" y="139"/>
                    <a:pt x="246" y="139"/>
                  </a:cubicBezTo>
                  <a:cubicBezTo>
                    <a:pt x="244" y="138"/>
                    <a:pt x="244" y="138"/>
                    <a:pt x="244" y="138"/>
                  </a:cubicBezTo>
                  <a:cubicBezTo>
                    <a:pt x="244" y="137"/>
                    <a:pt x="244" y="137"/>
                    <a:pt x="244" y="137"/>
                  </a:cubicBezTo>
                  <a:cubicBezTo>
                    <a:pt x="243" y="136"/>
                    <a:pt x="243" y="136"/>
                    <a:pt x="243" y="136"/>
                  </a:cubicBezTo>
                  <a:cubicBezTo>
                    <a:pt x="244" y="136"/>
                    <a:pt x="244" y="136"/>
                    <a:pt x="244" y="136"/>
                  </a:cubicBezTo>
                  <a:cubicBezTo>
                    <a:pt x="245" y="135"/>
                    <a:pt x="245" y="135"/>
                    <a:pt x="245" y="135"/>
                  </a:cubicBezTo>
                  <a:cubicBezTo>
                    <a:pt x="245" y="135"/>
                    <a:pt x="245" y="135"/>
                    <a:pt x="245" y="135"/>
                  </a:cubicBezTo>
                  <a:cubicBezTo>
                    <a:pt x="245" y="134"/>
                    <a:pt x="245" y="134"/>
                    <a:pt x="245" y="134"/>
                  </a:cubicBezTo>
                  <a:cubicBezTo>
                    <a:pt x="245" y="135"/>
                    <a:pt x="245" y="135"/>
                    <a:pt x="245" y="135"/>
                  </a:cubicBezTo>
                  <a:cubicBezTo>
                    <a:pt x="243" y="135"/>
                    <a:pt x="243" y="135"/>
                    <a:pt x="243" y="135"/>
                  </a:cubicBezTo>
                  <a:cubicBezTo>
                    <a:pt x="243" y="136"/>
                    <a:pt x="243" y="136"/>
                    <a:pt x="243" y="136"/>
                  </a:cubicBezTo>
                  <a:cubicBezTo>
                    <a:pt x="243" y="136"/>
                    <a:pt x="243" y="136"/>
                    <a:pt x="243" y="136"/>
                  </a:cubicBezTo>
                  <a:cubicBezTo>
                    <a:pt x="242" y="135"/>
                    <a:pt x="242" y="135"/>
                    <a:pt x="242" y="135"/>
                  </a:cubicBezTo>
                  <a:cubicBezTo>
                    <a:pt x="243" y="135"/>
                    <a:pt x="243" y="135"/>
                    <a:pt x="243" y="135"/>
                  </a:cubicBezTo>
                  <a:cubicBezTo>
                    <a:pt x="242" y="134"/>
                    <a:pt x="242" y="134"/>
                    <a:pt x="242" y="134"/>
                  </a:cubicBezTo>
                  <a:cubicBezTo>
                    <a:pt x="242" y="134"/>
                    <a:pt x="242" y="134"/>
                    <a:pt x="242" y="134"/>
                  </a:cubicBezTo>
                  <a:cubicBezTo>
                    <a:pt x="242" y="135"/>
                    <a:pt x="242" y="135"/>
                    <a:pt x="242" y="135"/>
                  </a:cubicBezTo>
                  <a:cubicBezTo>
                    <a:pt x="242" y="135"/>
                    <a:pt x="242" y="135"/>
                    <a:pt x="242" y="135"/>
                  </a:cubicBezTo>
                  <a:cubicBezTo>
                    <a:pt x="242" y="136"/>
                    <a:pt x="242" y="136"/>
                    <a:pt x="242" y="136"/>
                  </a:cubicBezTo>
                  <a:cubicBezTo>
                    <a:pt x="241" y="136"/>
                    <a:pt x="241" y="136"/>
                    <a:pt x="241" y="136"/>
                  </a:cubicBezTo>
                  <a:cubicBezTo>
                    <a:pt x="240" y="135"/>
                    <a:pt x="240" y="135"/>
                    <a:pt x="240" y="135"/>
                  </a:cubicBezTo>
                  <a:cubicBezTo>
                    <a:pt x="240" y="135"/>
                    <a:pt x="240" y="135"/>
                    <a:pt x="240" y="135"/>
                  </a:cubicBezTo>
                  <a:cubicBezTo>
                    <a:pt x="239" y="135"/>
                    <a:pt x="239" y="135"/>
                    <a:pt x="239" y="135"/>
                  </a:cubicBezTo>
                  <a:cubicBezTo>
                    <a:pt x="239" y="136"/>
                    <a:pt x="239" y="136"/>
                    <a:pt x="239" y="136"/>
                  </a:cubicBezTo>
                  <a:cubicBezTo>
                    <a:pt x="239" y="136"/>
                    <a:pt x="239" y="136"/>
                    <a:pt x="239" y="136"/>
                  </a:cubicBezTo>
                  <a:cubicBezTo>
                    <a:pt x="238" y="135"/>
                    <a:pt x="238" y="135"/>
                    <a:pt x="238" y="135"/>
                  </a:cubicBezTo>
                  <a:cubicBezTo>
                    <a:pt x="238" y="134"/>
                    <a:pt x="238" y="134"/>
                    <a:pt x="238" y="134"/>
                  </a:cubicBezTo>
                  <a:cubicBezTo>
                    <a:pt x="238" y="134"/>
                    <a:pt x="238" y="134"/>
                    <a:pt x="238" y="134"/>
                  </a:cubicBezTo>
                  <a:cubicBezTo>
                    <a:pt x="239" y="135"/>
                    <a:pt x="239" y="135"/>
                    <a:pt x="239" y="135"/>
                  </a:cubicBezTo>
                  <a:cubicBezTo>
                    <a:pt x="238" y="134"/>
                    <a:pt x="238" y="134"/>
                    <a:pt x="238" y="134"/>
                  </a:cubicBezTo>
                  <a:cubicBezTo>
                    <a:pt x="238" y="134"/>
                    <a:pt x="238" y="134"/>
                    <a:pt x="238" y="134"/>
                  </a:cubicBezTo>
                  <a:cubicBezTo>
                    <a:pt x="237" y="133"/>
                    <a:pt x="237" y="133"/>
                    <a:pt x="237" y="133"/>
                  </a:cubicBezTo>
                  <a:cubicBezTo>
                    <a:pt x="236" y="132"/>
                    <a:pt x="236" y="132"/>
                    <a:pt x="236" y="132"/>
                  </a:cubicBezTo>
                  <a:cubicBezTo>
                    <a:pt x="237" y="132"/>
                    <a:pt x="237" y="132"/>
                    <a:pt x="237" y="132"/>
                  </a:cubicBezTo>
                  <a:cubicBezTo>
                    <a:pt x="237" y="131"/>
                    <a:pt x="237" y="131"/>
                    <a:pt x="237" y="131"/>
                  </a:cubicBezTo>
                  <a:cubicBezTo>
                    <a:pt x="236" y="129"/>
                    <a:pt x="236" y="129"/>
                    <a:pt x="236" y="129"/>
                  </a:cubicBezTo>
                  <a:cubicBezTo>
                    <a:pt x="236" y="129"/>
                    <a:pt x="236" y="129"/>
                    <a:pt x="236" y="129"/>
                  </a:cubicBezTo>
                  <a:cubicBezTo>
                    <a:pt x="237" y="129"/>
                    <a:pt x="237" y="129"/>
                    <a:pt x="237" y="129"/>
                  </a:cubicBezTo>
                  <a:cubicBezTo>
                    <a:pt x="237" y="128"/>
                    <a:pt x="237" y="128"/>
                    <a:pt x="237" y="128"/>
                  </a:cubicBezTo>
                  <a:cubicBezTo>
                    <a:pt x="237" y="127"/>
                    <a:pt x="237" y="127"/>
                    <a:pt x="237" y="127"/>
                  </a:cubicBezTo>
                  <a:cubicBezTo>
                    <a:pt x="237" y="127"/>
                    <a:pt x="237" y="127"/>
                    <a:pt x="237" y="127"/>
                  </a:cubicBezTo>
                  <a:cubicBezTo>
                    <a:pt x="238" y="127"/>
                    <a:pt x="238" y="127"/>
                    <a:pt x="238" y="127"/>
                  </a:cubicBezTo>
                  <a:cubicBezTo>
                    <a:pt x="238" y="128"/>
                    <a:pt x="238" y="128"/>
                    <a:pt x="238" y="128"/>
                  </a:cubicBezTo>
                  <a:cubicBezTo>
                    <a:pt x="239" y="128"/>
                    <a:pt x="239" y="128"/>
                    <a:pt x="239" y="128"/>
                  </a:cubicBezTo>
                  <a:cubicBezTo>
                    <a:pt x="240" y="128"/>
                    <a:pt x="240" y="128"/>
                    <a:pt x="240" y="128"/>
                  </a:cubicBezTo>
                  <a:cubicBezTo>
                    <a:pt x="240" y="129"/>
                    <a:pt x="240" y="129"/>
                    <a:pt x="240" y="129"/>
                  </a:cubicBezTo>
                  <a:cubicBezTo>
                    <a:pt x="242" y="130"/>
                    <a:pt x="242" y="130"/>
                    <a:pt x="242" y="130"/>
                  </a:cubicBezTo>
                  <a:cubicBezTo>
                    <a:pt x="243" y="130"/>
                    <a:pt x="243" y="130"/>
                    <a:pt x="243" y="130"/>
                  </a:cubicBezTo>
                  <a:cubicBezTo>
                    <a:pt x="244" y="129"/>
                    <a:pt x="244" y="129"/>
                    <a:pt x="244" y="129"/>
                  </a:cubicBezTo>
                  <a:cubicBezTo>
                    <a:pt x="245" y="129"/>
                    <a:pt x="245" y="129"/>
                    <a:pt x="245" y="129"/>
                  </a:cubicBezTo>
                  <a:cubicBezTo>
                    <a:pt x="244" y="129"/>
                    <a:pt x="244" y="129"/>
                    <a:pt x="244" y="129"/>
                  </a:cubicBezTo>
                  <a:cubicBezTo>
                    <a:pt x="244" y="128"/>
                    <a:pt x="244" y="128"/>
                    <a:pt x="244" y="128"/>
                  </a:cubicBezTo>
                  <a:cubicBezTo>
                    <a:pt x="243" y="128"/>
                    <a:pt x="243" y="128"/>
                    <a:pt x="243" y="128"/>
                  </a:cubicBezTo>
                  <a:cubicBezTo>
                    <a:pt x="243" y="127"/>
                    <a:pt x="243" y="127"/>
                    <a:pt x="243" y="127"/>
                  </a:cubicBezTo>
                  <a:cubicBezTo>
                    <a:pt x="242" y="127"/>
                    <a:pt x="242" y="127"/>
                    <a:pt x="242" y="127"/>
                  </a:cubicBezTo>
                  <a:cubicBezTo>
                    <a:pt x="241" y="126"/>
                    <a:pt x="241" y="126"/>
                    <a:pt x="241" y="126"/>
                  </a:cubicBezTo>
                  <a:cubicBezTo>
                    <a:pt x="240" y="126"/>
                    <a:pt x="240" y="126"/>
                    <a:pt x="240" y="126"/>
                  </a:cubicBezTo>
                  <a:cubicBezTo>
                    <a:pt x="239" y="126"/>
                    <a:pt x="239" y="126"/>
                    <a:pt x="239" y="126"/>
                  </a:cubicBezTo>
                  <a:cubicBezTo>
                    <a:pt x="238" y="126"/>
                    <a:pt x="238" y="126"/>
                    <a:pt x="238" y="126"/>
                  </a:cubicBezTo>
                  <a:cubicBezTo>
                    <a:pt x="237" y="125"/>
                    <a:pt x="237" y="125"/>
                    <a:pt x="237" y="125"/>
                  </a:cubicBezTo>
                  <a:cubicBezTo>
                    <a:pt x="236" y="124"/>
                    <a:pt x="236" y="124"/>
                    <a:pt x="236" y="124"/>
                  </a:cubicBezTo>
                  <a:cubicBezTo>
                    <a:pt x="237" y="123"/>
                    <a:pt x="237" y="123"/>
                    <a:pt x="237" y="123"/>
                  </a:cubicBezTo>
                  <a:cubicBezTo>
                    <a:pt x="237" y="122"/>
                    <a:pt x="237" y="122"/>
                    <a:pt x="237" y="122"/>
                  </a:cubicBezTo>
                  <a:cubicBezTo>
                    <a:pt x="237" y="122"/>
                    <a:pt x="237" y="122"/>
                    <a:pt x="237" y="122"/>
                  </a:cubicBezTo>
                  <a:cubicBezTo>
                    <a:pt x="238" y="121"/>
                    <a:pt x="238" y="121"/>
                    <a:pt x="238" y="121"/>
                  </a:cubicBezTo>
                  <a:cubicBezTo>
                    <a:pt x="238" y="121"/>
                    <a:pt x="238" y="121"/>
                    <a:pt x="238" y="121"/>
                  </a:cubicBezTo>
                  <a:cubicBezTo>
                    <a:pt x="239" y="120"/>
                    <a:pt x="239" y="120"/>
                    <a:pt x="239" y="120"/>
                  </a:cubicBezTo>
                  <a:cubicBezTo>
                    <a:pt x="239" y="119"/>
                    <a:pt x="239" y="119"/>
                    <a:pt x="239" y="119"/>
                  </a:cubicBezTo>
                  <a:cubicBezTo>
                    <a:pt x="239" y="118"/>
                    <a:pt x="239" y="118"/>
                    <a:pt x="239" y="118"/>
                  </a:cubicBezTo>
                  <a:cubicBezTo>
                    <a:pt x="240" y="118"/>
                    <a:pt x="240" y="118"/>
                    <a:pt x="240" y="118"/>
                  </a:cubicBezTo>
                  <a:cubicBezTo>
                    <a:pt x="240" y="117"/>
                    <a:pt x="240" y="117"/>
                    <a:pt x="240" y="117"/>
                  </a:cubicBezTo>
                  <a:cubicBezTo>
                    <a:pt x="241" y="117"/>
                    <a:pt x="241" y="117"/>
                    <a:pt x="241" y="117"/>
                  </a:cubicBezTo>
                  <a:cubicBezTo>
                    <a:pt x="242" y="117"/>
                    <a:pt x="242" y="117"/>
                    <a:pt x="242" y="117"/>
                  </a:cubicBezTo>
                  <a:cubicBezTo>
                    <a:pt x="242" y="116"/>
                    <a:pt x="242" y="116"/>
                    <a:pt x="242" y="116"/>
                  </a:cubicBezTo>
                  <a:cubicBezTo>
                    <a:pt x="242" y="116"/>
                    <a:pt x="242" y="116"/>
                    <a:pt x="242" y="116"/>
                  </a:cubicBezTo>
                  <a:cubicBezTo>
                    <a:pt x="241" y="116"/>
                    <a:pt x="241" y="116"/>
                    <a:pt x="241" y="116"/>
                  </a:cubicBezTo>
                  <a:cubicBezTo>
                    <a:pt x="241" y="116"/>
                    <a:pt x="241" y="116"/>
                    <a:pt x="241" y="116"/>
                  </a:cubicBezTo>
                  <a:cubicBezTo>
                    <a:pt x="242" y="114"/>
                    <a:pt x="242" y="114"/>
                    <a:pt x="242" y="114"/>
                  </a:cubicBezTo>
                  <a:cubicBezTo>
                    <a:pt x="243" y="113"/>
                    <a:pt x="243" y="113"/>
                    <a:pt x="243" y="113"/>
                  </a:cubicBezTo>
                  <a:cubicBezTo>
                    <a:pt x="243" y="113"/>
                    <a:pt x="243" y="113"/>
                    <a:pt x="243" y="113"/>
                  </a:cubicBezTo>
                  <a:cubicBezTo>
                    <a:pt x="244" y="112"/>
                    <a:pt x="244" y="112"/>
                    <a:pt x="244" y="112"/>
                  </a:cubicBezTo>
                  <a:cubicBezTo>
                    <a:pt x="244" y="112"/>
                    <a:pt x="244" y="112"/>
                    <a:pt x="244" y="112"/>
                  </a:cubicBezTo>
                  <a:cubicBezTo>
                    <a:pt x="245" y="112"/>
                    <a:pt x="245" y="112"/>
                    <a:pt x="245" y="112"/>
                  </a:cubicBezTo>
                  <a:cubicBezTo>
                    <a:pt x="245" y="111"/>
                    <a:pt x="245" y="111"/>
                    <a:pt x="245" y="111"/>
                  </a:cubicBezTo>
                  <a:cubicBezTo>
                    <a:pt x="246" y="111"/>
                    <a:pt x="246" y="111"/>
                    <a:pt x="246" y="111"/>
                  </a:cubicBezTo>
                  <a:cubicBezTo>
                    <a:pt x="246" y="112"/>
                    <a:pt x="246" y="112"/>
                    <a:pt x="246" y="112"/>
                  </a:cubicBezTo>
                  <a:cubicBezTo>
                    <a:pt x="246" y="111"/>
                    <a:pt x="246" y="111"/>
                    <a:pt x="246" y="111"/>
                  </a:cubicBezTo>
                  <a:cubicBezTo>
                    <a:pt x="246" y="111"/>
                    <a:pt x="246" y="111"/>
                    <a:pt x="246" y="111"/>
                  </a:cubicBezTo>
                  <a:cubicBezTo>
                    <a:pt x="247" y="109"/>
                    <a:pt x="247" y="109"/>
                    <a:pt x="247" y="109"/>
                  </a:cubicBezTo>
                  <a:cubicBezTo>
                    <a:pt x="248" y="109"/>
                    <a:pt x="248" y="109"/>
                    <a:pt x="248" y="109"/>
                  </a:cubicBezTo>
                  <a:cubicBezTo>
                    <a:pt x="248" y="109"/>
                    <a:pt x="248" y="109"/>
                    <a:pt x="248" y="109"/>
                  </a:cubicBezTo>
                  <a:cubicBezTo>
                    <a:pt x="248" y="108"/>
                    <a:pt x="248" y="108"/>
                    <a:pt x="248" y="108"/>
                  </a:cubicBezTo>
                  <a:cubicBezTo>
                    <a:pt x="249" y="108"/>
                    <a:pt x="249" y="108"/>
                    <a:pt x="249" y="108"/>
                  </a:cubicBezTo>
                  <a:cubicBezTo>
                    <a:pt x="250" y="107"/>
                    <a:pt x="250" y="107"/>
                    <a:pt x="250" y="107"/>
                  </a:cubicBezTo>
                  <a:cubicBezTo>
                    <a:pt x="250" y="107"/>
                    <a:pt x="250" y="107"/>
                    <a:pt x="250" y="107"/>
                  </a:cubicBezTo>
                  <a:cubicBezTo>
                    <a:pt x="251" y="107"/>
                    <a:pt x="251" y="107"/>
                    <a:pt x="251" y="107"/>
                  </a:cubicBezTo>
                  <a:cubicBezTo>
                    <a:pt x="251" y="106"/>
                    <a:pt x="251" y="106"/>
                    <a:pt x="251" y="106"/>
                  </a:cubicBezTo>
                  <a:cubicBezTo>
                    <a:pt x="251" y="106"/>
                    <a:pt x="251" y="106"/>
                    <a:pt x="251" y="106"/>
                  </a:cubicBezTo>
                  <a:cubicBezTo>
                    <a:pt x="253" y="105"/>
                    <a:pt x="253" y="105"/>
                    <a:pt x="253" y="105"/>
                  </a:cubicBezTo>
                  <a:cubicBezTo>
                    <a:pt x="254" y="104"/>
                    <a:pt x="254" y="104"/>
                    <a:pt x="254" y="104"/>
                  </a:cubicBezTo>
                  <a:cubicBezTo>
                    <a:pt x="256" y="103"/>
                    <a:pt x="256" y="103"/>
                    <a:pt x="256" y="103"/>
                  </a:cubicBezTo>
                  <a:cubicBezTo>
                    <a:pt x="258" y="103"/>
                    <a:pt x="258" y="103"/>
                    <a:pt x="258" y="103"/>
                  </a:cubicBezTo>
                  <a:cubicBezTo>
                    <a:pt x="259" y="103"/>
                    <a:pt x="259" y="103"/>
                    <a:pt x="259" y="103"/>
                  </a:cubicBezTo>
                  <a:cubicBezTo>
                    <a:pt x="260" y="103"/>
                    <a:pt x="260" y="103"/>
                    <a:pt x="260" y="103"/>
                  </a:cubicBezTo>
                  <a:cubicBezTo>
                    <a:pt x="261" y="103"/>
                    <a:pt x="261" y="103"/>
                    <a:pt x="261" y="103"/>
                  </a:cubicBezTo>
                  <a:cubicBezTo>
                    <a:pt x="261" y="103"/>
                    <a:pt x="261" y="103"/>
                    <a:pt x="261" y="103"/>
                  </a:cubicBezTo>
                  <a:cubicBezTo>
                    <a:pt x="262" y="103"/>
                    <a:pt x="262" y="103"/>
                    <a:pt x="262" y="103"/>
                  </a:cubicBezTo>
                  <a:cubicBezTo>
                    <a:pt x="263" y="104"/>
                    <a:pt x="263" y="104"/>
                    <a:pt x="263" y="104"/>
                  </a:cubicBezTo>
                  <a:cubicBezTo>
                    <a:pt x="265" y="104"/>
                    <a:pt x="265" y="104"/>
                    <a:pt x="265" y="104"/>
                  </a:cubicBezTo>
                  <a:cubicBezTo>
                    <a:pt x="265" y="105"/>
                    <a:pt x="265" y="105"/>
                    <a:pt x="265" y="105"/>
                  </a:cubicBezTo>
                  <a:cubicBezTo>
                    <a:pt x="265" y="106"/>
                    <a:pt x="265" y="106"/>
                    <a:pt x="265" y="106"/>
                  </a:cubicBezTo>
                  <a:cubicBezTo>
                    <a:pt x="264" y="106"/>
                    <a:pt x="264" y="106"/>
                    <a:pt x="264" y="106"/>
                  </a:cubicBezTo>
                  <a:cubicBezTo>
                    <a:pt x="263" y="106"/>
                    <a:pt x="263" y="106"/>
                    <a:pt x="263" y="106"/>
                  </a:cubicBezTo>
                  <a:cubicBezTo>
                    <a:pt x="262" y="106"/>
                    <a:pt x="262" y="106"/>
                    <a:pt x="262" y="106"/>
                  </a:cubicBezTo>
                  <a:cubicBezTo>
                    <a:pt x="261" y="107"/>
                    <a:pt x="261" y="107"/>
                    <a:pt x="261" y="107"/>
                  </a:cubicBezTo>
                  <a:cubicBezTo>
                    <a:pt x="261" y="108"/>
                    <a:pt x="261" y="108"/>
                    <a:pt x="261" y="108"/>
                  </a:cubicBezTo>
                  <a:cubicBezTo>
                    <a:pt x="260" y="108"/>
                    <a:pt x="260" y="108"/>
                    <a:pt x="260" y="108"/>
                  </a:cubicBezTo>
                  <a:cubicBezTo>
                    <a:pt x="258" y="110"/>
                    <a:pt x="258" y="110"/>
                    <a:pt x="258" y="110"/>
                  </a:cubicBezTo>
                  <a:cubicBezTo>
                    <a:pt x="256" y="111"/>
                    <a:pt x="256" y="111"/>
                    <a:pt x="256" y="111"/>
                  </a:cubicBezTo>
                  <a:cubicBezTo>
                    <a:pt x="255" y="112"/>
                    <a:pt x="255" y="112"/>
                    <a:pt x="255" y="112"/>
                  </a:cubicBezTo>
                  <a:cubicBezTo>
                    <a:pt x="255" y="112"/>
                    <a:pt x="255" y="112"/>
                    <a:pt x="255" y="112"/>
                  </a:cubicBezTo>
                  <a:cubicBezTo>
                    <a:pt x="254" y="114"/>
                    <a:pt x="254" y="114"/>
                    <a:pt x="254" y="114"/>
                  </a:cubicBezTo>
                  <a:cubicBezTo>
                    <a:pt x="254" y="115"/>
                    <a:pt x="254" y="115"/>
                    <a:pt x="254" y="115"/>
                  </a:cubicBezTo>
                  <a:cubicBezTo>
                    <a:pt x="254" y="116"/>
                    <a:pt x="254" y="116"/>
                    <a:pt x="254" y="116"/>
                  </a:cubicBezTo>
                  <a:cubicBezTo>
                    <a:pt x="254" y="116"/>
                    <a:pt x="254" y="116"/>
                    <a:pt x="254" y="116"/>
                  </a:cubicBezTo>
                  <a:cubicBezTo>
                    <a:pt x="254" y="117"/>
                    <a:pt x="254" y="117"/>
                    <a:pt x="254" y="117"/>
                  </a:cubicBezTo>
                  <a:cubicBezTo>
                    <a:pt x="254" y="117"/>
                    <a:pt x="254" y="117"/>
                    <a:pt x="254" y="117"/>
                  </a:cubicBezTo>
                  <a:cubicBezTo>
                    <a:pt x="253" y="118"/>
                    <a:pt x="253" y="118"/>
                    <a:pt x="253" y="118"/>
                  </a:cubicBezTo>
                  <a:cubicBezTo>
                    <a:pt x="252" y="119"/>
                    <a:pt x="252" y="119"/>
                    <a:pt x="252" y="119"/>
                  </a:cubicBezTo>
                  <a:cubicBezTo>
                    <a:pt x="252" y="120"/>
                    <a:pt x="252" y="120"/>
                    <a:pt x="252" y="120"/>
                  </a:cubicBezTo>
                  <a:cubicBezTo>
                    <a:pt x="252" y="121"/>
                    <a:pt x="252" y="121"/>
                    <a:pt x="252" y="121"/>
                  </a:cubicBezTo>
                  <a:cubicBezTo>
                    <a:pt x="251" y="121"/>
                    <a:pt x="251" y="121"/>
                    <a:pt x="251" y="121"/>
                  </a:cubicBezTo>
                  <a:cubicBezTo>
                    <a:pt x="251" y="121"/>
                    <a:pt x="251" y="121"/>
                    <a:pt x="251" y="121"/>
                  </a:cubicBezTo>
                  <a:cubicBezTo>
                    <a:pt x="252" y="122"/>
                    <a:pt x="252" y="122"/>
                    <a:pt x="252" y="122"/>
                  </a:cubicBezTo>
                  <a:cubicBezTo>
                    <a:pt x="252" y="123"/>
                    <a:pt x="252" y="123"/>
                    <a:pt x="252" y="123"/>
                  </a:cubicBezTo>
                  <a:cubicBezTo>
                    <a:pt x="252" y="124"/>
                    <a:pt x="252" y="124"/>
                    <a:pt x="252" y="124"/>
                  </a:cubicBezTo>
                  <a:cubicBezTo>
                    <a:pt x="252" y="125"/>
                    <a:pt x="252" y="125"/>
                    <a:pt x="252" y="125"/>
                  </a:cubicBezTo>
                  <a:cubicBezTo>
                    <a:pt x="253" y="126"/>
                    <a:pt x="253" y="126"/>
                    <a:pt x="253" y="126"/>
                  </a:cubicBezTo>
                  <a:cubicBezTo>
                    <a:pt x="253" y="126"/>
                    <a:pt x="253" y="126"/>
                    <a:pt x="253" y="126"/>
                  </a:cubicBezTo>
                  <a:cubicBezTo>
                    <a:pt x="254" y="127"/>
                    <a:pt x="254" y="127"/>
                    <a:pt x="254" y="127"/>
                  </a:cubicBezTo>
                  <a:cubicBezTo>
                    <a:pt x="254" y="127"/>
                    <a:pt x="254" y="127"/>
                    <a:pt x="254" y="127"/>
                  </a:cubicBezTo>
                  <a:cubicBezTo>
                    <a:pt x="253" y="128"/>
                    <a:pt x="253" y="128"/>
                    <a:pt x="253" y="128"/>
                  </a:cubicBezTo>
                  <a:cubicBezTo>
                    <a:pt x="253" y="127"/>
                    <a:pt x="253" y="127"/>
                    <a:pt x="253" y="127"/>
                  </a:cubicBezTo>
                  <a:cubicBezTo>
                    <a:pt x="253" y="127"/>
                    <a:pt x="253" y="127"/>
                    <a:pt x="253" y="127"/>
                  </a:cubicBezTo>
                  <a:cubicBezTo>
                    <a:pt x="253" y="128"/>
                    <a:pt x="253" y="128"/>
                    <a:pt x="253" y="128"/>
                  </a:cubicBezTo>
                  <a:cubicBezTo>
                    <a:pt x="252" y="128"/>
                    <a:pt x="252" y="128"/>
                    <a:pt x="252" y="128"/>
                  </a:cubicBezTo>
                  <a:cubicBezTo>
                    <a:pt x="252" y="128"/>
                    <a:pt x="252" y="128"/>
                    <a:pt x="252" y="128"/>
                  </a:cubicBezTo>
                  <a:cubicBezTo>
                    <a:pt x="251" y="128"/>
                    <a:pt x="251" y="128"/>
                    <a:pt x="251" y="128"/>
                  </a:cubicBezTo>
                  <a:cubicBezTo>
                    <a:pt x="251" y="128"/>
                    <a:pt x="251" y="128"/>
                    <a:pt x="251" y="128"/>
                  </a:cubicBezTo>
                  <a:cubicBezTo>
                    <a:pt x="252" y="129"/>
                    <a:pt x="252" y="129"/>
                    <a:pt x="252" y="129"/>
                  </a:cubicBezTo>
                  <a:cubicBezTo>
                    <a:pt x="253" y="129"/>
                    <a:pt x="253" y="129"/>
                    <a:pt x="253" y="129"/>
                  </a:cubicBezTo>
                  <a:cubicBezTo>
                    <a:pt x="253" y="129"/>
                    <a:pt x="253" y="129"/>
                    <a:pt x="253" y="129"/>
                  </a:cubicBezTo>
                  <a:cubicBezTo>
                    <a:pt x="253" y="129"/>
                    <a:pt x="253" y="129"/>
                    <a:pt x="253" y="129"/>
                  </a:cubicBezTo>
                  <a:cubicBezTo>
                    <a:pt x="252" y="130"/>
                    <a:pt x="252" y="130"/>
                    <a:pt x="252" y="130"/>
                  </a:cubicBezTo>
                  <a:cubicBezTo>
                    <a:pt x="252" y="131"/>
                    <a:pt x="252" y="131"/>
                    <a:pt x="252" y="131"/>
                  </a:cubicBezTo>
                  <a:cubicBezTo>
                    <a:pt x="252" y="132"/>
                    <a:pt x="252" y="132"/>
                    <a:pt x="252" y="132"/>
                  </a:cubicBezTo>
                  <a:cubicBezTo>
                    <a:pt x="252" y="132"/>
                    <a:pt x="252" y="132"/>
                    <a:pt x="252" y="132"/>
                  </a:cubicBezTo>
                  <a:cubicBezTo>
                    <a:pt x="253" y="131"/>
                    <a:pt x="253" y="131"/>
                    <a:pt x="253" y="131"/>
                  </a:cubicBezTo>
                  <a:cubicBezTo>
                    <a:pt x="253" y="131"/>
                    <a:pt x="253" y="131"/>
                    <a:pt x="253" y="131"/>
                  </a:cubicBezTo>
                  <a:cubicBezTo>
                    <a:pt x="254" y="129"/>
                    <a:pt x="254" y="129"/>
                    <a:pt x="254" y="129"/>
                  </a:cubicBezTo>
                  <a:cubicBezTo>
                    <a:pt x="254" y="129"/>
                    <a:pt x="254" y="129"/>
                    <a:pt x="254" y="129"/>
                  </a:cubicBezTo>
                  <a:cubicBezTo>
                    <a:pt x="255" y="127"/>
                    <a:pt x="255" y="127"/>
                    <a:pt x="255" y="127"/>
                  </a:cubicBezTo>
                  <a:cubicBezTo>
                    <a:pt x="255" y="127"/>
                    <a:pt x="255" y="127"/>
                    <a:pt x="255" y="127"/>
                  </a:cubicBezTo>
                  <a:cubicBezTo>
                    <a:pt x="256" y="126"/>
                    <a:pt x="256" y="126"/>
                    <a:pt x="256" y="126"/>
                  </a:cubicBezTo>
                  <a:cubicBezTo>
                    <a:pt x="256" y="126"/>
                    <a:pt x="256" y="126"/>
                    <a:pt x="256" y="126"/>
                  </a:cubicBezTo>
                  <a:cubicBezTo>
                    <a:pt x="255" y="125"/>
                    <a:pt x="255" y="125"/>
                    <a:pt x="255" y="125"/>
                  </a:cubicBezTo>
                  <a:cubicBezTo>
                    <a:pt x="256" y="125"/>
                    <a:pt x="256" y="125"/>
                    <a:pt x="256" y="125"/>
                  </a:cubicBezTo>
                  <a:cubicBezTo>
                    <a:pt x="255" y="124"/>
                    <a:pt x="255" y="124"/>
                    <a:pt x="255" y="124"/>
                  </a:cubicBezTo>
                  <a:cubicBezTo>
                    <a:pt x="254" y="124"/>
                    <a:pt x="254" y="124"/>
                    <a:pt x="254" y="124"/>
                  </a:cubicBezTo>
                  <a:cubicBezTo>
                    <a:pt x="254" y="123"/>
                    <a:pt x="254" y="123"/>
                    <a:pt x="254" y="123"/>
                  </a:cubicBezTo>
                  <a:cubicBezTo>
                    <a:pt x="254" y="123"/>
                    <a:pt x="254" y="123"/>
                    <a:pt x="254" y="123"/>
                  </a:cubicBezTo>
                  <a:cubicBezTo>
                    <a:pt x="254" y="122"/>
                    <a:pt x="254" y="122"/>
                    <a:pt x="254" y="122"/>
                  </a:cubicBezTo>
                  <a:cubicBezTo>
                    <a:pt x="254" y="121"/>
                    <a:pt x="254" y="121"/>
                    <a:pt x="254" y="121"/>
                  </a:cubicBezTo>
                  <a:cubicBezTo>
                    <a:pt x="254" y="120"/>
                    <a:pt x="254" y="120"/>
                    <a:pt x="254" y="120"/>
                  </a:cubicBezTo>
                  <a:cubicBezTo>
                    <a:pt x="254" y="120"/>
                    <a:pt x="254" y="120"/>
                    <a:pt x="254" y="120"/>
                  </a:cubicBezTo>
                  <a:cubicBezTo>
                    <a:pt x="254" y="121"/>
                    <a:pt x="254" y="121"/>
                    <a:pt x="254" y="121"/>
                  </a:cubicBezTo>
                  <a:cubicBezTo>
                    <a:pt x="255" y="120"/>
                    <a:pt x="255" y="120"/>
                    <a:pt x="255" y="120"/>
                  </a:cubicBezTo>
                  <a:cubicBezTo>
                    <a:pt x="256" y="120"/>
                    <a:pt x="256" y="120"/>
                    <a:pt x="256" y="120"/>
                  </a:cubicBezTo>
                  <a:cubicBezTo>
                    <a:pt x="256" y="119"/>
                    <a:pt x="256" y="119"/>
                    <a:pt x="256" y="119"/>
                  </a:cubicBezTo>
                  <a:cubicBezTo>
                    <a:pt x="256" y="119"/>
                    <a:pt x="256" y="119"/>
                    <a:pt x="256" y="119"/>
                  </a:cubicBezTo>
                  <a:cubicBezTo>
                    <a:pt x="256" y="118"/>
                    <a:pt x="256" y="118"/>
                    <a:pt x="256" y="118"/>
                  </a:cubicBezTo>
                  <a:cubicBezTo>
                    <a:pt x="257" y="119"/>
                    <a:pt x="257" y="119"/>
                    <a:pt x="257" y="119"/>
                  </a:cubicBezTo>
                  <a:cubicBezTo>
                    <a:pt x="258" y="120"/>
                    <a:pt x="258" y="120"/>
                    <a:pt x="258" y="120"/>
                  </a:cubicBezTo>
                  <a:cubicBezTo>
                    <a:pt x="257" y="120"/>
                    <a:pt x="257" y="120"/>
                    <a:pt x="257" y="120"/>
                  </a:cubicBezTo>
                  <a:cubicBezTo>
                    <a:pt x="258" y="120"/>
                    <a:pt x="258" y="120"/>
                    <a:pt x="258" y="120"/>
                  </a:cubicBezTo>
                  <a:cubicBezTo>
                    <a:pt x="258" y="120"/>
                    <a:pt x="258" y="120"/>
                    <a:pt x="258" y="120"/>
                  </a:cubicBezTo>
                  <a:cubicBezTo>
                    <a:pt x="258" y="119"/>
                    <a:pt x="258" y="119"/>
                    <a:pt x="258" y="119"/>
                  </a:cubicBezTo>
                  <a:cubicBezTo>
                    <a:pt x="259" y="118"/>
                    <a:pt x="259" y="118"/>
                    <a:pt x="259" y="118"/>
                  </a:cubicBezTo>
                  <a:cubicBezTo>
                    <a:pt x="259" y="118"/>
                    <a:pt x="259" y="118"/>
                    <a:pt x="259" y="118"/>
                  </a:cubicBezTo>
                  <a:cubicBezTo>
                    <a:pt x="259" y="118"/>
                    <a:pt x="259" y="118"/>
                    <a:pt x="259" y="118"/>
                  </a:cubicBezTo>
                  <a:cubicBezTo>
                    <a:pt x="260" y="118"/>
                    <a:pt x="260" y="118"/>
                    <a:pt x="260" y="118"/>
                  </a:cubicBezTo>
                  <a:cubicBezTo>
                    <a:pt x="261" y="117"/>
                    <a:pt x="261" y="117"/>
                    <a:pt x="261" y="117"/>
                  </a:cubicBezTo>
                  <a:cubicBezTo>
                    <a:pt x="260" y="117"/>
                    <a:pt x="260" y="117"/>
                    <a:pt x="260" y="117"/>
                  </a:cubicBezTo>
                  <a:cubicBezTo>
                    <a:pt x="260" y="117"/>
                    <a:pt x="260" y="117"/>
                    <a:pt x="260" y="117"/>
                  </a:cubicBezTo>
                  <a:cubicBezTo>
                    <a:pt x="258" y="118"/>
                    <a:pt x="258" y="118"/>
                    <a:pt x="258" y="118"/>
                  </a:cubicBezTo>
                  <a:cubicBezTo>
                    <a:pt x="258" y="118"/>
                    <a:pt x="258" y="118"/>
                    <a:pt x="258" y="118"/>
                  </a:cubicBezTo>
                  <a:cubicBezTo>
                    <a:pt x="257" y="117"/>
                    <a:pt x="257" y="117"/>
                    <a:pt x="257" y="117"/>
                  </a:cubicBezTo>
                  <a:cubicBezTo>
                    <a:pt x="257" y="117"/>
                    <a:pt x="257" y="117"/>
                    <a:pt x="257" y="117"/>
                  </a:cubicBezTo>
                  <a:cubicBezTo>
                    <a:pt x="257" y="116"/>
                    <a:pt x="257" y="116"/>
                    <a:pt x="257" y="116"/>
                  </a:cubicBezTo>
                  <a:cubicBezTo>
                    <a:pt x="258" y="116"/>
                    <a:pt x="258" y="116"/>
                    <a:pt x="258" y="116"/>
                  </a:cubicBezTo>
                  <a:cubicBezTo>
                    <a:pt x="257" y="115"/>
                    <a:pt x="257" y="115"/>
                    <a:pt x="257" y="115"/>
                  </a:cubicBezTo>
                  <a:cubicBezTo>
                    <a:pt x="258" y="114"/>
                    <a:pt x="258" y="114"/>
                    <a:pt x="258" y="114"/>
                  </a:cubicBezTo>
                  <a:cubicBezTo>
                    <a:pt x="258" y="113"/>
                    <a:pt x="258" y="113"/>
                    <a:pt x="258" y="113"/>
                  </a:cubicBezTo>
                  <a:cubicBezTo>
                    <a:pt x="258" y="112"/>
                    <a:pt x="258" y="112"/>
                    <a:pt x="258" y="112"/>
                  </a:cubicBezTo>
                  <a:cubicBezTo>
                    <a:pt x="259" y="112"/>
                    <a:pt x="259" y="112"/>
                    <a:pt x="259" y="112"/>
                  </a:cubicBezTo>
                  <a:cubicBezTo>
                    <a:pt x="260" y="112"/>
                    <a:pt x="260" y="112"/>
                    <a:pt x="260" y="112"/>
                  </a:cubicBezTo>
                  <a:cubicBezTo>
                    <a:pt x="261" y="113"/>
                    <a:pt x="261" y="113"/>
                    <a:pt x="261" y="113"/>
                  </a:cubicBezTo>
                  <a:cubicBezTo>
                    <a:pt x="261" y="113"/>
                    <a:pt x="261" y="113"/>
                    <a:pt x="261" y="113"/>
                  </a:cubicBezTo>
                  <a:cubicBezTo>
                    <a:pt x="262" y="114"/>
                    <a:pt x="262" y="114"/>
                    <a:pt x="262" y="114"/>
                  </a:cubicBezTo>
                  <a:cubicBezTo>
                    <a:pt x="263" y="114"/>
                    <a:pt x="263" y="114"/>
                    <a:pt x="263" y="114"/>
                  </a:cubicBezTo>
                  <a:cubicBezTo>
                    <a:pt x="263" y="114"/>
                    <a:pt x="263" y="114"/>
                    <a:pt x="263" y="114"/>
                  </a:cubicBezTo>
                  <a:cubicBezTo>
                    <a:pt x="263" y="114"/>
                    <a:pt x="263" y="114"/>
                    <a:pt x="263" y="114"/>
                  </a:cubicBezTo>
                  <a:cubicBezTo>
                    <a:pt x="263" y="113"/>
                    <a:pt x="263" y="113"/>
                    <a:pt x="263" y="113"/>
                  </a:cubicBezTo>
                  <a:cubicBezTo>
                    <a:pt x="261" y="113"/>
                    <a:pt x="261" y="113"/>
                    <a:pt x="261" y="113"/>
                  </a:cubicBezTo>
                  <a:cubicBezTo>
                    <a:pt x="261" y="112"/>
                    <a:pt x="261" y="112"/>
                    <a:pt x="261" y="112"/>
                  </a:cubicBezTo>
                  <a:cubicBezTo>
                    <a:pt x="261" y="111"/>
                    <a:pt x="261" y="111"/>
                    <a:pt x="261" y="111"/>
                  </a:cubicBezTo>
                  <a:cubicBezTo>
                    <a:pt x="260" y="111"/>
                    <a:pt x="260" y="111"/>
                    <a:pt x="260" y="111"/>
                  </a:cubicBezTo>
                  <a:cubicBezTo>
                    <a:pt x="260" y="111"/>
                    <a:pt x="260" y="111"/>
                    <a:pt x="260" y="111"/>
                  </a:cubicBezTo>
                  <a:cubicBezTo>
                    <a:pt x="260" y="111"/>
                    <a:pt x="260" y="111"/>
                    <a:pt x="260" y="111"/>
                  </a:cubicBezTo>
                  <a:cubicBezTo>
                    <a:pt x="261" y="111"/>
                    <a:pt x="261" y="111"/>
                    <a:pt x="261" y="111"/>
                  </a:cubicBezTo>
                  <a:cubicBezTo>
                    <a:pt x="262" y="110"/>
                    <a:pt x="262" y="110"/>
                    <a:pt x="262" y="110"/>
                  </a:cubicBezTo>
                  <a:cubicBezTo>
                    <a:pt x="262" y="110"/>
                    <a:pt x="262" y="110"/>
                    <a:pt x="262" y="110"/>
                  </a:cubicBezTo>
                  <a:cubicBezTo>
                    <a:pt x="263" y="112"/>
                    <a:pt x="263" y="112"/>
                    <a:pt x="263" y="112"/>
                  </a:cubicBezTo>
                  <a:cubicBezTo>
                    <a:pt x="265" y="112"/>
                    <a:pt x="265" y="112"/>
                    <a:pt x="265" y="112"/>
                  </a:cubicBezTo>
                  <a:cubicBezTo>
                    <a:pt x="265" y="112"/>
                    <a:pt x="265" y="112"/>
                    <a:pt x="265" y="112"/>
                  </a:cubicBezTo>
                  <a:cubicBezTo>
                    <a:pt x="264" y="112"/>
                    <a:pt x="264" y="112"/>
                    <a:pt x="264" y="112"/>
                  </a:cubicBezTo>
                  <a:cubicBezTo>
                    <a:pt x="263" y="111"/>
                    <a:pt x="263" y="111"/>
                    <a:pt x="263" y="111"/>
                  </a:cubicBezTo>
                  <a:cubicBezTo>
                    <a:pt x="262" y="110"/>
                    <a:pt x="262" y="110"/>
                    <a:pt x="262" y="110"/>
                  </a:cubicBezTo>
                  <a:cubicBezTo>
                    <a:pt x="262" y="109"/>
                    <a:pt x="262" y="109"/>
                    <a:pt x="262" y="109"/>
                  </a:cubicBezTo>
                  <a:cubicBezTo>
                    <a:pt x="263" y="109"/>
                    <a:pt x="263" y="109"/>
                    <a:pt x="263" y="109"/>
                  </a:cubicBezTo>
                  <a:cubicBezTo>
                    <a:pt x="264" y="109"/>
                    <a:pt x="264" y="109"/>
                    <a:pt x="264" y="109"/>
                  </a:cubicBezTo>
                  <a:cubicBezTo>
                    <a:pt x="264" y="109"/>
                    <a:pt x="264" y="109"/>
                    <a:pt x="264" y="109"/>
                  </a:cubicBezTo>
                  <a:cubicBezTo>
                    <a:pt x="264" y="109"/>
                    <a:pt x="264" y="109"/>
                    <a:pt x="264" y="109"/>
                  </a:cubicBezTo>
                  <a:cubicBezTo>
                    <a:pt x="264" y="110"/>
                    <a:pt x="264" y="110"/>
                    <a:pt x="264" y="110"/>
                  </a:cubicBezTo>
                  <a:cubicBezTo>
                    <a:pt x="265" y="110"/>
                    <a:pt x="265" y="110"/>
                    <a:pt x="265" y="110"/>
                  </a:cubicBezTo>
                  <a:cubicBezTo>
                    <a:pt x="265" y="109"/>
                    <a:pt x="265" y="109"/>
                    <a:pt x="265" y="109"/>
                  </a:cubicBezTo>
                  <a:cubicBezTo>
                    <a:pt x="265" y="108"/>
                    <a:pt x="265" y="108"/>
                    <a:pt x="265" y="108"/>
                  </a:cubicBezTo>
                  <a:cubicBezTo>
                    <a:pt x="266" y="108"/>
                    <a:pt x="266" y="108"/>
                    <a:pt x="266" y="108"/>
                  </a:cubicBezTo>
                  <a:cubicBezTo>
                    <a:pt x="267" y="109"/>
                    <a:pt x="267" y="109"/>
                    <a:pt x="267" y="109"/>
                  </a:cubicBezTo>
                  <a:cubicBezTo>
                    <a:pt x="267" y="110"/>
                    <a:pt x="267" y="110"/>
                    <a:pt x="267" y="110"/>
                  </a:cubicBezTo>
                  <a:cubicBezTo>
                    <a:pt x="267" y="111"/>
                    <a:pt x="267" y="111"/>
                    <a:pt x="267" y="111"/>
                  </a:cubicBezTo>
                  <a:cubicBezTo>
                    <a:pt x="268" y="110"/>
                    <a:pt x="268" y="110"/>
                    <a:pt x="268" y="110"/>
                  </a:cubicBezTo>
                  <a:cubicBezTo>
                    <a:pt x="268" y="110"/>
                    <a:pt x="268" y="110"/>
                    <a:pt x="268" y="110"/>
                  </a:cubicBezTo>
                  <a:cubicBezTo>
                    <a:pt x="267" y="109"/>
                    <a:pt x="267" y="109"/>
                    <a:pt x="267" y="109"/>
                  </a:cubicBezTo>
                  <a:cubicBezTo>
                    <a:pt x="267" y="108"/>
                    <a:pt x="267" y="108"/>
                    <a:pt x="267" y="108"/>
                  </a:cubicBezTo>
                  <a:cubicBezTo>
                    <a:pt x="269" y="108"/>
                    <a:pt x="269" y="108"/>
                    <a:pt x="269" y="108"/>
                  </a:cubicBezTo>
                  <a:cubicBezTo>
                    <a:pt x="271" y="107"/>
                    <a:pt x="271" y="107"/>
                    <a:pt x="271" y="107"/>
                  </a:cubicBezTo>
                  <a:cubicBezTo>
                    <a:pt x="272" y="107"/>
                    <a:pt x="272" y="107"/>
                    <a:pt x="272" y="107"/>
                  </a:cubicBezTo>
                  <a:cubicBezTo>
                    <a:pt x="273" y="107"/>
                    <a:pt x="273" y="107"/>
                    <a:pt x="273" y="107"/>
                  </a:cubicBezTo>
                  <a:cubicBezTo>
                    <a:pt x="274" y="107"/>
                    <a:pt x="274" y="107"/>
                    <a:pt x="274" y="107"/>
                  </a:cubicBezTo>
                  <a:cubicBezTo>
                    <a:pt x="275" y="107"/>
                    <a:pt x="275" y="107"/>
                    <a:pt x="275" y="107"/>
                  </a:cubicBezTo>
                  <a:cubicBezTo>
                    <a:pt x="277" y="107"/>
                    <a:pt x="277" y="107"/>
                    <a:pt x="277" y="107"/>
                  </a:cubicBezTo>
                  <a:cubicBezTo>
                    <a:pt x="277" y="108"/>
                    <a:pt x="277" y="108"/>
                    <a:pt x="277" y="108"/>
                  </a:cubicBezTo>
                  <a:cubicBezTo>
                    <a:pt x="277" y="108"/>
                    <a:pt x="277" y="108"/>
                    <a:pt x="277" y="108"/>
                  </a:cubicBezTo>
                  <a:cubicBezTo>
                    <a:pt x="276" y="110"/>
                    <a:pt x="276" y="110"/>
                    <a:pt x="276" y="110"/>
                  </a:cubicBezTo>
                  <a:cubicBezTo>
                    <a:pt x="276" y="110"/>
                    <a:pt x="276" y="110"/>
                    <a:pt x="276" y="110"/>
                  </a:cubicBezTo>
                  <a:cubicBezTo>
                    <a:pt x="276" y="111"/>
                    <a:pt x="276" y="111"/>
                    <a:pt x="276" y="111"/>
                  </a:cubicBezTo>
                  <a:cubicBezTo>
                    <a:pt x="275" y="112"/>
                    <a:pt x="275" y="112"/>
                    <a:pt x="275" y="112"/>
                  </a:cubicBezTo>
                  <a:cubicBezTo>
                    <a:pt x="275" y="112"/>
                    <a:pt x="275" y="112"/>
                    <a:pt x="275" y="112"/>
                  </a:cubicBezTo>
                  <a:cubicBezTo>
                    <a:pt x="276" y="113"/>
                    <a:pt x="276" y="113"/>
                    <a:pt x="276" y="113"/>
                  </a:cubicBezTo>
                  <a:cubicBezTo>
                    <a:pt x="276" y="113"/>
                    <a:pt x="276" y="113"/>
                    <a:pt x="276" y="113"/>
                  </a:cubicBezTo>
                  <a:cubicBezTo>
                    <a:pt x="276" y="114"/>
                    <a:pt x="276" y="114"/>
                    <a:pt x="276" y="114"/>
                  </a:cubicBezTo>
                  <a:cubicBezTo>
                    <a:pt x="275" y="115"/>
                    <a:pt x="275" y="115"/>
                    <a:pt x="275" y="115"/>
                  </a:cubicBezTo>
                  <a:cubicBezTo>
                    <a:pt x="275" y="115"/>
                    <a:pt x="275" y="115"/>
                    <a:pt x="275" y="115"/>
                  </a:cubicBezTo>
                  <a:cubicBezTo>
                    <a:pt x="275" y="116"/>
                    <a:pt x="275" y="116"/>
                    <a:pt x="275" y="116"/>
                  </a:cubicBezTo>
                  <a:cubicBezTo>
                    <a:pt x="275" y="117"/>
                    <a:pt x="275" y="117"/>
                    <a:pt x="275" y="117"/>
                  </a:cubicBezTo>
                  <a:cubicBezTo>
                    <a:pt x="275" y="117"/>
                    <a:pt x="275" y="117"/>
                    <a:pt x="275" y="117"/>
                  </a:cubicBezTo>
                  <a:cubicBezTo>
                    <a:pt x="275" y="118"/>
                    <a:pt x="275" y="118"/>
                    <a:pt x="275" y="118"/>
                  </a:cubicBezTo>
                  <a:cubicBezTo>
                    <a:pt x="274" y="118"/>
                    <a:pt x="274" y="118"/>
                    <a:pt x="274" y="118"/>
                  </a:cubicBezTo>
                  <a:cubicBezTo>
                    <a:pt x="273" y="119"/>
                    <a:pt x="273" y="119"/>
                    <a:pt x="273" y="119"/>
                  </a:cubicBezTo>
                  <a:cubicBezTo>
                    <a:pt x="273" y="119"/>
                    <a:pt x="273" y="119"/>
                    <a:pt x="273" y="119"/>
                  </a:cubicBezTo>
                  <a:cubicBezTo>
                    <a:pt x="272" y="119"/>
                    <a:pt x="272" y="119"/>
                    <a:pt x="272" y="119"/>
                  </a:cubicBezTo>
                  <a:cubicBezTo>
                    <a:pt x="272" y="120"/>
                    <a:pt x="272" y="120"/>
                    <a:pt x="272" y="120"/>
                  </a:cubicBezTo>
                  <a:cubicBezTo>
                    <a:pt x="271" y="121"/>
                    <a:pt x="271" y="121"/>
                    <a:pt x="271" y="121"/>
                  </a:cubicBezTo>
                  <a:cubicBezTo>
                    <a:pt x="272" y="121"/>
                    <a:pt x="272" y="121"/>
                    <a:pt x="272" y="121"/>
                  </a:cubicBezTo>
                  <a:cubicBezTo>
                    <a:pt x="273" y="120"/>
                    <a:pt x="273" y="120"/>
                    <a:pt x="273" y="120"/>
                  </a:cubicBezTo>
                  <a:cubicBezTo>
                    <a:pt x="274" y="119"/>
                    <a:pt x="274" y="119"/>
                    <a:pt x="274" y="119"/>
                  </a:cubicBezTo>
                  <a:cubicBezTo>
                    <a:pt x="274" y="119"/>
                    <a:pt x="274" y="119"/>
                    <a:pt x="274" y="119"/>
                  </a:cubicBezTo>
                  <a:cubicBezTo>
                    <a:pt x="274" y="119"/>
                    <a:pt x="274" y="119"/>
                    <a:pt x="274" y="119"/>
                  </a:cubicBezTo>
                  <a:cubicBezTo>
                    <a:pt x="274" y="120"/>
                    <a:pt x="274" y="120"/>
                    <a:pt x="274" y="120"/>
                  </a:cubicBezTo>
                  <a:cubicBezTo>
                    <a:pt x="274" y="120"/>
                    <a:pt x="274" y="120"/>
                    <a:pt x="274" y="120"/>
                  </a:cubicBezTo>
                  <a:cubicBezTo>
                    <a:pt x="272" y="121"/>
                    <a:pt x="272" y="121"/>
                    <a:pt x="272" y="121"/>
                  </a:cubicBezTo>
                  <a:cubicBezTo>
                    <a:pt x="272" y="122"/>
                    <a:pt x="272" y="122"/>
                    <a:pt x="272" y="122"/>
                  </a:cubicBezTo>
                  <a:cubicBezTo>
                    <a:pt x="272" y="122"/>
                    <a:pt x="272" y="122"/>
                    <a:pt x="272" y="122"/>
                  </a:cubicBezTo>
                  <a:cubicBezTo>
                    <a:pt x="272" y="122"/>
                    <a:pt x="272" y="122"/>
                    <a:pt x="272" y="122"/>
                  </a:cubicBezTo>
                  <a:cubicBezTo>
                    <a:pt x="271" y="123"/>
                    <a:pt x="271" y="123"/>
                    <a:pt x="271" y="123"/>
                  </a:cubicBezTo>
                  <a:cubicBezTo>
                    <a:pt x="271" y="122"/>
                    <a:pt x="271" y="122"/>
                    <a:pt x="271" y="122"/>
                  </a:cubicBezTo>
                  <a:cubicBezTo>
                    <a:pt x="270" y="122"/>
                    <a:pt x="270" y="122"/>
                    <a:pt x="270" y="122"/>
                  </a:cubicBezTo>
                  <a:cubicBezTo>
                    <a:pt x="270" y="123"/>
                    <a:pt x="270" y="123"/>
                    <a:pt x="270" y="123"/>
                  </a:cubicBezTo>
                  <a:cubicBezTo>
                    <a:pt x="271" y="123"/>
                    <a:pt x="271" y="123"/>
                    <a:pt x="271" y="123"/>
                  </a:cubicBezTo>
                  <a:cubicBezTo>
                    <a:pt x="271" y="123"/>
                    <a:pt x="271" y="123"/>
                    <a:pt x="271" y="123"/>
                  </a:cubicBezTo>
                  <a:cubicBezTo>
                    <a:pt x="271" y="124"/>
                    <a:pt x="271" y="124"/>
                    <a:pt x="271" y="124"/>
                  </a:cubicBezTo>
                  <a:cubicBezTo>
                    <a:pt x="270" y="124"/>
                    <a:pt x="270" y="124"/>
                    <a:pt x="270" y="124"/>
                  </a:cubicBezTo>
                  <a:cubicBezTo>
                    <a:pt x="271" y="124"/>
                    <a:pt x="271" y="124"/>
                    <a:pt x="271" y="124"/>
                  </a:cubicBezTo>
                  <a:cubicBezTo>
                    <a:pt x="272" y="124"/>
                    <a:pt x="272" y="124"/>
                    <a:pt x="272" y="124"/>
                  </a:cubicBezTo>
                  <a:cubicBezTo>
                    <a:pt x="272" y="124"/>
                    <a:pt x="272" y="124"/>
                    <a:pt x="272" y="124"/>
                  </a:cubicBezTo>
                  <a:cubicBezTo>
                    <a:pt x="273" y="123"/>
                    <a:pt x="273" y="123"/>
                    <a:pt x="273" y="123"/>
                  </a:cubicBezTo>
                  <a:cubicBezTo>
                    <a:pt x="273" y="122"/>
                    <a:pt x="273" y="122"/>
                    <a:pt x="273" y="122"/>
                  </a:cubicBezTo>
                  <a:cubicBezTo>
                    <a:pt x="274" y="122"/>
                    <a:pt x="274" y="122"/>
                    <a:pt x="274" y="122"/>
                  </a:cubicBezTo>
                  <a:cubicBezTo>
                    <a:pt x="274" y="121"/>
                    <a:pt x="274" y="121"/>
                    <a:pt x="274" y="121"/>
                  </a:cubicBezTo>
                  <a:cubicBezTo>
                    <a:pt x="274" y="122"/>
                    <a:pt x="274" y="122"/>
                    <a:pt x="274" y="122"/>
                  </a:cubicBezTo>
                  <a:cubicBezTo>
                    <a:pt x="274" y="123"/>
                    <a:pt x="274" y="123"/>
                    <a:pt x="274" y="123"/>
                  </a:cubicBezTo>
                  <a:cubicBezTo>
                    <a:pt x="275" y="123"/>
                    <a:pt x="275" y="123"/>
                    <a:pt x="275" y="123"/>
                  </a:cubicBezTo>
                  <a:cubicBezTo>
                    <a:pt x="275" y="122"/>
                    <a:pt x="275" y="122"/>
                    <a:pt x="275" y="122"/>
                  </a:cubicBezTo>
                  <a:cubicBezTo>
                    <a:pt x="274" y="121"/>
                    <a:pt x="274" y="121"/>
                    <a:pt x="274" y="121"/>
                  </a:cubicBezTo>
                  <a:cubicBezTo>
                    <a:pt x="275" y="121"/>
                    <a:pt x="275" y="121"/>
                    <a:pt x="275" y="121"/>
                  </a:cubicBezTo>
                  <a:cubicBezTo>
                    <a:pt x="275" y="120"/>
                    <a:pt x="275" y="120"/>
                    <a:pt x="275" y="120"/>
                  </a:cubicBezTo>
                  <a:cubicBezTo>
                    <a:pt x="276" y="121"/>
                    <a:pt x="276" y="121"/>
                    <a:pt x="276" y="121"/>
                  </a:cubicBezTo>
                  <a:cubicBezTo>
                    <a:pt x="276" y="121"/>
                    <a:pt x="276" y="121"/>
                    <a:pt x="276" y="121"/>
                  </a:cubicBezTo>
                  <a:cubicBezTo>
                    <a:pt x="276" y="122"/>
                    <a:pt x="276" y="122"/>
                    <a:pt x="276" y="122"/>
                  </a:cubicBezTo>
                  <a:cubicBezTo>
                    <a:pt x="276" y="121"/>
                    <a:pt x="276" y="121"/>
                    <a:pt x="276" y="121"/>
                  </a:cubicBezTo>
                  <a:cubicBezTo>
                    <a:pt x="277" y="121"/>
                    <a:pt x="277" y="121"/>
                    <a:pt x="277" y="121"/>
                  </a:cubicBezTo>
                  <a:cubicBezTo>
                    <a:pt x="278" y="121"/>
                    <a:pt x="278" y="121"/>
                    <a:pt x="278" y="121"/>
                  </a:cubicBezTo>
                  <a:cubicBezTo>
                    <a:pt x="278" y="122"/>
                    <a:pt x="278" y="122"/>
                    <a:pt x="278" y="122"/>
                  </a:cubicBezTo>
                  <a:cubicBezTo>
                    <a:pt x="278" y="123"/>
                    <a:pt x="278" y="123"/>
                    <a:pt x="278" y="123"/>
                  </a:cubicBezTo>
                  <a:cubicBezTo>
                    <a:pt x="277" y="124"/>
                    <a:pt x="277" y="124"/>
                    <a:pt x="277" y="124"/>
                  </a:cubicBezTo>
                  <a:cubicBezTo>
                    <a:pt x="276" y="125"/>
                    <a:pt x="276" y="125"/>
                    <a:pt x="276" y="125"/>
                  </a:cubicBezTo>
                  <a:cubicBezTo>
                    <a:pt x="276" y="125"/>
                    <a:pt x="276" y="125"/>
                    <a:pt x="276" y="125"/>
                  </a:cubicBezTo>
                  <a:cubicBezTo>
                    <a:pt x="276" y="125"/>
                    <a:pt x="276" y="125"/>
                    <a:pt x="276" y="125"/>
                  </a:cubicBezTo>
                  <a:cubicBezTo>
                    <a:pt x="277" y="126"/>
                    <a:pt x="277" y="126"/>
                    <a:pt x="277" y="126"/>
                  </a:cubicBezTo>
                  <a:cubicBezTo>
                    <a:pt x="278" y="125"/>
                    <a:pt x="278" y="125"/>
                    <a:pt x="278" y="125"/>
                  </a:cubicBezTo>
                  <a:cubicBezTo>
                    <a:pt x="277" y="125"/>
                    <a:pt x="277" y="125"/>
                    <a:pt x="277" y="125"/>
                  </a:cubicBezTo>
                  <a:cubicBezTo>
                    <a:pt x="278" y="124"/>
                    <a:pt x="278" y="124"/>
                    <a:pt x="278" y="124"/>
                  </a:cubicBezTo>
                  <a:cubicBezTo>
                    <a:pt x="278" y="123"/>
                    <a:pt x="278" y="123"/>
                    <a:pt x="278" y="123"/>
                  </a:cubicBezTo>
                  <a:cubicBezTo>
                    <a:pt x="279" y="124"/>
                    <a:pt x="279" y="124"/>
                    <a:pt x="279" y="124"/>
                  </a:cubicBezTo>
                  <a:cubicBezTo>
                    <a:pt x="279" y="125"/>
                    <a:pt x="279" y="125"/>
                    <a:pt x="279" y="125"/>
                  </a:cubicBezTo>
                  <a:cubicBezTo>
                    <a:pt x="279" y="124"/>
                    <a:pt x="279" y="124"/>
                    <a:pt x="279" y="124"/>
                  </a:cubicBezTo>
                  <a:cubicBezTo>
                    <a:pt x="279" y="123"/>
                    <a:pt x="279" y="123"/>
                    <a:pt x="279" y="123"/>
                  </a:cubicBezTo>
                  <a:cubicBezTo>
                    <a:pt x="279" y="123"/>
                    <a:pt x="279" y="123"/>
                    <a:pt x="279" y="123"/>
                  </a:cubicBezTo>
                  <a:cubicBezTo>
                    <a:pt x="279" y="121"/>
                    <a:pt x="279" y="121"/>
                    <a:pt x="279" y="121"/>
                  </a:cubicBezTo>
                  <a:cubicBezTo>
                    <a:pt x="279" y="121"/>
                    <a:pt x="279" y="121"/>
                    <a:pt x="279" y="121"/>
                  </a:cubicBezTo>
                  <a:cubicBezTo>
                    <a:pt x="280" y="121"/>
                    <a:pt x="280" y="121"/>
                    <a:pt x="280" y="121"/>
                  </a:cubicBezTo>
                  <a:cubicBezTo>
                    <a:pt x="280" y="122"/>
                    <a:pt x="280" y="122"/>
                    <a:pt x="280" y="122"/>
                  </a:cubicBezTo>
                  <a:cubicBezTo>
                    <a:pt x="279" y="123"/>
                    <a:pt x="279" y="123"/>
                    <a:pt x="279" y="123"/>
                  </a:cubicBezTo>
                  <a:cubicBezTo>
                    <a:pt x="280" y="123"/>
                    <a:pt x="280" y="123"/>
                    <a:pt x="280" y="123"/>
                  </a:cubicBezTo>
                  <a:cubicBezTo>
                    <a:pt x="281" y="122"/>
                    <a:pt x="281" y="122"/>
                    <a:pt x="281" y="122"/>
                  </a:cubicBezTo>
                  <a:cubicBezTo>
                    <a:pt x="282" y="124"/>
                    <a:pt x="282" y="124"/>
                    <a:pt x="282" y="124"/>
                  </a:cubicBezTo>
                  <a:cubicBezTo>
                    <a:pt x="282" y="124"/>
                    <a:pt x="282" y="124"/>
                    <a:pt x="282" y="124"/>
                  </a:cubicBezTo>
                  <a:cubicBezTo>
                    <a:pt x="283" y="124"/>
                    <a:pt x="283" y="124"/>
                    <a:pt x="283" y="124"/>
                  </a:cubicBezTo>
                  <a:cubicBezTo>
                    <a:pt x="284" y="125"/>
                    <a:pt x="284" y="125"/>
                    <a:pt x="284" y="125"/>
                  </a:cubicBezTo>
                  <a:cubicBezTo>
                    <a:pt x="284" y="125"/>
                    <a:pt x="284" y="125"/>
                    <a:pt x="284" y="125"/>
                  </a:cubicBezTo>
                  <a:cubicBezTo>
                    <a:pt x="284" y="124"/>
                    <a:pt x="284" y="124"/>
                    <a:pt x="284" y="124"/>
                  </a:cubicBezTo>
                  <a:cubicBezTo>
                    <a:pt x="283" y="124"/>
                    <a:pt x="283" y="124"/>
                    <a:pt x="283" y="124"/>
                  </a:cubicBezTo>
                  <a:cubicBezTo>
                    <a:pt x="283" y="123"/>
                    <a:pt x="283" y="123"/>
                    <a:pt x="283" y="123"/>
                  </a:cubicBezTo>
                  <a:cubicBezTo>
                    <a:pt x="281" y="122"/>
                    <a:pt x="281" y="122"/>
                    <a:pt x="281" y="122"/>
                  </a:cubicBezTo>
                  <a:cubicBezTo>
                    <a:pt x="281" y="122"/>
                    <a:pt x="281" y="122"/>
                    <a:pt x="281" y="122"/>
                  </a:cubicBezTo>
                  <a:cubicBezTo>
                    <a:pt x="280" y="121"/>
                    <a:pt x="280" y="121"/>
                    <a:pt x="280" y="121"/>
                  </a:cubicBezTo>
                  <a:cubicBezTo>
                    <a:pt x="281" y="120"/>
                    <a:pt x="281" y="120"/>
                    <a:pt x="281" y="120"/>
                  </a:cubicBezTo>
                  <a:cubicBezTo>
                    <a:pt x="282" y="120"/>
                    <a:pt x="282" y="120"/>
                    <a:pt x="282" y="120"/>
                  </a:cubicBezTo>
                  <a:cubicBezTo>
                    <a:pt x="283" y="119"/>
                    <a:pt x="283" y="119"/>
                    <a:pt x="283" y="119"/>
                  </a:cubicBezTo>
                  <a:cubicBezTo>
                    <a:pt x="284" y="119"/>
                    <a:pt x="284" y="119"/>
                    <a:pt x="284" y="119"/>
                  </a:cubicBezTo>
                  <a:cubicBezTo>
                    <a:pt x="285" y="119"/>
                    <a:pt x="285" y="119"/>
                    <a:pt x="285" y="119"/>
                  </a:cubicBezTo>
                  <a:cubicBezTo>
                    <a:pt x="286" y="120"/>
                    <a:pt x="286" y="120"/>
                    <a:pt x="286" y="120"/>
                  </a:cubicBezTo>
                  <a:cubicBezTo>
                    <a:pt x="286" y="120"/>
                    <a:pt x="286" y="120"/>
                    <a:pt x="286" y="120"/>
                  </a:cubicBezTo>
                  <a:cubicBezTo>
                    <a:pt x="287" y="120"/>
                    <a:pt x="287" y="120"/>
                    <a:pt x="287" y="120"/>
                  </a:cubicBezTo>
                  <a:cubicBezTo>
                    <a:pt x="287" y="121"/>
                    <a:pt x="287" y="121"/>
                    <a:pt x="287" y="121"/>
                  </a:cubicBezTo>
                  <a:cubicBezTo>
                    <a:pt x="288" y="121"/>
                    <a:pt x="288" y="121"/>
                    <a:pt x="288" y="121"/>
                  </a:cubicBezTo>
                  <a:cubicBezTo>
                    <a:pt x="289" y="121"/>
                    <a:pt x="289" y="121"/>
                    <a:pt x="289" y="121"/>
                  </a:cubicBezTo>
                  <a:cubicBezTo>
                    <a:pt x="289" y="122"/>
                    <a:pt x="289" y="122"/>
                    <a:pt x="289" y="122"/>
                  </a:cubicBezTo>
                  <a:cubicBezTo>
                    <a:pt x="289" y="122"/>
                    <a:pt x="289" y="122"/>
                    <a:pt x="289" y="122"/>
                  </a:cubicBezTo>
                  <a:cubicBezTo>
                    <a:pt x="289" y="122"/>
                    <a:pt x="289" y="122"/>
                    <a:pt x="289" y="122"/>
                  </a:cubicBezTo>
                  <a:cubicBezTo>
                    <a:pt x="290" y="122"/>
                    <a:pt x="290" y="122"/>
                    <a:pt x="290" y="122"/>
                  </a:cubicBezTo>
                  <a:cubicBezTo>
                    <a:pt x="290" y="122"/>
                    <a:pt x="290" y="122"/>
                    <a:pt x="290" y="122"/>
                  </a:cubicBezTo>
                  <a:cubicBezTo>
                    <a:pt x="291" y="123"/>
                    <a:pt x="291" y="123"/>
                    <a:pt x="291" y="123"/>
                  </a:cubicBezTo>
                  <a:cubicBezTo>
                    <a:pt x="291" y="123"/>
                    <a:pt x="291" y="123"/>
                    <a:pt x="291" y="123"/>
                  </a:cubicBezTo>
                  <a:cubicBezTo>
                    <a:pt x="291" y="124"/>
                    <a:pt x="291" y="124"/>
                    <a:pt x="291" y="124"/>
                  </a:cubicBezTo>
                  <a:cubicBezTo>
                    <a:pt x="292" y="124"/>
                    <a:pt x="292" y="124"/>
                    <a:pt x="292" y="124"/>
                  </a:cubicBezTo>
                  <a:cubicBezTo>
                    <a:pt x="292" y="125"/>
                    <a:pt x="292" y="125"/>
                    <a:pt x="292" y="125"/>
                  </a:cubicBezTo>
                  <a:cubicBezTo>
                    <a:pt x="291" y="126"/>
                    <a:pt x="291" y="126"/>
                    <a:pt x="291" y="126"/>
                  </a:cubicBezTo>
                  <a:cubicBezTo>
                    <a:pt x="290" y="126"/>
                    <a:pt x="290" y="126"/>
                    <a:pt x="290" y="126"/>
                  </a:cubicBezTo>
                  <a:cubicBezTo>
                    <a:pt x="289" y="125"/>
                    <a:pt x="289" y="125"/>
                    <a:pt x="289" y="125"/>
                  </a:cubicBezTo>
                  <a:cubicBezTo>
                    <a:pt x="288" y="126"/>
                    <a:pt x="288" y="126"/>
                    <a:pt x="288" y="126"/>
                  </a:cubicBezTo>
                  <a:cubicBezTo>
                    <a:pt x="287" y="127"/>
                    <a:pt x="287" y="127"/>
                    <a:pt x="287" y="127"/>
                  </a:cubicBezTo>
                  <a:cubicBezTo>
                    <a:pt x="288" y="126"/>
                    <a:pt x="288" y="126"/>
                    <a:pt x="288" y="126"/>
                  </a:cubicBezTo>
                  <a:cubicBezTo>
                    <a:pt x="290" y="126"/>
                    <a:pt x="290" y="126"/>
                    <a:pt x="290" y="126"/>
                  </a:cubicBezTo>
                  <a:cubicBezTo>
                    <a:pt x="290" y="126"/>
                    <a:pt x="290" y="126"/>
                    <a:pt x="290" y="126"/>
                  </a:cubicBezTo>
                  <a:cubicBezTo>
                    <a:pt x="289" y="127"/>
                    <a:pt x="289" y="127"/>
                    <a:pt x="289" y="127"/>
                  </a:cubicBezTo>
                  <a:cubicBezTo>
                    <a:pt x="289" y="127"/>
                    <a:pt x="289" y="127"/>
                    <a:pt x="289" y="127"/>
                  </a:cubicBezTo>
                  <a:cubicBezTo>
                    <a:pt x="288" y="129"/>
                    <a:pt x="288" y="129"/>
                    <a:pt x="288" y="129"/>
                  </a:cubicBezTo>
                  <a:cubicBezTo>
                    <a:pt x="287" y="129"/>
                    <a:pt x="287" y="129"/>
                    <a:pt x="287" y="129"/>
                  </a:cubicBezTo>
                  <a:cubicBezTo>
                    <a:pt x="286" y="129"/>
                    <a:pt x="286" y="129"/>
                    <a:pt x="286" y="129"/>
                  </a:cubicBezTo>
                  <a:cubicBezTo>
                    <a:pt x="286" y="130"/>
                    <a:pt x="286" y="130"/>
                    <a:pt x="286" y="130"/>
                  </a:cubicBezTo>
                  <a:cubicBezTo>
                    <a:pt x="287" y="130"/>
                    <a:pt x="287" y="130"/>
                    <a:pt x="287" y="130"/>
                  </a:cubicBezTo>
                  <a:cubicBezTo>
                    <a:pt x="288" y="128"/>
                    <a:pt x="288" y="128"/>
                    <a:pt x="288" y="128"/>
                  </a:cubicBezTo>
                  <a:cubicBezTo>
                    <a:pt x="289" y="127"/>
                    <a:pt x="289" y="127"/>
                    <a:pt x="289" y="127"/>
                  </a:cubicBezTo>
                  <a:cubicBezTo>
                    <a:pt x="290" y="127"/>
                    <a:pt x="290" y="127"/>
                    <a:pt x="290" y="127"/>
                  </a:cubicBezTo>
                  <a:cubicBezTo>
                    <a:pt x="291" y="126"/>
                    <a:pt x="291" y="126"/>
                    <a:pt x="291" y="126"/>
                  </a:cubicBezTo>
                  <a:cubicBezTo>
                    <a:pt x="292" y="127"/>
                    <a:pt x="292" y="127"/>
                    <a:pt x="292" y="127"/>
                  </a:cubicBezTo>
                  <a:cubicBezTo>
                    <a:pt x="292" y="127"/>
                    <a:pt x="292" y="127"/>
                    <a:pt x="292" y="127"/>
                  </a:cubicBezTo>
                  <a:cubicBezTo>
                    <a:pt x="293" y="127"/>
                    <a:pt x="293" y="127"/>
                    <a:pt x="293" y="127"/>
                  </a:cubicBezTo>
                  <a:cubicBezTo>
                    <a:pt x="293" y="128"/>
                    <a:pt x="293" y="128"/>
                    <a:pt x="293" y="128"/>
                  </a:cubicBezTo>
                  <a:cubicBezTo>
                    <a:pt x="293" y="128"/>
                    <a:pt x="293" y="128"/>
                    <a:pt x="293" y="128"/>
                  </a:cubicBezTo>
                  <a:cubicBezTo>
                    <a:pt x="293" y="129"/>
                    <a:pt x="293" y="129"/>
                    <a:pt x="293" y="129"/>
                  </a:cubicBezTo>
                  <a:cubicBezTo>
                    <a:pt x="292" y="129"/>
                    <a:pt x="292" y="129"/>
                    <a:pt x="292" y="129"/>
                  </a:cubicBezTo>
                  <a:cubicBezTo>
                    <a:pt x="291" y="130"/>
                    <a:pt x="291" y="130"/>
                    <a:pt x="291" y="130"/>
                  </a:cubicBezTo>
                  <a:cubicBezTo>
                    <a:pt x="290" y="130"/>
                    <a:pt x="290" y="130"/>
                    <a:pt x="290" y="130"/>
                  </a:cubicBezTo>
                  <a:cubicBezTo>
                    <a:pt x="290" y="130"/>
                    <a:pt x="290" y="130"/>
                    <a:pt x="290" y="130"/>
                  </a:cubicBezTo>
                  <a:cubicBezTo>
                    <a:pt x="289" y="130"/>
                    <a:pt x="289" y="130"/>
                    <a:pt x="289" y="130"/>
                  </a:cubicBezTo>
                  <a:cubicBezTo>
                    <a:pt x="289" y="130"/>
                    <a:pt x="289" y="130"/>
                    <a:pt x="289" y="130"/>
                  </a:cubicBezTo>
                  <a:cubicBezTo>
                    <a:pt x="290" y="130"/>
                    <a:pt x="290" y="130"/>
                    <a:pt x="290" y="130"/>
                  </a:cubicBezTo>
                  <a:cubicBezTo>
                    <a:pt x="290" y="131"/>
                    <a:pt x="290" y="131"/>
                    <a:pt x="290" y="131"/>
                  </a:cubicBezTo>
                  <a:cubicBezTo>
                    <a:pt x="288" y="131"/>
                    <a:pt x="288" y="131"/>
                    <a:pt x="288" y="131"/>
                  </a:cubicBezTo>
                  <a:cubicBezTo>
                    <a:pt x="289" y="131"/>
                    <a:pt x="289" y="131"/>
                    <a:pt x="289" y="131"/>
                  </a:cubicBezTo>
                  <a:cubicBezTo>
                    <a:pt x="289" y="131"/>
                    <a:pt x="289" y="131"/>
                    <a:pt x="289" y="131"/>
                  </a:cubicBezTo>
                  <a:cubicBezTo>
                    <a:pt x="290" y="131"/>
                    <a:pt x="290" y="131"/>
                    <a:pt x="290" y="131"/>
                  </a:cubicBezTo>
                  <a:cubicBezTo>
                    <a:pt x="291" y="130"/>
                    <a:pt x="291" y="130"/>
                    <a:pt x="291" y="130"/>
                  </a:cubicBezTo>
                  <a:cubicBezTo>
                    <a:pt x="291" y="131"/>
                    <a:pt x="291" y="131"/>
                    <a:pt x="291" y="131"/>
                  </a:cubicBezTo>
                  <a:cubicBezTo>
                    <a:pt x="291" y="131"/>
                    <a:pt x="291" y="131"/>
                    <a:pt x="291" y="131"/>
                  </a:cubicBezTo>
                  <a:cubicBezTo>
                    <a:pt x="290" y="131"/>
                    <a:pt x="290" y="131"/>
                    <a:pt x="290" y="131"/>
                  </a:cubicBezTo>
                  <a:cubicBezTo>
                    <a:pt x="289" y="132"/>
                    <a:pt x="289" y="132"/>
                    <a:pt x="289" y="132"/>
                  </a:cubicBezTo>
                  <a:cubicBezTo>
                    <a:pt x="289" y="132"/>
                    <a:pt x="289" y="132"/>
                    <a:pt x="289" y="132"/>
                  </a:cubicBezTo>
                  <a:cubicBezTo>
                    <a:pt x="290" y="132"/>
                    <a:pt x="290" y="132"/>
                    <a:pt x="290" y="132"/>
                  </a:cubicBezTo>
                  <a:cubicBezTo>
                    <a:pt x="289" y="133"/>
                    <a:pt x="289" y="133"/>
                    <a:pt x="289" y="133"/>
                  </a:cubicBezTo>
                  <a:cubicBezTo>
                    <a:pt x="288" y="134"/>
                    <a:pt x="288" y="134"/>
                    <a:pt x="288" y="134"/>
                  </a:cubicBezTo>
                  <a:cubicBezTo>
                    <a:pt x="288" y="134"/>
                    <a:pt x="288" y="134"/>
                    <a:pt x="288" y="134"/>
                  </a:cubicBezTo>
                  <a:cubicBezTo>
                    <a:pt x="288" y="134"/>
                    <a:pt x="288" y="134"/>
                    <a:pt x="288" y="134"/>
                  </a:cubicBezTo>
                  <a:cubicBezTo>
                    <a:pt x="289" y="133"/>
                    <a:pt x="289" y="133"/>
                    <a:pt x="289" y="133"/>
                  </a:cubicBezTo>
                  <a:cubicBezTo>
                    <a:pt x="290" y="132"/>
                    <a:pt x="290" y="132"/>
                    <a:pt x="290" y="132"/>
                  </a:cubicBezTo>
                  <a:cubicBezTo>
                    <a:pt x="290" y="132"/>
                    <a:pt x="290" y="132"/>
                    <a:pt x="290" y="132"/>
                  </a:cubicBezTo>
                  <a:cubicBezTo>
                    <a:pt x="292" y="131"/>
                    <a:pt x="292" y="131"/>
                    <a:pt x="292" y="131"/>
                  </a:cubicBezTo>
                  <a:cubicBezTo>
                    <a:pt x="292" y="131"/>
                    <a:pt x="292" y="131"/>
                    <a:pt x="292" y="131"/>
                  </a:cubicBezTo>
                  <a:cubicBezTo>
                    <a:pt x="292" y="131"/>
                    <a:pt x="292" y="131"/>
                    <a:pt x="292" y="131"/>
                  </a:cubicBezTo>
                  <a:cubicBezTo>
                    <a:pt x="293" y="131"/>
                    <a:pt x="293" y="131"/>
                    <a:pt x="293" y="131"/>
                  </a:cubicBezTo>
                  <a:cubicBezTo>
                    <a:pt x="293" y="131"/>
                    <a:pt x="293" y="131"/>
                    <a:pt x="293" y="131"/>
                  </a:cubicBezTo>
                  <a:cubicBezTo>
                    <a:pt x="294" y="130"/>
                    <a:pt x="294" y="130"/>
                    <a:pt x="294" y="130"/>
                  </a:cubicBezTo>
                  <a:cubicBezTo>
                    <a:pt x="295" y="130"/>
                    <a:pt x="295" y="130"/>
                    <a:pt x="295" y="130"/>
                  </a:cubicBezTo>
                  <a:cubicBezTo>
                    <a:pt x="295" y="130"/>
                    <a:pt x="295" y="130"/>
                    <a:pt x="295" y="130"/>
                  </a:cubicBezTo>
                  <a:cubicBezTo>
                    <a:pt x="293" y="132"/>
                    <a:pt x="293" y="132"/>
                    <a:pt x="293" y="132"/>
                  </a:cubicBezTo>
                  <a:cubicBezTo>
                    <a:pt x="292" y="132"/>
                    <a:pt x="292" y="132"/>
                    <a:pt x="292" y="132"/>
                  </a:cubicBezTo>
                  <a:cubicBezTo>
                    <a:pt x="291" y="133"/>
                    <a:pt x="291" y="133"/>
                    <a:pt x="291" y="133"/>
                  </a:cubicBezTo>
                  <a:cubicBezTo>
                    <a:pt x="291" y="133"/>
                    <a:pt x="291" y="133"/>
                    <a:pt x="291" y="133"/>
                  </a:cubicBezTo>
                  <a:cubicBezTo>
                    <a:pt x="291" y="133"/>
                    <a:pt x="291" y="133"/>
                    <a:pt x="291" y="133"/>
                  </a:cubicBezTo>
                  <a:cubicBezTo>
                    <a:pt x="291" y="134"/>
                    <a:pt x="291" y="134"/>
                    <a:pt x="291" y="134"/>
                  </a:cubicBezTo>
                  <a:cubicBezTo>
                    <a:pt x="291" y="134"/>
                    <a:pt x="291" y="134"/>
                    <a:pt x="291" y="134"/>
                  </a:cubicBezTo>
                  <a:cubicBezTo>
                    <a:pt x="291" y="135"/>
                    <a:pt x="291" y="135"/>
                    <a:pt x="291" y="135"/>
                  </a:cubicBezTo>
                  <a:cubicBezTo>
                    <a:pt x="292" y="134"/>
                    <a:pt x="292" y="134"/>
                    <a:pt x="292" y="134"/>
                  </a:cubicBezTo>
                  <a:cubicBezTo>
                    <a:pt x="292" y="133"/>
                    <a:pt x="292" y="133"/>
                    <a:pt x="292" y="133"/>
                  </a:cubicBezTo>
                  <a:cubicBezTo>
                    <a:pt x="293" y="132"/>
                    <a:pt x="293" y="132"/>
                    <a:pt x="293" y="132"/>
                  </a:cubicBezTo>
                  <a:cubicBezTo>
                    <a:pt x="294" y="132"/>
                    <a:pt x="294" y="132"/>
                    <a:pt x="294" y="132"/>
                  </a:cubicBezTo>
                  <a:cubicBezTo>
                    <a:pt x="294" y="132"/>
                    <a:pt x="294" y="132"/>
                    <a:pt x="294" y="132"/>
                  </a:cubicBezTo>
                  <a:cubicBezTo>
                    <a:pt x="294" y="133"/>
                    <a:pt x="294" y="133"/>
                    <a:pt x="294" y="133"/>
                  </a:cubicBezTo>
                  <a:cubicBezTo>
                    <a:pt x="294" y="133"/>
                    <a:pt x="294" y="133"/>
                    <a:pt x="294" y="133"/>
                  </a:cubicBezTo>
                  <a:cubicBezTo>
                    <a:pt x="292" y="134"/>
                    <a:pt x="292" y="134"/>
                    <a:pt x="292" y="134"/>
                  </a:cubicBezTo>
                  <a:cubicBezTo>
                    <a:pt x="292" y="135"/>
                    <a:pt x="292" y="135"/>
                    <a:pt x="292" y="135"/>
                  </a:cubicBezTo>
                  <a:cubicBezTo>
                    <a:pt x="292" y="136"/>
                    <a:pt x="292" y="136"/>
                    <a:pt x="292" y="136"/>
                  </a:cubicBezTo>
                  <a:cubicBezTo>
                    <a:pt x="291" y="136"/>
                    <a:pt x="291" y="136"/>
                    <a:pt x="291" y="136"/>
                  </a:cubicBezTo>
                  <a:cubicBezTo>
                    <a:pt x="291" y="136"/>
                    <a:pt x="291" y="136"/>
                    <a:pt x="291" y="136"/>
                  </a:cubicBezTo>
                  <a:cubicBezTo>
                    <a:pt x="292" y="136"/>
                    <a:pt x="292" y="136"/>
                    <a:pt x="292" y="136"/>
                  </a:cubicBezTo>
                  <a:cubicBezTo>
                    <a:pt x="292" y="136"/>
                    <a:pt x="292" y="136"/>
                    <a:pt x="292" y="136"/>
                  </a:cubicBezTo>
                  <a:cubicBezTo>
                    <a:pt x="293" y="134"/>
                    <a:pt x="293" y="134"/>
                    <a:pt x="293" y="134"/>
                  </a:cubicBezTo>
                  <a:cubicBezTo>
                    <a:pt x="294" y="134"/>
                    <a:pt x="294" y="134"/>
                    <a:pt x="294" y="134"/>
                  </a:cubicBezTo>
                  <a:cubicBezTo>
                    <a:pt x="295" y="134"/>
                    <a:pt x="295" y="134"/>
                    <a:pt x="295" y="134"/>
                  </a:cubicBezTo>
                  <a:cubicBezTo>
                    <a:pt x="295" y="135"/>
                    <a:pt x="295" y="135"/>
                    <a:pt x="295" y="135"/>
                  </a:cubicBezTo>
                  <a:cubicBezTo>
                    <a:pt x="295" y="135"/>
                    <a:pt x="295" y="135"/>
                    <a:pt x="295" y="135"/>
                  </a:cubicBezTo>
                  <a:cubicBezTo>
                    <a:pt x="294" y="135"/>
                    <a:pt x="294" y="135"/>
                    <a:pt x="294" y="135"/>
                  </a:cubicBezTo>
                  <a:cubicBezTo>
                    <a:pt x="293" y="136"/>
                    <a:pt x="293" y="136"/>
                    <a:pt x="293" y="136"/>
                  </a:cubicBezTo>
                  <a:cubicBezTo>
                    <a:pt x="293" y="137"/>
                    <a:pt x="293" y="137"/>
                    <a:pt x="293" y="137"/>
                  </a:cubicBezTo>
                  <a:cubicBezTo>
                    <a:pt x="293" y="137"/>
                    <a:pt x="293" y="137"/>
                    <a:pt x="293" y="137"/>
                  </a:cubicBezTo>
                  <a:cubicBezTo>
                    <a:pt x="294" y="137"/>
                    <a:pt x="294" y="137"/>
                    <a:pt x="294" y="137"/>
                  </a:cubicBezTo>
                  <a:cubicBezTo>
                    <a:pt x="294" y="136"/>
                    <a:pt x="294" y="136"/>
                    <a:pt x="294" y="136"/>
                  </a:cubicBezTo>
                  <a:cubicBezTo>
                    <a:pt x="295" y="135"/>
                    <a:pt x="295" y="135"/>
                    <a:pt x="295" y="135"/>
                  </a:cubicBezTo>
                  <a:cubicBezTo>
                    <a:pt x="295" y="135"/>
                    <a:pt x="295" y="135"/>
                    <a:pt x="295" y="135"/>
                  </a:cubicBezTo>
                  <a:cubicBezTo>
                    <a:pt x="295" y="134"/>
                    <a:pt x="295" y="134"/>
                    <a:pt x="295" y="134"/>
                  </a:cubicBezTo>
                  <a:cubicBezTo>
                    <a:pt x="296" y="134"/>
                    <a:pt x="296" y="134"/>
                    <a:pt x="296" y="134"/>
                  </a:cubicBezTo>
                  <a:cubicBezTo>
                    <a:pt x="296" y="133"/>
                    <a:pt x="296" y="133"/>
                    <a:pt x="296" y="133"/>
                  </a:cubicBezTo>
                  <a:cubicBezTo>
                    <a:pt x="297" y="133"/>
                    <a:pt x="297" y="133"/>
                    <a:pt x="297" y="133"/>
                  </a:cubicBezTo>
                  <a:cubicBezTo>
                    <a:pt x="297" y="132"/>
                    <a:pt x="297" y="132"/>
                    <a:pt x="297" y="132"/>
                  </a:cubicBezTo>
                  <a:cubicBezTo>
                    <a:pt x="297" y="132"/>
                    <a:pt x="297" y="132"/>
                    <a:pt x="297" y="132"/>
                  </a:cubicBezTo>
                  <a:cubicBezTo>
                    <a:pt x="298" y="132"/>
                    <a:pt x="298" y="132"/>
                    <a:pt x="298" y="132"/>
                  </a:cubicBezTo>
                  <a:cubicBezTo>
                    <a:pt x="298" y="131"/>
                    <a:pt x="298" y="131"/>
                    <a:pt x="298" y="131"/>
                  </a:cubicBezTo>
                  <a:cubicBezTo>
                    <a:pt x="298" y="131"/>
                    <a:pt x="298" y="131"/>
                    <a:pt x="298" y="131"/>
                  </a:cubicBezTo>
                  <a:cubicBezTo>
                    <a:pt x="299" y="132"/>
                    <a:pt x="299" y="132"/>
                    <a:pt x="299" y="132"/>
                  </a:cubicBezTo>
                  <a:cubicBezTo>
                    <a:pt x="299" y="133"/>
                    <a:pt x="299" y="133"/>
                    <a:pt x="299" y="133"/>
                  </a:cubicBezTo>
                  <a:cubicBezTo>
                    <a:pt x="300" y="133"/>
                    <a:pt x="300" y="133"/>
                    <a:pt x="300" y="133"/>
                  </a:cubicBezTo>
                  <a:cubicBezTo>
                    <a:pt x="300" y="134"/>
                    <a:pt x="300" y="134"/>
                    <a:pt x="300" y="134"/>
                  </a:cubicBezTo>
                  <a:cubicBezTo>
                    <a:pt x="300" y="135"/>
                    <a:pt x="300" y="135"/>
                    <a:pt x="300" y="135"/>
                  </a:cubicBezTo>
                  <a:cubicBezTo>
                    <a:pt x="301" y="136"/>
                    <a:pt x="301" y="136"/>
                    <a:pt x="301" y="136"/>
                  </a:cubicBezTo>
                  <a:cubicBezTo>
                    <a:pt x="301" y="136"/>
                    <a:pt x="301" y="136"/>
                    <a:pt x="301" y="136"/>
                  </a:cubicBezTo>
                  <a:cubicBezTo>
                    <a:pt x="301" y="136"/>
                    <a:pt x="301" y="136"/>
                    <a:pt x="301" y="136"/>
                  </a:cubicBezTo>
                  <a:cubicBezTo>
                    <a:pt x="300" y="137"/>
                    <a:pt x="300" y="137"/>
                    <a:pt x="300" y="137"/>
                  </a:cubicBezTo>
                  <a:cubicBezTo>
                    <a:pt x="299" y="137"/>
                    <a:pt x="299" y="137"/>
                    <a:pt x="299" y="137"/>
                  </a:cubicBezTo>
                  <a:cubicBezTo>
                    <a:pt x="299" y="137"/>
                    <a:pt x="299" y="137"/>
                    <a:pt x="299" y="137"/>
                  </a:cubicBezTo>
                  <a:cubicBezTo>
                    <a:pt x="298" y="136"/>
                    <a:pt x="298" y="136"/>
                    <a:pt x="298" y="136"/>
                  </a:cubicBezTo>
                  <a:cubicBezTo>
                    <a:pt x="298" y="136"/>
                    <a:pt x="298" y="136"/>
                    <a:pt x="298" y="136"/>
                  </a:cubicBezTo>
                  <a:cubicBezTo>
                    <a:pt x="297" y="137"/>
                    <a:pt x="297" y="137"/>
                    <a:pt x="297" y="137"/>
                  </a:cubicBezTo>
                  <a:cubicBezTo>
                    <a:pt x="297" y="137"/>
                    <a:pt x="297" y="137"/>
                    <a:pt x="297" y="137"/>
                  </a:cubicBezTo>
                  <a:cubicBezTo>
                    <a:pt x="296" y="138"/>
                    <a:pt x="296" y="138"/>
                    <a:pt x="296" y="138"/>
                  </a:cubicBezTo>
                  <a:cubicBezTo>
                    <a:pt x="296" y="138"/>
                    <a:pt x="296" y="138"/>
                    <a:pt x="296" y="138"/>
                  </a:cubicBezTo>
                  <a:cubicBezTo>
                    <a:pt x="295" y="138"/>
                    <a:pt x="295" y="138"/>
                    <a:pt x="295" y="138"/>
                  </a:cubicBezTo>
                  <a:cubicBezTo>
                    <a:pt x="295" y="138"/>
                    <a:pt x="295" y="138"/>
                    <a:pt x="295" y="138"/>
                  </a:cubicBezTo>
                  <a:cubicBezTo>
                    <a:pt x="296" y="138"/>
                    <a:pt x="296" y="138"/>
                    <a:pt x="296" y="138"/>
                  </a:cubicBezTo>
                  <a:cubicBezTo>
                    <a:pt x="296" y="138"/>
                    <a:pt x="296" y="138"/>
                    <a:pt x="296" y="138"/>
                  </a:cubicBezTo>
                  <a:cubicBezTo>
                    <a:pt x="296" y="139"/>
                    <a:pt x="296" y="139"/>
                    <a:pt x="296" y="139"/>
                  </a:cubicBezTo>
                  <a:cubicBezTo>
                    <a:pt x="296" y="139"/>
                    <a:pt x="296" y="139"/>
                    <a:pt x="296" y="139"/>
                  </a:cubicBezTo>
                  <a:cubicBezTo>
                    <a:pt x="295" y="140"/>
                    <a:pt x="295" y="140"/>
                    <a:pt x="295" y="140"/>
                  </a:cubicBezTo>
                  <a:cubicBezTo>
                    <a:pt x="294" y="140"/>
                    <a:pt x="294" y="140"/>
                    <a:pt x="294" y="140"/>
                  </a:cubicBezTo>
                  <a:cubicBezTo>
                    <a:pt x="295" y="140"/>
                    <a:pt x="295" y="140"/>
                    <a:pt x="295" y="140"/>
                  </a:cubicBezTo>
                  <a:cubicBezTo>
                    <a:pt x="296" y="140"/>
                    <a:pt x="296" y="140"/>
                    <a:pt x="296" y="140"/>
                  </a:cubicBezTo>
                  <a:cubicBezTo>
                    <a:pt x="297" y="140"/>
                    <a:pt x="297" y="140"/>
                    <a:pt x="297" y="140"/>
                  </a:cubicBezTo>
                  <a:cubicBezTo>
                    <a:pt x="298" y="140"/>
                    <a:pt x="298" y="140"/>
                    <a:pt x="298" y="140"/>
                  </a:cubicBezTo>
                  <a:cubicBezTo>
                    <a:pt x="298" y="139"/>
                    <a:pt x="298" y="139"/>
                    <a:pt x="298" y="139"/>
                  </a:cubicBezTo>
                  <a:cubicBezTo>
                    <a:pt x="299" y="139"/>
                    <a:pt x="299" y="139"/>
                    <a:pt x="299" y="139"/>
                  </a:cubicBezTo>
                  <a:cubicBezTo>
                    <a:pt x="300" y="140"/>
                    <a:pt x="300" y="140"/>
                    <a:pt x="300" y="140"/>
                  </a:cubicBezTo>
                  <a:cubicBezTo>
                    <a:pt x="300" y="140"/>
                    <a:pt x="300" y="140"/>
                    <a:pt x="300" y="140"/>
                  </a:cubicBezTo>
                  <a:cubicBezTo>
                    <a:pt x="300" y="140"/>
                    <a:pt x="300" y="140"/>
                    <a:pt x="300" y="140"/>
                  </a:cubicBezTo>
                  <a:cubicBezTo>
                    <a:pt x="300" y="140"/>
                    <a:pt x="300" y="140"/>
                    <a:pt x="300" y="140"/>
                  </a:cubicBezTo>
                  <a:cubicBezTo>
                    <a:pt x="300" y="139"/>
                    <a:pt x="300" y="139"/>
                    <a:pt x="300" y="139"/>
                  </a:cubicBezTo>
                  <a:cubicBezTo>
                    <a:pt x="300" y="138"/>
                    <a:pt x="300" y="138"/>
                    <a:pt x="300" y="138"/>
                  </a:cubicBezTo>
                  <a:cubicBezTo>
                    <a:pt x="301" y="138"/>
                    <a:pt x="301" y="138"/>
                    <a:pt x="301" y="138"/>
                  </a:cubicBezTo>
                  <a:cubicBezTo>
                    <a:pt x="302" y="137"/>
                    <a:pt x="302" y="137"/>
                    <a:pt x="302" y="137"/>
                  </a:cubicBezTo>
                  <a:cubicBezTo>
                    <a:pt x="302" y="138"/>
                    <a:pt x="302" y="138"/>
                    <a:pt x="302" y="138"/>
                  </a:cubicBezTo>
                  <a:cubicBezTo>
                    <a:pt x="302" y="138"/>
                    <a:pt x="302" y="138"/>
                    <a:pt x="302" y="138"/>
                  </a:cubicBezTo>
                  <a:cubicBezTo>
                    <a:pt x="302" y="139"/>
                    <a:pt x="302" y="139"/>
                    <a:pt x="302" y="139"/>
                  </a:cubicBezTo>
                  <a:cubicBezTo>
                    <a:pt x="302" y="139"/>
                    <a:pt x="302" y="139"/>
                    <a:pt x="302" y="139"/>
                  </a:cubicBezTo>
                  <a:cubicBezTo>
                    <a:pt x="301" y="140"/>
                    <a:pt x="301" y="140"/>
                    <a:pt x="301" y="140"/>
                  </a:cubicBezTo>
                  <a:cubicBezTo>
                    <a:pt x="300" y="141"/>
                    <a:pt x="300" y="141"/>
                    <a:pt x="300" y="141"/>
                  </a:cubicBezTo>
                  <a:cubicBezTo>
                    <a:pt x="300" y="141"/>
                    <a:pt x="300" y="141"/>
                    <a:pt x="300" y="141"/>
                  </a:cubicBezTo>
                  <a:cubicBezTo>
                    <a:pt x="299" y="141"/>
                    <a:pt x="299" y="141"/>
                    <a:pt x="299" y="141"/>
                  </a:cubicBezTo>
                  <a:cubicBezTo>
                    <a:pt x="299" y="141"/>
                    <a:pt x="299" y="141"/>
                    <a:pt x="299" y="141"/>
                  </a:cubicBezTo>
                  <a:cubicBezTo>
                    <a:pt x="298" y="141"/>
                    <a:pt x="298" y="141"/>
                    <a:pt x="298" y="141"/>
                  </a:cubicBezTo>
                  <a:cubicBezTo>
                    <a:pt x="298" y="141"/>
                    <a:pt x="298" y="141"/>
                    <a:pt x="298" y="141"/>
                  </a:cubicBezTo>
                  <a:cubicBezTo>
                    <a:pt x="297" y="142"/>
                    <a:pt x="297" y="142"/>
                    <a:pt x="297" y="142"/>
                  </a:cubicBezTo>
                  <a:cubicBezTo>
                    <a:pt x="297" y="142"/>
                    <a:pt x="297" y="142"/>
                    <a:pt x="297" y="142"/>
                  </a:cubicBezTo>
                  <a:cubicBezTo>
                    <a:pt x="296" y="143"/>
                    <a:pt x="296" y="143"/>
                    <a:pt x="296" y="143"/>
                  </a:cubicBezTo>
                  <a:cubicBezTo>
                    <a:pt x="296" y="144"/>
                    <a:pt x="296" y="144"/>
                    <a:pt x="296" y="144"/>
                  </a:cubicBezTo>
                  <a:cubicBezTo>
                    <a:pt x="296" y="144"/>
                    <a:pt x="296" y="144"/>
                    <a:pt x="296" y="144"/>
                  </a:cubicBezTo>
                  <a:cubicBezTo>
                    <a:pt x="296" y="144"/>
                    <a:pt x="296" y="144"/>
                    <a:pt x="296" y="144"/>
                  </a:cubicBezTo>
                  <a:cubicBezTo>
                    <a:pt x="297" y="143"/>
                    <a:pt x="297" y="143"/>
                    <a:pt x="297" y="143"/>
                  </a:cubicBezTo>
                  <a:cubicBezTo>
                    <a:pt x="298" y="142"/>
                    <a:pt x="298" y="142"/>
                    <a:pt x="298" y="142"/>
                  </a:cubicBezTo>
                  <a:cubicBezTo>
                    <a:pt x="298" y="142"/>
                    <a:pt x="298" y="142"/>
                    <a:pt x="298" y="142"/>
                  </a:cubicBezTo>
                  <a:cubicBezTo>
                    <a:pt x="299" y="142"/>
                    <a:pt x="299" y="142"/>
                    <a:pt x="299" y="142"/>
                  </a:cubicBezTo>
                  <a:cubicBezTo>
                    <a:pt x="299" y="142"/>
                    <a:pt x="299" y="142"/>
                    <a:pt x="299" y="142"/>
                  </a:cubicBezTo>
                  <a:cubicBezTo>
                    <a:pt x="299" y="142"/>
                    <a:pt x="299" y="142"/>
                    <a:pt x="299" y="142"/>
                  </a:cubicBezTo>
                  <a:cubicBezTo>
                    <a:pt x="299" y="143"/>
                    <a:pt x="299" y="143"/>
                    <a:pt x="299" y="143"/>
                  </a:cubicBezTo>
                  <a:cubicBezTo>
                    <a:pt x="298" y="144"/>
                    <a:pt x="298" y="144"/>
                    <a:pt x="298" y="144"/>
                  </a:cubicBezTo>
                  <a:cubicBezTo>
                    <a:pt x="297" y="145"/>
                    <a:pt x="297" y="145"/>
                    <a:pt x="297" y="145"/>
                  </a:cubicBezTo>
                  <a:cubicBezTo>
                    <a:pt x="296" y="145"/>
                    <a:pt x="296" y="145"/>
                    <a:pt x="296" y="145"/>
                  </a:cubicBezTo>
                  <a:cubicBezTo>
                    <a:pt x="296" y="145"/>
                    <a:pt x="296" y="145"/>
                    <a:pt x="296" y="145"/>
                  </a:cubicBezTo>
                  <a:cubicBezTo>
                    <a:pt x="298" y="145"/>
                    <a:pt x="298" y="145"/>
                    <a:pt x="298" y="145"/>
                  </a:cubicBezTo>
                  <a:cubicBezTo>
                    <a:pt x="299" y="143"/>
                    <a:pt x="299" y="143"/>
                    <a:pt x="299" y="143"/>
                  </a:cubicBezTo>
                  <a:cubicBezTo>
                    <a:pt x="300" y="142"/>
                    <a:pt x="300" y="142"/>
                    <a:pt x="300" y="142"/>
                  </a:cubicBezTo>
                  <a:cubicBezTo>
                    <a:pt x="300" y="141"/>
                    <a:pt x="300" y="141"/>
                    <a:pt x="300" y="141"/>
                  </a:cubicBezTo>
                  <a:cubicBezTo>
                    <a:pt x="300" y="141"/>
                    <a:pt x="300" y="141"/>
                    <a:pt x="300" y="141"/>
                  </a:cubicBezTo>
                  <a:cubicBezTo>
                    <a:pt x="301" y="141"/>
                    <a:pt x="301" y="141"/>
                    <a:pt x="301" y="141"/>
                  </a:cubicBezTo>
                  <a:cubicBezTo>
                    <a:pt x="302" y="140"/>
                    <a:pt x="302" y="140"/>
                    <a:pt x="302" y="140"/>
                  </a:cubicBezTo>
                  <a:cubicBezTo>
                    <a:pt x="303" y="140"/>
                    <a:pt x="303" y="140"/>
                    <a:pt x="303" y="140"/>
                  </a:cubicBezTo>
                  <a:cubicBezTo>
                    <a:pt x="304" y="140"/>
                    <a:pt x="304" y="140"/>
                    <a:pt x="304" y="140"/>
                  </a:cubicBezTo>
                  <a:cubicBezTo>
                    <a:pt x="304" y="140"/>
                    <a:pt x="304" y="140"/>
                    <a:pt x="304" y="140"/>
                  </a:cubicBezTo>
                  <a:cubicBezTo>
                    <a:pt x="304" y="140"/>
                    <a:pt x="304" y="140"/>
                    <a:pt x="304" y="140"/>
                  </a:cubicBezTo>
                  <a:cubicBezTo>
                    <a:pt x="303" y="141"/>
                    <a:pt x="303" y="141"/>
                    <a:pt x="303" y="141"/>
                  </a:cubicBezTo>
                  <a:cubicBezTo>
                    <a:pt x="302" y="141"/>
                    <a:pt x="302" y="141"/>
                    <a:pt x="302" y="141"/>
                  </a:cubicBezTo>
                  <a:cubicBezTo>
                    <a:pt x="301" y="142"/>
                    <a:pt x="301" y="142"/>
                    <a:pt x="301" y="142"/>
                  </a:cubicBezTo>
                  <a:cubicBezTo>
                    <a:pt x="301" y="142"/>
                    <a:pt x="301" y="142"/>
                    <a:pt x="301" y="142"/>
                  </a:cubicBezTo>
                  <a:cubicBezTo>
                    <a:pt x="301" y="142"/>
                    <a:pt x="301" y="142"/>
                    <a:pt x="301" y="142"/>
                  </a:cubicBezTo>
                  <a:cubicBezTo>
                    <a:pt x="302" y="142"/>
                    <a:pt x="302" y="142"/>
                    <a:pt x="302" y="142"/>
                  </a:cubicBezTo>
                  <a:cubicBezTo>
                    <a:pt x="303" y="142"/>
                    <a:pt x="303" y="142"/>
                    <a:pt x="303" y="142"/>
                  </a:cubicBezTo>
                  <a:cubicBezTo>
                    <a:pt x="304" y="141"/>
                    <a:pt x="304" y="141"/>
                    <a:pt x="304" y="141"/>
                  </a:cubicBezTo>
                  <a:cubicBezTo>
                    <a:pt x="304" y="141"/>
                    <a:pt x="304" y="141"/>
                    <a:pt x="304" y="141"/>
                  </a:cubicBezTo>
                  <a:cubicBezTo>
                    <a:pt x="305" y="141"/>
                    <a:pt x="305" y="141"/>
                    <a:pt x="305" y="141"/>
                  </a:cubicBezTo>
                  <a:cubicBezTo>
                    <a:pt x="305" y="140"/>
                    <a:pt x="305" y="140"/>
                    <a:pt x="305" y="140"/>
                  </a:cubicBezTo>
                  <a:cubicBezTo>
                    <a:pt x="306" y="140"/>
                    <a:pt x="306" y="140"/>
                    <a:pt x="306" y="140"/>
                  </a:cubicBezTo>
                  <a:cubicBezTo>
                    <a:pt x="306" y="141"/>
                    <a:pt x="306" y="141"/>
                    <a:pt x="306" y="141"/>
                  </a:cubicBezTo>
                  <a:cubicBezTo>
                    <a:pt x="307" y="142"/>
                    <a:pt x="307" y="142"/>
                    <a:pt x="307" y="142"/>
                  </a:cubicBezTo>
                  <a:cubicBezTo>
                    <a:pt x="308" y="143"/>
                    <a:pt x="308" y="143"/>
                    <a:pt x="308" y="143"/>
                  </a:cubicBezTo>
                  <a:cubicBezTo>
                    <a:pt x="308" y="143"/>
                    <a:pt x="308" y="143"/>
                    <a:pt x="308" y="143"/>
                  </a:cubicBezTo>
                  <a:cubicBezTo>
                    <a:pt x="309" y="144"/>
                    <a:pt x="309" y="144"/>
                    <a:pt x="309" y="144"/>
                  </a:cubicBezTo>
                  <a:cubicBezTo>
                    <a:pt x="308" y="144"/>
                    <a:pt x="308" y="144"/>
                    <a:pt x="308" y="144"/>
                  </a:cubicBezTo>
                  <a:cubicBezTo>
                    <a:pt x="308" y="145"/>
                    <a:pt x="308" y="145"/>
                    <a:pt x="308" y="145"/>
                  </a:cubicBezTo>
                  <a:cubicBezTo>
                    <a:pt x="307" y="145"/>
                    <a:pt x="307" y="145"/>
                    <a:pt x="307" y="145"/>
                  </a:cubicBezTo>
                  <a:cubicBezTo>
                    <a:pt x="307" y="144"/>
                    <a:pt x="307" y="144"/>
                    <a:pt x="307" y="144"/>
                  </a:cubicBezTo>
                  <a:cubicBezTo>
                    <a:pt x="307" y="144"/>
                    <a:pt x="307" y="144"/>
                    <a:pt x="307" y="144"/>
                  </a:cubicBezTo>
                  <a:cubicBezTo>
                    <a:pt x="307" y="144"/>
                    <a:pt x="307" y="144"/>
                    <a:pt x="307" y="144"/>
                  </a:cubicBezTo>
                  <a:cubicBezTo>
                    <a:pt x="306" y="145"/>
                    <a:pt x="306" y="145"/>
                    <a:pt x="306" y="145"/>
                  </a:cubicBezTo>
                  <a:cubicBezTo>
                    <a:pt x="306" y="145"/>
                    <a:pt x="306" y="145"/>
                    <a:pt x="306" y="145"/>
                  </a:cubicBezTo>
                  <a:cubicBezTo>
                    <a:pt x="304" y="145"/>
                    <a:pt x="304" y="145"/>
                    <a:pt x="304" y="145"/>
                  </a:cubicBezTo>
                  <a:cubicBezTo>
                    <a:pt x="304" y="146"/>
                    <a:pt x="304" y="146"/>
                    <a:pt x="304" y="146"/>
                  </a:cubicBezTo>
                  <a:cubicBezTo>
                    <a:pt x="303" y="146"/>
                    <a:pt x="303" y="146"/>
                    <a:pt x="303" y="146"/>
                  </a:cubicBezTo>
                  <a:cubicBezTo>
                    <a:pt x="302" y="146"/>
                    <a:pt x="302" y="146"/>
                    <a:pt x="302" y="146"/>
                  </a:cubicBezTo>
                  <a:cubicBezTo>
                    <a:pt x="301" y="146"/>
                    <a:pt x="301" y="146"/>
                    <a:pt x="301" y="146"/>
                  </a:cubicBezTo>
                  <a:cubicBezTo>
                    <a:pt x="300" y="147"/>
                    <a:pt x="300" y="147"/>
                    <a:pt x="300" y="147"/>
                  </a:cubicBezTo>
                  <a:cubicBezTo>
                    <a:pt x="300" y="147"/>
                    <a:pt x="300" y="147"/>
                    <a:pt x="300" y="147"/>
                  </a:cubicBezTo>
                  <a:cubicBezTo>
                    <a:pt x="301" y="147"/>
                    <a:pt x="301" y="147"/>
                    <a:pt x="301" y="147"/>
                  </a:cubicBezTo>
                  <a:cubicBezTo>
                    <a:pt x="301" y="148"/>
                    <a:pt x="301" y="148"/>
                    <a:pt x="301" y="148"/>
                  </a:cubicBezTo>
                  <a:cubicBezTo>
                    <a:pt x="299" y="148"/>
                    <a:pt x="299" y="148"/>
                    <a:pt x="299" y="148"/>
                  </a:cubicBezTo>
                  <a:cubicBezTo>
                    <a:pt x="299" y="148"/>
                    <a:pt x="299" y="148"/>
                    <a:pt x="299" y="148"/>
                  </a:cubicBezTo>
                  <a:cubicBezTo>
                    <a:pt x="301" y="148"/>
                    <a:pt x="301" y="148"/>
                    <a:pt x="301" y="148"/>
                  </a:cubicBezTo>
                  <a:cubicBezTo>
                    <a:pt x="301" y="147"/>
                    <a:pt x="301" y="147"/>
                    <a:pt x="301" y="147"/>
                  </a:cubicBezTo>
                  <a:cubicBezTo>
                    <a:pt x="303" y="146"/>
                    <a:pt x="303" y="146"/>
                    <a:pt x="303" y="146"/>
                  </a:cubicBezTo>
                  <a:cubicBezTo>
                    <a:pt x="304" y="146"/>
                    <a:pt x="304" y="146"/>
                    <a:pt x="304" y="146"/>
                  </a:cubicBezTo>
                  <a:cubicBezTo>
                    <a:pt x="304" y="146"/>
                    <a:pt x="304" y="146"/>
                    <a:pt x="304" y="146"/>
                  </a:cubicBezTo>
                  <a:cubicBezTo>
                    <a:pt x="305" y="146"/>
                    <a:pt x="305" y="146"/>
                    <a:pt x="305" y="146"/>
                  </a:cubicBezTo>
                  <a:cubicBezTo>
                    <a:pt x="306" y="146"/>
                    <a:pt x="306" y="146"/>
                    <a:pt x="306" y="146"/>
                  </a:cubicBezTo>
                  <a:cubicBezTo>
                    <a:pt x="306" y="146"/>
                    <a:pt x="306" y="146"/>
                    <a:pt x="306" y="146"/>
                  </a:cubicBezTo>
                  <a:cubicBezTo>
                    <a:pt x="305" y="147"/>
                    <a:pt x="305" y="147"/>
                    <a:pt x="305" y="147"/>
                  </a:cubicBezTo>
                  <a:cubicBezTo>
                    <a:pt x="305" y="148"/>
                    <a:pt x="305" y="148"/>
                    <a:pt x="305" y="148"/>
                  </a:cubicBezTo>
                  <a:cubicBezTo>
                    <a:pt x="304" y="148"/>
                    <a:pt x="304" y="148"/>
                    <a:pt x="304" y="148"/>
                  </a:cubicBezTo>
                  <a:cubicBezTo>
                    <a:pt x="304" y="148"/>
                    <a:pt x="304" y="148"/>
                    <a:pt x="304" y="148"/>
                  </a:cubicBezTo>
                  <a:cubicBezTo>
                    <a:pt x="303" y="148"/>
                    <a:pt x="303" y="148"/>
                    <a:pt x="303" y="148"/>
                  </a:cubicBezTo>
                  <a:cubicBezTo>
                    <a:pt x="302" y="149"/>
                    <a:pt x="302" y="149"/>
                    <a:pt x="302" y="149"/>
                  </a:cubicBezTo>
                  <a:cubicBezTo>
                    <a:pt x="302" y="149"/>
                    <a:pt x="302" y="149"/>
                    <a:pt x="302" y="149"/>
                  </a:cubicBezTo>
                  <a:cubicBezTo>
                    <a:pt x="301" y="149"/>
                    <a:pt x="301" y="149"/>
                    <a:pt x="301" y="149"/>
                  </a:cubicBezTo>
                  <a:cubicBezTo>
                    <a:pt x="301" y="149"/>
                    <a:pt x="301" y="149"/>
                    <a:pt x="301" y="149"/>
                  </a:cubicBezTo>
                  <a:cubicBezTo>
                    <a:pt x="300" y="150"/>
                    <a:pt x="300" y="150"/>
                    <a:pt x="300" y="150"/>
                  </a:cubicBezTo>
                  <a:cubicBezTo>
                    <a:pt x="300" y="150"/>
                    <a:pt x="300" y="150"/>
                    <a:pt x="300" y="150"/>
                  </a:cubicBezTo>
                  <a:cubicBezTo>
                    <a:pt x="301" y="149"/>
                    <a:pt x="301" y="149"/>
                    <a:pt x="301" y="149"/>
                  </a:cubicBezTo>
                  <a:cubicBezTo>
                    <a:pt x="302" y="150"/>
                    <a:pt x="302" y="150"/>
                    <a:pt x="302" y="150"/>
                  </a:cubicBezTo>
                  <a:cubicBezTo>
                    <a:pt x="302" y="150"/>
                    <a:pt x="302" y="150"/>
                    <a:pt x="302" y="150"/>
                  </a:cubicBezTo>
                  <a:cubicBezTo>
                    <a:pt x="303" y="149"/>
                    <a:pt x="303" y="149"/>
                    <a:pt x="303" y="149"/>
                  </a:cubicBezTo>
                  <a:cubicBezTo>
                    <a:pt x="304" y="148"/>
                    <a:pt x="304" y="148"/>
                    <a:pt x="304" y="148"/>
                  </a:cubicBezTo>
                  <a:cubicBezTo>
                    <a:pt x="304" y="148"/>
                    <a:pt x="304" y="148"/>
                    <a:pt x="304" y="148"/>
                  </a:cubicBezTo>
                  <a:cubicBezTo>
                    <a:pt x="305" y="148"/>
                    <a:pt x="305" y="148"/>
                    <a:pt x="305" y="148"/>
                  </a:cubicBezTo>
                  <a:cubicBezTo>
                    <a:pt x="306" y="149"/>
                    <a:pt x="306" y="149"/>
                    <a:pt x="306" y="149"/>
                  </a:cubicBezTo>
                  <a:cubicBezTo>
                    <a:pt x="306" y="148"/>
                    <a:pt x="306" y="148"/>
                    <a:pt x="306" y="148"/>
                  </a:cubicBezTo>
                  <a:cubicBezTo>
                    <a:pt x="307" y="148"/>
                    <a:pt x="307" y="148"/>
                    <a:pt x="307" y="148"/>
                  </a:cubicBezTo>
                  <a:cubicBezTo>
                    <a:pt x="307" y="147"/>
                    <a:pt x="307" y="147"/>
                    <a:pt x="307" y="147"/>
                  </a:cubicBezTo>
                  <a:cubicBezTo>
                    <a:pt x="307" y="147"/>
                    <a:pt x="307" y="147"/>
                    <a:pt x="307" y="147"/>
                  </a:cubicBezTo>
                  <a:cubicBezTo>
                    <a:pt x="307" y="147"/>
                    <a:pt x="307" y="147"/>
                    <a:pt x="307" y="147"/>
                  </a:cubicBezTo>
                  <a:cubicBezTo>
                    <a:pt x="308" y="146"/>
                    <a:pt x="308" y="146"/>
                    <a:pt x="308" y="146"/>
                  </a:cubicBezTo>
                  <a:cubicBezTo>
                    <a:pt x="308" y="146"/>
                    <a:pt x="308" y="146"/>
                    <a:pt x="308" y="146"/>
                  </a:cubicBezTo>
                  <a:cubicBezTo>
                    <a:pt x="308" y="145"/>
                    <a:pt x="308" y="145"/>
                    <a:pt x="308" y="145"/>
                  </a:cubicBezTo>
                  <a:cubicBezTo>
                    <a:pt x="308" y="146"/>
                    <a:pt x="308" y="146"/>
                    <a:pt x="308" y="146"/>
                  </a:cubicBezTo>
                  <a:cubicBezTo>
                    <a:pt x="309" y="146"/>
                    <a:pt x="309" y="146"/>
                    <a:pt x="309" y="146"/>
                  </a:cubicBezTo>
                  <a:cubicBezTo>
                    <a:pt x="309" y="146"/>
                    <a:pt x="309" y="146"/>
                    <a:pt x="309" y="146"/>
                  </a:cubicBezTo>
                  <a:cubicBezTo>
                    <a:pt x="310" y="148"/>
                    <a:pt x="310" y="148"/>
                    <a:pt x="310" y="148"/>
                  </a:cubicBezTo>
                  <a:cubicBezTo>
                    <a:pt x="310" y="149"/>
                    <a:pt x="310" y="149"/>
                    <a:pt x="310" y="149"/>
                  </a:cubicBezTo>
                  <a:cubicBezTo>
                    <a:pt x="310" y="150"/>
                    <a:pt x="310" y="150"/>
                    <a:pt x="310" y="150"/>
                  </a:cubicBezTo>
                  <a:cubicBezTo>
                    <a:pt x="310" y="150"/>
                    <a:pt x="310" y="150"/>
                    <a:pt x="310" y="150"/>
                  </a:cubicBezTo>
                  <a:cubicBezTo>
                    <a:pt x="310" y="151"/>
                    <a:pt x="310" y="151"/>
                    <a:pt x="310" y="151"/>
                  </a:cubicBezTo>
                  <a:cubicBezTo>
                    <a:pt x="309" y="151"/>
                    <a:pt x="309" y="151"/>
                    <a:pt x="309" y="151"/>
                  </a:cubicBezTo>
                  <a:cubicBezTo>
                    <a:pt x="308" y="150"/>
                    <a:pt x="308" y="150"/>
                    <a:pt x="308" y="150"/>
                  </a:cubicBezTo>
                  <a:cubicBezTo>
                    <a:pt x="307" y="150"/>
                    <a:pt x="307" y="150"/>
                    <a:pt x="307" y="150"/>
                  </a:cubicBezTo>
                  <a:cubicBezTo>
                    <a:pt x="307" y="150"/>
                    <a:pt x="307" y="150"/>
                    <a:pt x="307" y="150"/>
                  </a:cubicBezTo>
                  <a:cubicBezTo>
                    <a:pt x="306" y="151"/>
                    <a:pt x="306" y="151"/>
                    <a:pt x="306" y="151"/>
                  </a:cubicBezTo>
                  <a:cubicBezTo>
                    <a:pt x="305" y="151"/>
                    <a:pt x="305" y="151"/>
                    <a:pt x="305" y="151"/>
                  </a:cubicBezTo>
                  <a:cubicBezTo>
                    <a:pt x="305" y="151"/>
                    <a:pt x="305" y="151"/>
                    <a:pt x="305" y="151"/>
                  </a:cubicBezTo>
                  <a:cubicBezTo>
                    <a:pt x="304" y="151"/>
                    <a:pt x="304" y="151"/>
                    <a:pt x="304" y="151"/>
                  </a:cubicBezTo>
                  <a:cubicBezTo>
                    <a:pt x="304" y="151"/>
                    <a:pt x="304" y="151"/>
                    <a:pt x="304" y="151"/>
                  </a:cubicBezTo>
                  <a:cubicBezTo>
                    <a:pt x="303" y="151"/>
                    <a:pt x="303" y="151"/>
                    <a:pt x="303" y="151"/>
                  </a:cubicBezTo>
                  <a:cubicBezTo>
                    <a:pt x="303" y="152"/>
                    <a:pt x="303" y="152"/>
                    <a:pt x="303" y="152"/>
                  </a:cubicBezTo>
                  <a:cubicBezTo>
                    <a:pt x="305" y="151"/>
                    <a:pt x="305" y="151"/>
                    <a:pt x="305" y="151"/>
                  </a:cubicBezTo>
                  <a:cubicBezTo>
                    <a:pt x="305" y="152"/>
                    <a:pt x="305" y="152"/>
                    <a:pt x="305" y="152"/>
                  </a:cubicBezTo>
                  <a:cubicBezTo>
                    <a:pt x="307" y="153"/>
                    <a:pt x="307" y="153"/>
                    <a:pt x="307" y="153"/>
                  </a:cubicBezTo>
                  <a:cubicBezTo>
                    <a:pt x="307" y="153"/>
                    <a:pt x="307" y="153"/>
                    <a:pt x="307" y="153"/>
                  </a:cubicBezTo>
                  <a:cubicBezTo>
                    <a:pt x="308" y="153"/>
                    <a:pt x="308" y="153"/>
                    <a:pt x="308" y="153"/>
                  </a:cubicBezTo>
                  <a:cubicBezTo>
                    <a:pt x="308" y="153"/>
                    <a:pt x="308" y="153"/>
                    <a:pt x="308" y="153"/>
                  </a:cubicBezTo>
                  <a:cubicBezTo>
                    <a:pt x="309" y="153"/>
                    <a:pt x="309" y="153"/>
                    <a:pt x="309" y="153"/>
                  </a:cubicBezTo>
                  <a:cubicBezTo>
                    <a:pt x="309" y="153"/>
                    <a:pt x="309" y="153"/>
                    <a:pt x="309" y="153"/>
                  </a:cubicBezTo>
                  <a:cubicBezTo>
                    <a:pt x="310" y="154"/>
                    <a:pt x="310" y="154"/>
                    <a:pt x="310" y="154"/>
                  </a:cubicBezTo>
                  <a:cubicBezTo>
                    <a:pt x="310" y="154"/>
                    <a:pt x="310" y="154"/>
                    <a:pt x="310" y="154"/>
                  </a:cubicBezTo>
                  <a:cubicBezTo>
                    <a:pt x="311" y="155"/>
                    <a:pt x="311" y="155"/>
                    <a:pt x="311" y="155"/>
                  </a:cubicBezTo>
                  <a:cubicBezTo>
                    <a:pt x="311" y="156"/>
                    <a:pt x="311" y="156"/>
                    <a:pt x="311" y="156"/>
                  </a:cubicBezTo>
                  <a:cubicBezTo>
                    <a:pt x="310" y="156"/>
                    <a:pt x="310" y="156"/>
                    <a:pt x="310" y="156"/>
                  </a:cubicBezTo>
                  <a:cubicBezTo>
                    <a:pt x="310" y="156"/>
                    <a:pt x="310" y="156"/>
                    <a:pt x="310" y="156"/>
                  </a:cubicBezTo>
                  <a:cubicBezTo>
                    <a:pt x="309" y="155"/>
                    <a:pt x="309" y="155"/>
                    <a:pt x="309" y="155"/>
                  </a:cubicBezTo>
                  <a:cubicBezTo>
                    <a:pt x="309" y="155"/>
                    <a:pt x="309" y="155"/>
                    <a:pt x="309" y="155"/>
                  </a:cubicBezTo>
                  <a:cubicBezTo>
                    <a:pt x="309" y="156"/>
                    <a:pt x="309" y="156"/>
                    <a:pt x="309" y="156"/>
                  </a:cubicBezTo>
                  <a:cubicBezTo>
                    <a:pt x="308" y="156"/>
                    <a:pt x="308" y="156"/>
                    <a:pt x="308" y="156"/>
                  </a:cubicBezTo>
                  <a:cubicBezTo>
                    <a:pt x="308" y="155"/>
                    <a:pt x="308" y="155"/>
                    <a:pt x="308" y="155"/>
                  </a:cubicBezTo>
                  <a:cubicBezTo>
                    <a:pt x="308" y="155"/>
                    <a:pt x="308" y="155"/>
                    <a:pt x="308" y="155"/>
                  </a:cubicBezTo>
                  <a:cubicBezTo>
                    <a:pt x="307" y="155"/>
                    <a:pt x="307" y="155"/>
                    <a:pt x="307" y="155"/>
                  </a:cubicBezTo>
                  <a:cubicBezTo>
                    <a:pt x="306" y="154"/>
                    <a:pt x="306" y="154"/>
                    <a:pt x="306" y="154"/>
                  </a:cubicBezTo>
                  <a:cubicBezTo>
                    <a:pt x="306" y="154"/>
                    <a:pt x="306" y="154"/>
                    <a:pt x="306" y="154"/>
                  </a:cubicBezTo>
                  <a:cubicBezTo>
                    <a:pt x="305" y="154"/>
                    <a:pt x="305" y="154"/>
                    <a:pt x="305" y="154"/>
                  </a:cubicBezTo>
                  <a:cubicBezTo>
                    <a:pt x="304" y="154"/>
                    <a:pt x="304" y="154"/>
                    <a:pt x="304" y="154"/>
                  </a:cubicBezTo>
                  <a:cubicBezTo>
                    <a:pt x="304" y="154"/>
                    <a:pt x="304" y="154"/>
                    <a:pt x="304" y="154"/>
                  </a:cubicBezTo>
                  <a:cubicBezTo>
                    <a:pt x="304" y="154"/>
                    <a:pt x="304" y="154"/>
                    <a:pt x="304" y="154"/>
                  </a:cubicBezTo>
                  <a:cubicBezTo>
                    <a:pt x="305" y="154"/>
                    <a:pt x="305" y="154"/>
                    <a:pt x="305" y="154"/>
                  </a:cubicBezTo>
                  <a:cubicBezTo>
                    <a:pt x="305" y="155"/>
                    <a:pt x="305" y="155"/>
                    <a:pt x="305" y="155"/>
                  </a:cubicBezTo>
                  <a:cubicBezTo>
                    <a:pt x="305" y="155"/>
                    <a:pt x="305" y="155"/>
                    <a:pt x="305" y="155"/>
                  </a:cubicBezTo>
                  <a:cubicBezTo>
                    <a:pt x="304" y="155"/>
                    <a:pt x="304" y="155"/>
                    <a:pt x="304" y="155"/>
                  </a:cubicBezTo>
                  <a:cubicBezTo>
                    <a:pt x="304" y="155"/>
                    <a:pt x="304" y="155"/>
                    <a:pt x="304" y="155"/>
                  </a:cubicBezTo>
                  <a:cubicBezTo>
                    <a:pt x="303" y="155"/>
                    <a:pt x="303" y="155"/>
                    <a:pt x="303" y="155"/>
                  </a:cubicBezTo>
                  <a:cubicBezTo>
                    <a:pt x="302" y="156"/>
                    <a:pt x="302" y="156"/>
                    <a:pt x="302" y="156"/>
                  </a:cubicBezTo>
                  <a:cubicBezTo>
                    <a:pt x="302" y="156"/>
                    <a:pt x="302" y="156"/>
                    <a:pt x="302" y="156"/>
                  </a:cubicBezTo>
                  <a:cubicBezTo>
                    <a:pt x="303" y="156"/>
                    <a:pt x="303" y="156"/>
                    <a:pt x="303" y="156"/>
                  </a:cubicBezTo>
                  <a:cubicBezTo>
                    <a:pt x="303" y="156"/>
                    <a:pt x="303" y="156"/>
                    <a:pt x="303" y="156"/>
                  </a:cubicBezTo>
                  <a:cubicBezTo>
                    <a:pt x="304" y="156"/>
                    <a:pt x="304" y="156"/>
                    <a:pt x="304" y="156"/>
                  </a:cubicBezTo>
                  <a:cubicBezTo>
                    <a:pt x="304" y="155"/>
                    <a:pt x="304" y="155"/>
                    <a:pt x="304" y="155"/>
                  </a:cubicBezTo>
                  <a:cubicBezTo>
                    <a:pt x="305" y="155"/>
                    <a:pt x="305" y="155"/>
                    <a:pt x="305" y="155"/>
                  </a:cubicBezTo>
                  <a:cubicBezTo>
                    <a:pt x="306" y="156"/>
                    <a:pt x="306" y="156"/>
                    <a:pt x="306" y="156"/>
                  </a:cubicBezTo>
                  <a:cubicBezTo>
                    <a:pt x="306" y="156"/>
                    <a:pt x="306" y="156"/>
                    <a:pt x="306" y="156"/>
                  </a:cubicBezTo>
                  <a:cubicBezTo>
                    <a:pt x="306" y="156"/>
                    <a:pt x="306" y="156"/>
                    <a:pt x="306" y="156"/>
                  </a:cubicBezTo>
                  <a:cubicBezTo>
                    <a:pt x="306" y="157"/>
                    <a:pt x="306" y="157"/>
                    <a:pt x="306" y="157"/>
                  </a:cubicBezTo>
                  <a:cubicBezTo>
                    <a:pt x="306" y="157"/>
                    <a:pt x="306" y="157"/>
                    <a:pt x="306" y="157"/>
                  </a:cubicBezTo>
                  <a:cubicBezTo>
                    <a:pt x="305" y="157"/>
                    <a:pt x="305" y="157"/>
                    <a:pt x="305" y="157"/>
                  </a:cubicBezTo>
                  <a:cubicBezTo>
                    <a:pt x="305" y="157"/>
                    <a:pt x="305" y="157"/>
                    <a:pt x="305" y="157"/>
                  </a:cubicBezTo>
                  <a:cubicBezTo>
                    <a:pt x="304" y="157"/>
                    <a:pt x="304" y="157"/>
                    <a:pt x="304" y="157"/>
                  </a:cubicBezTo>
                  <a:cubicBezTo>
                    <a:pt x="304" y="156"/>
                    <a:pt x="304" y="156"/>
                    <a:pt x="304" y="156"/>
                  </a:cubicBezTo>
                  <a:cubicBezTo>
                    <a:pt x="304" y="157"/>
                    <a:pt x="304" y="157"/>
                    <a:pt x="304" y="157"/>
                  </a:cubicBezTo>
                  <a:cubicBezTo>
                    <a:pt x="304" y="157"/>
                    <a:pt x="304" y="157"/>
                    <a:pt x="304" y="157"/>
                  </a:cubicBezTo>
                  <a:cubicBezTo>
                    <a:pt x="304" y="157"/>
                    <a:pt x="304" y="157"/>
                    <a:pt x="304" y="157"/>
                  </a:cubicBezTo>
                  <a:cubicBezTo>
                    <a:pt x="305" y="157"/>
                    <a:pt x="305" y="157"/>
                    <a:pt x="305" y="157"/>
                  </a:cubicBezTo>
                  <a:cubicBezTo>
                    <a:pt x="305" y="158"/>
                    <a:pt x="305" y="158"/>
                    <a:pt x="305" y="158"/>
                  </a:cubicBezTo>
                  <a:cubicBezTo>
                    <a:pt x="305" y="158"/>
                    <a:pt x="305" y="158"/>
                    <a:pt x="305" y="158"/>
                  </a:cubicBezTo>
                  <a:cubicBezTo>
                    <a:pt x="305" y="159"/>
                    <a:pt x="305" y="159"/>
                    <a:pt x="305" y="159"/>
                  </a:cubicBezTo>
                  <a:cubicBezTo>
                    <a:pt x="305" y="159"/>
                    <a:pt x="305" y="159"/>
                    <a:pt x="305" y="159"/>
                  </a:cubicBezTo>
                  <a:cubicBezTo>
                    <a:pt x="303" y="158"/>
                    <a:pt x="303" y="158"/>
                    <a:pt x="303" y="158"/>
                  </a:cubicBezTo>
                  <a:cubicBezTo>
                    <a:pt x="302" y="158"/>
                    <a:pt x="302" y="158"/>
                    <a:pt x="302" y="158"/>
                  </a:cubicBezTo>
                  <a:cubicBezTo>
                    <a:pt x="301" y="158"/>
                    <a:pt x="301" y="158"/>
                    <a:pt x="301" y="158"/>
                  </a:cubicBezTo>
                  <a:cubicBezTo>
                    <a:pt x="300" y="158"/>
                    <a:pt x="300" y="158"/>
                    <a:pt x="300" y="158"/>
                  </a:cubicBezTo>
                  <a:cubicBezTo>
                    <a:pt x="300" y="158"/>
                    <a:pt x="300" y="158"/>
                    <a:pt x="300" y="158"/>
                  </a:cubicBezTo>
                  <a:cubicBezTo>
                    <a:pt x="301" y="158"/>
                    <a:pt x="301" y="158"/>
                    <a:pt x="301" y="158"/>
                  </a:cubicBezTo>
                  <a:cubicBezTo>
                    <a:pt x="303" y="159"/>
                    <a:pt x="303" y="159"/>
                    <a:pt x="303" y="159"/>
                  </a:cubicBezTo>
                  <a:cubicBezTo>
                    <a:pt x="303" y="160"/>
                    <a:pt x="303" y="160"/>
                    <a:pt x="303" y="160"/>
                  </a:cubicBezTo>
                  <a:cubicBezTo>
                    <a:pt x="303" y="160"/>
                    <a:pt x="303" y="160"/>
                    <a:pt x="303" y="160"/>
                  </a:cubicBezTo>
                  <a:cubicBezTo>
                    <a:pt x="302" y="159"/>
                    <a:pt x="302" y="159"/>
                    <a:pt x="302" y="159"/>
                  </a:cubicBezTo>
                  <a:cubicBezTo>
                    <a:pt x="301" y="159"/>
                    <a:pt x="301" y="159"/>
                    <a:pt x="301" y="159"/>
                  </a:cubicBezTo>
                  <a:cubicBezTo>
                    <a:pt x="301" y="160"/>
                    <a:pt x="301" y="160"/>
                    <a:pt x="301" y="160"/>
                  </a:cubicBezTo>
                  <a:cubicBezTo>
                    <a:pt x="301" y="160"/>
                    <a:pt x="301" y="160"/>
                    <a:pt x="301" y="160"/>
                  </a:cubicBezTo>
                  <a:cubicBezTo>
                    <a:pt x="302" y="160"/>
                    <a:pt x="302" y="160"/>
                    <a:pt x="302" y="160"/>
                  </a:cubicBezTo>
                  <a:cubicBezTo>
                    <a:pt x="302" y="160"/>
                    <a:pt x="302" y="160"/>
                    <a:pt x="302" y="160"/>
                  </a:cubicBezTo>
                  <a:cubicBezTo>
                    <a:pt x="303" y="160"/>
                    <a:pt x="303" y="160"/>
                    <a:pt x="303" y="160"/>
                  </a:cubicBezTo>
                  <a:cubicBezTo>
                    <a:pt x="303" y="160"/>
                    <a:pt x="303" y="160"/>
                    <a:pt x="303" y="160"/>
                  </a:cubicBezTo>
                  <a:cubicBezTo>
                    <a:pt x="303" y="161"/>
                    <a:pt x="303" y="161"/>
                    <a:pt x="303" y="161"/>
                  </a:cubicBezTo>
                  <a:cubicBezTo>
                    <a:pt x="303" y="161"/>
                    <a:pt x="303" y="161"/>
                    <a:pt x="303" y="161"/>
                  </a:cubicBezTo>
                  <a:cubicBezTo>
                    <a:pt x="304" y="161"/>
                    <a:pt x="304" y="161"/>
                    <a:pt x="304" y="161"/>
                  </a:cubicBezTo>
                  <a:cubicBezTo>
                    <a:pt x="304" y="161"/>
                    <a:pt x="304" y="161"/>
                    <a:pt x="304" y="161"/>
                  </a:cubicBezTo>
                  <a:cubicBezTo>
                    <a:pt x="304" y="161"/>
                    <a:pt x="304" y="161"/>
                    <a:pt x="304" y="161"/>
                  </a:cubicBezTo>
                  <a:cubicBezTo>
                    <a:pt x="304" y="161"/>
                    <a:pt x="304" y="161"/>
                    <a:pt x="304" y="161"/>
                  </a:cubicBezTo>
                  <a:cubicBezTo>
                    <a:pt x="304" y="161"/>
                    <a:pt x="304" y="161"/>
                    <a:pt x="304" y="161"/>
                  </a:cubicBezTo>
                  <a:cubicBezTo>
                    <a:pt x="304" y="162"/>
                    <a:pt x="304" y="162"/>
                    <a:pt x="304" y="162"/>
                  </a:cubicBezTo>
                  <a:cubicBezTo>
                    <a:pt x="305" y="162"/>
                    <a:pt x="305" y="162"/>
                    <a:pt x="305" y="162"/>
                  </a:cubicBezTo>
                  <a:cubicBezTo>
                    <a:pt x="305" y="161"/>
                    <a:pt x="305" y="161"/>
                    <a:pt x="305" y="161"/>
                  </a:cubicBezTo>
                  <a:cubicBezTo>
                    <a:pt x="305" y="161"/>
                    <a:pt x="305" y="161"/>
                    <a:pt x="305" y="161"/>
                  </a:cubicBezTo>
                  <a:cubicBezTo>
                    <a:pt x="306" y="161"/>
                    <a:pt x="306" y="161"/>
                    <a:pt x="306" y="161"/>
                  </a:cubicBezTo>
                  <a:cubicBezTo>
                    <a:pt x="307" y="161"/>
                    <a:pt x="307" y="161"/>
                    <a:pt x="307" y="161"/>
                  </a:cubicBezTo>
                  <a:cubicBezTo>
                    <a:pt x="308" y="161"/>
                    <a:pt x="308" y="161"/>
                    <a:pt x="308" y="161"/>
                  </a:cubicBezTo>
                  <a:cubicBezTo>
                    <a:pt x="307" y="162"/>
                    <a:pt x="307" y="162"/>
                    <a:pt x="307" y="162"/>
                  </a:cubicBezTo>
                  <a:cubicBezTo>
                    <a:pt x="307" y="162"/>
                    <a:pt x="307" y="162"/>
                    <a:pt x="307" y="162"/>
                  </a:cubicBezTo>
                  <a:cubicBezTo>
                    <a:pt x="306" y="162"/>
                    <a:pt x="306" y="162"/>
                    <a:pt x="306" y="162"/>
                  </a:cubicBezTo>
                  <a:cubicBezTo>
                    <a:pt x="306" y="162"/>
                    <a:pt x="306" y="162"/>
                    <a:pt x="306" y="162"/>
                  </a:cubicBezTo>
                  <a:cubicBezTo>
                    <a:pt x="305" y="162"/>
                    <a:pt x="305" y="162"/>
                    <a:pt x="305" y="162"/>
                  </a:cubicBezTo>
                  <a:cubicBezTo>
                    <a:pt x="304" y="163"/>
                    <a:pt x="304" y="163"/>
                    <a:pt x="304" y="163"/>
                  </a:cubicBezTo>
                  <a:cubicBezTo>
                    <a:pt x="304" y="163"/>
                    <a:pt x="304" y="163"/>
                    <a:pt x="304" y="163"/>
                  </a:cubicBezTo>
                  <a:cubicBezTo>
                    <a:pt x="304" y="163"/>
                    <a:pt x="304" y="163"/>
                    <a:pt x="304" y="163"/>
                  </a:cubicBezTo>
                  <a:cubicBezTo>
                    <a:pt x="305" y="163"/>
                    <a:pt x="305" y="163"/>
                    <a:pt x="305" y="163"/>
                  </a:cubicBezTo>
                  <a:cubicBezTo>
                    <a:pt x="306" y="163"/>
                    <a:pt x="306" y="163"/>
                    <a:pt x="306" y="163"/>
                  </a:cubicBezTo>
                  <a:cubicBezTo>
                    <a:pt x="305" y="163"/>
                    <a:pt x="305" y="163"/>
                    <a:pt x="305" y="163"/>
                  </a:cubicBezTo>
                  <a:cubicBezTo>
                    <a:pt x="305" y="163"/>
                    <a:pt x="305" y="163"/>
                    <a:pt x="305" y="163"/>
                  </a:cubicBezTo>
                  <a:cubicBezTo>
                    <a:pt x="305" y="163"/>
                    <a:pt x="305" y="163"/>
                    <a:pt x="305" y="163"/>
                  </a:cubicBezTo>
                  <a:cubicBezTo>
                    <a:pt x="307" y="163"/>
                    <a:pt x="307" y="163"/>
                    <a:pt x="307" y="163"/>
                  </a:cubicBezTo>
                  <a:cubicBezTo>
                    <a:pt x="307" y="164"/>
                    <a:pt x="307" y="164"/>
                    <a:pt x="307" y="164"/>
                  </a:cubicBezTo>
                  <a:cubicBezTo>
                    <a:pt x="307" y="164"/>
                    <a:pt x="307" y="164"/>
                    <a:pt x="307" y="164"/>
                  </a:cubicBezTo>
                  <a:cubicBezTo>
                    <a:pt x="307" y="164"/>
                    <a:pt x="307" y="164"/>
                    <a:pt x="307" y="164"/>
                  </a:cubicBezTo>
                  <a:cubicBezTo>
                    <a:pt x="308" y="165"/>
                    <a:pt x="308" y="165"/>
                    <a:pt x="308" y="165"/>
                  </a:cubicBezTo>
                  <a:cubicBezTo>
                    <a:pt x="308" y="165"/>
                    <a:pt x="308" y="165"/>
                    <a:pt x="308" y="165"/>
                  </a:cubicBezTo>
                  <a:cubicBezTo>
                    <a:pt x="307" y="166"/>
                    <a:pt x="307" y="166"/>
                    <a:pt x="307" y="166"/>
                  </a:cubicBezTo>
                  <a:cubicBezTo>
                    <a:pt x="307" y="166"/>
                    <a:pt x="307" y="166"/>
                    <a:pt x="307" y="166"/>
                  </a:cubicBezTo>
                  <a:cubicBezTo>
                    <a:pt x="308" y="166"/>
                    <a:pt x="308" y="166"/>
                    <a:pt x="308" y="166"/>
                  </a:cubicBezTo>
                  <a:cubicBezTo>
                    <a:pt x="308" y="166"/>
                    <a:pt x="308" y="166"/>
                    <a:pt x="308" y="166"/>
                  </a:cubicBezTo>
                  <a:cubicBezTo>
                    <a:pt x="308" y="165"/>
                    <a:pt x="308" y="165"/>
                    <a:pt x="308" y="165"/>
                  </a:cubicBezTo>
                  <a:cubicBezTo>
                    <a:pt x="309" y="165"/>
                    <a:pt x="309" y="165"/>
                    <a:pt x="309" y="165"/>
                  </a:cubicBezTo>
                  <a:cubicBezTo>
                    <a:pt x="309" y="166"/>
                    <a:pt x="309" y="166"/>
                    <a:pt x="309" y="166"/>
                  </a:cubicBezTo>
                  <a:cubicBezTo>
                    <a:pt x="309" y="166"/>
                    <a:pt x="309" y="166"/>
                    <a:pt x="309" y="166"/>
                  </a:cubicBezTo>
                  <a:cubicBezTo>
                    <a:pt x="308" y="167"/>
                    <a:pt x="308" y="167"/>
                    <a:pt x="308" y="167"/>
                  </a:cubicBezTo>
                  <a:cubicBezTo>
                    <a:pt x="307" y="168"/>
                    <a:pt x="307" y="168"/>
                    <a:pt x="307" y="168"/>
                  </a:cubicBezTo>
                  <a:cubicBezTo>
                    <a:pt x="307" y="169"/>
                    <a:pt x="307" y="169"/>
                    <a:pt x="307" y="169"/>
                  </a:cubicBezTo>
                  <a:cubicBezTo>
                    <a:pt x="308" y="168"/>
                    <a:pt x="308" y="168"/>
                    <a:pt x="308" y="168"/>
                  </a:cubicBezTo>
                  <a:cubicBezTo>
                    <a:pt x="308" y="167"/>
                    <a:pt x="308" y="167"/>
                    <a:pt x="308" y="167"/>
                  </a:cubicBezTo>
                  <a:cubicBezTo>
                    <a:pt x="308" y="167"/>
                    <a:pt x="308" y="167"/>
                    <a:pt x="308" y="167"/>
                  </a:cubicBezTo>
                  <a:cubicBezTo>
                    <a:pt x="309" y="166"/>
                    <a:pt x="309" y="166"/>
                    <a:pt x="309" y="166"/>
                  </a:cubicBezTo>
                  <a:cubicBezTo>
                    <a:pt x="310" y="166"/>
                    <a:pt x="310" y="166"/>
                    <a:pt x="310" y="166"/>
                  </a:cubicBezTo>
                  <a:cubicBezTo>
                    <a:pt x="310" y="166"/>
                    <a:pt x="310" y="166"/>
                    <a:pt x="310" y="166"/>
                  </a:cubicBezTo>
                  <a:cubicBezTo>
                    <a:pt x="310" y="165"/>
                    <a:pt x="310" y="165"/>
                    <a:pt x="310" y="165"/>
                  </a:cubicBezTo>
                  <a:cubicBezTo>
                    <a:pt x="311" y="165"/>
                    <a:pt x="311" y="165"/>
                    <a:pt x="311" y="165"/>
                  </a:cubicBezTo>
                  <a:cubicBezTo>
                    <a:pt x="311" y="165"/>
                    <a:pt x="311" y="165"/>
                    <a:pt x="311" y="165"/>
                  </a:cubicBezTo>
                  <a:cubicBezTo>
                    <a:pt x="311" y="166"/>
                    <a:pt x="311" y="166"/>
                    <a:pt x="311" y="166"/>
                  </a:cubicBezTo>
                  <a:cubicBezTo>
                    <a:pt x="310" y="167"/>
                    <a:pt x="310" y="167"/>
                    <a:pt x="310" y="167"/>
                  </a:cubicBezTo>
                  <a:cubicBezTo>
                    <a:pt x="309" y="167"/>
                    <a:pt x="309" y="167"/>
                    <a:pt x="309" y="167"/>
                  </a:cubicBezTo>
                  <a:cubicBezTo>
                    <a:pt x="309" y="168"/>
                    <a:pt x="309" y="168"/>
                    <a:pt x="309" y="168"/>
                  </a:cubicBezTo>
                  <a:cubicBezTo>
                    <a:pt x="309" y="169"/>
                    <a:pt x="309" y="169"/>
                    <a:pt x="309" y="169"/>
                  </a:cubicBezTo>
                  <a:cubicBezTo>
                    <a:pt x="310" y="168"/>
                    <a:pt x="310" y="168"/>
                    <a:pt x="310" y="168"/>
                  </a:cubicBezTo>
                  <a:cubicBezTo>
                    <a:pt x="310" y="168"/>
                    <a:pt x="310" y="168"/>
                    <a:pt x="310" y="168"/>
                  </a:cubicBezTo>
                  <a:cubicBezTo>
                    <a:pt x="310" y="167"/>
                    <a:pt x="310" y="167"/>
                    <a:pt x="310" y="167"/>
                  </a:cubicBezTo>
                  <a:cubicBezTo>
                    <a:pt x="310" y="167"/>
                    <a:pt x="310" y="167"/>
                    <a:pt x="310" y="167"/>
                  </a:cubicBezTo>
                  <a:cubicBezTo>
                    <a:pt x="311" y="166"/>
                    <a:pt x="311" y="166"/>
                    <a:pt x="311" y="166"/>
                  </a:cubicBezTo>
                  <a:cubicBezTo>
                    <a:pt x="312" y="166"/>
                    <a:pt x="312" y="166"/>
                    <a:pt x="312" y="166"/>
                  </a:cubicBezTo>
                  <a:cubicBezTo>
                    <a:pt x="313" y="165"/>
                    <a:pt x="313" y="165"/>
                    <a:pt x="313" y="165"/>
                  </a:cubicBezTo>
                  <a:cubicBezTo>
                    <a:pt x="313" y="165"/>
                    <a:pt x="313" y="165"/>
                    <a:pt x="313" y="165"/>
                  </a:cubicBezTo>
                  <a:cubicBezTo>
                    <a:pt x="313" y="166"/>
                    <a:pt x="313" y="166"/>
                    <a:pt x="313" y="166"/>
                  </a:cubicBezTo>
                  <a:cubicBezTo>
                    <a:pt x="312" y="167"/>
                    <a:pt x="312" y="167"/>
                    <a:pt x="312" y="167"/>
                  </a:cubicBezTo>
                  <a:cubicBezTo>
                    <a:pt x="311" y="167"/>
                    <a:pt x="311" y="167"/>
                    <a:pt x="311" y="167"/>
                  </a:cubicBezTo>
                  <a:cubicBezTo>
                    <a:pt x="311" y="167"/>
                    <a:pt x="311" y="167"/>
                    <a:pt x="311" y="167"/>
                  </a:cubicBezTo>
                  <a:cubicBezTo>
                    <a:pt x="311" y="168"/>
                    <a:pt x="311" y="168"/>
                    <a:pt x="311" y="168"/>
                  </a:cubicBezTo>
                  <a:cubicBezTo>
                    <a:pt x="311" y="168"/>
                    <a:pt x="311" y="168"/>
                    <a:pt x="311" y="168"/>
                  </a:cubicBezTo>
                  <a:cubicBezTo>
                    <a:pt x="311" y="168"/>
                    <a:pt x="311" y="168"/>
                    <a:pt x="311" y="168"/>
                  </a:cubicBezTo>
                  <a:cubicBezTo>
                    <a:pt x="312" y="168"/>
                    <a:pt x="312" y="168"/>
                    <a:pt x="312" y="168"/>
                  </a:cubicBezTo>
                  <a:cubicBezTo>
                    <a:pt x="312" y="168"/>
                    <a:pt x="312" y="168"/>
                    <a:pt x="312" y="168"/>
                  </a:cubicBezTo>
                  <a:cubicBezTo>
                    <a:pt x="313" y="168"/>
                    <a:pt x="313" y="168"/>
                    <a:pt x="313" y="168"/>
                  </a:cubicBezTo>
                  <a:cubicBezTo>
                    <a:pt x="314" y="168"/>
                    <a:pt x="314" y="168"/>
                    <a:pt x="314" y="168"/>
                  </a:cubicBezTo>
                  <a:cubicBezTo>
                    <a:pt x="314" y="169"/>
                    <a:pt x="314" y="169"/>
                    <a:pt x="314" y="169"/>
                  </a:cubicBezTo>
                  <a:cubicBezTo>
                    <a:pt x="314" y="169"/>
                    <a:pt x="314" y="169"/>
                    <a:pt x="314" y="169"/>
                  </a:cubicBezTo>
                  <a:cubicBezTo>
                    <a:pt x="313" y="170"/>
                    <a:pt x="313" y="170"/>
                    <a:pt x="313" y="170"/>
                  </a:cubicBezTo>
                  <a:cubicBezTo>
                    <a:pt x="313" y="170"/>
                    <a:pt x="313" y="170"/>
                    <a:pt x="313" y="170"/>
                  </a:cubicBezTo>
                  <a:cubicBezTo>
                    <a:pt x="314" y="170"/>
                    <a:pt x="314" y="170"/>
                    <a:pt x="314" y="170"/>
                  </a:cubicBezTo>
                  <a:cubicBezTo>
                    <a:pt x="314" y="171"/>
                    <a:pt x="314" y="171"/>
                    <a:pt x="314" y="171"/>
                  </a:cubicBezTo>
                  <a:cubicBezTo>
                    <a:pt x="313" y="171"/>
                    <a:pt x="313" y="171"/>
                    <a:pt x="313" y="171"/>
                  </a:cubicBezTo>
                  <a:cubicBezTo>
                    <a:pt x="313" y="171"/>
                    <a:pt x="313" y="171"/>
                    <a:pt x="313" y="171"/>
                  </a:cubicBezTo>
                  <a:cubicBezTo>
                    <a:pt x="313" y="171"/>
                    <a:pt x="313" y="171"/>
                    <a:pt x="313" y="171"/>
                  </a:cubicBezTo>
                  <a:cubicBezTo>
                    <a:pt x="314" y="171"/>
                    <a:pt x="314" y="171"/>
                    <a:pt x="314" y="171"/>
                  </a:cubicBezTo>
                  <a:cubicBezTo>
                    <a:pt x="312" y="172"/>
                    <a:pt x="312" y="172"/>
                    <a:pt x="312" y="172"/>
                  </a:cubicBezTo>
                  <a:cubicBezTo>
                    <a:pt x="312" y="172"/>
                    <a:pt x="312" y="172"/>
                    <a:pt x="312" y="172"/>
                  </a:cubicBezTo>
                  <a:cubicBezTo>
                    <a:pt x="312" y="172"/>
                    <a:pt x="312" y="172"/>
                    <a:pt x="312" y="172"/>
                  </a:cubicBezTo>
                  <a:cubicBezTo>
                    <a:pt x="313" y="172"/>
                    <a:pt x="313" y="172"/>
                    <a:pt x="313" y="172"/>
                  </a:cubicBezTo>
                  <a:cubicBezTo>
                    <a:pt x="314" y="172"/>
                    <a:pt x="314" y="172"/>
                    <a:pt x="314" y="172"/>
                  </a:cubicBezTo>
                  <a:cubicBezTo>
                    <a:pt x="314" y="172"/>
                    <a:pt x="314" y="172"/>
                    <a:pt x="314" y="172"/>
                  </a:cubicBezTo>
                  <a:cubicBezTo>
                    <a:pt x="315" y="172"/>
                    <a:pt x="315" y="172"/>
                    <a:pt x="315" y="172"/>
                  </a:cubicBezTo>
                  <a:cubicBezTo>
                    <a:pt x="315" y="172"/>
                    <a:pt x="315" y="172"/>
                    <a:pt x="315" y="172"/>
                  </a:cubicBezTo>
                  <a:cubicBezTo>
                    <a:pt x="315" y="173"/>
                    <a:pt x="315" y="173"/>
                    <a:pt x="315" y="173"/>
                  </a:cubicBezTo>
                  <a:cubicBezTo>
                    <a:pt x="314" y="173"/>
                    <a:pt x="314" y="173"/>
                    <a:pt x="314" y="173"/>
                  </a:cubicBezTo>
                  <a:cubicBezTo>
                    <a:pt x="315" y="173"/>
                    <a:pt x="315" y="173"/>
                    <a:pt x="315" y="173"/>
                  </a:cubicBezTo>
                  <a:cubicBezTo>
                    <a:pt x="316" y="172"/>
                    <a:pt x="316" y="172"/>
                    <a:pt x="316" y="172"/>
                  </a:cubicBezTo>
                  <a:cubicBezTo>
                    <a:pt x="316" y="172"/>
                    <a:pt x="316" y="172"/>
                    <a:pt x="316" y="172"/>
                  </a:cubicBezTo>
                  <a:cubicBezTo>
                    <a:pt x="317" y="171"/>
                    <a:pt x="317" y="171"/>
                    <a:pt x="317" y="171"/>
                  </a:cubicBezTo>
                  <a:cubicBezTo>
                    <a:pt x="318" y="172"/>
                    <a:pt x="318" y="172"/>
                    <a:pt x="318" y="172"/>
                  </a:cubicBezTo>
                  <a:cubicBezTo>
                    <a:pt x="318" y="172"/>
                    <a:pt x="318" y="172"/>
                    <a:pt x="318" y="172"/>
                  </a:cubicBezTo>
                  <a:cubicBezTo>
                    <a:pt x="317" y="172"/>
                    <a:pt x="317" y="172"/>
                    <a:pt x="317" y="172"/>
                  </a:cubicBezTo>
                  <a:cubicBezTo>
                    <a:pt x="317" y="172"/>
                    <a:pt x="317" y="172"/>
                    <a:pt x="317" y="172"/>
                  </a:cubicBezTo>
                  <a:cubicBezTo>
                    <a:pt x="316" y="173"/>
                    <a:pt x="316" y="173"/>
                    <a:pt x="316" y="173"/>
                  </a:cubicBezTo>
                  <a:cubicBezTo>
                    <a:pt x="316" y="174"/>
                    <a:pt x="316" y="174"/>
                    <a:pt x="316" y="174"/>
                  </a:cubicBezTo>
                  <a:cubicBezTo>
                    <a:pt x="315" y="174"/>
                    <a:pt x="315" y="174"/>
                    <a:pt x="315" y="174"/>
                  </a:cubicBezTo>
                  <a:cubicBezTo>
                    <a:pt x="315" y="175"/>
                    <a:pt x="315" y="175"/>
                    <a:pt x="315" y="175"/>
                  </a:cubicBezTo>
                  <a:cubicBezTo>
                    <a:pt x="315" y="175"/>
                    <a:pt x="315" y="175"/>
                    <a:pt x="315" y="175"/>
                  </a:cubicBezTo>
                  <a:cubicBezTo>
                    <a:pt x="315" y="175"/>
                    <a:pt x="315" y="175"/>
                    <a:pt x="315" y="175"/>
                  </a:cubicBezTo>
                  <a:cubicBezTo>
                    <a:pt x="316" y="175"/>
                    <a:pt x="316" y="175"/>
                    <a:pt x="316" y="175"/>
                  </a:cubicBezTo>
                  <a:cubicBezTo>
                    <a:pt x="316" y="175"/>
                    <a:pt x="316" y="175"/>
                    <a:pt x="316" y="175"/>
                  </a:cubicBezTo>
                  <a:cubicBezTo>
                    <a:pt x="317" y="174"/>
                    <a:pt x="317" y="174"/>
                    <a:pt x="317" y="174"/>
                  </a:cubicBezTo>
                  <a:cubicBezTo>
                    <a:pt x="317" y="173"/>
                    <a:pt x="317" y="173"/>
                    <a:pt x="317" y="173"/>
                  </a:cubicBezTo>
                  <a:cubicBezTo>
                    <a:pt x="317" y="174"/>
                    <a:pt x="317" y="174"/>
                    <a:pt x="317" y="174"/>
                  </a:cubicBezTo>
                  <a:cubicBezTo>
                    <a:pt x="317" y="175"/>
                    <a:pt x="317" y="175"/>
                    <a:pt x="317" y="175"/>
                  </a:cubicBezTo>
                  <a:cubicBezTo>
                    <a:pt x="317" y="176"/>
                    <a:pt x="317" y="176"/>
                    <a:pt x="317" y="176"/>
                  </a:cubicBezTo>
                  <a:cubicBezTo>
                    <a:pt x="316" y="176"/>
                    <a:pt x="316" y="176"/>
                    <a:pt x="316" y="176"/>
                  </a:cubicBezTo>
                  <a:cubicBezTo>
                    <a:pt x="317" y="176"/>
                    <a:pt x="317" y="176"/>
                    <a:pt x="317" y="176"/>
                  </a:cubicBezTo>
                  <a:cubicBezTo>
                    <a:pt x="317" y="175"/>
                    <a:pt x="317" y="175"/>
                    <a:pt x="317" y="175"/>
                  </a:cubicBezTo>
                  <a:cubicBezTo>
                    <a:pt x="317" y="174"/>
                    <a:pt x="317" y="174"/>
                    <a:pt x="317" y="174"/>
                  </a:cubicBezTo>
                  <a:cubicBezTo>
                    <a:pt x="318" y="174"/>
                    <a:pt x="318" y="174"/>
                    <a:pt x="318" y="174"/>
                  </a:cubicBezTo>
                  <a:cubicBezTo>
                    <a:pt x="318" y="174"/>
                    <a:pt x="318" y="174"/>
                    <a:pt x="318" y="174"/>
                  </a:cubicBezTo>
                  <a:cubicBezTo>
                    <a:pt x="318" y="175"/>
                    <a:pt x="318" y="175"/>
                    <a:pt x="318" y="175"/>
                  </a:cubicBezTo>
                  <a:cubicBezTo>
                    <a:pt x="319" y="176"/>
                    <a:pt x="319" y="176"/>
                    <a:pt x="319" y="176"/>
                  </a:cubicBezTo>
                  <a:cubicBezTo>
                    <a:pt x="319" y="176"/>
                    <a:pt x="319" y="176"/>
                    <a:pt x="319" y="176"/>
                  </a:cubicBezTo>
                  <a:cubicBezTo>
                    <a:pt x="319" y="175"/>
                    <a:pt x="319" y="175"/>
                    <a:pt x="319" y="175"/>
                  </a:cubicBezTo>
                  <a:cubicBezTo>
                    <a:pt x="319" y="174"/>
                    <a:pt x="319" y="174"/>
                    <a:pt x="319" y="174"/>
                  </a:cubicBezTo>
                  <a:cubicBezTo>
                    <a:pt x="320" y="174"/>
                    <a:pt x="320" y="174"/>
                    <a:pt x="320" y="174"/>
                  </a:cubicBezTo>
                  <a:cubicBezTo>
                    <a:pt x="320" y="174"/>
                    <a:pt x="320" y="174"/>
                    <a:pt x="320" y="174"/>
                  </a:cubicBezTo>
                  <a:cubicBezTo>
                    <a:pt x="320" y="175"/>
                    <a:pt x="320" y="175"/>
                    <a:pt x="320" y="175"/>
                  </a:cubicBezTo>
                  <a:cubicBezTo>
                    <a:pt x="320" y="175"/>
                    <a:pt x="320" y="175"/>
                    <a:pt x="320" y="175"/>
                  </a:cubicBezTo>
                  <a:cubicBezTo>
                    <a:pt x="321" y="175"/>
                    <a:pt x="321" y="175"/>
                    <a:pt x="321" y="175"/>
                  </a:cubicBezTo>
                  <a:cubicBezTo>
                    <a:pt x="321" y="175"/>
                    <a:pt x="321" y="175"/>
                    <a:pt x="321" y="175"/>
                  </a:cubicBezTo>
                  <a:cubicBezTo>
                    <a:pt x="321" y="176"/>
                    <a:pt x="321" y="176"/>
                    <a:pt x="321" y="176"/>
                  </a:cubicBezTo>
                  <a:cubicBezTo>
                    <a:pt x="322" y="176"/>
                    <a:pt x="322" y="176"/>
                    <a:pt x="322" y="176"/>
                  </a:cubicBezTo>
                  <a:cubicBezTo>
                    <a:pt x="322" y="176"/>
                    <a:pt x="322" y="176"/>
                    <a:pt x="322" y="176"/>
                  </a:cubicBezTo>
                  <a:cubicBezTo>
                    <a:pt x="322" y="177"/>
                    <a:pt x="322" y="177"/>
                    <a:pt x="322" y="177"/>
                  </a:cubicBezTo>
                  <a:cubicBezTo>
                    <a:pt x="323" y="177"/>
                    <a:pt x="323" y="177"/>
                    <a:pt x="323" y="177"/>
                  </a:cubicBezTo>
                  <a:cubicBezTo>
                    <a:pt x="323" y="178"/>
                    <a:pt x="323" y="178"/>
                    <a:pt x="323" y="178"/>
                  </a:cubicBezTo>
                  <a:cubicBezTo>
                    <a:pt x="323" y="178"/>
                    <a:pt x="323" y="178"/>
                    <a:pt x="323" y="178"/>
                  </a:cubicBezTo>
                  <a:cubicBezTo>
                    <a:pt x="322" y="178"/>
                    <a:pt x="322" y="178"/>
                    <a:pt x="322" y="178"/>
                  </a:cubicBezTo>
                  <a:cubicBezTo>
                    <a:pt x="321" y="178"/>
                    <a:pt x="321" y="178"/>
                    <a:pt x="321" y="178"/>
                  </a:cubicBezTo>
                  <a:cubicBezTo>
                    <a:pt x="321" y="178"/>
                    <a:pt x="321" y="178"/>
                    <a:pt x="321" y="178"/>
                  </a:cubicBezTo>
                  <a:cubicBezTo>
                    <a:pt x="321" y="177"/>
                    <a:pt x="321" y="177"/>
                    <a:pt x="321" y="177"/>
                  </a:cubicBezTo>
                  <a:cubicBezTo>
                    <a:pt x="320" y="177"/>
                    <a:pt x="320" y="177"/>
                    <a:pt x="320" y="177"/>
                  </a:cubicBezTo>
                  <a:cubicBezTo>
                    <a:pt x="320" y="177"/>
                    <a:pt x="320" y="177"/>
                    <a:pt x="320" y="177"/>
                  </a:cubicBezTo>
                  <a:cubicBezTo>
                    <a:pt x="320" y="177"/>
                    <a:pt x="320" y="177"/>
                    <a:pt x="320" y="177"/>
                  </a:cubicBezTo>
                  <a:cubicBezTo>
                    <a:pt x="319" y="178"/>
                    <a:pt x="319" y="178"/>
                    <a:pt x="319" y="178"/>
                  </a:cubicBezTo>
                  <a:cubicBezTo>
                    <a:pt x="320" y="177"/>
                    <a:pt x="320" y="177"/>
                    <a:pt x="320" y="177"/>
                  </a:cubicBezTo>
                  <a:cubicBezTo>
                    <a:pt x="320" y="177"/>
                    <a:pt x="320" y="177"/>
                    <a:pt x="320" y="177"/>
                  </a:cubicBezTo>
                  <a:cubicBezTo>
                    <a:pt x="321" y="178"/>
                    <a:pt x="321" y="178"/>
                    <a:pt x="321" y="178"/>
                  </a:cubicBezTo>
                  <a:cubicBezTo>
                    <a:pt x="320" y="178"/>
                    <a:pt x="320" y="178"/>
                    <a:pt x="320" y="178"/>
                  </a:cubicBezTo>
                  <a:cubicBezTo>
                    <a:pt x="321" y="178"/>
                    <a:pt x="321" y="178"/>
                    <a:pt x="321" y="178"/>
                  </a:cubicBezTo>
                  <a:cubicBezTo>
                    <a:pt x="321" y="179"/>
                    <a:pt x="321" y="179"/>
                    <a:pt x="321" y="179"/>
                  </a:cubicBezTo>
                  <a:cubicBezTo>
                    <a:pt x="321" y="179"/>
                    <a:pt x="321" y="179"/>
                    <a:pt x="321" y="179"/>
                  </a:cubicBezTo>
                  <a:cubicBezTo>
                    <a:pt x="320" y="179"/>
                    <a:pt x="320" y="179"/>
                    <a:pt x="320" y="179"/>
                  </a:cubicBezTo>
                  <a:cubicBezTo>
                    <a:pt x="319" y="179"/>
                    <a:pt x="319" y="179"/>
                    <a:pt x="319" y="179"/>
                  </a:cubicBezTo>
                  <a:cubicBezTo>
                    <a:pt x="320" y="179"/>
                    <a:pt x="320" y="179"/>
                    <a:pt x="320" y="179"/>
                  </a:cubicBezTo>
                  <a:cubicBezTo>
                    <a:pt x="321" y="179"/>
                    <a:pt x="321" y="179"/>
                    <a:pt x="321" y="179"/>
                  </a:cubicBezTo>
                  <a:cubicBezTo>
                    <a:pt x="321" y="179"/>
                    <a:pt x="321" y="179"/>
                    <a:pt x="321" y="179"/>
                  </a:cubicBezTo>
                  <a:cubicBezTo>
                    <a:pt x="321" y="179"/>
                    <a:pt x="321" y="179"/>
                    <a:pt x="321" y="179"/>
                  </a:cubicBezTo>
                  <a:cubicBezTo>
                    <a:pt x="321" y="180"/>
                    <a:pt x="321" y="180"/>
                    <a:pt x="321" y="180"/>
                  </a:cubicBezTo>
                  <a:cubicBezTo>
                    <a:pt x="320" y="180"/>
                    <a:pt x="320" y="180"/>
                    <a:pt x="320" y="180"/>
                  </a:cubicBezTo>
                  <a:cubicBezTo>
                    <a:pt x="320" y="180"/>
                    <a:pt x="320" y="180"/>
                    <a:pt x="320" y="180"/>
                  </a:cubicBezTo>
                  <a:cubicBezTo>
                    <a:pt x="319" y="180"/>
                    <a:pt x="319" y="180"/>
                    <a:pt x="319" y="180"/>
                  </a:cubicBezTo>
                  <a:cubicBezTo>
                    <a:pt x="318" y="180"/>
                    <a:pt x="318" y="180"/>
                    <a:pt x="318" y="180"/>
                  </a:cubicBezTo>
                  <a:cubicBezTo>
                    <a:pt x="318" y="179"/>
                    <a:pt x="318" y="179"/>
                    <a:pt x="318" y="179"/>
                  </a:cubicBezTo>
                  <a:cubicBezTo>
                    <a:pt x="318" y="179"/>
                    <a:pt x="318" y="179"/>
                    <a:pt x="318" y="179"/>
                  </a:cubicBezTo>
                  <a:cubicBezTo>
                    <a:pt x="318" y="178"/>
                    <a:pt x="318" y="178"/>
                    <a:pt x="318" y="178"/>
                  </a:cubicBezTo>
                  <a:cubicBezTo>
                    <a:pt x="317" y="178"/>
                    <a:pt x="317" y="178"/>
                    <a:pt x="317" y="178"/>
                  </a:cubicBezTo>
                  <a:cubicBezTo>
                    <a:pt x="317" y="178"/>
                    <a:pt x="317" y="178"/>
                    <a:pt x="317" y="178"/>
                  </a:cubicBezTo>
                  <a:cubicBezTo>
                    <a:pt x="317" y="179"/>
                    <a:pt x="317" y="179"/>
                    <a:pt x="317" y="179"/>
                  </a:cubicBezTo>
                  <a:cubicBezTo>
                    <a:pt x="317" y="179"/>
                    <a:pt x="317" y="179"/>
                    <a:pt x="317" y="179"/>
                  </a:cubicBezTo>
                  <a:cubicBezTo>
                    <a:pt x="318" y="180"/>
                    <a:pt x="318" y="180"/>
                    <a:pt x="318" y="180"/>
                  </a:cubicBezTo>
                  <a:cubicBezTo>
                    <a:pt x="318" y="180"/>
                    <a:pt x="318" y="180"/>
                    <a:pt x="318" y="180"/>
                  </a:cubicBezTo>
                  <a:cubicBezTo>
                    <a:pt x="317" y="180"/>
                    <a:pt x="317" y="180"/>
                    <a:pt x="317" y="180"/>
                  </a:cubicBezTo>
                  <a:cubicBezTo>
                    <a:pt x="316" y="180"/>
                    <a:pt x="316" y="180"/>
                    <a:pt x="316" y="180"/>
                  </a:cubicBezTo>
                  <a:cubicBezTo>
                    <a:pt x="316" y="179"/>
                    <a:pt x="316" y="179"/>
                    <a:pt x="316" y="179"/>
                  </a:cubicBezTo>
                  <a:cubicBezTo>
                    <a:pt x="316" y="180"/>
                    <a:pt x="316" y="180"/>
                    <a:pt x="316" y="180"/>
                  </a:cubicBezTo>
                  <a:cubicBezTo>
                    <a:pt x="316" y="180"/>
                    <a:pt x="316" y="180"/>
                    <a:pt x="316" y="180"/>
                  </a:cubicBezTo>
                  <a:cubicBezTo>
                    <a:pt x="317" y="180"/>
                    <a:pt x="317" y="180"/>
                    <a:pt x="317" y="180"/>
                  </a:cubicBezTo>
                  <a:cubicBezTo>
                    <a:pt x="318" y="181"/>
                    <a:pt x="318" y="181"/>
                    <a:pt x="318" y="181"/>
                  </a:cubicBezTo>
                  <a:cubicBezTo>
                    <a:pt x="318" y="181"/>
                    <a:pt x="318" y="181"/>
                    <a:pt x="318" y="181"/>
                  </a:cubicBezTo>
                  <a:cubicBezTo>
                    <a:pt x="318" y="181"/>
                    <a:pt x="318" y="181"/>
                    <a:pt x="318" y="181"/>
                  </a:cubicBezTo>
                  <a:cubicBezTo>
                    <a:pt x="318" y="182"/>
                    <a:pt x="318" y="182"/>
                    <a:pt x="318" y="182"/>
                  </a:cubicBezTo>
                  <a:cubicBezTo>
                    <a:pt x="317" y="182"/>
                    <a:pt x="317" y="182"/>
                    <a:pt x="317" y="182"/>
                  </a:cubicBezTo>
                  <a:cubicBezTo>
                    <a:pt x="317" y="181"/>
                    <a:pt x="317" y="181"/>
                    <a:pt x="317" y="181"/>
                  </a:cubicBezTo>
                  <a:cubicBezTo>
                    <a:pt x="316" y="181"/>
                    <a:pt x="316" y="181"/>
                    <a:pt x="316" y="181"/>
                  </a:cubicBezTo>
                  <a:cubicBezTo>
                    <a:pt x="315" y="181"/>
                    <a:pt x="315" y="181"/>
                    <a:pt x="315" y="181"/>
                  </a:cubicBezTo>
                  <a:cubicBezTo>
                    <a:pt x="315" y="181"/>
                    <a:pt x="315" y="181"/>
                    <a:pt x="315" y="181"/>
                  </a:cubicBezTo>
                  <a:cubicBezTo>
                    <a:pt x="315" y="181"/>
                    <a:pt x="315" y="181"/>
                    <a:pt x="315" y="181"/>
                  </a:cubicBezTo>
                  <a:cubicBezTo>
                    <a:pt x="316" y="181"/>
                    <a:pt x="316" y="181"/>
                    <a:pt x="316" y="181"/>
                  </a:cubicBezTo>
                  <a:cubicBezTo>
                    <a:pt x="317" y="182"/>
                    <a:pt x="317" y="182"/>
                    <a:pt x="317" y="182"/>
                  </a:cubicBezTo>
                  <a:cubicBezTo>
                    <a:pt x="317" y="183"/>
                    <a:pt x="317" y="183"/>
                    <a:pt x="317" y="183"/>
                  </a:cubicBezTo>
                  <a:cubicBezTo>
                    <a:pt x="316" y="183"/>
                    <a:pt x="316" y="183"/>
                    <a:pt x="316" y="183"/>
                  </a:cubicBezTo>
                  <a:cubicBezTo>
                    <a:pt x="316" y="183"/>
                    <a:pt x="316" y="183"/>
                    <a:pt x="316" y="183"/>
                  </a:cubicBezTo>
                  <a:cubicBezTo>
                    <a:pt x="316" y="183"/>
                    <a:pt x="316" y="183"/>
                    <a:pt x="316" y="183"/>
                  </a:cubicBezTo>
                  <a:cubicBezTo>
                    <a:pt x="315" y="182"/>
                    <a:pt x="315" y="182"/>
                    <a:pt x="315" y="182"/>
                  </a:cubicBezTo>
                  <a:cubicBezTo>
                    <a:pt x="315" y="182"/>
                    <a:pt x="315" y="182"/>
                    <a:pt x="315" y="182"/>
                  </a:cubicBezTo>
                  <a:cubicBezTo>
                    <a:pt x="315" y="182"/>
                    <a:pt x="315" y="182"/>
                    <a:pt x="315" y="182"/>
                  </a:cubicBezTo>
                  <a:cubicBezTo>
                    <a:pt x="315" y="183"/>
                    <a:pt x="315" y="183"/>
                    <a:pt x="315" y="183"/>
                  </a:cubicBezTo>
                  <a:cubicBezTo>
                    <a:pt x="315" y="183"/>
                    <a:pt x="315" y="183"/>
                    <a:pt x="315" y="183"/>
                  </a:cubicBezTo>
                  <a:cubicBezTo>
                    <a:pt x="315" y="184"/>
                    <a:pt x="315" y="184"/>
                    <a:pt x="315" y="184"/>
                  </a:cubicBezTo>
                  <a:cubicBezTo>
                    <a:pt x="315" y="184"/>
                    <a:pt x="315" y="184"/>
                    <a:pt x="315" y="184"/>
                  </a:cubicBezTo>
                  <a:cubicBezTo>
                    <a:pt x="314" y="184"/>
                    <a:pt x="314" y="184"/>
                    <a:pt x="314" y="184"/>
                  </a:cubicBezTo>
                  <a:cubicBezTo>
                    <a:pt x="314" y="184"/>
                    <a:pt x="314" y="184"/>
                    <a:pt x="314" y="184"/>
                  </a:cubicBezTo>
                  <a:cubicBezTo>
                    <a:pt x="314" y="184"/>
                    <a:pt x="314" y="184"/>
                    <a:pt x="314" y="184"/>
                  </a:cubicBezTo>
                  <a:cubicBezTo>
                    <a:pt x="314" y="184"/>
                    <a:pt x="314" y="184"/>
                    <a:pt x="314" y="184"/>
                  </a:cubicBezTo>
                  <a:cubicBezTo>
                    <a:pt x="314" y="184"/>
                    <a:pt x="314" y="184"/>
                    <a:pt x="314" y="184"/>
                  </a:cubicBezTo>
                  <a:cubicBezTo>
                    <a:pt x="313" y="184"/>
                    <a:pt x="313" y="184"/>
                    <a:pt x="313" y="184"/>
                  </a:cubicBezTo>
                  <a:cubicBezTo>
                    <a:pt x="313" y="184"/>
                    <a:pt x="313" y="184"/>
                    <a:pt x="313" y="184"/>
                  </a:cubicBezTo>
                  <a:cubicBezTo>
                    <a:pt x="313" y="184"/>
                    <a:pt x="313" y="184"/>
                    <a:pt x="313" y="184"/>
                  </a:cubicBezTo>
                  <a:cubicBezTo>
                    <a:pt x="313" y="183"/>
                    <a:pt x="313" y="183"/>
                    <a:pt x="313" y="183"/>
                  </a:cubicBezTo>
                  <a:cubicBezTo>
                    <a:pt x="312" y="182"/>
                    <a:pt x="312" y="182"/>
                    <a:pt x="312" y="182"/>
                  </a:cubicBezTo>
                  <a:cubicBezTo>
                    <a:pt x="312" y="182"/>
                    <a:pt x="312" y="182"/>
                    <a:pt x="312" y="182"/>
                  </a:cubicBezTo>
                  <a:cubicBezTo>
                    <a:pt x="312" y="182"/>
                    <a:pt x="312" y="182"/>
                    <a:pt x="312" y="182"/>
                  </a:cubicBezTo>
                  <a:cubicBezTo>
                    <a:pt x="312" y="184"/>
                    <a:pt x="312" y="184"/>
                    <a:pt x="312" y="184"/>
                  </a:cubicBezTo>
                  <a:cubicBezTo>
                    <a:pt x="312" y="184"/>
                    <a:pt x="312" y="184"/>
                    <a:pt x="312" y="184"/>
                  </a:cubicBezTo>
                  <a:cubicBezTo>
                    <a:pt x="311" y="184"/>
                    <a:pt x="311" y="184"/>
                    <a:pt x="311" y="184"/>
                  </a:cubicBezTo>
                  <a:cubicBezTo>
                    <a:pt x="311" y="184"/>
                    <a:pt x="311" y="184"/>
                    <a:pt x="311" y="184"/>
                  </a:cubicBezTo>
                  <a:cubicBezTo>
                    <a:pt x="312" y="184"/>
                    <a:pt x="312" y="184"/>
                    <a:pt x="312" y="184"/>
                  </a:cubicBezTo>
                  <a:cubicBezTo>
                    <a:pt x="312" y="184"/>
                    <a:pt x="312" y="184"/>
                    <a:pt x="312" y="184"/>
                  </a:cubicBezTo>
                  <a:cubicBezTo>
                    <a:pt x="312" y="185"/>
                    <a:pt x="312" y="185"/>
                    <a:pt x="312" y="185"/>
                  </a:cubicBezTo>
                  <a:cubicBezTo>
                    <a:pt x="311" y="185"/>
                    <a:pt x="311" y="185"/>
                    <a:pt x="311" y="185"/>
                  </a:cubicBezTo>
                  <a:cubicBezTo>
                    <a:pt x="311" y="185"/>
                    <a:pt x="311" y="185"/>
                    <a:pt x="311" y="185"/>
                  </a:cubicBezTo>
                  <a:cubicBezTo>
                    <a:pt x="311" y="185"/>
                    <a:pt x="311" y="185"/>
                    <a:pt x="311" y="185"/>
                  </a:cubicBezTo>
                  <a:cubicBezTo>
                    <a:pt x="311" y="185"/>
                    <a:pt x="311" y="185"/>
                    <a:pt x="311" y="185"/>
                  </a:cubicBezTo>
                  <a:cubicBezTo>
                    <a:pt x="312" y="185"/>
                    <a:pt x="312" y="185"/>
                    <a:pt x="312" y="185"/>
                  </a:cubicBezTo>
                  <a:cubicBezTo>
                    <a:pt x="312" y="186"/>
                    <a:pt x="312" y="186"/>
                    <a:pt x="312" y="186"/>
                  </a:cubicBezTo>
                  <a:cubicBezTo>
                    <a:pt x="312" y="186"/>
                    <a:pt x="312" y="186"/>
                    <a:pt x="312" y="186"/>
                  </a:cubicBezTo>
                  <a:cubicBezTo>
                    <a:pt x="311" y="186"/>
                    <a:pt x="311" y="186"/>
                    <a:pt x="311" y="186"/>
                  </a:cubicBezTo>
                  <a:cubicBezTo>
                    <a:pt x="311" y="186"/>
                    <a:pt x="311" y="186"/>
                    <a:pt x="311" y="186"/>
                  </a:cubicBezTo>
                  <a:cubicBezTo>
                    <a:pt x="311" y="187"/>
                    <a:pt x="311" y="187"/>
                    <a:pt x="311" y="187"/>
                  </a:cubicBezTo>
                  <a:cubicBezTo>
                    <a:pt x="311" y="187"/>
                    <a:pt x="311" y="187"/>
                    <a:pt x="311" y="187"/>
                  </a:cubicBezTo>
                  <a:cubicBezTo>
                    <a:pt x="311" y="187"/>
                    <a:pt x="311" y="187"/>
                    <a:pt x="311" y="187"/>
                  </a:cubicBezTo>
                  <a:cubicBezTo>
                    <a:pt x="311" y="187"/>
                    <a:pt x="311" y="187"/>
                    <a:pt x="311" y="187"/>
                  </a:cubicBezTo>
                  <a:cubicBezTo>
                    <a:pt x="311" y="187"/>
                    <a:pt x="311" y="187"/>
                    <a:pt x="311" y="187"/>
                  </a:cubicBezTo>
                  <a:cubicBezTo>
                    <a:pt x="311" y="188"/>
                    <a:pt x="311" y="188"/>
                    <a:pt x="311" y="188"/>
                  </a:cubicBezTo>
                  <a:cubicBezTo>
                    <a:pt x="311" y="188"/>
                    <a:pt x="311" y="188"/>
                    <a:pt x="311" y="188"/>
                  </a:cubicBezTo>
                  <a:cubicBezTo>
                    <a:pt x="311" y="189"/>
                    <a:pt x="311" y="189"/>
                    <a:pt x="311"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09" y="188"/>
                    <a:pt x="309" y="188"/>
                    <a:pt x="309" y="188"/>
                  </a:cubicBezTo>
                  <a:cubicBezTo>
                    <a:pt x="309" y="188"/>
                    <a:pt x="309" y="188"/>
                    <a:pt x="309" y="188"/>
                  </a:cubicBezTo>
                  <a:cubicBezTo>
                    <a:pt x="309" y="188"/>
                    <a:pt x="309" y="188"/>
                    <a:pt x="309" y="188"/>
                  </a:cubicBezTo>
                  <a:cubicBezTo>
                    <a:pt x="309" y="187"/>
                    <a:pt x="309" y="187"/>
                    <a:pt x="309" y="187"/>
                  </a:cubicBezTo>
                  <a:cubicBezTo>
                    <a:pt x="309" y="187"/>
                    <a:pt x="309" y="187"/>
                    <a:pt x="309" y="187"/>
                  </a:cubicBezTo>
                  <a:cubicBezTo>
                    <a:pt x="308" y="188"/>
                    <a:pt x="308" y="188"/>
                    <a:pt x="308" y="188"/>
                  </a:cubicBezTo>
                  <a:cubicBezTo>
                    <a:pt x="308" y="188"/>
                    <a:pt x="308" y="188"/>
                    <a:pt x="308" y="188"/>
                  </a:cubicBezTo>
                  <a:cubicBezTo>
                    <a:pt x="308" y="188"/>
                    <a:pt x="308" y="188"/>
                    <a:pt x="308" y="188"/>
                  </a:cubicBezTo>
                  <a:cubicBezTo>
                    <a:pt x="308" y="188"/>
                    <a:pt x="308" y="188"/>
                    <a:pt x="308" y="188"/>
                  </a:cubicBezTo>
                  <a:cubicBezTo>
                    <a:pt x="308" y="187"/>
                    <a:pt x="308" y="187"/>
                    <a:pt x="308" y="187"/>
                  </a:cubicBezTo>
                  <a:cubicBezTo>
                    <a:pt x="308" y="187"/>
                    <a:pt x="308" y="187"/>
                    <a:pt x="308" y="187"/>
                  </a:cubicBezTo>
                  <a:cubicBezTo>
                    <a:pt x="308" y="187"/>
                    <a:pt x="308" y="187"/>
                    <a:pt x="308" y="187"/>
                  </a:cubicBezTo>
                  <a:cubicBezTo>
                    <a:pt x="308" y="186"/>
                    <a:pt x="308" y="186"/>
                    <a:pt x="308" y="186"/>
                  </a:cubicBezTo>
                  <a:cubicBezTo>
                    <a:pt x="308" y="186"/>
                    <a:pt x="308" y="186"/>
                    <a:pt x="308" y="186"/>
                  </a:cubicBezTo>
                  <a:cubicBezTo>
                    <a:pt x="308" y="186"/>
                    <a:pt x="308" y="186"/>
                    <a:pt x="308" y="186"/>
                  </a:cubicBezTo>
                  <a:cubicBezTo>
                    <a:pt x="308" y="186"/>
                    <a:pt x="308" y="186"/>
                    <a:pt x="308" y="186"/>
                  </a:cubicBezTo>
                  <a:cubicBezTo>
                    <a:pt x="307" y="186"/>
                    <a:pt x="307" y="186"/>
                    <a:pt x="307" y="186"/>
                  </a:cubicBezTo>
                  <a:cubicBezTo>
                    <a:pt x="307" y="187"/>
                    <a:pt x="307" y="187"/>
                    <a:pt x="307" y="187"/>
                  </a:cubicBezTo>
                  <a:cubicBezTo>
                    <a:pt x="307" y="187"/>
                    <a:pt x="307" y="187"/>
                    <a:pt x="307" y="187"/>
                  </a:cubicBezTo>
                  <a:cubicBezTo>
                    <a:pt x="306" y="187"/>
                    <a:pt x="306" y="187"/>
                    <a:pt x="306" y="187"/>
                  </a:cubicBezTo>
                  <a:cubicBezTo>
                    <a:pt x="306" y="187"/>
                    <a:pt x="306" y="187"/>
                    <a:pt x="306" y="187"/>
                  </a:cubicBezTo>
                  <a:cubicBezTo>
                    <a:pt x="306" y="186"/>
                    <a:pt x="306" y="186"/>
                    <a:pt x="306" y="186"/>
                  </a:cubicBezTo>
                  <a:cubicBezTo>
                    <a:pt x="306" y="186"/>
                    <a:pt x="306" y="186"/>
                    <a:pt x="306" y="186"/>
                  </a:cubicBezTo>
                  <a:cubicBezTo>
                    <a:pt x="306" y="185"/>
                    <a:pt x="306" y="185"/>
                    <a:pt x="306" y="185"/>
                  </a:cubicBezTo>
                  <a:cubicBezTo>
                    <a:pt x="307" y="185"/>
                    <a:pt x="307" y="185"/>
                    <a:pt x="307" y="185"/>
                  </a:cubicBezTo>
                  <a:cubicBezTo>
                    <a:pt x="307" y="185"/>
                    <a:pt x="307" y="185"/>
                    <a:pt x="307" y="185"/>
                  </a:cubicBezTo>
                  <a:cubicBezTo>
                    <a:pt x="307" y="185"/>
                    <a:pt x="307" y="185"/>
                    <a:pt x="307" y="185"/>
                  </a:cubicBezTo>
                  <a:cubicBezTo>
                    <a:pt x="307" y="185"/>
                    <a:pt x="307" y="185"/>
                    <a:pt x="307" y="185"/>
                  </a:cubicBezTo>
                  <a:cubicBezTo>
                    <a:pt x="307" y="185"/>
                    <a:pt x="307" y="185"/>
                    <a:pt x="307" y="185"/>
                  </a:cubicBezTo>
                  <a:cubicBezTo>
                    <a:pt x="306" y="185"/>
                    <a:pt x="306" y="185"/>
                    <a:pt x="306" y="185"/>
                  </a:cubicBezTo>
                  <a:cubicBezTo>
                    <a:pt x="306" y="185"/>
                    <a:pt x="306" y="185"/>
                    <a:pt x="306" y="185"/>
                  </a:cubicBezTo>
                  <a:cubicBezTo>
                    <a:pt x="305" y="184"/>
                    <a:pt x="305" y="184"/>
                    <a:pt x="305" y="184"/>
                  </a:cubicBezTo>
                  <a:cubicBezTo>
                    <a:pt x="306" y="184"/>
                    <a:pt x="306" y="184"/>
                    <a:pt x="306" y="184"/>
                  </a:cubicBezTo>
                  <a:cubicBezTo>
                    <a:pt x="306" y="184"/>
                    <a:pt x="306" y="184"/>
                    <a:pt x="306" y="184"/>
                  </a:cubicBezTo>
                  <a:cubicBezTo>
                    <a:pt x="307" y="183"/>
                    <a:pt x="307" y="183"/>
                    <a:pt x="307" y="183"/>
                  </a:cubicBezTo>
                  <a:cubicBezTo>
                    <a:pt x="306" y="183"/>
                    <a:pt x="306" y="183"/>
                    <a:pt x="306" y="183"/>
                  </a:cubicBezTo>
                  <a:cubicBezTo>
                    <a:pt x="306" y="183"/>
                    <a:pt x="306" y="183"/>
                    <a:pt x="306" y="183"/>
                  </a:cubicBezTo>
                  <a:cubicBezTo>
                    <a:pt x="306" y="183"/>
                    <a:pt x="306" y="183"/>
                    <a:pt x="306" y="183"/>
                  </a:cubicBezTo>
                  <a:cubicBezTo>
                    <a:pt x="305" y="183"/>
                    <a:pt x="305" y="183"/>
                    <a:pt x="305" y="183"/>
                  </a:cubicBezTo>
                  <a:cubicBezTo>
                    <a:pt x="306" y="183"/>
                    <a:pt x="306" y="183"/>
                    <a:pt x="306" y="183"/>
                  </a:cubicBezTo>
                  <a:cubicBezTo>
                    <a:pt x="306" y="182"/>
                    <a:pt x="306" y="182"/>
                    <a:pt x="306" y="182"/>
                  </a:cubicBezTo>
                  <a:cubicBezTo>
                    <a:pt x="307" y="182"/>
                    <a:pt x="307" y="182"/>
                    <a:pt x="307" y="182"/>
                  </a:cubicBezTo>
                  <a:cubicBezTo>
                    <a:pt x="307" y="182"/>
                    <a:pt x="307" y="182"/>
                    <a:pt x="307" y="182"/>
                  </a:cubicBezTo>
                  <a:cubicBezTo>
                    <a:pt x="306" y="182"/>
                    <a:pt x="306" y="182"/>
                    <a:pt x="306" y="182"/>
                  </a:cubicBezTo>
                  <a:cubicBezTo>
                    <a:pt x="305" y="182"/>
                    <a:pt x="305" y="182"/>
                    <a:pt x="305" y="182"/>
                  </a:cubicBezTo>
                  <a:cubicBezTo>
                    <a:pt x="305" y="182"/>
                    <a:pt x="305" y="182"/>
                    <a:pt x="305" y="182"/>
                  </a:cubicBezTo>
                  <a:cubicBezTo>
                    <a:pt x="305" y="182"/>
                    <a:pt x="305" y="182"/>
                    <a:pt x="305" y="182"/>
                  </a:cubicBezTo>
                  <a:cubicBezTo>
                    <a:pt x="306" y="181"/>
                    <a:pt x="306" y="181"/>
                    <a:pt x="306" y="181"/>
                  </a:cubicBezTo>
                  <a:cubicBezTo>
                    <a:pt x="306" y="181"/>
                    <a:pt x="306" y="181"/>
                    <a:pt x="306" y="181"/>
                  </a:cubicBezTo>
                  <a:cubicBezTo>
                    <a:pt x="307" y="181"/>
                    <a:pt x="307" y="181"/>
                    <a:pt x="307" y="181"/>
                  </a:cubicBezTo>
                  <a:cubicBezTo>
                    <a:pt x="308" y="180"/>
                    <a:pt x="308" y="180"/>
                    <a:pt x="308" y="180"/>
                  </a:cubicBezTo>
                  <a:cubicBezTo>
                    <a:pt x="308" y="180"/>
                    <a:pt x="308" y="180"/>
                    <a:pt x="308" y="180"/>
                  </a:cubicBezTo>
                  <a:cubicBezTo>
                    <a:pt x="309" y="179"/>
                    <a:pt x="309" y="179"/>
                    <a:pt x="309" y="179"/>
                  </a:cubicBezTo>
                  <a:cubicBezTo>
                    <a:pt x="309" y="179"/>
                    <a:pt x="309" y="179"/>
                    <a:pt x="309" y="179"/>
                  </a:cubicBezTo>
                  <a:cubicBezTo>
                    <a:pt x="310" y="178"/>
                    <a:pt x="310" y="178"/>
                    <a:pt x="310" y="178"/>
                  </a:cubicBezTo>
                  <a:cubicBezTo>
                    <a:pt x="310" y="178"/>
                    <a:pt x="310" y="178"/>
                    <a:pt x="310" y="178"/>
                  </a:cubicBezTo>
                  <a:cubicBezTo>
                    <a:pt x="309" y="178"/>
                    <a:pt x="309" y="178"/>
                    <a:pt x="309" y="178"/>
                  </a:cubicBezTo>
                  <a:cubicBezTo>
                    <a:pt x="309" y="179"/>
                    <a:pt x="309" y="179"/>
                    <a:pt x="309" y="179"/>
                  </a:cubicBezTo>
                  <a:cubicBezTo>
                    <a:pt x="308" y="179"/>
                    <a:pt x="308" y="179"/>
                    <a:pt x="308" y="179"/>
                  </a:cubicBezTo>
                  <a:cubicBezTo>
                    <a:pt x="308" y="180"/>
                    <a:pt x="308" y="180"/>
                    <a:pt x="308" y="180"/>
                  </a:cubicBezTo>
                  <a:cubicBezTo>
                    <a:pt x="307" y="180"/>
                    <a:pt x="307" y="180"/>
                    <a:pt x="307" y="180"/>
                  </a:cubicBezTo>
                  <a:cubicBezTo>
                    <a:pt x="306" y="180"/>
                    <a:pt x="306" y="180"/>
                    <a:pt x="306" y="180"/>
                  </a:cubicBezTo>
                  <a:cubicBezTo>
                    <a:pt x="305" y="181"/>
                    <a:pt x="305" y="181"/>
                    <a:pt x="305" y="181"/>
                  </a:cubicBezTo>
                  <a:cubicBezTo>
                    <a:pt x="304" y="181"/>
                    <a:pt x="304" y="181"/>
                    <a:pt x="304" y="181"/>
                  </a:cubicBezTo>
                  <a:cubicBezTo>
                    <a:pt x="304" y="181"/>
                    <a:pt x="304" y="181"/>
                    <a:pt x="304" y="181"/>
                  </a:cubicBezTo>
                  <a:cubicBezTo>
                    <a:pt x="304" y="180"/>
                    <a:pt x="304" y="180"/>
                    <a:pt x="304" y="180"/>
                  </a:cubicBezTo>
                  <a:cubicBezTo>
                    <a:pt x="305" y="179"/>
                    <a:pt x="305" y="179"/>
                    <a:pt x="305" y="179"/>
                  </a:cubicBezTo>
                  <a:cubicBezTo>
                    <a:pt x="306" y="179"/>
                    <a:pt x="306" y="179"/>
                    <a:pt x="306" y="179"/>
                  </a:cubicBezTo>
                  <a:cubicBezTo>
                    <a:pt x="306" y="178"/>
                    <a:pt x="306" y="178"/>
                    <a:pt x="306" y="178"/>
                  </a:cubicBezTo>
                  <a:cubicBezTo>
                    <a:pt x="306" y="178"/>
                    <a:pt x="306" y="178"/>
                    <a:pt x="306" y="178"/>
                  </a:cubicBezTo>
                  <a:cubicBezTo>
                    <a:pt x="306" y="178"/>
                    <a:pt x="306" y="178"/>
                    <a:pt x="306" y="178"/>
                  </a:cubicBezTo>
                  <a:cubicBezTo>
                    <a:pt x="306" y="178"/>
                    <a:pt x="306" y="178"/>
                    <a:pt x="306" y="178"/>
                  </a:cubicBezTo>
                  <a:cubicBezTo>
                    <a:pt x="304" y="179"/>
                    <a:pt x="304" y="179"/>
                    <a:pt x="304" y="179"/>
                  </a:cubicBezTo>
                  <a:cubicBezTo>
                    <a:pt x="303" y="180"/>
                    <a:pt x="303" y="180"/>
                    <a:pt x="303" y="180"/>
                  </a:cubicBezTo>
                  <a:cubicBezTo>
                    <a:pt x="303" y="179"/>
                    <a:pt x="303" y="179"/>
                    <a:pt x="303" y="179"/>
                  </a:cubicBezTo>
                  <a:cubicBezTo>
                    <a:pt x="303" y="179"/>
                    <a:pt x="303" y="179"/>
                    <a:pt x="303" y="179"/>
                  </a:cubicBezTo>
                  <a:cubicBezTo>
                    <a:pt x="303" y="179"/>
                    <a:pt x="303" y="179"/>
                    <a:pt x="303" y="179"/>
                  </a:cubicBezTo>
                  <a:cubicBezTo>
                    <a:pt x="303" y="178"/>
                    <a:pt x="303" y="178"/>
                    <a:pt x="303" y="178"/>
                  </a:cubicBezTo>
                  <a:cubicBezTo>
                    <a:pt x="302" y="178"/>
                    <a:pt x="302" y="178"/>
                    <a:pt x="302" y="178"/>
                  </a:cubicBezTo>
                  <a:cubicBezTo>
                    <a:pt x="302" y="178"/>
                    <a:pt x="302" y="178"/>
                    <a:pt x="302" y="178"/>
                  </a:cubicBezTo>
                  <a:cubicBezTo>
                    <a:pt x="302" y="178"/>
                    <a:pt x="302" y="178"/>
                    <a:pt x="302" y="178"/>
                  </a:cubicBezTo>
                  <a:cubicBezTo>
                    <a:pt x="302" y="178"/>
                    <a:pt x="302" y="178"/>
                    <a:pt x="302" y="178"/>
                  </a:cubicBezTo>
                  <a:cubicBezTo>
                    <a:pt x="302" y="177"/>
                    <a:pt x="302" y="177"/>
                    <a:pt x="302" y="177"/>
                  </a:cubicBezTo>
                  <a:cubicBezTo>
                    <a:pt x="302" y="177"/>
                    <a:pt x="302" y="177"/>
                    <a:pt x="302" y="177"/>
                  </a:cubicBezTo>
                  <a:cubicBezTo>
                    <a:pt x="302" y="177"/>
                    <a:pt x="302" y="177"/>
                    <a:pt x="302" y="177"/>
                  </a:cubicBezTo>
                  <a:cubicBezTo>
                    <a:pt x="302" y="177"/>
                    <a:pt x="302" y="177"/>
                    <a:pt x="302" y="177"/>
                  </a:cubicBezTo>
                  <a:cubicBezTo>
                    <a:pt x="302" y="176"/>
                    <a:pt x="302" y="176"/>
                    <a:pt x="302" y="176"/>
                  </a:cubicBezTo>
                  <a:cubicBezTo>
                    <a:pt x="302" y="176"/>
                    <a:pt x="302" y="176"/>
                    <a:pt x="302" y="176"/>
                  </a:cubicBezTo>
                  <a:cubicBezTo>
                    <a:pt x="302" y="176"/>
                    <a:pt x="302" y="176"/>
                    <a:pt x="302" y="176"/>
                  </a:cubicBezTo>
                  <a:cubicBezTo>
                    <a:pt x="302" y="175"/>
                    <a:pt x="302" y="175"/>
                    <a:pt x="302" y="175"/>
                  </a:cubicBezTo>
                  <a:cubicBezTo>
                    <a:pt x="301" y="175"/>
                    <a:pt x="301" y="175"/>
                    <a:pt x="301" y="175"/>
                  </a:cubicBezTo>
                  <a:cubicBezTo>
                    <a:pt x="301" y="175"/>
                    <a:pt x="301" y="175"/>
                    <a:pt x="301" y="175"/>
                  </a:cubicBezTo>
                  <a:cubicBezTo>
                    <a:pt x="301" y="176"/>
                    <a:pt x="301" y="176"/>
                    <a:pt x="301" y="176"/>
                  </a:cubicBezTo>
                  <a:cubicBezTo>
                    <a:pt x="301" y="176"/>
                    <a:pt x="301" y="176"/>
                    <a:pt x="301" y="176"/>
                  </a:cubicBezTo>
                  <a:cubicBezTo>
                    <a:pt x="301" y="176"/>
                    <a:pt x="301" y="176"/>
                    <a:pt x="301" y="176"/>
                  </a:cubicBezTo>
                  <a:cubicBezTo>
                    <a:pt x="300" y="176"/>
                    <a:pt x="300" y="176"/>
                    <a:pt x="300" y="176"/>
                  </a:cubicBezTo>
                  <a:cubicBezTo>
                    <a:pt x="300" y="175"/>
                    <a:pt x="300" y="175"/>
                    <a:pt x="300" y="175"/>
                  </a:cubicBezTo>
                  <a:cubicBezTo>
                    <a:pt x="299" y="175"/>
                    <a:pt x="299" y="175"/>
                    <a:pt x="299" y="175"/>
                  </a:cubicBezTo>
                  <a:cubicBezTo>
                    <a:pt x="300" y="176"/>
                    <a:pt x="300" y="176"/>
                    <a:pt x="300" y="176"/>
                  </a:cubicBezTo>
                  <a:cubicBezTo>
                    <a:pt x="300" y="177"/>
                    <a:pt x="300" y="177"/>
                    <a:pt x="300" y="177"/>
                  </a:cubicBezTo>
                  <a:cubicBezTo>
                    <a:pt x="300" y="177"/>
                    <a:pt x="300" y="177"/>
                    <a:pt x="300" y="177"/>
                  </a:cubicBezTo>
                  <a:cubicBezTo>
                    <a:pt x="300" y="177"/>
                    <a:pt x="300" y="177"/>
                    <a:pt x="300" y="177"/>
                  </a:cubicBezTo>
                  <a:cubicBezTo>
                    <a:pt x="300" y="177"/>
                    <a:pt x="300" y="177"/>
                    <a:pt x="300" y="177"/>
                  </a:cubicBezTo>
                  <a:cubicBezTo>
                    <a:pt x="300" y="178"/>
                    <a:pt x="300" y="178"/>
                    <a:pt x="300" y="178"/>
                  </a:cubicBezTo>
                  <a:cubicBezTo>
                    <a:pt x="299" y="178"/>
                    <a:pt x="299" y="178"/>
                    <a:pt x="299" y="178"/>
                  </a:cubicBezTo>
                  <a:cubicBezTo>
                    <a:pt x="299" y="177"/>
                    <a:pt x="299" y="177"/>
                    <a:pt x="299" y="177"/>
                  </a:cubicBezTo>
                  <a:cubicBezTo>
                    <a:pt x="299" y="177"/>
                    <a:pt x="299" y="177"/>
                    <a:pt x="299" y="177"/>
                  </a:cubicBezTo>
                  <a:cubicBezTo>
                    <a:pt x="298" y="176"/>
                    <a:pt x="298" y="176"/>
                    <a:pt x="298" y="176"/>
                  </a:cubicBezTo>
                  <a:cubicBezTo>
                    <a:pt x="298" y="177"/>
                    <a:pt x="298" y="177"/>
                    <a:pt x="298" y="177"/>
                  </a:cubicBezTo>
                  <a:cubicBezTo>
                    <a:pt x="298" y="177"/>
                    <a:pt x="298" y="177"/>
                    <a:pt x="298" y="177"/>
                  </a:cubicBezTo>
                  <a:cubicBezTo>
                    <a:pt x="298" y="177"/>
                    <a:pt x="298" y="177"/>
                    <a:pt x="298" y="177"/>
                  </a:cubicBezTo>
                  <a:cubicBezTo>
                    <a:pt x="298" y="178"/>
                    <a:pt x="298" y="178"/>
                    <a:pt x="298" y="178"/>
                  </a:cubicBezTo>
                  <a:cubicBezTo>
                    <a:pt x="299" y="178"/>
                    <a:pt x="299" y="178"/>
                    <a:pt x="299" y="178"/>
                  </a:cubicBezTo>
                  <a:cubicBezTo>
                    <a:pt x="299" y="179"/>
                    <a:pt x="299" y="179"/>
                    <a:pt x="299" y="179"/>
                  </a:cubicBezTo>
                  <a:cubicBezTo>
                    <a:pt x="300" y="179"/>
                    <a:pt x="300" y="179"/>
                    <a:pt x="300" y="179"/>
                  </a:cubicBezTo>
                  <a:cubicBezTo>
                    <a:pt x="299" y="180"/>
                    <a:pt x="299" y="180"/>
                    <a:pt x="299" y="180"/>
                  </a:cubicBezTo>
                  <a:cubicBezTo>
                    <a:pt x="300" y="180"/>
                    <a:pt x="300" y="180"/>
                    <a:pt x="300" y="180"/>
                  </a:cubicBezTo>
                  <a:cubicBezTo>
                    <a:pt x="300" y="180"/>
                    <a:pt x="300" y="180"/>
                    <a:pt x="300" y="180"/>
                  </a:cubicBezTo>
                  <a:cubicBezTo>
                    <a:pt x="299" y="181"/>
                    <a:pt x="299" y="181"/>
                    <a:pt x="299" y="181"/>
                  </a:cubicBezTo>
                  <a:cubicBezTo>
                    <a:pt x="298" y="180"/>
                    <a:pt x="298" y="180"/>
                    <a:pt x="298" y="180"/>
                  </a:cubicBezTo>
                  <a:cubicBezTo>
                    <a:pt x="298" y="180"/>
                    <a:pt x="298" y="180"/>
                    <a:pt x="298" y="180"/>
                  </a:cubicBezTo>
                  <a:cubicBezTo>
                    <a:pt x="298" y="181"/>
                    <a:pt x="298" y="181"/>
                    <a:pt x="298" y="181"/>
                  </a:cubicBezTo>
                  <a:cubicBezTo>
                    <a:pt x="297" y="181"/>
                    <a:pt x="297" y="181"/>
                    <a:pt x="297" y="181"/>
                  </a:cubicBezTo>
                  <a:cubicBezTo>
                    <a:pt x="297" y="180"/>
                    <a:pt x="297" y="180"/>
                    <a:pt x="297" y="180"/>
                  </a:cubicBezTo>
                  <a:cubicBezTo>
                    <a:pt x="297" y="179"/>
                    <a:pt x="297" y="179"/>
                    <a:pt x="297" y="179"/>
                  </a:cubicBezTo>
                  <a:cubicBezTo>
                    <a:pt x="297" y="179"/>
                    <a:pt x="297" y="179"/>
                    <a:pt x="297" y="179"/>
                  </a:cubicBezTo>
                  <a:cubicBezTo>
                    <a:pt x="297" y="178"/>
                    <a:pt x="297" y="178"/>
                    <a:pt x="297" y="178"/>
                  </a:cubicBezTo>
                  <a:cubicBezTo>
                    <a:pt x="296" y="178"/>
                    <a:pt x="296" y="178"/>
                    <a:pt x="296" y="178"/>
                  </a:cubicBezTo>
                  <a:cubicBezTo>
                    <a:pt x="295" y="178"/>
                    <a:pt x="295" y="178"/>
                    <a:pt x="295" y="178"/>
                  </a:cubicBezTo>
                  <a:cubicBezTo>
                    <a:pt x="295" y="178"/>
                    <a:pt x="295" y="178"/>
                    <a:pt x="295" y="178"/>
                  </a:cubicBezTo>
                  <a:cubicBezTo>
                    <a:pt x="295" y="177"/>
                    <a:pt x="295" y="177"/>
                    <a:pt x="295" y="177"/>
                  </a:cubicBezTo>
                  <a:cubicBezTo>
                    <a:pt x="294" y="177"/>
                    <a:pt x="294" y="177"/>
                    <a:pt x="294" y="177"/>
                  </a:cubicBezTo>
                  <a:cubicBezTo>
                    <a:pt x="294" y="177"/>
                    <a:pt x="294" y="177"/>
                    <a:pt x="294" y="177"/>
                  </a:cubicBezTo>
                  <a:cubicBezTo>
                    <a:pt x="293" y="177"/>
                    <a:pt x="293" y="177"/>
                    <a:pt x="293" y="177"/>
                  </a:cubicBezTo>
                  <a:cubicBezTo>
                    <a:pt x="293" y="178"/>
                    <a:pt x="293" y="178"/>
                    <a:pt x="293" y="178"/>
                  </a:cubicBezTo>
                  <a:cubicBezTo>
                    <a:pt x="294" y="178"/>
                    <a:pt x="294" y="178"/>
                    <a:pt x="294" y="178"/>
                  </a:cubicBezTo>
                  <a:cubicBezTo>
                    <a:pt x="295" y="178"/>
                    <a:pt x="295" y="178"/>
                    <a:pt x="295" y="178"/>
                  </a:cubicBezTo>
                  <a:cubicBezTo>
                    <a:pt x="296" y="178"/>
                    <a:pt x="296" y="178"/>
                    <a:pt x="296" y="178"/>
                  </a:cubicBezTo>
                  <a:cubicBezTo>
                    <a:pt x="296" y="179"/>
                    <a:pt x="296" y="179"/>
                    <a:pt x="296" y="179"/>
                  </a:cubicBezTo>
                  <a:cubicBezTo>
                    <a:pt x="295" y="180"/>
                    <a:pt x="295" y="180"/>
                    <a:pt x="295" y="180"/>
                  </a:cubicBezTo>
                  <a:cubicBezTo>
                    <a:pt x="295" y="180"/>
                    <a:pt x="295" y="180"/>
                    <a:pt x="295" y="180"/>
                  </a:cubicBezTo>
                  <a:cubicBezTo>
                    <a:pt x="296" y="180"/>
                    <a:pt x="296" y="180"/>
                    <a:pt x="296" y="180"/>
                  </a:cubicBezTo>
                  <a:cubicBezTo>
                    <a:pt x="296" y="180"/>
                    <a:pt x="296" y="180"/>
                    <a:pt x="296" y="180"/>
                  </a:cubicBezTo>
                  <a:cubicBezTo>
                    <a:pt x="296" y="181"/>
                    <a:pt x="296" y="181"/>
                    <a:pt x="296" y="181"/>
                  </a:cubicBezTo>
                  <a:cubicBezTo>
                    <a:pt x="296" y="181"/>
                    <a:pt x="296" y="181"/>
                    <a:pt x="296" y="181"/>
                  </a:cubicBezTo>
                  <a:cubicBezTo>
                    <a:pt x="297" y="181"/>
                    <a:pt x="297" y="181"/>
                    <a:pt x="297" y="181"/>
                  </a:cubicBezTo>
                  <a:cubicBezTo>
                    <a:pt x="297" y="181"/>
                    <a:pt x="297" y="181"/>
                    <a:pt x="297" y="181"/>
                  </a:cubicBezTo>
                  <a:cubicBezTo>
                    <a:pt x="296" y="182"/>
                    <a:pt x="296" y="182"/>
                    <a:pt x="296" y="182"/>
                  </a:cubicBezTo>
                  <a:cubicBezTo>
                    <a:pt x="295" y="183"/>
                    <a:pt x="295" y="183"/>
                    <a:pt x="295" y="183"/>
                  </a:cubicBezTo>
                  <a:cubicBezTo>
                    <a:pt x="294" y="184"/>
                    <a:pt x="294" y="184"/>
                    <a:pt x="294" y="184"/>
                  </a:cubicBezTo>
                  <a:cubicBezTo>
                    <a:pt x="296" y="183"/>
                    <a:pt x="296" y="183"/>
                    <a:pt x="296" y="183"/>
                  </a:cubicBezTo>
                  <a:cubicBezTo>
                    <a:pt x="296" y="183"/>
                    <a:pt x="296" y="183"/>
                    <a:pt x="296" y="183"/>
                  </a:cubicBezTo>
                  <a:cubicBezTo>
                    <a:pt x="297" y="182"/>
                    <a:pt x="297" y="182"/>
                    <a:pt x="297" y="182"/>
                  </a:cubicBezTo>
                  <a:cubicBezTo>
                    <a:pt x="298" y="182"/>
                    <a:pt x="298" y="182"/>
                    <a:pt x="298" y="182"/>
                  </a:cubicBezTo>
                  <a:cubicBezTo>
                    <a:pt x="298" y="183"/>
                    <a:pt x="298" y="183"/>
                    <a:pt x="298" y="183"/>
                  </a:cubicBezTo>
                  <a:cubicBezTo>
                    <a:pt x="298" y="183"/>
                    <a:pt x="298" y="183"/>
                    <a:pt x="298" y="183"/>
                  </a:cubicBezTo>
                  <a:cubicBezTo>
                    <a:pt x="297" y="183"/>
                    <a:pt x="297" y="183"/>
                    <a:pt x="297" y="183"/>
                  </a:cubicBezTo>
                  <a:cubicBezTo>
                    <a:pt x="297" y="184"/>
                    <a:pt x="297" y="184"/>
                    <a:pt x="297" y="184"/>
                  </a:cubicBezTo>
                  <a:cubicBezTo>
                    <a:pt x="297" y="184"/>
                    <a:pt x="297" y="184"/>
                    <a:pt x="297" y="184"/>
                  </a:cubicBezTo>
                  <a:cubicBezTo>
                    <a:pt x="298" y="184"/>
                    <a:pt x="298" y="184"/>
                    <a:pt x="298" y="184"/>
                  </a:cubicBezTo>
                  <a:cubicBezTo>
                    <a:pt x="299" y="185"/>
                    <a:pt x="299" y="185"/>
                    <a:pt x="299" y="185"/>
                  </a:cubicBezTo>
                  <a:cubicBezTo>
                    <a:pt x="298" y="185"/>
                    <a:pt x="298" y="185"/>
                    <a:pt x="298" y="185"/>
                  </a:cubicBezTo>
                  <a:cubicBezTo>
                    <a:pt x="297" y="185"/>
                    <a:pt x="297" y="185"/>
                    <a:pt x="297" y="185"/>
                  </a:cubicBezTo>
                  <a:cubicBezTo>
                    <a:pt x="297" y="185"/>
                    <a:pt x="297" y="185"/>
                    <a:pt x="297" y="185"/>
                  </a:cubicBezTo>
                  <a:cubicBezTo>
                    <a:pt x="298" y="185"/>
                    <a:pt x="298" y="185"/>
                    <a:pt x="298" y="185"/>
                  </a:cubicBezTo>
                  <a:cubicBezTo>
                    <a:pt x="298" y="186"/>
                    <a:pt x="298" y="186"/>
                    <a:pt x="298" y="186"/>
                  </a:cubicBezTo>
                  <a:cubicBezTo>
                    <a:pt x="298" y="186"/>
                    <a:pt x="298" y="186"/>
                    <a:pt x="298" y="186"/>
                  </a:cubicBezTo>
                  <a:cubicBezTo>
                    <a:pt x="298" y="186"/>
                    <a:pt x="298" y="186"/>
                    <a:pt x="298" y="186"/>
                  </a:cubicBezTo>
                  <a:cubicBezTo>
                    <a:pt x="298" y="186"/>
                    <a:pt x="298" y="186"/>
                    <a:pt x="298" y="186"/>
                  </a:cubicBezTo>
                  <a:cubicBezTo>
                    <a:pt x="298" y="187"/>
                    <a:pt x="298" y="187"/>
                    <a:pt x="298" y="187"/>
                  </a:cubicBezTo>
                  <a:cubicBezTo>
                    <a:pt x="298" y="187"/>
                    <a:pt x="298" y="187"/>
                    <a:pt x="298" y="187"/>
                  </a:cubicBezTo>
                  <a:cubicBezTo>
                    <a:pt x="298" y="187"/>
                    <a:pt x="298" y="187"/>
                    <a:pt x="298" y="187"/>
                  </a:cubicBezTo>
                  <a:cubicBezTo>
                    <a:pt x="298" y="188"/>
                    <a:pt x="298" y="188"/>
                    <a:pt x="298" y="188"/>
                  </a:cubicBezTo>
                  <a:cubicBezTo>
                    <a:pt x="299" y="189"/>
                    <a:pt x="299" y="189"/>
                    <a:pt x="299" y="189"/>
                  </a:cubicBezTo>
                  <a:cubicBezTo>
                    <a:pt x="299" y="188"/>
                    <a:pt x="299" y="188"/>
                    <a:pt x="299" y="188"/>
                  </a:cubicBezTo>
                  <a:cubicBezTo>
                    <a:pt x="299" y="187"/>
                    <a:pt x="299" y="187"/>
                    <a:pt x="299" y="187"/>
                  </a:cubicBezTo>
                  <a:cubicBezTo>
                    <a:pt x="299" y="187"/>
                    <a:pt x="299" y="187"/>
                    <a:pt x="299" y="187"/>
                  </a:cubicBezTo>
                  <a:cubicBezTo>
                    <a:pt x="300" y="188"/>
                    <a:pt x="300" y="188"/>
                    <a:pt x="300" y="188"/>
                  </a:cubicBezTo>
                  <a:cubicBezTo>
                    <a:pt x="300" y="188"/>
                    <a:pt x="300" y="188"/>
                    <a:pt x="300" y="188"/>
                  </a:cubicBezTo>
                  <a:cubicBezTo>
                    <a:pt x="300" y="189"/>
                    <a:pt x="300" y="189"/>
                    <a:pt x="300" y="189"/>
                  </a:cubicBezTo>
                  <a:cubicBezTo>
                    <a:pt x="300" y="189"/>
                    <a:pt x="300" y="189"/>
                    <a:pt x="300" y="189"/>
                  </a:cubicBezTo>
                  <a:cubicBezTo>
                    <a:pt x="300" y="189"/>
                    <a:pt x="300" y="189"/>
                    <a:pt x="300" y="189"/>
                  </a:cubicBezTo>
                  <a:cubicBezTo>
                    <a:pt x="300" y="190"/>
                    <a:pt x="300" y="190"/>
                    <a:pt x="300" y="190"/>
                  </a:cubicBezTo>
                  <a:cubicBezTo>
                    <a:pt x="301" y="190"/>
                    <a:pt x="301" y="190"/>
                    <a:pt x="301" y="190"/>
                  </a:cubicBezTo>
                  <a:cubicBezTo>
                    <a:pt x="301" y="189"/>
                    <a:pt x="301" y="189"/>
                    <a:pt x="301" y="189"/>
                  </a:cubicBezTo>
                  <a:cubicBezTo>
                    <a:pt x="301" y="190"/>
                    <a:pt x="301" y="190"/>
                    <a:pt x="301" y="190"/>
                  </a:cubicBezTo>
                  <a:cubicBezTo>
                    <a:pt x="301" y="189"/>
                    <a:pt x="301" y="189"/>
                    <a:pt x="301" y="189"/>
                  </a:cubicBezTo>
                  <a:cubicBezTo>
                    <a:pt x="301" y="189"/>
                    <a:pt x="301" y="189"/>
                    <a:pt x="301" y="189"/>
                  </a:cubicBezTo>
                  <a:cubicBezTo>
                    <a:pt x="302" y="189"/>
                    <a:pt x="302" y="189"/>
                    <a:pt x="302" y="189"/>
                  </a:cubicBezTo>
                  <a:cubicBezTo>
                    <a:pt x="302" y="190"/>
                    <a:pt x="302" y="190"/>
                    <a:pt x="302" y="190"/>
                  </a:cubicBezTo>
                  <a:cubicBezTo>
                    <a:pt x="302" y="190"/>
                    <a:pt x="302" y="190"/>
                    <a:pt x="302" y="190"/>
                  </a:cubicBezTo>
                  <a:cubicBezTo>
                    <a:pt x="302" y="191"/>
                    <a:pt x="302" y="191"/>
                    <a:pt x="302" y="191"/>
                  </a:cubicBezTo>
                  <a:cubicBezTo>
                    <a:pt x="301" y="191"/>
                    <a:pt x="301" y="191"/>
                    <a:pt x="301" y="191"/>
                  </a:cubicBezTo>
                  <a:cubicBezTo>
                    <a:pt x="301" y="191"/>
                    <a:pt x="301" y="191"/>
                    <a:pt x="301" y="191"/>
                  </a:cubicBezTo>
                  <a:cubicBezTo>
                    <a:pt x="302" y="192"/>
                    <a:pt x="302" y="192"/>
                    <a:pt x="302" y="192"/>
                  </a:cubicBezTo>
                  <a:cubicBezTo>
                    <a:pt x="303" y="192"/>
                    <a:pt x="303" y="192"/>
                    <a:pt x="303" y="192"/>
                  </a:cubicBezTo>
                  <a:cubicBezTo>
                    <a:pt x="303" y="191"/>
                    <a:pt x="303" y="191"/>
                    <a:pt x="303" y="191"/>
                  </a:cubicBezTo>
                  <a:cubicBezTo>
                    <a:pt x="304" y="192"/>
                    <a:pt x="304" y="192"/>
                    <a:pt x="304" y="192"/>
                  </a:cubicBezTo>
                  <a:cubicBezTo>
                    <a:pt x="303" y="192"/>
                    <a:pt x="303" y="192"/>
                    <a:pt x="303" y="192"/>
                  </a:cubicBezTo>
                  <a:cubicBezTo>
                    <a:pt x="303" y="192"/>
                    <a:pt x="303" y="192"/>
                    <a:pt x="303" y="192"/>
                  </a:cubicBezTo>
                  <a:cubicBezTo>
                    <a:pt x="302" y="193"/>
                    <a:pt x="302" y="193"/>
                    <a:pt x="302" y="193"/>
                  </a:cubicBezTo>
                  <a:cubicBezTo>
                    <a:pt x="302" y="193"/>
                    <a:pt x="302" y="193"/>
                    <a:pt x="302" y="193"/>
                  </a:cubicBezTo>
                  <a:cubicBezTo>
                    <a:pt x="303" y="194"/>
                    <a:pt x="303" y="194"/>
                    <a:pt x="303" y="194"/>
                  </a:cubicBezTo>
                  <a:cubicBezTo>
                    <a:pt x="303" y="195"/>
                    <a:pt x="303" y="195"/>
                    <a:pt x="303" y="195"/>
                  </a:cubicBezTo>
                  <a:cubicBezTo>
                    <a:pt x="303" y="195"/>
                    <a:pt x="303" y="195"/>
                    <a:pt x="303" y="195"/>
                  </a:cubicBezTo>
                  <a:cubicBezTo>
                    <a:pt x="303" y="196"/>
                    <a:pt x="303" y="196"/>
                    <a:pt x="303" y="196"/>
                  </a:cubicBezTo>
                  <a:cubicBezTo>
                    <a:pt x="304" y="197"/>
                    <a:pt x="304" y="197"/>
                    <a:pt x="304" y="197"/>
                  </a:cubicBezTo>
                  <a:cubicBezTo>
                    <a:pt x="304" y="197"/>
                    <a:pt x="304" y="197"/>
                    <a:pt x="304" y="197"/>
                  </a:cubicBezTo>
                  <a:cubicBezTo>
                    <a:pt x="304" y="198"/>
                    <a:pt x="304" y="198"/>
                    <a:pt x="304" y="198"/>
                  </a:cubicBezTo>
                  <a:cubicBezTo>
                    <a:pt x="304" y="199"/>
                    <a:pt x="304" y="199"/>
                    <a:pt x="304" y="199"/>
                  </a:cubicBezTo>
                  <a:cubicBezTo>
                    <a:pt x="303" y="199"/>
                    <a:pt x="303" y="199"/>
                    <a:pt x="303" y="199"/>
                  </a:cubicBezTo>
                  <a:cubicBezTo>
                    <a:pt x="304" y="200"/>
                    <a:pt x="304" y="200"/>
                    <a:pt x="304" y="200"/>
                  </a:cubicBezTo>
                  <a:cubicBezTo>
                    <a:pt x="303" y="201"/>
                    <a:pt x="303" y="201"/>
                    <a:pt x="303" y="201"/>
                  </a:cubicBezTo>
                  <a:cubicBezTo>
                    <a:pt x="302" y="199"/>
                    <a:pt x="302" y="199"/>
                    <a:pt x="302" y="199"/>
                  </a:cubicBezTo>
                  <a:cubicBezTo>
                    <a:pt x="302" y="199"/>
                    <a:pt x="302" y="199"/>
                    <a:pt x="302" y="199"/>
                  </a:cubicBezTo>
                  <a:cubicBezTo>
                    <a:pt x="302" y="198"/>
                    <a:pt x="302" y="198"/>
                    <a:pt x="302" y="198"/>
                  </a:cubicBezTo>
                  <a:cubicBezTo>
                    <a:pt x="302" y="197"/>
                    <a:pt x="302" y="197"/>
                    <a:pt x="302" y="197"/>
                  </a:cubicBezTo>
                  <a:cubicBezTo>
                    <a:pt x="302" y="198"/>
                    <a:pt x="302" y="198"/>
                    <a:pt x="302" y="198"/>
                  </a:cubicBezTo>
                  <a:cubicBezTo>
                    <a:pt x="302" y="199"/>
                    <a:pt x="302" y="199"/>
                    <a:pt x="302" y="199"/>
                  </a:cubicBezTo>
                  <a:cubicBezTo>
                    <a:pt x="302" y="200"/>
                    <a:pt x="302" y="200"/>
                    <a:pt x="302" y="200"/>
                  </a:cubicBezTo>
                  <a:cubicBezTo>
                    <a:pt x="302" y="201"/>
                    <a:pt x="302" y="201"/>
                    <a:pt x="302" y="201"/>
                  </a:cubicBezTo>
                  <a:cubicBezTo>
                    <a:pt x="302" y="202"/>
                    <a:pt x="302" y="202"/>
                    <a:pt x="302" y="202"/>
                  </a:cubicBezTo>
                  <a:cubicBezTo>
                    <a:pt x="302" y="203"/>
                    <a:pt x="302" y="203"/>
                    <a:pt x="302" y="203"/>
                  </a:cubicBezTo>
                  <a:cubicBezTo>
                    <a:pt x="302" y="203"/>
                    <a:pt x="302" y="203"/>
                    <a:pt x="302" y="203"/>
                  </a:cubicBezTo>
                  <a:cubicBezTo>
                    <a:pt x="301" y="203"/>
                    <a:pt x="301" y="203"/>
                    <a:pt x="301" y="203"/>
                  </a:cubicBezTo>
                  <a:cubicBezTo>
                    <a:pt x="301" y="202"/>
                    <a:pt x="301" y="202"/>
                    <a:pt x="301" y="202"/>
                  </a:cubicBezTo>
                  <a:cubicBezTo>
                    <a:pt x="300" y="202"/>
                    <a:pt x="300" y="202"/>
                    <a:pt x="300" y="202"/>
                  </a:cubicBezTo>
                  <a:cubicBezTo>
                    <a:pt x="301" y="204"/>
                    <a:pt x="301" y="204"/>
                    <a:pt x="301" y="204"/>
                  </a:cubicBezTo>
                  <a:cubicBezTo>
                    <a:pt x="300" y="205"/>
                    <a:pt x="300" y="205"/>
                    <a:pt x="300" y="205"/>
                  </a:cubicBezTo>
                  <a:cubicBezTo>
                    <a:pt x="301" y="205"/>
                    <a:pt x="301" y="205"/>
                    <a:pt x="301" y="205"/>
                  </a:cubicBezTo>
                  <a:cubicBezTo>
                    <a:pt x="301" y="205"/>
                    <a:pt x="301" y="205"/>
                    <a:pt x="301" y="205"/>
                  </a:cubicBezTo>
                  <a:cubicBezTo>
                    <a:pt x="300" y="205"/>
                    <a:pt x="300" y="205"/>
                    <a:pt x="300" y="205"/>
                  </a:cubicBezTo>
                  <a:cubicBezTo>
                    <a:pt x="299" y="205"/>
                    <a:pt x="299" y="205"/>
                    <a:pt x="299" y="205"/>
                  </a:cubicBezTo>
                  <a:cubicBezTo>
                    <a:pt x="299" y="204"/>
                    <a:pt x="299" y="204"/>
                    <a:pt x="299" y="204"/>
                  </a:cubicBezTo>
                  <a:cubicBezTo>
                    <a:pt x="299" y="203"/>
                    <a:pt x="299" y="203"/>
                    <a:pt x="299" y="203"/>
                  </a:cubicBezTo>
                  <a:cubicBezTo>
                    <a:pt x="299" y="202"/>
                    <a:pt x="299" y="202"/>
                    <a:pt x="299" y="202"/>
                  </a:cubicBezTo>
                  <a:cubicBezTo>
                    <a:pt x="299" y="203"/>
                    <a:pt x="299" y="203"/>
                    <a:pt x="299" y="203"/>
                  </a:cubicBezTo>
                  <a:cubicBezTo>
                    <a:pt x="298" y="203"/>
                    <a:pt x="298" y="203"/>
                    <a:pt x="298" y="203"/>
                  </a:cubicBezTo>
                  <a:cubicBezTo>
                    <a:pt x="298" y="202"/>
                    <a:pt x="298" y="202"/>
                    <a:pt x="298" y="202"/>
                  </a:cubicBezTo>
                  <a:cubicBezTo>
                    <a:pt x="298" y="201"/>
                    <a:pt x="298" y="201"/>
                    <a:pt x="298" y="201"/>
                  </a:cubicBezTo>
                  <a:cubicBezTo>
                    <a:pt x="298" y="202"/>
                    <a:pt x="298" y="202"/>
                    <a:pt x="298" y="202"/>
                  </a:cubicBezTo>
                  <a:cubicBezTo>
                    <a:pt x="298" y="202"/>
                    <a:pt x="298" y="202"/>
                    <a:pt x="298" y="202"/>
                  </a:cubicBezTo>
                  <a:cubicBezTo>
                    <a:pt x="297" y="202"/>
                    <a:pt x="297" y="202"/>
                    <a:pt x="297" y="202"/>
                  </a:cubicBezTo>
                  <a:cubicBezTo>
                    <a:pt x="297" y="201"/>
                    <a:pt x="297" y="201"/>
                    <a:pt x="297" y="201"/>
                  </a:cubicBezTo>
                  <a:cubicBezTo>
                    <a:pt x="297" y="201"/>
                    <a:pt x="297" y="201"/>
                    <a:pt x="297" y="201"/>
                  </a:cubicBezTo>
                  <a:cubicBezTo>
                    <a:pt x="297" y="201"/>
                    <a:pt x="297" y="201"/>
                    <a:pt x="297" y="201"/>
                  </a:cubicBezTo>
                  <a:cubicBezTo>
                    <a:pt x="297" y="201"/>
                    <a:pt x="297" y="201"/>
                    <a:pt x="297" y="201"/>
                  </a:cubicBezTo>
                  <a:cubicBezTo>
                    <a:pt x="297" y="201"/>
                    <a:pt x="297" y="201"/>
                    <a:pt x="297" y="201"/>
                  </a:cubicBezTo>
                  <a:cubicBezTo>
                    <a:pt x="297" y="202"/>
                    <a:pt x="297" y="202"/>
                    <a:pt x="297" y="202"/>
                  </a:cubicBezTo>
                  <a:cubicBezTo>
                    <a:pt x="296" y="201"/>
                    <a:pt x="296" y="201"/>
                    <a:pt x="296" y="201"/>
                  </a:cubicBezTo>
                  <a:cubicBezTo>
                    <a:pt x="296" y="201"/>
                    <a:pt x="296" y="201"/>
                    <a:pt x="296" y="201"/>
                  </a:cubicBezTo>
                  <a:cubicBezTo>
                    <a:pt x="296" y="201"/>
                    <a:pt x="296" y="201"/>
                    <a:pt x="296" y="201"/>
                  </a:cubicBezTo>
                  <a:cubicBezTo>
                    <a:pt x="296" y="200"/>
                    <a:pt x="296" y="200"/>
                    <a:pt x="296" y="200"/>
                  </a:cubicBezTo>
                  <a:cubicBezTo>
                    <a:pt x="295" y="199"/>
                    <a:pt x="295" y="199"/>
                    <a:pt x="295" y="199"/>
                  </a:cubicBezTo>
                  <a:cubicBezTo>
                    <a:pt x="295" y="198"/>
                    <a:pt x="295" y="198"/>
                    <a:pt x="295" y="198"/>
                  </a:cubicBezTo>
                  <a:cubicBezTo>
                    <a:pt x="295" y="199"/>
                    <a:pt x="295" y="199"/>
                    <a:pt x="295" y="199"/>
                  </a:cubicBezTo>
                  <a:cubicBezTo>
                    <a:pt x="295" y="200"/>
                    <a:pt x="295" y="200"/>
                    <a:pt x="295" y="200"/>
                  </a:cubicBezTo>
                  <a:cubicBezTo>
                    <a:pt x="295" y="201"/>
                    <a:pt x="295" y="201"/>
                    <a:pt x="295" y="201"/>
                  </a:cubicBezTo>
                  <a:cubicBezTo>
                    <a:pt x="295" y="201"/>
                    <a:pt x="295" y="201"/>
                    <a:pt x="295" y="201"/>
                  </a:cubicBezTo>
                  <a:cubicBezTo>
                    <a:pt x="294" y="200"/>
                    <a:pt x="294" y="200"/>
                    <a:pt x="294" y="200"/>
                  </a:cubicBezTo>
                  <a:cubicBezTo>
                    <a:pt x="294" y="199"/>
                    <a:pt x="294" y="199"/>
                    <a:pt x="294" y="199"/>
                  </a:cubicBezTo>
                  <a:cubicBezTo>
                    <a:pt x="294" y="199"/>
                    <a:pt x="294" y="199"/>
                    <a:pt x="294" y="199"/>
                  </a:cubicBezTo>
                  <a:cubicBezTo>
                    <a:pt x="293" y="199"/>
                    <a:pt x="293" y="199"/>
                    <a:pt x="293" y="199"/>
                  </a:cubicBezTo>
                  <a:cubicBezTo>
                    <a:pt x="293" y="198"/>
                    <a:pt x="293" y="198"/>
                    <a:pt x="293" y="198"/>
                  </a:cubicBezTo>
                  <a:cubicBezTo>
                    <a:pt x="292" y="197"/>
                    <a:pt x="292" y="197"/>
                    <a:pt x="292" y="197"/>
                  </a:cubicBezTo>
                  <a:cubicBezTo>
                    <a:pt x="292" y="197"/>
                    <a:pt x="292" y="197"/>
                    <a:pt x="292" y="197"/>
                  </a:cubicBezTo>
                  <a:cubicBezTo>
                    <a:pt x="292" y="196"/>
                    <a:pt x="292" y="196"/>
                    <a:pt x="292" y="196"/>
                  </a:cubicBezTo>
                  <a:cubicBezTo>
                    <a:pt x="291" y="197"/>
                    <a:pt x="291" y="197"/>
                    <a:pt x="291" y="197"/>
                  </a:cubicBezTo>
                  <a:cubicBezTo>
                    <a:pt x="291" y="197"/>
                    <a:pt x="291" y="197"/>
                    <a:pt x="291" y="197"/>
                  </a:cubicBezTo>
                  <a:cubicBezTo>
                    <a:pt x="292" y="198"/>
                    <a:pt x="292" y="198"/>
                    <a:pt x="292" y="198"/>
                  </a:cubicBezTo>
                  <a:cubicBezTo>
                    <a:pt x="292" y="199"/>
                    <a:pt x="292" y="199"/>
                    <a:pt x="292" y="199"/>
                  </a:cubicBezTo>
                  <a:cubicBezTo>
                    <a:pt x="291" y="198"/>
                    <a:pt x="291" y="198"/>
                    <a:pt x="291" y="198"/>
                  </a:cubicBezTo>
                  <a:cubicBezTo>
                    <a:pt x="291" y="198"/>
                    <a:pt x="291" y="198"/>
                    <a:pt x="291" y="198"/>
                  </a:cubicBezTo>
                  <a:cubicBezTo>
                    <a:pt x="291" y="197"/>
                    <a:pt x="291" y="197"/>
                    <a:pt x="291" y="197"/>
                  </a:cubicBezTo>
                  <a:cubicBezTo>
                    <a:pt x="290" y="197"/>
                    <a:pt x="290" y="197"/>
                    <a:pt x="290" y="197"/>
                  </a:cubicBezTo>
                  <a:cubicBezTo>
                    <a:pt x="289" y="196"/>
                    <a:pt x="289" y="196"/>
                    <a:pt x="289" y="196"/>
                  </a:cubicBezTo>
                  <a:cubicBezTo>
                    <a:pt x="289" y="195"/>
                    <a:pt x="289" y="195"/>
                    <a:pt x="289" y="195"/>
                  </a:cubicBezTo>
                  <a:cubicBezTo>
                    <a:pt x="288" y="195"/>
                    <a:pt x="288" y="195"/>
                    <a:pt x="288" y="195"/>
                  </a:cubicBezTo>
                  <a:cubicBezTo>
                    <a:pt x="288" y="196"/>
                    <a:pt x="288" y="196"/>
                    <a:pt x="288" y="196"/>
                  </a:cubicBezTo>
                  <a:cubicBezTo>
                    <a:pt x="287" y="195"/>
                    <a:pt x="287" y="195"/>
                    <a:pt x="287" y="195"/>
                  </a:cubicBezTo>
                  <a:cubicBezTo>
                    <a:pt x="287" y="196"/>
                    <a:pt x="287" y="196"/>
                    <a:pt x="287" y="196"/>
                  </a:cubicBezTo>
                  <a:cubicBezTo>
                    <a:pt x="288" y="197"/>
                    <a:pt x="288" y="197"/>
                    <a:pt x="288" y="197"/>
                  </a:cubicBezTo>
                  <a:cubicBezTo>
                    <a:pt x="289" y="198"/>
                    <a:pt x="289" y="198"/>
                    <a:pt x="289" y="198"/>
                  </a:cubicBezTo>
                  <a:cubicBezTo>
                    <a:pt x="289" y="198"/>
                    <a:pt x="289" y="198"/>
                    <a:pt x="289" y="198"/>
                  </a:cubicBezTo>
                  <a:cubicBezTo>
                    <a:pt x="289" y="199"/>
                    <a:pt x="289" y="199"/>
                    <a:pt x="289" y="199"/>
                  </a:cubicBezTo>
                  <a:cubicBezTo>
                    <a:pt x="289" y="200"/>
                    <a:pt x="289" y="200"/>
                    <a:pt x="289" y="200"/>
                  </a:cubicBezTo>
                  <a:cubicBezTo>
                    <a:pt x="289" y="200"/>
                    <a:pt x="289" y="200"/>
                    <a:pt x="289" y="200"/>
                  </a:cubicBezTo>
                  <a:cubicBezTo>
                    <a:pt x="290" y="200"/>
                    <a:pt x="290" y="200"/>
                    <a:pt x="290" y="200"/>
                  </a:cubicBezTo>
                  <a:cubicBezTo>
                    <a:pt x="291" y="200"/>
                    <a:pt x="291" y="200"/>
                    <a:pt x="291" y="200"/>
                  </a:cubicBezTo>
                  <a:cubicBezTo>
                    <a:pt x="291" y="201"/>
                    <a:pt x="291" y="201"/>
                    <a:pt x="291" y="201"/>
                  </a:cubicBezTo>
                  <a:cubicBezTo>
                    <a:pt x="291" y="201"/>
                    <a:pt x="291" y="201"/>
                    <a:pt x="291" y="201"/>
                  </a:cubicBezTo>
                  <a:cubicBezTo>
                    <a:pt x="292" y="201"/>
                    <a:pt x="292" y="201"/>
                    <a:pt x="292" y="201"/>
                  </a:cubicBezTo>
                  <a:cubicBezTo>
                    <a:pt x="291" y="202"/>
                    <a:pt x="291" y="202"/>
                    <a:pt x="291" y="202"/>
                  </a:cubicBezTo>
                  <a:cubicBezTo>
                    <a:pt x="292" y="202"/>
                    <a:pt x="292" y="202"/>
                    <a:pt x="292" y="202"/>
                  </a:cubicBezTo>
                  <a:cubicBezTo>
                    <a:pt x="292" y="202"/>
                    <a:pt x="292" y="202"/>
                    <a:pt x="292" y="202"/>
                  </a:cubicBezTo>
                  <a:cubicBezTo>
                    <a:pt x="293" y="203"/>
                    <a:pt x="293" y="203"/>
                    <a:pt x="293" y="203"/>
                  </a:cubicBezTo>
                  <a:cubicBezTo>
                    <a:pt x="293" y="203"/>
                    <a:pt x="293" y="203"/>
                    <a:pt x="293" y="203"/>
                  </a:cubicBezTo>
                  <a:cubicBezTo>
                    <a:pt x="293" y="203"/>
                    <a:pt x="293" y="203"/>
                    <a:pt x="293" y="203"/>
                  </a:cubicBezTo>
                  <a:cubicBezTo>
                    <a:pt x="294" y="204"/>
                    <a:pt x="294" y="204"/>
                    <a:pt x="294" y="204"/>
                  </a:cubicBezTo>
                  <a:cubicBezTo>
                    <a:pt x="294" y="204"/>
                    <a:pt x="294" y="204"/>
                    <a:pt x="294" y="204"/>
                  </a:cubicBezTo>
                  <a:cubicBezTo>
                    <a:pt x="293" y="205"/>
                    <a:pt x="293" y="205"/>
                    <a:pt x="293" y="205"/>
                  </a:cubicBezTo>
                  <a:cubicBezTo>
                    <a:pt x="294" y="205"/>
                    <a:pt x="294" y="205"/>
                    <a:pt x="294" y="205"/>
                  </a:cubicBezTo>
                  <a:cubicBezTo>
                    <a:pt x="294" y="206"/>
                    <a:pt x="294" y="206"/>
                    <a:pt x="294" y="206"/>
                  </a:cubicBezTo>
                  <a:cubicBezTo>
                    <a:pt x="294" y="206"/>
                    <a:pt x="294" y="206"/>
                    <a:pt x="294" y="206"/>
                  </a:cubicBezTo>
                  <a:cubicBezTo>
                    <a:pt x="295" y="205"/>
                    <a:pt x="295" y="205"/>
                    <a:pt x="295" y="205"/>
                  </a:cubicBezTo>
                  <a:cubicBezTo>
                    <a:pt x="295" y="206"/>
                    <a:pt x="295" y="206"/>
                    <a:pt x="295" y="206"/>
                  </a:cubicBezTo>
                  <a:cubicBezTo>
                    <a:pt x="295" y="206"/>
                    <a:pt x="295" y="206"/>
                    <a:pt x="295" y="206"/>
                  </a:cubicBezTo>
                  <a:cubicBezTo>
                    <a:pt x="295" y="207"/>
                    <a:pt x="295" y="207"/>
                    <a:pt x="295" y="207"/>
                  </a:cubicBezTo>
                  <a:cubicBezTo>
                    <a:pt x="295" y="207"/>
                    <a:pt x="295" y="207"/>
                    <a:pt x="295" y="207"/>
                  </a:cubicBezTo>
                  <a:cubicBezTo>
                    <a:pt x="296" y="207"/>
                    <a:pt x="296" y="207"/>
                    <a:pt x="296" y="207"/>
                  </a:cubicBezTo>
                  <a:cubicBezTo>
                    <a:pt x="295" y="208"/>
                    <a:pt x="295" y="208"/>
                    <a:pt x="295" y="208"/>
                  </a:cubicBezTo>
                  <a:cubicBezTo>
                    <a:pt x="295" y="207"/>
                    <a:pt x="295" y="207"/>
                    <a:pt x="295" y="207"/>
                  </a:cubicBezTo>
                  <a:cubicBezTo>
                    <a:pt x="294" y="208"/>
                    <a:pt x="294" y="208"/>
                    <a:pt x="294" y="208"/>
                  </a:cubicBezTo>
                  <a:cubicBezTo>
                    <a:pt x="295" y="208"/>
                    <a:pt x="295" y="208"/>
                    <a:pt x="295" y="208"/>
                  </a:cubicBezTo>
                  <a:cubicBezTo>
                    <a:pt x="295" y="209"/>
                    <a:pt x="295" y="209"/>
                    <a:pt x="295" y="209"/>
                  </a:cubicBezTo>
                  <a:cubicBezTo>
                    <a:pt x="295" y="209"/>
                    <a:pt x="295" y="209"/>
                    <a:pt x="295" y="209"/>
                  </a:cubicBezTo>
                  <a:cubicBezTo>
                    <a:pt x="295" y="209"/>
                    <a:pt x="295" y="209"/>
                    <a:pt x="295" y="209"/>
                  </a:cubicBezTo>
                  <a:close/>
                  <a:moveTo>
                    <a:pt x="221" y="190"/>
                  </a:moveTo>
                  <a:cubicBezTo>
                    <a:pt x="221" y="190"/>
                    <a:pt x="221" y="190"/>
                    <a:pt x="221" y="190"/>
                  </a:cubicBezTo>
                  <a:cubicBezTo>
                    <a:pt x="222" y="189"/>
                    <a:pt x="222" y="189"/>
                    <a:pt x="222" y="189"/>
                  </a:cubicBezTo>
                  <a:cubicBezTo>
                    <a:pt x="222" y="189"/>
                    <a:pt x="222" y="189"/>
                    <a:pt x="222" y="189"/>
                  </a:cubicBezTo>
                  <a:cubicBezTo>
                    <a:pt x="222" y="189"/>
                    <a:pt x="222" y="189"/>
                    <a:pt x="222" y="189"/>
                  </a:cubicBezTo>
                  <a:cubicBezTo>
                    <a:pt x="223" y="189"/>
                    <a:pt x="223" y="189"/>
                    <a:pt x="223" y="189"/>
                  </a:cubicBezTo>
                  <a:cubicBezTo>
                    <a:pt x="223" y="189"/>
                    <a:pt x="223" y="189"/>
                    <a:pt x="223" y="189"/>
                  </a:cubicBezTo>
                  <a:cubicBezTo>
                    <a:pt x="224" y="189"/>
                    <a:pt x="224" y="189"/>
                    <a:pt x="224" y="189"/>
                  </a:cubicBezTo>
                  <a:cubicBezTo>
                    <a:pt x="224" y="189"/>
                    <a:pt x="224" y="189"/>
                    <a:pt x="224" y="189"/>
                  </a:cubicBezTo>
                  <a:cubicBezTo>
                    <a:pt x="225" y="189"/>
                    <a:pt x="225" y="189"/>
                    <a:pt x="225" y="189"/>
                  </a:cubicBezTo>
                  <a:cubicBezTo>
                    <a:pt x="225" y="190"/>
                    <a:pt x="225" y="190"/>
                    <a:pt x="225" y="190"/>
                  </a:cubicBezTo>
                  <a:cubicBezTo>
                    <a:pt x="224" y="191"/>
                    <a:pt x="224" y="191"/>
                    <a:pt x="224" y="191"/>
                  </a:cubicBezTo>
                  <a:cubicBezTo>
                    <a:pt x="224" y="191"/>
                    <a:pt x="224" y="191"/>
                    <a:pt x="224" y="191"/>
                  </a:cubicBezTo>
                  <a:cubicBezTo>
                    <a:pt x="224" y="192"/>
                    <a:pt x="224" y="192"/>
                    <a:pt x="224" y="192"/>
                  </a:cubicBezTo>
                  <a:cubicBezTo>
                    <a:pt x="224" y="193"/>
                    <a:pt x="224" y="193"/>
                    <a:pt x="224" y="193"/>
                  </a:cubicBezTo>
                  <a:cubicBezTo>
                    <a:pt x="224" y="193"/>
                    <a:pt x="224" y="193"/>
                    <a:pt x="224" y="193"/>
                  </a:cubicBezTo>
                  <a:cubicBezTo>
                    <a:pt x="225" y="193"/>
                    <a:pt x="225" y="193"/>
                    <a:pt x="225" y="193"/>
                  </a:cubicBezTo>
                  <a:cubicBezTo>
                    <a:pt x="225" y="193"/>
                    <a:pt x="225" y="193"/>
                    <a:pt x="225" y="193"/>
                  </a:cubicBezTo>
                  <a:cubicBezTo>
                    <a:pt x="225" y="193"/>
                    <a:pt x="225" y="193"/>
                    <a:pt x="225" y="193"/>
                  </a:cubicBezTo>
                  <a:cubicBezTo>
                    <a:pt x="226" y="193"/>
                    <a:pt x="226" y="193"/>
                    <a:pt x="226" y="193"/>
                  </a:cubicBezTo>
                  <a:cubicBezTo>
                    <a:pt x="227" y="193"/>
                    <a:pt x="227" y="193"/>
                    <a:pt x="227" y="193"/>
                  </a:cubicBezTo>
                  <a:cubicBezTo>
                    <a:pt x="227" y="193"/>
                    <a:pt x="227" y="193"/>
                    <a:pt x="227" y="193"/>
                  </a:cubicBezTo>
                  <a:cubicBezTo>
                    <a:pt x="228" y="192"/>
                    <a:pt x="228" y="192"/>
                    <a:pt x="228" y="192"/>
                  </a:cubicBezTo>
                  <a:cubicBezTo>
                    <a:pt x="228" y="192"/>
                    <a:pt x="228" y="192"/>
                    <a:pt x="228" y="192"/>
                  </a:cubicBezTo>
                  <a:cubicBezTo>
                    <a:pt x="229" y="192"/>
                    <a:pt x="229" y="192"/>
                    <a:pt x="229" y="192"/>
                  </a:cubicBezTo>
                  <a:cubicBezTo>
                    <a:pt x="229" y="191"/>
                    <a:pt x="229" y="191"/>
                    <a:pt x="229" y="191"/>
                  </a:cubicBezTo>
                  <a:cubicBezTo>
                    <a:pt x="230" y="190"/>
                    <a:pt x="230" y="190"/>
                    <a:pt x="230" y="190"/>
                  </a:cubicBezTo>
                  <a:cubicBezTo>
                    <a:pt x="230" y="190"/>
                    <a:pt x="230" y="190"/>
                    <a:pt x="230" y="190"/>
                  </a:cubicBezTo>
                  <a:cubicBezTo>
                    <a:pt x="230" y="190"/>
                    <a:pt x="230" y="190"/>
                    <a:pt x="230" y="190"/>
                  </a:cubicBezTo>
                  <a:cubicBezTo>
                    <a:pt x="231" y="190"/>
                    <a:pt x="231" y="190"/>
                    <a:pt x="231" y="190"/>
                  </a:cubicBezTo>
                  <a:cubicBezTo>
                    <a:pt x="232" y="190"/>
                    <a:pt x="232" y="190"/>
                    <a:pt x="232" y="190"/>
                  </a:cubicBezTo>
                  <a:cubicBezTo>
                    <a:pt x="232" y="190"/>
                    <a:pt x="232" y="190"/>
                    <a:pt x="232" y="190"/>
                  </a:cubicBezTo>
                  <a:cubicBezTo>
                    <a:pt x="232" y="190"/>
                    <a:pt x="232" y="190"/>
                    <a:pt x="232" y="190"/>
                  </a:cubicBezTo>
                  <a:cubicBezTo>
                    <a:pt x="233" y="189"/>
                    <a:pt x="233" y="189"/>
                    <a:pt x="233" y="189"/>
                  </a:cubicBezTo>
                  <a:cubicBezTo>
                    <a:pt x="233" y="188"/>
                    <a:pt x="233" y="188"/>
                    <a:pt x="233" y="188"/>
                  </a:cubicBezTo>
                  <a:cubicBezTo>
                    <a:pt x="233" y="187"/>
                    <a:pt x="233" y="187"/>
                    <a:pt x="233" y="187"/>
                  </a:cubicBezTo>
                  <a:cubicBezTo>
                    <a:pt x="234" y="187"/>
                    <a:pt x="234" y="187"/>
                    <a:pt x="234" y="187"/>
                  </a:cubicBezTo>
                  <a:cubicBezTo>
                    <a:pt x="234" y="187"/>
                    <a:pt x="234" y="187"/>
                    <a:pt x="234" y="187"/>
                  </a:cubicBezTo>
                  <a:cubicBezTo>
                    <a:pt x="235" y="187"/>
                    <a:pt x="235" y="187"/>
                    <a:pt x="235" y="187"/>
                  </a:cubicBezTo>
                  <a:cubicBezTo>
                    <a:pt x="235" y="187"/>
                    <a:pt x="235" y="187"/>
                    <a:pt x="235" y="187"/>
                  </a:cubicBezTo>
                  <a:cubicBezTo>
                    <a:pt x="236" y="186"/>
                    <a:pt x="236" y="186"/>
                    <a:pt x="236" y="186"/>
                  </a:cubicBezTo>
                  <a:cubicBezTo>
                    <a:pt x="236" y="187"/>
                    <a:pt x="236" y="187"/>
                    <a:pt x="236" y="187"/>
                  </a:cubicBezTo>
                  <a:cubicBezTo>
                    <a:pt x="236" y="187"/>
                    <a:pt x="236" y="187"/>
                    <a:pt x="236" y="187"/>
                  </a:cubicBezTo>
                  <a:cubicBezTo>
                    <a:pt x="236" y="188"/>
                    <a:pt x="236" y="188"/>
                    <a:pt x="236" y="188"/>
                  </a:cubicBezTo>
                  <a:cubicBezTo>
                    <a:pt x="235" y="188"/>
                    <a:pt x="235" y="188"/>
                    <a:pt x="235" y="188"/>
                  </a:cubicBezTo>
                  <a:cubicBezTo>
                    <a:pt x="236" y="188"/>
                    <a:pt x="236" y="188"/>
                    <a:pt x="236" y="188"/>
                  </a:cubicBezTo>
                  <a:cubicBezTo>
                    <a:pt x="237" y="188"/>
                    <a:pt x="237" y="188"/>
                    <a:pt x="237" y="188"/>
                  </a:cubicBezTo>
                  <a:cubicBezTo>
                    <a:pt x="238" y="189"/>
                    <a:pt x="238" y="189"/>
                    <a:pt x="238" y="189"/>
                  </a:cubicBezTo>
                  <a:cubicBezTo>
                    <a:pt x="238" y="189"/>
                    <a:pt x="238" y="189"/>
                    <a:pt x="238" y="189"/>
                  </a:cubicBezTo>
                  <a:cubicBezTo>
                    <a:pt x="237" y="190"/>
                    <a:pt x="237" y="190"/>
                    <a:pt x="237" y="190"/>
                  </a:cubicBezTo>
                  <a:cubicBezTo>
                    <a:pt x="237" y="190"/>
                    <a:pt x="237" y="190"/>
                    <a:pt x="237" y="190"/>
                  </a:cubicBezTo>
                  <a:cubicBezTo>
                    <a:pt x="237" y="191"/>
                    <a:pt x="237" y="191"/>
                    <a:pt x="237" y="191"/>
                  </a:cubicBezTo>
                  <a:cubicBezTo>
                    <a:pt x="237" y="191"/>
                    <a:pt x="237" y="191"/>
                    <a:pt x="237" y="191"/>
                  </a:cubicBezTo>
                  <a:cubicBezTo>
                    <a:pt x="238" y="191"/>
                    <a:pt x="238" y="191"/>
                    <a:pt x="238" y="191"/>
                  </a:cubicBezTo>
                  <a:cubicBezTo>
                    <a:pt x="238" y="191"/>
                    <a:pt x="238" y="191"/>
                    <a:pt x="238" y="191"/>
                  </a:cubicBezTo>
                  <a:cubicBezTo>
                    <a:pt x="239" y="191"/>
                    <a:pt x="239" y="191"/>
                    <a:pt x="239" y="191"/>
                  </a:cubicBezTo>
                  <a:cubicBezTo>
                    <a:pt x="239" y="191"/>
                    <a:pt x="239" y="191"/>
                    <a:pt x="239" y="191"/>
                  </a:cubicBezTo>
                  <a:cubicBezTo>
                    <a:pt x="239" y="192"/>
                    <a:pt x="239" y="192"/>
                    <a:pt x="239" y="192"/>
                  </a:cubicBezTo>
                  <a:cubicBezTo>
                    <a:pt x="240" y="192"/>
                    <a:pt x="240" y="192"/>
                    <a:pt x="240" y="192"/>
                  </a:cubicBezTo>
                  <a:cubicBezTo>
                    <a:pt x="241" y="192"/>
                    <a:pt x="241" y="192"/>
                    <a:pt x="241" y="192"/>
                  </a:cubicBezTo>
                  <a:cubicBezTo>
                    <a:pt x="241" y="192"/>
                    <a:pt x="241" y="192"/>
                    <a:pt x="241" y="192"/>
                  </a:cubicBezTo>
                  <a:cubicBezTo>
                    <a:pt x="242" y="193"/>
                    <a:pt x="242" y="193"/>
                    <a:pt x="242" y="193"/>
                  </a:cubicBezTo>
                  <a:cubicBezTo>
                    <a:pt x="243" y="193"/>
                    <a:pt x="243" y="193"/>
                    <a:pt x="243" y="193"/>
                  </a:cubicBezTo>
                  <a:cubicBezTo>
                    <a:pt x="243" y="192"/>
                    <a:pt x="243" y="192"/>
                    <a:pt x="243" y="192"/>
                  </a:cubicBezTo>
                  <a:cubicBezTo>
                    <a:pt x="244" y="191"/>
                    <a:pt x="244" y="191"/>
                    <a:pt x="244" y="191"/>
                  </a:cubicBezTo>
                  <a:cubicBezTo>
                    <a:pt x="244" y="191"/>
                    <a:pt x="244" y="191"/>
                    <a:pt x="244" y="191"/>
                  </a:cubicBezTo>
                  <a:cubicBezTo>
                    <a:pt x="245" y="191"/>
                    <a:pt x="245" y="191"/>
                    <a:pt x="245" y="191"/>
                  </a:cubicBezTo>
                  <a:cubicBezTo>
                    <a:pt x="245" y="190"/>
                    <a:pt x="245" y="190"/>
                    <a:pt x="245" y="190"/>
                  </a:cubicBezTo>
                  <a:cubicBezTo>
                    <a:pt x="245" y="190"/>
                    <a:pt x="245" y="190"/>
                    <a:pt x="245" y="190"/>
                  </a:cubicBezTo>
                  <a:cubicBezTo>
                    <a:pt x="244" y="190"/>
                    <a:pt x="244" y="190"/>
                    <a:pt x="244" y="190"/>
                  </a:cubicBezTo>
                  <a:cubicBezTo>
                    <a:pt x="245" y="190"/>
                    <a:pt x="245" y="190"/>
                    <a:pt x="245" y="190"/>
                  </a:cubicBezTo>
                  <a:cubicBezTo>
                    <a:pt x="245" y="189"/>
                    <a:pt x="245" y="189"/>
                    <a:pt x="245" y="189"/>
                  </a:cubicBezTo>
                  <a:cubicBezTo>
                    <a:pt x="244" y="189"/>
                    <a:pt x="244" y="189"/>
                    <a:pt x="244" y="189"/>
                  </a:cubicBezTo>
                  <a:cubicBezTo>
                    <a:pt x="244" y="188"/>
                    <a:pt x="244" y="188"/>
                    <a:pt x="244" y="188"/>
                  </a:cubicBezTo>
                  <a:cubicBezTo>
                    <a:pt x="244" y="188"/>
                    <a:pt x="244" y="188"/>
                    <a:pt x="244" y="188"/>
                  </a:cubicBezTo>
                  <a:cubicBezTo>
                    <a:pt x="244" y="189"/>
                    <a:pt x="244" y="189"/>
                    <a:pt x="244" y="189"/>
                  </a:cubicBezTo>
                  <a:cubicBezTo>
                    <a:pt x="244" y="189"/>
                    <a:pt x="244" y="189"/>
                    <a:pt x="244" y="189"/>
                  </a:cubicBezTo>
                  <a:cubicBezTo>
                    <a:pt x="243" y="189"/>
                    <a:pt x="243" y="189"/>
                    <a:pt x="243" y="189"/>
                  </a:cubicBezTo>
                  <a:cubicBezTo>
                    <a:pt x="242" y="189"/>
                    <a:pt x="242" y="189"/>
                    <a:pt x="242" y="189"/>
                  </a:cubicBezTo>
                  <a:cubicBezTo>
                    <a:pt x="242" y="188"/>
                    <a:pt x="242" y="188"/>
                    <a:pt x="242" y="188"/>
                  </a:cubicBezTo>
                  <a:cubicBezTo>
                    <a:pt x="242" y="188"/>
                    <a:pt x="242" y="188"/>
                    <a:pt x="242" y="188"/>
                  </a:cubicBezTo>
                  <a:cubicBezTo>
                    <a:pt x="241" y="189"/>
                    <a:pt x="241" y="189"/>
                    <a:pt x="241" y="189"/>
                  </a:cubicBezTo>
                  <a:cubicBezTo>
                    <a:pt x="240" y="189"/>
                    <a:pt x="240" y="189"/>
                    <a:pt x="240" y="189"/>
                  </a:cubicBezTo>
                  <a:cubicBezTo>
                    <a:pt x="240" y="188"/>
                    <a:pt x="240" y="188"/>
                    <a:pt x="240" y="188"/>
                  </a:cubicBezTo>
                  <a:cubicBezTo>
                    <a:pt x="240" y="188"/>
                    <a:pt x="240" y="188"/>
                    <a:pt x="240" y="188"/>
                  </a:cubicBezTo>
                  <a:cubicBezTo>
                    <a:pt x="241" y="188"/>
                    <a:pt x="241" y="188"/>
                    <a:pt x="241" y="188"/>
                  </a:cubicBezTo>
                  <a:cubicBezTo>
                    <a:pt x="242" y="187"/>
                    <a:pt x="242" y="187"/>
                    <a:pt x="242" y="187"/>
                  </a:cubicBezTo>
                  <a:cubicBezTo>
                    <a:pt x="242" y="187"/>
                    <a:pt x="242" y="187"/>
                    <a:pt x="242" y="187"/>
                  </a:cubicBezTo>
                  <a:cubicBezTo>
                    <a:pt x="241" y="187"/>
                    <a:pt x="241" y="187"/>
                    <a:pt x="241" y="187"/>
                  </a:cubicBezTo>
                  <a:cubicBezTo>
                    <a:pt x="241" y="186"/>
                    <a:pt x="241" y="186"/>
                    <a:pt x="241" y="186"/>
                  </a:cubicBezTo>
                  <a:cubicBezTo>
                    <a:pt x="241" y="185"/>
                    <a:pt x="241" y="185"/>
                    <a:pt x="241" y="185"/>
                  </a:cubicBezTo>
                  <a:cubicBezTo>
                    <a:pt x="241" y="185"/>
                    <a:pt x="241" y="185"/>
                    <a:pt x="241" y="185"/>
                  </a:cubicBezTo>
                  <a:cubicBezTo>
                    <a:pt x="241" y="184"/>
                    <a:pt x="241" y="184"/>
                    <a:pt x="241" y="184"/>
                  </a:cubicBezTo>
                  <a:cubicBezTo>
                    <a:pt x="241" y="184"/>
                    <a:pt x="241" y="184"/>
                    <a:pt x="241" y="184"/>
                  </a:cubicBezTo>
                  <a:cubicBezTo>
                    <a:pt x="240" y="183"/>
                    <a:pt x="240" y="183"/>
                    <a:pt x="240" y="183"/>
                  </a:cubicBezTo>
                  <a:cubicBezTo>
                    <a:pt x="239" y="182"/>
                    <a:pt x="239" y="182"/>
                    <a:pt x="239" y="182"/>
                  </a:cubicBezTo>
                  <a:cubicBezTo>
                    <a:pt x="239" y="182"/>
                    <a:pt x="239" y="182"/>
                    <a:pt x="239" y="182"/>
                  </a:cubicBezTo>
                  <a:cubicBezTo>
                    <a:pt x="238" y="181"/>
                    <a:pt x="238" y="181"/>
                    <a:pt x="238" y="181"/>
                  </a:cubicBezTo>
                  <a:cubicBezTo>
                    <a:pt x="238" y="181"/>
                    <a:pt x="238" y="181"/>
                    <a:pt x="238" y="181"/>
                  </a:cubicBezTo>
                  <a:cubicBezTo>
                    <a:pt x="238" y="181"/>
                    <a:pt x="238" y="181"/>
                    <a:pt x="238" y="181"/>
                  </a:cubicBezTo>
                  <a:cubicBezTo>
                    <a:pt x="238" y="180"/>
                    <a:pt x="238" y="180"/>
                    <a:pt x="238" y="180"/>
                  </a:cubicBezTo>
                  <a:cubicBezTo>
                    <a:pt x="237" y="179"/>
                    <a:pt x="237" y="179"/>
                    <a:pt x="237" y="179"/>
                  </a:cubicBezTo>
                  <a:cubicBezTo>
                    <a:pt x="236" y="179"/>
                    <a:pt x="236" y="179"/>
                    <a:pt x="236" y="179"/>
                  </a:cubicBezTo>
                  <a:cubicBezTo>
                    <a:pt x="235" y="179"/>
                    <a:pt x="235" y="179"/>
                    <a:pt x="235" y="179"/>
                  </a:cubicBezTo>
                  <a:cubicBezTo>
                    <a:pt x="234" y="178"/>
                    <a:pt x="234" y="178"/>
                    <a:pt x="234" y="178"/>
                  </a:cubicBezTo>
                  <a:cubicBezTo>
                    <a:pt x="235" y="177"/>
                    <a:pt x="235" y="177"/>
                    <a:pt x="235" y="177"/>
                  </a:cubicBezTo>
                  <a:cubicBezTo>
                    <a:pt x="235" y="177"/>
                    <a:pt x="235" y="177"/>
                    <a:pt x="235" y="177"/>
                  </a:cubicBezTo>
                  <a:cubicBezTo>
                    <a:pt x="234" y="177"/>
                    <a:pt x="234" y="177"/>
                    <a:pt x="234" y="177"/>
                  </a:cubicBezTo>
                  <a:cubicBezTo>
                    <a:pt x="234" y="176"/>
                    <a:pt x="234" y="176"/>
                    <a:pt x="234" y="176"/>
                  </a:cubicBezTo>
                  <a:cubicBezTo>
                    <a:pt x="234" y="176"/>
                    <a:pt x="234" y="176"/>
                    <a:pt x="234" y="176"/>
                  </a:cubicBezTo>
                  <a:cubicBezTo>
                    <a:pt x="233" y="177"/>
                    <a:pt x="233" y="177"/>
                    <a:pt x="233" y="177"/>
                  </a:cubicBezTo>
                  <a:cubicBezTo>
                    <a:pt x="233" y="178"/>
                    <a:pt x="233" y="178"/>
                    <a:pt x="233" y="178"/>
                  </a:cubicBezTo>
                  <a:cubicBezTo>
                    <a:pt x="232" y="178"/>
                    <a:pt x="232" y="178"/>
                    <a:pt x="232" y="178"/>
                  </a:cubicBezTo>
                  <a:cubicBezTo>
                    <a:pt x="232" y="178"/>
                    <a:pt x="232" y="178"/>
                    <a:pt x="232" y="178"/>
                  </a:cubicBezTo>
                  <a:cubicBezTo>
                    <a:pt x="232" y="177"/>
                    <a:pt x="232" y="177"/>
                    <a:pt x="232" y="177"/>
                  </a:cubicBezTo>
                  <a:cubicBezTo>
                    <a:pt x="232" y="176"/>
                    <a:pt x="232" y="176"/>
                    <a:pt x="232" y="176"/>
                  </a:cubicBezTo>
                  <a:cubicBezTo>
                    <a:pt x="232" y="175"/>
                    <a:pt x="232" y="175"/>
                    <a:pt x="232" y="175"/>
                  </a:cubicBezTo>
                  <a:cubicBezTo>
                    <a:pt x="232" y="175"/>
                    <a:pt x="232" y="175"/>
                    <a:pt x="232" y="175"/>
                  </a:cubicBezTo>
                  <a:cubicBezTo>
                    <a:pt x="233" y="175"/>
                    <a:pt x="233" y="175"/>
                    <a:pt x="233" y="175"/>
                  </a:cubicBezTo>
                  <a:cubicBezTo>
                    <a:pt x="233" y="175"/>
                    <a:pt x="233" y="175"/>
                    <a:pt x="233" y="175"/>
                  </a:cubicBezTo>
                  <a:cubicBezTo>
                    <a:pt x="233" y="174"/>
                    <a:pt x="233" y="174"/>
                    <a:pt x="233" y="174"/>
                  </a:cubicBezTo>
                  <a:cubicBezTo>
                    <a:pt x="232" y="174"/>
                    <a:pt x="232" y="174"/>
                    <a:pt x="232" y="174"/>
                  </a:cubicBezTo>
                  <a:cubicBezTo>
                    <a:pt x="232" y="174"/>
                    <a:pt x="232" y="174"/>
                    <a:pt x="232" y="174"/>
                  </a:cubicBezTo>
                  <a:cubicBezTo>
                    <a:pt x="232" y="173"/>
                    <a:pt x="232" y="173"/>
                    <a:pt x="232" y="173"/>
                  </a:cubicBezTo>
                  <a:cubicBezTo>
                    <a:pt x="232" y="172"/>
                    <a:pt x="232" y="172"/>
                    <a:pt x="232" y="172"/>
                  </a:cubicBezTo>
                  <a:cubicBezTo>
                    <a:pt x="232" y="172"/>
                    <a:pt x="232" y="172"/>
                    <a:pt x="232" y="172"/>
                  </a:cubicBezTo>
                  <a:cubicBezTo>
                    <a:pt x="230" y="173"/>
                    <a:pt x="230" y="173"/>
                    <a:pt x="230" y="173"/>
                  </a:cubicBezTo>
                  <a:cubicBezTo>
                    <a:pt x="229" y="174"/>
                    <a:pt x="229" y="174"/>
                    <a:pt x="229" y="174"/>
                  </a:cubicBezTo>
                  <a:cubicBezTo>
                    <a:pt x="229" y="175"/>
                    <a:pt x="229" y="175"/>
                    <a:pt x="229" y="175"/>
                  </a:cubicBezTo>
                  <a:cubicBezTo>
                    <a:pt x="228" y="176"/>
                    <a:pt x="228" y="176"/>
                    <a:pt x="228" y="176"/>
                  </a:cubicBezTo>
                  <a:cubicBezTo>
                    <a:pt x="228" y="177"/>
                    <a:pt x="228" y="177"/>
                    <a:pt x="228" y="177"/>
                  </a:cubicBezTo>
                  <a:cubicBezTo>
                    <a:pt x="227" y="177"/>
                    <a:pt x="227" y="177"/>
                    <a:pt x="227" y="177"/>
                  </a:cubicBezTo>
                  <a:cubicBezTo>
                    <a:pt x="227" y="178"/>
                    <a:pt x="227" y="178"/>
                    <a:pt x="227" y="178"/>
                  </a:cubicBezTo>
                  <a:cubicBezTo>
                    <a:pt x="226" y="179"/>
                    <a:pt x="226" y="179"/>
                    <a:pt x="226" y="179"/>
                  </a:cubicBezTo>
                  <a:cubicBezTo>
                    <a:pt x="227" y="180"/>
                    <a:pt x="227" y="180"/>
                    <a:pt x="227" y="180"/>
                  </a:cubicBezTo>
                  <a:cubicBezTo>
                    <a:pt x="226" y="180"/>
                    <a:pt x="226" y="180"/>
                    <a:pt x="226" y="180"/>
                  </a:cubicBezTo>
                  <a:cubicBezTo>
                    <a:pt x="226" y="181"/>
                    <a:pt x="226" y="181"/>
                    <a:pt x="226" y="181"/>
                  </a:cubicBezTo>
                  <a:cubicBezTo>
                    <a:pt x="226" y="181"/>
                    <a:pt x="226" y="181"/>
                    <a:pt x="226" y="181"/>
                  </a:cubicBezTo>
                  <a:cubicBezTo>
                    <a:pt x="225" y="182"/>
                    <a:pt x="225" y="182"/>
                    <a:pt x="225" y="182"/>
                  </a:cubicBezTo>
                  <a:cubicBezTo>
                    <a:pt x="224" y="183"/>
                    <a:pt x="224" y="183"/>
                    <a:pt x="224" y="183"/>
                  </a:cubicBezTo>
                  <a:cubicBezTo>
                    <a:pt x="224" y="184"/>
                    <a:pt x="224" y="184"/>
                    <a:pt x="224" y="184"/>
                  </a:cubicBezTo>
                  <a:cubicBezTo>
                    <a:pt x="224" y="184"/>
                    <a:pt x="224" y="184"/>
                    <a:pt x="224" y="184"/>
                  </a:cubicBezTo>
                  <a:cubicBezTo>
                    <a:pt x="224" y="186"/>
                    <a:pt x="224" y="186"/>
                    <a:pt x="224" y="186"/>
                  </a:cubicBezTo>
                  <a:cubicBezTo>
                    <a:pt x="224" y="186"/>
                    <a:pt x="224" y="186"/>
                    <a:pt x="224" y="186"/>
                  </a:cubicBezTo>
                  <a:cubicBezTo>
                    <a:pt x="223" y="186"/>
                    <a:pt x="223" y="186"/>
                    <a:pt x="223" y="186"/>
                  </a:cubicBezTo>
                  <a:cubicBezTo>
                    <a:pt x="221" y="187"/>
                    <a:pt x="221" y="187"/>
                    <a:pt x="221" y="187"/>
                  </a:cubicBezTo>
                  <a:cubicBezTo>
                    <a:pt x="221" y="187"/>
                    <a:pt x="221" y="187"/>
                    <a:pt x="221" y="187"/>
                  </a:cubicBezTo>
                  <a:cubicBezTo>
                    <a:pt x="221" y="189"/>
                    <a:pt x="221" y="189"/>
                    <a:pt x="221" y="189"/>
                  </a:cubicBezTo>
                  <a:cubicBezTo>
                    <a:pt x="221" y="190"/>
                    <a:pt x="221" y="190"/>
                    <a:pt x="221" y="190"/>
                  </a:cubicBezTo>
                  <a:close/>
                  <a:moveTo>
                    <a:pt x="228" y="201"/>
                  </a:moveTo>
                  <a:cubicBezTo>
                    <a:pt x="228" y="201"/>
                    <a:pt x="228" y="201"/>
                    <a:pt x="228" y="201"/>
                  </a:cubicBezTo>
                  <a:cubicBezTo>
                    <a:pt x="229" y="201"/>
                    <a:pt x="229" y="201"/>
                    <a:pt x="229" y="201"/>
                  </a:cubicBezTo>
                  <a:cubicBezTo>
                    <a:pt x="229" y="200"/>
                    <a:pt x="229" y="200"/>
                    <a:pt x="229" y="200"/>
                  </a:cubicBezTo>
                  <a:cubicBezTo>
                    <a:pt x="230" y="200"/>
                    <a:pt x="230" y="200"/>
                    <a:pt x="230" y="200"/>
                  </a:cubicBezTo>
                  <a:cubicBezTo>
                    <a:pt x="230" y="201"/>
                    <a:pt x="230" y="201"/>
                    <a:pt x="230" y="201"/>
                  </a:cubicBezTo>
                  <a:cubicBezTo>
                    <a:pt x="231" y="201"/>
                    <a:pt x="231" y="201"/>
                    <a:pt x="231" y="201"/>
                  </a:cubicBezTo>
                  <a:cubicBezTo>
                    <a:pt x="231" y="201"/>
                    <a:pt x="231" y="201"/>
                    <a:pt x="231" y="201"/>
                  </a:cubicBezTo>
                  <a:cubicBezTo>
                    <a:pt x="232" y="200"/>
                    <a:pt x="232" y="200"/>
                    <a:pt x="232" y="200"/>
                  </a:cubicBezTo>
                  <a:cubicBezTo>
                    <a:pt x="233" y="200"/>
                    <a:pt x="233" y="200"/>
                    <a:pt x="233" y="200"/>
                  </a:cubicBezTo>
                  <a:cubicBezTo>
                    <a:pt x="234" y="199"/>
                    <a:pt x="234" y="199"/>
                    <a:pt x="234" y="199"/>
                  </a:cubicBezTo>
                  <a:cubicBezTo>
                    <a:pt x="235" y="198"/>
                    <a:pt x="235" y="198"/>
                    <a:pt x="235" y="198"/>
                  </a:cubicBezTo>
                  <a:cubicBezTo>
                    <a:pt x="235" y="198"/>
                    <a:pt x="235" y="198"/>
                    <a:pt x="235" y="198"/>
                  </a:cubicBezTo>
                  <a:cubicBezTo>
                    <a:pt x="236" y="198"/>
                    <a:pt x="236" y="198"/>
                    <a:pt x="236" y="198"/>
                  </a:cubicBezTo>
                  <a:cubicBezTo>
                    <a:pt x="236" y="197"/>
                    <a:pt x="236" y="197"/>
                    <a:pt x="236" y="197"/>
                  </a:cubicBezTo>
                  <a:cubicBezTo>
                    <a:pt x="237" y="197"/>
                    <a:pt x="237" y="197"/>
                    <a:pt x="237" y="197"/>
                  </a:cubicBezTo>
                  <a:cubicBezTo>
                    <a:pt x="237" y="196"/>
                    <a:pt x="237" y="196"/>
                    <a:pt x="237" y="196"/>
                  </a:cubicBezTo>
                  <a:cubicBezTo>
                    <a:pt x="236" y="196"/>
                    <a:pt x="236" y="196"/>
                    <a:pt x="236" y="196"/>
                  </a:cubicBezTo>
                  <a:cubicBezTo>
                    <a:pt x="236" y="196"/>
                    <a:pt x="236" y="196"/>
                    <a:pt x="236" y="196"/>
                  </a:cubicBezTo>
                  <a:cubicBezTo>
                    <a:pt x="235" y="196"/>
                    <a:pt x="235" y="196"/>
                    <a:pt x="235" y="196"/>
                  </a:cubicBezTo>
                  <a:cubicBezTo>
                    <a:pt x="234" y="196"/>
                    <a:pt x="234" y="196"/>
                    <a:pt x="234" y="196"/>
                  </a:cubicBezTo>
                  <a:cubicBezTo>
                    <a:pt x="234" y="196"/>
                    <a:pt x="234" y="196"/>
                    <a:pt x="234" y="196"/>
                  </a:cubicBezTo>
                  <a:cubicBezTo>
                    <a:pt x="233" y="196"/>
                    <a:pt x="233" y="196"/>
                    <a:pt x="233" y="196"/>
                  </a:cubicBezTo>
                  <a:cubicBezTo>
                    <a:pt x="233" y="197"/>
                    <a:pt x="233" y="197"/>
                    <a:pt x="233" y="197"/>
                  </a:cubicBezTo>
                  <a:cubicBezTo>
                    <a:pt x="232" y="197"/>
                    <a:pt x="232" y="197"/>
                    <a:pt x="232" y="197"/>
                  </a:cubicBezTo>
                  <a:cubicBezTo>
                    <a:pt x="232" y="196"/>
                    <a:pt x="232" y="196"/>
                    <a:pt x="232" y="196"/>
                  </a:cubicBezTo>
                  <a:cubicBezTo>
                    <a:pt x="232" y="196"/>
                    <a:pt x="232" y="196"/>
                    <a:pt x="232" y="196"/>
                  </a:cubicBezTo>
                  <a:cubicBezTo>
                    <a:pt x="231" y="196"/>
                    <a:pt x="231" y="196"/>
                    <a:pt x="231" y="196"/>
                  </a:cubicBezTo>
                  <a:cubicBezTo>
                    <a:pt x="230" y="197"/>
                    <a:pt x="230" y="197"/>
                    <a:pt x="230" y="197"/>
                  </a:cubicBezTo>
                  <a:cubicBezTo>
                    <a:pt x="230" y="198"/>
                    <a:pt x="230" y="198"/>
                    <a:pt x="230" y="198"/>
                  </a:cubicBezTo>
                  <a:cubicBezTo>
                    <a:pt x="229" y="198"/>
                    <a:pt x="229" y="198"/>
                    <a:pt x="229" y="198"/>
                  </a:cubicBezTo>
                  <a:cubicBezTo>
                    <a:pt x="228" y="198"/>
                    <a:pt x="228" y="198"/>
                    <a:pt x="228" y="198"/>
                  </a:cubicBezTo>
                  <a:cubicBezTo>
                    <a:pt x="228" y="199"/>
                    <a:pt x="228" y="199"/>
                    <a:pt x="228" y="199"/>
                  </a:cubicBezTo>
                  <a:cubicBezTo>
                    <a:pt x="228" y="199"/>
                    <a:pt x="228" y="199"/>
                    <a:pt x="228" y="199"/>
                  </a:cubicBezTo>
                  <a:cubicBezTo>
                    <a:pt x="228" y="200"/>
                    <a:pt x="228" y="200"/>
                    <a:pt x="228" y="200"/>
                  </a:cubicBezTo>
                  <a:cubicBezTo>
                    <a:pt x="228" y="201"/>
                    <a:pt x="228" y="201"/>
                    <a:pt x="228" y="201"/>
                  </a:cubicBezTo>
                  <a:cubicBezTo>
                    <a:pt x="228" y="201"/>
                    <a:pt x="228" y="201"/>
                    <a:pt x="228" y="201"/>
                  </a:cubicBezTo>
                  <a:close/>
                  <a:moveTo>
                    <a:pt x="300" y="206"/>
                  </a:moveTo>
                  <a:cubicBezTo>
                    <a:pt x="300" y="207"/>
                    <a:pt x="300" y="207"/>
                    <a:pt x="300" y="207"/>
                  </a:cubicBezTo>
                  <a:cubicBezTo>
                    <a:pt x="301" y="207"/>
                    <a:pt x="301" y="207"/>
                    <a:pt x="301" y="207"/>
                  </a:cubicBezTo>
                  <a:cubicBezTo>
                    <a:pt x="301" y="207"/>
                    <a:pt x="301" y="207"/>
                    <a:pt x="301" y="207"/>
                  </a:cubicBezTo>
                  <a:cubicBezTo>
                    <a:pt x="302" y="207"/>
                    <a:pt x="302" y="207"/>
                    <a:pt x="302" y="207"/>
                  </a:cubicBezTo>
                  <a:cubicBezTo>
                    <a:pt x="302" y="207"/>
                    <a:pt x="302" y="207"/>
                    <a:pt x="302" y="207"/>
                  </a:cubicBezTo>
                  <a:cubicBezTo>
                    <a:pt x="302" y="206"/>
                    <a:pt x="302" y="206"/>
                    <a:pt x="302" y="206"/>
                  </a:cubicBezTo>
                  <a:cubicBezTo>
                    <a:pt x="302" y="206"/>
                    <a:pt x="302" y="206"/>
                    <a:pt x="302" y="206"/>
                  </a:cubicBezTo>
                  <a:cubicBezTo>
                    <a:pt x="302" y="206"/>
                    <a:pt x="302" y="206"/>
                    <a:pt x="302" y="206"/>
                  </a:cubicBezTo>
                  <a:cubicBezTo>
                    <a:pt x="301" y="206"/>
                    <a:pt x="301" y="206"/>
                    <a:pt x="301" y="206"/>
                  </a:cubicBezTo>
                  <a:cubicBezTo>
                    <a:pt x="300" y="206"/>
                    <a:pt x="300" y="206"/>
                    <a:pt x="300" y="206"/>
                  </a:cubicBezTo>
                  <a:cubicBezTo>
                    <a:pt x="300" y="206"/>
                    <a:pt x="300" y="206"/>
                    <a:pt x="300" y="206"/>
                  </a:cubicBezTo>
                  <a:close/>
                  <a:moveTo>
                    <a:pt x="277" y="201"/>
                  </a:moveTo>
                  <a:cubicBezTo>
                    <a:pt x="278" y="201"/>
                    <a:pt x="278" y="201"/>
                    <a:pt x="278" y="201"/>
                  </a:cubicBezTo>
                  <a:cubicBezTo>
                    <a:pt x="278" y="202"/>
                    <a:pt x="278" y="202"/>
                    <a:pt x="278" y="202"/>
                  </a:cubicBezTo>
                  <a:cubicBezTo>
                    <a:pt x="279" y="202"/>
                    <a:pt x="279" y="202"/>
                    <a:pt x="279" y="202"/>
                  </a:cubicBezTo>
                  <a:cubicBezTo>
                    <a:pt x="278" y="202"/>
                    <a:pt x="278" y="202"/>
                    <a:pt x="278" y="202"/>
                  </a:cubicBezTo>
                  <a:cubicBezTo>
                    <a:pt x="279" y="203"/>
                    <a:pt x="279" y="203"/>
                    <a:pt x="279" y="203"/>
                  </a:cubicBezTo>
                  <a:cubicBezTo>
                    <a:pt x="279" y="203"/>
                    <a:pt x="279" y="203"/>
                    <a:pt x="279" y="203"/>
                  </a:cubicBezTo>
                  <a:cubicBezTo>
                    <a:pt x="279" y="203"/>
                    <a:pt x="279" y="203"/>
                    <a:pt x="279" y="203"/>
                  </a:cubicBezTo>
                  <a:cubicBezTo>
                    <a:pt x="280" y="203"/>
                    <a:pt x="280" y="203"/>
                    <a:pt x="280" y="203"/>
                  </a:cubicBezTo>
                  <a:cubicBezTo>
                    <a:pt x="280" y="203"/>
                    <a:pt x="280" y="203"/>
                    <a:pt x="280" y="203"/>
                  </a:cubicBezTo>
                  <a:cubicBezTo>
                    <a:pt x="280" y="203"/>
                    <a:pt x="280" y="203"/>
                    <a:pt x="280" y="203"/>
                  </a:cubicBezTo>
                  <a:cubicBezTo>
                    <a:pt x="280" y="202"/>
                    <a:pt x="280" y="202"/>
                    <a:pt x="280" y="202"/>
                  </a:cubicBezTo>
                  <a:cubicBezTo>
                    <a:pt x="280" y="202"/>
                    <a:pt x="280" y="202"/>
                    <a:pt x="280" y="202"/>
                  </a:cubicBezTo>
                  <a:cubicBezTo>
                    <a:pt x="279" y="202"/>
                    <a:pt x="279" y="202"/>
                    <a:pt x="279" y="202"/>
                  </a:cubicBezTo>
                  <a:cubicBezTo>
                    <a:pt x="279" y="201"/>
                    <a:pt x="279" y="201"/>
                    <a:pt x="279" y="201"/>
                  </a:cubicBezTo>
                  <a:cubicBezTo>
                    <a:pt x="278" y="201"/>
                    <a:pt x="278" y="201"/>
                    <a:pt x="278" y="201"/>
                  </a:cubicBezTo>
                  <a:cubicBezTo>
                    <a:pt x="278" y="201"/>
                    <a:pt x="278" y="201"/>
                    <a:pt x="278" y="201"/>
                  </a:cubicBezTo>
                  <a:cubicBezTo>
                    <a:pt x="277" y="201"/>
                    <a:pt x="277" y="201"/>
                    <a:pt x="277" y="201"/>
                  </a:cubicBezTo>
                  <a:close/>
                  <a:moveTo>
                    <a:pt x="299" y="212"/>
                  </a:moveTo>
                  <a:cubicBezTo>
                    <a:pt x="298" y="211"/>
                    <a:pt x="298" y="211"/>
                    <a:pt x="298" y="211"/>
                  </a:cubicBezTo>
                  <a:cubicBezTo>
                    <a:pt x="298" y="211"/>
                    <a:pt x="298" y="211"/>
                    <a:pt x="298" y="211"/>
                  </a:cubicBezTo>
                  <a:cubicBezTo>
                    <a:pt x="298" y="210"/>
                    <a:pt x="298" y="210"/>
                    <a:pt x="298" y="210"/>
                  </a:cubicBezTo>
                  <a:cubicBezTo>
                    <a:pt x="298" y="210"/>
                    <a:pt x="298" y="210"/>
                    <a:pt x="298" y="210"/>
                  </a:cubicBezTo>
                  <a:cubicBezTo>
                    <a:pt x="298" y="210"/>
                    <a:pt x="298" y="210"/>
                    <a:pt x="298" y="210"/>
                  </a:cubicBezTo>
                  <a:cubicBezTo>
                    <a:pt x="298" y="210"/>
                    <a:pt x="298" y="210"/>
                    <a:pt x="298" y="210"/>
                  </a:cubicBezTo>
                  <a:cubicBezTo>
                    <a:pt x="298" y="210"/>
                    <a:pt x="298" y="210"/>
                    <a:pt x="298" y="210"/>
                  </a:cubicBezTo>
                  <a:cubicBezTo>
                    <a:pt x="299" y="211"/>
                    <a:pt x="299" y="211"/>
                    <a:pt x="299" y="211"/>
                  </a:cubicBezTo>
                  <a:cubicBezTo>
                    <a:pt x="299" y="211"/>
                    <a:pt x="299" y="211"/>
                    <a:pt x="299" y="211"/>
                  </a:cubicBezTo>
                  <a:cubicBezTo>
                    <a:pt x="299" y="212"/>
                    <a:pt x="299" y="212"/>
                    <a:pt x="299" y="212"/>
                  </a:cubicBezTo>
                  <a:close/>
                  <a:moveTo>
                    <a:pt x="298" y="214"/>
                  </a:moveTo>
                  <a:cubicBezTo>
                    <a:pt x="298" y="214"/>
                    <a:pt x="298" y="214"/>
                    <a:pt x="298" y="214"/>
                  </a:cubicBezTo>
                  <a:cubicBezTo>
                    <a:pt x="298" y="213"/>
                    <a:pt x="298" y="213"/>
                    <a:pt x="298" y="213"/>
                  </a:cubicBezTo>
                  <a:cubicBezTo>
                    <a:pt x="297" y="213"/>
                    <a:pt x="297" y="213"/>
                    <a:pt x="297" y="213"/>
                  </a:cubicBezTo>
                  <a:cubicBezTo>
                    <a:pt x="297" y="213"/>
                    <a:pt x="297" y="213"/>
                    <a:pt x="297" y="213"/>
                  </a:cubicBezTo>
                  <a:cubicBezTo>
                    <a:pt x="296" y="212"/>
                    <a:pt x="296" y="212"/>
                    <a:pt x="296" y="212"/>
                  </a:cubicBezTo>
                  <a:cubicBezTo>
                    <a:pt x="296" y="212"/>
                    <a:pt x="296" y="212"/>
                    <a:pt x="296" y="212"/>
                  </a:cubicBezTo>
                  <a:cubicBezTo>
                    <a:pt x="297" y="212"/>
                    <a:pt x="297" y="212"/>
                    <a:pt x="297" y="212"/>
                  </a:cubicBezTo>
                  <a:cubicBezTo>
                    <a:pt x="297" y="212"/>
                    <a:pt x="297" y="212"/>
                    <a:pt x="297" y="212"/>
                  </a:cubicBezTo>
                  <a:cubicBezTo>
                    <a:pt x="298" y="212"/>
                    <a:pt x="298" y="212"/>
                    <a:pt x="298" y="212"/>
                  </a:cubicBezTo>
                  <a:cubicBezTo>
                    <a:pt x="299" y="212"/>
                    <a:pt x="299" y="212"/>
                    <a:pt x="299" y="212"/>
                  </a:cubicBezTo>
                  <a:cubicBezTo>
                    <a:pt x="299" y="213"/>
                    <a:pt x="299" y="213"/>
                    <a:pt x="299" y="213"/>
                  </a:cubicBezTo>
                  <a:cubicBezTo>
                    <a:pt x="299" y="213"/>
                    <a:pt x="299" y="213"/>
                    <a:pt x="299" y="213"/>
                  </a:cubicBezTo>
                  <a:cubicBezTo>
                    <a:pt x="299" y="213"/>
                    <a:pt x="299" y="213"/>
                    <a:pt x="299" y="213"/>
                  </a:cubicBezTo>
                  <a:cubicBezTo>
                    <a:pt x="298" y="214"/>
                    <a:pt x="298" y="214"/>
                    <a:pt x="298" y="214"/>
                  </a:cubicBezTo>
                  <a:cubicBezTo>
                    <a:pt x="298" y="214"/>
                    <a:pt x="298" y="214"/>
                    <a:pt x="298" y="214"/>
                  </a:cubicBezTo>
                  <a:cubicBezTo>
                    <a:pt x="298" y="214"/>
                    <a:pt x="298" y="214"/>
                    <a:pt x="298" y="214"/>
                  </a:cubicBezTo>
                  <a:close/>
                  <a:moveTo>
                    <a:pt x="276" y="226"/>
                  </a:moveTo>
                  <a:cubicBezTo>
                    <a:pt x="276" y="227"/>
                    <a:pt x="276" y="227"/>
                    <a:pt x="276" y="227"/>
                  </a:cubicBezTo>
                  <a:cubicBezTo>
                    <a:pt x="276" y="226"/>
                    <a:pt x="276" y="226"/>
                    <a:pt x="276" y="226"/>
                  </a:cubicBezTo>
                  <a:cubicBezTo>
                    <a:pt x="276" y="226"/>
                    <a:pt x="276" y="226"/>
                    <a:pt x="276" y="226"/>
                  </a:cubicBezTo>
                  <a:close/>
                  <a:moveTo>
                    <a:pt x="276" y="226"/>
                  </a:moveTo>
                  <a:cubicBezTo>
                    <a:pt x="276" y="227"/>
                    <a:pt x="276" y="227"/>
                    <a:pt x="276" y="227"/>
                  </a:cubicBezTo>
                  <a:cubicBezTo>
                    <a:pt x="276" y="227"/>
                    <a:pt x="276" y="227"/>
                    <a:pt x="276" y="227"/>
                  </a:cubicBezTo>
                  <a:cubicBezTo>
                    <a:pt x="276" y="226"/>
                    <a:pt x="276" y="226"/>
                    <a:pt x="276" y="226"/>
                  </a:cubicBezTo>
                  <a:close/>
                  <a:moveTo>
                    <a:pt x="277" y="226"/>
                  </a:moveTo>
                  <a:cubicBezTo>
                    <a:pt x="277" y="227"/>
                    <a:pt x="277" y="227"/>
                    <a:pt x="277" y="227"/>
                  </a:cubicBezTo>
                  <a:cubicBezTo>
                    <a:pt x="277" y="227"/>
                    <a:pt x="277" y="227"/>
                    <a:pt x="277" y="227"/>
                  </a:cubicBezTo>
                  <a:cubicBezTo>
                    <a:pt x="277" y="228"/>
                    <a:pt x="277" y="228"/>
                    <a:pt x="277" y="228"/>
                  </a:cubicBezTo>
                  <a:cubicBezTo>
                    <a:pt x="277" y="227"/>
                    <a:pt x="277" y="227"/>
                    <a:pt x="277" y="227"/>
                  </a:cubicBezTo>
                  <a:cubicBezTo>
                    <a:pt x="277" y="227"/>
                    <a:pt x="277" y="227"/>
                    <a:pt x="277" y="227"/>
                  </a:cubicBezTo>
                  <a:cubicBezTo>
                    <a:pt x="277" y="226"/>
                    <a:pt x="277" y="226"/>
                    <a:pt x="277" y="226"/>
                  </a:cubicBezTo>
                  <a:close/>
                  <a:moveTo>
                    <a:pt x="283" y="220"/>
                  </a:moveTo>
                  <a:cubicBezTo>
                    <a:pt x="283" y="220"/>
                    <a:pt x="283" y="220"/>
                    <a:pt x="283" y="220"/>
                  </a:cubicBezTo>
                  <a:cubicBezTo>
                    <a:pt x="283" y="219"/>
                    <a:pt x="283" y="219"/>
                    <a:pt x="283" y="219"/>
                  </a:cubicBezTo>
                  <a:cubicBezTo>
                    <a:pt x="283" y="219"/>
                    <a:pt x="283" y="219"/>
                    <a:pt x="283" y="219"/>
                  </a:cubicBezTo>
                  <a:cubicBezTo>
                    <a:pt x="283" y="218"/>
                    <a:pt x="283" y="218"/>
                    <a:pt x="283" y="218"/>
                  </a:cubicBezTo>
                  <a:cubicBezTo>
                    <a:pt x="284" y="218"/>
                    <a:pt x="284" y="218"/>
                    <a:pt x="284" y="218"/>
                  </a:cubicBezTo>
                  <a:cubicBezTo>
                    <a:pt x="285" y="217"/>
                    <a:pt x="285" y="217"/>
                    <a:pt x="285" y="217"/>
                  </a:cubicBezTo>
                  <a:cubicBezTo>
                    <a:pt x="285" y="218"/>
                    <a:pt x="285" y="218"/>
                    <a:pt x="285" y="218"/>
                  </a:cubicBezTo>
                  <a:cubicBezTo>
                    <a:pt x="285" y="218"/>
                    <a:pt x="285" y="218"/>
                    <a:pt x="285" y="218"/>
                  </a:cubicBezTo>
                  <a:cubicBezTo>
                    <a:pt x="285" y="218"/>
                    <a:pt x="285" y="218"/>
                    <a:pt x="285" y="218"/>
                  </a:cubicBezTo>
                  <a:cubicBezTo>
                    <a:pt x="285" y="219"/>
                    <a:pt x="285" y="219"/>
                    <a:pt x="285" y="219"/>
                  </a:cubicBezTo>
                  <a:cubicBezTo>
                    <a:pt x="285" y="219"/>
                    <a:pt x="285" y="219"/>
                    <a:pt x="285" y="219"/>
                  </a:cubicBezTo>
                  <a:cubicBezTo>
                    <a:pt x="284" y="220"/>
                    <a:pt x="284" y="220"/>
                    <a:pt x="284" y="220"/>
                  </a:cubicBezTo>
                  <a:cubicBezTo>
                    <a:pt x="284" y="220"/>
                    <a:pt x="284" y="220"/>
                    <a:pt x="284" y="220"/>
                  </a:cubicBezTo>
                  <a:cubicBezTo>
                    <a:pt x="283" y="220"/>
                    <a:pt x="283" y="220"/>
                    <a:pt x="283" y="220"/>
                  </a:cubicBezTo>
                  <a:cubicBezTo>
                    <a:pt x="283" y="220"/>
                    <a:pt x="283" y="220"/>
                    <a:pt x="283" y="220"/>
                  </a:cubicBezTo>
                  <a:close/>
                  <a:moveTo>
                    <a:pt x="263" y="200"/>
                  </a:moveTo>
                  <a:cubicBezTo>
                    <a:pt x="264" y="201"/>
                    <a:pt x="264" y="201"/>
                    <a:pt x="264" y="201"/>
                  </a:cubicBezTo>
                  <a:cubicBezTo>
                    <a:pt x="265" y="201"/>
                    <a:pt x="265" y="201"/>
                    <a:pt x="265" y="201"/>
                  </a:cubicBezTo>
                  <a:cubicBezTo>
                    <a:pt x="265" y="201"/>
                    <a:pt x="265" y="201"/>
                    <a:pt x="265" y="201"/>
                  </a:cubicBezTo>
                  <a:cubicBezTo>
                    <a:pt x="266" y="202"/>
                    <a:pt x="266" y="202"/>
                    <a:pt x="266" y="202"/>
                  </a:cubicBezTo>
                  <a:cubicBezTo>
                    <a:pt x="266" y="201"/>
                    <a:pt x="266" y="201"/>
                    <a:pt x="266" y="201"/>
                  </a:cubicBezTo>
                  <a:cubicBezTo>
                    <a:pt x="265" y="201"/>
                    <a:pt x="265" y="201"/>
                    <a:pt x="265" y="201"/>
                  </a:cubicBezTo>
                  <a:cubicBezTo>
                    <a:pt x="264" y="200"/>
                    <a:pt x="264" y="200"/>
                    <a:pt x="264" y="200"/>
                  </a:cubicBezTo>
                  <a:cubicBezTo>
                    <a:pt x="264" y="200"/>
                    <a:pt x="264" y="200"/>
                    <a:pt x="264" y="200"/>
                  </a:cubicBezTo>
                  <a:cubicBezTo>
                    <a:pt x="263" y="200"/>
                    <a:pt x="263" y="200"/>
                    <a:pt x="263" y="200"/>
                  </a:cubicBezTo>
                  <a:close/>
                  <a:moveTo>
                    <a:pt x="257" y="195"/>
                  </a:moveTo>
                  <a:cubicBezTo>
                    <a:pt x="257" y="195"/>
                    <a:pt x="257" y="195"/>
                    <a:pt x="257" y="195"/>
                  </a:cubicBezTo>
                  <a:cubicBezTo>
                    <a:pt x="257" y="195"/>
                    <a:pt x="257" y="195"/>
                    <a:pt x="257" y="195"/>
                  </a:cubicBezTo>
                  <a:cubicBezTo>
                    <a:pt x="258" y="195"/>
                    <a:pt x="258" y="195"/>
                    <a:pt x="258" y="195"/>
                  </a:cubicBezTo>
                  <a:cubicBezTo>
                    <a:pt x="258" y="195"/>
                    <a:pt x="258" y="195"/>
                    <a:pt x="258" y="195"/>
                  </a:cubicBezTo>
                  <a:cubicBezTo>
                    <a:pt x="258" y="195"/>
                    <a:pt x="258" y="195"/>
                    <a:pt x="258" y="195"/>
                  </a:cubicBezTo>
                  <a:cubicBezTo>
                    <a:pt x="259" y="195"/>
                    <a:pt x="259" y="195"/>
                    <a:pt x="259" y="195"/>
                  </a:cubicBezTo>
                  <a:cubicBezTo>
                    <a:pt x="259" y="194"/>
                    <a:pt x="259" y="194"/>
                    <a:pt x="259" y="194"/>
                  </a:cubicBezTo>
                  <a:cubicBezTo>
                    <a:pt x="258" y="194"/>
                    <a:pt x="258" y="194"/>
                    <a:pt x="258" y="194"/>
                  </a:cubicBezTo>
                  <a:cubicBezTo>
                    <a:pt x="259" y="194"/>
                    <a:pt x="259" y="194"/>
                    <a:pt x="259" y="194"/>
                  </a:cubicBezTo>
                  <a:cubicBezTo>
                    <a:pt x="259" y="194"/>
                    <a:pt x="259" y="194"/>
                    <a:pt x="259" y="194"/>
                  </a:cubicBezTo>
                  <a:cubicBezTo>
                    <a:pt x="258" y="193"/>
                    <a:pt x="258" y="193"/>
                    <a:pt x="258" y="193"/>
                  </a:cubicBezTo>
                  <a:cubicBezTo>
                    <a:pt x="257" y="193"/>
                    <a:pt x="257" y="193"/>
                    <a:pt x="257" y="193"/>
                  </a:cubicBezTo>
                  <a:cubicBezTo>
                    <a:pt x="257" y="193"/>
                    <a:pt x="257" y="193"/>
                    <a:pt x="257" y="193"/>
                  </a:cubicBezTo>
                  <a:cubicBezTo>
                    <a:pt x="257" y="193"/>
                    <a:pt x="257" y="193"/>
                    <a:pt x="257" y="193"/>
                  </a:cubicBezTo>
                  <a:cubicBezTo>
                    <a:pt x="256" y="193"/>
                    <a:pt x="256" y="193"/>
                    <a:pt x="256" y="193"/>
                  </a:cubicBezTo>
                  <a:cubicBezTo>
                    <a:pt x="256" y="192"/>
                    <a:pt x="256" y="192"/>
                    <a:pt x="256" y="192"/>
                  </a:cubicBezTo>
                  <a:cubicBezTo>
                    <a:pt x="255" y="193"/>
                    <a:pt x="255" y="193"/>
                    <a:pt x="255" y="193"/>
                  </a:cubicBezTo>
                  <a:cubicBezTo>
                    <a:pt x="255" y="193"/>
                    <a:pt x="255" y="193"/>
                    <a:pt x="255" y="193"/>
                  </a:cubicBezTo>
                  <a:cubicBezTo>
                    <a:pt x="255" y="193"/>
                    <a:pt x="255" y="193"/>
                    <a:pt x="255" y="193"/>
                  </a:cubicBezTo>
                  <a:cubicBezTo>
                    <a:pt x="256" y="193"/>
                    <a:pt x="256" y="193"/>
                    <a:pt x="256" y="193"/>
                  </a:cubicBezTo>
                  <a:cubicBezTo>
                    <a:pt x="256" y="194"/>
                    <a:pt x="256" y="194"/>
                    <a:pt x="256" y="194"/>
                  </a:cubicBezTo>
                  <a:cubicBezTo>
                    <a:pt x="256" y="194"/>
                    <a:pt x="256" y="194"/>
                    <a:pt x="256" y="194"/>
                  </a:cubicBezTo>
                  <a:cubicBezTo>
                    <a:pt x="257" y="194"/>
                    <a:pt x="257" y="194"/>
                    <a:pt x="257" y="194"/>
                  </a:cubicBezTo>
                  <a:cubicBezTo>
                    <a:pt x="257" y="195"/>
                    <a:pt x="257" y="195"/>
                    <a:pt x="257" y="195"/>
                  </a:cubicBezTo>
                  <a:close/>
                  <a:moveTo>
                    <a:pt x="252" y="197"/>
                  </a:moveTo>
                  <a:cubicBezTo>
                    <a:pt x="253" y="197"/>
                    <a:pt x="253" y="197"/>
                    <a:pt x="253" y="197"/>
                  </a:cubicBezTo>
                  <a:cubicBezTo>
                    <a:pt x="253" y="197"/>
                    <a:pt x="253" y="197"/>
                    <a:pt x="253" y="197"/>
                  </a:cubicBezTo>
                  <a:cubicBezTo>
                    <a:pt x="254" y="196"/>
                    <a:pt x="254" y="196"/>
                    <a:pt x="254" y="196"/>
                  </a:cubicBezTo>
                  <a:cubicBezTo>
                    <a:pt x="254" y="196"/>
                    <a:pt x="254" y="196"/>
                    <a:pt x="254" y="196"/>
                  </a:cubicBezTo>
                  <a:cubicBezTo>
                    <a:pt x="254" y="196"/>
                    <a:pt x="254" y="196"/>
                    <a:pt x="254" y="196"/>
                  </a:cubicBezTo>
                  <a:cubicBezTo>
                    <a:pt x="254" y="196"/>
                    <a:pt x="254" y="196"/>
                    <a:pt x="254" y="196"/>
                  </a:cubicBezTo>
                  <a:cubicBezTo>
                    <a:pt x="254" y="194"/>
                    <a:pt x="254" y="194"/>
                    <a:pt x="254" y="194"/>
                  </a:cubicBezTo>
                  <a:cubicBezTo>
                    <a:pt x="254" y="194"/>
                    <a:pt x="254" y="194"/>
                    <a:pt x="254" y="194"/>
                  </a:cubicBezTo>
                  <a:cubicBezTo>
                    <a:pt x="253" y="194"/>
                    <a:pt x="253" y="194"/>
                    <a:pt x="253" y="194"/>
                  </a:cubicBezTo>
                  <a:cubicBezTo>
                    <a:pt x="252" y="194"/>
                    <a:pt x="252" y="194"/>
                    <a:pt x="252" y="194"/>
                  </a:cubicBezTo>
                  <a:cubicBezTo>
                    <a:pt x="252" y="193"/>
                    <a:pt x="252" y="193"/>
                    <a:pt x="252" y="193"/>
                  </a:cubicBezTo>
                  <a:cubicBezTo>
                    <a:pt x="252" y="194"/>
                    <a:pt x="252" y="194"/>
                    <a:pt x="252" y="194"/>
                  </a:cubicBezTo>
                  <a:cubicBezTo>
                    <a:pt x="251" y="194"/>
                    <a:pt x="251" y="194"/>
                    <a:pt x="251" y="194"/>
                  </a:cubicBezTo>
                  <a:cubicBezTo>
                    <a:pt x="250" y="193"/>
                    <a:pt x="250" y="193"/>
                    <a:pt x="250" y="193"/>
                  </a:cubicBezTo>
                  <a:cubicBezTo>
                    <a:pt x="250" y="194"/>
                    <a:pt x="250" y="194"/>
                    <a:pt x="250" y="194"/>
                  </a:cubicBezTo>
                  <a:cubicBezTo>
                    <a:pt x="250" y="194"/>
                    <a:pt x="250" y="194"/>
                    <a:pt x="250" y="194"/>
                  </a:cubicBezTo>
                  <a:cubicBezTo>
                    <a:pt x="251" y="195"/>
                    <a:pt x="251" y="195"/>
                    <a:pt x="251" y="195"/>
                  </a:cubicBezTo>
                  <a:cubicBezTo>
                    <a:pt x="251" y="196"/>
                    <a:pt x="251" y="196"/>
                    <a:pt x="251" y="196"/>
                  </a:cubicBezTo>
                  <a:cubicBezTo>
                    <a:pt x="252" y="196"/>
                    <a:pt x="252" y="196"/>
                    <a:pt x="252" y="196"/>
                  </a:cubicBezTo>
                  <a:cubicBezTo>
                    <a:pt x="252" y="197"/>
                    <a:pt x="252" y="197"/>
                    <a:pt x="252" y="197"/>
                  </a:cubicBezTo>
                  <a:cubicBezTo>
                    <a:pt x="252" y="197"/>
                    <a:pt x="252" y="197"/>
                    <a:pt x="252" y="197"/>
                  </a:cubicBezTo>
                  <a:close/>
                  <a:moveTo>
                    <a:pt x="251" y="200"/>
                  </a:moveTo>
                  <a:cubicBezTo>
                    <a:pt x="251" y="200"/>
                    <a:pt x="252" y="200"/>
                    <a:pt x="252" y="200"/>
                  </a:cubicBezTo>
                  <a:cubicBezTo>
                    <a:pt x="251" y="200"/>
                    <a:pt x="251" y="200"/>
                    <a:pt x="251" y="200"/>
                  </a:cubicBezTo>
                  <a:cubicBezTo>
                    <a:pt x="250" y="200"/>
                    <a:pt x="250" y="200"/>
                    <a:pt x="250" y="200"/>
                  </a:cubicBezTo>
                  <a:cubicBezTo>
                    <a:pt x="251" y="200"/>
                    <a:pt x="251" y="200"/>
                    <a:pt x="251" y="200"/>
                  </a:cubicBezTo>
                  <a:cubicBezTo>
                    <a:pt x="251" y="200"/>
                    <a:pt x="251" y="200"/>
                    <a:pt x="251" y="200"/>
                  </a:cubicBezTo>
                  <a:close/>
                  <a:moveTo>
                    <a:pt x="242" y="207"/>
                  </a:moveTo>
                  <a:cubicBezTo>
                    <a:pt x="242" y="207"/>
                    <a:pt x="242" y="207"/>
                    <a:pt x="242" y="207"/>
                  </a:cubicBezTo>
                  <a:cubicBezTo>
                    <a:pt x="242" y="206"/>
                    <a:pt x="242" y="206"/>
                    <a:pt x="242" y="206"/>
                  </a:cubicBezTo>
                  <a:cubicBezTo>
                    <a:pt x="242" y="206"/>
                    <a:pt x="242" y="206"/>
                    <a:pt x="242" y="206"/>
                  </a:cubicBezTo>
                  <a:cubicBezTo>
                    <a:pt x="242" y="206"/>
                    <a:pt x="242" y="206"/>
                    <a:pt x="242" y="206"/>
                  </a:cubicBezTo>
                  <a:cubicBezTo>
                    <a:pt x="243" y="205"/>
                    <a:pt x="243" y="205"/>
                    <a:pt x="243" y="205"/>
                  </a:cubicBezTo>
                  <a:cubicBezTo>
                    <a:pt x="242" y="205"/>
                    <a:pt x="242" y="205"/>
                    <a:pt x="242" y="205"/>
                  </a:cubicBezTo>
                  <a:cubicBezTo>
                    <a:pt x="242" y="205"/>
                    <a:pt x="242" y="205"/>
                    <a:pt x="242" y="205"/>
                  </a:cubicBezTo>
                  <a:cubicBezTo>
                    <a:pt x="243" y="204"/>
                    <a:pt x="243" y="204"/>
                    <a:pt x="243" y="204"/>
                  </a:cubicBezTo>
                  <a:cubicBezTo>
                    <a:pt x="244" y="203"/>
                    <a:pt x="244" y="203"/>
                    <a:pt x="244" y="203"/>
                  </a:cubicBezTo>
                  <a:cubicBezTo>
                    <a:pt x="244" y="203"/>
                    <a:pt x="244" y="203"/>
                    <a:pt x="244" y="203"/>
                  </a:cubicBezTo>
                  <a:cubicBezTo>
                    <a:pt x="244" y="203"/>
                    <a:pt x="244" y="203"/>
                    <a:pt x="244" y="203"/>
                  </a:cubicBezTo>
                  <a:cubicBezTo>
                    <a:pt x="244" y="203"/>
                    <a:pt x="244" y="203"/>
                    <a:pt x="244" y="203"/>
                  </a:cubicBezTo>
                  <a:cubicBezTo>
                    <a:pt x="244" y="202"/>
                    <a:pt x="244" y="202"/>
                    <a:pt x="244" y="202"/>
                  </a:cubicBezTo>
                  <a:cubicBezTo>
                    <a:pt x="245" y="202"/>
                    <a:pt x="245" y="202"/>
                    <a:pt x="245" y="202"/>
                  </a:cubicBezTo>
                  <a:cubicBezTo>
                    <a:pt x="245" y="201"/>
                    <a:pt x="245" y="201"/>
                    <a:pt x="245" y="201"/>
                  </a:cubicBezTo>
                  <a:cubicBezTo>
                    <a:pt x="245" y="201"/>
                    <a:pt x="245" y="201"/>
                    <a:pt x="245" y="201"/>
                  </a:cubicBezTo>
                  <a:cubicBezTo>
                    <a:pt x="245" y="201"/>
                    <a:pt x="245" y="201"/>
                    <a:pt x="245" y="201"/>
                  </a:cubicBezTo>
                  <a:cubicBezTo>
                    <a:pt x="245" y="200"/>
                    <a:pt x="245" y="200"/>
                    <a:pt x="245" y="200"/>
                  </a:cubicBezTo>
                  <a:cubicBezTo>
                    <a:pt x="244" y="201"/>
                    <a:pt x="244" y="201"/>
                    <a:pt x="244" y="201"/>
                  </a:cubicBezTo>
                  <a:cubicBezTo>
                    <a:pt x="244" y="201"/>
                    <a:pt x="244" y="201"/>
                    <a:pt x="244" y="201"/>
                  </a:cubicBezTo>
                  <a:cubicBezTo>
                    <a:pt x="243" y="200"/>
                    <a:pt x="243" y="200"/>
                    <a:pt x="243" y="200"/>
                  </a:cubicBezTo>
                  <a:cubicBezTo>
                    <a:pt x="243" y="200"/>
                    <a:pt x="243" y="200"/>
                    <a:pt x="243" y="200"/>
                  </a:cubicBezTo>
                  <a:cubicBezTo>
                    <a:pt x="243" y="200"/>
                    <a:pt x="243" y="200"/>
                    <a:pt x="243" y="200"/>
                  </a:cubicBezTo>
                  <a:cubicBezTo>
                    <a:pt x="242" y="201"/>
                    <a:pt x="242" y="201"/>
                    <a:pt x="242" y="201"/>
                  </a:cubicBezTo>
                  <a:cubicBezTo>
                    <a:pt x="241" y="201"/>
                    <a:pt x="241" y="201"/>
                    <a:pt x="241" y="201"/>
                  </a:cubicBezTo>
                  <a:cubicBezTo>
                    <a:pt x="241" y="202"/>
                    <a:pt x="241" y="202"/>
                    <a:pt x="241" y="202"/>
                  </a:cubicBezTo>
                  <a:cubicBezTo>
                    <a:pt x="241" y="202"/>
                    <a:pt x="241" y="202"/>
                    <a:pt x="241" y="202"/>
                  </a:cubicBezTo>
                  <a:cubicBezTo>
                    <a:pt x="241" y="203"/>
                    <a:pt x="241" y="203"/>
                    <a:pt x="241" y="203"/>
                  </a:cubicBezTo>
                  <a:cubicBezTo>
                    <a:pt x="240" y="203"/>
                    <a:pt x="240" y="203"/>
                    <a:pt x="240" y="203"/>
                  </a:cubicBezTo>
                  <a:cubicBezTo>
                    <a:pt x="240" y="204"/>
                    <a:pt x="240" y="204"/>
                    <a:pt x="240" y="204"/>
                  </a:cubicBezTo>
                  <a:cubicBezTo>
                    <a:pt x="240" y="204"/>
                    <a:pt x="240" y="204"/>
                    <a:pt x="240" y="204"/>
                  </a:cubicBezTo>
                  <a:cubicBezTo>
                    <a:pt x="240" y="205"/>
                    <a:pt x="240" y="205"/>
                    <a:pt x="240" y="205"/>
                  </a:cubicBezTo>
                  <a:cubicBezTo>
                    <a:pt x="240" y="205"/>
                    <a:pt x="240" y="205"/>
                    <a:pt x="240" y="205"/>
                  </a:cubicBezTo>
                  <a:cubicBezTo>
                    <a:pt x="241" y="205"/>
                    <a:pt x="241" y="205"/>
                    <a:pt x="241" y="205"/>
                  </a:cubicBezTo>
                  <a:cubicBezTo>
                    <a:pt x="241" y="206"/>
                    <a:pt x="241" y="206"/>
                    <a:pt x="241" y="206"/>
                  </a:cubicBezTo>
                  <a:cubicBezTo>
                    <a:pt x="241" y="206"/>
                    <a:pt x="241" y="206"/>
                    <a:pt x="241" y="206"/>
                  </a:cubicBezTo>
                  <a:cubicBezTo>
                    <a:pt x="242" y="207"/>
                    <a:pt x="242" y="207"/>
                    <a:pt x="242" y="207"/>
                  </a:cubicBezTo>
                  <a:close/>
                  <a:moveTo>
                    <a:pt x="233" y="240"/>
                  </a:moveTo>
                  <a:cubicBezTo>
                    <a:pt x="233" y="240"/>
                    <a:pt x="233" y="240"/>
                    <a:pt x="233" y="240"/>
                  </a:cubicBezTo>
                  <a:cubicBezTo>
                    <a:pt x="233" y="240"/>
                    <a:pt x="233" y="240"/>
                    <a:pt x="233" y="240"/>
                  </a:cubicBezTo>
                  <a:cubicBezTo>
                    <a:pt x="233" y="240"/>
                    <a:pt x="233" y="240"/>
                    <a:pt x="233" y="240"/>
                  </a:cubicBezTo>
                  <a:cubicBezTo>
                    <a:pt x="233" y="240"/>
                    <a:pt x="233" y="240"/>
                    <a:pt x="233" y="240"/>
                  </a:cubicBezTo>
                  <a:close/>
                  <a:moveTo>
                    <a:pt x="233" y="243"/>
                  </a:moveTo>
                  <a:cubicBezTo>
                    <a:pt x="234" y="243"/>
                    <a:pt x="234" y="243"/>
                    <a:pt x="234" y="243"/>
                  </a:cubicBezTo>
                  <a:cubicBezTo>
                    <a:pt x="234" y="242"/>
                    <a:pt x="234" y="242"/>
                    <a:pt x="234" y="242"/>
                  </a:cubicBezTo>
                  <a:cubicBezTo>
                    <a:pt x="234" y="242"/>
                    <a:pt x="234" y="242"/>
                    <a:pt x="234" y="242"/>
                  </a:cubicBezTo>
                  <a:cubicBezTo>
                    <a:pt x="234" y="243"/>
                    <a:pt x="234" y="243"/>
                    <a:pt x="234" y="243"/>
                  </a:cubicBezTo>
                  <a:cubicBezTo>
                    <a:pt x="234" y="243"/>
                    <a:pt x="234" y="243"/>
                    <a:pt x="234" y="243"/>
                  </a:cubicBezTo>
                  <a:cubicBezTo>
                    <a:pt x="234" y="243"/>
                    <a:pt x="233" y="243"/>
                    <a:pt x="233" y="243"/>
                  </a:cubicBezTo>
                  <a:close/>
                  <a:moveTo>
                    <a:pt x="228" y="242"/>
                  </a:moveTo>
                  <a:cubicBezTo>
                    <a:pt x="228" y="242"/>
                    <a:pt x="228" y="242"/>
                    <a:pt x="228" y="242"/>
                  </a:cubicBezTo>
                  <a:cubicBezTo>
                    <a:pt x="229" y="242"/>
                    <a:pt x="229" y="242"/>
                    <a:pt x="229" y="242"/>
                  </a:cubicBezTo>
                  <a:cubicBezTo>
                    <a:pt x="229" y="241"/>
                    <a:pt x="229" y="241"/>
                    <a:pt x="229" y="241"/>
                  </a:cubicBezTo>
                  <a:cubicBezTo>
                    <a:pt x="230" y="241"/>
                    <a:pt x="230" y="241"/>
                    <a:pt x="230" y="241"/>
                  </a:cubicBezTo>
                  <a:cubicBezTo>
                    <a:pt x="230" y="241"/>
                    <a:pt x="230" y="241"/>
                    <a:pt x="230" y="241"/>
                  </a:cubicBezTo>
                  <a:cubicBezTo>
                    <a:pt x="231" y="241"/>
                    <a:pt x="231" y="241"/>
                    <a:pt x="231" y="241"/>
                  </a:cubicBezTo>
                  <a:cubicBezTo>
                    <a:pt x="230" y="242"/>
                    <a:pt x="230" y="242"/>
                    <a:pt x="230" y="242"/>
                  </a:cubicBezTo>
                  <a:cubicBezTo>
                    <a:pt x="229" y="242"/>
                    <a:pt x="229" y="242"/>
                    <a:pt x="229" y="242"/>
                  </a:cubicBezTo>
                  <a:cubicBezTo>
                    <a:pt x="228" y="243"/>
                    <a:pt x="228" y="243"/>
                    <a:pt x="228" y="243"/>
                  </a:cubicBezTo>
                  <a:cubicBezTo>
                    <a:pt x="228" y="242"/>
                    <a:pt x="228" y="242"/>
                    <a:pt x="228" y="242"/>
                  </a:cubicBezTo>
                  <a:close/>
                  <a:moveTo>
                    <a:pt x="232" y="244"/>
                  </a:moveTo>
                  <a:cubicBezTo>
                    <a:pt x="233" y="243"/>
                    <a:pt x="233" y="243"/>
                    <a:pt x="233" y="243"/>
                  </a:cubicBezTo>
                  <a:cubicBezTo>
                    <a:pt x="233" y="242"/>
                    <a:pt x="233" y="242"/>
                    <a:pt x="233" y="242"/>
                  </a:cubicBezTo>
                  <a:cubicBezTo>
                    <a:pt x="233" y="242"/>
                    <a:pt x="233" y="242"/>
                    <a:pt x="233" y="242"/>
                  </a:cubicBezTo>
                  <a:cubicBezTo>
                    <a:pt x="233" y="243"/>
                    <a:pt x="233" y="243"/>
                    <a:pt x="233" y="243"/>
                  </a:cubicBezTo>
                  <a:cubicBezTo>
                    <a:pt x="232" y="244"/>
                    <a:pt x="232" y="244"/>
                    <a:pt x="232" y="244"/>
                  </a:cubicBezTo>
                  <a:cubicBezTo>
                    <a:pt x="232" y="244"/>
                    <a:pt x="232" y="244"/>
                    <a:pt x="232" y="244"/>
                  </a:cubicBezTo>
                  <a:cubicBezTo>
                    <a:pt x="232" y="244"/>
                    <a:pt x="232" y="244"/>
                    <a:pt x="232" y="244"/>
                  </a:cubicBezTo>
                  <a:cubicBezTo>
                    <a:pt x="233" y="243"/>
                    <a:pt x="233" y="243"/>
                    <a:pt x="233" y="243"/>
                  </a:cubicBezTo>
                  <a:cubicBezTo>
                    <a:pt x="234" y="243"/>
                    <a:pt x="234" y="243"/>
                    <a:pt x="234" y="243"/>
                  </a:cubicBezTo>
                  <a:cubicBezTo>
                    <a:pt x="234" y="242"/>
                    <a:pt x="234" y="242"/>
                    <a:pt x="234" y="242"/>
                  </a:cubicBezTo>
                  <a:cubicBezTo>
                    <a:pt x="233" y="241"/>
                    <a:pt x="233" y="241"/>
                    <a:pt x="233" y="241"/>
                  </a:cubicBezTo>
                  <a:cubicBezTo>
                    <a:pt x="233" y="241"/>
                    <a:pt x="233" y="241"/>
                    <a:pt x="233" y="241"/>
                  </a:cubicBezTo>
                  <a:cubicBezTo>
                    <a:pt x="233" y="241"/>
                    <a:pt x="233" y="241"/>
                    <a:pt x="233" y="241"/>
                  </a:cubicBezTo>
                  <a:cubicBezTo>
                    <a:pt x="232" y="241"/>
                    <a:pt x="232" y="241"/>
                    <a:pt x="232" y="241"/>
                  </a:cubicBezTo>
                  <a:cubicBezTo>
                    <a:pt x="232" y="241"/>
                    <a:pt x="232" y="241"/>
                    <a:pt x="232" y="241"/>
                  </a:cubicBezTo>
                  <a:cubicBezTo>
                    <a:pt x="232" y="242"/>
                    <a:pt x="232" y="242"/>
                    <a:pt x="232" y="242"/>
                  </a:cubicBezTo>
                  <a:cubicBezTo>
                    <a:pt x="231" y="243"/>
                    <a:pt x="231" y="243"/>
                    <a:pt x="231" y="243"/>
                  </a:cubicBezTo>
                  <a:cubicBezTo>
                    <a:pt x="230" y="243"/>
                    <a:pt x="230" y="243"/>
                    <a:pt x="230" y="243"/>
                  </a:cubicBezTo>
                  <a:cubicBezTo>
                    <a:pt x="231" y="242"/>
                    <a:pt x="231" y="242"/>
                    <a:pt x="231" y="242"/>
                  </a:cubicBezTo>
                  <a:cubicBezTo>
                    <a:pt x="231" y="242"/>
                    <a:pt x="231" y="242"/>
                    <a:pt x="231" y="242"/>
                  </a:cubicBezTo>
                  <a:cubicBezTo>
                    <a:pt x="232" y="241"/>
                    <a:pt x="232" y="241"/>
                    <a:pt x="232" y="241"/>
                  </a:cubicBezTo>
                  <a:cubicBezTo>
                    <a:pt x="231" y="241"/>
                    <a:pt x="231" y="241"/>
                    <a:pt x="231" y="241"/>
                  </a:cubicBezTo>
                  <a:cubicBezTo>
                    <a:pt x="231" y="241"/>
                    <a:pt x="231" y="241"/>
                    <a:pt x="231" y="241"/>
                  </a:cubicBezTo>
                  <a:cubicBezTo>
                    <a:pt x="230" y="242"/>
                    <a:pt x="230" y="242"/>
                    <a:pt x="230" y="242"/>
                  </a:cubicBezTo>
                  <a:cubicBezTo>
                    <a:pt x="229" y="243"/>
                    <a:pt x="229" y="243"/>
                    <a:pt x="229" y="243"/>
                  </a:cubicBezTo>
                  <a:cubicBezTo>
                    <a:pt x="229" y="244"/>
                    <a:pt x="229" y="244"/>
                    <a:pt x="229" y="244"/>
                  </a:cubicBezTo>
                  <a:cubicBezTo>
                    <a:pt x="229" y="244"/>
                    <a:pt x="229" y="244"/>
                    <a:pt x="229" y="244"/>
                  </a:cubicBezTo>
                  <a:cubicBezTo>
                    <a:pt x="229" y="245"/>
                    <a:pt x="229" y="245"/>
                    <a:pt x="229" y="245"/>
                  </a:cubicBezTo>
                  <a:cubicBezTo>
                    <a:pt x="229" y="245"/>
                    <a:pt x="229" y="245"/>
                    <a:pt x="229" y="245"/>
                  </a:cubicBezTo>
                  <a:cubicBezTo>
                    <a:pt x="230" y="244"/>
                    <a:pt x="230" y="244"/>
                    <a:pt x="230" y="244"/>
                  </a:cubicBezTo>
                  <a:cubicBezTo>
                    <a:pt x="230" y="244"/>
                    <a:pt x="230" y="244"/>
                    <a:pt x="230" y="244"/>
                  </a:cubicBezTo>
                  <a:cubicBezTo>
                    <a:pt x="230" y="244"/>
                    <a:pt x="230" y="244"/>
                    <a:pt x="230" y="244"/>
                  </a:cubicBezTo>
                  <a:cubicBezTo>
                    <a:pt x="230" y="245"/>
                    <a:pt x="230" y="245"/>
                    <a:pt x="230" y="245"/>
                  </a:cubicBezTo>
                  <a:cubicBezTo>
                    <a:pt x="230" y="245"/>
                    <a:pt x="230" y="245"/>
                    <a:pt x="230" y="245"/>
                  </a:cubicBezTo>
                  <a:cubicBezTo>
                    <a:pt x="230" y="245"/>
                    <a:pt x="230" y="245"/>
                    <a:pt x="230" y="245"/>
                  </a:cubicBezTo>
                  <a:cubicBezTo>
                    <a:pt x="231" y="245"/>
                    <a:pt x="231" y="245"/>
                    <a:pt x="231" y="245"/>
                  </a:cubicBezTo>
                  <a:cubicBezTo>
                    <a:pt x="231" y="245"/>
                    <a:pt x="232" y="244"/>
                    <a:pt x="232" y="244"/>
                  </a:cubicBezTo>
                  <a:close/>
                  <a:moveTo>
                    <a:pt x="231" y="244"/>
                  </a:moveTo>
                  <a:cubicBezTo>
                    <a:pt x="231" y="243"/>
                    <a:pt x="231" y="243"/>
                    <a:pt x="231" y="243"/>
                  </a:cubicBezTo>
                  <a:cubicBezTo>
                    <a:pt x="232" y="242"/>
                    <a:pt x="232" y="242"/>
                    <a:pt x="232" y="242"/>
                  </a:cubicBezTo>
                  <a:cubicBezTo>
                    <a:pt x="232" y="243"/>
                    <a:pt x="232" y="243"/>
                    <a:pt x="232" y="243"/>
                  </a:cubicBezTo>
                  <a:cubicBezTo>
                    <a:pt x="231" y="244"/>
                    <a:pt x="231" y="244"/>
                    <a:pt x="231" y="244"/>
                  </a:cubicBezTo>
                  <a:cubicBezTo>
                    <a:pt x="231" y="244"/>
                    <a:pt x="231" y="244"/>
                    <a:pt x="231" y="244"/>
                  </a:cubicBezTo>
                  <a:close/>
                  <a:moveTo>
                    <a:pt x="291" y="299"/>
                  </a:moveTo>
                  <a:cubicBezTo>
                    <a:pt x="290" y="299"/>
                    <a:pt x="290" y="299"/>
                    <a:pt x="290" y="299"/>
                  </a:cubicBezTo>
                  <a:cubicBezTo>
                    <a:pt x="290" y="298"/>
                    <a:pt x="290" y="298"/>
                    <a:pt x="290" y="298"/>
                  </a:cubicBezTo>
                  <a:cubicBezTo>
                    <a:pt x="290" y="298"/>
                    <a:pt x="290" y="298"/>
                    <a:pt x="290" y="298"/>
                  </a:cubicBezTo>
                  <a:cubicBezTo>
                    <a:pt x="291" y="298"/>
                    <a:pt x="291" y="298"/>
                    <a:pt x="291" y="298"/>
                  </a:cubicBezTo>
                  <a:cubicBezTo>
                    <a:pt x="291" y="297"/>
                    <a:pt x="291" y="297"/>
                    <a:pt x="291" y="297"/>
                  </a:cubicBezTo>
                  <a:cubicBezTo>
                    <a:pt x="291" y="297"/>
                    <a:pt x="291" y="297"/>
                    <a:pt x="291" y="297"/>
                  </a:cubicBezTo>
                  <a:cubicBezTo>
                    <a:pt x="291" y="297"/>
                    <a:pt x="291" y="297"/>
                    <a:pt x="291" y="297"/>
                  </a:cubicBezTo>
                  <a:cubicBezTo>
                    <a:pt x="291" y="297"/>
                    <a:pt x="291" y="297"/>
                    <a:pt x="291" y="297"/>
                  </a:cubicBezTo>
                  <a:cubicBezTo>
                    <a:pt x="290" y="298"/>
                    <a:pt x="290" y="298"/>
                    <a:pt x="290" y="298"/>
                  </a:cubicBezTo>
                  <a:cubicBezTo>
                    <a:pt x="290" y="298"/>
                    <a:pt x="290" y="298"/>
                    <a:pt x="290" y="298"/>
                  </a:cubicBezTo>
                  <a:cubicBezTo>
                    <a:pt x="290" y="299"/>
                    <a:pt x="290" y="299"/>
                    <a:pt x="290" y="299"/>
                  </a:cubicBezTo>
                  <a:cubicBezTo>
                    <a:pt x="290" y="299"/>
                    <a:pt x="290" y="299"/>
                    <a:pt x="290" y="299"/>
                  </a:cubicBezTo>
                  <a:cubicBezTo>
                    <a:pt x="291" y="299"/>
                    <a:pt x="291" y="299"/>
                    <a:pt x="291" y="299"/>
                  </a:cubicBezTo>
                  <a:close/>
                  <a:moveTo>
                    <a:pt x="312" y="302"/>
                  </a:moveTo>
                  <a:cubicBezTo>
                    <a:pt x="312" y="302"/>
                    <a:pt x="312" y="302"/>
                    <a:pt x="312" y="302"/>
                  </a:cubicBezTo>
                  <a:cubicBezTo>
                    <a:pt x="312" y="301"/>
                    <a:pt x="312" y="301"/>
                    <a:pt x="312" y="301"/>
                  </a:cubicBezTo>
                  <a:cubicBezTo>
                    <a:pt x="312" y="301"/>
                    <a:pt x="312" y="301"/>
                    <a:pt x="312" y="301"/>
                  </a:cubicBezTo>
                  <a:cubicBezTo>
                    <a:pt x="312" y="300"/>
                    <a:pt x="312" y="300"/>
                    <a:pt x="312" y="300"/>
                  </a:cubicBezTo>
                  <a:cubicBezTo>
                    <a:pt x="312" y="300"/>
                    <a:pt x="312" y="300"/>
                    <a:pt x="312" y="300"/>
                  </a:cubicBezTo>
                  <a:cubicBezTo>
                    <a:pt x="313" y="300"/>
                    <a:pt x="313" y="300"/>
                    <a:pt x="313" y="300"/>
                  </a:cubicBezTo>
                  <a:cubicBezTo>
                    <a:pt x="313" y="300"/>
                    <a:pt x="313" y="300"/>
                    <a:pt x="313" y="300"/>
                  </a:cubicBezTo>
                  <a:cubicBezTo>
                    <a:pt x="313" y="300"/>
                    <a:pt x="313" y="300"/>
                    <a:pt x="313" y="300"/>
                  </a:cubicBezTo>
                  <a:cubicBezTo>
                    <a:pt x="313" y="301"/>
                    <a:pt x="313" y="301"/>
                    <a:pt x="313" y="301"/>
                  </a:cubicBezTo>
                  <a:cubicBezTo>
                    <a:pt x="312" y="301"/>
                    <a:pt x="312" y="301"/>
                    <a:pt x="312" y="301"/>
                  </a:cubicBezTo>
                  <a:cubicBezTo>
                    <a:pt x="312" y="301"/>
                    <a:pt x="312" y="301"/>
                    <a:pt x="312" y="301"/>
                  </a:cubicBezTo>
                  <a:cubicBezTo>
                    <a:pt x="313" y="302"/>
                    <a:pt x="313" y="302"/>
                    <a:pt x="313" y="302"/>
                  </a:cubicBezTo>
                  <a:cubicBezTo>
                    <a:pt x="313" y="302"/>
                    <a:pt x="313" y="302"/>
                    <a:pt x="313" y="302"/>
                  </a:cubicBezTo>
                  <a:cubicBezTo>
                    <a:pt x="313" y="302"/>
                    <a:pt x="313" y="302"/>
                    <a:pt x="313" y="302"/>
                  </a:cubicBezTo>
                  <a:cubicBezTo>
                    <a:pt x="312" y="302"/>
                    <a:pt x="312" y="302"/>
                    <a:pt x="312" y="302"/>
                  </a:cubicBezTo>
                  <a:close/>
                  <a:moveTo>
                    <a:pt x="313" y="303"/>
                  </a:moveTo>
                  <a:cubicBezTo>
                    <a:pt x="313" y="302"/>
                    <a:pt x="313" y="302"/>
                    <a:pt x="313" y="302"/>
                  </a:cubicBezTo>
                  <a:cubicBezTo>
                    <a:pt x="314" y="302"/>
                    <a:pt x="314" y="302"/>
                    <a:pt x="314" y="302"/>
                  </a:cubicBezTo>
                  <a:cubicBezTo>
                    <a:pt x="314" y="303"/>
                    <a:pt x="314" y="303"/>
                    <a:pt x="314" y="303"/>
                  </a:cubicBezTo>
                  <a:cubicBezTo>
                    <a:pt x="313" y="303"/>
                    <a:pt x="313" y="303"/>
                    <a:pt x="313" y="303"/>
                  </a:cubicBezTo>
                  <a:cubicBezTo>
                    <a:pt x="313" y="303"/>
                    <a:pt x="313" y="303"/>
                    <a:pt x="313" y="303"/>
                  </a:cubicBezTo>
                  <a:close/>
                  <a:moveTo>
                    <a:pt x="322" y="275"/>
                  </a:moveTo>
                  <a:cubicBezTo>
                    <a:pt x="322" y="274"/>
                    <a:pt x="322" y="274"/>
                    <a:pt x="322" y="274"/>
                  </a:cubicBezTo>
                  <a:cubicBezTo>
                    <a:pt x="323" y="273"/>
                    <a:pt x="323" y="273"/>
                    <a:pt x="323" y="273"/>
                  </a:cubicBezTo>
                  <a:cubicBezTo>
                    <a:pt x="323" y="274"/>
                    <a:pt x="323" y="274"/>
                    <a:pt x="323" y="274"/>
                  </a:cubicBezTo>
                  <a:cubicBezTo>
                    <a:pt x="322" y="275"/>
                    <a:pt x="322" y="275"/>
                    <a:pt x="322" y="275"/>
                  </a:cubicBezTo>
                  <a:cubicBezTo>
                    <a:pt x="322" y="275"/>
                    <a:pt x="322" y="275"/>
                    <a:pt x="322" y="275"/>
                  </a:cubicBezTo>
                  <a:cubicBezTo>
                    <a:pt x="322" y="275"/>
                    <a:pt x="322" y="275"/>
                    <a:pt x="322" y="275"/>
                  </a:cubicBezTo>
                  <a:close/>
                  <a:moveTo>
                    <a:pt x="319" y="280"/>
                  </a:moveTo>
                  <a:cubicBezTo>
                    <a:pt x="319" y="281"/>
                    <a:pt x="319" y="281"/>
                    <a:pt x="319" y="281"/>
                  </a:cubicBezTo>
                  <a:cubicBezTo>
                    <a:pt x="319" y="281"/>
                    <a:pt x="319" y="281"/>
                    <a:pt x="319" y="281"/>
                  </a:cubicBezTo>
                  <a:cubicBezTo>
                    <a:pt x="320" y="281"/>
                    <a:pt x="320" y="281"/>
                    <a:pt x="320" y="281"/>
                  </a:cubicBezTo>
                  <a:cubicBezTo>
                    <a:pt x="320" y="281"/>
                    <a:pt x="320" y="281"/>
                    <a:pt x="320" y="281"/>
                  </a:cubicBezTo>
                  <a:cubicBezTo>
                    <a:pt x="320" y="280"/>
                    <a:pt x="320" y="280"/>
                    <a:pt x="320" y="280"/>
                  </a:cubicBezTo>
                  <a:cubicBezTo>
                    <a:pt x="320" y="280"/>
                    <a:pt x="320" y="280"/>
                    <a:pt x="320" y="280"/>
                  </a:cubicBezTo>
                  <a:cubicBezTo>
                    <a:pt x="319" y="280"/>
                    <a:pt x="319" y="280"/>
                    <a:pt x="319" y="280"/>
                  </a:cubicBezTo>
                  <a:close/>
                  <a:moveTo>
                    <a:pt x="324" y="287"/>
                  </a:moveTo>
                  <a:cubicBezTo>
                    <a:pt x="324" y="286"/>
                    <a:pt x="324" y="286"/>
                    <a:pt x="324" y="286"/>
                  </a:cubicBezTo>
                  <a:cubicBezTo>
                    <a:pt x="324" y="286"/>
                    <a:pt x="324" y="286"/>
                    <a:pt x="324" y="286"/>
                  </a:cubicBezTo>
                  <a:cubicBezTo>
                    <a:pt x="324" y="286"/>
                    <a:pt x="324" y="286"/>
                    <a:pt x="324" y="286"/>
                  </a:cubicBezTo>
                  <a:cubicBezTo>
                    <a:pt x="324" y="286"/>
                    <a:pt x="324" y="286"/>
                    <a:pt x="324" y="286"/>
                  </a:cubicBezTo>
                  <a:cubicBezTo>
                    <a:pt x="324" y="286"/>
                    <a:pt x="324" y="286"/>
                    <a:pt x="324" y="286"/>
                  </a:cubicBezTo>
                  <a:cubicBezTo>
                    <a:pt x="325" y="287"/>
                    <a:pt x="325" y="287"/>
                    <a:pt x="325" y="287"/>
                  </a:cubicBezTo>
                  <a:cubicBezTo>
                    <a:pt x="325" y="287"/>
                    <a:pt x="325" y="287"/>
                    <a:pt x="325" y="287"/>
                  </a:cubicBezTo>
                  <a:cubicBezTo>
                    <a:pt x="324" y="287"/>
                    <a:pt x="324" y="287"/>
                    <a:pt x="324" y="287"/>
                  </a:cubicBezTo>
                  <a:cubicBezTo>
                    <a:pt x="324" y="287"/>
                    <a:pt x="324" y="287"/>
                    <a:pt x="324" y="287"/>
                  </a:cubicBezTo>
                  <a:close/>
                  <a:moveTo>
                    <a:pt x="322" y="287"/>
                  </a:moveTo>
                  <a:cubicBezTo>
                    <a:pt x="322" y="287"/>
                    <a:pt x="322" y="287"/>
                    <a:pt x="322" y="287"/>
                  </a:cubicBezTo>
                  <a:cubicBezTo>
                    <a:pt x="322" y="287"/>
                    <a:pt x="322" y="287"/>
                    <a:pt x="322" y="287"/>
                  </a:cubicBezTo>
                  <a:cubicBezTo>
                    <a:pt x="323" y="287"/>
                    <a:pt x="323" y="287"/>
                    <a:pt x="323" y="287"/>
                  </a:cubicBezTo>
                  <a:cubicBezTo>
                    <a:pt x="322" y="286"/>
                    <a:pt x="322" y="286"/>
                    <a:pt x="322" y="286"/>
                  </a:cubicBezTo>
                  <a:cubicBezTo>
                    <a:pt x="323" y="286"/>
                    <a:pt x="323" y="286"/>
                    <a:pt x="323" y="286"/>
                  </a:cubicBezTo>
                  <a:cubicBezTo>
                    <a:pt x="323" y="287"/>
                    <a:pt x="323" y="287"/>
                    <a:pt x="323" y="287"/>
                  </a:cubicBezTo>
                  <a:cubicBezTo>
                    <a:pt x="322" y="287"/>
                    <a:pt x="322" y="287"/>
                    <a:pt x="322" y="287"/>
                  </a:cubicBezTo>
                  <a:cubicBezTo>
                    <a:pt x="322" y="288"/>
                    <a:pt x="322" y="288"/>
                    <a:pt x="322" y="288"/>
                  </a:cubicBezTo>
                  <a:cubicBezTo>
                    <a:pt x="321" y="288"/>
                    <a:pt x="321" y="288"/>
                    <a:pt x="321" y="288"/>
                  </a:cubicBezTo>
                  <a:cubicBezTo>
                    <a:pt x="321" y="287"/>
                    <a:pt x="321" y="287"/>
                    <a:pt x="321" y="287"/>
                  </a:cubicBezTo>
                  <a:cubicBezTo>
                    <a:pt x="322" y="287"/>
                    <a:pt x="322" y="287"/>
                    <a:pt x="322" y="287"/>
                  </a:cubicBezTo>
                  <a:close/>
                  <a:moveTo>
                    <a:pt x="315" y="297"/>
                  </a:moveTo>
                  <a:cubicBezTo>
                    <a:pt x="315" y="297"/>
                    <a:pt x="315" y="297"/>
                    <a:pt x="315" y="297"/>
                  </a:cubicBezTo>
                  <a:cubicBezTo>
                    <a:pt x="315" y="297"/>
                    <a:pt x="315" y="297"/>
                    <a:pt x="315" y="297"/>
                  </a:cubicBezTo>
                  <a:cubicBezTo>
                    <a:pt x="315" y="297"/>
                    <a:pt x="315" y="297"/>
                    <a:pt x="315" y="297"/>
                  </a:cubicBezTo>
                  <a:cubicBezTo>
                    <a:pt x="315" y="297"/>
                    <a:pt x="315" y="297"/>
                    <a:pt x="315" y="297"/>
                  </a:cubicBezTo>
                  <a:close/>
                  <a:moveTo>
                    <a:pt x="324" y="295"/>
                  </a:moveTo>
                  <a:cubicBezTo>
                    <a:pt x="324" y="295"/>
                    <a:pt x="324" y="295"/>
                    <a:pt x="324" y="295"/>
                  </a:cubicBezTo>
                  <a:cubicBezTo>
                    <a:pt x="324" y="295"/>
                    <a:pt x="324" y="295"/>
                    <a:pt x="324" y="295"/>
                  </a:cubicBezTo>
                  <a:cubicBezTo>
                    <a:pt x="325" y="295"/>
                    <a:pt x="325" y="295"/>
                    <a:pt x="325" y="295"/>
                  </a:cubicBezTo>
                  <a:cubicBezTo>
                    <a:pt x="325" y="295"/>
                    <a:pt x="325" y="295"/>
                    <a:pt x="325" y="295"/>
                  </a:cubicBezTo>
                  <a:cubicBezTo>
                    <a:pt x="324" y="295"/>
                    <a:pt x="324" y="295"/>
                    <a:pt x="324" y="295"/>
                  </a:cubicBezTo>
                  <a:cubicBezTo>
                    <a:pt x="324" y="295"/>
                    <a:pt x="324" y="295"/>
                    <a:pt x="324" y="295"/>
                  </a:cubicBezTo>
                  <a:close/>
                  <a:moveTo>
                    <a:pt x="314" y="280"/>
                  </a:moveTo>
                  <a:cubicBezTo>
                    <a:pt x="313" y="280"/>
                    <a:pt x="313" y="280"/>
                    <a:pt x="313" y="280"/>
                  </a:cubicBezTo>
                  <a:cubicBezTo>
                    <a:pt x="313" y="281"/>
                    <a:pt x="313" y="281"/>
                    <a:pt x="313" y="281"/>
                  </a:cubicBezTo>
                  <a:cubicBezTo>
                    <a:pt x="312" y="281"/>
                    <a:pt x="312" y="281"/>
                    <a:pt x="312" y="281"/>
                  </a:cubicBezTo>
                  <a:cubicBezTo>
                    <a:pt x="312" y="281"/>
                    <a:pt x="312" y="281"/>
                    <a:pt x="312" y="281"/>
                  </a:cubicBezTo>
                  <a:cubicBezTo>
                    <a:pt x="312" y="281"/>
                    <a:pt x="312" y="281"/>
                    <a:pt x="312" y="281"/>
                  </a:cubicBezTo>
                  <a:cubicBezTo>
                    <a:pt x="312" y="281"/>
                    <a:pt x="312" y="281"/>
                    <a:pt x="312" y="281"/>
                  </a:cubicBezTo>
                  <a:cubicBezTo>
                    <a:pt x="312" y="282"/>
                    <a:pt x="312" y="282"/>
                    <a:pt x="312" y="282"/>
                  </a:cubicBezTo>
                  <a:cubicBezTo>
                    <a:pt x="312" y="282"/>
                    <a:pt x="312" y="282"/>
                    <a:pt x="312" y="282"/>
                  </a:cubicBezTo>
                  <a:cubicBezTo>
                    <a:pt x="312" y="282"/>
                    <a:pt x="312" y="282"/>
                    <a:pt x="312" y="282"/>
                  </a:cubicBezTo>
                  <a:cubicBezTo>
                    <a:pt x="311" y="282"/>
                    <a:pt x="311" y="282"/>
                    <a:pt x="311" y="282"/>
                  </a:cubicBezTo>
                  <a:cubicBezTo>
                    <a:pt x="311" y="283"/>
                    <a:pt x="311" y="283"/>
                    <a:pt x="311" y="283"/>
                  </a:cubicBezTo>
                  <a:cubicBezTo>
                    <a:pt x="311" y="283"/>
                    <a:pt x="311" y="283"/>
                    <a:pt x="311" y="283"/>
                  </a:cubicBezTo>
                  <a:cubicBezTo>
                    <a:pt x="311" y="283"/>
                    <a:pt x="311" y="283"/>
                    <a:pt x="311" y="283"/>
                  </a:cubicBezTo>
                  <a:cubicBezTo>
                    <a:pt x="311" y="283"/>
                    <a:pt x="311" y="283"/>
                    <a:pt x="311" y="283"/>
                  </a:cubicBezTo>
                  <a:cubicBezTo>
                    <a:pt x="311" y="284"/>
                    <a:pt x="311" y="284"/>
                    <a:pt x="311" y="284"/>
                  </a:cubicBezTo>
                  <a:cubicBezTo>
                    <a:pt x="310" y="284"/>
                    <a:pt x="310" y="284"/>
                    <a:pt x="310" y="284"/>
                  </a:cubicBezTo>
                  <a:cubicBezTo>
                    <a:pt x="310" y="284"/>
                    <a:pt x="310" y="284"/>
                    <a:pt x="310" y="284"/>
                  </a:cubicBezTo>
                  <a:cubicBezTo>
                    <a:pt x="310" y="285"/>
                    <a:pt x="310" y="285"/>
                    <a:pt x="310" y="285"/>
                  </a:cubicBezTo>
                  <a:cubicBezTo>
                    <a:pt x="309" y="286"/>
                    <a:pt x="309" y="286"/>
                    <a:pt x="309" y="286"/>
                  </a:cubicBezTo>
                  <a:cubicBezTo>
                    <a:pt x="309" y="286"/>
                    <a:pt x="309" y="286"/>
                    <a:pt x="309" y="286"/>
                  </a:cubicBezTo>
                  <a:cubicBezTo>
                    <a:pt x="309" y="287"/>
                    <a:pt x="309" y="287"/>
                    <a:pt x="309" y="287"/>
                  </a:cubicBezTo>
                  <a:cubicBezTo>
                    <a:pt x="309" y="287"/>
                    <a:pt x="309" y="287"/>
                    <a:pt x="309" y="287"/>
                  </a:cubicBezTo>
                  <a:cubicBezTo>
                    <a:pt x="309" y="287"/>
                    <a:pt x="309" y="287"/>
                    <a:pt x="309" y="287"/>
                  </a:cubicBezTo>
                  <a:cubicBezTo>
                    <a:pt x="309" y="287"/>
                    <a:pt x="309" y="287"/>
                    <a:pt x="309" y="287"/>
                  </a:cubicBezTo>
                  <a:cubicBezTo>
                    <a:pt x="308" y="287"/>
                    <a:pt x="308" y="287"/>
                    <a:pt x="308" y="287"/>
                  </a:cubicBezTo>
                  <a:cubicBezTo>
                    <a:pt x="308" y="287"/>
                    <a:pt x="308" y="287"/>
                    <a:pt x="308" y="287"/>
                  </a:cubicBezTo>
                  <a:cubicBezTo>
                    <a:pt x="307" y="288"/>
                    <a:pt x="307" y="288"/>
                    <a:pt x="307" y="288"/>
                  </a:cubicBezTo>
                  <a:cubicBezTo>
                    <a:pt x="307" y="288"/>
                    <a:pt x="307" y="288"/>
                    <a:pt x="307" y="288"/>
                  </a:cubicBezTo>
                  <a:cubicBezTo>
                    <a:pt x="308" y="288"/>
                    <a:pt x="308" y="288"/>
                    <a:pt x="308" y="288"/>
                  </a:cubicBezTo>
                  <a:cubicBezTo>
                    <a:pt x="308" y="289"/>
                    <a:pt x="308" y="289"/>
                    <a:pt x="308" y="289"/>
                  </a:cubicBezTo>
                  <a:cubicBezTo>
                    <a:pt x="308" y="289"/>
                    <a:pt x="308" y="289"/>
                    <a:pt x="308" y="289"/>
                  </a:cubicBezTo>
                  <a:cubicBezTo>
                    <a:pt x="308" y="289"/>
                    <a:pt x="308" y="289"/>
                    <a:pt x="308" y="289"/>
                  </a:cubicBezTo>
                  <a:cubicBezTo>
                    <a:pt x="307" y="290"/>
                    <a:pt x="307" y="290"/>
                    <a:pt x="307" y="290"/>
                  </a:cubicBezTo>
                  <a:cubicBezTo>
                    <a:pt x="306" y="289"/>
                    <a:pt x="306" y="289"/>
                    <a:pt x="306" y="289"/>
                  </a:cubicBezTo>
                  <a:cubicBezTo>
                    <a:pt x="306" y="290"/>
                    <a:pt x="306" y="290"/>
                    <a:pt x="306" y="290"/>
                  </a:cubicBezTo>
                  <a:cubicBezTo>
                    <a:pt x="306" y="290"/>
                    <a:pt x="306" y="290"/>
                    <a:pt x="306" y="290"/>
                  </a:cubicBezTo>
                  <a:cubicBezTo>
                    <a:pt x="306" y="290"/>
                    <a:pt x="306" y="290"/>
                    <a:pt x="306" y="290"/>
                  </a:cubicBezTo>
                  <a:cubicBezTo>
                    <a:pt x="305" y="291"/>
                    <a:pt x="305" y="291"/>
                    <a:pt x="305" y="291"/>
                  </a:cubicBezTo>
                  <a:cubicBezTo>
                    <a:pt x="305" y="292"/>
                    <a:pt x="305" y="292"/>
                    <a:pt x="305" y="292"/>
                  </a:cubicBezTo>
                  <a:cubicBezTo>
                    <a:pt x="304" y="292"/>
                    <a:pt x="304" y="292"/>
                    <a:pt x="304" y="292"/>
                  </a:cubicBezTo>
                  <a:cubicBezTo>
                    <a:pt x="304" y="291"/>
                    <a:pt x="304" y="291"/>
                    <a:pt x="304" y="291"/>
                  </a:cubicBezTo>
                  <a:cubicBezTo>
                    <a:pt x="304" y="292"/>
                    <a:pt x="304" y="292"/>
                    <a:pt x="304" y="292"/>
                  </a:cubicBezTo>
                  <a:cubicBezTo>
                    <a:pt x="304" y="291"/>
                    <a:pt x="304" y="291"/>
                    <a:pt x="304" y="291"/>
                  </a:cubicBezTo>
                  <a:cubicBezTo>
                    <a:pt x="304" y="291"/>
                    <a:pt x="304" y="291"/>
                    <a:pt x="304" y="291"/>
                  </a:cubicBezTo>
                  <a:cubicBezTo>
                    <a:pt x="304" y="290"/>
                    <a:pt x="304" y="290"/>
                    <a:pt x="304" y="290"/>
                  </a:cubicBezTo>
                  <a:cubicBezTo>
                    <a:pt x="305" y="290"/>
                    <a:pt x="305" y="290"/>
                    <a:pt x="305" y="290"/>
                  </a:cubicBezTo>
                  <a:cubicBezTo>
                    <a:pt x="304" y="290"/>
                    <a:pt x="304" y="290"/>
                    <a:pt x="304" y="290"/>
                  </a:cubicBezTo>
                  <a:cubicBezTo>
                    <a:pt x="304" y="291"/>
                    <a:pt x="304" y="291"/>
                    <a:pt x="304" y="291"/>
                  </a:cubicBezTo>
                  <a:cubicBezTo>
                    <a:pt x="303" y="291"/>
                    <a:pt x="303" y="291"/>
                    <a:pt x="303" y="291"/>
                  </a:cubicBezTo>
                  <a:cubicBezTo>
                    <a:pt x="302" y="292"/>
                    <a:pt x="302" y="292"/>
                    <a:pt x="302" y="292"/>
                  </a:cubicBezTo>
                  <a:cubicBezTo>
                    <a:pt x="303" y="292"/>
                    <a:pt x="303" y="292"/>
                    <a:pt x="303" y="292"/>
                  </a:cubicBezTo>
                  <a:cubicBezTo>
                    <a:pt x="303" y="292"/>
                    <a:pt x="303" y="292"/>
                    <a:pt x="303" y="292"/>
                  </a:cubicBezTo>
                  <a:cubicBezTo>
                    <a:pt x="304" y="292"/>
                    <a:pt x="304" y="292"/>
                    <a:pt x="304" y="292"/>
                  </a:cubicBezTo>
                  <a:cubicBezTo>
                    <a:pt x="305" y="292"/>
                    <a:pt x="305" y="292"/>
                    <a:pt x="305" y="292"/>
                  </a:cubicBezTo>
                  <a:cubicBezTo>
                    <a:pt x="305" y="292"/>
                    <a:pt x="305" y="292"/>
                    <a:pt x="305" y="292"/>
                  </a:cubicBezTo>
                  <a:cubicBezTo>
                    <a:pt x="304" y="293"/>
                    <a:pt x="304" y="293"/>
                    <a:pt x="304" y="293"/>
                  </a:cubicBezTo>
                  <a:cubicBezTo>
                    <a:pt x="303" y="294"/>
                    <a:pt x="303" y="294"/>
                    <a:pt x="303" y="294"/>
                  </a:cubicBezTo>
                  <a:cubicBezTo>
                    <a:pt x="302" y="295"/>
                    <a:pt x="302" y="295"/>
                    <a:pt x="302" y="295"/>
                  </a:cubicBezTo>
                  <a:cubicBezTo>
                    <a:pt x="302" y="295"/>
                    <a:pt x="302" y="295"/>
                    <a:pt x="302" y="295"/>
                  </a:cubicBezTo>
                  <a:cubicBezTo>
                    <a:pt x="301" y="295"/>
                    <a:pt x="301" y="295"/>
                    <a:pt x="301" y="295"/>
                  </a:cubicBezTo>
                  <a:cubicBezTo>
                    <a:pt x="301" y="296"/>
                    <a:pt x="301" y="296"/>
                    <a:pt x="301" y="296"/>
                  </a:cubicBezTo>
                  <a:cubicBezTo>
                    <a:pt x="301" y="296"/>
                    <a:pt x="301" y="296"/>
                    <a:pt x="301" y="296"/>
                  </a:cubicBezTo>
                  <a:cubicBezTo>
                    <a:pt x="301" y="297"/>
                    <a:pt x="301" y="297"/>
                    <a:pt x="301" y="297"/>
                  </a:cubicBezTo>
                  <a:cubicBezTo>
                    <a:pt x="301" y="297"/>
                    <a:pt x="301" y="297"/>
                    <a:pt x="301" y="297"/>
                  </a:cubicBezTo>
                  <a:cubicBezTo>
                    <a:pt x="302" y="297"/>
                    <a:pt x="302" y="297"/>
                    <a:pt x="302" y="297"/>
                  </a:cubicBezTo>
                  <a:cubicBezTo>
                    <a:pt x="302" y="297"/>
                    <a:pt x="302" y="297"/>
                    <a:pt x="302" y="297"/>
                  </a:cubicBezTo>
                  <a:cubicBezTo>
                    <a:pt x="303" y="297"/>
                    <a:pt x="303" y="297"/>
                    <a:pt x="303" y="297"/>
                  </a:cubicBezTo>
                  <a:cubicBezTo>
                    <a:pt x="304" y="297"/>
                    <a:pt x="304" y="297"/>
                    <a:pt x="304" y="297"/>
                  </a:cubicBezTo>
                  <a:cubicBezTo>
                    <a:pt x="305" y="297"/>
                    <a:pt x="305" y="297"/>
                    <a:pt x="305" y="297"/>
                  </a:cubicBezTo>
                  <a:cubicBezTo>
                    <a:pt x="305" y="296"/>
                    <a:pt x="305" y="296"/>
                    <a:pt x="305" y="296"/>
                  </a:cubicBezTo>
                  <a:cubicBezTo>
                    <a:pt x="305" y="296"/>
                    <a:pt x="305" y="296"/>
                    <a:pt x="305" y="296"/>
                  </a:cubicBezTo>
                  <a:cubicBezTo>
                    <a:pt x="306" y="296"/>
                    <a:pt x="306" y="296"/>
                    <a:pt x="306" y="296"/>
                  </a:cubicBezTo>
                  <a:cubicBezTo>
                    <a:pt x="305" y="297"/>
                    <a:pt x="305" y="297"/>
                    <a:pt x="305" y="297"/>
                  </a:cubicBezTo>
                  <a:cubicBezTo>
                    <a:pt x="306" y="297"/>
                    <a:pt x="306" y="297"/>
                    <a:pt x="306" y="297"/>
                  </a:cubicBezTo>
                  <a:cubicBezTo>
                    <a:pt x="307" y="297"/>
                    <a:pt x="307" y="297"/>
                    <a:pt x="307" y="297"/>
                  </a:cubicBezTo>
                  <a:cubicBezTo>
                    <a:pt x="307" y="297"/>
                    <a:pt x="307" y="297"/>
                    <a:pt x="307" y="297"/>
                  </a:cubicBezTo>
                  <a:cubicBezTo>
                    <a:pt x="308" y="297"/>
                    <a:pt x="308" y="297"/>
                    <a:pt x="308" y="297"/>
                  </a:cubicBezTo>
                  <a:cubicBezTo>
                    <a:pt x="309" y="297"/>
                    <a:pt x="309" y="297"/>
                    <a:pt x="309" y="297"/>
                  </a:cubicBezTo>
                  <a:cubicBezTo>
                    <a:pt x="309" y="297"/>
                    <a:pt x="309" y="297"/>
                    <a:pt x="309" y="297"/>
                  </a:cubicBezTo>
                  <a:cubicBezTo>
                    <a:pt x="309" y="297"/>
                    <a:pt x="309" y="297"/>
                    <a:pt x="309" y="297"/>
                  </a:cubicBezTo>
                  <a:cubicBezTo>
                    <a:pt x="310" y="298"/>
                    <a:pt x="310" y="298"/>
                    <a:pt x="310" y="298"/>
                  </a:cubicBezTo>
                  <a:cubicBezTo>
                    <a:pt x="310" y="297"/>
                    <a:pt x="310" y="297"/>
                    <a:pt x="310" y="297"/>
                  </a:cubicBezTo>
                  <a:cubicBezTo>
                    <a:pt x="311" y="298"/>
                    <a:pt x="311" y="298"/>
                    <a:pt x="311" y="298"/>
                  </a:cubicBezTo>
                  <a:cubicBezTo>
                    <a:pt x="311" y="298"/>
                    <a:pt x="311" y="298"/>
                    <a:pt x="311" y="298"/>
                  </a:cubicBezTo>
                  <a:cubicBezTo>
                    <a:pt x="311" y="297"/>
                    <a:pt x="311" y="297"/>
                    <a:pt x="311" y="297"/>
                  </a:cubicBezTo>
                  <a:cubicBezTo>
                    <a:pt x="311" y="297"/>
                    <a:pt x="311" y="297"/>
                    <a:pt x="311" y="297"/>
                  </a:cubicBezTo>
                  <a:cubicBezTo>
                    <a:pt x="312" y="297"/>
                    <a:pt x="312" y="297"/>
                    <a:pt x="312" y="297"/>
                  </a:cubicBezTo>
                  <a:cubicBezTo>
                    <a:pt x="312" y="297"/>
                    <a:pt x="312" y="297"/>
                    <a:pt x="312" y="297"/>
                  </a:cubicBezTo>
                  <a:cubicBezTo>
                    <a:pt x="313" y="297"/>
                    <a:pt x="313" y="297"/>
                    <a:pt x="313" y="297"/>
                  </a:cubicBezTo>
                  <a:cubicBezTo>
                    <a:pt x="313" y="297"/>
                    <a:pt x="313" y="297"/>
                    <a:pt x="313" y="297"/>
                  </a:cubicBezTo>
                  <a:cubicBezTo>
                    <a:pt x="313" y="297"/>
                    <a:pt x="313" y="297"/>
                    <a:pt x="313" y="297"/>
                  </a:cubicBezTo>
                  <a:cubicBezTo>
                    <a:pt x="314" y="297"/>
                    <a:pt x="314" y="297"/>
                    <a:pt x="314" y="297"/>
                  </a:cubicBezTo>
                  <a:cubicBezTo>
                    <a:pt x="314" y="297"/>
                    <a:pt x="314" y="297"/>
                    <a:pt x="314" y="297"/>
                  </a:cubicBezTo>
                  <a:cubicBezTo>
                    <a:pt x="314" y="297"/>
                    <a:pt x="314" y="297"/>
                    <a:pt x="314" y="297"/>
                  </a:cubicBezTo>
                  <a:cubicBezTo>
                    <a:pt x="314" y="296"/>
                    <a:pt x="314" y="296"/>
                    <a:pt x="314" y="296"/>
                  </a:cubicBezTo>
                  <a:cubicBezTo>
                    <a:pt x="314" y="296"/>
                    <a:pt x="314" y="296"/>
                    <a:pt x="314" y="296"/>
                  </a:cubicBezTo>
                  <a:cubicBezTo>
                    <a:pt x="315" y="296"/>
                    <a:pt x="315" y="296"/>
                    <a:pt x="315" y="296"/>
                  </a:cubicBezTo>
                  <a:cubicBezTo>
                    <a:pt x="315" y="296"/>
                    <a:pt x="315" y="296"/>
                    <a:pt x="315" y="296"/>
                  </a:cubicBezTo>
                  <a:cubicBezTo>
                    <a:pt x="315" y="296"/>
                    <a:pt x="315" y="296"/>
                    <a:pt x="315" y="296"/>
                  </a:cubicBezTo>
                  <a:cubicBezTo>
                    <a:pt x="314" y="297"/>
                    <a:pt x="314" y="297"/>
                    <a:pt x="314" y="297"/>
                  </a:cubicBezTo>
                  <a:cubicBezTo>
                    <a:pt x="315" y="297"/>
                    <a:pt x="315" y="297"/>
                    <a:pt x="315" y="297"/>
                  </a:cubicBezTo>
                  <a:cubicBezTo>
                    <a:pt x="315" y="296"/>
                    <a:pt x="315" y="296"/>
                    <a:pt x="315" y="296"/>
                  </a:cubicBezTo>
                  <a:cubicBezTo>
                    <a:pt x="315" y="296"/>
                    <a:pt x="315" y="296"/>
                    <a:pt x="315" y="296"/>
                  </a:cubicBezTo>
                  <a:cubicBezTo>
                    <a:pt x="315" y="296"/>
                    <a:pt x="315" y="296"/>
                    <a:pt x="315" y="296"/>
                  </a:cubicBezTo>
                  <a:cubicBezTo>
                    <a:pt x="315" y="296"/>
                    <a:pt x="315" y="296"/>
                    <a:pt x="315" y="296"/>
                  </a:cubicBezTo>
                  <a:cubicBezTo>
                    <a:pt x="315" y="297"/>
                    <a:pt x="315" y="297"/>
                    <a:pt x="315" y="297"/>
                  </a:cubicBezTo>
                  <a:cubicBezTo>
                    <a:pt x="315" y="297"/>
                    <a:pt x="315" y="297"/>
                    <a:pt x="315" y="297"/>
                  </a:cubicBezTo>
                  <a:cubicBezTo>
                    <a:pt x="316" y="297"/>
                    <a:pt x="316" y="297"/>
                    <a:pt x="316" y="297"/>
                  </a:cubicBezTo>
                  <a:cubicBezTo>
                    <a:pt x="316" y="297"/>
                    <a:pt x="316" y="297"/>
                    <a:pt x="316" y="297"/>
                  </a:cubicBezTo>
                  <a:cubicBezTo>
                    <a:pt x="316" y="297"/>
                    <a:pt x="316" y="297"/>
                    <a:pt x="316" y="297"/>
                  </a:cubicBezTo>
                  <a:cubicBezTo>
                    <a:pt x="315" y="298"/>
                    <a:pt x="315" y="298"/>
                    <a:pt x="315" y="298"/>
                  </a:cubicBezTo>
                  <a:cubicBezTo>
                    <a:pt x="314" y="298"/>
                    <a:pt x="314" y="298"/>
                    <a:pt x="314" y="298"/>
                  </a:cubicBezTo>
                  <a:cubicBezTo>
                    <a:pt x="314" y="298"/>
                    <a:pt x="314" y="298"/>
                    <a:pt x="314" y="298"/>
                  </a:cubicBezTo>
                  <a:cubicBezTo>
                    <a:pt x="315" y="298"/>
                    <a:pt x="315" y="298"/>
                    <a:pt x="315" y="298"/>
                  </a:cubicBezTo>
                  <a:cubicBezTo>
                    <a:pt x="315" y="298"/>
                    <a:pt x="315" y="298"/>
                    <a:pt x="315" y="298"/>
                  </a:cubicBezTo>
                  <a:cubicBezTo>
                    <a:pt x="315" y="298"/>
                    <a:pt x="315" y="298"/>
                    <a:pt x="315" y="298"/>
                  </a:cubicBezTo>
                  <a:cubicBezTo>
                    <a:pt x="316" y="298"/>
                    <a:pt x="316" y="298"/>
                    <a:pt x="316" y="298"/>
                  </a:cubicBezTo>
                  <a:cubicBezTo>
                    <a:pt x="316" y="298"/>
                    <a:pt x="316" y="298"/>
                    <a:pt x="316" y="298"/>
                  </a:cubicBezTo>
                  <a:cubicBezTo>
                    <a:pt x="316" y="298"/>
                    <a:pt x="316" y="298"/>
                    <a:pt x="316" y="298"/>
                  </a:cubicBezTo>
                  <a:cubicBezTo>
                    <a:pt x="317" y="298"/>
                    <a:pt x="317" y="298"/>
                    <a:pt x="317" y="298"/>
                  </a:cubicBezTo>
                  <a:cubicBezTo>
                    <a:pt x="317" y="298"/>
                    <a:pt x="317" y="298"/>
                    <a:pt x="317" y="298"/>
                  </a:cubicBezTo>
                  <a:cubicBezTo>
                    <a:pt x="317" y="297"/>
                    <a:pt x="317" y="297"/>
                    <a:pt x="317" y="297"/>
                  </a:cubicBezTo>
                  <a:cubicBezTo>
                    <a:pt x="317" y="297"/>
                    <a:pt x="317" y="297"/>
                    <a:pt x="317" y="297"/>
                  </a:cubicBezTo>
                  <a:cubicBezTo>
                    <a:pt x="318" y="297"/>
                    <a:pt x="318" y="297"/>
                    <a:pt x="318" y="297"/>
                  </a:cubicBezTo>
                  <a:cubicBezTo>
                    <a:pt x="318" y="298"/>
                    <a:pt x="318" y="298"/>
                    <a:pt x="318" y="298"/>
                  </a:cubicBezTo>
                  <a:cubicBezTo>
                    <a:pt x="319" y="298"/>
                    <a:pt x="319" y="298"/>
                    <a:pt x="319" y="298"/>
                  </a:cubicBezTo>
                  <a:cubicBezTo>
                    <a:pt x="319" y="297"/>
                    <a:pt x="319" y="297"/>
                    <a:pt x="319" y="297"/>
                  </a:cubicBezTo>
                  <a:cubicBezTo>
                    <a:pt x="320" y="297"/>
                    <a:pt x="320" y="297"/>
                    <a:pt x="320" y="297"/>
                  </a:cubicBezTo>
                  <a:cubicBezTo>
                    <a:pt x="319" y="298"/>
                    <a:pt x="319" y="298"/>
                    <a:pt x="319" y="298"/>
                  </a:cubicBezTo>
                  <a:cubicBezTo>
                    <a:pt x="319" y="298"/>
                    <a:pt x="319" y="298"/>
                    <a:pt x="319" y="298"/>
                  </a:cubicBezTo>
                  <a:cubicBezTo>
                    <a:pt x="319" y="298"/>
                    <a:pt x="319" y="298"/>
                    <a:pt x="319" y="298"/>
                  </a:cubicBezTo>
                  <a:cubicBezTo>
                    <a:pt x="318" y="298"/>
                    <a:pt x="318" y="298"/>
                    <a:pt x="318" y="298"/>
                  </a:cubicBezTo>
                  <a:cubicBezTo>
                    <a:pt x="317" y="299"/>
                    <a:pt x="317" y="299"/>
                    <a:pt x="317" y="299"/>
                  </a:cubicBezTo>
                  <a:cubicBezTo>
                    <a:pt x="317" y="299"/>
                    <a:pt x="317" y="299"/>
                    <a:pt x="317" y="299"/>
                  </a:cubicBezTo>
                  <a:cubicBezTo>
                    <a:pt x="317" y="299"/>
                    <a:pt x="317" y="299"/>
                    <a:pt x="317" y="299"/>
                  </a:cubicBezTo>
                  <a:cubicBezTo>
                    <a:pt x="317" y="300"/>
                    <a:pt x="317" y="300"/>
                    <a:pt x="317" y="300"/>
                  </a:cubicBezTo>
                  <a:cubicBezTo>
                    <a:pt x="317" y="300"/>
                    <a:pt x="317" y="300"/>
                    <a:pt x="317" y="300"/>
                  </a:cubicBezTo>
                  <a:cubicBezTo>
                    <a:pt x="316" y="300"/>
                    <a:pt x="316" y="300"/>
                    <a:pt x="316" y="300"/>
                  </a:cubicBezTo>
                  <a:cubicBezTo>
                    <a:pt x="316" y="300"/>
                    <a:pt x="316" y="300"/>
                    <a:pt x="316" y="300"/>
                  </a:cubicBezTo>
                  <a:cubicBezTo>
                    <a:pt x="316" y="300"/>
                    <a:pt x="316" y="300"/>
                    <a:pt x="316" y="300"/>
                  </a:cubicBezTo>
                  <a:cubicBezTo>
                    <a:pt x="315" y="300"/>
                    <a:pt x="315" y="300"/>
                    <a:pt x="315" y="300"/>
                  </a:cubicBezTo>
                  <a:cubicBezTo>
                    <a:pt x="314" y="301"/>
                    <a:pt x="314" y="301"/>
                    <a:pt x="314" y="301"/>
                  </a:cubicBezTo>
                  <a:cubicBezTo>
                    <a:pt x="314" y="301"/>
                    <a:pt x="314" y="301"/>
                    <a:pt x="314" y="301"/>
                  </a:cubicBezTo>
                  <a:cubicBezTo>
                    <a:pt x="314" y="301"/>
                    <a:pt x="314" y="301"/>
                    <a:pt x="314" y="301"/>
                  </a:cubicBezTo>
                  <a:cubicBezTo>
                    <a:pt x="315" y="302"/>
                    <a:pt x="315" y="302"/>
                    <a:pt x="315" y="302"/>
                  </a:cubicBezTo>
                  <a:cubicBezTo>
                    <a:pt x="315" y="302"/>
                    <a:pt x="315" y="302"/>
                    <a:pt x="315" y="302"/>
                  </a:cubicBezTo>
                  <a:cubicBezTo>
                    <a:pt x="315" y="301"/>
                    <a:pt x="315" y="301"/>
                    <a:pt x="315" y="301"/>
                  </a:cubicBezTo>
                  <a:cubicBezTo>
                    <a:pt x="316" y="301"/>
                    <a:pt x="316" y="301"/>
                    <a:pt x="316" y="301"/>
                  </a:cubicBezTo>
                  <a:cubicBezTo>
                    <a:pt x="316" y="301"/>
                    <a:pt x="316" y="301"/>
                    <a:pt x="316" y="301"/>
                  </a:cubicBezTo>
                  <a:cubicBezTo>
                    <a:pt x="316" y="301"/>
                    <a:pt x="316" y="301"/>
                    <a:pt x="316" y="301"/>
                  </a:cubicBezTo>
                  <a:cubicBezTo>
                    <a:pt x="316" y="302"/>
                    <a:pt x="316" y="302"/>
                    <a:pt x="316" y="302"/>
                  </a:cubicBezTo>
                  <a:cubicBezTo>
                    <a:pt x="317" y="301"/>
                    <a:pt x="317" y="301"/>
                    <a:pt x="317" y="301"/>
                  </a:cubicBezTo>
                  <a:cubicBezTo>
                    <a:pt x="317" y="301"/>
                    <a:pt x="317" y="301"/>
                    <a:pt x="317" y="301"/>
                  </a:cubicBezTo>
                  <a:cubicBezTo>
                    <a:pt x="318" y="301"/>
                    <a:pt x="318" y="301"/>
                    <a:pt x="318" y="301"/>
                  </a:cubicBezTo>
                  <a:cubicBezTo>
                    <a:pt x="318" y="301"/>
                    <a:pt x="318" y="301"/>
                    <a:pt x="318" y="301"/>
                  </a:cubicBezTo>
                  <a:cubicBezTo>
                    <a:pt x="318" y="300"/>
                    <a:pt x="318" y="300"/>
                    <a:pt x="318" y="300"/>
                  </a:cubicBezTo>
                  <a:cubicBezTo>
                    <a:pt x="318" y="300"/>
                    <a:pt x="318" y="300"/>
                    <a:pt x="318" y="300"/>
                  </a:cubicBezTo>
                  <a:cubicBezTo>
                    <a:pt x="318" y="300"/>
                    <a:pt x="318" y="300"/>
                    <a:pt x="318" y="300"/>
                  </a:cubicBezTo>
                  <a:cubicBezTo>
                    <a:pt x="319" y="299"/>
                    <a:pt x="319" y="299"/>
                    <a:pt x="319" y="299"/>
                  </a:cubicBezTo>
                  <a:cubicBezTo>
                    <a:pt x="319" y="299"/>
                    <a:pt x="319" y="299"/>
                    <a:pt x="319" y="299"/>
                  </a:cubicBezTo>
                  <a:cubicBezTo>
                    <a:pt x="320" y="299"/>
                    <a:pt x="320" y="299"/>
                    <a:pt x="320" y="299"/>
                  </a:cubicBezTo>
                  <a:cubicBezTo>
                    <a:pt x="320" y="299"/>
                    <a:pt x="320" y="299"/>
                    <a:pt x="320" y="299"/>
                  </a:cubicBezTo>
                  <a:cubicBezTo>
                    <a:pt x="320" y="299"/>
                    <a:pt x="320" y="299"/>
                    <a:pt x="320" y="299"/>
                  </a:cubicBezTo>
                  <a:cubicBezTo>
                    <a:pt x="320" y="299"/>
                    <a:pt x="320" y="299"/>
                    <a:pt x="320" y="299"/>
                  </a:cubicBezTo>
                  <a:cubicBezTo>
                    <a:pt x="321" y="299"/>
                    <a:pt x="321" y="299"/>
                    <a:pt x="321" y="299"/>
                  </a:cubicBezTo>
                  <a:cubicBezTo>
                    <a:pt x="321" y="298"/>
                    <a:pt x="321" y="298"/>
                    <a:pt x="321" y="298"/>
                  </a:cubicBezTo>
                  <a:cubicBezTo>
                    <a:pt x="322" y="297"/>
                    <a:pt x="322" y="297"/>
                    <a:pt x="322" y="297"/>
                  </a:cubicBezTo>
                  <a:cubicBezTo>
                    <a:pt x="322" y="296"/>
                    <a:pt x="322" y="296"/>
                    <a:pt x="322" y="296"/>
                  </a:cubicBezTo>
                  <a:cubicBezTo>
                    <a:pt x="322" y="296"/>
                    <a:pt x="322" y="296"/>
                    <a:pt x="322" y="296"/>
                  </a:cubicBezTo>
                  <a:cubicBezTo>
                    <a:pt x="322" y="296"/>
                    <a:pt x="322" y="296"/>
                    <a:pt x="322" y="296"/>
                  </a:cubicBezTo>
                  <a:cubicBezTo>
                    <a:pt x="322" y="296"/>
                    <a:pt x="322" y="296"/>
                    <a:pt x="322" y="296"/>
                  </a:cubicBezTo>
                  <a:cubicBezTo>
                    <a:pt x="323" y="296"/>
                    <a:pt x="323" y="296"/>
                    <a:pt x="323" y="296"/>
                  </a:cubicBezTo>
                  <a:cubicBezTo>
                    <a:pt x="323" y="297"/>
                    <a:pt x="323" y="297"/>
                    <a:pt x="323" y="297"/>
                  </a:cubicBezTo>
                  <a:cubicBezTo>
                    <a:pt x="323" y="298"/>
                    <a:pt x="323" y="298"/>
                    <a:pt x="323" y="298"/>
                  </a:cubicBezTo>
                  <a:cubicBezTo>
                    <a:pt x="323" y="298"/>
                    <a:pt x="323" y="298"/>
                    <a:pt x="323" y="298"/>
                  </a:cubicBezTo>
                  <a:cubicBezTo>
                    <a:pt x="323" y="299"/>
                    <a:pt x="323" y="299"/>
                    <a:pt x="323" y="299"/>
                  </a:cubicBezTo>
                  <a:cubicBezTo>
                    <a:pt x="323" y="299"/>
                    <a:pt x="323" y="299"/>
                    <a:pt x="323" y="299"/>
                  </a:cubicBezTo>
                  <a:cubicBezTo>
                    <a:pt x="323" y="299"/>
                    <a:pt x="323" y="299"/>
                    <a:pt x="323" y="299"/>
                  </a:cubicBezTo>
                  <a:cubicBezTo>
                    <a:pt x="322" y="300"/>
                    <a:pt x="322" y="300"/>
                    <a:pt x="322" y="300"/>
                  </a:cubicBezTo>
                  <a:cubicBezTo>
                    <a:pt x="322" y="301"/>
                    <a:pt x="322" y="301"/>
                    <a:pt x="322" y="301"/>
                  </a:cubicBezTo>
                  <a:cubicBezTo>
                    <a:pt x="322" y="302"/>
                    <a:pt x="322" y="302"/>
                    <a:pt x="322" y="302"/>
                  </a:cubicBezTo>
                  <a:cubicBezTo>
                    <a:pt x="321" y="302"/>
                    <a:pt x="321" y="302"/>
                    <a:pt x="321" y="302"/>
                  </a:cubicBezTo>
                  <a:cubicBezTo>
                    <a:pt x="321" y="302"/>
                    <a:pt x="321" y="302"/>
                    <a:pt x="321" y="302"/>
                  </a:cubicBezTo>
                  <a:cubicBezTo>
                    <a:pt x="322" y="302"/>
                    <a:pt x="322" y="302"/>
                    <a:pt x="322" y="302"/>
                  </a:cubicBezTo>
                  <a:cubicBezTo>
                    <a:pt x="322" y="302"/>
                    <a:pt x="322" y="302"/>
                    <a:pt x="322" y="302"/>
                  </a:cubicBezTo>
                  <a:cubicBezTo>
                    <a:pt x="323" y="301"/>
                    <a:pt x="323" y="301"/>
                    <a:pt x="323" y="301"/>
                  </a:cubicBezTo>
                  <a:cubicBezTo>
                    <a:pt x="323" y="301"/>
                    <a:pt x="323" y="301"/>
                    <a:pt x="323" y="301"/>
                  </a:cubicBezTo>
                  <a:cubicBezTo>
                    <a:pt x="324" y="300"/>
                    <a:pt x="324" y="300"/>
                    <a:pt x="324" y="300"/>
                  </a:cubicBezTo>
                  <a:cubicBezTo>
                    <a:pt x="324" y="300"/>
                    <a:pt x="324" y="300"/>
                    <a:pt x="324" y="300"/>
                  </a:cubicBezTo>
                  <a:cubicBezTo>
                    <a:pt x="324" y="300"/>
                    <a:pt x="324" y="300"/>
                    <a:pt x="324" y="300"/>
                  </a:cubicBezTo>
                  <a:cubicBezTo>
                    <a:pt x="325" y="300"/>
                    <a:pt x="325" y="300"/>
                    <a:pt x="325" y="300"/>
                  </a:cubicBezTo>
                  <a:cubicBezTo>
                    <a:pt x="325" y="300"/>
                    <a:pt x="325" y="300"/>
                    <a:pt x="325" y="300"/>
                  </a:cubicBezTo>
                  <a:cubicBezTo>
                    <a:pt x="325" y="300"/>
                    <a:pt x="325" y="300"/>
                    <a:pt x="325" y="300"/>
                  </a:cubicBezTo>
                  <a:cubicBezTo>
                    <a:pt x="324" y="301"/>
                    <a:pt x="324" y="301"/>
                    <a:pt x="324" y="301"/>
                  </a:cubicBezTo>
                  <a:cubicBezTo>
                    <a:pt x="324" y="302"/>
                    <a:pt x="324" y="302"/>
                    <a:pt x="324" y="302"/>
                  </a:cubicBezTo>
                  <a:cubicBezTo>
                    <a:pt x="324" y="302"/>
                    <a:pt x="324" y="302"/>
                    <a:pt x="324" y="302"/>
                  </a:cubicBezTo>
                  <a:cubicBezTo>
                    <a:pt x="324" y="302"/>
                    <a:pt x="324" y="302"/>
                    <a:pt x="324" y="302"/>
                  </a:cubicBezTo>
                  <a:cubicBezTo>
                    <a:pt x="324" y="303"/>
                    <a:pt x="324" y="303"/>
                    <a:pt x="324" y="303"/>
                  </a:cubicBezTo>
                  <a:cubicBezTo>
                    <a:pt x="324" y="304"/>
                    <a:pt x="324" y="304"/>
                    <a:pt x="324" y="304"/>
                  </a:cubicBezTo>
                  <a:cubicBezTo>
                    <a:pt x="324" y="303"/>
                    <a:pt x="324" y="303"/>
                    <a:pt x="324" y="303"/>
                  </a:cubicBezTo>
                  <a:cubicBezTo>
                    <a:pt x="325" y="303"/>
                    <a:pt x="325" y="303"/>
                    <a:pt x="325" y="303"/>
                  </a:cubicBezTo>
                  <a:cubicBezTo>
                    <a:pt x="325" y="303"/>
                    <a:pt x="325" y="303"/>
                    <a:pt x="325" y="303"/>
                  </a:cubicBezTo>
                  <a:cubicBezTo>
                    <a:pt x="325" y="303"/>
                    <a:pt x="326" y="303"/>
                    <a:pt x="326" y="303"/>
                  </a:cubicBezTo>
                  <a:cubicBezTo>
                    <a:pt x="326" y="303"/>
                    <a:pt x="326" y="303"/>
                    <a:pt x="326" y="303"/>
                  </a:cubicBezTo>
                  <a:cubicBezTo>
                    <a:pt x="327" y="303"/>
                    <a:pt x="327" y="303"/>
                    <a:pt x="327" y="303"/>
                  </a:cubicBezTo>
                  <a:cubicBezTo>
                    <a:pt x="327" y="302"/>
                    <a:pt x="327" y="302"/>
                    <a:pt x="327" y="302"/>
                  </a:cubicBezTo>
                  <a:cubicBezTo>
                    <a:pt x="327" y="302"/>
                    <a:pt x="327" y="302"/>
                    <a:pt x="327" y="302"/>
                  </a:cubicBezTo>
                  <a:cubicBezTo>
                    <a:pt x="327" y="302"/>
                    <a:pt x="327" y="302"/>
                    <a:pt x="327" y="302"/>
                  </a:cubicBezTo>
                  <a:cubicBezTo>
                    <a:pt x="327" y="302"/>
                    <a:pt x="327" y="302"/>
                    <a:pt x="327" y="302"/>
                  </a:cubicBezTo>
                  <a:cubicBezTo>
                    <a:pt x="327" y="301"/>
                    <a:pt x="327" y="301"/>
                    <a:pt x="327" y="301"/>
                  </a:cubicBezTo>
                  <a:cubicBezTo>
                    <a:pt x="327" y="301"/>
                    <a:pt x="327" y="301"/>
                    <a:pt x="327" y="301"/>
                  </a:cubicBezTo>
                  <a:cubicBezTo>
                    <a:pt x="327" y="301"/>
                    <a:pt x="327" y="301"/>
                    <a:pt x="327" y="301"/>
                  </a:cubicBezTo>
                  <a:cubicBezTo>
                    <a:pt x="327" y="300"/>
                    <a:pt x="327" y="300"/>
                    <a:pt x="327" y="300"/>
                  </a:cubicBezTo>
                  <a:cubicBezTo>
                    <a:pt x="328" y="299"/>
                    <a:pt x="328" y="299"/>
                    <a:pt x="328" y="299"/>
                  </a:cubicBezTo>
                  <a:cubicBezTo>
                    <a:pt x="329" y="299"/>
                    <a:pt x="329" y="299"/>
                    <a:pt x="329" y="299"/>
                  </a:cubicBezTo>
                  <a:cubicBezTo>
                    <a:pt x="328" y="297"/>
                    <a:pt x="328" y="297"/>
                    <a:pt x="328" y="297"/>
                  </a:cubicBezTo>
                  <a:cubicBezTo>
                    <a:pt x="328" y="297"/>
                    <a:pt x="328" y="297"/>
                    <a:pt x="328" y="297"/>
                  </a:cubicBezTo>
                  <a:cubicBezTo>
                    <a:pt x="328" y="297"/>
                    <a:pt x="328" y="297"/>
                    <a:pt x="328" y="297"/>
                  </a:cubicBezTo>
                  <a:cubicBezTo>
                    <a:pt x="328" y="297"/>
                    <a:pt x="328" y="297"/>
                    <a:pt x="328" y="297"/>
                  </a:cubicBezTo>
                  <a:cubicBezTo>
                    <a:pt x="328" y="298"/>
                    <a:pt x="328" y="298"/>
                    <a:pt x="328" y="298"/>
                  </a:cubicBezTo>
                  <a:cubicBezTo>
                    <a:pt x="327" y="298"/>
                    <a:pt x="327" y="298"/>
                    <a:pt x="327" y="298"/>
                  </a:cubicBezTo>
                  <a:cubicBezTo>
                    <a:pt x="327" y="299"/>
                    <a:pt x="327" y="299"/>
                    <a:pt x="327" y="299"/>
                  </a:cubicBezTo>
                  <a:cubicBezTo>
                    <a:pt x="326" y="299"/>
                    <a:pt x="326" y="299"/>
                    <a:pt x="326" y="299"/>
                  </a:cubicBezTo>
                  <a:cubicBezTo>
                    <a:pt x="326" y="298"/>
                    <a:pt x="326" y="298"/>
                    <a:pt x="326" y="298"/>
                  </a:cubicBezTo>
                  <a:cubicBezTo>
                    <a:pt x="326" y="298"/>
                    <a:pt x="326" y="298"/>
                    <a:pt x="326" y="298"/>
                  </a:cubicBezTo>
                  <a:cubicBezTo>
                    <a:pt x="326" y="297"/>
                    <a:pt x="326" y="297"/>
                    <a:pt x="326" y="297"/>
                  </a:cubicBezTo>
                  <a:cubicBezTo>
                    <a:pt x="327" y="297"/>
                    <a:pt x="327" y="297"/>
                    <a:pt x="327" y="297"/>
                  </a:cubicBezTo>
                  <a:cubicBezTo>
                    <a:pt x="327" y="296"/>
                    <a:pt x="327" y="296"/>
                    <a:pt x="327" y="296"/>
                  </a:cubicBezTo>
                  <a:cubicBezTo>
                    <a:pt x="328" y="296"/>
                    <a:pt x="328" y="296"/>
                    <a:pt x="328" y="296"/>
                  </a:cubicBezTo>
                  <a:cubicBezTo>
                    <a:pt x="328" y="296"/>
                    <a:pt x="328" y="296"/>
                    <a:pt x="328" y="296"/>
                  </a:cubicBezTo>
                  <a:cubicBezTo>
                    <a:pt x="328" y="296"/>
                    <a:pt x="328" y="296"/>
                    <a:pt x="328" y="296"/>
                  </a:cubicBezTo>
                  <a:cubicBezTo>
                    <a:pt x="328" y="295"/>
                    <a:pt x="328" y="295"/>
                    <a:pt x="328" y="295"/>
                  </a:cubicBezTo>
                  <a:cubicBezTo>
                    <a:pt x="328" y="296"/>
                    <a:pt x="328" y="296"/>
                    <a:pt x="328" y="296"/>
                  </a:cubicBezTo>
                  <a:cubicBezTo>
                    <a:pt x="327" y="296"/>
                    <a:pt x="327" y="296"/>
                    <a:pt x="327" y="296"/>
                  </a:cubicBezTo>
                  <a:cubicBezTo>
                    <a:pt x="327" y="296"/>
                    <a:pt x="327" y="296"/>
                    <a:pt x="327" y="296"/>
                  </a:cubicBezTo>
                  <a:cubicBezTo>
                    <a:pt x="326" y="296"/>
                    <a:pt x="326" y="296"/>
                    <a:pt x="326" y="296"/>
                  </a:cubicBezTo>
                  <a:cubicBezTo>
                    <a:pt x="326" y="296"/>
                    <a:pt x="326" y="296"/>
                    <a:pt x="326" y="296"/>
                  </a:cubicBezTo>
                  <a:cubicBezTo>
                    <a:pt x="326" y="297"/>
                    <a:pt x="326" y="297"/>
                    <a:pt x="326" y="297"/>
                  </a:cubicBezTo>
                  <a:cubicBezTo>
                    <a:pt x="325" y="297"/>
                    <a:pt x="325" y="297"/>
                    <a:pt x="325" y="297"/>
                  </a:cubicBezTo>
                  <a:cubicBezTo>
                    <a:pt x="325" y="298"/>
                    <a:pt x="325" y="298"/>
                    <a:pt x="325" y="298"/>
                  </a:cubicBezTo>
                  <a:cubicBezTo>
                    <a:pt x="324" y="298"/>
                    <a:pt x="324" y="298"/>
                    <a:pt x="324" y="298"/>
                  </a:cubicBezTo>
                  <a:cubicBezTo>
                    <a:pt x="324" y="298"/>
                    <a:pt x="324" y="298"/>
                    <a:pt x="324" y="298"/>
                  </a:cubicBezTo>
                  <a:cubicBezTo>
                    <a:pt x="324" y="297"/>
                    <a:pt x="324" y="297"/>
                    <a:pt x="324" y="297"/>
                  </a:cubicBezTo>
                  <a:cubicBezTo>
                    <a:pt x="323" y="297"/>
                    <a:pt x="323" y="297"/>
                    <a:pt x="323" y="297"/>
                  </a:cubicBezTo>
                  <a:cubicBezTo>
                    <a:pt x="323" y="296"/>
                    <a:pt x="323" y="296"/>
                    <a:pt x="323" y="296"/>
                  </a:cubicBezTo>
                  <a:cubicBezTo>
                    <a:pt x="324" y="297"/>
                    <a:pt x="324" y="297"/>
                    <a:pt x="324" y="297"/>
                  </a:cubicBezTo>
                  <a:cubicBezTo>
                    <a:pt x="324" y="297"/>
                    <a:pt x="324" y="297"/>
                    <a:pt x="324" y="297"/>
                  </a:cubicBezTo>
                  <a:cubicBezTo>
                    <a:pt x="324" y="296"/>
                    <a:pt x="324" y="296"/>
                    <a:pt x="324" y="296"/>
                  </a:cubicBezTo>
                  <a:cubicBezTo>
                    <a:pt x="324" y="296"/>
                    <a:pt x="324" y="296"/>
                    <a:pt x="324" y="296"/>
                  </a:cubicBezTo>
                  <a:cubicBezTo>
                    <a:pt x="324" y="296"/>
                    <a:pt x="324" y="296"/>
                    <a:pt x="324" y="296"/>
                  </a:cubicBezTo>
                  <a:cubicBezTo>
                    <a:pt x="324" y="296"/>
                    <a:pt x="324" y="296"/>
                    <a:pt x="324" y="296"/>
                  </a:cubicBezTo>
                  <a:cubicBezTo>
                    <a:pt x="325" y="296"/>
                    <a:pt x="325" y="296"/>
                    <a:pt x="325" y="296"/>
                  </a:cubicBezTo>
                  <a:cubicBezTo>
                    <a:pt x="324" y="296"/>
                    <a:pt x="324" y="296"/>
                    <a:pt x="324" y="296"/>
                  </a:cubicBezTo>
                  <a:cubicBezTo>
                    <a:pt x="324" y="295"/>
                    <a:pt x="324" y="295"/>
                    <a:pt x="324" y="295"/>
                  </a:cubicBezTo>
                  <a:cubicBezTo>
                    <a:pt x="324" y="295"/>
                    <a:pt x="324" y="295"/>
                    <a:pt x="324" y="295"/>
                  </a:cubicBezTo>
                  <a:cubicBezTo>
                    <a:pt x="324" y="295"/>
                    <a:pt x="324" y="295"/>
                    <a:pt x="324" y="295"/>
                  </a:cubicBezTo>
                  <a:cubicBezTo>
                    <a:pt x="325" y="295"/>
                    <a:pt x="325" y="295"/>
                    <a:pt x="325" y="295"/>
                  </a:cubicBezTo>
                  <a:cubicBezTo>
                    <a:pt x="325" y="295"/>
                    <a:pt x="325" y="295"/>
                    <a:pt x="325" y="295"/>
                  </a:cubicBezTo>
                  <a:cubicBezTo>
                    <a:pt x="325" y="294"/>
                    <a:pt x="325" y="294"/>
                    <a:pt x="325" y="294"/>
                  </a:cubicBezTo>
                  <a:cubicBezTo>
                    <a:pt x="326" y="293"/>
                    <a:pt x="326" y="293"/>
                    <a:pt x="326" y="293"/>
                  </a:cubicBezTo>
                  <a:cubicBezTo>
                    <a:pt x="326" y="293"/>
                    <a:pt x="326" y="293"/>
                    <a:pt x="326" y="293"/>
                  </a:cubicBezTo>
                  <a:cubicBezTo>
                    <a:pt x="327" y="294"/>
                    <a:pt x="327" y="294"/>
                    <a:pt x="327" y="294"/>
                  </a:cubicBezTo>
                  <a:cubicBezTo>
                    <a:pt x="327" y="293"/>
                    <a:pt x="327" y="293"/>
                    <a:pt x="327" y="293"/>
                  </a:cubicBezTo>
                  <a:cubicBezTo>
                    <a:pt x="328" y="293"/>
                    <a:pt x="328" y="293"/>
                    <a:pt x="328" y="293"/>
                  </a:cubicBezTo>
                  <a:cubicBezTo>
                    <a:pt x="328" y="292"/>
                    <a:pt x="328" y="292"/>
                    <a:pt x="328" y="292"/>
                  </a:cubicBezTo>
                  <a:cubicBezTo>
                    <a:pt x="327" y="292"/>
                    <a:pt x="327" y="292"/>
                    <a:pt x="327" y="292"/>
                  </a:cubicBezTo>
                  <a:cubicBezTo>
                    <a:pt x="327" y="292"/>
                    <a:pt x="327" y="292"/>
                    <a:pt x="327" y="292"/>
                  </a:cubicBezTo>
                  <a:cubicBezTo>
                    <a:pt x="326" y="293"/>
                    <a:pt x="326" y="293"/>
                    <a:pt x="326" y="293"/>
                  </a:cubicBezTo>
                  <a:cubicBezTo>
                    <a:pt x="326" y="292"/>
                    <a:pt x="326" y="292"/>
                    <a:pt x="326" y="292"/>
                  </a:cubicBezTo>
                  <a:cubicBezTo>
                    <a:pt x="326" y="292"/>
                    <a:pt x="326" y="292"/>
                    <a:pt x="326" y="292"/>
                  </a:cubicBezTo>
                  <a:cubicBezTo>
                    <a:pt x="326" y="293"/>
                    <a:pt x="326" y="293"/>
                    <a:pt x="326" y="293"/>
                  </a:cubicBezTo>
                  <a:cubicBezTo>
                    <a:pt x="326" y="293"/>
                    <a:pt x="326" y="293"/>
                    <a:pt x="326" y="293"/>
                  </a:cubicBezTo>
                  <a:cubicBezTo>
                    <a:pt x="325" y="293"/>
                    <a:pt x="325" y="293"/>
                    <a:pt x="325" y="293"/>
                  </a:cubicBezTo>
                  <a:cubicBezTo>
                    <a:pt x="325" y="293"/>
                    <a:pt x="325" y="293"/>
                    <a:pt x="325" y="293"/>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3" y="294"/>
                    <a:pt x="323" y="294"/>
                    <a:pt x="323" y="294"/>
                  </a:cubicBezTo>
                  <a:cubicBezTo>
                    <a:pt x="324" y="294"/>
                    <a:pt x="324" y="294"/>
                    <a:pt x="324" y="294"/>
                  </a:cubicBezTo>
                  <a:cubicBezTo>
                    <a:pt x="324" y="293"/>
                    <a:pt x="324" y="293"/>
                    <a:pt x="324" y="293"/>
                  </a:cubicBezTo>
                  <a:cubicBezTo>
                    <a:pt x="324" y="293"/>
                    <a:pt x="324" y="293"/>
                    <a:pt x="324" y="293"/>
                  </a:cubicBezTo>
                  <a:cubicBezTo>
                    <a:pt x="324" y="293"/>
                    <a:pt x="324" y="293"/>
                    <a:pt x="324" y="293"/>
                  </a:cubicBezTo>
                  <a:cubicBezTo>
                    <a:pt x="324" y="292"/>
                    <a:pt x="324" y="292"/>
                    <a:pt x="324" y="292"/>
                  </a:cubicBezTo>
                  <a:cubicBezTo>
                    <a:pt x="325" y="292"/>
                    <a:pt x="325" y="292"/>
                    <a:pt x="325" y="292"/>
                  </a:cubicBezTo>
                  <a:cubicBezTo>
                    <a:pt x="324" y="292"/>
                    <a:pt x="324" y="292"/>
                    <a:pt x="324" y="292"/>
                  </a:cubicBezTo>
                  <a:cubicBezTo>
                    <a:pt x="324" y="292"/>
                    <a:pt x="324" y="292"/>
                    <a:pt x="324" y="292"/>
                  </a:cubicBezTo>
                  <a:cubicBezTo>
                    <a:pt x="324" y="292"/>
                    <a:pt x="324" y="292"/>
                    <a:pt x="324" y="292"/>
                  </a:cubicBezTo>
                  <a:cubicBezTo>
                    <a:pt x="324" y="291"/>
                    <a:pt x="324" y="291"/>
                    <a:pt x="324" y="291"/>
                  </a:cubicBezTo>
                  <a:cubicBezTo>
                    <a:pt x="324" y="291"/>
                    <a:pt x="324" y="291"/>
                    <a:pt x="324" y="291"/>
                  </a:cubicBezTo>
                  <a:cubicBezTo>
                    <a:pt x="323" y="291"/>
                    <a:pt x="323" y="291"/>
                    <a:pt x="323" y="291"/>
                  </a:cubicBezTo>
                  <a:cubicBezTo>
                    <a:pt x="323" y="291"/>
                    <a:pt x="323" y="291"/>
                    <a:pt x="323" y="291"/>
                  </a:cubicBezTo>
                  <a:cubicBezTo>
                    <a:pt x="323" y="291"/>
                    <a:pt x="323" y="291"/>
                    <a:pt x="323" y="291"/>
                  </a:cubicBezTo>
                  <a:cubicBezTo>
                    <a:pt x="324" y="291"/>
                    <a:pt x="324" y="291"/>
                    <a:pt x="324" y="291"/>
                  </a:cubicBezTo>
                  <a:cubicBezTo>
                    <a:pt x="324" y="291"/>
                    <a:pt x="324" y="291"/>
                    <a:pt x="324" y="291"/>
                  </a:cubicBezTo>
                  <a:cubicBezTo>
                    <a:pt x="325" y="291"/>
                    <a:pt x="325" y="291"/>
                    <a:pt x="325" y="291"/>
                  </a:cubicBezTo>
                  <a:cubicBezTo>
                    <a:pt x="325" y="290"/>
                    <a:pt x="325" y="290"/>
                    <a:pt x="325" y="290"/>
                  </a:cubicBezTo>
                  <a:cubicBezTo>
                    <a:pt x="326" y="290"/>
                    <a:pt x="326" y="290"/>
                    <a:pt x="326" y="290"/>
                  </a:cubicBezTo>
                  <a:cubicBezTo>
                    <a:pt x="326" y="290"/>
                    <a:pt x="326" y="290"/>
                    <a:pt x="326" y="290"/>
                  </a:cubicBezTo>
                  <a:cubicBezTo>
                    <a:pt x="326" y="289"/>
                    <a:pt x="326" y="289"/>
                    <a:pt x="326" y="289"/>
                  </a:cubicBezTo>
                  <a:cubicBezTo>
                    <a:pt x="326" y="289"/>
                    <a:pt x="326" y="289"/>
                    <a:pt x="326" y="289"/>
                  </a:cubicBezTo>
                  <a:cubicBezTo>
                    <a:pt x="326" y="289"/>
                    <a:pt x="326" y="289"/>
                    <a:pt x="326" y="289"/>
                  </a:cubicBezTo>
                  <a:cubicBezTo>
                    <a:pt x="326" y="289"/>
                    <a:pt x="326" y="289"/>
                    <a:pt x="326" y="289"/>
                  </a:cubicBezTo>
                  <a:cubicBezTo>
                    <a:pt x="325" y="288"/>
                    <a:pt x="325" y="288"/>
                    <a:pt x="325" y="288"/>
                  </a:cubicBezTo>
                  <a:cubicBezTo>
                    <a:pt x="324" y="288"/>
                    <a:pt x="324" y="288"/>
                    <a:pt x="324" y="288"/>
                  </a:cubicBezTo>
                  <a:cubicBezTo>
                    <a:pt x="324" y="288"/>
                    <a:pt x="324" y="288"/>
                    <a:pt x="324" y="288"/>
                  </a:cubicBezTo>
                  <a:cubicBezTo>
                    <a:pt x="323" y="288"/>
                    <a:pt x="323" y="288"/>
                    <a:pt x="323" y="288"/>
                  </a:cubicBezTo>
                  <a:cubicBezTo>
                    <a:pt x="323" y="288"/>
                    <a:pt x="323" y="288"/>
                    <a:pt x="323" y="288"/>
                  </a:cubicBezTo>
                  <a:cubicBezTo>
                    <a:pt x="323" y="289"/>
                    <a:pt x="323" y="289"/>
                    <a:pt x="323" y="289"/>
                  </a:cubicBezTo>
                  <a:cubicBezTo>
                    <a:pt x="323" y="290"/>
                    <a:pt x="323" y="290"/>
                    <a:pt x="323" y="290"/>
                  </a:cubicBezTo>
                  <a:cubicBezTo>
                    <a:pt x="322" y="290"/>
                    <a:pt x="322" y="290"/>
                    <a:pt x="322" y="290"/>
                  </a:cubicBezTo>
                  <a:cubicBezTo>
                    <a:pt x="323" y="290"/>
                    <a:pt x="323" y="290"/>
                    <a:pt x="323" y="290"/>
                  </a:cubicBezTo>
                  <a:cubicBezTo>
                    <a:pt x="323" y="289"/>
                    <a:pt x="323" y="289"/>
                    <a:pt x="323" y="289"/>
                  </a:cubicBezTo>
                  <a:cubicBezTo>
                    <a:pt x="323" y="289"/>
                    <a:pt x="323" y="289"/>
                    <a:pt x="323" y="289"/>
                  </a:cubicBezTo>
                  <a:cubicBezTo>
                    <a:pt x="323" y="288"/>
                    <a:pt x="323" y="288"/>
                    <a:pt x="323" y="288"/>
                  </a:cubicBezTo>
                  <a:cubicBezTo>
                    <a:pt x="323" y="288"/>
                    <a:pt x="323" y="288"/>
                    <a:pt x="323" y="288"/>
                  </a:cubicBezTo>
                  <a:cubicBezTo>
                    <a:pt x="323" y="288"/>
                    <a:pt x="323" y="288"/>
                    <a:pt x="323" y="288"/>
                  </a:cubicBezTo>
                  <a:cubicBezTo>
                    <a:pt x="322" y="288"/>
                    <a:pt x="322" y="288"/>
                    <a:pt x="322" y="288"/>
                  </a:cubicBezTo>
                  <a:cubicBezTo>
                    <a:pt x="322" y="288"/>
                    <a:pt x="322" y="288"/>
                    <a:pt x="322" y="288"/>
                  </a:cubicBezTo>
                  <a:cubicBezTo>
                    <a:pt x="321" y="289"/>
                    <a:pt x="321" y="289"/>
                    <a:pt x="321" y="289"/>
                  </a:cubicBezTo>
                  <a:cubicBezTo>
                    <a:pt x="321" y="289"/>
                    <a:pt x="321" y="289"/>
                    <a:pt x="321" y="289"/>
                  </a:cubicBezTo>
                  <a:cubicBezTo>
                    <a:pt x="321" y="289"/>
                    <a:pt x="321" y="289"/>
                    <a:pt x="321" y="289"/>
                  </a:cubicBezTo>
                  <a:cubicBezTo>
                    <a:pt x="321" y="289"/>
                    <a:pt x="321" y="289"/>
                    <a:pt x="321" y="289"/>
                  </a:cubicBezTo>
                  <a:cubicBezTo>
                    <a:pt x="320" y="289"/>
                    <a:pt x="320" y="289"/>
                    <a:pt x="320" y="289"/>
                  </a:cubicBezTo>
                  <a:cubicBezTo>
                    <a:pt x="320" y="289"/>
                    <a:pt x="320" y="289"/>
                    <a:pt x="320" y="289"/>
                  </a:cubicBezTo>
                  <a:cubicBezTo>
                    <a:pt x="320" y="290"/>
                    <a:pt x="320" y="290"/>
                    <a:pt x="320" y="290"/>
                  </a:cubicBezTo>
                  <a:cubicBezTo>
                    <a:pt x="319" y="290"/>
                    <a:pt x="319" y="290"/>
                    <a:pt x="319" y="290"/>
                  </a:cubicBezTo>
                  <a:cubicBezTo>
                    <a:pt x="319" y="290"/>
                    <a:pt x="319" y="290"/>
                    <a:pt x="319" y="290"/>
                  </a:cubicBezTo>
                  <a:cubicBezTo>
                    <a:pt x="320" y="289"/>
                    <a:pt x="320" y="289"/>
                    <a:pt x="320" y="289"/>
                  </a:cubicBezTo>
                  <a:cubicBezTo>
                    <a:pt x="320" y="288"/>
                    <a:pt x="320" y="288"/>
                    <a:pt x="320" y="288"/>
                  </a:cubicBezTo>
                  <a:cubicBezTo>
                    <a:pt x="320" y="288"/>
                    <a:pt x="320" y="288"/>
                    <a:pt x="320" y="288"/>
                  </a:cubicBezTo>
                  <a:cubicBezTo>
                    <a:pt x="319" y="288"/>
                    <a:pt x="319" y="288"/>
                    <a:pt x="319" y="288"/>
                  </a:cubicBezTo>
                  <a:cubicBezTo>
                    <a:pt x="319" y="289"/>
                    <a:pt x="319" y="289"/>
                    <a:pt x="319" y="289"/>
                  </a:cubicBezTo>
                  <a:cubicBezTo>
                    <a:pt x="319" y="289"/>
                    <a:pt x="319" y="289"/>
                    <a:pt x="319" y="289"/>
                  </a:cubicBezTo>
                  <a:cubicBezTo>
                    <a:pt x="319" y="289"/>
                    <a:pt x="319" y="289"/>
                    <a:pt x="319" y="289"/>
                  </a:cubicBezTo>
                  <a:cubicBezTo>
                    <a:pt x="319" y="288"/>
                    <a:pt x="319" y="288"/>
                    <a:pt x="319" y="288"/>
                  </a:cubicBezTo>
                  <a:cubicBezTo>
                    <a:pt x="319" y="288"/>
                    <a:pt x="319" y="288"/>
                    <a:pt x="319" y="288"/>
                  </a:cubicBezTo>
                  <a:cubicBezTo>
                    <a:pt x="319" y="288"/>
                    <a:pt x="319" y="288"/>
                    <a:pt x="319" y="288"/>
                  </a:cubicBezTo>
                  <a:cubicBezTo>
                    <a:pt x="318" y="288"/>
                    <a:pt x="318" y="288"/>
                    <a:pt x="318" y="288"/>
                  </a:cubicBezTo>
                  <a:cubicBezTo>
                    <a:pt x="318" y="289"/>
                    <a:pt x="318" y="289"/>
                    <a:pt x="318" y="289"/>
                  </a:cubicBezTo>
                  <a:cubicBezTo>
                    <a:pt x="317" y="288"/>
                    <a:pt x="317" y="288"/>
                    <a:pt x="317" y="288"/>
                  </a:cubicBezTo>
                  <a:cubicBezTo>
                    <a:pt x="317" y="288"/>
                    <a:pt x="317" y="288"/>
                    <a:pt x="317" y="288"/>
                  </a:cubicBezTo>
                  <a:cubicBezTo>
                    <a:pt x="317" y="288"/>
                    <a:pt x="317" y="288"/>
                    <a:pt x="317" y="288"/>
                  </a:cubicBezTo>
                  <a:cubicBezTo>
                    <a:pt x="316" y="288"/>
                    <a:pt x="316" y="288"/>
                    <a:pt x="316" y="288"/>
                  </a:cubicBezTo>
                  <a:cubicBezTo>
                    <a:pt x="316" y="288"/>
                    <a:pt x="316" y="288"/>
                    <a:pt x="316" y="288"/>
                  </a:cubicBezTo>
                  <a:cubicBezTo>
                    <a:pt x="316" y="288"/>
                    <a:pt x="316" y="288"/>
                    <a:pt x="316" y="288"/>
                  </a:cubicBezTo>
                  <a:cubicBezTo>
                    <a:pt x="316" y="288"/>
                    <a:pt x="316" y="288"/>
                    <a:pt x="316" y="288"/>
                  </a:cubicBezTo>
                  <a:cubicBezTo>
                    <a:pt x="317" y="287"/>
                    <a:pt x="317" y="287"/>
                    <a:pt x="317" y="287"/>
                  </a:cubicBezTo>
                  <a:cubicBezTo>
                    <a:pt x="317" y="286"/>
                    <a:pt x="317" y="286"/>
                    <a:pt x="317" y="286"/>
                  </a:cubicBezTo>
                  <a:cubicBezTo>
                    <a:pt x="317" y="286"/>
                    <a:pt x="317" y="286"/>
                    <a:pt x="317" y="286"/>
                  </a:cubicBezTo>
                  <a:cubicBezTo>
                    <a:pt x="317" y="286"/>
                    <a:pt x="317" y="286"/>
                    <a:pt x="317" y="286"/>
                  </a:cubicBezTo>
                  <a:cubicBezTo>
                    <a:pt x="316" y="287"/>
                    <a:pt x="316" y="287"/>
                    <a:pt x="316" y="287"/>
                  </a:cubicBezTo>
                  <a:cubicBezTo>
                    <a:pt x="316" y="286"/>
                    <a:pt x="316" y="286"/>
                    <a:pt x="316" y="286"/>
                  </a:cubicBezTo>
                  <a:cubicBezTo>
                    <a:pt x="317" y="286"/>
                    <a:pt x="317" y="286"/>
                    <a:pt x="317" y="286"/>
                  </a:cubicBezTo>
                  <a:cubicBezTo>
                    <a:pt x="318" y="286"/>
                    <a:pt x="318" y="286"/>
                    <a:pt x="318" y="286"/>
                  </a:cubicBezTo>
                  <a:cubicBezTo>
                    <a:pt x="318" y="286"/>
                    <a:pt x="318" y="286"/>
                    <a:pt x="318" y="286"/>
                  </a:cubicBezTo>
                  <a:cubicBezTo>
                    <a:pt x="319" y="286"/>
                    <a:pt x="319" y="286"/>
                    <a:pt x="319" y="286"/>
                  </a:cubicBezTo>
                  <a:cubicBezTo>
                    <a:pt x="319" y="285"/>
                    <a:pt x="319" y="285"/>
                    <a:pt x="319" y="285"/>
                  </a:cubicBezTo>
                  <a:cubicBezTo>
                    <a:pt x="319" y="285"/>
                    <a:pt x="319" y="285"/>
                    <a:pt x="319" y="285"/>
                  </a:cubicBezTo>
                  <a:cubicBezTo>
                    <a:pt x="319" y="285"/>
                    <a:pt x="319" y="285"/>
                    <a:pt x="319" y="285"/>
                  </a:cubicBezTo>
                  <a:cubicBezTo>
                    <a:pt x="318" y="285"/>
                    <a:pt x="318" y="285"/>
                    <a:pt x="318" y="285"/>
                  </a:cubicBezTo>
                  <a:cubicBezTo>
                    <a:pt x="318" y="285"/>
                    <a:pt x="318" y="285"/>
                    <a:pt x="318" y="285"/>
                  </a:cubicBezTo>
                  <a:cubicBezTo>
                    <a:pt x="317" y="285"/>
                    <a:pt x="317" y="285"/>
                    <a:pt x="317" y="285"/>
                  </a:cubicBezTo>
                  <a:cubicBezTo>
                    <a:pt x="317" y="285"/>
                    <a:pt x="317" y="285"/>
                    <a:pt x="317" y="285"/>
                  </a:cubicBezTo>
                  <a:cubicBezTo>
                    <a:pt x="316" y="285"/>
                    <a:pt x="316" y="285"/>
                    <a:pt x="316" y="285"/>
                  </a:cubicBezTo>
                  <a:cubicBezTo>
                    <a:pt x="317" y="284"/>
                    <a:pt x="317" y="284"/>
                    <a:pt x="317" y="284"/>
                  </a:cubicBezTo>
                  <a:cubicBezTo>
                    <a:pt x="317" y="284"/>
                    <a:pt x="317" y="284"/>
                    <a:pt x="317" y="284"/>
                  </a:cubicBezTo>
                  <a:cubicBezTo>
                    <a:pt x="317" y="284"/>
                    <a:pt x="317" y="284"/>
                    <a:pt x="317" y="284"/>
                  </a:cubicBezTo>
                  <a:cubicBezTo>
                    <a:pt x="316" y="284"/>
                    <a:pt x="316" y="284"/>
                    <a:pt x="316" y="284"/>
                  </a:cubicBezTo>
                  <a:cubicBezTo>
                    <a:pt x="316" y="284"/>
                    <a:pt x="316" y="284"/>
                    <a:pt x="316" y="284"/>
                  </a:cubicBezTo>
                  <a:cubicBezTo>
                    <a:pt x="315" y="285"/>
                    <a:pt x="315" y="285"/>
                    <a:pt x="315" y="285"/>
                  </a:cubicBezTo>
                  <a:cubicBezTo>
                    <a:pt x="315" y="285"/>
                    <a:pt x="315" y="285"/>
                    <a:pt x="315" y="285"/>
                  </a:cubicBezTo>
                  <a:cubicBezTo>
                    <a:pt x="314" y="286"/>
                    <a:pt x="314" y="286"/>
                    <a:pt x="314" y="286"/>
                  </a:cubicBezTo>
                  <a:cubicBezTo>
                    <a:pt x="314" y="286"/>
                    <a:pt x="314" y="286"/>
                    <a:pt x="314" y="286"/>
                  </a:cubicBezTo>
                  <a:cubicBezTo>
                    <a:pt x="314" y="286"/>
                    <a:pt x="314" y="286"/>
                    <a:pt x="314" y="286"/>
                  </a:cubicBezTo>
                  <a:cubicBezTo>
                    <a:pt x="313" y="287"/>
                    <a:pt x="313" y="287"/>
                    <a:pt x="313" y="287"/>
                  </a:cubicBezTo>
                  <a:cubicBezTo>
                    <a:pt x="313" y="286"/>
                    <a:pt x="313" y="286"/>
                    <a:pt x="313" y="286"/>
                  </a:cubicBezTo>
                  <a:cubicBezTo>
                    <a:pt x="313" y="286"/>
                    <a:pt x="313" y="286"/>
                    <a:pt x="313" y="286"/>
                  </a:cubicBezTo>
                  <a:cubicBezTo>
                    <a:pt x="314" y="285"/>
                    <a:pt x="314" y="285"/>
                    <a:pt x="314" y="285"/>
                  </a:cubicBezTo>
                  <a:cubicBezTo>
                    <a:pt x="314" y="285"/>
                    <a:pt x="314" y="285"/>
                    <a:pt x="314" y="285"/>
                  </a:cubicBezTo>
                  <a:cubicBezTo>
                    <a:pt x="314" y="284"/>
                    <a:pt x="314" y="284"/>
                    <a:pt x="314" y="284"/>
                  </a:cubicBezTo>
                  <a:cubicBezTo>
                    <a:pt x="315" y="284"/>
                    <a:pt x="315" y="284"/>
                    <a:pt x="315" y="284"/>
                  </a:cubicBezTo>
                  <a:cubicBezTo>
                    <a:pt x="315" y="283"/>
                    <a:pt x="315" y="283"/>
                    <a:pt x="315" y="283"/>
                  </a:cubicBezTo>
                  <a:cubicBezTo>
                    <a:pt x="315" y="283"/>
                    <a:pt x="315" y="283"/>
                    <a:pt x="315" y="283"/>
                  </a:cubicBezTo>
                  <a:cubicBezTo>
                    <a:pt x="315" y="283"/>
                    <a:pt x="315" y="283"/>
                    <a:pt x="315" y="283"/>
                  </a:cubicBezTo>
                  <a:cubicBezTo>
                    <a:pt x="316" y="282"/>
                    <a:pt x="316" y="282"/>
                    <a:pt x="316" y="282"/>
                  </a:cubicBezTo>
                  <a:cubicBezTo>
                    <a:pt x="316" y="282"/>
                    <a:pt x="316" y="282"/>
                    <a:pt x="316" y="282"/>
                  </a:cubicBezTo>
                  <a:cubicBezTo>
                    <a:pt x="317" y="281"/>
                    <a:pt x="317" y="281"/>
                    <a:pt x="317" y="281"/>
                  </a:cubicBezTo>
                  <a:cubicBezTo>
                    <a:pt x="317" y="281"/>
                    <a:pt x="317" y="281"/>
                    <a:pt x="317" y="281"/>
                  </a:cubicBezTo>
                  <a:cubicBezTo>
                    <a:pt x="317" y="281"/>
                    <a:pt x="317" y="281"/>
                    <a:pt x="317" y="281"/>
                  </a:cubicBezTo>
                  <a:cubicBezTo>
                    <a:pt x="317" y="280"/>
                    <a:pt x="317" y="280"/>
                    <a:pt x="317" y="280"/>
                  </a:cubicBezTo>
                  <a:cubicBezTo>
                    <a:pt x="317" y="280"/>
                    <a:pt x="317" y="280"/>
                    <a:pt x="317" y="280"/>
                  </a:cubicBezTo>
                  <a:cubicBezTo>
                    <a:pt x="318" y="280"/>
                    <a:pt x="318" y="280"/>
                    <a:pt x="318" y="280"/>
                  </a:cubicBezTo>
                  <a:cubicBezTo>
                    <a:pt x="318" y="280"/>
                    <a:pt x="318" y="280"/>
                    <a:pt x="318" y="280"/>
                  </a:cubicBezTo>
                  <a:cubicBezTo>
                    <a:pt x="317" y="280"/>
                    <a:pt x="317" y="280"/>
                    <a:pt x="317" y="280"/>
                  </a:cubicBezTo>
                  <a:cubicBezTo>
                    <a:pt x="318" y="281"/>
                    <a:pt x="318" y="281"/>
                    <a:pt x="318" y="281"/>
                  </a:cubicBezTo>
                  <a:cubicBezTo>
                    <a:pt x="318" y="280"/>
                    <a:pt x="318" y="280"/>
                    <a:pt x="318" y="280"/>
                  </a:cubicBezTo>
                  <a:cubicBezTo>
                    <a:pt x="319" y="279"/>
                    <a:pt x="319" y="279"/>
                    <a:pt x="319" y="279"/>
                  </a:cubicBezTo>
                  <a:cubicBezTo>
                    <a:pt x="319" y="279"/>
                    <a:pt x="319" y="279"/>
                    <a:pt x="319" y="279"/>
                  </a:cubicBezTo>
                  <a:cubicBezTo>
                    <a:pt x="319" y="278"/>
                    <a:pt x="319" y="278"/>
                    <a:pt x="319" y="278"/>
                  </a:cubicBezTo>
                  <a:cubicBezTo>
                    <a:pt x="319" y="278"/>
                    <a:pt x="319" y="278"/>
                    <a:pt x="319" y="278"/>
                  </a:cubicBezTo>
                  <a:cubicBezTo>
                    <a:pt x="318" y="279"/>
                    <a:pt x="318" y="279"/>
                    <a:pt x="318" y="279"/>
                  </a:cubicBezTo>
                  <a:cubicBezTo>
                    <a:pt x="318" y="278"/>
                    <a:pt x="318" y="278"/>
                    <a:pt x="318" y="278"/>
                  </a:cubicBezTo>
                  <a:cubicBezTo>
                    <a:pt x="318" y="278"/>
                    <a:pt x="318" y="278"/>
                    <a:pt x="318" y="278"/>
                  </a:cubicBezTo>
                  <a:cubicBezTo>
                    <a:pt x="318" y="277"/>
                    <a:pt x="318" y="277"/>
                    <a:pt x="318" y="277"/>
                  </a:cubicBezTo>
                  <a:cubicBezTo>
                    <a:pt x="319" y="277"/>
                    <a:pt x="319" y="277"/>
                    <a:pt x="319" y="277"/>
                  </a:cubicBezTo>
                  <a:cubicBezTo>
                    <a:pt x="319" y="278"/>
                    <a:pt x="319" y="278"/>
                    <a:pt x="319" y="278"/>
                  </a:cubicBezTo>
                  <a:cubicBezTo>
                    <a:pt x="320" y="278"/>
                    <a:pt x="320" y="278"/>
                    <a:pt x="320" y="278"/>
                  </a:cubicBezTo>
                  <a:cubicBezTo>
                    <a:pt x="320" y="278"/>
                    <a:pt x="320" y="278"/>
                    <a:pt x="320" y="278"/>
                  </a:cubicBezTo>
                  <a:cubicBezTo>
                    <a:pt x="320" y="277"/>
                    <a:pt x="320" y="277"/>
                    <a:pt x="320" y="277"/>
                  </a:cubicBezTo>
                  <a:cubicBezTo>
                    <a:pt x="320" y="276"/>
                    <a:pt x="320" y="276"/>
                    <a:pt x="320" y="276"/>
                  </a:cubicBezTo>
                  <a:cubicBezTo>
                    <a:pt x="320" y="276"/>
                    <a:pt x="320" y="276"/>
                    <a:pt x="320" y="276"/>
                  </a:cubicBezTo>
                  <a:cubicBezTo>
                    <a:pt x="319" y="276"/>
                    <a:pt x="319" y="276"/>
                    <a:pt x="319" y="276"/>
                  </a:cubicBezTo>
                  <a:cubicBezTo>
                    <a:pt x="319" y="277"/>
                    <a:pt x="319" y="277"/>
                    <a:pt x="319" y="277"/>
                  </a:cubicBezTo>
                  <a:cubicBezTo>
                    <a:pt x="319" y="277"/>
                    <a:pt x="319" y="277"/>
                    <a:pt x="319" y="277"/>
                  </a:cubicBezTo>
                  <a:cubicBezTo>
                    <a:pt x="319" y="276"/>
                    <a:pt x="319" y="276"/>
                    <a:pt x="319" y="276"/>
                  </a:cubicBezTo>
                  <a:cubicBezTo>
                    <a:pt x="319" y="276"/>
                    <a:pt x="319" y="276"/>
                    <a:pt x="319" y="276"/>
                  </a:cubicBezTo>
                  <a:cubicBezTo>
                    <a:pt x="319" y="276"/>
                    <a:pt x="319" y="276"/>
                    <a:pt x="319" y="276"/>
                  </a:cubicBezTo>
                  <a:cubicBezTo>
                    <a:pt x="318" y="277"/>
                    <a:pt x="318" y="277"/>
                    <a:pt x="318" y="277"/>
                  </a:cubicBezTo>
                  <a:cubicBezTo>
                    <a:pt x="318" y="277"/>
                    <a:pt x="318" y="277"/>
                    <a:pt x="318" y="277"/>
                  </a:cubicBezTo>
                  <a:cubicBezTo>
                    <a:pt x="317" y="277"/>
                    <a:pt x="317" y="277"/>
                    <a:pt x="317" y="277"/>
                  </a:cubicBezTo>
                  <a:cubicBezTo>
                    <a:pt x="317" y="277"/>
                    <a:pt x="317" y="277"/>
                    <a:pt x="317" y="277"/>
                  </a:cubicBezTo>
                  <a:cubicBezTo>
                    <a:pt x="316" y="277"/>
                    <a:pt x="316" y="277"/>
                    <a:pt x="316" y="277"/>
                  </a:cubicBezTo>
                  <a:cubicBezTo>
                    <a:pt x="315" y="278"/>
                    <a:pt x="315" y="278"/>
                    <a:pt x="315" y="278"/>
                  </a:cubicBezTo>
                  <a:cubicBezTo>
                    <a:pt x="315" y="278"/>
                    <a:pt x="315" y="278"/>
                    <a:pt x="315" y="278"/>
                  </a:cubicBezTo>
                  <a:cubicBezTo>
                    <a:pt x="315" y="279"/>
                    <a:pt x="315" y="279"/>
                    <a:pt x="315" y="279"/>
                  </a:cubicBezTo>
                  <a:cubicBezTo>
                    <a:pt x="314" y="279"/>
                    <a:pt x="314" y="279"/>
                    <a:pt x="314" y="279"/>
                  </a:cubicBezTo>
                  <a:cubicBezTo>
                    <a:pt x="314" y="279"/>
                    <a:pt x="314" y="279"/>
                    <a:pt x="314" y="279"/>
                  </a:cubicBezTo>
                  <a:cubicBezTo>
                    <a:pt x="314" y="279"/>
                    <a:pt x="314" y="279"/>
                    <a:pt x="314" y="279"/>
                  </a:cubicBezTo>
                  <a:cubicBezTo>
                    <a:pt x="314" y="279"/>
                    <a:pt x="314" y="279"/>
                    <a:pt x="314" y="279"/>
                  </a:cubicBezTo>
                  <a:cubicBezTo>
                    <a:pt x="314" y="280"/>
                    <a:pt x="314" y="280"/>
                    <a:pt x="314" y="280"/>
                  </a:cubicBezTo>
                  <a:close/>
                  <a:moveTo>
                    <a:pt x="285" y="287"/>
                  </a:moveTo>
                  <a:cubicBezTo>
                    <a:pt x="286" y="287"/>
                    <a:pt x="286" y="287"/>
                    <a:pt x="286" y="287"/>
                  </a:cubicBezTo>
                  <a:cubicBezTo>
                    <a:pt x="288" y="288"/>
                    <a:pt x="288" y="288"/>
                    <a:pt x="288" y="288"/>
                  </a:cubicBezTo>
                  <a:cubicBezTo>
                    <a:pt x="289" y="288"/>
                    <a:pt x="289" y="288"/>
                    <a:pt x="289" y="288"/>
                  </a:cubicBezTo>
                  <a:cubicBezTo>
                    <a:pt x="290" y="288"/>
                    <a:pt x="290" y="288"/>
                    <a:pt x="290" y="288"/>
                  </a:cubicBezTo>
                  <a:cubicBezTo>
                    <a:pt x="290" y="289"/>
                    <a:pt x="290" y="289"/>
                    <a:pt x="290" y="289"/>
                  </a:cubicBezTo>
                  <a:cubicBezTo>
                    <a:pt x="291" y="289"/>
                    <a:pt x="291" y="289"/>
                    <a:pt x="291" y="289"/>
                  </a:cubicBezTo>
                  <a:cubicBezTo>
                    <a:pt x="292" y="289"/>
                    <a:pt x="292" y="289"/>
                    <a:pt x="292" y="289"/>
                  </a:cubicBezTo>
                  <a:cubicBezTo>
                    <a:pt x="293" y="289"/>
                    <a:pt x="293" y="289"/>
                    <a:pt x="293" y="289"/>
                  </a:cubicBezTo>
                  <a:cubicBezTo>
                    <a:pt x="293" y="289"/>
                    <a:pt x="293" y="289"/>
                    <a:pt x="293" y="289"/>
                  </a:cubicBezTo>
                  <a:cubicBezTo>
                    <a:pt x="292" y="288"/>
                    <a:pt x="292" y="288"/>
                    <a:pt x="292" y="288"/>
                  </a:cubicBezTo>
                  <a:cubicBezTo>
                    <a:pt x="292" y="288"/>
                    <a:pt x="292" y="288"/>
                    <a:pt x="292" y="288"/>
                  </a:cubicBezTo>
                  <a:cubicBezTo>
                    <a:pt x="292" y="287"/>
                    <a:pt x="292" y="287"/>
                    <a:pt x="292" y="287"/>
                  </a:cubicBezTo>
                  <a:cubicBezTo>
                    <a:pt x="291" y="287"/>
                    <a:pt x="291" y="287"/>
                    <a:pt x="291" y="287"/>
                  </a:cubicBezTo>
                  <a:cubicBezTo>
                    <a:pt x="290" y="286"/>
                    <a:pt x="290" y="286"/>
                    <a:pt x="290" y="286"/>
                  </a:cubicBezTo>
                  <a:cubicBezTo>
                    <a:pt x="289" y="286"/>
                    <a:pt x="289" y="286"/>
                    <a:pt x="289" y="286"/>
                  </a:cubicBezTo>
                  <a:cubicBezTo>
                    <a:pt x="289" y="286"/>
                    <a:pt x="289" y="286"/>
                    <a:pt x="289" y="286"/>
                  </a:cubicBezTo>
                  <a:cubicBezTo>
                    <a:pt x="288" y="285"/>
                    <a:pt x="288" y="285"/>
                    <a:pt x="288" y="285"/>
                  </a:cubicBezTo>
                  <a:cubicBezTo>
                    <a:pt x="287" y="285"/>
                    <a:pt x="287" y="285"/>
                    <a:pt x="287" y="285"/>
                  </a:cubicBezTo>
                  <a:cubicBezTo>
                    <a:pt x="286" y="284"/>
                    <a:pt x="286" y="284"/>
                    <a:pt x="286" y="284"/>
                  </a:cubicBezTo>
                  <a:cubicBezTo>
                    <a:pt x="284" y="284"/>
                    <a:pt x="284" y="284"/>
                    <a:pt x="284" y="284"/>
                  </a:cubicBezTo>
                  <a:cubicBezTo>
                    <a:pt x="283" y="284"/>
                    <a:pt x="283" y="284"/>
                    <a:pt x="283" y="284"/>
                  </a:cubicBezTo>
                  <a:cubicBezTo>
                    <a:pt x="282" y="284"/>
                    <a:pt x="282" y="284"/>
                    <a:pt x="282" y="284"/>
                  </a:cubicBezTo>
                  <a:cubicBezTo>
                    <a:pt x="283" y="285"/>
                    <a:pt x="283" y="285"/>
                    <a:pt x="283" y="285"/>
                  </a:cubicBezTo>
                  <a:cubicBezTo>
                    <a:pt x="284" y="285"/>
                    <a:pt x="284" y="285"/>
                    <a:pt x="284" y="285"/>
                  </a:cubicBezTo>
                  <a:cubicBezTo>
                    <a:pt x="285" y="286"/>
                    <a:pt x="285" y="286"/>
                    <a:pt x="285" y="286"/>
                  </a:cubicBezTo>
                  <a:cubicBezTo>
                    <a:pt x="285" y="287"/>
                    <a:pt x="285" y="287"/>
                    <a:pt x="285" y="287"/>
                  </a:cubicBezTo>
                  <a:cubicBezTo>
                    <a:pt x="285" y="287"/>
                    <a:pt x="285" y="287"/>
                    <a:pt x="285" y="287"/>
                  </a:cubicBezTo>
                  <a:close/>
                  <a:moveTo>
                    <a:pt x="286" y="305"/>
                  </a:moveTo>
                  <a:cubicBezTo>
                    <a:pt x="285" y="305"/>
                    <a:pt x="285" y="305"/>
                    <a:pt x="285" y="305"/>
                  </a:cubicBezTo>
                  <a:cubicBezTo>
                    <a:pt x="284" y="304"/>
                    <a:pt x="284" y="304"/>
                    <a:pt x="284" y="304"/>
                  </a:cubicBezTo>
                  <a:cubicBezTo>
                    <a:pt x="282" y="304"/>
                    <a:pt x="282" y="304"/>
                    <a:pt x="282" y="304"/>
                  </a:cubicBezTo>
                  <a:cubicBezTo>
                    <a:pt x="282" y="304"/>
                    <a:pt x="282" y="304"/>
                    <a:pt x="282" y="304"/>
                  </a:cubicBezTo>
                  <a:cubicBezTo>
                    <a:pt x="282" y="303"/>
                    <a:pt x="282" y="303"/>
                    <a:pt x="282" y="303"/>
                  </a:cubicBezTo>
                  <a:cubicBezTo>
                    <a:pt x="281" y="303"/>
                    <a:pt x="281" y="303"/>
                    <a:pt x="281" y="303"/>
                  </a:cubicBezTo>
                  <a:cubicBezTo>
                    <a:pt x="281" y="303"/>
                    <a:pt x="281" y="303"/>
                    <a:pt x="281" y="303"/>
                  </a:cubicBezTo>
                  <a:cubicBezTo>
                    <a:pt x="281" y="302"/>
                    <a:pt x="281" y="302"/>
                    <a:pt x="281" y="302"/>
                  </a:cubicBezTo>
                  <a:cubicBezTo>
                    <a:pt x="280" y="302"/>
                    <a:pt x="280" y="302"/>
                    <a:pt x="280" y="302"/>
                  </a:cubicBezTo>
                  <a:cubicBezTo>
                    <a:pt x="280" y="302"/>
                    <a:pt x="280" y="302"/>
                    <a:pt x="280" y="302"/>
                  </a:cubicBezTo>
                  <a:cubicBezTo>
                    <a:pt x="280" y="301"/>
                    <a:pt x="280" y="301"/>
                    <a:pt x="280" y="301"/>
                  </a:cubicBezTo>
                  <a:cubicBezTo>
                    <a:pt x="279" y="301"/>
                    <a:pt x="279" y="301"/>
                    <a:pt x="279" y="301"/>
                  </a:cubicBezTo>
                  <a:cubicBezTo>
                    <a:pt x="279" y="301"/>
                    <a:pt x="279" y="301"/>
                    <a:pt x="279" y="301"/>
                  </a:cubicBezTo>
                  <a:cubicBezTo>
                    <a:pt x="279" y="300"/>
                    <a:pt x="279" y="300"/>
                    <a:pt x="279" y="300"/>
                  </a:cubicBezTo>
                  <a:cubicBezTo>
                    <a:pt x="281" y="299"/>
                    <a:pt x="281" y="299"/>
                    <a:pt x="281" y="299"/>
                  </a:cubicBezTo>
                  <a:cubicBezTo>
                    <a:pt x="281" y="300"/>
                    <a:pt x="281" y="300"/>
                    <a:pt x="281" y="300"/>
                  </a:cubicBezTo>
                  <a:cubicBezTo>
                    <a:pt x="281" y="301"/>
                    <a:pt x="281" y="301"/>
                    <a:pt x="281" y="301"/>
                  </a:cubicBezTo>
                  <a:cubicBezTo>
                    <a:pt x="281" y="301"/>
                    <a:pt x="281" y="301"/>
                    <a:pt x="281" y="301"/>
                  </a:cubicBezTo>
                  <a:cubicBezTo>
                    <a:pt x="281" y="301"/>
                    <a:pt x="281" y="301"/>
                    <a:pt x="281" y="301"/>
                  </a:cubicBezTo>
                  <a:cubicBezTo>
                    <a:pt x="281" y="302"/>
                    <a:pt x="281" y="302"/>
                    <a:pt x="281" y="302"/>
                  </a:cubicBezTo>
                  <a:cubicBezTo>
                    <a:pt x="282" y="302"/>
                    <a:pt x="282" y="302"/>
                    <a:pt x="282" y="302"/>
                  </a:cubicBezTo>
                  <a:cubicBezTo>
                    <a:pt x="282" y="302"/>
                    <a:pt x="282" y="302"/>
                    <a:pt x="282" y="302"/>
                  </a:cubicBezTo>
                  <a:cubicBezTo>
                    <a:pt x="283" y="302"/>
                    <a:pt x="283" y="302"/>
                    <a:pt x="283" y="302"/>
                  </a:cubicBezTo>
                  <a:cubicBezTo>
                    <a:pt x="284" y="303"/>
                    <a:pt x="284" y="303"/>
                    <a:pt x="284" y="303"/>
                  </a:cubicBezTo>
                  <a:cubicBezTo>
                    <a:pt x="284" y="303"/>
                    <a:pt x="284" y="303"/>
                    <a:pt x="284" y="303"/>
                  </a:cubicBezTo>
                  <a:cubicBezTo>
                    <a:pt x="285" y="303"/>
                    <a:pt x="285" y="303"/>
                    <a:pt x="285" y="303"/>
                  </a:cubicBezTo>
                  <a:cubicBezTo>
                    <a:pt x="286" y="303"/>
                    <a:pt x="286" y="303"/>
                    <a:pt x="286" y="303"/>
                  </a:cubicBezTo>
                  <a:cubicBezTo>
                    <a:pt x="286" y="302"/>
                    <a:pt x="286" y="302"/>
                    <a:pt x="286" y="302"/>
                  </a:cubicBezTo>
                  <a:cubicBezTo>
                    <a:pt x="287" y="303"/>
                    <a:pt x="287" y="303"/>
                    <a:pt x="287" y="303"/>
                  </a:cubicBezTo>
                  <a:cubicBezTo>
                    <a:pt x="288" y="303"/>
                    <a:pt x="288" y="303"/>
                    <a:pt x="288" y="303"/>
                  </a:cubicBezTo>
                  <a:cubicBezTo>
                    <a:pt x="288" y="303"/>
                    <a:pt x="288" y="303"/>
                    <a:pt x="288" y="303"/>
                  </a:cubicBezTo>
                  <a:cubicBezTo>
                    <a:pt x="287" y="303"/>
                    <a:pt x="287" y="303"/>
                    <a:pt x="287" y="303"/>
                  </a:cubicBezTo>
                  <a:cubicBezTo>
                    <a:pt x="287" y="304"/>
                    <a:pt x="287" y="304"/>
                    <a:pt x="287" y="304"/>
                  </a:cubicBezTo>
                  <a:cubicBezTo>
                    <a:pt x="287" y="304"/>
                    <a:pt x="287" y="304"/>
                    <a:pt x="287" y="304"/>
                  </a:cubicBezTo>
                  <a:cubicBezTo>
                    <a:pt x="286" y="305"/>
                    <a:pt x="286" y="305"/>
                    <a:pt x="286" y="305"/>
                  </a:cubicBezTo>
                  <a:cubicBezTo>
                    <a:pt x="286" y="305"/>
                    <a:pt x="286" y="305"/>
                    <a:pt x="286" y="305"/>
                  </a:cubicBezTo>
                  <a:close/>
                  <a:moveTo>
                    <a:pt x="292" y="308"/>
                  </a:moveTo>
                  <a:cubicBezTo>
                    <a:pt x="292" y="308"/>
                    <a:pt x="292" y="308"/>
                    <a:pt x="292" y="308"/>
                  </a:cubicBezTo>
                  <a:cubicBezTo>
                    <a:pt x="290" y="307"/>
                    <a:pt x="290" y="307"/>
                    <a:pt x="290" y="307"/>
                  </a:cubicBezTo>
                  <a:cubicBezTo>
                    <a:pt x="290" y="306"/>
                    <a:pt x="290" y="306"/>
                    <a:pt x="290" y="306"/>
                  </a:cubicBezTo>
                  <a:cubicBezTo>
                    <a:pt x="290" y="305"/>
                    <a:pt x="290" y="305"/>
                    <a:pt x="290" y="305"/>
                  </a:cubicBezTo>
                  <a:cubicBezTo>
                    <a:pt x="290" y="305"/>
                    <a:pt x="290" y="305"/>
                    <a:pt x="290" y="305"/>
                  </a:cubicBezTo>
                  <a:cubicBezTo>
                    <a:pt x="292" y="304"/>
                    <a:pt x="292" y="304"/>
                    <a:pt x="292" y="304"/>
                  </a:cubicBezTo>
                  <a:cubicBezTo>
                    <a:pt x="293" y="303"/>
                    <a:pt x="293" y="303"/>
                    <a:pt x="293" y="303"/>
                  </a:cubicBezTo>
                  <a:cubicBezTo>
                    <a:pt x="293" y="302"/>
                    <a:pt x="293" y="302"/>
                    <a:pt x="293" y="302"/>
                  </a:cubicBezTo>
                  <a:cubicBezTo>
                    <a:pt x="293" y="302"/>
                    <a:pt x="293" y="302"/>
                    <a:pt x="293" y="302"/>
                  </a:cubicBezTo>
                  <a:cubicBezTo>
                    <a:pt x="294" y="301"/>
                    <a:pt x="294" y="301"/>
                    <a:pt x="294" y="301"/>
                  </a:cubicBezTo>
                  <a:cubicBezTo>
                    <a:pt x="295" y="300"/>
                    <a:pt x="295" y="300"/>
                    <a:pt x="295" y="300"/>
                  </a:cubicBezTo>
                  <a:cubicBezTo>
                    <a:pt x="296" y="300"/>
                    <a:pt x="296" y="300"/>
                    <a:pt x="296" y="300"/>
                  </a:cubicBezTo>
                  <a:cubicBezTo>
                    <a:pt x="296" y="301"/>
                    <a:pt x="296" y="301"/>
                    <a:pt x="296" y="301"/>
                  </a:cubicBezTo>
                  <a:cubicBezTo>
                    <a:pt x="295" y="301"/>
                    <a:pt x="295" y="301"/>
                    <a:pt x="295" y="301"/>
                  </a:cubicBezTo>
                  <a:cubicBezTo>
                    <a:pt x="296" y="301"/>
                    <a:pt x="296" y="301"/>
                    <a:pt x="296" y="301"/>
                  </a:cubicBezTo>
                  <a:cubicBezTo>
                    <a:pt x="296" y="302"/>
                    <a:pt x="296" y="302"/>
                    <a:pt x="296" y="302"/>
                  </a:cubicBezTo>
                  <a:cubicBezTo>
                    <a:pt x="295" y="303"/>
                    <a:pt x="295" y="303"/>
                    <a:pt x="295" y="303"/>
                  </a:cubicBezTo>
                  <a:cubicBezTo>
                    <a:pt x="294" y="304"/>
                    <a:pt x="294" y="304"/>
                    <a:pt x="294" y="304"/>
                  </a:cubicBezTo>
                  <a:cubicBezTo>
                    <a:pt x="295" y="304"/>
                    <a:pt x="295" y="304"/>
                    <a:pt x="295" y="304"/>
                  </a:cubicBezTo>
                  <a:cubicBezTo>
                    <a:pt x="296" y="305"/>
                    <a:pt x="296" y="305"/>
                    <a:pt x="296" y="305"/>
                  </a:cubicBezTo>
                  <a:cubicBezTo>
                    <a:pt x="295" y="305"/>
                    <a:pt x="295" y="305"/>
                    <a:pt x="295" y="305"/>
                  </a:cubicBezTo>
                  <a:cubicBezTo>
                    <a:pt x="296" y="305"/>
                    <a:pt x="296" y="305"/>
                    <a:pt x="296" y="305"/>
                  </a:cubicBezTo>
                  <a:cubicBezTo>
                    <a:pt x="296" y="305"/>
                    <a:pt x="296" y="305"/>
                    <a:pt x="296" y="305"/>
                  </a:cubicBezTo>
                  <a:cubicBezTo>
                    <a:pt x="296" y="304"/>
                    <a:pt x="296" y="304"/>
                    <a:pt x="296" y="304"/>
                  </a:cubicBezTo>
                  <a:cubicBezTo>
                    <a:pt x="297" y="304"/>
                    <a:pt x="297" y="304"/>
                    <a:pt x="297" y="304"/>
                  </a:cubicBezTo>
                  <a:cubicBezTo>
                    <a:pt x="298" y="305"/>
                    <a:pt x="298" y="305"/>
                    <a:pt x="298" y="305"/>
                  </a:cubicBezTo>
                  <a:cubicBezTo>
                    <a:pt x="298" y="306"/>
                    <a:pt x="298" y="306"/>
                    <a:pt x="298" y="306"/>
                  </a:cubicBezTo>
                  <a:cubicBezTo>
                    <a:pt x="298" y="306"/>
                    <a:pt x="298" y="306"/>
                    <a:pt x="298" y="306"/>
                  </a:cubicBezTo>
                  <a:cubicBezTo>
                    <a:pt x="297" y="306"/>
                    <a:pt x="297" y="306"/>
                    <a:pt x="297" y="306"/>
                  </a:cubicBezTo>
                  <a:cubicBezTo>
                    <a:pt x="297" y="306"/>
                    <a:pt x="297" y="306"/>
                    <a:pt x="297" y="306"/>
                  </a:cubicBezTo>
                  <a:cubicBezTo>
                    <a:pt x="295" y="307"/>
                    <a:pt x="295" y="307"/>
                    <a:pt x="295" y="307"/>
                  </a:cubicBezTo>
                  <a:cubicBezTo>
                    <a:pt x="294" y="307"/>
                    <a:pt x="294" y="307"/>
                    <a:pt x="294" y="307"/>
                  </a:cubicBezTo>
                  <a:cubicBezTo>
                    <a:pt x="293" y="307"/>
                    <a:pt x="293" y="307"/>
                    <a:pt x="293" y="307"/>
                  </a:cubicBezTo>
                  <a:cubicBezTo>
                    <a:pt x="293" y="307"/>
                    <a:pt x="293" y="307"/>
                    <a:pt x="293" y="307"/>
                  </a:cubicBezTo>
                  <a:cubicBezTo>
                    <a:pt x="293" y="307"/>
                    <a:pt x="293" y="307"/>
                    <a:pt x="293" y="307"/>
                  </a:cubicBezTo>
                  <a:cubicBezTo>
                    <a:pt x="292" y="308"/>
                    <a:pt x="292" y="308"/>
                    <a:pt x="292" y="308"/>
                  </a:cubicBezTo>
                  <a:cubicBezTo>
                    <a:pt x="292" y="308"/>
                    <a:pt x="292" y="308"/>
                    <a:pt x="292" y="308"/>
                  </a:cubicBezTo>
                  <a:close/>
                  <a:moveTo>
                    <a:pt x="224" y="260"/>
                  </a:moveTo>
                  <a:cubicBezTo>
                    <a:pt x="224" y="261"/>
                    <a:pt x="224" y="261"/>
                    <a:pt x="224" y="261"/>
                  </a:cubicBezTo>
                  <a:cubicBezTo>
                    <a:pt x="224" y="261"/>
                    <a:pt x="224" y="261"/>
                    <a:pt x="224" y="261"/>
                  </a:cubicBezTo>
                  <a:cubicBezTo>
                    <a:pt x="224" y="260"/>
                    <a:pt x="224" y="260"/>
                    <a:pt x="224" y="260"/>
                  </a:cubicBezTo>
                  <a:cubicBezTo>
                    <a:pt x="224" y="259"/>
                    <a:pt x="224" y="259"/>
                    <a:pt x="224" y="259"/>
                  </a:cubicBezTo>
                  <a:cubicBezTo>
                    <a:pt x="224" y="260"/>
                    <a:pt x="224" y="260"/>
                    <a:pt x="224" y="260"/>
                  </a:cubicBezTo>
                  <a:cubicBezTo>
                    <a:pt x="224" y="260"/>
                    <a:pt x="224" y="260"/>
                    <a:pt x="224" y="260"/>
                  </a:cubicBezTo>
                  <a:close/>
                  <a:moveTo>
                    <a:pt x="223" y="269"/>
                  </a:moveTo>
                  <a:cubicBezTo>
                    <a:pt x="224" y="268"/>
                    <a:pt x="224" y="268"/>
                    <a:pt x="224" y="268"/>
                  </a:cubicBezTo>
                  <a:cubicBezTo>
                    <a:pt x="224" y="268"/>
                    <a:pt x="224" y="268"/>
                    <a:pt x="224" y="268"/>
                  </a:cubicBezTo>
                  <a:cubicBezTo>
                    <a:pt x="225" y="268"/>
                    <a:pt x="225" y="268"/>
                    <a:pt x="225" y="268"/>
                  </a:cubicBezTo>
                  <a:cubicBezTo>
                    <a:pt x="225" y="268"/>
                    <a:pt x="225" y="268"/>
                    <a:pt x="225" y="268"/>
                  </a:cubicBezTo>
                  <a:cubicBezTo>
                    <a:pt x="224" y="269"/>
                    <a:pt x="224" y="269"/>
                    <a:pt x="224" y="269"/>
                  </a:cubicBezTo>
                  <a:cubicBezTo>
                    <a:pt x="223" y="269"/>
                    <a:pt x="223" y="269"/>
                    <a:pt x="223" y="269"/>
                  </a:cubicBezTo>
                  <a:close/>
                  <a:moveTo>
                    <a:pt x="215" y="262"/>
                  </a:moveTo>
                  <a:cubicBezTo>
                    <a:pt x="216" y="261"/>
                    <a:pt x="216" y="261"/>
                    <a:pt x="216" y="261"/>
                  </a:cubicBezTo>
                  <a:cubicBezTo>
                    <a:pt x="217" y="261"/>
                    <a:pt x="217" y="261"/>
                    <a:pt x="217" y="261"/>
                  </a:cubicBezTo>
                  <a:cubicBezTo>
                    <a:pt x="217" y="261"/>
                    <a:pt x="217" y="261"/>
                    <a:pt x="217" y="261"/>
                  </a:cubicBezTo>
                  <a:cubicBezTo>
                    <a:pt x="217" y="261"/>
                    <a:pt x="217" y="261"/>
                    <a:pt x="217" y="261"/>
                  </a:cubicBezTo>
                  <a:cubicBezTo>
                    <a:pt x="218" y="261"/>
                    <a:pt x="218" y="261"/>
                    <a:pt x="218" y="261"/>
                  </a:cubicBezTo>
                  <a:cubicBezTo>
                    <a:pt x="218" y="261"/>
                    <a:pt x="218" y="261"/>
                    <a:pt x="218" y="261"/>
                  </a:cubicBezTo>
                  <a:cubicBezTo>
                    <a:pt x="219" y="261"/>
                    <a:pt x="219" y="261"/>
                    <a:pt x="219" y="261"/>
                  </a:cubicBezTo>
                  <a:cubicBezTo>
                    <a:pt x="220" y="262"/>
                    <a:pt x="220" y="262"/>
                    <a:pt x="220" y="262"/>
                  </a:cubicBezTo>
                  <a:cubicBezTo>
                    <a:pt x="220" y="262"/>
                    <a:pt x="220" y="262"/>
                    <a:pt x="220" y="262"/>
                  </a:cubicBezTo>
                  <a:cubicBezTo>
                    <a:pt x="220" y="263"/>
                    <a:pt x="220" y="263"/>
                    <a:pt x="220" y="263"/>
                  </a:cubicBezTo>
                  <a:cubicBezTo>
                    <a:pt x="220" y="263"/>
                    <a:pt x="220" y="263"/>
                    <a:pt x="220" y="263"/>
                  </a:cubicBezTo>
                  <a:cubicBezTo>
                    <a:pt x="218" y="263"/>
                    <a:pt x="218" y="263"/>
                    <a:pt x="218" y="263"/>
                  </a:cubicBezTo>
                  <a:cubicBezTo>
                    <a:pt x="217" y="263"/>
                    <a:pt x="217" y="263"/>
                    <a:pt x="217" y="263"/>
                  </a:cubicBezTo>
                  <a:cubicBezTo>
                    <a:pt x="217" y="263"/>
                    <a:pt x="217" y="263"/>
                    <a:pt x="217" y="263"/>
                  </a:cubicBezTo>
                  <a:cubicBezTo>
                    <a:pt x="217" y="263"/>
                    <a:pt x="217" y="263"/>
                    <a:pt x="217" y="263"/>
                  </a:cubicBezTo>
                  <a:cubicBezTo>
                    <a:pt x="217" y="263"/>
                    <a:pt x="217" y="263"/>
                    <a:pt x="217" y="263"/>
                  </a:cubicBezTo>
                  <a:cubicBezTo>
                    <a:pt x="216" y="263"/>
                    <a:pt x="216" y="263"/>
                    <a:pt x="216" y="263"/>
                  </a:cubicBezTo>
                  <a:cubicBezTo>
                    <a:pt x="216" y="263"/>
                    <a:pt x="216" y="263"/>
                    <a:pt x="216" y="263"/>
                  </a:cubicBezTo>
                  <a:cubicBezTo>
                    <a:pt x="215" y="263"/>
                    <a:pt x="215" y="263"/>
                    <a:pt x="215" y="263"/>
                  </a:cubicBezTo>
                  <a:cubicBezTo>
                    <a:pt x="215" y="262"/>
                    <a:pt x="215" y="262"/>
                    <a:pt x="215" y="262"/>
                  </a:cubicBezTo>
                  <a:close/>
                  <a:moveTo>
                    <a:pt x="34" y="266"/>
                  </a:moveTo>
                  <a:cubicBezTo>
                    <a:pt x="35" y="266"/>
                    <a:pt x="35" y="266"/>
                    <a:pt x="35" y="266"/>
                  </a:cubicBezTo>
                  <a:cubicBezTo>
                    <a:pt x="35" y="267"/>
                    <a:pt x="35" y="267"/>
                    <a:pt x="35" y="267"/>
                  </a:cubicBezTo>
                  <a:cubicBezTo>
                    <a:pt x="35" y="268"/>
                    <a:pt x="35" y="268"/>
                    <a:pt x="35" y="268"/>
                  </a:cubicBezTo>
                  <a:cubicBezTo>
                    <a:pt x="34" y="267"/>
                    <a:pt x="34" y="267"/>
                    <a:pt x="34" y="267"/>
                  </a:cubicBezTo>
                  <a:cubicBezTo>
                    <a:pt x="34" y="266"/>
                    <a:pt x="34" y="266"/>
                    <a:pt x="34" y="266"/>
                  </a:cubicBezTo>
                  <a:close/>
                  <a:moveTo>
                    <a:pt x="32" y="264"/>
                  </a:moveTo>
                  <a:cubicBezTo>
                    <a:pt x="32" y="263"/>
                    <a:pt x="32" y="263"/>
                    <a:pt x="32" y="263"/>
                  </a:cubicBezTo>
                  <a:cubicBezTo>
                    <a:pt x="33" y="262"/>
                    <a:pt x="33" y="262"/>
                    <a:pt x="33" y="262"/>
                  </a:cubicBezTo>
                  <a:cubicBezTo>
                    <a:pt x="32" y="264"/>
                    <a:pt x="32" y="264"/>
                    <a:pt x="32" y="264"/>
                  </a:cubicBezTo>
                  <a:close/>
                  <a:moveTo>
                    <a:pt x="27" y="260"/>
                  </a:moveTo>
                  <a:cubicBezTo>
                    <a:pt x="28" y="260"/>
                    <a:pt x="28" y="260"/>
                    <a:pt x="28" y="260"/>
                  </a:cubicBezTo>
                  <a:cubicBezTo>
                    <a:pt x="28" y="260"/>
                    <a:pt x="28" y="260"/>
                    <a:pt x="28" y="260"/>
                  </a:cubicBezTo>
                  <a:cubicBezTo>
                    <a:pt x="27" y="260"/>
                    <a:pt x="27" y="260"/>
                    <a:pt x="27" y="260"/>
                  </a:cubicBezTo>
                  <a:close/>
                  <a:moveTo>
                    <a:pt x="20" y="257"/>
                  </a:moveTo>
                  <a:cubicBezTo>
                    <a:pt x="20" y="258"/>
                    <a:pt x="20" y="258"/>
                    <a:pt x="20" y="258"/>
                  </a:cubicBezTo>
                  <a:cubicBezTo>
                    <a:pt x="21" y="258"/>
                    <a:pt x="21" y="258"/>
                    <a:pt x="21" y="258"/>
                  </a:cubicBezTo>
                  <a:cubicBezTo>
                    <a:pt x="21" y="259"/>
                    <a:pt x="21" y="259"/>
                    <a:pt x="21" y="259"/>
                  </a:cubicBezTo>
                  <a:cubicBezTo>
                    <a:pt x="23" y="259"/>
                    <a:pt x="23" y="259"/>
                    <a:pt x="23" y="259"/>
                  </a:cubicBezTo>
                  <a:cubicBezTo>
                    <a:pt x="22" y="260"/>
                    <a:pt x="22" y="260"/>
                    <a:pt x="22" y="260"/>
                  </a:cubicBezTo>
                  <a:cubicBezTo>
                    <a:pt x="21" y="260"/>
                    <a:pt x="21" y="260"/>
                    <a:pt x="21" y="260"/>
                  </a:cubicBezTo>
                  <a:cubicBezTo>
                    <a:pt x="21" y="261"/>
                    <a:pt x="21" y="261"/>
                    <a:pt x="21" y="261"/>
                  </a:cubicBezTo>
                  <a:cubicBezTo>
                    <a:pt x="21" y="261"/>
                    <a:pt x="21" y="261"/>
                    <a:pt x="21" y="261"/>
                  </a:cubicBezTo>
                  <a:cubicBezTo>
                    <a:pt x="21" y="262"/>
                    <a:pt x="21" y="262"/>
                    <a:pt x="21" y="262"/>
                  </a:cubicBezTo>
                  <a:cubicBezTo>
                    <a:pt x="21" y="262"/>
                    <a:pt x="21" y="262"/>
                    <a:pt x="21" y="262"/>
                  </a:cubicBezTo>
                  <a:cubicBezTo>
                    <a:pt x="22" y="262"/>
                    <a:pt x="22" y="262"/>
                    <a:pt x="22" y="262"/>
                  </a:cubicBezTo>
                  <a:cubicBezTo>
                    <a:pt x="22" y="263"/>
                    <a:pt x="22" y="263"/>
                    <a:pt x="22" y="263"/>
                  </a:cubicBezTo>
                  <a:cubicBezTo>
                    <a:pt x="23" y="263"/>
                    <a:pt x="23" y="263"/>
                    <a:pt x="23" y="263"/>
                  </a:cubicBezTo>
                  <a:cubicBezTo>
                    <a:pt x="23" y="263"/>
                    <a:pt x="23" y="263"/>
                    <a:pt x="23" y="263"/>
                  </a:cubicBezTo>
                  <a:cubicBezTo>
                    <a:pt x="24" y="264"/>
                    <a:pt x="24" y="264"/>
                    <a:pt x="24" y="264"/>
                  </a:cubicBezTo>
                  <a:cubicBezTo>
                    <a:pt x="25" y="263"/>
                    <a:pt x="25" y="263"/>
                    <a:pt x="25" y="263"/>
                  </a:cubicBezTo>
                  <a:cubicBezTo>
                    <a:pt x="24" y="265"/>
                    <a:pt x="24" y="265"/>
                    <a:pt x="24" y="265"/>
                  </a:cubicBezTo>
                  <a:cubicBezTo>
                    <a:pt x="24" y="266"/>
                    <a:pt x="24" y="266"/>
                    <a:pt x="24" y="266"/>
                  </a:cubicBezTo>
                  <a:cubicBezTo>
                    <a:pt x="25" y="265"/>
                    <a:pt x="25" y="265"/>
                    <a:pt x="25" y="265"/>
                  </a:cubicBezTo>
                  <a:cubicBezTo>
                    <a:pt x="25" y="265"/>
                    <a:pt x="25" y="265"/>
                    <a:pt x="25" y="265"/>
                  </a:cubicBezTo>
                  <a:cubicBezTo>
                    <a:pt x="26" y="264"/>
                    <a:pt x="26" y="264"/>
                    <a:pt x="26" y="264"/>
                  </a:cubicBezTo>
                  <a:cubicBezTo>
                    <a:pt x="26" y="265"/>
                    <a:pt x="26" y="265"/>
                    <a:pt x="26" y="265"/>
                  </a:cubicBezTo>
                  <a:cubicBezTo>
                    <a:pt x="25" y="266"/>
                    <a:pt x="25" y="266"/>
                    <a:pt x="25" y="266"/>
                  </a:cubicBezTo>
                  <a:cubicBezTo>
                    <a:pt x="25" y="267"/>
                    <a:pt x="25" y="267"/>
                    <a:pt x="25" y="267"/>
                  </a:cubicBezTo>
                  <a:cubicBezTo>
                    <a:pt x="25" y="266"/>
                    <a:pt x="25" y="266"/>
                    <a:pt x="25" y="266"/>
                  </a:cubicBezTo>
                  <a:cubicBezTo>
                    <a:pt x="26" y="267"/>
                    <a:pt x="26" y="267"/>
                    <a:pt x="26" y="267"/>
                  </a:cubicBezTo>
                  <a:cubicBezTo>
                    <a:pt x="27" y="267"/>
                    <a:pt x="27" y="267"/>
                    <a:pt x="27" y="267"/>
                  </a:cubicBezTo>
                  <a:cubicBezTo>
                    <a:pt x="27" y="268"/>
                    <a:pt x="27" y="268"/>
                    <a:pt x="27" y="268"/>
                  </a:cubicBezTo>
                  <a:cubicBezTo>
                    <a:pt x="28" y="268"/>
                    <a:pt x="28" y="268"/>
                    <a:pt x="28" y="268"/>
                  </a:cubicBezTo>
                  <a:cubicBezTo>
                    <a:pt x="28" y="269"/>
                    <a:pt x="28" y="269"/>
                    <a:pt x="28" y="269"/>
                  </a:cubicBezTo>
                  <a:cubicBezTo>
                    <a:pt x="28" y="270"/>
                    <a:pt x="28" y="270"/>
                    <a:pt x="28" y="270"/>
                  </a:cubicBezTo>
                  <a:cubicBezTo>
                    <a:pt x="29" y="270"/>
                    <a:pt x="29" y="270"/>
                    <a:pt x="29" y="270"/>
                  </a:cubicBezTo>
                  <a:cubicBezTo>
                    <a:pt x="29" y="270"/>
                    <a:pt x="29" y="270"/>
                    <a:pt x="29" y="270"/>
                  </a:cubicBezTo>
                  <a:cubicBezTo>
                    <a:pt x="30" y="270"/>
                    <a:pt x="30" y="270"/>
                    <a:pt x="30" y="270"/>
                  </a:cubicBezTo>
                  <a:cubicBezTo>
                    <a:pt x="31" y="270"/>
                    <a:pt x="31" y="270"/>
                    <a:pt x="31" y="270"/>
                  </a:cubicBezTo>
                  <a:cubicBezTo>
                    <a:pt x="29" y="271"/>
                    <a:pt x="29" y="271"/>
                    <a:pt x="29" y="271"/>
                  </a:cubicBezTo>
                  <a:cubicBezTo>
                    <a:pt x="31" y="273"/>
                    <a:pt x="31" y="273"/>
                    <a:pt x="31" y="273"/>
                  </a:cubicBezTo>
                  <a:cubicBezTo>
                    <a:pt x="32" y="273"/>
                    <a:pt x="32" y="273"/>
                    <a:pt x="32" y="273"/>
                  </a:cubicBezTo>
                  <a:cubicBezTo>
                    <a:pt x="32" y="274"/>
                    <a:pt x="32" y="274"/>
                    <a:pt x="32" y="274"/>
                  </a:cubicBezTo>
                  <a:cubicBezTo>
                    <a:pt x="35" y="275"/>
                    <a:pt x="35" y="275"/>
                    <a:pt x="35" y="275"/>
                  </a:cubicBezTo>
                  <a:cubicBezTo>
                    <a:pt x="35" y="275"/>
                    <a:pt x="35" y="275"/>
                    <a:pt x="35" y="275"/>
                  </a:cubicBezTo>
                  <a:cubicBezTo>
                    <a:pt x="36" y="275"/>
                    <a:pt x="36" y="275"/>
                    <a:pt x="36" y="275"/>
                  </a:cubicBezTo>
                  <a:cubicBezTo>
                    <a:pt x="35" y="273"/>
                    <a:pt x="35" y="273"/>
                    <a:pt x="35" y="273"/>
                  </a:cubicBezTo>
                  <a:cubicBezTo>
                    <a:pt x="36" y="272"/>
                    <a:pt x="36" y="272"/>
                    <a:pt x="36" y="272"/>
                  </a:cubicBezTo>
                  <a:cubicBezTo>
                    <a:pt x="35" y="271"/>
                    <a:pt x="35" y="271"/>
                    <a:pt x="35" y="271"/>
                  </a:cubicBezTo>
                  <a:cubicBezTo>
                    <a:pt x="35" y="270"/>
                    <a:pt x="35" y="270"/>
                    <a:pt x="35" y="270"/>
                  </a:cubicBezTo>
                  <a:cubicBezTo>
                    <a:pt x="35" y="269"/>
                    <a:pt x="35" y="269"/>
                    <a:pt x="35" y="269"/>
                  </a:cubicBezTo>
                  <a:cubicBezTo>
                    <a:pt x="33" y="267"/>
                    <a:pt x="33" y="267"/>
                    <a:pt x="33" y="267"/>
                  </a:cubicBezTo>
                  <a:cubicBezTo>
                    <a:pt x="32" y="265"/>
                    <a:pt x="32" y="265"/>
                    <a:pt x="32" y="265"/>
                  </a:cubicBezTo>
                  <a:cubicBezTo>
                    <a:pt x="31" y="264"/>
                    <a:pt x="31" y="264"/>
                    <a:pt x="31" y="264"/>
                  </a:cubicBezTo>
                  <a:cubicBezTo>
                    <a:pt x="31" y="262"/>
                    <a:pt x="31" y="262"/>
                    <a:pt x="31" y="262"/>
                  </a:cubicBezTo>
                  <a:cubicBezTo>
                    <a:pt x="31" y="262"/>
                    <a:pt x="31" y="262"/>
                    <a:pt x="31" y="262"/>
                  </a:cubicBezTo>
                  <a:cubicBezTo>
                    <a:pt x="30" y="262"/>
                    <a:pt x="30" y="262"/>
                    <a:pt x="30" y="262"/>
                  </a:cubicBezTo>
                  <a:cubicBezTo>
                    <a:pt x="28" y="261"/>
                    <a:pt x="28" y="261"/>
                    <a:pt x="28" y="261"/>
                  </a:cubicBezTo>
                  <a:cubicBezTo>
                    <a:pt x="27" y="261"/>
                    <a:pt x="27" y="261"/>
                    <a:pt x="27" y="261"/>
                  </a:cubicBezTo>
                  <a:cubicBezTo>
                    <a:pt x="27" y="261"/>
                    <a:pt x="27" y="261"/>
                    <a:pt x="27" y="261"/>
                  </a:cubicBezTo>
                  <a:cubicBezTo>
                    <a:pt x="26" y="260"/>
                    <a:pt x="26" y="260"/>
                    <a:pt x="26" y="260"/>
                  </a:cubicBezTo>
                  <a:cubicBezTo>
                    <a:pt x="25" y="259"/>
                    <a:pt x="25" y="259"/>
                    <a:pt x="25" y="259"/>
                  </a:cubicBezTo>
                  <a:cubicBezTo>
                    <a:pt x="24" y="259"/>
                    <a:pt x="24" y="259"/>
                    <a:pt x="24" y="259"/>
                  </a:cubicBezTo>
                  <a:cubicBezTo>
                    <a:pt x="24" y="258"/>
                    <a:pt x="24" y="258"/>
                    <a:pt x="24" y="258"/>
                  </a:cubicBezTo>
                  <a:cubicBezTo>
                    <a:pt x="23" y="258"/>
                    <a:pt x="23" y="258"/>
                    <a:pt x="23" y="258"/>
                  </a:cubicBezTo>
                  <a:cubicBezTo>
                    <a:pt x="22" y="257"/>
                    <a:pt x="22" y="257"/>
                    <a:pt x="22" y="257"/>
                  </a:cubicBezTo>
                  <a:cubicBezTo>
                    <a:pt x="21" y="257"/>
                    <a:pt x="21" y="257"/>
                    <a:pt x="21" y="257"/>
                  </a:cubicBezTo>
                  <a:cubicBezTo>
                    <a:pt x="21" y="257"/>
                    <a:pt x="21" y="257"/>
                    <a:pt x="21" y="257"/>
                  </a:cubicBezTo>
                  <a:cubicBezTo>
                    <a:pt x="20" y="257"/>
                    <a:pt x="20" y="257"/>
                    <a:pt x="20" y="257"/>
                  </a:cubicBezTo>
                  <a:close/>
                  <a:moveTo>
                    <a:pt x="28" y="259"/>
                  </a:moveTo>
                  <a:cubicBezTo>
                    <a:pt x="28" y="259"/>
                    <a:pt x="28" y="259"/>
                    <a:pt x="28" y="259"/>
                  </a:cubicBezTo>
                  <a:cubicBezTo>
                    <a:pt x="29" y="258"/>
                    <a:pt x="29" y="258"/>
                    <a:pt x="29" y="258"/>
                  </a:cubicBezTo>
                  <a:cubicBezTo>
                    <a:pt x="29" y="259"/>
                    <a:pt x="29" y="259"/>
                    <a:pt x="29" y="259"/>
                  </a:cubicBezTo>
                  <a:cubicBezTo>
                    <a:pt x="29" y="259"/>
                    <a:pt x="29" y="259"/>
                    <a:pt x="29" y="259"/>
                  </a:cubicBezTo>
                  <a:cubicBezTo>
                    <a:pt x="28" y="259"/>
                    <a:pt x="28" y="259"/>
                    <a:pt x="28" y="259"/>
                  </a:cubicBezTo>
                  <a:cubicBezTo>
                    <a:pt x="28" y="259"/>
                    <a:pt x="28" y="259"/>
                    <a:pt x="28" y="259"/>
                  </a:cubicBezTo>
                  <a:close/>
                  <a:moveTo>
                    <a:pt x="27" y="258"/>
                  </a:moveTo>
                  <a:cubicBezTo>
                    <a:pt x="28" y="258"/>
                    <a:pt x="28" y="258"/>
                    <a:pt x="28" y="258"/>
                  </a:cubicBezTo>
                  <a:cubicBezTo>
                    <a:pt x="28" y="258"/>
                    <a:pt x="28" y="258"/>
                    <a:pt x="28" y="258"/>
                  </a:cubicBezTo>
                  <a:cubicBezTo>
                    <a:pt x="27" y="258"/>
                    <a:pt x="27" y="258"/>
                    <a:pt x="27" y="258"/>
                  </a:cubicBezTo>
                  <a:close/>
                  <a:moveTo>
                    <a:pt x="22" y="240"/>
                  </a:moveTo>
                  <a:cubicBezTo>
                    <a:pt x="22" y="241"/>
                    <a:pt x="22" y="241"/>
                    <a:pt x="22" y="241"/>
                  </a:cubicBezTo>
                  <a:cubicBezTo>
                    <a:pt x="22" y="241"/>
                    <a:pt x="22" y="241"/>
                    <a:pt x="22" y="241"/>
                  </a:cubicBezTo>
                  <a:cubicBezTo>
                    <a:pt x="22" y="240"/>
                    <a:pt x="22" y="240"/>
                    <a:pt x="22" y="240"/>
                  </a:cubicBezTo>
                  <a:close/>
                  <a:moveTo>
                    <a:pt x="24" y="249"/>
                  </a:moveTo>
                  <a:cubicBezTo>
                    <a:pt x="24" y="248"/>
                    <a:pt x="24" y="248"/>
                    <a:pt x="24" y="248"/>
                  </a:cubicBezTo>
                  <a:cubicBezTo>
                    <a:pt x="25" y="248"/>
                    <a:pt x="25" y="248"/>
                    <a:pt x="25" y="248"/>
                  </a:cubicBezTo>
                  <a:cubicBezTo>
                    <a:pt x="25" y="248"/>
                    <a:pt x="25" y="248"/>
                    <a:pt x="25" y="248"/>
                  </a:cubicBezTo>
                  <a:cubicBezTo>
                    <a:pt x="25" y="249"/>
                    <a:pt x="25" y="249"/>
                    <a:pt x="25" y="249"/>
                  </a:cubicBezTo>
                  <a:cubicBezTo>
                    <a:pt x="24" y="249"/>
                    <a:pt x="24" y="249"/>
                    <a:pt x="24" y="249"/>
                  </a:cubicBezTo>
                  <a:close/>
                  <a:moveTo>
                    <a:pt x="24" y="251"/>
                  </a:moveTo>
                  <a:cubicBezTo>
                    <a:pt x="23" y="252"/>
                    <a:pt x="23" y="252"/>
                    <a:pt x="23" y="252"/>
                  </a:cubicBezTo>
                  <a:cubicBezTo>
                    <a:pt x="24" y="253"/>
                    <a:pt x="24" y="253"/>
                    <a:pt x="24" y="253"/>
                  </a:cubicBezTo>
                  <a:cubicBezTo>
                    <a:pt x="24" y="253"/>
                    <a:pt x="24" y="253"/>
                    <a:pt x="24" y="253"/>
                  </a:cubicBezTo>
                  <a:cubicBezTo>
                    <a:pt x="24" y="252"/>
                    <a:pt x="24" y="252"/>
                    <a:pt x="24" y="252"/>
                  </a:cubicBezTo>
                  <a:cubicBezTo>
                    <a:pt x="24" y="251"/>
                    <a:pt x="24" y="251"/>
                    <a:pt x="24" y="251"/>
                  </a:cubicBezTo>
                  <a:close/>
                  <a:moveTo>
                    <a:pt x="25" y="250"/>
                  </a:moveTo>
                  <a:cubicBezTo>
                    <a:pt x="25" y="249"/>
                    <a:pt x="25" y="249"/>
                    <a:pt x="25" y="249"/>
                  </a:cubicBezTo>
                  <a:cubicBezTo>
                    <a:pt x="25" y="249"/>
                    <a:pt x="25" y="249"/>
                    <a:pt x="25" y="249"/>
                  </a:cubicBezTo>
                  <a:cubicBezTo>
                    <a:pt x="24" y="250"/>
                    <a:pt x="24" y="250"/>
                    <a:pt x="24" y="250"/>
                  </a:cubicBezTo>
                  <a:cubicBezTo>
                    <a:pt x="24" y="250"/>
                    <a:pt x="24" y="250"/>
                    <a:pt x="24" y="250"/>
                  </a:cubicBezTo>
                  <a:cubicBezTo>
                    <a:pt x="24" y="250"/>
                    <a:pt x="24" y="250"/>
                    <a:pt x="24" y="250"/>
                  </a:cubicBezTo>
                  <a:cubicBezTo>
                    <a:pt x="24" y="250"/>
                    <a:pt x="25" y="250"/>
                    <a:pt x="25" y="250"/>
                  </a:cubicBezTo>
                  <a:close/>
                  <a:moveTo>
                    <a:pt x="26" y="249"/>
                  </a:moveTo>
                  <a:cubicBezTo>
                    <a:pt x="27" y="248"/>
                    <a:pt x="27" y="248"/>
                    <a:pt x="27" y="248"/>
                  </a:cubicBezTo>
                  <a:cubicBezTo>
                    <a:pt x="27" y="248"/>
                    <a:pt x="27" y="248"/>
                    <a:pt x="27" y="248"/>
                  </a:cubicBezTo>
                  <a:cubicBezTo>
                    <a:pt x="28" y="247"/>
                    <a:pt x="28" y="247"/>
                    <a:pt x="28" y="247"/>
                  </a:cubicBezTo>
                  <a:cubicBezTo>
                    <a:pt x="29" y="247"/>
                    <a:pt x="29" y="247"/>
                    <a:pt x="29" y="247"/>
                  </a:cubicBezTo>
                  <a:cubicBezTo>
                    <a:pt x="29" y="247"/>
                    <a:pt x="29" y="247"/>
                    <a:pt x="29" y="247"/>
                  </a:cubicBezTo>
                  <a:cubicBezTo>
                    <a:pt x="28" y="249"/>
                    <a:pt x="28" y="249"/>
                    <a:pt x="28" y="249"/>
                  </a:cubicBezTo>
                  <a:cubicBezTo>
                    <a:pt x="27" y="249"/>
                    <a:pt x="27" y="249"/>
                    <a:pt x="27" y="249"/>
                  </a:cubicBezTo>
                  <a:cubicBezTo>
                    <a:pt x="26" y="249"/>
                    <a:pt x="26" y="249"/>
                    <a:pt x="26" y="249"/>
                  </a:cubicBezTo>
                  <a:cubicBezTo>
                    <a:pt x="26" y="249"/>
                    <a:pt x="26" y="249"/>
                    <a:pt x="26" y="249"/>
                  </a:cubicBezTo>
                  <a:close/>
                  <a:moveTo>
                    <a:pt x="25" y="245"/>
                  </a:moveTo>
                  <a:cubicBezTo>
                    <a:pt x="25" y="244"/>
                    <a:pt x="25" y="244"/>
                    <a:pt x="25" y="244"/>
                  </a:cubicBezTo>
                  <a:cubicBezTo>
                    <a:pt x="26" y="244"/>
                    <a:pt x="26" y="244"/>
                    <a:pt x="26" y="244"/>
                  </a:cubicBezTo>
                  <a:cubicBezTo>
                    <a:pt x="26" y="244"/>
                    <a:pt x="26" y="244"/>
                    <a:pt x="26" y="244"/>
                  </a:cubicBezTo>
                  <a:cubicBezTo>
                    <a:pt x="25" y="245"/>
                    <a:pt x="25" y="245"/>
                    <a:pt x="25" y="245"/>
                  </a:cubicBezTo>
                  <a:cubicBezTo>
                    <a:pt x="25" y="245"/>
                    <a:pt x="25" y="245"/>
                    <a:pt x="25" y="245"/>
                  </a:cubicBezTo>
                  <a:cubicBezTo>
                    <a:pt x="25" y="245"/>
                    <a:pt x="25" y="245"/>
                    <a:pt x="25" y="245"/>
                  </a:cubicBezTo>
                  <a:close/>
                  <a:moveTo>
                    <a:pt x="23" y="245"/>
                  </a:moveTo>
                  <a:cubicBezTo>
                    <a:pt x="24" y="245"/>
                    <a:pt x="24" y="245"/>
                    <a:pt x="24" y="245"/>
                  </a:cubicBezTo>
                  <a:cubicBezTo>
                    <a:pt x="24" y="245"/>
                    <a:pt x="24" y="245"/>
                    <a:pt x="24" y="245"/>
                  </a:cubicBezTo>
                  <a:cubicBezTo>
                    <a:pt x="24" y="244"/>
                    <a:pt x="24" y="244"/>
                    <a:pt x="24" y="244"/>
                  </a:cubicBezTo>
                  <a:cubicBezTo>
                    <a:pt x="23" y="245"/>
                    <a:pt x="23" y="245"/>
                    <a:pt x="23" y="245"/>
                  </a:cubicBezTo>
                  <a:close/>
                  <a:moveTo>
                    <a:pt x="22" y="243"/>
                  </a:moveTo>
                  <a:cubicBezTo>
                    <a:pt x="22" y="244"/>
                    <a:pt x="22" y="244"/>
                    <a:pt x="22" y="244"/>
                  </a:cubicBezTo>
                  <a:cubicBezTo>
                    <a:pt x="22" y="244"/>
                    <a:pt x="22" y="244"/>
                    <a:pt x="22" y="244"/>
                  </a:cubicBezTo>
                  <a:cubicBezTo>
                    <a:pt x="22" y="245"/>
                    <a:pt x="22" y="245"/>
                    <a:pt x="22" y="245"/>
                  </a:cubicBezTo>
                  <a:cubicBezTo>
                    <a:pt x="23" y="244"/>
                    <a:pt x="23" y="244"/>
                    <a:pt x="23" y="244"/>
                  </a:cubicBezTo>
                  <a:cubicBezTo>
                    <a:pt x="22" y="243"/>
                    <a:pt x="22" y="243"/>
                    <a:pt x="22" y="243"/>
                  </a:cubicBezTo>
                  <a:cubicBezTo>
                    <a:pt x="22" y="243"/>
                    <a:pt x="22" y="243"/>
                    <a:pt x="22" y="243"/>
                  </a:cubicBezTo>
                  <a:close/>
                  <a:moveTo>
                    <a:pt x="23" y="242"/>
                  </a:moveTo>
                  <a:cubicBezTo>
                    <a:pt x="23" y="242"/>
                    <a:pt x="23" y="242"/>
                    <a:pt x="23" y="242"/>
                  </a:cubicBezTo>
                  <a:cubicBezTo>
                    <a:pt x="23" y="242"/>
                    <a:pt x="23" y="242"/>
                    <a:pt x="23" y="242"/>
                  </a:cubicBezTo>
                  <a:cubicBezTo>
                    <a:pt x="23" y="243"/>
                    <a:pt x="23" y="243"/>
                    <a:pt x="23" y="243"/>
                  </a:cubicBezTo>
                  <a:cubicBezTo>
                    <a:pt x="24" y="243"/>
                    <a:pt x="24" y="243"/>
                    <a:pt x="24" y="243"/>
                  </a:cubicBezTo>
                  <a:cubicBezTo>
                    <a:pt x="25" y="242"/>
                    <a:pt x="25" y="242"/>
                    <a:pt x="25" y="242"/>
                  </a:cubicBezTo>
                  <a:cubicBezTo>
                    <a:pt x="24" y="243"/>
                    <a:pt x="24" y="243"/>
                    <a:pt x="24" y="243"/>
                  </a:cubicBezTo>
                  <a:cubicBezTo>
                    <a:pt x="24" y="244"/>
                    <a:pt x="24" y="244"/>
                    <a:pt x="24" y="244"/>
                  </a:cubicBezTo>
                  <a:cubicBezTo>
                    <a:pt x="25" y="243"/>
                    <a:pt x="25" y="243"/>
                    <a:pt x="25" y="243"/>
                  </a:cubicBezTo>
                  <a:cubicBezTo>
                    <a:pt x="25" y="241"/>
                    <a:pt x="25" y="241"/>
                    <a:pt x="25" y="241"/>
                  </a:cubicBezTo>
                  <a:cubicBezTo>
                    <a:pt x="24" y="241"/>
                    <a:pt x="24" y="241"/>
                    <a:pt x="24" y="241"/>
                  </a:cubicBezTo>
                  <a:cubicBezTo>
                    <a:pt x="23" y="241"/>
                    <a:pt x="23" y="241"/>
                    <a:pt x="23" y="241"/>
                  </a:cubicBezTo>
                  <a:cubicBezTo>
                    <a:pt x="23" y="242"/>
                    <a:pt x="23" y="242"/>
                    <a:pt x="23" y="242"/>
                  </a:cubicBezTo>
                  <a:close/>
                  <a:moveTo>
                    <a:pt x="23" y="240"/>
                  </a:moveTo>
                  <a:cubicBezTo>
                    <a:pt x="23" y="241"/>
                    <a:pt x="23" y="241"/>
                    <a:pt x="23" y="241"/>
                  </a:cubicBezTo>
                  <a:cubicBezTo>
                    <a:pt x="23" y="240"/>
                    <a:pt x="23" y="240"/>
                    <a:pt x="23" y="240"/>
                  </a:cubicBezTo>
                  <a:cubicBezTo>
                    <a:pt x="23" y="240"/>
                    <a:pt x="23" y="240"/>
                    <a:pt x="23" y="240"/>
                  </a:cubicBezTo>
                  <a:cubicBezTo>
                    <a:pt x="23" y="240"/>
                    <a:pt x="23" y="240"/>
                    <a:pt x="23" y="240"/>
                  </a:cubicBezTo>
                  <a:close/>
                  <a:moveTo>
                    <a:pt x="24" y="239"/>
                  </a:moveTo>
                  <a:cubicBezTo>
                    <a:pt x="25" y="238"/>
                    <a:pt x="25" y="238"/>
                    <a:pt x="25" y="238"/>
                  </a:cubicBezTo>
                  <a:cubicBezTo>
                    <a:pt x="25" y="237"/>
                    <a:pt x="25" y="237"/>
                    <a:pt x="25" y="237"/>
                  </a:cubicBezTo>
                  <a:cubicBezTo>
                    <a:pt x="26" y="237"/>
                    <a:pt x="26" y="237"/>
                    <a:pt x="26" y="237"/>
                  </a:cubicBezTo>
                  <a:cubicBezTo>
                    <a:pt x="26" y="238"/>
                    <a:pt x="26" y="238"/>
                    <a:pt x="26" y="238"/>
                  </a:cubicBezTo>
                  <a:cubicBezTo>
                    <a:pt x="25" y="238"/>
                    <a:pt x="25" y="238"/>
                    <a:pt x="25" y="238"/>
                  </a:cubicBezTo>
                  <a:cubicBezTo>
                    <a:pt x="24" y="239"/>
                    <a:pt x="24" y="239"/>
                    <a:pt x="24" y="239"/>
                  </a:cubicBezTo>
                  <a:close/>
                  <a:moveTo>
                    <a:pt x="19" y="236"/>
                  </a:moveTo>
                  <a:cubicBezTo>
                    <a:pt x="21" y="238"/>
                    <a:pt x="21" y="238"/>
                    <a:pt x="21" y="238"/>
                  </a:cubicBezTo>
                  <a:cubicBezTo>
                    <a:pt x="21" y="240"/>
                    <a:pt x="21" y="240"/>
                    <a:pt x="21" y="240"/>
                  </a:cubicBezTo>
                  <a:cubicBezTo>
                    <a:pt x="21" y="240"/>
                    <a:pt x="21" y="240"/>
                    <a:pt x="21" y="240"/>
                  </a:cubicBezTo>
                  <a:cubicBezTo>
                    <a:pt x="20" y="240"/>
                    <a:pt x="20" y="240"/>
                    <a:pt x="20" y="240"/>
                  </a:cubicBezTo>
                  <a:cubicBezTo>
                    <a:pt x="20" y="239"/>
                    <a:pt x="20" y="239"/>
                    <a:pt x="20" y="239"/>
                  </a:cubicBezTo>
                  <a:cubicBezTo>
                    <a:pt x="19" y="238"/>
                    <a:pt x="19" y="238"/>
                    <a:pt x="19" y="238"/>
                  </a:cubicBezTo>
                  <a:cubicBezTo>
                    <a:pt x="19" y="237"/>
                    <a:pt x="19" y="237"/>
                    <a:pt x="19" y="237"/>
                  </a:cubicBezTo>
                  <a:cubicBezTo>
                    <a:pt x="19" y="237"/>
                    <a:pt x="19" y="236"/>
                    <a:pt x="19" y="236"/>
                  </a:cubicBezTo>
                  <a:close/>
                  <a:moveTo>
                    <a:pt x="21" y="236"/>
                  </a:moveTo>
                  <a:cubicBezTo>
                    <a:pt x="21" y="237"/>
                    <a:pt x="21" y="237"/>
                    <a:pt x="21" y="237"/>
                  </a:cubicBezTo>
                  <a:cubicBezTo>
                    <a:pt x="21" y="238"/>
                    <a:pt x="21" y="238"/>
                    <a:pt x="21" y="238"/>
                  </a:cubicBezTo>
                  <a:cubicBezTo>
                    <a:pt x="21" y="239"/>
                    <a:pt x="21" y="239"/>
                    <a:pt x="21" y="239"/>
                  </a:cubicBezTo>
                  <a:cubicBezTo>
                    <a:pt x="22" y="239"/>
                    <a:pt x="22" y="239"/>
                    <a:pt x="22" y="239"/>
                  </a:cubicBezTo>
                  <a:cubicBezTo>
                    <a:pt x="22" y="238"/>
                    <a:pt x="22" y="238"/>
                    <a:pt x="22" y="238"/>
                  </a:cubicBezTo>
                  <a:cubicBezTo>
                    <a:pt x="22" y="237"/>
                    <a:pt x="22" y="237"/>
                    <a:pt x="22" y="237"/>
                  </a:cubicBezTo>
                  <a:cubicBezTo>
                    <a:pt x="21" y="236"/>
                    <a:pt x="21" y="236"/>
                    <a:pt x="21" y="236"/>
                  </a:cubicBezTo>
                  <a:cubicBezTo>
                    <a:pt x="21" y="235"/>
                    <a:pt x="21" y="235"/>
                    <a:pt x="21" y="235"/>
                  </a:cubicBezTo>
                  <a:cubicBezTo>
                    <a:pt x="21" y="236"/>
                    <a:pt x="21" y="236"/>
                    <a:pt x="21" y="236"/>
                  </a:cubicBezTo>
                  <a:close/>
                  <a:moveTo>
                    <a:pt x="19" y="235"/>
                  </a:moveTo>
                  <a:cubicBezTo>
                    <a:pt x="20" y="235"/>
                    <a:pt x="20" y="235"/>
                    <a:pt x="20" y="235"/>
                  </a:cubicBezTo>
                  <a:cubicBezTo>
                    <a:pt x="20" y="235"/>
                    <a:pt x="20" y="235"/>
                    <a:pt x="20" y="235"/>
                  </a:cubicBezTo>
                  <a:cubicBezTo>
                    <a:pt x="21" y="235"/>
                    <a:pt x="21" y="235"/>
                    <a:pt x="21" y="235"/>
                  </a:cubicBezTo>
                  <a:cubicBezTo>
                    <a:pt x="21" y="234"/>
                    <a:pt x="21" y="234"/>
                    <a:pt x="21" y="234"/>
                  </a:cubicBezTo>
                  <a:cubicBezTo>
                    <a:pt x="21" y="234"/>
                    <a:pt x="21" y="234"/>
                    <a:pt x="21" y="234"/>
                  </a:cubicBezTo>
                  <a:cubicBezTo>
                    <a:pt x="19" y="234"/>
                    <a:pt x="19" y="234"/>
                    <a:pt x="19" y="234"/>
                  </a:cubicBezTo>
                  <a:cubicBezTo>
                    <a:pt x="19" y="235"/>
                    <a:pt x="19" y="235"/>
                    <a:pt x="19" y="235"/>
                  </a:cubicBezTo>
                  <a:close/>
                  <a:moveTo>
                    <a:pt x="10" y="235"/>
                  </a:moveTo>
                  <a:cubicBezTo>
                    <a:pt x="9" y="234"/>
                    <a:pt x="9" y="234"/>
                    <a:pt x="9" y="234"/>
                  </a:cubicBezTo>
                  <a:cubicBezTo>
                    <a:pt x="11" y="232"/>
                    <a:pt x="11" y="232"/>
                    <a:pt x="11" y="232"/>
                  </a:cubicBezTo>
                  <a:cubicBezTo>
                    <a:pt x="12" y="232"/>
                    <a:pt x="12" y="232"/>
                    <a:pt x="12" y="232"/>
                  </a:cubicBezTo>
                  <a:cubicBezTo>
                    <a:pt x="12" y="233"/>
                    <a:pt x="12" y="233"/>
                    <a:pt x="12" y="233"/>
                  </a:cubicBezTo>
                  <a:cubicBezTo>
                    <a:pt x="12" y="233"/>
                    <a:pt x="12" y="233"/>
                    <a:pt x="12" y="233"/>
                  </a:cubicBezTo>
                  <a:cubicBezTo>
                    <a:pt x="13" y="232"/>
                    <a:pt x="13" y="232"/>
                    <a:pt x="13" y="232"/>
                  </a:cubicBezTo>
                  <a:cubicBezTo>
                    <a:pt x="14" y="233"/>
                    <a:pt x="14" y="233"/>
                    <a:pt x="14" y="233"/>
                  </a:cubicBezTo>
                  <a:cubicBezTo>
                    <a:pt x="14" y="233"/>
                    <a:pt x="14" y="233"/>
                    <a:pt x="14" y="233"/>
                  </a:cubicBezTo>
                  <a:cubicBezTo>
                    <a:pt x="14" y="234"/>
                    <a:pt x="14" y="234"/>
                    <a:pt x="14" y="234"/>
                  </a:cubicBezTo>
                  <a:cubicBezTo>
                    <a:pt x="13" y="235"/>
                    <a:pt x="13" y="235"/>
                    <a:pt x="13" y="235"/>
                  </a:cubicBezTo>
                  <a:cubicBezTo>
                    <a:pt x="11" y="235"/>
                    <a:pt x="11" y="235"/>
                    <a:pt x="11" y="235"/>
                  </a:cubicBezTo>
                  <a:cubicBezTo>
                    <a:pt x="12" y="236"/>
                    <a:pt x="12" y="236"/>
                    <a:pt x="12" y="236"/>
                  </a:cubicBezTo>
                  <a:cubicBezTo>
                    <a:pt x="12" y="236"/>
                    <a:pt x="12" y="236"/>
                    <a:pt x="12" y="236"/>
                  </a:cubicBezTo>
                  <a:cubicBezTo>
                    <a:pt x="13" y="236"/>
                    <a:pt x="13" y="236"/>
                    <a:pt x="13" y="236"/>
                  </a:cubicBezTo>
                  <a:cubicBezTo>
                    <a:pt x="13" y="235"/>
                    <a:pt x="13" y="235"/>
                    <a:pt x="13" y="235"/>
                  </a:cubicBezTo>
                  <a:cubicBezTo>
                    <a:pt x="14" y="233"/>
                    <a:pt x="14" y="233"/>
                    <a:pt x="14" y="233"/>
                  </a:cubicBezTo>
                  <a:cubicBezTo>
                    <a:pt x="16" y="233"/>
                    <a:pt x="16" y="233"/>
                    <a:pt x="16" y="233"/>
                  </a:cubicBezTo>
                  <a:cubicBezTo>
                    <a:pt x="16" y="233"/>
                    <a:pt x="16" y="233"/>
                    <a:pt x="16" y="233"/>
                  </a:cubicBezTo>
                  <a:cubicBezTo>
                    <a:pt x="15" y="234"/>
                    <a:pt x="15" y="234"/>
                    <a:pt x="15" y="234"/>
                  </a:cubicBezTo>
                  <a:cubicBezTo>
                    <a:pt x="14" y="236"/>
                    <a:pt x="14" y="236"/>
                    <a:pt x="14" y="236"/>
                  </a:cubicBezTo>
                  <a:cubicBezTo>
                    <a:pt x="14" y="237"/>
                    <a:pt x="14" y="237"/>
                    <a:pt x="14" y="237"/>
                  </a:cubicBezTo>
                  <a:cubicBezTo>
                    <a:pt x="13" y="238"/>
                    <a:pt x="13" y="238"/>
                    <a:pt x="13" y="238"/>
                  </a:cubicBezTo>
                  <a:cubicBezTo>
                    <a:pt x="12" y="239"/>
                    <a:pt x="12" y="239"/>
                    <a:pt x="12" y="239"/>
                  </a:cubicBezTo>
                  <a:cubicBezTo>
                    <a:pt x="12" y="239"/>
                    <a:pt x="12" y="239"/>
                    <a:pt x="12" y="239"/>
                  </a:cubicBezTo>
                  <a:cubicBezTo>
                    <a:pt x="11" y="239"/>
                    <a:pt x="11" y="239"/>
                    <a:pt x="11" y="239"/>
                  </a:cubicBezTo>
                  <a:cubicBezTo>
                    <a:pt x="12" y="239"/>
                    <a:pt x="12" y="239"/>
                    <a:pt x="12" y="239"/>
                  </a:cubicBezTo>
                  <a:cubicBezTo>
                    <a:pt x="12" y="239"/>
                    <a:pt x="12" y="239"/>
                    <a:pt x="12" y="239"/>
                  </a:cubicBezTo>
                  <a:cubicBezTo>
                    <a:pt x="13" y="239"/>
                    <a:pt x="13" y="239"/>
                    <a:pt x="13" y="239"/>
                  </a:cubicBezTo>
                  <a:cubicBezTo>
                    <a:pt x="13" y="240"/>
                    <a:pt x="13" y="240"/>
                    <a:pt x="13" y="240"/>
                  </a:cubicBezTo>
                  <a:cubicBezTo>
                    <a:pt x="12" y="240"/>
                    <a:pt x="12" y="240"/>
                    <a:pt x="12" y="240"/>
                  </a:cubicBezTo>
                  <a:cubicBezTo>
                    <a:pt x="12" y="241"/>
                    <a:pt x="12" y="241"/>
                    <a:pt x="12" y="241"/>
                  </a:cubicBezTo>
                  <a:cubicBezTo>
                    <a:pt x="12" y="242"/>
                    <a:pt x="12" y="242"/>
                    <a:pt x="12" y="242"/>
                  </a:cubicBezTo>
                  <a:cubicBezTo>
                    <a:pt x="12" y="243"/>
                    <a:pt x="12" y="243"/>
                    <a:pt x="12" y="243"/>
                  </a:cubicBezTo>
                  <a:cubicBezTo>
                    <a:pt x="12" y="244"/>
                    <a:pt x="12" y="244"/>
                    <a:pt x="12" y="244"/>
                  </a:cubicBezTo>
                  <a:cubicBezTo>
                    <a:pt x="12" y="245"/>
                    <a:pt x="12" y="245"/>
                    <a:pt x="12" y="245"/>
                  </a:cubicBezTo>
                  <a:cubicBezTo>
                    <a:pt x="13" y="245"/>
                    <a:pt x="13" y="245"/>
                    <a:pt x="13" y="245"/>
                  </a:cubicBezTo>
                  <a:cubicBezTo>
                    <a:pt x="14" y="246"/>
                    <a:pt x="14" y="246"/>
                    <a:pt x="14" y="246"/>
                  </a:cubicBezTo>
                  <a:cubicBezTo>
                    <a:pt x="13" y="247"/>
                    <a:pt x="13" y="247"/>
                    <a:pt x="13" y="247"/>
                  </a:cubicBezTo>
                  <a:cubicBezTo>
                    <a:pt x="12" y="246"/>
                    <a:pt x="12" y="246"/>
                    <a:pt x="12" y="246"/>
                  </a:cubicBezTo>
                  <a:cubicBezTo>
                    <a:pt x="11" y="244"/>
                    <a:pt x="11" y="244"/>
                    <a:pt x="11" y="244"/>
                  </a:cubicBezTo>
                  <a:cubicBezTo>
                    <a:pt x="10" y="243"/>
                    <a:pt x="10" y="243"/>
                    <a:pt x="10" y="243"/>
                  </a:cubicBezTo>
                  <a:cubicBezTo>
                    <a:pt x="11" y="242"/>
                    <a:pt x="11" y="242"/>
                    <a:pt x="11" y="242"/>
                  </a:cubicBezTo>
                  <a:cubicBezTo>
                    <a:pt x="10" y="242"/>
                    <a:pt x="10" y="242"/>
                    <a:pt x="10" y="242"/>
                  </a:cubicBezTo>
                  <a:cubicBezTo>
                    <a:pt x="9" y="241"/>
                    <a:pt x="9" y="241"/>
                    <a:pt x="9" y="241"/>
                  </a:cubicBezTo>
                  <a:cubicBezTo>
                    <a:pt x="10" y="241"/>
                    <a:pt x="10" y="241"/>
                    <a:pt x="10" y="241"/>
                  </a:cubicBezTo>
                  <a:cubicBezTo>
                    <a:pt x="11" y="241"/>
                    <a:pt x="11" y="241"/>
                    <a:pt x="11" y="241"/>
                  </a:cubicBezTo>
                  <a:cubicBezTo>
                    <a:pt x="10" y="240"/>
                    <a:pt x="10" y="240"/>
                    <a:pt x="10" y="240"/>
                  </a:cubicBezTo>
                  <a:cubicBezTo>
                    <a:pt x="9" y="240"/>
                    <a:pt x="9" y="240"/>
                    <a:pt x="9" y="240"/>
                  </a:cubicBezTo>
                  <a:cubicBezTo>
                    <a:pt x="10" y="239"/>
                    <a:pt x="10" y="239"/>
                    <a:pt x="10" y="239"/>
                  </a:cubicBezTo>
                  <a:cubicBezTo>
                    <a:pt x="9" y="238"/>
                    <a:pt x="9" y="238"/>
                    <a:pt x="9" y="238"/>
                  </a:cubicBezTo>
                  <a:cubicBezTo>
                    <a:pt x="9" y="238"/>
                    <a:pt x="9" y="238"/>
                    <a:pt x="9" y="238"/>
                  </a:cubicBezTo>
                  <a:cubicBezTo>
                    <a:pt x="10" y="238"/>
                    <a:pt x="10" y="238"/>
                    <a:pt x="10" y="238"/>
                  </a:cubicBezTo>
                  <a:cubicBezTo>
                    <a:pt x="11" y="238"/>
                    <a:pt x="11" y="238"/>
                    <a:pt x="11" y="238"/>
                  </a:cubicBezTo>
                  <a:cubicBezTo>
                    <a:pt x="11" y="237"/>
                    <a:pt x="11" y="237"/>
                    <a:pt x="11" y="237"/>
                  </a:cubicBezTo>
                  <a:cubicBezTo>
                    <a:pt x="10" y="237"/>
                    <a:pt x="10" y="237"/>
                    <a:pt x="10" y="237"/>
                  </a:cubicBezTo>
                  <a:cubicBezTo>
                    <a:pt x="9" y="237"/>
                    <a:pt x="9" y="237"/>
                    <a:pt x="9" y="237"/>
                  </a:cubicBezTo>
                  <a:cubicBezTo>
                    <a:pt x="9" y="236"/>
                    <a:pt x="9" y="236"/>
                    <a:pt x="9" y="236"/>
                  </a:cubicBezTo>
                  <a:cubicBezTo>
                    <a:pt x="10" y="235"/>
                    <a:pt x="10" y="235"/>
                    <a:pt x="10" y="235"/>
                  </a:cubicBezTo>
                  <a:close/>
                  <a:moveTo>
                    <a:pt x="20" y="231"/>
                  </a:moveTo>
                  <a:cubicBezTo>
                    <a:pt x="20" y="230"/>
                    <a:pt x="20" y="230"/>
                    <a:pt x="20" y="230"/>
                  </a:cubicBezTo>
                  <a:cubicBezTo>
                    <a:pt x="21" y="230"/>
                    <a:pt x="21" y="230"/>
                    <a:pt x="21" y="230"/>
                  </a:cubicBezTo>
                  <a:cubicBezTo>
                    <a:pt x="21" y="230"/>
                    <a:pt x="21" y="230"/>
                    <a:pt x="21" y="230"/>
                  </a:cubicBezTo>
                  <a:cubicBezTo>
                    <a:pt x="20" y="231"/>
                    <a:pt x="20" y="231"/>
                    <a:pt x="20" y="231"/>
                  </a:cubicBezTo>
                  <a:close/>
                  <a:moveTo>
                    <a:pt x="111" y="109"/>
                  </a:moveTo>
                  <a:cubicBezTo>
                    <a:pt x="111" y="109"/>
                    <a:pt x="111" y="109"/>
                    <a:pt x="111" y="109"/>
                  </a:cubicBezTo>
                  <a:cubicBezTo>
                    <a:pt x="112" y="109"/>
                    <a:pt x="112" y="109"/>
                    <a:pt x="112" y="109"/>
                  </a:cubicBezTo>
                  <a:cubicBezTo>
                    <a:pt x="112" y="109"/>
                    <a:pt x="112" y="109"/>
                    <a:pt x="112" y="109"/>
                  </a:cubicBezTo>
                  <a:cubicBezTo>
                    <a:pt x="112" y="108"/>
                    <a:pt x="112" y="108"/>
                    <a:pt x="112" y="108"/>
                  </a:cubicBezTo>
                  <a:cubicBezTo>
                    <a:pt x="111" y="108"/>
                    <a:pt x="111" y="108"/>
                    <a:pt x="111" y="108"/>
                  </a:cubicBezTo>
                  <a:cubicBezTo>
                    <a:pt x="111" y="109"/>
                    <a:pt x="111" y="109"/>
                    <a:pt x="111" y="109"/>
                  </a:cubicBezTo>
                  <a:close/>
                  <a:moveTo>
                    <a:pt x="102" y="101"/>
                  </a:moveTo>
                  <a:cubicBezTo>
                    <a:pt x="103" y="101"/>
                    <a:pt x="103" y="101"/>
                    <a:pt x="103" y="101"/>
                  </a:cubicBezTo>
                  <a:cubicBezTo>
                    <a:pt x="103" y="101"/>
                    <a:pt x="103" y="101"/>
                    <a:pt x="103" y="101"/>
                  </a:cubicBezTo>
                  <a:cubicBezTo>
                    <a:pt x="103" y="100"/>
                    <a:pt x="103" y="100"/>
                    <a:pt x="103" y="100"/>
                  </a:cubicBezTo>
                  <a:cubicBezTo>
                    <a:pt x="103" y="100"/>
                    <a:pt x="103" y="100"/>
                    <a:pt x="103" y="100"/>
                  </a:cubicBezTo>
                  <a:cubicBezTo>
                    <a:pt x="102" y="101"/>
                    <a:pt x="102" y="101"/>
                    <a:pt x="102" y="101"/>
                  </a:cubicBezTo>
                  <a:close/>
                  <a:moveTo>
                    <a:pt x="71" y="103"/>
                  </a:moveTo>
                  <a:cubicBezTo>
                    <a:pt x="71" y="104"/>
                    <a:pt x="71" y="104"/>
                    <a:pt x="71" y="104"/>
                  </a:cubicBezTo>
                  <a:cubicBezTo>
                    <a:pt x="72" y="103"/>
                    <a:pt x="72" y="103"/>
                    <a:pt x="72" y="103"/>
                  </a:cubicBezTo>
                  <a:cubicBezTo>
                    <a:pt x="71" y="103"/>
                    <a:pt x="71" y="103"/>
                    <a:pt x="71" y="103"/>
                  </a:cubicBezTo>
                  <a:cubicBezTo>
                    <a:pt x="71" y="103"/>
                    <a:pt x="71" y="103"/>
                    <a:pt x="71" y="103"/>
                  </a:cubicBezTo>
                  <a:close/>
                  <a:moveTo>
                    <a:pt x="71" y="105"/>
                  </a:moveTo>
                  <a:cubicBezTo>
                    <a:pt x="71" y="104"/>
                    <a:pt x="71" y="104"/>
                    <a:pt x="71" y="104"/>
                  </a:cubicBezTo>
                  <a:cubicBezTo>
                    <a:pt x="71" y="104"/>
                    <a:pt x="71" y="104"/>
                    <a:pt x="71" y="104"/>
                  </a:cubicBezTo>
                  <a:cubicBezTo>
                    <a:pt x="71" y="105"/>
                    <a:pt x="71" y="105"/>
                    <a:pt x="71" y="105"/>
                  </a:cubicBezTo>
                  <a:cubicBezTo>
                    <a:pt x="71" y="105"/>
                    <a:pt x="71" y="105"/>
                    <a:pt x="71" y="105"/>
                  </a:cubicBezTo>
                  <a:close/>
                  <a:moveTo>
                    <a:pt x="69" y="107"/>
                  </a:moveTo>
                  <a:cubicBezTo>
                    <a:pt x="69" y="108"/>
                    <a:pt x="69" y="108"/>
                    <a:pt x="69" y="108"/>
                  </a:cubicBezTo>
                  <a:cubicBezTo>
                    <a:pt x="69" y="109"/>
                    <a:pt x="69" y="109"/>
                    <a:pt x="69" y="109"/>
                  </a:cubicBezTo>
                  <a:cubicBezTo>
                    <a:pt x="69" y="110"/>
                    <a:pt x="69" y="110"/>
                    <a:pt x="69" y="110"/>
                  </a:cubicBezTo>
                  <a:cubicBezTo>
                    <a:pt x="70" y="110"/>
                    <a:pt x="70" y="110"/>
                    <a:pt x="70" y="110"/>
                  </a:cubicBezTo>
                  <a:cubicBezTo>
                    <a:pt x="70" y="109"/>
                    <a:pt x="70" y="109"/>
                    <a:pt x="70" y="109"/>
                  </a:cubicBezTo>
                  <a:cubicBezTo>
                    <a:pt x="71" y="109"/>
                    <a:pt x="71" y="109"/>
                    <a:pt x="71" y="109"/>
                  </a:cubicBezTo>
                  <a:cubicBezTo>
                    <a:pt x="74" y="107"/>
                    <a:pt x="74" y="107"/>
                    <a:pt x="74" y="107"/>
                  </a:cubicBezTo>
                  <a:cubicBezTo>
                    <a:pt x="75" y="106"/>
                    <a:pt x="75" y="106"/>
                    <a:pt x="75" y="106"/>
                  </a:cubicBezTo>
                  <a:cubicBezTo>
                    <a:pt x="76" y="105"/>
                    <a:pt x="76" y="105"/>
                    <a:pt x="76" y="105"/>
                  </a:cubicBezTo>
                  <a:cubicBezTo>
                    <a:pt x="75" y="106"/>
                    <a:pt x="75" y="106"/>
                    <a:pt x="75" y="106"/>
                  </a:cubicBezTo>
                  <a:cubicBezTo>
                    <a:pt x="75" y="105"/>
                    <a:pt x="75" y="105"/>
                    <a:pt x="75" y="105"/>
                  </a:cubicBezTo>
                  <a:cubicBezTo>
                    <a:pt x="75" y="104"/>
                    <a:pt x="75" y="104"/>
                    <a:pt x="75" y="104"/>
                  </a:cubicBezTo>
                  <a:cubicBezTo>
                    <a:pt x="74" y="104"/>
                    <a:pt x="74" y="104"/>
                    <a:pt x="74" y="104"/>
                  </a:cubicBezTo>
                  <a:cubicBezTo>
                    <a:pt x="74" y="105"/>
                    <a:pt x="74" y="105"/>
                    <a:pt x="74" y="105"/>
                  </a:cubicBezTo>
                  <a:cubicBezTo>
                    <a:pt x="73" y="105"/>
                    <a:pt x="73" y="105"/>
                    <a:pt x="73" y="105"/>
                  </a:cubicBezTo>
                  <a:cubicBezTo>
                    <a:pt x="73" y="106"/>
                    <a:pt x="73" y="106"/>
                    <a:pt x="73" y="106"/>
                  </a:cubicBezTo>
                  <a:cubicBezTo>
                    <a:pt x="72" y="106"/>
                    <a:pt x="72" y="106"/>
                    <a:pt x="72" y="106"/>
                  </a:cubicBezTo>
                  <a:cubicBezTo>
                    <a:pt x="72" y="106"/>
                    <a:pt x="72" y="106"/>
                    <a:pt x="72" y="106"/>
                  </a:cubicBezTo>
                  <a:cubicBezTo>
                    <a:pt x="72" y="107"/>
                    <a:pt x="72" y="107"/>
                    <a:pt x="72" y="107"/>
                  </a:cubicBezTo>
                  <a:cubicBezTo>
                    <a:pt x="71" y="106"/>
                    <a:pt x="71" y="106"/>
                    <a:pt x="71" y="106"/>
                  </a:cubicBezTo>
                  <a:cubicBezTo>
                    <a:pt x="71" y="106"/>
                    <a:pt x="71" y="106"/>
                    <a:pt x="71" y="106"/>
                  </a:cubicBezTo>
                  <a:cubicBezTo>
                    <a:pt x="71" y="105"/>
                    <a:pt x="71" y="105"/>
                    <a:pt x="71" y="105"/>
                  </a:cubicBezTo>
                  <a:cubicBezTo>
                    <a:pt x="70" y="106"/>
                    <a:pt x="70" y="106"/>
                    <a:pt x="70" y="106"/>
                  </a:cubicBezTo>
                  <a:cubicBezTo>
                    <a:pt x="70" y="106"/>
                    <a:pt x="70" y="106"/>
                    <a:pt x="70" y="106"/>
                  </a:cubicBezTo>
                  <a:cubicBezTo>
                    <a:pt x="70" y="107"/>
                    <a:pt x="70" y="107"/>
                    <a:pt x="70" y="107"/>
                  </a:cubicBezTo>
                  <a:cubicBezTo>
                    <a:pt x="69" y="107"/>
                    <a:pt x="69" y="107"/>
                    <a:pt x="69" y="107"/>
                  </a:cubicBezTo>
                  <a:close/>
                  <a:moveTo>
                    <a:pt x="66" y="110"/>
                  </a:moveTo>
                  <a:cubicBezTo>
                    <a:pt x="66" y="109"/>
                    <a:pt x="66" y="109"/>
                    <a:pt x="66" y="109"/>
                  </a:cubicBezTo>
                  <a:cubicBezTo>
                    <a:pt x="66" y="107"/>
                    <a:pt x="66" y="107"/>
                    <a:pt x="66" y="107"/>
                  </a:cubicBezTo>
                  <a:cubicBezTo>
                    <a:pt x="65" y="108"/>
                    <a:pt x="65" y="108"/>
                    <a:pt x="65" y="108"/>
                  </a:cubicBezTo>
                  <a:cubicBezTo>
                    <a:pt x="65" y="109"/>
                    <a:pt x="65" y="109"/>
                    <a:pt x="65" y="109"/>
                  </a:cubicBezTo>
                  <a:cubicBezTo>
                    <a:pt x="65" y="109"/>
                    <a:pt x="65" y="109"/>
                    <a:pt x="65" y="109"/>
                  </a:cubicBezTo>
                  <a:cubicBezTo>
                    <a:pt x="65" y="109"/>
                    <a:pt x="65" y="109"/>
                    <a:pt x="65" y="109"/>
                  </a:cubicBezTo>
                  <a:cubicBezTo>
                    <a:pt x="65" y="109"/>
                    <a:pt x="66" y="110"/>
                    <a:pt x="66" y="110"/>
                  </a:cubicBezTo>
                  <a:close/>
                  <a:moveTo>
                    <a:pt x="66" y="110"/>
                  </a:moveTo>
                  <a:cubicBezTo>
                    <a:pt x="67" y="110"/>
                    <a:pt x="67" y="110"/>
                    <a:pt x="67" y="110"/>
                  </a:cubicBezTo>
                  <a:cubicBezTo>
                    <a:pt x="67" y="109"/>
                    <a:pt x="67" y="109"/>
                    <a:pt x="67" y="109"/>
                  </a:cubicBezTo>
                  <a:cubicBezTo>
                    <a:pt x="67" y="109"/>
                    <a:pt x="67" y="109"/>
                    <a:pt x="67" y="109"/>
                  </a:cubicBezTo>
                  <a:cubicBezTo>
                    <a:pt x="67" y="107"/>
                    <a:pt x="67" y="107"/>
                    <a:pt x="67" y="107"/>
                  </a:cubicBezTo>
                  <a:cubicBezTo>
                    <a:pt x="67" y="107"/>
                    <a:pt x="67" y="107"/>
                    <a:pt x="67" y="107"/>
                  </a:cubicBezTo>
                  <a:cubicBezTo>
                    <a:pt x="68" y="107"/>
                    <a:pt x="68" y="107"/>
                    <a:pt x="68" y="107"/>
                  </a:cubicBezTo>
                  <a:cubicBezTo>
                    <a:pt x="68" y="106"/>
                    <a:pt x="68" y="106"/>
                    <a:pt x="68" y="106"/>
                  </a:cubicBezTo>
                  <a:cubicBezTo>
                    <a:pt x="68" y="106"/>
                    <a:pt x="68" y="106"/>
                    <a:pt x="68" y="106"/>
                  </a:cubicBezTo>
                  <a:cubicBezTo>
                    <a:pt x="69" y="107"/>
                    <a:pt x="69" y="107"/>
                    <a:pt x="69" y="107"/>
                  </a:cubicBezTo>
                  <a:cubicBezTo>
                    <a:pt x="68" y="109"/>
                    <a:pt x="68" y="109"/>
                    <a:pt x="68" y="109"/>
                  </a:cubicBezTo>
                  <a:cubicBezTo>
                    <a:pt x="68" y="110"/>
                    <a:pt x="68" y="110"/>
                    <a:pt x="68" y="110"/>
                  </a:cubicBezTo>
                  <a:cubicBezTo>
                    <a:pt x="68" y="110"/>
                    <a:pt x="68" y="110"/>
                    <a:pt x="68" y="110"/>
                  </a:cubicBezTo>
                  <a:cubicBezTo>
                    <a:pt x="67" y="111"/>
                    <a:pt x="67" y="111"/>
                    <a:pt x="67" y="111"/>
                  </a:cubicBezTo>
                  <a:cubicBezTo>
                    <a:pt x="66" y="110"/>
                    <a:pt x="66" y="110"/>
                    <a:pt x="66" y="110"/>
                  </a:cubicBezTo>
                  <a:close/>
                  <a:moveTo>
                    <a:pt x="68" y="114"/>
                  </a:moveTo>
                  <a:cubicBezTo>
                    <a:pt x="68" y="114"/>
                    <a:pt x="68" y="114"/>
                    <a:pt x="68" y="114"/>
                  </a:cubicBezTo>
                  <a:cubicBezTo>
                    <a:pt x="67" y="112"/>
                    <a:pt x="67" y="112"/>
                    <a:pt x="67" y="112"/>
                  </a:cubicBezTo>
                  <a:cubicBezTo>
                    <a:pt x="67" y="111"/>
                    <a:pt x="67" y="111"/>
                    <a:pt x="67" y="111"/>
                  </a:cubicBezTo>
                  <a:cubicBezTo>
                    <a:pt x="67" y="111"/>
                    <a:pt x="67" y="111"/>
                    <a:pt x="67" y="111"/>
                  </a:cubicBezTo>
                  <a:cubicBezTo>
                    <a:pt x="65" y="110"/>
                    <a:pt x="65" y="110"/>
                    <a:pt x="65" y="110"/>
                  </a:cubicBezTo>
                  <a:cubicBezTo>
                    <a:pt x="65" y="110"/>
                    <a:pt x="65" y="110"/>
                    <a:pt x="65" y="110"/>
                  </a:cubicBezTo>
                  <a:cubicBezTo>
                    <a:pt x="65" y="111"/>
                    <a:pt x="65" y="111"/>
                    <a:pt x="65" y="111"/>
                  </a:cubicBezTo>
                  <a:cubicBezTo>
                    <a:pt x="66" y="112"/>
                    <a:pt x="66" y="112"/>
                    <a:pt x="66" y="112"/>
                  </a:cubicBezTo>
                  <a:cubicBezTo>
                    <a:pt x="65" y="112"/>
                    <a:pt x="65" y="112"/>
                    <a:pt x="65" y="112"/>
                  </a:cubicBezTo>
                  <a:cubicBezTo>
                    <a:pt x="65" y="112"/>
                    <a:pt x="65" y="112"/>
                    <a:pt x="65" y="112"/>
                  </a:cubicBezTo>
                  <a:cubicBezTo>
                    <a:pt x="66" y="113"/>
                    <a:pt x="66" y="113"/>
                    <a:pt x="66" y="113"/>
                  </a:cubicBezTo>
                  <a:cubicBezTo>
                    <a:pt x="68" y="114"/>
                    <a:pt x="68" y="114"/>
                    <a:pt x="68" y="114"/>
                  </a:cubicBezTo>
                  <a:close/>
                  <a:moveTo>
                    <a:pt x="58" y="100"/>
                  </a:moveTo>
                  <a:cubicBezTo>
                    <a:pt x="58" y="101"/>
                    <a:pt x="58" y="101"/>
                    <a:pt x="58" y="101"/>
                  </a:cubicBezTo>
                  <a:cubicBezTo>
                    <a:pt x="59" y="101"/>
                    <a:pt x="59" y="101"/>
                    <a:pt x="59" y="101"/>
                  </a:cubicBezTo>
                  <a:cubicBezTo>
                    <a:pt x="60" y="101"/>
                    <a:pt x="60" y="101"/>
                    <a:pt x="60" y="101"/>
                  </a:cubicBezTo>
                  <a:cubicBezTo>
                    <a:pt x="60" y="101"/>
                    <a:pt x="60" y="101"/>
                    <a:pt x="60" y="101"/>
                  </a:cubicBezTo>
                  <a:cubicBezTo>
                    <a:pt x="59" y="100"/>
                    <a:pt x="59" y="100"/>
                    <a:pt x="59" y="100"/>
                  </a:cubicBezTo>
                  <a:cubicBezTo>
                    <a:pt x="58" y="99"/>
                    <a:pt x="58" y="99"/>
                    <a:pt x="58" y="99"/>
                  </a:cubicBezTo>
                  <a:cubicBezTo>
                    <a:pt x="58" y="100"/>
                    <a:pt x="58" y="100"/>
                    <a:pt x="58" y="100"/>
                  </a:cubicBezTo>
                  <a:close/>
                  <a:moveTo>
                    <a:pt x="39" y="271"/>
                  </a:moveTo>
                  <a:cubicBezTo>
                    <a:pt x="39" y="271"/>
                    <a:pt x="39" y="271"/>
                    <a:pt x="39" y="271"/>
                  </a:cubicBezTo>
                  <a:cubicBezTo>
                    <a:pt x="38" y="271"/>
                    <a:pt x="38" y="271"/>
                    <a:pt x="38" y="271"/>
                  </a:cubicBezTo>
                  <a:cubicBezTo>
                    <a:pt x="38" y="269"/>
                    <a:pt x="38" y="269"/>
                    <a:pt x="38" y="269"/>
                  </a:cubicBezTo>
                  <a:cubicBezTo>
                    <a:pt x="39" y="268"/>
                    <a:pt x="39" y="268"/>
                    <a:pt x="39" y="268"/>
                  </a:cubicBezTo>
                  <a:cubicBezTo>
                    <a:pt x="39" y="267"/>
                    <a:pt x="39" y="267"/>
                    <a:pt x="39" y="267"/>
                  </a:cubicBezTo>
                  <a:cubicBezTo>
                    <a:pt x="39" y="267"/>
                    <a:pt x="39" y="267"/>
                    <a:pt x="39" y="267"/>
                  </a:cubicBezTo>
                  <a:cubicBezTo>
                    <a:pt x="38" y="268"/>
                    <a:pt x="38" y="268"/>
                    <a:pt x="38" y="268"/>
                  </a:cubicBezTo>
                  <a:cubicBezTo>
                    <a:pt x="37" y="268"/>
                    <a:pt x="37" y="268"/>
                    <a:pt x="37" y="268"/>
                  </a:cubicBezTo>
                  <a:cubicBezTo>
                    <a:pt x="36" y="267"/>
                    <a:pt x="36" y="267"/>
                    <a:pt x="36" y="267"/>
                  </a:cubicBezTo>
                  <a:cubicBezTo>
                    <a:pt x="36" y="266"/>
                    <a:pt x="36" y="266"/>
                    <a:pt x="36" y="266"/>
                  </a:cubicBezTo>
                  <a:cubicBezTo>
                    <a:pt x="36" y="266"/>
                    <a:pt x="36" y="266"/>
                    <a:pt x="36" y="266"/>
                  </a:cubicBezTo>
                  <a:cubicBezTo>
                    <a:pt x="37" y="267"/>
                    <a:pt x="37" y="267"/>
                    <a:pt x="37" y="267"/>
                  </a:cubicBezTo>
                  <a:cubicBezTo>
                    <a:pt x="37" y="267"/>
                    <a:pt x="37" y="267"/>
                    <a:pt x="37" y="267"/>
                  </a:cubicBezTo>
                  <a:cubicBezTo>
                    <a:pt x="37" y="267"/>
                    <a:pt x="37" y="267"/>
                    <a:pt x="37" y="267"/>
                  </a:cubicBezTo>
                  <a:cubicBezTo>
                    <a:pt x="37" y="266"/>
                    <a:pt x="37" y="266"/>
                    <a:pt x="37" y="266"/>
                  </a:cubicBezTo>
                  <a:cubicBezTo>
                    <a:pt x="36" y="265"/>
                    <a:pt x="36" y="265"/>
                    <a:pt x="36" y="265"/>
                  </a:cubicBezTo>
                  <a:cubicBezTo>
                    <a:pt x="36" y="265"/>
                    <a:pt x="36" y="265"/>
                    <a:pt x="36" y="265"/>
                  </a:cubicBezTo>
                  <a:cubicBezTo>
                    <a:pt x="35" y="266"/>
                    <a:pt x="35" y="266"/>
                    <a:pt x="35" y="266"/>
                  </a:cubicBezTo>
                  <a:cubicBezTo>
                    <a:pt x="34" y="265"/>
                    <a:pt x="34" y="265"/>
                    <a:pt x="34" y="265"/>
                  </a:cubicBezTo>
                  <a:cubicBezTo>
                    <a:pt x="34" y="264"/>
                    <a:pt x="34" y="264"/>
                    <a:pt x="34" y="264"/>
                  </a:cubicBezTo>
                  <a:cubicBezTo>
                    <a:pt x="34" y="264"/>
                    <a:pt x="34" y="264"/>
                    <a:pt x="34" y="264"/>
                  </a:cubicBezTo>
                  <a:cubicBezTo>
                    <a:pt x="35" y="263"/>
                    <a:pt x="35" y="263"/>
                    <a:pt x="35" y="263"/>
                  </a:cubicBezTo>
                  <a:cubicBezTo>
                    <a:pt x="35" y="262"/>
                    <a:pt x="35" y="262"/>
                    <a:pt x="35" y="262"/>
                  </a:cubicBezTo>
                  <a:cubicBezTo>
                    <a:pt x="36" y="262"/>
                    <a:pt x="36" y="262"/>
                    <a:pt x="36" y="262"/>
                  </a:cubicBezTo>
                  <a:cubicBezTo>
                    <a:pt x="36" y="261"/>
                    <a:pt x="36" y="261"/>
                    <a:pt x="36" y="261"/>
                  </a:cubicBezTo>
                  <a:cubicBezTo>
                    <a:pt x="35" y="262"/>
                    <a:pt x="35" y="262"/>
                    <a:pt x="35" y="262"/>
                  </a:cubicBezTo>
                  <a:cubicBezTo>
                    <a:pt x="34" y="262"/>
                    <a:pt x="34" y="262"/>
                    <a:pt x="34" y="262"/>
                  </a:cubicBezTo>
                  <a:cubicBezTo>
                    <a:pt x="34" y="261"/>
                    <a:pt x="34" y="261"/>
                    <a:pt x="34" y="261"/>
                  </a:cubicBezTo>
                  <a:cubicBezTo>
                    <a:pt x="34" y="261"/>
                    <a:pt x="34" y="261"/>
                    <a:pt x="34" y="261"/>
                  </a:cubicBezTo>
                  <a:cubicBezTo>
                    <a:pt x="35" y="260"/>
                    <a:pt x="35" y="260"/>
                    <a:pt x="35" y="260"/>
                  </a:cubicBezTo>
                  <a:cubicBezTo>
                    <a:pt x="35" y="259"/>
                    <a:pt x="35" y="259"/>
                    <a:pt x="35" y="259"/>
                  </a:cubicBezTo>
                  <a:cubicBezTo>
                    <a:pt x="35" y="258"/>
                    <a:pt x="35" y="258"/>
                    <a:pt x="35" y="258"/>
                  </a:cubicBezTo>
                  <a:cubicBezTo>
                    <a:pt x="35" y="258"/>
                    <a:pt x="35" y="258"/>
                    <a:pt x="35" y="258"/>
                  </a:cubicBezTo>
                  <a:cubicBezTo>
                    <a:pt x="35" y="258"/>
                    <a:pt x="35" y="258"/>
                    <a:pt x="35" y="258"/>
                  </a:cubicBezTo>
                  <a:cubicBezTo>
                    <a:pt x="35" y="259"/>
                    <a:pt x="35" y="259"/>
                    <a:pt x="35" y="259"/>
                  </a:cubicBezTo>
                  <a:cubicBezTo>
                    <a:pt x="34" y="260"/>
                    <a:pt x="34" y="260"/>
                    <a:pt x="34" y="260"/>
                  </a:cubicBezTo>
                  <a:cubicBezTo>
                    <a:pt x="33" y="261"/>
                    <a:pt x="33" y="261"/>
                    <a:pt x="33" y="261"/>
                  </a:cubicBezTo>
                  <a:cubicBezTo>
                    <a:pt x="33" y="261"/>
                    <a:pt x="33" y="261"/>
                    <a:pt x="33" y="261"/>
                  </a:cubicBezTo>
                  <a:cubicBezTo>
                    <a:pt x="32" y="261"/>
                    <a:pt x="32" y="261"/>
                    <a:pt x="32" y="261"/>
                  </a:cubicBezTo>
                  <a:cubicBezTo>
                    <a:pt x="32" y="261"/>
                    <a:pt x="32" y="261"/>
                    <a:pt x="32" y="261"/>
                  </a:cubicBezTo>
                  <a:cubicBezTo>
                    <a:pt x="32" y="260"/>
                    <a:pt x="32" y="260"/>
                    <a:pt x="32" y="260"/>
                  </a:cubicBezTo>
                  <a:cubicBezTo>
                    <a:pt x="32" y="260"/>
                    <a:pt x="32" y="260"/>
                    <a:pt x="32" y="260"/>
                  </a:cubicBezTo>
                  <a:cubicBezTo>
                    <a:pt x="32" y="260"/>
                    <a:pt x="32" y="260"/>
                    <a:pt x="32" y="260"/>
                  </a:cubicBezTo>
                  <a:cubicBezTo>
                    <a:pt x="31" y="260"/>
                    <a:pt x="31" y="260"/>
                    <a:pt x="31" y="260"/>
                  </a:cubicBezTo>
                  <a:cubicBezTo>
                    <a:pt x="31" y="261"/>
                    <a:pt x="31" y="261"/>
                    <a:pt x="31" y="261"/>
                  </a:cubicBezTo>
                  <a:cubicBezTo>
                    <a:pt x="31" y="261"/>
                    <a:pt x="31" y="261"/>
                    <a:pt x="31" y="261"/>
                  </a:cubicBezTo>
                  <a:cubicBezTo>
                    <a:pt x="31" y="260"/>
                    <a:pt x="31" y="260"/>
                    <a:pt x="31" y="260"/>
                  </a:cubicBezTo>
                  <a:cubicBezTo>
                    <a:pt x="30" y="260"/>
                    <a:pt x="30" y="260"/>
                    <a:pt x="30" y="260"/>
                  </a:cubicBezTo>
                  <a:cubicBezTo>
                    <a:pt x="30" y="261"/>
                    <a:pt x="30" y="261"/>
                    <a:pt x="30" y="261"/>
                  </a:cubicBezTo>
                  <a:cubicBezTo>
                    <a:pt x="29" y="260"/>
                    <a:pt x="29" y="260"/>
                    <a:pt x="29" y="260"/>
                  </a:cubicBezTo>
                  <a:cubicBezTo>
                    <a:pt x="29" y="260"/>
                    <a:pt x="29" y="260"/>
                    <a:pt x="29" y="260"/>
                  </a:cubicBezTo>
                  <a:cubicBezTo>
                    <a:pt x="30" y="259"/>
                    <a:pt x="30" y="259"/>
                    <a:pt x="30" y="259"/>
                  </a:cubicBezTo>
                  <a:cubicBezTo>
                    <a:pt x="30" y="259"/>
                    <a:pt x="30" y="259"/>
                    <a:pt x="30" y="259"/>
                  </a:cubicBezTo>
                  <a:cubicBezTo>
                    <a:pt x="31" y="259"/>
                    <a:pt x="31" y="259"/>
                    <a:pt x="31" y="259"/>
                  </a:cubicBezTo>
                  <a:cubicBezTo>
                    <a:pt x="33" y="258"/>
                    <a:pt x="33" y="258"/>
                    <a:pt x="33" y="258"/>
                  </a:cubicBezTo>
                  <a:cubicBezTo>
                    <a:pt x="33" y="258"/>
                    <a:pt x="33" y="258"/>
                    <a:pt x="33" y="258"/>
                  </a:cubicBezTo>
                  <a:cubicBezTo>
                    <a:pt x="33" y="257"/>
                    <a:pt x="33" y="257"/>
                    <a:pt x="33" y="257"/>
                  </a:cubicBezTo>
                  <a:cubicBezTo>
                    <a:pt x="33" y="257"/>
                    <a:pt x="33" y="257"/>
                    <a:pt x="33" y="257"/>
                  </a:cubicBezTo>
                  <a:cubicBezTo>
                    <a:pt x="32" y="258"/>
                    <a:pt x="32" y="258"/>
                    <a:pt x="32" y="258"/>
                  </a:cubicBezTo>
                  <a:cubicBezTo>
                    <a:pt x="31" y="259"/>
                    <a:pt x="31" y="259"/>
                    <a:pt x="31" y="259"/>
                  </a:cubicBezTo>
                  <a:cubicBezTo>
                    <a:pt x="31" y="259"/>
                    <a:pt x="31" y="259"/>
                    <a:pt x="31" y="259"/>
                  </a:cubicBezTo>
                  <a:cubicBezTo>
                    <a:pt x="30" y="259"/>
                    <a:pt x="30" y="259"/>
                    <a:pt x="30" y="259"/>
                  </a:cubicBezTo>
                  <a:cubicBezTo>
                    <a:pt x="30" y="258"/>
                    <a:pt x="30" y="258"/>
                    <a:pt x="30" y="258"/>
                  </a:cubicBezTo>
                  <a:cubicBezTo>
                    <a:pt x="29" y="258"/>
                    <a:pt x="29" y="258"/>
                    <a:pt x="29" y="258"/>
                  </a:cubicBezTo>
                  <a:cubicBezTo>
                    <a:pt x="29" y="258"/>
                    <a:pt x="29" y="258"/>
                    <a:pt x="29" y="258"/>
                  </a:cubicBezTo>
                  <a:cubicBezTo>
                    <a:pt x="29" y="257"/>
                    <a:pt x="29" y="257"/>
                    <a:pt x="29" y="257"/>
                  </a:cubicBezTo>
                  <a:cubicBezTo>
                    <a:pt x="29" y="257"/>
                    <a:pt x="29" y="257"/>
                    <a:pt x="29" y="257"/>
                  </a:cubicBezTo>
                  <a:cubicBezTo>
                    <a:pt x="28" y="257"/>
                    <a:pt x="28" y="257"/>
                    <a:pt x="28" y="257"/>
                  </a:cubicBezTo>
                  <a:cubicBezTo>
                    <a:pt x="27" y="257"/>
                    <a:pt x="27" y="257"/>
                    <a:pt x="27" y="257"/>
                  </a:cubicBezTo>
                  <a:cubicBezTo>
                    <a:pt x="27" y="257"/>
                    <a:pt x="27" y="257"/>
                    <a:pt x="27" y="257"/>
                  </a:cubicBezTo>
                  <a:cubicBezTo>
                    <a:pt x="26" y="258"/>
                    <a:pt x="26" y="258"/>
                    <a:pt x="26" y="258"/>
                  </a:cubicBezTo>
                  <a:cubicBezTo>
                    <a:pt x="25" y="257"/>
                    <a:pt x="25" y="257"/>
                    <a:pt x="25" y="257"/>
                  </a:cubicBezTo>
                  <a:cubicBezTo>
                    <a:pt x="25" y="256"/>
                    <a:pt x="25" y="256"/>
                    <a:pt x="25" y="256"/>
                  </a:cubicBezTo>
                  <a:cubicBezTo>
                    <a:pt x="25" y="256"/>
                    <a:pt x="25" y="256"/>
                    <a:pt x="25" y="256"/>
                  </a:cubicBezTo>
                  <a:cubicBezTo>
                    <a:pt x="26" y="256"/>
                    <a:pt x="26" y="256"/>
                    <a:pt x="26" y="256"/>
                  </a:cubicBezTo>
                  <a:cubicBezTo>
                    <a:pt x="27" y="257"/>
                    <a:pt x="27" y="257"/>
                    <a:pt x="27" y="257"/>
                  </a:cubicBezTo>
                  <a:cubicBezTo>
                    <a:pt x="28" y="256"/>
                    <a:pt x="28" y="256"/>
                    <a:pt x="28" y="256"/>
                  </a:cubicBezTo>
                  <a:cubicBezTo>
                    <a:pt x="28" y="256"/>
                    <a:pt x="28" y="256"/>
                    <a:pt x="28" y="256"/>
                  </a:cubicBezTo>
                  <a:cubicBezTo>
                    <a:pt x="28" y="256"/>
                    <a:pt x="28" y="256"/>
                    <a:pt x="28" y="256"/>
                  </a:cubicBezTo>
                  <a:cubicBezTo>
                    <a:pt x="26" y="256"/>
                    <a:pt x="26" y="256"/>
                    <a:pt x="26" y="256"/>
                  </a:cubicBezTo>
                  <a:cubicBezTo>
                    <a:pt x="26" y="256"/>
                    <a:pt x="26" y="256"/>
                    <a:pt x="26" y="256"/>
                  </a:cubicBezTo>
                  <a:cubicBezTo>
                    <a:pt x="26" y="256"/>
                    <a:pt x="26" y="256"/>
                    <a:pt x="26" y="256"/>
                  </a:cubicBezTo>
                  <a:cubicBezTo>
                    <a:pt x="27" y="256"/>
                    <a:pt x="27" y="256"/>
                    <a:pt x="27" y="256"/>
                  </a:cubicBezTo>
                  <a:cubicBezTo>
                    <a:pt x="28" y="256"/>
                    <a:pt x="28" y="256"/>
                    <a:pt x="28" y="256"/>
                  </a:cubicBezTo>
                  <a:cubicBezTo>
                    <a:pt x="28" y="255"/>
                    <a:pt x="28" y="255"/>
                    <a:pt x="28" y="255"/>
                  </a:cubicBezTo>
                  <a:cubicBezTo>
                    <a:pt x="27" y="255"/>
                    <a:pt x="27" y="255"/>
                    <a:pt x="27" y="255"/>
                  </a:cubicBezTo>
                  <a:cubicBezTo>
                    <a:pt x="26" y="255"/>
                    <a:pt x="26" y="255"/>
                    <a:pt x="26" y="255"/>
                  </a:cubicBezTo>
                  <a:cubicBezTo>
                    <a:pt x="25" y="255"/>
                    <a:pt x="25" y="255"/>
                    <a:pt x="25" y="255"/>
                  </a:cubicBezTo>
                  <a:cubicBezTo>
                    <a:pt x="25" y="255"/>
                    <a:pt x="25" y="255"/>
                    <a:pt x="25" y="255"/>
                  </a:cubicBezTo>
                  <a:cubicBezTo>
                    <a:pt x="24" y="255"/>
                    <a:pt x="24" y="255"/>
                    <a:pt x="24" y="255"/>
                  </a:cubicBezTo>
                  <a:cubicBezTo>
                    <a:pt x="24" y="254"/>
                    <a:pt x="24" y="254"/>
                    <a:pt x="24" y="254"/>
                  </a:cubicBezTo>
                  <a:cubicBezTo>
                    <a:pt x="25" y="254"/>
                    <a:pt x="25" y="254"/>
                    <a:pt x="25" y="254"/>
                  </a:cubicBezTo>
                  <a:cubicBezTo>
                    <a:pt x="26" y="254"/>
                    <a:pt x="26" y="254"/>
                    <a:pt x="26" y="254"/>
                  </a:cubicBezTo>
                  <a:cubicBezTo>
                    <a:pt x="27" y="254"/>
                    <a:pt x="27" y="254"/>
                    <a:pt x="27" y="254"/>
                  </a:cubicBezTo>
                  <a:cubicBezTo>
                    <a:pt x="27" y="254"/>
                    <a:pt x="27" y="254"/>
                    <a:pt x="27" y="254"/>
                  </a:cubicBezTo>
                  <a:cubicBezTo>
                    <a:pt x="26" y="254"/>
                    <a:pt x="26" y="254"/>
                    <a:pt x="26" y="254"/>
                  </a:cubicBezTo>
                  <a:cubicBezTo>
                    <a:pt x="26" y="254"/>
                    <a:pt x="26" y="254"/>
                    <a:pt x="26" y="254"/>
                  </a:cubicBezTo>
                  <a:cubicBezTo>
                    <a:pt x="25" y="254"/>
                    <a:pt x="25" y="254"/>
                    <a:pt x="25" y="254"/>
                  </a:cubicBezTo>
                  <a:cubicBezTo>
                    <a:pt x="25" y="253"/>
                    <a:pt x="25" y="253"/>
                    <a:pt x="25" y="253"/>
                  </a:cubicBezTo>
                  <a:cubicBezTo>
                    <a:pt x="26" y="253"/>
                    <a:pt x="26" y="253"/>
                    <a:pt x="26" y="253"/>
                  </a:cubicBezTo>
                  <a:cubicBezTo>
                    <a:pt x="26" y="253"/>
                    <a:pt x="26" y="253"/>
                    <a:pt x="26" y="253"/>
                  </a:cubicBezTo>
                  <a:cubicBezTo>
                    <a:pt x="27" y="253"/>
                    <a:pt x="27" y="253"/>
                    <a:pt x="27" y="253"/>
                  </a:cubicBezTo>
                  <a:cubicBezTo>
                    <a:pt x="27" y="253"/>
                    <a:pt x="27" y="253"/>
                    <a:pt x="27" y="253"/>
                  </a:cubicBezTo>
                  <a:cubicBezTo>
                    <a:pt x="27" y="252"/>
                    <a:pt x="27" y="252"/>
                    <a:pt x="27" y="252"/>
                  </a:cubicBezTo>
                  <a:cubicBezTo>
                    <a:pt x="27" y="252"/>
                    <a:pt x="27" y="252"/>
                    <a:pt x="27" y="252"/>
                  </a:cubicBezTo>
                  <a:cubicBezTo>
                    <a:pt x="28" y="252"/>
                    <a:pt x="28" y="252"/>
                    <a:pt x="28" y="252"/>
                  </a:cubicBezTo>
                  <a:cubicBezTo>
                    <a:pt x="29" y="252"/>
                    <a:pt x="29" y="252"/>
                    <a:pt x="29" y="252"/>
                  </a:cubicBezTo>
                  <a:cubicBezTo>
                    <a:pt x="30" y="252"/>
                    <a:pt x="30" y="252"/>
                    <a:pt x="30" y="252"/>
                  </a:cubicBezTo>
                  <a:cubicBezTo>
                    <a:pt x="28" y="252"/>
                    <a:pt x="28" y="252"/>
                    <a:pt x="28" y="252"/>
                  </a:cubicBezTo>
                  <a:cubicBezTo>
                    <a:pt x="28" y="251"/>
                    <a:pt x="28" y="251"/>
                    <a:pt x="28" y="251"/>
                  </a:cubicBezTo>
                  <a:cubicBezTo>
                    <a:pt x="27" y="251"/>
                    <a:pt x="27" y="251"/>
                    <a:pt x="27" y="251"/>
                  </a:cubicBezTo>
                  <a:cubicBezTo>
                    <a:pt x="27" y="252"/>
                    <a:pt x="27" y="252"/>
                    <a:pt x="27" y="252"/>
                  </a:cubicBezTo>
                  <a:cubicBezTo>
                    <a:pt x="26" y="252"/>
                    <a:pt x="26" y="252"/>
                    <a:pt x="26" y="252"/>
                  </a:cubicBezTo>
                  <a:cubicBezTo>
                    <a:pt x="25" y="253"/>
                    <a:pt x="25" y="253"/>
                    <a:pt x="25" y="253"/>
                  </a:cubicBezTo>
                  <a:cubicBezTo>
                    <a:pt x="25" y="252"/>
                    <a:pt x="25" y="252"/>
                    <a:pt x="25" y="252"/>
                  </a:cubicBezTo>
                  <a:cubicBezTo>
                    <a:pt x="25" y="252"/>
                    <a:pt x="25" y="252"/>
                    <a:pt x="25" y="252"/>
                  </a:cubicBezTo>
                  <a:cubicBezTo>
                    <a:pt x="25" y="251"/>
                    <a:pt x="25" y="251"/>
                    <a:pt x="25" y="251"/>
                  </a:cubicBezTo>
                  <a:cubicBezTo>
                    <a:pt x="25" y="250"/>
                    <a:pt x="25" y="250"/>
                    <a:pt x="25" y="250"/>
                  </a:cubicBezTo>
                  <a:cubicBezTo>
                    <a:pt x="27" y="250"/>
                    <a:pt x="27" y="250"/>
                    <a:pt x="27" y="250"/>
                  </a:cubicBezTo>
                  <a:cubicBezTo>
                    <a:pt x="27" y="249"/>
                    <a:pt x="27" y="249"/>
                    <a:pt x="27" y="249"/>
                  </a:cubicBezTo>
                  <a:cubicBezTo>
                    <a:pt x="29" y="248"/>
                    <a:pt x="29" y="248"/>
                    <a:pt x="29" y="248"/>
                  </a:cubicBezTo>
                  <a:cubicBezTo>
                    <a:pt x="30" y="248"/>
                    <a:pt x="30" y="248"/>
                    <a:pt x="30" y="248"/>
                  </a:cubicBezTo>
                  <a:cubicBezTo>
                    <a:pt x="30" y="248"/>
                    <a:pt x="30" y="248"/>
                    <a:pt x="30" y="248"/>
                  </a:cubicBezTo>
                  <a:cubicBezTo>
                    <a:pt x="30" y="249"/>
                    <a:pt x="30" y="249"/>
                    <a:pt x="30" y="249"/>
                  </a:cubicBezTo>
                  <a:cubicBezTo>
                    <a:pt x="31" y="250"/>
                    <a:pt x="31" y="250"/>
                    <a:pt x="31" y="250"/>
                  </a:cubicBezTo>
                  <a:cubicBezTo>
                    <a:pt x="31" y="250"/>
                    <a:pt x="31" y="250"/>
                    <a:pt x="31" y="250"/>
                  </a:cubicBezTo>
                  <a:cubicBezTo>
                    <a:pt x="31" y="249"/>
                    <a:pt x="31" y="249"/>
                    <a:pt x="31" y="249"/>
                  </a:cubicBezTo>
                  <a:cubicBezTo>
                    <a:pt x="31" y="248"/>
                    <a:pt x="31" y="248"/>
                    <a:pt x="31" y="248"/>
                  </a:cubicBezTo>
                  <a:cubicBezTo>
                    <a:pt x="31" y="247"/>
                    <a:pt x="31" y="247"/>
                    <a:pt x="31" y="247"/>
                  </a:cubicBezTo>
                  <a:cubicBezTo>
                    <a:pt x="32" y="247"/>
                    <a:pt x="32" y="247"/>
                    <a:pt x="32" y="247"/>
                  </a:cubicBezTo>
                  <a:cubicBezTo>
                    <a:pt x="32" y="247"/>
                    <a:pt x="32" y="247"/>
                    <a:pt x="32" y="247"/>
                  </a:cubicBezTo>
                  <a:cubicBezTo>
                    <a:pt x="31" y="247"/>
                    <a:pt x="31" y="247"/>
                    <a:pt x="31" y="247"/>
                  </a:cubicBezTo>
                  <a:cubicBezTo>
                    <a:pt x="30" y="247"/>
                    <a:pt x="30" y="247"/>
                    <a:pt x="30" y="247"/>
                  </a:cubicBezTo>
                  <a:cubicBezTo>
                    <a:pt x="30" y="247"/>
                    <a:pt x="30" y="247"/>
                    <a:pt x="30" y="247"/>
                  </a:cubicBezTo>
                  <a:cubicBezTo>
                    <a:pt x="30" y="246"/>
                    <a:pt x="30" y="246"/>
                    <a:pt x="30" y="246"/>
                  </a:cubicBezTo>
                  <a:cubicBezTo>
                    <a:pt x="31" y="246"/>
                    <a:pt x="31" y="246"/>
                    <a:pt x="31" y="246"/>
                  </a:cubicBezTo>
                  <a:cubicBezTo>
                    <a:pt x="32" y="245"/>
                    <a:pt x="32" y="245"/>
                    <a:pt x="32" y="245"/>
                  </a:cubicBezTo>
                  <a:cubicBezTo>
                    <a:pt x="32" y="244"/>
                    <a:pt x="32" y="244"/>
                    <a:pt x="32" y="244"/>
                  </a:cubicBezTo>
                  <a:cubicBezTo>
                    <a:pt x="32" y="244"/>
                    <a:pt x="32" y="244"/>
                    <a:pt x="32" y="244"/>
                  </a:cubicBezTo>
                  <a:cubicBezTo>
                    <a:pt x="32" y="244"/>
                    <a:pt x="32" y="244"/>
                    <a:pt x="32" y="244"/>
                  </a:cubicBezTo>
                  <a:cubicBezTo>
                    <a:pt x="32" y="245"/>
                    <a:pt x="32" y="245"/>
                    <a:pt x="32" y="245"/>
                  </a:cubicBezTo>
                  <a:cubicBezTo>
                    <a:pt x="31" y="245"/>
                    <a:pt x="31" y="245"/>
                    <a:pt x="31" y="245"/>
                  </a:cubicBezTo>
                  <a:cubicBezTo>
                    <a:pt x="30" y="245"/>
                    <a:pt x="30" y="245"/>
                    <a:pt x="30" y="245"/>
                  </a:cubicBezTo>
                  <a:cubicBezTo>
                    <a:pt x="29" y="246"/>
                    <a:pt x="29" y="246"/>
                    <a:pt x="29" y="246"/>
                  </a:cubicBezTo>
                  <a:cubicBezTo>
                    <a:pt x="28" y="247"/>
                    <a:pt x="28" y="247"/>
                    <a:pt x="28" y="247"/>
                  </a:cubicBezTo>
                  <a:cubicBezTo>
                    <a:pt x="27" y="248"/>
                    <a:pt x="27" y="248"/>
                    <a:pt x="27" y="248"/>
                  </a:cubicBezTo>
                  <a:cubicBezTo>
                    <a:pt x="26" y="247"/>
                    <a:pt x="26" y="247"/>
                    <a:pt x="26" y="247"/>
                  </a:cubicBezTo>
                  <a:cubicBezTo>
                    <a:pt x="26" y="247"/>
                    <a:pt x="26" y="247"/>
                    <a:pt x="26" y="247"/>
                  </a:cubicBezTo>
                  <a:cubicBezTo>
                    <a:pt x="27" y="246"/>
                    <a:pt x="27" y="246"/>
                    <a:pt x="27" y="246"/>
                  </a:cubicBezTo>
                  <a:cubicBezTo>
                    <a:pt x="26" y="246"/>
                    <a:pt x="26" y="246"/>
                    <a:pt x="26" y="246"/>
                  </a:cubicBezTo>
                  <a:cubicBezTo>
                    <a:pt x="25" y="247"/>
                    <a:pt x="25" y="247"/>
                    <a:pt x="25" y="247"/>
                  </a:cubicBezTo>
                  <a:cubicBezTo>
                    <a:pt x="24" y="246"/>
                    <a:pt x="24" y="246"/>
                    <a:pt x="24" y="246"/>
                  </a:cubicBezTo>
                  <a:cubicBezTo>
                    <a:pt x="25" y="246"/>
                    <a:pt x="25" y="246"/>
                    <a:pt x="25" y="246"/>
                  </a:cubicBezTo>
                  <a:cubicBezTo>
                    <a:pt x="26" y="245"/>
                    <a:pt x="26" y="245"/>
                    <a:pt x="26" y="245"/>
                  </a:cubicBezTo>
                  <a:cubicBezTo>
                    <a:pt x="27" y="245"/>
                    <a:pt x="27" y="245"/>
                    <a:pt x="27" y="245"/>
                  </a:cubicBezTo>
                  <a:cubicBezTo>
                    <a:pt x="27" y="245"/>
                    <a:pt x="27" y="245"/>
                    <a:pt x="27" y="245"/>
                  </a:cubicBezTo>
                  <a:cubicBezTo>
                    <a:pt x="28" y="245"/>
                    <a:pt x="28" y="245"/>
                    <a:pt x="28" y="245"/>
                  </a:cubicBezTo>
                  <a:cubicBezTo>
                    <a:pt x="28" y="244"/>
                    <a:pt x="28" y="244"/>
                    <a:pt x="28" y="244"/>
                  </a:cubicBezTo>
                  <a:cubicBezTo>
                    <a:pt x="27" y="244"/>
                    <a:pt x="27" y="244"/>
                    <a:pt x="27" y="244"/>
                  </a:cubicBezTo>
                  <a:cubicBezTo>
                    <a:pt x="27" y="244"/>
                    <a:pt x="27" y="244"/>
                    <a:pt x="27" y="244"/>
                  </a:cubicBezTo>
                  <a:cubicBezTo>
                    <a:pt x="28" y="243"/>
                    <a:pt x="28" y="243"/>
                    <a:pt x="28" y="243"/>
                  </a:cubicBezTo>
                  <a:cubicBezTo>
                    <a:pt x="27" y="243"/>
                    <a:pt x="27" y="243"/>
                    <a:pt x="27" y="243"/>
                  </a:cubicBezTo>
                  <a:cubicBezTo>
                    <a:pt x="27" y="243"/>
                    <a:pt x="27" y="243"/>
                    <a:pt x="27" y="243"/>
                  </a:cubicBezTo>
                  <a:cubicBezTo>
                    <a:pt x="26" y="243"/>
                    <a:pt x="26" y="243"/>
                    <a:pt x="26" y="243"/>
                  </a:cubicBezTo>
                  <a:cubicBezTo>
                    <a:pt x="26" y="243"/>
                    <a:pt x="26" y="243"/>
                    <a:pt x="26" y="243"/>
                  </a:cubicBezTo>
                  <a:cubicBezTo>
                    <a:pt x="26" y="241"/>
                    <a:pt x="26" y="241"/>
                    <a:pt x="26" y="241"/>
                  </a:cubicBezTo>
                  <a:cubicBezTo>
                    <a:pt x="25" y="240"/>
                    <a:pt x="25" y="240"/>
                    <a:pt x="25" y="240"/>
                  </a:cubicBezTo>
                  <a:cubicBezTo>
                    <a:pt x="25" y="240"/>
                    <a:pt x="25" y="240"/>
                    <a:pt x="25" y="240"/>
                  </a:cubicBezTo>
                  <a:cubicBezTo>
                    <a:pt x="26" y="239"/>
                    <a:pt x="26" y="239"/>
                    <a:pt x="26" y="239"/>
                  </a:cubicBezTo>
                  <a:cubicBezTo>
                    <a:pt x="27" y="239"/>
                    <a:pt x="27" y="239"/>
                    <a:pt x="27" y="239"/>
                  </a:cubicBezTo>
                  <a:cubicBezTo>
                    <a:pt x="27" y="240"/>
                    <a:pt x="27" y="240"/>
                    <a:pt x="27" y="240"/>
                  </a:cubicBezTo>
                  <a:cubicBezTo>
                    <a:pt x="29" y="240"/>
                    <a:pt x="29" y="240"/>
                    <a:pt x="29" y="240"/>
                  </a:cubicBezTo>
                  <a:cubicBezTo>
                    <a:pt x="30" y="240"/>
                    <a:pt x="30" y="240"/>
                    <a:pt x="30" y="240"/>
                  </a:cubicBezTo>
                  <a:cubicBezTo>
                    <a:pt x="29" y="240"/>
                    <a:pt x="29" y="240"/>
                    <a:pt x="29" y="240"/>
                  </a:cubicBezTo>
                  <a:cubicBezTo>
                    <a:pt x="29" y="239"/>
                    <a:pt x="29" y="239"/>
                    <a:pt x="29" y="239"/>
                  </a:cubicBezTo>
                  <a:cubicBezTo>
                    <a:pt x="28" y="239"/>
                    <a:pt x="28" y="239"/>
                    <a:pt x="28" y="239"/>
                  </a:cubicBezTo>
                  <a:cubicBezTo>
                    <a:pt x="27" y="239"/>
                    <a:pt x="27" y="239"/>
                    <a:pt x="27" y="239"/>
                  </a:cubicBezTo>
                  <a:cubicBezTo>
                    <a:pt x="26" y="238"/>
                    <a:pt x="26" y="238"/>
                    <a:pt x="26" y="238"/>
                  </a:cubicBezTo>
                  <a:cubicBezTo>
                    <a:pt x="26" y="238"/>
                    <a:pt x="26" y="238"/>
                    <a:pt x="26" y="238"/>
                  </a:cubicBezTo>
                  <a:cubicBezTo>
                    <a:pt x="27" y="237"/>
                    <a:pt x="27" y="237"/>
                    <a:pt x="27" y="237"/>
                  </a:cubicBezTo>
                  <a:cubicBezTo>
                    <a:pt x="27" y="237"/>
                    <a:pt x="27" y="237"/>
                    <a:pt x="27" y="237"/>
                  </a:cubicBezTo>
                  <a:cubicBezTo>
                    <a:pt x="28" y="236"/>
                    <a:pt x="28" y="236"/>
                    <a:pt x="28" y="236"/>
                  </a:cubicBezTo>
                  <a:cubicBezTo>
                    <a:pt x="28" y="235"/>
                    <a:pt x="28" y="235"/>
                    <a:pt x="28" y="235"/>
                  </a:cubicBezTo>
                  <a:cubicBezTo>
                    <a:pt x="27" y="236"/>
                    <a:pt x="27" y="236"/>
                    <a:pt x="27" y="236"/>
                  </a:cubicBezTo>
                  <a:cubicBezTo>
                    <a:pt x="27" y="236"/>
                    <a:pt x="27" y="236"/>
                    <a:pt x="27" y="236"/>
                  </a:cubicBezTo>
                  <a:cubicBezTo>
                    <a:pt x="26" y="237"/>
                    <a:pt x="26" y="237"/>
                    <a:pt x="26" y="237"/>
                  </a:cubicBezTo>
                  <a:cubicBezTo>
                    <a:pt x="24" y="237"/>
                    <a:pt x="24" y="237"/>
                    <a:pt x="24" y="237"/>
                  </a:cubicBezTo>
                  <a:cubicBezTo>
                    <a:pt x="24" y="238"/>
                    <a:pt x="24" y="238"/>
                    <a:pt x="24" y="238"/>
                  </a:cubicBezTo>
                  <a:cubicBezTo>
                    <a:pt x="24" y="238"/>
                    <a:pt x="24" y="238"/>
                    <a:pt x="24" y="238"/>
                  </a:cubicBezTo>
                  <a:cubicBezTo>
                    <a:pt x="23" y="238"/>
                    <a:pt x="23" y="238"/>
                    <a:pt x="23" y="238"/>
                  </a:cubicBezTo>
                  <a:cubicBezTo>
                    <a:pt x="22" y="237"/>
                    <a:pt x="22" y="237"/>
                    <a:pt x="22" y="237"/>
                  </a:cubicBezTo>
                  <a:cubicBezTo>
                    <a:pt x="22" y="236"/>
                    <a:pt x="22" y="236"/>
                    <a:pt x="22" y="236"/>
                  </a:cubicBezTo>
                  <a:cubicBezTo>
                    <a:pt x="22" y="234"/>
                    <a:pt x="22" y="234"/>
                    <a:pt x="22" y="234"/>
                  </a:cubicBezTo>
                  <a:cubicBezTo>
                    <a:pt x="23" y="233"/>
                    <a:pt x="23" y="233"/>
                    <a:pt x="23" y="233"/>
                  </a:cubicBezTo>
                  <a:cubicBezTo>
                    <a:pt x="22" y="232"/>
                    <a:pt x="22" y="232"/>
                    <a:pt x="22" y="232"/>
                  </a:cubicBezTo>
                  <a:cubicBezTo>
                    <a:pt x="22" y="232"/>
                    <a:pt x="22" y="232"/>
                    <a:pt x="22" y="232"/>
                  </a:cubicBezTo>
                  <a:cubicBezTo>
                    <a:pt x="22" y="231"/>
                    <a:pt x="22" y="231"/>
                    <a:pt x="22" y="231"/>
                  </a:cubicBezTo>
                  <a:cubicBezTo>
                    <a:pt x="22" y="231"/>
                    <a:pt x="22" y="231"/>
                    <a:pt x="22" y="231"/>
                  </a:cubicBezTo>
                  <a:cubicBezTo>
                    <a:pt x="23" y="231"/>
                    <a:pt x="23" y="231"/>
                    <a:pt x="23" y="231"/>
                  </a:cubicBezTo>
                  <a:cubicBezTo>
                    <a:pt x="23" y="231"/>
                    <a:pt x="23" y="231"/>
                    <a:pt x="23" y="231"/>
                  </a:cubicBezTo>
                  <a:cubicBezTo>
                    <a:pt x="23" y="230"/>
                    <a:pt x="23" y="230"/>
                    <a:pt x="23" y="230"/>
                  </a:cubicBezTo>
                  <a:cubicBezTo>
                    <a:pt x="24" y="230"/>
                    <a:pt x="24" y="230"/>
                    <a:pt x="24" y="230"/>
                  </a:cubicBezTo>
                  <a:cubicBezTo>
                    <a:pt x="24" y="229"/>
                    <a:pt x="24" y="229"/>
                    <a:pt x="24" y="229"/>
                  </a:cubicBezTo>
                  <a:cubicBezTo>
                    <a:pt x="25" y="228"/>
                    <a:pt x="25" y="228"/>
                    <a:pt x="25" y="228"/>
                  </a:cubicBezTo>
                  <a:cubicBezTo>
                    <a:pt x="26" y="229"/>
                    <a:pt x="26" y="229"/>
                    <a:pt x="26" y="229"/>
                  </a:cubicBezTo>
                  <a:cubicBezTo>
                    <a:pt x="26" y="228"/>
                    <a:pt x="26" y="228"/>
                    <a:pt x="26" y="228"/>
                  </a:cubicBezTo>
                  <a:cubicBezTo>
                    <a:pt x="26" y="228"/>
                    <a:pt x="26" y="228"/>
                    <a:pt x="26" y="228"/>
                  </a:cubicBezTo>
                  <a:cubicBezTo>
                    <a:pt x="26" y="228"/>
                    <a:pt x="26" y="228"/>
                    <a:pt x="26" y="228"/>
                  </a:cubicBezTo>
                  <a:cubicBezTo>
                    <a:pt x="27" y="227"/>
                    <a:pt x="27" y="227"/>
                    <a:pt x="27" y="227"/>
                  </a:cubicBezTo>
                  <a:cubicBezTo>
                    <a:pt x="27" y="226"/>
                    <a:pt x="27" y="226"/>
                    <a:pt x="27" y="226"/>
                  </a:cubicBezTo>
                  <a:cubicBezTo>
                    <a:pt x="29" y="225"/>
                    <a:pt x="29" y="225"/>
                    <a:pt x="29" y="225"/>
                  </a:cubicBezTo>
                  <a:cubicBezTo>
                    <a:pt x="29" y="225"/>
                    <a:pt x="29" y="225"/>
                    <a:pt x="29" y="225"/>
                  </a:cubicBezTo>
                  <a:cubicBezTo>
                    <a:pt x="28" y="225"/>
                    <a:pt x="28" y="225"/>
                    <a:pt x="28" y="225"/>
                  </a:cubicBezTo>
                  <a:cubicBezTo>
                    <a:pt x="28" y="224"/>
                    <a:pt x="28" y="224"/>
                    <a:pt x="28" y="224"/>
                  </a:cubicBezTo>
                  <a:cubicBezTo>
                    <a:pt x="27" y="225"/>
                    <a:pt x="27" y="225"/>
                    <a:pt x="27" y="225"/>
                  </a:cubicBezTo>
                  <a:cubicBezTo>
                    <a:pt x="27" y="226"/>
                    <a:pt x="27" y="226"/>
                    <a:pt x="27" y="226"/>
                  </a:cubicBezTo>
                  <a:cubicBezTo>
                    <a:pt x="25" y="228"/>
                    <a:pt x="25" y="228"/>
                    <a:pt x="25" y="228"/>
                  </a:cubicBezTo>
                  <a:cubicBezTo>
                    <a:pt x="25" y="228"/>
                    <a:pt x="25" y="228"/>
                    <a:pt x="25" y="228"/>
                  </a:cubicBezTo>
                  <a:cubicBezTo>
                    <a:pt x="25" y="227"/>
                    <a:pt x="25" y="227"/>
                    <a:pt x="25" y="227"/>
                  </a:cubicBezTo>
                  <a:cubicBezTo>
                    <a:pt x="26" y="226"/>
                    <a:pt x="26" y="226"/>
                    <a:pt x="26" y="226"/>
                  </a:cubicBezTo>
                  <a:cubicBezTo>
                    <a:pt x="26" y="225"/>
                    <a:pt x="26" y="225"/>
                    <a:pt x="26" y="225"/>
                  </a:cubicBezTo>
                  <a:cubicBezTo>
                    <a:pt x="27" y="223"/>
                    <a:pt x="27" y="223"/>
                    <a:pt x="27" y="223"/>
                  </a:cubicBezTo>
                  <a:cubicBezTo>
                    <a:pt x="28" y="222"/>
                    <a:pt x="28" y="222"/>
                    <a:pt x="28" y="222"/>
                  </a:cubicBezTo>
                  <a:cubicBezTo>
                    <a:pt x="28" y="222"/>
                    <a:pt x="28" y="222"/>
                    <a:pt x="28" y="222"/>
                  </a:cubicBezTo>
                  <a:cubicBezTo>
                    <a:pt x="28" y="221"/>
                    <a:pt x="28" y="221"/>
                    <a:pt x="28" y="221"/>
                  </a:cubicBezTo>
                  <a:cubicBezTo>
                    <a:pt x="28" y="221"/>
                    <a:pt x="28" y="221"/>
                    <a:pt x="28" y="221"/>
                  </a:cubicBezTo>
                  <a:cubicBezTo>
                    <a:pt x="28" y="221"/>
                    <a:pt x="28" y="221"/>
                    <a:pt x="28" y="221"/>
                  </a:cubicBezTo>
                  <a:cubicBezTo>
                    <a:pt x="28" y="220"/>
                    <a:pt x="28" y="220"/>
                    <a:pt x="28" y="220"/>
                  </a:cubicBezTo>
                  <a:cubicBezTo>
                    <a:pt x="28" y="220"/>
                    <a:pt x="28" y="220"/>
                    <a:pt x="28" y="220"/>
                  </a:cubicBezTo>
                  <a:cubicBezTo>
                    <a:pt x="28" y="220"/>
                    <a:pt x="28" y="220"/>
                    <a:pt x="28" y="220"/>
                  </a:cubicBezTo>
                  <a:cubicBezTo>
                    <a:pt x="27" y="219"/>
                    <a:pt x="27" y="219"/>
                    <a:pt x="27" y="219"/>
                  </a:cubicBezTo>
                  <a:cubicBezTo>
                    <a:pt x="27" y="219"/>
                    <a:pt x="27" y="219"/>
                    <a:pt x="27" y="219"/>
                  </a:cubicBezTo>
                  <a:cubicBezTo>
                    <a:pt x="27" y="218"/>
                    <a:pt x="27" y="218"/>
                    <a:pt x="27" y="218"/>
                  </a:cubicBezTo>
                  <a:cubicBezTo>
                    <a:pt x="26" y="217"/>
                    <a:pt x="26" y="217"/>
                    <a:pt x="26" y="217"/>
                  </a:cubicBezTo>
                  <a:cubicBezTo>
                    <a:pt x="25" y="217"/>
                    <a:pt x="25" y="217"/>
                    <a:pt x="25" y="217"/>
                  </a:cubicBezTo>
                  <a:cubicBezTo>
                    <a:pt x="25" y="216"/>
                    <a:pt x="25" y="216"/>
                    <a:pt x="25" y="216"/>
                  </a:cubicBezTo>
                  <a:cubicBezTo>
                    <a:pt x="24" y="215"/>
                    <a:pt x="24" y="215"/>
                    <a:pt x="24" y="215"/>
                  </a:cubicBezTo>
                  <a:cubicBezTo>
                    <a:pt x="24" y="215"/>
                    <a:pt x="24" y="215"/>
                    <a:pt x="24" y="215"/>
                  </a:cubicBezTo>
                  <a:cubicBezTo>
                    <a:pt x="23" y="215"/>
                    <a:pt x="23" y="215"/>
                    <a:pt x="23" y="215"/>
                  </a:cubicBezTo>
                  <a:cubicBezTo>
                    <a:pt x="23" y="215"/>
                    <a:pt x="23" y="215"/>
                    <a:pt x="23" y="215"/>
                  </a:cubicBezTo>
                  <a:cubicBezTo>
                    <a:pt x="23" y="214"/>
                    <a:pt x="23" y="214"/>
                    <a:pt x="23" y="214"/>
                  </a:cubicBezTo>
                  <a:cubicBezTo>
                    <a:pt x="23" y="214"/>
                    <a:pt x="23" y="214"/>
                    <a:pt x="23" y="214"/>
                  </a:cubicBezTo>
                  <a:cubicBezTo>
                    <a:pt x="23" y="213"/>
                    <a:pt x="23" y="213"/>
                    <a:pt x="23" y="213"/>
                  </a:cubicBezTo>
                  <a:cubicBezTo>
                    <a:pt x="23" y="213"/>
                    <a:pt x="23" y="213"/>
                    <a:pt x="23" y="213"/>
                  </a:cubicBezTo>
                  <a:cubicBezTo>
                    <a:pt x="23" y="213"/>
                    <a:pt x="23" y="213"/>
                    <a:pt x="23" y="213"/>
                  </a:cubicBezTo>
                  <a:cubicBezTo>
                    <a:pt x="23" y="212"/>
                    <a:pt x="23" y="212"/>
                    <a:pt x="23" y="212"/>
                  </a:cubicBezTo>
                  <a:cubicBezTo>
                    <a:pt x="23" y="212"/>
                    <a:pt x="23" y="212"/>
                    <a:pt x="23" y="212"/>
                  </a:cubicBezTo>
                  <a:cubicBezTo>
                    <a:pt x="23" y="212"/>
                    <a:pt x="23" y="212"/>
                    <a:pt x="23" y="212"/>
                  </a:cubicBezTo>
                  <a:cubicBezTo>
                    <a:pt x="22" y="212"/>
                    <a:pt x="22" y="212"/>
                    <a:pt x="22" y="212"/>
                  </a:cubicBezTo>
                  <a:cubicBezTo>
                    <a:pt x="22" y="211"/>
                    <a:pt x="22" y="211"/>
                    <a:pt x="22" y="211"/>
                  </a:cubicBezTo>
                  <a:cubicBezTo>
                    <a:pt x="23" y="211"/>
                    <a:pt x="23" y="211"/>
                    <a:pt x="23" y="211"/>
                  </a:cubicBezTo>
                  <a:cubicBezTo>
                    <a:pt x="23" y="208"/>
                    <a:pt x="23" y="208"/>
                    <a:pt x="23" y="208"/>
                  </a:cubicBezTo>
                  <a:cubicBezTo>
                    <a:pt x="23" y="205"/>
                    <a:pt x="23" y="205"/>
                    <a:pt x="23" y="205"/>
                  </a:cubicBezTo>
                  <a:cubicBezTo>
                    <a:pt x="23" y="203"/>
                    <a:pt x="23" y="203"/>
                    <a:pt x="23" y="203"/>
                  </a:cubicBezTo>
                  <a:cubicBezTo>
                    <a:pt x="23" y="202"/>
                    <a:pt x="23" y="202"/>
                    <a:pt x="23" y="202"/>
                  </a:cubicBezTo>
                  <a:cubicBezTo>
                    <a:pt x="23" y="201"/>
                    <a:pt x="23" y="201"/>
                    <a:pt x="23" y="201"/>
                  </a:cubicBezTo>
                  <a:cubicBezTo>
                    <a:pt x="23" y="201"/>
                    <a:pt x="23" y="201"/>
                    <a:pt x="23" y="201"/>
                  </a:cubicBezTo>
                  <a:cubicBezTo>
                    <a:pt x="23" y="200"/>
                    <a:pt x="23" y="200"/>
                    <a:pt x="23" y="200"/>
                  </a:cubicBezTo>
                  <a:cubicBezTo>
                    <a:pt x="23" y="199"/>
                    <a:pt x="23" y="199"/>
                    <a:pt x="23" y="199"/>
                  </a:cubicBezTo>
                  <a:cubicBezTo>
                    <a:pt x="23" y="198"/>
                    <a:pt x="23" y="198"/>
                    <a:pt x="23" y="198"/>
                  </a:cubicBezTo>
                  <a:cubicBezTo>
                    <a:pt x="22" y="197"/>
                    <a:pt x="22" y="197"/>
                    <a:pt x="22" y="197"/>
                  </a:cubicBezTo>
                  <a:cubicBezTo>
                    <a:pt x="21" y="195"/>
                    <a:pt x="21" y="195"/>
                    <a:pt x="21" y="195"/>
                  </a:cubicBezTo>
                  <a:cubicBezTo>
                    <a:pt x="21" y="195"/>
                    <a:pt x="21" y="195"/>
                    <a:pt x="21" y="195"/>
                  </a:cubicBezTo>
                  <a:cubicBezTo>
                    <a:pt x="21" y="192"/>
                    <a:pt x="21" y="192"/>
                    <a:pt x="21" y="192"/>
                  </a:cubicBezTo>
                  <a:cubicBezTo>
                    <a:pt x="21" y="192"/>
                    <a:pt x="21" y="192"/>
                    <a:pt x="21" y="192"/>
                  </a:cubicBezTo>
                  <a:cubicBezTo>
                    <a:pt x="21" y="191"/>
                    <a:pt x="21" y="191"/>
                    <a:pt x="21" y="191"/>
                  </a:cubicBezTo>
                  <a:cubicBezTo>
                    <a:pt x="21" y="190"/>
                    <a:pt x="21" y="190"/>
                    <a:pt x="21" y="190"/>
                  </a:cubicBezTo>
                  <a:cubicBezTo>
                    <a:pt x="21" y="189"/>
                    <a:pt x="21" y="189"/>
                    <a:pt x="21" y="189"/>
                  </a:cubicBezTo>
                  <a:cubicBezTo>
                    <a:pt x="20" y="189"/>
                    <a:pt x="20" y="189"/>
                    <a:pt x="20" y="189"/>
                  </a:cubicBezTo>
                  <a:cubicBezTo>
                    <a:pt x="19" y="189"/>
                    <a:pt x="19" y="189"/>
                    <a:pt x="19" y="189"/>
                  </a:cubicBezTo>
                  <a:cubicBezTo>
                    <a:pt x="17" y="189"/>
                    <a:pt x="17" y="189"/>
                    <a:pt x="17" y="189"/>
                  </a:cubicBezTo>
                  <a:cubicBezTo>
                    <a:pt x="17" y="189"/>
                    <a:pt x="17" y="189"/>
                    <a:pt x="17" y="189"/>
                  </a:cubicBezTo>
                  <a:cubicBezTo>
                    <a:pt x="15" y="190"/>
                    <a:pt x="15" y="190"/>
                    <a:pt x="15" y="190"/>
                  </a:cubicBezTo>
                  <a:cubicBezTo>
                    <a:pt x="14" y="191"/>
                    <a:pt x="14" y="191"/>
                    <a:pt x="14" y="191"/>
                  </a:cubicBezTo>
                  <a:cubicBezTo>
                    <a:pt x="13" y="192"/>
                    <a:pt x="13" y="192"/>
                    <a:pt x="13" y="192"/>
                  </a:cubicBezTo>
                  <a:cubicBezTo>
                    <a:pt x="12" y="193"/>
                    <a:pt x="12" y="193"/>
                    <a:pt x="12" y="193"/>
                  </a:cubicBezTo>
                  <a:cubicBezTo>
                    <a:pt x="11" y="193"/>
                    <a:pt x="11" y="193"/>
                    <a:pt x="11" y="193"/>
                  </a:cubicBezTo>
                  <a:cubicBezTo>
                    <a:pt x="9" y="193"/>
                    <a:pt x="9" y="193"/>
                    <a:pt x="9" y="193"/>
                  </a:cubicBezTo>
                  <a:cubicBezTo>
                    <a:pt x="9" y="193"/>
                    <a:pt x="9" y="193"/>
                    <a:pt x="9" y="193"/>
                  </a:cubicBezTo>
                  <a:cubicBezTo>
                    <a:pt x="9" y="193"/>
                    <a:pt x="9" y="193"/>
                    <a:pt x="9" y="193"/>
                  </a:cubicBezTo>
                  <a:cubicBezTo>
                    <a:pt x="9" y="192"/>
                    <a:pt x="9" y="192"/>
                    <a:pt x="9" y="192"/>
                  </a:cubicBezTo>
                  <a:cubicBezTo>
                    <a:pt x="9" y="191"/>
                    <a:pt x="9" y="191"/>
                    <a:pt x="9" y="191"/>
                  </a:cubicBezTo>
                  <a:cubicBezTo>
                    <a:pt x="8" y="186"/>
                    <a:pt x="8" y="186"/>
                    <a:pt x="8" y="186"/>
                  </a:cubicBezTo>
                  <a:cubicBezTo>
                    <a:pt x="7" y="184"/>
                    <a:pt x="7" y="184"/>
                    <a:pt x="7" y="184"/>
                  </a:cubicBezTo>
                  <a:cubicBezTo>
                    <a:pt x="7" y="183"/>
                    <a:pt x="7" y="183"/>
                    <a:pt x="7" y="183"/>
                  </a:cubicBezTo>
                  <a:cubicBezTo>
                    <a:pt x="8" y="181"/>
                    <a:pt x="8" y="181"/>
                    <a:pt x="8" y="181"/>
                  </a:cubicBezTo>
                  <a:cubicBezTo>
                    <a:pt x="5" y="181"/>
                    <a:pt x="5" y="181"/>
                    <a:pt x="5" y="181"/>
                  </a:cubicBezTo>
                  <a:cubicBezTo>
                    <a:pt x="4" y="182"/>
                    <a:pt x="4" y="182"/>
                    <a:pt x="4" y="182"/>
                  </a:cubicBezTo>
                  <a:cubicBezTo>
                    <a:pt x="3" y="181"/>
                    <a:pt x="3" y="181"/>
                    <a:pt x="3" y="181"/>
                  </a:cubicBezTo>
                  <a:cubicBezTo>
                    <a:pt x="0" y="181"/>
                    <a:pt x="0" y="181"/>
                    <a:pt x="0" y="181"/>
                  </a:cubicBezTo>
                  <a:cubicBezTo>
                    <a:pt x="51" y="97"/>
                    <a:pt x="51" y="97"/>
                    <a:pt x="51" y="97"/>
                  </a:cubicBezTo>
                  <a:cubicBezTo>
                    <a:pt x="51" y="97"/>
                    <a:pt x="51" y="97"/>
                    <a:pt x="51" y="97"/>
                  </a:cubicBezTo>
                  <a:cubicBezTo>
                    <a:pt x="52" y="97"/>
                    <a:pt x="52" y="97"/>
                    <a:pt x="52" y="97"/>
                  </a:cubicBezTo>
                  <a:cubicBezTo>
                    <a:pt x="54" y="99"/>
                    <a:pt x="54" y="99"/>
                    <a:pt x="54" y="99"/>
                  </a:cubicBezTo>
                  <a:cubicBezTo>
                    <a:pt x="55" y="99"/>
                    <a:pt x="55" y="99"/>
                    <a:pt x="55" y="99"/>
                  </a:cubicBezTo>
                  <a:cubicBezTo>
                    <a:pt x="56" y="99"/>
                    <a:pt x="56" y="99"/>
                    <a:pt x="56" y="99"/>
                  </a:cubicBezTo>
                  <a:cubicBezTo>
                    <a:pt x="56" y="100"/>
                    <a:pt x="56" y="100"/>
                    <a:pt x="56" y="100"/>
                  </a:cubicBezTo>
                  <a:cubicBezTo>
                    <a:pt x="57" y="100"/>
                    <a:pt x="57" y="100"/>
                    <a:pt x="57" y="100"/>
                  </a:cubicBezTo>
                  <a:cubicBezTo>
                    <a:pt x="57" y="101"/>
                    <a:pt x="57" y="101"/>
                    <a:pt x="57" y="101"/>
                  </a:cubicBezTo>
                  <a:cubicBezTo>
                    <a:pt x="57" y="101"/>
                    <a:pt x="57" y="101"/>
                    <a:pt x="57" y="101"/>
                  </a:cubicBezTo>
                  <a:cubicBezTo>
                    <a:pt x="58" y="102"/>
                    <a:pt x="58" y="102"/>
                    <a:pt x="58" y="102"/>
                  </a:cubicBezTo>
                  <a:cubicBezTo>
                    <a:pt x="58" y="103"/>
                    <a:pt x="58" y="103"/>
                    <a:pt x="58" y="103"/>
                  </a:cubicBezTo>
                  <a:cubicBezTo>
                    <a:pt x="58" y="103"/>
                    <a:pt x="58" y="103"/>
                    <a:pt x="58" y="103"/>
                  </a:cubicBezTo>
                  <a:cubicBezTo>
                    <a:pt x="58" y="104"/>
                    <a:pt x="58" y="104"/>
                    <a:pt x="58" y="104"/>
                  </a:cubicBezTo>
                  <a:cubicBezTo>
                    <a:pt x="58" y="105"/>
                    <a:pt x="58" y="105"/>
                    <a:pt x="58" y="105"/>
                  </a:cubicBezTo>
                  <a:cubicBezTo>
                    <a:pt x="59" y="105"/>
                    <a:pt x="59" y="105"/>
                    <a:pt x="59" y="105"/>
                  </a:cubicBezTo>
                  <a:cubicBezTo>
                    <a:pt x="59" y="105"/>
                    <a:pt x="59" y="105"/>
                    <a:pt x="59" y="105"/>
                  </a:cubicBezTo>
                  <a:cubicBezTo>
                    <a:pt x="59" y="105"/>
                    <a:pt x="59" y="105"/>
                    <a:pt x="59" y="105"/>
                  </a:cubicBezTo>
                  <a:cubicBezTo>
                    <a:pt x="59" y="106"/>
                    <a:pt x="59" y="106"/>
                    <a:pt x="59" y="106"/>
                  </a:cubicBezTo>
                  <a:cubicBezTo>
                    <a:pt x="60" y="107"/>
                    <a:pt x="60" y="107"/>
                    <a:pt x="60" y="107"/>
                  </a:cubicBezTo>
                  <a:cubicBezTo>
                    <a:pt x="61" y="108"/>
                    <a:pt x="61" y="108"/>
                    <a:pt x="61" y="108"/>
                  </a:cubicBezTo>
                  <a:cubicBezTo>
                    <a:pt x="62" y="109"/>
                    <a:pt x="62" y="109"/>
                    <a:pt x="62" y="109"/>
                  </a:cubicBezTo>
                  <a:cubicBezTo>
                    <a:pt x="62" y="109"/>
                    <a:pt x="62" y="109"/>
                    <a:pt x="62" y="109"/>
                  </a:cubicBezTo>
                  <a:cubicBezTo>
                    <a:pt x="63" y="109"/>
                    <a:pt x="63" y="109"/>
                    <a:pt x="63" y="109"/>
                  </a:cubicBezTo>
                  <a:cubicBezTo>
                    <a:pt x="63" y="110"/>
                    <a:pt x="63" y="110"/>
                    <a:pt x="63" y="110"/>
                  </a:cubicBezTo>
                  <a:cubicBezTo>
                    <a:pt x="63" y="110"/>
                    <a:pt x="63" y="110"/>
                    <a:pt x="63" y="110"/>
                  </a:cubicBezTo>
                  <a:cubicBezTo>
                    <a:pt x="64" y="110"/>
                    <a:pt x="64" y="110"/>
                    <a:pt x="64" y="110"/>
                  </a:cubicBezTo>
                  <a:cubicBezTo>
                    <a:pt x="65" y="111"/>
                    <a:pt x="65" y="111"/>
                    <a:pt x="65" y="111"/>
                  </a:cubicBezTo>
                  <a:cubicBezTo>
                    <a:pt x="65" y="112"/>
                    <a:pt x="65" y="112"/>
                    <a:pt x="65" y="112"/>
                  </a:cubicBezTo>
                  <a:cubicBezTo>
                    <a:pt x="65" y="112"/>
                    <a:pt x="65" y="112"/>
                    <a:pt x="65" y="112"/>
                  </a:cubicBezTo>
                  <a:cubicBezTo>
                    <a:pt x="66" y="113"/>
                    <a:pt x="66" y="113"/>
                    <a:pt x="66" y="113"/>
                  </a:cubicBezTo>
                  <a:cubicBezTo>
                    <a:pt x="66" y="113"/>
                    <a:pt x="66" y="113"/>
                    <a:pt x="66" y="113"/>
                  </a:cubicBezTo>
                  <a:cubicBezTo>
                    <a:pt x="67" y="114"/>
                    <a:pt x="67" y="114"/>
                    <a:pt x="67" y="114"/>
                  </a:cubicBezTo>
                  <a:cubicBezTo>
                    <a:pt x="67" y="115"/>
                    <a:pt x="67" y="115"/>
                    <a:pt x="67" y="115"/>
                  </a:cubicBezTo>
                  <a:cubicBezTo>
                    <a:pt x="68" y="115"/>
                    <a:pt x="68" y="115"/>
                    <a:pt x="68" y="115"/>
                  </a:cubicBezTo>
                  <a:cubicBezTo>
                    <a:pt x="68" y="116"/>
                    <a:pt x="68" y="116"/>
                    <a:pt x="68" y="116"/>
                  </a:cubicBezTo>
                  <a:cubicBezTo>
                    <a:pt x="67" y="117"/>
                    <a:pt x="67" y="117"/>
                    <a:pt x="67" y="117"/>
                  </a:cubicBezTo>
                  <a:cubicBezTo>
                    <a:pt x="66" y="117"/>
                    <a:pt x="66" y="117"/>
                    <a:pt x="66" y="117"/>
                  </a:cubicBezTo>
                  <a:cubicBezTo>
                    <a:pt x="68" y="116"/>
                    <a:pt x="68" y="116"/>
                    <a:pt x="68" y="116"/>
                  </a:cubicBezTo>
                  <a:cubicBezTo>
                    <a:pt x="69" y="116"/>
                    <a:pt x="69" y="116"/>
                    <a:pt x="69" y="116"/>
                  </a:cubicBezTo>
                  <a:cubicBezTo>
                    <a:pt x="69" y="116"/>
                    <a:pt x="69" y="116"/>
                    <a:pt x="69" y="116"/>
                  </a:cubicBezTo>
                  <a:cubicBezTo>
                    <a:pt x="69" y="115"/>
                    <a:pt x="69" y="115"/>
                    <a:pt x="69" y="115"/>
                  </a:cubicBezTo>
                  <a:cubicBezTo>
                    <a:pt x="69" y="112"/>
                    <a:pt x="69" y="112"/>
                    <a:pt x="69" y="112"/>
                  </a:cubicBezTo>
                  <a:cubicBezTo>
                    <a:pt x="69" y="111"/>
                    <a:pt x="69" y="111"/>
                    <a:pt x="69" y="111"/>
                  </a:cubicBezTo>
                  <a:cubicBezTo>
                    <a:pt x="70" y="110"/>
                    <a:pt x="70" y="110"/>
                    <a:pt x="70" y="110"/>
                  </a:cubicBezTo>
                  <a:cubicBezTo>
                    <a:pt x="71" y="110"/>
                    <a:pt x="71" y="110"/>
                    <a:pt x="71" y="110"/>
                  </a:cubicBezTo>
                  <a:cubicBezTo>
                    <a:pt x="72" y="109"/>
                    <a:pt x="72" y="109"/>
                    <a:pt x="72" y="109"/>
                  </a:cubicBezTo>
                  <a:cubicBezTo>
                    <a:pt x="73" y="109"/>
                    <a:pt x="73" y="109"/>
                    <a:pt x="73" y="109"/>
                  </a:cubicBezTo>
                  <a:cubicBezTo>
                    <a:pt x="74" y="109"/>
                    <a:pt x="74" y="109"/>
                    <a:pt x="74" y="109"/>
                  </a:cubicBezTo>
                  <a:cubicBezTo>
                    <a:pt x="74" y="108"/>
                    <a:pt x="74" y="108"/>
                    <a:pt x="74" y="108"/>
                  </a:cubicBezTo>
                  <a:cubicBezTo>
                    <a:pt x="75" y="108"/>
                    <a:pt x="75" y="108"/>
                    <a:pt x="75" y="108"/>
                  </a:cubicBezTo>
                  <a:cubicBezTo>
                    <a:pt x="76" y="108"/>
                    <a:pt x="76" y="108"/>
                    <a:pt x="76" y="108"/>
                  </a:cubicBezTo>
                  <a:cubicBezTo>
                    <a:pt x="77" y="108"/>
                    <a:pt x="77" y="108"/>
                    <a:pt x="77" y="108"/>
                  </a:cubicBezTo>
                  <a:cubicBezTo>
                    <a:pt x="77" y="108"/>
                    <a:pt x="77" y="108"/>
                    <a:pt x="77" y="108"/>
                  </a:cubicBezTo>
                  <a:cubicBezTo>
                    <a:pt x="78" y="108"/>
                    <a:pt x="78" y="108"/>
                    <a:pt x="78" y="108"/>
                  </a:cubicBezTo>
                  <a:cubicBezTo>
                    <a:pt x="78" y="108"/>
                    <a:pt x="78" y="108"/>
                    <a:pt x="78" y="108"/>
                  </a:cubicBezTo>
                  <a:cubicBezTo>
                    <a:pt x="79" y="107"/>
                    <a:pt x="79" y="107"/>
                    <a:pt x="79" y="107"/>
                  </a:cubicBezTo>
                  <a:cubicBezTo>
                    <a:pt x="80" y="106"/>
                    <a:pt x="80" y="106"/>
                    <a:pt x="80" y="106"/>
                  </a:cubicBezTo>
                  <a:cubicBezTo>
                    <a:pt x="80" y="106"/>
                    <a:pt x="80" y="106"/>
                    <a:pt x="80" y="106"/>
                  </a:cubicBezTo>
                  <a:cubicBezTo>
                    <a:pt x="81" y="106"/>
                    <a:pt x="81" y="106"/>
                    <a:pt x="81" y="106"/>
                  </a:cubicBezTo>
                  <a:cubicBezTo>
                    <a:pt x="81" y="106"/>
                    <a:pt x="81" y="106"/>
                    <a:pt x="81" y="106"/>
                  </a:cubicBezTo>
                  <a:cubicBezTo>
                    <a:pt x="81" y="106"/>
                    <a:pt x="81" y="106"/>
                    <a:pt x="81" y="106"/>
                  </a:cubicBezTo>
                  <a:cubicBezTo>
                    <a:pt x="82" y="105"/>
                    <a:pt x="82" y="105"/>
                    <a:pt x="82" y="105"/>
                  </a:cubicBezTo>
                  <a:cubicBezTo>
                    <a:pt x="82" y="106"/>
                    <a:pt x="82" y="106"/>
                    <a:pt x="82" y="106"/>
                  </a:cubicBezTo>
                  <a:cubicBezTo>
                    <a:pt x="85" y="106"/>
                    <a:pt x="85" y="106"/>
                    <a:pt x="85" y="106"/>
                  </a:cubicBezTo>
                  <a:cubicBezTo>
                    <a:pt x="87" y="105"/>
                    <a:pt x="87" y="105"/>
                    <a:pt x="87" y="105"/>
                  </a:cubicBezTo>
                  <a:cubicBezTo>
                    <a:pt x="88" y="105"/>
                    <a:pt x="88" y="105"/>
                    <a:pt x="88" y="105"/>
                  </a:cubicBezTo>
                  <a:cubicBezTo>
                    <a:pt x="88" y="105"/>
                    <a:pt x="88" y="105"/>
                    <a:pt x="88" y="105"/>
                  </a:cubicBezTo>
                  <a:cubicBezTo>
                    <a:pt x="89" y="105"/>
                    <a:pt x="89" y="105"/>
                    <a:pt x="89" y="105"/>
                  </a:cubicBezTo>
                  <a:cubicBezTo>
                    <a:pt x="89" y="105"/>
                    <a:pt x="89" y="105"/>
                    <a:pt x="89" y="105"/>
                  </a:cubicBezTo>
                  <a:cubicBezTo>
                    <a:pt x="89" y="104"/>
                    <a:pt x="89" y="104"/>
                    <a:pt x="89" y="104"/>
                  </a:cubicBezTo>
                  <a:cubicBezTo>
                    <a:pt x="91" y="104"/>
                    <a:pt x="91" y="104"/>
                    <a:pt x="91" y="104"/>
                  </a:cubicBezTo>
                  <a:cubicBezTo>
                    <a:pt x="92" y="104"/>
                    <a:pt x="92" y="104"/>
                    <a:pt x="92" y="104"/>
                  </a:cubicBezTo>
                  <a:cubicBezTo>
                    <a:pt x="92" y="104"/>
                    <a:pt x="92" y="104"/>
                    <a:pt x="92" y="104"/>
                  </a:cubicBezTo>
                  <a:cubicBezTo>
                    <a:pt x="93" y="104"/>
                    <a:pt x="93" y="104"/>
                    <a:pt x="93" y="104"/>
                  </a:cubicBezTo>
                  <a:cubicBezTo>
                    <a:pt x="93" y="104"/>
                    <a:pt x="93" y="104"/>
                    <a:pt x="93" y="104"/>
                  </a:cubicBezTo>
                  <a:cubicBezTo>
                    <a:pt x="94" y="104"/>
                    <a:pt x="94" y="104"/>
                    <a:pt x="94" y="104"/>
                  </a:cubicBezTo>
                  <a:cubicBezTo>
                    <a:pt x="94" y="104"/>
                    <a:pt x="94" y="104"/>
                    <a:pt x="94" y="104"/>
                  </a:cubicBezTo>
                  <a:cubicBezTo>
                    <a:pt x="94" y="103"/>
                    <a:pt x="94" y="103"/>
                    <a:pt x="94" y="103"/>
                  </a:cubicBezTo>
                  <a:cubicBezTo>
                    <a:pt x="94" y="104"/>
                    <a:pt x="94" y="104"/>
                    <a:pt x="94" y="104"/>
                  </a:cubicBezTo>
                  <a:cubicBezTo>
                    <a:pt x="94" y="104"/>
                    <a:pt x="94" y="104"/>
                    <a:pt x="94" y="104"/>
                  </a:cubicBezTo>
                  <a:cubicBezTo>
                    <a:pt x="95" y="105"/>
                    <a:pt x="95" y="105"/>
                    <a:pt x="95" y="105"/>
                  </a:cubicBezTo>
                  <a:cubicBezTo>
                    <a:pt x="95" y="105"/>
                    <a:pt x="95" y="105"/>
                    <a:pt x="95" y="105"/>
                  </a:cubicBezTo>
                  <a:cubicBezTo>
                    <a:pt x="94" y="105"/>
                    <a:pt x="94" y="105"/>
                    <a:pt x="94" y="105"/>
                  </a:cubicBezTo>
                  <a:cubicBezTo>
                    <a:pt x="94" y="106"/>
                    <a:pt x="94" y="106"/>
                    <a:pt x="94" y="106"/>
                  </a:cubicBezTo>
                  <a:cubicBezTo>
                    <a:pt x="92" y="106"/>
                    <a:pt x="92" y="106"/>
                    <a:pt x="92" y="106"/>
                  </a:cubicBezTo>
                  <a:cubicBezTo>
                    <a:pt x="90" y="107"/>
                    <a:pt x="90" y="107"/>
                    <a:pt x="90" y="107"/>
                  </a:cubicBezTo>
                  <a:cubicBezTo>
                    <a:pt x="90" y="107"/>
                    <a:pt x="90" y="107"/>
                    <a:pt x="90" y="107"/>
                  </a:cubicBezTo>
                  <a:cubicBezTo>
                    <a:pt x="89" y="108"/>
                    <a:pt x="89" y="108"/>
                    <a:pt x="89" y="108"/>
                  </a:cubicBezTo>
                  <a:cubicBezTo>
                    <a:pt x="88" y="108"/>
                    <a:pt x="88" y="108"/>
                    <a:pt x="88" y="108"/>
                  </a:cubicBezTo>
                  <a:cubicBezTo>
                    <a:pt x="87" y="108"/>
                    <a:pt x="87" y="108"/>
                    <a:pt x="87" y="108"/>
                  </a:cubicBezTo>
                  <a:cubicBezTo>
                    <a:pt x="87" y="108"/>
                    <a:pt x="87" y="108"/>
                    <a:pt x="87" y="108"/>
                  </a:cubicBezTo>
                  <a:cubicBezTo>
                    <a:pt x="87" y="108"/>
                    <a:pt x="87" y="108"/>
                    <a:pt x="87" y="108"/>
                  </a:cubicBezTo>
                  <a:cubicBezTo>
                    <a:pt x="85" y="108"/>
                    <a:pt x="85" y="108"/>
                    <a:pt x="85" y="108"/>
                  </a:cubicBezTo>
                  <a:cubicBezTo>
                    <a:pt x="84" y="108"/>
                    <a:pt x="84" y="108"/>
                    <a:pt x="84" y="108"/>
                  </a:cubicBezTo>
                  <a:cubicBezTo>
                    <a:pt x="84" y="108"/>
                    <a:pt x="84" y="108"/>
                    <a:pt x="84" y="108"/>
                  </a:cubicBezTo>
                  <a:cubicBezTo>
                    <a:pt x="82" y="108"/>
                    <a:pt x="82" y="108"/>
                    <a:pt x="82" y="108"/>
                  </a:cubicBezTo>
                  <a:cubicBezTo>
                    <a:pt x="81" y="109"/>
                    <a:pt x="81" y="109"/>
                    <a:pt x="81" y="109"/>
                  </a:cubicBezTo>
                  <a:cubicBezTo>
                    <a:pt x="80" y="110"/>
                    <a:pt x="80" y="110"/>
                    <a:pt x="80" y="110"/>
                  </a:cubicBezTo>
                  <a:cubicBezTo>
                    <a:pt x="78" y="110"/>
                    <a:pt x="78" y="110"/>
                    <a:pt x="78" y="110"/>
                  </a:cubicBezTo>
                  <a:cubicBezTo>
                    <a:pt x="78" y="110"/>
                    <a:pt x="78" y="110"/>
                    <a:pt x="78" y="110"/>
                  </a:cubicBezTo>
                  <a:cubicBezTo>
                    <a:pt x="77" y="111"/>
                    <a:pt x="77" y="111"/>
                    <a:pt x="77" y="111"/>
                  </a:cubicBezTo>
                  <a:cubicBezTo>
                    <a:pt x="77" y="111"/>
                    <a:pt x="77" y="111"/>
                    <a:pt x="77" y="111"/>
                  </a:cubicBezTo>
                  <a:cubicBezTo>
                    <a:pt x="76" y="112"/>
                    <a:pt x="76" y="112"/>
                    <a:pt x="76" y="112"/>
                  </a:cubicBezTo>
                  <a:cubicBezTo>
                    <a:pt x="76" y="111"/>
                    <a:pt x="76" y="111"/>
                    <a:pt x="76" y="111"/>
                  </a:cubicBezTo>
                  <a:cubicBezTo>
                    <a:pt x="75" y="112"/>
                    <a:pt x="75" y="112"/>
                    <a:pt x="75" y="112"/>
                  </a:cubicBezTo>
                  <a:cubicBezTo>
                    <a:pt x="74" y="113"/>
                    <a:pt x="74" y="113"/>
                    <a:pt x="74" y="113"/>
                  </a:cubicBezTo>
                  <a:cubicBezTo>
                    <a:pt x="74" y="113"/>
                    <a:pt x="74" y="113"/>
                    <a:pt x="74" y="113"/>
                  </a:cubicBezTo>
                  <a:cubicBezTo>
                    <a:pt x="73" y="113"/>
                    <a:pt x="73" y="113"/>
                    <a:pt x="73" y="113"/>
                  </a:cubicBezTo>
                  <a:cubicBezTo>
                    <a:pt x="74" y="114"/>
                    <a:pt x="74" y="114"/>
                    <a:pt x="74" y="114"/>
                  </a:cubicBezTo>
                  <a:cubicBezTo>
                    <a:pt x="75" y="115"/>
                    <a:pt x="75" y="115"/>
                    <a:pt x="75" y="115"/>
                  </a:cubicBezTo>
                  <a:cubicBezTo>
                    <a:pt x="74" y="114"/>
                    <a:pt x="74" y="114"/>
                    <a:pt x="74" y="114"/>
                  </a:cubicBezTo>
                  <a:cubicBezTo>
                    <a:pt x="74" y="113"/>
                    <a:pt x="74" y="113"/>
                    <a:pt x="74" y="113"/>
                  </a:cubicBezTo>
                  <a:cubicBezTo>
                    <a:pt x="75" y="114"/>
                    <a:pt x="75" y="114"/>
                    <a:pt x="75" y="114"/>
                  </a:cubicBezTo>
                  <a:cubicBezTo>
                    <a:pt x="76" y="113"/>
                    <a:pt x="76" y="113"/>
                    <a:pt x="76" y="113"/>
                  </a:cubicBezTo>
                  <a:cubicBezTo>
                    <a:pt x="76" y="113"/>
                    <a:pt x="76" y="113"/>
                    <a:pt x="76" y="113"/>
                  </a:cubicBezTo>
                  <a:cubicBezTo>
                    <a:pt x="76" y="113"/>
                    <a:pt x="76" y="113"/>
                    <a:pt x="76" y="113"/>
                  </a:cubicBezTo>
                  <a:cubicBezTo>
                    <a:pt x="77" y="112"/>
                    <a:pt x="77" y="112"/>
                    <a:pt x="77" y="112"/>
                  </a:cubicBezTo>
                  <a:cubicBezTo>
                    <a:pt x="79" y="111"/>
                    <a:pt x="79" y="111"/>
                    <a:pt x="79" y="111"/>
                  </a:cubicBezTo>
                  <a:cubicBezTo>
                    <a:pt x="79" y="111"/>
                    <a:pt x="79" y="111"/>
                    <a:pt x="79" y="111"/>
                  </a:cubicBezTo>
                  <a:cubicBezTo>
                    <a:pt x="82" y="110"/>
                    <a:pt x="82" y="110"/>
                    <a:pt x="82" y="110"/>
                  </a:cubicBezTo>
                  <a:cubicBezTo>
                    <a:pt x="82" y="109"/>
                    <a:pt x="82" y="109"/>
                    <a:pt x="82" y="109"/>
                  </a:cubicBezTo>
                  <a:cubicBezTo>
                    <a:pt x="83" y="109"/>
                    <a:pt x="83" y="109"/>
                    <a:pt x="83" y="109"/>
                  </a:cubicBezTo>
                  <a:cubicBezTo>
                    <a:pt x="83" y="110"/>
                    <a:pt x="83" y="110"/>
                    <a:pt x="83" y="110"/>
                  </a:cubicBezTo>
                  <a:cubicBezTo>
                    <a:pt x="84" y="109"/>
                    <a:pt x="84" y="109"/>
                    <a:pt x="84" y="109"/>
                  </a:cubicBezTo>
                  <a:cubicBezTo>
                    <a:pt x="84" y="109"/>
                    <a:pt x="84" y="109"/>
                    <a:pt x="84" y="109"/>
                  </a:cubicBezTo>
                  <a:cubicBezTo>
                    <a:pt x="85" y="110"/>
                    <a:pt x="85" y="110"/>
                    <a:pt x="85" y="110"/>
                  </a:cubicBezTo>
                  <a:cubicBezTo>
                    <a:pt x="86" y="109"/>
                    <a:pt x="86" y="109"/>
                    <a:pt x="86" y="109"/>
                  </a:cubicBezTo>
                  <a:cubicBezTo>
                    <a:pt x="86" y="109"/>
                    <a:pt x="86" y="109"/>
                    <a:pt x="86" y="109"/>
                  </a:cubicBezTo>
                  <a:cubicBezTo>
                    <a:pt x="85" y="111"/>
                    <a:pt x="85" y="111"/>
                    <a:pt x="85" y="111"/>
                  </a:cubicBezTo>
                  <a:cubicBezTo>
                    <a:pt x="85" y="111"/>
                    <a:pt x="85" y="111"/>
                    <a:pt x="85" y="111"/>
                  </a:cubicBezTo>
                  <a:cubicBezTo>
                    <a:pt x="86" y="110"/>
                    <a:pt x="86" y="110"/>
                    <a:pt x="86" y="110"/>
                  </a:cubicBezTo>
                  <a:cubicBezTo>
                    <a:pt x="88" y="110"/>
                    <a:pt x="88" y="110"/>
                    <a:pt x="88" y="110"/>
                  </a:cubicBezTo>
                  <a:cubicBezTo>
                    <a:pt x="90" y="108"/>
                    <a:pt x="90" y="108"/>
                    <a:pt x="90" y="108"/>
                  </a:cubicBezTo>
                  <a:cubicBezTo>
                    <a:pt x="91" y="108"/>
                    <a:pt x="91" y="108"/>
                    <a:pt x="91" y="108"/>
                  </a:cubicBezTo>
                  <a:cubicBezTo>
                    <a:pt x="93" y="107"/>
                    <a:pt x="93" y="107"/>
                    <a:pt x="93" y="107"/>
                  </a:cubicBezTo>
                  <a:cubicBezTo>
                    <a:pt x="94" y="107"/>
                    <a:pt x="94" y="107"/>
                    <a:pt x="94" y="107"/>
                  </a:cubicBezTo>
                  <a:cubicBezTo>
                    <a:pt x="95" y="107"/>
                    <a:pt x="95" y="107"/>
                    <a:pt x="95" y="107"/>
                  </a:cubicBezTo>
                  <a:cubicBezTo>
                    <a:pt x="96" y="107"/>
                    <a:pt x="96" y="107"/>
                    <a:pt x="96" y="107"/>
                  </a:cubicBezTo>
                  <a:cubicBezTo>
                    <a:pt x="95" y="108"/>
                    <a:pt x="95" y="108"/>
                    <a:pt x="95" y="108"/>
                  </a:cubicBezTo>
                  <a:cubicBezTo>
                    <a:pt x="94" y="108"/>
                    <a:pt x="94" y="108"/>
                    <a:pt x="94" y="108"/>
                  </a:cubicBezTo>
                  <a:cubicBezTo>
                    <a:pt x="94" y="109"/>
                    <a:pt x="94" y="109"/>
                    <a:pt x="94" y="109"/>
                  </a:cubicBezTo>
                  <a:cubicBezTo>
                    <a:pt x="95" y="109"/>
                    <a:pt x="95" y="109"/>
                    <a:pt x="95" y="109"/>
                  </a:cubicBezTo>
                  <a:cubicBezTo>
                    <a:pt x="96" y="108"/>
                    <a:pt x="96" y="108"/>
                    <a:pt x="96" y="108"/>
                  </a:cubicBezTo>
                  <a:cubicBezTo>
                    <a:pt x="98" y="107"/>
                    <a:pt x="98" y="107"/>
                    <a:pt x="98" y="107"/>
                  </a:cubicBezTo>
                  <a:cubicBezTo>
                    <a:pt x="99" y="107"/>
                    <a:pt x="99" y="107"/>
                    <a:pt x="99" y="107"/>
                  </a:cubicBezTo>
                  <a:cubicBezTo>
                    <a:pt x="98" y="107"/>
                    <a:pt x="98" y="107"/>
                    <a:pt x="98" y="107"/>
                  </a:cubicBezTo>
                  <a:cubicBezTo>
                    <a:pt x="99" y="106"/>
                    <a:pt x="99" y="106"/>
                    <a:pt x="99" y="106"/>
                  </a:cubicBezTo>
                  <a:cubicBezTo>
                    <a:pt x="100" y="106"/>
                    <a:pt x="100" y="106"/>
                    <a:pt x="100" y="106"/>
                  </a:cubicBezTo>
                  <a:cubicBezTo>
                    <a:pt x="100" y="106"/>
                    <a:pt x="100" y="106"/>
                    <a:pt x="100" y="106"/>
                  </a:cubicBezTo>
                  <a:cubicBezTo>
                    <a:pt x="100" y="105"/>
                    <a:pt x="100" y="105"/>
                    <a:pt x="100" y="105"/>
                  </a:cubicBezTo>
                  <a:cubicBezTo>
                    <a:pt x="101" y="106"/>
                    <a:pt x="101" y="106"/>
                    <a:pt x="101" y="106"/>
                  </a:cubicBezTo>
                  <a:cubicBezTo>
                    <a:pt x="102" y="106"/>
                    <a:pt x="102" y="106"/>
                    <a:pt x="102" y="106"/>
                  </a:cubicBezTo>
                  <a:cubicBezTo>
                    <a:pt x="102" y="105"/>
                    <a:pt x="102" y="105"/>
                    <a:pt x="102" y="105"/>
                  </a:cubicBezTo>
                  <a:cubicBezTo>
                    <a:pt x="101" y="104"/>
                    <a:pt x="101" y="104"/>
                    <a:pt x="101" y="104"/>
                  </a:cubicBezTo>
                  <a:cubicBezTo>
                    <a:pt x="102" y="103"/>
                    <a:pt x="102" y="103"/>
                    <a:pt x="102" y="103"/>
                  </a:cubicBezTo>
                  <a:cubicBezTo>
                    <a:pt x="101" y="103"/>
                    <a:pt x="101" y="103"/>
                    <a:pt x="101" y="103"/>
                  </a:cubicBezTo>
                  <a:cubicBezTo>
                    <a:pt x="102" y="102"/>
                    <a:pt x="102" y="102"/>
                    <a:pt x="102" y="102"/>
                  </a:cubicBezTo>
                  <a:cubicBezTo>
                    <a:pt x="103" y="101"/>
                    <a:pt x="103" y="101"/>
                    <a:pt x="103" y="101"/>
                  </a:cubicBezTo>
                  <a:cubicBezTo>
                    <a:pt x="103" y="102"/>
                    <a:pt x="103" y="102"/>
                    <a:pt x="103" y="102"/>
                  </a:cubicBezTo>
                  <a:cubicBezTo>
                    <a:pt x="104" y="105"/>
                    <a:pt x="104" y="105"/>
                    <a:pt x="104" y="105"/>
                  </a:cubicBezTo>
                  <a:cubicBezTo>
                    <a:pt x="103" y="106"/>
                    <a:pt x="103" y="106"/>
                    <a:pt x="103" y="106"/>
                  </a:cubicBezTo>
                  <a:cubicBezTo>
                    <a:pt x="103" y="109"/>
                    <a:pt x="103" y="109"/>
                    <a:pt x="103" y="109"/>
                  </a:cubicBezTo>
                  <a:cubicBezTo>
                    <a:pt x="102" y="110"/>
                    <a:pt x="102" y="110"/>
                    <a:pt x="102" y="110"/>
                  </a:cubicBezTo>
                  <a:cubicBezTo>
                    <a:pt x="102" y="114"/>
                    <a:pt x="102" y="114"/>
                    <a:pt x="102" y="114"/>
                  </a:cubicBezTo>
                  <a:cubicBezTo>
                    <a:pt x="103" y="115"/>
                    <a:pt x="103" y="115"/>
                    <a:pt x="103" y="115"/>
                  </a:cubicBezTo>
                  <a:cubicBezTo>
                    <a:pt x="104" y="115"/>
                    <a:pt x="104" y="115"/>
                    <a:pt x="104" y="115"/>
                  </a:cubicBezTo>
                  <a:cubicBezTo>
                    <a:pt x="104" y="116"/>
                    <a:pt x="104" y="116"/>
                    <a:pt x="104" y="116"/>
                  </a:cubicBezTo>
                  <a:cubicBezTo>
                    <a:pt x="106" y="116"/>
                    <a:pt x="106" y="116"/>
                    <a:pt x="106" y="116"/>
                  </a:cubicBezTo>
                  <a:cubicBezTo>
                    <a:pt x="105" y="115"/>
                    <a:pt x="105" y="115"/>
                    <a:pt x="105" y="115"/>
                  </a:cubicBezTo>
                  <a:cubicBezTo>
                    <a:pt x="104" y="115"/>
                    <a:pt x="104" y="115"/>
                    <a:pt x="104" y="115"/>
                  </a:cubicBezTo>
                  <a:cubicBezTo>
                    <a:pt x="104" y="114"/>
                    <a:pt x="104" y="114"/>
                    <a:pt x="104" y="114"/>
                  </a:cubicBezTo>
                  <a:cubicBezTo>
                    <a:pt x="105" y="114"/>
                    <a:pt x="105" y="114"/>
                    <a:pt x="105" y="114"/>
                  </a:cubicBezTo>
                  <a:cubicBezTo>
                    <a:pt x="106" y="114"/>
                    <a:pt x="106" y="114"/>
                    <a:pt x="106" y="114"/>
                  </a:cubicBezTo>
                  <a:cubicBezTo>
                    <a:pt x="106" y="113"/>
                    <a:pt x="106" y="113"/>
                    <a:pt x="106" y="113"/>
                  </a:cubicBezTo>
                  <a:cubicBezTo>
                    <a:pt x="106" y="113"/>
                    <a:pt x="106" y="113"/>
                    <a:pt x="106" y="113"/>
                  </a:cubicBezTo>
                  <a:cubicBezTo>
                    <a:pt x="107" y="113"/>
                    <a:pt x="107" y="113"/>
                    <a:pt x="107" y="113"/>
                  </a:cubicBezTo>
                  <a:cubicBezTo>
                    <a:pt x="108" y="113"/>
                    <a:pt x="108" y="113"/>
                    <a:pt x="108" y="113"/>
                  </a:cubicBezTo>
                  <a:cubicBezTo>
                    <a:pt x="108" y="113"/>
                    <a:pt x="108" y="113"/>
                    <a:pt x="108" y="113"/>
                  </a:cubicBezTo>
                  <a:cubicBezTo>
                    <a:pt x="108" y="113"/>
                    <a:pt x="108" y="113"/>
                    <a:pt x="108" y="113"/>
                  </a:cubicBezTo>
                  <a:cubicBezTo>
                    <a:pt x="108" y="111"/>
                    <a:pt x="108" y="111"/>
                    <a:pt x="108" y="111"/>
                  </a:cubicBezTo>
                  <a:cubicBezTo>
                    <a:pt x="108" y="111"/>
                    <a:pt x="108" y="111"/>
                    <a:pt x="108" y="111"/>
                  </a:cubicBezTo>
                  <a:cubicBezTo>
                    <a:pt x="110" y="110"/>
                    <a:pt x="110" y="110"/>
                    <a:pt x="110" y="110"/>
                  </a:cubicBezTo>
                  <a:cubicBezTo>
                    <a:pt x="110" y="110"/>
                    <a:pt x="110" y="110"/>
                    <a:pt x="110" y="110"/>
                  </a:cubicBezTo>
                  <a:cubicBezTo>
                    <a:pt x="111" y="110"/>
                    <a:pt x="111" y="110"/>
                    <a:pt x="111" y="110"/>
                  </a:cubicBezTo>
                  <a:cubicBezTo>
                    <a:pt x="111" y="110"/>
                    <a:pt x="111" y="110"/>
                    <a:pt x="111" y="110"/>
                  </a:cubicBezTo>
                  <a:cubicBezTo>
                    <a:pt x="111" y="111"/>
                    <a:pt x="111" y="111"/>
                    <a:pt x="111" y="111"/>
                  </a:cubicBezTo>
                  <a:cubicBezTo>
                    <a:pt x="110" y="112"/>
                    <a:pt x="110" y="112"/>
                    <a:pt x="110" y="112"/>
                  </a:cubicBezTo>
                  <a:cubicBezTo>
                    <a:pt x="111" y="112"/>
                    <a:pt x="111" y="112"/>
                    <a:pt x="111" y="112"/>
                  </a:cubicBezTo>
                  <a:cubicBezTo>
                    <a:pt x="110" y="113"/>
                    <a:pt x="110" y="113"/>
                    <a:pt x="110" y="113"/>
                  </a:cubicBezTo>
                  <a:cubicBezTo>
                    <a:pt x="110" y="113"/>
                    <a:pt x="110" y="113"/>
                    <a:pt x="110" y="113"/>
                  </a:cubicBezTo>
                  <a:cubicBezTo>
                    <a:pt x="110" y="114"/>
                    <a:pt x="110" y="114"/>
                    <a:pt x="110" y="114"/>
                  </a:cubicBezTo>
                  <a:cubicBezTo>
                    <a:pt x="111" y="113"/>
                    <a:pt x="111" y="113"/>
                    <a:pt x="111" y="113"/>
                  </a:cubicBezTo>
                  <a:cubicBezTo>
                    <a:pt x="111" y="114"/>
                    <a:pt x="111" y="114"/>
                    <a:pt x="111" y="114"/>
                  </a:cubicBezTo>
                  <a:cubicBezTo>
                    <a:pt x="111" y="114"/>
                    <a:pt x="111" y="114"/>
                    <a:pt x="111" y="114"/>
                  </a:cubicBezTo>
                  <a:cubicBezTo>
                    <a:pt x="110" y="114"/>
                    <a:pt x="110" y="114"/>
                    <a:pt x="110" y="114"/>
                  </a:cubicBezTo>
                  <a:cubicBezTo>
                    <a:pt x="109" y="115"/>
                    <a:pt x="109" y="115"/>
                    <a:pt x="109" y="115"/>
                  </a:cubicBezTo>
                  <a:cubicBezTo>
                    <a:pt x="109" y="115"/>
                    <a:pt x="109" y="115"/>
                    <a:pt x="109" y="115"/>
                  </a:cubicBezTo>
                  <a:cubicBezTo>
                    <a:pt x="108" y="116"/>
                    <a:pt x="108" y="116"/>
                    <a:pt x="108" y="116"/>
                  </a:cubicBezTo>
                  <a:cubicBezTo>
                    <a:pt x="108" y="116"/>
                    <a:pt x="108" y="116"/>
                    <a:pt x="108" y="116"/>
                  </a:cubicBezTo>
                  <a:cubicBezTo>
                    <a:pt x="108" y="117"/>
                    <a:pt x="108" y="117"/>
                    <a:pt x="108" y="117"/>
                  </a:cubicBezTo>
                  <a:cubicBezTo>
                    <a:pt x="109" y="117"/>
                    <a:pt x="109" y="117"/>
                    <a:pt x="109" y="117"/>
                  </a:cubicBezTo>
                  <a:cubicBezTo>
                    <a:pt x="110" y="117"/>
                    <a:pt x="110" y="117"/>
                    <a:pt x="110" y="117"/>
                  </a:cubicBezTo>
                  <a:cubicBezTo>
                    <a:pt x="111" y="117"/>
                    <a:pt x="111" y="117"/>
                    <a:pt x="111" y="117"/>
                  </a:cubicBezTo>
                  <a:cubicBezTo>
                    <a:pt x="112" y="117"/>
                    <a:pt x="112" y="117"/>
                    <a:pt x="112" y="117"/>
                  </a:cubicBezTo>
                  <a:cubicBezTo>
                    <a:pt x="113" y="117"/>
                    <a:pt x="113" y="117"/>
                    <a:pt x="113" y="117"/>
                  </a:cubicBezTo>
                  <a:cubicBezTo>
                    <a:pt x="114" y="115"/>
                    <a:pt x="114" y="115"/>
                    <a:pt x="114" y="115"/>
                  </a:cubicBezTo>
                  <a:cubicBezTo>
                    <a:pt x="115" y="114"/>
                    <a:pt x="115" y="114"/>
                    <a:pt x="115" y="114"/>
                  </a:cubicBezTo>
                  <a:cubicBezTo>
                    <a:pt x="116" y="114"/>
                    <a:pt x="116" y="114"/>
                    <a:pt x="116" y="114"/>
                  </a:cubicBezTo>
                  <a:cubicBezTo>
                    <a:pt x="116" y="114"/>
                    <a:pt x="116" y="114"/>
                    <a:pt x="116" y="114"/>
                  </a:cubicBezTo>
                  <a:cubicBezTo>
                    <a:pt x="117" y="114"/>
                    <a:pt x="117" y="114"/>
                    <a:pt x="117" y="114"/>
                  </a:cubicBezTo>
                  <a:cubicBezTo>
                    <a:pt x="118" y="115"/>
                    <a:pt x="118" y="115"/>
                    <a:pt x="118" y="115"/>
                  </a:cubicBezTo>
                  <a:cubicBezTo>
                    <a:pt x="118" y="115"/>
                    <a:pt x="118" y="115"/>
                    <a:pt x="118" y="115"/>
                  </a:cubicBezTo>
                  <a:cubicBezTo>
                    <a:pt x="120" y="116"/>
                    <a:pt x="120" y="116"/>
                    <a:pt x="120" y="116"/>
                  </a:cubicBezTo>
                  <a:cubicBezTo>
                    <a:pt x="120" y="116"/>
                    <a:pt x="120" y="116"/>
                    <a:pt x="120" y="116"/>
                  </a:cubicBezTo>
                  <a:cubicBezTo>
                    <a:pt x="120" y="117"/>
                    <a:pt x="120" y="117"/>
                    <a:pt x="120" y="117"/>
                  </a:cubicBezTo>
                  <a:cubicBezTo>
                    <a:pt x="121" y="118"/>
                    <a:pt x="121" y="118"/>
                    <a:pt x="121" y="118"/>
                  </a:cubicBezTo>
                  <a:cubicBezTo>
                    <a:pt x="121" y="119"/>
                    <a:pt x="121" y="119"/>
                    <a:pt x="121" y="119"/>
                  </a:cubicBezTo>
                  <a:cubicBezTo>
                    <a:pt x="122" y="121"/>
                    <a:pt x="122" y="121"/>
                    <a:pt x="122" y="121"/>
                  </a:cubicBezTo>
                  <a:cubicBezTo>
                    <a:pt x="126" y="123"/>
                    <a:pt x="126" y="123"/>
                    <a:pt x="126" y="123"/>
                  </a:cubicBezTo>
                  <a:cubicBezTo>
                    <a:pt x="126" y="124"/>
                    <a:pt x="126" y="124"/>
                    <a:pt x="126" y="124"/>
                  </a:cubicBezTo>
                  <a:cubicBezTo>
                    <a:pt x="127" y="124"/>
                    <a:pt x="127" y="124"/>
                    <a:pt x="127" y="124"/>
                  </a:cubicBezTo>
                  <a:cubicBezTo>
                    <a:pt x="128" y="125"/>
                    <a:pt x="128" y="125"/>
                    <a:pt x="128" y="125"/>
                  </a:cubicBezTo>
                  <a:cubicBezTo>
                    <a:pt x="129" y="125"/>
                    <a:pt x="129" y="125"/>
                    <a:pt x="129" y="125"/>
                  </a:cubicBezTo>
                  <a:cubicBezTo>
                    <a:pt x="130" y="126"/>
                    <a:pt x="130" y="126"/>
                    <a:pt x="130" y="126"/>
                  </a:cubicBezTo>
                  <a:cubicBezTo>
                    <a:pt x="130" y="127"/>
                    <a:pt x="130" y="127"/>
                    <a:pt x="130" y="127"/>
                  </a:cubicBezTo>
                  <a:cubicBezTo>
                    <a:pt x="131" y="127"/>
                    <a:pt x="131" y="127"/>
                    <a:pt x="131" y="127"/>
                  </a:cubicBezTo>
                  <a:cubicBezTo>
                    <a:pt x="131" y="127"/>
                    <a:pt x="131" y="127"/>
                    <a:pt x="131" y="127"/>
                  </a:cubicBezTo>
                  <a:cubicBezTo>
                    <a:pt x="131" y="127"/>
                    <a:pt x="131" y="127"/>
                    <a:pt x="131" y="127"/>
                  </a:cubicBezTo>
                  <a:cubicBezTo>
                    <a:pt x="133" y="128"/>
                    <a:pt x="133" y="128"/>
                    <a:pt x="133" y="128"/>
                  </a:cubicBezTo>
                  <a:cubicBezTo>
                    <a:pt x="133" y="128"/>
                    <a:pt x="133" y="128"/>
                    <a:pt x="133" y="128"/>
                  </a:cubicBezTo>
                  <a:cubicBezTo>
                    <a:pt x="133" y="129"/>
                    <a:pt x="133" y="129"/>
                    <a:pt x="133" y="129"/>
                  </a:cubicBezTo>
                  <a:cubicBezTo>
                    <a:pt x="134" y="129"/>
                    <a:pt x="134" y="129"/>
                    <a:pt x="134" y="129"/>
                  </a:cubicBezTo>
                  <a:cubicBezTo>
                    <a:pt x="134" y="129"/>
                    <a:pt x="134" y="129"/>
                    <a:pt x="134" y="129"/>
                  </a:cubicBezTo>
                  <a:cubicBezTo>
                    <a:pt x="134" y="128"/>
                    <a:pt x="134" y="128"/>
                    <a:pt x="134" y="128"/>
                  </a:cubicBezTo>
                  <a:cubicBezTo>
                    <a:pt x="134" y="128"/>
                    <a:pt x="134" y="128"/>
                    <a:pt x="134" y="128"/>
                  </a:cubicBezTo>
                  <a:cubicBezTo>
                    <a:pt x="133" y="127"/>
                    <a:pt x="133" y="127"/>
                    <a:pt x="133" y="127"/>
                  </a:cubicBezTo>
                  <a:cubicBezTo>
                    <a:pt x="133" y="127"/>
                    <a:pt x="133" y="127"/>
                    <a:pt x="133" y="127"/>
                  </a:cubicBezTo>
                  <a:cubicBezTo>
                    <a:pt x="135" y="127"/>
                    <a:pt x="135" y="127"/>
                    <a:pt x="135" y="127"/>
                  </a:cubicBezTo>
                  <a:cubicBezTo>
                    <a:pt x="135" y="128"/>
                    <a:pt x="135" y="128"/>
                    <a:pt x="135" y="128"/>
                  </a:cubicBezTo>
                  <a:cubicBezTo>
                    <a:pt x="135" y="128"/>
                    <a:pt x="135" y="128"/>
                    <a:pt x="135" y="128"/>
                  </a:cubicBezTo>
                  <a:cubicBezTo>
                    <a:pt x="136" y="127"/>
                    <a:pt x="136" y="127"/>
                    <a:pt x="136" y="127"/>
                  </a:cubicBezTo>
                  <a:cubicBezTo>
                    <a:pt x="136" y="127"/>
                    <a:pt x="136" y="127"/>
                    <a:pt x="136" y="127"/>
                  </a:cubicBezTo>
                  <a:cubicBezTo>
                    <a:pt x="137" y="128"/>
                    <a:pt x="137" y="128"/>
                    <a:pt x="137" y="128"/>
                  </a:cubicBezTo>
                  <a:cubicBezTo>
                    <a:pt x="137" y="129"/>
                    <a:pt x="137" y="129"/>
                    <a:pt x="137" y="129"/>
                  </a:cubicBezTo>
                  <a:cubicBezTo>
                    <a:pt x="138" y="129"/>
                    <a:pt x="138" y="129"/>
                    <a:pt x="138" y="129"/>
                  </a:cubicBezTo>
                  <a:cubicBezTo>
                    <a:pt x="138" y="130"/>
                    <a:pt x="138" y="130"/>
                    <a:pt x="138" y="130"/>
                  </a:cubicBezTo>
                  <a:cubicBezTo>
                    <a:pt x="139" y="131"/>
                    <a:pt x="139" y="131"/>
                    <a:pt x="139" y="131"/>
                  </a:cubicBezTo>
                  <a:cubicBezTo>
                    <a:pt x="139" y="132"/>
                    <a:pt x="139" y="132"/>
                    <a:pt x="139" y="132"/>
                  </a:cubicBezTo>
                  <a:cubicBezTo>
                    <a:pt x="139" y="133"/>
                    <a:pt x="139" y="133"/>
                    <a:pt x="139" y="133"/>
                  </a:cubicBezTo>
                  <a:cubicBezTo>
                    <a:pt x="139" y="133"/>
                    <a:pt x="139" y="133"/>
                    <a:pt x="139" y="133"/>
                  </a:cubicBezTo>
                  <a:cubicBezTo>
                    <a:pt x="139" y="134"/>
                    <a:pt x="139" y="134"/>
                    <a:pt x="139" y="134"/>
                  </a:cubicBezTo>
                  <a:cubicBezTo>
                    <a:pt x="138" y="135"/>
                    <a:pt x="138" y="135"/>
                    <a:pt x="138" y="135"/>
                  </a:cubicBezTo>
                  <a:cubicBezTo>
                    <a:pt x="136" y="134"/>
                    <a:pt x="136" y="134"/>
                    <a:pt x="136" y="134"/>
                  </a:cubicBezTo>
                  <a:cubicBezTo>
                    <a:pt x="135" y="134"/>
                    <a:pt x="135" y="134"/>
                    <a:pt x="135" y="134"/>
                  </a:cubicBezTo>
                  <a:cubicBezTo>
                    <a:pt x="135" y="135"/>
                    <a:pt x="135" y="135"/>
                    <a:pt x="135" y="135"/>
                  </a:cubicBezTo>
                  <a:cubicBezTo>
                    <a:pt x="135" y="135"/>
                    <a:pt x="135" y="135"/>
                    <a:pt x="135" y="135"/>
                  </a:cubicBezTo>
                  <a:cubicBezTo>
                    <a:pt x="134" y="135"/>
                    <a:pt x="134" y="135"/>
                    <a:pt x="134" y="135"/>
                  </a:cubicBezTo>
                  <a:cubicBezTo>
                    <a:pt x="133" y="135"/>
                    <a:pt x="133" y="135"/>
                    <a:pt x="133" y="135"/>
                  </a:cubicBezTo>
                  <a:cubicBezTo>
                    <a:pt x="133" y="135"/>
                    <a:pt x="133" y="135"/>
                    <a:pt x="133" y="135"/>
                  </a:cubicBezTo>
                  <a:cubicBezTo>
                    <a:pt x="132" y="136"/>
                    <a:pt x="132" y="136"/>
                    <a:pt x="132" y="136"/>
                  </a:cubicBezTo>
                  <a:cubicBezTo>
                    <a:pt x="132" y="136"/>
                    <a:pt x="132" y="136"/>
                    <a:pt x="132" y="136"/>
                  </a:cubicBezTo>
                  <a:cubicBezTo>
                    <a:pt x="131" y="136"/>
                    <a:pt x="131" y="136"/>
                    <a:pt x="131" y="136"/>
                  </a:cubicBezTo>
                  <a:cubicBezTo>
                    <a:pt x="130" y="137"/>
                    <a:pt x="130" y="137"/>
                    <a:pt x="130" y="137"/>
                  </a:cubicBezTo>
                  <a:cubicBezTo>
                    <a:pt x="131" y="137"/>
                    <a:pt x="131" y="137"/>
                    <a:pt x="131" y="137"/>
                  </a:cubicBezTo>
                  <a:cubicBezTo>
                    <a:pt x="132" y="137"/>
                    <a:pt x="132" y="137"/>
                    <a:pt x="132" y="137"/>
                  </a:cubicBezTo>
                  <a:cubicBezTo>
                    <a:pt x="132" y="138"/>
                    <a:pt x="132" y="138"/>
                    <a:pt x="132" y="138"/>
                  </a:cubicBezTo>
                  <a:cubicBezTo>
                    <a:pt x="133" y="139"/>
                    <a:pt x="133" y="139"/>
                    <a:pt x="133" y="139"/>
                  </a:cubicBezTo>
                  <a:cubicBezTo>
                    <a:pt x="133" y="138"/>
                    <a:pt x="133" y="138"/>
                    <a:pt x="133" y="138"/>
                  </a:cubicBezTo>
                  <a:cubicBezTo>
                    <a:pt x="134" y="139"/>
                    <a:pt x="134" y="139"/>
                    <a:pt x="134" y="139"/>
                  </a:cubicBezTo>
                  <a:cubicBezTo>
                    <a:pt x="134" y="140"/>
                    <a:pt x="134" y="140"/>
                    <a:pt x="134" y="140"/>
                  </a:cubicBezTo>
                  <a:cubicBezTo>
                    <a:pt x="135" y="140"/>
                    <a:pt x="135" y="140"/>
                    <a:pt x="135" y="140"/>
                  </a:cubicBezTo>
                  <a:cubicBezTo>
                    <a:pt x="137" y="141"/>
                    <a:pt x="137" y="141"/>
                    <a:pt x="137" y="141"/>
                  </a:cubicBezTo>
                  <a:cubicBezTo>
                    <a:pt x="138" y="141"/>
                    <a:pt x="138" y="141"/>
                    <a:pt x="138" y="141"/>
                  </a:cubicBezTo>
                  <a:cubicBezTo>
                    <a:pt x="140" y="142"/>
                    <a:pt x="140" y="142"/>
                    <a:pt x="140" y="142"/>
                  </a:cubicBezTo>
                  <a:cubicBezTo>
                    <a:pt x="141" y="142"/>
                    <a:pt x="141" y="142"/>
                    <a:pt x="141" y="142"/>
                  </a:cubicBezTo>
                  <a:cubicBezTo>
                    <a:pt x="141" y="141"/>
                    <a:pt x="141" y="141"/>
                    <a:pt x="141" y="141"/>
                  </a:cubicBezTo>
                  <a:cubicBezTo>
                    <a:pt x="142" y="141"/>
                    <a:pt x="142" y="141"/>
                    <a:pt x="142" y="141"/>
                  </a:cubicBezTo>
                  <a:cubicBezTo>
                    <a:pt x="143" y="141"/>
                    <a:pt x="143" y="141"/>
                    <a:pt x="143" y="141"/>
                  </a:cubicBezTo>
                  <a:cubicBezTo>
                    <a:pt x="142" y="142"/>
                    <a:pt x="142" y="142"/>
                    <a:pt x="142" y="142"/>
                  </a:cubicBezTo>
                  <a:cubicBezTo>
                    <a:pt x="144" y="141"/>
                    <a:pt x="144" y="141"/>
                    <a:pt x="144" y="141"/>
                  </a:cubicBezTo>
                  <a:cubicBezTo>
                    <a:pt x="144" y="142"/>
                    <a:pt x="144" y="142"/>
                    <a:pt x="144" y="142"/>
                  </a:cubicBezTo>
                  <a:cubicBezTo>
                    <a:pt x="145" y="142"/>
                    <a:pt x="145" y="142"/>
                    <a:pt x="145" y="142"/>
                  </a:cubicBezTo>
                  <a:cubicBezTo>
                    <a:pt x="145" y="141"/>
                    <a:pt x="145" y="141"/>
                    <a:pt x="145" y="141"/>
                  </a:cubicBezTo>
                  <a:cubicBezTo>
                    <a:pt x="146" y="141"/>
                    <a:pt x="146" y="141"/>
                    <a:pt x="146" y="141"/>
                  </a:cubicBezTo>
                  <a:cubicBezTo>
                    <a:pt x="146" y="141"/>
                    <a:pt x="146" y="141"/>
                    <a:pt x="146" y="141"/>
                  </a:cubicBezTo>
                  <a:cubicBezTo>
                    <a:pt x="146" y="142"/>
                    <a:pt x="146" y="142"/>
                    <a:pt x="146" y="142"/>
                  </a:cubicBezTo>
                  <a:cubicBezTo>
                    <a:pt x="148" y="141"/>
                    <a:pt x="148" y="141"/>
                    <a:pt x="148" y="141"/>
                  </a:cubicBezTo>
                  <a:cubicBezTo>
                    <a:pt x="150" y="140"/>
                    <a:pt x="150" y="140"/>
                    <a:pt x="150" y="140"/>
                  </a:cubicBezTo>
                  <a:cubicBezTo>
                    <a:pt x="151" y="140"/>
                    <a:pt x="151" y="140"/>
                    <a:pt x="151" y="140"/>
                  </a:cubicBezTo>
                  <a:cubicBezTo>
                    <a:pt x="151" y="141"/>
                    <a:pt x="151" y="141"/>
                    <a:pt x="151" y="141"/>
                  </a:cubicBezTo>
                  <a:cubicBezTo>
                    <a:pt x="151" y="141"/>
                    <a:pt x="151" y="141"/>
                    <a:pt x="151" y="141"/>
                  </a:cubicBezTo>
                  <a:cubicBezTo>
                    <a:pt x="151" y="141"/>
                    <a:pt x="151" y="141"/>
                    <a:pt x="151" y="141"/>
                  </a:cubicBezTo>
                  <a:cubicBezTo>
                    <a:pt x="151" y="141"/>
                    <a:pt x="151" y="141"/>
                    <a:pt x="151" y="141"/>
                  </a:cubicBezTo>
                  <a:cubicBezTo>
                    <a:pt x="151" y="142"/>
                    <a:pt x="151" y="142"/>
                    <a:pt x="151" y="142"/>
                  </a:cubicBezTo>
                  <a:cubicBezTo>
                    <a:pt x="151" y="143"/>
                    <a:pt x="151" y="143"/>
                    <a:pt x="151" y="143"/>
                  </a:cubicBezTo>
                  <a:cubicBezTo>
                    <a:pt x="151" y="143"/>
                    <a:pt x="151" y="143"/>
                    <a:pt x="151" y="143"/>
                  </a:cubicBezTo>
                  <a:cubicBezTo>
                    <a:pt x="151" y="143"/>
                    <a:pt x="151" y="143"/>
                    <a:pt x="151" y="143"/>
                  </a:cubicBezTo>
                  <a:cubicBezTo>
                    <a:pt x="152" y="143"/>
                    <a:pt x="152" y="143"/>
                    <a:pt x="152" y="143"/>
                  </a:cubicBezTo>
                  <a:cubicBezTo>
                    <a:pt x="152" y="143"/>
                    <a:pt x="152" y="143"/>
                    <a:pt x="152" y="143"/>
                  </a:cubicBezTo>
                  <a:cubicBezTo>
                    <a:pt x="152" y="144"/>
                    <a:pt x="152" y="144"/>
                    <a:pt x="152" y="144"/>
                  </a:cubicBezTo>
                  <a:cubicBezTo>
                    <a:pt x="152" y="145"/>
                    <a:pt x="152" y="145"/>
                    <a:pt x="152" y="145"/>
                  </a:cubicBezTo>
                  <a:cubicBezTo>
                    <a:pt x="152" y="146"/>
                    <a:pt x="152" y="146"/>
                    <a:pt x="152" y="146"/>
                  </a:cubicBezTo>
                  <a:cubicBezTo>
                    <a:pt x="152" y="146"/>
                    <a:pt x="152" y="146"/>
                    <a:pt x="152" y="146"/>
                  </a:cubicBezTo>
                  <a:cubicBezTo>
                    <a:pt x="153" y="146"/>
                    <a:pt x="153" y="146"/>
                    <a:pt x="153" y="146"/>
                  </a:cubicBezTo>
                  <a:cubicBezTo>
                    <a:pt x="153" y="145"/>
                    <a:pt x="153" y="145"/>
                    <a:pt x="153" y="145"/>
                  </a:cubicBezTo>
                  <a:cubicBezTo>
                    <a:pt x="153" y="144"/>
                    <a:pt x="153" y="144"/>
                    <a:pt x="153" y="144"/>
                  </a:cubicBezTo>
                  <a:cubicBezTo>
                    <a:pt x="154" y="144"/>
                    <a:pt x="154" y="144"/>
                    <a:pt x="154" y="144"/>
                  </a:cubicBezTo>
                  <a:cubicBezTo>
                    <a:pt x="153" y="145"/>
                    <a:pt x="153" y="145"/>
                    <a:pt x="153" y="145"/>
                  </a:cubicBezTo>
                  <a:cubicBezTo>
                    <a:pt x="153" y="147"/>
                    <a:pt x="153" y="147"/>
                    <a:pt x="153" y="147"/>
                  </a:cubicBezTo>
                  <a:cubicBezTo>
                    <a:pt x="152" y="148"/>
                    <a:pt x="152" y="148"/>
                    <a:pt x="152" y="148"/>
                  </a:cubicBezTo>
                  <a:cubicBezTo>
                    <a:pt x="152" y="149"/>
                    <a:pt x="152" y="149"/>
                    <a:pt x="152" y="149"/>
                  </a:cubicBezTo>
                  <a:cubicBezTo>
                    <a:pt x="153" y="150"/>
                    <a:pt x="153" y="150"/>
                    <a:pt x="153" y="150"/>
                  </a:cubicBezTo>
                  <a:cubicBezTo>
                    <a:pt x="153" y="151"/>
                    <a:pt x="153" y="151"/>
                    <a:pt x="153" y="151"/>
                  </a:cubicBezTo>
                  <a:cubicBezTo>
                    <a:pt x="152" y="152"/>
                    <a:pt x="152" y="152"/>
                    <a:pt x="152" y="152"/>
                  </a:cubicBezTo>
                  <a:cubicBezTo>
                    <a:pt x="153" y="153"/>
                    <a:pt x="153" y="153"/>
                    <a:pt x="153" y="153"/>
                  </a:cubicBezTo>
                  <a:cubicBezTo>
                    <a:pt x="153" y="153"/>
                    <a:pt x="153" y="153"/>
                    <a:pt x="153" y="153"/>
                  </a:cubicBezTo>
                  <a:cubicBezTo>
                    <a:pt x="153" y="154"/>
                    <a:pt x="153" y="154"/>
                    <a:pt x="153" y="154"/>
                  </a:cubicBezTo>
                  <a:cubicBezTo>
                    <a:pt x="153" y="154"/>
                    <a:pt x="153" y="154"/>
                    <a:pt x="153" y="154"/>
                  </a:cubicBezTo>
                  <a:cubicBezTo>
                    <a:pt x="154" y="156"/>
                    <a:pt x="154" y="156"/>
                    <a:pt x="154" y="156"/>
                  </a:cubicBezTo>
                  <a:cubicBezTo>
                    <a:pt x="154" y="158"/>
                    <a:pt x="154" y="158"/>
                    <a:pt x="154" y="158"/>
                  </a:cubicBezTo>
                  <a:cubicBezTo>
                    <a:pt x="154" y="156"/>
                    <a:pt x="154" y="156"/>
                    <a:pt x="154" y="156"/>
                  </a:cubicBezTo>
                  <a:cubicBezTo>
                    <a:pt x="154" y="154"/>
                    <a:pt x="154" y="154"/>
                    <a:pt x="154" y="154"/>
                  </a:cubicBezTo>
                  <a:cubicBezTo>
                    <a:pt x="154" y="152"/>
                    <a:pt x="154" y="152"/>
                    <a:pt x="154" y="152"/>
                  </a:cubicBezTo>
                  <a:cubicBezTo>
                    <a:pt x="155" y="150"/>
                    <a:pt x="155" y="150"/>
                    <a:pt x="155" y="150"/>
                  </a:cubicBezTo>
                  <a:cubicBezTo>
                    <a:pt x="155" y="150"/>
                    <a:pt x="155" y="150"/>
                    <a:pt x="155" y="150"/>
                  </a:cubicBezTo>
                  <a:cubicBezTo>
                    <a:pt x="155" y="151"/>
                    <a:pt x="155" y="151"/>
                    <a:pt x="155" y="151"/>
                  </a:cubicBezTo>
                  <a:cubicBezTo>
                    <a:pt x="155" y="151"/>
                    <a:pt x="155" y="151"/>
                    <a:pt x="155" y="151"/>
                  </a:cubicBezTo>
                  <a:cubicBezTo>
                    <a:pt x="155" y="152"/>
                    <a:pt x="155" y="152"/>
                    <a:pt x="155" y="152"/>
                  </a:cubicBezTo>
                  <a:cubicBezTo>
                    <a:pt x="155" y="152"/>
                    <a:pt x="155" y="152"/>
                    <a:pt x="155" y="152"/>
                  </a:cubicBezTo>
                  <a:cubicBezTo>
                    <a:pt x="156" y="152"/>
                    <a:pt x="156" y="152"/>
                    <a:pt x="156" y="152"/>
                  </a:cubicBezTo>
                  <a:cubicBezTo>
                    <a:pt x="156" y="152"/>
                    <a:pt x="156" y="152"/>
                    <a:pt x="156" y="152"/>
                  </a:cubicBezTo>
                  <a:cubicBezTo>
                    <a:pt x="157" y="151"/>
                    <a:pt x="157" y="151"/>
                    <a:pt x="157" y="151"/>
                  </a:cubicBezTo>
                  <a:cubicBezTo>
                    <a:pt x="157" y="151"/>
                    <a:pt x="157" y="151"/>
                    <a:pt x="157" y="151"/>
                  </a:cubicBezTo>
                  <a:cubicBezTo>
                    <a:pt x="156" y="150"/>
                    <a:pt x="156" y="150"/>
                    <a:pt x="156" y="150"/>
                  </a:cubicBezTo>
                  <a:cubicBezTo>
                    <a:pt x="156" y="149"/>
                    <a:pt x="156" y="149"/>
                    <a:pt x="156" y="149"/>
                  </a:cubicBezTo>
                  <a:cubicBezTo>
                    <a:pt x="157" y="149"/>
                    <a:pt x="157" y="149"/>
                    <a:pt x="157" y="149"/>
                  </a:cubicBezTo>
                  <a:cubicBezTo>
                    <a:pt x="157" y="149"/>
                    <a:pt x="157" y="149"/>
                    <a:pt x="157" y="149"/>
                  </a:cubicBezTo>
                  <a:cubicBezTo>
                    <a:pt x="156" y="148"/>
                    <a:pt x="156" y="148"/>
                    <a:pt x="156" y="148"/>
                  </a:cubicBezTo>
                  <a:cubicBezTo>
                    <a:pt x="156" y="148"/>
                    <a:pt x="156" y="148"/>
                    <a:pt x="156" y="148"/>
                  </a:cubicBezTo>
                  <a:cubicBezTo>
                    <a:pt x="157" y="146"/>
                    <a:pt x="157" y="146"/>
                    <a:pt x="157" y="146"/>
                  </a:cubicBezTo>
                  <a:cubicBezTo>
                    <a:pt x="157" y="144"/>
                    <a:pt x="157" y="144"/>
                    <a:pt x="157" y="144"/>
                  </a:cubicBezTo>
                  <a:cubicBezTo>
                    <a:pt x="157" y="144"/>
                    <a:pt x="157" y="144"/>
                    <a:pt x="157" y="144"/>
                  </a:cubicBezTo>
                  <a:cubicBezTo>
                    <a:pt x="157" y="143"/>
                    <a:pt x="157" y="143"/>
                    <a:pt x="157" y="143"/>
                  </a:cubicBezTo>
                  <a:cubicBezTo>
                    <a:pt x="158" y="143"/>
                    <a:pt x="158" y="143"/>
                    <a:pt x="158" y="143"/>
                  </a:cubicBezTo>
                  <a:cubicBezTo>
                    <a:pt x="159" y="142"/>
                    <a:pt x="159" y="142"/>
                    <a:pt x="159" y="142"/>
                  </a:cubicBezTo>
                  <a:cubicBezTo>
                    <a:pt x="159" y="142"/>
                    <a:pt x="159" y="142"/>
                    <a:pt x="159" y="142"/>
                  </a:cubicBezTo>
                  <a:cubicBezTo>
                    <a:pt x="160" y="142"/>
                    <a:pt x="160" y="142"/>
                    <a:pt x="160" y="142"/>
                  </a:cubicBezTo>
                  <a:cubicBezTo>
                    <a:pt x="160" y="142"/>
                    <a:pt x="160" y="142"/>
                    <a:pt x="160" y="142"/>
                  </a:cubicBezTo>
                  <a:cubicBezTo>
                    <a:pt x="161" y="142"/>
                    <a:pt x="161" y="142"/>
                    <a:pt x="161" y="142"/>
                  </a:cubicBezTo>
                  <a:cubicBezTo>
                    <a:pt x="161" y="142"/>
                    <a:pt x="161" y="142"/>
                    <a:pt x="161" y="142"/>
                  </a:cubicBezTo>
                  <a:cubicBezTo>
                    <a:pt x="162" y="141"/>
                    <a:pt x="162" y="141"/>
                    <a:pt x="162" y="141"/>
                  </a:cubicBezTo>
                  <a:cubicBezTo>
                    <a:pt x="162" y="141"/>
                    <a:pt x="162" y="141"/>
                    <a:pt x="162" y="141"/>
                  </a:cubicBezTo>
                  <a:cubicBezTo>
                    <a:pt x="162" y="142"/>
                    <a:pt x="162" y="142"/>
                    <a:pt x="162" y="142"/>
                  </a:cubicBezTo>
                  <a:cubicBezTo>
                    <a:pt x="163" y="141"/>
                    <a:pt x="163" y="141"/>
                    <a:pt x="163" y="141"/>
                  </a:cubicBezTo>
                  <a:cubicBezTo>
                    <a:pt x="164" y="141"/>
                    <a:pt x="164" y="141"/>
                    <a:pt x="164" y="141"/>
                  </a:cubicBezTo>
                  <a:cubicBezTo>
                    <a:pt x="164" y="140"/>
                    <a:pt x="164" y="140"/>
                    <a:pt x="164" y="140"/>
                  </a:cubicBezTo>
                  <a:cubicBezTo>
                    <a:pt x="164" y="140"/>
                    <a:pt x="164" y="140"/>
                    <a:pt x="164" y="140"/>
                  </a:cubicBezTo>
                  <a:cubicBezTo>
                    <a:pt x="165" y="141"/>
                    <a:pt x="165" y="141"/>
                    <a:pt x="165" y="141"/>
                  </a:cubicBezTo>
                  <a:cubicBezTo>
                    <a:pt x="165" y="141"/>
                    <a:pt x="165" y="141"/>
                    <a:pt x="165" y="141"/>
                  </a:cubicBezTo>
                  <a:cubicBezTo>
                    <a:pt x="165" y="142"/>
                    <a:pt x="165" y="142"/>
                    <a:pt x="165" y="142"/>
                  </a:cubicBezTo>
                  <a:cubicBezTo>
                    <a:pt x="165" y="141"/>
                    <a:pt x="165" y="141"/>
                    <a:pt x="165" y="141"/>
                  </a:cubicBezTo>
                  <a:cubicBezTo>
                    <a:pt x="165" y="140"/>
                    <a:pt x="165" y="140"/>
                    <a:pt x="165" y="140"/>
                  </a:cubicBezTo>
                  <a:cubicBezTo>
                    <a:pt x="166" y="139"/>
                    <a:pt x="166" y="139"/>
                    <a:pt x="166" y="139"/>
                  </a:cubicBezTo>
                  <a:cubicBezTo>
                    <a:pt x="166" y="139"/>
                    <a:pt x="166" y="139"/>
                    <a:pt x="166" y="139"/>
                  </a:cubicBezTo>
                  <a:cubicBezTo>
                    <a:pt x="167" y="139"/>
                    <a:pt x="167" y="139"/>
                    <a:pt x="167" y="139"/>
                  </a:cubicBezTo>
                  <a:cubicBezTo>
                    <a:pt x="168" y="139"/>
                    <a:pt x="168" y="139"/>
                    <a:pt x="168" y="139"/>
                  </a:cubicBezTo>
                  <a:cubicBezTo>
                    <a:pt x="168" y="139"/>
                    <a:pt x="168" y="139"/>
                    <a:pt x="168" y="139"/>
                  </a:cubicBezTo>
                  <a:cubicBezTo>
                    <a:pt x="169" y="139"/>
                    <a:pt x="169" y="139"/>
                    <a:pt x="169" y="139"/>
                  </a:cubicBezTo>
                  <a:cubicBezTo>
                    <a:pt x="170" y="138"/>
                    <a:pt x="170" y="138"/>
                    <a:pt x="170" y="138"/>
                  </a:cubicBezTo>
                  <a:cubicBezTo>
                    <a:pt x="169" y="138"/>
                    <a:pt x="169" y="138"/>
                    <a:pt x="169" y="138"/>
                  </a:cubicBezTo>
                  <a:cubicBezTo>
                    <a:pt x="170" y="137"/>
                    <a:pt x="170" y="137"/>
                    <a:pt x="170" y="137"/>
                  </a:cubicBezTo>
                  <a:cubicBezTo>
                    <a:pt x="169" y="137"/>
                    <a:pt x="169" y="137"/>
                    <a:pt x="169" y="137"/>
                  </a:cubicBezTo>
                  <a:cubicBezTo>
                    <a:pt x="169" y="137"/>
                    <a:pt x="169" y="137"/>
                    <a:pt x="169" y="137"/>
                  </a:cubicBezTo>
                  <a:cubicBezTo>
                    <a:pt x="168" y="137"/>
                    <a:pt x="168" y="137"/>
                    <a:pt x="168" y="137"/>
                  </a:cubicBezTo>
                  <a:cubicBezTo>
                    <a:pt x="166" y="138"/>
                    <a:pt x="166" y="138"/>
                    <a:pt x="166" y="138"/>
                  </a:cubicBezTo>
                  <a:cubicBezTo>
                    <a:pt x="166" y="138"/>
                    <a:pt x="166" y="138"/>
                    <a:pt x="166" y="138"/>
                  </a:cubicBezTo>
                  <a:cubicBezTo>
                    <a:pt x="166" y="138"/>
                    <a:pt x="166" y="138"/>
                    <a:pt x="166" y="138"/>
                  </a:cubicBezTo>
                  <a:cubicBezTo>
                    <a:pt x="165" y="138"/>
                    <a:pt x="165" y="138"/>
                    <a:pt x="165" y="138"/>
                  </a:cubicBezTo>
                  <a:cubicBezTo>
                    <a:pt x="165" y="139"/>
                    <a:pt x="165" y="139"/>
                    <a:pt x="165" y="139"/>
                  </a:cubicBezTo>
                  <a:cubicBezTo>
                    <a:pt x="165" y="139"/>
                    <a:pt x="165" y="139"/>
                    <a:pt x="165" y="139"/>
                  </a:cubicBezTo>
                  <a:cubicBezTo>
                    <a:pt x="164" y="138"/>
                    <a:pt x="164" y="138"/>
                    <a:pt x="164" y="138"/>
                  </a:cubicBezTo>
                  <a:cubicBezTo>
                    <a:pt x="164" y="138"/>
                    <a:pt x="164" y="138"/>
                    <a:pt x="164" y="138"/>
                  </a:cubicBezTo>
                  <a:cubicBezTo>
                    <a:pt x="164" y="138"/>
                    <a:pt x="164" y="138"/>
                    <a:pt x="164" y="138"/>
                  </a:cubicBezTo>
                  <a:cubicBezTo>
                    <a:pt x="163" y="139"/>
                    <a:pt x="163" y="139"/>
                    <a:pt x="163" y="139"/>
                  </a:cubicBezTo>
                  <a:cubicBezTo>
                    <a:pt x="163" y="139"/>
                    <a:pt x="163" y="139"/>
                    <a:pt x="163" y="139"/>
                  </a:cubicBezTo>
                  <a:cubicBezTo>
                    <a:pt x="162" y="138"/>
                    <a:pt x="162" y="138"/>
                    <a:pt x="162" y="138"/>
                  </a:cubicBezTo>
                  <a:cubicBezTo>
                    <a:pt x="161" y="138"/>
                    <a:pt x="161" y="138"/>
                    <a:pt x="161" y="138"/>
                  </a:cubicBezTo>
                  <a:cubicBezTo>
                    <a:pt x="161" y="138"/>
                    <a:pt x="161" y="138"/>
                    <a:pt x="161" y="138"/>
                  </a:cubicBezTo>
                  <a:cubicBezTo>
                    <a:pt x="161" y="138"/>
                    <a:pt x="161" y="138"/>
                    <a:pt x="161" y="138"/>
                  </a:cubicBezTo>
                  <a:cubicBezTo>
                    <a:pt x="161" y="139"/>
                    <a:pt x="161" y="139"/>
                    <a:pt x="161" y="139"/>
                  </a:cubicBezTo>
                  <a:cubicBezTo>
                    <a:pt x="161" y="139"/>
                    <a:pt x="161" y="139"/>
                    <a:pt x="161" y="139"/>
                  </a:cubicBezTo>
                  <a:cubicBezTo>
                    <a:pt x="161" y="140"/>
                    <a:pt x="161" y="140"/>
                    <a:pt x="161" y="140"/>
                  </a:cubicBezTo>
                  <a:cubicBezTo>
                    <a:pt x="160" y="140"/>
                    <a:pt x="160" y="140"/>
                    <a:pt x="160" y="140"/>
                  </a:cubicBezTo>
                  <a:cubicBezTo>
                    <a:pt x="160" y="140"/>
                    <a:pt x="160" y="140"/>
                    <a:pt x="160" y="140"/>
                  </a:cubicBezTo>
                  <a:cubicBezTo>
                    <a:pt x="159" y="139"/>
                    <a:pt x="159" y="139"/>
                    <a:pt x="159" y="139"/>
                  </a:cubicBezTo>
                  <a:cubicBezTo>
                    <a:pt x="159" y="139"/>
                    <a:pt x="159" y="139"/>
                    <a:pt x="159" y="139"/>
                  </a:cubicBezTo>
                  <a:cubicBezTo>
                    <a:pt x="159" y="139"/>
                    <a:pt x="159" y="139"/>
                    <a:pt x="159" y="139"/>
                  </a:cubicBezTo>
                  <a:cubicBezTo>
                    <a:pt x="159" y="138"/>
                    <a:pt x="159" y="138"/>
                    <a:pt x="159" y="138"/>
                  </a:cubicBezTo>
                  <a:cubicBezTo>
                    <a:pt x="159" y="138"/>
                    <a:pt x="159" y="138"/>
                    <a:pt x="159" y="138"/>
                  </a:cubicBezTo>
                  <a:cubicBezTo>
                    <a:pt x="159" y="138"/>
                    <a:pt x="159" y="138"/>
                    <a:pt x="159" y="138"/>
                  </a:cubicBezTo>
                  <a:cubicBezTo>
                    <a:pt x="158" y="138"/>
                    <a:pt x="158" y="138"/>
                    <a:pt x="158" y="138"/>
                  </a:cubicBezTo>
                  <a:cubicBezTo>
                    <a:pt x="158" y="137"/>
                    <a:pt x="158" y="137"/>
                    <a:pt x="158" y="137"/>
                  </a:cubicBezTo>
                  <a:cubicBezTo>
                    <a:pt x="159" y="137"/>
                    <a:pt x="159" y="137"/>
                    <a:pt x="159" y="137"/>
                  </a:cubicBezTo>
                  <a:cubicBezTo>
                    <a:pt x="160" y="135"/>
                    <a:pt x="160" y="135"/>
                    <a:pt x="160" y="135"/>
                  </a:cubicBezTo>
                  <a:cubicBezTo>
                    <a:pt x="161" y="135"/>
                    <a:pt x="161" y="135"/>
                    <a:pt x="161" y="135"/>
                  </a:cubicBezTo>
                  <a:cubicBezTo>
                    <a:pt x="162" y="136"/>
                    <a:pt x="162" y="136"/>
                    <a:pt x="162" y="136"/>
                  </a:cubicBezTo>
                  <a:cubicBezTo>
                    <a:pt x="165" y="135"/>
                    <a:pt x="165" y="135"/>
                    <a:pt x="165" y="135"/>
                  </a:cubicBezTo>
                  <a:cubicBezTo>
                    <a:pt x="167" y="135"/>
                    <a:pt x="167" y="135"/>
                    <a:pt x="167" y="135"/>
                  </a:cubicBezTo>
                  <a:cubicBezTo>
                    <a:pt x="168" y="135"/>
                    <a:pt x="168" y="135"/>
                    <a:pt x="168" y="135"/>
                  </a:cubicBezTo>
                  <a:cubicBezTo>
                    <a:pt x="169" y="135"/>
                    <a:pt x="169" y="135"/>
                    <a:pt x="169" y="135"/>
                  </a:cubicBezTo>
                  <a:cubicBezTo>
                    <a:pt x="170" y="135"/>
                    <a:pt x="170" y="135"/>
                    <a:pt x="170" y="135"/>
                  </a:cubicBezTo>
                  <a:cubicBezTo>
                    <a:pt x="170" y="136"/>
                    <a:pt x="170" y="136"/>
                    <a:pt x="170" y="136"/>
                  </a:cubicBezTo>
                  <a:cubicBezTo>
                    <a:pt x="170" y="136"/>
                    <a:pt x="170" y="136"/>
                    <a:pt x="170" y="136"/>
                  </a:cubicBezTo>
                  <a:cubicBezTo>
                    <a:pt x="171" y="136"/>
                    <a:pt x="171" y="136"/>
                    <a:pt x="171" y="136"/>
                  </a:cubicBezTo>
                  <a:cubicBezTo>
                    <a:pt x="171" y="138"/>
                    <a:pt x="171" y="138"/>
                    <a:pt x="171" y="138"/>
                  </a:cubicBezTo>
                  <a:cubicBezTo>
                    <a:pt x="170" y="138"/>
                    <a:pt x="170" y="138"/>
                    <a:pt x="170" y="138"/>
                  </a:cubicBezTo>
                  <a:cubicBezTo>
                    <a:pt x="171" y="139"/>
                    <a:pt x="171" y="139"/>
                    <a:pt x="171" y="139"/>
                  </a:cubicBezTo>
                  <a:cubicBezTo>
                    <a:pt x="171" y="139"/>
                    <a:pt x="171" y="139"/>
                    <a:pt x="171" y="139"/>
                  </a:cubicBezTo>
                  <a:cubicBezTo>
                    <a:pt x="170" y="139"/>
                    <a:pt x="170" y="139"/>
                    <a:pt x="170" y="139"/>
                  </a:cubicBezTo>
                  <a:cubicBezTo>
                    <a:pt x="170" y="140"/>
                    <a:pt x="170" y="140"/>
                    <a:pt x="170" y="140"/>
                  </a:cubicBezTo>
                  <a:cubicBezTo>
                    <a:pt x="170" y="140"/>
                    <a:pt x="170" y="140"/>
                    <a:pt x="170" y="140"/>
                  </a:cubicBezTo>
                  <a:cubicBezTo>
                    <a:pt x="171" y="141"/>
                    <a:pt x="171" y="141"/>
                    <a:pt x="171" y="141"/>
                  </a:cubicBezTo>
                  <a:cubicBezTo>
                    <a:pt x="171" y="141"/>
                    <a:pt x="171" y="141"/>
                    <a:pt x="171" y="141"/>
                  </a:cubicBezTo>
                  <a:cubicBezTo>
                    <a:pt x="172" y="142"/>
                    <a:pt x="172" y="142"/>
                    <a:pt x="172" y="142"/>
                  </a:cubicBezTo>
                  <a:cubicBezTo>
                    <a:pt x="172" y="142"/>
                    <a:pt x="172" y="142"/>
                    <a:pt x="172" y="142"/>
                  </a:cubicBezTo>
                  <a:cubicBezTo>
                    <a:pt x="171" y="143"/>
                    <a:pt x="171" y="143"/>
                    <a:pt x="171" y="143"/>
                  </a:cubicBezTo>
                  <a:cubicBezTo>
                    <a:pt x="171" y="143"/>
                    <a:pt x="171" y="143"/>
                    <a:pt x="171" y="143"/>
                  </a:cubicBezTo>
                  <a:cubicBezTo>
                    <a:pt x="171" y="144"/>
                    <a:pt x="171" y="144"/>
                    <a:pt x="171" y="144"/>
                  </a:cubicBezTo>
                  <a:cubicBezTo>
                    <a:pt x="172" y="144"/>
                    <a:pt x="172" y="144"/>
                    <a:pt x="172" y="144"/>
                  </a:cubicBezTo>
                  <a:cubicBezTo>
                    <a:pt x="172" y="144"/>
                    <a:pt x="172" y="144"/>
                    <a:pt x="172" y="144"/>
                  </a:cubicBezTo>
                  <a:cubicBezTo>
                    <a:pt x="172" y="144"/>
                    <a:pt x="172" y="144"/>
                    <a:pt x="172" y="144"/>
                  </a:cubicBezTo>
                  <a:cubicBezTo>
                    <a:pt x="173" y="144"/>
                    <a:pt x="173" y="144"/>
                    <a:pt x="173" y="144"/>
                  </a:cubicBezTo>
                  <a:cubicBezTo>
                    <a:pt x="173" y="145"/>
                    <a:pt x="173" y="145"/>
                    <a:pt x="173" y="145"/>
                  </a:cubicBezTo>
                  <a:cubicBezTo>
                    <a:pt x="174" y="145"/>
                    <a:pt x="174" y="145"/>
                    <a:pt x="174" y="145"/>
                  </a:cubicBezTo>
                  <a:cubicBezTo>
                    <a:pt x="175" y="144"/>
                    <a:pt x="175" y="144"/>
                    <a:pt x="175" y="144"/>
                  </a:cubicBezTo>
                  <a:cubicBezTo>
                    <a:pt x="175" y="145"/>
                    <a:pt x="175" y="145"/>
                    <a:pt x="175" y="145"/>
                  </a:cubicBezTo>
                  <a:cubicBezTo>
                    <a:pt x="175" y="145"/>
                    <a:pt x="175" y="145"/>
                    <a:pt x="175" y="145"/>
                  </a:cubicBezTo>
                  <a:cubicBezTo>
                    <a:pt x="176" y="145"/>
                    <a:pt x="176" y="145"/>
                    <a:pt x="176" y="145"/>
                  </a:cubicBezTo>
                  <a:cubicBezTo>
                    <a:pt x="176" y="145"/>
                    <a:pt x="176" y="145"/>
                    <a:pt x="176" y="145"/>
                  </a:cubicBezTo>
                  <a:cubicBezTo>
                    <a:pt x="176" y="146"/>
                    <a:pt x="176" y="146"/>
                    <a:pt x="176" y="146"/>
                  </a:cubicBezTo>
                  <a:cubicBezTo>
                    <a:pt x="176" y="146"/>
                    <a:pt x="176" y="146"/>
                    <a:pt x="176" y="146"/>
                  </a:cubicBezTo>
                  <a:cubicBezTo>
                    <a:pt x="176" y="147"/>
                    <a:pt x="176" y="147"/>
                    <a:pt x="176" y="147"/>
                  </a:cubicBezTo>
                  <a:cubicBezTo>
                    <a:pt x="177" y="147"/>
                    <a:pt x="177" y="147"/>
                    <a:pt x="177" y="147"/>
                  </a:cubicBezTo>
                  <a:cubicBezTo>
                    <a:pt x="177" y="147"/>
                    <a:pt x="177" y="147"/>
                    <a:pt x="177" y="147"/>
                  </a:cubicBezTo>
                  <a:cubicBezTo>
                    <a:pt x="178" y="148"/>
                    <a:pt x="178" y="148"/>
                    <a:pt x="178" y="148"/>
                  </a:cubicBezTo>
                  <a:cubicBezTo>
                    <a:pt x="178" y="149"/>
                    <a:pt x="178" y="149"/>
                    <a:pt x="178" y="149"/>
                  </a:cubicBezTo>
                  <a:cubicBezTo>
                    <a:pt x="179" y="148"/>
                    <a:pt x="179" y="148"/>
                    <a:pt x="179" y="148"/>
                  </a:cubicBezTo>
                  <a:cubicBezTo>
                    <a:pt x="179" y="148"/>
                    <a:pt x="179" y="148"/>
                    <a:pt x="179" y="148"/>
                  </a:cubicBezTo>
                  <a:cubicBezTo>
                    <a:pt x="179" y="149"/>
                    <a:pt x="179" y="149"/>
                    <a:pt x="179" y="149"/>
                  </a:cubicBezTo>
                  <a:cubicBezTo>
                    <a:pt x="180" y="149"/>
                    <a:pt x="180" y="149"/>
                    <a:pt x="180" y="149"/>
                  </a:cubicBezTo>
                  <a:cubicBezTo>
                    <a:pt x="181" y="150"/>
                    <a:pt x="181" y="150"/>
                    <a:pt x="181" y="150"/>
                  </a:cubicBezTo>
                  <a:cubicBezTo>
                    <a:pt x="182" y="149"/>
                    <a:pt x="182" y="149"/>
                    <a:pt x="182" y="149"/>
                  </a:cubicBezTo>
                  <a:cubicBezTo>
                    <a:pt x="183" y="150"/>
                    <a:pt x="183" y="150"/>
                    <a:pt x="183" y="150"/>
                  </a:cubicBezTo>
                  <a:cubicBezTo>
                    <a:pt x="183" y="149"/>
                    <a:pt x="183" y="149"/>
                    <a:pt x="183" y="149"/>
                  </a:cubicBezTo>
                  <a:cubicBezTo>
                    <a:pt x="185" y="148"/>
                    <a:pt x="185" y="148"/>
                    <a:pt x="185" y="148"/>
                  </a:cubicBezTo>
                  <a:cubicBezTo>
                    <a:pt x="185" y="148"/>
                    <a:pt x="185" y="148"/>
                    <a:pt x="185" y="148"/>
                  </a:cubicBezTo>
                  <a:cubicBezTo>
                    <a:pt x="185" y="149"/>
                    <a:pt x="185" y="149"/>
                    <a:pt x="185" y="149"/>
                  </a:cubicBezTo>
                  <a:cubicBezTo>
                    <a:pt x="187" y="149"/>
                    <a:pt x="187" y="149"/>
                    <a:pt x="187" y="149"/>
                  </a:cubicBezTo>
                  <a:cubicBezTo>
                    <a:pt x="188" y="150"/>
                    <a:pt x="188" y="150"/>
                    <a:pt x="188" y="150"/>
                  </a:cubicBezTo>
                  <a:cubicBezTo>
                    <a:pt x="189" y="150"/>
                    <a:pt x="189" y="150"/>
                    <a:pt x="189" y="150"/>
                  </a:cubicBezTo>
                  <a:cubicBezTo>
                    <a:pt x="190" y="150"/>
                    <a:pt x="190" y="150"/>
                    <a:pt x="190" y="150"/>
                  </a:cubicBezTo>
                  <a:cubicBezTo>
                    <a:pt x="190" y="150"/>
                    <a:pt x="190" y="150"/>
                    <a:pt x="190" y="150"/>
                  </a:cubicBezTo>
                  <a:cubicBezTo>
                    <a:pt x="192" y="150"/>
                    <a:pt x="192" y="150"/>
                    <a:pt x="192" y="150"/>
                  </a:cubicBezTo>
                  <a:cubicBezTo>
                    <a:pt x="192" y="151"/>
                    <a:pt x="192" y="151"/>
                    <a:pt x="192" y="151"/>
                  </a:cubicBezTo>
                  <a:cubicBezTo>
                    <a:pt x="193" y="150"/>
                    <a:pt x="193" y="150"/>
                    <a:pt x="193" y="150"/>
                  </a:cubicBezTo>
                  <a:cubicBezTo>
                    <a:pt x="193" y="149"/>
                    <a:pt x="193" y="149"/>
                    <a:pt x="193" y="149"/>
                  </a:cubicBezTo>
                  <a:cubicBezTo>
                    <a:pt x="192" y="149"/>
                    <a:pt x="192" y="149"/>
                    <a:pt x="192" y="149"/>
                  </a:cubicBezTo>
                  <a:cubicBezTo>
                    <a:pt x="192" y="148"/>
                    <a:pt x="192" y="148"/>
                    <a:pt x="192" y="148"/>
                  </a:cubicBezTo>
                  <a:cubicBezTo>
                    <a:pt x="192" y="147"/>
                    <a:pt x="192" y="147"/>
                    <a:pt x="192" y="147"/>
                  </a:cubicBezTo>
                  <a:cubicBezTo>
                    <a:pt x="192" y="147"/>
                    <a:pt x="192" y="147"/>
                    <a:pt x="192" y="147"/>
                  </a:cubicBezTo>
                  <a:cubicBezTo>
                    <a:pt x="193" y="149"/>
                    <a:pt x="193" y="149"/>
                    <a:pt x="193" y="149"/>
                  </a:cubicBezTo>
                  <a:cubicBezTo>
                    <a:pt x="193" y="150"/>
                    <a:pt x="193" y="150"/>
                    <a:pt x="193" y="150"/>
                  </a:cubicBezTo>
                  <a:cubicBezTo>
                    <a:pt x="194" y="151"/>
                    <a:pt x="194" y="151"/>
                    <a:pt x="194" y="151"/>
                  </a:cubicBezTo>
                  <a:cubicBezTo>
                    <a:pt x="195" y="151"/>
                    <a:pt x="195" y="151"/>
                    <a:pt x="195" y="151"/>
                  </a:cubicBezTo>
                  <a:cubicBezTo>
                    <a:pt x="195" y="152"/>
                    <a:pt x="195" y="152"/>
                    <a:pt x="195" y="152"/>
                  </a:cubicBezTo>
                  <a:cubicBezTo>
                    <a:pt x="195" y="151"/>
                    <a:pt x="195" y="151"/>
                    <a:pt x="195" y="151"/>
                  </a:cubicBezTo>
                  <a:cubicBezTo>
                    <a:pt x="195" y="150"/>
                    <a:pt x="195" y="150"/>
                    <a:pt x="195" y="150"/>
                  </a:cubicBezTo>
                  <a:cubicBezTo>
                    <a:pt x="194" y="150"/>
                    <a:pt x="194" y="150"/>
                    <a:pt x="194" y="150"/>
                  </a:cubicBezTo>
                  <a:cubicBezTo>
                    <a:pt x="193" y="149"/>
                    <a:pt x="193" y="149"/>
                    <a:pt x="193" y="149"/>
                  </a:cubicBezTo>
                  <a:cubicBezTo>
                    <a:pt x="193" y="147"/>
                    <a:pt x="193" y="147"/>
                    <a:pt x="193" y="147"/>
                  </a:cubicBezTo>
                  <a:cubicBezTo>
                    <a:pt x="193" y="146"/>
                    <a:pt x="193" y="146"/>
                    <a:pt x="193" y="146"/>
                  </a:cubicBezTo>
                  <a:cubicBezTo>
                    <a:pt x="194" y="147"/>
                    <a:pt x="194" y="147"/>
                    <a:pt x="194" y="147"/>
                  </a:cubicBezTo>
                  <a:cubicBezTo>
                    <a:pt x="194" y="147"/>
                    <a:pt x="194" y="147"/>
                    <a:pt x="194" y="147"/>
                  </a:cubicBezTo>
                  <a:cubicBezTo>
                    <a:pt x="194" y="147"/>
                    <a:pt x="194" y="147"/>
                    <a:pt x="194" y="147"/>
                  </a:cubicBezTo>
                  <a:cubicBezTo>
                    <a:pt x="194" y="147"/>
                    <a:pt x="194" y="147"/>
                    <a:pt x="194" y="147"/>
                  </a:cubicBezTo>
                  <a:cubicBezTo>
                    <a:pt x="194" y="146"/>
                    <a:pt x="194" y="146"/>
                    <a:pt x="194" y="146"/>
                  </a:cubicBezTo>
                  <a:cubicBezTo>
                    <a:pt x="194" y="146"/>
                    <a:pt x="194" y="146"/>
                    <a:pt x="194" y="146"/>
                  </a:cubicBezTo>
                  <a:cubicBezTo>
                    <a:pt x="194" y="145"/>
                    <a:pt x="194" y="145"/>
                    <a:pt x="194" y="145"/>
                  </a:cubicBezTo>
                  <a:cubicBezTo>
                    <a:pt x="194" y="145"/>
                    <a:pt x="194" y="145"/>
                    <a:pt x="194" y="145"/>
                  </a:cubicBezTo>
                  <a:cubicBezTo>
                    <a:pt x="194" y="144"/>
                    <a:pt x="194" y="144"/>
                    <a:pt x="194" y="144"/>
                  </a:cubicBezTo>
                  <a:cubicBezTo>
                    <a:pt x="195" y="144"/>
                    <a:pt x="195" y="144"/>
                    <a:pt x="195" y="144"/>
                  </a:cubicBezTo>
                  <a:cubicBezTo>
                    <a:pt x="195" y="145"/>
                    <a:pt x="195" y="145"/>
                    <a:pt x="195" y="145"/>
                  </a:cubicBezTo>
                  <a:cubicBezTo>
                    <a:pt x="195" y="146"/>
                    <a:pt x="195" y="146"/>
                    <a:pt x="195" y="146"/>
                  </a:cubicBezTo>
                  <a:cubicBezTo>
                    <a:pt x="196" y="146"/>
                    <a:pt x="196" y="146"/>
                    <a:pt x="196" y="146"/>
                  </a:cubicBezTo>
                  <a:cubicBezTo>
                    <a:pt x="196" y="145"/>
                    <a:pt x="196" y="145"/>
                    <a:pt x="196" y="145"/>
                  </a:cubicBezTo>
                  <a:cubicBezTo>
                    <a:pt x="197" y="145"/>
                    <a:pt x="197" y="145"/>
                    <a:pt x="197" y="145"/>
                  </a:cubicBezTo>
                  <a:cubicBezTo>
                    <a:pt x="197" y="144"/>
                    <a:pt x="197" y="144"/>
                    <a:pt x="197" y="144"/>
                  </a:cubicBezTo>
                  <a:cubicBezTo>
                    <a:pt x="198" y="144"/>
                    <a:pt x="198" y="144"/>
                    <a:pt x="198" y="144"/>
                  </a:cubicBezTo>
                  <a:cubicBezTo>
                    <a:pt x="198" y="145"/>
                    <a:pt x="198" y="145"/>
                    <a:pt x="198" y="145"/>
                  </a:cubicBezTo>
                  <a:cubicBezTo>
                    <a:pt x="198" y="145"/>
                    <a:pt x="198" y="145"/>
                    <a:pt x="198" y="145"/>
                  </a:cubicBezTo>
                  <a:cubicBezTo>
                    <a:pt x="198" y="146"/>
                    <a:pt x="198" y="146"/>
                    <a:pt x="198" y="146"/>
                  </a:cubicBezTo>
                  <a:cubicBezTo>
                    <a:pt x="198" y="145"/>
                    <a:pt x="198" y="145"/>
                    <a:pt x="198" y="145"/>
                  </a:cubicBezTo>
                  <a:cubicBezTo>
                    <a:pt x="199" y="145"/>
                    <a:pt x="199" y="145"/>
                    <a:pt x="199" y="145"/>
                  </a:cubicBezTo>
                  <a:cubicBezTo>
                    <a:pt x="199" y="146"/>
                    <a:pt x="199" y="146"/>
                    <a:pt x="199" y="146"/>
                  </a:cubicBezTo>
                  <a:cubicBezTo>
                    <a:pt x="199" y="147"/>
                    <a:pt x="199" y="147"/>
                    <a:pt x="199" y="147"/>
                  </a:cubicBezTo>
                  <a:cubicBezTo>
                    <a:pt x="199" y="147"/>
                    <a:pt x="199" y="147"/>
                    <a:pt x="199" y="147"/>
                  </a:cubicBezTo>
                  <a:cubicBezTo>
                    <a:pt x="199" y="148"/>
                    <a:pt x="199" y="148"/>
                    <a:pt x="199" y="148"/>
                  </a:cubicBezTo>
                  <a:cubicBezTo>
                    <a:pt x="200" y="147"/>
                    <a:pt x="200" y="147"/>
                    <a:pt x="200" y="147"/>
                  </a:cubicBezTo>
                  <a:cubicBezTo>
                    <a:pt x="201" y="148"/>
                    <a:pt x="201" y="148"/>
                    <a:pt x="201" y="148"/>
                  </a:cubicBezTo>
                  <a:cubicBezTo>
                    <a:pt x="200" y="148"/>
                    <a:pt x="200" y="148"/>
                    <a:pt x="200" y="148"/>
                  </a:cubicBezTo>
                  <a:cubicBezTo>
                    <a:pt x="199" y="149"/>
                    <a:pt x="199" y="149"/>
                    <a:pt x="199" y="149"/>
                  </a:cubicBezTo>
                  <a:cubicBezTo>
                    <a:pt x="199" y="149"/>
                    <a:pt x="199" y="149"/>
                    <a:pt x="199" y="149"/>
                  </a:cubicBezTo>
                  <a:cubicBezTo>
                    <a:pt x="200" y="149"/>
                    <a:pt x="200" y="149"/>
                    <a:pt x="200" y="149"/>
                  </a:cubicBezTo>
                  <a:cubicBezTo>
                    <a:pt x="201" y="149"/>
                    <a:pt x="201" y="149"/>
                    <a:pt x="201" y="149"/>
                  </a:cubicBezTo>
                  <a:cubicBezTo>
                    <a:pt x="201" y="148"/>
                    <a:pt x="201" y="148"/>
                    <a:pt x="201" y="148"/>
                  </a:cubicBezTo>
                  <a:cubicBezTo>
                    <a:pt x="203" y="148"/>
                    <a:pt x="203" y="148"/>
                    <a:pt x="203" y="148"/>
                  </a:cubicBezTo>
                  <a:cubicBezTo>
                    <a:pt x="203" y="148"/>
                    <a:pt x="203" y="148"/>
                    <a:pt x="203" y="148"/>
                  </a:cubicBezTo>
                  <a:cubicBezTo>
                    <a:pt x="203" y="148"/>
                    <a:pt x="203" y="148"/>
                    <a:pt x="203" y="148"/>
                  </a:cubicBezTo>
                  <a:cubicBezTo>
                    <a:pt x="203" y="148"/>
                    <a:pt x="203" y="148"/>
                    <a:pt x="203" y="148"/>
                  </a:cubicBezTo>
                  <a:cubicBezTo>
                    <a:pt x="202" y="149"/>
                    <a:pt x="202" y="149"/>
                    <a:pt x="202" y="149"/>
                  </a:cubicBezTo>
                  <a:cubicBezTo>
                    <a:pt x="202" y="150"/>
                    <a:pt x="202" y="150"/>
                    <a:pt x="202" y="150"/>
                  </a:cubicBezTo>
                  <a:cubicBezTo>
                    <a:pt x="201" y="150"/>
                    <a:pt x="201" y="150"/>
                    <a:pt x="201" y="150"/>
                  </a:cubicBezTo>
                  <a:cubicBezTo>
                    <a:pt x="201" y="151"/>
                    <a:pt x="201" y="151"/>
                    <a:pt x="201" y="151"/>
                  </a:cubicBezTo>
                  <a:cubicBezTo>
                    <a:pt x="199" y="152"/>
                    <a:pt x="199" y="152"/>
                    <a:pt x="199" y="152"/>
                  </a:cubicBezTo>
                  <a:cubicBezTo>
                    <a:pt x="199" y="152"/>
                    <a:pt x="199" y="152"/>
                    <a:pt x="199" y="152"/>
                  </a:cubicBezTo>
                  <a:cubicBezTo>
                    <a:pt x="199" y="153"/>
                    <a:pt x="199" y="153"/>
                    <a:pt x="199" y="153"/>
                  </a:cubicBezTo>
                  <a:cubicBezTo>
                    <a:pt x="199" y="152"/>
                    <a:pt x="199" y="152"/>
                    <a:pt x="199" y="152"/>
                  </a:cubicBezTo>
                  <a:cubicBezTo>
                    <a:pt x="198" y="153"/>
                    <a:pt x="198" y="153"/>
                    <a:pt x="198" y="153"/>
                  </a:cubicBezTo>
                  <a:cubicBezTo>
                    <a:pt x="198" y="154"/>
                    <a:pt x="198" y="154"/>
                    <a:pt x="198" y="154"/>
                  </a:cubicBezTo>
                  <a:cubicBezTo>
                    <a:pt x="198" y="155"/>
                    <a:pt x="198" y="155"/>
                    <a:pt x="198" y="155"/>
                  </a:cubicBezTo>
                  <a:cubicBezTo>
                    <a:pt x="199" y="154"/>
                    <a:pt x="199" y="154"/>
                    <a:pt x="199" y="154"/>
                  </a:cubicBezTo>
                  <a:cubicBezTo>
                    <a:pt x="199" y="154"/>
                    <a:pt x="199" y="154"/>
                    <a:pt x="199" y="154"/>
                  </a:cubicBezTo>
                  <a:cubicBezTo>
                    <a:pt x="199" y="155"/>
                    <a:pt x="199" y="155"/>
                    <a:pt x="199" y="155"/>
                  </a:cubicBezTo>
                  <a:cubicBezTo>
                    <a:pt x="198" y="156"/>
                    <a:pt x="198" y="156"/>
                    <a:pt x="198" y="156"/>
                  </a:cubicBezTo>
                  <a:cubicBezTo>
                    <a:pt x="198" y="156"/>
                    <a:pt x="198" y="156"/>
                    <a:pt x="198" y="156"/>
                  </a:cubicBezTo>
                  <a:cubicBezTo>
                    <a:pt x="199" y="156"/>
                    <a:pt x="199" y="156"/>
                    <a:pt x="199" y="156"/>
                  </a:cubicBezTo>
                  <a:cubicBezTo>
                    <a:pt x="200" y="155"/>
                    <a:pt x="200" y="155"/>
                    <a:pt x="200" y="155"/>
                  </a:cubicBezTo>
                  <a:cubicBezTo>
                    <a:pt x="201" y="155"/>
                    <a:pt x="201" y="155"/>
                    <a:pt x="201" y="155"/>
                  </a:cubicBezTo>
                  <a:cubicBezTo>
                    <a:pt x="200" y="156"/>
                    <a:pt x="200" y="156"/>
                    <a:pt x="200" y="156"/>
                  </a:cubicBezTo>
                  <a:cubicBezTo>
                    <a:pt x="200" y="157"/>
                    <a:pt x="200" y="157"/>
                    <a:pt x="200" y="157"/>
                  </a:cubicBezTo>
                  <a:cubicBezTo>
                    <a:pt x="200" y="157"/>
                    <a:pt x="200" y="157"/>
                    <a:pt x="200" y="157"/>
                  </a:cubicBezTo>
                  <a:cubicBezTo>
                    <a:pt x="201" y="156"/>
                    <a:pt x="201" y="156"/>
                    <a:pt x="201" y="156"/>
                  </a:cubicBezTo>
                  <a:cubicBezTo>
                    <a:pt x="200" y="157"/>
                    <a:pt x="200" y="157"/>
                    <a:pt x="200" y="157"/>
                  </a:cubicBezTo>
                  <a:cubicBezTo>
                    <a:pt x="200" y="158"/>
                    <a:pt x="200" y="158"/>
                    <a:pt x="200" y="158"/>
                  </a:cubicBezTo>
                  <a:cubicBezTo>
                    <a:pt x="200" y="159"/>
                    <a:pt x="200" y="159"/>
                    <a:pt x="200" y="159"/>
                  </a:cubicBezTo>
                  <a:cubicBezTo>
                    <a:pt x="199" y="158"/>
                    <a:pt x="199" y="158"/>
                    <a:pt x="199" y="158"/>
                  </a:cubicBezTo>
                  <a:cubicBezTo>
                    <a:pt x="198" y="157"/>
                    <a:pt x="198" y="157"/>
                    <a:pt x="198" y="157"/>
                  </a:cubicBezTo>
                  <a:cubicBezTo>
                    <a:pt x="197" y="158"/>
                    <a:pt x="197" y="158"/>
                    <a:pt x="197" y="158"/>
                  </a:cubicBezTo>
                  <a:cubicBezTo>
                    <a:pt x="197" y="157"/>
                    <a:pt x="197" y="157"/>
                    <a:pt x="197" y="157"/>
                  </a:cubicBezTo>
                  <a:cubicBezTo>
                    <a:pt x="197" y="157"/>
                    <a:pt x="197" y="157"/>
                    <a:pt x="197" y="157"/>
                  </a:cubicBezTo>
                  <a:cubicBezTo>
                    <a:pt x="196" y="158"/>
                    <a:pt x="196" y="158"/>
                    <a:pt x="196" y="158"/>
                  </a:cubicBezTo>
                  <a:cubicBezTo>
                    <a:pt x="197" y="159"/>
                    <a:pt x="197" y="159"/>
                    <a:pt x="197" y="159"/>
                  </a:cubicBezTo>
                  <a:cubicBezTo>
                    <a:pt x="197" y="160"/>
                    <a:pt x="197" y="160"/>
                    <a:pt x="197" y="160"/>
                  </a:cubicBezTo>
                  <a:cubicBezTo>
                    <a:pt x="197" y="162"/>
                    <a:pt x="197" y="162"/>
                    <a:pt x="197" y="162"/>
                  </a:cubicBezTo>
                  <a:cubicBezTo>
                    <a:pt x="198" y="160"/>
                    <a:pt x="198" y="160"/>
                    <a:pt x="198" y="160"/>
                  </a:cubicBezTo>
                  <a:cubicBezTo>
                    <a:pt x="197" y="159"/>
                    <a:pt x="197" y="159"/>
                    <a:pt x="197" y="159"/>
                  </a:cubicBezTo>
                  <a:cubicBezTo>
                    <a:pt x="198" y="158"/>
                    <a:pt x="198" y="158"/>
                    <a:pt x="198" y="158"/>
                  </a:cubicBezTo>
                  <a:cubicBezTo>
                    <a:pt x="198" y="159"/>
                    <a:pt x="198" y="159"/>
                    <a:pt x="198" y="159"/>
                  </a:cubicBezTo>
                  <a:cubicBezTo>
                    <a:pt x="199" y="159"/>
                    <a:pt x="199" y="159"/>
                    <a:pt x="199" y="159"/>
                  </a:cubicBezTo>
                  <a:cubicBezTo>
                    <a:pt x="200" y="159"/>
                    <a:pt x="200" y="159"/>
                    <a:pt x="200" y="159"/>
                  </a:cubicBezTo>
                  <a:cubicBezTo>
                    <a:pt x="201" y="159"/>
                    <a:pt x="201" y="159"/>
                    <a:pt x="201" y="159"/>
                  </a:cubicBezTo>
                  <a:cubicBezTo>
                    <a:pt x="201" y="158"/>
                    <a:pt x="201" y="158"/>
                    <a:pt x="201" y="158"/>
                  </a:cubicBezTo>
                  <a:cubicBezTo>
                    <a:pt x="202" y="158"/>
                    <a:pt x="202" y="158"/>
                    <a:pt x="202" y="158"/>
                  </a:cubicBezTo>
                  <a:cubicBezTo>
                    <a:pt x="203" y="157"/>
                    <a:pt x="203" y="157"/>
                    <a:pt x="203" y="157"/>
                  </a:cubicBezTo>
                  <a:cubicBezTo>
                    <a:pt x="204" y="157"/>
                    <a:pt x="204" y="157"/>
                    <a:pt x="204" y="157"/>
                  </a:cubicBezTo>
                  <a:cubicBezTo>
                    <a:pt x="204" y="156"/>
                    <a:pt x="204" y="156"/>
                    <a:pt x="204" y="156"/>
                  </a:cubicBezTo>
                  <a:cubicBezTo>
                    <a:pt x="203" y="157"/>
                    <a:pt x="203" y="157"/>
                    <a:pt x="203" y="157"/>
                  </a:cubicBezTo>
                  <a:cubicBezTo>
                    <a:pt x="203" y="156"/>
                    <a:pt x="203" y="156"/>
                    <a:pt x="203" y="156"/>
                  </a:cubicBezTo>
                  <a:cubicBezTo>
                    <a:pt x="202" y="157"/>
                    <a:pt x="202" y="157"/>
                    <a:pt x="202" y="157"/>
                  </a:cubicBezTo>
                  <a:cubicBezTo>
                    <a:pt x="202" y="157"/>
                    <a:pt x="202" y="157"/>
                    <a:pt x="202" y="157"/>
                  </a:cubicBezTo>
                  <a:cubicBezTo>
                    <a:pt x="201" y="157"/>
                    <a:pt x="201" y="157"/>
                    <a:pt x="201" y="157"/>
                  </a:cubicBezTo>
                  <a:cubicBezTo>
                    <a:pt x="202" y="156"/>
                    <a:pt x="202" y="156"/>
                    <a:pt x="202" y="156"/>
                  </a:cubicBezTo>
                  <a:cubicBezTo>
                    <a:pt x="202" y="156"/>
                    <a:pt x="202" y="156"/>
                    <a:pt x="202" y="156"/>
                  </a:cubicBezTo>
                  <a:cubicBezTo>
                    <a:pt x="202" y="155"/>
                    <a:pt x="202" y="155"/>
                    <a:pt x="202" y="155"/>
                  </a:cubicBezTo>
                  <a:cubicBezTo>
                    <a:pt x="202" y="155"/>
                    <a:pt x="202" y="155"/>
                    <a:pt x="202" y="155"/>
                  </a:cubicBezTo>
                  <a:cubicBezTo>
                    <a:pt x="203" y="154"/>
                    <a:pt x="203" y="154"/>
                    <a:pt x="203" y="154"/>
                  </a:cubicBezTo>
                  <a:cubicBezTo>
                    <a:pt x="202" y="153"/>
                    <a:pt x="202" y="153"/>
                    <a:pt x="202" y="153"/>
                  </a:cubicBezTo>
                  <a:cubicBezTo>
                    <a:pt x="202" y="153"/>
                    <a:pt x="202" y="153"/>
                    <a:pt x="202" y="153"/>
                  </a:cubicBezTo>
                  <a:cubicBezTo>
                    <a:pt x="202" y="152"/>
                    <a:pt x="202" y="152"/>
                    <a:pt x="202" y="152"/>
                  </a:cubicBezTo>
                  <a:cubicBezTo>
                    <a:pt x="203" y="151"/>
                    <a:pt x="203" y="151"/>
                    <a:pt x="203" y="151"/>
                  </a:cubicBezTo>
                  <a:cubicBezTo>
                    <a:pt x="203" y="150"/>
                    <a:pt x="203" y="150"/>
                    <a:pt x="203" y="150"/>
                  </a:cubicBezTo>
                  <a:cubicBezTo>
                    <a:pt x="204" y="150"/>
                    <a:pt x="204" y="150"/>
                    <a:pt x="204" y="150"/>
                  </a:cubicBezTo>
                  <a:cubicBezTo>
                    <a:pt x="205" y="150"/>
                    <a:pt x="205" y="150"/>
                    <a:pt x="205" y="150"/>
                  </a:cubicBezTo>
                  <a:cubicBezTo>
                    <a:pt x="204" y="150"/>
                    <a:pt x="204" y="150"/>
                    <a:pt x="204" y="150"/>
                  </a:cubicBezTo>
                  <a:cubicBezTo>
                    <a:pt x="205" y="150"/>
                    <a:pt x="205" y="150"/>
                    <a:pt x="205" y="150"/>
                  </a:cubicBezTo>
                  <a:cubicBezTo>
                    <a:pt x="205" y="150"/>
                    <a:pt x="205" y="150"/>
                    <a:pt x="205" y="150"/>
                  </a:cubicBezTo>
                  <a:cubicBezTo>
                    <a:pt x="206" y="150"/>
                    <a:pt x="206" y="150"/>
                    <a:pt x="206" y="150"/>
                  </a:cubicBezTo>
                  <a:cubicBezTo>
                    <a:pt x="206" y="150"/>
                    <a:pt x="206" y="150"/>
                    <a:pt x="206" y="150"/>
                  </a:cubicBezTo>
                  <a:cubicBezTo>
                    <a:pt x="206" y="150"/>
                    <a:pt x="206" y="150"/>
                    <a:pt x="206" y="150"/>
                  </a:cubicBezTo>
                  <a:cubicBezTo>
                    <a:pt x="207" y="150"/>
                    <a:pt x="207" y="150"/>
                    <a:pt x="207" y="150"/>
                  </a:cubicBezTo>
                  <a:cubicBezTo>
                    <a:pt x="207" y="150"/>
                    <a:pt x="207" y="150"/>
                    <a:pt x="207" y="150"/>
                  </a:cubicBezTo>
                  <a:cubicBezTo>
                    <a:pt x="209" y="149"/>
                    <a:pt x="209" y="149"/>
                    <a:pt x="209" y="149"/>
                  </a:cubicBezTo>
                  <a:cubicBezTo>
                    <a:pt x="210" y="148"/>
                    <a:pt x="210" y="148"/>
                    <a:pt x="210" y="148"/>
                  </a:cubicBezTo>
                  <a:cubicBezTo>
                    <a:pt x="210" y="148"/>
                    <a:pt x="210" y="148"/>
                    <a:pt x="210" y="148"/>
                  </a:cubicBezTo>
                  <a:cubicBezTo>
                    <a:pt x="210" y="148"/>
                    <a:pt x="210" y="148"/>
                    <a:pt x="210" y="148"/>
                  </a:cubicBezTo>
                  <a:cubicBezTo>
                    <a:pt x="211" y="147"/>
                    <a:pt x="211" y="147"/>
                    <a:pt x="211" y="147"/>
                  </a:cubicBezTo>
                  <a:cubicBezTo>
                    <a:pt x="212" y="147"/>
                    <a:pt x="212" y="147"/>
                    <a:pt x="212" y="147"/>
                  </a:cubicBezTo>
                  <a:cubicBezTo>
                    <a:pt x="213" y="146"/>
                    <a:pt x="213" y="146"/>
                    <a:pt x="213" y="146"/>
                  </a:cubicBezTo>
                  <a:cubicBezTo>
                    <a:pt x="213" y="146"/>
                    <a:pt x="213" y="146"/>
                    <a:pt x="213" y="146"/>
                  </a:cubicBezTo>
                  <a:cubicBezTo>
                    <a:pt x="213" y="144"/>
                    <a:pt x="213" y="144"/>
                    <a:pt x="213" y="144"/>
                  </a:cubicBezTo>
                  <a:cubicBezTo>
                    <a:pt x="214" y="144"/>
                    <a:pt x="214" y="144"/>
                    <a:pt x="214" y="144"/>
                  </a:cubicBezTo>
                  <a:cubicBezTo>
                    <a:pt x="214" y="143"/>
                    <a:pt x="214" y="143"/>
                    <a:pt x="214" y="143"/>
                  </a:cubicBezTo>
                  <a:cubicBezTo>
                    <a:pt x="214" y="142"/>
                    <a:pt x="214" y="142"/>
                    <a:pt x="214" y="142"/>
                  </a:cubicBezTo>
                  <a:cubicBezTo>
                    <a:pt x="213" y="143"/>
                    <a:pt x="213" y="143"/>
                    <a:pt x="213" y="143"/>
                  </a:cubicBezTo>
                  <a:cubicBezTo>
                    <a:pt x="212" y="143"/>
                    <a:pt x="212" y="143"/>
                    <a:pt x="212" y="143"/>
                  </a:cubicBezTo>
                  <a:cubicBezTo>
                    <a:pt x="213" y="143"/>
                    <a:pt x="213" y="143"/>
                    <a:pt x="213" y="143"/>
                  </a:cubicBezTo>
                  <a:cubicBezTo>
                    <a:pt x="212" y="144"/>
                    <a:pt x="212" y="144"/>
                    <a:pt x="212" y="144"/>
                  </a:cubicBezTo>
                  <a:cubicBezTo>
                    <a:pt x="211" y="144"/>
                    <a:pt x="211" y="144"/>
                    <a:pt x="211" y="144"/>
                  </a:cubicBezTo>
                  <a:cubicBezTo>
                    <a:pt x="211" y="144"/>
                    <a:pt x="211" y="144"/>
                    <a:pt x="211" y="144"/>
                  </a:cubicBezTo>
                  <a:cubicBezTo>
                    <a:pt x="210" y="144"/>
                    <a:pt x="210" y="144"/>
                    <a:pt x="210" y="144"/>
                  </a:cubicBezTo>
                  <a:cubicBezTo>
                    <a:pt x="210" y="143"/>
                    <a:pt x="210" y="143"/>
                    <a:pt x="210" y="143"/>
                  </a:cubicBezTo>
                  <a:cubicBezTo>
                    <a:pt x="211" y="142"/>
                    <a:pt x="211" y="142"/>
                    <a:pt x="211" y="142"/>
                  </a:cubicBezTo>
                  <a:cubicBezTo>
                    <a:pt x="211" y="142"/>
                    <a:pt x="211" y="142"/>
                    <a:pt x="211" y="142"/>
                  </a:cubicBezTo>
                  <a:cubicBezTo>
                    <a:pt x="212" y="142"/>
                    <a:pt x="212" y="142"/>
                    <a:pt x="212" y="142"/>
                  </a:cubicBezTo>
                  <a:cubicBezTo>
                    <a:pt x="213" y="141"/>
                    <a:pt x="213" y="141"/>
                    <a:pt x="213" y="141"/>
                  </a:cubicBezTo>
                  <a:cubicBezTo>
                    <a:pt x="213" y="141"/>
                    <a:pt x="213" y="141"/>
                    <a:pt x="213" y="141"/>
                  </a:cubicBezTo>
                  <a:cubicBezTo>
                    <a:pt x="213" y="140"/>
                    <a:pt x="213" y="140"/>
                    <a:pt x="213" y="140"/>
                  </a:cubicBezTo>
                  <a:cubicBezTo>
                    <a:pt x="213" y="140"/>
                    <a:pt x="213" y="140"/>
                    <a:pt x="213" y="140"/>
                  </a:cubicBezTo>
                  <a:cubicBezTo>
                    <a:pt x="214" y="139"/>
                    <a:pt x="214" y="139"/>
                    <a:pt x="214" y="139"/>
                  </a:cubicBezTo>
                  <a:cubicBezTo>
                    <a:pt x="215" y="140"/>
                    <a:pt x="215" y="140"/>
                    <a:pt x="215" y="140"/>
                  </a:cubicBezTo>
                  <a:cubicBezTo>
                    <a:pt x="215" y="140"/>
                    <a:pt x="215" y="140"/>
                    <a:pt x="215" y="140"/>
                  </a:cubicBezTo>
                  <a:cubicBezTo>
                    <a:pt x="214" y="141"/>
                    <a:pt x="214" y="141"/>
                    <a:pt x="214" y="141"/>
                  </a:cubicBezTo>
                  <a:cubicBezTo>
                    <a:pt x="215" y="141"/>
                    <a:pt x="215" y="141"/>
                    <a:pt x="215" y="141"/>
                  </a:cubicBezTo>
                  <a:cubicBezTo>
                    <a:pt x="216" y="141"/>
                    <a:pt x="216" y="141"/>
                    <a:pt x="216" y="141"/>
                  </a:cubicBezTo>
                  <a:cubicBezTo>
                    <a:pt x="216" y="139"/>
                    <a:pt x="216" y="139"/>
                    <a:pt x="216" y="139"/>
                  </a:cubicBezTo>
                  <a:cubicBezTo>
                    <a:pt x="216" y="139"/>
                    <a:pt x="216" y="139"/>
                    <a:pt x="216" y="139"/>
                  </a:cubicBezTo>
                  <a:cubicBezTo>
                    <a:pt x="215" y="138"/>
                    <a:pt x="215" y="138"/>
                    <a:pt x="215" y="138"/>
                  </a:cubicBezTo>
                  <a:cubicBezTo>
                    <a:pt x="215" y="138"/>
                    <a:pt x="215" y="138"/>
                    <a:pt x="215" y="138"/>
                  </a:cubicBezTo>
                  <a:cubicBezTo>
                    <a:pt x="214" y="138"/>
                    <a:pt x="214" y="138"/>
                    <a:pt x="214" y="138"/>
                  </a:cubicBezTo>
                  <a:cubicBezTo>
                    <a:pt x="213" y="138"/>
                    <a:pt x="213" y="138"/>
                    <a:pt x="213" y="138"/>
                  </a:cubicBezTo>
                  <a:cubicBezTo>
                    <a:pt x="212" y="137"/>
                    <a:pt x="212" y="137"/>
                    <a:pt x="212" y="137"/>
                  </a:cubicBezTo>
                  <a:cubicBezTo>
                    <a:pt x="213" y="136"/>
                    <a:pt x="213" y="136"/>
                    <a:pt x="213" y="136"/>
                  </a:cubicBezTo>
                  <a:cubicBezTo>
                    <a:pt x="212" y="137"/>
                    <a:pt x="212" y="137"/>
                    <a:pt x="212" y="137"/>
                  </a:cubicBezTo>
                  <a:cubicBezTo>
                    <a:pt x="212" y="137"/>
                    <a:pt x="212" y="137"/>
                    <a:pt x="212" y="137"/>
                  </a:cubicBezTo>
                  <a:cubicBezTo>
                    <a:pt x="211" y="136"/>
                    <a:pt x="211" y="136"/>
                    <a:pt x="211" y="136"/>
                  </a:cubicBezTo>
                  <a:cubicBezTo>
                    <a:pt x="210" y="135"/>
                    <a:pt x="210" y="135"/>
                    <a:pt x="210" y="135"/>
                  </a:cubicBezTo>
                  <a:cubicBezTo>
                    <a:pt x="210" y="134"/>
                    <a:pt x="210" y="134"/>
                    <a:pt x="210" y="134"/>
                  </a:cubicBezTo>
                  <a:cubicBezTo>
                    <a:pt x="210" y="134"/>
                    <a:pt x="210" y="134"/>
                    <a:pt x="210" y="134"/>
                  </a:cubicBezTo>
                  <a:cubicBezTo>
                    <a:pt x="209" y="134"/>
                    <a:pt x="209" y="134"/>
                    <a:pt x="209" y="134"/>
                  </a:cubicBezTo>
                  <a:cubicBezTo>
                    <a:pt x="209" y="134"/>
                    <a:pt x="209" y="134"/>
                    <a:pt x="209" y="134"/>
                  </a:cubicBezTo>
                  <a:cubicBezTo>
                    <a:pt x="209" y="133"/>
                    <a:pt x="209" y="133"/>
                    <a:pt x="209" y="133"/>
                  </a:cubicBezTo>
                  <a:cubicBezTo>
                    <a:pt x="209" y="133"/>
                    <a:pt x="209" y="133"/>
                    <a:pt x="209" y="133"/>
                  </a:cubicBezTo>
                  <a:cubicBezTo>
                    <a:pt x="209" y="132"/>
                    <a:pt x="209" y="132"/>
                    <a:pt x="209" y="132"/>
                  </a:cubicBezTo>
                  <a:cubicBezTo>
                    <a:pt x="209" y="131"/>
                    <a:pt x="209" y="131"/>
                    <a:pt x="209" y="131"/>
                  </a:cubicBezTo>
                  <a:cubicBezTo>
                    <a:pt x="209" y="129"/>
                    <a:pt x="209" y="129"/>
                    <a:pt x="209" y="129"/>
                  </a:cubicBezTo>
                  <a:cubicBezTo>
                    <a:pt x="209" y="129"/>
                    <a:pt x="209" y="129"/>
                    <a:pt x="209" y="129"/>
                  </a:cubicBezTo>
                  <a:cubicBezTo>
                    <a:pt x="211" y="128"/>
                    <a:pt x="211" y="128"/>
                    <a:pt x="211" y="128"/>
                  </a:cubicBezTo>
                  <a:cubicBezTo>
                    <a:pt x="212" y="127"/>
                    <a:pt x="212" y="127"/>
                    <a:pt x="212" y="127"/>
                  </a:cubicBezTo>
                  <a:cubicBezTo>
                    <a:pt x="212" y="127"/>
                    <a:pt x="212" y="127"/>
                    <a:pt x="212" y="127"/>
                  </a:cubicBezTo>
                  <a:cubicBezTo>
                    <a:pt x="212" y="127"/>
                    <a:pt x="212" y="127"/>
                    <a:pt x="212" y="127"/>
                  </a:cubicBezTo>
                  <a:cubicBezTo>
                    <a:pt x="213" y="127"/>
                    <a:pt x="213" y="127"/>
                    <a:pt x="213" y="127"/>
                  </a:cubicBezTo>
                  <a:cubicBezTo>
                    <a:pt x="213" y="126"/>
                    <a:pt x="213" y="126"/>
                    <a:pt x="213" y="126"/>
                  </a:cubicBezTo>
                  <a:cubicBezTo>
                    <a:pt x="213" y="126"/>
                    <a:pt x="213" y="126"/>
                    <a:pt x="213" y="126"/>
                  </a:cubicBezTo>
                  <a:cubicBezTo>
                    <a:pt x="212" y="126"/>
                    <a:pt x="212" y="126"/>
                    <a:pt x="212" y="126"/>
                  </a:cubicBezTo>
                  <a:cubicBezTo>
                    <a:pt x="212" y="126"/>
                    <a:pt x="212" y="126"/>
                    <a:pt x="212" y="126"/>
                  </a:cubicBezTo>
                  <a:cubicBezTo>
                    <a:pt x="212" y="126"/>
                    <a:pt x="212" y="126"/>
                    <a:pt x="212" y="126"/>
                  </a:cubicBezTo>
                  <a:cubicBezTo>
                    <a:pt x="211" y="125"/>
                    <a:pt x="211" y="125"/>
                    <a:pt x="211" y="125"/>
                  </a:cubicBezTo>
                  <a:cubicBezTo>
                    <a:pt x="211" y="124"/>
                    <a:pt x="211" y="124"/>
                    <a:pt x="211" y="124"/>
                  </a:cubicBezTo>
                  <a:cubicBezTo>
                    <a:pt x="213" y="123"/>
                    <a:pt x="213" y="123"/>
                    <a:pt x="213" y="123"/>
                  </a:cubicBezTo>
                  <a:cubicBezTo>
                    <a:pt x="213" y="122"/>
                    <a:pt x="213" y="122"/>
                    <a:pt x="213" y="122"/>
                  </a:cubicBezTo>
                  <a:cubicBezTo>
                    <a:pt x="214" y="121"/>
                    <a:pt x="214" y="121"/>
                    <a:pt x="214" y="121"/>
                  </a:cubicBezTo>
                  <a:cubicBezTo>
                    <a:pt x="214" y="120"/>
                    <a:pt x="214" y="120"/>
                    <a:pt x="214" y="120"/>
                  </a:cubicBezTo>
                  <a:cubicBezTo>
                    <a:pt x="215" y="120"/>
                    <a:pt x="215" y="120"/>
                    <a:pt x="215" y="120"/>
                  </a:cubicBezTo>
                  <a:cubicBezTo>
                    <a:pt x="216" y="119"/>
                    <a:pt x="216" y="119"/>
                    <a:pt x="216" y="119"/>
                  </a:cubicBezTo>
                  <a:cubicBezTo>
                    <a:pt x="217" y="119"/>
                    <a:pt x="217" y="119"/>
                    <a:pt x="217" y="119"/>
                  </a:cubicBezTo>
                  <a:cubicBezTo>
                    <a:pt x="217" y="119"/>
                    <a:pt x="217" y="119"/>
                    <a:pt x="217" y="119"/>
                  </a:cubicBezTo>
                  <a:cubicBezTo>
                    <a:pt x="217" y="120"/>
                    <a:pt x="217" y="120"/>
                    <a:pt x="217" y="120"/>
                  </a:cubicBezTo>
                  <a:cubicBezTo>
                    <a:pt x="217" y="121"/>
                    <a:pt x="217" y="121"/>
                    <a:pt x="217" y="121"/>
                  </a:cubicBezTo>
                  <a:cubicBezTo>
                    <a:pt x="217" y="121"/>
                    <a:pt x="217" y="121"/>
                    <a:pt x="217" y="121"/>
                  </a:cubicBezTo>
                  <a:cubicBezTo>
                    <a:pt x="218" y="121"/>
                    <a:pt x="218" y="121"/>
                    <a:pt x="218" y="121"/>
                  </a:cubicBezTo>
                  <a:cubicBezTo>
                    <a:pt x="218" y="120"/>
                    <a:pt x="218" y="120"/>
                    <a:pt x="218" y="120"/>
                  </a:cubicBezTo>
                  <a:cubicBezTo>
                    <a:pt x="219" y="119"/>
                    <a:pt x="219" y="119"/>
                    <a:pt x="219" y="119"/>
                  </a:cubicBezTo>
                  <a:cubicBezTo>
                    <a:pt x="219" y="119"/>
                    <a:pt x="219" y="119"/>
                    <a:pt x="219" y="119"/>
                  </a:cubicBezTo>
                  <a:cubicBezTo>
                    <a:pt x="219" y="119"/>
                    <a:pt x="219" y="119"/>
                    <a:pt x="219" y="119"/>
                  </a:cubicBezTo>
                  <a:cubicBezTo>
                    <a:pt x="218" y="118"/>
                    <a:pt x="218" y="118"/>
                    <a:pt x="218" y="118"/>
                  </a:cubicBezTo>
                  <a:cubicBezTo>
                    <a:pt x="217" y="118"/>
                    <a:pt x="217" y="118"/>
                    <a:pt x="217" y="118"/>
                  </a:cubicBezTo>
                  <a:cubicBezTo>
                    <a:pt x="218" y="117"/>
                    <a:pt x="218" y="117"/>
                    <a:pt x="218" y="117"/>
                  </a:cubicBezTo>
                  <a:cubicBezTo>
                    <a:pt x="219" y="117"/>
                    <a:pt x="219" y="117"/>
                    <a:pt x="219" y="117"/>
                  </a:cubicBezTo>
                  <a:cubicBezTo>
                    <a:pt x="220" y="116"/>
                    <a:pt x="220" y="116"/>
                    <a:pt x="220" y="116"/>
                  </a:cubicBezTo>
                  <a:cubicBezTo>
                    <a:pt x="221" y="116"/>
                    <a:pt x="221" y="116"/>
                    <a:pt x="221" y="116"/>
                  </a:cubicBezTo>
                  <a:cubicBezTo>
                    <a:pt x="221" y="115"/>
                    <a:pt x="221" y="115"/>
                    <a:pt x="221" y="115"/>
                  </a:cubicBezTo>
                  <a:cubicBezTo>
                    <a:pt x="221" y="115"/>
                    <a:pt x="221" y="115"/>
                    <a:pt x="221" y="115"/>
                  </a:cubicBezTo>
                  <a:cubicBezTo>
                    <a:pt x="222" y="115"/>
                    <a:pt x="222" y="115"/>
                    <a:pt x="222" y="115"/>
                  </a:cubicBezTo>
                  <a:cubicBezTo>
                    <a:pt x="224" y="115"/>
                    <a:pt x="224" y="115"/>
                    <a:pt x="224" y="115"/>
                  </a:cubicBezTo>
                  <a:cubicBezTo>
                    <a:pt x="224" y="116"/>
                    <a:pt x="224" y="116"/>
                    <a:pt x="224" y="116"/>
                  </a:cubicBezTo>
                  <a:cubicBezTo>
                    <a:pt x="224" y="116"/>
                    <a:pt x="224" y="116"/>
                    <a:pt x="224" y="116"/>
                  </a:cubicBezTo>
                  <a:cubicBezTo>
                    <a:pt x="224" y="117"/>
                    <a:pt x="224" y="117"/>
                    <a:pt x="224" y="117"/>
                  </a:cubicBezTo>
                  <a:cubicBezTo>
                    <a:pt x="225" y="117"/>
                    <a:pt x="225" y="117"/>
                    <a:pt x="225" y="117"/>
                  </a:cubicBezTo>
                  <a:cubicBezTo>
                    <a:pt x="226" y="118"/>
                    <a:pt x="226" y="118"/>
                    <a:pt x="226" y="118"/>
                  </a:cubicBezTo>
                  <a:cubicBezTo>
                    <a:pt x="225" y="118"/>
                    <a:pt x="225" y="118"/>
                    <a:pt x="225" y="118"/>
                  </a:cubicBezTo>
                  <a:cubicBezTo>
                    <a:pt x="225" y="119"/>
                    <a:pt x="225" y="119"/>
                    <a:pt x="225" y="119"/>
                  </a:cubicBezTo>
                  <a:cubicBezTo>
                    <a:pt x="225" y="119"/>
                    <a:pt x="225" y="119"/>
                    <a:pt x="225" y="119"/>
                  </a:cubicBezTo>
                  <a:cubicBezTo>
                    <a:pt x="225" y="120"/>
                    <a:pt x="225" y="120"/>
                    <a:pt x="225" y="120"/>
                  </a:cubicBezTo>
                  <a:cubicBezTo>
                    <a:pt x="226" y="121"/>
                    <a:pt x="226" y="121"/>
                    <a:pt x="226" y="121"/>
                  </a:cubicBezTo>
                  <a:cubicBezTo>
                    <a:pt x="226" y="121"/>
                    <a:pt x="226" y="121"/>
                    <a:pt x="226" y="121"/>
                  </a:cubicBezTo>
                  <a:cubicBezTo>
                    <a:pt x="226" y="123"/>
                    <a:pt x="226" y="123"/>
                    <a:pt x="226" y="123"/>
                  </a:cubicBezTo>
                  <a:cubicBezTo>
                    <a:pt x="226" y="123"/>
                    <a:pt x="226" y="123"/>
                    <a:pt x="226" y="123"/>
                  </a:cubicBezTo>
                  <a:cubicBezTo>
                    <a:pt x="226" y="123"/>
                    <a:pt x="226" y="123"/>
                    <a:pt x="226" y="123"/>
                  </a:cubicBezTo>
                  <a:cubicBezTo>
                    <a:pt x="226" y="124"/>
                    <a:pt x="226" y="124"/>
                    <a:pt x="226" y="124"/>
                  </a:cubicBezTo>
                  <a:cubicBezTo>
                    <a:pt x="226" y="125"/>
                    <a:pt x="226" y="125"/>
                    <a:pt x="226" y="125"/>
                  </a:cubicBezTo>
                  <a:cubicBezTo>
                    <a:pt x="225" y="126"/>
                    <a:pt x="225" y="126"/>
                    <a:pt x="225" y="126"/>
                  </a:cubicBezTo>
                  <a:cubicBezTo>
                    <a:pt x="225" y="127"/>
                    <a:pt x="225" y="127"/>
                    <a:pt x="225" y="127"/>
                  </a:cubicBezTo>
                  <a:cubicBezTo>
                    <a:pt x="224" y="127"/>
                    <a:pt x="224" y="127"/>
                    <a:pt x="224" y="127"/>
                  </a:cubicBezTo>
                  <a:cubicBezTo>
                    <a:pt x="225" y="128"/>
                    <a:pt x="225" y="128"/>
                    <a:pt x="225" y="128"/>
                  </a:cubicBezTo>
                  <a:cubicBezTo>
                    <a:pt x="225" y="128"/>
                    <a:pt x="225" y="128"/>
                    <a:pt x="225" y="128"/>
                  </a:cubicBezTo>
                  <a:cubicBezTo>
                    <a:pt x="225" y="129"/>
                    <a:pt x="225" y="129"/>
                    <a:pt x="225" y="129"/>
                  </a:cubicBezTo>
                  <a:cubicBezTo>
                    <a:pt x="225" y="130"/>
                    <a:pt x="225" y="130"/>
                    <a:pt x="225" y="130"/>
                  </a:cubicBezTo>
                  <a:cubicBezTo>
                    <a:pt x="225" y="130"/>
                    <a:pt x="225" y="130"/>
                    <a:pt x="225" y="130"/>
                  </a:cubicBezTo>
                  <a:cubicBezTo>
                    <a:pt x="225" y="131"/>
                    <a:pt x="225" y="131"/>
                    <a:pt x="225" y="131"/>
                  </a:cubicBezTo>
                  <a:cubicBezTo>
                    <a:pt x="225" y="132"/>
                    <a:pt x="225" y="132"/>
                    <a:pt x="225" y="132"/>
                  </a:cubicBezTo>
                  <a:cubicBezTo>
                    <a:pt x="225" y="132"/>
                    <a:pt x="225" y="132"/>
                    <a:pt x="225" y="132"/>
                  </a:cubicBezTo>
                  <a:cubicBezTo>
                    <a:pt x="226" y="132"/>
                    <a:pt x="226" y="132"/>
                    <a:pt x="226" y="132"/>
                  </a:cubicBezTo>
                  <a:cubicBezTo>
                    <a:pt x="226" y="133"/>
                    <a:pt x="226" y="133"/>
                    <a:pt x="226" y="133"/>
                  </a:cubicBezTo>
                  <a:cubicBezTo>
                    <a:pt x="226" y="134"/>
                    <a:pt x="226" y="134"/>
                    <a:pt x="226" y="134"/>
                  </a:cubicBezTo>
                  <a:cubicBezTo>
                    <a:pt x="226" y="134"/>
                    <a:pt x="226" y="134"/>
                    <a:pt x="226" y="134"/>
                  </a:cubicBezTo>
                  <a:cubicBezTo>
                    <a:pt x="225" y="134"/>
                    <a:pt x="225" y="134"/>
                    <a:pt x="225" y="134"/>
                  </a:cubicBezTo>
                  <a:cubicBezTo>
                    <a:pt x="224" y="134"/>
                    <a:pt x="224" y="134"/>
                    <a:pt x="224" y="134"/>
                  </a:cubicBezTo>
                  <a:cubicBezTo>
                    <a:pt x="224" y="133"/>
                    <a:pt x="224" y="133"/>
                    <a:pt x="224" y="133"/>
                  </a:cubicBezTo>
                  <a:cubicBezTo>
                    <a:pt x="224" y="133"/>
                    <a:pt x="224" y="133"/>
                    <a:pt x="224" y="133"/>
                  </a:cubicBezTo>
                  <a:cubicBezTo>
                    <a:pt x="223" y="133"/>
                    <a:pt x="223" y="133"/>
                    <a:pt x="223" y="133"/>
                  </a:cubicBezTo>
                  <a:cubicBezTo>
                    <a:pt x="223" y="134"/>
                    <a:pt x="223" y="134"/>
                    <a:pt x="223" y="134"/>
                  </a:cubicBezTo>
                  <a:cubicBezTo>
                    <a:pt x="222" y="134"/>
                    <a:pt x="222" y="134"/>
                    <a:pt x="222" y="134"/>
                  </a:cubicBezTo>
                  <a:cubicBezTo>
                    <a:pt x="222" y="134"/>
                    <a:pt x="222" y="134"/>
                    <a:pt x="222" y="134"/>
                  </a:cubicBezTo>
                  <a:cubicBezTo>
                    <a:pt x="223" y="134"/>
                    <a:pt x="223" y="134"/>
                    <a:pt x="223" y="134"/>
                  </a:cubicBezTo>
                  <a:cubicBezTo>
                    <a:pt x="224" y="135"/>
                    <a:pt x="224" y="135"/>
                    <a:pt x="224" y="135"/>
                  </a:cubicBezTo>
                  <a:cubicBezTo>
                    <a:pt x="224" y="135"/>
                    <a:pt x="224" y="135"/>
                    <a:pt x="224" y="135"/>
                  </a:cubicBezTo>
                  <a:cubicBezTo>
                    <a:pt x="221" y="137"/>
                    <a:pt x="221" y="137"/>
                    <a:pt x="221" y="137"/>
                  </a:cubicBezTo>
                  <a:cubicBezTo>
                    <a:pt x="221" y="137"/>
                    <a:pt x="221" y="137"/>
                    <a:pt x="221" y="137"/>
                  </a:cubicBezTo>
                  <a:cubicBezTo>
                    <a:pt x="220" y="137"/>
                    <a:pt x="220" y="137"/>
                    <a:pt x="220" y="137"/>
                  </a:cubicBezTo>
                  <a:cubicBezTo>
                    <a:pt x="220" y="137"/>
                    <a:pt x="220" y="137"/>
                    <a:pt x="220" y="137"/>
                  </a:cubicBezTo>
                  <a:cubicBezTo>
                    <a:pt x="220" y="138"/>
                    <a:pt x="220" y="138"/>
                    <a:pt x="220" y="138"/>
                  </a:cubicBezTo>
                  <a:cubicBezTo>
                    <a:pt x="220" y="139"/>
                    <a:pt x="220" y="139"/>
                    <a:pt x="220" y="139"/>
                  </a:cubicBezTo>
                  <a:cubicBezTo>
                    <a:pt x="221" y="138"/>
                    <a:pt x="221" y="138"/>
                    <a:pt x="221" y="138"/>
                  </a:cubicBezTo>
                  <a:cubicBezTo>
                    <a:pt x="222" y="139"/>
                    <a:pt x="222" y="139"/>
                    <a:pt x="222" y="139"/>
                  </a:cubicBezTo>
                  <a:cubicBezTo>
                    <a:pt x="222" y="139"/>
                    <a:pt x="222" y="139"/>
                    <a:pt x="222" y="139"/>
                  </a:cubicBezTo>
                  <a:cubicBezTo>
                    <a:pt x="222" y="140"/>
                    <a:pt x="222" y="140"/>
                    <a:pt x="222" y="140"/>
                  </a:cubicBezTo>
                  <a:cubicBezTo>
                    <a:pt x="224" y="140"/>
                    <a:pt x="224" y="140"/>
                    <a:pt x="224" y="140"/>
                  </a:cubicBezTo>
                  <a:cubicBezTo>
                    <a:pt x="224" y="139"/>
                    <a:pt x="224" y="139"/>
                    <a:pt x="224" y="139"/>
                  </a:cubicBezTo>
                  <a:cubicBezTo>
                    <a:pt x="224" y="139"/>
                    <a:pt x="224" y="139"/>
                    <a:pt x="224" y="139"/>
                  </a:cubicBezTo>
                  <a:cubicBezTo>
                    <a:pt x="225" y="139"/>
                    <a:pt x="225" y="139"/>
                    <a:pt x="225" y="139"/>
                  </a:cubicBezTo>
                  <a:cubicBezTo>
                    <a:pt x="224" y="140"/>
                    <a:pt x="224" y="140"/>
                    <a:pt x="224" y="140"/>
                  </a:cubicBezTo>
                  <a:cubicBezTo>
                    <a:pt x="224" y="140"/>
                    <a:pt x="224" y="140"/>
                    <a:pt x="224" y="140"/>
                  </a:cubicBezTo>
                  <a:cubicBezTo>
                    <a:pt x="225" y="140"/>
                    <a:pt x="225" y="140"/>
                    <a:pt x="225" y="140"/>
                  </a:cubicBezTo>
                  <a:cubicBezTo>
                    <a:pt x="226" y="141"/>
                    <a:pt x="226" y="141"/>
                    <a:pt x="226" y="141"/>
                  </a:cubicBezTo>
                  <a:cubicBezTo>
                    <a:pt x="226" y="140"/>
                    <a:pt x="226" y="140"/>
                    <a:pt x="226" y="140"/>
                  </a:cubicBezTo>
                  <a:cubicBezTo>
                    <a:pt x="227" y="140"/>
                    <a:pt x="227" y="140"/>
                    <a:pt x="227" y="140"/>
                  </a:cubicBezTo>
                  <a:cubicBezTo>
                    <a:pt x="226" y="141"/>
                    <a:pt x="226" y="141"/>
                    <a:pt x="226" y="141"/>
                  </a:cubicBezTo>
                  <a:cubicBezTo>
                    <a:pt x="226" y="141"/>
                    <a:pt x="226" y="141"/>
                    <a:pt x="226" y="141"/>
                  </a:cubicBezTo>
                  <a:cubicBezTo>
                    <a:pt x="225" y="142"/>
                    <a:pt x="225" y="142"/>
                    <a:pt x="225" y="142"/>
                  </a:cubicBezTo>
                  <a:cubicBezTo>
                    <a:pt x="224" y="142"/>
                    <a:pt x="224" y="142"/>
                    <a:pt x="224" y="142"/>
                  </a:cubicBezTo>
                  <a:cubicBezTo>
                    <a:pt x="224" y="141"/>
                    <a:pt x="224" y="141"/>
                    <a:pt x="224" y="141"/>
                  </a:cubicBezTo>
                  <a:cubicBezTo>
                    <a:pt x="224" y="141"/>
                    <a:pt x="224" y="141"/>
                    <a:pt x="224" y="141"/>
                  </a:cubicBezTo>
                  <a:cubicBezTo>
                    <a:pt x="223" y="141"/>
                    <a:pt x="223" y="141"/>
                    <a:pt x="223" y="141"/>
                  </a:cubicBezTo>
                  <a:cubicBezTo>
                    <a:pt x="223" y="141"/>
                    <a:pt x="223" y="141"/>
                    <a:pt x="223" y="141"/>
                  </a:cubicBezTo>
                  <a:cubicBezTo>
                    <a:pt x="224" y="142"/>
                    <a:pt x="224" y="142"/>
                    <a:pt x="224" y="142"/>
                  </a:cubicBezTo>
                  <a:cubicBezTo>
                    <a:pt x="224" y="143"/>
                    <a:pt x="224" y="143"/>
                    <a:pt x="224" y="143"/>
                  </a:cubicBezTo>
                  <a:cubicBezTo>
                    <a:pt x="225" y="144"/>
                    <a:pt x="225" y="144"/>
                    <a:pt x="225" y="144"/>
                  </a:cubicBezTo>
                  <a:cubicBezTo>
                    <a:pt x="225" y="145"/>
                    <a:pt x="225" y="145"/>
                    <a:pt x="225" y="145"/>
                  </a:cubicBezTo>
                  <a:cubicBezTo>
                    <a:pt x="225" y="145"/>
                    <a:pt x="225" y="145"/>
                    <a:pt x="225" y="145"/>
                  </a:cubicBezTo>
                  <a:cubicBezTo>
                    <a:pt x="225" y="146"/>
                    <a:pt x="225" y="146"/>
                    <a:pt x="225" y="146"/>
                  </a:cubicBezTo>
                  <a:cubicBezTo>
                    <a:pt x="224" y="146"/>
                    <a:pt x="224" y="146"/>
                    <a:pt x="224" y="146"/>
                  </a:cubicBezTo>
                  <a:cubicBezTo>
                    <a:pt x="224" y="147"/>
                    <a:pt x="224" y="147"/>
                    <a:pt x="224" y="147"/>
                  </a:cubicBezTo>
                  <a:cubicBezTo>
                    <a:pt x="224" y="148"/>
                    <a:pt x="224" y="148"/>
                    <a:pt x="224" y="148"/>
                  </a:cubicBezTo>
                  <a:cubicBezTo>
                    <a:pt x="223" y="149"/>
                    <a:pt x="223" y="149"/>
                    <a:pt x="223" y="149"/>
                  </a:cubicBezTo>
                  <a:cubicBezTo>
                    <a:pt x="223" y="149"/>
                    <a:pt x="223" y="149"/>
                    <a:pt x="223" y="149"/>
                  </a:cubicBezTo>
                  <a:cubicBezTo>
                    <a:pt x="223" y="150"/>
                    <a:pt x="223" y="150"/>
                    <a:pt x="223" y="150"/>
                  </a:cubicBezTo>
                  <a:cubicBezTo>
                    <a:pt x="223" y="150"/>
                    <a:pt x="223" y="150"/>
                    <a:pt x="223" y="150"/>
                  </a:cubicBezTo>
                  <a:cubicBezTo>
                    <a:pt x="223" y="151"/>
                    <a:pt x="223" y="151"/>
                    <a:pt x="223" y="151"/>
                  </a:cubicBezTo>
                  <a:cubicBezTo>
                    <a:pt x="223" y="151"/>
                    <a:pt x="223" y="151"/>
                    <a:pt x="223" y="151"/>
                  </a:cubicBezTo>
                  <a:cubicBezTo>
                    <a:pt x="224" y="150"/>
                    <a:pt x="224" y="150"/>
                    <a:pt x="224" y="150"/>
                  </a:cubicBezTo>
                  <a:cubicBezTo>
                    <a:pt x="224" y="150"/>
                    <a:pt x="224" y="150"/>
                    <a:pt x="224" y="150"/>
                  </a:cubicBezTo>
                  <a:cubicBezTo>
                    <a:pt x="225" y="149"/>
                    <a:pt x="225" y="149"/>
                    <a:pt x="225" y="149"/>
                  </a:cubicBezTo>
                  <a:cubicBezTo>
                    <a:pt x="226" y="149"/>
                    <a:pt x="226" y="149"/>
                    <a:pt x="226" y="149"/>
                  </a:cubicBezTo>
                  <a:cubicBezTo>
                    <a:pt x="225" y="148"/>
                    <a:pt x="225" y="148"/>
                    <a:pt x="225" y="148"/>
                  </a:cubicBezTo>
                  <a:cubicBezTo>
                    <a:pt x="226" y="148"/>
                    <a:pt x="226" y="148"/>
                    <a:pt x="226" y="148"/>
                  </a:cubicBezTo>
                  <a:cubicBezTo>
                    <a:pt x="226" y="148"/>
                    <a:pt x="226" y="148"/>
                    <a:pt x="226" y="148"/>
                  </a:cubicBezTo>
                  <a:cubicBezTo>
                    <a:pt x="227" y="148"/>
                    <a:pt x="227" y="148"/>
                    <a:pt x="227" y="148"/>
                  </a:cubicBezTo>
                  <a:cubicBezTo>
                    <a:pt x="227" y="147"/>
                    <a:pt x="227" y="147"/>
                    <a:pt x="227" y="147"/>
                  </a:cubicBezTo>
                  <a:cubicBezTo>
                    <a:pt x="227" y="146"/>
                    <a:pt x="227" y="146"/>
                    <a:pt x="227" y="146"/>
                  </a:cubicBezTo>
                  <a:cubicBezTo>
                    <a:pt x="228" y="145"/>
                    <a:pt x="228" y="145"/>
                    <a:pt x="228" y="145"/>
                  </a:cubicBezTo>
                  <a:cubicBezTo>
                    <a:pt x="229" y="143"/>
                    <a:pt x="229" y="143"/>
                    <a:pt x="229" y="143"/>
                  </a:cubicBezTo>
                  <a:cubicBezTo>
                    <a:pt x="230" y="143"/>
                    <a:pt x="230" y="143"/>
                    <a:pt x="230" y="143"/>
                  </a:cubicBezTo>
                  <a:cubicBezTo>
                    <a:pt x="230" y="143"/>
                    <a:pt x="230" y="143"/>
                    <a:pt x="230" y="143"/>
                  </a:cubicBezTo>
                  <a:cubicBezTo>
                    <a:pt x="230" y="143"/>
                    <a:pt x="230" y="143"/>
                    <a:pt x="230" y="143"/>
                  </a:cubicBezTo>
                  <a:cubicBezTo>
                    <a:pt x="230" y="144"/>
                    <a:pt x="230" y="144"/>
                    <a:pt x="230" y="144"/>
                  </a:cubicBezTo>
                  <a:cubicBezTo>
                    <a:pt x="231" y="145"/>
                    <a:pt x="231" y="145"/>
                    <a:pt x="231" y="145"/>
                  </a:cubicBezTo>
                  <a:cubicBezTo>
                    <a:pt x="231" y="146"/>
                    <a:pt x="231" y="146"/>
                    <a:pt x="231" y="146"/>
                  </a:cubicBezTo>
                  <a:cubicBezTo>
                    <a:pt x="232" y="147"/>
                    <a:pt x="232" y="147"/>
                    <a:pt x="232" y="147"/>
                  </a:cubicBezTo>
                  <a:cubicBezTo>
                    <a:pt x="232" y="148"/>
                    <a:pt x="232" y="148"/>
                    <a:pt x="232" y="148"/>
                  </a:cubicBezTo>
                  <a:cubicBezTo>
                    <a:pt x="232" y="149"/>
                    <a:pt x="232" y="149"/>
                    <a:pt x="232" y="149"/>
                  </a:cubicBezTo>
                  <a:cubicBezTo>
                    <a:pt x="232" y="150"/>
                    <a:pt x="232" y="150"/>
                    <a:pt x="232" y="150"/>
                  </a:cubicBezTo>
                  <a:cubicBezTo>
                    <a:pt x="232" y="151"/>
                    <a:pt x="232" y="151"/>
                    <a:pt x="232" y="151"/>
                  </a:cubicBezTo>
                  <a:cubicBezTo>
                    <a:pt x="231" y="151"/>
                    <a:pt x="231" y="151"/>
                    <a:pt x="231" y="151"/>
                  </a:cubicBezTo>
                  <a:cubicBezTo>
                    <a:pt x="230" y="151"/>
                    <a:pt x="230" y="151"/>
                    <a:pt x="230" y="151"/>
                  </a:cubicBezTo>
                  <a:cubicBezTo>
                    <a:pt x="230" y="151"/>
                    <a:pt x="230" y="151"/>
                    <a:pt x="230" y="151"/>
                  </a:cubicBezTo>
                  <a:cubicBezTo>
                    <a:pt x="230" y="152"/>
                    <a:pt x="230" y="152"/>
                    <a:pt x="230" y="152"/>
                  </a:cubicBezTo>
                  <a:cubicBezTo>
                    <a:pt x="230" y="153"/>
                    <a:pt x="230" y="153"/>
                    <a:pt x="230" y="153"/>
                  </a:cubicBezTo>
                  <a:cubicBezTo>
                    <a:pt x="229" y="154"/>
                    <a:pt x="229" y="154"/>
                    <a:pt x="229" y="154"/>
                  </a:cubicBezTo>
                  <a:cubicBezTo>
                    <a:pt x="229" y="155"/>
                    <a:pt x="229" y="155"/>
                    <a:pt x="229" y="155"/>
                  </a:cubicBezTo>
                  <a:cubicBezTo>
                    <a:pt x="229" y="155"/>
                    <a:pt x="229" y="155"/>
                    <a:pt x="229" y="155"/>
                  </a:cubicBezTo>
                  <a:cubicBezTo>
                    <a:pt x="229" y="156"/>
                    <a:pt x="229" y="156"/>
                    <a:pt x="229" y="156"/>
                  </a:cubicBezTo>
                  <a:cubicBezTo>
                    <a:pt x="230" y="159"/>
                    <a:pt x="230" y="159"/>
                    <a:pt x="230" y="159"/>
                  </a:cubicBezTo>
                  <a:cubicBezTo>
                    <a:pt x="230" y="160"/>
                    <a:pt x="230" y="160"/>
                    <a:pt x="230" y="160"/>
                  </a:cubicBezTo>
                  <a:cubicBezTo>
                    <a:pt x="230" y="161"/>
                    <a:pt x="230" y="161"/>
                    <a:pt x="230" y="161"/>
                  </a:cubicBezTo>
                  <a:cubicBezTo>
                    <a:pt x="231" y="162"/>
                    <a:pt x="231" y="162"/>
                    <a:pt x="231" y="162"/>
                  </a:cubicBezTo>
                  <a:cubicBezTo>
                    <a:pt x="231" y="162"/>
                    <a:pt x="231" y="162"/>
                    <a:pt x="231" y="162"/>
                  </a:cubicBezTo>
                  <a:cubicBezTo>
                    <a:pt x="231" y="161"/>
                    <a:pt x="231" y="161"/>
                    <a:pt x="231" y="161"/>
                  </a:cubicBezTo>
                  <a:cubicBezTo>
                    <a:pt x="231" y="160"/>
                    <a:pt x="231" y="160"/>
                    <a:pt x="231" y="160"/>
                  </a:cubicBezTo>
                  <a:cubicBezTo>
                    <a:pt x="232" y="160"/>
                    <a:pt x="232" y="160"/>
                    <a:pt x="232" y="160"/>
                  </a:cubicBezTo>
                  <a:cubicBezTo>
                    <a:pt x="232" y="160"/>
                    <a:pt x="232" y="160"/>
                    <a:pt x="232" y="160"/>
                  </a:cubicBezTo>
                  <a:cubicBezTo>
                    <a:pt x="233" y="161"/>
                    <a:pt x="233" y="161"/>
                    <a:pt x="233" y="161"/>
                  </a:cubicBezTo>
                  <a:cubicBezTo>
                    <a:pt x="233" y="161"/>
                    <a:pt x="233" y="161"/>
                    <a:pt x="233" y="161"/>
                  </a:cubicBezTo>
                  <a:cubicBezTo>
                    <a:pt x="233" y="160"/>
                    <a:pt x="233" y="160"/>
                    <a:pt x="233" y="160"/>
                  </a:cubicBezTo>
                  <a:cubicBezTo>
                    <a:pt x="234" y="159"/>
                    <a:pt x="234" y="159"/>
                    <a:pt x="234" y="159"/>
                  </a:cubicBezTo>
                  <a:cubicBezTo>
                    <a:pt x="234" y="158"/>
                    <a:pt x="234" y="158"/>
                    <a:pt x="234" y="158"/>
                  </a:cubicBezTo>
                  <a:cubicBezTo>
                    <a:pt x="235" y="158"/>
                    <a:pt x="235" y="158"/>
                    <a:pt x="235" y="158"/>
                  </a:cubicBezTo>
                  <a:cubicBezTo>
                    <a:pt x="236" y="157"/>
                    <a:pt x="236" y="157"/>
                    <a:pt x="236" y="157"/>
                  </a:cubicBezTo>
                  <a:cubicBezTo>
                    <a:pt x="236" y="156"/>
                    <a:pt x="236" y="156"/>
                    <a:pt x="236" y="156"/>
                  </a:cubicBezTo>
                  <a:cubicBezTo>
                    <a:pt x="236" y="156"/>
                    <a:pt x="236" y="156"/>
                    <a:pt x="236" y="156"/>
                  </a:cubicBezTo>
                  <a:cubicBezTo>
                    <a:pt x="238" y="155"/>
                    <a:pt x="238" y="155"/>
                    <a:pt x="238" y="155"/>
                  </a:cubicBezTo>
                  <a:cubicBezTo>
                    <a:pt x="239" y="153"/>
                    <a:pt x="239" y="153"/>
                    <a:pt x="239" y="153"/>
                  </a:cubicBezTo>
                  <a:cubicBezTo>
                    <a:pt x="240" y="151"/>
                    <a:pt x="240" y="151"/>
                    <a:pt x="240" y="151"/>
                  </a:cubicBezTo>
                  <a:cubicBezTo>
                    <a:pt x="240" y="150"/>
                    <a:pt x="240" y="150"/>
                    <a:pt x="240" y="150"/>
                  </a:cubicBezTo>
                  <a:cubicBezTo>
                    <a:pt x="241" y="149"/>
                    <a:pt x="241" y="149"/>
                    <a:pt x="241" y="149"/>
                  </a:cubicBezTo>
                  <a:cubicBezTo>
                    <a:pt x="242" y="150"/>
                    <a:pt x="242" y="150"/>
                    <a:pt x="242" y="150"/>
                  </a:cubicBezTo>
                  <a:cubicBezTo>
                    <a:pt x="243" y="150"/>
                    <a:pt x="243" y="150"/>
                    <a:pt x="243" y="150"/>
                  </a:cubicBezTo>
                  <a:cubicBezTo>
                    <a:pt x="243" y="150"/>
                    <a:pt x="243" y="150"/>
                    <a:pt x="243" y="150"/>
                  </a:cubicBezTo>
                  <a:cubicBezTo>
                    <a:pt x="244" y="150"/>
                    <a:pt x="244" y="150"/>
                    <a:pt x="244" y="150"/>
                  </a:cubicBezTo>
                  <a:cubicBezTo>
                    <a:pt x="244" y="150"/>
                    <a:pt x="244" y="150"/>
                    <a:pt x="244" y="150"/>
                  </a:cubicBezTo>
                  <a:cubicBezTo>
                    <a:pt x="243" y="150"/>
                    <a:pt x="243" y="150"/>
                    <a:pt x="243" y="150"/>
                  </a:cubicBezTo>
                  <a:cubicBezTo>
                    <a:pt x="243" y="149"/>
                    <a:pt x="243" y="149"/>
                    <a:pt x="243" y="149"/>
                  </a:cubicBezTo>
                  <a:cubicBezTo>
                    <a:pt x="243" y="148"/>
                    <a:pt x="243" y="148"/>
                    <a:pt x="243" y="148"/>
                  </a:cubicBezTo>
                  <a:cubicBezTo>
                    <a:pt x="244" y="148"/>
                    <a:pt x="244" y="148"/>
                    <a:pt x="244" y="148"/>
                  </a:cubicBezTo>
                  <a:cubicBezTo>
                    <a:pt x="244" y="149"/>
                    <a:pt x="244" y="149"/>
                    <a:pt x="244" y="149"/>
                  </a:cubicBezTo>
                  <a:cubicBezTo>
                    <a:pt x="245" y="148"/>
                    <a:pt x="245" y="148"/>
                    <a:pt x="245" y="148"/>
                  </a:cubicBezTo>
                  <a:cubicBezTo>
                    <a:pt x="245" y="148"/>
                    <a:pt x="245" y="148"/>
                    <a:pt x="245" y="148"/>
                  </a:cubicBezTo>
                  <a:cubicBezTo>
                    <a:pt x="246" y="148"/>
                    <a:pt x="246" y="148"/>
                    <a:pt x="246" y="148"/>
                  </a:cubicBezTo>
                  <a:cubicBezTo>
                    <a:pt x="245" y="147"/>
                    <a:pt x="245" y="147"/>
                    <a:pt x="245" y="147"/>
                  </a:cubicBezTo>
                  <a:cubicBezTo>
                    <a:pt x="245" y="147"/>
                    <a:pt x="245" y="147"/>
                    <a:pt x="245" y="147"/>
                  </a:cubicBezTo>
                  <a:cubicBezTo>
                    <a:pt x="245" y="147"/>
                    <a:pt x="245" y="147"/>
                    <a:pt x="245" y="147"/>
                  </a:cubicBezTo>
                  <a:cubicBezTo>
                    <a:pt x="244" y="147"/>
                    <a:pt x="244" y="147"/>
                    <a:pt x="244" y="147"/>
                  </a:cubicBezTo>
                  <a:cubicBezTo>
                    <a:pt x="244" y="145"/>
                    <a:pt x="244" y="145"/>
                    <a:pt x="244" y="145"/>
                  </a:cubicBezTo>
                  <a:cubicBezTo>
                    <a:pt x="245" y="145"/>
                    <a:pt x="245" y="145"/>
                    <a:pt x="245" y="145"/>
                  </a:cubicBezTo>
                  <a:cubicBezTo>
                    <a:pt x="245" y="144"/>
                    <a:pt x="245" y="144"/>
                    <a:pt x="245" y="144"/>
                  </a:cubicBezTo>
                  <a:cubicBezTo>
                    <a:pt x="245" y="144"/>
                    <a:pt x="245" y="144"/>
                    <a:pt x="245" y="144"/>
                  </a:cubicBezTo>
                  <a:cubicBezTo>
                    <a:pt x="245" y="144"/>
                    <a:pt x="245" y="144"/>
                    <a:pt x="245" y="144"/>
                  </a:cubicBezTo>
                  <a:cubicBezTo>
                    <a:pt x="245" y="143"/>
                    <a:pt x="245" y="143"/>
                    <a:pt x="245" y="143"/>
                  </a:cubicBezTo>
                  <a:cubicBezTo>
                    <a:pt x="246" y="142"/>
                    <a:pt x="246" y="142"/>
                    <a:pt x="246" y="142"/>
                  </a:cubicBezTo>
                  <a:cubicBezTo>
                    <a:pt x="245" y="142"/>
                    <a:pt x="245" y="142"/>
                    <a:pt x="245" y="142"/>
                  </a:cubicBezTo>
                  <a:cubicBezTo>
                    <a:pt x="245" y="142"/>
                    <a:pt x="245" y="142"/>
                    <a:pt x="245" y="142"/>
                  </a:cubicBezTo>
                  <a:cubicBezTo>
                    <a:pt x="246" y="142"/>
                    <a:pt x="246" y="142"/>
                    <a:pt x="246" y="142"/>
                  </a:cubicBezTo>
                  <a:cubicBezTo>
                    <a:pt x="246" y="141"/>
                    <a:pt x="246" y="141"/>
                    <a:pt x="246" y="141"/>
                  </a:cubicBezTo>
                  <a:cubicBezTo>
                    <a:pt x="246" y="141"/>
                    <a:pt x="246" y="141"/>
                    <a:pt x="246" y="141"/>
                  </a:cubicBezTo>
                  <a:cubicBezTo>
                    <a:pt x="246" y="140"/>
                    <a:pt x="246" y="140"/>
                    <a:pt x="246" y="140"/>
                  </a:cubicBezTo>
                  <a:cubicBezTo>
                    <a:pt x="246" y="141"/>
                    <a:pt x="246" y="141"/>
                    <a:pt x="246" y="141"/>
                  </a:cubicBezTo>
                  <a:cubicBezTo>
                    <a:pt x="247" y="141"/>
                    <a:pt x="247" y="141"/>
                    <a:pt x="247" y="141"/>
                  </a:cubicBezTo>
                  <a:cubicBezTo>
                    <a:pt x="247" y="141"/>
                    <a:pt x="247" y="141"/>
                    <a:pt x="247" y="141"/>
                  </a:cubicBezTo>
                  <a:cubicBezTo>
                    <a:pt x="248" y="141"/>
                    <a:pt x="248" y="141"/>
                    <a:pt x="248" y="141"/>
                  </a:cubicBezTo>
                  <a:cubicBezTo>
                    <a:pt x="249" y="141"/>
                    <a:pt x="249" y="141"/>
                    <a:pt x="249" y="141"/>
                  </a:cubicBezTo>
                  <a:cubicBezTo>
                    <a:pt x="251" y="142"/>
                    <a:pt x="251" y="142"/>
                    <a:pt x="251" y="142"/>
                  </a:cubicBezTo>
                  <a:cubicBezTo>
                    <a:pt x="251" y="142"/>
                    <a:pt x="251" y="142"/>
                    <a:pt x="251" y="142"/>
                  </a:cubicBezTo>
                  <a:cubicBezTo>
                    <a:pt x="251" y="143"/>
                    <a:pt x="251" y="143"/>
                    <a:pt x="251" y="143"/>
                  </a:cubicBezTo>
                  <a:cubicBezTo>
                    <a:pt x="253" y="143"/>
                    <a:pt x="253" y="143"/>
                    <a:pt x="253" y="143"/>
                  </a:cubicBezTo>
                  <a:cubicBezTo>
                    <a:pt x="254" y="143"/>
                    <a:pt x="254" y="143"/>
                    <a:pt x="254" y="143"/>
                  </a:cubicBezTo>
                  <a:cubicBezTo>
                    <a:pt x="254" y="143"/>
                    <a:pt x="254" y="143"/>
                    <a:pt x="254" y="143"/>
                  </a:cubicBezTo>
                  <a:cubicBezTo>
                    <a:pt x="255" y="144"/>
                    <a:pt x="255" y="144"/>
                    <a:pt x="255" y="144"/>
                  </a:cubicBezTo>
                  <a:cubicBezTo>
                    <a:pt x="255" y="144"/>
                    <a:pt x="255" y="144"/>
                    <a:pt x="255" y="144"/>
                  </a:cubicBezTo>
                  <a:cubicBezTo>
                    <a:pt x="255" y="145"/>
                    <a:pt x="255" y="145"/>
                    <a:pt x="255" y="145"/>
                  </a:cubicBezTo>
                  <a:cubicBezTo>
                    <a:pt x="256" y="145"/>
                    <a:pt x="256" y="145"/>
                    <a:pt x="256" y="145"/>
                  </a:cubicBezTo>
                  <a:cubicBezTo>
                    <a:pt x="255" y="145"/>
                    <a:pt x="255" y="145"/>
                    <a:pt x="255" y="145"/>
                  </a:cubicBezTo>
                  <a:cubicBezTo>
                    <a:pt x="254" y="145"/>
                    <a:pt x="254" y="145"/>
                    <a:pt x="254" y="145"/>
                  </a:cubicBezTo>
                  <a:cubicBezTo>
                    <a:pt x="254" y="145"/>
                    <a:pt x="254" y="145"/>
                    <a:pt x="254" y="145"/>
                  </a:cubicBezTo>
                  <a:cubicBezTo>
                    <a:pt x="254" y="145"/>
                    <a:pt x="254" y="145"/>
                    <a:pt x="254" y="145"/>
                  </a:cubicBezTo>
                  <a:cubicBezTo>
                    <a:pt x="256" y="146"/>
                    <a:pt x="256" y="146"/>
                    <a:pt x="256" y="146"/>
                  </a:cubicBezTo>
                  <a:cubicBezTo>
                    <a:pt x="256" y="147"/>
                    <a:pt x="256" y="147"/>
                    <a:pt x="256" y="147"/>
                  </a:cubicBezTo>
                  <a:cubicBezTo>
                    <a:pt x="255" y="147"/>
                    <a:pt x="255" y="147"/>
                    <a:pt x="255" y="147"/>
                  </a:cubicBezTo>
                  <a:cubicBezTo>
                    <a:pt x="256" y="148"/>
                    <a:pt x="256" y="148"/>
                    <a:pt x="256" y="148"/>
                  </a:cubicBezTo>
                  <a:cubicBezTo>
                    <a:pt x="256" y="147"/>
                    <a:pt x="256" y="147"/>
                    <a:pt x="256" y="147"/>
                  </a:cubicBezTo>
                  <a:cubicBezTo>
                    <a:pt x="258" y="148"/>
                    <a:pt x="258" y="148"/>
                    <a:pt x="258" y="148"/>
                  </a:cubicBezTo>
                  <a:cubicBezTo>
                    <a:pt x="258" y="148"/>
                    <a:pt x="258" y="148"/>
                    <a:pt x="258" y="148"/>
                  </a:cubicBezTo>
                  <a:cubicBezTo>
                    <a:pt x="258" y="148"/>
                    <a:pt x="258" y="148"/>
                    <a:pt x="258" y="148"/>
                  </a:cubicBezTo>
                  <a:cubicBezTo>
                    <a:pt x="259" y="149"/>
                    <a:pt x="259" y="149"/>
                    <a:pt x="259" y="149"/>
                  </a:cubicBezTo>
                  <a:cubicBezTo>
                    <a:pt x="258" y="149"/>
                    <a:pt x="258" y="149"/>
                    <a:pt x="258" y="149"/>
                  </a:cubicBezTo>
                  <a:cubicBezTo>
                    <a:pt x="257" y="150"/>
                    <a:pt x="257" y="150"/>
                    <a:pt x="257" y="150"/>
                  </a:cubicBezTo>
                  <a:cubicBezTo>
                    <a:pt x="256" y="151"/>
                    <a:pt x="256" y="151"/>
                    <a:pt x="256" y="151"/>
                  </a:cubicBezTo>
                  <a:cubicBezTo>
                    <a:pt x="255" y="151"/>
                    <a:pt x="255" y="151"/>
                    <a:pt x="255" y="151"/>
                  </a:cubicBezTo>
                  <a:cubicBezTo>
                    <a:pt x="256" y="151"/>
                    <a:pt x="256" y="151"/>
                    <a:pt x="256" y="151"/>
                  </a:cubicBezTo>
                  <a:cubicBezTo>
                    <a:pt x="257" y="151"/>
                    <a:pt x="257" y="151"/>
                    <a:pt x="257" y="151"/>
                  </a:cubicBezTo>
                  <a:cubicBezTo>
                    <a:pt x="257" y="152"/>
                    <a:pt x="257" y="152"/>
                    <a:pt x="257" y="152"/>
                  </a:cubicBezTo>
                  <a:cubicBezTo>
                    <a:pt x="257" y="152"/>
                    <a:pt x="257" y="152"/>
                    <a:pt x="257" y="152"/>
                  </a:cubicBezTo>
                  <a:cubicBezTo>
                    <a:pt x="258" y="152"/>
                    <a:pt x="258" y="152"/>
                    <a:pt x="258" y="152"/>
                  </a:cubicBezTo>
                  <a:cubicBezTo>
                    <a:pt x="257" y="153"/>
                    <a:pt x="257" y="153"/>
                    <a:pt x="257" y="153"/>
                  </a:cubicBezTo>
                  <a:cubicBezTo>
                    <a:pt x="257" y="153"/>
                    <a:pt x="257" y="153"/>
                    <a:pt x="257" y="153"/>
                  </a:cubicBezTo>
                  <a:cubicBezTo>
                    <a:pt x="256" y="154"/>
                    <a:pt x="256" y="154"/>
                    <a:pt x="256" y="154"/>
                  </a:cubicBezTo>
                  <a:cubicBezTo>
                    <a:pt x="255" y="154"/>
                    <a:pt x="255" y="154"/>
                    <a:pt x="255" y="154"/>
                  </a:cubicBezTo>
                  <a:cubicBezTo>
                    <a:pt x="254" y="154"/>
                    <a:pt x="254" y="154"/>
                    <a:pt x="254" y="154"/>
                  </a:cubicBezTo>
                  <a:cubicBezTo>
                    <a:pt x="254" y="154"/>
                    <a:pt x="254" y="154"/>
                    <a:pt x="254" y="154"/>
                  </a:cubicBezTo>
                  <a:cubicBezTo>
                    <a:pt x="253" y="154"/>
                    <a:pt x="253" y="154"/>
                    <a:pt x="253" y="154"/>
                  </a:cubicBezTo>
                  <a:cubicBezTo>
                    <a:pt x="253" y="153"/>
                    <a:pt x="253" y="153"/>
                    <a:pt x="253" y="153"/>
                  </a:cubicBezTo>
                  <a:cubicBezTo>
                    <a:pt x="252" y="153"/>
                    <a:pt x="252" y="153"/>
                    <a:pt x="252" y="153"/>
                  </a:cubicBezTo>
                  <a:cubicBezTo>
                    <a:pt x="252" y="153"/>
                    <a:pt x="252" y="153"/>
                    <a:pt x="252" y="153"/>
                  </a:cubicBezTo>
                  <a:cubicBezTo>
                    <a:pt x="251" y="153"/>
                    <a:pt x="251" y="153"/>
                    <a:pt x="251" y="153"/>
                  </a:cubicBezTo>
                  <a:cubicBezTo>
                    <a:pt x="251" y="154"/>
                    <a:pt x="251" y="154"/>
                    <a:pt x="251" y="154"/>
                  </a:cubicBezTo>
                  <a:cubicBezTo>
                    <a:pt x="251" y="154"/>
                    <a:pt x="251" y="154"/>
                    <a:pt x="251" y="154"/>
                  </a:cubicBezTo>
                  <a:cubicBezTo>
                    <a:pt x="251" y="154"/>
                    <a:pt x="251" y="154"/>
                    <a:pt x="251" y="154"/>
                  </a:cubicBezTo>
                  <a:cubicBezTo>
                    <a:pt x="252" y="154"/>
                    <a:pt x="252" y="154"/>
                    <a:pt x="252" y="154"/>
                  </a:cubicBezTo>
                  <a:cubicBezTo>
                    <a:pt x="252" y="155"/>
                    <a:pt x="252" y="155"/>
                    <a:pt x="252" y="155"/>
                  </a:cubicBezTo>
                  <a:cubicBezTo>
                    <a:pt x="251" y="155"/>
                    <a:pt x="251" y="155"/>
                    <a:pt x="251" y="155"/>
                  </a:cubicBezTo>
                  <a:cubicBezTo>
                    <a:pt x="252" y="156"/>
                    <a:pt x="252" y="156"/>
                    <a:pt x="252" y="156"/>
                  </a:cubicBezTo>
                  <a:cubicBezTo>
                    <a:pt x="251" y="156"/>
                    <a:pt x="251" y="156"/>
                    <a:pt x="251" y="156"/>
                  </a:cubicBezTo>
                  <a:cubicBezTo>
                    <a:pt x="251" y="157"/>
                    <a:pt x="251" y="157"/>
                    <a:pt x="251" y="157"/>
                  </a:cubicBezTo>
                  <a:cubicBezTo>
                    <a:pt x="252" y="157"/>
                    <a:pt x="252" y="157"/>
                    <a:pt x="252" y="157"/>
                  </a:cubicBezTo>
                  <a:cubicBezTo>
                    <a:pt x="252" y="156"/>
                    <a:pt x="252" y="156"/>
                    <a:pt x="252" y="156"/>
                  </a:cubicBezTo>
                  <a:cubicBezTo>
                    <a:pt x="252" y="156"/>
                    <a:pt x="252" y="156"/>
                    <a:pt x="252" y="156"/>
                  </a:cubicBezTo>
                  <a:cubicBezTo>
                    <a:pt x="252" y="157"/>
                    <a:pt x="252" y="157"/>
                    <a:pt x="252" y="157"/>
                  </a:cubicBezTo>
                  <a:cubicBezTo>
                    <a:pt x="251" y="157"/>
                    <a:pt x="251" y="157"/>
                    <a:pt x="251" y="157"/>
                  </a:cubicBezTo>
                  <a:cubicBezTo>
                    <a:pt x="251" y="158"/>
                    <a:pt x="251" y="158"/>
                    <a:pt x="251" y="158"/>
                  </a:cubicBezTo>
                  <a:cubicBezTo>
                    <a:pt x="251" y="159"/>
                    <a:pt x="251" y="159"/>
                    <a:pt x="251" y="159"/>
                  </a:cubicBezTo>
                  <a:cubicBezTo>
                    <a:pt x="252" y="160"/>
                    <a:pt x="252" y="160"/>
                    <a:pt x="252" y="160"/>
                  </a:cubicBezTo>
                  <a:cubicBezTo>
                    <a:pt x="252" y="160"/>
                    <a:pt x="252" y="160"/>
                    <a:pt x="252" y="160"/>
                  </a:cubicBezTo>
                  <a:cubicBezTo>
                    <a:pt x="253" y="162"/>
                    <a:pt x="253" y="162"/>
                    <a:pt x="253" y="162"/>
                  </a:cubicBezTo>
                  <a:cubicBezTo>
                    <a:pt x="253" y="163"/>
                    <a:pt x="253" y="163"/>
                    <a:pt x="253" y="163"/>
                  </a:cubicBezTo>
                  <a:cubicBezTo>
                    <a:pt x="252" y="163"/>
                    <a:pt x="252" y="163"/>
                    <a:pt x="252" y="163"/>
                  </a:cubicBezTo>
                  <a:cubicBezTo>
                    <a:pt x="252" y="164"/>
                    <a:pt x="252" y="164"/>
                    <a:pt x="252" y="164"/>
                  </a:cubicBezTo>
                  <a:cubicBezTo>
                    <a:pt x="251" y="164"/>
                    <a:pt x="251" y="164"/>
                    <a:pt x="251" y="164"/>
                  </a:cubicBezTo>
                  <a:cubicBezTo>
                    <a:pt x="251" y="165"/>
                    <a:pt x="251" y="165"/>
                    <a:pt x="251" y="165"/>
                  </a:cubicBezTo>
                  <a:cubicBezTo>
                    <a:pt x="251" y="166"/>
                    <a:pt x="251" y="166"/>
                    <a:pt x="251" y="166"/>
                  </a:cubicBezTo>
                  <a:cubicBezTo>
                    <a:pt x="250" y="165"/>
                    <a:pt x="250" y="165"/>
                    <a:pt x="250" y="165"/>
                  </a:cubicBezTo>
                  <a:cubicBezTo>
                    <a:pt x="249" y="165"/>
                    <a:pt x="249" y="165"/>
                    <a:pt x="249" y="165"/>
                  </a:cubicBezTo>
                  <a:cubicBezTo>
                    <a:pt x="248" y="166"/>
                    <a:pt x="248" y="166"/>
                    <a:pt x="248" y="166"/>
                  </a:cubicBezTo>
                  <a:cubicBezTo>
                    <a:pt x="248" y="167"/>
                    <a:pt x="248" y="167"/>
                    <a:pt x="248" y="167"/>
                  </a:cubicBezTo>
                  <a:cubicBezTo>
                    <a:pt x="247" y="167"/>
                    <a:pt x="247" y="167"/>
                    <a:pt x="247" y="167"/>
                  </a:cubicBezTo>
                  <a:cubicBezTo>
                    <a:pt x="247" y="168"/>
                    <a:pt x="247" y="168"/>
                    <a:pt x="247" y="168"/>
                  </a:cubicBezTo>
                  <a:cubicBezTo>
                    <a:pt x="246" y="168"/>
                    <a:pt x="246" y="168"/>
                    <a:pt x="246" y="168"/>
                  </a:cubicBezTo>
                  <a:cubicBezTo>
                    <a:pt x="245" y="169"/>
                    <a:pt x="245" y="169"/>
                    <a:pt x="245" y="169"/>
                  </a:cubicBezTo>
                  <a:cubicBezTo>
                    <a:pt x="244" y="169"/>
                    <a:pt x="244" y="169"/>
                    <a:pt x="244" y="169"/>
                  </a:cubicBezTo>
                  <a:cubicBezTo>
                    <a:pt x="243" y="169"/>
                    <a:pt x="243" y="169"/>
                    <a:pt x="243" y="169"/>
                  </a:cubicBezTo>
                  <a:cubicBezTo>
                    <a:pt x="243" y="170"/>
                    <a:pt x="243" y="170"/>
                    <a:pt x="243" y="170"/>
                  </a:cubicBezTo>
                  <a:cubicBezTo>
                    <a:pt x="241" y="170"/>
                    <a:pt x="241" y="170"/>
                    <a:pt x="241" y="170"/>
                  </a:cubicBezTo>
                  <a:cubicBezTo>
                    <a:pt x="240" y="170"/>
                    <a:pt x="240" y="170"/>
                    <a:pt x="240" y="170"/>
                  </a:cubicBezTo>
                  <a:cubicBezTo>
                    <a:pt x="241" y="169"/>
                    <a:pt x="241" y="169"/>
                    <a:pt x="241" y="169"/>
                  </a:cubicBezTo>
                  <a:cubicBezTo>
                    <a:pt x="241" y="168"/>
                    <a:pt x="241" y="168"/>
                    <a:pt x="241" y="168"/>
                  </a:cubicBezTo>
                  <a:cubicBezTo>
                    <a:pt x="240" y="168"/>
                    <a:pt x="240" y="168"/>
                    <a:pt x="240" y="168"/>
                  </a:cubicBezTo>
                  <a:cubicBezTo>
                    <a:pt x="240" y="167"/>
                    <a:pt x="240" y="167"/>
                    <a:pt x="240" y="167"/>
                  </a:cubicBezTo>
                  <a:cubicBezTo>
                    <a:pt x="240" y="167"/>
                    <a:pt x="240" y="167"/>
                    <a:pt x="240" y="167"/>
                  </a:cubicBezTo>
                  <a:cubicBezTo>
                    <a:pt x="240" y="167"/>
                    <a:pt x="240" y="167"/>
                    <a:pt x="240" y="167"/>
                  </a:cubicBezTo>
                  <a:cubicBezTo>
                    <a:pt x="241" y="165"/>
                    <a:pt x="241" y="165"/>
                    <a:pt x="241" y="165"/>
                  </a:cubicBezTo>
                  <a:cubicBezTo>
                    <a:pt x="240" y="166"/>
                    <a:pt x="240" y="166"/>
                    <a:pt x="240" y="166"/>
                  </a:cubicBezTo>
                  <a:cubicBezTo>
                    <a:pt x="240" y="166"/>
                    <a:pt x="240" y="166"/>
                    <a:pt x="240" y="166"/>
                  </a:cubicBezTo>
                  <a:cubicBezTo>
                    <a:pt x="240" y="165"/>
                    <a:pt x="240" y="165"/>
                    <a:pt x="240" y="165"/>
                  </a:cubicBezTo>
                  <a:cubicBezTo>
                    <a:pt x="239" y="165"/>
                    <a:pt x="239" y="165"/>
                    <a:pt x="239" y="165"/>
                  </a:cubicBezTo>
                  <a:cubicBezTo>
                    <a:pt x="239" y="164"/>
                    <a:pt x="239" y="164"/>
                    <a:pt x="239" y="164"/>
                  </a:cubicBezTo>
                  <a:cubicBezTo>
                    <a:pt x="238" y="164"/>
                    <a:pt x="238" y="164"/>
                    <a:pt x="238" y="164"/>
                  </a:cubicBezTo>
                  <a:cubicBezTo>
                    <a:pt x="238" y="164"/>
                    <a:pt x="238" y="164"/>
                    <a:pt x="238" y="164"/>
                  </a:cubicBezTo>
                  <a:cubicBezTo>
                    <a:pt x="237" y="164"/>
                    <a:pt x="237" y="164"/>
                    <a:pt x="237" y="164"/>
                  </a:cubicBezTo>
                  <a:cubicBezTo>
                    <a:pt x="236" y="165"/>
                    <a:pt x="236" y="165"/>
                    <a:pt x="236" y="165"/>
                  </a:cubicBezTo>
                  <a:cubicBezTo>
                    <a:pt x="237" y="165"/>
                    <a:pt x="237" y="165"/>
                    <a:pt x="237" y="165"/>
                  </a:cubicBezTo>
                  <a:cubicBezTo>
                    <a:pt x="238" y="165"/>
                    <a:pt x="238" y="165"/>
                    <a:pt x="238" y="165"/>
                  </a:cubicBezTo>
                  <a:cubicBezTo>
                    <a:pt x="238" y="165"/>
                    <a:pt x="238" y="165"/>
                    <a:pt x="238" y="165"/>
                  </a:cubicBezTo>
                  <a:cubicBezTo>
                    <a:pt x="238" y="165"/>
                    <a:pt x="238" y="165"/>
                    <a:pt x="238" y="165"/>
                  </a:cubicBezTo>
                  <a:cubicBezTo>
                    <a:pt x="239" y="166"/>
                    <a:pt x="239" y="166"/>
                    <a:pt x="239" y="166"/>
                  </a:cubicBezTo>
                  <a:cubicBezTo>
                    <a:pt x="239" y="167"/>
                    <a:pt x="239" y="167"/>
                    <a:pt x="239" y="167"/>
                  </a:cubicBezTo>
                  <a:cubicBezTo>
                    <a:pt x="239" y="168"/>
                    <a:pt x="239" y="168"/>
                    <a:pt x="239" y="168"/>
                  </a:cubicBezTo>
                  <a:cubicBezTo>
                    <a:pt x="240" y="168"/>
                    <a:pt x="240" y="168"/>
                    <a:pt x="240" y="168"/>
                  </a:cubicBezTo>
                  <a:cubicBezTo>
                    <a:pt x="240" y="169"/>
                    <a:pt x="240" y="169"/>
                    <a:pt x="240" y="169"/>
                  </a:cubicBezTo>
                  <a:cubicBezTo>
                    <a:pt x="239" y="170"/>
                    <a:pt x="239" y="170"/>
                    <a:pt x="239" y="170"/>
                  </a:cubicBezTo>
                  <a:cubicBezTo>
                    <a:pt x="240" y="170"/>
                    <a:pt x="240" y="170"/>
                    <a:pt x="240" y="170"/>
                  </a:cubicBezTo>
                  <a:cubicBezTo>
                    <a:pt x="240" y="171"/>
                    <a:pt x="240" y="171"/>
                    <a:pt x="240" y="171"/>
                  </a:cubicBezTo>
                  <a:cubicBezTo>
                    <a:pt x="239" y="171"/>
                    <a:pt x="239" y="171"/>
                    <a:pt x="239" y="171"/>
                  </a:cubicBezTo>
                  <a:cubicBezTo>
                    <a:pt x="238" y="170"/>
                    <a:pt x="238" y="170"/>
                    <a:pt x="238" y="170"/>
                  </a:cubicBezTo>
                  <a:cubicBezTo>
                    <a:pt x="238" y="169"/>
                    <a:pt x="238" y="169"/>
                    <a:pt x="238" y="169"/>
                  </a:cubicBezTo>
                  <a:cubicBezTo>
                    <a:pt x="237" y="169"/>
                    <a:pt x="237" y="169"/>
                    <a:pt x="237" y="169"/>
                  </a:cubicBezTo>
                  <a:cubicBezTo>
                    <a:pt x="237" y="168"/>
                    <a:pt x="237" y="168"/>
                    <a:pt x="237" y="168"/>
                  </a:cubicBezTo>
                  <a:cubicBezTo>
                    <a:pt x="236" y="169"/>
                    <a:pt x="236" y="169"/>
                    <a:pt x="236" y="169"/>
                  </a:cubicBezTo>
                  <a:cubicBezTo>
                    <a:pt x="237" y="170"/>
                    <a:pt x="237" y="170"/>
                    <a:pt x="237" y="170"/>
                  </a:cubicBezTo>
                  <a:cubicBezTo>
                    <a:pt x="237" y="170"/>
                    <a:pt x="237" y="170"/>
                    <a:pt x="237" y="170"/>
                  </a:cubicBezTo>
                  <a:cubicBezTo>
                    <a:pt x="236" y="170"/>
                    <a:pt x="236" y="170"/>
                    <a:pt x="236" y="170"/>
                  </a:cubicBezTo>
                  <a:cubicBezTo>
                    <a:pt x="235" y="170"/>
                    <a:pt x="235" y="170"/>
                    <a:pt x="235" y="170"/>
                  </a:cubicBezTo>
                  <a:cubicBezTo>
                    <a:pt x="235" y="169"/>
                    <a:pt x="235" y="169"/>
                    <a:pt x="235" y="169"/>
                  </a:cubicBezTo>
                  <a:cubicBezTo>
                    <a:pt x="235" y="170"/>
                    <a:pt x="235" y="170"/>
                    <a:pt x="235" y="170"/>
                  </a:cubicBezTo>
                  <a:cubicBezTo>
                    <a:pt x="235" y="169"/>
                    <a:pt x="235" y="169"/>
                    <a:pt x="235" y="169"/>
                  </a:cubicBezTo>
                  <a:cubicBezTo>
                    <a:pt x="235" y="168"/>
                    <a:pt x="235" y="168"/>
                    <a:pt x="235" y="168"/>
                  </a:cubicBezTo>
                  <a:cubicBezTo>
                    <a:pt x="235" y="168"/>
                    <a:pt x="235" y="168"/>
                    <a:pt x="235" y="168"/>
                  </a:cubicBezTo>
                  <a:cubicBezTo>
                    <a:pt x="235" y="167"/>
                    <a:pt x="235" y="167"/>
                    <a:pt x="235" y="167"/>
                  </a:cubicBezTo>
                  <a:cubicBezTo>
                    <a:pt x="235" y="167"/>
                    <a:pt x="235" y="167"/>
                    <a:pt x="235" y="167"/>
                  </a:cubicBezTo>
                  <a:cubicBezTo>
                    <a:pt x="233" y="167"/>
                    <a:pt x="233" y="167"/>
                    <a:pt x="233" y="167"/>
                  </a:cubicBezTo>
                  <a:cubicBezTo>
                    <a:pt x="232" y="167"/>
                    <a:pt x="232" y="167"/>
                    <a:pt x="232" y="167"/>
                  </a:cubicBezTo>
                  <a:cubicBezTo>
                    <a:pt x="232" y="167"/>
                    <a:pt x="232" y="167"/>
                    <a:pt x="232" y="167"/>
                  </a:cubicBezTo>
                  <a:cubicBezTo>
                    <a:pt x="231" y="167"/>
                    <a:pt x="231" y="167"/>
                    <a:pt x="231" y="167"/>
                  </a:cubicBezTo>
                  <a:cubicBezTo>
                    <a:pt x="230" y="167"/>
                    <a:pt x="230" y="167"/>
                    <a:pt x="230" y="167"/>
                  </a:cubicBezTo>
                  <a:cubicBezTo>
                    <a:pt x="230" y="167"/>
                    <a:pt x="230" y="167"/>
                    <a:pt x="230" y="167"/>
                  </a:cubicBezTo>
                  <a:cubicBezTo>
                    <a:pt x="230" y="168"/>
                    <a:pt x="230" y="168"/>
                    <a:pt x="230" y="168"/>
                  </a:cubicBezTo>
                  <a:cubicBezTo>
                    <a:pt x="230" y="168"/>
                    <a:pt x="230" y="168"/>
                    <a:pt x="230" y="168"/>
                  </a:cubicBezTo>
                  <a:cubicBezTo>
                    <a:pt x="230" y="169"/>
                    <a:pt x="230" y="169"/>
                    <a:pt x="230" y="169"/>
                  </a:cubicBezTo>
                  <a:cubicBezTo>
                    <a:pt x="230" y="169"/>
                    <a:pt x="230" y="169"/>
                    <a:pt x="230" y="169"/>
                  </a:cubicBezTo>
                  <a:cubicBezTo>
                    <a:pt x="231" y="169"/>
                    <a:pt x="231" y="169"/>
                    <a:pt x="231" y="169"/>
                  </a:cubicBezTo>
                  <a:cubicBezTo>
                    <a:pt x="232" y="170"/>
                    <a:pt x="232" y="170"/>
                    <a:pt x="232" y="170"/>
                  </a:cubicBezTo>
                  <a:cubicBezTo>
                    <a:pt x="231" y="171"/>
                    <a:pt x="231" y="171"/>
                    <a:pt x="231" y="171"/>
                  </a:cubicBezTo>
                  <a:cubicBezTo>
                    <a:pt x="230" y="171"/>
                    <a:pt x="230" y="171"/>
                    <a:pt x="230" y="171"/>
                  </a:cubicBezTo>
                  <a:cubicBezTo>
                    <a:pt x="228" y="173"/>
                    <a:pt x="228" y="173"/>
                    <a:pt x="228" y="173"/>
                  </a:cubicBezTo>
                  <a:cubicBezTo>
                    <a:pt x="227" y="174"/>
                    <a:pt x="227" y="174"/>
                    <a:pt x="227" y="174"/>
                  </a:cubicBezTo>
                  <a:cubicBezTo>
                    <a:pt x="226" y="175"/>
                    <a:pt x="226" y="175"/>
                    <a:pt x="226" y="175"/>
                  </a:cubicBezTo>
                  <a:cubicBezTo>
                    <a:pt x="226" y="175"/>
                    <a:pt x="226" y="175"/>
                    <a:pt x="226" y="175"/>
                  </a:cubicBezTo>
                  <a:cubicBezTo>
                    <a:pt x="225" y="175"/>
                    <a:pt x="225" y="175"/>
                    <a:pt x="225" y="175"/>
                  </a:cubicBezTo>
                  <a:cubicBezTo>
                    <a:pt x="225" y="176"/>
                    <a:pt x="225" y="176"/>
                    <a:pt x="225" y="176"/>
                  </a:cubicBezTo>
                  <a:cubicBezTo>
                    <a:pt x="224" y="176"/>
                    <a:pt x="224" y="176"/>
                    <a:pt x="224" y="176"/>
                  </a:cubicBezTo>
                  <a:cubicBezTo>
                    <a:pt x="221" y="176"/>
                    <a:pt x="221" y="176"/>
                    <a:pt x="221" y="176"/>
                  </a:cubicBezTo>
                  <a:cubicBezTo>
                    <a:pt x="221" y="175"/>
                    <a:pt x="221" y="175"/>
                    <a:pt x="221" y="175"/>
                  </a:cubicBezTo>
                  <a:cubicBezTo>
                    <a:pt x="220" y="174"/>
                    <a:pt x="220" y="174"/>
                    <a:pt x="220" y="174"/>
                  </a:cubicBezTo>
                  <a:cubicBezTo>
                    <a:pt x="219" y="174"/>
                    <a:pt x="219" y="174"/>
                    <a:pt x="219" y="174"/>
                  </a:cubicBezTo>
                  <a:cubicBezTo>
                    <a:pt x="219" y="173"/>
                    <a:pt x="219" y="173"/>
                    <a:pt x="219" y="173"/>
                  </a:cubicBezTo>
                  <a:cubicBezTo>
                    <a:pt x="219" y="173"/>
                    <a:pt x="219" y="173"/>
                    <a:pt x="219" y="173"/>
                  </a:cubicBezTo>
                  <a:cubicBezTo>
                    <a:pt x="220" y="173"/>
                    <a:pt x="220" y="173"/>
                    <a:pt x="220" y="173"/>
                  </a:cubicBezTo>
                  <a:cubicBezTo>
                    <a:pt x="219" y="173"/>
                    <a:pt x="219" y="173"/>
                    <a:pt x="219" y="173"/>
                  </a:cubicBezTo>
                  <a:cubicBezTo>
                    <a:pt x="218" y="172"/>
                    <a:pt x="218" y="172"/>
                    <a:pt x="218" y="172"/>
                  </a:cubicBezTo>
                  <a:cubicBezTo>
                    <a:pt x="217" y="171"/>
                    <a:pt x="217" y="171"/>
                    <a:pt x="217" y="171"/>
                  </a:cubicBezTo>
                  <a:cubicBezTo>
                    <a:pt x="216" y="170"/>
                    <a:pt x="216" y="170"/>
                    <a:pt x="216" y="170"/>
                  </a:cubicBezTo>
                  <a:cubicBezTo>
                    <a:pt x="215" y="170"/>
                    <a:pt x="215" y="170"/>
                    <a:pt x="215" y="170"/>
                  </a:cubicBezTo>
                  <a:cubicBezTo>
                    <a:pt x="213" y="169"/>
                    <a:pt x="213" y="169"/>
                    <a:pt x="213" y="169"/>
                  </a:cubicBezTo>
                  <a:cubicBezTo>
                    <a:pt x="211" y="169"/>
                    <a:pt x="211" y="169"/>
                    <a:pt x="211" y="169"/>
                  </a:cubicBezTo>
                  <a:cubicBezTo>
                    <a:pt x="210" y="169"/>
                    <a:pt x="210" y="169"/>
                    <a:pt x="210" y="169"/>
                  </a:cubicBezTo>
                  <a:cubicBezTo>
                    <a:pt x="210" y="169"/>
                    <a:pt x="210" y="169"/>
                    <a:pt x="210" y="169"/>
                  </a:cubicBezTo>
                  <a:cubicBezTo>
                    <a:pt x="211" y="170"/>
                    <a:pt x="211" y="170"/>
                    <a:pt x="211" y="170"/>
                  </a:cubicBezTo>
                  <a:cubicBezTo>
                    <a:pt x="211" y="170"/>
                    <a:pt x="211" y="170"/>
                    <a:pt x="211" y="170"/>
                  </a:cubicBezTo>
                  <a:cubicBezTo>
                    <a:pt x="212" y="170"/>
                    <a:pt x="212" y="170"/>
                    <a:pt x="212" y="170"/>
                  </a:cubicBezTo>
                  <a:cubicBezTo>
                    <a:pt x="214" y="170"/>
                    <a:pt x="214" y="170"/>
                    <a:pt x="214" y="170"/>
                  </a:cubicBezTo>
                  <a:cubicBezTo>
                    <a:pt x="216" y="170"/>
                    <a:pt x="216" y="170"/>
                    <a:pt x="216" y="170"/>
                  </a:cubicBezTo>
                  <a:cubicBezTo>
                    <a:pt x="216" y="171"/>
                    <a:pt x="216" y="171"/>
                    <a:pt x="216" y="171"/>
                  </a:cubicBezTo>
                  <a:cubicBezTo>
                    <a:pt x="216" y="171"/>
                    <a:pt x="216" y="171"/>
                    <a:pt x="216" y="171"/>
                  </a:cubicBezTo>
                  <a:cubicBezTo>
                    <a:pt x="216" y="171"/>
                    <a:pt x="216" y="171"/>
                    <a:pt x="216" y="171"/>
                  </a:cubicBezTo>
                  <a:cubicBezTo>
                    <a:pt x="215" y="171"/>
                    <a:pt x="215" y="171"/>
                    <a:pt x="215" y="171"/>
                  </a:cubicBezTo>
                  <a:cubicBezTo>
                    <a:pt x="216" y="172"/>
                    <a:pt x="216" y="172"/>
                    <a:pt x="216" y="172"/>
                  </a:cubicBezTo>
                  <a:cubicBezTo>
                    <a:pt x="216" y="173"/>
                    <a:pt x="216" y="173"/>
                    <a:pt x="216" y="173"/>
                  </a:cubicBezTo>
                  <a:cubicBezTo>
                    <a:pt x="216" y="173"/>
                    <a:pt x="216" y="173"/>
                    <a:pt x="216" y="173"/>
                  </a:cubicBezTo>
                  <a:cubicBezTo>
                    <a:pt x="217" y="175"/>
                    <a:pt x="217" y="175"/>
                    <a:pt x="217" y="175"/>
                  </a:cubicBezTo>
                  <a:cubicBezTo>
                    <a:pt x="218" y="176"/>
                    <a:pt x="218" y="176"/>
                    <a:pt x="218" y="176"/>
                  </a:cubicBezTo>
                  <a:cubicBezTo>
                    <a:pt x="219" y="176"/>
                    <a:pt x="219" y="176"/>
                    <a:pt x="219" y="176"/>
                  </a:cubicBezTo>
                  <a:cubicBezTo>
                    <a:pt x="221" y="177"/>
                    <a:pt x="221" y="177"/>
                    <a:pt x="221" y="177"/>
                  </a:cubicBezTo>
                  <a:cubicBezTo>
                    <a:pt x="224" y="177"/>
                    <a:pt x="224" y="177"/>
                    <a:pt x="224" y="177"/>
                  </a:cubicBezTo>
                  <a:cubicBezTo>
                    <a:pt x="224" y="178"/>
                    <a:pt x="224" y="178"/>
                    <a:pt x="224" y="178"/>
                  </a:cubicBezTo>
                  <a:cubicBezTo>
                    <a:pt x="224" y="179"/>
                    <a:pt x="224" y="179"/>
                    <a:pt x="224" y="179"/>
                  </a:cubicBezTo>
                  <a:cubicBezTo>
                    <a:pt x="223" y="179"/>
                    <a:pt x="223" y="179"/>
                    <a:pt x="223" y="179"/>
                  </a:cubicBezTo>
                  <a:cubicBezTo>
                    <a:pt x="222" y="180"/>
                    <a:pt x="222" y="180"/>
                    <a:pt x="222" y="180"/>
                  </a:cubicBezTo>
                  <a:cubicBezTo>
                    <a:pt x="221" y="181"/>
                    <a:pt x="221" y="181"/>
                    <a:pt x="221" y="181"/>
                  </a:cubicBezTo>
                  <a:cubicBezTo>
                    <a:pt x="221" y="181"/>
                    <a:pt x="221" y="181"/>
                    <a:pt x="221" y="181"/>
                  </a:cubicBezTo>
                  <a:cubicBezTo>
                    <a:pt x="220" y="181"/>
                    <a:pt x="220" y="181"/>
                    <a:pt x="220" y="181"/>
                  </a:cubicBezTo>
                  <a:cubicBezTo>
                    <a:pt x="220" y="182"/>
                    <a:pt x="220" y="182"/>
                    <a:pt x="220" y="182"/>
                  </a:cubicBezTo>
                  <a:cubicBezTo>
                    <a:pt x="217" y="184"/>
                    <a:pt x="217" y="184"/>
                    <a:pt x="217" y="184"/>
                  </a:cubicBezTo>
                  <a:cubicBezTo>
                    <a:pt x="216" y="185"/>
                    <a:pt x="216" y="185"/>
                    <a:pt x="216" y="185"/>
                  </a:cubicBezTo>
                  <a:cubicBezTo>
                    <a:pt x="215" y="186"/>
                    <a:pt x="215" y="186"/>
                    <a:pt x="215" y="186"/>
                  </a:cubicBezTo>
                  <a:cubicBezTo>
                    <a:pt x="215" y="186"/>
                    <a:pt x="215" y="186"/>
                    <a:pt x="215" y="186"/>
                  </a:cubicBezTo>
                  <a:cubicBezTo>
                    <a:pt x="214" y="186"/>
                    <a:pt x="214" y="186"/>
                    <a:pt x="214" y="186"/>
                  </a:cubicBezTo>
                  <a:cubicBezTo>
                    <a:pt x="214" y="186"/>
                    <a:pt x="214" y="186"/>
                    <a:pt x="214" y="186"/>
                  </a:cubicBezTo>
                  <a:cubicBezTo>
                    <a:pt x="214" y="186"/>
                    <a:pt x="214" y="186"/>
                    <a:pt x="214" y="186"/>
                  </a:cubicBezTo>
                  <a:cubicBezTo>
                    <a:pt x="212" y="185"/>
                    <a:pt x="212" y="185"/>
                    <a:pt x="212" y="185"/>
                  </a:cubicBezTo>
                  <a:cubicBezTo>
                    <a:pt x="212" y="185"/>
                    <a:pt x="212" y="185"/>
                    <a:pt x="212" y="185"/>
                  </a:cubicBezTo>
                  <a:cubicBezTo>
                    <a:pt x="211" y="185"/>
                    <a:pt x="211" y="185"/>
                    <a:pt x="211" y="185"/>
                  </a:cubicBezTo>
                  <a:cubicBezTo>
                    <a:pt x="211" y="185"/>
                    <a:pt x="211" y="185"/>
                    <a:pt x="211" y="185"/>
                  </a:cubicBezTo>
                  <a:cubicBezTo>
                    <a:pt x="211" y="185"/>
                    <a:pt x="211" y="185"/>
                    <a:pt x="211" y="185"/>
                  </a:cubicBezTo>
                  <a:cubicBezTo>
                    <a:pt x="211" y="184"/>
                    <a:pt x="211" y="184"/>
                    <a:pt x="211" y="184"/>
                  </a:cubicBezTo>
                  <a:cubicBezTo>
                    <a:pt x="211" y="184"/>
                    <a:pt x="211" y="184"/>
                    <a:pt x="211" y="184"/>
                  </a:cubicBezTo>
                  <a:cubicBezTo>
                    <a:pt x="211" y="183"/>
                    <a:pt x="211" y="183"/>
                    <a:pt x="211" y="183"/>
                  </a:cubicBezTo>
                  <a:cubicBezTo>
                    <a:pt x="210" y="184"/>
                    <a:pt x="210" y="184"/>
                    <a:pt x="210" y="184"/>
                  </a:cubicBezTo>
                  <a:cubicBezTo>
                    <a:pt x="209" y="185"/>
                    <a:pt x="209" y="185"/>
                    <a:pt x="209" y="185"/>
                  </a:cubicBezTo>
                  <a:cubicBezTo>
                    <a:pt x="209" y="185"/>
                    <a:pt x="209" y="185"/>
                    <a:pt x="209" y="185"/>
                  </a:cubicBezTo>
                  <a:cubicBezTo>
                    <a:pt x="209" y="183"/>
                    <a:pt x="209" y="183"/>
                    <a:pt x="209" y="183"/>
                  </a:cubicBezTo>
                  <a:cubicBezTo>
                    <a:pt x="208" y="184"/>
                    <a:pt x="208" y="184"/>
                    <a:pt x="208" y="184"/>
                  </a:cubicBezTo>
                  <a:cubicBezTo>
                    <a:pt x="209" y="185"/>
                    <a:pt x="209" y="185"/>
                    <a:pt x="209" y="185"/>
                  </a:cubicBezTo>
                  <a:cubicBezTo>
                    <a:pt x="209" y="186"/>
                    <a:pt x="209" y="186"/>
                    <a:pt x="209" y="186"/>
                  </a:cubicBezTo>
                  <a:cubicBezTo>
                    <a:pt x="208" y="188"/>
                    <a:pt x="208" y="188"/>
                    <a:pt x="208" y="188"/>
                  </a:cubicBezTo>
                  <a:cubicBezTo>
                    <a:pt x="207" y="188"/>
                    <a:pt x="207" y="188"/>
                    <a:pt x="207" y="188"/>
                  </a:cubicBezTo>
                  <a:cubicBezTo>
                    <a:pt x="207" y="187"/>
                    <a:pt x="207" y="187"/>
                    <a:pt x="207" y="187"/>
                  </a:cubicBezTo>
                  <a:cubicBezTo>
                    <a:pt x="206" y="186"/>
                    <a:pt x="206" y="186"/>
                    <a:pt x="206" y="186"/>
                  </a:cubicBezTo>
                  <a:cubicBezTo>
                    <a:pt x="206" y="187"/>
                    <a:pt x="206" y="187"/>
                    <a:pt x="206" y="187"/>
                  </a:cubicBezTo>
                  <a:cubicBezTo>
                    <a:pt x="207" y="187"/>
                    <a:pt x="207" y="187"/>
                    <a:pt x="207" y="187"/>
                  </a:cubicBezTo>
                  <a:cubicBezTo>
                    <a:pt x="206" y="188"/>
                    <a:pt x="206" y="188"/>
                    <a:pt x="206" y="188"/>
                  </a:cubicBezTo>
                  <a:cubicBezTo>
                    <a:pt x="206" y="189"/>
                    <a:pt x="206" y="189"/>
                    <a:pt x="206" y="189"/>
                  </a:cubicBezTo>
                  <a:cubicBezTo>
                    <a:pt x="205" y="188"/>
                    <a:pt x="205" y="188"/>
                    <a:pt x="205" y="188"/>
                  </a:cubicBezTo>
                  <a:cubicBezTo>
                    <a:pt x="204" y="188"/>
                    <a:pt x="204" y="188"/>
                    <a:pt x="204" y="188"/>
                  </a:cubicBezTo>
                  <a:cubicBezTo>
                    <a:pt x="204" y="187"/>
                    <a:pt x="204" y="187"/>
                    <a:pt x="204" y="187"/>
                  </a:cubicBezTo>
                  <a:cubicBezTo>
                    <a:pt x="204" y="187"/>
                    <a:pt x="204" y="187"/>
                    <a:pt x="204" y="187"/>
                  </a:cubicBezTo>
                  <a:cubicBezTo>
                    <a:pt x="203" y="186"/>
                    <a:pt x="203" y="186"/>
                    <a:pt x="203" y="186"/>
                  </a:cubicBezTo>
                  <a:cubicBezTo>
                    <a:pt x="201" y="185"/>
                    <a:pt x="201" y="185"/>
                    <a:pt x="201" y="185"/>
                  </a:cubicBezTo>
                  <a:cubicBezTo>
                    <a:pt x="199" y="184"/>
                    <a:pt x="199" y="184"/>
                    <a:pt x="199" y="184"/>
                  </a:cubicBezTo>
                  <a:cubicBezTo>
                    <a:pt x="199" y="183"/>
                    <a:pt x="199" y="183"/>
                    <a:pt x="199" y="183"/>
                  </a:cubicBezTo>
                  <a:cubicBezTo>
                    <a:pt x="198" y="183"/>
                    <a:pt x="198" y="183"/>
                    <a:pt x="198" y="183"/>
                  </a:cubicBezTo>
                  <a:cubicBezTo>
                    <a:pt x="197" y="182"/>
                    <a:pt x="197" y="182"/>
                    <a:pt x="197" y="182"/>
                  </a:cubicBezTo>
                  <a:cubicBezTo>
                    <a:pt x="196" y="182"/>
                    <a:pt x="196" y="182"/>
                    <a:pt x="196" y="182"/>
                  </a:cubicBezTo>
                  <a:cubicBezTo>
                    <a:pt x="196" y="183"/>
                    <a:pt x="196" y="183"/>
                    <a:pt x="196" y="183"/>
                  </a:cubicBezTo>
                  <a:cubicBezTo>
                    <a:pt x="196" y="183"/>
                    <a:pt x="196" y="183"/>
                    <a:pt x="196" y="183"/>
                  </a:cubicBezTo>
                  <a:cubicBezTo>
                    <a:pt x="196" y="184"/>
                    <a:pt x="196" y="184"/>
                    <a:pt x="196" y="184"/>
                  </a:cubicBezTo>
                  <a:cubicBezTo>
                    <a:pt x="197" y="184"/>
                    <a:pt x="197" y="184"/>
                    <a:pt x="197" y="184"/>
                  </a:cubicBezTo>
                  <a:cubicBezTo>
                    <a:pt x="197" y="184"/>
                    <a:pt x="197" y="184"/>
                    <a:pt x="197" y="184"/>
                  </a:cubicBezTo>
                  <a:cubicBezTo>
                    <a:pt x="197" y="183"/>
                    <a:pt x="197" y="183"/>
                    <a:pt x="197" y="183"/>
                  </a:cubicBezTo>
                  <a:cubicBezTo>
                    <a:pt x="197" y="183"/>
                    <a:pt x="197" y="183"/>
                    <a:pt x="197" y="183"/>
                  </a:cubicBezTo>
                  <a:cubicBezTo>
                    <a:pt x="197" y="183"/>
                    <a:pt x="197" y="183"/>
                    <a:pt x="197" y="183"/>
                  </a:cubicBezTo>
                  <a:cubicBezTo>
                    <a:pt x="199" y="185"/>
                    <a:pt x="199" y="185"/>
                    <a:pt x="199" y="185"/>
                  </a:cubicBezTo>
                  <a:cubicBezTo>
                    <a:pt x="201" y="186"/>
                    <a:pt x="201" y="186"/>
                    <a:pt x="201" y="186"/>
                  </a:cubicBezTo>
                  <a:cubicBezTo>
                    <a:pt x="201" y="186"/>
                    <a:pt x="201" y="186"/>
                    <a:pt x="201" y="186"/>
                  </a:cubicBezTo>
                  <a:cubicBezTo>
                    <a:pt x="200" y="187"/>
                    <a:pt x="200" y="187"/>
                    <a:pt x="200" y="187"/>
                  </a:cubicBezTo>
                  <a:cubicBezTo>
                    <a:pt x="199" y="187"/>
                    <a:pt x="199" y="187"/>
                    <a:pt x="199" y="187"/>
                  </a:cubicBezTo>
                  <a:cubicBezTo>
                    <a:pt x="198" y="187"/>
                    <a:pt x="198" y="187"/>
                    <a:pt x="198" y="187"/>
                  </a:cubicBezTo>
                  <a:cubicBezTo>
                    <a:pt x="198" y="187"/>
                    <a:pt x="198" y="187"/>
                    <a:pt x="198" y="187"/>
                  </a:cubicBezTo>
                  <a:cubicBezTo>
                    <a:pt x="198" y="187"/>
                    <a:pt x="198" y="187"/>
                    <a:pt x="198" y="187"/>
                  </a:cubicBezTo>
                  <a:cubicBezTo>
                    <a:pt x="199" y="187"/>
                    <a:pt x="199" y="187"/>
                    <a:pt x="199" y="187"/>
                  </a:cubicBezTo>
                  <a:cubicBezTo>
                    <a:pt x="200" y="187"/>
                    <a:pt x="200" y="187"/>
                    <a:pt x="200" y="187"/>
                  </a:cubicBezTo>
                  <a:cubicBezTo>
                    <a:pt x="201" y="186"/>
                    <a:pt x="201" y="186"/>
                    <a:pt x="201" y="186"/>
                  </a:cubicBezTo>
                  <a:cubicBezTo>
                    <a:pt x="202" y="186"/>
                    <a:pt x="202" y="186"/>
                    <a:pt x="202" y="186"/>
                  </a:cubicBezTo>
                  <a:cubicBezTo>
                    <a:pt x="202" y="187"/>
                    <a:pt x="202" y="187"/>
                    <a:pt x="202" y="187"/>
                  </a:cubicBezTo>
                  <a:cubicBezTo>
                    <a:pt x="203" y="188"/>
                    <a:pt x="203" y="188"/>
                    <a:pt x="203" y="188"/>
                  </a:cubicBezTo>
                  <a:cubicBezTo>
                    <a:pt x="204" y="190"/>
                    <a:pt x="204" y="190"/>
                    <a:pt x="204" y="190"/>
                  </a:cubicBezTo>
                  <a:cubicBezTo>
                    <a:pt x="204" y="191"/>
                    <a:pt x="204" y="191"/>
                    <a:pt x="204" y="191"/>
                  </a:cubicBezTo>
                  <a:cubicBezTo>
                    <a:pt x="203" y="192"/>
                    <a:pt x="203" y="192"/>
                    <a:pt x="203" y="192"/>
                  </a:cubicBezTo>
                  <a:cubicBezTo>
                    <a:pt x="202" y="193"/>
                    <a:pt x="202" y="193"/>
                    <a:pt x="202" y="193"/>
                  </a:cubicBezTo>
                  <a:cubicBezTo>
                    <a:pt x="202" y="193"/>
                    <a:pt x="202" y="193"/>
                    <a:pt x="202" y="193"/>
                  </a:cubicBezTo>
                  <a:cubicBezTo>
                    <a:pt x="201" y="193"/>
                    <a:pt x="201" y="193"/>
                    <a:pt x="201" y="193"/>
                  </a:cubicBezTo>
                  <a:cubicBezTo>
                    <a:pt x="200" y="192"/>
                    <a:pt x="200" y="192"/>
                    <a:pt x="200" y="192"/>
                  </a:cubicBezTo>
                  <a:cubicBezTo>
                    <a:pt x="198" y="192"/>
                    <a:pt x="198" y="192"/>
                    <a:pt x="198" y="192"/>
                  </a:cubicBezTo>
                  <a:cubicBezTo>
                    <a:pt x="197" y="191"/>
                    <a:pt x="197" y="191"/>
                    <a:pt x="197" y="191"/>
                  </a:cubicBezTo>
                  <a:cubicBezTo>
                    <a:pt x="196" y="189"/>
                    <a:pt x="196" y="189"/>
                    <a:pt x="196" y="189"/>
                  </a:cubicBezTo>
                  <a:cubicBezTo>
                    <a:pt x="196" y="189"/>
                    <a:pt x="196" y="189"/>
                    <a:pt x="196" y="189"/>
                  </a:cubicBezTo>
                  <a:cubicBezTo>
                    <a:pt x="195" y="189"/>
                    <a:pt x="195" y="189"/>
                    <a:pt x="195" y="189"/>
                  </a:cubicBezTo>
                  <a:cubicBezTo>
                    <a:pt x="196" y="190"/>
                    <a:pt x="196" y="190"/>
                    <a:pt x="196" y="190"/>
                  </a:cubicBezTo>
                  <a:cubicBezTo>
                    <a:pt x="196" y="190"/>
                    <a:pt x="196" y="190"/>
                    <a:pt x="196" y="190"/>
                  </a:cubicBezTo>
                  <a:cubicBezTo>
                    <a:pt x="196" y="191"/>
                    <a:pt x="196" y="191"/>
                    <a:pt x="196" y="191"/>
                  </a:cubicBezTo>
                  <a:cubicBezTo>
                    <a:pt x="197" y="193"/>
                    <a:pt x="197" y="193"/>
                    <a:pt x="197" y="193"/>
                  </a:cubicBezTo>
                  <a:cubicBezTo>
                    <a:pt x="198" y="194"/>
                    <a:pt x="198" y="194"/>
                    <a:pt x="198" y="194"/>
                  </a:cubicBezTo>
                  <a:cubicBezTo>
                    <a:pt x="197" y="195"/>
                    <a:pt x="197" y="195"/>
                    <a:pt x="197" y="195"/>
                  </a:cubicBezTo>
                  <a:cubicBezTo>
                    <a:pt x="197" y="195"/>
                    <a:pt x="197" y="195"/>
                    <a:pt x="197" y="195"/>
                  </a:cubicBezTo>
                  <a:cubicBezTo>
                    <a:pt x="196" y="195"/>
                    <a:pt x="196" y="195"/>
                    <a:pt x="196" y="195"/>
                  </a:cubicBezTo>
                  <a:cubicBezTo>
                    <a:pt x="196" y="194"/>
                    <a:pt x="196" y="194"/>
                    <a:pt x="196" y="194"/>
                  </a:cubicBezTo>
                  <a:cubicBezTo>
                    <a:pt x="196" y="194"/>
                    <a:pt x="196" y="194"/>
                    <a:pt x="196" y="194"/>
                  </a:cubicBezTo>
                  <a:cubicBezTo>
                    <a:pt x="195" y="194"/>
                    <a:pt x="195" y="194"/>
                    <a:pt x="195" y="194"/>
                  </a:cubicBezTo>
                  <a:cubicBezTo>
                    <a:pt x="196" y="195"/>
                    <a:pt x="196" y="195"/>
                    <a:pt x="196" y="195"/>
                  </a:cubicBezTo>
                  <a:cubicBezTo>
                    <a:pt x="196" y="195"/>
                    <a:pt x="196" y="195"/>
                    <a:pt x="196" y="195"/>
                  </a:cubicBezTo>
                  <a:cubicBezTo>
                    <a:pt x="196" y="196"/>
                    <a:pt x="196" y="196"/>
                    <a:pt x="196" y="196"/>
                  </a:cubicBezTo>
                  <a:cubicBezTo>
                    <a:pt x="195" y="195"/>
                    <a:pt x="195" y="195"/>
                    <a:pt x="195" y="195"/>
                  </a:cubicBezTo>
                  <a:cubicBezTo>
                    <a:pt x="195" y="195"/>
                    <a:pt x="195" y="195"/>
                    <a:pt x="195" y="195"/>
                  </a:cubicBezTo>
                  <a:cubicBezTo>
                    <a:pt x="194" y="196"/>
                    <a:pt x="194" y="196"/>
                    <a:pt x="194" y="196"/>
                  </a:cubicBezTo>
                  <a:cubicBezTo>
                    <a:pt x="195" y="196"/>
                    <a:pt x="195" y="196"/>
                    <a:pt x="195" y="196"/>
                  </a:cubicBezTo>
                  <a:cubicBezTo>
                    <a:pt x="195" y="197"/>
                    <a:pt x="195" y="197"/>
                    <a:pt x="195" y="197"/>
                  </a:cubicBezTo>
                  <a:cubicBezTo>
                    <a:pt x="194" y="197"/>
                    <a:pt x="194" y="197"/>
                    <a:pt x="194" y="197"/>
                  </a:cubicBezTo>
                  <a:cubicBezTo>
                    <a:pt x="194" y="197"/>
                    <a:pt x="194" y="197"/>
                    <a:pt x="194" y="197"/>
                  </a:cubicBezTo>
                  <a:cubicBezTo>
                    <a:pt x="194" y="196"/>
                    <a:pt x="194" y="196"/>
                    <a:pt x="194" y="196"/>
                  </a:cubicBezTo>
                  <a:cubicBezTo>
                    <a:pt x="194" y="197"/>
                    <a:pt x="194" y="197"/>
                    <a:pt x="194" y="197"/>
                  </a:cubicBezTo>
                  <a:cubicBezTo>
                    <a:pt x="194" y="197"/>
                    <a:pt x="194" y="197"/>
                    <a:pt x="194" y="197"/>
                  </a:cubicBezTo>
                  <a:cubicBezTo>
                    <a:pt x="193" y="197"/>
                    <a:pt x="193" y="197"/>
                    <a:pt x="193" y="197"/>
                  </a:cubicBezTo>
                  <a:cubicBezTo>
                    <a:pt x="192" y="197"/>
                    <a:pt x="192" y="197"/>
                    <a:pt x="192" y="197"/>
                  </a:cubicBezTo>
                  <a:cubicBezTo>
                    <a:pt x="192" y="198"/>
                    <a:pt x="192" y="198"/>
                    <a:pt x="192" y="198"/>
                  </a:cubicBezTo>
                  <a:cubicBezTo>
                    <a:pt x="191" y="198"/>
                    <a:pt x="191" y="198"/>
                    <a:pt x="191" y="198"/>
                  </a:cubicBezTo>
                  <a:cubicBezTo>
                    <a:pt x="191" y="199"/>
                    <a:pt x="191" y="199"/>
                    <a:pt x="191" y="199"/>
                  </a:cubicBezTo>
                  <a:cubicBezTo>
                    <a:pt x="192" y="199"/>
                    <a:pt x="192" y="199"/>
                    <a:pt x="192" y="199"/>
                  </a:cubicBezTo>
                  <a:cubicBezTo>
                    <a:pt x="191" y="199"/>
                    <a:pt x="191" y="199"/>
                    <a:pt x="191" y="199"/>
                  </a:cubicBezTo>
                  <a:cubicBezTo>
                    <a:pt x="191" y="199"/>
                    <a:pt x="191" y="199"/>
                    <a:pt x="191" y="199"/>
                  </a:cubicBezTo>
                  <a:cubicBezTo>
                    <a:pt x="190" y="198"/>
                    <a:pt x="190" y="198"/>
                    <a:pt x="190" y="198"/>
                  </a:cubicBezTo>
                  <a:cubicBezTo>
                    <a:pt x="189" y="198"/>
                    <a:pt x="189" y="198"/>
                    <a:pt x="189" y="198"/>
                  </a:cubicBezTo>
                  <a:cubicBezTo>
                    <a:pt x="189" y="199"/>
                    <a:pt x="189" y="199"/>
                    <a:pt x="189" y="199"/>
                  </a:cubicBezTo>
                  <a:cubicBezTo>
                    <a:pt x="189" y="199"/>
                    <a:pt x="189" y="199"/>
                    <a:pt x="189" y="199"/>
                  </a:cubicBezTo>
                  <a:cubicBezTo>
                    <a:pt x="190" y="200"/>
                    <a:pt x="190" y="200"/>
                    <a:pt x="190" y="200"/>
                  </a:cubicBezTo>
                  <a:cubicBezTo>
                    <a:pt x="189" y="200"/>
                    <a:pt x="189" y="200"/>
                    <a:pt x="189" y="200"/>
                  </a:cubicBezTo>
                  <a:cubicBezTo>
                    <a:pt x="189" y="200"/>
                    <a:pt x="189" y="200"/>
                    <a:pt x="189" y="200"/>
                  </a:cubicBezTo>
                  <a:cubicBezTo>
                    <a:pt x="189" y="200"/>
                    <a:pt x="189" y="200"/>
                    <a:pt x="189" y="200"/>
                  </a:cubicBezTo>
                  <a:cubicBezTo>
                    <a:pt x="188" y="201"/>
                    <a:pt x="188" y="201"/>
                    <a:pt x="188" y="201"/>
                  </a:cubicBezTo>
                  <a:cubicBezTo>
                    <a:pt x="187" y="202"/>
                    <a:pt x="187" y="202"/>
                    <a:pt x="187" y="202"/>
                  </a:cubicBezTo>
                  <a:cubicBezTo>
                    <a:pt x="187" y="202"/>
                    <a:pt x="187" y="202"/>
                    <a:pt x="187" y="202"/>
                  </a:cubicBezTo>
                  <a:cubicBezTo>
                    <a:pt x="187" y="203"/>
                    <a:pt x="187" y="203"/>
                    <a:pt x="187" y="203"/>
                  </a:cubicBezTo>
                  <a:cubicBezTo>
                    <a:pt x="186" y="203"/>
                    <a:pt x="186" y="203"/>
                    <a:pt x="186" y="203"/>
                  </a:cubicBezTo>
                  <a:cubicBezTo>
                    <a:pt x="186" y="204"/>
                    <a:pt x="186" y="204"/>
                    <a:pt x="186" y="204"/>
                  </a:cubicBezTo>
                  <a:cubicBezTo>
                    <a:pt x="186" y="204"/>
                    <a:pt x="186" y="204"/>
                    <a:pt x="186" y="204"/>
                  </a:cubicBezTo>
                  <a:cubicBezTo>
                    <a:pt x="185" y="204"/>
                    <a:pt x="185" y="204"/>
                    <a:pt x="185" y="204"/>
                  </a:cubicBezTo>
                  <a:cubicBezTo>
                    <a:pt x="184" y="206"/>
                    <a:pt x="184" y="206"/>
                    <a:pt x="184" y="206"/>
                  </a:cubicBezTo>
                  <a:cubicBezTo>
                    <a:pt x="183" y="206"/>
                    <a:pt x="183" y="206"/>
                    <a:pt x="183" y="206"/>
                  </a:cubicBezTo>
                  <a:cubicBezTo>
                    <a:pt x="183" y="207"/>
                    <a:pt x="183" y="207"/>
                    <a:pt x="183" y="207"/>
                  </a:cubicBezTo>
                  <a:cubicBezTo>
                    <a:pt x="182" y="207"/>
                    <a:pt x="182" y="207"/>
                    <a:pt x="182" y="207"/>
                  </a:cubicBezTo>
                  <a:cubicBezTo>
                    <a:pt x="181" y="207"/>
                    <a:pt x="181" y="207"/>
                    <a:pt x="181" y="207"/>
                  </a:cubicBezTo>
                  <a:cubicBezTo>
                    <a:pt x="181" y="207"/>
                    <a:pt x="181" y="207"/>
                    <a:pt x="181" y="207"/>
                  </a:cubicBezTo>
                  <a:cubicBezTo>
                    <a:pt x="182" y="208"/>
                    <a:pt x="182" y="208"/>
                    <a:pt x="182" y="208"/>
                  </a:cubicBezTo>
                  <a:cubicBezTo>
                    <a:pt x="181" y="209"/>
                    <a:pt x="181" y="209"/>
                    <a:pt x="181" y="209"/>
                  </a:cubicBezTo>
                  <a:cubicBezTo>
                    <a:pt x="180" y="210"/>
                    <a:pt x="180" y="210"/>
                    <a:pt x="180" y="210"/>
                  </a:cubicBezTo>
                  <a:cubicBezTo>
                    <a:pt x="180" y="211"/>
                    <a:pt x="180" y="211"/>
                    <a:pt x="180" y="211"/>
                  </a:cubicBezTo>
                  <a:cubicBezTo>
                    <a:pt x="180" y="212"/>
                    <a:pt x="180" y="212"/>
                    <a:pt x="180" y="212"/>
                  </a:cubicBezTo>
                  <a:cubicBezTo>
                    <a:pt x="179" y="213"/>
                    <a:pt x="179" y="213"/>
                    <a:pt x="179" y="213"/>
                  </a:cubicBezTo>
                  <a:cubicBezTo>
                    <a:pt x="178" y="214"/>
                    <a:pt x="178" y="214"/>
                    <a:pt x="178" y="214"/>
                  </a:cubicBezTo>
                  <a:cubicBezTo>
                    <a:pt x="179" y="215"/>
                    <a:pt x="179" y="215"/>
                    <a:pt x="179" y="215"/>
                  </a:cubicBezTo>
                  <a:cubicBezTo>
                    <a:pt x="179" y="216"/>
                    <a:pt x="179" y="216"/>
                    <a:pt x="179" y="216"/>
                  </a:cubicBezTo>
                  <a:cubicBezTo>
                    <a:pt x="178" y="217"/>
                    <a:pt x="178" y="217"/>
                    <a:pt x="178" y="217"/>
                  </a:cubicBezTo>
                  <a:cubicBezTo>
                    <a:pt x="177" y="218"/>
                    <a:pt x="177" y="218"/>
                    <a:pt x="177" y="218"/>
                  </a:cubicBezTo>
                  <a:cubicBezTo>
                    <a:pt x="177" y="218"/>
                    <a:pt x="177" y="218"/>
                    <a:pt x="177" y="218"/>
                  </a:cubicBezTo>
                  <a:cubicBezTo>
                    <a:pt x="176" y="218"/>
                    <a:pt x="176" y="218"/>
                    <a:pt x="176" y="218"/>
                  </a:cubicBezTo>
                  <a:cubicBezTo>
                    <a:pt x="177" y="218"/>
                    <a:pt x="177" y="218"/>
                    <a:pt x="177" y="218"/>
                  </a:cubicBezTo>
                  <a:cubicBezTo>
                    <a:pt x="177" y="219"/>
                    <a:pt x="177" y="219"/>
                    <a:pt x="177" y="219"/>
                  </a:cubicBezTo>
                  <a:cubicBezTo>
                    <a:pt x="177" y="220"/>
                    <a:pt x="177" y="220"/>
                    <a:pt x="177" y="220"/>
                  </a:cubicBezTo>
                  <a:cubicBezTo>
                    <a:pt x="178" y="220"/>
                    <a:pt x="178" y="220"/>
                    <a:pt x="178" y="220"/>
                  </a:cubicBezTo>
                  <a:cubicBezTo>
                    <a:pt x="178" y="221"/>
                    <a:pt x="178" y="221"/>
                    <a:pt x="178" y="221"/>
                  </a:cubicBezTo>
                  <a:cubicBezTo>
                    <a:pt x="178" y="222"/>
                    <a:pt x="178" y="222"/>
                    <a:pt x="178" y="222"/>
                  </a:cubicBezTo>
                  <a:cubicBezTo>
                    <a:pt x="177" y="223"/>
                    <a:pt x="177" y="223"/>
                    <a:pt x="177" y="223"/>
                  </a:cubicBezTo>
                  <a:cubicBezTo>
                    <a:pt x="176" y="224"/>
                    <a:pt x="176" y="224"/>
                    <a:pt x="176" y="224"/>
                  </a:cubicBezTo>
                  <a:cubicBezTo>
                    <a:pt x="174" y="225"/>
                    <a:pt x="174" y="225"/>
                    <a:pt x="174" y="225"/>
                  </a:cubicBezTo>
                  <a:cubicBezTo>
                    <a:pt x="173" y="226"/>
                    <a:pt x="173" y="226"/>
                    <a:pt x="173" y="226"/>
                  </a:cubicBezTo>
                  <a:cubicBezTo>
                    <a:pt x="174" y="225"/>
                    <a:pt x="174" y="225"/>
                    <a:pt x="174" y="225"/>
                  </a:cubicBezTo>
                  <a:cubicBezTo>
                    <a:pt x="176" y="225"/>
                    <a:pt x="176" y="225"/>
                    <a:pt x="176" y="225"/>
                  </a:cubicBezTo>
                  <a:cubicBezTo>
                    <a:pt x="178" y="223"/>
                    <a:pt x="178" y="223"/>
                    <a:pt x="178" y="223"/>
                  </a:cubicBezTo>
                  <a:cubicBezTo>
                    <a:pt x="179" y="221"/>
                    <a:pt x="179" y="221"/>
                    <a:pt x="179" y="221"/>
                  </a:cubicBezTo>
                  <a:cubicBezTo>
                    <a:pt x="182" y="221"/>
                    <a:pt x="182" y="221"/>
                    <a:pt x="182" y="221"/>
                  </a:cubicBezTo>
                  <a:cubicBezTo>
                    <a:pt x="182" y="221"/>
                    <a:pt x="182" y="221"/>
                    <a:pt x="182" y="221"/>
                  </a:cubicBezTo>
                  <a:cubicBezTo>
                    <a:pt x="182" y="222"/>
                    <a:pt x="182" y="222"/>
                    <a:pt x="182" y="222"/>
                  </a:cubicBezTo>
                  <a:cubicBezTo>
                    <a:pt x="182" y="223"/>
                    <a:pt x="182" y="223"/>
                    <a:pt x="182" y="223"/>
                  </a:cubicBezTo>
                  <a:cubicBezTo>
                    <a:pt x="182" y="224"/>
                    <a:pt x="182" y="224"/>
                    <a:pt x="182" y="224"/>
                  </a:cubicBezTo>
                  <a:cubicBezTo>
                    <a:pt x="183" y="225"/>
                    <a:pt x="183" y="225"/>
                    <a:pt x="183" y="225"/>
                  </a:cubicBezTo>
                  <a:cubicBezTo>
                    <a:pt x="183" y="226"/>
                    <a:pt x="183" y="226"/>
                    <a:pt x="183" y="226"/>
                  </a:cubicBezTo>
                  <a:cubicBezTo>
                    <a:pt x="182" y="228"/>
                    <a:pt x="182" y="228"/>
                    <a:pt x="182" y="228"/>
                  </a:cubicBezTo>
                  <a:cubicBezTo>
                    <a:pt x="182" y="229"/>
                    <a:pt x="182" y="229"/>
                    <a:pt x="182" y="229"/>
                  </a:cubicBezTo>
                  <a:cubicBezTo>
                    <a:pt x="183" y="230"/>
                    <a:pt x="183" y="230"/>
                    <a:pt x="183" y="230"/>
                  </a:cubicBezTo>
                  <a:cubicBezTo>
                    <a:pt x="182" y="231"/>
                    <a:pt x="182" y="231"/>
                    <a:pt x="182" y="231"/>
                  </a:cubicBezTo>
                  <a:cubicBezTo>
                    <a:pt x="180" y="233"/>
                    <a:pt x="180" y="233"/>
                    <a:pt x="180" y="233"/>
                  </a:cubicBezTo>
                  <a:cubicBezTo>
                    <a:pt x="178" y="234"/>
                    <a:pt x="178" y="234"/>
                    <a:pt x="178" y="234"/>
                  </a:cubicBezTo>
                  <a:cubicBezTo>
                    <a:pt x="177" y="234"/>
                    <a:pt x="177" y="234"/>
                    <a:pt x="177" y="234"/>
                  </a:cubicBezTo>
                  <a:cubicBezTo>
                    <a:pt x="178" y="234"/>
                    <a:pt x="178" y="234"/>
                    <a:pt x="178" y="234"/>
                  </a:cubicBezTo>
                  <a:cubicBezTo>
                    <a:pt x="180" y="234"/>
                    <a:pt x="180" y="234"/>
                    <a:pt x="180" y="234"/>
                  </a:cubicBezTo>
                  <a:cubicBezTo>
                    <a:pt x="183" y="233"/>
                    <a:pt x="183" y="233"/>
                    <a:pt x="183" y="233"/>
                  </a:cubicBezTo>
                  <a:cubicBezTo>
                    <a:pt x="186" y="232"/>
                    <a:pt x="186" y="232"/>
                    <a:pt x="186" y="232"/>
                  </a:cubicBezTo>
                  <a:cubicBezTo>
                    <a:pt x="188" y="232"/>
                    <a:pt x="188" y="232"/>
                    <a:pt x="188" y="232"/>
                  </a:cubicBezTo>
                  <a:cubicBezTo>
                    <a:pt x="190" y="233"/>
                    <a:pt x="190" y="233"/>
                    <a:pt x="190" y="233"/>
                  </a:cubicBezTo>
                  <a:cubicBezTo>
                    <a:pt x="191" y="234"/>
                    <a:pt x="191" y="234"/>
                    <a:pt x="191" y="234"/>
                  </a:cubicBezTo>
                  <a:cubicBezTo>
                    <a:pt x="193" y="235"/>
                    <a:pt x="193" y="235"/>
                    <a:pt x="193" y="235"/>
                  </a:cubicBezTo>
                  <a:cubicBezTo>
                    <a:pt x="193" y="235"/>
                    <a:pt x="193" y="235"/>
                    <a:pt x="193" y="235"/>
                  </a:cubicBezTo>
                  <a:cubicBezTo>
                    <a:pt x="194" y="235"/>
                    <a:pt x="194" y="235"/>
                    <a:pt x="194" y="235"/>
                  </a:cubicBezTo>
                  <a:cubicBezTo>
                    <a:pt x="196" y="237"/>
                    <a:pt x="196" y="237"/>
                    <a:pt x="196" y="237"/>
                  </a:cubicBezTo>
                  <a:cubicBezTo>
                    <a:pt x="196" y="237"/>
                    <a:pt x="196" y="237"/>
                    <a:pt x="196" y="237"/>
                  </a:cubicBezTo>
                  <a:cubicBezTo>
                    <a:pt x="197" y="238"/>
                    <a:pt x="197" y="238"/>
                    <a:pt x="197" y="238"/>
                  </a:cubicBezTo>
                  <a:cubicBezTo>
                    <a:pt x="198" y="239"/>
                    <a:pt x="198" y="239"/>
                    <a:pt x="198" y="239"/>
                  </a:cubicBezTo>
                  <a:cubicBezTo>
                    <a:pt x="198" y="239"/>
                    <a:pt x="198" y="239"/>
                    <a:pt x="198" y="239"/>
                  </a:cubicBezTo>
                  <a:cubicBezTo>
                    <a:pt x="198" y="240"/>
                    <a:pt x="198" y="240"/>
                    <a:pt x="198" y="240"/>
                  </a:cubicBezTo>
                  <a:cubicBezTo>
                    <a:pt x="199" y="241"/>
                    <a:pt x="199" y="241"/>
                    <a:pt x="199" y="241"/>
                  </a:cubicBezTo>
                  <a:cubicBezTo>
                    <a:pt x="199" y="242"/>
                    <a:pt x="199" y="242"/>
                    <a:pt x="199" y="242"/>
                  </a:cubicBezTo>
                  <a:cubicBezTo>
                    <a:pt x="200" y="241"/>
                    <a:pt x="200" y="241"/>
                    <a:pt x="200" y="241"/>
                  </a:cubicBezTo>
                  <a:cubicBezTo>
                    <a:pt x="200" y="242"/>
                    <a:pt x="200" y="242"/>
                    <a:pt x="200" y="242"/>
                  </a:cubicBezTo>
                  <a:cubicBezTo>
                    <a:pt x="202" y="243"/>
                    <a:pt x="202" y="243"/>
                    <a:pt x="202" y="243"/>
                  </a:cubicBezTo>
                  <a:cubicBezTo>
                    <a:pt x="202" y="243"/>
                    <a:pt x="202" y="243"/>
                    <a:pt x="202" y="243"/>
                  </a:cubicBezTo>
                  <a:cubicBezTo>
                    <a:pt x="204" y="244"/>
                    <a:pt x="204" y="244"/>
                    <a:pt x="204" y="244"/>
                  </a:cubicBezTo>
                  <a:cubicBezTo>
                    <a:pt x="204" y="244"/>
                    <a:pt x="204" y="244"/>
                    <a:pt x="204" y="244"/>
                  </a:cubicBezTo>
                  <a:cubicBezTo>
                    <a:pt x="206" y="245"/>
                    <a:pt x="206" y="245"/>
                    <a:pt x="206" y="245"/>
                  </a:cubicBezTo>
                  <a:cubicBezTo>
                    <a:pt x="206" y="246"/>
                    <a:pt x="206" y="246"/>
                    <a:pt x="206" y="246"/>
                  </a:cubicBezTo>
                  <a:cubicBezTo>
                    <a:pt x="207" y="247"/>
                    <a:pt x="207" y="247"/>
                    <a:pt x="207" y="247"/>
                  </a:cubicBezTo>
                  <a:cubicBezTo>
                    <a:pt x="207" y="247"/>
                    <a:pt x="207" y="247"/>
                    <a:pt x="207" y="247"/>
                  </a:cubicBezTo>
                  <a:cubicBezTo>
                    <a:pt x="207" y="247"/>
                    <a:pt x="207" y="247"/>
                    <a:pt x="207" y="247"/>
                  </a:cubicBezTo>
                  <a:cubicBezTo>
                    <a:pt x="209" y="247"/>
                    <a:pt x="209" y="247"/>
                    <a:pt x="209" y="247"/>
                  </a:cubicBezTo>
                  <a:cubicBezTo>
                    <a:pt x="209" y="248"/>
                    <a:pt x="209" y="248"/>
                    <a:pt x="209" y="248"/>
                  </a:cubicBezTo>
                  <a:cubicBezTo>
                    <a:pt x="210" y="247"/>
                    <a:pt x="210" y="247"/>
                    <a:pt x="210" y="247"/>
                  </a:cubicBezTo>
                  <a:cubicBezTo>
                    <a:pt x="212" y="247"/>
                    <a:pt x="212" y="247"/>
                    <a:pt x="212" y="247"/>
                  </a:cubicBezTo>
                  <a:cubicBezTo>
                    <a:pt x="212" y="248"/>
                    <a:pt x="212" y="248"/>
                    <a:pt x="212" y="248"/>
                  </a:cubicBezTo>
                  <a:cubicBezTo>
                    <a:pt x="213" y="248"/>
                    <a:pt x="213" y="248"/>
                    <a:pt x="213" y="248"/>
                  </a:cubicBezTo>
                  <a:cubicBezTo>
                    <a:pt x="214" y="248"/>
                    <a:pt x="214" y="248"/>
                    <a:pt x="214" y="248"/>
                  </a:cubicBezTo>
                  <a:cubicBezTo>
                    <a:pt x="216" y="248"/>
                    <a:pt x="216" y="248"/>
                    <a:pt x="216" y="248"/>
                  </a:cubicBezTo>
                  <a:cubicBezTo>
                    <a:pt x="217" y="248"/>
                    <a:pt x="217" y="248"/>
                    <a:pt x="217" y="248"/>
                  </a:cubicBezTo>
                  <a:cubicBezTo>
                    <a:pt x="217" y="248"/>
                    <a:pt x="217" y="248"/>
                    <a:pt x="217" y="248"/>
                  </a:cubicBezTo>
                  <a:cubicBezTo>
                    <a:pt x="217" y="248"/>
                    <a:pt x="217" y="248"/>
                    <a:pt x="217" y="248"/>
                  </a:cubicBezTo>
                  <a:cubicBezTo>
                    <a:pt x="218" y="248"/>
                    <a:pt x="218" y="248"/>
                    <a:pt x="218" y="248"/>
                  </a:cubicBezTo>
                  <a:cubicBezTo>
                    <a:pt x="218" y="248"/>
                    <a:pt x="218" y="248"/>
                    <a:pt x="218" y="248"/>
                  </a:cubicBezTo>
                  <a:cubicBezTo>
                    <a:pt x="218" y="249"/>
                    <a:pt x="218" y="249"/>
                    <a:pt x="218" y="249"/>
                  </a:cubicBezTo>
                  <a:cubicBezTo>
                    <a:pt x="217" y="251"/>
                    <a:pt x="217" y="251"/>
                    <a:pt x="217" y="251"/>
                  </a:cubicBezTo>
                  <a:cubicBezTo>
                    <a:pt x="217" y="252"/>
                    <a:pt x="217" y="252"/>
                    <a:pt x="217" y="252"/>
                  </a:cubicBezTo>
                  <a:cubicBezTo>
                    <a:pt x="216" y="253"/>
                    <a:pt x="216" y="253"/>
                    <a:pt x="216" y="253"/>
                  </a:cubicBezTo>
                  <a:cubicBezTo>
                    <a:pt x="216" y="254"/>
                    <a:pt x="216" y="254"/>
                    <a:pt x="216" y="254"/>
                  </a:cubicBezTo>
                  <a:cubicBezTo>
                    <a:pt x="216" y="255"/>
                    <a:pt x="216" y="255"/>
                    <a:pt x="216" y="255"/>
                  </a:cubicBezTo>
                  <a:cubicBezTo>
                    <a:pt x="216" y="255"/>
                    <a:pt x="216" y="255"/>
                    <a:pt x="216" y="255"/>
                  </a:cubicBezTo>
                  <a:cubicBezTo>
                    <a:pt x="216" y="257"/>
                    <a:pt x="216" y="257"/>
                    <a:pt x="216" y="257"/>
                  </a:cubicBezTo>
                  <a:cubicBezTo>
                    <a:pt x="215" y="258"/>
                    <a:pt x="215" y="258"/>
                    <a:pt x="215" y="258"/>
                  </a:cubicBezTo>
                  <a:cubicBezTo>
                    <a:pt x="215" y="259"/>
                    <a:pt x="215" y="259"/>
                    <a:pt x="215" y="259"/>
                  </a:cubicBezTo>
                  <a:cubicBezTo>
                    <a:pt x="215" y="260"/>
                    <a:pt x="215" y="260"/>
                    <a:pt x="215" y="260"/>
                  </a:cubicBezTo>
                  <a:cubicBezTo>
                    <a:pt x="214" y="261"/>
                    <a:pt x="214" y="261"/>
                    <a:pt x="214" y="261"/>
                  </a:cubicBezTo>
                  <a:cubicBezTo>
                    <a:pt x="213" y="262"/>
                    <a:pt x="213" y="262"/>
                    <a:pt x="213" y="262"/>
                  </a:cubicBezTo>
                  <a:cubicBezTo>
                    <a:pt x="214" y="263"/>
                    <a:pt x="214" y="263"/>
                    <a:pt x="214" y="263"/>
                  </a:cubicBezTo>
                  <a:cubicBezTo>
                    <a:pt x="215" y="264"/>
                    <a:pt x="215" y="264"/>
                    <a:pt x="215" y="264"/>
                  </a:cubicBezTo>
                  <a:cubicBezTo>
                    <a:pt x="215" y="265"/>
                    <a:pt x="215" y="265"/>
                    <a:pt x="215" y="265"/>
                  </a:cubicBezTo>
                  <a:cubicBezTo>
                    <a:pt x="215" y="265"/>
                    <a:pt x="215" y="265"/>
                    <a:pt x="215" y="265"/>
                  </a:cubicBezTo>
                  <a:cubicBezTo>
                    <a:pt x="216" y="266"/>
                    <a:pt x="216" y="266"/>
                    <a:pt x="216" y="266"/>
                  </a:cubicBezTo>
                  <a:cubicBezTo>
                    <a:pt x="216" y="266"/>
                    <a:pt x="216" y="266"/>
                    <a:pt x="216" y="266"/>
                  </a:cubicBezTo>
                  <a:cubicBezTo>
                    <a:pt x="216" y="267"/>
                    <a:pt x="216" y="267"/>
                    <a:pt x="216" y="267"/>
                  </a:cubicBezTo>
                  <a:cubicBezTo>
                    <a:pt x="216" y="267"/>
                    <a:pt x="216" y="267"/>
                    <a:pt x="216" y="267"/>
                  </a:cubicBezTo>
                  <a:cubicBezTo>
                    <a:pt x="217" y="268"/>
                    <a:pt x="217" y="268"/>
                    <a:pt x="217" y="268"/>
                  </a:cubicBezTo>
                  <a:cubicBezTo>
                    <a:pt x="218" y="268"/>
                    <a:pt x="218" y="268"/>
                    <a:pt x="218" y="268"/>
                  </a:cubicBezTo>
                  <a:cubicBezTo>
                    <a:pt x="218" y="268"/>
                    <a:pt x="218" y="268"/>
                    <a:pt x="218" y="268"/>
                  </a:cubicBezTo>
                  <a:cubicBezTo>
                    <a:pt x="218" y="269"/>
                    <a:pt x="218" y="269"/>
                    <a:pt x="218" y="269"/>
                  </a:cubicBezTo>
                  <a:cubicBezTo>
                    <a:pt x="219" y="269"/>
                    <a:pt x="219" y="269"/>
                    <a:pt x="219" y="269"/>
                  </a:cubicBezTo>
                  <a:cubicBezTo>
                    <a:pt x="219" y="271"/>
                    <a:pt x="219" y="271"/>
                    <a:pt x="219" y="271"/>
                  </a:cubicBezTo>
                  <a:cubicBezTo>
                    <a:pt x="219" y="271"/>
                    <a:pt x="219" y="271"/>
                    <a:pt x="219" y="271"/>
                  </a:cubicBezTo>
                  <a:cubicBezTo>
                    <a:pt x="219" y="272"/>
                    <a:pt x="219" y="272"/>
                    <a:pt x="219" y="272"/>
                  </a:cubicBezTo>
                  <a:cubicBezTo>
                    <a:pt x="217" y="274"/>
                    <a:pt x="217" y="274"/>
                    <a:pt x="217" y="274"/>
                  </a:cubicBezTo>
                  <a:cubicBezTo>
                    <a:pt x="218" y="273"/>
                    <a:pt x="218" y="273"/>
                    <a:pt x="218" y="273"/>
                  </a:cubicBezTo>
                  <a:cubicBezTo>
                    <a:pt x="219" y="272"/>
                    <a:pt x="219" y="272"/>
                    <a:pt x="219" y="272"/>
                  </a:cubicBezTo>
                  <a:cubicBezTo>
                    <a:pt x="220" y="273"/>
                    <a:pt x="220" y="273"/>
                    <a:pt x="220" y="273"/>
                  </a:cubicBezTo>
                  <a:cubicBezTo>
                    <a:pt x="221" y="273"/>
                    <a:pt x="221" y="273"/>
                    <a:pt x="221" y="273"/>
                  </a:cubicBezTo>
                  <a:cubicBezTo>
                    <a:pt x="222" y="273"/>
                    <a:pt x="222" y="273"/>
                    <a:pt x="222" y="273"/>
                  </a:cubicBezTo>
                  <a:cubicBezTo>
                    <a:pt x="222" y="273"/>
                    <a:pt x="222" y="273"/>
                    <a:pt x="222" y="273"/>
                  </a:cubicBezTo>
                  <a:cubicBezTo>
                    <a:pt x="222" y="272"/>
                    <a:pt x="222" y="272"/>
                    <a:pt x="222" y="272"/>
                  </a:cubicBezTo>
                  <a:cubicBezTo>
                    <a:pt x="224" y="270"/>
                    <a:pt x="224" y="270"/>
                    <a:pt x="224" y="270"/>
                  </a:cubicBezTo>
                  <a:cubicBezTo>
                    <a:pt x="224" y="270"/>
                    <a:pt x="224" y="270"/>
                    <a:pt x="224" y="270"/>
                  </a:cubicBezTo>
                  <a:cubicBezTo>
                    <a:pt x="224" y="271"/>
                    <a:pt x="224" y="271"/>
                    <a:pt x="224" y="271"/>
                  </a:cubicBezTo>
                  <a:cubicBezTo>
                    <a:pt x="224" y="271"/>
                    <a:pt x="224" y="271"/>
                    <a:pt x="224" y="271"/>
                  </a:cubicBezTo>
                  <a:cubicBezTo>
                    <a:pt x="225" y="271"/>
                    <a:pt x="225" y="271"/>
                    <a:pt x="225" y="271"/>
                  </a:cubicBezTo>
                  <a:cubicBezTo>
                    <a:pt x="225" y="273"/>
                    <a:pt x="225" y="273"/>
                    <a:pt x="225" y="273"/>
                  </a:cubicBezTo>
                  <a:cubicBezTo>
                    <a:pt x="225" y="274"/>
                    <a:pt x="225" y="274"/>
                    <a:pt x="225" y="274"/>
                  </a:cubicBezTo>
                  <a:cubicBezTo>
                    <a:pt x="226" y="275"/>
                    <a:pt x="226" y="275"/>
                    <a:pt x="226" y="275"/>
                  </a:cubicBezTo>
                  <a:cubicBezTo>
                    <a:pt x="227" y="275"/>
                    <a:pt x="227" y="275"/>
                    <a:pt x="227" y="275"/>
                  </a:cubicBezTo>
                  <a:cubicBezTo>
                    <a:pt x="226" y="274"/>
                    <a:pt x="226" y="274"/>
                    <a:pt x="226" y="274"/>
                  </a:cubicBezTo>
                  <a:cubicBezTo>
                    <a:pt x="226" y="274"/>
                    <a:pt x="226" y="274"/>
                    <a:pt x="226" y="274"/>
                  </a:cubicBezTo>
                  <a:cubicBezTo>
                    <a:pt x="225" y="273"/>
                    <a:pt x="225" y="273"/>
                    <a:pt x="225" y="273"/>
                  </a:cubicBezTo>
                  <a:cubicBezTo>
                    <a:pt x="226" y="271"/>
                    <a:pt x="226" y="271"/>
                    <a:pt x="226" y="271"/>
                  </a:cubicBezTo>
                  <a:cubicBezTo>
                    <a:pt x="226" y="271"/>
                    <a:pt x="226" y="271"/>
                    <a:pt x="226" y="271"/>
                  </a:cubicBezTo>
                  <a:cubicBezTo>
                    <a:pt x="226" y="270"/>
                    <a:pt x="226" y="270"/>
                    <a:pt x="226" y="270"/>
                  </a:cubicBezTo>
                  <a:cubicBezTo>
                    <a:pt x="225" y="270"/>
                    <a:pt x="225" y="270"/>
                    <a:pt x="225" y="270"/>
                  </a:cubicBezTo>
                  <a:cubicBezTo>
                    <a:pt x="226" y="270"/>
                    <a:pt x="226" y="270"/>
                    <a:pt x="226" y="270"/>
                  </a:cubicBezTo>
                  <a:cubicBezTo>
                    <a:pt x="226" y="270"/>
                    <a:pt x="226" y="270"/>
                    <a:pt x="226" y="270"/>
                  </a:cubicBezTo>
                  <a:cubicBezTo>
                    <a:pt x="227" y="268"/>
                    <a:pt x="227" y="268"/>
                    <a:pt x="227" y="268"/>
                  </a:cubicBezTo>
                  <a:cubicBezTo>
                    <a:pt x="228" y="268"/>
                    <a:pt x="228" y="268"/>
                    <a:pt x="228" y="268"/>
                  </a:cubicBezTo>
                  <a:cubicBezTo>
                    <a:pt x="227" y="267"/>
                    <a:pt x="227" y="267"/>
                    <a:pt x="227" y="267"/>
                  </a:cubicBezTo>
                  <a:cubicBezTo>
                    <a:pt x="227" y="266"/>
                    <a:pt x="227" y="266"/>
                    <a:pt x="227" y="266"/>
                  </a:cubicBezTo>
                  <a:cubicBezTo>
                    <a:pt x="227" y="266"/>
                    <a:pt x="227" y="266"/>
                    <a:pt x="227" y="266"/>
                  </a:cubicBezTo>
                  <a:cubicBezTo>
                    <a:pt x="227" y="265"/>
                    <a:pt x="227" y="265"/>
                    <a:pt x="227" y="265"/>
                  </a:cubicBezTo>
                  <a:cubicBezTo>
                    <a:pt x="228" y="264"/>
                    <a:pt x="228" y="264"/>
                    <a:pt x="228" y="264"/>
                  </a:cubicBezTo>
                  <a:cubicBezTo>
                    <a:pt x="227" y="264"/>
                    <a:pt x="227" y="264"/>
                    <a:pt x="227" y="264"/>
                  </a:cubicBezTo>
                  <a:cubicBezTo>
                    <a:pt x="227" y="263"/>
                    <a:pt x="227" y="263"/>
                    <a:pt x="227" y="263"/>
                  </a:cubicBezTo>
                  <a:cubicBezTo>
                    <a:pt x="227" y="263"/>
                    <a:pt x="227" y="263"/>
                    <a:pt x="227" y="263"/>
                  </a:cubicBezTo>
                  <a:cubicBezTo>
                    <a:pt x="227" y="262"/>
                    <a:pt x="227" y="262"/>
                    <a:pt x="227" y="262"/>
                  </a:cubicBezTo>
                  <a:cubicBezTo>
                    <a:pt x="227" y="261"/>
                    <a:pt x="227" y="261"/>
                    <a:pt x="227" y="261"/>
                  </a:cubicBezTo>
                  <a:cubicBezTo>
                    <a:pt x="227" y="260"/>
                    <a:pt x="227" y="260"/>
                    <a:pt x="227" y="260"/>
                  </a:cubicBezTo>
                  <a:cubicBezTo>
                    <a:pt x="227" y="258"/>
                    <a:pt x="227" y="258"/>
                    <a:pt x="227" y="258"/>
                  </a:cubicBezTo>
                  <a:cubicBezTo>
                    <a:pt x="228" y="258"/>
                    <a:pt x="228" y="258"/>
                    <a:pt x="228" y="258"/>
                  </a:cubicBezTo>
                  <a:cubicBezTo>
                    <a:pt x="228" y="257"/>
                    <a:pt x="228" y="257"/>
                    <a:pt x="228" y="257"/>
                  </a:cubicBezTo>
                  <a:cubicBezTo>
                    <a:pt x="228" y="257"/>
                    <a:pt x="228" y="257"/>
                    <a:pt x="228" y="257"/>
                  </a:cubicBezTo>
                  <a:cubicBezTo>
                    <a:pt x="228" y="256"/>
                    <a:pt x="228" y="256"/>
                    <a:pt x="228" y="256"/>
                  </a:cubicBezTo>
                  <a:cubicBezTo>
                    <a:pt x="228" y="256"/>
                    <a:pt x="228" y="256"/>
                    <a:pt x="228" y="256"/>
                  </a:cubicBezTo>
                  <a:cubicBezTo>
                    <a:pt x="228" y="256"/>
                    <a:pt x="228" y="256"/>
                    <a:pt x="228" y="256"/>
                  </a:cubicBezTo>
                  <a:cubicBezTo>
                    <a:pt x="228" y="255"/>
                    <a:pt x="228" y="255"/>
                    <a:pt x="228" y="255"/>
                  </a:cubicBezTo>
                  <a:cubicBezTo>
                    <a:pt x="228" y="255"/>
                    <a:pt x="228" y="255"/>
                    <a:pt x="228" y="255"/>
                  </a:cubicBezTo>
                  <a:cubicBezTo>
                    <a:pt x="228" y="254"/>
                    <a:pt x="228" y="254"/>
                    <a:pt x="228" y="254"/>
                  </a:cubicBezTo>
                  <a:cubicBezTo>
                    <a:pt x="228" y="254"/>
                    <a:pt x="228" y="254"/>
                    <a:pt x="228" y="254"/>
                  </a:cubicBezTo>
                  <a:cubicBezTo>
                    <a:pt x="227" y="253"/>
                    <a:pt x="227" y="253"/>
                    <a:pt x="227" y="253"/>
                  </a:cubicBezTo>
                  <a:cubicBezTo>
                    <a:pt x="227" y="252"/>
                    <a:pt x="227" y="252"/>
                    <a:pt x="227" y="252"/>
                  </a:cubicBezTo>
                  <a:cubicBezTo>
                    <a:pt x="227" y="252"/>
                    <a:pt x="227" y="252"/>
                    <a:pt x="227" y="252"/>
                  </a:cubicBezTo>
                  <a:cubicBezTo>
                    <a:pt x="228" y="251"/>
                    <a:pt x="228" y="251"/>
                    <a:pt x="228" y="251"/>
                  </a:cubicBezTo>
                  <a:cubicBezTo>
                    <a:pt x="230" y="251"/>
                    <a:pt x="230" y="251"/>
                    <a:pt x="230" y="251"/>
                  </a:cubicBezTo>
                  <a:cubicBezTo>
                    <a:pt x="231" y="251"/>
                    <a:pt x="231" y="251"/>
                    <a:pt x="231" y="251"/>
                  </a:cubicBezTo>
                  <a:cubicBezTo>
                    <a:pt x="232" y="251"/>
                    <a:pt x="232" y="251"/>
                    <a:pt x="232" y="251"/>
                  </a:cubicBezTo>
                  <a:cubicBezTo>
                    <a:pt x="232" y="250"/>
                    <a:pt x="232" y="250"/>
                    <a:pt x="232" y="250"/>
                  </a:cubicBezTo>
                  <a:cubicBezTo>
                    <a:pt x="234" y="249"/>
                    <a:pt x="234" y="249"/>
                    <a:pt x="234" y="249"/>
                  </a:cubicBezTo>
                  <a:cubicBezTo>
                    <a:pt x="237" y="249"/>
                    <a:pt x="237" y="249"/>
                    <a:pt x="237" y="249"/>
                  </a:cubicBezTo>
                  <a:cubicBezTo>
                    <a:pt x="237" y="248"/>
                    <a:pt x="237" y="248"/>
                    <a:pt x="237" y="248"/>
                  </a:cubicBezTo>
                  <a:cubicBezTo>
                    <a:pt x="237" y="248"/>
                    <a:pt x="237" y="248"/>
                    <a:pt x="237" y="248"/>
                  </a:cubicBezTo>
                  <a:cubicBezTo>
                    <a:pt x="239" y="247"/>
                    <a:pt x="239" y="247"/>
                    <a:pt x="239" y="247"/>
                  </a:cubicBezTo>
                  <a:cubicBezTo>
                    <a:pt x="240" y="246"/>
                    <a:pt x="240" y="246"/>
                    <a:pt x="240" y="246"/>
                  </a:cubicBezTo>
                  <a:cubicBezTo>
                    <a:pt x="241" y="246"/>
                    <a:pt x="241" y="246"/>
                    <a:pt x="241" y="246"/>
                  </a:cubicBezTo>
                  <a:cubicBezTo>
                    <a:pt x="242" y="244"/>
                    <a:pt x="242" y="244"/>
                    <a:pt x="242" y="244"/>
                  </a:cubicBezTo>
                  <a:cubicBezTo>
                    <a:pt x="242" y="244"/>
                    <a:pt x="242" y="244"/>
                    <a:pt x="242" y="244"/>
                  </a:cubicBezTo>
                  <a:cubicBezTo>
                    <a:pt x="243" y="244"/>
                    <a:pt x="243" y="244"/>
                    <a:pt x="243" y="244"/>
                  </a:cubicBezTo>
                  <a:cubicBezTo>
                    <a:pt x="244" y="244"/>
                    <a:pt x="244" y="244"/>
                    <a:pt x="244" y="244"/>
                  </a:cubicBezTo>
                  <a:cubicBezTo>
                    <a:pt x="244" y="244"/>
                    <a:pt x="244" y="244"/>
                    <a:pt x="244" y="244"/>
                  </a:cubicBezTo>
                  <a:cubicBezTo>
                    <a:pt x="244" y="243"/>
                    <a:pt x="244" y="243"/>
                    <a:pt x="244" y="243"/>
                  </a:cubicBezTo>
                  <a:cubicBezTo>
                    <a:pt x="243" y="242"/>
                    <a:pt x="243" y="242"/>
                    <a:pt x="243" y="242"/>
                  </a:cubicBezTo>
                  <a:cubicBezTo>
                    <a:pt x="243" y="242"/>
                    <a:pt x="243" y="242"/>
                    <a:pt x="243" y="242"/>
                  </a:cubicBezTo>
                  <a:cubicBezTo>
                    <a:pt x="243" y="243"/>
                    <a:pt x="243" y="243"/>
                    <a:pt x="243" y="243"/>
                  </a:cubicBezTo>
                  <a:cubicBezTo>
                    <a:pt x="242" y="243"/>
                    <a:pt x="242" y="243"/>
                    <a:pt x="242" y="243"/>
                  </a:cubicBezTo>
                  <a:cubicBezTo>
                    <a:pt x="243" y="242"/>
                    <a:pt x="243" y="242"/>
                    <a:pt x="243" y="242"/>
                  </a:cubicBezTo>
                  <a:cubicBezTo>
                    <a:pt x="243" y="240"/>
                    <a:pt x="243" y="240"/>
                    <a:pt x="243" y="240"/>
                  </a:cubicBezTo>
                  <a:cubicBezTo>
                    <a:pt x="244" y="240"/>
                    <a:pt x="244" y="240"/>
                    <a:pt x="244" y="240"/>
                  </a:cubicBezTo>
                  <a:cubicBezTo>
                    <a:pt x="244" y="238"/>
                    <a:pt x="244" y="238"/>
                    <a:pt x="244" y="238"/>
                  </a:cubicBezTo>
                  <a:cubicBezTo>
                    <a:pt x="244" y="237"/>
                    <a:pt x="244" y="237"/>
                    <a:pt x="244" y="237"/>
                  </a:cubicBezTo>
                  <a:cubicBezTo>
                    <a:pt x="243" y="236"/>
                    <a:pt x="243" y="236"/>
                    <a:pt x="243" y="236"/>
                  </a:cubicBezTo>
                  <a:cubicBezTo>
                    <a:pt x="243" y="234"/>
                    <a:pt x="243" y="234"/>
                    <a:pt x="243" y="234"/>
                  </a:cubicBezTo>
                  <a:cubicBezTo>
                    <a:pt x="243" y="232"/>
                    <a:pt x="243" y="232"/>
                    <a:pt x="243" y="232"/>
                  </a:cubicBezTo>
                  <a:cubicBezTo>
                    <a:pt x="242" y="230"/>
                    <a:pt x="242" y="230"/>
                    <a:pt x="242" y="230"/>
                  </a:cubicBezTo>
                  <a:cubicBezTo>
                    <a:pt x="241" y="229"/>
                    <a:pt x="241" y="229"/>
                    <a:pt x="241" y="229"/>
                  </a:cubicBezTo>
                  <a:cubicBezTo>
                    <a:pt x="240" y="228"/>
                    <a:pt x="240" y="228"/>
                    <a:pt x="240" y="228"/>
                  </a:cubicBezTo>
                  <a:cubicBezTo>
                    <a:pt x="240" y="228"/>
                    <a:pt x="240" y="228"/>
                    <a:pt x="240" y="228"/>
                  </a:cubicBezTo>
                  <a:cubicBezTo>
                    <a:pt x="239" y="228"/>
                    <a:pt x="239" y="228"/>
                    <a:pt x="239" y="228"/>
                  </a:cubicBezTo>
                  <a:cubicBezTo>
                    <a:pt x="240" y="226"/>
                    <a:pt x="240" y="226"/>
                    <a:pt x="240" y="226"/>
                  </a:cubicBezTo>
                  <a:cubicBezTo>
                    <a:pt x="241" y="226"/>
                    <a:pt x="241" y="226"/>
                    <a:pt x="241" y="226"/>
                  </a:cubicBezTo>
                  <a:cubicBezTo>
                    <a:pt x="243" y="223"/>
                    <a:pt x="243" y="223"/>
                    <a:pt x="243" y="223"/>
                  </a:cubicBezTo>
                  <a:cubicBezTo>
                    <a:pt x="244" y="223"/>
                    <a:pt x="244" y="223"/>
                    <a:pt x="244" y="223"/>
                  </a:cubicBezTo>
                  <a:cubicBezTo>
                    <a:pt x="244" y="223"/>
                    <a:pt x="244" y="223"/>
                    <a:pt x="244" y="223"/>
                  </a:cubicBezTo>
                  <a:cubicBezTo>
                    <a:pt x="244" y="222"/>
                    <a:pt x="244" y="222"/>
                    <a:pt x="244" y="222"/>
                  </a:cubicBezTo>
                  <a:cubicBezTo>
                    <a:pt x="244" y="222"/>
                    <a:pt x="244" y="222"/>
                    <a:pt x="244" y="222"/>
                  </a:cubicBezTo>
                  <a:cubicBezTo>
                    <a:pt x="244" y="222"/>
                    <a:pt x="244" y="222"/>
                    <a:pt x="244" y="222"/>
                  </a:cubicBezTo>
                  <a:cubicBezTo>
                    <a:pt x="245" y="221"/>
                    <a:pt x="245" y="221"/>
                    <a:pt x="245" y="221"/>
                  </a:cubicBezTo>
                  <a:cubicBezTo>
                    <a:pt x="245" y="221"/>
                    <a:pt x="245" y="221"/>
                    <a:pt x="245" y="221"/>
                  </a:cubicBezTo>
                  <a:cubicBezTo>
                    <a:pt x="246" y="222"/>
                    <a:pt x="246" y="222"/>
                    <a:pt x="246" y="222"/>
                  </a:cubicBezTo>
                  <a:cubicBezTo>
                    <a:pt x="246" y="222"/>
                    <a:pt x="246" y="222"/>
                    <a:pt x="246" y="222"/>
                  </a:cubicBezTo>
                  <a:cubicBezTo>
                    <a:pt x="246" y="221"/>
                    <a:pt x="246" y="221"/>
                    <a:pt x="246" y="221"/>
                  </a:cubicBezTo>
                  <a:cubicBezTo>
                    <a:pt x="246" y="220"/>
                    <a:pt x="246" y="220"/>
                    <a:pt x="246" y="220"/>
                  </a:cubicBezTo>
                  <a:cubicBezTo>
                    <a:pt x="247" y="220"/>
                    <a:pt x="247" y="220"/>
                    <a:pt x="247" y="220"/>
                  </a:cubicBezTo>
                  <a:cubicBezTo>
                    <a:pt x="248" y="219"/>
                    <a:pt x="248" y="219"/>
                    <a:pt x="248" y="219"/>
                  </a:cubicBezTo>
                  <a:cubicBezTo>
                    <a:pt x="248" y="218"/>
                    <a:pt x="248" y="218"/>
                    <a:pt x="248" y="218"/>
                  </a:cubicBezTo>
                  <a:cubicBezTo>
                    <a:pt x="247" y="218"/>
                    <a:pt x="247" y="218"/>
                    <a:pt x="247" y="218"/>
                  </a:cubicBezTo>
                  <a:cubicBezTo>
                    <a:pt x="247" y="218"/>
                    <a:pt x="247" y="218"/>
                    <a:pt x="247" y="218"/>
                  </a:cubicBezTo>
                  <a:cubicBezTo>
                    <a:pt x="247" y="217"/>
                    <a:pt x="247" y="217"/>
                    <a:pt x="247" y="217"/>
                  </a:cubicBezTo>
                  <a:cubicBezTo>
                    <a:pt x="247" y="216"/>
                    <a:pt x="247" y="216"/>
                    <a:pt x="247" y="216"/>
                  </a:cubicBezTo>
                  <a:cubicBezTo>
                    <a:pt x="247" y="216"/>
                    <a:pt x="247" y="216"/>
                    <a:pt x="247" y="216"/>
                  </a:cubicBezTo>
                  <a:cubicBezTo>
                    <a:pt x="247" y="215"/>
                    <a:pt x="247" y="215"/>
                    <a:pt x="247" y="215"/>
                  </a:cubicBezTo>
                  <a:cubicBezTo>
                    <a:pt x="248" y="215"/>
                    <a:pt x="248" y="215"/>
                    <a:pt x="248" y="215"/>
                  </a:cubicBezTo>
                  <a:cubicBezTo>
                    <a:pt x="247" y="215"/>
                    <a:pt x="247" y="215"/>
                    <a:pt x="247" y="215"/>
                  </a:cubicBezTo>
                  <a:cubicBezTo>
                    <a:pt x="247" y="214"/>
                    <a:pt x="247" y="214"/>
                    <a:pt x="247" y="214"/>
                  </a:cubicBezTo>
                  <a:cubicBezTo>
                    <a:pt x="248" y="213"/>
                    <a:pt x="248" y="213"/>
                    <a:pt x="248" y="213"/>
                  </a:cubicBezTo>
                  <a:cubicBezTo>
                    <a:pt x="248" y="213"/>
                    <a:pt x="248" y="213"/>
                    <a:pt x="248" y="213"/>
                  </a:cubicBezTo>
                  <a:cubicBezTo>
                    <a:pt x="248" y="213"/>
                    <a:pt x="248" y="213"/>
                    <a:pt x="248" y="213"/>
                  </a:cubicBezTo>
                  <a:cubicBezTo>
                    <a:pt x="246" y="213"/>
                    <a:pt x="246" y="213"/>
                    <a:pt x="246" y="213"/>
                  </a:cubicBezTo>
                  <a:cubicBezTo>
                    <a:pt x="246" y="213"/>
                    <a:pt x="246" y="213"/>
                    <a:pt x="246" y="213"/>
                  </a:cubicBezTo>
                  <a:cubicBezTo>
                    <a:pt x="246" y="212"/>
                    <a:pt x="246" y="212"/>
                    <a:pt x="246" y="212"/>
                  </a:cubicBezTo>
                  <a:cubicBezTo>
                    <a:pt x="248" y="211"/>
                    <a:pt x="248" y="211"/>
                    <a:pt x="248" y="211"/>
                  </a:cubicBezTo>
                  <a:cubicBezTo>
                    <a:pt x="249" y="209"/>
                    <a:pt x="249" y="209"/>
                    <a:pt x="249" y="209"/>
                  </a:cubicBezTo>
                  <a:cubicBezTo>
                    <a:pt x="249" y="208"/>
                    <a:pt x="249" y="208"/>
                    <a:pt x="249" y="208"/>
                  </a:cubicBezTo>
                  <a:cubicBezTo>
                    <a:pt x="250" y="208"/>
                    <a:pt x="250" y="208"/>
                    <a:pt x="250" y="208"/>
                  </a:cubicBezTo>
                  <a:cubicBezTo>
                    <a:pt x="250" y="208"/>
                    <a:pt x="250" y="208"/>
                    <a:pt x="250" y="208"/>
                  </a:cubicBezTo>
                  <a:cubicBezTo>
                    <a:pt x="250" y="207"/>
                    <a:pt x="250" y="207"/>
                    <a:pt x="250" y="207"/>
                  </a:cubicBezTo>
                  <a:cubicBezTo>
                    <a:pt x="250" y="207"/>
                    <a:pt x="250" y="207"/>
                    <a:pt x="250" y="207"/>
                  </a:cubicBezTo>
                  <a:cubicBezTo>
                    <a:pt x="250" y="207"/>
                    <a:pt x="250" y="207"/>
                    <a:pt x="250" y="207"/>
                  </a:cubicBezTo>
                  <a:cubicBezTo>
                    <a:pt x="249" y="206"/>
                    <a:pt x="249" y="206"/>
                    <a:pt x="249" y="206"/>
                  </a:cubicBezTo>
                  <a:cubicBezTo>
                    <a:pt x="249" y="206"/>
                    <a:pt x="249" y="206"/>
                    <a:pt x="249" y="206"/>
                  </a:cubicBezTo>
                  <a:cubicBezTo>
                    <a:pt x="249" y="204"/>
                    <a:pt x="249" y="204"/>
                    <a:pt x="249" y="204"/>
                  </a:cubicBezTo>
                  <a:cubicBezTo>
                    <a:pt x="249" y="203"/>
                    <a:pt x="249" y="203"/>
                    <a:pt x="249" y="203"/>
                  </a:cubicBezTo>
                  <a:cubicBezTo>
                    <a:pt x="249" y="202"/>
                    <a:pt x="249" y="202"/>
                    <a:pt x="249" y="202"/>
                  </a:cubicBezTo>
                  <a:cubicBezTo>
                    <a:pt x="250" y="202"/>
                    <a:pt x="250" y="202"/>
                    <a:pt x="250" y="202"/>
                  </a:cubicBezTo>
                  <a:cubicBezTo>
                    <a:pt x="250" y="202"/>
                    <a:pt x="250" y="202"/>
                    <a:pt x="250" y="202"/>
                  </a:cubicBezTo>
                  <a:cubicBezTo>
                    <a:pt x="251" y="202"/>
                    <a:pt x="251" y="202"/>
                    <a:pt x="251" y="202"/>
                  </a:cubicBezTo>
                  <a:cubicBezTo>
                    <a:pt x="251" y="201"/>
                    <a:pt x="251" y="201"/>
                    <a:pt x="251" y="201"/>
                  </a:cubicBezTo>
                  <a:cubicBezTo>
                    <a:pt x="251" y="201"/>
                    <a:pt x="251" y="201"/>
                    <a:pt x="251" y="201"/>
                  </a:cubicBezTo>
                  <a:cubicBezTo>
                    <a:pt x="252" y="201"/>
                    <a:pt x="252" y="201"/>
                    <a:pt x="252" y="201"/>
                  </a:cubicBezTo>
                  <a:cubicBezTo>
                    <a:pt x="252" y="201"/>
                    <a:pt x="252" y="201"/>
                    <a:pt x="252" y="201"/>
                  </a:cubicBezTo>
                  <a:cubicBezTo>
                    <a:pt x="253" y="201"/>
                    <a:pt x="253" y="201"/>
                    <a:pt x="253" y="201"/>
                  </a:cubicBezTo>
                  <a:cubicBezTo>
                    <a:pt x="254" y="201"/>
                    <a:pt x="254" y="201"/>
                    <a:pt x="254" y="201"/>
                  </a:cubicBezTo>
                  <a:cubicBezTo>
                    <a:pt x="256" y="202"/>
                    <a:pt x="256" y="202"/>
                    <a:pt x="256" y="202"/>
                  </a:cubicBezTo>
                  <a:cubicBezTo>
                    <a:pt x="258" y="203"/>
                    <a:pt x="258" y="203"/>
                    <a:pt x="258" y="203"/>
                  </a:cubicBezTo>
                  <a:cubicBezTo>
                    <a:pt x="259" y="203"/>
                    <a:pt x="259" y="203"/>
                    <a:pt x="259" y="203"/>
                  </a:cubicBezTo>
                  <a:cubicBezTo>
                    <a:pt x="259" y="203"/>
                    <a:pt x="259" y="203"/>
                    <a:pt x="259" y="203"/>
                  </a:cubicBezTo>
                  <a:cubicBezTo>
                    <a:pt x="258" y="204"/>
                    <a:pt x="258" y="204"/>
                    <a:pt x="258" y="204"/>
                  </a:cubicBezTo>
                  <a:cubicBezTo>
                    <a:pt x="259" y="204"/>
                    <a:pt x="259" y="204"/>
                    <a:pt x="259" y="204"/>
                  </a:cubicBezTo>
                  <a:cubicBezTo>
                    <a:pt x="260" y="203"/>
                    <a:pt x="260" y="203"/>
                    <a:pt x="260" y="203"/>
                  </a:cubicBezTo>
                  <a:cubicBezTo>
                    <a:pt x="261" y="203"/>
                    <a:pt x="261" y="203"/>
                    <a:pt x="261" y="203"/>
                  </a:cubicBezTo>
                  <a:cubicBezTo>
                    <a:pt x="262" y="203"/>
                    <a:pt x="262" y="203"/>
                    <a:pt x="262" y="203"/>
                  </a:cubicBezTo>
                  <a:cubicBezTo>
                    <a:pt x="262" y="203"/>
                    <a:pt x="262" y="203"/>
                    <a:pt x="262" y="203"/>
                  </a:cubicBezTo>
                  <a:cubicBezTo>
                    <a:pt x="263" y="204"/>
                    <a:pt x="263" y="204"/>
                    <a:pt x="263" y="204"/>
                  </a:cubicBezTo>
                  <a:cubicBezTo>
                    <a:pt x="263" y="203"/>
                    <a:pt x="263" y="203"/>
                    <a:pt x="263" y="203"/>
                  </a:cubicBezTo>
                  <a:cubicBezTo>
                    <a:pt x="264" y="204"/>
                    <a:pt x="264" y="204"/>
                    <a:pt x="264" y="204"/>
                  </a:cubicBezTo>
                  <a:cubicBezTo>
                    <a:pt x="264" y="203"/>
                    <a:pt x="264" y="203"/>
                    <a:pt x="264" y="203"/>
                  </a:cubicBezTo>
                  <a:cubicBezTo>
                    <a:pt x="265" y="203"/>
                    <a:pt x="265" y="203"/>
                    <a:pt x="265" y="203"/>
                  </a:cubicBezTo>
                  <a:cubicBezTo>
                    <a:pt x="266" y="203"/>
                    <a:pt x="266" y="203"/>
                    <a:pt x="266" y="203"/>
                  </a:cubicBezTo>
                  <a:cubicBezTo>
                    <a:pt x="268" y="204"/>
                    <a:pt x="268" y="204"/>
                    <a:pt x="268" y="204"/>
                  </a:cubicBezTo>
                  <a:cubicBezTo>
                    <a:pt x="268" y="205"/>
                    <a:pt x="268" y="205"/>
                    <a:pt x="268" y="205"/>
                  </a:cubicBezTo>
                  <a:cubicBezTo>
                    <a:pt x="269" y="205"/>
                    <a:pt x="269" y="205"/>
                    <a:pt x="269" y="205"/>
                  </a:cubicBezTo>
                  <a:cubicBezTo>
                    <a:pt x="270" y="205"/>
                    <a:pt x="270" y="205"/>
                    <a:pt x="270" y="205"/>
                  </a:cubicBezTo>
                  <a:cubicBezTo>
                    <a:pt x="270" y="207"/>
                    <a:pt x="270" y="207"/>
                    <a:pt x="270" y="207"/>
                  </a:cubicBezTo>
                  <a:cubicBezTo>
                    <a:pt x="269" y="207"/>
                    <a:pt x="269" y="207"/>
                    <a:pt x="269" y="207"/>
                  </a:cubicBezTo>
                  <a:cubicBezTo>
                    <a:pt x="269" y="208"/>
                    <a:pt x="269" y="208"/>
                    <a:pt x="269" y="208"/>
                  </a:cubicBezTo>
                  <a:cubicBezTo>
                    <a:pt x="270" y="207"/>
                    <a:pt x="270" y="207"/>
                    <a:pt x="270" y="207"/>
                  </a:cubicBezTo>
                  <a:cubicBezTo>
                    <a:pt x="271" y="208"/>
                    <a:pt x="271" y="208"/>
                    <a:pt x="271" y="208"/>
                  </a:cubicBezTo>
                  <a:cubicBezTo>
                    <a:pt x="271" y="209"/>
                    <a:pt x="271" y="209"/>
                    <a:pt x="271" y="209"/>
                  </a:cubicBezTo>
                  <a:cubicBezTo>
                    <a:pt x="270" y="209"/>
                    <a:pt x="270" y="209"/>
                    <a:pt x="270" y="209"/>
                  </a:cubicBezTo>
                  <a:cubicBezTo>
                    <a:pt x="271" y="210"/>
                    <a:pt x="271" y="210"/>
                    <a:pt x="271" y="210"/>
                  </a:cubicBezTo>
                  <a:cubicBezTo>
                    <a:pt x="272" y="209"/>
                    <a:pt x="272" y="209"/>
                    <a:pt x="272" y="209"/>
                  </a:cubicBezTo>
                  <a:cubicBezTo>
                    <a:pt x="272" y="210"/>
                    <a:pt x="272" y="210"/>
                    <a:pt x="272" y="210"/>
                  </a:cubicBezTo>
                  <a:cubicBezTo>
                    <a:pt x="272" y="211"/>
                    <a:pt x="272" y="211"/>
                    <a:pt x="272" y="211"/>
                  </a:cubicBezTo>
                  <a:cubicBezTo>
                    <a:pt x="272" y="210"/>
                    <a:pt x="272" y="210"/>
                    <a:pt x="272" y="210"/>
                  </a:cubicBezTo>
                  <a:cubicBezTo>
                    <a:pt x="271" y="211"/>
                    <a:pt x="271" y="211"/>
                    <a:pt x="271" y="211"/>
                  </a:cubicBezTo>
                  <a:cubicBezTo>
                    <a:pt x="270" y="211"/>
                    <a:pt x="270" y="211"/>
                    <a:pt x="270" y="211"/>
                  </a:cubicBezTo>
                  <a:cubicBezTo>
                    <a:pt x="272" y="212"/>
                    <a:pt x="272" y="212"/>
                    <a:pt x="272" y="212"/>
                  </a:cubicBezTo>
                  <a:cubicBezTo>
                    <a:pt x="272" y="213"/>
                    <a:pt x="272" y="213"/>
                    <a:pt x="272" y="213"/>
                  </a:cubicBezTo>
                  <a:cubicBezTo>
                    <a:pt x="272" y="212"/>
                    <a:pt x="272" y="212"/>
                    <a:pt x="272" y="212"/>
                  </a:cubicBezTo>
                  <a:cubicBezTo>
                    <a:pt x="272" y="213"/>
                    <a:pt x="272" y="213"/>
                    <a:pt x="272" y="213"/>
                  </a:cubicBezTo>
                  <a:cubicBezTo>
                    <a:pt x="273" y="212"/>
                    <a:pt x="273" y="212"/>
                    <a:pt x="273" y="212"/>
                  </a:cubicBezTo>
                  <a:cubicBezTo>
                    <a:pt x="274" y="213"/>
                    <a:pt x="274" y="213"/>
                    <a:pt x="274" y="213"/>
                  </a:cubicBezTo>
                  <a:cubicBezTo>
                    <a:pt x="275" y="213"/>
                    <a:pt x="275" y="213"/>
                    <a:pt x="275" y="213"/>
                  </a:cubicBezTo>
                  <a:cubicBezTo>
                    <a:pt x="275" y="214"/>
                    <a:pt x="275" y="214"/>
                    <a:pt x="275" y="214"/>
                  </a:cubicBezTo>
                  <a:cubicBezTo>
                    <a:pt x="276" y="213"/>
                    <a:pt x="276" y="213"/>
                    <a:pt x="276" y="213"/>
                  </a:cubicBezTo>
                  <a:cubicBezTo>
                    <a:pt x="277" y="214"/>
                    <a:pt x="277" y="214"/>
                    <a:pt x="277" y="214"/>
                  </a:cubicBezTo>
                  <a:cubicBezTo>
                    <a:pt x="277" y="215"/>
                    <a:pt x="277" y="215"/>
                    <a:pt x="277" y="215"/>
                  </a:cubicBezTo>
                  <a:cubicBezTo>
                    <a:pt x="278" y="216"/>
                    <a:pt x="278" y="216"/>
                    <a:pt x="278" y="216"/>
                  </a:cubicBezTo>
                  <a:cubicBezTo>
                    <a:pt x="279" y="215"/>
                    <a:pt x="279" y="215"/>
                    <a:pt x="279" y="215"/>
                  </a:cubicBezTo>
                  <a:cubicBezTo>
                    <a:pt x="279" y="214"/>
                    <a:pt x="279" y="214"/>
                    <a:pt x="279" y="214"/>
                  </a:cubicBezTo>
                  <a:cubicBezTo>
                    <a:pt x="280" y="214"/>
                    <a:pt x="280" y="214"/>
                    <a:pt x="280" y="214"/>
                  </a:cubicBezTo>
                  <a:cubicBezTo>
                    <a:pt x="280" y="215"/>
                    <a:pt x="280" y="215"/>
                    <a:pt x="280" y="215"/>
                  </a:cubicBezTo>
                  <a:cubicBezTo>
                    <a:pt x="279" y="216"/>
                    <a:pt x="279" y="216"/>
                    <a:pt x="279" y="216"/>
                  </a:cubicBezTo>
                  <a:cubicBezTo>
                    <a:pt x="278" y="217"/>
                    <a:pt x="278" y="217"/>
                    <a:pt x="278" y="217"/>
                  </a:cubicBezTo>
                  <a:cubicBezTo>
                    <a:pt x="277" y="218"/>
                    <a:pt x="277" y="218"/>
                    <a:pt x="277" y="218"/>
                  </a:cubicBezTo>
                  <a:cubicBezTo>
                    <a:pt x="278" y="220"/>
                    <a:pt x="278" y="220"/>
                    <a:pt x="278" y="220"/>
                  </a:cubicBezTo>
                  <a:cubicBezTo>
                    <a:pt x="277" y="220"/>
                    <a:pt x="277" y="220"/>
                    <a:pt x="277" y="220"/>
                  </a:cubicBezTo>
                  <a:cubicBezTo>
                    <a:pt x="277" y="219"/>
                    <a:pt x="277" y="219"/>
                    <a:pt x="277" y="219"/>
                  </a:cubicBezTo>
                  <a:cubicBezTo>
                    <a:pt x="277" y="220"/>
                    <a:pt x="277" y="220"/>
                    <a:pt x="277" y="220"/>
                  </a:cubicBezTo>
                  <a:cubicBezTo>
                    <a:pt x="276" y="221"/>
                    <a:pt x="276" y="221"/>
                    <a:pt x="276" y="221"/>
                  </a:cubicBezTo>
                  <a:cubicBezTo>
                    <a:pt x="274" y="221"/>
                    <a:pt x="274" y="221"/>
                    <a:pt x="274" y="221"/>
                  </a:cubicBezTo>
                  <a:cubicBezTo>
                    <a:pt x="272" y="220"/>
                    <a:pt x="272" y="220"/>
                    <a:pt x="272" y="220"/>
                  </a:cubicBezTo>
                  <a:cubicBezTo>
                    <a:pt x="274" y="221"/>
                    <a:pt x="274" y="221"/>
                    <a:pt x="274" y="221"/>
                  </a:cubicBezTo>
                  <a:cubicBezTo>
                    <a:pt x="276" y="221"/>
                    <a:pt x="276" y="221"/>
                    <a:pt x="276" y="221"/>
                  </a:cubicBezTo>
                  <a:cubicBezTo>
                    <a:pt x="277" y="222"/>
                    <a:pt x="277" y="222"/>
                    <a:pt x="277" y="222"/>
                  </a:cubicBezTo>
                  <a:cubicBezTo>
                    <a:pt x="277" y="224"/>
                    <a:pt x="277" y="224"/>
                    <a:pt x="277" y="224"/>
                  </a:cubicBezTo>
                  <a:cubicBezTo>
                    <a:pt x="276" y="225"/>
                    <a:pt x="276" y="225"/>
                    <a:pt x="276" y="225"/>
                  </a:cubicBezTo>
                  <a:cubicBezTo>
                    <a:pt x="276" y="225"/>
                    <a:pt x="276" y="225"/>
                    <a:pt x="276" y="225"/>
                  </a:cubicBezTo>
                  <a:cubicBezTo>
                    <a:pt x="275" y="226"/>
                    <a:pt x="275" y="226"/>
                    <a:pt x="275" y="226"/>
                  </a:cubicBezTo>
                  <a:cubicBezTo>
                    <a:pt x="275" y="226"/>
                    <a:pt x="275" y="226"/>
                    <a:pt x="275" y="226"/>
                  </a:cubicBezTo>
                  <a:cubicBezTo>
                    <a:pt x="276" y="228"/>
                    <a:pt x="276" y="228"/>
                    <a:pt x="276" y="228"/>
                  </a:cubicBezTo>
                  <a:cubicBezTo>
                    <a:pt x="277" y="228"/>
                    <a:pt x="277" y="228"/>
                    <a:pt x="277" y="228"/>
                  </a:cubicBezTo>
                  <a:cubicBezTo>
                    <a:pt x="277" y="228"/>
                    <a:pt x="277" y="228"/>
                    <a:pt x="277" y="228"/>
                  </a:cubicBezTo>
                  <a:cubicBezTo>
                    <a:pt x="275" y="228"/>
                    <a:pt x="275" y="228"/>
                    <a:pt x="275" y="228"/>
                  </a:cubicBezTo>
                  <a:cubicBezTo>
                    <a:pt x="276" y="229"/>
                    <a:pt x="276" y="229"/>
                    <a:pt x="276" y="229"/>
                  </a:cubicBezTo>
                  <a:cubicBezTo>
                    <a:pt x="277" y="230"/>
                    <a:pt x="277" y="230"/>
                    <a:pt x="277" y="230"/>
                  </a:cubicBezTo>
                  <a:cubicBezTo>
                    <a:pt x="277" y="230"/>
                    <a:pt x="277" y="230"/>
                    <a:pt x="277" y="230"/>
                  </a:cubicBezTo>
                  <a:cubicBezTo>
                    <a:pt x="277" y="229"/>
                    <a:pt x="277" y="229"/>
                    <a:pt x="277" y="229"/>
                  </a:cubicBezTo>
                  <a:cubicBezTo>
                    <a:pt x="278" y="229"/>
                    <a:pt x="278" y="229"/>
                    <a:pt x="278" y="229"/>
                  </a:cubicBezTo>
                  <a:cubicBezTo>
                    <a:pt x="279" y="229"/>
                    <a:pt x="279" y="229"/>
                    <a:pt x="279" y="229"/>
                  </a:cubicBezTo>
                  <a:cubicBezTo>
                    <a:pt x="279" y="230"/>
                    <a:pt x="279" y="230"/>
                    <a:pt x="279" y="230"/>
                  </a:cubicBezTo>
                  <a:cubicBezTo>
                    <a:pt x="279" y="231"/>
                    <a:pt x="279" y="231"/>
                    <a:pt x="279" y="231"/>
                  </a:cubicBezTo>
                  <a:cubicBezTo>
                    <a:pt x="279" y="232"/>
                    <a:pt x="279" y="232"/>
                    <a:pt x="279" y="232"/>
                  </a:cubicBezTo>
                  <a:cubicBezTo>
                    <a:pt x="278" y="233"/>
                    <a:pt x="278" y="233"/>
                    <a:pt x="278" y="233"/>
                  </a:cubicBezTo>
                  <a:cubicBezTo>
                    <a:pt x="278" y="234"/>
                    <a:pt x="278" y="234"/>
                    <a:pt x="278" y="234"/>
                  </a:cubicBezTo>
                  <a:cubicBezTo>
                    <a:pt x="277" y="235"/>
                    <a:pt x="277" y="235"/>
                    <a:pt x="277" y="235"/>
                  </a:cubicBezTo>
                  <a:cubicBezTo>
                    <a:pt x="278" y="235"/>
                    <a:pt x="278" y="235"/>
                    <a:pt x="278" y="235"/>
                  </a:cubicBezTo>
                  <a:cubicBezTo>
                    <a:pt x="279" y="232"/>
                    <a:pt x="279" y="232"/>
                    <a:pt x="279" y="232"/>
                  </a:cubicBezTo>
                  <a:cubicBezTo>
                    <a:pt x="280" y="231"/>
                    <a:pt x="280" y="231"/>
                    <a:pt x="280" y="231"/>
                  </a:cubicBezTo>
                  <a:cubicBezTo>
                    <a:pt x="281" y="231"/>
                    <a:pt x="281" y="231"/>
                    <a:pt x="281" y="231"/>
                  </a:cubicBezTo>
                  <a:cubicBezTo>
                    <a:pt x="281" y="232"/>
                    <a:pt x="281" y="232"/>
                    <a:pt x="281" y="232"/>
                  </a:cubicBezTo>
                  <a:cubicBezTo>
                    <a:pt x="281" y="234"/>
                    <a:pt x="281" y="234"/>
                    <a:pt x="281" y="234"/>
                  </a:cubicBezTo>
                  <a:cubicBezTo>
                    <a:pt x="280" y="234"/>
                    <a:pt x="280" y="234"/>
                    <a:pt x="280" y="234"/>
                  </a:cubicBezTo>
                  <a:cubicBezTo>
                    <a:pt x="281" y="235"/>
                    <a:pt x="281" y="235"/>
                    <a:pt x="281" y="235"/>
                  </a:cubicBezTo>
                  <a:cubicBezTo>
                    <a:pt x="280" y="236"/>
                    <a:pt x="280" y="236"/>
                    <a:pt x="280" y="236"/>
                  </a:cubicBezTo>
                  <a:cubicBezTo>
                    <a:pt x="281" y="235"/>
                    <a:pt x="281" y="235"/>
                    <a:pt x="281" y="235"/>
                  </a:cubicBezTo>
                  <a:cubicBezTo>
                    <a:pt x="281" y="234"/>
                    <a:pt x="281" y="234"/>
                    <a:pt x="281" y="234"/>
                  </a:cubicBezTo>
                  <a:cubicBezTo>
                    <a:pt x="282" y="233"/>
                    <a:pt x="282" y="233"/>
                    <a:pt x="282" y="233"/>
                  </a:cubicBezTo>
                  <a:cubicBezTo>
                    <a:pt x="283" y="233"/>
                    <a:pt x="283" y="233"/>
                    <a:pt x="283" y="233"/>
                  </a:cubicBezTo>
                  <a:cubicBezTo>
                    <a:pt x="284" y="232"/>
                    <a:pt x="284" y="232"/>
                    <a:pt x="284" y="232"/>
                  </a:cubicBezTo>
                  <a:cubicBezTo>
                    <a:pt x="284" y="232"/>
                    <a:pt x="284" y="232"/>
                    <a:pt x="284" y="232"/>
                  </a:cubicBezTo>
                  <a:cubicBezTo>
                    <a:pt x="285" y="233"/>
                    <a:pt x="285" y="233"/>
                    <a:pt x="285" y="233"/>
                  </a:cubicBezTo>
                  <a:cubicBezTo>
                    <a:pt x="285" y="232"/>
                    <a:pt x="285" y="232"/>
                    <a:pt x="285" y="232"/>
                  </a:cubicBezTo>
                  <a:cubicBezTo>
                    <a:pt x="286" y="232"/>
                    <a:pt x="286" y="232"/>
                    <a:pt x="286" y="232"/>
                  </a:cubicBezTo>
                  <a:cubicBezTo>
                    <a:pt x="286" y="231"/>
                    <a:pt x="286" y="231"/>
                    <a:pt x="286" y="231"/>
                  </a:cubicBezTo>
                  <a:cubicBezTo>
                    <a:pt x="286" y="231"/>
                    <a:pt x="286" y="231"/>
                    <a:pt x="286" y="231"/>
                  </a:cubicBezTo>
                  <a:cubicBezTo>
                    <a:pt x="288" y="230"/>
                    <a:pt x="288" y="230"/>
                    <a:pt x="288" y="230"/>
                  </a:cubicBezTo>
                  <a:cubicBezTo>
                    <a:pt x="288" y="230"/>
                    <a:pt x="288" y="230"/>
                    <a:pt x="288" y="230"/>
                  </a:cubicBezTo>
                  <a:cubicBezTo>
                    <a:pt x="288" y="232"/>
                    <a:pt x="288" y="232"/>
                    <a:pt x="288" y="232"/>
                  </a:cubicBezTo>
                  <a:cubicBezTo>
                    <a:pt x="288" y="233"/>
                    <a:pt x="288" y="233"/>
                    <a:pt x="288" y="233"/>
                  </a:cubicBezTo>
                  <a:cubicBezTo>
                    <a:pt x="289" y="231"/>
                    <a:pt x="289" y="231"/>
                    <a:pt x="289" y="231"/>
                  </a:cubicBezTo>
                  <a:cubicBezTo>
                    <a:pt x="289" y="230"/>
                    <a:pt x="289" y="230"/>
                    <a:pt x="289" y="230"/>
                  </a:cubicBezTo>
                  <a:cubicBezTo>
                    <a:pt x="289" y="230"/>
                    <a:pt x="289" y="230"/>
                    <a:pt x="289" y="230"/>
                  </a:cubicBezTo>
                  <a:cubicBezTo>
                    <a:pt x="289" y="230"/>
                    <a:pt x="289" y="230"/>
                    <a:pt x="289" y="230"/>
                  </a:cubicBezTo>
                  <a:cubicBezTo>
                    <a:pt x="290" y="229"/>
                    <a:pt x="290" y="229"/>
                    <a:pt x="290" y="229"/>
                  </a:cubicBezTo>
                  <a:cubicBezTo>
                    <a:pt x="290" y="229"/>
                    <a:pt x="290" y="229"/>
                    <a:pt x="290" y="229"/>
                  </a:cubicBezTo>
                  <a:cubicBezTo>
                    <a:pt x="291" y="228"/>
                    <a:pt x="291" y="228"/>
                    <a:pt x="291" y="228"/>
                  </a:cubicBezTo>
                  <a:cubicBezTo>
                    <a:pt x="291" y="227"/>
                    <a:pt x="291" y="227"/>
                    <a:pt x="291" y="227"/>
                  </a:cubicBezTo>
                  <a:cubicBezTo>
                    <a:pt x="292" y="227"/>
                    <a:pt x="292" y="227"/>
                    <a:pt x="292" y="227"/>
                  </a:cubicBezTo>
                  <a:cubicBezTo>
                    <a:pt x="292" y="226"/>
                    <a:pt x="292" y="226"/>
                    <a:pt x="292" y="226"/>
                  </a:cubicBezTo>
                  <a:cubicBezTo>
                    <a:pt x="293" y="226"/>
                    <a:pt x="293" y="226"/>
                    <a:pt x="293" y="226"/>
                  </a:cubicBezTo>
                  <a:cubicBezTo>
                    <a:pt x="293" y="227"/>
                    <a:pt x="293" y="227"/>
                    <a:pt x="293" y="227"/>
                  </a:cubicBezTo>
                  <a:cubicBezTo>
                    <a:pt x="293" y="226"/>
                    <a:pt x="293" y="226"/>
                    <a:pt x="293" y="226"/>
                  </a:cubicBezTo>
                  <a:cubicBezTo>
                    <a:pt x="293" y="226"/>
                    <a:pt x="293" y="226"/>
                    <a:pt x="293" y="226"/>
                  </a:cubicBezTo>
                  <a:cubicBezTo>
                    <a:pt x="292" y="226"/>
                    <a:pt x="292" y="226"/>
                    <a:pt x="292" y="226"/>
                  </a:cubicBezTo>
                  <a:cubicBezTo>
                    <a:pt x="292" y="225"/>
                    <a:pt x="292" y="225"/>
                    <a:pt x="292" y="225"/>
                  </a:cubicBezTo>
                  <a:cubicBezTo>
                    <a:pt x="293" y="224"/>
                    <a:pt x="293" y="224"/>
                    <a:pt x="293" y="224"/>
                  </a:cubicBezTo>
                  <a:cubicBezTo>
                    <a:pt x="293" y="224"/>
                    <a:pt x="293" y="224"/>
                    <a:pt x="293" y="224"/>
                  </a:cubicBezTo>
                  <a:cubicBezTo>
                    <a:pt x="294" y="224"/>
                    <a:pt x="294" y="224"/>
                    <a:pt x="294" y="224"/>
                  </a:cubicBezTo>
                  <a:cubicBezTo>
                    <a:pt x="294" y="223"/>
                    <a:pt x="294" y="223"/>
                    <a:pt x="294" y="223"/>
                  </a:cubicBezTo>
                  <a:cubicBezTo>
                    <a:pt x="294" y="223"/>
                    <a:pt x="294" y="223"/>
                    <a:pt x="294" y="223"/>
                  </a:cubicBezTo>
                  <a:cubicBezTo>
                    <a:pt x="294" y="222"/>
                    <a:pt x="294" y="222"/>
                    <a:pt x="294" y="222"/>
                  </a:cubicBezTo>
                  <a:cubicBezTo>
                    <a:pt x="295" y="222"/>
                    <a:pt x="295" y="222"/>
                    <a:pt x="295" y="222"/>
                  </a:cubicBezTo>
                  <a:cubicBezTo>
                    <a:pt x="296" y="221"/>
                    <a:pt x="296" y="221"/>
                    <a:pt x="296" y="221"/>
                  </a:cubicBezTo>
                  <a:cubicBezTo>
                    <a:pt x="295" y="220"/>
                    <a:pt x="295" y="220"/>
                    <a:pt x="295" y="220"/>
                  </a:cubicBezTo>
                  <a:cubicBezTo>
                    <a:pt x="296" y="219"/>
                    <a:pt x="296" y="219"/>
                    <a:pt x="296" y="219"/>
                  </a:cubicBezTo>
                  <a:cubicBezTo>
                    <a:pt x="297" y="219"/>
                    <a:pt x="297" y="219"/>
                    <a:pt x="297" y="219"/>
                  </a:cubicBezTo>
                  <a:cubicBezTo>
                    <a:pt x="298" y="219"/>
                    <a:pt x="298" y="219"/>
                    <a:pt x="298" y="219"/>
                  </a:cubicBezTo>
                  <a:cubicBezTo>
                    <a:pt x="297" y="220"/>
                    <a:pt x="297" y="220"/>
                    <a:pt x="297" y="220"/>
                  </a:cubicBezTo>
                  <a:cubicBezTo>
                    <a:pt x="298" y="220"/>
                    <a:pt x="298" y="220"/>
                    <a:pt x="298" y="220"/>
                  </a:cubicBezTo>
                  <a:cubicBezTo>
                    <a:pt x="298" y="220"/>
                    <a:pt x="298" y="220"/>
                    <a:pt x="298" y="220"/>
                  </a:cubicBezTo>
                  <a:cubicBezTo>
                    <a:pt x="297" y="220"/>
                    <a:pt x="297" y="220"/>
                    <a:pt x="297" y="220"/>
                  </a:cubicBezTo>
                  <a:cubicBezTo>
                    <a:pt x="297" y="221"/>
                    <a:pt x="297" y="221"/>
                    <a:pt x="297" y="221"/>
                  </a:cubicBezTo>
                  <a:cubicBezTo>
                    <a:pt x="298" y="221"/>
                    <a:pt x="298" y="221"/>
                    <a:pt x="298" y="221"/>
                  </a:cubicBezTo>
                  <a:cubicBezTo>
                    <a:pt x="297" y="222"/>
                    <a:pt x="297" y="222"/>
                    <a:pt x="297" y="222"/>
                  </a:cubicBezTo>
                  <a:cubicBezTo>
                    <a:pt x="297" y="222"/>
                    <a:pt x="297" y="222"/>
                    <a:pt x="297" y="222"/>
                  </a:cubicBezTo>
                  <a:cubicBezTo>
                    <a:pt x="297" y="222"/>
                    <a:pt x="297" y="222"/>
                    <a:pt x="297" y="222"/>
                  </a:cubicBezTo>
                  <a:cubicBezTo>
                    <a:pt x="297" y="222"/>
                    <a:pt x="297" y="222"/>
                    <a:pt x="297" y="222"/>
                  </a:cubicBezTo>
                  <a:cubicBezTo>
                    <a:pt x="298" y="222"/>
                    <a:pt x="298" y="222"/>
                    <a:pt x="298" y="222"/>
                  </a:cubicBezTo>
                  <a:cubicBezTo>
                    <a:pt x="298" y="223"/>
                    <a:pt x="298" y="223"/>
                    <a:pt x="298" y="223"/>
                  </a:cubicBezTo>
                  <a:cubicBezTo>
                    <a:pt x="297" y="223"/>
                    <a:pt x="297" y="223"/>
                    <a:pt x="297" y="223"/>
                  </a:cubicBezTo>
                  <a:cubicBezTo>
                    <a:pt x="298" y="223"/>
                    <a:pt x="298" y="223"/>
                    <a:pt x="298" y="223"/>
                  </a:cubicBezTo>
                  <a:cubicBezTo>
                    <a:pt x="298" y="224"/>
                    <a:pt x="298" y="224"/>
                    <a:pt x="298" y="224"/>
                  </a:cubicBezTo>
                  <a:cubicBezTo>
                    <a:pt x="297" y="224"/>
                    <a:pt x="297" y="224"/>
                    <a:pt x="297" y="224"/>
                  </a:cubicBezTo>
                  <a:cubicBezTo>
                    <a:pt x="298" y="225"/>
                    <a:pt x="298" y="225"/>
                    <a:pt x="298" y="225"/>
                  </a:cubicBezTo>
                  <a:cubicBezTo>
                    <a:pt x="298" y="226"/>
                    <a:pt x="298" y="226"/>
                    <a:pt x="298" y="226"/>
                  </a:cubicBezTo>
                  <a:cubicBezTo>
                    <a:pt x="299" y="227"/>
                    <a:pt x="299" y="227"/>
                    <a:pt x="299" y="227"/>
                  </a:cubicBezTo>
                  <a:cubicBezTo>
                    <a:pt x="298" y="227"/>
                    <a:pt x="298" y="227"/>
                    <a:pt x="298" y="227"/>
                  </a:cubicBezTo>
                  <a:cubicBezTo>
                    <a:pt x="298" y="227"/>
                    <a:pt x="298" y="227"/>
                    <a:pt x="298" y="227"/>
                  </a:cubicBezTo>
                  <a:cubicBezTo>
                    <a:pt x="297" y="227"/>
                    <a:pt x="297" y="227"/>
                    <a:pt x="297" y="227"/>
                  </a:cubicBezTo>
                  <a:cubicBezTo>
                    <a:pt x="298" y="228"/>
                    <a:pt x="298" y="228"/>
                    <a:pt x="298" y="228"/>
                  </a:cubicBezTo>
                  <a:cubicBezTo>
                    <a:pt x="298" y="228"/>
                    <a:pt x="298" y="228"/>
                    <a:pt x="298" y="228"/>
                  </a:cubicBezTo>
                  <a:cubicBezTo>
                    <a:pt x="298" y="228"/>
                    <a:pt x="298" y="228"/>
                    <a:pt x="298" y="228"/>
                  </a:cubicBezTo>
                  <a:cubicBezTo>
                    <a:pt x="299" y="227"/>
                    <a:pt x="299" y="227"/>
                    <a:pt x="299" y="227"/>
                  </a:cubicBezTo>
                  <a:cubicBezTo>
                    <a:pt x="299" y="228"/>
                    <a:pt x="299" y="228"/>
                    <a:pt x="299" y="228"/>
                  </a:cubicBezTo>
                  <a:cubicBezTo>
                    <a:pt x="300" y="228"/>
                    <a:pt x="300" y="228"/>
                    <a:pt x="300" y="228"/>
                  </a:cubicBezTo>
                  <a:cubicBezTo>
                    <a:pt x="299" y="229"/>
                    <a:pt x="299" y="229"/>
                    <a:pt x="299" y="229"/>
                  </a:cubicBezTo>
                  <a:cubicBezTo>
                    <a:pt x="298" y="230"/>
                    <a:pt x="298" y="230"/>
                    <a:pt x="298" y="230"/>
                  </a:cubicBezTo>
                  <a:cubicBezTo>
                    <a:pt x="297" y="229"/>
                    <a:pt x="297" y="229"/>
                    <a:pt x="297" y="229"/>
                  </a:cubicBezTo>
                  <a:cubicBezTo>
                    <a:pt x="297" y="230"/>
                    <a:pt x="297" y="230"/>
                    <a:pt x="297" y="230"/>
                  </a:cubicBezTo>
                  <a:cubicBezTo>
                    <a:pt x="297" y="230"/>
                    <a:pt x="297" y="230"/>
                    <a:pt x="297" y="230"/>
                  </a:cubicBezTo>
                  <a:cubicBezTo>
                    <a:pt x="299" y="230"/>
                    <a:pt x="299" y="230"/>
                    <a:pt x="299" y="230"/>
                  </a:cubicBezTo>
                  <a:cubicBezTo>
                    <a:pt x="300" y="230"/>
                    <a:pt x="300" y="230"/>
                    <a:pt x="300" y="230"/>
                  </a:cubicBezTo>
                  <a:cubicBezTo>
                    <a:pt x="300" y="231"/>
                    <a:pt x="300" y="231"/>
                    <a:pt x="300" y="231"/>
                  </a:cubicBezTo>
                  <a:cubicBezTo>
                    <a:pt x="299" y="231"/>
                    <a:pt x="299" y="231"/>
                    <a:pt x="299" y="231"/>
                  </a:cubicBezTo>
                  <a:cubicBezTo>
                    <a:pt x="300" y="232"/>
                    <a:pt x="300" y="232"/>
                    <a:pt x="300" y="232"/>
                  </a:cubicBezTo>
                  <a:cubicBezTo>
                    <a:pt x="301" y="231"/>
                    <a:pt x="301" y="231"/>
                    <a:pt x="301" y="231"/>
                  </a:cubicBezTo>
                  <a:cubicBezTo>
                    <a:pt x="301" y="232"/>
                    <a:pt x="301" y="232"/>
                    <a:pt x="301" y="232"/>
                  </a:cubicBezTo>
                  <a:cubicBezTo>
                    <a:pt x="300" y="233"/>
                    <a:pt x="300" y="233"/>
                    <a:pt x="300" y="233"/>
                  </a:cubicBezTo>
                  <a:cubicBezTo>
                    <a:pt x="298" y="233"/>
                    <a:pt x="298" y="233"/>
                    <a:pt x="298" y="233"/>
                  </a:cubicBezTo>
                  <a:cubicBezTo>
                    <a:pt x="298" y="233"/>
                    <a:pt x="298" y="233"/>
                    <a:pt x="298" y="233"/>
                  </a:cubicBezTo>
                  <a:cubicBezTo>
                    <a:pt x="297" y="233"/>
                    <a:pt x="297" y="233"/>
                    <a:pt x="297" y="233"/>
                  </a:cubicBezTo>
                  <a:cubicBezTo>
                    <a:pt x="298" y="234"/>
                    <a:pt x="298" y="234"/>
                    <a:pt x="298" y="234"/>
                  </a:cubicBezTo>
                  <a:cubicBezTo>
                    <a:pt x="297" y="234"/>
                    <a:pt x="297" y="234"/>
                    <a:pt x="297" y="234"/>
                  </a:cubicBezTo>
                  <a:cubicBezTo>
                    <a:pt x="298" y="234"/>
                    <a:pt x="298" y="234"/>
                    <a:pt x="298" y="234"/>
                  </a:cubicBezTo>
                  <a:cubicBezTo>
                    <a:pt x="300" y="234"/>
                    <a:pt x="300" y="234"/>
                    <a:pt x="300" y="234"/>
                  </a:cubicBezTo>
                  <a:cubicBezTo>
                    <a:pt x="301" y="234"/>
                    <a:pt x="301" y="234"/>
                    <a:pt x="301" y="234"/>
                  </a:cubicBezTo>
                  <a:cubicBezTo>
                    <a:pt x="301" y="234"/>
                    <a:pt x="301" y="234"/>
                    <a:pt x="301" y="234"/>
                  </a:cubicBezTo>
                  <a:cubicBezTo>
                    <a:pt x="301" y="234"/>
                    <a:pt x="301" y="234"/>
                    <a:pt x="301" y="234"/>
                  </a:cubicBezTo>
                  <a:cubicBezTo>
                    <a:pt x="301" y="235"/>
                    <a:pt x="301" y="235"/>
                    <a:pt x="301" y="235"/>
                  </a:cubicBezTo>
                  <a:cubicBezTo>
                    <a:pt x="300" y="235"/>
                    <a:pt x="300" y="235"/>
                    <a:pt x="300" y="235"/>
                  </a:cubicBezTo>
                  <a:cubicBezTo>
                    <a:pt x="299" y="235"/>
                    <a:pt x="299" y="235"/>
                    <a:pt x="299" y="235"/>
                  </a:cubicBezTo>
                  <a:cubicBezTo>
                    <a:pt x="298" y="237"/>
                    <a:pt x="298" y="237"/>
                    <a:pt x="298" y="237"/>
                  </a:cubicBezTo>
                  <a:cubicBezTo>
                    <a:pt x="299" y="236"/>
                    <a:pt x="299" y="236"/>
                    <a:pt x="299" y="236"/>
                  </a:cubicBezTo>
                  <a:cubicBezTo>
                    <a:pt x="300" y="236"/>
                    <a:pt x="300" y="236"/>
                    <a:pt x="300" y="236"/>
                  </a:cubicBezTo>
                  <a:cubicBezTo>
                    <a:pt x="301" y="236"/>
                    <a:pt x="301" y="236"/>
                    <a:pt x="301" y="236"/>
                  </a:cubicBezTo>
                  <a:cubicBezTo>
                    <a:pt x="301" y="236"/>
                    <a:pt x="301" y="236"/>
                    <a:pt x="301" y="236"/>
                  </a:cubicBezTo>
                  <a:cubicBezTo>
                    <a:pt x="301" y="237"/>
                    <a:pt x="301" y="237"/>
                    <a:pt x="301" y="237"/>
                  </a:cubicBezTo>
                  <a:cubicBezTo>
                    <a:pt x="301" y="237"/>
                    <a:pt x="301" y="237"/>
                    <a:pt x="301" y="237"/>
                  </a:cubicBezTo>
                  <a:cubicBezTo>
                    <a:pt x="300" y="237"/>
                    <a:pt x="300" y="237"/>
                    <a:pt x="300" y="237"/>
                  </a:cubicBezTo>
                  <a:cubicBezTo>
                    <a:pt x="300" y="238"/>
                    <a:pt x="300" y="238"/>
                    <a:pt x="300" y="238"/>
                  </a:cubicBezTo>
                  <a:cubicBezTo>
                    <a:pt x="300" y="238"/>
                    <a:pt x="300" y="238"/>
                    <a:pt x="300" y="238"/>
                  </a:cubicBezTo>
                  <a:cubicBezTo>
                    <a:pt x="301" y="238"/>
                    <a:pt x="301" y="238"/>
                    <a:pt x="301" y="238"/>
                  </a:cubicBezTo>
                  <a:cubicBezTo>
                    <a:pt x="301" y="237"/>
                    <a:pt x="301" y="237"/>
                    <a:pt x="301" y="237"/>
                  </a:cubicBezTo>
                  <a:cubicBezTo>
                    <a:pt x="302" y="238"/>
                    <a:pt x="302" y="238"/>
                    <a:pt x="302" y="238"/>
                  </a:cubicBezTo>
                  <a:cubicBezTo>
                    <a:pt x="303" y="239"/>
                    <a:pt x="303" y="239"/>
                    <a:pt x="303" y="239"/>
                  </a:cubicBezTo>
                  <a:cubicBezTo>
                    <a:pt x="302" y="240"/>
                    <a:pt x="302" y="240"/>
                    <a:pt x="302" y="240"/>
                  </a:cubicBezTo>
                  <a:cubicBezTo>
                    <a:pt x="301" y="240"/>
                    <a:pt x="301" y="240"/>
                    <a:pt x="301" y="240"/>
                  </a:cubicBezTo>
                  <a:cubicBezTo>
                    <a:pt x="301" y="240"/>
                    <a:pt x="301" y="240"/>
                    <a:pt x="301" y="240"/>
                  </a:cubicBezTo>
                  <a:cubicBezTo>
                    <a:pt x="300" y="240"/>
                    <a:pt x="300" y="240"/>
                    <a:pt x="300" y="240"/>
                  </a:cubicBezTo>
                  <a:cubicBezTo>
                    <a:pt x="301" y="241"/>
                    <a:pt x="301" y="241"/>
                    <a:pt x="301" y="241"/>
                  </a:cubicBezTo>
                  <a:cubicBezTo>
                    <a:pt x="301" y="241"/>
                    <a:pt x="301" y="241"/>
                    <a:pt x="301" y="241"/>
                  </a:cubicBezTo>
                  <a:cubicBezTo>
                    <a:pt x="302" y="241"/>
                    <a:pt x="302" y="241"/>
                    <a:pt x="302" y="241"/>
                  </a:cubicBezTo>
                  <a:cubicBezTo>
                    <a:pt x="302" y="241"/>
                    <a:pt x="302" y="241"/>
                    <a:pt x="302" y="241"/>
                  </a:cubicBezTo>
                  <a:cubicBezTo>
                    <a:pt x="303" y="241"/>
                    <a:pt x="303" y="241"/>
                    <a:pt x="303" y="241"/>
                  </a:cubicBezTo>
                  <a:cubicBezTo>
                    <a:pt x="303" y="242"/>
                    <a:pt x="303" y="242"/>
                    <a:pt x="303" y="242"/>
                  </a:cubicBezTo>
                  <a:cubicBezTo>
                    <a:pt x="302" y="242"/>
                    <a:pt x="302" y="242"/>
                    <a:pt x="302" y="242"/>
                  </a:cubicBezTo>
                  <a:cubicBezTo>
                    <a:pt x="303" y="242"/>
                    <a:pt x="303" y="242"/>
                    <a:pt x="303" y="242"/>
                  </a:cubicBezTo>
                  <a:cubicBezTo>
                    <a:pt x="303" y="242"/>
                    <a:pt x="303" y="242"/>
                    <a:pt x="303" y="242"/>
                  </a:cubicBezTo>
                  <a:cubicBezTo>
                    <a:pt x="304" y="243"/>
                    <a:pt x="304" y="243"/>
                    <a:pt x="304" y="243"/>
                  </a:cubicBezTo>
                  <a:cubicBezTo>
                    <a:pt x="304" y="244"/>
                    <a:pt x="304" y="244"/>
                    <a:pt x="304" y="244"/>
                  </a:cubicBezTo>
                  <a:cubicBezTo>
                    <a:pt x="303" y="244"/>
                    <a:pt x="303" y="244"/>
                    <a:pt x="303" y="244"/>
                  </a:cubicBezTo>
                  <a:cubicBezTo>
                    <a:pt x="302" y="245"/>
                    <a:pt x="302" y="245"/>
                    <a:pt x="302" y="245"/>
                  </a:cubicBezTo>
                  <a:cubicBezTo>
                    <a:pt x="302" y="245"/>
                    <a:pt x="302" y="245"/>
                    <a:pt x="302" y="245"/>
                  </a:cubicBezTo>
                  <a:cubicBezTo>
                    <a:pt x="301" y="245"/>
                    <a:pt x="301" y="245"/>
                    <a:pt x="301" y="245"/>
                  </a:cubicBezTo>
                  <a:cubicBezTo>
                    <a:pt x="302" y="245"/>
                    <a:pt x="302" y="245"/>
                    <a:pt x="302" y="245"/>
                  </a:cubicBezTo>
                  <a:cubicBezTo>
                    <a:pt x="302" y="246"/>
                    <a:pt x="302" y="246"/>
                    <a:pt x="302" y="246"/>
                  </a:cubicBezTo>
                  <a:cubicBezTo>
                    <a:pt x="301" y="246"/>
                    <a:pt x="301" y="246"/>
                    <a:pt x="301" y="246"/>
                  </a:cubicBezTo>
                  <a:cubicBezTo>
                    <a:pt x="300" y="245"/>
                    <a:pt x="300" y="245"/>
                    <a:pt x="300" y="245"/>
                  </a:cubicBezTo>
                  <a:cubicBezTo>
                    <a:pt x="299" y="245"/>
                    <a:pt x="299" y="245"/>
                    <a:pt x="299" y="245"/>
                  </a:cubicBezTo>
                  <a:cubicBezTo>
                    <a:pt x="300" y="246"/>
                    <a:pt x="300" y="246"/>
                    <a:pt x="300" y="246"/>
                  </a:cubicBezTo>
                  <a:cubicBezTo>
                    <a:pt x="300" y="247"/>
                    <a:pt x="300" y="247"/>
                    <a:pt x="300" y="247"/>
                  </a:cubicBezTo>
                  <a:cubicBezTo>
                    <a:pt x="301" y="247"/>
                    <a:pt x="301" y="247"/>
                    <a:pt x="301" y="247"/>
                  </a:cubicBezTo>
                  <a:cubicBezTo>
                    <a:pt x="301" y="248"/>
                    <a:pt x="301" y="248"/>
                    <a:pt x="301" y="248"/>
                  </a:cubicBezTo>
                  <a:cubicBezTo>
                    <a:pt x="301" y="248"/>
                    <a:pt x="301" y="248"/>
                    <a:pt x="301" y="248"/>
                  </a:cubicBezTo>
                  <a:cubicBezTo>
                    <a:pt x="300" y="248"/>
                    <a:pt x="300" y="248"/>
                    <a:pt x="300" y="248"/>
                  </a:cubicBezTo>
                  <a:cubicBezTo>
                    <a:pt x="300" y="249"/>
                    <a:pt x="300" y="249"/>
                    <a:pt x="300" y="249"/>
                  </a:cubicBezTo>
                  <a:cubicBezTo>
                    <a:pt x="299" y="249"/>
                    <a:pt x="299" y="249"/>
                    <a:pt x="299" y="249"/>
                  </a:cubicBezTo>
                  <a:cubicBezTo>
                    <a:pt x="300" y="249"/>
                    <a:pt x="300" y="249"/>
                    <a:pt x="300" y="249"/>
                  </a:cubicBezTo>
                  <a:cubicBezTo>
                    <a:pt x="301" y="249"/>
                    <a:pt x="301" y="249"/>
                    <a:pt x="301" y="249"/>
                  </a:cubicBezTo>
                  <a:cubicBezTo>
                    <a:pt x="301" y="249"/>
                    <a:pt x="301" y="249"/>
                    <a:pt x="301" y="249"/>
                  </a:cubicBezTo>
                  <a:cubicBezTo>
                    <a:pt x="302" y="248"/>
                    <a:pt x="302" y="248"/>
                    <a:pt x="302" y="248"/>
                  </a:cubicBezTo>
                  <a:cubicBezTo>
                    <a:pt x="303" y="248"/>
                    <a:pt x="303" y="248"/>
                    <a:pt x="303" y="248"/>
                  </a:cubicBezTo>
                  <a:cubicBezTo>
                    <a:pt x="303" y="249"/>
                    <a:pt x="303" y="249"/>
                    <a:pt x="303" y="249"/>
                  </a:cubicBezTo>
                  <a:cubicBezTo>
                    <a:pt x="303" y="249"/>
                    <a:pt x="303" y="249"/>
                    <a:pt x="303" y="249"/>
                  </a:cubicBezTo>
                  <a:cubicBezTo>
                    <a:pt x="303" y="250"/>
                    <a:pt x="303" y="250"/>
                    <a:pt x="303" y="250"/>
                  </a:cubicBezTo>
                  <a:cubicBezTo>
                    <a:pt x="303" y="250"/>
                    <a:pt x="303" y="250"/>
                    <a:pt x="303" y="250"/>
                  </a:cubicBezTo>
                  <a:cubicBezTo>
                    <a:pt x="303" y="250"/>
                    <a:pt x="303" y="250"/>
                    <a:pt x="303" y="250"/>
                  </a:cubicBezTo>
                  <a:cubicBezTo>
                    <a:pt x="303" y="251"/>
                    <a:pt x="303" y="251"/>
                    <a:pt x="303" y="251"/>
                  </a:cubicBezTo>
                  <a:cubicBezTo>
                    <a:pt x="303" y="251"/>
                    <a:pt x="303" y="251"/>
                    <a:pt x="303" y="251"/>
                  </a:cubicBezTo>
                  <a:cubicBezTo>
                    <a:pt x="304" y="250"/>
                    <a:pt x="304" y="250"/>
                    <a:pt x="304" y="250"/>
                  </a:cubicBezTo>
                  <a:cubicBezTo>
                    <a:pt x="304" y="251"/>
                    <a:pt x="304" y="251"/>
                    <a:pt x="304" y="251"/>
                  </a:cubicBezTo>
                  <a:cubicBezTo>
                    <a:pt x="305" y="251"/>
                    <a:pt x="305" y="251"/>
                    <a:pt x="305" y="251"/>
                  </a:cubicBezTo>
                  <a:cubicBezTo>
                    <a:pt x="305" y="252"/>
                    <a:pt x="305" y="252"/>
                    <a:pt x="305" y="252"/>
                  </a:cubicBezTo>
                  <a:cubicBezTo>
                    <a:pt x="305" y="252"/>
                    <a:pt x="305" y="252"/>
                    <a:pt x="305" y="252"/>
                  </a:cubicBezTo>
                  <a:cubicBezTo>
                    <a:pt x="305" y="253"/>
                    <a:pt x="305" y="253"/>
                    <a:pt x="305" y="253"/>
                  </a:cubicBezTo>
                  <a:cubicBezTo>
                    <a:pt x="305" y="253"/>
                    <a:pt x="305" y="253"/>
                    <a:pt x="305" y="253"/>
                  </a:cubicBezTo>
                  <a:cubicBezTo>
                    <a:pt x="306" y="251"/>
                    <a:pt x="306" y="251"/>
                    <a:pt x="306" y="251"/>
                  </a:cubicBezTo>
                  <a:cubicBezTo>
                    <a:pt x="306" y="252"/>
                    <a:pt x="306" y="252"/>
                    <a:pt x="306" y="252"/>
                  </a:cubicBezTo>
                  <a:cubicBezTo>
                    <a:pt x="306" y="252"/>
                    <a:pt x="306" y="252"/>
                    <a:pt x="306" y="252"/>
                  </a:cubicBezTo>
                  <a:cubicBezTo>
                    <a:pt x="307" y="253"/>
                    <a:pt x="307" y="253"/>
                    <a:pt x="307" y="253"/>
                  </a:cubicBezTo>
                  <a:cubicBezTo>
                    <a:pt x="305" y="253"/>
                    <a:pt x="305" y="253"/>
                    <a:pt x="305" y="253"/>
                  </a:cubicBezTo>
                  <a:cubicBezTo>
                    <a:pt x="304" y="255"/>
                    <a:pt x="304" y="255"/>
                    <a:pt x="304" y="255"/>
                  </a:cubicBezTo>
                  <a:cubicBezTo>
                    <a:pt x="303" y="255"/>
                    <a:pt x="303" y="255"/>
                    <a:pt x="303" y="255"/>
                  </a:cubicBezTo>
                  <a:cubicBezTo>
                    <a:pt x="302" y="255"/>
                    <a:pt x="302" y="255"/>
                    <a:pt x="302" y="255"/>
                  </a:cubicBezTo>
                  <a:cubicBezTo>
                    <a:pt x="303" y="256"/>
                    <a:pt x="303" y="256"/>
                    <a:pt x="303" y="256"/>
                  </a:cubicBezTo>
                  <a:cubicBezTo>
                    <a:pt x="304" y="256"/>
                    <a:pt x="304" y="256"/>
                    <a:pt x="304" y="256"/>
                  </a:cubicBezTo>
                  <a:cubicBezTo>
                    <a:pt x="306" y="254"/>
                    <a:pt x="306" y="254"/>
                    <a:pt x="306" y="254"/>
                  </a:cubicBezTo>
                  <a:cubicBezTo>
                    <a:pt x="306" y="254"/>
                    <a:pt x="306" y="254"/>
                    <a:pt x="306" y="254"/>
                  </a:cubicBezTo>
                  <a:cubicBezTo>
                    <a:pt x="306" y="255"/>
                    <a:pt x="306" y="255"/>
                    <a:pt x="306" y="255"/>
                  </a:cubicBezTo>
                  <a:cubicBezTo>
                    <a:pt x="306" y="255"/>
                    <a:pt x="306" y="255"/>
                    <a:pt x="306" y="255"/>
                  </a:cubicBezTo>
                  <a:cubicBezTo>
                    <a:pt x="305" y="256"/>
                    <a:pt x="305" y="256"/>
                    <a:pt x="305" y="256"/>
                  </a:cubicBezTo>
                  <a:cubicBezTo>
                    <a:pt x="306" y="256"/>
                    <a:pt x="306" y="256"/>
                    <a:pt x="306" y="256"/>
                  </a:cubicBezTo>
                  <a:cubicBezTo>
                    <a:pt x="307" y="255"/>
                    <a:pt x="307" y="255"/>
                    <a:pt x="307" y="255"/>
                  </a:cubicBezTo>
                  <a:cubicBezTo>
                    <a:pt x="307" y="254"/>
                    <a:pt x="307" y="254"/>
                    <a:pt x="307" y="254"/>
                  </a:cubicBezTo>
                  <a:cubicBezTo>
                    <a:pt x="308" y="254"/>
                    <a:pt x="308" y="254"/>
                    <a:pt x="308" y="254"/>
                  </a:cubicBezTo>
                  <a:cubicBezTo>
                    <a:pt x="308" y="254"/>
                    <a:pt x="308" y="254"/>
                    <a:pt x="308" y="254"/>
                  </a:cubicBezTo>
                  <a:cubicBezTo>
                    <a:pt x="308" y="255"/>
                    <a:pt x="308" y="255"/>
                    <a:pt x="308" y="255"/>
                  </a:cubicBezTo>
                  <a:cubicBezTo>
                    <a:pt x="307" y="255"/>
                    <a:pt x="307" y="255"/>
                    <a:pt x="307" y="255"/>
                  </a:cubicBezTo>
                  <a:cubicBezTo>
                    <a:pt x="308" y="255"/>
                    <a:pt x="308" y="255"/>
                    <a:pt x="308" y="255"/>
                  </a:cubicBezTo>
                  <a:cubicBezTo>
                    <a:pt x="309" y="255"/>
                    <a:pt x="309" y="255"/>
                    <a:pt x="309" y="255"/>
                  </a:cubicBezTo>
                  <a:cubicBezTo>
                    <a:pt x="309" y="255"/>
                    <a:pt x="309" y="255"/>
                    <a:pt x="309" y="255"/>
                  </a:cubicBezTo>
                  <a:cubicBezTo>
                    <a:pt x="308" y="256"/>
                    <a:pt x="308" y="256"/>
                    <a:pt x="308" y="256"/>
                  </a:cubicBezTo>
                  <a:cubicBezTo>
                    <a:pt x="307" y="257"/>
                    <a:pt x="307" y="257"/>
                    <a:pt x="307" y="257"/>
                  </a:cubicBezTo>
                  <a:cubicBezTo>
                    <a:pt x="308" y="257"/>
                    <a:pt x="308" y="257"/>
                    <a:pt x="308" y="257"/>
                  </a:cubicBezTo>
                  <a:cubicBezTo>
                    <a:pt x="308" y="256"/>
                    <a:pt x="308" y="256"/>
                    <a:pt x="308" y="256"/>
                  </a:cubicBezTo>
                  <a:cubicBezTo>
                    <a:pt x="310" y="255"/>
                    <a:pt x="310" y="255"/>
                    <a:pt x="310" y="255"/>
                  </a:cubicBezTo>
                  <a:cubicBezTo>
                    <a:pt x="310" y="255"/>
                    <a:pt x="310" y="255"/>
                    <a:pt x="310" y="255"/>
                  </a:cubicBezTo>
                  <a:cubicBezTo>
                    <a:pt x="310" y="255"/>
                    <a:pt x="310" y="255"/>
                    <a:pt x="310" y="255"/>
                  </a:cubicBezTo>
                  <a:cubicBezTo>
                    <a:pt x="310" y="256"/>
                    <a:pt x="310" y="256"/>
                    <a:pt x="310" y="256"/>
                  </a:cubicBezTo>
                  <a:cubicBezTo>
                    <a:pt x="311" y="255"/>
                    <a:pt x="311" y="255"/>
                    <a:pt x="311" y="255"/>
                  </a:cubicBezTo>
                  <a:cubicBezTo>
                    <a:pt x="311" y="255"/>
                    <a:pt x="311" y="255"/>
                    <a:pt x="311" y="255"/>
                  </a:cubicBezTo>
                  <a:cubicBezTo>
                    <a:pt x="311" y="257"/>
                    <a:pt x="311" y="257"/>
                    <a:pt x="311" y="257"/>
                  </a:cubicBezTo>
                  <a:cubicBezTo>
                    <a:pt x="310" y="257"/>
                    <a:pt x="310" y="257"/>
                    <a:pt x="310" y="257"/>
                  </a:cubicBezTo>
                  <a:cubicBezTo>
                    <a:pt x="311" y="257"/>
                    <a:pt x="311" y="257"/>
                    <a:pt x="311" y="257"/>
                  </a:cubicBezTo>
                  <a:cubicBezTo>
                    <a:pt x="311" y="257"/>
                    <a:pt x="311" y="257"/>
                    <a:pt x="311" y="257"/>
                  </a:cubicBezTo>
                  <a:cubicBezTo>
                    <a:pt x="312" y="258"/>
                    <a:pt x="312" y="258"/>
                    <a:pt x="312" y="258"/>
                  </a:cubicBezTo>
                  <a:cubicBezTo>
                    <a:pt x="313" y="257"/>
                    <a:pt x="313" y="257"/>
                    <a:pt x="313" y="257"/>
                  </a:cubicBezTo>
                  <a:cubicBezTo>
                    <a:pt x="314" y="257"/>
                    <a:pt x="314" y="257"/>
                    <a:pt x="314" y="257"/>
                  </a:cubicBezTo>
                  <a:cubicBezTo>
                    <a:pt x="315" y="257"/>
                    <a:pt x="315" y="257"/>
                    <a:pt x="315" y="257"/>
                  </a:cubicBezTo>
                  <a:cubicBezTo>
                    <a:pt x="315" y="258"/>
                    <a:pt x="315" y="258"/>
                    <a:pt x="315" y="258"/>
                  </a:cubicBezTo>
                  <a:cubicBezTo>
                    <a:pt x="314" y="258"/>
                    <a:pt x="314" y="258"/>
                    <a:pt x="314" y="258"/>
                  </a:cubicBezTo>
                  <a:cubicBezTo>
                    <a:pt x="314" y="258"/>
                    <a:pt x="314" y="258"/>
                    <a:pt x="314" y="258"/>
                  </a:cubicBezTo>
                  <a:cubicBezTo>
                    <a:pt x="316" y="258"/>
                    <a:pt x="316" y="258"/>
                    <a:pt x="316" y="258"/>
                  </a:cubicBezTo>
                  <a:cubicBezTo>
                    <a:pt x="317" y="259"/>
                    <a:pt x="317" y="259"/>
                    <a:pt x="317" y="259"/>
                  </a:cubicBezTo>
                  <a:cubicBezTo>
                    <a:pt x="315" y="259"/>
                    <a:pt x="315" y="259"/>
                    <a:pt x="315" y="259"/>
                  </a:cubicBezTo>
                  <a:cubicBezTo>
                    <a:pt x="315" y="260"/>
                    <a:pt x="315" y="260"/>
                    <a:pt x="315" y="260"/>
                  </a:cubicBezTo>
                  <a:cubicBezTo>
                    <a:pt x="313" y="260"/>
                    <a:pt x="313" y="260"/>
                    <a:pt x="313" y="260"/>
                  </a:cubicBezTo>
                  <a:cubicBezTo>
                    <a:pt x="313" y="260"/>
                    <a:pt x="313" y="260"/>
                    <a:pt x="313" y="260"/>
                  </a:cubicBezTo>
                  <a:cubicBezTo>
                    <a:pt x="312" y="260"/>
                    <a:pt x="312" y="260"/>
                    <a:pt x="312" y="260"/>
                  </a:cubicBezTo>
                  <a:cubicBezTo>
                    <a:pt x="311" y="261"/>
                    <a:pt x="311" y="261"/>
                    <a:pt x="311" y="261"/>
                  </a:cubicBezTo>
                  <a:cubicBezTo>
                    <a:pt x="309" y="261"/>
                    <a:pt x="309" y="261"/>
                    <a:pt x="309" y="261"/>
                  </a:cubicBezTo>
                  <a:cubicBezTo>
                    <a:pt x="307" y="261"/>
                    <a:pt x="307" y="261"/>
                    <a:pt x="307" y="261"/>
                  </a:cubicBezTo>
                  <a:cubicBezTo>
                    <a:pt x="307" y="262"/>
                    <a:pt x="307" y="262"/>
                    <a:pt x="307" y="262"/>
                  </a:cubicBezTo>
                  <a:cubicBezTo>
                    <a:pt x="309" y="261"/>
                    <a:pt x="309" y="261"/>
                    <a:pt x="309" y="261"/>
                  </a:cubicBezTo>
                  <a:cubicBezTo>
                    <a:pt x="310" y="261"/>
                    <a:pt x="310" y="261"/>
                    <a:pt x="310" y="261"/>
                  </a:cubicBezTo>
                  <a:cubicBezTo>
                    <a:pt x="311" y="261"/>
                    <a:pt x="311" y="261"/>
                    <a:pt x="311" y="261"/>
                  </a:cubicBezTo>
                  <a:cubicBezTo>
                    <a:pt x="311" y="261"/>
                    <a:pt x="311" y="261"/>
                    <a:pt x="311" y="261"/>
                  </a:cubicBezTo>
                  <a:cubicBezTo>
                    <a:pt x="309" y="262"/>
                    <a:pt x="309" y="262"/>
                    <a:pt x="309" y="262"/>
                  </a:cubicBezTo>
                  <a:cubicBezTo>
                    <a:pt x="308" y="262"/>
                    <a:pt x="308" y="262"/>
                    <a:pt x="308" y="262"/>
                  </a:cubicBezTo>
                  <a:cubicBezTo>
                    <a:pt x="306" y="263"/>
                    <a:pt x="306" y="263"/>
                    <a:pt x="306" y="263"/>
                  </a:cubicBezTo>
                  <a:cubicBezTo>
                    <a:pt x="306" y="263"/>
                    <a:pt x="306" y="263"/>
                    <a:pt x="306" y="263"/>
                  </a:cubicBezTo>
                  <a:cubicBezTo>
                    <a:pt x="305" y="263"/>
                    <a:pt x="305" y="263"/>
                    <a:pt x="305" y="263"/>
                  </a:cubicBezTo>
                  <a:cubicBezTo>
                    <a:pt x="304" y="264"/>
                    <a:pt x="304" y="264"/>
                    <a:pt x="304" y="264"/>
                  </a:cubicBezTo>
                  <a:cubicBezTo>
                    <a:pt x="304" y="264"/>
                    <a:pt x="304" y="264"/>
                    <a:pt x="304" y="264"/>
                  </a:cubicBezTo>
                  <a:cubicBezTo>
                    <a:pt x="303" y="263"/>
                    <a:pt x="303" y="263"/>
                    <a:pt x="303" y="263"/>
                  </a:cubicBezTo>
                  <a:cubicBezTo>
                    <a:pt x="302" y="262"/>
                    <a:pt x="302" y="262"/>
                    <a:pt x="302" y="262"/>
                  </a:cubicBezTo>
                  <a:cubicBezTo>
                    <a:pt x="302" y="263"/>
                    <a:pt x="302" y="263"/>
                    <a:pt x="302" y="263"/>
                  </a:cubicBezTo>
                  <a:cubicBezTo>
                    <a:pt x="301" y="263"/>
                    <a:pt x="301" y="263"/>
                    <a:pt x="301" y="263"/>
                  </a:cubicBezTo>
                  <a:cubicBezTo>
                    <a:pt x="302" y="263"/>
                    <a:pt x="302" y="263"/>
                    <a:pt x="302" y="263"/>
                  </a:cubicBezTo>
                  <a:cubicBezTo>
                    <a:pt x="302" y="264"/>
                    <a:pt x="302" y="264"/>
                    <a:pt x="302" y="264"/>
                  </a:cubicBezTo>
                  <a:cubicBezTo>
                    <a:pt x="304" y="265"/>
                    <a:pt x="304" y="265"/>
                    <a:pt x="304" y="265"/>
                  </a:cubicBezTo>
                  <a:cubicBezTo>
                    <a:pt x="304" y="265"/>
                    <a:pt x="304" y="265"/>
                    <a:pt x="304" y="265"/>
                  </a:cubicBezTo>
                  <a:cubicBezTo>
                    <a:pt x="303" y="265"/>
                    <a:pt x="303" y="265"/>
                    <a:pt x="303" y="265"/>
                  </a:cubicBezTo>
                  <a:cubicBezTo>
                    <a:pt x="303" y="266"/>
                    <a:pt x="303" y="266"/>
                    <a:pt x="303" y="266"/>
                  </a:cubicBezTo>
                  <a:cubicBezTo>
                    <a:pt x="303" y="266"/>
                    <a:pt x="303" y="266"/>
                    <a:pt x="303" y="266"/>
                  </a:cubicBezTo>
                  <a:cubicBezTo>
                    <a:pt x="304" y="266"/>
                    <a:pt x="304" y="266"/>
                    <a:pt x="304" y="266"/>
                  </a:cubicBezTo>
                  <a:cubicBezTo>
                    <a:pt x="304" y="266"/>
                    <a:pt x="304" y="266"/>
                    <a:pt x="304" y="266"/>
                  </a:cubicBezTo>
                  <a:cubicBezTo>
                    <a:pt x="304" y="266"/>
                    <a:pt x="304" y="266"/>
                    <a:pt x="304" y="266"/>
                  </a:cubicBezTo>
                  <a:cubicBezTo>
                    <a:pt x="305" y="265"/>
                    <a:pt x="305" y="265"/>
                    <a:pt x="305" y="265"/>
                  </a:cubicBezTo>
                  <a:cubicBezTo>
                    <a:pt x="306" y="265"/>
                    <a:pt x="306" y="265"/>
                    <a:pt x="306" y="265"/>
                  </a:cubicBezTo>
                  <a:cubicBezTo>
                    <a:pt x="307" y="264"/>
                    <a:pt x="307" y="264"/>
                    <a:pt x="307" y="264"/>
                  </a:cubicBezTo>
                  <a:cubicBezTo>
                    <a:pt x="308" y="264"/>
                    <a:pt x="308" y="264"/>
                    <a:pt x="308" y="264"/>
                  </a:cubicBezTo>
                  <a:cubicBezTo>
                    <a:pt x="308" y="263"/>
                    <a:pt x="308" y="263"/>
                    <a:pt x="308" y="263"/>
                  </a:cubicBezTo>
                  <a:cubicBezTo>
                    <a:pt x="309" y="262"/>
                    <a:pt x="309" y="262"/>
                    <a:pt x="309" y="262"/>
                  </a:cubicBezTo>
                  <a:cubicBezTo>
                    <a:pt x="310" y="262"/>
                    <a:pt x="310" y="262"/>
                    <a:pt x="310" y="262"/>
                  </a:cubicBezTo>
                  <a:cubicBezTo>
                    <a:pt x="312" y="262"/>
                    <a:pt x="312" y="262"/>
                    <a:pt x="312" y="262"/>
                  </a:cubicBezTo>
                  <a:cubicBezTo>
                    <a:pt x="313" y="262"/>
                    <a:pt x="313" y="262"/>
                    <a:pt x="313" y="262"/>
                  </a:cubicBezTo>
                  <a:cubicBezTo>
                    <a:pt x="314" y="262"/>
                    <a:pt x="314" y="262"/>
                    <a:pt x="314" y="262"/>
                  </a:cubicBezTo>
                  <a:cubicBezTo>
                    <a:pt x="313" y="262"/>
                    <a:pt x="313" y="262"/>
                    <a:pt x="313" y="262"/>
                  </a:cubicBezTo>
                  <a:cubicBezTo>
                    <a:pt x="312" y="262"/>
                    <a:pt x="312" y="262"/>
                    <a:pt x="312" y="262"/>
                  </a:cubicBezTo>
                  <a:cubicBezTo>
                    <a:pt x="312" y="261"/>
                    <a:pt x="312" y="261"/>
                    <a:pt x="312" y="261"/>
                  </a:cubicBezTo>
                  <a:cubicBezTo>
                    <a:pt x="313" y="261"/>
                    <a:pt x="313" y="261"/>
                    <a:pt x="313" y="261"/>
                  </a:cubicBezTo>
                  <a:cubicBezTo>
                    <a:pt x="315" y="261"/>
                    <a:pt x="315" y="261"/>
                    <a:pt x="315" y="261"/>
                  </a:cubicBezTo>
                  <a:cubicBezTo>
                    <a:pt x="316" y="261"/>
                    <a:pt x="316" y="261"/>
                    <a:pt x="316" y="261"/>
                  </a:cubicBezTo>
                  <a:cubicBezTo>
                    <a:pt x="317" y="263"/>
                    <a:pt x="317" y="263"/>
                    <a:pt x="317" y="263"/>
                  </a:cubicBezTo>
                  <a:cubicBezTo>
                    <a:pt x="317" y="263"/>
                    <a:pt x="317" y="263"/>
                    <a:pt x="317" y="263"/>
                  </a:cubicBezTo>
                  <a:cubicBezTo>
                    <a:pt x="316" y="264"/>
                    <a:pt x="316" y="264"/>
                    <a:pt x="316" y="264"/>
                  </a:cubicBezTo>
                  <a:cubicBezTo>
                    <a:pt x="315" y="264"/>
                    <a:pt x="315" y="264"/>
                    <a:pt x="315" y="264"/>
                  </a:cubicBezTo>
                  <a:cubicBezTo>
                    <a:pt x="314" y="265"/>
                    <a:pt x="314" y="265"/>
                    <a:pt x="314" y="265"/>
                  </a:cubicBezTo>
                  <a:cubicBezTo>
                    <a:pt x="316" y="265"/>
                    <a:pt x="316" y="265"/>
                    <a:pt x="316" y="265"/>
                  </a:cubicBezTo>
                  <a:cubicBezTo>
                    <a:pt x="316" y="265"/>
                    <a:pt x="316" y="265"/>
                    <a:pt x="316" y="265"/>
                  </a:cubicBezTo>
                  <a:cubicBezTo>
                    <a:pt x="316" y="265"/>
                    <a:pt x="316" y="265"/>
                    <a:pt x="316" y="265"/>
                  </a:cubicBezTo>
                  <a:cubicBezTo>
                    <a:pt x="317" y="264"/>
                    <a:pt x="317" y="264"/>
                    <a:pt x="317" y="264"/>
                  </a:cubicBezTo>
                  <a:cubicBezTo>
                    <a:pt x="318" y="264"/>
                    <a:pt x="318" y="264"/>
                    <a:pt x="318" y="264"/>
                  </a:cubicBezTo>
                  <a:cubicBezTo>
                    <a:pt x="319" y="264"/>
                    <a:pt x="319" y="264"/>
                    <a:pt x="319" y="264"/>
                  </a:cubicBezTo>
                  <a:cubicBezTo>
                    <a:pt x="319" y="264"/>
                    <a:pt x="319" y="264"/>
                    <a:pt x="319" y="264"/>
                  </a:cubicBezTo>
                  <a:cubicBezTo>
                    <a:pt x="319" y="264"/>
                    <a:pt x="319" y="264"/>
                    <a:pt x="319" y="264"/>
                  </a:cubicBezTo>
                  <a:cubicBezTo>
                    <a:pt x="319" y="265"/>
                    <a:pt x="319" y="265"/>
                    <a:pt x="319" y="265"/>
                  </a:cubicBezTo>
                  <a:cubicBezTo>
                    <a:pt x="320" y="265"/>
                    <a:pt x="320" y="265"/>
                    <a:pt x="320" y="265"/>
                  </a:cubicBezTo>
                  <a:cubicBezTo>
                    <a:pt x="321" y="265"/>
                    <a:pt x="321" y="265"/>
                    <a:pt x="321" y="265"/>
                  </a:cubicBezTo>
                  <a:cubicBezTo>
                    <a:pt x="321" y="266"/>
                    <a:pt x="321" y="266"/>
                    <a:pt x="321" y="266"/>
                  </a:cubicBezTo>
                  <a:cubicBezTo>
                    <a:pt x="320" y="265"/>
                    <a:pt x="320" y="265"/>
                    <a:pt x="320" y="265"/>
                  </a:cubicBezTo>
                  <a:cubicBezTo>
                    <a:pt x="320" y="265"/>
                    <a:pt x="320" y="265"/>
                    <a:pt x="320" y="265"/>
                  </a:cubicBezTo>
                  <a:cubicBezTo>
                    <a:pt x="320" y="266"/>
                    <a:pt x="320" y="266"/>
                    <a:pt x="320" y="266"/>
                  </a:cubicBezTo>
                  <a:cubicBezTo>
                    <a:pt x="321" y="267"/>
                    <a:pt x="321" y="267"/>
                    <a:pt x="321" y="267"/>
                  </a:cubicBezTo>
                  <a:cubicBezTo>
                    <a:pt x="322" y="267"/>
                    <a:pt x="322" y="267"/>
                    <a:pt x="322" y="267"/>
                  </a:cubicBezTo>
                  <a:cubicBezTo>
                    <a:pt x="321" y="268"/>
                    <a:pt x="321" y="268"/>
                    <a:pt x="321" y="268"/>
                  </a:cubicBezTo>
                  <a:cubicBezTo>
                    <a:pt x="320" y="268"/>
                    <a:pt x="320" y="268"/>
                    <a:pt x="320" y="268"/>
                  </a:cubicBezTo>
                  <a:cubicBezTo>
                    <a:pt x="319" y="268"/>
                    <a:pt x="319" y="268"/>
                    <a:pt x="319" y="268"/>
                  </a:cubicBezTo>
                  <a:cubicBezTo>
                    <a:pt x="321" y="268"/>
                    <a:pt x="321" y="268"/>
                    <a:pt x="321" y="268"/>
                  </a:cubicBezTo>
                  <a:cubicBezTo>
                    <a:pt x="320" y="269"/>
                    <a:pt x="320" y="269"/>
                    <a:pt x="320" y="269"/>
                  </a:cubicBezTo>
                  <a:cubicBezTo>
                    <a:pt x="320" y="269"/>
                    <a:pt x="320" y="269"/>
                    <a:pt x="320" y="269"/>
                  </a:cubicBezTo>
                  <a:cubicBezTo>
                    <a:pt x="320" y="270"/>
                    <a:pt x="320" y="270"/>
                    <a:pt x="320" y="270"/>
                  </a:cubicBezTo>
                  <a:cubicBezTo>
                    <a:pt x="319" y="270"/>
                    <a:pt x="319" y="270"/>
                    <a:pt x="319" y="270"/>
                  </a:cubicBezTo>
                  <a:cubicBezTo>
                    <a:pt x="318" y="270"/>
                    <a:pt x="318" y="270"/>
                    <a:pt x="318" y="270"/>
                  </a:cubicBezTo>
                  <a:cubicBezTo>
                    <a:pt x="318" y="270"/>
                    <a:pt x="318" y="270"/>
                    <a:pt x="318" y="270"/>
                  </a:cubicBezTo>
                  <a:cubicBezTo>
                    <a:pt x="319" y="271"/>
                    <a:pt x="319" y="271"/>
                    <a:pt x="319" y="271"/>
                  </a:cubicBezTo>
                  <a:cubicBezTo>
                    <a:pt x="320" y="271"/>
                    <a:pt x="320" y="271"/>
                    <a:pt x="320" y="271"/>
                  </a:cubicBezTo>
                  <a:cubicBezTo>
                    <a:pt x="321" y="271"/>
                    <a:pt x="321" y="271"/>
                    <a:pt x="321" y="271"/>
                  </a:cubicBezTo>
                  <a:cubicBezTo>
                    <a:pt x="320" y="272"/>
                    <a:pt x="320" y="272"/>
                    <a:pt x="320" y="272"/>
                  </a:cubicBezTo>
                  <a:cubicBezTo>
                    <a:pt x="319" y="272"/>
                    <a:pt x="319" y="272"/>
                    <a:pt x="319" y="272"/>
                  </a:cubicBezTo>
                  <a:cubicBezTo>
                    <a:pt x="319" y="272"/>
                    <a:pt x="319" y="272"/>
                    <a:pt x="319" y="272"/>
                  </a:cubicBezTo>
                  <a:cubicBezTo>
                    <a:pt x="320" y="272"/>
                    <a:pt x="320" y="272"/>
                    <a:pt x="320" y="272"/>
                  </a:cubicBezTo>
                  <a:cubicBezTo>
                    <a:pt x="320" y="272"/>
                    <a:pt x="320" y="272"/>
                    <a:pt x="320" y="272"/>
                  </a:cubicBezTo>
                  <a:cubicBezTo>
                    <a:pt x="321" y="272"/>
                    <a:pt x="321" y="272"/>
                    <a:pt x="321" y="272"/>
                  </a:cubicBezTo>
                  <a:cubicBezTo>
                    <a:pt x="320" y="273"/>
                    <a:pt x="320" y="273"/>
                    <a:pt x="320" y="273"/>
                  </a:cubicBezTo>
                  <a:cubicBezTo>
                    <a:pt x="320" y="274"/>
                    <a:pt x="320" y="274"/>
                    <a:pt x="320" y="274"/>
                  </a:cubicBezTo>
                  <a:cubicBezTo>
                    <a:pt x="320" y="274"/>
                    <a:pt x="320" y="274"/>
                    <a:pt x="320" y="274"/>
                  </a:cubicBezTo>
                  <a:cubicBezTo>
                    <a:pt x="319" y="274"/>
                    <a:pt x="319" y="274"/>
                    <a:pt x="319" y="274"/>
                  </a:cubicBezTo>
                  <a:cubicBezTo>
                    <a:pt x="318" y="275"/>
                    <a:pt x="318" y="275"/>
                    <a:pt x="318" y="275"/>
                  </a:cubicBezTo>
                  <a:cubicBezTo>
                    <a:pt x="317" y="275"/>
                    <a:pt x="317" y="275"/>
                    <a:pt x="317" y="275"/>
                  </a:cubicBezTo>
                  <a:cubicBezTo>
                    <a:pt x="316" y="276"/>
                    <a:pt x="316" y="276"/>
                    <a:pt x="316" y="276"/>
                  </a:cubicBezTo>
                  <a:cubicBezTo>
                    <a:pt x="316" y="276"/>
                    <a:pt x="316" y="276"/>
                    <a:pt x="316" y="276"/>
                  </a:cubicBezTo>
                  <a:cubicBezTo>
                    <a:pt x="315" y="276"/>
                    <a:pt x="315" y="276"/>
                    <a:pt x="315" y="276"/>
                  </a:cubicBezTo>
                  <a:cubicBezTo>
                    <a:pt x="315" y="276"/>
                    <a:pt x="315" y="276"/>
                    <a:pt x="315" y="276"/>
                  </a:cubicBezTo>
                  <a:cubicBezTo>
                    <a:pt x="314" y="277"/>
                    <a:pt x="314" y="277"/>
                    <a:pt x="314" y="277"/>
                  </a:cubicBezTo>
                  <a:cubicBezTo>
                    <a:pt x="314" y="277"/>
                    <a:pt x="314" y="277"/>
                    <a:pt x="314" y="277"/>
                  </a:cubicBezTo>
                  <a:cubicBezTo>
                    <a:pt x="313" y="277"/>
                    <a:pt x="313" y="277"/>
                    <a:pt x="313" y="277"/>
                  </a:cubicBezTo>
                  <a:cubicBezTo>
                    <a:pt x="313" y="277"/>
                    <a:pt x="313" y="277"/>
                    <a:pt x="313" y="277"/>
                  </a:cubicBezTo>
                  <a:cubicBezTo>
                    <a:pt x="312" y="277"/>
                    <a:pt x="312" y="277"/>
                    <a:pt x="312" y="277"/>
                  </a:cubicBezTo>
                  <a:cubicBezTo>
                    <a:pt x="312" y="277"/>
                    <a:pt x="312" y="277"/>
                    <a:pt x="312" y="277"/>
                  </a:cubicBezTo>
                  <a:cubicBezTo>
                    <a:pt x="311" y="277"/>
                    <a:pt x="311" y="277"/>
                    <a:pt x="311" y="277"/>
                  </a:cubicBezTo>
                  <a:cubicBezTo>
                    <a:pt x="310" y="277"/>
                    <a:pt x="310" y="277"/>
                    <a:pt x="310" y="277"/>
                  </a:cubicBezTo>
                  <a:cubicBezTo>
                    <a:pt x="309" y="276"/>
                    <a:pt x="309" y="276"/>
                    <a:pt x="309" y="276"/>
                  </a:cubicBezTo>
                  <a:cubicBezTo>
                    <a:pt x="309" y="277"/>
                    <a:pt x="309" y="277"/>
                    <a:pt x="309" y="277"/>
                  </a:cubicBezTo>
                  <a:cubicBezTo>
                    <a:pt x="309" y="277"/>
                    <a:pt x="309" y="277"/>
                    <a:pt x="309" y="277"/>
                  </a:cubicBezTo>
                  <a:cubicBezTo>
                    <a:pt x="308" y="277"/>
                    <a:pt x="308" y="277"/>
                    <a:pt x="308" y="277"/>
                  </a:cubicBezTo>
                  <a:cubicBezTo>
                    <a:pt x="307" y="277"/>
                    <a:pt x="307" y="277"/>
                    <a:pt x="307" y="277"/>
                  </a:cubicBezTo>
                  <a:cubicBezTo>
                    <a:pt x="307" y="278"/>
                    <a:pt x="307" y="278"/>
                    <a:pt x="307" y="278"/>
                  </a:cubicBezTo>
                  <a:cubicBezTo>
                    <a:pt x="307" y="278"/>
                    <a:pt x="307" y="278"/>
                    <a:pt x="307" y="278"/>
                  </a:cubicBezTo>
                  <a:cubicBezTo>
                    <a:pt x="307" y="278"/>
                    <a:pt x="307" y="278"/>
                    <a:pt x="307" y="278"/>
                  </a:cubicBezTo>
                  <a:cubicBezTo>
                    <a:pt x="307" y="279"/>
                    <a:pt x="307" y="279"/>
                    <a:pt x="307" y="279"/>
                  </a:cubicBezTo>
                  <a:cubicBezTo>
                    <a:pt x="306" y="279"/>
                    <a:pt x="306" y="279"/>
                    <a:pt x="306" y="279"/>
                  </a:cubicBezTo>
                  <a:cubicBezTo>
                    <a:pt x="306" y="279"/>
                    <a:pt x="306" y="279"/>
                    <a:pt x="306" y="279"/>
                  </a:cubicBezTo>
                  <a:cubicBezTo>
                    <a:pt x="306" y="280"/>
                    <a:pt x="306" y="280"/>
                    <a:pt x="306" y="280"/>
                  </a:cubicBezTo>
                  <a:cubicBezTo>
                    <a:pt x="305" y="280"/>
                    <a:pt x="305" y="280"/>
                    <a:pt x="305" y="280"/>
                  </a:cubicBezTo>
                  <a:cubicBezTo>
                    <a:pt x="305" y="281"/>
                    <a:pt x="305" y="281"/>
                    <a:pt x="305" y="281"/>
                  </a:cubicBezTo>
                  <a:cubicBezTo>
                    <a:pt x="304" y="281"/>
                    <a:pt x="304" y="281"/>
                    <a:pt x="304" y="281"/>
                  </a:cubicBezTo>
                  <a:cubicBezTo>
                    <a:pt x="303" y="282"/>
                    <a:pt x="303" y="282"/>
                    <a:pt x="303" y="282"/>
                  </a:cubicBezTo>
                  <a:cubicBezTo>
                    <a:pt x="303" y="282"/>
                    <a:pt x="303" y="282"/>
                    <a:pt x="303" y="282"/>
                  </a:cubicBezTo>
                  <a:cubicBezTo>
                    <a:pt x="302" y="282"/>
                    <a:pt x="302" y="282"/>
                    <a:pt x="302" y="282"/>
                  </a:cubicBezTo>
                  <a:cubicBezTo>
                    <a:pt x="301" y="282"/>
                    <a:pt x="301" y="282"/>
                    <a:pt x="301" y="282"/>
                  </a:cubicBezTo>
                  <a:cubicBezTo>
                    <a:pt x="301" y="283"/>
                    <a:pt x="301" y="283"/>
                    <a:pt x="301" y="283"/>
                  </a:cubicBezTo>
                  <a:cubicBezTo>
                    <a:pt x="300" y="283"/>
                    <a:pt x="300" y="283"/>
                    <a:pt x="300" y="283"/>
                  </a:cubicBezTo>
                  <a:cubicBezTo>
                    <a:pt x="300" y="283"/>
                    <a:pt x="300" y="283"/>
                    <a:pt x="300" y="283"/>
                  </a:cubicBezTo>
                  <a:cubicBezTo>
                    <a:pt x="298" y="282"/>
                    <a:pt x="298" y="282"/>
                    <a:pt x="298" y="282"/>
                  </a:cubicBezTo>
                  <a:cubicBezTo>
                    <a:pt x="298" y="282"/>
                    <a:pt x="298" y="282"/>
                    <a:pt x="298" y="282"/>
                  </a:cubicBezTo>
                  <a:cubicBezTo>
                    <a:pt x="297" y="283"/>
                    <a:pt x="297" y="283"/>
                    <a:pt x="297" y="283"/>
                  </a:cubicBezTo>
                  <a:cubicBezTo>
                    <a:pt x="297" y="282"/>
                    <a:pt x="297" y="282"/>
                    <a:pt x="297" y="282"/>
                  </a:cubicBezTo>
                  <a:cubicBezTo>
                    <a:pt x="295" y="283"/>
                    <a:pt x="295" y="283"/>
                    <a:pt x="295" y="283"/>
                  </a:cubicBezTo>
                  <a:cubicBezTo>
                    <a:pt x="294" y="283"/>
                    <a:pt x="294" y="283"/>
                    <a:pt x="294" y="283"/>
                  </a:cubicBezTo>
                  <a:cubicBezTo>
                    <a:pt x="294" y="282"/>
                    <a:pt x="294" y="282"/>
                    <a:pt x="294" y="282"/>
                  </a:cubicBezTo>
                  <a:cubicBezTo>
                    <a:pt x="293" y="282"/>
                    <a:pt x="293" y="282"/>
                    <a:pt x="293" y="282"/>
                  </a:cubicBezTo>
                  <a:cubicBezTo>
                    <a:pt x="293" y="283"/>
                    <a:pt x="293" y="283"/>
                    <a:pt x="293" y="283"/>
                  </a:cubicBezTo>
                  <a:cubicBezTo>
                    <a:pt x="292" y="283"/>
                    <a:pt x="292" y="283"/>
                    <a:pt x="292" y="283"/>
                  </a:cubicBezTo>
                  <a:cubicBezTo>
                    <a:pt x="291" y="282"/>
                    <a:pt x="291" y="282"/>
                    <a:pt x="291" y="282"/>
                  </a:cubicBezTo>
                  <a:cubicBezTo>
                    <a:pt x="290" y="282"/>
                    <a:pt x="290" y="282"/>
                    <a:pt x="290" y="282"/>
                  </a:cubicBezTo>
                  <a:cubicBezTo>
                    <a:pt x="289" y="282"/>
                    <a:pt x="289" y="282"/>
                    <a:pt x="289" y="282"/>
                  </a:cubicBezTo>
                  <a:cubicBezTo>
                    <a:pt x="288" y="282"/>
                    <a:pt x="288" y="282"/>
                    <a:pt x="288" y="282"/>
                  </a:cubicBezTo>
                  <a:cubicBezTo>
                    <a:pt x="288" y="282"/>
                    <a:pt x="288" y="282"/>
                    <a:pt x="288" y="282"/>
                  </a:cubicBezTo>
                  <a:cubicBezTo>
                    <a:pt x="287" y="282"/>
                    <a:pt x="287" y="282"/>
                    <a:pt x="287" y="282"/>
                  </a:cubicBezTo>
                  <a:cubicBezTo>
                    <a:pt x="286" y="282"/>
                    <a:pt x="286" y="282"/>
                    <a:pt x="286" y="282"/>
                  </a:cubicBezTo>
                  <a:cubicBezTo>
                    <a:pt x="285" y="281"/>
                    <a:pt x="285" y="281"/>
                    <a:pt x="285" y="281"/>
                  </a:cubicBezTo>
                  <a:cubicBezTo>
                    <a:pt x="284" y="282"/>
                    <a:pt x="284" y="282"/>
                    <a:pt x="284" y="282"/>
                  </a:cubicBezTo>
                  <a:cubicBezTo>
                    <a:pt x="284" y="282"/>
                    <a:pt x="284" y="282"/>
                    <a:pt x="284" y="282"/>
                  </a:cubicBezTo>
                  <a:cubicBezTo>
                    <a:pt x="283" y="281"/>
                    <a:pt x="283" y="281"/>
                    <a:pt x="283" y="281"/>
                  </a:cubicBezTo>
                  <a:cubicBezTo>
                    <a:pt x="282" y="282"/>
                    <a:pt x="282" y="282"/>
                    <a:pt x="282" y="282"/>
                  </a:cubicBezTo>
                  <a:cubicBezTo>
                    <a:pt x="281" y="282"/>
                    <a:pt x="281" y="282"/>
                    <a:pt x="281" y="282"/>
                  </a:cubicBezTo>
                  <a:cubicBezTo>
                    <a:pt x="281" y="282"/>
                    <a:pt x="281" y="282"/>
                    <a:pt x="281" y="282"/>
                  </a:cubicBezTo>
                  <a:cubicBezTo>
                    <a:pt x="279" y="281"/>
                    <a:pt x="279" y="281"/>
                    <a:pt x="279" y="281"/>
                  </a:cubicBezTo>
                  <a:cubicBezTo>
                    <a:pt x="278" y="281"/>
                    <a:pt x="278" y="281"/>
                    <a:pt x="278" y="281"/>
                  </a:cubicBezTo>
                  <a:cubicBezTo>
                    <a:pt x="277" y="281"/>
                    <a:pt x="277" y="281"/>
                    <a:pt x="277" y="281"/>
                  </a:cubicBezTo>
                  <a:cubicBezTo>
                    <a:pt x="276" y="280"/>
                    <a:pt x="276" y="280"/>
                    <a:pt x="276" y="280"/>
                  </a:cubicBezTo>
                  <a:cubicBezTo>
                    <a:pt x="275" y="281"/>
                    <a:pt x="275" y="281"/>
                    <a:pt x="275" y="281"/>
                  </a:cubicBezTo>
                  <a:cubicBezTo>
                    <a:pt x="275" y="281"/>
                    <a:pt x="275" y="281"/>
                    <a:pt x="275" y="281"/>
                  </a:cubicBezTo>
                  <a:cubicBezTo>
                    <a:pt x="275" y="282"/>
                    <a:pt x="275" y="282"/>
                    <a:pt x="275" y="282"/>
                  </a:cubicBezTo>
                  <a:cubicBezTo>
                    <a:pt x="275" y="282"/>
                    <a:pt x="275" y="282"/>
                    <a:pt x="275" y="282"/>
                  </a:cubicBezTo>
                  <a:cubicBezTo>
                    <a:pt x="274" y="282"/>
                    <a:pt x="274" y="282"/>
                    <a:pt x="274" y="282"/>
                  </a:cubicBezTo>
                  <a:cubicBezTo>
                    <a:pt x="272" y="283"/>
                    <a:pt x="272" y="283"/>
                    <a:pt x="272" y="283"/>
                  </a:cubicBezTo>
                  <a:cubicBezTo>
                    <a:pt x="271" y="284"/>
                    <a:pt x="271" y="284"/>
                    <a:pt x="271" y="284"/>
                  </a:cubicBezTo>
                  <a:cubicBezTo>
                    <a:pt x="271" y="284"/>
                    <a:pt x="271" y="284"/>
                    <a:pt x="271" y="284"/>
                  </a:cubicBezTo>
                  <a:cubicBezTo>
                    <a:pt x="271" y="285"/>
                    <a:pt x="271" y="285"/>
                    <a:pt x="271" y="285"/>
                  </a:cubicBezTo>
                  <a:cubicBezTo>
                    <a:pt x="271" y="286"/>
                    <a:pt x="271" y="286"/>
                    <a:pt x="271" y="286"/>
                  </a:cubicBezTo>
                  <a:cubicBezTo>
                    <a:pt x="270" y="287"/>
                    <a:pt x="270" y="287"/>
                    <a:pt x="270" y="287"/>
                  </a:cubicBezTo>
                  <a:cubicBezTo>
                    <a:pt x="269" y="287"/>
                    <a:pt x="269" y="287"/>
                    <a:pt x="269" y="287"/>
                  </a:cubicBezTo>
                  <a:cubicBezTo>
                    <a:pt x="268" y="287"/>
                    <a:pt x="268" y="287"/>
                    <a:pt x="268" y="287"/>
                  </a:cubicBezTo>
                  <a:cubicBezTo>
                    <a:pt x="267" y="287"/>
                    <a:pt x="267" y="287"/>
                    <a:pt x="267" y="287"/>
                  </a:cubicBezTo>
                  <a:cubicBezTo>
                    <a:pt x="266" y="288"/>
                    <a:pt x="266" y="288"/>
                    <a:pt x="266" y="288"/>
                  </a:cubicBezTo>
                  <a:cubicBezTo>
                    <a:pt x="265" y="288"/>
                    <a:pt x="265" y="288"/>
                    <a:pt x="265" y="288"/>
                  </a:cubicBezTo>
                  <a:cubicBezTo>
                    <a:pt x="265" y="288"/>
                    <a:pt x="265" y="288"/>
                    <a:pt x="265" y="288"/>
                  </a:cubicBezTo>
                  <a:cubicBezTo>
                    <a:pt x="264" y="288"/>
                    <a:pt x="264" y="288"/>
                    <a:pt x="264" y="288"/>
                  </a:cubicBezTo>
                  <a:cubicBezTo>
                    <a:pt x="264" y="289"/>
                    <a:pt x="264" y="289"/>
                    <a:pt x="264" y="289"/>
                  </a:cubicBezTo>
                  <a:cubicBezTo>
                    <a:pt x="263" y="289"/>
                    <a:pt x="263" y="289"/>
                    <a:pt x="263" y="289"/>
                  </a:cubicBezTo>
                  <a:cubicBezTo>
                    <a:pt x="262" y="290"/>
                    <a:pt x="262" y="290"/>
                    <a:pt x="262" y="290"/>
                  </a:cubicBezTo>
                  <a:cubicBezTo>
                    <a:pt x="262" y="290"/>
                    <a:pt x="262" y="290"/>
                    <a:pt x="262" y="290"/>
                  </a:cubicBezTo>
                  <a:cubicBezTo>
                    <a:pt x="261" y="290"/>
                    <a:pt x="261" y="290"/>
                    <a:pt x="261" y="290"/>
                  </a:cubicBezTo>
                  <a:cubicBezTo>
                    <a:pt x="260" y="292"/>
                    <a:pt x="260" y="292"/>
                    <a:pt x="260" y="292"/>
                  </a:cubicBezTo>
                  <a:cubicBezTo>
                    <a:pt x="259" y="292"/>
                    <a:pt x="259" y="292"/>
                    <a:pt x="259" y="292"/>
                  </a:cubicBezTo>
                  <a:cubicBezTo>
                    <a:pt x="258" y="294"/>
                    <a:pt x="258" y="294"/>
                    <a:pt x="258" y="294"/>
                  </a:cubicBezTo>
                  <a:cubicBezTo>
                    <a:pt x="257" y="294"/>
                    <a:pt x="257" y="294"/>
                    <a:pt x="257" y="294"/>
                  </a:cubicBezTo>
                  <a:cubicBezTo>
                    <a:pt x="256" y="295"/>
                    <a:pt x="256" y="295"/>
                    <a:pt x="256" y="295"/>
                  </a:cubicBezTo>
                  <a:cubicBezTo>
                    <a:pt x="255" y="296"/>
                    <a:pt x="255" y="296"/>
                    <a:pt x="255" y="296"/>
                  </a:cubicBezTo>
                  <a:cubicBezTo>
                    <a:pt x="255" y="297"/>
                    <a:pt x="255" y="297"/>
                    <a:pt x="255" y="297"/>
                  </a:cubicBezTo>
                  <a:cubicBezTo>
                    <a:pt x="254" y="297"/>
                    <a:pt x="254" y="297"/>
                    <a:pt x="254" y="297"/>
                  </a:cubicBezTo>
                  <a:cubicBezTo>
                    <a:pt x="252" y="298"/>
                    <a:pt x="252" y="298"/>
                    <a:pt x="252" y="298"/>
                  </a:cubicBezTo>
                  <a:cubicBezTo>
                    <a:pt x="252" y="299"/>
                    <a:pt x="252" y="299"/>
                    <a:pt x="252" y="299"/>
                  </a:cubicBezTo>
                  <a:cubicBezTo>
                    <a:pt x="250" y="300"/>
                    <a:pt x="250" y="300"/>
                    <a:pt x="250" y="300"/>
                  </a:cubicBezTo>
                  <a:cubicBezTo>
                    <a:pt x="248" y="300"/>
                    <a:pt x="248" y="300"/>
                    <a:pt x="248" y="300"/>
                  </a:cubicBezTo>
                  <a:cubicBezTo>
                    <a:pt x="249" y="300"/>
                    <a:pt x="249" y="300"/>
                    <a:pt x="249" y="300"/>
                  </a:cubicBezTo>
                  <a:cubicBezTo>
                    <a:pt x="252" y="299"/>
                    <a:pt x="252" y="299"/>
                    <a:pt x="252" y="299"/>
                  </a:cubicBezTo>
                  <a:cubicBezTo>
                    <a:pt x="254" y="299"/>
                    <a:pt x="254" y="299"/>
                    <a:pt x="254" y="299"/>
                  </a:cubicBezTo>
                  <a:cubicBezTo>
                    <a:pt x="255" y="298"/>
                    <a:pt x="255" y="298"/>
                    <a:pt x="255" y="298"/>
                  </a:cubicBezTo>
                  <a:cubicBezTo>
                    <a:pt x="256" y="296"/>
                    <a:pt x="256" y="296"/>
                    <a:pt x="256" y="296"/>
                  </a:cubicBezTo>
                  <a:cubicBezTo>
                    <a:pt x="257" y="295"/>
                    <a:pt x="257" y="295"/>
                    <a:pt x="257" y="295"/>
                  </a:cubicBezTo>
                  <a:cubicBezTo>
                    <a:pt x="258" y="295"/>
                    <a:pt x="258" y="295"/>
                    <a:pt x="258" y="295"/>
                  </a:cubicBezTo>
                  <a:cubicBezTo>
                    <a:pt x="260" y="293"/>
                    <a:pt x="260" y="293"/>
                    <a:pt x="260" y="293"/>
                  </a:cubicBezTo>
                  <a:cubicBezTo>
                    <a:pt x="263" y="291"/>
                    <a:pt x="263" y="291"/>
                    <a:pt x="263" y="291"/>
                  </a:cubicBezTo>
                  <a:cubicBezTo>
                    <a:pt x="265" y="290"/>
                    <a:pt x="265" y="290"/>
                    <a:pt x="265" y="290"/>
                  </a:cubicBezTo>
                  <a:cubicBezTo>
                    <a:pt x="266" y="290"/>
                    <a:pt x="266" y="290"/>
                    <a:pt x="266" y="290"/>
                  </a:cubicBezTo>
                  <a:cubicBezTo>
                    <a:pt x="268" y="289"/>
                    <a:pt x="268" y="289"/>
                    <a:pt x="268" y="289"/>
                  </a:cubicBezTo>
                  <a:cubicBezTo>
                    <a:pt x="270" y="289"/>
                    <a:pt x="270" y="289"/>
                    <a:pt x="270" y="289"/>
                  </a:cubicBezTo>
                  <a:cubicBezTo>
                    <a:pt x="273" y="288"/>
                    <a:pt x="273" y="288"/>
                    <a:pt x="273" y="288"/>
                  </a:cubicBezTo>
                  <a:cubicBezTo>
                    <a:pt x="274" y="288"/>
                    <a:pt x="274" y="288"/>
                    <a:pt x="274" y="288"/>
                  </a:cubicBezTo>
                  <a:cubicBezTo>
                    <a:pt x="274" y="288"/>
                    <a:pt x="274" y="288"/>
                    <a:pt x="274" y="288"/>
                  </a:cubicBezTo>
                  <a:cubicBezTo>
                    <a:pt x="277" y="288"/>
                    <a:pt x="277" y="288"/>
                    <a:pt x="277" y="288"/>
                  </a:cubicBezTo>
                  <a:cubicBezTo>
                    <a:pt x="279" y="288"/>
                    <a:pt x="279" y="288"/>
                    <a:pt x="279" y="288"/>
                  </a:cubicBezTo>
                  <a:cubicBezTo>
                    <a:pt x="281" y="289"/>
                    <a:pt x="281" y="289"/>
                    <a:pt x="281" y="289"/>
                  </a:cubicBezTo>
                  <a:cubicBezTo>
                    <a:pt x="281" y="290"/>
                    <a:pt x="281" y="290"/>
                    <a:pt x="281" y="290"/>
                  </a:cubicBezTo>
                  <a:cubicBezTo>
                    <a:pt x="279" y="289"/>
                    <a:pt x="279" y="289"/>
                    <a:pt x="279" y="289"/>
                  </a:cubicBezTo>
                  <a:cubicBezTo>
                    <a:pt x="280" y="290"/>
                    <a:pt x="280" y="290"/>
                    <a:pt x="280" y="290"/>
                  </a:cubicBezTo>
                  <a:cubicBezTo>
                    <a:pt x="279" y="290"/>
                    <a:pt x="279" y="290"/>
                    <a:pt x="279" y="290"/>
                  </a:cubicBezTo>
                  <a:cubicBezTo>
                    <a:pt x="280" y="290"/>
                    <a:pt x="280" y="290"/>
                    <a:pt x="280" y="290"/>
                  </a:cubicBezTo>
                  <a:cubicBezTo>
                    <a:pt x="281" y="290"/>
                    <a:pt x="281" y="290"/>
                    <a:pt x="281" y="290"/>
                  </a:cubicBezTo>
                  <a:cubicBezTo>
                    <a:pt x="281" y="291"/>
                    <a:pt x="281" y="291"/>
                    <a:pt x="281" y="291"/>
                  </a:cubicBezTo>
                  <a:cubicBezTo>
                    <a:pt x="281" y="291"/>
                    <a:pt x="281" y="291"/>
                    <a:pt x="281" y="291"/>
                  </a:cubicBezTo>
                  <a:cubicBezTo>
                    <a:pt x="281" y="291"/>
                    <a:pt x="281" y="291"/>
                    <a:pt x="281" y="291"/>
                  </a:cubicBezTo>
                  <a:cubicBezTo>
                    <a:pt x="281" y="293"/>
                    <a:pt x="281" y="293"/>
                    <a:pt x="281" y="293"/>
                  </a:cubicBezTo>
                  <a:cubicBezTo>
                    <a:pt x="280" y="293"/>
                    <a:pt x="280" y="293"/>
                    <a:pt x="280" y="293"/>
                  </a:cubicBezTo>
                  <a:cubicBezTo>
                    <a:pt x="279" y="293"/>
                    <a:pt x="279" y="293"/>
                    <a:pt x="279" y="293"/>
                  </a:cubicBezTo>
                  <a:cubicBezTo>
                    <a:pt x="278" y="293"/>
                    <a:pt x="278" y="293"/>
                    <a:pt x="278" y="293"/>
                  </a:cubicBezTo>
                  <a:cubicBezTo>
                    <a:pt x="277" y="294"/>
                    <a:pt x="277" y="294"/>
                    <a:pt x="277" y="294"/>
                  </a:cubicBezTo>
                  <a:cubicBezTo>
                    <a:pt x="276" y="294"/>
                    <a:pt x="276" y="294"/>
                    <a:pt x="276" y="294"/>
                  </a:cubicBezTo>
                  <a:cubicBezTo>
                    <a:pt x="275" y="294"/>
                    <a:pt x="275" y="294"/>
                    <a:pt x="275" y="294"/>
                  </a:cubicBezTo>
                  <a:cubicBezTo>
                    <a:pt x="274" y="293"/>
                    <a:pt x="274" y="293"/>
                    <a:pt x="274" y="293"/>
                  </a:cubicBezTo>
                  <a:cubicBezTo>
                    <a:pt x="274" y="294"/>
                    <a:pt x="274" y="294"/>
                    <a:pt x="274" y="294"/>
                  </a:cubicBezTo>
                  <a:cubicBezTo>
                    <a:pt x="273" y="294"/>
                    <a:pt x="273" y="294"/>
                    <a:pt x="273" y="294"/>
                  </a:cubicBezTo>
                  <a:cubicBezTo>
                    <a:pt x="272" y="294"/>
                    <a:pt x="272" y="294"/>
                    <a:pt x="272" y="294"/>
                  </a:cubicBezTo>
                  <a:cubicBezTo>
                    <a:pt x="271" y="294"/>
                    <a:pt x="271" y="294"/>
                    <a:pt x="271" y="294"/>
                  </a:cubicBezTo>
                  <a:cubicBezTo>
                    <a:pt x="272" y="294"/>
                    <a:pt x="272" y="294"/>
                    <a:pt x="272" y="294"/>
                  </a:cubicBezTo>
                  <a:cubicBezTo>
                    <a:pt x="273" y="294"/>
                    <a:pt x="273" y="294"/>
                    <a:pt x="273" y="294"/>
                  </a:cubicBezTo>
                  <a:cubicBezTo>
                    <a:pt x="275" y="295"/>
                    <a:pt x="275" y="295"/>
                    <a:pt x="275" y="295"/>
                  </a:cubicBezTo>
                  <a:cubicBezTo>
                    <a:pt x="275" y="295"/>
                    <a:pt x="275" y="295"/>
                    <a:pt x="275" y="295"/>
                  </a:cubicBezTo>
                  <a:cubicBezTo>
                    <a:pt x="275" y="296"/>
                    <a:pt x="275" y="296"/>
                    <a:pt x="275" y="296"/>
                  </a:cubicBezTo>
                  <a:cubicBezTo>
                    <a:pt x="276" y="296"/>
                    <a:pt x="276" y="296"/>
                    <a:pt x="276" y="296"/>
                  </a:cubicBezTo>
                  <a:cubicBezTo>
                    <a:pt x="277" y="295"/>
                    <a:pt x="277" y="295"/>
                    <a:pt x="277" y="295"/>
                  </a:cubicBezTo>
                  <a:cubicBezTo>
                    <a:pt x="278" y="295"/>
                    <a:pt x="278" y="295"/>
                    <a:pt x="278" y="295"/>
                  </a:cubicBezTo>
                  <a:cubicBezTo>
                    <a:pt x="278" y="295"/>
                    <a:pt x="278" y="295"/>
                    <a:pt x="278" y="295"/>
                  </a:cubicBezTo>
                  <a:cubicBezTo>
                    <a:pt x="279" y="295"/>
                    <a:pt x="279" y="295"/>
                    <a:pt x="279" y="295"/>
                  </a:cubicBezTo>
                  <a:cubicBezTo>
                    <a:pt x="279" y="296"/>
                    <a:pt x="279" y="296"/>
                    <a:pt x="279" y="296"/>
                  </a:cubicBezTo>
                  <a:cubicBezTo>
                    <a:pt x="278" y="296"/>
                    <a:pt x="278" y="296"/>
                    <a:pt x="278" y="296"/>
                  </a:cubicBezTo>
                  <a:cubicBezTo>
                    <a:pt x="277" y="298"/>
                    <a:pt x="277" y="298"/>
                    <a:pt x="277" y="298"/>
                  </a:cubicBezTo>
                  <a:cubicBezTo>
                    <a:pt x="277" y="299"/>
                    <a:pt x="277" y="299"/>
                    <a:pt x="277" y="299"/>
                  </a:cubicBezTo>
                  <a:cubicBezTo>
                    <a:pt x="276" y="299"/>
                    <a:pt x="276" y="299"/>
                    <a:pt x="276" y="299"/>
                  </a:cubicBezTo>
                  <a:cubicBezTo>
                    <a:pt x="278" y="299"/>
                    <a:pt x="278" y="299"/>
                    <a:pt x="278" y="299"/>
                  </a:cubicBezTo>
                  <a:cubicBezTo>
                    <a:pt x="278" y="299"/>
                    <a:pt x="278" y="299"/>
                    <a:pt x="278" y="299"/>
                  </a:cubicBezTo>
                  <a:cubicBezTo>
                    <a:pt x="277" y="300"/>
                    <a:pt x="277" y="300"/>
                    <a:pt x="277" y="300"/>
                  </a:cubicBezTo>
                  <a:cubicBezTo>
                    <a:pt x="278" y="301"/>
                    <a:pt x="278" y="301"/>
                    <a:pt x="278" y="301"/>
                  </a:cubicBezTo>
                  <a:cubicBezTo>
                    <a:pt x="278" y="301"/>
                    <a:pt x="278" y="301"/>
                    <a:pt x="278" y="301"/>
                  </a:cubicBezTo>
                  <a:cubicBezTo>
                    <a:pt x="278" y="303"/>
                    <a:pt x="278" y="303"/>
                    <a:pt x="278" y="303"/>
                  </a:cubicBezTo>
                  <a:cubicBezTo>
                    <a:pt x="278" y="303"/>
                    <a:pt x="278" y="303"/>
                    <a:pt x="278" y="303"/>
                  </a:cubicBezTo>
                  <a:cubicBezTo>
                    <a:pt x="279" y="304"/>
                    <a:pt x="279" y="304"/>
                    <a:pt x="279" y="304"/>
                  </a:cubicBezTo>
                  <a:cubicBezTo>
                    <a:pt x="280" y="304"/>
                    <a:pt x="280" y="304"/>
                    <a:pt x="280" y="304"/>
                  </a:cubicBezTo>
                  <a:cubicBezTo>
                    <a:pt x="280" y="304"/>
                    <a:pt x="280" y="304"/>
                    <a:pt x="280" y="304"/>
                  </a:cubicBezTo>
                  <a:cubicBezTo>
                    <a:pt x="281" y="304"/>
                    <a:pt x="281" y="304"/>
                    <a:pt x="281" y="304"/>
                  </a:cubicBezTo>
                  <a:cubicBezTo>
                    <a:pt x="281" y="305"/>
                    <a:pt x="281" y="305"/>
                    <a:pt x="281" y="305"/>
                  </a:cubicBezTo>
                  <a:cubicBezTo>
                    <a:pt x="280" y="305"/>
                    <a:pt x="280" y="305"/>
                    <a:pt x="280" y="305"/>
                  </a:cubicBezTo>
                  <a:cubicBezTo>
                    <a:pt x="281" y="306"/>
                    <a:pt x="281" y="306"/>
                    <a:pt x="281" y="306"/>
                  </a:cubicBezTo>
                  <a:cubicBezTo>
                    <a:pt x="283" y="306"/>
                    <a:pt x="283" y="306"/>
                    <a:pt x="283" y="306"/>
                  </a:cubicBezTo>
                  <a:cubicBezTo>
                    <a:pt x="283" y="306"/>
                    <a:pt x="283" y="306"/>
                    <a:pt x="283" y="306"/>
                  </a:cubicBezTo>
                  <a:cubicBezTo>
                    <a:pt x="284" y="306"/>
                    <a:pt x="284" y="306"/>
                    <a:pt x="284" y="306"/>
                  </a:cubicBezTo>
                  <a:cubicBezTo>
                    <a:pt x="285" y="306"/>
                    <a:pt x="285" y="306"/>
                    <a:pt x="285" y="306"/>
                  </a:cubicBezTo>
                  <a:cubicBezTo>
                    <a:pt x="285" y="307"/>
                    <a:pt x="285" y="307"/>
                    <a:pt x="285" y="307"/>
                  </a:cubicBezTo>
                  <a:cubicBezTo>
                    <a:pt x="287" y="307"/>
                    <a:pt x="287" y="307"/>
                    <a:pt x="287" y="307"/>
                  </a:cubicBezTo>
                  <a:cubicBezTo>
                    <a:pt x="287" y="307"/>
                    <a:pt x="287" y="307"/>
                    <a:pt x="287" y="307"/>
                  </a:cubicBezTo>
                  <a:cubicBezTo>
                    <a:pt x="288" y="306"/>
                    <a:pt x="288" y="306"/>
                    <a:pt x="288" y="306"/>
                  </a:cubicBezTo>
                  <a:cubicBezTo>
                    <a:pt x="288" y="306"/>
                    <a:pt x="288" y="306"/>
                    <a:pt x="288" y="306"/>
                  </a:cubicBezTo>
                  <a:cubicBezTo>
                    <a:pt x="288" y="307"/>
                    <a:pt x="288" y="307"/>
                    <a:pt x="288" y="307"/>
                  </a:cubicBezTo>
                  <a:cubicBezTo>
                    <a:pt x="289" y="307"/>
                    <a:pt x="289" y="307"/>
                    <a:pt x="289" y="307"/>
                  </a:cubicBezTo>
                  <a:cubicBezTo>
                    <a:pt x="291" y="308"/>
                    <a:pt x="291" y="308"/>
                    <a:pt x="291" y="308"/>
                  </a:cubicBezTo>
                  <a:cubicBezTo>
                    <a:pt x="291" y="308"/>
                    <a:pt x="291" y="308"/>
                    <a:pt x="291" y="308"/>
                  </a:cubicBezTo>
                  <a:cubicBezTo>
                    <a:pt x="290" y="308"/>
                    <a:pt x="290" y="308"/>
                    <a:pt x="290" y="308"/>
                  </a:cubicBezTo>
                  <a:cubicBezTo>
                    <a:pt x="290" y="308"/>
                    <a:pt x="290" y="308"/>
                    <a:pt x="290" y="308"/>
                  </a:cubicBezTo>
                  <a:cubicBezTo>
                    <a:pt x="291" y="309"/>
                    <a:pt x="291" y="309"/>
                    <a:pt x="291" y="309"/>
                  </a:cubicBezTo>
                  <a:cubicBezTo>
                    <a:pt x="292" y="309"/>
                    <a:pt x="292" y="309"/>
                    <a:pt x="292" y="309"/>
                  </a:cubicBezTo>
                  <a:cubicBezTo>
                    <a:pt x="292" y="309"/>
                    <a:pt x="292" y="309"/>
                    <a:pt x="292" y="309"/>
                  </a:cubicBezTo>
                  <a:cubicBezTo>
                    <a:pt x="291" y="309"/>
                    <a:pt x="291" y="309"/>
                    <a:pt x="291" y="309"/>
                  </a:cubicBezTo>
                  <a:cubicBezTo>
                    <a:pt x="291" y="309"/>
                    <a:pt x="291" y="309"/>
                    <a:pt x="291" y="309"/>
                  </a:cubicBezTo>
                  <a:cubicBezTo>
                    <a:pt x="290" y="309"/>
                    <a:pt x="290" y="309"/>
                    <a:pt x="290" y="309"/>
                  </a:cubicBezTo>
                  <a:cubicBezTo>
                    <a:pt x="289" y="310"/>
                    <a:pt x="289" y="310"/>
                    <a:pt x="289" y="310"/>
                  </a:cubicBezTo>
                  <a:cubicBezTo>
                    <a:pt x="287" y="311"/>
                    <a:pt x="287" y="311"/>
                    <a:pt x="287" y="311"/>
                  </a:cubicBezTo>
                  <a:cubicBezTo>
                    <a:pt x="286" y="311"/>
                    <a:pt x="286" y="311"/>
                    <a:pt x="286" y="311"/>
                  </a:cubicBezTo>
                  <a:cubicBezTo>
                    <a:pt x="284" y="311"/>
                    <a:pt x="284" y="311"/>
                    <a:pt x="284" y="311"/>
                  </a:cubicBezTo>
                  <a:cubicBezTo>
                    <a:pt x="283" y="311"/>
                    <a:pt x="283" y="311"/>
                    <a:pt x="283" y="311"/>
                  </a:cubicBezTo>
                  <a:cubicBezTo>
                    <a:pt x="282" y="312"/>
                    <a:pt x="282" y="312"/>
                    <a:pt x="282" y="312"/>
                  </a:cubicBezTo>
                  <a:cubicBezTo>
                    <a:pt x="281" y="312"/>
                    <a:pt x="281" y="312"/>
                    <a:pt x="281" y="312"/>
                  </a:cubicBezTo>
                  <a:cubicBezTo>
                    <a:pt x="281" y="312"/>
                    <a:pt x="281" y="312"/>
                    <a:pt x="281" y="312"/>
                  </a:cubicBezTo>
                  <a:cubicBezTo>
                    <a:pt x="280" y="312"/>
                    <a:pt x="280" y="312"/>
                    <a:pt x="280" y="312"/>
                  </a:cubicBezTo>
                  <a:cubicBezTo>
                    <a:pt x="279" y="311"/>
                    <a:pt x="279" y="311"/>
                    <a:pt x="279" y="311"/>
                  </a:cubicBezTo>
                  <a:cubicBezTo>
                    <a:pt x="279" y="311"/>
                    <a:pt x="279" y="311"/>
                    <a:pt x="279" y="311"/>
                  </a:cubicBezTo>
                  <a:cubicBezTo>
                    <a:pt x="279" y="312"/>
                    <a:pt x="279" y="312"/>
                    <a:pt x="279" y="312"/>
                  </a:cubicBezTo>
                  <a:cubicBezTo>
                    <a:pt x="278" y="312"/>
                    <a:pt x="278" y="312"/>
                    <a:pt x="278" y="312"/>
                  </a:cubicBezTo>
                  <a:cubicBezTo>
                    <a:pt x="277" y="313"/>
                    <a:pt x="277" y="313"/>
                    <a:pt x="277" y="313"/>
                  </a:cubicBezTo>
                  <a:cubicBezTo>
                    <a:pt x="278" y="313"/>
                    <a:pt x="278" y="313"/>
                    <a:pt x="278" y="313"/>
                  </a:cubicBezTo>
                  <a:cubicBezTo>
                    <a:pt x="276" y="314"/>
                    <a:pt x="276" y="314"/>
                    <a:pt x="276" y="314"/>
                  </a:cubicBezTo>
                  <a:cubicBezTo>
                    <a:pt x="275" y="315"/>
                    <a:pt x="275" y="315"/>
                    <a:pt x="275" y="315"/>
                  </a:cubicBezTo>
                  <a:cubicBezTo>
                    <a:pt x="274" y="316"/>
                    <a:pt x="274" y="316"/>
                    <a:pt x="274" y="316"/>
                  </a:cubicBezTo>
                  <a:cubicBezTo>
                    <a:pt x="273" y="316"/>
                    <a:pt x="273" y="316"/>
                    <a:pt x="273" y="316"/>
                  </a:cubicBezTo>
                  <a:cubicBezTo>
                    <a:pt x="273" y="316"/>
                    <a:pt x="273" y="316"/>
                    <a:pt x="273" y="316"/>
                  </a:cubicBezTo>
                  <a:cubicBezTo>
                    <a:pt x="272" y="316"/>
                    <a:pt x="272" y="316"/>
                    <a:pt x="272" y="316"/>
                  </a:cubicBezTo>
                  <a:cubicBezTo>
                    <a:pt x="272" y="317"/>
                    <a:pt x="272" y="317"/>
                    <a:pt x="272" y="317"/>
                  </a:cubicBezTo>
                  <a:cubicBezTo>
                    <a:pt x="272" y="317"/>
                    <a:pt x="272" y="317"/>
                    <a:pt x="272" y="317"/>
                  </a:cubicBezTo>
                  <a:cubicBezTo>
                    <a:pt x="272" y="317"/>
                    <a:pt x="272" y="317"/>
                    <a:pt x="272" y="317"/>
                  </a:cubicBezTo>
                  <a:cubicBezTo>
                    <a:pt x="271" y="317"/>
                    <a:pt x="271" y="317"/>
                    <a:pt x="271" y="317"/>
                  </a:cubicBezTo>
                  <a:cubicBezTo>
                    <a:pt x="270" y="317"/>
                    <a:pt x="270" y="317"/>
                    <a:pt x="270" y="317"/>
                  </a:cubicBezTo>
                  <a:cubicBezTo>
                    <a:pt x="270" y="316"/>
                    <a:pt x="270" y="316"/>
                    <a:pt x="270" y="316"/>
                  </a:cubicBezTo>
                  <a:cubicBezTo>
                    <a:pt x="270" y="316"/>
                    <a:pt x="270" y="316"/>
                    <a:pt x="270" y="316"/>
                  </a:cubicBezTo>
                  <a:cubicBezTo>
                    <a:pt x="269" y="316"/>
                    <a:pt x="269" y="316"/>
                    <a:pt x="269" y="316"/>
                  </a:cubicBezTo>
                  <a:cubicBezTo>
                    <a:pt x="269" y="315"/>
                    <a:pt x="269" y="315"/>
                    <a:pt x="269" y="315"/>
                  </a:cubicBezTo>
                  <a:cubicBezTo>
                    <a:pt x="269" y="314"/>
                    <a:pt x="269" y="314"/>
                    <a:pt x="269" y="314"/>
                  </a:cubicBezTo>
                  <a:cubicBezTo>
                    <a:pt x="269" y="314"/>
                    <a:pt x="269" y="314"/>
                    <a:pt x="269" y="314"/>
                  </a:cubicBezTo>
                  <a:cubicBezTo>
                    <a:pt x="270" y="312"/>
                    <a:pt x="270" y="312"/>
                    <a:pt x="270" y="312"/>
                  </a:cubicBezTo>
                  <a:cubicBezTo>
                    <a:pt x="271" y="312"/>
                    <a:pt x="271" y="312"/>
                    <a:pt x="271" y="312"/>
                  </a:cubicBezTo>
                  <a:cubicBezTo>
                    <a:pt x="271" y="311"/>
                    <a:pt x="271" y="311"/>
                    <a:pt x="271" y="311"/>
                  </a:cubicBezTo>
                  <a:cubicBezTo>
                    <a:pt x="273" y="310"/>
                    <a:pt x="273" y="310"/>
                    <a:pt x="273" y="310"/>
                  </a:cubicBezTo>
                  <a:cubicBezTo>
                    <a:pt x="274" y="310"/>
                    <a:pt x="274" y="310"/>
                    <a:pt x="274" y="310"/>
                  </a:cubicBezTo>
                  <a:cubicBezTo>
                    <a:pt x="276" y="309"/>
                    <a:pt x="276" y="309"/>
                    <a:pt x="276" y="309"/>
                  </a:cubicBezTo>
                  <a:cubicBezTo>
                    <a:pt x="277" y="308"/>
                    <a:pt x="277" y="308"/>
                    <a:pt x="277" y="308"/>
                  </a:cubicBezTo>
                  <a:cubicBezTo>
                    <a:pt x="278" y="309"/>
                    <a:pt x="278" y="309"/>
                    <a:pt x="278" y="309"/>
                  </a:cubicBezTo>
                  <a:cubicBezTo>
                    <a:pt x="278" y="309"/>
                    <a:pt x="278" y="309"/>
                    <a:pt x="278" y="309"/>
                  </a:cubicBezTo>
                  <a:cubicBezTo>
                    <a:pt x="279" y="310"/>
                    <a:pt x="279" y="310"/>
                    <a:pt x="279" y="310"/>
                  </a:cubicBezTo>
                  <a:cubicBezTo>
                    <a:pt x="279" y="309"/>
                    <a:pt x="279" y="309"/>
                    <a:pt x="279" y="309"/>
                  </a:cubicBezTo>
                  <a:cubicBezTo>
                    <a:pt x="279" y="309"/>
                    <a:pt x="279" y="309"/>
                    <a:pt x="279" y="309"/>
                  </a:cubicBezTo>
                  <a:cubicBezTo>
                    <a:pt x="280" y="309"/>
                    <a:pt x="280" y="309"/>
                    <a:pt x="280" y="309"/>
                  </a:cubicBezTo>
                  <a:cubicBezTo>
                    <a:pt x="281" y="309"/>
                    <a:pt x="281" y="309"/>
                    <a:pt x="281" y="309"/>
                  </a:cubicBezTo>
                  <a:cubicBezTo>
                    <a:pt x="282" y="308"/>
                    <a:pt x="282" y="308"/>
                    <a:pt x="282" y="308"/>
                  </a:cubicBezTo>
                  <a:cubicBezTo>
                    <a:pt x="280" y="308"/>
                    <a:pt x="280" y="308"/>
                    <a:pt x="280" y="308"/>
                  </a:cubicBezTo>
                  <a:cubicBezTo>
                    <a:pt x="278" y="308"/>
                    <a:pt x="278" y="308"/>
                    <a:pt x="278" y="308"/>
                  </a:cubicBezTo>
                  <a:cubicBezTo>
                    <a:pt x="278" y="308"/>
                    <a:pt x="278" y="308"/>
                    <a:pt x="278" y="308"/>
                  </a:cubicBezTo>
                  <a:cubicBezTo>
                    <a:pt x="277" y="308"/>
                    <a:pt x="277" y="308"/>
                    <a:pt x="277" y="308"/>
                  </a:cubicBezTo>
                  <a:cubicBezTo>
                    <a:pt x="276" y="308"/>
                    <a:pt x="276" y="308"/>
                    <a:pt x="276" y="308"/>
                  </a:cubicBezTo>
                  <a:cubicBezTo>
                    <a:pt x="275" y="308"/>
                    <a:pt x="275" y="308"/>
                    <a:pt x="275" y="308"/>
                  </a:cubicBezTo>
                  <a:cubicBezTo>
                    <a:pt x="276" y="307"/>
                    <a:pt x="276" y="307"/>
                    <a:pt x="276" y="307"/>
                  </a:cubicBezTo>
                  <a:cubicBezTo>
                    <a:pt x="277" y="307"/>
                    <a:pt x="277" y="307"/>
                    <a:pt x="277" y="307"/>
                  </a:cubicBezTo>
                  <a:cubicBezTo>
                    <a:pt x="278" y="306"/>
                    <a:pt x="278" y="306"/>
                    <a:pt x="278" y="306"/>
                  </a:cubicBezTo>
                  <a:cubicBezTo>
                    <a:pt x="278" y="306"/>
                    <a:pt x="278" y="306"/>
                    <a:pt x="278" y="306"/>
                  </a:cubicBezTo>
                  <a:cubicBezTo>
                    <a:pt x="278" y="306"/>
                    <a:pt x="278" y="306"/>
                    <a:pt x="278" y="306"/>
                  </a:cubicBezTo>
                  <a:cubicBezTo>
                    <a:pt x="277" y="305"/>
                    <a:pt x="277" y="305"/>
                    <a:pt x="277" y="305"/>
                  </a:cubicBezTo>
                  <a:cubicBezTo>
                    <a:pt x="277" y="307"/>
                    <a:pt x="277" y="307"/>
                    <a:pt x="277" y="307"/>
                  </a:cubicBezTo>
                  <a:cubicBezTo>
                    <a:pt x="276" y="307"/>
                    <a:pt x="276" y="307"/>
                    <a:pt x="276" y="307"/>
                  </a:cubicBezTo>
                  <a:cubicBezTo>
                    <a:pt x="275" y="308"/>
                    <a:pt x="275" y="308"/>
                    <a:pt x="275" y="308"/>
                  </a:cubicBezTo>
                  <a:cubicBezTo>
                    <a:pt x="274" y="308"/>
                    <a:pt x="274" y="308"/>
                    <a:pt x="274" y="308"/>
                  </a:cubicBezTo>
                  <a:cubicBezTo>
                    <a:pt x="273" y="308"/>
                    <a:pt x="273" y="308"/>
                    <a:pt x="273" y="308"/>
                  </a:cubicBezTo>
                  <a:cubicBezTo>
                    <a:pt x="271" y="309"/>
                    <a:pt x="271" y="309"/>
                    <a:pt x="271" y="309"/>
                  </a:cubicBezTo>
                  <a:cubicBezTo>
                    <a:pt x="271" y="309"/>
                    <a:pt x="271" y="309"/>
                    <a:pt x="271" y="309"/>
                  </a:cubicBezTo>
                  <a:cubicBezTo>
                    <a:pt x="271" y="308"/>
                    <a:pt x="271" y="308"/>
                    <a:pt x="271" y="308"/>
                  </a:cubicBezTo>
                  <a:cubicBezTo>
                    <a:pt x="271" y="308"/>
                    <a:pt x="271" y="308"/>
                    <a:pt x="271" y="308"/>
                  </a:cubicBezTo>
                  <a:cubicBezTo>
                    <a:pt x="272" y="307"/>
                    <a:pt x="272" y="307"/>
                    <a:pt x="272" y="307"/>
                  </a:cubicBezTo>
                  <a:cubicBezTo>
                    <a:pt x="271" y="308"/>
                    <a:pt x="271" y="308"/>
                    <a:pt x="271" y="308"/>
                  </a:cubicBezTo>
                  <a:cubicBezTo>
                    <a:pt x="270" y="309"/>
                    <a:pt x="270" y="309"/>
                    <a:pt x="270" y="309"/>
                  </a:cubicBezTo>
                  <a:cubicBezTo>
                    <a:pt x="269" y="309"/>
                    <a:pt x="269" y="309"/>
                    <a:pt x="269" y="309"/>
                  </a:cubicBezTo>
                  <a:cubicBezTo>
                    <a:pt x="269" y="309"/>
                    <a:pt x="269" y="309"/>
                    <a:pt x="269" y="309"/>
                  </a:cubicBezTo>
                  <a:cubicBezTo>
                    <a:pt x="268" y="309"/>
                    <a:pt x="268" y="309"/>
                    <a:pt x="268" y="309"/>
                  </a:cubicBezTo>
                  <a:cubicBezTo>
                    <a:pt x="268" y="309"/>
                    <a:pt x="268" y="309"/>
                    <a:pt x="268" y="309"/>
                  </a:cubicBezTo>
                  <a:cubicBezTo>
                    <a:pt x="267" y="309"/>
                    <a:pt x="267" y="309"/>
                    <a:pt x="267" y="309"/>
                  </a:cubicBezTo>
                  <a:cubicBezTo>
                    <a:pt x="266" y="309"/>
                    <a:pt x="266" y="309"/>
                    <a:pt x="266" y="309"/>
                  </a:cubicBezTo>
                  <a:cubicBezTo>
                    <a:pt x="265" y="308"/>
                    <a:pt x="265" y="308"/>
                    <a:pt x="265" y="308"/>
                  </a:cubicBezTo>
                  <a:cubicBezTo>
                    <a:pt x="265" y="308"/>
                    <a:pt x="265" y="308"/>
                    <a:pt x="265" y="308"/>
                  </a:cubicBezTo>
                  <a:cubicBezTo>
                    <a:pt x="265" y="308"/>
                    <a:pt x="265" y="308"/>
                    <a:pt x="265" y="308"/>
                  </a:cubicBezTo>
                  <a:cubicBezTo>
                    <a:pt x="265" y="308"/>
                    <a:pt x="265" y="308"/>
                    <a:pt x="265" y="308"/>
                  </a:cubicBezTo>
                  <a:cubicBezTo>
                    <a:pt x="265" y="307"/>
                    <a:pt x="265" y="307"/>
                    <a:pt x="265" y="307"/>
                  </a:cubicBezTo>
                  <a:cubicBezTo>
                    <a:pt x="265" y="307"/>
                    <a:pt x="265" y="307"/>
                    <a:pt x="265" y="307"/>
                  </a:cubicBezTo>
                  <a:cubicBezTo>
                    <a:pt x="265" y="306"/>
                    <a:pt x="265" y="306"/>
                    <a:pt x="265" y="306"/>
                  </a:cubicBezTo>
                  <a:cubicBezTo>
                    <a:pt x="265" y="306"/>
                    <a:pt x="265" y="306"/>
                    <a:pt x="265" y="306"/>
                  </a:cubicBezTo>
                  <a:cubicBezTo>
                    <a:pt x="264" y="305"/>
                    <a:pt x="264" y="305"/>
                    <a:pt x="264" y="305"/>
                  </a:cubicBezTo>
                  <a:cubicBezTo>
                    <a:pt x="264" y="305"/>
                    <a:pt x="264" y="305"/>
                    <a:pt x="264" y="305"/>
                  </a:cubicBezTo>
                  <a:cubicBezTo>
                    <a:pt x="264" y="305"/>
                    <a:pt x="264" y="305"/>
                    <a:pt x="264" y="305"/>
                  </a:cubicBezTo>
                  <a:cubicBezTo>
                    <a:pt x="265" y="300"/>
                    <a:pt x="265" y="300"/>
                    <a:pt x="265" y="300"/>
                  </a:cubicBezTo>
                  <a:cubicBezTo>
                    <a:pt x="265" y="298"/>
                    <a:pt x="265" y="298"/>
                    <a:pt x="265" y="298"/>
                  </a:cubicBezTo>
                  <a:cubicBezTo>
                    <a:pt x="264" y="297"/>
                    <a:pt x="264" y="297"/>
                    <a:pt x="264" y="297"/>
                  </a:cubicBezTo>
                  <a:cubicBezTo>
                    <a:pt x="263" y="297"/>
                    <a:pt x="263" y="297"/>
                    <a:pt x="263" y="297"/>
                  </a:cubicBezTo>
                  <a:cubicBezTo>
                    <a:pt x="262" y="297"/>
                    <a:pt x="262" y="297"/>
                    <a:pt x="262" y="297"/>
                  </a:cubicBezTo>
                  <a:cubicBezTo>
                    <a:pt x="261" y="297"/>
                    <a:pt x="261" y="297"/>
                    <a:pt x="261" y="297"/>
                  </a:cubicBezTo>
                  <a:cubicBezTo>
                    <a:pt x="260" y="297"/>
                    <a:pt x="260" y="297"/>
                    <a:pt x="260" y="297"/>
                  </a:cubicBezTo>
                  <a:cubicBezTo>
                    <a:pt x="260" y="296"/>
                    <a:pt x="260" y="296"/>
                    <a:pt x="260" y="296"/>
                  </a:cubicBezTo>
                  <a:cubicBezTo>
                    <a:pt x="260" y="296"/>
                    <a:pt x="260" y="296"/>
                    <a:pt x="260" y="296"/>
                  </a:cubicBezTo>
                  <a:cubicBezTo>
                    <a:pt x="259" y="297"/>
                    <a:pt x="259" y="297"/>
                    <a:pt x="259" y="297"/>
                  </a:cubicBezTo>
                  <a:cubicBezTo>
                    <a:pt x="258" y="298"/>
                    <a:pt x="258" y="298"/>
                    <a:pt x="258" y="298"/>
                  </a:cubicBezTo>
                  <a:cubicBezTo>
                    <a:pt x="257" y="299"/>
                    <a:pt x="257" y="299"/>
                    <a:pt x="257" y="299"/>
                  </a:cubicBezTo>
                  <a:cubicBezTo>
                    <a:pt x="256" y="300"/>
                    <a:pt x="256" y="300"/>
                    <a:pt x="256" y="300"/>
                  </a:cubicBezTo>
                  <a:cubicBezTo>
                    <a:pt x="256" y="301"/>
                    <a:pt x="256" y="301"/>
                    <a:pt x="256" y="301"/>
                  </a:cubicBezTo>
                  <a:cubicBezTo>
                    <a:pt x="255" y="301"/>
                    <a:pt x="255" y="301"/>
                    <a:pt x="255" y="301"/>
                  </a:cubicBezTo>
                  <a:cubicBezTo>
                    <a:pt x="255" y="302"/>
                    <a:pt x="255" y="302"/>
                    <a:pt x="255" y="302"/>
                  </a:cubicBezTo>
                  <a:cubicBezTo>
                    <a:pt x="255" y="303"/>
                    <a:pt x="255" y="303"/>
                    <a:pt x="255" y="303"/>
                  </a:cubicBezTo>
                  <a:cubicBezTo>
                    <a:pt x="253" y="304"/>
                    <a:pt x="253" y="304"/>
                    <a:pt x="253" y="304"/>
                  </a:cubicBezTo>
                  <a:cubicBezTo>
                    <a:pt x="253" y="305"/>
                    <a:pt x="253" y="305"/>
                    <a:pt x="253" y="305"/>
                  </a:cubicBezTo>
                  <a:cubicBezTo>
                    <a:pt x="251" y="306"/>
                    <a:pt x="251" y="306"/>
                    <a:pt x="251" y="306"/>
                  </a:cubicBezTo>
                  <a:cubicBezTo>
                    <a:pt x="251" y="307"/>
                    <a:pt x="251" y="307"/>
                    <a:pt x="251" y="307"/>
                  </a:cubicBezTo>
                  <a:cubicBezTo>
                    <a:pt x="251" y="307"/>
                    <a:pt x="251" y="307"/>
                    <a:pt x="251" y="307"/>
                  </a:cubicBezTo>
                  <a:cubicBezTo>
                    <a:pt x="250" y="307"/>
                    <a:pt x="250" y="307"/>
                    <a:pt x="250" y="307"/>
                  </a:cubicBezTo>
                  <a:cubicBezTo>
                    <a:pt x="249" y="307"/>
                    <a:pt x="249" y="307"/>
                    <a:pt x="249" y="307"/>
                  </a:cubicBezTo>
                  <a:cubicBezTo>
                    <a:pt x="249" y="307"/>
                    <a:pt x="249" y="307"/>
                    <a:pt x="249" y="307"/>
                  </a:cubicBezTo>
                  <a:cubicBezTo>
                    <a:pt x="249" y="307"/>
                    <a:pt x="249" y="307"/>
                    <a:pt x="249" y="307"/>
                  </a:cubicBezTo>
                  <a:cubicBezTo>
                    <a:pt x="248" y="308"/>
                    <a:pt x="248" y="308"/>
                    <a:pt x="248" y="308"/>
                  </a:cubicBezTo>
                  <a:cubicBezTo>
                    <a:pt x="235" y="308"/>
                    <a:pt x="235" y="308"/>
                    <a:pt x="235" y="308"/>
                  </a:cubicBezTo>
                  <a:cubicBezTo>
                    <a:pt x="233" y="308"/>
                    <a:pt x="233" y="308"/>
                    <a:pt x="233" y="308"/>
                  </a:cubicBezTo>
                  <a:cubicBezTo>
                    <a:pt x="232" y="309"/>
                    <a:pt x="232" y="309"/>
                    <a:pt x="232" y="309"/>
                  </a:cubicBezTo>
                  <a:cubicBezTo>
                    <a:pt x="231" y="309"/>
                    <a:pt x="231" y="309"/>
                    <a:pt x="231" y="309"/>
                  </a:cubicBezTo>
                  <a:cubicBezTo>
                    <a:pt x="230" y="310"/>
                    <a:pt x="230" y="310"/>
                    <a:pt x="230" y="310"/>
                  </a:cubicBezTo>
                  <a:cubicBezTo>
                    <a:pt x="228" y="311"/>
                    <a:pt x="228" y="311"/>
                    <a:pt x="228" y="311"/>
                  </a:cubicBezTo>
                  <a:cubicBezTo>
                    <a:pt x="227" y="312"/>
                    <a:pt x="227" y="312"/>
                    <a:pt x="227" y="312"/>
                  </a:cubicBezTo>
                  <a:cubicBezTo>
                    <a:pt x="226" y="312"/>
                    <a:pt x="226" y="312"/>
                    <a:pt x="226" y="312"/>
                  </a:cubicBezTo>
                  <a:cubicBezTo>
                    <a:pt x="223" y="315"/>
                    <a:pt x="223" y="315"/>
                    <a:pt x="223" y="315"/>
                  </a:cubicBezTo>
                  <a:cubicBezTo>
                    <a:pt x="214" y="317"/>
                    <a:pt x="214" y="317"/>
                    <a:pt x="214" y="317"/>
                  </a:cubicBezTo>
                  <a:cubicBezTo>
                    <a:pt x="214" y="319"/>
                    <a:pt x="214" y="319"/>
                    <a:pt x="214" y="319"/>
                  </a:cubicBezTo>
                  <a:cubicBezTo>
                    <a:pt x="212" y="319"/>
                    <a:pt x="212" y="319"/>
                    <a:pt x="212" y="319"/>
                  </a:cubicBezTo>
                  <a:cubicBezTo>
                    <a:pt x="197" y="323"/>
                    <a:pt x="197" y="323"/>
                    <a:pt x="197" y="323"/>
                  </a:cubicBezTo>
                  <a:cubicBezTo>
                    <a:pt x="196" y="322"/>
                    <a:pt x="196" y="322"/>
                    <a:pt x="196" y="322"/>
                  </a:cubicBezTo>
                  <a:cubicBezTo>
                    <a:pt x="197" y="321"/>
                    <a:pt x="197" y="321"/>
                    <a:pt x="197" y="321"/>
                  </a:cubicBezTo>
                  <a:cubicBezTo>
                    <a:pt x="199" y="320"/>
                    <a:pt x="199" y="320"/>
                    <a:pt x="199" y="320"/>
                  </a:cubicBezTo>
                  <a:cubicBezTo>
                    <a:pt x="199" y="319"/>
                    <a:pt x="199" y="319"/>
                    <a:pt x="199" y="319"/>
                  </a:cubicBezTo>
                  <a:cubicBezTo>
                    <a:pt x="200" y="318"/>
                    <a:pt x="200" y="318"/>
                    <a:pt x="200" y="318"/>
                  </a:cubicBezTo>
                  <a:cubicBezTo>
                    <a:pt x="200" y="318"/>
                    <a:pt x="200" y="318"/>
                    <a:pt x="200" y="318"/>
                  </a:cubicBezTo>
                  <a:cubicBezTo>
                    <a:pt x="201" y="312"/>
                    <a:pt x="201" y="312"/>
                    <a:pt x="201" y="312"/>
                  </a:cubicBezTo>
                  <a:cubicBezTo>
                    <a:pt x="198" y="300"/>
                    <a:pt x="198" y="300"/>
                    <a:pt x="198" y="300"/>
                  </a:cubicBezTo>
                  <a:cubicBezTo>
                    <a:pt x="195" y="298"/>
                    <a:pt x="195" y="298"/>
                    <a:pt x="195" y="298"/>
                  </a:cubicBezTo>
                  <a:cubicBezTo>
                    <a:pt x="194" y="297"/>
                    <a:pt x="194" y="297"/>
                    <a:pt x="194" y="297"/>
                  </a:cubicBezTo>
                  <a:cubicBezTo>
                    <a:pt x="176" y="289"/>
                    <a:pt x="176" y="289"/>
                    <a:pt x="176" y="289"/>
                  </a:cubicBezTo>
                  <a:cubicBezTo>
                    <a:pt x="175" y="289"/>
                    <a:pt x="175" y="289"/>
                    <a:pt x="175" y="289"/>
                  </a:cubicBezTo>
                  <a:cubicBezTo>
                    <a:pt x="174" y="288"/>
                    <a:pt x="174" y="288"/>
                    <a:pt x="174" y="288"/>
                  </a:cubicBezTo>
                  <a:cubicBezTo>
                    <a:pt x="174" y="288"/>
                    <a:pt x="174" y="288"/>
                    <a:pt x="174" y="288"/>
                  </a:cubicBezTo>
                  <a:cubicBezTo>
                    <a:pt x="172" y="288"/>
                    <a:pt x="172" y="288"/>
                    <a:pt x="172" y="288"/>
                  </a:cubicBezTo>
                  <a:cubicBezTo>
                    <a:pt x="171" y="287"/>
                    <a:pt x="171" y="287"/>
                    <a:pt x="171" y="287"/>
                  </a:cubicBezTo>
                  <a:cubicBezTo>
                    <a:pt x="171" y="287"/>
                    <a:pt x="171" y="287"/>
                    <a:pt x="171" y="287"/>
                  </a:cubicBezTo>
                  <a:cubicBezTo>
                    <a:pt x="170" y="287"/>
                    <a:pt x="170" y="287"/>
                    <a:pt x="170" y="287"/>
                  </a:cubicBezTo>
                  <a:cubicBezTo>
                    <a:pt x="169" y="287"/>
                    <a:pt x="169" y="287"/>
                    <a:pt x="169" y="287"/>
                  </a:cubicBezTo>
                  <a:cubicBezTo>
                    <a:pt x="168" y="287"/>
                    <a:pt x="168" y="287"/>
                    <a:pt x="168" y="287"/>
                  </a:cubicBezTo>
                  <a:cubicBezTo>
                    <a:pt x="168" y="286"/>
                    <a:pt x="168" y="286"/>
                    <a:pt x="168" y="286"/>
                  </a:cubicBezTo>
                  <a:cubicBezTo>
                    <a:pt x="167" y="286"/>
                    <a:pt x="167" y="286"/>
                    <a:pt x="167" y="286"/>
                  </a:cubicBezTo>
                  <a:cubicBezTo>
                    <a:pt x="165" y="286"/>
                    <a:pt x="165" y="286"/>
                    <a:pt x="165" y="286"/>
                  </a:cubicBezTo>
                  <a:cubicBezTo>
                    <a:pt x="165" y="285"/>
                    <a:pt x="165" y="285"/>
                    <a:pt x="165" y="285"/>
                  </a:cubicBezTo>
                  <a:cubicBezTo>
                    <a:pt x="164" y="285"/>
                    <a:pt x="164" y="285"/>
                    <a:pt x="164" y="285"/>
                  </a:cubicBezTo>
                  <a:cubicBezTo>
                    <a:pt x="163" y="284"/>
                    <a:pt x="163" y="284"/>
                    <a:pt x="163" y="284"/>
                  </a:cubicBezTo>
                  <a:cubicBezTo>
                    <a:pt x="162" y="284"/>
                    <a:pt x="162" y="284"/>
                    <a:pt x="162" y="284"/>
                  </a:cubicBezTo>
                  <a:cubicBezTo>
                    <a:pt x="162" y="284"/>
                    <a:pt x="162" y="284"/>
                    <a:pt x="162" y="284"/>
                  </a:cubicBezTo>
                  <a:cubicBezTo>
                    <a:pt x="161" y="284"/>
                    <a:pt x="161" y="284"/>
                    <a:pt x="161" y="284"/>
                  </a:cubicBezTo>
                  <a:cubicBezTo>
                    <a:pt x="160" y="284"/>
                    <a:pt x="160" y="284"/>
                    <a:pt x="160" y="284"/>
                  </a:cubicBezTo>
                  <a:cubicBezTo>
                    <a:pt x="160" y="284"/>
                    <a:pt x="160" y="284"/>
                    <a:pt x="160" y="284"/>
                  </a:cubicBezTo>
                  <a:cubicBezTo>
                    <a:pt x="159" y="284"/>
                    <a:pt x="159" y="284"/>
                    <a:pt x="159" y="284"/>
                  </a:cubicBezTo>
                  <a:cubicBezTo>
                    <a:pt x="159" y="283"/>
                    <a:pt x="159" y="283"/>
                    <a:pt x="159" y="283"/>
                  </a:cubicBezTo>
                  <a:cubicBezTo>
                    <a:pt x="158" y="283"/>
                    <a:pt x="158" y="283"/>
                    <a:pt x="158" y="283"/>
                  </a:cubicBezTo>
                  <a:cubicBezTo>
                    <a:pt x="158" y="283"/>
                    <a:pt x="158" y="283"/>
                    <a:pt x="158" y="283"/>
                  </a:cubicBezTo>
                  <a:cubicBezTo>
                    <a:pt x="157" y="282"/>
                    <a:pt x="157" y="282"/>
                    <a:pt x="157" y="282"/>
                  </a:cubicBezTo>
                  <a:cubicBezTo>
                    <a:pt x="157" y="282"/>
                    <a:pt x="157" y="282"/>
                    <a:pt x="157" y="282"/>
                  </a:cubicBezTo>
                  <a:cubicBezTo>
                    <a:pt x="156" y="281"/>
                    <a:pt x="156" y="281"/>
                    <a:pt x="156" y="281"/>
                  </a:cubicBezTo>
                  <a:cubicBezTo>
                    <a:pt x="155" y="281"/>
                    <a:pt x="155" y="281"/>
                    <a:pt x="155" y="281"/>
                  </a:cubicBezTo>
                  <a:cubicBezTo>
                    <a:pt x="154" y="281"/>
                    <a:pt x="154" y="281"/>
                    <a:pt x="154" y="281"/>
                  </a:cubicBezTo>
                  <a:lnTo>
                    <a:pt x="39" y="27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1" name="Freeform 162"/>
            <p:cNvSpPr>
              <a:spLocks noEditPoints="1"/>
            </p:cNvSpPr>
            <p:nvPr/>
          </p:nvSpPr>
          <p:spPr bwMode="auto">
            <a:xfrm>
              <a:off x="124146" y="1394463"/>
              <a:ext cx="1578210" cy="1068380"/>
            </a:xfrm>
            <a:custGeom>
              <a:avLst/>
              <a:gdLst>
                <a:gd name="T0" fmla="*/ 209 w 238"/>
                <a:gd name="T1" fmla="*/ 133 h 165"/>
                <a:gd name="T2" fmla="*/ 234 w 238"/>
                <a:gd name="T3" fmla="*/ 28 h 165"/>
                <a:gd name="T4" fmla="*/ 219 w 238"/>
                <a:gd name="T5" fmla="*/ 21 h 165"/>
                <a:gd name="T6" fmla="*/ 209 w 238"/>
                <a:gd name="T7" fmla="*/ 10 h 165"/>
                <a:gd name="T8" fmla="*/ 198 w 238"/>
                <a:gd name="T9" fmla="*/ 7 h 165"/>
                <a:gd name="T10" fmla="*/ 187 w 238"/>
                <a:gd name="T11" fmla="*/ 2 h 165"/>
                <a:gd name="T12" fmla="*/ 167 w 238"/>
                <a:gd name="T13" fmla="*/ 9 h 165"/>
                <a:gd name="T14" fmla="*/ 145 w 238"/>
                <a:gd name="T15" fmla="*/ 37 h 165"/>
                <a:gd name="T16" fmla="*/ 142 w 238"/>
                <a:gd name="T17" fmla="*/ 45 h 165"/>
                <a:gd name="T18" fmla="*/ 135 w 238"/>
                <a:gd name="T19" fmla="*/ 40 h 165"/>
                <a:gd name="T20" fmla="*/ 120 w 238"/>
                <a:gd name="T21" fmla="*/ 51 h 165"/>
                <a:gd name="T22" fmla="*/ 127 w 238"/>
                <a:gd name="T23" fmla="*/ 60 h 165"/>
                <a:gd name="T24" fmla="*/ 130 w 238"/>
                <a:gd name="T25" fmla="*/ 70 h 165"/>
                <a:gd name="T26" fmla="*/ 104 w 238"/>
                <a:gd name="T27" fmla="*/ 78 h 165"/>
                <a:gd name="T28" fmla="*/ 104 w 238"/>
                <a:gd name="T29" fmla="*/ 89 h 165"/>
                <a:gd name="T30" fmla="*/ 100 w 238"/>
                <a:gd name="T31" fmla="*/ 101 h 165"/>
                <a:gd name="T32" fmla="*/ 104 w 238"/>
                <a:gd name="T33" fmla="*/ 109 h 165"/>
                <a:gd name="T34" fmla="*/ 112 w 238"/>
                <a:gd name="T35" fmla="*/ 114 h 165"/>
                <a:gd name="T36" fmla="*/ 110 w 238"/>
                <a:gd name="T37" fmla="*/ 125 h 165"/>
                <a:gd name="T38" fmla="*/ 90 w 238"/>
                <a:gd name="T39" fmla="*/ 135 h 165"/>
                <a:gd name="T40" fmla="*/ 84 w 238"/>
                <a:gd name="T41" fmla="*/ 141 h 165"/>
                <a:gd name="T42" fmla="*/ 97 w 238"/>
                <a:gd name="T43" fmla="*/ 137 h 165"/>
                <a:gd name="T44" fmla="*/ 110 w 238"/>
                <a:gd name="T45" fmla="*/ 132 h 165"/>
                <a:gd name="T46" fmla="*/ 127 w 238"/>
                <a:gd name="T47" fmla="*/ 123 h 165"/>
                <a:gd name="T48" fmla="*/ 138 w 238"/>
                <a:gd name="T49" fmla="*/ 112 h 165"/>
                <a:gd name="T50" fmla="*/ 159 w 238"/>
                <a:gd name="T51" fmla="*/ 100 h 165"/>
                <a:gd name="T52" fmla="*/ 143 w 238"/>
                <a:gd name="T53" fmla="*/ 115 h 165"/>
                <a:gd name="T54" fmla="*/ 154 w 238"/>
                <a:gd name="T55" fmla="*/ 113 h 165"/>
                <a:gd name="T56" fmla="*/ 164 w 238"/>
                <a:gd name="T57" fmla="*/ 107 h 165"/>
                <a:gd name="T58" fmla="*/ 169 w 238"/>
                <a:gd name="T59" fmla="*/ 111 h 165"/>
                <a:gd name="T60" fmla="*/ 184 w 238"/>
                <a:gd name="T61" fmla="*/ 119 h 165"/>
                <a:gd name="T62" fmla="*/ 194 w 238"/>
                <a:gd name="T63" fmla="*/ 126 h 165"/>
                <a:gd name="T64" fmla="*/ 199 w 238"/>
                <a:gd name="T65" fmla="*/ 130 h 165"/>
                <a:gd name="T66" fmla="*/ 205 w 238"/>
                <a:gd name="T67" fmla="*/ 132 h 165"/>
                <a:gd name="T68" fmla="*/ 206 w 238"/>
                <a:gd name="T69" fmla="*/ 146 h 165"/>
                <a:gd name="T70" fmla="*/ 211 w 238"/>
                <a:gd name="T71" fmla="*/ 156 h 165"/>
                <a:gd name="T72" fmla="*/ 202 w 238"/>
                <a:gd name="T73" fmla="*/ 162 h 165"/>
                <a:gd name="T74" fmla="*/ 199 w 238"/>
                <a:gd name="T75" fmla="*/ 162 h 165"/>
                <a:gd name="T76" fmla="*/ 202 w 238"/>
                <a:gd name="T77" fmla="*/ 155 h 165"/>
                <a:gd name="T78" fmla="*/ 203 w 238"/>
                <a:gd name="T79" fmla="*/ 164 h 165"/>
                <a:gd name="T80" fmla="*/ 207 w 238"/>
                <a:gd name="T81" fmla="*/ 156 h 165"/>
                <a:gd name="T82" fmla="*/ 205 w 238"/>
                <a:gd name="T83" fmla="*/ 150 h 165"/>
                <a:gd name="T84" fmla="*/ 201 w 238"/>
                <a:gd name="T85" fmla="*/ 151 h 165"/>
                <a:gd name="T86" fmla="*/ 199 w 238"/>
                <a:gd name="T87" fmla="*/ 145 h 165"/>
                <a:gd name="T88" fmla="*/ 204 w 238"/>
                <a:gd name="T89" fmla="*/ 144 h 165"/>
                <a:gd name="T90" fmla="*/ 197 w 238"/>
                <a:gd name="T91" fmla="*/ 142 h 165"/>
                <a:gd name="T92" fmla="*/ 110 w 238"/>
                <a:gd name="T93" fmla="*/ 75 h 165"/>
                <a:gd name="T94" fmla="*/ 173 w 238"/>
                <a:gd name="T95" fmla="*/ 116 h 165"/>
                <a:gd name="T96" fmla="*/ 160 w 238"/>
                <a:gd name="T97" fmla="*/ 115 h 165"/>
                <a:gd name="T98" fmla="*/ 90 w 238"/>
                <a:gd name="T99" fmla="*/ 62 h 165"/>
                <a:gd name="T100" fmla="*/ 91 w 238"/>
                <a:gd name="T101" fmla="*/ 95 h 165"/>
                <a:gd name="T102" fmla="*/ 134 w 238"/>
                <a:gd name="T103" fmla="*/ 121 h 165"/>
                <a:gd name="T104" fmla="*/ 127 w 238"/>
                <a:gd name="T105" fmla="*/ 126 h 165"/>
                <a:gd name="T106" fmla="*/ 129 w 238"/>
                <a:gd name="T107" fmla="*/ 128 h 165"/>
                <a:gd name="T108" fmla="*/ 121 w 238"/>
                <a:gd name="T109" fmla="*/ 135 h 165"/>
                <a:gd name="T110" fmla="*/ 93 w 238"/>
                <a:gd name="T111" fmla="*/ 142 h 165"/>
                <a:gd name="T112" fmla="*/ 3 w 238"/>
                <a:gd name="T113" fmla="*/ 156 h 165"/>
                <a:gd name="T114" fmla="*/ 22 w 238"/>
                <a:gd name="T115" fmla="*/ 156 h 165"/>
                <a:gd name="T116" fmla="*/ 41 w 238"/>
                <a:gd name="T117" fmla="*/ 154 h 165"/>
                <a:gd name="T118" fmla="*/ 59 w 238"/>
                <a:gd name="T119" fmla="*/ 149 h 165"/>
                <a:gd name="T120" fmla="*/ 68 w 238"/>
                <a:gd name="T121" fmla="*/ 147 h 165"/>
                <a:gd name="T122" fmla="*/ 72 w 238"/>
                <a:gd name="T123" fmla="*/ 142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8" h="165">
                  <a:moveTo>
                    <a:pt x="215" y="158"/>
                  </a:moveTo>
                  <a:cubicBezTo>
                    <a:pt x="215" y="157"/>
                    <a:pt x="215" y="157"/>
                    <a:pt x="215" y="157"/>
                  </a:cubicBezTo>
                  <a:cubicBezTo>
                    <a:pt x="215" y="157"/>
                    <a:pt x="215" y="157"/>
                    <a:pt x="215" y="157"/>
                  </a:cubicBezTo>
                  <a:cubicBezTo>
                    <a:pt x="215" y="157"/>
                    <a:pt x="215" y="157"/>
                    <a:pt x="215" y="157"/>
                  </a:cubicBezTo>
                  <a:cubicBezTo>
                    <a:pt x="215" y="156"/>
                    <a:pt x="215" y="156"/>
                    <a:pt x="215" y="156"/>
                  </a:cubicBezTo>
                  <a:cubicBezTo>
                    <a:pt x="215" y="156"/>
                    <a:pt x="215" y="156"/>
                    <a:pt x="215" y="156"/>
                  </a:cubicBezTo>
                  <a:cubicBezTo>
                    <a:pt x="215" y="156"/>
                    <a:pt x="215" y="156"/>
                    <a:pt x="215" y="156"/>
                  </a:cubicBezTo>
                  <a:cubicBezTo>
                    <a:pt x="214" y="155"/>
                    <a:pt x="214" y="155"/>
                    <a:pt x="214" y="155"/>
                  </a:cubicBezTo>
                  <a:cubicBezTo>
                    <a:pt x="214" y="155"/>
                    <a:pt x="214" y="155"/>
                    <a:pt x="214" y="155"/>
                  </a:cubicBezTo>
                  <a:cubicBezTo>
                    <a:pt x="214" y="154"/>
                    <a:pt x="214" y="154"/>
                    <a:pt x="214" y="154"/>
                  </a:cubicBezTo>
                  <a:cubicBezTo>
                    <a:pt x="213" y="153"/>
                    <a:pt x="213" y="153"/>
                    <a:pt x="213" y="153"/>
                  </a:cubicBezTo>
                  <a:cubicBezTo>
                    <a:pt x="212" y="153"/>
                    <a:pt x="212" y="153"/>
                    <a:pt x="212" y="153"/>
                  </a:cubicBezTo>
                  <a:cubicBezTo>
                    <a:pt x="212" y="152"/>
                    <a:pt x="212" y="152"/>
                    <a:pt x="212" y="152"/>
                  </a:cubicBezTo>
                  <a:cubicBezTo>
                    <a:pt x="211" y="151"/>
                    <a:pt x="211" y="151"/>
                    <a:pt x="211" y="151"/>
                  </a:cubicBezTo>
                  <a:cubicBezTo>
                    <a:pt x="211" y="151"/>
                    <a:pt x="211" y="151"/>
                    <a:pt x="211" y="151"/>
                  </a:cubicBezTo>
                  <a:cubicBezTo>
                    <a:pt x="210" y="151"/>
                    <a:pt x="210" y="151"/>
                    <a:pt x="210" y="151"/>
                  </a:cubicBezTo>
                  <a:cubicBezTo>
                    <a:pt x="210" y="151"/>
                    <a:pt x="210" y="151"/>
                    <a:pt x="210" y="151"/>
                  </a:cubicBezTo>
                  <a:cubicBezTo>
                    <a:pt x="210" y="150"/>
                    <a:pt x="210" y="150"/>
                    <a:pt x="210" y="150"/>
                  </a:cubicBezTo>
                  <a:cubicBezTo>
                    <a:pt x="210" y="150"/>
                    <a:pt x="210" y="150"/>
                    <a:pt x="210" y="150"/>
                  </a:cubicBezTo>
                  <a:cubicBezTo>
                    <a:pt x="210" y="149"/>
                    <a:pt x="210" y="149"/>
                    <a:pt x="210" y="149"/>
                  </a:cubicBezTo>
                  <a:cubicBezTo>
                    <a:pt x="210" y="149"/>
                    <a:pt x="210" y="149"/>
                    <a:pt x="210" y="149"/>
                  </a:cubicBezTo>
                  <a:cubicBezTo>
                    <a:pt x="210" y="149"/>
                    <a:pt x="210" y="149"/>
                    <a:pt x="210" y="149"/>
                  </a:cubicBezTo>
                  <a:cubicBezTo>
                    <a:pt x="210" y="148"/>
                    <a:pt x="210" y="148"/>
                    <a:pt x="210" y="148"/>
                  </a:cubicBezTo>
                  <a:cubicBezTo>
                    <a:pt x="210" y="148"/>
                    <a:pt x="210" y="148"/>
                    <a:pt x="210" y="148"/>
                  </a:cubicBezTo>
                  <a:cubicBezTo>
                    <a:pt x="210" y="148"/>
                    <a:pt x="210" y="148"/>
                    <a:pt x="210" y="148"/>
                  </a:cubicBezTo>
                  <a:cubicBezTo>
                    <a:pt x="209" y="148"/>
                    <a:pt x="209" y="148"/>
                    <a:pt x="209" y="148"/>
                  </a:cubicBezTo>
                  <a:cubicBezTo>
                    <a:pt x="209" y="147"/>
                    <a:pt x="209" y="147"/>
                    <a:pt x="209" y="147"/>
                  </a:cubicBezTo>
                  <a:cubicBezTo>
                    <a:pt x="210" y="147"/>
                    <a:pt x="210" y="147"/>
                    <a:pt x="210" y="147"/>
                  </a:cubicBezTo>
                  <a:cubicBezTo>
                    <a:pt x="210" y="144"/>
                    <a:pt x="210" y="144"/>
                    <a:pt x="210" y="144"/>
                  </a:cubicBezTo>
                  <a:cubicBezTo>
                    <a:pt x="210" y="141"/>
                    <a:pt x="210" y="141"/>
                    <a:pt x="210" y="141"/>
                  </a:cubicBezTo>
                  <a:cubicBezTo>
                    <a:pt x="210" y="139"/>
                    <a:pt x="210" y="139"/>
                    <a:pt x="210" y="139"/>
                  </a:cubicBezTo>
                  <a:cubicBezTo>
                    <a:pt x="210" y="138"/>
                    <a:pt x="210" y="138"/>
                    <a:pt x="210" y="138"/>
                  </a:cubicBezTo>
                  <a:cubicBezTo>
                    <a:pt x="210" y="137"/>
                    <a:pt x="210" y="137"/>
                    <a:pt x="210" y="137"/>
                  </a:cubicBezTo>
                  <a:cubicBezTo>
                    <a:pt x="210" y="137"/>
                    <a:pt x="210" y="137"/>
                    <a:pt x="210" y="137"/>
                  </a:cubicBezTo>
                  <a:cubicBezTo>
                    <a:pt x="210" y="136"/>
                    <a:pt x="210" y="136"/>
                    <a:pt x="210" y="136"/>
                  </a:cubicBezTo>
                  <a:cubicBezTo>
                    <a:pt x="210" y="135"/>
                    <a:pt x="210" y="135"/>
                    <a:pt x="210" y="135"/>
                  </a:cubicBezTo>
                  <a:cubicBezTo>
                    <a:pt x="210" y="134"/>
                    <a:pt x="210" y="134"/>
                    <a:pt x="210" y="134"/>
                  </a:cubicBezTo>
                  <a:cubicBezTo>
                    <a:pt x="209" y="133"/>
                    <a:pt x="209" y="133"/>
                    <a:pt x="209" y="133"/>
                  </a:cubicBezTo>
                  <a:cubicBezTo>
                    <a:pt x="208" y="131"/>
                    <a:pt x="208" y="131"/>
                    <a:pt x="208" y="131"/>
                  </a:cubicBezTo>
                  <a:cubicBezTo>
                    <a:pt x="208" y="131"/>
                    <a:pt x="208" y="131"/>
                    <a:pt x="208" y="131"/>
                  </a:cubicBezTo>
                  <a:cubicBezTo>
                    <a:pt x="208" y="128"/>
                    <a:pt x="208" y="128"/>
                    <a:pt x="208" y="128"/>
                  </a:cubicBezTo>
                  <a:cubicBezTo>
                    <a:pt x="208" y="128"/>
                    <a:pt x="208" y="128"/>
                    <a:pt x="208" y="128"/>
                  </a:cubicBezTo>
                  <a:cubicBezTo>
                    <a:pt x="208" y="127"/>
                    <a:pt x="208" y="127"/>
                    <a:pt x="208" y="127"/>
                  </a:cubicBezTo>
                  <a:cubicBezTo>
                    <a:pt x="208" y="126"/>
                    <a:pt x="208" y="126"/>
                    <a:pt x="208" y="126"/>
                  </a:cubicBezTo>
                  <a:cubicBezTo>
                    <a:pt x="208" y="125"/>
                    <a:pt x="208" y="125"/>
                    <a:pt x="208" y="125"/>
                  </a:cubicBezTo>
                  <a:cubicBezTo>
                    <a:pt x="207" y="125"/>
                    <a:pt x="207" y="125"/>
                    <a:pt x="207" y="125"/>
                  </a:cubicBezTo>
                  <a:cubicBezTo>
                    <a:pt x="206" y="125"/>
                    <a:pt x="206" y="125"/>
                    <a:pt x="206" y="125"/>
                  </a:cubicBezTo>
                  <a:cubicBezTo>
                    <a:pt x="204" y="125"/>
                    <a:pt x="204" y="125"/>
                    <a:pt x="204" y="125"/>
                  </a:cubicBezTo>
                  <a:cubicBezTo>
                    <a:pt x="204" y="125"/>
                    <a:pt x="204" y="125"/>
                    <a:pt x="204" y="125"/>
                  </a:cubicBezTo>
                  <a:cubicBezTo>
                    <a:pt x="202" y="126"/>
                    <a:pt x="202" y="126"/>
                    <a:pt x="202" y="126"/>
                  </a:cubicBezTo>
                  <a:cubicBezTo>
                    <a:pt x="201" y="127"/>
                    <a:pt x="201" y="127"/>
                    <a:pt x="201" y="127"/>
                  </a:cubicBezTo>
                  <a:cubicBezTo>
                    <a:pt x="200" y="128"/>
                    <a:pt x="200" y="128"/>
                    <a:pt x="200" y="128"/>
                  </a:cubicBezTo>
                  <a:cubicBezTo>
                    <a:pt x="199" y="129"/>
                    <a:pt x="199" y="129"/>
                    <a:pt x="199" y="129"/>
                  </a:cubicBezTo>
                  <a:cubicBezTo>
                    <a:pt x="198" y="129"/>
                    <a:pt x="198" y="129"/>
                    <a:pt x="198" y="129"/>
                  </a:cubicBezTo>
                  <a:cubicBezTo>
                    <a:pt x="196" y="129"/>
                    <a:pt x="196" y="129"/>
                    <a:pt x="196" y="129"/>
                  </a:cubicBezTo>
                  <a:cubicBezTo>
                    <a:pt x="196" y="129"/>
                    <a:pt x="196" y="129"/>
                    <a:pt x="196" y="129"/>
                  </a:cubicBezTo>
                  <a:cubicBezTo>
                    <a:pt x="196" y="129"/>
                    <a:pt x="196" y="129"/>
                    <a:pt x="196" y="129"/>
                  </a:cubicBezTo>
                  <a:cubicBezTo>
                    <a:pt x="196" y="128"/>
                    <a:pt x="196" y="128"/>
                    <a:pt x="196" y="128"/>
                  </a:cubicBezTo>
                  <a:cubicBezTo>
                    <a:pt x="196" y="127"/>
                    <a:pt x="196" y="127"/>
                    <a:pt x="196" y="127"/>
                  </a:cubicBezTo>
                  <a:cubicBezTo>
                    <a:pt x="195" y="122"/>
                    <a:pt x="195" y="122"/>
                    <a:pt x="195" y="122"/>
                  </a:cubicBezTo>
                  <a:cubicBezTo>
                    <a:pt x="194" y="120"/>
                    <a:pt x="194" y="120"/>
                    <a:pt x="194" y="120"/>
                  </a:cubicBezTo>
                  <a:cubicBezTo>
                    <a:pt x="194" y="119"/>
                    <a:pt x="194" y="119"/>
                    <a:pt x="194" y="119"/>
                  </a:cubicBezTo>
                  <a:cubicBezTo>
                    <a:pt x="195" y="117"/>
                    <a:pt x="195" y="117"/>
                    <a:pt x="195" y="117"/>
                  </a:cubicBezTo>
                  <a:cubicBezTo>
                    <a:pt x="192" y="117"/>
                    <a:pt x="192" y="117"/>
                    <a:pt x="192" y="117"/>
                  </a:cubicBezTo>
                  <a:cubicBezTo>
                    <a:pt x="191" y="118"/>
                    <a:pt x="191" y="118"/>
                    <a:pt x="191" y="118"/>
                  </a:cubicBezTo>
                  <a:cubicBezTo>
                    <a:pt x="190" y="117"/>
                    <a:pt x="190" y="117"/>
                    <a:pt x="190" y="117"/>
                  </a:cubicBezTo>
                  <a:cubicBezTo>
                    <a:pt x="187" y="117"/>
                    <a:pt x="187" y="117"/>
                    <a:pt x="187" y="117"/>
                  </a:cubicBezTo>
                  <a:cubicBezTo>
                    <a:pt x="238" y="33"/>
                    <a:pt x="238" y="33"/>
                    <a:pt x="238" y="33"/>
                  </a:cubicBezTo>
                  <a:cubicBezTo>
                    <a:pt x="238" y="32"/>
                    <a:pt x="238" y="32"/>
                    <a:pt x="238" y="32"/>
                  </a:cubicBezTo>
                  <a:cubicBezTo>
                    <a:pt x="237" y="32"/>
                    <a:pt x="237" y="32"/>
                    <a:pt x="237" y="32"/>
                  </a:cubicBezTo>
                  <a:cubicBezTo>
                    <a:pt x="236" y="32"/>
                    <a:pt x="236" y="32"/>
                    <a:pt x="236" y="32"/>
                  </a:cubicBezTo>
                  <a:cubicBezTo>
                    <a:pt x="236" y="32"/>
                    <a:pt x="236" y="32"/>
                    <a:pt x="236" y="32"/>
                  </a:cubicBezTo>
                  <a:cubicBezTo>
                    <a:pt x="236" y="30"/>
                    <a:pt x="236" y="30"/>
                    <a:pt x="236" y="30"/>
                  </a:cubicBezTo>
                  <a:cubicBezTo>
                    <a:pt x="235" y="29"/>
                    <a:pt x="235" y="29"/>
                    <a:pt x="235" y="29"/>
                  </a:cubicBezTo>
                  <a:cubicBezTo>
                    <a:pt x="235" y="29"/>
                    <a:pt x="235" y="29"/>
                    <a:pt x="235" y="29"/>
                  </a:cubicBezTo>
                  <a:cubicBezTo>
                    <a:pt x="234" y="28"/>
                    <a:pt x="234" y="28"/>
                    <a:pt x="234" y="28"/>
                  </a:cubicBezTo>
                  <a:cubicBezTo>
                    <a:pt x="234" y="27"/>
                    <a:pt x="234" y="27"/>
                    <a:pt x="234" y="27"/>
                  </a:cubicBezTo>
                  <a:cubicBezTo>
                    <a:pt x="233" y="27"/>
                    <a:pt x="233" y="27"/>
                    <a:pt x="233" y="27"/>
                  </a:cubicBezTo>
                  <a:cubicBezTo>
                    <a:pt x="232" y="27"/>
                    <a:pt x="232" y="27"/>
                    <a:pt x="232" y="27"/>
                  </a:cubicBezTo>
                  <a:cubicBezTo>
                    <a:pt x="232" y="27"/>
                    <a:pt x="232" y="27"/>
                    <a:pt x="232" y="27"/>
                  </a:cubicBezTo>
                  <a:cubicBezTo>
                    <a:pt x="230" y="27"/>
                    <a:pt x="230" y="27"/>
                    <a:pt x="230" y="27"/>
                  </a:cubicBezTo>
                  <a:cubicBezTo>
                    <a:pt x="229" y="27"/>
                    <a:pt x="229" y="27"/>
                    <a:pt x="229" y="27"/>
                  </a:cubicBezTo>
                  <a:cubicBezTo>
                    <a:pt x="229" y="27"/>
                    <a:pt x="229" y="27"/>
                    <a:pt x="229" y="27"/>
                  </a:cubicBezTo>
                  <a:cubicBezTo>
                    <a:pt x="228" y="27"/>
                    <a:pt x="228" y="27"/>
                    <a:pt x="228" y="27"/>
                  </a:cubicBezTo>
                  <a:cubicBezTo>
                    <a:pt x="228" y="27"/>
                    <a:pt x="228" y="27"/>
                    <a:pt x="228" y="27"/>
                  </a:cubicBezTo>
                  <a:cubicBezTo>
                    <a:pt x="228" y="27"/>
                    <a:pt x="228" y="27"/>
                    <a:pt x="228" y="27"/>
                  </a:cubicBezTo>
                  <a:cubicBezTo>
                    <a:pt x="227" y="27"/>
                    <a:pt x="227" y="27"/>
                    <a:pt x="227" y="27"/>
                  </a:cubicBezTo>
                  <a:cubicBezTo>
                    <a:pt x="227" y="26"/>
                    <a:pt x="227" y="26"/>
                    <a:pt x="227" y="26"/>
                  </a:cubicBezTo>
                  <a:cubicBezTo>
                    <a:pt x="227" y="26"/>
                    <a:pt x="227" y="26"/>
                    <a:pt x="227" y="26"/>
                  </a:cubicBezTo>
                  <a:cubicBezTo>
                    <a:pt x="228" y="26"/>
                    <a:pt x="228" y="26"/>
                    <a:pt x="228" y="26"/>
                  </a:cubicBezTo>
                  <a:cubicBezTo>
                    <a:pt x="227" y="26"/>
                    <a:pt x="227" y="26"/>
                    <a:pt x="227" y="26"/>
                  </a:cubicBezTo>
                  <a:cubicBezTo>
                    <a:pt x="226" y="26"/>
                    <a:pt x="226" y="26"/>
                    <a:pt x="226" y="26"/>
                  </a:cubicBezTo>
                  <a:cubicBezTo>
                    <a:pt x="226" y="26"/>
                    <a:pt x="226" y="26"/>
                    <a:pt x="226" y="26"/>
                  </a:cubicBezTo>
                  <a:cubicBezTo>
                    <a:pt x="226" y="25"/>
                    <a:pt x="226" y="25"/>
                    <a:pt x="226" y="25"/>
                  </a:cubicBezTo>
                  <a:cubicBezTo>
                    <a:pt x="226" y="25"/>
                    <a:pt x="226" y="25"/>
                    <a:pt x="226" y="25"/>
                  </a:cubicBezTo>
                  <a:cubicBezTo>
                    <a:pt x="226" y="25"/>
                    <a:pt x="226" y="25"/>
                    <a:pt x="226" y="25"/>
                  </a:cubicBezTo>
                  <a:cubicBezTo>
                    <a:pt x="225" y="25"/>
                    <a:pt x="225" y="25"/>
                    <a:pt x="225" y="25"/>
                  </a:cubicBezTo>
                  <a:cubicBezTo>
                    <a:pt x="225" y="25"/>
                    <a:pt x="225" y="25"/>
                    <a:pt x="225" y="25"/>
                  </a:cubicBezTo>
                  <a:cubicBezTo>
                    <a:pt x="225" y="24"/>
                    <a:pt x="225" y="24"/>
                    <a:pt x="225" y="24"/>
                  </a:cubicBezTo>
                  <a:cubicBezTo>
                    <a:pt x="224" y="24"/>
                    <a:pt x="224" y="24"/>
                    <a:pt x="224" y="24"/>
                  </a:cubicBezTo>
                  <a:cubicBezTo>
                    <a:pt x="223" y="23"/>
                    <a:pt x="223" y="23"/>
                    <a:pt x="223" y="23"/>
                  </a:cubicBezTo>
                  <a:cubicBezTo>
                    <a:pt x="223" y="23"/>
                    <a:pt x="223" y="23"/>
                    <a:pt x="223" y="23"/>
                  </a:cubicBezTo>
                  <a:cubicBezTo>
                    <a:pt x="222" y="23"/>
                    <a:pt x="222" y="23"/>
                    <a:pt x="222" y="23"/>
                  </a:cubicBezTo>
                  <a:cubicBezTo>
                    <a:pt x="222" y="23"/>
                    <a:pt x="222" y="23"/>
                    <a:pt x="222" y="23"/>
                  </a:cubicBezTo>
                  <a:cubicBezTo>
                    <a:pt x="221" y="23"/>
                    <a:pt x="221" y="23"/>
                    <a:pt x="221" y="23"/>
                  </a:cubicBezTo>
                  <a:cubicBezTo>
                    <a:pt x="221" y="23"/>
                    <a:pt x="221" y="23"/>
                    <a:pt x="221" y="23"/>
                  </a:cubicBezTo>
                  <a:cubicBezTo>
                    <a:pt x="221" y="22"/>
                    <a:pt x="221" y="22"/>
                    <a:pt x="221" y="22"/>
                  </a:cubicBezTo>
                  <a:cubicBezTo>
                    <a:pt x="221" y="22"/>
                    <a:pt x="221" y="22"/>
                    <a:pt x="221" y="22"/>
                  </a:cubicBezTo>
                  <a:cubicBezTo>
                    <a:pt x="220" y="23"/>
                    <a:pt x="220" y="23"/>
                    <a:pt x="220" y="23"/>
                  </a:cubicBezTo>
                  <a:cubicBezTo>
                    <a:pt x="220" y="23"/>
                    <a:pt x="220" y="23"/>
                    <a:pt x="220" y="23"/>
                  </a:cubicBezTo>
                  <a:cubicBezTo>
                    <a:pt x="220" y="22"/>
                    <a:pt x="220" y="22"/>
                    <a:pt x="220" y="22"/>
                  </a:cubicBezTo>
                  <a:cubicBezTo>
                    <a:pt x="220" y="22"/>
                    <a:pt x="220" y="22"/>
                    <a:pt x="220" y="22"/>
                  </a:cubicBezTo>
                  <a:cubicBezTo>
                    <a:pt x="220" y="22"/>
                    <a:pt x="220" y="22"/>
                    <a:pt x="220" y="22"/>
                  </a:cubicBezTo>
                  <a:cubicBezTo>
                    <a:pt x="219" y="21"/>
                    <a:pt x="219" y="21"/>
                    <a:pt x="219" y="21"/>
                  </a:cubicBezTo>
                  <a:cubicBezTo>
                    <a:pt x="218" y="21"/>
                    <a:pt x="218" y="21"/>
                    <a:pt x="218" y="21"/>
                  </a:cubicBezTo>
                  <a:cubicBezTo>
                    <a:pt x="219" y="21"/>
                    <a:pt x="219" y="21"/>
                    <a:pt x="219" y="21"/>
                  </a:cubicBezTo>
                  <a:cubicBezTo>
                    <a:pt x="219" y="21"/>
                    <a:pt x="219" y="21"/>
                    <a:pt x="219" y="21"/>
                  </a:cubicBezTo>
                  <a:cubicBezTo>
                    <a:pt x="218" y="20"/>
                    <a:pt x="218" y="20"/>
                    <a:pt x="218" y="20"/>
                  </a:cubicBezTo>
                  <a:cubicBezTo>
                    <a:pt x="217" y="20"/>
                    <a:pt x="217" y="20"/>
                    <a:pt x="217" y="20"/>
                  </a:cubicBezTo>
                  <a:cubicBezTo>
                    <a:pt x="217" y="19"/>
                    <a:pt x="217" y="19"/>
                    <a:pt x="217" y="19"/>
                  </a:cubicBezTo>
                  <a:cubicBezTo>
                    <a:pt x="217" y="19"/>
                    <a:pt x="217" y="19"/>
                    <a:pt x="217" y="19"/>
                  </a:cubicBezTo>
                  <a:cubicBezTo>
                    <a:pt x="217" y="19"/>
                    <a:pt x="217" y="19"/>
                    <a:pt x="217" y="19"/>
                  </a:cubicBezTo>
                  <a:cubicBezTo>
                    <a:pt x="216" y="19"/>
                    <a:pt x="216" y="19"/>
                    <a:pt x="216" y="19"/>
                  </a:cubicBezTo>
                  <a:cubicBezTo>
                    <a:pt x="214" y="21"/>
                    <a:pt x="214" y="21"/>
                    <a:pt x="214" y="21"/>
                  </a:cubicBezTo>
                  <a:cubicBezTo>
                    <a:pt x="213" y="22"/>
                    <a:pt x="213" y="22"/>
                    <a:pt x="213" y="22"/>
                  </a:cubicBezTo>
                  <a:cubicBezTo>
                    <a:pt x="214" y="21"/>
                    <a:pt x="214" y="21"/>
                    <a:pt x="214" y="21"/>
                  </a:cubicBezTo>
                  <a:cubicBezTo>
                    <a:pt x="215" y="19"/>
                    <a:pt x="215" y="19"/>
                    <a:pt x="215" y="19"/>
                  </a:cubicBezTo>
                  <a:cubicBezTo>
                    <a:pt x="216" y="18"/>
                    <a:pt x="216" y="18"/>
                    <a:pt x="216" y="18"/>
                  </a:cubicBezTo>
                  <a:cubicBezTo>
                    <a:pt x="216" y="17"/>
                    <a:pt x="216" y="17"/>
                    <a:pt x="216" y="17"/>
                  </a:cubicBezTo>
                  <a:cubicBezTo>
                    <a:pt x="216" y="17"/>
                    <a:pt x="216" y="17"/>
                    <a:pt x="216" y="17"/>
                  </a:cubicBezTo>
                  <a:cubicBezTo>
                    <a:pt x="215" y="16"/>
                    <a:pt x="215" y="16"/>
                    <a:pt x="215" y="16"/>
                  </a:cubicBezTo>
                  <a:cubicBezTo>
                    <a:pt x="214" y="16"/>
                    <a:pt x="214" y="16"/>
                    <a:pt x="214" y="16"/>
                  </a:cubicBezTo>
                  <a:cubicBezTo>
                    <a:pt x="213" y="17"/>
                    <a:pt x="213" y="17"/>
                    <a:pt x="213" y="17"/>
                  </a:cubicBezTo>
                  <a:cubicBezTo>
                    <a:pt x="212" y="17"/>
                    <a:pt x="212" y="17"/>
                    <a:pt x="212" y="17"/>
                  </a:cubicBezTo>
                  <a:cubicBezTo>
                    <a:pt x="211" y="17"/>
                    <a:pt x="211" y="17"/>
                    <a:pt x="211" y="17"/>
                  </a:cubicBezTo>
                  <a:cubicBezTo>
                    <a:pt x="210" y="17"/>
                    <a:pt x="210" y="17"/>
                    <a:pt x="210" y="17"/>
                  </a:cubicBezTo>
                  <a:cubicBezTo>
                    <a:pt x="209" y="18"/>
                    <a:pt x="209" y="18"/>
                    <a:pt x="209" y="18"/>
                  </a:cubicBezTo>
                  <a:cubicBezTo>
                    <a:pt x="208" y="19"/>
                    <a:pt x="208" y="19"/>
                    <a:pt x="208" y="19"/>
                  </a:cubicBezTo>
                  <a:cubicBezTo>
                    <a:pt x="209" y="18"/>
                    <a:pt x="209" y="18"/>
                    <a:pt x="209" y="18"/>
                  </a:cubicBezTo>
                  <a:cubicBezTo>
                    <a:pt x="209" y="17"/>
                    <a:pt x="209" y="17"/>
                    <a:pt x="209" y="17"/>
                  </a:cubicBezTo>
                  <a:cubicBezTo>
                    <a:pt x="209" y="16"/>
                    <a:pt x="209" y="16"/>
                    <a:pt x="209" y="16"/>
                  </a:cubicBezTo>
                  <a:cubicBezTo>
                    <a:pt x="209" y="15"/>
                    <a:pt x="209" y="15"/>
                    <a:pt x="209" y="15"/>
                  </a:cubicBezTo>
                  <a:cubicBezTo>
                    <a:pt x="207" y="15"/>
                    <a:pt x="207" y="15"/>
                    <a:pt x="207" y="15"/>
                  </a:cubicBezTo>
                  <a:cubicBezTo>
                    <a:pt x="207" y="14"/>
                    <a:pt x="207" y="14"/>
                    <a:pt x="207" y="14"/>
                  </a:cubicBezTo>
                  <a:cubicBezTo>
                    <a:pt x="208" y="14"/>
                    <a:pt x="208" y="14"/>
                    <a:pt x="208" y="14"/>
                  </a:cubicBezTo>
                  <a:cubicBezTo>
                    <a:pt x="209" y="14"/>
                    <a:pt x="209" y="14"/>
                    <a:pt x="209" y="14"/>
                  </a:cubicBezTo>
                  <a:cubicBezTo>
                    <a:pt x="209" y="14"/>
                    <a:pt x="209" y="14"/>
                    <a:pt x="209" y="14"/>
                  </a:cubicBezTo>
                  <a:cubicBezTo>
                    <a:pt x="207" y="13"/>
                    <a:pt x="207" y="13"/>
                    <a:pt x="207" y="13"/>
                  </a:cubicBezTo>
                  <a:cubicBezTo>
                    <a:pt x="207" y="12"/>
                    <a:pt x="207" y="12"/>
                    <a:pt x="207" y="12"/>
                  </a:cubicBezTo>
                  <a:cubicBezTo>
                    <a:pt x="207" y="11"/>
                    <a:pt x="207" y="11"/>
                    <a:pt x="207" y="11"/>
                  </a:cubicBezTo>
                  <a:cubicBezTo>
                    <a:pt x="208" y="11"/>
                    <a:pt x="208" y="11"/>
                    <a:pt x="208" y="11"/>
                  </a:cubicBezTo>
                  <a:cubicBezTo>
                    <a:pt x="209" y="10"/>
                    <a:pt x="209" y="10"/>
                    <a:pt x="209" y="10"/>
                  </a:cubicBezTo>
                  <a:cubicBezTo>
                    <a:pt x="208" y="10"/>
                    <a:pt x="208" y="10"/>
                    <a:pt x="208" y="10"/>
                  </a:cubicBezTo>
                  <a:cubicBezTo>
                    <a:pt x="208" y="9"/>
                    <a:pt x="208" y="9"/>
                    <a:pt x="208" y="9"/>
                  </a:cubicBezTo>
                  <a:cubicBezTo>
                    <a:pt x="207" y="9"/>
                    <a:pt x="207" y="9"/>
                    <a:pt x="207" y="9"/>
                  </a:cubicBezTo>
                  <a:cubicBezTo>
                    <a:pt x="207" y="9"/>
                    <a:pt x="207" y="9"/>
                    <a:pt x="207" y="9"/>
                  </a:cubicBezTo>
                  <a:cubicBezTo>
                    <a:pt x="207" y="9"/>
                    <a:pt x="207" y="9"/>
                    <a:pt x="207" y="9"/>
                  </a:cubicBezTo>
                  <a:cubicBezTo>
                    <a:pt x="206" y="8"/>
                    <a:pt x="206" y="8"/>
                    <a:pt x="206" y="8"/>
                  </a:cubicBezTo>
                  <a:cubicBezTo>
                    <a:pt x="205" y="8"/>
                    <a:pt x="205" y="8"/>
                    <a:pt x="205" y="8"/>
                  </a:cubicBezTo>
                  <a:cubicBezTo>
                    <a:pt x="204" y="8"/>
                    <a:pt x="204" y="8"/>
                    <a:pt x="204" y="8"/>
                  </a:cubicBezTo>
                  <a:cubicBezTo>
                    <a:pt x="204" y="8"/>
                    <a:pt x="204" y="8"/>
                    <a:pt x="204" y="8"/>
                  </a:cubicBezTo>
                  <a:cubicBezTo>
                    <a:pt x="203" y="8"/>
                    <a:pt x="203" y="8"/>
                    <a:pt x="203" y="8"/>
                  </a:cubicBezTo>
                  <a:cubicBezTo>
                    <a:pt x="202" y="8"/>
                    <a:pt x="202" y="8"/>
                    <a:pt x="202" y="8"/>
                  </a:cubicBezTo>
                  <a:cubicBezTo>
                    <a:pt x="202" y="9"/>
                    <a:pt x="202" y="9"/>
                    <a:pt x="202" y="9"/>
                  </a:cubicBezTo>
                  <a:cubicBezTo>
                    <a:pt x="202" y="9"/>
                    <a:pt x="202" y="9"/>
                    <a:pt x="202" y="9"/>
                  </a:cubicBezTo>
                  <a:cubicBezTo>
                    <a:pt x="201" y="8"/>
                    <a:pt x="201" y="8"/>
                    <a:pt x="201" y="8"/>
                  </a:cubicBezTo>
                  <a:cubicBezTo>
                    <a:pt x="201" y="8"/>
                    <a:pt x="201" y="8"/>
                    <a:pt x="201" y="8"/>
                  </a:cubicBezTo>
                  <a:cubicBezTo>
                    <a:pt x="202" y="8"/>
                    <a:pt x="202" y="8"/>
                    <a:pt x="202" y="8"/>
                  </a:cubicBezTo>
                  <a:cubicBezTo>
                    <a:pt x="202" y="7"/>
                    <a:pt x="202" y="7"/>
                    <a:pt x="202" y="7"/>
                  </a:cubicBezTo>
                  <a:cubicBezTo>
                    <a:pt x="202" y="6"/>
                    <a:pt x="202" y="6"/>
                    <a:pt x="202" y="6"/>
                  </a:cubicBezTo>
                  <a:cubicBezTo>
                    <a:pt x="202" y="6"/>
                    <a:pt x="202" y="6"/>
                    <a:pt x="202" y="6"/>
                  </a:cubicBezTo>
                  <a:cubicBezTo>
                    <a:pt x="202" y="5"/>
                    <a:pt x="202" y="5"/>
                    <a:pt x="202" y="5"/>
                  </a:cubicBezTo>
                  <a:cubicBezTo>
                    <a:pt x="203" y="5"/>
                    <a:pt x="203" y="5"/>
                    <a:pt x="203" y="5"/>
                  </a:cubicBezTo>
                  <a:cubicBezTo>
                    <a:pt x="202" y="4"/>
                    <a:pt x="202" y="4"/>
                    <a:pt x="202" y="4"/>
                  </a:cubicBezTo>
                  <a:cubicBezTo>
                    <a:pt x="202" y="4"/>
                    <a:pt x="202" y="4"/>
                    <a:pt x="202" y="4"/>
                  </a:cubicBezTo>
                  <a:cubicBezTo>
                    <a:pt x="201" y="5"/>
                    <a:pt x="201" y="5"/>
                    <a:pt x="201" y="5"/>
                  </a:cubicBezTo>
                  <a:cubicBezTo>
                    <a:pt x="201" y="6"/>
                    <a:pt x="201" y="6"/>
                    <a:pt x="201" y="6"/>
                  </a:cubicBezTo>
                  <a:cubicBezTo>
                    <a:pt x="201" y="6"/>
                    <a:pt x="201" y="6"/>
                    <a:pt x="201" y="6"/>
                  </a:cubicBezTo>
                  <a:cubicBezTo>
                    <a:pt x="200" y="5"/>
                    <a:pt x="200" y="5"/>
                    <a:pt x="200" y="5"/>
                  </a:cubicBezTo>
                  <a:cubicBezTo>
                    <a:pt x="199" y="6"/>
                    <a:pt x="199" y="6"/>
                    <a:pt x="199" y="6"/>
                  </a:cubicBezTo>
                  <a:cubicBezTo>
                    <a:pt x="199" y="6"/>
                    <a:pt x="199" y="6"/>
                    <a:pt x="199" y="6"/>
                  </a:cubicBezTo>
                  <a:cubicBezTo>
                    <a:pt x="199" y="7"/>
                    <a:pt x="199" y="7"/>
                    <a:pt x="199" y="7"/>
                  </a:cubicBezTo>
                  <a:cubicBezTo>
                    <a:pt x="199" y="7"/>
                    <a:pt x="199" y="7"/>
                    <a:pt x="199" y="7"/>
                  </a:cubicBezTo>
                  <a:cubicBezTo>
                    <a:pt x="198" y="8"/>
                    <a:pt x="198" y="8"/>
                    <a:pt x="198" y="8"/>
                  </a:cubicBezTo>
                  <a:cubicBezTo>
                    <a:pt x="198" y="7"/>
                    <a:pt x="198" y="7"/>
                    <a:pt x="198" y="7"/>
                  </a:cubicBezTo>
                  <a:cubicBezTo>
                    <a:pt x="198" y="8"/>
                    <a:pt x="198" y="8"/>
                    <a:pt x="198" y="8"/>
                  </a:cubicBezTo>
                  <a:cubicBezTo>
                    <a:pt x="197" y="9"/>
                    <a:pt x="197" y="9"/>
                    <a:pt x="197" y="9"/>
                  </a:cubicBezTo>
                  <a:cubicBezTo>
                    <a:pt x="197" y="8"/>
                    <a:pt x="197" y="8"/>
                    <a:pt x="197" y="8"/>
                  </a:cubicBezTo>
                  <a:cubicBezTo>
                    <a:pt x="197" y="7"/>
                    <a:pt x="197" y="7"/>
                    <a:pt x="197" y="7"/>
                  </a:cubicBezTo>
                  <a:cubicBezTo>
                    <a:pt x="198" y="7"/>
                    <a:pt x="198" y="7"/>
                    <a:pt x="198" y="7"/>
                  </a:cubicBezTo>
                  <a:cubicBezTo>
                    <a:pt x="197" y="7"/>
                    <a:pt x="197" y="7"/>
                    <a:pt x="197" y="7"/>
                  </a:cubicBezTo>
                  <a:cubicBezTo>
                    <a:pt x="197" y="7"/>
                    <a:pt x="197" y="7"/>
                    <a:pt x="197" y="7"/>
                  </a:cubicBezTo>
                  <a:cubicBezTo>
                    <a:pt x="196" y="8"/>
                    <a:pt x="196" y="8"/>
                    <a:pt x="196" y="8"/>
                  </a:cubicBezTo>
                  <a:cubicBezTo>
                    <a:pt x="196" y="8"/>
                    <a:pt x="196" y="8"/>
                    <a:pt x="196" y="8"/>
                  </a:cubicBezTo>
                  <a:cubicBezTo>
                    <a:pt x="196" y="7"/>
                    <a:pt x="196" y="7"/>
                    <a:pt x="196" y="7"/>
                  </a:cubicBezTo>
                  <a:cubicBezTo>
                    <a:pt x="196" y="6"/>
                    <a:pt x="196" y="6"/>
                    <a:pt x="196" y="6"/>
                  </a:cubicBezTo>
                  <a:cubicBezTo>
                    <a:pt x="195" y="6"/>
                    <a:pt x="195" y="6"/>
                    <a:pt x="195" y="6"/>
                  </a:cubicBezTo>
                  <a:cubicBezTo>
                    <a:pt x="195" y="5"/>
                    <a:pt x="195" y="5"/>
                    <a:pt x="195" y="5"/>
                  </a:cubicBezTo>
                  <a:cubicBezTo>
                    <a:pt x="196" y="5"/>
                    <a:pt x="196" y="5"/>
                    <a:pt x="196" y="5"/>
                  </a:cubicBezTo>
                  <a:cubicBezTo>
                    <a:pt x="197" y="5"/>
                    <a:pt x="197" y="5"/>
                    <a:pt x="197" y="5"/>
                  </a:cubicBezTo>
                  <a:cubicBezTo>
                    <a:pt x="198" y="5"/>
                    <a:pt x="198" y="5"/>
                    <a:pt x="198" y="5"/>
                  </a:cubicBezTo>
                  <a:cubicBezTo>
                    <a:pt x="199" y="5"/>
                    <a:pt x="199" y="5"/>
                    <a:pt x="199" y="5"/>
                  </a:cubicBezTo>
                  <a:cubicBezTo>
                    <a:pt x="200" y="5"/>
                    <a:pt x="200" y="5"/>
                    <a:pt x="200" y="5"/>
                  </a:cubicBezTo>
                  <a:cubicBezTo>
                    <a:pt x="201" y="4"/>
                    <a:pt x="201" y="4"/>
                    <a:pt x="201" y="4"/>
                  </a:cubicBezTo>
                  <a:cubicBezTo>
                    <a:pt x="201" y="3"/>
                    <a:pt x="201" y="3"/>
                    <a:pt x="201" y="3"/>
                  </a:cubicBezTo>
                  <a:cubicBezTo>
                    <a:pt x="201" y="3"/>
                    <a:pt x="201" y="3"/>
                    <a:pt x="201" y="3"/>
                  </a:cubicBezTo>
                  <a:cubicBezTo>
                    <a:pt x="201" y="3"/>
                    <a:pt x="201" y="3"/>
                    <a:pt x="201" y="3"/>
                  </a:cubicBezTo>
                  <a:cubicBezTo>
                    <a:pt x="200" y="2"/>
                    <a:pt x="200" y="2"/>
                    <a:pt x="200" y="2"/>
                  </a:cubicBezTo>
                  <a:cubicBezTo>
                    <a:pt x="200" y="2"/>
                    <a:pt x="200" y="2"/>
                    <a:pt x="200" y="2"/>
                  </a:cubicBezTo>
                  <a:cubicBezTo>
                    <a:pt x="199" y="2"/>
                    <a:pt x="199" y="2"/>
                    <a:pt x="199" y="2"/>
                  </a:cubicBezTo>
                  <a:cubicBezTo>
                    <a:pt x="199" y="1"/>
                    <a:pt x="199" y="1"/>
                    <a:pt x="199" y="1"/>
                  </a:cubicBezTo>
                  <a:cubicBezTo>
                    <a:pt x="199" y="1"/>
                    <a:pt x="199" y="1"/>
                    <a:pt x="199" y="1"/>
                  </a:cubicBezTo>
                  <a:cubicBezTo>
                    <a:pt x="199" y="1"/>
                    <a:pt x="199" y="1"/>
                    <a:pt x="199" y="1"/>
                  </a:cubicBezTo>
                  <a:cubicBezTo>
                    <a:pt x="199" y="1"/>
                    <a:pt x="199" y="1"/>
                    <a:pt x="199" y="1"/>
                  </a:cubicBezTo>
                  <a:cubicBezTo>
                    <a:pt x="200" y="0"/>
                    <a:pt x="200" y="0"/>
                    <a:pt x="200" y="0"/>
                  </a:cubicBezTo>
                  <a:cubicBezTo>
                    <a:pt x="199" y="0"/>
                    <a:pt x="199" y="0"/>
                    <a:pt x="199" y="0"/>
                  </a:cubicBezTo>
                  <a:cubicBezTo>
                    <a:pt x="198" y="1"/>
                    <a:pt x="198" y="1"/>
                    <a:pt x="198" y="1"/>
                  </a:cubicBezTo>
                  <a:cubicBezTo>
                    <a:pt x="197" y="1"/>
                    <a:pt x="197" y="1"/>
                    <a:pt x="197" y="1"/>
                  </a:cubicBezTo>
                  <a:cubicBezTo>
                    <a:pt x="196" y="1"/>
                    <a:pt x="196" y="1"/>
                    <a:pt x="196" y="1"/>
                  </a:cubicBezTo>
                  <a:cubicBezTo>
                    <a:pt x="195" y="2"/>
                    <a:pt x="195" y="2"/>
                    <a:pt x="195" y="2"/>
                  </a:cubicBezTo>
                  <a:cubicBezTo>
                    <a:pt x="193" y="3"/>
                    <a:pt x="193" y="3"/>
                    <a:pt x="193" y="3"/>
                  </a:cubicBezTo>
                  <a:cubicBezTo>
                    <a:pt x="192" y="4"/>
                    <a:pt x="192" y="4"/>
                    <a:pt x="192" y="4"/>
                  </a:cubicBezTo>
                  <a:cubicBezTo>
                    <a:pt x="190" y="4"/>
                    <a:pt x="190" y="4"/>
                    <a:pt x="190" y="4"/>
                  </a:cubicBezTo>
                  <a:cubicBezTo>
                    <a:pt x="189" y="3"/>
                    <a:pt x="189" y="3"/>
                    <a:pt x="189" y="3"/>
                  </a:cubicBezTo>
                  <a:cubicBezTo>
                    <a:pt x="188" y="3"/>
                    <a:pt x="188" y="3"/>
                    <a:pt x="188" y="3"/>
                  </a:cubicBezTo>
                  <a:cubicBezTo>
                    <a:pt x="188" y="3"/>
                    <a:pt x="188" y="3"/>
                    <a:pt x="188" y="3"/>
                  </a:cubicBezTo>
                  <a:cubicBezTo>
                    <a:pt x="188" y="3"/>
                    <a:pt x="188" y="3"/>
                    <a:pt x="188" y="3"/>
                  </a:cubicBezTo>
                  <a:cubicBezTo>
                    <a:pt x="187" y="2"/>
                    <a:pt x="187" y="2"/>
                    <a:pt x="187" y="2"/>
                  </a:cubicBezTo>
                  <a:cubicBezTo>
                    <a:pt x="186" y="3"/>
                    <a:pt x="186" y="3"/>
                    <a:pt x="186" y="3"/>
                  </a:cubicBezTo>
                  <a:cubicBezTo>
                    <a:pt x="186" y="3"/>
                    <a:pt x="186" y="3"/>
                    <a:pt x="186" y="3"/>
                  </a:cubicBezTo>
                  <a:cubicBezTo>
                    <a:pt x="185" y="3"/>
                    <a:pt x="185" y="3"/>
                    <a:pt x="185" y="3"/>
                  </a:cubicBezTo>
                  <a:cubicBezTo>
                    <a:pt x="185" y="3"/>
                    <a:pt x="185" y="3"/>
                    <a:pt x="185" y="3"/>
                  </a:cubicBezTo>
                  <a:cubicBezTo>
                    <a:pt x="185" y="2"/>
                    <a:pt x="185" y="2"/>
                    <a:pt x="185" y="2"/>
                  </a:cubicBezTo>
                  <a:cubicBezTo>
                    <a:pt x="186" y="2"/>
                    <a:pt x="186" y="2"/>
                    <a:pt x="186" y="2"/>
                  </a:cubicBezTo>
                  <a:cubicBezTo>
                    <a:pt x="186" y="2"/>
                    <a:pt x="186" y="2"/>
                    <a:pt x="186" y="2"/>
                  </a:cubicBezTo>
                  <a:cubicBezTo>
                    <a:pt x="185" y="2"/>
                    <a:pt x="185" y="2"/>
                    <a:pt x="185" y="2"/>
                  </a:cubicBezTo>
                  <a:cubicBezTo>
                    <a:pt x="183" y="3"/>
                    <a:pt x="183" y="3"/>
                    <a:pt x="183" y="3"/>
                  </a:cubicBezTo>
                  <a:cubicBezTo>
                    <a:pt x="182" y="3"/>
                    <a:pt x="182" y="3"/>
                    <a:pt x="182" y="3"/>
                  </a:cubicBezTo>
                  <a:cubicBezTo>
                    <a:pt x="181" y="4"/>
                    <a:pt x="181" y="4"/>
                    <a:pt x="181" y="4"/>
                  </a:cubicBezTo>
                  <a:cubicBezTo>
                    <a:pt x="181" y="5"/>
                    <a:pt x="181" y="5"/>
                    <a:pt x="181" y="5"/>
                  </a:cubicBezTo>
                  <a:cubicBezTo>
                    <a:pt x="182" y="5"/>
                    <a:pt x="182" y="5"/>
                    <a:pt x="182" y="5"/>
                  </a:cubicBezTo>
                  <a:cubicBezTo>
                    <a:pt x="182" y="6"/>
                    <a:pt x="182" y="6"/>
                    <a:pt x="182" y="6"/>
                  </a:cubicBezTo>
                  <a:cubicBezTo>
                    <a:pt x="181" y="6"/>
                    <a:pt x="181" y="6"/>
                    <a:pt x="181" y="6"/>
                  </a:cubicBezTo>
                  <a:cubicBezTo>
                    <a:pt x="180" y="6"/>
                    <a:pt x="180" y="6"/>
                    <a:pt x="180" y="6"/>
                  </a:cubicBezTo>
                  <a:cubicBezTo>
                    <a:pt x="179" y="8"/>
                    <a:pt x="179" y="8"/>
                    <a:pt x="179" y="8"/>
                  </a:cubicBezTo>
                  <a:cubicBezTo>
                    <a:pt x="178" y="10"/>
                    <a:pt x="178" y="10"/>
                    <a:pt x="178" y="10"/>
                  </a:cubicBezTo>
                  <a:cubicBezTo>
                    <a:pt x="178" y="10"/>
                    <a:pt x="178" y="10"/>
                    <a:pt x="178" y="10"/>
                  </a:cubicBezTo>
                  <a:cubicBezTo>
                    <a:pt x="178" y="9"/>
                    <a:pt x="178" y="9"/>
                    <a:pt x="178" y="9"/>
                  </a:cubicBezTo>
                  <a:cubicBezTo>
                    <a:pt x="178" y="8"/>
                    <a:pt x="178" y="8"/>
                    <a:pt x="178" y="8"/>
                  </a:cubicBezTo>
                  <a:cubicBezTo>
                    <a:pt x="179" y="6"/>
                    <a:pt x="179" y="6"/>
                    <a:pt x="179" y="6"/>
                  </a:cubicBezTo>
                  <a:cubicBezTo>
                    <a:pt x="179" y="6"/>
                    <a:pt x="179" y="6"/>
                    <a:pt x="179" y="6"/>
                  </a:cubicBezTo>
                  <a:cubicBezTo>
                    <a:pt x="179" y="6"/>
                    <a:pt x="179" y="6"/>
                    <a:pt x="179" y="6"/>
                  </a:cubicBezTo>
                  <a:cubicBezTo>
                    <a:pt x="177" y="7"/>
                    <a:pt x="177" y="7"/>
                    <a:pt x="177" y="7"/>
                  </a:cubicBezTo>
                  <a:cubicBezTo>
                    <a:pt x="176" y="7"/>
                    <a:pt x="176" y="7"/>
                    <a:pt x="176" y="7"/>
                  </a:cubicBezTo>
                  <a:cubicBezTo>
                    <a:pt x="175" y="6"/>
                    <a:pt x="175" y="6"/>
                    <a:pt x="175" y="6"/>
                  </a:cubicBezTo>
                  <a:cubicBezTo>
                    <a:pt x="174" y="5"/>
                    <a:pt x="174" y="5"/>
                    <a:pt x="174" y="5"/>
                  </a:cubicBezTo>
                  <a:cubicBezTo>
                    <a:pt x="173" y="5"/>
                    <a:pt x="173" y="5"/>
                    <a:pt x="173" y="5"/>
                  </a:cubicBezTo>
                  <a:cubicBezTo>
                    <a:pt x="173" y="5"/>
                    <a:pt x="173" y="5"/>
                    <a:pt x="173" y="5"/>
                  </a:cubicBezTo>
                  <a:cubicBezTo>
                    <a:pt x="173" y="6"/>
                    <a:pt x="173" y="6"/>
                    <a:pt x="173" y="6"/>
                  </a:cubicBezTo>
                  <a:cubicBezTo>
                    <a:pt x="174" y="6"/>
                    <a:pt x="174" y="6"/>
                    <a:pt x="174" y="6"/>
                  </a:cubicBezTo>
                  <a:cubicBezTo>
                    <a:pt x="175" y="7"/>
                    <a:pt x="175" y="7"/>
                    <a:pt x="175" y="7"/>
                  </a:cubicBezTo>
                  <a:cubicBezTo>
                    <a:pt x="174" y="7"/>
                    <a:pt x="174" y="7"/>
                    <a:pt x="174" y="7"/>
                  </a:cubicBezTo>
                  <a:cubicBezTo>
                    <a:pt x="173" y="7"/>
                    <a:pt x="173" y="7"/>
                    <a:pt x="173" y="7"/>
                  </a:cubicBezTo>
                  <a:cubicBezTo>
                    <a:pt x="172" y="6"/>
                    <a:pt x="172" y="6"/>
                    <a:pt x="172" y="6"/>
                  </a:cubicBezTo>
                  <a:cubicBezTo>
                    <a:pt x="170" y="7"/>
                    <a:pt x="170" y="7"/>
                    <a:pt x="170" y="7"/>
                  </a:cubicBezTo>
                  <a:cubicBezTo>
                    <a:pt x="167" y="9"/>
                    <a:pt x="167" y="9"/>
                    <a:pt x="167" y="9"/>
                  </a:cubicBezTo>
                  <a:cubicBezTo>
                    <a:pt x="165" y="10"/>
                    <a:pt x="165" y="10"/>
                    <a:pt x="165" y="10"/>
                  </a:cubicBezTo>
                  <a:cubicBezTo>
                    <a:pt x="163" y="11"/>
                    <a:pt x="163" y="11"/>
                    <a:pt x="163" y="11"/>
                  </a:cubicBezTo>
                  <a:cubicBezTo>
                    <a:pt x="161" y="13"/>
                    <a:pt x="161" y="13"/>
                    <a:pt x="161" y="13"/>
                  </a:cubicBezTo>
                  <a:cubicBezTo>
                    <a:pt x="159" y="14"/>
                    <a:pt x="159" y="14"/>
                    <a:pt x="159" y="14"/>
                  </a:cubicBezTo>
                  <a:cubicBezTo>
                    <a:pt x="158" y="15"/>
                    <a:pt x="158" y="15"/>
                    <a:pt x="158" y="15"/>
                  </a:cubicBezTo>
                  <a:cubicBezTo>
                    <a:pt x="157" y="15"/>
                    <a:pt x="157" y="15"/>
                    <a:pt x="157" y="15"/>
                  </a:cubicBezTo>
                  <a:cubicBezTo>
                    <a:pt x="156" y="16"/>
                    <a:pt x="156" y="16"/>
                    <a:pt x="156" y="16"/>
                  </a:cubicBezTo>
                  <a:cubicBezTo>
                    <a:pt x="155" y="16"/>
                    <a:pt x="155" y="16"/>
                    <a:pt x="155" y="16"/>
                  </a:cubicBezTo>
                  <a:cubicBezTo>
                    <a:pt x="153" y="17"/>
                    <a:pt x="153" y="17"/>
                    <a:pt x="153" y="17"/>
                  </a:cubicBezTo>
                  <a:cubicBezTo>
                    <a:pt x="152" y="17"/>
                    <a:pt x="152" y="17"/>
                    <a:pt x="152" y="17"/>
                  </a:cubicBezTo>
                  <a:cubicBezTo>
                    <a:pt x="151" y="16"/>
                    <a:pt x="151" y="16"/>
                    <a:pt x="151" y="16"/>
                  </a:cubicBezTo>
                  <a:cubicBezTo>
                    <a:pt x="150" y="16"/>
                    <a:pt x="150" y="16"/>
                    <a:pt x="150" y="16"/>
                  </a:cubicBezTo>
                  <a:cubicBezTo>
                    <a:pt x="149" y="15"/>
                    <a:pt x="149" y="15"/>
                    <a:pt x="149" y="15"/>
                  </a:cubicBezTo>
                  <a:cubicBezTo>
                    <a:pt x="148" y="15"/>
                    <a:pt x="148" y="15"/>
                    <a:pt x="148" y="15"/>
                  </a:cubicBezTo>
                  <a:cubicBezTo>
                    <a:pt x="146" y="14"/>
                    <a:pt x="146" y="14"/>
                    <a:pt x="146" y="14"/>
                  </a:cubicBezTo>
                  <a:cubicBezTo>
                    <a:pt x="146" y="15"/>
                    <a:pt x="146" y="15"/>
                    <a:pt x="146" y="15"/>
                  </a:cubicBezTo>
                  <a:cubicBezTo>
                    <a:pt x="145" y="15"/>
                    <a:pt x="145" y="15"/>
                    <a:pt x="145" y="15"/>
                  </a:cubicBezTo>
                  <a:cubicBezTo>
                    <a:pt x="143" y="17"/>
                    <a:pt x="143" y="17"/>
                    <a:pt x="143" y="17"/>
                  </a:cubicBezTo>
                  <a:cubicBezTo>
                    <a:pt x="143" y="18"/>
                    <a:pt x="143" y="18"/>
                    <a:pt x="143" y="18"/>
                  </a:cubicBezTo>
                  <a:cubicBezTo>
                    <a:pt x="142" y="19"/>
                    <a:pt x="142" y="19"/>
                    <a:pt x="142" y="19"/>
                  </a:cubicBezTo>
                  <a:cubicBezTo>
                    <a:pt x="141" y="20"/>
                    <a:pt x="141" y="20"/>
                    <a:pt x="141" y="20"/>
                  </a:cubicBezTo>
                  <a:cubicBezTo>
                    <a:pt x="141" y="20"/>
                    <a:pt x="141" y="20"/>
                    <a:pt x="141" y="20"/>
                  </a:cubicBezTo>
                  <a:cubicBezTo>
                    <a:pt x="140" y="19"/>
                    <a:pt x="140" y="19"/>
                    <a:pt x="140" y="19"/>
                  </a:cubicBezTo>
                  <a:cubicBezTo>
                    <a:pt x="140" y="20"/>
                    <a:pt x="140" y="20"/>
                    <a:pt x="140" y="20"/>
                  </a:cubicBezTo>
                  <a:cubicBezTo>
                    <a:pt x="140" y="21"/>
                    <a:pt x="140" y="21"/>
                    <a:pt x="140" y="21"/>
                  </a:cubicBezTo>
                  <a:cubicBezTo>
                    <a:pt x="142" y="25"/>
                    <a:pt x="142" y="25"/>
                    <a:pt x="142" y="25"/>
                  </a:cubicBezTo>
                  <a:cubicBezTo>
                    <a:pt x="143" y="27"/>
                    <a:pt x="143" y="27"/>
                    <a:pt x="143" y="27"/>
                  </a:cubicBezTo>
                  <a:cubicBezTo>
                    <a:pt x="143" y="30"/>
                    <a:pt x="143" y="30"/>
                    <a:pt x="143" y="30"/>
                  </a:cubicBezTo>
                  <a:cubicBezTo>
                    <a:pt x="143" y="32"/>
                    <a:pt x="143" y="32"/>
                    <a:pt x="143" y="32"/>
                  </a:cubicBezTo>
                  <a:cubicBezTo>
                    <a:pt x="142" y="34"/>
                    <a:pt x="142" y="34"/>
                    <a:pt x="142" y="34"/>
                  </a:cubicBezTo>
                  <a:cubicBezTo>
                    <a:pt x="141" y="35"/>
                    <a:pt x="141" y="35"/>
                    <a:pt x="141" y="35"/>
                  </a:cubicBezTo>
                  <a:cubicBezTo>
                    <a:pt x="141" y="35"/>
                    <a:pt x="141" y="35"/>
                    <a:pt x="141" y="35"/>
                  </a:cubicBezTo>
                  <a:cubicBezTo>
                    <a:pt x="143" y="37"/>
                    <a:pt x="143" y="37"/>
                    <a:pt x="143" y="37"/>
                  </a:cubicBezTo>
                  <a:cubicBezTo>
                    <a:pt x="144" y="37"/>
                    <a:pt x="144" y="37"/>
                    <a:pt x="144" y="37"/>
                  </a:cubicBezTo>
                  <a:cubicBezTo>
                    <a:pt x="144" y="37"/>
                    <a:pt x="144" y="37"/>
                    <a:pt x="144" y="37"/>
                  </a:cubicBezTo>
                  <a:cubicBezTo>
                    <a:pt x="144" y="37"/>
                    <a:pt x="144" y="37"/>
                    <a:pt x="144" y="37"/>
                  </a:cubicBezTo>
                  <a:cubicBezTo>
                    <a:pt x="145" y="37"/>
                    <a:pt x="145" y="37"/>
                    <a:pt x="145" y="37"/>
                  </a:cubicBezTo>
                  <a:cubicBezTo>
                    <a:pt x="145" y="37"/>
                    <a:pt x="145" y="37"/>
                    <a:pt x="145" y="37"/>
                  </a:cubicBezTo>
                  <a:cubicBezTo>
                    <a:pt x="145" y="37"/>
                    <a:pt x="145" y="37"/>
                    <a:pt x="145" y="37"/>
                  </a:cubicBezTo>
                  <a:cubicBezTo>
                    <a:pt x="145" y="38"/>
                    <a:pt x="145" y="38"/>
                    <a:pt x="145" y="38"/>
                  </a:cubicBezTo>
                  <a:cubicBezTo>
                    <a:pt x="147" y="39"/>
                    <a:pt x="147" y="39"/>
                    <a:pt x="147" y="39"/>
                  </a:cubicBezTo>
                  <a:cubicBezTo>
                    <a:pt x="146" y="39"/>
                    <a:pt x="146" y="39"/>
                    <a:pt x="146" y="39"/>
                  </a:cubicBezTo>
                  <a:cubicBezTo>
                    <a:pt x="145" y="39"/>
                    <a:pt x="145" y="39"/>
                    <a:pt x="145" y="39"/>
                  </a:cubicBezTo>
                  <a:cubicBezTo>
                    <a:pt x="145" y="40"/>
                    <a:pt x="145" y="40"/>
                    <a:pt x="145" y="40"/>
                  </a:cubicBezTo>
                  <a:cubicBezTo>
                    <a:pt x="145" y="42"/>
                    <a:pt x="145" y="42"/>
                    <a:pt x="145" y="42"/>
                  </a:cubicBezTo>
                  <a:cubicBezTo>
                    <a:pt x="145" y="43"/>
                    <a:pt x="145" y="43"/>
                    <a:pt x="145" y="43"/>
                  </a:cubicBezTo>
                  <a:cubicBezTo>
                    <a:pt x="146" y="43"/>
                    <a:pt x="146" y="43"/>
                    <a:pt x="146" y="43"/>
                  </a:cubicBezTo>
                  <a:cubicBezTo>
                    <a:pt x="146" y="43"/>
                    <a:pt x="146" y="43"/>
                    <a:pt x="146" y="43"/>
                  </a:cubicBezTo>
                  <a:cubicBezTo>
                    <a:pt x="147" y="42"/>
                    <a:pt x="147" y="42"/>
                    <a:pt x="147" y="42"/>
                  </a:cubicBezTo>
                  <a:cubicBezTo>
                    <a:pt x="148" y="43"/>
                    <a:pt x="148" y="43"/>
                    <a:pt x="148" y="43"/>
                  </a:cubicBezTo>
                  <a:cubicBezTo>
                    <a:pt x="148" y="43"/>
                    <a:pt x="148" y="43"/>
                    <a:pt x="148" y="43"/>
                  </a:cubicBezTo>
                  <a:cubicBezTo>
                    <a:pt x="149" y="43"/>
                    <a:pt x="149" y="43"/>
                    <a:pt x="149" y="43"/>
                  </a:cubicBezTo>
                  <a:cubicBezTo>
                    <a:pt x="151" y="43"/>
                    <a:pt x="151" y="43"/>
                    <a:pt x="151" y="43"/>
                  </a:cubicBezTo>
                  <a:cubicBezTo>
                    <a:pt x="152" y="44"/>
                    <a:pt x="152" y="44"/>
                    <a:pt x="152" y="44"/>
                  </a:cubicBezTo>
                  <a:cubicBezTo>
                    <a:pt x="151" y="44"/>
                    <a:pt x="151" y="44"/>
                    <a:pt x="151" y="44"/>
                  </a:cubicBezTo>
                  <a:cubicBezTo>
                    <a:pt x="151" y="45"/>
                    <a:pt x="151" y="45"/>
                    <a:pt x="151" y="45"/>
                  </a:cubicBezTo>
                  <a:cubicBezTo>
                    <a:pt x="151" y="46"/>
                    <a:pt x="151" y="46"/>
                    <a:pt x="151" y="46"/>
                  </a:cubicBezTo>
                  <a:cubicBezTo>
                    <a:pt x="149" y="46"/>
                    <a:pt x="149" y="46"/>
                    <a:pt x="149" y="46"/>
                  </a:cubicBezTo>
                  <a:cubicBezTo>
                    <a:pt x="149" y="46"/>
                    <a:pt x="149" y="46"/>
                    <a:pt x="149" y="46"/>
                  </a:cubicBezTo>
                  <a:cubicBezTo>
                    <a:pt x="149" y="45"/>
                    <a:pt x="149" y="45"/>
                    <a:pt x="149" y="45"/>
                  </a:cubicBezTo>
                  <a:cubicBezTo>
                    <a:pt x="148" y="46"/>
                    <a:pt x="148" y="46"/>
                    <a:pt x="148" y="46"/>
                  </a:cubicBezTo>
                  <a:cubicBezTo>
                    <a:pt x="147" y="45"/>
                    <a:pt x="147" y="45"/>
                    <a:pt x="147" y="45"/>
                  </a:cubicBezTo>
                  <a:cubicBezTo>
                    <a:pt x="146" y="45"/>
                    <a:pt x="146" y="45"/>
                    <a:pt x="146" y="45"/>
                  </a:cubicBezTo>
                  <a:cubicBezTo>
                    <a:pt x="146" y="44"/>
                    <a:pt x="146" y="44"/>
                    <a:pt x="146" y="44"/>
                  </a:cubicBezTo>
                  <a:cubicBezTo>
                    <a:pt x="145" y="44"/>
                    <a:pt x="145" y="44"/>
                    <a:pt x="145" y="44"/>
                  </a:cubicBezTo>
                  <a:cubicBezTo>
                    <a:pt x="145" y="44"/>
                    <a:pt x="145" y="44"/>
                    <a:pt x="145" y="44"/>
                  </a:cubicBezTo>
                  <a:cubicBezTo>
                    <a:pt x="144" y="43"/>
                    <a:pt x="144" y="43"/>
                    <a:pt x="144" y="43"/>
                  </a:cubicBezTo>
                  <a:cubicBezTo>
                    <a:pt x="144" y="42"/>
                    <a:pt x="144" y="42"/>
                    <a:pt x="144" y="42"/>
                  </a:cubicBezTo>
                  <a:cubicBezTo>
                    <a:pt x="145" y="39"/>
                    <a:pt x="145" y="39"/>
                    <a:pt x="145" y="39"/>
                  </a:cubicBezTo>
                  <a:cubicBezTo>
                    <a:pt x="145" y="39"/>
                    <a:pt x="145" y="39"/>
                    <a:pt x="145" y="39"/>
                  </a:cubicBezTo>
                  <a:cubicBezTo>
                    <a:pt x="144" y="39"/>
                    <a:pt x="144" y="39"/>
                    <a:pt x="144" y="39"/>
                  </a:cubicBezTo>
                  <a:cubicBezTo>
                    <a:pt x="144" y="39"/>
                    <a:pt x="144" y="39"/>
                    <a:pt x="144" y="39"/>
                  </a:cubicBezTo>
                  <a:cubicBezTo>
                    <a:pt x="143" y="42"/>
                    <a:pt x="143" y="42"/>
                    <a:pt x="143" y="42"/>
                  </a:cubicBezTo>
                  <a:cubicBezTo>
                    <a:pt x="143" y="43"/>
                    <a:pt x="143" y="43"/>
                    <a:pt x="143" y="43"/>
                  </a:cubicBezTo>
                  <a:cubicBezTo>
                    <a:pt x="142" y="44"/>
                    <a:pt x="142" y="44"/>
                    <a:pt x="142" y="44"/>
                  </a:cubicBezTo>
                  <a:cubicBezTo>
                    <a:pt x="142" y="45"/>
                    <a:pt x="142" y="45"/>
                    <a:pt x="142" y="45"/>
                  </a:cubicBezTo>
                  <a:cubicBezTo>
                    <a:pt x="143" y="44"/>
                    <a:pt x="143" y="44"/>
                    <a:pt x="143" y="44"/>
                  </a:cubicBezTo>
                  <a:cubicBezTo>
                    <a:pt x="143" y="44"/>
                    <a:pt x="143" y="44"/>
                    <a:pt x="143" y="44"/>
                  </a:cubicBezTo>
                  <a:cubicBezTo>
                    <a:pt x="144" y="44"/>
                    <a:pt x="144" y="44"/>
                    <a:pt x="144" y="44"/>
                  </a:cubicBezTo>
                  <a:cubicBezTo>
                    <a:pt x="145" y="44"/>
                    <a:pt x="145" y="44"/>
                    <a:pt x="145" y="44"/>
                  </a:cubicBezTo>
                  <a:cubicBezTo>
                    <a:pt x="145" y="45"/>
                    <a:pt x="145" y="45"/>
                    <a:pt x="145" y="45"/>
                  </a:cubicBezTo>
                  <a:cubicBezTo>
                    <a:pt x="145" y="46"/>
                    <a:pt x="145" y="46"/>
                    <a:pt x="145" y="46"/>
                  </a:cubicBezTo>
                  <a:cubicBezTo>
                    <a:pt x="144" y="47"/>
                    <a:pt x="144" y="47"/>
                    <a:pt x="144" y="47"/>
                  </a:cubicBezTo>
                  <a:cubicBezTo>
                    <a:pt x="143" y="48"/>
                    <a:pt x="143" y="48"/>
                    <a:pt x="143" y="48"/>
                  </a:cubicBezTo>
                  <a:cubicBezTo>
                    <a:pt x="144" y="46"/>
                    <a:pt x="144" y="46"/>
                    <a:pt x="144" y="46"/>
                  </a:cubicBezTo>
                  <a:cubicBezTo>
                    <a:pt x="144" y="46"/>
                    <a:pt x="144" y="46"/>
                    <a:pt x="144" y="46"/>
                  </a:cubicBezTo>
                  <a:cubicBezTo>
                    <a:pt x="144" y="46"/>
                    <a:pt x="144" y="46"/>
                    <a:pt x="144" y="46"/>
                  </a:cubicBezTo>
                  <a:cubicBezTo>
                    <a:pt x="143" y="45"/>
                    <a:pt x="143" y="45"/>
                    <a:pt x="143" y="45"/>
                  </a:cubicBezTo>
                  <a:cubicBezTo>
                    <a:pt x="143" y="46"/>
                    <a:pt x="143" y="46"/>
                    <a:pt x="143" y="46"/>
                  </a:cubicBezTo>
                  <a:cubicBezTo>
                    <a:pt x="141" y="47"/>
                    <a:pt x="141" y="47"/>
                    <a:pt x="141" y="47"/>
                  </a:cubicBezTo>
                  <a:cubicBezTo>
                    <a:pt x="141" y="48"/>
                    <a:pt x="141" y="48"/>
                    <a:pt x="141" y="48"/>
                  </a:cubicBezTo>
                  <a:cubicBezTo>
                    <a:pt x="141" y="48"/>
                    <a:pt x="141" y="48"/>
                    <a:pt x="141" y="48"/>
                  </a:cubicBezTo>
                  <a:cubicBezTo>
                    <a:pt x="140" y="48"/>
                    <a:pt x="140" y="48"/>
                    <a:pt x="140" y="48"/>
                  </a:cubicBezTo>
                  <a:cubicBezTo>
                    <a:pt x="140" y="47"/>
                    <a:pt x="140" y="47"/>
                    <a:pt x="140" y="47"/>
                  </a:cubicBezTo>
                  <a:cubicBezTo>
                    <a:pt x="139" y="47"/>
                    <a:pt x="139" y="47"/>
                    <a:pt x="139" y="47"/>
                  </a:cubicBezTo>
                  <a:cubicBezTo>
                    <a:pt x="138" y="47"/>
                    <a:pt x="138" y="47"/>
                    <a:pt x="138" y="47"/>
                  </a:cubicBezTo>
                  <a:cubicBezTo>
                    <a:pt x="137" y="47"/>
                    <a:pt x="137" y="47"/>
                    <a:pt x="137" y="47"/>
                  </a:cubicBezTo>
                  <a:cubicBezTo>
                    <a:pt x="137" y="46"/>
                    <a:pt x="137" y="46"/>
                    <a:pt x="137" y="46"/>
                  </a:cubicBezTo>
                  <a:cubicBezTo>
                    <a:pt x="137" y="46"/>
                    <a:pt x="137" y="46"/>
                    <a:pt x="137" y="46"/>
                  </a:cubicBezTo>
                  <a:cubicBezTo>
                    <a:pt x="136" y="46"/>
                    <a:pt x="136" y="46"/>
                    <a:pt x="136" y="46"/>
                  </a:cubicBezTo>
                  <a:cubicBezTo>
                    <a:pt x="136" y="46"/>
                    <a:pt x="136" y="46"/>
                    <a:pt x="136" y="46"/>
                  </a:cubicBezTo>
                  <a:cubicBezTo>
                    <a:pt x="135" y="46"/>
                    <a:pt x="135" y="46"/>
                    <a:pt x="135" y="46"/>
                  </a:cubicBezTo>
                  <a:cubicBezTo>
                    <a:pt x="135" y="45"/>
                    <a:pt x="135" y="45"/>
                    <a:pt x="135" y="45"/>
                  </a:cubicBezTo>
                  <a:cubicBezTo>
                    <a:pt x="134" y="46"/>
                    <a:pt x="134" y="46"/>
                    <a:pt x="134" y="46"/>
                  </a:cubicBezTo>
                  <a:cubicBezTo>
                    <a:pt x="134" y="45"/>
                    <a:pt x="134" y="45"/>
                    <a:pt x="134" y="45"/>
                  </a:cubicBezTo>
                  <a:cubicBezTo>
                    <a:pt x="134" y="45"/>
                    <a:pt x="134" y="45"/>
                    <a:pt x="134" y="45"/>
                  </a:cubicBezTo>
                  <a:cubicBezTo>
                    <a:pt x="133" y="44"/>
                    <a:pt x="133" y="44"/>
                    <a:pt x="133" y="44"/>
                  </a:cubicBezTo>
                  <a:cubicBezTo>
                    <a:pt x="133" y="43"/>
                    <a:pt x="133" y="43"/>
                    <a:pt x="133" y="43"/>
                  </a:cubicBezTo>
                  <a:cubicBezTo>
                    <a:pt x="134" y="43"/>
                    <a:pt x="134" y="43"/>
                    <a:pt x="134" y="43"/>
                  </a:cubicBezTo>
                  <a:cubicBezTo>
                    <a:pt x="135" y="42"/>
                    <a:pt x="135" y="42"/>
                    <a:pt x="135" y="42"/>
                  </a:cubicBezTo>
                  <a:cubicBezTo>
                    <a:pt x="136" y="42"/>
                    <a:pt x="136" y="42"/>
                    <a:pt x="136" y="42"/>
                  </a:cubicBezTo>
                  <a:cubicBezTo>
                    <a:pt x="136" y="41"/>
                    <a:pt x="136" y="41"/>
                    <a:pt x="136" y="41"/>
                  </a:cubicBezTo>
                  <a:cubicBezTo>
                    <a:pt x="136" y="41"/>
                    <a:pt x="136" y="41"/>
                    <a:pt x="136" y="41"/>
                  </a:cubicBezTo>
                  <a:cubicBezTo>
                    <a:pt x="135" y="40"/>
                    <a:pt x="135" y="40"/>
                    <a:pt x="135" y="40"/>
                  </a:cubicBezTo>
                  <a:cubicBezTo>
                    <a:pt x="134" y="39"/>
                    <a:pt x="134" y="39"/>
                    <a:pt x="134" y="39"/>
                  </a:cubicBezTo>
                  <a:cubicBezTo>
                    <a:pt x="133" y="39"/>
                    <a:pt x="133" y="39"/>
                    <a:pt x="133" y="39"/>
                  </a:cubicBezTo>
                  <a:cubicBezTo>
                    <a:pt x="132" y="40"/>
                    <a:pt x="132" y="40"/>
                    <a:pt x="132" y="40"/>
                  </a:cubicBezTo>
                  <a:cubicBezTo>
                    <a:pt x="131" y="40"/>
                    <a:pt x="131" y="40"/>
                    <a:pt x="131" y="40"/>
                  </a:cubicBezTo>
                  <a:cubicBezTo>
                    <a:pt x="131" y="40"/>
                    <a:pt x="131" y="40"/>
                    <a:pt x="131" y="40"/>
                  </a:cubicBezTo>
                  <a:cubicBezTo>
                    <a:pt x="130" y="40"/>
                    <a:pt x="130" y="40"/>
                    <a:pt x="130" y="40"/>
                  </a:cubicBezTo>
                  <a:cubicBezTo>
                    <a:pt x="127" y="41"/>
                    <a:pt x="127" y="41"/>
                    <a:pt x="127" y="41"/>
                  </a:cubicBezTo>
                  <a:cubicBezTo>
                    <a:pt x="127" y="41"/>
                    <a:pt x="127" y="41"/>
                    <a:pt x="127" y="41"/>
                  </a:cubicBezTo>
                  <a:cubicBezTo>
                    <a:pt x="127" y="42"/>
                    <a:pt x="127" y="42"/>
                    <a:pt x="127" y="42"/>
                  </a:cubicBezTo>
                  <a:cubicBezTo>
                    <a:pt x="128" y="42"/>
                    <a:pt x="128" y="42"/>
                    <a:pt x="128" y="42"/>
                  </a:cubicBezTo>
                  <a:cubicBezTo>
                    <a:pt x="128" y="43"/>
                    <a:pt x="128" y="43"/>
                    <a:pt x="128" y="43"/>
                  </a:cubicBezTo>
                  <a:cubicBezTo>
                    <a:pt x="127" y="42"/>
                    <a:pt x="127" y="42"/>
                    <a:pt x="127" y="42"/>
                  </a:cubicBezTo>
                  <a:cubicBezTo>
                    <a:pt x="127" y="42"/>
                    <a:pt x="127" y="42"/>
                    <a:pt x="127" y="42"/>
                  </a:cubicBezTo>
                  <a:cubicBezTo>
                    <a:pt x="126" y="42"/>
                    <a:pt x="126" y="42"/>
                    <a:pt x="126" y="42"/>
                  </a:cubicBezTo>
                  <a:cubicBezTo>
                    <a:pt x="125" y="42"/>
                    <a:pt x="125" y="42"/>
                    <a:pt x="125" y="42"/>
                  </a:cubicBezTo>
                  <a:cubicBezTo>
                    <a:pt x="124" y="42"/>
                    <a:pt x="124" y="42"/>
                    <a:pt x="124" y="42"/>
                  </a:cubicBezTo>
                  <a:cubicBezTo>
                    <a:pt x="122" y="42"/>
                    <a:pt x="122" y="42"/>
                    <a:pt x="122" y="42"/>
                  </a:cubicBezTo>
                  <a:cubicBezTo>
                    <a:pt x="122" y="42"/>
                    <a:pt x="122" y="42"/>
                    <a:pt x="122" y="42"/>
                  </a:cubicBezTo>
                  <a:cubicBezTo>
                    <a:pt x="122" y="43"/>
                    <a:pt x="122" y="43"/>
                    <a:pt x="122" y="43"/>
                  </a:cubicBezTo>
                  <a:cubicBezTo>
                    <a:pt x="121" y="43"/>
                    <a:pt x="121" y="43"/>
                    <a:pt x="121" y="43"/>
                  </a:cubicBezTo>
                  <a:cubicBezTo>
                    <a:pt x="120" y="42"/>
                    <a:pt x="120" y="42"/>
                    <a:pt x="120" y="42"/>
                  </a:cubicBezTo>
                  <a:cubicBezTo>
                    <a:pt x="120" y="42"/>
                    <a:pt x="120" y="42"/>
                    <a:pt x="120" y="42"/>
                  </a:cubicBezTo>
                  <a:cubicBezTo>
                    <a:pt x="119" y="43"/>
                    <a:pt x="119" y="43"/>
                    <a:pt x="119" y="43"/>
                  </a:cubicBezTo>
                  <a:cubicBezTo>
                    <a:pt x="119" y="44"/>
                    <a:pt x="119" y="44"/>
                    <a:pt x="119" y="44"/>
                  </a:cubicBezTo>
                  <a:cubicBezTo>
                    <a:pt x="118" y="44"/>
                    <a:pt x="118" y="44"/>
                    <a:pt x="118" y="44"/>
                  </a:cubicBezTo>
                  <a:cubicBezTo>
                    <a:pt x="117" y="44"/>
                    <a:pt x="117" y="44"/>
                    <a:pt x="117" y="44"/>
                  </a:cubicBezTo>
                  <a:cubicBezTo>
                    <a:pt x="116" y="45"/>
                    <a:pt x="116" y="45"/>
                    <a:pt x="116" y="45"/>
                  </a:cubicBezTo>
                  <a:cubicBezTo>
                    <a:pt x="115" y="45"/>
                    <a:pt x="115" y="45"/>
                    <a:pt x="115" y="45"/>
                  </a:cubicBezTo>
                  <a:cubicBezTo>
                    <a:pt x="115" y="45"/>
                    <a:pt x="115" y="45"/>
                    <a:pt x="115" y="45"/>
                  </a:cubicBezTo>
                  <a:cubicBezTo>
                    <a:pt x="116" y="44"/>
                    <a:pt x="116" y="44"/>
                    <a:pt x="116" y="44"/>
                  </a:cubicBezTo>
                  <a:cubicBezTo>
                    <a:pt x="115" y="44"/>
                    <a:pt x="115" y="44"/>
                    <a:pt x="115" y="44"/>
                  </a:cubicBezTo>
                  <a:cubicBezTo>
                    <a:pt x="114" y="45"/>
                    <a:pt x="114" y="45"/>
                    <a:pt x="114" y="45"/>
                  </a:cubicBezTo>
                  <a:cubicBezTo>
                    <a:pt x="114" y="46"/>
                    <a:pt x="114" y="46"/>
                    <a:pt x="114" y="46"/>
                  </a:cubicBezTo>
                  <a:cubicBezTo>
                    <a:pt x="115" y="47"/>
                    <a:pt x="115" y="47"/>
                    <a:pt x="115" y="47"/>
                  </a:cubicBezTo>
                  <a:cubicBezTo>
                    <a:pt x="116" y="49"/>
                    <a:pt x="116" y="49"/>
                    <a:pt x="116" y="49"/>
                  </a:cubicBezTo>
                  <a:cubicBezTo>
                    <a:pt x="118" y="49"/>
                    <a:pt x="118" y="49"/>
                    <a:pt x="118" y="49"/>
                  </a:cubicBezTo>
                  <a:cubicBezTo>
                    <a:pt x="119" y="50"/>
                    <a:pt x="119" y="50"/>
                    <a:pt x="119" y="50"/>
                  </a:cubicBezTo>
                  <a:cubicBezTo>
                    <a:pt x="120" y="51"/>
                    <a:pt x="120" y="51"/>
                    <a:pt x="120" y="51"/>
                  </a:cubicBezTo>
                  <a:cubicBezTo>
                    <a:pt x="120" y="52"/>
                    <a:pt x="120" y="52"/>
                    <a:pt x="120" y="52"/>
                  </a:cubicBezTo>
                  <a:cubicBezTo>
                    <a:pt x="121" y="52"/>
                    <a:pt x="121" y="52"/>
                    <a:pt x="121" y="52"/>
                  </a:cubicBezTo>
                  <a:cubicBezTo>
                    <a:pt x="122" y="52"/>
                    <a:pt x="122" y="52"/>
                    <a:pt x="122" y="52"/>
                  </a:cubicBezTo>
                  <a:cubicBezTo>
                    <a:pt x="122" y="52"/>
                    <a:pt x="122" y="52"/>
                    <a:pt x="122" y="52"/>
                  </a:cubicBezTo>
                  <a:cubicBezTo>
                    <a:pt x="120" y="52"/>
                    <a:pt x="120" y="52"/>
                    <a:pt x="120" y="52"/>
                  </a:cubicBezTo>
                  <a:cubicBezTo>
                    <a:pt x="120" y="52"/>
                    <a:pt x="120" y="52"/>
                    <a:pt x="120" y="52"/>
                  </a:cubicBezTo>
                  <a:cubicBezTo>
                    <a:pt x="119" y="51"/>
                    <a:pt x="119" y="51"/>
                    <a:pt x="119" y="51"/>
                  </a:cubicBezTo>
                  <a:cubicBezTo>
                    <a:pt x="118" y="51"/>
                    <a:pt x="118" y="51"/>
                    <a:pt x="118" y="51"/>
                  </a:cubicBezTo>
                  <a:cubicBezTo>
                    <a:pt x="118" y="51"/>
                    <a:pt x="118" y="51"/>
                    <a:pt x="118" y="51"/>
                  </a:cubicBezTo>
                  <a:cubicBezTo>
                    <a:pt x="117" y="52"/>
                    <a:pt x="117" y="52"/>
                    <a:pt x="117" y="52"/>
                  </a:cubicBezTo>
                  <a:cubicBezTo>
                    <a:pt x="116" y="52"/>
                    <a:pt x="116" y="52"/>
                    <a:pt x="116" y="52"/>
                  </a:cubicBezTo>
                  <a:cubicBezTo>
                    <a:pt x="116" y="51"/>
                    <a:pt x="116" y="51"/>
                    <a:pt x="116" y="51"/>
                  </a:cubicBezTo>
                  <a:cubicBezTo>
                    <a:pt x="116" y="50"/>
                    <a:pt x="116" y="50"/>
                    <a:pt x="116" y="50"/>
                  </a:cubicBezTo>
                  <a:cubicBezTo>
                    <a:pt x="116" y="50"/>
                    <a:pt x="116" y="50"/>
                    <a:pt x="116" y="50"/>
                  </a:cubicBezTo>
                  <a:cubicBezTo>
                    <a:pt x="116" y="50"/>
                    <a:pt x="116" y="50"/>
                    <a:pt x="116" y="50"/>
                  </a:cubicBezTo>
                  <a:cubicBezTo>
                    <a:pt x="115" y="51"/>
                    <a:pt x="115" y="51"/>
                    <a:pt x="115" y="51"/>
                  </a:cubicBezTo>
                  <a:cubicBezTo>
                    <a:pt x="115" y="52"/>
                    <a:pt x="115" y="52"/>
                    <a:pt x="115" y="52"/>
                  </a:cubicBezTo>
                  <a:cubicBezTo>
                    <a:pt x="116" y="53"/>
                    <a:pt x="116" y="53"/>
                    <a:pt x="116" y="53"/>
                  </a:cubicBezTo>
                  <a:cubicBezTo>
                    <a:pt x="116" y="53"/>
                    <a:pt x="116" y="53"/>
                    <a:pt x="116" y="53"/>
                  </a:cubicBezTo>
                  <a:cubicBezTo>
                    <a:pt x="115" y="54"/>
                    <a:pt x="115" y="54"/>
                    <a:pt x="115" y="54"/>
                  </a:cubicBezTo>
                  <a:cubicBezTo>
                    <a:pt x="114" y="55"/>
                    <a:pt x="114" y="55"/>
                    <a:pt x="114" y="55"/>
                  </a:cubicBezTo>
                  <a:cubicBezTo>
                    <a:pt x="114" y="56"/>
                    <a:pt x="114" y="56"/>
                    <a:pt x="114" y="56"/>
                  </a:cubicBezTo>
                  <a:cubicBezTo>
                    <a:pt x="114" y="57"/>
                    <a:pt x="114" y="57"/>
                    <a:pt x="114" y="57"/>
                  </a:cubicBezTo>
                  <a:cubicBezTo>
                    <a:pt x="115" y="59"/>
                    <a:pt x="115" y="59"/>
                    <a:pt x="115" y="59"/>
                  </a:cubicBezTo>
                  <a:cubicBezTo>
                    <a:pt x="117" y="59"/>
                    <a:pt x="117" y="59"/>
                    <a:pt x="117" y="59"/>
                  </a:cubicBezTo>
                  <a:cubicBezTo>
                    <a:pt x="118" y="60"/>
                    <a:pt x="118" y="60"/>
                    <a:pt x="118" y="60"/>
                  </a:cubicBezTo>
                  <a:cubicBezTo>
                    <a:pt x="118" y="60"/>
                    <a:pt x="118" y="60"/>
                    <a:pt x="118" y="60"/>
                  </a:cubicBezTo>
                  <a:cubicBezTo>
                    <a:pt x="120" y="59"/>
                    <a:pt x="120" y="59"/>
                    <a:pt x="120" y="59"/>
                  </a:cubicBezTo>
                  <a:cubicBezTo>
                    <a:pt x="121" y="59"/>
                    <a:pt x="121" y="59"/>
                    <a:pt x="121" y="59"/>
                  </a:cubicBezTo>
                  <a:cubicBezTo>
                    <a:pt x="122" y="60"/>
                    <a:pt x="122" y="60"/>
                    <a:pt x="122" y="60"/>
                  </a:cubicBezTo>
                  <a:cubicBezTo>
                    <a:pt x="124" y="60"/>
                    <a:pt x="124" y="60"/>
                    <a:pt x="124" y="60"/>
                  </a:cubicBezTo>
                  <a:cubicBezTo>
                    <a:pt x="124" y="60"/>
                    <a:pt x="124" y="60"/>
                    <a:pt x="124" y="60"/>
                  </a:cubicBezTo>
                  <a:cubicBezTo>
                    <a:pt x="125" y="61"/>
                    <a:pt x="125" y="61"/>
                    <a:pt x="125" y="61"/>
                  </a:cubicBezTo>
                  <a:cubicBezTo>
                    <a:pt x="125" y="61"/>
                    <a:pt x="125" y="61"/>
                    <a:pt x="125" y="61"/>
                  </a:cubicBezTo>
                  <a:cubicBezTo>
                    <a:pt x="126" y="61"/>
                    <a:pt x="126" y="61"/>
                    <a:pt x="126" y="61"/>
                  </a:cubicBezTo>
                  <a:cubicBezTo>
                    <a:pt x="126" y="60"/>
                    <a:pt x="126" y="60"/>
                    <a:pt x="126" y="60"/>
                  </a:cubicBezTo>
                  <a:cubicBezTo>
                    <a:pt x="126" y="60"/>
                    <a:pt x="126" y="60"/>
                    <a:pt x="126" y="60"/>
                  </a:cubicBezTo>
                  <a:cubicBezTo>
                    <a:pt x="127" y="60"/>
                    <a:pt x="127" y="60"/>
                    <a:pt x="127" y="60"/>
                  </a:cubicBezTo>
                  <a:cubicBezTo>
                    <a:pt x="127" y="60"/>
                    <a:pt x="127" y="60"/>
                    <a:pt x="127" y="60"/>
                  </a:cubicBezTo>
                  <a:cubicBezTo>
                    <a:pt x="126" y="61"/>
                    <a:pt x="126" y="61"/>
                    <a:pt x="126" y="61"/>
                  </a:cubicBezTo>
                  <a:cubicBezTo>
                    <a:pt x="126" y="62"/>
                    <a:pt x="126" y="62"/>
                    <a:pt x="126" y="62"/>
                  </a:cubicBezTo>
                  <a:cubicBezTo>
                    <a:pt x="126" y="62"/>
                    <a:pt x="126" y="62"/>
                    <a:pt x="126" y="62"/>
                  </a:cubicBezTo>
                  <a:cubicBezTo>
                    <a:pt x="127" y="61"/>
                    <a:pt x="127" y="61"/>
                    <a:pt x="127" y="61"/>
                  </a:cubicBezTo>
                  <a:cubicBezTo>
                    <a:pt x="128" y="61"/>
                    <a:pt x="128" y="61"/>
                    <a:pt x="128" y="61"/>
                  </a:cubicBezTo>
                  <a:cubicBezTo>
                    <a:pt x="129" y="60"/>
                    <a:pt x="129" y="60"/>
                    <a:pt x="129" y="60"/>
                  </a:cubicBezTo>
                  <a:cubicBezTo>
                    <a:pt x="131" y="59"/>
                    <a:pt x="131" y="59"/>
                    <a:pt x="131" y="59"/>
                  </a:cubicBezTo>
                  <a:cubicBezTo>
                    <a:pt x="132" y="59"/>
                    <a:pt x="132" y="59"/>
                    <a:pt x="132" y="59"/>
                  </a:cubicBezTo>
                  <a:cubicBezTo>
                    <a:pt x="133" y="59"/>
                    <a:pt x="133" y="59"/>
                    <a:pt x="133" y="59"/>
                  </a:cubicBezTo>
                  <a:cubicBezTo>
                    <a:pt x="133" y="59"/>
                    <a:pt x="133" y="59"/>
                    <a:pt x="133" y="59"/>
                  </a:cubicBezTo>
                  <a:cubicBezTo>
                    <a:pt x="133" y="59"/>
                    <a:pt x="133" y="59"/>
                    <a:pt x="133" y="59"/>
                  </a:cubicBezTo>
                  <a:cubicBezTo>
                    <a:pt x="134" y="59"/>
                    <a:pt x="134" y="59"/>
                    <a:pt x="134" y="59"/>
                  </a:cubicBezTo>
                  <a:cubicBezTo>
                    <a:pt x="135" y="58"/>
                    <a:pt x="135" y="58"/>
                    <a:pt x="135" y="58"/>
                  </a:cubicBezTo>
                  <a:cubicBezTo>
                    <a:pt x="137" y="58"/>
                    <a:pt x="137" y="58"/>
                    <a:pt x="137" y="58"/>
                  </a:cubicBezTo>
                  <a:cubicBezTo>
                    <a:pt x="137" y="58"/>
                    <a:pt x="137" y="58"/>
                    <a:pt x="137" y="58"/>
                  </a:cubicBezTo>
                  <a:cubicBezTo>
                    <a:pt x="137" y="59"/>
                    <a:pt x="137" y="59"/>
                    <a:pt x="137" y="59"/>
                  </a:cubicBezTo>
                  <a:cubicBezTo>
                    <a:pt x="136" y="59"/>
                    <a:pt x="136" y="59"/>
                    <a:pt x="136" y="59"/>
                  </a:cubicBezTo>
                  <a:cubicBezTo>
                    <a:pt x="136" y="60"/>
                    <a:pt x="136" y="60"/>
                    <a:pt x="136" y="60"/>
                  </a:cubicBezTo>
                  <a:cubicBezTo>
                    <a:pt x="136" y="60"/>
                    <a:pt x="136" y="60"/>
                    <a:pt x="136" y="60"/>
                  </a:cubicBezTo>
                  <a:cubicBezTo>
                    <a:pt x="135" y="61"/>
                    <a:pt x="135" y="61"/>
                    <a:pt x="135" y="61"/>
                  </a:cubicBezTo>
                  <a:cubicBezTo>
                    <a:pt x="134" y="61"/>
                    <a:pt x="134" y="61"/>
                    <a:pt x="134" y="61"/>
                  </a:cubicBezTo>
                  <a:cubicBezTo>
                    <a:pt x="134" y="61"/>
                    <a:pt x="134" y="61"/>
                    <a:pt x="134" y="61"/>
                  </a:cubicBezTo>
                  <a:cubicBezTo>
                    <a:pt x="133" y="61"/>
                    <a:pt x="133" y="61"/>
                    <a:pt x="133" y="61"/>
                  </a:cubicBezTo>
                  <a:cubicBezTo>
                    <a:pt x="132" y="62"/>
                    <a:pt x="132" y="62"/>
                    <a:pt x="132" y="62"/>
                  </a:cubicBezTo>
                  <a:cubicBezTo>
                    <a:pt x="132" y="62"/>
                    <a:pt x="132" y="62"/>
                    <a:pt x="132" y="62"/>
                  </a:cubicBezTo>
                  <a:cubicBezTo>
                    <a:pt x="133" y="62"/>
                    <a:pt x="133" y="62"/>
                    <a:pt x="133" y="62"/>
                  </a:cubicBezTo>
                  <a:cubicBezTo>
                    <a:pt x="133" y="63"/>
                    <a:pt x="133" y="63"/>
                    <a:pt x="133" y="63"/>
                  </a:cubicBezTo>
                  <a:cubicBezTo>
                    <a:pt x="133" y="64"/>
                    <a:pt x="133" y="64"/>
                    <a:pt x="133" y="64"/>
                  </a:cubicBezTo>
                  <a:cubicBezTo>
                    <a:pt x="132" y="65"/>
                    <a:pt x="132" y="65"/>
                    <a:pt x="132" y="65"/>
                  </a:cubicBezTo>
                  <a:cubicBezTo>
                    <a:pt x="132" y="66"/>
                    <a:pt x="132" y="66"/>
                    <a:pt x="132" y="66"/>
                  </a:cubicBezTo>
                  <a:cubicBezTo>
                    <a:pt x="131" y="67"/>
                    <a:pt x="131" y="67"/>
                    <a:pt x="131" y="67"/>
                  </a:cubicBezTo>
                  <a:cubicBezTo>
                    <a:pt x="131" y="67"/>
                    <a:pt x="131" y="67"/>
                    <a:pt x="131" y="67"/>
                  </a:cubicBezTo>
                  <a:cubicBezTo>
                    <a:pt x="131" y="67"/>
                    <a:pt x="131" y="67"/>
                    <a:pt x="131" y="67"/>
                  </a:cubicBezTo>
                  <a:cubicBezTo>
                    <a:pt x="131" y="68"/>
                    <a:pt x="131" y="68"/>
                    <a:pt x="131" y="68"/>
                  </a:cubicBezTo>
                  <a:cubicBezTo>
                    <a:pt x="131" y="69"/>
                    <a:pt x="131" y="69"/>
                    <a:pt x="131" y="69"/>
                  </a:cubicBezTo>
                  <a:cubicBezTo>
                    <a:pt x="130" y="70"/>
                    <a:pt x="130" y="70"/>
                    <a:pt x="130" y="70"/>
                  </a:cubicBezTo>
                  <a:cubicBezTo>
                    <a:pt x="130" y="70"/>
                    <a:pt x="130" y="70"/>
                    <a:pt x="130" y="70"/>
                  </a:cubicBezTo>
                  <a:cubicBezTo>
                    <a:pt x="129" y="70"/>
                    <a:pt x="129" y="70"/>
                    <a:pt x="129" y="70"/>
                  </a:cubicBezTo>
                  <a:cubicBezTo>
                    <a:pt x="128" y="71"/>
                    <a:pt x="128" y="71"/>
                    <a:pt x="128" y="71"/>
                  </a:cubicBezTo>
                  <a:cubicBezTo>
                    <a:pt x="127" y="71"/>
                    <a:pt x="127" y="71"/>
                    <a:pt x="127" y="71"/>
                  </a:cubicBezTo>
                  <a:cubicBezTo>
                    <a:pt x="127" y="71"/>
                    <a:pt x="127" y="71"/>
                    <a:pt x="127" y="71"/>
                  </a:cubicBezTo>
                  <a:cubicBezTo>
                    <a:pt x="126" y="71"/>
                    <a:pt x="126" y="71"/>
                    <a:pt x="126" y="71"/>
                  </a:cubicBezTo>
                  <a:cubicBezTo>
                    <a:pt x="124" y="71"/>
                    <a:pt x="124" y="71"/>
                    <a:pt x="124" y="71"/>
                  </a:cubicBezTo>
                  <a:cubicBezTo>
                    <a:pt x="124" y="71"/>
                    <a:pt x="124" y="71"/>
                    <a:pt x="124" y="71"/>
                  </a:cubicBezTo>
                  <a:cubicBezTo>
                    <a:pt x="124" y="70"/>
                    <a:pt x="124" y="70"/>
                    <a:pt x="124" y="70"/>
                  </a:cubicBezTo>
                  <a:cubicBezTo>
                    <a:pt x="123" y="70"/>
                    <a:pt x="123" y="70"/>
                    <a:pt x="123" y="70"/>
                  </a:cubicBezTo>
                  <a:cubicBezTo>
                    <a:pt x="123" y="70"/>
                    <a:pt x="123" y="70"/>
                    <a:pt x="123" y="70"/>
                  </a:cubicBezTo>
                  <a:cubicBezTo>
                    <a:pt x="122" y="71"/>
                    <a:pt x="122" y="71"/>
                    <a:pt x="122" y="71"/>
                  </a:cubicBezTo>
                  <a:cubicBezTo>
                    <a:pt x="121" y="71"/>
                    <a:pt x="121" y="71"/>
                    <a:pt x="121" y="71"/>
                  </a:cubicBezTo>
                  <a:cubicBezTo>
                    <a:pt x="120" y="72"/>
                    <a:pt x="120" y="72"/>
                    <a:pt x="120" y="72"/>
                  </a:cubicBezTo>
                  <a:cubicBezTo>
                    <a:pt x="118" y="73"/>
                    <a:pt x="118" y="73"/>
                    <a:pt x="118" y="73"/>
                  </a:cubicBezTo>
                  <a:cubicBezTo>
                    <a:pt x="118" y="73"/>
                    <a:pt x="118" y="73"/>
                    <a:pt x="118" y="73"/>
                  </a:cubicBezTo>
                  <a:cubicBezTo>
                    <a:pt x="117" y="73"/>
                    <a:pt x="117" y="73"/>
                    <a:pt x="117" y="73"/>
                  </a:cubicBezTo>
                  <a:cubicBezTo>
                    <a:pt x="116" y="73"/>
                    <a:pt x="116" y="73"/>
                    <a:pt x="116" y="73"/>
                  </a:cubicBezTo>
                  <a:cubicBezTo>
                    <a:pt x="115" y="73"/>
                    <a:pt x="115" y="73"/>
                    <a:pt x="115" y="73"/>
                  </a:cubicBezTo>
                  <a:cubicBezTo>
                    <a:pt x="114" y="74"/>
                    <a:pt x="114" y="74"/>
                    <a:pt x="114" y="74"/>
                  </a:cubicBezTo>
                  <a:cubicBezTo>
                    <a:pt x="113" y="74"/>
                    <a:pt x="113" y="74"/>
                    <a:pt x="113" y="74"/>
                  </a:cubicBezTo>
                  <a:cubicBezTo>
                    <a:pt x="112" y="74"/>
                    <a:pt x="112" y="74"/>
                    <a:pt x="112" y="74"/>
                  </a:cubicBezTo>
                  <a:cubicBezTo>
                    <a:pt x="112" y="75"/>
                    <a:pt x="112" y="75"/>
                    <a:pt x="112" y="75"/>
                  </a:cubicBezTo>
                  <a:cubicBezTo>
                    <a:pt x="112" y="77"/>
                    <a:pt x="112" y="77"/>
                    <a:pt x="112" y="77"/>
                  </a:cubicBezTo>
                  <a:cubicBezTo>
                    <a:pt x="111" y="77"/>
                    <a:pt x="111" y="77"/>
                    <a:pt x="111" y="77"/>
                  </a:cubicBezTo>
                  <a:cubicBezTo>
                    <a:pt x="111" y="77"/>
                    <a:pt x="111" y="77"/>
                    <a:pt x="111" y="77"/>
                  </a:cubicBezTo>
                  <a:cubicBezTo>
                    <a:pt x="110" y="76"/>
                    <a:pt x="110" y="76"/>
                    <a:pt x="110" y="76"/>
                  </a:cubicBezTo>
                  <a:cubicBezTo>
                    <a:pt x="108" y="76"/>
                    <a:pt x="108" y="76"/>
                    <a:pt x="108" y="76"/>
                  </a:cubicBezTo>
                  <a:cubicBezTo>
                    <a:pt x="108" y="76"/>
                    <a:pt x="108" y="76"/>
                    <a:pt x="108" y="76"/>
                  </a:cubicBezTo>
                  <a:cubicBezTo>
                    <a:pt x="108" y="77"/>
                    <a:pt x="108" y="77"/>
                    <a:pt x="108" y="77"/>
                  </a:cubicBezTo>
                  <a:cubicBezTo>
                    <a:pt x="109" y="77"/>
                    <a:pt x="109" y="77"/>
                    <a:pt x="109" y="77"/>
                  </a:cubicBezTo>
                  <a:cubicBezTo>
                    <a:pt x="108" y="78"/>
                    <a:pt x="108" y="78"/>
                    <a:pt x="108" y="78"/>
                  </a:cubicBezTo>
                  <a:cubicBezTo>
                    <a:pt x="108" y="78"/>
                    <a:pt x="108" y="78"/>
                    <a:pt x="108" y="78"/>
                  </a:cubicBezTo>
                  <a:cubicBezTo>
                    <a:pt x="107" y="77"/>
                    <a:pt x="107" y="77"/>
                    <a:pt x="107" y="77"/>
                  </a:cubicBezTo>
                  <a:cubicBezTo>
                    <a:pt x="107" y="76"/>
                    <a:pt x="107" y="76"/>
                    <a:pt x="107" y="76"/>
                  </a:cubicBezTo>
                  <a:cubicBezTo>
                    <a:pt x="106" y="76"/>
                    <a:pt x="106" y="76"/>
                    <a:pt x="106" y="76"/>
                  </a:cubicBezTo>
                  <a:cubicBezTo>
                    <a:pt x="105" y="77"/>
                    <a:pt x="105" y="77"/>
                    <a:pt x="105" y="77"/>
                  </a:cubicBezTo>
                  <a:cubicBezTo>
                    <a:pt x="105" y="78"/>
                    <a:pt x="105" y="78"/>
                    <a:pt x="105" y="78"/>
                  </a:cubicBezTo>
                  <a:cubicBezTo>
                    <a:pt x="104" y="78"/>
                    <a:pt x="104" y="78"/>
                    <a:pt x="104" y="78"/>
                  </a:cubicBezTo>
                  <a:cubicBezTo>
                    <a:pt x="104" y="78"/>
                    <a:pt x="104" y="78"/>
                    <a:pt x="104" y="78"/>
                  </a:cubicBezTo>
                  <a:cubicBezTo>
                    <a:pt x="102" y="80"/>
                    <a:pt x="102" y="80"/>
                    <a:pt x="102" y="80"/>
                  </a:cubicBezTo>
                  <a:cubicBezTo>
                    <a:pt x="101" y="81"/>
                    <a:pt x="101" y="81"/>
                    <a:pt x="101" y="81"/>
                  </a:cubicBezTo>
                  <a:cubicBezTo>
                    <a:pt x="101" y="82"/>
                    <a:pt x="101" y="82"/>
                    <a:pt x="101" y="82"/>
                  </a:cubicBezTo>
                  <a:cubicBezTo>
                    <a:pt x="100" y="82"/>
                    <a:pt x="100" y="82"/>
                    <a:pt x="100" y="82"/>
                  </a:cubicBezTo>
                  <a:cubicBezTo>
                    <a:pt x="99" y="81"/>
                    <a:pt x="99" y="81"/>
                    <a:pt x="99" y="81"/>
                  </a:cubicBezTo>
                  <a:cubicBezTo>
                    <a:pt x="99" y="82"/>
                    <a:pt x="99" y="82"/>
                    <a:pt x="99" y="82"/>
                  </a:cubicBezTo>
                  <a:cubicBezTo>
                    <a:pt x="100" y="83"/>
                    <a:pt x="100" y="83"/>
                    <a:pt x="100" y="83"/>
                  </a:cubicBezTo>
                  <a:cubicBezTo>
                    <a:pt x="100" y="83"/>
                    <a:pt x="100" y="83"/>
                    <a:pt x="100" y="83"/>
                  </a:cubicBezTo>
                  <a:cubicBezTo>
                    <a:pt x="99" y="83"/>
                    <a:pt x="99" y="83"/>
                    <a:pt x="99" y="83"/>
                  </a:cubicBezTo>
                  <a:cubicBezTo>
                    <a:pt x="99" y="83"/>
                    <a:pt x="99" y="83"/>
                    <a:pt x="99" y="83"/>
                  </a:cubicBezTo>
                  <a:cubicBezTo>
                    <a:pt x="98" y="83"/>
                    <a:pt x="98" y="83"/>
                    <a:pt x="98" y="83"/>
                  </a:cubicBezTo>
                  <a:cubicBezTo>
                    <a:pt x="98" y="83"/>
                    <a:pt x="98" y="83"/>
                    <a:pt x="98" y="83"/>
                  </a:cubicBezTo>
                  <a:cubicBezTo>
                    <a:pt x="97" y="84"/>
                    <a:pt x="97" y="84"/>
                    <a:pt x="97" y="84"/>
                  </a:cubicBezTo>
                  <a:cubicBezTo>
                    <a:pt x="97" y="85"/>
                    <a:pt x="97" y="85"/>
                    <a:pt x="97" y="85"/>
                  </a:cubicBezTo>
                  <a:cubicBezTo>
                    <a:pt x="97" y="86"/>
                    <a:pt x="97" y="86"/>
                    <a:pt x="97" y="86"/>
                  </a:cubicBezTo>
                  <a:cubicBezTo>
                    <a:pt x="98" y="87"/>
                    <a:pt x="98" y="87"/>
                    <a:pt x="98" y="87"/>
                  </a:cubicBezTo>
                  <a:cubicBezTo>
                    <a:pt x="97" y="88"/>
                    <a:pt x="97" y="88"/>
                    <a:pt x="97" y="88"/>
                  </a:cubicBezTo>
                  <a:cubicBezTo>
                    <a:pt x="97" y="88"/>
                    <a:pt x="97" y="88"/>
                    <a:pt x="97" y="88"/>
                  </a:cubicBezTo>
                  <a:cubicBezTo>
                    <a:pt x="97" y="89"/>
                    <a:pt x="97" y="89"/>
                    <a:pt x="97" y="89"/>
                  </a:cubicBezTo>
                  <a:cubicBezTo>
                    <a:pt x="98" y="89"/>
                    <a:pt x="98" y="89"/>
                    <a:pt x="98" y="89"/>
                  </a:cubicBezTo>
                  <a:cubicBezTo>
                    <a:pt x="98" y="88"/>
                    <a:pt x="98" y="88"/>
                    <a:pt x="98" y="88"/>
                  </a:cubicBezTo>
                  <a:cubicBezTo>
                    <a:pt x="98" y="89"/>
                    <a:pt x="98" y="89"/>
                    <a:pt x="98" y="89"/>
                  </a:cubicBezTo>
                  <a:cubicBezTo>
                    <a:pt x="99" y="90"/>
                    <a:pt x="99" y="90"/>
                    <a:pt x="99" y="90"/>
                  </a:cubicBezTo>
                  <a:cubicBezTo>
                    <a:pt x="98" y="90"/>
                    <a:pt x="98" y="90"/>
                    <a:pt x="98" y="90"/>
                  </a:cubicBezTo>
                  <a:cubicBezTo>
                    <a:pt x="98" y="90"/>
                    <a:pt x="98" y="90"/>
                    <a:pt x="98" y="90"/>
                  </a:cubicBezTo>
                  <a:cubicBezTo>
                    <a:pt x="98" y="91"/>
                    <a:pt x="98" y="91"/>
                    <a:pt x="98" y="91"/>
                  </a:cubicBezTo>
                  <a:cubicBezTo>
                    <a:pt x="99" y="91"/>
                    <a:pt x="99" y="91"/>
                    <a:pt x="99" y="91"/>
                  </a:cubicBezTo>
                  <a:cubicBezTo>
                    <a:pt x="99" y="90"/>
                    <a:pt x="99" y="90"/>
                    <a:pt x="99" y="90"/>
                  </a:cubicBezTo>
                  <a:cubicBezTo>
                    <a:pt x="100" y="90"/>
                    <a:pt x="100" y="90"/>
                    <a:pt x="100" y="90"/>
                  </a:cubicBezTo>
                  <a:cubicBezTo>
                    <a:pt x="100" y="91"/>
                    <a:pt x="100" y="91"/>
                    <a:pt x="100" y="91"/>
                  </a:cubicBezTo>
                  <a:cubicBezTo>
                    <a:pt x="100" y="91"/>
                    <a:pt x="100" y="91"/>
                    <a:pt x="100" y="91"/>
                  </a:cubicBezTo>
                  <a:cubicBezTo>
                    <a:pt x="101" y="91"/>
                    <a:pt x="101" y="91"/>
                    <a:pt x="101" y="91"/>
                  </a:cubicBezTo>
                  <a:cubicBezTo>
                    <a:pt x="102" y="92"/>
                    <a:pt x="102" y="92"/>
                    <a:pt x="102" y="92"/>
                  </a:cubicBezTo>
                  <a:cubicBezTo>
                    <a:pt x="103" y="92"/>
                    <a:pt x="103" y="92"/>
                    <a:pt x="103" y="92"/>
                  </a:cubicBezTo>
                  <a:cubicBezTo>
                    <a:pt x="103" y="91"/>
                    <a:pt x="103" y="91"/>
                    <a:pt x="103" y="91"/>
                  </a:cubicBezTo>
                  <a:cubicBezTo>
                    <a:pt x="104" y="89"/>
                    <a:pt x="104" y="89"/>
                    <a:pt x="104" y="89"/>
                  </a:cubicBezTo>
                  <a:cubicBezTo>
                    <a:pt x="104" y="89"/>
                    <a:pt x="104" y="89"/>
                    <a:pt x="104" y="89"/>
                  </a:cubicBezTo>
                  <a:cubicBezTo>
                    <a:pt x="106" y="89"/>
                    <a:pt x="106" y="89"/>
                    <a:pt x="106" y="89"/>
                  </a:cubicBezTo>
                  <a:cubicBezTo>
                    <a:pt x="106" y="88"/>
                    <a:pt x="106" y="88"/>
                    <a:pt x="106" y="88"/>
                  </a:cubicBezTo>
                  <a:cubicBezTo>
                    <a:pt x="106" y="89"/>
                    <a:pt x="106" y="89"/>
                    <a:pt x="106" y="89"/>
                  </a:cubicBezTo>
                  <a:cubicBezTo>
                    <a:pt x="105" y="89"/>
                    <a:pt x="105" y="89"/>
                    <a:pt x="105" y="89"/>
                  </a:cubicBezTo>
                  <a:cubicBezTo>
                    <a:pt x="104" y="91"/>
                    <a:pt x="104" y="91"/>
                    <a:pt x="104" y="91"/>
                  </a:cubicBezTo>
                  <a:cubicBezTo>
                    <a:pt x="103" y="91"/>
                    <a:pt x="103" y="91"/>
                    <a:pt x="103" y="91"/>
                  </a:cubicBezTo>
                  <a:cubicBezTo>
                    <a:pt x="103" y="92"/>
                    <a:pt x="103" y="92"/>
                    <a:pt x="103" y="92"/>
                  </a:cubicBezTo>
                  <a:cubicBezTo>
                    <a:pt x="104" y="93"/>
                    <a:pt x="104" y="93"/>
                    <a:pt x="104" y="93"/>
                  </a:cubicBezTo>
                  <a:cubicBezTo>
                    <a:pt x="104" y="93"/>
                    <a:pt x="104" y="93"/>
                    <a:pt x="104" y="93"/>
                  </a:cubicBezTo>
                  <a:cubicBezTo>
                    <a:pt x="103" y="94"/>
                    <a:pt x="103" y="94"/>
                    <a:pt x="103" y="94"/>
                  </a:cubicBezTo>
                  <a:cubicBezTo>
                    <a:pt x="102" y="93"/>
                    <a:pt x="102" y="93"/>
                    <a:pt x="102" y="93"/>
                  </a:cubicBezTo>
                  <a:cubicBezTo>
                    <a:pt x="102" y="93"/>
                    <a:pt x="102" y="93"/>
                    <a:pt x="102" y="93"/>
                  </a:cubicBezTo>
                  <a:cubicBezTo>
                    <a:pt x="102" y="92"/>
                    <a:pt x="102" y="92"/>
                    <a:pt x="102" y="92"/>
                  </a:cubicBezTo>
                  <a:cubicBezTo>
                    <a:pt x="101" y="92"/>
                    <a:pt x="101" y="92"/>
                    <a:pt x="101" y="92"/>
                  </a:cubicBezTo>
                  <a:cubicBezTo>
                    <a:pt x="101" y="92"/>
                    <a:pt x="101" y="92"/>
                    <a:pt x="101" y="92"/>
                  </a:cubicBezTo>
                  <a:cubicBezTo>
                    <a:pt x="99" y="92"/>
                    <a:pt x="99" y="92"/>
                    <a:pt x="99" y="92"/>
                  </a:cubicBezTo>
                  <a:cubicBezTo>
                    <a:pt x="99" y="91"/>
                    <a:pt x="99" y="91"/>
                    <a:pt x="99" y="91"/>
                  </a:cubicBezTo>
                  <a:cubicBezTo>
                    <a:pt x="98" y="91"/>
                    <a:pt x="98" y="91"/>
                    <a:pt x="98" y="91"/>
                  </a:cubicBezTo>
                  <a:cubicBezTo>
                    <a:pt x="98" y="92"/>
                    <a:pt x="98" y="92"/>
                    <a:pt x="98" y="92"/>
                  </a:cubicBezTo>
                  <a:cubicBezTo>
                    <a:pt x="97" y="92"/>
                    <a:pt x="97" y="92"/>
                    <a:pt x="97" y="92"/>
                  </a:cubicBezTo>
                  <a:cubicBezTo>
                    <a:pt x="97" y="93"/>
                    <a:pt x="97" y="93"/>
                    <a:pt x="97" y="93"/>
                  </a:cubicBezTo>
                  <a:cubicBezTo>
                    <a:pt x="96" y="92"/>
                    <a:pt x="96" y="92"/>
                    <a:pt x="96" y="92"/>
                  </a:cubicBezTo>
                  <a:cubicBezTo>
                    <a:pt x="96" y="93"/>
                    <a:pt x="96" y="93"/>
                    <a:pt x="96" y="93"/>
                  </a:cubicBezTo>
                  <a:cubicBezTo>
                    <a:pt x="96" y="94"/>
                    <a:pt x="96" y="94"/>
                    <a:pt x="96" y="94"/>
                  </a:cubicBezTo>
                  <a:cubicBezTo>
                    <a:pt x="96" y="94"/>
                    <a:pt x="96" y="94"/>
                    <a:pt x="96" y="94"/>
                  </a:cubicBezTo>
                  <a:cubicBezTo>
                    <a:pt x="96" y="94"/>
                    <a:pt x="96" y="94"/>
                    <a:pt x="96" y="94"/>
                  </a:cubicBezTo>
                  <a:cubicBezTo>
                    <a:pt x="96" y="95"/>
                    <a:pt x="96" y="95"/>
                    <a:pt x="96" y="95"/>
                  </a:cubicBezTo>
                  <a:cubicBezTo>
                    <a:pt x="96" y="96"/>
                    <a:pt x="96" y="96"/>
                    <a:pt x="96" y="96"/>
                  </a:cubicBezTo>
                  <a:cubicBezTo>
                    <a:pt x="97" y="96"/>
                    <a:pt x="97" y="96"/>
                    <a:pt x="97" y="96"/>
                  </a:cubicBezTo>
                  <a:cubicBezTo>
                    <a:pt x="97" y="98"/>
                    <a:pt x="97" y="98"/>
                    <a:pt x="97" y="98"/>
                  </a:cubicBezTo>
                  <a:cubicBezTo>
                    <a:pt x="97" y="98"/>
                    <a:pt x="97" y="98"/>
                    <a:pt x="97" y="98"/>
                  </a:cubicBezTo>
                  <a:cubicBezTo>
                    <a:pt x="97" y="99"/>
                    <a:pt x="97" y="99"/>
                    <a:pt x="97" y="99"/>
                  </a:cubicBezTo>
                  <a:cubicBezTo>
                    <a:pt x="98" y="99"/>
                    <a:pt x="98" y="99"/>
                    <a:pt x="98" y="99"/>
                  </a:cubicBezTo>
                  <a:cubicBezTo>
                    <a:pt x="98" y="100"/>
                    <a:pt x="98" y="100"/>
                    <a:pt x="98" y="100"/>
                  </a:cubicBezTo>
                  <a:cubicBezTo>
                    <a:pt x="97" y="100"/>
                    <a:pt x="97" y="100"/>
                    <a:pt x="97" y="100"/>
                  </a:cubicBezTo>
                  <a:cubicBezTo>
                    <a:pt x="96" y="100"/>
                    <a:pt x="96" y="100"/>
                    <a:pt x="96" y="100"/>
                  </a:cubicBezTo>
                  <a:cubicBezTo>
                    <a:pt x="99" y="101"/>
                    <a:pt x="99" y="101"/>
                    <a:pt x="99" y="101"/>
                  </a:cubicBezTo>
                  <a:cubicBezTo>
                    <a:pt x="100" y="101"/>
                    <a:pt x="100" y="101"/>
                    <a:pt x="100" y="101"/>
                  </a:cubicBezTo>
                  <a:cubicBezTo>
                    <a:pt x="102" y="101"/>
                    <a:pt x="102" y="101"/>
                    <a:pt x="102" y="101"/>
                  </a:cubicBezTo>
                  <a:cubicBezTo>
                    <a:pt x="102" y="101"/>
                    <a:pt x="102" y="101"/>
                    <a:pt x="102" y="101"/>
                  </a:cubicBezTo>
                  <a:cubicBezTo>
                    <a:pt x="103" y="101"/>
                    <a:pt x="103" y="101"/>
                    <a:pt x="103" y="101"/>
                  </a:cubicBezTo>
                  <a:cubicBezTo>
                    <a:pt x="103" y="101"/>
                    <a:pt x="103" y="101"/>
                    <a:pt x="103" y="101"/>
                  </a:cubicBezTo>
                  <a:cubicBezTo>
                    <a:pt x="105" y="99"/>
                    <a:pt x="105" y="99"/>
                    <a:pt x="105" y="99"/>
                  </a:cubicBezTo>
                  <a:cubicBezTo>
                    <a:pt x="105" y="99"/>
                    <a:pt x="105" y="99"/>
                    <a:pt x="105" y="99"/>
                  </a:cubicBezTo>
                  <a:cubicBezTo>
                    <a:pt x="104" y="98"/>
                    <a:pt x="104" y="98"/>
                    <a:pt x="104" y="98"/>
                  </a:cubicBezTo>
                  <a:cubicBezTo>
                    <a:pt x="104" y="98"/>
                    <a:pt x="104" y="98"/>
                    <a:pt x="104" y="98"/>
                  </a:cubicBezTo>
                  <a:cubicBezTo>
                    <a:pt x="105" y="97"/>
                    <a:pt x="105" y="97"/>
                    <a:pt x="105" y="97"/>
                  </a:cubicBezTo>
                  <a:cubicBezTo>
                    <a:pt x="107" y="96"/>
                    <a:pt x="107" y="96"/>
                    <a:pt x="107" y="96"/>
                  </a:cubicBezTo>
                  <a:cubicBezTo>
                    <a:pt x="109" y="95"/>
                    <a:pt x="109" y="95"/>
                    <a:pt x="109" y="95"/>
                  </a:cubicBezTo>
                  <a:cubicBezTo>
                    <a:pt x="109" y="95"/>
                    <a:pt x="109" y="95"/>
                    <a:pt x="109" y="95"/>
                  </a:cubicBezTo>
                  <a:cubicBezTo>
                    <a:pt x="109" y="95"/>
                    <a:pt x="109" y="95"/>
                    <a:pt x="109" y="95"/>
                  </a:cubicBezTo>
                  <a:cubicBezTo>
                    <a:pt x="107" y="97"/>
                    <a:pt x="107" y="97"/>
                    <a:pt x="107" y="97"/>
                  </a:cubicBezTo>
                  <a:cubicBezTo>
                    <a:pt x="106" y="98"/>
                    <a:pt x="106" y="98"/>
                    <a:pt x="106" y="98"/>
                  </a:cubicBezTo>
                  <a:cubicBezTo>
                    <a:pt x="106" y="98"/>
                    <a:pt x="106" y="98"/>
                    <a:pt x="106" y="98"/>
                  </a:cubicBezTo>
                  <a:cubicBezTo>
                    <a:pt x="106" y="99"/>
                    <a:pt x="106" y="99"/>
                    <a:pt x="106" y="99"/>
                  </a:cubicBezTo>
                  <a:cubicBezTo>
                    <a:pt x="106" y="99"/>
                    <a:pt x="106" y="99"/>
                    <a:pt x="106" y="99"/>
                  </a:cubicBezTo>
                  <a:cubicBezTo>
                    <a:pt x="106" y="100"/>
                    <a:pt x="106" y="100"/>
                    <a:pt x="106" y="100"/>
                  </a:cubicBezTo>
                  <a:cubicBezTo>
                    <a:pt x="105" y="101"/>
                    <a:pt x="105" y="101"/>
                    <a:pt x="105" y="101"/>
                  </a:cubicBezTo>
                  <a:cubicBezTo>
                    <a:pt x="104" y="102"/>
                    <a:pt x="104" y="102"/>
                    <a:pt x="104" y="102"/>
                  </a:cubicBezTo>
                  <a:cubicBezTo>
                    <a:pt x="105" y="103"/>
                    <a:pt x="105" y="103"/>
                    <a:pt x="105" y="103"/>
                  </a:cubicBezTo>
                  <a:cubicBezTo>
                    <a:pt x="104" y="103"/>
                    <a:pt x="104" y="103"/>
                    <a:pt x="104" y="103"/>
                  </a:cubicBezTo>
                  <a:cubicBezTo>
                    <a:pt x="104" y="104"/>
                    <a:pt x="104" y="104"/>
                    <a:pt x="104" y="104"/>
                  </a:cubicBezTo>
                  <a:cubicBezTo>
                    <a:pt x="104" y="105"/>
                    <a:pt x="104" y="105"/>
                    <a:pt x="104" y="105"/>
                  </a:cubicBezTo>
                  <a:cubicBezTo>
                    <a:pt x="105" y="105"/>
                    <a:pt x="105" y="105"/>
                    <a:pt x="105" y="105"/>
                  </a:cubicBezTo>
                  <a:cubicBezTo>
                    <a:pt x="103" y="106"/>
                    <a:pt x="103" y="106"/>
                    <a:pt x="103" y="106"/>
                  </a:cubicBezTo>
                  <a:cubicBezTo>
                    <a:pt x="103" y="106"/>
                    <a:pt x="103" y="106"/>
                    <a:pt x="103" y="106"/>
                  </a:cubicBezTo>
                  <a:cubicBezTo>
                    <a:pt x="103" y="107"/>
                    <a:pt x="103" y="107"/>
                    <a:pt x="103" y="107"/>
                  </a:cubicBezTo>
                  <a:cubicBezTo>
                    <a:pt x="102" y="107"/>
                    <a:pt x="102" y="107"/>
                    <a:pt x="102" y="107"/>
                  </a:cubicBezTo>
                  <a:cubicBezTo>
                    <a:pt x="102" y="107"/>
                    <a:pt x="102" y="107"/>
                    <a:pt x="102" y="107"/>
                  </a:cubicBezTo>
                  <a:cubicBezTo>
                    <a:pt x="102" y="108"/>
                    <a:pt x="102" y="108"/>
                    <a:pt x="102" y="108"/>
                  </a:cubicBezTo>
                  <a:cubicBezTo>
                    <a:pt x="102" y="108"/>
                    <a:pt x="102" y="108"/>
                    <a:pt x="102" y="108"/>
                  </a:cubicBezTo>
                  <a:cubicBezTo>
                    <a:pt x="103" y="109"/>
                    <a:pt x="103" y="109"/>
                    <a:pt x="103" y="109"/>
                  </a:cubicBezTo>
                  <a:cubicBezTo>
                    <a:pt x="103" y="108"/>
                    <a:pt x="103" y="108"/>
                    <a:pt x="103" y="108"/>
                  </a:cubicBezTo>
                  <a:cubicBezTo>
                    <a:pt x="104" y="108"/>
                    <a:pt x="104" y="108"/>
                    <a:pt x="104" y="108"/>
                  </a:cubicBezTo>
                  <a:cubicBezTo>
                    <a:pt x="104" y="109"/>
                    <a:pt x="104" y="109"/>
                    <a:pt x="104" y="109"/>
                  </a:cubicBezTo>
                  <a:cubicBezTo>
                    <a:pt x="104" y="109"/>
                    <a:pt x="104" y="109"/>
                    <a:pt x="104" y="109"/>
                  </a:cubicBezTo>
                  <a:cubicBezTo>
                    <a:pt x="103" y="109"/>
                    <a:pt x="103" y="109"/>
                    <a:pt x="103" y="109"/>
                  </a:cubicBezTo>
                  <a:cubicBezTo>
                    <a:pt x="102" y="110"/>
                    <a:pt x="102" y="110"/>
                    <a:pt x="102" y="110"/>
                  </a:cubicBezTo>
                  <a:cubicBezTo>
                    <a:pt x="102" y="110"/>
                    <a:pt x="102" y="110"/>
                    <a:pt x="102" y="110"/>
                  </a:cubicBezTo>
                  <a:cubicBezTo>
                    <a:pt x="102" y="110"/>
                    <a:pt x="102" y="110"/>
                    <a:pt x="102" y="110"/>
                  </a:cubicBezTo>
                  <a:cubicBezTo>
                    <a:pt x="103" y="111"/>
                    <a:pt x="103" y="111"/>
                    <a:pt x="103" y="111"/>
                  </a:cubicBezTo>
                  <a:cubicBezTo>
                    <a:pt x="102" y="111"/>
                    <a:pt x="102" y="111"/>
                    <a:pt x="102" y="111"/>
                  </a:cubicBezTo>
                  <a:cubicBezTo>
                    <a:pt x="101" y="111"/>
                    <a:pt x="101" y="111"/>
                    <a:pt x="101" y="111"/>
                  </a:cubicBezTo>
                  <a:cubicBezTo>
                    <a:pt x="101" y="112"/>
                    <a:pt x="101" y="112"/>
                    <a:pt x="101" y="112"/>
                  </a:cubicBezTo>
                  <a:cubicBezTo>
                    <a:pt x="100" y="112"/>
                    <a:pt x="100" y="112"/>
                    <a:pt x="100" y="112"/>
                  </a:cubicBezTo>
                  <a:cubicBezTo>
                    <a:pt x="100" y="112"/>
                    <a:pt x="100" y="112"/>
                    <a:pt x="100" y="112"/>
                  </a:cubicBezTo>
                  <a:cubicBezTo>
                    <a:pt x="100" y="112"/>
                    <a:pt x="100" y="112"/>
                    <a:pt x="100" y="112"/>
                  </a:cubicBezTo>
                  <a:cubicBezTo>
                    <a:pt x="101" y="112"/>
                    <a:pt x="101" y="112"/>
                    <a:pt x="101" y="112"/>
                  </a:cubicBezTo>
                  <a:cubicBezTo>
                    <a:pt x="102" y="113"/>
                    <a:pt x="102" y="113"/>
                    <a:pt x="102" y="113"/>
                  </a:cubicBezTo>
                  <a:cubicBezTo>
                    <a:pt x="103" y="112"/>
                    <a:pt x="103" y="112"/>
                    <a:pt x="103" y="112"/>
                  </a:cubicBezTo>
                  <a:cubicBezTo>
                    <a:pt x="104" y="111"/>
                    <a:pt x="104" y="111"/>
                    <a:pt x="104" y="111"/>
                  </a:cubicBezTo>
                  <a:cubicBezTo>
                    <a:pt x="105" y="111"/>
                    <a:pt x="105" y="111"/>
                    <a:pt x="105" y="111"/>
                  </a:cubicBezTo>
                  <a:cubicBezTo>
                    <a:pt x="105" y="111"/>
                    <a:pt x="105" y="111"/>
                    <a:pt x="105" y="111"/>
                  </a:cubicBezTo>
                  <a:cubicBezTo>
                    <a:pt x="106" y="110"/>
                    <a:pt x="106" y="110"/>
                    <a:pt x="106" y="110"/>
                  </a:cubicBezTo>
                  <a:cubicBezTo>
                    <a:pt x="107" y="110"/>
                    <a:pt x="107" y="110"/>
                    <a:pt x="107" y="110"/>
                  </a:cubicBezTo>
                  <a:cubicBezTo>
                    <a:pt x="107" y="111"/>
                    <a:pt x="107" y="111"/>
                    <a:pt x="107" y="111"/>
                  </a:cubicBezTo>
                  <a:cubicBezTo>
                    <a:pt x="107" y="111"/>
                    <a:pt x="107" y="111"/>
                    <a:pt x="107" y="111"/>
                  </a:cubicBezTo>
                  <a:cubicBezTo>
                    <a:pt x="107" y="111"/>
                    <a:pt x="107" y="111"/>
                    <a:pt x="107" y="111"/>
                  </a:cubicBezTo>
                  <a:cubicBezTo>
                    <a:pt x="107" y="111"/>
                    <a:pt x="107" y="111"/>
                    <a:pt x="107" y="111"/>
                  </a:cubicBezTo>
                  <a:cubicBezTo>
                    <a:pt x="107" y="112"/>
                    <a:pt x="107" y="112"/>
                    <a:pt x="107" y="112"/>
                  </a:cubicBezTo>
                  <a:cubicBezTo>
                    <a:pt x="107" y="113"/>
                    <a:pt x="107" y="113"/>
                    <a:pt x="107" y="113"/>
                  </a:cubicBezTo>
                  <a:cubicBezTo>
                    <a:pt x="108" y="113"/>
                    <a:pt x="108" y="113"/>
                    <a:pt x="108" y="113"/>
                  </a:cubicBezTo>
                  <a:cubicBezTo>
                    <a:pt x="109" y="112"/>
                    <a:pt x="109" y="112"/>
                    <a:pt x="109" y="112"/>
                  </a:cubicBezTo>
                  <a:cubicBezTo>
                    <a:pt x="109" y="112"/>
                    <a:pt x="109" y="112"/>
                    <a:pt x="109" y="112"/>
                  </a:cubicBezTo>
                  <a:cubicBezTo>
                    <a:pt x="109" y="112"/>
                    <a:pt x="109" y="112"/>
                    <a:pt x="109" y="112"/>
                  </a:cubicBezTo>
                  <a:cubicBezTo>
                    <a:pt x="109" y="113"/>
                    <a:pt x="109" y="113"/>
                    <a:pt x="109" y="113"/>
                  </a:cubicBezTo>
                  <a:cubicBezTo>
                    <a:pt x="110" y="114"/>
                    <a:pt x="110" y="114"/>
                    <a:pt x="110" y="114"/>
                  </a:cubicBezTo>
                  <a:cubicBezTo>
                    <a:pt x="110" y="115"/>
                    <a:pt x="110" y="115"/>
                    <a:pt x="110" y="115"/>
                  </a:cubicBezTo>
                  <a:cubicBezTo>
                    <a:pt x="110" y="116"/>
                    <a:pt x="110" y="116"/>
                    <a:pt x="110" y="116"/>
                  </a:cubicBezTo>
                  <a:cubicBezTo>
                    <a:pt x="110" y="117"/>
                    <a:pt x="110" y="117"/>
                    <a:pt x="110" y="117"/>
                  </a:cubicBezTo>
                  <a:cubicBezTo>
                    <a:pt x="111" y="117"/>
                    <a:pt x="111" y="117"/>
                    <a:pt x="111" y="117"/>
                  </a:cubicBezTo>
                  <a:cubicBezTo>
                    <a:pt x="111" y="116"/>
                    <a:pt x="111" y="116"/>
                    <a:pt x="111" y="116"/>
                  </a:cubicBezTo>
                  <a:cubicBezTo>
                    <a:pt x="111" y="115"/>
                    <a:pt x="111" y="115"/>
                    <a:pt x="111" y="115"/>
                  </a:cubicBezTo>
                  <a:cubicBezTo>
                    <a:pt x="112" y="114"/>
                    <a:pt x="112" y="114"/>
                    <a:pt x="112" y="114"/>
                  </a:cubicBezTo>
                  <a:cubicBezTo>
                    <a:pt x="112" y="113"/>
                    <a:pt x="112" y="113"/>
                    <a:pt x="112" y="113"/>
                  </a:cubicBezTo>
                  <a:cubicBezTo>
                    <a:pt x="113" y="112"/>
                    <a:pt x="113" y="112"/>
                    <a:pt x="113" y="112"/>
                  </a:cubicBezTo>
                  <a:cubicBezTo>
                    <a:pt x="113" y="112"/>
                    <a:pt x="113" y="112"/>
                    <a:pt x="113" y="112"/>
                  </a:cubicBezTo>
                  <a:cubicBezTo>
                    <a:pt x="114" y="112"/>
                    <a:pt x="114" y="112"/>
                    <a:pt x="114" y="112"/>
                  </a:cubicBezTo>
                  <a:cubicBezTo>
                    <a:pt x="115" y="112"/>
                    <a:pt x="115" y="112"/>
                    <a:pt x="115" y="112"/>
                  </a:cubicBezTo>
                  <a:cubicBezTo>
                    <a:pt x="114" y="112"/>
                    <a:pt x="114" y="112"/>
                    <a:pt x="114" y="112"/>
                  </a:cubicBezTo>
                  <a:cubicBezTo>
                    <a:pt x="113" y="113"/>
                    <a:pt x="113" y="113"/>
                    <a:pt x="113" y="113"/>
                  </a:cubicBezTo>
                  <a:cubicBezTo>
                    <a:pt x="113" y="114"/>
                    <a:pt x="113" y="114"/>
                    <a:pt x="113" y="114"/>
                  </a:cubicBezTo>
                  <a:cubicBezTo>
                    <a:pt x="114" y="115"/>
                    <a:pt x="114" y="115"/>
                    <a:pt x="114" y="115"/>
                  </a:cubicBezTo>
                  <a:cubicBezTo>
                    <a:pt x="115" y="115"/>
                    <a:pt x="115" y="115"/>
                    <a:pt x="115" y="115"/>
                  </a:cubicBezTo>
                  <a:cubicBezTo>
                    <a:pt x="116" y="114"/>
                    <a:pt x="116" y="114"/>
                    <a:pt x="116" y="114"/>
                  </a:cubicBezTo>
                  <a:cubicBezTo>
                    <a:pt x="118" y="114"/>
                    <a:pt x="118" y="114"/>
                    <a:pt x="118" y="114"/>
                  </a:cubicBezTo>
                  <a:cubicBezTo>
                    <a:pt x="118" y="114"/>
                    <a:pt x="118" y="114"/>
                    <a:pt x="118" y="114"/>
                  </a:cubicBezTo>
                  <a:cubicBezTo>
                    <a:pt x="119" y="114"/>
                    <a:pt x="119" y="114"/>
                    <a:pt x="119" y="114"/>
                  </a:cubicBezTo>
                  <a:cubicBezTo>
                    <a:pt x="121" y="113"/>
                    <a:pt x="121" y="113"/>
                    <a:pt x="121" y="113"/>
                  </a:cubicBezTo>
                  <a:cubicBezTo>
                    <a:pt x="121" y="113"/>
                    <a:pt x="121" y="113"/>
                    <a:pt x="121" y="113"/>
                  </a:cubicBezTo>
                  <a:cubicBezTo>
                    <a:pt x="121" y="113"/>
                    <a:pt x="121" y="113"/>
                    <a:pt x="121" y="113"/>
                  </a:cubicBezTo>
                  <a:cubicBezTo>
                    <a:pt x="120" y="114"/>
                    <a:pt x="120" y="114"/>
                    <a:pt x="120" y="114"/>
                  </a:cubicBezTo>
                  <a:cubicBezTo>
                    <a:pt x="120" y="115"/>
                    <a:pt x="120" y="115"/>
                    <a:pt x="120" y="115"/>
                  </a:cubicBezTo>
                  <a:cubicBezTo>
                    <a:pt x="119" y="115"/>
                    <a:pt x="119" y="115"/>
                    <a:pt x="119" y="115"/>
                  </a:cubicBezTo>
                  <a:cubicBezTo>
                    <a:pt x="117" y="116"/>
                    <a:pt x="117" y="116"/>
                    <a:pt x="117" y="116"/>
                  </a:cubicBezTo>
                  <a:cubicBezTo>
                    <a:pt x="115" y="117"/>
                    <a:pt x="115" y="117"/>
                    <a:pt x="115" y="117"/>
                  </a:cubicBezTo>
                  <a:cubicBezTo>
                    <a:pt x="115" y="118"/>
                    <a:pt x="115" y="118"/>
                    <a:pt x="115" y="118"/>
                  </a:cubicBezTo>
                  <a:cubicBezTo>
                    <a:pt x="115" y="119"/>
                    <a:pt x="115" y="119"/>
                    <a:pt x="115" y="119"/>
                  </a:cubicBezTo>
                  <a:cubicBezTo>
                    <a:pt x="115" y="120"/>
                    <a:pt x="115" y="120"/>
                    <a:pt x="115" y="120"/>
                  </a:cubicBezTo>
                  <a:cubicBezTo>
                    <a:pt x="116" y="120"/>
                    <a:pt x="116" y="120"/>
                    <a:pt x="116" y="120"/>
                  </a:cubicBezTo>
                  <a:cubicBezTo>
                    <a:pt x="114" y="120"/>
                    <a:pt x="114" y="120"/>
                    <a:pt x="114" y="120"/>
                  </a:cubicBezTo>
                  <a:cubicBezTo>
                    <a:pt x="114" y="120"/>
                    <a:pt x="114" y="120"/>
                    <a:pt x="114" y="120"/>
                  </a:cubicBezTo>
                  <a:cubicBezTo>
                    <a:pt x="113" y="121"/>
                    <a:pt x="113" y="121"/>
                    <a:pt x="113" y="121"/>
                  </a:cubicBezTo>
                  <a:cubicBezTo>
                    <a:pt x="113" y="122"/>
                    <a:pt x="113" y="122"/>
                    <a:pt x="113" y="122"/>
                  </a:cubicBezTo>
                  <a:cubicBezTo>
                    <a:pt x="111" y="123"/>
                    <a:pt x="111" y="123"/>
                    <a:pt x="111" y="123"/>
                  </a:cubicBezTo>
                  <a:cubicBezTo>
                    <a:pt x="111" y="124"/>
                    <a:pt x="111" y="124"/>
                    <a:pt x="111" y="124"/>
                  </a:cubicBezTo>
                  <a:cubicBezTo>
                    <a:pt x="111" y="125"/>
                    <a:pt x="111" y="125"/>
                    <a:pt x="111" y="125"/>
                  </a:cubicBezTo>
                  <a:cubicBezTo>
                    <a:pt x="112" y="125"/>
                    <a:pt x="112" y="125"/>
                    <a:pt x="112" y="125"/>
                  </a:cubicBezTo>
                  <a:cubicBezTo>
                    <a:pt x="111" y="125"/>
                    <a:pt x="111" y="125"/>
                    <a:pt x="111" y="125"/>
                  </a:cubicBezTo>
                  <a:cubicBezTo>
                    <a:pt x="111" y="125"/>
                    <a:pt x="111" y="125"/>
                    <a:pt x="111" y="125"/>
                  </a:cubicBezTo>
                  <a:cubicBezTo>
                    <a:pt x="111" y="125"/>
                    <a:pt x="111" y="125"/>
                    <a:pt x="111" y="125"/>
                  </a:cubicBezTo>
                  <a:cubicBezTo>
                    <a:pt x="110" y="125"/>
                    <a:pt x="110" y="125"/>
                    <a:pt x="110" y="125"/>
                  </a:cubicBezTo>
                  <a:cubicBezTo>
                    <a:pt x="109" y="125"/>
                    <a:pt x="109" y="125"/>
                    <a:pt x="109" y="125"/>
                  </a:cubicBezTo>
                  <a:cubicBezTo>
                    <a:pt x="108" y="126"/>
                    <a:pt x="108" y="126"/>
                    <a:pt x="108" y="126"/>
                  </a:cubicBezTo>
                  <a:cubicBezTo>
                    <a:pt x="108" y="127"/>
                    <a:pt x="108" y="127"/>
                    <a:pt x="108" y="127"/>
                  </a:cubicBezTo>
                  <a:cubicBezTo>
                    <a:pt x="108" y="127"/>
                    <a:pt x="108" y="127"/>
                    <a:pt x="108" y="127"/>
                  </a:cubicBezTo>
                  <a:cubicBezTo>
                    <a:pt x="108" y="127"/>
                    <a:pt x="108" y="127"/>
                    <a:pt x="108" y="127"/>
                  </a:cubicBezTo>
                  <a:cubicBezTo>
                    <a:pt x="107" y="127"/>
                    <a:pt x="107" y="127"/>
                    <a:pt x="107" y="127"/>
                  </a:cubicBezTo>
                  <a:cubicBezTo>
                    <a:pt x="107" y="127"/>
                    <a:pt x="107" y="127"/>
                    <a:pt x="107" y="127"/>
                  </a:cubicBezTo>
                  <a:cubicBezTo>
                    <a:pt x="105" y="128"/>
                    <a:pt x="105" y="128"/>
                    <a:pt x="105" y="128"/>
                  </a:cubicBezTo>
                  <a:cubicBezTo>
                    <a:pt x="104" y="129"/>
                    <a:pt x="104" y="129"/>
                    <a:pt x="104" y="129"/>
                  </a:cubicBezTo>
                  <a:cubicBezTo>
                    <a:pt x="104" y="130"/>
                    <a:pt x="104" y="130"/>
                    <a:pt x="104" y="130"/>
                  </a:cubicBezTo>
                  <a:cubicBezTo>
                    <a:pt x="104" y="130"/>
                    <a:pt x="104" y="130"/>
                    <a:pt x="104" y="130"/>
                  </a:cubicBezTo>
                  <a:cubicBezTo>
                    <a:pt x="103" y="130"/>
                    <a:pt x="103" y="130"/>
                    <a:pt x="103" y="130"/>
                  </a:cubicBezTo>
                  <a:cubicBezTo>
                    <a:pt x="103" y="129"/>
                    <a:pt x="103" y="129"/>
                    <a:pt x="103" y="129"/>
                  </a:cubicBezTo>
                  <a:cubicBezTo>
                    <a:pt x="102" y="129"/>
                    <a:pt x="102" y="129"/>
                    <a:pt x="102" y="129"/>
                  </a:cubicBezTo>
                  <a:cubicBezTo>
                    <a:pt x="101" y="130"/>
                    <a:pt x="101" y="130"/>
                    <a:pt x="101" y="130"/>
                  </a:cubicBezTo>
                  <a:cubicBezTo>
                    <a:pt x="100" y="130"/>
                    <a:pt x="100" y="130"/>
                    <a:pt x="100" y="130"/>
                  </a:cubicBezTo>
                  <a:cubicBezTo>
                    <a:pt x="100" y="131"/>
                    <a:pt x="100" y="131"/>
                    <a:pt x="100" y="131"/>
                  </a:cubicBezTo>
                  <a:cubicBezTo>
                    <a:pt x="100" y="131"/>
                    <a:pt x="100" y="131"/>
                    <a:pt x="100" y="131"/>
                  </a:cubicBezTo>
                  <a:cubicBezTo>
                    <a:pt x="98" y="131"/>
                    <a:pt x="98" y="131"/>
                    <a:pt x="98" y="131"/>
                  </a:cubicBezTo>
                  <a:cubicBezTo>
                    <a:pt x="97" y="132"/>
                    <a:pt x="97" y="132"/>
                    <a:pt x="97" y="132"/>
                  </a:cubicBezTo>
                  <a:cubicBezTo>
                    <a:pt x="95" y="133"/>
                    <a:pt x="95" y="133"/>
                    <a:pt x="95" y="133"/>
                  </a:cubicBezTo>
                  <a:cubicBezTo>
                    <a:pt x="94" y="134"/>
                    <a:pt x="94" y="134"/>
                    <a:pt x="94" y="134"/>
                  </a:cubicBezTo>
                  <a:cubicBezTo>
                    <a:pt x="93" y="135"/>
                    <a:pt x="93" y="135"/>
                    <a:pt x="93" y="135"/>
                  </a:cubicBezTo>
                  <a:cubicBezTo>
                    <a:pt x="93" y="135"/>
                    <a:pt x="93" y="135"/>
                    <a:pt x="93" y="135"/>
                  </a:cubicBezTo>
                  <a:cubicBezTo>
                    <a:pt x="93" y="136"/>
                    <a:pt x="93" y="136"/>
                    <a:pt x="93" y="136"/>
                  </a:cubicBezTo>
                  <a:cubicBezTo>
                    <a:pt x="93" y="137"/>
                    <a:pt x="93" y="137"/>
                    <a:pt x="93" y="137"/>
                  </a:cubicBezTo>
                  <a:cubicBezTo>
                    <a:pt x="93" y="137"/>
                    <a:pt x="93" y="137"/>
                    <a:pt x="93" y="137"/>
                  </a:cubicBezTo>
                  <a:cubicBezTo>
                    <a:pt x="93" y="136"/>
                    <a:pt x="93" y="136"/>
                    <a:pt x="93" y="136"/>
                  </a:cubicBezTo>
                  <a:cubicBezTo>
                    <a:pt x="92" y="136"/>
                    <a:pt x="92" y="136"/>
                    <a:pt x="92" y="136"/>
                  </a:cubicBezTo>
                  <a:cubicBezTo>
                    <a:pt x="92" y="136"/>
                    <a:pt x="92" y="136"/>
                    <a:pt x="92" y="136"/>
                  </a:cubicBezTo>
                  <a:cubicBezTo>
                    <a:pt x="92" y="137"/>
                    <a:pt x="92" y="137"/>
                    <a:pt x="92" y="137"/>
                  </a:cubicBezTo>
                  <a:cubicBezTo>
                    <a:pt x="92" y="137"/>
                    <a:pt x="92" y="137"/>
                    <a:pt x="92" y="137"/>
                  </a:cubicBezTo>
                  <a:cubicBezTo>
                    <a:pt x="91" y="137"/>
                    <a:pt x="91" y="137"/>
                    <a:pt x="91" y="137"/>
                  </a:cubicBezTo>
                  <a:cubicBezTo>
                    <a:pt x="91" y="136"/>
                    <a:pt x="91" y="136"/>
                    <a:pt x="91" y="136"/>
                  </a:cubicBezTo>
                  <a:cubicBezTo>
                    <a:pt x="91" y="135"/>
                    <a:pt x="91" y="135"/>
                    <a:pt x="91" y="135"/>
                  </a:cubicBezTo>
                  <a:cubicBezTo>
                    <a:pt x="91" y="135"/>
                    <a:pt x="91" y="135"/>
                    <a:pt x="91" y="135"/>
                  </a:cubicBezTo>
                  <a:cubicBezTo>
                    <a:pt x="90" y="135"/>
                    <a:pt x="90" y="135"/>
                    <a:pt x="90" y="135"/>
                  </a:cubicBezTo>
                  <a:cubicBezTo>
                    <a:pt x="90" y="135"/>
                    <a:pt x="90" y="135"/>
                    <a:pt x="90" y="135"/>
                  </a:cubicBezTo>
                  <a:cubicBezTo>
                    <a:pt x="89" y="135"/>
                    <a:pt x="89" y="135"/>
                    <a:pt x="89" y="135"/>
                  </a:cubicBezTo>
                  <a:cubicBezTo>
                    <a:pt x="87" y="135"/>
                    <a:pt x="87" y="135"/>
                    <a:pt x="87" y="135"/>
                  </a:cubicBezTo>
                  <a:cubicBezTo>
                    <a:pt x="87" y="136"/>
                    <a:pt x="87" y="136"/>
                    <a:pt x="87" y="136"/>
                  </a:cubicBezTo>
                  <a:cubicBezTo>
                    <a:pt x="86" y="136"/>
                    <a:pt x="86" y="136"/>
                    <a:pt x="86" y="136"/>
                  </a:cubicBezTo>
                  <a:cubicBezTo>
                    <a:pt x="85" y="137"/>
                    <a:pt x="85" y="137"/>
                    <a:pt x="85" y="137"/>
                  </a:cubicBezTo>
                  <a:cubicBezTo>
                    <a:pt x="84" y="137"/>
                    <a:pt x="84" y="137"/>
                    <a:pt x="84" y="137"/>
                  </a:cubicBezTo>
                  <a:cubicBezTo>
                    <a:pt x="83" y="138"/>
                    <a:pt x="83" y="138"/>
                    <a:pt x="83" y="138"/>
                  </a:cubicBezTo>
                  <a:cubicBezTo>
                    <a:pt x="83" y="139"/>
                    <a:pt x="83" y="139"/>
                    <a:pt x="83" y="139"/>
                  </a:cubicBezTo>
                  <a:cubicBezTo>
                    <a:pt x="83" y="139"/>
                    <a:pt x="83" y="139"/>
                    <a:pt x="83" y="139"/>
                  </a:cubicBezTo>
                  <a:cubicBezTo>
                    <a:pt x="82" y="139"/>
                    <a:pt x="82" y="139"/>
                    <a:pt x="82" y="139"/>
                  </a:cubicBezTo>
                  <a:cubicBezTo>
                    <a:pt x="81" y="139"/>
                    <a:pt x="81" y="139"/>
                    <a:pt x="81" y="139"/>
                  </a:cubicBezTo>
                  <a:cubicBezTo>
                    <a:pt x="81" y="140"/>
                    <a:pt x="81" y="140"/>
                    <a:pt x="81" y="140"/>
                  </a:cubicBezTo>
                  <a:cubicBezTo>
                    <a:pt x="81" y="140"/>
                    <a:pt x="81" y="140"/>
                    <a:pt x="81" y="140"/>
                  </a:cubicBezTo>
                  <a:cubicBezTo>
                    <a:pt x="80" y="140"/>
                    <a:pt x="80" y="140"/>
                    <a:pt x="80" y="140"/>
                  </a:cubicBezTo>
                  <a:cubicBezTo>
                    <a:pt x="79" y="140"/>
                    <a:pt x="79" y="140"/>
                    <a:pt x="79" y="140"/>
                  </a:cubicBezTo>
                  <a:cubicBezTo>
                    <a:pt x="79" y="140"/>
                    <a:pt x="79" y="140"/>
                    <a:pt x="79" y="140"/>
                  </a:cubicBezTo>
                  <a:cubicBezTo>
                    <a:pt x="78" y="141"/>
                    <a:pt x="78" y="141"/>
                    <a:pt x="78" y="141"/>
                  </a:cubicBezTo>
                  <a:cubicBezTo>
                    <a:pt x="78" y="142"/>
                    <a:pt x="78" y="142"/>
                    <a:pt x="78" y="142"/>
                  </a:cubicBezTo>
                  <a:cubicBezTo>
                    <a:pt x="78" y="142"/>
                    <a:pt x="78" y="142"/>
                    <a:pt x="78" y="142"/>
                  </a:cubicBezTo>
                  <a:cubicBezTo>
                    <a:pt x="79" y="142"/>
                    <a:pt x="79" y="142"/>
                    <a:pt x="79" y="142"/>
                  </a:cubicBezTo>
                  <a:cubicBezTo>
                    <a:pt x="79" y="142"/>
                    <a:pt x="79" y="142"/>
                    <a:pt x="79" y="142"/>
                  </a:cubicBezTo>
                  <a:cubicBezTo>
                    <a:pt x="79" y="141"/>
                    <a:pt x="79" y="141"/>
                    <a:pt x="79" y="141"/>
                  </a:cubicBezTo>
                  <a:cubicBezTo>
                    <a:pt x="80" y="141"/>
                    <a:pt x="80" y="141"/>
                    <a:pt x="80" y="141"/>
                  </a:cubicBezTo>
                  <a:cubicBezTo>
                    <a:pt x="80" y="141"/>
                    <a:pt x="80" y="141"/>
                    <a:pt x="80" y="141"/>
                  </a:cubicBezTo>
                  <a:cubicBezTo>
                    <a:pt x="80" y="142"/>
                    <a:pt x="80" y="142"/>
                    <a:pt x="80" y="142"/>
                  </a:cubicBezTo>
                  <a:cubicBezTo>
                    <a:pt x="80" y="142"/>
                    <a:pt x="80" y="142"/>
                    <a:pt x="80" y="142"/>
                  </a:cubicBezTo>
                  <a:cubicBezTo>
                    <a:pt x="81" y="142"/>
                    <a:pt x="81" y="142"/>
                    <a:pt x="81" y="142"/>
                  </a:cubicBezTo>
                  <a:cubicBezTo>
                    <a:pt x="81" y="141"/>
                    <a:pt x="81" y="141"/>
                    <a:pt x="81" y="141"/>
                  </a:cubicBezTo>
                  <a:cubicBezTo>
                    <a:pt x="82" y="140"/>
                    <a:pt x="82" y="140"/>
                    <a:pt x="82" y="140"/>
                  </a:cubicBezTo>
                  <a:cubicBezTo>
                    <a:pt x="82" y="141"/>
                    <a:pt x="82" y="141"/>
                    <a:pt x="82" y="141"/>
                  </a:cubicBezTo>
                  <a:cubicBezTo>
                    <a:pt x="82" y="141"/>
                    <a:pt x="82" y="141"/>
                    <a:pt x="82" y="141"/>
                  </a:cubicBezTo>
                  <a:cubicBezTo>
                    <a:pt x="82" y="142"/>
                    <a:pt x="82" y="142"/>
                    <a:pt x="82" y="142"/>
                  </a:cubicBezTo>
                  <a:cubicBezTo>
                    <a:pt x="83" y="142"/>
                    <a:pt x="83" y="142"/>
                    <a:pt x="83" y="142"/>
                  </a:cubicBezTo>
                  <a:cubicBezTo>
                    <a:pt x="83" y="141"/>
                    <a:pt x="83" y="141"/>
                    <a:pt x="83" y="141"/>
                  </a:cubicBezTo>
                  <a:cubicBezTo>
                    <a:pt x="83" y="141"/>
                    <a:pt x="83" y="141"/>
                    <a:pt x="83" y="141"/>
                  </a:cubicBezTo>
                  <a:cubicBezTo>
                    <a:pt x="84" y="141"/>
                    <a:pt x="84" y="141"/>
                    <a:pt x="84" y="141"/>
                  </a:cubicBezTo>
                  <a:cubicBezTo>
                    <a:pt x="84" y="141"/>
                    <a:pt x="84" y="141"/>
                    <a:pt x="84" y="141"/>
                  </a:cubicBezTo>
                  <a:cubicBezTo>
                    <a:pt x="84" y="141"/>
                    <a:pt x="84" y="141"/>
                    <a:pt x="84" y="141"/>
                  </a:cubicBezTo>
                  <a:cubicBezTo>
                    <a:pt x="85" y="141"/>
                    <a:pt x="85" y="141"/>
                    <a:pt x="85" y="141"/>
                  </a:cubicBezTo>
                  <a:cubicBezTo>
                    <a:pt x="86" y="140"/>
                    <a:pt x="86" y="140"/>
                    <a:pt x="86" y="140"/>
                  </a:cubicBezTo>
                  <a:cubicBezTo>
                    <a:pt x="87" y="139"/>
                    <a:pt x="87" y="139"/>
                    <a:pt x="87" y="139"/>
                  </a:cubicBezTo>
                  <a:cubicBezTo>
                    <a:pt x="86" y="139"/>
                    <a:pt x="86" y="139"/>
                    <a:pt x="86" y="139"/>
                  </a:cubicBezTo>
                  <a:cubicBezTo>
                    <a:pt x="87" y="138"/>
                    <a:pt x="87" y="138"/>
                    <a:pt x="87" y="138"/>
                  </a:cubicBezTo>
                  <a:cubicBezTo>
                    <a:pt x="88" y="137"/>
                    <a:pt x="88" y="137"/>
                    <a:pt x="88" y="137"/>
                  </a:cubicBezTo>
                  <a:cubicBezTo>
                    <a:pt x="88" y="137"/>
                    <a:pt x="88" y="137"/>
                    <a:pt x="88" y="137"/>
                  </a:cubicBezTo>
                  <a:cubicBezTo>
                    <a:pt x="89" y="138"/>
                    <a:pt x="89" y="138"/>
                    <a:pt x="89" y="138"/>
                  </a:cubicBezTo>
                  <a:cubicBezTo>
                    <a:pt x="89" y="138"/>
                    <a:pt x="89" y="138"/>
                    <a:pt x="89" y="138"/>
                  </a:cubicBezTo>
                  <a:cubicBezTo>
                    <a:pt x="88" y="139"/>
                    <a:pt x="88" y="139"/>
                    <a:pt x="88" y="139"/>
                  </a:cubicBezTo>
                  <a:cubicBezTo>
                    <a:pt x="88" y="139"/>
                    <a:pt x="88" y="139"/>
                    <a:pt x="88" y="139"/>
                  </a:cubicBezTo>
                  <a:cubicBezTo>
                    <a:pt x="88" y="140"/>
                    <a:pt x="88" y="140"/>
                    <a:pt x="88" y="140"/>
                  </a:cubicBezTo>
                  <a:cubicBezTo>
                    <a:pt x="88" y="140"/>
                    <a:pt x="88" y="140"/>
                    <a:pt x="88" y="140"/>
                  </a:cubicBezTo>
                  <a:cubicBezTo>
                    <a:pt x="89" y="139"/>
                    <a:pt x="89" y="139"/>
                    <a:pt x="89" y="139"/>
                  </a:cubicBezTo>
                  <a:cubicBezTo>
                    <a:pt x="90" y="139"/>
                    <a:pt x="90" y="139"/>
                    <a:pt x="90" y="139"/>
                  </a:cubicBezTo>
                  <a:cubicBezTo>
                    <a:pt x="90" y="139"/>
                    <a:pt x="90" y="139"/>
                    <a:pt x="90" y="139"/>
                  </a:cubicBezTo>
                  <a:cubicBezTo>
                    <a:pt x="90" y="139"/>
                    <a:pt x="90" y="139"/>
                    <a:pt x="90" y="139"/>
                  </a:cubicBezTo>
                  <a:cubicBezTo>
                    <a:pt x="90" y="138"/>
                    <a:pt x="90" y="138"/>
                    <a:pt x="90" y="138"/>
                  </a:cubicBezTo>
                  <a:cubicBezTo>
                    <a:pt x="91" y="138"/>
                    <a:pt x="91" y="138"/>
                    <a:pt x="91" y="138"/>
                  </a:cubicBezTo>
                  <a:cubicBezTo>
                    <a:pt x="91" y="139"/>
                    <a:pt x="91" y="139"/>
                    <a:pt x="91" y="139"/>
                  </a:cubicBezTo>
                  <a:cubicBezTo>
                    <a:pt x="91" y="140"/>
                    <a:pt x="91" y="140"/>
                    <a:pt x="91" y="140"/>
                  </a:cubicBezTo>
                  <a:cubicBezTo>
                    <a:pt x="91" y="140"/>
                    <a:pt x="91" y="140"/>
                    <a:pt x="91" y="140"/>
                  </a:cubicBezTo>
                  <a:cubicBezTo>
                    <a:pt x="92" y="139"/>
                    <a:pt x="92" y="139"/>
                    <a:pt x="92" y="139"/>
                  </a:cubicBezTo>
                  <a:cubicBezTo>
                    <a:pt x="92" y="139"/>
                    <a:pt x="92" y="139"/>
                    <a:pt x="92" y="139"/>
                  </a:cubicBezTo>
                  <a:cubicBezTo>
                    <a:pt x="93" y="138"/>
                    <a:pt x="93" y="138"/>
                    <a:pt x="93" y="138"/>
                  </a:cubicBezTo>
                  <a:cubicBezTo>
                    <a:pt x="94" y="138"/>
                    <a:pt x="94" y="138"/>
                    <a:pt x="94" y="138"/>
                  </a:cubicBezTo>
                  <a:cubicBezTo>
                    <a:pt x="95" y="137"/>
                    <a:pt x="95" y="137"/>
                    <a:pt x="95" y="137"/>
                  </a:cubicBezTo>
                  <a:cubicBezTo>
                    <a:pt x="95" y="137"/>
                    <a:pt x="95" y="137"/>
                    <a:pt x="95" y="137"/>
                  </a:cubicBezTo>
                  <a:cubicBezTo>
                    <a:pt x="96" y="137"/>
                    <a:pt x="96" y="137"/>
                    <a:pt x="96" y="137"/>
                  </a:cubicBezTo>
                  <a:cubicBezTo>
                    <a:pt x="96" y="138"/>
                    <a:pt x="96" y="138"/>
                    <a:pt x="96" y="138"/>
                  </a:cubicBezTo>
                  <a:cubicBezTo>
                    <a:pt x="95" y="138"/>
                    <a:pt x="95" y="138"/>
                    <a:pt x="95" y="138"/>
                  </a:cubicBezTo>
                  <a:cubicBezTo>
                    <a:pt x="95" y="139"/>
                    <a:pt x="95" y="139"/>
                    <a:pt x="95" y="139"/>
                  </a:cubicBezTo>
                  <a:cubicBezTo>
                    <a:pt x="95" y="139"/>
                    <a:pt x="95" y="139"/>
                    <a:pt x="95" y="139"/>
                  </a:cubicBezTo>
                  <a:cubicBezTo>
                    <a:pt x="95" y="139"/>
                    <a:pt x="95" y="139"/>
                    <a:pt x="95" y="139"/>
                  </a:cubicBezTo>
                  <a:cubicBezTo>
                    <a:pt x="97" y="138"/>
                    <a:pt x="97" y="138"/>
                    <a:pt x="97" y="138"/>
                  </a:cubicBezTo>
                  <a:cubicBezTo>
                    <a:pt x="97" y="137"/>
                    <a:pt x="97" y="137"/>
                    <a:pt x="97" y="137"/>
                  </a:cubicBezTo>
                  <a:cubicBezTo>
                    <a:pt x="97" y="137"/>
                    <a:pt x="97" y="137"/>
                    <a:pt x="97" y="137"/>
                  </a:cubicBezTo>
                  <a:cubicBezTo>
                    <a:pt x="97" y="137"/>
                    <a:pt x="97" y="137"/>
                    <a:pt x="97" y="137"/>
                  </a:cubicBezTo>
                  <a:cubicBezTo>
                    <a:pt x="98" y="137"/>
                    <a:pt x="98" y="137"/>
                    <a:pt x="98" y="137"/>
                  </a:cubicBezTo>
                  <a:cubicBezTo>
                    <a:pt x="98" y="137"/>
                    <a:pt x="98" y="137"/>
                    <a:pt x="98" y="137"/>
                  </a:cubicBezTo>
                  <a:cubicBezTo>
                    <a:pt x="99" y="137"/>
                    <a:pt x="99" y="137"/>
                    <a:pt x="99" y="137"/>
                  </a:cubicBezTo>
                  <a:cubicBezTo>
                    <a:pt x="100" y="136"/>
                    <a:pt x="100" y="136"/>
                    <a:pt x="100" y="136"/>
                  </a:cubicBezTo>
                  <a:cubicBezTo>
                    <a:pt x="100" y="136"/>
                    <a:pt x="100" y="136"/>
                    <a:pt x="100" y="136"/>
                  </a:cubicBezTo>
                  <a:cubicBezTo>
                    <a:pt x="101" y="136"/>
                    <a:pt x="101" y="136"/>
                    <a:pt x="101" y="136"/>
                  </a:cubicBezTo>
                  <a:cubicBezTo>
                    <a:pt x="101" y="136"/>
                    <a:pt x="101" y="136"/>
                    <a:pt x="101" y="136"/>
                  </a:cubicBezTo>
                  <a:cubicBezTo>
                    <a:pt x="102" y="135"/>
                    <a:pt x="102" y="135"/>
                    <a:pt x="102" y="135"/>
                  </a:cubicBezTo>
                  <a:cubicBezTo>
                    <a:pt x="102" y="135"/>
                    <a:pt x="102" y="135"/>
                    <a:pt x="102" y="135"/>
                  </a:cubicBezTo>
                  <a:cubicBezTo>
                    <a:pt x="102" y="136"/>
                    <a:pt x="102" y="136"/>
                    <a:pt x="102" y="136"/>
                  </a:cubicBezTo>
                  <a:cubicBezTo>
                    <a:pt x="102" y="137"/>
                    <a:pt x="102" y="137"/>
                    <a:pt x="102" y="137"/>
                  </a:cubicBezTo>
                  <a:cubicBezTo>
                    <a:pt x="102" y="136"/>
                    <a:pt x="102" y="136"/>
                    <a:pt x="102" y="136"/>
                  </a:cubicBezTo>
                  <a:cubicBezTo>
                    <a:pt x="103" y="136"/>
                    <a:pt x="103" y="136"/>
                    <a:pt x="103" y="136"/>
                  </a:cubicBezTo>
                  <a:cubicBezTo>
                    <a:pt x="102" y="136"/>
                    <a:pt x="102" y="136"/>
                    <a:pt x="102" y="136"/>
                  </a:cubicBezTo>
                  <a:cubicBezTo>
                    <a:pt x="103" y="135"/>
                    <a:pt x="103" y="135"/>
                    <a:pt x="103" y="135"/>
                  </a:cubicBezTo>
                  <a:cubicBezTo>
                    <a:pt x="103" y="135"/>
                    <a:pt x="103" y="135"/>
                    <a:pt x="103" y="135"/>
                  </a:cubicBezTo>
                  <a:cubicBezTo>
                    <a:pt x="102" y="135"/>
                    <a:pt x="102" y="135"/>
                    <a:pt x="102" y="135"/>
                  </a:cubicBezTo>
                  <a:cubicBezTo>
                    <a:pt x="101" y="135"/>
                    <a:pt x="101" y="135"/>
                    <a:pt x="101" y="135"/>
                  </a:cubicBezTo>
                  <a:cubicBezTo>
                    <a:pt x="102" y="134"/>
                    <a:pt x="102" y="134"/>
                    <a:pt x="102" y="134"/>
                  </a:cubicBezTo>
                  <a:cubicBezTo>
                    <a:pt x="104" y="134"/>
                    <a:pt x="104" y="134"/>
                    <a:pt x="104" y="134"/>
                  </a:cubicBezTo>
                  <a:cubicBezTo>
                    <a:pt x="106" y="134"/>
                    <a:pt x="106" y="134"/>
                    <a:pt x="106" y="134"/>
                  </a:cubicBezTo>
                  <a:cubicBezTo>
                    <a:pt x="106" y="133"/>
                    <a:pt x="106" y="133"/>
                    <a:pt x="106" y="133"/>
                  </a:cubicBezTo>
                  <a:cubicBezTo>
                    <a:pt x="106" y="133"/>
                    <a:pt x="106" y="133"/>
                    <a:pt x="106" y="133"/>
                  </a:cubicBezTo>
                  <a:cubicBezTo>
                    <a:pt x="106" y="133"/>
                    <a:pt x="106" y="133"/>
                    <a:pt x="106" y="133"/>
                  </a:cubicBezTo>
                  <a:cubicBezTo>
                    <a:pt x="106" y="132"/>
                    <a:pt x="106" y="132"/>
                    <a:pt x="106" y="132"/>
                  </a:cubicBezTo>
                  <a:cubicBezTo>
                    <a:pt x="107" y="132"/>
                    <a:pt x="107" y="132"/>
                    <a:pt x="107" y="132"/>
                  </a:cubicBezTo>
                  <a:cubicBezTo>
                    <a:pt x="107" y="132"/>
                    <a:pt x="107" y="132"/>
                    <a:pt x="107" y="132"/>
                  </a:cubicBezTo>
                  <a:cubicBezTo>
                    <a:pt x="108" y="132"/>
                    <a:pt x="108" y="132"/>
                    <a:pt x="108" y="132"/>
                  </a:cubicBezTo>
                  <a:cubicBezTo>
                    <a:pt x="108" y="133"/>
                    <a:pt x="108" y="133"/>
                    <a:pt x="108" y="133"/>
                  </a:cubicBezTo>
                  <a:cubicBezTo>
                    <a:pt x="108" y="133"/>
                    <a:pt x="108" y="133"/>
                    <a:pt x="108" y="133"/>
                  </a:cubicBezTo>
                  <a:cubicBezTo>
                    <a:pt x="109" y="132"/>
                    <a:pt x="109" y="132"/>
                    <a:pt x="109" y="132"/>
                  </a:cubicBezTo>
                  <a:cubicBezTo>
                    <a:pt x="108" y="132"/>
                    <a:pt x="108" y="132"/>
                    <a:pt x="108" y="132"/>
                  </a:cubicBezTo>
                  <a:cubicBezTo>
                    <a:pt x="109" y="131"/>
                    <a:pt x="109" y="131"/>
                    <a:pt x="109" y="131"/>
                  </a:cubicBezTo>
                  <a:cubicBezTo>
                    <a:pt x="109" y="131"/>
                    <a:pt x="109" y="131"/>
                    <a:pt x="109" y="131"/>
                  </a:cubicBezTo>
                  <a:cubicBezTo>
                    <a:pt x="109" y="130"/>
                    <a:pt x="109" y="130"/>
                    <a:pt x="109" y="130"/>
                  </a:cubicBezTo>
                  <a:cubicBezTo>
                    <a:pt x="110" y="131"/>
                    <a:pt x="110" y="131"/>
                    <a:pt x="110" y="131"/>
                  </a:cubicBezTo>
                  <a:cubicBezTo>
                    <a:pt x="110" y="131"/>
                    <a:pt x="110" y="131"/>
                    <a:pt x="110" y="131"/>
                  </a:cubicBezTo>
                  <a:cubicBezTo>
                    <a:pt x="110" y="132"/>
                    <a:pt x="110" y="132"/>
                    <a:pt x="110" y="132"/>
                  </a:cubicBezTo>
                  <a:cubicBezTo>
                    <a:pt x="111" y="131"/>
                    <a:pt x="111" y="131"/>
                    <a:pt x="111" y="131"/>
                  </a:cubicBezTo>
                  <a:cubicBezTo>
                    <a:pt x="112" y="130"/>
                    <a:pt x="112" y="130"/>
                    <a:pt x="112" y="130"/>
                  </a:cubicBezTo>
                  <a:cubicBezTo>
                    <a:pt x="112" y="130"/>
                    <a:pt x="112" y="130"/>
                    <a:pt x="112" y="130"/>
                  </a:cubicBezTo>
                  <a:cubicBezTo>
                    <a:pt x="113" y="130"/>
                    <a:pt x="113" y="130"/>
                    <a:pt x="113" y="130"/>
                  </a:cubicBezTo>
                  <a:cubicBezTo>
                    <a:pt x="113" y="129"/>
                    <a:pt x="113" y="129"/>
                    <a:pt x="113" y="129"/>
                  </a:cubicBezTo>
                  <a:cubicBezTo>
                    <a:pt x="114" y="130"/>
                    <a:pt x="114" y="130"/>
                    <a:pt x="114" y="130"/>
                  </a:cubicBezTo>
                  <a:cubicBezTo>
                    <a:pt x="114" y="130"/>
                    <a:pt x="114" y="130"/>
                    <a:pt x="114" y="130"/>
                  </a:cubicBezTo>
                  <a:cubicBezTo>
                    <a:pt x="115" y="129"/>
                    <a:pt x="115" y="129"/>
                    <a:pt x="115" y="129"/>
                  </a:cubicBezTo>
                  <a:cubicBezTo>
                    <a:pt x="115" y="128"/>
                    <a:pt x="115" y="128"/>
                    <a:pt x="115" y="128"/>
                  </a:cubicBezTo>
                  <a:cubicBezTo>
                    <a:pt x="115" y="128"/>
                    <a:pt x="115" y="128"/>
                    <a:pt x="115" y="128"/>
                  </a:cubicBezTo>
                  <a:cubicBezTo>
                    <a:pt x="114" y="128"/>
                    <a:pt x="114" y="128"/>
                    <a:pt x="114" y="128"/>
                  </a:cubicBezTo>
                  <a:cubicBezTo>
                    <a:pt x="114" y="128"/>
                    <a:pt x="114" y="128"/>
                    <a:pt x="114" y="128"/>
                  </a:cubicBezTo>
                  <a:cubicBezTo>
                    <a:pt x="115" y="127"/>
                    <a:pt x="115" y="127"/>
                    <a:pt x="115" y="127"/>
                  </a:cubicBezTo>
                  <a:cubicBezTo>
                    <a:pt x="116" y="127"/>
                    <a:pt x="116" y="127"/>
                    <a:pt x="116" y="127"/>
                  </a:cubicBezTo>
                  <a:cubicBezTo>
                    <a:pt x="117" y="126"/>
                    <a:pt x="117" y="126"/>
                    <a:pt x="117" y="126"/>
                  </a:cubicBezTo>
                  <a:cubicBezTo>
                    <a:pt x="117" y="126"/>
                    <a:pt x="117" y="126"/>
                    <a:pt x="117" y="126"/>
                  </a:cubicBezTo>
                  <a:cubicBezTo>
                    <a:pt x="117" y="127"/>
                    <a:pt x="117" y="127"/>
                    <a:pt x="117" y="127"/>
                  </a:cubicBezTo>
                  <a:cubicBezTo>
                    <a:pt x="118" y="126"/>
                    <a:pt x="118" y="126"/>
                    <a:pt x="118" y="126"/>
                  </a:cubicBezTo>
                  <a:cubicBezTo>
                    <a:pt x="119" y="125"/>
                    <a:pt x="119" y="125"/>
                    <a:pt x="119" y="125"/>
                  </a:cubicBezTo>
                  <a:cubicBezTo>
                    <a:pt x="119" y="125"/>
                    <a:pt x="119" y="125"/>
                    <a:pt x="119" y="125"/>
                  </a:cubicBezTo>
                  <a:cubicBezTo>
                    <a:pt x="120" y="125"/>
                    <a:pt x="120" y="125"/>
                    <a:pt x="120" y="125"/>
                  </a:cubicBezTo>
                  <a:cubicBezTo>
                    <a:pt x="120" y="124"/>
                    <a:pt x="120" y="124"/>
                    <a:pt x="120" y="124"/>
                  </a:cubicBezTo>
                  <a:cubicBezTo>
                    <a:pt x="121" y="124"/>
                    <a:pt x="121" y="124"/>
                    <a:pt x="121" y="124"/>
                  </a:cubicBezTo>
                  <a:cubicBezTo>
                    <a:pt x="121" y="125"/>
                    <a:pt x="121" y="125"/>
                    <a:pt x="121" y="125"/>
                  </a:cubicBezTo>
                  <a:cubicBezTo>
                    <a:pt x="121" y="125"/>
                    <a:pt x="121" y="125"/>
                    <a:pt x="121" y="125"/>
                  </a:cubicBezTo>
                  <a:cubicBezTo>
                    <a:pt x="122" y="124"/>
                    <a:pt x="122" y="124"/>
                    <a:pt x="122" y="124"/>
                  </a:cubicBezTo>
                  <a:cubicBezTo>
                    <a:pt x="122" y="124"/>
                    <a:pt x="122" y="124"/>
                    <a:pt x="122" y="124"/>
                  </a:cubicBezTo>
                  <a:cubicBezTo>
                    <a:pt x="123" y="124"/>
                    <a:pt x="123" y="124"/>
                    <a:pt x="123" y="124"/>
                  </a:cubicBezTo>
                  <a:cubicBezTo>
                    <a:pt x="123" y="124"/>
                    <a:pt x="123" y="124"/>
                    <a:pt x="123" y="124"/>
                  </a:cubicBezTo>
                  <a:cubicBezTo>
                    <a:pt x="124" y="123"/>
                    <a:pt x="124" y="123"/>
                    <a:pt x="124" y="123"/>
                  </a:cubicBezTo>
                  <a:cubicBezTo>
                    <a:pt x="124" y="123"/>
                    <a:pt x="124" y="123"/>
                    <a:pt x="124" y="123"/>
                  </a:cubicBezTo>
                  <a:cubicBezTo>
                    <a:pt x="124" y="123"/>
                    <a:pt x="124" y="123"/>
                    <a:pt x="124" y="123"/>
                  </a:cubicBezTo>
                  <a:cubicBezTo>
                    <a:pt x="125" y="123"/>
                    <a:pt x="125" y="123"/>
                    <a:pt x="125" y="123"/>
                  </a:cubicBezTo>
                  <a:cubicBezTo>
                    <a:pt x="126" y="123"/>
                    <a:pt x="126" y="123"/>
                    <a:pt x="126" y="123"/>
                  </a:cubicBezTo>
                  <a:cubicBezTo>
                    <a:pt x="126" y="123"/>
                    <a:pt x="126" y="123"/>
                    <a:pt x="126" y="123"/>
                  </a:cubicBezTo>
                  <a:cubicBezTo>
                    <a:pt x="126" y="123"/>
                    <a:pt x="126" y="123"/>
                    <a:pt x="126" y="123"/>
                  </a:cubicBezTo>
                  <a:cubicBezTo>
                    <a:pt x="126" y="123"/>
                    <a:pt x="126" y="123"/>
                    <a:pt x="126" y="123"/>
                  </a:cubicBezTo>
                  <a:cubicBezTo>
                    <a:pt x="127" y="123"/>
                    <a:pt x="127" y="123"/>
                    <a:pt x="127" y="123"/>
                  </a:cubicBezTo>
                  <a:cubicBezTo>
                    <a:pt x="127" y="123"/>
                    <a:pt x="127" y="123"/>
                    <a:pt x="127" y="123"/>
                  </a:cubicBezTo>
                  <a:cubicBezTo>
                    <a:pt x="127" y="123"/>
                    <a:pt x="127" y="123"/>
                    <a:pt x="127" y="123"/>
                  </a:cubicBezTo>
                  <a:cubicBezTo>
                    <a:pt x="128" y="122"/>
                    <a:pt x="128" y="122"/>
                    <a:pt x="128" y="122"/>
                  </a:cubicBezTo>
                  <a:cubicBezTo>
                    <a:pt x="127" y="122"/>
                    <a:pt x="127" y="122"/>
                    <a:pt x="127" y="122"/>
                  </a:cubicBezTo>
                  <a:cubicBezTo>
                    <a:pt x="127" y="122"/>
                    <a:pt x="127" y="122"/>
                    <a:pt x="127" y="122"/>
                  </a:cubicBezTo>
                  <a:cubicBezTo>
                    <a:pt x="127" y="121"/>
                    <a:pt x="127" y="121"/>
                    <a:pt x="127" y="121"/>
                  </a:cubicBezTo>
                  <a:cubicBezTo>
                    <a:pt x="128" y="121"/>
                    <a:pt x="128" y="121"/>
                    <a:pt x="128" y="121"/>
                  </a:cubicBezTo>
                  <a:cubicBezTo>
                    <a:pt x="129" y="121"/>
                    <a:pt x="129" y="121"/>
                    <a:pt x="129" y="121"/>
                  </a:cubicBezTo>
                  <a:cubicBezTo>
                    <a:pt x="129" y="121"/>
                    <a:pt x="129" y="121"/>
                    <a:pt x="129" y="121"/>
                  </a:cubicBezTo>
                  <a:cubicBezTo>
                    <a:pt x="129" y="121"/>
                    <a:pt x="129" y="121"/>
                    <a:pt x="129" y="121"/>
                  </a:cubicBezTo>
                  <a:cubicBezTo>
                    <a:pt x="129" y="120"/>
                    <a:pt x="129" y="120"/>
                    <a:pt x="129" y="120"/>
                  </a:cubicBezTo>
                  <a:cubicBezTo>
                    <a:pt x="128" y="120"/>
                    <a:pt x="128" y="120"/>
                    <a:pt x="128" y="120"/>
                  </a:cubicBezTo>
                  <a:cubicBezTo>
                    <a:pt x="129" y="120"/>
                    <a:pt x="129" y="120"/>
                    <a:pt x="129" y="120"/>
                  </a:cubicBezTo>
                  <a:cubicBezTo>
                    <a:pt x="130" y="120"/>
                    <a:pt x="130" y="120"/>
                    <a:pt x="130" y="120"/>
                  </a:cubicBezTo>
                  <a:cubicBezTo>
                    <a:pt x="130" y="119"/>
                    <a:pt x="130" y="119"/>
                    <a:pt x="130" y="119"/>
                  </a:cubicBezTo>
                  <a:cubicBezTo>
                    <a:pt x="132" y="119"/>
                    <a:pt x="132" y="119"/>
                    <a:pt x="132" y="119"/>
                  </a:cubicBezTo>
                  <a:cubicBezTo>
                    <a:pt x="132" y="118"/>
                    <a:pt x="132" y="118"/>
                    <a:pt x="132" y="118"/>
                  </a:cubicBezTo>
                  <a:cubicBezTo>
                    <a:pt x="133" y="118"/>
                    <a:pt x="133" y="118"/>
                    <a:pt x="133" y="118"/>
                  </a:cubicBezTo>
                  <a:cubicBezTo>
                    <a:pt x="134" y="117"/>
                    <a:pt x="134" y="117"/>
                    <a:pt x="134" y="117"/>
                  </a:cubicBezTo>
                  <a:cubicBezTo>
                    <a:pt x="134" y="116"/>
                    <a:pt x="134" y="116"/>
                    <a:pt x="134" y="116"/>
                  </a:cubicBezTo>
                  <a:cubicBezTo>
                    <a:pt x="134" y="116"/>
                    <a:pt x="134" y="116"/>
                    <a:pt x="134" y="116"/>
                  </a:cubicBezTo>
                  <a:cubicBezTo>
                    <a:pt x="133" y="116"/>
                    <a:pt x="133" y="116"/>
                    <a:pt x="133" y="116"/>
                  </a:cubicBezTo>
                  <a:cubicBezTo>
                    <a:pt x="133" y="115"/>
                    <a:pt x="133" y="115"/>
                    <a:pt x="133" y="115"/>
                  </a:cubicBezTo>
                  <a:cubicBezTo>
                    <a:pt x="133" y="115"/>
                    <a:pt x="133" y="115"/>
                    <a:pt x="133" y="115"/>
                  </a:cubicBezTo>
                  <a:cubicBezTo>
                    <a:pt x="132" y="115"/>
                    <a:pt x="132" y="115"/>
                    <a:pt x="132" y="115"/>
                  </a:cubicBezTo>
                  <a:cubicBezTo>
                    <a:pt x="132" y="114"/>
                    <a:pt x="132" y="114"/>
                    <a:pt x="132" y="114"/>
                  </a:cubicBezTo>
                  <a:cubicBezTo>
                    <a:pt x="132" y="113"/>
                    <a:pt x="132" y="113"/>
                    <a:pt x="132" y="113"/>
                  </a:cubicBezTo>
                  <a:cubicBezTo>
                    <a:pt x="133" y="113"/>
                    <a:pt x="133" y="113"/>
                    <a:pt x="133" y="113"/>
                  </a:cubicBezTo>
                  <a:cubicBezTo>
                    <a:pt x="133" y="113"/>
                    <a:pt x="133" y="113"/>
                    <a:pt x="133" y="113"/>
                  </a:cubicBezTo>
                  <a:cubicBezTo>
                    <a:pt x="134" y="112"/>
                    <a:pt x="134" y="112"/>
                    <a:pt x="134" y="112"/>
                  </a:cubicBezTo>
                  <a:cubicBezTo>
                    <a:pt x="134" y="112"/>
                    <a:pt x="134" y="112"/>
                    <a:pt x="134" y="112"/>
                  </a:cubicBezTo>
                  <a:cubicBezTo>
                    <a:pt x="134" y="112"/>
                    <a:pt x="134" y="112"/>
                    <a:pt x="134" y="112"/>
                  </a:cubicBezTo>
                  <a:cubicBezTo>
                    <a:pt x="134" y="112"/>
                    <a:pt x="134" y="112"/>
                    <a:pt x="134" y="112"/>
                  </a:cubicBezTo>
                  <a:cubicBezTo>
                    <a:pt x="135" y="112"/>
                    <a:pt x="135" y="112"/>
                    <a:pt x="135" y="112"/>
                  </a:cubicBezTo>
                  <a:cubicBezTo>
                    <a:pt x="136" y="111"/>
                    <a:pt x="136" y="111"/>
                    <a:pt x="136" y="111"/>
                  </a:cubicBezTo>
                  <a:cubicBezTo>
                    <a:pt x="137" y="112"/>
                    <a:pt x="137" y="112"/>
                    <a:pt x="137" y="112"/>
                  </a:cubicBezTo>
                  <a:cubicBezTo>
                    <a:pt x="138" y="111"/>
                    <a:pt x="138" y="111"/>
                    <a:pt x="138" y="111"/>
                  </a:cubicBezTo>
                  <a:cubicBezTo>
                    <a:pt x="138" y="112"/>
                    <a:pt x="138" y="112"/>
                    <a:pt x="138" y="112"/>
                  </a:cubicBezTo>
                  <a:cubicBezTo>
                    <a:pt x="138" y="112"/>
                    <a:pt x="138" y="112"/>
                    <a:pt x="138" y="112"/>
                  </a:cubicBezTo>
                  <a:cubicBezTo>
                    <a:pt x="139" y="112"/>
                    <a:pt x="139" y="112"/>
                    <a:pt x="139" y="112"/>
                  </a:cubicBezTo>
                  <a:cubicBezTo>
                    <a:pt x="140" y="111"/>
                    <a:pt x="140" y="111"/>
                    <a:pt x="140" y="111"/>
                  </a:cubicBezTo>
                  <a:cubicBezTo>
                    <a:pt x="139" y="111"/>
                    <a:pt x="139" y="111"/>
                    <a:pt x="139" y="111"/>
                  </a:cubicBezTo>
                  <a:cubicBezTo>
                    <a:pt x="139" y="111"/>
                    <a:pt x="139" y="111"/>
                    <a:pt x="139" y="111"/>
                  </a:cubicBezTo>
                  <a:cubicBezTo>
                    <a:pt x="139" y="110"/>
                    <a:pt x="139" y="110"/>
                    <a:pt x="139" y="110"/>
                  </a:cubicBezTo>
                  <a:cubicBezTo>
                    <a:pt x="139" y="110"/>
                    <a:pt x="139" y="110"/>
                    <a:pt x="139" y="110"/>
                  </a:cubicBezTo>
                  <a:cubicBezTo>
                    <a:pt x="140" y="110"/>
                    <a:pt x="140" y="110"/>
                    <a:pt x="140" y="110"/>
                  </a:cubicBezTo>
                  <a:cubicBezTo>
                    <a:pt x="142" y="110"/>
                    <a:pt x="142" y="110"/>
                    <a:pt x="142" y="110"/>
                  </a:cubicBezTo>
                  <a:cubicBezTo>
                    <a:pt x="142" y="109"/>
                    <a:pt x="142" y="109"/>
                    <a:pt x="142" y="109"/>
                  </a:cubicBezTo>
                  <a:cubicBezTo>
                    <a:pt x="142" y="108"/>
                    <a:pt x="142" y="108"/>
                    <a:pt x="142" y="108"/>
                  </a:cubicBezTo>
                  <a:cubicBezTo>
                    <a:pt x="140" y="107"/>
                    <a:pt x="140" y="107"/>
                    <a:pt x="140" y="107"/>
                  </a:cubicBezTo>
                  <a:cubicBezTo>
                    <a:pt x="140" y="107"/>
                    <a:pt x="140" y="107"/>
                    <a:pt x="140" y="107"/>
                  </a:cubicBezTo>
                  <a:cubicBezTo>
                    <a:pt x="139" y="108"/>
                    <a:pt x="139" y="108"/>
                    <a:pt x="139" y="108"/>
                  </a:cubicBezTo>
                  <a:cubicBezTo>
                    <a:pt x="139" y="107"/>
                    <a:pt x="139" y="107"/>
                    <a:pt x="139" y="107"/>
                  </a:cubicBezTo>
                  <a:cubicBezTo>
                    <a:pt x="140" y="107"/>
                    <a:pt x="140" y="107"/>
                    <a:pt x="140" y="107"/>
                  </a:cubicBezTo>
                  <a:cubicBezTo>
                    <a:pt x="141" y="107"/>
                    <a:pt x="141" y="107"/>
                    <a:pt x="141" y="107"/>
                  </a:cubicBezTo>
                  <a:cubicBezTo>
                    <a:pt x="142" y="107"/>
                    <a:pt x="142" y="107"/>
                    <a:pt x="142" y="107"/>
                  </a:cubicBezTo>
                  <a:cubicBezTo>
                    <a:pt x="143" y="107"/>
                    <a:pt x="143" y="107"/>
                    <a:pt x="143" y="107"/>
                  </a:cubicBezTo>
                  <a:cubicBezTo>
                    <a:pt x="144" y="107"/>
                    <a:pt x="144" y="107"/>
                    <a:pt x="144" y="107"/>
                  </a:cubicBezTo>
                  <a:cubicBezTo>
                    <a:pt x="144" y="106"/>
                    <a:pt x="144" y="106"/>
                    <a:pt x="144" y="106"/>
                  </a:cubicBezTo>
                  <a:cubicBezTo>
                    <a:pt x="146" y="105"/>
                    <a:pt x="146" y="105"/>
                    <a:pt x="146" y="105"/>
                  </a:cubicBezTo>
                  <a:cubicBezTo>
                    <a:pt x="147" y="104"/>
                    <a:pt x="147" y="104"/>
                    <a:pt x="147" y="104"/>
                  </a:cubicBezTo>
                  <a:cubicBezTo>
                    <a:pt x="148" y="104"/>
                    <a:pt x="148" y="104"/>
                    <a:pt x="148" y="104"/>
                  </a:cubicBezTo>
                  <a:cubicBezTo>
                    <a:pt x="148" y="104"/>
                    <a:pt x="148" y="104"/>
                    <a:pt x="148" y="104"/>
                  </a:cubicBezTo>
                  <a:cubicBezTo>
                    <a:pt x="148" y="103"/>
                    <a:pt x="148" y="103"/>
                    <a:pt x="148" y="103"/>
                  </a:cubicBezTo>
                  <a:cubicBezTo>
                    <a:pt x="150" y="102"/>
                    <a:pt x="150" y="102"/>
                    <a:pt x="150" y="102"/>
                  </a:cubicBezTo>
                  <a:cubicBezTo>
                    <a:pt x="152" y="102"/>
                    <a:pt x="152" y="102"/>
                    <a:pt x="152" y="102"/>
                  </a:cubicBezTo>
                  <a:cubicBezTo>
                    <a:pt x="153" y="101"/>
                    <a:pt x="153" y="101"/>
                    <a:pt x="153" y="101"/>
                  </a:cubicBezTo>
                  <a:cubicBezTo>
                    <a:pt x="155" y="100"/>
                    <a:pt x="155" y="100"/>
                    <a:pt x="155" y="100"/>
                  </a:cubicBezTo>
                  <a:cubicBezTo>
                    <a:pt x="156" y="99"/>
                    <a:pt x="156" y="99"/>
                    <a:pt x="156" y="99"/>
                  </a:cubicBezTo>
                  <a:cubicBezTo>
                    <a:pt x="156" y="100"/>
                    <a:pt x="156" y="100"/>
                    <a:pt x="156" y="100"/>
                  </a:cubicBezTo>
                  <a:cubicBezTo>
                    <a:pt x="156" y="101"/>
                    <a:pt x="156" y="101"/>
                    <a:pt x="156" y="101"/>
                  </a:cubicBezTo>
                  <a:cubicBezTo>
                    <a:pt x="156" y="101"/>
                    <a:pt x="156" y="101"/>
                    <a:pt x="156" y="101"/>
                  </a:cubicBezTo>
                  <a:cubicBezTo>
                    <a:pt x="157" y="101"/>
                    <a:pt x="157" y="101"/>
                    <a:pt x="157" y="101"/>
                  </a:cubicBezTo>
                  <a:cubicBezTo>
                    <a:pt x="157" y="101"/>
                    <a:pt x="157" y="101"/>
                    <a:pt x="157" y="101"/>
                  </a:cubicBezTo>
                  <a:cubicBezTo>
                    <a:pt x="158" y="100"/>
                    <a:pt x="158" y="100"/>
                    <a:pt x="158" y="100"/>
                  </a:cubicBezTo>
                  <a:cubicBezTo>
                    <a:pt x="159" y="100"/>
                    <a:pt x="159" y="100"/>
                    <a:pt x="159" y="100"/>
                  </a:cubicBezTo>
                  <a:cubicBezTo>
                    <a:pt x="161" y="99"/>
                    <a:pt x="161" y="99"/>
                    <a:pt x="161" y="99"/>
                  </a:cubicBezTo>
                  <a:cubicBezTo>
                    <a:pt x="161" y="99"/>
                    <a:pt x="161" y="99"/>
                    <a:pt x="161" y="99"/>
                  </a:cubicBezTo>
                  <a:cubicBezTo>
                    <a:pt x="161" y="100"/>
                    <a:pt x="161" y="100"/>
                    <a:pt x="161" y="100"/>
                  </a:cubicBezTo>
                  <a:cubicBezTo>
                    <a:pt x="160" y="100"/>
                    <a:pt x="160" y="100"/>
                    <a:pt x="160" y="100"/>
                  </a:cubicBezTo>
                  <a:cubicBezTo>
                    <a:pt x="159" y="101"/>
                    <a:pt x="159" y="101"/>
                    <a:pt x="159" y="101"/>
                  </a:cubicBezTo>
                  <a:cubicBezTo>
                    <a:pt x="157" y="102"/>
                    <a:pt x="157" y="102"/>
                    <a:pt x="157" y="102"/>
                  </a:cubicBezTo>
                  <a:cubicBezTo>
                    <a:pt x="157" y="103"/>
                    <a:pt x="157" y="103"/>
                    <a:pt x="157" y="103"/>
                  </a:cubicBezTo>
                  <a:cubicBezTo>
                    <a:pt x="158" y="104"/>
                    <a:pt x="158" y="104"/>
                    <a:pt x="158" y="104"/>
                  </a:cubicBezTo>
                  <a:cubicBezTo>
                    <a:pt x="158" y="105"/>
                    <a:pt x="158" y="105"/>
                    <a:pt x="158" y="105"/>
                  </a:cubicBezTo>
                  <a:cubicBezTo>
                    <a:pt x="157" y="105"/>
                    <a:pt x="157" y="105"/>
                    <a:pt x="157" y="105"/>
                  </a:cubicBezTo>
                  <a:cubicBezTo>
                    <a:pt x="156" y="104"/>
                    <a:pt x="156" y="104"/>
                    <a:pt x="156" y="104"/>
                  </a:cubicBezTo>
                  <a:cubicBezTo>
                    <a:pt x="156" y="105"/>
                    <a:pt x="156" y="105"/>
                    <a:pt x="156" y="105"/>
                  </a:cubicBezTo>
                  <a:cubicBezTo>
                    <a:pt x="155" y="105"/>
                    <a:pt x="155" y="105"/>
                    <a:pt x="155" y="105"/>
                  </a:cubicBezTo>
                  <a:cubicBezTo>
                    <a:pt x="154" y="104"/>
                    <a:pt x="154" y="104"/>
                    <a:pt x="154" y="104"/>
                  </a:cubicBezTo>
                  <a:cubicBezTo>
                    <a:pt x="154" y="103"/>
                    <a:pt x="154" y="103"/>
                    <a:pt x="154" y="103"/>
                  </a:cubicBezTo>
                  <a:cubicBezTo>
                    <a:pt x="153" y="104"/>
                    <a:pt x="153" y="104"/>
                    <a:pt x="153" y="104"/>
                  </a:cubicBezTo>
                  <a:cubicBezTo>
                    <a:pt x="152" y="104"/>
                    <a:pt x="152" y="104"/>
                    <a:pt x="152" y="104"/>
                  </a:cubicBezTo>
                  <a:cubicBezTo>
                    <a:pt x="151" y="105"/>
                    <a:pt x="151" y="105"/>
                    <a:pt x="151" y="105"/>
                  </a:cubicBezTo>
                  <a:cubicBezTo>
                    <a:pt x="149" y="105"/>
                    <a:pt x="149" y="105"/>
                    <a:pt x="149" y="105"/>
                  </a:cubicBezTo>
                  <a:cubicBezTo>
                    <a:pt x="149" y="105"/>
                    <a:pt x="149" y="105"/>
                    <a:pt x="149" y="105"/>
                  </a:cubicBezTo>
                  <a:cubicBezTo>
                    <a:pt x="148" y="106"/>
                    <a:pt x="148" y="106"/>
                    <a:pt x="148" y="106"/>
                  </a:cubicBezTo>
                  <a:cubicBezTo>
                    <a:pt x="149" y="106"/>
                    <a:pt x="149" y="106"/>
                    <a:pt x="149" y="106"/>
                  </a:cubicBezTo>
                  <a:cubicBezTo>
                    <a:pt x="148" y="108"/>
                    <a:pt x="148" y="108"/>
                    <a:pt x="148" y="108"/>
                  </a:cubicBezTo>
                  <a:cubicBezTo>
                    <a:pt x="147" y="108"/>
                    <a:pt x="147" y="108"/>
                    <a:pt x="147" y="108"/>
                  </a:cubicBezTo>
                  <a:cubicBezTo>
                    <a:pt x="147" y="109"/>
                    <a:pt x="147" y="109"/>
                    <a:pt x="147" y="109"/>
                  </a:cubicBezTo>
                  <a:cubicBezTo>
                    <a:pt x="144" y="111"/>
                    <a:pt x="144" y="111"/>
                    <a:pt x="144" y="111"/>
                  </a:cubicBezTo>
                  <a:cubicBezTo>
                    <a:pt x="143" y="112"/>
                    <a:pt x="143" y="112"/>
                    <a:pt x="143" y="112"/>
                  </a:cubicBezTo>
                  <a:cubicBezTo>
                    <a:pt x="143" y="113"/>
                    <a:pt x="143" y="113"/>
                    <a:pt x="143" y="113"/>
                  </a:cubicBezTo>
                  <a:cubicBezTo>
                    <a:pt x="144" y="114"/>
                    <a:pt x="144" y="114"/>
                    <a:pt x="144" y="114"/>
                  </a:cubicBezTo>
                  <a:cubicBezTo>
                    <a:pt x="145" y="113"/>
                    <a:pt x="145" y="113"/>
                    <a:pt x="145" y="113"/>
                  </a:cubicBezTo>
                  <a:cubicBezTo>
                    <a:pt x="145" y="113"/>
                    <a:pt x="145" y="113"/>
                    <a:pt x="145" y="113"/>
                  </a:cubicBezTo>
                  <a:cubicBezTo>
                    <a:pt x="146" y="113"/>
                    <a:pt x="146" y="113"/>
                    <a:pt x="146" y="113"/>
                  </a:cubicBezTo>
                  <a:cubicBezTo>
                    <a:pt x="147" y="113"/>
                    <a:pt x="147" y="113"/>
                    <a:pt x="147" y="113"/>
                  </a:cubicBezTo>
                  <a:cubicBezTo>
                    <a:pt x="147" y="113"/>
                    <a:pt x="147" y="113"/>
                    <a:pt x="147" y="113"/>
                  </a:cubicBezTo>
                  <a:cubicBezTo>
                    <a:pt x="145" y="114"/>
                    <a:pt x="145" y="114"/>
                    <a:pt x="145" y="114"/>
                  </a:cubicBezTo>
                  <a:cubicBezTo>
                    <a:pt x="144" y="114"/>
                    <a:pt x="144" y="114"/>
                    <a:pt x="144" y="114"/>
                  </a:cubicBezTo>
                  <a:cubicBezTo>
                    <a:pt x="144" y="115"/>
                    <a:pt x="144" y="115"/>
                    <a:pt x="144" y="115"/>
                  </a:cubicBezTo>
                  <a:cubicBezTo>
                    <a:pt x="143" y="115"/>
                    <a:pt x="143" y="115"/>
                    <a:pt x="143" y="115"/>
                  </a:cubicBezTo>
                  <a:cubicBezTo>
                    <a:pt x="142" y="115"/>
                    <a:pt x="142" y="115"/>
                    <a:pt x="142" y="115"/>
                  </a:cubicBezTo>
                  <a:cubicBezTo>
                    <a:pt x="142" y="115"/>
                    <a:pt x="142" y="115"/>
                    <a:pt x="142" y="115"/>
                  </a:cubicBezTo>
                  <a:cubicBezTo>
                    <a:pt x="142" y="116"/>
                    <a:pt x="142" y="116"/>
                    <a:pt x="142" y="116"/>
                  </a:cubicBezTo>
                  <a:cubicBezTo>
                    <a:pt x="141" y="116"/>
                    <a:pt x="141" y="116"/>
                    <a:pt x="141" y="116"/>
                  </a:cubicBezTo>
                  <a:cubicBezTo>
                    <a:pt x="141" y="116"/>
                    <a:pt x="141" y="116"/>
                    <a:pt x="141" y="116"/>
                  </a:cubicBezTo>
                  <a:cubicBezTo>
                    <a:pt x="141" y="117"/>
                    <a:pt x="141" y="117"/>
                    <a:pt x="141" y="117"/>
                  </a:cubicBezTo>
                  <a:cubicBezTo>
                    <a:pt x="142" y="118"/>
                    <a:pt x="142" y="118"/>
                    <a:pt x="142" y="118"/>
                  </a:cubicBezTo>
                  <a:cubicBezTo>
                    <a:pt x="142" y="118"/>
                    <a:pt x="142" y="118"/>
                    <a:pt x="142" y="118"/>
                  </a:cubicBezTo>
                  <a:cubicBezTo>
                    <a:pt x="143" y="117"/>
                    <a:pt x="143" y="117"/>
                    <a:pt x="143" y="117"/>
                  </a:cubicBezTo>
                  <a:cubicBezTo>
                    <a:pt x="143" y="118"/>
                    <a:pt x="143" y="118"/>
                    <a:pt x="143" y="118"/>
                  </a:cubicBezTo>
                  <a:cubicBezTo>
                    <a:pt x="143" y="117"/>
                    <a:pt x="143" y="117"/>
                    <a:pt x="143" y="117"/>
                  </a:cubicBezTo>
                  <a:cubicBezTo>
                    <a:pt x="144" y="117"/>
                    <a:pt x="144" y="117"/>
                    <a:pt x="144" y="117"/>
                  </a:cubicBezTo>
                  <a:cubicBezTo>
                    <a:pt x="144" y="117"/>
                    <a:pt x="144" y="117"/>
                    <a:pt x="144" y="117"/>
                  </a:cubicBezTo>
                  <a:cubicBezTo>
                    <a:pt x="145" y="117"/>
                    <a:pt x="145" y="117"/>
                    <a:pt x="145" y="117"/>
                  </a:cubicBezTo>
                  <a:cubicBezTo>
                    <a:pt x="145" y="117"/>
                    <a:pt x="145" y="117"/>
                    <a:pt x="145" y="117"/>
                  </a:cubicBezTo>
                  <a:cubicBezTo>
                    <a:pt x="145" y="116"/>
                    <a:pt x="145" y="116"/>
                    <a:pt x="145" y="116"/>
                  </a:cubicBezTo>
                  <a:cubicBezTo>
                    <a:pt x="146" y="116"/>
                    <a:pt x="146" y="116"/>
                    <a:pt x="146" y="116"/>
                  </a:cubicBezTo>
                  <a:cubicBezTo>
                    <a:pt x="146" y="115"/>
                    <a:pt x="146" y="115"/>
                    <a:pt x="146" y="115"/>
                  </a:cubicBezTo>
                  <a:cubicBezTo>
                    <a:pt x="147" y="114"/>
                    <a:pt x="147" y="114"/>
                    <a:pt x="147" y="114"/>
                  </a:cubicBezTo>
                  <a:cubicBezTo>
                    <a:pt x="147" y="115"/>
                    <a:pt x="147" y="115"/>
                    <a:pt x="147" y="115"/>
                  </a:cubicBezTo>
                  <a:cubicBezTo>
                    <a:pt x="147" y="115"/>
                    <a:pt x="147" y="115"/>
                    <a:pt x="147" y="115"/>
                  </a:cubicBezTo>
                  <a:cubicBezTo>
                    <a:pt x="147" y="116"/>
                    <a:pt x="147" y="116"/>
                    <a:pt x="147" y="116"/>
                  </a:cubicBezTo>
                  <a:cubicBezTo>
                    <a:pt x="148" y="116"/>
                    <a:pt x="148" y="116"/>
                    <a:pt x="148" y="116"/>
                  </a:cubicBezTo>
                  <a:cubicBezTo>
                    <a:pt x="149" y="115"/>
                    <a:pt x="149" y="115"/>
                    <a:pt x="149" y="115"/>
                  </a:cubicBezTo>
                  <a:cubicBezTo>
                    <a:pt x="150" y="115"/>
                    <a:pt x="150" y="115"/>
                    <a:pt x="150" y="115"/>
                  </a:cubicBezTo>
                  <a:cubicBezTo>
                    <a:pt x="151" y="115"/>
                    <a:pt x="151" y="115"/>
                    <a:pt x="151" y="115"/>
                  </a:cubicBezTo>
                  <a:cubicBezTo>
                    <a:pt x="151" y="115"/>
                    <a:pt x="151" y="115"/>
                    <a:pt x="151" y="115"/>
                  </a:cubicBezTo>
                  <a:cubicBezTo>
                    <a:pt x="152" y="113"/>
                    <a:pt x="152" y="113"/>
                    <a:pt x="152" y="113"/>
                  </a:cubicBezTo>
                  <a:cubicBezTo>
                    <a:pt x="153" y="113"/>
                    <a:pt x="153" y="113"/>
                    <a:pt x="153" y="113"/>
                  </a:cubicBezTo>
                  <a:cubicBezTo>
                    <a:pt x="153" y="113"/>
                    <a:pt x="153" y="113"/>
                    <a:pt x="153" y="113"/>
                  </a:cubicBezTo>
                  <a:cubicBezTo>
                    <a:pt x="152" y="114"/>
                    <a:pt x="152" y="114"/>
                    <a:pt x="152" y="114"/>
                  </a:cubicBezTo>
                  <a:cubicBezTo>
                    <a:pt x="152" y="114"/>
                    <a:pt x="152" y="114"/>
                    <a:pt x="152" y="114"/>
                  </a:cubicBezTo>
                  <a:cubicBezTo>
                    <a:pt x="152" y="114"/>
                    <a:pt x="152" y="114"/>
                    <a:pt x="152" y="114"/>
                  </a:cubicBezTo>
                  <a:cubicBezTo>
                    <a:pt x="153" y="113"/>
                    <a:pt x="153" y="113"/>
                    <a:pt x="153" y="113"/>
                  </a:cubicBezTo>
                  <a:cubicBezTo>
                    <a:pt x="154" y="112"/>
                    <a:pt x="154" y="112"/>
                    <a:pt x="154" y="112"/>
                  </a:cubicBezTo>
                  <a:cubicBezTo>
                    <a:pt x="155" y="111"/>
                    <a:pt x="155" y="111"/>
                    <a:pt x="155" y="111"/>
                  </a:cubicBezTo>
                  <a:cubicBezTo>
                    <a:pt x="155" y="112"/>
                    <a:pt x="155" y="112"/>
                    <a:pt x="155" y="112"/>
                  </a:cubicBezTo>
                  <a:cubicBezTo>
                    <a:pt x="154" y="113"/>
                    <a:pt x="154" y="113"/>
                    <a:pt x="154" y="113"/>
                  </a:cubicBezTo>
                  <a:cubicBezTo>
                    <a:pt x="154" y="113"/>
                    <a:pt x="154" y="113"/>
                    <a:pt x="154" y="113"/>
                  </a:cubicBezTo>
                  <a:cubicBezTo>
                    <a:pt x="155" y="112"/>
                    <a:pt x="155" y="112"/>
                    <a:pt x="155" y="112"/>
                  </a:cubicBezTo>
                  <a:cubicBezTo>
                    <a:pt x="155" y="113"/>
                    <a:pt x="155" y="113"/>
                    <a:pt x="155" y="113"/>
                  </a:cubicBezTo>
                  <a:cubicBezTo>
                    <a:pt x="155" y="113"/>
                    <a:pt x="155" y="113"/>
                    <a:pt x="155" y="113"/>
                  </a:cubicBezTo>
                  <a:cubicBezTo>
                    <a:pt x="156" y="113"/>
                    <a:pt x="156" y="113"/>
                    <a:pt x="156" y="113"/>
                  </a:cubicBezTo>
                  <a:cubicBezTo>
                    <a:pt x="157" y="114"/>
                    <a:pt x="157" y="114"/>
                    <a:pt x="157" y="114"/>
                  </a:cubicBezTo>
                  <a:cubicBezTo>
                    <a:pt x="157" y="113"/>
                    <a:pt x="157" y="113"/>
                    <a:pt x="157" y="113"/>
                  </a:cubicBezTo>
                  <a:cubicBezTo>
                    <a:pt x="158" y="112"/>
                    <a:pt x="158" y="112"/>
                    <a:pt x="158" y="112"/>
                  </a:cubicBezTo>
                  <a:cubicBezTo>
                    <a:pt x="159" y="112"/>
                    <a:pt x="159" y="112"/>
                    <a:pt x="159" y="112"/>
                  </a:cubicBezTo>
                  <a:cubicBezTo>
                    <a:pt x="160" y="112"/>
                    <a:pt x="160" y="112"/>
                    <a:pt x="160" y="112"/>
                  </a:cubicBezTo>
                  <a:cubicBezTo>
                    <a:pt x="159" y="111"/>
                    <a:pt x="159" y="111"/>
                    <a:pt x="159" y="111"/>
                  </a:cubicBezTo>
                  <a:cubicBezTo>
                    <a:pt x="159" y="111"/>
                    <a:pt x="159" y="111"/>
                    <a:pt x="159" y="111"/>
                  </a:cubicBezTo>
                  <a:cubicBezTo>
                    <a:pt x="161" y="110"/>
                    <a:pt x="161" y="110"/>
                    <a:pt x="161" y="110"/>
                  </a:cubicBezTo>
                  <a:cubicBezTo>
                    <a:pt x="161" y="109"/>
                    <a:pt x="161" y="109"/>
                    <a:pt x="161" y="109"/>
                  </a:cubicBezTo>
                  <a:cubicBezTo>
                    <a:pt x="161" y="109"/>
                    <a:pt x="161" y="109"/>
                    <a:pt x="161" y="109"/>
                  </a:cubicBezTo>
                  <a:cubicBezTo>
                    <a:pt x="161" y="109"/>
                    <a:pt x="161" y="109"/>
                    <a:pt x="161" y="109"/>
                  </a:cubicBezTo>
                  <a:cubicBezTo>
                    <a:pt x="160" y="108"/>
                    <a:pt x="160" y="108"/>
                    <a:pt x="160" y="108"/>
                  </a:cubicBezTo>
                  <a:cubicBezTo>
                    <a:pt x="159" y="108"/>
                    <a:pt x="159" y="108"/>
                    <a:pt x="159" y="108"/>
                  </a:cubicBezTo>
                  <a:cubicBezTo>
                    <a:pt x="159" y="108"/>
                    <a:pt x="159" y="108"/>
                    <a:pt x="159" y="108"/>
                  </a:cubicBezTo>
                  <a:cubicBezTo>
                    <a:pt x="160" y="108"/>
                    <a:pt x="160" y="108"/>
                    <a:pt x="160" y="108"/>
                  </a:cubicBezTo>
                  <a:cubicBezTo>
                    <a:pt x="161" y="108"/>
                    <a:pt x="161" y="108"/>
                    <a:pt x="161" y="108"/>
                  </a:cubicBezTo>
                  <a:cubicBezTo>
                    <a:pt x="161" y="108"/>
                    <a:pt x="161" y="108"/>
                    <a:pt x="161" y="108"/>
                  </a:cubicBezTo>
                  <a:cubicBezTo>
                    <a:pt x="161" y="107"/>
                    <a:pt x="161" y="107"/>
                    <a:pt x="161" y="107"/>
                  </a:cubicBezTo>
                  <a:cubicBezTo>
                    <a:pt x="160" y="107"/>
                    <a:pt x="160" y="107"/>
                    <a:pt x="160" y="107"/>
                  </a:cubicBezTo>
                  <a:cubicBezTo>
                    <a:pt x="160" y="107"/>
                    <a:pt x="160" y="107"/>
                    <a:pt x="160" y="107"/>
                  </a:cubicBezTo>
                  <a:cubicBezTo>
                    <a:pt x="160" y="106"/>
                    <a:pt x="160" y="106"/>
                    <a:pt x="160" y="106"/>
                  </a:cubicBezTo>
                  <a:cubicBezTo>
                    <a:pt x="161" y="106"/>
                    <a:pt x="161" y="106"/>
                    <a:pt x="161" y="106"/>
                  </a:cubicBezTo>
                  <a:cubicBezTo>
                    <a:pt x="161" y="106"/>
                    <a:pt x="161" y="106"/>
                    <a:pt x="161" y="106"/>
                  </a:cubicBezTo>
                  <a:cubicBezTo>
                    <a:pt x="162" y="106"/>
                    <a:pt x="162" y="106"/>
                    <a:pt x="162" y="106"/>
                  </a:cubicBezTo>
                  <a:cubicBezTo>
                    <a:pt x="162" y="105"/>
                    <a:pt x="162" y="105"/>
                    <a:pt x="162" y="105"/>
                  </a:cubicBezTo>
                  <a:cubicBezTo>
                    <a:pt x="161" y="105"/>
                    <a:pt x="161" y="105"/>
                    <a:pt x="161" y="105"/>
                  </a:cubicBezTo>
                  <a:cubicBezTo>
                    <a:pt x="163" y="104"/>
                    <a:pt x="163" y="104"/>
                    <a:pt x="163" y="104"/>
                  </a:cubicBezTo>
                  <a:cubicBezTo>
                    <a:pt x="164" y="105"/>
                    <a:pt x="164" y="105"/>
                    <a:pt x="164" y="105"/>
                  </a:cubicBezTo>
                  <a:cubicBezTo>
                    <a:pt x="164" y="104"/>
                    <a:pt x="164" y="104"/>
                    <a:pt x="164" y="104"/>
                  </a:cubicBezTo>
                  <a:cubicBezTo>
                    <a:pt x="165" y="104"/>
                    <a:pt x="165" y="104"/>
                    <a:pt x="165" y="104"/>
                  </a:cubicBezTo>
                  <a:cubicBezTo>
                    <a:pt x="164" y="105"/>
                    <a:pt x="164" y="105"/>
                    <a:pt x="164" y="105"/>
                  </a:cubicBezTo>
                  <a:cubicBezTo>
                    <a:pt x="164" y="106"/>
                    <a:pt x="164" y="106"/>
                    <a:pt x="164" y="106"/>
                  </a:cubicBezTo>
                  <a:cubicBezTo>
                    <a:pt x="164" y="107"/>
                    <a:pt x="164" y="107"/>
                    <a:pt x="164" y="107"/>
                  </a:cubicBezTo>
                  <a:cubicBezTo>
                    <a:pt x="164" y="107"/>
                    <a:pt x="164" y="107"/>
                    <a:pt x="164" y="107"/>
                  </a:cubicBezTo>
                  <a:cubicBezTo>
                    <a:pt x="165" y="106"/>
                    <a:pt x="165" y="106"/>
                    <a:pt x="165" y="106"/>
                  </a:cubicBezTo>
                  <a:cubicBezTo>
                    <a:pt x="166" y="105"/>
                    <a:pt x="166" y="105"/>
                    <a:pt x="166" y="105"/>
                  </a:cubicBezTo>
                  <a:cubicBezTo>
                    <a:pt x="166" y="105"/>
                    <a:pt x="166" y="105"/>
                    <a:pt x="166" y="105"/>
                  </a:cubicBezTo>
                  <a:cubicBezTo>
                    <a:pt x="166" y="106"/>
                    <a:pt x="166" y="106"/>
                    <a:pt x="166" y="106"/>
                  </a:cubicBezTo>
                  <a:cubicBezTo>
                    <a:pt x="165" y="106"/>
                    <a:pt x="165" y="106"/>
                    <a:pt x="165" y="106"/>
                  </a:cubicBezTo>
                  <a:cubicBezTo>
                    <a:pt x="166" y="107"/>
                    <a:pt x="166" y="107"/>
                    <a:pt x="166" y="107"/>
                  </a:cubicBezTo>
                  <a:cubicBezTo>
                    <a:pt x="167" y="106"/>
                    <a:pt x="167" y="106"/>
                    <a:pt x="167" y="106"/>
                  </a:cubicBezTo>
                  <a:cubicBezTo>
                    <a:pt x="167" y="106"/>
                    <a:pt x="167" y="106"/>
                    <a:pt x="167" y="106"/>
                  </a:cubicBezTo>
                  <a:cubicBezTo>
                    <a:pt x="167" y="106"/>
                    <a:pt x="167" y="106"/>
                    <a:pt x="167" y="106"/>
                  </a:cubicBezTo>
                  <a:cubicBezTo>
                    <a:pt x="168" y="106"/>
                    <a:pt x="168" y="106"/>
                    <a:pt x="168" y="106"/>
                  </a:cubicBezTo>
                  <a:cubicBezTo>
                    <a:pt x="169" y="106"/>
                    <a:pt x="169" y="106"/>
                    <a:pt x="169" y="106"/>
                  </a:cubicBezTo>
                  <a:cubicBezTo>
                    <a:pt x="170" y="105"/>
                    <a:pt x="170" y="105"/>
                    <a:pt x="170" y="105"/>
                  </a:cubicBezTo>
                  <a:cubicBezTo>
                    <a:pt x="171" y="105"/>
                    <a:pt x="171" y="105"/>
                    <a:pt x="171" y="105"/>
                  </a:cubicBezTo>
                  <a:cubicBezTo>
                    <a:pt x="171" y="105"/>
                    <a:pt x="171" y="105"/>
                    <a:pt x="171" y="105"/>
                  </a:cubicBezTo>
                  <a:cubicBezTo>
                    <a:pt x="171" y="105"/>
                    <a:pt x="171" y="105"/>
                    <a:pt x="171" y="105"/>
                  </a:cubicBezTo>
                  <a:cubicBezTo>
                    <a:pt x="170" y="105"/>
                    <a:pt x="170" y="105"/>
                    <a:pt x="170" y="105"/>
                  </a:cubicBezTo>
                  <a:cubicBezTo>
                    <a:pt x="169" y="106"/>
                    <a:pt x="169" y="106"/>
                    <a:pt x="169" y="106"/>
                  </a:cubicBezTo>
                  <a:cubicBezTo>
                    <a:pt x="169" y="106"/>
                    <a:pt x="169" y="106"/>
                    <a:pt x="169" y="106"/>
                  </a:cubicBezTo>
                  <a:cubicBezTo>
                    <a:pt x="168" y="107"/>
                    <a:pt x="168" y="107"/>
                    <a:pt x="168" y="107"/>
                  </a:cubicBezTo>
                  <a:cubicBezTo>
                    <a:pt x="169" y="107"/>
                    <a:pt x="169" y="107"/>
                    <a:pt x="169" y="107"/>
                  </a:cubicBezTo>
                  <a:cubicBezTo>
                    <a:pt x="170" y="108"/>
                    <a:pt x="170" y="108"/>
                    <a:pt x="170" y="108"/>
                  </a:cubicBezTo>
                  <a:cubicBezTo>
                    <a:pt x="171" y="108"/>
                    <a:pt x="171" y="108"/>
                    <a:pt x="171" y="108"/>
                  </a:cubicBezTo>
                  <a:cubicBezTo>
                    <a:pt x="171" y="109"/>
                    <a:pt x="171" y="109"/>
                    <a:pt x="171" y="109"/>
                  </a:cubicBezTo>
                  <a:cubicBezTo>
                    <a:pt x="170" y="108"/>
                    <a:pt x="170" y="108"/>
                    <a:pt x="170" y="108"/>
                  </a:cubicBezTo>
                  <a:cubicBezTo>
                    <a:pt x="169" y="108"/>
                    <a:pt x="169" y="108"/>
                    <a:pt x="169" y="108"/>
                  </a:cubicBezTo>
                  <a:cubicBezTo>
                    <a:pt x="168" y="108"/>
                    <a:pt x="168" y="108"/>
                    <a:pt x="168" y="108"/>
                  </a:cubicBezTo>
                  <a:cubicBezTo>
                    <a:pt x="168" y="109"/>
                    <a:pt x="168" y="109"/>
                    <a:pt x="168" y="109"/>
                  </a:cubicBezTo>
                  <a:cubicBezTo>
                    <a:pt x="168" y="109"/>
                    <a:pt x="168" y="109"/>
                    <a:pt x="168" y="109"/>
                  </a:cubicBezTo>
                  <a:cubicBezTo>
                    <a:pt x="169" y="109"/>
                    <a:pt x="169" y="109"/>
                    <a:pt x="169" y="109"/>
                  </a:cubicBezTo>
                  <a:cubicBezTo>
                    <a:pt x="170" y="109"/>
                    <a:pt x="170" y="109"/>
                    <a:pt x="170" y="109"/>
                  </a:cubicBezTo>
                  <a:cubicBezTo>
                    <a:pt x="169" y="109"/>
                    <a:pt x="169" y="109"/>
                    <a:pt x="169" y="109"/>
                  </a:cubicBezTo>
                  <a:cubicBezTo>
                    <a:pt x="168" y="109"/>
                    <a:pt x="168" y="109"/>
                    <a:pt x="168" y="109"/>
                  </a:cubicBezTo>
                  <a:cubicBezTo>
                    <a:pt x="169" y="110"/>
                    <a:pt x="169" y="110"/>
                    <a:pt x="169" y="110"/>
                  </a:cubicBezTo>
                  <a:cubicBezTo>
                    <a:pt x="170" y="110"/>
                    <a:pt x="170" y="110"/>
                    <a:pt x="170" y="110"/>
                  </a:cubicBezTo>
                  <a:cubicBezTo>
                    <a:pt x="170" y="111"/>
                    <a:pt x="170" y="111"/>
                    <a:pt x="170" y="111"/>
                  </a:cubicBezTo>
                  <a:cubicBezTo>
                    <a:pt x="170" y="111"/>
                    <a:pt x="170" y="111"/>
                    <a:pt x="170" y="111"/>
                  </a:cubicBezTo>
                  <a:cubicBezTo>
                    <a:pt x="169" y="111"/>
                    <a:pt x="169" y="111"/>
                    <a:pt x="169" y="111"/>
                  </a:cubicBezTo>
                  <a:cubicBezTo>
                    <a:pt x="169" y="111"/>
                    <a:pt x="169" y="111"/>
                    <a:pt x="169" y="111"/>
                  </a:cubicBezTo>
                  <a:cubicBezTo>
                    <a:pt x="170" y="111"/>
                    <a:pt x="170" y="111"/>
                    <a:pt x="170" y="111"/>
                  </a:cubicBezTo>
                  <a:cubicBezTo>
                    <a:pt x="171" y="111"/>
                    <a:pt x="171" y="111"/>
                    <a:pt x="171" y="111"/>
                  </a:cubicBezTo>
                  <a:cubicBezTo>
                    <a:pt x="171" y="112"/>
                    <a:pt x="171" y="112"/>
                    <a:pt x="171" y="112"/>
                  </a:cubicBezTo>
                  <a:cubicBezTo>
                    <a:pt x="172" y="112"/>
                    <a:pt x="172" y="112"/>
                    <a:pt x="172" y="112"/>
                  </a:cubicBezTo>
                  <a:cubicBezTo>
                    <a:pt x="173" y="112"/>
                    <a:pt x="173" y="112"/>
                    <a:pt x="173" y="112"/>
                  </a:cubicBezTo>
                  <a:cubicBezTo>
                    <a:pt x="174" y="112"/>
                    <a:pt x="174" y="112"/>
                    <a:pt x="174" y="112"/>
                  </a:cubicBezTo>
                  <a:cubicBezTo>
                    <a:pt x="174" y="112"/>
                    <a:pt x="174" y="112"/>
                    <a:pt x="174" y="112"/>
                  </a:cubicBezTo>
                  <a:cubicBezTo>
                    <a:pt x="173" y="113"/>
                    <a:pt x="173" y="113"/>
                    <a:pt x="173" y="113"/>
                  </a:cubicBezTo>
                  <a:cubicBezTo>
                    <a:pt x="173" y="113"/>
                    <a:pt x="173" y="113"/>
                    <a:pt x="173" y="113"/>
                  </a:cubicBezTo>
                  <a:cubicBezTo>
                    <a:pt x="174" y="113"/>
                    <a:pt x="174" y="113"/>
                    <a:pt x="174" y="113"/>
                  </a:cubicBezTo>
                  <a:cubicBezTo>
                    <a:pt x="174" y="114"/>
                    <a:pt x="174" y="114"/>
                    <a:pt x="174" y="114"/>
                  </a:cubicBezTo>
                  <a:cubicBezTo>
                    <a:pt x="175" y="114"/>
                    <a:pt x="175" y="114"/>
                    <a:pt x="175" y="114"/>
                  </a:cubicBezTo>
                  <a:cubicBezTo>
                    <a:pt x="175" y="113"/>
                    <a:pt x="175" y="113"/>
                    <a:pt x="175" y="113"/>
                  </a:cubicBezTo>
                  <a:cubicBezTo>
                    <a:pt x="175" y="113"/>
                    <a:pt x="175" y="113"/>
                    <a:pt x="175" y="113"/>
                  </a:cubicBezTo>
                  <a:cubicBezTo>
                    <a:pt x="175" y="113"/>
                    <a:pt x="175" y="113"/>
                    <a:pt x="175" y="113"/>
                  </a:cubicBezTo>
                  <a:cubicBezTo>
                    <a:pt x="176" y="113"/>
                    <a:pt x="176" y="113"/>
                    <a:pt x="176" y="113"/>
                  </a:cubicBezTo>
                  <a:cubicBezTo>
                    <a:pt x="176" y="113"/>
                    <a:pt x="176" y="113"/>
                    <a:pt x="176" y="113"/>
                  </a:cubicBezTo>
                  <a:cubicBezTo>
                    <a:pt x="176" y="114"/>
                    <a:pt x="176" y="114"/>
                    <a:pt x="176" y="114"/>
                  </a:cubicBezTo>
                  <a:cubicBezTo>
                    <a:pt x="175" y="115"/>
                    <a:pt x="175" y="115"/>
                    <a:pt x="175" y="115"/>
                  </a:cubicBezTo>
                  <a:cubicBezTo>
                    <a:pt x="175" y="116"/>
                    <a:pt x="175" y="116"/>
                    <a:pt x="175" y="116"/>
                  </a:cubicBezTo>
                  <a:cubicBezTo>
                    <a:pt x="175" y="116"/>
                    <a:pt x="175" y="116"/>
                    <a:pt x="175" y="116"/>
                  </a:cubicBezTo>
                  <a:cubicBezTo>
                    <a:pt x="175" y="116"/>
                    <a:pt x="175" y="116"/>
                    <a:pt x="175" y="116"/>
                  </a:cubicBezTo>
                  <a:cubicBezTo>
                    <a:pt x="174" y="116"/>
                    <a:pt x="174" y="116"/>
                    <a:pt x="174" y="116"/>
                  </a:cubicBezTo>
                  <a:cubicBezTo>
                    <a:pt x="174" y="116"/>
                    <a:pt x="174" y="116"/>
                    <a:pt x="174" y="116"/>
                  </a:cubicBezTo>
                  <a:cubicBezTo>
                    <a:pt x="176" y="117"/>
                    <a:pt x="176" y="117"/>
                    <a:pt x="176" y="117"/>
                  </a:cubicBezTo>
                  <a:cubicBezTo>
                    <a:pt x="177" y="117"/>
                    <a:pt x="177" y="117"/>
                    <a:pt x="177" y="117"/>
                  </a:cubicBezTo>
                  <a:cubicBezTo>
                    <a:pt x="178" y="117"/>
                    <a:pt x="178" y="117"/>
                    <a:pt x="178" y="117"/>
                  </a:cubicBezTo>
                  <a:cubicBezTo>
                    <a:pt x="179" y="117"/>
                    <a:pt x="179" y="117"/>
                    <a:pt x="179" y="117"/>
                  </a:cubicBezTo>
                  <a:cubicBezTo>
                    <a:pt x="180" y="117"/>
                    <a:pt x="180" y="117"/>
                    <a:pt x="180" y="117"/>
                  </a:cubicBezTo>
                  <a:cubicBezTo>
                    <a:pt x="181" y="116"/>
                    <a:pt x="181" y="116"/>
                    <a:pt x="181" y="116"/>
                  </a:cubicBezTo>
                  <a:cubicBezTo>
                    <a:pt x="181" y="117"/>
                    <a:pt x="181" y="117"/>
                    <a:pt x="181" y="117"/>
                  </a:cubicBezTo>
                  <a:cubicBezTo>
                    <a:pt x="181" y="117"/>
                    <a:pt x="181" y="117"/>
                    <a:pt x="181" y="117"/>
                  </a:cubicBezTo>
                  <a:cubicBezTo>
                    <a:pt x="182" y="117"/>
                    <a:pt x="182" y="117"/>
                    <a:pt x="182" y="117"/>
                  </a:cubicBezTo>
                  <a:cubicBezTo>
                    <a:pt x="182" y="118"/>
                    <a:pt x="182" y="118"/>
                    <a:pt x="182" y="118"/>
                  </a:cubicBezTo>
                  <a:cubicBezTo>
                    <a:pt x="183" y="118"/>
                    <a:pt x="183" y="118"/>
                    <a:pt x="183" y="118"/>
                  </a:cubicBezTo>
                  <a:cubicBezTo>
                    <a:pt x="183" y="119"/>
                    <a:pt x="183" y="119"/>
                    <a:pt x="183" y="119"/>
                  </a:cubicBezTo>
                  <a:cubicBezTo>
                    <a:pt x="184" y="119"/>
                    <a:pt x="184" y="119"/>
                    <a:pt x="184" y="119"/>
                  </a:cubicBezTo>
                  <a:cubicBezTo>
                    <a:pt x="185" y="118"/>
                    <a:pt x="185" y="118"/>
                    <a:pt x="185" y="118"/>
                  </a:cubicBezTo>
                  <a:cubicBezTo>
                    <a:pt x="185" y="118"/>
                    <a:pt x="185" y="118"/>
                    <a:pt x="185" y="118"/>
                  </a:cubicBezTo>
                  <a:cubicBezTo>
                    <a:pt x="186" y="118"/>
                    <a:pt x="186" y="118"/>
                    <a:pt x="186" y="118"/>
                  </a:cubicBezTo>
                  <a:cubicBezTo>
                    <a:pt x="186" y="119"/>
                    <a:pt x="186" y="119"/>
                    <a:pt x="186" y="119"/>
                  </a:cubicBezTo>
                  <a:cubicBezTo>
                    <a:pt x="185" y="119"/>
                    <a:pt x="185" y="119"/>
                    <a:pt x="185" y="119"/>
                  </a:cubicBezTo>
                  <a:cubicBezTo>
                    <a:pt x="184" y="119"/>
                    <a:pt x="184" y="119"/>
                    <a:pt x="184" y="119"/>
                  </a:cubicBezTo>
                  <a:cubicBezTo>
                    <a:pt x="184" y="120"/>
                    <a:pt x="184" y="120"/>
                    <a:pt x="184" y="120"/>
                  </a:cubicBezTo>
                  <a:cubicBezTo>
                    <a:pt x="186" y="120"/>
                    <a:pt x="186" y="120"/>
                    <a:pt x="186" y="120"/>
                  </a:cubicBezTo>
                  <a:cubicBezTo>
                    <a:pt x="186" y="121"/>
                    <a:pt x="186" y="121"/>
                    <a:pt x="186" y="121"/>
                  </a:cubicBezTo>
                  <a:cubicBezTo>
                    <a:pt x="186" y="121"/>
                    <a:pt x="186" y="121"/>
                    <a:pt x="186" y="121"/>
                  </a:cubicBezTo>
                  <a:cubicBezTo>
                    <a:pt x="188" y="122"/>
                    <a:pt x="188" y="122"/>
                    <a:pt x="188" y="122"/>
                  </a:cubicBezTo>
                  <a:cubicBezTo>
                    <a:pt x="189" y="121"/>
                    <a:pt x="189" y="121"/>
                    <a:pt x="189" y="121"/>
                  </a:cubicBezTo>
                  <a:cubicBezTo>
                    <a:pt x="190" y="121"/>
                    <a:pt x="190" y="121"/>
                    <a:pt x="190" y="121"/>
                  </a:cubicBezTo>
                  <a:cubicBezTo>
                    <a:pt x="190" y="121"/>
                    <a:pt x="190" y="121"/>
                    <a:pt x="190" y="121"/>
                  </a:cubicBezTo>
                  <a:cubicBezTo>
                    <a:pt x="191" y="121"/>
                    <a:pt x="191" y="121"/>
                    <a:pt x="191" y="121"/>
                  </a:cubicBezTo>
                  <a:cubicBezTo>
                    <a:pt x="192" y="120"/>
                    <a:pt x="192" y="120"/>
                    <a:pt x="192" y="120"/>
                  </a:cubicBezTo>
                  <a:cubicBezTo>
                    <a:pt x="192" y="120"/>
                    <a:pt x="192" y="120"/>
                    <a:pt x="192" y="120"/>
                  </a:cubicBezTo>
                  <a:cubicBezTo>
                    <a:pt x="192" y="121"/>
                    <a:pt x="192" y="121"/>
                    <a:pt x="192" y="121"/>
                  </a:cubicBezTo>
                  <a:cubicBezTo>
                    <a:pt x="191" y="121"/>
                    <a:pt x="191" y="121"/>
                    <a:pt x="191" y="121"/>
                  </a:cubicBezTo>
                  <a:cubicBezTo>
                    <a:pt x="191" y="123"/>
                    <a:pt x="191" y="123"/>
                    <a:pt x="191" y="123"/>
                  </a:cubicBezTo>
                  <a:cubicBezTo>
                    <a:pt x="191" y="123"/>
                    <a:pt x="191" y="123"/>
                    <a:pt x="191" y="123"/>
                  </a:cubicBezTo>
                  <a:cubicBezTo>
                    <a:pt x="190" y="124"/>
                    <a:pt x="190" y="124"/>
                    <a:pt x="190" y="124"/>
                  </a:cubicBezTo>
                  <a:cubicBezTo>
                    <a:pt x="189" y="123"/>
                    <a:pt x="189" y="123"/>
                    <a:pt x="189" y="123"/>
                  </a:cubicBezTo>
                  <a:cubicBezTo>
                    <a:pt x="189" y="123"/>
                    <a:pt x="189" y="123"/>
                    <a:pt x="189" y="123"/>
                  </a:cubicBezTo>
                  <a:cubicBezTo>
                    <a:pt x="189" y="124"/>
                    <a:pt x="189" y="124"/>
                    <a:pt x="189" y="124"/>
                  </a:cubicBezTo>
                  <a:cubicBezTo>
                    <a:pt x="190" y="125"/>
                    <a:pt x="190" y="125"/>
                    <a:pt x="190" y="125"/>
                  </a:cubicBezTo>
                  <a:cubicBezTo>
                    <a:pt x="190" y="125"/>
                    <a:pt x="190" y="125"/>
                    <a:pt x="190" y="125"/>
                  </a:cubicBezTo>
                  <a:cubicBezTo>
                    <a:pt x="191" y="125"/>
                    <a:pt x="191" y="125"/>
                    <a:pt x="191" y="125"/>
                  </a:cubicBezTo>
                  <a:cubicBezTo>
                    <a:pt x="192" y="125"/>
                    <a:pt x="192" y="125"/>
                    <a:pt x="192" y="125"/>
                  </a:cubicBezTo>
                  <a:cubicBezTo>
                    <a:pt x="191" y="126"/>
                    <a:pt x="191" y="126"/>
                    <a:pt x="191" y="126"/>
                  </a:cubicBezTo>
                  <a:cubicBezTo>
                    <a:pt x="191" y="126"/>
                    <a:pt x="191" y="126"/>
                    <a:pt x="191" y="126"/>
                  </a:cubicBezTo>
                  <a:cubicBezTo>
                    <a:pt x="191" y="126"/>
                    <a:pt x="191" y="126"/>
                    <a:pt x="191" y="126"/>
                  </a:cubicBezTo>
                  <a:cubicBezTo>
                    <a:pt x="192" y="127"/>
                    <a:pt x="192" y="127"/>
                    <a:pt x="192" y="127"/>
                  </a:cubicBezTo>
                  <a:cubicBezTo>
                    <a:pt x="192" y="127"/>
                    <a:pt x="192" y="127"/>
                    <a:pt x="192" y="127"/>
                  </a:cubicBezTo>
                  <a:cubicBezTo>
                    <a:pt x="193" y="127"/>
                    <a:pt x="193" y="127"/>
                    <a:pt x="193" y="127"/>
                  </a:cubicBezTo>
                  <a:cubicBezTo>
                    <a:pt x="194" y="126"/>
                    <a:pt x="194" y="126"/>
                    <a:pt x="194" y="126"/>
                  </a:cubicBezTo>
                  <a:cubicBezTo>
                    <a:pt x="195" y="125"/>
                    <a:pt x="195" y="125"/>
                    <a:pt x="195" y="125"/>
                  </a:cubicBezTo>
                  <a:cubicBezTo>
                    <a:pt x="194" y="126"/>
                    <a:pt x="194" y="126"/>
                    <a:pt x="194" y="126"/>
                  </a:cubicBezTo>
                  <a:cubicBezTo>
                    <a:pt x="194" y="127"/>
                    <a:pt x="194" y="127"/>
                    <a:pt x="194" y="127"/>
                  </a:cubicBezTo>
                  <a:cubicBezTo>
                    <a:pt x="194" y="127"/>
                    <a:pt x="194" y="127"/>
                    <a:pt x="194" y="127"/>
                  </a:cubicBezTo>
                  <a:cubicBezTo>
                    <a:pt x="194" y="128"/>
                    <a:pt x="194" y="128"/>
                    <a:pt x="194" y="128"/>
                  </a:cubicBezTo>
                  <a:cubicBezTo>
                    <a:pt x="193" y="128"/>
                    <a:pt x="193" y="128"/>
                    <a:pt x="193" y="128"/>
                  </a:cubicBezTo>
                  <a:cubicBezTo>
                    <a:pt x="193" y="129"/>
                    <a:pt x="193" y="129"/>
                    <a:pt x="193" y="129"/>
                  </a:cubicBezTo>
                  <a:cubicBezTo>
                    <a:pt x="194" y="129"/>
                    <a:pt x="194" y="129"/>
                    <a:pt x="194" y="129"/>
                  </a:cubicBezTo>
                  <a:cubicBezTo>
                    <a:pt x="194" y="130"/>
                    <a:pt x="194" y="130"/>
                    <a:pt x="194" y="130"/>
                  </a:cubicBezTo>
                  <a:cubicBezTo>
                    <a:pt x="194" y="131"/>
                    <a:pt x="194" y="131"/>
                    <a:pt x="194" y="131"/>
                  </a:cubicBezTo>
                  <a:cubicBezTo>
                    <a:pt x="194" y="132"/>
                    <a:pt x="194" y="132"/>
                    <a:pt x="194" y="132"/>
                  </a:cubicBezTo>
                  <a:cubicBezTo>
                    <a:pt x="195" y="132"/>
                    <a:pt x="195" y="132"/>
                    <a:pt x="195" y="132"/>
                  </a:cubicBezTo>
                  <a:cubicBezTo>
                    <a:pt x="194" y="133"/>
                    <a:pt x="194" y="133"/>
                    <a:pt x="194" y="133"/>
                  </a:cubicBezTo>
                  <a:cubicBezTo>
                    <a:pt x="195" y="133"/>
                    <a:pt x="195" y="133"/>
                    <a:pt x="195" y="133"/>
                  </a:cubicBezTo>
                  <a:cubicBezTo>
                    <a:pt x="196" y="135"/>
                    <a:pt x="196" y="135"/>
                    <a:pt x="196" y="135"/>
                  </a:cubicBezTo>
                  <a:cubicBezTo>
                    <a:pt x="196" y="135"/>
                    <a:pt x="196" y="135"/>
                    <a:pt x="196" y="135"/>
                  </a:cubicBezTo>
                  <a:cubicBezTo>
                    <a:pt x="196" y="135"/>
                    <a:pt x="196" y="135"/>
                    <a:pt x="196" y="135"/>
                  </a:cubicBezTo>
                  <a:cubicBezTo>
                    <a:pt x="197" y="135"/>
                    <a:pt x="197" y="135"/>
                    <a:pt x="197" y="135"/>
                  </a:cubicBezTo>
                  <a:cubicBezTo>
                    <a:pt x="197" y="135"/>
                    <a:pt x="197" y="135"/>
                    <a:pt x="197" y="135"/>
                  </a:cubicBezTo>
                  <a:cubicBezTo>
                    <a:pt x="198" y="135"/>
                    <a:pt x="198" y="135"/>
                    <a:pt x="198" y="135"/>
                  </a:cubicBezTo>
                  <a:cubicBezTo>
                    <a:pt x="198" y="135"/>
                    <a:pt x="198" y="135"/>
                    <a:pt x="198" y="135"/>
                  </a:cubicBezTo>
                  <a:cubicBezTo>
                    <a:pt x="198" y="135"/>
                    <a:pt x="198" y="135"/>
                    <a:pt x="198" y="135"/>
                  </a:cubicBezTo>
                  <a:cubicBezTo>
                    <a:pt x="198" y="135"/>
                    <a:pt x="198" y="135"/>
                    <a:pt x="198" y="135"/>
                  </a:cubicBezTo>
                  <a:cubicBezTo>
                    <a:pt x="199" y="135"/>
                    <a:pt x="199" y="135"/>
                    <a:pt x="199" y="135"/>
                  </a:cubicBezTo>
                  <a:cubicBezTo>
                    <a:pt x="199" y="134"/>
                    <a:pt x="199" y="134"/>
                    <a:pt x="199" y="134"/>
                  </a:cubicBezTo>
                  <a:cubicBezTo>
                    <a:pt x="199" y="133"/>
                    <a:pt x="199" y="133"/>
                    <a:pt x="199" y="133"/>
                  </a:cubicBezTo>
                  <a:cubicBezTo>
                    <a:pt x="198" y="133"/>
                    <a:pt x="198" y="133"/>
                    <a:pt x="198" y="133"/>
                  </a:cubicBezTo>
                  <a:cubicBezTo>
                    <a:pt x="198" y="134"/>
                    <a:pt x="198" y="134"/>
                    <a:pt x="198" y="134"/>
                  </a:cubicBezTo>
                  <a:cubicBezTo>
                    <a:pt x="198" y="133"/>
                    <a:pt x="198" y="133"/>
                    <a:pt x="198" y="133"/>
                  </a:cubicBezTo>
                  <a:cubicBezTo>
                    <a:pt x="198" y="133"/>
                    <a:pt x="198" y="133"/>
                    <a:pt x="198" y="133"/>
                  </a:cubicBezTo>
                  <a:cubicBezTo>
                    <a:pt x="198" y="132"/>
                    <a:pt x="198" y="132"/>
                    <a:pt x="198" y="132"/>
                  </a:cubicBezTo>
                  <a:cubicBezTo>
                    <a:pt x="198" y="131"/>
                    <a:pt x="198" y="131"/>
                    <a:pt x="198" y="131"/>
                  </a:cubicBezTo>
                  <a:cubicBezTo>
                    <a:pt x="197" y="131"/>
                    <a:pt x="197" y="131"/>
                    <a:pt x="197" y="131"/>
                  </a:cubicBezTo>
                  <a:cubicBezTo>
                    <a:pt x="197" y="131"/>
                    <a:pt x="197" y="131"/>
                    <a:pt x="197" y="131"/>
                  </a:cubicBezTo>
                  <a:cubicBezTo>
                    <a:pt x="198" y="130"/>
                    <a:pt x="198" y="130"/>
                    <a:pt x="198" y="130"/>
                  </a:cubicBezTo>
                  <a:cubicBezTo>
                    <a:pt x="198" y="130"/>
                    <a:pt x="198" y="130"/>
                    <a:pt x="198" y="130"/>
                  </a:cubicBezTo>
                  <a:cubicBezTo>
                    <a:pt x="198" y="130"/>
                    <a:pt x="198" y="130"/>
                    <a:pt x="198" y="130"/>
                  </a:cubicBezTo>
                  <a:cubicBezTo>
                    <a:pt x="198" y="130"/>
                    <a:pt x="198" y="130"/>
                    <a:pt x="198" y="130"/>
                  </a:cubicBezTo>
                  <a:cubicBezTo>
                    <a:pt x="199" y="131"/>
                    <a:pt x="199" y="131"/>
                    <a:pt x="199" y="131"/>
                  </a:cubicBezTo>
                  <a:cubicBezTo>
                    <a:pt x="199" y="130"/>
                    <a:pt x="199" y="130"/>
                    <a:pt x="199" y="130"/>
                  </a:cubicBezTo>
                  <a:cubicBezTo>
                    <a:pt x="199" y="131"/>
                    <a:pt x="199" y="131"/>
                    <a:pt x="199" y="131"/>
                  </a:cubicBezTo>
                  <a:cubicBezTo>
                    <a:pt x="200" y="131"/>
                    <a:pt x="200" y="131"/>
                    <a:pt x="200" y="131"/>
                  </a:cubicBezTo>
                  <a:cubicBezTo>
                    <a:pt x="199" y="132"/>
                    <a:pt x="199" y="132"/>
                    <a:pt x="199" y="132"/>
                  </a:cubicBezTo>
                  <a:cubicBezTo>
                    <a:pt x="200" y="133"/>
                    <a:pt x="200" y="133"/>
                    <a:pt x="200" y="133"/>
                  </a:cubicBezTo>
                  <a:cubicBezTo>
                    <a:pt x="200" y="133"/>
                    <a:pt x="200" y="133"/>
                    <a:pt x="200" y="133"/>
                  </a:cubicBezTo>
                  <a:cubicBezTo>
                    <a:pt x="201" y="132"/>
                    <a:pt x="201" y="132"/>
                    <a:pt x="201" y="132"/>
                  </a:cubicBezTo>
                  <a:cubicBezTo>
                    <a:pt x="201" y="132"/>
                    <a:pt x="201" y="132"/>
                    <a:pt x="201" y="132"/>
                  </a:cubicBezTo>
                  <a:cubicBezTo>
                    <a:pt x="201" y="133"/>
                    <a:pt x="201" y="133"/>
                    <a:pt x="201" y="133"/>
                  </a:cubicBezTo>
                  <a:cubicBezTo>
                    <a:pt x="200" y="133"/>
                    <a:pt x="200" y="133"/>
                    <a:pt x="200" y="133"/>
                  </a:cubicBezTo>
                  <a:cubicBezTo>
                    <a:pt x="200" y="134"/>
                    <a:pt x="200" y="134"/>
                    <a:pt x="200" y="134"/>
                  </a:cubicBezTo>
                  <a:cubicBezTo>
                    <a:pt x="201" y="134"/>
                    <a:pt x="201" y="134"/>
                    <a:pt x="201" y="134"/>
                  </a:cubicBezTo>
                  <a:cubicBezTo>
                    <a:pt x="200" y="135"/>
                    <a:pt x="200" y="135"/>
                    <a:pt x="200" y="135"/>
                  </a:cubicBezTo>
                  <a:cubicBezTo>
                    <a:pt x="200" y="136"/>
                    <a:pt x="200" y="136"/>
                    <a:pt x="200" y="136"/>
                  </a:cubicBezTo>
                  <a:cubicBezTo>
                    <a:pt x="201" y="136"/>
                    <a:pt x="201" y="136"/>
                    <a:pt x="201" y="136"/>
                  </a:cubicBezTo>
                  <a:cubicBezTo>
                    <a:pt x="202" y="136"/>
                    <a:pt x="202" y="136"/>
                    <a:pt x="202" y="136"/>
                  </a:cubicBezTo>
                  <a:cubicBezTo>
                    <a:pt x="202" y="135"/>
                    <a:pt x="202" y="135"/>
                    <a:pt x="202" y="135"/>
                  </a:cubicBezTo>
                  <a:cubicBezTo>
                    <a:pt x="202" y="135"/>
                    <a:pt x="202" y="135"/>
                    <a:pt x="202" y="135"/>
                  </a:cubicBezTo>
                  <a:cubicBezTo>
                    <a:pt x="202" y="136"/>
                    <a:pt x="202" y="136"/>
                    <a:pt x="202" y="136"/>
                  </a:cubicBezTo>
                  <a:cubicBezTo>
                    <a:pt x="202" y="137"/>
                    <a:pt x="202" y="137"/>
                    <a:pt x="202" y="137"/>
                  </a:cubicBezTo>
                  <a:cubicBezTo>
                    <a:pt x="203" y="137"/>
                    <a:pt x="203" y="137"/>
                    <a:pt x="203" y="137"/>
                  </a:cubicBezTo>
                  <a:cubicBezTo>
                    <a:pt x="203" y="136"/>
                    <a:pt x="203" y="136"/>
                    <a:pt x="203" y="136"/>
                  </a:cubicBezTo>
                  <a:cubicBezTo>
                    <a:pt x="204" y="135"/>
                    <a:pt x="204" y="135"/>
                    <a:pt x="204" y="135"/>
                  </a:cubicBezTo>
                  <a:cubicBezTo>
                    <a:pt x="204" y="134"/>
                    <a:pt x="204" y="134"/>
                    <a:pt x="204" y="134"/>
                  </a:cubicBezTo>
                  <a:cubicBezTo>
                    <a:pt x="204" y="132"/>
                    <a:pt x="204" y="132"/>
                    <a:pt x="204" y="132"/>
                  </a:cubicBezTo>
                  <a:cubicBezTo>
                    <a:pt x="205" y="131"/>
                    <a:pt x="205" y="131"/>
                    <a:pt x="205" y="131"/>
                  </a:cubicBezTo>
                  <a:cubicBezTo>
                    <a:pt x="205" y="129"/>
                    <a:pt x="205" y="129"/>
                    <a:pt x="205" y="129"/>
                  </a:cubicBezTo>
                  <a:cubicBezTo>
                    <a:pt x="204" y="128"/>
                    <a:pt x="204" y="128"/>
                    <a:pt x="204" y="128"/>
                  </a:cubicBezTo>
                  <a:cubicBezTo>
                    <a:pt x="204" y="127"/>
                    <a:pt x="204" y="127"/>
                    <a:pt x="204" y="127"/>
                  </a:cubicBezTo>
                  <a:cubicBezTo>
                    <a:pt x="204" y="127"/>
                    <a:pt x="204" y="127"/>
                    <a:pt x="204" y="127"/>
                  </a:cubicBezTo>
                  <a:cubicBezTo>
                    <a:pt x="205" y="127"/>
                    <a:pt x="205" y="127"/>
                    <a:pt x="205" y="127"/>
                  </a:cubicBezTo>
                  <a:cubicBezTo>
                    <a:pt x="205" y="128"/>
                    <a:pt x="205" y="128"/>
                    <a:pt x="205" y="128"/>
                  </a:cubicBezTo>
                  <a:cubicBezTo>
                    <a:pt x="205" y="128"/>
                    <a:pt x="205" y="128"/>
                    <a:pt x="205" y="128"/>
                  </a:cubicBezTo>
                  <a:cubicBezTo>
                    <a:pt x="206" y="127"/>
                    <a:pt x="206" y="127"/>
                    <a:pt x="206" y="127"/>
                  </a:cubicBezTo>
                  <a:cubicBezTo>
                    <a:pt x="207" y="127"/>
                    <a:pt x="207" y="127"/>
                    <a:pt x="207" y="127"/>
                  </a:cubicBezTo>
                  <a:cubicBezTo>
                    <a:pt x="206" y="128"/>
                    <a:pt x="206" y="128"/>
                    <a:pt x="206" y="128"/>
                  </a:cubicBezTo>
                  <a:cubicBezTo>
                    <a:pt x="206" y="129"/>
                    <a:pt x="206" y="129"/>
                    <a:pt x="206" y="129"/>
                  </a:cubicBezTo>
                  <a:cubicBezTo>
                    <a:pt x="206" y="130"/>
                    <a:pt x="206" y="130"/>
                    <a:pt x="206" y="130"/>
                  </a:cubicBezTo>
                  <a:cubicBezTo>
                    <a:pt x="205" y="132"/>
                    <a:pt x="205" y="132"/>
                    <a:pt x="205" y="132"/>
                  </a:cubicBezTo>
                  <a:cubicBezTo>
                    <a:pt x="205" y="133"/>
                    <a:pt x="205" y="133"/>
                    <a:pt x="205" y="133"/>
                  </a:cubicBezTo>
                  <a:cubicBezTo>
                    <a:pt x="205" y="133"/>
                    <a:pt x="205" y="133"/>
                    <a:pt x="205" y="133"/>
                  </a:cubicBezTo>
                  <a:cubicBezTo>
                    <a:pt x="205" y="134"/>
                    <a:pt x="205" y="134"/>
                    <a:pt x="205" y="134"/>
                  </a:cubicBezTo>
                  <a:cubicBezTo>
                    <a:pt x="205" y="135"/>
                    <a:pt x="205" y="135"/>
                    <a:pt x="205" y="135"/>
                  </a:cubicBezTo>
                  <a:cubicBezTo>
                    <a:pt x="205" y="136"/>
                    <a:pt x="205" y="136"/>
                    <a:pt x="205" y="136"/>
                  </a:cubicBezTo>
                  <a:cubicBezTo>
                    <a:pt x="205" y="136"/>
                    <a:pt x="205" y="136"/>
                    <a:pt x="205" y="136"/>
                  </a:cubicBezTo>
                  <a:cubicBezTo>
                    <a:pt x="206" y="137"/>
                    <a:pt x="206" y="137"/>
                    <a:pt x="206" y="137"/>
                  </a:cubicBezTo>
                  <a:cubicBezTo>
                    <a:pt x="206" y="138"/>
                    <a:pt x="206" y="138"/>
                    <a:pt x="206" y="138"/>
                  </a:cubicBezTo>
                  <a:cubicBezTo>
                    <a:pt x="206" y="138"/>
                    <a:pt x="206" y="138"/>
                    <a:pt x="206" y="138"/>
                  </a:cubicBezTo>
                  <a:cubicBezTo>
                    <a:pt x="207" y="139"/>
                    <a:pt x="207" y="139"/>
                    <a:pt x="207" y="139"/>
                  </a:cubicBezTo>
                  <a:cubicBezTo>
                    <a:pt x="207" y="139"/>
                    <a:pt x="207" y="139"/>
                    <a:pt x="207" y="139"/>
                  </a:cubicBezTo>
                  <a:cubicBezTo>
                    <a:pt x="208" y="139"/>
                    <a:pt x="208" y="139"/>
                    <a:pt x="208" y="139"/>
                  </a:cubicBezTo>
                  <a:cubicBezTo>
                    <a:pt x="208" y="139"/>
                    <a:pt x="208" y="139"/>
                    <a:pt x="208" y="139"/>
                  </a:cubicBezTo>
                  <a:cubicBezTo>
                    <a:pt x="209" y="139"/>
                    <a:pt x="209" y="139"/>
                    <a:pt x="209" y="139"/>
                  </a:cubicBezTo>
                  <a:cubicBezTo>
                    <a:pt x="210" y="139"/>
                    <a:pt x="210" y="139"/>
                    <a:pt x="210" y="139"/>
                  </a:cubicBezTo>
                  <a:cubicBezTo>
                    <a:pt x="210" y="139"/>
                    <a:pt x="210" y="139"/>
                    <a:pt x="210" y="139"/>
                  </a:cubicBezTo>
                  <a:cubicBezTo>
                    <a:pt x="209" y="140"/>
                    <a:pt x="209" y="140"/>
                    <a:pt x="209" y="140"/>
                  </a:cubicBezTo>
                  <a:cubicBezTo>
                    <a:pt x="208" y="140"/>
                    <a:pt x="208" y="140"/>
                    <a:pt x="208" y="140"/>
                  </a:cubicBezTo>
                  <a:cubicBezTo>
                    <a:pt x="208" y="140"/>
                    <a:pt x="208" y="140"/>
                    <a:pt x="208" y="140"/>
                  </a:cubicBezTo>
                  <a:cubicBezTo>
                    <a:pt x="209" y="141"/>
                    <a:pt x="209" y="141"/>
                    <a:pt x="209" y="141"/>
                  </a:cubicBezTo>
                  <a:cubicBezTo>
                    <a:pt x="208" y="141"/>
                    <a:pt x="208" y="141"/>
                    <a:pt x="208" y="141"/>
                  </a:cubicBezTo>
                  <a:cubicBezTo>
                    <a:pt x="208" y="141"/>
                    <a:pt x="208" y="141"/>
                    <a:pt x="208" y="141"/>
                  </a:cubicBezTo>
                  <a:cubicBezTo>
                    <a:pt x="208" y="142"/>
                    <a:pt x="208" y="142"/>
                    <a:pt x="208" y="142"/>
                  </a:cubicBezTo>
                  <a:cubicBezTo>
                    <a:pt x="208" y="143"/>
                    <a:pt x="208" y="143"/>
                    <a:pt x="208" y="143"/>
                  </a:cubicBezTo>
                  <a:cubicBezTo>
                    <a:pt x="208" y="143"/>
                    <a:pt x="208" y="143"/>
                    <a:pt x="208" y="143"/>
                  </a:cubicBezTo>
                  <a:cubicBezTo>
                    <a:pt x="208" y="143"/>
                    <a:pt x="208" y="143"/>
                    <a:pt x="208" y="143"/>
                  </a:cubicBezTo>
                  <a:cubicBezTo>
                    <a:pt x="207" y="143"/>
                    <a:pt x="207" y="143"/>
                    <a:pt x="207" y="143"/>
                  </a:cubicBezTo>
                  <a:cubicBezTo>
                    <a:pt x="207" y="142"/>
                    <a:pt x="207" y="142"/>
                    <a:pt x="207" y="142"/>
                  </a:cubicBezTo>
                  <a:cubicBezTo>
                    <a:pt x="207" y="143"/>
                    <a:pt x="207" y="143"/>
                    <a:pt x="207" y="143"/>
                  </a:cubicBezTo>
                  <a:cubicBezTo>
                    <a:pt x="207" y="143"/>
                    <a:pt x="207" y="143"/>
                    <a:pt x="207" y="143"/>
                  </a:cubicBezTo>
                  <a:cubicBezTo>
                    <a:pt x="207" y="144"/>
                    <a:pt x="207" y="144"/>
                    <a:pt x="207" y="144"/>
                  </a:cubicBezTo>
                  <a:cubicBezTo>
                    <a:pt x="207" y="145"/>
                    <a:pt x="207" y="145"/>
                    <a:pt x="207" y="145"/>
                  </a:cubicBezTo>
                  <a:cubicBezTo>
                    <a:pt x="207" y="145"/>
                    <a:pt x="207" y="145"/>
                    <a:pt x="207" y="145"/>
                  </a:cubicBezTo>
                  <a:cubicBezTo>
                    <a:pt x="207" y="145"/>
                    <a:pt x="207" y="145"/>
                    <a:pt x="207" y="145"/>
                  </a:cubicBezTo>
                  <a:cubicBezTo>
                    <a:pt x="206" y="145"/>
                    <a:pt x="206" y="145"/>
                    <a:pt x="206" y="145"/>
                  </a:cubicBezTo>
                  <a:cubicBezTo>
                    <a:pt x="206" y="146"/>
                    <a:pt x="206" y="146"/>
                    <a:pt x="206" y="146"/>
                  </a:cubicBezTo>
                  <a:cubicBezTo>
                    <a:pt x="206" y="146"/>
                    <a:pt x="206" y="146"/>
                    <a:pt x="206" y="146"/>
                  </a:cubicBezTo>
                  <a:cubicBezTo>
                    <a:pt x="206" y="146"/>
                    <a:pt x="206" y="146"/>
                    <a:pt x="206" y="146"/>
                  </a:cubicBezTo>
                  <a:cubicBezTo>
                    <a:pt x="207" y="146"/>
                    <a:pt x="207" y="146"/>
                    <a:pt x="207" y="146"/>
                  </a:cubicBezTo>
                  <a:cubicBezTo>
                    <a:pt x="207" y="147"/>
                    <a:pt x="207" y="147"/>
                    <a:pt x="207" y="147"/>
                  </a:cubicBezTo>
                  <a:cubicBezTo>
                    <a:pt x="208" y="147"/>
                    <a:pt x="208" y="147"/>
                    <a:pt x="208" y="147"/>
                  </a:cubicBezTo>
                  <a:cubicBezTo>
                    <a:pt x="208" y="147"/>
                    <a:pt x="208" y="147"/>
                    <a:pt x="208" y="147"/>
                  </a:cubicBezTo>
                  <a:cubicBezTo>
                    <a:pt x="209" y="148"/>
                    <a:pt x="209" y="148"/>
                    <a:pt x="209" y="148"/>
                  </a:cubicBezTo>
                  <a:cubicBezTo>
                    <a:pt x="209" y="148"/>
                    <a:pt x="209" y="148"/>
                    <a:pt x="209" y="148"/>
                  </a:cubicBezTo>
                  <a:cubicBezTo>
                    <a:pt x="208" y="148"/>
                    <a:pt x="208" y="148"/>
                    <a:pt x="208" y="148"/>
                  </a:cubicBezTo>
                  <a:cubicBezTo>
                    <a:pt x="208" y="148"/>
                    <a:pt x="208" y="148"/>
                    <a:pt x="208" y="148"/>
                  </a:cubicBezTo>
                  <a:cubicBezTo>
                    <a:pt x="208" y="149"/>
                    <a:pt x="208" y="149"/>
                    <a:pt x="208" y="149"/>
                  </a:cubicBezTo>
                  <a:cubicBezTo>
                    <a:pt x="208" y="149"/>
                    <a:pt x="208" y="149"/>
                    <a:pt x="208" y="149"/>
                  </a:cubicBezTo>
                  <a:cubicBezTo>
                    <a:pt x="209" y="150"/>
                    <a:pt x="209" y="150"/>
                    <a:pt x="209" y="150"/>
                  </a:cubicBezTo>
                  <a:cubicBezTo>
                    <a:pt x="209" y="150"/>
                    <a:pt x="209" y="150"/>
                    <a:pt x="209" y="150"/>
                  </a:cubicBezTo>
                  <a:cubicBezTo>
                    <a:pt x="210" y="150"/>
                    <a:pt x="210" y="150"/>
                    <a:pt x="210" y="150"/>
                  </a:cubicBezTo>
                  <a:cubicBezTo>
                    <a:pt x="209" y="150"/>
                    <a:pt x="209" y="150"/>
                    <a:pt x="209" y="150"/>
                  </a:cubicBezTo>
                  <a:cubicBezTo>
                    <a:pt x="209" y="150"/>
                    <a:pt x="209" y="150"/>
                    <a:pt x="209" y="150"/>
                  </a:cubicBezTo>
                  <a:cubicBezTo>
                    <a:pt x="208" y="151"/>
                    <a:pt x="208" y="151"/>
                    <a:pt x="208" y="151"/>
                  </a:cubicBezTo>
                  <a:cubicBezTo>
                    <a:pt x="208" y="152"/>
                    <a:pt x="208" y="152"/>
                    <a:pt x="208" y="152"/>
                  </a:cubicBezTo>
                  <a:cubicBezTo>
                    <a:pt x="209" y="153"/>
                    <a:pt x="209" y="153"/>
                    <a:pt x="209" y="153"/>
                  </a:cubicBezTo>
                  <a:cubicBezTo>
                    <a:pt x="210" y="154"/>
                    <a:pt x="210" y="154"/>
                    <a:pt x="210" y="154"/>
                  </a:cubicBezTo>
                  <a:cubicBezTo>
                    <a:pt x="211" y="154"/>
                    <a:pt x="211" y="154"/>
                    <a:pt x="211" y="154"/>
                  </a:cubicBezTo>
                  <a:cubicBezTo>
                    <a:pt x="211" y="154"/>
                    <a:pt x="211" y="154"/>
                    <a:pt x="211" y="154"/>
                  </a:cubicBezTo>
                  <a:cubicBezTo>
                    <a:pt x="210" y="154"/>
                    <a:pt x="210" y="154"/>
                    <a:pt x="210" y="154"/>
                  </a:cubicBezTo>
                  <a:cubicBezTo>
                    <a:pt x="209" y="154"/>
                    <a:pt x="209" y="154"/>
                    <a:pt x="209" y="154"/>
                  </a:cubicBezTo>
                  <a:cubicBezTo>
                    <a:pt x="209" y="154"/>
                    <a:pt x="209" y="154"/>
                    <a:pt x="209" y="154"/>
                  </a:cubicBezTo>
                  <a:cubicBezTo>
                    <a:pt x="208" y="155"/>
                    <a:pt x="208" y="155"/>
                    <a:pt x="208" y="155"/>
                  </a:cubicBezTo>
                  <a:cubicBezTo>
                    <a:pt x="207" y="156"/>
                    <a:pt x="207" y="156"/>
                    <a:pt x="207" y="156"/>
                  </a:cubicBezTo>
                  <a:cubicBezTo>
                    <a:pt x="206" y="157"/>
                    <a:pt x="206" y="157"/>
                    <a:pt x="206" y="157"/>
                  </a:cubicBezTo>
                  <a:cubicBezTo>
                    <a:pt x="206" y="158"/>
                    <a:pt x="206" y="158"/>
                    <a:pt x="206" y="158"/>
                  </a:cubicBezTo>
                  <a:cubicBezTo>
                    <a:pt x="206" y="159"/>
                    <a:pt x="206" y="159"/>
                    <a:pt x="206" y="159"/>
                  </a:cubicBezTo>
                  <a:cubicBezTo>
                    <a:pt x="207" y="158"/>
                    <a:pt x="207" y="158"/>
                    <a:pt x="207" y="158"/>
                  </a:cubicBezTo>
                  <a:cubicBezTo>
                    <a:pt x="208" y="157"/>
                    <a:pt x="208" y="157"/>
                    <a:pt x="208" y="157"/>
                  </a:cubicBezTo>
                  <a:cubicBezTo>
                    <a:pt x="208" y="157"/>
                    <a:pt x="208" y="157"/>
                    <a:pt x="208" y="157"/>
                  </a:cubicBezTo>
                  <a:cubicBezTo>
                    <a:pt x="208" y="156"/>
                    <a:pt x="208" y="156"/>
                    <a:pt x="208" y="156"/>
                  </a:cubicBezTo>
                  <a:cubicBezTo>
                    <a:pt x="210" y="155"/>
                    <a:pt x="210" y="155"/>
                    <a:pt x="210" y="155"/>
                  </a:cubicBezTo>
                  <a:cubicBezTo>
                    <a:pt x="210" y="156"/>
                    <a:pt x="210" y="156"/>
                    <a:pt x="210" y="156"/>
                  </a:cubicBezTo>
                  <a:cubicBezTo>
                    <a:pt x="210" y="156"/>
                    <a:pt x="210" y="156"/>
                    <a:pt x="210" y="156"/>
                  </a:cubicBezTo>
                  <a:cubicBezTo>
                    <a:pt x="211" y="156"/>
                    <a:pt x="211" y="156"/>
                    <a:pt x="211" y="156"/>
                  </a:cubicBezTo>
                  <a:cubicBezTo>
                    <a:pt x="211" y="156"/>
                    <a:pt x="211" y="156"/>
                    <a:pt x="211" y="156"/>
                  </a:cubicBezTo>
                  <a:cubicBezTo>
                    <a:pt x="211" y="157"/>
                    <a:pt x="211" y="157"/>
                    <a:pt x="211" y="157"/>
                  </a:cubicBezTo>
                  <a:cubicBezTo>
                    <a:pt x="212" y="157"/>
                    <a:pt x="212" y="157"/>
                    <a:pt x="212" y="157"/>
                  </a:cubicBezTo>
                  <a:cubicBezTo>
                    <a:pt x="212" y="157"/>
                    <a:pt x="212" y="157"/>
                    <a:pt x="212" y="157"/>
                  </a:cubicBezTo>
                  <a:cubicBezTo>
                    <a:pt x="211" y="158"/>
                    <a:pt x="211" y="158"/>
                    <a:pt x="211" y="158"/>
                  </a:cubicBezTo>
                  <a:cubicBezTo>
                    <a:pt x="211" y="158"/>
                    <a:pt x="211" y="158"/>
                    <a:pt x="211" y="158"/>
                  </a:cubicBezTo>
                  <a:cubicBezTo>
                    <a:pt x="211" y="159"/>
                    <a:pt x="211" y="159"/>
                    <a:pt x="211" y="159"/>
                  </a:cubicBezTo>
                  <a:cubicBezTo>
                    <a:pt x="211" y="160"/>
                    <a:pt x="211" y="160"/>
                    <a:pt x="211" y="160"/>
                  </a:cubicBezTo>
                  <a:cubicBezTo>
                    <a:pt x="210" y="160"/>
                    <a:pt x="210" y="160"/>
                    <a:pt x="210" y="160"/>
                  </a:cubicBezTo>
                  <a:cubicBezTo>
                    <a:pt x="211" y="161"/>
                    <a:pt x="211" y="161"/>
                    <a:pt x="211" y="161"/>
                  </a:cubicBezTo>
                  <a:cubicBezTo>
                    <a:pt x="211" y="161"/>
                    <a:pt x="211" y="161"/>
                    <a:pt x="211" y="161"/>
                  </a:cubicBezTo>
                  <a:cubicBezTo>
                    <a:pt x="210" y="161"/>
                    <a:pt x="210" y="161"/>
                    <a:pt x="210" y="161"/>
                  </a:cubicBezTo>
                  <a:cubicBezTo>
                    <a:pt x="209" y="161"/>
                    <a:pt x="209" y="161"/>
                    <a:pt x="209" y="161"/>
                  </a:cubicBezTo>
                  <a:cubicBezTo>
                    <a:pt x="209" y="162"/>
                    <a:pt x="209" y="162"/>
                    <a:pt x="209" y="162"/>
                  </a:cubicBezTo>
                  <a:cubicBezTo>
                    <a:pt x="209" y="162"/>
                    <a:pt x="209" y="162"/>
                    <a:pt x="209" y="162"/>
                  </a:cubicBezTo>
                  <a:cubicBezTo>
                    <a:pt x="209" y="162"/>
                    <a:pt x="209" y="162"/>
                    <a:pt x="209" y="162"/>
                  </a:cubicBezTo>
                  <a:cubicBezTo>
                    <a:pt x="210" y="162"/>
                    <a:pt x="210" y="162"/>
                    <a:pt x="210" y="162"/>
                  </a:cubicBezTo>
                  <a:cubicBezTo>
                    <a:pt x="211" y="162"/>
                    <a:pt x="211" y="162"/>
                    <a:pt x="211" y="162"/>
                  </a:cubicBezTo>
                  <a:cubicBezTo>
                    <a:pt x="211" y="162"/>
                    <a:pt x="211" y="162"/>
                    <a:pt x="211" y="162"/>
                  </a:cubicBezTo>
                  <a:cubicBezTo>
                    <a:pt x="210" y="163"/>
                    <a:pt x="210" y="163"/>
                    <a:pt x="210" y="163"/>
                  </a:cubicBezTo>
                  <a:cubicBezTo>
                    <a:pt x="209" y="163"/>
                    <a:pt x="209" y="163"/>
                    <a:pt x="209" y="163"/>
                  </a:cubicBezTo>
                  <a:cubicBezTo>
                    <a:pt x="209" y="163"/>
                    <a:pt x="209" y="163"/>
                    <a:pt x="209" y="163"/>
                  </a:cubicBezTo>
                  <a:cubicBezTo>
                    <a:pt x="209" y="163"/>
                    <a:pt x="209" y="163"/>
                    <a:pt x="209" y="163"/>
                  </a:cubicBezTo>
                  <a:cubicBezTo>
                    <a:pt x="208" y="164"/>
                    <a:pt x="208" y="164"/>
                    <a:pt x="208" y="164"/>
                  </a:cubicBezTo>
                  <a:cubicBezTo>
                    <a:pt x="209" y="165"/>
                    <a:pt x="209" y="165"/>
                    <a:pt x="209" y="165"/>
                  </a:cubicBezTo>
                  <a:cubicBezTo>
                    <a:pt x="209" y="165"/>
                    <a:pt x="209" y="165"/>
                    <a:pt x="209" y="165"/>
                  </a:cubicBezTo>
                  <a:cubicBezTo>
                    <a:pt x="209" y="164"/>
                    <a:pt x="209" y="164"/>
                    <a:pt x="209" y="164"/>
                  </a:cubicBezTo>
                  <a:cubicBezTo>
                    <a:pt x="210" y="164"/>
                    <a:pt x="210" y="164"/>
                    <a:pt x="210" y="164"/>
                  </a:cubicBezTo>
                  <a:cubicBezTo>
                    <a:pt x="211" y="164"/>
                    <a:pt x="211" y="164"/>
                    <a:pt x="211" y="164"/>
                  </a:cubicBezTo>
                  <a:cubicBezTo>
                    <a:pt x="212" y="163"/>
                    <a:pt x="212" y="163"/>
                    <a:pt x="212" y="163"/>
                  </a:cubicBezTo>
                  <a:cubicBezTo>
                    <a:pt x="213" y="161"/>
                    <a:pt x="213" y="161"/>
                    <a:pt x="213" y="161"/>
                  </a:cubicBezTo>
                  <a:cubicBezTo>
                    <a:pt x="213" y="160"/>
                    <a:pt x="213" y="160"/>
                    <a:pt x="213" y="160"/>
                  </a:cubicBezTo>
                  <a:cubicBezTo>
                    <a:pt x="214" y="158"/>
                    <a:pt x="214" y="158"/>
                    <a:pt x="214" y="158"/>
                  </a:cubicBezTo>
                  <a:cubicBezTo>
                    <a:pt x="215" y="158"/>
                    <a:pt x="215" y="158"/>
                    <a:pt x="215" y="158"/>
                  </a:cubicBezTo>
                  <a:cubicBezTo>
                    <a:pt x="215" y="158"/>
                    <a:pt x="215" y="158"/>
                    <a:pt x="215" y="158"/>
                  </a:cubicBezTo>
                  <a:close/>
                  <a:moveTo>
                    <a:pt x="201" y="162"/>
                  </a:moveTo>
                  <a:cubicBezTo>
                    <a:pt x="201" y="162"/>
                    <a:pt x="201" y="162"/>
                    <a:pt x="201" y="162"/>
                  </a:cubicBezTo>
                  <a:cubicBezTo>
                    <a:pt x="201" y="161"/>
                    <a:pt x="201" y="161"/>
                    <a:pt x="201" y="161"/>
                  </a:cubicBezTo>
                  <a:cubicBezTo>
                    <a:pt x="202" y="162"/>
                    <a:pt x="202" y="162"/>
                    <a:pt x="202" y="162"/>
                  </a:cubicBezTo>
                  <a:cubicBezTo>
                    <a:pt x="201" y="162"/>
                    <a:pt x="201" y="162"/>
                    <a:pt x="201" y="162"/>
                  </a:cubicBezTo>
                  <a:close/>
                  <a:moveTo>
                    <a:pt x="206" y="163"/>
                  </a:moveTo>
                  <a:cubicBezTo>
                    <a:pt x="207" y="163"/>
                    <a:pt x="207" y="163"/>
                    <a:pt x="207" y="163"/>
                  </a:cubicBezTo>
                  <a:cubicBezTo>
                    <a:pt x="208" y="163"/>
                    <a:pt x="208" y="163"/>
                    <a:pt x="208" y="163"/>
                  </a:cubicBezTo>
                  <a:cubicBezTo>
                    <a:pt x="207" y="164"/>
                    <a:pt x="207" y="164"/>
                    <a:pt x="207" y="164"/>
                  </a:cubicBezTo>
                  <a:cubicBezTo>
                    <a:pt x="206" y="163"/>
                    <a:pt x="206" y="163"/>
                    <a:pt x="206" y="163"/>
                  </a:cubicBezTo>
                  <a:close/>
                  <a:moveTo>
                    <a:pt x="207" y="161"/>
                  </a:moveTo>
                  <a:cubicBezTo>
                    <a:pt x="207" y="161"/>
                    <a:pt x="207" y="161"/>
                    <a:pt x="207" y="161"/>
                  </a:cubicBezTo>
                  <a:cubicBezTo>
                    <a:pt x="208" y="162"/>
                    <a:pt x="208" y="162"/>
                    <a:pt x="208" y="162"/>
                  </a:cubicBezTo>
                  <a:cubicBezTo>
                    <a:pt x="207" y="163"/>
                    <a:pt x="207" y="163"/>
                    <a:pt x="207" y="163"/>
                  </a:cubicBezTo>
                  <a:cubicBezTo>
                    <a:pt x="206" y="162"/>
                    <a:pt x="206" y="162"/>
                    <a:pt x="206" y="162"/>
                  </a:cubicBezTo>
                  <a:cubicBezTo>
                    <a:pt x="207" y="162"/>
                    <a:pt x="207" y="162"/>
                    <a:pt x="207" y="162"/>
                  </a:cubicBezTo>
                  <a:cubicBezTo>
                    <a:pt x="207" y="161"/>
                    <a:pt x="207" y="161"/>
                    <a:pt x="207" y="161"/>
                  </a:cubicBezTo>
                  <a:close/>
                  <a:moveTo>
                    <a:pt x="206" y="160"/>
                  </a:moveTo>
                  <a:cubicBezTo>
                    <a:pt x="207" y="160"/>
                    <a:pt x="207" y="160"/>
                    <a:pt x="207" y="160"/>
                  </a:cubicBezTo>
                  <a:cubicBezTo>
                    <a:pt x="206" y="161"/>
                    <a:pt x="206" y="161"/>
                    <a:pt x="206" y="161"/>
                  </a:cubicBezTo>
                  <a:cubicBezTo>
                    <a:pt x="206" y="160"/>
                    <a:pt x="206" y="160"/>
                    <a:pt x="206" y="160"/>
                  </a:cubicBezTo>
                  <a:cubicBezTo>
                    <a:pt x="206" y="160"/>
                    <a:pt x="206" y="160"/>
                    <a:pt x="206" y="160"/>
                  </a:cubicBezTo>
                  <a:cubicBezTo>
                    <a:pt x="206" y="160"/>
                    <a:pt x="206" y="160"/>
                    <a:pt x="206" y="160"/>
                  </a:cubicBezTo>
                  <a:close/>
                  <a:moveTo>
                    <a:pt x="207" y="159"/>
                  </a:moveTo>
                  <a:cubicBezTo>
                    <a:pt x="208" y="159"/>
                    <a:pt x="208" y="159"/>
                    <a:pt x="208" y="159"/>
                  </a:cubicBezTo>
                  <a:cubicBezTo>
                    <a:pt x="208" y="158"/>
                    <a:pt x="208" y="158"/>
                    <a:pt x="208" y="158"/>
                  </a:cubicBezTo>
                  <a:cubicBezTo>
                    <a:pt x="208" y="157"/>
                    <a:pt x="208" y="157"/>
                    <a:pt x="208" y="157"/>
                  </a:cubicBezTo>
                  <a:cubicBezTo>
                    <a:pt x="209" y="157"/>
                    <a:pt x="209" y="157"/>
                    <a:pt x="209" y="157"/>
                  </a:cubicBezTo>
                  <a:cubicBezTo>
                    <a:pt x="209" y="157"/>
                    <a:pt x="209" y="157"/>
                    <a:pt x="209" y="157"/>
                  </a:cubicBezTo>
                  <a:cubicBezTo>
                    <a:pt x="210" y="156"/>
                    <a:pt x="210" y="156"/>
                    <a:pt x="210" y="156"/>
                  </a:cubicBezTo>
                  <a:cubicBezTo>
                    <a:pt x="211" y="157"/>
                    <a:pt x="211" y="157"/>
                    <a:pt x="211" y="157"/>
                  </a:cubicBezTo>
                  <a:cubicBezTo>
                    <a:pt x="210" y="158"/>
                    <a:pt x="210" y="158"/>
                    <a:pt x="210" y="158"/>
                  </a:cubicBezTo>
                  <a:cubicBezTo>
                    <a:pt x="211" y="159"/>
                    <a:pt x="211" y="159"/>
                    <a:pt x="211" y="159"/>
                  </a:cubicBezTo>
                  <a:cubicBezTo>
                    <a:pt x="209" y="160"/>
                    <a:pt x="209" y="160"/>
                    <a:pt x="209" y="160"/>
                  </a:cubicBezTo>
                  <a:cubicBezTo>
                    <a:pt x="208" y="161"/>
                    <a:pt x="208" y="161"/>
                    <a:pt x="208" y="161"/>
                  </a:cubicBezTo>
                  <a:cubicBezTo>
                    <a:pt x="208" y="161"/>
                    <a:pt x="208" y="161"/>
                    <a:pt x="208" y="161"/>
                  </a:cubicBezTo>
                  <a:cubicBezTo>
                    <a:pt x="208" y="160"/>
                    <a:pt x="208" y="160"/>
                    <a:pt x="208" y="160"/>
                  </a:cubicBezTo>
                  <a:cubicBezTo>
                    <a:pt x="209" y="159"/>
                    <a:pt x="209" y="159"/>
                    <a:pt x="209" y="159"/>
                  </a:cubicBezTo>
                  <a:cubicBezTo>
                    <a:pt x="209" y="159"/>
                    <a:pt x="209" y="159"/>
                    <a:pt x="209" y="159"/>
                  </a:cubicBezTo>
                  <a:cubicBezTo>
                    <a:pt x="208" y="160"/>
                    <a:pt x="208" y="160"/>
                    <a:pt x="208" y="160"/>
                  </a:cubicBezTo>
                  <a:cubicBezTo>
                    <a:pt x="207" y="159"/>
                    <a:pt x="207" y="159"/>
                    <a:pt x="207" y="159"/>
                  </a:cubicBezTo>
                  <a:close/>
                  <a:moveTo>
                    <a:pt x="199" y="162"/>
                  </a:moveTo>
                  <a:cubicBezTo>
                    <a:pt x="200" y="162"/>
                    <a:pt x="200" y="162"/>
                    <a:pt x="200" y="162"/>
                  </a:cubicBezTo>
                  <a:cubicBezTo>
                    <a:pt x="200" y="162"/>
                    <a:pt x="200" y="162"/>
                    <a:pt x="200" y="162"/>
                  </a:cubicBezTo>
                  <a:cubicBezTo>
                    <a:pt x="200" y="163"/>
                    <a:pt x="200" y="163"/>
                    <a:pt x="200" y="163"/>
                  </a:cubicBezTo>
                  <a:cubicBezTo>
                    <a:pt x="201" y="164"/>
                    <a:pt x="201" y="164"/>
                    <a:pt x="201" y="164"/>
                  </a:cubicBezTo>
                  <a:cubicBezTo>
                    <a:pt x="200" y="165"/>
                    <a:pt x="200" y="165"/>
                    <a:pt x="200" y="165"/>
                  </a:cubicBezTo>
                  <a:cubicBezTo>
                    <a:pt x="200" y="164"/>
                    <a:pt x="200" y="164"/>
                    <a:pt x="200" y="164"/>
                  </a:cubicBezTo>
                  <a:cubicBezTo>
                    <a:pt x="200" y="163"/>
                    <a:pt x="200" y="163"/>
                    <a:pt x="200" y="163"/>
                  </a:cubicBezTo>
                  <a:cubicBezTo>
                    <a:pt x="199" y="162"/>
                    <a:pt x="199" y="162"/>
                    <a:pt x="199" y="162"/>
                  </a:cubicBezTo>
                  <a:cubicBezTo>
                    <a:pt x="199" y="162"/>
                    <a:pt x="199" y="162"/>
                    <a:pt x="199" y="162"/>
                  </a:cubicBezTo>
                  <a:close/>
                  <a:moveTo>
                    <a:pt x="200" y="161"/>
                  </a:moveTo>
                  <a:cubicBezTo>
                    <a:pt x="200" y="161"/>
                    <a:pt x="200" y="161"/>
                    <a:pt x="200" y="161"/>
                  </a:cubicBezTo>
                  <a:cubicBezTo>
                    <a:pt x="200" y="161"/>
                    <a:pt x="200" y="161"/>
                    <a:pt x="200" y="161"/>
                  </a:cubicBezTo>
                  <a:cubicBezTo>
                    <a:pt x="201" y="161"/>
                    <a:pt x="201" y="161"/>
                    <a:pt x="201" y="161"/>
                  </a:cubicBezTo>
                  <a:cubicBezTo>
                    <a:pt x="200" y="162"/>
                    <a:pt x="200" y="162"/>
                    <a:pt x="200" y="162"/>
                  </a:cubicBezTo>
                  <a:cubicBezTo>
                    <a:pt x="200" y="161"/>
                    <a:pt x="200" y="161"/>
                    <a:pt x="200" y="161"/>
                  </a:cubicBezTo>
                  <a:close/>
                  <a:moveTo>
                    <a:pt x="199" y="160"/>
                  </a:moveTo>
                  <a:cubicBezTo>
                    <a:pt x="200" y="159"/>
                    <a:pt x="200" y="159"/>
                    <a:pt x="200" y="159"/>
                  </a:cubicBezTo>
                  <a:cubicBezTo>
                    <a:pt x="200" y="160"/>
                    <a:pt x="200" y="160"/>
                    <a:pt x="200" y="160"/>
                  </a:cubicBezTo>
                  <a:cubicBezTo>
                    <a:pt x="199" y="160"/>
                    <a:pt x="199" y="160"/>
                    <a:pt x="199" y="160"/>
                  </a:cubicBezTo>
                  <a:close/>
                  <a:moveTo>
                    <a:pt x="199" y="159"/>
                  </a:moveTo>
                  <a:cubicBezTo>
                    <a:pt x="199" y="159"/>
                    <a:pt x="199" y="159"/>
                    <a:pt x="199" y="159"/>
                  </a:cubicBezTo>
                  <a:cubicBezTo>
                    <a:pt x="198" y="160"/>
                    <a:pt x="198" y="160"/>
                    <a:pt x="198" y="160"/>
                  </a:cubicBezTo>
                  <a:cubicBezTo>
                    <a:pt x="199" y="159"/>
                    <a:pt x="199" y="159"/>
                    <a:pt x="199" y="159"/>
                  </a:cubicBezTo>
                  <a:close/>
                  <a:moveTo>
                    <a:pt x="198" y="155"/>
                  </a:moveTo>
                  <a:cubicBezTo>
                    <a:pt x="198" y="154"/>
                    <a:pt x="198" y="154"/>
                    <a:pt x="198" y="154"/>
                  </a:cubicBezTo>
                  <a:cubicBezTo>
                    <a:pt x="199" y="155"/>
                    <a:pt x="199" y="155"/>
                    <a:pt x="199" y="155"/>
                  </a:cubicBezTo>
                  <a:cubicBezTo>
                    <a:pt x="198" y="155"/>
                    <a:pt x="198" y="155"/>
                    <a:pt x="198" y="155"/>
                  </a:cubicBezTo>
                  <a:close/>
                  <a:moveTo>
                    <a:pt x="200" y="156"/>
                  </a:moveTo>
                  <a:cubicBezTo>
                    <a:pt x="201" y="156"/>
                    <a:pt x="201" y="156"/>
                    <a:pt x="201" y="156"/>
                  </a:cubicBezTo>
                  <a:cubicBezTo>
                    <a:pt x="201" y="156"/>
                    <a:pt x="201" y="156"/>
                    <a:pt x="201" y="156"/>
                  </a:cubicBezTo>
                  <a:cubicBezTo>
                    <a:pt x="201" y="156"/>
                    <a:pt x="201" y="156"/>
                    <a:pt x="201" y="156"/>
                  </a:cubicBezTo>
                  <a:cubicBezTo>
                    <a:pt x="200" y="156"/>
                    <a:pt x="200" y="156"/>
                    <a:pt x="200" y="156"/>
                  </a:cubicBezTo>
                  <a:close/>
                  <a:moveTo>
                    <a:pt x="201" y="155"/>
                  </a:moveTo>
                  <a:cubicBezTo>
                    <a:pt x="201" y="154"/>
                    <a:pt x="201" y="154"/>
                    <a:pt x="201" y="154"/>
                  </a:cubicBezTo>
                  <a:cubicBezTo>
                    <a:pt x="202" y="154"/>
                    <a:pt x="202" y="154"/>
                    <a:pt x="202" y="154"/>
                  </a:cubicBezTo>
                  <a:cubicBezTo>
                    <a:pt x="203" y="154"/>
                    <a:pt x="203" y="154"/>
                    <a:pt x="203" y="154"/>
                  </a:cubicBezTo>
                  <a:cubicBezTo>
                    <a:pt x="202" y="155"/>
                    <a:pt x="202" y="155"/>
                    <a:pt x="202" y="155"/>
                  </a:cubicBezTo>
                  <a:cubicBezTo>
                    <a:pt x="202" y="155"/>
                    <a:pt x="202" y="155"/>
                    <a:pt x="202" y="155"/>
                  </a:cubicBezTo>
                  <a:cubicBezTo>
                    <a:pt x="201" y="155"/>
                    <a:pt x="201" y="155"/>
                    <a:pt x="201" y="155"/>
                  </a:cubicBezTo>
                  <a:cubicBezTo>
                    <a:pt x="201" y="155"/>
                    <a:pt x="201" y="155"/>
                    <a:pt x="201" y="155"/>
                  </a:cubicBezTo>
                  <a:close/>
                  <a:moveTo>
                    <a:pt x="203" y="155"/>
                  </a:moveTo>
                  <a:cubicBezTo>
                    <a:pt x="203" y="154"/>
                    <a:pt x="203" y="154"/>
                    <a:pt x="203" y="154"/>
                  </a:cubicBezTo>
                  <a:cubicBezTo>
                    <a:pt x="203" y="154"/>
                    <a:pt x="203" y="154"/>
                    <a:pt x="203" y="154"/>
                  </a:cubicBezTo>
                  <a:cubicBezTo>
                    <a:pt x="202" y="153"/>
                    <a:pt x="202" y="153"/>
                    <a:pt x="202" y="153"/>
                  </a:cubicBezTo>
                  <a:cubicBezTo>
                    <a:pt x="203" y="152"/>
                    <a:pt x="203" y="152"/>
                    <a:pt x="203" y="152"/>
                  </a:cubicBezTo>
                  <a:cubicBezTo>
                    <a:pt x="203" y="153"/>
                    <a:pt x="203" y="153"/>
                    <a:pt x="203" y="153"/>
                  </a:cubicBezTo>
                  <a:cubicBezTo>
                    <a:pt x="204" y="153"/>
                    <a:pt x="204" y="153"/>
                    <a:pt x="204" y="153"/>
                  </a:cubicBezTo>
                  <a:cubicBezTo>
                    <a:pt x="203" y="154"/>
                    <a:pt x="203" y="154"/>
                    <a:pt x="203" y="154"/>
                  </a:cubicBezTo>
                  <a:cubicBezTo>
                    <a:pt x="203" y="155"/>
                    <a:pt x="203" y="155"/>
                    <a:pt x="203" y="155"/>
                  </a:cubicBezTo>
                  <a:cubicBezTo>
                    <a:pt x="204" y="155"/>
                    <a:pt x="204" y="155"/>
                    <a:pt x="204" y="155"/>
                  </a:cubicBezTo>
                  <a:cubicBezTo>
                    <a:pt x="204" y="155"/>
                    <a:pt x="204" y="155"/>
                    <a:pt x="204" y="155"/>
                  </a:cubicBezTo>
                  <a:cubicBezTo>
                    <a:pt x="205" y="156"/>
                    <a:pt x="205" y="156"/>
                    <a:pt x="205" y="156"/>
                  </a:cubicBezTo>
                  <a:cubicBezTo>
                    <a:pt x="205" y="157"/>
                    <a:pt x="205" y="157"/>
                    <a:pt x="205" y="157"/>
                  </a:cubicBezTo>
                  <a:cubicBezTo>
                    <a:pt x="204" y="157"/>
                    <a:pt x="204" y="157"/>
                    <a:pt x="204" y="157"/>
                  </a:cubicBezTo>
                  <a:cubicBezTo>
                    <a:pt x="205" y="158"/>
                    <a:pt x="205" y="158"/>
                    <a:pt x="205" y="158"/>
                  </a:cubicBezTo>
                  <a:cubicBezTo>
                    <a:pt x="205" y="158"/>
                    <a:pt x="205" y="158"/>
                    <a:pt x="205" y="158"/>
                  </a:cubicBezTo>
                  <a:cubicBezTo>
                    <a:pt x="204" y="158"/>
                    <a:pt x="204" y="158"/>
                    <a:pt x="204" y="158"/>
                  </a:cubicBezTo>
                  <a:cubicBezTo>
                    <a:pt x="204" y="158"/>
                    <a:pt x="204" y="158"/>
                    <a:pt x="204" y="158"/>
                  </a:cubicBezTo>
                  <a:cubicBezTo>
                    <a:pt x="204" y="159"/>
                    <a:pt x="204" y="159"/>
                    <a:pt x="204" y="159"/>
                  </a:cubicBezTo>
                  <a:cubicBezTo>
                    <a:pt x="205" y="159"/>
                    <a:pt x="205" y="159"/>
                    <a:pt x="205" y="159"/>
                  </a:cubicBezTo>
                  <a:cubicBezTo>
                    <a:pt x="205" y="160"/>
                    <a:pt x="205" y="160"/>
                    <a:pt x="205" y="160"/>
                  </a:cubicBezTo>
                  <a:cubicBezTo>
                    <a:pt x="204" y="161"/>
                    <a:pt x="204" y="161"/>
                    <a:pt x="204" y="161"/>
                  </a:cubicBezTo>
                  <a:cubicBezTo>
                    <a:pt x="204" y="161"/>
                    <a:pt x="204" y="161"/>
                    <a:pt x="204" y="161"/>
                  </a:cubicBezTo>
                  <a:cubicBezTo>
                    <a:pt x="205" y="161"/>
                    <a:pt x="205" y="161"/>
                    <a:pt x="205" y="161"/>
                  </a:cubicBezTo>
                  <a:cubicBezTo>
                    <a:pt x="205" y="161"/>
                    <a:pt x="205" y="161"/>
                    <a:pt x="205" y="161"/>
                  </a:cubicBezTo>
                  <a:cubicBezTo>
                    <a:pt x="205" y="161"/>
                    <a:pt x="205" y="161"/>
                    <a:pt x="205" y="161"/>
                  </a:cubicBezTo>
                  <a:cubicBezTo>
                    <a:pt x="204" y="162"/>
                    <a:pt x="204" y="162"/>
                    <a:pt x="204" y="162"/>
                  </a:cubicBezTo>
                  <a:cubicBezTo>
                    <a:pt x="204" y="162"/>
                    <a:pt x="204" y="162"/>
                    <a:pt x="204" y="162"/>
                  </a:cubicBezTo>
                  <a:cubicBezTo>
                    <a:pt x="204" y="163"/>
                    <a:pt x="204" y="163"/>
                    <a:pt x="204" y="163"/>
                  </a:cubicBezTo>
                  <a:cubicBezTo>
                    <a:pt x="204" y="163"/>
                    <a:pt x="204" y="163"/>
                    <a:pt x="204" y="163"/>
                  </a:cubicBezTo>
                  <a:cubicBezTo>
                    <a:pt x="204" y="163"/>
                    <a:pt x="204" y="163"/>
                    <a:pt x="204" y="163"/>
                  </a:cubicBezTo>
                  <a:cubicBezTo>
                    <a:pt x="204" y="163"/>
                    <a:pt x="204" y="163"/>
                    <a:pt x="204" y="163"/>
                  </a:cubicBezTo>
                  <a:cubicBezTo>
                    <a:pt x="204" y="164"/>
                    <a:pt x="204" y="164"/>
                    <a:pt x="204" y="164"/>
                  </a:cubicBezTo>
                  <a:cubicBezTo>
                    <a:pt x="204" y="164"/>
                    <a:pt x="204" y="164"/>
                    <a:pt x="204" y="164"/>
                  </a:cubicBezTo>
                  <a:cubicBezTo>
                    <a:pt x="203" y="164"/>
                    <a:pt x="203" y="164"/>
                    <a:pt x="203" y="164"/>
                  </a:cubicBezTo>
                  <a:cubicBezTo>
                    <a:pt x="203" y="164"/>
                    <a:pt x="203" y="164"/>
                    <a:pt x="203" y="164"/>
                  </a:cubicBezTo>
                  <a:cubicBezTo>
                    <a:pt x="203" y="163"/>
                    <a:pt x="203" y="163"/>
                    <a:pt x="203" y="163"/>
                  </a:cubicBezTo>
                  <a:cubicBezTo>
                    <a:pt x="202" y="163"/>
                    <a:pt x="202" y="163"/>
                    <a:pt x="202" y="163"/>
                  </a:cubicBezTo>
                  <a:cubicBezTo>
                    <a:pt x="202" y="162"/>
                    <a:pt x="202" y="162"/>
                    <a:pt x="202" y="162"/>
                  </a:cubicBezTo>
                  <a:cubicBezTo>
                    <a:pt x="203" y="162"/>
                    <a:pt x="203" y="162"/>
                    <a:pt x="203" y="162"/>
                  </a:cubicBezTo>
                  <a:cubicBezTo>
                    <a:pt x="202" y="161"/>
                    <a:pt x="202" y="161"/>
                    <a:pt x="202" y="161"/>
                  </a:cubicBezTo>
                  <a:cubicBezTo>
                    <a:pt x="202" y="161"/>
                    <a:pt x="202" y="161"/>
                    <a:pt x="202" y="161"/>
                  </a:cubicBezTo>
                  <a:cubicBezTo>
                    <a:pt x="203" y="161"/>
                    <a:pt x="203" y="161"/>
                    <a:pt x="203" y="161"/>
                  </a:cubicBezTo>
                  <a:cubicBezTo>
                    <a:pt x="203" y="160"/>
                    <a:pt x="203" y="160"/>
                    <a:pt x="203" y="160"/>
                  </a:cubicBezTo>
                  <a:cubicBezTo>
                    <a:pt x="202" y="160"/>
                    <a:pt x="202" y="160"/>
                    <a:pt x="202" y="160"/>
                  </a:cubicBezTo>
                  <a:cubicBezTo>
                    <a:pt x="202" y="161"/>
                    <a:pt x="202" y="161"/>
                    <a:pt x="202" y="161"/>
                  </a:cubicBezTo>
                  <a:cubicBezTo>
                    <a:pt x="202" y="160"/>
                    <a:pt x="202" y="160"/>
                    <a:pt x="202" y="160"/>
                  </a:cubicBezTo>
                  <a:cubicBezTo>
                    <a:pt x="201" y="160"/>
                    <a:pt x="201" y="160"/>
                    <a:pt x="201" y="160"/>
                  </a:cubicBezTo>
                  <a:cubicBezTo>
                    <a:pt x="201" y="160"/>
                    <a:pt x="201" y="160"/>
                    <a:pt x="201" y="160"/>
                  </a:cubicBezTo>
                  <a:cubicBezTo>
                    <a:pt x="201" y="159"/>
                    <a:pt x="201" y="159"/>
                    <a:pt x="201" y="159"/>
                  </a:cubicBezTo>
                  <a:cubicBezTo>
                    <a:pt x="201" y="159"/>
                    <a:pt x="201" y="159"/>
                    <a:pt x="201" y="159"/>
                  </a:cubicBezTo>
                  <a:cubicBezTo>
                    <a:pt x="202" y="159"/>
                    <a:pt x="202" y="159"/>
                    <a:pt x="202" y="159"/>
                  </a:cubicBezTo>
                  <a:cubicBezTo>
                    <a:pt x="202" y="159"/>
                    <a:pt x="202" y="159"/>
                    <a:pt x="202" y="159"/>
                  </a:cubicBezTo>
                  <a:cubicBezTo>
                    <a:pt x="203" y="158"/>
                    <a:pt x="203" y="158"/>
                    <a:pt x="203" y="158"/>
                  </a:cubicBezTo>
                  <a:cubicBezTo>
                    <a:pt x="203" y="158"/>
                    <a:pt x="203" y="158"/>
                    <a:pt x="203" y="158"/>
                  </a:cubicBezTo>
                  <a:cubicBezTo>
                    <a:pt x="202" y="157"/>
                    <a:pt x="202" y="157"/>
                    <a:pt x="202" y="157"/>
                  </a:cubicBezTo>
                  <a:cubicBezTo>
                    <a:pt x="202" y="158"/>
                    <a:pt x="202" y="158"/>
                    <a:pt x="202" y="158"/>
                  </a:cubicBezTo>
                  <a:cubicBezTo>
                    <a:pt x="201" y="157"/>
                    <a:pt x="201" y="157"/>
                    <a:pt x="201" y="157"/>
                  </a:cubicBezTo>
                  <a:cubicBezTo>
                    <a:pt x="202" y="157"/>
                    <a:pt x="202" y="157"/>
                    <a:pt x="202" y="157"/>
                  </a:cubicBezTo>
                  <a:cubicBezTo>
                    <a:pt x="202" y="157"/>
                    <a:pt x="202" y="157"/>
                    <a:pt x="202" y="157"/>
                  </a:cubicBezTo>
                  <a:cubicBezTo>
                    <a:pt x="203" y="156"/>
                    <a:pt x="203" y="156"/>
                    <a:pt x="203" y="156"/>
                  </a:cubicBezTo>
                  <a:cubicBezTo>
                    <a:pt x="203" y="155"/>
                    <a:pt x="203" y="155"/>
                    <a:pt x="203" y="155"/>
                  </a:cubicBezTo>
                  <a:close/>
                  <a:moveTo>
                    <a:pt x="208" y="155"/>
                  </a:moveTo>
                  <a:cubicBezTo>
                    <a:pt x="207" y="154"/>
                    <a:pt x="207" y="154"/>
                    <a:pt x="207" y="154"/>
                  </a:cubicBezTo>
                  <a:cubicBezTo>
                    <a:pt x="208" y="154"/>
                    <a:pt x="208" y="154"/>
                    <a:pt x="208" y="154"/>
                  </a:cubicBezTo>
                  <a:cubicBezTo>
                    <a:pt x="208" y="153"/>
                    <a:pt x="208" y="153"/>
                    <a:pt x="208" y="153"/>
                  </a:cubicBezTo>
                  <a:cubicBezTo>
                    <a:pt x="208" y="153"/>
                    <a:pt x="208" y="153"/>
                    <a:pt x="208" y="153"/>
                  </a:cubicBezTo>
                  <a:cubicBezTo>
                    <a:pt x="208" y="154"/>
                    <a:pt x="208" y="154"/>
                    <a:pt x="208" y="154"/>
                  </a:cubicBezTo>
                  <a:cubicBezTo>
                    <a:pt x="208" y="155"/>
                    <a:pt x="208" y="155"/>
                    <a:pt x="208" y="155"/>
                  </a:cubicBezTo>
                  <a:close/>
                  <a:moveTo>
                    <a:pt x="206" y="156"/>
                  </a:moveTo>
                  <a:cubicBezTo>
                    <a:pt x="207" y="154"/>
                    <a:pt x="207" y="154"/>
                    <a:pt x="207" y="154"/>
                  </a:cubicBezTo>
                  <a:cubicBezTo>
                    <a:pt x="207" y="154"/>
                    <a:pt x="207" y="154"/>
                    <a:pt x="207" y="154"/>
                  </a:cubicBezTo>
                  <a:cubicBezTo>
                    <a:pt x="207" y="155"/>
                    <a:pt x="207" y="155"/>
                    <a:pt x="207" y="155"/>
                  </a:cubicBezTo>
                  <a:cubicBezTo>
                    <a:pt x="207" y="156"/>
                    <a:pt x="207" y="156"/>
                    <a:pt x="207" y="156"/>
                  </a:cubicBezTo>
                  <a:cubicBezTo>
                    <a:pt x="206" y="156"/>
                    <a:pt x="206" y="156"/>
                    <a:pt x="206" y="156"/>
                  </a:cubicBezTo>
                  <a:close/>
                  <a:moveTo>
                    <a:pt x="206" y="155"/>
                  </a:moveTo>
                  <a:cubicBezTo>
                    <a:pt x="206" y="154"/>
                    <a:pt x="206" y="154"/>
                    <a:pt x="206" y="154"/>
                  </a:cubicBezTo>
                  <a:cubicBezTo>
                    <a:pt x="207" y="153"/>
                    <a:pt x="207" y="153"/>
                    <a:pt x="207" y="153"/>
                  </a:cubicBezTo>
                  <a:cubicBezTo>
                    <a:pt x="207" y="154"/>
                    <a:pt x="207" y="154"/>
                    <a:pt x="207" y="154"/>
                  </a:cubicBezTo>
                  <a:cubicBezTo>
                    <a:pt x="207" y="154"/>
                    <a:pt x="207" y="154"/>
                    <a:pt x="207" y="154"/>
                  </a:cubicBezTo>
                  <a:cubicBezTo>
                    <a:pt x="206" y="155"/>
                    <a:pt x="206" y="155"/>
                    <a:pt x="206" y="155"/>
                  </a:cubicBezTo>
                  <a:cubicBezTo>
                    <a:pt x="206" y="155"/>
                    <a:pt x="206" y="155"/>
                    <a:pt x="206" y="155"/>
                  </a:cubicBezTo>
                  <a:close/>
                  <a:moveTo>
                    <a:pt x="205" y="153"/>
                  </a:moveTo>
                  <a:cubicBezTo>
                    <a:pt x="205" y="152"/>
                    <a:pt x="205" y="152"/>
                    <a:pt x="205" y="152"/>
                  </a:cubicBezTo>
                  <a:cubicBezTo>
                    <a:pt x="207" y="152"/>
                    <a:pt x="207" y="152"/>
                    <a:pt x="207" y="152"/>
                  </a:cubicBezTo>
                  <a:cubicBezTo>
                    <a:pt x="207" y="153"/>
                    <a:pt x="207" y="153"/>
                    <a:pt x="207" y="153"/>
                  </a:cubicBezTo>
                  <a:cubicBezTo>
                    <a:pt x="206" y="154"/>
                    <a:pt x="206" y="154"/>
                    <a:pt x="206" y="154"/>
                  </a:cubicBezTo>
                  <a:cubicBezTo>
                    <a:pt x="205" y="153"/>
                    <a:pt x="205" y="153"/>
                    <a:pt x="205" y="153"/>
                  </a:cubicBezTo>
                  <a:cubicBezTo>
                    <a:pt x="205" y="153"/>
                    <a:pt x="205" y="153"/>
                    <a:pt x="205" y="153"/>
                  </a:cubicBezTo>
                  <a:close/>
                  <a:moveTo>
                    <a:pt x="206" y="151"/>
                  </a:moveTo>
                  <a:cubicBezTo>
                    <a:pt x="207" y="150"/>
                    <a:pt x="207" y="150"/>
                    <a:pt x="207" y="150"/>
                  </a:cubicBezTo>
                  <a:cubicBezTo>
                    <a:pt x="207" y="149"/>
                    <a:pt x="207" y="149"/>
                    <a:pt x="207" y="149"/>
                  </a:cubicBezTo>
                  <a:cubicBezTo>
                    <a:pt x="208" y="151"/>
                    <a:pt x="208" y="151"/>
                    <a:pt x="208" y="151"/>
                  </a:cubicBezTo>
                  <a:cubicBezTo>
                    <a:pt x="207" y="151"/>
                    <a:pt x="207" y="151"/>
                    <a:pt x="207" y="151"/>
                  </a:cubicBezTo>
                  <a:cubicBezTo>
                    <a:pt x="206" y="152"/>
                    <a:pt x="206" y="152"/>
                    <a:pt x="206" y="152"/>
                  </a:cubicBezTo>
                  <a:cubicBezTo>
                    <a:pt x="206" y="151"/>
                    <a:pt x="206" y="151"/>
                    <a:pt x="206" y="151"/>
                  </a:cubicBezTo>
                  <a:cubicBezTo>
                    <a:pt x="206" y="151"/>
                    <a:pt x="206" y="151"/>
                    <a:pt x="206" y="151"/>
                  </a:cubicBezTo>
                  <a:close/>
                  <a:moveTo>
                    <a:pt x="203" y="152"/>
                  </a:moveTo>
                  <a:cubicBezTo>
                    <a:pt x="203" y="151"/>
                    <a:pt x="203" y="151"/>
                    <a:pt x="203" y="151"/>
                  </a:cubicBezTo>
                  <a:cubicBezTo>
                    <a:pt x="204" y="149"/>
                    <a:pt x="204" y="149"/>
                    <a:pt x="204" y="149"/>
                  </a:cubicBezTo>
                  <a:cubicBezTo>
                    <a:pt x="204" y="148"/>
                    <a:pt x="204" y="148"/>
                    <a:pt x="204" y="148"/>
                  </a:cubicBezTo>
                  <a:cubicBezTo>
                    <a:pt x="203" y="148"/>
                    <a:pt x="203" y="148"/>
                    <a:pt x="203" y="148"/>
                  </a:cubicBezTo>
                  <a:cubicBezTo>
                    <a:pt x="203" y="148"/>
                    <a:pt x="203" y="148"/>
                    <a:pt x="203" y="148"/>
                  </a:cubicBezTo>
                  <a:cubicBezTo>
                    <a:pt x="203" y="147"/>
                    <a:pt x="203" y="147"/>
                    <a:pt x="203" y="147"/>
                  </a:cubicBezTo>
                  <a:cubicBezTo>
                    <a:pt x="203" y="147"/>
                    <a:pt x="203" y="147"/>
                    <a:pt x="203" y="147"/>
                  </a:cubicBezTo>
                  <a:cubicBezTo>
                    <a:pt x="204" y="146"/>
                    <a:pt x="204" y="146"/>
                    <a:pt x="204" y="146"/>
                  </a:cubicBezTo>
                  <a:cubicBezTo>
                    <a:pt x="205" y="147"/>
                    <a:pt x="205" y="147"/>
                    <a:pt x="205" y="147"/>
                  </a:cubicBezTo>
                  <a:cubicBezTo>
                    <a:pt x="206" y="147"/>
                    <a:pt x="206" y="147"/>
                    <a:pt x="206" y="147"/>
                  </a:cubicBezTo>
                  <a:cubicBezTo>
                    <a:pt x="207" y="148"/>
                    <a:pt x="207" y="148"/>
                    <a:pt x="207" y="148"/>
                  </a:cubicBezTo>
                  <a:cubicBezTo>
                    <a:pt x="207" y="149"/>
                    <a:pt x="207" y="149"/>
                    <a:pt x="207" y="149"/>
                  </a:cubicBezTo>
                  <a:cubicBezTo>
                    <a:pt x="206" y="150"/>
                    <a:pt x="206" y="150"/>
                    <a:pt x="206" y="150"/>
                  </a:cubicBezTo>
                  <a:cubicBezTo>
                    <a:pt x="205" y="150"/>
                    <a:pt x="205" y="150"/>
                    <a:pt x="205" y="150"/>
                  </a:cubicBezTo>
                  <a:cubicBezTo>
                    <a:pt x="205" y="149"/>
                    <a:pt x="205" y="149"/>
                    <a:pt x="205" y="149"/>
                  </a:cubicBezTo>
                  <a:cubicBezTo>
                    <a:pt x="205" y="149"/>
                    <a:pt x="205" y="149"/>
                    <a:pt x="205" y="149"/>
                  </a:cubicBezTo>
                  <a:cubicBezTo>
                    <a:pt x="205" y="150"/>
                    <a:pt x="205" y="150"/>
                    <a:pt x="205" y="150"/>
                  </a:cubicBezTo>
                  <a:cubicBezTo>
                    <a:pt x="204" y="151"/>
                    <a:pt x="204" y="151"/>
                    <a:pt x="204" y="151"/>
                  </a:cubicBezTo>
                  <a:cubicBezTo>
                    <a:pt x="205" y="151"/>
                    <a:pt x="205" y="151"/>
                    <a:pt x="205" y="151"/>
                  </a:cubicBezTo>
                  <a:cubicBezTo>
                    <a:pt x="204" y="152"/>
                    <a:pt x="204" y="152"/>
                    <a:pt x="204" y="152"/>
                  </a:cubicBezTo>
                  <a:cubicBezTo>
                    <a:pt x="204" y="151"/>
                    <a:pt x="204" y="151"/>
                    <a:pt x="204" y="151"/>
                  </a:cubicBezTo>
                  <a:cubicBezTo>
                    <a:pt x="204" y="152"/>
                    <a:pt x="204" y="152"/>
                    <a:pt x="204" y="152"/>
                  </a:cubicBezTo>
                  <a:cubicBezTo>
                    <a:pt x="203" y="152"/>
                    <a:pt x="203" y="152"/>
                    <a:pt x="203" y="152"/>
                  </a:cubicBezTo>
                  <a:close/>
                  <a:moveTo>
                    <a:pt x="201" y="151"/>
                  </a:moveTo>
                  <a:cubicBezTo>
                    <a:pt x="200" y="150"/>
                    <a:pt x="200" y="150"/>
                    <a:pt x="200" y="150"/>
                  </a:cubicBezTo>
                  <a:cubicBezTo>
                    <a:pt x="201" y="149"/>
                    <a:pt x="201" y="149"/>
                    <a:pt x="201" y="149"/>
                  </a:cubicBezTo>
                  <a:cubicBezTo>
                    <a:pt x="200" y="149"/>
                    <a:pt x="200" y="149"/>
                    <a:pt x="200" y="149"/>
                  </a:cubicBezTo>
                  <a:cubicBezTo>
                    <a:pt x="200" y="148"/>
                    <a:pt x="200" y="148"/>
                    <a:pt x="200" y="148"/>
                  </a:cubicBezTo>
                  <a:cubicBezTo>
                    <a:pt x="201" y="148"/>
                    <a:pt x="201" y="148"/>
                    <a:pt x="201" y="148"/>
                  </a:cubicBezTo>
                  <a:cubicBezTo>
                    <a:pt x="201" y="148"/>
                    <a:pt x="201" y="148"/>
                    <a:pt x="201" y="148"/>
                  </a:cubicBezTo>
                  <a:cubicBezTo>
                    <a:pt x="201" y="147"/>
                    <a:pt x="201" y="147"/>
                    <a:pt x="201" y="147"/>
                  </a:cubicBezTo>
                  <a:cubicBezTo>
                    <a:pt x="202" y="147"/>
                    <a:pt x="202" y="147"/>
                    <a:pt x="202" y="147"/>
                  </a:cubicBezTo>
                  <a:cubicBezTo>
                    <a:pt x="203" y="148"/>
                    <a:pt x="203" y="148"/>
                    <a:pt x="203" y="148"/>
                  </a:cubicBezTo>
                  <a:cubicBezTo>
                    <a:pt x="202" y="149"/>
                    <a:pt x="202" y="149"/>
                    <a:pt x="202" y="149"/>
                  </a:cubicBezTo>
                  <a:cubicBezTo>
                    <a:pt x="202" y="149"/>
                    <a:pt x="202" y="149"/>
                    <a:pt x="202" y="149"/>
                  </a:cubicBezTo>
                  <a:cubicBezTo>
                    <a:pt x="203" y="149"/>
                    <a:pt x="203" y="149"/>
                    <a:pt x="203" y="149"/>
                  </a:cubicBezTo>
                  <a:cubicBezTo>
                    <a:pt x="203" y="149"/>
                    <a:pt x="203" y="149"/>
                    <a:pt x="203" y="149"/>
                  </a:cubicBezTo>
                  <a:cubicBezTo>
                    <a:pt x="202" y="151"/>
                    <a:pt x="202" y="151"/>
                    <a:pt x="202" y="151"/>
                  </a:cubicBezTo>
                  <a:cubicBezTo>
                    <a:pt x="201" y="152"/>
                    <a:pt x="201" y="152"/>
                    <a:pt x="201" y="152"/>
                  </a:cubicBezTo>
                  <a:cubicBezTo>
                    <a:pt x="201" y="153"/>
                    <a:pt x="201" y="153"/>
                    <a:pt x="201" y="153"/>
                  </a:cubicBezTo>
                  <a:cubicBezTo>
                    <a:pt x="201" y="153"/>
                    <a:pt x="201" y="153"/>
                    <a:pt x="201" y="153"/>
                  </a:cubicBezTo>
                  <a:cubicBezTo>
                    <a:pt x="200" y="154"/>
                    <a:pt x="200" y="154"/>
                    <a:pt x="200" y="154"/>
                  </a:cubicBezTo>
                  <a:cubicBezTo>
                    <a:pt x="200" y="153"/>
                    <a:pt x="200" y="153"/>
                    <a:pt x="200" y="153"/>
                  </a:cubicBezTo>
                  <a:cubicBezTo>
                    <a:pt x="200" y="152"/>
                    <a:pt x="200" y="152"/>
                    <a:pt x="200" y="152"/>
                  </a:cubicBezTo>
                  <a:cubicBezTo>
                    <a:pt x="199" y="154"/>
                    <a:pt x="199" y="154"/>
                    <a:pt x="199" y="154"/>
                  </a:cubicBezTo>
                  <a:cubicBezTo>
                    <a:pt x="199" y="153"/>
                    <a:pt x="199" y="153"/>
                    <a:pt x="199" y="153"/>
                  </a:cubicBezTo>
                  <a:cubicBezTo>
                    <a:pt x="199" y="153"/>
                    <a:pt x="199" y="153"/>
                    <a:pt x="199" y="153"/>
                  </a:cubicBezTo>
                  <a:cubicBezTo>
                    <a:pt x="199" y="152"/>
                    <a:pt x="199" y="152"/>
                    <a:pt x="199" y="152"/>
                  </a:cubicBezTo>
                  <a:cubicBezTo>
                    <a:pt x="199" y="152"/>
                    <a:pt x="199" y="152"/>
                    <a:pt x="199" y="152"/>
                  </a:cubicBezTo>
                  <a:cubicBezTo>
                    <a:pt x="200" y="151"/>
                    <a:pt x="200" y="151"/>
                    <a:pt x="200" y="151"/>
                  </a:cubicBezTo>
                  <a:cubicBezTo>
                    <a:pt x="200" y="152"/>
                    <a:pt x="200" y="152"/>
                    <a:pt x="200" y="152"/>
                  </a:cubicBezTo>
                  <a:cubicBezTo>
                    <a:pt x="201" y="151"/>
                    <a:pt x="201" y="151"/>
                    <a:pt x="201" y="151"/>
                  </a:cubicBezTo>
                  <a:cubicBezTo>
                    <a:pt x="201" y="151"/>
                    <a:pt x="201" y="151"/>
                    <a:pt x="201" y="151"/>
                  </a:cubicBezTo>
                  <a:close/>
                  <a:moveTo>
                    <a:pt x="200" y="144"/>
                  </a:moveTo>
                  <a:cubicBezTo>
                    <a:pt x="201" y="144"/>
                    <a:pt x="201" y="144"/>
                    <a:pt x="201" y="144"/>
                  </a:cubicBezTo>
                  <a:cubicBezTo>
                    <a:pt x="201" y="144"/>
                    <a:pt x="201" y="144"/>
                    <a:pt x="201" y="144"/>
                  </a:cubicBezTo>
                  <a:cubicBezTo>
                    <a:pt x="200" y="144"/>
                    <a:pt x="200" y="144"/>
                    <a:pt x="200" y="144"/>
                  </a:cubicBezTo>
                  <a:close/>
                  <a:moveTo>
                    <a:pt x="198" y="144"/>
                  </a:moveTo>
                  <a:cubicBezTo>
                    <a:pt x="199" y="144"/>
                    <a:pt x="199" y="144"/>
                    <a:pt x="199" y="144"/>
                  </a:cubicBezTo>
                  <a:cubicBezTo>
                    <a:pt x="199" y="143"/>
                    <a:pt x="199" y="143"/>
                    <a:pt x="199" y="143"/>
                  </a:cubicBezTo>
                  <a:cubicBezTo>
                    <a:pt x="200" y="143"/>
                    <a:pt x="200" y="143"/>
                    <a:pt x="200" y="143"/>
                  </a:cubicBezTo>
                  <a:cubicBezTo>
                    <a:pt x="200" y="144"/>
                    <a:pt x="200" y="144"/>
                    <a:pt x="200" y="144"/>
                  </a:cubicBezTo>
                  <a:cubicBezTo>
                    <a:pt x="200" y="146"/>
                    <a:pt x="200" y="146"/>
                    <a:pt x="200" y="146"/>
                  </a:cubicBezTo>
                  <a:cubicBezTo>
                    <a:pt x="200" y="147"/>
                    <a:pt x="200" y="147"/>
                    <a:pt x="200" y="147"/>
                  </a:cubicBezTo>
                  <a:cubicBezTo>
                    <a:pt x="199" y="147"/>
                    <a:pt x="199" y="147"/>
                    <a:pt x="199" y="147"/>
                  </a:cubicBezTo>
                  <a:cubicBezTo>
                    <a:pt x="199" y="149"/>
                    <a:pt x="199" y="149"/>
                    <a:pt x="199" y="149"/>
                  </a:cubicBezTo>
                  <a:cubicBezTo>
                    <a:pt x="199" y="149"/>
                    <a:pt x="199" y="149"/>
                    <a:pt x="199" y="149"/>
                  </a:cubicBezTo>
                  <a:cubicBezTo>
                    <a:pt x="198" y="150"/>
                    <a:pt x="198" y="150"/>
                    <a:pt x="198" y="150"/>
                  </a:cubicBezTo>
                  <a:cubicBezTo>
                    <a:pt x="198" y="151"/>
                    <a:pt x="198" y="151"/>
                    <a:pt x="198" y="151"/>
                  </a:cubicBezTo>
                  <a:cubicBezTo>
                    <a:pt x="198" y="152"/>
                    <a:pt x="198" y="152"/>
                    <a:pt x="198" y="152"/>
                  </a:cubicBezTo>
                  <a:cubicBezTo>
                    <a:pt x="198" y="152"/>
                    <a:pt x="198" y="152"/>
                    <a:pt x="198" y="152"/>
                  </a:cubicBezTo>
                  <a:cubicBezTo>
                    <a:pt x="198" y="152"/>
                    <a:pt x="198" y="152"/>
                    <a:pt x="198" y="152"/>
                  </a:cubicBezTo>
                  <a:cubicBezTo>
                    <a:pt x="198" y="151"/>
                    <a:pt x="198" y="151"/>
                    <a:pt x="198" y="151"/>
                  </a:cubicBezTo>
                  <a:cubicBezTo>
                    <a:pt x="197" y="151"/>
                    <a:pt x="197" y="151"/>
                    <a:pt x="197" y="151"/>
                  </a:cubicBezTo>
                  <a:cubicBezTo>
                    <a:pt x="197" y="150"/>
                    <a:pt x="197" y="150"/>
                    <a:pt x="197" y="150"/>
                  </a:cubicBezTo>
                  <a:cubicBezTo>
                    <a:pt x="197" y="149"/>
                    <a:pt x="197" y="149"/>
                    <a:pt x="197" y="149"/>
                  </a:cubicBezTo>
                  <a:cubicBezTo>
                    <a:pt x="198" y="149"/>
                    <a:pt x="198" y="149"/>
                    <a:pt x="198" y="149"/>
                  </a:cubicBezTo>
                  <a:cubicBezTo>
                    <a:pt x="198" y="149"/>
                    <a:pt x="198" y="149"/>
                    <a:pt x="198" y="149"/>
                  </a:cubicBezTo>
                  <a:cubicBezTo>
                    <a:pt x="198" y="148"/>
                    <a:pt x="198" y="148"/>
                    <a:pt x="198" y="148"/>
                  </a:cubicBezTo>
                  <a:cubicBezTo>
                    <a:pt x="198" y="149"/>
                    <a:pt x="198" y="149"/>
                    <a:pt x="198" y="149"/>
                  </a:cubicBezTo>
                  <a:cubicBezTo>
                    <a:pt x="197" y="149"/>
                    <a:pt x="197" y="149"/>
                    <a:pt x="197" y="149"/>
                  </a:cubicBezTo>
                  <a:cubicBezTo>
                    <a:pt x="197" y="148"/>
                    <a:pt x="197" y="148"/>
                    <a:pt x="197" y="148"/>
                  </a:cubicBezTo>
                  <a:cubicBezTo>
                    <a:pt x="198" y="148"/>
                    <a:pt x="198" y="148"/>
                    <a:pt x="198" y="148"/>
                  </a:cubicBezTo>
                  <a:cubicBezTo>
                    <a:pt x="198" y="147"/>
                    <a:pt x="198" y="147"/>
                    <a:pt x="198" y="147"/>
                  </a:cubicBezTo>
                  <a:cubicBezTo>
                    <a:pt x="197" y="147"/>
                    <a:pt x="197" y="147"/>
                    <a:pt x="197" y="147"/>
                  </a:cubicBezTo>
                  <a:cubicBezTo>
                    <a:pt x="197" y="147"/>
                    <a:pt x="197" y="147"/>
                    <a:pt x="197" y="147"/>
                  </a:cubicBezTo>
                  <a:cubicBezTo>
                    <a:pt x="198" y="147"/>
                    <a:pt x="198" y="147"/>
                    <a:pt x="198" y="147"/>
                  </a:cubicBezTo>
                  <a:cubicBezTo>
                    <a:pt x="198" y="146"/>
                    <a:pt x="198" y="146"/>
                    <a:pt x="198" y="146"/>
                  </a:cubicBezTo>
                  <a:cubicBezTo>
                    <a:pt x="198" y="145"/>
                    <a:pt x="198" y="145"/>
                    <a:pt x="198" y="145"/>
                  </a:cubicBezTo>
                  <a:cubicBezTo>
                    <a:pt x="199" y="145"/>
                    <a:pt x="199" y="145"/>
                    <a:pt x="199" y="145"/>
                  </a:cubicBezTo>
                  <a:cubicBezTo>
                    <a:pt x="198" y="144"/>
                    <a:pt x="198" y="144"/>
                    <a:pt x="198" y="144"/>
                  </a:cubicBezTo>
                  <a:cubicBezTo>
                    <a:pt x="198" y="144"/>
                    <a:pt x="198" y="144"/>
                    <a:pt x="198" y="144"/>
                  </a:cubicBezTo>
                  <a:close/>
                  <a:moveTo>
                    <a:pt x="196" y="144"/>
                  </a:moveTo>
                  <a:cubicBezTo>
                    <a:pt x="197" y="144"/>
                    <a:pt x="197" y="144"/>
                    <a:pt x="197" y="144"/>
                  </a:cubicBezTo>
                  <a:cubicBezTo>
                    <a:pt x="197" y="144"/>
                    <a:pt x="197" y="144"/>
                    <a:pt x="197" y="144"/>
                  </a:cubicBezTo>
                  <a:cubicBezTo>
                    <a:pt x="197" y="145"/>
                    <a:pt x="197" y="145"/>
                    <a:pt x="197" y="145"/>
                  </a:cubicBezTo>
                  <a:cubicBezTo>
                    <a:pt x="197" y="146"/>
                    <a:pt x="197" y="146"/>
                    <a:pt x="197" y="146"/>
                  </a:cubicBezTo>
                  <a:cubicBezTo>
                    <a:pt x="196" y="146"/>
                    <a:pt x="196" y="146"/>
                    <a:pt x="196" y="146"/>
                  </a:cubicBezTo>
                  <a:cubicBezTo>
                    <a:pt x="196" y="145"/>
                    <a:pt x="196" y="145"/>
                    <a:pt x="196" y="145"/>
                  </a:cubicBezTo>
                  <a:cubicBezTo>
                    <a:pt x="196" y="145"/>
                    <a:pt x="196" y="145"/>
                    <a:pt x="196" y="145"/>
                  </a:cubicBezTo>
                  <a:cubicBezTo>
                    <a:pt x="196" y="145"/>
                    <a:pt x="196" y="145"/>
                    <a:pt x="196" y="145"/>
                  </a:cubicBezTo>
                  <a:cubicBezTo>
                    <a:pt x="196" y="144"/>
                    <a:pt x="196" y="144"/>
                    <a:pt x="196" y="144"/>
                  </a:cubicBezTo>
                  <a:close/>
                  <a:moveTo>
                    <a:pt x="201" y="146"/>
                  </a:moveTo>
                  <a:cubicBezTo>
                    <a:pt x="201" y="145"/>
                    <a:pt x="201" y="145"/>
                    <a:pt x="201" y="145"/>
                  </a:cubicBezTo>
                  <a:cubicBezTo>
                    <a:pt x="201" y="144"/>
                    <a:pt x="201" y="144"/>
                    <a:pt x="201" y="144"/>
                  </a:cubicBezTo>
                  <a:cubicBezTo>
                    <a:pt x="202" y="144"/>
                    <a:pt x="202" y="144"/>
                    <a:pt x="202" y="144"/>
                  </a:cubicBezTo>
                  <a:cubicBezTo>
                    <a:pt x="203" y="144"/>
                    <a:pt x="203" y="144"/>
                    <a:pt x="203" y="144"/>
                  </a:cubicBezTo>
                  <a:cubicBezTo>
                    <a:pt x="202" y="143"/>
                    <a:pt x="202" y="143"/>
                    <a:pt x="202" y="143"/>
                  </a:cubicBezTo>
                  <a:cubicBezTo>
                    <a:pt x="203" y="143"/>
                    <a:pt x="203" y="143"/>
                    <a:pt x="203" y="143"/>
                  </a:cubicBezTo>
                  <a:cubicBezTo>
                    <a:pt x="202" y="142"/>
                    <a:pt x="202" y="142"/>
                    <a:pt x="202" y="142"/>
                  </a:cubicBezTo>
                  <a:cubicBezTo>
                    <a:pt x="202" y="141"/>
                    <a:pt x="202" y="141"/>
                    <a:pt x="202" y="141"/>
                  </a:cubicBezTo>
                  <a:cubicBezTo>
                    <a:pt x="203" y="140"/>
                    <a:pt x="203" y="140"/>
                    <a:pt x="203" y="140"/>
                  </a:cubicBezTo>
                  <a:cubicBezTo>
                    <a:pt x="203" y="138"/>
                    <a:pt x="203" y="138"/>
                    <a:pt x="203" y="138"/>
                  </a:cubicBezTo>
                  <a:cubicBezTo>
                    <a:pt x="204" y="136"/>
                    <a:pt x="204" y="136"/>
                    <a:pt x="204" y="136"/>
                  </a:cubicBezTo>
                  <a:cubicBezTo>
                    <a:pt x="204" y="137"/>
                    <a:pt x="204" y="137"/>
                    <a:pt x="204" y="137"/>
                  </a:cubicBezTo>
                  <a:cubicBezTo>
                    <a:pt x="204" y="138"/>
                    <a:pt x="204" y="138"/>
                    <a:pt x="204" y="138"/>
                  </a:cubicBezTo>
                  <a:cubicBezTo>
                    <a:pt x="205" y="138"/>
                    <a:pt x="205" y="138"/>
                    <a:pt x="205" y="138"/>
                  </a:cubicBezTo>
                  <a:cubicBezTo>
                    <a:pt x="206" y="139"/>
                    <a:pt x="206" y="139"/>
                    <a:pt x="206" y="139"/>
                  </a:cubicBezTo>
                  <a:cubicBezTo>
                    <a:pt x="206" y="142"/>
                    <a:pt x="206" y="142"/>
                    <a:pt x="206" y="142"/>
                  </a:cubicBezTo>
                  <a:cubicBezTo>
                    <a:pt x="206" y="143"/>
                    <a:pt x="206" y="143"/>
                    <a:pt x="206" y="143"/>
                  </a:cubicBezTo>
                  <a:cubicBezTo>
                    <a:pt x="205" y="143"/>
                    <a:pt x="205" y="143"/>
                    <a:pt x="205" y="143"/>
                  </a:cubicBezTo>
                  <a:cubicBezTo>
                    <a:pt x="205" y="141"/>
                    <a:pt x="205" y="141"/>
                    <a:pt x="205" y="141"/>
                  </a:cubicBezTo>
                  <a:cubicBezTo>
                    <a:pt x="205" y="139"/>
                    <a:pt x="205" y="139"/>
                    <a:pt x="205" y="139"/>
                  </a:cubicBezTo>
                  <a:cubicBezTo>
                    <a:pt x="205" y="140"/>
                    <a:pt x="205" y="140"/>
                    <a:pt x="205" y="140"/>
                  </a:cubicBezTo>
                  <a:cubicBezTo>
                    <a:pt x="205" y="143"/>
                    <a:pt x="205" y="143"/>
                    <a:pt x="205" y="143"/>
                  </a:cubicBezTo>
                  <a:cubicBezTo>
                    <a:pt x="204" y="143"/>
                    <a:pt x="204" y="143"/>
                    <a:pt x="204" y="143"/>
                  </a:cubicBezTo>
                  <a:cubicBezTo>
                    <a:pt x="204" y="144"/>
                    <a:pt x="204" y="144"/>
                    <a:pt x="204" y="144"/>
                  </a:cubicBezTo>
                  <a:cubicBezTo>
                    <a:pt x="204" y="144"/>
                    <a:pt x="204" y="144"/>
                    <a:pt x="204" y="144"/>
                  </a:cubicBezTo>
                  <a:cubicBezTo>
                    <a:pt x="203" y="144"/>
                    <a:pt x="203" y="144"/>
                    <a:pt x="203" y="144"/>
                  </a:cubicBezTo>
                  <a:cubicBezTo>
                    <a:pt x="203" y="145"/>
                    <a:pt x="203" y="145"/>
                    <a:pt x="203" y="145"/>
                  </a:cubicBezTo>
                  <a:cubicBezTo>
                    <a:pt x="202" y="146"/>
                    <a:pt x="202" y="146"/>
                    <a:pt x="202" y="146"/>
                  </a:cubicBezTo>
                  <a:cubicBezTo>
                    <a:pt x="201" y="147"/>
                    <a:pt x="201" y="147"/>
                    <a:pt x="201" y="147"/>
                  </a:cubicBezTo>
                  <a:cubicBezTo>
                    <a:pt x="201" y="146"/>
                    <a:pt x="201" y="146"/>
                    <a:pt x="201" y="146"/>
                  </a:cubicBezTo>
                  <a:close/>
                  <a:moveTo>
                    <a:pt x="198" y="137"/>
                  </a:moveTo>
                  <a:cubicBezTo>
                    <a:pt x="200" y="137"/>
                    <a:pt x="200" y="137"/>
                    <a:pt x="200" y="137"/>
                  </a:cubicBezTo>
                  <a:cubicBezTo>
                    <a:pt x="200" y="137"/>
                    <a:pt x="200" y="137"/>
                    <a:pt x="200" y="137"/>
                  </a:cubicBezTo>
                  <a:cubicBezTo>
                    <a:pt x="200" y="138"/>
                    <a:pt x="200" y="138"/>
                    <a:pt x="200" y="138"/>
                  </a:cubicBezTo>
                  <a:cubicBezTo>
                    <a:pt x="200" y="138"/>
                    <a:pt x="200" y="138"/>
                    <a:pt x="200" y="138"/>
                  </a:cubicBezTo>
                  <a:cubicBezTo>
                    <a:pt x="200" y="139"/>
                    <a:pt x="200" y="139"/>
                    <a:pt x="200" y="139"/>
                  </a:cubicBezTo>
                  <a:cubicBezTo>
                    <a:pt x="201" y="138"/>
                    <a:pt x="201" y="138"/>
                    <a:pt x="201" y="138"/>
                  </a:cubicBezTo>
                  <a:cubicBezTo>
                    <a:pt x="201" y="138"/>
                    <a:pt x="201" y="138"/>
                    <a:pt x="201" y="138"/>
                  </a:cubicBezTo>
                  <a:cubicBezTo>
                    <a:pt x="202" y="139"/>
                    <a:pt x="202" y="139"/>
                    <a:pt x="202" y="139"/>
                  </a:cubicBezTo>
                  <a:cubicBezTo>
                    <a:pt x="202" y="139"/>
                    <a:pt x="202" y="139"/>
                    <a:pt x="202" y="139"/>
                  </a:cubicBezTo>
                  <a:cubicBezTo>
                    <a:pt x="202" y="139"/>
                    <a:pt x="202" y="139"/>
                    <a:pt x="202" y="139"/>
                  </a:cubicBezTo>
                  <a:cubicBezTo>
                    <a:pt x="202" y="140"/>
                    <a:pt x="202" y="140"/>
                    <a:pt x="202" y="140"/>
                  </a:cubicBezTo>
                  <a:cubicBezTo>
                    <a:pt x="201" y="140"/>
                    <a:pt x="201" y="140"/>
                    <a:pt x="201" y="140"/>
                  </a:cubicBezTo>
                  <a:cubicBezTo>
                    <a:pt x="201" y="140"/>
                    <a:pt x="201" y="140"/>
                    <a:pt x="201" y="140"/>
                  </a:cubicBezTo>
                  <a:cubicBezTo>
                    <a:pt x="200" y="139"/>
                    <a:pt x="200" y="139"/>
                    <a:pt x="200" y="139"/>
                  </a:cubicBezTo>
                  <a:cubicBezTo>
                    <a:pt x="199" y="138"/>
                    <a:pt x="199" y="138"/>
                    <a:pt x="199" y="138"/>
                  </a:cubicBezTo>
                  <a:cubicBezTo>
                    <a:pt x="199" y="139"/>
                    <a:pt x="199" y="139"/>
                    <a:pt x="199" y="139"/>
                  </a:cubicBezTo>
                  <a:cubicBezTo>
                    <a:pt x="200" y="140"/>
                    <a:pt x="200" y="140"/>
                    <a:pt x="200" y="140"/>
                  </a:cubicBezTo>
                  <a:cubicBezTo>
                    <a:pt x="200" y="141"/>
                    <a:pt x="200" y="141"/>
                    <a:pt x="200" y="141"/>
                  </a:cubicBezTo>
                  <a:cubicBezTo>
                    <a:pt x="201" y="141"/>
                    <a:pt x="201" y="141"/>
                    <a:pt x="201" y="141"/>
                  </a:cubicBezTo>
                  <a:cubicBezTo>
                    <a:pt x="201" y="142"/>
                    <a:pt x="201" y="142"/>
                    <a:pt x="201" y="142"/>
                  </a:cubicBezTo>
                  <a:cubicBezTo>
                    <a:pt x="201" y="142"/>
                    <a:pt x="201" y="142"/>
                    <a:pt x="201" y="142"/>
                  </a:cubicBezTo>
                  <a:cubicBezTo>
                    <a:pt x="201" y="143"/>
                    <a:pt x="201" y="143"/>
                    <a:pt x="201" y="143"/>
                  </a:cubicBezTo>
                  <a:cubicBezTo>
                    <a:pt x="200" y="143"/>
                    <a:pt x="200" y="143"/>
                    <a:pt x="200" y="143"/>
                  </a:cubicBezTo>
                  <a:cubicBezTo>
                    <a:pt x="200" y="142"/>
                    <a:pt x="200" y="142"/>
                    <a:pt x="200" y="142"/>
                  </a:cubicBezTo>
                  <a:cubicBezTo>
                    <a:pt x="199" y="142"/>
                    <a:pt x="199" y="142"/>
                    <a:pt x="199" y="142"/>
                  </a:cubicBezTo>
                  <a:cubicBezTo>
                    <a:pt x="198" y="140"/>
                    <a:pt x="198" y="140"/>
                    <a:pt x="198" y="140"/>
                  </a:cubicBezTo>
                  <a:cubicBezTo>
                    <a:pt x="198" y="141"/>
                    <a:pt x="198" y="141"/>
                    <a:pt x="198" y="141"/>
                  </a:cubicBezTo>
                  <a:cubicBezTo>
                    <a:pt x="199" y="142"/>
                    <a:pt x="199" y="142"/>
                    <a:pt x="199" y="142"/>
                  </a:cubicBezTo>
                  <a:cubicBezTo>
                    <a:pt x="199" y="143"/>
                    <a:pt x="199" y="143"/>
                    <a:pt x="199" y="143"/>
                  </a:cubicBezTo>
                  <a:cubicBezTo>
                    <a:pt x="198" y="143"/>
                    <a:pt x="198" y="143"/>
                    <a:pt x="198" y="143"/>
                  </a:cubicBezTo>
                  <a:cubicBezTo>
                    <a:pt x="197" y="143"/>
                    <a:pt x="197" y="143"/>
                    <a:pt x="197" y="143"/>
                  </a:cubicBezTo>
                  <a:cubicBezTo>
                    <a:pt x="197" y="142"/>
                    <a:pt x="197" y="142"/>
                    <a:pt x="197" y="142"/>
                  </a:cubicBezTo>
                  <a:cubicBezTo>
                    <a:pt x="197" y="142"/>
                    <a:pt x="197" y="142"/>
                    <a:pt x="197" y="142"/>
                  </a:cubicBezTo>
                  <a:cubicBezTo>
                    <a:pt x="197" y="141"/>
                    <a:pt x="197" y="141"/>
                    <a:pt x="197" y="141"/>
                  </a:cubicBezTo>
                  <a:cubicBezTo>
                    <a:pt x="197" y="141"/>
                    <a:pt x="197" y="141"/>
                    <a:pt x="197" y="141"/>
                  </a:cubicBezTo>
                  <a:cubicBezTo>
                    <a:pt x="196" y="140"/>
                    <a:pt x="196" y="140"/>
                    <a:pt x="196" y="140"/>
                  </a:cubicBezTo>
                  <a:cubicBezTo>
                    <a:pt x="197" y="139"/>
                    <a:pt x="197" y="139"/>
                    <a:pt x="197" y="139"/>
                  </a:cubicBezTo>
                  <a:cubicBezTo>
                    <a:pt x="197" y="139"/>
                    <a:pt x="197" y="139"/>
                    <a:pt x="197" y="139"/>
                  </a:cubicBezTo>
                  <a:cubicBezTo>
                    <a:pt x="198" y="139"/>
                    <a:pt x="198" y="139"/>
                    <a:pt x="198" y="139"/>
                  </a:cubicBezTo>
                  <a:cubicBezTo>
                    <a:pt x="197" y="138"/>
                    <a:pt x="197" y="138"/>
                    <a:pt x="197" y="138"/>
                  </a:cubicBezTo>
                  <a:cubicBezTo>
                    <a:pt x="197" y="137"/>
                    <a:pt x="197" y="137"/>
                    <a:pt x="197" y="137"/>
                  </a:cubicBezTo>
                  <a:cubicBezTo>
                    <a:pt x="197" y="137"/>
                    <a:pt x="197" y="137"/>
                    <a:pt x="197" y="137"/>
                  </a:cubicBezTo>
                  <a:cubicBezTo>
                    <a:pt x="198" y="137"/>
                    <a:pt x="198" y="137"/>
                    <a:pt x="198" y="137"/>
                  </a:cubicBezTo>
                  <a:cubicBezTo>
                    <a:pt x="198" y="137"/>
                    <a:pt x="198" y="137"/>
                    <a:pt x="198" y="137"/>
                  </a:cubicBezTo>
                  <a:cubicBezTo>
                    <a:pt x="198" y="137"/>
                    <a:pt x="198" y="137"/>
                    <a:pt x="198" y="137"/>
                  </a:cubicBezTo>
                  <a:close/>
                  <a:moveTo>
                    <a:pt x="199" y="136"/>
                  </a:moveTo>
                  <a:cubicBezTo>
                    <a:pt x="199" y="135"/>
                    <a:pt x="199" y="135"/>
                    <a:pt x="199" y="135"/>
                  </a:cubicBezTo>
                  <a:cubicBezTo>
                    <a:pt x="200" y="136"/>
                    <a:pt x="200" y="136"/>
                    <a:pt x="200" y="136"/>
                  </a:cubicBezTo>
                  <a:cubicBezTo>
                    <a:pt x="199" y="136"/>
                    <a:pt x="199" y="136"/>
                    <a:pt x="199" y="136"/>
                  </a:cubicBezTo>
                  <a:cubicBezTo>
                    <a:pt x="199" y="136"/>
                    <a:pt x="199" y="136"/>
                    <a:pt x="199" y="136"/>
                  </a:cubicBezTo>
                  <a:close/>
                  <a:moveTo>
                    <a:pt x="66" y="86"/>
                  </a:moveTo>
                  <a:cubicBezTo>
                    <a:pt x="66" y="86"/>
                    <a:pt x="66" y="86"/>
                    <a:pt x="66" y="86"/>
                  </a:cubicBezTo>
                  <a:cubicBezTo>
                    <a:pt x="66" y="86"/>
                    <a:pt x="66" y="86"/>
                    <a:pt x="66" y="86"/>
                  </a:cubicBezTo>
                  <a:cubicBezTo>
                    <a:pt x="66" y="86"/>
                    <a:pt x="66" y="86"/>
                    <a:pt x="66" y="86"/>
                  </a:cubicBezTo>
                  <a:cubicBezTo>
                    <a:pt x="66" y="86"/>
                    <a:pt x="66" y="86"/>
                    <a:pt x="66" y="86"/>
                  </a:cubicBezTo>
                  <a:close/>
                  <a:moveTo>
                    <a:pt x="66" y="87"/>
                  </a:moveTo>
                  <a:cubicBezTo>
                    <a:pt x="66" y="87"/>
                    <a:pt x="66" y="87"/>
                    <a:pt x="66" y="87"/>
                  </a:cubicBezTo>
                  <a:cubicBezTo>
                    <a:pt x="66" y="88"/>
                    <a:pt x="66" y="88"/>
                    <a:pt x="66" y="88"/>
                  </a:cubicBezTo>
                  <a:cubicBezTo>
                    <a:pt x="68" y="89"/>
                    <a:pt x="68" y="89"/>
                    <a:pt x="68" y="89"/>
                  </a:cubicBezTo>
                  <a:cubicBezTo>
                    <a:pt x="67" y="90"/>
                    <a:pt x="67" y="90"/>
                    <a:pt x="67" y="90"/>
                  </a:cubicBezTo>
                  <a:cubicBezTo>
                    <a:pt x="66" y="89"/>
                    <a:pt x="66" y="89"/>
                    <a:pt x="66" y="89"/>
                  </a:cubicBezTo>
                  <a:cubicBezTo>
                    <a:pt x="66" y="88"/>
                    <a:pt x="66" y="88"/>
                    <a:pt x="66" y="88"/>
                  </a:cubicBezTo>
                  <a:cubicBezTo>
                    <a:pt x="65" y="87"/>
                    <a:pt x="65" y="87"/>
                    <a:pt x="65" y="87"/>
                  </a:cubicBezTo>
                  <a:cubicBezTo>
                    <a:pt x="65" y="87"/>
                    <a:pt x="66" y="87"/>
                    <a:pt x="66" y="87"/>
                  </a:cubicBezTo>
                  <a:close/>
                  <a:moveTo>
                    <a:pt x="112" y="73"/>
                  </a:moveTo>
                  <a:cubicBezTo>
                    <a:pt x="111" y="74"/>
                    <a:pt x="111" y="74"/>
                    <a:pt x="111" y="74"/>
                  </a:cubicBezTo>
                  <a:cubicBezTo>
                    <a:pt x="111" y="76"/>
                    <a:pt x="111" y="76"/>
                    <a:pt x="111" y="76"/>
                  </a:cubicBezTo>
                  <a:cubicBezTo>
                    <a:pt x="111" y="76"/>
                    <a:pt x="111" y="76"/>
                    <a:pt x="111" y="76"/>
                  </a:cubicBezTo>
                  <a:cubicBezTo>
                    <a:pt x="111" y="75"/>
                    <a:pt x="111" y="75"/>
                    <a:pt x="111" y="75"/>
                  </a:cubicBezTo>
                  <a:cubicBezTo>
                    <a:pt x="110" y="75"/>
                    <a:pt x="110" y="75"/>
                    <a:pt x="110" y="75"/>
                  </a:cubicBezTo>
                  <a:cubicBezTo>
                    <a:pt x="109" y="75"/>
                    <a:pt x="109" y="75"/>
                    <a:pt x="109" y="75"/>
                  </a:cubicBezTo>
                  <a:cubicBezTo>
                    <a:pt x="108" y="75"/>
                    <a:pt x="108" y="75"/>
                    <a:pt x="108" y="75"/>
                  </a:cubicBezTo>
                  <a:cubicBezTo>
                    <a:pt x="108" y="74"/>
                    <a:pt x="108" y="74"/>
                    <a:pt x="108" y="74"/>
                  </a:cubicBezTo>
                  <a:cubicBezTo>
                    <a:pt x="111" y="72"/>
                    <a:pt x="111" y="72"/>
                    <a:pt x="111" y="72"/>
                  </a:cubicBezTo>
                  <a:cubicBezTo>
                    <a:pt x="112" y="72"/>
                    <a:pt x="112" y="72"/>
                    <a:pt x="112" y="72"/>
                  </a:cubicBezTo>
                  <a:cubicBezTo>
                    <a:pt x="112" y="72"/>
                    <a:pt x="112" y="72"/>
                    <a:pt x="112" y="72"/>
                  </a:cubicBezTo>
                  <a:cubicBezTo>
                    <a:pt x="112" y="73"/>
                    <a:pt x="112" y="73"/>
                    <a:pt x="112" y="73"/>
                  </a:cubicBezTo>
                  <a:close/>
                  <a:moveTo>
                    <a:pt x="113" y="73"/>
                  </a:moveTo>
                  <a:cubicBezTo>
                    <a:pt x="113" y="73"/>
                    <a:pt x="113" y="73"/>
                    <a:pt x="113" y="73"/>
                  </a:cubicBezTo>
                  <a:cubicBezTo>
                    <a:pt x="113" y="73"/>
                    <a:pt x="113" y="73"/>
                    <a:pt x="113" y="73"/>
                  </a:cubicBezTo>
                  <a:cubicBezTo>
                    <a:pt x="113" y="72"/>
                    <a:pt x="113" y="72"/>
                    <a:pt x="113" y="72"/>
                  </a:cubicBezTo>
                  <a:cubicBezTo>
                    <a:pt x="113" y="71"/>
                    <a:pt x="113" y="71"/>
                    <a:pt x="113" y="71"/>
                  </a:cubicBezTo>
                  <a:cubicBezTo>
                    <a:pt x="112" y="71"/>
                    <a:pt x="112" y="71"/>
                    <a:pt x="112" y="71"/>
                  </a:cubicBezTo>
                  <a:cubicBezTo>
                    <a:pt x="113" y="70"/>
                    <a:pt x="113" y="70"/>
                    <a:pt x="113" y="70"/>
                  </a:cubicBezTo>
                  <a:cubicBezTo>
                    <a:pt x="114" y="70"/>
                    <a:pt x="114" y="70"/>
                    <a:pt x="114" y="70"/>
                  </a:cubicBezTo>
                  <a:cubicBezTo>
                    <a:pt x="116" y="71"/>
                    <a:pt x="116" y="71"/>
                    <a:pt x="116" y="71"/>
                  </a:cubicBezTo>
                  <a:cubicBezTo>
                    <a:pt x="116" y="72"/>
                    <a:pt x="116" y="72"/>
                    <a:pt x="116" y="72"/>
                  </a:cubicBezTo>
                  <a:cubicBezTo>
                    <a:pt x="115" y="72"/>
                    <a:pt x="115" y="72"/>
                    <a:pt x="115" y="72"/>
                  </a:cubicBezTo>
                  <a:cubicBezTo>
                    <a:pt x="113" y="74"/>
                    <a:pt x="113" y="74"/>
                    <a:pt x="113" y="74"/>
                  </a:cubicBezTo>
                  <a:cubicBezTo>
                    <a:pt x="113" y="73"/>
                    <a:pt x="113" y="73"/>
                    <a:pt x="113" y="73"/>
                  </a:cubicBezTo>
                  <a:close/>
                  <a:moveTo>
                    <a:pt x="121" y="68"/>
                  </a:moveTo>
                  <a:cubicBezTo>
                    <a:pt x="122" y="68"/>
                    <a:pt x="122" y="68"/>
                    <a:pt x="122" y="68"/>
                  </a:cubicBezTo>
                  <a:cubicBezTo>
                    <a:pt x="123" y="68"/>
                    <a:pt x="123" y="68"/>
                    <a:pt x="123" y="68"/>
                  </a:cubicBezTo>
                  <a:cubicBezTo>
                    <a:pt x="123" y="69"/>
                    <a:pt x="123" y="69"/>
                    <a:pt x="123" y="69"/>
                  </a:cubicBezTo>
                  <a:cubicBezTo>
                    <a:pt x="123" y="69"/>
                    <a:pt x="123" y="69"/>
                    <a:pt x="123" y="69"/>
                  </a:cubicBezTo>
                  <a:cubicBezTo>
                    <a:pt x="122" y="69"/>
                    <a:pt x="122" y="69"/>
                    <a:pt x="122" y="69"/>
                  </a:cubicBezTo>
                  <a:cubicBezTo>
                    <a:pt x="121" y="68"/>
                    <a:pt x="121" y="68"/>
                    <a:pt x="121" y="68"/>
                  </a:cubicBezTo>
                  <a:close/>
                  <a:moveTo>
                    <a:pt x="166" y="107"/>
                  </a:moveTo>
                  <a:cubicBezTo>
                    <a:pt x="167" y="107"/>
                    <a:pt x="167" y="107"/>
                    <a:pt x="167" y="107"/>
                  </a:cubicBezTo>
                  <a:cubicBezTo>
                    <a:pt x="167" y="107"/>
                    <a:pt x="167" y="107"/>
                    <a:pt x="167" y="107"/>
                  </a:cubicBezTo>
                  <a:cubicBezTo>
                    <a:pt x="167" y="107"/>
                    <a:pt x="167" y="107"/>
                    <a:pt x="167" y="107"/>
                  </a:cubicBezTo>
                  <a:cubicBezTo>
                    <a:pt x="166" y="107"/>
                    <a:pt x="166" y="107"/>
                    <a:pt x="166" y="107"/>
                  </a:cubicBezTo>
                  <a:close/>
                  <a:moveTo>
                    <a:pt x="162" y="119"/>
                  </a:moveTo>
                  <a:cubicBezTo>
                    <a:pt x="163" y="119"/>
                    <a:pt x="163" y="119"/>
                    <a:pt x="163" y="119"/>
                  </a:cubicBezTo>
                  <a:cubicBezTo>
                    <a:pt x="163" y="119"/>
                    <a:pt x="163" y="119"/>
                    <a:pt x="163" y="119"/>
                  </a:cubicBezTo>
                  <a:cubicBezTo>
                    <a:pt x="162" y="119"/>
                    <a:pt x="162" y="119"/>
                    <a:pt x="162" y="119"/>
                  </a:cubicBezTo>
                  <a:close/>
                  <a:moveTo>
                    <a:pt x="172" y="117"/>
                  </a:moveTo>
                  <a:cubicBezTo>
                    <a:pt x="173" y="116"/>
                    <a:pt x="173" y="116"/>
                    <a:pt x="173" y="116"/>
                  </a:cubicBezTo>
                  <a:cubicBezTo>
                    <a:pt x="173" y="116"/>
                    <a:pt x="173" y="116"/>
                    <a:pt x="173" y="116"/>
                  </a:cubicBezTo>
                  <a:cubicBezTo>
                    <a:pt x="173" y="117"/>
                    <a:pt x="173" y="117"/>
                    <a:pt x="173" y="117"/>
                  </a:cubicBezTo>
                  <a:cubicBezTo>
                    <a:pt x="172" y="118"/>
                    <a:pt x="172" y="118"/>
                    <a:pt x="172" y="118"/>
                  </a:cubicBezTo>
                  <a:cubicBezTo>
                    <a:pt x="172" y="117"/>
                    <a:pt x="172" y="117"/>
                    <a:pt x="172" y="117"/>
                  </a:cubicBezTo>
                  <a:close/>
                  <a:moveTo>
                    <a:pt x="165" y="109"/>
                  </a:moveTo>
                  <a:cubicBezTo>
                    <a:pt x="165" y="108"/>
                    <a:pt x="165" y="108"/>
                    <a:pt x="165" y="108"/>
                  </a:cubicBezTo>
                  <a:cubicBezTo>
                    <a:pt x="165" y="108"/>
                    <a:pt x="165" y="108"/>
                    <a:pt x="165" y="108"/>
                  </a:cubicBezTo>
                  <a:cubicBezTo>
                    <a:pt x="166" y="109"/>
                    <a:pt x="166" y="109"/>
                    <a:pt x="166" y="109"/>
                  </a:cubicBezTo>
                  <a:cubicBezTo>
                    <a:pt x="165" y="109"/>
                    <a:pt x="165" y="109"/>
                    <a:pt x="165" y="109"/>
                  </a:cubicBezTo>
                  <a:close/>
                  <a:moveTo>
                    <a:pt x="166" y="112"/>
                  </a:moveTo>
                  <a:cubicBezTo>
                    <a:pt x="166" y="111"/>
                    <a:pt x="166" y="111"/>
                    <a:pt x="166" y="111"/>
                  </a:cubicBezTo>
                  <a:cubicBezTo>
                    <a:pt x="166" y="110"/>
                    <a:pt x="166" y="110"/>
                    <a:pt x="166" y="110"/>
                  </a:cubicBezTo>
                  <a:cubicBezTo>
                    <a:pt x="167" y="110"/>
                    <a:pt x="167" y="110"/>
                    <a:pt x="167" y="110"/>
                  </a:cubicBezTo>
                  <a:cubicBezTo>
                    <a:pt x="167" y="111"/>
                    <a:pt x="167" y="111"/>
                    <a:pt x="167" y="111"/>
                  </a:cubicBezTo>
                  <a:cubicBezTo>
                    <a:pt x="168" y="111"/>
                    <a:pt x="168" y="111"/>
                    <a:pt x="168" y="111"/>
                  </a:cubicBezTo>
                  <a:cubicBezTo>
                    <a:pt x="168" y="112"/>
                    <a:pt x="168" y="112"/>
                    <a:pt x="168" y="112"/>
                  </a:cubicBezTo>
                  <a:cubicBezTo>
                    <a:pt x="167" y="112"/>
                    <a:pt x="167" y="112"/>
                    <a:pt x="167" y="112"/>
                  </a:cubicBezTo>
                  <a:cubicBezTo>
                    <a:pt x="166" y="112"/>
                    <a:pt x="166" y="112"/>
                    <a:pt x="166" y="112"/>
                  </a:cubicBezTo>
                  <a:close/>
                  <a:moveTo>
                    <a:pt x="159" y="115"/>
                  </a:moveTo>
                  <a:cubicBezTo>
                    <a:pt x="159" y="115"/>
                    <a:pt x="159" y="115"/>
                    <a:pt x="159" y="115"/>
                  </a:cubicBezTo>
                  <a:cubicBezTo>
                    <a:pt x="160" y="115"/>
                    <a:pt x="160" y="115"/>
                    <a:pt x="160" y="115"/>
                  </a:cubicBezTo>
                  <a:cubicBezTo>
                    <a:pt x="160" y="114"/>
                    <a:pt x="160" y="114"/>
                    <a:pt x="160" y="114"/>
                  </a:cubicBezTo>
                  <a:cubicBezTo>
                    <a:pt x="161" y="113"/>
                    <a:pt x="161" y="113"/>
                    <a:pt x="161" y="113"/>
                  </a:cubicBezTo>
                  <a:cubicBezTo>
                    <a:pt x="162" y="113"/>
                    <a:pt x="162" y="113"/>
                    <a:pt x="162" y="113"/>
                  </a:cubicBezTo>
                  <a:cubicBezTo>
                    <a:pt x="163" y="112"/>
                    <a:pt x="163" y="112"/>
                    <a:pt x="163" y="112"/>
                  </a:cubicBezTo>
                  <a:cubicBezTo>
                    <a:pt x="164" y="112"/>
                    <a:pt x="164" y="112"/>
                    <a:pt x="164" y="112"/>
                  </a:cubicBezTo>
                  <a:cubicBezTo>
                    <a:pt x="164" y="111"/>
                    <a:pt x="164" y="111"/>
                    <a:pt x="164" y="111"/>
                  </a:cubicBezTo>
                  <a:cubicBezTo>
                    <a:pt x="165" y="111"/>
                    <a:pt x="165" y="111"/>
                    <a:pt x="165" y="111"/>
                  </a:cubicBezTo>
                  <a:cubicBezTo>
                    <a:pt x="164" y="112"/>
                    <a:pt x="164" y="112"/>
                    <a:pt x="164" y="112"/>
                  </a:cubicBezTo>
                  <a:cubicBezTo>
                    <a:pt x="165" y="112"/>
                    <a:pt x="165" y="112"/>
                    <a:pt x="165" y="112"/>
                  </a:cubicBezTo>
                  <a:cubicBezTo>
                    <a:pt x="164" y="112"/>
                    <a:pt x="164" y="112"/>
                    <a:pt x="164" y="112"/>
                  </a:cubicBezTo>
                  <a:cubicBezTo>
                    <a:pt x="163" y="113"/>
                    <a:pt x="163" y="113"/>
                    <a:pt x="163" y="113"/>
                  </a:cubicBezTo>
                  <a:cubicBezTo>
                    <a:pt x="162" y="114"/>
                    <a:pt x="162" y="114"/>
                    <a:pt x="162" y="114"/>
                  </a:cubicBezTo>
                  <a:cubicBezTo>
                    <a:pt x="161" y="114"/>
                    <a:pt x="161" y="114"/>
                    <a:pt x="161" y="114"/>
                  </a:cubicBezTo>
                  <a:cubicBezTo>
                    <a:pt x="161" y="115"/>
                    <a:pt x="161" y="115"/>
                    <a:pt x="161" y="115"/>
                  </a:cubicBezTo>
                  <a:cubicBezTo>
                    <a:pt x="161" y="115"/>
                    <a:pt x="161" y="115"/>
                    <a:pt x="161" y="115"/>
                  </a:cubicBezTo>
                  <a:cubicBezTo>
                    <a:pt x="160" y="115"/>
                    <a:pt x="160" y="115"/>
                    <a:pt x="160" y="115"/>
                  </a:cubicBezTo>
                  <a:cubicBezTo>
                    <a:pt x="160" y="115"/>
                    <a:pt x="160" y="115"/>
                    <a:pt x="160" y="115"/>
                  </a:cubicBezTo>
                  <a:cubicBezTo>
                    <a:pt x="159" y="115"/>
                    <a:pt x="159" y="115"/>
                    <a:pt x="159" y="115"/>
                  </a:cubicBezTo>
                  <a:cubicBezTo>
                    <a:pt x="159" y="115"/>
                    <a:pt x="159" y="115"/>
                    <a:pt x="159" y="115"/>
                  </a:cubicBezTo>
                  <a:close/>
                  <a:moveTo>
                    <a:pt x="159" y="114"/>
                  </a:moveTo>
                  <a:cubicBezTo>
                    <a:pt x="160" y="113"/>
                    <a:pt x="160" y="113"/>
                    <a:pt x="160" y="113"/>
                  </a:cubicBezTo>
                  <a:cubicBezTo>
                    <a:pt x="160" y="113"/>
                    <a:pt x="160" y="113"/>
                    <a:pt x="160" y="113"/>
                  </a:cubicBezTo>
                  <a:cubicBezTo>
                    <a:pt x="159" y="114"/>
                    <a:pt x="159" y="114"/>
                    <a:pt x="159" y="114"/>
                  </a:cubicBezTo>
                  <a:cubicBezTo>
                    <a:pt x="159" y="114"/>
                    <a:pt x="159" y="114"/>
                    <a:pt x="159" y="114"/>
                  </a:cubicBezTo>
                  <a:close/>
                  <a:moveTo>
                    <a:pt x="161" y="112"/>
                  </a:moveTo>
                  <a:cubicBezTo>
                    <a:pt x="162" y="111"/>
                    <a:pt x="162" y="111"/>
                    <a:pt x="162" y="111"/>
                  </a:cubicBezTo>
                  <a:cubicBezTo>
                    <a:pt x="162" y="110"/>
                    <a:pt x="162" y="110"/>
                    <a:pt x="162" y="110"/>
                  </a:cubicBezTo>
                  <a:cubicBezTo>
                    <a:pt x="163" y="109"/>
                    <a:pt x="163" y="109"/>
                    <a:pt x="163" y="109"/>
                  </a:cubicBezTo>
                  <a:cubicBezTo>
                    <a:pt x="163" y="110"/>
                    <a:pt x="163" y="110"/>
                    <a:pt x="163" y="110"/>
                  </a:cubicBezTo>
                  <a:cubicBezTo>
                    <a:pt x="163" y="110"/>
                    <a:pt x="163" y="110"/>
                    <a:pt x="163" y="110"/>
                  </a:cubicBezTo>
                  <a:cubicBezTo>
                    <a:pt x="163" y="110"/>
                    <a:pt x="163" y="110"/>
                    <a:pt x="163" y="110"/>
                  </a:cubicBezTo>
                  <a:cubicBezTo>
                    <a:pt x="162" y="111"/>
                    <a:pt x="162" y="111"/>
                    <a:pt x="162" y="111"/>
                  </a:cubicBezTo>
                  <a:cubicBezTo>
                    <a:pt x="162" y="112"/>
                    <a:pt x="162" y="112"/>
                    <a:pt x="162" y="112"/>
                  </a:cubicBezTo>
                  <a:cubicBezTo>
                    <a:pt x="161" y="112"/>
                    <a:pt x="161" y="112"/>
                    <a:pt x="161" y="112"/>
                  </a:cubicBezTo>
                  <a:cubicBezTo>
                    <a:pt x="161" y="112"/>
                    <a:pt x="161" y="112"/>
                    <a:pt x="161" y="112"/>
                  </a:cubicBezTo>
                  <a:cubicBezTo>
                    <a:pt x="161" y="112"/>
                    <a:pt x="161" y="112"/>
                    <a:pt x="161" y="112"/>
                  </a:cubicBezTo>
                  <a:close/>
                  <a:moveTo>
                    <a:pt x="162" y="107"/>
                  </a:moveTo>
                  <a:cubicBezTo>
                    <a:pt x="163" y="106"/>
                    <a:pt x="163" y="106"/>
                    <a:pt x="163" y="106"/>
                  </a:cubicBezTo>
                  <a:cubicBezTo>
                    <a:pt x="163" y="106"/>
                    <a:pt x="163" y="106"/>
                    <a:pt x="163" y="106"/>
                  </a:cubicBezTo>
                  <a:cubicBezTo>
                    <a:pt x="163" y="107"/>
                    <a:pt x="163" y="107"/>
                    <a:pt x="163" y="107"/>
                  </a:cubicBezTo>
                  <a:cubicBezTo>
                    <a:pt x="163" y="107"/>
                    <a:pt x="163" y="107"/>
                    <a:pt x="163" y="107"/>
                  </a:cubicBezTo>
                  <a:cubicBezTo>
                    <a:pt x="163" y="107"/>
                    <a:pt x="163" y="107"/>
                    <a:pt x="163" y="107"/>
                  </a:cubicBezTo>
                  <a:cubicBezTo>
                    <a:pt x="162" y="107"/>
                    <a:pt x="162" y="107"/>
                    <a:pt x="162" y="107"/>
                  </a:cubicBezTo>
                  <a:close/>
                  <a:moveTo>
                    <a:pt x="109" y="51"/>
                  </a:moveTo>
                  <a:cubicBezTo>
                    <a:pt x="109" y="51"/>
                    <a:pt x="109" y="51"/>
                    <a:pt x="109" y="51"/>
                  </a:cubicBezTo>
                  <a:cubicBezTo>
                    <a:pt x="110" y="51"/>
                    <a:pt x="110" y="51"/>
                    <a:pt x="110" y="51"/>
                  </a:cubicBezTo>
                  <a:cubicBezTo>
                    <a:pt x="109" y="51"/>
                    <a:pt x="109" y="51"/>
                    <a:pt x="109" y="51"/>
                  </a:cubicBezTo>
                  <a:cubicBezTo>
                    <a:pt x="109" y="51"/>
                    <a:pt x="109" y="51"/>
                    <a:pt x="109" y="51"/>
                  </a:cubicBezTo>
                  <a:close/>
                  <a:moveTo>
                    <a:pt x="91" y="68"/>
                  </a:moveTo>
                  <a:cubicBezTo>
                    <a:pt x="92" y="66"/>
                    <a:pt x="92" y="66"/>
                    <a:pt x="92" y="66"/>
                  </a:cubicBezTo>
                  <a:cubicBezTo>
                    <a:pt x="92" y="66"/>
                    <a:pt x="92" y="66"/>
                    <a:pt x="92" y="66"/>
                  </a:cubicBezTo>
                  <a:cubicBezTo>
                    <a:pt x="91" y="65"/>
                    <a:pt x="91" y="65"/>
                    <a:pt x="91" y="65"/>
                  </a:cubicBezTo>
                  <a:cubicBezTo>
                    <a:pt x="91" y="64"/>
                    <a:pt x="91" y="64"/>
                    <a:pt x="91" y="64"/>
                  </a:cubicBezTo>
                  <a:cubicBezTo>
                    <a:pt x="91" y="63"/>
                    <a:pt x="91" y="63"/>
                    <a:pt x="91" y="63"/>
                  </a:cubicBezTo>
                  <a:cubicBezTo>
                    <a:pt x="90" y="62"/>
                    <a:pt x="90" y="62"/>
                    <a:pt x="90" y="62"/>
                  </a:cubicBezTo>
                  <a:cubicBezTo>
                    <a:pt x="89" y="62"/>
                    <a:pt x="89" y="62"/>
                    <a:pt x="89" y="62"/>
                  </a:cubicBezTo>
                  <a:cubicBezTo>
                    <a:pt x="88" y="63"/>
                    <a:pt x="88" y="63"/>
                    <a:pt x="88" y="63"/>
                  </a:cubicBezTo>
                  <a:cubicBezTo>
                    <a:pt x="87" y="63"/>
                    <a:pt x="87" y="63"/>
                    <a:pt x="87" y="63"/>
                  </a:cubicBezTo>
                  <a:cubicBezTo>
                    <a:pt x="86" y="62"/>
                    <a:pt x="86" y="62"/>
                    <a:pt x="86" y="62"/>
                  </a:cubicBezTo>
                  <a:cubicBezTo>
                    <a:pt x="86" y="61"/>
                    <a:pt x="86" y="61"/>
                    <a:pt x="86" y="61"/>
                  </a:cubicBezTo>
                  <a:cubicBezTo>
                    <a:pt x="88" y="59"/>
                    <a:pt x="88" y="59"/>
                    <a:pt x="88" y="59"/>
                  </a:cubicBezTo>
                  <a:cubicBezTo>
                    <a:pt x="89" y="57"/>
                    <a:pt x="89" y="57"/>
                    <a:pt x="89" y="57"/>
                  </a:cubicBezTo>
                  <a:cubicBezTo>
                    <a:pt x="90" y="57"/>
                    <a:pt x="90" y="57"/>
                    <a:pt x="90" y="57"/>
                  </a:cubicBezTo>
                  <a:cubicBezTo>
                    <a:pt x="90" y="59"/>
                    <a:pt x="90" y="59"/>
                    <a:pt x="90" y="59"/>
                  </a:cubicBezTo>
                  <a:cubicBezTo>
                    <a:pt x="89" y="60"/>
                    <a:pt x="89" y="60"/>
                    <a:pt x="89" y="60"/>
                  </a:cubicBezTo>
                  <a:cubicBezTo>
                    <a:pt x="90" y="60"/>
                    <a:pt x="90" y="60"/>
                    <a:pt x="90" y="60"/>
                  </a:cubicBezTo>
                  <a:cubicBezTo>
                    <a:pt x="90" y="60"/>
                    <a:pt x="90" y="60"/>
                    <a:pt x="90" y="60"/>
                  </a:cubicBezTo>
                  <a:cubicBezTo>
                    <a:pt x="91" y="61"/>
                    <a:pt x="91" y="61"/>
                    <a:pt x="91" y="61"/>
                  </a:cubicBezTo>
                  <a:cubicBezTo>
                    <a:pt x="92" y="60"/>
                    <a:pt x="92" y="60"/>
                    <a:pt x="92" y="60"/>
                  </a:cubicBezTo>
                  <a:cubicBezTo>
                    <a:pt x="94" y="60"/>
                    <a:pt x="94" y="60"/>
                    <a:pt x="94" y="60"/>
                  </a:cubicBezTo>
                  <a:cubicBezTo>
                    <a:pt x="94" y="61"/>
                    <a:pt x="94" y="61"/>
                    <a:pt x="94" y="61"/>
                  </a:cubicBezTo>
                  <a:cubicBezTo>
                    <a:pt x="94" y="62"/>
                    <a:pt x="94" y="62"/>
                    <a:pt x="94" y="62"/>
                  </a:cubicBezTo>
                  <a:cubicBezTo>
                    <a:pt x="94" y="62"/>
                    <a:pt x="94" y="62"/>
                    <a:pt x="94" y="62"/>
                  </a:cubicBezTo>
                  <a:cubicBezTo>
                    <a:pt x="94" y="63"/>
                    <a:pt x="94" y="63"/>
                    <a:pt x="94" y="63"/>
                  </a:cubicBezTo>
                  <a:cubicBezTo>
                    <a:pt x="95" y="64"/>
                    <a:pt x="95" y="64"/>
                    <a:pt x="95" y="64"/>
                  </a:cubicBezTo>
                  <a:cubicBezTo>
                    <a:pt x="95" y="64"/>
                    <a:pt x="95" y="64"/>
                    <a:pt x="95" y="64"/>
                  </a:cubicBezTo>
                  <a:cubicBezTo>
                    <a:pt x="97" y="66"/>
                    <a:pt x="97" y="66"/>
                    <a:pt x="97" y="66"/>
                  </a:cubicBezTo>
                  <a:cubicBezTo>
                    <a:pt x="97" y="67"/>
                    <a:pt x="97" y="67"/>
                    <a:pt x="97" y="67"/>
                  </a:cubicBezTo>
                  <a:cubicBezTo>
                    <a:pt x="96" y="67"/>
                    <a:pt x="96" y="67"/>
                    <a:pt x="96" y="67"/>
                  </a:cubicBezTo>
                  <a:cubicBezTo>
                    <a:pt x="95" y="66"/>
                    <a:pt x="95" y="66"/>
                    <a:pt x="95" y="66"/>
                  </a:cubicBezTo>
                  <a:cubicBezTo>
                    <a:pt x="95" y="66"/>
                    <a:pt x="95" y="66"/>
                    <a:pt x="95" y="66"/>
                  </a:cubicBezTo>
                  <a:cubicBezTo>
                    <a:pt x="94" y="67"/>
                    <a:pt x="94" y="67"/>
                    <a:pt x="94" y="67"/>
                  </a:cubicBezTo>
                  <a:cubicBezTo>
                    <a:pt x="93" y="67"/>
                    <a:pt x="93" y="67"/>
                    <a:pt x="93" y="67"/>
                  </a:cubicBezTo>
                  <a:cubicBezTo>
                    <a:pt x="92" y="68"/>
                    <a:pt x="92" y="68"/>
                    <a:pt x="92" y="68"/>
                  </a:cubicBezTo>
                  <a:cubicBezTo>
                    <a:pt x="91" y="68"/>
                    <a:pt x="91" y="68"/>
                    <a:pt x="91" y="68"/>
                  </a:cubicBezTo>
                  <a:close/>
                  <a:moveTo>
                    <a:pt x="86" y="95"/>
                  </a:moveTo>
                  <a:cubicBezTo>
                    <a:pt x="87" y="95"/>
                    <a:pt x="87" y="95"/>
                    <a:pt x="87" y="95"/>
                  </a:cubicBezTo>
                  <a:cubicBezTo>
                    <a:pt x="88" y="95"/>
                    <a:pt x="88" y="95"/>
                    <a:pt x="88" y="95"/>
                  </a:cubicBezTo>
                  <a:cubicBezTo>
                    <a:pt x="89" y="95"/>
                    <a:pt x="89" y="95"/>
                    <a:pt x="89" y="95"/>
                  </a:cubicBezTo>
                  <a:cubicBezTo>
                    <a:pt x="89" y="95"/>
                    <a:pt x="89" y="95"/>
                    <a:pt x="89" y="95"/>
                  </a:cubicBezTo>
                  <a:cubicBezTo>
                    <a:pt x="90" y="94"/>
                    <a:pt x="90" y="94"/>
                    <a:pt x="90" y="94"/>
                  </a:cubicBezTo>
                  <a:cubicBezTo>
                    <a:pt x="91" y="94"/>
                    <a:pt x="91" y="94"/>
                    <a:pt x="91" y="94"/>
                  </a:cubicBezTo>
                  <a:cubicBezTo>
                    <a:pt x="91" y="95"/>
                    <a:pt x="91" y="95"/>
                    <a:pt x="91" y="95"/>
                  </a:cubicBezTo>
                  <a:cubicBezTo>
                    <a:pt x="92" y="95"/>
                    <a:pt x="92" y="95"/>
                    <a:pt x="92" y="95"/>
                  </a:cubicBezTo>
                  <a:cubicBezTo>
                    <a:pt x="93" y="96"/>
                    <a:pt x="93" y="96"/>
                    <a:pt x="93" y="96"/>
                  </a:cubicBezTo>
                  <a:cubicBezTo>
                    <a:pt x="92" y="97"/>
                    <a:pt x="92" y="97"/>
                    <a:pt x="92" y="97"/>
                  </a:cubicBezTo>
                  <a:cubicBezTo>
                    <a:pt x="91" y="98"/>
                    <a:pt x="91" y="98"/>
                    <a:pt x="91" y="98"/>
                  </a:cubicBezTo>
                  <a:cubicBezTo>
                    <a:pt x="90" y="98"/>
                    <a:pt x="90" y="98"/>
                    <a:pt x="90" y="98"/>
                  </a:cubicBezTo>
                  <a:cubicBezTo>
                    <a:pt x="89" y="98"/>
                    <a:pt x="89" y="98"/>
                    <a:pt x="89" y="98"/>
                  </a:cubicBezTo>
                  <a:cubicBezTo>
                    <a:pt x="89" y="98"/>
                    <a:pt x="89" y="98"/>
                    <a:pt x="89" y="98"/>
                  </a:cubicBezTo>
                  <a:cubicBezTo>
                    <a:pt x="88" y="98"/>
                    <a:pt x="88" y="98"/>
                    <a:pt x="88" y="98"/>
                  </a:cubicBezTo>
                  <a:cubicBezTo>
                    <a:pt x="87" y="98"/>
                    <a:pt x="87" y="98"/>
                    <a:pt x="87" y="98"/>
                  </a:cubicBezTo>
                  <a:cubicBezTo>
                    <a:pt x="86" y="96"/>
                    <a:pt x="86" y="96"/>
                    <a:pt x="86" y="96"/>
                  </a:cubicBezTo>
                  <a:cubicBezTo>
                    <a:pt x="86" y="95"/>
                    <a:pt x="86" y="95"/>
                    <a:pt x="86" y="95"/>
                  </a:cubicBezTo>
                  <a:close/>
                  <a:moveTo>
                    <a:pt x="144" y="107"/>
                  </a:moveTo>
                  <a:cubicBezTo>
                    <a:pt x="146" y="106"/>
                    <a:pt x="146" y="106"/>
                    <a:pt x="146" y="106"/>
                  </a:cubicBezTo>
                  <a:cubicBezTo>
                    <a:pt x="146" y="106"/>
                    <a:pt x="146" y="106"/>
                    <a:pt x="146" y="106"/>
                  </a:cubicBezTo>
                  <a:cubicBezTo>
                    <a:pt x="146" y="106"/>
                    <a:pt x="146" y="106"/>
                    <a:pt x="146" y="106"/>
                  </a:cubicBezTo>
                  <a:cubicBezTo>
                    <a:pt x="145" y="107"/>
                    <a:pt x="145" y="107"/>
                    <a:pt x="145" y="107"/>
                  </a:cubicBezTo>
                  <a:cubicBezTo>
                    <a:pt x="144" y="107"/>
                    <a:pt x="144" y="107"/>
                    <a:pt x="144" y="107"/>
                  </a:cubicBezTo>
                  <a:close/>
                  <a:moveTo>
                    <a:pt x="135" y="113"/>
                  </a:moveTo>
                  <a:cubicBezTo>
                    <a:pt x="136" y="113"/>
                    <a:pt x="136" y="113"/>
                    <a:pt x="136" y="113"/>
                  </a:cubicBezTo>
                  <a:cubicBezTo>
                    <a:pt x="136" y="113"/>
                    <a:pt x="136" y="113"/>
                    <a:pt x="136" y="113"/>
                  </a:cubicBezTo>
                  <a:cubicBezTo>
                    <a:pt x="136" y="113"/>
                    <a:pt x="136" y="113"/>
                    <a:pt x="136" y="113"/>
                  </a:cubicBezTo>
                  <a:cubicBezTo>
                    <a:pt x="135" y="113"/>
                    <a:pt x="135" y="113"/>
                    <a:pt x="135" y="113"/>
                  </a:cubicBezTo>
                  <a:close/>
                  <a:moveTo>
                    <a:pt x="135" y="120"/>
                  </a:moveTo>
                  <a:cubicBezTo>
                    <a:pt x="136" y="119"/>
                    <a:pt x="136" y="119"/>
                    <a:pt x="136" y="119"/>
                  </a:cubicBezTo>
                  <a:cubicBezTo>
                    <a:pt x="136" y="120"/>
                    <a:pt x="136" y="120"/>
                    <a:pt x="136" y="120"/>
                  </a:cubicBezTo>
                  <a:cubicBezTo>
                    <a:pt x="136" y="120"/>
                    <a:pt x="136" y="120"/>
                    <a:pt x="136" y="120"/>
                  </a:cubicBezTo>
                  <a:cubicBezTo>
                    <a:pt x="135" y="121"/>
                    <a:pt x="135" y="121"/>
                    <a:pt x="135" y="121"/>
                  </a:cubicBezTo>
                  <a:cubicBezTo>
                    <a:pt x="135" y="120"/>
                    <a:pt x="135" y="120"/>
                    <a:pt x="135" y="120"/>
                  </a:cubicBezTo>
                  <a:cubicBezTo>
                    <a:pt x="135" y="120"/>
                    <a:pt x="135" y="120"/>
                    <a:pt x="135" y="120"/>
                  </a:cubicBezTo>
                  <a:close/>
                  <a:moveTo>
                    <a:pt x="132" y="123"/>
                  </a:moveTo>
                  <a:cubicBezTo>
                    <a:pt x="131" y="123"/>
                    <a:pt x="131" y="123"/>
                    <a:pt x="131" y="123"/>
                  </a:cubicBezTo>
                  <a:cubicBezTo>
                    <a:pt x="132" y="123"/>
                    <a:pt x="132" y="123"/>
                    <a:pt x="132" y="123"/>
                  </a:cubicBezTo>
                  <a:cubicBezTo>
                    <a:pt x="132" y="123"/>
                    <a:pt x="132" y="123"/>
                    <a:pt x="132" y="123"/>
                  </a:cubicBezTo>
                  <a:cubicBezTo>
                    <a:pt x="133" y="123"/>
                    <a:pt x="133" y="123"/>
                    <a:pt x="133" y="123"/>
                  </a:cubicBezTo>
                  <a:cubicBezTo>
                    <a:pt x="133" y="123"/>
                    <a:pt x="133" y="123"/>
                    <a:pt x="133" y="123"/>
                  </a:cubicBezTo>
                  <a:cubicBezTo>
                    <a:pt x="134" y="122"/>
                    <a:pt x="134" y="122"/>
                    <a:pt x="134" y="122"/>
                  </a:cubicBezTo>
                  <a:cubicBezTo>
                    <a:pt x="133" y="122"/>
                    <a:pt x="133" y="122"/>
                    <a:pt x="133" y="122"/>
                  </a:cubicBezTo>
                  <a:cubicBezTo>
                    <a:pt x="134" y="121"/>
                    <a:pt x="134" y="121"/>
                    <a:pt x="134" y="121"/>
                  </a:cubicBezTo>
                  <a:cubicBezTo>
                    <a:pt x="135" y="121"/>
                    <a:pt x="135" y="121"/>
                    <a:pt x="135" y="121"/>
                  </a:cubicBezTo>
                  <a:cubicBezTo>
                    <a:pt x="135" y="121"/>
                    <a:pt x="135" y="121"/>
                    <a:pt x="135" y="121"/>
                  </a:cubicBezTo>
                  <a:cubicBezTo>
                    <a:pt x="135" y="122"/>
                    <a:pt x="135" y="122"/>
                    <a:pt x="135" y="122"/>
                  </a:cubicBezTo>
                  <a:cubicBezTo>
                    <a:pt x="135" y="122"/>
                    <a:pt x="135" y="122"/>
                    <a:pt x="135" y="122"/>
                  </a:cubicBezTo>
                  <a:cubicBezTo>
                    <a:pt x="135" y="122"/>
                    <a:pt x="135" y="122"/>
                    <a:pt x="135" y="122"/>
                  </a:cubicBezTo>
                  <a:cubicBezTo>
                    <a:pt x="136" y="121"/>
                    <a:pt x="136" y="121"/>
                    <a:pt x="136" y="121"/>
                  </a:cubicBezTo>
                  <a:cubicBezTo>
                    <a:pt x="136" y="122"/>
                    <a:pt x="136" y="122"/>
                    <a:pt x="136" y="122"/>
                  </a:cubicBezTo>
                  <a:cubicBezTo>
                    <a:pt x="136" y="122"/>
                    <a:pt x="136" y="122"/>
                    <a:pt x="136" y="122"/>
                  </a:cubicBezTo>
                  <a:cubicBezTo>
                    <a:pt x="136" y="123"/>
                    <a:pt x="136" y="123"/>
                    <a:pt x="136" y="123"/>
                  </a:cubicBezTo>
                  <a:cubicBezTo>
                    <a:pt x="136" y="123"/>
                    <a:pt x="136" y="123"/>
                    <a:pt x="136" y="123"/>
                  </a:cubicBezTo>
                  <a:cubicBezTo>
                    <a:pt x="136" y="124"/>
                    <a:pt x="136" y="124"/>
                    <a:pt x="136" y="124"/>
                  </a:cubicBezTo>
                  <a:cubicBezTo>
                    <a:pt x="136" y="124"/>
                    <a:pt x="136" y="124"/>
                    <a:pt x="136" y="124"/>
                  </a:cubicBezTo>
                  <a:cubicBezTo>
                    <a:pt x="135" y="123"/>
                    <a:pt x="135" y="123"/>
                    <a:pt x="135" y="123"/>
                  </a:cubicBezTo>
                  <a:cubicBezTo>
                    <a:pt x="135" y="124"/>
                    <a:pt x="135" y="124"/>
                    <a:pt x="135" y="124"/>
                  </a:cubicBezTo>
                  <a:cubicBezTo>
                    <a:pt x="134" y="124"/>
                    <a:pt x="134" y="124"/>
                    <a:pt x="134" y="124"/>
                  </a:cubicBezTo>
                  <a:cubicBezTo>
                    <a:pt x="134" y="124"/>
                    <a:pt x="134" y="124"/>
                    <a:pt x="134" y="124"/>
                  </a:cubicBezTo>
                  <a:cubicBezTo>
                    <a:pt x="133" y="124"/>
                    <a:pt x="133" y="124"/>
                    <a:pt x="133" y="124"/>
                  </a:cubicBezTo>
                  <a:cubicBezTo>
                    <a:pt x="132" y="124"/>
                    <a:pt x="132" y="124"/>
                    <a:pt x="132" y="124"/>
                  </a:cubicBezTo>
                  <a:cubicBezTo>
                    <a:pt x="132" y="123"/>
                    <a:pt x="132" y="123"/>
                    <a:pt x="132" y="123"/>
                  </a:cubicBezTo>
                  <a:close/>
                  <a:moveTo>
                    <a:pt x="122" y="132"/>
                  </a:moveTo>
                  <a:cubicBezTo>
                    <a:pt x="122" y="132"/>
                    <a:pt x="122" y="132"/>
                    <a:pt x="122" y="132"/>
                  </a:cubicBezTo>
                  <a:cubicBezTo>
                    <a:pt x="122" y="132"/>
                    <a:pt x="122" y="132"/>
                    <a:pt x="122" y="132"/>
                  </a:cubicBezTo>
                  <a:cubicBezTo>
                    <a:pt x="121" y="132"/>
                    <a:pt x="121" y="132"/>
                    <a:pt x="121" y="132"/>
                  </a:cubicBezTo>
                  <a:cubicBezTo>
                    <a:pt x="121" y="131"/>
                    <a:pt x="121" y="131"/>
                    <a:pt x="121" y="131"/>
                  </a:cubicBezTo>
                  <a:cubicBezTo>
                    <a:pt x="121" y="131"/>
                    <a:pt x="121" y="131"/>
                    <a:pt x="121" y="131"/>
                  </a:cubicBezTo>
                  <a:cubicBezTo>
                    <a:pt x="122" y="130"/>
                    <a:pt x="122" y="130"/>
                    <a:pt x="122" y="130"/>
                  </a:cubicBezTo>
                  <a:cubicBezTo>
                    <a:pt x="121" y="129"/>
                    <a:pt x="121" y="129"/>
                    <a:pt x="121" y="129"/>
                  </a:cubicBezTo>
                  <a:cubicBezTo>
                    <a:pt x="121" y="129"/>
                    <a:pt x="121" y="129"/>
                    <a:pt x="121" y="129"/>
                  </a:cubicBezTo>
                  <a:cubicBezTo>
                    <a:pt x="121" y="128"/>
                    <a:pt x="121" y="128"/>
                    <a:pt x="121" y="128"/>
                  </a:cubicBezTo>
                  <a:cubicBezTo>
                    <a:pt x="123" y="127"/>
                    <a:pt x="123" y="127"/>
                    <a:pt x="123" y="127"/>
                  </a:cubicBezTo>
                  <a:cubicBezTo>
                    <a:pt x="125" y="126"/>
                    <a:pt x="125" y="126"/>
                    <a:pt x="125" y="126"/>
                  </a:cubicBezTo>
                  <a:cubicBezTo>
                    <a:pt x="126" y="126"/>
                    <a:pt x="126" y="126"/>
                    <a:pt x="126" y="126"/>
                  </a:cubicBezTo>
                  <a:cubicBezTo>
                    <a:pt x="126" y="126"/>
                    <a:pt x="126" y="126"/>
                    <a:pt x="126" y="126"/>
                  </a:cubicBezTo>
                  <a:cubicBezTo>
                    <a:pt x="126" y="128"/>
                    <a:pt x="126" y="128"/>
                    <a:pt x="126" y="128"/>
                  </a:cubicBezTo>
                  <a:cubicBezTo>
                    <a:pt x="126" y="128"/>
                    <a:pt x="126" y="128"/>
                    <a:pt x="126" y="128"/>
                  </a:cubicBezTo>
                  <a:cubicBezTo>
                    <a:pt x="127" y="127"/>
                    <a:pt x="127" y="127"/>
                    <a:pt x="127" y="127"/>
                  </a:cubicBezTo>
                  <a:cubicBezTo>
                    <a:pt x="127" y="127"/>
                    <a:pt x="127" y="127"/>
                    <a:pt x="127" y="127"/>
                  </a:cubicBezTo>
                  <a:cubicBezTo>
                    <a:pt x="127" y="126"/>
                    <a:pt x="127" y="126"/>
                    <a:pt x="127" y="126"/>
                  </a:cubicBezTo>
                  <a:cubicBezTo>
                    <a:pt x="128" y="127"/>
                    <a:pt x="128" y="127"/>
                    <a:pt x="128" y="127"/>
                  </a:cubicBezTo>
                  <a:cubicBezTo>
                    <a:pt x="128" y="126"/>
                    <a:pt x="128" y="126"/>
                    <a:pt x="128" y="126"/>
                  </a:cubicBezTo>
                  <a:cubicBezTo>
                    <a:pt x="127" y="126"/>
                    <a:pt x="127" y="126"/>
                    <a:pt x="127" y="126"/>
                  </a:cubicBezTo>
                  <a:cubicBezTo>
                    <a:pt x="127" y="125"/>
                    <a:pt x="127" y="125"/>
                    <a:pt x="127" y="125"/>
                  </a:cubicBezTo>
                  <a:cubicBezTo>
                    <a:pt x="128" y="125"/>
                    <a:pt x="128" y="125"/>
                    <a:pt x="128" y="125"/>
                  </a:cubicBezTo>
                  <a:cubicBezTo>
                    <a:pt x="128" y="124"/>
                    <a:pt x="128" y="124"/>
                    <a:pt x="128" y="124"/>
                  </a:cubicBezTo>
                  <a:cubicBezTo>
                    <a:pt x="129" y="125"/>
                    <a:pt x="129" y="125"/>
                    <a:pt x="129" y="125"/>
                  </a:cubicBezTo>
                  <a:cubicBezTo>
                    <a:pt x="129" y="126"/>
                    <a:pt x="129" y="126"/>
                    <a:pt x="129" y="126"/>
                  </a:cubicBezTo>
                  <a:cubicBezTo>
                    <a:pt x="129" y="126"/>
                    <a:pt x="129" y="126"/>
                    <a:pt x="129" y="126"/>
                  </a:cubicBezTo>
                  <a:cubicBezTo>
                    <a:pt x="129" y="127"/>
                    <a:pt x="129" y="127"/>
                    <a:pt x="129" y="127"/>
                  </a:cubicBezTo>
                  <a:cubicBezTo>
                    <a:pt x="129" y="126"/>
                    <a:pt x="129" y="126"/>
                    <a:pt x="129" y="126"/>
                  </a:cubicBezTo>
                  <a:cubicBezTo>
                    <a:pt x="129" y="126"/>
                    <a:pt x="129" y="126"/>
                    <a:pt x="129" y="126"/>
                  </a:cubicBezTo>
                  <a:cubicBezTo>
                    <a:pt x="130" y="126"/>
                    <a:pt x="130" y="126"/>
                    <a:pt x="130" y="126"/>
                  </a:cubicBezTo>
                  <a:cubicBezTo>
                    <a:pt x="130" y="126"/>
                    <a:pt x="130" y="126"/>
                    <a:pt x="130" y="126"/>
                  </a:cubicBezTo>
                  <a:cubicBezTo>
                    <a:pt x="130" y="125"/>
                    <a:pt x="130" y="125"/>
                    <a:pt x="130" y="125"/>
                  </a:cubicBezTo>
                  <a:cubicBezTo>
                    <a:pt x="130" y="125"/>
                    <a:pt x="130" y="125"/>
                    <a:pt x="130" y="125"/>
                  </a:cubicBezTo>
                  <a:cubicBezTo>
                    <a:pt x="131" y="124"/>
                    <a:pt x="131" y="124"/>
                    <a:pt x="131" y="124"/>
                  </a:cubicBezTo>
                  <a:cubicBezTo>
                    <a:pt x="131" y="125"/>
                    <a:pt x="131" y="125"/>
                    <a:pt x="131" y="125"/>
                  </a:cubicBezTo>
                  <a:cubicBezTo>
                    <a:pt x="131" y="125"/>
                    <a:pt x="131" y="125"/>
                    <a:pt x="131" y="125"/>
                  </a:cubicBezTo>
                  <a:cubicBezTo>
                    <a:pt x="131" y="126"/>
                    <a:pt x="131" y="126"/>
                    <a:pt x="131" y="126"/>
                  </a:cubicBezTo>
                  <a:cubicBezTo>
                    <a:pt x="131" y="126"/>
                    <a:pt x="131" y="126"/>
                    <a:pt x="131" y="126"/>
                  </a:cubicBezTo>
                  <a:cubicBezTo>
                    <a:pt x="131" y="126"/>
                    <a:pt x="131" y="126"/>
                    <a:pt x="131" y="126"/>
                  </a:cubicBezTo>
                  <a:cubicBezTo>
                    <a:pt x="132" y="125"/>
                    <a:pt x="132" y="125"/>
                    <a:pt x="132" y="125"/>
                  </a:cubicBezTo>
                  <a:cubicBezTo>
                    <a:pt x="133" y="125"/>
                    <a:pt x="133" y="125"/>
                    <a:pt x="133" y="125"/>
                  </a:cubicBezTo>
                  <a:cubicBezTo>
                    <a:pt x="134" y="125"/>
                    <a:pt x="134" y="125"/>
                    <a:pt x="134" y="125"/>
                  </a:cubicBezTo>
                  <a:cubicBezTo>
                    <a:pt x="134" y="126"/>
                    <a:pt x="134" y="126"/>
                    <a:pt x="134" y="126"/>
                  </a:cubicBezTo>
                  <a:cubicBezTo>
                    <a:pt x="133" y="126"/>
                    <a:pt x="133" y="126"/>
                    <a:pt x="133" y="126"/>
                  </a:cubicBezTo>
                  <a:cubicBezTo>
                    <a:pt x="132" y="126"/>
                    <a:pt x="132" y="126"/>
                    <a:pt x="132" y="126"/>
                  </a:cubicBezTo>
                  <a:cubicBezTo>
                    <a:pt x="132" y="127"/>
                    <a:pt x="132" y="127"/>
                    <a:pt x="132" y="127"/>
                  </a:cubicBezTo>
                  <a:cubicBezTo>
                    <a:pt x="133" y="127"/>
                    <a:pt x="133" y="127"/>
                    <a:pt x="133" y="127"/>
                  </a:cubicBezTo>
                  <a:cubicBezTo>
                    <a:pt x="133" y="128"/>
                    <a:pt x="133" y="128"/>
                    <a:pt x="133" y="128"/>
                  </a:cubicBezTo>
                  <a:cubicBezTo>
                    <a:pt x="132" y="128"/>
                    <a:pt x="132" y="128"/>
                    <a:pt x="132" y="128"/>
                  </a:cubicBezTo>
                  <a:cubicBezTo>
                    <a:pt x="132" y="128"/>
                    <a:pt x="132" y="128"/>
                    <a:pt x="132" y="128"/>
                  </a:cubicBezTo>
                  <a:cubicBezTo>
                    <a:pt x="132" y="128"/>
                    <a:pt x="132" y="128"/>
                    <a:pt x="132" y="128"/>
                  </a:cubicBezTo>
                  <a:cubicBezTo>
                    <a:pt x="131" y="128"/>
                    <a:pt x="131" y="128"/>
                    <a:pt x="131" y="128"/>
                  </a:cubicBezTo>
                  <a:cubicBezTo>
                    <a:pt x="130" y="128"/>
                    <a:pt x="130" y="128"/>
                    <a:pt x="130" y="128"/>
                  </a:cubicBezTo>
                  <a:cubicBezTo>
                    <a:pt x="130" y="128"/>
                    <a:pt x="130" y="128"/>
                    <a:pt x="130" y="128"/>
                  </a:cubicBezTo>
                  <a:cubicBezTo>
                    <a:pt x="129" y="128"/>
                    <a:pt x="129" y="128"/>
                    <a:pt x="129" y="128"/>
                  </a:cubicBezTo>
                  <a:cubicBezTo>
                    <a:pt x="130" y="129"/>
                    <a:pt x="130" y="129"/>
                    <a:pt x="130" y="129"/>
                  </a:cubicBezTo>
                  <a:cubicBezTo>
                    <a:pt x="131" y="129"/>
                    <a:pt x="131" y="129"/>
                    <a:pt x="131" y="129"/>
                  </a:cubicBezTo>
                  <a:cubicBezTo>
                    <a:pt x="130" y="130"/>
                    <a:pt x="130" y="130"/>
                    <a:pt x="130" y="130"/>
                  </a:cubicBezTo>
                  <a:cubicBezTo>
                    <a:pt x="129" y="130"/>
                    <a:pt x="129" y="130"/>
                    <a:pt x="129" y="130"/>
                  </a:cubicBezTo>
                  <a:cubicBezTo>
                    <a:pt x="129" y="129"/>
                    <a:pt x="129" y="129"/>
                    <a:pt x="129" y="129"/>
                  </a:cubicBezTo>
                  <a:cubicBezTo>
                    <a:pt x="128" y="129"/>
                    <a:pt x="128" y="129"/>
                    <a:pt x="128" y="129"/>
                  </a:cubicBezTo>
                  <a:cubicBezTo>
                    <a:pt x="127" y="129"/>
                    <a:pt x="127" y="129"/>
                    <a:pt x="127" y="129"/>
                  </a:cubicBezTo>
                  <a:cubicBezTo>
                    <a:pt x="128" y="130"/>
                    <a:pt x="128" y="130"/>
                    <a:pt x="128" y="130"/>
                  </a:cubicBezTo>
                  <a:cubicBezTo>
                    <a:pt x="128" y="130"/>
                    <a:pt x="128" y="130"/>
                    <a:pt x="128" y="130"/>
                  </a:cubicBezTo>
                  <a:cubicBezTo>
                    <a:pt x="128" y="131"/>
                    <a:pt x="128" y="131"/>
                    <a:pt x="128" y="131"/>
                  </a:cubicBezTo>
                  <a:cubicBezTo>
                    <a:pt x="127" y="130"/>
                    <a:pt x="127" y="130"/>
                    <a:pt x="127" y="130"/>
                  </a:cubicBezTo>
                  <a:cubicBezTo>
                    <a:pt x="126" y="131"/>
                    <a:pt x="126" y="131"/>
                    <a:pt x="126" y="131"/>
                  </a:cubicBezTo>
                  <a:cubicBezTo>
                    <a:pt x="126" y="131"/>
                    <a:pt x="126" y="131"/>
                    <a:pt x="126" y="131"/>
                  </a:cubicBezTo>
                  <a:cubicBezTo>
                    <a:pt x="125" y="131"/>
                    <a:pt x="125" y="131"/>
                    <a:pt x="125" y="131"/>
                  </a:cubicBezTo>
                  <a:cubicBezTo>
                    <a:pt x="125" y="131"/>
                    <a:pt x="125" y="131"/>
                    <a:pt x="125" y="131"/>
                  </a:cubicBezTo>
                  <a:cubicBezTo>
                    <a:pt x="125" y="132"/>
                    <a:pt x="125" y="132"/>
                    <a:pt x="125" y="132"/>
                  </a:cubicBezTo>
                  <a:cubicBezTo>
                    <a:pt x="125" y="132"/>
                    <a:pt x="125" y="132"/>
                    <a:pt x="125" y="132"/>
                  </a:cubicBezTo>
                  <a:cubicBezTo>
                    <a:pt x="124" y="133"/>
                    <a:pt x="124" y="133"/>
                    <a:pt x="124" y="133"/>
                  </a:cubicBezTo>
                  <a:cubicBezTo>
                    <a:pt x="124" y="133"/>
                    <a:pt x="124" y="133"/>
                    <a:pt x="124" y="133"/>
                  </a:cubicBezTo>
                  <a:cubicBezTo>
                    <a:pt x="123" y="134"/>
                    <a:pt x="123" y="134"/>
                    <a:pt x="123" y="134"/>
                  </a:cubicBezTo>
                  <a:cubicBezTo>
                    <a:pt x="123" y="134"/>
                    <a:pt x="123" y="134"/>
                    <a:pt x="123" y="134"/>
                  </a:cubicBezTo>
                  <a:cubicBezTo>
                    <a:pt x="122" y="134"/>
                    <a:pt x="122" y="134"/>
                    <a:pt x="122" y="134"/>
                  </a:cubicBezTo>
                  <a:cubicBezTo>
                    <a:pt x="122" y="133"/>
                    <a:pt x="122" y="133"/>
                    <a:pt x="122" y="133"/>
                  </a:cubicBezTo>
                  <a:cubicBezTo>
                    <a:pt x="124" y="132"/>
                    <a:pt x="124" y="132"/>
                    <a:pt x="124" y="132"/>
                  </a:cubicBezTo>
                  <a:cubicBezTo>
                    <a:pt x="124" y="132"/>
                    <a:pt x="124" y="132"/>
                    <a:pt x="124" y="132"/>
                  </a:cubicBezTo>
                  <a:cubicBezTo>
                    <a:pt x="124" y="131"/>
                    <a:pt x="124" y="131"/>
                    <a:pt x="124" y="131"/>
                  </a:cubicBezTo>
                  <a:cubicBezTo>
                    <a:pt x="124" y="131"/>
                    <a:pt x="124" y="131"/>
                    <a:pt x="124" y="131"/>
                  </a:cubicBezTo>
                  <a:cubicBezTo>
                    <a:pt x="123" y="132"/>
                    <a:pt x="123" y="132"/>
                    <a:pt x="123" y="132"/>
                  </a:cubicBezTo>
                  <a:cubicBezTo>
                    <a:pt x="123" y="131"/>
                    <a:pt x="123" y="131"/>
                    <a:pt x="123" y="131"/>
                  </a:cubicBezTo>
                  <a:cubicBezTo>
                    <a:pt x="123" y="131"/>
                    <a:pt x="123" y="131"/>
                    <a:pt x="123" y="131"/>
                  </a:cubicBezTo>
                  <a:cubicBezTo>
                    <a:pt x="122" y="131"/>
                    <a:pt x="122" y="131"/>
                    <a:pt x="122" y="131"/>
                  </a:cubicBezTo>
                  <a:cubicBezTo>
                    <a:pt x="122" y="131"/>
                    <a:pt x="122" y="131"/>
                    <a:pt x="122" y="131"/>
                  </a:cubicBezTo>
                  <a:cubicBezTo>
                    <a:pt x="122" y="131"/>
                    <a:pt x="122" y="131"/>
                    <a:pt x="122" y="131"/>
                  </a:cubicBezTo>
                  <a:cubicBezTo>
                    <a:pt x="122" y="132"/>
                    <a:pt x="122" y="132"/>
                    <a:pt x="122" y="132"/>
                  </a:cubicBezTo>
                  <a:close/>
                  <a:moveTo>
                    <a:pt x="121" y="135"/>
                  </a:moveTo>
                  <a:cubicBezTo>
                    <a:pt x="121" y="135"/>
                    <a:pt x="121" y="135"/>
                    <a:pt x="121" y="135"/>
                  </a:cubicBezTo>
                  <a:cubicBezTo>
                    <a:pt x="121" y="135"/>
                    <a:pt x="121" y="135"/>
                    <a:pt x="121" y="135"/>
                  </a:cubicBezTo>
                  <a:cubicBezTo>
                    <a:pt x="121" y="135"/>
                    <a:pt x="121" y="135"/>
                    <a:pt x="121" y="135"/>
                  </a:cubicBezTo>
                  <a:close/>
                  <a:moveTo>
                    <a:pt x="118" y="136"/>
                  </a:moveTo>
                  <a:cubicBezTo>
                    <a:pt x="119" y="135"/>
                    <a:pt x="119" y="135"/>
                    <a:pt x="119" y="135"/>
                  </a:cubicBezTo>
                  <a:cubicBezTo>
                    <a:pt x="120" y="134"/>
                    <a:pt x="120" y="134"/>
                    <a:pt x="120" y="134"/>
                  </a:cubicBezTo>
                  <a:cubicBezTo>
                    <a:pt x="119" y="136"/>
                    <a:pt x="119" y="136"/>
                    <a:pt x="119" y="136"/>
                  </a:cubicBezTo>
                  <a:cubicBezTo>
                    <a:pt x="118" y="136"/>
                    <a:pt x="118" y="136"/>
                    <a:pt x="118" y="136"/>
                  </a:cubicBezTo>
                  <a:close/>
                  <a:moveTo>
                    <a:pt x="112" y="140"/>
                  </a:moveTo>
                  <a:cubicBezTo>
                    <a:pt x="112" y="140"/>
                    <a:pt x="112" y="140"/>
                    <a:pt x="112" y="140"/>
                  </a:cubicBezTo>
                  <a:cubicBezTo>
                    <a:pt x="112" y="140"/>
                    <a:pt x="112" y="140"/>
                    <a:pt x="112" y="140"/>
                  </a:cubicBezTo>
                  <a:cubicBezTo>
                    <a:pt x="113" y="139"/>
                    <a:pt x="113" y="139"/>
                    <a:pt x="113" y="139"/>
                  </a:cubicBezTo>
                  <a:cubicBezTo>
                    <a:pt x="113" y="140"/>
                    <a:pt x="113" y="140"/>
                    <a:pt x="113" y="140"/>
                  </a:cubicBezTo>
                  <a:cubicBezTo>
                    <a:pt x="112" y="140"/>
                    <a:pt x="112" y="140"/>
                    <a:pt x="112" y="140"/>
                  </a:cubicBezTo>
                  <a:close/>
                  <a:moveTo>
                    <a:pt x="109" y="133"/>
                  </a:moveTo>
                  <a:cubicBezTo>
                    <a:pt x="110" y="133"/>
                    <a:pt x="110" y="133"/>
                    <a:pt x="110" y="133"/>
                  </a:cubicBezTo>
                  <a:cubicBezTo>
                    <a:pt x="110" y="134"/>
                    <a:pt x="110" y="134"/>
                    <a:pt x="110" y="134"/>
                  </a:cubicBezTo>
                  <a:cubicBezTo>
                    <a:pt x="109" y="134"/>
                    <a:pt x="109" y="134"/>
                    <a:pt x="109" y="134"/>
                  </a:cubicBezTo>
                  <a:cubicBezTo>
                    <a:pt x="109" y="133"/>
                    <a:pt x="109" y="133"/>
                    <a:pt x="109" y="133"/>
                  </a:cubicBezTo>
                  <a:close/>
                  <a:moveTo>
                    <a:pt x="92" y="140"/>
                  </a:moveTo>
                  <a:cubicBezTo>
                    <a:pt x="91" y="140"/>
                    <a:pt x="92" y="140"/>
                    <a:pt x="92" y="140"/>
                  </a:cubicBezTo>
                  <a:cubicBezTo>
                    <a:pt x="92" y="140"/>
                    <a:pt x="92" y="140"/>
                    <a:pt x="92" y="140"/>
                  </a:cubicBezTo>
                  <a:cubicBezTo>
                    <a:pt x="92" y="140"/>
                    <a:pt x="92" y="140"/>
                    <a:pt x="92" y="140"/>
                  </a:cubicBezTo>
                  <a:close/>
                  <a:moveTo>
                    <a:pt x="90" y="140"/>
                  </a:moveTo>
                  <a:cubicBezTo>
                    <a:pt x="91" y="141"/>
                    <a:pt x="91" y="141"/>
                    <a:pt x="91" y="141"/>
                  </a:cubicBezTo>
                  <a:cubicBezTo>
                    <a:pt x="91" y="141"/>
                    <a:pt x="91" y="141"/>
                    <a:pt x="91" y="141"/>
                  </a:cubicBezTo>
                  <a:cubicBezTo>
                    <a:pt x="90" y="140"/>
                    <a:pt x="90" y="140"/>
                    <a:pt x="90" y="140"/>
                  </a:cubicBezTo>
                  <a:close/>
                  <a:moveTo>
                    <a:pt x="94" y="143"/>
                  </a:moveTo>
                  <a:cubicBezTo>
                    <a:pt x="95" y="144"/>
                    <a:pt x="95" y="144"/>
                    <a:pt x="95" y="144"/>
                  </a:cubicBezTo>
                  <a:cubicBezTo>
                    <a:pt x="94" y="144"/>
                    <a:pt x="94" y="144"/>
                    <a:pt x="94" y="144"/>
                  </a:cubicBezTo>
                  <a:cubicBezTo>
                    <a:pt x="94" y="144"/>
                    <a:pt x="94" y="144"/>
                    <a:pt x="94" y="144"/>
                  </a:cubicBezTo>
                  <a:cubicBezTo>
                    <a:pt x="94" y="143"/>
                    <a:pt x="94" y="143"/>
                    <a:pt x="94" y="143"/>
                  </a:cubicBezTo>
                  <a:close/>
                  <a:moveTo>
                    <a:pt x="94" y="143"/>
                  </a:moveTo>
                  <a:cubicBezTo>
                    <a:pt x="94" y="142"/>
                    <a:pt x="94" y="142"/>
                    <a:pt x="94" y="142"/>
                  </a:cubicBezTo>
                  <a:cubicBezTo>
                    <a:pt x="94" y="143"/>
                    <a:pt x="94" y="143"/>
                    <a:pt x="94" y="143"/>
                  </a:cubicBezTo>
                  <a:cubicBezTo>
                    <a:pt x="94" y="143"/>
                    <a:pt x="94" y="143"/>
                    <a:pt x="94" y="143"/>
                  </a:cubicBezTo>
                  <a:close/>
                  <a:moveTo>
                    <a:pt x="90" y="144"/>
                  </a:moveTo>
                  <a:cubicBezTo>
                    <a:pt x="91" y="143"/>
                    <a:pt x="91" y="143"/>
                    <a:pt x="91" y="143"/>
                  </a:cubicBezTo>
                  <a:cubicBezTo>
                    <a:pt x="91" y="142"/>
                    <a:pt x="91" y="142"/>
                    <a:pt x="91" y="142"/>
                  </a:cubicBezTo>
                  <a:cubicBezTo>
                    <a:pt x="92" y="142"/>
                    <a:pt x="92" y="142"/>
                    <a:pt x="92" y="142"/>
                  </a:cubicBezTo>
                  <a:cubicBezTo>
                    <a:pt x="93" y="142"/>
                    <a:pt x="93" y="142"/>
                    <a:pt x="93" y="142"/>
                  </a:cubicBezTo>
                  <a:cubicBezTo>
                    <a:pt x="92" y="142"/>
                    <a:pt x="92" y="142"/>
                    <a:pt x="92" y="142"/>
                  </a:cubicBezTo>
                  <a:cubicBezTo>
                    <a:pt x="92" y="143"/>
                    <a:pt x="92" y="143"/>
                    <a:pt x="92" y="143"/>
                  </a:cubicBezTo>
                  <a:cubicBezTo>
                    <a:pt x="91" y="144"/>
                    <a:pt x="91" y="144"/>
                    <a:pt x="91" y="144"/>
                  </a:cubicBezTo>
                  <a:cubicBezTo>
                    <a:pt x="90" y="144"/>
                    <a:pt x="90" y="144"/>
                    <a:pt x="90" y="144"/>
                  </a:cubicBezTo>
                  <a:close/>
                  <a:moveTo>
                    <a:pt x="89" y="142"/>
                  </a:moveTo>
                  <a:cubicBezTo>
                    <a:pt x="88" y="141"/>
                    <a:pt x="88" y="141"/>
                    <a:pt x="88" y="141"/>
                  </a:cubicBezTo>
                  <a:cubicBezTo>
                    <a:pt x="89" y="140"/>
                    <a:pt x="89" y="140"/>
                    <a:pt x="89" y="140"/>
                  </a:cubicBezTo>
                  <a:cubicBezTo>
                    <a:pt x="89" y="140"/>
                    <a:pt x="89" y="140"/>
                    <a:pt x="89" y="140"/>
                  </a:cubicBezTo>
                  <a:cubicBezTo>
                    <a:pt x="90" y="141"/>
                    <a:pt x="90" y="141"/>
                    <a:pt x="90" y="141"/>
                  </a:cubicBezTo>
                  <a:cubicBezTo>
                    <a:pt x="90" y="141"/>
                    <a:pt x="90" y="141"/>
                    <a:pt x="90" y="141"/>
                  </a:cubicBezTo>
                  <a:cubicBezTo>
                    <a:pt x="89" y="142"/>
                    <a:pt x="89" y="142"/>
                    <a:pt x="89" y="142"/>
                  </a:cubicBezTo>
                  <a:cubicBezTo>
                    <a:pt x="89" y="142"/>
                    <a:pt x="89" y="142"/>
                    <a:pt x="89" y="142"/>
                  </a:cubicBezTo>
                  <a:close/>
                  <a:moveTo>
                    <a:pt x="84" y="141"/>
                  </a:moveTo>
                  <a:cubicBezTo>
                    <a:pt x="85" y="141"/>
                    <a:pt x="85" y="141"/>
                    <a:pt x="85" y="141"/>
                  </a:cubicBezTo>
                  <a:cubicBezTo>
                    <a:pt x="85" y="142"/>
                    <a:pt x="85" y="142"/>
                    <a:pt x="85" y="142"/>
                  </a:cubicBezTo>
                  <a:cubicBezTo>
                    <a:pt x="85" y="142"/>
                    <a:pt x="85" y="142"/>
                    <a:pt x="85" y="142"/>
                  </a:cubicBezTo>
                  <a:cubicBezTo>
                    <a:pt x="84" y="141"/>
                    <a:pt x="84" y="141"/>
                    <a:pt x="84" y="141"/>
                  </a:cubicBezTo>
                  <a:close/>
                  <a:moveTo>
                    <a:pt x="82" y="143"/>
                  </a:moveTo>
                  <a:cubicBezTo>
                    <a:pt x="81" y="143"/>
                    <a:pt x="81" y="143"/>
                    <a:pt x="81" y="143"/>
                  </a:cubicBezTo>
                  <a:cubicBezTo>
                    <a:pt x="82" y="142"/>
                    <a:pt x="82" y="142"/>
                    <a:pt x="82" y="142"/>
                  </a:cubicBezTo>
                  <a:cubicBezTo>
                    <a:pt x="82" y="143"/>
                    <a:pt x="82" y="143"/>
                    <a:pt x="82" y="143"/>
                  </a:cubicBezTo>
                  <a:cubicBezTo>
                    <a:pt x="82" y="143"/>
                    <a:pt x="82" y="143"/>
                    <a:pt x="82" y="143"/>
                  </a:cubicBezTo>
                  <a:close/>
                  <a:moveTo>
                    <a:pt x="78" y="145"/>
                  </a:moveTo>
                  <a:cubicBezTo>
                    <a:pt x="79" y="146"/>
                    <a:pt x="79" y="146"/>
                    <a:pt x="79" y="146"/>
                  </a:cubicBezTo>
                  <a:cubicBezTo>
                    <a:pt x="79" y="146"/>
                    <a:pt x="79" y="146"/>
                    <a:pt x="79" y="146"/>
                  </a:cubicBezTo>
                  <a:cubicBezTo>
                    <a:pt x="78" y="146"/>
                    <a:pt x="78" y="146"/>
                    <a:pt x="78" y="146"/>
                  </a:cubicBezTo>
                  <a:cubicBezTo>
                    <a:pt x="78" y="145"/>
                    <a:pt x="78" y="145"/>
                    <a:pt x="78" y="145"/>
                  </a:cubicBezTo>
                  <a:close/>
                  <a:moveTo>
                    <a:pt x="0" y="159"/>
                  </a:moveTo>
                  <a:cubicBezTo>
                    <a:pt x="0" y="160"/>
                    <a:pt x="0" y="160"/>
                    <a:pt x="0" y="160"/>
                  </a:cubicBezTo>
                  <a:cubicBezTo>
                    <a:pt x="1" y="159"/>
                    <a:pt x="1" y="159"/>
                    <a:pt x="1" y="159"/>
                  </a:cubicBezTo>
                  <a:cubicBezTo>
                    <a:pt x="0" y="159"/>
                    <a:pt x="0" y="159"/>
                    <a:pt x="0" y="159"/>
                  </a:cubicBezTo>
                  <a:close/>
                  <a:moveTo>
                    <a:pt x="1" y="157"/>
                  </a:moveTo>
                  <a:cubicBezTo>
                    <a:pt x="0" y="158"/>
                    <a:pt x="0" y="158"/>
                    <a:pt x="0" y="158"/>
                  </a:cubicBezTo>
                  <a:cubicBezTo>
                    <a:pt x="1" y="158"/>
                    <a:pt x="1" y="158"/>
                    <a:pt x="1" y="158"/>
                  </a:cubicBezTo>
                  <a:cubicBezTo>
                    <a:pt x="2" y="157"/>
                    <a:pt x="2" y="157"/>
                    <a:pt x="2" y="157"/>
                  </a:cubicBezTo>
                  <a:cubicBezTo>
                    <a:pt x="1" y="157"/>
                    <a:pt x="1" y="157"/>
                    <a:pt x="1" y="157"/>
                  </a:cubicBezTo>
                  <a:close/>
                  <a:moveTo>
                    <a:pt x="2" y="155"/>
                  </a:moveTo>
                  <a:cubicBezTo>
                    <a:pt x="3" y="156"/>
                    <a:pt x="3" y="156"/>
                    <a:pt x="3" y="156"/>
                  </a:cubicBezTo>
                  <a:cubicBezTo>
                    <a:pt x="3" y="155"/>
                    <a:pt x="3" y="155"/>
                    <a:pt x="3" y="155"/>
                  </a:cubicBezTo>
                  <a:cubicBezTo>
                    <a:pt x="2" y="155"/>
                    <a:pt x="2" y="155"/>
                    <a:pt x="2" y="155"/>
                  </a:cubicBezTo>
                  <a:close/>
                  <a:moveTo>
                    <a:pt x="8" y="156"/>
                  </a:moveTo>
                  <a:cubicBezTo>
                    <a:pt x="7" y="155"/>
                    <a:pt x="7" y="155"/>
                    <a:pt x="7" y="155"/>
                  </a:cubicBezTo>
                  <a:cubicBezTo>
                    <a:pt x="6" y="155"/>
                    <a:pt x="6" y="155"/>
                    <a:pt x="6" y="155"/>
                  </a:cubicBezTo>
                  <a:cubicBezTo>
                    <a:pt x="5" y="155"/>
                    <a:pt x="5" y="155"/>
                    <a:pt x="5" y="155"/>
                  </a:cubicBezTo>
                  <a:cubicBezTo>
                    <a:pt x="5" y="156"/>
                    <a:pt x="5" y="156"/>
                    <a:pt x="5" y="156"/>
                  </a:cubicBezTo>
                  <a:cubicBezTo>
                    <a:pt x="6" y="156"/>
                    <a:pt x="6" y="156"/>
                    <a:pt x="6" y="156"/>
                  </a:cubicBezTo>
                  <a:cubicBezTo>
                    <a:pt x="6" y="156"/>
                    <a:pt x="6" y="156"/>
                    <a:pt x="6" y="156"/>
                  </a:cubicBezTo>
                  <a:cubicBezTo>
                    <a:pt x="6" y="157"/>
                    <a:pt x="6" y="157"/>
                    <a:pt x="6" y="157"/>
                  </a:cubicBezTo>
                  <a:cubicBezTo>
                    <a:pt x="6" y="157"/>
                    <a:pt x="6" y="157"/>
                    <a:pt x="6" y="157"/>
                  </a:cubicBezTo>
                  <a:cubicBezTo>
                    <a:pt x="7" y="156"/>
                    <a:pt x="7" y="156"/>
                    <a:pt x="7" y="156"/>
                  </a:cubicBezTo>
                  <a:cubicBezTo>
                    <a:pt x="8" y="156"/>
                    <a:pt x="8" y="156"/>
                    <a:pt x="8" y="156"/>
                  </a:cubicBezTo>
                  <a:close/>
                  <a:moveTo>
                    <a:pt x="8" y="157"/>
                  </a:moveTo>
                  <a:cubicBezTo>
                    <a:pt x="9" y="158"/>
                    <a:pt x="9" y="158"/>
                    <a:pt x="9" y="158"/>
                  </a:cubicBezTo>
                  <a:cubicBezTo>
                    <a:pt x="10" y="157"/>
                    <a:pt x="10" y="157"/>
                    <a:pt x="10" y="157"/>
                  </a:cubicBezTo>
                  <a:cubicBezTo>
                    <a:pt x="10" y="156"/>
                    <a:pt x="10" y="156"/>
                    <a:pt x="10" y="156"/>
                  </a:cubicBezTo>
                  <a:cubicBezTo>
                    <a:pt x="10" y="156"/>
                    <a:pt x="10" y="156"/>
                    <a:pt x="10" y="156"/>
                  </a:cubicBezTo>
                  <a:cubicBezTo>
                    <a:pt x="10" y="156"/>
                    <a:pt x="10" y="156"/>
                    <a:pt x="10" y="156"/>
                  </a:cubicBezTo>
                  <a:cubicBezTo>
                    <a:pt x="9" y="156"/>
                    <a:pt x="9" y="156"/>
                    <a:pt x="9" y="156"/>
                  </a:cubicBezTo>
                  <a:cubicBezTo>
                    <a:pt x="9" y="157"/>
                    <a:pt x="9" y="157"/>
                    <a:pt x="9" y="157"/>
                  </a:cubicBezTo>
                  <a:cubicBezTo>
                    <a:pt x="8" y="157"/>
                    <a:pt x="8" y="157"/>
                    <a:pt x="8" y="157"/>
                  </a:cubicBezTo>
                  <a:close/>
                  <a:moveTo>
                    <a:pt x="13" y="157"/>
                  </a:moveTo>
                  <a:cubicBezTo>
                    <a:pt x="12" y="156"/>
                    <a:pt x="12" y="156"/>
                    <a:pt x="12" y="156"/>
                  </a:cubicBezTo>
                  <a:cubicBezTo>
                    <a:pt x="12" y="156"/>
                    <a:pt x="12" y="156"/>
                    <a:pt x="12" y="156"/>
                  </a:cubicBezTo>
                  <a:cubicBezTo>
                    <a:pt x="12" y="157"/>
                    <a:pt x="12" y="157"/>
                    <a:pt x="12" y="157"/>
                  </a:cubicBezTo>
                  <a:cubicBezTo>
                    <a:pt x="11" y="157"/>
                    <a:pt x="11" y="157"/>
                    <a:pt x="11" y="157"/>
                  </a:cubicBezTo>
                  <a:cubicBezTo>
                    <a:pt x="11" y="158"/>
                    <a:pt x="11" y="158"/>
                    <a:pt x="11" y="158"/>
                  </a:cubicBezTo>
                  <a:cubicBezTo>
                    <a:pt x="12" y="158"/>
                    <a:pt x="12" y="158"/>
                    <a:pt x="12" y="158"/>
                  </a:cubicBezTo>
                  <a:cubicBezTo>
                    <a:pt x="13" y="157"/>
                    <a:pt x="13" y="157"/>
                    <a:pt x="13" y="157"/>
                  </a:cubicBezTo>
                  <a:close/>
                  <a:moveTo>
                    <a:pt x="23" y="157"/>
                  </a:moveTo>
                  <a:cubicBezTo>
                    <a:pt x="23" y="156"/>
                    <a:pt x="23" y="156"/>
                    <a:pt x="23" y="156"/>
                  </a:cubicBezTo>
                  <a:cubicBezTo>
                    <a:pt x="24" y="155"/>
                    <a:pt x="24" y="155"/>
                    <a:pt x="24" y="155"/>
                  </a:cubicBezTo>
                  <a:cubicBezTo>
                    <a:pt x="24" y="155"/>
                    <a:pt x="24" y="155"/>
                    <a:pt x="24" y="155"/>
                  </a:cubicBezTo>
                  <a:cubicBezTo>
                    <a:pt x="23" y="154"/>
                    <a:pt x="23" y="154"/>
                    <a:pt x="23" y="154"/>
                  </a:cubicBezTo>
                  <a:cubicBezTo>
                    <a:pt x="22" y="155"/>
                    <a:pt x="22" y="155"/>
                    <a:pt x="22" y="155"/>
                  </a:cubicBezTo>
                  <a:cubicBezTo>
                    <a:pt x="22" y="156"/>
                    <a:pt x="22" y="156"/>
                    <a:pt x="22" y="156"/>
                  </a:cubicBezTo>
                  <a:cubicBezTo>
                    <a:pt x="22" y="156"/>
                    <a:pt x="22" y="156"/>
                    <a:pt x="22" y="156"/>
                  </a:cubicBezTo>
                  <a:cubicBezTo>
                    <a:pt x="21" y="156"/>
                    <a:pt x="21" y="156"/>
                    <a:pt x="21" y="156"/>
                  </a:cubicBezTo>
                  <a:cubicBezTo>
                    <a:pt x="21" y="156"/>
                    <a:pt x="21" y="156"/>
                    <a:pt x="21" y="156"/>
                  </a:cubicBezTo>
                  <a:cubicBezTo>
                    <a:pt x="20" y="156"/>
                    <a:pt x="20" y="156"/>
                    <a:pt x="20" y="156"/>
                  </a:cubicBezTo>
                  <a:cubicBezTo>
                    <a:pt x="19" y="156"/>
                    <a:pt x="19" y="156"/>
                    <a:pt x="19" y="156"/>
                  </a:cubicBezTo>
                  <a:cubicBezTo>
                    <a:pt x="19" y="156"/>
                    <a:pt x="19" y="156"/>
                    <a:pt x="19" y="156"/>
                  </a:cubicBezTo>
                  <a:cubicBezTo>
                    <a:pt x="20" y="157"/>
                    <a:pt x="20" y="157"/>
                    <a:pt x="20" y="157"/>
                  </a:cubicBezTo>
                  <a:cubicBezTo>
                    <a:pt x="20" y="157"/>
                    <a:pt x="20" y="157"/>
                    <a:pt x="20" y="157"/>
                  </a:cubicBezTo>
                  <a:cubicBezTo>
                    <a:pt x="21" y="157"/>
                    <a:pt x="21" y="157"/>
                    <a:pt x="21" y="157"/>
                  </a:cubicBezTo>
                  <a:cubicBezTo>
                    <a:pt x="22" y="156"/>
                    <a:pt x="22" y="156"/>
                    <a:pt x="22" y="156"/>
                  </a:cubicBezTo>
                  <a:cubicBezTo>
                    <a:pt x="23" y="157"/>
                    <a:pt x="23" y="157"/>
                    <a:pt x="23" y="157"/>
                  </a:cubicBezTo>
                  <a:close/>
                  <a:moveTo>
                    <a:pt x="25" y="157"/>
                  </a:moveTo>
                  <a:cubicBezTo>
                    <a:pt x="27" y="157"/>
                    <a:pt x="27" y="157"/>
                    <a:pt x="27" y="157"/>
                  </a:cubicBezTo>
                  <a:cubicBezTo>
                    <a:pt x="28" y="157"/>
                    <a:pt x="28" y="157"/>
                    <a:pt x="28" y="157"/>
                  </a:cubicBezTo>
                  <a:cubicBezTo>
                    <a:pt x="28" y="158"/>
                    <a:pt x="28" y="158"/>
                    <a:pt x="28" y="158"/>
                  </a:cubicBezTo>
                  <a:cubicBezTo>
                    <a:pt x="27" y="158"/>
                    <a:pt x="27" y="158"/>
                    <a:pt x="27" y="158"/>
                  </a:cubicBezTo>
                  <a:cubicBezTo>
                    <a:pt x="25" y="157"/>
                    <a:pt x="25" y="157"/>
                    <a:pt x="25" y="157"/>
                  </a:cubicBezTo>
                  <a:cubicBezTo>
                    <a:pt x="24" y="157"/>
                    <a:pt x="24" y="157"/>
                    <a:pt x="24" y="157"/>
                  </a:cubicBezTo>
                  <a:cubicBezTo>
                    <a:pt x="24" y="157"/>
                    <a:pt x="24" y="157"/>
                    <a:pt x="24" y="157"/>
                  </a:cubicBezTo>
                  <a:cubicBezTo>
                    <a:pt x="24" y="157"/>
                    <a:pt x="25" y="157"/>
                    <a:pt x="25" y="157"/>
                  </a:cubicBezTo>
                  <a:close/>
                  <a:moveTo>
                    <a:pt x="32" y="156"/>
                  </a:moveTo>
                  <a:cubicBezTo>
                    <a:pt x="31" y="155"/>
                    <a:pt x="31" y="155"/>
                    <a:pt x="31" y="155"/>
                  </a:cubicBezTo>
                  <a:cubicBezTo>
                    <a:pt x="30" y="155"/>
                    <a:pt x="30" y="155"/>
                    <a:pt x="30" y="155"/>
                  </a:cubicBezTo>
                  <a:cubicBezTo>
                    <a:pt x="30" y="156"/>
                    <a:pt x="30" y="156"/>
                    <a:pt x="30" y="156"/>
                  </a:cubicBezTo>
                  <a:cubicBezTo>
                    <a:pt x="31" y="156"/>
                    <a:pt x="31" y="156"/>
                    <a:pt x="31" y="156"/>
                  </a:cubicBezTo>
                  <a:cubicBezTo>
                    <a:pt x="32" y="156"/>
                    <a:pt x="32" y="156"/>
                    <a:pt x="32" y="156"/>
                  </a:cubicBezTo>
                  <a:close/>
                  <a:moveTo>
                    <a:pt x="37" y="156"/>
                  </a:moveTo>
                  <a:cubicBezTo>
                    <a:pt x="37" y="155"/>
                    <a:pt x="37" y="155"/>
                    <a:pt x="37" y="155"/>
                  </a:cubicBezTo>
                  <a:cubicBezTo>
                    <a:pt x="36" y="155"/>
                    <a:pt x="36" y="155"/>
                    <a:pt x="36" y="155"/>
                  </a:cubicBezTo>
                  <a:cubicBezTo>
                    <a:pt x="37" y="156"/>
                    <a:pt x="37" y="156"/>
                    <a:pt x="37" y="156"/>
                  </a:cubicBezTo>
                  <a:close/>
                  <a:moveTo>
                    <a:pt x="40" y="154"/>
                  </a:moveTo>
                  <a:cubicBezTo>
                    <a:pt x="39" y="154"/>
                    <a:pt x="39" y="154"/>
                    <a:pt x="39" y="154"/>
                  </a:cubicBezTo>
                  <a:cubicBezTo>
                    <a:pt x="39" y="154"/>
                    <a:pt x="39" y="154"/>
                    <a:pt x="39" y="154"/>
                  </a:cubicBezTo>
                  <a:cubicBezTo>
                    <a:pt x="39" y="155"/>
                    <a:pt x="39" y="155"/>
                    <a:pt x="39" y="155"/>
                  </a:cubicBezTo>
                  <a:cubicBezTo>
                    <a:pt x="40" y="154"/>
                    <a:pt x="40" y="154"/>
                    <a:pt x="40" y="154"/>
                  </a:cubicBezTo>
                  <a:cubicBezTo>
                    <a:pt x="40" y="154"/>
                    <a:pt x="40" y="154"/>
                    <a:pt x="40" y="154"/>
                  </a:cubicBezTo>
                  <a:close/>
                  <a:moveTo>
                    <a:pt x="43" y="154"/>
                  </a:moveTo>
                  <a:cubicBezTo>
                    <a:pt x="42" y="154"/>
                    <a:pt x="42" y="154"/>
                    <a:pt x="42" y="154"/>
                  </a:cubicBezTo>
                  <a:cubicBezTo>
                    <a:pt x="41" y="154"/>
                    <a:pt x="41" y="154"/>
                    <a:pt x="41" y="154"/>
                  </a:cubicBezTo>
                  <a:cubicBezTo>
                    <a:pt x="42" y="154"/>
                    <a:pt x="42" y="154"/>
                    <a:pt x="42" y="154"/>
                  </a:cubicBezTo>
                  <a:cubicBezTo>
                    <a:pt x="43" y="154"/>
                    <a:pt x="43" y="154"/>
                    <a:pt x="43" y="154"/>
                  </a:cubicBezTo>
                  <a:close/>
                  <a:moveTo>
                    <a:pt x="43" y="153"/>
                  </a:moveTo>
                  <a:cubicBezTo>
                    <a:pt x="43" y="152"/>
                    <a:pt x="43" y="152"/>
                    <a:pt x="43" y="152"/>
                  </a:cubicBezTo>
                  <a:cubicBezTo>
                    <a:pt x="42" y="153"/>
                    <a:pt x="42" y="153"/>
                    <a:pt x="42" y="153"/>
                  </a:cubicBezTo>
                  <a:cubicBezTo>
                    <a:pt x="43" y="153"/>
                    <a:pt x="43" y="153"/>
                    <a:pt x="43" y="153"/>
                  </a:cubicBezTo>
                  <a:close/>
                  <a:moveTo>
                    <a:pt x="43" y="153"/>
                  </a:moveTo>
                  <a:cubicBezTo>
                    <a:pt x="44" y="154"/>
                    <a:pt x="44" y="154"/>
                    <a:pt x="44" y="154"/>
                  </a:cubicBezTo>
                  <a:cubicBezTo>
                    <a:pt x="44" y="153"/>
                    <a:pt x="44" y="153"/>
                    <a:pt x="44" y="153"/>
                  </a:cubicBezTo>
                  <a:cubicBezTo>
                    <a:pt x="44" y="153"/>
                    <a:pt x="44" y="153"/>
                    <a:pt x="44" y="153"/>
                  </a:cubicBezTo>
                  <a:cubicBezTo>
                    <a:pt x="43" y="153"/>
                    <a:pt x="43" y="153"/>
                    <a:pt x="43" y="153"/>
                  </a:cubicBezTo>
                  <a:close/>
                  <a:moveTo>
                    <a:pt x="53" y="149"/>
                  </a:moveTo>
                  <a:cubicBezTo>
                    <a:pt x="54" y="150"/>
                    <a:pt x="54" y="150"/>
                    <a:pt x="54" y="150"/>
                  </a:cubicBezTo>
                  <a:cubicBezTo>
                    <a:pt x="54" y="150"/>
                    <a:pt x="54" y="150"/>
                    <a:pt x="54" y="150"/>
                  </a:cubicBezTo>
                  <a:cubicBezTo>
                    <a:pt x="53" y="150"/>
                    <a:pt x="53" y="150"/>
                    <a:pt x="53" y="150"/>
                  </a:cubicBezTo>
                  <a:cubicBezTo>
                    <a:pt x="53" y="151"/>
                    <a:pt x="53" y="151"/>
                    <a:pt x="53" y="151"/>
                  </a:cubicBezTo>
                  <a:cubicBezTo>
                    <a:pt x="52" y="152"/>
                    <a:pt x="52" y="152"/>
                    <a:pt x="52" y="152"/>
                  </a:cubicBezTo>
                  <a:cubicBezTo>
                    <a:pt x="50" y="153"/>
                    <a:pt x="50" y="153"/>
                    <a:pt x="50" y="153"/>
                  </a:cubicBezTo>
                  <a:cubicBezTo>
                    <a:pt x="49" y="153"/>
                    <a:pt x="49" y="153"/>
                    <a:pt x="49" y="153"/>
                  </a:cubicBezTo>
                  <a:cubicBezTo>
                    <a:pt x="48" y="154"/>
                    <a:pt x="48" y="154"/>
                    <a:pt x="48" y="154"/>
                  </a:cubicBezTo>
                  <a:cubicBezTo>
                    <a:pt x="46" y="154"/>
                    <a:pt x="46" y="154"/>
                    <a:pt x="46" y="154"/>
                  </a:cubicBezTo>
                  <a:cubicBezTo>
                    <a:pt x="47" y="153"/>
                    <a:pt x="47" y="153"/>
                    <a:pt x="47" y="153"/>
                  </a:cubicBezTo>
                  <a:cubicBezTo>
                    <a:pt x="48" y="153"/>
                    <a:pt x="48" y="153"/>
                    <a:pt x="48" y="153"/>
                  </a:cubicBezTo>
                  <a:cubicBezTo>
                    <a:pt x="48" y="152"/>
                    <a:pt x="48" y="152"/>
                    <a:pt x="48" y="152"/>
                  </a:cubicBezTo>
                  <a:cubicBezTo>
                    <a:pt x="49" y="152"/>
                    <a:pt x="49" y="152"/>
                    <a:pt x="49" y="152"/>
                  </a:cubicBezTo>
                  <a:cubicBezTo>
                    <a:pt x="49" y="152"/>
                    <a:pt x="49" y="152"/>
                    <a:pt x="49" y="152"/>
                  </a:cubicBezTo>
                  <a:cubicBezTo>
                    <a:pt x="50" y="151"/>
                    <a:pt x="50" y="151"/>
                    <a:pt x="50" y="151"/>
                  </a:cubicBezTo>
                  <a:cubicBezTo>
                    <a:pt x="51" y="151"/>
                    <a:pt x="51" y="151"/>
                    <a:pt x="51" y="151"/>
                  </a:cubicBezTo>
                  <a:cubicBezTo>
                    <a:pt x="51" y="150"/>
                    <a:pt x="51" y="150"/>
                    <a:pt x="51" y="150"/>
                  </a:cubicBezTo>
                  <a:cubicBezTo>
                    <a:pt x="51" y="150"/>
                    <a:pt x="51" y="150"/>
                    <a:pt x="51" y="150"/>
                  </a:cubicBezTo>
                  <a:cubicBezTo>
                    <a:pt x="52" y="149"/>
                    <a:pt x="52" y="149"/>
                    <a:pt x="52" y="149"/>
                  </a:cubicBezTo>
                  <a:cubicBezTo>
                    <a:pt x="52" y="149"/>
                    <a:pt x="53" y="149"/>
                    <a:pt x="53" y="149"/>
                  </a:cubicBezTo>
                  <a:close/>
                  <a:moveTo>
                    <a:pt x="61" y="146"/>
                  </a:moveTo>
                  <a:cubicBezTo>
                    <a:pt x="60" y="146"/>
                    <a:pt x="60" y="146"/>
                    <a:pt x="60" y="146"/>
                  </a:cubicBezTo>
                  <a:cubicBezTo>
                    <a:pt x="59" y="147"/>
                    <a:pt x="59" y="147"/>
                    <a:pt x="59" y="147"/>
                  </a:cubicBezTo>
                  <a:cubicBezTo>
                    <a:pt x="59" y="148"/>
                    <a:pt x="59" y="148"/>
                    <a:pt x="59" y="148"/>
                  </a:cubicBezTo>
                  <a:cubicBezTo>
                    <a:pt x="60" y="148"/>
                    <a:pt x="60" y="148"/>
                    <a:pt x="60" y="148"/>
                  </a:cubicBezTo>
                  <a:cubicBezTo>
                    <a:pt x="59" y="149"/>
                    <a:pt x="59" y="149"/>
                    <a:pt x="59" y="149"/>
                  </a:cubicBezTo>
                  <a:cubicBezTo>
                    <a:pt x="59" y="148"/>
                    <a:pt x="59" y="148"/>
                    <a:pt x="59" y="148"/>
                  </a:cubicBezTo>
                  <a:cubicBezTo>
                    <a:pt x="58" y="149"/>
                    <a:pt x="58" y="149"/>
                    <a:pt x="58" y="149"/>
                  </a:cubicBezTo>
                  <a:cubicBezTo>
                    <a:pt x="58" y="149"/>
                    <a:pt x="58" y="149"/>
                    <a:pt x="58" y="149"/>
                  </a:cubicBezTo>
                  <a:cubicBezTo>
                    <a:pt x="57" y="149"/>
                    <a:pt x="57" y="149"/>
                    <a:pt x="57" y="149"/>
                  </a:cubicBezTo>
                  <a:cubicBezTo>
                    <a:pt x="57" y="150"/>
                    <a:pt x="57" y="150"/>
                    <a:pt x="57" y="150"/>
                  </a:cubicBezTo>
                  <a:cubicBezTo>
                    <a:pt x="56" y="150"/>
                    <a:pt x="56" y="150"/>
                    <a:pt x="56" y="150"/>
                  </a:cubicBezTo>
                  <a:cubicBezTo>
                    <a:pt x="55" y="151"/>
                    <a:pt x="55" y="151"/>
                    <a:pt x="55" y="151"/>
                  </a:cubicBezTo>
                  <a:cubicBezTo>
                    <a:pt x="54" y="151"/>
                    <a:pt x="54" y="151"/>
                    <a:pt x="54" y="151"/>
                  </a:cubicBezTo>
                  <a:cubicBezTo>
                    <a:pt x="54" y="151"/>
                    <a:pt x="54" y="151"/>
                    <a:pt x="54" y="151"/>
                  </a:cubicBezTo>
                  <a:cubicBezTo>
                    <a:pt x="54" y="152"/>
                    <a:pt x="54" y="152"/>
                    <a:pt x="54" y="152"/>
                  </a:cubicBezTo>
                  <a:cubicBezTo>
                    <a:pt x="56" y="152"/>
                    <a:pt x="56" y="152"/>
                    <a:pt x="56" y="152"/>
                  </a:cubicBezTo>
                  <a:cubicBezTo>
                    <a:pt x="57" y="151"/>
                    <a:pt x="57" y="151"/>
                    <a:pt x="57" y="151"/>
                  </a:cubicBezTo>
                  <a:cubicBezTo>
                    <a:pt x="58" y="150"/>
                    <a:pt x="58" y="150"/>
                    <a:pt x="58" y="150"/>
                  </a:cubicBezTo>
                  <a:cubicBezTo>
                    <a:pt x="58" y="151"/>
                    <a:pt x="58" y="151"/>
                    <a:pt x="58" y="151"/>
                  </a:cubicBezTo>
                  <a:cubicBezTo>
                    <a:pt x="58" y="151"/>
                    <a:pt x="58" y="151"/>
                    <a:pt x="58" y="151"/>
                  </a:cubicBezTo>
                  <a:cubicBezTo>
                    <a:pt x="59" y="150"/>
                    <a:pt x="59" y="150"/>
                    <a:pt x="59" y="150"/>
                  </a:cubicBezTo>
                  <a:cubicBezTo>
                    <a:pt x="59" y="150"/>
                    <a:pt x="59" y="150"/>
                    <a:pt x="59" y="150"/>
                  </a:cubicBezTo>
                  <a:cubicBezTo>
                    <a:pt x="60" y="150"/>
                    <a:pt x="60" y="150"/>
                    <a:pt x="60" y="150"/>
                  </a:cubicBezTo>
                  <a:cubicBezTo>
                    <a:pt x="60" y="150"/>
                    <a:pt x="60" y="150"/>
                    <a:pt x="60" y="150"/>
                  </a:cubicBezTo>
                  <a:cubicBezTo>
                    <a:pt x="60" y="150"/>
                    <a:pt x="60" y="150"/>
                    <a:pt x="60" y="150"/>
                  </a:cubicBezTo>
                  <a:cubicBezTo>
                    <a:pt x="61" y="149"/>
                    <a:pt x="61" y="149"/>
                    <a:pt x="61" y="149"/>
                  </a:cubicBezTo>
                  <a:cubicBezTo>
                    <a:pt x="62" y="149"/>
                    <a:pt x="62" y="149"/>
                    <a:pt x="62" y="149"/>
                  </a:cubicBezTo>
                  <a:cubicBezTo>
                    <a:pt x="62" y="149"/>
                    <a:pt x="62" y="149"/>
                    <a:pt x="62" y="149"/>
                  </a:cubicBezTo>
                  <a:cubicBezTo>
                    <a:pt x="61" y="148"/>
                    <a:pt x="61" y="148"/>
                    <a:pt x="61" y="148"/>
                  </a:cubicBezTo>
                  <a:cubicBezTo>
                    <a:pt x="62" y="148"/>
                    <a:pt x="62" y="148"/>
                    <a:pt x="62" y="148"/>
                  </a:cubicBezTo>
                  <a:cubicBezTo>
                    <a:pt x="62" y="147"/>
                    <a:pt x="62" y="147"/>
                    <a:pt x="62" y="147"/>
                  </a:cubicBezTo>
                  <a:cubicBezTo>
                    <a:pt x="61" y="147"/>
                    <a:pt x="61" y="147"/>
                    <a:pt x="61" y="147"/>
                  </a:cubicBezTo>
                  <a:cubicBezTo>
                    <a:pt x="61" y="146"/>
                    <a:pt x="61" y="146"/>
                    <a:pt x="61" y="146"/>
                  </a:cubicBezTo>
                  <a:close/>
                  <a:moveTo>
                    <a:pt x="64" y="148"/>
                  </a:moveTo>
                  <a:cubicBezTo>
                    <a:pt x="63" y="147"/>
                    <a:pt x="63" y="147"/>
                    <a:pt x="63" y="147"/>
                  </a:cubicBezTo>
                  <a:cubicBezTo>
                    <a:pt x="63" y="147"/>
                    <a:pt x="63" y="147"/>
                    <a:pt x="63" y="147"/>
                  </a:cubicBezTo>
                  <a:cubicBezTo>
                    <a:pt x="63" y="147"/>
                    <a:pt x="63" y="147"/>
                    <a:pt x="63" y="147"/>
                  </a:cubicBezTo>
                  <a:cubicBezTo>
                    <a:pt x="64" y="148"/>
                    <a:pt x="64" y="148"/>
                    <a:pt x="64" y="148"/>
                  </a:cubicBezTo>
                  <a:close/>
                  <a:moveTo>
                    <a:pt x="68" y="147"/>
                  </a:moveTo>
                  <a:cubicBezTo>
                    <a:pt x="68" y="147"/>
                    <a:pt x="68" y="147"/>
                    <a:pt x="68" y="147"/>
                  </a:cubicBezTo>
                  <a:cubicBezTo>
                    <a:pt x="69" y="147"/>
                    <a:pt x="69" y="147"/>
                    <a:pt x="69" y="147"/>
                  </a:cubicBezTo>
                  <a:cubicBezTo>
                    <a:pt x="69" y="147"/>
                    <a:pt x="69" y="147"/>
                    <a:pt x="69" y="147"/>
                  </a:cubicBezTo>
                  <a:cubicBezTo>
                    <a:pt x="68" y="147"/>
                    <a:pt x="68" y="147"/>
                    <a:pt x="68" y="147"/>
                  </a:cubicBezTo>
                  <a:cubicBezTo>
                    <a:pt x="68" y="147"/>
                    <a:pt x="68" y="147"/>
                    <a:pt x="68" y="147"/>
                  </a:cubicBezTo>
                  <a:close/>
                  <a:moveTo>
                    <a:pt x="66" y="147"/>
                  </a:moveTo>
                  <a:cubicBezTo>
                    <a:pt x="67" y="147"/>
                    <a:pt x="67" y="147"/>
                    <a:pt x="67" y="147"/>
                  </a:cubicBezTo>
                  <a:cubicBezTo>
                    <a:pt x="67" y="147"/>
                    <a:pt x="67" y="147"/>
                    <a:pt x="67" y="147"/>
                  </a:cubicBezTo>
                  <a:cubicBezTo>
                    <a:pt x="66" y="147"/>
                    <a:pt x="66" y="147"/>
                    <a:pt x="66" y="147"/>
                  </a:cubicBezTo>
                  <a:close/>
                  <a:moveTo>
                    <a:pt x="66" y="146"/>
                  </a:moveTo>
                  <a:cubicBezTo>
                    <a:pt x="66" y="146"/>
                    <a:pt x="66" y="146"/>
                    <a:pt x="66" y="146"/>
                  </a:cubicBezTo>
                  <a:cubicBezTo>
                    <a:pt x="66" y="145"/>
                    <a:pt x="66" y="145"/>
                    <a:pt x="66" y="145"/>
                  </a:cubicBezTo>
                  <a:cubicBezTo>
                    <a:pt x="66" y="145"/>
                    <a:pt x="66" y="145"/>
                    <a:pt x="66" y="145"/>
                  </a:cubicBezTo>
                  <a:cubicBezTo>
                    <a:pt x="67" y="146"/>
                    <a:pt x="67" y="146"/>
                    <a:pt x="67" y="146"/>
                  </a:cubicBezTo>
                  <a:cubicBezTo>
                    <a:pt x="66" y="146"/>
                    <a:pt x="66" y="146"/>
                    <a:pt x="66" y="146"/>
                  </a:cubicBezTo>
                  <a:close/>
                  <a:moveTo>
                    <a:pt x="65" y="146"/>
                  </a:moveTo>
                  <a:cubicBezTo>
                    <a:pt x="64" y="146"/>
                    <a:pt x="64" y="146"/>
                    <a:pt x="64" y="146"/>
                  </a:cubicBezTo>
                  <a:cubicBezTo>
                    <a:pt x="64" y="146"/>
                    <a:pt x="64" y="146"/>
                    <a:pt x="64" y="146"/>
                  </a:cubicBezTo>
                  <a:cubicBezTo>
                    <a:pt x="64" y="147"/>
                    <a:pt x="64" y="147"/>
                    <a:pt x="64" y="147"/>
                  </a:cubicBezTo>
                  <a:cubicBezTo>
                    <a:pt x="65" y="147"/>
                    <a:pt x="65" y="147"/>
                    <a:pt x="65" y="147"/>
                  </a:cubicBezTo>
                  <a:cubicBezTo>
                    <a:pt x="65" y="146"/>
                    <a:pt x="65" y="146"/>
                    <a:pt x="65" y="146"/>
                  </a:cubicBezTo>
                  <a:cubicBezTo>
                    <a:pt x="65" y="146"/>
                    <a:pt x="65" y="146"/>
                    <a:pt x="65" y="146"/>
                  </a:cubicBezTo>
                  <a:cubicBezTo>
                    <a:pt x="65" y="146"/>
                    <a:pt x="65" y="146"/>
                    <a:pt x="65" y="146"/>
                  </a:cubicBezTo>
                  <a:close/>
                  <a:moveTo>
                    <a:pt x="105" y="113"/>
                  </a:moveTo>
                  <a:cubicBezTo>
                    <a:pt x="105" y="113"/>
                    <a:pt x="105" y="113"/>
                    <a:pt x="105" y="113"/>
                  </a:cubicBezTo>
                  <a:cubicBezTo>
                    <a:pt x="106" y="112"/>
                    <a:pt x="106" y="112"/>
                    <a:pt x="106" y="112"/>
                  </a:cubicBezTo>
                  <a:cubicBezTo>
                    <a:pt x="106" y="113"/>
                    <a:pt x="106" y="113"/>
                    <a:pt x="106" y="113"/>
                  </a:cubicBezTo>
                  <a:cubicBezTo>
                    <a:pt x="105" y="113"/>
                    <a:pt x="105" y="113"/>
                    <a:pt x="105" y="113"/>
                  </a:cubicBezTo>
                  <a:close/>
                  <a:moveTo>
                    <a:pt x="104" y="113"/>
                  </a:moveTo>
                  <a:cubicBezTo>
                    <a:pt x="103" y="113"/>
                    <a:pt x="103" y="113"/>
                    <a:pt x="103" y="113"/>
                  </a:cubicBezTo>
                  <a:cubicBezTo>
                    <a:pt x="103" y="112"/>
                    <a:pt x="103" y="112"/>
                    <a:pt x="103" y="112"/>
                  </a:cubicBezTo>
                  <a:cubicBezTo>
                    <a:pt x="104" y="112"/>
                    <a:pt x="104" y="112"/>
                    <a:pt x="104" y="112"/>
                  </a:cubicBezTo>
                  <a:cubicBezTo>
                    <a:pt x="105" y="111"/>
                    <a:pt x="105" y="111"/>
                    <a:pt x="105" y="111"/>
                  </a:cubicBezTo>
                  <a:cubicBezTo>
                    <a:pt x="105" y="112"/>
                    <a:pt x="105" y="112"/>
                    <a:pt x="105" y="112"/>
                  </a:cubicBezTo>
                  <a:cubicBezTo>
                    <a:pt x="104" y="113"/>
                    <a:pt x="104" y="113"/>
                    <a:pt x="104" y="113"/>
                  </a:cubicBezTo>
                  <a:cubicBezTo>
                    <a:pt x="104" y="113"/>
                    <a:pt x="104" y="113"/>
                    <a:pt x="104" y="113"/>
                  </a:cubicBezTo>
                  <a:close/>
                  <a:moveTo>
                    <a:pt x="70" y="144"/>
                  </a:moveTo>
                  <a:cubicBezTo>
                    <a:pt x="70" y="143"/>
                    <a:pt x="70" y="143"/>
                    <a:pt x="70" y="143"/>
                  </a:cubicBezTo>
                  <a:cubicBezTo>
                    <a:pt x="70" y="143"/>
                    <a:pt x="70" y="143"/>
                    <a:pt x="70" y="143"/>
                  </a:cubicBezTo>
                  <a:cubicBezTo>
                    <a:pt x="71" y="143"/>
                    <a:pt x="71" y="143"/>
                    <a:pt x="71" y="143"/>
                  </a:cubicBezTo>
                  <a:cubicBezTo>
                    <a:pt x="72" y="142"/>
                    <a:pt x="72" y="142"/>
                    <a:pt x="72" y="142"/>
                  </a:cubicBezTo>
                  <a:cubicBezTo>
                    <a:pt x="72" y="142"/>
                    <a:pt x="72" y="142"/>
                    <a:pt x="72" y="142"/>
                  </a:cubicBezTo>
                  <a:cubicBezTo>
                    <a:pt x="73" y="141"/>
                    <a:pt x="73" y="141"/>
                    <a:pt x="73" y="141"/>
                  </a:cubicBezTo>
                  <a:cubicBezTo>
                    <a:pt x="73" y="141"/>
                    <a:pt x="73" y="141"/>
                    <a:pt x="73" y="141"/>
                  </a:cubicBezTo>
                  <a:cubicBezTo>
                    <a:pt x="74" y="141"/>
                    <a:pt x="74" y="141"/>
                    <a:pt x="74" y="141"/>
                  </a:cubicBezTo>
                  <a:cubicBezTo>
                    <a:pt x="74" y="141"/>
                    <a:pt x="74" y="141"/>
                    <a:pt x="74" y="141"/>
                  </a:cubicBezTo>
                  <a:cubicBezTo>
                    <a:pt x="75" y="141"/>
                    <a:pt x="75" y="141"/>
                    <a:pt x="75" y="141"/>
                  </a:cubicBezTo>
                  <a:cubicBezTo>
                    <a:pt x="76" y="141"/>
                    <a:pt x="76" y="141"/>
                    <a:pt x="76" y="141"/>
                  </a:cubicBezTo>
                  <a:cubicBezTo>
                    <a:pt x="76" y="141"/>
                    <a:pt x="76" y="141"/>
                    <a:pt x="76" y="141"/>
                  </a:cubicBezTo>
                  <a:cubicBezTo>
                    <a:pt x="77" y="141"/>
                    <a:pt x="77" y="141"/>
                    <a:pt x="77" y="141"/>
                  </a:cubicBezTo>
                  <a:cubicBezTo>
                    <a:pt x="78" y="141"/>
                    <a:pt x="78" y="141"/>
                    <a:pt x="78" y="141"/>
                  </a:cubicBezTo>
                  <a:cubicBezTo>
                    <a:pt x="77" y="142"/>
                    <a:pt x="77" y="142"/>
                    <a:pt x="77" y="142"/>
                  </a:cubicBezTo>
                  <a:cubicBezTo>
                    <a:pt x="78" y="143"/>
                    <a:pt x="78" y="143"/>
                    <a:pt x="78" y="143"/>
                  </a:cubicBezTo>
                  <a:cubicBezTo>
                    <a:pt x="78" y="143"/>
                    <a:pt x="78" y="143"/>
                    <a:pt x="78" y="143"/>
                  </a:cubicBezTo>
                  <a:cubicBezTo>
                    <a:pt x="77" y="143"/>
                    <a:pt x="77" y="143"/>
                    <a:pt x="77" y="143"/>
                  </a:cubicBezTo>
                  <a:cubicBezTo>
                    <a:pt x="77" y="144"/>
                    <a:pt x="77" y="144"/>
                    <a:pt x="77" y="144"/>
                  </a:cubicBezTo>
                  <a:cubicBezTo>
                    <a:pt x="75" y="144"/>
                    <a:pt x="75" y="144"/>
                    <a:pt x="75" y="144"/>
                  </a:cubicBezTo>
                  <a:cubicBezTo>
                    <a:pt x="74" y="144"/>
                    <a:pt x="74" y="144"/>
                    <a:pt x="74" y="144"/>
                  </a:cubicBezTo>
                  <a:cubicBezTo>
                    <a:pt x="73" y="144"/>
                    <a:pt x="73" y="144"/>
                    <a:pt x="73" y="144"/>
                  </a:cubicBezTo>
                  <a:cubicBezTo>
                    <a:pt x="72" y="145"/>
                    <a:pt x="72" y="145"/>
                    <a:pt x="72" y="145"/>
                  </a:cubicBezTo>
                  <a:cubicBezTo>
                    <a:pt x="71" y="145"/>
                    <a:pt x="71" y="145"/>
                    <a:pt x="71" y="145"/>
                  </a:cubicBezTo>
                  <a:cubicBezTo>
                    <a:pt x="71" y="145"/>
                    <a:pt x="71" y="145"/>
                    <a:pt x="71" y="145"/>
                  </a:cubicBezTo>
                  <a:cubicBezTo>
                    <a:pt x="70" y="144"/>
                    <a:pt x="70" y="144"/>
                    <a:pt x="70" y="144"/>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2" name="Rectangle 163"/>
            <p:cNvSpPr>
              <a:spLocks noChangeArrowheads="1"/>
            </p:cNvSpPr>
            <p:nvPr/>
          </p:nvSpPr>
          <p:spPr bwMode="auto">
            <a:xfrm>
              <a:off x="2612381" y="3765152"/>
              <a:ext cx="5374" cy="5237"/>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3" name="Freeform 164"/>
            <p:cNvSpPr/>
            <p:nvPr/>
          </p:nvSpPr>
          <p:spPr bwMode="auto">
            <a:xfrm>
              <a:off x="2698365" y="3789590"/>
              <a:ext cx="66282" cy="26187"/>
            </a:xfrm>
            <a:custGeom>
              <a:avLst/>
              <a:gdLst>
                <a:gd name="T0" fmla="*/ 3 w 37"/>
                <a:gd name="T1" fmla="*/ 0 h 15"/>
                <a:gd name="T2" fmla="*/ 7 w 37"/>
                <a:gd name="T3" fmla="*/ 0 h 15"/>
                <a:gd name="T4" fmla="*/ 14 w 37"/>
                <a:gd name="T5" fmla="*/ 0 h 15"/>
                <a:gd name="T6" fmla="*/ 26 w 37"/>
                <a:gd name="T7" fmla="*/ 0 h 15"/>
                <a:gd name="T8" fmla="*/ 29 w 37"/>
                <a:gd name="T9" fmla="*/ 4 h 15"/>
                <a:gd name="T10" fmla="*/ 33 w 37"/>
                <a:gd name="T11" fmla="*/ 8 h 15"/>
                <a:gd name="T12" fmla="*/ 37 w 37"/>
                <a:gd name="T13" fmla="*/ 8 h 15"/>
                <a:gd name="T14" fmla="*/ 37 w 37"/>
                <a:gd name="T15" fmla="*/ 12 h 15"/>
                <a:gd name="T16" fmla="*/ 29 w 37"/>
                <a:gd name="T17" fmla="*/ 12 h 15"/>
                <a:gd name="T18" fmla="*/ 29 w 37"/>
                <a:gd name="T19" fmla="*/ 8 h 15"/>
                <a:gd name="T20" fmla="*/ 26 w 37"/>
                <a:gd name="T21" fmla="*/ 12 h 15"/>
                <a:gd name="T22" fmla="*/ 26 w 37"/>
                <a:gd name="T23" fmla="*/ 12 h 15"/>
                <a:gd name="T24" fmla="*/ 26 w 37"/>
                <a:gd name="T25" fmla="*/ 12 h 15"/>
                <a:gd name="T26" fmla="*/ 22 w 37"/>
                <a:gd name="T27" fmla="*/ 12 h 15"/>
                <a:gd name="T28" fmla="*/ 22 w 37"/>
                <a:gd name="T29" fmla="*/ 15 h 15"/>
                <a:gd name="T30" fmla="*/ 18 w 37"/>
                <a:gd name="T31" fmla="*/ 15 h 15"/>
                <a:gd name="T32" fmla="*/ 14 w 37"/>
                <a:gd name="T33" fmla="*/ 12 h 15"/>
                <a:gd name="T34" fmla="*/ 11 w 37"/>
                <a:gd name="T35" fmla="*/ 12 h 15"/>
                <a:gd name="T36" fmla="*/ 7 w 37"/>
                <a:gd name="T37" fmla="*/ 12 h 15"/>
                <a:gd name="T38" fmla="*/ 7 w 37"/>
                <a:gd name="T39" fmla="*/ 8 h 15"/>
                <a:gd name="T40" fmla="*/ 3 w 37"/>
                <a:gd name="T41" fmla="*/ 4 h 15"/>
                <a:gd name="T42" fmla="*/ 3 w 37"/>
                <a:gd name="T43" fmla="*/ 8 h 15"/>
                <a:gd name="T44" fmla="*/ 0 w 37"/>
                <a:gd name="T45" fmla="*/ 4 h 15"/>
                <a:gd name="T46" fmla="*/ 0 w 37"/>
                <a:gd name="T47" fmla="*/ 0 h 15"/>
                <a:gd name="T48" fmla="*/ 3 w 37"/>
                <a:gd name="T49"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7" h="15">
                  <a:moveTo>
                    <a:pt x="3" y="0"/>
                  </a:moveTo>
                  <a:lnTo>
                    <a:pt x="7" y="0"/>
                  </a:lnTo>
                  <a:lnTo>
                    <a:pt x="14" y="0"/>
                  </a:lnTo>
                  <a:lnTo>
                    <a:pt x="26" y="0"/>
                  </a:lnTo>
                  <a:lnTo>
                    <a:pt x="29" y="4"/>
                  </a:lnTo>
                  <a:lnTo>
                    <a:pt x="33" y="8"/>
                  </a:lnTo>
                  <a:lnTo>
                    <a:pt x="37" y="8"/>
                  </a:lnTo>
                  <a:lnTo>
                    <a:pt x="37" y="12"/>
                  </a:lnTo>
                  <a:lnTo>
                    <a:pt x="29" y="12"/>
                  </a:lnTo>
                  <a:lnTo>
                    <a:pt x="29" y="8"/>
                  </a:lnTo>
                  <a:lnTo>
                    <a:pt x="26" y="12"/>
                  </a:lnTo>
                  <a:lnTo>
                    <a:pt x="26" y="12"/>
                  </a:lnTo>
                  <a:lnTo>
                    <a:pt x="26" y="12"/>
                  </a:lnTo>
                  <a:lnTo>
                    <a:pt x="22" y="12"/>
                  </a:lnTo>
                  <a:lnTo>
                    <a:pt x="22" y="15"/>
                  </a:lnTo>
                  <a:lnTo>
                    <a:pt x="18" y="15"/>
                  </a:lnTo>
                  <a:lnTo>
                    <a:pt x="14" y="12"/>
                  </a:lnTo>
                  <a:lnTo>
                    <a:pt x="11" y="12"/>
                  </a:lnTo>
                  <a:lnTo>
                    <a:pt x="7" y="12"/>
                  </a:lnTo>
                  <a:lnTo>
                    <a:pt x="7" y="8"/>
                  </a:lnTo>
                  <a:lnTo>
                    <a:pt x="3" y="4"/>
                  </a:lnTo>
                  <a:lnTo>
                    <a:pt x="3" y="8"/>
                  </a:lnTo>
                  <a:lnTo>
                    <a:pt x="0" y="4"/>
                  </a:lnTo>
                  <a:lnTo>
                    <a:pt x="0" y="0"/>
                  </a:lnTo>
                  <a:lnTo>
                    <a:pt x="3"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4" name="Freeform 165"/>
            <p:cNvSpPr>
              <a:spLocks noEditPoints="1"/>
            </p:cNvSpPr>
            <p:nvPr/>
          </p:nvSpPr>
          <p:spPr bwMode="auto">
            <a:xfrm>
              <a:off x="2811222" y="3744202"/>
              <a:ext cx="85986" cy="59354"/>
            </a:xfrm>
            <a:custGeom>
              <a:avLst/>
              <a:gdLst>
                <a:gd name="T0" fmla="*/ 11 w 13"/>
                <a:gd name="T1" fmla="*/ 8 h 9"/>
                <a:gd name="T2" fmla="*/ 12 w 13"/>
                <a:gd name="T3" fmla="*/ 7 h 9"/>
                <a:gd name="T4" fmla="*/ 12 w 13"/>
                <a:gd name="T5" fmla="*/ 5 h 9"/>
                <a:gd name="T6" fmla="*/ 13 w 13"/>
                <a:gd name="T7" fmla="*/ 5 h 9"/>
                <a:gd name="T8" fmla="*/ 12 w 13"/>
                <a:gd name="T9" fmla="*/ 3 h 9"/>
                <a:gd name="T10" fmla="*/ 13 w 13"/>
                <a:gd name="T11" fmla="*/ 2 h 9"/>
                <a:gd name="T12" fmla="*/ 12 w 13"/>
                <a:gd name="T13" fmla="*/ 2 h 9"/>
                <a:gd name="T14" fmla="*/ 10 w 13"/>
                <a:gd name="T15" fmla="*/ 1 h 9"/>
                <a:gd name="T16" fmla="*/ 8 w 13"/>
                <a:gd name="T17" fmla="*/ 1 h 9"/>
                <a:gd name="T18" fmla="*/ 6 w 13"/>
                <a:gd name="T19" fmla="*/ 1 h 9"/>
                <a:gd name="T20" fmla="*/ 6 w 13"/>
                <a:gd name="T21" fmla="*/ 2 h 9"/>
                <a:gd name="T22" fmla="*/ 8 w 13"/>
                <a:gd name="T23" fmla="*/ 3 h 9"/>
                <a:gd name="T24" fmla="*/ 8 w 13"/>
                <a:gd name="T25" fmla="*/ 5 h 9"/>
                <a:gd name="T26" fmla="*/ 10 w 13"/>
                <a:gd name="T27" fmla="*/ 6 h 9"/>
                <a:gd name="T28" fmla="*/ 10 w 13"/>
                <a:gd name="T29" fmla="*/ 7 h 9"/>
                <a:gd name="T30" fmla="*/ 8 w 13"/>
                <a:gd name="T31" fmla="*/ 7 h 9"/>
                <a:gd name="T32" fmla="*/ 6 w 13"/>
                <a:gd name="T33" fmla="*/ 7 h 9"/>
                <a:gd name="T34" fmla="*/ 4 w 13"/>
                <a:gd name="T35" fmla="*/ 7 h 9"/>
                <a:gd name="T36" fmla="*/ 4 w 13"/>
                <a:gd name="T37" fmla="*/ 6 h 9"/>
                <a:gd name="T38" fmla="*/ 2 w 13"/>
                <a:gd name="T39" fmla="*/ 6 h 9"/>
                <a:gd name="T40" fmla="*/ 0 w 13"/>
                <a:gd name="T41" fmla="*/ 7 h 9"/>
                <a:gd name="T42" fmla="*/ 2 w 13"/>
                <a:gd name="T43" fmla="*/ 8 h 9"/>
                <a:gd name="T44" fmla="*/ 3 w 13"/>
                <a:gd name="T45" fmla="*/ 9 h 9"/>
                <a:gd name="T46" fmla="*/ 4 w 13"/>
                <a:gd name="T47" fmla="*/ 8 h 9"/>
                <a:gd name="T48" fmla="*/ 7 w 13"/>
                <a:gd name="T49" fmla="*/ 8 h 9"/>
                <a:gd name="T50" fmla="*/ 10 w 13"/>
                <a:gd name="T51" fmla="*/ 8 h 9"/>
                <a:gd name="T52" fmla="*/ 11 w 13"/>
                <a:gd name="T53" fmla="*/ 9 h 9"/>
                <a:gd name="T54" fmla="*/ 8 w 13"/>
                <a:gd name="T55" fmla="*/ 0 h 9"/>
                <a:gd name="T56" fmla="*/ 8 w 13"/>
                <a:gd name="T57" fmla="*/ 1 h 9"/>
                <a:gd name="T58" fmla="*/ 6 w 13"/>
                <a:gd name="T59" fmla="*/ 5 h 9"/>
                <a:gd name="T60" fmla="*/ 8 w 13"/>
                <a:gd name="T61" fmla="*/ 5 h 9"/>
                <a:gd name="T62" fmla="*/ 7 w 13"/>
                <a:gd name="T63" fmla="*/ 6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 h="9">
                  <a:moveTo>
                    <a:pt x="11" y="9"/>
                  </a:moveTo>
                  <a:cubicBezTo>
                    <a:pt x="11" y="8"/>
                    <a:pt x="11" y="8"/>
                    <a:pt x="11" y="8"/>
                  </a:cubicBezTo>
                  <a:cubicBezTo>
                    <a:pt x="12" y="7"/>
                    <a:pt x="12" y="7"/>
                    <a:pt x="12" y="7"/>
                  </a:cubicBezTo>
                  <a:cubicBezTo>
                    <a:pt x="12" y="7"/>
                    <a:pt x="12" y="7"/>
                    <a:pt x="12" y="7"/>
                  </a:cubicBezTo>
                  <a:cubicBezTo>
                    <a:pt x="12" y="6"/>
                    <a:pt x="12" y="6"/>
                    <a:pt x="12" y="6"/>
                  </a:cubicBezTo>
                  <a:cubicBezTo>
                    <a:pt x="12" y="5"/>
                    <a:pt x="12" y="5"/>
                    <a:pt x="12" y="5"/>
                  </a:cubicBezTo>
                  <a:cubicBezTo>
                    <a:pt x="12" y="5"/>
                    <a:pt x="12" y="5"/>
                    <a:pt x="12" y="5"/>
                  </a:cubicBezTo>
                  <a:cubicBezTo>
                    <a:pt x="13" y="5"/>
                    <a:pt x="13" y="5"/>
                    <a:pt x="13" y="5"/>
                  </a:cubicBezTo>
                  <a:cubicBezTo>
                    <a:pt x="13" y="4"/>
                    <a:pt x="13" y="4"/>
                    <a:pt x="13" y="4"/>
                  </a:cubicBezTo>
                  <a:cubicBezTo>
                    <a:pt x="12" y="3"/>
                    <a:pt x="12" y="3"/>
                    <a:pt x="12" y="3"/>
                  </a:cubicBezTo>
                  <a:cubicBezTo>
                    <a:pt x="13" y="2"/>
                    <a:pt x="13" y="2"/>
                    <a:pt x="13" y="2"/>
                  </a:cubicBezTo>
                  <a:cubicBezTo>
                    <a:pt x="13" y="2"/>
                    <a:pt x="13" y="2"/>
                    <a:pt x="13" y="2"/>
                  </a:cubicBezTo>
                  <a:cubicBezTo>
                    <a:pt x="13" y="2"/>
                    <a:pt x="13" y="2"/>
                    <a:pt x="13" y="2"/>
                  </a:cubicBezTo>
                  <a:cubicBezTo>
                    <a:pt x="12" y="2"/>
                    <a:pt x="12" y="2"/>
                    <a:pt x="12" y="2"/>
                  </a:cubicBezTo>
                  <a:cubicBezTo>
                    <a:pt x="11" y="2"/>
                    <a:pt x="11" y="2"/>
                    <a:pt x="11" y="2"/>
                  </a:cubicBezTo>
                  <a:cubicBezTo>
                    <a:pt x="10" y="1"/>
                    <a:pt x="10" y="1"/>
                    <a:pt x="10" y="1"/>
                  </a:cubicBezTo>
                  <a:cubicBezTo>
                    <a:pt x="9" y="1"/>
                    <a:pt x="9" y="1"/>
                    <a:pt x="9" y="1"/>
                  </a:cubicBezTo>
                  <a:cubicBezTo>
                    <a:pt x="8" y="1"/>
                    <a:pt x="8" y="1"/>
                    <a:pt x="8" y="1"/>
                  </a:cubicBezTo>
                  <a:cubicBezTo>
                    <a:pt x="7" y="1"/>
                    <a:pt x="7" y="1"/>
                    <a:pt x="7" y="1"/>
                  </a:cubicBezTo>
                  <a:cubicBezTo>
                    <a:pt x="6" y="1"/>
                    <a:pt x="6" y="1"/>
                    <a:pt x="6" y="1"/>
                  </a:cubicBezTo>
                  <a:cubicBezTo>
                    <a:pt x="5" y="1"/>
                    <a:pt x="5" y="1"/>
                    <a:pt x="5" y="1"/>
                  </a:cubicBezTo>
                  <a:cubicBezTo>
                    <a:pt x="5" y="1"/>
                    <a:pt x="6" y="2"/>
                    <a:pt x="6" y="2"/>
                  </a:cubicBezTo>
                  <a:cubicBezTo>
                    <a:pt x="9" y="3"/>
                    <a:pt x="9" y="3"/>
                    <a:pt x="9" y="3"/>
                  </a:cubicBezTo>
                  <a:cubicBezTo>
                    <a:pt x="8" y="3"/>
                    <a:pt x="8" y="3"/>
                    <a:pt x="8" y="3"/>
                  </a:cubicBezTo>
                  <a:cubicBezTo>
                    <a:pt x="9" y="4"/>
                    <a:pt x="9" y="4"/>
                    <a:pt x="9" y="4"/>
                  </a:cubicBezTo>
                  <a:cubicBezTo>
                    <a:pt x="8" y="5"/>
                    <a:pt x="8" y="5"/>
                    <a:pt x="8" y="5"/>
                  </a:cubicBezTo>
                  <a:cubicBezTo>
                    <a:pt x="9" y="5"/>
                    <a:pt x="9" y="5"/>
                    <a:pt x="9" y="5"/>
                  </a:cubicBezTo>
                  <a:cubicBezTo>
                    <a:pt x="10" y="6"/>
                    <a:pt x="10" y="6"/>
                    <a:pt x="10" y="6"/>
                  </a:cubicBezTo>
                  <a:cubicBezTo>
                    <a:pt x="11" y="6"/>
                    <a:pt x="11" y="6"/>
                    <a:pt x="11" y="6"/>
                  </a:cubicBezTo>
                  <a:cubicBezTo>
                    <a:pt x="10" y="7"/>
                    <a:pt x="10" y="7"/>
                    <a:pt x="10" y="7"/>
                  </a:cubicBezTo>
                  <a:cubicBezTo>
                    <a:pt x="8" y="7"/>
                    <a:pt x="8" y="7"/>
                    <a:pt x="8" y="7"/>
                  </a:cubicBezTo>
                  <a:cubicBezTo>
                    <a:pt x="8" y="7"/>
                    <a:pt x="8" y="7"/>
                    <a:pt x="8" y="7"/>
                  </a:cubicBezTo>
                  <a:cubicBezTo>
                    <a:pt x="7" y="7"/>
                    <a:pt x="7" y="7"/>
                    <a:pt x="7" y="7"/>
                  </a:cubicBezTo>
                  <a:cubicBezTo>
                    <a:pt x="6" y="7"/>
                    <a:pt x="6" y="7"/>
                    <a:pt x="6" y="7"/>
                  </a:cubicBezTo>
                  <a:cubicBezTo>
                    <a:pt x="5" y="7"/>
                    <a:pt x="5" y="7"/>
                    <a:pt x="5" y="7"/>
                  </a:cubicBezTo>
                  <a:cubicBezTo>
                    <a:pt x="4" y="7"/>
                    <a:pt x="4" y="7"/>
                    <a:pt x="4" y="7"/>
                  </a:cubicBezTo>
                  <a:cubicBezTo>
                    <a:pt x="4" y="7"/>
                    <a:pt x="4" y="7"/>
                    <a:pt x="4" y="7"/>
                  </a:cubicBezTo>
                  <a:cubicBezTo>
                    <a:pt x="4" y="6"/>
                    <a:pt x="4" y="6"/>
                    <a:pt x="4" y="6"/>
                  </a:cubicBezTo>
                  <a:cubicBezTo>
                    <a:pt x="2" y="7"/>
                    <a:pt x="2" y="7"/>
                    <a:pt x="2" y="7"/>
                  </a:cubicBezTo>
                  <a:cubicBezTo>
                    <a:pt x="2" y="6"/>
                    <a:pt x="2" y="6"/>
                    <a:pt x="2" y="6"/>
                  </a:cubicBezTo>
                  <a:cubicBezTo>
                    <a:pt x="1" y="7"/>
                    <a:pt x="1" y="7"/>
                    <a:pt x="1" y="7"/>
                  </a:cubicBezTo>
                  <a:cubicBezTo>
                    <a:pt x="0" y="7"/>
                    <a:pt x="0" y="7"/>
                    <a:pt x="0" y="7"/>
                  </a:cubicBezTo>
                  <a:cubicBezTo>
                    <a:pt x="1" y="8"/>
                    <a:pt x="1" y="8"/>
                    <a:pt x="1" y="8"/>
                  </a:cubicBezTo>
                  <a:cubicBezTo>
                    <a:pt x="2" y="8"/>
                    <a:pt x="2" y="8"/>
                    <a:pt x="2" y="8"/>
                  </a:cubicBezTo>
                  <a:cubicBezTo>
                    <a:pt x="3" y="9"/>
                    <a:pt x="3" y="9"/>
                    <a:pt x="3" y="9"/>
                  </a:cubicBezTo>
                  <a:cubicBezTo>
                    <a:pt x="3" y="9"/>
                    <a:pt x="3" y="9"/>
                    <a:pt x="3" y="9"/>
                  </a:cubicBezTo>
                  <a:cubicBezTo>
                    <a:pt x="4" y="8"/>
                    <a:pt x="4" y="8"/>
                    <a:pt x="4" y="8"/>
                  </a:cubicBezTo>
                  <a:cubicBezTo>
                    <a:pt x="4" y="8"/>
                    <a:pt x="4" y="8"/>
                    <a:pt x="4" y="8"/>
                  </a:cubicBezTo>
                  <a:cubicBezTo>
                    <a:pt x="6" y="8"/>
                    <a:pt x="6" y="8"/>
                    <a:pt x="6" y="8"/>
                  </a:cubicBezTo>
                  <a:cubicBezTo>
                    <a:pt x="7" y="8"/>
                    <a:pt x="7" y="8"/>
                    <a:pt x="7" y="8"/>
                  </a:cubicBezTo>
                  <a:cubicBezTo>
                    <a:pt x="9" y="9"/>
                    <a:pt x="9" y="9"/>
                    <a:pt x="9" y="9"/>
                  </a:cubicBezTo>
                  <a:cubicBezTo>
                    <a:pt x="10" y="8"/>
                    <a:pt x="10" y="8"/>
                    <a:pt x="10" y="8"/>
                  </a:cubicBezTo>
                  <a:cubicBezTo>
                    <a:pt x="10" y="9"/>
                    <a:pt x="10" y="9"/>
                    <a:pt x="10" y="9"/>
                  </a:cubicBezTo>
                  <a:cubicBezTo>
                    <a:pt x="11" y="9"/>
                    <a:pt x="11" y="9"/>
                    <a:pt x="11" y="9"/>
                  </a:cubicBezTo>
                  <a:close/>
                  <a:moveTo>
                    <a:pt x="8" y="0"/>
                  </a:moveTo>
                  <a:cubicBezTo>
                    <a:pt x="8" y="0"/>
                    <a:pt x="8" y="0"/>
                    <a:pt x="8" y="0"/>
                  </a:cubicBezTo>
                  <a:cubicBezTo>
                    <a:pt x="10" y="1"/>
                    <a:pt x="10" y="1"/>
                    <a:pt x="10" y="1"/>
                  </a:cubicBezTo>
                  <a:cubicBezTo>
                    <a:pt x="8" y="1"/>
                    <a:pt x="8" y="1"/>
                    <a:pt x="8" y="1"/>
                  </a:cubicBezTo>
                  <a:cubicBezTo>
                    <a:pt x="8" y="0"/>
                    <a:pt x="8" y="0"/>
                    <a:pt x="8" y="0"/>
                  </a:cubicBezTo>
                  <a:close/>
                  <a:moveTo>
                    <a:pt x="6" y="5"/>
                  </a:moveTo>
                  <a:cubicBezTo>
                    <a:pt x="7" y="5"/>
                    <a:pt x="7" y="5"/>
                    <a:pt x="7" y="5"/>
                  </a:cubicBezTo>
                  <a:cubicBezTo>
                    <a:pt x="8" y="5"/>
                    <a:pt x="8" y="5"/>
                    <a:pt x="8" y="5"/>
                  </a:cubicBezTo>
                  <a:cubicBezTo>
                    <a:pt x="8" y="6"/>
                    <a:pt x="8" y="6"/>
                    <a:pt x="8" y="6"/>
                  </a:cubicBezTo>
                  <a:cubicBezTo>
                    <a:pt x="7" y="6"/>
                    <a:pt x="7" y="6"/>
                    <a:pt x="7" y="6"/>
                  </a:cubicBezTo>
                  <a:lnTo>
                    <a:pt x="6" y="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5" name="Freeform 166"/>
            <p:cNvSpPr>
              <a:spLocks noEditPoints="1"/>
            </p:cNvSpPr>
            <p:nvPr/>
          </p:nvSpPr>
          <p:spPr bwMode="auto">
            <a:xfrm>
              <a:off x="2512064" y="3655169"/>
              <a:ext cx="311701" cy="102999"/>
            </a:xfrm>
            <a:custGeom>
              <a:avLst/>
              <a:gdLst>
                <a:gd name="T0" fmla="*/ 37 w 174"/>
                <a:gd name="T1" fmla="*/ 22 h 59"/>
                <a:gd name="T2" fmla="*/ 33 w 174"/>
                <a:gd name="T3" fmla="*/ 29 h 59"/>
                <a:gd name="T4" fmla="*/ 33 w 174"/>
                <a:gd name="T5" fmla="*/ 29 h 59"/>
                <a:gd name="T6" fmla="*/ 33 w 174"/>
                <a:gd name="T7" fmla="*/ 26 h 59"/>
                <a:gd name="T8" fmla="*/ 11 w 174"/>
                <a:gd name="T9" fmla="*/ 18 h 59"/>
                <a:gd name="T10" fmla="*/ 7 w 174"/>
                <a:gd name="T11" fmla="*/ 18 h 59"/>
                <a:gd name="T12" fmla="*/ 0 w 174"/>
                <a:gd name="T13" fmla="*/ 22 h 59"/>
                <a:gd name="T14" fmla="*/ 7 w 174"/>
                <a:gd name="T15" fmla="*/ 22 h 59"/>
                <a:gd name="T16" fmla="*/ 15 w 174"/>
                <a:gd name="T17" fmla="*/ 22 h 59"/>
                <a:gd name="T18" fmla="*/ 22 w 174"/>
                <a:gd name="T19" fmla="*/ 18 h 59"/>
                <a:gd name="T20" fmla="*/ 33 w 174"/>
                <a:gd name="T21" fmla="*/ 11 h 59"/>
                <a:gd name="T22" fmla="*/ 44 w 174"/>
                <a:gd name="T23" fmla="*/ 11 h 59"/>
                <a:gd name="T24" fmla="*/ 56 w 174"/>
                <a:gd name="T25" fmla="*/ 14 h 59"/>
                <a:gd name="T26" fmla="*/ 48 w 174"/>
                <a:gd name="T27" fmla="*/ 14 h 59"/>
                <a:gd name="T28" fmla="*/ 63 w 174"/>
                <a:gd name="T29" fmla="*/ 18 h 59"/>
                <a:gd name="T30" fmla="*/ 70 w 174"/>
                <a:gd name="T31" fmla="*/ 22 h 59"/>
                <a:gd name="T32" fmla="*/ 78 w 174"/>
                <a:gd name="T33" fmla="*/ 22 h 59"/>
                <a:gd name="T34" fmla="*/ 89 w 174"/>
                <a:gd name="T35" fmla="*/ 26 h 59"/>
                <a:gd name="T36" fmla="*/ 96 w 174"/>
                <a:gd name="T37" fmla="*/ 26 h 59"/>
                <a:gd name="T38" fmla="*/ 104 w 174"/>
                <a:gd name="T39" fmla="*/ 26 h 59"/>
                <a:gd name="T40" fmla="*/ 115 w 174"/>
                <a:gd name="T41" fmla="*/ 40 h 59"/>
                <a:gd name="T42" fmla="*/ 126 w 174"/>
                <a:gd name="T43" fmla="*/ 44 h 59"/>
                <a:gd name="T44" fmla="*/ 130 w 174"/>
                <a:gd name="T45" fmla="*/ 48 h 59"/>
                <a:gd name="T46" fmla="*/ 118 w 174"/>
                <a:gd name="T47" fmla="*/ 55 h 59"/>
                <a:gd name="T48" fmla="*/ 130 w 174"/>
                <a:gd name="T49" fmla="*/ 55 h 59"/>
                <a:gd name="T50" fmla="*/ 148 w 174"/>
                <a:gd name="T51" fmla="*/ 59 h 59"/>
                <a:gd name="T52" fmla="*/ 159 w 174"/>
                <a:gd name="T53" fmla="*/ 55 h 59"/>
                <a:gd name="T54" fmla="*/ 174 w 174"/>
                <a:gd name="T55" fmla="*/ 51 h 59"/>
                <a:gd name="T56" fmla="*/ 170 w 174"/>
                <a:gd name="T57" fmla="*/ 48 h 59"/>
                <a:gd name="T58" fmla="*/ 152 w 174"/>
                <a:gd name="T59" fmla="*/ 40 h 59"/>
                <a:gd name="T60" fmla="*/ 152 w 174"/>
                <a:gd name="T61" fmla="*/ 37 h 59"/>
                <a:gd name="T62" fmla="*/ 144 w 174"/>
                <a:gd name="T63" fmla="*/ 37 h 59"/>
                <a:gd name="T64" fmla="*/ 137 w 174"/>
                <a:gd name="T65" fmla="*/ 29 h 59"/>
                <a:gd name="T66" fmla="*/ 126 w 174"/>
                <a:gd name="T67" fmla="*/ 29 h 59"/>
                <a:gd name="T68" fmla="*/ 126 w 174"/>
                <a:gd name="T69" fmla="*/ 29 h 59"/>
                <a:gd name="T70" fmla="*/ 111 w 174"/>
                <a:gd name="T71" fmla="*/ 22 h 59"/>
                <a:gd name="T72" fmla="*/ 96 w 174"/>
                <a:gd name="T73" fmla="*/ 14 h 59"/>
                <a:gd name="T74" fmla="*/ 89 w 174"/>
                <a:gd name="T75" fmla="*/ 7 h 59"/>
                <a:gd name="T76" fmla="*/ 70 w 174"/>
                <a:gd name="T77" fmla="*/ 3 h 59"/>
                <a:gd name="T78" fmla="*/ 59 w 174"/>
                <a:gd name="T79" fmla="*/ 3 h 59"/>
                <a:gd name="T80" fmla="*/ 41 w 174"/>
                <a:gd name="T81" fmla="*/ 3 h 59"/>
                <a:gd name="T82" fmla="*/ 22 w 174"/>
                <a:gd name="T83" fmla="*/ 7 h 59"/>
                <a:gd name="T84" fmla="*/ 11 w 174"/>
                <a:gd name="T85" fmla="*/ 14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4" h="59">
                  <a:moveTo>
                    <a:pt x="33" y="26"/>
                  </a:moveTo>
                  <a:lnTo>
                    <a:pt x="33" y="22"/>
                  </a:lnTo>
                  <a:lnTo>
                    <a:pt x="37" y="22"/>
                  </a:lnTo>
                  <a:lnTo>
                    <a:pt x="41" y="26"/>
                  </a:lnTo>
                  <a:lnTo>
                    <a:pt x="41" y="29"/>
                  </a:lnTo>
                  <a:lnTo>
                    <a:pt x="33" y="29"/>
                  </a:lnTo>
                  <a:lnTo>
                    <a:pt x="30" y="29"/>
                  </a:lnTo>
                  <a:lnTo>
                    <a:pt x="30" y="26"/>
                  </a:lnTo>
                  <a:lnTo>
                    <a:pt x="33" y="29"/>
                  </a:lnTo>
                  <a:lnTo>
                    <a:pt x="33" y="29"/>
                  </a:lnTo>
                  <a:lnTo>
                    <a:pt x="37" y="26"/>
                  </a:lnTo>
                  <a:lnTo>
                    <a:pt x="33" y="26"/>
                  </a:lnTo>
                  <a:lnTo>
                    <a:pt x="33" y="26"/>
                  </a:lnTo>
                  <a:lnTo>
                    <a:pt x="33" y="26"/>
                  </a:lnTo>
                  <a:close/>
                  <a:moveTo>
                    <a:pt x="11" y="18"/>
                  </a:moveTo>
                  <a:lnTo>
                    <a:pt x="11" y="18"/>
                  </a:lnTo>
                  <a:lnTo>
                    <a:pt x="11" y="22"/>
                  </a:lnTo>
                  <a:lnTo>
                    <a:pt x="7" y="18"/>
                  </a:lnTo>
                  <a:lnTo>
                    <a:pt x="4" y="22"/>
                  </a:lnTo>
                  <a:lnTo>
                    <a:pt x="0" y="22"/>
                  </a:lnTo>
                  <a:lnTo>
                    <a:pt x="0" y="22"/>
                  </a:lnTo>
                  <a:lnTo>
                    <a:pt x="4" y="26"/>
                  </a:lnTo>
                  <a:lnTo>
                    <a:pt x="7" y="22"/>
                  </a:lnTo>
                  <a:lnTo>
                    <a:pt x="7" y="22"/>
                  </a:lnTo>
                  <a:lnTo>
                    <a:pt x="7" y="26"/>
                  </a:lnTo>
                  <a:lnTo>
                    <a:pt x="11" y="22"/>
                  </a:lnTo>
                  <a:lnTo>
                    <a:pt x="15" y="22"/>
                  </a:lnTo>
                  <a:lnTo>
                    <a:pt x="19" y="18"/>
                  </a:lnTo>
                  <a:lnTo>
                    <a:pt x="22" y="18"/>
                  </a:lnTo>
                  <a:lnTo>
                    <a:pt x="22" y="18"/>
                  </a:lnTo>
                  <a:lnTo>
                    <a:pt x="26" y="18"/>
                  </a:lnTo>
                  <a:lnTo>
                    <a:pt x="30" y="18"/>
                  </a:lnTo>
                  <a:lnTo>
                    <a:pt x="33" y="11"/>
                  </a:lnTo>
                  <a:lnTo>
                    <a:pt x="37" y="11"/>
                  </a:lnTo>
                  <a:lnTo>
                    <a:pt x="37" y="11"/>
                  </a:lnTo>
                  <a:lnTo>
                    <a:pt x="44" y="11"/>
                  </a:lnTo>
                  <a:lnTo>
                    <a:pt x="48" y="11"/>
                  </a:lnTo>
                  <a:lnTo>
                    <a:pt x="52" y="11"/>
                  </a:lnTo>
                  <a:lnTo>
                    <a:pt x="56" y="14"/>
                  </a:lnTo>
                  <a:lnTo>
                    <a:pt x="52" y="14"/>
                  </a:lnTo>
                  <a:lnTo>
                    <a:pt x="48" y="14"/>
                  </a:lnTo>
                  <a:lnTo>
                    <a:pt x="48" y="14"/>
                  </a:lnTo>
                  <a:lnTo>
                    <a:pt x="48" y="18"/>
                  </a:lnTo>
                  <a:lnTo>
                    <a:pt x="59" y="18"/>
                  </a:lnTo>
                  <a:lnTo>
                    <a:pt x="63" y="18"/>
                  </a:lnTo>
                  <a:lnTo>
                    <a:pt x="63" y="18"/>
                  </a:lnTo>
                  <a:lnTo>
                    <a:pt x="67" y="18"/>
                  </a:lnTo>
                  <a:lnTo>
                    <a:pt x="70" y="22"/>
                  </a:lnTo>
                  <a:lnTo>
                    <a:pt x="74" y="22"/>
                  </a:lnTo>
                  <a:lnTo>
                    <a:pt x="74" y="18"/>
                  </a:lnTo>
                  <a:lnTo>
                    <a:pt x="78" y="22"/>
                  </a:lnTo>
                  <a:lnTo>
                    <a:pt x="78" y="22"/>
                  </a:lnTo>
                  <a:lnTo>
                    <a:pt x="81" y="26"/>
                  </a:lnTo>
                  <a:lnTo>
                    <a:pt x="89" y="26"/>
                  </a:lnTo>
                  <a:lnTo>
                    <a:pt x="89" y="26"/>
                  </a:lnTo>
                  <a:lnTo>
                    <a:pt x="93" y="26"/>
                  </a:lnTo>
                  <a:lnTo>
                    <a:pt x="96" y="26"/>
                  </a:lnTo>
                  <a:lnTo>
                    <a:pt x="96" y="29"/>
                  </a:lnTo>
                  <a:lnTo>
                    <a:pt x="104" y="26"/>
                  </a:lnTo>
                  <a:lnTo>
                    <a:pt x="104" y="26"/>
                  </a:lnTo>
                  <a:lnTo>
                    <a:pt x="107" y="37"/>
                  </a:lnTo>
                  <a:lnTo>
                    <a:pt x="111" y="40"/>
                  </a:lnTo>
                  <a:lnTo>
                    <a:pt x="115" y="40"/>
                  </a:lnTo>
                  <a:lnTo>
                    <a:pt x="115" y="40"/>
                  </a:lnTo>
                  <a:lnTo>
                    <a:pt x="118" y="44"/>
                  </a:lnTo>
                  <a:lnTo>
                    <a:pt x="126" y="44"/>
                  </a:lnTo>
                  <a:lnTo>
                    <a:pt x="126" y="44"/>
                  </a:lnTo>
                  <a:lnTo>
                    <a:pt x="130" y="44"/>
                  </a:lnTo>
                  <a:lnTo>
                    <a:pt x="130" y="48"/>
                  </a:lnTo>
                  <a:lnTo>
                    <a:pt x="126" y="48"/>
                  </a:lnTo>
                  <a:lnTo>
                    <a:pt x="118" y="55"/>
                  </a:lnTo>
                  <a:lnTo>
                    <a:pt x="118" y="55"/>
                  </a:lnTo>
                  <a:lnTo>
                    <a:pt x="126" y="55"/>
                  </a:lnTo>
                  <a:lnTo>
                    <a:pt x="130" y="55"/>
                  </a:lnTo>
                  <a:lnTo>
                    <a:pt x="130" y="55"/>
                  </a:lnTo>
                  <a:lnTo>
                    <a:pt x="141" y="55"/>
                  </a:lnTo>
                  <a:lnTo>
                    <a:pt x="144" y="55"/>
                  </a:lnTo>
                  <a:lnTo>
                    <a:pt x="148" y="59"/>
                  </a:lnTo>
                  <a:lnTo>
                    <a:pt x="159" y="55"/>
                  </a:lnTo>
                  <a:lnTo>
                    <a:pt x="159" y="55"/>
                  </a:lnTo>
                  <a:lnTo>
                    <a:pt x="159" y="55"/>
                  </a:lnTo>
                  <a:lnTo>
                    <a:pt x="163" y="51"/>
                  </a:lnTo>
                  <a:lnTo>
                    <a:pt x="170" y="51"/>
                  </a:lnTo>
                  <a:lnTo>
                    <a:pt x="174" y="51"/>
                  </a:lnTo>
                  <a:lnTo>
                    <a:pt x="174" y="48"/>
                  </a:lnTo>
                  <a:lnTo>
                    <a:pt x="174" y="48"/>
                  </a:lnTo>
                  <a:lnTo>
                    <a:pt x="170" y="48"/>
                  </a:lnTo>
                  <a:lnTo>
                    <a:pt x="167" y="44"/>
                  </a:lnTo>
                  <a:lnTo>
                    <a:pt x="159" y="40"/>
                  </a:lnTo>
                  <a:lnTo>
                    <a:pt x="152" y="40"/>
                  </a:lnTo>
                  <a:lnTo>
                    <a:pt x="152" y="40"/>
                  </a:lnTo>
                  <a:lnTo>
                    <a:pt x="152" y="40"/>
                  </a:lnTo>
                  <a:lnTo>
                    <a:pt x="152" y="37"/>
                  </a:lnTo>
                  <a:lnTo>
                    <a:pt x="152" y="33"/>
                  </a:lnTo>
                  <a:lnTo>
                    <a:pt x="148" y="37"/>
                  </a:lnTo>
                  <a:lnTo>
                    <a:pt x="144" y="37"/>
                  </a:lnTo>
                  <a:lnTo>
                    <a:pt x="141" y="29"/>
                  </a:lnTo>
                  <a:lnTo>
                    <a:pt x="137" y="33"/>
                  </a:lnTo>
                  <a:lnTo>
                    <a:pt x="137" y="29"/>
                  </a:lnTo>
                  <a:lnTo>
                    <a:pt x="130" y="26"/>
                  </a:lnTo>
                  <a:lnTo>
                    <a:pt x="130" y="29"/>
                  </a:lnTo>
                  <a:lnTo>
                    <a:pt x="126" y="29"/>
                  </a:lnTo>
                  <a:lnTo>
                    <a:pt x="126" y="26"/>
                  </a:lnTo>
                  <a:lnTo>
                    <a:pt x="126" y="26"/>
                  </a:lnTo>
                  <a:lnTo>
                    <a:pt x="126" y="29"/>
                  </a:lnTo>
                  <a:lnTo>
                    <a:pt x="122" y="26"/>
                  </a:lnTo>
                  <a:lnTo>
                    <a:pt x="115" y="26"/>
                  </a:lnTo>
                  <a:lnTo>
                    <a:pt x="111" y="22"/>
                  </a:lnTo>
                  <a:lnTo>
                    <a:pt x="107" y="18"/>
                  </a:lnTo>
                  <a:lnTo>
                    <a:pt x="104" y="14"/>
                  </a:lnTo>
                  <a:lnTo>
                    <a:pt x="96" y="14"/>
                  </a:lnTo>
                  <a:lnTo>
                    <a:pt x="93" y="14"/>
                  </a:lnTo>
                  <a:lnTo>
                    <a:pt x="93" y="11"/>
                  </a:lnTo>
                  <a:lnTo>
                    <a:pt x="89" y="7"/>
                  </a:lnTo>
                  <a:lnTo>
                    <a:pt x="85" y="7"/>
                  </a:lnTo>
                  <a:lnTo>
                    <a:pt x="81" y="7"/>
                  </a:lnTo>
                  <a:lnTo>
                    <a:pt x="70" y="3"/>
                  </a:lnTo>
                  <a:lnTo>
                    <a:pt x="67" y="7"/>
                  </a:lnTo>
                  <a:lnTo>
                    <a:pt x="63" y="3"/>
                  </a:lnTo>
                  <a:lnTo>
                    <a:pt x="59" y="3"/>
                  </a:lnTo>
                  <a:lnTo>
                    <a:pt x="52" y="0"/>
                  </a:lnTo>
                  <a:lnTo>
                    <a:pt x="44" y="0"/>
                  </a:lnTo>
                  <a:lnTo>
                    <a:pt x="41" y="3"/>
                  </a:lnTo>
                  <a:lnTo>
                    <a:pt x="33" y="3"/>
                  </a:lnTo>
                  <a:lnTo>
                    <a:pt x="26" y="7"/>
                  </a:lnTo>
                  <a:lnTo>
                    <a:pt x="22" y="7"/>
                  </a:lnTo>
                  <a:lnTo>
                    <a:pt x="15" y="11"/>
                  </a:lnTo>
                  <a:lnTo>
                    <a:pt x="15" y="11"/>
                  </a:lnTo>
                  <a:lnTo>
                    <a:pt x="11" y="14"/>
                  </a:lnTo>
                  <a:lnTo>
                    <a:pt x="11"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6" name="Freeform 167"/>
            <p:cNvSpPr>
              <a:spLocks noEditPoints="1"/>
            </p:cNvSpPr>
            <p:nvPr/>
          </p:nvSpPr>
          <p:spPr bwMode="auto">
            <a:xfrm>
              <a:off x="2703740" y="3550426"/>
              <a:ext cx="166599" cy="174572"/>
            </a:xfrm>
            <a:custGeom>
              <a:avLst/>
              <a:gdLst>
                <a:gd name="T0" fmla="*/ 89 w 93"/>
                <a:gd name="T1" fmla="*/ 89 h 100"/>
                <a:gd name="T2" fmla="*/ 78 w 93"/>
                <a:gd name="T3" fmla="*/ 100 h 100"/>
                <a:gd name="T4" fmla="*/ 89 w 93"/>
                <a:gd name="T5" fmla="*/ 93 h 100"/>
                <a:gd name="T6" fmla="*/ 82 w 93"/>
                <a:gd name="T7" fmla="*/ 93 h 100"/>
                <a:gd name="T8" fmla="*/ 78 w 93"/>
                <a:gd name="T9" fmla="*/ 100 h 100"/>
                <a:gd name="T10" fmla="*/ 93 w 93"/>
                <a:gd name="T11" fmla="*/ 78 h 100"/>
                <a:gd name="T12" fmla="*/ 86 w 93"/>
                <a:gd name="T13" fmla="*/ 78 h 100"/>
                <a:gd name="T14" fmla="*/ 78 w 93"/>
                <a:gd name="T15" fmla="*/ 67 h 100"/>
                <a:gd name="T16" fmla="*/ 71 w 93"/>
                <a:gd name="T17" fmla="*/ 74 h 100"/>
                <a:gd name="T18" fmla="*/ 71 w 93"/>
                <a:gd name="T19" fmla="*/ 78 h 100"/>
                <a:gd name="T20" fmla="*/ 78 w 93"/>
                <a:gd name="T21" fmla="*/ 67 h 100"/>
                <a:gd name="T22" fmla="*/ 71 w 93"/>
                <a:gd name="T23" fmla="*/ 67 h 100"/>
                <a:gd name="T24" fmla="*/ 67 w 93"/>
                <a:gd name="T25" fmla="*/ 67 h 100"/>
                <a:gd name="T26" fmla="*/ 56 w 93"/>
                <a:gd name="T27" fmla="*/ 52 h 100"/>
                <a:gd name="T28" fmla="*/ 60 w 93"/>
                <a:gd name="T29" fmla="*/ 67 h 100"/>
                <a:gd name="T30" fmla="*/ 56 w 93"/>
                <a:gd name="T31" fmla="*/ 60 h 100"/>
                <a:gd name="T32" fmla="*/ 56 w 93"/>
                <a:gd name="T33" fmla="*/ 52 h 100"/>
                <a:gd name="T34" fmla="*/ 41 w 93"/>
                <a:gd name="T35" fmla="*/ 56 h 100"/>
                <a:gd name="T36" fmla="*/ 41 w 93"/>
                <a:gd name="T37" fmla="*/ 52 h 100"/>
                <a:gd name="T38" fmla="*/ 67 w 93"/>
                <a:gd name="T39" fmla="*/ 52 h 100"/>
                <a:gd name="T40" fmla="*/ 67 w 93"/>
                <a:gd name="T41" fmla="*/ 45 h 100"/>
                <a:gd name="T42" fmla="*/ 52 w 93"/>
                <a:gd name="T43" fmla="*/ 41 h 100"/>
                <a:gd name="T44" fmla="*/ 52 w 93"/>
                <a:gd name="T45" fmla="*/ 48 h 100"/>
                <a:gd name="T46" fmla="*/ 56 w 93"/>
                <a:gd name="T47" fmla="*/ 45 h 100"/>
                <a:gd name="T48" fmla="*/ 52 w 93"/>
                <a:gd name="T49" fmla="*/ 37 h 100"/>
                <a:gd name="T50" fmla="*/ 45 w 93"/>
                <a:gd name="T51" fmla="*/ 30 h 100"/>
                <a:gd name="T52" fmla="*/ 41 w 93"/>
                <a:gd name="T53" fmla="*/ 34 h 100"/>
                <a:gd name="T54" fmla="*/ 41 w 93"/>
                <a:gd name="T55" fmla="*/ 30 h 100"/>
                <a:gd name="T56" fmla="*/ 37 w 93"/>
                <a:gd name="T57" fmla="*/ 26 h 100"/>
                <a:gd name="T58" fmla="*/ 30 w 93"/>
                <a:gd name="T59" fmla="*/ 4 h 100"/>
                <a:gd name="T60" fmla="*/ 34 w 93"/>
                <a:gd name="T61" fmla="*/ 11 h 100"/>
                <a:gd name="T62" fmla="*/ 26 w 93"/>
                <a:gd name="T63" fmla="*/ 19 h 100"/>
                <a:gd name="T64" fmla="*/ 30 w 93"/>
                <a:gd name="T65" fmla="*/ 8 h 100"/>
                <a:gd name="T66" fmla="*/ 19 w 93"/>
                <a:gd name="T67" fmla="*/ 0 h 100"/>
                <a:gd name="T68" fmla="*/ 4 w 93"/>
                <a:gd name="T69" fmla="*/ 4 h 100"/>
                <a:gd name="T70" fmla="*/ 15 w 93"/>
                <a:gd name="T71" fmla="*/ 0 h 100"/>
                <a:gd name="T72" fmla="*/ 15 w 93"/>
                <a:gd name="T73" fmla="*/ 4 h 100"/>
                <a:gd name="T74" fmla="*/ 0 w 93"/>
                <a:gd name="T75" fmla="*/ 4 h 100"/>
                <a:gd name="T76" fmla="*/ 26 w 93"/>
                <a:gd name="T77" fmla="*/ 30 h 100"/>
                <a:gd name="T78" fmla="*/ 23 w 93"/>
                <a:gd name="T79" fmla="*/ 34 h 100"/>
                <a:gd name="T80" fmla="*/ 15 w 93"/>
                <a:gd name="T81" fmla="*/ 45 h 100"/>
                <a:gd name="T82" fmla="*/ 15 w 93"/>
                <a:gd name="T83" fmla="*/ 45 h 100"/>
                <a:gd name="T84" fmla="*/ 15 w 93"/>
                <a:gd name="T85" fmla="*/ 45 h 100"/>
                <a:gd name="T86" fmla="*/ 11 w 93"/>
                <a:gd name="T87" fmla="*/ 45 h 100"/>
                <a:gd name="T88" fmla="*/ 15 w 93"/>
                <a:gd name="T89" fmla="*/ 34 h 100"/>
                <a:gd name="T90" fmla="*/ 11 w 93"/>
                <a:gd name="T91" fmla="*/ 34 h 100"/>
                <a:gd name="T92" fmla="*/ 11 w 93"/>
                <a:gd name="T93" fmla="*/ 37 h 100"/>
                <a:gd name="T94" fmla="*/ 19 w 93"/>
                <a:gd name="T95" fmla="*/ 45 h 100"/>
                <a:gd name="T96" fmla="*/ 15 w 93"/>
                <a:gd name="T97" fmla="*/ 56 h 100"/>
                <a:gd name="T98" fmla="*/ 19 w 93"/>
                <a:gd name="T99" fmla="*/ 48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93" h="100">
                  <a:moveTo>
                    <a:pt x="89" y="89"/>
                  </a:moveTo>
                  <a:lnTo>
                    <a:pt x="89" y="89"/>
                  </a:lnTo>
                  <a:lnTo>
                    <a:pt x="89" y="89"/>
                  </a:lnTo>
                  <a:lnTo>
                    <a:pt x="89" y="89"/>
                  </a:lnTo>
                  <a:lnTo>
                    <a:pt x="89" y="89"/>
                  </a:lnTo>
                  <a:close/>
                  <a:moveTo>
                    <a:pt x="78" y="100"/>
                  </a:moveTo>
                  <a:lnTo>
                    <a:pt x="86" y="100"/>
                  </a:lnTo>
                  <a:lnTo>
                    <a:pt x="89" y="97"/>
                  </a:lnTo>
                  <a:lnTo>
                    <a:pt x="89" y="93"/>
                  </a:lnTo>
                  <a:lnTo>
                    <a:pt x="86" y="93"/>
                  </a:lnTo>
                  <a:lnTo>
                    <a:pt x="86" y="97"/>
                  </a:lnTo>
                  <a:lnTo>
                    <a:pt x="82" y="93"/>
                  </a:lnTo>
                  <a:lnTo>
                    <a:pt x="78" y="97"/>
                  </a:lnTo>
                  <a:lnTo>
                    <a:pt x="78" y="100"/>
                  </a:lnTo>
                  <a:lnTo>
                    <a:pt x="78" y="100"/>
                  </a:lnTo>
                  <a:close/>
                  <a:moveTo>
                    <a:pt x="86" y="74"/>
                  </a:moveTo>
                  <a:lnTo>
                    <a:pt x="89" y="74"/>
                  </a:lnTo>
                  <a:lnTo>
                    <a:pt x="93" y="78"/>
                  </a:lnTo>
                  <a:lnTo>
                    <a:pt x="93" y="78"/>
                  </a:lnTo>
                  <a:lnTo>
                    <a:pt x="89" y="78"/>
                  </a:lnTo>
                  <a:lnTo>
                    <a:pt x="86" y="78"/>
                  </a:lnTo>
                  <a:lnTo>
                    <a:pt x="86" y="74"/>
                  </a:lnTo>
                  <a:lnTo>
                    <a:pt x="86" y="74"/>
                  </a:lnTo>
                  <a:close/>
                  <a:moveTo>
                    <a:pt x="78" y="67"/>
                  </a:moveTo>
                  <a:lnTo>
                    <a:pt x="74" y="67"/>
                  </a:lnTo>
                  <a:lnTo>
                    <a:pt x="74" y="71"/>
                  </a:lnTo>
                  <a:lnTo>
                    <a:pt x="71" y="74"/>
                  </a:lnTo>
                  <a:lnTo>
                    <a:pt x="67" y="74"/>
                  </a:lnTo>
                  <a:lnTo>
                    <a:pt x="67" y="78"/>
                  </a:lnTo>
                  <a:lnTo>
                    <a:pt x="71" y="78"/>
                  </a:lnTo>
                  <a:lnTo>
                    <a:pt x="78" y="74"/>
                  </a:lnTo>
                  <a:lnTo>
                    <a:pt x="78" y="71"/>
                  </a:lnTo>
                  <a:lnTo>
                    <a:pt x="78" y="67"/>
                  </a:lnTo>
                  <a:lnTo>
                    <a:pt x="78" y="67"/>
                  </a:lnTo>
                  <a:close/>
                  <a:moveTo>
                    <a:pt x="67" y="67"/>
                  </a:moveTo>
                  <a:lnTo>
                    <a:pt x="71" y="67"/>
                  </a:lnTo>
                  <a:lnTo>
                    <a:pt x="71" y="71"/>
                  </a:lnTo>
                  <a:lnTo>
                    <a:pt x="71" y="71"/>
                  </a:lnTo>
                  <a:lnTo>
                    <a:pt x="67" y="67"/>
                  </a:lnTo>
                  <a:lnTo>
                    <a:pt x="67" y="67"/>
                  </a:lnTo>
                  <a:lnTo>
                    <a:pt x="67" y="67"/>
                  </a:lnTo>
                  <a:close/>
                  <a:moveTo>
                    <a:pt x="56" y="52"/>
                  </a:moveTo>
                  <a:lnTo>
                    <a:pt x="56" y="60"/>
                  </a:lnTo>
                  <a:lnTo>
                    <a:pt x="60" y="63"/>
                  </a:lnTo>
                  <a:lnTo>
                    <a:pt x="60" y="67"/>
                  </a:lnTo>
                  <a:lnTo>
                    <a:pt x="60" y="67"/>
                  </a:lnTo>
                  <a:lnTo>
                    <a:pt x="56" y="63"/>
                  </a:lnTo>
                  <a:lnTo>
                    <a:pt x="56" y="60"/>
                  </a:lnTo>
                  <a:lnTo>
                    <a:pt x="56" y="60"/>
                  </a:lnTo>
                  <a:lnTo>
                    <a:pt x="56" y="56"/>
                  </a:lnTo>
                  <a:lnTo>
                    <a:pt x="56" y="52"/>
                  </a:lnTo>
                  <a:lnTo>
                    <a:pt x="56" y="52"/>
                  </a:lnTo>
                  <a:close/>
                  <a:moveTo>
                    <a:pt x="41" y="52"/>
                  </a:moveTo>
                  <a:lnTo>
                    <a:pt x="41" y="56"/>
                  </a:lnTo>
                  <a:lnTo>
                    <a:pt x="45" y="56"/>
                  </a:lnTo>
                  <a:lnTo>
                    <a:pt x="41" y="52"/>
                  </a:lnTo>
                  <a:lnTo>
                    <a:pt x="41" y="52"/>
                  </a:lnTo>
                  <a:close/>
                  <a:moveTo>
                    <a:pt x="67" y="45"/>
                  </a:moveTo>
                  <a:lnTo>
                    <a:pt x="67" y="48"/>
                  </a:lnTo>
                  <a:lnTo>
                    <a:pt x="67" y="52"/>
                  </a:lnTo>
                  <a:lnTo>
                    <a:pt x="71" y="48"/>
                  </a:lnTo>
                  <a:lnTo>
                    <a:pt x="67" y="45"/>
                  </a:lnTo>
                  <a:lnTo>
                    <a:pt x="67" y="45"/>
                  </a:lnTo>
                  <a:close/>
                  <a:moveTo>
                    <a:pt x="52" y="37"/>
                  </a:moveTo>
                  <a:lnTo>
                    <a:pt x="49" y="41"/>
                  </a:lnTo>
                  <a:lnTo>
                    <a:pt x="52" y="41"/>
                  </a:lnTo>
                  <a:lnTo>
                    <a:pt x="52" y="45"/>
                  </a:lnTo>
                  <a:lnTo>
                    <a:pt x="52" y="48"/>
                  </a:lnTo>
                  <a:lnTo>
                    <a:pt x="52" y="48"/>
                  </a:lnTo>
                  <a:lnTo>
                    <a:pt x="56" y="48"/>
                  </a:lnTo>
                  <a:lnTo>
                    <a:pt x="56" y="48"/>
                  </a:lnTo>
                  <a:lnTo>
                    <a:pt x="56" y="45"/>
                  </a:lnTo>
                  <a:lnTo>
                    <a:pt x="52" y="41"/>
                  </a:lnTo>
                  <a:lnTo>
                    <a:pt x="52" y="37"/>
                  </a:lnTo>
                  <a:lnTo>
                    <a:pt x="52" y="37"/>
                  </a:lnTo>
                  <a:close/>
                  <a:moveTo>
                    <a:pt x="37" y="26"/>
                  </a:moveTo>
                  <a:lnTo>
                    <a:pt x="41" y="26"/>
                  </a:lnTo>
                  <a:lnTo>
                    <a:pt x="45" y="30"/>
                  </a:lnTo>
                  <a:lnTo>
                    <a:pt x="45" y="37"/>
                  </a:lnTo>
                  <a:lnTo>
                    <a:pt x="41" y="37"/>
                  </a:lnTo>
                  <a:lnTo>
                    <a:pt x="41" y="34"/>
                  </a:lnTo>
                  <a:lnTo>
                    <a:pt x="41" y="34"/>
                  </a:lnTo>
                  <a:lnTo>
                    <a:pt x="45" y="34"/>
                  </a:lnTo>
                  <a:lnTo>
                    <a:pt x="41" y="30"/>
                  </a:lnTo>
                  <a:lnTo>
                    <a:pt x="37" y="26"/>
                  </a:lnTo>
                  <a:lnTo>
                    <a:pt x="37" y="26"/>
                  </a:lnTo>
                  <a:lnTo>
                    <a:pt x="37" y="26"/>
                  </a:lnTo>
                  <a:close/>
                  <a:moveTo>
                    <a:pt x="19" y="0"/>
                  </a:moveTo>
                  <a:lnTo>
                    <a:pt x="26" y="0"/>
                  </a:lnTo>
                  <a:lnTo>
                    <a:pt x="30" y="4"/>
                  </a:lnTo>
                  <a:lnTo>
                    <a:pt x="30" y="4"/>
                  </a:lnTo>
                  <a:lnTo>
                    <a:pt x="34" y="8"/>
                  </a:lnTo>
                  <a:lnTo>
                    <a:pt x="34" y="11"/>
                  </a:lnTo>
                  <a:lnTo>
                    <a:pt x="30" y="11"/>
                  </a:lnTo>
                  <a:lnTo>
                    <a:pt x="30" y="15"/>
                  </a:lnTo>
                  <a:lnTo>
                    <a:pt x="26" y="19"/>
                  </a:lnTo>
                  <a:lnTo>
                    <a:pt x="30" y="11"/>
                  </a:lnTo>
                  <a:lnTo>
                    <a:pt x="26" y="11"/>
                  </a:lnTo>
                  <a:lnTo>
                    <a:pt x="30" y="8"/>
                  </a:lnTo>
                  <a:lnTo>
                    <a:pt x="26" y="4"/>
                  </a:lnTo>
                  <a:lnTo>
                    <a:pt x="26" y="0"/>
                  </a:lnTo>
                  <a:lnTo>
                    <a:pt x="19" y="0"/>
                  </a:lnTo>
                  <a:lnTo>
                    <a:pt x="19" y="0"/>
                  </a:lnTo>
                  <a:close/>
                  <a:moveTo>
                    <a:pt x="0" y="4"/>
                  </a:moveTo>
                  <a:lnTo>
                    <a:pt x="4" y="4"/>
                  </a:lnTo>
                  <a:lnTo>
                    <a:pt x="8" y="4"/>
                  </a:lnTo>
                  <a:lnTo>
                    <a:pt x="11" y="0"/>
                  </a:lnTo>
                  <a:lnTo>
                    <a:pt x="15" y="0"/>
                  </a:lnTo>
                  <a:lnTo>
                    <a:pt x="19" y="4"/>
                  </a:lnTo>
                  <a:lnTo>
                    <a:pt x="19" y="4"/>
                  </a:lnTo>
                  <a:lnTo>
                    <a:pt x="15" y="4"/>
                  </a:lnTo>
                  <a:lnTo>
                    <a:pt x="8" y="8"/>
                  </a:lnTo>
                  <a:lnTo>
                    <a:pt x="4" y="8"/>
                  </a:lnTo>
                  <a:lnTo>
                    <a:pt x="0" y="4"/>
                  </a:lnTo>
                  <a:lnTo>
                    <a:pt x="0" y="4"/>
                  </a:lnTo>
                  <a:close/>
                  <a:moveTo>
                    <a:pt x="19" y="30"/>
                  </a:moveTo>
                  <a:lnTo>
                    <a:pt x="26" y="30"/>
                  </a:lnTo>
                  <a:lnTo>
                    <a:pt x="30" y="30"/>
                  </a:lnTo>
                  <a:lnTo>
                    <a:pt x="26" y="34"/>
                  </a:lnTo>
                  <a:lnTo>
                    <a:pt x="23" y="34"/>
                  </a:lnTo>
                  <a:lnTo>
                    <a:pt x="19" y="30"/>
                  </a:lnTo>
                  <a:lnTo>
                    <a:pt x="19" y="30"/>
                  </a:lnTo>
                  <a:close/>
                  <a:moveTo>
                    <a:pt x="15" y="45"/>
                  </a:moveTo>
                  <a:lnTo>
                    <a:pt x="15" y="45"/>
                  </a:lnTo>
                  <a:lnTo>
                    <a:pt x="19" y="45"/>
                  </a:lnTo>
                  <a:lnTo>
                    <a:pt x="15" y="45"/>
                  </a:lnTo>
                  <a:lnTo>
                    <a:pt x="15" y="45"/>
                  </a:lnTo>
                  <a:close/>
                  <a:moveTo>
                    <a:pt x="11" y="45"/>
                  </a:moveTo>
                  <a:lnTo>
                    <a:pt x="15" y="45"/>
                  </a:lnTo>
                  <a:lnTo>
                    <a:pt x="15" y="48"/>
                  </a:lnTo>
                  <a:lnTo>
                    <a:pt x="11" y="45"/>
                  </a:lnTo>
                  <a:lnTo>
                    <a:pt x="11" y="45"/>
                  </a:lnTo>
                  <a:close/>
                  <a:moveTo>
                    <a:pt x="15" y="41"/>
                  </a:moveTo>
                  <a:lnTo>
                    <a:pt x="19" y="41"/>
                  </a:lnTo>
                  <a:lnTo>
                    <a:pt x="15" y="34"/>
                  </a:lnTo>
                  <a:lnTo>
                    <a:pt x="15" y="30"/>
                  </a:lnTo>
                  <a:lnTo>
                    <a:pt x="11" y="30"/>
                  </a:lnTo>
                  <a:lnTo>
                    <a:pt x="11" y="34"/>
                  </a:lnTo>
                  <a:lnTo>
                    <a:pt x="8" y="37"/>
                  </a:lnTo>
                  <a:lnTo>
                    <a:pt x="11" y="41"/>
                  </a:lnTo>
                  <a:lnTo>
                    <a:pt x="11" y="37"/>
                  </a:lnTo>
                  <a:lnTo>
                    <a:pt x="15" y="41"/>
                  </a:lnTo>
                  <a:lnTo>
                    <a:pt x="15" y="41"/>
                  </a:lnTo>
                  <a:close/>
                  <a:moveTo>
                    <a:pt x="19" y="45"/>
                  </a:moveTo>
                  <a:lnTo>
                    <a:pt x="15" y="48"/>
                  </a:lnTo>
                  <a:lnTo>
                    <a:pt x="15" y="52"/>
                  </a:lnTo>
                  <a:lnTo>
                    <a:pt x="15" y="56"/>
                  </a:lnTo>
                  <a:lnTo>
                    <a:pt x="19" y="52"/>
                  </a:lnTo>
                  <a:lnTo>
                    <a:pt x="19" y="52"/>
                  </a:lnTo>
                  <a:lnTo>
                    <a:pt x="19" y="48"/>
                  </a:lnTo>
                  <a:lnTo>
                    <a:pt x="19" y="48"/>
                  </a:lnTo>
                  <a:lnTo>
                    <a:pt x="19" y="4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7" name="Freeform 169"/>
            <p:cNvSpPr/>
            <p:nvPr/>
          </p:nvSpPr>
          <p:spPr bwMode="auto">
            <a:xfrm>
              <a:off x="2551472" y="4030500"/>
              <a:ext cx="166599" cy="64593"/>
            </a:xfrm>
            <a:custGeom>
              <a:avLst/>
              <a:gdLst>
                <a:gd name="T0" fmla="*/ 82 w 93"/>
                <a:gd name="T1" fmla="*/ 33 h 37"/>
                <a:gd name="T2" fmla="*/ 74 w 93"/>
                <a:gd name="T3" fmla="*/ 26 h 37"/>
                <a:gd name="T4" fmla="*/ 78 w 93"/>
                <a:gd name="T5" fmla="*/ 18 h 37"/>
                <a:gd name="T6" fmla="*/ 82 w 93"/>
                <a:gd name="T7" fmla="*/ 18 h 37"/>
                <a:gd name="T8" fmla="*/ 78 w 93"/>
                <a:gd name="T9" fmla="*/ 15 h 37"/>
                <a:gd name="T10" fmla="*/ 78 w 93"/>
                <a:gd name="T11" fmla="*/ 18 h 37"/>
                <a:gd name="T12" fmla="*/ 74 w 93"/>
                <a:gd name="T13" fmla="*/ 15 h 37"/>
                <a:gd name="T14" fmla="*/ 67 w 93"/>
                <a:gd name="T15" fmla="*/ 11 h 37"/>
                <a:gd name="T16" fmla="*/ 63 w 93"/>
                <a:gd name="T17" fmla="*/ 7 h 37"/>
                <a:gd name="T18" fmla="*/ 56 w 93"/>
                <a:gd name="T19" fmla="*/ 11 h 37"/>
                <a:gd name="T20" fmla="*/ 56 w 93"/>
                <a:gd name="T21" fmla="*/ 15 h 37"/>
                <a:gd name="T22" fmla="*/ 52 w 93"/>
                <a:gd name="T23" fmla="*/ 18 h 37"/>
                <a:gd name="T24" fmla="*/ 41 w 93"/>
                <a:gd name="T25" fmla="*/ 22 h 37"/>
                <a:gd name="T26" fmla="*/ 45 w 93"/>
                <a:gd name="T27" fmla="*/ 26 h 37"/>
                <a:gd name="T28" fmla="*/ 48 w 93"/>
                <a:gd name="T29" fmla="*/ 29 h 37"/>
                <a:gd name="T30" fmla="*/ 48 w 93"/>
                <a:gd name="T31" fmla="*/ 33 h 37"/>
                <a:gd name="T32" fmla="*/ 41 w 93"/>
                <a:gd name="T33" fmla="*/ 33 h 37"/>
                <a:gd name="T34" fmla="*/ 34 w 93"/>
                <a:gd name="T35" fmla="*/ 37 h 37"/>
                <a:gd name="T36" fmla="*/ 34 w 93"/>
                <a:gd name="T37" fmla="*/ 33 h 37"/>
                <a:gd name="T38" fmla="*/ 34 w 93"/>
                <a:gd name="T39" fmla="*/ 29 h 37"/>
                <a:gd name="T40" fmla="*/ 30 w 93"/>
                <a:gd name="T41" fmla="*/ 26 h 37"/>
                <a:gd name="T42" fmla="*/ 30 w 93"/>
                <a:gd name="T43" fmla="*/ 29 h 37"/>
                <a:gd name="T44" fmla="*/ 26 w 93"/>
                <a:gd name="T45" fmla="*/ 29 h 37"/>
                <a:gd name="T46" fmla="*/ 22 w 93"/>
                <a:gd name="T47" fmla="*/ 26 h 37"/>
                <a:gd name="T48" fmla="*/ 15 w 93"/>
                <a:gd name="T49" fmla="*/ 22 h 37"/>
                <a:gd name="T50" fmla="*/ 15 w 93"/>
                <a:gd name="T51" fmla="*/ 18 h 37"/>
                <a:gd name="T52" fmla="*/ 11 w 93"/>
                <a:gd name="T53" fmla="*/ 18 h 37"/>
                <a:gd name="T54" fmla="*/ 4 w 93"/>
                <a:gd name="T55" fmla="*/ 18 h 37"/>
                <a:gd name="T56" fmla="*/ 4 w 93"/>
                <a:gd name="T57" fmla="*/ 18 h 37"/>
                <a:gd name="T58" fmla="*/ 4 w 93"/>
                <a:gd name="T59" fmla="*/ 15 h 37"/>
                <a:gd name="T60" fmla="*/ 4 w 93"/>
                <a:gd name="T61" fmla="*/ 11 h 37"/>
                <a:gd name="T62" fmla="*/ 0 w 93"/>
                <a:gd name="T63" fmla="*/ 7 h 37"/>
                <a:gd name="T64" fmla="*/ 4 w 93"/>
                <a:gd name="T65" fmla="*/ 3 h 37"/>
                <a:gd name="T66" fmla="*/ 8 w 93"/>
                <a:gd name="T67" fmla="*/ 0 h 37"/>
                <a:gd name="T68" fmla="*/ 11 w 93"/>
                <a:gd name="T69" fmla="*/ 3 h 37"/>
                <a:gd name="T70" fmla="*/ 15 w 93"/>
                <a:gd name="T71" fmla="*/ 7 h 37"/>
                <a:gd name="T72" fmla="*/ 15 w 93"/>
                <a:gd name="T73" fmla="*/ 7 h 37"/>
                <a:gd name="T74" fmla="*/ 15 w 93"/>
                <a:gd name="T75" fmla="*/ 7 h 37"/>
                <a:gd name="T76" fmla="*/ 19 w 93"/>
                <a:gd name="T77" fmla="*/ 11 h 37"/>
                <a:gd name="T78" fmla="*/ 19 w 93"/>
                <a:gd name="T79" fmla="*/ 7 h 37"/>
                <a:gd name="T80" fmla="*/ 22 w 93"/>
                <a:gd name="T81" fmla="*/ 7 h 37"/>
                <a:gd name="T82" fmla="*/ 34 w 93"/>
                <a:gd name="T83" fmla="*/ 11 h 37"/>
                <a:gd name="T84" fmla="*/ 37 w 93"/>
                <a:gd name="T85" fmla="*/ 7 h 37"/>
                <a:gd name="T86" fmla="*/ 56 w 93"/>
                <a:gd name="T87" fmla="*/ 3 h 37"/>
                <a:gd name="T88" fmla="*/ 59 w 93"/>
                <a:gd name="T89" fmla="*/ 0 h 37"/>
                <a:gd name="T90" fmla="*/ 63 w 93"/>
                <a:gd name="T91" fmla="*/ 3 h 37"/>
                <a:gd name="T92" fmla="*/ 74 w 93"/>
                <a:gd name="T93" fmla="*/ 3 h 37"/>
                <a:gd name="T94" fmla="*/ 85 w 93"/>
                <a:gd name="T95" fmla="*/ 7 h 37"/>
                <a:gd name="T96" fmla="*/ 89 w 93"/>
                <a:gd name="T97" fmla="*/ 11 h 37"/>
                <a:gd name="T98" fmla="*/ 93 w 93"/>
                <a:gd name="T99" fmla="*/ 15 h 37"/>
                <a:gd name="T100" fmla="*/ 93 w 93"/>
                <a:gd name="T101" fmla="*/ 18 h 37"/>
                <a:gd name="T102" fmla="*/ 89 w 93"/>
                <a:gd name="T103" fmla="*/ 26 h 37"/>
                <a:gd name="T104" fmla="*/ 85 w 93"/>
                <a:gd name="T105" fmla="*/ 29 h 37"/>
                <a:gd name="T106" fmla="*/ 82 w 93"/>
                <a:gd name="T107" fmla="*/ 37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3" h="37">
                  <a:moveTo>
                    <a:pt x="82" y="37"/>
                  </a:moveTo>
                  <a:lnTo>
                    <a:pt x="82" y="33"/>
                  </a:lnTo>
                  <a:lnTo>
                    <a:pt x="78" y="29"/>
                  </a:lnTo>
                  <a:lnTo>
                    <a:pt x="74" y="26"/>
                  </a:lnTo>
                  <a:lnTo>
                    <a:pt x="78" y="22"/>
                  </a:lnTo>
                  <a:lnTo>
                    <a:pt x="78" y="18"/>
                  </a:lnTo>
                  <a:lnTo>
                    <a:pt x="82" y="18"/>
                  </a:lnTo>
                  <a:lnTo>
                    <a:pt x="82" y="18"/>
                  </a:lnTo>
                  <a:lnTo>
                    <a:pt x="82" y="15"/>
                  </a:lnTo>
                  <a:lnTo>
                    <a:pt x="78" y="15"/>
                  </a:lnTo>
                  <a:lnTo>
                    <a:pt x="78" y="18"/>
                  </a:lnTo>
                  <a:lnTo>
                    <a:pt x="78" y="18"/>
                  </a:lnTo>
                  <a:lnTo>
                    <a:pt x="74" y="18"/>
                  </a:lnTo>
                  <a:lnTo>
                    <a:pt x="74" y="15"/>
                  </a:lnTo>
                  <a:lnTo>
                    <a:pt x="71" y="11"/>
                  </a:lnTo>
                  <a:lnTo>
                    <a:pt x="67" y="11"/>
                  </a:lnTo>
                  <a:lnTo>
                    <a:pt x="67" y="7"/>
                  </a:lnTo>
                  <a:lnTo>
                    <a:pt x="63" y="7"/>
                  </a:lnTo>
                  <a:lnTo>
                    <a:pt x="59" y="7"/>
                  </a:lnTo>
                  <a:lnTo>
                    <a:pt x="56" y="11"/>
                  </a:lnTo>
                  <a:lnTo>
                    <a:pt x="56" y="15"/>
                  </a:lnTo>
                  <a:lnTo>
                    <a:pt x="56" y="15"/>
                  </a:lnTo>
                  <a:lnTo>
                    <a:pt x="56" y="15"/>
                  </a:lnTo>
                  <a:lnTo>
                    <a:pt x="52" y="18"/>
                  </a:lnTo>
                  <a:lnTo>
                    <a:pt x="45" y="18"/>
                  </a:lnTo>
                  <a:lnTo>
                    <a:pt x="41" y="22"/>
                  </a:lnTo>
                  <a:lnTo>
                    <a:pt x="41" y="22"/>
                  </a:lnTo>
                  <a:lnTo>
                    <a:pt x="45" y="26"/>
                  </a:lnTo>
                  <a:lnTo>
                    <a:pt x="45" y="26"/>
                  </a:lnTo>
                  <a:lnTo>
                    <a:pt x="48" y="29"/>
                  </a:lnTo>
                  <a:lnTo>
                    <a:pt x="48" y="33"/>
                  </a:lnTo>
                  <a:lnTo>
                    <a:pt x="48" y="33"/>
                  </a:lnTo>
                  <a:lnTo>
                    <a:pt x="45" y="33"/>
                  </a:lnTo>
                  <a:lnTo>
                    <a:pt x="41" y="33"/>
                  </a:lnTo>
                  <a:lnTo>
                    <a:pt x="41" y="37"/>
                  </a:lnTo>
                  <a:lnTo>
                    <a:pt x="34" y="37"/>
                  </a:lnTo>
                  <a:lnTo>
                    <a:pt x="34" y="33"/>
                  </a:lnTo>
                  <a:lnTo>
                    <a:pt x="34" y="33"/>
                  </a:lnTo>
                  <a:lnTo>
                    <a:pt x="34" y="29"/>
                  </a:lnTo>
                  <a:lnTo>
                    <a:pt x="34" y="29"/>
                  </a:lnTo>
                  <a:lnTo>
                    <a:pt x="34" y="26"/>
                  </a:lnTo>
                  <a:lnTo>
                    <a:pt x="30" y="26"/>
                  </a:lnTo>
                  <a:lnTo>
                    <a:pt x="30" y="29"/>
                  </a:lnTo>
                  <a:lnTo>
                    <a:pt x="30" y="29"/>
                  </a:lnTo>
                  <a:lnTo>
                    <a:pt x="30" y="29"/>
                  </a:lnTo>
                  <a:lnTo>
                    <a:pt x="26" y="29"/>
                  </a:lnTo>
                  <a:lnTo>
                    <a:pt x="26" y="29"/>
                  </a:lnTo>
                  <a:lnTo>
                    <a:pt x="22" y="26"/>
                  </a:lnTo>
                  <a:lnTo>
                    <a:pt x="22" y="22"/>
                  </a:lnTo>
                  <a:lnTo>
                    <a:pt x="15" y="22"/>
                  </a:lnTo>
                  <a:lnTo>
                    <a:pt x="15" y="22"/>
                  </a:lnTo>
                  <a:lnTo>
                    <a:pt x="15" y="18"/>
                  </a:lnTo>
                  <a:lnTo>
                    <a:pt x="11" y="18"/>
                  </a:lnTo>
                  <a:lnTo>
                    <a:pt x="11" y="18"/>
                  </a:lnTo>
                  <a:lnTo>
                    <a:pt x="8" y="18"/>
                  </a:lnTo>
                  <a:lnTo>
                    <a:pt x="4" y="18"/>
                  </a:lnTo>
                  <a:lnTo>
                    <a:pt x="4" y="18"/>
                  </a:lnTo>
                  <a:lnTo>
                    <a:pt x="4" y="18"/>
                  </a:lnTo>
                  <a:lnTo>
                    <a:pt x="4" y="18"/>
                  </a:lnTo>
                  <a:lnTo>
                    <a:pt x="4" y="15"/>
                  </a:lnTo>
                  <a:lnTo>
                    <a:pt x="4" y="11"/>
                  </a:lnTo>
                  <a:lnTo>
                    <a:pt x="4" y="11"/>
                  </a:lnTo>
                  <a:lnTo>
                    <a:pt x="0" y="11"/>
                  </a:lnTo>
                  <a:lnTo>
                    <a:pt x="0" y="7"/>
                  </a:lnTo>
                  <a:lnTo>
                    <a:pt x="4" y="3"/>
                  </a:lnTo>
                  <a:lnTo>
                    <a:pt x="4" y="3"/>
                  </a:lnTo>
                  <a:lnTo>
                    <a:pt x="4" y="0"/>
                  </a:lnTo>
                  <a:lnTo>
                    <a:pt x="8" y="0"/>
                  </a:lnTo>
                  <a:lnTo>
                    <a:pt x="8" y="3"/>
                  </a:lnTo>
                  <a:lnTo>
                    <a:pt x="11" y="3"/>
                  </a:lnTo>
                  <a:lnTo>
                    <a:pt x="11" y="7"/>
                  </a:lnTo>
                  <a:lnTo>
                    <a:pt x="15" y="7"/>
                  </a:lnTo>
                  <a:lnTo>
                    <a:pt x="15" y="7"/>
                  </a:lnTo>
                  <a:lnTo>
                    <a:pt x="15" y="7"/>
                  </a:lnTo>
                  <a:lnTo>
                    <a:pt x="15" y="7"/>
                  </a:lnTo>
                  <a:lnTo>
                    <a:pt x="15" y="7"/>
                  </a:lnTo>
                  <a:lnTo>
                    <a:pt x="15" y="11"/>
                  </a:lnTo>
                  <a:lnTo>
                    <a:pt x="19" y="11"/>
                  </a:lnTo>
                  <a:lnTo>
                    <a:pt x="19" y="7"/>
                  </a:lnTo>
                  <a:lnTo>
                    <a:pt x="19" y="7"/>
                  </a:lnTo>
                  <a:lnTo>
                    <a:pt x="19" y="7"/>
                  </a:lnTo>
                  <a:lnTo>
                    <a:pt x="22" y="7"/>
                  </a:lnTo>
                  <a:lnTo>
                    <a:pt x="26" y="11"/>
                  </a:lnTo>
                  <a:lnTo>
                    <a:pt x="34" y="11"/>
                  </a:lnTo>
                  <a:lnTo>
                    <a:pt x="37" y="11"/>
                  </a:lnTo>
                  <a:lnTo>
                    <a:pt x="37" y="7"/>
                  </a:lnTo>
                  <a:lnTo>
                    <a:pt x="48" y="3"/>
                  </a:lnTo>
                  <a:lnTo>
                    <a:pt x="56" y="3"/>
                  </a:lnTo>
                  <a:lnTo>
                    <a:pt x="59" y="0"/>
                  </a:lnTo>
                  <a:lnTo>
                    <a:pt x="59" y="0"/>
                  </a:lnTo>
                  <a:lnTo>
                    <a:pt x="63" y="0"/>
                  </a:lnTo>
                  <a:lnTo>
                    <a:pt x="63" y="3"/>
                  </a:lnTo>
                  <a:lnTo>
                    <a:pt x="67" y="3"/>
                  </a:lnTo>
                  <a:lnTo>
                    <a:pt x="74" y="3"/>
                  </a:lnTo>
                  <a:lnTo>
                    <a:pt x="78" y="3"/>
                  </a:lnTo>
                  <a:lnTo>
                    <a:pt x="85" y="7"/>
                  </a:lnTo>
                  <a:lnTo>
                    <a:pt x="85" y="11"/>
                  </a:lnTo>
                  <a:lnTo>
                    <a:pt x="89" y="11"/>
                  </a:lnTo>
                  <a:lnTo>
                    <a:pt x="89" y="11"/>
                  </a:lnTo>
                  <a:lnTo>
                    <a:pt x="93" y="15"/>
                  </a:lnTo>
                  <a:lnTo>
                    <a:pt x="89" y="15"/>
                  </a:lnTo>
                  <a:lnTo>
                    <a:pt x="93" y="18"/>
                  </a:lnTo>
                  <a:lnTo>
                    <a:pt x="93" y="22"/>
                  </a:lnTo>
                  <a:lnTo>
                    <a:pt x="89" y="26"/>
                  </a:lnTo>
                  <a:lnTo>
                    <a:pt x="89" y="29"/>
                  </a:lnTo>
                  <a:lnTo>
                    <a:pt x="85" y="29"/>
                  </a:lnTo>
                  <a:lnTo>
                    <a:pt x="85" y="29"/>
                  </a:lnTo>
                  <a:lnTo>
                    <a:pt x="82" y="3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8" name="Freeform 170"/>
            <p:cNvSpPr/>
            <p:nvPr/>
          </p:nvSpPr>
          <p:spPr bwMode="auto">
            <a:xfrm>
              <a:off x="2465486" y="3985110"/>
              <a:ext cx="100317" cy="83794"/>
            </a:xfrm>
            <a:custGeom>
              <a:avLst/>
              <a:gdLst>
                <a:gd name="T0" fmla="*/ 52 w 56"/>
                <a:gd name="T1" fmla="*/ 44 h 48"/>
                <a:gd name="T2" fmla="*/ 52 w 56"/>
                <a:gd name="T3" fmla="*/ 44 h 48"/>
                <a:gd name="T4" fmla="*/ 52 w 56"/>
                <a:gd name="T5" fmla="*/ 48 h 48"/>
                <a:gd name="T6" fmla="*/ 48 w 56"/>
                <a:gd name="T7" fmla="*/ 48 h 48"/>
                <a:gd name="T8" fmla="*/ 45 w 56"/>
                <a:gd name="T9" fmla="*/ 48 h 48"/>
                <a:gd name="T10" fmla="*/ 41 w 56"/>
                <a:gd name="T11" fmla="*/ 41 h 48"/>
                <a:gd name="T12" fmla="*/ 41 w 56"/>
                <a:gd name="T13" fmla="*/ 41 h 48"/>
                <a:gd name="T14" fmla="*/ 41 w 56"/>
                <a:gd name="T15" fmla="*/ 41 h 48"/>
                <a:gd name="T16" fmla="*/ 45 w 56"/>
                <a:gd name="T17" fmla="*/ 48 h 48"/>
                <a:gd name="T18" fmla="*/ 41 w 56"/>
                <a:gd name="T19" fmla="*/ 44 h 48"/>
                <a:gd name="T20" fmla="*/ 33 w 56"/>
                <a:gd name="T21" fmla="*/ 41 h 48"/>
                <a:gd name="T22" fmla="*/ 37 w 56"/>
                <a:gd name="T23" fmla="*/ 37 h 48"/>
                <a:gd name="T24" fmla="*/ 33 w 56"/>
                <a:gd name="T25" fmla="*/ 33 h 48"/>
                <a:gd name="T26" fmla="*/ 26 w 56"/>
                <a:gd name="T27" fmla="*/ 29 h 48"/>
                <a:gd name="T28" fmla="*/ 22 w 56"/>
                <a:gd name="T29" fmla="*/ 26 h 48"/>
                <a:gd name="T30" fmla="*/ 19 w 56"/>
                <a:gd name="T31" fmla="*/ 18 h 48"/>
                <a:gd name="T32" fmla="*/ 15 w 56"/>
                <a:gd name="T33" fmla="*/ 15 h 48"/>
                <a:gd name="T34" fmla="*/ 11 w 56"/>
                <a:gd name="T35" fmla="*/ 18 h 48"/>
                <a:gd name="T36" fmla="*/ 19 w 56"/>
                <a:gd name="T37" fmla="*/ 26 h 48"/>
                <a:gd name="T38" fmla="*/ 15 w 56"/>
                <a:gd name="T39" fmla="*/ 26 h 48"/>
                <a:gd name="T40" fmla="*/ 11 w 56"/>
                <a:gd name="T41" fmla="*/ 22 h 48"/>
                <a:gd name="T42" fmla="*/ 0 w 56"/>
                <a:gd name="T43" fmla="*/ 18 h 48"/>
                <a:gd name="T44" fmla="*/ 4 w 56"/>
                <a:gd name="T45" fmla="*/ 15 h 48"/>
                <a:gd name="T46" fmla="*/ 4 w 56"/>
                <a:gd name="T47" fmla="*/ 7 h 48"/>
                <a:gd name="T48" fmla="*/ 0 w 56"/>
                <a:gd name="T49" fmla="*/ 7 h 48"/>
                <a:gd name="T50" fmla="*/ 4 w 56"/>
                <a:gd name="T51" fmla="*/ 3 h 48"/>
                <a:gd name="T52" fmla="*/ 4 w 56"/>
                <a:gd name="T53" fmla="*/ 3 h 48"/>
                <a:gd name="T54" fmla="*/ 11 w 56"/>
                <a:gd name="T55" fmla="*/ 0 h 48"/>
                <a:gd name="T56" fmla="*/ 22 w 56"/>
                <a:gd name="T57" fmla="*/ 3 h 48"/>
                <a:gd name="T58" fmla="*/ 26 w 56"/>
                <a:gd name="T59" fmla="*/ 3 h 48"/>
                <a:gd name="T60" fmla="*/ 30 w 56"/>
                <a:gd name="T61" fmla="*/ 7 h 48"/>
                <a:gd name="T62" fmla="*/ 33 w 56"/>
                <a:gd name="T63" fmla="*/ 7 h 48"/>
                <a:gd name="T64" fmla="*/ 37 w 56"/>
                <a:gd name="T65" fmla="*/ 11 h 48"/>
                <a:gd name="T66" fmla="*/ 41 w 56"/>
                <a:gd name="T67" fmla="*/ 7 h 48"/>
                <a:gd name="T68" fmla="*/ 41 w 56"/>
                <a:gd name="T69" fmla="*/ 11 h 48"/>
                <a:gd name="T70" fmla="*/ 45 w 56"/>
                <a:gd name="T71" fmla="*/ 18 h 48"/>
                <a:gd name="T72" fmla="*/ 48 w 56"/>
                <a:gd name="T73" fmla="*/ 22 h 48"/>
                <a:gd name="T74" fmla="*/ 52 w 56"/>
                <a:gd name="T75" fmla="*/ 26 h 48"/>
                <a:gd name="T76" fmla="*/ 56 w 56"/>
                <a:gd name="T77" fmla="*/ 26 h 48"/>
                <a:gd name="T78" fmla="*/ 52 w 56"/>
                <a:gd name="T79" fmla="*/ 29 h 48"/>
                <a:gd name="T80" fmla="*/ 48 w 56"/>
                <a:gd name="T81" fmla="*/ 33 h 48"/>
                <a:gd name="T82" fmla="*/ 52 w 56"/>
                <a:gd name="T83" fmla="*/ 37 h 48"/>
                <a:gd name="T84" fmla="*/ 52 w 56"/>
                <a:gd name="T85" fmla="*/ 41 h 48"/>
                <a:gd name="T86" fmla="*/ 52 w 56"/>
                <a:gd name="T87" fmla="*/ 44 h 48"/>
                <a:gd name="T88" fmla="*/ 52 w 56"/>
                <a:gd name="T89" fmla="*/ 4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6" h="48">
                  <a:moveTo>
                    <a:pt x="52" y="44"/>
                  </a:moveTo>
                  <a:lnTo>
                    <a:pt x="52" y="44"/>
                  </a:lnTo>
                  <a:lnTo>
                    <a:pt x="52" y="44"/>
                  </a:lnTo>
                  <a:lnTo>
                    <a:pt x="52" y="44"/>
                  </a:lnTo>
                  <a:lnTo>
                    <a:pt x="52" y="48"/>
                  </a:lnTo>
                  <a:lnTo>
                    <a:pt x="52" y="48"/>
                  </a:lnTo>
                  <a:lnTo>
                    <a:pt x="48" y="48"/>
                  </a:lnTo>
                  <a:lnTo>
                    <a:pt x="48" y="48"/>
                  </a:lnTo>
                  <a:lnTo>
                    <a:pt x="48" y="48"/>
                  </a:lnTo>
                  <a:lnTo>
                    <a:pt x="45" y="48"/>
                  </a:lnTo>
                  <a:lnTo>
                    <a:pt x="45" y="44"/>
                  </a:lnTo>
                  <a:lnTo>
                    <a:pt x="41" y="41"/>
                  </a:lnTo>
                  <a:lnTo>
                    <a:pt x="41" y="41"/>
                  </a:lnTo>
                  <a:lnTo>
                    <a:pt x="41" y="41"/>
                  </a:lnTo>
                  <a:lnTo>
                    <a:pt x="41" y="41"/>
                  </a:lnTo>
                  <a:lnTo>
                    <a:pt x="41" y="41"/>
                  </a:lnTo>
                  <a:lnTo>
                    <a:pt x="45" y="44"/>
                  </a:lnTo>
                  <a:lnTo>
                    <a:pt x="45" y="48"/>
                  </a:lnTo>
                  <a:lnTo>
                    <a:pt x="41" y="48"/>
                  </a:lnTo>
                  <a:lnTo>
                    <a:pt x="41" y="44"/>
                  </a:lnTo>
                  <a:lnTo>
                    <a:pt x="37" y="44"/>
                  </a:lnTo>
                  <a:lnTo>
                    <a:pt x="33" y="41"/>
                  </a:lnTo>
                  <a:lnTo>
                    <a:pt x="33" y="41"/>
                  </a:lnTo>
                  <a:lnTo>
                    <a:pt x="37" y="37"/>
                  </a:lnTo>
                  <a:lnTo>
                    <a:pt x="37" y="37"/>
                  </a:lnTo>
                  <a:lnTo>
                    <a:pt x="33" y="33"/>
                  </a:lnTo>
                  <a:lnTo>
                    <a:pt x="30" y="33"/>
                  </a:lnTo>
                  <a:lnTo>
                    <a:pt x="26" y="29"/>
                  </a:lnTo>
                  <a:lnTo>
                    <a:pt x="22" y="26"/>
                  </a:lnTo>
                  <a:lnTo>
                    <a:pt x="22" y="26"/>
                  </a:lnTo>
                  <a:lnTo>
                    <a:pt x="19" y="22"/>
                  </a:lnTo>
                  <a:lnTo>
                    <a:pt x="19" y="18"/>
                  </a:lnTo>
                  <a:lnTo>
                    <a:pt x="15" y="18"/>
                  </a:lnTo>
                  <a:lnTo>
                    <a:pt x="15" y="15"/>
                  </a:lnTo>
                  <a:lnTo>
                    <a:pt x="11" y="18"/>
                  </a:lnTo>
                  <a:lnTo>
                    <a:pt x="11" y="18"/>
                  </a:lnTo>
                  <a:lnTo>
                    <a:pt x="19" y="22"/>
                  </a:lnTo>
                  <a:lnTo>
                    <a:pt x="19" y="26"/>
                  </a:lnTo>
                  <a:lnTo>
                    <a:pt x="15" y="26"/>
                  </a:lnTo>
                  <a:lnTo>
                    <a:pt x="15" y="26"/>
                  </a:lnTo>
                  <a:lnTo>
                    <a:pt x="15" y="26"/>
                  </a:lnTo>
                  <a:lnTo>
                    <a:pt x="11" y="22"/>
                  </a:lnTo>
                  <a:lnTo>
                    <a:pt x="7" y="22"/>
                  </a:lnTo>
                  <a:lnTo>
                    <a:pt x="0" y="18"/>
                  </a:lnTo>
                  <a:lnTo>
                    <a:pt x="0" y="18"/>
                  </a:lnTo>
                  <a:lnTo>
                    <a:pt x="4" y="15"/>
                  </a:lnTo>
                  <a:lnTo>
                    <a:pt x="4" y="11"/>
                  </a:lnTo>
                  <a:lnTo>
                    <a:pt x="4" y="7"/>
                  </a:lnTo>
                  <a:lnTo>
                    <a:pt x="4" y="7"/>
                  </a:lnTo>
                  <a:lnTo>
                    <a:pt x="0" y="7"/>
                  </a:lnTo>
                  <a:lnTo>
                    <a:pt x="4" y="7"/>
                  </a:lnTo>
                  <a:lnTo>
                    <a:pt x="4" y="3"/>
                  </a:lnTo>
                  <a:lnTo>
                    <a:pt x="4" y="3"/>
                  </a:lnTo>
                  <a:lnTo>
                    <a:pt x="4" y="3"/>
                  </a:lnTo>
                  <a:lnTo>
                    <a:pt x="4" y="3"/>
                  </a:lnTo>
                  <a:lnTo>
                    <a:pt x="11" y="0"/>
                  </a:lnTo>
                  <a:lnTo>
                    <a:pt x="19" y="3"/>
                  </a:lnTo>
                  <a:lnTo>
                    <a:pt x="22" y="3"/>
                  </a:lnTo>
                  <a:lnTo>
                    <a:pt x="26" y="3"/>
                  </a:lnTo>
                  <a:lnTo>
                    <a:pt x="26" y="3"/>
                  </a:lnTo>
                  <a:lnTo>
                    <a:pt x="30" y="7"/>
                  </a:lnTo>
                  <a:lnTo>
                    <a:pt x="30" y="7"/>
                  </a:lnTo>
                  <a:lnTo>
                    <a:pt x="33" y="11"/>
                  </a:lnTo>
                  <a:lnTo>
                    <a:pt x="33" y="7"/>
                  </a:lnTo>
                  <a:lnTo>
                    <a:pt x="37" y="7"/>
                  </a:lnTo>
                  <a:lnTo>
                    <a:pt x="37" y="11"/>
                  </a:lnTo>
                  <a:lnTo>
                    <a:pt x="41" y="11"/>
                  </a:lnTo>
                  <a:lnTo>
                    <a:pt x="41" y="7"/>
                  </a:lnTo>
                  <a:lnTo>
                    <a:pt x="41" y="7"/>
                  </a:lnTo>
                  <a:lnTo>
                    <a:pt x="41" y="11"/>
                  </a:lnTo>
                  <a:lnTo>
                    <a:pt x="45" y="15"/>
                  </a:lnTo>
                  <a:lnTo>
                    <a:pt x="45" y="18"/>
                  </a:lnTo>
                  <a:lnTo>
                    <a:pt x="48" y="18"/>
                  </a:lnTo>
                  <a:lnTo>
                    <a:pt x="48" y="22"/>
                  </a:lnTo>
                  <a:lnTo>
                    <a:pt x="52" y="26"/>
                  </a:lnTo>
                  <a:lnTo>
                    <a:pt x="52" y="26"/>
                  </a:lnTo>
                  <a:lnTo>
                    <a:pt x="56" y="26"/>
                  </a:lnTo>
                  <a:lnTo>
                    <a:pt x="56" y="26"/>
                  </a:lnTo>
                  <a:lnTo>
                    <a:pt x="52" y="26"/>
                  </a:lnTo>
                  <a:lnTo>
                    <a:pt x="52" y="29"/>
                  </a:lnTo>
                  <a:lnTo>
                    <a:pt x="52" y="29"/>
                  </a:lnTo>
                  <a:lnTo>
                    <a:pt x="48" y="33"/>
                  </a:lnTo>
                  <a:lnTo>
                    <a:pt x="48" y="37"/>
                  </a:lnTo>
                  <a:lnTo>
                    <a:pt x="52" y="37"/>
                  </a:lnTo>
                  <a:lnTo>
                    <a:pt x="52" y="37"/>
                  </a:lnTo>
                  <a:lnTo>
                    <a:pt x="52" y="41"/>
                  </a:lnTo>
                  <a:lnTo>
                    <a:pt x="52" y="44"/>
                  </a:lnTo>
                  <a:lnTo>
                    <a:pt x="52" y="44"/>
                  </a:lnTo>
                  <a:lnTo>
                    <a:pt x="52" y="44"/>
                  </a:lnTo>
                  <a:lnTo>
                    <a:pt x="52"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9" name="Freeform 171"/>
            <p:cNvSpPr/>
            <p:nvPr/>
          </p:nvSpPr>
          <p:spPr bwMode="auto">
            <a:xfrm>
              <a:off x="2418911" y="3887352"/>
              <a:ext cx="139728" cy="116964"/>
            </a:xfrm>
            <a:custGeom>
              <a:avLst/>
              <a:gdLst>
                <a:gd name="T0" fmla="*/ 8 w 21"/>
                <a:gd name="T1" fmla="*/ 16 h 18"/>
                <a:gd name="T2" fmla="*/ 10 w 21"/>
                <a:gd name="T3" fmla="*/ 15 h 18"/>
                <a:gd name="T4" fmla="*/ 13 w 21"/>
                <a:gd name="T5" fmla="*/ 16 h 18"/>
                <a:gd name="T6" fmla="*/ 14 w 21"/>
                <a:gd name="T7" fmla="*/ 16 h 18"/>
                <a:gd name="T8" fmla="*/ 15 w 21"/>
                <a:gd name="T9" fmla="*/ 17 h 18"/>
                <a:gd name="T10" fmla="*/ 16 w 21"/>
                <a:gd name="T11" fmla="*/ 17 h 18"/>
                <a:gd name="T12" fmla="*/ 17 w 21"/>
                <a:gd name="T13" fmla="*/ 17 h 18"/>
                <a:gd name="T14" fmla="*/ 17 w 21"/>
                <a:gd name="T15" fmla="*/ 17 h 18"/>
                <a:gd name="T16" fmla="*/ 17 w 21"/>
                <a:gd name="T17" fmla="*/ 15 h 18"/>
                <a:gd name="T18" fmla="*/ 17 w 21"/>
                <a:gd name="T19" fmla="*/ 14 h 18"/>
                <a:gd name="T20" fmla="*/ 17 w 21"/>
                <a:gd name="T21" fmla="*/ 13 h 18"/>
                <a:gd name="T22" fmla="*/ 17 w 21"/>
                <a:gd name="T23" fmla="*/ 14 h 18"/>
                <a:gd name="T24" fmla="*/ 17 w 21"/>
                <a:gd name="T25" fmla="*/ 13 h 18"/>
                <a:gd name="T26" fmla="*/ 17 w 21"/>
                <a:gd name="T27" fmla="*/ 11 h 18"/>
                <a:gd name="T28" fmla="*/ 18 w 21"/>
                <a:gd name="T29" fmla="*/ 9 h 18"/>
                <a:gd name="T30" fmla="*/ 18 w 21"/>
                <a:gd name="T31" fmla="*/ 10 h 18"/>
                <a:gd name="T32" fmla="*/ 18 w 21"/>
                <a:gd name="T33" fmla="*/ 11 h 18"/>
                <a:gd name="T34" fmla="*/ 18 w 21"/>
                <a:gd name="T35" fmla="*/ 11 h 18"/>
                <a:gd name="T36" fmla="*/ 19 w 21"/>
                <a:gd name="T37" fmla="*/ 7 h 18"/>
                <a:gd name="T38" fmla="*/ 18 w 21"/>
                <a:gd name="T39" fmla="*/ 7 h 18"/>
                <a:gd name="T40" fmla="*/ 18 w 21"/>
                <a:gd name="T41" fmla="*/ 6 h 18"/>
                <a:gd name="T42" fmla="*/ 19 w 21"/>
                <a:gd name="T43" fmla="*/ 6 h 18"/>
                <a:gd name="T44" fmla="*/ 19 w 21"/>
                <a:gd name="T45" fmla="*/ 5 h 18"/>
                <a:gd name="T46" fmla="*/ 20 w 21"/>
                <a:gd name="T47" fmla="*/ 4 h 18"/>
                <a:gd name="T48" fmla="*/ 20 w 21"/>
                <a:gd name="T49" fmla="*/ 3 h 18"/>
                <a:gd name="T50" fmla="*/ 20 w 21"/>
                <a:gd name="T51" fmla="*/ 2 h 18"/>
                <a:gd name="T52" fmla="*/ 20 w 21"/>
                <a:gd name="T53" fmla="*/ 0 h 18"/>
                <a:gd name="T54" fmla="*/ 21 w 21"/>
                <a:gd name="T55" fmla="*/ 0 h 18"/>
                <a:gd name="T56" fmla="*/ 19 w 21"/>
                <a:gd name="T57" fmla="*/ 0 h 18"/>
                <a:gd name="T58" fmla="*/ 19 w 21"/>
                <a:gd name="T59" fmla="*/ 0 h 18"/>
                <a:gd name="T60" fmla="*/ 18 w 21"/>
                <a:gd name="T61" fmla="*/ 0 h 18"/>
                <a:gd name="T62" fmla="*/ 17 w 21"/>
                <a:gd name="T63" fmla="*/ 1 h 18"/>
                <a:gd name="T64" fmla="*/ 16 w 21"/>
                <a:gd name="T65" fmla="*/ 2 h 18"/>
                <a:gd name="T66" fmla="*/ 14 w 21"/>
                <a:gd name="T67" fmla="*/ 2 h 18"/>
                <a:gd name="T68" fmla="*/ 14 w 21"/>
                <a:gd name="T69" fmla="*/ 1 h 18"/>
                <a:gd name="T70" fmla="*/ 13 w 21"/>
                <a:gd name="T71" fmla="*/ 2 h 18"/>
                <a:gd name="T72" fmla="*/ 12 w 21"/>
                <a:gd name="T73" fmla="*/ 3 h 18"/>
                <a:gd name="T74" fmla="*/ 11 w 21"/>
                <a:gd name="T75" fmla="*/ 3 h 18"/>
                <a:gd name="T76" fmla="*/ 9 w 21"/>
                <a:gd name="T77" fmla="*/ 4 h 18"/>
                <a:gd name="T78" fmla="*/ 8 w 21"/>
                <a:gd name="T79" fmla="*/ 5 h 18"/>
                <a:gd name="T80" fmla="*/ 8 w 21"/>
                <a:gd name="T81" fmla="*/ 4 h 18"/>
                <a:gd name="T82" fmla="*/ 5 w 21"/>
                <a:gd name="T83" fmla="*/ 5 h 18"/>
                <a:gd name="T84" fmla="*/ 4 w 21"/>
                <a:gd name="T85" fmla="*/ 6 h 18"/>
                <a:gd name="T86" fmla="*/ 4 w 21"/>
                <a:gd name="T87" fmla="*/ 7 h 18"/>
                <a:gd name="T88" fmla="*/ 2 w 21"/>
                <a:gd name="T89" fmla="*/ 8 h 18"/>
                <a:gd name="T90" fmla="*/ 1 w 21"/>
                <a:gd name="T91" fmla="*/ 8 h 18"/>
                <a:gd name="T92" fmla="*/ 0 w 21"/>
                <a:gd name="T93" fmla="*/ 8 h 18"/>
                <a:gd name="T94" fmla="*/ 2 w 21"/>
                <a:gd name="T95" fmla="*/ 10 h 18"/>
                <a:gd name="T96" fmla="*/ 2 w 21"/>
                <a:gd name="T97" fmla="*/ 11 h 18"/>
                <a:gd name="T98" fmla="*/ 5 w 21"/>
                <a:gd name="T99" fmla="*/ 14 h 18"/>
                <a:gd name="T100" fmla="*/ 7 w 21"/>
                <a:gd name="T101" fmla="*/ 16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1" h="18">
                  <a:moveTo>
                    <a:pt x="8" y="16"/>
                  </a:moveTo>
                  <a:cubicBezTo>
                    <a:pt x="8" y="16"/>
                    <a:pt x="8" y="16"/>
                    <a:pt x="8" y="16"/>
                  </a:cubicBezTo>
                  <a:cubicBezTo>
                    <a:pt x="8" y="16"/>
                    <a:pt x="8" y="16"/>
                    <a:pt x="8" y="16"/>
                  </a:cubicBezTo>
                  <a:cubicBezTo>
                    <a:pt x="10" y="15"/>
                    <a:pt x="10" y="15"/>
                    <a:pt x="10" y="15"/>
                  </a:cubicBezTo>
                  <a:cubicBezTo>
                    <a:pt x="12" y="16"/>
                    <a:pt x="12" y="16"/>
                    <a:pt x="12" y="16"/>
                  </a:cubicBezTo>
                  <a:cubicBezTo>
                    <a:pt x="13" y="16"/>
                    <a:pt x="13" y="16"/>
                    <a:pt x="13" y="16"/>
                  </a:cubicBezTo>
                  <a:cubicBezTo>
                    <a:pt x="14" y="16"/>
                    <a:pt x="14" y="16"/>
                    <a:pt x="14" y="16"/>
                  </a:cubicBezTo>
                  <a:cubicBezTo>
                    <a:pt x="14" y="16"/>
                    <a:pt x="14" y="16"/>
                    <a:pt x="14" y="16"/>
                  </a:cubicBezTo>
                  <a:cubicBezTo>
                    <a:pt x="15" y="17"/>
                    <a:pt x="15" y="17"/>
                    <a:pt x="15" y="17"/>
                  </a:cubicBezTo>
                  <a:cubicBezTo>
                    <a:pt x="15" y="17"/>
                    <a:pt x="15" y="17"/>
                    <a:pt x="15" y="17"/>
                  </a:cubicBezTo>
                  <a:cubicBezTo>
                    <a:pt x="16" y="18"/>
                    <a:pt x="16" y="18"/>
                    <a:pt x="16" y="18"/>
                  </a:cubicBezTo>
                  <a:cubicBezTo>
                    <a:pt x="16" y="17"/>
                    <a:pt x="16" y="17"/>
                    <a:pt x="16" y="17"/>
                  </a:cubicBezTo>
                  <a:cubicBezTo>
                    <a:pt x="17" y="17"/>
                    <a:pt x="17" y="17"/>
                    <a:pt x="17" y="17"/>
                  </a:cubicBezTo>
                  <a:cubicBezTo>
                    <a:pt x="17" y="17"/>
                    <a:pt x="17" y="17"/>
                    <a:pt x="17" y="17"/>
                  </a:cubicBezTo>
                  <a:cubicBezTo>
                    <a:pt x="17" y="17"/>
                    <a:pt x="17" y="17"/>
                    <a:pt x="17" y="17"/>
                  </a:cubicBezTo>
                  <a:cubicBezTo>
                    <a:pt x="17" y="17"/>
                    <a:pt x="17" y="17"/>
                    <a:pt x="17" y="17"/>
                  </a:cubicBezTo>
                  <a:cubicBezTo>
                    <a:pt x="17" y="16"/>
                    <a:pt x="17" y="16"/>
                    <a:pt x="17" y="16"/>
                  </a:cubicBezTo>
                  <a:cubicBezTo>
                    <a:pt x="17" y="15"/>
                    <a:pt x="17" y="15"/>
                    <a:pt x="17" y="15"/>
                  </a:cubicBezTo>
                  <a:cubicBezTo>
                    <a:pt x="17" y="14"/>
                    <a:pt x="17" y="14"/>
                    <a:pt x="17" y="14"/>
                  </a:cubicBezTo>
                  <a:cubicBezTo>
                    <a:pt x="17" y="14"/>
                    <a:pt x="17" y="14"/>
                    <a:pt x="17" y="14"/>
                  </a:cubicBezTo>
                  <a:cubicBezTo>
                    <a:pt x="17" y="13"/>
                    <a:pt x="17" y="13"/>
                    <a:pt x="17" y="13"/>
                  </a:cubicBezTo>
                  <a:cubicBezTo>
                    <a:pt x="17" y="13"/>
                    <a:pt x="17" y="13"/>
                    <a:pt x="17" y="13"/>
                  </a:cubicBezTo>
                  <a:cubicBezTo>
                    <a:pt x="17" y="14"/>
                    <a:pt x="17" y="14"/>
                    <a:pt x="17" y="14"/>
                  </a:cubicBezTo>
                  <a:cubicBezTo>
                    <a:pt x="17" y="14"/>
                    <a:pt x="17" y="14"/>
                    <a:pt x="17" y="14"/>
                  </a:cubicBezTo>
                  <a:cubicBezTo>
                    <a:pt x="17" y="13"/>
                    <a:pt x="17" y="13"/>
                    <a:pt x="17" y="13"/>
                  </a:cubicBezTo>
                  <a:cubicBezTo>
                    <a:pt x="17" y="13"/>
                    <a:pt x="17" y="13"/>
                    <a:pt x="17" y="13"/>
                  </a:cubicBezTo>
                  <a:cubicBezTo>
                    <a:pt x="17" y="12"/>
                    <a:pt x="17" y="12"/>
                    <a:pt x="17" y="12"/>
                  </a:cubicBezTo>
                  <a:cubicBezTo>
                    <a:pt x="17" y="11"/>
                    <a:pt x="17" y="11"/>
                    <a:pt x="17" y="11"/>
                  </a:cubicBezTo>
                  <a:cubicBezTo>
                    <a:pt x="17" y="11"/>
                    <a:pt x="17" y="11"/>
                    <a:pt x="17" y="11"/>
                  </a:cubicBezTo>
                  <a:cubicBezTo>
                    <a:pt x="18" y="9"/>
                    <a:pt x="18" y="9"/>
                    <a:pt x="18" y="9"/>
                  </a:cubicBezTo>
                  <a:cubicBezTo>
                    <a:pt x="18" y="10"/>
                    <a:pt x="18" y="10"/>
                    <a:pt x="18" y="10"/>
                  </a:cubicBezTo>
                  <a:cubicBezTo>
                    <a:pt x="18" y="10"/>
                    <a:pt x="18" y="10"/>
                    <a:pt x="18" y="10"/>
                  </a:cubicBezTo>
                  <a:cubicBezTo>
                    <a:pt x="18" y="10"/>
                    <a:pt x="18" y="10"/>
                    <a:pt x="18" y="11"/>
                  </a:cubicBezTo>
                  <a:cubicBezTo>
                    <a:pt x="18" y="11"/>
                    <a:pt x="18" y="11"/>
                    <a:pt x="18" y="11"/>
                  </a:cubicBezTo>
                  <a:cubicBezTo>
                    <a:pt x="18" y="11"/>
                    <a:pt x="18" y="11"/>
                    <a:pt x="18" y="11"/>
                  </a:cubicBezTo>
                  <a:cubicBezTo>
                    <a:pt x="18" y="11"/>
                    <a:pt x="18" y="11"/>
                    <a:pt x="18" y="11"/>
                  </a:cubicBezTo>
                  <a:cubicBezTo>
                    <a:pt x="19" y="9"/>
                    <a:pt x="19" y="9"/>
                    <a:pt x="19" y="9"/>
                  </a:cubicBezTo>
                  <a:cubicBezTo>
                    <a:pt x="19" y="7"/>
                    <a:pt x="19" y="7"/>
                    <a:pt x="19" y="7"/>
                  </a:cubicBezTo>
                  <a:cubicBezTo>
                    <a:pt x="19" y="7"/>
                    <a:pt x="19" y="7"/>
                    <a:pt x="19" y="7"/>
                  </a:cubicBezTo>
                  <a:cubicBezTo>
                    <a:pt x="18" y="7"/>
                    <a:pt x="18" y="7"/>
                    <a:pt x="18" y="7"/>
                  </a:cubicBezTo>
                  <a:cubicBezTo>
                    <a:pt x="18" y="6"/>
                    <a:pt x="18" y="6"/>
                    <a:pt x="18" y="6"/>
                  </a:cubicBezTo>
                  <a:cubicBezTo>
                    <a:pt x="18" y="6"/>
                    <a:pt x="18" y="6"/>
                    <a:pt x="18" y="6"/>
                  </a:cubicBezTo>
                  <a:cubicBezTo>
                    <a:pt x="18" y="6"/>
                    <a:pt x="18" y="6"/>
                    <a:pt x="18" y="6"/>
                  </a:cubicBezTo>
                  <a:cubicBezTo>
                    <a:pt x="19" y="6"/>
                    <a:pt x="19" y="6"/>
                    <a:pt x="19" y="6"/>
                  </a:cubicBezTo>
                  <a:cubicBezTo>
                    <a:pt x="19" y="6"/>
                    <a:pt x="19" y="6"/>
                    <a:pt x="19" y="6"/>
                  </a:cubicBezTo>
                  <a:cubicBezTo>
                    <a:pt x="19" y="5"/>
                    <a:pt x="19" y="5"/>
                    <a:pt x="19" y="5"/>
                  </a:cubicBezTo>
                  <a:cubicBezTo>
                    <a:pt x="20" y="4"/>
                    <a:pt x="20" y="4"/>
                    <a:pt x="20" y="4"/>
                  </a:cubicBezTo>
                  <a:cubicBezTo>
                    <a:pt x="20" y="4"/>
                    <a:pt x="20" y="4"/>
                    <a:pt x="20" y="4"/>
                  </a:cubicBezTo>
                  <a:cubicBezTo>
                    <a:pt x="20" y="3"/>
                    <a:pt x="20" y="3"/>
                    <a:pt x="20" y="3"/>
                  </a:cubicBezTo>
                  <a:cubicBezTo>
                    <a:pt x="20" y="3"/>
                    <a:pt x="20" y="3"/>
                    <a:pt x="20" y="3"/>
                  </a:cubicBezTo>
                  <a:cubicBezTo>
                    <a:pt x="20" y="3"/>
                    <a:pt x="20" y="3"/>
                    <a:pt x="20" y="3"/>
                  </a:cubicBezTo>
                  <a:cubicBezTo>
                    <a:pt x="20" y="2"/>
                    <a:pt x="20" y="2"/>
                    <a:pt x="20" y="2"/>
                  </a:cubicBezTo>
                  <a:cubicBezTo>
                    <a:pt x="20" y="2"/>
                    <a:pt x="20" y="2"/>
                    <a:pt x="20" y="2"/>
                  </a:cubicBezTo>
                  <a:cubicBezTo>
                    <a:pt x="20" y="0"/>
                    <a:pt x="20" y="0"/>
                    <a:pt x="20" y="0"/>
                  </a:cubicBezTo>
                  <a:cubicBezTo>
                    <a:pt x="20" y="0"/>
                    <a:pt x="20" y="0"/>
                    <a:pt x="20" y="0"/>
                  </a:cubicBezTo>
                  <a:cubicBezTo>
                    <a:pt x="21" y="0"/>
                    <a:pt x="21" y="0"/>
                    <a:pt x="21" y="0"/>
                  </a:cubicBezTo>
                  <a:cubicBezTo>
                    <a:pt x="20" y="0"/>
                    <a:pt x="20" y="0"/>
                    <a:pt x="20" y="0"/>
                  </a:cubicBezTo>
                  <a:cubicBezTo>
                    <a:pt x="19" y="0"/>
                    <a:pt x="19" y="0"/>
                    <a:pt x="19" y="0"/>
                  </a:cubicBezTo>
                  <a:cubicBezTo>
                    <a:pt x="19" y="0"/>
                    <a:pt x="19" y="0"/>
                    <a:pt x="19" y="0"/>
                  </a:cubicBezTo>
                  <a:cubicBezTo>
                    <a:pt x="19" y="0"/>
                    <a:pt x="19" y="0"/>
                    <a:pt x="19" y="0"/>
                  </a:cubicBezTo>
                  <a:cubicBezTo>
                    <a:pt x="18" y="0"/>
                    <a:pt x="18" y="0"/>
                    <a:pt x="18" y="0"/>
                  </a:cubicBezTo>
                  <a:cubicBezTo>
                    <a:pt x="18" y="0"/>
                    <a:pt x="18" y="0"/>
                    <a:pt x="18" y="0"/>
                  </a:cubicBezTo>
                  <a:cubicBezTo>
                    <a:pt x="18" y="1"/>
                    <a:pt x="18" y="1"/>
                    <a:pt x="18" y="1"/>
                  </a:cubicBezTo>
                  <a:cubicBezTo>
                    <a:pt x="17" y="1"/>
                    <a:pt x="17" y="1"/>
                    <a:pt x="17" y="1"/>
                  </a:cubicBezTo>
                  <a:cubicBezTo>
                    <a:pt x="16" y="1"/>
                    <a:pt x="16" y="1"/>
                    <a:pt x="16" y="1"/>
                  </a:cubicBezTo>
                  <a:cubicBezTo>
                    <a:pt x="16" y="2"/>
                    <a:pt x="16" y="2"/>
                    <a:pt x="16" y="2"/>
                  </a:cubicBezTo>
                  <a:cubicBezTo>
                    <a:pt x="15" y="1"/>
                    <a:pt x="15" y="1"/>
                    <a:pt x="15" y="1"/>
                  </a:cubicBezTo>
                  <a:cubicBezTo>
                    <a:pt x="14" y="2"/>
                    <a:pt x="14" y="2"/>
                    <a:pt x="14" y="2"/>
                  </a:cubicBezTo>
                  <a:cubicBezTo>
                    <a:pt x="14" y="1"/>
                    <a:pt x="14" y="1"/>
                    <a:pt x="14" y="1"/>
                  </a:cubicBezTo>
                  <a:cubicBezTo>
                    <a:pt x="14" y="1"/>
                    <a:pt x="14" y="1"/>
                    <a:pt x="14" y="1"/>
                  </a:cubicBezTo>
                  <a:cubicBezTo>
                    <a:pt x="13" y="1"/>
                    <a:pt x="13" y="1"/>
                    <a:pt x="13" y="1"/>
                  </a:cubicBezTo>
                  <a:cubicBezTo>
                    <a:pt x="13" y="2"/>
                    <a:pt x="13" y="2"/>
                    <a:pt x="13" y="2"/>
                  </a:cubicBezTo>
                  <a:cubicBezTo>
                    <a:pt x="12" y="2"/>
                    <a:pt x="12" y="2"/>
                    <a:pt x="12" y="2"/>
                  </a:cubicBezTo>
                  <a:cubicBezTo>
                    <a:pt x="12" y="3"/>
                    <a:pt x="12" y="3"/>
                    <a:pt x="12" y="3"/>
                  </a:cubicBezTo>
                  <a:cubicBezTo>
                    <a:pt x="12" y="3"/>
                    <a:pt x="12" y="3"/>
                    <a:pt x="12" y="3"/>
                  </a:cubicBezTo>
                  <a:cubicBezTo>
                    <a:pt x="11" y="3"/>
                    <a:pt x="11" y="3"/>
                    <a:pt x="11" y="3"/>
                  </a:cubicBezTo>
                  <a:cubicBezTo>
                    <a:pt x="10" y="4"/>
                    <a:pt x="10" y="4"/>
                    <a:pt x="10" y="4"/>
                  </a:cubicBezTo>
                  <a:cubicBezTo>
                    <a:pt x="9" y="4"/>
                    <a:pt x="9" y="4"/>
                    <a:pt x="9" y="4"/>
                  </a:cubicBezTo>
                  <a:cubicBezTo>
                    <a:pt x="9" y="5"/>
                    <a:pt x="9" y="5"/>
                    <a:pt x="9" y="5"/>
                  </a:cubicBezTo>
                  <a:cubicBezTo>
                    <a:pt x="8" y="5"/>
                    <a:pt x="8" y="5"/>
                    <a:pt x="8" y="5"/>
                  </a:cubicBezTo>
                  <a:cubicBezTo>
                    <a:pt x="8" y="5"/>
                    <a:pt x="8" y="5"/>
                    <a:pt x="8" y="5"/>
                  </a:cubicBezTo>
                  <a:cubicBezTo>
                    <a:pt x="8" y="4"/>
                    <a:pt x="8" y="4"/>
                    <a:pt x="8" y="4"/>
                  </a:cubicBezTo>
                  <a:cubicBezTo>
                    <a:pt x="6" y="4"/>
                    <a:pt x="6" y="4"/>
                    <a:pt x="6" y="4"/>
                  </a:cubicBezTo>
                  <a:cubicBezTo>
                    <a:pt x="5" y="5"/>
                    <a:pt x="5" y="5"/>
                    <a:pt x="5" y="5"/>
                  </a:cubicBezTo>
                  <a:cubicBezTo>
                    <a:pt x="4" y="5"/>
                    <a:pt x="4" y="5"/>
                    <a:pt x="4" y="5"/>
                  </a:cubicBezTo>
                  <a:cubicBezTo>
                    <a:pt x="4" y="6"/>
                    <a:pt x="4" y="6"/>
                    <a:pt x="4" y="6"/>
                  </a:cubicBezTo>
                  <a:cubicBezTo>
                    <a:pt x="4" y="6"/>
                    <a:pt x="4" y="6"/>
                    <a:pt x="4" y="6"/>
                  </a:cubicBezTo>
                  <a:cubicBezTo>
                    <a:pt x="4" y="7"/>
                    <a:pt x="4" y="7"/>
                    <a:pt x="4" y="7"/>
                  </a:cubicBezTo>
                  <a:cubicBezTo>
                    <a:pt x="3" y="8"/>
                    <a:pt x="3" y="8"/>
                    <a:pt x="3" y="8"/>
                  </a:cubicBezTo>
                  <a:cubicBezTo>
                    <a:pt x="2" y="8"/>
                    <a:pt x="2" y="8"/>
                    <a:pt x="2" y="8"/>
                  </a:cubicBezTo>
                  <a:cubicBezTo>
                    <a:pt x="1" y="8"/>
                    <a:pt x="1" y="8"/>
                    <a:pt x="1" y="8"/>
                  </a:cubicBezTo>
                  <a:cubicBezTo>
                    <a:pt x="1" y="8"/>
                    <a:pt x="1" y="8"/>
                    <a:pt x="1" y="8"/>
                  </a:cubicBezTo>
                  <a:cubicBezTo>
                    <a:pt x="1" y="9"/>
                    <a:pt x="1" y="9"/>
                    <a:pt x="1" y="9"/>
                  </a:cubicBezTo>
                  <a:cubicBezTo>
                    <a:pt x="0" y="8"/>
                    <a:pt x="0" y="8"/>
                    <a:pt x="0" y="8"/>
                  </a:cubicBezTo>
                  <a:cubicBezTo>
                    <a:pt x="0" y="9"/>
                    <a:pt x="0" y="9"/>
                    <a:pt x="0" y="9"/>
                  </a:cubicBezTo>
                  <a:cubicBezTo>
                    <a:pt x="2" y="10"/>
                    <a:pt x="2" y="10"/>
                    <a:pt x="2" y="10"/>
                  </a:cubicBezTo>
                  <a:cubicBezTo>
                    <a:pt x="2" y="11"/>
                    <a:pt x="2" y="11"/>
                    <a:pt x="2" y="11"/>
                  </a:cubicBezTo>
                  <a:cubicBezTo>
                    <a:pt x="2" y="11"/>
                    <a:pt x="2" y="11"/>
                    <a:pt x="2" y="11"/>
                  </a:cubicBezTo>
                  <a:cubicBezTo>
                    <a:pt x="4" y="12"/>
                    <a:pt x="4" y="12"/>
                    <a:pt x="4" y="12"/>
                  </a:cubicBezTo>
                  <a:cubicBezTo>
                    <a:pt x="5" y="14"/>
                    <a:pt x="5" y="14"/>
                    <a:pt x="5" y="14"/>
                  </a:cubicBezTo>
                  <a:cubicBezTo>
                    <a:pt x="7" y="16"/>
                    <a:pt x="7" y="16"/>
                    <a:pt x="7" y="16"/>
                  </a:cubicBezTo>
                  <a:cubicBezTo>
                    <a:pt x="7" y="16"/>
                    <a:pt x="7" y="16"/>
                    <a:pt x="7" y="16"/>
                  </a:cubicBezTo>
                  <a:lnTo>
                    <a:pt x="8" y="1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0" name="Freeform 172"/>
            <p:cNvSpPr/>
            <p:nvPr/>
          </p:nvSpPr>
          <p:spPr bwMode="auto">
            <a:xfrm>
              <a:off x="2359796" y="3855928"/>
              <a:ext cx="198844" cy="83794"/>
            </a:xfrm>
            <a:custGeom>
              <a:avLst/>
              <a:gdLst>
                <a:gd name="T0" fmla="*/ 41 w 111"/>
                <a:gd name="T1" fmla="*/ 48 h 48"/>
                <a:gd name="T2" fmla="*/ 48 w 111"/>
                <a:gd name="T3" fmla="*/ 44 h 48"/>
                <a:gd name="T4" fmla="*/ 48 w 111"/>
                <a:gd name="T5" fmla="*/ 40 h 48"/>
                <a:gd name="T6" fmla="*/ 52 w 111"/>
                <a:gd name="T7" fmla="*/ 37 h 48"/>
                <a:gd name="T8" fmla="*/ 63 w 111"/>
                <a:gd name="T9" fmla="*/ 33 h 48"/>
                <a:gd name="T10" fmla="*/ 63 w 111"/>
                <a:gd name="T11" fmla="*/ 37 h 48"/>
                <a:gd name="T12" fmla="*/ 66 w 111"/>
                <a:gd name="T13" fmla="*/ 33 h 48"/>
                <a:gd name="T14" fmla="*/ 74 w 111"/>
                <a:gd name="T15" fmla="*/ 29 h 48"/>
                <a:gd name="T16" fmla="*/ 78 w 111"/>
                <a:gd name="T17" fmla="*/ 29 h 48"/>
                <a:gd name="T18" fmla="*/ 81 w 111"/>
                <a:gd name="T19" fmla="*/ 26 h 48"/>
                <a:gd name="T20" fmla="*/ 85 w 111"/>
                <a:gd name="T21" fmla="*/ 22 h 48"/>
                <a:gd name="T22" fmla="*/ 85 w 111"/>
                <a:gd name="T23" fmla="*/ 26 h 48"/>
                <a:gd name="T24" fmla="*/ 92 w 111"/>
                <a:gd name="T25" fmla="*/ 26 h 48"/>
                <a:gd name="T26" fmla="*/ 96 w 111"/>
                <a:gd name="T27" fmla="*/ 22 h 48"/>
                <a:gd name="T28" fmla="*/ 100 w 111"/>
                <a:gd name="T29" fmla="*/ 18 h 48"/>
                <a:gd name="T30" fmla="*/ 104 w 111"/>
                <a:gd name="T31" fmla="*/ 18 h 48"/>
                <a:gd name="T32" fmla="*/ 104 w 111"/>
                <a:gd name="T33" fmla="*/ 18 h 48"/>
                <a:gd name="T34" fmla="*/ 111 w 111"/>
                <a:gd name="T35" fmla="*/ 18 h 48"/>
                <a:gd name="T36" fmla="*/ 111 w 111"/>
                <a:gd name="T37" fmla="*/ 14 h 48"/>
                <a:gd name="T38" fmla="*/ 104 w 111"/>
                <a:gd name="T39" fmla="*/ 11 h 48"/>
                <a:gd name="T40" fmla="*/ 104 w 111"/>
                <a:gd name="T41" fmla="*/ 14 h 48"/>
                <a:gd name="T42" fmla="*/ 96 w 111"/>
                <a:gd name="T43" fmla="*/ 14 h 48"/>
                <a:gd name="T44" fmla="*/ 89 w 111"/>
                <a:gd name="T45" fmla="*/ 11 h 48"/>
                <a:gd name="T46" fmla="*/ 89 w 111"/>
                <a:gd name="T47" fmla="*/ 11 h 48"/>
                <a:gd name="T48" fmla="*/ 89 w 111"/>
                <a:gd name="T49" fmla="*/ 7 h 48"/>
                <a:gd name="T50" fmla="*/ 96 w 111"/>
                <a:gd name="T51" fmla="*/ 7 h 48"/>
                <a:gd name="T52" fmla="*/ 100 w 111"/>
                <a:gd name="T53" fmla="*/ 11 h 48"/>
                <a:gd name="T54" fmla="*/ 92 w 111"/>
                <a:gd name="T55" fmla="*/ 7 h 48"/>
                <a:gd name="T56" fmla="*/ 89 w 111"/>
                <a:gd name="T57" fmla="*/ 7 h 48"/>
                <a:gd name="T58" fmla="*/ 85 w 111"/>
                <a:gd name="T59" fmla="*/ 7 h 48"/>
                <a:gd name="T60" fmla="*/ 74 w 111"/>
                <a:gd name="T61" fmla="*/ 3 h 48"/>
                <a:gd name="T62" fmla="*/ 63 w 111"/>
                <a:gd name="T63" fmla="*/ 0 h 48"/>
                <a:gd name="T64" fmla="*/ 59 w 111"/>
                <a:gd name="T65" fmla="*/ 3 h 48"/>
                <a:gd name="T66" fmla="*/ 59 w 111"/>
                <a:gd name="T67" fmla="*/ 3 h 48"/>
                <a:gd name="T68" fmla="*/ 55 w 111"/>
                <a:gd name="T69" fmla="*/ 3 h 48"/>
                <a:gd name="T70" fmla="*/ 41 w 111"/>
                <a:gd name="T71" fmla="*/ 3 h 48"/>
                <a:gd name="T72" fmla="*/ 29 w 111"/>
                <a:gd name="T73" fmla="*/ 7 h 48"/>
                <a:gd name="T74" fmla="*/ 26 w 111"/>
                <a:gd name="T75" fmla="*/ 7 h 48"/>
                <a:gd name="T76" fmla="*/ 22 w 111"/>
                <a:gd name="T77" fmla="*/ 11 h 48"/>
                <a:gd name="T78" fmla="*/ 15 w 111"/>
                <a:gd name="T79" fmla="*/ 14 h 48"/>
                <a:gd name="T80" fmla="*/ 7 w 111"/>
                <a:gd name="T81" fmla="*/ 18 h 48"/>
                <a:gd name="T82" fmla="*/ 7 w 111"/>
                <a:gd name="T83" fmla="*/ 26 h 48"/>
                <a:gd name="T84" fmla="*/ 4 w 111"/>
                <a:gd name="T85" fmla="*/ 29 h 48"/>
                <a:gd name="T86" fmla="*/ 4 w 111"/>
                <a:gd name="T87" fmla="*/ 29 h 48"/>
                <a:gd name="T88" fmla="*/ 4 w 111"/>
                <a:gd name="T89" fmla="*/ 40 h 48"/>
                <a:gd name="T90" fmla="*/ 11 w 111"/>
                <a:gd name="T91" fmla="*/ 44 h 48"/>
                <a:gd name="T92" fmla="*/ 15 w 111"/>
                <a:gd name="T93" fmla="*/ 44 h 48"/>
                <a:gd name="T94" fmla="*/ 15 w 111"/>
                <a:gd name="T95" fmla="*/ 44 h 48"/>
                <a:gd name="T96" fmla="*/ 18 w 111"/>
                <a:gd name="T97" fmla="*/ 48 h 48"/>
                <a:gd name="T98" fmla="*/ 29 w 111"/>
                <a:gd name="T99" fmla="*/ 48 h 48"/>
                <a:gd name="T100" fmla="*/ 29 w 111"/>
                <a:gd name="T101" fmla="*/ 44 h 48"/>
                <a:gd name="T102" fmla="*/ 33 w 111"/>
                <a:gd name="T103" fmla="*/ 44 h 48"/>
                <a:gd name="T104" fmla="*/ 37 w 111"/>
                <a:gd name="T105" fmla="*/ 44 h 48"/>
                <a:gd name="T106" fmla="*/ 37 w 111"/>
                <a:gd name="T107" fmla="*/ 44 h 48"/>
                <a:gd name="T108" fmla="*/ 37 w 111"/>
                <a:gd name="T109" fmla="*/ 4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11" h="48">
                  <a:moveTo>
                    <a:pt x="37" y="48"/>
                  </a:moveTo>
                  <a:lnTo>
                    <a:pt x="41" y="48"/>
                  </a:lnTo>
                  <a:lnTo>
                    <a:pt x="44" y="48"/>
                  </a:lnTo>
                  <a:lnTo>
                    <a:pt x="48" y="44"/>
                  </a:lnTo>
                  <a:lnTo>
                    <a:pt x="48" y="40"/>
                  </a:lnTo>
                  <a:lnTo>
                    <a:pt x="48" y="40"/>
                  </a:lnTo>
                  <a:lnTo>
                    <a:pt x="48" y="37"/>
                  </a:lnTo>
                  <a:lnTo>
                    <a:pt x="52" y="37"/>
                  </a:lnTo>
                  <a:lnTo>
                    <a:pt x="55" y="33"/>
                  </a:lnTo>
                  <a:lnTo>
                    <a:pt x="63" y="33"/>
                  </a:lnTo>
                  <a:lnTo>
                    <a:pt x="63" y="37"/>
                  </a:lnTo>
                  <a:lnTo>
                    <a:pt x="63" y="37"/>
                  </a:lnTo>
                  <a:lnTo>
                    <a:pt x="66" y="37"/>
                  </a:lnTo>
                  <a:lnTo>
                    <a:pt x="66" y="33"/>
                  </a:lnTo>
                  <a:lnTo>
                    <a:pt x="70" y="33"/>
                  </a:lnTo>
                  <a:lnTo>
                    <a:pt x="74" y="29"/>
                  </a:lnTo>
                  <a:lnTo>
                    <a:pt x="78" y="29"/>
                  </a:lnTo>
                  <a:lnTo>
                    <a:pt x="78" y="29"/>
                  </a:lnTo>
                  <a:lnTo>
                    <a:pt x="78" y="26"/>
                  </a:lnTo>
                  <a:lnTo>
                    <a:pt x="81" y="26"/>
                  </a:lnTo>
                  <a:lnTo>
                    <a:pt x="81" y="22"/>
                  </a:lnTo>
                  <a:lnTo>
                    <a:pt x="85" y="22"/>
                  </a:lnTo>
                  <a:lnTo>
                    <a:pt x="85" y="22"/>
                  </a:lnTo>
                  <a:lnTo>
                    <a:pt x="85" y="26"/>
                  </a:lnTo>
                  <a:lnTo>
                    <a:pt x="89" y="22"/>
                  </a:lnTo>
                  <a:lnTo>
                    <a:pt x="92" y="26"/>
                  </a:lnTo>
                  <a:lnTo>
                    <a:pt x="92" y="22"/>
                  </a:lnTo>
                  <a:lnTo>
                    <a:pt x="96" y="22"/>
                  </a:lnTo>
                  <a:lnTo>
                    <a:pt x="100" y="22"/>
                  </a:lnTo>
                  <a:lnTo>
                    <a:pt x="100" y="18"/>
                  </a:lnTo>
                  <a:lnTo>
                    <a:pt x="100" y="18"/>
                  </a:lnTo>
                  <a:lnTo>
                    <a:pt x="104" y="18"/>
                  </a:lnTo>
                  <a:lnTo>
                    <a:pt x="104" y="18"/>
                  </a:lnTo>
                  <a:lnTo>
                    <a:pt x="104" y="18"/>
                  </a:lnTo>
                  <a:lnTo>
                    <a:pt x="107" y="18"/>
                  </a:lnTo>
                  <a:lnTo>
                    <a:pt x="111" y="18"/>
                  </a:lnTo>
                  <a:lnTo>
                    <a:pt x="111" y="14"/>
                  </a:lnTo>
                  <a:lnTo>
                    <a:pt x="111" y="14"/>
                  </a:lnTo>
                  <a:lnTo>
                    <a:pt x="107" y="11"/>
                  </a:lnTo>
                  <a:lnTo>
                    <a:pt x="104" y="11"/>
                  </a:lnTo>
                  <a:lnTo>
                    <a:pt x="100" y="11"/>
                  </a:lnTo>
                  <a:lnTo>
                    <a:pt x="104" y="14"/>
                  </a:lnTo>
                  <a:lnTo>
                    <a:pt x="100" y="14"/>
                  </a:lnTo>
                  <a:lnTo>
                    <a:pt x="96" y="14"/>
                  </a:lnTo>
                  <a:lnTo>
                    <a:pt x="92" y="11"/>
                  </a:lnTo>
                  <a:lnTo>
                    <a:pt x="89" y="11"/>
                  </a:lnTo>
                  <a:lnTo>
                    <a:pt x="89" y="11"/>
                  </a:lnTo>
                  <a:lnTo>
                    <a:pt x="89" y="11"/>
                  </a:lnTo>
                  <a:lnTo>
                    <a:pt x="92" y="11"/>
                  </a:lnTo>
                  <a:lnTo>
                    <a:pt x="89" y="7"/>
                  </a:lnTo>
                  <a:lnTo>
                    <a:pt x="92" y="7"/>
                  </a:lnTo>
                  <a:lnTo>
                    <a:pt x="96" y="7"/>
                  </a:lnTo>
                  <a:lnTo>
                    <a:pt x="100" y="11"/>
                  </a:lnTo>
                  <a:lnTo>
                    <a:pt x="100" y="11"/>
                  </a:lnTo>
                  <a:lnTo>
                    <a:pt x="96" y="7"/>
                  </a:lnTo>
                  <a:lnTo>
                    <a:pt x="92" y="7"/>
                  </a:lnTo>
                  <a:lnTo>
                    <a:pt x="89" y="3"/>
                  </a:lnTo>
                  <a:lnTo>
                    <a:pt x="89" y="7"/>
                  </a:lnTo>
                  <a:lnTo>
                    <a:pt x="85" y="3"/>
                  </a:lnTo>
                  <a:lnTo>
                    <a:pt x="85" y="7"/>
                  </a:lnTo>
                  <a:lnTo>
                    <a:pt x="81" y="7"/>
                  </a:lnTo>
                  <a:lnTo>
                    <a:pt x="74" y="3"/>
                  </a:lnTo>
                  <a:lnTo>
                    <a:pt x="66" y="3"/>
                  </a:lnTo>
                  <a:lnTo>
                    <a:pt x="63" y="0"/>
                  </a:lnTo>
                  <a:lnTo>
                    <a:pt x="59" y="0"/>
                  </a:lnTo>
                  <a:lnTo>
                    <a:pt x="59" y="3"/>
                  </a:lnTo>
                  <a:lnTo>
                    <a:pt x="63" y="3"/>
                  </a:lnTo>
                  <a:lnTo>
                    <a:pt x="59" y="3"/>
                  </a:lnTo>
                  <a:lnTo>
                    <a:pt x="55" y="3"/>
                  </a:lnTo>
                  <a:lnTo>
                    <a:pt x="55" y="3"/>
                  </a:lnTo>
                  <a:lnTo>
                    <a:pt x="48" y="3"/>
                  </a:lnTo>
                  <a:lnTo>
                    <a:pt x="41" y="3"/>
                  </a:lnTo>
                  <a:lnTo>
                    <a:pt x="33" y="3"/>
                  </a:lnTo>
                  <a:lnTo>
                    <a:pt x="29" y="7"/>
                  </a:lnTo>
                  <a:lnTo>
                    <a:pt x="26" y="7"/>
                  </a:lnTo>
                  <a:lnTo>
                    <a:pt x="26" y="7"/>
                  </a:lnTo>
                  <a:lnTo>
                    <a:pt x="22" y="7"/>
                  </a:lnTo>
                  <a:lnTo>
                    <a:pt x="22" y="11"/>
                  </a:lnTo>
                  <a:lnTo>
                    <a:pt x="18" y="14"/>
                  </a:lnTo>
                  <a:lnTo>
                    <a:pt x="15" y="14"/>
                  </a:lnTo>
                  <a:lnTo>
                    <a:pt x="11" y="18"/>
                  </a:lnTo>
                  <a:lnTo>
                    <a:pt x="7" y="18"/>
                  </a:lnTo>
                  <a:lnTo>
                    <a:pt x="11" y="22"/>
                  </a:lnTo>
                  <a:lnTo>
                    <a:pt x="7" y="26"/>
                  </a:lnTo>
                  <a:lnTo>
                    <a:pt x="4" y="29"/>
                  </a:lnTo>
                  <a:lnTo>
                    <a:pt x="4" y="29"/>
                  </a:lnTo>
                  <a:lnTo>
                    <a:pt x="4" y="29"/>
                  </a:lnTo>
                  <a:lnTo>
                    <a:pt x="4" y="29"/>
                  </a:lnTo>
                  <a:lnTo>
                    <a:pt x="0" y="37"/>
                  </a:lnTo>
                  <a:lnTo>
                    <a:pt x="4" y="40"/>
                  </a:lnTo>
                  <a:lnTo>
                    <a:pt x="4" y="40"/>
                  </a:lnTo>
                  <a:lnTo>
                    <a:pt x="11" y="44"/>
                  </a:lnTo>
                  <a:lnTo>
                    <a:pt x="15" y="48"/>
                  </a:lnTo>
                  <a:lnTo>
                    <a:pt x="15" y="44"/>
                  </a:lnTo>
                  <a:lnTo>
                    <a:pt x="15" y="44"/>
                  </a:lnTo>
                  <a:lnTo>
                    <a:pt x="15" y="44"/>
                  </a:lnTo>
                  <a:lnTo>
                    <a:pt x="18" y="44"/>
                  </a:lnTo>
                  <a:lnTo>
                    <a:pt x="18" y="48"/>
                  </a:lnTo>
                  <a:lnTo>
                    <a:pt x="22" y="48"/>
                  </a:lnTo>
                  <a:lnTo>
                    <a:pt x="29" y="48"/>
                  </a:lnTo>
                  <a:lnTo>
                    <a:pt x="33" y="44"/>
                  </a:lnTo>
                  <a:lnTo>
                    <a:pt x="29" y="44"/>
                  </a:lnTo>
                  <a:lnTo>
                    <a:pt x="33" y="44"/>
                  </a:lnTo>
                  <a:lnTo>
                    <a:pt x="33" y="44"/>
                  </a:lnTo>
                  <a:lnTo>
                    <a:pt x="33" y="44"/>
                  </a:lnTo>
                  <a:lnTo>
                    <a:pt x="37" y="44"/>
                  </a:lnTo>
                  <a:lnTo>
                    <a:pt x="37" y="44"/>
                  </a:lnTo>
                  <a:lnTo>
                    <a:pt x="37" y="44"/>
                  </a:lnTo>
                  <a:lnTo>
                    <a:pt x="37" y="48"/>
                  </a:lnTo>
                  <a:lnTo>
                    <a:pt x="37" y="48"/>
                  </a:lnTo>
                  <a:lnTo>
                    <a:pt x="37"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1" name="Freeform 173"/>
            <p:cNvSpPr/>
            <p:nvPr/>
          </p:nvSpPr>
          <p:spPr bwMode="auto">
            <a:xfrm>
              <a:off x="2345462" y="3901317"/>
              <a:ext cx="73447" cy="38406"/>
            </a:xfrm>
            <a:custGeom>
              <a:avLst/>
              <a:gdLst>
                <a:gd name="T0" fmla="*/ 15 w 41"/>
                <a:gd name="T1" fmla="*/ 0 h 22"/>
                <a:gd name="T2" fmla="*/ 19 w 41"/>
                <a:gd name="T3" fmla="*/ 0 h 22"/>
                <a:gd name="T4" fmla="*/ 19 w 41"/>
                <a:gd name="T5" fmla="*/ 3 h 22"/>
                <a:gd name="T6" fmla="*/ 19 w 41"/>
                <a:gd name="T7" fmla="*/ 3 h 22"/>
                <a:gd name="T8" fmla="*/ 23 w 41"/>
                <a:gd name="T9" fmla="*/ 3 h 22"/>
                <a:gd name="T10" fmla="*/ 26 w 41"/>
                <a:gd name="T11" fmla="*/ 3 h 22"/>
                <a:gd name="T12" fmla="*/ 26 w 41"/>
                <a:gd name="T13" fmla="*/ 3 h 22"/>
                <a:gd name="T14" fmla="*/ 30 w 41"/>
                <a:gd name="T15" fmla="*/ 7 h 22"/>
                <a:gd name="T16" fmla="*/ 30 w 41"/>
                <a:gd name="T17" fmla="*/ 7 h 22"/>
                <a:gd name="T18" fmla="*/ 34 w 41"/>
                <a:gd name="T19" fmla="*/ 11 h 22"/>
                <a:gd name="T20" fmla="*/ 34 w 41"/>
                <a:gd name="T21" fmla="*/ 7 h 22"/>
                <a:gd name="T22" fmla="*/ 34 w 41"/>
                <a:gd name="T23" fmla="*/ 7 h 22"/>
                <a:gd name="T24" fmla="*/ 37 w 41"/>
                <a:gd name="T25" fmla="*/ 7 h 22"/>
                <a:gd name="T26" fmla="*/ 37 w 41"/>
                <a:gd name="T27" fmla="*/ 7 h 22"/>
                <a:gd name="T28" fmla="*/ 41 w 41"/>
                <a:gd name="T29" fmla="*/ 7 h 22"/>
                <a:gd name="T30" fmla="*/ 41 w 41"/>
                <a:gd name="T31" fmla="*/ 11 h 22"/>
                <a:gd name="T32" fmla="*/ 41 w 41"/>
                <a:gd name="T33" fmla="*/ 11 h 22"/>
                <a:gd name="T34" fmla="*/ 41 w 41"/>
                <a:gd name="T35" fmla="*/ 14 h 22"/>
                <a:gd name="T36" fmla="*/ 37 w 41"/>
                <a:gd name="T37" fmla="*/ 14 h 22"/>
                <a:gd name="T38" fmla="*/ 41 w 41"/>
                <a:gd name="T39" fmla="*/ 18 h 22"/>
                <a:gd name="T40" fmla="*/ 37 w 41"/>
                <a:gd name="T41" fmla="*/ 18 h 22"/>
                <a:gd name="T42" fmla="*/ 41 w 41"/>
                <a:gd name="T43" fmla="*/ 18 h 22"/>
                <a:gd name="T44" fmla="*/ 37 w 41"/>
                <a:gd name="T45" fmla="*/ 22 h 22"/>
                <a:gd name="T46" fmla="*/ 30 w 41"/>
                <a:gd name="T47" fmla="*/ 22 h 22"/>
                <a:gd name="T48" fmla="*/ 26 w 41"/>
                <a:gd name="T49" fmla="*/ 22 h 22"/>
                <a:gd name="T50" fmla="*/ 26 w 41"/>
                <a:gd name="T51" fmla="*/ 18 h 22"/>
                <a:gd name="T52" fmla="*/ 23 w 41"/>
                <a:gd name="T53" fmla="*/ 18 h 22"/>
                <a:gd name="T54" fmla="*/ 23 w 41"/>
                <a:gd name="T55" fmla="*/ 18 h 22"/>
                <a:gd name="T56" fmla="*/ 23 w 41"/>
                <a:gd name="T57" fmla="*/ 18 h 22"/>
                <a:gd name="T58" fmla="*/ 23 w 41"/>
                <a:gd name="T59" fmla="*/ 22 h 22"/>
                <a:gd name="T60" fmla="*/ 19 w 41"/>
                <a:gd name="T61" fmla="*/ 18 h 22"/>
                <a:gd name="T62" fmla="*/ 12 w 41"/>
                <a:gd name="T63" fmla="*/ 14 h 22"/>
                <a:gd name="T64" fmla="*/ 12 w 41"/>
                <a:gd name="T65" fmla="*/ 14 h 22"/>
                <a:gd name="T66" fmla="*/ 8 w 41"/>
                <a:gd name="T67" fmla="*/ 14 h 22"/>
                <a:gd name="T68" fmla="*/ 4 w 41"/>
                <a:gd name="T69" fmla="*/ 14 h 22"/>
                <a:gd name="T70" fmla="*/ 0 w 41"/>
                <a:gd name="T71" fmla="*/ 14 h 22"/>
                <a:gd name="T72" fmla="*/ 0 w 41"/>
                <a:gd name="T73" fmla="*/ 11 h 22"/>
                <a:gd name="T74" fmla="*/ 0 w 41"/>
                <a:gd name="T75" fmla="*/ 11 h 22"/>
                <a:gd name="T76" fmla="*/ 0 w 41"/>
                <a:gd name="T77" fmla="*/ 11 h 22"/>
                <a:gd name="T78" fmla="*/ 4 w 41"/>
                <a:gd name="T79" fmla="*/ 7 h 22"/>
                <a:gd name="T80" fmla="*/ 8 w 41"/>
                <a:gd name="T81" fmla="*/ 7 h 22"/>
                <a:gd name="T82" fmla="*/ 12 w 41"/>
                <a:gd name="T83" fmla="*/ 3 h 22"/>
                <a:gd name="T84" fmla="*/ 12 w 41"/>
                <a:gd name="T85" fmla="*/ 3 h 22"/>
                <a:gd name="T86" fmla="*/ 15 w 41"/>
                <a:gd name="T87"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41" h="22">
                  <a:moveTo>
                    <a:pt x="15" y="0"/>
                  </a:moveTo>
                  <a:lnTo>
                    <a:pt x="19" y="0"/>
                  </a:lnTo>
                  <a:lnTo>
                    <a:pt x="19" y="3"/>
                  </a:lnTo>
                  <a:lnTo>
                    <a:pt x="19" y="3"/>
                  </a:lnTo>
                  <a:lnTo>
                    <a:pt x="23" y="3"/>
                  </a:lnTo>
                  <a:lnTo>
                    <a:pt x="26" y="3"/>
                  </a:lnTo>
                  <a:lnTo>
                    <a:pt x="26" y="3"/>
                  </a:lnTo>
                  <a:lnTo>
                    <a:pt x="30" y="7"/>
                  </a:lnTo>
                  <a:lnTo>
                    <a:pt x="30" y="7"/>
                  </a:lnTo>
                  <a:lnTo>
                    <a:pt x="34" y="11"/>
                  </a:lnTo>
                  <a:lnTo>
                    <a:pt x="34" y="7"/>
                  </a:lnTo>
                  <a:lnTo>
                    <a:pt x="34" y="7"/>
                  </a:lnTo>
                  <a:lnTo>
                    <a:pt x="37" y="7"/>
                  </a:lnTo>
                  <a:lnTo>
                    <a:pt x="37" y="7"/>
                  </a:lnTo>
                  <a:lnTo>
                    <a:pt x="41" y="7"/>
                  </a:lnTo>
                  <a:lnTo>
                    <a:pt x="41" y="11"/>
                  </a:lnTo>
                  <a:lnTo>
                    <a:pt x="41" y="11"/>
                  </a:lnTo>
                  <a:lnTo>
                    <a:pt x="41" y="14"/>
                  </a:lnTo>
                  <a:lnTo>
                    <a:pt x="37" y="14"/>
                  </a:lnTo>
                  <a:lnTo>
                    <a:pt x="41" y="18"/>
                  </a:lnTo>
                  <a:lnTo>
                    <a:pt x="37" y="18"/>
                  </a:lnTo>
                  <a:lnTo>
                    <a:pt x="41" y="18"/>
                  </a:lnTo>
                  <a:lnTo>
                    <a:pt x="37" y="22"/>
                  </a:lnTo>
                  <a:lnTo>
                    <a:pt x="30" y="22"/>
                  </a:lnTo>
                  <a:lnTo>
                    <a:pt x="26" y="22"/>
                  </a:lnTo>
                  <a:lnTo>
                    <a:pt x="26" y="18"/>
                  </a:lnTo>
                  <a:lnTo>
                    <a:pt x="23" y="18"/>
                  </a:lnTo>
                  <a:lnTo>
                    <a:pt x="23" y="18"/>
                  </a:lnTo>
                  <a:lnTo>
                    <a:pt x="23" y="18"/>
                  </a:lnTo>
                  <a:lnTo>
                    <a:pt x="23" y="22"/>
                  </a:lnTo>
                  <a:lnTo>
                    <a:pt x="19" y="18"/>
                  </a:lnTo>
                  <a:lnTo>
                    <a:pt x="12" y="14"/>
                  </a:lnTo>
                  <a:lnTo>
                    <a:pt x="12" y="14"/>
                  </a:lnTo>
                  <a:lnTo>
                    <a:pt x="8" y="14"/>
                  </a:lnTo>
                  <a:lnTo>
                    <a:pt x="4" y="14"/>
                  </a:lnTo>
                  <a:lnTo>
                    <a:pt x="0" y="14"/>
                  </a:lnTo>
                  <a:lnTo>
                    <a:pt x="0" y="11"/>
                  </a:lnTo>
                  <a:lnTo>
                    <a:pt x="0" y="11"/>
                  </a:lnTo>
                  <a:lnTo>
                    <a:pt x="0" y="11"/>
                  </a:lnTo>
                  <a:lnTo>
                    <a:pt x="4" y="7"/>
                  </a:lnTo>
                  <a:lnTo>
                    <a:pt x="8" y="7"/>
                  </a:lnTo>
                  <a:lnTo>
                    <a:pt x="12" y="3"/>
                  </a:lnTo>
                  <a:lnTo>
                    <a:pt x="12" y="3"/>
                  </a:lnTo>
                  <a:lnTo>
                    <a:pt x="15"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2" name="Freeform 174"/>
            <p:cNvSpPr/>
            <p:nvPr/>
          </p:nvSpPr>
          <p:spPr bwMode="auto">
            <a:xfrm>
              <a:off x="2379501" y="3796574"/>
              <a:ext cx="32244" cy="64593"/>
            </a:xfrm>
            <a:custGeom>
              <a:avLst/>
              <a:gdLst>
                <a:gd name="T0" fmla="*/ 0 w 18"/>
                <a:gd name="T1" fmla="*/ 8 h 37"/>
                <a:gd name="T2" fmla="*/ 0 w 18"/>
                <a:gd name="T3" fmla="*/ 8 h 37"/>
                <a:gd name="T4" fmla="*/ 0 w 18"/>
                <a:gd name="T5" fmla="*/ 8 h 37"/>
                <a:gd name="T6" fmla="*/ 0 w 18"/>
                <a:gd name="T7" fmla="*/ 4 h 37"/>
                <a:gd name="T8" fmla="*/ 4 w 18"/>
                <a:gd name="T9" fmla="*/ 4 h 37"/>
                <a:gd name="T10" fmla="*/ 4 w 18"/>
                <a:gd name="T11" fmla="*/ 8 h 37"/>
                <a:gd name="T12" fmla="*/ 4 w 18"/>
                <a:gd name="T13" fmla="*/ 8 h 37"/>
                <a:gd name="T14" fmla="*/ 4 w 18"/>
                <a:gd name="T15" fmla="*/ 8 h 37"/>
                <a:gd name="T16" fmla="*/ 7 w 18"/>
                <a:gd name="T17" fmla="*/ 8 h 37"/>
                <a:gd name="T18" fmla="*/ 7 w 18"/>
                <a:gd name="T19" fmla="*/ 4 h 37"/>
                <a:gd name="T20" fmla="*/ 7 w 18"/>
                <a:gd name="T21" fmla="*/ 4 h 37"/>
                <a:gd name="T22" fmla="*/ 11 w 18"/>
                <a:gd name="T23" fmla="*/ 0 h 37"/>
                <a:gd name="T24" fmla="*/ 11 w 18"/>
                <a:gd name="T25" fmla="*/ 0 h 37"/>
                <a:gd name="T26" fmla="*/ 11 w 18"/>
                <a:gd name="T27" fmla="*/ 0 h 37"/>
                <a:gd name="T28" fmla="*/ 15 w 18"/>
                <a:gd name="T29" fmla="*/ 0 h 37"/>
                <a:gd name="T30" fmla="*/ 15 w 18"/>
                <a:gd name="T31" fmla="*/ 0 h 37"/>
                <a:gd name="T32" fmla="*/ 15 w 18"/>
                <a:gd name="T33" fmla="*/ 0 h 37"/>
                <a:gd name="T34" fmla="*/ 18 w 18"/>
                <a:gd name="T35" fmla="*/ 0 h 37"/>
                <a:gd name="T36" fmla="*/ 18 w 18"/>
                <a:gd name="T37" fmla="*/ 0 h 37"/>
                <a:gd name="T38" fmla="*/ 18 w 18"/>
                <a:gd name="T39" fmla="*/ 0 h 37"/>
                <a:gd name="T40" fmla="*/ 18 w 18"/>
                <a:gd name="T41" fmla="*/ 8 h 37"/>
                <a:gd name="T42" fmla="*/ 15 w 18"/>
                <a:gd name="T43" fmla="*/ 11 h 37"/>
                <a:gd name="T44" fmla="*/ 15 w 18"/>
                <a:gd name="T45" fmla="*/ 15 h 37"/>
                <a:gd name="T46" fmla="*/ 15 w 18"/>
                <a:gd name="T47" fmla="*/ 19 h 37"/>
                <a:gd name="T48" fmla="*/ 15 w 18"/>
                <a:gd name="T49" fmla="*/ 22 h 37"/>
                <a:gd name="T50" fmla="*/ 15 w 18"/>
                <a:gd name="T51" fmla="*/ 26 h 37"/>
                <a:gd name="T52" fmla="*/ 11 w 18"/>
                <a:gd name="T53" fmla="*/ 34 h 37"/>
                <a:gd name="T54" fmla="*/ 7 w 18"/>
                <a:gd name="T55" fmla="*/ 30 h 37"/>
                <a:gd name="T56" fmla="*/ 4 w 18"/>
                <a:gd name="T57" fmla="*/ 34 h 37"/>
                <a:gd name="T58" fmla="*/ 4 w 18"/>
                <a:gd name="T59" fmla="*/ 37 h 37"/>
                <a:gd name="T60" fmla="*/ 4 w 18"/>
                <a:gd name="T61" fmla="*/ 37 h 37"/>
                <a:gd name="T62" fmla="*/ 4 w 18"/>
                <a:gd name="T63" fmla="*/ 37 h 37"/>
                <a:gd name="T64" fmla="*/ 0 w 18"/>
                <a:gd name="T65" fmla="*/ 37 h 37"/>
                <a:gd name="T66" fmla="*/ 0 w 18"/>
                <a:gd name="T67" fmla="*/ 37 h 37"/>
                <a:gd name="T68" fmla="*/ 0 w 18"/>
                <a:gd name="T69" fmla="*/ 8 h 37"/>
                <a:gd name="T70" fmla="*/ 0 w 18"/>
                <a:gd name="T71" fmla="*/ 8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 h="37">
                  <a:moveTo>
                    <a:pt x="0" y="8"/>
                  </a:moveTo>
                  <a:lnTo>
                    <a:pt x="0" y="8"/>
                  </a:lnTo>
                  <a:lnTo>
                    <a:pt x="0" y="8"/>
                  </a:lnTo>
                  <a:lnTo>
                    <a:pt x="0" y="4"/>
                  </a:lnTo>
                  <a:lnTo>
                    <a:pt x="4" y="4"/>
                  </a:lnTo>
                  <a:lnTo>
                    <a:pt x="4" y="8"/>
                  </a:lnTo>
                  <a:lnTo>
                    <a:pt x="4" y="8"/>
                  </a:lnTo>
                  <a:lnTo>
                    <a:pt x="4" y="8"/>
                  </a:lnTo>
                  <a:lnTo>
                    <a:pt x="7" y="8"/>
                  </a:lnTo>
                  <a:lnTo>
                    <a:pt x="7" y="4"/>
                  </a:lnTo>
                  <a:lnTo>
                    <a:pt x="7" y="4"/>
                  </a:lnTo>
                  <a:lnTo>
                    <a:pt x="11" y="0"/>
                  </a:lnTo>
                  <a:lnTo>
                    <a:pt x="11" y="0"/>
                  </a:lnTo>
                  <a:lnTo>
                    <a:pt x="11" y="0"/>
                  </a:lnTo>
                  <a:lnTo>
                    <a:pt x="15" y="0"/>
                  </a:lnTo>
                  <a:lnTo>
                    <a:pt x="15" y="0"/>
                  </a:lnTo>
                  <a:lnTo>
                    <a:pt x="15" y="0"/>
                  </a:lnTo>
                  <a:lnTo>
                    <a:pt x="18" y="0"/>
                  </a:lnTo>
                  <a:lnTo>
                    <a:pt x="18" y="0"/>
                  </a:lnTo>
                  <a:lnTo>
                    <a:pt x="18" y="0"/>
                  </a:lnTo>
                  <a:lnTo>
                    <a:pt x="18" y="8"/>
                  </a:lnTo>
                  <a:lnTo>
                    <a:pt x="15" y="11"/>
                  </a:lnTo>
                  <a:lnTo>
                    <a:pt x="15" y="15"/>
                  </a:lnTo>
                  <a:lnTo>
                    <a:pt x="15" y="19"/>
                  </a:lnTo>
                  <a:lnTo>
                    <a:pt x="15" y="22"/>
                  </a:lnTo>
                  <a:lnTo>
                    <a:pt x="15" y="26"/>
                  </a:lnTo>
                  <a:lnTo>
                    <a:pt x="11" y="34"/>
                  </a:lnTo>
                  <a:lnTo>
                    <a:pt x="7" y="30"/>
                  </a:lnTo>
                  <a:lnTo>
                    <a:pt x="4" y="34"/>
                  </a:lnTo>
                  <a:lnTo>
                    <a:pt x="4" y="37"/>
                  </a:lnTo>
                  <a:lnTo>
                    <a:pt x="4" y="37"/>
                  </a:lnTo>
                  <a:lnTo>
                    <a:pt x="4" y="37"/>
                  </a:lnTo>
                  <a:lnTo>
                    <a:pt x="0" y="37"/>
                  </a:lnTo>
                  <a:lnTo>
                    <a:pt x="0" y="37"/>
                  </a:lnTo>
                  <a:lnTo>
                    <a:pt x="0" y="8"/>
                  </a:lnTo>
                  <a:lnTo>
                    <a:pt x="0"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3" name="Freeform 175"/>
            <p:cNvSpPr/>
            <p:nvPr/>
          </p:nvSpPr>
          <p:spPr bwMode="auto">
            <a:xfrm>
              <a:off x="2286350" y="3810540"/>
              <a:ext cx="120024" cy="109981"/>
            </a:xfrm>
            <a:custGeom>
              <a:avLst/>
              <a:gdLst>
                <a:gd name="T0" fmla="*/ 33 w 67"/>
                <a:gd name="T1" fmla="*/ 63 h 63"/>
                <a:gd name="T2" fmla="*/ 33 w 67"/>
                <a:gd name="T3" fmla="*/ 63 h 63"/>
                <a:gd name="T4" fmla="*/ 33 w 67"/>
                <a:gd name="T5" fmla="*/ 63 h 63"/>
                <a:gd name="T6" fmla="*/ 37 w 67"/>
                <a:gd name="T7" fmla="*/ 59 h 63"/>
                <a:gd name="T8" fmla="*/ 41 w 67"/>
                <a:gd name="T9" fmla="*/ 59 h 63"/>
                <a:gd name="T10" fmla="*/ 45 w 67"/>
                <a:gd name="T11" fmla="*/ 55 h 63"/>
                <a:gd name="T12" fmla="*/ 45 w 67"/>
                <a:gd name="T13" fmla="*/ 55 h 63"/>
                <a:gd name="T14" fmla="*/ 48 w 67"/>
                <a:gd name="T15" fmla="*/ 52 h 63"/>
                <a:gd name="T16" fmla="*/ 52 w 67"/>
                <a:gd name="T17" fmla="*/ 48 h 63"/>
                <a:gd name="T18" fmla="*/ 48 w 67"/>
                <a:gd name="T19" fmla="*/ 44 h 63"/>
                <a:gd name="T20" fmla="*/ 52 w 67"/>
                <a:gd name="T21" fmla="*/ 44 h 63"/>
                <a:gd name="T22" fmla="*/ 56 w 67"/>
                <a:gd name="T23" fmla="*/ 40 h 63"/>
                <a:gd name="T24" fmla="*/ 59 w 67"/>
                <a:gd name="T25" fmla="*/ 40 h 63"/>
                <a:gd name="T26" fmla="*/ 63 w 67"/>
                <a:gd name="T27" fmla="*/ 37 h 63"/>
                <a:gd name="T28" fmla="*/ 63 w 67"/>
                <a:gd name="T29" fmla="*/ 33 h 63"/>
                <a:gd name="T30" fmla="*/ 67 w 67"/>
                <a:gd name="T31" fmla="*/ 33 h 63"/>
                <a:gd name="T32" fmla="*/ 67 w 67"/>
                <a:gd name="T33" fmla="*/ 33 h 63"/>
                <a:gd name="T34" fmla="*/ 67 w 67"/>
                <a:gd name="T35" fmla="*/ 29 h 63"/>
                <a:gd name="T36" fmla="*/ 63 w 67"/>
                <a:gd name="T37" fmla="*/ 29 h 63"/>
                <a:gd name="T38" fmla="*/ 63 w 67"/>
                <a:gd name="T39" fmla="*/ 33 h 63"/>
                <a:gd name="T40" fmla="*/ 59 w 67"/>
                <a:gd name="T41" fmla="*/ 29 h 63"/>
                <a:gd name="T42" fmla="*/ 56 w 67"/>
                <a:gd name="T43" fmla="*/ 29 h 63"/>
                <a:gd name="T44" fmla="*/ 56 w 67"/>
                <a:gd name="T45" fmla="*/ 29 h 63"/>
                <a:gd name="T46" fmla="*/ 56 w 67"/>
                <a:gd name="T47" fmla="*/ 29 h 63"/>
                <a:gd name="T48" fmla="*/ 52 w 67"/>
                <a:gd name="T49" fmla="*/ 29 h 63"/>
                <a:gd name="T50" fmla="*/ 52 w 67"/>
                <a:gd name="T51" fmla="*/ 29 h 63"/>
                <a:gd name="T52" fmla="*/ 52 w 67"/>
                <a:gd name="T53" fmla="*/ 0 h 63"/>
                <a:gd name="T54" fmla="*/ 52 w 67"/>
                <a:gd name="T55" fmla="*/ 0 h 63"/>
                <a:gd name="T56" fmla="*/ 22 w 67"/>
                <a:gd name="T57" fmla="*/ 0 h 63"/>
                <a:gd name="T58" fmla="*/ 22 w 67"/>
                <a:gd name="T59" fmla="*/ 7 h 63"/>
                <a:gd name="T60" fmla="*/ 15 w 67"/>
                <a:gd name="T61" fmla="*/ 7 h 63"/>
                <a:gd name="T62" fmla="*/ 19 w 67"/>
                <a:gd name="T63" fmla="*/ 11 h 63"/>
                <a:gd name="T64" fmla="*/ 19 w 67"/>
                <a:gd name="T65" fmla="*/ 11 h 63"/>
                <a:gd name="T66" fmla="*/ 22 w 67"/>
                <a:gd name="T67" fmla="*/ 14 h 63"/>
                <a:gd name="T68" fmla="*/ 22 w 67"/>
                <a:gd name="T69" fmla="*/ 14 h 63"/>
                <a:gd name="T70" fmla="*/ 26 w 67"/>
                <a:gd name="T71" fmla="*/ 14 h 63"/>
                <a:gd name="T72" fmla="*/ 26 w 67"/>
                <a:gd name="T73" fmla="*/ 18 h 63"/>
                <a:gd name="T74" fmla="*/ 26 w 67"/>
                <a:gd name="T75" fmla="*/ 22 h 63"/>
                <a:gd name="T76" fmla="*/ 30 w 67"/>
                <a:gd name="T77" fmla="*/ 22 h 63"/>
                <a:gd name="T78" fmla="*/ 30 w 67"/>
                <a:gd name="T79" fmla="*/ 22 h 63"/>
                <a:gd name="T80" fmla="*/ 33 w 67"/>
                <a:gd name="T81" fmla="*/ 22 h 63"/>
                <a:gd name="T82" fmla="*/ 33 w 67"/>
                <a:gd name="T83" fmla="*/ 26 h 63"/>
                <a:gd name="T84" fmla="*/ 30 w 67"/>
                <a:gd name="T85" fmla="*/ 26 h 63"/>
                <a:gd name="T86" fmla="*/ 11 w 67"/>
                <a:gd name="T87" fmla="*/ 26 h 63"/>
                <a:gd name="T88" fmla="*/ 0 w 67"/>
                <a:gd name="T89" fmla="*/ 40 h 63"/>
                <a:gd name="T90" fmla="*/ 0 w 67"/>
                <a:gd name="T91" fmla="*/ 44 h 63"/>
                <a:gd name="T92" fmla="*/ 0 w 67"/>
                <a:gd name="T93" fmla="*/ 44 h 63"/>
                <a:gd name="T94" fmla="*/ 0 w 67"/>
                <a:gd name="T95" fmla="*/ 44 h 63"/>
                <a:gd name="T96" fmla="*/ 0 w 67"/>
                <a:gd name="T97" fmla="*/ 48 h 63"/>
                <a:gd name="T98" fmla="*/ 4 w 67"/>
                <a:gd name="T99" fmla="*/ 48 h 63"/>
                <a:gd name="T100" fmla="*/ 0 w 67"/>
                <a:gd name="T101" fmla="*/ 48 h 63"/>
                <a:gd name="T102" fmla="*/ 0 w 67"/>
                <a:gd name="T103" fmla="*/ 48 h 63"/>
                <a:gd name="T104" fmla="*/ 0 w 67"/>
                <a:gd name="T105" fmla="*/ 52 h 63"/>
                <a:gd name="T106" fmla="*/ 0 w 67"/>
                <a:gd name="T107" fmla="*/ 52 h 63"/>
                <a:gd name="T108" fmla="*/ 0 w 67"/>
                <a:gd name="T109" fmla="*/ 55 h 63"/>
                <a:gd name="T110" fmla="*/ 4 w 67"/>
                <a:gd name="T111" fmla="*/ 55 h 63"/>
                <a:gd name="T112" fmla="*/ 8 w 67"/>
                <a:gd name="T113" fmla="*/ 55 h 63"/>
                <a:gd name="T114" fmla="*/ 8 w 67"/>
                <a:gd name="T115" fmla="*/ 59 h 63"/>
                <a:gd name="T116" fmla="*/ 19 w 67"/>
                <a:gd name="T117" fmla="*/ 63 h 63"/>
                <a:gd name="T118" fmla="*/ 22 w 67"/>
                <a:gd name="T119" fmla="*/ 63 h 63"/>
                <a:gd name="T120" fmla="*/ 26 w 67"/>
                <a:gd name="T121" fmla="*/ 63 h 63"/>
                <a:gd name="T122" fmla="*/ 33 w 67"/>
                <a:gd name="T123" fmla="*/ 6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67" h="63">
                  <a:moveTo>
                    <a:pt x="33" y="63"/>
                  </a:moveTo>
                  <a:lnTo>
                    <a:pt x="33" y="63"/>
                  </a:lnTo>
                  <a:lnTo>
                    <a:pt x="33" y="63"/>
                  </a:lnTo>
                  <a:lnTo>
                    <a:pt x="37" y="59"/>
                  </a:lnTo>
                  <a:lnTo>
                    <a:pt x="41" y="59"/>
                  </a:lnTo>
                  <a:lnTo>
                    <a:pt x="45" y="55"/>
                  </a:lnTo>
                  <a:lnTo>
                    <a:pt x="45" y="55"/>
                  </a:lnTo>
                  <a:lnTo>
                    <a:pt x="48" y="52"/>
                  </a:lnTo>
                  <a:lnTo>
                    <a:pt x="52" y="48"/>
                  </a:lnTo>
                  <a:lnTo>
                    <a:pt x="48" y="44"/>
                  </a:lnTo>
                  <a:lnTo>
                    <a:pt x="52" y="44"/>
                  </a:lnTo>
                  <a:lnTo>
                    <a:pt x="56" y="40"/>
                  </a:lnTo>
                  <a:lnTo>
                    <a:pt x="59" y="40"/>
                  </a:lnTo>
                  <a:lnTo>
                    <a:pt x="63" y="37"/>
                  </a:lnTo>
                  <a:lnTo>
                    <a:pt x="63" y="33"/>
                  </a:lnTo>
                  <a:lnTo>
                    <a:pt x="67" y="33"/>
                  </a:lnTo>
                  <a:lnTo>
                    <a:pt x="67" y="33"/>
                  </a:lnTo>
                  <a:lnTo>
                    <a:pt x="67" y="29"/>
                  </a:lnTo>
                  <a:lnTo>
                    <a:pt x="63" y="29"/>
                  </a:lnTo>
                  <a:lnTo>
                    <a:pt x="63" y="33"/>
                  </a:lnTo>
                  <a:lnTo>
                    <a:pt x="59" y="29"/>
                  </a:lnTo>
                  <a:lnTo>
                    <a:pt x="56" y="29"/>
                  </a:lnTo>
                  <a:lnTo>
                    <a:pt x="56" y="29"/>
                  </a:lnTo>
                  <a:lnTo>
                    <a:pt x="56" y="29"/>
                  </a:lnTo>
                  <a:lnTo>
                    <a:pt x="52" y="29"/>
                  </a:lnTo>
                  <a:lnTo>
                    <a:pt x="52" y="29"/>
                  </a:lnTo>
                  <a:lnTo>
                    <a:pt x="52" y="0"/>
                  </a:lnTo>
                  <a:lnTo>
                    <a:pt x="52" y="0"/>
                  </a:lnTo>
                  <a:lnTo>
                    <a:pt x="22" y="0"/>
                  </a:lnTo>
                  <a:lnTo>
                    <a:pt x="22" y="7"/>
                  </a:lnTo>
                  <a:lnTo>
                    <a:pt x="15" y="7"/>
                  </a:lnTo>
                  <a:lnTo>
                    <a:pt x="19" y="11"/>
                  </a:lnTo>
                  <a:lnTo>
                    <a:pt x="19" y="11"/>
                  </a:lnTo>
                  <a:lnTo>
                    <a:pt x="22" y="14"/>
                  </a:lnTo>
                  <a:lnTo>
                    <a:pt x="22" y="14"/>
                  </a:lnTo>
                  <a:lnTo>
                    <a:pt x="26" y="14"/>
                  </a:lnTo>
                  <a:lnTo>
                    <a:pt x="26" y="18"/>
                  </a:lnTo>
                  <a:lnTo>
                    <a:pt x="26" y="22"/>
                  </a:lnTo>
                  <a:lnTo>
                    <a:pt x="30" y="22"/>
                  </a:lnTo>
                  <a:lnTo>
                    <a:pt x="30" y="22"/>
                  </a:lnTo>
                  <a:lnTo>
                    <a:pt x="33" y="22"/>
                  </a:lnTo>
                  <a:lnTo>
                    <a:pt x="33" y="26"/>
                  </a:lnTo>
                  <a:lnTo>
                    <a:pt x="30" y="26"/>
                  </a:lnTo>
                  <a:lnTo>
                    <a:pt x="11" y="26"/>
                  </a:lnTo>
                  <a:lnTo>
                    <a:pt x="0" y="40"/>
                  </a:lnTo>
                  <a:lnTo>
                    <a:pt x="0" y="44"/>
                  </a:lnTo>
                  <a:lnTo>
                    <a:pt x="0" y="44"/>
                  </a:lnTo>
                  <a:lnTo>
                    <a:pt x="0" y="44"/>
                  </a:lnTo>
                  <a:lnTo>
                    <a:pt x="0" y="48"/>
                  </a:lnTo>
                  <a:lnTo>
                    <a:pt x="4" y="48"/>
                  </a:lnTo>
                  <a:lnTo>
                    <a:pt x="0" y="48"/>
                  </a:lnTo>
                  <a:lnTo>
                    <a:pt x="0" y="48"/>
                  </a:lnTo>
                  <a:lnTo>
                    <a:pt x="0" y="52"/>
                  </a:lnTo>
                  <a:lnTo>
                    <a:pt x="0" y="52"/>
                  </a:lnTo>
                  <a:lnTo>
                    <a:pt x="0" y="55"/>
                  </a:lnTo>
                  <a:lnTo>
                    <a:pt x="4" y="55"/>
                  </a:lnTo>
                  <a:lnTo>
                    <a:pt x="8" y="55"/>
                  </a:lnTo>
                  <a:lnTo>
                    <a:pt x="8" y="59"/>
                  </a:lnTo>
                  <a:lnTo>
                    <a:pt x="19" y="63"/>
                  </a:lnTo>
                  <a:lnTo>
                    <a:pt x="22" y="63"/>
                  </a:lnTo>
                  <a:lnTo>
                    <a:pt x="26" y="63"/>
                  </a:lnTo>
                  <a:lnTo>
                    <a:pt x="33"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4" name="Freeform 176"/>
            <p:cNvSpPr>
              <a:spLocks noEditPoints="1"/>
            </p:cNvSpPr>
            <p:nvPr/>
          </p:nvSpPr>
          <p:spPr bwMode="auto">
            <a:xfrm>
              <a:off x="1623537" y="3349669"/>
              <a:ext cx="841951" cy="551647"/>
            </a:xfrm>
            <a:custGeom>
              <a:avLst/>
              <a:gdLst>
                <a:gd name="T0" fmla="*/ 174 w 470"/>
                <a:gd name="T1" fmla="*/ 30 h 316"/>
                <a:gd name="T2" fmla="*/ 189 w 470"/>
                <a:gd name="T3" fmla="*/ 41 h 316"/>
                <a:gd name="T4" fmla="*/ 196 w 470"/>
                <a:gd name="T5" fmla="*/ 60 h 316"/>
                <a:gd name="T6" fmla="*/ 207 w 470"/>
                <a:gd name="T7" fmla="*/ 71 h 316"/>
                <a:gd name="T8" fmla="*/ 222 w 470"/>
                <a:gd name="T9" fmla="*/ 67 h 316"/>
                <a:gd name="T10" fmla="*/ 244 w 470"/>
                <a:gd name="T11" fmla="*/ 60 h 316"/>
                <a:gd name="T12" fmla="*/ 259 w 470"/>
                <a:gd name="T13" fmla="*/ 78 h 316"/>
                <a:gd name="T14" fmla="*/ 274 w 470"/>
                <a:gd name="T15" fmla="*/ 104 h 316"/>
                <a:gd name="T16" fmla="*/ 292 w 470"/>
                <a:gd name="T17" fmla="*/ 126 h 316"/>
                <a:gd name="T18" fmla="*/ 303 w 470"/>
                <a:gd name="T19" fmla="*/ 134 h 316"/>
                <a:gd name="T20" fmla="*/ 296 w 470"/>
                <a:gd name="T21" fmla="*/ 149 h 316"/>
                <a:gd name="T22" fmla="*/ 289 w 470"/>
                <a:gd name="T23" fmla="*/ 186 h 316"/>
                <a:gd name="T24" fmla="*/ 292 w 470"/>
                <a:gd name="T25" fmla="*/ 212 h 316"/>
                <a:gd name="T26" fmla="*/ 318 w 470"/>
                <a:gd name="T27" fmla="*/ 249 h 316"/>
                <a:gd name="T28" fmla="*/ 355 w 470"/>
                <a:gd name="T29" fmla="*/ 252 h 316"/>
                <a:gd name="T30" fmla="*/ 385 w 470"/>
                <a:gd name="T31" fmla="*/ 256 h 316"/>
                <a:gd name="T32" fmla="*/ 400 w 470"/>
                <a:gd name="T33" fmla="*/ 234 h 316"/>
                <a:gd name="T34" fmla="*/ 440 w 470"/>
                <a:gd name="T35" fmla="*/ 204 h 316"/>
                <a:gd name="T36" fmla="*/ 463 w 470"/>
                <a:gd name="T37" fmla="*/ 219 h 316"/>
                <a:gd name="T38" fmla="*/ 452 w 470"/>
                <a:gd name="T39" fmla="*/ 241 h 316"/>
                <a:gd name="T40" fmla="*/ 444 w 470"/>
                <a:gd name="T41" fmla="*/ 249 h 316"/>
                <a:gd name="T42" fmla="*/ 426 w 470"/>
                <a:gd name="T43" fmla="*/ 264 h 316"/>
                <a:gd name="T44" fmla="*/ 389 w 470"/>
                <a:gd name="T45" fmla="*/ 275 h 316"/>
                <a:gd name="T46" fmla="*/ 381 w 470"/>
                <a:gd name="T47" fmla="*/ 290 h 316"/>
                <a:gd name="T48" fmla="*/ 366 w 470"/>
                <a:gd name="T49" fmla="*/ 312 h 316"/>
                <a:gd name="T50" fmla="*/ 333 w 470"/>
                <a:gd name="T51" fmla="*/ 290 h 316"/>
                <a:gd name="T52" fmla="*/ 333 w 470"/>
                <a:gd name="T53" fmla="*/ 290 h 316"/>
                <a:gd name="T54" fmla="*/ 329 w 470"/>
                <a:gd name="T55" fmla="*/ 290 h 316"/>
                <a:gd name="T56" fmla="*/ 274 w 470"/>
                <a:gd name="T57" fmla="*/ 290 h 316"/>
                <a:gd name="T58" fmla="*/ 237 w 470"/>
                <a:gd name="T59" fmla="*/ 275 h 316"/>
                <a:gd name="T60" fmla="*/ 196 w 470"/>
                <a:gd name="T61" fmla="*/ 256 h 316"/>
                <a:gd name="T62" fmla="*/ 170 w 470"/>
                <a:gd name="T63" fmla="*/ 241 h 316"/>
                <a:gd name="T64" fmla="*/ 163 w 470"/>
                <a:gd name="T65" fmla="*/ 219 h 316"/>
                <a:gd name="T66" fmla="*/ 159 w 470"/>
                <a:gd name="T67" fmla="*/ 189 h 316"/>
                <a:gd name="T68" fmla="*/ 126 w 470"/>
                <a:gd name="T69" fmla="*/ 149 h 316"/>
                <a:gd name="T70" fmla="*/ 107 w 470"/>
                <a:gd name="T71" fmla="*/ 130 h 316"/>
                <a:gd name="T72" fmla="*/ 111 w 470"/>
                <a:gd name="T73" fmla="*/ 115 h 316"/>
                <a:gd name="T74" fmla="*/ 92 w 470"/>
                <a:gd name="T75" fmla="*/ 93 h 316"/>
                <a:gd name="T76" fmla="*/ 74 w 470"/>
                <a:gd name="T77" fmla="*/ 78 h 316"/>
                <a:gd name="T78" fmla="*/ 63 w 470"/>
                <a:gd name="T79" fmla="*/ 52 h 316"/>
                <a:gd name="T80" fmla="*/ 52 w 470"/>
                <a:gd name="T81" fmla="*/ 26 h 316"/>
                <a:gd name="T82" fmla="*/ 33 w 470"/>
                <a:gd name="T83" fmla="*/ 30 h 316"/>
                <a:gd name="T84" fmla="*/ 44 w 470"/>
                <a:gd name="T85" fmla="*/ 67 h 316"/>
                <a:gd name="T86" fmla="*/ 63 w 470"/>
                <a:gd name="T87" fmla="*/ 93 h 316"/>
                <a:gd name="T88" fmla="*/ 70 w 470"/>
                <a:gd name="T89" fmla="*/ 108 h 316"/>
                <a:gd name="T90" fmla="*/ 81 w 470"/>
                <a:gd name="T91" fmla="*/ 137 h 316"/>
                <a:gd name="T92" fmla="*/ 89 w 470"/>
                <a:gd name="T93" fmla="*/ 152 h 316"/>
                <a:gd name="T94" fmla="*/ 92 w 470"/>
                <a:gd name="T95" fmla="*/ 178 h 316"/>
                <a:gd name="T96" fmla="*/ 70 w 470"/>
                <a:gd name="T97" fmla="*/ 152 h 316"/>
                <a:gd name="T98" fmla="*/ 59 w 470"/>
                <a:gd name="T99" fmla="*/ 119 h 316"/>
                <a:gd name="T100" fmla="*/ 41 w 470"/>
                <a:gd name="T101" fmla="*/ 104 h 316"/>
                <a:gd name="T102" fmla="*/ 26 w 470"/>
                <a:gd name="T103" fmla="*/ 89 h 316"/>
                <a:gd name="T104" fmla="*/ 37 w 470"/>
                <a:gd name="T105" fmla="*/ 82 h 316"/>
                <a:gd name="T106" fmla="*/ 15 w 470"/>
                <a:gd name="T107" fmla="*/ 56 h 316"/>
                <a:gd name="T108" fmla="*/ 11 w 470"/>
                <a:gd name="T109" fmla="*/ 26 h 316"/>
                <a:gd name="T110" fmla="*/ 85 w 470"/>
                <a:gd name="T111" fmla="*/ 141 h 316"/>
                <a:gd name="T112" fmla="*/ 89 w 470"/>
                <a:gd name="T113" fmla="*/ 149 h 316"/>
                <a:gd name="T114" fmla="*/ 296 w 470"/>
                <a:gd name="T115" fmla="*/ 149 h 3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70" h="316">
                  <a:moveTo>
                    <a:pt x="0" y="0"/>
                  </a:moveTo>
                  <a:lnTo>
                    <a:pt x="37" y="0"/>
                  </a:lnTo>
                  <a:lnTo>
                    <a:pt x="41" y="0"/>
                  </a:lnTo>
                  <a:lnTo>
                    <a:pt x="37" y="4"/>
                  </a:lnTo>
                  <a:lnTo>
                    <a:pt x="96" y="26"/>
                  </a:lnTo>
                  <a:lnTo>
                    <a:pt x="141" y="26"/>
                  </a:lnTo>
                  <a:lnTo>
                    <a:pt x="141" y="22"/>
                  </a:lnTo>
                  <a:lnTo>
                    <a:pt x="166" y="22"/>
                  </a:lnTo>
                  <a:lnTo>
                    <a:pt x="170" y="22"/>
                  </a:lnTo>
                  <a:lnTo>
                    <a:pt x="174" y="26"/>
                  </a:lnTo>
                  <a:lnTo>
                    <a:pt x="174" y="30"/>
                  </a:lnTo>
                  <a:lnTo>
                    <a:pt x="178" y="30"/>
                  </a:lnTo>
                  <a:lnTo>
                    <a:pt x="178" y="30"/>
                  </a:lnTo>
                  <a:lnTo>
                    <a:pt x="178" y="34"/>
                  </a:lnTo>
                  <a:lnTo>
                    <a:pt x="178" y="34"/>
                  </a:lnTo>
                  <a:lnTo>
                    <a:pt x="181" y="34"/>
                  </a:lnTo>
                  <a:lnTo>
                    <a:pt x="185" y="37"/>
                  </a:lnTo>
                  <a:lnTo>
                    <a:pt x="185" y="37"/>
                  </a:lnTo>
                  <a:lnTo>
                    <a:pt x="181" y="37"/>
                  </a:lnTo>
                  <a:lnTo>
                    <a:pt x="185" y="41"/>
                  </a:lnTo>
                  <a:lnTo>
                    <a:pt x="185" y="41"/>
                  </a:lnTo>
                  <a:lnTo>
                    <a:pt x="189" y="41"/>
                  </a:lnTo>
                  <a:lnTo>
                    <a:pt x="189" y="45"/>
                  </a:lnTo>
                  <a:lnTo>
                    <a:pt x="189" y="48"/>
                  </a:lnTo>
                  <a:lnTo>
                    <a:pt x="192" y="48"/>
                  </a:lnTo>
                  <a:lnTo>
                    <a:pt x="192" y="48"/>
                  </a:lnTo>
                  <a:lnTo>
                    <a:pt x="192" y="48"/>
                  </a:lnTo>
                  <a:lnTo>
                    <a:pt x="192" y="52"/>
                  </a:lnTo>
                  <a:lnTo>
                    <a:pt x="192" y="52"/>
                  </a:lnTo>
                  <a:lnTo>
                    <a:pt x="189" y="52"/>
                  </a:lnTo>
                  <a:lnTo>
                    <a:pt x="189" y="56"/>
                  </a:lnTo>
                  <a:lnTo>
                    <a:pt x="192" y="60"/>
                  </a:lnTo>
                  <a:lnTo>
                    <a:pt x="196" y="60"/>
                  </a:lnTo>
                  <a:lnTo>
                    <a:pt x="196" y="63"/>
                  </a:lnTo>
                  <a:lnTo>
                    <a:pt x="196" y="63"/>
                  </a:lnTo>
                  <a:lnTo>
                    <a:pt x="196" y="63"/>
                  </a:lnTo>
                  <a:lnTo>
                    <a:pt x="200" y="63"/>
                  </a:lnTo>
                  <a:lnTo>
                    <a:pt x="200" y="63"/>
                  </a:lnTo>
                  <a:lnTo>
                    <a:pt x="200" y="63"/>
                  </a:lnTo>
                  <a:lnTo>
                    <a:pt x="200" y="67"/>
                  </a:lnTo>
                  <a:lnTo>
                    <a:pt x="203" y="67"/>
                  </a:lnTo>
                  <a:lnTo>
                    <a:pt x="203" y="67"/>
                  </a:lnTo>
                  <a:lnTo>
                    <a:pt x="203" y="67"/>
                  </a:lnTo>
                  <a:lnTo>
                    <a:pt x="207" y="71"/>
                  </a:lnTo>
                  <a:lnTo>
                    <a:pt x="207" y="71"/>
                  </a:lnTo>
                  <a:lnTo>
                    <a:pt x="211" y="71"/>
                  </a:lnTo>
                  <a:lnTo>
                    <a:pt x="215" y="74"/>
                  </a:lnTo>
                  <a:lnTo>
                    <a:pt x="215" y="74"/>
                  </a:lnTo>
                  <a:lnTo>
                    <a:pt x="218" y="74"/>
                  </a:lnTo>
                  <a:lnTo>
                    <a:pt x="218" y="74"/>
                  </a:lnTo>
                  <a:lnTo>
                    <a:pt x="218" y="71"/>
                  </a:lnTo>
                  <a:lnTo>
                    <a:pt x="222" y="71"/>
                  </a:lnTo>
                  <a:lnTo>
                    <a:pt x="222" y="71"/>
                  </a:lnTo>
                  <a:lnTo>
                    <a:pt x="222" y="71"/>
                  </a:lnTo>
                  <a:lnTo>
                    <a:pt x="222" y="67"/>
                  </a:lnTo>
                  <a:lnTo>
                    <a:pt x="226" y="67"/>
                  </a:lnTo>
                  <a:lnTo>
                    <a:pt x="226" y="63"/>
                  </a:lnTo>
                  <a:lnTo>
                    <a:pt x="229" y="60"/>
                  </a:lnTo>
                  <a:lnTo>
                    <a:pt x="229" y="60"/>
                  </a:lnTo>
                  <a:lnTo>
                    <a:pt x="233" y="60"/>
                  </a:lnTo>
                  <a:lnTo>
                    <a:pt x="233" y="60"/>
                  </a:lnTo>
                  <a:lnTo>
                    <a:pt x="233" y="60"/>
                  </a:lnTo>
                  <a:lnTo>
                    <a:pt x="233" y="60"/>
                  </a:lnTo>
                  <a:lnTo>
                    <a:pt x="237" y="60"/>
                  </a:lnTo>
                  <a:lnTo>
                    <a:pt x="241" y="60"/>
                  </a:lnTo>
                  <a:lnTo>
                    <a:pt x="244" y="60"/>
                  </a:lnTo>
                  <a:lnTo>
                    <a:pt x="244" y="60"/>
                  </a:lnTo>
                  <a:lnTo>
                    <a:pt x="244" y="60"/>
                  </a:lnTo>
                  <a:lnTo>
                    <a:pt x="248" y="60"/>
                  </a:lnTo>
                  <a:lnTo>
                    <a:pt x="248" y="63"/>
                  </a:lnTo>
                  <a:lnTo>
                    <a:pt x="252" y="63"/>
                  </a:lnTo>
                  <a:lnTo>
                    <a:pt x="255" y="67"/>
                  </a:lnTo>
                  <a:lnTo>
                    <a:pt x="255" y="71"/>
                  </a:lnTo>
                  <a:lnTo>
                    <a:pt x="259" y="74"/>
                  </a:lnTo>
                  <a:lnTo>
                    <a:pt x="259" y="74"/>
                  </a:lnTo>
                  <a:lnTo>
                    <a:pt x="259" y="78"/>
                  </a:lnTo>
                  <a:lnTo>
                    <a:pt x="259" y="78"/>
                  </a:lnTo>
                  <a:lnTo>
                    <a:pt x="259" y="82"/>
                  </a:lnTo>
                  <a:lnTo>
                    <a:pt x="263" y="82"/>
                  </a:lnTo>
                  <a:lnTo>
                    <a:pt x="263" y="89"/>
                  </a:lnTo>
                  <a:lnTo>
                    <a:pt x="266" y="89"/>
                  </a:lnTo>
                  <a:lnTo>
                    <a:pt x="266" y="89"/>
                  </a:lnTo>
                  <a:lnTo>
                    <a:pt x="270" y="93"/>
                  </a:lnTo>
                  <a:lnTo>
                    <a:pt x="270" y="97"/>
                  </a:lnTo>
                  <a:lnTo>
                    <a:pt x="270" y="97"/>
                  </a:lnTo>
                  <a:lnTo>
                    <a:pt x="274" y="100"/>
                  </a:lnTo>
                  <a:lnTo>
                    <a:pt x="274" y="104"/>
                  </a:lnTo>
                  <a:lnTo>
                    <a:pt x="274" y="104"/>
                  </a:lnTo>
                  <a:lnTo>
                    <a:pt x="274" y="108"/>
                  </a:lnTo>
                  <a:lnTo>
                    <a:pt x="274" y="108"/>
                  </a:lnTo>
                  <a:lnTo>
                    <a:pt x="278" y="115"/>
                  </a:lnTo>
                  <a:lnTo>
                    <a:pt x="278" y="119"/>
                  </a:lnTo>
                  <a:lnTo>
                    <a:pt x="278" y="123"/>
                  </a:lnTo>
                  <a:lnTo>
                    <a:pt x="278" y="123"/>
                  </a:lnTo>
                  <a:lnTo>
                    <a:pt x="281" y="123"/>
                  </a:lnTo>
                  <a:lnTo>
                    <a:pt x="281" y="123"/>
                  </a:lnTo>
                  <a:lnTo>
                    <a:pt x="285" y="123"/>
                  </a:lnTo>
                  <a:lnTo>
                    <a:pt x="285" y="126"/>
                  </a:lnTo>
                  <a:lnTo>
                    <a:pt x="292" y="126"/>
                  </a:lnTo>
                  <a:lnTo>
                    <a:pt x="296" y="130"/>
                  </a:lnTo>
                  <a:lnTo>
                    <a:pt x="300" y="130"/>
                  </a:lnTo>
                  <a:lnTo>
                    <a:pt x="300" y="130"/>
                  </a:lnTo>
                  <a:lnTo>
                    <a:pt x="300" y="130"/>
                  </a:lnTo>
                  <a:lnTo>
                    <a:pt x="300" y="134"/>
                  </a:lnTo>
                  <a:lnTo>
                    <a:pt x="303" y="130"/>
                  </a:lnTo>
                  <a:lnTo>
                    <a:pt x="303" y="126"/>
                  </a:lnTo>
                  <a:lnTo>
                    <a:pt x="307" y="126"/>
                  </a:lnTo>
                  <a:lnTo>
                    <a:pt x="307" y="126"/>
                  </a:lnTo>
                  <a:lnTo>
                    <a:pt x="303" y="130"/>
                  </a:lnTo>
                  <a:lnTo>
                    <a:pt x="303" y="134"/>
                  </a:lnTo>
                  <a:lnTo>
                    <a:pt x="303" y="137"/>
                  </a:lnTo>
                  <a:lnTo>
                    <a:pt x="300" y="137"/>
                  </a:lnTo>
                  <a:lnTo>
                    <a:pt x="300" y="141"/>
                  </a:lnTo>
                  <a:lnTo>
                    <a:pt x="296" y="141"/>
                  </a:lnTo>
                  <a:lnTo>
                    <a:pt x="300" y="141"/>
                  </a:lnTo>
                  <a:lnTo>
                    <a:pt x="300" y="137"/>
                  </a:lnTo>
                  <a:lnTo>
                    <a:pt x="296" y="137"/>
                  </a:lnTo>
                  <a:lnTo>
                    <a:pt x="296" y="141"/>
                  </a:lnTo>
                  <a:lnTo>
                    <a:pt x="292" y="145"/>
                  </a:lnTo>
                  <a:lnTo>
                    <a:pt x="296" y="145"/>
                  </a:lnTo>
                  <a:lnTo>
                    <a:pt x="296" y="149"/>
                  </a:lnTo>
                  <a:lnTo>
                    <a:pt x="296" y="152"/>
                  </a:lnTo>
                  <a:lnTo>
                    <a:pt x="292" y="152"/>
                  </a:lnTo>
                  <a:lnTo>
                    <a:pt x="292" y="156"/>
                  </a:lnTo>
                  <a:lnTo>
                    <a:pt x="292" y="156"/>
                  </a:lnTo>
                  <a:lnTo>
                    <a:pt x="292" y="160"/>
                  </a:lnTo>
                  <a:lnTo>
                    <a:pt x="292" y="160"/>
                  </a:lnTo>
                  <a:lnTo>
                    <a:pt x="292" y="167"/>
                  </a:lnTo>
                  <a:lnTo>
                    <a:pt x="292" y="175"/>
                  </a:lnTo>
                  <a:lnTo>
                    <a:pt x="292" y="182"/>
                  </a:lnTo>
                  <a:lnTo>
                    <a:pt x="289" y="182"/>
                  </a:lnTo>
                  <a:lnTo>
                    <a:pt x="289" y="186"/>
                  </a:lnTo>
                  <a:lnTo>
                    <a:pt x="289" y="193"/>
                  </a:lnTo>
                  <a:lnTo>
                    <a:pt x="289" y="193"/>
                  </a:lnTo>
                  <a:lnTo>
                    <a:pt x="296" y="201"/>
                  </a:lnTo>
                  <a:lnTo>
                    <a:pt x="296" y="204"/>
                  </a:lnTo>
                  <a:lnTo>
                    <a:pt x="292" y="208"/>
                  </a:lnTo>
                  <a:lnTo>
                    <a:pt x="292" y="201"/>
                  </a:lnTo>
                  <a:lnTo>
                    <a:pt x="289" y="197"/>
                  </a:lnTo>
                  <a:lnTo>
                    <a:pt x="289" y="201"/>
                  </a:lnTo>
                  <a:lnTo>
                    <a:pt x="292" y="201"/>
                  </a:lnTo>
                  <a:lnTo>
                    <a:pt x="292" y="208"/>
                  </a:lnTo>
                  <a:lnTo>
                    <a:pt x="292" y="212"/>
                  </a:lnTo>
                  <a:lnTo>
                    <a:pt x="292" y="212"/>
                  </a:lnTo>
                  <a:lnTo>
                    <a:pt x="296" y="215"/>
                  </a:lnTo>
                  <a:lnTo>
                    <a:pt x="296" y="219"/>
                  </a:lnTo>
                  <a:lnTo>
                    <a:pt x="303" y="226"/>
                  </a:lnTo>
                  <a:lnTo>
                    <a:pt x="307" y="230"/>
                  </a:lnTo>
                  <a:lnTo>
                    <a:pt x="307" y="234"/>
                  </a:lnTo>
                  <a:lnTo>
                    <a:pt x="307" y="238"/>
                  </a:lnTo>
                  <a:lnTo>
                    <a:pt x="311" y="238"/>
                  </a:lnTo>
                  <a:lnTo>
                    <a:pt x="315" y="245"/>
                  </a:lnTo>
                  <a:lnTo>
                    <a:pt x="318" y="249"/>
                  </a:lnTo>
                  <a:lnTo>
                    <a:pt x="318" y="249"/>
                  </a:lnTo>
                  <a:lnTo>
                    <a:pt x="326" y="249"/>
                  </a:lnTo>
                  <a:lnTo>
                    <a:pt x="326" y="249"/>
                  </a:lnTo>
                  <a:lnTo>
                    <a:pt x="329" y="249"/>
                  </a:lnTo>
                  <a:lnTo>
                    <a:pt x="333" y="256"/>
                  </a:lnTo>
                  <a:lnTo>
                    <a:pt x="337" y="260"/>
                  </a:lnTo>
                  <a:lnTo>
                    <a:pt x="340" y="256"/>
                  </a:lnTo>
                  <a:lnTo>
                    <a:pt x="344" y="256"/>
                  </a:lnTo>
                  <a:lnTo>
                    <a:pt x="348" y="256"/>
                  </a:lnTo>
                  <a:lnTo>
                    <a:pt x="348" y="256"/>
                  </a:lnTo>
                  <a:lnTo>
                    <a:pt x="355" y="252"/>
                  </a:lnTo>
                  <a:lnTo>
                    <a:pt x="355" y="252"/>
                  </a:lnTo>
                  <a:lnTo>
                    <a:pt x="363" y="252"/>
                  </a:lnTo>
                  <a:lnTo>
                    <a:pt x="366" y="252"/>
                  </a:lnTo>
                  <a:lnTo>
                    <a:pt x="370" y="249"/>
                  </a:lnTo>
                  <a:lnTo>
                    <a:pt x="374" y="249"/>
                  </a:lnTo>
                  <a:lnTo>
                    <a:pt x="378" y="252"/>
                  </a:lnTo>
                  <a:lnTo>
                    <a:pt x="378" y="249"/>
                  </a:lnTo>
                  <a:lnTo>
                    <a:pt x="381" y="249"/>
                  </a:lnTo>
                  <a:lnTo>
                    <a:pt x="378" y="252"/>
                  </a:lnTo>
                  <a:lnTo>
                    <a:pt x="378" y="252"/>
                  </a:lnTo>
                  <a:lnTo>
                    <a:pt x="381" y="256"/>
                  </a:lnTo>
                  <a:lnTo>
                    <a:pt x="385" y="256"/>
                  </a:lnTo>
                  <a:lnTo>
                    <a:pt x="385" y="256"/>
                  </a:lnTo>
                  <a:lnTo>
                    <a:pt x="385" y="256"/>
                  </a:lnTo>
                  <a:lnTo>
                    <a:pt x="389" y="252"/>
                  </a:lnTo>
                  <a:lnTo>
                    <a:pt x="389" y="249"/>
                  </a:lnTo>
                  <a:lnTo>
                    <a:pt x="392" y="245"/>
                  </a:lnTo>
                  <a:lnTo>
                    <a:pt x="389" y="249"/>
                  </a:lnTo>
                  <a:lnTo>
                    <a:pt x="389" y="245"/>
                  </a:lnTo>
                  <a:lnTo>
                    <a:pt x="396" y="241"/>
                  </a:lnTo>
                  <a:lnTo>
                    <a:pt x="396" y="241"/>
                  </a:lnTo>
                  <a:lnTo>
                    <a:pt x="400" y="238"/>
                  </a:lnTo>
                  <a:lnTo>
                    <a:pt x="400" y="234"/>
                  </a:lnTo>
                  <a:lnTo>
                    <a:pt x="407" y="226"/>
                  </a:lnTo>
                  <a:lnTo>
                    <a:pt x="407" y="226"/>
                  </a:lnTo>
                  <a:lnTo>
                    <a:pt x="407" y="219"/>
                  </a:lnTo>
                  <a:lnTo>
                    <a:pt x="411" y="212"/>
                  </a:lnTo>
                  <a:lnTo>
                    <a:pt x="411" y="212"/>
                  </a:lnTo>
                  <a:lnTo>
                    <a:pt x="411" y="208"/>
                  </a:lnTo>
                  <a:lnTo>
                    <a:pt x="422" y="208"/>
                  </a:lnTo>
                  <a:lnTo>
                    <a:pt x="433" y="208"/>
                  </a:lnTo>
                  <a:lnTo>
                    <a:pt x="437" y="204"/>
                  </a:lnTo>
                  <a:lnTo>
                    <a:pt x="440" y="204"/>
                  </a:lnTo>
                  <a:lnTo>
                    <a:pt x="440" y="204"/>
                  </a:lnTo>
                  <a:lnTo>
                    <a:pt x="444" y="204"/>
                  </a:lnTo>
                  <a:lnTo>
                    <a:pt x="444" y="201"/>
                  </a:lnTo>
                  <a:lnTo>
                    <a:pt x="452" y="201"/>
                  </a:lnTo>
                  <a:lnTo>
                    <a:pt x="459" y="204"/>
                  </a:lnTo>
                  <a:lnTo>
                    <a:pt x="463" y="204"/>
                  </a:lnTo>
                  <a:lnTo>
                    <a:pt x="463" y="201"/>
                  </a:lnTo>
                  <a:lnTo>
                    <a:pt x="463" y="201"/>
                  </a:lnTo>
                  <a:lnTo>
                    <a:pt x="470" y="204"/>
                  </a:lnTo>
                  <a:lnTo>
                    <a:pt x="470" y="208"/>
                  </a:lnTo>
                  <a:lnTo>
                    <a:pt x="466" y="212"/>
                  </a:lnTo>
                  <a:lnTo>
                    <a:pt x="463" y="219"/>
                  </a:lnTo>
                  <a:lnTo>
                    <a:pt x="455" y="223"/>
                  </a:lnTo>
                  <a:lnTo>
                    <a:pt x="455" y="226"/>
                  </a:lnTo>
                  <a:lnTo>
                    <a:pt x="455" y="230"/>
                  </a:lnTo>
                  <a:lnTo>
                    <a:pt x="452" y="234"/>
                  </a:lnTo>
                  <a:lnTo>
                    <a:pt x="448" y="234"/>
                  </a:lnTo>
                  <a:lnTo>
                    <a:pt x="452" y="234"/>
                  </a:lnTo>
                  <a:lnTo>
                    <a:pt x="455" y="234"/>
                  </a:lnTo>
                  <a:lnTo>
                    <a:pt x="455" y="238"/>
                  </a:lnTo>
                  <a:lnTo>
                    <a:pt x="452" y="241"/>
                  </a:lnTo>
                  <a:lnTo>
                    <a:pt x="452" y="241"/>
                  </a:lnTo>
                  <a:lnTo>
                    <a:pt x="452" y="241"/>
                  </a:lnTo>
                  <a:lnTo>
                    <a:pt x="452" y="241"/>
                  </a:lnTo>
                  <a:lnTo>
                    <a:pt x="455" y="241"/>
                  </a:lnTo>
                  <a:lnTo>
                    <a:pt x="452" y="245"/>
                  </a:lnTo>
                  <a:lnTo>
                    <a:pt x="452" y="252"/>
                  </a:lnTo>
                  <a:lnTo>
                    <a:pt x="448" y="256"/>
                  </a:lnTo>
                  <a:lnTo>
                    <a:pt x="448" y="260"/>
                  </a:lnTo>
                  <a:lnTo>
                    <a:pt x="444" y="256"/>
                  </a:lnTo>
                  <a:lnTo>
                    <a:pt x="440" y="252"/>
                  </a:lnTo>
                  <a:lnTo>
                    <a:pt x="440" y="252"/>
                  </a:lnTo>
                  <a:lnTo>
                    <a:pt x="444" y="252"/>
                  </a:lnTo>
                  <a:lnTo>
                    <a:pt x="444" y="249"/>
                  </a:lnTo>
                  <a:lnTo>
                    <a:pt x="440" y="249"/>
                  </a:lnTo>
                  <a:lnTo>
                    <a:pt x="437" y="252"/>
                  </a:lnTo>
                  <a:lnTo>
                    <a:pt x="437" y="256"/>
                  </a:lnTo>
                  <a:lnTo>
                    <a:pt x="437" y="256"/>
                  </a:lnTo>
                  <a:lnTo>
                    <a:pt x="433" y="256"/>
                  </a:lnTo>
                  <a:lnTo>
                    <a:pt x="433" y="256"/>
                  </a:lnTo>
                  <a:lnTo>
                    <a:pt x="433" y="256"/>
                  </a:lnTo>
                  <a:lnTo>
                    <a:pt x="429" y="260"/>
                  </a:lnTo>
                  <a:lnTo>
                    <a:pt x="429" y="260"/>
                  </a:lnTo>
                  <a:lnTo>
                    <a:pt x="429" y="264"/>
                  </a:lnTo>
                  <a:lnTo>
                    <a:pt x="426" y="264"/>
                  </a:lnTo>
                  <a:lnTo>
                    <a:pt x="426" y="264"/>
                  </a:lnTo>
                  <a:lnTo>
                    <a:pt x="426" y="264"/>
                  </a:lnTo>
                  <a:lnTo>
                    <a:pt x="426" y="260"/>
                  </a:lnTo>
                  <a:lnTo>
                    <a:pt x="422" y="260"/>
                  </a:lnTo>
                  <a:lnTo>
                    <a:pt x="422" y="264"/>
                  </a:lnTo>
                  <a:lnTo>
                    <a:pt x="422" y="264"/>
                  </a:lnTo>
                  <a:lnTo>
                    <a:pt x="392" y="264"/>
                  </a:lnTo>
                  <a:lnTo>
                    <a:pt x="392" y="271"/>
                  </a:lnTo>
                  <a:lnTo>
                    <a:pt x="385" y="271"/>
                  </a:lnTo>
                  <a:lnTo>
                    <a:pt x="389" y="275"/>
                  </a:lnTo>
                  <a:lnTo>
                    <a:pt x="389" y="275"/>
                  </a:lnTo>
                  <a:lnTo>
                    <a:pt x="392" y="278"/>
                  </a:lnTo>
                  <a:lnTo>
                    <a:pt x="392" y="278"/>
                  </a:lnTo>
                  <a:lnTo>
                    <a:pt x="396" y="278"/>
                  </a:lnTo>
                  <a:lnTo>
                    <a:pt x="396" y="282"/>
                  </a:lnTo>
                  <a:lnTo>
                    <a:pt x="396" y="286"/>
                  </a:lnTo>
                  <a:lnTo>
                    <a:pt x="400" y="286"/>
                  </a:lnTo>
                  <a:lnTo>
                    <a:pt x="400" y="286"/>
                  </a:lnTo>
                  <a:lnTo>
                    <a:pt x="403" y="286"/>
                  </a:lnTo>
                  <a:lnTo>
                    <a:pt x="403" y="290"/>
                  </a:lnTo>
                  <a:lnTo>
                    <a:pt x="400" y="290"/>
                  </a:lnTo>
                  <a:lnTo>
                    <a:pt x="381" y="290"/>
                  </a:lnTo>
                  <a:lnTo>
                    <a:pt x="370" y="304"/>
                  </a:lnTo>
                  <a:lnTo>
                    <a:pt x="370" y="308"/>
                  </a:lnTo>
                  <a:lnTo>
                    <a:pt x="370" y="308"/>
                  </a:lnTo>
                  <a:lnTo>
                    <a:pt x="370" y="308"/>
                  </a:lnTo>
                  <a:lnTo>
                    <a:pt x="370" y="312"/>
                  </a:lnTo>
                  <a:lnTo>
                    <a:pt x="374" y="312"/>
                  </a:lnTo>
                  <a:lnTo>
                    <a:pt x="370" y="312"/>
                  </a:lnTo>
                  <a:lnTo>
                    <a:pt x="370" y="312"/>
                  </a:lnTo>
                  <a:lnTo>
                    <a:pt x="370" y="316"/>
                  </a:lnTo>
                  <a:lnTo>
                    <a:pt x="370" y="316"/>
                  </a:lnTo>
                  <a:lnTo>
                    <a:pt x="366" y="312"/>
                  </a:lnTo>
                  <a:lnTo>
                    <a:pt x="363" y="308"/>
                  </a:lnTo>
                  <a:lnTo>
                    <a:pt x="363" y="308"/>
                  </a:lnTo>
                  <a:lnTo>
                    <a:pt x="359" y="304"/>
                  </a:lnTo>
                  <a:lnTo>
                    <a:pt x="348" y="297"/>
                  </a:lnTo>
                  <a:lnTo>
                    <a:pt x="344" y="297"/>
                  </a:lnTo>
                  <a:lnTo>
                    <a:pt x="344" y="293"/>
                  </a:lnTo>
                  <a:lnTo>
                    <a:pt x="344" y="290"/>
                  </a:lnTo>
                  <a:lnTo>
                    <a:pt x="340" y="290"/>
                  </a:lnTo>
                  <a:lnTo>
                    <a:pt x="337" y="290"/>
                  </a:lnTo>
                  <a:lnTo>
                    <a:pt x="337" y="290"/>
                  </a:lnTo>
                  <a:lnTo>
                    <a:pt x="333" y="290"/>
                  </a:lnTo>
                  <a:lnTo>
                    <a:pt x="333" y="290"/>
                  </a:lnTo>
                  <a:lnTo>
                    <a:pt x="340" y="290"/>
                  </a:lnTo>
                  <a:lnTo>
                    <a:pt x="344" y="293"/>
                  </a:lnTo>
                  <a:lnTo>
                    <a:pt x="344" y="297"/>
                  </a:lnTo>
                  <a:lnTo>
                    <a:pt x="340" y="293"/>
                  </a:lnTo>
                  <a:lnTo>
                    <a:pt x="337" y="290"/>
                  </a:lnTo>
                  <a:lnTo>
                    <a:pt x="333" y="290"/>
                  </a:lnTo>
                  <a:lnTo>
                    <a:pt x="333" y="290"/>
                  </a:lnTo>
                  <a:lnTo>
                    <a:pt x="329" y="290"/>
                  </a:lnTo>
                  <a:lnTo>
                    <a:pt x="329" y="290"/>
                  </a:lnTo>
                  <a:lnTo>
                    <a:pt x="333" y="290"/>
                  </a:lnTo>
                  <a:lnTo>
                    <a:pt x="333" y="286"/>
                  </a:lnTo>
                  <a:lnTo>
                    <a:pt x="329" y="286"/>
                  </a:lnTo>
                  <a:lnTo>
                    <a:pt x="329" y="290"/>
                  </a:lnTo>
                  <a:lnTo>
                    <a:pt x="329" y="286"/>
                  </a:lnTo>
                  <a:lnTo>
                    <a:pt x="326" y="286"/>
                  </a:lnTo>
                  <a:lnTo>
                    <a:pt x="322" y="290"/>
                  </a:lnTo>
                  <a:lnTo>
                    <a:pt x="322" y="290"/>
                  </a:lnTo>
                  <a:lnTo>
                    <a:pt x="326" y="290"/>
                  </a:lnTo>
                  <a:lnTo>
                    <a:pt x="329" y="290"/>
                  </a:lnTo>
                  <a:lnTo>
                    <a:pt x="329" y="290"/>
                  </a:lnTo>
                  <a:lnTo>
                    <a:pt x="329" y="290"/>
                  </a:lnTo>
                  <a:lnTo>
                    <a:pt x="322" y="290"/>
                  </a:lnTo>
                  <a:lnTo>
                    <a:pt x="322" y="290"/>
                  </a:lnTo>
                  <a:lnTo>
                    <a:pt x="315" y="293"/>
                  </a:lnTo>
                  <a:lnTo>
                    <a:pt x="311" y="293"/>
                  </a:lnTo>
                  <a:lnTo>
                    <a:pt x="303" y="297"/>
                  </a:lnTo>
                  <a:lnTo>
                    <a:pt x="300" y="297"/>
                  </a:lnTo>
                  <a:lnTo>
                    <a:pt x="292" y="293"/>
                  </a:lnTo>
                  <a:lnTo>
                    <a:pt x="289" y="293"/>
                  </a:lnTo>
                  <a:lnTo>
                    <a:pt x="281" y="293"/>
                  </a:lnTo>
                  <a:lnTo>
                    <a:pt x="278" y="290"/>
                  </a:lnTo>
                  <a:lnTo>
                    <a:pt x="274" y="290"/>
                  </a:lnTo>
                  <a:lnTo>
                    <a:pt x="270" y="290"/>
                  </a:lnTo>
                  <a:lnTo>
                    <a:pt x="270" y="290"/>
                  </a:lnTo>
                  <a:lnTo>
                    <a:pt x="266" y="286"/>
                  </a:lnTo>
                  <a:lnTo>
                    <a:pt x="263" y="286"/>
                  </a:lnTo>
                  <a:lnTo>
                    <a:pt x="263" y="282"/>
                  </a:lnTo>
                  <a:lnTo>
                    <a:pt x="259" y="286"/>
                  </a:lnTo>
                  <a:lnTo>
                    <a:pt x="255" y="282"/>
                  </a:lnTo>
                  <a:lnTo>
                    <a:pt x="252" y="282"/>
                  </a:lnTo>
                  <a:lnTo>
                    <a:pt x="248" y="278"/>
                  </a:lnTo>
                  <a:lnTo>
                    <a:pt x="244" y="278"/>
                  </a:lnTo>
                  <a:lnTo>
                    <a:pt x="237" y="275"/>
                  </a:lnTo>
                  <a:lnTo>
                    <a:pt x="229" y="275"/>
                  </a:lnTo>
                  <a:lnTo>
                    <a:pt x="226" y="271"/>
                  </a:lnTo>
                  <a:lnTo>
                    <a:pt x="222" y="267"/>
                  </a:lnTo>
                  <a:lnTo>
                    <a:pt x="215" y="264"/>
                  </a:lnTo>
                  <a:lnTo>
                    <a:pt x="215" y="260"/>
                  </a:lnTo>
                  <a:lnTo>
                    <a:pt x="211" y="260"/>
                  </a:lnTo>
                  <a:lnTo>
                    <a:pt x="211" y="260"/>
                  </a:lnTo>
                  <a:lnTo>
                    <a:pt x="207" y="260"/>
                  </a:lnTo>
                  <a:lnTo>
                    <a:pt x="200" y="260"/>
                  </a:lnTo>
                  <a:lnTo>
                    <a:pt x="200" y="260"/>
                  </a:lnTo>
                  <a:lnTo>
                    <a:pt x="196" y="256"/>
                  </a:lnTo>
                  <a:lnTo>
                    <a:pt x="196" y="260"/>
                  </a:lnTo>
                  <a:lnTo>
                    <a:pt x="192" y="256"/>
                  </a:lnTo>
                  <a:lnTo>
                    <a:pt x="189" y="252"/>
                  </a:lnTo>
                  <a:lnTo>
                    <a:pt x="185" y="249"/>
                  </a:lnTo>
                  <a:lnTo>
                    <a:pt x="181" y="245"/>
                  </a:lnTo>
                  <a:lnTo>
                    <a:pt x="178" y="245"/>
                  </a:lnTo>
                  <a:lnTo>
                    <a:pt x="178" y="245"/>
                  </a:lnTo>
                  <a:lnTo>
                    <a:pt x="181" y="241"/>
                  </a:lnTo>
                  <a:lnTo>
                    <a:pt x="178" y="241"/>
                  </a:lnTo>
                  <a:lnTo>
                    <a:pt x="174" y="241"/>
                  </a:lnTo>
                  <a:lnTo>
                    <a:pt x="170" y="241"/>
                  </a:lnTo>
                  <a:lnTo>
                    <a:pt x="166" y="238"/>
                  </a:lnTo>
                  <a:lnTo>
                    <a:pt x="166" y="238"/>
                  </a:lnTo>
                  <a:lnTo>
                    <a:pt x="163" y="238"/>
                  </a:lnTo>
                  <a:lnTo>
                    <a:pt x="163" y="234"/>
                  </a:lnTo>
                  <a:lnTo>
                    <a:pt x="159" y="230"/>
                  </a:lnTo>
                  <a:lnTo>
                    <a:pt x="159" y="230"/>
                  </a:lnTo>
                  <a:lnTo>
                    <a:pt x="159" y="226"/>
                  </a:lnTo>
                  <a:lnTo>
                    <a:pt x="155" y="223"/>
                  </a:lnTo>
                  <a:lnTo>
                    <a:pt x="155" y="219"/>
                  </a:lnTo>
                  <a:lnTo>
                    <a:pt x="159" y="219"/>
                  </a:lnTo>
                  <a:lnTo>
                    <a:pt x="163" y="219"/>
                  </a:lnTo>
                  <a:lnTo>
                    <a:pt x="163" y="219"/>
                  </a:lnTo>
                  <a:lnTo>
                    <a:pt x="159" y="215"/>
                  </a:lnTo>
                  <a:lnTo>
                    <a:pt x="159" y="215"/>
                  </a:lnTo>
                  <a:lnTo>
                    <a:pt x="159" y="215"/>
                  </a:lnTo>
                  <a:lnTo>
                    <a:pt x="163" y="212"/>
                  </a:lnTo>
                  <a:lnTo>
                    <a:pt x="166" y="208"/>
                  </a:lnTo>
                  <a:lnTo>
                    <a:pt x="166" y="204"/>
                  </a:lnTo>
                  <a:lnTo>
                    <a:pt x="163" y="197"/>
                  </a:lnTo>
                  <a:lnTo>
                    <a:pt x="159" y="193"/>
                  </a:lnTo>
                  <a:lnTo>
                    <a:pt x="159" y="189"/>
                  </a:lnTo>
                  <a:lnTo>
                    <a:pt x="159" y="189"/>
                  </a:lnTo>
                  <a:lnTo>
                    <a:pt x="159" y="186"/>
                  </a:lnTo>
                  <a:lnTo>
                    <a:pt x="152" y="178"/>
                  </a:lnTo>
                  <a:lnTo>
                    <a:pt x="152" y="175"/>
                  </a:lnTo>
                  <a:lnTo>
                    <a:pt x="148" y="171"/>
                  </a:lnTo>
                  <a:lnTo>
                    <a:pt x="144" y="163"/>
                  </a:lnTo>
                  <a:lnTo>
                    <a:pt x="141" y="160"/>
                  </a:lnTo>
                  <a:lnTo>
                    <a:pt x="133" y="156"/>
                  </a:lnTo>
                  <a:lnTo>
                    <a:pt x="133" y="152"/>
                  </a:lnTo>
                  <a:lnTo>
                    <a:pt x="133" y="152"/>
                  </a:lnTo>
                  <a:lnTo>
                    <a:pt x="129" y="149"/>
                  </a:lnTo>
                  <a:lnTo>
                    <a:pt x="126" y="149"/>
                  </a:lnTo>
                  <a:lnTo>
                    <a:pt x="126" y="149"/>
                  </a:lnTo>
                  <a:lnTo>
                    <a:pt x="126" y="149"/>
                  </a:lnTo>
                  <a:lnTo>
                    <a:pt x="129" y="145"/>
                  </a:lnTo>
                  <a:lnTo>
                    <a:pt x="126" y="141"/>
                  </a:lnTo>
                  <a:lnTo>
                    <a:pt x="126" y="141"/>
                  </a:lnTo>
                  <a:lnTo>
                    <a:pt x="126" y="137"/>
                  </a:lnTo>
                  <a:lnTo>
                    <a:pt x="122" y="137"/>
                  </a:lnTo>
                  <a:lnTo>
                    <a:pt x="118" y="137"/>
                  </a:lnTo>
                  <a:lnTo>
                    <a:pt x="111" y="134"/>
                  </a:lnTo>
                  <a:lnTo>
                    <a:pt x="111" y="130"/>
                  </a:lnTo>
                  <a:lnTo>
                    <a:pt x="107" y="130"/>
                  </a:lnTo>
                  <a:lnTo>
                    <a:pt x="104" y="130"/>
                  </a:lnTo>
                  <a:lnTo>
                    <a:pt x="104" y="126"/>
                  </a:lnTo>
                  <a:lnTo>
                    <a:pt x="107" y="123"/>
                  </a:lnTo>
                  <a:lnTo>
                    <a:pt x="107" y="119"/>
                  </a:lnTo>
                  <a:lnTo>
                    <a:pt x="111" y="119"/>
                  </a:lnTo>
                  <a:lnTo>
                    <a:pt x="115" y="119"/>
                  </a:lnTo>
                  <a:lnTo>
                    <a:pt x="115" y="119"/>
                  </a:lnTo>
                  <a:lnTo>
                    <a:pt x="115" y="115"/>
                  </a:lnTo>
                  <a:lnTo>
                    <a:pt x="115" y="115"/>
                  </a:lnTo>
                  <a:lnTo>
                    <a:pt x="111" y="115"/>
                  </a:lnTo>
                  <a:lnTo>
                    <a:pt x="111" y="115"/>
                  </a:lnTo>
                  <a:lnTo>
                    <a:pt x="107" y="111"/>
                  </a:lnTo>
                  <a:lnTo>
                    <a:pt x="107" y="111"/>
                  </a:lnTo>
                  <a:lnTo>
                    <a:pt x="104" y="111"/>
                  </a:lnTo>
                  <a:lnTo>
                    <a:pt x="100" y="111"/>
                  </a:lnTo>
                  <a:lnTo>
                    <a:pt x="100" y="108"/>
                  </a:lnTo>
                  <a:lnTo>
                    <a:pt x="100" y="104"/>
                  </a:lnTo>
                  <a:lnTo>
                    <a:pt x="100" y="104"/>
                  </a:lnTo>
                  <a:lnTo>
                    <a:pt x="96" y="104"/>
                  </a:lnTo>
                  <a:lnTo>
                    <a:pt x="89" y="100"/>
                  </a:lnTo>
                  <a:lnTo>
                    <a:pt x="89" y="97"/>
                  </a:lnTo>
                  <a:lnTo>
                    <a:pt x="92" y="93"/>
                  </a:lnTo>
                  <a:lnTo>
                    <a:pt x="92" y="89"/>
                  </a:lnTo>
                  <a:lnTo>
                    <a:pt x="89" y="89"/>
                  </a:lnTo>
                  <a:lnTo>
                    <a:pt x="89" y="89"/>
                  </a:lnTo>
                  <a:lnTo>
                    <a:pt x="85" y="89"/>
                  </a:lnTo>
                  <a:lnTo>
                    <a:pt x="85" y="89"/>
                  </a:lnTo>
                  <a:lnTo>
                    <a:pt x="81" y="89"/>
                  </a:lnTo>
                  <a:lnTo>
                    <a:pt x="81" y="86"/>
                  </a:lnTo>
                  <a:lnTo>
                    <a:pt x="81" y="82"/>
                  </a:lnTo>
                  <a:lnTo>
                    <a:pt x="78" y="78"/>
                  </a:lnTo>
                  <a:lnTo>
                    <a:pt x="78" y="78"/>
                  </a:lnTo>
                  <a:lnTo>
                    <a:pt x="74" y="78"/>
                  </a:lnTo>
                  <a:lnTo>
                    <a:pt x="74" y="74"/>
                  </a:lnTo>
                  <a:lnTo>
                    <a:pt x="74" y="71"/>
                  </a:lnTo>
                  <a:lnTo>
                    <a:pt x="70" y="71"/>
                  </a:lnTo>
                  <a:lnTo>
                    <a:pt x="70" y="67"/>
                  </a:lnTo>
                  <a:lnTo>
                    <a:pt x="66" y="63"/>
                  </a:lnTo>
                  <a:lnTo>
                    <a:pt x="66" y="63"/>
                  </a:lnTo>
                  <a:lnTo>
                    <a:pt x="66" y="63"/>
                  </a:lnTo>
                  <a:lnTo>
                    <a:pt x="66" y="63"/>
                  </a:lnTo>
                  <a:lnTo>
                    <a:pt x="66" y="60"/>
                  </a:lnTo>
                  <a:lnTo>
                    <a:pt x="63" y="56"/>
                  </a:lnTo>
                  <a:lnTo>
                    <a:pt x="63" y="52"/>
                  </a:lnTo>
                  <a:lnTo>
                    <a:pt x="63" y="52"/>
                  </a:lnTo>
                  <a:lnTo>
                    <a:pt x="63" y="48"/>
                  </a:lnTo>
                  <a:lnTo>
                    <a:pt x="59" y="45"/>
                  </a:lnTo>
                  <a:lnTo>
                    <a:pt x="59" y="41"/>
                  </a:lnTo>
                  <a:lnTo>
                    <a:pt x="59" y="37"/>
                  </a:lnTo>
                  <a:lnTo>
                    <a:pt x="59" y="34"/>
                  </a:lnTo>
                  <a:lnTo>
                    <a:pt x="59" y="30"/>
                  </a:lnTo>
                  <a:lnTo>
                    <a:pt x="59" y="30"/>
                  </a:lnTo>
                  <a:lnTo>
                    <a:pt x="55" y="26"/>
                  </a:lnTo>
                  <a:lnTo>
                    <a:pt x="55" y="26"/>
                  </a:lnTo>
                  <a:lnTo>
                    <a:pt x="52" y="26"/>
                  </a:lnTo>
                  <a:lnTo>
                    <a:pt x="52" y="22"/>
                  </a:lnTo>
                  <a:lnTo>
                    <a:pt x="48" y="26"/>
                  </a:lnTo>
                  <a:lnTo>
                    <a:pt x="44" y="26"/>
                  </a:lnTo>
                  <a:lnTo>
                    <a:pt x="44" y="22"/>
                  </a:lnTo>
                  <a:lnTo>
                    <a:pt x="41" y="19"/>
                  </a:lnTo>
                  <a:lnTo>
                    <a:pt x="37" y="19"/>
                  </a:lnTo>
                  <a:lnTo>
                    <a:pt x="33" y="15"/>
                  </a:lnTo>
                  <a:lnTo>
                    <a:pt x="37" y="19"/>
                  </a:lnTo>
                  <a:lnTo>
                    <a:pt x="37" y="19"/>
                  </a:lnTo>
                  <a:lnTo>
                    <a:pt x="33" y="26"/>
                  </a:lnTo>
                  <a:lnTo>
                    <a:pt x="33" y="30"/>
                  </a:lnTo>
                  <a:lnTo>
                    <a:pt x="33" y="34"/>
                  </a:lnTo>
                  <a:lnTo>
                    <a:pt x="33" y="45"/>
                  </a:lnTo>
                  <a:lnTo>
                    <a:pt x="33" y="48"/>
                  </a:lnTo>
                  <a:lnTo>
                    <a:pt x="33" y="48"/>
                  </a:lnTo>
                  <a:lnTo>
                    <a:pt x="37" y="52"/>
                  </a:lnTo>
                  <a:lnTo>
                    <a:pt x="37" y="56"/>
                  </a:lnTo>
                  <a:lnTo>
                    <a:pt x="41" y="56"/>
                  </a:lnTo>
                  <a:lnTo>
                    <a:pt x="41" y="60"/>
                  </a:lnTo>
                  <a:lnTo>
                    <a:pt x="44" y="63"/>
                  </a:lnTo>
                  <a:lnTo>
                    <a:pt x="44" y="67"/>
                  </a:lnTo>
                  <a:lnTo>
                    <a:pt x="44" y="67"/>
                  </a:lnTo>
                  <a:lnTo>
                    <a:pt x="44" y="71"/>
                  </a:lnTo>
                  <a:lnTo>
                    <a:pt x="48" y="71"/>
                  </a:lnTo>
                  <a:lnTo>
                    <a:pt x="52" y="74"/>
                  </a:lnTo>
                  <a:lnTo>
                    <a:pt x="52" y="78"/>
                  </a:lnTo>
                  <a:lnTo>
                    <a:pt x="52" y="78"/>
                  </a:lnTo>
                  <a:lnTo>
                    <a:pt x="55" y="78"/>
                  </a:lnTo>
                  <a:lnTo>
                    <a:pt x="59" y="82"/>
                  </a:lnTo>
                  <a:lnTo>
                    <a:pt x="55" y="86"/>
                  </a:lnTo>
                  <a:lnTo>
                    <a:pt x="55" y="89"/>
                  </a:lnTo>
                  <a:lnTo>
                    <a:pt x="59" y="93"/>
                  </a:lnTo>
                  <a:lnTo>
                    <a:pt x="63" y="93"/>
                  </a:lnTo>
                  <a:lnTo>
                    <a:pt x="63" y="97"/>
                  </a:lnTo>
                  <a:lnTo>
                    <a:pt x="66" y="100"/>
                  </a:lnTo>
                  <a:lnTo>
                    <a:pt x="66" y="100"/>
                  </a:lnTo>
                  <a:lnTo>
                    <a:pt x="66" y="104"/>
                  </a:lnTo>
                  <a:lnTo>
                    <a:pt x="66" y="104"/>
                  </a:lnTo>
                  <a:lnTo>
                    <a:pt x="66" y="108"/>
                  </a:lnTo>
                  <a:lnTo>
                    <a:pt x="70" y="111"/>
                  </a:lnTo>
                  <a:lnTo>
                    <a:pt x="70" y="111"/>
                  </a:lnTo>
                  <a:lnTo>
                    <a:pt x="70" y="108"/>
                  </a:lnTo>
                  <a:lnTo>
                    <a:pt x="70" y="108"/>
                  </a:lnTo>
                  <a:lnTo>
                    <a:pt x="70" y="108"/>
                  </a:lnTo>
                  <a:lnTo>
                    <a:pt x="74" y="111"/>
                  </a:lnTo>
                  <a:lnTo>
                    <a:pt x="74" y="111"/>
                  </a:lnTo>
                  <a:lnTo>
                    <a:pt x="78" y="119"/>
                  </a:lnTo>
                  <a:lnTo>
                    <a:pt x="74" y="123"/>
                  </a:lnTo>
                  <a:lnTo>
                    <a:pt x="74" y="126"/>
                  </a:lnTo>
                  <a:lnTo>
                    <a:pt x="78" y="126"/>
                  </a:lnTo>
                  <a:lnTo>
                    <a:pt x="78" y="130"/>
                  </a:lnTo>
                  <a:lnTo>
                    <a:pt x="78" y="130"/>
                  </a:lnTo>
                  <a:lnTo>
                    <a:pt x="78" y="134"/>
                  </a:lnTo>
                  <a:lnTo>
                    <a:pt x="81" y="134"/>
                  </a:lnTo>
                  <a:lnTo>
                    <a:pt x="81" y="137"/>
                  </a:lnTo>
                  <a:lnTo>
                    <a:pt x="78" y="137"/>
                  </a:lnTo>
                  <a:lnTo>
                    <a:pt x="81" y="141"/>
                  </a:lnTo>
                  <a:lnTo>
                    <a:pt x="81" y="145"/>
                  </a:lnTo>
                  <a:lnTo>
                    <a:pt x="81" y="149"/>
                  </a:lnTo>
                  <a:lnTo>
                    <a:pt x="81" y="149"/>
                  </a:lnTo>
                  <a:lnTo>
                    <a:pt x="85" y="152"/>
                  </a:lnTo>
                  <a:lnTo>
                    <a:pt x="85" y="156"/>
                  </a:lnTo>
                  <a:lnTo>
                    <a:pt x="85" y="156"/>
                  </a:lnTo>
                  <a:lnTo>
                    <a:pt x="89" y="156"/>
                  </a:lnTo>
                  <a:lnTo>
                    <a:pt x="89" y="152"/>
                  </a:lnTo>
                  <a:lnTo>
                    <a:pt x="89" y="152"/>
                  </a:lnTo>
                  <a:lnTo>
                    <a:pt x="89" y="152"/>
                  </a:lnTo>
                  <a:lnTo>
                    <a:pt x="92" y="156"/>
                  </a:lnTo>
                  <a:lnTo>
                    <a:pt x="92" y="156"/>
                  </a:lnTo>
                  <a:lnTo>
                    <a:pt x="96" y="160"/>
                  </a:lnTo>
                  <a:lnTo>
                    <a:pt x="96" y="163"/>
                  </a:lnTo>
                  <a:lnTo>
                    <a:pt x="96" y="163"/>
                  </a:lnTo>
                  <a:lnTo>
                    <a:pt x="100" y="167"/>
                  </a:lnTo>
                  <a:lnTo>
                    <a:pt x="100" y="167"/>
                  </a:lnTo>
                  <a:lnTo>
                    <a:pt x="100" y="171"/>
                  </a:lnTo>
                  <a:lnTo>
                    <a:pt x="96" y="175"/>
                  </a:lnTo>
                  <a:lnTo>
                    <a:pt x="92" y="178"/>
                  </a:lnTo>
                  <a:lnTo>
                    <a:pt x="89" y="175"/>
                  </a:lnTo>
                  <a:lnTo>
                    <a:pt x="89" y="175"/>
                  </a:lnTo>
                  <a:lnTo>
                    <a:pt x="89" y="171"/>
                  </a:lnTo>
                  <a:lnTo>
                    <a:pt x="89" y="171"/>
                  </a:lnTo>
                  <a:lnTo>
                    <a:pt x="85" y="167"/>
                  </a:lnTo>
                  <a:lnTo>
                    <a:pt x="85" y="163"/>
                  </a:lnTo>
                  <a:lnTo>
                    <a:pt x="81" y="163"/>
                  </a:lnTo>
                  <a:lnTo>
                    <a:pt x="78" y="160"/>
                  </a:lnTo>
                  <a:lnTo>
                    <a:pt x="78" y="160"/>
                  </a:lnTo>
                  <a:lnTo>
                    <a:pt x="74" y="156"/>
                  </a:lnTo>
                  <a:lnTo>
                    <a:pt x="70" y="152"/>
                  </a:lnTo>
                  <a:lnTo>
                    <a:pt x="66" y="149"/>
                  </a:lnTo>
                  <a:lnTo>
                    <a:pt x="63" y="149"/>
                  </a:lnTo>
                  <a:lnTo>
                    <a:pt x="63" y="145"/>
                  </a:lnTo>
                  <a:lnTo>
                    <a:pt x="63" y="145"/>
                  </a:lnTo>
                  <a:lnTo>
                    <a:pt x="59" y="145"/>
                  </a:lnTo>
                  <a:lnTo>
                    <a:pt x="59" y="141"/>
                  </a:lnTo>
                  <a:lnTo>
                    <a:pt x="59" y="137"/>
                  </a:lnTo>
                  <a:lnTo>
                    <a:pt x="63" y="130"/>
                  </a:lnTo>
                  <a:lnTo>
                    <a:pt x="63" y="126"/>
                  </a:lnTo>
                  <a:lnTo>
                    <a:pt x="59" y="119"/>
                  </a:lnTo>
                  <a:lnTo>
                    <a:pt x="59" y="119"/>
                  </a:lnTo>
                  <a:lnTo>
                    <a:pt x="55" y="119"/>
                  </a:lnTo>
                  <a:lnTo>
                    <a:pt x="55" y="119"/>
                  </a:lnTo>
                  <a:lnTo>
                    <a:pt x="48" y="111"/>
                  </a:lnTo>
                  <a:lnTo>
                    <a:pt x="48" y="108"/>
                  </a:lnTo>
                  <a:lnTo>
                    <a:pt x="48" y="104"/>
                  </a:lnTo>
                  <a:lnTo>
                    <a:pt x="48" y="104"/>
                  </a:lnTo>
                  <a:lnTo>
                    <a:pt x="44" y="108"/>
                  </a:lnTo>
                  <a:lnTo>
                    <a:pt x="41" y="108"/>
                  </a:lnTo>
                  <a:lnTo>
                    <a:pt x="41" y="108"/>
                  </a:lnTo>
                  <a:lnTo>
                    <a:pt x="37" y="108"/>
                  </a:lnTo>
                  <a:lnTo>
                    <a:pt x="41" y="104"/>
                  </a:lnTo>
                  <a:lnTo>
                    <a:pt x="37" y="104"/>
                  </a:lnTo>
                  <a:lnTo>
                    <a:pt x="33" y="104"/>
                  </a:lnTo>
                  <a:lnTo>
                    <a:pt x="33" y="104"/>
                  </a:lnTo>
                  <a:lnTo>
                    <a:pt x="29" y="100"/>
                  </a:lnTo>
                  <a:lnTo>
                    <a:pt x="29" y="100"/>
                  </a:lnTo>
                  <a:lnTo>
                    <a:pt x="26" y="97"/>
                  </a:lnTo>
                  <a:lnTo>
                    <a:pt x="26" y="97"/>
                  </a:lnTo>
                  <a:lnTo>
                    <a:pt x="22" y="93"/>
                  </a:lnTo>
                  <a:lnTo>
                    <a:pt x="18" y="89"/>
                  </a:lnTo>
                  <a:lnTo>
                    <a:pt x="22" y="89"/>
                  </a:lnTo>
                  <a:lnTo>
                    <a:pt x="26" y="89"/>
                  </a:lnTo>
                  <a:lnTo>
                    <a:pt x="26" y="89"/>
                  </a:lnTo>
                  <a:lnTo>
                    <a:pt x="33" y="89"/>
                  </a:lnTo>
                  <a:lnTo>
                    <a:pt x="33" y="93"/>
                  </a:lnTo>
                  <a:lnTo>
                    <a:pt x="33" y="89"/>
                  </a:lnTo>
                  <a:lnTo>
                    <a:pt x="37" y="89"/>
                  </a:lnTo>
                  <a:lnTo>
                    <a:pt x="33" y="89"/>
                  </a:lnTo>
                  <a:lnTo>
                    <a:pt x="33" y="86"/>
                  </a:lnTo>
                  <a:lnTo>
                    <a:pt x="33" y="86"/>
                  </a:lnTo>
                  <a:lnTo>
                    <a:pt x="37" y="86"/>
                  </a:lnTo>
                  <a:lnTo>
                    <a:pt x="37" y="86"/>
                  </a:lnTo>
                  <a:lnTo>
                    <a:pt x="37" y="82"/>
                  </a:lnTo>
                  <a:lnTo>
                    <a:pt x="37" y="82"/>
                  </a:lnTo>
                  <a:lnTo>
                    <a:pt x="37" y="78"/>
                  </a:lnTo>
                  <a:lnTo>
                    <a:pt x="37" y="74"/>
                  </a:lnTo>
                  <a:lnTo>
                    <a:pt x="33" y="74"/>
                  </a:lnTo>
                  <a:lnTo>
                    <a:pt x="33" y="71"/>
                  </a:lnTo>
                  <a:lnTo>
                    <a:pt x="29" y="67"/>
                  </a:lnTo>
                  <a:lnTo>
                    <a:pt x="29" y="63"/>
                  </a:lnTo>
                  <a:lnTo>
                    <a:pt x="26" y="60"/>
                  </a:lnTo>
                  <a:lnTo>
                    <a:pt x="22" y="56"/>
                  </a:lnTo>
                  <a:lnTo>
                    <a:pt x="18" y="56"/>
                  </a:lnTo>
                  <a:lnTo>
                    <a:pt x="15" y="56"/>
                  </a:lnTo>
                  <a:lnTo>
                    <a:pt x="15" y="52"/>
                  </a:lnTo>
                  <a:lnTo>
                    <a:pt x="15" y="45"/>
                  </a:lnTo>
                  <a:lnTo>
                    <a:pt x="15" y="45"/>
                  </a:lnTo>
                  <a:lnTo>
                    <a:pt x="11" y="41"/>
                  </a:lnTo>
                  <a:lnTo>
                    <a:pt x="11" y="41"/>
                  </a:lnTo>
                  <a:lnTo>
                    <a:pt x="11" y="37"/>
                  </a:lnTo>
                  <a:lnTo>
                    <a:pt x="11" y="34"/>
                  </a:lnTo>
                  <a:lnTo>
                    <a:pt x="7" y="34"/>
                  </a:lnTo>
                  <a:lnTo>
                    <a:pt x="7" y="30"/>
                  </a:lnTo>
                  <a:lnTo>
                    <a:pt x="7" y="30"/>
                  </a:lnTo>
                  <a:lnTo>
                    <a:pt x="11" y="26"/>
                  </a:lnTo>
                  <a:lnTo>
                    <a:pt x="4" y="22"/>
                  </a:lnTo>
                  <a:lnTo>
                    <a:pt x="4" y="19"/>
                  </a:lnTo>
                  <a:lnTo>
                    <a:pt x="4" y="19"/>
                  </a:lnTo>
                  <a:lnTo>
                    <a:pt x="7" y="19"/>
                  </a:lnTo>
                  <a:lnTo>
                    <a:pt x="4" y="15"/>
                  </a:lnTo>
                  <a:lnTo>
                    <a:pt x="4" y="11"/>
                  </a:lnTo>
                  <a:lnTo>
                    <a:pt x="0" y="4"/>
                  </a:lnTo>
                  <a:lnTo>
                    <a:pt x="0" y="0"/>
                  </a:lnTo>
                  <a:lnTo>
                    <a:pt x="0" y="0"/>
                  </a:lnTo>
                  <a:close/>
                  <a:moveTo>
                    <a:pt x="85" y="145"/>
                  </a:moveTo>
                  <a:lnTo>
                    <a:pt x="85" y="141"/>
                  </a:lnTo>
                  <a:lnTo>
                    <a:pt x="85" y="141"/>
                  </a:lnTo>
                  <a:lnTo>
                    <a:pt x="85" y="137"/>
                  </a:lnTo>
                  <a:lnTo>
                    <a:pt x="81" y="137"/>
                  </a:lnTo>
                  <a:lnTo>
                    <a:pt x="85" y="141"/>
                  </a:lnTo>
                  <a:lnTo>
                    <a:pt x="85" y="145"/>
                  </a:lnTo>
                  <a:lnTo>
                    <a:pt x="85" y="145"/>
                  </a:lnTo>
                  <a:close/>
                  <a:moveTo>
                    <a:pt x="89" y="149"/>
                  </a:moveTo>
                  <a:lnTo>
                    <a:pt x="89" y="152"/>
                  </a:lnTo>
                  <a:lnTo>
                    <a:pt x="89" y="152"/>
                  </a:lnTo>
                  <a:lnTo>
                    <a:pt x="89" y="149"/>
                  </a:lnTo>
                  <a:lnTo>
                    <a:pt x="89" y="149"/>
                  </a:lnTo>
                  <a:lnTo>
                    <a:pt x="89" y="149"/>
                  </a:lnTo>
                  <a:close/>
                  <a:moveTo>
                    <a:pt x="296" y="145"/>
                  </a:moveTo>
                  <a:lnTo>
                    <a:pt x="300" y="145"/>
                  </a:lnTo>
                  <a:lnTo>
                    <a:pt x="300" y="145"/>
                  </a:lnTo>
                  <a:lnTo>
                    <a:pt x="296" y="145"/>
                  </a:lnTo>
                  <a:lnTo>
                    <a:pt x="296" y="145"/>
                  </a:lnTo>
                  <a:lnTo>
                    <a:pt x="296" y="145"/>
                  </a:lnTo>
                  <a:close/>
                  <a:moveTo>
                    <a:pt x="296" y="149"/>
                  </a:moveTo>
                  <a:lnTo>
                    <a:pt x="296" y="149"/>
                  </a:lnTo>
                  <a:lnTo>
                    <a:pt x="296" y="149"/>
                  </a:lnTo>
                  <a:lnTo>
                    <a:pt x="296" y="149"/>
                  </a:lnTo>
                  <a:lnTo>
                    <a:pt x="296" y="149"/>
                  </a:lnTo>
                  <a:lnTo>
                    <a:pt x="296" y="149"/>
                  </a:lnTo>
                  <a:close/>
                  <a:moveTo>
                    <a:pt x="296" y="156"/>
                  </a:moveTo>
                  <a:lnTo>
                    <a:pt x="296" y="152"/>
                  </a:lnTo>
                  <a:lnTo>
                    <a:pt x="296" y="152"/>
                  </a:lnTo>
                  <a:lnTo>
                    <a:pt x="296" y="15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5" name="Freeform 177"/>
            <p:cNvSpPr>
              <a:spLocks noEditPoints="1"/>
            </p:cNvSpPr>
            <p:nvPr/>
          </p:nvSpPr>
          <p:spPr bwMode="auto">
            <a:xfrm>
              <a:off x="2816597" y="4145716"/>
              <a:ext cx="1155443" cy="1070126"/>
            </a:xfrm>
            <a:custGeom>
              <a:avLst/>
              <a:gdLst>
                <a:gd name="T0" fmla="*/ 103 w 174"/>
                <a:gd name="T1" fmla="*/ 22 h 165"/>
                <a:gd name="T2" fmla="*/ 105 w 174"/>
                <a:gd name="T3" fmla="*/ 21 h 165"/>
                <a:gd name="T4" fmla="*/ 106 w 174"/>
                <a:gd name="T5" fmla="*/ 21 h 165"/>
                <a:gd name="T6" fmla="*/ 109 w 174"/>
                <a:gd name="T7" fmla="*/ 22 h 165"/>
                <a:gd name="T8" fmla="*/ 100 w 174"/>
                <a:gd name="T9" fmla="*/ 5 h 165"/>
                <a:gd name="T10" fmla="*/ 94 w 174"/>
                <a:gd name="T11" fmla="*/ 12 h 165"/>
                <a:gd name="T12" fmla="*/ 88 w 174"/>
                <a:gd name="T13" fmla="*/ 13 h 165"/>
                <a:gd name="T14" fmla="*/ 79 w 174"/>
                <a:gd name="T15" fmla="*/ 12 h 165"/>
                <a:gd name="T16" fmla="*/ 75 w 174"/>
                <a:gd name="T17" fmla="*/ 13 h 165"/>
                <a:gd name="T18" fmla="*/ 64 w 174"/>
                <a:gd name="T19" fmla="*/ 15 h 165"/>
                <a:gd name="T20" fmla="*/ 64 w 174"/>
                <a:gd name="T21" fmla="*/ 5 h 165"/>
                <a:gd name="T22" fmla="*/ 59 w 174"/>
                <a:gd name="T23" fmla="*/ 0 h 165"/>
                <a:gd name="T24" fmla="*/ 44 w 174"/>
                <a:gd name="T25" fmla="*/ 6 h 165"/>
                <a:gd name="T26" fmla="*/ 47 w 174"/>
                <a:gd name="T27" fmla="*/ 12 h 165"/>
                <a:gd name="T28" fmla="*/ 30 w 174"/>
                <a:gd name="T29" fmla="*/ 17 h 165"/>
                <a:gd name="T30" fmla="*/ 18 w 174"/>
                <a:gd name="T31" fmla="*/ 16 h 165"/>
                <a:gd name="T32" fmla="*/ 20 w 174"/>
                <a:gd name="T33" fmla="*/ 28 h 165"/>
                <a:gd name="T34" fmla="*/ 10 w 174"/>
                <a:gd name="T35" fmla="*/ 40 h 165"/>
                <a:gd name="T36" fmla="*/ 3 w 174"/>
                <a:gd name="T37" fmla="*/ 49 h 165"/>
                <a:gd name="T38" fmla="*/ 5 w 174"/>
                <a:gd name="T39" fmla="*/ 60 h 165"/>
                <a:gd name="T40" fmla="*/ 16 w 174"/>
                <a:gd name="T41" fmla="*/ 67 h 165"/>
                <a:gd name="T42" fmla="*/ 27 w 174"/>
                <a:gd name="T43" fmla="*/ 66 h 165"/>
                <a:gd name="T44" fmla="*/ 38 w 174"/>
                <a:gd name="T45" fmla="*/ 65 h 165"/>
                <a:gd name="T46" fmla="*/ 50 w 174"/>
                <a:gd name="T47" fmla="*/ 75 h 165"/>
                <a:gd name="T48" fmla="*/ 62 w 174"/>
                <a:gd name="T49" fmla="*/ 86 h 165"/>
                <a:gd name="T50" fmla="*/ 74 w 174"/>
                <a:gd name="T51" fmla="*/ 106 h 165"/>
                <a:gd name="T52" fmla="*/ 84 w 174"/>
                <a:gd name="T53" fmla="*/ 114 h 165"/>
                <a:gd name="T54" fmla="*/ 90 w 174"/>
                <a:gd name="T55" fmla="*/ 127 h 165"/>
                <a:gd name="T56" fmla="*/ 92 w 174"/>
                <a:gd name="T57" fmla="*/ 136 h 165"/>
                <a:gd name="T58" fmla="*/ 83 w 174"/>
                <a:gd name="T59" fmla="*/ 143 h 165"/>
                <a:gd name="T60" fmla="*/ 84 w 174"/>
                <a:gd name="T61" fmla="*/ 150 h 165"/>
                <a:gd name="T62" fmla="*/ 95 w 174"/>
                <a:gd name="T63" fmla="*/ 157 h 165"/>
                <a:gd name="T64" fmla="*/ 102 w 174"/>
                <a:gd name="T65" fmla="*/ 159 h 165"/>
                <a:gd name="T66" fmla="*/ 105 w 174"/>
                <a:gd name="T67" fmla="*/ 152 h 165"/>
                <a:gd name="T68" fmla="*/ 108 w 174"/>
                <a:gd name="T69" fmla="*/ 149 h 165"/>
                <a:gd name="T70" fmla="*/ 104 w 174"/>
                <a:gd name="T71" fmla="*/ 156 h 165"/>
                <a:gd name="T72" fmla="*/ 116 w 174"/>
                <a:gd name="T73" fmla="*/ 140 h 165"/>
                <a:gd name="T74" fmla="*/ 116 w 174"/>
                <a:gd name="T75" fmla="*/ 133 h 165"/>
                <a:gd name="T76" fmla="*/ 119 w 174"/>
                <a:gd name="T77" fmla="*/ 126 h 165"/>
                <a:gd name="T78" fmla="*/ 131 w 174"/>
                <a:gd name="T79" fmla="*/ 119 h 165"/>
                <a:gd name="T80" fmla="*/ 136 w 174"/>
                <a:gd name="T81" fmla="*/ 115 h 165"/>
                <a:gd name="T82" fmla="*/ 141 w 174"/>
                <a:gd name="T83" fmla="*/ 116 h 165"/>
                <a:gd name="T84" fmla="*/ 149 w 174"/>
                <a:gd name="T85" fmla="*/ 109 h 165"/>
                <a:gd name="T86" fmla="*/ 154 w 174"/>
                <a:gd name="T87" fmla="*/ 96 h 165"/>
                <a:gd name="T88" fmla="*/ 156 w 174"/>
                <a:gd name="T89" fmla="*/ 78 h 165"/>
                <a:gd name="T90" fmla="*/ 155 w 174"/>
                <a:gd name="T91" fmla="*/ 73 h 165"/>
                <a:gd name="T92" fmla="*/ 161 w 174"/>
                <a:gd name="T93" fmla="*/ 71 h 165"/>
                <a:gd name="T94" fmla="*/ 173 w 174"/>
                <a:gd name="T95" fmla="*/ 56 h 165"/>
                <a:gd name="T96" fmla="*/ 168 w 174"/>
                <a:gd name="T97" fmla="*/ 42 h 165"/>
                <a:gd name="T98" fmla="*/ 151 w 174"/>
                <a:gd name="T99" fmla="*/ 33 h 165"/>
                <a:gd name="T100" fmla="*/ 142 w 174"/>
                <a:gd name="T101" fmla="*/ 33 h 165"/>
                <a:gd name="T102" fmla="*/ 134 w 174"/>
                <a:gd name="T103" fmla="*/ 32 h 165"/>
                <a:gd name="T104" fmla="*/ 130 w 174"/>
                <a:gd name="T105" fmla="*/ 35 h 165"/>
                <a:gd name="T106" fmla="*/ 126 w 174"/>
                <a:gd name="T107" fmla="*/ 29 h 165"/>
                <a:gd name="T108" fmla="*/ 120 w 174"/>
                <a:gd name="T109" fmla="*/ 25 h 165"/>
                <a:gd name="T110" fmla="*/ 113 w 174"/>
                <a:gd name="T111" fmla="*/ 27 h 165"/>
                <a:gd name="T112" fmla="*/ 107 w 174"/>
                <a:gd name="T113" fmla="*/ 33 h 165"/>
                <a:gd name="T114" fmla="*/ 105 w 174"/>
                <a:gd name="T115" fmla="*/ 29 h 165"/>
                <a:gd name="T116" fmla="*/ 113 w 174"/>
                <a:gd name="T117" fmla="*/ 24 h 165"/>
                <a:gd name="T118" fmla="*/ 104 w 174"/>
                <a:gd name="T119" fmla="*/ 25 h 165"/>
                <a:gd name="T120" fmla="*/ 99 w 174"/>
                <a:gd name="T121" fmla="*/ 25 h 165"/>
                <a:gd name="T122" fmla="*/ 106 w 174"/>
                <a:gd name="T123" fmla="*/ 17 h 165"/>
                <a:gd name="T124" fmla="*/ 102 w 174"/>
                <a:gd name="T125" fmla="*/ 9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4" h="165">
                  <a:moveTo>
                    <a:pt x="102" y="24"/>
                  </a:moveTo>
                  <a:cubicBezTo>
                    <a:pt x="102" y="24"/>
                    <a:pt x="102" y="24"/>
                    <a:pt x="102" y="24"/>
                  </a:cubicBezTo>
                  <a:cubicBezTo>
                    <a:pt x="103" y="23"/>
                    <a:pt x="103" y="23"/>
                    <a:pt x="103" y="23"/>
                  </a:cubicBezTo>
                  <a:cubicBezTo>
                    <a:pt x="103" y="24"/>
                    <a:pt x="103" y="24"/>
                    <a:pt x="103" y="24"/>
                  </a:cubicBezTo>
                  <a:cubicBezTo>
                    <a:pt x="103" y="24"/>
                    <a:pt x="103" y="24"/>
                    <a:pt x="103" y="24"/>
                  </a:cubicBezTo>
                  <a:cubicBezTo>
                    <a:pt x="102" y="24"/>
                    <a:pt x="102" y="24"/>
                    <a:pt x="102" y="24"/>
                  </a:cubicBezTo>
                  <a:cubicBezTo>
                    <a:pt x="102" y="24"/>
                    <a:pt x="102" y="24"/>
                    <a:pt x="102" y="24"/>
                  </a:cubicBezTo>
                  <a:close/>
                  <a:moveTo>
                    <a:pt x="101" y="24"/>
                  </a:moveTo>
                  <a:cubicBezTo>
                    <a:pt x="101" y="24"/>
                    <a:pt x="101" y="24"/>
                    <a:pt x="101" y="24"/>
                  </a:cubicBezTo>
                  <a:cubicBezTo>
                    <a:pt x="101" y="24"/>
                    <a:pt x="101" y="24"/>
                    <a:pt x="101" y="24"/>
                  </a:cubicBezTo>
                  <a:cubicBezTo>
                    <a:pt x="102" y="23"/>
                    <a:pt x="102" y="23"/>
                    <a:pt x="102" y="23"/>
                  </a:cubicBezTo>
                  <a:cubicBezTo>
                    <a:pt x="103" y="23"/>
                    <a:pt x="103" y="23"/>
                    <a:pt x="103" y="23"/>
                  </a:cubicBezTo>
                  <a:cubicBezTo>
                    <a:pt x="103" y="22"/>
                    <a:pt x="103" y="22"/>
                    <a:pt x="103" y="22"/>
                  </a:cubicBezTo>
                  <a:cubicBezTo>
                    <a:pt x="103" y="22"/>
                    <a:pt x="103" y="22"/>
                    <a:pt x="103" y="22"/>
                  </a:cubicBezTo>
                  <a:cubicBezTo>
                    <a:pt x="103" y="22"/>
                    <a:pt x="103" y="22"/>
                    <a:pt x="103" y="22"/>
                  </a:cubicBezTo>
                  <a:cubicBezTo>
                    <a:pt x="103" y="22"/>
                    <a:pt x="103" y="22"/>
                    <a:pt x="103" y="22"/>
                  </a:cubicBezTo>
                  <a:cubicBezTo>
                    <a:pt x="102" y="22"/>
                    <a:pt x="102" y="22"/>
                    <a:pt x="102" y="22"/>
                  </a:cubicBezTo>
                  <a:cubicBezTo>
                    <a:pt x="101" y="23"/>
                    <a:pt x="101" y="23"/>
                    <a:pt x="101" y="23"/>
                  </a:cubicBezTo>
                  <a:cubicBezTo>
                    <a:pt x="101" y="24"/>
                    <a:pt x="101" y="24"/>
                    <a:pt x="101" y="24"/>
                  </a:cubicBezTo>
                  <a:close/>
                  <a:moveTo>
                    <a:pt x="105" y="21"/>
                  </a:moveTo>
                  <a:cubicBezTo>
                    <a:pt x="104" y="21"/>
                    <a:pt x="104" y="21"/>
                    <a:pt x="104" y="21"/>
                  </a:cubicBezTo>
                  <a:cubicBezTo>
                    <a:pt x="104" y="21"/>
                    <a:pt x="104" y="21"/>
                    <a:pt x="104" y="21"/>
                  </a:cubicBezTo>
                  <a:cubicBezTo>
                    <a:pt x="104" y="21"/>
                    <a:pt x="104" y="21"/>
                    <a:pt x="104" y="21"/>
                  </a:cubicBezTo>
                  <a:cubicBezTo>
                    <a:pt x="104" y="22"/>
                    <a:pt x="104" y="22"/>
                    <a:pt x="104" y="22"/>
                  </a:cubicBezTo>
                  <a:cubicBezTo>
                    <a:pt x="105" y="22"/>
                    <a:pt x="105" y="22"/>
                    <a:pt x="105" y="22"/>
                  </a:cubicBezTo>
                  <a:cubicBezTo>
                    <a:pt x="105" y="21"/>
                    <a:pt x="105" y="21"/>
                    <a:pt x="105" y="21"/>
                  </a:cubicBezTo>
                  <a:close/>
                  <a:moveTo>
                    <a:pt x="105" y="21"/>
                  </a:moveTo>
                  <a:cubicBezTo>
                    <a:pt x="104" y="20"/>
                    <a:pt x="104" y="20"/>
                    <a:pt x="104" y="20"/>
                  </a:cubicBezTo>
                  <a:cubicBezTo>
                    <a:pt x="105" y="19"/>
                    <a:pt x="105" y="19"/>
                    <a:pt x="105" y="19"/>
                  </a:cubicBezTo>
                  <a:cubicBezTo>
                    <a:pt x="105" y="19"/>
                    <a:pt x="105" y="19"/>
                    <a:pt x="105" y="19"/>
                  </a:cubicBezTo>
                  <a:cubicBezTo>
                    <a:pt x="106" y="19"/>
                    <a:pt x="106" y="19"/>
                    <a:pt x="106" y="19"/>
                  </a:cubicBezTo>
                  <a:cubicBezTo>
                    <a:pt x="106" y="19"/>
                    <a:pt x="106" y="19"/>
                    <a:pt x="106" y="19"/>
                  </a:cubicBezTo>
                  <a:cubicBezTo>
                    <a:pt x="106" y="19"/>
                    <a:pt x="106" y="19"/>
                    <a:pt x="106" y="19"/>
                  </a:cubicBezTo>
                  <a:cubicBezTo>
                    <a:pt x="106" y="19"/>
                    <a:pt x="106" y="19"/>
                    <a:pt x="106" y="19"/>
                  </a:cubicBezTo>
                  <a:cubicBezTo>
                    <a:pt x="105" y="20"/>
                    <a:pt x="105" y="20"/>
                    <a:pt x="105" y="20"/>
                  </a:cubicBezTo>
                  <a:cubicBezTo>
                    <a:pt x="105" y="21"/>
                    <a:pt x="105" y="21"/>
                    <a:pt x="105" y="21"/>
                  </a:cubicBezTo>
                  <a:close/>
                  <a:moveTo>
                    <a:pt x="105" y="21"/>
                  </a:moveTo>
                  <a:cubicBezTo>
                    <a:pt x="105" y="21"/>
                    <a:pt x="105" y="21"/>
                    <a:pt x="105" y="21"/>
                  </a:cubicBezTo>
                  <a:cubicBezTo>
                    <a:pt x="106" y="21"/>
                    <a:pt x="106" y="21"/>
                    <a:pt x="106" y="21"/>
                  </a:cubicBezTo>
                  <a:cubicBezTo>
                    <a:pt x="107" y="21"/>
                    <a:pt x="107" y="21"/>
                    <a:pt x="107" y="21"/>
                  </a:cubicBezTo>
                  <a:cubicBezTo>
                    <a:pt x="107" y="21"/>
                    <a:pt x="107" y="21"/>
                    <a:pt x="107" y="21"/>
                  </a:cubicBezTo>
                  <a:cubicBezTo>
                    <a:pt x="108" y="21"/>
                    <a:pt x="108" y="21"/>
                    <a:pt x="108" y="21"/>
                  </a:cubicBezTo>
                  <a:cubicBezTo>
                    <a:pt x="107" y="20"/>
                    <a:pt x="107" y="20"/>
                    <a:pt x="107" y="20"/>
                  </a:cubicBezTo>
                  <a:cubicBezTo>
                    <a:pt x="106" y="21"/>
                    <a:pt x="106" y="21"/>
                    <a:pt x="106" y="21"/>
                  </a:cubicBezTo>
                  <a:cubicBezTo>
                    <a:pt x="105" y="21"/>
                    <a:pt x="105" y="21"/>
                    <a:pt x="105" y="21"/>
                  </a:cubicBezTo>
                  <a:cubicBezTo>
                    <a:pt x="105" y="21"/>
                    <a:pt x="105" y="21"/>
                    <a:pt x="105" y="21"/>
                  </a:cubicBezTo>
                  <a:close/>
                  <a:moveTo>
                    <a:pt x="107" y="22"/>
                  </a:moveTo>
                  <a:cubicBezTo>
                    <a:pt x="108" y="22"/>
                    <a:pt x="108" y="22"/>
                    <a:pt x="108" y="22"/>
                  </a:cubicBezTo>
                  <a:cubicBezTo>
                    <a:pt x="108" y="21"/>
                    <a:pt x="108" y="21"/>
                    <a:pt x="108" y="21"/>
                  </a:cubicBezTo>
                  <a:cubicBezTo>
                    <a:pt x="109" y="21"/>
                    <a:pt x="109" y="21"/>
                    <a:pt x="109" y="21"/>
                  </a:cubicBezTo>
                  <a:cubicBezTo>
                    <a:pt x="109" y="22"/>
                    <a:pt x="109" y="22"/>
                    <a:pt x="109" y="22"/>
                  </a:cubicBezTo>
                  <a:cubicBezTo>
                    <a:pt x="109" y="22"/>
                    <a:pt x="109" y="22"/>
                    <a:pt x="109" y="22"/>
                  </a:cubicBezTo>
                  <a:cubicBezTo>
                    <a:pt x="108" y="22"/>
                    <a:pt x="108" y="22"/>
                    <a:pt x="108" y="22"/>
                  </a:cubicBezTo>
                  <a:cubicBezTo>
                    <a:pt x="107" y="22"/>
                    <a:pt x="107" y="22"/>
                    <a:pt x="107" y="22"/>
                  </a:cubicBezTo>
                  <a:close/>
                  <a:moveTo>
                    <a:pt x="105" y="14"/>
                  </a:moveTo>
                  <a:cubicBezTo>
                    <a:pt x="104" y="13"/>
                    <a:pt x="104" y="13"/>
                    <a:pt x="104" y="13"/>
                  </a:cubicBezTo>
                  <a:cubicBezTo>
                    <a:pt x="104" y="12"/>
                    <a:pt x="104" y="12"/>
                    <a:pt x="104" y="12"/>
                  </a:cubicBezTo>
                  <a:cubicBezTo>
                    <a:pt x="104" y="12"/>
                    <a:pt x="104" y="12"/>
                    <a:pt x="104" y="12"/>
                  </a:cubicBezTo>
                  <a:cubicBezTo>
                    <a:pt x="105" y="12"/>
                    <a:pt x="105" y="12"/>
                    <a:pt x="105" y="12"/>
                  </a:cubicBezTo>
                  <a:cubicBezTo>
                    <a:pt x="105" y="13"/>
                    <a:pt x="105" y="13"/>
                    <a:pt x="105" y="13"/>
                  </a:cubicBezTo>
                  <a:cubicBezTo>
                    <a:pt x="105" y="14"/>
                    <a:pt x="105" y="14"/>
                    <a:pt x="105" y="14"/>
                  </a:cubicBezTo>
                  <a:cubicBezTo>
                    <a:pt x="105" y="14"/>
                    <a:pt x="105" y="14"/>
                    <a:pt x="105" y="14"/>
                  </a:cubicBezTo>
                  <a:close/>
                  <a:moveTo>
                    <a:pt x="101" y="6"/>
                  </a:moveTo>
                  <a:cubicBezTo>
                    <a:pt x="100" y="5"/>
                    <a:pt x="100" y="5"/>
                    <a:pt x="100" y="5"/>
                  </a:cubicBezTo>
                  <a:cubicBezTo>
                    <a:pt x="100" y="5"/>
                    <a:pt x="100" y="5"/>
                    <a:pt x="100" y="5"/>
                  </a:cubicBezTo>
                  <a:cubicBezTo>
                    <a:pt x="100" y="4"/>
                    <a:pt x="100" y="4"/>
                    <a:pt x="100" y="4"/>
                  </a:cubicBezTo>
                  <a:cubicBezTo>
                    <a:pt x="99" y="4"/>
                    <a:pt x="99" y="4"/>
                    <a:pt x="99" y="4"/>
                  </a:cubicBezTo>
                  <a:cubicBezTo>
                    <a:pt x="100" y="4"/>
                    <a:pt x="100" y="4"/>
                    <a:pt x="100" y="4"/>
                  </a:cubicBezTo>
                  <a:cubicBezTo>
                    <a:pt x="99" y="5"/>
                    <a:pt x="99" y="5"/>
                    <a:pt x="99" y="5"/>
                  </a:cubicBezTo>
                  <a:cubicBezTo>
                    <a:pt x="98" y="6"/>
                    <a:pt x="98" y="6"/>
                    <a:pt x="98" y="6"/>
                  </a:cubicBezTo>
                  <a:cubicBezTo>
                    <a:pt x="98" y="6"/>
                    <a:pt x="98" y="6"/>
                    <a:pt x="98" y="6"/>
                  </a:cubicBezTo>
                  <a:cubicBezTo>
                    <a:pt x="98" y="6"/>
                    <a:pt x="98" y="6"/>
                    <a:pt x="98" y="6"/>
                  </a:cubicBezTo>
                  <a:cubicBezTo>
                    <a:pt x="98" y="6"/>
                    <a:pt x="98" y="6"/>
                    <a:pt x="98" y="6"/>
                  </a:cubicBezTo>
                  <a:cubicBezTo>
                    <a:pt x="97" y="7"/>
                    <a:pt x="97" y="7"/>
                    <a:pt x="97" y="7"/>
                  </a:cubicBezTo>
                  <a:cubicBezTo>
                    <a:pt x="96" y="9"/>
                    <a:pt x="96" y="9"/>
                    <a:pt x="96" y="9"/>
                  </a:cubicBezTo>
                  <a:cubicBezTo>
                    <a:pt x="96" y="9"/>
                    <a:pt x="96" y="9"/>
                    <a:pt x="96" y="9"/>
                  </a:cubicBezTo>
                  <a:cubicBezTo>
                    <a:pt x="95" y="11"/>
                    <a:pt x="95" y="11"/>
                    <a:pt x="95" y="11"/>
                  </a:cubicBezTo>
                  <a:cubicBezTo>
                    <a:pt x="94" y="12"/>
                    <a:pt x="94" y="12"/>
                    <a:pt x="94" y="12"/>
                  </a:cubicBezTo>
                  <a:cubicBezTo>
                    <a:pt x="93" y="13"/>
                    <a:pt x="93" y="13"/>
                    <a:pt x="93" y="13"/>
                  </a:cubicBezTo>
                  <a:cubicBezTo>
                    <a:pt x="93" y="13"/>
                    <a:pt x="93" y="13"/>
                    <a:pt x="93" y="13"/>
                  </a:cubicBezTo>
                  <a:cubicBezTo>
                    <a:pt x="92" y="13"/>
                    <a:pt x="92" y="13"/>
                    <a:pt x="92" y="13"/>
                  </a:cubicBezTo>
                  <a:cubicBezTo>
                    <a:pt x="92" y="14"/>
                    <a:pt x="92" y="14"/>
                    <a:pt x="92" y="14"/>
                  </a:cubicBezTo>
                  <a:cubicBezTo>
                    <a:pt x="91" y="15"/>
                    <a:pt x="91" y="15"/>
                    <a:pt x="91" y="15"/>
                  </a:cubicBezTo>
                  <a:cubicBezTo>
                    <a:pt x="91" y="14"/>
                    <a:pt x="91" y="14"/>
                    <a:pt x="91" y="14"/>
                  </a:cubicBezTo>
                  <a:cubicBezTo>
                    <a:pt x="91" y="13"/>
                    <a:pt x="91" y="13"/>
                    <a:pt x="91" y="13"/>
                  </a:cubicBezTo>
                  <a:cubicBezTo>
                    <a:pt x="90" y="13"/>
                    <a:pt x="90" y="13"/>
                    <a:pt x="90" y="13"/>
                  </a:cubicBezTo>
                  <a:cubicBezTo>
                    <a:pt x="90" y="13"/>
                    <a:pt x="90" y="13"/>
                    <a:pt x="90" y="13"/>
                  </a:cubicBezTo>
                  <a:cubicBezTo>
                    <a:pt x="90" y="13"/>
                    <a:pt x="90" y="13"/>
                    <a:pt x="90" y="13"/>
                  </a:cubicBezTo>
                  <a:cubicBezTo>
                    <a:pt x="89" y="13"/>
                    <a:pt x="89" y="13"/>
                    <a:pt x="89" y="13"/>
                  </a:cubicBezTo>
                  <a:cubicBezTo>
                    <a:pt x="89" y="14"/>
                    <a:pt x="89" y="14"/>
                    <a:pt x="89" y="14"/>
                  </a:cubicBezTo>
                  <a:cubicBezTo>
                    <a:pt x="88" y="13"/>
                    <a:pt x="88" y="13"/>
                    <a:pt x="88" y="13"/>
                  </a:cubicBezTo>
                  <a:cubicBezTo>
                    <a:pt x="87" y="13"/>
                    <a:pt x="87" y="13"/>
                    <a:pt x="87" y="13"/>
                  </a:cubicBezTo>
                  <a:cubicBezTo>
                    <a:pt x="87" y="12"/>
                    <a:pt x="87" y="12"/>
                    <a:pt x="87" y="12"/>
                  </a:cubicBezTo>
                  <a:cubicBezTo>
                    <a:pt x="87" y="12"/>
                    <a:pt x="87" y="12"/>
                    <a:pt x="87" y="12"/>
                  </a:cubicBezTo>
                  <a:cubicBezTo>
                    <a:pt x="87" y="12"/>
                    <a:pt x="87" y="12"/>
                    <a:pt x="87" y="12"/>
                  </a:cubicBezTo>
                  <a:cubicBezTo>
                    <a:pt x="87" y="11"/>
                    <a:pt x="87" y="11"/>
                    <a:pt x="87" y="11"/>
                  </a:cubicBezTo>
                  <a:cubicBezTo>
                    <a:pt x="86" y="11"/>
                    <a:pt x="86" y="11"/>
                    <a:pt x="86" y="11"/>
                  </a:cubicBezTo>
                  <a:cubicBezTo>
                    <a:pt x="85" y="10"/>
                    <a:pt x="85" y="10"/>
                    <a:pt x="85" y="10"/>
                  </a:cubicBezTo>
                  <a:cubicBezTo>
                    <a:pt x="84" y="10"/>
                    <a:pt x="84" y="10"/>
                    <a:pt x="84" y="10"/>
                  </a:cubicBezTo>
                  <a:cubicBezTo>
                    <a:pt x="83" y="11"/>
                    <a:pt x="83" y="11"/>
                    <a:pt x="83" y="11"/>
                  </a:cubicBezTo>
                  <a:cubicBezTo>
                    <a:pt x="81" y="11"/>
                    <a:pt x="81" y="11"/>
                    <a:pt x="81" y="11"/>
                  </a:cubicBezTo>
                  <a:cubicBezTo>
                    <a:pt x="80" y="11"/>
                    <a:pt x="80" y="11"/>
                    <a:pt x="80" y="11"/>
                  </a:cubicBezTo>
                  <a:cubicBezTo>
                    <a:pt x="79" y="11"/>
                    <a:pt x="79" y="11"/>
                    <a:pt x="79" y="11"/>
                  </a:cubicBezTo>
                  <a:cubicBezTo>
                    <a:pt x="79" y="12"/>
                    <a:pt x="79" y="12"/>
                    <a:pt x="79" y="12"/>
                  </a:cubicBezTo>
                  <a:cubicBezTo>
                    <a:pt x="80" y="13"/>
                    <a:pt x="80" y="13"/>
                    <a:pt x="80" y="13"/>
                  </a:cubicBezTo>
                  <a:cubicBezTo>
                    <a:pt x="80" y="13"/>
                    <a:pt x="80" y="13"/>
                    <a:pt x="80" y="13"/>
                  </a:cubicBezTo>
                  <a:cubicBezTo>
                    <a:pt x="81" y="14"/>
                    <a:pt x="81" y="14"/>
                    <a:pt x="81" y="14"/>
                  </a:cubicBezTo>
                  <a:cubicBezTo>
                    <a:pt x="81" y="14"/>
                    <a:pt x="81" y="14"/>
                    <a:pt x="81" y="14"/>
                  </a:cubicBezTo>
                  <a:cubicBezTo>
                    <a:pt x="80" y="14"/>
                    <a:pt x="80" y="14"/>
                    <a:pt x="80" y="14"/>
                  </a:cubicBezTo>
                  <a:cubicBezTo>
                    <a:pt x="79" y="14"/>
                    <a:pt x="79" y="14"/>
                    <a:pt x="79" y="14"/>
                  </a:cubicBezTo>
                  <a:cubicBezTo>
                    <a:pt x="78" y="14"/>
                    <a:pt x="78" y="14"/>
                    <a:pt x="78" y="14"/>
                  </a:cubicBezTo>
                  <a:cubicBezTo>
                    <a:pt x="78" y="14"/>
                    <a:pt x="78" y="14"/>
                    <a:pt x="78" y="14"/>
                  </a:cubicBezTo>
                  <a:cubicBezTo>
                    <a:pt x="78" y="14"/>
                    <a:pt x="78" y="14"/>
                    <a:pt x="78" y="14"/>
                  </a:cubicBezTo>
                  <a:cubicBezTo>
                    <a:pt x="78" y="14"/>
                    <a:pt x="78" y="14"/>
                    <a:pt x="78" y="14"/>
                  </a:cubicBezTo>
                  <a:cubicBezTo>
                    <a:pt x="77" y="14"/>
                    <a:pt x="77" y="14"/>
                    <a:pt x="77" y="14"/>
                  </a:cubicBezTo>
                  <a:cubicBezTo>
                    <a:pt x="76" y="14"/>
                    <a:pt x="76" y="14"/>
                    <a:pt x="76" y="14"/>
                  </a:cubicBezTo>
                  <a:cubicBezTo>
                    <a:pt x="75" y="13"/>
                    <a:pt x="75" y="13"/>
                    <a:pt x="75" y="13"/>
                  </a:cubicBezTo>
                  <a:cubicBezTo>
                    <a:pt x="74" y="14"/>
                    <a:pt x="74" y="14"/>
                    <a:pt x="74" y="14"/>
                  </a:cubicBezTo>
                  <a:cubicBezTo>
                    <a:pt x="73" y="14"/>
                    <a:pt x="73" y="14"/>
                    <a:pt x="73" y="14"/>
                  </a:cubicBezTo>
                  <a:cubicBezTo>
                    <a:pt x="73" y="15"/>
                    <a:pt x="73" y="15"/>
                    <a:pt x="73" y="15"/>
                  </a:cubicBezTo>
                  <a:cubicBezTo>
                    <a:pt x="71" y="15"/>
                    <a:pt x="71" y="15"/>
                    <a:pt x="71" y="15"/>
                  </a:cubicBezTo>
                  <a:cubicBezTo>
                    <a:pt x="70" y="15"/>
                    <a:pt x="70" y="15"/>
                    <a:pt x="70" y="15"/>
                  </a:cubicBezTo>
                  <a:cubicBezTo>
                    <a:pt x="70" y="16"/>
                    <a:pt x="70" y="16"/>
                    <a:pt x="70" y="16"/>
                  </a:cubicBezTo>
                  <a:cubicBezTo>
                    <a:pt x="69" y="16"/>
                    <a:pt x="69" y="16"/>
                    <a:pt x="69" y="16"/>
                  </a:cubicBezTo>
                  <a:cubicBezTo>
                    <a:pt x="68" y="16"/>
                    <a:pt x="68" y="16"/>
                    <a:pt x="68" y="16"/>
                  </a:cubicBezTo>
                  <a:cubicBezTo>
                    <a:pt x="68" y="16"/>
                    <a:pt x="68" y="16"/>
                    <a:pt x="68" y="16"/>
                  </a:cubicBezTo>
                  <a:cubicBezTo>
                    <a:pt x="67" y="16"/>
                    <a:pt x="67" y="16"/>
                    <a:pt x="67" y="16"/>
                  </a:cubicBezTo>
                  <a:cubicBezTo>
                    <a:pt x="67" y="17"/>
                    <a:pt x="67" y="17"/>
                    <a:pt x="67" y="17"/>
                  </a:cubicBezTo>
                  <a:cubicBezTo>
                    <a:pt x="66" y="17"/>
                    <a:pt x="66" y="17"/>
                    <a:pt x="66" y="17"/>
                  </a:cubicBezTo>
                  <a:cubicBezTo>
                    <a:pt x="64" y="15"/>
                    <a:pt x="64" y="15"/>
                    <a:pt x="64" y="15"/>
                  </a:cubicBezTo>
                  <a:cubicBezTo>
                    <a:pt x="64" y="15"/>
                    <a:pt x="64" y="15"/>
                    <a:pt x="64" y="15"/>
                  </a:cubicBezTo>
                  <a:cubicBezTo>
                    <a:pt x="64" y="14"/>
                    <a:pt x="64" y="14"/>
                    <a:pt x="64" y="14"/>
                  </a:cubicBezTo>
                  <a:cubicBezTo>
                    <a:pt x="63" y="13"/>
                    <a:pt x="63" y="13"/>
                    <a:pt x="63" y="13"/>
                  </a:cubicBezTo>
                  <a:cubicBezTo>
                    <a:pt x="62" y="12"/>
                    <a:pt x="62" y="12"/>
                    <a:pt x="62" y="12"/>
                  </a:cubicBezTo>
                  <a:cubicBezTo>
                    <a:pt x="62" y="12"/>
                    <a:pt x="62" y="12"/>
                    <a:pt x="62" y="12"/>
                  </a:cubicBezTo>
                  <a:cubicBezTo>
                    <a:pt x="62" y="11"/>
                    <a:pt x="62" y="11"/>
                    <a:pt x="62" y="11"/>
                  </a:cubicBezTo>
                  <a:cubicBezTo>
                    <a:pt x="62" y="11"/>
                    <a:pt x="62" y="11"/>
                    <a:pt x="62" y="11"/>
                  </a:cubicBezTo>
                  <a:cubicBezTo>
                    <a:pt x="62" y="10"/>
                    <a:pt x="62" y="10"/>
                    <a:pt x="62" y="10"/>
                  </a:cubicBezTo>
                  <a:cubicBezTo>
                    <a:pt x="62" y="9"/>
                    <a:pt x="62" y="9"/>
                    <a:pt x="62" y="9"/>
                  </a:cubicBezTo>
                  <a:cubicBezTo>
                    <a:pt x="62" y="9"/>
                    <a:pt x="62" y="9"/>
                    <a:pt x="62" y="9"/>
                  </a:cubicBezTo>
                  <a:cubicBezTo>
                    <a:pt x="63" y="7"/>
                    <a:pt x="63" y="7"/>
                    <a:pt x="63" y="7"/>
                  </a:cubicBezTo>
                  <a:cubicBezTo>
                    <a:pt x="63" y="6"/>
                    <a:pt x="63" y="6"/>
                    <a:pt x="63" y="6"/>
                  </a:cubicBezTo>
                  <a:cubicBezTo>
                    <a:pt x="64" y="5"/>
                    <a:pt x="64" y="5"/>
                    <a:pt x="64" y="5"/>
                  </a:cubicBezTo>
                  <a:cubicBezTo>
                    <a:pt x="64" y="5"/>
                    <a:pt x="64" y="5"/>
                    <a:pt x="64" y="5"/>
                  </a:cubicBezTo>
                  <a:cubicBezTo>
                    <a:pt x="63" y="5"/>
                    <a:pt x="63" y="5"/>
                    <a:pt x="63" y="5"/>
                  </a:cubicBezTo>
                  <a:cubicBezTo>
                    <a:pt x="63" y="4"/>
                    <a:pt x="63" y="4"/>
                    <a:pt x="63" y="4"/>
                  </a:cubicBezTo>
                  <a:cubicBezTo>
                    <a:pt x="63" y="4"/>
                    <a:pt x="63" y="4"/>
                    <a:pt x="63" y="4"/>
                  </a:cubicBezTo>
                  <a:cubicBezTo>
                    <a:pt x="62" y="4"/>
                    <a:pt x="62" y="4"/>
                    <a:pt x="62" y="4"/>
                  </a:cubicBezTo>
                  <a:cubicBezTo>
                    <a:pt x="61" y="3"/>
                    <a:pt x="61" y="3"/>
                    <a:pt x="61" y="3"/>
                  </a:cubicBezTo>
                  <a:cubicBezTo>
                    <a:pt x="61" y="3"/>
                    <a:pt x="61" y="3"/>
                    <a:pt x="61" y="3"/>
                  </a:cubicBezTo>
                  <a:cubicBezTo>
                    <a:pt x="62" y="2"/>
                    <a:pt x="62" y="2"/>
                    <a:pt x="62" y="2"/>
                  </a:cubicBezTo>
                  <a:cubicBezTo>
                    <a:pt x="62" y="1"/>
                    <a:pt x="62" y="1"/>
                    <a:pt x="62" y="1"/>
                  </a:cubicBezTo>
                  <a:cubicBezTo>
                    <a:pt x="61" y="0"/>
                    <a:pt x="61" y="0"/>
                    <a:pt x="61" y="0"/>
                  </a:cubicBezTo>
                  <a:cubicBezTo>
                    <a:pt x="60" y="0"/>
                    <a:pt x="60" y="0"/>
                    <a:pt x="60" y="0"/>
                  </a:cubicBezTo>
                  <a:cubicBezTo>
                    <a:pt x="60" y="0"/>
                    <a:pt x="60" y="0"/>
                    <a:pt x="60" y="0"/>
                  </a:cubicBezTo>
                  <a:cubicBezTo>
                    <a:pt x="59" y="0"/>
                    <a:pt x="59" y="0"/>
                    <a:pt x="59" y="0"/>
                  </a:cubicBezTo>
                  <a:cubicBezTo>
                    <a:pt x="59" y="0"/>
                    <a:pt x="59" y="0"/>
                    <a:pt x="59" y="0"/>
                  </a:cubicBezTo>
                  <a:cubicBezTo>
                    <a:pt x="59" y="1"/>
                    <a:pt x="59" y="1"/>
                    <a:pt x="59" y="1"/>
                  </a:cubicBezTo>
                  <a:cubicBezTo>
                    <a:pt x="59" y="2"/>
                    <a:pt x="59" y="2"/>
                    <a:pt x="59" y="2"/>
                  </a:cubicBezTo>
                  <a:cubicBezTo>
                    <a:pt x="56" y="3"/>
                    <a:pt x="56" y="3"/>
                    <a:pt x="56" y="3"/>
                  </a:cubicBezTo>
                  <a:cubicBezTo>
                    <a:pt x="55" y="3"/>
                    <a:pt x="55" y="3"/>
                    <a:pt x="55" y="3"/>
                  </a:cubicBezTo>
                  <a:cubicBezTo>
                    <a:pt x="53" y="4"/>
                    <a:pt x="53" y="4"/>
                    <a:pt x="53" y="4"/>
                  </a:cubicBezTo>
                  <a:cubicBezTo>
                    <a:pt x="52" y="4"/>
                    <a:pt x="52" y="4"/>
                    <a:pt x="52" y="4"/>
                  </a:cubicBezTo>
                  <a:cubicBezTo>
                    <a:pt x="51" y="4"/>
                    <a:pt x="51" y="4"/>
                    <a:pt x="51" y="4"/>
                  </a:cubicBezTo>
                  <a:cubicBezTo>
                    <a:pt x="49" y="5"/>
                    <a:pt x="49" y="5"/>
                    <a:pt x="49" y="5"/>
                  </a:cubicBezTo>
                  <a:cubicBezTo>
                    <a:pt x="48" y="5"/>
                    <a:pt x="48" y="5"/>
                    <a:pt x="48" y="5"/>
                  </a:cubicBezTo>
                  <a:cubicBezTo>
                    <a:pt x="48" y="5"/>
                    <a:pt x="48" y="5"/>
                    <a:pt x="48" y="5"/>
                  </a:cubicBezTo>
                  <a:cubicBezTo>
                    <a:pt x="46" y="5"/>
                    <a:pt x="46" y="5"/>
                    <a:pt x="46" y="5"/>
                  </a:cubicBezTo>
                  <a:cubicBezTo>
                    <a:pt x="44" y="6"/>
                    <a:pt x="44" y="6"/>
                    <a:pt x="44" y="6"/>
                  </a:cubicBezTo>
                  <a:cubicBezTo>
                    <a:pt x="43" y="5"/>
                    <a:pt x="43" y="5"/>
                    <a:pt x="43" y="5"/>
                  </a:cubicBezTo>
                  <a:cubicBezTo>
                    <a:pt x="41" y="5"/>
                    <a:pt x="41" y="5"/>
                    <a:pt x="41" y="5"/>
                  </a:cubicBezTo>
                  <a:cubicBezTo>
                    <a:pt x="40" y="4"/>
                    <a:pt x="40" y="4"/>
                    <a:pt x="40" y="4"/>
                  </a:cubicBezTo>
                  <a:cubicBezTo>
                    <a:pt x="41" y="5"/>
                    <a:pt x="41" y="5"/>
                    <a:pt x="41" y="5"/>
                  </a:cubicBezTo>
                  <a:cubicBezTo>
                    <a:pt x="41" y="6"/>
                    <a:pt x="41" y="6"/>
                    <a:pt x="41" y="6"/>
                  </a:cubicBezTo>
                  <a:cubicBezTo>
                    <a:pt x="42" y="6"/>
                    <a:pt x="42" y="6"/>
                    <a:pt x="42" y="6"/>
                  </a:cubicBezTo>
                  <a:cubicBezTo>
                    <a:pt x="43" y="7"/>
                    <a:pt x="43" y="7"/>
                    <a:pt x="43" y="7"/>
                  </a:cubicBezTo>
                  <a:cubicBezTo>
                    <a:pt x="41" y="9"/>
                    <a:pt x="41" y="9"/>
                    <a:pt x="41" y="9"/>
                  </a:cubicBezTo>
                  <a:cubicBezTo>
                    <a:pt x="42" y="10"/>
                    <a:pt x="42" y="10"/>
                    <a:pt x="42" y="10"/>
                  </a:cubicBezTo>
                  <a:cubicBezTo>
                    <a:pt x="42" y="11"/>
                    <a:pt x="42" y="11"/>
                    <a:pt x="42" y="11"/>
                  </a:cubicBezTo>
                  <a:cubicBezTo>
                    <a:pt x="44" y="12"/>
                    <a:pt x="44" y="12"/>
                    <a:pt x="44" y="12"/>
                  </a:cubicBezTo>
                  <a:cubicBezTo>
                    <a:pt x="45" y="11"/>
                    <a:pt x="45" y="11"/>
                    <a:pt x="45" y="11"/>
                  </a:cubicBezTo>
                  <a:cubicBezTo>
                    <a:pt x="47" y="12"/>
                    <a:pt x="47" y="12"/>
                    <a:pt x="47" y="12"/>
                  </a:cubicBezTo>
                  <a:cubicBezTo>
                    <a:pt x="47" y="13"/>
                    <a:pt x="47" y="13"/>
                    <a:pt x="47" y="13"/>
                  </a:cubicBezTo>
                  <a:cubicBezTo>
                    <a:pt x="46" y="13"/>
                    <a:pt x="46" y="13"/>
                    <a:pt x="46" y="13"/>
                  </a:cubicBezTo>
                  <a:cubicBezTo>
                    <a:pt x="44" y="13"/>
                    <a:pt x="44" y="13"/>
                    <a:pt x="44" y="13"/>
                  </a:cubicBezTo>
                  <a:cubicBezTo>
                    <a:pt x="43" y="14"/>
                    <a:pt x="43" y="14"/>
                    <a:pt x="43" y="14"/>
                  </a:cubicBezTo>
                  <a:cubicBezTo>
                    <a:pt x="42" y="15"/>
                    <a:pt x="42" y="15"/>
                    <a:pt x="42" y="15"/>
                  </a:cubicBezTo>
                  <a:cubicBezTo>
                    <a:pt x="40" y="16"/>
                    <a:pt x="40" y="16"/>
                    <a:pt x="40" y="16"/>
                  </a:cubicBezTo>
                  <a:cubicBezTo>
                    <a:pt x="39" y="17"/>
                    <a:pt x="39" y="17"/>
                    <a:pt x="39" y="17"/>
                  </a:cubicBezTo>
                  <a:cubicBezTo>
                    <a:pt x="38" y="18"/>
                    <a:pt x="38" y="18"/>
                    <a:pt x="38" y="18"/>
                  </a:cubicBezTo>
                  <a:cubicBezTo>
                    <a:pt x="37" y="19"/>
                    <a:pt x="37" y="19"/>
                    <a:pt x="37" y="19"/>
                  </a:cubicBezTo>
                  <a:cubicBezTo>
                    <a:pt x="35" y="19"/>
                    <a:pt x="35" y="19"/>
                    <a:pt x="35" y="19"/>
                  </a:cubicBezTo>
                  <a:cubicBezTo>
                    <a:pt x="34" y="19"/>
                    <a:pt x="34" y="19"/>
                    <a:pt x="34" y="19"/>
                  </a:cubicBezTo>
                  <a:cubicBezTo>
                    <a:pt x="32" y="18"/>
                    <a:pt x="32" y="18"/>
                    <a:pt x="32" y="18"/>
                  </a:cubicBezTo>
                  <a:cubicBezTo>
                    <a:pt x="30" y="17"/>
                    <a:pt x="30" y="17"/>
                    <a:pt x="30" y="17"/>
                  </a:cubicBezTo>
                  <a:cubicBezTo>
                    <a:pt x="29" y="17"/>
                    <a:pt x="29" y="17"/>
                    <a:pt x="29" y="17"/>
                  </a:cubicBezTo>
                  <a:cubicBezTo>
                    <a:pt x="29" y="16"/>
                    <a:pt x="29" y="16"/>
                    <a:pt x="29" y="16"/>
                  </a:cubicBezTo>
                  <a:cubicBezTo>
                    <a:pt x="29" y="15"/>
                    <a:pt x="29" y="15"/>
                    <a:pt x="29" y="15"/>
                  </a:cubicBezTo>
                  <a:cubicBezTo>
                    <a:pt x="28" y="14"/>
                    <a:pt x="28" y="14"/>
                    <a:pt x="28" y="14"/>
                  </a:cubicBezTo>
                  <a:cubicBezTo>
                    <a:pt x="28" y="13"/>
                    <a:pt x="28" y="13"/>
                    <a:pt x="28" y="13"/>
                  </a:cubicBezTo>
                  <a:cubicBezTo>
                    <a:pt x="27" y="14"/>
                    <a:pt x="27" y="14"/>
                    <a:pt x="27" y="14"/>
                  </a:cubicBezTo>
                  <a:cubicBezTo>
                    <a:pt x="26" y="15"/>
                    <a:pt x="26" y="15"/>
                    <a:pt x="26" y="15"/>
                  </a:cubicBezTo>
                  <a:cubicBezTo>
                    <a:pt x="26" y="15"/>
                    <a:pt x="26" y="15"/>
                    <a:pt x="26" y="15"/>
                  </a:cubicBezTo>
                  <a:cubicBezTo>
                    <a:pt x="25" y="14"/>
                    <a:pt x="25" y="14"/>
                    <a:pt x="25" y="14"/>
                  </a:cubicBezTo>
                  <a:cubicBezTo>
                    <a:pt x="24" y="14"/>
                    <a:pt x="24" y="14"/>
                    <a:pt x="24" y="14"/>
                  </a:cubicBezTo>
                  <a:cubicBezTo>
                    <a:pt x="24" y="15"/>
                    <a:pt x="24" y="15"/>
                    <a:pt x="24" y="15"/>
                  </a:cubicBezTo>
                  <a:cubicBezTo>
                    <a:pt x="19" y="15"/>
                    <a:pt x="19" y="15"/>
                    <a:pt x="19" y="15"/>
                  </a:cubicBezTo>
                  <a:cubicBezTo>
                    <a:pt x="18" y="16"/>
                    <a:pt x="18" y="16"/>
                    <a:pt x="18" y="16"/>
                  </a:cubicBezTo>
                  <a:cubicBezTo>
                    <a:pt x="19" y="17"/>
                    <a:pt x="19" y="17"/>
                    <a:pt x="19" y="17"/>
                  </a:cubicBezTo>
                  <a:cubicBezTo>
                    <a:pt x="20" y="17"/>
                    <a:pt x="20" y="17"/>
                    <a:pt x="20" y="17"/>
                  </a:cubicBezTo>
                  <a:cubicBezTo>
                    <a:pt x="21" y="19"/>
                    <a:pt x="21" y="19"/>
                    <a:pt x="21" y="19"/>
                  </a:cubicBezTo>
                  <a:cubicBezTo>
                    <a:pt x="21" y="19"/>
                    <a:pt x="21" y="19"/>
                    <a:pt x="21" y="19"/>
                  </a:cubicBezTo>
                  <a:cubicBezTo>
                    <a:pt x="21" y="19"/>
                    <a:pt x="21" y="19"/>
                    <a:pt x="21" y="19"/>
                  </a:cubicBezTo>
                  <a:cubicBezTo>
                    <a:pt x="21" y="20"/>
                    <a:pt x="21" y="20"/>
                    <a:pt x="21" y="20"/>
                  </a:cubicBezTo>
                  <a:cubicBezTo>
                    <a:pt x="20" y="20"/>
                    <a:pt x="20" y="20"/>
                    <a:pt x="20" y="20"/>
                  </a:cubicBezTo>
                  <a:cubicBezTo>
                    <a:pt x="17" y="20"/>
                    <a:pt x="17" y="20"/>
                    <a:pt x="17" y="20"/>
                  </a:cubicBezTo>
                  <a:cubicBezTo>
                    <a:pt x="17" y="23"/>
                    <a:pt x="17" y="23"/>
                    <a:pt x="17" y="23"/>
                  </a:cubicBezTo>
                  <a:cubicBezTo>
                    <a:pt x="18" y="24"/>
                    <a:pt x="18" y="24"/>
                    <a:pt x="18" y="24"/>
                  </a:cubicBezTo>
                  <a:cubicBezTo>
                    <a:pt x="19" y="25"/>
                    <a:pt x="19" y="25"/>
                    <a:pt x="19" y="25"/>
                  </a:cubicBezTo>
                  <a:cubicBezTo>
                    <a:pt x="21" y="26"/>
                    <a:pt x="21" y="26"/>
                    <a:pt x="21" y="26"/>
                  </a:cubicBezTo>
                  <a:cubicBezTo>
                    <a:pt x="20" y="28"/>
                    <a:pt x="20" y="28"/>
                    <a:pt x="20" y="28"/>
                  </a:cubicBezTo>
                  <a:cubicBezTo>
                    <a:pt x="20" y="28"/>
                    <a:pt x="20" y="28"/>
                    <a:pt x="20" y="28"/>
                  </a:cubicBezTo>
                  <a:cubicBezTo>
                    <a:pt x="18" y="37"/>
                    <a:pt x="18" y="37"/>
                    <a:pt x="18" y="37"/>
                  </a:cubicBezTo>
                  <a:cubicBezTo>
                    <a:pt x="17" y="39"/>
                    <a:pt x="17" y="39"/>
                    <a:pt x="17" y="39"/>
                  </a:cubicBezTo>
                  <a:cubicBezTo>
                    <a:pt x="17" y="39"/>
                    <a:pt x="17" y="39"/>
                    <a:pt x="17" y="39"/>
                  </a:cubicBezTo>
                  <a:cubicBezTo>
                    <a:pt x="17" y="40"/>
                    <a:pt x="17" y="40"/>
                    <a:pt x="17" y="40"/>
                  </a:cubicBezTo>
                  <a:cubicBezTo>
                    <a:pt x="16" y="40"/>
                    <a:pt x="16" y="40"/>
                    <a:pt x="16" y="40"/>
                  </a:cubicBezTo>
                  <a:cubicBezTo>
                    <a:pt x="16" y="39"/>
                    <a:pt x="16" y="39"/>
                    <a:pt x="16" y="39"/>
                  </a:cubicBezTo>
                  <a:cubicBezTo>
                    <a:pt x="15" y="39"/>
                    <a:pt x="15" y="39"/>
                    <a:pt x="15" y="39"/>
                  </a:cubicBezTo>
                  <a:cubicBezTo>
                    <a:pt x="15" y="39"/>
                    <a:pt x="15" y="39"/>
                    <a:pt x="15" y="39"/>
                  </a:cubicBezTo>
                  <a:cubicBezTo>
                    <a:pt x="14" y="39"/>
                    <a:pt x="14" y="39"/>
                    <a:pt x="14" y="39"/>
                  </a:cubicBezTo>
                  <a:cubicBezTo>
                    <a:pt x="13" y="39"/>
                    <a:pt x="13" y="39"/>
                    <a:pt x="13" y="39"/>
                  </a:cubicBezTo>
                  <a:cubicBezTo>
                    <a:pt x="13" y="39"/>
                    <a:pt x="13" y="39"/>
                    <a:pt x="13" y="39"/>
                  </a:cubicBezTo>
                  <a:cubicBezTo>
                    <a:pt x="10" y="40"/>
                    <a:pt x="10" y="40"/>
                    <a:pt x="10" y="40"/>
                  </a:cubicBezTo>
                  <a:cubicBezTo>
                    <a:pt x="8" y="41"/>
                    <a:pt x="8" y="41"/>
                    <a:pt x="8" y="41"/>
                  </a:cubicBezTo>
                  <a:cubicBezTo>
                    <a:pt x="7" y="41"/>
                    <a:pt x="7" y="41"/>
                    <a:pt x="7" y="41"/>
                  </a:cubicBezTo>
                  <a:cubicBezTo>
                    <a:pt x="7" y="41"/>
                    <a:pt x="7" y="41"/>
                    <a:pt x="7" y="41"/>
                  </a:cubicBezTo>
                  <a:cubicBezTo>
                    <a:pt x="6" y="42"/>
                    <a:pt x="6" y="42"/>
                    <a:pt x="6" y="42"/>
                  </a:cubicBezTo>
                  <a:cubicBezTo>
                    <a:pt x="5" y="43"/>
                    <a:pt x="5" y="43"/>
                    <a:pt x="5" y="43"/>
                  </a:cubicBezTo>
                  <a:cubicBezTo>
                    <a:pt x="4" y="43"/>
                    <a:pt x="4" y="43"/>
                    <a:pt x="4" y="43"/>
                  </a:cubicBezTo>
                  <a:cubicBezTo>
                    <a:pt x="4" y="44"/>
                    <a:pt x="4" y="44"/>
                    <a:pt x="4" y="44"/>
                  </a:cubicBezTo>
                  <a:cubicBezTo>
                    <a:pt x="4" y="45"/>
                    <a:pt x="4" y="45"/>
                    <a:pt x="4" y="45"/>
                  </a:cubicBezTo>
                  <a:cubicBezTo>
                    <a:pt x="4" y="45"/>
                    <a:pt x="4" y="45"/>
                    <a:pt x="4" y="45"/>
                  </a:cubicBezTo>
                  <a:cubicBezTo>
                    <a:pt x="3" y="47"/>
                    <a:pt x="3" y="47"/>
                    <a:pt x="3" y="47"/>
                  </a:cubicBezTo>
                  <a:cubicBezTo>
                    <a:pt x="3" y="48"/>
                    <a:pt x="3" y="48"/>
                    <a:pt x="3" y="48"/>
                  </a:cubicBezTo>
                  <a:cubicBezTo>
                    <a:pt x="3" y="49"/>
                    <a:pt x="3" y="49"/>
                    <a:pt x="3" y="49"/>
                  </a:cubicBezTo>
                  <a:cubicBezTo>
                    <a:pt x="3" y="49"/>
                    <a:pt x="3" y="49"/>
                    <a:pt x="3" y="49"/>
                  </a:cubicBezTo>
                  <a:cubicBezTo>
                    <a:pt x="2" y="49"/>
                    <a:pt x="2" y="49"/>
                    <a:pt x="2" y="49"/>
                  </a:cubicBezTo>
                  <a:cubicBezTo>
                    <a:pt x="1" y="50"/>
                    <a:pt x="1" y="50"/>
                    <a:pt x="1" y="50"/>
                  </a:cubicBezTo>
                  <a:cubicBezTo>
                    <a:pt x="1" y="51"/>
                    <a:pt x="1" y="51"/>
                    <a:pt x="1" y="51"/>
                  </a:cubicBezTo>
                  <a:cubicBezTo>
                    <a:pt x="0" y="51"/>
                    <a:pt x="0" y="51"/>
                    <a:pt x="0" y="51"/>
                  </a:cubicBezTo>
                  <a:cubicBezTo>
                    <a:pt x="1" y="52"/>
                    <a:pt x="1" y="52"/>
                    <a:pt x="1" y="52"/>
                  </a:cubicBezTo>
                  <a:cubicBezTo>
                    <a:pt x="0" y="53"/>
                    <a:pt x="0" y="53"/>
                    <a:pt x="0" y="53"/>
                  </a:cubicBezTo>
                  <a:cubicBezTo>
                    <a:pt x="0" y="53"/>
                    <a:pt x="0" y="53"/>
                    <a:pt x="0" y="53"/>
                  </a:cubicBezTo>
                  <a:cubicBezTo>
                    <a:pt x="0" y="54"/>
                    <a:pt x="0" y="54"/>
                    <a:pt x="0" y="54"/>
                  </a:cubicBezTo>
                  <a:cubicBezTo>
                    <a:pt x="0" y="55"/>
                    <a:pt x="0" y="55"/>
                    <a:pt x="0" y="55"/>
                  </a:cubicBezTo>
                  <a:cubicBezTo>
                    <a:pt x="1" y="56"/>
                    <a:pt x="1" y="56"/>
                    <a:pt x="1" y="56"/>
                  </a:cubicBezTo>
                  <a:cubicBezTo>
                    <a:pt x="4" y="59"/>
                    <a:pt x="4" y="59"/>
                    <a:pt x="4" y="59"/>
                  </a:cubicBezTo>
                  <a:cubicBezTo>
                    <a:pt x="2" y="60"/>
                    <a:pt x="2" y="60"/>
                    <a:pt x="2" y="60"/>
                  </a:cubicBezTo>
                  <a:cubicBezTo>
                    <a:pt x="5" y="60"/>
                    <a:pt x="5" y="60"/>
                    <a:pt x="5" y="60"/>
                  </a:cubicBezTo>
                  <a:cubicBezTo>
                    <a:pt x="7" y="60"/>
                    <a:pt x="7" y="60"/>
                    <a:pt x="7" y="60"/>
                  </a:cubicBezTo>
                  <a:cubicBezTo>
                    <a:pt x="8" y="61"/>
                    <a:pt x="8" y="61"/>
                    <a:pt x="8" y="61"/>
                  </a:cubicBezTo>
                  <a:cubicBezTo>
                    <a:pt x="8" y="63"/>
                    <a:pt x="8" y="63"/>
                    <a:pt x="8" y="63"/>
                  </a:cubicBezTo>
                  <a:cubicBezTo>
                    <a:pt x="10" y="63"/>
                    <a:pt x="10" y="63"/>
                    <a:pt x="10" y="63"/>
                  </a:cubicBezTo>
                  <a:cubicBezTo>
                    <a:pt x="12" y="63"/>
                    <a:pt x="12" y="63"/>
                    <a:pt x="12" y="63"/>
                  </a:cubicBezTo>
                  <a:cubicBezTo>
                    <a:pt x="14" y="61"/>
                    <a:pt x="14" y="61"/>
                    <a:pt x="14" y="61"/>
                  </a:cubicBezTo>
                  <a:cubicBezTo>
                    <a:pt x="15" y="60"/>
                    <a:pt x="15" y="60"/>
                    <a:pt x="15" y="60"/>
                  </a:cubicBezTo>
                  <a:cubicBezTo>
                    <a:pt x="16" y="61"/>
                    <a:pt x="16" y="61"/>
                    <a:pt x="16" y="61"/>
                  </a:cubicBezTo>
                  <a:cubicBezTo>
                    <a:pt x="16" y="62"/>
                    <a:pt x="16" y="62"/>
                    <a:pt x="16" y="62"/>
                  </a:cubicBezTo>
                  <a:cubicBezTo>
                    <a:pt x="15" y="62"/>
                    <a:pt x="15" y="62"/>
                    <a:pt x="15" y="62"/>
                  </a:cubicBezTo>
                  <a:cubicBezTo>
                    <a:pt x="15" y="63"/>
                    <a:pt x="15" y="63"/>
                    <a:pt x="15" y="63"/>
                  </a:cubicBezTo>
                  <a:cubicBezTo>
                    <a:pt x="16" y="66"/>
                    <a:pt x="16" y="66"/>
                    <a:pt x="16" y="66"/>
                  </a:cubicBezTo>
                  <a:cubicBezTo>
                    <a:pt x="16" y="67"/>
                    <a:pt x="16" y="67"/>
                    <a:pt x="16" y="67"/>
                  </a:cubicBezTo>
                  <a:cubicBezTo>
                    <a:pt x="16" y="67"/>
                    <a:pt x="16" y="67"/>
                    <a:pt x="16" y="67"/>
                  </a:cubicBezTo>
                  <a:cubicBezTo>
                    <a:pt x="17" y="67"/>
                    <a:pt x="17" y="67"/>
                    <a:pt x="17" y="67"/>
                  </a:cubicBezTo>
                  <a:cubicBezTo>
                    <a:pt x="18" y="67"/>
                    <a:pt x="18" y="67"/>
                    <a:pt x="18" y="67"/>
                  </a:cubicBezTo>
                  <a:cubicBezTo>
                    <a:pt x="19" y="67"/>
                    <a:pt x="19" y="67"/>
                    <a:pt x="19" y="67"/>
                  </a:cubicBezTo>
                  <a:cubicBezTo>
                    <a:pt x="19" y="67"/>
                    <a:pt x="19" y="67"/>
                    <a:pt x="19" y="67"/>
                  </a:cubicBezTo>
                  <a:cubicBezTo>
                    <a:pt x="20" y="67"/>
                    <a:pt x="20" y="67"/>
                    <a:pt x="20" y="67"/>
                  </a:cubicBezTo>
                  <a:cubicBezTo>
                    <a:pt x="20" y="67"/>
                    <a:pt x="20" y="67"/>
                    <a:pt x="20" y="67"/>
                  </a:cubicBezTo>
                  <a:cubicBezTo>
                    <a:pt x="20" y="67"/>
                    <a:pt x="20" y="67"/>
                    <a:pt x="20" y="67"/>
                  </a:cubicBezTo>
                  <a:cubicBezTo>
                    <a:pt x="23" y="67"/>
                    <a:pt x="23" y="67"/>
                    <a:pt x="23" y="67"/>
                  </a:cubicBezTo>
                  <a:cubicBezTo>
                    <a:pt x="24" y="67"/>
                    <a:pt x="24" y="67"/>
                    <a:pt x="24" y="67"/>
                  </a:cubicBezTo>
                  <a:cubicBezTo>
                    <a:pt x="25" y="66"/>
                    <a:pt x="25" y="66"/>
                    <a:pt x="25" y="66"/>
                  </a:cubicBezTo>
                  <a:cubicBezTo>
                    <a:pt x="26" y="66"/>
                    <a:pt x="26" y="66"/>
                    <a:pt x="26" y="66"/>
                  </a:cubicBezTo>
                  <a:cubicBezTo>
                    <a:pt x="27" y="66"/>
                    <a:pt x="27" y="66"/>
                    <a:pt x="27" y="66"/>
                  </a:cubicBezTo>
                  <a:cubicBezTo>
                    <a:pt x="28" y="66"/>
                    <a:pt x="28" y="66"/>
                    <a:pt x="28" y="66"/>
                  </a:cubicBezTo>
                  <a:cubicBezTo>
                    <a:pt x="29" y="65"/>
                    <a:pt x="29" y="65"/>
                    <a:pt x="29" y="65"/>
                  </a:cubicBezTo>
                  <a:cubicBezTo>
                    <a:pt x="30" y="64"/>
                    <a:pt x="30" y="64"/>
                    <a:pt x="30" y="64"/>
                  </a:cubicBezTo>
                  <a:cubicBezTo>
                    <a:pt x="32" y="62"/>
                    <a:pt x="32" y="62"/>
                    <a:pt x="32" y="62"/>
                  </a:cubicBezTo>
                  <a:cubicBezTo>
                    <a:pt x="34" y="62"/>
                    <a:pt x="34" y="62"/>
                    <a:pt x="34" y="62"/>
                  </a:cubicBezTo>
                  <a:cubicBezTo>
                    <a:pt x="35" y="61"/>
                    <a:pt x="35" y="61"/>
                    <a:pt x="35" y="61"/>
                  </a:cubicBezTo>
                  <a:cubicBezTo>
                    <a:pt x="36" y="61"/>
                    <a:pt x="36" y="61"/>
                    <a:pt x="36" y="61"/>
                  </a:cubicBezTo>
                  <a:cubicBezTo>
                    <a:pt x="37" y="62"/>
                    <a:pt x="37" y="62"/>
                    <a:pt x="37" y="62"/>
                  </a:cubicBezTo>
                  <a:cubicBezTo>
                    <a:pt x="38" y="61"/>
                    <a:pt x="38" y="61"/>
                    <a:pt x="38" y="61"/>
                  </a:cubicBezTo>
                  <a:cubicBezTo>
                    <a:pt x="38" y="62"/>
                    <a:pt x="38" y="62"/>
                    <a:pt x="38" y="62"/>
                  </a:cubicBezTo>
                  <a:cubicBezTo>
                    <a:pt x="38" y="63"/>
                    <a:pt x="38" y="63"/>
                    <a:pt x="38" y="63"/>
                  </a:cubicBezTo>
                  <a:cubicBezTo>
                    <a:pt x="39" y="64"/>
                    <a:pt x="39" y="64"/>
                    <a:pt x="39" y="64"/>
                  </a:cubicBezTo>
                  <a:cubicBezTo>
                    <a:pt x="38" y="65"/>
                    <a:pt x="38" y="65"/>
                    <a:pt x="38" y="65"/>
                  </a:cubicBezTo>
                  <a:cubicBezTo>
                    <a:pt x="39" y="67"/>
                    <a:pt x="39" y="67"/>
                    <a:pt x="39" y="67"/>
                  </a:cubicBezTo>
                  <a:cubicBezTo>
                    <a:pt x="38" y="68"/>
                    <a:pt x="38" y="68"/>
                    <a:pt x="38" y="68"/>
                  </a:cubicBezTo>
                  <a:cubicBezTo>
                    <a:pt x="39" y="70"/>
                    <a:pt x="39" y="70"/>
                    <a:pt x="39" y="70"/>
                  </a:cubicBezTo>
                  <a:cubicBezTo>
                    <a:pt x="40" y="70"/>
                    <a:pt x="40" y="70"/>
                    <a:pt x="40" y="70"/>
                  </a:cubicBezTo>
                  <a:cubicBezTo>
                    <a:pt x="40" y="71"/>
                    <a:pt x="40" y="71"/>
                    <a:pt x="40" y="71"/>
                  </a:cubicBezTo>
                  <a:cubicBezTo>
                    <a:pt x="41" y="72"/>
                    <a:pt x="41" y="72"/>
                    <a:pt x="41" y="72"/>
                  </a:cubicBezTo>
                  <a:cubicBezTo>
                    <a:pt x="43" y="72"/>
                    <a:pt x="43" y="72"/>
                    <a:pt x="43" y="72"/>
                  </a:cubicBezTo>
                  <a:cubicBezTo>
                    <a:pt x="44" y="73"/>
                    <a:pt x="44" y="73"/>
                    <a:pt x="44" y="73"/>
                  </a:cubicBezTo>
                  <a:cubicBezTo>
                    <a:pt x="44" y="73"/>
                    <a:pt x="44" y="73"/>
                    <a:pt x="44" y="73"/>
                  </a:cubicBezTo>
                  <a:cubicBezTo>
                    <a:pt x="46" y="72"/>
                    <a:pt x="46" y="72"/>
                    <a:pt x="46" y="72"/>
                  </a:cubicBezTo>
                  <a:cubicBezTo>
                    <a:pt x="48" y="74"/>
                    <a:pt x="48" y="74"/>
                    <a:pt x="48" y="74"/>
                  </a:cubicBezTo>
                  <a:cubicBezTo>
                    <a:pt x="49" y="74"/>
                    <a:pt x="49" y="74"/>
                    <a:pt x="49" y="74"/>
                  </a:cubicBezTo>
                  <a:cubicBezTo>
                    <a:pt x="50" y="75"/>
                    <a:pt x="50" y="75"/>
                    <a:pt x="50" y="75"/>
                  </a:cubicBezTo>
                  <a:cubicBezTo>
                    <a:pt x="51" y="75"/>
                    <a:pt x="51" y="75"/>
                    <a:pt x="51" y="75"/>
                  </a:cubicBezTo>
                  <a:cubicBezTo>
                    <a:pt x="53" y="76"/>
                    <a:pt x="53" y="76"/>
                    <a:pt x="53" y="76"/>
                  </a:cubicBezTo>
                  <a:cubicBezTo>
                    <a:pt x="54" y="76"/>
                    <a:pt x="54" y="76"/>
                    <a:pt x="54" y="76"/>
                  </a:cubicBezTo>
                  <a:cubicBezTo>
                    <a:pt x="54" y="77"/>
                    <a:pt x="54" y="77"/>
                    <a:pt x="54" y="77"/>
                  </a:cubicBezTo>
                  <a:cubicBezTo>
                    <a:pt x="55" y="77"/>
                    <a:pt x="55" y="77"/>
                    <a:pt x="55" y="77"/>
                  </a:cubicBezTo>
                  <a:cubicBezTo>
                    <a:pt x="56" y="78"/>
                    <a:pt x="56" y="78"/>
                    <a:pt x="56" y="78"/>
                  </a:cubicBezTo>
                  <a:cubicBezTo>
                    <a:pt x="59" y="78"/>
                    <a:pt x="59" y="78"/>
                    <a:pt x="59" y="78"/>
                  </a:cubicBezTo>
                  <a:cubicBezTo>
                    <a:pt x="61" y="79"/>
                    <a:pt x="61" y="79"/>
                    <a:pt x="61" y="79"/>
                  </a:cubicBezTo>
                  <a:cubicBezTo>
                    <a:pt x="61" y="79"/>
                    <a:pt x="61" y="79"/>
                    <a:pt x="61" y="79"/>
                  </a:cubicBezTo>
                  <a:cubicBezTo>
                    <a:pt x="61" y="81"/>
                    <a:pt x="61" y="81"/>
                    <a:pt x="61" y="81"/>
                  </a:cubicBezTo>
                  <a:cubicBezTo>
                    <a:pt x="61" y="83"/>
                    <a:pt x="61" y="83"/>
                    <a:pt x="61" y="83"/>
                  </a:cubicBezTo>
                  <a:cubicBezTo>
                    <a:pt x="61" y="84"/>
                    <a:pt x="61" y="84"/>
                    <a:pt x="61" y="84"/>
                  </a:cubicBezTo>
                  <a:cubicBezTo>
                    <a:pt x="62" y="86"/>
                    <a:pt x="62" y="86"/>
                    <a:pt x="62" y="86"/>
                  </a:cubicBezTo>
                  <a:cubicBezTo>
                    <a:pt x="62" y="88"/>
                    <a:pt x="62" y="88"/>
                    <a:pt x="62" y="88"/>
                  </a:cubicBezTo>
                  <a:cubicBezTo>
                    <a:pt x="70" y="88"/>
                    <a:pt x="70" y="88"/>
                    <a:pt x="70" y="88"/>
                  </a:cubicBezTo>
                  <a:cubicBezTo>
                    <a:pt x="71" y="91"/>
                    <a:pt x="71" y="91"/>
                    <a:pt x="71" y="91"/>
                  </a:cubicBezTo>
                  <a:cubicBezTo>
                    <a:pt x="70" y="92"/>
                    <a:pt x="70" y="92"/>
                    <a:pt x="70" y="92"/>
                  </a:cubicBezTo>
                  <a:cubicBezTo>
                    <a:pt x="73" y="93"/>
                    <a:pt x="73" y="93"/>
                    <a:pt x="73" y="93"/>
                  </a:cubicBezTo>
                  <a:cubicBezTo>
                    <a:pt x="75" y="97"/>
                    <a:pt x="75" y="97"/>
                    <a:pt x="75" y="97"/>
                  </a:cubicBezTo>
                  <a:cubicBezTo>
                    <a:pt x="75" y="98"/>
                    <a:pt x="75" y="98"/>
                    <a:pt x="75" y="98"/>
                  </a:cubicBezTo>
                  <a:cubicBezTo>
                    <a:pt x="73" y="102"/>
                    <a:pt x="73" y="102"/>
                    <a:pt x="73" y="102"/>
                  </a:cubicBezTo>
                  <a:cubicBezTo>
                    <a:pt x="73" y="103"/>
                    <a:pt x="73" y="103"/>
                    <a:pt x="73" y="103"/>
                  </a:cubicBezTo>
                  <a:cubicBezTo>
                    <a:pt x="73" y="104"/>
                    <a:pt x="73" y="104"/>
                    <a:pt x="73" y="104"/>
                  </a:cubicBezTo>
                  <a:cubicBezTo>
                    <a:pt x="73" y="104"/>
                    <a:pt x="73" y="104"/>
                    <a:pt x="73" y="104"/>
                  </a:cubicBezTo>
                  <a:cubicBezTo>
                    <a:pt x="73" y="105"/>
                    <a:pt x="73" y="105"/>
                    <a:pt x="73" y="105"/>
                  </a:cubicBezTo>
                  <a:cubicBezTo>
                    <a:pt x="74" y="106"/>
                    <a:pt x="74" y="106"/>
                    <a:pt x="74" y="106"/>
                  </a:cubicBezTo>
                  <a:cubicBezTo>
                    <a:pt x="74" y="107"/>
                    <a:pt x="74" y="107"/>
                    <a:pt x="74" y="107"/>
                  </a:cubicBezTo>
                  <a:cubicBezTo>
                    <a:pt x="75" y="108"/>
                    <a:pt x="75" y="108"/>
                    <a:pt x="75" y="108"/>
                  </a:cubicBezTo>
                  <a:cubicBezTo>
                    <a:pt x="74" y="111"/>
                    <a:pt x="74" y="111"/>
                    <a:pt x="74" y="111"/>
                  </a:cubicBezTo>
                  <a:cubicBezTo>
                    <a:pt x="75" y="112"/>
                    <a:pt x="75" y="112"/>
                    <a:pt x="75" y="112"/>
                  </a:cubicBezTo>
                  <a:cubicBezTo>
                    <a:pt x="74" y="112"/>
                    <a:pt x="74" y="112"/>
                    <a:pt x="74" y="112"/>
                  </a:cubicBezTo>
                  <a:cubicBezTo>
                    <a:pt x="75" y="113"/>
                    <a:pt x="75" y="113"/>
                    <a:pt x="75" y="113"/>
                  </a:cubicBezTo>
                  <a:cubicBezTo>
                    <a:pt x="76" y="113"/>
                    <a:pt x="76" y="113"/>
                    <a:pt x="76" y="113"/>
                  </a:cubicBezTo>
                  <a:cubicBezTo>
                    <a:pt x="77" y="114"/>
                    <a:pt x="77" y="114"/>
                    <a:pt x="77" y="114"/>
                  </a:cubicBezTo>
                  <a:cubicBezTo>
                    <a:pt x="79" y="113"/>
                    <a:pt x="79" y="113"/>
                    <a:pt x="79" y="113"/>
                  </a:cubicBezTo>
                  <a:cubicBezTo>
                    <a:pt x="80" y="114"/>
                    <a:pt x="80" y="114"/>
                    <a:pt x="80" y="114"/>
                  </a:cubicBezTo>
                  <a:cubicBezTo>
                    <a:pt x="82" y="113"/>
                    <a:pt x="82" y="113"/>
                    <a:pt x="82" y="113"/>
                  </a:cubicBezTo>
                  <a:cubicBezTo>
                    <a:pt x="83" y="114"/>
                    <a:pt x="83" y="114"/>
                    <a:pt x="83" y="114"/>
                  </a:cubicBezTo>
                  <a:cubicBezTo>
                    <a:pt x="84" y="114"/>
                    <a:pt x="84" y="114"/>
                    <a:pt x="84" y="114"/>
                  </a:cubicBezTo>
                  <a:cubicBezTo>
                    <a:pt x="84" y="115"/>
                    <a:pt x="84" y="115"/>
                    <a:pt x="84" y="115"/>
                  </a:cubicBezTo>
                  <a:cubicBezTo>
                    <a:pt x="86" y="119"/>
                    <a:pt x="86" y="119"/>
                    <a:pt x="86" y="119"/>
                  </a:cubicBezTo>
                  <a:cubicBezTo>
                    <a:pt x="86" y="121"/>
                    <a:pt x="86" y="121"/>
                    <a:pt x="86" y="121"/>
                  </a:cubicBezTo>
                  <a:cubicBezTo>
                    <a:pt x="87" y="121"/>
                    <a:pt x="87" y="121"/>
                    <a:pt x="87" y="121"/>
                  </a:cubicBezTo>
                  <a:cubicBezTo>
                    <a:pt x="89" y="120"/>
                    <a:pt x="89" y="120"/>
                    <a:pt x="89" y="120"/>
                  </a:cubicBezTo>
                  <a:cubicBezTo>
                    <a:pt x="90" y="120"/>
                    <a:pt x="90" y="120"/>
                    <a:pt x="90" y="120"/>
                  </a:cubicBezTo>
                  <a:cubicBezTo>
                    <a:pt x="91" y="121"/>
                    <a:pt x="91" y="121"/>
                    <a:pt x="91" y="121"/>
                  </a:cubicBezTo>
                  <a:cubicBezTo>
                    <a:pt x="91" y="121"/>
                    <a:pt x="91" y="121"/>
                    <a:pt x="91" y="121"/>
                  </a:cubicBezTo>
                  <a:cubicBezTo>
                    <a:pt x="91" y="122"/>
                    <a:pt x="91" y="122"/>
                    <a:pt x="91" y="122"/>
                  </a:cubicBezTo>
                  <a:cubicBezTo>
                    <a:pt x="91" y="126"/>
                    <a:pt x="91" y="126"/>
                    <a:pt x="91" y="126"/>
                  </a:cubicBezTo>
                  <a:cubicBezTo>
                    <a:pt x="91" y="126"/>
                    <a:pt x="91" y="126"/>
                    <a:pt x="91" y="126"/>
                  </a:cubicBezTo>
                  <a:cubicBezTo>
                    <a:pt x="90" y="126"/>
                    <a:pt x="90" y="126"/>
                    <a:pt x="90" y="126"/>
                  </a:cubicBezTo>
                  <a:cubicBezTo>
                    <a:pt x="90" y="127"/>
                    <a:pt x="90" y="127"/>
                    <a:pt x="90" y="127"/>
                  </a:cubicBezTo>
                  <a:cubicBezTo>
                    <a:pt x="90" y="127"/>
                    <a:pt x="90" y="127"/>
                    <a:pt x="90" y="127"/>
                  </a:cubicBezTo>
                  <a:cubicBezTo>
                    <a:pt x="90" y="128"/>
                    <a:pt x="90" y="128"/>
                    <a:pt x="90" y="128"/>
                  </a:cubicBezTo>
                  <a:cubicBezTo>
                    <a:pt x="91" y="127"/>
                    <a:pt x="91" y="127"/>
                    <a:pt x="91" y="127"/>
                  </a:cubicBezTo>
                  <a:cubicBezTo>
                    <a:pt x="93" y="127"/>
                    <a:pt x="93" y="127"/>
                    <a:pt x="93" y="127"/>
                  </a:cubicBezTo>
                  <a:cubicBezTo>
                    <a:pt x="93" y="128"/>
                    <a:pt x="93" y="128"/>
                    <a:pt x="93" y="128"/>
                  </a:cubicBezTo>
                  <a:cubicBezTo>
                    <a:pt x="94" y="130"/>
                    <a:pt x="94" y="130"/>
                    <a:pt x="94" y="130"/>
                  </a:cubicBezTo>
                  <a:cubicBezTo>
                    <a:pt x="94" y="131"/>
                    <a:pt x="94" y="131"/>
                    <a:pt x="94" y="131"/>
                  </a:cubicBezTo>
                  <a:cubicBezTo>
                    <a:pt x="94" y="133"/>
                    <a:pt x="94" y="133"/>
                    <a:pt x="94" y="133"/>
                  </a:cubicBezTo>
                  <a:cubicBezTo>
                    <a:pt x="94" y="134"/>
                    <a:pt x="94" y="134"/>
                    <a:pt x="94" y="134"/>
                  </a:cubicBezTo>
                  <a:cubicBezTo>
                    <a:pt x="94" y="135"/>
                    <a:pt x="94" y="135"/>
                    <a:pt x="94" y="135"/>
                  </a:cubicBezTo>
                  <a:cubicBezTo>
                    <a:pt x="93" y="135"/>
                    <a:pt x="93" y="135"/>
                    <a:pt x="93" y="135"/>
                  </a:cubicBezTo>
                  <a:cubicBezTo>
                    <a:pt x="92" y="135"/>
                    <a:pt x="92" y="135"/>
                    <a:pt x="92" y="135"/>
                  </a:cubicBezTo>
                  <a:cubicBezTo>
                    <a:pt x="92" y="136"/>
                    <a:pt x="92" y="136"/>
                    <a:pt x="92" y="136"/>
                  </a:cubicBezTo>
                  <a:cubicBezTo>
                    <a:pt x="91" y="136"/>
                    <a:pt x="91" y="136"/>
                    <a:pt x="91" y="136"/>
                  </a:cubicBezTo>
                  <a:cubicBezTo>
                    <a:pt x="91" y="136"/>
                    <a:pt x="91" y="136"/>
                    <a:pt x="91" y="136"/>
                  </a:cubicBezTo>
                  <a:cubicBezTo>
                    <a:pt x="89" y="137"/>
                    <a:pt x="89" y="137"/>
                    <a:pt x="89" y="137"/>
                  </a:cubicBezTo>
                  <a:cubicBezTo>
                    <a:pt x="89" y="138"/>
                    <a:pt x="89" y="138"/>
                    <a:pt x="89" y="138"/>
                  </a:cubicBezTo>
                  <a:cubicBezTo>
                    <a:pt x="88" y="138"/>
                    <a:pt x="88" y="138"/>
                    <a:pt x="88" y="138"/>
                  </a:cubicBezTo>
                  <a:cubicBezTo>
                    <a:pt x="86" y="139"/>
                    <a:pt x="86" y="139"/>
                    <a:pt x="86" y="139"/>
                  </a:cubicBezTo>
                  <a:cubicBezTo>
                    <a:pt x="86" y="139"/>
                    <a:pt x="86" y="139"/>
                    <a:pt x="86" y="139"/>
                  </a:cubicBezTo>
                  <a:cubicBezTo>
                    <a:pt x="86" y="140"/>
                    <a:pt x="86" y="140"/>
                    <a:pt x="86" y="140"/>
                  </a:cubicBezTo>
                  <a:cubicBezTo>
                    <a:pt x="85" y="140"/>
                    <a:pt x="85" y="140"/>
                    <a:pt x="85" y="140"/>
                  </a:cubicBezTo>
                  <a:cubicBezTo>
                    <a:pt x="85" y="140"/>
                    <a:pt x="85" y="140"/>
                    <a:pt x="85" y="140"/>
                  </a:cubicBezTo>
                  <a:cubicBezTo>
                    <a:pt x="83" y="142"/>
                    <a:pt x="83" y="142"/>
                    <a:pt x="83" y="142"/>
                  </a:cubicBezTo>
                  <a:cubicBezTo>
                    <a:pt x="83" y="142"/>
                    <a:pt x="83" y="142"/>
                    <a:pt x="83" y="142"/>
                  </a:cubicBezTo>
                  <a:cubicBezTo>
                    <a:pt x="83" y="143"/>
                    <a:pt x="83" y="143"/>
                    <a:pt x="83" y="143"/>
                  </a:cubicBezTo>
                  <a:cubicBezTo>
                    <a:pt x="82" y="143"/>
                    <a:pt x="82" y="143"/>
                    <a:pt x="82" y="143"/>
                  </a:cubicBezTo>
                  <a:cubicBezTo>
                    <a:pt x="82" y="144"/>
                    <a:pt x="82" y="144"/>
                    <a:pt x="82" y="144"/>
                  </a:cubicBezTo>
                  <a:cubicBezTo>
                    <a:pt x="81" y="145"/>
                    <a:pt x="81" y="145"/>
                    <a:pt x="81" y="145"/>
                  </a:cubicBezTo>
                  <a:cubicBezTo>
                    <a:pt x="80" y="146"/>
                    <a:pt x="80" y="146"/>
                    <a:pt x="80" y="146"/>
                  </a:cubicBezTo>
                  <a:cubicBezTo>
                    <a:pt x="80" y="147"/>
                    <a:pt x="80" y="147"/>
                    <a:pt x="80" y="147"/>
                  </a:cubicBezTo>
                  <a:cubicBezTo>
                    <a:pt x="80" y="148"/>
                    <a:pt x="80" y="148"/>
                    <a:pt x="80" y="148"/>
                  </a:cubicBezTo>
                  <a:cubicBezTo>
                    <a:pt x="79" y="148"/>
                    <a:pt x="79" y="148"/>
                    <a:pt x="79" y="148"/>
                  </a:cubicBezTo>
                  <a:cubicBezTo>
                    <a:pt x="79" y="148"/>
                    <a:pt x="79" y="148"/>
                    <a:pt x="79" y="148"/>
                  </a:cubicBezTo>
                  <a:cubicBezTo>
                    <a:pt x="79" y="148"/>
                    <a:pt x="79" y="148"/>
                    <a:pt x="79" y="148"/>
                  </a:cubicBezTo>
                  <a:cubicBezTo>
                    <a:pt x="80" y="149"/>
                    <a:pt x="80" y="149"/>
                    <a:pt x="80" y="149"/>
                  </a:cubicBezTo>
                  <a:cubicBezTo>
                    <a:pt x="82" y="148"/>
                    <a:pt x="82" y="148"/>
                    <a:pt x="82" y="148"/>
                  </a:cubicBezTo>
                  <a:cubicBezTo>
                    <a:pt x="83" y="149"/>
                    <a:pt x="83" y="149"/>
                    <a:pt x="83" y="149"/>
                  </a:cubicBezTo>
                  <a:cubicBezTo>
                    <a:pt x="84" y="150"/>
                    <a:pt x="84" y="150"/>
                    <a:pt x="84" y="150"/>
                  </a:cubicBezTo>
                  <a:cubicBezTo>
                    <a:pt x="85" y="150"/>
                    <a:pt x="85" y="150"/>
                    <a:pt x="85" y="150"/>
                  </a:cubicBezTo>
                  <a:cubicBezTo>
                    <a:pt x="86" y="151"/>
                    <a:pt x="86" y="151"/>
                    <a:pt x="86" y="151"/>
                  </a:cubicBezTo>
                  <a:cubicBezTo>
                    <a:pt x="87" y="153"/>
                    <a:pt x="87" y="153"/>
                    <a:pt x="87" y="153"/>
                  </a:cubicBezTo>
                  <a:cubicBezTo>
                    <a:pt x="87" y="153"/>
                    <a:pt x="87" y="153"/>
                    <a:pt x="87" y="153"/>
                  </a:cubicBezTo>
                  <a:cubicBezTo>
                    <a:pt x="88" y="152"/>
                    <a:pt x="88" y="152"/>
                    <a:pt x="88" y="152"/>
                  </a:cubicBezTo>
                  <a:cubicBezTo>
                    <a:pt x="88" y="152"/>
                    <a:pt x="88" y="152"/>
                    <a:pt x="88" y="152"/>
                  </a:cubicBezTo>
                  <a:cubicBezTo>
                    <a:pt x="89" y="154"/>
                    <a:pt x="89" y="154"/>
                    <a:pt x="89" y="154"/>
                  </a:cubicBezTo>
                  <a:cubicBezTo>
                    <a:pt x="91" y="154"/>
                    <a:pt x="91" y="154"/>
                    <a:pt x="91" y="154"/>
                  </a:cubicBezTo>
                  <a:cubicBezTo>
                    <a:pt x="92" y="154"/>
                    <a:pt x="92" y="154"/>
                    <a:pt x="92" y="154"/>
                  </a:cubicBezTo>
                  <a:cubicBezTo>
                    <a:pt x="93" y="155"/>
                    <a:pt x="93" y="155"/>
                    <a:pt x="93" y="155"/>
                  </a:cubicBezTo>
                  <a:cubicBezTo>
                    <a:pt x="93" y="156"/>
                    <a:pt x="93" y="156"/>
                    <a:pt x="93" y="156"/>
                  </a:cubicBezTo>
                  <a:cubicBezTo>
                    <a:pt x="94" y="156"/>
                    <a:pt x="94" y="156"/>
                    <a:pt x="94" y="156"/>
                  </a:cubicBezTo>
                  <a:cubicBezTo>
                    <a:pt x="95" y="157"/>
                    <a:pt x="95" y="157"/>
                    <a:pt x="95" y="157"/>
                  </a:cubicBezTo>
                  <a:cubicBezTo>
                    <a:pt x="96" y="158"/>
                    <a:pt x="96" y="158"/>
                    <a:pt x="96" y="158"/>
                  </a:cubicBezTo>
                  <a:cubicBezTo>
                    <a:pt x="97" y="159"/>
                    <a:pt x="97" y="159"/>
                    <a:pt x="97" y="159"/>
                  </a:cubicBezTo>
                  <a:cubicBezTo>
                    <a:pt x="98" y="160"/>
                    <a:pt x="98" y="160"/>
                    <a:pt x="98" y="160"/>
                  </a:cubicBezTo>
                  <a:cubicBezTo>
                    <a:pt x="98" y="161"/>
                    <a:pt x="98" y="161"/>
                    <a:pt x="98" y="161"/>
                  </a:cubicBezTo>
                  <a:cubicBezTo>
                    <a:pt x="97" y="162"/>
                    <a:pt x="97" y="162"/>
                    <a:pt x="97" y="162"/>
                  </a:cubicBezTo>
                  <a:cubicBezTo>
                    <a:pt x="98" y="163"/>
                    <a:pt x="98" y="163"/>
                    <a:pt x="98" y="163"/>
                  </a:cubicBezTo>
                  <a:cubicBezTo>
                    <a:pt x="98" y="164"/>
                    <a:pt x="98" y="164"/>
                    <a:pt x="98" y="164"/>
                  </a:cubicBezTo>
                  <a:cubicBezTo>
                    <a:pt x="98" y="164"/>
                    <a:pt x="98" y="164"/>
                    <a:pt x="98" y="164"/>
                  </a:cubicBezTo>
                  <a:cubicBezTo>
                    <a:pt x="99" y="165"/>
                    <a:pt x="99" y="165"/>
                    <a:pt x="99" y="165"/>
                  </a:cubicBezTo>
                  <a:cubicBezTo>
                    <a:pt x="99" y="165"/>
                    <a:pt x="99" y="165"/>
                    <a:pt x="99" y="165"/>
                  </a:cubicBezTo>
                  <a:cubicBezTo>
                    <a:pt x="101" y="164"/>
                    <a:pt x="101" y="164"/>
                    <a:pt x="101" y="164"/>
                  </a:cubicBezTo>
                  <a:cubicBezTo>
                    <a:pt x="101" y="162"/>
                    <a:pt x="101" y="162"/>
                    <a:pt x="101" y="162"/>
                  </a:cubicBezTo>
                  <a:cubicBezTo>
                    <a:pt x="102" y="159"/>
                    <a:pt x="102" y="159"/>
                    <a:pt x="102" y="159"/>
                  </a:cubicBezTo>
                  <a:cubicBezTo>
                    <a:pt x="103" y="158"/>
                    <a:pt x="103" y="158"/>
                    <a:pt x="103" y="158"/>
                  </a:cubicBezTo>
                  <a:cubicBezTo>
                    <a:pt x="103" y="157"/>
                    <a:pt x="103" y="157"/>
                    <a:pt x="103" y="157"/>
                  </a:cubicBezTo>
                  <a:cubicBezTo>
                    <a:pt x="102" y="157"/>
                    <a:pt x="102" y="157"/>
                    <a:pt x="102" y="157"/>
                  </a:cubicBezTo>
                  <a:cubicBezTo>
                    <a:pt x="102" y="156"/>
                    <a:pt x="102" y="156"/>
                    <a:pt x="102" y="156"/>
                  </a:cubicBezTo>
                  <a:cubicBezTo>
                    <a:pt x="102" y="155"/>
                    <a:pt x="102" y="155"/>
                    <a:pt x="102" y="155"/>
                  </a:cubicBezTo>
                  <a:cubicBezTo>
                    <a:pt x="103" y="155"/>
                    <a:pt x="103" y="155"/>
                    <a:pt x="103" y="155"/>
                  </a:cubicBezTo>
                  <a:cubicBezTo>
                    <a:pt x="103" y="154"/>
                    <a:pt x="103" y="154"/>
                    <a:pt x="103" y="154"/>
                  </a:cubicBezTo>
                  <a:cubicBezTo>
                    <a:pt x="104" y="153"/>
                    <a:pt x="104" y="153"/>
                    <a:pt x="104" y="153"/>
                  </a:cubicBezTo>
                  <a:cubicBezTo>
                    <a:pt x="104" y="153"/>
                    <a:pt x="104" y="153"/>
                    <a:pt x="104" y="153"/>
                  </a:cubicBezTo>
                  <a:cubicBezTo>
                    <a:pt x="104" y="153"/>
                    <a:pt x="104" y="153"/>
                    <a:pt x="104" y="153"/>
                  </a:cubicBezTo>
                  <a:cubicBezTo>
                    <a:pt x="105" y="153"/>
                    <a:pt x="105" y="153"/>
                    <a:pt x="105" y="153"/>
                  </a:cubicBezTo>
                  <a:cubicBezTo>
                    <a:pt x="105" y="153"/>
                    <a:pt x="105" y="153"/>
                    <a:pt x="105" y="153"/>
                  </a:cubicBezTo>
                  <a:cubicBezTo>
                    <a:pt x="105" y="152"/>
                    <a:pt x="105" y="152"/>
                    <a:pt x="105" y="152"/>
                  </a:cubicBezTo>
                  <a:cubicBezTo>
                    <a:pt x="106" y="151"/>
                    <a:pt x="106" y="151"/>
                    <a:pt x="106" y="151"/>
                  </a:cubicBezTo>
                  <a:cubicBezTo>
                    <a:pt x="106" y="151"/>
                    <a:pt x="106" y="151"/>
                    <a:pt x="106" y="151"/>
                  </a:cubicBezTo>
                  <a:cubicBezTo>
                    <a:pt x="106" y="150"/>
                    <a:pt x="106" y="150"/>
                    <a:pt x="106" y="150"/>
                  </a:cubicBezTo>
                  <a:cubicBezTo>
                    <a:pt x="107" y="150"/>
                    <a:pt x="107" y="150"/>
                    <a:pt x="107" y="150"/>
                  </a:cubicBezTo>
                  <a:cubicBezTo>
                    <a:pt x="107" y="149"/>
                    <a:pt x="107" y="149"/>
                    <a:pt x="107" y="149"/>
                  </a:cubicBezTo>
                  <a:cubicBezTo>
                    <a:pt x="107" y="149"/>
                    <a:pt x="107" y="149"/>
                    <a:pt x="107" y="149"/>
                  </a:cubicBezTo>
                  <a:cubicBezTo>
                    <a:pt x="106" y="148"/>
                    <a:pt x="106" y="148"/>
                    <a:pt x="106" y="148"/>
                  </a:cubicBezTo>
                  <a:cubicBezTo>
                    <a:pt x="106" y="147"/>
                    <a:pt x="106" y="147"/>
                    <a:pt x="106" y="147"/>
                  </a:cubicBezTo>
                  <a:cubicBezTo>
                    <a:pt x="106" y="147"/>
                    <a:pt x="106" y="147"/>
                    <a:pt x="106" y="147"/>
                  </a:cubicBezTo>
                  <a:cubicBezTo>
                    <a:pt x="106" y="147"/>
                    <a:pt x="106" y="147"/>
                    <a:pt x="106" y="147"/>
                  </a:cubicBezTo>
                  <a:cubicBezTo>
                    <a:pt x="107" y="148"/>
                    <a:pt x="107" y="148"/>
                    <a:pt x="107" y="148"/>
                  </a:cubicBezTo>
                  <a:cubicBezTo>
                    <a:pt x="108" y="149"/>
                    <a:pt x="108" y="149"/>
                    <a:pt x="108" y="149"/>
                  </a:cubicBezTo>
                  <a:cubicBezTo>
                    <a:pt x="108" y="149"/>
                    <a:pt x="108" y="149"/>
                    <a:pt x="108" y="149"/>
                  </a:cubicBezTo>
                  <a:cubicBezTo>
                    <a:pt x="109" y="149"/>
                    <a:pt x="109" y="149"/>
                    <a:pt x="109" y="149"/>
                  </a:cubicBezTo>
                  <a:cubicBezTo>
                    <a:pt x="109" y="149"/>
                    <a:pt x="109" y="149"/>
                    <a:pt x="109" y="149"/>
                  </a:cubicBezTo>
                  <a:cubicBezTo>
                    <a:pt x="109" y="150"/>
                    <a:pt x="109" y="150"/>
                    <a:pt x="109" y="150"/>
                  </a:cubicBezTo>
                  <a:cubicBezTo>
                    <a:pt x="109" y="150"/>
                    <a:pt x="109" y="150"/>
                    <a:pt x="109" y="150"/>
                  </a:cubicBezTo>
                  <a:cubicBezTo>
                    <a:pt x="108" y="151"/>
                    <a:pt x="108" y="151"/>
                    <a:pt x="108" y="151"/>
                  </a:cubicBezTo>
                  <a:cubicBezTo>
                    <a:pt x="107" y="153"/>
                    <a:pt x="107" y="153"/>
                    <a:pt x="107" y="153"/>
                  </a:cubicBezTo>
                  <a:cubicBezTo>
                    <a:pt x="106" y="153"/>
                    <a:pt x="106" y="153"/>
                    <a:pt x="106" y="153"/>
                  </a:cubicBezTo>
                  <a:cubicBezTo>
                    <a:pt x="106" y="154"/>
                    <a:pt x="106" y="154"/>
                    <a:pt x="106" y="154"/>
                  </a:cubicBezTo>
                  <a:cubicBezTo>
                    <a:pt x="106" y="154"/>
                    <a:pt x="106" y="154"/>
                    <a:pt x="106" y="154"/>
                  </a:cubicBezTo>
                  <a:cubicBezTo>
                    <a:pt x="106" y="154"/>
                    <a:pt x="106" y="154"/>
                    <a:pt x="106" y="154"/>
                  </a:cubicBezTo>
                  <a:cubicBezTo>
                    <a:pt x="105" y="155"/>
                    <a:pt x="105" y="155"/>
                    <a:pt x="105" y="155"/>
                  </a:cubicBezTo>
                  <a:cubicBezTo>
                    <a:pt x="104" y="155"/>
                    <a:pt x="104" y="155"/>
                    <a:pt x="104" y="155"/>
                  </a:cubicBezTo>
                  <a:cubicBezTo>
                    <a:pt x="104" y="156"/>
                    <a:pt x="104" y="156"/>
                    <a:pt x="104" y="156"/>
                  </a:cubicBezTo>
                  <a:cubicBezTo>
                    <a:pt x="103" y="156"/>
                    <a:pt x="103" y="156"/>
                    <a:pt x="103" y="156"/>
                  </a:cubicBezTo>
                  <a:cubicBezTo>
                    <a:pt x="103" y="156"/>
                    <a:pt x="103" y="156"/>
                    <a:pt x="103" y="156"/>
                  </a:cubicBezTo>
                  <a:cubicBezTo>
                    <a:pt x="103" y="156"/>
                    <a:pt x="103" y="156"/>
                    <a:pt x="103" y="156"/>
                  </a:cubicBezTo>
                  <a:cubicBezTo>
                    <a:pt x="104" y="157"/>
                    <a:pt x="104" y="157"/>
                    <a:pt x="104" y="157"/>
                  </a:cubicBezTo>
                  <a:cubicBezTo>
                    <a:pt x="107" y="155"/>
                    <a:pt x="107" y="155"/>
                    <a:pt x="107" y="155"/>
                  </a:cubicBezTo>
                  <a:cubicBezTo>
                    <a:pt x="108" y="153"/>
                    <a:pt x="108" y="153"/>
                    <a:pt x="108" y="153"/>
                  </a:cubicBezTo>
                  <a:cubicBezTo>
                    <a:pt x="110" y="150"/>
                    <a:pt x="110" y="150"/>
                    <a:pt x="110" y="150"/>
                  </a:cubicBezTo>
                  <a:cubicBezTo>
                    <a:pt x="111" y="148"/>
                    <a:pt x="111" y="148"/>
                    <a:pt x="111" y="148"/>
                  </a:cubicBezTo>
                  <a:cubicBezTo>
                    <a:pt x="112" y="146"/>
                    <a:pt x="112" y="146"/>
                    <a:pt x="112" y="146"/>
                  </a:cubicBezTo>
                  <a:cubicBezTo>
                    <a:pt x="114" y="143"/>
                    <a:pt x="114" y="143"/>
                    <a:pt x="114" y="143"/>
                  </a:cubicBezTo>
                  <a:cubicBezTo>
                    <a:pt x="116" y="141"/>
                    <a:pt x="116" y="141"/>
                    <a:pt x="116" y="141"/>
                  </a:cubicBezTo>
                  <a:cubicBezTo>
                    <a:pt x="116" y="140"/>
                    <a:pt x="116" y="140"/>
                    <a:pt x="116" y="140"/>
                  </a:cubicBezTo>
                  <a:cubicBezTo>
                    <a:pt x="116" y="140"/>
                    <a:pt x="116" y="140"/>
                    <a:pt x="116" y="140"/>
                  </a:cubicBezTo>
                  <a:cubicBezTo>
                    <a:pt x="116" y="139"/>
                    <a:pt x="116" y="139"/>
                    <a:pt x="116" y="139"/>
                  </a:cubicBezTo>
                  <a:cubicBezTo>
                    <a:pt x="116" y="139"/>
                    <a:pt x="116" y="139"/>
                    <a:pt x="116" y="139"/>
                  </a:cubicBezTo>
                  <a:cubicBezTo>
                    <a:pt x="117" y="138"/>
                    <a:pt x="117" y="138"/>
                    <a:pt x="117" y="138"/>
                  </a:cubicBezTo>
                  <a:cubicBezTo>
                    <a:pt x="117" y="138"/>
                    <a:pt x="117" y="138"/>
                    <a:pt x="117" y="138"/>
                  </a:cubicBezTo>
                  <a:cubicBezTo>
                    <a:pt x="117" y="137"/>
                    <a:pt x="117" y="137"/>
                    <a:pt x="117" y="137"/>
                  </a:cubicBezTo>
                  <a:cubicBezTo>
                    <a:pt x="117" y="137"/>
                    <a:pt x="117" y="137"/>
                    <a:pt x="117" y="137"/>
                  </a:cubicBezTo>
                  <a:cubicBezTo>
                    <a:pt x="117" y="136"/>
                    <a:pt x="117" y="136"/>
                    <a:pt x="117" y="136"/>
                  </a:cubicBezTo>
                  <a:cubicBezTo>
                    <a:pt x="117" y="136"/>
                    <a:pt x="117" y="136"/>
                    <a:pt x="117" y="136"/>
                  </a:cubicBezTo>
                  <a:cubicBezTo>
                    <a:pt x="117" y="135"/>
                    <a:pt x="117" y="135"/>
                    <a:pt x="117" y="135"/>
                  </a:cubicBezTo>
                  <a:cubicBezTo>
                    <a:pt x="116" y="134"/>
                    <a:pt x="116" y="134"/>
                    <a:pt x="116" y="134"/>
                  </a:cubicBezTo>
                  <a:cubicBezTo>
                    <a:pt x="116" y="134"/>
                    <a:pt x="116" y="134"/>
                    <a:pt x="116" y="134"/>
                  </a:cubicBezTo>
                  <a:cubicBezTo>
                    <a:pt x="116" y="133"/>
                    <a:pt x="116" y="133"/>
                    <a:pt x="116" y="133"/>
                  </a:cubicBezTo>
                  <a:cubicBezTo>
                    <a:pt x="116" y="133"/>
                    <a:pt x="116" y="133"/>
                    <a:pt x="116" y="133"/>
                  </a:cubicBezTo>
                  <a:cubicBezTo>
                    <a:pt x="116" y="132"/>
                    <a:pt x="116" y="132"/>
                    <a:pt x="116" y="132"/>
                  </a:cubicBezTo>
                  <a:cubicBezTo>
                    <a:pt x="115" y="130"/>
                    <a:pt x="115" y="130"/>
                    <a:pt x="115" y="130"/>
                  </a:cubicBezTo>
                  <a:cubicBezTo>
                    <a:pt x="116" y="130"/>
                    <a:pt x="116" y="130"/>
                    <a:pt x="116" y="130"/>
                  </a:cubicBezTo>
                  <a:cubicBezTo>
                    <a:pt x="117" y="130"/>
                    <a:pt x="117" y="130"/>
                    <a:pt x="117" y="130"/>
                  </a:cubicBezTo>
                  <a:cubicBezTo>
                    <a:pt x="116" y="129"/>
                    <a:pt x="116" y="129"/>
                    <a:pt x="116" y="129"/>
                  </a:cubicBezTo>
                  <a:cubicBezTo>
                    <a:pt x="116" y="129"/>
                    <a:pt x="116" y="129"/>
                    <a:pt x="116" y="129"/>
                  </a:cubicBezTo>
                  <a:cubicBezTo>
                    <a:pt x="117" y="129"/>
                    <a:pt x="117" y="129"/>
                    <a:pt x="117" y="129"/>
                  </a:cubicBezTo>
                  <a:cubicBezTo>
                    <a:pt x="117" y="128"/>
                    <a:pt x="117" y="128"/>
                    <a:pt x="117" y="128"/>
                  </a:cubicBezTo>
                  <a:cubicBezTo>
                    <a:pt x="116" y="128"/>
                    <a:pt x="116" y="128"/>
                    <a:pt x="116" y="128"/>
                  </a:cubicBezTo>
                  <a:cubicBezTo>
                    <a:pt x="117" y="127"/>
                    <a:pt x="117" y="127"/>
                    <a:pt x="117" y="127"/>
                  </a:cubicBezTo>
                  <a:cubicBezTo>
                    <a:pt x="117" y="127"/>
                    <a:pt x="117" y="127"/>
                    <a:pt x="117" y="127"/>
                  </a:cubicBezTo>
                  <a:cubicBezTo>
                    <a:pt x="118" y="127"/>
                    <a:pt x="118" y="127"/>
                    <a:pt x="118" y="127"/>
                  </a:cubicBezTo>
                  <a:cubicBezTo>
                    <a:pt x="119" y="126"/>
                    <a:pt x="119" y="126"/>
                    <a:pt x="119" y="126"/>
                  </a:cubicBezTo>
                  <a:cubicBezTo>
                    <a:pt x="120" y="125"/>
                    <a:pt x="120" y="125"/>
                    <a:pt x="120" y="125"/>
                  </a:cubicBezTo>
                  <a:cubicBezTo>
                    <a:pt x="120" y="125"/>
                    <a:pt x="120" y="125"/>
                    <a:pt x="120" y="125"/>
                  </a:cubicBezTo>
                  <a:cubicBezTo>
                    <a:pt x="121" y="124"/>
                    <a:pt x="121" y="124"/>
                    <a:pt x="121" y="124"/>
                  </a:cubicBezTo>
                  <a:cubicBezTo>
                    <a:pt x="123" y="123"/>
                    <a:pt x="123" y="123"/>
                    <a:pt x="123" y="123"/>
                  </a:cubicBezTo>
                  <a:cubicBezTo>
                    <a:pt x="124" y="121"/>
                    <a:pt x="124" y="121"/>
                    <a:pt x="124" y="121"/>
                  </a:cubicBezTo>
                  <a:cubicBezTo>
                    <a:pt x="126" y="121"/>
                    <a:pt x="126" y="121"/>
                    <a:pt x="126" y="121"/>
                  </a:cubicBezTo>
                  <a:cubicBezTo>
                    <a:pt x="127" y="120"/>
                    <a:pt x="127" y="120"/>
                    <a:pt x="127" y="120"/>
                  </a:cubicBezTo>
                  <a:cubicBezTo>
                    <a:pt x="128" y="120"/>
                    <a:pt x="128" y="120"/>
                    <a:pt x="128" y="120"/>
                  </a:cubicBezTo>
                  <a:cubicBezTo>
                    <a:pt x="129" y="120"/>
                    <a:pt x="129" y="120"/>
                    <a:pt x="129" y="120"/>
                  </a:cubicBezTo>
                  <a:cubicBezTo>
                    <a:pt x="129" y="120"/>
                    <a:pt x="129" y="120"/>
                    <a:pt x="129" y="120"/>
                  </a:cubicBezTo>
                  <a:cubicBezTo>
                    <a:pt x="130" y="120"/>
                    <a:pt x="130" y="120"/>
                    <a:pt x="130" y="120"/>
                  </a:cubicBezTo>
                  <a:cubicBezTo>
                    <a:pt x="130" y="120"/>
                    <a:pt x="130" y="120"/>
                    <a:pt x="130" y="120"/>
                  </a:cubicBezTo>
                  <a:cubicBezTo>
                    <a:pt x="131" y="119"/>
                    <a:pt x="131" y="119"/>
                    <a:pt x="131" y="119"/>
                  </a:cubicBezTo>
                  <a:cubicBezTo>
                    <a:pt x="132" y="117"/>
                    <a:pt x="132" y="117"/>
                    <a:pt x="132" y="117"/>
                  </a:cubicBezTo>
                  <a:cubicBezTo>
                    <a:pt x="133" y="117"/>
                    <a:pt x="133" y="117"/>
                    <a:pt x="133" y="117"/>
                  </a:cubicBezTo>
                  <a:cubicBezTo>
                    <a:pt x="133" y="117"/>
                    <a:pt x="133" y="117"/>
                    <a:pt x="133" y="117"/>
                  </a:cubicBezTo>
                  <a:cubicBezTo>
                    <a:pt x="133" y="117"/>
                    <a:pt x="133" y="117"/>
                    <a:pt x="133" y="117"/>
                  </a:cubicBezTo>
                  <a:cubicBezTo>
                    <a:pt x="132" y="117"/>
                    <a:pt x="132" y="117"/>
                    <a:pt x="132" y="117"/>
                  </a:cubicBezTo>
                  <a:cubicBezTo>
                    <a:pt x="132" y="116"/>
                    <a:pt x="132" y="116"/>
                    <a:pt x="132" y="116"/>
                  </a:cubicBezTo>
                  <a:cubicBezTo>
                    <a:pt x="133" y="116"/>
                    <a:pt x="133" y="116"/>
                    <a:pt x="133" y="116"/>
                  </a:cubicBezTo>
                  <a:cubicBezTo>
                    <a:pt x="134" y="115"/>
                    <a:pt x="134" y="115"/>
                    <a:pt x="134" y="115"/>
                  </a:cubicBezTo>
                  <a:cubicBezTo>
                    <a:pt x="134" y="115"/>
                    <a:pt x="134" y="115"/>
                    <a:pt x="134" y="115"/>
                  </a:cubicBezTo>
                  <a:cubicBezTo>
                    <a:pt x="135" y="115"/>
                    <a:pt x="135" y="115"/>
                    <a:pt x="135" y="115"/>
                  </a:cubicBezTo>
                  <a:cubicBezTo>
                    <a:pt x="136" y="115"/>
                    <a:pt x="136" y="115"/>
                    <a:pt x="136" y="115"/>
                  </a:cubicBezTo>
                  <a:cubicBezTo>
                    <a:pt x="136" y="115"/>
                    <a:pt x="136" y="115"/>
                    <a:pt x="136" y="115"/>
                  </a:cubicBezTo>
                  <a:cubicBezTo>
                    <a:pt x="136" y="115"/>
                    <a:pt x="136" y="115"/>
                    <a:pt x="136" y="115"/>
                  </a:cubicBezTo>
                  <a:cubicBezTo>
                    <a:pt x="135" y="116"/>
                    <a:pt x="135" y="116"/>
                    <a:pt x="135" y="116"/>
                  </a:cubicBezTo>
                  <a:cubicBezTo>
                    <a:pt x="134" y="116"/>
                    <a:pt x="134" y="116"/>
                    <a:pt x="134" y="116"/>
                  </a:cubicBezTo>
                  <a:cubicBezTo>
                    <a:pt x="134" y="116"/>
                    <a:pt x="134" y="116"/>
                    <a:pt x="134" y="116"/>
                  </a:cubicBezTo>
                  <a:cubicBezTo>
                    <a:pt x="134" y="117"/>
                    <a:pt x="134" y="117"/>
                    <a:pt x="134" y="117"/>
                  </a:cubicBezTo>
                  <a:cubicBezTo>
                    <a:pt x="136" y="116"/>
                    <a:pt x="136" y="116"/>
                    <a:pt x="136" y="116"/>
                  </a:cubicBezTo>
                  <a:cubicBezTo>
                    <a:pt x="138" y="115"/>
                    <a:pt x="138" y="115"/>
                    <a:pt x="138" y="115"/>
                  </a:cubicBezTo>
                  <a:cubicBezTo>
                    <a:pt x="138" y="115"/>
                    <a:pt x="138" y="115"/>
                    <a:pt x="138" y="115"/>
                  </a:cubicBezTo>
                  <a:cubicBezTo>
                    <a:pt x="138" y="115"/>
                    <a:pt x="138" y="115"/>
                    <a:pt x="138" y="115"/>
                  </a:cubicBezTo>
                  <a:cubicBezTo>
                    <a:pt x="139" y="115"/>
                    <a:pt x="139" y="115"/>
                    <a:pt x="139" y="115"/>
                  </a:cubicBezTo>
                  <a:cubicBezTo>
                    <a:pt x="139" y="115"/>
                    <a:pt x="139" y="115"/>
                    <a:pt x="139" y="115"/>
                  </a:cubicBezTo>
                  <a:cubicBezTo>
                    <a:pt x="139" y="115"/>
                    <a:pt x="139" y="116"/>
                    <a:pt x="139" y="116"/>
                  </a:cubicBezTo>
                  <a:cubicBezTo>
                    <a:pt x="139" y="116"/>
                    <a:pt x="140" y="116"/>
                    <a:pt x="140" y="116"/>
                  </a:cubicBezTo>
                  <a:cubicBezTo>
                    <a:pt x="141" y="116"/>
                    <a:pt x="141" y="116"/>
                    <a:pt x="141" y="116"/>
                  </a:cubicBezTo>
                  <a:cubicBezTo>
                    <a:pt x="142" y="116"/>
                    <a:pt x="142" y="116"/>
                    <a:pt x="142" y="116"/>
                  </a:cubicBezTo>
                  <a:cubicBezTo>
                    <a:pt x="144" y="116"/>
                    <a:pt x="144" y="116"/>
                    <a:pt x="144" y="116"/>
                  </a:cubicBezTo>
                  <a:cubicBezTo>
                    <a:pt x="145" y="115"/>
                    <a:pt x="145" y="115"/>
                    <a:pt x="145" y="115"/>
                  </a:cubicBezTo>
                  <a:cubicBezTo>
                    <a:pt x="145" y="115"/>
                    <a:pt x="145" y="115"/>
                    <a:pt x="145" y="115"/>
                  </a:cubicBezTo>
                  <a:cubicBezTo>
                    <a:pt x="144" y="115"/>
                    <a:pt x="144" y="115"/>
                    <a:pt x="144" y="115"/>
                  </a:cubicBezTo>
                  <a:cubicBezTo>
                    <a:pt x="144" y="114"/>
                    <a:pt x="144" y="114"/>
                    <a:pt x="144" y="114"/>
                  </a:cubicBezTo>
                  <a:cubicBezTo>
                    <a:pt x="146" y="113"/>
                    <a:pt x="146" y="113"/>
                    <a:pt x="146" y="113"/>
                  </a:cubicBezTo>
                  <a:cubicBezTo>
                    <a:pt x="148" y="112"/>
                    <a:pt x="148" y="112"/>
                    <a:pt x="148" y="112"/>
                  </a:cubicBezTo>
                  <a:cubicBezTo>
                    <a:pt x="149" y="112"/>
                    <a:pt x="149" y="112"/>
                    <a:pt x="149" y="112"/>
                  </a:cubicBezTo>
                  <a:cubicBezTo>
                    <a:pt x="149" y="111"/>
                    <a:pt x="149" y="111"/>
                    <a:pt x="149" y="111"/>
                  </a:cubicBezTo>
                  <a:cubicBezTo>
                    <a:pt x="149" y="111"/>
                    <a:pt x="149" y="111"/>
                    <a:pt x="149" y="111"/>
                  </a:cubicBezTo>
                  <a:cubicBezTo>
                    <a:pt x="148" y="110"/>
                    <a:pt x="148" y="110"/>
                    <a:pt x="148" y="110"/>
                  </a:cubicBezTo>
                  <a:cubicBezTo>
                    <a:pt x="149" y="109"/>
                    <a:pt x="149" y="109"/>
                    <a:pt x="149" y="109"/>
                  </a:cubicBezTo>
                  <a:cubicBezTo>
                    <a:pt x="149" y="108"/>
                    <a:pt x="149" y="108"/>
                    <a:pt x="149" y="108"/>
                  </a:cubicBezTo>
                  <a:cubicBezTo>
                    <a:pt x="149" y="107"/>
                    <a:pt x="149" y="107"/>
                    <a:pt x="149" y="107"/>
                  </a:cubicBezTo>
                  <a:cubicBezTo>
                    <a:pt x="150" y="107"/>
                    <a:pt x="150" y="107"/>
                    <a:pt x="150" y="107"/>
                  </a:cubicBezTo>
                  <a:cubicBezTo>
                    <a:pt x="151" y="106"/>
                    <a:pt x="151" y="106"/>
                    <a:pt x="151" y="106"/>
                  </a:cubicBezTo>
                  <a:cubicBezTo>
                    <a:pt x="151" y="106"/>
                    <a:pt x="151" y="106"/>
                    <a:pt x="151" y="106"/>
                  </a:cubicBezTo>
                  <a:cubicBezTo>
                    <a:pt x="151" y="105"/>
                    <a:pt x="151" y="105"/>
                    <a:pt x="151" y="105"/>
                  </a:cubicBezTo>
                  <a:cubicBezTo>
                    <a:pt x="152" y="104"/>
                    <a:pt x="152" y="104"/>
                    <a:pt x="152" y="104"/>
                  </a:cubicBezTo>
                  <a:cubicBezTo>
                    <a:pt x="154" y="102"/>
                    <a:pt x="154" y="102"/>
                    <a:pt x="154" y="102"/>
                  </a:cubicBezTo>
                  <a:cubicBezTo>
                    <a:pt x="154" y="101"/>
                    <a:pt x="154" y="101"/>
                    <a:pt x="154" y="101"/>
                  </a:cubicBezTo>
                  <a:cubicBezTo>
                    <a:pt x="153" y="98"/>
                    <a:pt x="153" y="98"/>
                    <a:pt x="153" y="98"/>
                  </a:cubicBezTo>
                  <a:cubicBezTo>
                    <a:pt x="153" y="98"/>
                    <a:pt x="153" y="98"/>
                    <a:pt x="153" y="98"/>
                  </a:cubicBezTo>
                  <a:cubicBezTo>
                    <a:pt x="153" y="96"/>
                    <a:pt x="153" y="96"/>
                    <a:pt x="153" y="96"/>
                  </a:cubicBezTo>
                  <a:cubicBezTo>
                    <a:pt x="154" y="96"/>
                    <a:pt x="154" y="96"/>
                    <a:pt x="154" y="96"/>
                  </a:cubicBezTo>
                  <a:cubicBezTo>
                    <a:pt x="154" y="95"/>
                    <a:pt x="154" y="95"/>
                    <a:pt x="154" y="95"/>
                  </a:cubicBezTo>
                  <a:cubicBezTo>
                    <a:pt x="155" y="94"/>
                    <a:pt x="155" y="94"/>
                    <a:pt x="155" y="94"/>
                  </a:cubicBezTo>
                  <a:cubicBezTo>
                    <a:pt x="155" y="94"/>
                    <a:pt x="155" y="94"/>
                    <a:pt x="155" y="94"/>
                  </a:cubicBezTo>
                  <a:cubicBezTo>
                    <a:pt x="155" y="92"/>
                    <a:pt x="155" y="92"/>
                    <a:pt x="155" y="92"/>
                  </a:cubicBezTo>
                  <a:cubicBezTo>
                    <a:pt x="156" y="91"/>
                    <a:pt x="156" y="91"/>
                    <a:pt x="156" y="91"/>
                  </a:cubicBezTo>
                  <a:cubicBezTo>
                    <a:pt x="156" y="89"/>
                    <a:pt x="156" y="89"/>
                    <a:pt x="156" y="89"/>
                  </a:cubicBezTo>
                  <a:cubicBezTo>
                    <a:pt x="156" y="88"/>
                    <a:pt x="156" y="88"/>
                    <a:pt x="156" y="88"/>
                  </a:cubicBezTo>
                  <a:cubicBezTo>
                    <a:pt x="156" y="88"/>
                    <a:pt x="156" y="88"/>
                    <a:pt x="156" y="88"/>
                  </a:cubicBezTo>
                  <a:cubicBezTo>
                    <a:pt x="156" y="86"/>
                    <a:pt x="156" y="86"/>
                    <a:pt x="156" y="86"/>
                  </a:cubicBezTo>
                  <a:cubicBezTo>
                    <a:pt x="156" y="81"/>
                    <a:pt x="156" y="81"/>
                    <a:pt x="156" y="81"/>
                  </a:cubicBezTo>
                  <a:cubicBezTo>
                    <a:pt x="156" y="80"/>
                    <a:pt x="156" y="80"/>
                    <a:pt x="156" y="80"/>
                  </a:cubicBezTo>
                  <a:cubicBezTo>
                    <a:pt x="156" y="79"/>
                    <a:pt x="156" y="79"/>
                    <a:pt x="156" y="79"/>
                  </a:cubicBezTo>
                  <a:cubicBezTo>
                    <a:pt x="156" y="78"/>
                    <a:pt x="156" y="78"/>
                    <a:pt x="156" y="78"/>
                  </a:cubicBezTo>
                  <a:cubicBezTo>
                    <a:pt x="156" y="79"/>
                    <a:pt x="156" y="79"/>
                    <a:pt x="156" y="79"/>
                  </a:cubicBezTo>
                  <a:cubicBezTo>
                    <a:pt x="155" y="78"/>
                    <a:pt x="155" y="78"/>
                    <a:pt x="155" y="78"/>
                  </a:cubicBezTo>
                  <a:cubicBezTo>
                    <a:pt x="155" y="78"/>
                    <a:pt x="155" y="78"/>
                    <a:pt x="155" y="78"/>
                  </a:cubicBezTo>
                  <a:cubicBezTo>
                    <a:pt x="156" y="77"/>
                    <a:pt x="156" y="77"/>
                    <a:pt x="156" y="77"/>
                  </a:cubicBezTo>
                  <a:cubicBezTo>
                    <a:pt x="156" y="76"/>
                    <a:pt x="156" y="76"/>
                    <a:pt x="156" y="76"/>
                  </a:cubicBezTo>
                  <a:cubicBezTo>
                    <a:pt x="156" y="75"/>
                    <a:pt x="156" y="75"/>
                    <a:pt x="156" y="75"/>
                  </a:cubicBezTo>
                  <a:cubicBezTo>
                    <a:pt x="156" y="75"/>
                    <a:pt x="156" y="75"/>
                    <a:pt x="156" y="75"/>
                  </a:cubicBezTo>
                  <a:cubicBezTo>
                    <a:pt x="156" y="74"/>
                    <a:pt x="156" y="74"/>
                    <a:pt x="156" y="74"/>
                  </a:cubicBezTo>
                  <a:cubicBezTo>
                    <a:pt x="156" y="73"/>
                    <a:pt x="156" y="73"/>
                    <a:pt x="156" y="73"/>
                  </a:cubicBezTo>
                  <a:cubicBezTo>
                    <a:pt x="155" y="73"/>
                    <a:pt x="155" y="73"/>
                    <a:pt x="155" y="73"/>
                  </a:cubicBezTo>
                  <a:cubicBezTo>
                    <a:pt x="155" y="73"/>
                    <a:pt x="155" y="73"/>
                    <a:pt x="155" y="73"/>
                  </a:cubicBezTo>
                  <a:cubicBezTo>
                    <a:pt x="155" y="72"/>
                    <a:pt x="155" y="72"/>
                    <a:pt x="155" y="72"/>
                  </a:cubicBezTo>
                  <a:cubicBezTo>
                    <a:pt x="155" y="73"/>
                    <a:pt x="155" y="73"/>
                    <a:pt x="155" y="73"/>
                  </a:cubicBezTo>
                  <a:cubicBezTo>
                    <a:pt x="156" y="73"/>
                    <a:pt x="156" y="73"/>
                    <a:pt x="156" y="73"/>
                  </a:cubicBezTo>
                  <a:cubicBezTo>
                    <a:pt x="157" y="73"/>
                    <a:pt x="157" y="73"/>
                    <a:pt x="157" y="73"/>
                  </a:cubicBezTo>
                  <a:cubicBezTo>
                    <a:pt x="157" y="72"/>
                    <a:pt x="157" y="72"/>
                    <a:pt x="157" y="72"/>
                  </a:cubicBezTo>
                  <a:cubicBezTo>
                    <a:pt x="157" y="72"/>
                    <a:pt x="157" y="72"/>
                    <a:pt x="157" y="72"/>
                  </a:cubicBezTo>
                  <a:cubicBezTo>
                    <a:pt x="158" y="73"/>
                    <a:pt x="158" y="73"/>
                    <a:pt x="158" y="73"/>
                  </a:cubicBezTo>
                  <a:cubicBezTo>
                    <a:pt x="158" y="73"/>
                    <a:pt x="158" y="73"/>
                    <a:pt x="158" y="73"/>
                  </a:cubicBezTo>
                  <a:cubicBezTo>
                    <a:pt x="158" y="74"/>
                    <a:pt x="158" y="74"/>
                    <a:pt x="158" y="74"/>
                  </a:cubicBezTo>
                  <a:cubicBezTo>
                    <a:pt x="157" y="74"/>
                    <a:pt x="157" y="74"/>
                    <a:pt x="157" y="74"/>
                  </a:cubicBezTo>
                  <a:cubicBezTo>
                    <a:pt x="157" y="75"/>
                    <a:pt x="157" y="75"/>
                    <a:pt x="157" y="75"/>
                  </a:cubicBezTo>
                  <a:cubicBezTo>
                    <a:pt x="157" y="75"/>
                    <a:pt x="157" y="75"/>
                    <a:pt x="157" y="75"/>
                  </a:cubicBezTo>
                  <a:cubicBezTo>
                    <a:pt x="158" y="74"/>
                    <a:pt x="158" y="74"/>
                    <a:pt x="158" y="74"/>
                  </a:cubicBezTo>
                  <a:cubicBezTo>
                    <a:pt x="159" y="73"/>
                    <a:pt x="159" y="73"/>
                    <a:pt x="159" y="73"/>
                  </a:cubicBezTo>
                  <a:cubicBezTo>
                    <a:pt x="161" y="71"/>
                    <a:pt x="161" y="71"/>
                    <a:pt x="161" y="71"/>
                  </a:cubicBezTo>
                  <a:cubicBezTo>
                    <a:pt x="162" y="70"/>
                    <a:pt x="162" y="70"/>
                    <a:pt x="162" y="70"/>
                  </a:cubicBezTo>
                  <a:cubicBezTo>
                    <a:pt x="162" y="69"/>
                    <a:pt x="162" y="69"/>
                    <a:pt x="162" y="69"/>
                  </a:cubicBezTo>
                  <a:cubicBezTo>
                    <a:pt x="162" y="68"/>
                    <a:pt x="162" y="68"/>
                    <a:pt x="162" y="68"/>
                  </a:cubicBezTo>
                  <a:cubicBezTo>
                    <a:pt x="163" y="67"/>
                    <a:pt x="163" y="67"/>
                    <a:pt x="163" y="67"/>
                  </a:cubicBezTo>
                  <a:cubicBezTo>
                    <a:pt x="164" y="66"/>
                    <a:pt x="164" y="66"/>
                    <a:pt x="164" y="66"/>
                  </a:cubicBezTo>
                  <a:cubicBezTo>
                    <a:pt x="166" y="64"/>
                    <a:pt x="166" y="64"/>
                    <a:pt x="166" y="64"/>
                  </a:cubicBezTo>
                  <a:cubicBezTo>
                    <a:pt x="166" y="64"/>
                    <a:pt x="166" y="64"/>
                    <a:pt x="166" y="64"/>
                  </a:cubicBezTo>
                  <a:cubicBezTo>
                    <a:pt x="167" y="64"/>
                    <a:pt x="167" y="64"/>
                    <a:pt x="167" y="64"/>
                  </a:cubicBezTo>
                  <a:cubicBezTo>
                    <a:pt x="167" y="63"/>
                    <a:pt x="167" y="63"/>
                    <a:pt x="167" y="63"/>
                  </a:cubicBezTo>
                  <a:cubicBezTo>
                    <a:pt x="169" y="61"/>
                    <a:pt x="169" y="61"/>
                    <a:pt x="169" y="61"/>
                  </a:cubicBezTo>
                  <a:cubicBezTo>
                    <a:pt x="171" y="59"/>
                    <a:pt x="171" y="59"/>
                    <a:pt x="171" y="59"/>
                  </a:cubicBezTo>
                  <a:cubicBezTo>
                    <a:pt x="172" y="58"/>
                    <a:pt x="172" y="58"/>
                    <a:pt x="172" y="58"/>
                  </a:cubicBezTo>
                  <a:cubicBezTo>
                    <a:pt x="173" y="56"/>
                    <a:pt x="173" y="56"/>
                    <a:pt x="173" y="56"/>
                  </a:cubicBezTo>
                  <a:cubicBezTo>
                    <a:pt x="173" y="55"/>
                    <a:pt x="173" y="55"/>
                    <a:pt x="173" y="55"/>
                  </a:cubicBezTo>
                  <a:cubicBezTo>
                    <a:pt x="174" y="55"/>
                    <a:pt x="174" y="55"/>
                    <a:pt x="174" y="55"/>
                  </a:cubicBezTo>
                  <a:cubicBezTo>
                    <a:pt x="174" y="54"/>
                    <a:pt x="174" y="54"/>
                    <a:pt x="174" y="54"/>
                  </a:cubicBezTo>
                  <a:cubicBezTo>
                    <a:pt x="173" y="53"/>
                    <a:pt x="173" y="53"/>
                    <a:pt x="173" y="53"/>
                  </a:cubicBezTo>
                  <a:cubicBezTo>
                    <a:pt x="173" y="52"/>
                    <a:pt x="173" y="52"/>
                    <a:pt x="173" y="52"/>
                  </a:cubicBezTo>
                  <a:cubicBezTo>
                    <a:pt x="174" y="52"/>
                    <a:pt x="174" y="52"/>
                    <a:pt x="174" y="52"/>
                  </a:cubicBezTo>
                  <a:cubicBezTo>
                    <a:pt x="174" y="50"/>
                    <a:pt x="174" y="50"/>
                    <a:pt x="174" y="50"/>
                  </a:cubicBezTo>
                  <a:cubicBezTo>
                    <a:pt x="173" y="50"/>
                    <a:pt x="173" y="50"/>
                    <a:pt x="173" y="50"/>
                  </a:cubicBezTo>
                  <a:cubicBezTo>
                    <a:pt x="173" y="49"/>
                    <a:pt x="173" y="49"/>
                    <a:pt x="173" y="49"/>
                  </a:cubicBezTo>
                  <a:cubicBezTo>
                    <a:pt x="171" y="46"/>
                    <a:pt x="171" y="46"/>
                    <a:pt x="171" y="46"/>
                  </a:cubicBezTo>
                  <a:cubicBezTo>
                    <a:pt x="171" y="45"/>
                    <a:pt x="171" y="45"/>
                    <a:pt x="171" y="45"/>
                  </a:cubicBezTo>
                  <a:cubicBezTo>
                    <a:pt x="171" y="43"/>
                    <a:pt x="171" y="43"/>
                    <a:pt x="171" y="43"/>
                  </a:cubicBezTo>
                  <a:cubicBezTo>
                    <a:pt x="168" y="42"/>
                    <a:pt x="168" y="42"/>
                    <a:pt x="168" y="42"/>
                  </a:cubicBezTo>
                  <a:cubicBezTo>
                    <a:pt x="167" y="42"/>
                    <a:pt x="167" y="42"/>
                    <a:pt x="167" y="42"/>
                  </a:cubicBezTo>
                  <a:cubicBezTo>
                    <a:pt x="165" y="43"/>
                    <a:pt x="165" y="43"/>
                    <a:pt x="165" y="43"/>
                  </a:cubicBezTo>
                  <a:cubicBezTo>
                    <a:pt x="164" y="42"/>
                    <a:pt x="164" y="42"/>
                    <a:pt x="164" y="42"/>
                  </a:cubicBezTo>
                  <a:cubicBezTo>
                    <a:pt x="164" y="41"/>
                    <a:pt x="164" y="41"/>
                    <a:pt x="164" y="41"/>
                  </a:cubicBezTo>
                  <a:cubicBezTo>
                    <a:pt x="163" y="40"/>
                    <a:pt x="163" y="40"/>
                    <a:pt x="163" y="40"/>
                  </a:cubicBezTo>
                  <a:cubicBezTo>
                    <a:pt x="161" y="40"/>
                    <a:pt x="161" y="40"/>
                    <a:pt x="161" y="40"/>
                  </a:cubicBezTo>
                  <a:cubicBezTo>
                    <a:pt x="160" y="40"/>
                    <a:pt x="160" y="40"/>
                    <a:pt x="160" y="40"/>
                  </a:cubicBezTo>
                  <a:cubicBezTo>
                    <a:pt x="158" y="38"/>
                    <a:pt x="158" y="38"/>
                    <a:pt x="158" y="38"/>
                  </a:cubicBezTo>
                  <a:cubicBezTo>
                    <a:pt x="157" y="36"/>
                    <a:pt x="157" y="36"/>
                    <a:pt x="157" y="36"/>
                  </a:cubicBezTo>
                  <a:cubicBezTo>
                    <a:pt x="156" y="36"/>
                    <a:pt x="156" y="36"/>
                    <a:pt x="156" y="36"/>
                  </a:cubicBezTo>
                  <a:cubicBezTo>
                    <a:pt x="155" y="35"/>
                    <a:pt x="155" y="35"/>
                    <a:pt x="155" y="35"/>
                  </a:cubicBezTo>
                  <a:cubicBezTo>
                    <a:pt x="154" y="35"/>
                    <a:pt x="154" y="35"/>
                    <a:pt x="154" y="35"/>
                  </a:cubicBezTo>
                  <a:cubicBezTo>
                    <a:pt x="151" y="33"/>
                    <a:pt x="151" y="33"/>
                    <a:pt x="151" y="33"/>
                  </a:cubicBezTo>
                  <a:cubicBezTo>
                    <a:pt x="150" y="33"/>
                    <a:pt x="150" y="33"/>
                    <a:pt x="150" y="33"/>
                  </a:cubicBezTo>
                  <a:cubicBezTo>
                    <a:pt x="149" y="33"/>
                    <a:pt x="149" y="33"/>
                    <a:pt x="149" y="33"/>
                  </a:cubicBezTo>
                  <a:cubicBezTo>
                    <a:pt x="148" y="33"/>
                    <a:pt x="148" y="33"/>
                    <a:pt x="148" y="33"/>
                  </a:cubicBezTo>
                  <a:cubicBezTo>
                    <a:pt x="147" y="33"/>
                    <a:pt x="147" y="33"/>
                    <a:pt x="147" y="33"/>
                  </a:cubicBezTo>
                  <a:cubicBezTo>
                    <a:pt x="146" y="33"/>
                    <a:pt x="146" y="33"/>
                    <a:pt x="146" y="33"/>
                  </a:cubicBezTo>
                  <a:cubicBezTo>
                    <a:pt x="145" y="33"/>
                    <a:pt x="145" y="33"/>
                    <a:pt x="145" y="33"/>
                  </a:cubicBezTo>
                  <a:cubicBezTo>
                    <a:pt x="145" y="33"/>
                    <a:pt x="145" y="33"/>
                    <a:pt x="145" y="33"/>
                  </a:cubicBezTo>
                  <a:cubicBezTo>
                    <a:pt x="144" y="33"/>
                    <a:pt x="144" y="33"/>
                    <a:pt x="144" y="33"/>
                  </a:cubicBezTo>
                  <a:cubicBezTo>
                    <a:pt x="143" y="32"/>
                    <a:pt x="143" y="32"/>
                    <a:pt x="143" y="32"/>
                  </a:cubicBezTo>
                  <a:cubicBezTo>
                    <a:pt x="143" y="33"/>
                    <a:pt x="143" y="33"/>
                    <a:pt x="143" y="33"/>
                  </a:cubicBezTo>
                  <a:cubicBezTo>
                    <a:pt x="142" y="32"/>
                    <a:pt x="142" y="32"/>
                    <a:pt x="142" y="32"/>
                  </a:cubicBezTo>
                  <a:cubicBezTo>
                    <a:pt x="142" y="33"/>
                    <a:pt x="142" y="33"/>
                    <a:pt x="142" y="33"/>
                  </a:cubicBezTo>
                  <a:cubicBezTo>
                    <a:pt x="142" y="33"/>
                    <a:pt x="142" y="33"/>
                    <a:pt x="142" y="33"/>
                  </a:cubicBezTo>
                  <a:cubicBezTo>
                    <a:pt x="141" y="33"/>
                    <a:pt x="141" y="33"/>
                    <a:pt x="141" y="33"/>
                  </a:cubicBezTo>
                  <a:cubicBezTo>
                    <a:pt x="141" y="32"/>
                    <a:pt x="141" y="32"/>
                    <a:pt x="141" y="32"/>
                  </a:cubicBezTo>
                  <a:cubicBezTo>
                    <a:pt x="141" y="32"/>
                    <a:pt x="141" y="32"/>
                    <a:pt x="141" y="32"/>
                  </a:cubicBezTo>
                  <a:cubicBezTo>
                    <a:pt x="141" y="32"/>
                    <a:pt x="141" y="32"/>
                    <a:pt x="141" y="32"/>
                  </a:cubicBezTo>
                  <a:cubicBezTo>
                    <a:pt x="141" y="33"/>
                    <a:pt x="141" y="33"/>
                    <a:pt x="141" y="33"/>
                  </a:cubicBezTo>
                  <a:cubicBezTo>
                    <a:pt x="139" y="32"/>
                    <a:pt x="139" y="32"/>
                    <a:pt x="139" y="32"/>
                  </a:cubicBezTo>
                  <a:cubicBezTo>
                    <a:pt x="139" y="32"/>
                    <a:pt x="139" y="32"/>
                    <a:pt x="139" y="32"/>
                  </a:cubicBezTo>
                  <a:cubicBezTo>
                    <a:pt x="138" y="32"/>
                    <a:pt x="138" y="32"/>
                    <a:pt x="138" y="32"/>
                  </a:cubicBezTo>
                  <a:cubicBezTo>
                    <a:pt x="135" y="31"/>
                    <a:pt x="135" y="31"/>
                    <a:pt x="135" y="31"/>
                  </a:cubicBezTo>
                  <a:cubicBezTo>
                    <a:pt x="134" y="31"/>
                    <a:pt x="134" y="31"/>
                    <a:pt x="134" y="31"/>
                  </a:cubicBezTo>
                  <a:cubicBezTo>
                    <a:pt x="134" y="31"/>
                    <a:pt x="134" y="31"/>
                    <a:pt x="134" y="31"/>
                  </a:cubicBezTo>
                  <a:cubicBezTo>
                    <a:pt x="134" y="32"/>
                    <a:pt x="134" y="32"/>
                    <a:pt x="134" y="32"/>
                  </a:cubicBezTo>
                  <a:cubicBezTo>
                    <a:pt x="134" y="32"/>
                    <a:pt x="134" y="32"/>
                    <a:pt x="134" y="32"/>
                  </a:cubicBezTo>
                  <a:cubicBezTo>
                    <a:pt x="134" y="32"/>
                    <a:pt x="134" y="32"/>
                    <a:pt x="134" y="32"/>
                  </a:cubicBezTo>
                  <a:cubicBezTo>
                    <a:pt x="134" y="32"/>
                    <a:pt x="134" y="32"/>
                    <a:pt x="134" y="32"/>
                  </a:cubicBezTo>
                  <a:cubicBezTo>
                    <a:pt x="133" y="32"/>
                    <a:pt x="133" y="32"/>
                    <a:pt x="133" y="32"/>
                  </a:cubicBezTo>
                  <a:cubicBezTo>
                    <a:pt x="133" y="32"/>
                    <a:pt x="133" y="32"/>
                    <a:pt x="133" y="32"/>
                  </a:cubicBezTo>
                  <a:cubicBezTo>
                    <a:pt x="132" y="33"/>
                    <a:pt x="132" y="33"/>
                    <a:pt x="132" y="33"/>
                  </a:cubicBezTo>
                  <a:cubicBezTo>
                    <a:pt x="132" y="34"/>
                    <a:pt x="132" y="34"/>
                    <a:pt x="132" y="34"/>
                  </a:cubicBezTo>
                  <a:cubicBezTo>
                    <a:pt x="132" y="33"/>
                    <a:pt x="132" y="33"/>
                    <a:pt x="132" y="33"/>
                  </a:cubicBezTo>
                  <a:cubicBezTo>
                    <a:pt x="131" y="33"/>
                    <a:pt x="131" y="33"/>
                    <a:pt x="131" y="33"/>
                  </a:cubicBezTo>
                  <a:cubicBezTo>
                    <a:pt x="131" y="33"/>
                    <a:pt x="131" y="33"/>
                    <a:pt x="131" y="33"/>
                  </a:cubicBezTo>
                  <a:cubicBezTo>
                    <a:pt x="131" y="33"/>
                    <a:pt x="131" y="33"/>
                    <a:pt x="131" y="33"/>
                  </a:cubicBezTo>
                  <a:cubicBezTo>
                    <a:pt x="130" y="35"/>
                    <a:pt x="130" y="35"/>
                    <a:pt x="130" y="35"/>
                  </a:cubicBezTo>
                  <a:cubicBezTo>
                    <a:pt x="130" y="36"/>
                    <a:pt x="130" y="36"/>
                    <a:pt x="130" y="36"/>
                  </a:cubicBezTo>
                  <a:cubicBezTo>
                    <a:pt x="130" y="35"/>
                    <a:pt x="130" y="35"/>
                    <a:pt x="130" y="35"/>
                  </a:cubicBezTo>
                  <a:cubicBezTo>
                    <a:pt x="130" y="34"/>
                    <a:pt x="130" y="34"/>
                    <a:pt x="130" y="34"/>
                  </a:cubicBezTo>
                  <a:cubicBezTo>
                    <a:pt x="130" y="33"/>
                    <a:pt x="130" y="33"/>
                    <a:pt x="130" y="33"/>
                  </a:cubicBezTo>
                  <a:cubicBezTo>
                    <a:pt x="131" y="32"/>
                    <a:pt x="131" y="32"/>
                    <a:pt x="131" y="32"/>
                  </a:cubicBezTo>
                  <a:cubicBezTo>
                    <a:pt x="131" y="31"/>
                    <a:pt x="131" y="31"/>
                    <a:pt x="131" y="31"/>
                  </a:cubicBezTo>
                  <a:cubicBezTo>
                    <a:pt x="131" y="31"/>
                    <a:pt x="131" y="31"/>
                    <a:pt x="131" y="31"/>
                  </a:cubicBezTo>
                  <a:cubicBezTo>
                    <a:pt x="130" y="31"/>
                    <a:pt x="130" y="31"/>
                    <a:pt x="130" y="31"/>
                  </a:cubicBezTo>
                  <a:cubicBezTo>
                    <a:pt x="131" y="30"/>
                    <a:pt x="131" y="30"/>
                    <a:pt x="131" y="30"/>
                  </a:cubicBezTo>
                  <a:cubicBezTo>
                    <a:pt x="130" y="29"/>
                    <a:pt x="130" y="29"/>
                    <a:pt x="130" y="29"/>
                  </a:cubicBezTo>
                  <a:cubicBezTo>
                    <a:pt x="129" y="28"/>
                    <a:pt x="129" y="28"/>
                    <a:pt x="129" y="28"/>
                  </a:cubicBezTo>
                  <a:cubicBezTo>
                    <a:pt x="128" y="28"/>
                    <a:pt x="128" y="28"/>
                    <a:pt x="128" y="28"/>
                  </a:cubicBezTo>
                  <a:cubicBezTo>
                    <a:pt x="127" y="28"/>
                    <a:pt x="127" y="28"/>
                    <a:pt x="127" y="28"/>
                  </a:cubicBezTo>
                  <a:cubicBezTo>
                    <a:pt x="127" y="28"/>
                    <a:pt x="127" y="28"/>
                    <a:pt x="127" y="28"/>
                  </a:cubicBezTo>
                  <a:cubicBezTo>
                    <a:pt x="126" y="29"/>
                    <a:pt x="126" y="29"/>
                    <a:pt x="126" y="29"/>
                  </a:cubicBezTo>
                  <a:cubicBezTo>
                    <a:pt x="126" y="28"/>
                    <a:pt x="126" y="28"/>
                    <a:pt x="126" y="28"/>
                  </a:cubicBezTo>
                  <a:cubicBezTo>
                    <a:pt x="125" y="28"/>
                    <a:pt x="125" y="28"/>
                    <a:pt x="125" y="28"/>
                  </a:cubicBezTo>
                  <a:cubicBezTo>
                    <a:pt x="125" y="27"/>
                    <a:pt x="125" y="27"/>
                    <a:pt x="125" y="27"/>
                  </a:cubicBezTo>
                  <a:cubicBezTo>
                    <a:pt x="125" y="27"/>
                    <a:pt x="125" y="27"/>
                    <a:pt x="125" y="27"/>
                  </a:cubicBezTo>
                  <a:cubicBezTo>
                    <a:pt x="124" y="27"/>
                    <a:pt x="124" y="27"/>
                    <a:pt x="124" y="27"/>
                  </a:cubicBezTo>
                  <a:cubicBezTo>
                    <a:pt x="124" y="27"/>
                    <a:pt x="124" y="27"/>
                    <a:pt x="124" y="27"/>
                  </a:cubicBezTo>
                  <a:cubicBezTo>
                    <a:pt x="123" y="26"/>
                    <a:pt x="123" y="26"/>
                    <a:pt x="123" y="26"/>
                  </a:cubicBezTo>
                  <a:cubicBezTo>
                    <a:pt x="123" y="27"/>
                    <a:pt x="123" y="27"/>
                    <a:pt x="123" y="27"/>
                  </a:cubicBezTo>
                  <a:cubicBezTo>
                    <a:pt x="123" y="26"/>
                    <a:pt x="123" y="26"/>
                    <a:pt x="123" y="26"/>
                  </a:cubicBezTo>
                  <a:cubicBezTo>
                    <a:pt x="122" y="26"/>
                    <a:pt x="122" y="26"/>
                    <a:pt x="122" y="26"/>
                  </a:cubicBezTo>
                  <a:cubicBezTo>
                    <a:pt x="122" y="26"/>
                    <a:pt x="122" y="26"/>
                    <a:pt x="122" y="26"/>
                  </a:cubicBezTo>
                  <a:cubicBezTo>
                    <a:pt x="121" y="26"/>
                    <a:pt x="121" y="26"/>
                    <a:pt x="121" y="26"/>
                  </a:cubicBezTo>
                  <a:cubicBezTo>
                    <a:pt x="120" y="25"/>
                    <a:pt x="120" y="25"/>
                    <a:pt x="120" y="25"/>
                  </a:cubicBezTo>
                  <a:cubicBezTo>
                    <a:pt x="119" y="25"/>
                    <a:pt x="119" y="25"/>
                    <a:pt x="119" y="25"/>
                  </a:cubicBezTo>
                  <a:cubicBezTo>
                    <a:pt x="119" y="25"/>
                    <a:pt x="119" y="25"/>
                    <a:pt x="119" y="25"/>
                  </a:cubicBezTo>
                  <a:cubicBezTo>
                    <a:pt x="119" y="25"/>
                    <a:pt x="119" y="25"/>
                    <a:pt x="119" y="25"/>
                  </a:cubicBezTo>
                  <a:cubicBezTo>
                    <a:pt x="118" y="25"/>
                    <a:pt x="118" y="25"/>
                    <a:pt x="118" y="25"/>
                  </a:cubicBezTo>
                  <a:cubicBezTo>
                    <a:pt x="117" y="25"/>
                    <a:pt x="117" y="25"/>
                    <a:pt x="117" y="25"/>
                  </a:cubicBezTo>
                  <a:cubicBezTo>
                    <a:pt x="117" y="25"/>
                    <a:pt x="117" y="25"/>
                    <a:pt x="117" y="25"/>
                  </a:cubicBezTo>
                  <a:cubicBezTo>
                    <a:pt x="117" y="25"/>
                    <a:pt x="117" y="25"/>
                    <a:pt x="117" y="25"/>
                  </a:cubicBezTo>
                  <a:cubicBezTo>
                    <a:pt x="116" y="25"/>
                    <a:pt x="116" y="25"/>
                    <a:pt x="116" y="25"/>
                  </a:cubicBezTo>
                  <a:cubicBezTo>
                    <a:pt x="115" y="25"/>
                    <a:pt x="115" y="25"/>
                    <a:pt x="115" y="25"/>
                  </a:cubicBezTo>
                  <a:cubicBezTo>
                    <a:pt x="115" y="25"/>
                    <a:pt x="115" y="25"/>
                    <a:pt x="115" y="25"/>
                  </a:cubicBezTo>
                  <a:cubicBezTo>
                    <a:pt x="114" y="26"/>
                    <a:pt x="114" y="26"/>
                    <a:pt x="114" y="26"/>
                  </a:cubicBezTo>
                  <a:cubicBezTo>
                    <a:pt x="114" y="26"/>
                    <a:pt x="114" y="26"/>
                    <a:pt x="114" y="26"/>
                  </a:cubicBezTo>
                  <a:cubicBezTo>
                    <a:pt x="113" y="27"/>
                    <a:pt x="113" y="27"/>
                    <a:pt x="113" y="27"/>
                  </a:cubicBezTo>
                  <a:cubicBezTo>
                    <a:pt x="112" y="28"/>
                    <a:pt x="112" y="28"/>
                    <a:pt x="112" y="28"/>
                  </a:cubicBezTo>
                  <a:cubicBezTo>
                    <a:pt x="110" y="29"/>
                    <a:pt x="110" y="29"/>
                    <a:pt x="110" y="29"/>
                  </a:cubicBezTo>
                  <a:cubicBezTo>
                    <a:pt x="110" y="30"/>
                    <a:pt x="110" y="30"/>
                    <a:pt x="110" y="30"/>
                  </a:cubicBezTo>
                  <a:cubicBezTo>
                    <a:pt x="109" y="31"/>
                    <a:pt x="109" y="31"/>
                    <a:pt x="109" y="31"/>
                  </a:cubicBezTo>
                  <a:cubicBezTo>
                    <a:pt x="109" y="32"/>
                    <a:pt x="109" y="32"/>
                    <a:pt x="109" y="32"/>
                  </a:cubicBezTo>
                  <a:cubicBezTo>
                    <a:pt x="108" y="32"/>
                    <a:pt x="108" y="32"/>
                    <a:pt x="108" y="32"/>
                  </a:cubicBezTo>
                  <a:cubicBezTo>
                    <a:pt x="108" y="33"/>
                    <a:pt x="108" y="33"/>
                    <a:pt x="108" y="33"/>
                  </a:cubicBezTo>
                  <a:cubicBezTo>
                    <a:pt x="108" y="33"/>
                    <a:pt x="108" y="33"/>
                    <a:pt x="108" y="33"/>
                  </a:cubicBezTo>
                  <a:cubicBezTo>
                    <a:pt x="108" y="34"/>
                    <a:pt x="108" y="34"/>
                    <a:pt x="108" y="34"/>
                  </a:cubicBezTo>
                  <a:cubicBezTo>
                    <a:pt x="108" y="36"/>
                    <a:pt x="108" y="36"/>
                    <a:pt x="108" y="36"/>
                  </a:cubicBezTo>
                  <a:cubicBezTo>
                    <a:pt x="107" y="35"/>
                    <a:pt x="107" y="35"/>
                    <a:pt x="107" y="35"/>
                  </a:cubicBezTo>
                  <a:cubicBezTo>
                    <a:pt x="107" y="34"/>
                    <a:pt x="107" y="34"/>
                    <a:pt x="107" y="34"/>
                  </a:cubicBezTo>
                  <a:cubicBezTo>
                    <a:pt x="107" y="33"/>
                    <a:pt x="107" y="33"/>
                    <a:pt x="107" y="33"/>
                  </a:cubicBezTo>
                  <a:cubicBezTo>
                    <a:pt x="108" y="33"/>
                    <a:pt x="108" y="33"/>
                    <a:pt x="108" y="33"/>
                  </a:cubicBezTo>
                  <a:cubicBezTo>
                    <a:pt x="108" y="32"/>
                    <a:pt x="108" y="32"/>
                    <a:pt x="108" y="32"/>
                  </a:cubicBezTo>
                  <a:cubicBezTo>
                    <a:pt x="108" y="31"/>
                    <a:pt x="108" y="31"/>
                    <a:pt x="108" y="31"/>
                  </a:cubicBezTo>
                  <a:cubicBezTo>
                    <a:pt x="108" y="30"/>
                    <a:pt x="108" y="30"/>
                    <a:pt x="108" y="30"/>
                  </a:cubicBezTo>
                  <a:cubicBezTo>
                    <a:pt x="108" y="30"/>
                    <a:pt x="108" y="30"/>
                    <a:pt x="108" y="30"/>
                  </a:cubicBezTo>
                  <a:cubicBezTo>
                    <a:pt x="108" y="30"/>
                    <a:pt x="108" y="30"/>
                    <a:pt x="108" y="30"/>
                  </a:cubicBezTo>
                  <a:cubicBezTo>
                    <a:pt x="107" y="30"/>
                    <a:pt x="107" y="30"/>
                    <a:pt x="107" y="30"/>
                  </a:cubicBezTo>
                  <a:cubicBezTo>
                    <a:pt x="106" y="30"/>
                    <a:pt x="106" y="30"/>
                    <a:pt x="106" y="30"/>
                  </a:cubicBezTo>
                  <a:cubicBezTo>
                    <a:pt x="105" y="30"/>
                    <a:pt x="105" y="30"/>
                    <a:pt x="105" y="30"/>
                  </a:cubicBezTo>
                  <a:cubicBezTo>
                    <a:pt x="104" y="30"/>
                    <a:pt x="104" y="30"/>
                    <a:pt x="104" y="30"/>
                  </a:cubicBezTo>
                  <a:cubicBezTo>
                    <a:pt x="103" y="29"/>
                    <a:pt x="103" y="29"/>
                    <a:pt x="103" y="29"/>
                  </a:cubicBezTo>
                  <a:cubicBezTo>
                    <a:pt x="104" y="29"/>
                    <a:pt x="104" y="29"/>
                    <a:pt x="104" y="29"/>
                  </a:cubicBezTo>
                  <a:cubicBezTo>
                    <a:pt x="105" y="29"/>
                    <a:pt x="105" y="29"/>
                    <a:pt x="105" y="29"/>
                  </a:cubicBezTo>
                  <a:cubicBezTo>
                    <a:pt x="106" y="29"/>
                    <a:pt x="106" y="29"/>
                    <a:pt x="106" y="29"/>
                  </a:cubicBezTo>
                  <a:cubicBezTo>
                    <a:pt x="107" y="29"/>
                    <a:pt x="107" y="29"/>
                    <a:pt x="107" y="29"/>
                  </a:cubicBezTo>
                  <a:cubicBezTo>
                    <a:pt x="108" y="29"/>
                    <a:pt x="108" y="29"/>
                    <a:pt x="108" y="29"/>
                  </a:cubicBezTo>
                  <a:cubicBezTo>
                    <a:pt x="108" y="28"/>
                    <a:pt x="108" y="28"/>
                    <a:pt x="108" y="28"/>
                  </a:cubicBezTo>
                  <a:cubicBezTo>
                    <a:pt x="109" y="28"/>
                    <a:pt x="109" y="28"/>
                    <a:pt x="109" y="28"/>
                  </a:cubicBezTo>
                  <a:cubicBezTo>
                    <a:pt x="109" y="28"/>
                    <a:pt x="109" y="28"/>
                    <a:pt x="109" y="28"/>
                  </a:cubicBezTo>
                  <a:cubicBezTo>
                    <a:pt x="109" y="28"/>
                    <a:pt x="109" y="28"/>
                    <a:pt x="109" y="28"/>
                  </a:cubicBezTo>
                  <a:cubicBezTo>
                    <a:pt x="110" y="28"/>
                    <a:pt x="110" y="28"/>
                    <a:pt x="110" y="28"/>
                  </a:cubicBezTo>
                  <a:cubicBezTo>
                    <a:pt x="112" y="27"/>
                    <a:pt x="112" y="27"/>
                    <a:pt x="112" y="27"/>
                  </a:cubicBezTo>
                  <a:cubicBezTo>
                    <a:pt x="112" y="26"/>
                    <a:pt x="112" y="26"/>
                    <a:pt x="112" y="26"/>
                  </a:cubicBezTo>
                  <a:cubicBezTo>
                    <a:pt x="113" y="25"/>
                    <a:pt x="113" y="25"/>
                    <a:pt x="113" y="25"/>
                  </a:cubicBezTo>
                  <a:cubicBezTo>
                    <a:pt x="113" y="24"/>
                    <a:pt x="113" y="24"/>
                    <a:pt x="113" y="24"/>
                  </a:cubicBezTo>
                  <a:cubicBezTo>
                    <a:pt x="113" y="24"/>
                    <a:pt x="113" y="24"/>
                    <a:pt x="113" y="24"/>
                  </a:cubicBezTo>
                  <a:cubicBezTo>
                    <a:pt x="113" y="23"/>
                    <a:pt x="113" y="23"/>
                    <a:pt x="113" y="23"/>
                  </a:cubicBezTo>
                  <a:cubicBezTo>
                    <a:pt x="112" y="23"/>
                    <a:pt x="112" y="23"/>
                    <a:pt x="112" y="23"/>
                  </a:cubicBezTo>
                  <a:cubicBezTo>
                    <a:pt x="111" y="22"/>
                    <a:pt x="111" y="22"/>
                    <a:pt x="111" y="22"/>
                  </a:cubicBezTo>
                  <a:cubicBezTo>
                    <a:pt x="110" y="22"/>
                    <a:pt x="110" y="22"/>
                    <a:pt x="110" y="22"/>
                  </a:cubicBezTo>
                  <a:cubicBezTo>
                    <a:pt x="109" y="23"/>
                    <a:pt x="109" y="23"/>
                    <a:pt x="109" y="23"/>
                  </a:cubicBezTo>
                  <a:cubicBezTo>
                    <a:pt x="108" y="23"/>
                    <a:pt x="108" y="23"/>
                    <a:pt x="108" y="23"/>
                  </a:cubicBezTo>
                  <a:cubicBezTo>
                    <a:pt x="106" y="22"/>
                    <a:pt x="106" y="22"/>
                    <a:pt x="106" y="22"/>
                  </a:cubicBezTo>
                  <a:cubicBezTo>
                    <a:pt x="105" y="22"/>
                    <a:pt x="105" y="22"/>
                    <a:pt x="105" y="22"/>
                  </a:cubicBezTo>
                  <a:cubicBezTo>
                    <a:pt x="103" y="23"/>
                    <a:pt x="103" y="23"/>
                    <a:pt x="103" y="23"/>
                  </a:cubicBezTo>
                  <a:cubicBezTo>
                    <a:pt x="103" y="24"/>
                    <a:pt x="103" y="24"/>
                    <a:pt x="103" y="24"/>
                  </a:cubicBezTo>
                  <a:cubicBezTo>
                    <a:pt x="104" y="24"/>
                    <a:pt x="104" y="24"/>
                    <a:pt x="104" y="24"/>
                  </a:cubicBezTo>
                  <a:cubicBezTo>
                    <a:pt x="104" y="25"/>
                    <a:pt x="104" y="25"/>
                    <a:pt x="104" y="25"/>
                  </a:cubicBezTo>
                  <a:cubicBezTo>
                    <a:pt x="104" y="25"/>
                    <a:pt x="104" y="25"/>
                    <a:pt x="104" y="25"/>
                  </a:cubicBezTo>
                  <a:cubicBezTo>
                    <a:pt x="103" y="25"/>
                    <a:pt x="103" y="25"/>
                    <a:pt x="103" y="25"/>
                  </a:cubicBezTo>
                  <a:cubicBezTo>
                    <a:pt x="103" y="25"/>
                    <a:pt x="103" y="25"/>
                    <a:pt x="103" y="25"/>
                  </a:cubicBezTo>
                  <a:cubicBezTo>
                    <a:pt x="103" y="25"/>
                    <a:pt x="103" y="25"/>
                    <a:pt x="103" y="25"/>
                  </a:cubicBezTo>
                  <a:cubicBezTo>
                    <a:pt x="102" y="25"/>
                    <a:pt x="102" y="25"/>
                    <a:pt x="102" y="25"/>
                  </a:cubicBezTo>
                  <a:cubicBezTo>
                    <a:pt x="101" y="25"/>
                    <a:pt x="101" y="25"/>
                    <a:pt x="101" y="25"/>
                  </a:cubicBezTo>
                  <a:cubicBezTo>
                    <a:pt x="100" y="26"/>
                    <a:pt x="100" y="26"/>
                    <a:pt x="100" y="26"/>
                  </a:cubicBezTo>
                  <a:cubicBezTo>
                    <a:pt x="99" y="28"/>
                    <a:pt x="99" y="28"/>
                    <a:pt x="99" y="28"/>
                  </a:cubicBezTo>
                  <a:cubicBezTo>
                    <a:pt x="100" y="26"/>
                    <a:pt x="100" y="26"/>
                    <a:pt x="100" y="26"/>
                  </a:cubicBezTo>
                  <a:cubicBezTo>
                    <a:pt x="100" y="26"/>
                    <a:pt x="100" y="26"/>
                    <a:pt x="100" y="26"/>
                  </a:cubicBezTo>
                  <a:cubicBezTo>
                    <a:pt x="100" y="25"/>
                    <a:pt x="100" y="25"/>
                    <a:pt x="100" y="25"/>
                  </a:cubicBezTo>
                  <a:cubicBezTo>
                    <a:pt x="100" y="25"/>
                    <a:pt x="100" y="25"/>
                    <a:pt x="100" y="25"/>
                  </a:cubicBezTo>
                  <a:cubicBezTo>
                    <a:pt x="100" y="25"/>
                    <a:pt x="100" y="25"/>
                    <a:pt x="100" y="25"/>
                  </a:cubicBezTo>
                  <a:cubicBezTo>
                    <a:pt x="99" y="25"/>
                    <a:pt x="99" y="25"/>
                    <a:pt x="99" y="25"/>
                  </a:cubicBezTo>
                  <a:cubicBezTo>
                    <a:pt x="98" y="26"/>
                    <a:pt x="98" y="26"/>
                    <a:pt x="98" y="26"/>
                  </a:cubicBezTo>
                  <a:cubicBezTo>
                    <a:pt x="98" y="27"/>
                    <a:pt x="98" y="27"/>
                    <a:pt x="98" y="27"/>
                  </a:cubicBezTo>
                  <a:cubicBezTo>
                    <a:pt x="97" y="28"/>
                    <a:pt x="97" y="28"/>
                    <a:pt x="97" y="28"/>
                  </a:cubicBezTo>
                  <a:cubicBezTo>
                    <a:pt x="98" y="26"/>
                    <a:pt x="98" y="26"/>
                    <a:pt x="98" y="26"/>
                  </a:cubicBezTo>
                  <a:cubicBezTo>
                    <a:pt x="98" y="25"/>
                    <a:pt x="98" y="25"/>
                    <a:pt x="98" y="25"/>
                  </a:cubicBezTo>
                  <a:cubicBezTo>
                    <a:pt x="100" y="24"/>
                    <a:pt x="100" y="24"/>
                    <a:pt x="100" y="24"/>
                  </a:cubicBezTo>
                  <a:cubicBezTo>
                    <a:pt x="100" y="23"/>
                    <a:pt x="100" y="23"/>
                    <a:pt x="100" y="23"/>
                  </a:cubicBezTo>
                  <a:cubicBezTo>
                    <a:pt x="101" y="22"/>
                    <a:pt x="101" y="22"/>
                    <a:pt x="101" y="22"/>
                  </a:cubicBezTo>
                  <a:cubicBezTo>
                    <a:pt x="101" y="21"/>
                    <a:pt x="101" y="21"/>
                    <a:pt x="101" y="21"/>
                  </a:cubicBezTo>
                  <a:cubicBezTo>
                    <a:pt x="102" y="21"/>
                    <a:pt x="102" y="21"/>
                    <a:pt x="102" y="21"/>
                  </a:cubicBezTo>
                  <a:cubicBezTo>
                    <a:pt x="103" y="21"/>
                    <a:pt x="103" y="21"/>
                    <a:pt x="103" y="21"/>
                  </a:cubicBezTo>
                  <a:cubicBezTo>
                    <a:pt x="104" y="19"/>
                    <a:pt x="104" y="19"/>
                    <a:pt x="104" y="19"/>
                  </a:cubicBezTo>
                  <a:cubicBezTo>
                    <a:pt x="106" y="17"/>
                    <a:pt x="106" y="17"/>
                    <a:pt x="106" y="17"/>
                  </a:cubicBezTo>
                  <a:cubicBezTo>
                    <a:pt x="106" y="17"/>
                    <a:pt x="106" y="17"/>
                    <a:pt x="106" y="17"/>
                  </a:cubicBezTo>
                  <a:cubicBezTo>
                    <a:pt x="106" y="17"/>
                    <a:pt x="106" y="17"/>
                    <a:pt x="106" y="17"/>
                  </a:cubicBezTo>
                  <a:cubicBezTo>
                    <a:pt x="106" y="16"/>
                    <a:pt x="106" y="16"/>
                    <a:pt x="106" y="16"/>
                  </a:cubicBezTo>
                  <a:cubicBezTo>
                    <a:pt x="106" y="16"/>
                    <a:pt x="106" y="16"/>
                    <a:pt x="106" y="16"/>
                  </a:cubicBezTo>
                  <a:cubicBezTo>
                    <a:pt x="106" y="15"/>
                    <a:pt x="106" y="15"/>
                    <a:pt x="106" y="15"/>
                  </a:cubicBezTo>
                  <a:cubicBezTo>
                    <a:pt x="106" y="15"/>
                    <a:pt x="106" y="15"/>
                    <a:pt x="106" y="15"/>
                  </a:cubicBezTo>
                  <a:cubicBezTo>
                    <a:pt x="106" y="14"/>
                    <a:pt x="106" y="14"/>
                    <a:pt x="106" y="14"/>
                  </a:cubicBezTo>
                  <a:cubicBezTo>
                    <a:pt x="105" y="14"/>
                    <a:pt x="105" y="14"/>
                    <a:pt x="105" y="14"/>
                  </a:cubicBezTo>
                  <a:cubicBezTo>
                    <a:pt x="104" y="14"/>
                    <a:pt x="104" y="14"/>
                    <a:pt x="104" y="14"/>
                  </a:cubicBezTo>
                  <a:cubicBezTo>
                    <a:pt x="104" y="14"/>
                    <a:pt x="104" y="14"/>
                    <a:pt x="104" y="14"/>
                  </a:cubicBezTo>
                  <a:cubicBezTo>
                    <a:pt x="103" y="12"/>
                    <a:pt x="103" y="12"/>
                    <a:pt x="103" y="12"/>
                  </a:cubicBezTo>
                  <a:cubicBezTo>
                    <a:pt x="102" y="10"/>
                    <a:pt x="102" y="10"/>
                    <a:pt x="102" y="10"/>
                  </a:cubicBezTo>
                  <a:cubicBezTo>
                    <a:pt x="102" y="9"/>
                    <a:pt x="102" y="9"/>
                    <a:pt x="102" y="9"/>
                  </a:cubicBezTo>
                  <a:cubicBezTo>
                    <a:pt x="101" y="7"/>
                    <a:pt x="101" y="7"/>
                    <a:pt x="101" y="7"/>
                  </a:cubicBezTo>
                  <a:cubicBezTo>
                    <a:pt x="101" y="7"/>
                    <a:pt x="101" y="7"/>
                    <a:pt x="101" y="7"/>
                  </a:cubicBezTo>
                  <a:lnTo>
                    <a:pt x="101" y="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6" name="Freeform 178"/>
            <p:cNvSpPr/>
            <p:nvPr/>
          </p:nvSpPr>
          <p:spPr bwMode="auto">
            <a:xfrm>
              <a:off x="3388048" y="4133497"/>
              <a:ext cx="85986" cy="109981"/>
            </a:xfrm>
            <a:custGeom>
              <a:avLst/>
              <a:gdLst>
                <a:gd name="T0" fmla="*/ 3 w 48"/>
                <a:gd name="T1" fmla="*/ 48 h 63"/>
                <a:gd name="T2" fmla="*/ 3 w 48"/>
                <a:gd name="T3" fmla="*/ 52 h 63"/>
                <a:gd name="T4" fmla="*/ 3 w 48"/>
                <a:gd name="T5" fmla="*/ 52 h 63"/>
                <a:gd name="T6" fmla="*/ 3 w 48"/>
                <a:gd name="T7" fmla="*/ 52 h 63"/>
                <a:gd name="T8" fmla="*/ 3 w 48"/>
                <a:gd name="T9" fmla="*/ 56 h 63"/>
                <a:gd name="T10" fmla="*/ 7 w 48"/>
                <a:gd name="T11" fmla="*/ 56 h 63"/>
                <a:gd name="T12" fmla="*/ 11 w 48"/>
                <a:gd name="T13" fmla="*/ 59 h 63"/>
                <a:gd name="T14" fmla="*/ 11 w 48"/>
                <a:gd name="T15" fmla="*/ 56 h 63"/>
                <a:gd name="T16" fmla="*/ 15 w 48"/>
                <a:gd name="T17" fmla="*/ 56 h 63"/>
                <a:gd name="T18" fmla="*/ 15 w 48"/>
                <a:gd name="T19" fmla="*/ 56 h 63"/>
                <a:gd name="T20" fmla="*/ 15 w 48"/>
                <a:gd name="T21" fmla="*/ 56 h 63"/>
                <a:gd name="T22" fmla="*/ 18 w 48"/>
                <a:gd name="T23" fmla="*/ 56 h 63"/>
                <a:gd name="T24" fmla="*/ 18 w 48"/>
                <a:gd name="T25" fmla="*/ 59 h 63"/>
                <a:gd name="T26" fmla="*/ 18 w 48"/>
                <a:gd name="T27" fmla="*/ 63 h 63"/>
                <a:gd name="T28" fmla="*/ 22 w 48"/>
                <a:gd name="T29" fmla="*/ 59 h 63"/>
                <a:gd name="T30" fmla="*/ 22 w 48"/>
                <a:gd name="T31" fmla="*/ 56 h 63"/>
                <a:gd name="T32" fmla="*/ 26 w 48"/>
                <a:gd name="T33" fmla="*/ 56 h 63"/>
                <a:gd name="T34" fmla="*/ 26 w 48"/>
                <a:gd name="T35" fmla="*/ 56 h 63"/>
                <a:gd name="T36" fmla="*/ 29 w 48"/>
                <a:gd name="T37" fmla="*/ 52 h 63"/>
                <a:gd name="T38" fmla="*/ 33 w 48"/>
                <a:gd name="T39" fmla="*/ 48 h 63"/>
                <a:gd name="T40" fmla="*/ 37 w 48"/>
                <a:gd name="T41" fmla="*/ 41 h 63"/>
                <a:gd name="T42" fmla="*/ 37 w 48"/>
                <a:gd name="T43" fmla="*/ 41 h 63"/>
                <a:gd name="T44" fmla="*/ 40 w 48"/>
                <a:gd name="T45" fmla="*/ 33 h 63"/>
                <a:gd name="T46" fmla="*/ 44 w 48"/>
                <a:gd name="T47" fmla="*/ 30 h 63"/>
                <a:gd name="T48" fmla="*/ 44 w 48"/>
                <a:gd name="T49" fmla="*/ 30 h 63"/>
                <a:gd name="T50" fmla="*/ 44 w 48"/>
                <a:gd name="T51" fmla="*/ 30 h 63"/>
                <a:gd name="T52" fmla="*/ 48 w 48"/>
                <a:gd name="T53" fmla="*/ 26 h 63"/>
                <a:gd name="T54" fmla="*/ 48 w 48"/>
                <a:gd name="T55" fmla="*/ 22 h 63"/>
                <a:gd name="T56" fmla="*/ 44 w 48"/>
                <a:gd name="T57" fmla="*/ 19 h 63"/>
                <a:gd name="T58" fmla="*/ 44 w 48"/>
                <a:gd name="T59" fmla="*/ 19 h 63"/>
                <a:gd name="T60" fmla="*/ 40 w 48"/>
                <a:gd name="T61" fmla="*/ 19 h 63"/>
                <a:gd name="T62" fmla="*/ 40 w 48"/>
                <a:gd name="T63" fmla="*/ 15 h 63"/>
                <a:gd name="T64" fmla="*/ 33 w 48"/>
                <a:gd name="T65" fmla="*/ 11 h 63"/>
                <a:gd name="T66" fmla="*/ 33 w 48"/>
                <a:gd name="T67" fmla="*/ 7 h 63"/>
                <a:gd name="T68" fmla="*/ 29 w 48"/>
                <a:gd name="T69" fmla="*/ 7 h 63"/>
                <a:gd name="T70" fmla="*/ 22 w 48"/>
                <a:gd name="T71" fmla="*/ 4 h 63"/>
                <a:gd name="T72" fmla="*/ 15 w 48"/>
                <a:gd name="T73" fmla="*/ 0 h 63"/>
                <a:gd name="T74" fmla="*/ 11 w 48"/>
                <a:gd name="T75" fmla="*/ 0 h 63"/>
                <a:gd name="T76" fmla="*/ 7 w 48"/>
                <a:gd name="T77" fmla="*/ 4 h 63"/>
                <a:gd name="T78" fmla="*/ 7 w 48"/>
                <a:gd name="T79" fmla="*/ 4 h 63"/>
                <a:gd name="T80" fmla="*/ 7 w 48"/>
                <a:gd name="T81" fmla="*/ 4 h 63"/>
                <a:gd name="T82" fmla="*/ 3 w 48"/>
                <a:gd name="T83" fmla="*/ 4 h 63"/>
                <a:gd name="T84" fmla="*/ 3 w 48"/>
                <a:gd name="T85" fmla="*/ 7 h 63"/>
                <a:gd name="T86" fmla="*/ 0 w 48"/>
                <a:gd name="T87" fmla="*/ 7 h 63"/>
                <a:gd name="T88" fmla="*/ 3 w 48"/>
                <a:gd name="T89" fmla="*/ 15 h 63"/>
                <a:gd name="T90" fmla="*/ 3 w 48"/>
                <a:gd name="T91" fmla="*/ 15 h 63"/>
                <a:gd name="T92" fmla="*/ 3 w 48"/>
                <a:gd name="T93" fmla="*/ 19 h 63"/>
                <a:gd name="T94" fmla="*/ 3 w 48"/>
                <a:gd name="T95" fmla="*/ 22 h 63"/>
                <a:gd name="T96" fmla="*/ 7 w 48"/>
                <a:gd name="T97" fmla="*/ 22 h 63"/>
                <a:gd name="T98" fmla="*/ 7 w 48"/>
                <a:gd name="T99" fmla="*/ 26 h 63"/>
                <a:gd name="T100" fmla="*/ 7 w 48"/>
                <a:gd name="T101" fmla="*/ 30 h 63"/>
                <a:gd name="T102" fmla="*/ 11 w 48"/>
                <a:gd name="T103" fmla="*/ 33 h 63"/>
                <a:gd name="T104" fmla="*/ 11 w 48"/>
                <a:gd name="T105" fmla="*/ 33 h 63"/>
                <a:gd name="T106" fmla="*/ 11 w 48"/>
                <a:gd name="T107" fmla="*/ 37 h 63"/>
                <a:gd name="T108" fmla="*/ 7 w 48"/>
                <a:gd name="T109" fmla="*/ 37 h 63"/>
                <a:gd name="T110" fmla="*/ 7 w 48"/>
                <a:gd name="T111" fmla="*/ 41 h 63"/>
                <a:gd name="T112" fmla="*/ 7 w 48"/>
                <a:gd name="T113" fmla="*/ 45 h 63"/>
                <a:gd name="T114" fmla="*/ 7 w 48"/>
                <a:gd name="T115" fmla="*/ 48 h 63"/>
                <a:gd name="T116" fmla="*/ 3 w 48"/>
                <a:gd name="T117" fmla="*/ 48 h 63"/>
                <a:gd name="T118" fmla="*/ 3 w 48"/>
                <a:gd name="T119" fmla="*/ 48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48" h="63">
                  <a:moveTo>
                    <a:pt x="3" y="48"/>
                  </a:moveTo>
                  <a:lnTo>
                    <a:pt x="3" y="52"/>
                  </a:lnTo>
                  <a:lnTo>
                    <a:pt x="3" y="52"/>
                  </a:lnTo>
                  <a:lnTo>
                    <a:pt x="3" y="52"/>
                  </a:lnTo>
                  <a:lnTo>
                    <a:pt x="3" y="56"/>
                  </a:lnTo>
                  <a:lnTo>
                    <a:pt x="7" y="56"/>
                  </a:lnTo>
                  <a:lnTo>
                    <a:pt x="11" y="59"/>
                  </a:lnTo>
                  <a:lnTo>
                    <a:pt x="11" y="56"/>
                  </a:lnTo>
                  <a:lnTo>
                    <a:pt x="15" y="56"/>
                  </a:lnTo>
                  <a:lnTo>
                    <a:pt x="15" y="56"/>
                  </a:lnTo>
                  <a:lnTo>
                    <a:pt x="15" y="56"/>
                  </a:lnTo>
                  <a:lnTo>
                    <a:pt x="18" y="56"/>
                  </a:lnTo>
                  <a:lnTo>
                    <a:pt x="18" y="59"/>
                  </a:lnTo>
                  <a:lnTo>
                    <a:pt x="18" y="63"/>
                  </a:lnTo>
                  <a:lnTo>
                    <a:pt x="22" y="59"/>
                  </a:lnTo>
                  <a:lnTo>
                    <a:pt x="22" y="56"/>
                  </a:lnTo>
                  <a:lnTo>
                    <a:pt x="26" y="56"/>
                  </a:lnTo>
                  <a:lnTo>
                    <a:pt x="26" y="56"/>
                  </a:lnTo>
                  <a:lnTo>
                    <a:pt x="29" y="52"/>
                  </a:lnTo>
                  <a:lnTo>
                    <a:pt x="33" y="48"/>
                  </a:lnTo>
                  <a:lnTo>
                    <a:pt x="37" y="41"/>
                  </a:lnTo>
                  <a:lnTo>
                    <a:pt x="37" y="41"/>
                  </a:lnTo>
                  <a:lnTo>
                    <a:pt x="40" y="33"/>
                  </a:lnTo>
                  <a:lnTo>
                    <a:pt x="44" y="30"/>
                  </a:lnTo>
                  <a:lnTo>
                    <a:pt x="44" y="30"/>
                  </a:lnTo>
                  <a:lnTo>
                    <a:pt x="44" y="30"/>
                  </a:lnTo>
                  <a:lnTo>
                    <a:pt x="48" y="26"/>
                  </a:lnTo>
                  <a:lnTo>
                    <a:pt x="48" y="22"/>
                  </a:lnTo>
                  <a:lnTo>
                    <a:pt x="44" y="19"/>
                  </a:lnTo>
                  <a:lnTo>
                    <a:pt x="44" y="19"/>
                  </a:lnTo>
                  <a:lnTo>
                    <a:pt x="40" y="19"/>
                  </a:lnTo>
                  <a:lnTo>
                    <a:pt x="40" y="15"/>
                  </a:lnTo>
                  <a:lnTo>
                    <a:pt x="33" y="11"/>
                  </a:lnTo>
                  <a:lnTo>
                    <a:pt x="33" y="7"/>
                  </a:lnTo>
                  <a:lnTo>
                    <a:pt x="29" y="7"/>
                  </a:lnTo>
                  <a:lnTo>
                    <a:pt x="22" y="4"/>
                  </a:lnTo>
                  <a:lnTo>
                    <a:pt x="15" y="0"/>
                  </a:lnTo>
                  <a:lnTo>
                    <a:pt x="11" y="0"/>
                  </a:lnTo>
                  <a:lnTo>
                    <a:pt x="7" y="4"/>
                  </a:lnTo>
                  <a:lnTo>
                    <a:pt x="7" y="4"/>
                  </a:lnTo>
                  <a:lnTo>
                    <a:pt x="7" y="4"/>
                  </a:lnTo>
                  <a:lnTo>
                    <a:pt x="3" y="4"/>
                  </a:lnTo>
                  <a:lnTo>
                    <a:pt x="3" y="7"/>
                  </a:lnTo>
                  <a:lnTo>
                    <a:pt x="0" y="7"/>
                  </a:lnTo>
                  <a:lnTo>
                    <a:pt x="3" y="15"/>
                  </a:lnTo>
                  <a:lnTo>
                    <a:pt x="3" y="15"/>
                  </a:lnTo>
                  <a:lnTo>
                    <a:pt x="3" y="19"/>
                  </a:lnTo>
                  <a:lnTo>
                    <a:pt x="3" y="22"/>
                  </a:lnTo>
                  <a:lnTo>
                    <a:pt x="7" y="22"/>
                  </a:lnTo>
                  <a:lnTo>
                    <a:pt x="7" y="26"/>
                  </a:lnTo>
                  <a:lnTo>
                    <a:pt x="7" y="30"/>
                  </a:lnTo>
                  <a:lnTo>
                    <a:pt x="11" y="33"/>
                  </a:lnTo>
                  <a:lnTo>
                    <a:pt x="11" y="33"/>
                  </a:lnTo>
                  <a:lnTo>
                    <a:pt x="11" y="37"/>
                  </a:lnTo>
                  <a:lnTo>
                    <a:pt x="7" y="37"/>
                  </a:lnTo>
                  <a:lnTo>
                    <a:pt x="7" y="41"/>
                  </a:lnTo>
                  <a:lnTo>
                    <a:pt x="7" y="45"/>
                  </a:lnTo>
                  <a:lnTo>
                    <a:pt x="7" y="48"/>
                  </a:lnTo>
                  <a:lnTo>
                    <a:pt x="3" y="48"/>
                  </a:lnTo>
                  <a:lnTo>
                    <a:pt x="3"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7" name="Freeform 179"/>
            <p:cNvSpPr/>
            <p:nvPr/>
          </p:nvSpPr>
          <p:spPr bwMode="auto">
            <a:xfrm>
              <a:off x="3287733" y="4126515"/>
              <a:ext cx="120024" cy="109981"/>
            </a:xfrm>
            <a:custGeom>
              <a:avLst/>
              <a:gdLst>
                <a:gd name="T0" fmla="*/ 26 w 67"/>
                <a:gd name="T1" fmla="*/ 63 h 63"/>
                <a:gd name="T2" fmla="*/ 30 w 67"/>
                <a:gd name="T3" fmla="*/ 63 h 63"/>
                <a:gd name="T4" fmla="*/ 37 w 67"/>
                <a:gd name="T5" fmla="*/ 63 h 63"/>
                <a:gd name="T6" fmla="*/ 34 w 67"/>
                <a:gd name="T7" fmla="*/ 60 h 63"/>
                <a:gd name="T8" fmla="*/ 30 w 67"/>
                <a:gd name="T9" fmla="*/ 56 h 63"/>
                <a:gd name="T10" fmla="*/ 34 w 67"/>
                <a:gd name="T11" fmla="*/ 52 h 63"/>
                <a:gd name="T12" fmla="*/ 45 w 67"/>
                <a:gd name="T13" fmla="*/ 52 h 63"/>
                <a:gd name="T14" fmla="*/ 52 w 67"/>
                <a:gd name="T15" fmla="*/ 49 h 63"/>
                <a:gd name="T16" fmla="*/ 59 w 67"/>
                <a:gd name="T17" fmla="*/ 52 h 63"/>
                <a:gd name="T18" fmla="*/ 63 w 67"/>
                <a:gd name="T19" fmla="*/ 49 h 63"/>
                <a:gd name="T20" fmla="*/ 63 w 67"/>
                <a:gd name="T21" fmla="*/ 41 h 63"/>
                <a:gd name="T22" fmla="*/ 67 w 67"/>
                <a:gd name="T23" fmla="*/ 37 h 63"/>
                <a:gd name="T24" fmla="*/ 63 w 67"/>
                <a:gd name="T25" fmla="*/ 34 h 63"/>
                <a:gd name="T26" fmla="*/ 63 w 67"/>
                <a:gd name="T27" fmla="*/ 26 h 63"/>
                <a:gd name="T28" fmla="*/ 59 w 67"/>
                <a:gd name="T29" fmla="*/ 23 h 63"/>
                <a:gd name="T30" fmla="*/ 59 w 67"/>
                <a:gd name="T31" fmla="*/ 19 h 63"/>
                <a:gd name="T32" fmla="*/ 59 w 67"/>
                <a:gd name="T33" fmla="*/ 11 h 63"/>
                <a:gd name="T34" fmla="*/ 63 w 67"/>
                <a:gd name="T35" fmla="*/ 8 h 63"/>
                <a:gd name="T36" fmla="*/ 63 w 67"/>
                <a:gd name="T37" fmla="*/ 4 h 63"/>
                <a:gd name="T38" fmla="*/ 56 w 67"/>
                <a:gd name="T39" fmla="*/ 0 h 63"/>
                <a:gd name="T40" fmla="*/ 48 w 67"/>
                <a:gd name="T41" fmla="*/ 0 h 63"/>
                <a:gd name="T42" fmla="*/ 37 w 67"/>
                <a:gd name="T43" fmla="*/ 0 h 63"/>
                <a:gd name="T44" fmla="*/ 26 w 67"/>
                <a:gd name="T45" fmla="*/ 0 h 63"/>
                <a:gd name="T46" fmla="*/ 15 w 67"/>
                <a:gd name="T47" fmla="*/ 0 h 63"/>
                <a:gd name="T48" fmla="*/ 15 w 67"/>
                <a:gd name="T49" fmla="*/ 4 h 63"/>
                <a:gd name="T50" fmla="*/ 15 w 67"/>
                <a:gd name="T51" fmla="*/ 8 h 63"/>
                <a:gd name="T52" fmla="*/ 8 w 67"/>
                <a:gd name="T53" fmla="*/ 15 h 63"/>
                <a:gd name="T54" fmla="*/ 4 w 67"/>
                <a:gd name="T55" fmla="*/ 19 h 63"/>
                <a:gd name="T56" fmla="*/ 0 w 67"/>
                <a:gd name="T57" fmla="*/ 26 h 63"/>
                <a:gd name="T58" fmla="*/ 4 w 67"/>
                <a:gd name="T59" fmla="*/ 30 h 63"/>
                <a:gd name="T60" fmla="*/ 4 w 67"/>
                <a:gd name="T61" fmla="*/ 34 h 63"/>
                <a:gd name="T62" fmla="*/ 8 w 67"/>
                <a:gd name="T63" fmla="*/ 37 h 63"/>
                <a:gd name="T64" fmla="*/ 11 w 67"/>
                <a:gd name="T65" fmla="*/ 37 h 63"/>
                <a:gd name="T66" fmla="*/ 15 w 67"/>
                <a:gd name="T67" fmla="*/ 41 h 63"/>
                <a:gd name="T68" fmla="*/ 15 w 67"/>
                <a:gd name="T69" fmla="*/ 49 h 63"/>
                <a:gd name="T70" fmla="*/ 19 w 67"/>
                <a:gd name="T71" fmla="*/ 52 h 63"/>
                <a:gd name="T72" fmla="*/ 22 w 67"/>
                <a:gd name="T73" fmla="*/ 56 h 63"/>
                <a:gd name="T74" fmla="*/ 22 w 67"/>
                <a:gd name="T75" fmla="*/ 6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7" h="63">
                  <a:moveTo>
                    <a:pt x="26" y="63"/>
                  </a:moveTo>
                  <a:lnTo>
                    <a:pt x="26" y="63"/>
                  </a:lnTo>
                  <a:lnTo>
                    <a:pt x="26" y="63"/>
                  </a:lnTo>
                  <a:lnTo>
                    <a:pt x="30" y="63"/>
                  </a:lnTo>
                  <a:lnTo>
                    <a:pt x="34" y="63"/>
                  </a:lnTo>
                  <a:lnTo>
                    <a:pt x="37" y="63"/>
                  </a:lnTo>
                  <a:lnTo>
                    <a:pt x="37" y="63"/>
                  </a:lnTo>
                  <a:lnTo>
                    <a:pt x="34" y="60"/>
                  </a:lnTo>
                  <a:lnTo>
                    <a:pt x="34" y="60"/>
                  </a:lnTo>
                  <a:lnTo>
                    <a:pt x="30" y="56"/>
                  </a:lnTo>
                  <a:lnTo>
                    <a:pt x="30" y="52"/>
                  </a:lnTo>
                  <a:lnTo>
                    <a:pt x="34" y="52"/>
                  </a:lnTo>
                  <a:lnTo>
                    <a:pt x="37" y="52"/>
                  </a:lnTo>
                  <a:lnTo>
                    <a:pt x="45" y="52"/>
                  </a:lnTo>
                  <a:lnTo>
                    <a:pt x="48" y="49"/>
                  </a:lnTo>
                  <a:lnTo>
                    <a:pt x="52" y="49"/>
                  </a:lnTo>
                  <a:lnTo>
                    <a:pt x="56" y="52"/>
                  </a:lnTo>
                  <a:lnTo>
                    <a:pt x="59" y="52"/>
                  </a:lnTo>
                  <a:lnTo>
                    <a:pt x="63" y="52"/>
                  </a:lnTo>
                  <a:lnTo>
                    <a:pt x="63" y="49"/>
                  </a:lnTo>
                  <a:lnTo>
                    <a:pt x="63" y="45"/>
                  </a:lnTo>
                  <a:lnTo>
                    <a:pt x="63" y="41"/>
                  </a:lnTo>
                  <a:lnTo>
                    <a:pt x="67" y="41"/>
                  </a:lnTo>
                  <a:lnTo>
                    <a:pt x="67" y="37"/>
                  </a:lnTo>
                  <a:lnTo>
                    <a:pt x="67" y="37"/>
                  </a:lnTo>
                  <a:lnTo>
                    <a:pt x="63" y="34"/>
                  </a:lnTo>
                  <a:lnTo>
                    <a:pt x="63" y="30"/>
                  </a:lnTo>
                  <a:lnTo>
                    <a:pt x="63" y="26"/>
                  </a:lnTo>
                  <a:lnTo>
                    <a:pt x="59" y="26"/>
                  </a:lnTo>
                  <a:lnTo>
                    <a:pt x="59" y="23"/>
                  </a:lnTo>
                  <a:lnTo>
                    <a:pt x="59" y="19"/>
                  </a:lnTo>
                  <a:lnTo>
                    <a:pt x="59" y="19"/>
                  </a:lnTo>
                  <a:lnTo>
                    <a:pt x="56" y="11"/>
                  </a:lnTo>
                  <a:lnTo>
                    <a:pt x="59" y="11"/>
                  </a:lnTo>
                  <a:lnTo>
                    <a:pt x="59" y="8"/>
                  </a:lnTo>
                  <a:lnTo>
                    <a:pt x="63" y="8"/>
                  </a:lnTo>
                  <a:lnTo>
                    <a:pt x="63" y="4"/>
                  </a:lnTo>
                  <a:lnTo>
                    <a:pt x="63" y="4"/>
                  </a:lnTo>
                  <a:lnTo>
                    <a:pt x="59" y="0"/>
                  </a:lnTo>
                  <a:lnTo>
                    <a:pt x="56" y="0"/>
                  </a:lnTo>
                  <a:lnTo>
                    <a:pt x="48" y="0"/>
                  </a:lnTo>
                  <a:lnTo>
                    <a:pt x="48" y="0"/>
                  </a:lnTo>
                  <a:lnTo>
                    <a:pt x="45" y="0"/>
                  </a:lnTo>
                  <a:lnTo>
                    <a:pt x="37" y="0"/>
                  </a:lnTo>
                  <a:lnTo>
                    <a:pt x="34" y="0"/>
                  </a:lnTo>
                  <a:lnTo>
                    <a:pt x="26" y="0"/>
                  </a:lnTo>
                  <a:lnTo>
                    <a:pt x="19" y="0"/>
                  </a:lnTo>
                  <a:lnTo>
                    <a:pt x="15" y="0"/>
                  </a:lnTo>
                  <a:lnTo>
                    <a:pt x="15" y="4"/>
                  </a:lnTo>
                  <a:lnTo>
                    <a:pt x="15" y="4"/>
                  </a:lnTo>
                  <a:lnTo>
                    <a:pt x="15" y="8"/>
                  </a:lnTo>
                  <a:lnTo>
                    <a:pt x="15" y="8"/>
                  </a:lnTo>
                  <a:lnTo>
                    <a:pt x="11" y="11"/>
                  </a:lnTo>
                  <a:lnTo>
                    <a:pt x="8" y="15"/>
                  </a:lnTo>
                  <a:lnTo>
                    <a:pt x="4" y="15"/>
                  </a:lnTo>
                  <a:lnTo>
                    <a:pt x="4" y="19"/>
                  </a:lnTo>
                  <a:lnTo>
                    <a:pt x="4" y="19"/>
                  </a:lnTo>
                  <a:lnTo>
                    <a:pt x="0" y="26"/>
                  </a:lnTo>
                  <a:lnTo>
                    <a:pt x="0" y="30"/>
                  </a:lnTo>
                  <a:lnTo>
                    <a:pt x="4" y="30"/>
                  </a:lnTo>
                  <a:lnTo>
                    <a:pt x="4" y="30"/>
                  </a:lnTo>
                  <a:lnTo>
                    <a:pt x="4" y="34"/>
                  </a:lnTo>
                  <a:lnTo>
                    <a:pt x="8" y="37"/>
                  </a:lnTo>
                  <a:lnTo>
                    <a:pt x="8" y="37"/>
                  </a:lnTo>
                  <a:lnTo>
                    <a:pt x="8" y="37"/>
                  </a:lnTo>
                  <a:lnTo>
                    <a:pt x="11" y="37"/>
                  </a:lnTo>
                  <a:lnTo>
                    <a:pt x="11" y="41"/>
                  </a:lnTo>
                  <a:lnTo>
                    <a:pt x="15" y="41"/>
                  </a:lnTo>
                  <a:lnTo>
                    <a:pt x="15" y="49"/>
                  </a:lnTo>
                  <a:lnTo>
                    <a:pt x="15" y="49"/>
                  </a:lnTo>
                  <a:lnTo>
                    <a:pt x="15" y="52"/>
                  </a:lnTo>
                  <a:lnTo>
                    <a:pt x="19" y="52"/>
                  </a:lnTo>
                  <a:lnTo>
                    <a:pt x="19" y="56"/>
                  </a:lnTo>
                  <a:lnTo>
                    <a:pt x="22" y="56"/>
                  </a:lnTo>
                  <a:lnTo>
                    <a:pt x="22" y="60"/>
                  </a:lnTo>
                  <a:lnTo>
                    <a:pt x="22" y="60"/>
                  </a:lnTo>
                  <a:lnTo>
                    <a:pt x="26"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8" name="Freeform 180"/>
            <p:cNvSpPr/>
            <p:nvPr/>
          </p:nvSpPr>
          <p:spPr bwMode="auto">
            <a:xfrm>
              <a:off x="3189205" y="4061923"/>
              <a:ext cx="145103" cy="195521"/>
            </a:xfrm>
            <a:custGeom>
              <a:avLst/>
              <a:gdLst>
                <a:gd name="T0" fmla="*/ 11 w 81"/>
                <a:gd name="T1" fmla="*/ 48 h 112"/>
                <a:gd name="T2" fmla="*/ 14 w 81"/>
                <a:gd name="T3" fmla="*/ 48 h 112"/>
                <a:gd name="T4" fmla="*/ 22 w 81"/>
                <a:gd name="T5" fmla="*/ 52 h 112"/>
                <a:gd name="T6" fmla="*/ 18 w 81"/>
                <a:gd name="T7" fmla="*/ 60 h 112"/>
                <a:gd name="T8" fmla="*/ 22 w 81"/>
                <a:gd name="T9" fmla="*/ 63 h 112"/>
                <a:gd name="T10" fmla="*/ 26 w 81"/>
                <a:gd name="T11" fmla="*/ 63 h 112"/>
                <a:gd name="T12" fmla="*/ 29 w 81"/>
                <a:gd name="T13" fmla="*/ 67 h 112"/>
                <a:gd name="T14" fmla="*/ 26 w 81"/>
                <a:gd name="T15" fmla="*/ 71 h 112"/>
                <a:gd name="T16" fmla="*/ 22 w 81"/>
                <a:gd name="T17" fmla="*/ 82 h 112"/>
                <a:gd name="T18" fmla="*/ 22 w 81"/>
                <a:gd name="T19" fmla="*/ 86 h 112"/>
                <a:gd name="T20" fmla="*/ 22 w 81"/>
                <a:gd name="T21" fmla="*/ 89 h 112"/>
                <a:gd name="T22" fmla="*/ 22 w 81"/>
                <a:gd name="T23" fmla="*/ 93 h 112"/>
                <a:gd name="T24" fmla="*/ 29 w 81"/>
                <a:gd name="T25" fmla="*/ 100 h 112"/>
                <a:gd name="T26" fmla="*/ 29 w 81"/>
                <a:gd name="T27" fmla="*/ 104 h 112"/>
                <a:gd name="T28" fmla="*/ 40 w 81"/>
                <a:gd name="T29" fmla="*/ 112 h 112"/>
                <a:gd name="T30" fmla="*/ 44 w 81"/>
                <a:gd name="T31" fmla="*/ 108 h 112"/>
                <a:gd name="T32" fmla="*/ 48 w 81"/>
                <a:gd name="T33" fmla="*/ 108 h 112"/>
                <a:gd name="T34" fmla="*/ 52 w 81"/>
                <a:gd name="T35" fmla="*/ 104 h 112"/>
                <a:gd name="T36" fmla="*/ 63 w 81"/>
                <a:gd name="T37" fmla="*/ 104 h 112"/>
                <a:gd name="T38" fmla="*/ 66 w 81"/>
                <a:gd name="T39" fmla="*/ 100 h 112"/>
                <a:gd name="T40" fmla="*/ 74 w 81"/>
                <a:gd name="T41" fmla="*/ 100 h 112"/>
                <a:gd name="T42" fmla="*/ 81 w 81"/>
                <a:gd name="T43" fmla="*/ 100 h 112"/>
                <a:gd name="T44" fmla="*/ 77 w 81"/>
                <a:gd name="T45" fmla="*/ 97 h 112"/>
                <a:gd name="T46" fmla="*/ 74 w 81"/>
                <a:gd name="T47" fmla="*/ 93 h 112"/>
                <a:gd name="T48" fmla="*/ 70 w 81"/>
                <a:gd name="T49" fmla="*/ 89 h 112"/>
                <a:gd name="T50" fmla="*/ 70 w 81"/>
                <a:gd name="T51" fmla="*/ 86 h 112"/>
                <a:gd name="T52" fmla="*/ 66 w 81"/>
                <a:gd name="T53" fmla="*/ 78 h 112"/>
                <a:gd name="T54" fmla="*/ 63 w 81"/>
                <a:gd name="T55" fmla="*/ 74 h 112"/>
                <a:gd name="T56" fmla="*/ 63 w 81"/>
                <a:gd name="T57" fmla="*/ 74 h 112"/>
                <a:gd name="T58" fmla="*/ 59 w 81"/>
                <a:gd name="T59" fmla="*/ 67 h 112"/>
                <a:gd name="T60" fmla="*/ 55 w 81"/>
                <a:gd name="T61" fmla="*/ 67 h 112"/>
                <a:gd name="T62" fmla="*/ 59 w 81"/>
                <a:gd name="T63" fmla="*/ 56 h 112"/>
                <a:gd name="T64" fmla="*/ 59 w 81"/>
                <a:gd name="T65" fmla="*/ 52 h 112"/>
                <a:gd name="T66" fmla="*/ 66 w 81"/>
                <a:gd name="T67" fmla="*/ 48 h 112"/>
                <a:gd name="T68" fmla="*/ 70 w 81"/>
                <a:gd name="T69" fmla="*/ 45 h 112"/>
                <a:gd name="T70" fmla="*/ 70 w 81"/>
                <a:gd name="T71" fmla="*/ 41 h 112"/>
                <a:gd name="T72" fmla="*/ 70 w 81"/>
                <a:gd name="T73" fmla="*/ 37 h 112"/>
                <a:gd name="T74" fmla="*/ 66 w 81"/>
                <a:gd name="T75" fmla="*/ 34 h 112"/>
                <a:gd name="T76" fmla="*/ 55 w 81"/>
                <a:gd name="T77" fmla="*/ 26 h 112"/>
                <a:gd name="T78" fmla="*/ 52 w 81"/>
                <a:gd name="T79" fmla="*/ 26 h 112"/>
                <a:gd name="T80" fmla="*/ 44 w 81"/>
                <a:gd name="T81" fmla="*/ 26 h 112"/>
                <a:gd name="T82" fmla="*/ 44 w 81"/>
                <a:gd name="T83" fmla="*/ 26 h 112"/>
                <a:gd name="T84" fmla="*/ 48 w 81"/>
                <a:gd name="T85" fmla="*/ 19 h 112"/>
                <a:gd name="T86" fmla="*/ 40 w 81"/>
                <a:gd name="T87" fmla="*/ 11 h 112"/>
                <a:gd name="T88" fmla="*/ 33 w 81"/>
                <a:gd name="T89" fmla="*/ 4 h 112"/>
                <a:gd name="T90" fmla="*/ 29 w 81"/>
                <a:gd name="T91" fmla="*/ 0 h 112"/>
                <a:gd name="T92" fmla="*/ 22 w 81"/>
                <a:gd name="T93" fmla="*/ 0 h 112"/>
                <a:gd name="T94" fmla="*/ 18 w 81"/>
                <a:gd name="T95" fmla="*/ 4 h 112"/>
                <a:gd name="T96" fmla="*/ 11 w 81"/>
                <a:gd name="T97" fmla="*/ 8 h 112"/>
                <a:gd name="T98" fmla="*/ 11 w 81"/>
                <a:gd name="T99" fmla="*/ 15 h 112"/>
                <a:gd name="T100" fmla="*/ 14 w 81"/>
                <a:gd name="T101" fmla="*/ 19 h 112"/>
                <a:gd name="T102" fmla="*/ 18 w 81"/>
                <a:gd name="T103" fmla="*/ 23 h 112"/>
                <a:gd name="T104" fmla="*/ 11 w 81"/>
                <a:gd name="T105" fmla="*/ 26 h 112"/>
                <a:gd name="T106" fmla="*/ 3 w 81"/>
                <a:gd name="T107" fmla="*/ 26 h 112"/>
                <a:gd name="T108" fmla="*/ 3 w 81"/>
                <a:gd name="T109" fmla="*/ 30 h 112"/>
                <a:gd name="T110" fmla="*/ 0 w 81"/>
                <a:gd name="T111" fmla="*/ 37 h 112"/>
                <a:gd name="T112" fmla="*/ 11 w 81"/>
                <a:gd name="T113" fmla="*/ 4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81" h="112">
                  <a:moveTo>
                    <a:pt x="11" y="48"/>
                  </a:moveTo>
                  <a:lnTo>
                    <a:pt x="11" y="48"/>
                  </a:lnTo>
                  <a:lnTo>
                    <a:pt x="14" y="48"/>
                  </a:lnTo>
                  <a:lnTo>
                    <a:pt x="14" y="48"/>
                  </a:lnTo>
                  <a:lnTo>
                    <a:pt x="18" y="48"/>
                  </a:lnTo>
                  <a:lnTo>
                    <a:pt x="22" y="52"/>
                  </a:lnTo>
                  <a:lnTo>
                    <a:pt x="22" y="56"/>
                  </a:lnTo>
                  <a:lnTo>
                    <a:pt x="18" y="60"/>
                  </a:lnTo>
                  <a:lnTo>
                    <a:pt x="18" y="60"/>
                  </a:lnTo>
                  <a:lnTo>
                    <a:pt x="22" y="63"/>
                  </a:lnTo>
                  <a:lnTo>
                    <a:pt x="26" y="63"/>
                  </a:lnTo>
                  <a:lnTo>
                    <a:pt x="26" y="63"/>
                  </a:lnTo>
                  <a:lnTo>
                    <a:pt x="26" y="67"/>
                  </a:lnTo>
                  <a:lnTo>
                    <a:pt x="29" y="67"/>
                  </a:lnTo>
                  <a:lnTo>
                    <a:pt x="29" y="67"/>
                  </a:lnTo>
                  <a:lnTo>
                    <a:pt x="26" y="71"/>
                  </a:lnTo>
                  <a:lnTo>
                    <a:pt x="26" y="74"/>
                  </a:lnTo>
                  <a:lnTo>
                    <a:pt x="22" y="82"/>
                  </a:lnTo>
                  <a:lnTo>
                    <a:pt x="22" y="82"/>
                  </a:lnTo>
                  <a:lnTo>
                    <a:pt x="22" y="86"/>
                  </a:lnTo>
                  <a:lnTo>
                    <a:pt x="22" y="89"/>
                  </a:lnTo>
                  <a:lnTo>
                    <a:pt x="22" y="89"/>
                  </a:lnTo>
                  <a:lnTo>
                    <a:pt x="22" y="93"/>
                  </a:lnTo>
                  <a:lnTo>
                    <a:pt x="22" y="93"/>
                  </a:lnTo>
                  <a:lnTo>
                    <a:pt x="26" y="97"/>
                  </a:lnTo>
                  <a:lnTo>
                    <a:pt x="29" y="100"/>
                  </a:lnTo>
                  <a:lnTo>
                    <a:pt x="29" y="104"/>
                  </a:lnTo>
                  <a:lnTo>
                    <a:pt x="29" y="104"/>
                  </a:lnTo>
                  <a:lnTo>
                    <a:pt x="37" y="112"/>
                  </a:lnTo>
                  <a:lnTo>
                    <a:pt x="40" y="112"/>
                  </a:lnTo>
                  <a:lnTo>
                    <a:pt x="40" y="108"/>
                  </a:lnTo>
                  <a:lnTo>
                    <a:pt x="44" y="108"/>
                  </a:lnTo>
                  <a:lnTo>
                    <a:pt x="44" y="108"/>
                  </a:lnTo>
                  <a:lnTo>
                    <a:pt x="48" y="108"/>
                  </a:lnTo>
                  <a:lnTo>
                    <a:pt x="52" y="108"/>
                  </a:lnTo>
                  <a:lnTo>
                    <a:pt x="52" y="104"/>
                  </a:lnTo>
                  <a:lnTo>
                    <a:pt x="55" y="104"/>
                  </a:lnTo>
                  <a:lnTo>
                    <a:pt x="63" y="104"/>
                  </a:lnTo>
                  <a:lnTo>
                    <a:pt x="63" y="100"/>
                  </a:lnTo>
                  <a:lnTo>
                    <a:pt x="66" y="100"/>
                  </a:lnTo>
                  <a:lnTo>
                    <a:pt x="70" y="97"/>
                  </a:lnTo>
                  <a:lnTo>
                    <a:pt x="74" y="100"/>
                  </a:lnTo>
                  <a:lnTo>
                    <a:pt x="77" y="100"/>
                  </a:lnTo>
                  <a:lnTo>
                    <a:pt x="81" y="100"/>
                  </a:lnTo>
                  <a:lnTo>
                    <a:pt x="77" y="97"/>
                  </a:lnTo>
                  <a:lnTo>
                    <a:pt x="77" y="97"/>
                  </a:lnTo>
                  <a:lnTo>
                    <a:pt x="77" y="93"/>
                  </a:lnTo>
                  <a:lnTo>
                    <a:pt x="74" y="93"/>
                  </a:lnTo>
                  <a:lnTo>
                    <a:pt x="74" y="89"/>
                  </a:lnTo>
                  <a:lnTo>
                    <a:pt x="70" y="89"/>
                  </a:lnTo>
                  <a:lnTo>
                    <a:pt x="70" y="86"/>
                  </a:lnTo>
                  <a:lnTo>
                    <a:pt x="70" y="86"/>
                  </a:lnTo>
                  <a:lnTo>
                    <a:pt x="70" y="78"/>
                  </a:lnTo>
                  <a:lnTo>
                    <a:pt x="66" y="78"/>
                  </a:lnTo>
                  <a:lnTo>
                    <a:pt x="66" y="74"/>
                  </a:lnTo>
                  <a:lnTo>
                    <a:pt x="63" y="74"/>
                  </a:lnTo>
                  <a:lnTo>
                    <a:pt x="63" y="74"/>
                  </a:lnTo>
                  <a:lnTo>
                    <a:pt x="63" y="74"/>
                  </a:lnTo>
                  <a:lnTo>
                    <a:pt x="59" y="71"/>
                  </a:lnTo>
                  <a:lnTo>
                    <a:pt x="59" y="67"/>
                  </a:lnTo>
                  <a:lnTo>
                    <a:pt x="59" y="67"/>
                  </a:lnTo>
                  <a:lnTo>
                    <a:pt x="55" y="67"/>
                  </a:lnTo>
                  <a:lnTo>
                    <a:pt x="55" y="63"/>
                  </a:lnTo>
                  <a:lnTo>
                    <a:pt x="59" y="56"/>
                  </a:lnTo>
                  <a:lnTo>
                    <a:pt x="59" y="56"/>
                  </a:lnTo>
                  <a:lnTo>
                    <a:pt x="59" y="52"/>
                  </a:lnTo>
                  <a:lnTo>
                    <a:pt x="63" y="52"/>
                  </a:lnTo>
                  <a:lnTo>
                    <a:pt x="66" y="48"/>
                  </a:lnTo>
                  <a:lnTo>
                    <a:pt x="70" y="45"/>
                  </a:lnTo>
                  <a:lnTo>
                    <a:pt x="70" y="45"/>
                  </a:lnTo>
                  <a:lnTo>
                    <a:pt x="70" y="41"/>
                  </a:lnTo>
                  <a:lnTo>
                    <a:pt x="70" y="41"/>
                  </a:lnTo>
                  <a:lnTo>
                    <a:pt x="70" y="41"/>
                  </a:lnTo>
                  <a:lnTo>
                    <a:pt x="70" y="37"/>
                  </a:lnTo>
                  <a:lnTo>
                    <a:pt x="70" y="34"/>
                  </a:lnTo>
                  <a:lnTo>
                    <a:pt x="66" y="34"/>
                  </a:lnTo>
                  <a:lnTo>
                    <a:pt x="63" y="30"/>
                  </a:lnTo>
                  <a:lnTo>
                    <a:pt x="55" y="26"/>
                  </a:lnTo>
                  <a:lnTo>
                    <a:pt x="52" y="23"/>
                  </a:lnTo>
                  <a:lnTo>
                    <a:pt x="52" y="26"/>
                  </a:lnTo>
                  <a:lnTo>
                    <a:pt x="48" y="26"/>
                  </a:lnTo>
                  <a:lnTo>
                    <a:pt x="44" y="26"/>
                  </a:lnTo>
                  <a:lnTo>
                    <a:pt x="44" y="30"/>
                  </a:lnTo>
                  <a:lnTo>
                    <a:pt x="44" y="26"/>
                  </a:lnTo>
                  <a:lnTo>
                    <a:pt x="44" y="23"/>
                  </a:lnTo>
                  <a:lnTo>
                    <a:pt x="48" y="19"/>
                  </a:lnTo>
                  <a:lnTo>
                    <a:pt x="44" y="15"/>
                  </a:lnTo>
                  <a:lnTo>
                    <a:pt x="40" y="11"/>
                  </a:lnTo>
                  <a:lnTo>
                    <a:pt x="37" y="11"/>
                  </a:lnTo>
                  <a:lnTo>
                    <a:pt x="33" y="4"/>
                  </a:lnTo>
                  <a:lnTo>
                    <a:pt x="29" y="4"/>
                  </a:lnTo>
                  <a:lnTo>
                    <a:pt x="29" y="0"/>
                  </a:lnTo>
                  <a:lnTo>
                    <a:pt x="26" y="0"/>
                  </a:lnTo>
                  <a:lnTo>
                    <a:pt x="22" y="0"/>
                  </a:lnTo>
                  <a:lnTo>
                    <a:pt x="22" y="0"/>
                  </a:lnTo>
                  <a:lnTo>
                    <a:pt x="18" y="4"/>
                  </a:lnTo>
                  <a:lnTo>
                    <a:pt x="14" y="8"/>
                  </a:lnTo>
                  <a:lnTo>
                    <a:pt x="11" y="8"/>
                  </a:lnTo>
                  <a:lnTo>
                    <a:pt x="7" y="11"/>
                  </a:lnTo>
                  <a:lnTo>
                    <a:pt x="11" y="15"/>
                  </a:lnTo>
                  <a:lnTo>
                    <a:pt x="11" y="19"/>
                  </a:lnTo>
                  <a:lnTo>
                    <a:pt x="14" y="19"/>
                  </a:lnTo>
                  <a:lnTo>
                    <a:pt x="18" y="19"/>
                  </a:lnTo>
                  <a:lnTo>
                    <a:pt x="18" y="23"/>
                  </a:lnTo>
                  <a:lnTo>
                    <a:pt x="11" y="26"/>
                  </a:lnTo>
                  <a:lnTo>
                    <a:pt x="11" y="26"/>
                  </a:lnTo>
                  <a:lnTo>
                    <a:pt x="7" y="26"/>
                  </a:lnTo>
                  <a:lnTo>
                    <a:pt x="3" y="26"/>
                  </a:lnTo>
                  <a:lnTo>
                    <a:pt x="3" y="26"/>
                  </a:lnTo>
                  <a:lnTo>
                    <a:pt x="3" y="30"/>
                  </a:lnTo>
                  <a:lnTo>
                    <a:pt x="0" y="34"/>
                  </a:lnTo>
                  <a:lnTo>
                    <a:pt x="0" y="37"/>
                  </a:lnTo>
                  <a:lnTo>
                    <a:pt x="3" y="45"/>
                  </a:lnTo>
                  <a:lnTo>
                    <a:pt x="11" y="48"/>
                  </a:lnTo>
                  <a:lnTo>
                    <a:pt x="11"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9" name="Freeform 181"/>
            <p:cNvSpPr>
              <a:spLocks noEditPoints="1"/>
            </p:cNvSpPr>
            <p:nvPr/>
          </p:nvSpPr>
          <p:spPr bwMode="auto">
            <a:xfrm>
              <a:off x="2836304" y="3951943"/>
              <a:ext cx="392314" cy="317721"/>
            </a:xfrm>
            <a:custGeom>
              <a:avLst/>
              <a:gdLst>
                <a:gd name="T0" fmla="*/ 34 w 59"/>
                <a:gd name="T1" fmla="*/ 49 h 49"/>
                <a:gd name="T2" fmla="*/ 40 w 59"/>
                <a:gd name="T3" fmla="*/ 44 h 49"/>
                <a:gd name="T4" fmla="*/ 42 w 59"/>
                <a:gd name="T5" fmla="*/ 41 h 49"/>
                <a:gd name="T6" fmla="*/ 40 w 59"/>
                <a:gd name="T7" fmla="*/ 37 h 49"/>
                <a:gd name="T8" fmla="*/ 38 w 59"/>
                <a:gd name="T9" fmla="*/ 35 h 49"/>
                <a:gd name="T10" fmla="*/ 45 w 59"/>
                <a:gd name="T11" fmla="*/ 35 h 49"/>
                <a:gd name="T12" fmla="*/ 52 w 59"/>
                <a:gd name="T13" fmla="*/ 33 h 49"/>
                <a:gd name="T14" fmla="*/ 54 w 59"/>
                <a:gd name="T15" fmla="*/ 29 h 49"/>
                <a:gd name="T16" fmla="*/ 54 w 59"/>
                <a:gd name="T17" fmla="*/ 24 h 49"/>
                <a:gd name="T18" fmla="*/ 58 w 59"/>
                <a:gd name="T19" fmla="*/ 22 h 49"/>
                <a:gd name="T20" fmla="*/ 56 w 59"/>
                <a:gd name="T21" fmla="*/ 19 h 49"/>
                <a:gd name="T22" fmla="*/ 59 w 59"/>
                <a:gd name="T23" fmla="*/ 17 h 49"/>
                <a:gd name="T24" fmla="*/ 55 w 59"/>
                <a:gd name="T25" fmla="*/ 16 h 49"/>
                <a:gd name="T26" fmla="*/ 52 w 59"/>
                <a:gd name="T27" fmla="*/ 16 h 49"/>
                <a:gd name="T28" fmla="*/ 55 w 59"/>
                <a:gd name="T29" fmla="*/ 14 h 49"/>
                <a:gd name="T30" fmla="*/ 51 w 59"/>
                <a:gd name="T31" fmla="*/ 12 h 49"/>
                <a:gd name="T32" fmla="*/ 48 w 59"/>
                <a:gd name="T33" fmla="*/ 10 h 49"/>
                <a:gd name="T34" fmla="*/ 46 w 59"/>
                <a:gd name="T35" fmla="*/ 9 h 49"/>
                <a:gd name="T36" fmla="*/ 50 w 59"/>
                <a:gd name="T37" fmla="*/ 8 h 49"/>
                <a:gd name="T38" fmla="*/ 45 w 59"/>
                <a:gd name="T39" fmla="*/ 7 h 49"/>
                <a:gd name="T40" fmla="*/ 39 w 59"/>
                <a:gd name="T41" fmla="*/ 9 h 49"/>
                <a:gd name="T42" fmla="*/ 35 w 59"/>
                <a:gd name="T43" fmla="*/ 10 h 49"/>
                <a:gd name="T44" fmla="*/ 26 w 59"/>
                <a:gd name="T45" fmla="*/ 9 h 49"/>
                <a:gd name="T46" fmla="*/ 23 w 59"/>
                <a:gd name="T47" fmla="*/ 7 h 49"/>
                <a:gd name="T48" fmla="*/ 18 w 59"/>
                <a:gd name="T49" fmla="*/ 5 h 49"/>
                <a:gd name="T50" fmla="*/ 16 w 59"/>
                <a:gd name="T51" fmla="*/ 1 h 49"/>
                <a:gd name="T52" fmla="*/ 14 w 59"/>
                <a:gd name="T53" fmla="*/ 4 h 49"/>
                <a:gd name="T54" fmla="*/ 15 w 59"/>
                <a:gd name="T55" fmla="*/ 5 h 49"/>
                <a:gd name="T56" fmla="*/ 13 w 59"/>
                <a:gd name="T57" fmla="*/ 6 h 49"/>
                <a:gd name="T58" fmla="*/ 9 w 59"/>
                <a:gd name="T59" fmla="*/ 9 h 49"/>
                <a:gd name="T60" fmla="*/ 7 w 59"/>
                <a:gd name="T61" fmla="*/ 14 h 49"/>
                <a:gd name="T62" fmla="*/ 6 w 59"/>
                <a:gd name="T63" fmla="*/ 11 h 49"/>
                <a:gd name="T64" fmla="*/ 7 w 59"/>
                <a:gd name="T65" fmla="*/ 6 h 49"/>
                <a:gd name="T66" fmla="*/ 8 w 59"/>
                <a:gd name="T67" fmla="*/ 4 h 49"/>
                <a:gd name="T68" fmla="*/ 7 w 59"/>
                <a:gd name="T69" fmla="*/ 4 h 49"/>
                <a:gd name="T70" fmla="*/ 3 w 59"/>
                <a:gd name="T71" fmla="*/ 8 h 49"/>
                <a:gd name="T72" fmla="*/ 0 w 59"/>
                <a:gd name="T73" fmla="*/ 13 h 49"/>
                <a:gd name="T74" fmla="*/ 4 w 59"/>
                <a:gd name="T75" fmla="*/ 18 h 49"/>
                <a:gd name="T76" fmla="*/ 4 w 59"/>
                <a:gd name="T77" fmla="*/ 21 h 49"/>
                <a:gd name="T78" fmla="*/ 8 w 59"/>
                <a:gd name="T79" fmla="*/ 22 h 49"/>
                <a:gd name="T80" fmla="*/ 14 w 59"/>
                <a:gd name="T81" fmla="*/ 23 h 49"/>
                <a:gd name="T82" fmla="*/ 20 w 59"/>
                <a:gd name="T83" fmla="*/ 26 h 49"/>
                <a:gd name="T84" fmla="*/ 24 w 59"/>
                <a:gd name="T85" fmla="*/ 26 h 49"/>
                <a:gd name="T86" fmla="*/ 26 w 59"/>
                <a:gd name="T87" fmla="*/ 28 h 49"/>
                <a:gd name="T88" fmla="*/ 24 w 59"/>
                <a:gd name="T89" fmla="*/ 32 h 49"/>
                <a:gd name="T90" fmla="*/ 24 w 59"/>
                <a:gd name="T91" fmla="*/ 36 h 49"/>
                <a:gd name="T92" fmla="*/ 25 w 59"/>
                <a:gd name="T93" fmla="*/ 41 h 49"/>
                <a:gd name="T94" fmla="*/ 26 w 59"/>
                <a:gd name="T95" fmla="*/ 43 h 49"/>
                <a:gd name="T96" fmla="*/ 22 w 59"/>
                <a:gd name="T97" fmla="*/ 1 h 49"/>
                <a:gd name="T98" fmla="*/ 22 w 59"/>
                <a:gd name="T99" fmla="*/ 2 h 49"/>
                <a:gd name="T100" fmla="*/ 20 w 59"/>
                <a:gd name="T101" fmla="*/ 2 h 49"/>
                <a:gd name="T102" fmla="*/ 15 w 59"/>
                <a:gd name="T103" fmla="*/ 0 h 49"/>
                <a:gd name="T104" fmla="*/ 40 w 59"/>
                <a:gd name="T105" fmla="*/ 6 h 49"/>
                <a:gd name="T106" fmla="*/ 41 w 59"/>
                <a:gd name="T107" fmla="*/ 7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9" h="49">
                  <a:moveTo>
                    <a:pt x="27" y="47"/>
                  </a:moveTo>
                  <a:cubicBezTo>
                    <a:pt x="29" y="48"/>
                    <a:pt x="29" y="48"/>
                    <a:pt x="29" y="48"/>
                  </a:cubicBezTo>
                  <a:cubicBezTo>
                    <a:pt x="31" y="49"/>
                    <a:pt x="31" y="49"/>
                    <a:pt x="31" y="49"/>
                  </a:cubicBezTo>
                  <a:cubicBezTo>
                    <a:pt x="32" y="49"/>
                    <a:pt x="32" y="49"/>
                    <a:pt x="32" y="49"/>
                  </a:cubicBezTo>
                  <a:cubicBezTo>
                    <a:pt x="34" y="49"/>
                    <a:pt x="34" y="49"/>
                    <a:pt x="34" y="49"/>
                  </a:cubicBezTo>
                  <a:cubicBezTo>
                    <a:pt x="35" y="48"/>
                    <a:pt x="35" y="48"/>
                    <a:pt x="35" y="48"/>
                  </a:cubicBezTo>
                  <a:cubicBezTo>
                    <a:pt x="36" y="47"/>
                    <a:pt x="36" y="47"/>
                    <a:pt x="36" y="47"/>
                  </a:cubicBezTo>
                  <a:cubicBezTo>
                    <a:pt x="37" y="46"/>
                    <a:pt x="37" y="46"/>
                    <a:pt x="37" y="46"/>
                  </a:cubicBezTo>
                  <a:cubicBezTo>
                    <a:pt x="39" y="45"/>
                    <a:pt x="39" y="45"/>
                    <a:pt x="39" y="45"/>
                  </a:cubicBezTo>
                  <a:cubicBezTo>
                    <a:pt x="40" y="44"/>
                    <a:pt x="40" y="44"/>
                    <a:pt x="40" y="44"/>
                  </a:cubicBezTo>
                  <a:cubicBezTo>
                    <a:pt x="41" y="43"/>
                    <a:pt x="41" y="43"/>
                    <a:pt x="41" y="43"/>
                  </a:cubicBezTo>
                  <a:cubicBezTo>
                    <a:pt x="43" y="43"/>
                    <a:pt x="43" y="43"/>
                    <a:pt x="43" y="43"/>
                  </a:cubicBezTo>
                  <a:cubicBezTo>
                    <a:pt x="44" y="43"/>
                    <a:pt x="44" y="43"/>
                    <a:pt x="44" y="43"/>
                  </a:cubicBezTo>
                  <a:cubicBezTo>
                    <a:pt x="44" y="42"/>
                    <a:pt x="44" y="42"/>
                    <a:pt x="44" y="42"/>
                  </a:cubicBezTo>
                  <a:cubicBezTo>
                    <a:pt x="42" y="41"/>
                    <a:pt x="42" y="41"/>
                    <a:pt x="42" y="41"/>
                  </a:cubicBezTo>
                  <a:cubicBezTo>
                    <a:pt x="41" y="42"/>
                    <a:pt x="41" y="42"/>
                    <a:pt x="41" y="42"/>
                  </a:cubicBezTo>
                  <a:cubicBezTo>
                    <a:pt x="39" y="41"/>
                    <a:pt x="39" y="41"/>
                    <a:pt x="39" y="41"/>
                  </a:cubicBezTo>
                  <a:cubicBezTo>
                    <a:pt x="39" y="40"/>
                    <a:pt x="39" y="40"/>
                    <a:pt x="39" y="40"/>
                  </a:cubicBezTo>
                  <a:cubicBezTo>
                    <a:pt x="38" y="39"/>
                    <a:pt x="38" y="39"/>
                    <a:pt x="38" y="39"/>
                  </a:cubicBezTo>
                  <a:cubicBezTo>
                    <a:pt x="40" y="37"/>
                    <a:pt x="40" y="37"/>
                    <a:pt x="40" y="37"/>
                  </a:cubicBezTo>
                  <a:cubicBezTo>
                    <a:pt x="39" y="36"/>
                    <a:pt x="39" y="36"/>
                    <a:pt x="39" y="36"/>
                  </a:cubicBezTo>
                  <a:cubicBezTo>
                    <a:pt x="38" y="36"/>
                    <a:pt x="38" y="36"/>
                    <a:pt x="38" y="36"/>
                  </a:cubicBezTo>
                  <a:cubicBezTo>
                    <a:pt x="38" y="35"/>
                    <a:pt x="38" y="35"/>
                    <a:pt x="38" y="35"/>
                  </a:cubicBezTo>
                  <a:cubicBezTo>
                    <a:pt x="37" y="34"/>
                    <a:pt x="37" y="34"/>
                    <a:pt x="37" y="34"/>
                  </a:cubicBezTo>
                  <a:cubicBezTo>
                    <a:pt x="38" y="35"/>
                    <a:pt x="38" y="35"/>
                    <a:pt x="38" y="35"/>
                  </a:cubicBezTo>
                  <a:cubicBezTo>
                    <a:pt x="40" y="35"/>
                    <a:pt x="40" y="35"/>
                    <a:pt x="40" y="35"/>
                  </a:cubicBezTo>
                  <a:cubicBezTo>
                    <a:pt x="41" y="36"/>
                    <a:pt x="41" y="36"/>
                    <a:pt x="41" y="36"/>
                  </a:cubicBezTo>
                  <a:cubicBezTo>
                    <a:pt x="43" y="35"/>
                    <a:pt x="43" y="35"/>
                    <a:pt x="43" y="35"/>
                  </a:cubicBezTo>
                  <a:cubicBezTo>
                    <a:pt x="45" y="35"/>
                    <a:pt x="45" y="35"/>
                    <a:pt x="45" y="35"/>
                  </a:cubicBezTo>
                  <a:cubicBezTo>
                    <a:pt x="45" y="35"/>
                    <a:pt x="45" y="35"/>
                    <a:pt x="45" y="35"/>
                  </a:cubicBezTo>
                  <a:cubicBezTo>
                    <a:pt x="46" y="35"/>
                    <a:pt x="46" y="35"/>
                    <a:pt x="46" y="35"/>
                  </a:cubicBezTo>
                  <a:cubicBezTo>
                    <a:pt x="48" y="34"/>
                    <a:pt x="48" y="34"/>
                    <a:pt x="48" y="34"/>
                  </a:cubicBezTo>
                  <a:cubicBezTo>
                    <a:pt x="49" y="34"/>
                    <a:pt x="49" y="34"/>
                    <a:pt x="49" y="34"/>
                  </a:cubicBezTo>
                  <a:cubicBezTo>
                    <a:pt x="50" y="34"/>
                    <a:pt x="50" y="34"/>
                    <a:pt x="50" y="34"/>
                  </a:cubicBezTo>
                  <a:cubicBezTo>
                    <a:pt x="52" y="33"/>
                    <a:pt x="52" y="33"/>
                    <a:pt x="52" y="33"/>
                  </a:cubicBezTo>
                  <a:cubicBezTo>
                    <a:pt x="53" y="33"/>
                    <a:pt x="53" y="33"/>
                    <a:pt x="53" y="33"/>
                  </a:cubicBezTo>
                  <a:cubicBezTo>
                    <a:pt x="56" y="32"/>
                    <a:pt x="56" y="32"/>
                    <a:pt x="56" y="32"/>
                  </a:cubicBezTo>
                  <a:cubicBezTo>
                    <a:pt x="56" y="31"/>
                    <a:pt x="56" y="31"/>
                    <a:pt x="56" y="31"/>
                  </a:cubicBezTo>
                  <a:cubicBezTo>
                    <a:pt x="56" y="30"/>
                    <a:pt x="56" y="30"/>
                    <a:pt x="56" y="30"/>
                  </a:cubicBezTo>
                  <a:cubicBezTo>
                    <a:pt x="54" y="29"/>
                    <a:pt x="54" y="29"/>
                    <a:pt x="54" y="29"/>
                  </a:cubicBezTo>
                  <a:cubicBezTo>
                    <a:pt x="53" y="27"/>
                    <a:pt x="53" y="27"/>
                    <a:pt x="53" y="27"/>
                  </a:cubicBezTo>
                  <a:cubicBezTo>
                    <a:pt x="53" y="26"/>
                    <a:pt x="53" y="26"/>
                    <a:pt x="53" y="26"/>
                  </a:cubicBezTo>
                  <a:cubicBezTo>
                    <a:pt x="54" y="25"/>
                    <a:pt x="54" y="25"/>
                    <a:pt x="54" y="25"/>
                  </a:cubicBezTo>
                  <a:cubicBezTo>
                    <a:pt x="54" y="24"/>
                    <a:pt x="54" y="24"/>
                    <a:pt x="54" y="24"/>
                  </a:cubicBezTo>
                  <a:cubicBezTo>
                    <a:pt x="54" y="24"/>
                    <a:pt x="54" y="24"/>
                    <a:pt x="54" y="24"/>
                  </a:cubicBezTo>
                  <a:cubicBezTo>
                    <a:pt x="55" y="24"/>
                    <a:pt x="55" y="24"/>
                    <a:pt x="55" y="24"/>
                  </a:cubicBezTo>
                  <a:cubicBezTo>
                    <a:pt x="56" y="24"/>
                    <a:pt x="56" y="24"/>
                    <a:pt x="56" y="24"/>
                  </a:cubicBezTo>
                  <a:cubicBezTo>
                    <a:pt x="56" y="24"/>
                    <a:pt x="56" y="24"/>
                    <a:pt x="56" y="24"/>
                  </a:cubicBezTo>
                  <a:cubicBezTo>
                    <a:pt x="58" y="23"/>
                    <a:pt x="58" y="23"/>
                    <a:pt x="58" y="23"/>
                  </a:cubicBezTo>
                  <a:cubicBezTo>
                    <a:pt x="58" y="22"/>
                    <a:pt x="58" y="22"/>
                    <a:pt x="58" y="22"/>
                  </a:cubicBezTo>
                  <a:cubicBezTo>
                    <a:pt x="57" y="22"/>
                    <a:pt x="57" y="22"/>
                    <a:pt x="57" y="22"/>
                  </a:cubicBezTo>
                  <a:cubicBezTo>
                    <a:pt x="56" y="22"/>
                    <a:pt x="56" y="22"/>
                    <a:pt x="56" y="22"/>
                  </a:cubicBezTo>
                  <a:cubicBezTo>
                    <a:pt x="56" y="21"/>
                    <a:pt x="56" y="21"/>
                    <a:pt x="56" y="21"/>
                  </a:cubicBezTo>
                  <a:cubicBezTo>
                    <a:pt x="55" y="20"/>
                    <a:pt x="55" y="20"/>
                    <a:pt x="55" y="20"/>
                  </a:cubicBezTo>
                  <a:cubicBezTo>
                    <a:pt x="56" y="19"/>
                    <a:pt x="56" y="19"/>
                    <a:pt x="56" y="19"/>
                  </a:cubicBezTo>
                  <a:cubicBezTo>
                    <a:pt x="57" y="19"/>
                    <a:pt x="57" y="19"/>
                    <a:pt x="57" y="19"/>
                  </a:cubicBezTo>
                  <a:cubicBezTo>
                    <a:pt x="58" y="18"/>
                    <a:pt x="58" y="18"/>
                    <a:pt x="58" y="18"/>
                  </a:cubicBezTo>
                  <a:cubicBezTo>
                    <a:pt x="59" y="17"/>
                    <a:pt x="59" y="17"/>
                    <a:pt x="59" y="17"/>
                  </a:cubicBezTo>
                  <a:cubicBezTo>
                    <a:pt x="59" y="17"/>
                    <a:pt x="59" y="17"/>
                    <a:pt x="59" y="17"/>
                  </a:cubicBezTo>
                  <a:cubicBezTo>
                    <a:pt x="59" y="17"/>
                    <a:pt x="59" y="17"/>
                    <a:pt x="59" y="17"/>
                  </a:cubicBezTo>
                  <a:cubicBezTo>
                    <a:pt x="58" y="16"/>
                    <a:pt x="58" y="16"/>
                    <a:pt x="58" y="16"/>
                  </a:cubicBezTo>
                  <a:cubicBezTo>
                    <a:pt x="57" y="16"/>
                    <a:pt x="57" y="16"/>
                    <a:pt x="57" y="16"/>
                  </a:cubicBezTo>
                  <a:cubicBezTo>
                    <a:pt x="56" y="16"/>
                    <a:pt x="56" y="16"/>
                    <a:pt x="56" y="16"/>
                  </a:cubicBezTo>
                  <a:cubicBezTo>
                    <a:pt x="55" y="16"/>
                    <a:pt x="55" y="16"/>
                    <a:pt x="55" y="16"/>
                  </a:cubicBezTo>
                  <a:cubicBezTo>
                    <a:pt x="55" y="16"/>
                    <a:pt x="55" y="16"/>
                    <a:pt x="55" y="16"/>
                  </a:cubicBezTo>
                  <a:cubicBezTo>
                    <a:pt x="54" y="16"/>
                    <a:pt x="54" y="16"/>
                    <a:pt x="54" y="16"/>
                  </a:cubicBezTo>
                  <a:cubicBezTo>
                    <a:pt x="53" y="16"/>
                    <a:pt x="53" y="16"/>
                    <a:pt x="53" y="16"/>
                  </a:cubicBezTo>
                  <a:cubicBezTo>
                    <a:pt x="52" y="16"/>
                    <a:pt x="52" y="16"/>
                    <a:pt x="52" y="16"/>
                  </a:cubicBezTo>
                  <a:cubicBezTo>
                    <a:pt x="51" y="16"/>
                    <a:pt x="51" y="16"/>
                    <a:pt x="51" y="16"/>
                  </a:cubicBezTo>
                  <a:cubicBezTo>
                    <a:pt x="52" y="16"/>
                    <a:pt x="52" y="16"/>
                    <a:pt x="52" y="16"/>
                  </a:cubicBezTo>
                  <a:cubicBezTo>
                    <a:pt x="53" y="16"/>
                    <a:pt x="53" y="16"/>
                    <a:pt x="53" y="16"/>
                  </a:cubicBezTo>
                  <a:cubicBezTo>
                    <a:pt x="53" y="16"/>
                    <a:pt x="53" y="16"/>
                    <a:pt x="53" y="16"/>
                  </a:cubicBezTo>
                  <a:cubicBezTo>
                    <a:pt x="54" y="15"/>
                    <a:pt x="54" y="15"/>
                    <a:pt x="54" y="15"/>
                  </a:cubicBezTo>
                  <a:cubicBezTo>
                    <a:pt x="55" y="14"/>
                    <a:pt x="55" y="14"/>
                    <a:pt x="55" y="14"/>
                  </a:cubicBezTo>
                  <a:cubicBezTo>
                    <a:pt x="55" y="14"/>
                    <a:pt x="55" y="14"/>
                    <a:pt x="55" y="14"/>
                  </a:cubicBezTo>
                  <a:cubicBezTo>
                    <a:pt x="54" y="14"/>
                    <a:pt x="54" y="14"/>
                    <a:pt x="54" y="14"/>
                  </a:cubicBezTo>
                  <a:cubicBezTo>
                    <a:pt x="54" y="13"/>
                    <a:pt x="54" y="13"/>
                    <a:pt x="54" y="13"/>
                  </a:cubicBezTo>
                  <a:cubicBezTo>
                    <a:pt x="54" y="13"/>
                    <a:pt x="54" y="13"/>
                    <a:pt x="54" y="13"/>
                  </a:cubicBezTo>
                  <a:cubicBezTo>
                    <a:pt x="53" y="12"/>
                    <a:pt x="53" y="12"/>
                    <a:pt x="53" y="12"/>
                  </a:cubicBezTo>
                  <a:cubicBezTo>
                    <a:pt x="51" y="12"/>
                    <a:pt x="51" y="12"/>
                    <a:pt x="51" y="12"/>
                  </a:cubicBezTo>
                  <a:cubicBezTo>
                    <a:pt x="51" y="11"/>
                    <a:pt x="51" y="11"/>
                    <a:pt x="51" y="11"/>
                  </a:cubicBezTo>
                  <a:cubicBezTo>
                    <a:pt x="50" y="11"/>
                    <a:pt x="50" y="11"/>
                    <a:pt x="50" y="11"/>
                  </a:cubicBezTo>
                  <a:cubicBezTo>
                    <a:pt x="50" y="11"/>
                    <a:pt x="50" y="11"/>
                    <a:pt x="50" y="11"/>
                  </a:cubicBezTo>
                  <a:cubicBezTo>
                    <a:pt x="49" y="11"/>
                    <a:pt x="49" y="11"/>
                    <a:pt x="49" y="11"/>
                  </a:cubicBezTo>
                  <a:cubicBezTo>
                    <a:pt x="48" y="10"/>
                    <a:pt x="48" y="10"/>
                    <a:pt x="48" y="10"/>
                  </a:cubicBezTo>
                  <a:cubicBezTo>
                    <a:pt x="48" y="10"/>
                    <a:pt x="48" y="10"/>
                    <a:pt x="48" y="10"/>
                  </a:cubicBezTo>
                  <a:cubicBezTo>
                    <a:pt x="48" y="11"/>
                    <a:pt x="48" y="11"/>
                    <a:pt x="48" y="11"/>
                  </a:cubicBezTo>
                  <a:cubicBezTo>
                    <a:pt x="47" y="10"/>
                    <a:pt x="47" y="10"/>
                    <a:pt x="47" y="10"/>
                  </a:cubicBezTo>
                  <a:cubicBezTo>
                    <a:pt x="47" y="10"/>
                    <a:pt x="47" y="10"/>
                    <a:pt x="47" y="10"/>
                  </a:cubicBezTo>
                  <a:cubicBezTo>
                    <a:pt x="46" y="9"/>
                    <a:pt x="46" y="9"/>
                    <a:pt x="46" y="9"/>
                  </a:cubicBezTo>
                  <a:cubicBezTo>
                    <a:pt x="46" y="9"/>
                    <a:pt x="46" y="9"/>
                    <a:pt x="46" y="9"/>
                  </a:cubicBezTo>
                  <a:cubicBezTo>
                    <a:pt x="46" y="8"/>
                    <a:pt x="46" y="8"/>
                    <a:pt x="46" y="8"/>
                  </a:cubicBezTo>
                  <a:cubicBezTo>
                    <a:pt x="48" y="8"/>
                    <a:pt x="48" y="8"/>
                    <a:pt x="48" y="8"/>
                  </a:cubicBezTo>
                  <a:cubicBezTo>
                    <a:pt x="49" y="8"/>
                    <a:pt x="49" y="8"/>
                    <a:pt x="49" y="8"/>
                  </a:cubicBezTo>
                  <a:cubicBezTo>
                    <a:pt x="50" y="8"/>
                    <a:pt x="50" y="8"/>
                    <a:pt x="50" y="8"/>
                  </a:cubicBezTo>
                  <a:cubicBezTo>
                    <a:pt x="50" y="7"/>
                    <a:pt x="50" y="7"/>
                    <a:pt x="50" y="7"/>
                  </a:cubicBezTo>
                  <a:cubicBezTo>
                    <a:pt x="49" y="7"/>
                    <a:pt x="49" y="7"/>
                    <a:pt x="49" y="7"/>
                  </a:cubicBezTo>
                  <a:cubicBezTo>
                    <a:pt x="47" y="7"/>
                    <a:pt x="47" y="7"/>
                    <a:pt x="47" y="7"/>
                  </a:cubicBezTo>
                  <a:cubicBezTo>
                    <a:pt x="46" y="7"/>
                    <a:pt x="46" y="7"/>
                    <a:pt x="46" y="7"/>
                  </a:cubicBezTo>
                  <a:cubicBezTo>
                    <a:pt x="45" y="7"/>
                    <a:pt x="45" y="7"/>
                    <a:pt x="45" y="7"/>
                  </a:cubicBezTo>
                  <a:cubicBezTo>
                    <a:pt x="43" y="8"/>
                    <a:pt x="43" y="8"/>
                    <a:pt x="43" y="8"/>
                  </a:cubicBezTo>
                  <a:cubicBezTo>
                    <a:pt x="42" y="8"/>
                    <a:pt x="42" y="8"/>
                    <a:pt x="42" y="8"/>
                  </a:cubicBezTo>
                  <a:cubicBezTo>
                    <a:pt x="41" y="8"/>
                    <a:pt x="41" y="8"/>
                    <a:pt x="41" y="8"/>
                  </a:cubicBezTo>
                  <a:cubicBezTo>
                    <a:pt x="40" y="9"/>
                    <a:pt x="40" y="9"/>
                    <a:pt x="40" y="9"/>
                  </a:cubicBezTo>
                  <a:cubicBezTo>
                    <a:pt x="39" y="9"/>
                    <a:pt x="39" y="9"/>
                    <a:pt x="39" y="9"/>
                  </a:cubicBezTo>
                  <a:cubicBezTo>
                    <a:pt x="38" y="9"/>
                    <a:pt x="38" y="9"/>
                    <a:pt x="38" y="9"/>
                  </a:cubicBezTo>
                  <a:cubicBezTo>
                    <a:pt x="38" y="10"/>
                    <a:pt x="38" y="10"/>
                    <a:pt x="38" y="10"/>
                  </a:cubicBezTo>
                  <a:cubicBezTo>
                    <a:pt x="36" y="10"/>
                    <a:pt x="36" y="10"/>
                    <a:pt x="36" y="10"/>
                  </a:cubicBezTo>
                  <a:cubicBezTo>
                    <a:pt x="36" y="10"/>
                    <a:pt x="36" y="10"/>
                    <a:pt x="36" y="10"/>
                  </a:cubicBezTo>
                  <a:cubicBezTo>
                    <a:pt x="35" y="10"/>
                    <a:pt x="35" y="10"/>
                    <a:pt x="35" y="10"/>
                  </a:cubicBezTo>
                  <a:cubicBezTo>
                    <a:pt x="33" y="9"/>
                    <a:pt x="33" y="9"/>
                    <a:pt x="33" y="9"/>
                  </a:cubicBezTo>
                  <a:cubicBezTo>
                    <a:pt x="33" y="8"/>
                    <a:pt x="33" y="8"/>
                    <a:pt x="33" y="8"/>
                  </a:cubicBezTo>
                  <a:cubicBezTo>
                    <a:pt x="32" y="8"/>
                    <a:pt x="32" y="8"/>
                    <a:pt x="32" y="8"/>
                  </a:cubicBezTo>
                  <a:cubicBezTo>
                    <a:pt x="30" y="8"/>
                    <a:pt x="30" y="8"/>
                    <a:pt x="30" y="8"/>
                  </a:cubicBezTo>
                  <a:cubicBezTo>
                    <a:pt x="26" y="9"/>
                    <a:pt x="26" y="9"/>
                    <a:pt x="26" y="9"/>
                  </a:cubicBezTo>
                  <a:cubicBezTo>
                    <a:pt x="24" y="9"/>
                    <a:pt x="24" y="9"/>
                    <a:pt x="24" y="9"/>
                  </a:cubicBezTo>
                  <a:cubicBezTo>
                    <a:pt x="23" y="8"/>
                    <a:pt x="23" y="8"/>
                    <a:pt x="23" y="8"/>
                  </a:cubicBezTo>
                  <a:cubicBezTo>
                    <a:pt x="23" y="8"/>
                    <a:pt x="23" y="8"/>
                    <a:pt x="23" y="8"/>
                  </a:cubicBezTo>
                  <a:cubicBezTo>
                    <a:pt x="23" y="7"/>
                    <a:pt x="23" y="7"/>
                    <a:pt x="23" y="7"/>
                  </a:cubicBezTo>
                  <a:cubicBezTo>
                    <a:pt x="23" y="7"/>
                    <a:pt x="23" y="7"/>
                    <a:pt x="23" y="7"/>
                  </a:cubicBezTo>
                  <a:cubicBezTo>
                    <a:pt x="23" y="6"/>
                    <a:pt x="23" y="6"/>
                    <a:pt x="23" y="6"/>
                  </a:cubicBezTo>
                  <a:cubicBezTo>
                    <a:pt x="22" y="5"/>
                    <a:pt x="22" y="5"/>
                    <a:pt x="22" y="5"/>
                  </a:cubicBezTo>
                  <a:cubicBezTo>
                    <a:pt x="21" y="5"/>
                    <a:pt x="21" y="5"/>
                    <a:pt x="21" y="5"/>
                  </a:cubicBezTo>
                  <a:cubicBezTo>
                    <a:pt x="19" y="5"/>
                    <a:pt x="19" y="5"/>
                    <a:pt x="19" y="5"/>
                  </a:cubicBezTo>
                  <a:cubicBezTo>
                    <a:pt x="18" y="5"/>
                    <a:pt x="18" y="5"/>
                    <a:pt x="18" y="5"/>
                  </a:cubicBezTo>
                  <a:cubicBezTo>
                    <a:pt x="18" y="5"/>
                    <a:pt x="18" y="5"/>
                    <a:pt x="18" y="5"/>
                  </a:cubicBezTo>
                  <a:cubicBezTo>
                    <a:pt x="17" y="5"/>
                    <a:pt x="17" y="5"/>
                    <a:pt x="17" y="5"/>
                  </a:cubicBezTo>
                  <a:cubicBezTo>
                    <a:pt x="16" y="4"/>
                    <a:pt x="16" y="4"/>
                    <a:pt x="16" y="4"/>
                  </a:cubicBezTo>
                  <a:cubicBezTo>
                    <a:pt x="16" y="3"/>
                    <a:pt x="16" y="3"/>
                    <a:pt x="16" y="3"/>
                  </a:cubicBezTo>
                  <a:cubicBezTo>
                    <a:pt x="16" y="1"/>
                    <a:pt x="16" y="1"/>
                    <a:pt x="16" y="1"/>
                  </a:cubicBezTo>
                  <a:cubicBezTo>
                    <a:pt x="16" y="1"/>
                    <a:pt x="16" y="1"/>
                    <a:pt x="16" y="1"/>
                  </a:cubicBezTo>
                  <a:cubicBezTo>
                    <a:pt x="14" y="2"/>
                    <a:pt x="14" y="2"/>
                    <a:pt x="14" y="2"/>
                  </a:cubicBezTo>
                  <a:cubicBezTo>
                    <a:pt x="13" y="3"/>
                    <a:pt x="13" y="3"/>
                    <a:pt x="13" y="3"/>
                  </a:cubicBezTo>
                  <a:cubicBezTo>
                    <a:pt x="13" y="4"/>
                    <a:pt x="13" y="4"/>
                    <a:pt x="13" y="4"/>
                  </a:cubicBezTo>
                  <a:cubicBezTo>
                    <a:pt x="14" y="4"/>
                    <a:pt x="14" y="4"/>
                    <a:pt x="14" y="4"/>
                  </a:cubicBezTo>
                  <a:cubicBezTo>
                    <a:pt x="15" y="4"/>
                    <a:pt x="15" y="4"/>
                    <a:pt x="15" y="4"/>
                  </a:cubicBezTo>
                  <a:cubicBezTo>
                    <a:pt x="16" y="4"/>
                    <a:pt x="16" y="4"/>
                    <a:pt x="16" y="4"/>
                  </a:cubicBezTo>
                  <a:cubicBezTo>
                    <a:pt x="16" y="4"/>
                    <a:pt x="16" y="4"/>
                    <a:pt x="16" y="4"/>
                  </a:cubicBezTo>
                  <a:cubicBezTo>
                    <a:pt x="16" y="5"/>
                    <a:pt x="16" y="5"/>
                    <a:pt x="16" y="5"/>
                  </a:cubicBezTo>
                  <a:cubicBezTo>
                    <a:pt x="15" y="5"/>
                    <a:pt x="15" y="5"/>
                    <a:pt x="15" y="5"/>
                  </a:cubicBezTo>
                  <a:cubicBezTo>
                    <a:pt x="14" y="5"/>
                    <a:pt x="14" y="5"/>
                    <a:pt x="14" y="5"/>
                  </a:cubicBezTo>
                  <a:cubicBezTo>
                    <a:pt x="14" y="5"/>
                    <a:pt x="14" y="5"/>
                    <a:pt x="14" y="5"/>
                  </a:cubicBezTo>
                  <a:cubicBezTo>
                    <a:pt x="14" y="5"/>
                    <a:pt x="14" y="5"/>
                    <a:pt x="14" y="5"/>
                  </a:cubicBezTo>
                  <a:cubicBezTo>
                    <a:pt x="14" y="5"/>
                    <a:pt x="14" y="5"/>
                    <a:pt x="14" y="5"/>
                  </a:cubicBezTo>
                  <a:cubicBezTo>
                    <a:pt x="13" y="6"/>
                    <a:pt x="13" y="6"/>
                    <a:pt x="13" y="6"/>
                  </a:cubicBezTo>
                  <a:cubicBezTo>
                    <a:pt x="11" y="6"/>
                    <a:pt x="11" y="6"/>
                    <a:pt x="11" y="6"/>
                  </a:cubicBezTo>
                  <a:cubicBezTo>
                    <a:pt x="9" y="7"/>
                    <a:pt x="9" y="7"/>
                    <a:pt x="9" y="7"/>
                  </a:cubicBezTo>
                  <a:cubicBezTo>
                    <a:pt x="8" y="7"/>
                    <a:pt x="8" y="7"/>
                    <a:pt x="8" y="7"/>
                  </a:cubicBezTo>
                  <a:cubicBezTo>
                    <a:pt x="8" y="8"/>
                    <a:pt x="8" y="8"/>
                    <a:pt x="8" y="8"/>
                  </a:cubicBezTo>
                  <a:cubicBezTo>
                    <a:pt x="9" y="9"/>
                    <a:pt x="9" y="9"/>
                    <a:pt x="9" y="9"/>
                  </a:cubicBezTo>
                  <a:cubicBezTo>
                    <a:pt x="9" y="10"/>
                    <a:pt x="9" y="10"/>
                    <a:pt x="9" y="10"/>
                  </a:cubicBezTo>
                  <a:cubicBezTo>
                    <a:pt x="9" y="12"/>
                    <a:pt x="9" y="12"/>
                    <a:pt x="9" y="12"/>
                  </a:cubicBezTo>
                  <a:cubicBezTo>
                    <a:pt x="9" y="12"/>
                    <a:pt x="9" y="12"/>
                    <a:pt x="9" y="12"/>
                  </a:cubicBezTo>
                  <a:cubicBezTo>
                    <a:pt x="9" y="14"/>
                    <a:pt x="9" y="14"/>
                    <a:pt x="9" y="14"/>
                  </a:cubicBezTo>
                  <a:cubicBezTo>
                    <a:pt x="7" y="14"/>
                    <a:pt x="7" y="14"/>
                    <a:pt x="7" y="14"/>
                  </a:cubicBezTo>
                  <a:cubicBezTo>
                    <a:pt x="6" y="14"/>
                    <a:pt x="6" y="14"/>
                    <a:pt x="6" y="14"/>
                  </a:cubicBezTo>
                  <a:cubicBezTo>
                    <a:pt x="6" y="13"/>
                    <a:pt x="6" y="13"/>
                    <a:pt x="6" y="13"/>
                  </a:cubicBezTo>
                  <a:cubicBezTo>
                    <a:pt x="5" y="12"/>
                    <a:pt x="5" y="12"/>
                    <a:pt x="5" y="12"/>
                  </a:cubicBezTo>
                  <a:cubicBezTo>
                    <a:pt x="5" y="11"/>
                    <a:pt x="5" y="11"/>
                    <a:pt x="5" y="11"/>
                  </a:cubicBezTo>
                  <a:cubicBezTo>
                    <a:pt x="6" y="11"/>
                    <a:pt x="6" y="11"/>
                    <a:pt x="6" y="11"/>
                  </a:cubicBezTo>
                  <a:cubicBezTo>
                    <a:pt x="6" y="10"/>
                    <a:pt x="6" y="10"/>
                    <a:pt x="6" y="10"/>
                  </a:cubicBezTo>
                  <a:cubicBezTo>
                    <a:pt x="8" y="9"/>
                    <a:pt x="8" y="9"/>
                    <a:pt x="8" y="9"/>
                  </a:cubicBezTo>
                  <a:cubicBezTo>
                    <a:pt x="8" y="8"/>
                    <a:pt x="8" y="8"/>
                    <a:pt x="8" y="8"/>
                  </a:cubicBezTo>
                  <a:cubicBezTo>
                    <a:pt x="7" y="7"/>
                    <a:pt x="7" y="7"/>
                    <a:pt x="7" y="7"/>
                  </a:cubicBezTo>
                  <a:cubicBezTo>
                    <a:pt x="7" y="6"/>
                    <a:pt x="7" y="6"/>
                    <a:pt x="7" y="6"/>
                  </a:cubicBezTo>
                  <a:cubicBezTo>
                    <a:pt x="7" y="6"/>
                    <a:pt x="7" y="6"/>
                    <a:pt x="7" y="6"/>
                  </a:cubicBezTo>
                  <a:cubicBezTo>
                    <a:pt x="7" y="5"/>
                    <a:pt x="7" y="5"/>
                    <a:pt x="7" y="5"/>
                  </a:cubicBezTo>
                  <a:cubicBezTo>
                    <a:pt x="6" y="5"/>
                    <a:pt x="6" y="5"/>
                    <a:pt x="6" y="5"/>
                  </a:cubicBezTo>
                  <a:cubicBezTo>
                    <a:pt x="6" y="4"/>
                    <a:pt x="6" y="4"/>
                    <a:pt x="6" y="4"/>
                  </a:cubicBezTo>
                  <a:cubicBezTo>
                    <a:pt x="8" y="4"/>
                    <a:pt x="8" y="4"/>
                    <a:pt x="8" y="4"/>
                  </a:cubicBezTo>
                  <a:cubicBezTo>
                    <a:pt x="9" y="4"/>
                    <a:pt x="9" y="4"/>
                    <a:pt x="9" y="4"/>
                  </a:cubicBezTo>
                  <a:cubicBezTo>
                    <a:pt x="9" y="3"/>
                    <a:pt x="9" y="3"/>
                    <a:pt x="9" y="3"/>
                  </a:cubicBezTo>
                  <a:cubicBezTo>
                    <a:pt x="9" y="3"/>
                    <a:pt x="9" y="3"/>
                    <a:pt x="9" y="3"/>
                  </a:cubicBezTo>
                  <a:cubicBezTo>
                    <a:pt x="9" y="3"/>
                    <a:pt x="9" y="3"/>
                    <a:pt x="9" y="3"/>
                  </a:cubicBezTo>
                  <a:cubicBezTo>
                    <a:pt x="7" y="4"/>
                    <a:pt x="7" y="4"/>
                    <a:pt x="7" y="4"/>
                  </a:cubicBezTo>
                  <a:cubicBezTo>
                    <a:pt x="5" y="5"/>
                    <a:pt x="5" y="5"/>
                    <a:pt x="5" y="5"/>
                  </a:cubicBezTo>
                  <a:cubicBezTo>
                    <a:pt x="5" y="6"/>
                    <a:pt x="5" y="6"/>
                    <a:pt x="5" y="6"/>
                  </a:cubicBezTo>
                  <a:cubicBezTo>
                    <a:pt x="4" y="6"/>
                    <a:pt x="4" y="6"/>
                    <a:pt x="4" y="6"/>
                  </a:cubicBezTo>
                  <a:cubicBezTo>
                    <a:pt x="3" y="7"/>
                    <a:pt x="3" y="7"/>
                    <a:pt x="3" y="7"/>
                  </a:cubicBezTo>
                  <a:cubicBezTo>
                    <a:pt x="3" y="8"/>
                    <a:pt x="3" y="8"/>
                    <a:pt x="3" y="8"/>
                  </a:cubicBezTo>
                  <a:cubicBezTo>
                    <a:pt x="1" y="9"/>
                    <a:pt x="1" y="9"/>
                    <a:pt x="1" y="9"/>
                  </a:cubicBezTo>
                  <a:cubicBezTo>
                    <a:pt x="1" y="10"/>
                    <a:pt x="1" y="10"/>
                    <a:pt x="1" y="10"/>
                  </a:cubicBezTo>
                  <a:cubicBezTo>
                    <a:pt x="1" y="11"/>
                    <a:pt x="1" y="11"/>
                    <a:pt x="1" y="11"/>
                  </a:cubicBezTo>
                  <a:cubicBezTo>
                    <a:pt x="1" y="12"/>
                    <a:pt x="1" y="12"/>
                    <a:pt x="1" y="12"/>
                  </a:cubicBezTo>
                  <a:cubicBezTo>
                    <a:pt x="0" y="13"/>
                    <a:pt x="0" y="13"/>
                    <a:pt x="0" y="13"/>
                  </a:cubicBezTo>
                  <a:cubicBezTo>
                    <a:pt x="0" y="14"/>
                    <a:pt x="0" y="14"/>
                    <a:pt x="0" y="14"/>
                  </a:cubicBezTo>
                  <a:cubicBezTo>
                    <a:pt x="1" y="14"/>
                    <a:pt x="1" y="14"/>
                    <a:pt x="1" y="14"/>
                  </a:cubicBezTo>
                  <a:cubicBezTo>
                    <a:pt x="2" y="14"/>
                    <a:pt x="2" y="14"/>
                    <a:pt x="2" y="14"/>
                  </a:cubicBezTo>
                  <a:cubicBezTo>
                    <a:pt x="3" y="17"/>
                    <a:pt x="3" y="17"/>
                    <a:pt x="3" y="17"/>
                  </a:cubicBezTo>
                  <a:cubicBezTo>
                    <a:pt x="4" y="18"/>
                    <a:pt x="4" y="18"/>
                    <a:pt x="4" y="18"/>
                  </a:cubicBezTo>
                  <a:cubicBezTo>
                    <a:pt x="4" y="19"/>
                    <a:pt x="4" y="19"/>
                    <a:pt x="4" y="19"/>
                  </a:cubicBezTo>
                  <a:cubicBezTo>
                    <a:pt x="4" y="19"/>
                    <a:pt x="4" y="19"/>
                    <a:pt x="4" y="19"/>
                  </a:cubicBezTo>
                  <a:cubicBezTo>
                    <a:pt x="4" y="20"/>
                    <a:pt x="4" y="20"/>
                    <a:pt x="4" y="20"/>
                  </a:cubicBezTo>
                  <a:cubicBezTo>
                    <a:pt x="4" y="20"/>
                    <a:pt x="4" y="20"/>
                    <a:pt x="4" y="20"/>
                  </a:cubicBezTo>
                  <a:cubicBezTo>
                    <a:pt x="4" y="21"/>
                    <a:pt x="4" y="21"/>
                    <a:pt x="4" y="21"/>
                  </a:cubicBezTo>
                  <a:cubicBezTo>
                    <a:pt x="5" y="22"/>
                    <a:pt x="5" y="22"/>
                    <a:pt x="5" y="22"/>
                  </a:cubicBezTo>
                  <a:cubicBezTo>
                    <a:pt x="6" y="22"/>
                    <a:pt x="6" y="22"/>
                    <a:pt x="6" y="22"/>
                  </a:cubicBezTo>
                  <a:cubicBezTo>
                    <a:pt x="7" y="22"/>
                    <a:pt x="7" y="22"/>
                    <a:pt x="7" y="22"/>
                  </a:cubicBezTo>
                  <a:cubicBezTo>
                    <a:pt x="8" y="23"/>
                    <a:pt x="8" y="23"/>
                    <a:pt x="8" y="23"/>
                  </a:cubicBezTo>
                  <a:cubicBezTo>
                    <a:pt x="8" y="22"/>
                    <a:pt x="8" y="22"/>
                    <a:pt x="8" y="22"/>
                  </a:cubicBezTo>
                  <a:cubicBezTo>
                    <a:pt x="10" y="22"/>
                    <a:pt x="10" y="22"/>
                    <a:pt x="10" y="22"/>
                  </a:cubicBezTo>
                  <a:cubicBezTo>
                    <a:pt x="11" y="23"/>
                    <a:pt x="11" y="23"/>
                    <a:pt x="11" y="23"/>
                  </a:cubicBezTo>
                  <a:cubicBezTo>
                    <a:pt x="11" y="23"/>
                    <a:pt x="11" y="23"/>
                    <a:pt x="11" y="23"/>
                  </a:cubicBezTo>
                  <a:cubicBezTo>
                    <a:pt x="12" y="22"/>
                    <a:pt x="12" y="22"/>
                    <a:pt x="12" y="22"/>
                  </a:cubicBezTo>
                  <a:cubicBezTo>
                    <a:pt x="14" y="23"/>
                    <a:pt x="14" y="23"/>
                    <a:pt x="14" y="23"/>
                  </a:cubicBezTo>
                  <a:cubicBezTo>
                    <a:pt x="14" y="23"/>
                    <a:pt x="14" y="23"/>
                    <a:pt x="14" y="23"/>
                  </a:cubicBezTo>
                  <a:cubicBezTo>
                    <a:pt x="18" y="26"/>
                    <a:pt x="18" y="26"/>
                    <a:pt x="18" y="26"/>
                  </a:cubicBezTo>
                  <a:cubicBezTo>
                    <a:pt x="19" y="26"/>
                    <a:pt x="19" y="26"/>
                    <a:pt x="19" y="26"/>
                  </a:cubicBezTo>
                  <a:cubicBezTo>
                    <a:pt x="19" y="26"/>
                    <a:pt x="19" y="26"/>
                    <a:pt x="19" y="26"/>
                  </a:cubicBezTo>
                  <a:cubicBezTo>
                    <a:pt x="20" y="26"/>
                    <a:pt x="20" y="26"/>
                    <a:pt x="20" y="26"/>
                  </a:cubicBezTo>
                  <a:cubicBezTo>
                    <a:pt x="21" y="26"/>
                    <a:pt x="21" y="26"/>
                    <a:pt x="21" y="26"/>
                  </a:cubicBezTo>
                  <a:cubicBezTo>
                    <a:pt x="21" y="26"/>
                    <a:pt x="21" y="26"/>
                    <a:pt x="21" y="26"/>
                  </a:cubicBezTo>
                  <a:cubicBezTo>
                    <a:pt x="22" y="26"/>
                    <a:pt x="22" y="26"/>
                    <a:pt x="22" y="26"/>
                  </a:cubicBezTo>
                  <a:cubicBezTo>
                    <a:pt x="23" y="26"/>
                    <a:pt x="23" y="26"/>
                    <a:pt x="23" y="26"/>
                  </a:cubicBezTo>
                  <a:cubicBezTo>
                    <a:pt x="24" y="26"/>
                    <a:pt x="24" y="26"/>
                    <a:pt x="24" y="26"/>
                  </a:cubicBezTo>
                  <a:cubicBezTo>
                    <a:pt x="24" y="26"/>
                    <a:pt x="24" y="26"/>
                    <a:pt x="24" y="26"/>
                  </a:cubicBezTo>
                  <a:cubicBezTo>
                    <a:pt x="25" y="26"/>
                    <a:pt x="25" y="26"/>
                    <a:pt x="25" y="26"/>
                  </a:cubicBezTo>
                  <a:cubicBezTo>
                    <a:pt x="26" y="26"/>
                    <a:pt x="26" y="26"/>
                    <a:pt x="26" y="26"/>
                  </a:cubicBezTo>
                  <a:cubicBezTo>
                    <a:pt x="26" y="28"/>
                    <a:pt x="26" y="28"/>
                    <a:pt x="26" y="28"/>
                  </a:cubicBezTo>
                  <a:cubicBezTo>
                    <a:pt x="26" y="28"/>
                    <a:pt x="26" y="28"/>
                    <a:pt x="26" y="28"/>
                  </a:cubicBezTo>
                  <a:cubicBezTo>
                    <a:pt x="26" y="29"/>
                    <a:pt x="26" y="29"/>
                    <a:pt x="26" y="29"/>
                  </a:cubicBezTo>
                  <a:cubicBezTo>
                    <a:pt x="25" y="29"/>
                    <a:pt x="25" y="29"/>
                    <a:pt x="25" y="29"/>
                  </a:cubicBezTo>
                  <a:cubicBezTo>
                    <a:pt x="24" y="30"/>
                    <a:pt x="24" y="30"/>
                    <a:pt x="24" y="30"/>
                  </a:cubicBezTo>
                  <a:cubicBezTo>
                    <a:pt x="24" y="30"/>
                    <a:pt x="24" y="30"/>
                    <a:pt x="24" y="30"/>
                  </a:cubicBezTo>
                  <a:cubicBezTo>
                    <a:pt x="24" y="32"/>
                    <a:pt x="24" y="32"/>
                    <a:pt x="24" y="32"/>
                  </a:cubicBezTo>
                  <a:cubicBezTo>
                    <a:pt x="24" y="32"/>
                    <a:pt x="24" y="32"/>
                    <a:pt x="24" y="32"/>
                  </a:cubicBezTo>
                  <a:cubicBezTo>
                    <a:pt x="24" y="33"/>
                    <a:pt x="24" y="33"/>
                    <a:pt x="24" y="33"/>
                  </a:cubicBezTo>
                  <a:cubicBezTo>
                    <a:pt x="24" y="34"/>
                    <a:pt x="24" y="34"/>
                    <a:pt x="24" y="34"/>
                  </a:cubicBezTo>
                  <a:cubicBezTo>
                    <a:pt x="24" y="35"/>
                    <a:pt x="24" y="35"/>
                    <a:pt x="24" y="35"/>
                  </a:cubicBezTo>
                  <a:cubicBezTo>
                    <a:pt x="24" y="36"/>
                    <a:pt x="24" y="36"/>
                    <a:pt x="24" y="36"/>
                  </a:cubicBezTo>
                  <a:cubicBezTo>
                    <a:pt x="25" y="38"/>
                    <a:pt x="25" y="38"/>
                    <a:pt x="25" y="38"/>
                  </a:cubicBezTo>
                  <a:cubicBezTo>
                    <a:pt x="24" y="40"/>
                    <a:pt x="24" y="40"/>
                    <a:pt x="24" y="40"/>
                  </a:cubicBezTo>
                  <a:cubicBezTo>
                    <a:pt x="24" y="41"/>
                    <a:pt x="24" y="41"/>
                    <a:pt x="24" y="41"/>
                  </a:cubicBezTo>
                  <a:cubicBezTo>
                    <a:pt x="25" y="41"/>
                    <a:pt x="25" y="41"/>
                    <a:pt x="25" y="41"/>
                  </a:cubicBezTo>
                  <a:cubicBezTo>
                    <a:pt x="25" y="41"/>
                    <a:pt x="25" y="41"/>
                    <a:pt x="25" y="41"/>
                  </a:cubicBezTo>
                  <a:cubicBezTo>
                    <a:pt x="25" y="41"/>
                    <a:pt x="25" y="41"/>
                    <a:pt x="25" y="41"/>
                  </a:cubicBezTo>
                  <a:cubicBezTo>
                    <a:pt x="25" y="41"/>
                    <a:pt x="25" y="41"/>
                    <a:pt x="25" y="41"/>
                  </a:cubicBezTo>
                  <a:cubicBezTo>
                    <a:pt x="26" y="42"/>
                    <a:pt x="26" y="42"/>
                    <a:pt x="26" y="42"/>
                  </a:cubicBezTo>
                  <a:cubicBezTo>
                    <a:pt x="26" y="42"/>
                    <a:pt x="26" y="42"/>
                    <a:pt x="26" y="42"/>
                  </a:cubicBezTo>
                  <a:cubicBezTo>
                    <a:pt x="26" y="43"/>
                    <a:pt x="26" y="43"/>
                    <a:pt x="26" y="43"/>
                  </a:cubicBezTo>
                  <a:cubicBezTo>
                    <a:pt x="27" y="44"/>
                    <a:pt x="27" y="44"/>
                    <a:pt x="27" y="44"/>
                  </a:cubicBezTo>
                  <a:cubicBezTo>
                    <a:pt x="27" y="46"/>
                    <a:pt x="27" y="46"/>
                    <a:pt x="27" y="46"/>
                  </a:cubicBezTo>
                  <a:cubicBezTo>
                    <a:pt x="28" y="47"/>
                    <a:pt x="28" y="47"/>
                    <a:pt x="28" y="47"/>
                  </a:cubicBezTo>
                  <a:cubicBezTo>
                    <a:pt x="27" y="47"/>
                    <a:pt x="27" y="47"/>
                    <a:pt x="27" y="47"/>
                  </a:cubicBezTo>
                  <a:close/>
                  <a:moveTo>
                    <a:pt x="22" y="1"/>
                  </a:moveTo>
                  <a:cubicBezTo>
                    <a:pt x="22" y="1"/>
                    <a:pt x="22" y="1"/>
                    <a:pt x="22" y="1"/>
                  </a:cubicBezTo>
                  <a:cubicBezTo>
                    <a:pt x="23" y="2"/>
                    <a:pt x="23" y="2"/>
                    <a:pt x="23" y="2"/>
                  </a:cubicBezTo>
                  <a:cubicBezTo>
                    <a:pt x="23" y="2"/>
                    <a:pt x="23" y="2"/>
                    <a:pt x="23" y="2"/>
                  </a:cubicBezTo>
                  <a:cubicBezTo>
                    <a:pt x="23" y="2"/>
                    <a:pt x="23" y="2"/>
                    <a:pt x="23" y="2"/>
                  </a:cubicBezTo>
                  <a:cubicBezTo>
                    <a:pt x="22" y="2"/>
                    <a:pt x="22" y="2"/>
                    <a:pt x="22" y="2"/>
                  </a:cubicBezTo>
                  <a:cubicBezTo>
                    <a:pt x="22" y="1"/>
                    <a:pt x="22" y="1"/>
                    <a:pt x="22" y="1"/>
                  </a:cubicBezTo>
                  <a:close/>
                  <a:moveTo>
                    <a:pt x="19" y="1"/>
                  </a:moveTo>
                  <a:cubicBezTo>
                    <a:pt x="20" y="1"/>
                    <a:pt x="20" y="1"/>
                    <a:pt x="20" y="1"/>
                  </a:cubicBezTo>
                  <a:cubicBezTo>
                    <a:pt x="20" y="2"/>
                    <a:pt x="20" y="2"/>
                    <a:pt x="20" y="2"/>
                  </a:cubicBezTo>
                  <a:cubicBezTo>
                    <a:pt x="20" y="2"/>
                    <a:pt x="20" y="2"/>
                    <a:pt x="20" y="2"/>
                  </a:cubicBezTo>
                  <a:cubicBezTo>
                    <a:pt x="19" y="2"/>
                    <a:pt x="19" y="2"/>
                    <a:pt x="19" y="2"/>
                  </a:cubicBezTo>
                  <a:cubicBezTo>
                    <a:pt x="18" y="1"/>
                    <a:pt x="18" y="1"/>
                    <a:pt x="18" y="1"/>
                  </a:cubicBezTo>
                  <a:cubicBezTo>
                    <a:pt x="19" y="1"/>
                    <a:pt x="19" y="1"/>
                    <a:pt x="19" y="1"/>
                  </a:cubicBezTo>
                  <a:close/>
                  <a:moveTo>
                    <a:pt x="14" y="0"/>
                  </a:moveTo>
                  <a:cubicBezTo>
                    <a:pt x="15" y="0"/>
                    <a:pt x="15" y="0"/>
                    <a:pt x="15" y="0"/>
                  </a:cubicBezTo>
                  <a:cubicBezTo>
                    <a:pt x="16" y="0"/>
                    <a:pt x="16" y="0"/>
                    <a:pt x="16" y="0"/>
                  </a:cubicBezTo>
                  <a:cubicBezTo>
                    <a:pt x="15" y="0"/>
                    <a:pt x="15" y="0"/>
                    <a:pt x="15" y="0"/>
                  </a:cubicBezTo>
                  <a:cubicBezTo>
                    <a:pt x="14" y="0"/>
                    <a:pt x="14" y="0"/>
                    <a:pt x="14" y="0"/>
                  </a:cubicBezTo>
                  <a:close/>
                  <a:moveTo>
                    <a:pt x="39" y="7"/>
                  </a:moveTo>
                  <a:cubicBezTo>
                    <a:pt x="40" y="6"/>
                    <a:pt x="40" y="6"/>
                    <a:pt x="40" y="6"/>
                  </a:cubicBezTo>
                  <a:cubicBezTo>
                    <a:pt x="41" y="6"/>
                    <a:pt x="41" y="6"/>
                    <a:pt x="41" y="6"/>
                  </a:cubicBezTo>
                  <a:cubicBezTo>
                    <a:pt x="42" y="6"/>
                    <a:pt x="42" y="6"/>
                    <a:pt x="42" y="6"/>
                  </a:cubicBezTo>
                  <a:cubicBezTo>
                    <a:pt x="42" y="6"/>
                    <a:pt x="42" y="6"/>
                    <a:pt x="42" y="6"/>
                  </a:cubicBezTo>
                  <a:cubicBezTo>
                    <a:pt x="42" y="7"/>
                    <a:pt x="42" y="7"/>
                    <a:pt x="42" y="7"/>
                  </a:cubicBezTo>
                  <a:cubicBezTo>
                    <a:pt x="41" y="7"/>
                    <a:pt x="41" y="7"/>
                    <a:pt x="41" y="7"/>
                  </a:cubicBezTo>
                  <a:cubicBezTo>
                    <a:pt x="40" y="7"/>
                    <a:pt x="40" y="7"/>
                    <a:pt x="40" y="7"/>
                  </a:cubicBezTo>
                  <a:cubicBezTo>
                    <a:pt x="40" y="7"/>
                    <a:pt x="39" y="7"/>
                    <a:pt x="39" y="7"/>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0" name="Freeform 182"/>
            <p:cNvSpPr/>
            <p:nvPr/>
          </p:nvSpPr>
          <p:spPr bwMode="auto">
            <a:xfrm>
              <a:off x="2664329" y="3951941"/>
              <a:ext cx="358277" cy="446903"/>
            </a:xfrm>
            <a:custGeom>
              <a:avLst/>
              <a:gdLst>
                <a:gd name="T0" fmla="*/ 163 w 200"/>
                <a:gd name="T1" fmla="*/ 208 h 256"/>
                <a:gd name="T2" fmla="*/ 159 w 200"/>
                <a:gd name="T3" fmla="*/ 186 h 256"/>
                <a:gd name="T4" fmla="*/ 159 w 200"/>
                <a:gd name="T5" fmla="*/ 175 h 256"/>
                <a:gd name="T6" fmla="*/ 174 w 200"/>
                <a:gd name="T7" fmla="*/ 163 h 256"/>
                <a:gd name="T8" fmla="*/ 189 w 200"/>
                <a:gd name="T9" fmla="*/ 160 h 256"/>
                <a:gd name="T10" fmla="*/ 200 w 200"/>
                <a:gd name="T11" fmla="*/ 175 h 256"/>
                <a:gd name="T12" fmla="*/ 193 w 200"/>
                <a:gd name="T13" fmla="*/ 156 h 256"/>
                <a:gd name="T14" fmla="*/ 185 w 200"/>
                <a:gd name="T15" fmla="*/ 152 h 256"/>
                <a:gd name="T16" fmla="*/ 185 w 200"/>
                <a:gd name="T17" fmla="*/ 126 h 256"/>
                <a:gd name="T18" fmla="*/ 185 w 200"/>
                <a:gd name="T19" fmla="*/ 111 h 256"/>
                <a:gd name="T20" fmla="*/ 193 w 200"/>
                <a:gd name="T21" fmla="*/ 97 h 256"/>
                <a:gd name="T22" fmla="*/ 178 w 200"/>
                <a:gd name="T23" fmla="*/ 97 h 256"/>
                <a:gd name="T24" fmla="*/ 167 w 200"/>
                <a:gd name="T25" fmla="*/ 97 h 256"/>
                <a:gd name="T26" fmla="*/ 137 w 200"/>
                <a:gd name="T27" fmla="*/ 86 h 256"/>
                <a:gd name="T28" fmla="*/ 122 w 200"/>
                <a:gd name="T29" fmla="*/ 82 h 256"/>
                <a:gd name="T30" fmla="*/ 111 w 200"/>
                <a:gd name="T31" fmla="*/ 74 h 256"/>
                <a:gd name="T32" fmla="*/ 104 w 200"/>
                <a:gd name="T33" fmla="*/ 52 h 256"/>
                <a:gd name="T34" fmla="*/ 100 w 200"/>
                <a:gd name="T35" fmla="*/ 41 h 256"/>
                <a:gd name="T36" fmla="*/ 111 w 200"/>
                <a:gd name="T37" fmla="*/ 22 h 256"/>
                <a:gd name="T38" fmla="*/ 130 w 200"/>
                <a:gd name="T39" fmla="*/ 11 h 256"/>
                <a:gd name="T40" fmla="*/ 133 w 200"/>
                <a:gd name="T41" fmla="*/ 4 h 256"/>
                <a:gd name="T42" fmla="*/ 122 w 200"/>
                <a:gd name="T43" fmla="*/ 4 h 256"/>
                <a:gd name="T44" fmla="*/ 115 w 200"/>
                <a:gd name="T45" fmla="*/ 8 h 256"/>
                <a:gd name="T46" fmla="*/ 96 w 200"/>
                <a:gd name="T47" fmla="*/ 19 h 256"/>
                <a:gd name="T48" fmla="*/ 82 w 200"/>
                <a:gd name="T49" fmla="*/ 22 h 256"/>
                <a:gd name="T50" fmla="*/ 78 w 200"/>
                <a:gd name="T51" fmla="*/ 26 h 256"/>
                <a:gd name="T52" fmla="*/ 67 w 200"/>
                <a:gd name="T53" fmla="*/ 26 h 256"/>
                <a:gd name="T54" fmla="*/ 59 w 200"/>
                <a:gd name="T55" fmla="*/ 41 h 256"/>
                <a:gd name="T56" fmla="*/ 52 w 200"/>
                <a:gd name="T57" fmla="*/ 48 h 256"/>
                <a:gd name="T58" fmla="*/ 41 w 200"/>
                <a:gd name="T59" fmla="*/ 60 h 256"/>
                <a:gd name="T60" fmla="*/ 37 w 200"/>
                <a:gd name="T61" fmla="*/ 71 h 256"/>
                <a:gd name="T62" fmla="*/ 33 w 200"/>
                <a:gd name="T63" fmla="*/ 63 h 256"/>
                <a:gd name="T64" fmla="*/ 30 w 200"/>
                <a:gd name="T65" fmla="*/ 67 h 256"/>
                <a:gd name="T66" fmla="*/ 19 w 200"/>
                <a:gd name="T67" fmla="*/ 82 h 256"/>
                <a:gd name="T68" fmla="*/ 26 w 200"/>
                <a:gd name="T69" fmla="*/ 93 h 256"/>
                <a:gd name="T70" fmla="*/ 26 w 200"/>
                <a:gd name="T71" fmla="*/ 100 h 256"/>
                <a:gd name="T72" fmla="*/ 26 w 200"/>
                <a:gd name="T73" fmla="*/ 108 h 256"/>
                <a:gd name="T74" fmla="*/ 26 w 200"/>
                <a:gd name="T75" fmla="*/ 126 h 256"/>
                <a:gd name="T76" fmla="*/ 33 w 200"/>
                <a:gd name="T77" fmla="*/ 134 h 256"/>
                <a:gd name="T78" fmla="*/ 22 w 200"/>
                <a:gd name="T79" fmla="*/ 149 h 256"/>
                <a:gd name="T80" fmla="*/ 4 w 200"/>
                <a:gd name="T81" fmla="*/ 167 h 256"/>
                <a:gd name="T82" fmla="*/ 22 w 200"/>
                <a:gd name="T83" fmla="*/ 178 h 256"/>
                <a:gd name="T84" fmla="*/ 37 w 200"/>
                <a:gd name="T85" fmla="*/ 189 h 256"/>
                <a:gd name="T86" fmla="*/ 48 w 200"/>
                <a:gd name="T87" fmla="*/ 186 h 256"/>
                <a:gd name="T88" fmla="*/ 59 w 200"/>
                <a:gd name="T89" fmla="*/ 193 h 256"/>
                <a:gd name="T90" fmla="*/ 74 w 200"/>
                <a:gd name="T91" fmla="*/ 197 h 256"/>
                <a:gd name="T92" fmla="*/ 82 w 200"/>
                <a:gd name="T93" fmla="*/ 208 h 256"/>
                <a:gd name="T94" fmla="*/ 96 w 200"/>
                <a:gd name="T95" fmla="*/ 223 h 256"/>
                <a:gd name="T96" fmla="*/ 104 w 200"/>
                <a:gd name="T97" fmla="*/ 230 h 256"/>
                <a:gd name="T98" fmla="*/ 122 w 200"/>
                <a:gd name="T99" fmla="*/ 226 h 256"/>
                <a:gd name="T100" fmla="*/ 141 w 200"/>
                <a:gd name="T101" fmla="*/ 226 h 256"/>
                <a:gd name="T102" fmla="*/ 137 w 200"/>
                <a:gd name="T103" fmla="*/ 249 h 256"/>
                <a:gd name="T104" fmla="*/ 148 w 200"/>
                <a:gd name="T105" fmla="*/ 256 h 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0" h="256">
                  <a:moveTo>
                    <a:pt x="148" y="256"/>
                  </a:moveTo>
                  <a:lnTo>
                    <a:pt x="152" y="249"/>
                  </a:lnTo>
                  <a:lnTo>
                    <a:pt x="159" y="215"/>
                  </a:lnTo>
                  <a:lnTo>
                    <a:pt x="159" y="215"/>
                  </a:lnTo>
                  <a:lnTo>
                    <a:pt x="163" y="208"/>
                  </a:lnTo>
                  <a:lnTo>
                    <a:pt x="156" y="204"/>
                  </a:lnTo>
                  <a:lnTo>
                    <a:pt x="152" y="201"/>
                  </a:lnTo>
                  <a:lnTo>
                    <a:pt x="148" y="197"/>
                  </a:lnTo>
                  <a:lnTo>
                    <a:pt x="148" y="186"/>
                  </a:lnTo>
                  <a:lnTo>
                    <a:pt x="159" y="186"/>
                  </a:lnTo>
                  <a:lnTo>
                    <a:pt x="163" y="186"/>
                  </a:lnTo>
                  <a:lnTo>
                    <a:pt x="163" y="182"/>
                  </a:lnTo>
                  <a:lnTo>
                    <a:pt x="163" y="182"/>
                  </a:lnTo>
                  <a:lnTo>
                    <a:pt x="163" y="182"/>
                  </a:lnTo>
                  <a:lnTo>
                    <a:pt x="159" y="175"/>
                  </a:lnTo>
                  <a:lnTo>
                    <a:pt x="156" y="175"/>
                  </a:lnTo>
                  <a:lnTo>
                    <a:pt x="152" y="171"/>
                  </a:lnTo>
                  <a:lnTo>
                    <a:pt x="156" y="167"/>
                  </a:lnTo>
                  <a:lnTo>
                    <a:pt x="174" y="167"/>
                  </a:lnTo>
                  <a:lnTo>
                    <a:pt x="174" y="163"/>
                  </a:lnTo>
                  <a:lnTo>
                    <a:pt x="178" y="163"/>
                  </a:lnTo>
                  <a:lnTo>
                    <a:pt x="182" y="167"/>
                  </a:lnTo>
                  <a:lnTo>
                    <a:pt x="182" y="167"/>
                  </a:lnTo>
                  <a:lnTo>
                    <a:pt x="185" y="163"/>
                  </a:lnTo>
                  <a:lnTo>
                    <a:pt x="189" y="160"/>
                  </a:lnTo>
                  <a:lnTo>
                    <a:pt x="189" y="163"/>
                  </a:lnTo>
                  <a:lnTo>
                    <a:pt x="193" y="167"/>
                  </a:lnTo>
                  <a:lnTo>
                    <a:pt x="193" y="171"/>
                  </a:lnTo>
                  <a:lnTo>
                    <a:pt x="193" y="175"/>
                  </a:lnTo>
                  <a:lnTo>
                    <a:pt x="200" y="175"/>
                  </a:lnTo>
                  <a:lnTo>
                    <a:pt x="196" y="171"/>
                  </a:lnTo>
                  <a:lnTo>
                    <a:pt x="196" y="163"/>
                  </a:lnTo>
                  <a:lnTo>
                    <a:pt x="193" y="160"/>
                  </a:lnTo>
                  <a:lnTo>
                    <a:pt x="193" y="156"/>
                  </a:lnTo>
                  <a:lnTo>
                    <a:pt x="193" y="156"/>
                  </a:lnTo>
                  <a:lnTo>
                    <a:pt x="189" y="152"/>
                  </a:lnTo>
                  <a:lnTo>
                    <a:pt x="189" y="152"/>
                  </a:lnTo>
                  <a:lnTo>
                    <a:pt x="189" y="152"/>
                  </a:lnTo>
                  <a:lnTo>
                    <a:pt x="189" y="152"/>
                  </a:lnTo>
                  <a:lnTo>
                    <a:pt x="185" y="152"/>
                  </a:lnTo>
                  <a:lnTo>
                    <a:pt x="185" y="149"/>
                  </a:lnTo>
                  <a:lnTo>
                    <a:pt x="189" y="141"/>
                  </a:lnTo>
                  <a:lnTo>
                    <a:pt x="185" y="134"/>
                  </a:lnTo>
                  <a:lnTo>
                    <a:pt x="185" y="130"/>
                  </a:lnTo>
                  <a:lnTo>
                    <a:pt x="185" y="126"/>
                  </a:lnTo>
                  <a:lnTo>
                    <a:pt x="185" y="123"/>
                  </a:lnTo>
                  <a:lnTo>
                    <a:pt x="185" y="119"/>
                  </a:lnTo>
                  <a:lnTo>
                    <a:pt x="185" y="119"/>
                  </a:lnTo>
                  <a:lnTo>
                    <a:pt x="185" y="111"/>
                  </a:lnTo>
                  <a:lnTo>
                    <a:pt x="185" y="111"/>
                  </a:lnTo>
                  <a:lnTo>
                    <a:pt x="189" y="108"/>
                  </a:lnTo>
                  <a:lnTo>
                    <a:pt x="193" y="108"/>
                  </a:lnTo>
                  <a:lnTo>
                    <a:pt x="193" y="104"/>
                  </a:lnTo>
                  <a:lnTo>
                    <a:pt x="193" y="104"/>
                  </a:lnTo>
                  <a:lnTo>
                    <a:pt x="193" y="97"/>
                  </a:lnTo>
                  <a:lnTo>
                    <a:pt x="189" y="97"/>
                  </a:lnTo>
                  <a:lnTo>
                    <a:pt x="185" y="97"/>
                  </a:lnTo>
                  <a:lnTo>
                    <a:pt x="185" y="97"/>
                  </a:lnTo>
                  <a:lnTo>
                    <a:pt x="182" y="97"/>
                  </a:lnTo>
                  <a:lnTo>
                    <a:pt x="178" y="97"/>
                  </a:lnTo>
                  <a:lnTo>
                    <a:pt x="174" y="97"/>
                  </a:lnTo>
                  <a:lnTo>
                    <a:pt x="174" y="97"/>
                  </a:lnTo>
                  <a:lnTo>
                    <a:pt x="170" y="97"/>
                  </a:lnTo>
                  <a:lnTo>
                    <a:pt x="167" y="97"/>
                  </a:lnTo>
                  <a:lnTo>
                    <a:pt x="167" y="97"/>
                  </a:lnTo>
                  <a:lnTo>
                    <a:pt x="163" y="97"/>
                  </a:lnTo>
                  <a:lnTo>
                    <a:pt x="148" y="86"/>
                  </a:lnTo>
                  <a:lnTo>
                    <a:pt x="148" y="86"/>
                  </a:lnTo>
                  <a:lnTo>
                    <a:pt x="141" y="82"/>
                  </a:lnTo>
                  <a:lnTo>
                    <a:pt x="137" y="86"/>
                  </a:lnTo>
                  <a:lnTo>
                    <a:pt x="137" y="86"/>
                  </a:lnTo>
                  <a:lnTo>
                    <a:pt x="133" y="82"/>
                  </a:lnTo>
                  <a:lnTo>
                    <a:pt x="126" y="82"/>
                  </a:lnTo>
                  <a:lnTo>
                    <a:pt x="126" y="86"/>
                  </a:lnTo>
                  <a:lnTo>
                    <a:pt x="122" y="82"/>
                  </a:lnTo>
                  <a:lnTo>
                    <a:pt x="119" y="82"/>
                  </a:lnTo>
                  <a:lnTo>
                    <a:pt x="115" y="82"/>
                  </a:lnTo>
                  <a:lnTo>
                    <a:pt x="111" y="78"/>
                  </a:lnTo>
                  <a:lnTo>
                    <a:pt x="111" y="74"/>
                  </a:lnTo>
                  <a:lnTo>
                    <a:pt x="111" y="74"/>
                  </a:lnTo>
                  <a:lnTo>
                    <a:pt x="111" y="71"/>
                  </a:lnTo>
                  <a:lnTo>
                    <a:pt x="111" y="71"/>
                  </a:lnTo>
                  <a:lnTo>
                    <a:pt x="111" y="67"/>
                  </a:lnTo>
                  <a:lnTo>
                    <a:pt x="108" y="63"/>
                  </a:lnTo>
                  <a:lnTo>
                    <a:pt x="104" y="52"/>
                  </a:lnTo>
                  <a:lnTo>
                    <a:pt x="100" y="52"/>
                  </a:lnTo>
                  <a:lnTo>
                    <a:pt x="96" y="52"/>
                  </a:lnTo>
                  <a:lnTo>
                    <a:pt x="96" y="48"/>
                  </a:lnTo>
                  <a:lnTo>
                    <a:pt x="100" y="45"/>
                  </a:lnTo>
                  <a:lnTo>
                    <a:pt x="100" y="41"/>
                  </a:lnTo>
                  <a:lnTo>
                    <a:pt x="100" y="37"/>
                  </a:lnTo>
                  <a:lnTo>
                    <a:pt x="100" y="34"/>
                  </a:lnTo>
                  <a:lnTo>
                    <a:pt x="108" y="30"/>
                  </a:lnTo>
                  <a:lnTo>
                    <a:pt x="108" y="26"/>
                  </a:lnTo>
                  <a:lnTo>
                    <a:pt x="111" y="22"/>
                  </a:lnTo>
                  <a:lnTo>
                    <a:pt x="115" y="22"/>
                  </a:lnTo>
                  <a:lnTo>
                    <a:pt x="115" y="19"/>
                  </a:lnTo>
                  <a:lnTo>
                    <a:pt x="122" y="15"/>
                  </a:lnTo>
                  <a:lnTo>
                    <a:pt x="130" y="11"/>
                  </a:lnTo>
                  <a:lnTo>
                    <a:pt x="130" y="11"/>
                  </a:lnTo>
                  <a:lnTo>
                    <a:pt x="130" y="11"/>
                  </a:lnTo>
                  <a:lnTo>
                    <a:pt x="133" y="11"/>
                  </a:lnTo>
                  <a:lnTo>
                    <a:pt x="133" y="8"/>
                  </a:lnTo>
                  <a:lnTo>
                    <a:pt x="133" y="8"/>
                  </a:lnTo>
                  <a:lnTo>
                    <a:pt x="133" y="4"/>
                  </a:lnTo>
                  <a:lnTo>
                    <a:pt x="126" y="0"/>
                  </a:lnTo>
                  <a:lnTo>
                    <a:pt x="126" y="0"/>
                  </a:lnTo>
                  <a:lnTo>
                    <a:pt x="122" y="4"/>
                  </a:lnTo>
                  <a:lnTo>
                    <a:pt x="122" y="4"/>
                  </a:lnTo>
                  <a:lnTo>
                    <a:pt x="122" y="4"/>
                  </a:lnTo>
                  <a:lnTo>
                    <a:pt x="119" y="4"/>
                  </a:lnTo>
                  <a:lnTo>
                    <a:pt x="119" y="4"/>
                  </a:lnTo>
                  <a:lnTo>
                    <a:pt x="115" y="4"/>
                  </a:lnTo>
                  <a:lnTo>
                    <a:pt x="115" y="8"/>
                  </a:lnTo>
                  <a:lnTo>
                    <a:pt x="115" y="8"/>
                  </a:lnTo>
                  <a:lnTo>
                    <a:pt x="115" y="11"/>
                  </a:lnTo>
                  <a:lnTo>
                    <a:pt x="108" y="11"/>
                  </a:lnTo>
                  <a:lnTo>
                    <a:pt x="104" y="15"/>
                  </a:lnTo>
                  <a:lnTo>
                    <a:pt x="100" y="19"/>
                  </a:lnTo>
                  <a:lnTo>
                    <a:pt x="96" y="19"/>
                  </a:lnTo>
                  <a:lnTo>
                    <a:pt x="89" y="19"/>
                  </a:lnTo>
                  <a:lnTo>
                    <a:pt x="85" y="19"/>
                  </a:lnTo>
                  <a:lnTo>
                    <a:pt x="82" y="19"/>
                  </a:lnTo>
                  <a:lnTo>
                    <a:pt x="82" y="22"/>
                  </a:lnTo>
                  <a:lnTo>
                    <a:pt x="82" y="22"/>
                  </a:lnTo>
                  <a:lnTo>
                    <a:pt x="82" y="26"/>
                  </a:lnTo>
                  <a:lnTo>
                    <a:pt x="82" y="30"/>
                  </a:lnTo>
                  <a:lnTo>
                    <a:pt x="78" y="26"/>
                  </a:lnTo>
                  <a:lnTo>
                    <a:pt x="78" y="26"/>
                  </a:lnTo>
                  <a:lnTo>
                    <a:pt x="78" y="26"/>
                  </a:lnTo>
                  <a:lnTo>
                    <a:pt x="82" y="22"/>
                  </a:lnTo>
                  <a:lnTo>
                    <a:pt x="78" y="22"/>
                  </a:lnTo>
                  <a:lnTo>
                    <a:pt x="74" y="22"/>
                  </a:lnTo>
                  <a:lnTo>
                    <a:pt x="71" y="22"/>
                  </a:lnTo>
                  <a:lnTo>
                    <a:pt x="67" y="26"/>
                  </a:lnTo>
                  <a:lnTo>
                    <a:pt x="63" y="26"/>
                  </a:lnTo>
                  <a:lnTo>
                    <a:pt x="63" y="30"/>
                  </a:lnTo>
                  <a:lnTo>
                    <a:pt x="56" y="37"/>
                  </a:lnTo>
                  <a:lnTo>
                    <a:pt x="56" y="41"/>
                  </a:lnTo>
                  <a:lnTo>
                    <a:pt x="59" y="41"/>
                  </a:lnTo>
                  <a:lnTo>
                    <a:pt x="59" y="41"/>
                  </a:lnTo>
                  <a:lnTo>
                    <a:pt x="59" y="45"/>
                  </a:lnTo>
                  <a:lnTo>
                    <a:pt x="59" y="45"/>
                  </a:lnTo>
                  <a:lnTo>
                    <a:pt x="56" y="48"/>
                  </a:lnTo>
                  <a:lnTo>
                    <a:pt x="52" y="48"/>
                  </a:lnTo>
                  <a:lnTo>
                    <a:pt x="52" y="48"/>
                  </a:lnTo>
                  <a:lnTo>
                    <a:pt x="45" y="52"/>
                  </a:lnTo>
                  <a:lnTo>
                    <a:pt x="45" y="52"/>
                  </a:lnTo>
                  <a:lnTo>
                    <a:pt x="41" y="56"/>
                  </a:lnTo>
                  <a:lnTo>
                    <a:pt x="41" y="60"/>
                  </a:lnTo>
                  <a:lnTo>
                    <a:pt x="37" y="60"/>
                  </a:lnTo>
                  <a:lnTo>
                    <a:pt x="37" y="60"/>
                  </a:lnTo>
                  <a:lnTo>
                    <a:pt x="41" y="63"/>
                  </a:lnTo>
                  <a:lnTo>
                    <a:pt x="41" y="67"/>
                  </a:lnTo>
                  <a:lnTo>
                    <a:pt x="37" y="71"/>
                  </a:lnTo>
                  <a:lnTo>
                    <a:pt x="37" y="71"/>
                  </a:lnTo>
                  <a:lnTo>
                    <a:pt x="33" y="67"/>
                  </a:lnTo>
                  <a:lnTo>
                    <a:pt x="33" y="67"/>
                  </a:lnTo>
                  <a:lnTo>
                    <a:pt x="37" y="67"/>
                  </a:lnTo>
                  <a:lnTo>
                    <a:pt x="33" y="63"/>
                  </a:lnTo>
                  <a:lnTo>
                    <a:pt x="33" y="63"/>
                  </a:lnTo>
                  <a:lnTo>
                    <a:pt x="30" y="60"/>
                  </a:lnTo>
                  <a:lnTo>
                    <a:pt x="26" y="60"/>
                  </a:lnTo>
                  <a:lnTo>
                    <a:pt x="30" y="63"/>
                  </a:lnTo>
                  <a:lnTo>
                    <a:pt x="30" y="67"/>
                  </a:lnTo>
                  <a:lnTo>
                    <a:pt x="26" y="71"/>
                  </a:lnTo>
                  <a:lnTo>
                    <a:pt x="26" y="74"/>
                  </a:lnTo>
                  <a:lnTo>
                    <a:pt x="22" y="74"/>
                  </a:lnTo>
                  <a:lnTo>
                    <a:pt x="22" y="74"/>
                  </a:lnTo>
                  <a:lnTo>
                    <a:pt x="19" y="82"/>
                  </a:lnTo>
                  <a:lnTo>
                    <a:pt x="22" y="82"/>
                  </a:lnTo>
                  <a:lnTo>
                    <a:pt x="22" y="86"/>
                  </a:lnTo>
                  <a:lnTo>
                    <a:pt x="22" y="89"/>
                  </a:lnTo>
                  <a:lnTo>
                    <a:pt x="26" y="93"/>
                  </a:lnTo>
                  <a:lnTo>
                    <a:pt x="26" y="93"/>
                  </a:lnTo>
                  <a:lnTo>
                    <a:pt x="30" y="89"/>
                  </a:lnTo>
                  <a:lnTo>
                    <a:pt x="30" y="93"/>
                  </a:lnTo>
                  <a:lnTo>
                    <a:pt x="30" y="97"/>
                  </a:lnTo>
                  <a:lnTo>
                    <a:pt x="26" y="97"/>
                  </a:lnTo>
                  <a:lnTo>
                    <a:pt x="26" y="100"/>
                  </a:lnTo>
                  <a:lnTo>
                    <a:pt x="30" y="100"/>
                  </a:lnTo>
                  <a:lnTo>
                    <a:pt x="30" y="104"/>
                  </a:lnTo>
                  <a:lnTo>
                    <a:pt x="26" y="108"/>
                  </a:lnTo>
                  <a:lnTo>
                    <a:pt x="26" y="108"/>
                  </a:lnTo>
                  <a:lnTo>
                    <a:pt x="26" y="108"/>
                  </a:lnTo>
                  <a:lnTo>
                    <a:pt x="30" y="111"/>
                  </a:lnTo>
                  <a:lnTo>
                    <a:pt x="30" y="115"/>
                  </a:lnTo>
                  <a:lnTo>
                    <a:pt x="30" y="123"/>
                  </a:lnTo>
                  <a:lnTo>
                    <a:pt x="26" y="126"/>
                  </a:lnTo>
                  <a:lnTo>
                    <a:pt x="26" y="126"/>
                  </a:lnTo>
                  <a:lnTo>
                    <a:pt x="26" y="130"/>
                  </a:lnTo>
                  <a:lnTo>
                    <a:pt x="30" y="130"/>
                  </a:lnTo>
                  <a:lnTo>
                    <a:pt x="30" y="130"/>
                  </a:lnTo>
                  <a:lnTo>
                    <a:pt x="33" y="134"/>
                  </a:lnTo>
                  <a:lnTo>
                    <a:pt x="33" y="134"/>
                  </a:lnTo>
                  <a:lnTo>
                    <a:pt x="33" y="134"/>
                  </a:lnTo>
                  <a:lnTo>
                    <a:pt x="33" y="137"/>
                  </a:lnTo>
                  <a:lnTo>
                    <a:pt x="30" y="141"/>
                  </a:lnTo>
                  <a:lnTo>
                    <a:pt x="26" y="145"/>
                  </a:lnTo>
                  <a:lnTo>
                    <a:pt x="22" y="149"/>
                  </a:lnTo>
                  <a:lnTo>
                    <a:pt x="19" y="152"/>
                  </a:lnTo>
                  <a:lnTo>
                    <a:pt x="11" y="152"/>
                  </a:lnTo>
                  <a:lnTo>
                    <a:pt x="8" y="156"/>
                  </a:lnTo>
                  <a:lnTo>
                    <a:pt x="4" y="163"/>
                  </a:lnTo>
                  <a:lnTo>
                    <a:pt x="4" y="167"/>
                  </a:lnTo>
                  <a:lnTo>
                    <a:pt x="0" y="171"/>
                  </a:lnTo>
                  <a:lnTo>
                    <a:pt x="8" y="171"/>
                  </a:lnTo>
                  <a:lnTo>
                    <a:pt x="11" y="175"/>
                  </a:lnTo>
                  <a:lnTo>
                    <a:pt x="19" y="178"/>
                  </a:lnTo>
                  <a:lnTo>
                    <a:pt x="22" y="178"/>
                  </a:lnTo>
                  <a:lnTo>
                    <a:pt x="26" y="182"/>
                  </a:lnTo>
                  <a:lnTo>
                    <a:pt x="26" y="186"/>
                  </a:lnTo>
                  <a:lnTo>
                    <a:pt x="26" y="189"/>
                  </a:lnTo>
                  <a:lnTo>
                    <a:pt x="30" y="189"/>
                  </a:lnTo>
                  <a:lnTo>
                    <a:pt x="37" y="189"/>
                  </a:lnTo>
                  <a:lnTo>
                    <a:pt x="37" y="193"/>
                  </a:lnTo>
                  <a:lnTo>
                    <a:pt x="45" y="193"/>
                  </a:lnTo>
                  <a:lnTo>
                    <a:pt x="45" y="193"/>
                  </a:lnTo>
                  <a:lnTo>
                    <a:pt x="45" y="189"/>
                  </a:lnTo>
                  <a:lnTo>
                    <a:pt x="48" y="186"/>
                  </a:lnTo>
                  <a:lnTo>
                    <a:pt x="48" y="186"/>
                  </a:lnTo>
                  <a:lnTo>
                    <a:pt x="56" y="189"/>
                  </a:lnTo>
                  <a:lnTo>
                    <a:pt x="56" y="189"/>
                  </a:lnTo>
                  <a:lnTo>
                    <a:pt x="56" y="193"/>
                  </a:lnTo>
                  <a:lnTo>
                    <a:pt x="59" y="193"/>
                  </a:lnTo>
                  <a:lnTo>
                    <a:pt x="59" y="193"/>
                  </a:lnTo>
                  <a:lnTo>
                    <a:pt x="59" y="193"/>
                  </a:lnTo>
                  <a:lnTo>
                    <a:pt x="63" y="193"/>
                  </a:lnTo>
                  <a:lnTo>
                    <a:pt x="71" y="197"/>
                  </a:lnTo>
                  <a:lnTo>
                    <a:pt x="74" y="197"/>
                  </a:lnTo>
                  <a:lnTo>
                    <a:pt x="74" y="197"/>
                  </a:lnTo>
                  <a:lnTo>
                    <a:pt x="78" y="201"/>
                  </a:lnTo>
                  <a:lnTo>
                    <a:pt x="78" y="204"/>
                  </a:lnTo>
                  <a:lnTo>
                    <a:pt x="82" y="208"/>
                  </a:lnTo>
                  <a:lnTo>
                    <a:pt x="82" y="208"/>
                  </a:lnTo>
                  <a:lnTo>
                    <a:pt x="89" y="212"/>
                  </a:lnTo>
                  <a:lnTo>
                    <a:pt x="93" y="215"/>
                  </a:lnTo>
                  <a:lnTo>
                    <a:pt x="93" y="219"/>
                  </a:lnTo>
                  <a:lnTo>
                    <a:pt x="96" y="219"/>
                  </a:lnTo>
                  <a:lnTo>
                    <a:pt x="96" y="223"/>
                  </a:lnTo>
                  <a:lnTo>
                    <a:pt x="100" y="226"/>
                  </a:lnTo>
                  <a:lnTo>
                    <a:pt x="96" y="226"/>
                  </a:lnTo>
                  <a:lnTo>
                    <a:pt x="100" y="230"/>
                  </a:lnTo>
                  <a:lnTo>
                    <a:pt x="100" y="230"/>
                  </a:lnTo>
                  <a:lnTo>
                    <a:pt x="104" y="230"/>
                  </a:lnTo>
                  <a:lnTo>
                    <a:pt x="108" y="230"/>
                  </a:lnTo>
                  <a:lnTo>
                    <a:pt x="111" y="230"/>
                  </a:lnTo>
                  <a:lnTo>
                    <a:pt x="115" y="230"/>
                  </a:lnTo>
                  <a:lnTo>
                    <a:pt x="119" y="226"/>
                  </a:lnTo>
                  <a:lnTo>
                    <a:pt x="122" y="226"/>
                  </a:lnTo>
                  <a:lnTo>
                    <a:pt x="126" y="230"/>
                  </a:lnTo>
                  <a:lnTo>
                    <a:pt x="133" y="226"/>
                  </a:lnTo>
                  <a:lnTo>
                    <a:pt x="137" y="226"/>
                  </a:lnTo>
                  <a:lnTo>
                    <a:pt x="137" y="226"/>
                  </a:lnTo>
                  <a:lnTo>
                    <a:pt x="141" y="226"/>
                  </a:lnTo>
                  <a:lnTo>
                    <a:pt x="145" y="230"/>
                  </a:lnTo>
                  <a:lnTo>
                    <a:pt x="145" y="230"/>
                  </a:lnTo>
                  <a:lnTo>
                    <a:pt x="148" y="230"/>
                  </a:lnTo>
                  <a:lnTo>
                    <a:pt x="148" y="234"/>
                  </a:lnTo>
                  <a:lnTo>
                    <a:pt x="137" y="249"/>
                  </a:lnTo>
                  <a:lnTo>
                    <a:pt x="137" y="252"/>
                  </a:lnTo>
                  <a:lnTo>
                    <a:pt x="141" y="252"/>
                  </a:lnTo>
                  <a:lnTo>
                    <a:pt x="145" y="249"/>
                  </a:lnTo>
                  <a:lnTo>
                    <a:pt x="148" y="252"/>
                  </a:lnTo>
                  <a:lnTo>
                    <a:pt x="148" y="25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1" name="Freeform 183"/>
            <p:cNvSpPr>
              <a:spLocks noEditPoints="1"/>
            </p:cNvSpPr>
            <p:nvPr/>
          </p:nvSpPr>
          <p:spPr bwMode="auto">
            <a:xfrm>
              <a:off x="2605213" y="4250460"/>
              <a:ext cx="171973" cy="167590"/>
            </a:xfrm>
            <a:custGeom>
              <a:avLst/>
              <a:gdLst>
                <a:gd name="T0" fmla="*/ 92 w 96"/>
                <a:gd name="T1" fmla="*/ 22 h 96"/>
                <a:gd name="T2" fmla="*/ 89 w 96"/>
                <a:gd name="T3" fmla="*/ 18 h 96"/>
                <a:gd name="T4" fmla="*/ 81 w 96"/>
                <a:gd name="T5" fmla="*/ 15 h 96"/>
                <a:gd name="T6" fmla="*/ 78 w 96"/>
                <a:gd name="T7" fmla="*/ 18 h 96"/>
                <a:gd name="T8" fmla="*/ 78 w 96"/>
                <a:gd name="T9" fmla="*/ 22 h 96"/>
                <a:gd name="T10" fmla="*/ 70 w 96"/>
                <a:gd name="T11" fmla="*/ 18 h 96"/>
                <a:gd name="T12" fmla="*/ 59 w 96"/>
                <a:gd name="T13" fmla="*/ 18 h 96"/>
                <a:gd name="T14" fmla="*/ 59 w 96"/>
                <a:gd name="T15" fmla="*/ 11 h 96"/>
                <a:gd name="T16" fmla="*/ 52 w 96"/>
                <a:gd name="T17" fmla="*/ 7 h 96"/>
                <a:gd name="T18" fmla="*/ 41 w 96"/>
                <a:gd name="T19" fmla="*/ 0 h 96"/>
                <a:gd name="T20" fmla="*/ 33 w 96"/>
                <a:gd name="T21" fmla="*/ 4 h 96"/>
                <a:gd name="T22" fmla="*/ 22 w 96"/>
                <a:gd name="T23" fmla="*/ 7 h 96"/>
                <a:gd name="T24" fmla="*/ 11 w 96"/>
                <a:gd name="T25" fmla="*/ 11 h 96"/>
                <a:gd name="T26" fmla="*/ 15 w 96"/>
                <a:gd name="T27" fmla="*/ 15 h 96"/>
                <a:gd name="T28" fmla="*/ 15 w 96"/>
                <a:gd name="T29" fmla="*/ 22 h 96"/>
                <a:gd name="T30" fmla="*/ 7 w 96"/>
                <a:gd name="T31" fmla="*/ 30 h 96"/>
                <a:gd name="T32" fmla="*/ 7 w 96"/>
                <a:gd name="T33" fmla="*/ 37 h 96"/>
                <a:gd name="T34" fmla="*/ 0 w 96"/>
                <a:gd name="T35" fmla="*/ 41 h 96"/>
                <a:gd name="T36" fmla="*/ 4 w 96"/>
                <a:gd name="T37" fmla="*/ 44 h 96"/>
                <a:gd name="T38" fmla="*/ 4 w 96"/>
                <a:gd name="T39" fmla="*/ 52 h 96"/>
                <a:gd name="T40" fmla="*/ 0 w 96"/>
                <a:gd name="T41" fmla="*/ 55 h 96"/>
                <a:gd name="T42" fmla="*/ 7 w 96"/>
                <a:gd name="T43" fmla="*/ 59 h 96"/>
                <a:gd name="T44" fmla="*/ 11 w 96"/>
                <a:gd name="T45" fmla="*/ 67 h 96"/>
                <a:gd name="T46" fmla="*/ 15 w 96"/>
                <a:gd name="T47" fmla="*/ 59 h 96"/>
                <a:gd name="T48" fmla="*/ 18 w 96"/>
                <a:gd name="T49" fmla="*/ 55 h 96"/>
                <a:gd name="T50" fmla="*/ 18 w 96"/>
                <a:gd name="T51" fmla="*/ 63 h 96"/>
                <a:gd name="T52" fmla="*/ 18 w 96"/>
                <a:gd name="T53" fmla="*/ 59 h 96"/>
                <a:gd name="T54" fmla="*/ 22 w 96"/>
                <a:gd name="T55" fmla="*/ 63 h 96"/>
                <a:gd name="T56" fmla="*/ 22 w 96"/>
                <a:gd name="T57" fmla="*/ 70 h 96"/>
                <a:gd name="T58" fmla="*/ 15 w 96"/>
                <a:gd name="T59" fmla="*/ 74 h 96"/>
                <a:gd name="T60" fmla="*/ 18 w 96"/>
                <a:gd name="T61" fmla="*/ 81 h 96"/>
                <a:gd name="T62" fmla="*/ 11 w 96"/>
                <a:gd name="T63" fmla="*/ 85 h 96"/>
                <a:gd name="T64" fmla="*/ 15 w 96"/>
                <a:gd name="T65" fmla="*/ 89 h 96"/>
                <a:gd name="T66" fmla="*/ 18 w 96"/>
                <a:gd name="T67" fmla="*/ 89 h 96"/>
                <a:gd name="T68" fmla="*/ 29 w 96"/>
                <a:gd name="T69" fmla="*/ 89 h 96"/>
                <a:gd name="T70" fmla="*/ 33 w 96"/>
                <a:gd name="T71" fmla="*/ 96 h 96"/>
                <a:gd name="T72" fmla="*/ 52 w 96"/>
                <a:gd name="T73" fmla="*/ 70 h 96"/>
                <a:gd name="T74" fmla="*/ 70 w 96"/>
                <a:gd name="T75" fmla="*/ 63 h 96"/>
                <a:gd name="T76" fmla="*/ 89 w 96"/>
                <a:gd name="T77" fmla="*/ 48 h 96"/>
                <a:gd name="T78" fmla="*/ 96 w 96"/>
                <a:gd name="T79" fmla="*/ 41 h 96"/>
                <a:gd name="T80" fmla="*/ 96 w 96"/>
                <a:gd name="T81" fmla="*/ 33 h 96"/>
                <a:gd name="T82" fmla="*/ 92 w 96"/>
                <a:gd name="T83" fmla="*/ 26 h 96"/>
                <a:gd name="T84" fmla="*/ 92 w 96"/>
                <a:gd name="T85" fmla="*/ 22 h 96"/>
                <a:gd name="T86" fmla="*/ 92 w 96"/>
                <a:gd name="T87" fmla="*/ 22 h 96"/>
                <a:gd name="T88" fmla="*/ 11 w 96"/>
                <a:gd name="T89" fmla="*/ 70 h 96"/>
                <a:gd name="T90" fmla="*/ 15 w 96"/>
                <a:gd name="T91" fmla="*/ 63 h 96"/>
                <a:gd name="T92" fmla="*/ 15 w 96"/>
                <a:gd name="T93" fmla="*/ 67 h 96"/>
                <a:gd name="T94" fmla="*/ 15 w 96"/>
                <a:gd name="T95" fmla="*/ 70 h 96"/>
                <a:gd name="T96" fmla="*/ 11 w 96"/>
                <a:gd name="T97" fmla="*/ 70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96" h="96">
                  <a:moveTo>
                    <a:pt x="92" y="22"/>
                  </a:moveTo>
                  <a:lnTo>
                    <a:pt x="92" y="22"/>
                  </a:lnTo>
                  <a:lnTo>
                    <a:pt x="89" y="22"/>
                  </a:lnTo>
                  <a:lnTo>
                    <a:pt x="89" y="18"/>
                  </a:lnTo>
                  <a:lnTo>
                    <a:pt x="89" y="18"/>
                  </a:lnTo>
                  <a:lnTo>
                    <a:pt x="81" y="15"/>
                  </a:lnTo>
                  <a:lnTo>
                    <a:pt x="81" y="15"/>
                  </a:lnTo>
                  <a:lnTo>
                    <a:pt x="78" y="18"/>
                  </a:lnTo>
                  <a:lnTo>
                    <a:pt x="78" y="22"/>
                  </a:lnTo>
                  <a:lnTo>
                    <a:pt x="78" y="22"/>
                  </a:lnTo>
                  <a:lnTo>
                    <a:pt x="70" y="22"/>
                  </a:lnTo>
                  <a:lnTo>
                    <a:pt x="70" y="18"/>
                  </a:lnTo>
                  <a:lnTo>
                    <a:pt x="63" y="18"/>
                  </a:lnTo>
                  <a:lnTo>
                    <a:pt x="59" y="18"/>
                  </a:lnTo>
                  <a:lnTo>
                    <a:pt x="59" y="15"/>
                  </a:lnTo>
                  <a:lnTo>
                    <a:pt x="59" y="11"/>
                  </a:lnTo>
                  <a:lnTo>
                    <a:pt x="55" y="7"/>
                  </a:lnTo>
                  <a:lnTo>
                    <a:pt x="52" y="7"/>
                  </a:lnTo>
                  <a:lnTo>
                    <a:pt x="44" y="4"/>
                  </a:lnTo>
                  <a:lnTo>
                    <a:pt x="41" y="0"/>
                  </a:lnTo>
                  <a:lnTo>
                    <a:pt x="33" y="0"/>
                  </a:lnTo>
                  <a:lnTo>
                    <a:pt x="33" y="4"/>
                  </a:lnTo>
                  <a:lnTo>
                    <a:pt x="29" y="4"/>
                  </a:lnTo>
                  <a:lnTo>
                    <a:pt x="22" y="7"/>
                  </a:lnTo>
                  <a:lnTo>
                    <a:pt x="18" y="7"/>
                  </a:lnTo>
                  <a:lnTo>
                    <a:pt x="11" y="11"/>
                  </a:lnTo>
                  <a:lnTo>
                    <a:pt x="15" y="15"/>
                  </a:lnTo>
                  <a:lnTo>
                    <a:pt x="15" y="15"/>
                  </a:lnTo>
                  <a:lnTo>
                    <a:pt x="15" y="18"/>
                  </a:lnTo>
                  <a:lnTo>
                    <a:pt x="15" y="22"/>
                  </a:lnTo>
                  <a:lnTo>
                    <a:pt x="11" y="30"/>
                  </a:lnTo>
                  <a:lnTo>
                    <a:pt x="7" y="30"/>
                  </a:lnTo>
                  <a:lnTo>
                    <a:pt x="11" y="33"/>
                  </a:lnTo>
                  <a:lnTo>
                    <a:pt x="7" y="37"/>
                  </a:lnTo>
                  <a:lnTo>
                    <a:pt x="4" y="37"/>
                  </a:lnTo>
                  <a:lnTo>
                    <a:pt x="0" y="41"/>
                  </a:lnTo>
                  <a:lnTo>
                    <a:pt x="4" y="44"/>
                  </a:lnTo>
                  <a:lnTo>
                    <a:pt x="4" y="44"/>
                  </a:lnTo>
                  <a:lnTo>
                    <a:pt x="4" y="48"/>
                  </a:lnTo>
                  <a:lnTo>
                    <a:pt x="4" y="52"/>
                  </a:lnTo>
                  <a:lnTo>
                    <a:pt x="0" y="55"/>
                  </a:lnTo>
                  <a:lnTo>
                    <a:pt x="0" y="55"/>
                  </a:lnTo>
                  <a:lnTo>
                    <a:pt x="4" y="59"/>
                  </a:lnTo>
                  <a:lnTo>
                    <a:pt x="7" y="59"/>
                  </a:lnTo>
                  <a:lnTo>
                    <a:pt x="7" y="63"/>
                  </a:lnTo>
                  <a:lnTo>
                    <a:pt x="11" y="67"/>
                  </a:lnTo>
                  <a:lnTo>
                    <a:pt x="11" y="63"/>
                  </a:lnTo>
                  <a:lnTo>
                    <a:pt x="15" y="59"/>
                  </a:lnTo>
                  <a:lnTo>
                    <a:pt x="15" y="59"/>
                  </a:lnTo>
                  <a:lnTo>
                    <a:pt x="18" y="55"/>
                  </a:lnTo>
                  <a:lnTo>
                    <a:pt x="18" y="59"/>
                  </a:lnTo>
                  <a:lnTo>
                    <a:pt x="18" y="63"/>
                  </a:lnTo>
                  <a:lnTo>
                    <a:pt x="18" y="59"/>
                  </a:lnTo>
                  <a:lnTo>
                    <a:pt x="18" y="59"/>
                  </a:lnTo>
                  <a:lnTo>
                    <a:pt x="18" y="59"/>
                  </a:lnTo>
                  <a:lnTo>
                    <a:pt x="22" y="63"/>
                  </a:lnTo>
                  <a:lnTo>
                    <a:pt x="18" y="67"/>
                  </a:lnTo>
                  <a:lnTo>
                    <a:pt x="22" y="70"/>
                  </a:lnTo>
                  <a:lnTo>
                    <a:pt x="18" y="74"/>
                  </a:lnTo>
                  <a:lnTo>
                    <a:pt x="15" y="74"/>
                  </a:lnTo>
                  <a:lnTo>
                    <a:pt x="15" y="78"/>
                  </a:lnTo>
                  <a:lnTo>
                    <a:pt x="18" y="81"/>
                  </a:lnTo>
                  <a:lnTo>
                    <a:pt x="15" y="81"/>
                  </a:lnTo>
                  <a:lnTo>
                    <a:pt x="11" y="85"/>
                  </a:lnTo>
                  <a:lnTo>
                    <a:pt x="11" y="89"/>
                  </a:lnTo>
                  <a:lnTo>
                    <a:pt x="15" y="89"/>
                  </a:lnTo>
                  <a:lnTo>
                    <a:pt x="18" y="85"/>
                  </a:lnTo>
                  <a:lnTo>
                    <a:pt x="18" y="89"/>
                  </a:lnTo>
                  <a:lnTo>
                    <a:pt x="26" y="89"/>
                  </a:lnTo>
                  <a:lnTo>
                    <a:pt x="29" y="89"/>
                  </a:lnTo>
                  <a:lnTo>
                    <a:pt x="33" y="96"/>
                  </a:lnTo>
                  <a:lnTo>
                    <a:pt x="33" y="96"/>
                  </a:lnTo>
                  <a:lnTo>
                    <a:pt x="37" y="93"/>
                  </a:lnTo>
                  <a:lnTo>
                    <a:pt x="52" y="70"/>
                  </a:lnTo>
                  <a:lnTo>
                    <a:pt x="52" y="67"/>
                  </a:lnTo>
                  <a:lnTo>
                    <a:pt x="70" y="63"/>
                  </a:lnTo>
                  <a:lnTo>
                    <a:pt x="78" y="59"/>
                  </a:lnTo>
                  <a:lnTo>
                    <a:pt x="89" y="48"/>
                  </a:lnTo>
                  <a:lnTo>
                    <a:pt x="92" y="41"/>
                  </a:lnTo>
                  <a:lnTo>
                    <a:pt x="96" y="41"/>
                  </a:lnTo>
                  <a:lnTo>
                    <a:pt x="96" y="37"/>
                  </a:lnTo>
                  <a:lnTo>
                    <a:pt x="96" y="33"/>
                  </a:lnTo>
                  <a:lnTo>
                    <a:pt x="96" y="30"/>
                  </a:lnTo>
                  <a:lnTo>
                    <a:pt x="92" y="26"/>
                  </a:lnTo>
                  <a:lnTo>
                    <a:pt x="92" y="22"/>
                  </a:lnTo>
                  <a:lnTo>
                    <a:pt x="92" y="22"/>
                  </a:lnTo>
                  <a:lnTo>
                    <a:pt x="92" y="22"/>
                  </a:lnTo>
                  <a:lnTo>
                    <a:pt x="92" y="22"/>
                  </a:lnTo>
                  <a:close/>
                  <a:moveTo>
                    <a:pt x="11" y="70"/>
                  </a:moveTo>
                  <a:lnTo>
                    <a:pt x="11" y="70"/>
                  </a:lnTo>
                  <a:lnTo>
                    <a:pt x="15" y="67"/>
                  </a:lnTo>
                  <a:lnTo>
                    <a:pt x="15" y="63"/>
                  </a:lnTo>
                  <a:lnTo>
                    <a:pt x="15" y="63"/>
                  </a:lnTo>
                  <a:lnTo>
                    <a:pt x="15" y="67"/>
                  </a:lnTo>
                  <a:lnTo>
                    <a:pt x="15" y="67"/>
                  </a:lnTo>
                  <a:lnTo>
                    <a:pt x="15" y="70"/>
                  </a:lnTo>
                  <a:lnTo>
                    <a:pt x="11" y="70"/>
                  </a:lnTo>
                  <a:lnTo>
                    <a:pt x="11" y="7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2" name="Freeform 184"/>
            <p:cNvSpPr/>
            <p:nvPr/>
          </p:nvSpPr>
          <p:spPr bwMode="auto">
            <a:xfrm>
              <a:off x="2598050" y="4288866"/>
              <a:ext cx="377983" cy="492293"/>
            </a:xfrm>
            <a:custGeom>
              <a:avLst/>
              <a:gdLst>
                <a:gd name="T0" fmla="*/ 193 w 211"/>
                <a:gd name="T1" fmla="*/ 167 h 282"/>
                <a:gd name="T2" fmla="*/ 182 w 211"/>
                <a:gd name="T3" fmla="*/ 167 h 282"/>
                <a:gd name="T4" fmla="*/ 182 w 211"/>
                <a:gd name="T5" fmla="*/ 148 h 282"/>
                <a:gd name="T6" fmla="*/ 167 w 211"/>
                <a:gd name="T7" fmla="*/ 152 h 282"/>
                <a:gd name="T8" fmla="*/ 148 w 211"/>
                <a:gd name="T9" fmla="*/ 141 h 282"/>
                <a:gd name="T10" fmla="*/ 126 w 211"/>
                <a:gd name="T11" fmla="*/ 126 h 282"/>
                <a:gd name="T12" fmla="*/ 122 w 211"/>
                <a:gd name="T13" fmla="*/ 115 h 282"/>
                <a:gd name="T14" fmla="*/ 126 w 211"/>
                <a:gd name="T15" fmla="*/ 104 h 282"/>
                <a:gd name="T16" fmla="*/ 133 w 211"/>
                <a:gd name="T17" fmla="*/ 97 h 282"/>
                <a:gd name="T18" fmla="*/ 137 w 211"/>
                <a:gd name="T19" fmla="*/ 82 h 282"/>
                <a:gd name="T20" fmla="*/ 148 w 211"/>
                <a:gd name="T21" fmla="*/ 71 h 282"/>
                <a:gd name="T22" fmla="*/ 170 w 211"/>
                <a:gd name="T23" fmla="*/ 63 h 282"/>
                <a:gd name="T24" fmla="*/ 178 w 211"/>
                <a:gd name="T25" fmla="*/ 63 h 282"/>
                <a:gd name="T26" fmla="*/ 185 w 211"/>
                <a:gd name="T27" fmla="*/ 63 h 282"/>
                <a:gd name="T28" fmla="*/ 174 w 211"/>
                <a:gd name="T29" fmla="*/ 59 h 282"/>
                <a:gd name="T30" fmla="*/ 182 w 211"/>
                <a:gd name="T31" fmla="*/ 37 h 282"/>
                <a:gd name="T32" fmla="*/ 174 w 211"/>
                <a:gd name="T33" fmla="*/ 33 h 282"/>
                <a:gd name="T34" fmla="*/ 156 w 211"/>
                <a:gd name="T35" fmla="*/ 33 h 282"/>
                <a:gd name="T36" fmla="*/ 141 w 211"/>
                <a:gd name="T37" fmla="*/ 37 h 282"/>
                <a:gd name="T38" fmla="*/ 137 w 211"/>
                <a:gd name="T39" fmla="*/ 33 h 282"/>
                <a:gd name="T40" fmla="*/ 130 w 211"/>
                <a:gd name="T41" fmla="*/ 22 h 282"/>
                <a:gd name="T42" fmla="*/ 115 w 211"/>
                <a:gd name="T43" fmla="*/ 11 h 282"/>
                <a:gd name="T44" fmla="*/ 108 w 211"/>
                <a:gd name="T45" fmla="*/ 4 h 282"/>
                <a:gd name="T46" fmla="*/ 96 w 211"/>
                <a:gd name="T47" fmla="*/ 0 h 282"/>
                <a:gd name="T48" fmla="*/ 100 w 211"/>
                <a:gd name="T49" fmla="*/ 15 h 282"/>
                <a:gd name="T50" fmla="*/ 82 w 211"/>
                <a:gd name="T51" fmla="*/ 37 h 282"/>
                <a:gd name="T52" fmla="*/ 41 w 211"/>
                <a:gd name="T53" fmla="*/ 71 h 282"/>
                <a:gd name="T54" fmla="*/ 30 w 211"/>
                <a:gd name="T55" fmla="*/ 67 h 282"/>
                <a:gd name="T56" fmla="*/ 15 w 211"/>
                <a:gd name="T57" fmla="*/ 67 h 282"/>
                <a:gd name="T58" fmla="*/ 19 w 211"/>
                <a:gd name="T59" fmla="*/ 56 h 282"/>
                <a:gd name="T60" fmla="*/ 8 w 211"/>
                <a:gd name="T61" fmla="*/ 59 h 282"/>
                <a:gd name="T62" fmla="*/ 0 w 211"/>
                <a:gd name="T63" fmla="*/ 71 h 282"/>
                <a:gd name="T64" fmla="*/ 0 w 211"/>
                <a:gd name="T65" fmla="*/ 78 h 282"/>
                <a:gd name="T66" fmla="*/ 4 w 211"/>
                <a:gd name="T67" fmla="*/ 89 h 282"/>
                <a:gd name="T68" fmla="*/ 4 w 211"/>
                <a:gd name="T69" fmla="*/ 97 h 282"/>
                <a:gd name="T70" fmla="*/ 26 w 211"/>
                <a:gd name="T71" fmla="*/ 104 h 282"/>
                <a:gd name="T72" fmla="*/ 33 w 211"/>
                <a:gd name="T73" fmla="*/ 119 h 282"/>
                <a:gd name="T74" fmla="*/ 45 w 211"/>
                <a:gd name="T75" fmla="*/ 134 h 282"/>
                <a:gd name="T76" fmla="*/ 52 w 211"/>
                <a:gd name="T77" fmla="*/ 148 h 282"/>
                <a:gd name="T78" fmla="*/ 59 w 211"/>
                <a:gd name="T79" fmla="*/ 163 h 282"/>
                <a:gd name="T80" fmla="*/ 63 w 211"/>
                <a:gd name="T81" fmla="*/ 171 h 282"/>
                <a:gd name="T82" fmla="*/ 74 w 211"/>
                <a:gd name="T83" fmla="*/ 186 h 282"/>
                <a:gd name="T84" fmla="*/ 85 w 211"/>
                <a:gd name="T85" fmla="*/ 200 h 282"/>
                <a:gd name="T86" fmla="*/ 85 w 211"/>
                <a:gd name="T87" fmla="*/ 212 h 282"/>
                <a:gd name="T88" fmla="*/ 89 w 211"/>
                <a:gd name="T89" fmla="*/ 215 h 282"/>
                <a:gd name="T90" fmla="*/ 96 w 211"/>
                <a:gd name="T91" fmla="*/ 223 h 282"/>
                <a:gd name="T92" fmla="*/ 108 w 211"/>
                <a:gd name="T93" fmla="*/ 230 h 282"/>
                <a:gd name="T94" fmla="*/ 119 w 211"/>
                <a:gd name="T95" fmla="*/ 237 h 282"/>
                <a:gd name="T96" fmla="*/ 126 w 211"/>
                <a:gd name="T97" fmla="*/ 241 h 282"/>
                <a:gd name="T98" fmla="*/ 133 w 211"/>
                <a:gd name="T99" fmla="*/ 249 h 282"/>
                <a:gd name="T100" fmla="*/ 148 w 211"/>
                <a:gd name="T101" fmla="*/ 256 h 282"/>
                <a:gd name="T102" fmla="*/ 159 w 211"/>
                <a:gd name="T103" fmla="*/ 260 h 282"/>
                <a:gd name="T104" fmla="*/ 170 w 211"/>
                <a:gd name="T105" fmla="*/ 267 h 282"/>
                <a:gd name="T106" fmla="*/ 178 w 211"/>
                <a:gd name="T107" fmla="*/ 275 h 282"/>
                <a:gd name="T108" fmla="*/ 189 w 211"/>
                <a:gd name="T109" fmla="*/ 282 h 282"/>
                <a:gd name="T110" fmla="*/ 200 w 211"/>
                <a:gd name="T111" fmla="*/ 278 h 282"/>
                <a:gd name="T112" fmla="*/ 204 w 211"/>
                <a:gd name="T113" fmla="*/ 267 h 282"/>
                <a:gd name="T114" fmla="*/ 200 w 211"/>
                <a:gd name="T115" fmla="*/ 263 h 282"/>
                <a:gd name="T116" fmla="*/ 211 w 211"/>
                <a:gd name="T117" fmla="*/ 249 h 282"/>
                <a:gd name="T118" fmla="*/ 207 w 211"/>
                <a:gd name="T119" fmla="*/ 230 h 282"/>
                <a:gd name="T120" fmla="*/ 207 w 211"/>
                <a:gd name="T121" fmla="*/ 212 h 282"/>
                <a:gd name="T122" fmla="*/ 211 w 211"/>
                <a:gd name="T123" fmla="*/ 189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11" h="282">
                  <a:moveTo>
                    <a:pt x="196" y="167"/>
                  </a:moveTo>
                  <a:lnTo>
                    <a:pt x="196" y="167"/>
                  </a:lnTo>
                  <a:lnTo>
                    <a:pt x="193" y="167"/>
                  </a:lnTo>
                  <a:lnTo>
                    <a:pt x="193" y="167"/>
                  </a:lnTo>
                  <a:lnTo>
                    <a:pt x="189" y="167"/>
                  </a:lnTo>
                  <a:lnTo>
                    <a:pt x="185" y="167"/>
                  </a:lnTo>
                  <a:lnTo>
                    <a:pt x="182" y="167"/>
                  </a:lnTo>
                  <a:lnTo>
                    <a:pt x="182" y="167"/>
                  </a:lnTo>
                  <a:lnTo>
                    <a:pt x="182" y="163"/>
                  </a:lnTo>
                  <a:lnTo>
                    <a:pt x="178" y="152"/>
                  </a:lnTo>
                  <a:lnTo>
                    <a:pt x="178" y="148"/>
                  </a:lnTo>
                  <a:lnTo>
                    <a:pt x="182" y="148"/>
                  </a:lnTo>
                  <a:lnTo>
                    <a:pt x="182" y="145"/>
                  </a:lnTo>
                  <a:lnTo>
                    <a:pt x="178" y="141"/>
                  </a:lnTo>
                  <a:lnTo>
                    <a:pt x="174" y="145"/>
                  </a:lnTo>
                  <a:lnTo>
                    <a:pt x="167" y="152"/>
                  </a:lnTo>
                  <a:lnTo>
                    <a:pt x="159" y="152"/>
                  </a:lnTo>
                  <a:lnTo>
                    <a:pt x="152" y="152"/>
                  </a:lnTo>
                  <a:lnTo>
                    <a:pt x="152" y="145"/>
                  </a:lnTo>
                  <a:lnTo>
                    <a:pt x="148" y="141"/>
                  </a:lnTo>
                  <a:lnTo>
                    <a:pt x="141" y="141"/>
                  </a:lnTo>
                  <a:lnTo>
                    <a:pt x="130" y="141"/>
                  </a:lnTo>
                  <a:lnTo>
                    <a:pt x="137" y="137"/>
                  </a:lnTo>
                  <a:lnTo>
                    <a:pt x="126" y="126"/>
                  </a:lnTo>
                  <a:lnTo>
                    <a:pt x="122" y="123"/>
                  </a:lnTo>
                  <a:lnTo>
                    <a:pt x="122" y="119"/>
                  </a:lnTo>
                  <a:lnTo>
                    <a:pt x="122" y="115"/>
                  </a:lnTo>
                  <a:lnTo>
                    <a:pt x="122" y="115"/>
                  </a:lnTo>
                  <a:lnTo>
                    <a:pt x="126" y="111"/>
                  </a:lnTo>
                  <a:lnTo>
                    <a:pt x="122" y="108"/>
                  </a:lnTo>
                  <a:lnTo>
                    <a:pt x="126" y="108"/>
                  </a:lnTo>
                  <a:lnTo>
                    <a:pt x="126" y="104"/>
                  </a:lnTo>
                  <a:lnTo>
                    <a:pt x="130" y="100"/>
                  </a:lnTo>
                  <a:lnTo>
                    <a:pt x="133" y="100"/>
                  </a:lnTo>
                  <a:lnTo>
                    <a:pt x="133" y="100"/>
                  </a:lnTo>
                  <a:lnTo>
                    <a:pt x="133" y="97"/>
                  </a:lnTo>
                  <a:lnTo>
                    <a:pt x="133" y="93"/>
                  </a:lnTo>
                  <a:lnTo>
                    <a:pt x="137" y="85"/>
                  </a:lnTo>
                  <a:lnTo>
                    <a:pt x="137" y="85"/>
                  </a:lnTo>
                  <a:lnTo>
                    <a:pt x="137" y="82"/>
                  </a:lnTo>
                  <a:lnTo>
                    <a:pt x="137" y="78"/>
                  </a:lnTo>
                  <a:lnTo>
                    <a:pt x="141" y="78"/>
                  </a:lnTo>
                  <a:lnTo>
                    <a:pt x="145" y="74"/>
                  </a:lnTo>
                  <a:lnTo>
                    <a:pt x="148" y="71"/>
                  </a:lnTo>
                  <a:lnTo>
                    <a:pt x="148" y="71"/>
                  </a:lnTo>
                  <a:lnTo>
                    <a:pt x="152" y="71"/>
                  </a:lnTo>
                  <a:lnTo>
                    <a:pt x="159" y="67"/>
                  </a:lnTo>
                  <a:lnTo>
                    <a:pt x="170" y="63"/>
                  </a:lnTo>
                  <a:lnTo>
                    <a:pt x="170" y="63"/>
                  </a:lnTo>
                  <a:lnTo>
                    <a:pt x="174" y="63"/>
                  </a:lnTo>
                  <a:lnTo>
                    <a:pt x="178" y="63"/>
                  </a:lnTo>
                  <a:lnTo>
                    <a:pt x="178" y="63"/>
                  </a:lnTo>
                  <a:lnTo>
                    <a:pt x="182" y="63"/>
                  </a:lnTo>
                  <a:lnTo>
                    <a:pt x="182" y="67"/>
                  </a:lnTo>
                  <a:lnTo>
                    <a:pt x="185" y="67"/>
                  </a:lnTo>
                  <a:lnTo>
                    <a:pt x="185" y="63"/>
                  </a:lnTo>
                  <a:lnTo>
                    <a:pt x="185" y="59"/>
                  </a:lnTo>
                  <a:lnTo>
                    <a:pt x="182" y="56"/>
                  </a:lnTo>
                  <a:lnTo>
                    <a:pt x="178" y="59"/>
                  </a:lnTo>
                  <a:lnTo>
                    <a:pt x="174" y="59"/>
                  </a:lnTo>
                  <a:lnTo>
                    <a:pt x="174" y="56"/>
                  </a:lnTo>
                  <a:lnTo>
                    <a:pt x="185" y="41"/>
                  </a:lnTo>
                  <a:lnTo>
                    <a:pt x="185" y="37"/>
                  </a:lnTo>
                  <a:lnTo>
                    <a:pt x="182" y="37"/>
                  </a:lnTo>
                  <a:lnTo>
                    <a:pt x="182" y="37"/>
                  </a:lnTo>
                  <a:lnTo>
                    <a:pt x="178" y="33"/>
                  </a:lnTo>
                  <a:lnTo>
                    <a:pt x="174" y="33"/>
                  </a:lnTo>
                  <a:lnTo>
                    <a:pt x="174" y="33"/>
                  </a:lnTo>
                  <a:lnTo>
                    <a:pt x="170" y="33"/>
                  </a:lnTo>
                  <a:lnTo>
                    <a:pt x="163" y="37"/>
                  </a:lnTo>
                  <a:lnTo>
                    <a:pt x="159" y="33"/>
                  </a:lnTo>
                  <a:lnTo>
                    <a:pt x="156" y="33"/>
                  </a:lnTo>
                  <a:lnTo>
                    <a:pt x="152" y="37"/>
                  </a:lnTo>
                  <a:lnTo>
                    <a:pt x="148" y="37"/>
                  </a:lnTo>
                  <a:lnTo>
                    <a:pt x="145" y="37"/>
                  </a:lnTo>
                  <a:lnTo>
                    <a:pt x="141" y="37"/>
                  </a:lnTo>
                  <a:lnTo>
                    <a:pt x="137" y="37"/>
                  </a:lnTo>
                  <a:lnTo>
                    <a:pt x="137" y="37"/>
                  </a:lnTo>
                  <a:lnTo>
                    <a:pt x="133" y="33"/>
                  </a:lnTo>
                  <a:lnTo>
                    <a:pt x="137" y="33"/>
                  </a:lnTo>
                  <a:lnTo>
                    <a:pt x="133" y="30"/>
                  </a:lnTo>
                  <a:lnTo>
                    <a:pt x="133" y="26"/>
                  </a:lnTo>
                  <a:lnTo>
                    <a:pt x="130" y="26"/>
                  </a:lnTo>
                  <a:lnTo>
                    <a:pt x="130" y="22"/>
                  </a:lnTo>
                  <a:lnTo>
                    <a:pt x="126" y="19"/>
                  </a:lnTo>
                  <a:lnTo>
                    <a:pt x="119" y="15"/>
                  </a:lnTo>
                  <a:lnTo>
                    <a:pt x="119" y="15"/>
                  </a:lnTo>
                  <a:lnTo>
                    <a:pt x="115" y="11"/>
                  </a:lnTo>
                  <a:lnTo>
                    <a:pt x="115" y="8"/>
                  </a:lnTo>
                  <a:lnTo>
                    <a:pt x="111" y="4"/>
                  </a:lnTo>
                  <a:lnTo>
                    <a:pt x="111" y="4"/>
                  </a:lnTo>
                  <a:lnTo>
                    <a:pt x="108" y="4"/>
                  </a:lnTo>
                  <a:lnTo>
                    <a:pt x="100" y="0"/>
                  </a:lnTo>
                  <a:lnTo>
                    <a:pt x="96" y="0"/>
                  </a:lnTo>
                  <a:lnTo>
                    <a:pt x="96" y="0"/>
                  </a:lnTo>
                  <a:lnTo>
                    <a:pt x="96" y="0"/>
                  </a:lnTo>
                  <a:lnTo>
                    <a:pt x="96" y="4"/>
                  </a:lnTo>
                  <a:lnTo>
                    <a:pt x="100" y="8"/>
                  </a:lnTo>
                  <a:lnTo>
                    <a:pt x="100" y="11"/>
                  </a:lnTo>
                  <a:lnTo>
                    <a:pt x="100" y="15"/>
                  </a:lnTo>
                  <a:lnTo>
                    <a:pt x="100" y="19"/>
                  </a:lnTo>
                  <a:lnTo>
                    <a:pt x="96" y="19"/>
                  </a:lnTo>
                  <a:lnTo>
                    <a:pt x="93" y="26"/>
                  </a:lnTo>
                  <a:lnTo>
                    <a:pt x="82" y="37"/>
                  </a:lnTo>
                  <a:lnTo>
                    <a:pt x="74" y="41"/>
                  </a:lnTo>
                  <a:lnTo>
                    <a:pt x="56" y="45"/>
                  </a:lnTo>
                  <a:lnTo>
                    <a:pt x="56" y="48"/>
                  </a:lnTo>
                  <a:lnTo>
                    <a:pt x="41" y="71"/>
                  </a:lnTo>
                  <a:lnTo>
                    <a:pt x="37" y="74"/>
                  </a:lnTo>
                  <a:lnTo>
                    <a:pt x="37" y="74"/>
                  </a:lnTo>
                  <a:lnTo>
                    <a:pt x="33" y="67"/>
                  </a:lnTo>
                  <a:lnTo>
                    <a:pt x="30" y="67"/>
                  </a:lnTo>
                  <a:lnTo>
                    <a:pt x="22" y="67"/>
                  </a:lnTo>
                  <a:lnTo>
                    <a:pt x="22" y="63"/>
                  </a:lnTo>
                  <a:lnTo>
                    <a:pt x="19" y="67"/>
                  </a:lnTo>
                  <a:lnTo>
                    <a:pt x="15" y="67"/>
                  </a:lnTo>
                  <a:lnTo>
                    <a:pt x="15" y="63"/>
                  </a:lnTo>
                  <a:lnTo>
                    <a:pt x="19" y="59"/>
                  </a:lnTo>
                  <a:lnTo>
                    <a:pt x="22" y="59"/>
                  </a:lnTo>
                  <a:lnTo>
                    <a:pt x="19" y="56"/>
                  </a:lnTo>
                  <a:lnTo>
                    <a:pt x="19" y="52"/>
                  </a:lnTo>
                  <a:lnTo>
                    <a:pt x="19" y="52"/>
                  </a:lnTo>
                  <a:lnTo>
                    <a:pt x="11" y="56"/>
                  </a:lnTo>
                  <a:lnTo>
                    <a:pt x="8" y="59"/>
                  </a:lnTo>
                  <a:lnTo>
                    <a:pt x="0" y="63"/>
                  </a:lnTo>
                  <a:lnTo>
                    <a:pt x="0" y="67"/>
                  </a:lnTo>
                  <a:lnTo>
                    <a:pt x="0" y="71"/>
                  </a:lnTo>
                  <a:lnTo>
                    <a:pt x="0" y="71"/>
                  </a:lnTo>
                  <a:lnTo>
                    <a:pt x="0" y="74"/>
                  </a:lnTo>
                  <a:lnTo>
                    <a:pt x="4" y="78"/>
                  </a:lnTo>
                  <a:lnTo>
                    <a:pt x="0" y="78"/>
                  </a:lnTo>
                  <a:lnTo>
                    <a:pt x="0" y="78"/>
                  </a:lnTo>
                  <a:lnTo>
                    <a:pt x="4" y="82"/>
                  </a:lnTo>
                  <a:lnTo>
                    <a:pt x="8" y="85"/>
                  </a:lnTo>
                  <a:lnTo>
                    <a:pt x="4" y="89"/>
                  </a:lnTo>
                  <a:lnTo>
                    <a:pt x="4" y="89"/>
                  </a:lnTo>
                  <a:lnTo>
                    <a:pt x="0" y="89"/>
                  </a:lnTo>
                  <a:lnTo>
                    <a:pt x="0" y="93"/>
                  </a:lnTo>
                  <a:lnTo>
                    <a:pt x="4" y="97"/>
                  </a:lnTo>
                  <a:lnTo>
                    <a:pt x="4" y="97"/>
                  </a:lnTo>
                  <a:lnTo>
                    <a:pt x="11" y="100"/>
                  </a:lnTo>
                  <a:lnTo>
                    <a:pt x="15" y="100"/>
                  </a:lnTo>
                  <a:lnTo>
                    <a:pt x="22" y="104"/>
                  </a:lnTo>
                  <a:lnTo>
                    <a:pt x="26" y="104"/>
                  </a:lnTo>
                  <a:lnTo>
                    <a:pt x="26" y="108"/>
                  </a:lnTo>
                  <a:lnTo>
                    <a:pt x="30" y="111"/>
                  </a:lnTo>
                  <a:lnTo>
                    <a:pt x="30" y="115"/>
                  </a:lnTo>
                  <a:lnTo>
                    <a:pt x="33" y="119"/>
                  </a:lnTo>
                  <a:lnTo>
                    <a:pt x="37" y="123"/>
                  </a:lnTo>
                  <a:lnTo>
                    <a:pt x="41" y="126"/>
                  </a:lnTo>
                  <a:lnTo>
                    <a:pt x="41" y="130"/>
                  </a:lnTo>
                  <a:lnTo>
                    <a:pt x="45" y="134"/>
                  </a:lnTo>
                  <a:lnTo>
                    <a:pt x="45" y="137"/>
                  </a:lnTo>
                  <a:lnTo>
                    <a:pt x="48" y="141"/>
                  </a:lnTo>
                  <a:lnTo>
                    <a:pt x="48" y="145"/>
                  </a:lnTo>
                  <a:lnTo>
                    <a:pt x="52" y="148"/>
                  </a:lnTo>
                  <a:lnTo>
                    <a:pt x="52" y="152"/>
                  </a:lnTo>
                  <a:lnTo>
                    <a:pt x="52" y="152"/>
                  </a:lnTo>
                  <a:lnTo>
                    <a:pt x="56" y="160"/>
                  </a:lnTo>
                  <a:lnTo>
                    <a:pt x="59" y="163"/>
                  </a:lnTo>
                  <a:lnTo>
                    <a:pt x="63" y="167"/>
                  </a:lnTo>
                  <a:lnTo>
                    <a:pt x="63" y="171"/>
                  </a:lnTo>
                  <a:lnTo>
                    <a:pt x="63" y="171"/>
                  </a:lnTo>
                  <a:lnTo>
                    <a:pt x="63" y="171"/>
                  </a:lnTo>
                  <a:lnTo>
                    <a:pt x="70" y="178"/>
                  </a:lnTo>
                  <a:lnTo>
                    <a:pt x="70" y="178"/>
                  </a:lnTo>
                  <a:lnTo>
                    <a:pt x="70" y="182"/>
                  </a:lnTo>
                  <a:lnTo>
                    <a:pt x="74" y="186"/>
                  </a:lnTo>
                  <a:lnTo>
                    <a:pt x="78" y="186"/>
                  </a:lnTo>
                  <a:lnTo>
                    <a:pt x="78" y="189"/>
                  </a:lnTo>
                  <a:lnTo>
                    <a:pt x="82" y="197"/>
                  </a:lnTo>
                  <a:lnTo>
                    <a:pt x="85" y="200"/>
                  </a:lnTo>
                  <a:lnTo>
                    <a:pt x="89" y="208"/>
                  </a:lnTo>
                  <a:lnTo>
                    <a:pt x="89" y="212"/>
                  </a:lnTo>
                  <a:lnTo>
                    <a:pt x="89" y="212"/>
                  </a:lnTo>
                  <a:lnTo>
                    <a:pt x="85" y="212"/>
                  </a:lnTo>
                  <a:lnTo>
                    <a:pt x="85" y="212"/>
                  </a:lnTo>
                  <a:lnTo>
                    <a:pt x="85" y="215"/>
                  </a:lnTo>
                  <a:lnTo>
                    <a:pt x="85" y="215"/>
                  </a:lnTo>
                  <a:lnTo>
                    <a:pt x="89" y="215"/>
                  </a:lnTo>
                  <a:lnTo>
                    <a:pt x="93" y="219"/>
                  </a:lnTo>
                  <a:lnTo>
                    <a:pt x="93" y="219"/>
                  </a:lnTo>
                  <a:lnTo>
                    <a:pt x="93" y="219"/>
                  </a:lnTo>
                  <a:lnTo>
                    <a:pt x="96" y="223"/>
                  </a:lnTo>
                  <a:lnTo>
                    <a:pt x="100" y="226"/>
                  </a:lnTo>
                  <a:lnTo>
                    <a:pt x="100" y="230"/>
                  </a:lnTo>
                  <a:lnTo>
                    <a:pt x="104" y="230"/>
                  </a:lnTo>
                  <a:lnTo>
                    <a:pt x="108" y="230"/>
                  </a:lnTo>
                  <a:lnTo>
                    <a:pt x="108" y="234"/>
                  </a:lnTo>
                  <a:lnTo>
                    <a:pt x="111" y="234"/>
                  </a:lnTo>
                  <a:lnTo>
                    <a:pt x="111" y="237"/>
                  </a:lnTo>
                  <a:lnTo>
                    <a:pt x="119" y="237"/>
                  </a:lnTo>
                  <a:lnTo>
                    <a:pt x="119" y="234"/>
                  </a:lnTo>
                  <a:lnTo>
                    <a:pt x="119" y="237"/>
                  </a:lnTo>
                  <a:lnTo>
                    <a:pt x="119" y="241"/>
                  </a:lnTo>
                  <a:lnTo>
                    <a:pt x="126" y="241"/>
                  </a:lnTo>
                  <a:lnTo>
                    <a:pt x="130" y="245"/>
                  </a:lnTo>
                  <a:lnTo>
                    <a:pt x="130" y="249"/>
                  </a:lnTo>
                  <a:lnTo>
                    <a:pt x="130" y="249"/>
                  </a:lnTo>
                  <a:lnTo>
                    <a:pt x="133" y="249"/>
                  </a:lnTo>
                  <a:lnTo>
                    <a:pt x="137" y="249"/>
                  </a:lnTo>
                  <a:lnTo>
                    <a:pt x="141" y="249"/>
                  </a:lnTo>
                  <a:lnTo>
                    <a:pt x="145" y="252"/>
                  </a:lnTo>
                  <a:lnTo>
                    <a:pt x="148" y="256"/>
                  </a:lnTo>
                  <a:lnTo>
                    <a:pt x="152" y="256"/>
                  </a:lnTo>
                  <a:lnTo>
                    <a:pt x="156" y="256"/>
                  </a:lnTo>
                  <a:lnTo>
                    <a:pt x="156" y="256"/>
                  </a:lnTo>
                  <a:lnTo>
                    <a:pt x="159" y="260"/>
                  </a:lnTo>
                  <a:lnTo>
                    <a:pt x="163" y="263"/>
                  </a:lnTo>
                  <a:lnTo>
                    <a:pt x="167" y="263"/>
                  </a:lnTo>
                  <a:lnTo>
                    <a:pt x="167" y="267"/>
                  </a:lnTo>
                  <a:lnTo>
                    <a:pt x="170" y="267"/>
                  </a:lnTo>
                  <a:lnTo>
                    <a:pt x="170" y="271"/>
                  </a:lnTo>
                  <a:lnTo>
                    <a:pt x="170" y="271"/>
                  </a:lnTo>
                  <a:lnTo>
                    <a:pt x="174" y="271"/>
                  </a:lnTo>
                  <a:lnTo>
                    <a:pt x="178" y="275"/>
                  </a:lnTo>
                  <a:lnTo>
                    <a:pt x="182" y="278"/>
                  </a:lnTo>
                  <a:lnTo>
                    <a:pt x="185" y="282"/>
                  </a:lnTo>
                  <a:lnTo>
                    <a:pt x="189" y="282"/>
                  </a:lnTo>
                  <a:lnTo>
                    <a:pt x="189" y="282"/>
                  </a:lnTo>
                  <a:lnTo>
                    <a:pt x="193" y="282"/>
                  </a:lnTo>
                  <a:lnTo>
                    <a:pt x="196" y="278"/>
                  </a:lnTo>
                  <a:lnTo>
                    <a:pt x="196" y="278"/>
                  </a:lnTo>
                  <a:lnTo>
                    <a:pt x="200" y="278"/>
                  </a:lnTo>
                  <a:lnTo>
                    <a:pt x="204" y="275"/>
                  </a:lnTo>
                  <a:lnTo>
                    <a:pt x="200" y="271"/>
                  </a:lnTo>
                  <a:lnTo>
                    <a:pt x="200" y="271"/>
                  </a:lnTo>
                  <a:lnTo>
                    <a:pt x="204" y="267"/>
                  </a:lnTo>
                  <a:lnTo>
                    <a:pt x="204" y="267"/>
                  </a:lnTo>
                  <a:lnTo>
                    <a:pt x="204" y="267"/>
                  </a:lnTo>
                  <a:lnTo>
                    <a:pt x="204" y="267"/>
                  </a:lnTo>
                  <a:lnTo>
                    <a:pt x="200" y="263"/>
                  </a:lnTo>
                  <a:lnTo>
                    <a:pt x="204" y="260"/>
                  </a:lnTo>
                  <a:lnTo>
                    <a:pt x="207" y="256"/>
                  </a:lnTo>
                  <a:lnTo>
                    <a:pt x="211" y="252"/>
                  </a:lnTo>
                  <a:lnTo>
                    <a:pt x="211" y="249"/>
                  </a:lnTo>
                  <a:lnTo>
                    <a:pt x="207" y="241"/>
                  </a:lnTo>
                  <a:lnTo>
                    <a:pt x="207" y="237"/>
                  </a:lnTo>
                  <a:lnTo>
                    <a:pt x="207" y="234"/>
                  </a:lnTo>
                  <a:lnTo>
                    <a:pt x="207" y="230"/>
                  </a:lnTo>
                  <a:lnTo>
                    <a:pt x="204" y="230"/>
                  </a:lnTo>
                  <a:lnTo>
                    <a:pt x="207" y="226"/>
                  </a:lnTo>
                  <a:lnTo>
                    <a:pt x="207" y="223"/>
                  </a:lnTo>
                  <a:lnTo>
                    <a:pt x="207" y="212"/>
                  </a:lnTo>
                  <a:lnTo>
                    <a:pt x="207" y="208"/>
                  </a:lnTo>
                  <a:lnTo>
                    <a:pt x="207" y="204"/>
                  </a:lnTo>
                  <a:lnTo>
                    <a:pt x="207" y="193"/>
                  </a:lnTo>
                  <a:lnTo>
                    <a:pt x="211" y="189"/>
                  </a:lnTo>
                  <a:lnTo>
                    <a:pt x="211" y="186"/>
                  </a:lnTo>
                  <a:lnTo>
                    <a:pt x="196" y="1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3" name="Freeform 185"/>
            <p:cNvSpPr/>
            <p:nvPr/>
          </p:nvSpPr>
          <p:spPr bwMode="auto">
            <a:xfrm>
              <a:off x="2949159" y="4541996"/>
              <a:ext cx="365443" cy="361364"/>
            </a:xfrm>
            <a:custGeom>
              <a:avLst/>
              <a:gdLst>
                <a:gd name="T0" fmla="*/ 197 w 204"/>
                <a:gd name="T1" fmla="*/ 152 h 207"/>
                <a:gd name="T2" fmla="*/ 197 w 204"/>
                <a:gd name="T3" fmla="*/ 118 h 207"/>
                <a:gd name="T4" fmla="*/ 186 w 204"/>
                <a:gd name="T5" fmla="*/ 100 h 207"/>
                <a:gd name="T6" fmla="*/ 152 w 204"/>
                <a:gd name="T7" fmla="*/ 85 h 207"/>
                <a:gd name="T8" fmla="*/ 152 w 204"/>
                <a:gd name="T9" fmla="*/ 67 h 207"/>
                <a:gd name="T10" fmla="*/ 134 w 204"/>
                <a:gd name="T11" fmla="*/ 63 h 207"/>
                <a:gd name="T12" fmla="*/ 126 w 204"/>
                <a:gd name="T13" fmla="*/ 55 h 207"/>
                <a:gd name="T14" fmla="*/ 111 w 204"/>
                <a:gd name="T15" fmla="*/ 52 h 207"/>
                <a:gd name="T16" fmla="*/ 97 w 204"/>
                <a:gd name="T17" fmla="*/ 41 h 207"/>
                <a:gd name="T18" fmla="*/ 86 w 204"/>
                <a:gd name="T19" fmla="*/ 41 h 207"/>
                <a:gd name="T20" fmla="*/ 74 w 204"/>
                <a:gd name="T21" fmla="*/ 33 h 207"/>
                <a:gd name="T22" fmla="*/ 71 w 204"/>
                <a:gd name="T23" fmla="*/ 22 h 207"/>
                <a:gd name="T24" fmla="*/ 67 w 204"/>
                <a:gd name="T25" fmla="*/ 7 h 207"/>
                <a:gd name="T26" fmla="*/ 63 w 204"/>
                <a:gd name="T27" fmla="*/ 3 h 207"/>
                <a:gd name="T28" fmla="*/ 52 w 204"/>
                <a:gd name="T29" fmla="*/ 3 h 207"/>
                <a:gd name="T30" fmla="*/ 34 w 204"/>
                <a:gd name="T31" fmla="*/ 15 h 207"/>
                <a:gd name="T32" fmla="*/ 23 w 204"/>
                <a:gd name="T33" fmla="*/ 18 h 207"/>
                <a:gd name="T34" fmla="*/ 11 w 204"/>
                <a:gd name="T35" fmla="*/ 22 h 207"/>
                <a:gd name="T36" fmla="*/ 15 w 204"/>
                <a:gd name="T37" fmla="*/ 44 h 207"/>
                <a:gd name="T38" fmla="*/ 11 w 204"/>
                <a:gd name="T39" fmla="*/ 63 h 207"/>
                <a:gd name="T40" fmla="*/ 11 w 204"/>
                <a:gd name="T41" fmla="*/ 81 h 207"/>
                <a:gd name="T42" fmla="*/ 11 w 204"/>
                <a:gd name="T43" fmla="*/ 89 h 207"/>
                <a:gd name="T44" fmla="*/ 15 w 204"/>
                <a:gd name="T45" fmla="*/ 104 h 207"/>
                <a:gd name="T46" fmla="*/ 8 w 204"/>
                <a:gd name="T47" fmla="*/ 115 h 207"/>
                <a:gd name="T48" fmla="*/ 8 w 204"/>
                <a:gd name="T49" fmla="*/ 122 h 207"/>
                <a:gd name="T50" fmla="*/ 11 w 204"/>
                <a:gd name="T51" fmla="*/ 126 h 207"/>
                <a:gd name="T52" fmla="*/ 15 w 204"/>
                <a:gd name="T53" fmla="*/ 133 h 207"/>
                <a:gd name="T54" fmla="*/ 15 w 204"/>
                <a:gd name="T55" fmla="*/ 144 h 207"/>
                <a:gd name="T56" fmla="*/ 26 w 204"/>
                <a:gd name="T57" fmla="*/ 156 h 207"/>
                <a:gd name="T58" fmla="*/ 23 w 204"/>
                <a:gd name="T59" fmla="*/ 170 h 207"/>
                <a:gd name="T60" fmla="*/ 45 w 204"/>
                <a:gd name="T61" fmla="*/ 207 h 207"/>
                <a:gd name="T62" fmla="*/ 52 w 204"/>
                <a:gd name="T63" fmla="*/ 207 h 207"/>
                <a:gd name="T64" fmla="*/ 56 w 204"/>
                <a:gd name="T65" fmla="*/ 200 h 207"/>
                <a:gd name="T66" fmla="*/ 71 w 204"/>
                <a:gd name="T67" fmla="*/ 196 h 207"/>
                <a:gd name="T68" fmla="*/ 82 w 204"/>
                <a:gd name="T69" fmla="*/ 193 h 207"/>
                <a:gd name="T70" fmla="*/ 93 w 204"/>
                <a:gd name="T71" fmla="*/ 196 h 207"/>
                <a:gd name="T72" fmla="*/ 97 w 204"/>
                <a:gd name="T73" fmla="*/ 204 h 207"/>
                <a:gd name="T74" fmla="*/ 100 w 204"/>
                <a:gd name="T75" fmla="*/ 196 h 207"/>
                <a:gd name="T76" fmla="*/ 119 w 204"/>
                <a:gd name="T77" fmla="*/ 193 h 207"/>
                <a:gd name="T78" fmla="*/ 130 w 204"/>
                <a:gd name="T79" fmla="*/ 182 h 207"/>
                <a:gd name="T80" fmla="*/ 126 w 204"/>
                <a:gd name="T81" fmla="*/ 170 h 207"/>
                <a:gd name="T82" fmla="*/ 134 w 204"/>
                <a:gd name="T83" fmla="*/ 156 h 207"/>
                <a:gd name="T84" fmla="*/ 178 w 204"/>
                <a:gd name="T85" fmla="*/ 148 h 207"/>
                <a:gd name="T86" fmla="*/ 197 w 204"/>
                <a:gd name="T87" fmla="*/ 159 h 2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204" h="207">
                  <a:moveTo>
                    <a:pt x="197" y="159"/>
                  </a:moveTo>
                  <a:lnTo>
                    <a:pt x="197" y="156"/>
                  </a:lnTo>
                  <a:lnTo>
                    <a:pt x="197" y="152"/>
                  </a:lnTo>
                  <a:lnTo>
                    <a:pt x="204" y="137"/>
                  </a:lnTo>
                  <a:lnTo>
                    <a:pt x="204" y="133"/>
                  </a:lnTo>
                  <a:lnTo>
                    <a:pt x="197" y="118"/>
                  </a:lnTo>
                  <a:lnTo>
                    <a:pt x="186" y="115"/>
                  </a:lnTo>
                  <a:lnTo>
                    <a:pt x="189" y="111"/>
                  </a:lnTo>
                  <a:lnTo>
                    <a:pt x="186" y="100"/>
                  </a:lnTo>
                  <a:lnTo>
                    <a:pt x="156" y="100"/>
                  </a:lnTo>
                  <a:lnTo>
                    <a:pt x="156" y="92"/>
                  </a:lnTo>
                  <a:lnTo>
                    <a:pt x="152" y="85"/>
                  </a:lnTo>
                  <a:lnTo>
                    <a:pt x="152" y="81"/>
                  </a:lnTo>
                  <a:lnTo>
                    <a:pt x="152" y="74"/>
                  </a:lnTo>
                  <a:lnTo>
                    <a:pt x="152" y="67"/>
                  </a:lnTo>
                  <a:lnTo>
                    <a:pt x="152" y="67"/>
                  </a:lnTo>
                  <a:lnTo>
                    <a:pt x="145" y="63"/>
                  </a:lnTo>
                  <a:lnTo>
                    <a:pt x="134" y="63"/>
                  </a:lnTo>
                  <a:lnTo>
                    <a:pt x="130" y="59"/>
                  </a:lnTo>
                  <a:lnTo>
                    <a:pt x="126" y="59"/>
                  </a:lnTo>
                  <a:lnTo>
                    <a:pt x="126" y="55"/>
                  </a:lnTo>
                  <a:lnTo>
                    <a:pt x="123" y="55"/>
                  </a:lnTo>
                  <a:lnTo>
                    <a:pt x="115" y="52"/>
                  </a:lnTo>
                  <a:lnTo>
                    <a:pt x="111" y="52"/>
                  </a:lnTo>
                  <a:lnTo>
                    <a:pt x="108" y="48"/>
                  </a:lnTo>
                  <a:lnTo>
                    <a:pt x="104" y="48"/>
                  </a:lnTo>
                  <a:lnTo>
                    <a:pt x="97" y="41"/>
                  </a:lnTo>
                  <a:lnTo>
                    <a:pt x="89" y="44"/>
                  </a:lnTo>
                  <a:lnTo>
                    <a:pt x="89" y="44"/>
                  </a:lnTo>
                  <a:lnTo>
                    <a:pt x="86" y="41"/>
                  </a:lnTo>
                  <a:lnTo>
                    <a:pt x="78" y="41"/>
                  </a:lnTo>
                  <a:lnTo>
                    <a:pt x="74" y="37"/>
                  </a:lnTo>
                  <a:lnTo>
                    <a:pt x="74" y="33"/>
                  </a:lnTo>
                  <a:lnTo>
                    <a:pt x="71" y="33"/>
                  </a:lnTo>
                  <a:lnTo>
                    <a:pt x="67" y="26"/>
                  </a:lnTo>
                  <a:lnTo>
                    <a:pt x="71" y="22"/>
                  </a:lnTo>
                  <a:lnTo>
                    <a:pt x="67" y="15"/>
                  </a:lnTo>
                  <a:lnTo>
                    <a:pt x="71" y="11"/>
                  </a:lnTo>
                  <a:lnTo>
                    <a:pt x="67" y="7"/>
                  </a:lnTo>
                  <a:lnTo>
                    <a:pt x="67" y="3"/>
                  </a:lnTo>
                  <a:lnTo>
                    <a:pt x="67" y="0"/>
                  </a:lnTo>
                  <a:lnTo>
                    <a:pt x="63" y="3"/>
                  </a:lnTo>
                  <a:lnTo>
                    <a:pt x="60" y="0"/>
                  </a:lnTo>
                  <a:lnTo>
                    <a:pt x="56" y="0"/>
                  </a:lnTo>
                  <a:lnTo>
                    <a:pt x="52" y="3"/>
                  </a:lnTo>
                  <a:lnTo>
                    <a:pt x="45" y="3"/>
                  </a:lnTo>
                  <a:lnTo>
                    <a:pt x="37" y="11"/>
                  </a:lnTo>
                  <a:lnTo>
                    <a:pt x="34" y="15"/>
                  </a:lnTo>
                  <a:lnTo>
                    <a:pt x="30" y="18"/>
                  </a:lnTo>
                  <a:lnTo>
                    <a:pt x="26" y="18"/>
                  </a:lnTo>
                  <a:lnTo>
                    <a:pt x="23" y="18"/>
                  </a:lnTo>
                  <a:lnTo>
                    <a:pt x="19" y="18"/>
                  </a:lnTo>
                  <a:lnTo>
                    <a:pt x="15" y="22"/>
                  </a:lnTo>
                  <a:lnTo>
                    <a:pt x="11" y="22"/>
                  </a:lnTo>
                  <a:lnTo>
                    <a:pt x="0" y="22"/>
                  </a:lnTo>
                  <a:lnTo>
                    <a:pt x="15" y="41"/>
                  </a:lnTo>
                  <a:lnTo>
                    <a:pt x="15" y="44"/>
                  </a:lnTo>
                  <a:lnTo>
                    <a:pt x="11" y="48"/>
                  </a:lnTo>
                  <a:lnTo>
                    <a:pt x="11" y="59"/>
                  </a:lnTo>
                  <a:lnTo>
                    <a:pt x="11" y="63"/>
                  </a:lnTo>
                  <a:lnTo>
                    <a:pt x="11" y="67"/>
                  </a:lnTo>
                  <a:lnTo>
                    <a:pt x="11" y="78"/>
                  </a:lnTo>
                  <a:lnTo>
                    <a:pt x="11" y="81"/>
                  </a:lnTo>
                  <a:lnTo>
                    <a:pt x="8" y="85"/>
                  </a:lnTo>
                  <a:lnTo>
                    <a:pt x="11" y="85"/>
                  </a:lnTo>
                  <a:lnTo>
                    <a:pt x="11" y="89"/>
                  </a:lnTo>
                  <a:lnTo>
                    <a:pt x="11" y="92"/>
                  </a:lnTo>
                  <a:lnTo>
                    <a:pt x="11" y="96"/>
                  </a:lnTo>
                  <a:lnTo>
                    <a:pt x="15" y="104"/>
                  </a:lnTo>
                  <a:lnTo>
                    <a:pt x="15" y="107"/>
                  </a:lnTo>
                  <a:lnTo>
                    <a:pt x="11" y="111"/>
                  </a:lnTo>
                  <a:lnTo>
                    <a:pt x="8" y="115"/>
                  </a:lnTo>
                  <a:lnTo>
                    <a:pt x="4" y="118"/>
                  </a:lnTo>
                  <a:lnTo>
                    <a:pt x="8" y="122"/>
                  </a:lnTo>
                  <a:lnTo>
                    <a:pt x="8" y="122"/>
                  </a:lnTo>
                  <a:lnTo>
                    <a:pt x="8" y="122"/>
                  </a:lnTo>
                  <a:lnTo>
                    <a:pt x="8" y="122"/>
                  </a:lnTo>
                  <a:lnTo>
                    <a:pt x="11" y="126"/>
                  </a:lnTo>
                  <a:lnTo>
                    <a:pt x="11" y="130"/>
                  </a:lnTo>
                  <a:lnTo>
                    <a:pt x="15" y="130"/>
                  </a:lnTo>
                  <a:lnTo>
                    <a:pt x="15" y="133"/>
                  </a:lnTo>
                  <a:lnTo>
                    <a:pt x="15" y="137"/>
                  </a:lnTo>
                  <a:lnTo>
                    <a:pt x="15" y="137"/>
                  </a:lnTo>
                  <a:lnTo>
                    <a:pt x="15" y="144"/>
                  </a:lnTo>
                  <a:lnTo>
                    <a:pt x="19" y="148"/>
                  </a:lnTo>
                  <a:lnTo>
                    <a:pt x="26" y="152"/>
                  </a:lnTo>
                  <a:lnTo>
                    <a:pt x="26" y="156"/>
                  </a:lnTo>
                  <a:lnTo>
                    <a:pt x="26" y="159"/>
                  </a:lnTo>
                  <a:lnTo>
                    <a:pt x="26" y="163"/>
                  </a:lnTo>
                  <a:lnTo>
                    <a:pt x="23" y="170"/>
                  </a:lnTo>
                  <a:lnTo>
                    <a:pt x="23" y="174"/>
                  </a:lnTo>
                  <a:lnTo>
                    <a:pt x="34" y="178"/>
                  </a:lnTo>
                  <a:lnTo>
                    <a:pt x="45" y="207"/>
                  </a:lnTo>
                  <a:lnTo>
                    <a:pt x="49" y="207"/>
                  </a:lnTo>
                  <a:lnTo>
                    <a:pt x="49" y="207"/>
                  </a:lnTo>
                  <a:lnTo>
                    <a:pt x="52" y="207"/>
                  </a:lnTo>
                  <a:lnTo>
                    <a:pt x="52" y="207"/>
                  </a:lnTo>
                  <a:lnTo>
                    <a:pt x="56" y="204"/>
                  </a:lnTo>
                  <a:lnTo>
                    <a:pt x="56" y="200"/>
                  </a:lnTo>
                  <a:lnTo>
                    <a:pt x="63" y="193"/>
                  </a:lnTo>
                  <a:lnTo>
                    <a:pt x="67" y="193"/>
                  </a:lnTo>
                  <a:lnTo>
                    <a:pt x="71" y="196"/>
                  </a:lnTo>
                  <a:lnTo>
                    <a:pt x="78" y="193"/>
                  </a:lnTo>
                  <a:lnTo>
                    <a:pt x="78" y="193"/>
                  </a:lnTo>
                  <a:lnTo>
                    <a:pt x="82" y="193"/>
                  </a:lnTo>
                  <a:lnTo>
                    <a:pt x="89" y="193"/>
                  </a:lnTo>
                  <a:lnTo>
                    <a:pt x="93" y="193"/>
                  </a:lnTo>
                  <a:lnTo>
                    <a:pt x="93" y="196"/>
                  </a:lnTo>
                  <a:lnTo>
                    <a:pt x="97" y="204"/>
                  </a:lnTo>
                  <a:lnTo>
                    <a:pt x="97" y="204"/>
                  </a:lnTo>
                  <a:lnTo>
                    <a:pt x="97" y="204"/>
                  </a:lnTo>
                  <a:lnTo>
                    <a:pt x="97" y="200"/>
                  </a:lnTo>
                  <a:lnTo>
                    <a:pt x="100" y="200"/>
                  </a:lnTo>
                  <a:lnTo>
                    <a:pt x="100" y="196"/>
                  </a:lnTo>
                  <a:lnTo>
                    <a:pt x="104" y="193"/>
                  </a:lnTo>
                  <a:lnTo>
                    <a:pt x="111" y="193"/>
                  </a:lnTo>
                  <a:lnTo>
                    <a:pt x="119" y="193"/>
                  </a:lnTo>
                  <a:lnTo>
                    <a:pt x="123" y="196"/>
                  </a:lnTo>
                  <a:lnTo>
                    <a:pt x="126" y="189"/>
                  </a:lnTo>
                  <a:lnTo>
                    <a:pt x="130" y="182"/>
                  </a:lnTo>
                  <a:lnTo>
                    <a:pt x="130" y="178"/>
                  </a:lnTo>
                  <a:lnTo>
                    <a:pt x="130" y="174"/>
                  </a:lnTo>
                  <a:lnTo>
                    <a:pt x="126" y="170"/>
                  </a:lnTo>
                  <a:lnTo>
                    <a:pt x="134" y="163"/>
                  </a:lnTo>
                  <a:lnTo>
                    <a:pt x="134" y="159"/>
                  </a:lnTo>
                  <a:lnTo>
                    <a:pt x="134" y="156"/>
                  </a:lnTo>
                  <a:lnTo>
                    <a:pt x="137" y="156"/>
                  </a:lnTo>
                  <a:lnTo>
                    <a:pt x="160" y="148"/>
                  </a:lnTo>
                  <a:lnTo>
                    <a:pt x="178" y="148"/>
                  </a:lnTo>
                  <a:lnTo>
                    <a:pt x="189" y="156"/>
                  </a:lnTo>
                  <a:lnTo>
                    <a:pt x="193" y="156"/>
                  </a:lnTo>
                  <a:lnTo>
                    <a:pt x="197" y="15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4" name="Freeform 186"/>
            <p:cNvSpPr/>
            <p:nvPr/>
          </p:nvSpPr>
          <p:spPr bwMode="auto">
            <a:xfrm>
              <a:off x="3169500" y="4800362"/>
              <a:ext cx="250793" cy="233927"/>
            </a:xfrm>
            <a:custGeom>
              <a:avLst/>
              <a:gdLst>
                <a:gd name="T0" fmla="*/ 3 w 140"/>
                <a:gd name="T1" fmla="*/ 41 h 134"/>
                <a:gd name="T2" fmla="*/ 7 w 140"/>
                <a:gd name="T3" fmla="*/ 30 h 134"/>
                <a:gd name="T4" fmla="*/ 3 w 140"/>
                <a:gd name="T5" fmla="*/ 22 h 134"/>
                <a:gd name="T6" fmla="*/ 11 w 140"/>
                <a:gd name="T7" fmla="*/ 11 h 134"/>
                <a:gd name="T8" fmla="*/ 14 w 140"/>
                <a:gd name="T9" fmla="*/ 8 h 134"/>
                <a:gd name="T10" fmla="*/ 55 w 140"/>
                <a:gd name="T11" fmla="*/ 0 h 134"/>
                <a:gd name="T12" fmla="*/ 70 w 140"/>
                <a:gd name="T13" fmla="*/ 8 h 134"/>
                <a:gd name="T14" fmla="*/ 74 w 140"/>
                <a:gd name="T15" fmla="*/ 15 h 134"/>
                <a:gd name="T16" fmla="*/ 77 w 140"/>
                <a:gd name="T17" fmla="*/ 22 h 134"/>
                <a:gd name="T18" fmla="*/ 77 w 140"/>
                <a:gd name="T19" fmla="*/ 37 h 134"/>
                <a:gd name="T20" fmla="*/ 77 w 140"/>
                <a:gd name="T21" fmla="*/ 41 h 134"/>
                <a:gd name="T22" fmla="*/ 85 w 140"/>
                <a:gd name="T23" fmla="*/ 45 h 134"/>
                <a:gd name="T24" fmla="*/ 96 w 140"/>
                <a:gd name="T25" fmla="*/ 45 h 134"/>
                <a:gd name="T26" fmla="*/ 107 w 140"/>
                <a:gd name="T27" fmla="*/ 45 h 134"/>
                <a:gd name="T28" fmla="*/ 114 w 140"/>
                <a:gd name="T29" fmla="*/ 48 h 134"/>
                <a:gd name="T30" fmla="*/ 122 w 140"/>
                <a:gd name="T31" fmla="*/ 67 h 134"/>
                <a:gd name="T32" fmla="*/ 125 w 140"/>
                <a:gd name="T33" fmla="*/ 74 h 134"/>
                <a:gd name="T34" fmla="*/ 137 w 140"/>
                <a:gd name="T35" fmla="*/ 71 h 134"/>
                <a:gd name="T36" fmla="*/ 140 w 140"/>
                <a:gd name="T37" fmla="*/ 74 h 134"/>
                <a:gd name="T38" fmla="*/ 140 w 140"/>
                <a:gd name="T39" fmla="*/ 93 h 134"/>
                <a:gd name="T40" fmla="*/ 137 w 140"/>
                <a:gd name="T41" fmla="*/ 93 h 134"/>
                <a:gd name="T42" fmla="*/ 137 w 140"/>
                <a:gd name="T43" fmla="*/ 97 h 134"/>
                <a:gd name="T44" fmla="*/ 137 w 140"/>
                <a:gd name="T45" fmla="*/ 100 h 134"/>
                <a:gd name="T46" fmla="*/ 137 w 140"/>
                <a:gd name="T47" fmla="*/ 104 h 134"/>
                <a:gd name="T48" fmla="*/ 133 w 140"/>
                <a:gd name="T49" fmla="*/ 111 h 134"/>
                <a:gd name="T50" fmla="*/ 129 w 140"/>
                <a:gd name="T51" fmla="*/ 119 h 134"/>
                <a:gd name="T52" fmla="*/ 122 w 140"/>
                <a:gd name="T53" fmla="*/ 126 h 134"/>
                <a:gd name="T54" fmla="*/ 114 w 140"/>
                <a:gd name="T55" fmla="*/ 130 h 134"/>
                <a:gd name="T56" fmla="*/ 111 w 140"/>
                <a:gd name="T57" fmla="*/ 134 h 134"/>
                <a:gd name="T58" fmla="*/ 107 w 140"/>
                <a:gd name="T59" fmla="*/ 134 h 134"/>
                <a:gd name="T60" fmla="*/ 96 w 140"/>
                <a:gd name="T61" fmla="*/ 130 h 134"/>
                <a:gd name="T62" fmla="*/ 74 w 140"/>
                <a:gd name="T63" fmla="*/ 130 h 134"/>
                <a:gd name="T64" fmla="*/ 74 w 140"/>
                <a:gd name="T65" fmla="*/ 126 h 134"/>
                <a:gd name="T66" fmla="*/ 81 w 140"/>
                <a:gd name="T67" fmla="*/ 115 h 134"/>
                <a:gd name="T68" fmla="*/ 81 w 140"/>
                <a:gd name="T69" fmla="*/ 111 h 134"/>
                <a:gd name="T70" fmla="*/ 85 w 140"/>
                <a:gd name="T71" fmla="*/ 104 h 134"/>
                <a:gd name="T72" fmla="*/ 85 w 140"/>
                <a:gd name="T73" fmla="*/ 97 h 134"/>
                <a:gd name="T74" fmla="*/ 77 w 140"/>
                <a:gd name="T75" fmla="*/ 89 h 134"/>
                <a:gd name="T76" fmla="*/ 59 w 140"/>
                <a:gd name="T77" fmla="*/ 85 h 134"/>
                <a:gd name="T78" fmla="*/ 48 w 140"/>
                <a:gd name="T79" fmla="*/ 82 h 134"/>
                <a:gd name="T80" fmla="*/ 33 w 140"/>
                <a:gd name="T81" fmla="*/ 74 h 134"/>
                <a:gd name="T82" fmla="*/ 25 w 140"/>
                <a:gd name="T83" fmla="*/ 67 h 134"/>
                <a:gd name="T84" fmla="*/ 11 w 140"/>
                <a:gd name="T85" fmla="*/ 59 h 134"/>
                <a:gd name="T86" fmla="*/ 3 w 140"/>
                <a:gd name="T87" fmla="*/ 52 h 134"/>
                <a:gd name="T88" fmla="*/ 0 w 140"/>
                <a:gd name="T89" fmla="*/ 48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40" h="134">
                  <a:moveTo>
                    <a:pt x="0" y="48"/>
                  </a:moveTo>
                  <a:lnTo>
                    <a:pt x="3" y="41"/>
                  </a:lnTo>
                  <a:lnTo>
                    <a:pt x="7" y="34"/>
                  </a:lnTo>
                  <a:lnTo>
                    <a:pt x="7" y="30"/>
                  </a:lnTo>
                  <a:lnTo>
                    <a:pt x="7" y="26"/>
                  </a:lnTo>
                  <a:lnTo>
                    <a:pt x="3" y="22"/>
                  </a:lnTo>
                  <a:lnTo>
                    <a:pt x="11" y="15"/>
                  </a:lnTo>
                  <a:lnTo>
                    <a:pt x="11" y="11"/>
                  </a:lnTo>
                  <a:lnTo>
                    <a:pt x="11" y="8"/>
                  </a:lnTo>
                  <a:lnTo>
                    <a:pt x="14" y="8"/>
                  </a:lnTo>
                  <a:lnTo>
                    <a:pt x="37" y="0"/>
                  </a:lnTo>
                  <a:lnTo>
                    <a:pt x="55" y="0"/>
                  </a:lnTo>
                  <a:lnTo>
                    <a:pt x="66" y="8"/>
                  </a:lnTo>
                  <a:lnTo>
                    <a:pt x="70" y="8"/>
                  </a:lnTo>
                  <a:lnTo>
                    <a:pt x="74" y="11"/>
                  </a:lnTo>
                  <a:lnTo>
                    <a:pt x="74" y="15"/>
                  </a:lnTo>
                  <a:lnTo>
                    <a:pt x="77" y="19"/>
                  </a:lnTo>
                  <a:lnTo>
                    <a:pt x="77" y="22"/>
                  </a:lnTo>
                  <a:lnTo>
                    <a:pt x="81" y="26"/>
                  </a:lnTo>
                  <a:lnTo>
                    <a:pt x="77" y="37"/>
                  </a:lnTo>
                  <a:lnTo>
                    <a:pt x="81" y="41"/>
                  </a:lnTo>
                  <a:lnTo>
                    <a:pt x="77" y="41"/>
                  </a:lnTo>
                  <a:lnTo>
                    <a:pt x="81" y="45"/>
                  </a:lnTo>
                  <a:lnTo>
                    <a:pt x="85" y="45"/>
                  </a:lnTo>
                  <a:lnTo>
                    <a:pt x="88" y="48"/>
                  </a:lnTo>
                  <a:lnTo>
                    <a:pt x="96" y="45"/>
                  </a:lnTo>
                  <a:lnTo>
                    <a:pt x="100" y="48"/>
                  </a:lnTo>
                  <a:lnTo>
                    <a:pt x="107" y="45"/>
                  </a:lnTo>
                  <a:lnTo>
                    <a:pt x="111" y="48"/>
                  </a:lnTo>
                  <a:lnTo>
                    <a:pt x="114" y="48"/>
                  </a:lnTo>
                  <a:lnTo>
                    <a:pt x="114" y="52"/>
                  </a:lnTo>
                  <a:lnTo>
                    <a:pt x="122" y="67"/>
                  </a:lnTo>
                  <a:lnTo>
                    <a:pt x="122" y="74"/>
                  </a:lnTo>
                  <a:lnTo>
                    <a:pt x="125" y="74"/>
                  </a:lnTo>
                  <a:lnTo>
                    <a:pt x="133" y="71"/>
                  </a:lnTo>
                  <a:lnTo>
                    <a:pt x="137" y="71"/>
                  </a:lnTo>
                  <a:lnTo>
                    <a:pt x="140" y="74"/>
                  </a:lnTo>
                  <a:lnTo>
                    <a:pt x="140" y="74"/>
                  </a:lnTo>
                  <a:lnTo>
                    <a:pt x="140" y="78"/>
                  </a:lnTo>
                  <a:lnTo>
                    <a:pt x="140" y="93"/>
                  </a:lnTo>
                  <a:lnTo>
                    <a:pt x="140" y="93"/>
                  </a:lnTo>
                  <a:lnTo>
                    <a:pt x="137" y="93"/>
                  </a:lnTo>
                  <a:lnTo>
                    <a:pt x="137" y="97"/>
                  </a:lnTo>
                  <a:lnTo>
                    <a:pt x="137" y="97"/>
                  </a:lnTo>
                  <a:lnTo>
                    <a:pt x="137" y="100"/>
                  </a:lnTo>
                  <a:lnTo>
                    <a:pt x="137" y="100"/>
                  </a:lnTo>
                  <a:lnTo>
                    <a:pt x="137" y="104"/>
                  </a:lnTo>
                  <a:lnTo>
                    <a:pt x="137" y="104"/>
                  </a:lnTo>
                  <a:lnTo>
                    <a:pt x="137" y="111"/>
                  </a:lnTo>
                  <a:lnTo>
                    <a:pt x="133" y="111"/>
                  </a:lnTo>
                  <a:lnTo>
                    <a:pt x="133" y="115"/>
                  </a:lnTo>
                  <a:lnTo>
                    <a:pt x="129" y="119"/>
                  </a:lnTo>
                  <a:lnTo>
                    <a:pt x="122" y="123"/>
                  </a:lnTo>
                  <a:lnTo>
                    <a:pt x="122" y="126"/>
                  </a:lnTo>
                  <a:lnTo>
                    <a:pt x="118" y="130"/>
                  </a:lnTo>
                  <a:lnTo>
                    <a:pt x="114" y="130"/>
                  </a:lnTo>
                  <a:lnTo>
                    <a:pt x="114" y="130"/>
                  </a:lnTo>
                  <a:lnTo>
                    <a:pt x="111" y="134"/>
                  </a:lnTo>
                  <a:lnTo>
                    <a:pt x="107" y="134"/>
                  </a:lnTo>
                  <a:lnTo>
                    <a:pt x="107" y="134"/>
                  </a:lnTo>
                  <a:lnTo>
                    <a:pt x="103" y="134"/>
                  </a:lnTo>
                  <a:lnTo>
                    <a:pt x="96" y="130"/>
                  </a:lnTo>
                  <a:lnTo>
                    <a:pt x="85" y="130"/>
                  </a:lnTo>
                  <a:lnTo>
                    <a:pt x="74" y="130"/>
                  </a:lnTo>
                  <a:lnTo>
                    <a:pt x="70" y="130"/>
                  </a:lnTo>
                  <a:lnTo>
                    <a:pt x="74" y="126"/>
                  </a:lnTo>
                  <a:lnTo>
                    <a:pt x="77" y="123"/>
                  </a:lnTo>
                  <a:lnTo>
                    <a:pt x="81" y="115"/>
                  </a:lnTo>
                  <a:lnTo>
                    <a:pt x="77" y="111"/>
                  </a:lnTo>
                  <a:lnTo>
                    <a:pt x="81" y="111"/>
                  </a:lnTo>
                  <a:lnTo>
                    <a:pt x="85" y="108"/>
                  </a:lnTo>
                  <a:lnTo>
                    <a:pt x="85" y="104"/>
                  </a:lnTo>
                  <a:lnTo>
                    <a:pt x="88" y="100"/>
                  </a:lnTo>
                  <a:lnTo>
                    <a:pt x="85" y="97"/>
                  </a:lnTo>
                  <a:lnTo>
                    <a:pt x="81" y="97"/>
                  </a:lnTo>
                  <a:lnTo>
                    <a:pt x="77" y="89"/>
                  </a:lnTo>
                  <a:lnTo>
                    <a:pt x="66" y="89"/>
                  </a:lnTo>
                  <a:lnTo>
                    <a:pt x="59" y="85"/>
                  </a:lnTo>
                  <a:lnTo>
                    <a:pt x="51" y="82"/>
                  </a:lnTo>
                  <a:lnTo>
                    <a:pt x="48" y="82"/>
                  </a:lnTo>
                  <a:lnTo>
                    <a:pt x="44" y="78"/>
                  </a:lnTo>
                  <a:lnTo>
                    <a:pt x="33" y="74"/>
                  </a:lnTo>
                  <a:lnTo>
                    <a:pt x="29" y="71"/>
                  </a:lnTo>
                  <a:lnTo>
                    <a:pt x="25" y="67"/>
                  </a:lnTo>
                  <a:lnTo>
                    <a:pt x="22" y="67"/>
                  </a:lnTo>
                  <a:lnTo>
                    <a:pt x="11" y="59"/>
                  </a:lnTo>
                  <a:lnTo>
                    <a:pt x="7" y="52"/>
                  </a:lnTo>
                  <a:lnTo>
                    <a:pt x="3" y="52"/>
                  </a:lnTo>
                  <a:lnTo>
                    <a:pt x="0" y="48"/>
                  </a:lnTo>
                  <a:lnTo>
                    <a:pt x="0"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5" name="Freeform 187"/>
            <p:cNvSpPr/>
            <p:nvPr/>
          </p:nvSpPr>
          <p:spPr bwMode="auto">
            <a:xfrm>
              <a:off x="3321768" y="5104117"/>
              <a:ext cx="152268" cy="150132"/>
            </a:xfrm>
            <a:custGeom>
              <a:avLst/>
              <a:gdLst>
                <a:gd name="T0" fmla="*/ 11 w 85"/>
                <a:gd name="T1" fmla="*/ 0 h 86"/>
                <a:gd name="T2" fmla="*/ 22 w 85"/>
                <a:gd name="T3" fmla="*/ 0 h 86"/>
                <a:gd name="T4" fmla="*/ 29 w 85"/>
                <a:gd name="T5" fmla="*/ 8 h 86"/>
                <a:gd name="T6" fmla="*/ 37 w 85"/>
                <a:gd name="T7" fmla="*/ 12 h 86"/>
                <a:gd name="T8" fmla="*/ 40 w 85"/>
                <a:gd name="T9" fmla="*/ 19 h 86"/>
                <a:gd name="T10" fmla="*/ 44 w 85"/>
                <a:gd name="T11" fmla="*/ 15 h 86"/>
                <a:gd name="T12" fmla="*/ 55 w 85"/>
                <a:gd name="T13" fmla="*/ 23 h 86"/>
                <a:gd name="T14" fmla="*/ 63 w 85"/>
                <a:gd name="T15" fmla="*/ 26 h 86"/>
                <a:gd name="T16" fmla="*/ 66 w 85"/>
                <a:gd name="T17" fmla="*/ 30 h 86"/>
                <a:gd name="T18" fmla="*/ 74 w 85"/>
                <a:gd name="T19" fmla="*/ 38 h 86"/>
                <a:gd name="T20" fmla="*/ 81 w 85"/>
                <a:gd name="T21" fmla="*/ 45 h 86"/>
                <a:gd name="T22" fmla="*/ 77 w 85"/>
                <a:gd name="T23" fmla="*/ 52 h 86"/>
                <a:gd name="T24" fmla="*/ 81 w 85"/>
                <a:gd name="T25" fmla="*/ 60 h 86"/>
                <a:gd name="T26" fmla="*/ 85 w 85"/>
                <a:gd name="T27" fmla="*/ 64 h 86"/>
                <a:gd name="T28" fmla="*/ 85 w 85"/>
                <a:gd name="T29" fmla="*/ 64 h 86"/>
                <a:gd name="T30" fmla="*/ 81 w 85"/>
                <a:gd name="T31" fmla="*/ 71 h 86"/>
                <a:gd name="T32" fmla="*/ 77 w 85"/>
                <a:gd name="T33" fmla="*/ 75 h 86"/>
                <a:gd name="T34" fmla="*/ 74 w 85"/>
                <a:gd name="T35" fmla="*/ 78 h 86"/>
                <a:gd name="T36" fmla="*/ 66 w 85"/>
                <a:gd name="T37" fmla="*/ 82 h 86"/>
                <a:gd name="T38" fmla="*/ 63 w 85"/>
                <a:gd name="T39" fmla="*/ 82 h 86"/>
                <a:gd name="T40" fmla="*/ 63 w 85"/>
                <a:gd name="T41" fmla="*/ 86 h 86"/>
                <a:gd name="T42" fmla="*/ 55 w 85"/>
                <a:gd name="T43" fmla="*/ 86 h 86"/>
                <a:gd name="T44" fmla="*/ 52 w 85"/>
                <a:gd name="T45" fmla="*/ 86 h 86"/>
                <a:gd name="T46" fmla="*/ 44 w 85"/>
                <a:gd name="T47" fmla="*/ 86 h 86"/>
                <a:gd name="T48" fmla="*/ 37 w 85"/>
                <a:gd name="T49" fmla="*/ 86 h 86"/>
                <a:gd name="T50" fmla="*/ 37 w 85"/>
                <a:gd name="T51" fmla="*/ 82 h 86"/>
                <a:gd name="T52" fmla="*/ 33 w 85"/>
                <a:gd name="T53" fmla="*/ 82 h 86"/>
                <a:gd name="T54" fmla="*/ 29 w 85"/>
                <a:gd name="T55" fmla="*/ 78 h 86"/>
                <a:gd name="T56" fmla="*/ 18 w 85"/>
                <a:gd name="T57" fmla="*/ 78 h 86"/>
                <a:gd name="T58" fmla="*/ 11 w 85"/>
                <a:gd name="T59" fmla="*/ 75 h 86"/>
                <a:gd name="T60" fmla="*/ 3 w 85"/>
                <a:gd name="T61" fmla="*/ 67 h 86"/>
                <a:gd name="T62" fmla="*/ 0 w 85"/>
                <a:gd name="T63" fmla="*/ 56 h 86"/>
                <a:gd name="T64" fmla="*/ 3 w 85"/>
                <a:gd name="T65" fmla="*/ 56 h 86"/>
                <a:gd name="T66" fmla="*/ 3 w 85"/>
                <a:gd name="T67" fmla="*/ 52 h 86"/>
                <a:gd name="T68" fmla="*/ 3 w 85"/>
                <a:gd name="T69" fmla="*/ 41 h 86"/>
                <a:gd name="T70" fmla="*/ 3 w 85"/>
                <a:gd name="T71" fmla="*/ 34 h 86"/>
                <a:gd name="T72" fmla="*/ 3 w 85"/>
                <a:gd name="T73" fmla="*/ 26 h 86"/>
                <a:gd name="T74" fmla="*/ 7 w 85"/>
                <a:gd name="T75" fmla="*/ 19 h 86"/>
                <a:gd name="T76" fmla="*/ 7 w 85"/>
                <a:gd name="T77" fmla="*/ 15 h 86"/>
                <a:gd name="T78" fmla="*/ 7 w 85"/>
                <a:gd name="T79" fmla="*/ 8 h 86"/>
                <a:gd name="T80" fmla="*/ 11 w 85"/>
                <a:gd name="T81" fmla="*/ 0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85" h="86">
                  <a:moveTo>
                    <a:pt x="11" y="0"/>
                  </a:moveTo>
                  <a:lnTo>
                    <a:pt x="11" y="0"/>
                  </a:lnTo>
                  <a:lnTo>
                    <a:pt x="15" y="4"/>
                  </a:lnTo>
                  <a:lnTo>
                    <a:pt x="22" y="0"/>
                  </a:lnTo>
                  <a:lnTo>
                    <a:pt x="26" y="4"/>
                  </a:lnTo>
                  <a:lnTo>
                    <a:pt x="29" y="8"/>
                  </a:lnTo>
                  <a:lnTo>
                    <a:pt x="33" y="8"/>
                  </a:lnTo>
                  <a:lnTo>
                    <a:pt x="37" y="12"/>
                  </a:lnTo>
                  <a:lnTo>
                    <a:pt x="40" y="19"/>
                  </a:lnTo>
                  <a:lnTo>
                    <a:pt x="40" y="19"/>
                  </a:lnTo>
                  <a:lnTo>
                    <a:pt x="44" y="15"/>
                  </a:lnTo>
                  <a:lnTo>
                    <a:pt x="44" y="15"/>
                  </a:lnTo>
                  <a:lnTo>
                    <a:pt x="48" y="23"/>
                  </a:lnTo>
                  <a:lnTo>
                    <a:pt x="55" y="23"/>
                  </a:lnTo>
                  <a:lnTo>
                    <a:pt x="59" y="23"/>
                  </a:lnTo>
                  <a:lnTo>
                    <a:pt x="63" y="26"/>
                  </a:lnTo>
                  <a:lnTo>
                    <a:pt x="63" y="30"/>
                  </a:lnTo>
                  <a:lnTo>
                    <a:pt x="66" y="30"/>
                  </a:lnTo>
                  <a:lnTo>
                    <a:pt x="70" y="34"/>
                  </a:lnTo>
                  <a:lnTo>
                    <a:pt x="74" y="38"/>
                  </a:lnTo>
                  <a:lnTo>
                    <a:pt x="77" y="41"/>
                  </a:lnTo>
                  <a:lnTo>
                    <a:pt x="81" y="45"/>
                  </a:lnTo>
                  <a:lnTo>
                    <a:pt x="81" y="49"/>
                  </a:lnTo>
                  <a:lnTo>
                    <a:pt x="77" y="52"/>
                  </a:lnTo>
                  <a:lnTo>
                    <a:pt x="81" y="56"/>
                  </a:lnTo>
                  <a:lnTo>
                    <a:pt x="81" y="60"/>
                  </a:lnTo>
                  <a:lnTo>
                    <a:pt x="81" y="60"/>
                  </a:lnTo>
                  <a:lnTo>
                    <a:pt x="85" y="64"/>
                  </a:lnTo>
                  <a:lnTo>
                    <a:pt x="85" y="64"/>
                  </a:lnTo>
                  <a:lnTo>
                    <a:pt x="85" y="64"/>
                  </a:lnTo>
                  <a:lnTo>
                    <a:pt x="81" y="67"/>
                  </a:lnTo>
                  <a:lnTo>
                    <a:pt x="81" y="71"/>
                  </a:lnTo>
                  <a:lnTo>
                    <a:pt x="77" y="75"/>
                  </a:lnTo>
                  <a:lnTo>
                    <a:pt x="77" y="75"/>
                  </a:lnTo>
                  <a:lnTo>
                    <a:pt x="77" y="75"/>
                  </a:lnTo>
                  <a:lnTo>
                    <a:pt x="74" y="78"/>
                  </a:lnTo>
                  <a:lnTo>
                    <a:pt x="70" y="82"/>
                  </a:lnTo>
                  <a:lnTo>
                    <a:pt x="66" y="82"/>
                  </a:lnTo>
                  <a:lnTo>
                    <a:pt x="63" y="82"/>
                  </a:lnTo>
                  <a:lnTo>
                    <a:pt x="63" y="82"/>
                  </a:lnTo>
                  <a:lnTo>
                    <a:pt x="63" y="86"/>
                  </a:lnTo>
                  <a:lnTo>
                    <a:pt x="63" y="86"/>
                  </a:lnTo>
                  <a:lnTo>
                    <a:pt x="59" y="86"/>
                  </a:lnTo>
                  <a:lnTo>
                    <a:pt x="55" y="86"/>
                  </a:lnTo>
                  <a:lnTo>
                    <a:pt x="55" y="86"/>
                  </a:lnTo>
                  <a:lnTo>
                    <a:pt x="52" y="86"/>
                  </a:lnTo>
                  <a:lnTo>
                    <a:pt x="48" y="82"/>
                  </a:lnTo>
                  <a:lnTo>
                    <a:pt x="44" y="86"/>
                  </a:lnTo>
                  <a:lnTo>
                    <a:pt x="40" y="86"/>
                  </a:lnTo>
                  <a:lnTo>
                    <a:pt x="37" y="86"/>
                  </a:lnTo>
                  <a:lnTo>
                    <a:pt x="37" y="86"/>
                  </a:lnTo>
                  <a:lnTo>
                    <a:pt x="37" y="82"/>
                  </a:lnTo>
                  <a:lnTo>
                    <a:pt x="37" y="82"/>
                  </a:lnTo>
                  <a:lnTo>
                    <a:pt x="33" y="82"/>
                  </a:lnTo>
                  <a:lnTo>
                    <a:pt x="33" y="82"/>
                  </a:lnTo>
                  <a:lnTo>
                    <a:pt x="29" y="78"/>
                  </a:lnTo>
                  <a:lnTo>
                    <a:pt x="26" y="78"/>
                  </a:lnTo>
                  <a:lnTo>
                    <a:pt x="18" y="78"/>
                  </a:lnTo>
                  <a:lnTo>
                    <a:pt x="15" y="78"/>
                  </a:lnTo>
                  <a:lnTo>
                    <a:pt x="11" y="75"/>
                  </a:lnTo>
                  <a:lnTo>
                    <a:pt x="7" y="75"/>
                  </a:lnTo>
                  <a:lnTo>
                    <a:pt x="3" y="67"/>
                  </a:lnTo>
                  <a:lnTo>
                    <a:pt x="0" y="64"/>
                  </a:lnTo>
                  <a:lnTo>
                    <a:pt x="0" y="56"/>
                  </a:lnTo>
                  <a:lnTo>
                    <a:pt x="0" y="56"/>
                  </a:lnTo>
                  <a:lnTo>
                    <a:pt x="3" y="56"/>
                  </a:lnTo>
                  <a:lnTo>
                    <a:pt x="3" y="52"/>
                  </a:lnTo>
                  <a:lnTo>
                    <a:pt x="3" y="52"/>
                  </a:lnTo>
                  <a:lnTo>
                    <a:pt x="3" y="45"/>
                  </a:lnTo>
                  <a:lnTo>
                    <a:pt x="3" y="41"/>
                  </a:lnTo>
                  <a:lnTo>
                    <a:pt x="3" y="38"/>
                  </a:lnTo>
                  <a:lnTo>
                    <a:pt x="3" y="34"/>
                  </a:lnTo>
                  <a:lnTo>
                    <a:pt x="3" y="30"/>
                  </a:lnTo>
                  <a:lnTo>
                    <a:pt x="3" y="26"/>
                  </a:lnTo>
                  <a:lnTo>
                    <a:pt x="7" y="26"/>
                  </a:lnTo>
                  <a:lnTo>
                    <a:pt x="7" y="19"/>
                  </a:lnTo>
                  <a:lnTo>
                    <a:pt x="3" y="15"/>
                  </a:lnTo>
                  <a:lnTo>
                    <a:pt x="7" y="15"/>
                  </a:lnTo>
                  <a:lnTo>
                    <a:pt x="3" y="8"/>
                  </a:lnTo>
                  <a:lnTo>
                    <a:pt x="7" y="8"/>
                  </a:lnTo>
                  <a:lnTo>
                    <a:pt x="11" y="4"/>
                  </a:lnTo>
                  <a:lnTo>
                    <a:pt x="11"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6" name="Freeform 188"/>
            <p:cNvSpPr>
              <a:spLocks noEditPoints="1"/>
            </p:cNvSpPr>
            <p:nvPr/>
          </p:nvSpPr>
          <p:spPr bwMode="auto">
            <a:xfrm>
              <a:off x="2968867" y="4878920"/>
              <a:ext cx="471134" cy="1073617"/>
            </a:xfrm>
            <a:custGeom>
              <a:avLst/>
              <a:gdLst>
                <a:gd name="T0" fmla="*/ 67 w 263"/>
                <a:gd name="T1" fmla="*/ 0 h 615"/>
                <a:gd name="T2" fmla="*/ 86 w 263"/>
                <a:gd name="T3" fmla="*/ 7 h 615"/>
                <a:gd name="T4" fmla="*/ 119 w 263"/>
                <a:gd name="T5" fmla="*/ 7 h 615"/>
                <a:gd name="T6" fmla="*/ 163 w 263"/>
                <a:gd name="T7" fmla="*/ 37 h 615"/>
                <a:gd name="T8" fmla="*/ 197 w 263"/>
                <a:gd name="T9" fmla="*/ 63 h 615"/>
                <a:gd name="T10" fmla="*/ 197 w 263"/>
                <a:gd name="T11" fmla="*/ 85 h 615"/>
                <a:gd name="T12" fmla="*/ 230 w 263"/>
                <a:gd name="T13" fmla="*/ 85 h 615"/>
                <a:gd name="T14" fmla="*/ 249 w 263"/>
                <a:gd name="T15" fmla="*/ 59 h 615"/>
                <a:gd name="T16" fmla="*/ 263 w 263"/>
                <a:gd name="T17" fmla="*/ 78 h 615"/>
                <a:gd name="T18" fmla="*/ 245 w 263"/>
                <a:gd name="T19" fmla="*/ 92 h 615"/>
                <a:gd name="T20" fmla="*/ 223 w 263"/>
                <a:gd name="T21" fmla="*/ 107 h 615"/>
                <a:gd name="T22" fmla="*/ 208 w 263"/>
                <a:gd name="T23" fmla="*/ 129 h 615"/>
                <a:gd name="T24" fmla="*/ 200 w 263"/>
                <a:gd name="T25" fmla="*/ 155 h 615"/>
                <a:gd name="T26" fmla="*/ 200 w 263"/>
                <a:gd name="T27" fmla="*/ 185 h 615"/>
                <a:gd name="T28" fmla="*/ 200 w 263"/>
                <a:gd name="T29" fmla="*/ 204 h 615"/>
                <a:gd name="T30" fmla="*/ 219 w 263"/>
                <a:gd name="T31" fmla="*/ 233 h 615"/>
                <a:gd name="T32" fmla="*/ 234 w 263"/>
                <a:gd name="T33" fmla="*/ 248 h 615"/>
                <a:gd name="T34" fmla="*/ 226 w 263"/>
                <a:gd name="T35" fmla="*/ 270 h 615"/>
                <a:gd name="T36" fmla="*/ 178 w 263"/>
                <a:gd name="T37" fmla="*/ 285 h 615"/>
                <a:gd name="T38" fmla="*/ 152 w 263"/>
                <a:gd name="T39" fmla="*/ 282 h 615"/>
                <a:gd name="T40" fmla="*/ 156 w 263"/>
                <a:gd name="T41" fmla="*/ 300 h 615"/>
                <a:gd name="T42" fmla="*/ 156 w 263"/>
                <a:gd name="T43" fmla="*/ 315 h 615"/>
                <a:gd name="T44" fmla="*/ 137 w 263"/>
                <a:gd name="T45" fmla="*/ 330 h 615"/>
                <a:gd name="T46" fmla="*/ 112 w 263"/>
                <a:gd name="T47" fmla="*/ 326 h 615"/>
                <a:gd name="T48" fmla="*/ 126 w 263"/>
                <a:gd name="T49" fmla="*/ 348 h 615"/>
                <a:gd name="T50" fmla="*/ 130 w 263"/>
                <a:gd name="T51" fmla="*/ 348 h 615"/>
                <a:gd name="T52" fmla="*/ 141 w 263"/>
                <a:gd name="T53" fmla="*/ 359 h 615"/>
                <a:gd name="T54" fmla="*/ 123 w 263"/>
                <a:gd name="T55" fmla="*/ 356 h 615"/>
                <a:gd name="T56" fmla="*/ 119 w 263"/>
                <a:gd name="T57" fmla="*/ 371 h 615"/>
                <a:gd name="T58" fmla="*/ 119 w 263"/>
                <a:gd name="T59" fmla="*/ 389 h 615"/>
                <a:gd name="T60" fmla="*/ 119 w 263"/>
                <a:gd name="T61" fmla="*/ 404 h 615"/>
                <a:gd name="T62" fmla="*/ 97 w 263"/>
                <a:gd name="T63" fmla="*/ 415 h 615"/>
                <a:gd name="T64" fmla="*/ 93 w 263"/>
                <a:gd name="T65" fmla="*/ 434 h 615"/>
                <a:gd name="T66" fmla="*/ 123 w 263"/>
                <a:gd name="T67" fmla="*/ 449 h 615"/>
                <a:gd name="T68" fmla="*/ 126 w 263"/>
                <a:gd name="T69" fmla="*/ 463 h 615"/>
                <a:gd name="T70" fmla="*/ 115 w 263"/>
                <a:gd name="T71" fmla="*/ 478 h 615"/>
                <a:gd name="T72" fmla="*/ 104 w 263"/>
                <a:gd name="T73" fmla="*/ 493 h 615"/>
                <a:gd name="T74" fmla="*/ 93 w 263"/>
                <a:gd name="T75" fmla="*/ 504 h 615"/>
                <a:gd name="T76" fmla="*/ 89 w 263"/>
                <a:gd name="T77" fmla="*/ 526 h 615"/>
                <a:gd name="T78" fmla="*/ 97 w 263"/>
                <a:gd name="T79" fmla="*/ 545 h 615"/>
                <a:gd name="T80" fmla="*/ 97 w 263"/>
                <a:gd name="T81" fmla="*/ 552 h 615"/>
                <a:gd name="T82" fmla="*/ 45 w 263"/>
                <a:gd name="T83" fmla="*/ 538 h 615"/>
                <a:gd name="T84" fmla="*/ 19 w 263"/>
                <a:gd name="T85" fmla="*/ 515 h 615"/>
                <a:gd name="T86" fmla="*/ 30 w 263"/>
                <a:gd name="T87" fmla="*/ 460 h 615"/>
                <a:gd name="T88" fmla="*/ 26 w 263"/>
                <a:gd name="T89" fmla="*/ 423 h 615"/>
                <a:gd name="T90" fmla="*/ 15 w 263"/>
                <a:gd name="T91" fmla="*/ 400 h 615"/>
                <a:gd name="T92" fmla="*/ 15 w 263"/>
                <a:gd name="T93" fmla="*/ 382 h 615"/>
                <a:gd name="T94" fmla="*/ 12 w 263"/>
                <a:gd name="T95" fmla="*/ 345 h 615"/>
                <a:gd name="T96" fmla="*/ 12 w 263"/>
                <a:gd name="T97" fmla="*/ 293 h 615"/>
                <a:gd name="T98" fmla="*/ 15 w 263"/>
                <a:gd name="T99" fmla="*/ 241 h 615"/>
                <a:gd name="T100" fmla="*/ 19 w 263"/>
                <a:gd name="T101" fmla="*/ 204 h 615"/>
                <a:gd name="T102" fmla="*/ 0 w 263"/>
                <a:gd name="T103" fmla="*/ 155 h 615"/>
                <a:gd name="T104" fmla="*/ 8 w 263"/>
                <a:gd name="T105" fmla="*/ 115 h 615"/>
                <a:gd name="T106" fmla="*/ 26 w 263"/>
                <a:gd name="T107" fmla="*/ 78 h 615"/>
                <a:gd name="T108" fmla="*/ 23 w 263"/>
                <a:gd name="T109" fmla="*/ 52 h 615"/>
                <a:gd name="T110" fmla="*/ 178 w 263"/>
                <a:gd name="T111" fmla="*/ 608 h 615"/>
                <a:gd name="T112" fmla="*/ 178 w 263"/>
                <a:gd name="T113" fmla="*/ 608 h 615"/>
                <a:gd name="T114" fmla="*/ 108 w 263"/>
                <a:gd name="T115" fmla="*/ 575 h 615"/>
                <a:gd name="T116" fmla="*/ 119 w 263"/>
                <a:gd name="T117" fmla="*/ 586 h 615"/>
                <a:gd name="T118" fmla="*/ 156 w 263"/>
                <a:gd name="T119" fmla="*/ 604 h 615"/>
                <a:gd name="T120" fmla="*/ 156 w 263"/>
                <a:gd name="T121" fmla="*/ 612 h 615"/>
                <a:gd name="T122" fmla="*/ 119 w 263"/>
                <a:gd name="T123" fmla="*/ 612 h 615"/>
                <a:gd name="T124" fmla="*/ 123 w 263"/>
                <a:gd name="T125" fmla="*/ 604 h 6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3" h="615">
                  <a:moveTo>
                    <a:pt x="41" y="14"/>
                  </a:moveTo>
                  <a:lnTo>
                    <a:pt x="45" y="11"/>
                  </a:lnTo>
                  <a:lnTo>
                    <a:pt x="45" y="7"/>
                  </a:lnTo>
                  <a:lnTo>
                    <a:pt x="52" y="0"/>
                  </a:lnTo>
                  <a:lnTo>
                    <a:pt x="56" y="0"/>
                  </a:lnTo>
                  <a:lnTo>
                    <a:pt x="60" y="3"/>
                  </a:lnTo>
                  <a:lnTo>
                    <a:pt x="67" y="0"/>
                  </a:lnTo>
                  <a:lnTo>
                    <a:pt x="67" y="0"/>
                  </a:lnTo>
                  <a:lnTo>
                    <a:pt x="71" y="0"/>
                  </a:lnTo>
                  <a:lnTo>
                    <a:pt x="78" y="0"/>
                  </a:lnTo>
                  <a:lnTo>
                    <a:pt x="82" y="0"/>
                  </a:lnTo>
                  <a:lnTo>
                    <a:pt x="82" y="3"/>
                  </a:lnTo>
                  <a:lnTo>
                    <a:pt x="86" y="11"/>
                  </a:lnTo>
                  <a:lnTo>
                    <a:pt x="86" y="11"/>
                  </a:lnTo>
                  <a:lnTo>
                    <a:pt x="86" y="11"/>
                  </a:lnTo>
                  <a:lnTo>
                    <a:pt x="86" y="7"/>
                  </a:lnTo>
                  <a:lnTo>
                    <a:pt x="89" y="7"/>
                  </a:lnTo>
                  <a:lnTo>
                    <a:pt x="89" y="3"/>
                  </a:lnTo>
                  <a:lnTo>
                    <a:pt x="93" y="0"/>
                  </a:lnTo>
                  <a:lnTo>
                    <a:pt x="100" y="0"/>
                  </a:lnTo>
                  <a:lnTo>
                    <a:pt x="108" y="0"/>
                  </a:lnTo>
                  <a:lnTo>
                    <a:pt x="112" y="3"/>
                  </a:lnTo>
                  <a:lnTo>
                    <a:pt x="115" y="7"/>
                  </a:lnTo>
                  <a:lnTo>
                    <a:pt x="119" y="7"/>
                  </a:lnTo>
                  <a:lnTo>
                    <a:pt x="123" y="14"/>
                  </a:lnTo>
                  <a:lnTo>
                    <a:pt x="134" y="22"/>
                  </a:lnTo>
                  <a:lnTo>
                    <a:pt x="137" y="22"/>
                  </a:lnTo>
                  <a:lnTo>
                    <a:pt x="141" y="26"/>
                  </a:lnTo>
                  <a:lnTo>
                    <a:pt x="145" y="29"/>
                  </a:lnTo>
                  <a:lnTo>
                    <a:pt x="156" y="33"/>
                  </a:lnTo>
                  <a:lnTo>
                    <a:pt x="160" y="37"/>
                  </a:lnTo>
                  <a:lnTo>
                    <a:pt x="163" y="37"/>
                  </a:lnTo>
                  <a:lnTo>
                    <a:pt x="171" y="40"/>
                  </a:lnTo>
                  <a:lnTo>
                    <a:pt x="178" y="44"/>
                  </a:lnTo>
                  <a:lnTo>
                    <a:pt x="189" y="44"/>
                  </a:lnTo>
                  <a:lnTo>
                    <a:pt x="193" y="52"/>
                  </a:lnTo>
                  <a:lnTo>
                    <a:pt x="197" y="52"/>
                  </a:lnTo>
                  <a:lnTo>
                    <a:pt x="200" y="55"/>
                  </a:lnTo>
                  <a:lnTo>
                    <a:pt x="197" y="59"/>
                  </a:lnTo>
                  <a:lnTo>
                    <a:pt x="197" y="63"/>
                  </a:lnTo>
                  <a:lnTo>
                    <a:pt x="193" y="66"/>
                  </a:lnTo>
                  <a:lnTo>
                    <a:pt x="189" y="66"/>
                  </a:lnTo>
                  <a:lnTo>
                    <a:pt x="193" y="70"/>
                  </a:lnTo>
                  <a:lnTo>
                    <a:pt x="189" y="78"/>
                  </a:lnTo>
                  <a:lnTo>
                    <a:pt x="186" y="81"/>
                  </a:lnTo>
                  <a:lnTo>
                    <a:pt x="182" y="85"/>
                  </a:lnTo>
                  <a:lnTo>
                    <a:pt x="186" y="85"/>
                  </a:lnTo>
                  <a:lnTo>
                    <a:pt x="197" y="85"/>
                  </a:lnTo>
                  <a:lnTo>
                    <a:pt x="208" y="85"/>
                  </a:lnTo>
                  <a:lnTo>
                    <a:pt x="215" y="89"/>
                  </a:lnTo>
                  <a:lnTo>
                    <a:pt x="219" y="89"/>
                  </a:lnTo>
                  <a:lnTo>
                    <a:pt x="219" y="89"/>
                  </a:lnTo>
                  <a:lnTo>
                    <a:pt x="223" y="89"/>
                  </a:lnTo>
                  <a:lnTo>
                    <a:pt x="226" y="85"/>
                  </a:lnTo>
                  <a:lnTo>
                    <a:pt x="226" y="85"/>
                  </a:lnTo>
                  <a:lnTo>
                    <a:pt x="230" y="85"/>
                  </a:lnTo>
                  <a:lnTo>
                    <a:pt x="234" y="81"/>
                  </a:lnTo>
                  <a:lnTo>
                    <a:pt x="234" y="78"/>
                  </a:lnTo>
                  <a:lnTo>
                    <a:pt x="241" y="74"/>
                  </a:lnTo>
                  <a:lnTo>
                    <a:pt x="245" y="70"/>
                  </a:lnTo>
                  <a:lnTo>
                    <a:pt x="245" y="66"/>
                  </a:lnTo>
                  <a:lnTo>
                    <a:pt x="249" y="66"/>
                  </a:lnTo>
                  <a:lnTo>
                    <a:pt x="249" y="59"/>
                  </a:lnTo>
                  <a:lnTo>
                    <a:pt x="249" y="59"/>
                  </a:lnTo>
                  <a:lnTo>
                    <a:pt x="249" y="55"/>
                  </a:lnTo>
                  <a:lnTo>
                    <a:pt x="252" y="52"/>
                  </a:lnTo>
                  <a:lnTo>
                    <a:pt x="260" y="52"/>
                  </a:lnTo>
                  <a:lnTo>
                    <a:pt x="260" y="55"/>
                  </a:lnTo>
                  <a:lnTo>
                    <a:pt x="263" y="63"/>
                  </a:lnTo>
                  <a:lnTo>
                    <a:pt x="263" y="66"/>
                  </a:lnTo>
                  <a:lnTo>
                    <a:pt x="263" y="74"/>
                  </a:lnTo>
                  <a:lnTo>
                    <a:pt x="263" y="78"/>
                  </a:lnTo>
                  <a:lnTo>
                    <a:pt x="263" y="81"/>
                  </a:lnTo>
                  <a:lnTo>
                    <a:pt x="260" y="81"/>
                  </a:lnTo>
                  <a:lnTo>
                    <a:pt x="256" y="81"/>
                  </a:lnTo>
                  <a:lnTo>
                    <a:pt x="256" y="85"/>
                  </a:lnTo>
                  <a:lnTo>
                    <a:pt x="252" y="85"/>
                  </a:lnTo>
                  <a:lnTo>
                    <a:pt x="252" y="85"/>
                  </a:lnTo>
                  <a:lnTo>
                    <a:pt x="245" y="89"/>
                  </a:lnTo>
                  <a:lnTo>
                    <a:pt x="245" y="92"/>
                  </a:lnTo>
                  <a:lnTo>
                    <a:pt x="241" y="92"/>
                  </a:lnTo>
                  <a:lnTo>
                    <a:pt x="234" y="96"/>
                  </a:lnTo>
                  <a:lnTo>
                    <a:pt x="234" y="96"/>
                  </a:lnTo>
                  <a:lnTo>
                    <a:pt x="234" y="100"/>
                  </a:lnTo>
                  <a:lnTo>
                    <a:pt x="230" y="100"/>
                  </a:lnTo>
                  <a:lnTo>
                    <a:pt x="230" y="100"/>
                  </a:lnTo>
                  <a:lnTo>
                    <a:pt x="223" y="107"/>
                  </a:lnTo>
                  <a:lnTo>
                    <a:pt x="223" y="107"/>
                  </a:lnTo>
                  <a:lnTo>
                    <a:pt x="223" y="111"/>
                  </a:lnTo>
                  <a:lnTo>
                    <a:pt x="219" y="111"/>
                  </a:lnTo>
                  <a:lnTo>
                    <a:pt x="219" y="115"/>
                  </a:lnTo>
                  <a:lnTo>
                    <a:pt x="215" y="118"/>
                  </a:lnTo>
                  <a:lnTo>
                    <a:pt x="212" y="122"/>
                  </a:lnTo>
                  <a:lnTo>
                    <a:pt x="212" y="126"/>
                  </a:lnTo>
                  <a:lnTo>
                    <a:pt x="212" y="129"/>
                  </a:lnTo>
                  <a:lnTo>
                    <a:pt x="208" y="129"/>
                  </a:lnTo>
                  <a:lnTo>
                    <a:pt x="208" y="133"/>
                  </a:lnTo>
                  <a:lnTo>
                    <a:pt x="204" y="137"/>
                  </a:lnTo>
                  <a:lnTo>
                    <a:pt x="200" y="137"/>
                  </a:lnTo>
                  <a:lnTo>
                    <a:pt x="204" y="144"/>
                  </a:lnTo>
                  <a:lnTo>
                    <a:pt x="200" y="144"/>
                  </a:lnTo>
                  <a:lnTo>
                    <a:pt x="204" y="148"/>
                  </a:lnTo>
                  <a:lnTo>
                    <a:pt x="204" y="155"/>
                  </a:lnTo>
                  <a:lnTo>
                    <a:pt x="200" y="155"/>
                  </a:lnTo>
                  <a:lnTo>
                    <a:pt x="200" y="159"/>
                  </a:lnTo>
                  <a:lnTo>
                    <a:pt x="200" y="163"/>
                  </a:lnTo>
                  <a:lnTo>
                    <a:pt x="200" y="167"/>
                  </a:lnTo>
                  <a:lnTo>
                    <a:pt x="200" y="170"/>
                  </a:lnTo>
                  <a:lnTo>
                    <a:pt x="200" y="174"/>
                  </a:lnTo>
                  <a:lnTo>
                    <a:pt x="200" y="181"/>
                  </a:lnTo>
                  <a:lnTo>
                    <a:pt x="200" y="181"/>
                  </a:lnTo>
                  <a:lnTo>
                    <a:pt x="200" y="185"/>
                  </a:lnTo>
                  <a:lnTo>
                    <a:pt x="197" y="185"/>
                  </a:lnTo>
                  <a:lnTo>
                    <a:pt x="197" y="185"/>
                  </a:lnTo>
                  <a:lnTo>
                    <a:pt x="197" y="185"/>
                  </a:lnTo>
                  <a:lnTo>
                    <a:pt x="197" y="193"/>
                  </a:lnTo>
                  <a:lnTo>
                    <a:pt x="197" y="196"/>
                  </a:lnTo>
                  <a:lnTo>
                    <a:pt x="197" y="200"/>
                  </a:lnTo>
                  <a:lnTo>
                    <a:pt x="200" y="200"/>
                  </a:lnTo>
                  <a:lnTo>
                    <a:pt x="200" y="204"/>
                  </a:lnTo>
                  <a:lnTo>
                    <a:pt x="200" y="204"/>
                  </a:lnTo>
                  <a:lnTo>
                    <a:pt x="200" y="207"/>
                  </a:lnTo>
                  <a:lnTo>
                    <a:pt x="208" y="211"/>
                  </a:lnTo>
                  <a:lnTo>
                    <a:pt x="215" y="215"/>
                  </a:lnTo>
                  <a:lnTo>
                    <a:pt x="223" y="219"/>
                  </a:lnTo>
                  <a:lnTo>
                    <a:pt x="226" y="222"/>
                  </a:lnTo>
                  <a:lnTo>
                    <a:pt x="226" y="226"/>
                  </a:lnTo>
                  <a:lnTo>
                    <a:pt x="219" y="233"/>
                  </a:lnTo>
                  <a:lnTo>
                    <a:pt x="219" y="233"/>
                  </a:lnTo>
                  <a:lnTo>
                    <a:pt x="223" y="241"/>
                  </a:lnTo>
                  <a:lnTo>
                    <a:pt x="226" y="241"/>
                  </a:lnTo>
                  <a:lnTo>
                    <a:pt x="230" y="241"/>
                  </a:lnTo>
                  <a:lnTo>
                    <a:pt x="234" y="241"/>
                  </a:lnTo>
                  <a:lnTo>
                    <a:pt x="234" y="241"/>
                  </a:lnTo>
                  <a:lnTo>
                    <a:pt x="234" y="241"/>
                  </a:lnTo>
                  <a:lnTo>
                    <a:pt x="234" y="248"/>
                  </a:lnTo>
                  <a:lnTo>
                    <a:pt x="234" y="252"/>
                  </a:lnTo>
                  <a:lnTo>
                    <a:pt x="230" y="256"/>
                  </a:lnTo>
                  <a:lnTo>
                    <a:pt x="230" y="259"/>
                  </a:lnTo>
                  <a:lnTo>
                    <a:pt x="226" y="263"/>
                  </a:lnTo>
                  <a:lnTo>
                    <a:pt x="226" y="259"/>
                  </a:lnTo>
                  <a:lnTo>
                    <a:pt x="226" y="263"/>
                  </a:lnTo>
                  <a:lnTo>
                    <a:pt x="226" y="267"/>
                  </a:lnTo>
                  <a:lnTo>
                    <a:pt x="226" y="270"/>
                  </a:lnTo>
                  <a:lnTo>
                    <a:pt x="223" y="274"/>
                  </a:lnTo>
                  <a:lnTo>
                    <a:pt x="215" y="278"/>
                  </a:lnTo>
                  <a:lnTo>
                    <a:pt x="208" y="282"/>
                  </a:lnTo>
                  <a:lnTo>
                    <a:pt x="208" y="278"/>
                  </a:lnTo>
                  <a:lnTo>
                    <a:pt x="208" y="282"/>
                  </a:lnTo>
                  <a:lnTo>
                    <a:pt x="197" y="285"/>
                  </a:lnTo>
                  <a:lnTo>
                    <a:pt x="186" y="285"/>
                  </a:lnTo>
                  <a:lnTo>
                    <a:pt x="178" y="285"/>
                  </a:lnTo>
                  <a:lnTo>
                    <a:pt x="175" y="285"/>
                  </a:lnTo>
                  <a:lnTo>
                    <a:pt x="167" y="289"/>
                  </a:lnTo>
                  <a:lnTo>
                    <a:pt x="163" y="289"/>
                  </a:lnTo>
                  <a:lnTo>
                    <a:pt x="160" y="285"/>
                  </a:lnTo>
                  <a:lnTo>
                    <a:pt x="156" y="285"/>
                  </a:lnTo>
                  <a:lnTo>
                    <a:pt x="152" y="285"/>
                  </a:lnTo>
                  <a:lnTo>
                    <a:pt x="152" y="282"/>
                  </a:lnTo>
                  <a:lnTo>
                    <a:pt x="152" y="282"/>
                  </a:lnTo>
                  <a:lnTo>
                    <a:pt x="152" y="285"/>
                  </a:lnTo>
                  <a:lnTo>
                    <a:pt x="152" y="285"/>
                  </a:lnTo>
                  <a:lnTo>
                    <a:pt x="152" y="293"/>
                  </a:lnTo>
                  <a:lnTo>
                    <a:pt x="152" y="293"/>
                  </a:lnTo>
                  <a:lnTo>
                    <a:pt x="152" y="296"/>
                  </a:lnTo>
                  <a:lnTo>
                    <a:pt x="156" y="296"/>
                  </a:lnTo>
                  <a:lnTo>
                    <a:pt x="156" y="300"/>
                  </a:lnTo>
                  <a:lnTo>
                    <a:pt x="156" y="300"/>
                  </a:lnTo>
                  <a:lnTo>
                    <a:pt x="156" y="300"/>
                  </a:lnTo>
                  <a:lnTo>
                    <a:pt x="156" y="300"/>
                  </a:lnTo>
                  <a:lnTo>
                    <a:pt x="152" y="304"/>
                  </a:lnTo>
                  <a:lnTo>
                    <a:pt x="152" y="308"/>
                  </a:lnTo>
                  <a:lnTo>
                    <a:pt x="152" y="308"/>
                  </a:lnTo>
                  <a:lnTo>
                    <a:pt x="152" y="311"/>
                  </a:lnTo>
                  <a:lnTo>
                    <a:pt x="152" y="315"/>
                  </a:lnTo>
                  <a:lnTo>
                    <a:pt x="156" y="315"/>
                  </a:lnTo>
                  <a:lnTo>
                    <a:pt x="156" y="319"/>
                  </a:lnTo>
                  <a:lnTo>
                    <a:pt x="156" y="319"/>
                  </a:lnTo>
                  <a:lnTo>
                    <a:pt x="156" y="322"/>
                  </a:lnTo>
                  <a:lnTo>
                    <a:pt x="156" y="322"/>
                  </a:lnTo>
                  <a:lnTo>
                    <a:pt x="152" y="326"/>
                  </a:lnTo>
                  <a:lnTo>
                    <a:pt x="152" y="326"/>
                  </a:lnTo>
                  <a:lnTo>
                    <a:pt x="145" y="330"/>
                  </a:lnTo>
                  <a:lnTo>
                    <a:pt x="137" y="330"/>
                  </a:lnTo>
                  <a:lnTo>
                    <a:pt x="130" y="330"/>
                  </a:lnTo>
                  <a:lnTo>
                    <a:pt x="126" y="326"/>
                  </a:lnTo>
                  <a:lnTo>
                    <a:pt x="119" y="322"/>
                  </a:lnTo>
                  <a:lnTo>
                    <a:pt x="115" y="322"/>
                  </a:lnTo>
                  <a:lnTo>
                    <a:pt x="115" y="322"/>
                  </a:lnTo>
                  <a:lnTo>
                    <a:pt x="115" y="322"/>
                  </a:lnTo>
                  <a:lnTo>
                    <a:pt x="115" y="322"/>
                  </a:lnTo>
                  <a:lnTo>
                    <a:pt x="112" y="326"/>
                  </a:lnTo>
                  <a:lnTo>
                    <a:pt x="112" y="330"/>
                  </a:lnTo>
                  <a:lnTo>
                    <a:pt x="115" y="334"/>
                  </a:lnTo>
                  <a:lnTo>
                    <a:pt x="115" y="337"/>
                  </a:lnTo>
                  <a:lnTo>
                    <a:pt x="115" y="345"/>
                  </a:lnTo>
                  <a:lnTo>
                    <a:pt x="115" y="348"/>
                  </a:lnTo>
                  <a:lnTo>
                    <a:pt x="119" y="348"/>
                  </a:lnTo>
                  <a:lnTo>
                    <a:pt x="126" y="348"/>
                  </a:lnTo>
                  <a:lnTo>
                    <a:pt x="126" y="348"/>
                  </a:lnTo>
                  <a:lnTo>
                    <a:pt x="126" y="352"/>
                  </a:lnTo>
                  <a:lnTo>
                    <a:pt x="123" y="352"/>
                  </a:lnTo>
                  <a:lnTo>
                    <a:pt x="126" y="352"/>
                  </a:lnTo>
                  <a:lnTo>
                    <a:pt x="130" y="352"/>
                  </a:lnTo>
                  <a:lnTo>
                    <a:pt x="130" y="352"/>
                  </a:lnTo>
                  <a:lnTo>
                    <a:pt x="130" y="348"/>
                  </a:lnTo>
                  <a:lnTo>
                    <a:pt x="126" y="348"/>
                  </a:lnTo>
                  <a:lnTo>
                    <a:pt x="130" y="348"/>
                  </a:lnTo>
                  <a:lnTo>
                    <a:pt x="130" y="348"/>
                  </a:lnTo>
                  <a:lnTo>
                    <a:pt x="134" y="345"/>
                  </a:lnTo>
                  <a:lnTo>
                    <a:pt x="137" y="345"/>
                  </a:lnTo>
                  <a:lnTo>
                    <a:pt x="141" y="348"/>
                  </a:lnTo>
                  <a:lnTo>
                    <a:pt x="137" y="352"/>
                  </a:lnTo>
                  <a:lnTo>
                    <a:pt x="137" y="352"/>
                  </a:lnTo>
                  <a:lnTo>
                    <a:pt x="141" y="356"/>
                  </a:lnTo>
                  <a:lnTo>
                    <a:pt x="141" y="359"/>
                  </a:lnTo>
                  <a:lnTo>
                    <a:pt x="141" y="359"/>
                  </a:lnTo>
                  <a:lnTo>
                    <a:pt x="134" y="363"/>
                  </a:lnTo>
                  <a:lnTo>
                    <a:pt x="130" y="363"/>
                  </a:lnTo>
                  <a:lnTo>
                    <a:pt x="130" y="359"/>
                  </a:lnTo>
                  <a:lnTo>
                    <a:pt x="130" y="359"/>
                  </a:lnTo>
                  <a:lnTo>
                    <a:pt x="130" y="359"/>
                  </a:lnTo>
                  <a:lnTo>
                    <a:pt x="126" y="356"/>
                  </a:lnTo>
                  <a:lnTo>
                    <a:pt x="123" y="356"/>
                  </a:lnTo>
                  <a:lnTo>
                    <a:pt x="119" y="359"/>
                  </a:lnTo>
                  <a:lnTo>
                    <a:pt x="119" y="359"/>
                  </a:lnTo>
                  <a:lnTo>
                    <a:pt x="119" y="363"/>
                  </a:lnTo>
                  <a:lnTo>
                    <a:pt x="123" y="363"/>
                  </a:lnTo>
                  <a:lnTo>
                    <a:pt x="130" y="363"/>
                  </a:lnTo>
                  <a:lnTo>
                    <a:pt x="130" y="367"/>
                  </a:lnTo>
                  <a:lnTo>
                    <a:pt x="126" y="371"/>
                  </a:lnTo>
                  <a:lnTo>
                    <a:pt x="119" y="371"/>
                  </a:lnTo>
                  <a:lnTo>
                    <a:pt x="119" y="374"/>
                  </a:lnTo>
                  <a:lnTo>
                    <a:pt x="119" y="374"/>
                  </a:lnTo>
                  <a:lnTo>
                    <a:pt x="119" y="378"/>
                  </a:lnTo>
                  <a:lnTo>
                    <a:pt x="115" y="378"/>
                  </a:lnTo>
                  <a:lnTo>
                    <a:pt x="115" y="382"/>
                  </a:lnTo>
                  <a:lnTo>
                    <a:pt x="119" y="385"/>
                  </a:lnTo>
                  <a:lnTo>
                    <a:pt x="119" y="385"/>
                  </a:lnTo>
                  <a:lnTo>
                    <a:pt x="119" y="389"/>
                  </a:lnTo>
                  <a:lnTo>
                    <a:pt x="123" y="393"/>
                  </a:lnTo>
                  <a:lnTo>
                    <a:pt x="123" y="393"/>
                  </a:lnTo>
                  <a:lnTo>
                    <a:pt x="119" y="397"/>
                  </a:lnTo>
                  <a:lnTo>
                    <a:pt x="119" y="397"/>
                  </a:lnTo>
                  <a:lnTo>
                    <a:pt x="115" y="400"/>
                  </a:lnTo>
                  <a:lnTo>
                    <a:pt x="115" y="400"/>
                  </a:lnTo>
                  <a:lnTo>
                    <a:pt x="115" y="404"/>
                  </a:lnTo>
                  <a:lnTo>
                    <a:pt x="119" y="404"/>
                  </a:lnTo>
                  <a:lnTo>
                    <a:pt x="119" y="404"/>
                  </a:lnTo>
                  <a:lnTo>
                    <a:pt x="119" y="408"/>
                  </a:lnTo>
                  <a:lnTo>
                    <a:pt x="115" y="408"/>
                  </a:lnTo>
                  <a:lnTo>
                    <a:pt x="112" y="408"/>
                  </a:lnTo>
                  <a:lnTo>
                    <a:pt x="108" y="408"/>
                  </a:lnTo>
                  <a:lnTo>
                    <a:pt x="104" y="411"/>
                  </a:lnTo>
                  <a:lnTo>
                    <a:pt x="100" y="411"/>
                  </a:lnTo>
                  <a:lnTo>
                    <a:pt x="97" y="415"/>
                  </a:lnTo>
                  <a:lnTo>
                    <a:pt x="93" y="415"/>
                  </a:lnTo>
                  <a:lnTo>
                    <a:pt x="93" y="419"/>
                  </a:lnTo>
                  <a:lnTo>
                    <a:pt x="93" y="419"/>
                  </a:lnTo>
                  <a:lnTo>
                    <a:pt x="89" y="423"/>
                  </a:lnTo>
                  <a:lnTo>
                    <a:pt x="89" y="426"/>
                  </a:lnTo>
                  <a:lnTo>
                    <a:pt x="89" y="426"/>
                  </a:lnTo>
                  <a:lnTo>
                    <a:pt x="89" y="430"/>
                  </a:lnTo>
                  <a:lnTo>
                    <a:pt x="93" y="434"/>
                  </a:lnTo>
                  <a:lnTo>
                    <a:pt x="97" y="437"/>
                  </a:lnTo>
                  <a:lnTo>
                    <a:pt x="100" y="437"/>
                  </a:lnTo>
                  <a:lnTo>
                    <a:pt x="104" y="441"/>
                  </a:lnTo>
                  <a:lnTo>
                    <a:pt x="112" y="449"/>
                  </a:lnTo>
                  <a:lnTo>
                    <a:pt x="115" y="449"/>
                  </a:lnTo>
                  <a:lnTo>
                    <a:pt x="119" y="449"/>
                  </a:lnTo>
                  <a:lnTo>
                    <a:pt x="119" y="445"/>
                  </a:lnTo>
                  <a:lnTo>
                    <a:pt x="123" y="449"/>
                  </a:lnTo>
                  <a:lnTo>
                    <a:pt x="123" y="449"/>
                  </a:lnTo>
                  <a:lnTo>
                    <a:pt x="123" y="449"/>
                  </a:lnTo>
                  <a:lnTo>
                    <a:pt x="123" y="452"/>
                  </a:lnTo>
                  <a:lnTo>
                    <a:pt x="123" y="456"/>
                  </a:lnTo>
                  <a:lnTo>
                    <a:pt x="123" y="456"/>
                  </a:lnTo>
                  <a:lnTo>
                    <a:pt x="123" y="460"/>
                  </a:lnTo>
                  <a:lnTo>
                    <a:pt x="123" y="460"/>
                  </a:lnTo>
                  <a:lnTo>
                    <a:pt x="126" y="463"/>
                  </a:lnTo>
                  <a:lnTo>
                    <a:pt x="123" y="463"/>
                  </a:lnTo>
                  <a:lnTo>
                    <a:pt x="123" y="467"/>
                  </a:lnTo>
                  <a:lnTo>
                    <a:pt x="126" y="467"/>
                  </a:lnTo>
                  <a:lnTo>
                    <a:pt x="123" y="471"/>
                  </a:lnTo>
                  <a:lnTo>
                    <a:pt x="119" y="471"/>
                  </a:lnTo>
                  <a:lnTo>
                    <a:pt x="119" y="474"/>
                  </a:lnTo>
                  <a:lnTo>
                    <a:pt x="119" y="474"/>
                  </a:lnTo>
                  <a:lnTo>
                    <a:pt x="115" y="478"/>
                  </a:lnTo>
                  <a:lnTo>
                    <a:pt x="115" y="478"/>
                  </a:lnTo>
                  <a:lnTo>
                    <a:pt x="112" y="482"/>
                  </a:lnTo>
                  <a:lnTo>
                    <a:pt x="108" y="482"/>
                  </a:lnTo>
                  <a:lnTo>
                    <a:pt x="108" y="486"/>
                  </a:lnTo>
                  <a:lnTo>
                    <a:pt x="104" y="489"/>
                  </a:lnTo>
                  <a:lnTo>
                    <a:pt x="100" y="493"/>
                  </a:lnTo>
                  <a:lnTo>
                    <a:pt x="100" y="493"/>
                  </a:lnTo>
                  <a:lnTo>
                    <a:pt x="104" y="493"/>
                  </a:lnTo>
                  <a:lnTo>
                    <a:pt x="104" y="493"/>
                  </a:lnTo>
                  <a:lnTo>
                    <a:pt x="108" y="497"/>
                  </a:lnTo>
                  <a:lnTo>
                    <a:pt x="104" y="500"/>
                  </a:lnTo>
                  <a:lnTo>
                    <a:pt x="104" y="504"/>
                  </a:lnTo>
                  <a:lnTo>
                    <a:pt x="100" y="508"/>
                  </a:lnTo>
                  <a:lnTo>
                    <a:pt x="97" y="508"/>
                  </a:lnTo>
                  <a:lnTo>
                    <a:pt x="97" y="508"/>
                  </a:lnTo>
                  <a:lnTo>
                    <a:pt x="93" y="504"/>
                  </a:lnTo>
                  <a:lnTo>
                    <a:pt x="93" y="504"/>
                  </a:lnTo>
                  <a:lnTo>
                    <a:pt x="93" y="508"/>
                  </a:lnTo>
                  <a:lnTo>
                    <a:pt x="93" y="508"/>
                  </a:lnTo>
                  <a:lnTo>
                    <a:pt x="93" y="512"/>
                  </a:lnTo>
                  <a:lnTo>
                    <a:pt x="93" y="512"/>
                  </a:lnTo>
                  <a:lnTo>
                    <a:pt x="89" y="515"/>
                  </a:lnTo>
                  <a:lnTo>
                    <a:pt x="86" y="519"/>
                  </a:lnTo>
                  <a:lnTo>
                    <a:pt x="89" y="526"/>
                  </a:lnTo>
                  <a:lnTo>
                    <a:pt x="89" y="530"/>
                  </a:lnTo>
                  <a:lnTo>
                    <a:pt x="93" y="538"/>
                  </a:lnTo>
                  <a:lnTo>
                    <a:pt x="93" y="538"/>
                  </a:lnTo>
                  <a:lnTo>
                    <a:pt x="93" y="538"/>
                  </a:lnTo>
                  <a:lnTo>
                    <a:pt x="93" y="541"/>
                  </a:lnTo>
                  <a:lnTo>
                    <a:pt x="93" y="541"/>
                  </a:lnTo>
                  <a:lnTo>
                    <a:pt x="93" y="545"/>
                  </a:lnTo>
                  <a:lnTo>
                    <a:pt x="97" y="545"/>
                  </a:lnTo>
                  <a:lnTo>
                    <a:pt x="97" y="545"/>
                  </a:lnTo>
                  <a:lnTo>
                    <a:pt x="100" y="549"/>
                  </a:lnTo>
                  <a:lnTo>
                    <a:pt x="104" y="552"/>
                  </a:lnTo>
                  <a:lnTo>
                    <a:pt x="108" y="552"/>
                  </a:lnTo>
                  <a:lnTo>
                    <a:pt x="108" y="556"/>
                  </a:lnTo>
                  <a:lnTo>
                    <a:pt x="108" y="556"/>
                  </a:lnTo>
                  <a:lnTo>
                    <a:pt x="104" y="556"/>
                  </a:lnTo>
                  <a:lnTo>
                    <a:pt x="97" y="552"/>
                  </a:lnTo>
                  <a:lnTo>
                    <a:pt x="93" y="552"/>
                  </a:lnTo>
                  <a:lnTo>
                    <a:pt x="93" y="549"/>
                  </a:lnTo>
                  <a:lnTo>
                    <a:pt x="71" y="549"/>
                  </a:lnTo>
                  <a:lnTo>
                    <a:pt x="60" y="552"/>
                  </a:lnTo>
                  <a:lnTo>
                    <a:pt x="56" y="549"/>
                  </a:lnTo>
                  <a:lnTo>
                    <a:pt x="49" y="549"/>
                  </a:lnTo>
                  <a:lnTo>
                    <a:pt x="49" y="545"/>
                  </a:lnTo>
                  <a:lnTo>
                    <a:pt x="45" y="538"/>
                  </a:lnTo>
                  <a:lnTo>
                    <a:pt x="41" y="534"/>
                  </a:lnTo>
                  <a:lnTo>
                    <a:pt x="41" y="526"/>
                  </a:lnTo>
                  <a:lnTo>
                    <a:pt x="41" y="523"/>
                  </a:lnTo>
                  <a:lnTo>
                    <a:pt x="38" y="523"/>
                  </a:lnTo>
                  <a:lnTo>
                    <a:pt x="34" y="526"/>
                  </a:lnTo>
                  <a:lnTo>
                    <a:pt x="30" y="526"/>
                  </a:lnTo>
                  <a:lnTo>
                    <a:pt x="26" y="526"/>
                  </a:lnTo>
                  <a:lnTo>
                    <a:pt x="19" y="515"/>
                  </a:lnTo>
                  <a:lnTo>
                    <a:pt x="19" y="512"/>
                  </a:lnTo>
                  <a:lnTo>
                    <a:pt x="19" y="497"/>
                  </a:lnTo>
                  <a:lnTo>
                    <a:pt x="23" y="493"/>
                  </a:lnTo>
                  <a:lnTo>
                    <a:pt x="30" y="486"/>
                  </a:lnTo>
                  <a:lnTo>
                    <a:pt x="30" y="478"/>
                  </a:lnTo>
                  <a:lnTo>
                    <a:pt x="30" y="471"/>
                  </a:lnTo>
                  <a:lnTo>
                    <a:pt x="26" y="467"/>
                  </a:lnTo>
                  <a:lnTo>
                    <a:pt x="30" y="460"/>
                  </a:lnTo>
                  <a:lnTo>
                    <a:pt x="30" y="456"/>
                  </a:lnTo>
                  <a:lnTo>
                    <a:pt x="30" y="449"/>
                  </a:lnTo>
                  <a:lnTo>
                    <a:pt x="30" y="445"/>
                  </a:lnTo>
                  <a:lnTo>
                    <a:pt x="30" y="441"/>
                  </a:lnTo>
                  <a:lnTo>
                    <a:pt x="30" y="437"/>
                  </a:lnTo>
                  <a:lnTo>
                    <a:pt x="30" y="426"/>
                  </a:lnTo>
                  <a:lnTo>
                    <a:pt x="26" y="423"/>
                  </a:lnTo>
                  <a:lnTo>
                    <a:pt x="26" y="423"/>
                  </a:lnTo>
                  <a:lnTo>
                    <a:pt x="30" y="419"/>
                  </a:lnTo>
                  <a:lnTo>
                    <a:pt x="30" y="415"/>
                  </a:lnTo>
                  <a:lnTo>
                    <a:pt x="26" y="408"/>
                  </a:lnTo>
                  <a:lnTo>
                    <a:pt x="23" y="404"/>
                  </a:lnTo>
                  <a:lnTo>
                    <a:pt x="19" y="404"/>
                  </a:lnTo>
                  <a:lnTo>
                    <a:pt x="19" y="408"/>
                  </a:lnTo>
                  <a:lnTo>
                    <a:pt x="15" y="404"/>
                  </a:lnTo>
                  <a:lnTo>
                    <a:pt x="15" y="400"/>
                  </a:lnTo>
                  <a:lnTo>
                    <a:pt x="23" y="400"/>
                  </a:lnTo>
                  <a:lnTo>
                    <a:pt x="26" y="397"/>
                  </a:lnTo>
                  <a:lnTo>
                    <a:pt x="26" y="393"/>
                  </a:lnTo>
                  <a:lnTo>
                    <a:pt x="26" y="393"/>
                  </a:lnTo>
                  <a:lnTo>
                    <a:pt x="23" y="397"/>
                  </a:lnTo>
                  <a:lnTo>
                    <a:pt x="19" y="397"/>
                  </a:lnTo>
                  <a:lnTo>
                    <a:pt x="19" y="389"/>
                  </a:lnTo>
                  <a:lnTo>
                    <a:pt x="15" y="382"/>
                  </a:lnTo>
                  <a:lnTo>
                    <a:pt x="15" y="378"/>
                  </a:lnTo>
                  <a:lnTo>
                    <a:pt x="15" y="374"/>
                  </a:lnTo>
                  <a:lnTo>
                    <a:pt x="12" y="371"/>
                  </a:lnTo>
                  <a:lnTo>
                    <a:pt x="8" y="367"/>
                  </a:lnTo>
                  <a:lnTo>
                    <a:pt x="8" y="356"/>
                  </a:lnTo>
                  <a:lnTo>
                    <a:pt x="12" y="352"/>
                  </a:lnTo>
                  <a:lnTo>
                    <a:pt x="12" y="348"/>
                  </a:lnTo>
                  <a:lnTo>
                    <a:pt x="12" y="345"/>
                  </a:lnTo>
                  <a:lnTo>
                    <a:pt x="8" y="345"/>
                  </a:lnTo>
                  <a:lnTo>
                    <a:pt x="8" y="337"/>
                  </a:lnTo>
                  <a:lnTo>
                    <a:pt x="4" y="330"/>
                  </a:lnTo>
                  <a:lnTo>
                    <a:pt x="8" y="319"/>
                  </a:lnTo>
                  <a:lnTo>
                    <a:pt x="4" y="311"/>
                  </a:lnTo>
                  <a:lnTo>
                    <a:pt x="4" y="308"/>
                  </a:lnTo>
                  <a:lnTo>
                    <a:pt x="8" y="300"/>
                  </a:lnTo>
                  <a:lnTo>
                    <a:pt x="12" y="293"/>
                  </a:lnTo>
                  <a:lnTo>
                    <a:pt x="15" y="289"/>
                  </a:lnTo>
                  <a:lnTo>
                    <a:pt x="15" y="289"/>
                  </a:lnTo>
                  <a:lnTo>
                    <a:pt x="8" y="270"/>
                  </a:lnTo>
                  <a:lnTo>
                    <a:pt x="8" y="263"/>
                  </a:lnTo>
                  <a:lnTo>
                    <a:pt x="8" y="259"/>
                  </a:lnTo>
                  <a:lnTo>
                    <a:pt x="8" y="248"/>
                  </a:lnTo>
                  <a:lnTo>
                    <a:pt x="12" y="244"/>
                  </a:lnTo>
                  <a:lnTo>
                    <a:pt x="15" y="241"/>
                  </a:lnTo>
                  <a:lnTo>
                    <a:pt x="15" y="233"/>
                  </a:lnTo>
                  <a:lnTo>
                    <a:pt x="12" y="230"/>
                  </a:lnTo>
                  <a:lnTo>
                    <a:pt x="8" y="226"/>
                  </a:lnTo>
                  <a:lnTo>
                    <a:pt x="12" y="222"/>
                  </a:lnTo>
                  <a:lnTo>
                    <a:pt x="12" y="219"/>
                  </a:lnTo>
                  <a:lnTo>
                    <a:pt x="15" y="211"/>
                  </a:lnTo>
                  <a:lnTo>
                    <a:pt x="19" y="211"/>
                  </a:lnTo>
                  <a:lnTo>
                    <a:pt x="19" y="204"/>
                  </a:lnTo>
                  <a:lnTo>
                    <a:pt x="15" y="193"/>
                  </a:lnTo>
                  <a:lnTo>
                    <a:pt x="15" y="189"/>
                  </a:lnTo>
                  <a:lnTo>
                    <a:pt x="12" y="181"/>
                  </a:lnTo>
                  <a:lnTo>
                    <a:pt x="12" y="178"/>
                  </a:lnTo>
                  <a:lnTo>
                    <a:pt x="8" y="170"/>
                  </a:lnTo>
                  <a:lnTo>
                    <a:pt x="4" y="167"/>
                  </a:lnTo>
                  <a:lnTo>
                    <a:pt x="4" y="163"/>
                  </a:lnTo>
                  <a:lnTo>
                    <a:pt x="0" y="155"/>
                  </a:lnTo>
                  <a:lnTo>
                    <a:pt x="0" y="152"/>
                  </a:lnTo>
                  <a:lnTo>
                    <a:pt x="8" y="148"/>
                  </a:lnTo>
                  <a:lnTo>
                    <a:pt x="8" y="141"/>
                  </a:lnTo>
                  <a:lnTo>
                    <a:pt x="8" y="141"/>
                  </a:lnTo>
                  <a:lnTo>
                    <a:pt x="8" y="133"/>
                  </a:lnTo>
                  <a:lnTo>
                    <a:pt x="8" y="126"/>
                  </a:lnTo>
                  <a:lnTo>
                    <a:pt x="4" y="118"/>
                  </a:lnTo>
                  <a:lnTo>
                    <a:pt x="8" y="115"/>
                  </a:lnTo>
                  <a:lnTo>
                    <a:pt x="8" y="104"/>
                  </a:lnTo>
                  <a:lnTo>
                    <a:pt x="12" y="100"/>
                  </a:lnTo>
                  <a:lnTo>
                    <a:pt x="15" y="92"/>
                  </a:lnTo>
                  <a:lnTo>
                    <a:pt x="23" y="89"/>
                  </a:lnTo>
                  <a:lnTo>
                    <a:pt x="23" y="85"/>
                  </a:lnTo>
                  <a:lnTo>
                    <a:pt x="26" y="81"/>
                  </a:lnTo>
                  <a:lnTo>
                    <a:pt x="26" y="81"/>
                  </a:lnTo>
                  <a:lnTo>
                    <a:pt x="26" y="78"/>
                  </a:lnTo>
                  <a:lnTo>
                    <a:pt x="23" y="74"/>
                  </a:lnTo>
                  <a:lnTo>
                    <a:pt x="23" y="74"/>
                  </a:lnTo>
                  <a:lnTo>
                    <a:pt x="23" y="70"/>
                  </a:lnTo>
                  <a:lnTo>
                    <a:pt x="26" y="70"/>
                  </a:lnTo>
                  <a:lnTo>
                    <a:pt x="26" y="66"/>
                  </a:lnTo>
                  <a:lnTo>
                    <a:pt x="23" y="63"/>
                  </a:lnTo>
                  <a:lnTo>
                    <a:pt x="23" y="55"/>
                  </a:lnTo>
                  <a:lnTo>
                    <a:pt x="23" y="52"/>
                  </a:lnTo>
                  <a:lnTo>
                    <a:pt x="23" y="52"/>
                  </a:lnTo>
                  <a:lnTo>
                    <a:pt x="19" y="48"/>
                  </a:lnTo>
                  <a:lnTo>
                    <a:pt x="19" y="44"/>
                  </a:lnTo>
                  <a:lnTo>
                    <a:pt x="41" y="33"/>
                  </a:lnTo>
                  <a:lnTo>
                    <a:pt x="45" y="18"/>
                  </a:lnTo>
                  <a:lnTo>
                    <a:pt x="41" y="14"/>
                  </a:lnTo>
                  <a:lnTo>
                    <a:pt x="41" y="14"/>
                  </a:lnTo>
                  <a:close/>
                  <a:moveTo>
                    <a:pt x="178" y="608"/>
                  </a:moveTo>
                  <a:lnTo>
                    <a:pt x="178" y="608"/>
                  </a:lnTo>
                  <a:lnTo>
                    <a:pt x="182" y="608"/>
                  </a:lnTo>
                  <a:lnTo>
                    <a:pt x="186" y="608"/>
                  </a:lnTo>
                  <a:lnTo>
                    <a:pt x="189" y="604"/>
                  </a:lnTo>
                  <a:lnTo>
                    <a:pt x="186" y="604"/>
                  </a:lnTo>
                  <a:lnTo>
                    <a:pt x="182" y="604"/>
                  </a:lnTo>
                  <a:lnTo>
                    <a:pt x="178" y="608"/>
                  </a:lnTo>
                  <a:lnTo>
                    <a:pt x="178" y="608"/>
                  </a:lnTo>
                  <a:lnTo>
                    <a:pt x="178" y="608"/>
                  </a:lnTo>
                  <a:close/>
                  <a:moveTo>
                    <a:pt x="104" y="560"/>
                  </a:moveTo>
                  <a:lnTo>
                    <a:pt x="104" y="560"/>
                  </a:lnTo>
                  <a:lnTo>
                    <a:pt x="108" y="564"/>
                  </a:lnTo>
                  <a:lnTo>
                    <a:pt x="112" y="567"/>
                  </a:lnTo>
                  <a:lnTo>
                    <a:pt x="112" y="575"/>
                  </a:lnTo>
                  <a:lnTo>
                    <a:pt x="112" y="575"/>
                  </a:lnTo>
                  <a:lnTo>
                    <a:pt x="108" y="575"/>
                  </a:lnTo>
                  <a:lnTo>
                    <a:pt x="108" y="578"/>
                  </a:lnTo>
                  <a:lnTo>
                    <a:pt x="104" y="560"/>
                  </a:lnTo>
                  <a:lnTo>
                    <a:pt x="104" y="560"/>
                  </a:lnTo>
                  <a:close/>
                  <a:moveTo>
                    <a:pt x="108" y="578"/>
                  </a:moveTo>
                  <a:lnTo>
                    <a:pt x="112" y="578"/>
                  </a:lnTo>
                  <a:lnTo>
                    <a:pt x="115" y="578"/>
                  </a:lnTo>
                  <a:lnTo>
                    <a:pt x="119" y="582"/>
                  </a:lnTo>
                  <a:lnTo>
                    <a:pt x="119" y="586"/>
                  </a:lnTo>
                  <a:lnTo>
                    <a:pt x="123" y="586"/>
                  </a:lnTo>
                  <a:lnTo>
                    <a:pt x="126" y="589"/>
                  </a:lnTo>
                  <a:lnTo>
                    <a:pt x="126" y="593"/>
                  </a:lnTo>
                  <a:lnTo>
                    <a:pt x="130" y="593"/>
                  </a:lnTo>
                  <a:lnTo>
                    <a:pt x="145" y="597"/>
                  </a:lnTo>
                  <a:lnTo>
                    <a:pt x="145" y="601"/>
                  </a:lnTo>
                  <a:lnTo>
                    <a:pt x="149" y="601"/>
                  </a:lnTo>
                  <a:lnTo>
                    <a:pt x="156" y="604"/>
                  </a:lnTo>
                  <a:lnTo>
                    <a:pt x="160" y="604"/>
                  </a:lnTo>
                  <a:lnTo>
                    <a:pt x="163" y="604"/>
                  </a:lnTo>
                  <a:lnTo>
                    <a:pt x="167" y="604"/>
                  </a:lnTo>
                  <a:lnTo>
                    <a:pt x="167" y="608"/>
                  </a:lnTo>
                  <a:lnTo>
                    <a:pt x="163" y="608"/>
                  </a:lnTo>
                  <a:lnTo>
                    <a:pt x="163" y="608"/>
                  </a:lnTo>
                  <a:lnTo>
                    <a:pt x="160" y="608"/>
                  </a:lnTo>
                  <a:lnTo>
                    <a:pt x="156" y="612"/>
                  </a:lnTo>
                  <a:lnTo>
                    <a:pt x="156" y="615"/>
                  </a:lnTo>
                  <a:lnTo>
                    <a:pt x="152" y="615"/>
                  </a:lnTo>
                  <a:lnTo>
                    <a:pt x="149" y="615"/>
                  </a:lnTo>
                  <a:lnTo>
                    <a:pt x="145" y="612"/>
                  </a:lnTo>
                  <a:lnTo>
                    <a:pt x="137" y="612"/>
                  </a:lnTo>
                  <a:lnTo>
                    <a:pt x="130" y="612"/>
                  </a:lnTo>
                  <a:lnTo>
                    <a:pt x="126" y="612"/>
                  </a:lnTo>
                  <a:lnTo>
                    <a:pt x="119" y="612"/>
                  </a:lnTo>
                  <a:lnTo>
                    <a:pt x="119" y="612"/>
                  </a:lnTo>
                  <a:lnTo>
                    <a:pt x="115" y="608"/>
                  </a:lnTo>
                  <a:lnTo>
                    <a:pt x="123" y="608"/>
                  </a:lnTo>
                  <a:lnTo>
                    <a:pt x="130" y="604"/>
                  </a:lnTo>
                  <a:lnTo>
                    <a:pt x="130" y="604"/>
                  </a:lnTo>
                  <a:lnTo>
                    <a:pt x="130" y="604"/>
                  </a:lnTo>
                  <a:lnTo>
                    <a:pt x="126" y="604"/>
                  </a:lnTo>
                  <a:lnTo>
                    <a:pt x="123" y="604"/>
                  </a:lnTo>
                  <a:lnTo>
                    <a:pt x="115" y="604"/>
                  </a:lnTo>
                  <a:lnTo>
                    <a:pt x="115" y="604"/>
                  </a:lnTo>
                  <a:lnTo>
                    <a:pt x="108" y="5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7" name="Freeform 189"/>
            <p:cNvSpPr>
              <a:spLocks noEditPoints="1"/>
            </p:cNvSpPr>
            <p:nvPr/>
          </p:nvSpPr>
          <p:spPr bwMode="auto">
            <a:xfrm>
              <a:off x="2902583" y="4754973"/>
              <a:ext cx="326032" cy="1230733"/>
            </a:xfrm>
            <a:custGeom>
              <a:avLst/>
              <a:gdLst>
                <a:gd name="T0" fmla="*/ 33 w 49"/>
                <a:gd name="T1" fmla="*/ 183 h 190"/>
                <a:gd name="T2" fmla="*/ 33 w 49"/>
                <a:gd name="T3" fmla="*/ 185 h 190"/>
                <a:gd name="T4" fmla="*/ 40 w 49"/>
                <a:gd name="T5" fmla="*/ 185 h 190"/>
                <a:gd name="T6" fmla="*/ 33 w 49"/>
                <a:gd name="T7" fmla="*/ 177 h 190"/>
                <a:gd name="T8" fmla="*/ 39 w 49"/>
                <a:gd name="T9" fmla="*/ 175 h 190"/>
                <a:gd name="T10" fmla="*/ 15 w 49"/>
                <a:gd name="T11" fmla="*/ 157 h 190"/>
                <a:gd name="T12" fmla="*/ 15 w 49"/>
                <a:gd name="T13" fmla="*/ 129 h 190"/>
                <a:gd name="T14" fmla="*/ 11 w 49"/>
                <a:gd name="T15" fmla="*/ 108 h 190"/>
                <a:gd name="T16" fmla="*/ 15 w 49"/>
                <a:gd name="T17" fmla="*/ 74 h 190"/>
                <a:gd name="T18" fmla="*/ 16 w 49"/>
                <a:gd name="T19" fmla="*/ 42 h 190"/>
                <a:gd name="T20" fmla="*/ 16 w 49"/>
                <a:gd name="T21" fmla="*/ 15 h 190"/>
                <a:gd name="T22" fmla="*/ 7 w 49"/>
                <a:gd name="T23" fmla="*/ 3 h 190"/>
                <a:gd name="T24" fmla="*/ 5 w 49"/>
                <a:gd name="T25" fmla="*/ 25 h 190"/>
                <a:gd name="T26" fmla="*/ 5 w 49"/>
                <a:gd name="T27" fmla="*/ 47 h 190"/>
                <a:gd name="T28" fmla="*/ 6 w 49"/>
                <a:gd name="T29" fmla="*/ 67 h 190"/>
                <a:gd name="T30" fmla="*/ 4 w 49"/>
                <a:gd name="T31" fmla="*/ 82 h 190"/>
                <a:gd name="T32" fmla="*/ 2 w 49"/>
                <a:gd name="T33" fmla="*/ 94 h 190"/>
                <a:gd name="T34" fmla="*/ 3 w 49"/>
                <a:gd name="T35" fmla="*/ 109 h 190"/>
                <a:gd name="T36" fmla="*/ 10 w 49"/>
                <a:gd name="T37" fmla="*/ 116 h 190"/>
                <a:gd name="T38" fmla="*/ 9 w 49"/>
                <a:gd name="T39" fmla="*/ 125 h 190"/>
                <a:gd name="T40" fmla="*/ 9 w 49"/>
                <a:gd name="T41" fmla="*/ 138 h 190"/>
                <a:gd name="T42" fmla="*/ 3 w 49"/>
                <a:gd name="T43" fmla="*/ 135 h 190"/>
                <a:gd name="T44" fmla="*/ 6 w 49"/>
                <a:gd name="T45" fmla="*/ 139 h 190"/>
                <a:gd name="T46" fmla="*/ 10 w 49"/>
                <a:gd name="T47" fmla="*/ 144 h 190"/>
                <a:gd name="T48" fmla="*/ 10 w 49"/>
                <a:gd name="T49" fmla="*/ 150 h 190"/>
                <a:gd name="T50" fmla="*/ 11 w 49"/>
                <a:gd name="T51" fmla="*/ 157 h 190"/>
                <a:gd name="T52" fmla="*/ 15 w 49"/>
                <a:gd name="T53" fmla="*/ 165 h 190"/>
                <a:gd name="T54" fmla="*/ 20 w 49"/>
                <a:gd name="T55" fmla="*/ 167 h 190"/>
                <a:gd name="T56" fmla="*/ 21 w 49"/>
                <a:gd name="T57" fmla="*/ 170 h 190"/>
                <a:gd name="T58" fmla="*/ 19 w 49"/>
                <a:gd name="T59" fmla="*/ 172 h 190"/>
                <a:gd name="T60" fmla="*/ 23 w 49"/>
                <a:gd name="T61" fmla="*/ 171 h 190"/>
                <a:gd name="T62" fmla="*/ 21 w 49"/>
                <a:gd name="T63" fmla="*/ 175 h 190"/>
                <a:gd name="T64" fmla="*/ 28 w 49"/>
                <a:gd name="T65" fmla="*/ 173 h 190"/>
                <a:gd name="T66" fmla="*/ 29 w 49"/>
                <a:gd name="T67" fmla="*/ 179 h 190"/>
                <a:gd name="T68" fmla="*/ 38 w 49"/>
                <a:gd name="T69" fmla="*/ 169 h 190"/>
                <a:gd name="T70" fmla="*/ 3 w 49"/>
                <a:gd name="T71" fmla="*/ 117 h 190"/>
                <a:gd name="T72" fmla="*/ 8 w 49"/>
                <a:gd name="T73" fmla="*/ 115 h 190"/>
                <a:gd name="T74" fmla="*/ 7 w 49"/>
                <a:gd name="T75" fmla="*/ 124 h 190"/>
                <a:gd name="T76" fmla="*/ 3 w 49"/>
                <a:gd name="T77" fmla="*/ 128 h 190"/>
                <a:gd name="T78" fmla="*/ 4 w 49"/>
                <a:gd name="T79" fmla="*/ 128 h 190"/>
                <a:gd name="T80" fmla="*/ 9 w 49"/>
                <a:gd name="T81" fmla="*/ 126 h 190"/>
                <a:gd name="T82" fmla="*/ 5 w 49"/>
                <a:gd name="T83" fmla="*/ 130 h 190"/>
                <a:gd name="T84" fmla="*/ 7 w 49"/>
                <a:gd name="T85" fmla="*/ 148 h 190"/>
                <a:gd name="T86" fmla="*/ 6 w 49"/>
                <a:gd name="T87" fmla="*/ 148 h 190"/>
                <a:gd name="T88" fmla="*/ 5 w 49"/>
                <a:gd name="T89" fmla="*/ 152 h 190"/>
                <a:gd name="T90" fmla="*/ 6 w 49"/>
                <a:gd name="T91" fmla="*/ 154 h 190"/>
                <a:gd name="T92" fmla="*/ 9 w 49"/>
                <a:gd name="T93" fmla="*/ 156 h 190"/>
                <a:gd name="T94" fmla="*/ 10 w 49"/>
                <a:gd name="T95" fmla="*/ 162 h 190"/>
                <a:gd name="T96" fmla="*/ 10 w 49"/>
                <a:gd name="T97" fmla="*/ 161 h 190"/>
                <a:gd name="T98" fmla="*/ 11 w 49"/>
                <a:gd name="T99" fmla="*/ 167 h 190"/>
                <a:gd name="T100" fmla="*/ 14 w 49"/>
                <a:gd name="T101" fmla="*/ 169 h 190"/>
                <a:gd name="T102" fmla="*/ 15 w 49"/>
                <a:gd name="T103" fmla="*/ 169 h 190"/>
                <a:gd name="T104" fmla="*/ 17 w 49"/>
                <a:gd name="T105" fmla="*/ 172 h 190"/>
                <a:gd name="T106" fmla="*/ 21 w 49"/>
                <a:gd name="T107" fmla="*/ 177 h 190"/>
                <a:gd name="T108" fmla="*/ 22 w 49"/>
                <a:gd name="T109" fmla="*/ 180 h 190"/>
                <a:gd name="T110" fmla="*/ 26 w 49"/>
                <a:gd name="T111" fmla="*/ 180 h 190"/>
                <a:gd name="T112" fmla="*/ 27 w 49"/>
                <a:gd name="T113" fmla="*/ 181 h 190"/>
                <a:gd name="T114" fmla="*/ 31 w 49"/>
                <a:gd name="T115" fmla="*/ 179 h 190"/>
                <a:gd name="T116" fmla="*/ 48 w 49"/>
                <a:gd name="T117" fmla="*/ 188 h 190"/>
                <a:gd name="T118" fmla="*/ 45 w 49"/>
                <a:gd name="T119" fmla="*/ 186 h 190"/>
                <a:gd name="T120" fmla="*/ 41 w 49"/>
                <a:gd name="T121" fmla="*/ 187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9" h="190">
                  <a:moveTo>
                    <a:pt x="42" y="184"/>
                  </a:moveTo>
                  <a:cubicBezTo>
                    <a:pt x="41" y="183"/>
                    <a:pt x="41" y="183"/>
                    <a:pt x="41" y="183"/>
                  </a:cubicBezTo>
                  <a:cubicBezTo>
                    <a:pt x="41" y="183"/>
                    <a:pt x="41" y="183"/>
                    <a:pt x="41" y="183"/>
                  </a:cubicBezTo>
                  <a:cubicBezTo>
                    <a:pt x="40" y="182"/>
                    <a:pt x="40" y="182"/>
                    <a:pt x="40" y="182"/>
                  </a:cubicBezTo>
                  <a:cubicBezTo>
                    <a:pt x="38" y="182"/>
                    <a:pt x="38" y="182"/>
                    <a:pt x="38" y="182"/>
                  </a:cubicBezTo>
                  <a:cubicBezTo>
                    <a:pt x="36" y="181"/>
                    <a:pt x="36" y="181"/>
                    <a:pt x="36" y="181"/>
                  </a:cubicBezTo>
                  <a:cubicBezTo>
                    <a:pt x="35" y="181"/>
                    <a:pt x="35" y="181"/>
                    <a:pt x="35" y="181"/>
                  </a:cubicBezTo>
                  <a:cubicBezTo>
                    <a:pt x="35" y="181"/>
                    <a:pt x="35" y="181"/>
                    <a:pt x="35" y="181"/>
                  </a:cubicBezTo>
                  <a:cubicBezTo>
                    <a:pt x="35" y="181"/>
                    <a:pt x="35" y="181"/>
                    <a:pt x="35" y="181"/>
                  </a:cubicBezTo>
                  <a:cubicBezTo>
                    <a:pt x="35" y="182"/>
                    <a:pt x="35" y="182"/>
                    <a:pt x="35" y="182"/>
                  </a:cubicBezTo>
                  <a:cubicBezTo>
                    <a:pt x="35" y="182"/>
                    <a:pt x="35" y="182"/>
                    <a:pt x="35" y="182"/>
                  </a:cubicBezTo>
                  <a:cubicBezTo>
                    <a:pt x="33" y="181"/>
                    <a:pt x="33" y="181"/>
                    <a:pt x="33" y="181"/>
                  </a:cubicBezTo>
                  <a:cubicBezTo>
                    <a:pt x="32" y="181"/>
                    <a:pt x="32" y="181"/>
                    <a:pt x="32" y="181"/>
                  </a:cubicBezTo>
                  <a:cubicBezTo>
                    <a:pt x="32" y="181"/>
                    <a:pt x="32" y="181"/>
                    <a:pt x="32" y="181"/>
                  </a:cubicBezTo>
                  <a:cubicBezTo>
                    <a:pt x="32" y="181"/>
                    <a:pt x="32" y="181"/>
                    <a:pt x="32" y="181"/>
                  </a:cubicBezTo>
                  <a:cubicBezTo>
                    <a:pt x="34" y="182"/>
                    <a:pt x="34" y="182"/>
                    <a:pt x="34" y="182"/>
                  </a:cubicBezTo>
                  <a:cubicBezTo>
                    <a:pt x="34" y="182"/>
                    <a:pt x="34" y="182"/>
                    <a:pt x="34" y="182"/>
                  </a:cubicBezTo>
                  <a:cubicBezTo>
                    <a:pt x="34" y="182"/>
                    <a:pt x="34" y="182"/>
                    <a:pt x="34" y="182"/>
                  </a:cubicBezTo>
                  <a:cubicBezTo>
                    <a:pt x="34" y="182"/>
                    <a:pt x="34" y="182"/>
                    <a:pt x="34" y="182"/>
                  </a:cubicBezTo>
                  <a:cubicBezTo>
                    <a:pt x="34" y="183"/>
                    <a:pt x="34" y="183"/>
                    <a:pt x="34" y="183"/>
                  </a:cubicBezTo>
                  <a:cubicBezTo>
                    <a:pt x="33" y="183"/>
                    <a:pt x="33" y="183"/>
                    <a:pt x="33" y="183"/>
                  </a:cubicBezTo>
                  <a:cubicBezTo>
                    <a:pt x="33" y="182"/>
                    <a:pt x="33" y="182"/>
                    <a:pt x="33" y="182"/>
                  </a:cubicBezTo>
                  <a:cubicBezTo>
                    <a:pt x="32" y="182"/>
                    <a:pt x="32" y="182"/>
                    <a:pt x="32" y="182"/>
                  </a:cubicBezTo>
                  <a:cubicBezTo>
                    <a:pt x="32" y="182"/>
                    <a:pt x="32" y="182"/>
                    <a:pt x="32" y="182"/>
                  </a:cubicBezTo>
                  <a:cubicBezTo>
                    <a:pt x="32" y="183"/>
                    <a:pt x="32" y="183"/>
                    <a:pt x="32" y="183"/>
                  </a:cubicBezTo>
                  <a:cubicBezTo>
                    <a:pt x="31" y="183"/>
                    <a:pt x="31" y="183"/>
                    <a:pt x="31" y="183"/>
                  </a:cubicBezTo>
                  <a:cubicBezTo>
                    <a:pt x="30" y="183"/>
                    <a:pt x="30" y="183"/>
                    <a:pt x="30" y="183"/>
                  </a:cubicBezTo>
                  <a:cubicBezTo>
                    <a:pt x="30" y="183"/>
                    <a:pt x="30" y="183"/>
                    <a:pt x="30" y="183"/>
                  </a:cubicBezTo>
                  <a:cubicBezTo>
                    <a:pt x="30" y="183"/>
                    <a:pt x="30" y="183"/>
                    <a:pt x="30" y="183"/>
                  </a:cubicBezTo>
                  <a:cubicBezTo>
                    <a:pt x="30" y="183"/>
                    <a:pt x="30" y="183"/>
                    <a:pt x="30" y="183"/>
                  </a:cubicBezTo>
                  <a:cubicBezTo>
                    <a:pt x="29" y="183"/>
                    <a:pt x="29" y="183"/>
                    <a:pt x="29" y="183"/>
                  </a:cubicBezTo>
                  <a:cubicBezTo>
                    <a:pt x="28" y="184"/>
                    <a:pt x="28" y="184"/>
                    <a:pt x="28" y="184"/>
                  </a:cubicBezTo>
                  <a:cubicBezTo>
                    <a:pt x="28" y="184"/>
                    <a:pt x="28" y="184"/>
                    <a:pt x="28" y="184"/>
                  </a:cubicBezTo>
                  <a:cubicBezTo>
                    <a:pt x="29" y="184"/>
                    <a:pt x="29" y="184"/>
                    <a:pt x="29" y="184"/>
                  </a:cubicBezTo>
                  <a:cubicBezTo>
                    <a:pt x="30" y="184"/>
                    <a:pt x="30" y="184"/>
                    <a:pt x="30" y="184"/>
                  </a:cubicBezTo>
                  <a:cubicBezTo>
                    <a:pt x="30" y="184"/>
                    <a:pt x="30" y="184"/>
                    <a:pt x="30" y="184"/>
                  </a:cubicBezTo>
                  <a:cubicBezTo>
                    <a:pt x="31" y="184"/>
                    <a:pt x="31" y="184"/>
                    <a:pt x="31" y="184"/>
                  </a:cubicBezTo>
                  <a:cubicBezTo>
                    <a:pt x="31" y="184"/>
                    <a:pt x="31" y="184"/>
                    <a:pt x="31" y="184"/>
                  </a:cubicBezTo>
                  <a:cubicBezTo>
                    <a:pt x="32" y="184"/>
                    <a:pt x="32" y="184"/>
                    <a:pt x="32" y="184"/>
                  </a:cubicBezTo>
                  <a:cubicBezTo>
                    <a:pt x="32" y="184"/>
                    <a:pt x="32" y="184"/>
                    <a:pt x="32" y="184"/>
                  </a:cubicBezTo>
                  <a:cubicBezTo>
                    <a:pt x="33" y="184"/>
                    <a:pt x="33" y="184"/>
                    <a:pt x="33" y="184"/>
                  </a:cubicBezTo>
                  <a:cubicBezTo>
                    <a:pt x="33" y="185"/>
                    <a:pt x="33" y="185"/>
                    <a:pt x="33" y="185"/>
                  </a:cubicBezTo>
                  <a:cubicBezTo>
                    <a:pt x="33" y="185"/>
                    <a:pt x="33" y="185"/>
                    <a:pt x="33" y="185"/>
                  </a:cubicBezTo>
                  <a:cubicBezTo>
                    <a:pt x="33" y="185"/>
                    <a:pt x="33" y="185"/>
                    <a:pt x="33" y="185"/>
                  </a:cubicBezTo>
                  <a:cubicBezTo>
                    <a:pt x="32" y="186"/>
                    <a:pt x="32" y="186"/>
                    <a:pt x="32" y="186"/>
                  </a:cubicBezTo>
                  <a:cubicBezTo>
                    <a:pt x="33" y="187"/>
                    <a:pt x="33" y="187"/>
                    <a:pt x="33" y="187"/>
                  </a:cubicBezTo>
                  <a:cubicBezTo>
                    <a:pt x="33" y="187"/>
                    <a:pt x="33" y="187"/>
                    <a:pt x="33" y="187"/>
                  </a:cubicBezTo>
                  <a:cubicBezTo>
                    <a:pt x="34" y="187"/>
                    <a:pt x="34" y="187"/>
                    <a:pt x="34" y="187"/>
                  </a:cubicBezTo>
                  <a:cubicBezTo>
                    <a:pt x="35" y="188"/>
                    <a:pt x="35" y="188"/>
                    <a:pt x="35" y="188"/>
                  </a:cubicBezTo>
                  <a:cubicBezTo>
                    <a:pt x="35" y="188"/>
                    <a:pt x="35" y="188"/>
                    <a:pt x="35" y="188"/>
                  </a:cubicBezTo>
                  <a:cubicBezTo>
                    <a:pt x="35" y="187"/>
                    <a:pt x="35" y="187"/>
                    <a:pt x="35" y="187"/>
                  </a:cubicBezTo>
                  <a:cubicBezTo>
                    <a:pt x="35" y="187"/>
                    <a:pt x="35" y="187"/>
                    <a:pt x="35" y="187"/>
                  </a:cubicBezTo>
                  <a:cubicBezTo>
                    <a:pt x="34" y="186"/>
                    <a:pt x="34" y="186"/>
                    <a:pt x="34" y="186"/>
                  </a:cubicBezTo>
                  <a:cubicBezTo>
                    <a:pt x="34" y="186"/>
                    <a:pt x="34" y="186"/>
                    <a:pt x="34" y="186"/>
                  </a:cubicBezTo>
                  <a:cubicBezTo>
                    <a:pt x="34" y="186"/>
                    <a:pt x="34" y="186"/>
                    <a:pt x="34" y="186"/>
                  </a:cubicBezTo>
                  <a:cubicBezTo>
                    <a:pt x="35" y="186"/>
                    <a:pt x="35" y="186"/>
                    <a:pt x="35" y="186"/>
                  </a:cubicBezTo>
                  <a:cubicBezTo>
                    <a:pt x="35" y="186"/>
                    <a:pt x="35" y="186"/>
                    <a:pt x="35" y="186"/>
                  </a:cubicBezTo>
                  <a:cubicBezTo>
                    <a:pt x="35" y="186"/>
                    <a:pt x="35" y="186"/>
                    <a:pt x="35" y="186"/>
                  </a:cubicBezTo>
                  <a:cubicBezTo>
                    <a:pt x="35" y="185"/>
                    <a:pt x="35" y="185"/>
                    <a:pt x="35" y="185"/>
                  </a:cubicBezTo>
                  <a:cubicBezTo>
                    <a:pt x="34" y="185"/>
                    <a:pt x="34" y="185"/>
                    <a:pt x="34" y="185"/>
                  </a:cubicBezTo>
                  <a:cubicBezTo>
                    <a:pt x="36" y="184"/>
                    <a:pt x="36" y="184"/>
                    <a:pt x="36" y="184"/>
                  </a:cubicBezTo>
                  <a:cubicBezTo>
                    <a:pt x="37" y="184"/>
                    <a:pt x="37" y="184"/>
                    <a:pt x="37" y="184"/>
                  </a:cubicBezTo>
                  <a:cubicBezTo>
                    <a:pt x="40" y="185"/>
                    <a:pt x="40" y="185"/>
                    <a:pt x="40" y="185"/>
                  </a:cubicBezTo>
                  <a:cubicBezTo>
                    <a:pt x="41" y="185"/>
                    <a:pt x="41" y="185"/>
                    <a:pt x="41" y="185"/>
                  </a:cubicBezTo>
                  <a:cubicBezTo>
                    <a:pt x="41" y="184"/>
                    <a:pt x="41" y="184"/>
                    <a:pt x="41" y="184"/>
                  </a:cubicBezTo>
                  <a:cubicBezTo>
                    <a:pt x="42" y="184"/>
                    <a:pt x="42" y="184"/>
                    <a:pt x="42" y="184"/>
                  </a:cubicBezTo>
                  <a:close/>
                  <a:moveTo>
                    <a:pt x="41" y="182"/>
                  </a:moveTo>
                  <a:cubicBezTo>
                    <a:pt x="40" y="182"/>
                    <a:pt x="40" y="182"/>
                    <a:pt x="40" y="182"/>
                  </a:cubicBezTo>
                  <a:cubicBezTo>
                    <a:pt x="38" y="181"/>
                    <a:pt x="38" y="181"/>
                    <a:pt x="38" y="181"/>
                  </a:cubicBezTo>
                  <a:cubicBezTo>
                    <a:pt x="36" y="180"/>
                    <a:pt x="36" y="180"/>
                    <a:pt x="36" y="180"/>
                  </a:cubicBezTo>
                  <a:cubicBezTo>
                    <a:pt x="36" y="180"/>
                    <a:pt x="36" y="180"/>
                    <a:pt x="36" y="180"/>
                  </a:cubicBezTo>
                  <a:cubicBezTo>
                    <a:pt x="35" y="180"/>
                    <a:pt x="35" y="180"/>
                    <a:pt x="35" y="180"/>
                  </a:cubicBezTo>
                  <a:cubicBezTo>
                    <a:pt x="34" y="179"/>
                    <a:pt x="34" y="179"/>
                    <a:pt x="34" y="179"/>
                  </a:cubicBezTo>
                  <a:cubicBezTo>
                    <a:pt x="34" y="179"/>
                    <a:pt x="34" y="179"/>
                    <a:pt x="34" y="179"/>
                  </a:cubicBezTo>
                  <a:cubicBezTo>
                    <a:pt x="34" y="178"/>
                    <a:pt x="34" y="178"/>
                    <a:pt x="34" y="178"/>
                  </a:cubicBezTo>
                  <a:cubicBezTo>
                    <a:pt x="35" y="178"/>
                    <a:pt x="35" y="178"/>
                    <a:pt x="35" y="178"/>
                  </a:cubicBezTo>
                  <a:cubicBezTo>
                    <a:pt x="35" y="177"/>
                    <a:pt x="35" y="177"/>
                    <a:pt x="35" y="177"/>
                  </a:cubicBezTo>
                  <a:cubicBezTo>
                    <a:pt x="36" y="177"/>
                    <a:pt x="36" y="177"/>
                    <a:pt x="36" y="177"/>
                  </a:cubicBezTo>
                  <a:cubicBezTo>
                    <a:pt x="37" y="176"/>
                    <a:pt x="37" y="176"/>
                    <a:pt x="37" y="176"/>
                  </a:cubicBezTo>
                  <a:cubicBezTo>
                    <a:pt x="37" y="176"/>
                    <a:pt x="37" y="176"/>
                    <a:pt x="37" y="176"/>
                  </a:cubicBezTo>
                  <a:cubicBezTo>
                    <a:pt x="36" y="176"/>
                    <a:pt x="36" y="176"/>
                    <a:pt x="36" y="176"/>
                  </a:cubicBezTo>
                  <a:cubicBezTo>
                    <a:pt x="34" y="176"/>
                    <a:pt x="34" y="176"/>
                    <a:pt x="34" y="176"/>
                  </a:cubicBezTo>
                  <a:cubicBezTo>
                    <a:pt x="34" y="177"/>
                    <a:pt x="34" y="177"/>
                    <a:pt x="34" y="177"/>
                  </a:cubicBezTo>
                  <a:cubicBezTo>
                    <a:pt x="33" y="177"/>
                    <a:pt x="33" y="177"/>
                    <a:pt x="33" y="177"/>
                  </a:cubicBezTo>
                  <a:cubicBezTo>
                    <a:pt x="32" y="176"/>
                    <a:pt x="32" y="176"/>
                    <a:pt x="32" y="176"/>
                  </a:cubicBezTo>
                  <a:cubicBezTo>
                    <a:pt x="32" y="175"/>
                    <a:pt x="32" y="175"/>
                    <a:pt x="32" y="175"/>
                  </a:cubicBezTo>
                  <a:cubicBezTo>
                    <a:pt x="32" y="174"/>
                    <a:pt x="32" y="174"/>
                    <a:pt x="32" y="174"/>
                  </a:cubicBezTo>
                  <a:cubicBezTo>
                    <a:pt x="33" y="174"/>
                    <a:pt x="33" y="174"/>
                    <a:pt x="33" y="174"/>
                  </a:cubicBezTo>
                  <a:cubicBezTo>
                    <a:pt x="33" y="173"/>
                    <a:pt x="33" y="173"/>
                    <a:pt x="33" y="173"/>
                  </a:cubicBezTo>
                  <a:cubicBezTo>
                    <a:pt x="32" y="173"/>
                    <a:pt x="32" y="173"/>
                    <a:pt x="32" y="173"/>
                  </a:cubicBezTo>
                  <a:cubicBezTo>
                    <a:pt x="32" y="173"/>
                    <a:pt x="32" y="173"/>
                    <a:pt x="32" y="173"/>
                  </a:cubicBezTo>
                  <a:cubicBezTo>
                    <a:pt x="32" y="172"/>
                    <a:pt x="32" y="172"/>
                    <a:pt x="32" y="172"/>
                  </a:cubicBezTo>
                  <a:cubicBezTo>
                    <a:pt x="33" y="172"/>
                    <a:pt x="33" y="172"/>
                    <a:pt x="33" y="172"/>
                  </a:cubicBezTo>
                  <a:cubicBezTo>
                    <a:pt x="34" y="173"/>
                    <a:pt x="34" y="173"/>
                    <a:pt x="34" y="173"/>
                  </a:cubicBezTo>
                  <a:cubicBezTo>
                    <a:pt x="34" y="173"/>
                    <a:pt x="34" y="173"/>
                    <a:pt x="34" y="173"/>
                  </a:cubicBezTo>
                  <a:cubicBezTo>
                    <a:pt x="35" y="172"/>
                    <a:pt x="35" y="172"/>
                    <a:pt x="35" y="172"/>
                  </a:cubicBezTo>
                  <a:cubicBezTo>
                    <a:pt x="35" y="171"/>
                    <a:pt x="35" y="171"/>
                    <a:pt x="35" y="171"/>
                  </a:cubicBezTo>
                  <a:cubicBezTo>
                    <a:pt x="34" y="171"/>
                    <a:pt x="34" y="171"/>
                    <a:pt x="34" y="171"/>
                  </a:cubicBezTo>
                  <a:cubicBezTo>
                    <a:pt x="35" y="170"/>
                    <a:pt x="35" y="170"/>
                    <a:pt x="35" y="170"/>
                  </a:cubicBezTo>
                  <a:cubicBezTo>
                    <a:pt x="35" y="170"/>
                    <a:pt x="35" y="170"/>
                    <a:pt x="35" y="170"/>
                  </a:cubicBezTo>
                  <a:cubicBezTo>
                    <a:pt x="36" y="171"/>
                    <a:pt x="36" y="171"/>
                    <a:pt x="36" y="171"/>
                  </a:cubicBezTo>
                  <a:cubicBezTo>
                    <a:pt x="36" y="171"/>
                    <a:pt x="36" y="171"/>
                    <a:pt x="36" y="171"/>
                  </a:cubicBezTo>
                  <a:cubicBezTo>
                    <a:pt x="38" y="170"/>
                    <a:pt x="38" y="170"/>
                    <a:pt x="38" y="170"/>
                  </a:cubicBezTo>
                  <a:cubicBezTo>
                    <a:pt x="39" y="175"/>
                    <a:pt x="39" y="175"/>
                    <a:pt x="39" y="175"/>
                  </a:cubicBezTo>
                  <a:cubicBezTo>
                    <a:pt x="39" y="175"/>
                    <a:pt x="39" y="175"/>
                    <a:pt x="39" y="175"/>
                  </a:cubicBezTo>
                  <a:cubicBezTo>
                    <a:pt x="39" y="175"/>
                    <a:pt x="39" y="175"/>
                    <a:pt x="39" y="175"/>
                  </a:cubicBezTo>
                  <a:cubicBezTo>
                    <a:pt x="41" y="182"/>
                    <a:pt x="41" y="182"/>
                    <a:pt x="41" y="182"/>
                  </a:cubicBezTo>
                  <a:close/>
                  <a:moveTo>
                    <a:pt x="38" y="169"/>
                  </a:moveTo>
                  <a:cubicBezTo>
                    <a:pt x="36" y="168"/>
                    <a:pt x="36" y="168"/>
                    <a:pt x="36" y="168"/>
                  </a:cubicBezTo>
                  <a:cubicBezTo>
                    <a:pt x="35" y="168"/>
                    <a:pt x="35" y="168"/>
                    <a:pt x="35" y="168"/>
                  </a:cubicBezTo>
                  <a:cubicBezTo>
                    <a:pt x="35" y="167"/>
                    <a:pt x="35" y="167"/>
                    <a:pt x="35" y="167"/>
                  </a:cubicBezTo>
                  <a:cubicBezTo>
                    <a:pt x="29" y="167"/>
                    <a:pt x="29" y="167"/>
                    <a:pt x="29" y="167"/>
                  </a:cubicBezTo>
                  <a:cubicBezTo>
                    <a:pt x="26" y="168"/>
                    <a:pt x="26" y="168"/>
                    <a:pt x="26" y="168"/>
                  </a:cubicBezTo>
                  <a:cubicBezTo>
                    <a:pt x="25" y="167"/>
                    <a:pt x="25" y="167"/>
                    <a:pt x="25" y="167"/>
                  </a:cubicBezTo>
                  <a:cubicBezTo>
                    <a:pt x="23" y="167"/>
                    <a:pt x="23" y="167"/>
                    <a:pt x="23" y="167"/>
                  </a:cubicBezTo>
                  <a:cubicBezTo>
                    <a:pt x="23" y="166"/>
                    <a:pt x="23" y="166"/>
                    <a:pt x="23" y="166"/>
                  </a:cubicBezTo>
                  <a:cubicBezTo>
                    <a:pt x="22" y="164"/>
                    <a:pt x="22" y="164"/>
                    <a:pt x="22" y="164"/>
                  </a:cubicBezTo>
                  <a:cubicBezTo>
                    <a:pt x="21" y="163"/>
                    <a:pt x="21" y="163"/>
                    <a:pt x="21" y="163"/>
                  </a:cubicBezTo>
                  <a:cubicBezTo>
                    <a:pt x="21" y="161"/>
                    <a:pt x="21" y="161"/>
                    <a:pt x="21" y="161"/>
                  </a:cubicBezTo>
                  <a:cubicBezTo>
                    <a:pt x="21" y="160"/>
                    <a:pt x="21" y="160"/>
                    <a:pt x="21" y="160"/>
                  </a:cubicBezTo>
                  <a:cubicBezTo>
                    <a:pt x="20" y="160"/>
                    <a:pt x="20" y="160"/>
                    <a:pt x="20" y="160"/>
                  </a:cubicBezTo>
                  <a:cubicBezTo>
                    <a:pt x="19" y="161"/>
                    <a:pt x="19" y="161"/>
                    <a:pt x="19" y="161"/>
                  </a:cubicBezTo>
                  <a:cubicBezTo>
                    <a:pt x="18" y="161"/>
                    <a:pt x="18" y="161"/>
                    <a:pt x="18" y="161"/>
                  </a:cubicBezTo>
                  <a:cubicBezTo>
                    <a:pt x="17" y="161"/>
                    <a:pt x="17" y="161"/>
                    <a:pt x="17" y="161"/>
                  </a:cubicBezTo>
                  <a:cubicBezTo>
                    <a:pt x="15" y="158"/>
                    <a:pt x="15" y="158"/>
                    <a:pt x="15" y="158"/>
                  </a:cubicBezTo>
                  <a:cubicBezTo>
                    <a:pt x="15" y="157"/>
                    <a:pt x="15" y="157"/>
                    <a:pt x="15" y="157"/>
                  </a:cubicBezTo>
                  <a:cubicBezTo>
                    <a:pt x="15" y="153"/>
                    <a:pt x="15" y="153"/>
                    <a:pt x="15" y="153"/>
                  </a:cubicBezTo>
                  <a:cubicBezTo>
                    <a:pt x="16" y="152"/>
                    <a:pt x="16" y="152"/>
                    <a:pt x="16" y="152"/>
                  </a:cubicBezTo>
                  <a:cubicBezTo>
                    <a:pt x="18" y="150"/>
                    <a:pt x="18" y="150"/>
                    <a:pt x="18" y="150"/>
                  </a:cubicBezTo>
                  <a:cubicBezTo>
                    <a:pt x="18" y="148"/>
                    <a:pt x="18" y="148"/>
                    <a:pt x="18" y="148"/>
                  </a:cubicBezTo>
                  <a:cubicBezTo>
                    <a:pt x="18" y="146"/>
                    <a:pt x="18" y="146"/>
                    <a:pt x="18" y="146"/>
                  </a:cubicBezTo>
                  <a:cubicBezTo>
                    <a:pt x="17" y="145"/>
                    <a:pt x="17" y="145"/>
                    <a:pt x="17" y="145"/>
                  </a:cubicBezTo>
                  <a:cubicBezTo>
                    <a:pt x="18" y="143"/>
                    <a:pt x="18" y="143"/>
                    <a:pt x="18" y="143"/>
                  </a:cubicBezTo>
                  <a:cubicBezTo>
                    <a:pt x="18" y="142"/>
                    <a:pt x="18" y="142"/>
                    <a:pt x="18" y="142"/>
                  </a:cubicBezTo>
                  <a:cubicBezTo>
                    <a:pt x="18" y="140"/>
                    <a:pt x="18" y="140"/>
                    <a:pt x="18" y="140"/>
                  </a:cubicBezTo>
                  <a:cubicBezTo>
                    <a:pt x="18" y="139"/>
                    <a:pt x="18" y="139"/>
                    <a:pt x="18" y="139"/>
                  </a:cubicBezTo>
                  <a:cubicBezTo>
                    <a:pt x="18" y="138"/>
                    <a:pt x="18" y="138"/>
                    <a:pt x="18" y="138"/>
                  </a:cubicBezTo>
                  <a:cubicBezTo>
                    <a:pt x="18" y="137"/>
                    <a:pt x="18" y="137"/>
                    <a:pt x="18" y="137"/>
                  </a:cubicBezTo>
                  <a:cubicBezTo>
                    <a:pt x="18" y="134"/>
                    <a:pt x="18" y="134"/>
                    <a:pt x="18" y="134"/>
                  </a:cubicBezTo>
                  <a:cubicBezTo>
                    <a:pt x="17" y="133"/>
                    <a:pt x="17" y="133"/>
                    <a:pt x="17" y="133"/>
                  </a:cubicBezTo>
                  <a:cubicBezTo>
                    <a:pt x="17" y="133"/>
                    <a:pt x="17" y="133"/>
                    <a:pt x="17" y="133"/>
                  </a:cubicBezTo>
                  <a:cubicBezTo>
                    <a:pt x="18" y="132"/>
                    <a:pt x="18" y="132"/>
                    <a:pt x="18" y="132"/>
                  </a:cubicBezTo>
                  <a:cubicBezTo>
                    <a:pt x="18" y="131"/>
                    <a:pt x="18" y="131"/>
                    <a:pt x="18" y="131"/>
                  </a:cubicBezTo>
                  <a:cubicBezTo>
                    <a:pt x="17" y="129"/>
                    <a:pt x="17" y="129"/>
                    <a:pt x="17" y="129"/>
                  </a:cubicBezTo>
                  <a:cubicBezTo>
                    <a:pt x="16" y="128"/>
                    <a:pt x="16" y="128"/>
                    <a:pt x="16" y="128"/>
                  </a:cubicBezTo>
                  <a:cubicBezTo>
                    <a:pt x="15" y="128"/>
                    <a:pt x="15" y="128"/>
                    <a:pt x="15" y="128"/>
                  </a:cubicBezTo>
                  <a:cubicBezTo>
                    <a:pt x="15" y="129"/>
                    <a:pt x="15" y="129"/>
                    <a:pt x="15" y="129"/>
                  </a:cubicBezTo>
                  <a:cubicBezTo>
                    <a:pt x="14" y="128"/>
                    <a:pt x="14" y="128"/>
                    <a:pt x="14" y="128"/>
                  </a:cubicBezTo>
                  <a:cubicBezTo>
                    <a:pt x="14" y="127"/>
                    <a:pt x="14" y="127"/>
                    <a:pt x="14" y="127"/>
                  </a:cubicBezTo>
                  <a:cubicBezTo>
                    <a:pt x="16" y="127"/>
                    <a:pt x="16" y="127"/>
                    <a:pt x="16" y="127"/>
                  </a:cubicBezTo>
                  <a:cubicBezTo>
                    <a:pt x="17" y="126"/>
                    <a:pt x="17" y="126"/>
                    <a:pt x="17" y="126"/>
                  </a:cubicBezTo>
                  <a:cubicBezTo>
                    <a:pt x="17" y="125"/>
                    <a:pt x="17" y="125"/>
                    <a:pt x="17" y="125"/>
                  </a:cubicBezTo>
                  <a:cubicBezTo>
                    <a:pt x="17" y="125"/>
                    <a:pt x="17" y="125"/>
                    <a:pt x="17" y="125"/>
                  </a:cubicBezTo>
                  <a:cubicBezTo>
                    <a:pt x="16" y="126"/>
                    <a:pt x="16" y="126"/>
                    <a:pt x="16" y="126"/>
                  </a:cubicBezTo>
                  <a:cubicBezTo>
                    <a:pt x="15" y="126"/>
                    <a:pt x="15" y="126"/>
                    <a:pt x="15" y="126"/>
                  </a:cubicBezTo>
                  <a:cubicBezTo>
                    <a:pt x="15" y="124"/>
                    <a:pt x="15" y="124"/>
                    <a:pt x="15" y="124"/>
                  </a:cubicBezTo>
                  <a:cubicBezTo>
                    <a:pt x="14" y="122"/>
                    <a:pt x="14" y="122"/>
                    <a:pt x="14" y="122"/>
                  </a:cubicBezTo>
                  <a:cubicBezTo>
                    <a:pt x="14" y="121"/>
                    <a:pt x="14" y="121"/>
                    <a:pt x="14" y="121"/>
                  </a:cubicBezTo>
                  <a:cubicBezTo>
                    <a:pt x="14" y="120"/>
                    <a:pt x="14" y="120"/>
                    <a:pt x="14" y="120"/>
                  </a:cubicBezTo>
                  <a:cubicBezTo>
                    <a:pt x="13" y="119"/>
                    <a:pt x="13" y="119"/>
                    <a:pt x="13" y="119"/>
                  </a:cubicBezTo>
                  <a:cubicBezTo>
                    <a:pt x="12" y="118"/>
                    <a:pt x="12" y="118"/>
                    <a:pt x="12" y="118"/>
                  </a:cubicBezTo>
                  <a:cubicBezTo>
                    <a:pt x="12" y="115"/>
                    <a:pt x="12" y="115"/>
                    <a:pt x="12" y="115"/>
                  </a:cubicBezTo>
                  <a:cubicBezTo>
                    <a:pt x="13" y="114"/>
                    <a:pt x="13" y="114"/>
                    <a:pt x="13" y="114"/>
                  </a:cubicBezTo>
                  <a:cubicBezTo>
                    <a:pt x="13" y="113"/>
                    <a:pt x="13" y="113"/>
                    <a:pt x="13" y="113"/>
                  </a:cubicBezTo>
                  <a:cubicBezTo>
                    <a:pt x="13" y="112"/>
                    <a:pt x="13" y="112"/>
                    <a:pt x="13" y="112"/>
                  </a:cubicBezTo>
                  <a:cubicBezTo>
                    <a:pt x="12" y="112"/>
                    <a:pt x="12" y="112"/>
                    <a:pt x="12" y="112"/>
                  </a:cubicBezTo>
                  <a:cubicBezTo>
                    <a:pt x="12" y="110"/>
                    <a:pt x="12" y="110"/>
                    <a:pt x="12" y="110"/>
                  </a:cubicBezTo>
                  <a:cubicBezTo>
                    <a:pt x="11" y="108"/>
                    <a:pt x="11" y="108"/>
                    <a:pt x="11" y="108"/>
                  </a:cubicBezTo>
                  <a:cubicBezTo>
                    <a:pt x="12" y="105"/>
                    <a:pt x="12" y="105"/>
                    <a:pt x="12" y="105"/>
                  </a:cubicBezTo>
                  <a:cubicBezTo>
                    <a:pt x="11" y="103"/>
                    <a:pt x="11" y="103"/>
                    <a:pt x="11" y="103"/>
                  </a:cubicBezTo>
                  <a:cubicBezTo>
                    <a:pt x="11" y="102"/>
                    <a:pt x="11" y="102"/>
                    <a:pt x="11" y="102"/>
                  </a:cubicBezTo>
                  <a:cubicBezTo>
                    <a:pt x="12" y="100"/>
                    <a:pt x="12" y="100"/>
                    <a:pt x="12" y="100"/>
                  </a:cubicBezTo>
                  <a:cubicBezTo>
                    <a:pt x="13" y="98"/>
                    <a:pt x="13" y="98"/>
                    <a:pt x="13" y="98"/>
                  </a:cubicBezTo>
                  <a:cubicBezTo>
                    <a:pt x="14" y="97"/>
                    <a:pt x="14" y="97"/>
                    <a:pt x="14" y="97"/>
                  </a:cubicBezTo>
                  <a:cubicBezTo>
                    <a:pt x="14" y="97"/>
                    <a:pt x="14" y="97"/>
                    <a:pt x="14" y="97"/>
                  </a:cubicBezTo>
                  <a:cubicBezTo>
                    <a:pt x="12" y="92"/>
                    <a:pt x="12" y="92"/>
                    <a:pt x="12" y="92"/>
                  </a:cubicBezTo>
                  <a:cubicBezTo>
                    <a:pt x="12" y="90"/>
                    <a:pt x="12" y="90"/>
                    <a:pt x="12" y="90"/>
                  </a:cubicBezTo>
                  <a:cubicBezTo>
                    <a:pt x="12" y="89"/>
                    <a:pt x="12" y="89"/>
                    <a:pt x="12" y="89"/>
                  </a:cubicBezTo>
                  <a:cubicBezTo>
                    <a:pt x="12" y="86"/>
                    <a:pt x="12" y="86"/>
                    <a:pt x="12" y="86"/>
                  </a:cubicBezTo>
                  <a:cubicBezTo>
                    <a:pt x="13" y="85"/>
                    <a:pt x="13" y="85"/>
                    <a:pt x="13" y="85"/>
                  </a:cubicBezTo>
                  <a:cubicBezTo>
                    <a:pt x="14" y="84"/>
                    <a:pt x="14" y="84"/>
                    <a:pt x="14" y="84"/>
                  </a:cubicBezTo>
                  <a:cubicBezTo>
                    <a:pt x="14" y="82"/>
                    <a:pt x="14" y="82"/>
                    <a:pt x="14" y="82"/>
                  </a:cubicBezTo>
                  <a:cubicBezTo>
                    <a:pt x="13" y="81"/>
                    <a:pt x="13" y="81"/>
                    <a:pt x="13" y="81"/>
                  </a:cubicBezTo>
                  <a:cubicBezTo>
                    <a:pt x="12" y="80"/>
                    <a:pt x="12" y="80"/>
                    <a:pt x="12" y="80"/>
                  </a:cubicBezTo>
                  <a:cubicBezTo>
                    <a:pt x="13" y="79"/>
                    <a:pt x="13" y="79"/>
                    <a:pt x="13" y="79"/>
                  </a:cubicBezTo>
                  <a:cubicBezTo>
                    <a:pt x="13" y="78"/>
                    <a:pt x="13" y="78"/>
                    <a:pt x="13" y="78"/>
                  </a:cubicBezTo>
                  <a:cubicBezTo>
                    <a:pt x="14" y="76"/>
                    <a:pt x="14" y="76"/>
                    <a:pt x="14" y="76"/>
                  </a:cubicBezTo>
                  <a:cubicBezTo>
                    <a:pt x="15" y="76"/>
                    <a:pt x="15" y="76"/>
                    <a:pt x="15" y="76"/>
                  </a:cubicBezTo>
                  <a:cubicBezTo>
                    <a:pt x="15" y="74"/>
                    <a:pt x="15" y="74"/>
                    <a:pt x="15" y="74"/>
                  </a:cubicBezTo>
                  <a:cubicBezTo>
                    <a:pt x="14" y="71"/>
                    <a:pt x="14" y="71"/>
                    <a:pt x="14" y="71"/>
                  </a:cubicBezTo>
                  <a:cubicBezTo>
                    <a:pt x="14" y="70"/>
                    <a:pt x="14" y="70"/>
                    <a:pt x="14" y="70"/>
                  </a:cubicBezTo>
                  <a:cubicBezTo>
                    <a:pt x="13" y="68"/>
                    <a:pt x="13" y="68"/>
                    <a:pt x="13" y="68"/>
                  </a:cubicBezTo>
                  <a:cubicBezTo>
                    <a:pt x="13" y="67"/>
                    <a:pt x="13" y="67"/>
                    <a:pt x="13" y="67"/>
                  </a:cubicBezTo>
                  <a:cubicBezTo>
                    <a:pt x="12" y="65"/>
                    <a:pt x="12" y="65"/>
                    <a:pt x="12" y="65"/>
                  </a:cubicBezTo>
                  <a:cubicBezTo>
                    <a:pt x="11" y="64"/>
                    <a:pt x="11" y="64"/>
                    <a:pt x="11" y="64"/>
                  </a:cubicBezTo>
                  <a:cubicBezTo>
                    <a:pt x="11" y="63"/>
                    <a:pt x="11" y="63"/>
                    <a:pt x="11" y="63"/>
                  </a:cubicBezTo>
                  <a:cubicBezTo>
                    <a:pt x="10" y="61"/>
                    <a:pt x="10" y="61"/>
                    <a:pt x="10" y="61"/>
                  </a:cubicBezTo>
                  <a:cubicBezTo>
                    <a:pt x="10" y="60"/>
                    <a:pt x="10" y="60"/>
                    <a:pt x="10" y="60"/>
                  </a:cubicBezTo>
                  <a:cubicBezTo>
                    <a:pt x="12" y="59"/>
                    <a:pt x="12" y="59"/>
                    <a:pt x="12" y="59"/>
                  </a:cubicBezTo>
                  <a:cubicBezTo>
                    <a:pt x="12" y="57"/>
                    <a:pt x="12" y="57"/>
                    <a:pt x="12" y="57"/>
                  </a:cubicBezTo>
                  <a:cubicBezTo>
                    <a:pt x="12" y="57"/>
                    <a:pt x="12" y="57"/>
                    <a:pt x="12" y="57"/>
                  </a:cubicBezTo>
                  <a:cubicBezTo>
                    <a:pt x="12" y="55"/>
                    <a:pt x="12" y="55"/>
                    <a:pt x="12" y="55"/>
                  </a:cubicBezTo>
                  <a:cubicBezTo>
                    <a:pt x="12" y="53"/>
                    <a:pt x="12" y="53"/>
                    <a:pt x="12" y="53"/>
                  </a:cubicBezTo>
                  <a:cubicBezTo>
                    <a:pt x="11" y="51"/>
                    <a:pt x="11" y="51"/>
                    <a:pt x="11" y="51"/>
                  </a:cubicBezTo>
                  <a:cubicBezTo>
                    <a:pt x="12" y="50"/>
                    <a:pt x="12" y="50"/>
                    <a:pt x="12" y="50"/>
                  </a:cubicBezTo>
                  <a:cubicBezTo>
                    <a:pt x="12" y="47"/>
                    <a:pt x="12" y="47"/>
                    <a:pt x="12" y="47"/>
                  </a:cubicBezTo>
                  <a:cubicBezTo>
                    <a:pt x="13" y="46"/>
                    <a:pt x="13" y="46"/>
                    <a:pt x="13" y="46"/>
                  </a:cubicBezTo>
                  <a:cubicBezTo>
                    <a:pt x="14" y="44"/>
                    <a:pt x="14" y="44"/>
                    <a:pt x="14" y="44"/>
                  </a:cubicBezTo>
                  <a:cubicBezTo>
                    <a:pt x="16" y="43"/>
                    <a:pt x="16" y="43"/>
                    <a:pt x="16" y="43"/>
                  </a:cubicBezTo>
                  <a:cubicBezTo>
                    <a:pt x="16" y="42"/>
                    <a:pt x="16" y="42"/>
                    <a:pt x="16" y="42"/>
                  </a:cubicBezTo>
                  <a:cubicBezTo>
                    <a:pt x="17" y="41"/>
                    <a:pt x="17" y="41"/>
                    <a:pt x="17" y="41"/>
                  </a:cubicBezTo>
                  <a:cubicBezTo>
                    <a:pt x="17" y="41"/>
                    <a:pt x="17" y="41"/>
                    <a:pt x="17" y="41"/>
                  </a:cubicBezTo>
                  <a:cubicBezTo>
                    <a:pt x="17" y="40"/>
                    <a:pt x="17" y="40"/>
                    <a:pt x="17" y="40"/>
                  </a:cubicBezTo>
                  <a:cubicBezTo>
                    <a:pt x="16" y="39"/>
                    <a:pt x="16" y="39"/>
                    <a:pt x="16" y="39"/>
                  </a:cubicBezTo>
                  <a:cubicBezTo>
                    <a:pt x="16" y="39"/>
                    <a:pt x="16" y="39"/>
                    <a:pt x="16" y="39"/>
                  </a:cubicBezTo>
                  <a:cubicBezTo>
                    <a:pt x="16" y="38"/>
                    <a:pt x="16" y="38"/>
                    <a:pt x="16" y="38"/>
                  </a:cubicBezTo>
                  <a:cubicBezTo>
                    <a:pt x="17" y="38"/>
                    <a:pt x="17" y="38"/>
                    <a:pt x="17" y="38"/>
                  </a:cubicBezTo>
                  <a:cubicBezTo>
                    <a:pt x="17" y="37"/>
                    <a:pt x="17" y="37"/>
                    <a:pt x="17" y="37"/>
                  </a:cubicBezTo>
                  <a:cubicBezTo>
                    <a:pt x="16" y="36"/>
                    <a:pt x="16" y="36"/>
                    <a:pt x="16" y="36"/>
                  </a:cubicBezTo>
                  <a:cubicBezTo>
                    <a:pt x="16" y="34"/>
                    <a:pt x="16" y="34"/>
                    <a:pt x="16" y="34"/>
                  </a:cubicBezTo>
                  <a:cubicBezTo>
                    <a:pt x="16" y="33"/>
                    <a:pt x="16" y="33"/>
                    <a:pt x="16" y="33"/>
                  </a:cubicBezTo>
                  <a:cubicBezTo>
                    <a:pt x="16" y="33"/>
                    <a:pt x="16" y="33"/>
                    <a:pt x="16" y="33"/>
                  </a:cubicBezTo>
                  <a:cubicBezTo>
                    <a:pt x="15" y="32"/>
                    <a:pt x="15" y="32"/>
                    <a:pt x="15" y="32"/>
                  </a:cubicBezTo>
                  <a:cubicBezTo>
                    <a:pt x="15" y="31"/>
                    <a:pt x="15" y="31"/>
                    <a:pt x="15" y="31"/>
                  </a:cubicBezTo>
                  <a:cubicBezTo>
                    <a:pt x="21" y="28"/>
                    <a:pt x="21" y="28"/>
                    <a:pt x="21" y="28"/>
                  </a:cubicBezTo>
                  <a:cubicBezTo>
                    <a:pt x="22" y="24"/>
                    <a:pt x="22" y="24"/>
                    <a:pt x="22" y="24"/>
                  </a:cubicBezTo>
                  <a:cubicBezTo>
                    <a:pt x="21" y="23"/>
                    <a:pt x="21" y="23"/>
                    <a:pt x="21" y="23"/>
                  </a:cubicBezTo>
                  <a:cubicBezTo>
                    <a:pt x="20" y="23"/>
                    <a:pt x="20" y="23"/>
                    <a:pt x="20" y="23"/>
                  </a:cubicBezTo>
                  <a:cubicBezTo>
                    <a:pt x="20" y="23"/>
                    <a:pt x="20" y="23"/>
                    <a:pt x="20" y="23"/>
                  </a:cubicBezTo>
                  <a:cubicBezTo>
                    <a:pt x="19" y="23"/>
                    <a:pt x="19" y="23"/>
                    <a:pt x="19" y="23"/>
                  </a:cubicBezTo>
                  <a:cubicBezTo>
                    <a:pt x="16" y="15"/>
                    <a:pt x="16" y="15"/>
                    <a:pt x="16" y="15"/>
                  </a:cubicBezTo>
                  <a:cubicBezTo>
                    <a:pt x="13" y="14"/>
                    <a:pt x="13" y="14"/>
                    <a:pt x="13" y="14"/>
                  </a:cubicBezTo>
                  <a:cubicBezTo>
                    <a:pt x="13" y="13"/>
                    <a:pt x="13" y="13"/>
                    <a:pt x="13" y="13"/>
                  </a:cubicBezTo>
                  <a:cubicBezTo>
                    <a:pt x="14" y="11"/>
                    <a:pt x="14" y="11"/>
                    <a:pt x="14" y="11"/>
                  </a:cubicBezTo>
                  <a:cubicBezTo>
                    <a:pt x="14" y="10"/>
                    <a:pt x="14" y="10"/>
                    <a:pt x="14" y="10"/>
                  </a:cubicBezTo>
                  <a:cubicBezTo>
                    <a:pt x="14" y="9"/>
                    <a:pt x="14" y="9"/>
                    <a:pt x="14" y="9"/>
                  </a:cubicBezTo>
                  <a:cubicBezTo>
                    <a:pt x="14" y="8"/>
                    <a:pt x="14" y="8"/>
                    <a:pt x="14" y="8"/>
                  </a:cubicBezTo>
                  <a:cubicBezTo>
                    <a:pt x="12" y="7"/>
                    <a:pt x="12" y="7"/>
                    <a:pt x="12" y="7"/>
                  </a:cubicBezTo>
                  <a:cubicBezTo>
                    <a:pt x="11" y="6"/>
                    <a:pt x="11" y="6"/>
                    <a:pt x="11" y="6"/>
                  </a:cubicBezTo>
                  <a:cubicBezTo>
                    <a:pt x="11" y="4"/>
                    <a:pt x="11" y="4"/>
                    <a:pt x="11" y="4"/>
                  </a:cubicBezTo>
                  <a:cubicBezTo>
                    <a:pt x="11" y="4"/>
                    <a:pt x="11" y="4"/>
                    <a:pt x="11" y="4"/>
                  </a:cubicBezTo>
                  <a:cubicBezTo>
                    <a:pt x="11" y="3"/>
                    <a:pt x="11" y="3"/>
                    <a:pt x="11" y="3"/>
                  </a:cubicBezTo>
                  <a:cubicBezTo>
                    <a:pt x="11" y="2"/>
                    <a:pt x="11" y="2"/>
                    <a:pt x="11" y="2"/>
                  </a:cubicBezTo>
                  <a:cubicBezTo>
                    <a:pt x="10" y="2"/>
                    <a:pt x="10" y="2"/>
                    <a:pt x="10" y="2"/>
                  </a:cubicBezTo>
                  <a:cubicBezTo>
                    <a:pt x="10" y="1"/>
                    <a:pt x="10" y="1"/>
                    <a:pt x="10" y="1"/>
                  </a:cubicBezTo>
                  <a:cubicBezTo>
                    <a:pt x="9" y="0"/>
                    <a:pt x="9" y="0"/>
                    <a:pt x="9" y="0"/>
                  </a:cubicBezTo>
                  <a:cubicBezTo>
                    <a:pt x="9" y="0"/>
                    <a:pt x="9" y="0"/>
                    <a:pt x="9" y="0"/>
                  </a:cubicBezTo>
                  <a:cubicBezTo>
                    <a:pt x="8" y="1"/>
                    <a:pt x="8" y="1"/>
                    <a:pt x="8" y="1"/>
                  </a:cubicBezTo>
                  <a:cubicBezTo>
                    <a:pt x="8" y="1"/>
                    <a:pt x="8" y="1"/>
                    <a:pt x="8" y="1"/>
                  </a:cubicBezTo>
                  <a:cubicBezTo>
                    <a:pt x="9" y="2"/>
                    <a:pt x="9" y="2"/>
                    <a:pt x="9" y="2"/>
                  </a:cubicBezTo>
                  <a:cubicBezTo>
                    <a:pt x="8" y="3"/>
                    <a:pt x="8" y="3"/>
                    <a:pt x="8" y="3"/>
                  </a:cubicBezTo>
                  <a:cubicBezTo>
                    <a:pt x="7" y="3"/>
                    <a:pt x="7" y="3"/>
                    <a:pt x="7" y="3"/>
                  </a:cubicBezTo>
                  <a:cubicBezTo>
                    <a:pt x="7" y="3"/>
                    <a:pt x="7" y="3"/>
                    <a:pt x="7" y="3"/>
                  </a:cubicBezTo>
                  <a:cubicBezTo>
                    <a:pt x="6" y="4"/>
                    <a:pt x="6" y="4"/>
                    <a:pt x="6" y="4"/>
                  </a:cubicBezTo>
                  <a:cubicBezTo>
                    <a:pt x="5" y="4"/>
                    <a:pt x="5" y="4"/>
                    <a:pt x="5" y="4"/>
                  </a:cubicBezTo>
                  <a:cubicBezTo>
                    <a:pt x="5" y="4"/>
                    <a:pt x="5" y="4"/>
                    <a:pt x="5" y="4"/>
                  </a:cubicBezTo>
                  <a:cubicBezTo>
                    <a:pt x="5" y="6"/>
                    <a:pt x="5" y="6"/>
                    <a:pt x="5" y="6"/>
                  </a:cubicBezTo>
                  <a:cubicBezTo>
                    <a:pt x="5" y="6"/>
                    <a:pt x="5" y="6"/>
                    <a:pt x="5" y="6"/>
                  </a:cubicBezTo>
                  <a:cubicBezTo>
                    <a:pt x="5" y="8"/>
                    <a:pt x="5" y="8"/>
                    <a:pt x="5" y="8"/>
                  </a:cubicBezTo>
                  <a:cubicBezTo>
                    <a:pt x="6" y="11"/>
                    <a:pt x="6" y="11"/>
                    <a:pt x="6" y="11"/>
                  </a:cubicBezTo>
                  <a:cubicBezTo>
                    <a:pt x="6" y="12"/>
                    <a:pt x="6" y="12"/>
                    <a:pt x="6" y="12"/>
                  </a:cubicBezTo>
                  <a:cubicBezTo>
                    <a:pt x="6" y="13"/>
                    <a:pt x="6" y="13"/>
                    <a:pt x="6" y="13"/>
                  </a:cubicBezTo>
                  <a:cubicBezTo>
                    <a:pt x="5" y="13"/>
                    <a:pt x="5" y="13"/>
                    <a:pt x="5" y="13"/>
                  </a:cubicBezTo>
                  <a:cubicBezTo>
                    <a:pt x="6" y="15"/>
                    <a:pt x="6" y="15"/>
                    <a:pt x="6" y="15"/>
                  </a:cubicBezTo>
                  <a:cubicBezTo>
                    <a:pt x="6" y="16"/>
                    <a:pt x="6" y="16"/>
                    <a:pt x="6" y="16"/>
                  </a:cubicBezTo>
                  <a:cubicBezTo>
                    <a:pt x="7" y="17"/>
                    <a:pt x="7" y="17"/>
                    <a:pt x="7" y="17"/>
                  </a:cubicBezTo>
                  <a:cubicBezTo>
                    <a:pt x="7" y="19"/>
                    <a:pt x="7" y="19"/>
                    <a:pt x="7" y="19"/>
                  </a:cubicBezTo>
                  <a:cubicBezTo>
                    <a:pt x="7" y="20"/>
                    <a:pt x="7" y="20"/>
                    <a:pt x="7" y="20"/>
                  </a:cubicBezTo>
                  <a:cubicBezTo>
                    <a:pt x="6" y="20"/>
                    <a:pt x="6" y="20"/>
                    <a:pt x="6" y="20"/>
                  </a:cubicBezTo>
                  <a:cubicBezTo>
                    <a:pt x="7" y="23"/>
                    <a:pt x="7" y="23"/>
                    <a:pt x="7" y="23"/>
                  </a:cubicBezTo>
                  <a:cubicBezTo>
                    <a:pt x="7" y="24"/>
                    <a:pt x="7" y="24"/>
                    <a:pt x="7" y="24"/>
                  </a:cubicBezTo>
                  <a:cubicBezTo>
                    <a:pt x="6" y="24"/>
                    <a:pt x="6" y="24"/>
                    <a:pt x="6" y="24"/>
                  </a:cubicBezTo>
                  <a:cubicBezTo>
                    <a:pt x="5" y="25"/>
                    <a:pt x="5" y="25"/>
                    <a:pt x="5" y="25"/>
                  </a:cubicBezTo>
                  <a:cubicBezTo>
                    <a:pt x="5" y="26"/>
                    <a:pt x="5" y="26"/>
                    <a:pt x="5" y="26"/>
                  </a:cubicBezTo>
                  <a:cubicBezTo>
                    <a:pt x="6" y="27"/>
                    <a:pt x="6" y="27"/>
                    <a:pt x="6" y="27"/>
                  </a:cubicBezTo>
                  <a:cubicBezTo>
                    <a:pt x="6" y="26"/>
                    <a:pt x="6" y="26"/>
                    <a:pt x="6" y="26"/>
                  </a:cubicBezTo>
                  <a:cubicBezTo>
                    <a:pt x="7" y="26"/>
                    <a:pt x="7" y="26"/>
                    <a:pt x="7" y="26"/>
                  </a:cubicBezTo>
                  <a:cubicBezTo>
                    <a:pt x="6" y="27"/>
                    <a:pt x="6" y="27"/>
                    <a:pt x="6" y="27"/>
                  </a:cubicBezTo>
                  <a:cubicBezTo>
                    <a:pt x="6" y="31"/>
                    <a:pt x="6" y="31"/>
                    <a:pt x="6" y="31"/>
                  </a:cubicBezTo>
                  <a:cubicBezTo>
                    <a:pt x="7" y="33"/>
                    <a:pt x="7" y="33"/>
                    <a:pt x="7" y="33"/>
                  </a:cubicBezTo>
                  <a:cubicBezTo>
                    <a:pt x="7" y="34"/>
                    <a:pt x="7" y="34"/>
                    <a:pt x="7" y="34"/>
                  </a:cubicBezTo>
                  <a:cubicBezTo>
                    <a:pt x="7" y="35"/>
                    <a:pt x="7" y="35"/>
                    <a:pt x="7" y="35"/>
                  </a:cubicBezTo>
                  <a:cubicBezTo>
                    <a:pt x="6" y="36"/>
                    <a:pt x="6" y="36"/>
                    <a:pt x="6" y="36"/>
                  </a:cubicBezTo>
                  <a:cubicBezTo>
                    <a:pt x="6" y="37"/>
                    <a:pt x="6" y="37"/>
                    <a:pt x="6" y="37"/>
                  </a:cubicBezTo>
                  <a:cubicBezTo>
                    <a:pt x="7" y="38"/>
                    <a:pt x="7" y="38"/>
                    <a:pt x="7" y="38"/>
                  </a:cubicBezTo>
                  <a:cubicBezTo>
                    <a:pt x="7" y="39"/>
                    <a:pt x="7" y="39"/>
                    <a:pt x="7" y="39"/>
                  </a:cubicBezTo>
                  <a:cubicBezTo>
                    <a:pt x="7" y="41"/>
                    <a:pt x="7" y="41"/>
                    <a:pt x="7" y="41"/>
                  </a:cubicBezTo>
                  <a:cubicBezTo>
                    <a:pt x="6" y="42"/>
                    <a:pt x="6" y="42"/>
                    <a:pt x="6" y="42"/>
                  </a:cubicBezTo>
                  <a:cubicBezTo>
                    <a:pt x="6" y="43"/>
                    <a:pt x="6" y="43"/>
                    <a:pt x="6" y="43"/>
                  </a:cubicBezTo>
                  <a:cubicBezTo>
                    <a:pt x="6" y="44"/>
                    <a:pt x="6" y="44"/>
                    <a:pt x="6" y="44"/>
                  </a:cubicBezTo>
                  <a:cubicBezTo>
                    <a:pt x="6" y="44"/>
                    <a:pt x="6" y="44"/>
                    <a:pt x="6" y="44"/>
                  </a:cubicBezTo>
                  <a:cubicBezTo>
                    <a:pt x="6" y="45"/>
                    <a:pt x="6" y="45"/>
                    <a:pt x="6" y="45"/>
                  </a:cubicBezTo>
                  <a:cubicBezTo>
                    <a:pt x="5" y="46"/>
                    <a:pt x="5" y="46"/>
                    <a:pt x="5" y="46"/>
                  </a:cubicBezTo>
                  <a:cubicBezTo>
                    <a:pt x="5" y="47"/>
                    <a:pt x="5" y="47"/>
                    <a:pt x="5" y="47"/>
                  </a:cubicBezTo>
                  <a:cubicBezTo>
                    <a:pt x="5" y="48"/>
                    <a:pt x="5" y="48"/>
                    <a:pt x="5" y="48"/>
                  </a:cubicBezTo>
                  <a:cubicBezTo>
                    <a:pt x="5" y="49"/>
                    <a:pt x="5" y="49"/>
                    <a:pt x="5" y="49"/>
                  </a:cubicBezTo>
                  <a:cubicBezTo>
                    <a:pt x="4" y="50"/>
                    <a:pt x="4" y="50"/>
                    <a:pt x="4" y="50"/>
                  </a:cubicBezTo>
                  <a:cubicBezTo>
                    <a:pt x="4" y="51"/>
                    <a:pt x="4" y="51"/>
                    <a:pt x="4" y="51"/>
                  </a:cubicBezTo>
                  <a:cubicBezTo>
                    <a:pt x="5" y="52"/>
                    <a:pt x="5" y="52"/>
                    <a:pt x="5" y="52"/>
                  </a:cubicBezTo>
                  <a:cubicBezTo>
                    <a:pt x="5" y="53"/>
                    <a:pt x="5" y="53"/>
                    <a:pt x="5" y="53"/>
                  </a:cubicBezTo>
                  <a:cubicBezTo>
                    <a:pt x="6" y="54"/>
                    <a:pt x="6" y="54"/>
                    <a:pt x="6" y="54"/>
                  </a:cubicBezTo>
                  <a:cubicBezTo>
                    <a:pt x="5" y="54"/>
                    <a:pt x="5" y="54"/>
                    <a:pt x="5" y="54"/>
                  </a:cubicBezTo>
                  <a:cubicBezTo>
                    <a:pt x="5" y="55"/>
                    <a:pt x="5" y="55"/>
                    <a:pt x="5" y="55"/>
                  </a:cubicBezTo>
                  <a:cubicBezTo>
                    <a:pt x="5" y="56"/>
                    <a:pt x="5" y="56"/>
                    <a:pt x="5" y="56"/>
                  </a:cubicBezTo>
                  <a:cubicBezTo>
                    <a:pt x="5" y="57"/>
                    <a:pt x="5" y="57"/>
                    <a:pt x="5" y="57"/>
                  </a:cubicBezTo>
                  <a:cubicBezTo>
                    <a:pt x="4" y="57"/>
                    <a:pt x="4" y="57"/>
                    <a:pt x="4" y="57"/>
                  </a:cubicBezTo>
                  <a:cubicBezTo>
                    <a:pt x="4" y="58"/>
                    <a:pt x="4" y="58"/>
                    <a:pt x="4" y="58"/>
                  </a:cubicBezTo>
                  <a:cubicBezTo>
                    <a:pt x="4" y="59"/>
                    <a:pt x="4" y="59"/>
                    <a:pt x="4" y="59"/>
                  </a:cubicBezTo>
                  <a:cubicBezTo>
                    <a:pt x="4" y="60"/>
                    <a:pt x="4" y="60"/>
                    <a:pt x="4" y="60"/>
                  </a:cubicBezTo>
                  <a:cubicBezTo>
                    <a:pt x="5" y="62"/>
                    <a:pt x="5" y="62"/>
                    <a:pt x="5" y="62"/>
                  </a:cubicBezTo>
                  <a:cubicBezTo>
                    <a:pt x="5" y="63"/>
                    <a:pt x="5" y="63"/>
                    <a:pt x="5" y="63"/>
                  </a:cubicBezTo>
                  <a:cubicBezTo>
                    <a:pt x="5" y="64"/>
                    <a:pt x="5" y="64"/>
                    <a:pt x="5" y="64"/>
                  </a:cubicBezTo>
                  <a:cubicBezTo>
                    <a:pt x="5" y="64"/>
                    <a:pt x="5" y="64"/>
                    <a:pt x="5" y="64"/>
                  </a:cubicBezTo>
                  <a:cubicBezTo>
                    <a:pt x="6" y="66"/>
                    <a:pt x="6" y="66"/>
                    <a:pt x="6" y="66"/>
                  </a:cubicBezTo>
                  <a:cubicBezTo>
                    <a:pt x="6" y="67"/>
                    <a:pt x="6" y="67"/>
                    <a:pt x="6" y="67"/>
                  </a:cubicBezTo>
                  <a:cubicBezTo>
                    <a:pt x="6" y="68"/>
                    <a:pt x="6" y="68"/>
                    <a:pt x="6" y="68"/>
                  </a:cubicBezTo>
                  <a:cubicBezTo>
                    <a:pt x="6" y="68"/>
                    <a:pt x="6" y="68"/>
                    <a:pt x="6" y="68"/>
                  </a:cubicBezTo>
                  <a:cubicBezTo>
                    <a:pt x="6" y="69"/>
                    <a:pt x="6" y="69"/>
                    <a:pt x="6" y="69"/>
                  </a:cubicBezTo>
                  <a:cubicBezTo>
                    <a:pt x="6" y="70"/>
                    <a:pt x="6" y="70"/>
                    <a:pt x="6" y="70"/>
                  </a:cubicBezTo>
                  <a:cubicBezTo>
                    <a:pt x="6" y="70"/>
                    <a:pt x="6" y="70"/>
                    <a:pt x="6" y="70"/>
                  </a:cubicBezTo>
                  <a:cubicBezTo>
                    <a:pt x="6" y="71"/>
                    <a:pt x="6" y="71"/>
                    <a:pt x="6" y="71"/>
                  </a:cubicBezTo>
                  <a:cubicBezTo>
                    <a:pt x="7" y="72"/>
                    <a:pt x="7" y="72"/>
                    <a:pt x="7" y="72"/>
                  </a:cubicBezTo>
                  <a:cubicBezTo>
                    <a:pt x="7" y="73"/>
                    <a:pt x="7" y="73"/>
                    <a:pt x="7" y="73"/>
                  </a:cubicBezTo>
                  <a:cubicBezTo>
                    <a:pt x="7" y="74"/>
                    <a:pt x="7" y="74"/>
                    <a:pt x="7" y="74"/>
                  </a:cubicBezTo>
                  <a:cubicBezTo>
                    <a:pt x="6" y="74"/>
                    <a:pt x="6" y="74"/>
                    <a:pt x="6" y="74"/>
                  </a:cubicBezTo>
                  <a:cubicBezTo>
                    <a:pt x="5" y="75"/>
                    <a:pt x="5" y="75"/>
                    <a:pt x="5" y="75"/>
                  </a:cubicBezTo>
                  <a:cubicBezTo>
                    <a:pt x="5" y="75"/>
                    <a:pt x="5" y="75"/>
                    <a:pt x="5" y="75"/>
                  </a:cubicBezTo>
                  <a:cubicBezTo>
                    <a:pt x="6" y="76"/>
                    <a:pt x="6" y="76"/>
                    <a:pt x="6" y="76"/>
                  </a:cubicBezTo>
                  <a:cubicBezTo>
                    <a:pt x="5" y="77"/>
                    <a:pt x="5" y="77"/>
                    <a:pt x="5" y="77"/>
                  </a:cubicBezTo>
                  <a:cubicBezTo>
                    <a:pt x="5" y="77"/>
                    <a:pt x="5" y="77"/>
                    <a:pt x="5" y="77"/>
                  </a:cubicBezTo>
                  <a:cubicBezTo>
                    <a:pt x="5" y="78"/>
                    <a:pt x="5" y="78"/>
                    <a:pt x="5" y="78"/>
                  </a:cubicBezTo>
                  <a:cubicBezTo>
                    <a:pt x="5" y="79"/>
                    <a:pt x="5" y="79"/>
                    <a:pt x="5" y="79"/>
                  </a:cubicBezTo>
                  <a:cubicBezTo>
                    <a:pt x="4" y="80"/>
                    <a:pt x="4" y="80"/>
                    <a:pt x="4" y="80"/>
                  </a:cubicBezTo>
                  <a:cubicBezTo>
                    <a:pt x="4" y="80"/>
                    <a:pt x="4" y="80"/>
                    <a:pt x="4" y="80"/>
                  </a:cubicBezTo>
                  <a:cubicBezTo>
                    <a:pt x="4" y="81"/>
                    <a:pt x="4" y="81"/>
                    <a:pt x="4" y="81"/>
                  </a:cubicBezTo>
                  <a:cubicBezTo>
                    <a:pt x="4" y="82"/>
                    <a:pt x="4" y="82"/>
                    <a:pt x="4" y="82"/>
                  </a:cubicBezTo>
                  <a:cubicBezTo>
                    <a:pt x="4" y="82"/>
                    <a:pt x="4" y="82"/>
                    <a:pt x="4" y="82"/>
                  </a:cubicBezTo>
                  <a:cubicBezTo>
                    <a:pt x="4" y="83"/>
                    <a:pt x="4" y="83"/>
                    <a:pt x="4" y="83"/>
                  </a:cubicBezTo>
                  <a:cubicBezTo>
                    <a:pt x="4" y="83"/>
                    <a:pt x="4" y="83"/>
                    <a:pt x="4" y="83"/>
                  </a:cubicBezTo>
                  <a:cubicBezTo>
                    <a:pt x="3" y="84"/>
                    <a:pt x="3" y="84"/>
                    <a:pt x="3" y="84"/>
                  </a:cubicBezTo>
                  <a:cubicBezTo>
                    <a:pt x="3" y="85"/>
                    <a:pt x="3" y="85"/>
                    <a:pt x="3" y="85"/>
                  </a:cubicBezTo>
                  <a:cubicBezTo>
                    <a:pt x="3" y="86"/>
                    <a:pt x="3" y="86"/>
                    <a:pt x="3" y="86"/>
                  </a:cubicBezTo>
                  <a:cubicBezTo>
                    <a:pt x="3" y="86"/>
                    <a:pt x="3" y="86"/>
                    <a:pt x="3" y="86"/>
                  </a:cubicBezTo>
                  <a:cubicBezTo>
                    <a:pt x="3" y="87"/>
                    <a:pt x="3" y="87"/>
                    <a:pt x="3" y="87"/>
                  </a:cubicBezTo>
                  <a:cubicBezTo>
                    <a:pt x="2" y="87"/>
                    <a:pt x="2" y="87"/>
                    <a:pt x="2" y="87"/>
                  </a:cubicBezTo>
                  <a:cubicBezTo>
                    <a:pt x="2" y="88"/>
                    <a:pt x="2" y="88"/>
                    <a:pt x="2" y="88"/>
                  </a:cubicBezTo>
                  <a:cubicBezTo>
                    <a:pt x="3" y="89"/>
                    <a:pt x="3" y="89"/>
                    <a:pt x="3" y="89"/>
                  </a:cubicBezTo>
                  <a:cubicBezTo>
                    <a:pt x="3" y="89"/>
                    <a:pt x="3" y="89"/>
                    <a:pt x="3" y="89"/>
                  </a:cubicBezTo>
                  <a:cubicBezTo>
                    <a:pt x="2" y="90"/>
                    <a:pt x="2" y="90"/>
                    <a:pt x="2" y="90"/>
                  </a:cubicBezTo>
                  <a:cubicBezTo>
                    <a:pt x="2" y="90"/>
                    <a:pt x="2" y="90"/>
                    <a:pt x="2" y="90"/>
                  </a:cubicBezTo>
                  <a:cubicBezTo>
                    <a:pt x="1" y="90"/>
                    <a:pt x="1" y="90"/>
                    <a:pt x="1" y="90"/>
                  </a:cubicBezTo>
                  <a:cubicBezTo>
                    <a:pt x="0" y="90"/>
                    <a:pt x="0" y="90"/>
                    <a:pt x="0" y="90"/>
                  </a:cubicBezTo>
                  <a:cubicBezTo>
                    <a:pt x="0" y="90"/>
                    <a:pt x="0" y="90"/>
                    <a:pt x="0" y="90"/>
                  </a:cubicBezTo>
                  <a:cubicBezTo>
                    <a:pt x="1" y="91"/>
                    <a:pt x="1" y="91"/>
                    <a:pt x="1" y="91"/>
                  </a:cubicBezTo>
                  <a:cubicBezTo>
                    <a:pt x="1" y="92"/>
                    <a:pt x="1" y="92"/>
                    <a:pt x="1" y="92"/>
                  </a:cubicBezTo>
                  <a:cubicBezTo>
                    <a:pt x="1" y="93"/>
                    <a:pt x="1" y="93"/>
                    <a:pt x="1" y="93"/>
                  </a:cubicBezTo>
                  <a:cubicBezTo>
                    <a:pt x="2" y="94"/>
                    <a:pt x="2" y="94"/>
                    <a:pt x="2" y="94"/>
                  </a:cubicBezTo>
                  <a:cubicBezTo>
                    <a:pt x="2" y="95"/>
                    <a:pt x="2" y="95"/>
                    <a:pt x="2" y="95"/>
                  </a:cubicBezTo>
                  <a:cubicBezTo>
                    <a:pt x="2" y="96"/>
                    <a:pt x="2" y="96"/>
                    <a:pt x="2" y="96"/>
                  </a:cubicBezTo>
                  <a:cubicBezTo>
                    <a:pt x="4" y="98"/>
                    <a:pt x="4" y="98"/>
                    <a:pt x="4" y="98"/>
                  </a:cubicBezTo>
                  <a:cubicBezTo>
                    <a:pt x="4" y="99"/>
                    <a:pt x="4" y="99"/>
                    <a:pt x="4" y="99"/>
                  </a:cubicBezTo>
                  <a:cubicBezTo>
                    <a:pt x="4" y="99"/>
                    <a:pt x="4" y="99"/>
                    <a:pt x="4" y="99"/>
                  </a:cubicBezTo>
                  <a:cubicBezTo>
                    <a:pt x="4" y="100"/>
                    <a:pt x="4" y="100"/>
                    <a:pt x="4" y="100"/>
                  </a:cubicBezTo>
                  <a:cubicBezTo>
                    <a:pt x="4" y="102"/>
                    <a:pt x="4" y="102"/>
                    <a:pt x="4" y="102"/>
                  </a:cubicBezTo>
                  <a:cubicBezTo>
                    <a:pt x="4" y="102"/>
                    <a:pt x="4" y="102"/>
                    <a:pt x="4" y="102"/>
                  </a:cubicBezTo>
                  <a:cubicBezTo>
                    <a:pt x="4" y="103"/>
                    <a:pt x="4" y="103"/>
                    <a:pt x="4" y="103"/>
                  </a:cubicBezTo>
                  <a:cubicBezTo>
                    <a:pt x="4" y="103"/>
                    <a:pt x="4" y="103"/>
                    <a:pt x="4" y="103"/>
                  </a:cubicBezTo>
                  <a:cubicBezTo>
                    <a:pt x="3" y="103"/>
                    <a:pt x="3" y="103"/>
                    <a:pt x="3" y="103"/>
                  </a:cubicBezTo>
                  <a:cubicBezTo>
                    <a:pt x="3" y="103"/>
                    <a:pt x="3" y="103"/>
                    <a:pt x="3" y="103"/>
                  </a:cubicBezTo>
                  <a:cubicBezTo>
                    <a:pt x="2" y="104"/>
                    <a:pt x="2" y="104"/>
                    <a:pt x="2" y="104"/>
                  </a:cubicBezTo>
                  <a:cubicBezTo>
                    <a:pt x="3" y="105"/>
                    <a:pt x="3" y="105"/>
                    <a:pt x="3" y="105"/>
                  </a:cubicBezTo>
                  <a:cubicBezTo>
                    <a:pt x="3" y="105"/>
                    <a:pt x="3" y="105"/>
                    <a:pt x="3" y="105"/>
                  </a:cubicBezTo>
                  <a:cubicBezTo>
                    <a:pt x="3" y="107"/>
                    <a:pt x="3" y="107"/>
                    <a:pt x="3" y="107"/>
                  </a:cubicBezTo>
                  <a:cubicBezTo>
                    <a:pt x="3" y="108"/>
                    <a:pt x="3" y="108"/>
                    <a:pt x="3" y="108"/>
                  </a:cubicBezTo>
                  <a:cubicBezTo>
                    <a:pt x="3" y="108"/>
                    <a:pt x="3" y="108"/>
                    <a:pt x="3" y="108"/>
                  </a:cubicBezTo>
                  <a:cubicBezTo>
                    <a:pt x="3" y="108"/>
                    <a:pt x="3" y="108"/>
                    <a:pt x="3" y="108"/>
                  </a:cubicBezTo>
                  <a:cubicBezTo>
                    <a:pt x="3" y="109"/>
                    <a:pt x="3" y="109"/>
                    <a:pt x="3" y="109"/>
                  </a:cubicBezTo>
                  <a:cubicBezTo>
                    <a:pt x="3" y="109"/>
                    <a:pt x="3" y="109"/>
                    <a:pt x="3" y="109"/>
                  </a:cubicBezTo>
                  <a:cubicBezTo>
                    <a:pt x="3" y="110"/>
                    <a:pt x="3" y="110"/>
                    <a:pt x="3" y="110"/>
                  </a:cubicBezTo>
                  <a:cubicBezTo>
                    <a:pt x="4" y="112"/>
                    <a:pt x="4" y="112"/>
                    <a:pt x="4" y="112"/>
                  </a:cubicBezTo>
                  <a:cubicBezTo>
                    <a:pt x="5" y="112"/>
                    <a:pt x="5" y="112"/>
                    <a:pt x="5" y="112"/>
                  </a:cubicBezTo>
                  <a:cubicBezTo>
                    <a:pt x="5" y="113"/>
                    <a:pt x="5" y="113"/>
                    <a:pt x="5" y="113"/>
                  </a:cubicBezTo>
                  <a:cubicBezTo>
                    <a:pt x="6" y="113"/>
                    <a:pt x="6" y="113"/>
                    <a:pt x="6" y="113"/>
                  </a:cubicBezTo>
                  <a:cubicBezTo>
                    <a:pt x="8" y="113"/>
                    <a:pt x="8" y="113"/>
                    <a:pt x="8" y="113"/>
                  </a:cubicBezTo>
                  <a:cubicBezTo>
                    <a:pt x="8" y="112"/>
                    <a:pt x="8" y="112"/>
                    <a:pt x="8" y="112"/>
                  </a:cubicBezTo>
                  <a:cubicBezTo>
                    <a:pt x="8" y="111"/>
                    <a:pt x="8" y="111"/>
                    <a:pt x="8" y="111"/>
                  </a:cubicBezTo>
                  <a:cubicBezTo>
                    <a:pt x="9" y="111"/>
                    <a:pt x="9" y="111"/>
                    <a:pt x="9" y="111"/>
                  </a:cubicBezTo>
                  <a:cubicBezTo>
                    <a:pt x="9" y="112"/>
                    <a:pt x="9" y="112"/>
                    <a:pt x="9" y="112"/>
                  </a:cubicBezTo>
                  <a:cubicBezTo>
                    <a:pt x="10" y="112"/>
                    <a:pt x="10" y="112"/>
                    <a:pt x="10" y="112"/>
                  </a:cubicBezTo>
                  <a:cubicBezTo>
                    <a:pt x="10" y="112"/>
                    <a:pt x="10" y="112"/>
                    <a:pt x="10" y="112"/>
                  </a:cubicBezTo>
                  <a:cubicBezTo>
                    <a:pt x="10" y="112"/>
                    <a:pt x="10" y="112"/>
                    <a:pt x="10" y="112"/>
                  </a:cubicBezTo>
                  <a:cubicBezTo>
                    <a:pt x="9" y="113"/>
                    <a:pt x="9" y="113"/>
                    <a:pt x="9" y="113"/>
                  </a:cubicBezTo>
                  <a:cubicBezTo>
                    <a:pt x="9" y="114"/>
                    <a:pt x="9" y="114"/>
                    <a:pt x="9" y="114"/>
                  </a:cubicBezTo>
                  <a:cubicBezTo>
                    <a:pt x="9" y="114"/>
                    <a:pt x="9" y="114"/>
                    <a:pt x="9" y="114"/>
                  </a:cubicBezTo>
                  <a:cubicBezTo>
                    <a:pt x="10" y="114"/>
                    <a:pt x="10" y="114"/>
                    <a:pt x="10" y="114"/>
                  </a:cubicBezTo>
                  <a:cubicBezTo>
                    <a:pt x="10" y="114"/>
                    <a:pt x="10" y="114"/>
                    <a:pt x="10" y="114"/>
                  </a:cubicBezTo>
                  <a:cubicBezTo>
                    <a:pt x="10" y="116"/>
                    <a:pt x="10" y="116"/>
                    <a:pt x="10" y="116"/>
                  </a:cubicBezTo>
                  <a:cubicBezTo>
                    <a:pt x="11" y="116"/>
                    <a:pt x="11" y="116"/>
                    <a:pt x="11" y="116"/>
                  </a:cubicBezTo>
                  <a:cubicBezTo>
                    <a:pt x="10" y="116"/>
                    <a:pt x="10" y="116"/>
                    <a:pt x="10" y="116"/>
                  </a:cubicBezTo>
                  <a:cubicBezTo>
                    <a:pt x="10" y="116"/>
                    <a:pt x="10" y="116"/>
                    <a:pt x="10" y="116"/>
                  </a:cubicBezTo>
                  <a:cubicBezTo>
                    <a:pt x="10" y="115"/>
                    <a:pt x="10" y="115"/>
                    <a:pt x="10" y="115"/>
                  </a:cubicBezTo>
                  <a:cubicBezTo>
                    <a:pt x="9" y="115"/>
                    <a:pt x="9" y="115"/>
                    <a:pt x="9" y="115"/>
                  </a:cubicBezTo>
                  <a:cubicBezTo>
                    <a:pt x="9" y="116"/>
                    <a:pt x="9" y="116"/>
                    <a:pt x="9" y="116"/>
                  </a:cubicBezTo>
                  <a:cubicBezTo>
                    <a:pt x="9" y="116"/>
                    <a:pt x="9" y="116"/>
                    <a:pt x="9" y="116"/>
                  </a:cubicBezTo>
                  <a:cubicBezTo>
                    <a:pt x="10" y="117"/>
                    <a:pt x="10" y="117"/>
                    <a:pt x="10" y="117"/>
                  </a:cubicBezTo>
                  <a:cubicBezTo>
                    <a:pt x="10" y="117"/>
                    <a:pt x="10" y="117"/>
                    <a:pt x="10" y="117"/>
                  </a:cubicBezTo>
                  <a:cubicBezTo>
                    <a:pt x="9" y="117"/>
                    <a:pt x="9" y="117"/>
                    <a:pt x="9" y="117"/>
                  </a:cubicBezTo>
                  <a:cubicBezTo>
                    <a:pt x="9" y="117"/>
                    <a:pt x="9" y="117"/>
                    <a:pt x="9" y="117"/>
                  </a:cubicBezTo>
                  <a:cubicBezTo>
                    <a:pt x="9" y="118"/>
                    <a:pt x="9" y="118"/>
                    <a:pt x="9" y="118"/>
                  </a:cubicBezTo>
                  <a:cubicBezTo>
                    <a:pt x="10" y="119"/>
                    <a:pt x="10" y="119"/>
                    <a:pt x="10" y="119"/>
                  </a:cubicBezTo>
                  <a:cubicBezTo>
                    <a:pt x="9" y="120"/>
                    <a:pt x="9" y="120"/>
                    <a:pt x="9" y="120"/>
                  </a:cubicBezTo>
                  <a:cubicBezTo>
                    <a:pt x="9" y="120"/>
                    <a:pt x="9" y="120"/>
                    <a:pt x="9" y="120"/>
                  </a:cubicBezTo>
                  <a:cubicBezTo>
                    <a:pt x="9" y="121"/>
                    <a:pt x="9" y="121"/>
                    <a:pt x="9" y="121"/>
                  </a:cubicBezTo>
                  <a:cubicBezTo>
                    <a:pt x="9" y="121"/>
                    <a:pt x="9" y="121"/>
                    <a:pt x="9" y="121"/>
                  </a:cubicBezTo>
                  <a:cubicBezTo>
                    <a:pt x="9" y="122"/>
                    <a:pt x="9" y="122"/>
                    <a:pt x="9" y="122"/>
                  </a:cubicBezTo>
                  <a:cubicBezTo>
                    <a:pt x="10" y="122"/>
                    <a:pt x="10" y="122"/>
                    <a:pt x="10" y="122"/>
                  </a:cubicBezTo>
                  <a:cubicBezTo>
                    <a:pt x="9" y="123"/>
                    <a:pt x="9" y="123"/>
                    <a:pt x="9" y="123"/>
                  </a:cubicBezTo>
                  <a:cubicBezTo>
                    <a:pt x="9" y="124"/>
                    <a:pt x="9" y="124"/>
                    <a:pt x="9" y="124"/>
                  </a:cubicBezTo>
                  <a:cubicBezTo>
                    <a:pt x="9" y="124"/>
                    <a:pt x="9" y="124"/>
                    <a:pt x="9" y="124"/>
                  </a:cubicBezTo>
                  <a:cubicBezTo>
                    <a:pt x="9" y="125"/>
                    <a:pt x="9" y="125"/>
                    <a:pt x="9" y="125"/>
                  </a:cubicBezTo>
                  <a:cubicBezTo>
                    <a:pt x="9" y="125"/>
                    <a:pt x="9" y="125"/>
                    <a:pt x="9" y="125"/>
                  </a:cubicBezTo>
                  <a:cubicBezTo>
                    <a:pt x="10" y="125"/>
                    <a:pt x="10" y="125"/>
                    <a:pt x="10" y="125"/>
                  </a:cubicBezTo>
                  <a:cubicBezTo>
                    <a:pt x="11" y="126"/>
                    <a:pt x="11" y="126"/>
                    <a:pt x="11" y="126"/>
                  </a:cubicBezTo>
                  <a:cubicBezTo>
                    <a:pt x="11" y="126"/>
                    <a:pt x="11" y="126"/>
                    <a:pt x="11" y="126"/>
                  </a:cubicBezTo>
                  <a:cubicBezTo>
                    <a:pt x="11" y="127"/>
                    <a:pt x="11" y="127"/>
                    <a:pt x="11" y="127"/>
                  </a:cubicBezTo>
                  <a:cubicBezTo>
                    <a:pt x="12" y="127"/>
                    <a:pt x="12" y="127"/>
                    <a:pt x="12" y="127"/>
                  </a:cubicBezTo>
                  <a:cubicBezTo>
                    <a:pt x="12" y="128"/>
                    <a:pt x="12" y="128"/>
                    <a:pt x="12" y="128"/>
                  </a:cubicBezTo>
                  <a:cubicBezTo>
                    <a:pt x="11" y="129"/>
                    <a:pt x="11" y="129"/>
                    <a:pt x="11" y="129"/>
                  </a:cubicBezTo>
                  <a:cubicBezTo>
                    <a:pt x="10" y="130"/>
                    <a:pt x="10" y="130"/>
                    <a:pt x="10" y="130"/>
                  </a:cubicBezTo>
                  <a:cubicBezTo>
                    <a:pt x="9" y="130"/>
                    <a:pt x="9" y="130"/>
                    <a:pt x="9" y="130"/>
                  </a:cubicBezTo>
                  <a:cubicBezTo>
                    <a:pt x="9" y="131"/>
                    <a:pt x="9" y="131"/>
                    <a:pt x="9" y="131"/>
                  </a:cubicBezTo>
                  <a:cubicBezTo>
                    <a:pt x="10" y="131"/>
                    <a:pt x="10" y="131"/>
                    <a:pt x="10" y="131"/>
                  </a:cubicBezTo>
                  <a:cubicBezTo>
                    <a:pt x="9" y="132"/>
                    <a:pt x="9" y="132"/>
                    <a:pt x="9" y="132"/>
                  </a:cubicBezTo>
                  <a:cubicBezTo>
                    <a:pt x="9" y="132"/>
                    <a:pt x="9" y="132"/>
                    <a:pt x="9" y="132"/>
                  </a:cubicBezTo>
                  <a:cubicBezTo>
                    <a:pt x="10" y="133"/>
                    <a:pt x="10" y="133"/>
                    <a:pt x="10" y="133"/>
                  </a:cubicBezTo>
                  <a:cubicBezTo>
                    <a:pt x="9" y="133"/>
                    <a:pt x="9" y="133"/>
                    <a:pt x="9" y="133"/>
                  </a:cubicBezTo>
                  <a:cubicBezTo>
                    <a:pt x="9" y="135"/>
                    <a:pt x="9" y="135"/>
                    <a:pt x="9" y="135"/>
                  </a:cubicBezTo>
                  <a:cubicBezTo>
                    <a:pt x="8" y="135"/>
                    <a:pt x="8" y="135"/>
                    <a:pt x="8" y="135"/>
                  </a:cubicBezTo>
                  <a:cubicBezTo>
                    <a:pt x="9" y="136"/>
                    <a:pt x="9" y="136"/>
                    <a:pt x="9" y="136"/>
                  </a:cubicBezTo>
                  <a:cubicBezTo>
                    <a:pt x="9" y="136"/>
                    <a:pt x="9" y="136"/>
                    <a:pt x="9" y="136"/>
                  </a:cubicBezTo>
                  <a:cubicBezTo>
                    <a:pt x="9" y="138"/>
                    <a:pt x="9" y="138"/>
                    <a:pt x="9" y="138"/>
                  </a:cubicBezTo>
                  <a:cubicBezTo>
                    <a:pt x="8" y="138"/>
                    <a:pt x="8" y="138"/>
                    <a:pt x="8" y="138"/>
                  </a:cubicBezTo>
                  <a:cubicBezTo>
                    <a:pt x="8" y="139"/>
                    <a:pt x="8" y="139"/>
                    <a:pt x="8" y="139"/>
                  </a:cubicBezTo>
                  <a:cubicBezTo>
                    <a:pt x="8" y="138"/>
                    <a:pt x="8" y="138"/>
                    <a:pt x="8" y="138"/>
                  </a:cubicBezTo>
                  <a:cubicBezTo>
                    <a:pt x="8" y="138"/>
                    <a:pt x="8" y="138"/>
                    <a:pt x="8" y="138"/>
                  </a:cubicBezTo>
                  <a:cubicBezTo>
                    <a:pt x="8" y="137"/>
                    <a:pt x="8" y="137"/>
                    <a:pt x="8" y="137"/>
                  </a:cubicBezTo>
                  <a:cubicBezTo>
                    <a:pt x="8" y="136"/>
                    <a:pt x="8" y="136"/>
                    <a:pt x="8" y="136"/>
                  </a:cubicBezTo>
                  <a:cubicBezTo>
                    <a:pt x="8" y="135"/>
                    <a:pt x="8" y="135"/>
                    <a:pt x="8" y="135"/>
                  </a:cubicBezTo>
                  <a:cubicBezTo>
                    <a:pt x="8" y="135"/>
                    <a:pt x="8" y="135"/>
                    <a:pt x="8" y="135"/>
                  </a:cubicBezTo>
                  <a:cubicBezTo>
                    <a:pt x="7" y="136"/>
                    <a:pt x="7" y="136"/>
                    <a:pt x="7" y="136"/>
                  </a:cubicBezTo>
                  <a:cubicBezTo>
                    <a:pt x="6" y="136"/>
                    <a:pt x="6" y="136"/>
                    <a:pt x="6" y="136"/>
                  </a:cubicBezTo>
                  <a:cubicBezTo>
                    <a:pt x="5" y="136"/>
                    <a:pt x="5" y="136"/>
                    <a:pt x="5" y="136"/>
                  </a:cubicBezTo>
                  <a:cubicBezTo>
                    <a:pt x="5" y="136"/>
                    <a:pt x="5" y="136"/>
                    <a:pt x="5" y="136"/>
                  </a:cubicBezTo>
                  <a:cubicBezTo>
                    <a:pt x="6" y="136"/>
                    <a:pt x="6" y="136"/>
                    <a:pt x="6" y="136"/>
                  </a:cubicBezTo>
                  <a:cubicBezTo>
                    <a:pt x="7" y="135"/>
                    <a:pt x="7" y="135"/>
                    <a:pt x="7" y="135"/>
                  </a:cubicBezTo>
                  <a:cubicBezTo>
                    <a:pt x="7" y="134"/>
                    <a:pt x="7" y="134"/>
                    <a:pt x="7" y="134"/>
                  </a:cubicBezTo>
                  <a:cubicBezTo>
                    <a:pt x="6" y="134"/>
                    <a:pt x="6" y="134"/>
                    <a:pt x="6" y="134"/>
                  </a:cubicBezTo>
                  <a:cubicBezTo>
                    <a:pt x="5" y="134"/>
                    <a:pt x="5" y="134"/>
                    <a:pt x="5" y="134"/>
                  </a:cubicBezTo>
                  <a:cubicBezTo>
                    <a:pt x="4" y="134"/>
                    <a:pt x="4" y="134"/>
                    <a:pt x="4" y="134"/>
                  </a:cubicBezTo>
                  <a:cubicBezTo>
                    <a:pt x="3" y="134"/>
                    <a:pt x="3" y="134"/>
                    <a:pt x="3" y="134"/>
                  </a:cubicBezTo>
                  <a:cubicBezTo>
                    <a:pt x="3" y="134"/>
                    <a:pt x="3" y="134"/>
                    <a:pt x="3" y="134"/>
                  </a:cubicBezTo>
                  <a:cubicBezTo>
                    <a:pt x="3" y="135"/>
                    <a:pt x="3" y="135"/>
                    <a:pt x="3" y="135"/>
                  </a:cubicBezTo>
                  <a:cubicBezTo>
                    <a:pt x="3" y="136"/>
                    <a:pt x="3" y="136"/>
                    <a:pt x="3" y="136"/>
                  </a:cubicBezTo>
                  <a:cubicBezTo>
                    <a:pt x="4" y="136"/>
                    <a:pt x="4" y="136"/>
                    <a:pt x="4" y="136"/>
                  </a:cubicBezTo>
                  <a:cubicBezTo>
                    <a:pt x="4" y="136"/>
                    <a:pt x="4" y="136"/>
                    <a:pt x="4" y="136"/>
                  </a:cubicBezTo>
                  <a:cubicBezTo>
                    <a:pt x="3" y="136"/>
                    <a:pt x="3" y="136"/>
                    <a:pt x="3" y="136"/>
                  </a:cubicBezTo>
                  <a:cubicBezTo>
                    <a:pt x="3" y="137"/>
                    <a:pt x="3" y="137"/>
                    <a:pt x="3" y="137"/>
                  </a:cubicBezTo>
                  <a:cubicBezTo>
                    <a:pt x="2" y="137"/>
                    <a:pt x="2" y="137"/>
                    <a:pt x="2" y="137"/>
                  </a:cubicBezTo>
                  <a:cubicBezTo>
                    <a:pt x="2" y="138"/>
                    <a:pt x="2" y="138"/>
                    <a:pt x="2" y="138"/>
                  </a:cubicBezTo>
                  <a:cubicBezTo>
                    <a:pt x="1" y="139"/>
                    <a:pt x="1" y="139"/>
                    <a:pt x="1" y="139"/>
                  </a:cubicBezTo>
                  <a:cubicBezTo>
                    <a:pt x="1" y="139"/>
                    <a:pt x="1" y="139"/>
                    <a:pt x="1" y="139"/>
                  </a:cubicBezTo>
                  <a:cubicBezTo>
                    <a:pt x="2" y="141"/>
                    <a:pt x="2" y="141"/>
                    <a:pt x="2" y="141"/>
                  </a:cubicBezTo>
                  <a:cubicBezTo>
                    <a:pt x="3" y="141"/>
                    <a:pt x="3" y="141"/>
                    <a:pt x="3" y="141"/>
                  </a:cubicBezTo>
                  <a:cubicBezTo>
                    <a:pt x="3" y="140"/>
                    <a:pt x="3" y="140"/>
                    <a:pt x="3" y="140"/>
                  </a:cubicBezTo>
                  <a:cubicBezTo>
                    <a:pt x="3" y="140"/>
                    <a:pt x="3" y="140"/>
                    <a:pt x="3" y="140"/>
                  </a:cubicBezTo>
                  <a:cubicBezTo>
                    <a:pt x="2" y="140"/>
                    <a:pt x="2" y="140"/>
                    <a:pt x="2" y="140"/>
                  </a:cubicBezTo>
                  <a:cubicBezTo>
                    <a:pt x="2" y="139"/>
                    <a:pt x="2" y="139"/>
                    <a:pt x="2" y="139"/>
                  </a:cubicBezTo>
                  <a:cubicBezTo>
                    <a:pt x="3" y="138"/>
                    <a:pt x="3" y="138"/>
                    <a:pt x="3" y="138"/>
                  </a:cubicBezTo>
                  <a:cubicBezTo>
                    <a:pt x="4" y="138"/>
                    <a:pt x="4" y="138"/>
                    <a:pt x="4" y="138"/>
                  </a:cubicBezTo>
                  <a:cubicBezTo>
                    <a:pt x="4" y="138"/>
                    <a:pt x="4" y="138"/>
                    <a:pt x="4" y="138"/>
                  </a:cubicBezTo>
                  <a:cubicBezTo>
                    <a:pt x="4" y="139"/>
                    <a:pt x="4" y="139"/>
                    <a:pt x="4" y="139"/>
                  </a:cubicBezTo>
                  <a:cubicBezTo>
                    <a:pt x="5" y="139"/>
                    <a:pt x="5" y="139"/>
                    <a:pt x="5" y="139"/>
                  </a:cubicBezTo>
                  <a:cubicBezTo>
                    <a:pt x="6" y="139"/>
                    <a:pt x="6" y="139"/>
                    <a:pt x="6" y="139"/>
                  </a:cubicBezTo>
                  <a:cubicBezTo>
                    <a:pt x="6" y="139"/>
                    <a:pt x="6" y="139"/>
                    <a:pt x="6" y="139"/>
                  </a:cubicBezTo>
                  <a:cubicBezTo>
                    <a:pt x="7" y="139"/>
                    <a:pt x="7" y="139"/>
                    <a:pt x="7" y="139"/>
                  </a:cubicBezTo>
                  <a:cubicBezTo>
                    <a:pt x="7" y="140"/>
                    <a:pt x="7" y="140"/>
                    <a:pt x="7" y="140"/>
                  </a:cubicBezTo>
                  <a:cubicBezTo>
                    <a:pt x="8" y="140"/>
                    <a:pt x="8" y="140"/>
                    <a:pt x="8" y="140"/>
                  </a:cubicBezTo>
                  <a:cubicBezTo>
                    <a:pt x="9" y="141"/>
                    <a:pt x="9" y="141"/>
                    <a:pt x="9" y="141"/>
                  </a:cubicBezTo>
                  <a:cubicBezTo>
                    <a:pt x="8" y="141"/>
                    <a:pt x="8" y="141"/>
                    <a:pt x="8" y="141"/>
                  </a:cubicBezTo>
                  <a:cubicBezTo>
                    <a:pt x="8" y="141"/>
                    <a:pt x="8" y="141"/>
                    <a:pt x="8" y="141"/>
                  </a:cubicBezTo>
                  <a:cubicBezTo>
                    <a:pt x="8" y="142"/>
                    <a:pt x="8" y="142"/>
                    <a:pt x="8" y="142"/>
                  </a:cubicBezTo>
                  <a:cubicBezTo>
                    <a:pt x="8" y="142"/>
                    <a:pt x="8" y="142"/>
                    <a:pt x="8" y="142"/>
                  </a:cubicBezTo>
                  <a:cubicBezTo>
                    <a:pt x="8" y="142"/>
                    <a:pt x="8" y="142"/>
                    <a:pt x="8" y="142"/>
                  </a:cubicBezTo>
                  <a:cubicBezTo>
                    <a:pt x="8" y="143"/>
                    <a:pt x="8" y="143"/>
                    <a:pt x="8" y="143"/>
                  </a:cubicBezTo>
                  <a:cubicBezTo>
                    <a:pt x="9" y="143"/>
                    <a:pt x="9" y="143"/>
                    <a:pt x="9" y="143"/>
                  </a:cubicBezTo>
                  <a:cubicBezTo>
                    <a:pt x="9" y="144"/>
                    <a:pt x="9" y="144"/>
                    <a:pt x="9" y="144"/>
                  </a:cubicBezTo>
                  <a:cubicBezTo>
                    <a:pt x="8" y="143"/>
                    <a:pt x="8" y="143"/>
                    <a:pt x="8" y="143"/>
                  </a:cubicBezTo>
                  <a:cubicBezTo>
                    <a:pt x="7" y="143"/>
                    <a:pt x="7" y="143"/>
                    <a:pt x="7" y="143"/>
                  </a:cubicBezTo>
                  <a:cubicBezTo>
                    <a:pt x="7" y="143"/>
                    <a:pt x="7" y="143"/>
                    <a:pt x="7" y="143"/>
                  </a:cubicBezTo>
                  <a:cubicBezTo>
                    <a:pt x="7" y="144"/>
                    <a:pt x="7" y="144"/>
                    <a:pt x="7" y="144"/>
                  </a:cubicBezTo>
                  <a:cubicBezTo>
                    <a:pt x="8" y="144"/>
                    <a:pt x="8" y="144"/>
                    <a:pt x="8" y="144"/>
                  </a:cubicBezTo>
                  <a:cubicBezTo>
                    <a:pt x="8" y="145"/>
                    <a:pt x="8" y="145"/>
                    <a:pt x="8" y="145"/>
                  </a:cubicBezTo>
                  <a:cubicBezTo>
                    <a:pt x="9" y="145"/>
                    <a:pt x="9" y="145"/>
                    <a:pt x="9" y="145"/>
                  </a:cubicBezTo>
                  <a:cubicBezTo>
                    <a:pt x="10" y="144"/>
                    <a:pt x="10" y="144"/>
                    <a:pt x="10" y="144"/>
                  </a:cubicBezTo>
                  <a:cubicBezTo>
                    <a:pt x="11" y="145"/>
                    <a:pt x="11" y="145"/>
                    <a:pt x="11" y="145"/>
                  </a:cubicBezTo>
                  <a:cubicBezTo>
                    <a:pt x="11" y="145"/>
                    <a:pt x="11" y="145"/>
                    <a:pt x="11" y="145"/>
                  </a:cubicBezTo>
                  <a:cubicBezTo>
                    <a:pt x="12" y="144"/>
                    <a:pt x="12" y="144"/>
                    <a:pt x="12" y="144"/>
                  </a:cubicBezTo>
                  <a:cubicBezTo>
                    <a:pt x="12" y="145"/>
                    <a:pt x="12" y="145"/>
                    <a:pt x="12" y="145"/>
                  </a:cubicBezTo>
                  <a:cubicBezTo>
                    <a:pt x="12" y="145"/>
                    <a:pt x="12" y="145"/>
                    <a:pt x="12" y="145"/>
                  </a:cubicBezTo>
                  <a:cubicBezTo>
                    <a:pt x="11" y="145"/>
                    <a:pt x="11" y="145"/>
                    <a:pt x="11" y="145"/>
                  </a:cubicBezTo>
                  <a:cubicBezTo>
                    <a:pt x="11" y="145"/>
                    <a:pt x="11" y="145"/>
                    <a:pt x="11" y="145"/>
                  </a:cubicBezTo>
                  <a:cubicBezTo>
                    <a:pt x="10" y="146"/>
                    <a:pt x="10" y="146"/>
                    <a:pt x="10" y="146"/>
                  </a:cubicBezTo>
                  <a:cubicBezTo>
                    <a:pt x="10" y="145"/>
                    <a:pt x="10" y="145"/>
                    <a:pt x="10" y="145"/>
                  </a:cubicBezTo>
                  <a:cubicBezTo>
                    <a:pt x="8" y="146"/>
                    <a:pt x="8" y="146"/>
                    <a:pt x="8" y="146"/>
                  </a:cubicBezTo>
                  <a:cubicBezTo>
                    <a:pt x="8" y="146"/>
                    <a:pt x="8" y="146"/>
                    <a:pt x="8" y="146"/>
                  </a:cubicBezTo>
                  <a:cubicBezTo>
                    <a:pt x="8" y="147"/>
                    <a:pt x="8" y="147"/>
                    <a:pt x="8" y="147"/>
                  </a:cubicBezTo>
                  <a:cubicBezTo>
                    <a:pt x="9" y="147"/>
                    <a:pt x="9" y="147"/>
                    <a:pt x="9" y="147"/>
                  </a:cubicBezTo>
                  <a:cubicBezTo>
                    <a:pt x="9" y="148"/>
                    <a:pt x="9" y="148"/>
                    <a:pt x="9" y="148"/>
                  </a:cubicBezTo>
                  <a:cubicBezTo>
                    <a:pt x="10" y="148"/>
                    <a:pt x="10" y="148"/>
                    <a:pt x="10" y="148"/>
                  </a:cubicBezTo>
                  <a:cubicBezTo>
                    <a:pt x="11" y="148"/>
                    <a:pt x="11" y="148"/>
                    <a:pt x="11" y="148"/>
                  </a:cubicBezTo>
                  <a:cubicBezTo>
                    <a:pt x="11" y="148"/>
                    <a:pt x="11" y="148"/>
                    <a:pt x="11" y="148"/>
                  </a:cubicBezTo>
                  <a:cubicBezTo>
                    <a:pt x="10" y="149"/>
                    <a:pt x="10" y="149"/>
                    <a:pt x="10" y="149"/>
                  </a:cubicBezTo>
                  <a:cubicBezTo>
                    <a:pt x="10" y="149"/>
                    <a:pt x="10" y="149"/>
                    <a:pt x="10" y="149"/>
                  </a:cubicBezTo>
                  <a:cubicBezTo>
                    <a:pt x="10" y="149"/>
                    <a:pt x="10" y="149"/>
                    <a:pt x="10" y="149"/>
                  </a:cubicBezTo>
                  <a:cubicBezTo>
                    <a:pt x="10" y="150"/>
                    <a:pt x="10" y="150"/>
                    <a:pt x="10" y="150"/>
                  </a:cubicBezTo>
                  <a:cubicBezTo>
                    <a:pt x="9" y="150"/>
                    <a:pt x="9" y="150"/>
                    <a:pt x="9" y="150"/>
                  </a:cubicBezTo>
                  <a:cubicBezTo>
                    <a:pt x="9" y="150"/>
                    <a:pt x="9" y="150"/>
                    <a:pt x="9" y="150"/>
                  </a:cubicBezTo>
                  <a:cubicBezTo>
                    <a:pt x="10" y="152"/>
                    <a:pt x="10" y="152"/>
                    <a:pt x="10" y="152"/>
                  </a:cubicBezTo>
                  <a:cubicBezTo>
                    <a:pt x="10" y="153"/>
                    <a:pt x="10" y="153"/>
                    <a:pt x="10" y="153"/>
                  </a:cubicBezTo>
                  <a:cubicBezTo>
                    <a:pt x="10" y="154"/>
                    <a:pt x="10" y="154"/>
                    <a:pt x="10" y="154"/>
                  </a:cubicBezTo>
                  <a:cubicBezTo>
                    <a:pt x="11" y="155"/>
                    <a:pt x="11" y="155"/>
                    <a:pt x="11" y="155"/>
                  </a:cubicBezTo>
                  <a:cubicBezTo>
                    <a:pt x="12" y="155"/>
                    <a:pt x="12" y="155"/>
                    <a:pt x="12" y="155"/>
                  </a:cubicBezTo>
                  <a:cubicBezTo>
                    <a:pt x="12" y="154"/>
                    <a:pt x="12" y="154"/>
                    <a:pt x="12" y="154"/>
                  </a:cubicBezTo>
                  <a:cubicBezTo>
                    <a:pt x="12" y="152"/>
                    <a:pt x="12" y="152"/>
                    <a:pt x="12" y="152"/>
                  </a:cubicBezTo>
                  <a:cubicBezTo>
                    <a:pt x="13" y="152"/>
                    <a:pt x="13" y="152"/>
                    <a:pt x="13" y="152"/>
                  </a:cubicBezTo>
                  <a:cubicBezTo>
                    <a:pt x="13" y="152"/>
                    <a:pt x="13" y="152"/>
                    <a:pt x="13" y="152"/>
                  </a:cubicBezTo>
                  <a:cubicBezTo>
                    <a:pt x="12" y="152"/>
                    <a:pt x="12" y="152"/>
                    <a:pt x="12" y="152"/>
                  </a:cubicBezTo>
                  <a:cubicBezTo>
                    <a:pt x="12" y="154"/>
                    <a:pt x="12" y="154"/>
                    <a:pt x="12" y="154"/>
                  </a:cubicBezTo>
                  <a:cubicBezTo>
                    <a:pt x="12" y="154"/>
                    <a:pt x="12" y="154"/>
                    <a:pt x="12" y="154"/>
                  </a:cubicBezTo>
                  <a:cubicBezTo>
                    <a:pt x="13" y="155"/>
                    <a:pt x="13" y="155"/>
                    <a:pt x="13" y="155"/>
                  </a:cubicBezTo>
                  <a:cubicBezTo>
                    <a:pt x="13" y="154"/>
                    <a:pt x="13" y="154"/>
                    <a:pt x="13" y="154"/>
                  </a:cubicBezTo>
                  <a:cubicBezTo>
                    <a:pt x="13" y="155"/>
                    <a:pt x="13" y="155"/>
                    <a:pt x="13" y="155"/>
                  </a:cubicBezTo>
                  <a:cubicBezTo>
                    <a:pt x="12" y="155"/>
                    <a:pt x="12" y="155"/>
                    <a:pt x="12" y="155"/>
                  </a:cubicBezTo>
                  <a:cubicBezTo>
                    <a:pt x="11" y="156"/>
                    <a:pt x="11" y="156"/>
                    <a:pt x="11" y="156"/>
                  </a:cubicBezTo>
                  <a:cubicBezTo>
                    <a:pt x="11" y="156"/>
                    <a:pt x="11" y="156"/>
                    <a:pt x="11" y="156"/>
                  </a:cubicBezTo>
                  <a:cubicBezTo>
                    <a:pt x="11" y="157"/>
                    <a:pt x="11" y="157"/>
                    <a:pt x="11" y="157"/>
                  </a:cubicBezTo>
                  <a:cubicBezTo>
                    <a:pt x="11" y="157"/>
                    <a:pt x="11" y="157"/>
                    <a:pt x="11" y="157"/>
                  </a:cubicBezTo>
                  <a:cubicBezTo>
                    <a:pt x="11" y="158"/>
                    <a:pt x="11" y="158"/>
                    <a:pt x="11" y="158"/>
                  </a:cubicBezTo>
                  <a:cubicBezTo>
                    <a:pt x="10" y="158"/>
                    <a:pt x="10" y="158"/>
                    <a:pt x="10" y="158"/>
                  </a:cubicBezTo>
                  <a:cubicBezTo>
                    <a:pt x="10" y="159"/>
                    <a:pt x="10" y="159"/>
                    <a:pt x="10" y="159"/>
                  </a:cubicBezTo>
                  <a:cubicBezTo>
                    <a:pt x="12" y="160"/>
                    <a:pt x="12" y="160"/>
                    <a:pt x="12" y="160"/>
                  </a:cubicBezTo>
                  <a:cubicBezTo>
                    <a:pt x="13" y="160"/>
                    <a:pt x="13" y="160"/>
                    <a:pt x="13" y="160"/>
                  </a:cubicBezTo>
                  <a:cubicBezTo>
                    <a:pt x="14" y="160"/>
                    <a:pt x="14" y="160"/>
                    <a:pt x="14" y="160"/>
                  </a:cubicBezTo>
                  <a:cubicBezTo>
                    <a:pt x="14" y="161"/>
                    <a:pt x="14" y="161"/>
                    <a:pt x="14" y="161"/>
                  </a:cubicBezTo>
                  <a:cubicBezTo>
                    <a:pt x="13" y="161"/>
                    <a:pt x="13" y="161"/>
                    <a:pt x="13" y="161"/>
                  </a:cubicBezTo>
                  <a:cubicBezTo>
                    <a:pt x="14" y="162"/>
                    <a:pt x="14" y="162"/>
                    <a:pt x="14" y="162"/>
                  </a:cubicBezTo>
                  <a:cubicBezTo>
                    <a:pt x="14" y="162"/>
                    <a:pt x="14" y="162"/>
                    <a:pt x="14" y="162"/>
                  </a:cubicBezTo>
                  <a:cubicBezTo>
                    <a:pt x="15" y="161"/>
                    <a:pt x="15" y="161"/>
                    <a:pt x="15" y="161"/>
                  </a:cubicBezTo>
                  <a:cubicBezTo>
                    <a:pt x="15" y="162"/>
                    <a:pt x="15" y="162"/>
                    <a:pt x="15" y="162"/>
                  </a:cubicBezTo>
                  <a:cubicBezTo>
                    <a:pt x="14" y="162"/>
                    <a:pt x="14" y="162"/>
                    <a:pt x="14" y="162"/>
                  </a:cubicBezTo>
                  <a:cubicBezTo>
                    <a:pt x="14" y="163"/>
                    <a:pt x="14" y="163"/>
                    <a:pt x="14" y="163"/>
                  </a:cubicBezTo>
                  <a:cubicBezTo>
                    <a:pt x="13" y="163"/>
                    <a:pt x="13" y="163"/>
                    <a:pt x="13" y="163"/>
                  </a:cubicBezTo>
                  <a:cubicBezTo>
                    <a:pt x="14" y="163"/>
                    <a:pt x="14" y="163"/>
                    <a:pt x="14" y="163"/>
                  </a:cubicBezTo>
                  <a:cubicBezTo>
                    <a:pt x="14" y="163"/>
                    <a:pt x="14" y="163"/>
                    <a:pt x="14" y="163"/>
                  </a:cubicBezTo>
                  <a:cubicBezTo>
                    <a:pt x="14" y="164"/>
                    <a:pt x="14" y="164"/>
                    <a:pt x="14" y="164"/>
                  </a:cubicBezTo>
                  <a:cubicBezTo>
                    <a:pt x="15" y="165"/>
                    <a:pt x="15" y="165"/>
                    <a:pt x="15" y="165"/>
                  </a:cubicBezTo>
                  <a:cubicBezTo>
                    <a:pt x="15" y="165"/>
                    <a:pt x="15" y="165"/>
                    <a:pt x="15" y="165"/>
                  </a:cubicBezTo>
                  <a:cubicBezTo>
                    <a:pt x="16" y="164"/>
                    <a:pt x="16" y="164"/>
                    <a:pt x="16" y="164"/>
                  </a:cubicBezTo>
                  <a:cubicBezTo>
                    <a:pt x="16" y="165"/>
                    <a:pt x="16" y="165"/>
                    <a:pt x="16" y="165"/>
                  </a:cubicBezTo>
                  <a:cubicBezTo>
                    <a:pt x="16" y="166"/>
                    <a:pt x="16" y="166"/>
                    <a:pt x="16" y="166"/>
                  </a:cubicBezTo>
                  <a:cubicBezTo>
                    <a:pt x="16" y="166"/>
                    <a:pt x="16" y="166"/>
                    <a:pt x="16" y="166"/>
                  </a:cubicBezTo>
                  <a:cubicBezTo>
                    <a:pt x="15" y="165"/>
                    <a:pt x="15" y="165"/>
                    <a:pt x="15" y="165"/>
                  </a:cubicBezTo>
                  <a:cubicBezTo>
                    <a:pt x="15" y="166"/>
                    <a:pt x="15" y="166"/>
                    <a:pt x="15" y="166"/>
                  </a:cubicBezTo>
                  <a:cubicBezTo>
                    <a:pt x="15" y="166"/>
                    <a:pt x="15" y="166"/>
                    <a:pt x="15" y="166"/>
                  </a:cubicBezTo>
                  <a:cubicBezTo>
                    <a:pt x="16" y="167"/>
                    <a:pt x="16" y="167"/>
                    <a:pt x="16" y="167"/>
                  </a:cubicBezTo>
                  <a:cubicBezTo>
                    <a:pt x="16" y="167"/>
                    <a:pt x="16" y="167"/>
                    <a:pt x="16" y="167"/>
                  </a:cubicBezTo>
                  <a:cubicBezTo>
                    <a:pt x="16" y="168"/>
                    <a:pt x="16" y="168"/>
                    <a:pt x="16" y="168"/>
                  </a:cubicBezTo>
                  <a:cubicBezTo>
                    <a:pt x="16" y="168"/>
                    <a:pt x="16" y="168"/>
                    <a:pt x="16" y="168"/>
                  </a:cubicBezTo>
                  <a:cubicBezTo>
                    <a:pt x="17" y="169"/>
                    <a:pt x="17" y="169"/>
                    <a:pt x="17" y="169"/>
                  </a:cubicBezTo>
                  <a:cubicBezTo>
                    <a:pt x="18" y="169"/>
                    <a:pt x="18" y="169"/>
                    <a:pt x="18" y="169"/>
                  </a:cubicBezTo>
                  <a:cubicBezTo>
                    <a:pt x="17" y="168"/>
                    <a:pt x="17" y="168"/>
                    <a:pt x="17" y="168"/>
                  </a:cubicBezTo>
                  <a:cubicBezTo>
                    <a:pt x="18" y="167"/>
                    <a:pt x="18" y="167"/>
                    <a:pt x="18" y="167"/>
                  </a:cubicBezTo>
                  <a:cubicBezTo>
                    <a:pt x="17" y="167"/>
                    <a:pt x="17" y="167"/>
                    <a:pt x="17" y="167"/>
                  </a:cubicBezTo>
                  <a:cubicBezTo>
                    <a:pt x="18" y="167"/>
                    <a:pt x="18" y="167"/>
                    <a:pt x="18" y="167"/>
                  </a:cubicBezTo>
                  <a:cubicBezTo>
                    <a:pt x="18" y="168"/>
                    <a:pt x="18" y="168"/>
                    <a:pt x="18" y="168"/>
                  </a:cubicBezTo>
                  <a:cubicBezTo>
                    <a:pt x="19" y="168"/>
                    <a:pt x="19" y="168"/>
                    <a:pt x="19" y="168"/>
                  </a:cubicBezTo>
                  <a:cubicBezTo>
                    <a:pt x="19" y="168"/>
                    <a:pt x="19" y="168"/>
                    <a:pt x="19" y="168"/>
                  </a:cubicBezTo>
                  <a:cubicBezTo>
                    <a:pt x="20" y="167"/>
                    <a:pt x="20" y="167"/>
                    <a:pt x="20" y="167"/>
                  </a:cubicBezTo>
                  <a:cubicBezTo>
                    <a:pt x="20" y="167"/>
                    <a:pt x="20" y="167"/>
                    <a:pt x="20" y="167"/>
                  </a:cubicBezTo>
                  <a:cubicBezTo>
                    <a:pt x="19" y="166"/>
                    <a:pt x="19" y="166"/>
                    <a:pt x="19" y="166"/>
                  </a:cubicBezTo>
                  <a:cubicBezTo>
                    <a:pt x="18" y="166"/>
                    <a:pt x="18" y="166"/>
                    <a:pt x="18" y="166"/>
                  </a:cubicBezTo>
                  <a:cubicBezTo>
                    <a:pt x="18" y="166"/>
                    <a:pt x="18" y="166"/>
                    <a:pt x="18" y="166"/>
                  </a:cubicBezTo>
                  <a:cubicBezTo>
                    <a:pt x="19" y="166"/>
                    <a:pt x="19" y="166"/>
                    <a:pt x="19" y="166"/>
                  </a:cubicBezTo>
                  <a:cubicBezTo>
                    <a:pt x="20" y="166"/>
                    <a:pt x="20" y="166"/>
                    <a:pt x="20" y="166"/>
                  </a:cubicBezTo>
                  <a:cubicBezTo>
                    <a:pt x="20" y="167"/>
                    <a:pt x="20" y="167"/>
                    <a:pt x="20" y="167"/>
                  </a:cubicBezTo>
                  <a:cubicBezTo>
                    <a:pt x="21" y="167"/>
                    <a:pt x="21" y="167"/>
                    <a:pt x="21" y="167"/>
                  </a:cubicBezTo>
                  <a:cubicBezTo>
                    <a:pt x="21" y="166"/>
                    <a:pt x="21" y="166"/>
                    <a:pt x="21" y="166"/>
                  </a:cubicBezTo>
                  <a:cubicBezTo>
                    <a:pt x="20" y="166"/>
                    <a:pt x="20" y="166"/>
                    <a:pt x="20" y="166"/>
                  </a:cubicBezTo>
                  <a:cubicBezTo>
                    <a:pt x="19" y="166"/>
                    <a:pt x="19" y="166"/>
                    <a:pt x="19" y="166"/>
                  </a:cubicBezTo>
                  <a:cubicBezTo>
                    <a:pt x="18" y="165"/>
                    <a:pt x="18" y="165"/>
                    <a:pt x="18" y="165"/>
                  </a:cubicBezTo>
                  <a:cubicBezTo>
                    <a:pt x="19" y="165"/>
                    <a:pt x="19" y="165"/>
                    <a:pt x="19" y="165"/>
                  </a:cubicBezTo>
                  <a:cubicBezTo>
                    <a:pt x="20" y="165"/>
                    <a:pt x="20" y="165"/>
                    <a:pt x="20" y="165"/>
                  </a:cubicBezTo>
                  <a:cubicBezTo>
                    <a:pt x="22" y="166"/>
                    <a:pt x="22" y="166"/>
                    <a:pt x="22" y="166"/>
                  </a:cubicBezTo>
                  <a:cubicBezTo>
                    <a:pt x="22" y="167"/>
                    <a:pt x="22" y="167"/>
                    <a:pt x="22" y="167"/>
                  </a:cubicBezTo>
                  <a:cubicBezTo>
                    <a:pt x="21" y="168"/>
                    <a:pt x="21" y="168"/>
                    <a:pt x="21" y="168"/>
                  </a:cubicBezTo>
                  <a:cubicBezTo>
                    <a:pt x="21" y="168"/>
                    <a:pt x="21" y="168"/>
                    <a:pt x="21" y="168"/>
                  </a:cubicBezTo>
                  <a:cubicBezTo>
                    <a:pt x="22" y="169"/>
                    <a:pt x="22" y="169"/>
                    <a:pt x="22" y="169"/>
                  </a:cubicBezTo>
                  <a:cubicBezTo>
                    <a:pt x="22" y="170"/>
                    <a:pt x="22" y="170"/>
                    <a:pt x="22" y="170"/>
                  </a:cubicBezTo>
                  <a:cubicBezTo>
                    <a:pt x="21" y="170"/>
                    <a:pt x="21" y="170"/>
                    <a:pt x="21" y="170"/>
                  </a:cubicBezTo>
                  <a:cubicBezTo>
                    <a:pt x="22" y="169"/>
                    <a:pt x="22" y="169"/>
                    <a:pt x="22" y="169"/>
                  </a:cubicBezTo>
                  <a:cubicBezTo>
                    <a:pt x="21" y="168"/>
                    <a:pt x="21" y="168"/>
                    <a:pt x="21" y="168"/>
                  </a:cubicBezTo>
                  <a:cubicBezTo>
                    <a:pt x="20" y="168"/>
                    <a:pt x="20" y="168"/>
                    <a:pt x="20" y="168"/>
                  </a:cubicBezTo>
                  <a:cubicBezTo>
                    <a:pt x="20" y="168"/>
                    <a:pt x="20" y="168"/>
                    <a:pt x="20" y="168"/>
                  </a:cubicBezTo>
                  <a:cubicBezTo>
                    <a:pt x="20" y="169"/>
                    <a:pt x="20" y="169"/>
                    <a:pt x="20" y="169"/>
                  </a:cubicBezTo>
                  <a:cubicBezTo>
                    <a:pt x="20" y="169"/>
                    <a:pt x="20" y="169"/>
                    <a:pt x="20" y="169"/>
                  </a:cubicBezTo>
                  <a:cubicBezTo>
                    <a:pt x="20" y="170"/>
                    <a:pt x="20" y="170"/>
                    <a:pt x="20" y="170"/>
                  </a:cubicBezTo>
                  <a:cubicBezTo>
                    <a:pt x="20" y="170"/>
                    <a:pt x="20" y="170"/>
                    <a:pt x="20" y="170"/>
                  </a:cubicBezTo>
                  <a:cubicBezTo>
                    <a:pt x="19" y="169"/>
                    <a:pt x="19" y="169"/>
                    <a:pt x="19" y="169"/>
                  </a:cubicBezTo>
                  <a:cubicBezTo>
                    <a:pt x="19" y="169"/>
                    <a:pt x="19" y="169"/>
                    <a:pt x="19" y="169"/>
                  </a:cubicBezTo>
                  <a:cubicBezTo>
                    <a:pt x="18" y="169"/>
                    <a:pt x="18" y="169"/>
                    <a:pt x="18" y="169"/>
                  </a:cubicBezTo>
                  <a:cubicBezTo>
                    <a:pt x="17" y="169"/>
                    <a:pt x="17" y="169"/>
                    <a:pt x="17" y="169"/>
                  </a:cubicBezTo>
                  <a:cubicBezTo>
                    <a:pt x="16" y="170"/>
                    <a:pt x="16" y="170"/>
                    <a:pt x="16" y="170"/>
                  </a:cubicBezTo>
                  <a:cubicBezTo>
                    <a:pt x="17" y="170"/>
                    <a:pt x="17" y="170"/>
                    <a:pt x="17" y="170"/>
                  </a:cubicBezTo>
                  <a:cubicBezTo>
                    <a:pt x="17" y="171"/>
                    <a:pt x="17" y="171"/>
                    <a:pt x="17" y="171"/>
                  </a:cubicBezTo>
                  <a:cubicBezTo>
                    <a:pt x="18" y="172"/>
                    <a:pt x="18" y="172"/>
                    <a:pt x="18" y="172"/>
                  </a:cubicBezTo>
                  <a:cubicBezTo>
                    <a:pt x="18" y="172"/>
                    <a:pt x="18" y="172"/>
                    <a:pt x="18" y="172"/>
                  </a:cubicBezTo>
                  <a:cubicBezTo>
                    <a:pt x="18" y="173"/>
                    <a:pt x="18" y="173"/>
                    <a:pt x="18" y="173"/>
                  </a:cubicBezTo>
                  <a:cubicBezTo>
                    <a:pt x="18" y="173"/>
                    <a:pt x="18" y="173"/>
                    <a:pt x="18" y="173"/>
                  </a:cubicBezTo>
                  <a:cubicBezTo>
                    <a:pt x="18" y="173"/>
                    <a:pt x="18" y="173"/>
                    <a:pt x="18" y="173"/>
                  </a:cubicBezTo>
                  <a:cubicBezTo>
                    <a:pt x="19" y="172"/>
                    <a:pt x="19" y="172"/>
                    <a:pt x="19" y="172"/>
                  </a:cubicBezTo>
                  <a:cubicBezTo>
                    <a:pt x="19" y="173"/>
                    <a:pt x="19" y="173"/>
                    <a:pt x="19" y="173"/>
                  </a:cubicBezTo>
                  <a:cubicBezTo>
                    <a:pt x="20" y="173"/>
                    <a:pt x="20" y="173"/>
                    <a:pt x="20" y="173"/>
                  </a:cubicBezTo>
                  <a:cubicBezTo>
                    <a:pt x="20" y="173"/>
                    <a:pt x="20" y="173"/>
                    <a:pt x="20" y="173"/>
                  </a:cubicBezTo>
                  <a:cubicBezTo>
                    <a:pt x="19" y="173"/>
                    <a:pt x="19" y="173"/>
                    <a:pt x="19" y="173"/>
                  </a:cubicBezTo>
                  <a:cubicBezTo>
                    <a:pt x="18" y="174"/>
                    <a:pt x="18" y="174"/>
                    <a:pt x="18" y="174"/>
                  </a:cubicBezTo>
                  <a:cubicBezTo>
                    <a:pt x="19" y="174"/>
                    <a:pt x="19" y="174"/>
                    <a:pt x="19" y="174"/>
                  </a:cubicBezTo>
                  <a:cubicBezTo>
                    <a:pt x="20" y="174"/>
                    <a:pt x="20" y="174"/>
                    <a:pt x="20" y="174"/>
                  </a:cubicBezTo>
                  <a:cubicBezTo>
                    <a:pt x="21" y="175"/>
                    <a:pt x="21" y="175"/>
                    <a:pt x="21" y="175"/>
                  </a:cubicBezTo>
                  <a:cubicBezTo>
                    <a:pt x="21" y="175"/>
                    <a:pt x="21" y="175"/>
                    <a:pt x="21" y="175"/>
                  </a:cubicBezTo>
                  <a:cubicBezTo>
                    <a:pt x="22" y="174"/>
                    <a:pt x="22" y="174"/>
                    <a:pt x="22" y="174"/>
                  </a:cubicBezTo>
                  <a:cubicBezTo>
                    <a:pt x="21" y="173"/>
                    <a:pt x="21" y="173"/>
                    <a:pt x="21" y="173"/>
                  </a:cubicBezTo>
                  <a:cubicBezTo>
                    <a:pt x="22" y="173"/>
                    <a:pt x="22" y="173"/>
                    <a:pt x="22" y="173"/>
                  </a:cubicBezTo>
                  <a:cubicBezTo>
                    <a:pt x="21" y="172"/>
                    <a:pt x="21" y="172"/>
                    <a:pt x="21" y="172"/>
                  </a:cubicBezTo>
                  <a:cubicBezTo>
                    <a:pt x="21" y="172"/>
                    <a:pt x="21" y="172"/>
                    <a:pt x="21" y="172"/>
                  </a:cubicBezTo>
                  <a:cubicBezTo>
                    <a:pt x="20" y="172"/>
                    <a:pt x="20" y="172"/>
                    <a:pt x="20" y="172"/>
                  </a:cubicBezTo>
                  <a:cubicBezTo>
                    <a:pt x="21" y="172"/>
                    <a:pt x="21" y="172"/>
                    <a:pt x="21" y="172"/>
                  </a:cubicBezTo>
                  <a:cubicBezTo>
                    <a:pt x="21" y="172"/>
                    <a:pt x="21" y="172"/>
                    <a:pt x="21" y="172"/>
                  </a:cubicBezTo>
                  <a:cubicBezTo>
                    <a:pt x="21" y="171"/>
                    <a:pt x="21" y="171"/>
                    <a:pt x="21" y="171"/>
                  </a:cubicBezTo>
                  <a:cubicBezTo>
                    <a:pt x="21" y="171"/>
                    <a:pt x="21" y="171"/>
                    <a:pt x="21" y="171"/>
                  </a:cubicBezTo>
                  <a:cubicBezTo>
                    <a:pt x="22" y="171"/>
                    <a:pt x="22" y="171"/>
                    <a:pt x="22" y="171"/>
                  </a:cubicBezTo>
                  <a:cubicBezTo>
                    <a:pt x="23" y="171"/>
                    <a:pt x="23" y="171"/>
                    <a:pt x="23" y="171"/>
                  </a:cubicBezTo>
                  <a:cubicBezTo>
                    <a:pt x="23" y="172"/>
                    <a:pt x="23" y="172"/>
                    <a:pt x="23" y="172"/>
                  </a:cubicBezTo>
                  <a:cubicBezTo>
                    <a:pt x="23" y="172"/>
                    <a:pt x="23" y="172"/>
                    <a:pt x="23" y="172"/>
                  </a:cubicBezTo>
                  <a:cubicBezTo>
                    <a:pt x="24" y="171"/>
                    <a:pt x="24" y="171"/>
                    <a:pt x="24" y="171"/>
                  </a:cubicBezTo>
                  <a:cubicBezTo>
                    <a:pt x="25" y="171"/>
                    <a:pt x="25" y="171"/>
                    <a:pt x="25" y="171"/>
                  </a:cubicBezTo>
                  <a:cubicBezTo>
                    <a:pt x="25" y="171"/>
                    <a:pt x="25" y="171"/>
                    <a:pt x="25" y="171"/>
                  </a:cubicBezTo>
                  <a:cubicBezTo>
                    <a:pt x="26" y="171"/>
                    <a:pt x="26" y="171"/>
                    <a:pt x="26" y="171"/>
                  </a:cubicBezTo>
                  <a:cubicBezTo>
                    <a:pt x="27" y="171"/>
                    <a:pt x="27" y="171"/>
                    <a:pt x="27" y="171"/>
                  </a:cubicBezTo>
                  <a:cubicBezTo>
                    <a:pt x="27" y="172"/>
                    <a:pt x="27" y="172"/>
                    <a:pt x="27" y="172"/>
                  </a:cubicBezTo>
                  <a:cubicBezTo>
                    <a:pt x="26" y="172"/>
                    <a:pt x="26" y="172"/>
                    <a:pt x="26" y="172"/>
                  </a:cubicBezTo>
                  <a:cubicBezTo>
                    <a:pt x="26" y="172"/>
                    <a:pt x="26" y="172"/>
                    <a:pt x="26" y="172"/>
                  </a:cubicBezTo>
                  <a:cubicBezTo>
                    <a:pt x="26" y="172"/>
                    <a:pt x="26" y="172"/>
                    <a:pt x="26" y="172"/>
                  </a:cubicBezTo>
                  <a:cubicBezTo>
                    <a:pt x="25" y="172"/>
                    <a:pt x="25" y="172"/>
                    <a:pt x="25" y="172"/>
                  </a:cubicBezTo>
                  <a:cubicBezTo>
                    <a:pt x="24" y="172"/>
                    <a:pt x="24" y="172"/>
                    <a:pt x="24" y="172"/>
                  </a:cubicBezTo>
                  <a:cubicBezTo>
                    <a:pt x="23" y="173"/>
                    <a:pt x="23" y="173"/>
                    <a:pt x="23" y="173"/>
                  </a:cubicBezTo>
                  <a:cubicBezTo>
                    <a:pt x="23" y="173"/>
                    <a:pt x="23" y="173"/>
                    <a:pt x="23" y="173"/>
                  </a:cubicBezTo>
                  <a:cubicBezTo>
                    <a:pt x="22" y="173"/>
                    <a:pt x="22" y="173"/>
                    <a:pt x="22" y="173"/>
                  </a:cubicBezTo>
                  <a:cubicBezTo>
                    <a:pt x="22" y="174"/>
                    <a:pt x="22" y="174"/>
                    <a:pt x="22" y="174"/>
                  </a:cubicBezTo>
                  <a:cubicBezTo>
                    <a:pt x="22" y="174"/>
                    <a:pt x="22" y="174"/>
                    <a:pt x="22" y="174"/>
                  </a:cubicBezTo>
                  <a:cubicBezTo>
                    <a:pt x="22" y="175"/>
                    <a:pt x="22" y="175"/>
                    <a:pt x="22" y="175"/>
                  </a:cubicBezTo>
                  <a:cubicBezTo>
                    <a:pt x="21" y="175"/>
                    <a:pt x="21" y="175"/>
                    <a:pt x="21" y="175"/>
                  </a:cubicBezTo>
                  <a:cubicBezTo>
                    <a:pt x="21" y="175"/>
                    <a:pt x="21" y="175"/>
                    <a:pt x="21" y="175"/>
                  </a:cubicBezTo>
                  <a:cubicBezTo>
                    <a:pt x="22" y="175"/>
                    <a:pt x="22" y="175"/>
                    <a:pt x="22" y="175"/>
                  </a:cubicBezTo>
                  <a:cubicBezTo>
                    <a:pt x="22" y="176"/>
                    <a:pt x="22" y="176"/>
                    <a:pt x="22" y="176"/>
                  </a:cubicBezTo>
                  <a:cubicBezTo>
                    <a:pt x="22" y="176"/>
                    <a:pt x="22" y="176"/>
                    <a:pt x="22" y="176"/>
                  </a:cubicBezTo>
                  <a:cubicBezTo>
                    <a:pt x="23" y="177"/>
                    <a:pt x="23" y="177"/>
                    <a:pt x="23" y="177"/>
                  </a:cubicBezTo>
                  <a:cubicBezTo>
                    <a:pt x="24" y="177"/>
                    <a:pt x="24" y="177"/>
                    <a:pt x="24" y="177"/>
                  </a:cubicBezTo>
                  <a:cubicBezTo>
                    <a:pt x="24" y="177"/>
                    <a:pt x="24" y="177"/>
                    <a:pt x="24" y="177"/>
                  </a:cubicBezTo>
                  <a:cubicBezTo>
                    <a:pt x="24" y="177"/>
                    <a:pt x="24" y="177"/>
                    <a:pt x="24" y="177"/>
                  </a:cubicBezTo>
                  <a:cubicBezTo>
                    <a:pt x="24" y="176"/>
                    <a:pt x="24" y="176"/>
                    <a:pt x="24" y="176"/>
                  </a:cubicBezTo>
                  <a:cubicBezTo>
                    <a:pt x="25" y="176"/>
                    <a:pt x="25" y="176"/>
                    <a:pt x="25" y="176"/>
                  </a:cubicBezTo>
                  <a:cubicBezTo>
                    <a:pt x="25" y="176"/>
                    <a:pt x="25" y="176"/>
                    <a:pt x="25" y="176"/>
                  </a:cubicBezTo>
                  <a:cubicBezTo>
                    <a:pt x="25" y="175"/>
                    <a:pt x="25" y="175"/>
                    <a:pt x="25" y="175"/>
                  </a:cubicBezTo>
                  <a:cubicBezTo>
                    <a:pt x="25" y="175"/>
                    <a:pt x="25" y="175"/>
                    <a:pt x="25" y="175"/>
                  </a:cubicBezTo>
                  <a:cubicBezTo>
                    <a:pt x="26" y="174"/>
                    <a:pt x="26" y="174"/>
                    <a:pt x="26" y="174"/>
                  </a:cubicBezTo>
                  <a:cubicBezTo>
                    <a:pt x="26" y="174"/>
                    <a:pt x="26" y="174"/>
                    <a:pt x="26" y="174"/>
                  </a:cubicBezTo>
                  <a:cubicBezTo>
                    <a:pt x="27" y="173"/>
                    <a:pt x="27" y="173"/>
                    <a:pt x="27" y="173"/>
                  </a:cubicBezTo>
                  <a:cubicBezTo>
                    <a:pt x="28" y="172"/>
                    <a:pt x="28" y="172"/>
                    <a:pt x="28" y="172"/>
                  </a:cubicBezTo>
                  <a:cubicBezTo>
                    <a:pt x="28" y="173"/>
                    <a:pt x="28" y="173"/>
                    <a:pt x="28" y="173"/>
                  </a:cubicBezTo>
                  <a:cubicBezTo>
                    <a:pt x="28" y="173"/>
                    <a:pt x="28" y="173"/>
                    <a:pt x="28" y="173"/>
                  </a:cubicBezTo>
                  <a:cubicBezTo>
                    <a:pt x="29" y="173"/>
                    <a:pt x="29" y="173"/>
                    <a:pt x="29" y="173"/>
                  </a:cubicBezTo>
                  <a:cubicBezTo>
                    <a:pt x="29" y="173"/>
                    <a:pt x="29" y="173"/>
                    <a:pt x="29" y="173"/>
                  </a:cubicBezTo>
                  <a:cubicBezTo>
                    <a:pt x="28" y="173"/>
                    <a:pt x="28" y="173"/>
                    <a:pt x="28" y="173"/>
                  </a:cubicBezTo>
                  <a:cubicBezTo>
                    <a:pt x="28" y="174"/>
                    <a:pt x="28" y="174"/>
                    <a:pt x="28" y="174"/>
                  </a:cubicBezTo>
                  <a:cubicBezTo>
                    <a:pt x="28" y="175"/>
                    <a:pt x="28" y="175"/>
                    <a:pt x="28" y="175"/>
                  </a:cubicBezTo>
                  <a:cubicBezTo>
                    <a:pt x="27" y="175"/>
                    <a:pt x="27" y="175"/>
                    <a:pt x="27" y="175"/>
                  </a:cubicBezTo>
                  <a:cubicBezTo>
                    <a:pt x="27" y="176"/>
                    <a:pt x="27" y="176"/>
                    <a:pt x="27" y="176"/>
                  </a:cubicBezTo>
                  <a:cubicBezTo>
                    <a:pt x="27" y="177"/>
                    <a:pt x="27" y="177"/>
                    <a:pt x="27" y="177"/>
                  </a:cubicBezTo>
                  <a:cubicBezTo>
                    <a:pt x="27" y="177"/>
                    <a:pt x="27" y="177"/>
                    <a:pt x="27" y="177"/>
                  </a:cubicBezTo>
                  <a:cubicBezTo>
                    <a:pt x="26" y="177"/>
                    <a:pt x="26" y="177"/>
                    <a:pt x="26" y="177"/>
                  </a:cubicBezTo>
                  <a:cubicBezTo>
                    <a:pt x="26" y="177"/>
                    <a:pt x="26" y="177"/>
                    <a:pt x="26" y="177"/>
                  </a:cubicBezTo>
                  <a:cubicBezTo>
                    <a:pt x="27" y="177"/>
                    <a:pt x="27" y="177"/>
                    <a:pt x="27" y="177"/>
                  </a:cubicBezTo>
                  <a:cubicBezTo>
                    <a:pt x="27" y="176"/>
                    <a:pt x="27" y="176"/>
                    <a:pt x="27" y="176"/>
                  </a:cubicBezTo>
                  <a:cubicBezTo>
                    <a:pt x="26" y="176"/>
                    <a:pt x="26" y="176"/>
                    <a:pt x="26" y="176"/>
                  </a:cubicBezTo>
                  <a:cubicBezTo>
                    <a:pt x="26" y="176"/>
                    <a:pt x="26" y="176"/>
                    <a:pt x="26" y="176"/>
                  </a:cubicBezTo>
                  <a:cubicBezTo>
                    <a:pt x="26" y="176"/>
                    <a:pt x="26" y="176"/>
                    <a:pt x="26" y="176"/>
                  </a:cubicBezTo>
                  <a:cubicBezTo>
                    <a:pt x="25" y="176"/>
                    <a:pt x="25" y="176"/>
                    <a:pt x="25" y="176"/>
                  </a:cubicBezTo>
                  <a:cubicBezTo>
                    <a:pt x="25" y="176"/>
                    <a:pt x="25" y="176"/>
                    <a:pt x="25" y="176"/>
                  </a:cubicBezTo>
                  <a:cubicBezTo>
                    <a:pt x="25" y="177"/>
                    <a:pt x="25" y="177"/>
                    <a:pt x="25" y="177"/>
                  </a:cubicBezTo>
                  <a:cubicBezTo>
                    <a:pt x="25" y="177"/>
                    <a:pt x="25" y="177"/>
                    <a:pt x="25" y="177"/>
                  </a:cubicBezTo>
                  <a:cubicBezTo>
                    <a:pt x="27" y="179"/>
                    <a:pt x="27" y="179"/>
                    <a:pt x="27" y="179"/>
                  </a:cubicBezTo>
                  <a:cubicBezTo>
                    <a:pt x="28" y="179"/>
                    <a:pt x="28" y="179"/>
                    <a:pt x="28" y="179"/>
                  </a:cubicBezTo>
                  <a:cubicBezTo>
                    <a:pt x="29" y="179"/>
                    <a:pt x="29" y="179"/>
                    <a:pt x="29" y="179"/>
                  </a:cubicBezTo>
                  <a:cubicBezTo>
                    <a:pt x="29" y="179"/>
                    <a:pt x="29" y="179"/>
                    <a:pt x="29" y="179"/>
                  </a:cubicBezTo>
                  <a:cubicBezTo>
                    <a:pt x="30" y="180"/>
                    <a:pt x="30" y="180"/>
                    <a:pt x="30" y="180"/>
                  </a:cubicBezTo>
                  <a:cubicBezTo>
                    <a:pt x="30" y="179"/>
                    <a:pt x="30" y="179"/>
                    <a:pt x="30" y="179"/>
                  </a:cubicBezTo>
                  <a:cubicBezTo>
                    <a:pt x="31" y="178"/>
                    <a:pt x="31" y="178"/>
                    <a:pt x="31" y="178"/>
                  </a:cubicBezTo>
                  <a:cubicBezTo>
                    <a:pt x="30" y="177"/>
                    <a:pt x="30" y="177"/>
                    <a:pt x="30" y="177"/>
                  </a:cubicBezTo>
                  <a:cubicBezTo>
                    <a:pt x="30" y="176"/>
                    <a:pt x="30" y="176"/>
                    <a:pt x="30" y="176"/>
                  </a:cubicBezTo>
                  <a:cubicBezTo>
                    <a:pt x="30" y="176"/>
                    <a:pt x="30" y="176"/>
                    <a:pt x="30" y="176"/>
                  </a:cubicBezTo>
                  <a:cubicBezTo>
                    <a:pt x="30" y="175"/>
                    <a:pt x="30" y="175"/>
                    <a:pt x="30" y="175"/>
                  </a:cubicBezTo>
                  <a:cubicBezTo>
                    <a:pt x="30" y="174"/>
                    <a:pt x="30" y="174"/>
                    <a:pt x="30" y="174"/>
                  </a:cubicBezTo>
                  <a:cubicBezTo>
                    <a:pt x="30" y="173"/>
                    <a:pt x="30" y="173"/>
                    <a:pt x="30" y="173"/>
                  </a:cubicBezTo>
                  <a:cubicBezTo>
                    <a:pt x="30" y="172"/>
                    <a:pt x="30" y="172"/>
                    <a:pt x="30" y="172"/>
                  </a:cubicBezTo>
                  <a:cubicBezTo>
                    <a:pt x="31" y="172"/>
                    <a:pt x="31" y="172"/>
                    <a:pt x="31" y="172"/>
                  </a:cubicBezTo>
                  <a:cubicBezTo>
                    <a:pt x="33" y="171"/>
                    <a:pt x="33" y="171"/>
                    <a:pt x="33" y="171"/>
                  </a:cubicBezTo>
                  <a:cubicBezTo>
                    <a:pt x="33" y="170"/>
                    <a:pt x="33" y="170"/>
                    <a:pt x="33" y="170"/>
                  </a:cubicBezTo>
                  <a:cubicBezTo>
                    <a:pt x="34" y="170"/>
                    <a:pt x="34" y="170"/>
                    <a:pt x="34" y="170"/>
                  </a:cubicBezTo>
                  <a:cubicBezTo>
                    <a:pt x="34" y="170"/>
                    <a:pt x="34" y="170"/>
                    <a:pt x="34" y="170"/>
                  </a:cubicBezTo>
                  <a:cubicBezTo>
                    <a:pt x="34" y="169"/>
                    <a:pt x="34" y="169"/>
                    <a:pt x="34" y="169"/>
                  </a:cubicBezTo>
                  <a:cubicBezTo>
                    <a:pt x="35" y="169"/>
                    <a:pt x="35" y="169"/>
                    <a:pt x="35" y="169"/>
                  </a:cubicBezTo>
                  <a:cubicBezTo>
                    <a:pt x="36" y="168"/>
                    <a:pt x="36" y="168"/>
                    <a:pt x="36" y="168"/>
                  </a:cubicBezTo>
                  <a:cubicBezTo>
                    <a:pt x="37" y="169"/>
                    <a:pt x="37" y="169"/>
                    <a:pt x="37" y="169"/>
                  </a:cubicBezTo>
                  <a:cubicBezTo>
                    <a:pt x="37" y="169"/>
                    <a:pt x="37" y="169"/>
                    <a:pt x="37" y="169"/>
                  </a:cubicBezTo>
                  <a:cubicBezTo>
                    <a:pt x="38" y="169"/>
                    <a:pt x="38" y="169"/>
                    <a:pt x="38" y="169"/>
                  </a:cubicBezTo>
                  <a:close/>
                  <a:moveTo>
                    <a:pt x="46" y="190"/>
                  </a:moveTo>
                  <a:cubicBezTo>
                    <a:pt x="47" y="190"/>
                    <a:pt x="47" y="190"/>
                    <a:pt x="47" y="190"/>
                  </a:cubicBezTo>
                  <a:cubicBezTo>
                    <a:pt x="47" y="190"/>
                    <a:pt x="47" y="190"/>
                    <a:pt x="47" y="190"/>
                  </a:cubicBezTo>
                  <a:cubicBezTo>
                    <a:pt x="47" y="190"/>
                    <a:pt x="47" y="190"/>
                    <a:pt x="47" y="190"/>
                  </a:cubicBezTo>
                  <a:cubicBezTo>
                    <a:pt x="47" y="190"/>
                    <a:pt x="46" y="190"/>
                    <a:pt x="46" y="190"/>
                  </a:cubicBezTo>
                  <a:close/>
                  <a:moveTo>
                    <a:pt x="6" y="117"/>
                  </a:moveTo>
                  <a:cubicBezTo>
                    <a:pt x="5" y="117"/>
                    <a:pt x="5" y="117"/>
                    <a:pt x="5" y="117"/>
                  </a:cubicBezTo>
                  <a:cubicBezTo>
                    <a:pt x="5" y="117"/>
                    <a:pt x="5" y="117"/>
                    <a:pt x="5" y="117"/>
                  </a:cubicBezTo>
                  <a:cubicBezTo>
                    <a:pt x="5" y="117"/>
                    <a:pt x="5" y="117"/>
                    <a:pt x="5" y="117"/>
                  </a:cubicBezTo>
                  <a:cubicBezTo>
                    <a:pt x="6" y="118"/>
                    <a:pt x="6" y="118"/>
                    <a:pt x="6" y="118"/>
                  </a:cubicBezTo>
                  <a:cubicBezTo>
                    <a:pt x="6" y="119"/>
                    <a:pt x="6" y="119"/>
                    <a:pt x="6" y="119"/>
                  </a:cubicBezTo>
                  <a:cubicBezTo>
                    <a:pt x="7" y="119"/>
                    <a:pt x="7" y="119"/>
                    <a:pt x="7" y="119"/>
                  </a:cubicBezTo>
                  <a:cubicBezTo>
                    <a:pt x="6" y="120"/>
                    <a:pt x="6" y="120"/>
                    <a:pt x="6" y="120"/>
                  </a:cubicBezTo>
                  <a:cubicBezTo>
                    <a:pt x="6" y="119"/>
                    <a:pt x="6" y="119"/>
                    <a:pt x="6" y="119"/>
                  </a:cubicBezTo>
                  <a:cubicBezTo>
                    <a:pt x="5" y="120"/>
                    <a:pt x="5" y="120"/>
                    <a:pt x="5" y="120"/>
                  </a:cubicBezTo>
                  <a:cubicBezTo>
                    <a:pt x="5" y="121"/>
                    <a:pt x="5" y="121"/>
                    <a:pt x="5" y="121"/>
                  </a:cubicBezTo>
                  <a:cubicBezTo>
                    <a:pt x="5" y="121"/>
                    <a:pt x="5" y="121"/>
                    <a:pt x="5" y="121"/>
                  </a:cubicBezTo>
                  <a:cubicBezTo>
                    <a:pt x="4" y="121"/>
                    <a:pt x="4" y="121"/>
                    <a:pt x="4" y="121"/>
                  </a:cubicBezTo>
                  <a:cubicBezTo>
                    <a:pt x="3" y="121"/>
                    <a:pt x="3" y="121"/>
                    <a:pt x="3" y="121"/>
                  </a:cubicBezTo>
                  <a:cubicBezTo>
                    <a:pt x="3" y="120"/>
                    <a:pt x="3" y="120"/>
                    <a:pt x="3" y="120"/>
                  </a:cubicBezTo>
                  <a:cubicBezTo>
                    <a:pt x="3" y="117"/>
                    <a:pt x="3" y="117"/>
                    <a:pt x="3" y="117"/>
                  </a:cubicBezTo>
                  <a:cubicBezTo>
                    <a:pt x="3" y="116"/>
                    <a:pt x="3" y="116"/>
                    <a:pt x="3" y="116"/>
                  </a:cubicBezTo>
                  <a:cubicBezTo>
                    <a:pt x="2" y="116"/>
                    <a:pt x="2" y="116"/>
                    <a:pt x="2" y="116"/>
                  </a:cubicBezTo>
                  <a:cubicBezTo>
                    <a:pt x="2" y="116"/>
                    <a:pt x="2" y="116"/>
                    <a:pt x="2" y="116"/>
                  </a:cubicBezTo>
                  <a:cubicBezTo>
                    <a:pt x="2" y="115"/>
                    <a:pt x="2" y="115"/>
                    <a:pt x="2" y="115"/>
                  </a:cubicBezTo>
                  <a:cubicBezTo>
                    <a:pt x="3" y="115"/>
                    <a:pt x="3" y="115"/>
                    <a:pt x="3" y="115"/>
                  </a:cubicBezTo>
                  <a:cubicBezTo>
                    <a:pt x="3" y="114"/>
                    <a:pt x="3" y="114"/>
                    <a:pt x="3" y="114"/>
                  </a:cubicBezTo>
                  <a:cubicBezTo>
                    <a:pt x="3" y="114"/>
                    <a:pt x="3" y="114"/>
                    <a:pt x="3" y="114"/>
                  </a:cubicBezTo>
                  <a:cubicBezTo>
                    <a:pt x="3" y="113"/>
                    <a:pt x="3" y="113"/>
                    <a:pt x="3" y="113"/>
                  </a:cubicBezTo>
                  <a:cubicBezTo>
                    <a:pt x="3" y="113"/>
                    <a:pt x="3" y="113"/>
                    <a:pt x="3" y="113"/>
                  </a:cubicBezTo>
                  <a:cubicBezTo>
                    <a:pt x="4" y="113"/>
                    <a:pt x="4" y="113"/>
                    <a:pt x="4" y="113"/>
                  </a:cubicBezTo>
                  <a:cubicBezTo>
                    <a:pt x="5" y="113"/>
                    <a:pt x="5" y="113"/>
                    <a:pt x="5" y="113"/>
                  </a:cubicBezTo>
                  <a:cubicBezTo>
                    <a:pt x="6" y="114"/>
                    <a:pt x="6" y="114"/>
                    <a:pt x="6" y="114"/>
                  </a:cubicBezTo>
                  <a:cubicBezTo>
                    <a:pt x="6" y="115"/>
                    <a:pt x="6" y="115"/>
                    <a:pt x="6" y="115"/>
                  </a:cubicBezTo>
                  <a:cubicBezTo>
                    <a:pt x="6" y="116"/>
                    <a:pt x="6" y="116"/>
                    <a:pt x="6" y="116"/>
                  </a:cubicBezTo>
                  <a:cubicBezTo>
                    <a:pt x="6" y="116"/>
                    <a:pt x="6" y="116"/>
                    <a:pt x="6" y="116"/>
                  </a:cubicBezTo>
                  <a:cubicBezTo>
                    <a:pt x="5" y="116"/>
                    <a:pt x="5" y="116"/>
                    <a:pt x="5" y="116"/>
                  </a:cubicBezTo>
                  <a:cubicBezTo>
                    <a:pt x="6" y="117"/>
                    <a:pt x="6" y="117"/>
                    <a:pt x="6" y="117"/>
                  </a:cubicBezTo>
                  <a:cubicBezTo>
                    <a:pt x="6" y="117"/>
                    <a:pt x="6" y="117"/>
                    <a:pt x="6" y="117"/>
                  </a:cubicBezTo>
                  <a:cubicBezTo>
                    <a:pt x="6" y="117"/>
                    <a:pt x="6" y="117"/>
                    <a:pt x="6" y="117"/>
                  </a:cubicBezTo>
                  <a:close/>
                  <a:moveTo>
                    <a:pt x="7" y="115"/>
                  </a:moveTo>
                  <a:cubicBezTo>
                    <a:pt x="8" y="115"/>
                    <a:pt x="8" y="115"/>
                    <a:pt x="8" y="115"/>
                  </a:cubicBezTo>
                  <a:cubicBezTo>
                    <a:pt x="8" y="116"/>
                    <a:pt x="8" y="116"/>
                    <a:pt x="8" y="116"/>
                  </a:cubicBezTo>
                  <a:cubicBezTo>
                    <a:pt x="8" y="116"/>
                    <a:pt x="8" y="116"/>
                    <a:pt x="8" y="116"/>
                  </a:cubicBezTo>
                  <a:cubicBezTo>
                    <a:pt x="7" y="115"/>
                    <a:pt x="7" y="115"/>
                    <a:pt x="7" y="115"/>
                  </a:cubicBezTo>
                  <a:close/>
                  <a:moveTo>
                    <a:pt x="2" y="123"/>
                  </a:moveTo>
                  <a:cubicBezTo>
                    <a:pt x="2" y="123"/>
                    <a:pt x="2" y="123"/>
                    <a:pt x="2" y="123"/>
                  </a:cubicBezTo>
                  <a:cubicBezTo>
                    <a:pt x="3" y="123"/>
                    <a:pt x="3" y="123"/>
                    <a:pt x="3" y="123"/>
                  </a:cubicBezTo>
                  <a:cubicBezTo>
                    <a:pt x="3" y="123"/>
                    <a:pt x="3" y="123"/>
                    <a:pt x="3" y="123"/>
                  </a:cubicBezTo>
                  <a:cubicBezTo>
                    <a:pt x="2" y="123"/>
                    <a:pt x="2" y="123"/>
                    <a:pt x="2" y="123"/>
                  </a:cubicBezTo>
                  <a:cubicBezTo>
                    <a:pt x="2" y="123"/>
                    <a:pt x="2" y="123"/>
                    <a:pt x="2" y="123"/>
                  </a:cubicBezTo>
                  <a:close/>
                  <a:moveTo>
                    <a:pt x="8" y="124"/>
                  </a:moveTo>
                  <a:cubicBezTo>
                    <a:pt x="9" y="123"/>
                    <a:pt x="9" y="123"/>
                    <a:pt x="9" y="123"/>
                  </a:cubicBezTo>
                  <a:cubicBezTo>
                    <a:pt x="9" y="124"/>
                    <a:pt x="9" y="124"/>
                    <a:pt x="9" y="124"/>
                  </a:cubicBezTo>
                  <a:cubicBezTo>
                    <a:pt x="8" y="124"/>
                    <a:pt x="8" y="124"/>
                    <a:pt x="8" y="124"/>
                  </a:cubicBezTo>
                  <a:cubicBezTo>
                    <a:pt x="8" y="124"/>
                    <a:pt x="8" y="124"/>
                    <a:pt x="8" y="124"/>
                  </a:cubicBezTo>
                  <a:close/>
                  <a:moveTo>
                    <a:pt x="7" y="124"/>
                  </a:moveTo>
                  <a:cubicBezTo>
                    <a:pt x="7" y="124"/>
                    <a:pt x="7" y="124"/>
                    <a:pt x="7" y="124"/>
                  </a:cubicBezTo>
                  <a:cubicBezTo>
                    <a:pt x="7" y="125"/>
                    <a:pt x="7" y="125"/>
                    <a:pt x="7" y="125"/>
                  </a:cubicBezTo>
                  <a:cubicBezTo>
                    <a:pt x="7" y="125"/>
                    <a:pt x="7" y="125"/>
                    <a:pt x="7" y="125"/>
                  </a:cubicBezTo>
                  <a:cubicBezTo>
                    <a:pt x="7" y="124"/>
                    <a:pt x="7" y="124"/>
                    <a:pt x="7" y="124"/>
                  </a:cubicBezTo>
                  <a:cubicBezTo>
                    <a:pt x="6" y="124"/>
                    <a:pt x="6" y="124"/>
                    <a:pt x="6" y="124"/>
                  </a:cubicBezTo>
                  <a:cubicBezTo>
                    <a:pt x="7" y="124"/>
                    <a:pt x="7" y="124"/>
                    <a:pt x="7" y="124"/>
                  </a:cubicBezTo>
                  <a:close/>
                  <a:moveTo>
                    <a:pt x="5" y="123"/>
                  </a:moveTo>
                  <a:cubicBezTo>
                    <a:pt x="5" y="123"/>
                    <a:pt x="5" y="123"/>
                    <a:pt x="5" y="123"/>
                  </a:cubicBezTo>
                  <a:cubicBezTo>
                    <a:pt x="6" y="123"/>
                    <a:pt x="6" y="123"/>
                    <a:pt x="6" y="123"/>
                  </a:cubicBezTo>
                  <a:cubicBezTo>
                    <a:pt x="5" y="124"/>
                    <a:pt x="5" y="124"/>
                    <a:pt x="5" y="124"/>
                  </a:cubicBezTo>
                  <a:cubicBezTo>
                    <a:pt x="5" y="123"/>
                    <a:pt x="5" y="123"/>
                    <a:pt x="5" y="123"/>
                  </a:cubicBezTo>
                  <a:close/>
                  <a:moveTo>
                    <a:pt x="5" y="125"/>
                  </a:moveTo>
                  <a:cubicBezTo>
                    <a:pt x="5" y="125"/>
                    <a:pt x="5" y="125"/>
                    <a:pt x="5" y="125"/>
                  </a:cubicBezTo>
                  <a:cubicBezTo>
                    <a:pt x="5" y="125"/>
                    <a:pt x="5" y="125"/>
                    <a:pt x="5" y="125"/>
                  </a:cubicBezTo>
                  <a:cubicBezTo>
                    <a:pt x="5" y="125"/>
                    <a:pt x="5" y="125"/>
                    <a:pt x="5" y="125"/>
                  </a:cubicBezTo>
                  <a:cubicBezTo>
                    <a:pt x="5" y="125"/>
                    <a:pt x="5" y="125"/>
                    <a:pt x="5" y="125"/>
                  </a:cubicBezTo>
                  <a:close/>
                  <a:moveTo>
                    <a:pt x="4" y="126"/>
                  </a:moveTo>
                  <a:cubicBezTo>
                    <a:pt x="4" y="125"/>
                    <a:pt x="4" y="125"/>
                    <a:pt x="4" y="125"/>
                  </a:cubicBezTo>
                  <a:cubicBezTo>
                    <a:pt x="5" y="125"/>
                    <a:pt x="5" y="125"/>
                    <a:pt x="5" y="125"/>
                  </a:cubicBezTo>
                  <a:cubicBezTo>
                    <a:pt x="5" y="126"/>
                    <a:pt x="5" y="126"/>
                    <a:pt x="5" y="126"/>
                  </a:cubicBezTo>
                  <a:cubicBezTo>
                    <a:pt x="5" y="126"/>
                    <a:pt x="5" y="126"/>
                    <a:pt x="5" y="126"/>
                  </a:cubicBezTo>
                  <a:cubicBezTo>
                    <a:pt x="4" y="126"/>
                    <a:pt x="4" y="126"/>
                    <a:pt x="4" y="126"/>
                  </a:cubicBezTo>
                  <a:cubicBezTo>
                    <a:pt x="4" y="126"/>
                    <a:pt x="4" y="126"/>
                    <a:pt x="4" y="126"/>
                  </a:cubicBezTo>
                  <a:cubicBezTo>
                    <a:pt x="4" y="126"/>
                    <a:pt x="4" y="126"/>
                    <a:pt x="4" y="126"/>
                  </a:cubicBezTo>
                  <a:close/>
                  <a:moveTo>
                    <a:pt x="3" y="127"/>
                  </a:moveTo>
                  <a:cubicBezTo>
                    <a:pt x="3" y="128"/>
                    <a:pt x="3" y="128"/>
                    <a:pt x="3" y="128"/>
                  </a:cubicBezTo>
                  <a:cubicBezTo>
                    <a:pt x="3" y="128"/>
                    <a:pt x="3" y="128"/>
                    <a:pt x="3" y="128"/>
                  </a:cubicBezTo>
                  <a:cubicBezTo>
                    <a:pt x="3" y="128"/>
                    <a:pt x="3" y="128"/>
                    <a:pt x="3" y="128"/>
                  </a:cubicBezTo>
                  <a:cubicBezTo>
                    <a:pt x="3" y="127"/>
                    <a:pt x="3" y="127"/>
                    <a:pt x="3" y="127"/>
                  </a:cubicBezTo>
                  <a:close/>
                  <a:moveTo>
                    <a:pt x="7" y="127"/>
                  </a:moveTo>
                  <a:cubicBezTo>
                    <a:pt x="7" y="128"/>
                    <a:pt x="7" y="128"/>
                    <a:pt x="7" y="128"/>
                  </a:cubicBezTo>
                  <a:cubicBezTo>
                    <a:pt x="7" y="128"/>
                    <a:pt x="7" y="128"/>
                    <a:pt x="7" y="128"/>
                  </a:cubicBezTo>
                  <a:cubicBezTo>
                    <a:pt x="7" y="127"/>
                    <a:pt x="7" y="127"/>
                    <a:pt x="7" y="127"/>
                  </a:cubicBezTo>
                  <a:close/>
                  <a:moveTo>
                    <a:pt x="6" y="127"/>
                  </a:moveTo>
                  <a:cubicBezTo>
                    <a:pt x="7" y="126"/>
                    <a:pt x="7" y="126"/>
                    <a:pt x="7" y="126"/>
                  </a:cubicBezTo>
                  <a:cubicBezTo>
                    <a:pt x="7" y="127"/>
                    <a:pt x="7" y="127"/>
                    <a:pt x="7" y="127"/>
                  </a:cubicBezTo>
                  <a:cubicBezTo>
                    <a:pt x="6" y="127"/>
                    <a:pt x="6" y="127"/>
                    <a:pt x="6" y="127"/>
                  </a:cubicBezTo>
                  <a:close/>
                  <a:moveTo>
                    <a:pt x="4" y="133"/>
                  </a:moveTo>
                  <a:cubicBezTo>
                    <a:pt x="4" y="133"/>
                    <a:pt x="4" y="133"/>
                    <a:pt x="4" y="133"/>
                  </a:cubicBezTo>
                  <a:cubicBezTo>
                    <a:pt x="4" y="134"/>
                    <a:pt x="4" y="134"/>
                    <a:pt x="4" y="134"/>
                  </a:cubicBezTo>
                  <a:cubicBezTo>
                    <a:pt x="4" y="134"/>
                    <a:pt x="4" y="134"/>
                    <a:pt x="4" y="134"/>
                  </a:cubicBezTo>
                  <a:cubicBezTo>
                    <a:pt x="4" y="133"/>
                    <a:pt x="4" y="133"/>
                    <a:pt x="4" y="133"/>
                  </a:cubicBezTo>
                  <a:close/>
                  <a:moveTo>
                    <a:pt x="4" y="128"/>
                  </a:moveTo>
                  <a:cubicBezTo>
                    <a:pt x="4" y="127"/>
                    <a:pt x="4" y="127"/>
                    <a:pt x="4" y="127"/>
                  </a:cubicBezTo>
                  <a:cubicBezTo>
                    <a:pt x="4" y="127"/>
                    <a:pt x="4" y="127"/>
                    <a:pt x="4" y="127"/>
                  </a:cubicBezTo>
                  <a:cubicBezTo>
                    <a:pt x="5" y="127"/>
                    <a:pt x="5" y="127"/>
                    <a:pt x="5" y="127"/>
                  </a:cubicBezTo>
                  <a:cubicBezTo>
                    <a:pt x="5" y="127"/>
                    <a:pt x="5" y="127"/>
                    <a:pt x="5" y="127"/>
                  </a:cubicBezTo>
                  <a:cubicBezTo>
                    <a:pt x="4" y="128"/>
                    <a:pt x="4" y="128"/>
                    <a:pt x="4" y="128"/>
                  </a:cubicBezTo>
                  <a:cubicBezTo>
                    <a:pt x="4" y="128"/>
                    <a:pt x="4" y="128"/>
                    <a:pt x="4" y="128"/>
                  </a:cubicBezTo>
                  <a:close/>
                  <a:moveTo>
                    <a:pt x="2" y="129"/>
                  </a:moveTo>
                  <a:cubicBezTo>
                    <a:pt x="1" y="129"/>
                    <a:pt x="1" y="129"/>
                    <a:pt x="1" y="129"/>
                  </a:cubicBezTo>
                  <a:cubicBezTo>
                    <a:pt x="1" y="128"/>
                    <a:pt x="1" y="128"/>
                    <a:pt x="1" y="128"/>
                  </a:cubicBezTo>
                  <a:cubicBezTo>
                    <a:pt x="2" y="128"/>
                    <a:pt x="2" y="128"/>
                    <a:pt x="2" y="128"/>
                  </a:cubicBezTo>
                  <a:cubicBezTo>
                    <a:pt x="2" y="129"/>
                    <a:pt x="2" y="129"/>
                    <a:pt x="2" y="129"/>
                  </a:cubicBezTo>
                  <a:cubicBezTo>
                    <a:pt x="2" y="129"/>
                    <a:pt x="2" y="129"/>
                    <a:pt x="2" y="129"/>
                  </a:cubicBezTo>
                  <a:close/>
                  <a:moveTo>
                    <a:pt x="5" y="132"/>
                  </a:moveTo>
                  <a:cubicBezTo>
                    <a:pt x="6" y="132"/>
                    <a:pt x="6" y="132"/>
                    <a:pt x="6" y="132"/>
                  </a:cubicBezTo>
                  <a:cubicBezTo>
                    <a:pt x="6" y="132"/>
                    <a:pt x="6" y="132"/>
                    <a:pt x="6" y="132"/>
                  </a:cubicBezTo>
                  <a:cubicBezTo>
                    <a:pt x="5" y="132"/>
                    <a:pt x="5" y="132"/>
                    <a:pt x="5" y="132"/>
                  </a:cubicBezTo>
                  <a:close/>
                  <a:moveTo>
                    <a:pt x="6" y="133"/>
                  </a:moveTo>
                  <a:cubicBezTo>
                    <a:pt x="7" y="133"/>
                    <a:pt x="7" y="133"/>
                    <a:pt x="7" y="133"/>
                  </a:cubicBezTo>
                  <a:cubicBezTo>
                    <a:pt x="7" y="133"/>
                    <a:pt x="7" y="133"/>
                    <a:pt x="7" y="133"/>
                  </a:cubicBezTo>
                  <a:cubicBezTo>
                    <a:pt x="6" y="133"/>
                    <a:pt x="6" y="133"/>
                    <a:pt x="6" y="133"/>
                  </a:cubicBezTo>
                  <a:close/>
                  <a:moveTo>
                    <a:pt x="8" y="126"/>
                  </a:moveTo>
                  <a:cubicBezTo>
                    <a:pt x="8" y="125"/>
                    <a:pt x="8" y="125"/>
                    <a:pt x="8" y="125"/>
                  </a:cubicBezTo>
                  <a:cubicBezTo>
                    <a:pt x="9" y="126"/>
                    <a:pt x="9" y="126"/>
                    <a:pt x="9" y="126"/>
                  </a:cubicBezTo>
                  <a:cubicBezTo>
                    <a:pt x="8" y="126"/>
                    <a:pt x="8" y="126"/>
                    <a:pt x="8" y="126"/>
                  </a:cubicBezTo>
                  <a:cubicBezTo>
                    <a:pt x="8" y="126"/>
                    <a:pt x="8" y="126"/>
                    <a:pt x="8" y="126"/>
                  </a:cubicBezTo>
                  <a:close/>
                  <a:moveTo>
                    <a:pt x="9" y="126"/>
                  </a:moveTo>
                  <a:cubicBezTo>
                    <a:pt x="10" y="126"/>
                    <a:pt x="10" y="126"/>
                    <a:pt x="10" y="126"/>
                  </a:cubicBezTo>
                  <a:cubicBezTo>
                    <a:pt x="10" y="127"/>
                    <a:pt x="10" y="127"/>
                    <a:pt x="10" y="127"/>
                  </a:cubicBezTo>
                  <a:cubicBezTo>
                    <a:pt x="11" y="128"/>
                    <a:pt x="11" y="128"/>
                    <a:pt x="11" y="128"/>
                  </a:cubicBezTo>
                  <a:cubicBezTo>
                    <a:pt x="11" y="128"/>
                    <a:pt x="11" y="128"/>
                    <a:pt x="11" y="128"/>
                  </a:cubicBezTo>
                  <a:cubicBezTo>
                    <a:pt x="10" y="129"/>
                    <a:pt x="10" y="129"/>
                    <a:pt x="10" y="129"/>
                  </a:cubicBezTo>
                  <a:cubicBezTo>
                    <a:pt x="10" y="129"/>
                    <a:pt x="10" y="129"/>
                    <a:pt x="10" y="129"/>
                  </a:cubicBezTo>
                  <a:cubicBezTo>
                    <a:pt x="9" y="129"/>
                    <a:pt x="9" y="129"/>
                    <a:pt x="9" y="129"/>
                  </a:cubicBezTo>
                  <a:cubicBezTo>
                    <a:pt x="9" y="129"/>
                    <a:pt x="9" y="129"/>
                    <a:pt x="9" y="129"/>
                  </a:cubicBezTo>
                  <a:cubicBezTo>
                    <a:pt x="8" y="129"/>
                    <a:pt x="8" y="129"/>
                    <a:pt x="8" y="129"/>
                  </a:cubicBezTo>
                  <a:cubicBezTo>
                    <a:pt x="8" y="128"/>
                    <a:pt x="8" y="128"/>
                    <a:pt x="8" y="128"/>
                  </a:cubicBezTo>
                  <a:cubicBezTo>
                    <a:pt x="8" y="128"/>
                    <a:pt x="8" y="128"/>
                    <a:pt x="8" y="128"/>
                  </a:cubicBezTo>
                  <a:cubicBezTo>
                    <a:pt x="9" y="127"/>
                    <a:pt x="9" y="127"/>
                    <a:pt x="9" y="127"/>
                  </a:cubicBezTo>
                  <a:cubicBezTo>
                    <a:pt x="9" y="126"/>
                    <a:pt x="9" y="126"/>
                    <a:pt x="9" y="126"/>
                  </a:cubicBezTo>
                  <a:close/>
                  <a:moveTo>
                    <a:pt x="4" y="129"/>
                  </a:moveTo>
                  <a:cubicBezTo>
                    <a:pt x="5" y="128"/>
                    <a:pt x="5" y="128"/>
                    <a:pt x="5" y="128"/>
                  </a:cubicBezTo>
                  <a:cubicBezTo>
                    <a:pt x="7" y="128"/>
                    <a:pt x="7" y="128"/>
                    <a:pt x="7" y="128"/>
                  </a:cubicBezTo>
                  <a:cubicBezTo>
                    <a:pt x="6" y="129"/>
                    <a:pt x="6" y="129"/>
                    <a:pt x="6" y="129"/>
                  </a:cubicBezTo>
                  <a:cubicBezTo>
                    <a:pt x="5" y="129"/>
                    <a:pt x="5" y="129"/>
                    <a:pt x="5" y="129"/>
                  </a:cubicBezTo>
                  <a:cubicBezTo>
                    <a:pt x="5" y="129"/>
                    <a:pt x="5" y="129"/>
                    <a:pt x="5" y="129"/>
                  </a:cubicBezTo>
                  <a:cubicBezTo>
                    <a:pt x="5" y="129"/>
                    <a:pt x="4" y="129"/>
                    <a:pt x="4" y="129"/>
                  </a:cubicBezTo>
                  <a:close/>
                  <a:moveTo>
                    <a:pt x="5" y="130"/>
                  </a:moveTo>
                  <a:cubicBezTo>
                    <a:pt x="5" y="130"/>
                    <a:pt x="5" y="130"/>
                    <a:pt x="5" y="130"/>
                  </a:cubicBezTo>
                  <a:cubicBezTo>
                    <a:pt x="6" y="130"/>
                    <a:pt x="6" y="130"/>
                    <a:pt x="6" y="130"/>
                  </a:cubicBezTo>
                  <a:cubicBezTo>
                    <a:pt x="7" y="130"/>
                    <a:pt x="7" y="130"/>
                    <a:pt x="7" y="130"/>
                  </a:cubicBezTo>
                  <a:cubicBezTo>
                    <a:pt x="7" y="130"/>
                    <a:pt x="7" y="130"/>
                    <a:pt x="7" y="130"/>
                  </a:cubicBezTo>
                  <a:cubicBezTo>
                    <a:pt x="5" y="130"/>
                    <a:pt x="5" y="130"/>
                    <a:pt x="5" y="130"/>
                  </a:cubicBezTo>
                  <a:close/>
                  <a:moveTo>
                    <a:pt x="6" y="131"/>
                  </a:moveTo>
                  <a:cubicBezTo>
                    <a:pt x="7" y="130"/>
                    <a:pt x="7" y="130"/>
                    <a:pt x="7" y="130"/>
                  </a:cubicBezTo>
                  <a:cubicBezTo>
                    <a:pt x="8" y="130"/>
                    <a:pt x="8" y="130"/>
                    <a:pt x="8" y="130"/>
                  </a:cubicBezTo>
                  <a:cubicBezTo>
                    <a:pt x="8" y="132"/>
                    <a:pt x="8" y="132"/>
                    <a:pt x="8" y="132"/>
                  </a:cubicBezTo>
                  <a:cubicBezTo>
                    <a:pt x="7" y="132"/>
                    <a:pt x="7" y="132"/>
                    <a:pt x="7" y="132"/>
                  </a:cubicBezTo>
                  <a:cubicBezTo>
                    <a:pt x="7" y="132"/>
                    <a:pt x="7" y="132"/>
                    <a:pt x="7" y="132"/>
                  </a:cubicBezTo>
                  <a:cubicBezTo>
                    <a:pt x="6" y="131"/>
                    <a:pt x="6" y="131"/>
                    <a:pt x="6" y="131"/>
                  </a:cubicBezTo>
                  <a:cubicBezTo>
                    <a:pt x="6" y="131"/>
                    <a:pt x="6" y="131"/>
                    <a:pt x="6" y="131"/>
                  </a:cubicBezTo>
                  <a:close/>
                  <a:moveTo>
                    <a:pt x="5" y="133"/>
                  </a:moveTo>
                  <a:cubicBezTo>
                    <a:pt x="5" y="132"/>
                    <a:pt x="5" y="132"/>
                    <a:pt x="5" y="132"/>
                  </a:cubicBezTo>
                  <a:cubicBezTo>
                    <a:pt x="5" y="133"/>
                    <a:pt x="5" y="133"/>
                    <a:pt x="5" y="133"/>
                  </a:cubicBezTo>
                  <a:cubicBezTo>
                    <a:pt x="6" y="133"/>
                    <a:pt x="6" y="133"/>
                    <a:pt x="6" y="133"/>
                  </a:cubicBezTo>
                  <a:cubicBezTo>
                    <a:pt x="6" y="134"/>
                    <a:pt x="6" y="134"/>
                    <a:pt x="6" y="134"/>
                  </a:cubicBezTo>
                  <a:cubicBezTo>
                    <a:pt x="5" y="134"/>
                    <a:pt x="5" y="134"/>
                    <a:pt x="5" y="134"/>
                  </a:cubicBezTo>
                  <a:cubicBezTo>
                    <a:pt x="5" y="133"/>
                    <a:pt x="5" y="133"/>
                    <a:pt x="5" y="133"/>
                  </a:cubicBezTo>
                  <a:close/>
                  <a:moveTo>
                    <a:pt x="7" y="148"/>
                  </a:moveTo>
                  <a:cubicBezTo>
                    <a:pt x="7" y="148"/>
                    <a:pt x="7" y="148"/>
                    <a:pt x="7" y="148"/>
                  </a:cubicBezTo>
                  <a:cubicBezTo>
                    <a:pt x="7" y="148"/>
                    <a:pt x="7" y="148"/>
                    <a:pt x="7" y="148"/>
                  </a:cubicBezTo>
                  <a:cubicBezTo>
                    <a:pt x="7" y="148"/>
                    <a:pt x="7" y="148"/>
                    <a:pt x="7" y="148"/>
                  </a:cubicBezTo>
                  <a:cubicBezTo>
                    <a:pt x="6" y="147"/>
                    <a:pt x="6" y="147"/>
                    <a:pt x="6" y="147"/>
                  </a:cubicBezTo>
                  <a:cubicBezTo>
                    <a:pt x="5" y="146"/>
                    <a:pt x="5" y="146"/>
                    <a:pt x="5" y="146"/>
                  </a:cubicBezTo>
                  <a:cubicBezTo>
                    <a:pt x="5" y="145"/>
                    <a:pt x="5" y="145"/>
                    <a:pt x="5" y="145"/>
                  </a:cubicBezTo>
                  <a:cubicBezTo>
                    <a:pt x="6" y="145"/>
                    <a:pt x="6" y="145"/>
                    <a:pt x="6" y="145"/>
                  </a:cubicBezTo>
                  <a:cubicBezTo>
                    <a:pt x="7" y="145"/>
                    <a:pt x="7" y="145"/>
                    <a:pt x="7" y="145"/>
                  </a:cubicBezTo>
                  <a:cubicBezTo>
                    <a:pt x="7" y="146"/>
                    <a:pt x="7" y="146"/>
                    <a:pt x="7" y="146"/>
                  </a:cubicBezTo>
                  <a:cubicBezTo>
                    <a:pt x="8" y="147"/>
                    <a:pt x="8" y="147"/>
                    <a:pt x="8" y="147"/>
                  </a:cubicBezTo>
                  <a:cubicBezTo>
                    <a:pt x="8" y="147"/>
                    <a:pt x="8" y="147"/>
                    <a:pt x="8" y="147"/>
                  </a:cubicBezTo>
                  <a:cubicBezTo>
                    <a:pt x="8" y="148"/>
                    <a:pt x="8" y="148"/>
                    <a:pt x="8" y="148"/>
                  </a:cubicBezTo>
                  <a:cubicBezTo>
                    <a:pt x="9" y="149"/>
                    <a:pt x="9" y="149"/>
                    <a:pt x="9" y="149"/>
                  </a:cubicBezTo>
                  <a:cubicBezTo>
                    <a:pt x="8" y="149"/>
                    <a:pt x="8" y="149"/>
                    <a:pt x="8" y="149"/>
                  </a:cubicBezTo>
                  <a:cubicBezTo>
                    <a:pt x="7" y="149"/>
                    <a:pt x="7" y="149"/>
                    <a:pt x="7" y="149"/>
                  </a:cubicBezTo>
                  <a:cubicBezTo>
                    <a:pt x="7" y="148"/>
                    <a:pt x="7" y="148"/>
                    <a:pt x="7" y="148"/>
                  </a:cubicBezTo>
                  <a:close/>
                  <a:moveTo>
                    <a:pt x="4" y="147"/>
                  </a:moveTo>
                  <a:cubicBezTo>
                    <a:pt x="4" y="146"/>
                    <a:pt x="4" y="146"/>
                    <a:pt x="4" y="146"/>
                  </a:cubicBezTo>
                  <a:cubicBezTo>
                    <a:pt x="4" y="146"/>
                    <a:pt x="4" y="146"/>
                    <a:pt x="4" y="146"/>
                  </a:cubicBezTo>
                  <a:cubicBezTo>
                    <a:pt x="5" y="146"/>
                    <a:pt x="5" y="146"/>
                    <a:pt x="5" y="146"/>
                  </a:cubicBezTo>
                  <a:cubicBezTo>
                    <a:pt x="6" y="148"/>
                    <a:pt x="6" y="148"/>
                    <a:pt x="6" y="148"/>
                  </a:cubicBezTo>
                  <a:cubicBezTo>
                    <a:pt x="7" y="149"/>
                    <a:pt x="7" y="149"/>
                    <a:pt x="7" y="149"/>
                  </a:cubicBezTo>
                  <a:cubicBezTo>
                    <a:pt x="7" y="150"/>
                    <a:pt x="7" y="150"/>
                    <a:pt x="7" y="150"/>
                  </a:cubicBezTo>
                  <a:cubicBezTo>
                    <a:pt x="6" y="150"/>
                    <a:pt x="6" y="150"/>
                    <a:pt x="6" y="150"/>
                  </a:cubicBezTo>
                  <a:cubicBezTo>
                    <a:pt x="6" y="150"/>
                    <a:pt x="6" y="150"/>
                    <a:pt x="6" y="150"/>
                  </a:cubicBezTo>
                  <a:cubicBezTo>
                    <a:pt x="5" y="149"/>
                    <a:pt x="5" y="149"/>
                    <a:pt x="5" y="149"/>
                  </a:cubicBezTo>
                  <a:cubicBezTo>
                    <a:pt x="5" y="148"/>
                    <a:pt x="5" y="148"/>
                    <a:pt x="5" y="148"/>
                  </a:cubicBezTo>
                  <a:cubicBezTo>
                    <a:pt x="5" y="148"/>
                    <a:pt x="5" y="148"/>
                    <a:pt x="5" y="148"/>
                  </a:cubicBezTo>
                  <a:cubicBezTo>
                    <a:pt x="4" y="148"/>
                    <a:pt x="4" y="148"/>
                    <a:pt x="4" y="148"/>
                  </a:cubicBezTo>
                  <a:cubicBezTo>
                    <a:pt x="4" y="147"/>
                    <a:pt x="4" y="147"/>
                    <a:pt x="4" y="147"/>
                  </a:cubicBezTo>
                  <a:close/>
                  <a:moveTo>
                    <a:pt x="4" y="148"/>
                  </a:moveTo>
                  <a:cubicBezTo>
                    <a:pt x="4" y="148"/>
                    <a:pt x="4" y="148"/>
                    <a:pt x="4" y="148"/>
                  </a:cubicBezTo>
                  <a:cubicBezTo>
                    <a:pt x="5" y="149"/>
                    <a:pt x="5" y="149"/>
                    <a:pt x="5" y="149"/>
                  </a:cubicBezTo>
                  <a:cubicBezTo>
                    <a:pt x="5" y="149"/>
                    <a:pt x="5" y="149"/>
                    <a:pt x="5" y="149"/>
                  </a:cubicBezTo>
                  <a:cubicBezTo>
                    <a:pt x="5" y="150"/>
                    <a:pt x="5" y="150"/>
                    <a:pt x="5" y="150"/>
                  </a:cubicBezTo>
                  <a:cubicBezTo>
                    <a:pt x="4" y="150"/>
                    <a:pt x="4" y="150"/>
                    <a:pt x="4" y="150"/>
                  </a:cubicBezTo>
                  <a:cubicBezTo>
                    <a:pt x="4" y="150"/>
                    <a:pt x="4" y="150"/>
                    <a:pt x="4" y="150"/>
                  </a:cubicBezTo>
                  <a:cubicBezTo>
                    <a:pt x="4" y="149"/>
                    <a:pt x="4" y="149"/>
                    <a:pt x="4" y="149"/>
                  </a:cubicBezTo>
                  <a:cubicBezTo>
                    <a:pt x="4" y="148"/>
                    <a:pt x="4" y="148"/>
                    <a:pt x="4" y="148"/>
                  </a:cubicBezTo>
                  <a:close/>
                  <a:moveTo>
                    <a:pt x="5" y="153"/>
                  </a:moveTo>
                  <a:cubicBezTo>
                    <a:pt x="5" y="153"/>
                    <a:pt x="5" y="153"/>
                    <a:pt x="5" y="153"/>
                  </a:cubicBezTo>
                  <a:cubicBezTo>
                    <a:pt x="5" y="152"/>
                    <a:pt x="5" y="152"/>
                    <a:pt x="5" y="152"/>
                  </a:cubicBezTo>
                  <a:cubicBezTo>
                    <a:pt x="5" y="151"/>
                    <a:pt x="5" y="151"/>
                    <a:pt x="5" y="151"/>
                  </a:cubicBezTo>
                  <a:cubicBezTo>
                    <a:pt x="5" y="150"/>
                    <a:pt x="5" y="150"/>
                    <a:pt x="5" y="150"/>
                  </a:cubicBezTo>
                  <a:cubicBezTo>
                    <a:pt x="5" y="151"/>
                    <a:pt x="5" y="151"/>
                    <a:pt x="5" y="151"/>
                  </a:cubicBezTo>
                  <a:cubicBezTo>
                    <a:pt x="6" y="151"/>
                    <a:pt x="6" y="151"/>
                    <a:pt x="6" y="151"/>
                  </a:cubicBezTo>
                  <a:cubicBezTo>
                    <a:pt x="7" y="152"/>
                    <a:pt x="7" y="152"/>
                    <a:pt x="7" y="152"/>
                  </a:cubicBezTo>
                  <a:cubicBezTo>
                    <a:pt x="6" y="152"/>
                    <a:pt x="6" y="152"/>
                    <a:pt x="6" y="152"/>
                  </a:cubicBezTo>
                  <a:cubicBezTo>
                    <a:pt x="5" y="153"/>
                    <a:pt x="5" y="153"/>
                    <a:pt x="5" y="153"/>
                  </a:cubicBezTo>
                  <a:close/>
                  <a:moveTo>
                    <a:pt x="7" y="156"/>
                  </a:moveTo>
                  <a:cubicBezTo>
                    <a:pt x="6" y="156"/>
                    <a:pt x="6" y="156"/>
                    <a:pt x="6" y="156"/>
                  </a:cubicBezTo>
                  <a:cubicBezTo>
                    <a:pt x="6" y="156"/>
                    <a:pt x="6" y="156"/>
                    <a:pt x="6" y="156"/>
                  </a:cubicBezTo>
                  <a:cubicBezTo>
                    <a:pt x="6" y="156"/>
                    <a:pt x="6" y="156"/>
                    <a:pt x="6" y="156"/>
                  </a:cubicBezTo>
                  <a:cubicBezTo>
                    <a:pt x="5" y="155"/>
                    <a:pt x="5" y="155"/>
                    <a:pt x="5" y="155"/>
                  </a:cubicBezTo>
                  <a:cubicBezTo>
                    <a:pt x="6" y="155"/>
                    <a:pt x="6" y="155"/>
                    <a:pt x="6" y="155"/>
                  </a:cubicBezTo>
                  <a:cubicBezTo>
                    <a:pt x="7" y="155"/>
                    <a:pt x="7" y="155"/>
                    <a:pt x="7" y="155"/>
                  </a:cubicBezTo>
                  <a:cubicBezTo>
                    <a:pt x="7" y="156"/>
                    <a:pt x="7" y="156"/>
                    <a:pt x="7" y="156"/>
                  </a:cubicBezTo>
                  <a:close/>
                  <a:moveTo>
                    <a:pt x="9" y="156"/>
                  </a:moveTo>
                  <a:cubicBezTo>
                    <a:pt x="9" y="157"/>
                    <a:pt x="9" y="157"/>
                    <a:pt x="9" y="157"/>
                  </a:cubicBezTo>
                  <a:cubicBezTo>
                    <a:pt x="8" y="157"/>
                    <a:pt x="8" y="157"/>
                    <a:pt x="8" y="157"/>
                  </a:cubicBezTo>
                  <a:cubicBezTo>
                    <a:pt x="7" y="156"/>
                    <a:pt x="7" y="156"/>
                    <a:pt x="7" y="156"/>
                  </a:cubicBezTo>
                  <a:cubicBezTo>
                    <a:pt x="7" y="155"/>
                    <a:pt x="7" y="155"/>
                    <a:pt x="7" y="155"/>
                  </a:cubicBezTo>
                  <a:cubicBezTo>
                    <a:pt x="6" y="154"/>
                    <a:pt x="6" y="154"/>
                    <a:pt x="6" y="154"/>
                  </a:cubicBezTo>
                  <a:cubicBezTo>
                    <a:pt x="7" y="153"/>
                    <a:pt x="7" y="153"/>
                    <a:pt x="7" y="153"/>
                  </a:cubicBezTo>
                  <a:cubicBezTo>
                    <a:pt x="8" y="153"/>
                    <a:pt x="8" y="153"/>
                    <a:pt x="8" y="153"/>
                  </a:cubicBezTo>
                  <a:cubicBezTo>
                    <a:pt x="8" y="152"/>
                    <a:pt x="8" y="152"/>
                    <a:pt x="8" y="152"/>
                  </a:cubicBezTo>
                  <a:cubicBezTo>
                    <a:pt x="8" y="153"/>
                    <a:pt x="8" y="153"/>
                    <a:pt x="8" y="153"/>
                  </a:cubicBezTo>
                  <a:cubicBezTo>
                    <a:pt x="7" y="153"/>
                    <a:pt x="7" y="153"/>
                    <a:pt x="7" y="153"/>
                  </a:cubicBezTo>
                  <a:cubicBezTo>
                    <a:pt x="7" y="152"/>
                    <a:pt x="7" y="152"/>
                    <a:pt x="7" y="152"/>
                  </a:cubicBezTo>
                  <a:cubicBezTo>
                    <a:pt x="7" y="152"/>
                    <a:pt x="7" y="152"/>
                    <a:pt x="7" y="152"/>
                  </a:cubicBezTo>
                  <a:cubicBezTo>
                    <a:pt x="7" y="151"/>
                    <a:pt x="7" y="151"/>
                    <a:pt x="7" y="151"/>
                  </a:cubicBezTo>
                  <a:cubicBezTo>
                    <a:pt x="7" y="150"/>
                    <a:pt x="7" y="150"/>
                    <a:pt x="7" y="150"/>
                  </a:cubicBezTo>
                  <a:cubicBezTo>
                    <a:pt x="7" y="150"/>
                    <a:pt x="7" y="150"/>
                    <a:pt x="7" y="150"/>
                  </a:cubicBezTo>
                  <a:cubicBezTo>
                    <a:pt x="8" y="150"/>
                    <a:pt x="8" y="150"/>
                    <a:pt x="8" y="150"/>
                  </a:cubicBezTo>
                  <a:cubicBezTo>
                    <a:pt x="9" y="150"/>
                    <a:pt x="9" y="150"/>
                    <a:pt x="9" y="150"/>
                  </a:cubicBezTo>
                  <a:cubicBezTo>
                    <a:pt x="9" y="152"/>
                    <a:pt x="9" y="152"/>
                    <a:pt x="9" y="152"/>
                  </a:cubicBezTo>
                  <a:cubicBezTo>
                    <a:pt x="10" y="153"/>
                    <a:pt x="10" y="153"/>
                    <a:pt x="10" y="153"/>
                  </a:cubicBezTo>
                  <a:cubicBezTo>
                    <a:pt x="10" y="154"/>
                    <a:pt x="10" y="154"/>
                    <a:pt x="10" y="154"/>
                  </a:cubicBezTo>
                  <a:cubicBezTo>
                    <a:pt x="10" y="155"/>
                    <a:pt x="10" y="155"/>
                    <a:pt x="10" y="155"/>
                  </a:cubicBezTo>
                  <a:cubicBezTo>
                    <a:pt x="10" y="156"/>
                    <a:pt x="10" y="156"/>
                    <a:pt x="10" y="156"/>
                  </a:cubicBezTo>
                  <a:cubicBezTo>
                    <a:pt x="10" y="157"/>
                    <a:pt x="10" y="157"/>
                    <a:pt x="10" y="157"/>
                  </a:cubicBezTo>
                  <a:cubicBezTo>
                    <a:pt x="10" y="158"/>
                    <a:pt x="10" y="158"/>
                    <a:pt x="10" y="158"/>
                  </a:cubicBezTo>
                  <a:cubicBezTo>
                    <a:pt x="9" y="157"/>
                    <a:pt x="9" y="157"/>
                    <a:pt x="9" y="157"/>
                  </a:cubicBezTo>
                  <a:cubicBezTo>
                    <a:pt x="9" y="156"/>
                    <a:pt x="9" y="156"/>
                    <a:pt x="9" y="156"/>
                  </a:cubicBezTo>
                  <a:cubicBezTo>
                    <a:pt x="9" y="156"/>
                    <a:pt x="9" y="156"/>
                    <a:pt x="9" y="156"/>
                  </a:cubicBezTo>
                  <a:close/>
                  <a:moveTo>
                    <a:pt x="8" y="160"/>
                  </a:moveTo>
                  <a:cubicBezTo>
                    <a:pt x="8" y="159"/>
                    <a:pt x="8" y="159"/>
                    <a:pt x="8" y="159"/>
                  </a:cubicBezTo>
                  <a:cubicBezTo>
                    <a:pt x="7" y="159"/>
                    <a:pt x="7" y="159"/>
                    <a:pt x="7" y="159"/>
                  </a:cubicBezTo>
                  <a:cubicBezTo>
                    <a:pt x="8" y="158"/>
                    <a:pt x="8" y="158"/>
                    <a:pt x="8" y="158"/>
                  </a:cubicBezTo>
                  <a:cubicBezTo>
                    <a:pt x="8" y="158"/>
                    <a:pt x="8" y="158"/>
                    <a:pt x="8" y="158"/>
                  </a:cubicBezTo>
                  <a:cubicBezTo>
                    <a:pt x="8" y="158"/>
                    <a:pt x="8" y="158"/>
                    <a:pt x="8" y="158"/>
                  </a:cubicBezTo>
                  <a:cubicBezTo>
                    <a:pt x="8" y="158"/>
                    <a:pt x="8" y="158"/>
                    <a:pt x="8" y="158"/>
                  </a:cubicBezTo>
                  <a:cubicBezTo>
                    <a:pt x="9" y="158"/>
                    <a:pt x="9" y="158"/>
                    <a:pt x="9" y="158"/>
                  </a:cubicBezTo>
                  <a:cubicBezTo>
                    <a:pt x="9" y="159"/>
                    <a:pt x="9" y="159"/>
                    <a:pt x="9" y="159"/>
                  </a:cubicBezTo>
                  <a:cubicBezTo>
                    <a:pt x="9" y="159"/>
                    <a:pt x="9" y="159"/>
                    <a:pt x="9" y="159"/>
                  </a:cubicBezTo>
                  <a:cubicBezTo>
                    <a:pt x="9" y="160"/>
                    <a:pt x="9" y="160"/>
                    <a:pt x="9" y="160"/>
                  </a:cubicBezTo>
                  <a:cubicBezTo>
                    <a:pt x="8" y="160"/>
                    <a:pt x="8" y="160"/>
                    <a:pt x="8" y="160"/>
                  </a:cubicBezTo>
                  <a:close/>
                  <a:moveTo>
                    <a:pt x="8" y="161"/>
                  </a:moveTo>
                  <a:cubicBezTo>
                    <a:pt x="8" y="160"/>
                    <a:pt x="8" y="160"/>
                    <a:pt x="8" y="160"/>
                  </a:cubicBezTo>
                  <a:cubicBezTo>
                    <a:pt x="9" y="160"/>
                    <a:pt x="9" y="160"/>
                    <a:pt x="9" y="160"/>
                  </a:cubicBezTo>
                  <a:cubicBezTo>
                    <a:pt x="8" y="161"/>
                    <a:pt x="8" y="161"/>
                    <a:pt x="8" y="161"/>
                  </a:cubicBezTo>
                  <a:cubicBezTo>
                    <a:pt x="8" y="161"/>
                    <a:pt x="8" y="161"/>
                    <a:pt x="8" y="161"/>
                  </a:cubicBezTo>
                  <a:close/>
                  <a:moveTo>
                    <a:pt x="9" y="161"/>
                  </a:moveTo>
                  <a:cubicBezTo>
                    <a:pt x="10" y="161"/>
                    <a:pt x="10" y="161"/>
                    <a:pt x="10" y="161"/>
                  </a:cubicBezTo>
                  <a:cubicBezTo>
                    <a:pt x="10" y="162"/>
                    <a:pt x="10" y="162"/>
                    <a:pt x="10" y="162"/>
                  </a:cubicBezTo>
                  <a:cubicBezTo>
                    <a:pt x="9" y="162"/>
                    <a:pt x="9" y="162"/>
                    <a:pt x="9" y="162"/>
                  </a:cubicBezTo>
                  <a:cubicBezTo>
                    <a:pt x="9" y="161"/>
                    <a:pt x="9" y="161"/>
                    <a:pt x="9" y="161"/>
                  </a:cubicBezTo>
                  <a:cubicBezTo>
                    <a:pt x="9" y="161"/>
                    <a:pt x="9" y="161"/>
                    <a:pt x="9" y="161"/>
                  </a:cubicBezTo>
                  <a:close/>
                  <a:moveTo>
                    <a:pt x="10" y="160"/>
                  </a:moveTo>
                  <a:cubicBezTo>
                    <a:pt x="10" y="160"/>
                    <a:pt x="10" y="160"/>
                    <a:pt x="10" y="160"/>
                  </a:cubicBezTo>
                  <a:cubicBezTo>
                    <a:pt x="10" y="160"/>
                    <a:pt x="10" y="160"/>
                    <a:pt x="10" y="160"/>
                  </a:cubicBezTo>
                  <a:cubicBezTo>
                    <a:pt x="11" y="160"/>
                    <a:pt x="11" y="160"/>
                    <a:pt x="11" y="160"/>
                  </a:cubicBezTo>
                  <a:cubicBezTo>
                    <a:pt x="12" y="160"/>
                    <a:pt x="12" y="160"/>
                    <a:pt x="12" y="160"/>
                  </a:cubicBezTo>
                  <a:cubicBezTo>
                    <a:pt x="12" y="161"/>
                    <a:pt x="12" y="161"/>
                    <a:pt x="12" y="161"/>
                  </a:cubicBezTo>
                  <a:cubicBezTo>
                    <a:pt x="13" y="162"/>
                    <a:pt x="13" y="162"/>
                    <a:pt x="13" y="162"/>
                  </a:cubicBezTo>
                  <a:cubicBezTo>
                    <a:pt x="12" y="161"/>
                    <a:pt x="12" y="161"/>
                    <a:pt x="12" y="161"/>
                  </a:cubicBezTo>
                  <a:cubicBezTo>
                    <a:pt x="11" y="161"/>
                    <a:pt x="11" y="161"/>
                    <a:pt x="11" y="161"/>
                  </a:cubicBezTo>
                  <a:cubicBezTo>
                    <a:pt x="10" y="160"/>
                    <a:pt x="10" y="160"/>
                    <a:pt x="10" y="160"/>
                  </a:cubicBezTo>
                  <a:close/>
                  <a:moveTo>
                    <a:pt x="10" y="161"/>
                  </a:moveTo>
                  <a:cubicBezTo>
                    <a:pt x="10" y="161"/>
                    <a:pt x="10" y="161"/>
                    <a:pt x="10" y="161"/>
                  </a:cubicBezTo>
                  <a:cubicBezTo>
                    <a:pt x="11" y="162"/>
                    <a:pt x="11" y="162"/>
                    <a:pt x="11" y="162"/>
                  </a:cubicBezTo>
                  <a:cubicBezTo>
                    <a:pt x="12" y="163"/>
                    <a:pt x="12" y="163"/>
                    <a:pt x="12" y="163"/>
                  </a:cubicBezTo>
                  <a:cubicBezTo>
                    <a:pt x="12" y="164"/>
                    <a:pt x="12" y="164"/>
                    <a:pt x="12" y="164"/>
                  </a:cubicBezTo>
                  <a:cubicBezTo>
                    <a:pt x="11" y="164"/>
                    <a:pt x="11" y="164"/>
                    <a:pt x="11" y="164"/>
                  </a:cubicBezTo>
                  <a:cubicBezTo>
                    <a:pt x="10" y="162"/>
                    <a:pt x="10" y="162"/>
                    <a:pt x="10" y="162"/>
                  </a:cubicBezTo>
                  <a:cubicBezTo>
                    <a:pt x="10" y="161"/>
                    <a:pt x="10" y="161"/>
                    <a:pt x="10" y="161"/>
                  </a:cubicBezTo>
                  <a:close/>
                  <a:moveTo>
                    <a:pt x="11" y="165"/>
                  </a:moveTo>
                  <a:cubicBezTo>
                    <a:pt x="10" y="166"/>
                    <a:pt x="10" y="166"/>
                    <a:pt x="10" y="166"/>
                  </a:cubicBezTo>
                  <a:cubicBezTo>
                    <a:pt x="9" y="165"/>
                    <a:pt x="9" y="165"/>
                    <a:pt x="9" y="165"/>
                  </a:cubicBezTo>
                  <a:cubicBezTo>
                    <a:pt x="10" y="165"/>
                    <a:pt x="10" y="165"/>
                    <a:pt x="10" y="165"/>
                  </a:cubicBezTo>
                  <a:cubicBezTo>
                    <a:pt x="10" y="164"/>
                    <a:pt x="10" y="164"/>
                    <a:pt x="10" y="164"/>
                  </a:cubicBezTo>
                  <a:cubicBezTo>
                    <a:pt x="10" y="164"/>
                    <a:pt x="10" y="164"/>
                    <a:pt x="10" y="164"/>
                  </a:cubicBezTo>
                  <a:cubicBezTo>
                    <a:pt x="10" y="163"/>
                    <a:pt x="10" y="163"/>
                    <a:pt x="10" y="163"/>
                  </a:cubicBezTo>
                  <a:cubicBezTo>
                    <a:pt x="11" y="164"/>
                    <a:pt x="11" y="164"/>
                    <a:pt x="11" y="164"/>
                  </a:cubicBezTo>
                  <a:cubicBezTo>
                    <a:pt x="11" y="164"/>
                    <a:pt x="11" y="164"/>
                    <a:pt x="11" y="164"/>
                  </a:cubicBezTo>
                  <a:cubicBezTo>
                    <a:pt x="13" y="165"/>
                    <a:pt x="13" y="165"/>
                    <a:pt x="13" y="165"/>
                  </a:cubicBezTo>
                  <a:cubicBezTo>
                    <a:pt x="13" y="165"/>
                    <a:pt x="13" y="165"/>
                    <a:pt x="13" y="165"/>
                  </a:cubicBezTo>
                  <a:cubicBezTo>
                    <a:pt x="12" y="165"/>
                    <a:pt x="12" y="165"/>
                    <a:pt x="12" y="165"/>
                  </a:cubicBezTo>
                  <a:cubicBezTo>
                    <a:pt x="12" y="165"/>
                    <a:pt x="12" y="165"/>
                    <a:pt x="12" y="165"/>
                  </a:cubicBezTo>
                  <a:cubicBezTo>
                    <a:pt x="11" y="165"/>
                    <a:pt x="11" y="165"/>
                    <a:pt x="11" y="165"/>
                  </a:cubicBezTo>
                  <a:close/>
                  <a:moveTo>
                    <a:pt x="12" y="169"/>
                  </a:moveTo>
                  <a:cubicBezTo>
                    <a:pt x="11" y="169"/>
                    <a:pt x="11" y="169"/>
                    <a:pt x="11" y="169"/>
                  </a:cubicBezTo>
                  <a:cubicBezTo>
                    <a:pt x="11" y="168"/>
                    <a:pt x="11" y="168"/>
                    <a:pt x="11" y="168"/>
                  </a:cubicBezTo>
                  <a:cubicBezTo>
                    <a:pt x="11" y="168"/>
                    <a:pt x="11" y="168"/>
                    <a:pt x="11" y="168"/>
                  </a:cubicBezTo>
                  <a:cubicBezTo>
                    <a:pt x="11" y="167"/>
                    <a:pt x="11" y="167"/>
                    <a:pt x="11" y="167"/>
                  </a:cubicBezTo>
                  <a:cubicBezTo>
                    <a:pt x="11" y="167"/>
                    <a:pt x="11" y="167"/>
                    <a:pt x="11" y="167"/>
                  </a:cubicBezTo>
                  <a:cubicBezTo>
                    <a:pt x="11" y="167"/>
                    <a:pt x="11" y="167"/>
                    <a:pt x="11" y="167"/>
                  </a:cubicBezTo>
                  <a:cubicBezTo>
                    <a:pt x="11" y="167"/>
                    <a:pt x="11" y="167"/>
                    <a:pt x="11" y="167"/>
                  </a:cubicBezTo>
                  <a:cubicBezTo>
                    <a:pt x="12" y="167"/>
                    <a:pt x="12" y="167"/>
                    <a:pt x="12" y="167"/>
                  </a:cubicBezTo>
                  <a:cubicBezTo>
                    <a:pt x="12" y="167"/>
                    <a:pt x="12" y="167"/>
                    <a:pt x="12" y="167"/>
                  </a:cubicBezTo>
                  <a:cubicBezTo>
                    <a:pt x="12" y="168"/>
                    <a:pt x="12" y="168"/>
                    <a:pt x="12" y="168"/>
                  </a:cubicBezTo>
                  <a:cubicBezTo>
                    <a:pt x="11" y="168"/>
                    <a:pt x="11" y="168"/>
                    <a:pt x="11" y="168"/>
                  </a:cubicBezTo>
                  <a:cubicBezTo>
                    <a:pt x="12" y="169"/>
                    <a:pt x="12" y="169"/>
                    <a:pt x="12" y="169"/>
                  </a:cubicBezTo>
                  <a:close/>
                  <a:moveTo>
                    <a:pt x="12" y="167"/>
                  </a:moveTo>
                  <a:cubicBezTo>
                    <a:pt x="12" y="167"/>
                    <a:pt x="12" y="167"/>
                    <a:pt x="12" y="167"/>
                  </a:cubicBezTo>
                  <a:cubicBezTo>
                    <a:pt x="13" y="167"/>
                    <a:pt x="13" y="167"/>
                    <a:pt x="13" y="167"/>
                  </a:cubicBezTo>
                  <a:cubicBezTo>
                    <a:pt x="13" y="167"/>
                    <a:pt x="13" y="167"/>
                    <a:pt x="13" y="167"/>
                  </a:cubicBezTo>
                  <a:cubicBezTo>
                    <a:pt x="13" y="168"/>
                    <a:pt x="13" y="168"/>
                    <a:pt x="13" y="168"/>
                  </a:cubicBezTo>
                  <a:cubicBezTo>
                    <a:pt x="13" y="168"/>
                    <a:pt x="13" y="168"/>
                    <a:pt x="13" y="168"/>
                  </a:cubicBezTo>
                  <a:cubicBezTo>
                    <a:pt x="13" y="169"/>
                    <a:pt x="13" y="169"/>
                    <a:pt x="13" y="169"/>
                  </a:cubicBezTo>
                  <a:cubicBezTo>
                    <a:pt x="13" y="169"/>
                    <a:pt x="13" y="169"/>
                    <a:pt x="13" y="169"/>
                  </a:cubicBezTo>
                  <a:cubicBezTo>
                    <a:pt x="12" y="168"/>
                    <a:pt x="12" y="168"/>
                    <a:pt x="12" y="168"/>
                  </a:cubicBezTo>
                  <a:cubicBezTo>
                    <a:pt x="12" y="168"/>
                    <a:pt x="12" y="168"/>
                    <a:pt x="12" y="168"/>
                  </a:cubicBezTo>
                  <a:cubicBezTo>
                    <a:pt x="12" y="167"/>
                    <a:pt x="12" y="167"/>
                    <a:pt x="12" y="167"/>
                  </a:cubicBezTo>
                  <a:close/>
                  <a:moveTo>
                    <a:pt x="14" y="168"/>
                  </a:moveTo>
                  <a:cubicBezTo>
                    <a:pt x="15" y="168"/>
                    <a:pt x="15" y="168"/>
                    <a:pt x="15" y="168"/>
                  </a:cubicBezTo>
                  <a:cubicBezTo>
                    <a:pt x="15" y="169"/>
                    <a:pt x="15" y="169"/>
                    <a:pt x="15" y="169"/>
                  </a:cubicBezTo>
                  <a:cubicBezTo>
                    <a:pt x="14" y="169"/>
                    <a:pt x="14" y="169"/>
                    <a:pt x="14" y="169"/>
                  </a:cubicBezTo>
                  <a:cubicBezTo>
                    <a:pt x="14" y="168"/>
                    <a:pt x="14" y="168"/>
                    <a:pt x="14" y="168"/>
                  </a:cubicBezTo>
                  <a:cubicBezTo>
                    <a:pt x="14" y="168"/>
                    <a:pt x="14" y="168"/>
                    <a:pt x="14" y="168"/>
                  </a:cubicBezTo>
                  <a:close/>
                  <a:moveTo>
                    <a:pt x="13" y="171"/>
                  </a:moveTo>
                  <a:cubicBezTo>
                    <a:pt x="13" y="171"/>
                    <a:pt x="13" y="171"/>
                    <a:pt x="13" y="171"/>
                  </a:cubicBezTo>
                  <a:cubicBezTo>
                    <a:pt x="13" y="170"/>
                    <a:pt x="13" y="170"/>
                    <a:pt x="13" y="170"/>
                  </a:cubicBezTo>
                  <a:cubicBezTo>
                    <a:pt x="13" y="170"/>
                    <a:pt x="13" y="170"/>
                    <a:pt x="13" y="170"/>
                  </a:cubicBezTo>
                  <a:cubicBezTo>
                    <a:pt x="13" y="169"/>
                    <a:pt x="13" y="169"/>
                    <a:pt x="13" y="169"/>
                  </a:cubicBezTo>
                  <a:cubicBezTo>
                    <a:pt x="13" y="169"/>
                    <a:pt x="13" y="169"/>
                    <a:pt x="13" y="169"/>
                  </a:cubicBezTo>
                  <a:cubicBezTo>
                    <a:pt x="14" y="170"/>
                    <a:pt x="14" y="170"/>
                    <a:pt x="14" y="170"/>
                  </a:cubicBezTo>
                  <a:cubicBezTo>
                    <a:pt x="13" y="171"/>
                    <a:pt x="13" y="171"/>
                    <a:pt x="13" y="171"/>
                  </a:cubicBezTo>
                  <a:close/>
                  <a:moveTo>
                    <a:pt x="16" y="168"/>
                  </a:moveTo>
                  <a:cubicBezTo>
                    <a:pt x="15" y="168"/>
                    <a:pt x="15" y="168"/>
                    <a:pt x="15" y="168"/>
                  </a:cubicBezTo>
                  <a:cubicBezTo>
                    <a:pt x="14" y="168"/>
                    <a:pt x="14" y="168"/>
                    <a:pt x="14" y="168"/>
                  </a:cubicBezTo>
                  <a:cubicBezTo>
                    <a:pt x="14" y="166"/>
                    <a:pt x="14" y="166"/>
                    <a:pt x="14" y="166"/>
                  </a:cubicBezTo>
                  <a:cubicBezTo>
                    <a:pt x="15" y="166"/>
                    <a:pt x="15" y="166"/>
                    <a:pt x="15" y="166"/>
                  </a:cubicBezTo>
                  <a:cubicBezTo>
                    <a:pt x="15" y="167"/>
                    <a:pt x="15" y="167"/>
                    <a:pt x="15" y="167"/>
                  </a:cubicBezTo>
                  <a:cubicBezTo>
                    <a:pt x="16" y="168"/>
                    <a:pt x="16" y="168"/>
                    <a:pt x="16" y="168"/>
                  </a:cubicBezTo>
                  <a:cubicBezTo>
                    <a:pt x="16" y="168"/>
                    <a:pt x="16" y="168"/>
                    <a:pt x="16" y="168"/>
                  </a:cubicBezTo>
                  <a:cubicBezTo>
                    <a:pt x="16" y="168"/>
                    <a:pt x="16" y="168"/>
                    <a:pt x="16" y="168"/>
                  </a:cubicBezTo>
                  <a:close/>
                  <a:moveTo>
                    <a:pt x="16" y="170"/>
                  </a:moveTo>
                  <a:cubicBezTo>
                    <a:pt x="15" y="169"/>
                    <a:pt x="15" y="169"/>
                    <a:pt x="15" y="169"/>
                  </a:cubicBezTo>
                  <a:cubicBezTo>
                    <a:pt x="15" y="169"/>
                    <a:pt x="15" y="169"/>
                    <a:pt x="15" y="169"/>
                  </a:cubicBezTo>
                  <a:cubicBezTo>
                    <a:pt x="16" y="169"/>
                    <a:pt x="16" y="169"/>
                    <a:pt x="16" y="169"/>
                  </a:cubicBezTo>
                  <a:cubicBezTo>
                    <a:pt x="16" y="170"/>
                    <a:pt x="16" y="170"/>
                    <a:pt x="16" y="170"/>
                  </a:cubicBezTo>
                  <a:cubicBezTo>
                    <a:pt x="16" y="170"/>
                    <a:pt x="16" y="170"/>
                    <a:pt x="16" y="170"/>
                  </a:cubicBezTo>
                  <a:close/>
                  <a:moveTo>
                    <a:pt x="16" y="171"/>
                  </a:moveTo>
                  <a:cubicBezTo>
                    <a:pt x="15" y="170"/>
                    <a:pt x="15" y="170"/>
                    <a:pt x="15" y="170"/>
                  </a:cubicBezTo>
                  <a:cubicBezTo>
                    <a:pt x="15" y="170"/>
                    <a:pt x="15" y="170"/>
                    <a:pt x="15" y="170"/>
                  </a:cubicBezTo>
                  <a:cubicBezTo>
                    <a:pt x="15" y="169"/>
                    <a:pt x="15" y="169"/>
                    <a:pt x="15" y="169"/>
                  </a:cubicBezTo>
                  <a:cubicBezTo>
                    <a:pt x="16" y="170"/>
                    <a:pt x="16" y="170"/>
                    <a:pt x="16" y="170"/>
                  </a:cubicBezTo>
                  <a:cubicBezTo>
                    <a:pt x="16" y="171"/>
                    <a:pt x="16" y="171"/>
                    <a:pt x="16" y="171"/>
                  </a:cubicBezTo>
                  <a:cubicBezTo>
                    <a:pt x="16" y="171"/>
                    <a:pt x="16" y="171"/>
                    <a:pt x="16" y="171"/>
                  </a:cubicBezTo>
                  <a:close/>
                  <a:moveTo>
                    <a:pt x="17" y="173"/>
                  </a:moveTo>
                  <a:cubicBezTo>
                    <a:pt x="17" y="173"/>
                    <a:pt x="17" y="173"/>
                    <a:pt x="17" y="173"/>
                  </a:cubicBezTo>
                  <a:cubicBezTo>
                    <a:pt x="16" y="172"/>
                    <a:pt x="16" y="172"/>
                    <a:pt x="16" y="172"/>
                  </a:cubicBezTo>
                  <a:cubicBezTo>
                    <a:pt x="16" y="172"/>
                    <a:pt x="16" y="172"/>
                    <a:pt x="16" y="172"/>
                  </a:cubicBezTo>
                  <a:cubicBezTo>
                    <a:pt x="15" y="172"/>
                    <a:pt x="15" y="172"/>
                    <a:pt x="15" y="172"/>
                  </a:cubicBezTo>
                  <a:cubicBezTo>
                    <a:pt x="15" y="172"/>
                    <a:pt x="15" y="172"/>
                    <a:pt x="15" y="172"/>
                  </a:cubicBezTo>
                  <a:cubicBezTo>
                    <a:pt x="16" y="172"/>
                    <a:pt x="16" y="172"/>
                    <a:pt x="16" y="172"/>
                  </a:cubicBezTo>
                  <a:cubicBezTo>
                    <a:pt x="16" y="172"/>
                    <a:pt x="16" y="172"/>
                    <a:pt x="16" y="172"/>
                  </a:cubicBezTo>
                  <a:cubicBezTo>
                    <a:pt x="17" y="172"/>
                    <a:pt x="17" y="172"/>
                    <a:pt x="17" y="172"/>
                  </a:cubicBezTo>
                  <a:cubicBezTo>
                    <a:pt x="17" y="172"/>
                    <a:pt x="17" y="172"/>
                    <a:pt x="17" y="172"/>
                  </a:cubicBezTo>
                  <a:cubicBezTo>
                    <a:pt x="17" y="173"/>
                    <a:pt x="17" y="173"/>
                    <a:pt x="17" y="173"/>
                  </a:cubicBezTo>
                  <a:close/>
                  <a:moveTo>
                    <a:pt x="20" y="177"/>
                  </a:moveTo>
                  <a:cubicBezTo>
                    <a:pt x="19" y="177"/>
                    <a:pt x="19" y="177"/>
                    <a:pt x="19" y="177"/>
                  </a:cubicBezTo>
                  <a:cubicBezTo>
                    <a:pt x="18" y="177"/>
                    <a:pt x="18" y="177"/>
                    <a:pt x="18" y="177"/>
                  </a:cubicBezTo>
                  <a:cubicBezTo>
                    <a:pt x="17" y="177"/>
                    <a:pt x="17" y="177"/>
                    <a:pt x="17" y="177"/>
                  </a:cubicBezTo>
                  <a:cubicBezTo>
                    <a:pt x="17" y="176"/>
                    <a:pt x="17" y="176"/>
                    <a:pt x="17" y="176"/>
                  </a:cubicBezTo>
                  <a:cubicBezTo>
                    <a:pt x="16" y="176"/>
                    <a:pt x="16" y="176"/>
                    <a:pt x="16" y="176"/>
                  </a:cubicBezTo>
                  <a:cubicBezTo>
                    <a:pt x="15" y="176"/>
                    <a:pt x="15" y="176"/>
                    <a:pt x="15" y="176"/>
                  </a:cubicBezTo>
                  <a:cubicBezTo>
                    <a:pt x="14" y="175"/>
                    <a:pt x="14" y="175"/>
                    <a:pt x="14" y="175"/>
                  </a:cubicBezTo>
                  <a:cubicBezTo>
                    <a:pt x="14" y="174"/>
                    <a:pt x="14" y="174"/>
                    <a:pt x="14" y="174"/>
                  </a:cubicBezTo>
                  <a:cubicBezTo>
                    <a:pt x="14" y="174"/>
                    <a:pt x="14" y="174"/>
                    <a:pt x="14" y="174"/>
                  </a:cubicBezTo>
                  <a:cubicBezTo>
                    <a:pt x="15" y="174"/>
                    <a:pt x="15" y="174"/>
                    <a:pt x="15" y="174"/>
                  </a:cubicBezTo>
                  <a:cubicBezTo>
                    <a:pt x="16" y="175"/>
                    <a:pt x="16" y="175"/>
                    <a:pt x="16" y="175"/>
                  </a:cubicBezTo>
                  <a:cubicBezTo>
                    <a:pt x="16" y="175"/>
                    <a:pt x="16" y="175"/>
                    <a:pt x="16" y="175"/>
                  </a:cubicBezTo>
                  <a:cubicBezTo>
                    <a:pt x="17" y="175"/>
                    <a:pt x="17" y="175"/>
                    <a:pt x="17" y="175"/>
                  </a:cubicBezTo>
                  <a:cubicBezTo>
                    <a:pt x="18" y="175"/>
                    <a:pt x="18" y="175"/>
                    <a:pt x="18" y="175"/>
                  </a:cubicBezTo>
                  <a:cubicBezTo>
                    <a:pt x="19" y="176"/>
                    <a:pt x="19" y="176"/>
                    <a:pt x="19" y="176"/>
                  </a:cubicBezTo>
                  <a:cubicBezTo>
                    <a:pt x="20" y="176"/>
                    <a:pt x="20" y="176"/>
                    <a:pt x="20" y="176"/>
                  </a:cubicBezTo>
                  <a:cubicBezTo>
                    <a:pt x="20" y="176"/>
                    <a:pt x="20" y="176"/>
                    <a:pt x="20" y="176"/>
                  </a:cubicBezTo>
                  <a:cubicBezTo>
                    <a:pt x="21" y="177"/>
                    <a:pt x="21" y="177"/>
                    <a:pt x="21" y="177"/>
                  </a:cubicBezTo>
                  <a:cubicBezTo>
                    <a:pt x="21" y="177"/>
                    <a:pt x="21" y="177"/>
                    <a:pt x="21" y="177"/>
                  </a:cubicBezTo>
                  <a:cubicBezTo>
                    <a:pt x="22" y="177"/>
                    <a:pt x="22" y="177"/>
                    <a:pt x="22" y="177"/>
                  </a:cubicBezTo>
                  <a:cubicBezTo>
                    <a:pt x="21" y="177"/>
                    <a:pt x="21" y="177"/>
                    <a:pt x="21" y="177"/>
                  </a:cubicBezTo>
                  <a:cubicBezTo>
                    <a:pt x="21" y="177"/>
                    <a:pt x="21" y="177"/>
                    <a:pt x="21" y="177"/>
                  </a:cubicBezTo>
                  <a:cubicBezTo>
                    <a:pt x="20" y="177"/>
                    <a:pt x="20" y="177"/>
                    <a:pt x="20" y="177"/>
                  </a:cubicBezTo>
                  <a:close/>
                  <a:moveTo>
                    <a:pt x="17" y="177"/>
                  </a:moveTo>
                  <a:cubicBezTo>
                    <a:pt x="17" y="177"/>
                    <a:pt x="17" y="178"/>
                    <a:pt x="17" y="178"/>
                  </a:cubicBezTo>
                  <a:cubicBezTo>
                    <a:pt x="16" y="178"/>
                    <a:pt x="16" y="178"/>
                    <a:pt x="16" y="178"/>
                  </a:cubicBezTo>
                  <a:cubicBezTo>
                    <a:pt x="17" y="177"/>
                    <a:pt x="17" y="177"/>
                    <a:pt x="17" y="177"/>
                  </a:cubicBezTo>
                  <a:close/>
                  <a:moveTo>
                    <a:pt x="23" y="181"/>
                  </a:moveTo>
                  <a:cubicBezTo>
                    <a:pt x="23" y="181"/>
                    <a:pt x="23" y="181"/>
                    <a:pt x="23" y="181"/>
                  </a:cubicBezTo>
                  <a:cubicBezTo>
                    <a:pt x="24" y="181"/>
                    <a:pt x="24" y="181"/>
                    <a:pt x="24" y="181"/>
                  </a:cubicBezTo>
                  <a:cubicBezTo>
                    <a:pt x="23" y="181"/>
                    <a:pt x="23" y="181"/>
                    <a:pt x="23" y="181"/>
                  </a:cubicBezTo>
                  <a:cubicBezTo>
                    <a:pt x="23" y="181"/>
                    <a:pt x="23" y="181"/>
                    <a:pt x="23" y="181"/>
                  </a:cubicBezTo>
                  <a:cubicBezTo>
                    <a:pt x="23" y="181"/>
                    <a:pt x="23" y="181"/>
                    <a:pt x="23" y="181"/>
                  </a:cubicBezTo>
                  <a:close/>
                  <a:moveTo>
                    <a:pt x="25" y="181"/>
                  </a:moveTo>
                  <a:cubicBezTo>
                    <a:pt x="25" y="182"/>
                    <a:pt x="25" y="182"/>
                    <a:pt x="25" y="182"/>
                  </a:cubicBezTo>
                  <a:cubicBezTo>
                    <a:pt x="24" y="181"/>
                    <a:pt x="24" y="181"/>
                    <a:pt x="24" y="181"/>
                  </a:cubicBezTo>
                  <a:cubicBezTo>
                    <a:pt x="24" y="181"/>
                    <a:pt x="24" y="181"/>
                    <a:pt x="24" y="181"/>
                  </a:cubicBezTo>
                  <a:cubicBezTo>
                    <a:pt x="23" y="180"/>
                    <a:pt x="23" y="180"/>
                    <a:pt x="23" y="180"/>
                  </a:cubicBezTo>
                  <a:cubicBezTo>
                    <a:pt x="22" y="180"/>
                    <a:pt x="22" y="180"/>
                    <a:pt x="22" y="180"/>
                  </a:cubicBezTo>
                  <a:cubicBezTo>
                    <a:pt x="22" y="180"/>
                    <a:pt x="22" y="180"/>
                    <a:pt x="22" y="180"/>
                  </a:cubicBezTo>
                  <a:cubicBezTo>
                    <a:pt x="21" y="179"/>
                    <a:pt x="21" y="179"/>
                    <a:pt x="21" y="179"/>
                  </a:cubicBezTo>
                  <a:cubicBezTo>
                    <a:pt x="20" y="179"/>
                    <a:pt x="20" y="179"/>
                    <a:pt x="20" y="179"/>
                  </a:cubicBezTo>
                  <a:cubicBezTo>
                    <a:pt x="20" y="179"/>
                    <a:pt x="20" y="179"/>
                    <a:pt x="20" y="179"/>
                  </a:cubicBezTo>
                  <a:cubicBezTo>
                    <a:pt x="19" y="178"/>
                    <a:pt x="19" y="178"/>
                    <a:pt x="19" y="178"/>
                  </a:cubicBezTo>
                  <a:cubicBezTo>
                    <a:pt x="19" y="178"/>
                    <a:pt x="19" y="178"/>
                    <a:pt x="19" y="178"/>
                  </a:cubicBezTo>
                  <a:cubicBezTo>
                    <a:pt x="19" y="177"/>
                    <a:pt x="19" y="177"/>
                    <a:pt x="19" y="177"/>
                  </a:cubicBezTo>
                  <a:cubicBezTo>
                    <a:pt x="20" y="177"/>
                    <a:pt x="20" y="177"/>
                    <a:pt x="20" y="177"/>
                  </a:cubicBezTo>
                  <a:cubicBezTo>
                    <a:pt x="20" y="178"/>
                    <a:pt x="20" y="178"/>
                    <a:pt x="20" y="178"/>
                  </a:cubicBezTo>
                  <a:cubicBezTo>
                    <a:pt x="21" y="178"/>
                    <a:pt x="21" y="178"/>
                    <a:pt x="21" y="178"/>
                  </a:cubicBezTo>
                  <a:cubicBezTo>
                    <a:pt x="22" y="178"/>
                    <a:pt x="22" y="178"/>
                    <a:pt x="22" y="178"/>
                  </a:cubicBezTo>
                  <a:cubicBezTo>
                    <a:pt x="22" y="178"/>
                    <a:pt x="22" y="178"/>
                    <a:pt x="22" y="178"/>
                  </a:cubicBezTo>
                  <a:cubicBezTo>
                    <a:pt x="24" y="178"/>
                    <a:pt x="24" y="178"/>
                    <a:pt x="24" y="178"/>
                  </a:cubicBezTo>
                  <a:cubicBezTo>
                    <a:pt x="24" y="179"/>
                    <a:pt x="24" y="179"/>
                    <a:pt x="24" y="179"/>
                  </a:cubicBezTo>
                  <a:cubicBezTo>
                    <a:pt x="24" y="179"/>
                    <a:pt x="24" y="179"/>
                    <a:pt x="24" y="179"/>
                  </a:cubicBezTo>
                  <a:cubicBezTo>
                    <a:pt x="25" y="179"/>
                    <a:pt x="25" y="179"/>
                    <a:pt x="25" y="179"/>
                  </a:cubicBezTo>
                  <a:cubicBezTo>
                    <a:pt x="26" y="179"/>
                    <a:pt x="26" y="179"/>
                    <a:pt x="26" y="179"/>
                  </a:cubicBezTo>
                  <a:cubicBezTo>
                    <a:pt x="26" y="180"/>
                    <a:pt x="26" y="180"/>
                    <a:pt x="26" y="180"/>
                  </a:cubicBezTo>
                  <a:cubicBezTo>
                    <a:pt x="26" y="180"/>
                    <a:pt x="26" y="180"/>
                    <a:pt x="26" y="180"/>
                  </a:cubicBezTo>
                  <a:cubicBezTo>
                    <a:pt x="25" y="180"/>
                    <a:pt x="25" y="180"/>
                    <a:pt x="25" y="180"/>
                  </a:cubicBezTo>
                  <a:cubicBezTo>
                    <a:pt x="26" y="180"/>
                    <a:pt x="26" y="180"/>
                    <a:pt x="26" y="180"/>
                  </a:cubicBezTo>
                  <a:cubicBezTo>
                    <a:pt x="26" y="180"/>
                    <a:pt x="26" y="180"/>
                    <a:pt x="26" y="180"/>
                  </a:cubicBezTo>
                  <a:cubicBezTo>
                    <a:pt x="25" y="181"/>
                    <a:pt x="25" y="181"/>
                    <a:pt x="25" y="181"/>
                  </a:cubicBezTo>
                  <a:cubicBezTo>
                    <a:pt x="25" y="181"/>
                    <a:pt x="25" y="181"/>
                    <a:pt x="25" y="181"/>
                  </a:cubicBezTo>
                  <a:close/>
                  <a:moveTo>
                    <a:pt x="26" y="181"/>
                  </a:moveTo>
                  <a:cubicBezTo>
                    <a:pt x="26" y="182"/>
                    <a:pt x="26" y="182"/>
                    <a:pt x="26" y="182"/>
                  </a:cubicBezTo>
                  <a:cubicBezTo>
                    <a:pt x="26" y="182"/>
                    <a:pt x="26" y="182"/>
                    <a:pt x="26" y="182"/>
                  </a:cubicBezTo>
                  <a:cubicBezTo>
                    <a:pt x="26" y="182"/>
                    <a:pt x="26" y="182"/>
                    <a:pt x="26" y="182"/>
                  </a:cubicBezTo>
                  <a:cubicBezTo>
                    <a:pt x="27" y="181"/>
                    <a:pt x="27" y="181"/>
                    <a:pt x="27" y="181"/>
                  </a:cubicBezTo>
                  <a:cubicBezTo>
                    <a:pt x="27" y="181"/>
                    <a:pt x="27" y="181"/>
                    <a:pt x="27" y="181"/>
                  </a:cubicBezTo>
                  <a:cubicBezTo>
                    <a:pt x="27" y="181"/>
                    <a:pt x="27" y="181"/>
                    <a:pt x="27" y="181"/>
                  </a:cubicBezTo>
                  <a:cubicBezTo>
                    <a:pt x="26" y="181"/>
                    <a:pt x="26" y="181"/>
                    <a:pt x="26" y="181"/>
                  </a:cubicBezTo>
                  <a:close/>
                  <a:moveTo>
                    <a:pt x="31" y="180"/>
                  </a:moveTo>
                  <a:cubicBezTo>
                    <a:pt x="31" y="181"/>
                    <a:pt x="31" y="181"/>
                    <a:pt x="31" y="181"/>
                  </a:cubicBezTo>
                  <a:cubicBezTo>
                    <a:pt x="31" y="182"/>
                    <a:pt x="31" y="182"/>
                    <a:pt x="31" y="182"/>
                  </a:cubicBezTo>
                  <a:cubicBezTo>
                    <a:pt x="31" y="182"/>
                    <a:pt x="31" y="182"/>
                    <a:pt x="31" y="182"/>
                  </a:cubicBezTo>
                  <a:cubicBezTo>
                    <a:pt x="30" y="182"/>
                    <a:pt x="30" y="182"/>
                    <a:pt x="30" y="182"/>
                  </a:cubicBezTo>
                  <a:cubicBezTo>
                    <a:pt x="30" y="181"/>
                    <a:pt x="30" y="181"/>
                    <a:pt x="30" y="181"/>
                  </a:cubicBezTo>
                  <a:cubicBezTo>
                    <a:pt x="29" y="182"/>
                    <a:pt x="29" y="182"/>
                    <a:pt x="29" y="182"/>
                  </a:cubicBezTo>
                  <a:cubicBezTo>
                    <a:pt x="29" y="181"/>
                    <a:pt x="29" y="181"/>
                    <a:pt x="29" y="181"/>
                  </a:cubicBezTo>
                  <a:cubicBezTo>
                    <a:pt x="28" y="181"/>
                    <a:pt x="28" y="181"/>
                    <a:pt x="28" y="181"/>
                  </a:cubicBezTo>
                  <a:cubicBezTo>
                    <a:pt x="28" y="181"/>
                    <a:pt x="28" y="181"/>
                    <a:pt x="28" y="181"/>
                  </a:cubicBezTo>
                  <a:cubicBezTo>
                    <a:pt x="27" y="181"/>
                    <a:pt x="27" y="181"/>
                    <a:pt x="27" y="181"/>
                  </a:cubicBezTo>
                  <a:cubicBezTo>
                    <a:pt x="27" y="181"/>
                    <a:pt x="27" y="181"/>
                    <a:pt x="27" y="181"/>
                  </a:cubicBezTo>
                  <a:cubicBezTo>
                    <a:pt x="27" y="180"/>
                    <a:pt x="27" y="180"/>
                    <a:pt x="27" y="180"/>
                  </a:cubicBezTo>
                  <a:cubicBezTo>
                    <a:pt x="28" y="180"/>
                    <a:pt x="28" y="180"/>
                    <a:pt x="28" y="180"/>
                  </a:cubicBezTo>
                  <a:cubicBezTo>
                    <a:pt x="28" y="180"/>
                    <a:pt x="28" y="180"/>
                    <a:pt x="28" y="180"/>
                  </a:cubicBezTo>
                  <a:cubicBezTo>
                    <a:pt x="30" y="180"/>
                    <a:pt x="30" y="180"/>
                    <a:pt x="30" y="180"/>
                  </a:cubicBezTo>
                  <a:cubicBezTo>
                    <a:pt x="30" y="181"/>
                    <a:pt x="30" y="181"/>
                    <a:pt x="30" y="181"/>
                  </a:cubicBezTo>
                  <a:cubicBezTo>
                    <a:pt x="30" y="180"/>
                    <a:pt x="30" y="180"/>
                    <a:pt x="30" y="180"/>
                  </a:cubicBezTo>
                  <a:cubicBezTo>
                    <a:pt x="31" y="180"/>
                    <a:pt x="31" y="180"/>
                    <a:pt x="31" y="180"/>
                  </a:cubicBezTo>
                  <a:cubicBezTo>
                    <a:pt x="31" y="180"/>
                    <a:pt x="31" y="180"/>
                    <a:pt x="31" y="180"/>
                  </a:cubicBezTo>
                  <a:close/>
                  <a:moveTo>
                    <a:pt x="34" y="180"/>
                  </a:moveTo>
                  <a:cubicBezTo>
                    <a:pt x="33" y="180"/>
                    <a:pt x="33" y="180"/>
                    <a:pt x="33" y="180"/>
                  </a:cubicBezTo>
                  <a:cubicBezTo>
                    <a:pt x="33" y="179"/>
                    <a:pt x="33" y="179"/>
                    <a:pt x="33" y="179"/>
                  </a:cubicBezTo>
                  <a:cubicBezTo>
                    <a:pt x="33" y="179"/>
                    <a:pt x="33" y="179"/>
                    <a:pt x="33" y="179"/>
                  </a:cubicBezTo>
                  <a:cubicBezTo>
                    <a:pt x="33" y="178"/>
                    <a:pt x="33" y="178"/>
                    <a:pt x="33" y="178"/>
                  </a:cubicBezTo>
                  <a:cubicBezTo>
                    <a:pt x="32" y="178"/>
                    <a:pt x="32" y="178"/>
                    <a:pt x="32" y="178"/>
                  </a:cubicBezTo>
                  <a:cubicBezTo>
                    <a:pt x="32" y="177"/>
                    <a:pt x="32" y="177"/>
                    <a:pt x="32" y="177"/>
                  </a:cubicBezTo>
                  <a:cubicBezTo>
                    <a:pt x="32" y="176"/>
                    <a:pt x="32" y="176"/>
                    <a:pt x="32" y="176"/>
                  </a:cubicBezTo>
                  <a:cubicBezTo>
                    <a:pt x="32" y="177"/>
                    <a:pt x="32" y="177"/>
                    <a:pt x="32" y="177"/>
                  </a:cubicBezTo>
                  <a:cubicBezTo>
                    <a:pt x="31" y="178"/>
                    <a:pt x="31" y="178"/>
                    <a:pt x="31" y="178"/>
                  </a:cubicBezTo>
                  <a:cubicBezTo>
                    <a:pt x="32" y="179"/>
                    <a:pt x="32" y="179"/>
                    <a:pt x="32" y="179"/>
                  </a:cubicBezTo>
                  <a:cubicBezTo>
                    <a:pt x="31" y="179"/>
                    <a:pt x="31" y="179"/>
                    <a:pt x="31" y="179"/>
                  </a:cubicBezTo>
                  <a:cubicBezTo>
                    <a:pt x="31" y="180"/>
                    <a:pt x="31" y="180"/>
                    <a:pt x="31" y="180"/>
                  </a:cubicBezTo>
                  <a:cubicBezTo>
                    <a:pt x="32" y="180"/>
                    <a:pt x="32" y="180"/>
                    <a:pt x="32" y="180"/>
                  </a:cubicBezTo>
                  <a:cubicBezTo>
                    <a:pt x="33" y="180"/>
                    <a:pt x="33" y="180"/>
                    <a:pt x="33" y="180"/>
                  </a:cubicBezTo>
                  <a:cubicBezTo>
                    <a:pt x="33" y="181"/>
                    <a:pt x="33" y="181"/>
                    <a:pt x="33" y="181"/>
                  </a:cubicBezTo>
                  <a:cubicBezTo>
                    <a:pt x="34" y="180"/>
                    <a:pt x="34" y="180"/>
                    <a:pt x="34" y="180"/>
                  </a:cubicBezTo>
                  <a:close/>
                  <a:moveTo>
                    <a:pt x="30" y="186"/>
                  </a:moveTo>
                  <a:cubicBezTo>
                    <a:pt x="31" y="186"/>
                    <a:pt x="31" y="186"/>
                    <a:pt x="31" y="186"/>
                  </a:cubicBezTo>
                  <a:cubicBezTo>
                    <a:pt x="31" y="186"/>
                    <a:pt x="31" y="186"/>
                    <a:pt x="31" y="186"/>
                  </a:cubicBezTo>
                  <a:cubicBezTo>
                    <a:pt x="31" y="187"/>
                    <a:pt x="31" y="187"/>
                    <a:pt x="31" y="187"/>
                  </a:cubicBezTo>
                  <a:cubicBezTo>
                    <a:pt x="30" y="186"/>
                    <a:pt x="30" y="186"/>
                    <a:pt x="30" y="186"/>
                  </a:cubicBezTo>
                  <a:close/>
                  <a:moveTo>
                    <a:pt x="31" y="185"/>
                  </a:moveTo>
                  <a:cubicBezTo>
                    <a:pt x="30" y="185"/>
                    <a:pt x="30" y="185"/>
                    <a:pt x="30" y="185"/>
                  </a:cubicBezTo>
                  <a:cubicBezTo>
                    <a:pt x="31" y="185"/>
                    <a:pt x="31" y="185"/>
                    <a:pt x="31" y="185"/>
                  </a:cubicBezTo>
                  <a:cubicBezTo>
                    <a:pt x="31" y="185"/>
                    <a:pt x="31" y="185"/>
                    <a:pt x="31" y="185"/>
                  </a:cubicBezTo>
                  <a:cubicBezTo>
                    <a:pt x="31" y="185"/>
                    <a:pt x="31" y="185"/>
                    <a:pt x="31" y="185"/>
                  </a:cubicBezTo>
                  <a:cubicBezTo>
                    <a:pt x="31" y="185"/>
                    <a:pt x="31" y="185"/>
                    <a:pt x="31" y="185"/>
                  </a:cubicBezTo>
                  <a:close/>
                  <a:moveTo>
                    <a:pt x="48" y="190"/>
                  </a:moveTo>
                  <a:cubicBezTo>
                    <a:pt x="48" y="189"/>
                    <a:pt x="48" y="189"/>
                    <a:pt x="48" y="189"/>
                  </a:cubicBezTo>
                  <a:cubicBezTo>
                    <a:pt x="48" y="189"/>
                    <a:pt x="48" y="189"/>
                    <a:pt x="48" y="189"/>
                  </a:cubicBezTo>
                  <a:cubicBezTo>
                    <a:pt x="48" y="188"/>
                    <a:pt x="48" y="188"/>
                    <a:pt x="48" y="188"/>
                  </a:cubicBezTo>
                  <a:cubicBezTo>
                    <a:pt x="48" y="188"/>
                    <a:pt x="48" y="188"/>
                    <a:pt x="48" y="188"/>
                  </a:cubicBezTo>
                  <a:cubicBezTo>
                    <a:pt x="49" y="189"/>
                    <a:pt x="49" y="189"/>
                    <a:pt x="49" y="189"/>
                  </a:cubicBezTo>
                  <a:cubicBezTo>
                    <a:pt x="49" y="190"/>
                    <a:pt x="49" y="190"/>
                    <a:pt x="49" y="190"/>
                  </a:cubicBezTo>
                  <a:cubicBezTo>
                    <a:pt x="48" y="190"/>
                    <a:pt x="48" y="190"/>
                    <a:pt x="48" y="190"/>
                  </a:cubicBezTo>
                  <a:close/>
                  <a:moveTo>
                    <a:pt x="37" y="186"/>
                  </a:moveTo>
                  <a:cubicBezTo>
                    <a:pt x="38" y="185"/>
                    <a:pt x="38" y="185"/>
                    <a:pt x="38" y="185"/>
                  </a:cubicBezTo>
                  <a:cubicBezTo>
                    <a:pt x="38" y="185"/>
                    <a:pt x="38" y="185"/>
                    <a:pt x="38" y="185"/>
                  </a:cubicBezTo>
                  <a:cubicBezTo>
                    <a:pt x="39" y="185"/>
                    <a:pt x="39" y="185"/>
                    <a:pt x="39" y="185"/>
                  </a:cubicBezTo>
                  <a:cubicBezTo>
                    <a:pt x="40" y="185"/>
                    <a:pt x="40" y="185"/>
                    <a:pt x="40" y="185"/>
                  </a:cubicBezTo>
                  <a:cubicBezTo>
                    <a:pt x="42" y="185"/>
                    <a:pt x="42" y="185"/>
                    <a:pt x="42" y="185"/>
                  </a:cubicBezTo>
                  <a:cubicBezTo>
                    <a:pt x="43" y="184"/>
                    <a:pt x="43" y="184"/>
                    <a:pt x="43" y="184"/>
                  </a:cubicBezTo>
                  <a:cubicBezTo>
                    <a:pt x="45" y="185"/>
                    <a:pt x="45" y="185"/>
                    <a:pt x="45" y="185"/>
                  </a:cubicBezTo>
                  <a:cubicBezTo>
                    <a:pt x="46" y="185"/>
                    <a:pt x="46" y="185"/>
                    <a:pt x="46" y="185"/>
                  </a:cubicBezTo>
                  <a:cubicBezTo>
                    <a:pt x="47" y="184"/>
                    <a:pt x="47" y="184"/>
                    <a:pt x="47" y="184"/>
                  </a:cubicBezTo>
                  <a:cubicBezTo>
                    <a:pt x="48" y="185"/>
                    <a:pt x="48" y="185"/>
                    <a:pt x="48" y="185"/>
                  </a:cubicBezTo>
                  <a:cubicBezTo>
                    <a:pt x="48" y="185"/>
                    <a:pt x="48" y="185"/>
                    <a:pt x="48" y="185"/>
                  </a:cubicBezTo>
                  <a:cubicBezTo>
                    <a:pt x="48" y="186"/>
                    <a:pt x="48" y="186"/>
                    <a:pt x="48" y="186"/>
                  </a:cubicBezTo>
                  <a:cubicBezTo>
                    <a:pt x="48" y="186"/>
                    <a:pt x="48" y="186"/>
                    <a:pt x="48" y="186"/>
                  </a:cubicBezTo>
                  <a:cubicBezTo>
                    <a:pt x="47" y="187"/>
                    <a:pt x="47" y="187"/>
                    <a:pt x="47" y="187"/>
                  </a:cubicBezTo>
                  <a:cubicBezTo>
                    <a:pt x="47" y="186"/>
                    <a:pt x="47" y="186"/>
                    <a:pt x="47" y="186"/>
                  </a:cubicBezTo>
                  <a:cubicBezTo>
                    <a:pt x="46" y="186"/>
                    <a:pt x="46" y="186"/>
                    <a:pt x="46" y="186"/>
                  </a:cubicBezTo>
                  <a:cubicBezTo>
                    <a:pt x="45" y="186"/>
                    <a:pt x="45" y="186"/>
                    <a:pt x="45" y="186"/>
                  </a:cubicBezTo>
                  <a:cubicBezTo>
                    <a:pt x="44" y="186"/>
                    <a:pt x="44" y="186"/>
                    <a:pt x="44" y="186"/>
                  </a:cubicBezTo>
                  <a:cubicBezTo>
                    <a:pt x="44" y="186"/>
                    <a:pt x="44" y="186"/>
                    <a:pt x="44" y="186"/>
                  </a:cubicBezTo>
                  <a:cubicBezTo>
                    <a:pt x="44" y="185"/>
                    <a:pt x="44" y="185"/>
                    <a:pt x="44" y="185"/>
                  </a:cubicBezTo>
                  <a:cubicBezTo>
                    <a:pt x="43" y="185"/>
                    <a:pt x="43" y="185"/>
                    <a:pt x="43" y="185"/>
                  </a:cubicBezTo>
                  <a:cubicBezTo>
                    <a:pt x="42" y="186"/>
                    <a:pt x="42" y="186"/>
                    <a:pt x="42" y="186"/>
                  </a:cubicBezTo>
                  <a:cubicBezTo>
                    <a:pt x="42" y="186"/>
                    <a:pt x="42" y="186"/>
                    <a:pt x="42" y="186"/>
                  </a:cubicBezTo>
                  <a:cubicBezTo>
                    <a:pt x="41" y="186"/>
                    <a:pt x="41" y="186"/>
                    <a:pt x="41" y="186"/>
                  </a:cubicBezTo>
                  <a:cubicBezTo>
                    <a:pt x="42" y="187"/>
                    <a:pt x="42" y="187"/>
                    <a:pt x="42" y="187"/>
                  </a:cubicBezTo>
                  <a:cubicBezTo>
                    <a:pt x="42" y="186"/>
                    <a:pt x="42" y="186"/>
                    <a:pt x="42" y="186"/>
                  </a:cubicBezTo>
                  <a:cubicBezTo>
                    <a:pt x="43" y="187"/>
                    <a:pt x="43" y="187"/>
                    <a:pt x="43" y="187"/>
                  </a:cubicBezTo>
                  <a:cubicBezTo>
                    <a:pt x="43" y="187"/>
                    <a:pt x="43" y="187"/>
                    <a:pt x="43" y="187"/>
                  </a:cubicBezTo>
                  <a:cubicBezTo>
                    <a:pt x="43" y="187"/>
                    <a:pt x="43" y="187"/>
                    <a:pt x="43" y="187"/>
                  </a:cubicBezTo>
                  <a:cubicBezTo>
                    <a:pt x="44" y="188"/>
                    <a:pt x="44" y="188"/>
                    <a:pt x="44" y="188"/>
                  </a:cubicBezTo>
                  <a:cubicBezTo>
                    <a:pt x="45" y="188"/>
                    <a:pt x="45" y="188"/>
                    <a:pt x="45" y="188"/>
                  </a:cubicBezTo>
                  <a:cubicBezTo>
                    <a:pt x="45" y="189"/>
                    <a:pt x="45" y="189"/>
                    <a:pt x="45" y="189"/>
                  </a:cubicBezTo>
                  <a:cubicBezTo>
                    <a:pt x="44" y="189"/>
                    <a:pt x="44" y="189"/>
                    <a:pt x="44" y="189"/>
                  </a:cubicBezTo>
                  <a:cubicBezTo>
                    <a:pt x="43" y="188"/>
                    <a:pt x="43" y="188"/>
                    <a:pt x="43" y="188"/>
                  </a:cubicBezTo>
                  <a:cubicBezTo>
                    <a:pt x="43" y="188"/>
                    <a:pt x="43" y="188"/>
                    <a:pt x="43" y="188"/>
                  </a:cubicBezTo>
                  <a:cubicBezTo>
                    <a:pt x="42" y="188"/>
                    <a:pt x="42" y="188"/>
                    <a:pt x="42" y="188"/>
                  </a:cubicBezTo>
                  <a:cubicBezTo>
                    <a:pt x="41" y="188"/>
                    <a:pt x="41" y="188"/>
                    <a:pt x="41" y="188"/>
                  </a:cubicBezTo>
                  <a:cubicBezTo>
                    <a:pt x="41" y="187"/>
                    <a:pt x="41" y="187"/>
                    <a:pt x="41" y="187"/>
                  </a:cubicBezTo>
                  <a:cubicBezTo>
                    <a:pt x="40" y="187"/>
                    <a:pt x="40" y="187"/>
                    <a:pt x="40" y="187"/>
                  </a:cubicBezTo>
                  <a:cubicBezTo>
                    <a:pt x="40" y="188"/>
                    <a:pt x="40" y="188"/>
                    <a:pt x="40" y="188"/>
                  </a:cubicBezTo>
                  <a:cubicBezTo>
                    <a:pt x="41" y="188"/>
                    <a:pt x="41" y="188"/>
                    <a:pt x="41" y="188"/>
                  </a:cubicBezTo>
                  <a:cubicBezTo>
                    <a:pt x="41" y="189"/>
                    <a:pt x="41" y="189"/>
                    <a:pt x="41" y="189"/>
                  </a:cubicBezTo>
                  <a:cubicBezTo>
                    <a:pt x="40" y="189"/>
                    <a:pt x="40" y="189"/>
                    <a:pt x="40" y="189"/>
                  </a:cubicBezTo>
                  <a:cubicBezTo>
                    <a:pt x="39" y="188"/>
                    <a:pt x="39" y="188"/>
                    <a:pt x="39" y="188"/>
                  </a:cubicBezTo>
                  <a:cubicBezTo>
                    <a:pt x="39" y="188"/>
                    <a:pt x="39" y="188"/>
                    <a:pt x="39" y="188"/>
                  </a:cubicBezTo>
                  <a:cubicBezTo>
                    <a:pt x="38" y="188"/>
                    <a:pt x="38" y="188"/>
                    <a:pt x="38" y="188"/>
                  </a:cubicBezTo>
                  <a:cubicBezTo>
                    <a:pt x="38" y="188"/>
                    <a:pt x="38" y="188"/>
                    <a:pt x="38" y="188"/>
                  </a:cubicBezTo>
                  <a:cubicBezTo>
                    <a:pt x="38" y="187"/>
                    <a:pt x="38" y="187"/>
                    <a:pt x="38" y="187"/>
                  </a:cubicBezTo>
                  <a:cubicBezTo>
                    <a:pt x="37" y="188"/>
                    <a:pt x="37" y="188"/>
                    <a:pt x="37" y="188"/>
                  </a:cubicBezTo>
                  <a:cubicBezTo>
                    <a:pt x="37" y="187"/>
                    <a:pt x="37" y="187"/>
                    <a:pt x="37" y="187"/>
                  </a:cubicBezTo>
                  <a:cubicBezTo>
                    <a:pt x="37" y="187"/>
                    <a:pt x="37" y="187"/>
                    <a:pt x="37" y="187"/>
                  </a:cubicBezTo>
                  <a:cubicBezTo>
                    <a:pt x="37" y="187"/>
                    <a:pt x="37" y="187"/>
                    <a:pt x="37" y="187"/>
                  </a:cubicBezTo>
                  <a:cubicBezTo>
                    <a:pt x="39" y="186"/>
                    <a:pt x="39" y="186"/>
                    <a:pt x="39" y="186"/>
                  </a:cubicBezTo>
                  <a:cubicBezTo>
                    <a:pt x="38" y="186"/>
                    <a:pt x="38" y="186"/>
                    <a:pt x="38" y="186"/>
                  </a:cubicBezTo>
                  <a:cubicBezTo>
                    <a:pt x="38" y="186"/>
                    <a:pt x="38" y="186"/>
                    <a:pt x="38" y="186"/>
                  </a:cubicBezTo>
                  <a:lnTo>
                    <a:pt x="37" y="18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8" name="Rectangle 190"/>
            <p:cNvSpPr>
              <a:spLocks noChangeArrowheads="1"/>
            </p:cNvSpPr>
            <p:nvPr/>
          </p:nvSpPr>
          <p:spPr bwMode="auto">
            <a:xfrm>
              <a:off x="3169500" y="3834979"/>
              <a:ext cx="1792" cy="6984"/>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9" name="Freeform 191"/>
            <p:cNvSpPr>
              <a:spLocks noEditPoints="1"/>
            </p:cNvSpPr>
            <p:nvPr/>
          </p:nvSpPr>
          <p:spPr bwMode="auto">
            <a:xfrm>
              <a:off x="3182041" y="3841962"/>
              <a:ext cx="19705" cy="19203"/>
            </a:xfrm>
            <a:custGeom>
              <a:avLst/>
              <a:gdLst>
                <a:gd name="T0" fmla="*/ 11 w 11"/>
                <a:gd name="T1" fmla="*/ 11 h 11"/>
                <a:gd name="T2" fmla="*/ 7 w 11"/>
                <a:gd name="T3" fmla="*/ 11 h 11"/>
                <a:gd name="T4" fmla="*/ 7 w 11"/>
                <a:gd name="T5" fmla="*/ 11 h 11"/>
                <a:gd name="T6" fmla="*/ 11 w 11"/>
                <a:gd name="T7" fmla="*/ 11 h 11"/>
                <a:gd name="T8" fmla="*/ 11 w 11"/>
                <a:gd name="T9" fmla="*/ 11 h 11"/>
                <a:gd name="T10" fmla="*/ 7 w 11"/>
                <a:gd name="T11" fmla="*/ 0 h 11"/>
                <a:gd name="T12" fmla="*/ 4 w 11"/>
                <a:gd name="T13" fmla="*/ 4 h 11"/>
                <a:gd name="T14" fmla="*/ 7 w 11"/>
                <a:gd name="T15" fmla="*/ 4 h 11"/>
                <a:gd name="T16" fmla="*/ 11 w 11"/>
                <a:gd name="T17" fmla="*/ 8 h 11"/>
                <a:gd name="T18" fmla="*/ 7 w 11"/>
                <a:gd name="T19" fmla="*/ 0 h 11"/>
                <a:gd name="T20" fmla="*/ 7 w 11"/>
                <a:gd name="T21" fmla="*/ 0 h 11"/>
                <a:gd name="T22" fmla="*/ 0 w 11"/>
                <a:gd name="T23" fmla="*/ 4 h 11"/>
                <a:gd name="T24" fmla="*/ 4 w 11"/>
                <a:gd name="T25" fmla="*/ 8 h 11"/>
                <a:gd name="T26" fmla="*/ 4 w 11"/>
                <a:gd name="T27" fmla="*/ 11 h 11"/>
                <a:gd name="T28" fmla="*/ 0 w 11"/>
                <a:gd name="T29" fmla="*/ 4 h 11"/>
                <a:gd name="T30" fmla="*/ 0 w 11"/>
                <a:gd name="T31" fmla="*/ 4 h 11"/>
                <a:gd name="T32" fmla="*/ 0 w 11"/>
                <a:gd name="T33" fmla="*/ 4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1" h="11">
                  <a:moveTo>
                    <a:pt x="11" y="11"/>
                  </a:moveTo>
                  <a:lnTo>
                    <a:pt x="7" y="11"/>
                  </a:lnTo>
                  <a:lnTo>
                    <a:pt x="7" y="11"/>
                  </a:lnTo>
                  <a:lnTo>
                    <a:pt x="11" y="11"/>
                  </a:lnTo>
                  <a:lnTo>
                    <a:pt x="11" y="11"/>
                  </a:lnTo>
                  <a:close/>
                  <a:moveTo>
                    <a:pt x="7" y="0"/>
                  </a:moveTo>
                  <a:lnTo>
                    <a:pt x="4" y="4"/>
                  </a:lnTo>
                  <a:lnTo>
                    <a:pt x="7" y="4"/>
                  </a:lnTo>
                  <a:lnTo>
                    <a:pt x="11" y="8"/>
                  </a:lnTo>
                  <a:lnTo>
                    <a:pt x="7" y="0"/>
                  </a:lnTo>
                  <a:lnTo>
                    <a:pt x="7" y="0"/>
                  </a:lnTo>
                  <a:close/>
                  <a:moveTo>
                    <a:pt x="0" y="4"/>
                  </a:moveTo>
                  <a:lnTo>
                    <a:pt x="4" y="8"/>
                  </a:lnTo>
                  <a:lnTo>
                    <a:pt x="4" y="11"/>
                  </a:lnTo>
                  <a:lnTo>
                    <a:pt x="0" y="4"/>
                  </a:lnTo>
                  <a:lnTo>
                    <a:pt x="0" y="4"/>
                  </a:lnTo>
                  <a:lnTo>
                    <a:pt x="0"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0" name="Freeform 192"/>
            <p:cNvSpPr/>
            <p:nvPr/>
          </p:nvSpPr>
          <p:spPr bwMode="auto">
            <a:xfrm>
              <a:off x="3189208" y="3868147"/>
              <a:ext cx="5374" cy="12221"/>
            </a:xfrm>
            <a:custGeom>
              <a:avLst/>
              <a:gdLst>
                <a:gd name="T0" fmla="*/ 0 w 1"/>
                <a:gd name="T1" fmla="*/ 0 h 2"/>
                <a:gd name="T2" fmla="*/ 1 w 1"/>
                <a:gd name="T3" fmla="*/ 1 h 2"/>
                <a:gd name="T4" fmla="*/ 1 w 1"/>
                <a:gd name="T5" fmla="*/ 2 h 2"/>
                <a:gd name="T6" fmla="*/ 0 w 1"/>
                <a:gd name="T7" fmla="*/ 2 h 2"/>
                <a:gd name="T8" fmla="*/ 0 w 1"/>
                <a:gd name="T9" fmla="*/ 1 h 2"/>
                <a:gd name="T10" fmla="*/ 0 w 1"/>
                <a:gd name="T11" fmla="*/ 0 h 2"/>
              </a:gdLst>
              <a:ahLst/>
              <a:cxnLst>
                <a:cxn ang="0">
                  <a:pos x="T0" y="T1"/>
                </a:cxn>
                <a:cxn ang="0">
                  <a:pos x="T2" y="T3"/>
                </a:cxn>
                <a:cxn ang="0">
                  <a:pos x="T4" y="T5"/>
                </a:cxn>
                <a:cxn ang="0">
                  <a:pos x="T6" y="T7"/>
                </a:cxn>
                <a:cxn ang="0">
                  <a:pos x="T8" y="T9"/>
                </a:cxn>
                <a:cxn ang="0">
                  <a:pos x="T10" y="T11"/>
                </a:cxn>
              </a:cxnLst>
              <a:rect l="0" t="0" r="r" b="b"/>
              <a:pathLst>
                <a:path w="1" h="2">
                  <a:moveTo>
                    <a:pt x="0" y="0"/>
                  </a:moveTo>
                  <a:cubicBezTo>
                    <a:pt x="1" y="1"/>
                    <a:pt x="1" y="1"/>
                    <a:pt x="1" y="1"/>
                  </a:cubicBezTo>
                  <a:cubicBezTo>
                    <a:pt x="1" y="2"/>
                    <a:pt x="1" y="2"/>
                    <a:pt x="1" y="2"/>
                  </a:cubicBezTo>
                  <a:cubicBezTo>
                    <a:pt x="0" y="2"/>
                    <a:pt x="0" y="2"/>
                    <a:pt x="0" y="2"/>
                  </a:cubicBezTo>
                  <a:cubicBezTo>
                    <a:pt x="0" y="1"/>
                    <a:pt x="0" y="1"/>
                    <a:pt x="0" y="1"/>
                  </a:cubicBezTo>
                  <a:cubicBezTo>
                    <a:pt x="0" y="1"/>
                    <a:pt x="1" y="0"/>
                    <a:pt x="0" y="0"/>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1" name="Freeform 193"/>
            <p:cNvSpPr>
              <a:spLocks noEditPoints="1"/>
            </p:cNvSpPr>
            <p:nvPr/>
          </p:nvSpPr>
          <p:spPr bwMode="auto">
            <a:xfrm>
              <a:off x="3189206" y="3887352"/>
              <a:ext cx="19705" cy="38406"/>
            </a:xfrm>
            <a:custGeom>
              <a:avLst/>
              <a:gdLst>
                <a:gd name="T0" fmla="*/ 7 w 11"/>
                <a:gd name="T1" fmla="*/ 15 h 22"/>
                <a:gd name="T2" fmla="*/ 3 w 11"/>
                <a:gd name="T3" fmla="*/ 19 h 22"/>
                <a:gd name="T4" fmla="*/ 3 w 11"/>
                <a:gd name="T5" fmla="*/ 22 h 22"/>
                <a:gd name="T6" fmla="*/ 7 w 11"/>
                <a:gd name="T7" fmla="*/ 22 h 22"/>
                <a:gd name="T8" fmla="*/ 11 w 11"/>
                <a:gd name="T9" fmla="*/ 19 h 22"/>
                <a:gd name="T10" fmla="*/ 7 w 11"/>
                <a:gd name="T11" fmla="*/ 15 h 22"/>
                <a:gd name="T12" fmla="*/ 7 w 11"/>
                <a:gd name="T13" fmla="*/ 15 h 22"/>
                <a:gd name="T14" fmla="*/ 0 w 11"/>
                <a:gd name="T15" fmla="*/ 0 h 22"/>
                <a:gd name="T16" fmla="*/ 7 w 11"/>
                <a:gd name="T17" fmla="*/ 4 h 22"/>
                <a:gd name="T18" fmla="*/ 11 w 11"/>
                <a:gd name="T19" fmla="*/ 8 h 22"/>
                <a:gd name="T20" fmla="*/ 11 w 11"/>
                <a:gd name="T21" fmla="*/ 11 h 22"/>
                <a:gd name="T22" fmla="*/ 7 w 11"/>
                <a:gd name="T23" fmla="*/ 8 h 22"/>
                <a:gd name="T24" fmla="*/ 3 w 11"/>
                <a:gd name="T25" fmla="*/ 8 h 22"/>
                <a:gd name="T26" fmla="*/ 3 w 11"/>
                <a:gd name="T27" fmla="*/ 8 h 22"/>
                <a:gd name="T28" fmla="*/ 0 w 11"/>
                <a:gd name="T29" fmla="*/ 4 h 22"/>
                <a:gd name="T30" fmla="*/ 0 w 11"/>
                <a:gd name="T31"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 h="22">
                  <a:moveTo>
                    <a:pt x="7" y="15"/>
                  </a:moveTo>
                  <a:lnTo>
                    <a:pt x="3" y="19"/>
                  </a:lnTo>
                  <a:lnTo>
                    <a:pt x="3" y="22"/>
                  </a:lnTo>
                  <a:lnTo>
                    <a:pt x="7" y="22"/>
                  </a:lnTo>
                  <a:lnTo>
                    <a:pt x="11" y="19"/>
                  </a:lnTo>
                  <a:lnTo>
                    <a:pt x="7" y="15"/>
                  </a:lnTo>
                  <a:lnTo>
                    <a:pt x="7" y="15"/>
                  </a:lnTo>
                  <a:close/>
                  <a:moveTo>
                    <a:pt x="0" y="0"/>
                  </a:moveTo>
                  <a:lnTo>
                    <a:pt x="7" y="4"/>
                  </a:lnTo>
                  <a:lnTo>
                    <a:pt x="11" y="8"/>
                  </a:lnTo>
                  <a:lnTo>
                    <a:pt x="11" y="11"/>
                  </a:lnTo>
                  <a:lnTo>
                    <a:pt x="7" y="8"/>
                  </a:lnTo>
                  <a:lnTo>
                    <a:pt x="3" y="8"/>
                  </a:lnTo>
                  <a:lnTo>
                    <a:pt x="3" y="8"/>
                  </a:lnTo>
                  <a:lnTo>
                    <a:pt x="0" y="4"/>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2" name="Freeform 194"/>
            <p:cNvSpPr/>
            <p:nvPr/>
          </p:nvSpPr>
          <p:spPr bwMode="auto">
            <a:xfrm>
              <a:off x="3241155" y="3932740"/>
              <a:ext cx="7166" cy="6984"/>
            </a:xfrm>
            <a:custGeom>
              <a:avLst/>
              <a:gdLst>
                <a:gd name="T0" fmla="*/ 4 w 4"/>
                <a:gd name="T1" fmla="*/ 0 h 4"/>
                <a:gd name="T2" fmla="*/ 0 w 4"/>
                <a:gd name="T3" fmla="*/ 0 h 4"/>
                <a:gd name="T4" fmla="*/ 0 w 4"/>
                <a:gd name="T5" fmla="*/ 4 h 4"/>
                <a:gd name="T6" fmla="*/ 4 w 4"/>
                <a:gd name="T7" fmla="*/ 4 h 4"/>
                <a:gd name="T8" fmla="*/ 4 w 4"/>
                <a:gd name="T9" fmla="*/ 0 h 4"/>
                <a:gd name="T10" fmla="*/ 4 w 4"/>
                <a:gd name="T11" fmla="*/ 0 h 4"/>
              </a:gdLst>
              <a:ahLst/>
              <a:cxnLst>
                <a:cxn ang="0">
                  <a:pos x="T0" y="T1"/>
                </a:cxn>
                <a:cxn ang="0">
                  <a:pos x="T2" y="T3"/>
                </a:cxn>
                <a:cxn ang="0">
                  <a:pos x="T4" y="T5"/>
                </a:cxn>
                <a:cxn ang="0">
                  <a:pos x="T6" y="T7"/>
                </a:cxn>
                <a:cxn ang="0">
                  <a:pos x="T8" y="T9"/>
                </a:cxn>
                <a:cxn ang="0">
                  <a:pos x="T10" y="T11"/>
                </a:cxn>
              </a:cxnLst>
              <a:rect l="0" t="0" r="r" b="b"/>
              <a:pathLst>
                <a:path w="4" h="4">
                  <a:moveTo>
                    <a:pt x="4" y="0"/>
                  </a:moveTo>
                  <a:lnTo>
                    <a:pt x="0" y="0"/>
                  </a:lnTo>
                  <a:lnTo>
                    <a:pt x="0" y="4"/>
                  </a:lnTo>
                  <a:lnTo>
                    <a:pt x="4" y="4"/>
                  </a:lnTo>
                  <a:lnTo>
                    <a:pt x="4" y="0"/>
                  </a:lnTo>
                  <a:lnTo>
                    <a:pt x="4"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3" name="Freeform 195"/>
            <p:cNvSpPr>
              <a:spLocks noEditPoints="1"/>
            </p:cNvSpPr>
            <p:nvPr/>
          </p:nvSpPr>
          <p:spPr bwMode="auto">
            <a:xfrm>
              <a:off x="3174875" y="3925758"/>
              <a:ext cx="19705" cy="40152"/>
            </a:xfrm>
            <a:custGeom>
              <a:avLst/>
              <a:gdLst>
                <a:gd name="T0" fmla="*/ 2 w 3"/>
                <a:gd name="T1" fmla="*/ 6 h 6"/>
                <a:gd name="T2" fmla="*/ 2 w 3"/>
                <a:gd name="T3" fmla="*/ 5 h 6"/>
                <a:gd name="T4" fmla="*/ 1 w 3"/>
                <a:gd name="T5" fmla="*/ 5 h 6"/>
                <a:gd name="T6" fmla="*/ 0 w 3"/>
                <a:gd name="T7" fmla="*/ 6 h 6"/>
                <a:gd name="T8" fmla="*/ 1 w 3"/>
                <a:gd name="T9" fmla="*/ 6 h 6"/>
                <a:gd name="T10" fmla="*/ 2 w 3"/>
                <a:gd name="T11" fmla="*/ 6 h 6"/>
                <a:gd name="T12" fmla="*/ 2 w 3"/>
                <a:gd name="T13" fmla="*/ 4 h 6"/>
                <a:gd name="T14" fmla="*/ 3 w 3"/>
                <a:gd name="T15" fmla="*/ 5 h 6"/>
                <a:gd name="T16" fmla="*/ 2 w 3"/>
                <a:gd name="T17" fmla="*/ 5 h 6"/>
                <a:gd name="T18" fmla="*/ 2 w 3"/>
                <a:gd name="T19" fmla="*/ 4 h 6"/>
                <a:gd name="T20" fmla="*/ 3 w 3"/>
                <a:gd name="T21" fmla="*/ 0 h 6"/>
                <a:gd name="T22" fmla="*/ 3 w 3"/>
                <a:gd name="T23" fmla="*/ 1 h 6"/>
                <a:gd name="T24" fmla="*/ 3 w 3"/>
                <a:gd name="T25" fmla="*/ 2 h 6"/>
                <a:gd name="T26" fmla="*/ 3 w 3"/>
                <a:gd name="T27" fmla="*/ 0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2" y="6"/>
                  </a:moveTo>
                  <a:cubicBezTo>
                    <a:pt x="2" y="5"/>
                    <a:pt x="2" y="5"/>
                    <a:pt x="2" y="5"/>
                  </a:cubicBezTo>
                  <a:cubicBezTo>
                    <a:pt x="1" y="5"/>
                    <a:pt x="1" y="5"/>
                    <a:pt x="1" y="5"/>
                  </a:cubicBezTo>
                  <a:cubicBezTo>
                    <a:pt x="0" y="6"/>
                    <a:pt x="0" y="6"/>
                    <a:pt x="0" y="6"/>
                  </a:cubicBezTo>
                  <a:cubicBezTo>
                    <a:pt x="1" y="6"/>
                    <a:pt x="1" y="6"/>
                    <a:pt x="1" y="6"/>
                  </a:cubicBezTo>
                  <a:cubicBezTo>
                    <a:pt x="2" y="6"/>
                    <a:pt x="2" y="6"/>
                    <a:pt x="2" y="6"/>
                  </a:cubicBezTo>
                  <a:close/>
                  <a:moveTo>
                    <a:pt x="2" y="4"/>
                  </a:moveTo>
                  <a:cubicBezTo>
                    <a:pt x="3" y="5"/>
                    <a:pt x="3" y="5"/>
                    <a:pt x="3" y="5"/>
                  </a:cubicBezTo>
                  <a:cubicBezTo>
                    <a:pt x="2" y="5"/>
                    <a:pt x="2" y="5"/>
                    <a:pt x="2" y="5"/>
                  </a:cubicBezTo>
                  <a:cubicBezTo>
                    <a:pt x="2" y="5"/>
                    <a:pt x="2" y="4"/>
                    <a:pt x="2" y="4"/>
                  </a:cubicBezTo>
                  <a:close/>
                  <a:moveTo>
                    <a:pt x="3" y="0"/>
                  </a:moveTo>
                  <a:cubicBezTo>
                    <a:pt x="3" y="1"/>
                    <a:pt x="3" y="1"/>
                    <a:pt x="3" y="1"/>
                  </a:cubicBezTo>
                  <a:cubicBezTo>
                    <a:pt x="3" y="2"/>
                    <a:pt x="3" y="2"/>
                    <a:pt x="3" y="2"/>
                  </a:cubicBezTo>
                  <a:lnTo>
                    <a:pt x="3"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4" name="Freeform 196"/>
            <p:cNvSpPr>
              <a:spLocks noEditPoints="1"/>
            </p:cNvSpPr>
            <p:nvPr/>
          </p:nvSpPr>
          <p:spPr bwMode="auto">
            <a:xfrm>
              <a:off x="3169501" y="3990349"/>
              <a:ext cx="39411" cy="33169"/>
            </a:xfrm>
            <a:custGeom>
              <a:avLst/>
              <a:gdLst>
                <a:gd name="T0" fmla="*/ 18 w 22"/>
                <a:gd name="T1" fmla="*/ 0 h 19"/>
                <a:gd name="T2" fmla="*/ 22 w 22"/>
                <a:gd name="T3" fmla="*/ 0 h 19"/>
                <a:gd name="T4" fmla="*/ 22 w 22"/>
                <a:gd name="T5" fmla="*/ 0 h 19"/>
                <a:gd name="T6" fmla="*/ 18 w 22"/>
                <a:gd name="T7" fmla="*/ 0 h 19"/>
                <a:gd name="T8" fmla="*/ 18 w 22"/>
                <a:gd name="T9" fmla="*/ 0 h 19"/>
                <a:gd name="T10" fmla="*/ 18 w 22"/>
                <a:gd name="T11" fmla="*/ 4 h 19"/>
                <a:gd name="T12" fmla="*/ 11 w 22"/>
                <a:gd name="T13" fmla="*/ 4 h 19"/>
                <a:gd name="T14" fmla="*/ 11 w 22"/>
                <a:gd name="T15" fmla="*/ 4 h 19"/>
                <a:gd name="T16" fmla="*/ 7 w 22"/>
                <a:gd name="T17" fmla="*/ 4 h 19"/>
                <a:gd name="T18" fmla="*/ 3 w 22"/>
                <a:gd name="T19" fmla="*/ 8 h 19"/>
                <a:gd name="T20" fmla="*/ 7 w 22"/>
                <a:gd name="T21" fmla="*/ 8 h 19"/>
                <a:gd name="T22" fmla="*/ 7 w 22"/>
                <a:gd name="T23" fmla="*/ 12 h 19"/>
                <a:gd name="T24" fmla="*/ 3 w 22"/>
                <a:gd name="T25" fmla="*/ 15 h 19"/>
                <a:gd name="T26" fmla="*/ 0 w 22"/>
                <a:gd name="T27" fmla="*/ 15 h 19"/>
                <a:gd name="T28" fmla="*/ 7 w 22"/>
                <a:gd name="T29" fmla="*/ 19 h 19"/>
                <a:gd name="T30" fmla="*/ 14 w 22"/>
                <a:gd name="T31" fmla="*/ 15 h 19"/>
                <a:gd name="T32" fmla="*/ 18 w 22"/>
                <a:gd name="T33" fmla="*/ 15 h 19"/>
                <a:gd name="T34" fmla="*/ 18 w 22"/>
                <a:gd name="T35" fmla="*/ 12 h 19"/>
                <a:gd name="T36" fmla="*/ 14 w 22"/>
                <a:gd name="T37" fmla="*/ 8 h 19"/>
                <a:gd name="T38" fmla="*/ 18 w 22"/>
                <a:gd name="T39" fmla="*/ 4 h 19"/>
                <a:gd name="T40" fmla="*/ 18 w 22"/>
                <a:gd name="T41"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2" h="19">
                  <a:moveTo>
                    <a:pt x="18" y="0"/>
                  </a:moveTo>
                  <a:lnTo>
                    <a:pt x="22" y="0"/>
                  </a:lnTo>
                  <a:lnTo>
                    <a:pt x="22" y="0"/>
                  </a:lnTo>
                  <a:lnTo>
                    <a:pt x="18" y="0"/>
                  </a:lnTo>
                  <a:lnTo>
                    <a:pt x="18" y="0"/>
                  </a:lnTo>
                  <a:close/>
                  <a:moveTo>
                    <a:pt x="18" y="4"/>
                  </a:moveTo>
                  <a:lnTo>
                    <a:pt x="11" y="4"/>
                  </a:lnTo>
                  <a:lnTo>
                    <a:pt x="11" y="4"/>
                  </a:lnTo>
                  <a:lnTo>
                    <a:pt x="7" y="4"/>
                  </a:lnTo>
                  <a:lnTo>
                    <a:pt x="3" y="8"/>
                  </a:lnTo>
                  <a:lnTo>
                    <a:pt x="7" y="8"/>
                  </a:lnTo>
                  <a:lnTo>
                    <a:pt x="7" y="12"/>
                  </a:lnTo>
                  <a:lnTo>
                    <a:pt x="3" y="15"/>
                  </a:lnTo>
                  <a:lnTo>
                    <a:pt x="0" y="15"/>
                  </a:lnTo>
                  <a:lnTo>
                    <a:pt x="7" y="19"/>
                  </a:lnTo>
                  <a:lnTo>
                    <a:pt x="14" y="15"/>
                  </a:lnTo>
                  <a:lnTo>
                    <a:pt x="18" y="15"/>
                  </a:lnTo>
                  <a:lnTo>
                    <a:pt x="18" y="12"/>
                  </a:lnTo>
                  <a:lnTo>
                    <a:pt x="14" y="8"/>
                  </a:lnTo>
                  <a:lnTo>
                    <a:pt x="18" y="4"/>
                  </a:lnTo>
                  <a:lnTo>
                    <a:pt x="18"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5" name="Rectangle 19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6" name="Rectangle 19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7" name="Rectangle 19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8" name="Rectangle 20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9" name="Rectangle 20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0" name="Rectangle 20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1" name="Rectangle 20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2" name="Rectangle 20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3" name="Rectangle 20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4" name="Rectangle 20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5" name="Rectangle 20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6" name="Rectangle 20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7" name="Rectangle 21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8" name="Rectangle 21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9" name="Rectangle 21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0" name="Rectangle 21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1" name="Rectangle 21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2" name="Rectangle 21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3" name="Rectangle 21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4" name="Rectangle 21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5" name="Rectangle 21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6" name="Rectangle 21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7" name="Rectangle 22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8" name="Rectangle 22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9" name="Rectangle 22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0" name="Rectangle 22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1" name="Rectangle 22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2" name="Rectangle 22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3" name="Rectangle 22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4" name="Rectangle 22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5" name="Rectangle 22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6" name="Rectangle 22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7" name="Rectangle 23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8" name="Rectangle 23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9" name="Rectangle 23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0" name="Rectangle 23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1" name="Rectangle 23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2" name="Rectangle 23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3" name="Rectangle 23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4" name="Rectangle 23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5" name="Rectangle 23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6" name="Rectangle 23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7" name="Rectangle 24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8" name="Rectangle 24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9" name="Rectangle 24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0" name="Rectangle 24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1" name="Rectangle 24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2" name="Rectangle 24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3" name="Rectangle 24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4" name="Rectangle 24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5" name="Rectangle 24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6" name="Rectangle 24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7" name="Rectangle 25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8" name="Rectangle 25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9" name="Rectangle 25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20" name="Rectangle 25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21" name="Rectangle 25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22" name="Rectangle 25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23" name="Rectangle 25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24" name="Rectangle 25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25" name="Rectangle 25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26" name="Rectangle 25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27" name="Rectangle 26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28" name="Rectangle 26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29" name="Freeform 168"/>
            <p:cNvSpPr>
              <a:spLocks noEditPoints="1"/>
            </p:cNvSpPr>
            <p:nvPr/>
          </p:nvSpPr>
          <p:spPr bwMode="auto">
            <a:xfrm>
              <a:off x="1476643" y="2735176"/>
              <a:ext cx="1665988" cy="867623"/>
            </a:xfrm>
            <a:custGeom>
              <a:avLst/>
              <a:gdLst>
                <a:gd name="T0" fmla="*/ 146 w 251"/>
                <a:gd name="T1" fmla="*/ 13 h 134"/>
                <a:gd name="T2" fmla="*/ 177 w 251"/>
                <a:gd name="T3" fmla="*/ 26 h 134"/>
                <a:gd name="T4" fmla="*/ 210 w 251"/>
                <a:gd name="T5" fmla="*/ 41 h 134"/>
                <a:gd name="T6" fmla="*/ 236 w 251"/>
                <a:gd name="T7" fmla="*/ 33 h 134"/>
                <a:gd name="T8" fmla="*/ 248 w 251"/>
                <a:gd name="T9" fmla="*/ 27 h 134"/>
                <a:gd name="T10" fmla="*/ 250 w 251"/>
                <a:gd name="T11" fmla="*/ 40 h 134"/>
                <a:gd name="T12" fmla="*/ 242 w 251"/>
                <a:gd name="T13" fmla="*/ 42 h 134"/>
                <a:gd name="T14" fmla="*/ 235 w 251"/>
                <a:gd name="T15" fmla="*/ 45 h 134"/>
                <a:gd name="T16" fmla="*/ 234 w 251"/>
                <a:gd name="T17" fmla="*/ 53 h 134"/>
                <a:gd name="T18" fmla="*/ 228 w 251"/>
                <a:gd name="T19" fmla="*/ 57 h 134"/>
                <a:gd name="T20" fmla="*/ 216 w 251"/>
                <a:gd name="T21" fmla="*/ 61 h 134"/>
                <a:gd name="T22" fmla="*/ 211 w 251"/>
                <a:gd name="T23" fmla="*/ 69 h 134"/>
                <a:gd name="T24" fmla="*/ 210 w 251"/>
                <a:gd name="T25" fmla="*/ 70 h 134"/>
                <a:gd name="T26" fmla="*/ 206 w 251"/>
                <a:gd name="T27" fmla="*/ 75 h 134"/>
                <a:gd name="T28" fmla="*/ 205 w 251"/>
                <a:gd name="T29" fmla="*/ 67 h 134"/>
                <a:gd name="T30" fmla="*/ 203 w 251"/>
                <a:gd name="T31" fmla="*/ 73 h 134"/>
                <a:gd name="T32" fmla="*/ 203 w 251"/>
                <a:gd name="T33" fmla="*/ 76 h 134"/>
                <a:gd name="T34" fmla="*/ 201 w 251"/>
                <a:gd name="T35" fmla="*/ 78 h 134"/>
                <a:gd name="T36" fmla="*/ 202 w 251"/>
                <a:gd name="T37" fmla="*/ 83 h 134"/>
                <a:gd name="T38" fmla="*/ 204 w 251"/>
                <a:gd name="T39" fmla="*/ 86 h 134"/>
                <a:gd name="T40" fmla="*/ 201 w 251"/>
                <a:gd name="T41" fmla="*/ 88 h 134"/>
                <a:gd name="T42" fmla="*/ 193 w 251"/>
                <a:gd name="T43" fmla="*/ 94 h 134"/>
                <a:gd name="T44" fmla="*/ 183 w 251"/>
                <a:gd name="T45" fmla="*/ 100 h 134"/>
                <a:gd name="T46" fmla="*/ 177 w 251"/>
                <a:gd name="T47" fmla="*/ 110 h 134"/>
                <a:gd name="T48" fmla="*/ 180 w 251"/>
                <a:gd name="T49" fmla="*/ 128 h 134"/>
                <a:gd name="T50" fmla="*/ 173 w 251"/>
                <a:gd name="T51" fmla="*/ 131 h 134"/>
                <a:gd name="T52" fmla="*/ 169 w 251"/>
                <a:gd name="T53" fmla="*/ 125 h 134"/>
                <a:gd name="T54" fmla="*/ 168 w 251"/>
                <a:gd name="T55" fmla="*/ 116 h 134"/>
                <a:gd name="T56" fmla="*/ 161 w 251"/>
                <a:gd name="T57" fmla="*/ 113 h 134"/>
                <a:gd name="T58" fmla="*/ 157 w 251"/>
                <a:gd name="T59" fmla="*/ 110 h 134"/>
                <a:gd name="T60" fmla="*/ 149 w 251"/>
                <a:gd name="T61" fmla="*/ 110 h 134"/>
                <a:gd name="T62" fmla="*/ 139 w 251"/>
                <a:gd name="T63" fmla="*/ 112 h 134"/>
                <a:gd name="T64" fmla="*/ 140 w 251"/>
                <a:gd name="T65" fmla="*/ 115 h 134"/>
                <a:gd name="T66" fmla="*/ 132 w 251"/>
                <a:gd name="T67" fmla="*/ 115 h 134"/>
                <a:gd name="T68" fmla="*/ 125 w 251"/>
                <a:gd name="T69" fmla="*/ 113 h 134"/>
                <a:gd name="T70" fmla="*/ 116 w 251"/>
                <a:gd name="T71" fmla="*/ 113 h 134"/>
                <a:gd name="T72" fmla="*/ 108 w 251"/>
                <a:gd name="T73" fmla="*/ 118 h 134"/>
                <a:gd name="T74" fmla="*/ 104 w 251"/>
                <a:gd name="T75" fmla="*/ 129 h 134"/>
                <a:gd name="T76" fmla="*/ 96 w 251"/>
                <a:gd name="T77" fmla="*/ 123 h 134"/>
                <a:gd name="T78" fmla="*/ 91 w 251"/>
                <a:gd name="T79" fmla="*/ 113 h 134"/>
                <a:gd name="T80" fmla="*/ 83 w 251"/>
                <a:gd name="T81" fmla="*/ 113 h 134"/>
                <a:gd name="T82" fmla="*/ 76 w 251"/>
                <a:gd name="T83" fmla="*/ 113 h 134"/>
                <a:gd name="T84" fmla="*/ 73 w 251"/>
                <a:gd name="T85" fmla="*/ 108 h 134"/>
                <a:gd name="T86" fmla="*/ 67 w 251"/>
                <a:gd name="T87" fmla="*/ 101 h 134"/>
                <a:gd name="T88" fmla="*/ 18 w 251"/>
                <a:gd name="T89" fmla="*/ 89 h 134"/>
                <a:gd name="T90" fmla="*/ 9 w 251"/>
                <a:gd name="T91" fmla="*/ 82 h 134"/>
                <a:gd name="T92" fmla="*/ 6 w 251"/>
                <a:gd name="T93" fmla="*/ 72 h 134"/>
                <a:gd name="T94" fmla="*/ 6 w 251"/>
                <a:gd name="T95" fmla="*/ 66 h 134"/>
                <a:gd name="T96" fmla="*/ 4 w 251"/>
                <a:gd name="T97" fmla="*/ 66 h 134"/>
                <a:gd name="T98" fmla="*/ 1 w 251"/>
                <a:gd name="T99" fmla="*/ 52 h 134"/>
                <a:gd name="T100" fmla="*/ 3 w 251"/>
                <a:gd name="T101" fmla="*/ 39 h 134"/>
                <a:gd name="T102" fmla="*/ 11 w 251"/>
                <a:gd name="T103" fmla="*/ 19 h 134"/>
                <a:gd name="T104" fmla="*/ 12 w 251"/>
                <a:gd name="T105" fmla="*/ 16 h 134"/>
                <a:gd name="T106" fmla="*/ 13 w 251"/>
                <a:gd name="T107" fmla="*/ 7 h 134"/>
                <a:gd name="T108" fmla="*/ 19 w 251"/>
                <a:gd name="T109" fmla="*/ 8 h 134"/>
                <a:gd name="T110" fmla="*/ 19 w 251"/>
                <a:gd name="T111" fmla="*/ 12 h 134"/>
                <a:gd name="T112" fmla="*/ 23 w 251"/>
                <a:gd name="T113" fmla="*/ 3 h 134"/>
                <a:gd name="T114" fmla="*/ 218 w 251"/>
                <a:gd name="T115" fmla="*/ 60 h 134"/>
                <a:gd name="T116" fmla="*/ 223 w 251"/>
                <a:gd name="T117" fmla="*/ 59 h 134"/>
                <a:gd name="T118" fmla="*/ 22 w 251"/>
                <a:gd name="T119" fmla="*/ 4 h 134"/>
                <a:gd name="T120" fmla="*/ 105 w 251"/>
                <a:gd name="T121" fmla="*/ 123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251" h="134">
                  <a:moveTo>
                    <a:pt x="22" y="0"/>
                  </a:moveTo>
                  <a:cubicBezTo>
                    <a:pt x="137" y="10"/>
                    <a:pt x="137" y="10"/>
                    <a:pt x="137" y="10"/>
                  </a:cubicBezTo>
                  <a:cubicBezTo>
                    <a:pt x="138" y="10"/>
                    <a:pt x="138" y="10"/>
                    <a:pt x="138" y="10"/>
                  </a:cubicBezTo>
                  <a:cubicBezTo>
                    <a:pt x="139" y="10"/>
                    <a:pt x="139" y="10"/>
                    <a:pt x="139" y="10"/>
                  </a:cubicBezTo>
                  <a:cubicBezTo>
                    <a:pt x="140" y="11"/>
                    <a:pt x="140" y="11"/>
                    <a:pt x="140" y="11"/>
                  </a:cubicBezTo>
                  <a:cubicBezTo>
                    <a:pt x="140" y="11"/>
                    <a:pt x="140" y="11"/>
                    <a:pt x="140" y="11"/>
                  </a:cubicBezTo>
                  <a:cubicBezTo>
                    <a:pt x="141" y="12"/>
                    <a:pt x="141" y="12"/>
                    <a:pt x="141" y="12"/>
                  </a:cubicBezTo>
                  <a:cubicBezTo>
                    <a:pt x="141" y="12"/>
                    <a:pt x="141" y="12"/>
                    <a:pt x="141" y="12"/>
                  </a:cubicBezTo>
                  <a:cubicBezTo>
                    <a:pt x="142" y="12"/>
                    <a:pt x="142" y="12"/>
                    <a:pt x="142" y="12"/>
                  </a:cubicBezTo>
                  <a:cubicBezTo>
                    <a:pt x="142" y="13"/>
                    <a:pt x="142" y="13"/>
                    <a:pt x="142" y="13"/>
                  </a:cubicBezTo>
                  <a:cubicBezTo>
                    <a:pt x="143" y="13"/>
                    <a:pt x="143" y="13"/>
                    <a:pt x="143" y="13"/>
                  </a:cubicBezTo>
                  <a:cubicBezTo>
                    <a:pt x="143" y="13"/>
                    <a:pt x="143" y="13"/>
                    <a:pt x="143" y="13"/>
                  </a:cubicBezTo>
                  <a:cubicBezTo>
                    <a:pt x="144" y="13"/>
                    <a:pt x="144" y="13"/>
                    <a:pt x="144" y="13"/>
                  </a:cubicBezTo>
                  <a:cubicBezTo>
                    <a:pt x="145" y="13"/>
                    <a:pt x="145" y="13"/>
                    <a:pt x="145" y="13"/>
                  </a:cubicBezTo>
                  <a:cubicBezTo>
                    <a:pt x="145" y="13"/>
                    <a:pt x="145" y="13"/>
                    <a:pt x="145" y="13"/>
                  </a:cubicBezTo>
                  <a:cubicBezTo>
                    <a:pt x="146" y="13"/>
                    <a:pt x="146" y="13"/>
                    <a:pt x="146" y="13"/>
                  </a:cubicBezTo>
                  <a:cubicBezTo>
                    <a:pt x="147" y="14"/>
                    <a:pt x="147" y="14"/>
                    <a:pt x="147" y="14"/>
                  </a:cubicBezTo>
                  <a:cubicBezTo>
                    <a:pt x="148" y="14"/>
                    <a:pt x="148" y="14"/>
                    <a:pt x="148" y="14"/>
                  </a:cubicBezTo>
                  <a:cubicBezTo>
                    <a:pt x="148" y="15"/>
                    <a:pt x="148" y="15"/>
                    <a:pt x="148" y="15"/>
                  </a:cubicBezTo>
                  <a:cubicBezTo>
                    <a:pt x="150" y="15"/>
                    <a:pt x="150" y="15"/>
                    <a:pt x="150" y="15"/>
                  </a:cubicBezTo>
                  <a:cubicBezTo>
                    <a:pt x="151" y="15"/>
                    <a:pt x="151" y="15"/>
                    <a:pt x="151" y="15"/>
                  </a:cubicBezTo>
                  <a:cubicBezTo>
                    <a:pt x="151" y="16"/>
                    <a:pt x="151" y="16"/>
                    <a:pt x="151" y="16"/>
                  </a:cubicBezTo>
                  <a:cubicBezTo>
                    <a:pt x="152" y="16"/>
                    <a:pt x="152" y="16"/>
                    <a:pt x="152" y="16"/>
                  </a:cubicBezTo>
                  <a:cubicBezTo>
                    <a:pt x="153" y="16"/>
                    <a:pt x="153" y="16"/>
                    <a:pt x="153" y="16"/>
                  </a:cubicBezTo>
                  <a:cubicBezTo>
                    <a:pt x="154" y="16"/>
                    <a:pt x="154" y="16"/>
                    <a:pt x="154" y="16"/>
                  </a:cubicBezTo>
                  <a:cubicBezTo>
                    <a:pt x="154" y="16"/>
                    <a:pt x="154" y="16"/>
                    <a:pt x="154" y="16"/>
                  </a:cubicBezTo>
                  <a:cubicBezTo>
                    <a:pt x="155" y="17"/>
                    <a:pt x="155" y="17"/>
                    <a:pt x="155" y="17"/>
                  </a:cubicBezTo>
                  <a:cubicBezTo>
                    <a:pt x="157" y="17"/>
                    <a:pt x="157" y="17"/>
                    <a:pt x="157" y="17"/>
                  </a:cubicBezTo>
                  <a:cubicBezTo>
                    <a:pt x="157" y="17"/>
                    <a:pt x="157" y="17"/>
                    <a:pt x="157" y="17"/>
                  </a:cubicBezTo>
                  <a:cubicBezTo>
                    <a:pt x="158" y="18"/>
                    <a:pt x="158" y="18"/>
                    <a:pt x="158" y="18"/>
                  </a:cubicBezTo>
                  <a:cubicBezTo>
                    <a:pt x="159" y="18"/>
                    <a:pt x="159" y="18"/>
                    <a:pt x="159" y="18"/>
                  </a:cubicBezTo>
                  <a:cubicBezTo>
                    <a:pt x="177" y="26"/>
                    <a:pt x="177" y="26"/>
                    <a:pt x="177" y="26"/>
                  </a:cubicBezTo>
                  <a:cubicBezTo>
                    <a:pt x="178" y="27"/>
                    <a:pt x="178" y="27"/>
                    <a:pt x="178" y="27"/>
                  </a:cubicBezTo>
                  <a:cubicBezTo>
                    <a:pt x="181" y="29"/>
                    <a:pt x="181" y="29"/>
                    <a:pt x="181" y="29"/>
                  </a:cubicBezTo>
                  <a:cubicBezTo>
                    <a:pt x="184" y="41"/>
                    <a:pt x="184" y="41"/>
                    <a:pt x="184" y="41"/>
                  </a:cubicBezTo>
                  <a:cubicBezTo>
                    <a:pt x="183" y="47"/>
                    <a:pt x="183" y="47"/>
                    <a:pt x="183" y="47"/>
                  </a:cubicBezTo>
                  <a:cubicBezTo>
                    <a:pt x="183" y="47"/>
                    <a:pt x="183" y="47"/>
                    <a:pt x="183" y="47"/>
                  </a:cubicBezTo>
                  <a:cubicBezTo>
                    <a:pt x="182" y="48"/>
                    <a:pt x="182" y="48"/>
                    <a:pt x="182" y="48"/>
                  </a:cubicBezTo>
                  <a:cubicBezTo>
                    <a:pt x="182" y="49"/>
                    <a:pt x="182" y="49"/>
                    <a:pt x="182" y="49"/>
                  </a:cubicBezTo>
                  <a:cubicBezTo>
                    <a:pt x="180" y="50"/>
                    <a:pt x="180" y="50"/>
                    <a:pt x="180" y="50"/>
                  </a:cubicBezTo>
                  <a:cubicBezTo>
                    <a:pt x="179" y="51"/>
                    <a:pt x="179" y="51"/>
                    <a:pt x="179" y="51"/>
                  </a:cubicBezTo>
                  <a:cubicBezTo>
                    <a:pt x="180" y="52"/>
                    <a:pt x="180" y="52"/>
                    <a:pt x="180" y="52"/>
                  </a:cubicBezTo>
                  <a:cubicBezTo>
                    <a:pt x="195" y="48"/>
                    <a:pt x="195" y="48"/>
                    <a:pt x="195" y="48"/>
                  </a:cubicBezTo>
                  <a:cubicBezTo>
                    <a:pt x="197" y="48"/>
                    <a:pt x="197" y="48"/>
                    <a:pt x="197" y="48"/>
                  </a:cubicBezTo>
                  <a:cubicBezTo>
                    <a:pt x="197" y="46"/>
                    <a:pt x="197" y="46"/>
                    <a:pt x="197" y="46"/>
                  </a:cubicBezTo>
                  <a:cubicBezTo>
                    <a:pt x="206" y="44"/>
                    <a:pt x="206" y="44"/>
                    <a:pt x="206" y="44"/>
                  </a:cubicBezTo>
                  <a:cubicBezTo>
                    <a:pt x="209" y="41"/>
                    <a:pt x="209" y="41"/>
                    <a:pt x="209" y="41"/>
                  </a:cubicBezTo>
                  <a:cubicBezTo>
                    <a:pt x="210" y="41"/>
                    <a:pt x="210" y="41"/>
                    <a:pt x="210" y="41"/>
                  </a:cubicBezTo>
                  <a:cubicBezTo>
                    <a:pt x="211" y="40"/>
                    <a:pt x="211" y="40"/>
                    <a:pt x="211" y="40"/>
                  </a:cubicBezTo>
                  <a:cubicBezTo>
                    <a:pt x="213" y="39"/>
                    <a:pt x="213" y="39"/>
                    <a:pt x="213" y="39"/>
                  </a:cubicBezTo>
                  <a:cubicBezTo>
                    <a:pt x="214" y="38"/>
                    <a:pt x="214" y="38"/>
                    <a:pt x="214" y="38"/>
                  </a:cubicBezTo>
                  <a:cubicBezTo>
                    <a:pt x="215" y="38"/>
                    <a:pt x="215" y="38"/>
                    <a:pt x="215" y="38"/>
                  </a:cubicBezTo>
                  <a:cubicBezTo>
                    <a:pt x="216" y="37"/>
                    <a:pt x="216" y="37"/>
                    <a:pt x="216" y="37"/>
                  </a:cubicBezTo>
                  <a:cubicBezTo>
                    <a:pt x="218" y="37"/>
                    <a:pt x="218" y="37"/>
                    <a:pt x="218" y="37"/>
                  </a:cubicBezTo>
                  <a:cubicBezTo>
                    <a:pt x="231" y="37"/>
                    <a:pt x="231" y="37"/>
                    <a:pt x="231" y="37"/>
                  </a:cubicBezTo>
                  <a:cubicBezTo>
                    <a:pt x="232" y="36"/>
                    <a:pt x="232" y="36"/>
                    <a:pt x="232" y="36"/>
                  </a:cubicBezTo>
                  <a:cubicBezTo>
                    <a:pt x="232" y="36"/>
                    <a:pt x="232" y="36"/>
                    <a:pt x="232" y="36"/>
                  </a:cubicBezTo>
                  <a:cubicBezTo>
                    <a:pt x="232" y="36"/>
                    <a:pt x="232" y="36"/>
                    <a:pt x="232" y="36"/>
                  </a:cubicBezTo>
                  <a:cubicBezTo>
                    <a:pt x="233" y="36"/>
                    <a:pt x="233" y="36"/>
                    <a:pt x="233" y="36"/>
                  </a:cubicBezTo>
                  <a:cubicBezTo>
                    <a:pt x="234" y="36"/>
                    <a:pt x="234" y="36"/>
                    <a:pt x="234" y="36"/>
                  </a:cubicBezTo>
                  <a:cubicBezTo>
                    <a:pt x="234" y="36"/>
                    <a:pt x="234" y="36"/>
                    <a:pt x="234" y="36"/>
                  </a:cubicBezTo>
                  <a:cubicBezTo>
                    <a:pt x="234" y="35"/>
                    <a:pt x="234" y="35"/>
                    <a:pt x="234" y="35"/>
                  </a:cubicBezTo>
                  <a:cubicBezTo>
                    <a:pt x="236" y="34"/>
                    <a:pt x="236" y="34"/>
                    <a:pt x="236" y="34"/>
                  </a:cubicBezTo>
                  <a:cubicBezTo>
                    <a:pt x="236" y="33"/>
                    <a:pt x="236" y="33"/>
                    <a:pt x="236" y="33"/>
                  </a:cubicBezTo>
                  <a:cubicBezTo>
                    <a:pt x="238" y="32"/>
                    <a:pt x="238" y="32"/>
                    <a:pt x="238" y="32"/>
                  </a:cubicBezTo>
                  <a:cubicBezTo>
                    <a:pt x="238" y="31"/>
                    <a:pt x="238" y="31"/>
                    <a:pt x="238" y="31"/>
                  </a:cubicBezTo>
                  <a:cubicBezTo>
                    <a:pt x="238" y="30"/>
                    <a:pt x="238" y="30"/>
                    <a:pt x="238" y="30"/>
                  </a:cubicBezTo>
                  <a:cubicBezTo>
                    <a:pt x="239" y="30"/>
                    <a:pt x="239" y="30"/>
                    <a:pt x="239" y="30"/>
                  </a:cubicBezTo>
                  <a:cubicBezTo>
                    <a:pt x="239" y="29"/>
                    <a:pt x="239" y="29"/>
                    <a:pt x="239" y="29"/>
                  </a:cubicBezTo>
                  <a:cubicBezTo>
                    <a:pt x="240" y="28"/>
                    <a:pt x="240" y="28"/>
                    <a:pt x="240" y="28"/>
                  </a:cubicBezTo>
                  <a:cubicBezTo>
                    <a:pt x="241" y="27"/>
                    <a:pt x="241" y="27"/>
                    <a:pt x="241" y="27"/>
                  </a:cubicBezTo>
                  <a:cubicBezTo>
                    <a:pt x="242" y="26"/>
                    <a:pt x="242" y="26"/>
                    <a:pt x="242" y="26"/>
                  </a:cubicBezTo>
                  <a:cubicBezTo>
                    <a:pt x="243" y="25"/>
                    <a:pt x="243" y="25"/>
                    <a:pt x="243" y="25"/>
                  </a:cubicBezTo>
                  <a:cubicBezTo>
                    <a:pt x="243" y="25"/>
                    <a:pt x="243" y="25"/>
                    <a:pt x="243" y="25"/>
                  </a:cubicBezTo>
                  <a:cubicBezTo>
                    <a:pt x="243" y="26"/>
                    <a:pt x="243" y="26"/>
                    <a:pt x="243" y="26"/>
                  </a:cubicBezTo>
                  <a:cubicBezTo>
                    <a:pt x="244" y="26"/>
                    <a:pt x="244" y="26"/>
                    <a:pt x="244" y="26"/>
                  </a:cubicBezTo>
                  <a:cubicBezTo>
                    <a:pt x="245" y="26"/>
                    <a:pt x="245" y="26"/>
                    <a:pt x="245" y="26"/>
                  </a:cubicBezTo>
                  <a:cubicBezTo>
                    <a:pt x="246" y="26"/>
                    <a:pt x="246" y="26"/>
                    <a:pt x="246" y="26"/>
                  </a:cubicBezTo>
                  <a:cubicBezTo>
                    <a:pt x="247" y="26"/>
                    <a:pt x="247" y="26"/>
                    <a:pt x="247" y="26"/>
                  </a:cubicBezTo>
                  <a:cubicBezTo>
                    <a:pt x="248" y="27"/>
                    <a:pt x="248" y="27"/>
                    <a:pt x="248" y="27"/>
                  </a:cubicBezTo>
                  <a:cubicBezTo>
                    <a:pt x="248" y="29"/>
                    <a:pt x="248" y="29"/>
                    <a:pt x="248" y="29"/>
                  </a:cubicBezTo>
                  <a:cubicBezTo>
                    <a:pt x="247" y="34"/>
                    <a:pt x="247" y="34"/>
                    <a:pt x="247" y="34"/>
                  </a:cubicBezTo>
                  <a:cubicBezTo>
                    <a:pt x="247" y="34"/>
                    <a:pt x="247" y="34"/>
                    <a:pt x="247" y="34"/>
                  </a:cubicBezTo>
                  <a:cubicBezTo>
                    <a:pt x="247" y="34"/>
                    <a:pt x="247" y="34"/>
                    <a:pt x="247" y="34"/>
                  </a:cubicBezTo>
                  <a:cubicBezTo>
                    <a:pt x="248" y="35"/>
                    <a:pt x="248" y="35"/>
                    <a:pt x="248" y="35"/>
                  </a:cubicBezTo>
                  <a:cubicBezTo>
                    <a:pt x="248" y="35"/>
                    <a:pt x="248" y="35"/>
                    <a:pt x="248" y="35"/>
                  </a:cubicBezTo>
                  <a:cubicBezTo>
                    <a:pt x="248" y="36"/>
                    <a:pt x="248" y="36"/>
                    <a:pt x="248" y="36"/>
                  </a:cubicBezTo>
                  <a:cubicBezTo>
                    <a:pt x="248" y="36"/>
                    <a:pt x="248" y="36"/>
                    <a:pt x="248" y="36"/>
                  </a:cubicBezTo>
                  <a:cubicBezTo>
                    <a:pt x="248" y="37"/>
                    <a:pt x="248" y="37"/>
                    <a:pt x="248" y="37"/>
                  </a:cubicBezTo>
                  <a:cubicBezTo>
                    <a:pt x="248" y="37"/>
                    <a:pt x="248" y="37"/>
                    <a:pt x="248" y="37"/>
                  </a:cubicBezTo>
                  <a:cubicBezTo>
                    <a:pt x="248" y="37"/>
                    <a:pt x="248" y="37"/>
                    <a:pt x="248" y="37"/>
                  </a:cubicBezTo>
                  <a:cubicBezTo>
                    <a:pt x="248" y="37"/>
                    <a:pt x="248" y="37"/>
                    <a:pt x="248" y="37"/>
                  </a:cubicBezTo>
                  <a:cubicBezTo>
                    <a:pt x="248" y="37"/>
                    <a:pt x="248" y="37"/>
                    <a:pt x="248" y="37"/>
                  </a:cubicBezTo>
                  <a:cubicBezTo>
                    <a:pt x="250" y="38"/>
                    <a:pt x="250" y="38"/>
                    <a:pt x="250" y="38"/>
                  </a:cubicBezTo>
                  <a:cubicBezTo>
                    <a:pt x="250" y="39"/>
                    <a:pt x="250" y="39"/>
                    <a:pt x="250" y="39"/>
                  </a:cubicBezTo>
                  <a:cubicBezTo>
                    <a:pt x="250" y="40"/>
                    <a:pt x="250" y="40"/>
                    <a:pt x="250" y="40"/>
                  </a:cubicBezTo>
                  <a:cubicBezTo>
                    <a:pt x="250" y="39"/>
                    <a:pt x="250" y="39"/>
                    <a:pt x="250" y="39"/>
                  </a:cubicBezTo>
                  <a:cubicBezTo>
                    <a:pt x="251" y="40"/>
                    <a:pt x="251" y="40"/>
                    <a:pt x="251" y="40"/>
                  </a:cubicBezTo>
                  <a:cubicBezTo>
                    <a:pt x="251" y="40"/>
                    <a:pt x="251" y="40"/>
                    <a:pt x="251" y="40"/>
                  </a:cubicBezTo>
                  <a:cubicBezTo>
                    <a:pt x="250" y="40"/>
                    <a:pt x="250" y="40"/>
                    <a:pt x="250" y="40"/>
                  </a:cubicBezTo>
                  <a:cubicBezTo>
                    <a:pt x="250" y="40"/>
                    <a:pt x="250" y="40"/>
                    <a:pt x="250" y="40"/>
                  </a:cubicBezTo>
                  <a:cubicBezTo>
                    <a:pt x="249" y="41"/>
                    <a:pt x="249" y="41"/>
                    <a:pt x="249" y="41"/>
                  </a:cubicBezTo>
                  <a:cubicBezTo>
                    <a:pt x="248" y="40"/>
                    <a:pt x="248" y="40"/>
                    <a:pt x="248" y="40"/>
                  </a:cubicBezTo>
                  <a:cubicBezTo>
                    <a:pt x="247" y="41"/>
                    <a:pt x="247" y="41"/>
                    <a:pt x="247" y="41"/>
                  </a:cubicBezTo>
                  <a:cubicBezTo>
                    <a:pt x="247" y="41"/>
                    <a:pt x="247" y="41"/>
                    <a:pt x="247" y="41"/>
                  </a:cubicBezTo>
                  <a:cubicBezTo>
                    <a:pt x="246" y="41"/>
                    <a:pt x="246" y="41"/>
                    <a:pt x="246" y="41"/>
                  </a:cubicBezTo>
                  <a:cubicBezTo>
                    <a:pt x="245" y="42"/>
                    <a:pt x="245" y="42"/>
                    <a:pt x="245" y="42"/>
                  </a:cubicBezTo>
                  <a:cubicBezTo>
                    <a:pt x="245" y="42"/>
                    <a:pt x="245" y="42"/>
                    <a:pt x="245" y="42"/>
                  </a:cubicBezTo>
                  <a:cubicBezTo>
                    <a:pt x="244" y="41"/>
                    <a:pt x="244" y="41"/>
                    <a:pt x="244" y="41"/>
                  </a:cubicBezTo>
                  <a:cubicBezTo>
                    <a:pt x="243" y="41"/>
                    <a:pt x="243" y="41"/>
                    <a:pt x="243" y="41"/>
                  </a:cubicBezTo>
                  <a:cubicBezTo>
                    <a:pt x="243" y="42"/>
                    <a:pt x="243" y="42"/>
                    <a:pt x="243" y="42"/>
                  </a:cubicBezTo>
                  <a:cubicBezTo>
                    <a:pt x="242" y="42"/>
                    <a:pt x="242" y="42"/>
                    <a:pt x="242" y="42"/>
                  </a:cubicBezTo>
                  <a:cubicBezTo>
                    <a:pt x="242" y="41"/>
                    <a:pt x="242" y="41"/>
                    <a:pt x="242" y="41"/>
                  </a:cubicBezTo>
                  <a:cubicBezTo>
                    <a:pt x="242" y="40"/>
                    <a:pt x="242" y="40"/>
                    <a:pt x="242" y="40"/>
                  </a:cubicBezTo>
                  <a:cubicBezTo>
                    <a:pt x="241" y="42"/>
                    <a:pt x="241" y="42"/>
                    <a:pt x="241" y="42"/>
                  </a:cubicBezTo>
                  <a:cubicBezTo>
                    <a:pt x="240" y="43"/>
                    <a:pt x="240" y="43"/>
                    <a:pt x="240" y="43"/>
                  </a:cubicBezTo>
                  <a:cubicBezTo>
                    <a:pt x="239" y="43"/>
                    <a:pt x="239" y="43"/>
                    <a:pt x="239" y="43"/>
                  </a:cubicBezTo>
                  <a:cubicBezTo>
                    <a:pt x="239" y="43"/>
                    <a:pt x="239" y="43"/>
                    <a:pt x="239" y="43"/>
                  </a:cubicBezTo>
                  <a:cubicBezTo>
                    <a:pt x="239" y="44"/>
                    <a:pt x="239" y="44"/>
                    <a:pt x="239" y="44"/>
                  </a:cubicBezTo>
                  <a:cubicBezTo>
                    <a:pt x="238" y="44"/>
                    <a:pt x="238" y="44"/>
                    <a:pt x="238" y="44"/>
                  </a:cubicBezTo>
                  <a:cubicBezTo>
                    <a:pt x="238" y="43"/>
                    <a:pt x="238" y="43"/>
                    <a:pt x="238" y="43"/>
                  </a:cubicBezTo>
                  <a:cubicBezTo>
                    <a:pt x="237" y="44"/>
                    <a:pt x="237" y="44"/>
                    <a:pt x="237" y="44"/>
                  </a:cubicBezTo>
                  <a:cubicBezTo>
                    <a:pt x="237" y="44"/>
                    <a:pt x="237" y="44"/>
                    <a:pt x="237" y="44"/>
                  </a:cubicBezTo>
                  <a:cubicBezTo>
                    <a:pt x="236" y="44"/>
                    <a:pt x="236" y="44"/>
                    <a:pt x="236" y="44"/>
                  </a:cubicBezTo>
                  <a:cubicBezTo>
                    <a:pt x="236" y="44"/>
                    <a:pt x="236" y="44"/>
                    <a:pt x="236" y="44"/>
                  </a:cubicBezTo>
                  <a:cubicBezTo>
                    <a:pt x="236" y="44"/>
                    <a:pt x="236" y="44"/>
                    <a:pt x="236" y="44"/>
                  </a:cubicBezTo>
                  <a:cubicBezTo>
                    <a:pt x="235" y="44"/>
                    <a:pt x="235" y="44"/>
                    <a:pt x="235" y="44"/>
                  </a:cubicBezTo>
                  <a:cubicBezTo>
                    <a:pt x="235" y="45"/>
                    <a:pt x="235" y="45"/>
                    <a:pt x="235" y="45"/>
                  </a:cubicBezTo>
                  <a:cubicBezTo>
                    <a:pt x="233" y="46"/>
                    <a:pt x="233" y="46"/>
                    <a:pt x="233" y="46"/>
                  </a:cubicBezTo>
                  <a:cubicBezTo>
                    <a:pt x="233" y="48"/>
                    <a:pt x="233" y="48"/>
                    <a:pt x="233" y="48"/>
                  </a:cubicBezTo>
                  <a:cubicBezTo>
                    <a:pt x="232" y="49"/>
                    <a:pt x="232" y="49"/>
                    <a:pt x="232" y="49"/>
                  </a:cubicBezTo>
                  <a:cubicBezTo>
                    <a:pt x="232" y="49"/>
                    <a:pt x="232" y="49"/>
                    <a:pt x="232" y="49"/>
                  </a:cubicBezTo>
                  <a:cubicBezTo>
                    <a:pt x="231" y="49"/>
                    <a:pt x="231" y="49"/>
                    <a:pt x="231" y="49"/>
                  </a:cubicBezTo>
                  <a:cubicBezTo>
                    <a:pt x="231" y="50"/>
                    <a:pt x="231" y="50"/>
                    <a:pt x="231" y="50"/>
                  </a:cubicBezTo>
                  <a:cubicBezTo>
                    <a:pt x="232" y="50"/>
                    <a:pt x="232" y="50"/>
                    <a:pt x="232" y="50"/>
                  </a:cubicBezTo>
                  <a:cubicBezTo>
                    <a:pt x="232" y="51"/>
                    <a:pt x="232" y="51"/>
                    <a:pt x="232" y="51"/>
                  </a:cubicBezTo>
                  <a:cubicBezTo>
                    <a:pt x="230" y="52"/>
                    <a:pt x="230" y="52"/>
                    <a:pt x="230" y="52"/>
                  </a:cubicBezTo>
                  <a:cubicBezTo>
                    <a:pt x="230" y="52"/>
                    <a:pt x="230" y="52"/>
                    <a:pt x="230" y="52"/>
                  </a:cubicBezTo>
                  <a:cubicBezTo>
                    <a:pt x="232" y="53"/>
                    <a:pt x="232" y="53"/>
                    <a:pt x="232" y="53"/>
                  </a:cubicBezTo>
                  <a:cubicBezTo>
                    <a:pt x="232" y="54"/>
                    <a:pt x="232" y="54"/>
                    <a:pt x="232" y="54"/>
                  </a:cubicBezTo>
                  <a:cubicBezTo>
                    <a:pt x="232" y="55"/>
                    <a:pt x="232" y="55"/>
                    <a:pt x="232" y="55"/>
                  </a:cubicBezTo>
                  <a:cubicBezTo>
                    <a:pt x="233" y="55"/>
                    <a:pt x="233" y="55"/>
                    <a:pt x="233" y="55"/>
                  </a:cubicBezTo>
                  <a:cubicBezTo>
                    <a:pt x="234" y="54"/>
                    <a:pt x="234" y="54"/>
                    <a:pt x="234" y="54"/>
                  </a:cubicBezTo>
                  <a:cubicBezTo>
                    <a:pt x="234" y="53"/>
                    <a:pt x="234" y="53"/>
                    <a:pt x="234" y="53"/>
                  </a:cubicBezTo>
                  <a:cubicBezTo>
                    <a:pt x="234" y="53"/>
                    <a:pt x="234" y="53"/>
                    <a:pt x="234" y="53"/>
                  </a:cubicBezTo>
                  <a:cubicBezTo>
                    <a:pt x="235" y="54"/>
                    <a:pt x="235" y="54"/>
                    <a:pt x="235" y="54"/>
                  </a:cubicBezTo>
                  <a:cubicBezTo>
                    <a:pt x="234" y="55"/>
                    <a:pt x="234" y="55"/>
                    <a:pt x="234" y="55"/>
                  </a:cubicBezTo>
                  <a:cubicBezTo>
                    <a:pt x="232" y="56"/>
                    <a:pt x="232" y="56"/>
                    <a:pt x="232" y="56"/>
                  </a:cubicBezTo>
                  <a:cubicBezTo>
                    <a:pt x="231" y="56"/>
                    <a:pt x="231" y="56"/>
                    <a:pt x="231" y="56"/>
                  </a:cubicBezTo>
                  <a:cubicBezTo>
                    <a:pt x="231" y="55"/>
                    <a:pt x="231" y="55"/>
                    <a:pt x="231" y="55"/>
                  </a:cubicBezTo>
                  <a:cubicBezTo>
                    <a:pt x="231" y="55"/>
                    <a:pt x="231" y="55"/>
                    <a:pt x="231" y="55"/>
                  </a:cubicBezTo>
                  <a:cubicBezTo>
                    <a:pt x="230" y="56"/>
                    <a:pt x="230" y="56"/>
                    <a:pt x="230" y="56"/>
                  </a:cubicBezTo>
                  <a:cubicBezTo>
                    <a:pt x="229" y="57"/>
                    <a:pt x="229" y="57"/>
                    <a:pt x="229" y="57"/>
                  </a:cubicBezTo>
                  <a:cubicBezTo>
                    <a:pt x="229" y="57"/>
                    <a:pt x="229" y="57"/>
                    <a:pt x="229" y="57"/>
                  </a:cubicBezTo>
                  <a:cubicBezTo>
                    <a:pt x="229" y="56"/>
                    <a:pt x="229" y="56"/>
                    <a:pt x="229" y="56"/>
                  </a:cubicBezTo>
                  <a:cubicBezTo>
                    <a:pt x="229" y="55"/>
                    <a:pt x="229" y="55"/>
                    <a:pt x="229" y="55"/>
                  </a:cubicBezTo>
                  <a:cubicBezTo>
                    <a:pt x="228" y="54"/>
                    <a:pt x="228" y="54"/>
                    <a:pt x="228" y="54"/>
                  </a:cubicBezTo>
                  <a:cubicBezTo>
                    <a:pt x="228" y="55"/>
                    <a:pt x="228" y="55"/>
                    <a:pt x="228" y="55"/>
                  </a:cubicBezTo>
                  <a:cubicBezTo>
                    <a:pt x="228" y="56"/>
                    <a:pt x="228" y="56"/>
                    <a:pt x="228" y="56"/>
                  </a:cubicBezTo>
                  <a:cubicBezTo>
                    <a:pt x="228" y="57"/>
                    <a:pt x="228" y="57"/>
                    <a:pt x="228" y="57"/>
                  </a:cubicBezTo>
                  <a:cubicBezTo>
                    <a:pt x="228" y="57"/>
                    <a:pt x="228" y="57"/>
                    <a:pt x="228" y="57"/>
                  </a:cubicBezTo>
                  <a:cubicBezTo>
                    <a:pt x="226" y="57"/>
                    <a:pt x="226" y="57"/>
                    <a:pt x="226" y="57"/>
                  </a:cubicBezTo>
                  <a:cubicBezTo>
                    <a:pt x="225" y="57"/>
                    <a:pt x="225" y="57"/>
                    <a:pt x="225" y="57"/>
                  </a:cubicBezTo>
                  <a:cubicBezTo>
                    <a:pt x="224" y="57"/>
                    <a:pt x="224" y="57"/>
                    <a:pt x="224" y="57"/>
                  </a:cubicBezTo>
                  <a:cubicBezTo>
                    <a:pt x="222" y="57"/>
                    <a:pt x="222" y="57"/>
                    <a:pt x="222" y="57"/>
                  </a:cubicBezTo>
                  <a:cubicBezTo>
                    <a:pt x="222" y="57"/>
                    <a:pt x="222" y="57"/>
                    <a:pt x="222" y="57"/>
                  </a:cubicBezTo>
                  <a:cubicBezTo>
                    <a:pt x="221" y="57"/>
                    <a:pt x="221" y="57"/>
                    <a:pt x="221" y="57"/>
                  </a:cubicBezTo>
                  <a:cubicBezTo>
                    <a:pt x="220" y="58"/>
                    <a:pt x="220" y="58"/>
                    <a:pt x="220" y="58"/>
                  </a:cubicBezTo>
                  <a:cubicBezTo>
                    <a:pt x="219" y="58"/>
                    <a:pt x="219" y="58"/>
                    <a:pt x="219" y="58"/>
                  </a:cubicBezTo>
                  <a:cubicBezTo>
                    <a:pt x="218" y="59"/>
                    <a:pt x="218" y="59"/>
                    <a:pt x="218" y="59"/>
                  </a:cubicBezTo>
                  <a:cubicBezTo>
                    <a:pt x="217" y="59"/>
                    <a:pt x="217" y="59"/>
                    <a:pt x="217" y="59"/>
                  </a:cubicBezTo>
                  <a:cubicBezTo>
                    <a:pt x="216" y="59"/>
                    <a:pt x="216" y="59"/>
                    <a:pt x="216" y="59"/>
                  </a:cubicBezTo>
                  <a:cubicBezTo>
                    <a:pt x="216" y="60"/>
                    <a:pt x="216" y="60"/>
                    <a:pt x="216" y="60"/>
                  </a:cubicBezTo>
                  <a:cubicBezTo>
                    <a:pt x="215" y="61"/>
                    <a:pt x="215" y="61"/>
                    <a:pt x="215" y="61"/>
                  </a:cubicBezTo>
                  <a:cubicBezTo>
                    <a:pt x="215" y="61"/>
                    <a:pt x="215" y="61"/>
                    <a:pt x="215" y="61"/>
                  </a:cubicBezTo>
                  <a:cubicBezTo>
                    <a:pt x="216" y="61"/>
                    <a:pt x="216" y="61"/>
                    <a:pt x="216" y="61"/>
                  </a:cubicBezTo>
                  <a:cubicBezTo>
                    <a:pt x="216" y="62"/>
                    <a:pt x="216" y="62"/>
                    <a:pt x="216" y="62"/>
                  </a:cubicBezTo>
                  <a:cubicBezTo>
                    <a:pt x="215" y="63"/>
                    <a:pt x="215" y="63"/>
                    <a:pt x="215" y="63"/>
                  </a:cubicBezTo>
                  <a:cubicBezTo>
                    <a:pt x="215" y="63"/>
                    <a:pt x="215" y="63"/>
                    <a:pt x="215" y="63"/>
                  </a:cubicBezTo>
                  <a:cubicBezTo>
                    <a:pt x="215" y="64"/>
                    <a:pt x="215" y="64"/>
                    <a:pt x="215" y="64"/>
                  </a:cubicBezTo>
                  <a:cubicBezTo>
                    <a:pt x="215" y="64"/>
                    <a:pt x="215" y="64"/>
                    <a:pt x="215" y="64"/>
                  </a:cubicBezTo>
                  <a:cubicBezTo>
                    <a:pt x="215" y="64"/>
                    <a:pt x="215" y="64"/>
                    <a:pt x="215" y="64"/>
                  </a:cubicBezTo>
                  <a:cubicBezTo>
                    <a:pt x="214" y="65"/>
                    <a:pt x="214" y="65"/>
                    <a:pt x="214" y="65"/>
                  </a:cubicBezTo>
                  <a:cubicBezTo>
                    <a:pt x="214" y="65"/>
                    <a:pt x="214" y="65"/>
                    <a:pt x="214" y="65"/>
                  </a:cubicBezTo>
                  <a:cubicBezTo>
                    <a:pt x="214" y="66"/>
                    <a:pt x="214" y="66"/>
                    <a:pt x="214" y="66"/>
                  </a:cubicBezTo>
                  <a:cubicBezTo>
                    <a:pt x="213" y="67"/>
                    <a:pt x="213" y="67"/>
                    <a:pt x="213" y="67"/>
                  </a:cubicBezTo>
                  <a:cubicBezTo>
                    <a:pt x="213" y="67"/>
                    <a:pt x="213" y="67"/>
                    <a:pt x="213" y="67"/>
                  </a:cubicBezTo>
                  <a:cubicBezTo>
                    <a:pt x="212" y="68"/>
                    <a:pt x="212" y="68"/>
                    <a:pt x="212" y="68"/>
                  </a:cubicBezTo>
                  <a:cubicBezTo>
                    <a:pt x="212" y="68"/>
                    <a:pt x="212" y="68"/>
                    <a:pt x="212" y="68"/>
                  </a:cubicBezTo>
                  <a:cubicBezTo>
                    <a:pt x="212" y="68"/>
                    <a:pt x="212" y="68"/>
                    <a:pt x="212" y="68"/>
                  </a:cubicBezTo>
                  <a:cubicBezTo>
                    <a:pt x="211" y="69"/>
                    <a:pt x="211" y="69"/>
                    <a:pt x="211" y="69"/>
                  </a:cubicBezTo>
                  <a:cubicBezTo>
                    <a:pt x="211" y="69"/>
                    <a:pt x="211" y="69"/>
                    <a:pt x="211" y="69"/>
                  </a:cubicBezTo>
                  <a:cubicBezTo>
                    <a:pt x="210" y="69"/>
                    <a:pt x="210" y="69"/>
                    <a:pt x="210" y="69"/>
                  </a:cubicBezTo>
                  <a:cubicBezTo>
                    <a:pt x="211" y="68"/>
                    <a:pt x="211" y="68"/>
                    <a:pt x="211" y="68"/>
                  </a:cubicBezTo>
                  <a:cubicBezTo>
                    <a:pt x="211" y="68"/>
                    <a:pt x="211" y="68"/>
                    <a:pt x="211" y="68"/>
                  </a:cubicBezTo>
                  <a:cubicBezTo>
                    <a:pt x="210" y="68"/>
                    <a:pt x="210" y="68"/>
                    <a:pt x="210" y="68"/>
                  </a:cubicBezTo>
                  <a:cubicBezTo>
                    <a:pt x="209" y="67"/>
                    <a:pt x="209" y="67"/>
                    <a:pt x="209" y="67"/>
                  </a:cubicBezTo>
                  <a:cubicBezTo>
                    <a:pt x="208" y="66"/>
                    <a:pt x="208" y="66"/>
                    <a:pt x="208" y="66"/>
                  </a:cubicBezTo>
                  <a:cubicBezTo>
                    <a:pt x="209" y="66"/>
                    <a:pt x="209" y="66"/>
                    <a:pt x="209" y="66"/>
                  </a:cubicBezTo>
                  <a:cubicBezTo>
                    <a:pt x="210" y="64"/>
                    <a:pt x="210" y="64"/>
                    <a:pt x="210" y="64"/>
                  </a:cubicBezTo>
                  <a:cubicBezTo>
                    <a:pt x="209" y="65"/>
                    <a:pt x="209" y="65"/>
                    <a:pt x="209" y="65"/>
                  </a:cubicBezTo>
                  <a:cubicBezTo>
                    <a:pt x="208" y="65"/>
                    <a:pt x="208" y="65"/>
                    <a:pt x="208" y="65"/>
                  </a:cubicBezTo>
                  <a:cubicBezTo>
                    <a:pt x="208" y="66"/>
                    <a:pt x="208" y="66"/>
                    <a:pt x="208" y="66"/>
                  </a:cubicBezTo>
                  <a:cubicBezTo>
                    <a:pt x="208" y="67"/>
                    <a:pt x="208" y="67"/>
                    <a:pt x="208" y="67"/>
                  </a:cubicBezTo>
                  <a:cubicBezTo>
                    <a:pt x="209" y="67"/>
                    <a:pt x="209" y="67"/>
                    <a:pt x="209" y="67"/>
                  </a:cubicBezTo>
                  <a:cubicBezTo>
                    <a:pt x="209" y="68"/>
                    <a:pt x="209" y="68"/>
                    <a:pt x="209" y="68"/>
                  </a:cubicBezTo>
                  <a:cubicBezTo>
                    <a:pt x="209" y="69"/>
                    <a:pt x="209" y="69"/>
                    <a:pt x="209" y="69"/>
                  </a:cubicBezTo>
                  <a:cubicBezTo>
                    <a:pt x="210" y="70"/>
                    <a:pt x="210" y="70"/>
                    <a:pt x="210" y="70"/>
                  </a:cubicBezTo>
                  <a:cubicBezTo>
                    <a:pt x="210" y="71"/>
                    <a:pt x="210" y="71"/>
                    <a:pt x="210" y="71"/>
                  </a:cubicBezTo>
                  <a:cubicBezTo>
                    <a:pt x="209" y="73"/>
                    <a:pt x="209" y="73"/>
                    <a:pt x="209" y="73"/>
                  </a:cubicBezTo>
                  <a:cubicBezTo>
                    <a:pt x="208" y="73"/>
                    <a:pt x="208" y="73"/>
                    <a:pt x="208" y="73"/>
                  </a:cubicBezTo>
                  <a:cubicBezTo>
                    <a:pt x="207" y="75"/>
                    <a:pt x="207" y="75"/>
                    <a:pt x="207" y="75"/>
                  </a:cubicBezTo>
                  <a:cubicBezTo>
                    <a:pt x="207" y="76"/>
                    <a:pt x="207" y="76"/>
                    <a:pt x="207" y="76"/>
                  </a:cubicBezTo>
                  <a:cubicBezTo>
                    <a:pt x="207" y="76"/>
                    <a:pt x="207" y="76"/>
                    <a:pt x="207" y="76"/>
                  </a:cubicBezTo>
                  <a:cubicBezTo>
                    <a:pt x="206" y="76"/>
                    <a:pt x="206" y="76"/>
                    <a:pt x="206" y="76"/>
                  </a:cubicBezTo>
                  <a:cubicBezTo>
                    <a:pt x="206" y="76"/>
                    <a:pt x="206" y="76"/>
                    <a:pt x="206" y="76"/>
                  </a:cubicBezTo>
                  <a:cubicBezTo>
                    <a:pt x="206" y="76"/>
                    <a:pt x="206" y="76"/>
                    <a:pt x="206" y="76"/>
                  </a:cubicBezTo>
                  <a:cubicBezTo>
                    <a:pt x="205" y="77"/>
                    <a:pt x="205" y="77"/>
                    <a:pt x="205" y="77"/>
                  </a:cubicBezTo>
                  <a:cubicBezTo>
                    <a:pt x="205" y="78"/>
                    <a:pt x="205" y="78"/>
                    <a:pt x="205" y="78"/>
                  </a:cubicBezTo>
                  <a:cubicBezTo>
                    <a:pt x="205" y="78"/>
                    <a:pt x="205" y="78"/>
                    <a:pt x="205" y="78"/>
                  </a:cubicBezTo>
                  <a:cubicBezTo>
                    <a:pt x="205" y="77"/>
                    <a:pt x="205" y="77"/>
                    <a:pt x="205" y="77"/>
                  </a:cubicBezTo>
                  <a:cubicBezTo>
                    <a:pt x="205" y="76"/>
                    <a:pt x="205" y="76"/>
                    <a:pt x="205" y="76"/>
                  </a:cubicBezTo>
                  <a:cubicBezTo>
                    <a:pt x="206" y="76"/>
                    <a:pt x="206" y="76"/>
                    <a:pt x="206" y="76"/>
                  </a:cubicBezTo>
                  <a:cubicBezTo>
                    <a:pt x="206" y="75"/>
                    <a:pt x="206" y="75"/>
                    <a:pt x="206" y="75"/>
                  </a:cubicBezTo>
                  <a:cubicBezTo>
                    <a:pt x="206" y="74"/>
                    <a:pt x="206" y="74"/>
                    <a:pt x="206" y="74"/>
                  </a:cubicBezTo>
                  <a:cubicBezTo>
                    <a:pt x="206" y="74"/>
                    <a:pt x="206" y="74"/>
                    <a:pt x="206" y="74"/>
                  </a:cubicBezTo>
                  <a:cubicBezTo>
                    <a:pt x="207" y="74"/>
                    <a:pt x="207" y="74"/>
                    <a:pt x="207" y="74"/>
                  </a:cubicBezTo>
                  <a:cubicBezTo>
                    <a:pt x="206" y="74"/>
                    <a:pt x="206" y="74"/>
                    <a:pt x="206" y="74"/>
                  </a:cubicBezTo>
                  <a:cubicBezTo>
                    <a:pt x="205" y="73"/>
                    <a:pt x="205" y="73"/>
                    <a:pt x="205" y="73"/>
                  </a:cubicBezTo>
                  <a:cubicBezTo>
                    <a:pt x="206" y="73"/>
                    <a:pt x="206" y="73"/>
                    <a:pt x="206" y="73"/>
                  </a:cubicBezTo>
                  <a:cubicBezTo>
                    <a:pt x="206" y="73"/>
                    <a:pt x="206" y="73"/>
                    <a:pt x="206" y="73"/>
                  </a:cubicBezTo>
                  <a:cubicBezTo>
                    <a:pt x="205" y="73"/>
                    <a:pt x="205" y="73"/>
                    <a:pt x="205" y="73"/>
                  </a:cubicBezTo>
                  <a:cubicBezTo>
                    <a:pt x="205" y="72"/>
                    <a:pt x="205" y="72"/>
                    <a:pt x="205" y="72"/>
                  </a:cubicBezTo>
                  <a:cubicBezTo>
                    <a:pt x="205" y="73"/>
                    <a:pt x="205" y="73"/>
                    <a:pt x="205" y="73"/>
                  </a:cubicBezTo>
                  <a:cubicBezTo>
                    <a:pt x="204" y="72"/>
                    <a:pt x="204" y="72"/>
                    <a:pt x="204" y="72"/>
                  </a:cubicBezTo>
                  <a:cubicBezTo>
                    <a:pt x="204" y="71"/>
                    <a:pt x="204" y="71"/>
                    <a:pt x="204" y="71"/>
                  </a:cubicBezTo>
                  <a:cubicBezTo>
                    <a:pt x="205" y="70"/>
                    <a:pt x="205" y="70"/>
                    <a:pt x="205" y="70"/>
                  </a:cubicBezTo>
                  <a:cubicBezTo>
                    <a:pt x="205" y="69"/>
                    <a:pt x="205" y="69"/>
                    <a:pt x="205" y="69"/>
                  </a:cubicBezTo>
                  <a:cubicBezTo>
                    <a:pt x="204" y="68"/>
                    <a:pt x="204" y="68"/>
                    <a:pt x="204" y="68"/>
                  </a:cubicBezTo>
                  <a:cubicBezTo>
                    <a:pt x="205" y="67"/>
                    <a:pt x="205" y="67"/>
                    <a:pt x="205" y="67"/>
                  </a:cubicBezTo>
                  <a:cubicBezTo>
                    <a:pt x="205" y="67"/>
                    <a:pt x="205" y="67"/>
                    <a:pt x="205" y="67"/>
                  </a:cubicBezTo>
                  <a:cubicBezTo>
                    <a:pt x="205" y="67"/>
                    <a:pt x="205" y="67"/>
                    <a:pt x="205" y="67"/>
                  </a:cubicBezTo>
                  <a:cubicBezTo>
                    <a:pt x="205" y="66"/>
                    <a:pt x="205" y="66"/>
                    <a:pt x="205" y="66"/>
                  </a:cubicBezTo>
                  <a:cubicBezTo>
                    <a:pt x="205" y="66"/>
                    <a:pt x="205" y="66"/>
                    <a:pt x="205" y="66"/>
                  </a:cubicBezTo>
                  <a:cubicBezTo>
                    <a:pt x="205" y="66"/>
                    <a:pt x="205" y="66"/>
                    <a:pt x="205" y="66"/>
                  </a:cubicBezTo>
                  <a:cubicBezTo>
                    <a:pt x="205" y="67"/>
                    <a:pt x="205" y="67"/>
                    <a:pt x="205" y="67"/>
                  </a:cubicBezTo>
                  <a:cubicBezTo>
                    <a:pt x="204" y="67"/>
                    <a:pt x="204" y="67"/>
                    <a:pt x="204" y="67"/>
                  </a:cubicBezTo>
                  <a:cubicBezTo>
                    <a:pt x="203" y="68"/>
                    <a:pt x="203" y="68"/>
                    <a:pt x="203" y="68"/>
                  </a:cubicBezTo>
                  <a:cubicBezTo>
                    <a:pt x="203" y="68"/>
                    <a:pt x="203" y="68"/>
                    <a:pt x="203" y="68"/>
                  </a:cubicBezTo>
                  <a:cubicBezTo>
                    <a:pt x="204" y="68"/>
                    <a:pt x="204" y="68"/>
                    <a:pt x="204" y="68"/>
                  </a:cubicBezTo>
                  <a:cubicBezTo>
                    <a:pt x="203" y="69"/>
                    <a:pt x="203" y="69"/>
                    <a:pt x="203" y="69"/>
                  </a:cubicBezTo>
                  <a:cubicBezTo>
                    <a:pt x="203" y="70"/>
                    <a:pt x="203" y="70"/>
                    <a:pt x="203" y="70"/>
                  </a:cubicBezTo>
                  <a:cubicBezTo>
                    <a:pt x="203" y="70"/>
                    <a:pt x="203" y="70"/>
                    <a:pt x="203" y="70"/>
                  </a:cubicBezTo>
                  <a:cubicBezTo>
                    <a:pt x="203" y="71"/>
                    <a:pt x="203" y="71"/>
                    <a:pt x="203" y="71"/>
                  </a:cubicBezTo>
                  <a:cubicBezTo>
                    <a:pt x="203" y="72"/>
                    <a:pt x="203" y="72"/>
                    <a:pt x="203" y="72"/>
                  </a:cubicBezTo>
                  <a:cubicBezTo>
                    <a:pt x="203" y="73"/>
                    <a:pt x="203" y="73"/>
                    <a:pt x="203" y="73"/>
                  </a:cubicBezTo>
                  <a:cubicBezTo>
                    <a:pt x="203" y="73"/>
                    <a:pt x="203" y="73"/>
                    <a:pt x="203" y="73"/>
                  </a:cubicBezTo>
                  <a:cubicBezTo>
                    <a:pt x="202" y="72"/>
                    <a:pt x="202" y="72"/>
                    <a:pt x="202" y="72"/>
                  </a:cubicBezTo>
                  <a:cubicBezTo>
                    <a:pt x="201" y="72"/>
                    <a:pt x="201" y="72"/>
                    <a:pt x="201" y="72"/>
                  </a:cubicBezTo>
                  <a:cubicBezTo>
                    <a:pt x="201" y="71"/>
                    <a:pt x="201" y="71"/>
                    <a:pt x="201" y="71"/>
                  </a:cubicBezTo>
                  <a:cubicBezTo>
                    <a:pt x="200" y="71"/>
                    <a:pt x="200" y="71"/>
                    <a:pt x="200" y="71"/>
                  </a:cubicBezTo>
                  <a:cubicBezTo>
                    <a:pt x="200" y="71"/>
                    <a:pt x="200" y="71"/>
                    <a:pt x="200" y="71"/>
                  </a:cubicBezTo>
                  <a:cubicBezTo>
                    <a:pt x="200" y="70"/>
                    <a:pt x="200" y="70"/>
                    <a:pt x="200" y="70"/>
                  </a:cubicBezTo>
                  <a:cubicBezTo>
                    <a:pt x="200" y="70"/>
                    <a:pt x="200" y="70"/>
                    <a:pt x="200" y="70"/>
                  </a:cubicBezTo>
                  <a:cubicBezTo>
                    <a:pt x="200" y="71"/>
                    <a:pt x="200" y="71"/>
                    <a:pt x="200" y="71"/>
                  </a:cubicBezTo>
                  <a:cubicBezTo>
                    <a:pt x="200" y="71"/>
                    <a:pt x="200" y="71"/>
                    <a:pt x="200" y="71"/>
                  </a:cubicBezTo>
                  <a:cubicBezTo>
                    <a:pt x="201" y="72"/>
                    <a:pt x="201" y="72"/>
                    <a:pt x="201" y="72"/>
                  </a:cubicBezTo>
                  <a:cubicBezTo>
                    <a:pt x="202" y="73"/>
                    <a:pt x="202" y="73"/>
                    <a:pt x="202" y="73"/>
                  </a:cubicBezTo>
                  <a:cubicBezTo>
                    <a:pt x="203" y="74"/>
                    <a:pt x="203" y="74"/>
                    <a:pt x="203" y="74"/>
                  </a:cubicBezTo>
                  <a:cubicBezTo>
                    <a:pt x="203" y="74"/>
                    <a:pt x="203" y="74"/>
                    <a:pt x="203" y="74"/>
                  </a:cubicBezTo>
                  <a:cubicBezTo>
                    <a:pt x="204" y="75"/>
                    <a:pt x="204" y="75"/>
                    <a:pt x="204" y="75"/>
                  </a:cubicBezTo>
                  <a:cubicBezTo>
                    <a:pt x="203" y="76"/>
                    <a:pt x="203" y="76"/>
                    <a:pt x="203" y="76"/>
                  </a:cubicBezTo>
                  <a:cubicBezTo>
                    <a:pt x="203" y="75"/>
                    <a:pt x="203" y="75"/>
                    <a:pt x="203" y="75"/>
                  </a:cubicBezTo>
                  <a:cubicBezTo>
                    <a:pt x="202" y="75"/>
                    <a:pt x="202" y="75"/>
                    <a:pt x="202" y="75"/>
                  </a:cubicBezTo>
                  <a:cubicBezTo>
                    <a:pt x="202" y="75"/>
                    <a:pt x="202" y="75"/>
                    <a:pt x="202" y="75"/>
                  </a:cubicBezTo>
                  <a:cubicBezTo>
                    <a:pt x="202" y="76"/>
                    <a:pt x="202" y="76"/>
                    <a:pt x="202" y="76"/>
                  </a:cubicBezTo>
                  <a:cubicBezTo>
                    <a:pt x="203" y="76"/>
                    <a:pt x="203" y="76"/>
                    <a:pt x="203" y="76"/>
                  </a:cubicBezTo>
                  <a:cubicBezTo>
                    <a:pt x="204" y="77"/>
                    <a:pt x="204" y="77"/>
                    <a:pt x="204" y="77"/>
                  </a:cubicBezTo>
                  <a:cubicBezTo>
                    <a:pt x="203" y="77"/>
                    <a:pt x="203" y="77"/>
                    <a:pt x="203" y="77"/>
                  </a:cubicBezTo>
                  <a:cubicBezTo>
                    <a:pt x="203" y="77"/>
                    <a:pt x="203" y="77"/>
                    <a:pt x="203" y="77"/>
                  </a:cubicBezTo>
                  <a:cubicBezTo>
                    <a:pt x="202" y="77"/>
                    <a:pt x="202" y="77"/>
                    <a:pt x="202" y="77"/>
                  </a:cubicBezTo>
                  <a:cubicBezTo>
                    <a:pt x="203" y="78"/>
                    <a:pt x="203" y="78"/>
                    <a:pt x="203" y="78"/>
                  </a:cubicBezTo>
                  <a:cubicBezTo>
                    <a:pt x="203" y="79"/>
                    <a:pt x="203" y="79"/>
                    <a:pt x="203" y="79"/>
                  </a:cubicBezTo>
                  <a:cubicBezTo>
                    <a:pt x="203" y="78"/>
                    <a:pt x="203" y="78"/>
                    <a:pt x="203" y="78"/>
                  </a:cubicBezTo>
                  <a:cubicBezTo>
                    <a:pt x="202" y="78"/>
                    <a:pt x="202" y="78"/>
                    <a:pt x="202" y="78"/>
                  </a:cubicBezTo>
                  <a:cubicBezTo>
                    <a:pt x="201" y="78"/>
                    <a:pt x="201" y="78"/>
                    <a:pt x="201" y="78"/>
                  </a:cubicBezTo>
                  <a:cubicBezTo>
                    <a:pt x="200" y="77"/>
                    <a:pt x="200" y="77"/>
                    <a:pt x="200" y="77"/>
                  </a:cubicBezTo>
                  <a:cubicBezTo>
                    <a:pt x="201" y="78"/>
                    <a:pt x="201" y="78"/>
                    <a:pt x="201" y="78"/>
                  </a:cubicBezTo>
                  <a:cubicBezTo>
                    <a:pt x="202" y="78"/>
                    <a:pt x="202" y="78"/>
                    <a:pt x="202" y="78"/>
                  </a:cubicBezTo>
                  <a:cubicBezTo>
                    <a:pt x="202" y="78"/>
                    <a:pt x="202" y="78"/>
                    <a:pt x="202" y="78"/>
                  </a:cubicBezTo>
                  <a:cubicBezTo>
                    <a:pt x="202" y="79"/>
                    <a:pt x="202" y="79"/>
                    <a:pt x="202" y="79"/>
                  </a:cubicBezTo>
                  <a:cubicBezTo>
                    <a:pt x="203" y="79"/>
                    <a:pt x="203" y="79"/>
                    <a:pt x="203" y="79"/>
                  </a:cubicBezTo>
                  <a:cubicBezTo>
                    <a:pt x="204" y="79"/>
                    <a:pt x="204" y="79"/>
                    <a:pt x="204" y="79"/>
                  </a:cubicBezTo>
                  <a:cubicBezTo>
                    <a:pt x="204" y="79"/>
                    <a:pt x="204" y="79"/>
                    <a:pt x="204" y="79"/>
                  </a:cubicBezTo>
                  <a:cubicBezTo>
                    <a:pt x="205" y="80"/>
                    <a:pt x="205" y="80"/>
                    <a:pt x="205" y="80"/>
                  </a:cubicBezTo>
                  <a:cubicBezTo>
                    <a:pt x="204" y="81"/>
                    <a:pt x="204" y="81"/>
                    <a:pt x="204" y="81"/>
                  </a:cubicBezTo>
                  <a:cubicBezTo>
                    <a:pt x="204" y="81"/>
                    <a:pt x="204" y="81"/>
                    <a:pt x="204" y="81"/>
                  </a:cubicBezTo>
                  <a:cubicBezTo>
                    <a:pt x="204" y="81"/>
                    <a:pt x="204" y="81"/>
                    <a:pt x="204" y="81"/>
                  </a:cubicBezTo>
                  <a:cubicBezTo>
                    <a:pt x="204" y="81"/>
                    <a:pt x="204" y="81"/>
                    <a:pt x="204" y="81"/>
                  </a:cubicBezTo>
                  <a:cubicBezTo>
                    <a:pt x="204" y="82"/>
                    <a:pt x="204" y="82"/>
                    <a:pt x="204" y="82"/>
                  </a:cubicBezTo>
                  <a:cubicBezTo>
                    <a:pt x="204" y="83"/>
                    <a:pt x="204" y="83"/>
                    <a:pt x="204" y="83"/>
                  </a:cubicBezTo>
                  <a:cubicBezTo>
                    <a:pt x="203" y="83"/>
                    <a:pt x="203" y="83"/>
                    <a:pt x="203" y="83"/>
                  </a:cubicBezTo>
                  <a:cubicBezTo>
                    <a:pt x="203" y="83"/>
                    <a:pt x="203" y="83"/>
                    <a:pt x="203" y="83"/>
                  </a:cubicBezTo>
                  <a:cubicBezTo>
                    <a:pt x="202" y="83"/>
                    <a:pt x="202" y="83"/>
                    <a:pt x="202" y="83"/>
                  </a:cubicBezTo>
                  <a:cubicBezTo>
                    <a:pt x="202" y="84"/>
                    <a:pt x="202" y="84"/>
                    <a:pt x="202" y="84"/>
                  </a:cubicBezTo>
                  <a:cubicBezTo>
                    <a:pt x="201" y="83"/>
                    <a:pt x="201" y="83"/>
                    <a:pt x="201" y="83"/>
                  </a:cubicBezTo>
                  <a:cubicBezTo>
                    <a:pt x="201" y="83"/>
                    <a:pt x="201" y="83"/>
                    <a:pt x="201" y="83"/>
                  </a:cubicBezTo>
                  <a:cubicBezTo>
                    <a:pt x="200" y="83"/>
                    <a:pt x="200" y="83"/>
                    <a:pt x="200" y="83"/>
                  </a:cubicBezTo>
                  <a:cubicBezTo>
                    <a:pt x="200" y="84"/>
                    <a:pt x="200" y="84"/>
                    <a:pt x="200" y="84"/>
                  </a:cubicBezTo>
                  <a:cubicBezTo>
                    <a:pt x="200" y="84"/>
                    <a:pt x="200" y="84"/>
                    <a:pt x="200" y="84"/>
                  </a:cubicBezTo>
                  <a:cubicBezTo>
                    <a:pt x="201" y="84"/>
                    <a:pt x="201" y="84"/>
                    <a:pt x="201" y="84"/>
                  </a:cubicBezTo>
                  <a:cubicBezTo>
                    <a:pt x="203" y="84"/>
                    <a:pt x="203" y="84"/>
                    <a:pt x="203" y="84"/>
                  </a:cubicBezTo>
                  <a:cubicBezTo>
                    <a:pt x="203" y="84"/>
                    <a:pt x="203" y="84"/>
                    <a:pt x="203" y="84"/>
                  </a:cubicBezTo>
                  <a:cubicBezTo>
                    <a:pt x="203" y="85"/>
                    <a:pt x="203" y="85"/>
                    <a:pt x="203" y="85"/>
                  </a:cubicBezTo>
                  <a:cubicBezTo>
                    <a:pt x="204" y="85"/>
                    <a:pt x="204" y="85"/>
                    <a:pt x="204" y="85"/>
                  </a:cubicBezTo>
                  <a:cubicBezTo>
                    <a:pt x="204" y="85"/>
                    <a:pt x="204" y="85"/>
                    <a:pt x="204" y="85"/>
                  </a:cubicBezTo>
                  <a:cubicBezTo>
                    <a:pt x="204" y="84"/>
                    <a:pt x="204" y="84"/>
                    <a:pt x="204" y="84"/>
                  </a:cubicBezTo>
                  <a:cubicBezTo>
                    <a:pt x="204" y="84"/>
                    <a:pt x="204" y="84"/>
                    <a:pt x="204" y="84"/>
                  </a:cubicBezTo>
                  <a:cubicBezTo>
                    <a:pt x="205" y="85"/>
                    <a:pt x="205" y="85"/>
                    <a:pt x="205" y="85"/>
                  </a:cubicBezTo>
                  <a:cubicBezTo>
                    <a:pt x="204" y="86"/>
                    <a:pt x="204" y="86"/>
                    <a:pt x="204" y="86"/>
                  </a:cubicBezTo>
                  <a:cubicBezTo>
                    <a:pt x="204" y="86"/>
                    <a:pt x="204" y="86"/>
                    <a:pt x="204" y="86"/>
                  </a:cubicBezTo>
                  <a:cubicBezTo>
                    <a:pt x="203" y="86"/>
                    <a:pt x="203" y="86"/>
                    <a:pt x="203" y="86"/>
                  </a:cubicBezTo>
                  <a:cubicBezTo>
                    <a:pt x="203" y="87"/>
                    <a:pt x="203" y="87"/>
                    <a:pt x="203" y="87"/>
                  </a:cubicBezTo>
                  <a:cubicBezTo>
                    <a:pt x="203" y="87"/>
                    <a:pt x="203" y="87"/>
                    <a:pt x="203" y="87"/>
                  </a:cubicBezTo>
                  <a:cubicBezTo>
                    <a:pt x="202" y="87"/>
                    <a:pt x="202" y="87"/>
                    <a:pt x="202" y="87"/>
                  </a:cubicBezTo>
                  <a:cubicBezTo>
                    <a:pt x="201" y="87"/>
                    <a:pt x="201" y="87"/>
                    <a:pt x="201" y="87"/>
                  </a:cubicBezTo>
                  <a:cubicBezTo>
                    <a:pt x="201" y="86"/>
                    <a:pt x="201" y="86"/>
                    <a:pt x="201" y="86"/>
                  </a:cubicBezTo>
                  <a:cubicBezTo>
                    <a:pt x="201" y="87"/>
                    <a:pt x="201" y="87"/>
                    <a:pt x="201" y="87"/>
                  </a:cubicBezTo>
                  <a:cubicBezTo>
                    <a:pt x="200" y="87"/>
                    <a:pt x="200" y="87"/>
                    <a:pt x="200" y="87"/>
                  </a:cubicBezTo>
                  <a:cubicBezTo>
                    <a:pt x="200" y="87"/>
                    <a:pt x="200" y="87"/>
                    <a:pt x="200" y="87"/>
                  </a:cubicBezTo>
                  <a:cubicBezTo>
                    <a:pt x="199" y="87"/>
                    <a:pt x="199" y="87"/>
                    <a:pt x="199" y="87"/>
                  </a:cubicBezTo>
                  <a:cubicBezTo>
                    <a:pt x="200" y="87"/>
                    <a:pt x="200" y="87"/>
                    <a:pt x="200" y="87"/>
                  </a:cubicBezTo>
                  <a:cubicBezTo>
                    <a:pt x="201" y="87"/>
                    <a:pt x="201" y="87"/>
                    <a:pt x="201" y="87"/>
                  </a:cubicBezTo>
                  <a:cubicBezTo>
                    <a:pt x="201" y="88"/>
                    <a:pt x="201" y="88"/>
                    <a:pt x="201" y="88"/>
                  </a:cubicBezTo>
                  <a:cubicBezTo>
                    <a:pt x="200" y="88"/>
                    <a:pt x="200" y="88"/>
                    <a:pt x="200" y="88"/>
                  </a:cubicBezTo>
                  <a:cubicBezTo>
                    <a:pt x="201" y="88"/>
                    <a:pt x="201" y="88"/>
                    <a:pt x="201" y="88"/>
                  </a:cubicBezTo>
                  <a:cubicBezTo>
                    <a:pt x="199" y="89"/>
                    <a:pt x="199" y="89"/>
                    <a:pt x="199" y="89"/>
                  </a:cubicBezTo>
                  <a:cubicBezTo>
                    <a:pt x="199" y="89"/>
                    <a:pt x="199" y="89"/>
                    <a:pt x="199" y="89"/>
                  </a:cubicBezTo>
                  <a:cubicBezTo>
                    <a:pt x="199" y="89"/>
                    <a:pt x="199" y="89"/>
                    <a:pt x="199" y="89"/>
                  </a:cubicBezTo>
                  <a:cubicBezTo>
                    <a:pt x="200" y="89"/>
                    <a:pt x="200" y="89"/>
                    <a:pt x="200" y="89"/>
                  </a:cubicBezTo>
                  <a:cubicBezTo>
                    <a:pt x="201" y="89"/>
                    <a:pt x="201" y="89"/>
                    <a:pt x="201" y="89"/>
                  </a:cubicBezTo>
                  <a:cubicBezTo>
                    <a:pt x="201" y="89"/>
                    <a:pt x="201" y="89"/>
                    <a:pt x="201" y="89"/>
                  </a:cubicBezTo>
                  <a:cubicBezTo>
                    <a:pt x="202" y="89"/>
                    <a:pt x="202" y="89"/>
                    <a:pt x="202" y="89"/>
                  </a:cubicBezTo>
                  <a:cubicBezTo>
                    <a:pt x="201" y="90"/>
                    <a:pt x="201" y="90"/>
                    <a:pt x="201" y="90"/>
                  </a:cubicBezTo>
                  <a:cubicBezTo>
                    <a:pt x="200" y="90"/>
                    <a:pt x="200" y="90"/>
                    <a:pt x="200" y="90"/>
                  </a:cubicBezTo>
                  <a:cubicBezTo>
                    <a:pt x="200" y="90"/>
                    <a:pt x="200" y="90"/>
                    <a:pt x="200" y="90"/>
                  </a:cubicBezTo>
                  <a:cubicBezTo>
                    <a:pt x="200" y="90"/>
                    <a:pt x="200" y="90"/>
                    <a:pt x="200" y="90"/>
                  </a:cubicBezTo>
                  <a:cubicBezTo>
                    <a:pt x="199" y="90"/>
                    <a:pt x="199" y="90"/>
                    <a:pt x="199" y="90"/>
                  </a:cubicBezTo>
                  <a:cubicBezTo>
                    <a:pt x="198" y="90"/>
                    <a:pt x="198" y="90"/>
                    <a:pt x="198" y="90"/>
                  </a:cubicBezTo>
                  <a:cubicBezTo>
                    <a:pt x="196" y="91"/>
                    <a:pt x="196" y="91"/>
                    <a:pt x="196" y="91"/>
                  </a:cubicBezTo>
                  <a:cubicBezTo>
                    <a:pt x="194" y="93"/>
                    <a:pt x="194" y="93"/>
                    <a:pt x="194" y="93"/>
                  </a:cubicBezTo>
                  <a:cubicBezTo>
                    <a:pt x="193" y="94"/>
                    <a:pt x="193" y="94"/>
                    <a:pt x="193" y="94"/>
                  </a:cubicBezTo>
                  <a:cubicBezTo>
                    <a:pt x="193" y="94"/>
                    <a:pt x="193" y="94"/>
                    <a:pt x="193" y="94"/>
                  </a:cubicBezTo>
                  <a:cubicBezTo>
                    <a:pt x="192" y="94"/>
                    <a:pt x="192" y="94"/>
                    <a:pt x="192" y="94"/>
                  </a:cubicBezTo>
                  <a:cubicBezTo>
                    <a:pt x="191" y="94"/>
                    <a:pt x="191" y="94"/>
                    <a:pt x="191" y="94"/>
                  </a:cubicBezTo>
                  <a:cubicBezTo>
                    <a:pt x="190" y="95"/>
                    <a:pt x="190" y="95"/>
                    <a:pt x="190" y="95"/>
                  </a:cubicBezTo>
                  <a:cubicBezTo>
                    <a:pt x="188" y="97"/>
                    <a:pt x="188" y="97"/>
                    <a:pt x="188" y="97"/>
                  </a:cubicBezTo>
                  <a:cubicBezTo>
                    <a:pt x="188" y="97"/>
                    <a:pt x="188" y="97"/>
                    <a:pt x="188" y="97"/>
                  </a:cubicBezTo>
                  <a:cubicBezTo>
                    <a:pt x="188" y="98"/>
                    <a:pt x="188" y="98"/>
                    <a:pt x="188" y="98"/>
                  </a:cubicBezTo>
                  <a:cubicBezTo>
                    <a:pt x="187" y="98"/>
                    <a:pt x="187" y="98"/>
                    <a:pt x="187" y="98"/>
                  </a:cubicBezTo>
                  <a:cubicBezTo>
                    <a:pt x="187" y="98"/>
                    <a:pt x="187" y="98"/>
                    <a:pt x="187" y="98"/>
                  </a:cubicBezTo>
                  <a:cubicBezTo>
                    <a:pt x="186" y="99"/>
                    <a:pt x="186" y="99"/>
                    <a:pt x="186" y="99"/>
                  </a:cubicBezTo>
                  <a:cubicBezTo>
                    <a:pt x="186" y="99"/>
                    <a:pt x="186" y="99"/>
                    <a:pt x="186" y="99"/>
                  </a:cubicBezTo>
                  <a:cubicBezTo>
                    <a:pt x="186" y="99"/>
                    <a:pt x="186" y="99"/>
                    <a:pt x="186" y="99"/>
                  </a:cubicBezTo>
                  <a:cubicBezTo>
                    <a:pt x="185" y="99"/>
                    <a:pt x="185" y="99"/>
                    <a:pt x="185" y="99"/>
                  </a:cubicBezTo>
                  <a:cubicBezTo>
                    <a:pt x="184" y="99"/>
                    <a:pt x="184" y="99"/>
                    <a:pt x="184" y="99"/>
                  </a:cubicBezTo>
                  <a:cubicBezTo>
                    <a:pt x="184" y="100"/>
                    <a:pt x="184" y="100"/>
                    <a:pt x="184" y="100"/>
                  </a:cubicBezTo>
                  <a:cubicBezTo>
                    <a:pt x="183" y="100"/>
                    <a:pt x="183" y="100"/>
                    <a:pt x="183" y="100"/>
                  </a:cubicBezTo>
                  <a:cubicBezTo>
                    <a:pt x="182" y="100"/>
                    <a:pt x="182" y="100"/>
                    <a:pt x="182" y="100"/>
                  </a:cubicBezTo>
                  <a:cubicBezTo>
                    <a:pt x="181" y="100"/>
                    <a:pt x="181" y="100"/>
                    <a:pt x="181" y="100"/>
                  </a:cubicBezTo>
                  <a:cubicBezTo>
                    <a:pt x="181" y="101"/>
                    <a:pt x="181" y="101"/>
                    <a:pt x="181" y="101"/>
                  </a:cubicBezTo>
                  <a:cubicBezTo>
                    <a:pt x="180" y="101"/>
                    <a:pt x="180" y="101"/>
                    <a:pt x="180" y="101"/>
                  </a:cubicBezTo>
                  <a:cubicBezTo>
                    <a:pt x="180" y="101"/>
                    <a:pt x="180" y="101"/>
                    <a:pt x="180" y="101"/>
                  </a:cubicBezTo>
                  <a:cubicBezTo>
                    <a:pt x="180" y="101"/>
                    <a:pt x="180" y="101"/>
                    <a:pt x="180" y="101"/>
                  </a:cubicBezTo>
                  <a:cubicBezTo>
                    <a:pt x="180" y="102"/>
                    <a:pt x="180" y="102"/>
                    <a:pt x="180" y="102"/>
                  </a:cubicBezTo>
                  <a:cubicBezTo>
                    <a:pt x="180" y="102"/>
                    <a:pt x="180" y="102"/>
                    <a:pt x="180" y="102"/>
                  </a:cubicBezTo>
                  <a:cubicBezTo>
                    <a:pt x="179" y="103"/>
                    <a:pt x="179" y="103"/>
                    <a:pt x="179" y="103"/>
                  </a:cubicBezTo>
                  <a:cubicBezTo>
                    <a:pt x="179" y="103"/>
                    <a:pt x="179" y="103"/>
                    <a:pt x="179" y="103"/>
                  </a:cubicBezTo>
                  <a:cubicBezTo>
                    <a:pt x="178" y="103"/>
                    <a:pt x="178" y="103"/>
                    <a:pt x="178" y="103"/>
                  </a:cubicBezTo>
                  <a:cubicBezTo>
                    <a:pt x="177" y="104"/>
                    <a:pt x="177" y="104"/>
                    <a:pt x="177" y="104"/>
                  </a:cubicBezTo>
                  <a:cubicBezTo>
                    <a:pt x="177" y="105"/>
                    <a:pt x="177" y="105"/>
                    <a:pt x="177" y="105"/>
                  </a:cubicBezTo>
                  <a:cubicBezTo>
                    <a:pt x="177" y="107"/>
                    <a:pt x="177" y="107"/>
                    <a:pt x="177" y="107"/>
                  </a:cubicBezTo>
                  <a:cubicBezTo>
                    <a:pt x="176" y="109"/>
                    <a:pt x="176" y="109"/>
                    <a:pt x="176" y="109"/>
                  </a:cubicBezTo>
                  <a:cubicBezTo>
                    <a:pt x="177" y="110"/>
                    <a:pt x="177" y="110"/>
                    <a:pt x="177" y="110"/>
                  </a:cubicBezTo>
                  <a:cubicBezTo>
                    <a:pt x="176" y="112"/>
                    <a:pt x="176" y="112"/>
                    <a:pt x="176" y="112"/>
                  </a:cubicBezTo>
                  <a:cubicBezTo>
                    <a:pt x="177" y="113"/>
                    <a:pt x="177" y="113"/>
                    <a:pt x="177" y="113"/>
                  </a:cubicBezTo>
                  <a:cubicBezTo>
                    <a:pt x="177" y="115"/>
                    <a:pt x="177" y="115"/>
                    <a:pt x="177" y="115"/>
                  </a:cubicBezTo>
                  <a:cubicBezTo>
                    <a:pt x="177" y="116"/>
                    <a:pt x="177" y="116"/>
                    <a:pt x="177" y="116"/>
                  </a:cubicBezTo>
                  <a:cubicBezTo>
                    <a:pt x="178" y="118"/>
                    <a:pt x="178" y="118"/>
                    <a:pt x="178" y="118"/>
                  </a:cubicBezTo>
                  <a:cubicBezTo>
                    <a:pt x="178" y="118"/>
                    <a:pt x="178" y="118"/>
                    <a:pt x="178" y="118"/>
                  </a:cubicBezTo>
                  <a:cubicBezTo>
                    <a:pt x="179" y="119"/>
                    <a:pt x="179" y="119"/>
                    <a:pt x="179" y="119"/>
                  </a:cubicBezTo>
                  <a:cubicBezTo>
                    <a:pt x="178" y="120"/>
                    <a:pt x="178" y="120"/>
                    <a:pt x="178" y="120"/>
                  </a:cubicBezTo>
                  <a:cubicBezTo>
                    <a:pt x="178" y="121"/>
                    <a:pt x="178" y="121"/>
                    <a:pt x="178" y="121"/>
                  </a:cubicBezTo>
                  <a:cubicBezTo>
                    <a:pt x="179" y="122"/>
                    <a:pt x="179" y="122"/>
                    <a:pt x="179" y="122"/>
                  </a:cubicBezTo>
                  <a:cubicBezTo>
                    <a:pt x="179" y="124"/>
                    <a:pt x="179" y="124"/>
                    <a:pt x="179" y="124"/>
                  </a:cubicBezTo>
                  <a:cubicBezTo>
                    <a:pt x="180" y="125"/>
                    <a:pt x="180" y="125"/>
                    <a:pt x="180" y="125"/>
                  </a:cubicBezTo>
                  <a:cubicBezTo>
                    <a:pt x="180" y="126"/>
                    <a:pt x="180" y="126"/>
                    <a:pt x="180" y="126"/>
                  </a:cubicBezTo>
                  <a:cubicBezTo>
                    <a:pt x="180" y="126"/>
                    <a:pt x="180" y="126"/>
                    <a:pt x="180" y="126"/>
                  </a:cubicBezTo>
                  <a:cubicBezTo>
                    <a:pt x="180" y="127"/>
                    <a:pt x="180" y="127"/>
                    <a:pt x="180" y="127"/>
                  </a:cubicBezTo>
                  <a:cubicBezTo>
                    <a:pt x="180" y="128"/>
                    <a:pt x="180" y="128"/>
                    <a:pt x="180" y="128"/>
                  </a:cubicBezTo>
                  <a:cubicBezTo>
                    <a:pt x="180" y="128"/>
                    <a:pt x="180" y="128"/>
                    <a:pt x="180" y="128"/>
                  </a:cubicBezTo>
                  <a:cubicBezTo>
                    <a:pt x="180" y="129"/>
                    <a:pt x="180" y="129"/>
                    <a:pt x="180" y="129"/>
                  </a:cubicBezTo>
                  <a:cubicBezTo>
                    <a:pt x="179" y="131"/>
                    <a:pt x="179" y="131"/>
                    <a:pt x="179" y="131"/>
                  </a:cubicBezTo>
                  <a:cubicBezTo>
                    <a:pt x="178" y="132"/>
                    <a:pt x="178" y="132"/>
                    <a:pt x="178" y="132"/>
                  </a:cubicBezTo>
                  <a:cubicBezTo>
                    <a:pt x="178" y="132"/>
                    <a:pt x="178" y="132"/>
                    <a:pt x="178" y="132"/>
                  </a:cubicBezTo>
                  <a:cubicBezTo>
                    <a:pt x="178" y="133"/>
                    <a:pt x="178" y="133"/>
                    <a:pt x="178" y="133"/>
                  </a:cubicBezTo>
                  <a:cubicBezTo>
                    <a:pt x="177" y="133"/>
                    <a:pt x="177" y="133"/>
                    <a:pt x="177" y="133"/>
                  </a:cubicBezTo>
                  <a:cubicBezTo>
                    <a:pt x="176" y="134"/>
                    <a:pt x="176" y="134"/>
                    <a:pt x="176" y="134"/>
                  </a:cubicBezTo>
                  <a:cubicBezTo>
                    <a:pt x="175" y="134"/>
                    <a:pt x="175" y="134"/>
                    <a:pt x="175" y="134"/>
                  </a:cubicBezTo>
                  <a:cubicBezTo>
                    <a:pt x="175" y="133"/>
                    <a:pt x="175" y="133"/>
                    <a:pt x="175" y="133"/>
                  </a:cubicBezTo>
                  <a:cubicBezTo>
                    <a:pt x="174" y="133"/>
                    <a:pt x="174" y="133"/>
                    <a:pt x="174" y="133"/>
                  </a:cubicBezTo>
                  <a:cubicBezTo>
                    <a:pt x="175" y="133"/>
                    <a:pt x="175" y="133"/>
                    <a:pt x="175" y="133"/>
                  </a:cubicBezTo>
                  <a:cubicBezTo>
                    <a:pt x="173" y="132"/>
                    <a:pt x="173" y="132"/>
                    <a:pt x="173" y="132"/>
                  </a:cubicBezTo>
                  <a:cubicBezTo>
                    <a:pt x="174" y="131"/>
                    <a:pt x="174" y="131"/>
                    <a:pt x="174" y="131"/>
                  </a:cubicBezTo>
                  <a:cubicBezTo>
                    <a:pt x="173" y="131"/>
                    <a:pt x="173" y="131"/>
                    <a:pt x="173" y="131"/>
                  </a:cubicBezTo>
                  <a:cubicBezTo>
                    <a:pt x="173" y="131"/>
                    <a:pt x="173" y="131"/>
                    <a:pt x="173" y="131"/>
                  </a:cubicBezTo>
                  <a:cubicBezTo>
                    <a:pt x="172" y="130"/>
                    <a:pt x="172" y="130"/>
                    <a:pt x="172" y="130"/>
                  </a:cubicBezTo>
                  <a:cubicBezTo>
                    <a:pt x="172" y="129"/>
                    <a:pt x="172" y="129"/>
                    <a:pt x="172" y="129"/>
                  </a:cubicBezTo>
                  <a:cubicBezTo>
                    <a:pt x="172" y="128"/>
                    <a:pt x="172" y="128"/>
                    <a:pt x="172" y="128"/>
                  </a:cubicBezTo>
                  <a:cubicBezTo>
                    <a:pt x="171" y="128"/>
                    <a:pt x="171" y="128"/>
                    <a:pt x="171" y="128"/>
                  </a:cubicBezTo>
                  <a:cubicBezTo>
                    <a:pt x="171" y="127"/>
                    <a:pt x="171" y="127"/>
                    <a:pt x="171" y="127"/>
                  </a:cubicBezTo>
                  <a:cubicBezTo>
                    <a:pt x="171" y="127"/>
                    <a:pt x="171" y="127"/>
                    <a:pt x="171" y="127"/>
                  </a:cubicBezTo>
                  <a:cubicBezTo>
                    <a:pt x="171" y="126"/>
                    <a:pt x="171" y="126"/>
                    <a:pt x="171" y="126"/>
                  </a:cubicBezTo>
                  <a:cubicBezTo>
                    <a:pt x="172" y="126"/>
                    <a:pt x="172" y="126"/>
                    <a:pt x="172" y="126"/>
                  </a:cubicBezTo>
                  <a:cubicBezTo>
                    <a:pt x="171" y="126"/>
                    <a:pt x="171" y="126"/>
                    <a:pt x="171" y="126"/>
                  </a:cubicBezTo>
                  <a:cubicBezTo>
                    <a:pt x="171" y="126"/>
                    <a:pt x="171" y="126"/>
                    <a:pt x="171" y="126"/>
                  </a:cubicBezTo>
                  <a:cubicBezTo>
                    <a:pt x="171" y="126"/>
                    <a:pt x="171" y="126"/>
                    <a:pt x="171" y="126"/>
                  </a:cubicBezTo>
                  <a:cubicBezTo>
                    <a:pt x="171" y="126"/>
                    <a:pt x="171" y="126"/>
                    <a:pt x="171" y="126"/>
                  </a:cubicBezTo>
                  <a:cubicBezTo>
                    <a:pt x="170" y="126"/>
                    <a:pt x="170" y="126"/>
                    <a:pt x="170" y="126"/>
                  </a:cubicBezTo>
                  <a:cubicBezTo>
                    <a:pt x="170" y="126"/>
                    <a:pt x="170" y="126"/>
                    <a:pt x="170" y="126"/>
                  </a:cubicBezTo>
                  <a:cubicBezTo>
                    <a:pt x="170" y="125"/>
                    <a:pt x="170" y="125"/>
                    <a:pt x="170" y="125"/>
                  </a:cubicBezTo>
                  <a:cubicBezTo>
                    <a:pt x="169" y="125"/>
                    <a:pt x="169" y="125"/>
                    <a:pt x="169" y="125"/>
                  </a:cubicBezTo>
                  <a:cubicBezTo>
                    <a:pt x="169" y="124"/>
                    <a:pt x="169" y="124"/>
                    <a:pt x="169" y="124"/>
                  </a:cubicBezTo>
                  <a:cubicBezTo>
                    <a:pt x="169" y="123"/>
                    <a:pt x="169" y="123"/>
                    <a:pt x="169" y="123"/>
                  </a:cubicBezTo>
                  <a:cubicBezTo>
                    <a:pt x="170" y="122"/>
                    <a:pt x="170" y="122"/>
                    <a:pt x="170" y="122"/>
                  </a:cubicBezTo>
                  <a:cubicBezTo>
                    <a:pt x="170" y="121"/>
                    <a:pt x="170" y="121"/>
                    <a:pt x="170" y="121"/>
                  </a:cubicBezTo>
                  <a:cubicBezTo>
                    <a:pt x="169" y="121"/>
                    <a:pt x="169" y="121"/>
                    <a:pt x="169" y="121"/>
                  </a:cubicBezTo>
                  <a:cubicBezTo>
                    <a:pt x="169" y="121"/>
                    <a:pt x="169" y="121"/>
                    <a:pt x="169" y="121"/>
                  </a:cubicBezTo>
                  <a:cubicBezTo>
                    <a:pt x="169" y="122"/>
                    <a:pt x="169" y="122"/>
                    <a:pt x="169" y="122"/>
                  </a:cubicBezTo>
                  <a:cubicBezTo>
                    <a:pt x="169" y="122"/>
                    <a:pt x="169" y="122"/>
                    <a:pt x="169" y="122"/>
                  </a:cubicBezTo>
                  <a:cubicBezTo>
                    <a:pt x="169" y="122"/>
                    <a:pt x="169" y="122"/>
                    <a:pt x="169" y="122"/>
                  </a:cubicBezTo>
                  <a:cubicBezTo>
                    <a:pt x="168" y="122"/>
                    <a:pt x="168" y="122"/>
                    <a:pt x="168" y="122"/>
                  </a:cubicBezTo>
                  <a:cubicBezTo>
                    <a:pt x="168" y="121"/>
                    <a:pt x="168" y="121"/>
                    <a:pt x="168" y="121"/>
                  </a:cubicBezTo>
                  <a:cubicBezTo>
                    <a:pt x="169" y="120"/>
                    <a:pt x="169" y="120"/>
                    <a:pt x="169" y="120"/>
                  </a:cubicBezTo>
                  <a:cubicBezTo>
                    <a:pt x="169" y="118"/>
                    <a:pt x="169" y="118"/>
                    <a:pt x="169" y="118"/>
                  </a:cubicBezTo>
                  <a:cubicBezTo>
                    <a:pt x="170" y="117"/>
                    <a:pt x="170" y="117"/>
                    <a:pt x="170" y="117"/>
                  </a:cubicBezTo>
                  <a:cubicBezTo>
                    <a:pt x="169" y="116"/>
                    <a:pt x="169" y="116"/>
                    <a:pt x="169" y="116"/>
                  </a:cubicBezTo>
                  <a:cubicBezTo>
                    <a:pt x="168" y="116"/>
                    <a:pt x="168" y="116"/>
                    <a:pt x="168" y="116"/>
                  </a:cubicBezTo>
                  <a:cubicBezTo>
                    <a:pt x="168" y="115"/>
                    <a:pt x="168" y="115"/>
                    <a:pt x="168" y="115"/>
                  </a:cubicBezTo>
                  <a:cubicBezTo>
                    <a:pt x="168" y="115"/>
                    <a:pt x="168" y="115"/>
                    <a:pt x="168" y="115"/>
                  </a:cubicBezTo>
                  <a:cubicBezTo>
                    <a:pt x="168" y="115"/>
                    <a:pt x="168" y="115"/>
                    <a:pt x="168" y="115"/>
                  </a:cubicBezTo>
                  <a:cubicBezTo>
                    <a:pt x="167" y="114"/>
                    <a:pt x="167" y="114"/>
                    <a:pt x="167" y="114"/>
                  </a:cubicBezTo>
                  <a:cubicBezTo>
                    <a:pt x="167" y="114"/>
                    <a:pt x="167" y="114"/>
                    <a:pt x="167" y="114"/>
                  </a:cubicBezTo>
                  <a:cubicBezTo>
                    <a:pt x="167" y="113"/>
                    <a:pt x="167" y="113"/>
                    <a:pt x="167" y="113"/>
                  </a:cubicBezTo>
                  <a:cubicBezTo>
                    <a:pt x="166" y="113"/>
                    <a:pt x="166" y="113"/>
                    <a:pt x="166" y="113"/>
                  </a:cubicBezTo>
                  <a:cubicBezTo>
                    <a:pt x="166" y="112"/>
                    <a:pt x="166" y="112"/>
                    <a:pt x="166" y="112"/>
                  </a:cubicBezTo>
                  <a:cubicBezTo>
                    <a:pt x="165" y="111"/>
                    <a:pt x="165" y="111"/>
                    <a:pt x="165" y="111"/>
                  </a:cubicBezTo>
                  <a:cubicBezTo>
                    <a:pt x="164" y="111"/>
                    <a:pt x="164" y="111"/>
                    <a:pt x="164" y="111"/>
                  </a:cubicBezTo>
                  <a:cubicBezTo>
                    <a:pt x="163" y="111"/>
                    <a:pt x="163" y="111"/>
                    <a:pt x="163" y="111"/>
                  </a:cubicBezTo>
                  <a:cubicBezTo>
                    <a:pt x="163" y="112"/>
                    <a:pt x="163" y="112"/>
                    <a:pt x="163" y="112"/>
                  </a:cubicBezTo>
                  <a:cubicBezTo>
                    <a:pt x="163" y="112"/>
                    <a:pt x="163" y="112"/>
                    <a:pt x="163" y="112"/>
                  </a:cubicBezTo>
                  <a:cubicBezTo>
                    <a:pt x="162" y="112"/>
                    <a:pt x="162" y="112"/>
                    <a:pt x="162" y="112"/>
                  </a:cubicBezTo>
                  <a:cubicBezTo>
                    <a:pt x="162" y="112"/>
                    <a:pt x="162" y="112"/>
                    <a:pt x="162" y="112"/>
                  </a:cubicBezTo>
                  <a:cubicBezTo>
                    <a:pt x="161" y="113"/>
                    <a:pt x="161" y="113"/>
                    <a:pt x="161" y="113"/>
                  </a:cubicBezTo>
                  <a:cubicBezTo>
                    <a:pt x="160" y="113"/>
                    <a:pt x="160" y="113"/>
                    <a:pt x="160" y="113"/>
                  </a:cubicBezTo>
                  <a:cubicBezTo>
                    <a:pt x="159" y="113"/>
                    <a:pt x="159" y="113"/>
                    <a:pt x="159" y="113"/>
                  </a:cubicBezTo>
                  <a:cubicBezTo>
                    <a:pt x="159" y="113"/>
                    <a:pt x="159" y="113"/>
                    <a:pt x="159" y="113"/>
                  </a:cubicBezTo>
                  <a:cubicBezTo>
                    <a:pt x="159" y="112"/>
                    <a:pt x="159" y="112"/>
                    <a:pt x="159" y="112"/>
                  </a:cubicBezTo>
                  <a:cubicBezTo>
                    <a:pt x="159" y="113"/>
                    <a:pt x="159" y="113"/>
                    <a:pt x="159" y="113"/>
                  </a:cubicBezTo>
                  <a:cubicBezTo>
                    <a:pt x="159" y="113"/>
                    <a:pt x="159" y="113"/>
                    <a:pt x="159" y="113"/>
                  </a:cubicBezTo>
                  <a:cubicBezTo>
                    <a:pt x="159" y="112"/>
                    <a:pt x="159" y="112"/>
                    <a:pt x="159" y="112"/>
                  </a:cubicBezTo>
                  <a:cubicBezTo>
                    <a:pt x="158" y="112"/>
                    <a:pt x="158" y="112"/>
                    <a:pt x="158" y="112"/>
                  </a:cubicBezTo>
                  <a:cubicBezTo>
                    <a:pt x="157" y="111"/>
                    <a:pt x="157" y="111"/>
                    <a:pt x="157" y="111"/>
                  </a:cubicBezTo>
                  <a:cubicBezTo>
                    <a:pt x="157" y="111"/>
                    <a:pt x="157" y="111"/>
                    <a:pt x="157" y="111"/>
                  </a:cubicBezTo>
                  <a:cubicBezTo>
                    <a:pt x="158" y="111"/>
                    <a:pt x="158" y="111"/>
                    <a:pt x="158" y="111"/>
                  </a:cubicBezTo>
                  <a:cubicBezTo>
                    <a:pt x="158" y="111"/>
                    <a:pt x="158" y="111"/>
                    <a:pt x="158" y="111"/>
                  </a:cubicBezTo>
                  <a:cubicBezTo>
                    <a:pt x="157" y="110"/>
                    <a:pt x="157" y="110"/>
                    <a:pt x="157" y="110"/>
                  </a:cubicBezTo>
                  <a:cubicBezTo>
                    <a:pt x="157" y="110"/>
                    <a:pt x="157" y="110"/>
                    <a:pt x="157" y="110"/>
                  </a:cubicBezTo>
                  <a:cubicBezTo>
                    <a:pt x="157" y="110"/>
                    <a:pt x="157" y="110"/>
                    <a:pt x="157" y="110"/>
                  </a:cubicBezTo>
                  <a:cubicBezTo>
                    <a:pt x="157" y="110"/>
                    <a:pt x="157" y="110"/>
                    <a:pt x="157" y="110"/>
                  </a:cubicBezTo>
                  <a:cubicBezTo>
                    <a:pt x="157" y="111"/>
                    <a:pt x="157" y="111"/>
                    <a:pt x="157" y="111"/>
                  </a:cubicBezTo>
                  <a:cubicBezTo>
                    <a:pt x="156" y="110"/>
                    <a:pt x="156" y="110"/>
                    <a:pt x="156" y="110"/>
                  </a:cubicBezTo>
                  <a:cubicBezTo>
                    <a:pt x="156" y="110"/>
                    <a:pt x="156" y="110"/>
                    <a:pt x="156" y="110"/>
                  </a:cubicBezTo>
                  <a:cubicBezTo>
                    <a:pt x="155" y="110"/>
                    <a:pt x="155" y="110"/>
                    <a:pt x="155" y="110"/>
                  </a:cubicBezTo>
                  <a:cubicBezTo>
                    <a:pt x="153" y="110"/>
                    <a:pt x="153" y="110"/>
                    <a:pt x="153" y="110"/>
                  </a:cubicBezTo>
                  <a:cubicBezTo>
                    <a:pt x="154" y="110"/>
                    <a:pt x="154" y="110"/>
                    <a:pt x="154" y="110"/>
                  </a:cubicBezTo>
                  <a:cubicBezTo>
                    <a:pt x="155" y="110"/>
                    <a:pt x="155" y="110"/>
                    <a:pt x="155" y="110"/>
                  </a:cubicBezTo>
                  <a:cubicBezTo>
                    <a:pt x="155" y="110"/>
                    <a:pt x="155" y="110"/>
                    <a:pt x="155" y="110"/>
                  </a:cubicBezTo>
                  <a:cubicBezTo>
                    <a:pt x="155" y="109"/>
                    <a:pt x="155" y="109"/>
                    <a:pt x="155" y="109"/>
                  </a:cubicBezTo>
                  <a:cubicBezTo>
                    <a:pt x="154" y="109"/>
                    <a:pt x="154" y="109"/>
                    <a:pt x="154" y="109"/>
                  </a:cubicBezTo>
                  <a:cubicBezTo>
                    <a:pt x="153" y="110"/>
                    <a:pt x="153" y="110"/>
                    <a:pt x="153" y="110"/>
                  </a:cubicBezTo>
                  <a:cubicBezTo>
                    <a:pt x="153" y="110"/>
                    <a:pt x="153" y="110"/>
                    <a:pt x="153" y="110"/>
                  </a:cubicBezTo>
                  <a:cubicBezTo>
                    <a:pt x="151" y="110"/>
                    <a:pt x="151" y="110"/>
                    <a:pt x="151" y="110"/>
                  </a:cubicBezTo>
                  <a:cubicBezTo>
                    <a:pt x="151" y="109"/>
                    <a:pt x="151" y="109"/>
                    <a:pt x="151" y="109"/>
                  </a:cubicBezTo>
                  <a:cubicBezTo>
                    <a:pt x="150" y="110"/>
                    <a:pt x="150" y="110"/>
                    <a:pt x="150" y="110"/>
                  </a:cubicBezTo>
                  <a:cubicBezTo>
                    <a:pt x="149" y="110"/>
                    <a:pt x="149" y="110"/>
                    <a:pt x="149" y="110"/>
                  </a:cubicBezTo>
                  <a:cubicBezTo>
                    <a:pt x="148" y="110"/>
                    <a:pt x="148" y="110"/>
                    <a:pt x="148" y="110"/>
                  </a:cubicBezTo>
                  <a:cubicBezTo>
                    <a:pt x="147" y="109"/>
                    <a:pt x="147" y="109"/>
                    <a:pt x="147" y="109"/>
                  </a:cubicBezTo>
                  <a:cubicBezTo>
                    <a:pt x="147" y="109"/>
                    <a:pt x="147" y="109"/>
                    <a:pt x="147" y="109"/>
                  </a:cubicBezTo>
                  <a:cubicBezTo>
                    <a:pt x="147" y="108"/>
                    <a:pt x="147" y="108"/>
                    <a:pt x="147" y="108"/>
                  </a:cubicBezTo>
                  <a:cubicBezTo>
                    <a:pt x="147" y="108"/>
                    <a:pt x="147" y="108"/>
                    <a:pt x="147" y="108"/>
                  </a:cubicBezTo>
                  <a:cubicBezTo>
                    <a:pt x="147" y="109"/>
                    <a:pt x="147" y="109"/>
                    <a:pt x="147" y="109"/>
                  </a:cubicBezTo>
                  <a:cubicBezTo>
                    <a:pt x="146" y="110"/>
                    <a:pt x="146" y="110"/>
                    <a:pt x="146" y="110"/>
                  </a:cubicBezTo>
                  <a:cubicBezTo>
                    <a:pt x="145" y="109"/>
                    <a:pt x="145" y="109"/>
                    <a:pt x="145" y="109"/>
                  </a:cubicBezTo>
                  <a:cubicBezTo>
                    <a:pt x="145" y="110"/>
                    <a:pt x="145" y="110"/>
                    <a:pt x="145" y="110"/>
                  </a:cubicBezTo>
                  <a:cubicBezTo>
                    <a:pt x="144" y="109"/>
                    <a:pt x="144" y="109"/>
                    <a:pt x="144" y="109"/>
                  </a:cubicBezTo>
                  <a:cubicBezTo>
                    <a:pt x="141" y="110"/>
                    <a:pt x="141" y="110"/>
                    <a:pt x="141" y="110"/>
                  </a:cubicBezTo>
                  <a:cubicBezTo>
                    <a:pt x="141" y="110"/>
                    <a:pt x="141" y="110"/>
                    <a:pt x="141" y="110"/>
                  </a:cubicBezTo>
                  <a:cubicBezTo>
                    <a:pt x="139" y="111"/>
                    <a:pt x="139" y="111"/>
                    <a:pt x="139" y="111"/>
                  </a:cubicBezTo>
                  <a:cubicBezTo>
                    <a:pt x="138" y="112"/>
                    <a:pt x="138" y="112"/>
                    <a:pt x="138" y="112"/>
                  </a:cubicBezTo>
                  <a:cubicBezTo>
                    <a:pt x="138" y="112"/>
                    <a:pt x="138" y="112"/>
                    <a:pt x="138" y="112"/>
                  </a:cubicBezTo>
                  <a:cubicBezTo>
                    <a:pt x="139" y="112"/>
                    <a:pt x="139" y="112"/>
                    <a:pt x="139" y="112"/>
                  </a:cubicBezTo>
                  <a:cubicBezTo>
                    <a:pt x="139" y="112"/>
                    <a:pt x="139" y="112"/>
                    <a:pt x="139" y="112"/>
                  </a:cubicBezTo>
                  <a:cubicBezTo>
                    <a:pt x="140" y="112"/>
                    <a:pt x="140" y="112"/>
                    <a:pt x="140" y="112"/>
                  </a:cubicBezTo>
                  <a:cubicBezTo>
                    <a:pt x="140" y="112"/>
                    <a:pt x="140" y="112"/>
                    <a:pt x="140" y="112"/>
                  </a:cubicBezTo>
                  <a:cubicBezTo>
                    <a:pt x="141" y="112"/>
                    <a:pt x="141" y="112"/>
                    <a:pt x="141" y="112"/>
                  </a:cubicBezTo>
                  <a:cubicBezTo>
                    <a:pt x="140" y="113"/>
                    <a:pt x="140" y="113"/>
                    <a:pt x="140" y="113"/>
                  </a:cubicBezTo>
                  <a:cubicBezTo>
                    <a:pt x="139" y="113"/>
                    <a:pt x="139" y="113"/>
                    <a:pt x="139" y="113"/>
                  </a:cubicBezTo>
                  <a:cubicBezTo>
                    <a:pt x="139" y="114"/>
                    <a:pt x="139" y="114"/>
                    <a:pt x="139" y="114"/>
                  </a:cubicBezTo>
                  <a:cubicBezTo>
                    <a:pt x="139" y="114"/>
                    <a:pt x="139" y="114"/>
                    <a:pt x="139" y="114"/>
                  </a:cubicBezTo>
                  <a:cubicBezTo>
                    <a:pt x="141" y="115"/>
                    <a:pt x="141" y="115"/>
                    <a:pt x="141" y="115"/>
                  </a:cubicBezTo>
                  <a:cubicBezTo>
                    <a:pt x="142" y="116"/>
                    <a:pt x="142" y="116"/>
                    <a:pt x="142" y="116"/>
                  </a:cubicBezTo>
                  <a:cubicBezTo>
                    <a:pt x="142" y="116"/>
                    <a:pt x="142" y="116"/>
                    <a:pt x="142" y="116"/>
                  </a:cubicBezTo>
                  <a:cubicBezTo>
                    <a:pt x="141" y="116"/>
                    <a:pt x="141" y="116"/>
                    <a:pt x="141" y="116"/>
                  </a:cubicBezTo>
                  <a:cubicBezTo>
                    <a:pt x="141" y="116"/>
                    <a:pt x="141" y="116"/>
                    <a:pt x="141" y="116"/>
                  </a:cubicBezTo>
                  <a:cubicBezTo>
                    <a:pt x="141" y="116"/>
                    <a:pt x="141" y="116"/>
                    <a:pt x="141" y="116"/>
                  </a:cubicBezTo>
                  <a:cubicBezTo>
                    <a:pt x="140" y="115"/>
                    <a:pt x="140" y="115"/>
                    <a:pt x="140" y="115"/>
                  </a:cubicBezTo>
                  <a:cubicBezTo>
                    <a:pt x="140" y="115"/>
                    <a:pt x="140" y="115"/>
                    <a:pt x="140" y="115"/>
                  </a:cubicBezTo>
                  <a:cubicBezTo>
                    <a:pt x="139" y="115"/>
                    <a:pt x="139" y="115"/>
                    <a:pt x="139" y="115"/>
                  </a:cubicBezTo>
                  <a:cubicBezTo>
                    <a:pt x="139" y="115"/>
                    <a:pt x="139" y="115"/>
                    <a:pt x="139" y="115"/>
                  </a:cubicBezTo>
                  <a:cubicBezTo>
                    <a:pt x="138" y="114"/>
                    <a:pt x="138" y="114"/>
                    <a:pt x="138" y="114"/>
                  </a:cubicBezTo>
                  <a:cubicBezTo>
                    <a:pt x="137" y="114"/>
                    <a:pt x="137" y="114"/>
                    <a:pt x="137" y="114"/>
                  </a:cubicBezTo>
                  <a:cubicBezTo>
                    <a:pt x="138" y="115"/>
                    <a:pt x="138" y="115"/>
                    <a:pt x="138" y="115"/>
                  </a:cubicBezTo>
                  <a:cubicBezTo>
                    <a:pt x="138" y="116"/>
                    <a:pt x="138" y="116"/>
                    <a:pt x="138" y="116"/>
                  </a:cubicBezTo>
                  <a:cubicBezTo>
                    <a:pt x="137" y="116"/>
                    <a:pt x="137" y="116"/>
                    <a:pt x="137" y="116"/>
                  </a:cubicBezTo>
                  <a:cubicBezTo>
                    <a:pt x="137" y="115"/>
                    <a:pt x="137" y="115"/>
                    <a:pt x="137" y="115"/>
                  </a:cubicBezTo>
                  <a:cubicBezTo>
                    <a:pt x="136" y="115"/>
                    <a:pt x="136" y="115"/>
                    <a:pt x="136" y="115"/>
                  </a:cubicBezTo>
                  <a:cubicBezTo>
                    <a:pt x="135" y="115"/>
                    <a:pt x="135" y="115"/>
                    <a:pt x="135" y="115"/>
                  </a:cubicBezTo>
                  <a:cubicBezTo>
                    <a:pt x="135" y="116"/>
                    <a:pt x="135" y="116"/>
                    <a:pt x="135" y="116"/>
                  </a:cubicBezTo>
                  <a:cubicBezTo>
                    <a:pt x="134" y="115"/>
                    <a:pt x="134" y="115"/>
                    <a:pt x="134" y="115"/>
                  </a:cubicBezTo>
                  <a:cubicBezTo>
                    <a:pt x="133" y="115"/>
                    <a:pt x="133" y="115"/>
                    <a:pt x="133" y="115"/>
                  </a:cubicBezTo>
                  <a:cubicBezTo>
                    <a:pt x="132" y="115"/>
                    <a:pt x="132" y="115"/>
                    <a:pt x="132" y="115"/>
                  </a:cubicBezTo>
                  <a:cubicBezTo>
                    <a:pt x="132" y="115"/>
                    <a:pt x="132" y="115"/>
                    <a:pt x="132" y="115"/>
                  </a:cubicBezTo>
                  <a:cubicBezTo>
                    <a:pt x="132" y="115"/>
                    <a:pt x="132" y="115"/>
                    <a:pt x="132" y="115"/>
                  </a:cubicBezTo>
                  <a:cubicBezTo>
                    <a:pt x="133" y="114"/>
                    <a:pt x="133" y="114"/>
                    <a:pt x="133" y="114"/>
                  </a:cubicBezTo>
                  <a:cubicBezTo>
                    <a:pt x="132" y="114"/>
                    <a:pt x="132" y="114"/>
                    <a:pt x="132" y="114"/>
                  </a:cubicBezTo>
                  <a:cubicBezTo>
                    <a:pt x="132" y="114"/>
                    <a:pt x="132" y="114"/>
                    <a:pt x="132" y="114"/>
                  </a:cubicBezTo>
                  <a:cubicBezTo>
                    <a:pt x="131" y="114"/>
                    <a:pt x="131" y="114"/>
                    <a:pt x="131" y="114"/>
                  </a:cubicBezTo>
                  <a:cubicBezTo>
                    <a:pt x="131" y="113"/>
                    <a:pt x="131" y="113"/>
                    <a:pt x="131" y="113"/>
                  </a:cubicBezTo>
                  <a:cubicBezTo>
                    <a:pt x="131" y="113"/>
                    <a:pt x="131" y="113"/>
                    <a:pt x="131" y="113"/>
                  </a:cubicBezTo>
                  <a:cubicBezTo>
                    <a:pt x="130" y="113"/>
                    <a:pt x="130" y="113"/>
                    <a:pt x="130" y="113"/>
                  </a:cubicBezTo>
                  <a:cubicBezTo>
                    <a:pt x="130" y="113"/>
                    <a:pt x="130" y="113"/>
                    <a:pt x="130" y="113"/>
                  </a:cubicBezTo>
                  <a:cubicBezTo>
                    <a:pt x="130" y="112"/>
                    <a:pt x="130" y="112"/>
                    <a:pt x="130" y="112"/>
                  </a:cubicBezTo>
                  <a:cubicBezTo>
                    <a:pt x="130" y="112"/>
                    <a:pt x="130" y="112"/>
                    <a:pt x="130" y="112"/>
                  </a:cubicBezTo>
                  <a:cubicBezTo>
                    <a:pt x="129" y="112"/>
                    <a:pt x="129" y="112"/>
                    <a:pt x="129" y="112"/>
                  </a:cubicBezTo>
                  <a:cubicBezTo>
                    <a:pt x="129" y="113"/>
                    <a:pt x="129" y="113"/>
                    <a:pt x="129" y="113"/>
                  </a:cubicBezTo>
                  <a:cubicBezTo>
                    <a:pt x="129" y="113"/>
                    <a:pt x="129" y="113"/>
                    <a:pt x="129" y="113"/>
                  </a:cubicBezTo>
                  <a:cubicBezTo>
                    <a:pt x="128" y="113"/>
                    <a:pt x="128" y="113"/>
                    <a:pt x="128" y="113"/>
                  </a:cubicBezTo>
                  <a:cubicBezTo>
                    <a:pt x="126" y="113"/>
                    <a:pt x="126" y="113"/>
                    <a:pt x="126" y="113"/>
                  </a:cubicBezTo>
                  <a:cubicBezTo>
                    <a:pt x="125" y="113"/>
                    <a:pt x="125" y="113"/>
                    <a:pt x="125" y="113"/>
                  </a:cubicBezTo>
                  <a:cubicBezTo>
                    <a:pt x="123" y="112"/>
                    <a:pt x="123" y="112"/>
                    <a:pt x="123" y="112"/>
                  </a:cubicBezTo>
                  <a:cubicBezTo>
                    <a:pt x="122" y="112"/>
                    <a:pt x="122" y="112"/>
                    <a:pt x="122" y="112"/>
                  </a:cubicBezTo>
                  <a:cubicBezTo>
                    <a:pt x="121" y="113"/>
                    <a:pt x="121" y="113"/>
                    <a:pt x="121" y="113"/>
                  </a:cubicBezTo>
                  <a:cubicBezTo>
                    <a:pt x="120" y="113"/>
                    <a:pt x="120" y="113"/>
                    <a:pt x="120" y="113"/>
                  </a:cubicBezTo>
                  <a:cubicBezTo>
                    <a:pt x="119" y="113"/>
                    <a:pt x="119" y="113"/>
                    <a:pt x="119" y="113"/>
                  </a:cubicBezTo>
                  <a:cubicBezTo>
                    <a:pt x="119" y="114"/>
                    <a:pt x="119" y="114"/>
                    <a:pt x="119" y="114"/>
                  </a:cubicBezTo>
                  <a:cubicBezTo>
                    <a:pt x="118" y="114"/>
                    <a:pt x="118" y="114"/>
                    <a:pt x="118" y="114"/>
                  </a:cubicBezTo>
                  <a:cubicBezTo>
                    <a:pt x="118" y="113"/>
                    <a:pt x="118" y="113"/>
                    <a:pt x="118" y="113"/>
                  </a:cubicBezTo>
                  <a:cubicBezTo>
                    <a:pt x="118" y="113"/>
                    <a:pt x="118" y="113"/>
                    <a:pt x="118" y="113"/>
                  </a:cubicBezTo>
                  <a:cubicBezTo>
                    <a:pt x="118" y="112"/>
                    <a:pt x="118" y="112"/>
                    <a:pt x="118" y="112"/>
                  </a:cubicBezTo>
                  <a:cubicBezTo>
                    <a:pt x="118" y="111"/>
                    <a:pt x="118" y="111"/>
                    <a:pt x="118" y="111"/>
                  </a:cubicBezTo>
                  <a:cubicBezTo>
                    <a:pt x="118" y="112"/>
                    <a:pt x="118" y="112"/>
                    <a:pt x="118" y="112"/>
                  </a:cubicBezTo>
                  <a:cubicBezTo>
                    <a:pt x="117" y="113"/>
                    <a:pt x="117" y="113"/>
                    <a:pt x="117" y="113"/>
                  </a:cubicBezTo>
                  <a:cubicBezTo>
                    <a:pt x="116" y="113"/>
                    <a:pt x="116" y="113"/>
                    <a:pt x="116" y="113"/>
                  </a:cubicBezTo>
                  <a:cubicBezTo>
                    <a:pt x="116" y="112"/>
                    <a:pt x="116" y="112"/>
                    <a:pt x="116" y="112"/>
                  </a:cubicBezTo>
                  <a:cubicBezTo>
                    <a:pt x="116" y="113"/>
                    <a:pt x="116" y="113"/>
                    <a:pt x="116" y="113"/>
                  </a:cubicBezTo>
                  <a:cubicBezTo>
                    <a:pt x="116" y="114"/>
                    <a:pt x="116" y="114"/>
                    <a:pt x="116" y="114"/>
                  </a:cubicBezTo>
                  <a:cubicBezTo>
                    <a:pt x="117" y="115"/>
                    <a:pt x="117" y="115"/>
                    <a:pt x="117" y="115"/>
                  </a:cubicBezTo>
                  <a:cubicBezTo>
                    <a:pt x="116" y="115"/>
                    <a:pt x="116" y="115"/>
                    <a:pt x="116" y="115"/>
                  </a:cubicBezTo>
                  <a:cubicBezTo>
                    <a:pt x="115" y="115"/>
                    <a:pt x="115" y="115"/>
                    <a:pt x="115" y="115"/>
                  </a:cubicBezTo>
                  <a:cubicBezTo>
                    <a:pt x="114" y="116"/>
                    <a:pt x="114" y="116"/>
                    <a:pt x="114" y="116"/>
                  </a:cubicBezTo>
                  <a:cubicBezTo>
                    <a:pt x="112" y="117"/>
                    <a:pt x="112" y="117"/>
                    <a:pt x="112" y="117"/>
                  </a:cubicBezTo>
                  <a:cubicBezTo>
                    <a:pt x="112" y="117"/>
                    <a:pt x="112" y="117"/>
                    <a:pt x="112" y="117"/>
                  </a:cubicBezTo>
                  <a:cubicBezTo>
                    <a:pt x="111" y="118"/>
                    <a:pt x="111" y="118"/>
                    <a:pt x="111" y="118"/>
                  </a:cubicBezTo>
                  <a:cubicBezTo>
                    <a:pt x="110" y="118"/>
                    <a:pt x="110" y="118"/>
                    <a:pt x="110" y="118"/>
                  </a:cubicBezTo>
                  <a:cubicBezTo>
                    <a:pt x="111" y="117"/>
                    <a:pt x="111" y="117"/>
                    <a:pt x="111" y="117"/>
                  </a:cubicBezTo>
                  <a:cubicBezTo>
                    <a:pt x="110" y="117"/>
                    <a:pt x="110" y="117"/>
                    <a:pt x="110" y="117"/>
                  </a:cubicBezTo>
                  <a:cubicBezTo>
                    <a:pt x="110" y="117"/>
                    <a:pt x="110" y="117"/>
                    <a:pt x="110" y="117"/>
                  </a:cubicBezTo>
                  <a:cubicBezTo>
                    <a:pt x="109" y="117"/>
                    <a:pt x="109" y="117"/>
                    <a:pt x="109" y="117"/>
                  </a:cubicBezTo>
                  <a:cubicBezTo>
                    <a:pt x="109" y="117"/>
                    <a:pt x="109" y="117"/>
                    <a:pt x="109" y="117"/>
                  </a:cubicBezTo>
                  <a:cubicBezTo>
                    <a:pt x="109" y="118"/>
                    <a:pt x="109" y="118"/>
                    <a:pt x="109" y="118"/>
                  </a:cubicBezTo>
                  <a:cubicBezTo>
                    <a:pt x="108" y="118"/>
                    <a:pt x="108" y="118"/>
                    <a:pt x="108" y="118"/>
                  </a:cubicBezTo>
                  <a:cubicBezTo>
                    <a:pt x="108" y="118"/>
                    <a:pt x="108" y="118"/>
                    <a:pt x="108" y="118"/>
                  </a:cubicBezTo>
                  <a:cubicBezTo>
                    <a:pt x="108" y="119"/>
                    <a:pt x="108" y="119"/>
                    <a:pt x="108" y="119"/>
                  </a:cubicBezTo>
                  <a:cubicBezTo>
                    <a:pt x="107" y="119"/>
                    <a:pt x="107" y="119"/>
                    <a:pt x="107" y="119"/>
                  </a:cubicBezTo>
                  <a:cubicBezTo>
                    <a:pt x="107" y="119"/>
                    <a:pt x="107" y="119"/>
                    <a:pt x="107" y="119"/>
                  </a:cubicBezTo>
                  <a:cubicBezTo>
                    <a:pt x="106" y="120"/>
                    <a:pt x="106" y="120"/>
                    <a:pt x="106" y="120"/>
                  </a:cubicBezTo>
                  <a:cubicBezTo>
                    <a:pt x="106" y="120"/>
                    <a:pt x="106" y="120"/>
                    <a:pt x="106" y="120"/>
                  </a:cubicBezTo>
                  <a:cubicBezTo>
                    <a:pt x="105" y="121"/>
                    <a:pt x="105" y="121"/>
                    <a:pt x="105" y="121"/>
                  </a:cubicBezTo>
                  <a:cubicBezTo>
                    <a:pt x="105" y="121"/>
                    <a:pt x="105" y="121"/>
                    <a:pt x="105" y="121"/>
                  </a:cubicBezTo>
                  <a:cubicBezTo>
                    <a:pt x="105" y="123"/>
                    <a:pt x="105" y="123"/>
                    <a:pt x="105" y="123"/>
                  </a:cubicBezTo>
                  <a:cubicBezTo>
                    <a:pt x="104" y="123"/>
                    <a:pt x="104" y="123"/>
                    <a:pt x="104" y="123"/>
                  </a:cubicBezTo>
                  <a:cubicBezTo>
                    <a:pt x="104" y="124"/>
                    <a:pt x="104" y="124"/>
                    <a:pt x="104" y="124"/>
                  </a:cubicBezTo>
                  <a:cubicBezTo>
                    <a:pt x="103" y="125"/>
                    <a:pt x="103" y="125"/>
                    <a:pt x="103" y="125"/>
                  </a:cubicBezTo>
                  <a:cubicBezTo>
                    <a:pt x="104" y="126"/>
                    <a:pt x="104" y="126"/>
                    <a:pt x="104" y="126"/>
                  </a:cubicBezTo>
                  <a:cubicBezTo>
                    <a:pt x="104" y="128"/>
                    <a:pt x="104" y="128"/>
                    <a:pt x="104" y="128"/>
                  </a:cubicBezTo>
                  <a:cubicBezTo>
                    <a:pt x="104" y="128"/>
                    <a:pt x="104" y="128"/>
                    <a:pt x="104" y="128"/>
                  </a:cubicBezTo>
                  <a:cubicBezTo>
                    <a:pt x="104" y="129"/>
                    <a:pt x="104" y="129"/>
                    <a:pt x="104" y="129"/>
                  </a:cubicBezTo>
                  <a:cubicBezTo>
                    <a:pt x="103" y="130"/>
                    <a:pt x="103" y="130"/>
                    <a:pt x="103" y="130"/>
                  </a:cubicBezTo>
                  <a:cubicBezTo>
                    <a:pt x="103" y="130"/>
                    <a:pt x="103" y="130"/>
                    <a:pt x="103" y="130"/>
                  </a:cubicBezTo>
                  <a:cubicBezTo>
                    <a:pt x="103" y="130"/>
                    <a:pt x="103" y="130"/>
                    <a:pt x="103" y="130"/>
                  </a:cubicBezTo>
                  <a:cubicBezTo>
                    <a:pt x="102" y="130"/>
                    <a:pt x="102" y="130"/>
                    <a:pt x="102" y="130"/>
                  </a:cubicBezTo>
                  <a:cubicBezTo>
                    <a:pt x="101" y="129"/>
                    <a:pt x="101" y="129"/>
                    <a:pt x="101" y="129"/>
                  </a:cubicBezTo>
                  <a:cubicBezTo>
                    <a:pt x="99" y="129"/>
                    <a:pt x="99" y="129"/>
                    <a:pt x="99" y="129"/>
                  </a:cubicBezTo>
                  <a:cubicBezTo>
                    <a:pt x="99" y="128"/>
                    <a:pt x="99" y="128"/>
                    <a:pt x="99" y="128"/>
                  </a:cubicBezTo>
                  <a:cubicBezTo>
                    <a:pt x="98" y="128"/>
                    <a:pt x="98" y="128"/>
                    <a:pt x="98" y="128"/>
                  </a:cubicBezTo>
                  <a:cubicBezTo>
                    <a:pt x="98" y="128"/>
                    <a:pt x="98" y="128"/>
                    <a:pt x="98" y="128"/>
                  </a:cubicBezTo>
                  <a:cubicBezTo>
                    <a:pt x="97" y="128"/>
                    <a:pt x="97" y="128"/>
                    <a:pt x="97" y="128"/>
                  </a:cubicBezTo>
                  <a:cubicBezTo>
                    <a:pt x="97" y="128"/>
                    <a:pt x="97" y="128"/>
                    <a:pt x="97" y="128"/>
                  </a:cubicBezTo>
                  <a:cubicBezTo>
                    <a:pt x="97" y="127"/>
                    <a:pt x="97" y="127"/>
                    <a:pt x="97" y="127"/>
                  </a:cubicBezTo>
                  <a:cubicBezTo>
                    <a:pt x="97" y="126"/>
                    <a:pt x="97" y="126"/>
                    <a:pt x="97" y="126"/>
                  </a:cubicBezTo>
                  <a:cubicBezTo>
                    <a:pt x="96" y="124"/>
                    <a:pt x="96" y="124"/>
                    <a:pt x="96" y="124"/>
                  </a:cubicBezTo>
                  <a:cubicBezTo>
                    <a:pt x="96" y="124"/>
                    <a:pt x="96" y="124"/>
                    <a:pt x="96" y="124"/>
                  </a:cubicBezTo>
                  <a:cubicBezTo>
                    <a:pt x="96" y="123"/>
                    <a:pt x="96" y="123"/>
                    <a:pt x="96" y="123"/>
                  </a:cubicBezTo>
                  <a:cubicBezTo>
                    <a:pt x="96" y="123"/>
                    <a:pt x="96" y="123"/>
                    <a:pt x="96" y="123"/>
                  </a:cubicBezTo>
                  <a:cubicBezTo>
                    <a:pt x="96" y="122"/>
                    <a:pt x="96" y="122"/>
                    <a:pt x="96" y="122"/>
                  </a:cubicBezTo>
                  <a:cubicBezTo>
                    <a:pt x="95" y="121"/>
                    <a:pt x="95" y="121"/>
                    <a:pt x="95" y="121"/>
                  </a:cubicBezTo>
                  <a:cubicBezTo>
                    <a:pt x="95" y="121"/>
                    <a:pt x="95" y="121"/>
                    <a:pt x="95" y="121"/>
                  </a:cubicBezTo>
                  <a:cubicBezTo>
                    <a:pt x="95" y="120"/>
                    <a:pt x="95" y="120"/>
                    <a:pt x="95" y="120"/>
                  </a:cubicBezTo>
                  <a:cubicBezTo>
                    <a:pt x="94" y="119"/>
                    <a:pt x="94" y="119"/>
                    <a:pt x="94" y="119"/>
                  </a:cubicBezTo>
                  <a:cubicBezTo>
                    <a:pt x="94" y="119"/>
                    <a:pt x="94" y="119"/>
                    <a:pt x="94" y="119"/>
                  </a:cubicBezTo>
                  <a:cubicBezTo>
                    <a:pt x="93" y="119"/>
                    <a:pt x="93" y="119"/>
                    <a:pt x="93" y="119"/>
                  </a:cubicBezTo>
                  <a:cubicBezTo>
                    <a:pt x="93" y="117"/>
                    <a:pt x="93" y="117"/>
                    <a:pt x="93" y="117"/>
                  </a:cubicBezTo>
                  <a:cubicBezTo>
                    <a:pt x="92" y="117"/>
                    <a:pt x="92" y="117"/>
                    <a:pt x="92" y="117"/>
                  </a:cubicBezTo>
                  <a:cubicBezTo>
                    <a:pt x="92" y="116"/>
                    <a:pt x="92" y="116"/>
                    <a:pt x="92" y="116"/>
                  </a:cubicBezTo>
                  <a:cubicBezTo>
                    <a:pt x="92" y="116"/>
                    <a:pt x="92" y="116"/>
                    <a:pt x="92" y="116"/>
                  </a:cubicBezTo>
                  <a:cubicBezTo>
                    <a:pt x="92" y="115"/>
                    <a:pt x="92" y="115"/>
                    <a:pt x="92" y="115"/>
                  </a:cubicBezTo>
                  <a:cubicBezTo>
                    <a:pt x="92" y="115"/>
                    <a:pt x="92" y="115"/>
                    <a:pt x="92" y="115"/>
                  </a:cubicBezTo>
                  <a:cubicBezTo>
                    <a:pt x="91" y="114"/>
                    <a:pt x="91" y="114"/>
                    <a:pt x="91" y="114"/>
                  </a:cubicBezTo>
                  <a:cubicBezTo>
                    <a:pt x="91" y="113"/>
                    <a:pt x="91" y="113"/>
                    <a:pt x="91" y="113"/>
                  </a:cubicBezTo>
                  <a:cubicBezTo>
                    <a:pt x="90" y="112"/>
                    <a:pt x="90" y="112"/>
                    <a:pt x="90" y="112"/>
                  </a:cubicBezTo>
                  <a:cubicBezTo>
                    <a:pt x="89" y="112"/>
                    <a:pt x="89" y="112"/>
                    <a:pt x="89" y="112"/>
                  </a:cubicBezTo>
                  <a:cubicBezTo>
                    <a:pt x="89" y="111"/>
                    <a:pt x="89" y="111"/>
                    <a:pt x="89" y="111"/>
                  </a:cubicBezTo>
                  <a:cubicBezTo>
                    <a:pt x="88" y="111"/>
                    <a:pt x="88" y="111"/>
                    <a:pt x="88" y="111"/>
                  </a:cubicBezTo>
                  <a:cubicBezTo>
                    <a:pt x="88" y="111"/>
                    <a:pt x="88" y="111"/>
                    <a:pt x="88" y="111"/>
                  </a:cubicBezTo>
                  <a:cubicBezTo>
                    <a:pt x="88" y="111"/>
                    <a:pt x="88" y="111"/>
                    <a:pt x="88" y="111"/>
                  </a:cubicBezTo>
                  <a:cubicBezTo>
                    <a:pt x="87" y="111"/>
                    <a:pt x="87" y="111"/>
                    <a:pt x="87" y="111"/>
                  </a:cubicBezTo>
                  <a:cubicBezTo>
                    <a:pt x="86" y="111"/>
                    <a:pt x="86" y="111"/>
                    <a:pt x="86" y="111"/>
                  </a:cubicBezTo>
                  <a:cubicBezTo>
                    <a:pt x="85" y="111"/>
                    <a:pt x="85" y="111"/>
                    <a:pt x="85" y="111"/>
                  </a:cubicBezTo>
                  <a:cubicBezTo>
                    <a:pt x="85" y="111"/>
                    <a:pt x="85" y="111"/>
                    <a:pt x="85" y="111"/>
                  </a:cubicBezTo>
                  <a:cubicBezTo>
                    <a:pt x="85" y="111"/>
                    <a:pt x="85" y="111"/>
                    <a:pt x="85" y="111"/>
                  </a:cubicBezTo>
                  <a:cubicBezTo>
                    <a:pt x="85" y="111"/>
                    <a:pt x="85" y="111"/>
                    <a:pt x="85" y="111"/>
                  </a:cubicBezTo>
                  <a:cubicBezTo>
                    <a:pt x="84" y="111"/>
                    <a:pt x="84" y="111"/>
                    <a:pt x="84" y="111"/>
                  </a:cubicBezTo>
                  <a:cubicBezTo>
                    <a:pt x="84" y="111"/>
                    <a:pt x="84" y="111"/>
                    <a:pt x="84" y="111"/>
                  </a:cubicBezTo>
                  <a:cubicBezTo>
                    <a:pt x="83" y="112"/>
                    <a:pt x="83" y="112"/>
                    <a:pt x="83" y="112"/>
                  </a:cubicBezTo>
                  <a:cubicBezTo>
                    <a:pt x="83" y="113"/>
                    <a:pt x="83" y="113"/>
                    <a:pt x="83" y="113"/>
                  </a:cubicBezTo>
                  <a:cubicBezTo>
                    <a:pt x="82" y="113"/>
                    <a:pt x="82" y="113"/>
                    <a:pt x="82" y="113"/>
                  </a:cubicBezTo>
                  <a:cubicBezTo>
                    <a:pt x="82" y="114"/>
                    <a:pt x="82" y="114"/>
                    <a:pt x="82" y="114"/>
                  </a:cubicBezTo>
                  <a:cubicBezTo>
                    <a:pt x="82" y="114"/>
                    <a:pt x="82" y="114"/>
                    <a:pt x="82" y="114"/>
                  </a:cubicBezTo>
                  <a:cubicBezTo>
                    <a:pt x="82" y="114"/>
                    <a:pt x="82" y="114"/>
                    <a:pt x="82" y="114"/>
                  </a:cubicBezTo>
                  <a:cubicBezTo>
                    <a:pt x="81" y="114"/>
                    <a:pt x="81" y="114"/>
                    <a:pt x="81" y="114"/>
                  </a:cubicBezTo>
                  <a:cubicBezTo>
                    <a:pt x="81" y="115"/>
                    <a:pt x="81" y="115"/>
                    <a:pt x="81" y="115"/>
                  </a:cubicBezTo>
                  <a:cubicBezTo>
                    <a:pt x="81" y="115"/>
                    <a:pt x="81" y="115"/>
                    <a:pt x="81" y="115"/>
                  </a:cubicBezTo>
                  <a:cubicBezTo>
                    <a:pt x="80" y="115"/>
                    <a:pt x="80" y="115"/>
                    <a:pt x="80" y="115"/>
                  </a:cubicBezTo>
                  <a:cubicBezTo>
                    <a:pt x="80" y="115"/>
                    <a:pt x="80" y="115"/>
                    <a:pt x="80" y="115"/>
                  </a:cubicBezTo>
                  <a:cubicBezTo>
                    <a:pt x="79" y="114"/>
                    <a:pt x="79" y="114"/>
                    <a:pt x="79" y="114"/>
                  </a:cubicBezTo>
                  <a:cubicBezTo>
                    <a:pt x="78" y="114"/>
                    <a:pt x="78" y="114"/>
                    <a:pt x="78" y="114"/>
                  </a:cubicBezTo>
                  <a:cubicBezTo>
                    <a:pt x="78" y="114"/>
                    <a:pt x="78" y="114"/>
                    <a:pt x="78" y="114"/>
                  </a:cubicBezTo>
                  <a:cubicBezTo>
                    <a:pt x="77" y="113"/>
                    <a:pt x="77" y="113"/>
                    <a:pt x="77" y="113"/>
                  </a:cubicBezTo>
                  <a:cubicBezTo>
                    <a:pt x="77" y="113"/>
                    <a:pt x="77" y="113"/>
                    <a:pt x="77" y="113"/>
                  </a:cubicBezTo>
                  <a:cubicBezTo>
                    <a:pt x="77" y="113"/>
                    <a:pt x="77" y="113"/>
                    <a:pt x="77" y="113"/>
                  </a:cubicBezTo>
                  <a:cubicBezTo>
                    <a:pt x="76" y="113"/>
                    <a:pt x="76" y="113"/>
                    <a:pt x="76" y="113"/>
                  </a:cubicBezTo>
                  <a:cubicBezTo>
                    <a:pt x="76" y="112"/>
                    <a:pt x="76" y="112"/>
                    <a:pt x="76" y="112"/>
                  </a:cubicBezTo>
                  <a:cubicBezTo>
                    <a:pt x="76" y="112"/>
                    <a:pt x="76" y="112"/>
                    <a:pt x="76" y="112"/>
                  </a:cubicBezTo>
                  <a:cubicBezTo>
                    <a:pt x="76" y="112"/>
                    <a:pt x="76" y="112"/>
                    <a:pt x="76" y="112"/>
                  </a:cubicBezTo>
                  <a:cubicBezTo>
                    <a:pt x="75" y="112"/>
                    <a:pt x="75" y="112"/>
                    <a:pt x="75" y="112"/>
                  </a:cubicBezTo>
                  <a:cubicBezTo>
                    <a:pt x="75" y="112"/>
                    <a:pt x="75" y="112"/>
                    <a:pt x="75" y="112"/>
                  </a:cubicBezTo>
                  <a:cubicBezTo>
                    <a:pt x="75" y="112"/>
                    <a:pt x="75" y="112"/>
                    <a:pt x="75" y="112"/>
                  </a:cubicBezTo>
                  <a:cubicBezTo>
                    <a:pt x="75" y="111"/>
                    <a:pt x="75" y="111"/>
                    <a:pt x="75" y="111"/>
                  </a:cubicBezTo>
                  <a:cubicBezTo>
                    <a:pt x="74" y="111"/>
                    <a:pt x="74" y="111"/>
                    <a:pt x="74" y="111"/>
                  </a:cubicBezTo>
                  <a:cubicBezTo>
                    <a:pt x="73" y="110"/>
                    <a:pt x="73" y="110"/>
                    <a:pt x="73" y="110"/>
                  </a:cubicBezTo>
                  <a:cubicBezTo>
                    <a:pt x="73" y="109"/>
                    <a:pt x="73" y="109"/>
                    <a:pt x="73" y="109"/>
                  </a:cubicBezTo>
                  <a:cubicBezTo>
                    <a:pt x="74" y="109"/>
                    <a:pt x="74" y="109"/>
                    <a:pt x="74" y="109"/>
                  </a:cubicBezTo>
                  <a:cubicBezTo>
                    <a:pt x="74" y="109"/>
                    <a:pt x="74" y="109"/>
                    <a:pt x="74" y="109"/>
                  </a:cubicBezTo>
                  <a:cubicBezTo>
                    <a:pt x="74" y="108"/>
                    <a:pt x="74" y="108"/>
                    <a:pt x="74" y="108"/>
                  </a:cubicBezTo>
                  <a:cubicBezTo>
                    <a:pt x="74" y="108"/>
                    <a:pt x="74" y="108"/>
                    <a:pt x="74" y="108"/>
                  </a:cubicBezTo>
                  <a:cubicBezTo>
                    <a:pt x="74" y="108"/>
                    <a:pt x="74" y="108"/>
                    <a:pt x="74" y="108"/>
                  </a:cubicBezTo>
                  <a:cubicBezTo>
                    <a:pt x="73" y="108"/>
                    <a:pt x="73" y="108"/>
                    <a:pt x="73" y="108"/>
                  </a:cubicBezTo>
                  <a:cubicBezTo>
                    <a:pt x="73" y="107"/>
                    <a:pt x="73" y="107"/>
                    <a:pt x="73" y="107"/>
                  </a:cubicBezTo>
                  <a:cubicBezTo>
                    <a:pt x="73" y="106"/>
                    <a:pt x="73" y="106"/>
                    <a:pt x="73" y="106"/>
                  </a:cubicBezTo>
                  <a:cubicBezTo>
                    <a:pt x="72" y="106"/>
                    <a:pt x="72" y="106"/>
                    <a:pt x="72" y="106"/>
                  </a:cubicBezTo>
                  <a:cubicBezTo>
                    <a:pt x="72" y="106"/>
                    <a:pt x="72" y="106"/>
                    <a:pt x="72" y="106"/>
                  </a:cubicBezTo>
                  <a:cubicBezTo>
                    <a:pt x="71" y="105"/>
                    <a:pt x="71" y="105"/>
                    <a:pt x="71" y="105"/>
                  </a:cubicBezTo>
                  <a:cubicBezTo>
                    <a:pt x="72" y="105"/>
                    <a:pt x="72" y="105"/>
                    <a:pt x="72" y="105"/>
                  </a:cubicBezTo>
                  <a:cubicBezTo>
                    <a:pt x="72" y="105"/>
                    <a:pt x="72" y="105"/>
                    <a:pt x="72" y="105"/>
                  </a:cubicBezTo>
                  <a:cubicBezTo>
                    <a:pt x="71" y="104"/>
                    <a:pt x="71" y="104"/>
                    <a:pt x="71" y="104"/>
                  </a:cubicBezTo>
                  <a:cubicBezTo>
                    <a:pt x="70" y="104"/>
                    <a:pt x="70" y="104"/>
                    <a:pt x="70" y="104"/>
                  </a:cubicBezTo>
                  <a:cubicBezTo>
                    <a:pt x="70" y="104"/>
                    <a:pt x="70" y="104"/>
                    <a:pt x="70" y="104"/>
                  </a:cubicBezTo>
                  <a:cubicBezTo>
                    <a:pt x="70" y="103"/>
                    <a:pt x="70" y="103"/>
                    <a:pt x="70" y="103"/>
                  </a:cubicBezTo>
                  <a:cubicBezTo>
                    <a:pt x="70" y="103"/>
                    <a:pt x="70" y="103"/>
                    <a:pt x="70" y="103"/>
                  </a:cubicBezTo>
                  <a:cubicBezTo>
                    <a:pt x="69" y="103"/>
                    <a:pt x="69" y="103"/>
                    <a:pt x="69" y="103"/>
                  </a:cubicBezTo>
                  <a:cubicBezTo>
                    <a:pt x="69" y="102"/>
                    <a:pt x="69" y="102"/>
                    <a:pt x="69" y="102"/>
                  </a:cubicBezTo>
                  <a:cubicBezTo>
                    <a:pt x="68" y="101"/>
                    <a:pt x="68" y="101"/>
                    <a:pt x="68" y="101"/>
                  </a:cubicBezTo>
                  <a:cubicBezTo>
                    <a:pt x="67" y="101"/>
                    <a:pt x="67" y="101"/>
                    <a:pt x="67" y="101"/>
                  </a:cubicBezTo>
                  <a:cubicBezTo>
                    <a:pt x="60" y="101"/>
                    <a:pt x="60" y="101"/>
                    <a:pt x="60" y="101"/>
                  </a:cubicBezTo>
                  <a:cubicBezTo>
                    <a:pt x="60" y="102"/>
                    <a:pt x="60" y="102"/>
                    <a:pt x="60" y="102"/>
                  </a:cubicBezTo>
                  <a:cubicBezTo>
                    <a:pt x="48" y="102"/>
                    <a:pt x="48" y="102"/>
                    <a:pt x="48" y="102"/>
                  </a:cubicBezTo>
                  <a:cubicBezTo>
                    <a:pt x="32" y="96"/>
                    <a:pt x="32" y="96"/>
                    <a:pt x="32" y="96"/>
                  </a:cubicBezTo>
                  <a:cubicBezTo>
                    <a:pt x="33" y="95"/>
                    <a:pt x="33" y="95"/>
                    <a:pt x="33" y="95"/>
                  </a:cubicBezTo>
                  <a:cubicBezTo>
                    <a:pt x="32" y="95"/>
                    <a:pt x="32" y="95"/>
                    <a:pt x="32" y="95"/>
                  </a:cubicBezTo>
                  <a:cubicBezTo>
                    <a:pt x="22" y="95"/>
                    <a:pt x="22" y="95"/>
                    <a:pt x="22" y="95"/>
                  </a:cubicBezTo>
                  <a:cubicBezTo>
                    <a:pt x="22" y="94"/>
                    <a:pt x="22" y="94"/>
                    <a:pt x="22" y="94"/>
                  </a:cubicBezTo>
                  <a:cubicBezTo>
                    <a:pt x="22" y="93"/>
                    <a:pt x="22" y="93"/>
                    <a:pt x="22" y="93"/>
                  </a:cubicBezTo>
                  <a:cubicBezTo>
                    <a:pt x="22" y="92"/>
                    <a:pt x="22" y="92"/>
                    <a:pt x="22" y="92"/>
                  </a:cubicBezTo>
                  <a:cubicBezTo>
                    <a:pt x="20" y="90"/>
                    <a:pt x="20" y="90"/>
                    <a:pt x="20" y="90"/>
                  </a:cubicBezTo>
                  <a:cubicBezTo>
                    <a:pt x="19" y="89"/>
                    <a:pt x="19" y="89"/>
                    <a:pt x="19" y="89"/>
                  </a:cubicBezTo>
                  <a:cubicBezTo>
                    <a:pt x="19" y="89"/>
                    <a:pt x="19" y="89"/>
                    <a:pt x="19" y="89"/>
                  </a:cubicBezTo>
                  <a:cubicBezTo>
                    <a:pt x="18" y="89"/>
                    <a:pt x="18" y="89"/>
                    <a:pt x="18" y="89"/>
                  </a:cubicBezTo>
                  <a:cubicBezTo>
                    <a:pt x="18" y="89"/>
                    <a:pt x="18" y="89"/>
                    <a:pt x="18" y="89"/>
                  </a:cubicBezTo>
                  <a:cubicBezTo>
                    <a:pt x="18" y="89"/>
                    <a:pt x="18" y="89"/>
                    <a:pt x="18" y="89"/>
                  </a:cubicBezTo>
                  <a:cubicBezTo>
                    <a:pt x="18" y="88"/>
                    <a:pt x="18" y="88"/>
                    <a:pt x="18" y="88"/>
                  </a:cubicBezTo>
                  <a:cubicBezTo>
                    <a:pt x="17" y="88"/>
                    <a:pt x="17" y="88"/>
                    <a:pt x="17" y="88"/>
                  </a:cubicBezTo>
                  <a:cubicBezTo>
                    <a:pt x="16" y="88"/>
                    <a:pt x="16" y="88"/>
                    <a:pt x="16" y="88"/>
                  </a:cubicBezTo>
                  <a:cubicBezTo>
                    <a:pt x="15" y="87"/>
                    <a:pt x="15" y="87"/>
                    <a:pt x="15" y="87"/>
                  </a:cubicBezTo>
                  <a:cubicBezTo>
                    <a:pt x="15" y="86"/>
                    <a:pt x="15" y="86"/>
                    <a:pt x="15" y="86"/>
                  </a:cubicBezTo>
                  <a:cubicBezTo>
                    <a:pt x="14" y="86"/>
                    <a:pt x="14" y="86"/>
                    <a:pt x="14" y="86"/>
                  </a:cubicBezTo>
                  <a:cubicBezTo>
                    <a:pt x="13" y="86"/>
                    <a:pt x="13" y="86"/>
                    <a:pt x="13" y="86"/>
                  </a:cubicBezTo>
                  <a:cubicBezTo>
                    <a:pt x="12" y="86"/>
                    <a:pt x="12" y="86"/>
                    <a:pt x="12" y="86"/>
                  </a:cubicBezTo>
                  <a:cubicBezTo>
                    <a:pt x="12" y="85"/>
                    <a:pt x="12" y="85"/>
                    <a:pt x="12" y="85"/>
                  </a:cubicBezTo>
                  <a:cubicBezTo>
                    <a:pt x="11" y="85"/>
                    <a:pt x="11" y="85"/>
                    <a:pt x="11" y="85"/>
                  </a:cubicBezTo>
                  <a:cubicBezTo>
                    <a:pt x="9" y="85"/>
                    <a:pt x="9" y="85"/>
                    <a:pt x="9" y="85"/>
                  </a:cubicBezTo>
                  <a:cubicBezTo>
                    <a:pt x="9" y="85"/>
                    <a:pt x="9" y="85"/>
                    <a:pt x="9" y="85"/>
                  </a:cubicBezTo>
                  <a:cubicBezTo>
                    <a:pt x="9" y="84"/>
                    <a:pt x="9" y="84"/>
                    <a:pt x="9" y="84"/>
                  </a:cubicBezTo>
                  <a:cubicBezTo>
                    <a:pt x="9" y="84"/>
                    <a:pt x="9" y="84"/>
                    <a:pt x="9" y="84"/>
                  </a:cubicBezTo>
                  <a:cubicBezTo>
                    <a:pt x="9" y="83"/>
                    <a:pt x="9" y="83"/>
                    <a:pt x="9" y="83"/>
                  </a:cubicBezTo>
                  <a:cubicBezTo>
                    <a:pt x="9" y="82"/>
                    <a:pt x="9" y="82"/>
                    <a:pt x="9" y="82"/>
                  </a:cubicBezTo>
                  <a:cubicBezTo>
                    <a:pt x="9" y="81"/>
                    <a:pt x="9" y="81"/>
                    <a:pt x="9" y="81"/>
                  </a:cubicBezTo>
                  <a:cubicBezTo>
                    <a:pt x="8" y="81"/>
                    <a:pt x="8" y="81"/>
                    <a:pt x="8" y="81"/>
                  </a:cubicBezTo>
                  <a:cubicBezTo>
                    <a:pt x="8" y="80"/>
                    <a:pt x="8" y="80"/>
                    <a:pt x="8" y="80"/>
                  </a:cubicBezTo>
                  <a:cubicBezTo>
                    <a:pt x="8" y="80"/>
                    <a:pt x="8" y="80"/>
                    <a:pt x="8" y="80"/>
                  </a:cubicBezTo>
                  <a:cubicBezTo>
                    <a:pt x="8" y="80"/>
                    <a:pt x="8" y="80"/>
                    <a:pt x="8" y="80"/>
                  </a:cubicBezTo>
                  <a:cubicBezTo>
                    <a:pt x="7" y="79"/>
                    <a:pt x="7" y="79"/>
                    <a:pt x="7" y="79"/>
                  </a:cubicBezTo>
                  <a:cubicBezTo>
                    <a:pt x="6" y="77"/>
                    <a:pt x="6" y="77"/>
                    <a:pt x="6" y="77"/>
                  </a:cubicBezTo>
                  <a:cubicBezTo>
                    <a:pt x="6" y="76"/>
                    <a:pt x="6" y="76"/>
                    <a:pt x="6" y="76"/>
                  </a:cubicBezTo>
                  <a:cubicBezTo>
                    <a:pt x="6" y="75"/>
                    <a:pt x="6" y="75"/>
                    <a:pt x="6" y="75"/>
                  </a:cubicBezTo>
                  <a:cubicBezTo>
                    <a:pt x="5" y="75"/>
                    <a:pt x="5" y="75"/>
                    <a:pt x="5" y="75"/>
                  </a:cubicBezTo>
                  <a:cubicBezTo>
                    <a:pt x="5" y="74"/>
                    <a:pt x="5" y="74"/>
                    <a:pt x="5" y="74"/>
                  </a:cubicBezTo>
                  <a:cubicBezTo>
                    <a:pt x="5" y="73"/>
                    <a:pt x="5" y="73"/>
                    <a:pt x="5" y="73"/>
                  </a:cubicBezTo>
                  <a:cubicBezTo>
                    <a:pt x="5" y="73"/>
                    <a:pt x="5" y="73"/>
                    <a:pt x="5" y="73"/>
                  </a:cubicBezTo>
                  <a:cubicBezTo>
                    <a:pt x="6" y="73"/>
                    <a:pt x="6" y="73"/>
                    <a:pt x="6" y="73"/>
                  </a:cubicBezTo>
                  <a:cubicBezTo>
                    <a:pt x="6" y="73"/>
                    <a:pt x="6" y="73"/>
                    <a:pt x="6" y="73"/>
                  </a:cubicBezTo>
                  <a:cubicBezTo>
                    <a:pt x="6" y="72"/>
                    <a:pt x="6" y="72"/>
                    <a:pt x="6" y="72"/>
                  </a:cubicBezTo>
                  <a:cubicBezTo>
                    <a:pt x="6" y="71"/>
                    <a:pt x="6" y="71"/>
                    <a:pt x="6" y="71"/>
                  </a:cubicBezTo>
                  <a:cubicBezTo>
                    <a:pt x="5" y="71"/>
                    <a:pt x="5" y="71"/>
                    <a:pt x="5" y="71"/>
                  </a:cubicBezTo>
                  <a:cubicBezTo>
                    <a:pt x="5" y="70"/>
                    <a:pt x="5" y="70"/>
                    <a:pt x="5" y="70"/>
                  </a:cubicBezTo>
                  <a:cubicBezTo>
                    <a:pt x="4" y="70"/>
                    <a:pt x="4" y="70"/>
                    <a:pt x="4" y="70"/>
                  </a:cubicBezTo>
                  <a:cubicBezTo>
                    <a:pt x="4" y="69"/>
                    <a:pt x="4" y="69"/>
                    <a:pt x="4" y="69"/>
                  </a:cubicBezTo>
                  <a:cubicBezTo>
                    <a:pt x="5" y="69"/>
                    <a:pt x="5" y="69"/>
                    <a:pt x="5" y="69"/>
                  </a:cubicBezTo>
                  <a:cubicBezTo>
                    <a:pt x="4" y="68"/>
                    <a:pt x="4" y="68"/>
                    <a:pt x="4" y="68"/>
                  </a:cubicBezTo>
                  <a:cubicBezTo>
                    <a:pt x="5" y="68"/>
                    <a:pt x="5" y="68"/>
                    <a:pt x="5" y="68"/>
                  </a:cubicBezTo>
                  <a:cubicBezTo>
                    <a:pt x="5" y="68"/>
                    <a:pt x="5" y="68"/>
                    <a:pt x="5" y="68"/>
                  </a:cubicBezTo>
                  <a:cubicBezTo>
                    <a:pt x="5" y="67"/>
                    <a:pt x="5" y="67"/>
                    <a:pt x="5" y="67"/>
                  </a:cubicBezTo>
                  <a:cubicBezTo>
                    <a:pt x="6" y="67"/>
                    <a:pt x="6" y="67"/>
                    <a:pt x="6" y="67"/>
                  </a:cubicBezTo>
                  <a:cubicBezTo>
                    <a:pt x="6" y="68"/>
                    <a:pt x="6" y="68"/>
                    <a:pt x="6" y="68"/>
                  </a:cubicBezTo>
                  <a:cubicBezTo>
                    <a:pt x="7" y="68"/>
                    <a:pt x="7" y="68"/>
                    <a:pt x="7" y="68"/>
                  </a:cubicBezTo>
                  <a:cubicBezTo>
                    <a:pt x="6" y="68"/>
                    <a:pt x="6" y="68"/>
                    <a:pt x="6" y="68"/>
                  </a:cubicBezTo>
                  <a:cubicBezTo>
                    <a:pt x="6" y="67"/>
                    <a:pt x="6" y="67"/>
                    <a:pt x="6" y="67"/>
                  </a:cubicBezTo>
                  <a:cubicBezTo>
                    <a:pt x="6" y="66"/>
                    <a:pt x="6" y="66"/>
                    <a:pt x="6" y="66"/>
                  </a:cubicBezTo>
                  <a:cubicBezTo>
                    <a:pt x="6" y="66"/>
                    <a:pt x="6" y="66"/>
                    <a:pt x="6" y="66"/>
                  </a:cubicBezTo>
                  <a:cubicBezTo>
                    <a:pt x="6" y="66"/>
                    <a:pt x="6" y="66"/>
                    <a:pt x="6" y="66"/>
                  </a:cubicBezTo>
                  <a:cubicBezTo>
                    <a:pt x="6" y="66"/>
                    <a:pt x="6" y="66"/>
                    <a:pt x="6" y="66"/>
                  </a:cubicBezTo>
                  <a:cubicBezTo>
                    <a:pt x="6" y="66"/>
                    <a:pt x="6" y="66"/>
                    <a:pt x="6" y="66"/>
                  </a:cubicBezTo>
                  <a:cubicBezTo>
                    <a:pt x="7" y="66"/>
                    <a:pt x="7" y="66"/>
                    <a:pt x="7" y="66"/>
                  </a:cubicBezTo>
                  <a:cubicBezTo>
                    <a:pt x="8" y="66"/>
                    <a:pt x="8" y="66"/>
                    <a:pt x="8" y="66"/>
                  </a:cubicBezTo>
                  <a:cubicBezTo>
                    <a:pt x="7" y="65"/>
                    <a:pt x="7" y="65"/>
                    <a:pt x="7" y="65"/>
                  </a:cubicBezTo>
                  <a:cubicBezTo>
                    <a:pt x="7" y="65"/>
                    <a:pt x="7" y="65"/>
                    <a:pt x="7" y="65"/>
                  </a:cubicBezTo>
                  <a:cubicBezTo>
                    <a:pt x="6" y="65"/>
                    <a:pt x="6" y="65"/>
                    <a:pt x="6" y="65"/>
                  </a:cubicBezTo>
                  <a:cubicBezTo>
                    <a:pt x="6" y="65"/>
                    <a:pt x="6" y="65"/>
                    <a:pt x="6" y="65"/>
                  </a:cubicBezTo>
                  <a:cubicBezTo>
                    <a:pt x="6" y="65"/>
                    <a:pt x="6" y="65"/>
                    <a:pt x="6" y="65"/>
                  </a:cubicBezTo>
                  <a:cubicBezTo>
                    <a:pt x="5" y="65"/>
                    <a:pt x="5" y="65"/>
                    <a:pt x="5" y="65"/>
                  </a:cubicBezTo>
                  <a:cubicBezTo>
                    <a:pt x="5" y="66"/>
                    <a:pt x="5" y="66"/>
                    <a:pt x="5" y="66"/>
                  </a:cubicBezTo>
                  <a:cubicBezTo>
                    <a:pt x="5" y="66"/>
                    <a:pt x="5" y="66"/>
                    <a:pt x="5" y="66"/>
                  </a:cubicBezTo>
                  <a:cubicBezTo>
                    <a:pt x="5" y="66"/>
                    <a:pt x="5" y="66"/>
                    <a:pt x="5" y="66"/>
                  </a:cubicBezTo>
                  <a:cubicBezTo>
                    <a:pt x="4" y="66"/>
                    <a:pt x="4" y="66"/>
                    <a:pt x="4" y="66"/>
                  </a:cubicBezTo>
                  <a:cubicBezTo>
                    <a:pt x="4" y="66"/>
                    <a:pt x="4" y="66"/>
                    <a:pt x="4" y="66"/>
                  </a:cubicBezTo>
                  <a:cubicBezTo>
                    <a:pt x="3" y="65"/>
                    <a:pt x="3" y="65"/>
                    <a:pt x="3" y="65"/>
                  </a:cubicBezTo>
                  <a:cubicBezTo>
                    <a:pt x="3" y="64"/>
                    <a:pt x="3" y="64"/>
                    <a:pt x="3" y="64"/>
                  </a:cubicBezTo>
                  <a:cubicBezTo>
                    <a:pt x="3" y="64"/>
                    <a:pt x="3" y="64"/>
                    <a:pt x="3" y="64"/>
                  </a:cubicBezTo>
                  <a:cubicBezTo>
                    <a:pt x="3" y="63"/>
                    <a:pt x="3" y="63"/>
                    <a:pt x="3" y="63"/>
                  </a:cubicBezTo>
                  <a:cubicBezTo>
                    <a:pt x="1" y="61"/>
                    <a:pt x="1" y="61"/>
                    <a:pt x="1" y="61"/>
                  </a:cubicBezTo>
                  <a:cubicBezTo>
                    <a:pt x="1" y="60"/>
                    <a:pt x="1" y="60"/>
                    <a:pt x="1" y="60"/>
                  </a:cubicBezTo>
                  <a:cubicBezTo>
                    <a:pt x="1" y="60"/>
                    <a:pt x="1" y="60"/>
                    <a:pt x="1" y="60"/>
                  </a:cubicBezTo>
                  <a:cubicBezTo>
                    <a:pt x="2" y="59"/>
                    <a:pt x="2" y="59"/>
                    <a:pt x="2" y="59"/>
                  </a:cubicBezTo>
                  <a:cubicBezTo>
                    <a:pt x="1" y="58"/>
                    <a:pt x="1" y="58"/>
                    <a:pt x="1" y="58"/>
                  </a:cubicBezTo>
                  <a:cubicBezTo>
                    <a:pt x="1" y="58"/>
                    <a:pt x="1" y="58"/>
                    <a:pt x="1" y="58"/>
                  </a:cubicBezTo>
                  <a:cubicBezTo>
                    <a:pt x="1" y="57"/>
                    <a:pt x="1" y="57"/>
                    <a:pt x="1" y="57"/>
                  </a:cubicBezTo>
                  <a:cubicBezTo>
                    <a:pt x="2" y="56"/>
                    <a:pt x="2" y="56"/>
                    <a:pt x="2" y="56"/>
                  </a:cubicBezTo>
                  <a:cubicBezTo>
                    <a:pt x="2" y="56"/>
                    <a:pt x="2" y="56"/>
                    <a:pt x="2" y="56"/>
                  </a:cubicBezTo>
                  <a:cubicBezTo>
                    <a:pt x="2" y="54"/>
                    <a:pt x="2" y="54"/>
                    <a:pt x="2" y="54"/>
                  </a:cubicBezTo>
                  <a:cubicBezTo>
                    <a:pt x="1" y="52"/>
                    <a:pt x="1" y="52"/>
                    <a:pt x="1" y="52"/>
                  </a:cubicBezTo>
                  <a:cubicBezTo>
                    <a:pt x="0" y="51"/>
                    <a:pt x="0" y="51"/>
                    <a:pt x="0" y="51"/>
                  </a:cubicBezTo>
                  <a:cubicBezTo>
                    <a:pt x="0" y="51"/>
                    <a:pt x="0" y="51"/>
                    <a:pt x="0" y="51"/>
                  </a:cubicBezTo>
                  <a:cubicBezTo>
                    <a:pt x="1" y="50"/>
                    <a:pt x="1" y="50"/>
                    <a:pt x="1" y="50"/>
                  </a:cubicBezTo>
                  <a:cubicBezTo>
                    <a:pt x="2" y="49"/>
                    <a:pt x="2" y="49"/>
                    <a:pt x="2" y="49"/>
                  </a:cubicBezTo>
                  <a:cubicBezTo>
                    <a:pt x="2" y="48"/>
                    <a:pt x="2" y="48"/>
                    <a:pt x="2" y="48"/>
                  </a:cubicBezTo>
                  <a:cubicBezTo>
                    <a:pt x="2" y="48"/>
                    <a:pt x="2" y="48"/>
                    <a:pt x="2" y="48"/>
                  </a:cubicBezTo>
                  <a:cubicBezTo>
                    <a:pt x="2" y="47"/>
                    <a:pt x="2" y="47"/>
                    <a:pt x="2" y="47"/>
                  </a:cubicBezTo>
                  <a:cubicBezTo>
                    <a:pt x="3" y="47"/>
                    <a:pt x="3" y="47"/>
                    <a:pt x="3" y="47"/>
                  </a:cubicBezTo>
                  <a:cubicBezTo>
                    <a:pt x="3" y="46"/>
                    <a:pt x="3" y="46"/>
                    <a:pt x="3" y="46"/>
                  </a:cubicBezTo>
                  <a:cubicBezTo>
                    <a:pt x="3" y="44"/>
                    <a:pt x="3" y="44"/>
                    <a:pt x="3" y="44"/>
                  </a:cubicBezTo>
                  <a:cubicBezTo>
                    <a:pt x="3" y="43"/>
                    <a:pt x="3" y="43"/>
                    <a:pt x="3" y="43"/>
                  </a:cubicBezTo>
                  <a:cubicBezTo>
                    <a:pt x="3" y="43"/>
                    <a:pt x="3" y="43"/>
                    <a:pt x="3" y="43"/>
                  </a:cubicBezTo>
                  <a:cubicBezTo>
                    <a:pt x="3" y="42"/>
                    <a:pt x="3" y="42"/>
                    <a:pt x="3" y="42"/>
                  </a:cubicBezTo>
                  <a:cubicBezTo>
                    <a:pt x="3" y="41"/>
                    <a:pt x="3" y="41"/>
                    <a:pt x="3" y="41"/>
                  </a:cubicBezTo>
                  <a:cubicBezTo>
                    <a:pt x="3" y="40"/>
                    <a:pt x="3" y="40"/>
                    <a:pt x="3" y="40"/>
                  </a:cubicBezTo>
                  <a:cubicBezTo>
                    <a:pt x="3" y="39"/>
                    <a:pt x="3" y="39"/>
                    <a:pt x="3" y="39"/>
                  </a:cubicBezTo>
                  <a:cubicBezTo>
                    <a:pt x="3" y="37"/>
                    <a:pt x="3" y="37"/>
                    <a:pt x="3" y="37"/>
                  </a:cubicBezTo>
                  <a:cubicBezTo>
                    <a:pt x="3" y="36"/>
                    <a:pt x="3" y="36"/>
                    <a:pt x="3" y="36"/>
                  </a:cubicBezTo>
                  <a:cubicBezTo>
                    <a:pt x="5" y="35"/>
                    <a:pt x="5" y="35"/>
                    <a:pt x="5" y="35"/>
                  </a:cubicBezTo>
                  <a:cubicBezTo>
                    <a:pt x="5" y="34"/>
                    <a:pt x="5" y="34"/>
                    <a:pt x="5" y="34"/>
                  </a:cubicBezTo>
                  <a:cubicBezTo>
                    <a:pt x="5" y="34"/>
                    <a:pt x="5" y="34"/>
                    <a:pt x="5" y="34"/>
                  </a:cubicBezTo>
                  <a:cubicBezTo>
                    <a:pt x="6" y="32"/>
                    <a:pt x="6" y="32"/>
                    <a:pt x="6" y="32"/>
                  </a:cubicBezTo>
                  <a:cubicBezTo>
                    <a:pt x="7" y="32"/>
                    <a:pt x="7" y="32"/>
                    <a:pt x="7" y="32"/>
                  </a:cubicBezTo>
                  <a:cubicBezTo>
                    <a:pt x="7" y="31"/>
                    <a:pt x="7" y="31"/>
                    <a:pt x="7" y="31"/>
                  </a:cubicBezTo>
                  <a:cubicBezTo>
                    <a:pt x="7" y="28"/>
                    <a:pt x="7" y="28"/>
                    <a:pt x="7" y="28"/>
                  </a:cubicBezTo>
                  <a:cubicBezTo>
                    <a:pt x="9" y="27"/>
                    <a:pt x="9" y="27"/>
                    <a:pt x="9" y="27"/>
                  </a:cubicBezTo>
                  <a:cubicBezTo>
                    <a:pt x="9" y="25"/>
                    <a:pt x="9" y="25"/>
                    <a:pt x="9" y="25"/>
                  </a:cubicBezTo>
                  <a:cubicBezTo>
                    <a:pt x="10" y="22"/>
                    <a:pt x="10" y="22"/>
                    <a:pt x="10" y="22"/>
                  </a:cubicBezTo>
                  <a:cubicBezTo>
                    <a:pt x="10" y="21"/>
                    <a:pt x="10" y="21"/>
                    <a:pt x="10" y="21"/>
                  </a:cubicBezTo>
                  <a:cubicBezTo>
                    <a:pt x="11" y="20"/>
                    <a:pt x="11" y="20"/>
                    <a:pt x="11" y="20"/>
                  </a:cubicBezTo>
                  <a:cubicBezTo>
                    <a:pt x="11" y="20"/>
                    <a:pt x="11" y="20"/>
                    <a:pt x="11" y="20"/>
                  </a:cubicBezTo>
                  <a:cubicBezTo>
                    <a:pt x="11" y="19"/>
                    <a:pt x="11" y="19"/>
                    <a:pt x="11" y="19"/>
                  </a:cubicBezTo>
                  <a:cubicBezTo>
                    <a:pt x="12" y="18"/>
                    <a:pt x="12" y="18"/>
                    <a:pt x="12" y="18"/>
                  </a:cubicBezTo>
                  <a:cubicBezTo>
                    <a:pt x="12" y="17"/>
                    <a:pt x="12" y="17"/>
                    <a:pt x="12" y="17"/>
                  </a:cubicBezTo>
                  <a:cubicBezTo>
                    <a:pt x="12" y="17"/>
                    <a:pt x="12" y="17"/>
                    <a:pt x="12" y="17"/>
                  </a:cubicBezTo>
                  <a:cubicBezTo>
                    <a:pt x="13" y="18"/>
                    <a:pt x="13" y="18"/>
                    <a:pt x="13" y="18"/>
                  </a:cubicBezTo>
                  <a:cubicBezTo>
                    <a:pt x="14" y="18"/>
                    <a:pt x="14" y="18"/>
                    <a:pt x="14" y="18"/>
                  </a:cubicBezTo>
                  <a:cubicBezTo>
                    <a:pt x="15" y="18"/>
                    <a:pt x="15" y="18"/>
                    <a:pt x="15" y="18"/>
                  </a:cubicBezTo>
                  <a:cubicBezTo>
                    <a:pt x="15" y="18"/>
                    <a:pt x="15" y="18"/>
                    <a:pt x="15" y="18"/>
                  </a:cubicBezTo>
                  <a:cubicBezTo>
                    <a:pt x="16" y="18"/>
                    <a:pt x="16" y="18"/>
                    <a:pt x="16" y="18"/>
                  </a:cubicBezTo>
                  <a:cubicBezTo>
                    <a:pt x="17" y="19"/>
                    <a:pt x="17" y="19"/>
                    <a:pt x="17" y="19"/>
                  </a:cubicBezTo>
                  <a:cubicBezTo>
                    <a:pt x="16" y="18"/>
                    <a:pt x="16" y="18"/>
                    <a:pt x="16" y="18"/>
                  </a:cubicBezTo>
                  <a:cubicBezTo>
                    <a:pt x="16" y="18"/>
                    <a:pt x="16" y="18"/>
                    <a:pt x="16" y="18"/>
                  </a:cubicBezTo>
                  <a:cubicBezTo>
                    <a:pt x="15" y="18"/>
                    <a:pt x="15" y="18"/>
                    <a:pt x="15" y="18"/>
                  </a:cubicBezTo>
                  <a:cubicBezTo>
                    <a:pt x="14" y="17"/>
                    <a:pt x="14" y="17"/>
                    <a:pt x="14" y="17"/>
                  </a:cubicBezTo>
                  <a:cubicBezTo>
                    <a:pt x="13" y="17"/>
                    <a:pt x="13" y="17"/>
                    <a:pt x="13" y="17"/>
                  </a:cubicBezTo>
                  <a:cubicBezTo>
                    <a:pt x="12" y="17"/>
                    <a:pt x="12" y="17"/>
                    <a:pt x="12" y="17"/>
                  </a:cubicBezTo>
                  <a:cubicBezTo>
                    <a:pt x="12" y="16"/>
                    <a:pt x="12" y="16"/>
                    <a:pt x="12" y="16"/>
                  </a:cubicBezTo>
                  <a:cubicBezTo>
                    <a:pt x="12" y="16"/>
                    <a:pt x="12" y="16"/>
                    <a:pt x="12" y="16"/>
                  </a:cubicBezTo>
                  <a:cubicBezTo>
                    <a:pt x="12" y="16"/>
                    <a:pt x="12" y="16"/>
                    <a:pt x="12" y="16"/>
                  </a:cubicBezTo>
                  <a:cubicBezTo>
                    <a:pt x="13" y="16"/>
                    <a:pt x="13" y="16"/>
                    <a:pt x="13" y="16"/>
                  </a:cubicBezTo>
                  <a:cubicBezTo>
                    <a:pt x="13" y="15"/>
                    <a:pt x="13" y="15"/>
                    <a:pt x="13" y="15"/>
                  </a:cubicBezTo>
                  <a:cubicBezTo>
                    <a:pt x="13" y="14"/>
                    <a:pt x="13" y="14"/>
                    <a:pt x="13" y="14"/>
                  </a:cubicBezTo>
                  <a:cubicBezTo>
                    <a:pt x="13" y="14"/>
                    <a:pt x="13" y="14"/>
                    <a:pt x="13" y="14"/>
                  </a:cubicBezTo>
                  <a:cubicBezTo>
                    <a:pt x="12" y="14"/>
                    <a:pt x="12" y="14"/>
                    <a:pt x="12" y="14"/>
                  </a:cubicBezTo>
                  <a:cubicBezTo>
                    <a:pt x="12" y="13"/>
                    <a:pt x="12" y="13"/>
                    <a:pt x="12" y="13"/>
                  </a:cubicBezTo>
                  <a:cubicBezTo>
                    <a:pt x="13" y="13"/>
                    <a:pt x="13" y="13"/>
                    <a:pt x="13" y="13"/>
                  </a:cubicBezTo>
                  <a:cubicBezTo>
                    <a:pt x="13" y="12"/>
                    <a:pt x="13" y="12"/>
                    <a:pt x="13" y="12"/>
                  </a:cubicBezTo>
                  <a:cubicBezTo>
                    <a:pt x="13" y="12"/>
                    <a:pt x="13" y="12"/>
                    <a:pt x="13" y="12"/>
                  </a:cubicBezTo>
                  <a:cubicBezTo>
                    <a:pt x="13" y="12"/>
                    <a:pt x="13" y="12"/>
                    <a:pt x="13" y="12"/>
                  </a:cubicBezTo>
                  <a:cubicBezTo>
                    <a:pt x="13" y="12"/>
                    <a:pt x="13" y="12"/>
                    <a:pt x="13" y="12"/>
                  </a:cubicBezTo>
                  <a:cubicBezTo>
                    <a:pt x="13" y="11"/>
                    <a:pt x="13" y="11"/>
                    <a:pt x="13" y="11"/>
                  </a:cubicBezTo>
                  <a:cubicBezTo>
                    <a:pt x="12" y="9"/>
                    <a:pt x="12" y="9"/>
                    <a:pt x="12" y="9"/>
                  </a:cubicBezTo>
                  <a:cubicBezTo>
                    <a:pt x="13" y="7"/>
                    <a:pt x="13" y="7"/>
                    <a:pt x="13" y="7"/>
                  </a:cubicBezTo>
                  <a:cubicBezTo>
                    <a:pt x="12" y="6"/>
                    <a:pt x="12" y="6"/>
                    <a:pt x="12" y="6"/>
                  </a:cubicBezTo>
                  <a:cubicBezTo>
                    <a:pt x="12" y="5"/>
                    <a:pt x="12" y="5"/>
                    <a:pt x="12" y="5"/>
                  </a:cubicBezTo>
                  <a:cubicBezTo>
                    <a:pt x="13" y="4"/>
                    <a:pt x="13" y="4"/>
                    <a:pt x="13" y="4"/>
                  </a:cubicBezTo>
                  <a:cubicBezTo>
                    <a:pt x="13" y="3"/>
                    <a:pt x="13" y="3"/>
                    <a:pt x="13" y="3"/>
                  </a:cubicBezTo>
                  <a:cubicBezTo>
                    <a:pt x="14" y="3"/>
                    <a:pt x="14" y="3"/>
                    <a:pt x="14" y="3"/>
                  </a:cubicBezTo>
                  <a:cubicBezTo>
                    <a:pt x="16" y="5"/>
                    <a:pt x="16" y="5"/>
                    <a:pt x="16" y="5"/>
                  </a:cubicBezTo>
                  <a:cubicBezTo>
                    <a:pt x="17" y="5"/>
                    <a:pt x="17" y="5"/>
                    <a:pt x="17" y="5"/>
                  </a:cubicBezTo>
                  <a:cubicBezTo>
                    <a:pt x="19" y="5"/>
                    <a:pt x="19" y="5"/>
                    <a:pt x="19" y="5"/>
                  </a:cubicBezTo>
                  <a:cubicBezTo>
                    <a:pt x="19" y="6"/>
                    <a:pt x="19" y="6"/>
                    <a:pt x="19" y="6"/>
                  </a:cubicBezTo>
                  <a:cubicBezTo>
                    <a:pt x="20" y="6"/>
                    <a:pt x="20" y="6"/>
                    <a:pt x="20" y="6"/>
                  </a:cubicBezTo>
                  <a:cubicBezTo>
                    <a:pt x="20" y="6"/>
                    <a:pt x="20" y="6"/>
                    <a:pt x="20" y="6"/>
                  </a:cubicBezTo>
                  <a:cubicBezTo>
                    <a:pt x="21" y="6"/>
                    <a:pt x="21" y="6"/>
                    <a:pt x="21" y="6"/>
                  </a:cubicBezTo>
                  <a:cubicBezTo>
                    <a:pt x="21" y="7"/>
                    <a:pt x="21" y="7"/>
                    <a:pt x="21" y="7"/>
                  </a:cubicBezTo>
                  <a:cubicBezTo>
                    <a:pt x="21" y="7"/>
                    <a:pt x="21" y="7"/>
                    <a:pt x="21" y="7"/>
                  </a:cubicBezTo>
                  <a:cubicBezTo>
                    <a:pt x="20" y="7"/>
                    <a:pt x="20" y="7"/>
                    <a:pt x="20" y="7"/>
                  </a:cubicBezTo>
                  <a:cubicBezTo>
                    <a:pt x="19" y="8"/>
                    <a:pt x="19" y="8"/>
                    <a:pt x="19" y="8"/>
                  </a:cubicBezTo>
                  <a:cubicBezTo>
                    <a:pt x="19" y="9"/>
                    <a:pt x="19" y="9"/>
                    <a:pt x="19" y="9"/>
                  </a:cubicBezTo>
                  <a:cubicBezTo>
                    <a:pt x="20" y="9"/>
                    <a:pt x="20" y="9"/>
                    <a:pt x="20" y="9"/>
                  </a:cubicBezTo>
                  <a:cubicBezTo>
                    <a:pt x="20" y="8"/>
                    <a:pt x="20" y="8"/>
                    <a:pt x="20" y="8"/>
                  </a:cubicBezTo>
                  <a:cubicBezTo>
                    <a:pt x="21" y="7"/>
                    <a:pt x="21" y="7"/>
                    <a:pt x="21" y="7"/>
                  </a:cubicBezTo>
                  <a:cubicBezTo>
                    <a:pt x="21" y="7"/>
                    <a:pt x="21" y="7"/>
                    <a:pt x="21" y="7"/>
                  </a:cubicBezTo>
                  <a:cubicBezTo>
                    <a:pt x="21" y="8"/>
                    <a:pt x="21" y="8"/>
                    <a:pt x="21" y="8"/>
                  </a:cubicBezTo>
                  <a:cubicBezTo>
                    <a:pt x="21" y="8"/>
                    <a:pt x="21" y="8"/>
                    <a:pt x="21" y="8"/>
                  </a:cubicBezTo>
                  <a:cubicBezTo>
                    <a:pt x="20" y="9"/>
                    <a:pt x="20" y="9"/>
                    <a:pt x="20" y="9"/>
                  </a:cubicBezTo>
                  <a:cubicBezTo>
                    <a:pt x="20" y="10"/>
                    <a:pt x="20" y="10"/>
                    <a:pt x="20" y="10"/>
                  </a:cubicBezTo>
                  <a:cubicBezTo>
                    <a:pt x="20" y="11"/>
                    <a:pt x="20" y="11"/>
                    <a:pt x="20" y="11"/>
                  </a:cubicBezTo>
                  <a:cubicBezTo>
                    <a:pt x="20" y="10"/>
                    <a:pt x="20" y="10"/>
                    <a:pt x="20" y="10"/>
                  </a:cubicBezTo>
                  <a:cubicBezTo>
                    <a:pt x="19" y="11"/>
                    <a:pt x="19" y="11"/>
                    <a:pt x="19" y="11"/>
                  </a:cubicBezTo>
                  <a:cubicBezTo>
                    <a:pt x="19" y="10"/>
                    <a:pt x="19" y="10"/>
                    <a:pt x="19" y="10"/>
                  </a:cubicBezTo>
                  <a:cubicBezTo>
                    <a:pt x="18" y="11"/>
                    <a:pt x="18" y="11"/>
                    <a:pt x="18" y="11"/>
                  </a:cubicBezTo>
                  <a:cubicBezTo>
                    <a:pt x="19" y="11"/>
                    <a:pt x="19" y="11"/>
                    <a:pt x="19" y="11"/>
                  </a:cubicBezTo>
                  <a:cubicBezTo>
                    <a:pt x="19" y="12"/>
                    <a:pt x="19" y="12"/>
                    <a:pt x="19" y="12"/>
                  </a:cubicBezTo>
                  <a:cubicBezTo>
                    <a:pt x="20" y="11"/>
                    <a:pt x="20" y="11"/>
                    <a:pt x="20" y="11"/>
                  </a:cubicBezTo>
                  <a:cubicBezTo>
                    <a:pt x="21" y="10"/>
                    <a:pt x="21" y="10"/>
                    <a:pt x="21" y="10"/>
                  </a:cubicBezTo>
                  <a:cubicBezTo>
                    <a:pt x="21" y="10"/>
                    <a:pt x="21" y="10"/>
                    <a:pt x="21" y="10"/>
                  </a:cubicBezTo>
                  <a:cubicBezTo>
                    <a:pt x="21" y="9"/>
                    <a:pt x="21" y="9"/>
                    <a:pt x="21" y="9"/>
                  </a:cubicBezTo>
                  <a:cubicBezTo>
                    <a:pt x="22" y="9"/>
                    <a:pt x="22" y="9"/>
                    <a:pt x="22" y="9"/>
                  </a:cubicBezTo>
                  <a:cubicBezTo>
                    <a:pt x="22" y="8"/>
                    <a:pt x="22" y="8"/>
                    <a:pt x="22" y="8"/>
                  </a:cubicBezTo>
                  <a:cubicBezTo>
                    <a:pt x="23" y="7"/>
                    <a:pt x="23" y="7"/>
                    <a:pt x="23" y="7"/>
                  </a:cubicBezTo>
                  <a:cubicBezTo>
                    <a:pt x="23" y="6"/>
                    <a:pt x="23" y="6"/>
                    <a:pt x="23" y="6"/>
                  </a:cubicBezTo>
                  <a:cubicBezTo>
                    <a:pt x="23" y="6"/>
                    <a:pt x="23" y="6"/>
                    <a:pt x="23" y="6"/>
                  </a:cubicBezTo>
                  <a:cubicBezTo>
                    <a:pt x="23" y="5"/>
                    <a:pt x="23" y="5"/>
                    <a:pt x="23" y="5"/>
                  </a:cubicBezTo>
                  <a:cubicBezTo>
                    <a:pt x="23" y="5"/>
                    <a:pt x="23" y="5"/>
                    <a:pt x="23" y="5"/>
                  </a:cubicBezTo>
                  <a:cubicBezTo>
                    <a:pt x="23" y="4"/>
                    <a:pt x="23" y="4"/>
                    <a:pt x="23" y="4"/>
                  </a:cubicBezTo>
                  <a:cubicBezTo>
                    <a:pt x="23" y="4"/>
                    <a:pt x="23" y="4"/>
                    <a:pt x="23" y="4"/>
                  </a:cubicBezTo>
                  <a:cubicBezTo>
                    <a:pt x="23" y="4"/>
                    <a:pt x="23" y="4"/>
                    <a:pt x="23" y="4"/>
                  </a:cubicBezTo>
                  <a:cubicBezTo>
                    <a:pt x="23" y="3"/>
                    <a:pt x="23" y="3"/>
                    <a:pt x="23" y="3"/>
                  </a:cubicBezTo>
                  <a:cubicBezTo>
                    <a:pt x="23" y="3"/>
                    <a:pt x="23" y="3"/>
                    <a:pt x="23" y="3"/>
                  </a:cubicBezTo>
                  <a:cubicBezTo>
                    <a:pt x="23" y="2"/>
                    <a:pt x="23" y="2"/>
                    <a:pt x="23" y="2"/>
                  </a:cubicBezTo>
                  <a:cubicBezTo>
                    <a:pt x="22" y="1"/>
                    <a:pt x="22" y="1"/>
                    <a:pt x="22" y="1"/>
                  </a:cubicBezTo>
                  <a:cubicBezTo>
                    <a:pt x="22" y="0"/>
                    <a:pt x="22" y="0"/>
                    <a:pt x="22" y="0"/>
                  </a:cubicBezTo>
                  <a:close/>
                  <a:moveTo>
                    <a:pt x="231" y="57"/>
                  </a:moveTo>
                  <a:cubicBezTo>
                    <a:pt x="231" y="57"/>
                    <a:pt x="231" y="57"/>
                    <a:pt x="231" y="57"/>
                  </a:cubicBezTo>
                  <a:cubicBezTo>
                    <a:pt x="231" y="57"/>
                    <a:pt x="231" y="57"/>
                    <a:pt x="231" y="57"/>
                  </a:cubicBezTo>
                  <a:cubicBezTo>
                    <a:pt x="232" y="57"/>
                    <a:pt x="232" y="57"/>
                    <a:pt x="232" y="57"/>
                  </a:cubicBezTo>
                  <a:cubicBezTo>
                    <a:pt x="232" y="57"/>
                    <a:pt x="232" y="57"/>
                    <a:pt x="232" y="57"/>
                  </a:cubicBezTo>
                  <a:cubicBezTo>
                    <a:pt x="232" y="56"/>
                    <a:pt x="232" y="56"/>
                    <a:pt x="232" y="56"/>
                  </a:cubicBezTo>
                  <a:cubicBezTo>
                    <a:pt x="231" y="57"/>
                    <a:pt x="231" y="57"/>
                    <a:pt x="231" y="57"/>
                  </a:cubicBezTo>
                  <a:cubicBezTo>
                    <a:pt x="231" y="57"/>
                    <a:pt x="231" y="57"/>
                    <a:pt x="231" y="57"/>
                  </a:cubicBezTo>
                  <a:cubicBezTo>
                    <a:pt x="231" y="57"/>
                    <a:pt x="231" y="57"/>
                    <a:pt x="231" y="57"/>
                  </a:cubicBezTo>
                  <a:close/>
                  <a:moveTo>
                    <a:pt x="217" y="60"/>
                  </a:moveTo>
                  <a:cubicBezTo>
                    <a:pt x="217" y="61"/>
                    <a:pt x="217" y="61"/>
                    <a:pt x="217" y="61"/>
                  </a:cubicBezTo>
                  <a:cubicBezTo>
                    <a:pt x="217" y="60"/>
                    <a:pt x="217" y="60"/>
                    <a:pt x="217" y="60"/>
                  </a:cubicBezTo>
                  <a:cubicBezTo>
                    <a:pt x="218" y="60"/>
                    <a:pt x="218" y="60"/>
                    <a:pt x="218" y="60"/>
                  </a:cubicBezTo>
                  <a:cubicBezTo>
                    <a:pt x="219" y="60"/>
                    <a:pt x="219" y="60"/>
                    <a:pt x="219" y="60"/>
                  </a:cubicBezTo>
                  <a:cubicBezTo>
                    <a:pt x="220" y="60"/>
                    <a:pt x="220" y="60"/>
                    <a:pt x="220" y="60"/>
                  </a:cubicBezTo>
                  <a:cubicBezTo>
                    <a:pt x="221" y="60"/>
                    <a:pt x="221" y="60"/>
                    <a:pt x="221" y="60"/>
                  </a:cubicBezTo>
                  <a:cubicBezTo>
                    <a:pt x="222" y="59"/>
                    <a:pt x="222" y="59"/>
                    <a:pt x="222" y="59"/>
                  </a:cubicBezTo>
                  <a:cubicBezTo>
                    <a:pt x="223" y="59"/>
                    <a:pt x="223" y="59"/>
                    <a:pt x="223" y="59"/>
                  </a:cubicBezTo>
                  <a:cubicBezTo>
                    <a:pt x="223" y="59"/>
                    <a:pt x="223" y="59"/>
                    <a:pt x="223" y="59"/>
                  </a:cubicBezTo>
                  <a:cubicBezTo>
                    <a:pt x="224" y="59"/>
                    <a:pt x="224" y="59"/>
                    <a:pt x="224" y="59"/>
                  </a:cubicBezTo>
                  <a:cubicBezTo>
                    <a:pt x="225" y="59"/>
                    <a:pt x="225" y="59"/>
                    <a:pt x="225" y="59"/>
                  </a:cubicBezTo>
                  <a:cubicBezTo>
                    <a:pt x="225" y="59"/>
                    <a:pt x="225" y="59"/>
                    <a:pt x="225" y="59"/>
                  </a:cubicBezTo>
                  <a:cubicBezTo>
                    <a:pt x="225" y="59"/>
                    <a:pt x="225" y="59"/>
                    <a:pt x="225" y="59"/>
                  </a:cubicBezTo>
                  <a:cubicBezTo>
                    <a:pt x="224" y="59"/>
                    <a:pt x="224" y="59"/>
                    <a:pt x="224" y="59"/>
                  </a:cubicBezTo>
                  <a:cubicBezTo>
                    <a:pt x="223" y="59"/>
                    <a:pt x="223" y="59"/>
                    <a:pt x="223" y="59"/>
                  </a:cubicBezTo>
                  <a:cubicBezTo>
                    <a:pt x="224" y="58"/>
                    <a:pt x="224" y="58"/>
                    <a:pt x="224" y="58"/>
                  </a:cubicBezTo>
                  <a:cubicBezTo>
                    <a:pt x="224" y="58"/>
                    <a:pt x="224" y="58"/>
                    <a:pt x="224" y="58"/>
                  </a:cubicBezTo>
                  <a:cubicBezTo>
                    <a:pt x="224" y="58"/>
                    <a:pt x="224" y="58"/>
                    <a:pt x="224" y="58"/>
                  </a:cubicBezTo>
                  <a:cubicBezTo>
                    <a:pt x="223" y="59"/>
                    <a:pt x="223" y="59"/>
                    <a:pt x="223" y="59"/>
                  </a:cubicBezTo>
                  <a:cubicBezTo>
                    <a:pt x="221" y="59"/>
                    <a:pt x="221" y="59"/>
                    <a:pt x="221" y="59"/>
                  </a:cubicBezTo>
                  <a:cubicBezTo>
                    <a:pt x="220" y="59"/>
                    <a:pt x="220" y="59"/>
                    <a:pt x="220" y="59"/>
                  </a:cubicBezTo>
                  <a:cubicBezTo>
                    <a:pt x="219" y="59"/>
                    <a:pt x="219" y="59"/>
                    <a:pt x="219" y="59"/>
                  </a:cubicBezTo>
                  <a:cubicBezTo>
                    <a:pt x="218" y="59"/>
                    <a:pt x="218" y="59"/>
                    <a:pt x="218" y="59"/>
                  </a:cubicBezTo>
                  <a:cubicBezTo>
                    <a:pt x="217" y="59"/>
                    <a:pt x="217" y="59"/>
                    <a:pt x="217" y="59"/>
                  </a:cubicBezTo>
                  <a:cubicBezTo>
                    <a:pt x="216" y="60"/>
                    <a:pt x="216" y="60"/>
                    <a:pt x="216" y="60"/>
                  </a:cubicBezTo>
                  <a:cubicBezTo>
                    <a:pt x="217" y="60"/>
                    <a:pt x="217" y="60"/>
                    <a:pt x="217" y="60"/>
                  </a:cubicBezTo>
                  <a:cubicBezTo>
                    <a:pt x="217" y="60"/>
                    <a:pt x="217" y="60"/>
                    <a:pt x="217" y="60"/>
                  </a:cubicBezTo>
                  <a:close/>
                  <a:moveTo>
                    <a:pt x="22" y="4"/>
                  </a:moveTo>
                  <a:cubicBezTo>
                    <a:pt x="21" y="5"/>
                    <a:pt x="21" y="5"/>
                    <a:pt x="21" y="5"/>
                  </a:cubicBezTo>
                  <a:cubicBezTo>
                    <a:pt x="21" y="6"/>
                    <a:pt x="21" y="6"/>
                    <a:pt x="21" y="6"/>
                  </a:cubicBezTo>
                  <a:cubicBezTo>
                    <a:pt x="22" y="7"/>
                    <a:pt x="22" y="7"/>
                    <a:pt x="22" y="7"/>
                  </a:cubicBezTo>
                  <a:cubicBezTo>
                    <a:pt x="22" y="7"/>
                    <a:pt x="22" y="7"/>
                    <a:pt x="22" y="7"/>
                  </a:cubicBezTo>
                  <a:cubicBezTo>
                    <a:pt x="22" y="5"/>
                    <a:pt x="22" y="5"/>
                    <a:pt x="22" y="5"/>
                  </a:cubicBezTo>
                  <a:cubicBezTo>
                    <a:pt x="22" y="5"/>
                    <a:pt x="22" y="5"/>
                    <a:pt x="22" y="5"/>
                  </a:cubicBezTo>
                  <a:cubicBezTo>
                    <a:pt x="22" y="4"/>
                    <a:pt x="22" y="4"/>
                    <a:pt x="22" y="4"/>
                  </a:cubicBezTo>
                  <a:cubicBezTo>
                    <a:pt x="22" y="4"/>
                    <a:pt x="22" y="4"/>
                    <a:pt x="22" y="4"/>
                  </a:cubicBezTo>
                  <a:close/>
                  <a:moveTo>
                    <a:pt x="106" y="121"/>
                  </a:moveTo>
                  <a:cubicBezTo>
                    <a:pt x="107" y="121"/>
                    <a:pt x="107" y="121"/>
                    <a:pt x="107" y="121"/>
                  </a:cubicBezTo>
                  <a:cubicBezTo>
                    <a:pt x="108" y="120"/>
                    <a:pt x="108" y="120"/>
                    <a:pt x="108" y="120"/>
                  </a:cubicBezTo>
                  <a:cubicBezTo>
                    <a:pt x="108" y="119"/>
                    <a:pt x="108" y="119"/>
                    <a:pt x="108" y="119"/>
                  </a:cubicBezTo>
                  <a:cubicBezTo>
                    <a:pt x="107" y="119"/>
                    <a:pt x="107" y="119"/>
                    <a:pt x="107" y="119"/>
                  </a:cubicBezTo>
                  <a:cubicBezTo>
                    <a:pt x="106" y="121"/>
                    <a:pt x="106" y="121"/>
                    <a:pt x="106" y="121"/>
                  </a:cubicBezTo>
                  <a:close/>
                  <a:moveTo>
                    <a:pt x="105" y="123"/>
                  </a:moveTo>
                  <a:cubicBezTo>
                    <a:pt x="106" y="123"/>
                    <a:pt x="106" y="123"/>
                    <a:pt x="106" y="123"/>
                  </a:cubicBezTo>
                  <a:cubicBezTo>
                    <a:pt x="106" y="122"/>
                    <a:pt x="106" y="122"/>
                    <a:pt x="106" y="122"/>
                  </a:cubicBezTo>
                  <a:cubicBezTo>
                    <a:pt x="106" y="121"/>
                    <a:pt x="106" y="121"/>
                    <a:pt x="106" y="121"/>
                  </a:cubicBezTo>
                  <a:cubicBezTo>
                    <a:pt x="105" y="123"/>
                    <a:pt x="105" y="123"/>
                    <a:pt x="105" y="123"/>
                  </a:cubicBezTo>
                  <a:close/>
                  <a:moveTo>
                    <a:pt x="105" y="128"/>
                  </a:moveTo>
                  <a:cubicBezTo>
                    <a:pt x="104" y="127"/>
                    <a:pt x="104" y="127"/>
                    <a:pt x="104" y="127"/>
                  </a:cubicBezTo>
                  <a:cubicBezTo>
                    <a:pt x="105" y="125"/>
                    <a:pt x="105" y="125"/>
                    <a:pt x="105" y="125"/>
                  </a:cubicBezTo>
                  <a:cubicBezTo>
                    <a:pt x="105" y="123"/>
                    <a:pt x="105" y="123"/>
                    <a:pt x="105" y="123"/>
                  </a:cubicBezTo>
                  <a:cubicBezTo>
                    <a:pt x="104" y="125"/>
                    <a:pt x="104" y="125"/>
                    <a:pt x="104" y="125"/>
                  </a:cubicBezTo>
                  <a:cubicBezTo>
                    <a:pt x="104" y="127"/>
                    <a:pt x="104" y="127"/>
                    <a:pt x="104" y="127"/>
                  </a:cubicBezTo>
                  <a:cubicBezTo>
                    <a:pt x="104" y="127"/>
                    <a:pt x="105" y="128"/>
                    <a:pt x="105" y="128"/>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grpSp>
      <p:cxnSp>
        <p:nvCxnSpPr>
          <p:cNvPr id="4" name="直接连接符 336"/>
          <p:cNvCxnSpPr/>
          <p:nvPr/>
        </p:nvCxnSpPr>
        <p:spPr>
          <a:xfrm>
            <a:off x="1541277" y="965666"/>
            <a:ext cx="1512168" cy="0"/>
          </a:xfrm>
          <a:prstGeom prst="line">
            <a:avLst/>
          </a:prstGeom>
          <a:ln w="3175">
            <a:solidFill>
              <a:schemeClr val="bg1">
                <a:lumMod val="50000"/>
              </a:schemeClr>
            </a:solidFill>
          </a:ln>
        </p:spPr>
        <p:style>
          <a:lnRef idx="1">
            <a:schemeClr val="dk1"/>
          </a:lnRef>
          <a:fillRef idx="0">
            <a:schemeClr val="dk1"/>
          </a:fillRef>
          <a:effectRef idx="0">
            <a:schemeClr val="dk1"/>
          </a:effectRef>
          <a:fontRef idx="minor">
            <a:schemeClr val="tx1"/>
          </a:fontRef>
        </p:style>
      </p:cxnSp>
      <p:cxnSp>
        <p:nvCxnSpPr>
          <p:cNvPr id="5" name="直接连接符 337"/>
          <p:cNvCxnSpPr/>
          <p:nvPr/>
        </p:nvCxnSpPr>
        <p:spPr>
          <a:xfrm>
            <a:off x="1511459" y="317594"/>
            <a:ext cx="1512168" cy="0"/>
          </a:xfrm>
          <a:prstGeom prst="line">
            <a:avLst/>
          </a:prstGeom>
          <a:ln w="3175">
            <a:solidFill>
              <a:schemeClr val="bg1">
                <a:lumMod val="50000"/>
              </a:schemeClr>
            </a:solidFill>
          </a:ln>
        </p:spPr>
        <p:style>
          <a:lnRef idx="1">
            <a:schemeClr val="dk1"/>
          </a:lnRef>
          <a:fillRef idx="0">
            <a:schemeClr val="dk1"/>
          </a:fillRef>
          <a:effectRef idx="0">
            <a:schemeClr val="dk1"/>
          </a:effectRef>
          <a:fontRef idx="minor">
            <a:schemeClr val="tx1"/>
          </a:fontRef>
        </p:style>
      </p:cxnSp>
      <p:sp>
        <p:nvSpPr>
          <p:cNvPr id="6" name="文本框 5"/>
          <p:cNvSpPr txBox="1"/>
          <p:nvPr/>
        </p:nvSpPr>
        <p:spPr>
          <a:xfrm>
            <a:off x="1455937" y="351540"/>
            <a:ext cx="6916651" cy="646331"/>
          </a:xfrm>
          <a:prstGeom prst="rect">
            <a:avLst/>
          </a:prstGeom>
          <a:noFill/>
        </p:spPr>
        <p:txBody>
          <a:bodyPr wrap="square" rtlCol="0">
            <a:spAutoFit/>
          </a:bodyPr>
          <a:lstStyle/>
          <a:p>
            <a:r>
              <a:rPr kumimoji="1" lang="zh-CN" altLang="en-US" dirty="0">
                <a:latin typeface="等线 Light" panose="02010600030101010101" pitchFamily="2" charset="-122"/>
                <a:ea typeface="等线 Light" panose="02010600030101010101" pitchFamily="2" charset="-122"/>
                <a:cs typeface="DengXian Light" charset="-122"/>
              </a:rPr>
              <a:t>内容</a:t>
            </a:r>
            <a:endParaRPr kumimoji="1" lang="en-US" altLang="zh-CN" dirty="0">
              <a:latin typeface="等线 Light" panose="02010600030101010101" pitchFamily="2" charset="-122"/>
              <a:ea typeface="等线 Light" panose="02010600030101010101" pitchFamily="2" charset="-122"/>
              <a:cs typeface="DengXian Light" charset="-122"/>
            </a:endParaRPr>
          </a:p>
          <a:p>
            <a:r>
              <a:rPr kumimoji="1" lang="en-US" altLang="zh-CN" dirty="0" smtClean="0">
                <a:latin typeface="等线 Light" panose="02010600030101010101" pitchFamily="2" charset="-122"/>
                <a:ea typeface="等线 Light" panose="02010600030101010101" pitchFamily="2" charset="-122"/>
                <a:cs typeface="DengXian Light" charset="-122"/>
              </a:rPr>
              <a:t>CONTENTS</a:t>
            </a:r>
            <a:endParaRPr kumimoji="1" lang="zh-CN" altLang="en-US" dirty="0">
              <a:latin typeface="等线 Light" panose="02010600030101010101" pitchFamily="2" charset="-122"/>
              <a:ea typeface="等线 Light" panose="02010600030101010101" pitchFamily="2" charset="-122"/>
              <a:cs typeface="DengXian Light" charset="-122"/>
            </a:endParaRPr>
          </a:p>
        </p:txBody>
      </p:sp>
      <p:sp>
        <p:nvSpPr>
          <p:cNvPr id="268" name="Oval 3"/>
          <p:cNvSpPr/>
          <p:nvPr/>
        </p:nvSpPr>
        <p:spPr>
          <a:xfrm>
            <a:off x="3394450" y="1736225"/>
            <a:ext cx="1054191" cy="1060241"/>
          </a:xfrm>
          <a:prstGeom prst="ellipse">
            <a:avLst/>
          </a:prstGeom>
          <a:solidFill>
            <a:srgbClr val="6BB97B">
              <a:alpha val="80000"/>
            </a:srgbClr>
          </a:solidFill>
          <a:ln w="28575">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sz="8800">
              <a:solidFill>
                <a:schemeClr val="bg1"/>
              </a:solidFill>
              <a:latin typeface="等线 Light" panose="02010600030101010101" pitchFamily="2" charset="-122"/>
              <a:ea typeface="等线 Light" panose="02010600030101010101" pitchFamily="2" charset="-122"/>
              <a:cs typeface="DengXian Light" charset="-122"/>
            </a:endParaRPr>
          </a:p>
        </p:txBody>
      </p:sp>
      <p:pic>
        <p:nvPicPr>
          <p:cNvPr id="269" name="图片 26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52637" y="1770689"/>
            <a:ext cx="964370" cy="964370"/>
          </a:xfrm>
          <a:prstGeom prst="rect">
            <a:avLst/>
          </a:prstGeom>
        </p:spPr>
      </p:pic>
      <p:sp>
        <p:nvSpPr>
          <p:cNvPr id="270" name="TextBox 5"/>
          <p:cNvSpPr txBox="1"/>
          <p:nvPr/>
        </p:nvSpPr>
        <p:spPr>
          <a:xfrm>
            <a:off x="5153303" y="1818033"/>
            <a:ext cx="4817531" cy="923330"/>
          </a:xfrm>
          <a:prstGeom prst="rect">
            <a:avLst/>
          </a:prstGeom>
          <a:solidFill>
            <a:schemeClr val="bg1">
              <a:alpha val="0"/>
            </a:schemeClr>
          </a:solidFill>
        </p:spPr>
        <p:txBody>
          <a:bodyPr wrap="square" rtlCol="0">
            <a:spAutoFit/>
          </a:bodyPr>
          <a:lstStyle/>
          <a:p>
            <a:pPr algn="ctr"/>
            <a:r>
              <a:rPr lang="en-US" altLang="zh-CN" dirty="0" smtClean="0">
                <a:latin typeface="等线 Light" panose="02010600030101010101" pitchFamily="2" charset="-122"/>
                <a:ea typeface="等线 Light" panose="02010600030101010101" pitchFamily="2" charset="-122"/>
                <a:cs typeface="PingFang SC Light" charset="-122"/>
              </a:rPr>
              <a:t>01  Chinese </a:t>
            </a:r>
            <a:r>
              <a:rPr lang="en-US" altLang="zh-CN" dirty="0">
                <a:latin typeface="等线 Light" panose="02010600030101010101" pitchFamily="2" charset="-122"/>
                <a:ea typeface="等线 Light" panose="02010600030101010101" pitchFamily="2" charset="-122"/>
                <a:cs typeface="PingFang SC Light" charset="-122"/>
              </a:rPr>
              <a:t>Practices on Implementation of UN 2030 Sustainable Development Agenda </a:t>
            </a:r>
          </a:p>
          <a:p>
            <a:pPr algn="ctr"/>
            <a:r>
              <a:rPr lang="zh-CN" altLang="en-US" dirty="0">
                <a:latin typeface="等线 Light" panose="02010600030101010101" pitchFamily="2" charset="-122"/>
                <a:ea typeface="等线 Light" panose="02010600030101010101" pitchFamily="2" charset="-122"/>
                <a:cs typeface="PingFang SC Light" charset="-122"/>
              </a:rPr>
              <a:t>中国落实联合国</a:t>
            </a:r>
            <a:r>
              <a:rPr lang="en-US" altLang="zh-CN" dirty="0">
                <a:latin typeface="等线 Light" panose="02010600030101010101" pitchFamily="2" charset="-122"/>
                <a:ea typeface="等线 Light" panose="02010600030101010101" pitchFamily="2" charset="-122"/>
                <a:cs typeface="PingFang SC Light" charset="-122"/>
              </a:rPr>
              <a:t>2030</a:t>
            </a:r>
            <a:r>
              <a:rPr lang="zh-CN" altLang="en-US" dirty="0">
                <a:latin typeface="等线 Light" panose="02010600030101010101" pitchFamily="2" charset="-122"/>
                <a:ea typeface="等线 Light" panose="02010600030101010101" pitchFamily="2" charset="-122"/>
                <a:cs typeface="PingFang SC Light" charset="-122"/>
              </a:rPr>
              <a:t>年可持续发展议程实践</a:t>
            </a:r>
            <a:endParaRPr lang="en-US" altLang="zh-CN" dirty="0">
              <a:latin typeface="等线 Light" panose="02010600030101010101" pitchFamily="2" charset="-122"/>
              <a:ea typeface="等线 Light" panose="02010600030101010101" pitchFamily="2" charset="-122"/>
              <a:cs typeface="PingFang SC Light" charset="-122"/>
            </a:endParaRPr>
          </a:p>
        </p:txBody>
      </p:sp>
      <p:sp>
        <p:nvSpPr>
          <p:cNvPr id="271" name="Oval 3"/>
          <p:cNvSpPr/>
          <p:nvPr/>
        </p:nvSpPr>
        <p:spPr>
          <a:xfrm>
            <a:off x="3398036" y="3167377"/>
            <a:ext cx="1054191" cy="1060241"/>
          </a:xfrm>
          <a:prstGeom prst="ellipse">
            <a:avLst/>
          </a:prstGeom>
          <a:solidFill>
            <a:srgbClr val="B9D51F">
              <a:alpha val="80000"/>
            </a:srgbClr>
          </a:solidFill>
          <a:ln w="28575">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sz="8800">
              <a:solidFill>
                <a:schemeClr val="bg1"/>
              </a:solidFill>
              <a:latin typeface="等线 Light" panose="02010600030101010101" pitchFamily="2" charset="-122"/>
              <a:ea typeface="等线 Light" panose="02010600030101010101" pitchFamily="2" charset="-122"/>
              <a:cs typeface="DengXian Light" charset="-122"/>
            </a:endParaRPr>
          </a:p>
        </p:txBody>
      </p:sp>
      <p:pic>
        <p:nvPicPr>
          <p:cNvPr id="2" name="图片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641627" y="3304864"/>
            <a:ext cx="655646" cy="655646"/>
          </a:xfrm>
          <a:prstGeom prst="rect">
            <a:avLst/>
          </a:prstGeom>
        </p:spPr>
      </p:pic>
      <p:sp>
        <p:nvSpPr>
          <p:cNvPr id="272" name="TextBox 5"/>
          <p:cNvSpPr txBox="1"/>
          <p:nvPr/>
        </p:nvSpPr>
        <p:spPr>
          <a:xfrm>
            <a:off x="4457602" y="3360221"/>
            <a:ext cx="5961867" cy="923330"/>
          </a:xfrm>
          <a:prstGeom prst="rect">
            <a:avLst/>
          </a:prstGeom>
          <a:solidFill>
            <a:schemeClr val="bg1">
              <a:alpha val="0"/>
            </a:schemeClr>
          </a:solidFill>
        </p:spPr>
        <p:txBody>
          <a:bodyPr wrap="square" rtlCol="0">
            <a:spAutoFit/>
          </a:bodyPr>
          <a:lstStyle/>
          <a:p>
            <a:pPr algn="ctr"/>
            <a:r>
              <a:rPr lang="en-US" altLang="zh-CN" dirty="0" smtClean="0">
                <a:latin typeface="等线 Light" panose="02010600030101010101" pitchFamily="2" charset="-122"/>
                <a:ea typeface="等线 Light" panose="02010600030101010101" pitchFamily="2" charset="-122"/>
                <a:cs typeface="PingFang SC Ultralight" charset="-122"/>
              </a:rPr>
              <a:t>02  Progress and Outlook </a:t>
            </a:r>
            <a:r>
              <a:rPr lang="en-US" altLang="zh-CN" dirty="0">
                <a:latin typeface="等线 Light" panose="02010600030101010101" pitchFamily="2" charset="-122"/>
                <a:ea typeface="等线 Light" panose="02010600030101010101" pitchFamily="2" charset="-122"/>
                <a:cs typeface="PingFang SC Ultralight" charset="-122"/>
              </a:rPr>
              <a:t>for Lancang-Mekong Environment Cooperation</a:t>
            </a:r>
          </a:p>
          <a:p>
            <a:pPr algn="ctr"/>
            <a:r>
              <a:rPr lang="zh-CN" altLang="en-US" dirty="0">
                <a:latin typeface="等线 Light" panose="02010600030101010101" pitchFamily="2" charset="-122"/>
                <a:ea typeface="等线 Light" panose="02010600030101010101" pitchFamily="2" charset="-122"/>
                <a:cs typeface="PingFang SC Light" charset="-122"/>
              </a:rPr>
              <a:t>澜湄环境</a:t>
            </a:r>
            <a:r>
              <a:rPr lang="zh-CN" altLang="en-US" dirty="0" smtClean="0">
                <a:latin typeface="等线 Light" panose="02010600030101010101" pitchFamily="2" charset="-122"/>
                <a:ea typeface="等线 Light" panose="02010600030101010101" pitchFamily="2" charset="-122"/>
                <a:cs typeface="PingFang SC Light" charset="-122"/>
              </a:rPr>
              <a:t>合作进展与展望</a:t>
            </a:r>
            <a:endParaRPr lang="en-US" altLang="zh-CN" dirty="0">
              <a:latin typeface="等线 Light" panose="02010600030101010101" pitchFamily="2" charset="-122"/>
              <a:ea typeface="等线 Light" panose="02010600030101010101" pitchFamily="2" charset="-122"/>
              <a:cs typeface="PingFang SC Light" charset="-122"/>
            </a:endParaRPr>
          </a:p>
        </p:txBody>
      </p:sp>
    </p:spTree>
    <p:extLst>
      <p:ext uri="{BB962C8B-B14F-4D97-AF65-F5344CB8AC3E}">
        <p14:creationId xmlns:p14="http://schemas.microsoft.com/office/powerpoint/2010/main" val="393755277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422604" y="2171651"/>
            <a:ext cx="2041548" cy="1200329"/>
          </a:xfrm>
          <a:prstGeom prst="rect">
            <a:avLst/>
          </a:prstGeom>
          <a:noFill/>
        </p:spPr>
        <p:txBody>
          <a:bodyPr wrap="square" rtlCol="0">
            <a:spAutoFit/>
          </a:bodyPr>
          <a:lstStyle/>
          <a:p>
            <a:r>
              <a:rPr lang="zh-CN" altLang="zh-CN" sz="7200" dirty="0" smtClean="0">
                <a:latin typeface="等线 Light" panose="02010600030101010101" pitchFamily="2" charset="-122"/>
                <a:ea typeface="等线 Light" panose="02010600030101010101" pitchFamily="2" charset="-122"/>
                <a:cs typeface="PingFang SC Thin" charset="-122"/>
              </a:rPr>
              <a:t>0</a:t>
            </a:r>
            <a:r>
              <a:rPr lang="zh-CN" altLang="zh-CN" sz="7200" dirty="0">
                <a:latin typeface="等线 Light" panose="02010600030101010101" pitchFamily="2" charset="-122"/>
                <a:ea typeface="等线 Light" panose="02010600030101010101" pitchFamily="2" charset="-122"/>
                <a:cs typeface="PingFang SC Thin" charset="-122"/>
              </a:rPr>
              <a:t>1</a:t>
            </a:r>
            <a:endParaRPr lang="zh-CN" altLang="en-US" sz="6600" dirty="0">
              <a:latin typeface="等线 Light" panose="02010600030101010101" pitchFamily="2" charset="-122"/>
              <a:ea typeface="等线 Light" panose="02010600030101010101" pitchFamily="2" charset="-122"/>
              <a:cs typeface="PingFang SC Thin" charset="-122"/>
            </a:endParaRPr>
          </a:p>
        </p:txBody>
      </p:sp>
      <p:sp>
        <p:nvSpPr>
          <p:cNvPr id="2" name="矩形 1"/>
          <p:cNvSpPr/>
          <p:nvPr/>
        </p:nvSpPr>
        <p:spPr>
          <a:xfrm>
            <a:off x="5391635" y="3923012"/>
            <a:ext cx="1594165" cy="87414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等线 Light" panose="02010600030101010101" pitchFamily="2" charset="-122"/>
              <a:ea typeface="等线 Light" panose="02010600030101010101" pitchFamily="2" charset="-122"/>
              <a:cs typeface="PingFang SC Thin" charset="-122"/>
            </a:endParaRPr>
          </a:p>
        </p:txBody>
      </p:sp>
      <p:grpSp>
        <p:nvGrpSpPr>
          <p:cNvPr id="265" name="组 6"/>
          <p:cNvGrpSpPr/>
          <p:nvPr/>
        </p:nvGrpSpPr>
        <p:grpSpPr>
          <a:xfrm>
            <a:off x="1312866" y="992601"/>
            <a:ext cx="9365358" cy="5004978"/>
            <a:chOff x="124146" y="980728"/>
            <a:chExt cx="9365358" cy="5004978"/>
          </a:xfrm>
          <a:solidFill>
            <a:schemeClr val="bg1">
              <a:lumMod val="65000"/>
              <a:alpha val="24000"/>
            </a:schemeClr>
          </a:solidFill>
        </p:grpSpPr>
        <p:sp>
          <p:nvSpPr>
            <p:cNvPr id="267" name="Freeform 5"/>
            <p:cNvSpPr>
              <a:spLocks noEditPoints="1"/>
            </p:cNvSpPr>
            <p:nvPr/>
          </p:nvSpPr>
          <p:spPr bwMode="auto">
            <a:xfrm>
              <a:off x="781585" y="3182081"/>
              <a:ext cx="137937" cy="102999"/>
            </a:xfrm>
            <a:custGeom>
              <a:avLst/>
              <a:gdLst>
                <a:gd name="T0" fmla="*/ 0 w 77"/>
                <a:gd name="T1" fmla="*/ 7 h 59"/>
                <a:gd name="T2" fmla="*/ 3 w 77"/>
                <a:gd name="T3" fmla="*/ 3 h 59"/>
                <a:gd name="T4" fmla="*/ 0 w 77"/>
                <a:gd name="T5" fmla="*/ 3 h 59"/>
                <a:gd name="T6" fmla="*/ 0 w 77"/>
                <a:gd name="T7" fmla="*/ 7 h 59"/>
                <a:gd name="T8" fmla="*/ 0 w 77"/>
                <a:gd name="T9" fmla="*/ 7 h 59"/>
                <a:gd name="T10" fmla="*/ 0 w 77"/>
                <a:gd name="T11" fmla="*/ 7 h 59"/>
                <a:gd name="T12" fmla="*/ 14 w 77"/>
                <a:gd name="T13" fmla="*/ 3 h 59"/>
                <a:gd name="T14" fmla="*/ 14 w 77"/>
                <a:gd name="T15" fmla="*/ 0 h 59"/>
                <a:gd name="T16" fmla="*/ 14 w 77"/>
                <a:gd name="T17" fmla="*/ 0 h 59"/>
                <a:gd name="T18" fmla="*/ 11 w 77"/>
                <a:gd name="T19" fmla="*/ 0 h 59"/>
                <a:gd name="T20" fmla="*/ 11 w 77"/>
                <a:gd name="T21" fmla="*/ 3 h 59"/>
                <a:gd name="T22" fmla="*/ 11 w 77"/>
                <a:gd name="T23" fmla="*/ 3 h 59"/>
                <a:gd name="T24" fmla="*/ 14 w 77"/>
                <a:gd name="T25" fmla="*/ 3 h 59"/>
                <a:gd name="T26" fmla="*/ 14 w 77"/>
                <a:gd name="T27" fmla="*/ 3 h 59"/>
                <a:gd name="T28" fmla="*/ 37 w 77"/>
                <a:gd name="T29" fmla="*/ 15 h 59"/>
                <a:gd name="T30" fmla="*/ 37 w 77"/>
                <a:gd name="T31" fmla="*/ 15 h 59"/>
                <a:gd name="T32" fmla="*/ 33 w 77"/>
                <a:gd name="T33" fmla="*/ 11 h 59"/>
                <a:gd name="T34" fmla="*/ 33 w 77"/>
                <a:gd name="T35" fmla="*/ 11 h 59"/>
                <a:gd name="T36" fmla="*/ 29 w 77"/>
                <a:gd name="T37" fmla="*/ 11 h 59"/>
                <a:gd name="T38" fmla="*/ 33 w 77"/>
                <a:gd name="T39" fmla="*/ 15 h 59"/>
                <a:gd name="T40" fmla="*/ 37 w 77"/>
                <a:gd name="T41" fmla="*/ 15 h 59"/>
                <a:gd name="T42" fmla="*/ 37 w 77"/>
                <a:gd name="T43" fmla="*/ 15 h 59"/>
                <a:gd name="T44" fmla="*/ 37 w 77"/>
                <a:gd name="T45" fmla="*/ 15 h 59"/>
                <a:gd name="T46" fmla="*/ 51 w 77"/>
                <a:gd name="T47" fmla="*/ 18 h 59"/>
                <a:gd name="T48" fmla="*/ 48 w 77"/>
                <a:gd name="T49" fmla="*/ 18 h 59"/>
                <a:gd name="T50" fmla="*/ 48 w 77"/>
                <a:gd name="T51" fmla="*/ 18 h 59"/>
                <a:gd name="T52" fmla="*/ 44 w 77"/>
                <a:gd name="T53" fmla="*/ 18 h 59"/>
                <a:gd name="T54" fmla="*/ 48 w 77"/>
                <a:gd name="T55" fmla="*/ 18 h 59"/>
                <a:gd name="T56" fmla="*/ 51 w 77"/>
                <a:gd name="T57" fmla="*/ 18 h 59"/>
                <a:gd name="T58" fmla="*/ 51 w 77"/>
                <a:gd name="T59" fmla="*/ 18 h 59"/>
                <a:gd name="T60" fmla="*/ 51 w 77"/>
                <a:gd name="T61" fmla="*/ 18 h 59"/>
                <a:gd name="T62" fmla="*/ 55 w 77"/>
                <a:gd name="T63" fmla="*/ 26 h 59"/>
                <a:gd name="T64" fmla="*/ 55 w 77"/>
                <a:gd name="T65" fmla="*/ 26 h 59"/>
                <a:gd name="T66" fmla="*/ 51 w 77"/>
                <a:gd name="T67" fmla="*/ 22 h 59"/>
                <a:gd name="T68" fmla="*/ 51 w 77"/>
                <a:gd name="T69" fmla="*/ 22 h 59"/>
                <a:gd name="T70" fmla="*/ 51 w 77"/>
                <a:gd name="T71" fmla="*/ 22 h 59"/>
                <a:gd name="T72" fmla="*/ 55 w 77"/>
                <a:gd name="T73" fmla="*/ 22 h 59"/>
                <a:gd name="T74" fmla="*/ 59 w 77"/>
                <a:gd name="T75" fmla="*/ 22 h 59"/>
                <a:gd name="T76" fmla="*/ 63 w 77"/>
                <a:gd name="T77" fmla="*/ 26 h 59"/>
                <a:gd name="T78" fmla="*/ 59 w 77"/>
                <a:gd name="T79" fmla="*/ 26 h 59"/>
                <a:gd name="T80" fmla="*/ 55 w 77"/>
                <a:gd name="T81" fmla="*/ 26 h 59"/>
                <a:gd name="T82" fmla="*/ 55 w 77"/>
                <a:gd name="T83" fmla="*/ 26 h 59"/>
                <a:gd name="T84" fmla="*/ 59 w 77"/>
                <a:gd name="T85" fmla="*/ 44 h 59"/>
                <a:gd name="T86" fmla="*/ 63 w 77"/>
                <a:gd name="T87" fmla="*/ 48 h 59"/>
                <a:gd name="T88" fmla="*/ 63 w 77"/>
                <a:gd name="T89" fmla="*/ 55 h 59"/>
                <a:gd name="T90" fmla="*/ 66 w 77"/>
                <a:gd name="T91" fmla="*/ 59 h 59"/>
                <a:gd name="T92" fmla="*/ 70 w 77"/>
                <a:gd name="T93" fmla="*/ 52 h 59"/>
                <a:gd name="T94" fmla="*/ 77 w 77"/>
                <a:gd name="T95" fmla="*/ 48 h 59"/>
                <a:gd name="T96" fmla="*/ 77 w 77"/>
                <a:gd name="T97" fmla="*/ 48 h 59"/>
                <a:gd name="T98" fmla="*/ 74 w 77"/>
                <a:gd name="T99" fmla="*/ 44 h 59"/>
                <a:gd name="T100" fmla="*/ 74 w 77"/>
                <a:gd name="T101" fmla="*/ 44 h 59"/>
                <a:gd name="T102" fmla="*/ 74 w 77"/>
                <a:gd name="T103" fmla="*/ 41 h 59"/>
                <a:gd name="T104" fmla="*/ 74 w 77"/>
                <a:gd name="T105" fmla="*/ 41 h 59"/>
                <a:gd name="T106" fmla="*/ 70 w 77"/>
                <a:gd name="T107" fmla="*/ 41 h 59"/>
                <a:gd name="T108" fmla="*/ 66 w 77"/>
                <a:gd name="T109" fmla="*/ 37 h 59"/>
                <a:gd name="T110" fmla="*/ 63 w 77"/>
                <a:gd name="T111" fmla="*/ 33 h 59"/>
                <a:gd name="T112" fmla="*/ 63 w 77"/>
                <a:gd name="T113" fmla="*/ 37 h 59"/>
                <a:gd name="T114" fmla="*/ 63 w 77"/>
                <a:gd name="T115" fmla="*/ 37 h 59"/>
                <a:gd name="T116" fmla="*/ 63 w 77"/>
                <a:gd name="T117" fmla="*/ 41 h 59"/>
                <a:gd name="T118" fmla="*/ 59 w 77"/>
                <a:gd name="T119" fmla="*/ 44 h 59"/>
                <a:gd name="T120" fmla="*/ 59 w 77"/>
                <a:gd name="T121" fmla="*/ 44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7" h="59">
                  <a:moveTo>
                    <a:pt x="0" y="7"/>
                  </a:moveTo>
                  <a:lnTo>
                    <a:pt x="3" y="3"/>
                  </a:lnTo>
                  <a:lnTo>
                    <a:pt x="0" y="3"/>
                  </a:lnTo>
                  <a:lnTo>
                    <a:pt x="0" y="7"/>
                  </a:lnTo>
                  <a:lnTo>
                    <a:pt x="0" y="7"/>
                  </a:lnTo>
                  <a:lnTo>
                    <a:pt x="0" y="7"/>
                  </a:lnTo>
                  <a:close/>
                  <a:moveTo>
                    <a:pt x="14" y="3"/>
                  </a:moveTo>
                  <a:lnTo>
                    <a:pt x="14" y="0"/>
                  </a:lnTo>
                  <a:lnTo>
                    <a:pt x="14" y="0"/>
                  </a:lnTo>
                  <a:lnTo>
                    <a:pt x="11" y="0"/>
                  </a:lnTo>
                  <a:lnTo>
                    <a:pt x="11" y="3"/>
                  </a:lnTo>
                  <a:lnTo>
                    <a:pt x="11" y="3"/>
                  </a:lnTo>
                  <a:lnTo>
                    <a:pt x="14" y="3"/>
                  </a:lnTo>
                  <a:lnTo>
                    <a:pt x="14" y="3"/>
                  </a:lnTo>
                  <a:close/>
                  <a:moveTo>
                    <a:pt x="37" y="15"/>
                  </a:moveTo>
                  <a:lnTo>
                    <a:pt x="37" y="15"/>
                  </a:lnTo>
                  <a:lnTo>
                    <a:pt x="33" y="11"/>
                  </a:lnTo>
                  <a:lnTo>
                    <a:pt x="33" y="11"/>
                  </a:lnTo>
                  <a:lnTo>
                    <a:pt x="29" y="11"/>
                  </a:lnTo>
                  <a:lnTo>
                    <a:pt x="33" y="15"/>
                  </a:lnTo>
                  <a:lnTo>
                    <a:pt x="37" y="15"/>
                  </a:lnTo>
                  <a:lnTo>
                    <a:pt x="37" y="15"/>
                  </a:lnTo>
                  <a:lnTo>
                    <a:pt x="37" y="15"/>
                  </a:lnTo>
                  <a:close/>
                  <a:moveTo>
                    <a:pt x="51" y="18"/>
                  </a:moveTo>
                  <a:lnTo>
                    <a:pt x="48" y="18"/>
                  </a:lnTo>
                  <a:lnTo>
                    <a:pt x="48" y="18"/>
                  </a:lnTo>
                  <a:lnTo>
                    <a:pt x="44" y="18"/>
                  </a:lnTo>
                  <a:lnTo>
                    <a:pt x="48" y="18"/>
                  </a:lnTo>
                  <a:lnTo>
                    <a:pt x="51" y="18"/>
                  </a:lnTo>
                  <a:lnTo>
                    <a:pt x="51" y="18"/>
                  </a:lnTo>
                  <a:lnTo>
                    <a:pt x="51" y="18"/>
                  </a:lnTo>
                  <a:close/>
                  <a:moveTo>
                    <a:pt x="55" y="26"/>
                  </a:moveTo>
                  <a:lnTo>
                    <a:pt x="55" y="26"/>
                  </a:lnTo>
                  <a:lnTo>
                    <a:pt x="51" y="22"/>
                  </a:lnTo>
                  <a:lnTo>
                    <a:pt x="51" y="22"/>
                  </a:lnTo>
                  <a:lnTo>
                    <a:pt x="51" y="22"/>
                  </a:lnTo>
                  <a:lnTo>
                    <a:pt x="55" y="22"/>
                  </a:lnTo>
                  <a:lnTo>
                    <a:pt x="59" y="22"/>
                  </a:lnTo>
                  <a:lnTo>
                    <a:pt x="63" y="26"/>
                  </a:lnTo>
                  <a:lnTo>
                    <a:pt x="59" y="26"/>
                  </a:lnTo>
                  <a:lnTo>
                    <a:pt x="55" y="26"/>
                  </a:lnTo>
                  <a:lnTo>
                    <a:pt x="55" y="26"/>
                  </a:lnTo>
                  <a:close/>
                  <a:moveTo>
                    <a:pt x="59" y="44"/>
                  </a:moveTo>
                  <a:lnTo>
                    <a:pt x="63" y="48"/>
                  </a:lnTo>
                  <a:lnTo>
                    <a:pt x="63" y="55"/>
                  </a:lnTo>
                  <a:lnTo>
                    <a:pt x="66" y="59"/>
                  </a:lnTo>
                  <a:lnTo>
                    <a:pt x="70" y="52"/>
                  </a:lnTo>
                  <a:lnTo>
                    <a:pt x="77" y="48"/>
                  </a:lnTo>
                  <a:lnTo>
                    <a:pt x="77" y="48"/>
                  </a:lnTo>
                  <a:lnTo>
                    <a:pt x="74" y="44"/>
                  </a:lnTo>
                  <a:lnTo>
                    <a:pt x="74" y="44"/>
                  </a:lnTo>
                  <a:lnTo>
                    <a:pt x="74" y="41"/>
                  </a:lnTo>
                  <a:lnTo>
                    <a:pt x="74" y="41"/>
                  </a:lnTo>
                  <a:lnTo>
                    <a:pt x="70" y="41"/>
                  </a:lnTo>
                  <a:lnTo>
                    <a:pt x="66" y="37"/>
                  </a:lnTo>
                  <a:lnTo>
                    <a:pt x="63" y="33"/>
                  </a:lnTo>
                  <a:lnTo>
                    <a:pt x="63" y="37"/>
                  </a:lnTo>
                  <a:lnTo>
                    <a:pt x="63" y="37"/>
                  </a:lnTo>
                  <a:lnTo>
                    <a:pt x="63" y="41"/>
                  </a:lnTo>
                  <a:lnTo>
                    <a:pt x="59" y="44"/>
                  </a:lnTo>
                  <a:lnTo>
                    <a:pt x="59"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68" name="Freeform 6"/>
            <p:cNvSpPr/>
            <p:nvPr/>
          </p:nvSpPr>
          <p:spPr bwMode="auto">
            <a:xfrm>
              <a:off x="6286507" y="4618806"/>
              <a:ext cx="7166" cy="13966"/>
            </a:xfrm>
            <a:custGeom>
              <a:avLst/>
              <a:gdLst>
                <a:gd name="T0" fmla="*/ 0 w 4"/>
                <a:gd name="T1" fmla="*/ 4 h 8"/>
                <a:gd name="T2" fmla="*/ 0 w 4"/>
                <a:gd name="T3" fmla="*/ 0 h 8"/>
                <a:gd name="T4" fmla="*/ 0 w 4"/>
                <a:gd name="T5" fmla="*/ 0 h 8"/>
                <a:gd name="T6" fmla="*/ 4 w 4"/>
                <a:gd name="T7" fmla="*/ 0 h 8"/>
                <a:gd name="T8" fmla="*/ 4 w 4"/>
                <a:gd name="T9" fmla="*/ 0 h 8"/>
                <a:gd name="T10" fmla="*/ 4 w 4"/>
                <a:gd name="T11" fmla="*/ 8 h 8"/>
                <a:gd name="T12" fmla="*/ 0 w 4"/>
                <a:gd name="T13" fmla="*/ 4 h 8"/>
              </a:gdLst>
              <a:ahLst/>
              <a:cxnLst>
                <a:cxn ang="0">
                  <a:pos x="T0" y="T1"/>
                </a:cxn>
                <a:cxn ang="0">
                  <a:pos x="T2" y="T3"/>
                </a:cxn>
                <a:cxn ang="0">
                  <a:pos x="T4" y="T5"/>
                </a:cxn>
                <a:cxn ang="0">
                  <a:pos x="T6" y="T7"/>
                </a:cxn>
                <a:cxn ang="0">
                  <a:pos x="T8" y="T9"/>
                </a:cxn>
                <a:cxn ang="0">
                  <a:pos x="T10" y="T11"/>
                </a:cxn>
                <a:cxn ang="0">
                  <a:pos x="T12" y="T13"/>
                </a:cxn>
              </a:cxnLst>
              <a:rect l="0" t="0" r="r" b="b"/>
              <a:pathLst>
                <a:path w="4" h="8">
                  <a:moveTo>
                    <a:pt x="0" y="4"/>
                  </a:moveTo>
                  <a:lnTo>
                    <a:pt x="0" y="0"/>
                  </a:lnTo>
                  <a:lnTo>
                    <a:pt x="0" y="0"/>
                  </a:lnTo>
                  <a:lnTo>
                    <a:pt x="4" y="0"/>
                  </a:lnTo>
                  <a:lnTo>
                    <a:pt x="4" y="0"/>
                  </a:lnTo>
                  <a:lnTo>
                    <a:pt x="4" y="8"/>
                  </a:lnTo>
                  <a:lnTo>
                    <a:pt x="0"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69" name="Freeform 7"/>
            <p:cNvSpPr>
              <a:spLocks noEditPoints="1"/>
            </p:cNvSpPr>
            <p:nvPr/>
          </p:nvSpPr>
          <p:spPr bwMode="auto">
            <a:xfrm>
              <a:off x="6232768" y="4580402"/>
              <a:ext cx="39411" cy="33169"/>
            </a:xfrm>
            <a:custGeom>
              <a:avLst/>
              <a:gdLst>
                <a:gd name="T0" fmla="*/ 4 w 22"/>
                <a:gd name="T1" fmla="*/ 11 h 19"/>
                <a:gd name="T2" fmla="*/ 4 w 22"/>
                <a:gd name="T3" fmla="*/ 7 h 19"/>
                <a:gd name="T4" fmla="*/ 4 w 22"/>
                <a:gd name="T5" fmla="*/ 4 h 19"/>
                <a:gd name="T6" fmla="*/ 4 w 22"/>
                <a:gd name="T7" fmla="*/ 4 h 19"/>
                <a:gd name="T8" fmla="*/ 4 w 22"/>
                <a:gd name="T9" fmla="*/ 0 h 19"/>
                <a:gd name="T10" fmla="*/ 0 w 22"/>
                <a:gd name="T11" fmla="*/ 0 h 19"/>
                <a:gd name="T12" fmla="*/ 0 w 22"/>
                <a:gd name="T13" fmla="*/ 4 h 19"/>
                <a:gd name="T14" fmla="*/ 0 w 22"/>
                <a:gd name="T15" fmla="*/ 7 h 19"/>
                <a:gd name="T16" fmla="*/ 0 w 22"/>
                <a:gd name="T17" fmla="*/ 7 h 19"/>
                <a:gd name="T18" fmla="*/ 0 w 22"/>
                <a:gd name="T19" fmla="*/ 11 h 19"/>
                <a:gd name="T20" fmla="*/ 4 w 22"/>
                <a:gd name="T21" fmla="*/ 11 h 19"/>
                <a:gd name="T22" fmla="*/ 4 w 22"/>
                <a:gd name="T23" fmla="*/ 11 h 19"/>
                <a:gd name="T24" fmla="*/ 4 w 22"/>
                <a:gd name="T25" fmla="*/ 15 h 19"/>
                <a:gd name="T26" fmla="*/ 8 w 22"/>
                <a:gd name="T27" fmla="*/ 15 h 19"/>
                <a:gd name="T28" fmla="*/ 8 w 22"/>
                <a:gd name="T29" fmla="*/ 19 h 19"/>
                <a:gd name="T30" fmla="*/ 4 w 22"/>
                <a:gd name="T31" fmla="*/ 19 h 19"/>
                <a:gd name="T32" fmla="*/ 4 w 22"/>
                <a:gd name="T33" fmla="*/ 15 h 19"/>
                <a:gd name="T34" fmla="*/ 4 w 22"/>
                <a:gd name="T35" fmla="*/ 15 h 19"/>
                <a:gd name="T36" fmla="*/ 4 w 22"/>
                <a:gd name="T37" fmla="*/ 15 h 19"/>
                <a:gd name="T38" fmla="*/ 22 w 22"/>
                <a:gd name="T39" fmla="*/ 19 h 19"/>
                <a:gd name="T40" fmla="*/ 22 w 22"/>
                <a:gd name="T41" fmla="*/ 15 h 19"/>
                <a:gd name="T42" fmla="*/ 22 w 22"/>
                <a:gd name="T43" fmla="*/ 11 h 19"/>
                <a:gd name="T44" fmla="*/ 22 w 22"/>
                <a:gd name="T45" fmla="*/ 15 h 19"/>
                <a:gd name="T46" fmla="*/ 19 w 22"/>
                <a:gd name="T47" fmla="*/ 15 h 19"/>
                <a:gd name="T48" fmla="*/ 19 w 22"/>
                <a:gd name="T49" fmla="*/ 15 h 19"/>
                <a:gd name="T50" fmla="*/ 22 w 22"/>
                <a:gd name="T51"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2" h="19">
                  <a:moveTo>
                    <a:pt x="4" y="11"/>
                  </a:moveTo>
                  <a:lnTo>
                    <a:pt x="4" y="7"/>
                  </a:lnTo>
                  <a:lnTo>
                    <a:pt x="4" y="4"/>
                  </a:lnTo>
                  <a:lnTo>
                    <a:pt x="4" y="4"/>
                  </a:lnTo>
                  <a:lnTo>
                    <a:pt x="4" y="0"/>
                  </a:lnTo>
                  <a:lnTo>
                    <a:pt x="0" y="0"/>
                  </a:lnTo>
                  <a:lnTo>
                    <a:pt x="0" y="4"/>
                  </a:lnTo>
                  <a:lnTo>
                    <a:pt x="0" y="7"/>
                  </a:lnTo>
                  <a:lnTo>
                    <a:pt x="0" y="7"/>
                  </a:lnTo>
                  <a:lnTo>
                    <a:pt x="0" y="11"/>
                  </a:lnTo>
                  <a:lnTo>
                    <a:pt x="4" y="11"/>
                  </a:lnTo>
                  <a:lnTo>
                    <a:pt x="4" y="11"/>
                  </a:lnTo>
                  <a:close/>
                  <a:moveTo>
                    <a:pt x="4" y="15"/>
                  </a:moveTo>
                  <a:lnTo>
                    <a:pt x="8" y="15"/>
                  </a:lnTo>
                  <a:lnTo>
                    <a:pt x="8" y="19"/>
                  </a:lnTo>
                  <a:lnTo>
                    <a:pt x="4" y="19"/>
                  </a:lnTo>
                  <a:lnTo>
                    <a:pt x="4" y="15"/>
                  </a:lnTo>
                  <a:lnTo>
                    <a:pt x="4" y="15"/>
                  </a:lnTo>
                  <a:lnTo>
                    <a:pt x="4" y="15"/>
                  </a:lnTo>
                  <a:close/>
                  <a:moveTo>
                    <a:pt x="22" y="19"/>
                  </a:moveTo>
                  <a:lnTo>
                    <a:pt x="22" y="15"/>
                  </a:lnTo>
                  <a:lnTo>
                    <a:pt x="22" y="11"/>
                  </a:lnTo>
                  <a:lnTo>
                    <a:pt x="22" y="15"/>
                  </a:lnTo>
                  <a:lnTo>
                    <a:pt x="19" y="15"/>
                  </a:lnTo>
                  <a:lnTo>
                    <a:pt x="19" y="15"/>
                  </a:lnTo>
                  <a:lnTo>
                    <a:pt x="22"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0" name="Freeform 8"/>
            <p:cNvSpPr>
              <a:spLocks noEditPoints="1"/>
            </p:cNvSpPr>
            <p:nvPr/>
          </p:nvSpPr>
          <p:spPr bwMode="auto">
            <a:xfrm>
              <a:off x="6325917" y="4405828"/>
              <a:ext cx="279455" cy="136166"/>
            </a:xfrm>
            <a:custGeom>
              <a:avLst/>
              <a:gdLst>
                <a:gd name="T0" fmla="*/ 152 w 156"/>
                <a:gd name="T1" fmla="*/ 4 h 78"/>
                <a:gd name="T2" fmla="*/ 156 w 156"/>
                <a:gd name="T3" fmla="*/ 4 h 78"/>
                <a:gd name="T4" fmla="*/ 156 w 156"/>
                <a:gd name="T5" fmla="*/ 4 h 78"/>
                <a:gd name="T6" fmla="*/ 152 w 156"/>
                <a:gd name="T7" fmla="*/ 0 h 78"/>
                <a:gd name="T8" fmla="*/ 152 w 156"/>
                <a:gd name="T9" fmla="*/ 4 h 78"/>
                <a:gd name="T10" fmla="*/ 152 w 156"/>
                <a:gd name="T11" fmla="*/ 4 h 78"/>
                <a:gd name="T12" fmla="*/ 152 w 156"/>
                <a:gd name="T13" fmla="*/ 4 h 78"/>
                <a:gd name="T14" fmla="*/ 4 w 156"/>
                <a:gd name="T15" fmla="*/ 78 h 78"/>
                <a:gd name="T16" fmla="*/ 7 w 156"/>
                <a:gd name="T17" fmla="*/ 78 h 78"/>
                <a:gd name="T18" fmla="*/ 4 w 156"/>
                <a:gd name="T19" fmla="*/ 78 h 78"/>
                <a:gd name="T20" fmla="*/ 4 w 156"/>
                <a:gd name="T21" fmla="*/ 78 h 78"/>
                <a:gd name="T22" fmla="*/ 4 w 156"/>
                <a:gd name="T23" fmla="*/ 78 h 78"/>
                <a:gd name="T24" fmla="*/ 0 w 156"/>
                <a:gd name="T25" fmla="*/ 70 h 78"/>
                <a:gd name="T26" fmla="*/ 4 w 156"/>
                <a:gd name="T27" fmla="*/ 70 h 78"/>
                <a:gd name="T28" fmla="*/ 4 w 156"/>
                <a:gd name="T29" fmla="*/ 70 h 78"/>
                <a:gd name="T30" fmla="*/ 7 w 156"/>
                <a:gd name="T31" fmla="*/ 70 h 78"/>
                <a:gd name="T32" fmla="*/ 4 w 156"/>
                <a:gd name="T33" fmla="*/ 70 h 78"/>
                <a:gd name="T34" fmla="*/ 4 w 156"/>
                <a:gd name="T35" fmla="*/ 74 h 78"/>
                <a:gd name="T36" fmla="*/ 0 w 156"/>
                <a:gd name="T37" fmla="*/ 70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56" h="78">
                  <a:moveTo>
                    <a:pt x="152" y="4"/>
                  </a:moveTo>
                  <a:lnTo>
                    <a:pt x="156" y="4"/>
                  </a:lnTo>
                  <a:lnTo>
                    <a:pt x="156" y="4"/>
                  </a:lnTo>
                  <a:lnTo>
                    <a:pt x="152" y="0"/>
                  </a:lnTo>
                  <a:lnTo>
                    <a:pt x="152" y="4"/>
                  </a:lnTo>
                  <a:lnTo>
                    <a:pt x="152" y="4"/>
                  </a:lnTo>
                  <a:lnTo>
                    <a:pt x="152" y="4"/>
                  </a:lnTo>
                  <a:close/>
                  <a:moveTo>
                    <a:pt x="4" y="78"/>
                  </a:moveTo>
                  <a:lnTo>
                    <a:pt x="7" y="78"/>
                  </a:lnTo>
                  <a:lnTo>
                    <a:pt x="4" y="78"/>
                  </a:lnTo>
                  <a:lnTo>
                    <a:pt x="4" y="78"/>
                  </a:lnTo>
                  <a:lnTo>
                    <a:pt x="4" y="78"/>
                  </a:lnTo>
                  <a:close/>
                  <a:moveTo>
                    <a:pt x="0" y="70"/>
                  </a:moveTo>
                  <a:lnTo>
                    <a:pt x="4" y="70"/>
                  </a:lnTo>
                  <a:lnTo>
                    <a:pt x="4" y="70"/>
                  </a:lnTo>
                  <a:lnTo>
                    <a:pt x="7" y="70"/>
                  </a:lnTo>
                  <a:lnTo>
                    <a:pt x="4" y="70"/>
                  </a:lnTo>
                  <a:lnTo>
                    <a:pt x="4" y="74"/>
                  </a:lnTo>
                  <a:lnTo>
                    <a:pt x="0" y="7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1" name="Freeform 9"/>
            <p:cNvSpPr>
              <a:spLocks noEditPoints="1"/>
            </p:cNvSpPr>
            <p:nvPr/>
          </p:nvSpPr>
          <p:spPr bwMode="auto">
            <a:xfrm>
              <a:off x="7678413" y="3920519"/>
              <a:ext cx="66282" cy="186793"/>
            </a:xfrm>
            <a:custGeom>
              <a:avLst/>
              <a:gdLst>
                <a:gd name="T0" fmla="*/ 4 w 10"/>
                <a:gd name="T1" fmla="*/ 5 h 29"/>
                <a:gd name="T2" fmla="*/ 4 w 10"/>
                <a:gd name="T3" fmla="*/ 3 h 29"/>
                <a:gd name="T4" fmla="*/ 4 w 10"/>
                <a:gd name="T5" fmla="*/ 1 h 29"/>
                <a:gd name="T6" fmla="*/ 4 w 10"/>
                <a:gd name="T7" fmla="*/ 0 h 29"/>
                <a:gd name="T8" fmla="*/ 3 w 10"/>
                <a:gd name="T9" fmla="*/ 1 h 29"/>
                <a:gd name="T10" fmla="*/ 3 w 10"/>
                <a:gd name="T11" fmla="*/ 3 h 29"/>
                <a:gd name="T12" fmla="*/ 3 w 10"/>
                <a:gd name="T13" fmla="*/ 5 h 29"/>
                <a:gd name="T14" fmla="*/ 3 w 10"/>
                <a:gd name="T15" fmla="*/ 10 h 29"/>
                <a:gd name="T16" fmla="*/ 3 w 10"/>
                <a:gd name="T17" fmla="*/ 8 h 29"/>
                <a:gd name="T18" fmla="*/ 3 w 10"/>
                <a:gd name="T19" fmla="*/ 7 h 29"/>
                <a:gd name="T20" fmla="*/ 4 w 10"/>
                <a:gd name="T21" fmla="*/ 6 h 29"/>
                <a:gd name="T22" fmla="*/ 3 w 10"/>
                <a:gd name="T23" fmla="*/ 7 h 29"/>
                <a:gd name="T24" fmla="*/ 3 w 10"/>
                <a:gd name="T25" fmla="*/ 9 h 29"/>
                <a:gd name="T26" fmla="*/ 3 w 10"/>
                <a:gd name="T27" fmla="*/ 10 h 29"/>
                <a:gd name="T28" fmla="*/ 1 w 10"/>
                <a:gd name="T29" fmla="*/ 9 h 29"/>
                <a:gd name="T30" fmla="*/ 0 w 10"/>
                <a:gd name="T31" fmla="*/ 9 h 29"/>
                <a:gd name="T32" fmla="*/ 3 w 10"/>
                <a:gd name="T33" fmla="*/ 14 h 29"/>
                <a:gd name="T34" fmla="*/ 3 w 10"/>
                <a:gd name="T35" fmla="*/ 12 h 29"/>
                <a:gd name="T36" fmla="*/ 2 w 10"/>
                <a:gd name="T37" fmla="*/ 13 h 29"/>
                <a:gd name="T38" fmla="*/ 5 w 10"/>
                <a:gd name="T39" fmla="*/ 19 h 29"/>
                <a:gd name="T40" fmla="*/ 4 w 10"/>
                <a:gd name="T41" fmla="*/ 19 h 29"/>
                <a:gd name="T42" fmla="*/ 6 w 10"/>
                <a:gd name="T43" fmla="*/ 22 h 29"/>
                <a:gd name="T44" fmla="*/ 7 w 10"/>
                <a:gd name="T45" fmla="*/ 23 h 29"/>
                <a:gd name="T46" fmla="*/ 6 w 10"/>
                <a:gd name="T47" fmla="*/ 22 h 29"/>
                <a:gd name="T48" fmla="*/ 8 w 10"/>
                <a:gd name="T49" fmla="*/ 23 h 29"/>
                <a:gd name="T50" fmla="*/ 8 w 10"/>
                <a:gd name="T51" fmla="*/ 23 h 29"/>
                <a:gd name="T52" fmla="*/ 8 w 10"/>
                <a:gd name="T53" fmla="*/ 22 h 29"/>
                <a:gd name="T54" fmla="*/ 7 w 10"/>
                <a:gd name="T55" fmla="*/ 25 h 29"/>
                <a:gd name="T56" fmla="*/ 7 w 10"/>
                <a:gd name="T57" fmla="*/ 24 h 29"/>
                <a:gd name="T58" fmla="*/ 7 w 10"/>
                <a:gd name="T59" fmla="*/ 24 h 29"/>
                <a:gd name="T60" fmla="*/ 9 w 10"/>
                <a:gd name="T61" fmla="*/ 26 h 29"/>
                <a:gd name="T62" fmla="*/ 8 w 10"/>
                <a:gd name="T63" fmla="*/ 26 h 29"/>
                <a:gd name="T64" fmla="*/ 9 w 10"/>
                <a:gd name="T65" fmla="*/ 27 h 29"/>
                <a:gd name="T66" fmla="*/ 9 w 10"/>
                <a:gd name="T67" fmla="*/ 28 h 29"/>
                <a:gd name="T68" fmla="*/ 9 w 10"/>
                <a:gd name="T69" fmla="*/ 29 h 29"/>
                <a:gd name="T70" fmla="*/ 10 w 10"/>
                <a:gd name="T71" fmla="*/ 28 h 29"/>
                <a:gd name="T72" fmla="*/ 9 w 10"/>
                <a:gd name="T73" fmla="*/ 27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 h="29">
                  <a:moveTo>
                    <a:pt x="3" y="5"/>
                  </a:moveTo>
                  <a:cubicBezTo>
                    <a:pt x="4" y="5"/>
                    <a:pt x="4" y="5"/>
                    <a:pt x="4" y="5"/>
                  </a:cubicBezTo>
                  <a:cubicBezTo>
                    <a:pt x="4" y="4"/>
                    <a:pt x="4" y="4"/>
                    <a:pt x="4" y="4"/>
                  </a:cubicBezTo>
                  <a:cubicBezTo>
                    <a:pt x="4" y="3"/>
                    <a:pt x="4" y="3"/>
                    <a:pt x="4" y="3"/>
                  </a:cubicBezTo>
                  <a:cubicBezTo>
                    <a:pt x="4" y="2"/>
                    <a:pt x="4" y="2"/>
                    <a:pt x="4" y="2"/>
                  </a:cubicBezTo>
                  <a:cubicBezTo>
                    <a:pt x="4" y="1"/>
                    <a:pt x="4" y="1"/>
                    <a:pt x="4" y="1"/>
                  </a:cubicBezTo>
                  <a:cubicBezTo>
                    <a:pt x="4" y="1"/>
                    <a:pt x="4" y="1"/>
                    <a:pt x="4" y="1"/>
                  </a:cubicBezTo>
                  <a:cubicBezTo>
                    <a:pt x="4" y="0"/>
                    <a:pt x="4" y="0"/>
                    <a:pt x="4" y="0"/>
                  </a:cubicBezTo>
                  <a:cubicBezTo>
                    <a:pt x="4" y="0"/>
                    <a:pt x="4" y="0"/>
                    <a:pt x="4" y="0"/>
                  </a:cubicBezTo>
                  <a:cubicBezTo>
                    <a:pt x="3" y="1"/>
                    <a:pt x="3" y="1"/>
                    <a:pt x="3" y="1"/>
                  </a:cubicBezTo>
                  <a:cubicBezTo>
                    <a:pt x="3" y="2"/>
                    <a:pt x="3" y="2"/>
                    <a:pt x="3" y="2"/>
                  </a:cubicBezTo>
                  <a:cubicBezTo>
                    <a:pt x="3" y="3"/>
                    <a:pt x="3" y="3"/>
                    <a:pt x="3" y="3"/>
                  </a:cubicBezTo>
                  <a:cubicBezTo>
                    <a:pt x="3" y="3"/>
                    <a:pt x="3" y="3"/>
                    <a:pt x="3" y="3"/>
                  </a:cubicBezTo>
                  <a:cubicBezTo>
                    <a:pt x="3" y="5"/>
                    <a:pt x="3" y="5"/>
                    <a:pt x="3" y="5"/>
                  </a:cubicBezTo>
                  <a:cubicBezTo>
                    <a:pt x="3" y="5"/>
                    <a:pt x="3" y="5"/>
                    <a:pt x="3" y="5"/>
                  </a:cubicBezTo>
                  <a:close/>
                  <a:moveTo>
                    <a:pt x="3" y="10"/>
                  </a:moveTo>
                  <a:cubicBezTo>
                    <a:pt x="3" y="9"/>
                    <a:pt x="3" y="9"/>
                    <a:pt x="3" y="9"/>
                  </a:cubicBezTo>
                  <a:cubicBezTo>
                    <a:pt x="3" y="8"/>
                    <a:pt x="3" y="8"/>
                    <a:pt x="3" y="8"/>
                  </a:cubicBezTo>
                  <a:cubicBezTo>
                    <a:pt x="3" y="7"/>
                    <a:pt x="3" y="7"/>
                    <a:pt x="3" y="7"/>
                  </a:cubicBezTo>
                  <a:cubicBezTo>
                    <a:pt x="3" y="7"/>
                    <a:pt x="3" y="7"/>
                    <a:pt x="3" y="7"/>
                  </a:cubicBezTo>
                  <a:cubicBezTo>
                    <a:pt x="4" y="6"/>
                    <a:pt x="4" y="6"/>
                    <a:pt x="4" y="6"/>
                  </a:cubicBezTo>
                  <a:cubicBezTo>
                    <a:pt x="4" y="6"/>
                    <a:pt x="4" y="6"/>
                    <a:pt x="4" y="6"/>
                  </a:cubicBezTo>
                  <a:cubicBezTo>
                    <a:pt x="3" y="6"/>
                    <a:pt x="3" y="6"/>
                    <a:pt x="3" y="6"/>
                  </a:cubicBezTo>
                  <a:cubicBezTo>
                    <a:pt x="3" y="7"/>
                    <a:pt x="3" y="7"/>
                    <a:pt x="3" y="7"/>
                  </a:cubicBezTo>
                  <a:cubicBezTo>
                    <a:pt x="2" y="8"/>
                    <a:pt x="2" y="8"/>
                    <a:pt x="2" y="8"/>
                  </a:cubicBezTo>
                  <a:cubicBezTo>
                    <a:pt x="3" y="9"/>
                    <a:pt x="3" y="9"/>
                    <a:pt x="3" y="9"/>
                  </a:cubicBezTo>
                  <a:cubicBezTo>
                    <a:pt x="3" y="9"/>
                    <a:pt x="3" y="9"/>
                    <a:pt x="3" y="9"/>
                  </a:cubicBezTo>
                  <a:cubicBezTo>
                    <a:pt x="3" y="10"/>
                    <a:pt x="3" y="10"/>
                    <a:pt x="3" y="10"/>
                  </a:cubicBezTo>
                  <a:close/>
                  <a:moveTo>
                    <a:pt x="0" y="9"/>
                  </a:moveTo>
                  <a:cubicBezTo>
                    <a:pt x="1" y="9"/>
                    <a:pt x="1" y="9"/>
                    <a:pt x="1" y="9"/>
                  </a:cubicBezTo>
                  <a:cubicBezTo>
                    <a:pt x="1" y="9"/>
                    <a:pt x="1" y="9"/>
                    <a:pt x="1" y="9"/>
                  </a:cubicBezTo>
                  <a:cubicBezTo>
                    <a:pt x="0" y="9"/>
                    <a:pt x="0" y="9"/>
                    <a:pt x="0" y="9"/>
                  </a:cubicBezTo>
                  <a:close/>
                  <a:moveTo>
                    <a:pt x="2" y="14"/>
                  </a:moveTo>
                  <a:cubicBezTo>
                    <a:pt x="3" y="14"/>
                    <a:pt x="3" y="14"/>
                    <a:pt x="3" y="14"/>
                  </a:cubicBezTo>
                  <a:cubicBezTo>
                    <a:pt x="3" y="13"/>
                    <a:pt x="3" y="13"/>
                    <a:pt x="3" y="13"/>
                  </a:cubicBezTo>
                  <a:cubicBezTo>
                    <a:pt x="3" y="12"/>
                    <a:pt x="3" y="12"/>
                    <a:pt x="3" y="12"/>
                  </a:cubicBezTo>
                  <a:cubicBezTo>
                    <a:pt x="2" y="12"/>
                    <a:pt x="2" y="12"/>
                    <a:pt x="2" y="12"/>
                  </a:cubicBezTo>
                  <a:cubicBezTo>
                    <a:pt x="2" y="13"/>
                    <a:pt x="2" y="13"/>
                    <a:pt x="2" y="13"/>
                  </a:cubicBezTo>
                  <a:cubicBezTo>
                    <a:pt x="2" y="13"/>
                    <a:pt x="2" y="14"/>
                    <a:pt x="2" y="14"/>
                  </a:cubicBezTo>
                  <a:close/>
                  <a:moveTo>
                    <a:pt x="5" y="19"/>
                  </a:moveTo>
                  <a:cubicBezTo>
                    <a:pt x="4" y="19"/>
                    <a:pt x="4" y="19"/>
                    <a:pt x="4" y="19"/>
                  </a:cubicBezTo>
                  <a:cubicBezTo>
                    <a:pt x="4" y="19"/>
                    <a:pt x="4" y="19"/>
                    <a:pt x="4" y="19"/>
                  </a:cubicBezTo>
                  <a:cubicBezTo>
                    <a:pt x="5" y="19"/>
                    <a:pt x="5" y="19"/>
                    <a:pt x="5" y="19"/>
                  </a:cubicBezTo>
                  <a:close/>
                  <a:moveTo>
                    <a:pt x="6" y="22"/>
                  </a:moveTo>
                  <a:cubicBezTo>
                    <a:pt x="6" y="22"/>
                    <a:pt x="6" y="22"/>
                    <a:pt x="6" y="22"/>
                  </a:cubicBezTo>
                  <a:cubicBezTo>
                    <a:pt x="7" y="23"/>
                    <a:pt x="7" y="23"/>
                    <a:pt x="7" y="23"/>
                  </a:cubicBezTo>
                  <a:cubicBezTo>
                    <a:pt x="6" y="22"/>
                    <a:pt x="6" y="22"/>
                    <a:pt x="6" y="22"/>
                  </a:cubicBezTo>
                  <a:cubicBezTo>
                    <a:pt x="6" y="22"/>
                    <a:pt x="6" y="22"/>
                    <a:pt x="6" y="22"/>
                  </a:cubicBezTo>
                  <a:close/>
                  <a:moveTo>
                    <a:pt x="8" y="22"/>
                  </a:moveTo>
                  <a:cubicBezTo>
                    <a:pt x="8" y="23"/>
                    <a:pt x="8" y="23"/>
                    <a:pt x="8" y="23"/>
                  </a:cubicBezTo>
                  <a:cubicBezTo>
                    <a:pt x="8" y="24"/>
                    <a:pt x="8" y="24"/>
                    <a:pt x="8" y="24"/>
                  </a:cubicBezTo>
                  <a:cubicBezTo>
                    <a:pt x="8" y="23"/>
                    <a:pt x="8" y="23"/>
                    <a:pt x="8" y="23"/>
                  </a:cubicBezTo>
                  <a:cubicBezTo>
                    <a:pt x="8" y="23"/>
                    <a:pt x="8" y="23"/>
                    <a:pt x="8" y="23"/>
                  </a:cubicBezTo>
                  <a:cubicBezTo>
                    <a:pt x="8" y="22"/>
                    <a:pt x="8" y="22"/>
                    <a:pt x="8" y="22"/>
                  </a:cubicBezTo>
                  <a:close/>
                  <a:moveTo>
                    <a:pt x="7" y="24"/>
                  </a:moveTo>
                  <a:cubicBezTo>
                    <a:pt x="7" y="25"/>
                    <a:pt x="7" y="25"/>
                    <a:pt x="7" y="25"/>
                  </a:cubicBezTo>
                  <a:cubicBezTo>
                    <a:pt x="8" y="24"/>
                    <a:pt x="8" y="24"/>
                    <a:pt x="8" y="24"/>
                  </a:cubicBezTo>
                  <a:cubicBezTo>
                    <a:pt x="7" y="24"/>
                    <a:pt x="7" y="24"/>
                    <a:pt x="7" y="24"/>
                  </a:cubicBezTo>
                  <a:cubicBezTo>
                    <a:pt x="7" y="24"/>
                    <a:pt x="7" y="24"/>
                    <a:pt x="7" y="24"/>
                  </a:cubicBezTo>
                  <a:cubicBezTo>
                    <a:pt x="7" y="24"/>
                    <a:pt x="7" y="24"/>
                    <a:pt x="7" y="24"/>
                  </a:cubicBezTo>
                  <a:close/>
                  <a:moveTo>
                    <a:pt x="8" y="26"/>
                  </a:moveTo>
                  <a:cubicBezTo>
                    <a:pt x="9" y="26"/>
                    <a:pt x="9" y="26"/>
                    <a:pt x="9" y="26"/>
                  </a:cubicBezTo>
                  <a:cubicBezTo>
                    <a:pt x="9" y="26"/>
                    <a:pt x="9" y="26"/>
                    <a:pt x="9" y="26"/>
                  </a:cubicBezTo>
                  <a:cubicBezTo>
                    <a:pt x="8" y="26"/>
                    <a:pt x="8" y="26"/>
                    <a:pt x="8" y="26"/>
                  </a:cubicBezTo>
                  <a:cubicBezTo>
                    <a:pt x="8" y="26"/>
                    <a:pt x="8" y="26"/>
                    <a:pt x="8" y="26"/>
                  </a:cubicBezTo>
                  <a:close/>
                  <a:moveTo>
                    <a:pt x="9" y="27"/>
                  </a:moveTo>
                  <a:cubicBezTo>
                    <a:pt x="8" y="27"/>
                    <a:pt x="8" y="27"/>
                    <a:pt x="8" y="27"/>
                  </a:cubicBezTo>
                  <a:cubicBezTo>
                    <a:pt x="9" y="28"/>
                    <a:pt x="9" y="28"/>
                    <a:pt x="9" y="28"/>
                  </a:cubicBezTo>
                  <a:cubicBezTo>
                    <a:pt x="9" y="28"/>
                    <a:pt x="9" y="28"/>
                    <a:pt x="9" y="28"/>
                  </a:cubicBezTo>
                  <a:cubicBezTo>
                    <a:pt x="9" y="28"/>
                    <a:pt x="9" y="29"/>
                    <a:pt x="9" y="29"/>
                  </a:cubicBezTo>
                  <a:cubicBezTo>
                    <a:pt x="10" y="29"/>
                    <a:pt x="10" y="29"/>
                    <a:pt x="10" y="29"/>
                  </a:cubicBezTo>
                  <a:cubicBezTo>
                    <a:pt x="10" y="28"/>
                    <a:pt x="10" y="28"/>
                    <a:pt x="10" y="28"/>
                  </a:cubicBezTo>
                  <a:cubicBezTo>
                    <a:pt x="10" y="27"/>
                    <a:pt x="10" y="27"/>
                    <a:pt x="10" y="27"/>
                  </a:cubicBezTo>
                  <a:lnTo>
                    <a:pt x="9" y="2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2" name="Freeform 10"/>
            <p:cNvSpPr>
              <a:spLocks noEditPoints="1"/>
            </p:cNvSpPr>
            <p:nvPr/>
          </p:nvSpPr>
          <p:spPr bwMode="auto">
            <a:xfrm>
              <a:off x="5616532" y="1069759"/>
              <a:ext cx="3872972" cy="2066932"/>
            </a:xfrm>
            <a:custGeom>
              <a:avLst/>
              <a:gdLst>
                <a:gd name="T0" fmla="*/ 447 w 584"/>
                <a:gd name="T1" fmla="*/ 261 h 319"/>
                <a:gd name="T2" fmla="*/ 408 w 584"/>
                <a:gd name="T3" fmla="*/ 228 h 319"/>
                <a:gd name="T4" fmla="*/ 364 w 584"/>
                <a:gd name="T5" fmla="*/ 257 h 319"/>
                <a:gd name="T6" fmla="*/ 283 w 584"/>
                <a:gd name="T7" fmla="*/ 258 h 319"/>
                <a:gd name="T8" fmla="*/ 199 w 584"/>
                <a:gd name="T9" fmla="*/ 245 h 319"/>
                <a:gd name="T10" fmla="*/ 147 w 584"/>
                <a:gd name="T11" fmla="*/ 252 h 319"/>
                <a:gd name="T12" fmla="*/ 99 w 584"/>
                <a:gd name="T13" fmla="*/ 272 h 319"/>
                <a:gd name="T14" fmla="*/ 84 w 584"/>
                <a:gd name="T15" fmla="*/ 318 h 319"/>
                <a:gd name="T16" fmla="*/ 49 w 584"/>
                <a:gd name="T17" fmla="*/ 272 h 319"/>
                <a:gd name="T18" fmla="*/ 8 w 584"/>
                <a:gd name="T19" fmla="*/ 214 h 319"/>
                <a:gd name="T20" fmla="*/ 16 w 584"/>
                <a:gd name="T21" fmla="*/ 152 h 319"/>
                <a:gd name="T22" fmla="*/ 21 w 584"/>
                <a:gd name="T23" fmla="*/ 173 h 319"/>
                <a:gd name="T24" fmla="*/ 59 w 584"/>
                <a:gd name="T25" fmla="*/ 168 h 319"/>
                <a:gd name="T26" fmla="*/ 91 w 584"/>
                <a:gd name="T27" fmla="*/ 153 h 319"/>
                <a:gd name="T28" fmla="*/ 144 w 584"/>
                <a:gd name="T29" fmla="*/ 144 h 319"/>
                <a:gd name="T30" fmla="*/ 160 w 584"/>
                <a:gd name="T31" fmla="*/ 145 h 319"/>
                <a:gd name="T32" fmla="*/ 174 w 584"/>
                <a:gd name="T33" fmla="*/ 141 h 319"/>
                <a:gd name="T34" fmla="*/ 168 w 584"/>
                <a:gd name="T35" fmla="*/ 110 h 319"/>
                <a:gd name="T36" fmla="*/ 175 w 584"/>
                <a:gd name="T37" fmla="*/ 92 h 319"/>
                <a:gd name="T38" fmla="*/ 193 w 584"/>
                <a:gd name="T39" fmla="*/ 62 h 319"/>
                <a:gd name="T40" fmla="*/ 220 w 584"/>
                <a:gd name="T41" fmla="*/ 42 h 319"/>
                <a:gd name="T42" fmla="*/ 257 w 584"/>
                <a:gd name="T43" fmla="*/ 61 h 319"/>
                <a:gd name="T44" fmla="*/ 272 w 584"/>
                <a:gd name="T45" fmla="*/ 73 h 319"/>
                <a:gd name="T46" fmla="*/ 329 w 584"/>
                <a:gd name="T47" fmla="*/ 70 h 319"/>
                <a:gd name="T48" fmla="*/ 371 w 584"/>
                <a:gd name="T49" fmla="*/ 66 h 319"/>
                <a:gd name="T50" fmla="*/ 410 w 584"/>
                <a:gd name="T51" fmla="*/ 59 h 319"/>
                <a:gd name="T52" fmla="*/ 497 w 584"/>
                <a:gd name="T53" fmla="*/ 60 h 319"/>
                <a:gd name="T54" fmla="*/ 553 w 584"/>
                <a:gd name="T55" fmla="*/ 50 h 319"/>
                <a:gd name="T56" fmla="*/ 578 w 584"/>
                <a:gd name="T57" fmla="*/ 63 h 319"/>
                <a:gd name="T58" fmla="*/ 562 w 584"/>
                <a:gd name="T59" fmla="*/ 84 h 319"/>
                <a:gd name="T60" fmla="*/ 565 w 584"/>
                <a:gd name="T61" fmla="*/ 120 h 319"/>
                <a:gd name="T62" fmla="*/ 535 w 584"/>
                <a:gd name="T63" fmla="*/ 159 h 319"/>
                <a:gd name="T64" fmla="*/ 545 w 584"/>
                <a:gd name="T65" fmla="*/ 217 h 319"/>
                <a:gd name="T66" fmla="*/ 523 w 584"/>
                <a:gd name="T67" fmla="*/ 132 h 319"/>
                <a:gd name="T68" fmla="*/ 498 w 584"/>
                <a:gd name="T69" fmla="*/ 147 h 319"/>
                <a:gd name="T70" fmla="*/ 467 w 584"/>
                <a:gd name="T71" fmla="*/ 169 h 319"/>
                <a:gd name="T72" fmla="*/ 460 w 584"/>
                <a:gd name="T73" fmla="*/ 213 h 319"/>
                <a:gd name="T74" fmla="*/ 463 w 584"/>
                <a:gd name="T75" fmla="*/ 290 h 319"/>
                <a:gd name="T76" fmla="*/ 39 w 584"/>
                <a:gd name="T77" fmla="*/ 33 h 319"/>
                <a:gd name="T78" fmla="*/ 54 w 584"/>
                <a:gd name="T79" fmla="*/ 20 h 319"/>
                <a:gd name="T80" fmla="*/ 50 w 584"/>
                <a:gd name="T81" fmla="*/ 33 h 319"/>
                <a:gd name="T82" fmla="*/ 52 w 584"/>
                <a:gd name="T83" fmla="*/ 34 h 319"/>
                <a:gd name="T84" fmla="*/ 65 w 584"/>
                <a:gd name="T85" fmla="*/ 29 h 319"/>
                <a:gd name="T86" fmla="*/ 84 w 584"/>
                <a:gd name="T87" fmla="*/ 110 h 319"/>
                <a:gd name="T88" fmla="*/ 102 w 584"/>
                <a:gd name="T89" fmla="*/ 72 h 319"/>
                <a:gd name="T90" fmla="*/ 80 w 584"/>
                <a:gd name="T91" fmla="*/ 102 h 319"/>
                <a:gd name="T92" fmla="*/ 76 w 584"/>
                <a:gd name="T93" fmla="*/ 115 h 319"/>
                <a:gd name="T94" fmla="*/ 96 w 584"/>
                <a:gd name="T95" fmla="*/ 135 h 319"/>
                <a:gd name="T96" fmla="*/ 187 w 584"/>
                <a:gd name="T97" fmla="*/ 122 h 319"/>
                <a:gd name="T98" fmla="*/ 146 w 584"/>
                <a:gd name="T99" fmla="*/ 106 h 319"/>
                <a:gd name="T100" fmla="*/ 158 w 584"/>
                <a:gd name="T101" fmla="*/ 70 h 319"/>
                <a:gd name="T102" fmla="*/ 190 w 584"/>
                <a:gd name="T103" fmla="*/ 51 h 319"/>
                <a:gd name="T104" fmla="*/ 145 w 584"/>
                <a:gd name="T105" fmla="*/ 6 h 319"/>
                <a:gd name="T106" fmla="*/ 166 w 584"/>
                <a:gd name="T107" fmla="*/ 25 h 319"/>
                <a:gd name="T108" fmla="*/ 360 w 584"/>
                <a:gd name="T109" fmla="*/ 17 h 319"/>
                <a:gd name="T110" fmla="*/ 326 w 584"/>
                <a:gd name="T111" fmla="*/ 25 h 319"/>
                <a:gd name="T112" fmla="*/ 195 w 584"/>
                <a:gd name="T113" fmla="*/ 19 h 319"/>
                <a:gd name="T114" fmla="*/ 265 w 584"/>
                <a:gd name="T115" fmla="*/ 66 h 319"/>
                <a:gd name="T116" fmla="*/ 461 w 584"/>
                <a:gd name="T117" fmla="*/ 63 h 319"/>
                <a:gd name="T118" fmla="*/ 494 w 584"/>
                <a:gd name="T119" fmla="*/ 243 h 319"/>
                <a:gd name="T120" fmla="*/ 490 w 584"/>
                <a:gd name="T121" fmla="*/ 257 h 319"/>
                <a:gd name="T122" fmla="*/ 540 w 584"/>
                <a:gd name="T123" fmla="*/ 162 h 319"/>
                <a:gd name="T124" fmla="*/ 537 w 584"/>
                <a:gd name="T125" fmla="*/ 243 h 3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584" h="319">
                  <a:moveTo>
                    <a:pt x="453" y="293"/>
                  </a:moveTo>
                  <a:cubicBezTo>
                    <a:pt x="453" y="293"/>
                    <a:pt x="453" y="293"/>
                    <a:pt x="453" y="293"/>
                  </a:cubicBezTo>
                  <a:cubicBezTo>
                    <a:pt x="452" y="292"/>
                    <a:pt x="452" y="292"/>
                    <a:pt x="452" y="292"/>
                  </a:cubicBezTo>
                  <a:cubicBezTo>
                    <a:pt x="452" y="292"/>
                    <a:pt x="452" y="292"/>
                    <a:pt x="452" y="292"/>
                  </a:cubicBezTo>
                  <a:cubicBezTo>
                    <a:pt x="452" y="292"/>
                    <a:pt x="452" y="292"/>
                    <a:pt x="452" y="292"/>
                  </a:cubicBezTo>
                  <a:cubicBezTo>
                    <a:pt x="452" y="291"/>
                    <a:pt x="452" y="291"/>
                    <a:pt x="452" y="291"/>
                  </a:cubicBezTo>
                  <a:cubicBezTo>
                    <a:pt x="452" y="291"/>
                    <a:pt x="452" y="291"/>
                    <a:pt x="452" y="291"/>
                  </a:cubicBezTo>
                  <a:cubicBezTo>
                    <a:pt x="452" y="290"/>
                    <a:pt x="452" y="290"/>
                    <a:pt x="452" y="290"/>
                  </a:cubicBezTo>
                  <a:cubicBezTo>
                    <a:pt x="452" y="290"/>
                    <a:pt x="452" y="290"/>
                    <a:pt x="452" y="290"/>
                  </a:cubicBezTo>
                  <a:cubicBezTo>
                    <a:pt x="452" y="290"/>
                    <a:pt x="452" y="290"/>
                    <a:pt x="452" y="290"/>
                  </a:cubicBezTo>
                  <a:cubicBezTo>
                    <a:pt x="453" y="290"/>
                    <a:pt x="453" y="290"/>
                    <a:pt x="453" y="290"/>
                  </a:cubicBezTo>
                  <a:cubicBezTo>
                    <a:pt x="454" y="290"/>
                    <a:pt x="454" y="290"/>
                    <a:pt x="454" y="290"/>
                  </a:cubicBezTo>
                  <a:cubicBezTo>
                    <a:pt x="454" y="289"/>
                    <a:pt x="454" y="289"/>
                    <a:pt x="454" y="289"/>
                  </a:cubicBezTo>
                  <a:cubicBezTo>
                    <a:pt x="454" y="289"/>
                    <a:pt x="454" y="289"/>
                    <a:pt x="454" y="289"/>
                  </a:cubicBezTo>
                  <a:cubicBezTo>
                    <a:pt x="454" y="288"/>
                    <a:pt x="454" y="288"/>
                    <a:pt x="454" y="288"/>
                  </a:cubicBezTo>
                  <a:cubicBezTo>
                    <a:pt x="454" y="288"/>
                    <a:pt x="454" y="288"/>
                    <a:pt x="454" y="288"/>
                  </a:cubicBezTo>
                  <a:cubicBezTo>
                    <a:pt x="454" y="287"/>
                    <a:pt x="454" y="287"/>
                    <a:pt x="454" y="287"/>
                  </a:cubicBezTo>
                  <a:cubicBezTo>
                    <a:pt x="454" y="286"/>
                    <a:pt x="454" y="286"/>
                    <a:pt x="454" y="286"/>
                  </a:cubicBezTo>
                  <a:cubicBezTo>
                    <a:pt x="453" y="286"/>
                    <a:pt x="453" y="286"/>
                    <a:pt x="453" y="286"/>
                  </a:cubicBezTo>
                  <a:cubicBezTo>
                    <a:pt x="453" y="285"/>
                    <a:pt x="453" y="285"/>
                    <a:pt x="453" y="285"/>
                  </a:cubicBezTo>
                  <a:cubicBezTo>
                    <a:pt x="453" y="284"/>
                    <a:pt x="453" y="284"/>
                    <a:pt x="453" y="284"/>
                  </a:cubicBezTo>
                  <a:cubicBezTo>
                    <a:pt x="453" y="283"/>
                    <a:pt x="453" y="283"/>
                    <a:pt x="453" y="283"/>
                  </a:cubicBezTo>
                  <a:cubicBezTo>
                    <a:pt x="453" y="282"/>
                    <a:pt x="453" y="282"/>
                    <a:pt x="453" y="282"/>
                  </a:cubicBezTo>
                  <a:cubicBezTo>
                    <a:pt x="452" y="282"/>
                    <a:pt x="452" y="282"/>
                    <a:pt x="452" y="282"/>
                  </a:cubicBezTo>
                  <a:cubicBezTo>
                    <a:pt x="452" y="281"/>
                    <a:pt x="452" y="281"/>
                    <a:pt x="452" y="281"/>
                  </a:cubicBezTo>
                  <a:cubicBezTo>
                    <a:pt x="452" y="280"/>
                    <a:pt x="452" y="280"/>
                    <a:pt x="452" y="280"/>
                  </a:cubicBezTo>
                  <a:cubicBezTo>
                    <a:pt x="451" y="279"/>
                    <a:pt x="451" y="279"/>
                    <a:pt x="451" y="279"/>
                  </a:cubicBezTo>
                  <a:cubicBezTo>
                    <a:pt x="451" y="278"/>
                    <a:pt x="451" y="278"/>
                    <a:pt x="451" y="278"/>
                  </a:cubicBezTo>
                  <a:cubicBezTo>
                    <a:pt x="451" y="278"/>
                    <a:pt x="451" y="278"/>
                    <a:pt x="451" y="278"/>
                  </a:cubicBezTo>
                  <a:cubicBezTo>
                    <a:pt x="451" y="278"/>
                    <a:pt x="451" y="278"/>
                    <a:pt x="451" y="278"/>
                  </a:cubicBezTo>
                  <a:cubicBezTo>
                    <a:pt x="452" y="278"/>
                    <a:pt x="452" y="278"/>
                    <a:pt x="452" y="278"/>
                  </a:cubicBezTo>
                  <a:cubicBezTo>
                    <a:pt x="452" y="277"/>
                    <a:pt x="452" y="277"/>
                    <a:pt x="452" y="277"/>
                  </a:cubicBezTo>
                  <a:cubicBezTo>
                    <a:pt x="452" y="277"/>
                    <a:pt x="452" y="277"/>
                    <a:pt x="452" y="277"/>
                  </a:cubicBezTo>
                  <a:cubicBezTo>
                    <a:pt x="453" y="275"/>
                    <a:pt x="453" y="275"/>
                    <a:pt x="453" y="275"/>
                  </a:cubicBezTo>
                  <a:cubicBezTo>
                    <a:pt x="454" y="275"/>
                    <a:pt x="454" y="275"/>
                    <a:pt x="454" y="275"/>
                  </a:cubicBezTo>
                  <a:cubicBezTo>
                    <a:pt x="454" y="275"/>
                    <a:pt x="454" y="275"/>
                    <a:pt x="454" y="275"/>
                  </a:cubicBezTo>
                  <a:cubicBezTo>
                    <a:pt x="455" y="276"/>
                    <a:pt x="455" y="276"/>
                    <a:pt x="455" y="276"/>
                  </a:cubicBezTo>
                  <a:cubicBezTo>
                    <a:pt x="458" y="276"/>
                    <a:pt x="458" y="276"/>
                    <a:pt x="458" y="276"/>
                  </a:cubicBezTo>
                  <a:cubicBezTo>
                    <a:pt x="458" y="276"/>
                    <a:pt x="458" y="276"/>
                    <a:pt x="458" y="276"/>
                  </a:cubicBezTo>
                  <a:cubicBezTo>
                    <a:pt x="459" y="276"/>
                    <a:pt x="459" y="276"/>
                    <a:pt x="459" y="276"/>
                  </a:cubicBezTo>
                  <a:cubicBezTo>
                    <a:pt x="459" y="276"/>
                    <a:pt x="459" y="276"/>
                    <a:pt x="459" y="276"/>
                  </a:cubicBezTo>
                  <a:cubicBezTo>
                    <a:pt x="459" y="275"/>
                    <a:pt x="459" y="275"/>
                    <a:pt x="459" y="275"/>
                  </a:cubicBezTo>
                  <a:cubicBezTo>
                    <a:pt x="459" y="275"/>
                    <a:pt x="459" y="275"/>
                    <a:pt x="459" y="275"/>
                  </a:cubicBezTo>
                  <a:cubicBezTo>
                    <a:pt x="459" y="274"/>
                    <a:pt x="459" y="274"/>
                    <a:pt x="459" y="274"/>
                  </a:cubicBezTo>
                  <a:cubicBezTo>
                    <a:pt x="459" y="274"/>
                    <a:pt x="459" y="274"/>
                    <a:pt x="459" y="274"/>
                  </a:cubicBezTo>
                  <a:cubicBezTo>
                    <a:pt x="459" y="274"/>
                    <a:pt x="459" y="274"/>
                    <a:pt x="459" y="274"/>
                  </a:cubicBezTo>
                  <a:cubicBezTo>
                    <a:pt x="458" y="273"/>
                    <a:pt x="458" y="273"/>
                    <a:pt x="458" y="273"/>
                  </a:cubicBezTo>
                  <a:cubicBezTo>
                    <a:pt x="459" y="272"/>
                    <a:pt x="459" y="272"/>
                    <a:pt x="459" y="272"/>
                  </a:cubicBezTo>
                  <a:cubicBezTo>
                    <a:pt x="459" y="272"/>
                    <a:pt x="459" y="272"/>
                    <a:pt x="459" y="272"/>
                  </a:cubicBezTo>
                  <a:cubicBezTo>
                    <a:pt x="459" y="272"/>
                    <a:pt x="459" y="272"/>
                    <a:pt x="459" y="272"/>
                  </a:cubicBezTo>
                  <a:cubicBezTo>
                    <a:pt x="459" y="271"/>
                    <a:pt x="459" y="271"/>
                    <a:pt x="459" y="271"/>
                  </a:cubicBezTo>
                  <a:cubicBezTo>
                    <a:pt x="459" y="271"/>
                    <a:pt x="459" y="271"/>
                    <a:pt x="459" y="271"/>
                  </a:cubicBezTo>
                  <a:cubicBezTo>
                    <a:pt x="459" y="271"/>
                    <a:pt x="459" y="271"/>
                    <a:pt x="459" y="271"/>
                  </a:cubicBezTo>
                  <a:cubicBezTo>
                    <a:pt x="459" y="270"/>
                    <a:pt x="459" y="270"/>
                    <a:pt x="459" y="270"/>
                  </a:cubicBezTo>
                  <a:cubicBezTo>
                    <a:pt x="459" y="270"/>
                    <a:pt x="459" y="270"/>
                    <a:pt x="459" y="270"/>
                  </a:cubicBezTo>
                  <a:cubicBezTo>
                    <a:pt x="459" y="269"/>
                    <a:pt x="459" y="269"/>
                    <a:pt x="459" y="269"/>
                  </a:cubicBezTo>
                  <a:cubicBezTo>
                    <a:pt x="459" y="269"/>
                    <a:pt x="459" y="269"/>
                    <a:pt x="459" y="269"/>
                  </a:cubicBezTo>
                  <a:cubicBezTo>
                    <a:pt x="459" y="269"/>
                    <a:pt x="459" y="269"/>
                    <a:pt x="459" y="269"/>
                  </a:cubicBezTo>
                  <a:cubicBezTo>
                    <a:pt x="459" y="268"/>
                    <a:pt x="459" y="268"/>
                    <a:pt x="459" y="268"/>
                  </a:cubicBezTo>
                  <a:cubicBezTo>
                    <a:pt x="459" y="268"/>
                    <a:pt x="459" y="268"/>
                    <a:pt x="459" y="268"/>
                  </a:cubicBezTo>
                  <a:cubicBezTo>
                    <a:pt x="459" y="267"/>
                    <a:pt x="459" y="267"/>
                    <a:pt x="459" y="267"/>
                  </a:cubicBezTo>
                  <a:cubicBezTo>
                    <a:pt x="459" y="266"/>
                    <a:pt x="459" y="266"/>
                    <a:pt x="459" y="266"/>
                  </a:cubicBezTo>
                  <a:cubicBezTo>
                    <a:pt x="459" y="266"/>
                    <a:pt x="459" y="266"/>
                    <a:pt x="459" y="266"/>
                  </a:cubicBezTo>
                  <a:cubicBezTo>
                    <a:pt x="459" y="266"/>
                    <a:pt x="459" y="266"/>
                    <a:pt x="459" y="266"/>
                  </a:cubicBezTo>
                  <a:cubicBezTo>
                    <a:pt x="459" y="265"/>
                    <a:pt x="459" y="265"/>
                    <a:pt x="459" y="265"/>
                  </a:cubicBezTo>
                  <a:cubicBezTo>
                    <a:pt x="459" y="265"/>
                    <a:pt x="459" y="265"/>
                    <a:pt x="459" y="265"/>
                  </a:cubicBezTo>
                  <a:cubicBezTo>
                    <a:pt x="459" y="265"/>
                    <a:pt x="459" y="265"/>
                    <a:pt x="459" y="265"/>
                  </a:cubicBezTo>
                  <a:cubicBezTo>
                    <a:pt x="459" y="264"/>
                    <a:pt x="459" y="264"/>
                    <a:pt x="459" y="264"/>
                  </a:cubicBezTo>
                  <a:cubicBezTo>
                    <a:pt x="458" y="264"/>
                    <a:pt x="458" y="264"/>
                    <a:pt x="458" y="264"/>
                  </a:cubicBezTo>
                  <a:cubicBezTo>
                    <a:pt x="459" y="264"/>
                    <a:pt x="459" y="264"/>
                    <a:pt x="459" y="264"/>
                  </a:cubicBezTo>
                  <a:cubicBezTo>
                    <a:pt x="459" y="263"/>
                    <a:pt x="459" y="263"/>
                    <a:pt x="459" y="263"/>
                  </a:cubicBezTo>
                  <a:cubicBezTo>
                    <a:pt x="459" y="263"/>
                    <a:pt x="459" y="263"/>
                    <a:pt x="459" y="263"/>
                  </a:cubicBezTo>
                  <a:cubicBezTo>
                    <a:pt x="458" y="262"/>
                    <a:pt x="458" y="262"/>
                    <a:pt x="458" y="262"/>
                  </a:cubicBezTo>
                  <a:cubicBezTo>
                    <a:pt x="458" y="262"/>
                    <a:pt x="458" y="262"/>
                    <a:pt x="458" y="262"/>
                  </a:cubicBezTo>
                  <a:cubicBezTo>
                    <a:pt x="459" y="261"/>
                    <a:pt x="459" y="261"/>
                    <a:pt x="459" y="261"/>
                  </a:cubicBezTo>
                  <a:cubicBezTo>
                    <a:pt x="459" y="261"/>
                    <a:pt x="459" y="261"/>
                    <a:pt x="459" y="261"/>
                  </a:cubicBezTo>
                  <a:cubicBezTo>
                    <a:pt x="460" y="261"/>
                    <a:pt x="460" y="261"/>
                    <a:pt x="460" y="261"/>
                  </a:cubicBezTo>
                  <a:cubicBezTo>
                    <a:pt x="460" y="260"/>
                    <a:pt x="460" y="260"/>
                    <a:pt x="460" y="260"/>
                  </a:cubicBezTo>
                  <a:cubicBezTo>
                    <a:pt x="460" y="259"/>
                    <a:pt x="460" y="259"/>
                    <a:pt x="460" y="259"/>
                  </a:cubicBezTo>
                  <a:cubicBezTo>
                    <a:pt x="459" y="259"/>
                    <a:pt x="459" y="259"/>
                    <a:pt x="459" y="259"/>
                  </a:cubicBezTo>
                  <a:cubicBezTo>
                    <a:pt x="459" y="258"/>
                    <a:pt x="459" y="258"/>
                    <a:pt x="459" y="258"/>
                  </a:cubicBezTo>
                  <a:cubicBezTo>
                    <a:pt x="459" y="258"/>
                    <a:pt x="459" y="258"/>
                    <a:pt x="459" y="258"/>
                  </a:cubicBezTo>
                  <a:cubicBezTo>
                    <a:pt x="458" y="257"/>
                    <a:pt x="458" y="257"/>
                    <a:pt x="458" y="257"/>
                  </a:cubicBezTo>
                  <a:cubicBezTo>
                    <a:pt x="458" y="257"/>
                    <a:pt x="458" y="257"/>
                    <a:pt x="458" y="257"/>
                  </a:cubicBezTo>
                  <a:cubicBezTo>
                    <a:pt x="458" y="256"/>
                    <a:pt x="458" y="256"/>
                    <a:pt x="458" y="256"/>
                  </a:cubicBezTo>
                  <a:cubicBezTo>
                    <a:pt x="458" y="256"/>
                    <a:pt x="458" y="256"/>
                    <a:pt x="458" y="256"/>
                  </a:cubicBezTo>
                  <a:cubicBezTo>
                    <a:pt x="458" y="255"/>
                    <a:pt x="458" y="255"/>
                    <a:pt x="458" y="255"/>
                  </a:cubicBezTo>
                  <a:cubicBezTo>
                    <a:pt x="457" y="255"/>
                    <a:pt x="457" y="255"/>
                    <a:pt x="457" y="255"/>
                  </a:cubicBezTo>
                  <a:cubicBezTo>
                    <a:pt x="456" y="255"/>
                    <a:pt x="456" y="255"/>
                    <a:pt x="456" y="255"/>
                  </a:cubicBezTo>
                  <a:cubicBezTo>
                    <a:pt x="456" y="255"/>
                    <a:pt x="456" y="255"/>
                    <a:pt x="456" y="255"/>
                  </a:cubicBezTo>
                  <a:cubicBezTo>
                    <a:pt x="455" y="255"/>
                    <a:pt x="455" y="255"/>
                    <a:pt x="455" y="255"/>
                  </a:cubicBezTo>
                  <a:cubicBezTo>
                    <a:pt x="454" y="255"/>
                    <a:pt x="454" y="255"/>
                    <a:pt x="454" y="255"/>
                  </a:cubicBezTo>
                  <a:cubicBezTo>
                    <a:pt x="454" y="255"/>
                    <a:pt x="454" y="255"/>
                    <a:pt x="454" y="255"/>
                  </a:cubicBezTo>
                  <a:cubicBezTo>
                    <a:pt x="454" y="256"/>
                    <a:pt x="454" y="256"/>
                    <a:pt x="454" y="256"/>
                  </a:cubicBezTo>
                  <a:cubicBezTo>
                    <a:pt x="453" y="256"/>
                    <a:pt x="453" y="256"/>
                    <a:pt x="453" y="256"/>
                  </a:cubicBezTo>
                  <a:cubicBezTo>
                    <a:pt x="453" y="256"/>
                    <a:pt x="453" y="256"/>
                    <a:pt x="453" y="256"/>
                  </a:cubicBezTo>
                  <a:cubicBezTo>
                    <a:pt x="453" y="257"/>
                    <a:pt x="453" y="257"/>
                    <a:pt x="453" y="257"/>
                  </a:cubicBezTo>
                  <a:cubicBezTo>
                    <a:pt x="452" y="257"/>
                    <a:pt x="452" y="257"/>
                    <a:pt x="452" y="257"/>
                  </a:cubicBezTo>
                  <a:cubicBezTo>
                    <a:pt x="451" y="257"/>
                    <a:pt x="451" y="257"/>
                    <a:pt x="451" y="257"/>
                  </a:cubicBezTo>
                  <a:cubicBezTo>
                    <a:pt x="451" y="258"/>
                    <a:pt x="451" y="258"/>
                    <a:pt x="451" y="258"/>
                  </a:cubicBezTo>
                  <a:cubicBezTo>
                    <a:pt x="451" y="258"/>
                    <a:pt x="451" y="258"/>
                    <a:pt x="451" y="258"/>
                  </a:cubicBezTo>
                  <a:cubicBezTo>
                    <a:pt x="450" y="259"/>
                    <a:pt x="450" y="259"/>
                    <a:pt x="450" y="259"/>
                  </a:cubicBezTo>
                  <a:cubicBezTo>
                    <a:pt x="450" y="259"/>
                    <a:pt x="450" y="259"/>
                    <a:pt x="450" y="259"/>
                  </a:cubicBezTo>
                  <a:cubicBezTo>
                    <a:pt x="450" y="260"/>
                    <a:pt x="450" y="260"/>
                    <a:pt x="450" y="260"/>
                  </a:cubicBezTo>
                  <a:cubicBezTo>
                    <a:pt x="450" y="260"/>
                    <a:pt x="450" y="260"/>
                    <a:pt x="450" y="260"/>
                  </a:cubicBezTo>
                  <a:cubicBezTo>
                    <a:pt x="449" y="260"/>
                    <a:pt x="449" y="260"/>
                    <a:pt x="449" y="260"/>
                  </a:cubicBezTo>
                  <a:cubicBezTo>
                    <a:pt x="448" y="261"/>
                    <a:pt x="448" y="261"/>
                    <a:pt x="448" y="261"/>
                  </a:cubicBezTo>
                  <a:cubicBezTo>
                    <a:pt x="448" y="261"/>
                    <a:pt x="448" y="261"/>
                    <a:pt x="448" y="261"/>
                  </a:cubicBezTo>
                  <a:cubicBezTo>
                    <a:pt x="447" y="261"/>
                    <a:pt x="447" y="261"/>
                    <a:pt x="447" y="261"/>
                  </a:cubicBezTo>
                  <a:cubicBezTo>
                    <a:pt x="447" y="261"/>
                    <a:pt x="447" y="261"/>
                    <a:pt x="447" y="261"/>
                  </a:cubicBezTo>
                  <a:cubicBezTo>
                    <a:pt x="446" y="261"/>
                    <a:pt x="446" y="261"/>
                    <a:pt x="446" y="261"/>
                  </a:cubicBezTo>
                  <a:cubicBezTo>
                    <a:pt x="446" y="261"/>
                    <a:pt x="446" y="261"/>
                    <a:pt x="446" y="261"/>
                  </a:cubicBezTo>
                  <a:cubicBezTo>
                    <a:pt x="445" y="260"/>
                    <a:pt x="445" y="260"/>
                    <a:pt x="445" y="260"/>
                  </a:cubicBezTo>
                  <a:cubicBezTo>
                    <a:pt x="445" y="260"/>
                    <a:pt x="445" y="260"/>
                    <a:pt x="445" y="260"/>
                  </a:cubicBezTo>
                  <a:cubicBezTo>
                    <a:pt x="444" y="261"/>
                    <a:pt x="444" y="261"/>
                    <a:pt x="444" y="261"/>
                  </a:cubicBezTo>
                  <a:cubicBezTo>
                    <a:pt x="443" y="261"/>
                    <a:pt x="443" y="261"/>
                    <a:pt x="443" y="261"/>
                  </a:cubicBezTo>
                  <a:cubicBezTo>
                    <a:pt x="443" y="260"/>
                    <a:pt x="443" y="260"/>
                    <a:pt x="443" y="260"/>
                  </a:cubicBezTo>
                  <a:cubicBezTo>
                    <a:pt x="443" y="260"/>
                    <a:pt x="443" y="260"/>
                    <a:pt x="443" y="260"/>
                  </a:cubicBezTo>
                  <a:cubicBezTo>
                    <a:pt x="442" y="259"/>
                    <a:pt x="442" y="259"/>
                    <a:pt x="442" y="259"/>
                  </a:cubicBezTo>
                  <a:cubicBezTo>
                    <a:pt x="441" y="258"/>
                    <a:pt x="441" y="258"/>
                    <a:pt x="441" y="258"/>
                  </a:cubicBezTo>
                  <a:cubicBezTo>
                    <a:pt x="441" y="258"/>
                    <a:pt x="441" y="258"/>
                    <a:pt x="441" y="258"/>
                  </a:cubicBezTo>
                  <a:cubicBezTo>
                    <a:pt x="442" y="258"/>
                    <a:pt x="442" y="258"/>
                    <a:pt x="442" y="258"/>
                  </a:cubicBezTo>
                  <a:cubicBezTo>
                    <a:pt x="442" y="257"/>
                    <a:pt x="442" y="257"/>
                    <a:pt x="442" y="257"/>
                  </a:cubicBezTo>
                  <a:cubicBezTo>
                    <a:pt x="441" y="256"/>
                    <a:pt x="441" y="256"/>
                    <a:pt x="441" y="256"/>
                  </a:cubicBezTo>
                  <a:cubicBezTo>
                    <a:pt x="441" y="255"/>
                    <a:pt x="441" y="255"/>
                    <a:pt x="441" y="255"/>
                  </a:cubicBezTo>
                  <a:cubicBezTo>
                    <a:pt x="441" y="255"/>
                    <a:pt x="441" y="255"/>
                    <a:pt x="441" y="255"/>
                  </a:cubicBezTo>
                  <a:cubicBezTo>
                    <a:pt x="440" y="255"/>
                    <a:pt x="440" y="255"/>
                    <a:pt x="440" y="255"/>
                  </a:cubicBezTo>
                  <a:cubicBezTo>
                    <a:pt x="440" y="254"/>
                    <a:pt x="440" y="254"/>
                    <a:pt x="440" y="254"/>
                  </a:cubicBezTo>
                  <a:cubicBezTo>
                    <a:pt x="441" y="254"/>
                    <a:pt x="441" y="254"/>
                    <a:pt x="441" y="254"/>
                  </a:cubicBezTo>
                  <a:cubicBezTo>
                    <a:pt x="441" y="253"/>
                    <a:pt x="441" y="253"/>
                    <a:pt x="441" y="253"/>
                  </a:cubicBezTo>
                  <a:cubicBezTo>
                    <a:pt x="441" y="253"/>
                    <a:pt x="441" y="253"/>
                    <a:pt x="441" y="253"/>
                  </a:cubicBezTo>
                  <a:cubicBezTo>
                    <a:pt x="440" y="253"/>
                    <a:pt x="440" y="253"/>
                    <a:pt x="440" y="253"/>
                  </a:cubicBezTo>
                  <a:cubicBezTo>
                    <a:pt x="440" y="254"/>
                    <a:pt x="440" y="254"/>
                    <a:pt x="440" y="254"/>
                  </a:cubicBezTo>
                  <a:cubicBezTo>
                    <a:pt x="439" y="254"/>
                    <a:pt x="439" y="254"/>
                    <a:pt x="439" y="254"/>
                  </a:cubicBezTo>
                  <a:cubicBezTo>
                    <a:pt x="439" y="254"/>
                    <a:pt x="439" y="254"/>
                    <a:pt x="439" y="254"/>
                  </a:cubicBezTo>
                  <a:cubicBezTo>
                    <a:pt x="438" y="254"/>
                    <a:pt x="438" y="254"/>
                    <a:pt x="438" y="254"/>
                  </a:cubicBezTo>
                  <a:cubicBezTo>
                    <a:pt x="438" y="253"/>
                    <a:pt x="438" y="253"/>
                    <a:pt x="438" y="253"/>
                  </a:cubicBezTo>
                  <a:cubicBezTo>
                    <a:pt x="437" y="253"/>
                    <a:pt x="437" y="253"/>
                    <a:pt x="437" y="253"/>
                  </a:cubicBezTo>
                  <a:cubicBezTo>
                    <a:pt x="437" y="253"/>
                    <a:pt x="437" y="253"/>
                    <a:pt x="437" y="253"/>
                  </a:cubicBezTo>
                  <a:cubicBezTo>
                    <a:pt x="436" y="253"/>
                    <a:pt x="436" y="253"/>
                    <a:pt x="436" y="253"/>
                  </a:cubicBezTo>
                  <a:cubicBezTo>
                    <a:pt x="436" y="252"/>
                    <a:pt x="436" y="252"/>
                    <a:pt x="436" y="252"/>
                  </a:cubicBezTo>
                  <a:cubicBezTo>
                    <a:pt x="436" y="252"/>
                    <a:pt x="436" y="252"/>
                    <a:pt x="436" y="252"/>
                  </a:cubicBezTo>
                  <a:cubicBezTo>
                    <a:pt x="435" y="252"/>
                    <a:pt x="435" y="252"/>
                    <a:pt x="435" y="252"/>
                  </a:cubicBezTo>
                  <a:cubicBezTo>
                    <a:pt x="435" y="252"/>
                    <a:pt x="435" y="252"/>
                    <a:pt x="435" y="252"/>
                  </a:cubicBezTo>
                  <a:cubicBezTo>
                    <a:pt x="435" y="251"/>
                    <a:pt x="435" y="251"/>
                    <a:pt x="435" y="251"/>
                  </a:cubicBezTo>
                  <a:cubicBezTo>
                    <a:pt x="434" y="251"/>
                    <a:pt x="434" y="251"/>
                    <a:pt x="434" y="251"/>
                  </a:cubicBezTo>
                  <a:cubicBezTo>
                    <a:pt x="434" y="251"/>
                    <a:pt x="434" y="251"/>
                    <a:pt x="434" y="251"/>
                  </a:cubicBezTo>
                  <a:cubicBezTo>
                    <a:pt x="434" y="250"/>
                    <a:pt x="434" y="250"/>
                    <a:pt x="434" y="250"/>
                  </a:cubicBezTo>
                  <a:cubicBezTo>
                    <a:pt x="433" y="250"/>
                    <a:pt x="433" y="250"/>
                    <a:pt x="433" y="250"/>
                  </a:cubicBezTo>
                  <a:cubicBezTo>
                    <a:pt x="433" y="250"/>
                    <a:pt x="433" y="250"/>
                    <a:pt x="433" y="250"/>
                  </a:cubicBezTo>
                  <a:cubicBezTo>
                    <a:pt x="433" y="251"/>
                    <a:pt x="433" y="251"/>
                    <a:pt x="433" y="251"/>
                  </a:cubicBezTo>
                  <a:cubicBezTo>
                    <a:pt x="432" y="250"/>
                    <a:pt x="432" y="250"/>
                    <a:pt x="432" y="250"/>
                  </a:cubicBezTo>
                  <a:cubicBezTo>
                    <a:pt x="432" y="251"/>
                    <a:pt x="432" y="251"/>
                    <a:pt x="432" y="251"/>
                  </a:cubicBezTo>
                  <a:cubicBezTo>
                    <a:pt x="432" y="251"/>
                    <a:pt x="432" y="251"/>
                    <a:pt x="432" y="251"/>
                  </a:cubicBezTo>
                  <a:cubicBezTo>
                    <a:pt x="431" y="251"/>
                    <a:pt x="431" y="251"/>
                    <a:pt x="431" y="251"/>
                  </a:cubicBezTo>
                  <a:cubicBezTo>
                    <a:pt x="431" y="250"/>
                    <a:pt x="431" y="250"/>
                    <a:pt x="431" y="250"/>
                  </a:cubicBezTo>
                  <a:cubicBezTo>
                    <a:pt x="430" y="250"/>
                    <a:pt x="430" y="250"/>
                    <a:pt x="430" y="250"/>
                  </a:cubicBezTo>
                  <a:cubicBezTo>
                    <a:pt x="429" y="250"/>
                    <a:pt x="429" y="250"/>
                    <a:pt x="429" y="250"/>
                  </a:cubicBezTo>
                  <a:cubicBezTo>
                    <a:pt x="429" y="250"/>
                    <a:pt x="429" y="250"/>
                    <a:pt x="429" y="250"/>
                  </a:cubicBezTo>
                  <a:cubicBezTo>
                    <a:pt x="429" y="249"/>
                    <a:pt x="429" y="249"/>
                    <a:pt x="429" y="249"/>
                  </a:cubicBezTo>
                  <a:cubicBezTo>
                    <a:pt x="429" y="249"/>
                    <a:pt x="429" y="249"/>
                    <a:pt x="429" y="249"/>
                  </a:cubicBezTo>
                  <a:cubicBezTo>
                    <a:pt x="429" y="249"/>
                    <a:pt x="429" y="249"/>
                    <a:pt x="429" y="249"/>
                  </a:cubicBezTo>
                  <a:cubicBezTo>
                    <a:pt x="428" y="250"/>
                    <a:pt x="428" y="250"/>
                    <a:pt x="428" y="250"/>
                  </a:cubicBezTo>
                  <a:cubicBezTo>
                    <a:pt x="427" y="249"/>
                    <a:pt x="427" y="249"/>
                    <a:pt x="427" y="249"/>
                  </a:cubicBezTo>
                  <a:cubicBezTo>
                    <a:pt x="427" y="250"/>
                    <a:pt x="427" y="250"/>
                    <a:pt x="427" y="250"/>
                  </a:cubicBezTo>
                  <a:cubicBezTo>
                    <a:pt x="427" y="249"/>
                    <a:pt x="427" y="249"/>
                    <a:pt x="427" y="249"/>
                  </a:cubicBezTo>
                  <a:cubicBezTo>
                    <a:pt x="426" y="250"/>
                    <a:pt x="426" y="250"/>
                    <a:pt x="426" y="250"/>
                  </a:cubicBezTo>
                  <a:cubicBezTo>
                    <a:pt x="426" y="249"/>
                    <a:pt x="426" y="249"/>
                    <a:pt x="426" y="249"/>
                  </a:cubicBezTo>
                  <a:cubicBezTo>
                    <a:pt x="425" y="249"/>
                    <a:pt x="425" y="249"/>
                    <a:pt x="425" y="249"/>
                  </a:cubicBezTo>
                  <a:cubicBezTo>
                    <a:pt x="425" y="249"/>
                    <a:pt x="425" y="249"/>
                    <a:pt x="425" y="249"/>
                  </a:cubicBezTo>
                  <a:cubicBezTo>
                    <a:pt x="424" y="248"/>
                    <a:pt x="424" y="248"/>
                    <a:pt x="424" y="248"/>
                  </a:cubicBezTo>
                  <a:cubicBezTo>
                    <a:pt x="423" y="247"/>
                    <a:pt x="423" y="247"/>
                    <a:pt x="423" y="247"/>
                  </a:cubicBezTo>
                  <a:cubicBezTo>
                    <a:pt x="423" y="246"/>
                    <a:pt x="423" y="246"/>
                    <a:pt x="423" y="246"/>
                  </a:cubicBezTo>
                  <a:cubicBezTo>
                    <a:pt x="423" y="246"/>
                    <a:pt x="423" y="246"/>
                    <a:pt x="423" y="246"/>
                  </a:cubicBezTo>
                  <a:cubicBezTo>
                    <a:pt x="422" y="246"/>
                    <a:pt x="422" y="246"/>
                    <a:pt x="422" y="246"/>
                  </a:cubicBezTo>
                  <a:cubicBezTo>
                    <a:pt x="422" y="245"/>
                    <a:pt x="422" y="245"/>
                    <a:pt x="422" y="245"/>
                  </a:cubicBezTo>
                  <a:cubicBezTo>
                    <a:pt x="422" y="245"/>
                    <a:pt x="422" y="245"/>
                    <a:pt x="422" y="245"/>
                  </a:cubicBezTo>
                  <a:cubicBezTo>
                    <a:pt x="422" y="244"/>
                    <a:pt x="422" y="244"/>
                    <a:pt x="422" y="244"/>
                  </a:cubicBezTo>
                  <a:cubicBezTo>
                    <a:pt x="421" y="244"/>
                    <a:pt x="421" y="244"/>
                    <a:pt x="421" y="244"/>
                  </a:cubicBezTo>
                  <a:cubicBezTo>
                    <a:pt x="421" y="243"/>
                    <a:pt x="421" y="243"/>
                    <a:pt x="421" y="243"/>
                  </a:cubicBezTo>
                  <a:cubicBezTo>
                    <a:pt x="420" y="242"/>
                    <a:pt x="420" y="242"/>
                    <a:pt x="420" y="242"/>
                  </a:cubicBezTo>
                  <a:cubicBezTo>
                    <a:pt x="419" y="241"/>
                    <a:pt x="419" y="241"/>
                    <a:pt x="419" y="241"/>
                  </a:cubicBezTo>
                  <a:cubicBezTo>
                    <a:pt x="419" y="240"/>
                    <a:pt x="419" y="240"/>
                    <a:pt x="419" y="240"/>
                  </a:cubicBezTo>
                  <a:cubicBezTo>
                    <a:pt x="418" y="240"/>
                    <a:pt x="418" y="240"/>
                    <a:pt x="418" y="240"/>
                  </a:cubicBezTo>
                  <a:cubicBezTo>
                    <a:pt x="418" y="240"/>
                    <a:pt x="418" y="240"/>
                    <a:pt x="418" y="240"/>
                  </a:cubicBezTo>
                  <a:cubicBezTo>
                    <a:pt x="417" y="240"/>
                    <a:pt x="417" y="240"/>
                    <a:pt x="417" y="240"/>
                  </a:cubicBezTo>
                  <a:cubicBezTo>
                    <a:pt x="418" y="239"/>
                    <a:pt x="418" y="239"/>
                    <a:pt x="418" y="239"/>
                  </a:cubicBezTo>
                  <a:cubicBezTo>
                    <a:pt x="418" y="239"/>
                    <a:pt x="418" y="239"/>
                    <a:pt x="418" y="239"/>
                  </a:cubicBezTo>
                  <a:cubicBezTo>
                    <a:pt x="417" y="239"/>
                    <a:pt x="417" y="239"/>
                    <a:pt x="417" y="239"/>
                  </a:cubicBezTo>
                  <a:cubicBezTo>
                    <a:pt x="417" y="238"/>
                    <a:pt x="417" y="238"/>
                    <a:pt x="417" y="238"/>
                  </a:cubicBezTo>
                  <a:cubicBezTo>
                    <a:pt x="416" y="238"/>
                    <a:pt x="416" y="238"/>
                    <a:pt x="416" y="238"/>
                  </a:cubicBezTo>
                  <a:cubicBezTo>
                    <a:pt x="416" y="237"/>
                    <a:pt x="416" y="237"/>
                    <a:pt x="416" y="237"/>
                  </a:cubicBezTo>
                  <a:cubicBezTo>
                    <a:pt x="416" y="237"/>
                    <a:pt x="416" y="237"/>
                    <a:pt x="416" y="237"/>
                  </a:cubicBezTo>
                  <a:cubicBezTo>
                    <a:pt x="415" y="236"/>
                    <a:pt x="415" y="236"/>
                    <a:pt x="415" y="236"/>
                  </a:cubicBezTo>
                  <a:cubicBezTo>
                    <a:pt x="414" y="235"/>
                    <a:pt x="414" y="235"/>
                    <a:pt x="414" y="235"/>
                  </a:cubicBezTo>
                  <a:cubicBezTo>
                    <a:pt x="414" y="235"/>
                    <a:pt x="414" y="235"/>
                    <a:pt x="414" y="235"/>
                  </a:cubicBezTo>
                  <a:cubicBezTo>
                    <a:pt x="414" y="234"/>
                    <a:pt x="414" y="234"/>
                    <a:pt x="414" y="234"/>
                  </a:cubicBezTo>
                  <a:cubicBezTo>
                    <a:pt x="414" y="234"/>
                    <a:pt x="414" y="234"/>
                    <a:pt x="414" y="234"/>
                  </a:cubicBezTo>
                  <a:cubicBezTo>
                    <a:pt x="413" y="234"/>
                    <a:pt x="413" y="234"/>
                    <a:pt x="413" y="234"/>
                  </a:cubicBezTo>
                  <a:cubicBezTo>
                    <a:pt x="413" y="234"/>
                    <a:pt x="413" y="234"/>
                    <a:pt x="413" y="234"/>
                  </a:cubicBezTo>
                  <a:cubicBezTo>
                    <a:pt x="413" y="233"/>
                    <a:pt x="413" y="233"/>
                    <a:pt x="413" y="233"/>
                  </a:cubicBezTo>
                  <a:cubicBezTo>
                    <a:pt x="413" y="233"/>
                    <a:pt x="413" y="233"/>
                    <a:pt x="413" y="233"/>
                  </a:cubicBezTo>
                  <a:cubicBezTo>
                    <a:pt x="413" y="232"/>
                    <a:pt x="413" y="232"/>
                    <a:pt x="413" y="232"/>
                  </a:cubicBezTo>
                  <a:cubicBezTo>
                    <a:pt x="412" y="232"/>
                    <a:pt x="412" y="232"/>
                    <a:pt x="412" y="232"/>
                  </a:cubicBezTo>
                  <a:cubicBezTo>
                    <a:pt x="412" y="231"/>
                    <a:pt x="412" y="231"/>
                    <a:pt x="412" y="231"/>
                  </a:cubicBezTo>
                  <a:cubicBezTo>
                    <a:pt x="412" y="231"/>
                    <a:pt x="412" y="231"/>
                    <a:pt x="412" y="231"/>
                  </a:cubicBezTo>
                  <a:cubicBezTo>
                    <a:pt x="412" y="231"/>
                    <a:pt x="412" y="231"/>
                    <a:pt x="412" y="231"/>
                  </a:cubicBezTo>
                  <a:cubicBezTo>
                    <a:pt x="411" y="231"/>
                    <a:pt x="411" y="231"/>
                    <a:pt x="411" y="231"/>
                  </a:cubicBezTo>
                  <a:cubicBezTo>
                    <a:pt x="410" y="231"/>
                    <a:pt x="410" y="231"/>
                    <a:pt x="410" y="231"/>
                  </a:cubicBezTo>
                  <a:cubicBezTo>
                    <a:pt x="410" y="230"/>
                    <a:pt x="410" y="230"/>
                    <a:pt x="410" y="230"/>
                  </a:cubicBezTo>
                  <a:cubicBezTo>
                    <a:pt x="410" y="230"/>
                    <a:pt x="410" y="230"/>
                    <a:pt x="410" y="230"/>
                  </a:cubicBezTo>
                  <a:cubicBezTo>
                    <a:pt x="410" y="230"/>
                    <a:pt x="410" y="230"/>
                    <a:pt x="410" y="230"/>
                  </a:cubicBezTo>
                  <a:cubicBezTo>
                    <a:pt x="410" y="229"/>
                    <a:pt x="410" y="229"/>
                    <a:pt x="410" y="229"/>
                  </a:cubicBezTo>
                  <a:cubicBezTo>
                    <a:pt x="409" y="230"/>
                    <a:pt x="409" y="230"/>
                    <a:pt x="409" y="230"/>
                  </a:cubicBezTo>
                  <a:cubicBezTo>
                    <a:pt x="409" y="229"/>
                    <a:pt x="409" y="229"/>
                    <a:pt x="409" y="229"/>
                  </a:cubicBezTo>
                  <a:cubicBezTo>
                    <a:pt x="409" y="229"/>
                    <a:pt x="409" y="229"/>
                    <a:pt x="409" y="229"/>
                  </a:cubicBezTo>
                  <a:cubicBezTo>
                    <a:pt x="408" y="229"/>
                    <a:pt x="408" y="229"/>
                    <a:pt x="408" y="229"/>
                  </a:cubicBezTo>
                  <a:cubicBezTo>
                    <a:pt x="409" y="229"/>
                    <a:pt x="409" y="229"/>
                    <a:pt x="409" y="229"/>
                  </a:cubicBezTo>
                  <a:cubicBezTo>
                    <a:pt x="408" y="228"/>
                    <a:pt x="408" y="228"/>
                    <a:pt x="408" y="228"/>
                  </a:cubicBezTo>
                  <a:cubicBezTo>
                    <a:pt x="408" y="228"/>
                    <a:pt x="408" y="228"/>
                    <a:pt x="408" y="228"/>
                  </a:cubicBezTo>
                  <a:cubicBezTo>
                    <a:pt x="407" y="228"/>
                    <a:pt x="407" y="228"/>
                    <a:pt x="407" y="228"/>
                  </a:cubicBezTo>
                  <a:cubicBezTo>
                    <a:pt x="407" y="228"/>
                    <a:pt x="407" y="228"/>
                    <a:pt x="407" y="228"/>
                  </a:cubicBezTo>
                  <a:cubicBezTo>
                    <a:pt x="406" y="228"/>
                    <a:pt x="406" y="228"/>
                    <a:pt x="406" y="228"/>
                  </a:cubicBezTo>
                  <a:cubicBezTo>
                    <a:pt x="406" y="228"/>
                    <a:pt x="406" y="228"/>
                    <a:pt x="406" y="228"/>
                  </a:cubicBezTo>
                  <a:cubicBezTo>
                    <a:pt x="405" y="228"/>
                    <a:pt x="405" y="228"/>
                    <a:pt x="405" y="228"/>
                  </a:cubicBezTo>
                  <a:cubicBezTo>
                    <a:pt x="405" y="228"/>
                    <a:pt x="405" y="228"/>
                    <a:pt x="405" y="228"/>
                  </a:cubicBezTo>
                  <a:cubicBezTo>
                    <a:pt x="405" y="228"/>
                    <a:pt x="405" y="228"/>
                    <a:pt x="405" y="228"/>
                  </a:cubicBezTo>
                  <a:cubicBezTo>
                    <a:pt x="405" y="229"/>
                    <a:pt x="405" y="229"/>
                    <a:pt x="405" y="229"/>
                  </a:cubicBezTo>
                  <a:cubicBezTo>
                    <a:pt x="404" y="228"/>
                    <a:pt x="404" y="228"/>
                    <a:pt x="404" y="228"/>
                  </a:cubicBezTo>
                  <a:cubicBezTo>
                    <a:pt x="404" y="228"/>
                    <a:pt x="404" y="228"/>
                    <a:pt x="404" y="228"/>
                  </a:cubicBezTo>
                  <a:cubicBezTo>
                    <a:pt x="403" y="228"/>
                    <a:pt x="403" y="228"/>
                    <a:pt x="403" y="228"/>
                  </a:cubicBezTo>
                  <a:cubicBezTo>
                    <a:pt x="402" y="228"/>
                    <a:pt x="402" y="228"/>
                    <a:pt x="402" y="228"/>
                  </a:cubicBezTo>
                  <a:cubicBezTo>
                    <a:pt x="402" y="228"/>
                    <a:pt x="402" y="228"/>
                    <a:pt x="402" y="228"/>
                  </a:cubicBezTo>
                  <a:cubicBezTo>
                    <a:pt x="401" y="227"/>
                    <a:pt x="401" y="227"/>
                    <a:pt x="401" y="227"/>
                  </a:cubicBezTo>
                  <a:cubicBezTo>
                    <a:pt x="400" y="227"/>
                    <a:pt x="400" y="227"/>
                    <a:pt x="400" y="227"/>
                  </a:cubicBezTo>
                  <a:cubicBezTo>
                    <a:pt x="399" y="227"/>
                    <a:pt x="399" y="227"/>
                    <a:pt x="399" y="227"/>
                  </a:cubicBezTo>
                  <a:cubicBezTo>
                    <a:pt x="399" y="227"/>
                    <a:pt x="399" y="227"/>
                    <a:pt x="399" y="227"/>
                  </a:cubicBezTo>
                  <a:cubicBezTo>
                    <a:pt x="398" y="227"/>
                    <a:pt x="398" y="227"/>
                    <a:pt x="398" y="227"/>
                  </a:cubicBezTo>
                  <a:cubicBezTo>
                    <a:pt x="398" y="227"/>
                    <a:pt x="398" y="227"/>
                    <a:pt x="398" y="227"/>
                  </a:cubicBezTo>
                  <a:cubicBezTo>
                    <a:pt x="397" y="227"/>
                    <a:pt x="397" y="227"/>
                    <a:pt x="397" y="227"/>
                  </a:cubicBezTo>
                  <a:cubicBezTo>
                    <a:pt x="396" y="227"/>
                    <a:pt x="396" y="227"/>
                    <a:pt x="396" y="227"/>
                  </a:cubicBezTo>
                  <a:cubicBezTo>
                    <a:pt x="396" y="227"/>
                    <a:pt x="396" y="227"/>
                    <a:pt x="396" y="227"/>
                  </a:cubicBezTo>
                  <a:cubicBezTo>
                    <a:pt x="396" y="228"/>
                    <a:pt x="396" y="228"/>
                    <a:pt x="396" y="228"/>
                  </a:cubicBezTo>
                  <a:cubicBezTo>
                    <a:pt x="395" y="228"/>
                    <a:pt x="395" y="228"/>
                    <a:pt x="395" y="228"/>
                  </a:cubicBezTo>
                  <a:cubicBezTo>
                    <a:pt x="394" y="228"/>
                    <a:pt x="394" y="228"/>
                    <a:pt x="394" y="228"/>
                  </a:cubicBezTo>
                  <a:cubicBezTo>
                    <a:pt x="393" y="228"/>
                    <a:pt x="393" y="228"/>
                    <a:pt x="393" y="228"/>
                  </a:cubicBezTo>
                  <a:cubicBezTo>
                    <a:pt x="393" y="228"/>
                    <a:pt x="393" y="228"/>
                    <a:pt x="393" y="228"/>
                  </a:cubicBezTo>
                  <a:cubicBezTo>
                    <a:pt x="392" y="228"/>
                    <a:pt x="392" y="228"/>
                    <a:pt x="392" y="228"/>
                  </a:cubicBezTo>
                  <a:cubicBezTo>
                    <a:pt x="392" y="229"/>
                    <a:pt x="392" y="229"/>
                    <a:pt x="392" y="229"/>
                  </a:cubicBezTo>
                  <a:cubicBezTo>
                    <a:pt x="391" y="229"/>
                    <a:pt x="391" y="229"/>
                    <a:pt x="391" y="229"/>
                  </a:cubicBezTo>
                  <a:cubicBezTo>
                    <a:pt x="390" y="229"/>
                    <a:pt x="390" y="229"/>
                    <a:pt x="390" y="229"/>
                  </a:cubicBezTo>
                  <a:cubicBezTo>
                    <a:pt x="390" y="229"/>
                    <a:pt x="390" y="229"/>
                    <a:pt x="390" y="229"/>
                  </a:cubicBezTo>
                  <a:cubicBezTo>
                    <a:pt x="390" y="229"/>
                    <a:pt x="390" y="229"/>
                    <a:pt x="390" y="229"/>
                  </a:cubicBezTo>
                  <a:cubicBezTo>
                    <a:pt x="389" y="229"/>
                    <a:pt x="389" y="229"/>
                    <a:pt x="389" y="229"/>
                  </a:cubicBezTo>
                  <a:cubicBezTo>
                    <a:pt x="388" y="230"/>
                    <a:pt x="388" y="230"/>
                    <a:pt x="388" y="230"/>
                  </a:cubicBezTo>
                  <a:cubicBezTo>
                    <a:pt x="387" y="230"/>
                    <a:pt x="387" y="230"/>
                    <a:pt x="387" y="230"/>
                  </a:cubicBezTo>
                  <a:cubicBezTo>
                    <a:pt x="387" y="230"/>
                    <a:pt x="387" y="230"/>
                    <a:pt x="387" y="230"/>
                  </a:cubicBezTo>
                  <a:cubicBezTo>
                    <a:pt x="387" y="231"/>
                    <a:pt x="387" y="231"/>
                    <a:pt x="387" y="231"/>
                  </a:cubicBezTo>
                  <a:cubicBezTo>
                    <a:pt x="386" y="232"/>
                    <a:pt x="386" y="232"/>
                    <a:pt x="386" y="232"/>
                  </a:cubicBezTo>
                  <a:cubicBezTo>
                    <a:pt x="386" y="232"/>
                    <a:pt x="386" y="232"/>
                    <a:pt x="386" y="232"/>
                  </a:cubicBezTo>
                  <a:cubicBezTo>
                    <a:pt x="386" y="233"/>
                    <a:pt x="386" y="233"/>
                    <a:pt x="386" y="233"/>
                  </a:cubicBezTo>
                  <a:cubicBezTo>
                    <a:pt x="386" y="233"/>
                    <a:pt x="386" y="233"/>
                    <a:pt x="386" y="233"/>
                  </a:cubicBezTo>
                  <a:cubicBezTo>
                    <a:pt x="386" y="234"/>
                    <a:pt x="386" y="234"/>
                    <a:pt x="386" y="234"/>
                  </a:cubicBezTo>
                  <a:cubicBezTo>
                    <a:pt x="386" y="234"/>
                    <a:pt x="386" y="234"/>
                    <a:pt x="386" y="234"/>
                  </a:cubicBezTo>
                  <a:cubicBezTo>
                    <a:pt x="387" y="234"/>
                    <a:pt x="387" y="234"/>
                    <a:pt x="387" y="234"/>
                  </a:cubicBezTo>
                  <a:cubicBezTo>
                    <a:pt x="388" y="234"/>
                    <a:pt x="388" y="234"/>
                    <a:pt x="388" y="234"/>
                  </a:cubicBezTo>
                  <a:cubicBezTo>
                    <a:pt x="388" y="234"/>
                    <a:pt x="388" y="234"/>
                    <a:pt x="388" y="234"/>
                  </a:cubicBezTo>
                  <a:cubicBezTo>
                    <a:pt x="389" y="234"/>
                    <a:pt x="389" y="234"/>
                    <a:pt x="389" y="234"/>
                  </a:cubicBezTo>
                  <a:cubicBezTo>
                    <a:pt x="389" y="235"/>
                    <a:pt x="389" y="235"/>
                    <a:pt x="389" y="235"/>
                  </a:cubicBezTo>
                  <a:cubicBezTo>
                    <a:pt x="390" y="235"/>
                    <a:pt x="390" y="235"/>
                    <a:pt x="390" y="235"/>
                  </a:cubicBezTo>
                  <a:cubicBezTo>
                    <a:pt x="390" y="236"/>
                    <a:pt x="390" y="236"/>
                    <a:pt x="390" y="236"/>
                  </a:cubicBezTo>
                  <a:cubicBezTo>
                    <a:pt x="390" y="236"/>
                    <a:pt x="390" y="236"/>
                    <a:pt x="390" y="236"/>
                  </a:cubicBezTo>
                  <a:cubicBezTo>
                    <a:pt x="391" y="237"/>
                    <a:pt x="391" y="237"/>
                    <a:pt x="391" y="237"/>
                  </a:cubicBezTo>
                  <a:cubicBezTo>
                    <a:pt x="390" y="238"/>
                    <a:pt x="390" y="238"/>
                    <a:pt x="390" y="238"/>
                  </a:cubicBezTo>
                  <a:cubicBezTo>
                    <a:pt x="390" y="238"/>
                    <a:pt x="390" y="238"/>
                    <a:pt x="390" y="238"/>
                  </a:cubicBezTo>
                  <a:cubicBezTo>
                    <a:pt x="389" y="239"/>
                    <a:pt x="389" y="239"/>
                    <a:pt x="389" y="239"/>
                  </a:cubicBezTo>
                  <a:cubicBezTo>
                    <a:pt x="389" y="240"/>
                    <a:pt x="389" y="240"/>
                    <a:pt x="389" y="240"/>
                  </a:cubicBezTo>
                  <a:cubicBezTo>
                    <a:pt x="389" y="240"/>
                    <a:pt x="389" y="240"/>
                    <a:pt x="389" y="240"/>
                  </a:cubicBezTo>
                  <a:cubicBezTo>
                    <a:pt x="388" y="241"/>
                    <a:pt x="388" y="241"/>
                    <a:pt x="388" y="241"/>
                  </a:cubicBezTo>
                  <a:cubicBezTo>
                    <a:pt x="388" y="242"/>
                    <a:pt x="388" y="242"/>
                    <a:pt x="388" y="242"/>
                  </a:cubicBezTo>
                  <a:cubicBezTo>
                    <a:pt x="388" y="242"/>
                    <a:pt x="388" y="242"/>
                    <a:pt x="388" y="242"/>
                  </a:cubicBezTo>
                  <a:cubicBezTo>
                    <a:pt x="388" y="243"/>
                    <a:pt x="388" y="243"/>
                    <a:pt x="388" y="243"/>
                  </a:cubicBezTo>
                  <a:cubicBezTo>
                    <a:pt x="388" y="244"/>
                    <a:pt x="388" y="244"/>
                    <a:pt x="388" y="244"/>
                  </a:cubicBezTo>
                  <a:cubicBezTo>
                    <a:pt x="389" y="244"/>
                    <a:pt x="389" y="244"/>
                    <a:pt x="389" y="244"/>
                  </a:cubicBezTo>
                  <a:cubicBezTo>
                    <a:pt x="389" y="245"/>
                    <a:pt x="389" y="245"/>
                    <a:pt x="389" y="245"/>
                  </a:cubicBezTo>
                  <a:cubicBezTo>
                    <a:pt x="388" y="245"/>
                    <a:pt x="388" y="245"/>
                    <a:pt x="388" y="245"/>
                  </a:cubicBezTo>
                  <a:cubicBezTo>
                    <a:pt x="388" y="246"/>
                    <a:pt x="388" y="246"/>
                    <a:pt x="388" y="246"/>
                  </a:cubicBezTo>
                  <a:cubicBezTo>
                    <a:pt x="389" y="246"/>
                    <a:pt x="389" y="246"/>
                    <a:pt x="389" y="246"/>
                  </a:cubicBezTo>
                  <a:cubicBezTo>
                    <a:pt x="389" y="248"/>
                    <a:pt x="389" y="248"/>
                    <a:pt x="389" y="248"/>
                  </a:cubicBezTo>
                  <a:cubicBezTo>
                    <a:pt x="388" y="248"/>
                    <a:pt x="388" y="248"/>
                    <a:pt x="388" y="248"/>
                  </a:cubicBezTo>
                  <a:cubicBezTo>
                    <a:pt x="388" y="249"/>
                    <a:pt x="388" y="249"/>
                    <a:pt x="388" y="249"/>
                  </a:cubicBezTo>
                  <a:cubicBezTo>
                    <a:pt x="389" y="249"/>
                    <a:pt x="389" y="249"/>
                    <a:pt x="389" y="249"/>
                  </a:cubicBezTo>
                  <a:cubicBezTo>
                    <a:pt x="389" y="249"/>
                    <a:pt x="389" y="249"/>
                    <a:pt x="389" y="249"/>
                  </a:cubicBezTo>
                  <a:cubicBezTo>
                    <a:pt x="389" y="249"/>
                    <a:pt x="389" y="249"/>
                    <a:pt x="389" y="249"/>
                  </a:cubicBezTo>
                  <a:cubicBezTo>
                    <a:pt x="390" y="249"/>
                    <a:pt x="390" y="249"/>
                    <a:pt x="390" y="249"/>
                  </a:cubicBezTo>
                  <a:cubicBezTo>
                    <a:pt x="390" y="250"/>
                    <a:pt x="390" y="250"/>
                    <a:pt x="390" y="250"/>
                  </a:cubicBezTo>
                  <a:cubicBezTo>
                    <a:pt x="390" y="251"/>
                    <a:pt x="390" y="251"/>
                    <a:pt x="390" y="251"/>
                  </a:cubicBezTo>
                  <a:cubicBezTo>
                    <a:pt x="389" y="252"/>
                    <a:pt x="389" y="252"/>
                    <a:pt x="389" y="252"/>
                  </a:cubicBezTo>
                  <a:cubicBezTo>
                    <a:pt x="387" y="252"/>
                    <a:pt x="387" y="252"/>
                    <a:pt x="387" y="252"/>
                  </a:cubicBezTo>
                  <a:cubicBezTo>
                    <a:pt x="386" y="252"/>
                    <a:pt x="386" y="252"/>
                    <a:pt x="386" y="252"/>
                  </a:cubicBezTo>
                  <a:cubicBezTo>
                    <a:pt x="384" y="254"/>
                    <a:pt x="384" y="254"/>
                    <a:pt x="384" y="254"/>
                  </a:cubicBezTo>
                  <a:cubicBezTo>
                    <a:pt x="384" y="254"/>
                    <a:pt x="384" y="254"/>
                    <a:pt x="384" y="254"/>
                  </a:cubicBezTo>
                  <a:cubicBezTo>
                    <a:pt x="383" y="254"/>
                    <a:pt x="383" y="254"/>
                    <a:pt x="383" y="254"/>
                  </a:cubicBezTo>
                  <a:cubicBezTo>
                    <a:pt x="382" y="254"/>
                    <a:pt x="382" y="254"/>
                    <a:pt x="382" y="254"/>
                  </a:cubicBezTo>
                  <a:cubicBezTo>
                    <a:pt x="381" y="254"/>
                    <a:pt x="381" y="254"/>
                    <a:pt x="381" y="254"/>
                  </a:cubicBezTo>
                  <a:cubicBezTo>
                    <a:pt x="381" y="254"/>
                    <a:pt x="381" y="254"/>
                    <a:pt x="381" y="254"/>
                  </a:cubicBezTo>
                  <a:cubicBezTo>
                    <a:pt x="380" y="253"/>
                    <a:pt x="380" y="253"/>
                    <a:pt x="380" y="253"/>
                  </a:cubicBezTo>
                  <a:cubicBezTo>
                    <a:pt x="380" y="254"/>
                    <a:pt x="380" y="254"/>
                    <a:pt x="380" y="254"/>
                  </a:cubicBezTo>
                  <a:cubicBezTo>
                    <a:pt x="379" y="253"/>
                    <a:pt x="379" y="253"/>
                    <a:pt x="379" y="253"/>
                  </a:cubicBezTo>
                  <a:cubicBezTo>
                    <a:pt x="378" y="253"/>
                    <a:pt x="378" y="253"/>
                    <a:pt x="378" y="253"/>
                  </a:cubicBezTo>
                  <a:cubicBezTo>
                    <a:pt x="376" y="253"/>
                    <a:pt x="376" y="253"/>
                    <a:pt x="376" y="253"/>
                  </a:cubicBezTo>
                  <a:cubicBezTo>
                    <a:pt x="376" y="253"/>
                    <a:pt x="376" y="253"/>
                    <a:pt x="376" y="253"/>
                  </a:cubicBezTo>
                  <a:cubicBezTo>
                    <a:pt x="375" y="254"/>
                    <a:pt x="375" y="254"/>
                    <a:pt x="375" y="254"/>
                  </a:cubicBezTo>
                  <a:cubicBezTo>
                    <a:pt x="374" y="254"/>
                    <a:pt x="374" y="254"/>
                    <a:pt x="374" y="254"/>
                  </a:cubicBezTo>
                  <a:cubicBezTo>
                    <a:pt x="374" y="254"/>
                    <a:pt x="374" y="254"/>
                    <a:pt x="374" y="254"/>
                  </a:cubicBezTo>
                  <a:cubicBezTo>
                    <a:pt x="373" y="254"/>
                    <a:pt x="373" y="254"/>
                    <a:pt x="373" y="254"/>
                  </a:cubicBezTo>
                  <a:cubicBezTo>
                    <a:pt x="373" y="254"/>
                    <a:pt x="373" y="254"/>
                    <a:pt x="373" y="254"/>
                  </a:cubicBezTo>
                  <a:cubicBezTo>
                    <a:pt x="372" y="253"/>
                    <a:pt x="372" y="253"/>
                    <a:pt x="372" y="253"/>
                  </a:cubicBezTo>
                  <a:cubicBezTo>
                    <a:pt x="371" y="252"/>
                    <a:pt x="371" y="252"/>
                    <a:pt x="371" y="252"/>
                  </a:cubicBezTo>
                  <a:cubicBezTo>
                    <a:pt x="370" y="252"/>
                    <a:pt x="370" y="252"/>
                    <a:pt x="370" y="252"/>
                  </a:cubicBezTo>
                  <a:cubicBezTo>
                    <a:pt x="369" y="253"/>
                    <a:pt x="369" y="253"/>
                    <a:pt x="369" y="253"/>
                  </a:cubicBezTo>
                  <a:cubicBezTo>
                    <a:pt x="369" y="252"/>
                    <a:pt x="369" y="252"/>
                    <a:pt x="369" y="252"/>
                  </a:cubicBezTo>
                  <a:cubicBezTo>
                    <a:pt x="368" y="252"/>
                    <a:pt x="368" y="252"/>
                    <a:pt x="368" y="252"/>
                  </a:cubicBezTo>
                  <a:cubicBezTo>
                    <a:pt x="367" y="253"/>
                    <a:pt x="367" y="253"/>
                    <a:pt x="367" y="253"/>
                  </a:cubicBezTo>
                  <a:cubicBezTo>
                    <a:pt x="367" y="254"/>
                    <a:pt x="367" y="254"/>
                    <a:pt x="367" y="254"/>
                  </a:cubicBezTo>
                  <a:cubicBezTo>
                    <a:pt x="366" y="254"/>
                    <a:pt x="366" y="254"/>
                    <a:pt x="366" y="254"/>
                  </a:cubicBezTo>
                  <a:cubicBezTo>
                    <a:pt x="365" y="255"/>
                    <a:pt x="365" y="255"/>
                    <a:pt x="365" y="255"/>
                  </a:cubicBezTo>
                  <a:cubicBezTo>
                    <a:pt x="365" y="256"/>
                    <a:pt x="365" y="256"/>
                    <a:pt x="365" y="256"/>
                  </a:cubicBezTo>
                  <a:cubicBezTo>
                    <a:pt x="365" y="256"/>
                    <a:pt x="365" y="256"/>
                    <a:pt x="365" y="256"/>
                  </a:cubicBezTo>
                  <a:cubicBezTo>
                    <a:pt x="364" y="257"/>
                    <a:pt x="364" y="257"/>
                    <a:pt x="364" y="257"/>
                  </a:cubicBezTo>
                  <a:cubicBezTo>
                    <a:pt x="363" y="257"/>
                    <a:pt x="363" y="257"/>
                    <a:pt x="363" y="257"/>
                  </a:cubicBezTo>
                  <a:cubicBezTo>
                    <a:pt x="361" y="257"/>
                    <a:pt x="361" y="257"/>
                    <a:pt x="361" y="257"/>
                  </a:cubicBezTo>
                  <a:cubicBezTo>
                    <a:pt x="361" y="258"/>
                    <a:pt x="361" y="258"/>
                    <a:pt x="361" y="258"/>
                  </a:cubicBezTo>
                  <a:cubicBezTo>
                    <a:pt x="360" y="258"/>
                    <a:pt x="360" y="258"/>
                    <a:pt x="360" y="258"/>
                  </a:cubicBezTo>
                  <a:cubicBezTo>
                    <a:pt x="359" y="258"/>
                    <a:pt x="359" y="258"/>
                    <a:pt x="359" y="258"/>
                  </a:cubicBezTo>
                  <a:cubicBezTo>
                    <a:pt x="357" y="259"/>
                    <a:pt x="357" y="259"/>
                    <a:pt x="357" y="259"/>
                  </a:cubicBezTo>
                  <a:cubicBezTo>
                    <a:pt x="357" y="260"/>
                    <a:pt x="357" y="260"/>
                    <a:pt x="357" y="260"/>
                  </a:cubicBezTo>
                  <a:cubicBezTo>
                    <a:pt x="356" y="260"/>
                    <a:pt x="356" y="260"/>
                    <a:pt x="356" y="260"/>
                  </a:cubicBezTo>
                  <a:cubicBezTo>
                    <a:pt x="355" y="260"/>
                    <a:pt x="355" y="260"/>
                    <a:pt x="355" y="260"/>
                  </a:cubicBezTo>
                  <a:cubicBezTo>
                    <a:pt x="354" y="260"/>
                    <a:pt x="354" y="260"/>
                    <a:pt x="354" y="260"/>
                  </a:cubicBezTo>
                  <a:cubicBezTo>
                    <a:pt x="354" y="260"/>
                    <a:pt x="354" y="260"/>
                    <a:pt x="354" y="260"/>
                  </a:cubicBezTo>
                  <a:cubicBezTo>
                    <a:pt x="353" y="260"/>
                    <a:pt x="353" y="260"/>
                    <a:pt x="353" y="260"/>
                  </a:cubicBezTo>
                  <a:cubicBezTo>
                    <a:pt x="350" y="260"/>
                    <a:pt x="350" y="260"/>
                    <a:pt x="350" y="260"/>
                  </a:cubicBezTo>
                  <a:cubicBezTo>
                    <a:pt x="348" y="260"/>
                    <a:pt x="348" y="260"/>
                    <a:pt x="348" y="260"/>
                  </a:cubicBezTo>
                  <a:cubicBezTo>
                    <a:pt x="346" y="260"/>
                    <a:pt x="346" y="260"/>
                    <a:pt x="346" y="260"/>
                  </a:cubicBezTo>
                  <a:cubicBezTo>
                    <a:pt x="346" y="260"/>
                    <a:pt x="346" y="260"/>
                    <a:pt x="346" y="260"/>
                  </a:cubicBezTo>
                  <a:cubicBezTo>
                    <a:pt x="345" y="259"/>
                    <a:pt x="345" y="259"/>
                    <a:pt x="345" y="259"/>
                  </a:cubicBezTo>
                  <a:cubicBezTo>
                    <a:pt x="344" y="259"/>
                    <a:pt x="344" y="259"/>
                    <a:pt x="344" y="259"/>
                  </a:cubicBezTo>
                  <a:cubicBezTo>
                    <a:pt x="344" y="259"/>
                    <a:pt x="344" y="259"/>
                    <a:pt x="344" y="259"/>
                  </a:cubicBezTo>
                  <a:cubicBezTo>
                    <a:pt x="343" y="258"/>
                    <a:pt x="343" y="258"/>
                    <a:pt x="343" y="258"/>
                  </a:cubicBezTo>
                  <a:cubicBezTo>
                    <a:pt x="342" y="257"/>
                    <a:pt x="342" y="257"/>
                    <a:pt x="342" y="257"/>
                  </a:cubicBezTo>
                  <a:cubicBezTo>
                    <a:pt x="342" y="257"/>
                    <a:pt x="342" y="257"/>
                    <a:pt x="342" y="257"/>
                  </a:cubicBezTo>
                  <a:cubicBezTo>
                    <a:pt x="341" y="257"/>
                    <a:pt x="341" y="257"/>
                    <a:pt x="341" y="257"/>
                  </a:cubicBezTo>
                  <a:cubicBezTo>
                    <a:pt x="340" y="257"/>
                    <a:pt x="340" y="257"/>
                    <a:pt x="340" y="257"/>
                  </a:cubicBezTo>
                  <a:cubicBezTo>
                    <a:pt x="338" y="256"/>
                    <a:pt x="338" y="256"/>
                    <a:pt x="338" y="256"/>
                  </a:cubicBezTo>
                  <a:cubicBezTo>
                    <a:pt x="337" y="255"/>
                    <a:pt x="337" y="255"/>
                    <a:pt x="337" y="255"/>
                  </a:cubicBezTo>
                  <a:cubicBezTo>
                    <a:pt x="336" y="255"/>
                    <a:pt x="336" y="255"/>
                    <a:pt x="336" y="255"/>
                  </a:cubicBezTo>
                  <a:cubicBezTo>
                    <a:pt x="334" y="255"/>
                    <a:pt x="334" y="255"/>
                    <a:pt x="334" y="255"/>
                  </a:cubicBezTo>
                  <a:cubicBezTo>
                    <a:pt x="333" y="255"/>
                    <a:pt x="333" y="255"/>
                    <a:pt x="333" y="255"/>
                  </a:cubicBezTo>
                  <a:cubicBezTo>
                    <a:pt x="332" y="255"/>
                    <a:pt x="332" y="255"/>
                    <a:pt x="332" y="255"/>
                  </a:cubicBezTo>
                  <a:cubicBezTo>
                    <a:pt x="331" y="255"/>
                    <a:pt x="331" y="255"/>
                    <a:pt x="331" y="255"/>
                  </a:cubicBezTo>
                  <a:cubicBezTo>
                    <a:pt x="330" y="255"/>
                    <a:pt x="330" y="255"/>
                    <a:pt x="330" y="255"/>
                  </a:cubicBezTo>
                  <a:cubicBezTo>
                    <a:pt x="328" y="255"/>
                    <a:pt x="328" y="255"/>
                    <a:pt x="328" y="255"/>
                  </a:cubicBezTo>
                  <a:cubicBezTo>
                    <a:pt x="327" y="256"/>
                    <a:pt x="327" y="256"/>
                    <a:pt x="327" y="256"/>
                  </a:cubicBezTo>
                  <a:cubicBezTo>
                    <a:pt x="326" y="257"/>
                    <a:pt x="326" y="257"/>
                    <a:pt x="326" y="257"/>
                  </a:cubicBezTo>
                  <a:cubicBezTo>
                    <a:pt x="326" y="257"/>
                    <a:pt x="326" y="257"/>
                    <a:pt x="326" y="257"/>
                  </a:cubicBezTo>
                  <a:cubicBezTo>
                    <a:pt x="325" y="257"/>
                    <a:pt x="325" y="257"/>
                    <a:pt x="325" y="257"/>
                  </a:cubicBezTo>
                  <a:cubicBezTo>
                    <a:pt x="324" y="257"/>
                    <a:pt x="324" y="257"/>
                    <a:pt x="324" y="257"/>
                  </a:cubicBezTo>
                  <a:cubicBezTo>
                    <a:pt x="324" y="257"/>
                    <a:pt x="324" y="257"/>
                    <a:pt x="324" y="257"/>
                  </a:cubicBezTo>
                  <a:cubicBezTo>
                    <a:pt x="323" y="257"/>
                    <a:pt x="323" y="257"/>
                    <a:pt x="323" y="257"/>
                  </a:cubicBezTo>
                  <a:cubicBezTo>
                    <a:pt x="322" y="257"/>
                    <a:pt x="322" y="257"/>
                    <a:pt x="322" y="257"/>
                  </a:cubicBezTo>
                  <a:cubicBezTo>
                    <a:pt x="322" y="257"/>
                    <a:pt x="322" y="257"/>
                    <a:pt x="322" y="257"/>
                  </a:cubicBezTo>
                  <a:cubicBezTo>
                    <a:pt x="320" y="256"/>
                    <a:pt x="320" y="256"/>
                    <a:pt x="320" y="256"/>
                  </a:cubicBezTo>
                  <a:cubicBezTo>
                    <a:pt x="319" y="256"/>
                    <a:pt x="319" y="256"/>
                    <a:pt x="319" y="256"/>
                  </a:cubicBezTo>
                  <a:cubicBezTo>
                    <a:pt x="319" y="256"/>
                    <a:pt x="319" y="256"/>
                    <a:pt x="319" y="256"/>
                  </a:cubicBezTo>
                  <a:cubicBezTo>
                    <a:pt x="318" y="255"/>
                    <a:pt x="318" y="255"/>
                    <a:pt x="318" y="255"/>
                  </a:cubicBezTo>
                  <a:cubicBezTo>
                    <a:pt x="317" y="255"/>
                    <a:pt x="317" y="255"/>
                    <a:pt x="317" y="255"/>
                  </a:cubicBezTo>
                  <a:cubicBezTo>
                    <a:pt x="317" y="255"/>
                    <a:pt x="317" y="255"/>
                    <a:pt x="317" y="255"/>
                  </a:cubicBezTo>
                  <a:cubicBezTo>
                    <a:pt x="317" y="254"/>
                    <a:pt x="317" y="254"/>
                    <a:pt x="317" y="254"/>
                  </a:cubicBezTo>
                  <a:cubicBezTo>
                    <a:pt x="316" y="253"/>
                    <a:pt x="316" y="253"/>
                    <a:pt x="316" y="253"/>
                  </a:cubicBezTo>
                  <a:cubicBezTo>
                    <a:pt x="316" y="253"/>
                    <a:pt x="316" y="253"/>
                    <a:pt x="316" y="253"/>
                  </a:cubicBezTo>
                  <a:cubicBezTo>
                    <a:pt x="316" y="252"/>
                    <a:pt x="316" y="252"/>
                    <a:pt x="316" y="252"/>
                  </a:cubicBezTo>
                  <a:cubicBezTo>
                    <a:pt x="315" y="251"/>
                    <a:pt x="315" y="251"/>
                    <a:pt x="315" y="251"/>
                  </a:cubicBezTo>
                  <a:cubicBezTo>
                    <a:pt x="315" y="251"/>
                    <a:pt x="315" y="251"/>
                    <a:pt x="315" y="251"/>
                  </a:cubicBezTo>
                  <a:cubicBezTo>
                    <a:pt x="315" y="250"/>
                    <a:pt x="315" y="250"/>
                    <a:pt x="315" y="250"/>
                  </a:cubicBezTo>
                  <a:cubicBezTo>
                    <a:pt x="314" y="250"/>
                    <a:pt x="314" y="250"/>
                    <a:pt x="314" y="250"/>
                  </a:cubicBezTo>
                  <a:cubicBezTo>
                    <a:pt x="313" y="250"/>
                    <a:pt x="313" y="250"/>
                    <a:pt x="313" y="250"/>
                  </a:cubicBezTo>
                  <a:cubicBezTo>
                    <a:pt x="312" y="250"/>
                    <a:pt x="312" y="250"/>
                    <a:pt x="312" y="250"/>
                  </a:cubicBezTo>
                  <a:cubicBezTo>
                    <a:pt x="311" y="250"/>
                    <a:pt x="311" y="250"/>
                    <a:pt x="311" y="250"/>
                  </a:cubicBezTo>
                  <a:cubicBezTo>
                    <a:pt x="310" y="250"/>
                    <a:pt x="310" y="250"/>
                    <a:pt x="310" y="250"/>
                  </a:cubicBezTo>
                  <a:cubicBezTo>
                    <a:pt x="310" y="249"/>
                    <a:pt x="310" y="249"/>
                    <a:pt x="310" y="249"/>
                  </a:cubicBezTo>
                  <a:cubicBezTo>
                    <a:pt x="309" y="249"/>
                    <a:pt x="309" y="249"/>
                    <a:pt x="309" y="249"/>
                  </a:cubicBezTo>
                  <a:cubicBezTo>
                    <a:pt x="307" y="249"/>
                    <a:pt x="307" y="249"/>
                    <a:pt x="307" y="249"/>
                  </a:cubicBezTo>
                  <a:cubicBezTo>
                    <a:pt x="306" y="249"/>
                    <a:pt x="306" y="249"/>
                    <a:pt x="306" y="249"/>
                  </a:cubicBezTo>
                  <a:cubicBezTo>
                    <a:pt x="305" y="248"/>
                    <a:pt x="305" y="248"/>
                    <a:pt x="305" y="248"/>
                  </a:cubicBezTo>
                  <a:cubicBezTo>
                    <a:pt x="305" y="248"/>
                    <a:pt x="305" y="248"/>
                    <a:pt x="305" y="248"/>
                  </a:cubicBezTo>
                  <a:cubicBezTo>
                    <a:pt x="304" y="248"/>
                    <a:pt x="304" y="248"/>
                    <a:pt x="304" y="248"/>
                  </a:cubicBezTo>
                  <a:cubicBezTo>
                    <a:pt x="303" y="247"/>
                    <a:pt x="303" y="247"/>
                    <a:pt x="303" y="247"/>
                  </a:cubicBezTo>
                  <a:cubicBezTo>
                    <a:pt x="302" y="247"/>
                    <a:pt x="302" y="247"/>
                    <a:pt x="302" y="247"/>
                  </a:cubicBezTo>
                  <a:cubicBezTo>
                    <a:pt x="301" y="247"/>
                    <a:pt x="301" y="247"/>
                    <a:pt x="301" y="247"/>
                  </a:cubicBezTo>
                  <a:cubicBezTo>
                    <a:pt x="301" y="247"/>
                    <a:pt x="301" y="247"/>
                    <a:pt x="301" y="247"/>
                  </a:cubicBezTo>
                  <a:cubicBezTo>
                    <a:pt x="301" y="248"/>
                    <a:pt x="301" y="248"/>
                    <a:pt x="301" y="248"/>
                  </a:cubicBezTo>
                  <a:cubicBezTo>
                    <a:pt x="301" y="249"/>
                    <a:pt x="301" y="249"/>
                    <a:pt x="301" y="249"/>
                  </a:cubicBezTo>
                  <a:cubicBezTo>
                    <a:pt x="301" y="249"/>
                    <a:pt x="301" y="249"/>
                    <a:pt x="301" y="249"/>
                  </a:cubicBezTo>
                  <a:cubicBezTo>
                    <a:pt x="300" y="249"/>
                    <a:pt x="300" y="249"/>
                    <a:pt x="300" y="249"/>
                  </a:cubicBezTo>
                  <a:cubicBezTo>
                    <a:pt x="299" y="249"/>
                    <a:pt x="299" y="249"/>
                    <a:pt x="299" y="249"/>
                  </a:cubicBezTo>
                  <a:cubicBezTo>
                    <a:pt x="299" y="250"/>
                    <a:pt x="299" y="250"/>
                    <a:pt x="299" y="250"/>
                  </a:cubicBezTo>
                  <a:cubicBezTo>
                    <a:pt x="299" y="251"/>
                    <a:pt x="299" y="251"/>
                    <a:pt x="299" y="251"/>
                  </a:cubicBezTo>
                  <a:cubicBezTo>
                    <a:pt x="298" y="252"/>
                    <a:pt x="298" y="252"/>
                    <a:pt x="298" y="252"/>
                  </a:cubicBezTo>
                  <a:cubicBezTo>
                    <a:pt x="298" y="254"/>
                    <a:pt x="298" y="254"/>
                    <a:pt x="298" y="254"/>
                  </a:cubicBezTo>
                  <a:cubicBezTo>
                    <a:pt x="298" y="255"/>
                    <a:pt x="298" y="255"/>
                    <a:pt x="298" y="255"/>
                  </a:cubicBezTo>
                  <a:cubicBezTo>
                    <a:pt x="300" y="255"/>
                    <a:pt x="300" y="255"/>
                    <a:pt x="300" y="255"/>
                  </a:cubicBezTo>
                  <a:cubicBezTo>
                    <a:pt x="300" y="255"/>
                    <a:pt x="300" y="255"/>
                    <a:pt x="300" y="255"/>
                  </a:cubicBezTo>
                  <a:cubicBezTo>
                    <a:pt x="301" y="256"/>
                    <a:pt x="301" y="256"/>
                    <a:pt x="301" y="256"/>
                  </a:cubicBezTo>
                  <a:cubicBezTo>
                    <a:pt x="301" y="256"/>
                    <a:pt x="301" y="256"/>
                    <a:pt x="301" y="256"/>
                  </a:cubicBezTo>
                  <a:cubicBezTo>
                    <a:pt x="301" y="258"/>
                    <a:pt x="301" y="258"/>
                    <a:pt x="301" y="258"/>
                  </a:cubicBezTo>
                  <a:cubicBezTo>
                    <a:pt x="301" y="259"/>
                    <a:pt x="301" y="259"/>
                    <a:pt x="301" y="259"/>
                  </a:cubicBezTo>
                  <a:cubicBezTo>
                    <a:pt x="302" y="259"/>
                    <a:pt x="302" y="259"/>
                    <a:pt x="302" y="259"/>
                  </a:cubicBezTo>
                  <a:cubicBezTo>
                    <a:pt x="302" y="260"/>
                    <a:pt x="302" y="260"/>
                    <a:pt x="302" y="260"/>
                  </a:cubicBezTo>
                  <a:cubicBezTo>
                    <a:pt x="301" y="261"/>
                    <a:pt x="301" y="261"/>
                    <a:pt x="301" y="261"/>
                  </a:cubicBezTo>
                  <a:cubicBezTo>
                    <a:pt x="300" y="261"/>
                    <a:pt x="300" y="261"/>
                    <a:pt x="300" y="261"/>
                  </a:cubicBezTo>
                  <a:cubicBezTo>
                    <a:pt x="299" y="261"/>
                    <a:pt x="299" y="261"/>
                    <a:pt x="299" y="261"/>
                  </a:cubicBezTo>
                  <a:cubicBezTo>
                    <a:pt x="299" y="261"/>
                    <a:pt x="299" y="261"/>
                    <a:pt x="299" y="261"/>
                  </a:cubicBezTo>
                  <a:cubicBezTo>
                    <a:pt x="298" y="261"/>
                    <a:pt x="298" y="261"/>
                    <a:pt x="298" y="261"/>
                  </a:cubicBezTo>
                  <a:cubicBezTo>
                    <a:pt x="297" y="261"/>
                    <a:pt x="297" y="261"/>
                    <a:pt x="297" y="261"/>
                  </a:cubicBezTo>
                  <a:cubicBezTo>
                    <a:pt x="295" y="261"/>
                    <a:pt x="295" y="261"/>
                    <a:pt x="295" y="261"/>
                  </a:cubicBezTo>
                  <a:cubicBezTo>
                    <a:pt x="295" y="261"/>
                    <a:pt x="295" y="261"/>
                    <a:pt x="295" y="261"/>
                  </a:cubicBezTo>
                  <a:cubicBezTo>
                    <a:pt x="294" y="261"/>
                    <a:pt x="294" y="261"/>
                    <a:pt x="294" y="261"/>
                  </a:cubicBezTo>
                  <a:cubicBezTo>
                    <a:pt x="293" y="261"/>
                    <a:pt x="293" y="261"/>
                    <a:pt x="293" y="261"/>
                  </a:cubicBezTo>
                  <a:cubicBezTo>
                    <a:pt x="292" y="261"/>
                    <a:pt x="292" y="261"/>
                    <a:pt x="292" y="261"/>
                  </a:cubicBezTo>
                  <a:cubicBezTo>
                    <a:pt x="291" y="261"/>
                    <a:pt x="291" y="261"/>
                    <a:pt x="291" y="261"/>
                  </a:cubicBezTo>
                  <a:cubicBezTo>
                    <a:pt x="290" y="262"/>
                    <a:pt x="290" y="262"/>
                    <a:pt x="290" y="262"/>
                  </a:cubicBezTo>
                  <a:cubicBezTo>
                    <a:pt x="290" y="262"/>
                    <a:pt x="290" y="262"/>
                    <a:pt x="290" y="262"/>
                  </a:cubicBezTo>
                  <a:cubicBezTo>
                    <a:pt x="288" y="261"/>
                    <a:pt x="288" y="261"/>
                    <a:pt x="288" y="261"/>
                  </a:cubicBezTo>
                  <a:cubicBezTo>
                    <a:pt x="287" y="261"/>
                    <a:pt x="287" y="261"/>
                    <a:pt x="287" y="261"/>
                  </a:cubicBezTo>
                  <a:cubicBezTo>
                    <a:pt x="285" y="259"/>
                    <a:pt x="285" y="259"/>
                    <a:pt x="285" y="259"/>
                  </a:cubicBezTo>
                  <a:cubicBezTo>
                    <a:pt x="285" y="259"/>
                    <a:pt x="285" y="259"/>
                    <a:pt x="285" y="259"/>
                  </a:cubicBezTo>
                  <a:cubicBezTo>
                    <a:pt x="285" y="258"/>
                    <a:pt x="285" y="258"/>
                    <a:pt x="285" y="258"/>
                  </a:cubicBezTo>
                  <a:cubicBezTo>
                    <a:pt x="285" y="258"/>
                    <a:pt x="285" y="258"/>
                    <a:pt x="285" y="258"/>
                  </a:cubicBezTo>
                  <a:cubicBezTo>
                    <a:pt x="283" y="258"/>
                    <a:pt x="283" y="258"/>
                    <a:pt x="283" y="258"/>
                  </a:cubicBezTo>
                  <a:cubicBezTo>
                    <a:pt x="283" y="258"/>
                    <a:pt x="283" y="258"/>
                    <a:pt x="283" y="258"/>
                  </a:cubicBezTo>
                  <a:cubicBezTo>
                    <a:pt x="282" y="258"/>
                    <a:pt x="282" y="258"/>
                    <a:pt x="282" y="258"/>
                  </a:cubicBezTo>
                  <a:cubicBezTo>
                    <a:pt x="281" y="258"/>
                    <a:pt x="281" y="258"/>
                    <a:pt x="281" y="258"/>
                  </a:cubicBezTo>
                  <a:cubicBezTo>
                    <a:pt x="280" y="258"/>
                    <a:pt x="280" y="258"/>
                    <a:pt x="280" y="258"/>
                  </a:cubicBezTo>
                  <a:cubicBezTo>
                    <a:pt x="280" y="258"/>
                    <a:pt x="280" y="258"/>
                    <a:pt x="280" y="258"/>
                  </a:cubicBezTo>
                  <a:cubicBezTo>
                    <a:pt x="280" y="257"/>
                    <a:pt x="280" y="257"/>
                    <a:pt x="280" y="257"/>
                  </a:cubicBezTo>
                  <a:cubicBezTo>
                    <a:pt x="279" y="257"/>
                    <a:pt x="279" y="257"/>
                    <a:pt x="279" y="257"/>
                  </a:cubicBezTo>
                  <a:cubicBezTo>
                    <a:pt x="279" y="257"/>
                    <a:pt x="279" y="257"/>
                    <a:pt x="279" y="257"/>
                  </a:cubicBezTo>
                  <a:cubicBezTo>
                    <a:pt x="278" y="257"/>
                    <a:pt x="278" y="257"/>
                    <a:pt x="278" y="257"/>
                  </a:cubicBezTo>
                  <a:cubicBezTo>
                    <a:pt x="277" y="257"/>
                    <a:pt x="277" y="257"/>
                    <a:pt x="277" y="257"/>
                  </a:cubicBezTo>
                  <a:cubicBezTo>
                    <a:pt x="277" y="257"/>
                    <a:pt x="277" y="257"/>
                    <a:pt x="277" y="257"/>
                  </a:cubicBezTo>
                  <a:cubicBezTo>
                    <a:pt x="276" y="257"/>
                    <a:pt x="276" y="257"/>
                    <a:pt x="276" y="257"/>
                  </a:cubicBezTo>
                  <a:cubicBezTo>
                    <a:pt x="274" y="257"/>
                    <a:pt x="274" y="257"/>
                    <a:pt x="274" y="257"/>
                  </a:cubicBezTo>
                  <a:cubicBezTo>
                    <a:pt x="273" y="258"/>
                    <a:pt x="273" y="258"/>
                    <a:pt x="273" y="258"/>
                  </a:cubicBezTo>
                  <a:cubicBezTo>
                    <a:pt x="273" y="259"/>
                    <a:pt x="273" y="259"/>
                    <a:pt x="273" y="259"/>
                  </a:cubicBezTo>
                  <a:cubicBezTo>
                    <a:pt x="272" y="259"/>
                    <a:pt x="272" y="259"/>
                    <a:pt x="272" y="259"/>
                  </a:cubicBezTo>
                  <a:cubicBezTo>
                    <a:pt x="271" y="259"/>
                    <a:pt x="271" y="259"/>
                    <a:pt x="271" y="259"/>
                  </a:cubicBezTo>
                  <a:cubicBezTo>
                    <a:pt x="271" y="259"/>
                    <a:pt x="271" y="259"/>
                    <a:pt x="271" y="259"/>
                  </a:cubicBezTo>
                  <a:cubicBezTo>
                    <a:pt x="271" y="259"/>
                    <a:pt x="271" y="259"/>
                    <a:pt x="271" y="259"/>
                  </a:cubicBezTo>
                  <a:cubicBezTo>
                    <a:pt x="271" y="260"/>
                    <a:pt x="271" y="260"/>
                    <a:pt x="271" y="260"/>
                  </a:cubicBezTo>
                  <a:cubicBezTo>
                    <a:pt x="271" y="260"/>
                    <a:pt x="271" y="260"/>
                    <a:pt x="271" y="260"/>
                  </a:cubicBezTo>
                  <a:cubicBezTo>
                    <a:pt x="270" y="261"/>
                    <a:pt x="270" y="261"/>
                    <a:pt x="270" y="261"/>
                  </a:cubicBezTo>
                  <a:cubicBezTo>
                    <a:pt x="269" y="261"/>
                    <a:pt x="269" y="261"/>
                    <a:pt x="269" y="261"/>
                  </a:cubicBezTo>
                  <a:cubicBezTo>
                    <a:pt x="269" y="262"/>
                    <a:pt x="269" y="262"/>
                    <a:pt x="269" y="262"/>
                  </a:cubicBezTo>
                  <a:cubicBezTo>
                    <a:pt x="269" y="262"/>
                    <a:pt x="269" y="262"/>
                    <a:pt x="269" y="262"/>
                  </a:cubicBezTo>
                  <a:cubicBezTo>
                    <a:pt x="267" y="263"/>
                    <a:pt x="267" y="263"/>
                    <a:pt x="267" y="263"/>
                  </a:cubicBezTo>
                  <a:cubicBezTo>
                    <a:pt x="267" y="264"/>
                    <a:pt x="267" y="264"/>
                    <a:pt x="267" y="264"/>
                  </a:cubicBezTo>
                  <a:cubicBezTo>
                    <a:pt x="267" y="264"/>
                    <a:pt x="267" y="264"/>
                    <a:pt x="267" y="264"/>
                  </a:cubicBezTo>
                  <a:cubicBezTo>
                    <a:pt x="266" y="265"/>
                    <a:pt x="266" y="265"/>
                    <a:pt x="266" y="265"/>
                  </a:cubicBezTo>
                  <a:cubicBezTo>
                    <a:pt x="265" y="266"/>
                    <a:pt x="265" y="266"/>
                    <a:pt x="265" y="266"/>
                  </a:cubicBezTo>
                  <a:cubicBezTo>
                    <a:pt x="265" y="266"/>
                    <a:pt x="265" y="266"/>
                    <a:pt x="265" y="266"/>
                  </a:cubicBezTo>
                  <a:cubicBezTo>
                    <a:pt x="263" y="266"/>
                    <a:pt x="263" y="266"/>
                    <a:pt x="263" y="266"/>
                  </a:cubicBezTo>
                  <a:cubicBezTo>
                    <a:pt x="262" y="266"/>
                    <a:pt x="262" y="266"/>
                    <a:pt x="262" y="266"/>
                  </a:cubicBezTo>
                  <a:cubicBezTo>
                    <a:pt x="261" y="268"/>
                    <a:pt x="261" y="268"/>
                    <a:pt x="261" y="268"/>
                  </a:cubicBezTo>
                  <a:cubicBezTo>
                    <a:pt x="261" y="268"/>
                    <a:pt x="261" y="268"/>
                    <a:pt x="261" y="268"/>
                  </a:cubicBezTo>
                  <a:cubicBezTo>
                    <a:pt x="261" y="268"/>
                    <a:pt x="261" y="268"/>
                    <a:pt x="261" y="268"/>
                  </a:cubicBezTo>
                  <a:cubicBezTo>
                    <a:pt x="260" y="268"/>
                    <a:pt x="260" y="268"/>
                    <a:pt x="260" y="268"/>
                  </a:cubicBezTo>
                  <a:cubicBezTo>
                    <a:pt x="259" y="268"/>
                    <a:pt x="259" y="268"/>
                    <a:pt x="259" y="268"/>
                  </a:cubicBezTo>
                  <a:cubicBezTo>
                    <a:pt x="259" y="267"/>
                    <a:pt x="259" y="267"/>
                    <a:pt x="259" y="267"/>
                  </a:cubicBezTo>
                  <a:cubicBezTo>
                    <a:pt x="258" y="267"/>
                    <a:pt x="258" y="267"/>
                    <a:pt x="258" y="267"/>
                  </a:cubicBezTo>
                  <a:cubicBezTo>
                    <a:pt x="257" y="266"/>
                    <a:pt x="257" y="266"/>
                    <a:pt x="257" y="266"/>
                  </a:cubicBezTo>
                  <a:cubicBezTo>
                    <a:pt x="256" y="266"/>
                    <a:pt x="256" y="266"/>
                    <a:pt x="256" y="266"/>
                  </a:cubicBezTo>
                  <a:cubicBezTo>
                    <a:pt x="256" y="265"/>
                    <a:pt x="256" y="265"/>
                    <a:pt x="256" y="265"/>
                  </a:cubicBezTo>
                  <a:cubicBezTo>
                    <a:pt x="256" y="264"/>
                    <a:pt x="256" y="264"/>
                    <a:pt x="256" y="264"/>
                  </a:cubicBezTo>
                  <a:cubicBezTo>
                    <a:pt x="256" y="264"/>
                    <a:pt x="256" y="264"/>
                    <a:pt x="256" y="264"/>
                  </a:cubicBezTo>
                  <a:cubicBezTo>
                    <a:pt x="255" y="265"/>
                    <a:pt x="255" y="265"/>
                    <a:pt x="255" y="265"/>
                  </a:cubicBezTo>
                  <a:cubicBezTo>
                    <a:pt x="254" y="265"/>
                    <a:pt x="254" y="265"/>
                    <a:pt x="254" y="265"/>
                  </a:cubicBezTo>
                  <a:cubicBezTo>
                    <a:pt x="253" y="265"/>
                    <a:pt x="253" y="265"/>
                    <a:pt x="253" y="265"/>
                  </a:cubicBezTo>
                  <a:cubicBezTo>
                    <a:pt x="251" y="266"/>
                    <a:pt x="251" y="266"/>
                    <a:pt x="251" y="266"/>
                  </a:cubicBezTo>
                  <a:cubicBezTo>
                    <a:pt x="251" y="266"/>
                    <a:pt x="251" y="266"/>
                    <a:pt x="251" y="266"/>
                  </a:cubicBezTo>
                  <a:cubicBezTo>
                    <a:pt x="250" y="266"/>
                    <a:pt x="250" y="266"/>
                    <a:pt x="250" y="266"/>
                  </a:cubicBezTo>
                  <a:cubicBezTo>
                    <a:pt x="250" y="266"/>
                    <a:pt x="250" y="266"/>
                    <a:pt x="250" y="266"/>
                  </a:cubicBezTo>
                  <a:cubicBezTo>
                    <a:pt x="249" y="266"/>
                    <a:pt x="249" y="266"/>
                    <a:pt x="249" y="266"/>
                  </a:cubicBezTo>
                  <a:cubicBezTo>
                    <a:pt x="248" y="266"/>
                    <a:pt x="248" y="266"/>
                    <a:pt x="248" y="266"/>
                  </a:cubicBezTo>
                  <a:cubicBezTo>
                    <a:pt x="248" y="266"/>
                    <a:pt x="248" y="266"/>
                    <a:pt x="248" y="266"/>
                  </a:cubicBezTo>
                  <a:cubicBezTo>
                    <a:pt x="248" y="265"/>
                    <a:pt x="248" y="265"/>
                    <a:pt x="248" y="265"/>
                  </a:cubicBezTo>
                  <a:cubicBezTo>
                    <a:pt x="248" y="265"/>
                    <a:pt x="248" y="265"/>
                    <a:pt x="248" y="265"/>
                  </a:cubicBezTo>
                  <a:cubicBezTo>
                    <a:pt x="248" y="264"/>
                    <a:pt x="248" y="264"/>
                    <a:pt x="248" y="264"/>
                  </a:cubicBezTo>
                  <a:cubicBezTo>
                    <a:pt x="248" y="264"/>
                    <a:pt x="248" y="264"/>
                    <a:pt x="248" y="264"/>
                  </a:cubicBezTo>
                  <a:cubicBezTo>
                    <a:pt x="248" y="263"/>
                    <a:pt x="248" y="263"/>
                    <a:pt x="248" y="263"/>
                  </a:cubicBezTo>
                  <a:cubicBezTo>
                    <a:pt x="247" y="263"/>
                    <a:pt x="247" y="263"/>
                    <a:pt x="247" y="263"/>
                  </a:cubicBezTo>
                  <a:cubicBezTo>
                    <a:pt x="247" y="263"/>
                    <a:pt x="247" y="263"/>
                    <a:pt x="247" y="263"/>
                  </a:cubicBezTo>
                  <a:cubicBezTo>
                    <a:pt x="246" y="262"/>
                    <a:pt x="246" y="262"/>
                    <a:pt x="246" y="262"/>
                  </a:cubicBezTo>
                  <a:cubicBezTo>
                    <a:pt x="245" y="262"/>
                    <a:pt x="245" y="262"/>
                    <a:pt x="245" y="262"/>
                  </a:cubicBezTo>
                  <a:cubicBezTo>
                    <a:pt x="244" y="262"/>
                    <a:pt x="244" y="262"/>
                    <a:pt x="244" y="262"/>
                  </a:cubicBezTo>
                  <a:cubicBezTo>
                    <a:pt x="244" y="261"/>
                    <a:pt x="244" y="261"/>
                    <a:pt x="244" y="261"/>
                  </a:cubicBezTo>
                  <a:cubicBezTo>
                    <a:pt x="243" y="260"/>
                    <a:pt x="243" y="260"/>
                    <a:pt x="243" y="260"/>
                  </a:cubicBezTo>
                  <a:cubicBezTo>
                    <a:pt x="242" y="259"/>
                    <a:pt x="242" y="259"/>
                    <a:pt x="242" y="259"/>
                  </a:cubicBezTo>
                  <a:cubicBezTo>
                    <a:pt x="240" y="259"/>
                    <a:pt x="240" y="259"/>
                    <a:pt x="240" y="259"/>
                  </a:cubicBezTo>
                  <a:cubicBezTo>
                    <a:pt x="239" y="259"/>
                    <a:pt x="239" y="259"/>
                    <a:pt x="239" y="259"/>
                  </a:cubicBezTo>
                  <a:cubicBezTo>
                    <a:pt x="237" y="259"/>
                    <a:pt x="237" y="259"/>
                    <a:pt x="237" y="259"/>
                  </a:cubicBezTo>
                  <a:cubicBezTo>
                    <a:pt x="237" y="259"/>
                    <a:pt x="237" y="259"/>
                    <a:pt x="237" y="259"/>
                  </a:cubicBezTo>
                  <a:cubicBezTo>
                    <a:pt x="238" y="260"/>
                    <a:pt x="238" y="260"/>
                    <a:pt x="238" y="260"/>
                  </a:cubicBezTo>
                  <a:cubicBezTo>
                    <a:pt x="237" y="260"/>
                    <a:pt x="237" y="260"/>
                    <a:pt x="237" y="260"/>
                  </a:cubicBezTo>
                  <a:cubicBezTo>
                    <a:pt x="236" y="260"/>
                    <a:pt x="236" y="260"/>
                    <a:pt x="236" y="260"/>
                  </a:cubicBezTo>
                  <a:cubicBezTo>
                    <a:pt x="236" y="260"/>
                    <a:pt x="236" y="260"/>
                    <a:pt x="236" y="260"/>
                  </a:cubicBezTo>
                  <a:cubicBezTo>
                    <a:pt x="235" y="261"/>
                    <a:pt x="235" y="261"/>
                    <a:pt x="235" y="261"/>
                  </a:cubicBezTo>
                  <a:cubicBezTo>
                    <a:pt x="234" y="260"/>
                    <a:pt x="234" y="260"/>
                    <a:pt x="234" y="260"/>
                  </a:cubicBezTo>
                  <a:cubicBezTo>
                    <a:pt x="233" y="260"/>
                    <a:pt x="233" y="260"/>
                    <a:pt x="233" y="260"/>
                  </a:cubicBezTo>
                  <a:cubicBezTo>
                    <a:pt x="232" y="261"/>
                    <a:pt x="232" y="261"/>
                    <a:pt x="232" y="261"/>
                  </a:cubicBezTo>
                  <a:cubicBezTo>
                    <a:pt x="232" y="261"/>
                    <a:pt x="232" y="261"/>
                    <a:pt x="232" y="261"/>
                  </a:cubicBezTo>
                  <a:cubicBezTo>
                    <a:pt x="231" y="260"/>
                    <a:pt x="231" y="260"/>
                    <a:pt x="231" y="260"/>
                  </a:cubicBezTo>
                  <a:cubicBezTo>
                    <a:pt x="230" y="260"/>
                    <a:pt x="230" y="260"/>
                    <a:pt x="230" y="260"/>
                  </a:cubicBezTo>
                  <a:cubicBezTo>
                    <a:pt x="230" y="259"/>
                    <a:pt x="230" y="259"/>
                    <a:pt x="230" y="259"/>
                  </a:cubicBezTo>
                  <a:cubicBezTo>
                    <a:pt x="230" y="259"/>
                    <a:pt x="230" y="259"/>
                    <a:pt x="230" y="259"/>
                  </a:cubicBezTo>
                  <a:cubicBezTo>
                    <a:pt x="229" y="258"/>
                    <a:pt x="229" y="258"/>
                    <a:pt x="229" y="258"/>
                  </a:cubicBezTo>
                  <a:cubicBezTo>
                    <a:pt x="228" y="258"/>
                    <a:pt x="228" y="258"/>
                    <a:pt x="228" y="258"/>
                  </a:cubicBezTo>
                  <a:cubicBezTo>
                    <a:pt x="228" y="259"/>
                    <a:pt x="228" y="259"/>
                    <a:pt x="228" y="259"/>
                  </a:cubicBezTo>
                  <a:cubicBezTo>
                    <a:pt x="228" y="259"/>
                    <a:pt x="228" y="259"/>
                    <a:pt x="228" y="259"/>
                  </a:cubicBezTo>
                  <a:cubicBezTo>
                    <a:pt x="228" y="260"/>
                    <a:pt x="228" y="260"/>
                    <a:pt x="228" y="260"/>
                  </a:cubicBezTo>
                  <a:cubicBezTo>
                    <a:pt x="227" y="260"/>
                    <a:pt x="227" y="260"/>
                    <a:pt x="227" y="260"/>
                  </a:cubicBezTo>
                  <a:cubicBezTo>
                    <a:pt x="226" y="260"/>
                    <a:pt x="226" y="260"/>
                    <a:pt x="226" y="260"/>
                  </a:cubicBezTo>
                  <a:cubicBezTo>
                    <a:pt x="215" y="248"/>
                    <a:pt x="215" y="248"/>
                    <a:pt x="215" y="248"/>
                  </a:cubicBezTo>
                  <a:cubicBezTo>
                    <a:pt x="207" y="243"/>
                    <a:pt x="207" y="243"/>
                    <a:pt x="207" y="243"/>
                  </a:cubicBezTo>
                  <a:cubicBezTo>
                    <a:pt x="207" y="242"/>
                    <a:pt x="207" y="242"/>
                    <a:pt x="207" y="242"/>
                  </a:cubicBezTo>
                  <a:cubicBezTo>
                    <a:pt x="208" y="242"/>
                    <a:pt x="208" y="242"/>
                    <a:pt x="208" y="242"/>
                  </a:cubicBezTo>
                  <a:cubicBezTo>
                    <a:pt x="208" y="241"/>
                    <a:pt x="208" y="241"/>
                    <a:pt x="208" y="241"/>
                  </a:cubicBezTo>
                  <a:cubicBezTo>
                    <a:pt x="208" y="241"/>
                    <a:pt x="208" y="241"/>
                    <a:pt x="208" y="241"/>
                  </a:cubicBezTo>
                  <a:cubicBezTo>
                    <a:pt x="208" y="240"/>
                    <a:pt x="208" y="240"/>
                    <a:pt x="208" y="240"/>
                  </a:cubicBezTo>
                  <a:cubicBezTo>
                    <a:pt x="207" y="241"/>
                    <a:pt x="207" y="241"/>
                    <a:pt x="207" y="241"/>
                  </a:cubicBezTo>
                  <a:cubicBezTo>
                    <a:pt x="206" y="241"/>
                    <a:pt x="206" y="241"/>
                    <a:pt x="206" y="241"/>
                  </a:cubicBezTo>
                  <a:cubicBezTo>
                    <a:pt x="205" y="241"/>
                    <a:pt x="205" y="241"/>
                    <a:pt x="205" y="241"/>
                  </a:cubicBezTo>
                  <a:cubicBezTo>
                    <a:pt x="205" y="242"/>
                    <a:pt x="205" y="242"/>
                    <a:pt x="205" y="242"/>
                  </a:cubicBezTo>
                  <a:cubicBezTo>
                    <a:pt x="204" y="243"/>
                    <a:pt x="204" y="243"/>
                    <a:pt x="204" y="243"/>
                  </a:cubicBezTo>
                  <a:cubicBezTo>
                    <a:pt x="203" y="243"/>
                    <a:pt x="203" y="243"/>
                    <a:pt x="203" y="243"/>
                  </a:cubicBezTo>
                  <a:cubicBezTo>
                    <a:pt x="203" y="244"/>
                    <a:pt x="203" y="244"/>
                    <a:pt x="203" y="244"/>
                  </a:cubicBezTo>
                  <a:cubicBezTo>
                    <a:pt x="202" y="244"/>
                    <a:pt x="202" y="244"/>
                    <a:pt x="202" y="244"/>
                  </a:cubicBezTo>
                  <a:cubicBezTo>
                    <a:pt x="202" y="245"/>
                    <a:pt x="202" y="245"/>
                    <a:pt x="202" y="245"/>
                  </a:cubicBezTo>
                  <a:cubicBezTo>
                    <a:pt x="200" y="245"/>
                    <a:pt x="200" y="245"/>
                    <a:pt x="200" y="245"/>
                  </a:cubicBezTo>
                  <a:cubicBezTo>
                    <a:pt x="199" y="245"/>
                    <a:pt x="199" y="245"/>
                    <a:pt x="199" y="245"/>
                  </a:cubicBezTo>
                  <a:cubicBezTo>
                    <a:pt x="200" y="246"/>
                    <a:pt x="200" y="246"/>
                    <a:pt x="200" y="246"/>
                  </a:cubicBezTo>
                  <a:cubicBezTo>
                    <a:pt x="199" y="247"/>
                    <a:pt x="199" y="247"/>
                    <a:pt x="199" y="247"/>
                  </a:cubicBezTo>
                  <a:cubicBezTo>
                    <a:pt x="199" y="246"/>
                    <a:pt x="199" y="246"/>
                    <a:pt x="199" y="246"/>
                  </a:cubicBezTo>
                  <a:cubicBezTo>
                    <a:pt x="197" y="246"/>
                    <a:pt x="197" y="246"/>
                    <a:pt x="197" y="246"/>
                  </a:cubicBezTo>
                  <a:cubicBezTo>
                    <a:pt x="196" y="246"/>
                    <a:pt x="196" y="246"/>
                    <a:pt x="196" y="246"/>
                  </a:cubicBezTo>
                  <a:cubicBezTo>
                    <a:pt x="195" y="247"/>
                    <a:pt x="195" y="247"/>
                    <a:pt x="195" y="247"/>
                  </a:cubicBezTo>
                  <a:cubicBezTo>
                    <a:pt x="195" y="247"/>
                    <a:pt x="195" y="247"/>
                    <a:pt x="195" y="247"/>
                  </a:cubicBezTo>
                  <a:cubicBezTo>
                    <a:pt x="194" y="246"/>
                    <a:pt x="194" y="246"/>
                    <a:pt x="194" y="246"/>
                  </a:cubicBezTo>
                  <a:cubicBezTo>
                    <a:pt x="194" y="245"/>
                    <a:pt x="194" y="245"/>
                    <a:pt x="194" y="245"/>
                  </a:cubicBezTo>
                  <a:cubicBezTo>
                    <a:pt x="195" y="245"/>
                    <a:pt x="195" y="245"/>
                    <a:pt x="195" y="245"/>
                  </a:cubicBezTo>
                  <a:cubicBezTo>
                    <a:pt x="195" y="244"/>
                    <a:pt x="195" y="244"/>
                    <a:pt x="195" y="244"/>
                  </a:cubicBezTo>
                  <a:cubicBezTo>
                    <a:pt x="195" y="244"/>
                    <a:pt x="195" y="244"/>
                    <a:pt x="195" y="244"/>
                  </a:cubicBezTo>
                  <a:cubicBezTo>
                    <a:pt x="194" y="244"/>
                    <a:pt x="194" y="244"/>
                    <a:pt x="194" y="244"/>
                  </a:cubicBezTo>
                  <a:cubicBezTo>
                    <a:pt x="193" y="244"/>
                    <a:pt x="193" y="244"/>
                    <a:pt x="193" y="244"/>
                  </a:cubicBezTo>
                  <a:cubicBezTo>
                    <a:pt x="192" y="243"/>
                    <a:pt x="192" y="243"/>
                    <a:pt x="192" y="243"/>
                  </a:cubicBezTo>
                  <a:cubicBezTo>
                    <a:pt x="191" y="243"/>
                    <a:pt x="191" y="243"/>
                    <a:pt x="191" y="243"/>
                  </a:cubicBezTo>
                  <a:cubicBezTo>
                    <a:pt x="191" y="244"/>
                    <a:pt x="191" y="244"/>
                    <a:pt x="191" y="244"/>
                  </a:cubicBezTo>
                  <a:cubicBezTo>
                    <a:pt x="191" y="244"/>
                    <a:pt x="191" y="244"/>
                    <a:pt x="191" y="244"/>
                  </a:cubicBezTo>
                  <a:cubicBezTo>
                    <a:pt x="191" y="245"/>
                    <a:pt x="191" y="245"/>
                    <a:pt x="191" y="245"/>
                  </a:cubicBezTo>
                  <a:cubicBezTo>
                    <a:pt x="190" y="245"/>
                    <a:pt x="190" y="245"/>
                    <a:pt x="190" y="245"/>
                  </a:cubicBezTo>
                  <a:cubicBezTo>
                    <a:pt x="190" y="244"/>
                    <a:pt x="190" y="244"/>
                    <a:pt x="190" y="244"/>
                  </a:cubicBezTo>
                  <a:cubicBezTo>
                    <a:pt x="190" y="243"/>
                    <a:pt x="190" y="243"/>
                    <a:pt x="190" y="243"/>
                  </a:cubicBezTo>
                  <a:cubicBezTo>
                    <a:pt x="188" y="242"/>
                    <a:pt x="188" y="242"/>
                    <a:pt x="188" y="242"/>
                  </a:cubicBezTo>
                  <a:cubicBezTo>
                    <a:pt x="188" y="242"/>
                    <a:pt x="188" y="242"/>
                    <a:pt x="188" y="242"/>
                  </a:cubicBezTo>
                  <a:cubicBezTo>
                    <a:pt x="188" y="243"/>
                    <a:pt x="188" y="243"/>
                    <a:pt x="188" y="243"/>
                  </a:cubicBezTo>
                  <a:cubicBezTo>
                    <a:pt x="188" y="243"/>
                    <a:pt x="188" y="243"/>
                    <a:pt x="188" y="243"/>
                  </a:cubicBezTo>
                  <a:cubicBezTo>
                    <a:pt x="187" y="243"/>
                    <a:pt x="187" y="243"/>
                    <a:pt x="187" y="243"/>
                  </a:cubicBezTo>
                  <a:cubicBezTo>
                    <a:pt x="187" y="242"/>
                    <a:pt x="187" y="242"/>
                    <a:pt x="187" y="242"/>
                  </a:cubicBezTo>
                  <a:cubicBezTo>
                    <a:pt x="187" y="243"/>
                    <a:pt x="187" y="243"/>
                    <a:pt x="187" y="243"/>
                  </a:cubicBezTo>
                  <a:cubicBezTo>
                    <a:pt x="186" y="243"/>
                    <a:pt x="186" y="243"/>
                    <a:pt x="186" y="243"/>
                  </a:cubicBezTo>
                  <a:cubicBezTo>
                    <a:pt x="186" y="243"/>
                    <a:pt x="186" y="243"/>
                    <a:pt x="186" y="243"/>
                  </a:cubicBezTo>
                  <a:cubicBezTo>
                    <a:pt x="185" y="243"/>
                    <a:pt x="185" y="243"/>
                    <a:pt x="185" y="243"/>
                  </a:cubicBezTo>
                  <a:cubicBezTo>
                    <a:pt x="184" y="243"/>
                    <a:pt x="184" y="243"/>
                    <a:pt x="184" y="243"/>
                  </a:cubicBezTo>
                  <a:cubicBezTo>
                    <a:pt x="184" y="243"/>
                    <a:pt x="184" y="243"/>
                    <a:pt x="184" y="243"/>
                  </a:cubicBezTo>
                  <a:cubicBezTo>
                    <a:pt x="183" y="242"/>
                    <a:pt x="183" y="242"/>
                    <a:pt x="183" y="242"/>
                  </a:cubicBezTo>
                  <a:cubicBezTo>
                    <a:pt x="184" y="242"/>
                    <a:pt x="184" y="242"/>
                    <a:pt x="184" y="242"/>
                  </a:cubicBezTo>
                  <a:cubicBezTo>
                    <a:pt x="184" y="242"/>
                    <a:pt x="184" y="242"/>
                    <a:pt x="184" y="242"/>
                  </a:cubicBezTo>
                  <a:cubicBezTo>
                    <a:pt x="184" y="241"/>
                    <a:pt x="184" y="241"/>
                    <a:pt x="184" y="241"/>
                  </a:cubicBezTo>
                  <a:cubicBezTo>
                    <a:pt x="184" y="240"/>
                    <a:pt x="184" y="240"/>
                    <a:pt x="184" y="240"/>
                  </a:cubicBezTo>
                  <a:cubicBezTo>
                    <a:pt x="184" y="240"/>
                    <a:pt x="184" y="240"/>
                    <a:pt x="184" y="240"/>
                  </a:cubicBezTo>
                  <a:cubicBezTo>
                    <a:pt x="183" y="240"/>
                    <a:pt x="183" y="240"/>
                    <a:pt x="183" y="240"/>
                  </a:cubicBezTo>
                  <a:cubicBezTo>
                    <a:pt x="183" y="239"/>
                    <a:pt x="183" y="239"/>
                    <a:pt x="183" y="239"/>
                  </a:cubicBezTo>
                  <a:cubicBezTo>
                    <a:pt x="182" y="238"/>
                    <a:pt x="182" y="238"/>
                    <a:pt x="182" y="238"/>
                  </a:cubicBezTo>
                  <a:cubicBezTo>
                    <a:pt x="182" y="238"/>
                    <a:pt x="182" y="238"/>
                    <a:pt x="182" y="238"/>
                  </a:cubicBezTo>
                  <a:cubicBezTo>
                    <a:pt x="182" y="237"/>
                    <a:pt x="182" y="237"/>
                    <a:pt x="182" y="237"/>
                  </a:cubicBezTo>
                  <a:cubicBezTo>
                    <a:pt x="181" y="237"/>
                    <a:pt x="181" y="237"/>
                    <a:pt x="181" y="237"/>
                  </a:cubicBezTo>
                  <a:cubicBezTo>
                    <a:pt x="180" y="237"/>
                    <a:pt x="180" y="237"/>
                    <a:pt x="180" y="237"/>
                  </a:cubicBezTo>
                  <a:cubicBezTo>
                    <a:pt x="179" y="237"/>
                    <a:pt x="179" y="237"/>
                    <a:pt x="179" y="237"/>
                  </a:cubicBezTo>
                  <a:cubicBezTo>
                    <a:pt x="178" y="237"/>
                    <a:pt x="178" y="237"/>
                    <a:pt x="178" y="237"/>
                  </a:cubicBezTo>
                  <a:cubicBezTo>
                    <a:pt x="177" y="237"/>
                    <a:pt x="177" y="237"/>
                    <a:pt x="177" y="237"/>
                  </a:cubicBezTo>
                  <a:cubicBezTo>
                    <a:pt x="175" y="236"/>
                    <a:pt x="175" y="236"/>
                    <a:pt x="175" y="236"/>
                  </a:cubicBezTo>
                  <a:cubicBezTo>
                    <a:pt x="175" y="237"/>
                    <a:pt x="175" y="237"/>
                    <a:pt x="175" y="237"/>
                  </a:cubicBezTo>
                  <a:cubicBezTo>
                    <a:pt x="174" y="236"/>
                    <a:pt x="174" y="236"/>
                    <a:pt x="174" y="236"/>
                  </a:cubicBezTo>
                  <a:cubicBezTo>
                    <a:pt x="173" y="237"/>
                    <a:pt x="173" y="237"/>
                    <a:pt x="173" y="237"/>
                  </a:cubicBezTo>
                  <a:cubicBezTo>
                    <a:pt x="173" y="238"/>
                    <a:pt x="173" y="238"/>
                    <a:pt x="173" y="238"/>
                  </a:cubicBezTo>
                  <a:cubicBezTo>
                    <a:pt x="172" y="238"/>
                    <a:pt x="172" y="238"/>
                    <a:pt x="172" y="238"/>
                  </a:cubicBezTo>
                  <a:cubicBezTo>
                    <a:pt x="172" y="238"/>
                    <a:pt x="172" y="238"/>
                    <a:pt x="172" y="238"/>
                  </a:cubicBezTo>
                  <a:cubicBezTo>
                    <a:pt x="172" y="239"/>
                    <a:pt x="172" y="239"/>
                    <a:pt x="172" y="239"/>
                  </a:cubicBezTo>
                  <a:cubicBezTo>
                    <a:pt x="172" y="239"/>
                    <a:pt x="172" y="239"/>
                    <a:pt x="172" y="239"/>
                  </a:cubicBezTo>
                  <a:cubicBezTo>
                    <a:pt x="171" y="239"/>
                    <a:pt x="171" y="239"/>
                    <a:pt x="171" y="239"/>
                  </a:cubicBezTo>
                  <a:cubicBezTo>
                    <a:pt x="170" y="239"/>
                    <a:pt x="170" y="239"/>
                    <a:pt x="170" y="239"/>
                  </a:cubicBezTo>
                  <a:cubicBezTo>
                    <a:pt x="170" y="240"/>
                    <a:pt x="170" y="240"/>
                    <a:pt x="170" y="240"/>
                  </a:cubicBezTo>
                  <a:cubicBezTo>
                    <a:pt x="169" y="240"/>
                    <a:pt x="169" y="240"/>
                    <a:pt x="169" y="240"/>
                  </a:cubicBezTo>
                  <a:cubicBezTo>
                    <a:pt x="168" y="240"/>
                    <a:pt x="168" y="240"/>
                    <a:pt x="168" y="240"/>
                  </a:cubicBezTo>
                  <a:cubicBezTo>
                    <a:pt x="168" y="240"/>
                    <a:pt x="168" y="240"/>
                    <a:pt x="168" y="240"/>
                  </a:cubicBezTo>
                  <a:cubicBezTo>
                    <a:pt x="166" y="242"/>
                    <a:pt x="166" y="242"/>
                    <a:pt x="166" y="242"/>
                  </a:cubicBezTo>
                  <a:cubicBezTo>
                    <a:pt x="165" y="242"/>
                    <a:pt x="165" y="242"/>
                    <a:pt x="165" y="242"/>
                  </a:cubicBezTo>
                  <a:cubicBezTo>
                    <a:pt x="164" y="242"/>
                    <a:pt x="164" y="242"/>
                    <a:pt x="164" y="242"/>
                  </a:cubicBezTo>
                  <a:cubicBezTo>
                    <a:pt x="163" y="242"/>
                    <a:pt x="163" y="242"/>
                    <a:pt x="163" y="242"/>
                  </a:cubicBezTo>
                  <a:cubicBezTo>
                    <a:pt x="163" y="242"/>
                    <a:pt x="163" y="242"/>
                    <a:pt x="163" y="242"/>
                  </a:cubicBezTo>
                  <a:cubicBezTo>
                    <a:pt x="162" y="242"/>
                    <a:pt x="162" y="242"/>
                    <a:pt x="162" y="242"/>
                  </a:cubicBezTo>
                  <a:cubicBezTo>
                    <a:pt x="162" y="243"/>
                    <a:pt x="162" y="243"/>
                    <a:pt x="162" y="243"/>
                  </a:cubicBezTo>
                  <a:cubicBezTo>
                    <a:pt x="161" y="243"/>
                    <a:pt x="161" y="243"/>
                    <a:pt x="161" y="243"/>
                  </a:cubicBezTo>
                  <a:cubicBezTo>
                    <a:pt x="161" y="243"/>
                    <a:pt x="161" y="243"/>
                    <a:pt x="161" y="243"/>
                  </a:cubicBezTo>
                  <a:cubicBezTo>
                    <a:pt x="161" y="244"/>
                    <a:pt x="161" y="244"/>
                    <a:pt x="161" y="244"/>
                  </a:cubicBezTo>
                  <a:cubicBezTo>
                    <a:pt x="160" y="244"/>
                    <a:pt x="160" y="244"/>
                    <a:pt x="160" y="244"/>
                  </a:cubicBezTo>
                  <a:cubicBezTo>
                    <a:pt x="160" y="244"/>
                    <a:pt x="160" y="244"/>
                    <a:pt x="160" y="244"/>
                  </a:cubicBezTo>
                  <a:cubicBezTo>
                    <a:pt x="159" y="244"/>
                    <a:pt x="159" y="244"/>
                    <a:pt x="159" y="244"/>
                  </a:cubicBezTo>
                  <a:cubicBezTo>
                    <a:pt x="158" y="244"/>
                    <a:pt x="158" y="244"/>
                    <a:pt x="158" y="244"/>
                  </a:cubicBezTo>
                  <a:cubicBezTo>
                    <a:pt x="157" y="245"/>
                    <a:pt x="157" y="245"/>
                    <a:pt x="157" y="245"/>
                  </a:cubicBezTo>
                  <a:cubicBezTo>
                    <a:pt x="156" y="245"/>
                    <a:pt x="156" y="245"/>
                    <a:pt x="156" y="245"/>
                  </a:cubicBezTo>
                  <a:cubicBezTo>
                    <a:pt x="156" y="246"/>
                    <a:pt x="156" y="246"/>
                    <a:pt x="156" y="246"/>
                  </a:cubicBezTo>
                  <a:cubicBezTo>
                    <a:pt x="155" y="246"/>
                    <a:pt x="155" y="246"/>
                    <a:pt x="155" y="246"/>
                  </a:cubicBezTo>
                  <a:cubicBezTo>
                    <a:pt x="154" y="246"/>
                    <a:pt x="154" y="246"/>
                    <a:pt x="154" y="246"/>
                  </a:cubicBezTo>
                  <a:cubicBezTo>
                    <a:pt x="153" y="246"/>
                    <a:pt x="153" y="246"/>
                    <a:pt x="153" y="246"/>
                  </a:cubicBezTo>
                  <a:cubicBezTo>
                    <a:pt x="151" y="247"/>
                    <a:pt x="151" y="247"/>
                    <a:pt x="151" y="247"/>
                  </a:cubicBezTo>
                  <a:cubicBezTo>
                    <a:pt x="151" y="247"/>
                    <a:pt x="151" y="247"/>
                    <a:pt x="151" y="247"/>
                  </a:cubicBezTo>
                  <a:cubicBezTo>
                    <a:pt x="151" y="248"/>
                    <a:pt x="151" y="248"/>
                    <a:pt x="151" y="248"/>
                  </a:cubicBezTo>
                  <a:cubicBezTo>
                    <a:pt x="150" y="247"/>
                    <a:pt x="150" y="247"/>
                    <a:pt x="150" y="247"/>
                  </a:cubicBezTo>
                  <a:cubicBezTo>
                    <a:pt x="149" y="247"/>
                    <a:pt x="149" y="247"/>
                    <a:pt x="149" y="247"/>
                  </a:cubicBezTo>
                  <a:cubicBezTo>
                    <a:pt x="149" y="247"/>
                    <a:pt x="149" y="247"/>
                    <a:pt x="149" y="247"/>
                  </a:cubicBezTo>
                  <a:cubicBezTo>
                    <a:pt x="149" y="248"/>
                    <a:pt x="149" y="248"/>
                    <a:pt x="149" y="248"/>
                  </a:cubicBezTo>
                  <a:cubicBezTo>
                    <a:pt x="148" y="248"/>
                    <a:pt x="148" y="248"/>
                    <a:pt x="148" y="248"/>
                  </a:cubicBezTo>
                  <a:cubicBezTo>
                    <a:pt x="147" y="248"/>
                    <a:pt x="147" y="248"/>
                    <a:pt x="147" y="248"/>
                  </a:cubicBezTo>
                  <a:cubicBezTo>
                    <a:pt x="146" y="248"/>
                    <a:pt x="146" y="248"/>
                    <a:pt x="146" y="248"/>
                  </a:cubicBezTo>
                  <a:cubicBezTo>
                    <a:pt x="146" y="247"/>
                    <a:pt x="146" y="247"/>
                    <a:pt x="146" y="247"/>
                  </a:cubicBezTo>
                  <a:cubicBezTo>
                    <a:pt x="145" y="247"/>
                    <a:pt x="145" y="247"/>
                    <a:pt x="145" y="247"/>
                  </a:cubicBezTo>
                  <a:cubicBezTo>
                    <a:pt x="145" y="248"/>
                    <a:pt x="145" y="248"/>
                    <a:pt x="145" y="248"/>
                  </a:cubicBezTo>
                  <a:cubicBezTo>
                    <a:pt x="144" y="248"/>
                    <a:pt x="144" y="248"/>
                    <a:pt x="144" y="248"/>
                  </a:cubicBezTo>
                  <a:cubicBezTo>
                    <a:pt x="144" y="248"/>
                    <a:pt x="144" y="248"/>
                    <a:pt x="144" y="248"/>
                  </a:cubicBezTo>
                  <a:cubicBezTo>
                    <a:pt x="144" y="249"/>
                    <a:pt x="144" y="249"/>
                    <a:pt x="144" y="249"/>
                  </a:cubicBezTo>
                  <a:cubicBezTo>
                    <a:pt x="144" y="250"/>
                    <a:pt x="144" y="250"/>
                    <a:pt x="144" y="250"/>
                  </a:cubicBezTo>
                  <a:cubicBezTo>
                    <a:pt x="145" y="250"/>
                    <a:pt x="145" y="250"/>
                    <a:pt x="145" y="250"/>
                  </a:cubicBezTo>
                  <a:cubicBezTo>
                    <a:pt x="146" y="250"/>
                    <a:pt x="146" y="250"/>
                    <a:pt x="146" y="250"/>
                  </a:cubicBezTo>
                  <a:cubicBezTo>
                    <a:pt x="146" y="251"/>
                    <a:pt x="146" y="251"/>
                    <a:pt x="146" y="251"/>
                  </a:cubicBezTo>
                  <a:cubicBezTo>
                    <a:pt x="145" y="251"/>
                    <a:pt x="145" y="251"/>
                    <a:pt x="145" y="251"/>
                  </a:cubicBezTo>
                  <a:cubicBezTo>
                    <a:pt x="144" y="251"/>
                    <a:pt x="144" y="251"/>
                    <a:pt x="144" y="251"/>
                  </a:cubicBezTo>
                  <a:cubicBezTo>
                    <a:pt x="145" y="251"/>
                    <a:pt x="145" y="251"/>
                    <a:pt x="145" y="251"/>
                  </a:cubicBezTo>
                  <a:cubicBezTo>
                    <a:pt x="146" y="251"/>
                    <a:pt x="146" y="251"/>
                    <a:pt x="146" y="251"/>
                  </a:cubicBezTo>
                  <a:cubicBezTo>
                    <a:pt x="147" y="252"/>
                    <a:pt x="147" y="252"/>
                    <a:pt x="147" y="252"/>
                  </a:cubicBezTo>
                  <a:cubicBezTo>
                    <a:pt x="147" y="251"/>
                    <a:pt x="147" y="251"/>
                    <a:pt x="147" y="251"/>
                  </a:cubicBezTo>
                  <a:cubicBezTo>
                    <a:pt x="148" y="251"/>
                    <a:pt x="148" y="251"/>
                    <a:pt x="148" y="251"/>
                  </a:cubicBezTo>
                  <a:cubicBezTo>
                    <a:pt x="149" y="252"/>
                    <a:pt x="149" y="252"/>
                    <a:pt x="149" y="252"/>
                  </a:cubicBezTo>
                  <a:cubicBezTo>
                    <a:pt x="149" y="252"/>
                    <a:pt x="149" y="252"/>
                    <a:pt x="149" y="252"/>
                  </a:cubicBezTo>
                  <a:cubicBezTo>
                    <a:pt x="149" y="253"/>
                    <a:pt x="149" y="253"/>
                    <a:pt x="149" y="253"/>
                  </a:cubicBezTo>
                  <a:cubicBezTo>
                    <a:pt x="149" y="253"/>
                    <a:pt x="149" y="253"/>
                    <a:pt x="149" y="253"/>
                  </a:cubicBezTo>
                  <a:cubicBezTo>
                    <a:pt x="148" y="253"/>
                    <a:pt x="148" y="253"/>
                    <a:pt x="148" y="253"/>
                  </a:cubicBezTo>
                  <a:cubicBezTo>
                    <a:pt x="146" y="253"/>
                    <a:pt x="146" y="253"/>
                    <a:pt x="146" y="253"/>
                  </a:cubicBezTo>
                  <a:cubicBezTo>
                    <a:pt x="145" y="254"/>
                    <a:pt x="145" y="254"/>
                    <a:pt x="145" y="254"/>
                  </a:cubicBezTo>
                  <a:cubicBezTo>
                    <a:pt x="144" y="255"/>
                    <a:pt x="144" y="255"/>
                    <a:pt x="144" y="255"/>
                  </a:cubicBezTo>
                  <a:cubicBezTo>
                    <a:pt x="144" y="256"/>
                    <a:pt x="144" y="256"/>
                    <a:pt x="144" y="256"/>
                  </a:cubicBezTo>
                  <a:cubicBezTo>
                    <a:pt x="145" y="256"/>
                    <a:pt x="145" y="256"/>
                    <a:pt x="145" y="256"/>
                  </a:cubicBezTo>
                  <a:cubicBezTo>
                    <a:pt x="145" y="257"/>
                    <a:pt x="145" y="257"/>
                    <a:pt x="145" y="257"/>
                  </a:cubicBezTo>
                  <a:cubicBezTo>
                    <a:pt x="145" y="258"/>
                    <a:pt x="145" y="258"/>
                    <a:pt x="145" y="258"/>
                  </a:cubicBezTo>
                  <a:cubicBezTo>
                    <a:pt x="144" y="259"/>
                    <a:pt x="144" y="259"/>
                    <a:pt x="144" y="259"/>
                  </a:cubicBezTo>
                  <a:cubicBezTo>
                    <a:pt x="144" y="259"/>
                    <a:pt x="144" y="259"/>
                    <a:pt x="144" y="259"/>
                  </a:cubicBezTo>
                  <a:cubicBezTo>
                    <a:pt x="143" y="259"/>
                    <a:pt x="143" y="259"/>
                    <a:pt x="143" y="259"/>
                  </a:cubicBezTo>
                  <a:cubicBezTo>
                    <a:pt x="144" y="260"/>
                    <a:pt x="144" y="260"/>
                    <a:pt x="144" y="260"/>
                  </a:cubicBezTo>
                  <a:cubicBezTo>
                    <a:pt x="144" y="260"/>
                    <a:pt x="144" y="260"/>
                    <a:pt x="144" y="260"/>
                  </a:cubicBezTo>
                  <a:cubicBezTo>
                    <a:pt x="145" y="260"/>
                    <a:pt x="145" y="260"/>
                    <a:pt x="145" y="260"/>
                  </a:cubicBezTo>
                  <a:cubicBezTo>
                    <a:pt x="145" y="261"/>
                    <a:pt x="145" y="261"/>
                    <a:pt x="145" y="261"/>
                  </a:cubicBezTo>
                  <a:cubicBezTo>
                    <a:pt x="146" y="261"/>
                    <a:pt x="146" y="261"/>
                    <a:pt x="146" y="261"/>
                  </a:cubicBezTo>
                  <a:cubicBezTo>
                    <a:pt x="147" y="262"/>
                    <a:pt x="147" y="262"/>
                    <a:pt x="147" y="262"/>
                  </a:cubicBezTo>
                  <a:cubicBezTo>
                    <a:pt x="147" y="262"/>
                    <a:pt x="147" y="262"/>
                    <a:pt x="147" y="262"/>
                  </a:cubicBezTo>
                  <a:cubicBezTo>
                    <a:pt x="149" y="262"/>
                    <a:pt x="149" y="262"/>
                    <a:pt x="149" y="262"/>
                  </a:cubicBezTo>
                  <a:cubicBezTo>
                    <a:pt x="149" y="262"/>
                    <a:pt x="149" y="262"/>
                    <a:pt x="149" y="262"/>
                  </a:cubicBezTo>
                  <a:cubicBezTo>
                    <a:pt x="149" y="266"/>
                    <a:pt x="149" y="266"/>
                    <a:pt x="149" y="266"/>
                  </a:cubicBezTo>
                  <a:cubicBezTo>
                    <a:pt x="149" y="266"/>
                    <a:pt x="149" y="266"/>
                    <a:pt x="149" y="266"/>
                  </a:cubicBezTo>
                  <a:cubicBezTo>
                    <a:pt x="147" y="267"/>
                    <a:pt x="147" y="267"/>
                    <a:pt x="147" y="267"/>
                  </a:cubicBezTo>
                  <a:cubicBezTo>
                    <a:pt x="146" y="267"/>
                    <a:pt x="146" y="267"/>
                    <a:pt x="146" y="267"/>
                  </a:cubicBezTo>
                  <a:cubicBezTo>
                    <a:pt x="145" y="266"/>
                    <a:pt x="145" y="266"/>
                    <a:pt x="145" y="266"/>
                  </a:cubicBezTo>
                  <a:cubicBezTo>
                    <a:pt x="144" y="266"/>
                    <a:pt x="144" y="266"/>
                    <a:pt x="144" y="266"/>
                  </a:cubicBezTo>
                  <a:cubicBezTo>
                    <a:pt x="144" y="267"/>
                    <a:pt x="144" y="267"/>
                    <a:pt x="144" y="267"/>
                  </a:cubicBezTo>
                  <a:cubicBezTo>
                    <a:pt x="144" y="268"/>
                    <a:pt x="144" y="268"/>
                    <a:pt x="144" y="268"/>
                  </a:cubicBezTo>
                  <a:cubicBezTo>
                    <a:pt x="143" y="268"/>
                    <a:pt x="143" y="268"/>
                    <a:pt x="143" y="268"/>
                  </a:cubicBezTo>
                  <a:cubicBezTo>
                    <a:pt x="141" y="267"/>
                    <a:pt x="141" y="267"/>
                    <a:pt x="141" y="267"/>
                  </a:cubicBezTo>
                  <a:cubicBezTo>
                    <a:pt x="140" y="267"/>
                    <a:pt x="140" y="267"/>
                    <a:pt x="140" y="267"/>
                  </a:cubicBezTo>
                  <a:cubicBezTo>
                    <a:pt x="139" y="267"/>
                    <a:pt x="139" y="267"/>
                    <a:pt x="139" y="267"/>
                  </a:cubicBezTo>
                  <a:cubicBezTo>
                    <a:pt x="139" y="267"/>
                    <a:pt x="139" y="267"/>
                    <a:pt x="139" y="267"/>
                  </a:cubicBezTo>
                  <a:cubicBezTo>
                    <a:pt x="138" y="267"/>
                    <a:pt x="138" y="267"/>
                    <a:pt x="138" y="267"/>
                  </a:cubicBezTo>
                  <a:cubicBezTo>
                    <a:pt x="137" y="266"/>
                    <a:pt x="137" y="266"/>
                    <a:pt x="137" y="266"/>
                  </a:cubicBezTo>
                  <a:cubicBezTo>
                    <a:pt x="138" y="266"/>
                    <a:pt x="138" y="266"/>
                    <a:pt x="138" y="266"/>
                  </a:cubicBezTo>
                  <a:cubicBezTo>
                    <a:pt x="138" y="265"/>
                    <a:pt x="138" y="265"/>
                    <a:pt x="138" y="265"/>
                  </a:cubicBezTo>
                  <a:cubicBezTo>
                    <a:pt x="138" y="265"/>
                    <a:pt x="138" y="265"/>
                    <a:pt x="138" y="265"/>
                  </a:cubicBezTo>
                  <a:cubicBezTo>
                    <a:pt x="137" y="264"/>
                    <a:pt x="137" y="264"/>
                    <a:pt x="137" y="264"/>
                  </a:cubicBezTo>
                  <a:cubicBezTo>
                    <a:pt x="136" y="265"/>
                    <a:pt x="136" y="265"/>
                    <a:pt x="136" y="265"/>
                  </a:cubicBezTo>
                  <a:cubicBezTo>
                    <a:pt x="135" y="265"/>
                    <a:pt x="135" y="265"/>
                    <a:pt x="135" y="265"/>
                  </a:cubicBezTo>
                  <a:cubicBezTo>
                    <a:pt x="134" y="265"/>
                    <a:pt x="134" y="265"/>
                    <a:pt x="134" y="265"/>
                  </a:cubicBezTo>
                  <a:cubicBezTo>
                    <a:pt x="135" y="266"/>
                    <a:pt x="135" y="266"/>
                    <a:pt x="135" y="266"/>
                  </a:cubicBezTo>
                  <a:cubicBezTo>
                    <a:pt x="133" y="266"/>
                    <a:pt x="133" y="266"/>
                    <a:pt x="133" y="266"/>
                  </a:cubicBezTo>
                  <a:cubicBezTo>
                    <a:pt x="133" y="266"/>
                    <a:pt x="133" y="266"/>
                    <a:pt x="133" y="266"/>
                  </a:cubicBezTo>
                  <a:cubicBezTo>
                    <a:pt x="132" y="265"/>
                    <a:pt x="132" y="265"/>
                    <a:pt x="132" y="265"/>
                  </a:cubicBezTo>
                  <a:cubicBezTo>
                    <a:pt x="131" y="265"/>
                    <a:pt x="131" y="265"/>
                    <a:pt x="131" y="265"/>
                  </a:cubicBezTo>
                  <a:cubicBezTo>
                    <a:pt x="130" y="265"/>
                    <a:pt x="130" y="265"/>
                    <a:pt x="130" y="265"/>
                  </a:cubicBezTo>
                  <a:cubicBezTo>
                    <a:pt x="130" y="265"/>
                    <a:pt x="130" y="265"/>
                    <a:pt x="130" y="265"/>
                  </a:cubicBezTo>
                  <a:cubicBezTo>
                    <a:pt x="129" y="265"/>
                    <a:pt x="129" y="265"/>
                    <a:pt x="129" y="265"/>
                  </a:cubicBezTo>
                  <a:cubicBezTo>
                    <a:pt x="129" y="266"/>
                    <a:pt x="129" y="266"/>
                    <a:pt x="129" y="266"/>
                  </a:cubicBezTo>
                  <a:cubicBezTo>
                    <a:pt x="128" y="266"/>
                    <a:pt x="128" y="266"/>
                    <a:pt x="128" y="266"/>
                  </a:cubicBezTo>
                  <a:cubicBezTo>
                    <a:pt x="128" y="267"/>
                    <a:pt x="128" y="267"/>
                    <a:pt x="128" y="267"/>
                  </a:cubicBezTo>
                  <a:cubicBezTo>
                    <a:pt x="127" y="268"/>
                    <a:pt x="127" y="268"/>
                    <a:pt x="127" y="268"/>
                  </a:cubicBezTo>
                  <a:cubicBezTo>
                    <a:pt x="126" y="268"/>
                    <a:pt x="126" y="268"/>
                    <a:pt x="126" y="268"/>
                  </a:cubicBezTo>
                  <a:cubicBezTo>
                    <a:pt x="126" y="267"/>
                    <a:pt x="126" y="267"/>
                    <a:pt x="126" y="267"/>
                  </a:cubicBezTo>
                  <a:cubicBezTo>
                    <a:pt x="124" y="267"/>
                    <a:pt x="124" y="267"/>
                    <a:pt x="124" y="267"/>
                  </a:cubicBezTo>
                  <a:cubicBezTo>
                    <a:pt x="124" y="266"/>
                    <a:pt x="124" y="266"/>
                    <a:pt x="124" y="266"/>
                  </a:cubicBezTo>
                  <a:cubicBezTo>
                    <a:pt x="123" y="267"/>
                    <a:pt x="123" y="267"/>
                    <a:pt x="123" y="267"/>
                  </a:cubicBezTo>
                  <a:cubicBezTo>
                    <a:pt x="123" y="268"/>
                    <a:pt x="123" y="268"/>
                    <a:pt x="123" y="268"/>
                  </a:cubicBezTo>
                  <a:cubicBezTo>
                    <a:pt x="122" y="268"/>
                    <a:pt x="122" y="268"/>
                    <a:pt x="122" y="268"/>
                  </a:cubicBezTo>
                  <a:cubicBezTo>
                    <a:pt x="122" y="268"/>
                    <a:pt x="122" y="268"/>
                    <a:pt x="122" y="268"/>
                  </a:cubicBezTo>
                  <a:cubicBezTo>
                    <a:pt x="122" y="267"/>
                    <a:pt x="122" y="267"/>
                    <a:pt x="122" y="267"/>
                  </a:cubicBezTo>
                  <a:cubicBezTo>
                    <a:pt x="121" y="267"/>
                    <a:pt x="121" y="267"/>
                    <a:pt x="121" y="267"/>
                  </a:cubicBezTo>
                  <a:cubicBezTo>
                    <a:pt x="121" y="267"/>
                    <a:pt x="121" y="267"/>
                    <a:pt x="121" y="267"/>
                  </a:cubicBezTo>
                  <a:cubicBezTo>
                    <a:pt x="119" y="266"/>
                    <a:pt x="119" y="266"/>
                    <a:pt x="119" y="266"/>
                  </a:cubicBezTo>
                  <a:cubicBezTo>
                    <a:pt x="119" y="265"/>
                    <a:pt x="119" y="265"/>
                    <a:pt x="119" y="265"/>
                  </a:cubicBezTo>
                  <a:cubicBezTo>
                    <a:pt x="118" y="265"/>
                    <a:pt x="118" y="265"/>
                    <a:pt x="118" y="265"/>
                  </a:cubicBezTo>
                  <a:cubicBezTo>
                    <a:pt x="117" y="264"/>
                    <a:pt x="117" y="264"/>
                    <a:pt x="117" y="264"/>
                  </a:cubicBezTo>
                  <a:cubicBezTo>
                    <a:pt x="116" y="264"/>
                    <a:pt x="116" y="264"/>
                    <a:pt x="116" y="264"/>
                  </a:cubicBezTo>
                  <a:cubicBezTo>
                    <a:pt x="116" y="263"/>
                    <a:pt x="116" y="263"/>
                    <a:pt x="116" y="263"/>
                  </a:cubicBezTo>
                  <a:cubicBezTo>
                    <a:pt x="115" y="263"/>
                    <a:pt x="115" y="263"/>
                    <a:pt x="115" y="263"/>
                  </a:cubicBezTo>
                  <a:cubicBezTo>
                    <a:pt x="113" y="264"/>
                    <a:pt x="113" y="264"/>
                    <a:pt x="113" y="264"/>
                  </a:cubicBezTo>
                  <a:cubicBezTo>
                    <a:pt x="112" y="263"/>
                    <a:pt x="112" y="263"/>
                    <a:pt x="112" y="263"/>
                  </a:cubicBezTo>
                  <a:cubicBezTo>
                    <a:pt x="112" y="262"/>
                    <a:pt x="112" y="262"/>
                    <a:pt x="112" y="262"/>
                  </a:cubicBezTo>
                  <a:cubicBezTo>
                    <a:pt x="111" y="262"/>
                    <a:pt x="111" y="262"/>
                    <a:pt x="111" y="262"/>
                  </a:cubicBezTo>
                  <a:cubicBezTo>
                    <a:pt x="110" y="263"/>
                    <a:pt x="110" y="263"/>
                    <a:pt x="110" y="263"/>
                  </a:cubicBezTo>
                  <a:cubicBezTo>
                    <a:pt x="109" y="263"/>
                    <a:pt x="109" y="263"/>
                    <a:pt x="109" y="263"/>
                  </a:cubicBezTo>
                  <a:cubicBezTo>
                    <a:pt x="109" y="263"/>
                    <a:pt x="109" y="263"/>
                    <a:pt x="109" y="263"/>
                  </a:cubicBezTo>
                  <a:cubicBezTo>
                    <a:pt x="109" y="264"/>
                    <a:pt x="109" y="264"/>
                    <a:pt x="109" y="264"/>
                  </a:cubicBezTo>
                  <a:cubicBezTo>
                    <a:pt x="109" y="263"/>
                    <a:pt x="109" y="263"/>
                    <a:pt x="109" y="263"/>
                  </a:cubicBezTo>
                  <a:cubicBezTo>
                    <a:pt x="108" y="263"/>
                    <a:pt x="108" y="263"/>
                    <a:pt x="108" y="263"/>
                  </a:cubicBezTo>
                  <a:cubicBezTo>
                    <a:pt x="108" y="264"/>
                    <a:pt x="108" y="264"/>
                    <a:pt x="108" y="264"/>
                  </a:cubicBezTo>
                  <a:cubicBezTo>
                    <a:pt x="107" y="265"/>
                    <a:pt x="107" y="265"/>
                    <a:pt x="107" y="265"/>
                  </a:cubicBezTo>
                  <a:cubicBezTo>
                    <a:pt x="107" y="264"/>
                    <a:pt x="107" y="264"/>
                    <a:pt x="107" y="264"/>
                  </a:cubicBezTo>
                  <a:cubicBezTo>
                    <a:pt x="107" y="263"/>
                    <a:pt x="107" y="263"/>
                    <a:pt x="107" y="263"/>
                  </a:cubicBezTo>
                  <a:cubicBezTo>
                    <a:pt x="107" y="263"/>
                    <a:pt x="107" y="263"/>
                    <a:pt x="107" y="263"/>
                  </a:cubicBezTo>
                  <a:cubicBezTo>
                    <a:pt x="106" y="263"/>
                    <a:pt x="106" y="263"/>
                    <a:pt x="106" y="263"/>
                  </a:cubicBezTo>
                  <a:cubicBezTo>
                    <a:pt x="105" y="262"/>
                    <a:pt x="105" y="262"/>
                    <a:pt x="105" y="262"/>
                  </a:cubicBezTo>
                  <a:cubicBezTo>
                    <a:pt x="105" y="262"/>
                    <a:pt x="105" y="262"/>
                    <a:pt x="105" y="262"/>
                  </a:cubicBezTo>
                  <a:cubicBezTo>
                    <a:pt x="105" y="263"/>
                    <a:pt x="105" y="263"/>
                    <a:pt x="105" y="263"/>
                  </a:cubicBezTo>
                  <a:cubicBezTo>
                    <a:pt x="105" y="264"/>
                    <a:pt x="105" y="264"/>
                    <a:pt x="105" y="264"/>
                  </a:cubicBezTo>
                  <a:cubicBezTo>
                    <a:pt x="104" y="264"/>
                    <a:pt x="104" y="264"/>
                    <a:pt x="104" y="264"/>
                  </a:cubicBezTo>
                  <a:cubicBezTo>
                    <a:pt x="103" y="264"/>
                    <a:pt x="103" y="264"/>
                    <a:pt x="103" y="264"/>
                  </a:cubicBezTo>
                  <a:cubicBezTo>
                    <a:pt x="103" y="265"/>
                    <a:pt x="103" y="265"/>
                    <a:pt x="103" y="265"/>
                  </a:cubicBezTo>
                  <a:cubicBezTo>
                    <a:pt x="102" y="265"/>
                    <a:pt x="102" y="265"/>
                    <a:pt x="102" y="265"/>
                  </a:cubicBezTo>
                  <a:cubicBezTo>
                    <a:pt x="101" y="266"/>
                    <a:pt x="101" y="266"/>
                    <a:pt x="101" y="266"/>
                  </a:cubicBezTo>
                  <a:cubicBezTo>
                    <a:pt x="101" y="267"/>
                    <a:pt x="101" y="267"/>
                    <a:pt x="101" y="267"/>
                  </a:cubicBezTo>
                  <a:cubicBezTo>
                    <a:pt x="101" y="268"/>
                    <a:pt x="101" y="268"/>
                    <a:pt x="101" y="268"/>
                  </a:cubicBezTo>
                  <a:cubicBezTo>
                    <a:pt x="101" y="268"/>
                    <a:pt x="101" y="268"/>
                    <a:pt x="101" y="268"/>
                  </a:cubicBezTo>
                  <a:cubicBezTo>
                    <a:pt x="100" y="268"/>
                    <a:pt x="100" y="268"/>
                    <a:pt x="100" y="268"/>
                  </a:cubicBezTo>
                  <a:cubicBezTo>
                    <a:pt x="98" y="269"/>
                    <a:pt x="98" y="269"/>
                    <a:pt x="98" y="269"/>
                  </a:cubicBezTo>
                  <a:cubicBezTo>
                    <a:pt x="99" y="272"/>
                    <a:pt x="99" y="272"/>
                    <a:pt x="99" y="272"/>
                  </a:cubicBezTo>
                  <a:cubicBezTo>
                    <a:pt x="99" y="272"/>
                    <a:pt x="99" y="272"/>
                    <a:pt x="99" y="272"/>
                  </a:cubicBezTo>
                  <a:cubicBezTo>
                    <a:pt x="99" y="273"/>
                    <a:pt x="99" y="273"/>
                    <a:pt x="99" y="273"/>
                  </a:cubicBezTo>
                  <a:cubicBezTo>
                    <a:pt x="98" y="274"/>
                    <a:pt x="98" y="274"/>
                    <a:pt x="98" y="274"/>
                  </a:cubicBezTo>
                  <a:cubicBezTo>
                    <a:pt x="96" y="273"/>
                    <a:pt x="96" y="273"/>
                    <a:pt x="96" y="273"/>
                  </a:cubicBezTo>
                  <a:cubicBezTo>
                    <a:pt x="96" y="272"/>
                    <a:pt x="96" y="272"/>
                    <a:pt x="96" y="272"/>
                  </a:cubicBezTo>
                  <a:cubicBezTo>
                    <a:pt x="94" y="270"/>
                    <a:pt x="94" y="270"/>
                    <a:pt x="94" y="270"/>
                  </a:cubicBezTo>
                  <a:cubicBezTo>
                    <a:pt x="93" y="271"/>
                    <a:pt x="93" y="271"/>
                    <a:pt x="93" y="271"/>
                  </a:cubicBezTo>
                  <a:cubicBezTo>
                    <a:pt x="93" y="272"/>
                    <a:pt x="93" y="272"/>
                    <a:pt x="93" y="272"/>
                  </a:cubicBezTo>
                  <a:cubicBezTo>
                    <a:pt x="92" y="273"/>
                    <a:pt x="92" y="273"/>
                    <a:pt x="92" y="273"/>
                  </a:cubicBezTo>
                  <a:cubicBezTo>
                    <a:pt x="91" y="274"/>
                    <a:pt x="91" y="274"/>
                    <a:pt x="91" y="274"/>
                  </a:cubicBezTo>
                  <a:cubicBezTo>
                    <a:pt x="91" y="276"/>
                    <a:pt x="91" y="276"/>
                    <a:pt x="91" y="276"/>
                  </a:cubicBezTo>
                  <a:cubicBezTo>
                    <a:pt x="92" y="276"/>
                    <a:pt x="92" y="276"/>
                    <a:pt x="92" y="276"/>
                  </a:cubicBezTo>
                  <a:cubicBezTo>
                    <a:pt x="91" y="279"/>
                    <a:pt x="91" y="279"/>
                    <a:pt x="91" y="279"/>
                  </a:cubicBezTo>
                  <a:cubicBezTo>
                    <a:pt x="91" y="280"/>
                    <a:pt x="91" y="280"/>
                    <a:pt x="91" y="280"/>
                  </a:cubicBezTo>
                  <a:cubicBezTo>
                    <a:pt x="93" y="281"/>
                    <a:pt x="93" y="281"/>
                    <a:pt x="93" y="281"/>
                  </a:cubicBezTo>
                  <a:cubicBezTo>
                    <a:pt x="93" y="282"/>
                    <a:pt x="93" y="282"/>
                    <a:pt x="93" y="282"/>
                  </a:cubicBezTo>
                  <a:cubicBezTo>
                    <a:pt x="93" y="282"/>
                    <a:pt x="93" y="282"/>
                    <a:pt x="93" y="282"/>
                  </a:cubicBezTo>
                  <a:cubicBezTo>
                    <a:pt x="95" y="284"/>
                    <a:pt x="95" y="284"/>
                    <a:pt x="95" y="284"/>
                  </a:cubicBezTo>
                  <a:cubicBezTo>
                    <a:pt x="95" y="283"/>
                    <a:pt x="95" y="283"/>
                    <a:pt x="95" y="283"/>
                  </a:cubicBezTo>
                  <a:cubicBezTo>
                    <a:pt x="98" y="284"/>
                    <a:pt x="98" y="284"/>
                    <a:pt x="98" y="284"/>
                  </a:cubicBezTo>
                  <a:cubicBezTo>
                    <a:pt x="100" y="285"/>
                    <a:pt x="100" y="285"/>
                    <a:pt x="100" y="285"/>
                  </a:cubicBezTo>
                  <a:cubicBezTo>
                    <a:pt x="102" y="288"/>
                    <a:pt x="102" y="288"/>
                    <a:pt x="102" y="288"/>
                  </a:cubicBezTo>
                  <a:cubicBezTo>
                    <a:pt x="100" y="288"/>
                    <a:pt x="100" y="288"/>
                    <a:pt x="100" y="288"/>
                  </a:cubicBezTo>
                  <a:cubicBezTo>
                    <a:pt x="100" y="289"/>
                    <a:pt x="100" y="289"/>
                    <a:pt x="100" y="289"/>
                  </a:cubicBezTo>
                  <a:cubicBezTo>
                    <a:pt x="101" y="290"/>
                    <a:pt x="101" y="290"/>
                    <a:pt x="101" y="290"/>
                  </a:cubicBezTo>
                  <a:cubicBezTo>
                    <a:pt x="103" y="289"/>
                    <a:pt x="103" y="289"/>
                    <a:pt x="103" y="289"/>
                  </a:cubicBezTo>
                  <a:cubicBezTo>
                    <a:pt x="104" y="290"/>
                    <a:pt x="104" y="290"/>
                    <a:pt x="104" y="290"/>
                  </a:cubicBezTo>
                  <a:cubicBezTo>
                    <a:pt x="104" y="290"/>
                    <a:pt x="104" y="290"/>
                    <a:pt x="104" y="290"/>
                  </a:cubicBezTo>
                  <a:cubicBezTo>
                    <a:pt x="104" y="290"/>
                    <a:pt x="104" y="290"/>
                    <a:pt x="104" y="290"/>
                  </a:cubicBezTo>
                  <a:cubicBezTo>
                    <a:pt x="104" y="290"/>
                    <a:pt x="104" y="290"/>
                    <a:pt x="104" y="290"/>
                  </a:cubicBezTo>
                  <a:cubicBezTo>
                    <a:pt x="104" y="291"/>
                    <a:pt x="104" y="291"/>
                    <a:pt x="104" y="291"/>
                  </a:cubicBezTo>
                  <a:cubicBezTo>
                    <a:pt x="103" y="291"/>
                    <a:pt x="103" y="291"/>
                    <a:pt x="103" y="291"/>
                  </a:cubicBezTo>
                  <a:cubicBezTo>
                    <a:pt x="103" y="291"/>
                    <a:pt x="103" y="291"/>
                    <a:pt x="103" y="291"/>
                  </a:cubicBezTo>
                  <a:cubicBezTo>
                    <a:pt x="103" y="292"/>
                    <a:pt x="103" y="292"/>
                    <a:pt x="103" y="292"/>
                  </a:cubicBezTo>
                  <a:cubicBezTo>
                    <a:pt x="103" y="292"/>
                    <a:pt x="103" y="292"/>
                    <a:pt x="103" y="292"/>
                  </a:cubicBezTo>
                  <a:cubicBezTo>
                    <a:pt x="103" y="292"/>
                    <a:pt x="103" y="292"/>
                    <a:pt x="103" y="292"/>
                  </a:cubicBezTo>
                  <a:cubicBezTo>
                    <a:pt x="103" y="292"/>
                    <a:pt x="103" y="292"/>
                    <a:pt x="103" y="292"/>
                  </a:cubicBezTo>
                  <a:cubicBezTo>
                    <a:pt x="103" y="292"/>
                    <a:pt x="103" y="292"/>
                    <a:pt x="103" y="292"/>
                  </a:cubicBezTo>
                  <a:cubicBezTo>
                    <a:pt x="102" y="292"/>
                    <a:pt x="102" y="292"/>
                    <a:pt x="102" y="292"/>
                  </a:cubicBezTo>
                  <a:cubicBezTo>
                    <a:pt x="101" y="292"/>
                    <a:pt x="101" y="292"/>
                    <a:pt x="101" y="292"/>
                  </a:cubicBezTo>
                  <a:cubicBezTo>
                    <a:pt x="101" y="292"/>
                    <a:pt x="101" y="292"/>
                    <a:pt x="101" y="292"/>
                  </a:cubicBezTo>
                  <a:cubicBezTo>
                    <a:pt x="102" y="293"/>
                    <a:pt x="102" y="293"/>
                    <a:pt x="102" y="293"/>
                  </a:cubicBezTo>
                  <a:cubicBezTo>
                    <a:pt x="102" y="293"/>
                    <a:pt x="102" y="293"/>
                    <a:pt x="102" y="293"/>
                  </a:cubicBezTo>
                  <a:cubicBezTo>
                    <a:pt x="102" y="294"/>
                    <a:pt x="102" y="294"/>
                    <a:pt x="102" y="294"/>
                  </a:cubicBezTo>
                  <a:cubicBezTo>
                    <a:pt x="102" y="293"/>
                    <a:pt x="102" y="293"/>
                    <a:pt x="102" y="293"/>
                  </a:cubicBezTo>
                  <a:cubicBezTo>
                    <a:pt x="102" y="293"/>
                    <a:pt x="101" y="293"/>
                    <a:pt x="101" y="293"/>
                  </a:cubicBezTo>
                  <a:cubicBezTo>
                    <a:pt x="101" y="293"/>
                    <a:pt x="100" y="293"/>
                    <a:pt x="100" y="293"/>
                  </a:cubicBezTo>
                  <a:cubicBezTo>
                    <a:pt x="100" y="293"/>
                    <a:pt x="100" y="293"/>
                    <a:pt x="100" y="293"/>
                  </a:cubicBezTo>
                  <a:cubicBezTo>
                    <a:pt x="101" y="293"/>
                    <a:pt x="101" y="293"/>
                    <a:pt x="101" y="293"/>
                  </a:cubicBezTo>
                  <a:cubicBezTo>
                    <a:pt x="101" y="294"/>
                    <a:pt x="101" y="294"/>
                    <a:pt x="101" y="294"/>
                  </a:cubicBezTo>
                  <a:cubicBezTo>
                    <a:pt x="100" y="294"/>
                    <a:pt x="100" y="294"/>
                    <a:pt x="100" y="294"/>
                  </a:cubicBezTo>
                  <a:cubicBezTo>
                    <a:pt x="100" y="294"/>
                    <a:pt x="100" y="294"/>
                    <a:pt x="100" y="294"/>
                  </a:cubicBezTo>
                  <a:cubicBezTo>
                    <a:pt x="99" y="295"/>
                    <a:pt x="99" y="295"/>
                    <a:pt x="99" y="295"/>
                  </a:cubicBezTo>
                  <a:cubicBezTo>
                    <a:pt x="99" y="294"/>
                    <a:pt x="99" y="294"/>
                    <a:pt x="99" y="294"/>
                  </a:cubicBezTo>
                  <a:cubicBezTo>
                    <a:pt x="99" y="295"/>
                    <a:pt x="99" y="295"/>
                    <a:pt x="99" y="295"/>
                  </a:cubicBezTo>
                  <a:cubicBezTo>
                    <a:pt x="98" y="295"/>
                    <a:pt x="98" y="295"/>
                    <a:pt x="98" y="295"/>
                  </a:cubicBezTo>
                  <a:cubicBezTo>
                    <a:pt x="98" y="295"/>
                    <a:pt x="98" y="295"/>
                    <a:pt x="98" y="295"/>
                  </a:cubicBezTo>
                  <a:cubicBezTo>
                    <a:pt x="97" y="294"/>
                    <a:pt x="97" y="294"/>
                    <a:pt x="97" y="294"/>
                  </a:cubicBezTo>
                  <a:cubicBezTo>
                    <a:pt x="97" y="295"/>
                    <a:pt x="97" y="295"/>
                    <a:pt x="97" y="295"/>
                  </a:cubicBezTo>
                  <a:cubicBezTo>
                    <a:pt x="97" y="296"/>
                    <a:pt x="97" y="296"/>
                    <a:pt x="97" y="296"/>
                  </a:cubicBezTo>
                  <a:cubicBezTo>
                    <a:pt x="97" y="296"/>
                    <a:pt x="97" y="296"/>
                    <a:pt x="97" y="296"/>
                  </a:cubicBezTo>
                  <a:cubicBezTo>
                    <a:pt x="96" y="297"/>
                    <a:pt x="96" y="297"/>
                    <a:pt x="96" y="297"/>
                  </a:cubicBezTo>
                  <a:cubicBezTo>
                    <a:pt x="96" y="298"/>
                    <a:pt x="96" y="298"/>
                    <a:pt x="96" y="298"/>
                  </a:cubicBezTo>
                  <a:cubicBezTo>
                    <a:pt x="96" y="298"/>
                    <a:pt x="96" y="298"/>
                    <a:pt x="96" y="298"/>
                  </a:cubicBezTo>
                  <a:cubicBezTo>
                    <a:pt x="96" y="300"/>
                    <a:pt x="96" y="300"/>
                    <a:pt x="96" y="300"/>
                  </a:cubicBezTo>
                  <a:cubicBezTo>
                    <a:pt x="95" y="300"/>
                    <a:pt x="95" y="300"/>
                    <a:pt x="95" y="300"/>
                  </a:cubicBezTo>
                  <a:cubicBezTo>
                    <a:pt x="95" y="301"/>
                    <a:pt x="95" y="301"/>
                    <a:pt x="95" y="301"/>
                  </a:cubicBezTo>
                  <a:cubicBezTo>
                    <a:pt x="95" y="302"/>
                    <a:pt x="95" y="302"/>
                    <a:pt x="95" y="302"/>
                  </a:cubicBezTo>
                  <a:cubicBezTo>
                    <a:pt x="96" y="302"/>
                    <a:pt x="96" y="302"/>
                    <a:pt x="96" y="302"/>
                  </a:cubicBezTo>
                  <a:cubicBezTo>
                    <a:pt x="97" y="302"/>
                    <a:pt x="97" y="302"/>
                    <a:pt x="97" y="302"/>
                  </a:cubicBezTo>
                  <a:cubicBezTo>
                    <a:pt x="97" y="303"/>
                    <a:pt x="97" y="303"/>
                    <a:pt x="97" y="303"/>
                  </a:cubicBezTo>
                  <a:cubicBezTo>
                    <a:pt x="98" y="303"/>
                    <a:pt x="98" y="303"/>
                    <a:pt x="98" y="303"/>
                  </a:cubicBezTo>
                  <a:cubicBezTo>
                    <a:pt x="98" y="304"/>
                    <a:pt x="98" y="304"/>
                    <a:pt x="98" y="304"/>
                  </a:cubicBezTo>
                  <a:cubicBezTo>
                    <a:pt x="99" y="305"/>
                    <a:pt x="99" y="305"/>
                    <a:pt x="99" y="305"/>
                  </a:cubicBezTo>
                  <a:cubicBezTo>
                    <a:pt x="99" y="304"/>
                    <a:pt x="99" y="304"/>
                    <a:pt x="99" y="304"/>
                  </a:cubicBezTo>
                  <a:cubicBezTo>
                    <a:pt x="100" y="304"/>
                    <a:pt x="100" y="304"/>
                    <a:pt x="100" y="304"/>
                  </a:cubicBezTo>
                  <a:cubicBezTo>
                    <a:pt x="100" y="305"/>
                    <a:pt x="100" y="305"/>
                    <a:pt x="100" y="305"/>
                  </a:cubicBezTo>
                  <a:cubicBezTo>
                    <a:pt x="99" y="306"/>
                    <a:pt x="99" y="306"/>
                    <a:pt x="99" y="306"/>
                  </a:cubicBezTo>
                  <a:cubicBezTo>
                    <a:pt x="99" y="306"/>
                    <a:pt x="99" y="306"/>
                    <a:pt x="99" y="306"/>
                  </a:cubicBezTo>
                  <a:cubicBezTo>
                    <a:pt x="99" y="306"/>
                    <a:pt x="99" y="306"/>
                    <a:pt x="99" y="306"/>
                  </a:cubicBezTo>
                  <a:cubicBezTo>
                    <a:pt x="99" y="306"/>
                    <a:pt x="99" y="306"/>
                    <a:pt x="99" y="306"/>
                  </a:cubicBezTo>
                  <a:cubicBezTo>
                    <a:pt x="100" y="307"/>
                    <a:pt x="100" y="307"/>
                    <a:pt x="100" y="307"/>
                  </a:cubicBezTo>
                  <a:cubicBezTo>
                    <a:pt x="100" y="307"/>
                    <a:pt x="100" y="307"/>
                    <a:pt x="100" y="307"/>
                  </a:cubicBezTo>
                  <a:cubicBezTo>
                    <a:pt x="100" y="308"/>
                    <a:pt x="100" y="308"/>
                    <a:pt x="100" y="308"/>
                  </a:cubicBezTo>
                  <a:cubicBezTo>
                    <a:pt x="101" y="309"/>
                    <a:pt x="101" y="309"/>
                    <a:pt x="101" y="309"/>
                  </a:cubicBezTo>
                  <a:cubicBezTo>
                    <a:pt x="101" y="310"/>
                    <a:pt x="101" y="310"/>
                    <a:pt x="101" y="310"/>
                  </a:cubicBezTo>
                  <a:cubicBezTo>
                    <a:pt x="103" y="312"/>
                    <a:pt x="103" y="312"/>
                    <a:pt x="103" y="312"/>
                  </a:cubicBezTo>
                  <a:cubicBezTo>
                    <a:pt x="105" y="314"/>
                    <a:pt x="105" y="314"/>
                    <a:pt x="105" y="314"/>
                  </a:cubicBezTo>
                  <a:cubicBezTo>
                    <a:pt x="105" y="314"/>
                    <a:pt x="105" y="314"/>
                    <a:pt x="105" y="314"/>
                  </a:cubicBezTo>
                  <a:cubicBezTo>
                    <a:pt x="105" y="314"/>
                    <a:pt x="105" y="314"/>
                    <a:pt x="105" y="314"/>
                  </a:cubicBezTo>
                  <a:cubicBezTo>
                    <a:pt x="104" y="316"/>
                    <a:pt x="104" y="316"/>
                    <a:pt x="104" y="316"/>
                  </a:cubicBezTo>
                  <a:cubicBezTo>
                    <a:pt x="102" y="316"/>
                    <a:pt x="102" y="316"/>
                    <a:pt x="102" y="316"/>
                  </a:cubicBezTo>
                  <a:cubicBezTo>
                    <a:pt x="102" y="317"/>
                    <a:pt x="102" y="317"/>
                    <a:pt x="102" y="317"/>
                  </a:cubicBezTo>
                  <a:cubicBezTo>
                    <a:pt x="100" y="317"/>
                    <a:pt x="100" y="317"/>
                    <a:pt x="100" y="317"/>
                  </a:cubicBezTo>
                  <a:cubicBezTo>
                    <a:pt x="99" y="316"/>
                    <a:pt x="99" y="316"/>
                    <a:pt x="99" y="316"/>
                  </a:cubicBezTo>
                  <a:cubicBezTo>
                    <a:pt x="97" y="315"/>
                    <a:pt x="97" y="315"/>
                    <a:pt x="97" y="315"/>
                  </a:cubicBezTo>
                  <a:cubicBezTo>
                    <a:pt x="96" y="314"/>
                    <a:pt x="96" y="314"/>
                    <a:pt x="96" y="314"/>
                  </a:cubicBezTo>
                  <a:cubicBezTo>
                    <a:pt x="96" y="316"/>
                    <a:pt x="96" y="316"/>
                    <a:pt x="96" y="316"/>
                  </a:cubicBezTo>
                  <a:cubicBezTo>
                    <a:pt x="97" y="316"/>
                    <a:pt x="97" y="316"/>
                    <a:pt x="97" y="316"/>
                  </a:cubicBezTo>
                  <a:cubicBezTo>
                    <a:pt x="97" y="317"/>
                    <a:pt x="97" y="317"/>
                    <a:pt x="97" y="317"/>
                  </a:cubicBezTo>
                  <a:cubicBezTo>
                    <a:pt x="97" y="319"/>
                    <a:pt x="97" y="319"/>
                    <a:pt x="97" y="319"/>
                  </a:cubicBezTo>
                  <a:cubicBezTo>
                    <a:pt x="96" y="318"/>
                    <a:pt x="96" y="318"/>
                    <a:pt x="96" y="318"/>
                  </a:cubicBezTo>
                  <a:cubicBezTo>
                    <a:pt x="94" y="318"/>
                    <a:pt x="94" y="318"/>
                    <a:pt x="94" y="318"/>
                  </a:cubicBezTo>
                  <a:cubicBezTo>
                    <a:pt x="91" y="317"/>
                    <a:pt x="91" y="317"/>
                    <a:pt x="91" y="317"/>
                  </a:cubicBezTo>
                  <a:cubicBezTo>
                    <a:pt x="90" y="317"/>
                    <a:pt x="90" y="317"/>
                    <a:pt x="90" y="317"/>
                  </a:cubicBezTo>
                  <a:cubicBezTo>
                    <a:pt x="90" y="318"/>
                    <a:pt x="90" y="318"/>
                    <a:pt x="90" y="318"/>
                  </a:cubicBezTo>
                  <a:cubicBezTo>
                    <a:pt x="91" y="319"/>
                    <a:pt x="91" y="319"/>
                    <a:pt x="91" y="319"/>
                  </a:cubicBezTo>
                  <a:cubicBezTo>
                    <a:pt x="90" y="318"/>
                    <a:pt x="90" y="318"/>
                    <a:pt x="90" y="318"/>
                  </a:cubicBezTo>
                  <a:cubicBezTo>
                    <a:pt x="87" y="318"/>
                    <a:pt x="87" y="318"/>
                    <a:pt x="87" y="318"/>
                  </a:cubicBezTo>
                  <a:cubicBezTo>
                    <a:pt x="86" y="318"/>
                    <a:pt x="86" y="318"/>
                    <a:pt x="86" y="318"/>
                  </a:cubicBezTo>
                  <a:cubicBezTo>
                    <a:pt x="84" y="318"/>
                    <a:pt x="84" y="318"/>
                    <a:pt x="84" y="318"/>
                  </a:cubicBezTo>
                  <a:cubicBezTo>
                    <a:pt x="83" y="318"/>
                    <a:pt x="83" y="318"/>
                    <a:pt x="83" y="318"/>
                  </a:cubicBezTo>
                  <a:cubicBezTo>
                    <a:pt x="83" y="318"/>
                    <a:pt x="83" y="318"/>
                    <a:pt x="83" y="318"/>
                  </a:cubicBezTo>
                  <a:cubicBezTo>
                    <a:pt x="82" y="318"/>
                    <a:pt x="82" y="318"/>
                    <a:pt x="82" y="318"/>
                  </a:cubicBezTo>
                  <a:cubicBezTo>
                    <a:pt x="80" y="317"/>
                    <a:pt x="80" y="317"/>
                    <a:pt x="80" y="317"/>
                  </a:cubicBezTo>
                  <a:cubicBezTo>
                    <a:pt x="80" y="317"/>
                    <a:pt x="80" y="317"/>
                    <a:pt x="80" y="317"/>
                  </a:cubicBezTo>
                  <a:cubicBezTo>
                    <a:pt x="79" y="317"/>
                    <a:pt x="79" y="317"/>
                    <a:pt x="79" y="317"/>
                  </a:cubicBezTo>
                  <a:cubicBezTo>
                    <a:pt x="78" y="317"/>
                    <a:pt x="78" y="317"/>
                    <a:pt x="78" y="317"/>
                  </a:cubicBezTo>
                  <a:cubicBezTo>
                    <a:pt x="77" y="317"/>
                    <a:pt x="77" y="317"/>
                    <a:pt x="77" y="317"/>
                  </a:cubicBezTo>
                  <a:cubicBezTo>
                    <a:pt x="77" y="317"/>
                    <a:pt x="77" y="317"/>
                    <a:pt x="77" y="317"/>
                  </a:cubicBezTo>
                  <a:cubicBezTo>
                    <a:pt x="76" y="317"/>
                    <a:pt x="76" y="317"/>
                    <a:pt x="76" y="317"/>
                  </a:cubicBezTo>
                  <a:cubicBezTo>
                    <a:pt x="76" y="316"/>
                    <a:pt x="76" y="316"/>
                    <a:pt x="76" y="316"/>
                  </a:cubicBezTo>
                  <a:cubicBezTo>
                    <a:pt x="76" y="316"/>
                    <a:pt x="76" y="316"/>
                    <a:pt x="76" y="316"/>
                  </a:cubicBezTo>
                  <a:cubicBezTo>
                    <a:pt x="76" y="316"/>
                    <a:pt x="76" y="316"/>
                    <a:pt x="76" y="316"/>
                  </a:cubicBezTo>
                  <a:cubicBezTo>
                    <a:pt x="76" y="316"/>
                    <a:pt x="76" y="316"/>
                    <a:pt x="76" y="316"/>
                  </a:cubicBezTo>
                  <a:cubicBezTo>
                    <a:pt x="76" y="316"/>
                    <a:pt x="76" y="316"/>
                    <a:pt x="76" y="316"/>
                  </a:cubicBezTo>
                  <a:cubicBezTo>
                    <a:pt x="76" y="315"/>
                    <a:pt x="76" y="315"/>
                    <a:pt x="76" y="315"/>
                  </a:cubicBezTo>
                  <a:cubicBezTo>
                    <a:pt x="75" y="314"/>
                    <a:pt x="75" y="314"/>
                    <a:pt x="75" y="314"/>
                  </a:cubicBezTo>
                  <a:cubicBezTo>
                    <a:pt x="75" y="312"/>
                    <a:pt x="75" y="312"/>
                    <a:pt x="75" y="312"/>
                  </a:cubicBezTo>
                  <a:cubicBezTo>
                    <a:pt x="74" y="312"/>
                    <a:pt x="74" y="312"/>
                    <a:pt x="74" y="312"/>
                  </a:cubicBezTo>
                  <a:cubicBezTo>
                    <a:pt x="73" y="310"/>
                    <a:pt x="73" y="310"/>
                    <a:pt x="73" y="310"/>
                  </a:cubicBezTo>
                  <a:cubicBezTo>
                    <a:pt x="72" y="310"/>
                    <a:pt x="72" y="310"/>
                    <a:pt x="72" y="310"/>
                  </a:cubicBezTo>
                  <a:cubicBezTo>
                    <a:pt x="72" y="310"/>
                    <a:pt x="72" y="310"/>
                    <a:pt x="72" y="310"/>
                  </a:cubicBezTo>
                  <a:cubicBezTo>
                    <a:pt x="71" y="309"/>
                    <a:pt x="71" y="309"/>
                    <a:pt x="71" y="309"/>
                  </a:cubicBezTo>
                  <a:cubicBezTo>
                    <a:pt x="71" y="309"/>
                    <a:pt x="71" y="309"/>
                    <a:pt x="71" y="309"/>
                  </a:cubicBezTo>
                  <a:cubicBezTo>
                    <a:pt x="70" y="309"/>
                    <a:pt x="70" y="309"/>
                    <a:pt x="70" y="309"/>
                  </a:cubicBezTo>
                  <a:cubicBezTo>
                    <a:pt x="69" y="309"/>
                    <a:pt x="69" y="309"/>
                    <a:pt x="69" y="309"/>
                  </a:cubicBezTo>
                  <a:cubicBezTo>
                    <a:pt x="69" y="308"/>
                    <a:pt x="69" y="308"/>
                    <a:pt x="69" y="308"/>
                  </a:cubicBezTo>
                  <a:cubicBezTo>
                    <a:pt x="68" y="308"/>
                    <a:pt x="68" y="308"/>
                    <a:pt x="68" y="308"/>
                  </a:cubicBezTo>
                  <a:cubicBezTo>
                    <a:pt x="67" y="307"/>
                    <a:pt x="67" y="307"/>
                    <a:pt x="67" y="307"/>
                  </a:cubicBezTo>
                  <a:cubicBezTo>
                    <a:pt x="67" y="307"/>
                    <a:pt x="67" y="307"/>
                    <a:pt x="67" y="307"/>
                  </a:cubicBezTo>
                  <a:cubicBezTo>
                    <a:pt x="66" y="307"/>
                    <a:pt x="66" y="307"/>
                    <a:pt x="66" y="307"/>
                  </a:cubicBezTo>
                  <a:cubicBezTo>
                    <a:pt x="66" y="306"/>
                    <a:pt x="66" y="306"/>
                    <a:pt x="66" y="306"/>
                  </a:cubicBezTo>
                  <a:cubicBezTo>
                    <a:pt x="65" y="306"/>
                    <a:pt x="65" y="306"/>
                    <a:pt x="65" y="306"/>
                  </a:cubicBezTo>
                  <a:cubicBezTo>
                    <a:pt x="65" y="306"/>
                    <a:pt x="65" y="306"/>
                    <a:pt x="65" y="306"/>
                  </a:cubicBezTo>
                  <a:cubicBezTo>
                    <a:pt x="64" y="305"/>
                    <a:pt x="64" y="305"/>
                    <a:pt x="64" y="305"/>
                  </a:cubicBezTo>
                  <a:cubicBezTo>
                    <a:pt x="61" y="303"/>
                    <a:pt x="61" y="303"/>
                    <a:pt x="61" y="303"/>
                  </a:cubicBezTo>
                  <a:cubicBezTo>
                    <a:pt x="60" y="302"/>
                    <a:pt x="60" y="302"/>
                    <a:pt x="60" y="302"/>
                  </a:cubicBezTo>
                  <a:cubicBezTo>
                    <a:pt x="58" y="301"/>
                    <a:pt x="58" y="301"/>
                    <a:pt x="58" y="301"/>
                  </a:cubicBezTo>
                  <a:cubicBezTo>
                    <a:pt x="57" y="302"/>
                    <a:pt x="57" y="302"/>
                    <a:pt x="57" y="302"/>
                  </a:cubicBezTo>
                  <a:cubicBezTo>
                    <a:pt x="56" y="301"/>
                    <a:pt x="56" y="301"/>
                    <a:pt x="56" y="301"/>
                  </a:cubicBezTo>
                  <a:cubicBezTo>
                    <a:pt x="56" y="300"/>
                    <a:pt x="56" y="300"/>
                    <a:pt x="56" y="300"/>
                  </a:cubicBezTo>
                  <a:cubicBezTo>
                    <a:pt x="54" y="299"/>
                    <a:pt x="54" y="299"/>
                    <a:pt x="54" y="299"/>
                  </a:cubicBezTo>
                  <a:cubicBezTo>
                    <a:pt x="54" y="299"/>
                    <a:pt x="54" y="299"/>
                    <a:pt x="54" y="299"/>
                  </a:cubicBezTo>
                  <a:cubicBezTo>
                    <a:pt x="53" y="299"/>
                    <a:pt x="53" y="299"/>
                    <a:pt x="53" y="299"/>
                  </a:cubicBezTo>
                  <a:cubicBezTo>
                    <a:pt x="53" y="299"/>
                    <a:pt x="53" y="299"/>
                    <a:pt x="53" y="299"/>
                  </a:cubicBezTo>
                  <a:cubicBezTo>
                    <a:pt x="54" y="298"/>
                    <a:pt x="54" y="298"/>
                    <a:pt x="54" y="298"/>
                  </a:cubicBezTo>
                  <a:cubicBezTo>
                    <a:pt x="54" y="298"/>
                    <a:pt x="54" y="298"/>
                    <a:pt x="54" y="298"/>
                  </a:cubicBezTo>
                  <a:cubicBezTo>
                    <a:pt x="54" y="297"/>
                    <a:pt x="54" y="297"/>
                    <a:pt x="54" y="297"/>
                  </a:cubicBezTo>
                  <a:cubicBezTo>
                    <a:pt x="55" y="298"/>
                    <a:pt x="55" y="298"/>
                    <a:pt x="55" y="298"/>
                  </a:cubicBezTo>
                  <a:cubicBezTo>
                    <a:pt x="55" y="298"/>
                    <a:pt x="55" y="298"/>
                    <a:pt x="55" y="298"/>
                  </a:cubicBezTo>
                  <a:cubicBezTo>
                    <a:pt x="56" y="298"/>
                    <a:pt x="56" y="298"/>
                    <a:pt x="56" y="298"/>
                  </a:cubicBezTo>
                  <a:cubicBezTo>
                    <a:pt x="57" y="298"/>
                    <a:pt x="57" y="298"/>
                    <a:pt x="57" y="298"/>
                  </a:cubicBezTo>
                  <a:cubicBezTo>
                    <a:pt x="57" y="297"/>
                    <a:pt x="57" y="297"/>
                    <a:pt x="57" y="297"/>
                  </a:cubicBezTo>
                  <a:cubicBezTo>
                    <a:pt x="56" y="297"/>
                    <a:pt x="56" y="297"/>
                    <a:pt x="56" y="297"/>
                  </a:cubicBezTo>
                  <a:cubicBezTo>
                    <a:pt x="56" y="296"/>
                    <a:pt x="56" y="296"/>
                    <a:pt x="56" y="296"/>
                  </a:cubicBezTo>
                  <a:cubicBezTo>
                    <a:pt x="57" y="295"/>
                    <a:pt x="57" y="295"/>
                    <a:pt x="57" y="295"/>
                  </a:cubicBezTo>
                  <a:cubicBezTo>
                    <a:pt x="57" y="295"/>
                    <a:pt x="57" y="295"/>
                    <a:pt x="57" y="295"/>
                  </a:cubicBezTo>
                  <a:cubicBezTo>
                    <a:pt x="58" y="294"/>
                    <a:pt x="58" y="294"/>
                    <a:pt x="58" y="294"/>
                  </a:cubicBezTo>
                  <a:cubicBezTo>
                    <a:pt x="58" y="294"/>
                    <a:pt x="58" y="294"/>
                    <a:pt x="58" y="294"/>
                  </a:cubicBezTo>
                  <a:cubicBezTo>
                    <a:pt x="59" y="294"/>
                    <a:pt x="59" y="294"/>
                    <a:pt x="59" y="294"/>
                  </a:cubicBezTo>
                  <a:cubicBezTo>
                    <a:pt x="59" y="294"/>
                    <a:pt x="59" y="294"/>
                    <a:pt x="59" y="294"/>
                  </a:cubicBezTo>
                  <a:cubicBezTo>
                    <a:pt x="59" y="294"/>
                    <a:pt x="59" y="294"/>
                    <a:pt x="59" y="294"/>
                  </a:cubicBezTo>
                  <a:cubicBezTo>
                    <a:pt x="58" y="293"/>
                    <a:pt x="58" y="293"/>
                    <a:pt x="58" y="293"/>
                  </a:cubicBezTo>
                  <a:cubicBezTo>
                    <a:pt x="58" y="293"/>
                    <a:pt x="58" y="293"/>
                    <a:pt x="58" y="293"/>
                  </a:cubicBezTo>
                  <a:cubicBezTo>
                    <a:pt x="58" y="293"/>
                    <a:pt x="58" y="293"/>
                    <a:pt x="58" y="293"/>
                  </a:cubicBezTo>
                  <a:cubicBezTo>
                    <a:pt x="57" y="293"/>
                    <a:pt x="57" y="293"/>
                    <a:pt x="57" y="293"/>
                  </a:cubicBezTo>
                  <a:cubicBezTo>
                    <a:pt x="56" y="291"/>
                    <a:pt x="56" y="291"/>
                    <a:pt x="56" y="291"/>
                  </a:cubicBezTo>
                  <a:cubicBezTo>
                    <a:pt x="58" y="291"/>
                    <a:pt x="58" y="291"/>
                    <a:pt x="58" y="291"/>
                  </a:cubicBezTo>
                  <a:cubicBezTo>
                    <a:pt x="59" y="291"/>
                    <a:pt x="59" y="291"/>
                    <a:pt x="59" y="291"/>
                  </a:cubicBezTo>
                  <a:cubicBezTo>
                    <a:pt x="59" y="291"/>
                    <a:pt x="59" y="291"/>
                    <a:pt x="59" y="291"/>
                  </a:cubicBezTo>
                  <a:cubicBezTo>
                    <a:pt x="59" y="291"/>
                    <a:pt x="59" y="291"/>
                    <a:pt x="59" y="291"/>
                  </a:cubicBezTo>
                  <a:cubicBezTo>
                    <a:pt x="58" y="291"/>
                    <a:pt x="58" y="291"/>
                    <a:pt x="58" y="291"/>
                  </a:cubicBezTo>
                  <a:cubicBezTo>
                    <a:pt x="59" y="290"/>
                    <a:pt x="59" y="290"/>
                    <a:pt x="59" y="290"/>
                  </a:cubicBezTo>
                  <a:cubicBezTo>
                    <a:pt x="62" y="289"/>
                    <a:pt x="62" y="289"/>
                    <a:pt x="62" y="289"/>
                  </a:cubicBezTo>
                  <a:cubicBezTo>
                    <a:pt x="62" y="288"/>
                    <a:pt x="62" y="288"/>
                    <a:pt x="62" y="288"/>
                  </a:cubicBezTo>
                  <a:cubicBezTo>
                    <a:pt x="62" y="288"/>
                    <a:pt x="62" y="288"/>
                    <a:pt x="62" y="288"/>
                  </a:cubicBezTo>
                  <a:cubicBezTo>
                    <a:pt x="61" y="288"/>
                    <a:pt x="61" y="288"/>
                    <a:pt x="61" y="288"/>
                  </a:cubicBezTo>
                  <a:cubicBezTo>
                    <a:pt x="60" y="288"/>
                    <a:pt x="60" y="288"/>
                    <a:pt x="60" y="288"/>
                  </a:cubicBezTo>
                  <a:cubicBezTo>
                    <a:pt x="59" y="288"/>
                    <a:pt x="59" y="288"/>
                    <a:pt x="59" y="288"/>
                  </a:cubicBezTo>
                  <a:cubicBezTo>
                    <a:pt x="58" y="288"/>
                    <a:pt x="58" y="288"/>
                    <a:pt x="58" y="288"/>
                  </a:cubicBezTo>
                  <a:cubicBezTo>
                    <a:pt x="58" y="288"/>
                    <a:pt x="58" y="288"/>
                    <a:pt x="58" y="288"/>
                  </a:cubicBezTo>
                  <a:cubicBezTo>
                    <a:pt x="59" y="287"/>
                    <a:pt x="59" y="287"/>
                    <a:pt x="59" y="287"/>
                  </a:cubicBezTo>
                  <a:cubicBezTo>
                    <a:pt x="59" y="286"/>
                    <a:pt x="59" y="286"/>
                    <a:pt x="59" y="286"/>
                  </a:cubicBezTo>
                  <a:cubicBezTo>
                    <a:pt x="60" y="285"/>
                    <a:pt x="60" y="285"/>
                    <a:pt x="60" y="285"/>
                  </a:cubicBezTo>
                  <a:cubicBezTo>
                    <a:pt x="62" y="285"/>
                    <a:pt x="62" y="285"/>
                    <a:pt x="62" y="285"/>
                  </a:cubicBezTo>
                  <a:cubicBezTo>
                    <a:pt x="63" y="284"/>
                    <a:pt x="63" y="284"/>
                    <a:pt x="63" y="284"/>
                  </a:cubicBezTo>
                  <a:cubicBezTo>
                    <a:pt x="63" y="283"/>
                    <a:pt x="63" y="283"/>
                    <a:pt x="63" y="283"/>
                  </a:cubicBezTo>
                  <a:cubicBezTo>
                    <a:pt x="64" y="282"/>
                    <a:pt x="64" y="282"/>
                    <a:pt x="64" y="282"/>
                  </a:cubicBezTo>
                  <a:cubicBezTo>
                    <a:pt x="63" y="281"/>
                    <a:pt x="63" y="281"/>
                    <a:pt x="63" y="281"/>
                  </a:cubicBezTo>
                  <a:cubicBezTo>
                    <a:pt x="62" y="280"/>
                    <a:pt x="62" y="280"/>
                    <a:pt x="62" y="280"/>
                  </a:cubicBezTo>
                  <a:cubicBezTo>
                    <a:pt x="62" y="278"/>
                    <a:pt x="62" y="278"/>
                    <a:pt x="62" y="278"/>
                  </a:cubicBezTo>
                  <a:cubicBezTo>
                    <a:pt x="63" y="278"/>
                    <a:pt x="63" y="278"/>
                    <a:pt x="63" y="278"/>
                  </a:cubicBezTo>
                  <a:cubicBezTo>
                    <a:pt x="64" y="277"/>
                    <a:pt x="64" y="277"/>
                    <a:pt x="64" y="277"/>
                  </a:cubicBezTo>
                  <a:cubicBezTo>
                    <a:pt x="64" y="276"/>
                    <a:pt x="64" y="276"/>
                    <a:pt x="64" y="276"/>
                  </a:cubicBezTo>
                  <a:cubicBezTo>
                    <a:pt x="63" y="276"/>
                    <a:pt x="63" y="276"/>
                    <a:pt x="63" y="276"/>
                  </a:cubicBezTo>
                  <a:cubicBezTo>
                    <a:pt x="63" y="275"/>
                    <a:pt x="63" y="275"/>
                    <a:pt x="63" y="275"/>
                  </a:cubicBezTo>
                  <a:cubicBezTo>
                    <a:pt x="62" y="275"/>
                    <a:pt x="62" y="275"/>
                    <a:pt x="62" y="275"/>
                  </a:cubicBezTo>
                  <a:cubicBezTo>
                    <a:pt x="61" y="275"/>
                    <a:pt x="61" y="275"/>
                    <a:pt x="61" y="275"/>
                  </a:cubicBezTo>
                  <a:cubicBezTo>
                    <a:pt x="60" y="274"/>
                    <a:pt x="60" y="274"/>
                    <a:pt x="60" y="274"/>
                  </a:cubicBezTo>
                  <a:cubicBezTo>
                    <a:pt x="59" y="275"/>
                    <a:pt x="59" y="275"/>
                    <a:pt x="59" y="275"/>
                  </a:cubicBezTo>
                  <a:cubicBezTo>
                    <a:pt x="58" y="274"/>
                    <a:pt x="58" y="274"/>
                    <a:pt x="58" y="274"/>
                  </a:cubicBezTo>
                  <a:cubicBezTo>
                    <a:pt x="57" y="274"/>
                    <a:pt x="57" y="274"/>
                    <a:pt x="57" y="274"/>
                  </a:cubicBezTo>
                  <a:cubicBezTo>
                    <a:pt x="55" y="274"/>
                    <a:pt x="55" y="274"/>
                    <a:pt x="55" y="274"/>
                  </a:cubicBezTo>
                  <a:cubicBezTo>
                    <a:pt x="55" y="274"/>
                    <a:pt x="55" y="274"/>
                    <a:pt x="55" y="274"/>
                  </a:cubicBezTo>
                  <a:cubicBezTo>
                    <a:pt x="54" y="274"/>
                    <a:pt x="54" y="274"/>
                    <a:pt x="54" y="274"/>
                  </a:cubicBezTo>
                  <a:cubicBezTo>
                    <a:pt x="53" y="273"/>
                    <a:pt x="53" y="273"/>
                    <a:pt x="53" y="273"/>
                  </a:cubicBezTo>
                  <a:cubicBezTo>
                    <a:pt x="52" y="271"/>
                    <a:pt x="52" y="271"/>
                    <a:pt x="52" y="271"/>
                  </a:cubicBezTo>
                  <a:cubicBezTo>
                    <a:pt x="51" y="271"/>
                    <a:pt x="51" y="271"/>
                    <a:pt x="51" y="271"/>
                  </a:cubicBezTo>
                  <a:cubicBezTo>
                    <a:pt x="50" y="272"/>
                    <a:pt x="50" y="272"/>
                    <a:pt x="50" y="272"/>
                  </a:cubicBezTo>
                  <a:cubicBezTo>
                    <a:pt x="49" y="272"/>
                    <a:pt x="49" y="272"/>
                    <a:pt x="49" y="272"/>
                  </a:cubicBezTo>
                  <a:cubicBezTo>
                    <a:pt x="48" y="272"/>
                    <a:pt x="48" y="272"/>
                    <a:pt x="48" y="272"/>
                  </a:cubicBezTo>
                  <a:cubicBezTo>
                    <a:pt x="46" y="271"/>
                    <a:pt x="46" y="271"/>
                    <a:pt x="46" y="271"/>
                  </a:cubicBezTo>
                  <a:cubicBezTo>
                    <a:pt x="46" y="272"/>
                    <a:pt x="46" y="272"/>
                    <a:pt x="46" y="272"/>
                  </a:cubicBezTo>
                  <a:cubicBezTo>
                    <a:pt x="44" y="270"/>
                    <a:pt x="44" y="270"/>
                    <a:pt x="44" y="270"/>
                  </a:cubicBezTo>
                  <a:cubicBezTo>
                    <a:pt x="43" y="269"/>
                    <a:pt x="43" y="269"/>
                    <a:pt x="43" y="269"/>
                  </a:cubicBezTo>
                  <a:cubicBezTo>
                    <a:pt x="43" y="268"/>
                    <a:pt x="43" y="268"/>
                    <a:pt x="43" y="268"/>
                  </a:cubicBezTo>
                  <a:cubicBezTo>
                    <a:pt x="42" y="268"/>
                    <a:pt x="42" y="268"/>
                    <a:pt x="42" y="268"/>
                  </a:cubicBezTo>
                  <a:cubicBezTo>
                    <a:pt x="42" y="267"/>
                    <a:pt x="42" y="267"/>
                    <a:pt x="42" y="267"/>
                  </a:cubicBezTo>
                  <a:cubicBezTo>
                    <a:pt x="41" y="266"/>
                    <a:pt x="41" y="266"/>
                    <a:pt x="41" y="266"/>
                  </a:cubicBezTo>
                  <a:cubicBezTo>
                    <a:pt x="39" y="267"/>
                    <a:pt x="39" y="267"/>
                    <a:pt x="39" y="267"/>
                  </a:cubicBezTo>
                  <a:cubicBezTo>
                    <a:pt x="38" y="265"/>
                    <a:pt x="38" y="265"/>
                    <a:pt x="38" y="265"/>
                  </a:cubicBezTo>
                  <a:cubicBezTo>
                    <a:pt x="38" y="264"/>
                    <a:pt x="38" y="264"/>
                    <a:pt x="38" y="264"/>
                  </a:cubicBezTo>
                  <a:cubicBezTo>
                    <a:pt x="37" y="264"/>
                    <a:pt x="37" y="264"/>
                    <a:pt x="37" y="264"/>
                  </a:cubicBezTo>
                  <a:cubicBezTo>
                    <a:pt x="37" y="262"/>
                    <a:pt x="37" y="262"/>
                    <a:pt x="37" y="262"/>
                  </a:cubicBezTo>
                  <a:cubicBezTo>
                    <a:pt x="36" y="262"/>
                    <a:pt x="36" y="262"/>
                    <a:pt x="36" y="262"/>
                  </a:cubicBezTo>
                  <a:cubicBezTo>
                    <a:pt x="34" y="262"/>
                    <a:pt x="34" y="262"/>
                    <a:pt x="34" y="262"/>
                  </a:cubicBezTo>
                  <a:cubicBezTo>
                    <a:pt x="32" y="262"/>
                    <a:pt x="32" y="262"/>
                    <a:pt x="32" y="262"/>
                  </a:cubicBezTo>
                  <a:cubicBezTo>
                    <a:pt x="30" y="262"/>
                    <a:pt x="30" y="262"/>
                    <a:pt x="30" y="262"/>
                  </a:cubicBezTo>
                  <a:cubicBezTo>
                    <a:pt x="29" y="262"/>
                    <a:pt x="29" y="262"/>
                    <a:pt x="29" y="262"/>
                  </a:cubicBezTo>
                  <a:cubicBezTo>
                    <a:pt x="29" y="263"/>
                    <a:pt x="29" y="263"/>
                    <a:pt x="29" y="263"/>
                  </a:cubicBezTo>
                  <a:cubicBezTo>
                    <a:pt x="28" y="263"/>
                    <a:pt x="28" y="263"/>
                    <a:pt x="28" y="263"/>
                  </a:cubicBezTo>
                  <a:cubicBezTo>
                    <a:pt x="28" y="263"/>
                    <a:pt x="28" y="263"/>
                    <a:pt x="28" y="263"/>
                  </a:cubicBezTo>
                  <a:cubicBezTo>
                    <a:pt x="28" y="262"/>
                    <a:pt x="28" y="262"/>
                    <a:pt x="28" y="262"/>
                  </a:cubicBezTo>
                  <a:cubicBezTo>
                    <a:pt x="27" y="261"/>
                    <a:pt x="27" y="261"/>
                    <a:pt x="27" y="261"/>
                  </a:cubicBezTo>
                  <a:cubicBezTo>
                    <a:pt x="27" y="260"/>
                    <a:pt x="27" y="260"/>
                    <a:pt x="27" y="260"/>
                  </a:cubicBezTo>
                  <a:cubicBezTo>
                    <a:pt x="26" y="259"/>
                    <a:pt x="26" y="259"/>
                    <a:pt x="26" y="259"/>
                  </a:cubicBezTo>
                  <a:cubicBezTo>
                    <a:pt x="26" y="258"/>
                    <a:pt x="26" y="258"/>
                    <a:pt x="26" y="258"/>
                  </a:cubicBezTo>
                  <a:cubicBezTo>
                    <a:pt x="26" y="257"/>
                    <a:pt x="26" y="257"/>
                    <a:pt x="26" y="257"/>
                  </a:cubicBezTo>
                  <a:cubicBezTo>
                    <a:pt x="27" y="258"/>
                    <a:pt x="27" y="258"/>
                    <a:pt x="27" y="258"/>
                  </a:cubicBezTo>
                  <a:cubicBezTo>
                    <a:pt x="29" y="258"/>
                    <a:pt x="29" y="258"/>
                    <a:pt x="29" y="258"/>
                  </a:cubicBezTo>
                  <a:cubicBezTo>
                    <a:pt x="30" y="256"/>
                    <a:pt x="30" y="256"/>
                    <a:pt x="30" y="256"/>
                  </a:cubicBezTo>
                  <a:cubicBezTo>
                    <a:pt x="31" y="256"/>
                    <a:pt x="31" y="256"/>
                    <a:pt x="31" y="256"/>
                  </a:cubicBezTo>
                  <a:cubicBezTo>
                    <a:pt x="30" y="255"/>
                    <a:pt x="30" y="255"/>
                    <a:pt x="30" y="255"/>
                  </a:cubicBezTo>
                  <a:cubicBezTo>
                    <a:pt x="30" y="254"/>
                    <a:pt x="30" y="254"/>
                    <a:pt x="30" y="254"/>
                  </a:cubicBezTo>
                  <a:cubicBezTo>
                    <a:pt x="28" y="253"/>
                    <a:pt x="28" y="253"/>
                    <a:pt x="28" y="253"/>
                  </a:cubicBezTo>
                  <a:cubicBezTo>
                    <a:pt x="26" y="253"/>
                    <a:pt x="26" y="253"/>
                    <a:pt x="26" y="253"/>
                  </a:cubicBezTo>
                  <a:cubicBezTo>
                    <a:pt x="26" y="251"/>
                    <a:pt x="26" y="251"/>
                    <a:pt x="26" y="251"/>
                  </a:cubicBezTo>
                  <a:cubicBezTo>
                    <a:pt x="25" y="251"/>
                    <a:pt x="25" y="251"/>
                    <a:pt x="25" y="251"/>
                  </a:cubicBezTo>
                  <a:cubicBezTo>
                    <a:pt x="24" y="249"/>
                    <a:pt x="24" y="249"/>
                    <a:pt x="24" y="249"/>
                  </a:cubicBezTo>
                  <a:cubicBezTo>
                    <a:pt x="23" y="248"/>
                    <a:pt x="23" y="248"/>
                    <a:pt x="23" y="248"/>
                  </a:cubicBezTo>
                  <a:cubicBezTo>
                    <a:pt x="22" y="247"/>
                    <a:pt x="22" y="247"/>
                    <a:pt x="22" y="247"/>
                  </a:cubicBezTo>
                  <a:cubicBezTo>
                    <a:pt x="22" y="246"/>
                    <a:pt x="22" y="246"/>
                    <a:pt x="22" y="246"/>
                  </a:cubicBezTo>
                  <a:cubicBezTo>
                    <a:pt x="22" y="245"/>
                    <a:pt x="22" y="245"/>
                    <a:pt x="22" y="245"/>
                  </a:cubicBezTo>
                  <a:cubicBezTo>
                    <a:pt x="22" y="244"/>
                    <a:pt x="22" y="244"/>
                    <a:pt x="22" y="244"/>
                  </a:cubicBezTo>
                  <a:cubicBezTo>
                    <a:pt x="22" y="243"/>
                    <a:pt x="22" y="243"/>
                    <a:pt x="22" y="243"/>
                  </a:cubicBezTo>
                  <a:cubicBezTo>
                    <a:pt x="20" y="243"/>
                    <a:pt x="20" y="243"/>
                    <a:pt x="20" y="243"/>
                  </a:cubicBezTo>
                  <a:cubicBezTo>
                    <a:pt x="19" y="243"/>
                    <a:pt x="19" y="243"/>
                    <a:pt x="19" y="243"/>
                  </a:cubicBezTo>
                  <a:cubicBezTo>
                    <a:pt x="19" y="242"/>
                    <a:pt x="19" y="242"/>
                    <a:pt x="19" y="242"/>
                  </a:cubicBezTo>
                  <a:cubicBezTo>
                    <a:pt x="17" y="242"/>
                    <a:pt x="17" y="242"/>
                    <a:pt x="17" y="242"/>
                  </a:cubicBezTo>
                  <a:cubicBezTo>
                    <a:pt x="16" y="243"/>
                    <a:pt x="16" y="243"/>
                    <a:pt x="16" y="243"/>
                  </a:cubicBezTo>
                  <a:cubicBezTo>
                    <a:pt x="15" y="242"/>
                    <a:pt x="15" y="242"/>
                    <a:pt x="15" y="242"/>
                  </a:cubicBezTo>
                  <a:cubicBezTo>
                    <a:pt x="14" y="242"/>
                    <a:pt x="14" y="242"/>
                    <a:pt x="14" y="242"/>
                  </a:cubicBezTo>
                  <a:cubicBezTo>
                    <a:pt x="13" y="242"/>
                    <a:pt x="13" y="242"/>
                    <a:pt x="13" y="242"/>
                  </a:cubicBezTo>
                  <a:cubicBezTo>
                    <a:pt x="12" y="241"/>
                    <a:pt x="12" y="241"/>
                    <a:pt x="12" y="241"/>
                  </a:cubicBezTo>
                  <a:cubicBezTo>
                    <a:pt x="12" y="242"/>
                    <a:pt x="12" y="242"/>
                    <a:pt x="12" y="242"/>
                  </a:cubicBezTo>
                  <a:cubicBezTo>
                    <a:pt x="11" y="241"/>
                    <a:pt x="11" y="241"/>
                    <a:pt x="11" y="241"/>
                  </a:cubicBezTo>
                  <a:cubicBezTo>
                    <a:pt x="10" y="241"/>
                    <a:pt x="10" y="241"/>
                    <a:pt x="10" y="241"/>
                  </a:cubicBezTo>
                  <a:cubicBezTo>
                    <a:pt x="10" y="240"/>
                    <a:pt x="10" y="240"/>
                    <a:pt x="10" y="240"/>
                  </a:cubicBezTo>
                  <a:cubicBezTo>
                    <a:pt x="10" y="239"/>
                    <a:pt x="10" y="239"/>
                    <a:pt x="10" y="239"/>
                  </a:cubicBezTo>
                  <a:cubicBezTo>
                    <a:pt x="9" y="238"/>
                    <a:pt x="9" y="238"/>
                    <a:pt x="9" y="238"/>
                  </a:cubicBezTo>
                  <a:cubicBezTo>
                    <a:pt x="9" y="238"/>
                    <a:pt x="9" y="238"/>
                    <a:pt x="9" y="238"/>
                  </a:cubicBezTo>
                  <a:cubicBezTo>
                    <a:pt x="8" y="237"/>
                    <a:pt x="8" y="237"/>
                    <a:pt x="8" y="237"/>
                  </a:cubicBezTo>
                  <a:cubicBezTo>
                    <a:pt x="8" y="236"/>
                    <a:pt x="8" y="236"/>
                    <a:pt x="8" y="236"/>
                  </a:cubicBezTo>
                  <a:cubicBezTo>
                    <a:pt x="8" y="236"/>
                    <a:pt x="8" y="236"/>
                    <a:pt x="8" y="236"/>
                  </a:cubicBezTo>
                  <a:cubicBezTo>
                    <a:pt x="8" y="235"/>
                    <a:pt x="8" y="235"/>
                    <a:pt x="8" y="235"/>
                  </a:cubicBezTo>
                  <a:cubicBezTo>
                    <a:pt x="8" y="235"/>
                    <a:pt x="8" y="235"/>
                    <a:pt x="8" y="235"/>
                  </a:cubicBezTo>
                  <a:cubicBezTo>
                    <a:pt x="8" y="234"/>
                    <a:pt x="8" y="234"/>
                    <a:pt x="8" y="234"/>
                  </a:cubicBezTo>
                  <a:cubicBezTo>
                    <a:pt x="7" y="234"/>
                    <a:pt x="7" y="234"/>
                    <a:pt x="7" y="234"/>
                  </a:cubicBezTo>
                  <a:cubicBezTo>
                    <a:pt x="8" y="233"/>
                    <a:pt x="8" y="233"/>
                    <a:pt x="8" y="233"/>
                  </a:cubicBezTo>
                  <a:cubicBezTo>
                    <a:pt x="7" y="232"/>
                    <a:pt x="7" y="232"/>
                    <a:pt x="7" y="232"/>
                  </a:cubicBezTo>
                  <a:cubicBezTo>
                    <a:pt x="8" y="232"/>
                    <a:pt x="8" y="232"/>
                    <a:pt x="8" y="232"/>
                  </a:cubicBezTo>
                  <a:cubicBezTo>
                    <a:pt x="8" y="231"/>
                    <a:pt x="8" y="231"/>
                    <a:pt x="8" y="231"/>
                  </a:cubicBezTo>
                  <a:cubicBezTo>
                    <a:pt x="6" y="228"/>
                    <a:pt x="6" y="228"/>
                    <a:pt x="6" y="228"/>
                  </a:cubicBezTo>
                  <a:cubicBezTo>
                    <a:pt x="6" y="225"/>
                    <a:pt x="6" y="225"/>
                    <a:pt x="6" y="225"/>
                  </a:cubicBezTo>
                  <a:cubicBezTo>
                    <a:pt x="7" y="224"/>
                    <a:pt x="7" y="224"/>
                    <a:pt x="7" y="224"/>
                  </a:cubicBezTo>
                  <a:cubicBezTo>
                    <a:pt x="7" y="223"/>
                    <a:pt x="7" y="223"/>
                    <a:pt x="7" y="223"/>
                  </a:cubicBezTo>
                  <a:cubicBezTo>
                    <a:pt x="8" y="222"/>
                    <a:pt x="8" y="222"/>
                    <a:pt x="8" y="222"/>
                  </a:cubicBezTo>
                  <a:cubicBezTo>
                    <a:pt x="8" y="222"/>
                    <a:pt x="8" y="222"/>
                    <a:pt x="8" y="222"/>
                  </a:cubicBezTo>
                  <a:cubicBezTo>
                    <a:pt x="8" y="222"/>
                    <a:pt x="8" y="222"/>
                    <a:pt x="8" y="222"/>
                  </a:cubicBezTo>
                  <a:cubicBezTo>
                    <a:pt x="8" y="221"/>
                    <a:pt x="8" y="221"/>
                    <a:pt x="8" y="221"/>
                  </a:cubicBezTo>
                  <a:cubicBezTo>
                    <a:pt x="8" y="221"/>
                    <a:pt x="8" y="221"/>
                    <a:pt x="8" y="221"/>
                  </a:cubicBezTo>
                  <a:cubicBezTo>
                    <a:pt x="8" y="220"/>
                    <a:pt x="8" y="220"/>
                    <a:pt x="8" y="220"/>
                  </a:cubicBezTo>
                  <a:cubicBezTo>
                    <a:pt x="7" y="220"/>
                    <a:pt x="7" y="220"/>
                    <a:pt x="7" y="220"/>
                  </a:cubicBezTo>
                  <a:cubicBezTo>
                    <a:pt x="7" y="219"/>
                    <a:pt x="7" y="219"/>
                    <a:pt x="7" y="219"/>
                  </a:cubicBezTo>
                  <a:cubicBezTo>
                    <a:pt x="8" y="219"/>
                    <a:pt x="8" y="219"/>
                    <a:pt x="8" y="219"/>
                  </a:cubicBezTo>
                  <a:cubicBezTo>
                    <a:pt x="8" y="220"/>
                    <a:pt x="8" y="220"/>
                    <a:pt x="8" y="220"/>
                  </a:cubicBezTo>
                  <a:cubicBezTo>
                    <a:pt x="9" y="220"/>
                    <a:pt x="9" y="220"/>
                    <a:pt x="9" y="220"/>
                  </a:cubicBezTo>
                  <a:cubicBezTo>
                    <a:pt x="9" y="219"/>
                    <a:pt x="9" y="219"/>
                    <a:pt x="9" y="219"/>
                  </a:cubicBezTo>
                  <a:cubicBezTo>
                    <a:pt x="10" y="219"/>
                    <a:pt x="10" y="219"/>
                    <a:pt x="10" y="219"/>
                  </a:cubicBezTo>
                  <a:cubicBezTo>
                    <a:pt x="10" y="219"/>
                    <a:pt x="10" y="219"/>
                    <a:pt x="10" y="219"/>
                  </a:cubicBezTo>
                  <a:cubicBezTo>
                    <a:pt x="11" y="218"/>
                    <a:pt x="11" y="218"/>
                    <a:pt x="11" y="218"/>
                  </a:cubicBezTo>
                  <a:cubicBezTo>
                    <a:pt x="12" y="218"/>
                    <a:pt x="12" y="218"/>
                    <a:pt x="12" y="218"/>
                  </a:cubicBezTo>
                  <a:cubicBezTo>
                    <a:pt x="12" y="217"/>
                    <a:pt x="12" y="217"/>
                    <a:pt x="12" y="217"/>
                  </a:cubicBezTo>
                  <a:cubicBezTo>
                    <a:pt x="14" y="218"/>
                    <a:pt x="14" y="218"/>
                    <a:pt x="14" y="218"/>
                  </a:cubicBezTo>
                  <a:cubicBezTo>
                    <a:pt x="14" y="217"/>
                    <a:pt x="14" y="217"/>
                    <a:pt x="14" y="217"/>
                  </a:cubicBezTo>
                  <a:cubicBezTo>
                    <a:pt x="13" y="216"/>
                    <a:pt x="13" y="216"/>
                    <a:pt x="13" y="216"/>
                  </a:cubicBezTo>
                  <a:cubicBezTo>
                    <a:pt x="13" y="216"/>
                    <a:pt x="13" y="216"/>
                    <a:pt x="13" y="216"/>
                  </a:cubicBezTo>
                  <a:cubicBezTo>
                    <a:pt x="12" y="216"/>
                    <a:pt x="12" y="216"/>
                    <a:pt x="12" y="216"/>
                  </a:cubicBezTo>
                  <a:cubicBezTo>
                    <a:pt x="11" y="216"/>
                    <a:pt x="11" y="216"/>
                    <a:pt x="11" y="216"/>
                  </a:cubicBezTo>
                  <a:cubicBezTo>
                    <a:pt x="11" y="216"/>
                    <a:pt x="11" y="216"/>
                    <a:pt x="11" y="216"/>
                  </a:cubicBezTo>
                  <a:cubicBezTo>
                    <a:pt x="10" y="216"/>
                    <a:pt x="10" y="216"/>
                    <a:pt x="10" y="216"/>
                  </a:cubicBezTo>
                  <a:cubicBezTo>
                    <a:pt x="9" y="215"/>
                    <a:pt x="9" y="215"/>
                    <a:pt x="9" y="215"/>
                  </a:cubicBezTo>
                  <a:cubicBezTo>
                    <a:pt x="9" y="214"/>
                    <a:pt x="9" y="214"/>
                    <a:pt x="9" y="214"/>
                  </a:cubicBezTo>
                  <a:cubicBezTo>
                    <a:pt x="10" y="215"/>
                    <a:pt x="10" y="215"/>
                    <a:pt x="10" y="215"/>
                  </a:cubicBezTo>
                  <a:cubicBezTo>
                    <a:pt x="10" y="214"/>
                    <a:pt x="10" y="214"/>
                    <a:pt x="10" y="214"/>
                  </a:cubicBezTo>
                  <a:cubicBezTo>
                    <a:pt x="9" y="214"/>
                    <a:pt x="9" y="214"/>
                    <a:pt x="9" y="214"/>
                  </a:cubicBezTo>
                  <a:cubicBezTo>
                    <a:pt x="10" y="213"/>
                    <a:pt x="10" y="213"/>
                    <a:pt x="10" y="213"/>
                  </a:cubicBezTo>
                  <a:cubicBezTo>
                    <a:pt x="9" y="213"/>
                    <a:pt x="9" y="213"/>
                    <a:pt x="9" y="213"/>
                  </a:cubicBezTo>
                  <a:cubicBezTo>
                    <a:pt x="9" y="213"/>
                    <a:pt x="8" y="214"/>
                    <a:pt x="8" y="214"/>
                  </a:cubicBezTo>
                  <a:cubicBezTo>
                    <a:pt x="8" y="214"/>
                    <a:pt x="8" y="214"/>
                    <a:pt x="8" y="214"/>
                  </a:cubicBezTo>
                  <a:cubicBezTo>
                    <a:pt x="8" y="214"/>
                    <a:pt x="8" y="214"/>
                    <a:pt x="8" y="214"/>
                  </a:cubicBezTo>
                  <a:cubicBezTo>
                    <a:pt x="7" y="213"/>
                    <a:pt x="7" y="213"/>
                    <a:pt x="7" y="213"/>
                  </a:cubicBezTo>
                  <a:cubicBezTo>
                    <a:pt x="9" y="211"/>
                    <a:pt x="9" y="211"/>
                    <a:pt x="9" y="211"/>
                  </a:cubicBezTo>
                  <a:cubicBezTo>
                    <a:pt x="11" y="211"/>
                    <a:pt x="11" y="211"/>
                    <a:pt x="11" y="211"/>
                  </a:cubicBezTo>
                  <a:cubicBezTo>
                    <a:pt x="12" y="209"/>
                    <a:pt x="12" y="209"/>
                    <a:pt x="12" y="209"/>
                  </a:cubicBezTo>
                  <a:cubicBezTo>
                    <a:pt x="13" y="207"/>
                    <a:pt x="13" y="207"/>
                    <a:pt x="13" y="207"/>
                  </a:cubicBezTo>
                  <a:cubicBezTo>
                    <a:pt x="14" y="205"/>
                    <a:pt x="14" y="205"/>
                    <a:pt x="14" y="205"/>
                  </a:cubicBezTo>
                  <a:cubicBezTo>
                    <a:pt x="16" y="202"/>
                    <a:pt x="16" y="202"/>
                    <a:pt x="16" y="202"/>
                  </a:cubicBezTo>
                  <a:cubicBezTo>
                    <a:pt x="17" y="200"/>
                    <a:pt x="17" y="200"/>
                    <a:pt x="17" y="200"/>
                  </a:cubicBezTo>
                  <a:cubicBezTo>
                    <a:pt x="17" y="198"/>
                    <a:pt x="17" y="198"/>
                    <a:pt x="17" y="198"/>
                  </a:cubicBezTo>
                  <a:cubicBezTo>
                    <a:pt x="15" y="196"/>
                    <a:pt x="15" y="196"/>
                    <a:pt x="15" y="196"/>
                  </a:cubicBezTo>
                  <a:cubicBezTo>
                    <a:pt x="14" y="196"/>
                    <a:pt x="14" y="196"/>
                    <a:pt x="14" y="196"/>
                  </a:cubicBezTo>
                  <a:cubicBezTo>
                    <a:pt x="12" y="193"/>
                    <a:pt x="12" y="193"/>
                    <a:pt x="12" y="193"/>
                  </a:cubicBezTo>
                  <a:cubicBezTo>
                    <a:pt x="12" y="192"/>
                    <a:pt x="12" y="192"/>
                    <a:pt x="12" y="192"/>
                  </a:cubicBezTo>
                  <a:cubicBezTo>
                    <a:pt x="13" y="191"/>
                    <a:pt x="13" y="191"/>
                    <a:pt x="13" y="191"/>
                  </a:cubicBezTo>
                  <a:cubicBezTo>
                    <a:pt x="13" y="190"/>
                    <a:pt x="13" y="190"/>
                    <a:pt x="13" y="190"/>
                  </a:cubicBezTo>
                  <a:cubicBezTo>
                    <a:pt x="11" y="189"/>
                    <a:pt x="11" y="189"/>
                    <a:pt x="11" y="189"/>
                  </a:cubicBezTo>
                  <a:cubicBezTo>
                    <a:pt x="11" y="188"/>
                    <a:pt x="11" y="188"/>
                    <a:pt x="11" y="188"/>
                  </a:cubicBezTo>
                  <a:cubicBezTo>
                    <a:pt x="11" y="187"/>
                    <a:pt x="11" y="187"/>
                    <a:pt x="11" y="187"/>
                  </a:cubicBezTo>
                  <a:cubicBezTo>
                    <a:pt x="11" y="186"/>
                    <a:pt x="11" y="186"/>
                    <a:pt x="11" y="186"/>
                  </a:cubicBezTo>
                  <a:cubicBezTo>
                    <a:pt x="11" y="186"/>
                    <a:pt x="11" y="186"/>
                    <a:pt x="11" y="186"/>
                  </a:cubicBezTo>
                  <a:cubicBezTo>
                    <a:pt x="10" y="185"/>
                    <a:pt x="10" y="185"/>
                    <a:pt x="10" y="185"/>
                  </a:cubicBezTo>
                  <a:cubicBezTo>
                    <a:pt x="9" y="185"/>
                    <a:pt x="9" y="185"/>
                    <a:pt x="9" y="185"/>
                  </a:cubicBezTo>
                  <a:cubicBezTo>
                    <a:pt x="9" y="183"/>
                    <a:pt x="9" y="183"/>
                    <a:pt x="9" y="183"/>
                  </a:cubicBezTo>
                  <a:cubicBezTo>
                    <a:pt x="10" y="183"/>
                    <a:pt x="10" y="183"/>
                    <a:pt x="10" y="183"/>
                  </a:cubicBezTo>
                  <a:cubicBezTo>
                    <a:pt x="9" y="183"/>
                    <a:pt x="9" y="183"/>
                    <a:pt x="9" y="183"/>
                  </a:cubicBezTo>
                  <a:cubicBezTo>
                    <a:pt x="9" y="182"/>
                    <a:pt x="9" y="182"/>
                    <a:pt x="9" y="182"/>
                  </a:cubicBezTo>
                  <a:cubicBezTo>
                    <a:pt x="9" y="179"/>
                    <a:pt x="9" y="179"/>
                    <a:pt x="9" y="179"/>
                  </a:cubicBezTo>
                  <a:cubicBezTo>
                    <a:pt x="10" y="179"/>
                    <a:pt x="10" y="179"/>
                    <a:pt x="10" y="179"/>
                  </a:cubicBezTo>
                  <a:cubicBezTo>
                    <a:pt x="8" y="175"/>
                    <a:pt x="8" y="175"/>
                    <a:pt x="8" y="175"/>
                  </a:cubicBezTo>
                  <a:cubicBezTo>
                    <a:pt x="6" y="172"/>
                    <a:pt x="6" y="172"/>
                    <a:pt x="6" y="172"/>
                  </a:cubicBezTo>
                  <a:cubicBezTo>
                    <a:pt x="6" y="171"/>
                    <a:pt x="6" y="171"/>
                    <a:pt x="6" y="171"/>
                  </a:cubicBezTo>
                  <a:cubicBezTo>
                    <a:pt x="5" y="170"/>
                    <a:pt x="5" y="170"/>
                    <a:pt x="5" y="170"/>
                  </a:cubicBezTo>
                  <a:cubicBezTo>
                    <a:pt x="5" y="168"/>
                    <a:pt x="5" y="168"/>
                    <a:pt x="5" y="168"/>
                  </a:cubicBezTo>
                  <a:cubicBezTo>
                    <a:pt x="6" y="166"/>
                    <a:pt x="6" y="166"/>
                    <a:pt x="6" y="166"/>
                  </a:cubicBezTo>
                  <a:cubicBezTo>
                    <a:pt x="7" y="165"/>
                    <a:pt x="7" y="165"/>
                    <a:pt x="7" y="165"/>
                  </a:cubicBezTo>
                  <a:cubicBezTo>
                    <a:pt x="6" y="165"/>
                    <a:pt x="6" y="165"/>
                    <a:pt x="6" y="165"/>
                  </a:cubicBezTo>
                  <a:cubicBezTo>
                    <a:pt x="4" y="164"/>
                    <a:pt x="4" y="164"/>
                    <a:pt x="4" y="164"/>
                  </a:cubicBezTo>
                  <a:cubicBezTo>
                    <a:pt x="4" y="163"/>
                    <a:pt x="4" y="163"/>
                    <a:pt x="4" y="163"/>
                  </a:cubicBezTo>
                  <a:cubicBezTo>
                    <a:pt x="3" y="162"/>
                    <a:pt x="3" y="162"/>
                    <a:pt x="3" y="162"/>
                  </a:cubicBezTo>
                  <a:cubicBezTo>
                    <a:pt x="2" y="161"/>
                    <a:pt x="2" y="161"/>
                    <a:pt x="2" y="161"/>
                  </a:cubicBezTo>
                  <a:cubicBezTo>
                    <a:pt x="1" y="161"/>
                    <a:pt x="1" y="161"/>
                    <a:pt x="1" y="161"/>
                  </a:cubicBezTo>
                  <a:cubicBezTo>
                    <a:pt x="0" y="159"/>
                    <a:pt x="0" y="159"/>
                    <a:pt x="0" y="159"/>
                  </a:cubicBezTo>
                  <a:cubicBezTo>
                    <a:pt x="0" y="159"/>
                    <a:pt x="0" y="159"/>
                    <a:pt x="0" y="159"/>
                  </a:cubicBezTo>
                  <a:cubicBezTo>
                    <a:pt x="0" y="157"/>
                    <a:pt x="0" y="157"/>
                    <a:pt x="0" y="157"/>
                  </a:cubicBezTo>
                  <a:cubicBezTo>
                    <a:pt x="0" y="156"/>
                    <a:pt x="0" y="156"/>
                    <a:pt x="0" y="156"/>
                  </a:cubicBezTo>
                  <a:cubicBezTo>
                    <a:pt x="0" y="156"/>
                    <a:pt x="0" y="156"/>
                    <a:pt x="0" y="156"/>
                  </a:cubicBezTo>
                  <a:cubicBezTo>
                    <a:pt x="0" y="156"/>
                    <a:pt x="0" y="156"/>
                    <a:pt x="0" y="156"/>
                  </a:cubicBezTo>
                  <a:cubicBezTo>
                    <a:pt x="1" y="155"/>
                    <a:pt x="1" y="155"/>
                    <a:pt x="1" y="155"/>
                  </a:cubicBezTo>
                  <a:cubicBezTo>
                    <a:pt x="1" y="155"/>
                    <a:pt x="1" y="155"/>
                    <a:pt x="1" y="155"/>
                  </a:cubicBezTo>
                  <a:cubicBezTo>
                    <a:pt x="2" y="155"/>
                    <a:pt x="2" y="155"/>
                    <a:pt x="2" y="155"/>
                  </a:cubicBezTo>
                  <a:cubicBezTo>
                    <a:pt x="2" y="154"/>
                    <a:pt x="2" y="154"/>
                    <a:pt x="2" y="154"/>
                  </a:cubicBezTo>
                  <a:cubicBezTo>
                    <a:pt x="3" y="153"/>
                    <a:pt x="3" y="153"/>
                    <a:pt x="3" y="153"/>
                  </a:cubicBezTo>
                  <a:cubicBezTo>
                    <a:pt x="4" y="153"/>
                    <a:pt x="4" y="153"/>
                    <a:pt x="4" y="153"/>
                  </a:cubicBezTo>
                  <a:cubicBezTo>
                    <a:pt x="5" y="152"/>
                    <a:pt x="5" y="152"/>
                    <a:pt x="5" y="152"/>
                  </a:cubicBezTo>
                  <a:cubicBezTo>
                    <a:pt x="5" y="151"/>
                    <a:pt x="5" y="151"/>
                    <a:pt x="5" y="151"/>
                  </a:cubicBezTo>
                  <a:cubicBezTo>
                    <a:pt x="6" y="151"/>
                    <a:pt x="6" y="151"/>
                    <a:pt x="6" y="151"/>
                  </a:cubicBezTo>
                  <a:cubicBezTo>
                    <a:pt x="7" y="151"/>
                    <a:pt x="7" y="151"/>
                    <a:pt x="7" y="151"/>
                  </a:cubicBezTo>
                  <a:cubicBezTo>
                    <a:pt x="7" y="150"/>
                    <a:pt x="7" y="150"/>
                    <a:pt x="7" y="150"/>
                  </a:cubicBezTo>
                  <a:cubicBezTo>
                    <a:pt x="7" y="149"/>
                    <a:pt x="7" y="149"/>
                    <a:pt x="7" y="149"/>
                  </a:cubicBezTo>
                  <a:cubicBezTo>
                    <a:pt x="7" y="149"/>
                    <a:pt x="7" y="149"/>
                    <a:pt x="7" y="149"/>
                  </a:cubicBezTo>
                  <a:cubicBezTo>
                    <a:pt x="8" y="150"/>
                    <a:pt x="8" y="150"/>
                    <a:pt x="8" y="150"/>
                  </a:cubicBezTo>
                  <a:cubicBezTo>
                    <a:pt x="8" y="150"/>
                    <a:pt x="8" y="150"/>
                    <a:pt x="8" y="150"/>
                  </a:cubicBezTo>
                  <a:cubicBezTo>
                    <a:pt x="8" y="151"/>
                    <a:pt x="8" y="151"/>
                    <a:pt x="8" y="151"/>
                  </a:cubicBezTo>
                  <a:cubicBezTo>
                    <a:pt x="9" y="151"/>
                    <a:pt x="9" y="151"/>
                    <a:pt x="9" y="151"/>
                  </a:cubicBezTo>
                  <a:cubicBezTo>
                    <a:pt x="9" y="150"/>
                    <a:pt x="9" y="150"/>
                    <a:pt x="9" y="150"/>
                  </a:cubicBezTo>
                  <a:cubicBezTo>
                    <a:pt x="9" y="150"/>
                    <a:pt x="9" y="150"/>
                    <a:pt x="9" y="150"/>
                  </a:cubicBezTo>
                  <a:cubicBezTo>
                    <a:pt x="10" y="150"/>
                    <a:pt x="10" y="150"/>
                    <a:pt x="10" y="150"/>
                  </a:cubicBezTo>
                  <a:cubicBezTo>
                    <a:pt x="10" y="149"/>
                    <a:pt x="10" y="149"/>
                    <a:pt x="10" y="149"/>
                  </a:cubicBezTo>
                  <a:cubicBezTo>
                    <a:pt x="9" y="149"/>
                    <a:pt x="9" y="149"/>
                    <a:pt x="9" y="149"/>
                  </a:cubicBezTo>
                  <a:cubicBezTo>
                    <a:pt x="9" y="149"/>
                    <a:pt x="9" y="149"/>
                    <a:pt x="9" y="149"/>
                  </a:cubicBezTo>
                  <a:cubicBezTo>
                    <a:pt x="10" y="149"/>
                    <a:pt x="10" y="149"/>
                    <a:pt x="10" y="149"/>
                  </a:cubicBezTo>
                  <a:cubicBezTo>
                    <a:pt x="10" y="149"/>
                    <a:pt x="10" y="149"/>
                    <a:pt x="10" y="149"/>
                  </a:cubicBezTo>
                  <a:cubicBezTo>
                    <a:pt x="10" y="148"/>
                    <a:pt x="10" y="148"/>
                    <a:pt x="10" y="148"/>
                  </a:cubicBezTo>
                  <a:cubicBezTo>
                    <a:pt x="10" y="148"/>
                    <a:pt x="10" y="148"/>
                    <a:pt x="10" y="148"/>
                  </a:cubicBezTo>
                  <a:cubicBezTo>
                    <a:pt x="10" y="148"/>
                    <a:pt x="10" y="148"/>
                    <a:pt x="10" y="148"/>
                  </a:cubicBezTo>
                  <a:cubicBezTo>
                    <a:pt x="10" y="148"/>
                    <a:pt x="10" y="148"/>
                    <a:pt x="10" y="148"/>
                  </a:cubicBezTo>
                  <a:cubicBezTo>
                    <a:pt x="11" y="148"/>
                    <a:pt x="11" y="148"/>
                    <a:pt x="11" y="148"/>
                  </a:cubicBezTo>
                  <a:cubicBezTo>
                    <a:pt x="12" y="148"/>
                    <a:pt x="12" y="148"/>
                    <a:pt x="12" y="148"/>
                  </a:cubicBezTo>
                  <a:cubicBezTo>
                    <a:pt x="12" y="149"/>
                    <a:pt x="12" y="149"/>
                    <a:pt x="12" y="149"/>
                  </a:cubicBezTo>
                  <a:cubicBezTo>
                    <a:pt x="13" y="149"/>
                    <a:pt x="13" y="149"/>
                    <a:pt x="13" y="149"/>
                  </a:cubicBezTo>
                  <a:cubicBezTo>
                    <a:pt x="13" y="149"/>
                    <a:pt x="13" y="149"/>
                    <a:pt x="13" y="149"/>
                  </a:cubicBezTo>
                  <a:cubicBezTo>
                    <a:pt x="14" y="149"/>
                    <a:pt x="14" y="149"/>
                    <a:pt x="14" y="149"/>
                  </a:cubicBezTo>
                  <a:cubicBezTo>
                    <a:pt x="14" y="149"/>
                    <a:pt x="14" y="149"/>
                    <a:pt x="14" y="149"/>
                  </a:cubicBezTo>
                  <a:cubicBezTo>
                    <a:pt x="15" y="150"/>
                    <a:pt x="15" y="150"/>
                    <a:pt x="15" y="150"/>
                  </a:cubicBezTo>
                  <a:cubicBezTo>
                    <a:pt x="15" y="150"/>
                    <a:pt x="15" y="150"/>
                    <a:pt x="15" y="150"/>
                  </a:cubicBezTo>
                  <a:cubicBezTo>
                    <a:pt x="14" y="151"/>
                    <a:pt x="14" y="151"/>
                    <a:pt x="14" y="151"/>
                  </a:cubicBezTo>
                  <a:cubicBezTo>
                    <a:pt x="13" y="150"/>
                    <a:pt x="13" y="150"/>
                    <a:pt x="13" y="150"/>
                  </a:cubicBezTo>
                  <a:cubicBezTo>
                    <a:pt x="12" y="150"/>
                    <a:pt x="12" y="150"/>
                    <a:pt x="12" y="150"/>
                  </a:cubicBezTo>
                  <a:cubicBezTo>
                    <a:pt x="11" y="150"/>
                    <a:pt x="11" y="150"/>
                    <a:pt x="11" y="150"/>
                  </a:cubicBezTo>
                  <a:cubicBezTo>
                    <a:pt x="11" y="149"/>
                    <a:pt x="11" y="149"/>
                    <a:pt x="11" y="149"/>
                  </a:cubicBezTo>
                  <a:cubicBezTo>
                    <a:pt x="11" y="150"/>
                    <a:pt x="11" y="150"/>
                    <a:pt x="11" y="150"/>
                  </a:cubicBezTo>
                  <a:cubicBezTo>
                    <a:pt x="11" y="151"/>
                    <a:pt x="11" y="151"/>
                    <a:pt x="11" y="151"/>
                  </a:cubicBezTo>
                  <a:cubicBezTo>
                    <a:pt x="11" y="151"/>
                    <a:pt x="11" y="151"/>
                    <a:pt x="11" y="151"/>
                  </a:cubicBezTo>
                  <a:cubicBezTo>
                    <a:pt x="12" y="151"/>
                    <a:pt x="12" y="151"/>
                    <a:pt x="12" y="151"/>
                  </a:cubicBezTo>
                  <a:cubicBezTo>
                    <a:pt x="12" y="151"/>
                    <a:pt x="12" y="151"/>
                    <a:pt x="12" y="151"/>
                  </a:cubicBezTo>
                  <a:cubicBezTo>
                    <a:pt x="12" y="152"/>
                    <a:pt x="12" y="152"/>
                    <a:pt x="12" y="152"/>
                  </a:cubicBezTo>
                  <a:cubicBezTo>
                    <a:pt x="13" y="151"/>
                    <a:pt x="13" y="151"/>
                    <a:pt x="13" y="151"/>
                  </a:cubicBezTo>
                  <a:cubicBezTo>
                    <a:pt x="14" y="151"/>
                    <a:pt x="14" y="151"/>
                    <a:pt x="14" y="151"/>
                  </a:cubicBezTo>
                  <a:cubicBezTo>
                    <a:pt x="14" y="152"/>
                    <a:pt x="14" y="152"/>
                    <a:pt x="14" y="152"/>
                  </a:cubicBezTo>
                  <a:cubicBezTo>
                    <a:pt x="14" y="152"/>
                    <a:pt x="14" y="152"/>
                    <a:pt x="14" y="152"/>
                  </a:cubicBezTo>
                  <a:cubicBezTo>
                    <a:pt x="14" y="152"/>
                    <a:pt x="14" y="152"/>
                    <a:pt x="14" y="152"/>
                  </a:cubicBezTo>
                  <a:cubicBezTo>
                    <a:pt x="15" y="152"/>
                    <a:pt x="15" y="152"/>
                    <a:pt x="15" y="152"/>
                  </a:cubicBezTo>
                  <a:cubicBezTo>
                    <a:pt x="15" y="152"/>
                    <a:pt x="15" y="152"/>
                    <a:pt x="15" y="152"/>
                  </a:cubicBezTo>
                  <a:cubicBezTo>
                    <a:pt x="15" y="153"/>
                    <a:pt x="15" y="153"/>
                    <a:pt x="15" y="153"/>
                  </a:cubicBezTo>
                  <a:cubicBezTo>
                    <a:pt x="15" y="152"/>
                    <a:pt x="15" y="152"/>
                    <a:pt x="15" y="152"/>
                  </a:cubicBezTo>
                  <a:cubicBezTo>
                    <a:pt x="16" y="151"/>
                    <a:pt x="16" y="151"/>
                    <a:pt x="16" y="151"/>
                  </a:cubicBezTo>
                  <a:cubicBezTo>
                    <a:pt x="16" y="152"/>
                    <a:pt x="16" y="152"/>
                    <a:pt x="16" y="152"/>
                  </a:cubicBezTo>
                  <a:cubicBezTo>
                    <a:pt x="16" y="152"/>
                    <a:pt x="16" y="152"/>
                    <a:pt x="16" y="152"/>
                  </a:cubicBezTo>
                  <a:cubicBezTo>
                    <a:pt x="16" y="152"/>
                    <a:pt x="16" y="152"/>
                    <a:pt x="16" y="152"/>
                  </a:cubicBezTo>
                  <a:cubicBezTo>
                    <a:pt x="16" y="152"/>
                    <a:pt x="16" y="152"/>
                    <a:pt x="16" y="152"/>
                  </a:cubicBezTo>
                  <a:cubicBezTo>
                    <a:pt x="17" y="153"/>
                    <a:pt x="17" y="153"/>
                    <a:pt x="17" y="153"/>
                  </a:cubicBezTo>
                  <a:cubicBezTo>
                    <a:pt x="16" y="153"/>
                    <a:pt x="16" y="153"/>
                    <a:pt x="16" y="153"/>
                  </a:cubicBezTo>
                  <a:cubicBezTo>
                    <a:pt x="16" y="154"/>
                    <a:pt x="16" y="154"/>
                    <a:pt x="16" y="154"/>
                  </a:cubicBezTo>
                  <a:cubicBezTo>
                    <a:pt x="17" y="154"/>
                    <a:pt x="17" y="154"/>
                    <a:pt x="17" y="154"/>
                  </a:cubicBezTo>
                  <a:cubicBezTo>
                    <a:pt x="17" y="153"/>
                    <a:pt x="17" y="153"/>
                    <a:pt x="17" y="153"/>
                  </a:cubicBezTo>
                  <a:cubicBezTo>
                    <a:pt x="17" y="152"/>
                    <a:pt x="17" y="152"/>
                    <a:pt x="17" y="152"/>
                  </a:cubicBezTo>
                  <a:cubicBezTo>
                    <a:pt x="17" y="152"/>
                    <a:pt x="17" y="152"/>
                    <a:pt x="17" y="152"/>
                  </a:cubicBezTo>
                  <a:cubicBezTo>
                    <a:pt x="18" y="152"/>
                    <a:pt x="18" y="152"/>
                    <a:pt x="18" y="152"/>
                  </a:cubicBezTo>
                  <a:cubicBezTo>
                    <a:pt x="19" y="152"/>
                    <a:pt x="19" y="152"/>
                    <a:pt x="19" y="152"/>
                  </a:cubicBezTo>
                  <a:cubicBezTo>
                    <a:pt x="19" y="152"/>
                    <a:pt x="19" y="152"/>
                    <a:pt x="19" y="152"/>
                  </a:cubicBezTo>
                  <a:cubicBezTo>
                    <a:pt x="18" y="151"/>
                    <a:pt x="18" y="151"/>
                    <a:pt x="18" y="151"/>
                  </a:cubicBezTo>
                  <a:cubicBezTo>
                    <a:pt x="18" y="151"/>
                    <a:pt x="18" y="151"/>
                    <a:pt x="18" y="151"/>
                  </a:cubicBezTo>
                  <a:cubicBezTo>
                    <a:pt x="19" y="151"/>
                    <a:pt x="19" y="151"/>
                    <a:pt x="19" y="151"/>
                  </a:cubicBezTo>
                  <a:cubicBezTo>
                    <a:pt x="20" y="152"/>
                    <a:pt x="20" y="152"/>
                    <a:pt x="20" y="152"/>
                  </a:cubicBezTo>
                  <a:cubicBezTo>
                    <a:pt x="21" y="152"/>
                    <a:pt x="21" y="152"/>
                    <a:pt x="21" y="152"/>
                  </a:cubicBezTo>
                  <a:cubicBezTo>
                    <a:pt x="22" y="152"/>
                    <a:pt x="22" y="152"/>
                    <a:pt x="22" y="152"/>
                  </a:cubicBezTo>
                  <a:cubicBezTo>
                    <a:pt x="23" y="152"/>
                    <a:pt x="23" y="152"/>
                    <a:pt x="23" y="152"/>
                  </a:cubicBezTo>
                  <a:cubicBezTo>
                    <a:pt x="23" y="152"/>
                    <a:pt x="23" y="152"/>
                    <a:pt x="23" y="152"/>
                  </a:cubicBezTo>
                  <a:cubicBezTo>
                    <a:pt x="24" y="152"/>
                    <a:pt x="24" y="152"/>
                    <a:pt x="24" y="152"/>
                  </a:cubicBezTo>
                  <a:cubicBezTo>
                    <a:pt x="25" y="152"/>
                    <a:pt x="25" y="152"/>
                    <a:pt x="25" y="152"/>
                  </a:cubicBezTo>
                  <a:cubicBezTo>
                    <a:pt x="25" y="152"/>
                    <a:pt x="25" y="152"/>
                    <a:pt x="25" y="152"/>
                  </a:cubicBezTo>
                  <a:cubicBezTo>
                    <a:pt x="26" y="152"/>
                    <a:pt x="26" y="152"/>
                    <a:pt x="26" y="152"/>
                  </a:cubicBezTo>
                  <a:cubicBezTo>
                    <a:pt x="30" y="155"/>
                    <a:pt x="30" y="155"/>
                    <a:pt x="30" y="155"/>
                  </a:cubicBezTo>
                  <a:cubicBezTo>
                    <a:pt x="33" y="156"/>
                    <a:pt x="33" y="156"/>
                    <a:pt x="33" y="156"/>
                  </a:cubicBezTo>
                  <a:cubicBezTo>
                    <a:pt x="34" y="157"/>
                    <a:pt x="34" y="157"/>
                    <a:pt x="34" y="157"/>
                  </a:cubicBezTo>
                  <a:cubicBezTo>
                    <a:pt x="35" y="157"/>
                    <a:pt x="35" y="157"/>
                    <a:pt x="35" y="157"/>
                  </a:cubicBezTo>
                  <a:cubicBezTo>
                    <a:pt x="36" y="159"/>
                    <a:pt x="36" y="159"/>
                    <a:pt x="36" y="159"/>
                  </a:cubicBezTo>
                  <a:cubicBezTo>
                    <a:pt x="37" y="159"/>
                    <a:pt x="37" y="159"/>
                    <a:pt x="37" y="159"/>
                  </a:cubicBezTo>
                  <a:cubicBezTo>
                    <a:pt x="36" y="158"/>
                    <a:pt x="36" y="158"/>
                    <a:pt x="36" y="158"/>
                  </a:cubicBezTo>
                  <a:cubicBezTo>
                    <a:pt x="36" y="158"/>
                    <a:pt x="36" y="158"/>
                    <a:pt x="36" y="158"/>
                  </a:cubicBezTo>
                  <a:cubicBezTo>
                    <a:pt x="37" y="158"/>
                    <a:pt x="37" y="158"/>
                    <a:pt x="37" y="158"/>
                  </a:cubicBezTo>
                  <a:cubicBezTo>
                    <a:pt x="38" y="159"/>
                    <a:pt x="38" y="159"/>
                    <a:pt x="38" y="159"/>
                  </a:cubicBezTo>
                  <a:cubicBezTo>
                    <a:pt x="39" y="159"/>
                    <a:pt x="39" y="159"/>
                    <a:pt x="39" y="159"/>
                  </a:cubicBezTo>
                  <a:cubicBezTo>
                    <a:pt x="40" y="160"/>
                    <a:pt x="40" y="160"/>
                    <a:pt x="40" y="160"/>
                  </a:cubicBezTo>
                  <a:cubicBezTo>
                    <a:pt x="41" y="160"/>
                    <a:pt x="41" y="160"/>
                    <a:pt x="41" y="160"/>
                  </a:cubicBezTo>
                  <a:cubicBezTo>
                    <a:pt x="40" y="159"/>
                    <a:pt x="40" y="159"/>
                    <a:pt x="40" y="159"/>
                  </a:cubicBezTo>
                  <a:cubicBezTo>
                    <a:pt x="40" y="159"/>
                    <a:pt x="40" y="159"/>
                    <a:pt x="40" y="159"/>
                  </a:cubicBezTo>
                  <a:cubicBezTo>
                    <a:pt x="40" y="159"/>
                    <a:pt x="40" y="159"/>
                    <a:pt x="40" y="159"/>
                  </a:cubicBezTo>
                  <a:cubicBezTo>
                    <a:pt x="41" y="159"/>
                    <a:pt x="41" y="159"/>
                    <a:pt x="41" y="159"/>
                  </a:cubicBezTo>
                  <a:cubicBezTo>
                    <a:pt x="41" y="160"/>
                    <a:pt x="41" y="160"/>
                    <a:pt x="41" y="160"/>
                  </a:cubicBezTo>
                  <a:cubicBezTo>
                    <a:pt x="43" y="161"/>
                    <a:pt x="43" y="161"/>
                    <a:pt x="43" y="161"/>
                  </a:cubicBezTo>
                  <a:cubicBezTo>
                    <a:pt x="43" y="162"/>
                    <a:pt x="43" y="162"/>
                    <a:pt x="43" y="162"/>
                  </a:cubicBezTo>
                  <a:cubicBezTo>
                    <a:pt x="44" y="162"/>
                    <a:pt x="44" y="162"/>
                    <a:pt x="44" y="162"/>
                  </a:cubicBezTo>
                  <a:cubicBezTo>
                    <a:pt x="44" y="162"/>
                    <a:pt x="44" y="162"/>
                    <a:pt x="44" y="162"/>
                  </a:cubicBezTo>
                  <a:cubicBezTo>
                    <a:pt x="45" y="162"/>
                    <a:pt x="45" y="162"/>
                    <a:pt x="45" y="162"/>
                  </a:cubicBezTo>
                  <a:cubicBezTo>
                    <a:pt x="46" y="163"/>
                    <a:pt x="46" y="163"/>
                    <a:pt x="46" y="163"/>
                  </a:cubicBezTo>
                  <a:cubicBezTo>
                    <a:pt x="46" y="164"/>
                    <a:pt x="46" y="164"/>
                    <a:pt x="46" y="164"/>
                  </a:cubicBezTo>
                  <a:cubicBezTo>
                    <a:pt x="46" y="164"/>
                    <a:pt x="46" y="164"/>
                    <a:pt x="46" y="164"/>
                  </a:cubicBezTo>
                  <a:cubicBezTo>
                    <a:pt x="47" y="165"/>
                    <a:pt x="47" y="165"/>
                    <a:pt x="47" y="165"/>
                  </a:cubicBezTo>
                  <a:cubicBezTo>
                    <a:pt x="47" y="165"/>
                    <a:pt x="47" y="165"/>
                    <a:pt x="47" y="165"/>
                  </a:cubicBezTo>
                  <a:cubicBezTo>
                    <a:pt x="48" y="165"/>
                    <a:pt x="48" y="165"/>
                    <a:pt x="48" y="165"/>
                  </a:cubicBezTo>
                  <a:cubicBezTo>
                    <a:pt x="48" y="166"/>
                    <a:pt x="48" y="166"/>
                    <a:pt x="48" y="166"/>
                  </a:cubicBezTo>
                  <a:cubicBezTo>
                    <a:pt x="48" y="167"/>
                    <a:pt x="48" y="167"/>
                    <a:pt x="48" y="167"/>
                  </a:cubicBezTo>
                  <a:cubicBezTo>
                    <a:pt x="48" y="169"/>
                    <a:pt x="48" y="169"/>
                    <a:pt x="48" y="169"/>
                  </a:cubicBezTo>
                  <a:cubicBezTo>
                    <a:pt x="47" y="169"/>
                    <a:pt x="47" y="169"/>
                    <a:pt x="47" y="169"/>
                  </a:cubicBezTo>
                  <a:cubicBezTo>
                    <a:pt x="47" y="170"/>
                    <a:pt x="47" y="170"/>
                    <a:pt x="47" y="170"/>
                  </a:cubicBezTo>
                  <a:cubicBezTo>
                    <a:pt x="46" y="171"/>
                    <a:pt x="46" y="171"/>
                    <a:pt x="46" y="171"/>
                  </a:cubicBezTo>
                  <a:cubicBezTo>
                    <a:pt x="46" y="171"/>
                    <a:pt x="46" y="171"/>
                    <a:pt x="46" y="171"/>
                  </a:cubicBezTo>
                  <a:cubicBezTo>
                    <a:pt x="45" y="173"/>
                    <a:pt x="45" y="173"/>
                    <a:pt x="45" y="173"/>
                  </a:cubicBezTo>
                  <a:cubicBezTo>
                    <a:pt x="43" y="174"/>
                    <a:pt x="43" y="174"/>
                    <a:pt x="43" y="174"/>
                  </a:cubicBezTo>
                  <a:cubicBezTo>
                    <a:pt x="42" y="174"/>
                    <a:pt x="42" y="174"/>
                    <a:pt x="42" y="174"/>
                  </a:cubicBezTo>
                  <a:cubicBezTo>
                    <a:pt x="41" y="175"/>
                    <a:pt x="41" y="175"/>
                    <a:pt x="41" y="175"/>
                  </a:cubicBezTo>
                  <a:cubicBezTo>
                    <a:pt x="40" y="175"/>
                    <a:pt x="40" y="175"/>
                    <a:pt x="40" y="175"/>
                  </a:cubicBezTo>
                  <a:cubicBezTo>
                    <a:pt x="40" y="175"/>
                    <a:pt x="40" y="175"/>
                    <a:pt x="40" y="175"/>
                  </a:cubicBezTo>
                  <a:cubicBezTo>
                    <a:pt x="38" y="175"/>
                    <a:pt x="38" y="175"/>
                    <a:pt x="38" y="175"/>
                  </a:cubicBezTo>
                  <a:cubicBezTo>
                    <a:pt x="35" y="175"/>
                    <a:pt x="35" y="175"/>
                    <a:pt x="35" y="175"/>
                  </a:cubicBezTo>
                  <a:cubicBezTo>
                    <a:pt x="34" y="175"/>
                    <a:pt x="34" y="175"/>
                    <a:pt x="34" y="175"/>
                  </a:cubicBezTo>
                  <a:cubicBezTo>
                    <a:pt x="33" y="174"/>
                    <a:pt x="33" y="174"/>
                    <a:pt x="33" y="174"/>
                  </a:cubicBezTo>
                  <a:cubicBezTo>
                    <a:pt x="32" y="174"/>
                    <a:pt x="32" y="174"/>
                    <a:pt x="32" y="174"/>
                  </a:cubicBezTo>
                  <a:cubicBezTo>
                    <a:pt x="31" y="174"/>
                    <a:pt x="31" y="174"/>
                    <a:pt x="31" y="174"/>
                  </a:cubicBezTo>
                  <a:cubicBezTo>
                    <a:pt x="30" y="174"/>
                    <a:pt x="30" y="174"/>
                    <a:pt x="30" y="174"/>
                  </a:cubicBezTo>
                  <a:cubicBezTo>
                    <a:pt x="30" y="174"/>
                    <a:pt x="30" y="174"/>
                    <a:pt x="30" y="174"/>
                  </a:cubicBezTo>
                  <a:cubicBezTo>
                    <a:pt x="29" y="174"/>
                    <a:pt x="29" y="174"/>
                    <a:pt x="29" y="174"/>
                  </a:cubicBezTo>
                  <a:cubicBezTo>
                    <a:pt x="28" y="174"/>
                    <a:pt x="28" y="174"/>
                    <a:pt x="28" y="174"/>
                  </a:cubicBezTo>
                  <a:cubicBezTo>
                    <a:pt x="27" y="173"/>
                    <a:pt x="27" y="173"/>
                    <a:pt x="27" y="173"/>
                  </a:cubicBezTo>
                  <a:cubicBezTo>
                    <a:pt x="27" y="173"/>
                    <a:pt x="27" y="173"/>
                    <a:pt x="27" y="173"/>
                  </a:cubicBezTo>
                  <a:cubicBezTo>
                    <a:pt x="26" y="173"/>
                    <a:pt x="26" y="173"/>
                    <a:pt x="26" y="173"/>
                  </a:cubicBezTo>
                  <a:cubicBezTo>
                    <a:pt x="26" y="173"/>
                    <a:pt x="26" y="173"/>
                    <a:pt x="26" y="173"/>
                  </a:cubicBezTo>
                  <a:cubicBezTo>
                    <a:pt x="26" y="172"/>
                    <a:pt x="26" y="172"/>
                    <a:pt x="26" y="172"/>
                  </a:cubicBezTo>
                  <a:cubicBezTo>
                    <a:pt x="25" y="172"/>
                    <a:pt x="25" y="172"/>
                    <a:pt x="25" y="172"/>
                  </a:cubicBezTo>
                  <a:cubicBezTo>
                    <a:pt x="24" y="173"/>
                    <a:pt x="24" y="173"/>
                    <a:pt x="24" y="173"/>
                  </a:cubicBezTo>
                  <a:cubicBezTo>
                    <a:pt x="23" y="173"/>
                    <a:pt x="23" y="173"/>
                    <a:pt x="23" y="173"/>
                  </a:cubicBezTo>
                  <a:cubicBezTo>
                    <a:pt x="23" y="172"/>
                    <a:pt x="23" y="172"/>
                    <a:pt x="23" y="172"/>
                  </a:cubicBezTo>
                  <a:cubicBezTo>
                    <a:pt x="23" y="172"/>
                    <a:pt x="23" y="172"/>
                    <a:pt x="23" y="172"/>
                  </a:cubicBezTo>
                  <a:cubicBezTo>
                    <a:pt x="24" y="172"/>
                    <a:pt x="24" y="172"/>
                    <a:pt x="24" y="172"/>
                  </a:cubicBezTo>
                  <a:cubicBezTo>
                    <a:pt x="23" y="171"/>
                    <a:pt x="23" y="171"/>
                    <a:pt x="23" y="171"/>
                  </a:cubicBezTo>
                  <a:cubicBezTo>
                    <a:pt x="23" y="172"/>
                    <a:pt x="23" y="172"/>
                    <a:pt x="23" y="172"/>
                  </a:cubicBezTo>
                  <a:cubicBezTo>
                    <a:pt x="21" y="172"/>
                    <a:pt x="21" y="172"/>
                    <a:pt x="21" y="172"/>
                  </a:cubicBezTo>
                  <a:cubicBezTo>
                    <a:pt x="21" y="171"/>
                    <a:pt x="21" y="171"/>
                    <a:pt x="21" y="171"/>
                  </a:cubicBezTo>
                  <a:cubicBezTo>
                    <a:pt x="20" y="171"/>
                    <a:pt x="20" y="171"/>
                    <a:pt x="20" y="171"/>
                  </a:cubicBezTo>
                  <a:cubicBezTo>
                    <a:pt x="20" y="171"/>
                    <a:pt x="20" y="171"/>
                    <a:pt x="20" y="171"/>
                  </a:cubicBezTo>
                  <a:cubicBezTo>
                    <a:pt x="18" y="170"/>
                    <a:pt x="18" y="170"/>
                    <a:pt x="18" y="170"/>
                  </a:cubicBezTo>
                  <a:cubicBezTo>
                    <a:pt x="18" y="169"/>
                    <a:pt x="18" y="169"/>
                    <a:pt x="18" y="169"/>
                  </a:cubicBezTo>
                  <a:cubicBezTo>
                    <a:pt x="17" y="169"/>
                    <a:pt x="17" y="169"/>
                    <a:pt x="17" y="169"/>
                  </a:cubicBezTo>
                  <a:cubicBezTo>
                    <a:pt x="16" y="169"/>
                    <a:pt x="16" y="169"/>
                    <a:pt x="16" y="169"/>
                  </a:cubicBezTo>
                  <a:cubicBezTo>
                    <a:pt x="15" y="169"/>
                    <a:pt x="15" y="169"/>
                    <a:pt x="15" y="169"/>
                  </a:cubicBezTo>
                  <a:cubicBezTo>
                    <a:pt x="15" y="169"/>
                    <a:pt x="15" y="169"/>
                    <a:pt x="15" y="169"/>
                  </a:cubicBezTo>
                  <a:cubicBezTo>
                    <a:pt x="16" y="170"/>
                    <a:pt x="16" y="170"/>
                    <a:pt x="16" y="170"/>
                  </a:cubicBezTo>
                  <a:cubicBezTo>
                    <a:pt x="16" y="171"/>
                    <a:pt x="16" y="171"/>
                    <a:pt x="16" y="171"/>
                  </a:cubicBezTo>
                  <a:cubicBezTo>
                    <a:pt x="17" y="171"/>
                    <a:pt x="17" y="171"/>
                    <a:pt x="17" y="171"/>
                  </a:cubicBezTo>
                  <a:cubicBezTo>
                    <a:pt x="18" y="172"/>
                    <a:pt x="18" y="172"/>
                    <a:pt x="18" y="172"/>
                  </a:cubicBezTo>
                  <a:cubicBezTo>
                    <a:pt x="19" y="172"/>
                    <a:pt x="19" y="172"/>
                    <a:pt x="19" y="172"/>
                  </a:cubicBezTo>
                  <a:cubicBezTo>
                    <a:pt x="19" y="172"/>
                    <a:pt x="19" y="172"/>
                    <a:pt x="19" y="172"/>
                  </a:cubicBezTo>
                  <a:cubicBezTo>
                    <a:pt x="18" y="173"/>
                    <a:pt x="18" y="173"/>
                    <a:pt x="18" y="173"/>
                  </a:cubicBezTo>
                  <a:cubicBezTo>
                    <a:pt x="18" y="173"/>
                    <a:pt x="18" y="173"/>
                    <a:pt x="18" y="173"/>
                  </a:cubicBezTo>
                  <a:cubicBezTo>
                    <a:pt x="18" y="174"/>
                    <a:pt x="18" y="174"/>
                    <a:pt x="18" y="174"/>
                  </a:cubicBezTo>
                  <a:cubicBezTo>
                    <a:pt x="20" y="173"/>
                    <a:pt x="20" y="173"/>
                    <a:pt x="20" y="173"/>
                  </a:cubicBezTo>
                  <a:cubicBezTo>
                    <a:pt x="20" y="173"/>
                    <a:pt x="20" y="173"/>
                    <a:pt x="20" y="173"/>
                  </a:cubicBezTo>
                  <a:cubicBezTo>
                    <a:pt x="21" y="173"/>
                    <a:pt x="21" y="173"/>
                    <a:pt x="21" y="173"/>
                  </a:cubicBezTo>
                  <a:cubicBezTo>
                    <a:pt x="20" y="173"/>
                    <a:pt x="20" y="173"/>
                    <a:pt x="20" y="173"/>
                  </a:cubicBezTo>
                  <a:cubicBezTo>
                    <a:pt x="20" y="174"/>
                    <a:pt x="20" y="174"/>
                    <a:pt x="20" y="174"/>
                  </a:cubicBezTo>
                  <a:cubicBezTo>
                    <a:pt x="21" y="174"/>
                    <a:pt x="21" y="174"/>
                    <a:pt x="21" y="174"/>
                  </a:cubicBezTo>
                  <a:cubicBezTo>
                    <a:pt x="21" y="174"/>
                    <a:pt x="21" y="174"/>
                    <a:pt x="21" y="174"/>
                  </a:cubicBezTo>
                  <a:cubicBezTo>
                    <a:pt x="20" y="175"/>
                    <a:pt x="20" y="175"/>
                    <a:pt x="20" y="175"/>
                  </a:cubicBezTo>
                  <a:cubicBezTo>
                    <a:pt x="20" y="175"/>
                    <a:pt x="20" y="175"/>
                    <a:pt x="20" y="175"/>
                  </a:cubicBezTo>
                  <a:cubicBezTo>
                    <a:pt x="21" y="175"/>
                    <a:pt x="21" y="175"/>
                    <a:pt x="21" y="175"/>
                  </a:cubicBezTo>
                  <a:cubicBezTo>
                    <a:pt x="21" y="175"/>
                    <a:pt x="21" y="175"/>
                    <a:pt x="21" y="175"/>
                  </a:cubicBezTo>
                  <a:cubicBezTo>
                    <a:pt x="22" y="175"/>
                    <a:pt x="22" y="175"/>
                    <a:pt x="22" y="175"/>
                  </a:cubicBezTo>
                  <a:cubicBezTo>
                    <a:pt x="22" y="175"/>
                    <a:pt x="22" y="175"/>
                    <a:pt x="22" y="175"/>
                  </a:cubicBezTo>
                  <a:cubicBezTo>
                    <a:pt x="23" y="175"/>
                    <a:pt x="23" y="175"/>
                    <a:pt x="23" y="175"/>
                  </a:cubicBezTo>
                  <a:cubicBezTo>
                    <a:pt x="25" y="176"/>
                    <a:pt x="25" y="176"/>
                    <a:pt x="25" y="176"/>
                  </a:cubicBezTo>
                  <a:cubicBezTo>
                    <a:pt x="26" y="177"/>
                    <a:pt x="26" y="177"/>
                    <a:pt x="26" y="177"/>
                  </a:cubicBezTo>
                  <a:cubicBezTo>
                    <a:pt x="26" y="177"/>
                    <a:pt x="26" y="177"/>
                    <a:pt x="26" y="177"/>
                  </a:cubicBezTo>
                  <a:cubicBezTo>
                    <a:pt x="26" y="177"/>
                    <a:pt x="26" y="177"/>
                    <a:pt x="26" y="177"/>
                  </a:cubicBezTo>
                  <a:cubicBezTo>
                    <a:pt x="26" y="178"/>
                    <a:pt x="26" y="178"/>
                    <a:pt x="26" y="178"/>
                  </a:cubicBezTo>
                  <a:cubicBezTo>
                    <a:pt x="26" y="178"/>
                    <a:pt x="26" y="178"/>
                    <a:pt x="26" y="178"/>
                  </a:cubicBezTo>
                  <a:cubicBezTo>
                    <a:pt x="26" y="179"/>
                    <a:pt x="26" y="179"/>
                    <a:pt x="26" y="179"/>
                  </a:cubicBezTo>
                  <a:cubicBezTo>
                    <a:pt x="26" y="180"/>
                    <a:pt x="26" y="180"/>
                    <a:pt x="26" y="180"/>
                  </a:cubicBezTo>
                  <a:cubicBezTo>
                    <a:pt x="25" y="180"/>
                    <a:pt x="25" y="180"/>
                    <a:pt x="25" y="180"/>
                  </a:cubicBezTo>
                  <a:cubicBezTo>
                    <a:pt x="25" y="181"/>
                    <a:pt x="25" y="181"/>
                    <a:pt x="25" y="181"/>
                  </a:cubicBezTo>
                  <a:cubicBezTo>
                    <a:pt x="26" y="181"/>
                    <a:pt x="26" y="181"/>
                    <a:pt x="26" y="181"/>
                  </a:cubicBezTo>
                  <a:cubicBezTo>
                    <a:pt x="26" y="182"/>
                    <a:pt x="26" y="182"/>
                    <a:pt x="26" y="182"/>
                  </a:cubicBezTo>
                  <a:cubicBezTo>
                    <a:pt x="27" y="183"/>
                    <a:pt x="27" y="183"/>
                    <a:pt x="27" y="183"/>
                  </a:cubicBezTo>
                  <a:cubicBezTo>
                    <a:pt x="27" y="184"/>
                    <a:pt x="27" y="184"/>
                    <a:pt x="27" y="184"/>
                  </a:cubicBezTo>
                  <a:cubicBezTo>
                    <a:pt x="28" y="184"/>
                    <a:pt x="28" y="184"/>
                    <a:pt x="28" y="184"/>
                  </a:cubicBezTo>
                  <a:cubicBezTo>
                    <a:pt x="28" y="185"/>
                    <a:pt x="28" y="185"/>
                    <a:pt x="28" y="185"/>
                  </a:cubicBezTo>
                  <a:cubicBezTo>
                    <a:pt x="28" y="186"/>
                    <a:pt x="28" y="186"/>
                    <a:pt x="28" y="186"/>
                  </a:cubicBezTo>
                  <a:cubicBezTo>
                    <a:pt x="28" y="187"/>
                    <a:pt x="28" y="187"/>
                    <a:pt x="28" y="187"/>
                  </a:cubicBezTo>
                  <a:cubicBezTo>
                    <a:pt x="28" y="187"/>
                    <a:pt x="28" y="187"/>
                    <a:pt x="28" y="187"/>
                  </a:cubicBezTo>
                  <a:cubicBezTo>
                    <a:pt x="29" y="188"/>
                    <a:pt x="29" y="188"/>
                    <a:pt x="29" y="188"/>
                  </a:cubicBezTo>
                  <a:cubicBezTo>
                    <a:pt x="30" y="188"/>
                    <a:pt x="30" y="188"/>
                    <a:pt x="30" y="188"/>
                  </a:cubicBezTo>
                  <a:cubicBezTo>
                    <a:pt x="31" y="188"/>
                    <a:pt x="31" y="188"/>
                    <a:pt x="31" y="188"/>
                  </a:cubicBezTo>
                  <a:cubicBezTo>
                    <a:pt x="32" y="188"/>
                    <a:pt x="32" y="188"/>
                    <a:pt x="32" y="188"/>
                  </a:cubicBezTo>
                  <a:cubicBezTo>
                    <a:pt x="32" y="189"/>
                    <a:pt x="32" y="189"/>
                    <a:pt x="32" y="189"/>
                  </a:cubicBezTo>
                  <a:cubicBezTo>
                    <a:pt x="33" y="189"/>
                    <a:pt x="33" y="189"/>
                    <a:pt x="33" y="189"/>
                  </a:cubicBezTo>
                  <a:cubicBezTo>
                    <a:pt x="33" y="190"/>
                    <a:pt x="33" y="190"/>
                    <a:pt x="33" y="190"/>
                  </a:cubicBezTo>
                  <a:cubicBezTo>
                    <a:pt x="34" y="190"/>
                    <a:pt x="34" y="190"/>
                    <a:pt x="34" y="190"/>
                  </a:cubicBezTo>
                  <a:cubicBezTo>
                    <a:pt x="35" y="190"/>
                    <a:pt x="35" y="190"/>
                    <a:pt x="35" y="190"/>
                  </a:cubicBezTo>
                  <a:cubicBezTo>
                    <a:pt x="35" y="191"/>
                    <a:pt x="35" y="191"/>
                    <a:pt x="35" y="191"/>
                  </a:cubicBezTo>
                  <a:cubicBezTo>
                    <a:pt x="37" y="191"/>
                    <a:pt x="37" y="191"/>
                    <a:pt x="37" y="191"/>
                  </a:cubicBezTo>
                  <a:cubicBezTo>
                    <a:pt x="38" y="191"/>
                    <a:pt x="38" y="191"/>
                    <a:pt x="38" y="191"/>
                  </a:cubicBezTo>
                  <a:cubicBezTo>
                    <a:pt x="38" y="192"/>
                    <a:pt x="38" y="192"/>
                    <a:pt x="38" y="192"/>
                  </a:cubicBezTo>
                  <a:cubicBezTo>
                    <a:pt x="39" y="191"/>
                    <a:pt x="39" y="191"/>
                    <a:pt x="39" y="191"/>
                  </a:cubicBezTo>
                  <a:cubicBezTo>
                    <a:pt x="40" y="191"/>
                    <a:pt x="40" y="191"/>
                    <a:pt x="40" y="191"/>
                  </a:cubicBezTo>
                  <a:cubicBezTo>
                    <a:pt x="40" y="190"/>
                    <a:pt x="40" y="190"/>
                    <a:pt x="40" y="190"/>
                  </a:cubicBezTo>
                  <a:cubicBezTo>
                    <a:pt x="40" y="189"/>
                    <a:pt x="40" y="189"/>
                    <a:pt x="40" y="189"/>
                  </a:cubicBezTo>
                  <a:cubicBezTo>
                    <a:pt x="40" y="189"/>
                    <a:pt x="40" y="189"/>
                    <a:pt x="40" y="189"/>
                  </a:cubicBezTo>
                  <a:cubicBezTo>
                    <a:pt x="40" y="188"/>
                    <a:pt x="40" y="188"/>
                    <a:pt x="40" y="188"/>
                  </a:cubicBezTo>
                  <a:cubicBezTo>
                    <a:pt x="40" y="188"/>
                    <a:pt x="40" y="188"/>
                    <a:pt x="40" y="188"/>
                  </a:cubicBezTo>
                  <a:cubicBezTo>
                    <a:pt x="39" y="187"/>
                    <a:pt x="39" y="187"/>
                    <a:pt x="39" y="187"/>
                  </a:cubicBezTo>
                  <a:cubicBezTo>
                    <a:pt x="39" y="187"/>
                    <a:pt x="39" y="187"/>
                    <a:pt x="39" y="187"/>
                  </a:cubicBezTo>
                  <a:cubicBezTo>
                    <a:pt x="38" y="187"/>
                    <a:pt x="38" y="187"/>
                    <a:pt x="38" y="187"/>
                  </a:cubicBezTo>
                  <a:cubicBezTo>
                    <a:pt x="38" y="187"/>
                    <a:pt x="38" y="187"/>
                    <a:pt x="38" y="187"/>
                  </a:cubicBezTo>
                  <a:cubicBezTo>
                    <a:pt x="37" y="188"/>
                    <a:pt x="37" y="188"/>
                    <a:pt x="37" y="188"/>
                  </a:cubicBezTo>
                  <a:cubicBezTo>
                    <a:pt x="36" y="187"/>
                    <a:pt x="36" y="187"/>
                    <a:pt x="36" y="187"/>
                  </a:cubicBezTo>
                  <a:cubicBezTo>
                    <a:pt x="35" y="186"/>
                    <a:pt x="35" y="186"/>
                    <a:pt x="35" y="186"/>
                  </a:cubicBezTo>
                  <a:cubicBezTo>
                    <a:pt x="34" y="186"/>
                    <a:pt x="34" y="186"/>
                    <a:pt x="34" y="186"/>
                  </a:cubicBezTo>
                  <a:cubicBezTo>
                    <a:pt x="33" y="185"/>
                    <a:pt x="33" y="185"/>
                    <a:pt x="33" y="185"/>
                  </a:cubicBezTo>
                  <a:cubicBezTo>
                    <a:pt x="33" y="184"/>
                    <a:pt x="33" y="184"/>
                    <a:pt x="33" y="184"/>
                  </a:cubicBezTo>
                  <a:cubicBezTo>
                    <a:pt x="34" y="184"/>
                    <a:pt x="34" y="184"/>
                    <a:pt x="34" y="184"/>
                  </a:cubicBezTo>
                  <a:cubicBezTo>
                    <a:pt x="34" y="183"/>
                    <a:pt x="34" y="183"/>
                    <a:pt x="34" y="183"/>
                  </a:cubicBezTo>
                  <a:cubicBezTo>
                    <a:pt x="34" y="183"/>
                    <a:pt x="34" y="183"/>
                    <a:pt x="34" y="183"/>
                  </a:cubicBezTo>
                  <a:cubicBezTo>
                    <a:pt x="34" y="182"/>
                    <a:pt x="34" y="182"/>
                    <a:pt x="34" y="182"/>
                  </a:cubicBezTo>
                  <a:cubicBezTo>
                    <a:pt x="34" y="182"/>
                    <a:pt x="34" y="182"/>
                    <a:pt x="34" y="182"/>
                  </a:cubicBezTo>
                  <a:cubicBezTo>
                    <a:pt x="34" y="181"/>
                    <a:pt x="34" y="181"/>
                    <a:pt x="34" y="181"/>
                  </a:cubicBezTo>
                  <a:cubicBezTo>
                    <a:pt x="35" y="181"/>
                    <a:pt x="35" y="181"/>
                    <a:pt x="35" y="181"/>
                  </a:cubicBezTo>
                  <a:cubicBezTo>
                    <a:pt x="36" y="182"/>
                    <a:pt x="36" y="182"/>
                    <a:pt x="36" y="182"/>
                  </a:cubicBezTo>
                  <a:cubicBezTo>
                    <a:pt x="37" y="182"/>
                    <a:pt x="37" y="182"/>
                    <a:pt x="37" y="182"/>
                  </a:cubicBezTo>
                  <a:cubicBezTo>
                    <a:pt x="38" y="183"/>
                    <a:pt x="38" y="183"/>
                    <a:pt x="38" y="183"/>
                  </a:cubicBezTo>
                  <a:cubicBezTo>
                    <a:pt x="39" y="184"/>
                    <a:pt x="39" y="184"/>
                    <a:pt x="39" y="184"/>
                  </a:cubicBezTo>
                  <a:cubicBezTo>
                    <a:pt x="40" y="184"/>
                    <a:pt x="40" y="184"/>
                    <a:pt x="40" y="184"/>
                  </a:cubicBezTo>
                  <a:cubicBezTo>
                    <a:pt x="41" y="184"/>
                    <a:pt x="41" y="184"/>
                    <a:pt x="41" y="184"/>
                  </a:cubicBezTo>
                  <a:cubicBezTo>
                    <a:pt x="42" y="184"/>
                    <a:pt x="42" y="184"/>
                    <a:pt x="42" y="184"/>
                  </a:cubicBezTo>
                  <a:cubicBezTo>
                    <a:pt x="44" y="185"/>
                    <a:pt x="44" y="185"/>
                    <a:pt x="44" y="185"/>
                  </a:cubicBezTo>
                  <a:cubicBezTo>
                    <a:pt x="46" y="186"/>
                    <a:pt x="46" y="186"/>
                    <a:pt x="46" y="186"/>
                  </a:cubicBezTo>
                  <a:cubicBezTo>
                    <a:pt x="46" y="186"/>
                    <a:pt x="46" y="186"/>
                    <a:pt x="46" y="186"/>
                  </a:cubicBezTo>
                  <a:cubicBezTo>
                    <a:pt x="47" y="185"/>
                    <a:pt x="47" y="185"/>
                    <a:pt x="47" y="185"/>
                  </a:cubicBezTo>
                  <a:cubicBezTo>
                    <a:pt x="47" y="184"/>
                    <a:pt x="47" y="184"/>
                    <a:pt x="47" y="184"/>
                  </a:cubicBezTo>
                  <a:cubicBezTo>
                    <a:pt x="47" y="184"/>
                    <a:pt x="47" y="184"/>
                    <a:pt x="47" y="184"/>
                  </a:cubicBezTo>
                  <a:cubicBezTo>
                    <a:pt x="48" y="184"/>
                    <a:pt x="48" y="184"/>
                    <a:pt x="48" y="184"/>
                  </a:cubicBezTo>
                  <a:cubicBezTo>
                    <a:pt x="47" y="182"/>
                    <a:pt x="47" y="182"/>
                    <a:pt x="47" y="182"/>
                  </a:cubicBezTo>
                  <a:cubicBezTo>
                    <a:pt x="45" y="180"/>
                    <a:pt x="45" y="180"/>
                    <a:pt x="45" y="180"/>
                  </a:cubicBezTo>
                  <a:cubicBezTo>
                    <a:pt x="45" y="179"/>
                    <a:pt x="45" y="179"/>
                    <a:pt x="45" y="179"/>
                  </a:cubicBezTo>
                  <a:cubicBezTo>
                    <a:pt x="45" y="178"/>
                    <a:pt x="45" y="178"/>
                    <a:pt x="45" y="178"/>
                  </a:cubicBezTo>
                  <a:cubicBezTo>
                    <a:pt x="46" y="178"/>
                    <a:pt x="46" y="178"/>
                    <a:pt x="46" y="178"/>
                  </a:cubicBezTo>
                  <a:cubicBezTo>
                    <a:pt x="47" y="176"/>
                    <a:pt x="47" y="176"/>
                    <a:pt x="47" y="176"/>
                  </a:cubicBezTo>
                  <a:cubicBezTo>
                    <a:pt x="47" y="175"/>
                    <a:pt x="47" y="175"/>
                    <a:pt x="47" y="175"/>
                  </a:cubicBezTo>
                  <a:cubicBezTo>
                    <a:pt x="48" y="175"/>
                    <a:pt x="48" y="175"/>
                    <a:pt x="48" y="175"/>
                  </a:cubicBezTo>
                  <a:cubicBezTo>
                    <a:pt x="49" y="174"/>
                    <a:pt x="49" y="174"/>
                    <a:pt x="49" y="174"/>
                  </a:cubicBezTo>
                  <a:cubicBezTo>
                    <a:pt x="50" y="173"/>
                    <a:pt x="50" y="173"/>
                    <a:pt x="50" y="173"/>
                  </a:cubicBezTo>
                  <a:cubicBezTo>
                    <a:pt x="51" y="171"/>
                    <a:pt x="51" y="171"/>
                    <a:pt x="51" y="171"/>
                  </a:cubicBezTo>
                  <a:cubicBezTo>
                    <a:pt x="52" y="171"/>
                    <a:pt x="52" y="171"/>
                    <a:pt x="52" y="171"/>
                  </a:cubicBezTo>
                  <a:cubicBezTo>
                    <a:pt x="53" y="171"/>
                    <a:pt x="53" y="171"/>
                    <a:pt x="53" y="171"/>
                  </a:cubicBezTo>
                  <a:cubicBezTo>
                    <a:pt x="54" y="172"/>
                    <a:pt x="54" y="172"/>
                    <a:pt x="54" y="172"/>
                  </a:cubicBezTo>
                  <a:cubicBezTo>
                    <a:pt x="55" y="172"/>
                    <a:pt x="55" y="172"/>
                    <a:pt x="55" y="172"/>
                  </a:cubicBezTo>
                  <a:cubicBezTo>
                    <a:pt x="57" y="172"/>
                    <a:pt x="57" y="172"/>
                    <a:pt x="57" y="172"/>
                  </a:cubicBezTo>
                  <a:cubicBezTo>
                    <a:pt x="57" y="172"/>
                    <a:pt x="57" y="172"/>
                    <a:pt x="57" y="172"/>
                  </a:cubicBezTo>
                  <a:cubicBezTo>
                    <a:pt x="57" y="173"/>
                    <a:pt x="57" y="173"/>
                    <a:pt x="57" y="173"/>
                  </a:cubicBezTo>
                  <a:cubicBezTo>
                    <a:pt x="58" y="172"/>
                    <a:pt x="58" y="172"/>
                    <a:pt x="58" y="172"/>
                  </a:cubicBezTo>
                  <a:cubicBezTo>
                    <a:pt x="59" y="173"/>
                    <a:pt x="59" y="173"/>
                    <a:pt x="59" y="173"/>
                  </a:cubicBezTo>
                  <a:cubicBezTo>
                    <a:pt x="59" y="174"/>
                    <a:pt x="59" y="174"/>
                    <a:pt x="59" y="174"/>
                  </a:cubicBezTo>
                  <a:cubicBezTo>
                    <a:pt x="60" y="175"/>
                    <a:pt x="60" y="175"/>
                    <a:pt x="60" y="175"/>
                  </a:cubicBezTo>
                  <a:cubicBezTo>
                    <a:pt x="60" y="173"/>
                    <a:pt x="60" y="173"/>
                    <a:pt x="60" y="173"/>
                  </a:cubicBezTo>
                  <a:cubicBezTo>
                    <a:pt x="59" y="172"/>
                    <a:pt x="59" y="172"/>
                    <a:pt x="59" y="172"/>
                  </a:cubicBezTo>
                  <a:cubicBezTo>
                    <a:pt x="60" y="172"/>
                    <a:pt x="60" y="172"/>
                    <a:pt x="60" y="172"/>
                  </a:cubicBezTo>
                  <a:cubicBezTo>
                    <a:pt x="60" y="170"/>
                    <a:pt x="60" y="170"/>
                    <a:pt x="60" y="170"/>
                  </a:cubicBezTo>
                  <a:cubicBezTo>
                    <a:pt x="60" y="169"/>
                    <a:pt x="60" y="169"/>
                    <a:pt x="60" y="169"/>
                  </a:cubicBezTo>
                  <a:cubicBezTo>
                    <a:pt x="59" y="169"/>
                    <a:pt x="59" y="169"/>
                    <a:pt x="59" y="169"/>
                  </a:cubicBezTo>
                  <a:cubicBezTo>
                    <a:pt x="59" y="168"/>
                    <a:pt x="59" y="168"/>
                    <a:pt x="59" y="168"/>
                  </a:cubicBezTo>
                  <a:cubicBezTo>
                    <a:pt x="60" y="168"/>
                    <a:pt x="60" y="168"/>
                    <a:pt x="60" y="168"/>
                  </a:cubicBezTo>
                  <a:cubicBezTo>
                    <a:pt x="59" y="167"/>
                    <a:pt x="59" y="167"/>
                    <a:pt x="59" y="167"/>
                  </a:cubicBezTo>
                  <a:cubicBezTo>
                    <a:pt x="60" y="167"/>
                    <a:pt x="60" y="167"/>
                    <a:pt x="60" y="167"/>
                  </a:cubicBezTo>
                  <a:cubicBezTo>
                    <a:pt x="59" y="166"/>
                    <a:pt x="59" y="166"/>
                    <a:pt x="59" y="166"/>
                  </a:cubicBezTo>
                  <a:cubicBezTo>
                    <a:pt x="58" y="166"/>
                    <a:pt x="58" y="166"/>
                    <a:pt x="58" y="166"/>
                  </a:cubicBezTo>
                  <a:cubicBezTo>
                    <a:pt x="57" y="166"/>
                    <a:pt x="57" y="166"/>
                    <a:pt x="57" y="166"/>
                  </a:cubicBezTo>
                  <a:cubicBezTo>
                    <a:pt x="56" y="165"/>
                    <a:pt x="56" y="165"/>
                    <a:pt x="56" y="165"/>
                  </a:cubicBezTo>
                  <a:cubicBezTo>
                    <a:pt x="57" y="164"/>
                    <a:pt x="57" y="164"/>
                    <a:pt x="57" y="164"/>
                  </a:cubicBezTo>
                  <a:cubicBezTo>
                    <a:pt x="57" y="162"/>
                    <a:pt x="57" y="162"/>
                    <a:pt x="57" y="162"/>
                  </a:cubicBezTo>
                  <a:cubicBezTo>
                    <a:pt x="57" y="162"/>
                    <a:pt x="57" y="162"/>
                    <a:pt x="57" y="162"/>
                  </a:cubicBezTo>
                  <a:cubicBezTo>
                    <a:pt x="57" y="161"/>
                    <a:pt x="57" y="161"/>
                    <a:pt x="57" y="161"/>
                  </a:cubicBezTo>
                  <a:cubicBezTo>
                    <a:pt x="57" y="161"/>
                    <a:pt x="57" y="161"/>
                    <a:pt x="57" y="161"/>
                  </a:cubicBezTo>
                  <a:cubicBezTo>
                    <a:pt x="57" y="160"/>
                    <a:pt x="57" y="160"/>
                    <a:pt x="57" y="160"/>
                  </a:cubicBezTo>
                  <a:cubicBezTo>
                    <a:pt x="57" y="160"/>
                    <a:pt x="57" y="160"/>
                    <a:pt x="57" y="160"/>
                  </a:cubicBezTo>
                  <a:cubicBezTo>
                    <a:pt x="57" y="159"/>
                    <a:pt x="57" y="159"/>
                    <a:pt x="57" y="159"/>
                  </a:cubicBezTo>
                  <a:cubicBezTo>
                    <a:pt x="56" y="157"/>
                    <a:pt x="56" y="157"/>
                    <a:pt x="56" y="157"/>
                  </a:cubicBezTo>
                  <a:cubicBezTo>
                    <a:pt x="55" y="156"/>
                    <a:pt x="55" y="156"/>
                    <a:pt x="55" y="156"/>
                  </a:cubicBezTo>
                  <a:cubicBezTo>
                    <a:pt x="53" y="155"/>
                    <a:pt x="53" y="155"/>
                    <a:pt x="53" y="155"/>
                  </a:cubicBezTo>
                  <a:cubicBezTo>
                    <a:pt x="53" y="154"/>
                    <a:pt x="53" y="154"/>
                    <a:pt x="53" y="154"/>
                  </a:cubicBezTo>
                  <a:cubicBezTo>
                    <a:pt x="54" y="154"/>
                    <a:pt x="54" y="154"/>
                    <a:pt x="54" y="154"/>
                  </a:cubicBezTo>
                  <a:cubicBezTo>
                    <a:pt x="55" y="155"/>
                    <a:pt x="55" y="155"/>
                    <a:pt x="55" y="155"/>
                  </a:cubicBezTo>
                  <a:cubicBezTo>
                    <a:pt x="56" y="155"/>
                    <a:pt x="56" y="155"/>
                    <a:pt x="56" y="155"/>
                  </a:cubicBezTo>
                  <a:cubicBezTo>
                    <a:pt x="57" y="155"/>
                    <a:pt x="57" y="155"/>
                    <a:pt x="57" y="155"/>
                  </a:cubicBezTo>
                  <a:cubicBezTo>
                    <a:pt x="59" y="155"/>
                    <a:pt x="59" y="155"/>
                    <a:pt x="59" y="155"/>
                  </a:cubicBezTo>
                  <a:cubicBezTo>
                    <a:pt x="61" y="155"/>
                    <a:pt x="61" y="155"/>
                    <a:pt x="61" y="155"/>
                  </a:cubicBezTo>
                  <a:cubicBezTo>
                    <a:pt x="62" y="156"/>
                    <a:pt x="62" y="156"/>
                    <a:pt x="62" y="156"/>
                  </a:cubicBezTo>
                  <a:cubicBezTo>
                    <a:pt x="62" y="156"/>
                    <a:pt x="62" y="156"/>
                    <a:pt x="62" y="156"/>
                  </a:cubicBezTo>
                  <a:cubicBezTo>
                    <a:pt x="63" y="157"/>
                    <a:pt x="63" y="157"/>
                    <a:pt x="63" y="157"/>
                  </a:cubicBezTo>
                  <a:cubicBezTo>
                    <a:pt x="64" y="158"/>
                    <a:pt x="64" y="158"/>
                    <a:pt x="64" y="158"/>
                  </a:cubicBezTo>
                  <a:cubicBezTo>
                    <a:pt x="64" y="158"/>
                    <a:pt x="64" y="158"/>
                    <a:pt x="64" y="158"/>
                  </a:cubicBezTo>
                  <a:cubicBezTo>
                    <a:pt x="66" y="160"/>
                    <a:pt x="66" y="160"/>
                    <a:pt x="66" y="160"/>
                  </a:cubicBezTo>
                  <a:cubicBezTo>
                    <a:pt x="65" y="160"/>
                    <a:pt x="65" y="160"/>
                    <a:pt x="65" y="160"/>
                  </a:cubicBezTo>
                  <a:cubicBezTo>
                    <a:pt x="64" y="160"/>
                    <a:pt x="64" y="160"/>
                    <a:pt x="64" y="160"/>
                  </a:cubicBezTo>
                  <a:cubicBezTo>
                    <a:pt x="63" y="161"/>
                    <a:pt x="63" y="161"/>
                    <a:pt x="63" y="161"/>
                  </a:cubicBezTo>
                  <a:cubicBezTo>
                    <a:pt x="62" y="161"/>
                    <a:pt x="62" y="161"/>
                    <a:pt x="62" y="161"/>
                  </a:cubicBezTo>
                  <a:cubicBezTo>
                    <a:pt x="62" y="161"/>
                    <a:pt x="62" y="161"/>
                    <a:pt x="62" y="161"/>
                  </a:cubicBezTo>
                  <a:cubicBezTo>
                    <a:pt x="62" y="162"/>
                    <a:pt x="62" y="162"/>
                    <a:pt x="62" y="162"/>
                  </a:cubicBezTo>
                  <a:cubicBezTo>
                    <a:pt x="61" y="162"/>
                    <a:pt x="61" y="162"/>
                    <a:pt x="61" y="162"/>
                  </a:cubicBezTo>
                  <a:cubicBezTo>
                    <a:pt x="61" y="162"/>
                    <a:pt x="61" y="162"/>
                    <a:pt x="61" y="162"/>
                  </a:cubicBezTo>
                  <a:cubicBezTo>
                    <a:pt x="61" y="162"/>
                    <a:pt x="61" y="162"/>
                    <a:pt x="61" y="162"/>
                  </a:cubicBezTo>
                  <a:cubicBezTo>
                    <a:pt x="61" y="164"/>
                    <a:pt x="61" y="164"/>
                    <a:pt x="61" y="164"/>
                  </a:cubicBezTo>
                  <a:cubicBezTo>
                    <a:pt x="61" y="164"/>
                    <a:pt x="61" y="164"/>
                    <a:pt x="61" y="164"/>
                  </a:cubicBezTo>
                  <a:cubicBezTo>
                    <a:pt x="63" y="165"/>
                    <a:pt x="63" y="165"/>
                    <a:pt x="63" y="165"/>
                  </a:cubicBezTo>
                  <a:cubicBezTo>
                    <a:pt x="65" y="167"/>
                    <a:pt x="65" y="167"/>
                    <a:pt x="65" y="167"/>
                  </a:cubicBezTo>
                  <a:cubicBezTo>
                    <a:pt x="66" y="167"/>
                    <a:pt x="66" y="167"/>
                    <a:pt x="66" y="167"/>
                  </a:cubicBezTo>
                  <a:cubicBezTo>
                    <a:pt x="67" y="167"/>
                    <a:pt x="67" y="167"/>
                    <a:pt x="67" y="167"/>
                  </a:cubicBezTo>
                  <a:cubicBezTo>
                    <a:pt x="67" y="168"/>
                    <a:pt x="67" y="168"/>
                    <a:pt x="67" y="168"/>
                  </a:cubicBezTo>
                  <a:cubicBezTo>
                    <a:pt x="68" y="167"/>
                    <a:pt x="68" y="167"/>
                    <a:pt x="68" y="167"/>
                  </a:cubicBezTo>
                  <a:cubicBezTo>
                    <a:pt x="69" y="167"/>
                    <a:pt x="69" y="167"/>
                    <a:pt x="69" y="167"/>
                  </a:cubicBezTo>
                  <a:cubicBezTo>
                    <a:pt x="69" y="167"/>
                    <a:pt x="69" y="167"/>
                    <a:pt x="69" y="167"/>
                  </a:cubicBezTo>
                  <a:cubicBezTo>
                    <a:pt x="71" y="166"/>
                    <a:pt x="71" y="166"/>
                    <a:pt x="71" y="166"/>
                  </a:cubicBezTo>
                  <a:cubicBezTo>
                    <a:pt x="71" y="165"/>
                    <a:pt x="71" y="165"/>
                    <a:pt x="71" y="165"/>
                  </a:cubicBezTo>
                  <a:cubicBezTo>
                    <a:pt x="70" y="164"/>
                    <a:pt x="70" y="164"/>
                    <a:pt x="70" y="164"/>
                  </a:cubicBezTo>
                  <a:cubicBezTo>
                    <a:pt x="71" y="163"/>
                    <a:pt x="71" y="163"/>
                    <a:pt x="71" y="163"/>
                  </a:cubicBezTo>
                  <a:cubicBezTo>
                    <a:pt x="71" y="162"/>
                    <a:pt x="71" y="162"/>
                    <a:pt x="71" y="162"/>
                  </a:cubicBezTo>
                  <a:cubicBezTo>
                    <a:pt x="70" y="162"/>
                    <a:pt x="70" y="162"/>
                    <a:pt x="70" y="162"/>
                  </a:cubicBezTo>
                  <a:cubicBezTo>
                    <a:pt x="71" y="161"/>
                    <a:pt x="71" y="161"/>
                    <a:pt x="71" y="161"/>
                  </a:cubicBezTo>
                  <a:cubicBezTo>
                    <a:pt x="73" y="161"/>
                    <a:pt x="73" y="161"/>
                    <a:pt x="73" y="161"/>
                  </a:cubicBezTo>
                  <a:cubicBezTo>
                    <a:pt x="74" y="161"/>
                    <a:pt x="74" y="161"/>
                    <a:pt x="74" y="161"/>
                  </a:cubicBezTo>
                  <a:cubicBezTo>
                    <a:pt x="75" y="161"/>
                    <a:pt x="75" y="161"/>
                    <a:pt x="75" y="161"/>
                  </a:cubicBezTo>
                  <a:cubicBezTo>
                    <a:pt x="75" y="160"/>
                    <a:pt x="75" y="160"/>
                    <a:pt x="75" y="160"/>
                  </a:cubicBezTo>
                  <a:cubicBezTo>
                    <a:pt x="74" y="160"/>
                    <a:pt x="74" y="160"/>
                    <a:pt x="74" y="160"/>
                  </a:cubicBezTo>
                  <a:cubicBezTo>
                    <a:pt x="73" y="159"/>
                    <a:pt x="73" y="159"/>
                    <a:pt x="73" y="159"/>
                  </a:cubicBezTo>
                  <a:cubicBezTo>
                    <a:pt x="74" y="159"/>
                    <a:pt x="74" y="159"/>
                    <a:pt x="74" y="159"/>
                  </a:cubicBezTo>
                  <a:cubicBezTo>
                    <a:pt x="74" y="159"/>
                    <a:pt x="74" y="159"/>
                    <a:pt x="74" y="159"/>
                  </a:cubicBezTo>
                  <a:cubicBezTo>
                    <a:pt x="75" y="159"/>
                    <a:pt x="75" y="159"/>
                    <a:pt x="75" y="159"/>
                  </a:cubicBezTo>
                  <a:cubicBezTo>
                    <a:pt x="77" y="157"/>
                    <a:pt x="77" y="157"/>
                    <a:pt x="77" y="157"/>
                  </a:cubicBezTo>
                  <a:cubicBezTo>
                    <a:pt x="77" y="157"/>
                    <a:pt x="77" y="157"/>
                    <a:pt x="77" y="157"/>
                  </a:cubicBezTo>
                  <a:cubicBezTo>
                    <a:pt x="79" y="155"/>
                    <a:pt x="79" y="155"/>
                    <a:pt x="79" y="155"/>
                  </a:cubicBezTo>
                  <a:cubicBezTo>
                    <a:pt x="79" y="155"/>
                    <a:pt x="79" y="155"/>
                    <a:pt x="79" y="155"/>
                  </a:cubicBezTo>
                  <a:cubicBezTo>
                    <a:pt x="80" y="154"/>
                    <a:pt x="80" y="154"/>
                    <a:pt x="80" y="154"/>
                  </a:cubicBezTo>
                  <a:cubicBezTo>
                    <a:pt x="81" y="155"/>
                    <a:pt x="81" y="155"/>
                    <a:pt x="81" y="155"/>
                  </a:cubicBezTo>
                  <a:cubicBezTo>
                    <a:pt x="82" y="154"/>
                    <a:pt x="82" y="154"/>
                    <a:pt x="82" y="154"/>
                  </a:cubicBezTo>
                  <a:cubicBezTo>
                    <a:pt x="82" y="154"/>
                    <a:pt x="82" y="154"/>
                    <a:pt x="82" y="154"/>
                  </a:cubicBezTo>
                  <a:cubicBezTo>
                    <a:pt x="84" y="153"/>
                    <a:pt x="84" y="153"/>
                    <a:pt x="84" y="153"/>
                  </a:cubicBezTo>
                  <a:cubicBezTo>
                    <a:pt x="84" y="154"/>
                    <a:pt x="84" y="154"/>
                    <a:pt x="84" y="154"/>
                  </a:cubicBezTo>
                  <a:cubicBezTo>
                    <a:pt x="84" y="154"/>
                    <a:pt x="84" y="154"/>
                    <a:pt x="84" y="154"/>
                  </a:cubicBezTo>
                  <a:cubicBezTo>
                    <a:pt x="84" y="154"/>
                    <a:pt x="84" y="154"/>
                    <a:pt x="84" y="154"/>
                  </a:cubicBezTo>
                  <a:cubicBezTo>
                    <a:pt x="84" y="155"/>
                    <a:pt x="84" y="155"/>
                    <a:pt x="84" y="155"/>
                  </a:cubicBezTo>
                  <a:cubicBezTo>
                    <a:pt x="84" y="155"/>
                    <a:pt x="84" y="155"/>
                    <a:pt x="84" y="155"/>
                  </a:cubicBezTo>
                  <a:cubicBezTo>
                    <a:pt x="85" y="154"/>
                    <a:pt x="85" y="154"/>
                    <a:pt x="85" y="154"/>
                  </a:cubicBezTo>
                  <a:cubicBezTo>
                    <a:pt x="86" y="154"/>
                    <a:pt x="86" y="154"/>
                    <a:pt x="86" y="154"/>
                  </a:cubicBezTo>
                  <a:cubicBezTo>
                    <a:pt x="85" y="153"/>
                    <a:pt x="85" y="153"/>
                    <a:pt x="85" y="153"/>
                  </a:cubicBezTo>
                  <a:cubicBezTo>
                    <a:pt x="84" y="153"/>
                    <a:pt x="84" y="153"/>
                    <a:pt x="84" y="153"/>
                  </a:cubicBezTo>
                  <a:cubicBezTo>
                    <a:pt x="84" y="152"/>
                    <a:pt x="84" y="152"/>
                    <a:pt x="84" y="152"/>
                  </a:cubicBezTo>
                  <a:cubicBezTo>
                    <a:pt x="86" y="151"/>
                    <a:pt x="86" y="151"/>
                    <a:pt x="86" y="151"/>
                  </a:cubicBezTo>
                  <a:cubicBezTo>
                    <a:pt x="86" y="151"/>
                    <a:pt x="86" y="151"/>
                    <a:pt x="86" y="151"/>
                  </a:cubicBezTo>
                  <a:cubicBezTo>
                    <a:pt x="86" y="151"/>
                    <a:pt x="86" y="151"/>
                    <a:pt x="86" y="151"/>
                  </a:cubicBezTo>
                  <a:cubicBezTo>
                    <a:pt x="86" y="152"/>
                    <a:pt x="86" y="152"/>
                    <a:pt x="86" y="152"/>
                  </a:cubicBezTo>
                  <a:cubicBezTo>
                    <a:pt x="86" y="152"/>
                    <a:pt x="86" y="152"/>
                    <a:pt x="86" y="152"/>
                  </a:cubicBezTo>
                  <a:cubicBezTo>
                    <a:pt x="87" y="153"/>
                    <a:pt x="87" y="153"/>
                    <a:pt x="87" y="153"/>
                  </a:cubicBezTo>
                  <a:cubicBezTo>
                    <a:pt x="87" y="153"/>
                    <a:pt x="87" y="153"/>
                    <a:pt x="87" y="153"/>
                  </a:cubicBezTo>
                  <a:cubicBezTo>
                    <a:pt x="88" y="152"/>
                    <a:pt x="88" y="152"/>
                    <a:pt x="88" y="152"/>
                  </a:cubicBezTo>
                  <a:cubicBezTo>
                    <a:pt x="87" y="152"/>
                    <a:pt x="87" y="152"/>
                    <a:pt x="87" y="152"/>
                  </a:cubicBezTo>
                  <a:cubicBezTo>
                    <a:pt x="87" y="151"/>
                    <a:pt x="87" y="151"/>
                    <a:pt x="87" y="151"/>
                  </a:cubicBezTo>
                  <a:cubicBezTo>
                    <a:pt x="87" y="150"/>
                    <a:pt x="87" y="150"/>
                    <a:pt x="87" y="150"/>
                  </a:cubicBezTo>
                  <a:cubicBezTo>
                    <a:pt x="87" y="150"/>
                    <a:pt x="87" y="150"/>
                    <a:pt x="87" y="150"/>
                  </a:cubicBezTo>
                  <a:cubicBezTo>
                    <a:pt x="90" y="149"/>
                    <a:pt x="90" y="149"/>
                    <a:pt x="90" y="149"/>
                  </a:cubicBezTo>
                  <a:cubicBezTo>
                    <a:pt x="91" y="149"/>
                    <a:pt x="91" y="149"/>
                    <a:pt x="91" y="149"/>
                  </a:cubicBezTo>
                  <a:cubicBezTo>
                    <a:pt x="92" y="149"/>
                    <a:pt x="92" y="149"/>
                    <a:pt x="92" y="149"/>
                  </a:cubicBezTo>
                  <a:cubicBezTo>
                    <a:pt x="91" y="150"/>
                    <a:pt x="91" y="150"/>
                    <a:pt x="91" y="150"/>
                  </a:cubicBezTo>
                  <a:cubicBezTo>
                    <a:pt x="90" y="150"/>
                    <a:pt x="90" y="150"/>
                    <a:pt x="90" y="150"/>
                  </a:cubicBezTo>
                  <a:cubicBezTo>
                    <a:pt x="88" y="150"/>
                    <a:pt x="88" y="150"/>
                    <a:pt x="88" y="150"/>
                  </a:cubicBezTo>
                  <a:cubicBezTo>
                    <a:pt x="89" y="151"/>
                    <a:pt x="89" y="151"/>
                    <a:pt x="89" y="151"/>
                  </a:cubicBezTo>
                  <a:cubicBezTo>
                    <a:pt x="89" y="151"/>
                    <a:pt x="89" y="151"/>
                    <a:pt x="89" y="151"/>
                  </a:cubicBezTo>
                  <a:cubicBezTo>
                    <a:pt x="90" y="151"/>
                    <a:pt x="90" y="151"/>
                    <a:pt x="90" y="151"/>
                  </a:cubicBezTo>
                  <a:cubicBezTo>
                    <a:pt x="91" y="151"/>
                    <a:pt x="91" y="151"/>
                    <a:pt x="91" y="151"/>
                  </a:cubicBezTo>
                  <a:cubicBezTo>
                    <a:pt x="90" y="152"/>
                    <a:pt x="90" y="152"/>
                    <a:pt x="90" y="152"/>
                  </a:cubicBezTo>
                  <a:cubicBezTo>
                    <a:pt x="90" y="152"/>
                    <a:pt x="90" y="152"/>
                    <a:pt x="90" y="152"/>
                  </a:cubicBezTo>
                  <a:cubicBezTo>
                    <a:pt x="91" y="153"/>
                    <a:pt x="91" y="153"/>
                    <a:pt x="91" y="153"/>
                  </a:cubicBezTo>
                  <a:cubicBezTo>
                    <a:pt x="90" y="153"/>
                    <a:pt x="90" y="153"/>
                    <a:pt x="90" y="153"/>
                  </a:cubicBezTo>
                  <a:cubicBezTo>
                    <a:pt x="89" y="153"/>
                    <a:pt x="89" y="153"/>
                    <a:pt x="89" y="153"/>
                  </a:cubicBezTo>
                  <a:cubicBezTo>
                    <a:pt x="88" y="154"/>
                    <a:pt x="88" y="154"/>
                    <a:pt x="88" y="154"/>
                  </a:cubicBezTo>
                  <a:cubicBezTo>
                    <a:pt x="89" y="155"/>
                    <a:pt x="89" y="155"/>
                    <a:pt x="89" y="155"/>
                  </a:cubicBezTo>
                  <a:cubicBezTo>
                    <a:pt x="89" y="155"/>
                    <a:pt x="89" y="155"/>
                    <a:pt x="89" y="155"/>
                  </a:cubicBezTo>
                  <a:cubicBezTo>
                    <a:pt x="90" y="155"/>
                    <a:pt x="90" y="155"/>
                    <a:pt x="90" y="155"/>
                  </a:cubicBezTo>
                  <a:cubicBezTo>
                    <a:pt x="91" y="155"/>
                    <a:pt x="91" y="155"/>
                    <a:pt x="91" y="155"/>
                  </a:cubicBezTo>
                  <a:cubicBezTo>
                    <a:pt x="91" y="155"/>
                    <a:pt x="91" y="155"/>
                    <a:pt x="91" y="155"/>
                  </a:cubicBezTo>
                  <a:cubicBezTo>
                    <a:pt x="92" y="155"/>
                    <a:pt x="92" y="155"/>
                    <a:pt x="92" y="155"/>
                  </a:cubicBezTo>
                  <a:cubicBezTo>
                    <a:pt x="92" y="156"/>
                    <a:pt x="92" y="156"/>
                    <a:pt x="92" y="156"/>
                  </a:cubicBezTo>
                  <a:cubicBezTo>
                    <a:pt x="92" y="155"/>
                    <a:pt x="92" y="155"/>
                    <a:pt x="92" y="155"/>
                  </a:cubicBezTo>
                  <a:cubicBezTo>
                    <a:pt x="93" y="154"/>
                    <a:pt x="93" y="154"/>
                    <a:pt x="93" y="154"/>
                  </a:cubicBezTo>
                  <a:cubicBezTo>
                    <a:pt x="94" y="154"/>
                    <a:pt x="94" y="154"/>
                    <a:pt x="94" y="154"/>
                  </a:cubicBezTo>
                  <a:cubicBezTo>
                    <a:pt x="94" y="154"/>
                    <a:pt x="94" y="154"/>
                    <a:pt x="94" y="154"/>
                  </a:cubicBezTo>
                  <a:cubicBezTo>
                    <a:pt x="95" y="155"/>
                    <a:pt x="95" y="155"/>
                    <a:pt x="95" y="155"/>
                  </a:cubicBezTo>
                  <a:cubicBezTo>
                    <a:pt x="95" y="155"/>
                    <a:pt x="95" y="155"/>
                    <a:pt x="95" y="155"/>
                  </a:cubicBezTo>
                  <a:cubicBezTo>
                    <a:pt x="95" y="154"/>
                    <a:pt x="95" y="154"/>
                    <a:pt x="95" y="154"/>
                  </a:cubicBezTo>
                  <a:cubicBezTo>
                    <a:pt x="95" y="154"/>
                    <a:pt x="95" y="154"/>
                    <a:pt x="95" y="154"/>
                  </a:cubicBezTo>
                  <a:cubicBezTo>
                    <a:pt x="95" y="153"/>
                    <a:pt x="95" y="153"/>
                    <a:pt x="95" y="153"/>
                  </a:cubicBezTo>
                  <a:cubicBezTo>
                    <a:pt x="95" y="153"/>
                    <a:pt x="95" y="153"/>
                    <a:pt x="95" y="153"/>
                  </a:cubicBezTo>
                  <a:cubicBezTo>
                    <a:pt x="95" y="152"/>
                    <a:pt x="95" y="152"/>
                    <a:pt x="95" y="152"/>
                  </a:cubicBezTo>
                  <a:cubicBezTo>
                    <a:pt x="96" y="152"/>
                    <a:pt x="96" y="152"/>
                    <a:pt x="96" y="152"/>
                  </a:cubicBezTo>
                  <a:cubicBezTo>
                    <a:pt x="97" y="151"/>
                    <a:pt x="97" y="151"/>
                    <a:pt x="97" y="151"/>
                  </a:cubicBezTo>
                  <a:cubicBezTo>
                    <a:pt x="98" y="151"/>
                    <a:pt x="98" y="151"/>
                    <a:pt x="98" y="151"/>
                  </a:cubicBezTo>
                  <a:cubicBezTo>
                    <a:pt x="98" y="151"/>
                    <a:pt x="98" y="151"/>
                    <a:pt x="98" y="151"/>
                  </a:cubicBezTo>
                  <a:cubicBezTo>
                    <a:pt x="99" y="151"/>
                    <a:pt x="99" y="151"/>
                    <a:pt x="99" y="151"/>
                  </a:cubicBezTo>
                  <a:cubicBezTo>
                    <a:pt x="99" y="151"/>
                    <a:pt x="99" y="151"/>
                    <a:pt x="99" y="151"/>
                  </a:cubicBezTo>
                  <a:cubicBezTo>
                    <a:pt x="100" y="151"/>
                    <a:pt x="100" y="151"/>
                    <a:pt x="100" y="151"/>
                  </a:cubicBezTo>
                  <a:cubicBezTo>
                    <a:pt x="102" y="151"/>
                    <a:pt x="102" y="151"/>
                    <a:pt x="102" y="151"/>
                  </a:cubicBezTo>
                  <a:cubicBezTo>
                    <a:pt x="102" y="151"/>
                    <a:pt x="102" y="151"/>
                    <a:pt x="102" y="151"/>
                  </a:cubicBezTo>
                  <a:cubicBezTo>
                    <a:pt x="102" y="150"/>
                    <a:pt x="102" y="150"/>
                    <a:pt x="102" y="150"/>
                  </a:cubicBezTo>
                  <a:cubicBezTo>
                    <a:pt x="103" y="150"/>
                    <a:pt x="103" y="150"/>
                    <a:pt x="103" y="150"/>
                  </a:cubicBezTo>
                  <a:cubicBezTo>
                    <a:pt x="104" y="150"/>
                    <a:pt x="104" y="150"/>
                    <a:pt x="104" y="150"/>
                  </a:cubicBezTo>
                  <a:cubicBezTo>
                    <a:pt x="104" y="149"/>
                    <a:pt x="104" y="149"/>
                    <a:pt x="104" y="149"/>
                  </a:cubicBezTo>
                  <a:cubicBezTo>
                    <a:pt x="105" y="149"/>
                    <a:pt x="105" y="149"/>
                    <a:pt x="105" y="149"/>
                  </a:cubicBezTo>
                  <a:cubicBezTo>
                    <a:pt x="106" y="148"/>
                    <a:pt x="106" y="148"/>
                    <a:pt x="106" y="148"/>
                  </a:cubicBezTo>
                  <a:cubicBezTo>
                    <a:pt x="107" y="147"/>
                    <a:pt x="107" y="147"/>
                    <a:pt x="107" y="147"/>
                  </a:cubicBezTo>
                  <a:cubicBezTo>
                    <a:pt x="107" y="147"/>
                    <a:pt x="107" y="147"/>
                    <a:pt x="107" y="147"/>
                  </a:cubicBezTo>
                  <a:cubicBezTo>
                    <a:pt x="108" y="147"/>
                    <a:pt x="108" y="147"/>
                    <a:pt x="108" y="147"/>
                  </a:cubicBezTo>
                  <a:cubicBezTo>
                    <a:pt x="108" y="147"/>
                    <a:pt x="108" y="147"/>
                    <a:pt x="108" y="147"/>
                  </a:cubicBezTo>
                  <a:cubicBezTo>
                    <a:pt x="107" y="148"/>
                    <a:pt x="107" y="148"/>
                    <a:pt x="107" y="148"/>
                  </a:cubicBezTo>
                  <a:cubicBezTo>
                    <a:pt x="108" y="148"/>
                    <a:pt x="108" y="148"/>
                    <a:pt x="108" y="148"/>
                  </a:cubicBezTo>
                  <a:cubicBezTo>
                    <a:pt x="109" y="149"/>
                    <a:pt x="109" y="149"/>
                    <a:pt x="109" y="149"/>
                  </a:cubicBezTo>
                  <a:cubicBezTo>
                    <a:pt x="109" y="150"/>
                    <a:pt x="109" y="150"/>
                    <a:pt x="109" y="150"/>
                  </a:cubicBezTo>
                  <a:cubicBezTo>
                    <a:pt x="108" y="150"/>
                    <a:pt x="108" y="150"/>
                    <a:pt x="108" y="150"/>
                  </a:cubicBezTo>
                  <a:cubicBezTo>
                    <a:pt x="109" y="151"/>
                    <a:pt x="109" y="151"/>
                    <a:pt x="109" y="151"/>
                  </a:cubicBezTo>
                  <a:cubicBezTo>
                    <a:pt x="109" y="152"/>
                    <a:pt x="109" y="152"/>
                    <a:pt x="109" y="152"/>
                  </a:cubicBezTo>
                  <a:cubicBezTo>
                    <a:pt x="109" y="152"/>
                    <a:pt x="109" y="152"/>
                    <a:pt x="109" y="152"/>
                  </a:cubicBezTo>
                  <a:cubicBezTo>
                    <a:pt x="111" y="152"/>
                    <a:pt x="111" y="152"/>
                    <a:pt x="111" y="152"/>
                  </a:cubicBezTo>
                  <a:cubicBezTo>
                    <a:pt x="112" y="152"/>
                    <a:pt x="112" y="152"/>
                    <a:pt x="112" y="152"/>
                  </a:cubicBezTo>
                  <a:cubicBezTo>
                    <a:pt x="112" y="151"/>
                    <a:pt x="112" y="151"/>
                    <a:pt x="112" y="151"/>
                  </a:cubicBezTo>
                  <a:cubicBezTo>
                    <a:pt x="111" y="151"/>
                    <a:pt x="111" y="151"/>
                    <a:pt x="111" y="151"/>
                  </a:cubicBezTo>
                  <a:cubicBezTo>
                    <a:pt x="110" y="150"/>
                    <a:pt x="110" y="150"/>
                    <a:pt x="110" y="150"/>
                  </a:cubicBezTo>
                  <a:cubicBezTo>
                    <a:pt x="111" y="150"/>
                    <a:pt x="111" y="150"/>
                    <a:pt x="111" y="150"/>
                  </a:cubicBezTo>
                  <a:cubicBezTo>
                    <a:pt x="111" y="149"/>
                    <a:pt x="111" y="149"/>
                    <a:pt x="111" y="149"/>
                  </a:cubicBezTo>
                  <a:cubicBezTo>
                    <a:pt x="112" y="150"/>
                    <a:pt x="112" y="150"/>
                    <a:pt x="112" y="150"/>
                  </a:cubicBezTo>
                  <a:cubicBezTo>
                    <a:pt x="113" y="149"/>
                    <a:pt x="113" y="149"/>
                    <a:pt x="113" y="149"/>
                  </a:cubicBezTo>
                  <a:cubicBezTo>
                    <a:pt x="114" y="148"/>
                    <a:pt x="114" y="148"/>
                    <a:pt x="114" y="148"/>
                  </a:cubicBezTo>
                  <a:cubicBezTo>
                    <a:pt x="114" y="148"/>
                    <a:pt x="114" y="148"/>
                    <a:pt x="114" y="148"/>
                  </a:cubicBezTo>
                  <a:cubicBezTo>
                    <a:pt x="115" y="148"/>
                    <a:pt x="115" y="148"/>
                    <a:pt x="115" y="148"/>
                  </a:cubicBezTo>
                  <a:cubicBezTo>
                    <a:pt x="116" y="148"/>
                    <a:pt x="116" y="148"/>
                    <a:pt x="116" y="148"/>
                  </a:cubicBezTo>
                  <a:cubicBezTo>
                    <a:pt x="115" y="147"/>
                    <a:pt x="115" y="147"/>
                    <a:pt x="115" y="147"/>
                  </a:cubicBezTo>
                  <a:cubicBezTo>
                    <a:pt x="114" y="147"/>
                    <a:pt x="114" y="147"/>
                    <a:pt x="114" y="147"/>
                  </a:cubicBezTo>
                  <a:cubicBezTo>
                    <a:pt x="114" y="146"/>
                    <a:pt x="114" y="146"/>
                    <a:pt x="114" y="146"/>
                  </a:cubicBezTo>
                  <a:cubicBezTo>
                    <a:pt x="113" y="145"/>
                    <a:pt x="113" y="145"/>
                    <a:pt x="113" y="145"/>
                  </a:cubicBezTo>
                  <a:cubicBezTo>
                    <a:pt x="112" y="145"/>
                    <a:pt x="112" y="145"/>
                    <a:pt x="112" y="145"/>
                  </a:cubicBezTo>
                  <a:cubicBezTo>
                    <a:pt x="112" y="145"/>
                    <a:pt x="112" y="145"/>
                    <a:pt x="112" y="145"/>
                  </a:cubicBezTo>
                  <a:cubicBezTo>
                    <a:pt x="112" y="145"/>
                    <a:pt x="112" y="145"/>
                    <a:pt x="112" y="145"/>
                  </a:cubicBezTo>
                  <a:cubicBezTo>
                    <a:pt x="111" y="143"/>
                    <a:pt x="111" y="143"/>
                    <a:pt x="111" y="143"/>
                  </a:cubicBezTo>
                  <a:cubicBezTo>
                    <a:pt x="111" y="143"/>
                    <a:pt x="111" y="143"/>
                    <a:pt x="111" y="143"/>
                  </a:cubicBezTo>
                  <a:cubicBezTo>
                    <a:pt x="110" y="142"/>
                    <a:pt x="110" y="142"/>
                    <a:pt x="110" y="142"/>
                  </a:cubicBezTo>
                  <a:cubicBezTo>
                    <a:pt x="110" y="142"/>
                    <a:pt x="110" y="142"/>
                    <a:pt x="110" y="142"/>
                  </a:cubicBezTo>
                  <a:cubicBezTo>
                    <a:pt x="111" y="141"/>
                    <a:pt x="111" y="141"/>
                    <a:pt x="111" y="141"/>
                  </a:cubicBezTo>
                  <a:cubicBezTo>
                    <a:pt x="111" y="141"/>
                    <a:pt x="111" y="141"/>
                    <a:pt x="111" y="141"/>
                  </a:cubicBezTo>
                  <a:cubicBezTo>
                    <a:pt x="110" y="140"/>
                    <a:pt x="110" y="140"/>
                    <a:pt x="110" y="140"/>
                  </a:cubicBezTo>
                  <a:cubicBezTo>
                    <a:pt x="111" y="139"/>
                    <a:pt x="111" y="139"/>
                    <a:pt x="111" y="139"/>
                  </a:cubicBezTo>
                  <a:cubicBezTo>
                    <a:pt x="112" y="140"/>
                    <a:pt x="112" y="140"/>
                    <a:pt x="112" y="140"/>
                  </a:cubicBezTo>
                  <a:cubicBezTo>
                    <a:pt x="112" y="139"/>
                    <a:pt x="112" y="139"/>
                    <a:pt x="112" y="139"/>
                  </a:cubicBezTo>
                  <a:cubicBezTo>
                    <a:pt x="113" y="140"/>
                    <a:pt x="113" y="140"/>
                    <a:pt x="113" y="140"/>
                  </a:cubicBezTo>
                  <a:cubicBezTo>
                    <a:pt x="114" y="140"/>
                    <a:pt x="114" y="140"/>
                    <a:pt x="114" y="140"/>
                  </a:cubicBezTo>
                  <a:cubicBezTo>
                    <a:pt x="115" y="140"/>
                    <a:pt x="115" y="140"/>
                    <a:pt x="115" y="140"/>
                  </a:cubicBezTo>
                  <a:cubicBezTo>
                    <a:pt x="118" y="140"/>
                    <a:pt x="118" y="140"/>
                    <a:pt x="118" y="140"/>
                  </a:cubicBezTo>
                  <a:cubicBezTo>
                    <a:pt x="122" y="140"/>
                    <a:pt x="122" y="140"/>
                    <a:pt x="122" y="140"/>
                  </a:cubicBezTo>
                  <a:cubicBezTo>
                    <a:pt x="123" y="141"/>
                    <a:pt x="123" y="141"/>
                    <a:pt x="123" y="141"/>
                  </a:cubicBezTo>
                  <a:cubicBezTo>
                    <a:pt x="126" y="141"/>
                    <a:pt x="126" y="141"/>
                    <a:pt x="126" y="141"/>
                  </a:cubicBezTo>
                  <a:cubicBezTo>
                    <a:pt x="126" y="142"/>
                    <a:pt x="126" y="142"/>
                    <a:pt x="126" y="142"/>
                  </a:cubicBezTo>
                  <a:cubicBezTo>
                    <a:pt x="126" y="142"/>
                    <a:pt x="126" y="142"/>
                    <a:pt x="126" y="142"/>
                  </a:cubicBezTo>
                  <a:cubicBezTo>
                    <a:pt x="127" y="143"/>
                    <a:pt x="127" y="143"/>
                    <a:pt x="127" y="143"/>
                  </a:cubicBezTo>
                  <a:cubicBezTo>
                    <a:pt x="127" y="143"/>
                    <a:pt x="127" y="143"/>
                    <a:pt x="127" y="143"/>
                  </a:cubicBezTo>
                  <a:cubicBezTo>
                    <a:pt x="129" y="142"/>
                    <a:pt x="129" y="142"/>
                    <a:pt x="129" y="142"/>
                  </a:cubicBezTo>
                  <a:cubicBezTo>
                    <a:pt x="129" y="143"/>
                    <a:pt x="129" y="143"/>
                    <a:pt x="129" y="143"/>
                  </a:cubicBezTo>
                  <a:cubicBezTo>
                    <a:pt x="130" y="143"/>
                    <a:pt x="130" y="143"/>
                    <a:pt x="130" y="143"/>
                  </a:cubicBezTo>
                  <a:cubicBezTo>
                    <a:pt x="130" y="144"/>
                    <a:pt x="130" y="144"/>
                    <a:pt x="130" y="144"/>
                  </a:cubicBezTo>
                  <a:cubicBezTo>
                    <a:pt x="132" y="144"/>
                    <a:pt x="132" y="144"/>
                    <a:pt x="132" y="144"/>
                  </a:cubicBezTo>
                  <a:cubicBezTo>
                    <a:pt x="134" y="145"/>
                    <a:pt x="134" y="145"/>
                    <a:pt x="134" y="145"/>
                  </a:cubicBezTo>
                  <a:cubicBezTo>
                    <a:pt x="137" y="145"/>
                    <a:pt x="137" y="145"/>
                    <a:pt x="137" y="145"/>
                  </a:cubicBezTo>
                  <a:cubicBezTo>
                    <a:pt x="137" y="146"/>
                    <a:pt x="137" y="146"/>
                    <a:pt x="137" y="146"/>
                  </a:cubicBezTo>
                  <a:cubicBezTo>
                    <a:pt x="138" y="147"/>
                    <a:pt x="138" y="147"/>
                    <a:pt x="138" y="147"/>
                  </a:cubicBezTo>
                  <a:cubicBezTo>
                    <a:pt x="139" y="147"/>
                    <a:pt x="139" y="147"/>
                    <a:pt x="139" y="147"/>
                  </a:cubicBezTo>
                  <a:cubicBezTo>
                    <a:pt x="141" y="148"/>
                    <a:pt x="141" y="148"/>
                    <a:pt x="141" y="148"/>
                  </a:cubicBezTo>
                  <a:cubicBezTo>
                    <a:pt x="142" y="150"/>
                    <a:pt x="142" y="150"/>
                    <a:pt x="142" y="150"/>
                  </a:cubicBezTo>
                  <a:cubicBezTo>
                    <a:pt x="143" y="150"/>
                    <a:pt x="143" y="150"/>
                    <a:pt x="143" y="150"/>
                  </a:cubicBezTo>
                  <a:cubicBezTo>
                    <a:pt x="143" y="150"/>
                    <a:pt x="143" y="150"/>
                    <a:pt x="143" y="150"/>
                  </a:cubicBezTo>
                  <a:cubicBezTo>
                    <a:pt x="142" y="149"/>
                    <a:pt x="142" y="149"/>
                    <a:pt x="142" y="149"/>
                  </a:cubicBezTo>
                  <a:cubicBezTo>
                    <a:pt x="143" y="148"/>
                    <a:pt x="143" y="148"/>
                    <a:pt x="143" y="148"/>
                  </a:cubicBezTo>
                  <a:cubicBezTo>
                    <a:pt x="143" y="148"/>
                    <a:pt x="143" y="148"/>
                    <a:pt x="143" y="148"/>
                  </a:cubicBezTo>
                  <a:cubicBezTo>
                    <a:pt x="143" y="147"/>
                    <a:pt x="143" y="147"/>
                    <a:pt x="143" y="147"/>
                  </a:cubicBezTo>
                  <a:cubicBezTo>
                    <a:pt x="143" y="147"/>
                    <a:pt x="143" y="147"/>
                    <a:pt x="143" y="147"/>
                  </a:cubicBezTo>
                  <a:cubicBezTo>
                    <a:pt x="143" y="144"/>
                    <a:pt x="143" y="144"/>
                    <a:pt x="143" y="144"/>
                  </a:cubicBezTo>
                  <a:cubicBezTo>
                    <a:pt x="144" y="144"/>
                    <a:pt x="144" y="144"/>
                    <a:pt x="144" y="144"/>
                  </a:cubicBezTo>
                  <a:cubicBezTo>
                    <a:pt x="143" y="144"/>
                    <a:pt x="143" y="144"/>
                    <a:pt x="143" y="144"/>
                  </a:cubicBezTo>
                  <a:cubicBezTo>
                    <a:pt x="143" y="144"/>
                    <a:pt x="143" y="144"/>
                    <a:pt x="143" y="144"/>
                  </a:cubicBezTo>
                  <a:cubicBezTo>
                    <a:pt x="142" y="144"/>
                    <a:pt x="142" y="144"/>
                    <a:pt x="142" y="144"/>
                  </a:cubicBezTo>
                  <a:cubicBezTo>
                    <a:pt x="141" y="144"/>
                    <a:pt x="141" y="144"/>
                    <a:pt x="141" y="144"/>
                  </a:cubicBezTo>
                  <a:cubicBezTo>
                    <a:pt x="140" y="144"/>
                    <a:pt x="140" y="144"/>
                    <a:pt x="140" y="144"/>
                  </a:cubicBezTo>
                  <a:cubicBezTo>
                    <a:pt x="138" y="142"/>
                    <a:pt x="138" y="142"/>
                    <a:pt x="138" y="142"/>
                  </a:cubicBezTo>
                  <a:cubicBezTo>
                    <a:pt x="138" y="142"/>
                    <a:pt x="138" y="142"/>
                    <a:pt x="138" y="142"/>
                  </a:cubicBezTo>
                  <a:cubicBezTo>
                    <a:pt x="137" y="141"/>
                    <a:pt x="137" y="141"/>
                    <a:pt x="137" y="141"/>
                  </a:cubicBezTo>
                  <a:cubicBezTo>
                    <a:pt x="137" y="140"/>
                    <a:pt x="137" y="140"/>
                    <a:pt x="137" y="140"/>
                  </a:cubicBezTo>
                  <a:cubicBezTo>
                    <a:pt x="137" y="139"/>
                    <a:pt x="137" y="139"/>
                    <a:pt x="137" y="139"/>
                  </a:cubicBezTo>
                  <a:cubicBezTo>
                    <a:pt x="136" y="140"/>
                    <a:pt x="136" y="140"/>
                    <a:pt x="136" y="140"/>
                  </a:cubicBezTo>
                  <a:cubicBezTo>
                    <a:pt x="135" y="140"/>
                    <a:pt x="135" y="140"/>
                    <a:pt x="135" y="140"/>
                  </a:cubicBezTo>
                  <a:cubicBezTo>
                    <a:pt x="134" y="140"/>
                    <a:pt x="134" y="140"/>
                    <a:pt x="134" y="140"/>
                  </a:cubicBezTo>
                  <a:cubicBezTo>
                    <a:pt x="133" y="139"/>
                    <a:pt x="133" y="139"/>
                    <a:pt x="133" y="139"/>
                  </a:cubicBezTo>
                  <a:cubicBezTo>
                    <a:pt x="133" y="140"/>
                    <a:pt x="133" y="140"/>
                    <a:pt x="133" y="140"/>
                  </a:cubicBezTo>
                  <a:cubicBezTo>
                    <a:pt x="132" y="138"/>
                    <a:pt x="132" y="138"/>
                    <a:pt x="132" y="138"/>
                  </a:cubicBezTo>
                  <a:cubicBezTo>
                    <a:pt x="132" y="138"/>
                    <a:pt x="132" y="138"/>
                    <a:pt x="132" y="138"/>
                  </a:cubicBezTo>
                  <a:cubicBezTo>
                    <a:pt x="131" y="136"/>
                    <a:pt x="131" y="136"/>
                    <a:pt x="131" y="136"/>
                  </a:cubicBezTo>
                  <a:cubicBezTo>
                    <a:pt x="131" y="136"/>
                    <a:pt x="131" y="136"/>
                    <a:pt x="131" y="136"/>
                  </a:cubicBezTo>
                  <a:cubicBezTo>
                    <a:pt x="132" y="136"/>
                    <a:pt x="132" y="136"/>
                    <a:pt x="132" y="136"/>
                  </a:cubicBezTo>
                  <a:cubicBezTo>
                    <a:pt x="132" y="135"/>
                    <a:pt x="132" y="135"/>
                    <a:pt x="132" y="135"/>
                  </a:cubicBezTo>
                  <a:cubicBezTo>
                    <a:pt x="132" y="134"/>
                    <a:pt x="132" y="134"/>
                    <a:pt x="132" y="134"/>
                  </a:cubicBezTo>
                  <a:cubicBezTo>
                    <a:pt x="131" y="134"/>
                    <a:pt x="131" y="134"/>
                    <a:pt x="131" y="134"/>
                  </a:cubicBezTo>
                  <a:cubicBezTo>
                    <a:pt x="131" y="133"/>
                    <a:pt x="131" y="133"/>
                    <a:pt x="131" y="133"/>
                  </a:cubicBezTo>
                  <a:cubicBezTo>
                    <a:pt x="132" y="132"/>
                    <a:pt x="132" y="132"/>
                    <a:pt x="132" y="132"/>
                  </a:cubicBezTo>
                  <a:cubicBezTo>
                    <a:pt x="132" y="132"/>
                    <a:pt x="132" y="132"/>
                    <a:pt x="132" y="132"/>
                  </a:cubicBezTo>
                  <a:cubicBezTo>
                    <a:pt x="131" y="131"/>
                    <a:pt x="131" y="131"/>
                    <a:pt x="131" y="131"/>
                  </a:cubicBezTo>
                  <a:cubicBezTo>
                    <a:pt x="130" y="131"/>
                    <a:pt x="130" y="131"/>
                    <a:pt x="130" y="131"/>
                  </a:cubicBezTo>
                  <a:cubicBezTo>
                    <a:pt x="130" y="130"/>
                    <a:pt x="130" y="130"/>
                    <a:pt x="130" y="130"/>
                  </a:cubicBezTo>
                  <a:cubicBezTo>
                    <a:pt x="129" y="129"/>
                    <a:pt x="129" y="129"/>
                    <a:pt x="129" y="129"/>
                  </a:cubicBezTo>
                  <a:cubicBezTo>
                    <a:pt x="129" y="130"/>
                    <a:pt x="129" y="130"/>
                    <a:pt x="129" y="130"/>
                  </a:cubicBezTo>
                  <a:cubicBezTo>
                    <a:pt x="128" y="129"/>
                    <a:pt x="128" y="129"/>
                    <a:pt x="128" y="129"/>
                  </a:cubicBezTo>
                  <a:cubicBezTo>
                    <a:pt x="128" y="127"/>
                    <a:pt x="128" y="127"/>
                    <a:pt x="128" y="127"/>
                  </a:cubicBezTo>
                  <a:cubicBezTo>
                    <a:pt x="128" y="127"/>
                    <a:pt x="128" y="127"/>
                    <a:pt x="128" y="127"/>
                  </a:cubicBezTo>
                  <a:cubicBezTo>
                    <a:pt x="128" y="126"/>
                    <a:pt x="128" y="126"/>
                    <a:pt x="128" y="126"/>
                  </a:cubicBezTo>
                  <a:cubicBezTo>
                    <a:pt x="127" y="125"/>
                    <a:pt x="127" y="125"/>
                    <a:pt x="127" y="125"/>
                  </a:cubicBezTo>
                  <a:cubicBezTo>
                    <a:pt x="128" y="125"/>
                    <a:pt x="128" y="125"/>
                    <a:pt x="128" y="125"/>
                  </a:cubicBezTo>
                  <a:cubicBezTo>
                    <a:pt x="130" y="123"/>
                    <a:pt x="130" y="123"/>
                    <a:pt x="130" y="123"/>
                  </a:cubicBezTo>
                  <a:cubicBezTo>
                    <a:pt x="131" y="122"/>
                    <a:pt x="131" y="122"/>
                    <a:pt x="131" y="122"/>
                  </a:cubicBezTo>
                  <a:cubicBezTo>
                    <a:pt x="131" y="122"/>
                    <a:pt x="131" y="122"/>
                    <a:pt x="131" y="122"/>
                  </a:cubicBezTo>
                  <a:cubicBezTo>
                    <a:pt x="130" y="121"/>
                    <a:pt x="130" y="121"/>
                    <a:pt x="130" y="121"/>
                  </a:cubicBezTo>
                  <a:cubicBezTo>
                    <a:pt x="130" y="120"/>
                    <a:pt x="130" y="120"/>
                    <a:pt x="130" y="120"/>
                  </a:cubicBezTo>
                  <a:cubicBezTo>
                    <a:pt x="131" y="119"/>
                    <a:pt x="131" y="119"/>
                    <a:pt x="131" y="119"/>
                  </a:cubicBezTo>
                  <a:cubicBezTo>
                    <a:pt x="130" y="118"/>
                    <a:pt x="130" y="118"/>
                    <a:pt x="130" y="118"/>
                  </a:cubicBezTo>
                  <a:cubicBezTo>
                    <a:pt x="130" y="117"/>
                    <a:pt x="130" y="117"/>
                    <a:pt x="130" y="117"/>
                  </a:cubicBezTo>
                  <a:cubicBezTo>
                    <a:pt x="130" y="116"/>
                    <a:pt x="130" y="116"/>
                    <a:pt x="130" y="116"/>
                  </a:cubicBezTo>
                  <a:cubicBezTo>
                    <a:pt x="130" y="115"/>
                    <a:pt x="130" y="115"/>
                    <a:pt x="130" y="115"/>
                  </a:cubicBezTo>
                  <a:cubicBezTo>
                    <a:pt x="130" y="115"/>
                    <a:pt x="130" y="115"/>
                    <a:pt x="130" y="115"/>
                  </a:cubicBezTo>
                  <a:cubicBezTo>
                    <a:pt x="130" y="114"/>
                    <a:pt x="130" y="114"/>
                    <a:pt x="130" y="114"/>
                  </a:cubicBezTo>
                  <a:cubicBezTo>
                    <a:pt x="130" y="113"/>
                    <a:pt x="130" y="113"/>
                    <a:pt x="130" y="113"/>
                  </a:cubicBezTo>
                  <a:cubicBezTo>
                    <a:pt x="130" y="112"/>
                    <a:pt x="130" y="112"/>
                    <a:pt x="130" y="112"/>
                  </a:cubicBezTo>
                  <a:cubicBezTo>
                    <a:pt x="130" y="111"/>
                    <a:pt x="130" y="111"/>
                    <a:pt x="130" y="111"/>
                  </a:cubicBezTo>
                  <a:cubicBezTo>
                    <a:pt x="130" y="110"/>
                    <a:pt x="130" y="110"/>
                    <a:pt x="130" y="110"/>
                  </a:cubicBezTo>
                  <a:cubicBezTo>
                    <a:pt x="130" y="108"/>
                    <a:pt x="130" y="108"/>
                    <a:pt x="130" y="108"/>
                  </a:cubicBezTo>
                  <a:cubicBezTo>
                    <a:pt x="130" y="108"/>
                    <a:pt x="130" y="108"/>
                    <a:pt x="130" y="108"/>
                  </a:cubicBezTo>
                  <a:cubicBezTo>
                    <a:pt x="131" y="108"/>
                    <a:pt x="131" y="108"/>
                    <a:pt x="131" y="108"/>
                  </a:cubicBezTo>
                  <a:cubicBezTo>
                    <a:pt x="131" y="109"/>
                    <a:pt x="131" y="109"/>
                    <a:pt x="131" y="109"/>
                  </a:cubicBezTo>
                  <a:cubicBezTo>
                    <a:pt x="131" y="109"/>
                    <a:pt x="131" y="109"/>
                    <a:pt x="131" y="109"/>
                  </a:cubicBezTo>
                  <a:cubicBezTo>
                    <a:pt x="132" y="109"/>
                    <a:pt x="132" y="109"/>
                    <a:pt x="132" y="109"/>
                  </a:cubicBezTo>
                  <a:cubicBezTo>
                    <a:pt x="133" y="109"/>
                    <a:pt x="133" y="109"/>
                    <a:pt x="133" y="109"/>
                  </a:cubicBezTo>
                  <a:cubicBezTo>
                    <a:pt x="135" y="108"/>
                    <a:pt x="135" y="108"/>
                    <a:pt x="135" y="108"/>
                  </a:cubicBezTo>
                  <a:cubicBezTo>
                    <a:pt x="135" y="108"/>
                    <a:pt x="135" y="108"/>
                    <a:pt x="135" y="108"/>
                  </a:cubicBezTo>
                  <a:cubicBezTo>
                    <a:pt x="136" y="109"/>
                    <a:pt x="136" y="109"/>
                    <a:pt x="136" y="109"/>
                  </a:cubicBezTo>
                  <a:cubicBezTo>
                    <a:pt x="137" y="108"/>
                    <a:pt x="137" y="108"/>
                    <a:pt x="137" y="108"/>
                  </a:cubicBezTo>
                  <a:cubicBezTo>
                    <a:pt x="138" y="108"/>
                    <a:pt x="138" y="108"/>
                    <a:pt x="138" y="108"/>
                  </a:cubicBezTo>
                  <a:cubicBezTo>
                    <a:pt x="140" y="109"/>
                    <a:pt x="140" y="109"/>
                    <a:pt x="140" y="109"/>
                  </a:cubicBezTo>
                  <a:cubicBezTo>
                    <a:pt x="142" y="109"/>
                    <a:pt x="142" y="109"/>
                    <a:pt x="142" y="109"/>
                  </a:cubicBezTo>
                  <a:cubicBezTo>
                    <a:pt x="142" y="109"/>
                    <a:pt x="142" y="109"/>
                    <a:pt x="142" y="109"/>
                  </a:cubicBezTo>
                  <a:cubicBezTo>
                    <a:pt x="143" y="110"/>
                    <a:pt x="143" y="110"/>
                    <a:pt x="143" y="110"/>
                  </a:cubicBezTo>
                  <a:cubicBezTo>
                    <a:pt x="142" y="110"/>
                    <a:pt x="142" y="110"/>
                    <a:pt x="142" y="110"/>
                  </a:cubicBezTo>
                  <a:cubicBezTo>
                    <a:pt x="143" y="111"/>
                    <a:pt x="143" y="111"/>
                    <a:pt x="143" y="111"/>
                  </a:cubicBezTo>
                  <a:cubicBezTo>
                    <a:pt x="143" y="112"/>
                    <a:pt x="143" y="112"/>
                    <a:pt x="143" y="112"/>
                  </a:cubicBezTo>
                  <a:cubicBezTo>
                    <a:pt x="143" y="113"/>
                    <a:pt x="143" y="113"/>
                    <a:pt x="143" y="113"/>
                  </a:cubicBezTo>
                  <a:cubicBezTo>
                    <a:pt x="143" y="114"/>
                    <a:pt x="143" y="114"/>
                    <a:pt x="143" y="114"/>
                  </a:cubicBezTo>
                  <a:cubicBezTo>
                    <a:pt x="144" y="115"/>
                    <a:pt x="144" y="115"/>
                    <a:pt x="144" y="115"/>
                  </a:cubicBezTo>
                  <a:cubicBezTo>
                    <a:pt x="143" y="118"/>
                    <a:pt x="143" y="118"/>
                    <a:pt x="143" y="118"/>
                  </a:cubicBezTo>
                  <a:cubicBezTo>
                    <a:pt x="144" y="118"/>
                    <a:pt x="144" y="118"/>
                    <a:pt x="144" y="118"/>
                  </a:cubicBezTo>
                  <a:cubicBezTo>
                    <a:pt x="144" y="119"/>
                    <a:pt x="144" y="119"/>
                    <a:pt x="144" y="119"/>
                  </a:cubicBezTo>
                  <a:cubicBezTo>
                    <a:pt x="144" y="119"/>
                    <a:pt x="144" y="119"/>
                    <a:pt x="144" y="119"/>
                  </a:cubicBezTo>
                  <a:cubicBezTo>
                    <a:pt x="144" y="120"/>
                    <a:pt x="144" y="120"/>
                    <a:pt x="144" y="120"/>
                  </a:cubicBezTo>
                  <a:cubicBezTo>
                    <a:pt x="143" y="120"/>
                    <a:pt x="143" y="120"/>
                    <a:pt x="143" y="120"/>
                  </a:cubicBezTo>
                  <a:cubicBezTo>
                    <a:pt x="144" y="121"/>
                    <a:pt x="144" y="121"/>
                    <a:pt x="144" y="121"/>
                  </a:cubicBezTo>
                  <a:cubicBezTo>
                    <a:pt x="144" y="122"/>
                    <a:pt x="144" y="122"/>
                    <a:pt x="144" y="122"/>
                  </a:cubicBezTo>
                  <a:cubicBezTo>
                    <a:pt x="145" y="123"/>
                    <a:pt x="145" y="123"/>
                    <a:pt x="145" y="123"/>
                  </a:cubicBezTo>
                  <a:cubicBezTo>
                    <a:pt x="146" y="123"/>
                    <a:pt x="146" y="123"/>
                    <a:pt x="146" y="123"/>
                  </a:cubicBezTo>
                  <a:cubicBezTo>
                    <a:pt x="146" y="124"/>
                    <a:pt x="146" y="124"/>
                    <a:pt x="146" y="124"/>
                  </a:cubicBezTo>
                  <a:cubicBezTo>
                    <a:pt x="147" y="123"/>
                    <a:pt x="147" y="123"/>
                    <a:pt x="147" y="123"/>
                  </a:cubicBezTo>
                  <a:cubicBezTo>
                    <a:pt x="147" y="124"/>
                    <a:pt x="147" y="124"/>
                    <a:pt x="147" y="124"/>
                  </a:cubicBezTo>
                  <a:cubicBezTo>
                    <a:pt x="148" y="125"/>
                    <a:pt x="148" y="125"/>
                    <a:pt x="148" y="125"/>
                  </a:cubicBezTo>
                  <a:cubicBezTo>
                    <a:pt x="149" y="126"/>
                    <a:pt x="149" y="126"/>
                    <a:pt x="149" y="126"/>
                  </a:cubicBezTo>
                  <a:cubicBezTo>
                    <a:pt x="149" y="127"/>
                    <a:pt x="149" y="127"/>
                    <a:pt x="149" y="127"/>
                  </a:cubicBezTo>
                  <a:cubicBezTo>
                    <a:pt x="150" y="129"/>
                    <a:pt x="150" y="129"/>
                    <a:pt x="150" y="129"/>
                  </a:cubicBezTo>
                  <a:cubicBezTo>
                    <a:pt x="150" y="130"/>
                    <a:pt x="150" y="130"/>
                    <a:pt x="150" y="130"/>
                  </a:cubicBezTo>
                  <a:cubicBezTo>
                    <a:pt x="150" y="130"/>
                    <a:pt x="150" y="130"/>
                    <a:pt x="150" y="130"/>
                  </a:cubicBezTo>
                  <a:cubicBezTo>
                    <a:pt x="150" y="131"/>
                    <a:pt x="150" y="131"/>
                    <a:pt x="150" y="131"/>
                  </a:cubicBezTo>
                  <a:cubicBezTo>
                    <a:pt x="151" y="132"/>
                    <a:pt x="151" y="132"/>
                    <a:pt x="151" y="132"/>
                  </a:cubicBezTo>
                  <a:cubicBezTo>
                    <a:pt x="151" y="133"/>
                    <a:pt x="151" y="133"/>
                    <a:pt x="151" y="133"/>
                  </a:cubicBezTo>
                  <a:cubicBezTo>
                    <a:pt x="152" y="135"/>
                    <a:pt x="152" y="135"/>
                    <a:pt x="152" y="135"/>
                  </a:cubicBezTo>
                  <a:cubicBezTo>
                    <a:pt x="152" y="136"/>
                    <a:pt x="152" y="136"/>
                    <a:pt x="152" y="136"/>
                  </a:cubicBezTo>
                  <a:cubicBezTo>
                    <a:pt x="153" y="137"/>
                    <a:pt x="153" y="137"/>
                    <a:pt x="153" y="137"/>
                  </a:cubicBezTo>
                  <a:cubicBezTo>
                    <a:pt x="153" y="137"/>
                    <a:pt x="153" y="137"/>
                    <a:pt x="153" y="137"/>
                  </a:cubicBezTo>
                  <a:cubicBezTo>
                    <a:pt x="153" y="138"/>
                    <a:pt x="153" y="138"/>
                    <a:pt x="153" y="138"/>
                  </a:cubicBezTo>
                  <a:cubicBezTo>
                    <a:pt x="154" y="139"/>
                    <a:pt x="154" y="139"/>
                    <a:pt x="154" y="139"/>
                  </a:cubicBezTo>
                  <a:cubicBezTo>
                    <a:pt x="154" y="140"/>
                    <a:pt x="154" y="140"/>
                    <a:pt x="154" y="140"/>
                  </a:cubicBezTo>
                  <a:cubicBezTo>
                    <a:pt x="156" y="142"/>
                    <a:pt x="156" y="142"/>
                    <a:pt x="156" y="142"/>
                  </a:cubicBezTo>
                  <a:cubicBezTo>
                    <a:pt x="157" y="143"/>
                    <a:pt x="157" y="143"/>
                    <a:pt x="157" y="143"/>
                  </a:cubicBezTo>
                  <a:cubicBezTo>
                    <a:pt x="158" y="143"/>
                    <a:pt x="158" y="143"/>
                    <a:pt x="158" y="143"/>
                  </a:cubicBezTo>
                  <a:cubicBezTo>
                    <a:pt x="158" y="144"/>
                    <a:pt x="158" y="144"/>
                    <a:pt x="158" y="144"/>
                  </a:cubicBezTo>
                  <a:cubicBezTo>
                    <a:pt x="160" y="145"/>
                    <a:pt x="160" y="145"/>
                    <a:pt x="160" y="145"/>
                  </a:cubicBezTo>
                  <a:cubicBezTo>
                    <a:pt x="160" y="145"/>
                    <a:pt x="160" y="145"/>
                    <a:pt x="160" y="145"/>
                  </a:cubicBezTo>
                  <a:cubicBezTo>
                    <a:pt x="159" y="145"/>
                    <a:pt x="159" y="145"/>
                    <a:pt x="159" y="145"/>
                  </a:cubicBezTo>
                  <a:cubicBezTo>
                    <a:pt x="159" y="146"/>
                    <a:pt x="159" y="146"/>
                    <a:pt x="159" y="146"/>
                  </a:cubicBezTo>
                  <a:cubicBezTo>
                    <a:pt x="159" y="147"/>
                    <a:pt x="159" y="147"/>
                    <a:pt x="159" y="147"/>
                  </a:cubicBezTo>
                  <a:cubicBezTo>
                    <a:pt x="160" y="149"/>
                    <a:pt x="160" y="149"/>
                    <a:pt x="160" y="149"/>
                  </a:cubicBezTo>
                  <a:cubicBezTo>
                    <a:pt x="161" y="150"/>
                    <a:pt x="161" y="150"/>
                    <a:pt x="161" y="150"/>
                  </a:cubicBezTo>
                  <a:cubicBezTo>
                    <a:pt x="161" y="151"/>
                    <a:pt x="161" y="151"/>
                    <a:pt x="161" y="151"/>
                  </a:cubicBezTo>
                  <a:cubicBezTo>
                    <a:pt x="160" y="152"/>
                    <a:pt x="160" y="152"/>
                    <a:pt x="160" y="152"/>
                  </a:cubicBezTo>
                  <a:cubicBezTo>
                    <a:pt x="160" y="152"/>
                    <a:pt x="160" y="152"/>
                    <a:pt x="160" y="152"/>
                  </a:cubicBezTo>
                  <a:cubicBezTo>
                    <a:pt x="159" y="153"/>
                    <a:pt x="159" y="153"/>
                    <a:pt x="159" y="153"/>
                  </a:cubicBezTo>
                  <a:cubicBezTo>
                    <a:pt x="160" y="153"/>
                    <a:pt x="160" y="153"/>
                    <a:pt x="160" y="153"/>
                  </a:cubicBezTo>
                  <a:cubicBezTo>
                    <a:pt x="160" y="155"/>
                    <a:pt x="160" y="155"/>
                    <a:pt x="160" y="155"/>
                  </a:cubicBezTo>
                  <a:cubicBezTo>
                    <a:pt x="159" y="155"/>
                    <a:pt x="159" y="155"/>
                    <a:pt x="159" y="155"/>
                  </a:cubicBezTo>
                  <a:cubicBezTo>
                    <a:pt x="159" y="156"/>
                    <a:pt x="159" y="156"/>
                    <a:pt x="159" y="156"/>
                  </a:cubicBezTo>
                  <a:cubicBezTo>
                    <a:pt x="160" y="155"/>
                    <a:pt x="160" y="155"/>
                    <a:pt x="160" y="155"/>
                  </a:cubicBezTo>
                  <a:cubicBezTo>
                    <a:pt x="160" y="156"/>
                    <a:pt x="160" y="156"/>
                    <a:pt x="160" y="156"/>
                  </a:cubicBezTo>
                  <a:cubicBezTo>
                    <a:pt x="159" y="156"/>
                    <a:pt x="159" y="156"/>
                    <a:pt x="159" y="156"/>
                  </a:cubicBezTo>
                  <a:cubicBezTo>
                    <a:pt x="159" y="158"/>
                    <a:pt x="159" y="158"/>
                    <a:pt x="159" y="158"/>
                  </a:cubicBezTo>
                  <a:cubicBezTo>
                    <a:pt x="158" y="159"/>
                    <a:pt x="158" y="159"/>
                    <a:pt x="158" y="159"/>
                  </a:cubicBezTo>
                  <a:cubicBezTo>
                    <a:pt x="157" y="158"/>
                    <a:pt x="157" y="158"/>
                    <a:pt x="157" y="158"/>
                  </a:cubicBezTo>
                  <a:cubicBezTo>
                    <a:pt x="157" y="159"/>
                    <a:pt x="157" y="159"/>
                    <a:pt x="157" y="159"/>
                  </a:cubicBezTo>
                  <a:cubicBezTo>
                    <a:pt x="158" y="160"/>
                    <a:pt x="158" y="160"/>
                    <a:pt x="158" y="160"/>
                  </a:cubicBezTo>
                  <a:cubicBezTo>
                    <a:pt x="158" y="160"/>
                    <a:pt x="158" y="160"/>
                    <a:pt x="158" y="160"/>
                  </a:cubicBezTo>
                  <a:cubicBezTo>
                    <a:pt x="157" y="161"/>
                    <a:pt x="157" y="161"/>
                    <a:pt x="157" y="161"/>
                  </a:cubicBezTo>
                  <a:cubicBezTo>
                    <a:pt x="156" y="161"/>
                    <a:pt x="156" y="161"/>
                    <a:pt x="156" y="161"/>
                  </a:cubicBezTo>
                  <a:cubicBezTo>
                    <a:pt x="155" y="161"/>
                    <a:pt x="155" y="161"/>
                    <a:pt x="155" y="161"/>
                  </a:cubicBezTo>
                  <a:cubicBezTo>
                    <a:pt x="154" y="161"/>
                    <a:pt x="154" y="161"/>
                    <a:pt x="154" y="161"/>
                  </a:cubicBezTo>
                  <a:cubicBezTo>
                    <a:pt x="155" y="160"/>
                    <a:pt x="155" y="160"/>
                    <a:pt x="155" y="160"/>
                  </a:cubicBezTo>
                  <a:cubicBezTo>
                    <a:pt x="155" y="160"/>
                    <a:pt x="155" y="160"/>
                    <a:pt x="155" y="160"/>
                  </a:cubicBezTo>
                  <a:cubicBezTo>
                    <a:pt x="154" y="160"/>
                    <a:pt x="154" y="160"/>
                    <a:pt x="154" y="160"/>
                  </a:cubicBezTo>
                  <a:cubicBezTo>
                    <a:pt x="154" y="160"/>
                    <a:pt x="154" y="160"/>
                    <a:pt x="154" y="160"/>
                  </a:cubicBezTo>
                  <a:cubicBezTo>
                    <a:pt x="154" y="160"/>
                    <a:pt x="154" y="160"/>
                    <a:pt x="154" y="160"/>
                  </a:cubicBezTo>
                  <a:cubicBezTo>
                    <a:pt x="152" y="159"/>
                    <a:pt x="152" y="159"/>
                    <a:pt x="152" y="159"/>
                  </a:cubicBezTo>
                  <a:cubicBezTo>
                    <a:pt x="151" y="160"/>
                    <a:pt x="151" y="160"/>
                    <a:pt x="151" y="160"/>
                  </a:cubicBezTo>
                  <a:cubicBezTo>
                    <a:pt x="149" y="160"/>
                    <a:pt x="149" y="160"/>
                    <a:pt x="149" y="160"/>
                  </a:cubicBezTo>
                  <a:cubicBezTo>
                    <a:pt x="147" y="160"/>
                    <a:pt x="147" y="160"/>
                    <a:pt x="147" y="160"/>
                  </a:cubicBezTo>
                  <a:cubicBezTo>
                    <a:pt x="147" y="161"/>
                    <a:pt x="147" y="161"/>
                    <a:pt x="147" y="161"/>
                  </a:cubicBezTo>
                  <a:cubicBezTo>
                    <a:pt x="147" y="161"/>
                    <a:pt x="147" y="161"/>
                    <a:pt x="147" y="161"/>
                  </a:cubicBezTo>
                  <a:cubicBezTo>
                    <a:pt x="148" y="161"/>
                    <a:pt x="148" y="161"/>
                    <a:pt x="148" y="161"/>
                  </a:cubicBezTo>
                  <a:cubicBezTo>
                    <a:pt x="148" y="161"/>
                    <a:pt x="148" y="161"/>
                    <a:pt x="148" y="161"/>
                  </a:cubicBezTo>
                  <a:cubicBezTo>
                    <a:pt x="149" y="160"/>
                    <a:pt x="149" y="160"/>
                    <a:pt x="149" y="160"/>
                  </a:cubicBezTo>
                  <a:cubicBezTo>
                    <a:pt x="150" y="161"/>
                    <a:pt x="150" y="161"/>
                    <a:pt x="150" y="161"/>
                  </a:cubicBezTo>
                  <a:cubicBezTo>
                    <a:pt x="151" y="162"/>
                    <a:pt x="151" y="162"/>
                    <a:pt x="151" y="162"/>
                  </a:cubicBezTo>
                  <a:cubicBezTo>
                    <a:pt x="154" y="163"/>
                    <a:pt x="154" y="163"/>
                    <a:pt x="154" y="163"/>
                  </a:cubicBezTo>
                  <a:cubicBezTo>
                    <a:pt x="156" y="163"/>
                    <a:pt x="156" y="163"/>
                    <a:pt x="156" y="163"/>
                  </a:cubicBezTo>
                  <a:cubicBezTo>
                    <a:pt x="157" y="163"/>
                    <a:pt x="157" y="163"/>
                    <a:pt x="157" y="163"/>
                  </a:cubicBezTo>
                  <a:cubicBezTo>
                    <a:pt x="159" y="163"/>
                    <a:pt x="159" y="163"/>
                    <a:pt x="159" y="163"/>
                  </a:cubicBezTo>
                  <a:cubicBezTo>
                    <a:pt x="159" y="163"/>
                    <a:pt x="159" y="163"/>
                    <a:pt x="159" y="163"/>
                  </a:cubicBezTo>
                  <a:cubicBezTo>
                    <a:pt x="161" y="164"/>
                    <a:pt x="161" y="164"/>
                    <a:pt x="161" y="164"/>
                  </a:cubicBezTo>
                  <a:cubicBezTo>
                    <a:pt x="162" y="163"/>
                    <a:pt x="162" y="163"/>
                    <a:pt x="162" y="163"/>
                  </a:cubicBezTo>
                  <a:cubicBezTo>
                    <a:pt x="162" y="162"/>
                    <a:pt x="162" y="162"/>
                    <a:pt x="162" y="162"/>
                  </a:cubicBezTo>
                  <a:cubicBezTo>
                    <a:pt x="162" y="162"/>
                    <a:pt x="162" y="162"/>
                    <a:pt x="162" y="162"/>
                  </a:cubicBezTo>
                  <a:cubicBezTo>
                    <a:pt x="162" y="161"/>
                    <a:pt x="162" y="161"/>
                    <a:pt x="162" y="161"/>
                  </a:cubicBezTo>
                  <a:cubicBezTo>
                    <a:pt x="162" y="160"/>
                    <a:pt x="162" y="160"/>
                    <a:pt x="162" y="160"/>
                  </a:cubicBezTo>
                  <a:cubicBezTo>
                    <a:pt x="163" y="159"/>
                    <a:pt x="163" y="159"/>
                    <a:pt x="163" y="159"/>
                  </a:cubicBezTo>
                  <a:cubicBezTo>
                    <a:pt x="163" y="159"/>
                    <a:pt x="163" y="159"/>
                    <a:pt x="163" y="159"/>
                  </a:cubicBezTo>
                  <a:cubicBezTo>
                    <a:pt x="164" y="158"/>
                    <a:pt x="164" y="158"/>
                    <a:pt x="164" y="158"/>
                  </a:cubicBezTo>
                  <a:cubicBezTo>
                    <a:pt x="164" y="157"/>
                    <a:pt x="164" y="157"/>
                    <a:pt x="164" y="157"/>
                  </a:cubicBezTo>
                  <a:cubicBezTo>
                    <a:pt x="165" y="155"/>
                    <a:pt x="165" y="155"/>
                    <a:pt x="165" y="155"/>
                  </a:cubicBezTo>
                  <a:cubicBezTo>
                    <a:pt x="164" y="154"/>
                    <a:pt x="164" y="154"/>
                    <a:pt x="164" y="154"/>
                  </a:cubicBezTo>
                  <a:cubicBezTo>
                    <a:pt x="165" y="153"/>
                    <a:pt x="165" y="153"/>
                    <a:pt x="165" y="153"/>
                  </a:cubicBezTo>
                  <a:cubicBezTo>
                    <a:pt x="166" y="150"/>
                    <a:pt x="166" y="150"/>
                    <a:pt x="166" y="150"/>
                  </a:cubicBezTo>
                  <a:cubicBezTo>
                    <a:pt x="166" y="150"/>
                    <a:pt x="166" y="150"/>
                    <a:pt x="166" y="150"/>
                  </a:cubicBezTo>
                  <a:cubicBezTo>
                    <a:pt x="165" y="147"/>
                    <a:pt x="165" y="147"/>
                    <a:pt x="165" y="147"/>
                  </a:cubicBezTo>
                  <a:cubicBezTo>
                    <a:pt x="163" y="146"/>
                    <a:pt x="163" y="146"/>
                    <a:pt x="163" y="146"/>
                  </a:cubicBezTo>
                  <a:cubicBezTo>
                    <a:pt x="163" y="145"/>
                    <a:pt x="163" y="145"/>
                    <a:pt x="163" y="145"/>
                  </a:cubicBezTo>
                  <a:cubicBezTo>
                    <a:pt x="162" y="143"/>
                    <a:pt x="162" y="143"/>
                    <a:pt x="162" y="143"/>
                  </a:cubicBezTo>
                  <a:cubicBezTo>
                    <a:pt x="164" y="142"/>
                    <a:pt x="164" y="142"/>
                    <a:pt x="164" y="142"/>
                  </a:cubicBezTo>
                  <a:cubicBezTo>
                    <a:pt x="164" y="141"/>
                    <a:pt x="164" y="141"/>
                    <a:pt x="164" y="141"/>
                  </a:cubicBezTo>
                  <a:cubicBezTo>
                    <a:pt x="166" y="141"/>
                    <a:pt x="166" y="141"/>
                    <a:pt x="166" y="141"/>
                  </a:cubicBezTo>
                  <a:cubicBezTo>
                    <a:pt x="167" y="139"/>
                    <a:pt x="167" y="139"/>
                    <a:pt x="167" y="139"/>
                  </a:cubicBezTo>
                  <a:cubicBezTo>
                    <a:pt x="169" y="139"/>
                    <a:pt x="169" y="139"/>
                    <a:pt x="169" y="139"/>
                  </a:cubicBezTo>
                  <a:cubicBezTo>
                    <a:pt x="170" y="140"/>
                    <a:pt x="170" y="140"/>
                    <a:pt x="170" y="140"/>
                  </a:cubicBezTo>
                  <a:cubicBezTo>
                    <a:pt x="170" y="141"/>
                    <a:pt x="170" y="141"/>
                    <a:pt x="170" y="141"/>
                  </a:cubicBezTo>
                  <a:cubicBezTo>
                    <a:pt x="171" y="142"/>
                    <a:pt x="171" y="142"/>
                    <a:pt x="171" y="142"/>
                  </a:cubicBezTo>
                  <a:cubicBezTo>
                    <a:pt x="172" y="143"/>
                    <a:pt x="172" y="143"/>
                    <a:pt x="172" y="143"/>
                  </a:cubicBezTo>
                  <a:cubicBezTo>
                    <a:pt x="172" y="143"/>
                    <a:pt x="172" y="143"/>
                    <a:pt x="172" y="143"/>
                  </a:cubicBezTo>
                  <a:cubicBezTo>
                    <a:pt x="173" y="144"/>
                    <a:pt x="173" y="144"/>
                    <a:pt x="173" y="144"/>
                  </a:cubicBezTo>
                  <a:cubicBezTo>
                    <a:pt x="173" y="145"/>
                    <a:pt x="173" y="145"/>
                    <a:pt x="173" y="145"/>
                  </a:cubicBezTo>
                  <a:cubicBezTo>
                    <a:pt x="174" y="145"/>
                    <a:pt x="174" y="145"/>
                    <a:pt x="174" y="145"/>
                  </a:cubicBezTo>
                  <a:cubicBezTo>
                    <a:pt x="174" y="146"/>
                    <a:pt x="174" y="146"/>
                    <a:pt x="174" y="146"/>
                  </a:cubicBezTo>
                  <a:cubicBezTo>
                    <a:pt x="175" y="147"/>
                    <a:pt x="175" y="147"/>
                    <a:pt x="175" y="147"/>
                  </a:cubicBezTo>
                  <a:cubicBezTo>
                    <a:pt x="175" y="148"/>
                    <a:pt x="175" y="148"/>
                    <a:pt x="175" y="148"/>
                  </a:cubicBezTo>
                  <a:cubicBezTo>
                    <a:pt x="175" y="149"/>
                    <a:pt x="175" y="149"/>
                    <a:pt x="175" y="149"/>
                  </a:cubicBezTo>
                  <a:cubicBezTo>
                    <a:pt x="175" y="149"/>
                    <a:pt x="175" y="149"/>
                    <a:pt x="175" y="149"/>
                  </a:cubicBezTo>
                  <a:cubicBezTo>
                    <a:pt x="177" y="150"/>
                    <a:pt x="177" y="150"/>
                    <a:pt x="177" y="150"/>
                  </a:cubicBezTo>
                  <a:cubicBezTo>
                    <a:pt x="178" y="150"/>
                    <a:pt x="178" y="150"/>
                    <a:pt x="178" y="150"/>
                  </a:cubicBezTo>
                  <a:cubicBezTo>
                    <a:pt x="179" y="150"/>
                    <a:pt x="179" y="150"/>
                    <a:pt x="179" y="150"/>
                  </a:cubicBezTo>
                  <a:cubicBezTo>
                    <a:pt x="180" y="150"/>
                    <a:pt x="180" y="150"/>
                    <a:pt x="180" y="150"/>
                  </a:cubicBezTo>
                  <a:cubicBezTo>
                    <a:pt x="181" y="150"/>
                    <a:pt x="181" y="150"/>
                    <a:pt x="181" y="150"/>
                  </a:cubicBezTo>
                  <a:cubicBezTo>
                    <a:pt x="181" y="149"/>
                    <a:pt x="181" y="149"/>
                    <a:pt x="181" y="149"/>
                  </a:cubicBezTo>
                  <a:cubicBezTo>
                    <a:pt x="182" y="149"/>
                    <a:pt x="182" y="149"/>
                    <a:pt x="182" y="149"/>
                  </a:cubicBezTo>
                  <a:cubicBezTo>
                    <a:pt x="181" y="149"/>
                    <a:pt x="181" y="149"/>
                    <a:pt x="181" y="149"/>
                  </a:cubicBezTo>
                  <a:cubicBezTo>
                    <a:pt x="180" y="149"/>
                    <a:pt x="180" y="149"/>
                    <a:pt x="180" y="149"/>
                  </a:cubicBezTo>
                  <a:cubicBezTo>
                    <a:pt x="180" y="148"/>
                    <a:pt x="180" y="148"/>
                    <a:pt x="180" y="148"/>
                  </a:cubicBezTo>
                  <a:cubicBezTo>
                    <a:pt x="179" y="149"/>
                    <a:pt x="179" y="149"/>
                    <a:pt x="179" y="149"/>
                  </a:cubicBezTo>
                  <a:cubicBezTo>
                    <a:pt x="178" y="149"/>
                    <a:pt x="178" y="149"/>
                    <a:pt x="178" y="149"/>
                  </a:cubicBezTo>
                  <a:cubicBezTo>
                    <a:pt x="177" y="149"/>
                    <a:pt x="177" y="149"/>
                    <a:pt x="177" y="149"/>
                  </a:cubicBezTo>
                  <a:cubicBezTo>
                    <a:pt x="176" y="149"/>
                    <a:pt x="176" y="149"/>
                    <a:pt x="176" y="149"/>
                  </a:cubicBezTo>
                  <a:cubicBezTo>
                    <a:pt x="176" y="148"/>
                    <a:pt x="176" y="148"/>
                    <a:pt x="176" y="148"/>
                  </a:cubicBezTo>
                  <a:cubicBezTo>
                    <a:pt x="176" y="147"/>
                    <a:pt x="176" y="147"/>
                    <a:pt x="176" y="147"/>
                  </a:cubicBezTo>
                  <a:cubicBezTo>
                    <a:pt x="176" y="147"/>
                    <a:pt x="176" y="147"/>
                    <a:pt x="176" y="147"/>
                  </a:cubicBezTo>
                  <a:cubicBezTo>
                    <a:pt x="175" y="146"/>
                    <a:pt x="175" y="146"/>
                    <a:pt x="175" y="146"/>
                  </a:cubicBezTo>
                  <a:cubicBezTo>
                    <a:pt x="175" y="145"/>
                    <a:pt x="175" y="145"/>
                    <a:pt x="175" y="145"/>
                  </a:cubicBezTo>
                  <a:cubicBezTo>
                    <a:pt x="176" y="144"/>
                    <a:pt x="176" y="144"/>
                    <a:pt x="176" y="144"/>
                  </a:cubicBezTo>
                  <a:cubicBezTo>
                    <a:pt x="177" y="144"/>
                    <a:pt x="177" y="144"/>
                    <a:pt x="177" y="144"/>
                  </a:cubicBezTo>
                  <a:cubicBezTo>
                    <a:pt x="176" y="143"/>
                    <a:pt x="176" y="143"/>
                    <a:pt x="176" y="143"/>
                  </a:cubicBezTo>
                  <a:cubicBezTo>
                    <a:pt x="176" y="143"/>
                    <a:pt x="176" y="143"/>
                    <a:pt x="176" y="143"/>
                  </a:cubicBezTo>
                  <a:cubicBezTo>
                    <a:pt x="176" y="143"/>
                    <a:pt x="176" y="143"/>
                    <a:pt x="176" y="143"/>
                  </a:cubicBezTo>
                  <a:cubicBezTo>
                    <a:pt x="175" y="142"/>
                    <a:pt x="175" y="142"/>
                    <a:pt x="175" y="142"/>
                  </a:cubicBezTo>
                  <a:cubicBezTo>
                    <a:pt x="174" y="141"/>
                    <a:pt x="174" y="141"/>
                    <a:pt x="174" y="141"/>
                  </a:cubicBezTo>
                  <a:cubicBezTo>
                    <a:pt x="174" y="141"/>
                    <a:pt x="174" y="141"/>
                    <a:pt x="174" y="141"/>
                  </a:cubicBezTo>
                  <a:cubicBezTo>
                    <a:pt x="173" y="139"/>
                    <a:pt x="173" y="139"/>
                    <a:pt x="173" y="139"/>
                  </a:cubicBezTo>
                  <a:cubicBezTo>
                    <a:pt x="171" y="139"/>
                    <a:pt x="171" y="139"/>
                    <a:pt x="171" y="139"/>
                  </a:cubicBezTo>
                  <a:cubicBezTo>
                    <a:pt x="169" y="139"/>
                    <a:pt x="169" y="139"/>
                    <a:pt x="169" y="139"/>
                  </a:cubicBezTo>
                  <a:cubicBezTo>
                    <a:pt x="169" y="138"/>
                    <a:pt x="169" y="138"/>
                    <a:pt x="169" y="138"/>
                  </a:cubicBezTo>
                  <a:cubicBezTo>
                    <a:pt x="168" y="138"/>
                    <a:pt x="168" y="138"/>
                    <a:pt x="168" y="138"/>
                  </a:cubicBezTo>
                  <a:cubicBezTo>
                    <a:pt x="166" y="137"/>
                    <a:pt x="166" y="137"/>
                    <a:pt x="166" y="137"/>
                  </a:cubicBezTo>
                  <a:cubicBezTo>
                    <a:pt x="165" y="137"/>
                    <a:pt x="165" y="137"/>
                    <a:pt x="165" y="137"/>
                  </a:cubicBezTo>
                  <a:cubicBezTo>
                    <a:pt x="164" y="137"/>
                    <a:pt x="164" y="137"/>
                    <a:pt x="164" y="137"/>
                  </a:cubicBezTo>
                  <a:cubicBezTo>
                    <a:pt x="163" y="138"/>
                    <a:pt x="163" y="138"/>
                    <a:pt x="163" y="138"/>
                  </a:cubicBezTo>
                  <a:cubicBezTo>
                    <a:pt x="163" y="139"/>
                    <a:pt x="163" y="139"/>
                    <a:pt x="163" y="139"/>
                  </a:cubicBezTo>
                  <a:cubicBezTo>
                    <a:pt x="162" y="140"/>
                    <a:pt x="162" y="140"/>
                    <a:pt x="162" y="140"/>
                  </a:cubicBezTo>
                  <a:cubicBezTo>
                    <a:pt x="161" y="139"/>
                    <a:pt x="161" y="139"/>
                    <a:pt x="161" y="139"/>
                  </a:cubicBezTo>
                  <a:cubicBezTo>
                    <a:pt x="159" y="140"/>
                    <a:pt x="159" y="140"/>
                    <a:pt x="159" y="140"/>
                  </a:cubicBezTo>
                  <a:cubicBezTo>
                    <a:pt x="158" y="140"/>
                    <a:pt x="158" y="140"/>
                    <a:pt x="158" y="140"/>
                  </a:cubicBezTo>
                  <a:cubicBezTo>
                    <a:pt x="158" y="139"/>
                    <a:pt x="158" y="139"/>
                    <a:pt x="158" y="139"/>
                  </a:cubicBezTo>
                  <a:cubicBezTo>
                    <a:pt x="158" y="138"/>
                    <a:pt x="158" y="138"/>
                    <a:pt x="158" y="138"/>
                  </a:cubicBezTo>
                  <a:cubicBezTo>
                    <a:pt x="158" y="137"/>
                    <a:pt x="158" y="137"/>
                    <a:pt x="158" y="137"/>
                  </a:cubicBezTo>
                  <a:cubicBezTo>
                    <a:pt x="156" y="136"/>
                    <a:pt x="156" y="136"/>
                    <a:pt x="156" y="136"/>
                  </a:cubicBezTo>
                  <a:cubicBezTo>
                    <a:pt x="156" y="135"/>
                    <a:pt x="156" y="135"/>
                    <a:pt x="156" y="135"/>
                  </a:cubicBezTo>
                  <a:cubicBezTo>
                    <a:pt x="156" y="133"/>
                    <a:pt x="156" y="133"/>
                    <a:pt x="156" y="133"/>
                  </a:cubicBezTo>
                  <a:cubicBezTo>
                    <a:pt x="155" y="131"/>
                    <a:pt x="155" y="131"/>
                    <a:pt x="155" y="131"/>
                  </a:cubicBezTo>
                  <a:cubicBezTo>
                    <a:pt x="155" y="130"/>
                    <a:pt x="155" y="130"/>
                    <a:pt x="155" y="130"/>
                  </a:cubicBezTo>
                  <a:cubicBezTo>
                    <a:pt x="155" y="128"/>
                    <a:pt x="155" y="128"/>
                    <a:pt x="155" y="128"/>
                  </a:cubicBezTo>
                  <a:cubicBezTo>
                    <a:pt x="154" y="126"/>
                    <a:pt x="154" y="126"/>
                    <a:pt x="154" y="126"/>
                  </a:cubicBezTo>
                  <a:cubicBezTo>
                    <a:pt x="153" y="125"/>
                    <a:pt x="153" y="125"/>
                    <a:pt x="153" y="125"/>
                  </a:cubicBezTo>
                  <a:cubicBezTo>
                    <a:pt x="152" y="125"/>
                    <a:pt x="152" y="125"/>
                    <a:pt x="152" y="125"/>
                  </a:cubicBezTo>
                  <a:cubicBezTo>
                    <a:pt x="152" y="124"/>
                    <a:pt x="152" y="124"/>
                    <a:pt x="152" y="124"/>
                  </a:cubicBezTo>
                  <a:cubicBezTo>
                    <a:pt x="150" y="123"/>
                    <a:pt x="150" y="123"/>
                    <a:pt x="150" y="123"/>
                  </a:cubicBezTo>
                  <a:cubicBezTo>
                    <a:pt x="148" y="122"/>
                    <a:pt x="148" y="122"/>
                    <a:pt x="148" y="122"/>
                  </a:cubicBezTo>
                  <a:cubicBezTo>
                    <a:pt x="148" y="121"/>
                    <a:pt x="148" y="121"/>
                    <a:pt x="148" y="121"/>
                  </a:cubicBezTo>
                  <a:cubicBezTo>
                    <a:pt x="149" y="119"/>
                    <a:pt x="149" y="119"/>
                    <a:pt x="149" y="119"/>
                  </a:cubicBezTo>
                  <a:cubicBezTo>
                    <a:pt x="148" y="118"/>
                    <a:pt x="148" y="118"/>
                    <a:pt x="148" y="118"/>
                  </a:cubicBezTo>
                  <a:cubicBezTo>
                    <a:pt x="148" y="117"/>
                    <a:pt x="148" y="117"/>
                    <a:pt x="148" y="117"/>
                  </a:cubicBezTo>
                  <a:cubicBezTo>
                    <a:pt x="148" y="117"/>
                    <a:pt x="148" y="117"/>
                    <a:pt x="148" y="117"/>
                  </a:cubicBezTo>
                  <a:cubicBezTo>
                    <a:pt x="149" y="116"/>
                    <a:pt x="149" y="116"/>
                    <a:pt x="149" y="116"/>
                  </a:cubicBezTo>
                  <a:cubicBezTo>
                    <a:pt x="150" y="114"/>
                    <a:pt x="150" y="114"/>
                    <a:pt x="150" y="114"/>
                  </a:cubicBezTo>
                  <a:cubicBezTo>
                    <a:pt x="151" y="113"/>
                    <a:pt x="151" y="113"/>
                    <a:pt x="151" y="113"/>
                  </a:cubicBezTo>
                  <a:cubicBezTo>
                    <a:pt x="150" y="111"/>
                    <a:pt x="150" y="111"/>
                    <a:pt x="150" y="111"/>
                  </a:cubicBezTo>
                  <a:cubicBezTo>
                    <a:pt x="148" y="107"/>
                    <a:pt x="148" y="107"/>
                    <a:pt x="148" y="107"/>
                  </a:cubicBezTo>
                  <a:cubicBezTo>
                    <a:pt x="149" y="107"/>
                    <a:pt x="149" y="107"/>
                    <a:pt x="149" y="107"/>
                  </a:cubicBezTo>
                  <a:cubicBezTo>
                    <a:pt x="150" y="108"/>
                    <a:pt x="150" y="108"/>
                    <a:pt x="150" y="108"/>
                  </a:cubicBezTo>
                  <a:cubicBezTo>
                    <a:pt x="150" y="109"/>
                    <a:pt x="150" y="109"/>
                    <a:pt x="150" y="109"/>
                  </a:cubicBezTo>
                  <a:cubicBezTo>
                    <a:pt x="151" y="109"/>
                    <a:pt x="151" y="109"/>
                    <a:pt x="151" y="109"/>
                  </a:cubicBezTo>
                  <a:cubicBezTo>
                    <a:pt x="151" y="109"/>
                    <a:pt x="151" y="109"/>
                    <a:pt x="151" y="109"/>
                  </a:cubicBezTo>
                  <a:cubicBezTo>
                    <a:pt x="151" y="111"/>
                    <a:pt x="151" y="111"/>
                    <a:pt x="151" y="111"/>
                  </a:cubicBezTo>
                  <a:cubicBezTo>
                    <a:pt x="152" y="112"/>
                    <a:pt x="152" y="112"/>
                    <a:pt x="152" y="112"/>
                  </a:cubicBezTo>
                  <a:cubicBezTo>
                    <a:pt x="152" y="113"/>
                    <a:pt x="152" y="113"/>
                    <a:pt x="152" y="113"/>
                  </a:cubicBezTo>
                  <a:cubicBezTo>
                    <a:pt x="153" y="114"/>
                    <a:pt x="153" y="114"/>
                    <a:pt x="153" y="114"/>
                  </a:cubicBezTo>
                  <a:cubicBezTo>
                    <a:pt x="153" y="115"/>
                    <a:pt x="153" y="115"/>
                    <a:pt x="153" y="115"/>
                  </a:cubicBezTo>
                  <a:cubicBezTo>
                    <a:pt x="153" y="116"/>
                    <a:pt x="153" y="116"/>
                    <a:pt x="153" y="116"/>
                  </a:cubicBezTo>
                  <a:cubicBezTo>
                    <a:pt x="154" y="117"/>
                    <a:pt x="154" y="117"/>
                    <a:pt x="154" y="117"/>
                  </a:cubicBezTo>
                  <a:cubicBezTo>
                    <a:pt x="154" y="118"/>
                    <a:pt x="154" y="118"/>
                    <a:pt x="154" y="118"/>
                  </a:cubicBezTo>
                  <a:cubicBezTo>
                    <a:pt x="155" y="119"/>
                    <a:pt x="155" y="119"/>
                    <a:pt x="155" y="119"/>
                  </a:cubicBezTo>
                  <a:cubicBezTo>
                    <a:pt x="155" y="119"/>
                    <a:pt x="155" y="119"/>
                    <a:pt x="155" y="119"/>
                  </a:cubicBezTo>
                  <a:cubicBezTo>
                    <a:pt x="154" y="120"/>
                    <a:pt x="154" y="120"/>
                    <a:pt x="154" y="120"/>
                  </a:cubicBezTo>
                  <a:cubicBezTo>
                    <a:pt x="155" y="120"/>
                    <a:pt x="155" y="120"/>
                    <a:pt x="155" y="120"/>
                  </a:cubicBezTo>
                  <a:cubicBezTo>
                    <a:pt x="156" y="120"/>
                    <a:pt x="156" y="120"/>
                    <a:pt x="156" y="120"/>
                  </a:cubicBezTo>
                  <a:cubicBezTo>
                    <a:pt x="157" y="121"/>
                    <a:pt x="157" y="121"/>
                    <a:pt x="157" y="121"/>
                  </a:cubicBezTo>
                  <a:cubicBezTo>
                    <a:pt x="159" y="121"/>
                    <a:pt x="159" y="121"/>
                    <a:pt x="159" y="121"/>
                  </a:cubicBezTo>
                  <a:cubicBezTo>
                    <a:pt x="160" y="120"/>
                    <a:pt x="160" y="120"/>
                    <a:pt x="160" y="120"/>
                  </a:cubicBezTo>
                  <a:cubicBezTo>
                    <a:pt x="160" y="121"/>
                    <a:pt x="160" y="121"/>
                    <a:pt x="160" y="121"/>
                  </a:cubicBezTo>
                  <a:cubicBezTo>
                    <a:pt x="161" y="122"/>
                    <a:pt x="161" y="122"/>
                    <a:pt x="161" y="122"/>
                  </a:cubicBezTo>
                  <a:cubicBezTo>
                    <a:pt x="161" y="121"/>
                    <a:pt x="161" y="121"/>
                    <a:pt x="161" y="121"/>
                  </a:cubicBezTo>
                  <a:cubicBezTo>
                    <a:pt x="162" y="121"/>
                    <a:pt x="162" y="121"/>
                    <a:pt x="162" y="121"/>
                  </a:cubicBezTo>
                  <a:cubicBezTo>
                    <a:pt x="163" y="120"/>
                    <a:pt x="163" y="120"/>
                    <a:pt x="163" y="120"/>
                  </a:cubicBezTo>
                  <a:cubicBezTo>
                    <a:pt x="164" y="120"/>
                    <a:pt x="164" y="120"/>
                    <a:pt x="164" y="120"/>
                  </a:cubicBezTo>
                  <a:cubicBezTo>
                    <a:pt x="165" y="122"/>
                    <a:pt x="165" y="122"/>
                    <a:pt x="165" y="122"/>
                  </a:cubicBezTo>
                  <a:cubicBezTo>
                    <a:pt x="166" y="122"/>
                    <a:pt x="166" y="122"/>
                    <a:pt x="166" y="122"/>
                  </a:cubicBezTo>
                  <a:cubicBezTo>
                    <a:pt x="167" y="122"/>
                    <a:pt x="167" y="122"/>
                    <a:pt x="167" y="122"/>
                  </a:cubicBezTo>
                  <a:cubicBezTo>
                    <a:pt x="169" y="122"/>
                    <a:pt x="169" y="122"/>
                    <a:pt x="169" y="122"/>
                  </a:cubicBezTo>
                  <a:cubicBezTo>
                    <a:pt x="170" y="121"/>
                    <a:pt x="170" y="121"/>
                    <a:pt x="170" y="121"/>
                  </a:cubicBezTo>
                  <a:cubicBezTo>
                    <a:pt x="169" y="122"/>
                    <a:pt x="169" y="122"/>
                    <a:pt x="169" y="122"/>
                  </a:cubicBezTo>
                  <a:cubicBezTo>
                    <a:pt x="167" y="122"/>
                    <a:pt x="167" y="122"/>
                    <a:pt x="167" y="122"/>
                  </a:cubicBezTo>
                  <a:cubicBezTo>
                    <a:pt x="167" y="121"/>
                    <a:pt x="167" y="121"/>
                    <a:pt x="167" y="121"/>
                  </a:cubicBezTo>
                  <a:cubicBezTo>
                    <a:pt x="166" y="121"/>
                    <a:pt x="166" y="121"/>
                    <a:pt x="166" y="121"/>
                  </a:cubicBezTo>
                  <a:cubicBezTo>
                    <a:pt x="166" y="120"/>
                    <a:pt x="166" y="120"/>
                    <a:pt x="166" y="120"/>
                  </a:cubicBezTo>
                  <a:cubicBezTo>
                    <a:pt x="164" y="120"/>
                    <a:pt x="164" y="120"/>
                    <a:pt x="164" y="120"/>
                  </a:cubicBezTo>
                  <a:cubicBezTo>
                    <a:pt x="164" y="119"/>
                    <a:pt x="164" y="119"/>
                    <a:pt x="164" y="119"/>
                  </a:cubicBezTo>
                  <a:cubicBezTo>
                    <a:pt x="164" y="119"/>
                    <a:pt x="164" y="119"/>
                    <a:pt x="164" y="119"/>
                  </a:cubicBezTo>
                  <a:cubicBezTo>
                    <a:pt x="163" y="119"/>
                    <a:pt x="163" y="119"/>
                    <a:pt x="163" y="119"/>
                  </a:cubicBezTo>
                  <a:cubicBezTo>
                    <a:pt x="161" y="119"/>
                    <a:pt x="161" y="119"/>
                    <a:pt x="161" y="119"/>
                  </a:cubicBezTo>
                  <a:cubicBezTo>
                    <a:pt x="160" y="119"/>
                    <a:pt x="160" y="119"/>
                    <a:pt x="160" y="119"/>
                  </a:cubicBezTo>
                  <a:cubicBezTo>
                    <a:pt x="159" y="119"/>
                    <a:pt x="159" y="119"/>
                    <a:pt x="159" y="119"/>
                  </a:cubicBezTo>
                  <a:cubicBezTo>
                    <a:pt x="157" y="117"/>
                    <a:pt x="157" y="117"/>
                    <a:pt x="157" y="117"/>
                  </a:cubicBezTo>
                  <a:cubicBezTo>
                    <a:pt x="157" y="116"/>
                    <a:pt x="157" y="116"/>
                    <a:pt x="157" y="116"/>
                  </a:cubicBezTo>
                  <a:cubicBezTo>
                    <a:pt x="156" y="116"/>
                    <a:pt x="156" y="116"/>
                    <a:pt x="156" y="116"/>
                  </a:cubicBezTo>
                  <a:cubicBezTo>
                    <a:pt x="155" y="114"/>
                    <a:pt x="155" y="114"/>
                    <a:pt x="155" y="114"/>
                  </a:cubicBezTo>
                  <a:cubicBezTo>
                    <a:pt x="156" y="114"/>
                    <a:pt x="156" y="114"/>
                    <a:pt x="156" y="114"/>
                  </a:cubicBezTo>
                  <a:cubicBezTo>
                    <a:pt x="156" y="114"/>
                    <a:pt x="156" y="114"/>
                    <a:pt x="156" y="114"/>
                  </a:cubicBezTo>
                  <a:cubicBezTo>
                    <a:pt x="157" y="113"/>
                    <a:pt x="157" y="113"/>
                    <a:pt x="157" y="113"/>
                  </a:cubicBezTo>
                  <a:cubicBezTo>
                    <a:pt x="158" y="113"/>
                    <a:pt x="158" y="113"/>
                    <a:pt x="158" y="113"/>
                  </a:cubicBezTo>
                  <a:cubicBezTo>
                    <a:pt x="159" y="114"/>
                    <a:pt x="159" y="114"/>
                    <a:pt x="159" y="114"/>
                  </a:cubicBezTo>
                  <a:cubicBezTo>
                    <a:pt x="161" y="115"/>
                    <a:pt x="161" y="115"/>
                    <a:pt x="161" y="115"/>
                  </a:cubicBezTo>
                  <a:cubicBezTo>
                    <a:pt x="162" y="115"/>
                    <a:pt x="162" y="115"/>
                    <a:pt x="162" y="115"/>
                  </a:cubicBezTo>
                  <a:cubicBezTo>
                    <a:pt x="163" y="113"/>
                    <a:pt x="163" y="113"/>
                    <a:pt x="163" y="113"/>
                  </a:cubicBezTo>
                  <a:cubicBezTo>
                    <a:pt x="163" y="112"/>
                    <a:pt x="163" y="112"/>
                    <a:pt x="163" y="112"/>
                  </a:cubicBezTo>
                  <a:cubicBezTo>
                    <a:pt x="161" y="111"/>
                    <a:pt x="161" y="111"/>
                    <a:pt x="161" y="111"/>
                  </a:cubicBezTo>
                  <a:cubicBezTo>
                    <a:pt x="159" y="112"/>
                    <a:pt x="159" y="112"/>
                    <a:pt x="159" y="112"/>
                  </a:cubicBezTo>
                  <a:cubicBezTo>
                    <a:pt x="159" y="112"/>
                    <a:pt x="159" y="112"/>
                    <a:pt x="159" y="112"/>
                  </a:cubicBezTo>
                  <a:cubicBezTo>
                    <a:pt x="159" y="111"/>
                    <a:pt x="159" y="111"/>
                    <a:pt x="159" y="111"/>
                  </a:cubicBezTo>
                  <a:cubicBezTo>
                    <a:pt x="160" y="111"/>
                    <a:pt x="160" y="111"/>
                    <a:pt x="160" y="111"/>
                  </a:cubicBezTo>
                  <a:cubicBezTo>
                    <a:pt x="160" y="111"/>
                    <a:pt x="160" y="111"/>
                    <a:pt x="160" y="111"/>
                  </a:cubicBezTo>
                  <a:cubicBezTo>
                    <a:pt x="160" y="110"/>
                    <a:pt x="160" y="110"/>
                    <a:pt x="160" y="110"/>
                  </a:cubicBezTo>
                  <a:cubicBezTo>
                    <a:pt x="161" y="109"/>
                    <a:pt x="161" y="109"/>
                    <a:pt x="161" y="109"/>
                  </a:cubicBezTo>
                  <a:cubicBezTo>
                    <a:pt x="162" y="108"/>
                    <a:pt x="162" y="108"/>
                    <a:pt x="162" y="108"/>
                  </a:cubicBezTo>
                  <a:cubicBezTo>
                    <a:pt x="163" y="108"/>
                    <a:pt x="163" y="108"/>
                    <a:pt x="163" y="108"/>
                  </a:cubicBezTo>
                  <a:cubicBezTo>
                    <a:pt x="166" y="108"/>
                    <a:pt x="166" y="108"/>
                    <a:pt x="166" y="108"/>
                  </a:cubicBezTo>
                  <a:cubicBezTo>
                    <a:pt x="167" y="109"/>
                    <a:pt x="167" y="109"/>
                    <a:pt x="167" y="109"/>
                  </a:cubicBezTo>
                  <a:cubicBezTo>
                    <a:pt x="168" y="110"/>
                    <a:pt x="168" y="110"/>
                    <a:pt x="168" y="110"/>
                  </a:cubicBezTo>
                  <a:cubicBezTo>
                    <a:pt x="171" y="110"/>
                    <a:pt x="171" y="110"/>
                    <a:pt x="171" y="110"/>
                  </a:cubicBezTo>
                  <a:cubicBezTo>
                    <a:pt x="171" y="111"/>
                    <a:pt x="171" y="111"/>
                    <a:pt x="171" y="111"/>
                  </a:cubicBezTo>
                  <a:cubicBezTo>
                    <a:pt x="172" y="112"/>
                    <a:pt x="172" y="112"/>
                    <a:pt x="172" y="112"/>
                  </a:cubicBezTo>
                  <a:cubicBezTo>
                    <a:pt x="174" y="113"/>
                    <a:pt x="174" y="113"/>
                    <a:pt x="174" y="113"/>
                  </a:cubicBezTo>
                  <a:cubicBezTo>
                    <a:pt x="175" y="113"/>
                    <a:pt x="175" y="113"/>
                    <a:pt x="175" y="113"/>
                  </a:cubicBezTo>
                  <a:cubicBezTo>
                    <a:pt x="178" y="113"/>
                    <a:pt x="178" y="113"/>
                    <a:pt x="178" y="113"/>
                  </a:cubicBezTo>
                  <a:cubicBezTo>
                    <a:pt x="180" y="112"/>
                    <a:pt x="180" y="112"/>
                    <a:pt x="180" y="112"/>
                  </a:cubicBezTo>
                  <a:cubicBezTo>
                    <a:pt x="180" y="113"/>
                    <a:pt x="180" y="113"/>
                    <a:pt x="180" y="113"/>
                  </a:cubicBezTo>
                  <a:cubicBezTo>
                    <a:pt x="181" y="113"/>
                    <a:pt x="181" y="113"/>
                    <a:pt x="181" y="113"/>
                  </a:cubicBezTo>
                  <a:cubicBezTo>
                    <a:pt x="182" y="113"/>
                    <a:pt x="182" y="113"/>
                    <a:pt x="182" y="113"/>
                  </a:cubicBezTo>
                  <a:cubicBezTo>
                    <a:pt x="181" y="114"/>
                    <a:pt x="181" y="114"/>
                    <a:pt x="181" y="114"/>
                  </a:cubicBezTo>
                  <a:cubicBezTo>
                    <a:pt x="182" y="115"/>
                    <a:pt x="182" y="115"/>
                    <a:pt x="182" y="115"/>
                  </a:cubicBezTo>
                  <a:cubicBezTo>
                    <a:pt x="181" y="115"/>
                    <a:pt x="181" y="115"/>
                    <a:pt x="181" y="115"/>
                  </a:cubicBezTo>
                  <a:cubicBezTo>
                    <a:pt x="180" y="116"/>
                    <a:pt x="180" y="116"/>
                    <a:pt x="180" y="116"/>
                  </a:cubicBezTo>
                  <a:cubicBezTo>
                    <a:pt x="180" y="117"/>
                    <a:pt x="180" y="117"/>
                    <a:pt x="180" y="117"/>
                  </a:cubicBezTo>
                  <a:cubicBezTo>
                    <a:pt x="181" y="118"/>
                    <a:pt x="181" y="118"/>
                    <a:pt x="181" y="118"/>
                  </a:cubicBezTo>
                  <a:cubicBezTo>
                    <a:pt x="181" y="119"/>
                    <a:pt x="181" y="119"/>
                    <a:pt x="181" y="119"/>
                  </a:cubicBezTo>
                  <a:cubicBezTo>
                    <a:pt x="182" y="121"/>
                    <a:pt x="182" y="121"/>
                    <a:pt x="182" y="121"/>
                  </a:cubicBezTo>
                  <a:cubicBezTo>
                    <a:pt x="182" y="121"/>
                    <a:pt x="182" y="121"/>
                    <a:pt x="182" y="121"/>
                  </a:cubicBezTo>
                  <a:cubicBezTo>
                    <a:pt x="182" y="122"/>
                    <a:pt x="182" y="122"/>
                    <a:pt x="182" y="122"/>
                  </a:cubicBezTo>
                  <a:cubicBezTo>
                    <a:pt x="182" y="125"/>
                    <a:pt x="182" y="125"/>
                    <a:pt x="182" y="125"/>
                  </a:cubicBezTo>
                  <a:cubicBezTo>
                    <a:pt x="183" y="125"/>
                    <a:pt x="183" y="125"/>
                    <a:pt x="183" y="125"/>
                  </a:cubicBezTo>
                  <a:cubicBezTo>
                    <a:pt x="183" y="124"/>
                    <a:pt x="183" y="124"/>
                    <a:pt x="183" y="124"/>
                  </a:cubicBezTo>
                  <a:cubicBezTo>
                    <a:pt x="183" y="123"/>
                    <a:pt x="183" y="123"/>
                    <a:pt x="183" y="123"/>
                  </a:cubicBezTo>
                  <a:cubicBezTo>
                    <a:pt x="183" y="123"/>
                    <a:pt x="183" y="123"/>
                    <a:pt x="183" y="123"/>
                  </a:cubicBezTo>
                  <a:cubicBezTo>
                    <a:pt x="183" y="122"/>
                    <a:pt x="183" y="122"/>
                    <a:pt x="183" y="122"/>
                  </a:cubicBezTo>
                  <a:cubicBezTo>
                    <a:pt x="184" y="121"/>
                    <a:pt x="184" y="121"/>
                    <a:pt x="184" y="121"/>
                  </a:cubicBezTo>
                  <a:cubicBezTo>
                    <a:pt x="184" y="120"/>
                    <a:pt x="184" y="120"/>
                    <a:pt x="184" y="120"/>
                  </a:cubicBezTo>
                  <a:cubicBezTo>
                    <a:pt x="185" y="121"/>
                    <a:pt x="185" y="121"/>
                    <a:pt x="185" y="121"/>
                  </a:cubicBezTo>
                  <a:cubicBezTo>
                    <a:pt x="185" y="122"/>
                    <a:pt x="185" y="122"/>
                    <a:pt x="185" y="122"/>
                  </a:cubicBezTo>
                  <a:cubicBezTo>
                    <a:pt x="186" y="124"/>
                    <a:pt x="186" y="124"/>
                    <a:pt x="186" y="124"/>
                  </a:cubicBezTo>
                  <a:cubicBezTo>
                    <a:pt x="186" y="124"/>
                    <a:pt x="186" y="124"/>
                    <a:pt x="186" y="124"/>
                  </a:cubicBezTo>
                  <a:cubicBezTo>
                    <a:pt x="185" y="125"/>
                    <a:pt x="185" y="125"/>
                    <a:pt x="185" y="125"/>
                  </a:cubicBezTo>
                  <a:cubicBezTo>
                    <a:pt x="185" y="126"/>
                    <a:pt x="185" y="126"/>
                    <a:pt x="185" y="126"/>
                  </a:cubicBezTo>
                  <a:cubicBezTo>
                    <a:pt x="185" y="126"/>
                    <a:pt x="185" y="126"/>
                    <a:pt x="185" y="126"/>
                  </a:cubicBezTo>
                  <a:cubicBezTo>
                    <a:pt x="186" y="127"/>
                    <a:pt x="186" y="127"/>
                    <a:pt x="186" y="127"/>
                  </a:cubicBezTo>
                  <a:cubicBezTo>
                    <a:pt x="188" y="127"/>
                    <a:pt x="188" y="127"/>
                    <a:pt x="188" y="127"/>
                  </a:cubicBezTo>
                  <a:cubicBezTo>
                    <a:pt x="189" y="127"/>
                    <a:pt x="189" y="127"/>
                    <a:pt x="189" y="127"/>
                  </a:cubicBezTo>
                  <a:cubicBezTo>
                    <a:pt x="190" y="128"/>
                    <a:pt x="190" y="128"/>
                    <a:pt x="190" y="128"/>
                  </a:cubicBezTo>
                  <a:cubicBezTo>
                    <a:pt x="190" y="129"/>
                    <a:pt x="190" y="129"/>
                    <a:pt x="190" y="129"/>
                  </a:cubicBezTo>
                  <a:cubicBezTo>
                    <a:pt x="191" y="130"/>
                    <a:pt x="191" y="130"/>
                    <a:pt x="191" y="130"/>
                  </a:cubicBezTo>
                  <a:cubicBezTo>
                    <a:pt x="193" y="130"/>
                    <a:pt x="193" y="130"/>
                    <a:pt x="193" y="130"/>
                  </a:cubicBezTo>
                  <a:cubicBezTo>
                    <a:pt x="195" y="131"/>
                    <a:pt x="195" y="131"/>
                    <a:pt x="195" y="131"/>
                  </a:cubicBezTo>
                  <a:cubicBezTo>
                    <a:pt x="194" y="131"/>
                    <a:pt x="194" y="131"/>
                    <a:pt x="194" y="131"/>
                  </a:cubicBezTo>
                  <a:cubicBezTo>
                    <a:pt x="194" y="130"/>
                    <a:pt x="194" y="130"/>
                    <a:pt x="194" y="130"/>
                  </a:cubicBezTo>
                  <a:cubicBezTo>
                    <a:pt x="196" y="129"/>
                    <a:pt x="196" y="129"/>
                    <a:pt x="196" y="129"/>
                  </a:cubicBezTo>
                  <a:cubicBezTo>
                    <a:pt x="197" y="128"/>
                    <a:pt x="197" y="128"/>
                    <a:pt x="197" y="128"/>
                  </a:cubicBezTo>
                  <a:cubicBezTo>
                    <a:pt x="199" y="130"/>
                    <a:pt x="199" y="130"/>
                    <a:pt x="199" y="130"/>
                  </a:cubicBezTo>
                  <a:cubicBezTo>
                    <a:pt x="200" y="130"/>
                    <a:pt x="200" y="130"/>
                    <a:pt x="200" y="130"/>
                  </a:cubicBezTo>
                  <a:cubicBezTo>
                    <a:pt x="201" y="131"/>
                    <a:pt x="201" y="131"/>
                    <a:pt x="201" y="131"/>
                  </a:cubicBezTo>
                  <a:cubicBezTo>
                    <a:pt x="201" y="132"/>
                    <a:pt x="201" y="132"/>
                    <a:pt x="201" y="132"/>
                  </a:cubicBezTo>
                  <a:cubicBezTo>
                    <a:pt x="201" y="131"/>
                    <a:pt x="201" y="131"/>
                    <a:pt x="201" y="131"/>
                  </a:cubicBezTo>
                  <a:cubicBezTo>
                    <a:pt x="200" y="129"/>
                    <a:pt x="200" y="129"/>
                    <a:pt x="200" y="129"/>
                  </a:cubicBezTo>
                  <a:cubicBezTo>
                    <a:pt x="200" y="129"/>
                    <a:pt x="200" y="129"/>
                    <a:pt x="200" y="129"/>
                  </a:cubicBezTo>
                  <a:cubicBezTo>
                    <a:pt x="198" y="129"/>
                    <a:pt x="198" y="129"/>
                    <a:pt x="198" y="129"/>
                  </a:cubicBezTo>
                  <a:cubicBezTo>
                    <a:pt x="197" y="128"/>
                    <a:pt x="197" y="128"/>
                    <a:pt x="197" y="128"/>
                  </a:cubicBezTo>
                  <a:cubicBezTo>
                    <a:pt x="195" y="128"/>
                    <a:pt x="195" y="128"/>
                    <a:pt x="195" y="128"/>
                  </a:cubicBezTo>
                  <a:cubicBezTo>
                    <a:pt x="194" y="129"/>
                    <a:pt x="194" y="129"/>
                    <a:pt x="194" y="129"/>
                  </a:cubicBezTo>
                  <a:cubicBezTo>
                    <a:pt x="193" y="129"/>
                    <a:pt x="193" y="129"/>
                    <a:pt x="193" y="129"/>
                  </a:cubicBezTo>
                  <a:cubicBezTo>
                    <a:pt x="193" y="129"/>
                    <a:pt x="193" y="129"/>
                    <a:pt x="193" y="129"/>
                  </a:cubicBezTo>
                  <a:cubicBezTo>
                    <a:pt x="191" y="129"/>
                    <a:pt x="191" y="129"/>
                    <a:pt x="191" y="129"/>
                  </a:cubicBezTo>
                  <a:cubicBezTo>
                    <a:pt x="190" y="127"/>
                    <a:pt x="190" y="127"/>
                    <a:pt x="190" y="127"/>
                  </a:cubicBezTo>
                  <a:cubicBezTo>
                    <a:pt x="189" y="127"/>
                    <a:pt x="189" y="127"/>
                    <a:pt x="189" y="127"/>
                  </a:cubicBezTo>
                  <a:cubicBezTo>
                    <a:pt x="187" y="126"/>
                    <a:pt x="187" y="126"/>
                    <a:pt x="187" y="126"/>
                  </a:cubicBezTo>
                  <a:cubicBezTo>
                    <a:pt x="187" y="125"/>
                    <a:pt x="187" y="125"/>
                    <a:pt x="187" y="125"/>
                  </a:cubicBezTo>
                  <a:cubicBezTo>
                    <a:pt x="187" y="125"/>
                    <a:pt x="187" y="125"/>
                    <a:pt x="187" y="125"/>
                  </a:cubicBezTo>
                  <a:cubicBezTo>
                    <a:pt x="188" y="125"/>
                    <a:pt x="188" y="125"/>
                    <a:pt x="188" y="125"/>
                  </a:cubicBezTo>
                  <a:cubicBezTo>
                    <a:pt x="189" y="124"/>
                    <a:pt x="189" y="124"/>
                    <a:pt x="189" y="124"/>
                  </a:cubicBezTo>
                  <a:cubicBezTo>
                    <a:pt x="189" y="123"/>
                    <a:pt x="189" y="123"/>
                    <a:pt x="189" y="123"/>
                  </a:cubicBezTo>
                  <a:cubicBezTo>
                    <a:pt x="187" y="122"/>
                    <a:pt x="187" y="122"/>
                    <a:pt x="187" y="122"/>
                  </a:cubicBezTo>
                  <a:cubicBezTo>
                    <a:pt x="187" y="120"/>
                    <a:pt x="187" y="120"/>
                    <a:pt x="187" y="120"/>
                  </a:cubicBezTo>
                  <a:cubicBezTo>
                    <a:pt x="185" y="118"/>
                    <a:pt x="185" y="118"/>
                    <a:pt x="185" y="118"/>
                  </a:cubicBezTo>
                  <a:cubicBezTo>
                    <a:pt x="184" y="118"/>
                    <a:pt x="184" y="118"/>
                    <a:pt x="184" y="118"/>
                  </a:cubicBezTo>
                  <a:cubicBezTo>
                    <a:pt x="183" y="117"/>
                    <a:pt x="183" y="117"/>
                    <a:pt x="183" y="117"/>
                  </a:cubicBezTo>
                  <a:cubicBezTo>
                    <a:pt x="184" y="116"/>
                    <a:pt x="184" y="116"/>
                    <a:pt x="184" y="116"/>
                  </a:cubicBezTo>
                  <a:cubicBezTo>
                    <a:pt x="183" y="115"/>
                    <a:pt x="183" y="115"/>
                    <a:pt x="183" y="115"/>
                  </a:cubicBezTo>
                  <a:cubicBezTo>
                    <a:pt x="183" y="113"/>
                    <a:pt x="183" y="113"/>
                    <a:pt x="183" y="113"/>
                  </a:cubicBezTo>
                  <a:cubicBezTo>
                    <a:pt x="182" y="112"/>
                    <a:pt x="182" y="112"/>
                    <a:pt x="182" y="112"/>
                  </a:cubicBezTo>
                  <a:cubicBezTo>
                    <a:pt x="182" y="112"/>
                    <a:pt x="182" y="112"/>
                    <a:pt x="182" y="112"/>
                  </a:cubicBezTo>
                  <a:cubicBezTo>
                    <a:pt x="180" y="111"/>
                    <a:pt x="180" y="111"/>
                    <a:pt x="180" y="111"/>
                  </a:cubicBezTo>
                  <a:cubicBezTo>
                    <a:pt x="178" y="111"/>
                    <a:pt x="178" y="111"/>
                    <a:pt x="178" y="111"/>
                  </a:cubicBezTo>
                  <a:cubicBezTo>
                    <a:pt x="177" y="110"/>
                    <a:pt x="177" y="110"/>
                    <a:pt x="177" y="110"/>
                  </a:cubicBezTo>
                  <a:cubicBezTo>
                    <a:pt x="176" y="109"/>
                    <a:pt x="176" y="109"/>
                    <a:pt x="176" y="109"/>
                  </a:cubicBezTo>
                  <a:cubicBezTo>
                    <a:pt x="176" y="108"/>
                    <a:pt x="176" y="108"/>
                    <a:pt x="176" y="108"/>
                  </a:cubicBezTo>
                  <a:cubicBezTo>
                    <a:pt x="175" y="107"/>
                    <a:pt x="175" y="107"/>
                    <a:pt x="175" y="107"/>
                  </a:cubicBezTo>
                  <a:cubicBezTo>
                    <a:pt x="175" y="107"/>
                    <a:pt x="175" y="107"/>
                    <a:pt x="175" y="107"/>
                  </a:cubicBezTo>
                  <a:cubicBezTo>
                    <a:pt x="174" y="107"/>
                    <a:pt x="174" y="107"/>
                    <a:pt x="174" y="107"/>
                  </a:cubicBezTo>
                  <a:cubicBezTo>
                    <a:pt x="171" y="107"/>
                    <a:pt x="171" y="107"/>
                    <a:pt x="171" y="107"/>
                  </a:cubicBezTo>
                  <a:cubicBezTo>
                    <a:pt x="170" y="107"/>
                    <a:pt x="170" y="107"/>
                    <a:pt x="170" y="107"/>
                  </a:cubicBezTo>
                  <a:cubicBezTo>
                    <a:pt x="169" y="107"/>
                    <a:pt x="169" y="107"/>
                    <a:pt x="169" y="107"/>
                  </a:cubicBezTo>
                  <a:cubicBezTo>
                    <a:pt x="169" y="105"/>
                    <a:pt x="169" y="105"/>
                    <a:pt x="169" y="105"/>
                  </a:cubicBezTo>
                  <a:cubicBezTo>
                    <a:pt x="168" y="105"/>
                    <a:pt x="168" y="105"/>
                    <a:pt x="168" y="105"/>
                  </a:cubicBezTo>
                  <a:cubicBezTo>
                    <a:pt x="168" y="105"/>
                    <a:pt x="168" y="105"/>
                    <a:pt x="168" y="105"/>
                  </a:cubicBezTo>
                  <a:cubicBezTo>
                    <a:pt x="168" y="103"/>
                    <a:pt x="168" y="103"/>
                    <a:pt x="168" y="103"/>
                  </a:cubicBezTo>
                  <a:cubicBezTo>
                    <a:pt x="167" y="102"/>
                    <a:pt x="167" y="102"/>
                    <a:pt x="167" y="102"/>
                  </a:cubicBezTo>
                  <a:cubicBezTo>
                    <a:pt x="165" y="101"/>
                    <a:pt x="165" y="101"/>
                    <a:pt x="165" y="101"/>
                  </a:cubicBezTo>
                  <a:cubicBezTo>
                    <a:pt x="166" y="100"/>
                    <a:pt x="166" y="100"/>
                    <a:pt x="166" y="100"/>
                  </a:cubicBezTo>
                  <a:cubicBezTo>
                    <a:pt x="166" y="100"/>
                    <a:pt x="166" y="100"/>
                    <a:pt x="166" y="100"/>
                  </a:cubicBezTo>
                  <a:cubicBezTo>
                    <a:pt x="165" y="100"/>
                    <a:pt x="165" y="100"/>
                    <a:pt x="165" y="100"/>
                  </a:cubicBezTo>
                  <a:cubicBezTo>
                    <a:pt x="164" y="99"/>
                    <a:pt x="164" y="99"/>
                    <a:pt x="164" y="99"/>
                  </a:cubicBezTo>
                  <a:cubicBezTo>
                    <a:pt x="165" y="98"/>
                    <a:pt x="165" y="98"/>
                    <a:pt x="165" y="98"/>
                  </a:cubicBezTo>
                  <a:cubicBezTo>
                    <a:pt x="165" y="97"/>
                    <a:pt x="165" y="97"/>
                    <a:pt x="165" y="97"/>
                  </a:cubicBezTo>
                  <a:cubicBezTo>
                    <a:pt x="164" y="97"/>
                    <a:pt x="164" y="97"/>
                    <a:pt x="164" y="97"/>
                  </a:cubicBezTo>
                  <a:cubicBezTo>
                    <a:pt x="164" y="96"/>
                    <a:pt x="164" y="96"/>
                    <a:pt x="164" y="96"/>
                  </a:cubicBezTo>
                  <a:cubicBezTo>
                    <a:pt x="165" y="96"/>
                    <a:pt x="165" y="96"/>
                    <a:pt x="165" y="96"/>
                  </a:cubicBezTo>
                  <a:cubicBezTo>
                    <a:pt x="167" y="95"/>
                    <a:pt x="167" y="95"/>
                    <a:pt x="167" y="95"/>
                  </a:cubicBezTo>
                  <a:cubicBezTo>
                    <a:pt x="168" y="95"/>
                    <a:pt x="168" y="95"/>
                    <a:pt x="168" y="95"/>
                  </a:cubicBezTo>
                  <a:cubicBezTo>
                    <a:pt x="170" y="95"/>
                    <a:pt x="170" y="95"/>
                    <a:pt x="170" y="95"/>
                  </a:cubicBezTo>
                  <a:cubicBezTo>
                    <a:pt x="173" y="93"/>
                    <a:pt x="173" y="93"/>
                    <a:pt x="173" y="93"/>
                  </a:cubicBezTo>
                  <a:cubicBezTo>
                    <a:pt x="175" y="92"/>
                    <a:pt x="175" y="92"/>
                    <a:pt x="175" y="92"/>
                  </a:cubicBezTo>
                  <a:cubicBezTo>
                    <a:pt x="176" y="92"/>
                    <a:pt x="176" y="92"/>
                    <a:pt x="176" y="92"/>
                  </a:cubicBezTo>
                  <a:cubicBezTo>
                    <a:pt x="177" y="93"/>
                    <a:pt x="177" y="93"/>
                    <a:pt x="177" y="93"/>
                  </a:cubicBezTo>
                  <a:cubicBezTo>
                    <a:pt x="178" y="92"/>
                    <a:pt x="178" y="92"/>
                    <a:pt x="178" y="92"/>
                  </a:cubicBezTo>
                  <a:cubicBezTo>
                    <a:pt x="178" y="91"/>
                    <a:pt x="178" y="91"/>
                    <a:pt x="178" y="91"/>
                  </a:cubicBezTo>
                  <a:cubicBezTo>
                    <a:pt x="180" y="91"/>
                    <a:pt x="180" y="91"/>
                    <a:pt x="180" y="91"/>
                  </a:cubicBezTo>
                  <a:cubicBezTo>
                    <a:pt x="183" y="89"/>
                    <a:pt x="183" y="89"/>
                    <a:pt x="183" y="89"/>
                  </a:cubicBezTo>
                  <a:cubicBezTo>
                    <a:pt x="183" y="90"/>
                    <a:pt x="183" y="90"/>
                    <a:pt x="183" y="90"/>
                  </a:cubicBezTo>
                  <a:cubicBezTo>
                    <a:pt x="183" y="91"/>
                    <a:pt x="183" y="91"/>
                    <a:pt x="183" y="91"/>
                  </a:cubicBezTo>
                  <a:cubicBezTo>
                    <a:pt x="183" y="91"/>
                    <a:pt x="183" y="91"/>
                    <a:pt x="183" y="91"/>
                  </a:cubicBezTo>
                  <a:cubicBezTo>
                    <a:pt x="182" y="92"/>
                    <a:pt x="182" y="92"/>
                    <a:pt x="182" y="92"/>
                  </a:cubicBezTo>
                  <a:cubicBezTo>
                    <a:pt x="181" y="93"/>
                    <a:pt x="181" y="93"/>
                    <a:pt x="181" y="93"/>
                  </a:cubicBezTo>
                  <a:cubicBezTo>
                    <a:pt x="181" y="94"/>
                    <a:pt x="181" y="94"/>
                    <a:pt x="181" y="94"/>
                  </a:cubicBezTo>
                  <a:cubicBezTo>
                    <a:pt x="183" y="96"/>
                    <a:pt x="183" y="96"/>
                    <a:pt x="183" y="96"/>
                  </a:cubicBezTo>
                  <a:cubicBezTo>
                    <a:pt x="185" y="96"/>
                    <a:pt x="185" y="96"/>
                    <a:pt x="185" y="96"/>
                  </a:cubicBezTo>
                  <a:cubicBezTo>
                    <a:pt x="184" y="95"/>
                    <a:pt x="184" y="95"/>
                    <a:pt x="184" y="95"/>
                  </a:cubicBezTo>
                  <a:cubicBezTo>
                    <a:pt x="182" y="94"/>
                    <a:pt x="182" y="94"/>
                    <a:pt x="182" y="94"/>
                  </a:cubicBezTo>
                  <a:cubicBezTo>
                    <a:pt x="182" y="93"/>
                    <a:pt x="182" y="93"/>
                    <a:pt x="182" y="93"/>
                  </a:cubicBezTo>
                  <a:cubicBezTo>
                    <a:pt x="183" y="92"/>
                    <a:pt x="183" y="92"/>
                    <a:pt x="183" y="92"/>
                  </a:cubicBezTo>
                  <a:cubicBezTo>
                    <a:pt x="185" y="91"/>
                    <a:pt x="185" y="91"/>
                    <a:pt x="185" y="91"/>
                  </a:cubicBezTo>
                  <a:cubicBezTo>
                    <a:pt x="185" y="90"/>
                    <a:pt x="185" y="90"/>
                    <a:pt x="185" y="90"/>
                  </a:cubicBezTo>
                  <a:cubicBezTo>
                    <a:pt x="185" y="89"/>
                    <a:pt x="185" y="89"/>
                    <a:pt x="185" y="89"/>
                  </a:cubicBezTo>
                  <a:cubicBezTo>
                    <a:pt x="184" y="89"/>
                    <a:pt x="184" y="89"/>
                    <a:pt x="184" y="89"/>
                  </a:cubicBezTo>
                  <a:cubicBezTo>
                    <a:pt x="182" y="88"/>
                    <a:pt x="182" y="88"/>
                    <a:pt x="182" y="88"/>
                  </a:cubicBezTo>
                  <a:cubicBezTo>
                    <a:pt x="183" y="87"/>
                    <a:pt x="183" y="87"/>
                    <a:pt x="183" y="87"/>
                  </a:cubicBezTo>
                  <a:cubicBezTo>
                    <a:pt x="181" y="87"/>
                    <a:pt x="181" y="87"/>
                    <a:pt x="181" y="87"/>
                  </a:cubicBezTo>
                  <a:cubicBezTo>
                    <a:pt x="181" y="88"/>
                    <a:pt x="181" y="88"/>
                    <a:pt x="181" y="88"/>
                  </a:cubicBezTo>
                  <a:cubicBezTo>
                    <a:pt x="180" y="87"/>
                    <a:pt x="180" y="87"/>
                    <a:pt x="180" y="87"/>
                  </a:cubicBezTo>
                  <a:cubicBezTo>
                    <a:pt x="180" y="86"/>
                    <a:pt x="180" y="86"/>
                    <a:pt x="180" y="86"/>
                  </a:cubicBezTo>
                  <a:cubicBezTo>
                    <a:pt x="178" y="86"/>
                    <a:pt x="178" y="86"/>
                    <a:pt x="178" y="86"/>
                  </a:cubicBezTo>
                  <a:cubicBezTo>
                    <a:pt x="178" y="87"/>
                    <a:pt x="178" y="87"/>
                    <a:pt x="178" y="87"/>
                  </a:cubicBezTo>
                  <a:cubicBezTo>
                    <a:pt x="177" y="85"/>
                    <a:pt x="177" y="85"/>
                    <a:pt x="177" y="85"/>
                  </a:cubicBezTo>
                  <a:cubicBezTo>
                    <a:pt x="177" y="85"/>
                    <a:pt x="177" y="85"/>
                    <a:pt x="177" y="85"/>
                  </a:cubicBezTo>
                  <a:cubicBezTo>
                    <a:pt x="177" y="84"/>
                    <a:pt x="177" y="84"/>
                    <a:pt x="177" y="84"/>
                  </a:cubicBezTo>
                  <a:cubicBezTo>
                    <a:pt x="178" y="84"/>
                    <a:pt x="178" y="84"/>
                    <a:pt x="178" y="84"/>
                  </a:cubicBezTo>
                  <a:cubicBezTo>
                    <a:pt x="179" y="85"/>
                    <a:pt x="179" y="85"/>
                    <a:pt x="179" y="85"/>
                  </a:cubicBezTo>
                  <a:cubicBezTo>
                    <a:pt x="180" y="85"/>
                    <a:pt x="180" y="85"/>
                    <a:pt x="180" y="85"/>
                  </a:cubicBezTo>
                  <a:cubicBezTo>
                    <a:pt x="181" y="84"/>
                    <a:pt x="181" y="84"/>
                    <a:pt x="181" y="84"/>
                  </a:cubicBezTo>
                  <a:cubicBezTo>
                    <a:pt x="180" y="84"/>
                    <a:pt x="180" y="84"/>
                    <a:pt x="180" y="84"/>
                  </a:cubicBezTo>
                  <a:cubicBezTo>
                    <a:pt x="180" y="84"/>
                    <a:pt x="180" y="84"/>
                    <a:pt x="180" y="84"/>
                  </a:cubicBezTo>
                  <a:cubicBezTo>
                    <a:pt x="179" y="84"/>
                    <a:pt x="179" y="84"/>
                    <a:pt x="179" y="84"/>
                  </a:cubicBezTo>
                  <a:cubicBezTo>
                    <a:pt x="178" y="84"/>
                    <a:pt x="178" y="84"/>
                    <a:pt x="178" y="84"/>
                  </a:cubicBezTo>
                  <a:cubicBezTo>
                    <a:pt x="178" y="83"/>
                    <a:pt x="178" y="83"/>
                    <a:pt x="178" y="83"/>
                  </a:cubicBezTo>
                  <a:cubicBezTo>
                    <a:pt x="177" y="83"/>
                    <a:pt x="177" y="83"/>
                    <a:pt x="177" y="83"/>
                  </a:cubicBezTo>
                  <a:cubicBezTo>
                    <a:pt x="175" y="83"/>
                    <a:pt x="175" y="83"/>
                    <a:pt x="175" y="83"/>
                  </a:cubicBezTo>
                  <a:cubicBezTo>
                    <a:pt x="175" y="83"/>
                    <a:pt x="175" y="83"/>
                    <a:pt x="175" y="83"/>
                  </a:cubicBezTo>
                  <a:cubicBezTo>
                    <a:pt x="174" y="82"/>
                    <a:pt x="174" y="82"/>
                    <a:pt x="174" y="82"/>
                  </a:cubicBezTo>
                  <a:cubicBezTo>
                    <a:pt x="175" y="82"/>
                    <a:pt x="175" y="82"/>
                    <a:pt x="175" y="82"/>
                  </a:cubicBezTo>
                  <a:cubicBezTo>
                    <a:pt x="174" y="81"/>
                    <a:pt x="174" y="81"/>
                    <a:pt x="174" y="81"/>
                  </a:cubicBezTo>
                  <a:cubicBezTo>
                    <a:pt x="174" y="80"/>
                    <a:pt x="174" y="80"/>
                    <a:pt x="174" y="80"/>
                  </a:cubicBezTo>
                  <a:cubicBezTo>
                    <a:pt x="174" y="80"/>
                    <a:pt x="174" y="80"/>
                    <a:pt x="174" y="80"/>
                  </a:cubicBezTo>
                  <a:cubicBezTo>
                    <a:pt x="175" y="80"/>
                    <a:pt x="175" y="80"/>
                    <a:pt x="175" y="80"/>
                  </a:cubicBezTo>
                  <a:cubicBezTo>
                    <a:pt x="176" y="81"/>
                    <a:pt x="176" y="81"/>
                    <a:pt x="176" y="81"/>
                  </a:cubicBezTo>
                  <a:cubicBezTo>
                    <a:pt x="176" y="81"/>
                    <a:pt x="176" y="81"/>
                    <a:pt x="176" y="81"/>
                  </a:cubicBezTo>
                  <a:cubicBezTo>
                    <a:pt x="177" y="82"/>
                    <a:pt x="177" y="82"/>
                    <a:pt x="177" y="82"/>
                  </a:cubicBezTo>
                  <a:cubicBezTo>
                    <a:pt x="178" y="82"/>
                    <a:pt x="178" y="82"/>
                    <a:pt x="178" y="82"/>
                  </a:cubicBezTo>
                  <a:cubicBezTo>
                    <a:pt x="177" y="81"/>
                    <a:pt x="177" y="81"/>
                    <a:pt x="177" y="81"/>
                  </a:cubicBezTo>
                  <a:cubicBezTo>
                    <a:pt x="178" y="81"/>
                    <a:pt x="178" y="81"/>
                    <a:pt x="178" y="81"/>
                  </a:cubicBezTo>
                  <a:cubicBezTo>
                    <a:pt x="178" y="79"/>
                    <a:pt x="178" y="79"/>
                    <a:pt x="178" y="79"/>
                  </a:cubicBezTo>
                  <a:cubicBezTo>
                    <a:pt x="178" y="78"/>
                    <a:pt x="178" y="78"/>
                    <a:pt x="178" y="78"/>
                  </a:cubicBezTo>
                  <a:cubicBezTo>
                    <a:pt x="178" y="78"/>
                    <a:pt x="178" y="78"/>
                    <a:pt x="178" y="78"/>
                  </a:cubicBezTo>
                  <a:cubicBezTo>
                    <a:pt x="179" y="78"/>
                    <a:pt x="179" y="78"/>
                    <a:pt x="179" y="78"/>
                  </a:cubicBezTo>
                  <a:cubicBezTo>
                    <a:pt x="179" y="78"/>
                    <a:pt x="179" y="78"/>
                    <a:pt x="179" y="78"/>
                  </a:cubicBezTo>
                  <a:cubicBezTo>
                    <a:pt x="177" y="77"/>
                    <a:pt x="177" y="77"/>
                    <a:pt x="177" y="77"/>
                  </a:cubicBezTo>
                  <a:cubicBezTo>
                    <a:pt x="177" y="78"/>
                    <a:pt x="177" y="78"/>
                    <a:pt x="177" y="78"/>
                  </a:cubicBezTo>
                  <a:cubicBezTo>
                    <a:pt x="176" y="78"/>
                    <a:pt x="176" y="78"/>
                    <a:pt x="176" y="78"/>
                  </a:cubicBezTo>
                  <a:cubicBezTo>
                    <a:pt x="176" y="77"/>
                    <a:pt x="176" y="77"/>
                    <a:pt x="176" y="77"/>
                  </a:cubicBezTo>
                  <a:cubicBezTo>
                    <a:pt x="177" y="76"/>
                    <a:pt x="177" y="76"/>
                    <a:pt x="177" y="76"/>
                  </a:cubicBezTo>
                  <a:cubicBezTo>
                    <a:pt x="179" y="76"/>
                    <a:pt x="179" y="76"/>
                    <a:pt x="179" y="76"/>
                  </a:cubicBezTo>
                  <a:cubicBezTo>
                    <a:pt x="180" y="76"/>
                    <a:pt x="180" y="76"/>
                    <a:pt x="180" y="76"/>
                  </a:cubicBezTo>
                  <a:cubicBezTo>
                    <a:pt x="179" y="75"/>
                    <a:pt x="179" y="75"/>
                    <a:pt x="179" y="75"/>
                  </a:cubicBezTo>
                  <a:cubicBezTo>
                    <a:pt x="180" y="74"/>
                    <a:pt x="180" y="74"/>
                    <a:pt x="180" y="74"/>
                  </a:cubicBezTo>
                  <a:cubicBezTo>
                    <a:pt x="180" y="74"/>
                    <a:pt x="180" y="74"/>
                    <a:pt x="180" y="74"/>
                  </a:cubicBezTo>
                  <a:cubicBezTo>
                    <a:pt x="181" y="73"/>
                    <a:pt x="181" y="73"/>
                    <a:pt x="181" y="73"/>
                  </a:cubicBezTo>
                  <a:cubicBezTo>
                    <a:pt x="181" y="73"/>
                    <a:pt x="181" y="73"/>
                    <a:pt x="181" y="73"/>
                  </a:cubicBezTo>
                  <a:cubicBezTo>
                    <a:pt x="181" y="72"/>
                    <a:pt x="181" y="72"/>
                    <a:pt x="181" y="72"/>
                  </a:cubicBezTo>
                  <a:cubicBezTo>
                    <a:pt x="182" y="72"/>
                    <a:pt x="182" y="72"/>
                    <a:pt x="182" y="72"/>
                  </a:cubicBezTo>
                  <a:cubicBezTo>
                    <a:pt x="182" y="72"/>
                    <a:pt x="182" y="72"/>
                    <a:pt x="182" y="72"/>
                  </a:cubicBezTo>
                  <a:cubicBezTo>
                    <a:pt x="183" y="72"/>
                    <a:pt x="183" y="72"/>
                    <a:pt x="183" y="72"/>
                  </a:cubicBezTo>
                  <a:cubicBezTo>
                    <a:pt x="183" y="71"/>
                    <a:pt x="183" y="71"/>
                    <a:pt x="183" y="71"/>
                  </a:cubicBezTo>
                  <a:cubicBezTo>
                    <a:pt x="183" y="71"/>
                    <a:pt x="183" y="71"/>
                    <a:pt x="183" y="71"/>
                  </a:cubicBezTo>
                  <a:cubicBezTo>
                    <a:pt x="183" y="71"/>
                    <a:pt x="183" y="71"/>
                    <a:pt x="183" y="71"/>
                  </a:cubicBezTo>
                  <a:cubicBezTo>
                    <a:pt x="183" y="70"/>
                    <a:pt x="183" y="70"/>
                    <a:pt x="183" y="70"/>
                  </a:cubicBezTo>
                  <a:cubicBezTo>
                    <a:pt x="184" y="70"/>
                    <a:pt x="184" y="70"/>
                    <a:pt x="184" y="70"/>
                  </a:cubicBezTo>
                  <a:cubicBezTo>
                    <a:pt x="185" y="70"/>
                    <a:pt x="185" y="70"/>
                    <a:pt x="185" y="70"/>
                  </a:cubicBezTo>
                  <a:cubicBezTo>
                    <a:pt x="185" y="69"/>
                    <a:pt x="185" y="69"/>
                    <a:pt x="185" y="69"/>
                  </a:cubicBezTo>
                  <a:cubicBezTo>
                    <a:pt x="185" y="69"/>
                    <a:pt x="185" y="69"/>
                    <a:pt x="185" y="69"/>
                  </a:cubicBezTo>
                  <a:cubicBezTo>
                    <a:pt x="186" y="69"/>
                    <a:pt x="186" y="69"/>
                    <a:pt x="186" y="69"/>
                  </a:cubicBezTo>
                  <a:cubicBezTo>
                    <a:pt x="188" y="69"/>
                    <a:pt x="188" y="69"/>
                    <a:pt x="188" y="69"/>
                  </a:cubicBezTo>
                  <a:cubicBezTo>
                    <a:pt x="187" y="68"/>
                    <a:pt x="187" y="68"/>
                    <a:pt x="187" y="68"/>
                  </a:cubicBezTo>
                  <a:cubicBezTo>
                    <a:pt x="187" y="68"/>
                    <a:pt x="187" y="68"/>
                    <a:pt x="187" y="68"/>
                  </a:cubicBezTo>
                  <a:cubicBezTo>
                    <a:pt x="189" y="67"/>
                    <a:pt x="189" y="67"/>
                    <a:pt x="189" y="67"/>
                  </a:cubicBezTo>
                  <a:cubicBezTo>
                    <a:pt x="190" y="67"/>
                    <a:pt x="190" y="67"/>
                    <a:pt x="190" y="67"/>
                  </a:cubicBezTo>
                  <a:cubicBezTo>
                    <a:pt x="191" y="66"/>
                    <a:pt x="191" y="66"/>
                    <a:pt x="191" y="66"/>
                  </a:cubicBezTo>
                  <a:cubicBezTo>
                    <a:pt x="193" y="65"/>
                    <a:pt x="193" y="65"/>
                    <a:pt x="193" y="65"/>
                  </a:cubicBezTo>
                  <a:cubicBezTo>
                    <a:pt x="194" y="64"/>
                    <a:pt x="194" y="64"/>
                    <a:pt x="194" y="64"/>
                  </a:cubicBezTo>
                  <a:cubicBezTo>
                    <a:pt x="193" y="64"/>
                    <a:pt x="193" y="64"/>
                    <a:pt x="193" y="64"/>
                  </a:cubicBezTo>
                  <a:cubicBezTo>
                    <a:pt x="192" y="65"/>
                    <a:pt x="192" y="65"/>
                    <a:pt x="192" y="65"/>
                  </a:cubicBezTo>
                  <a:cubicBezTo>
                    <a:pt x="191" y="65"/>
                    <a:pt x="191" y="65"/>
                    <a:pt x="191" y="65"/>
                  </a:cubicBezTo>
                  <a:cubicBezTo>
                    <a:pt x="190" y="65"/>
                    <a:pt x="190" y="65"/>
                    <a:pt x="190" y="65"/>
                  </a:cubicBezTo>
                  <a:cubicBezTo>
                    <a:pt x="190" y="65"/>
                    <a:pt x="190" y="65"/>
                    <a:pt x="190" y="65"/>
                  </a:cubicBezTo>
                  <a:cubicBezTo>
                    <a:pt x="190" y="63"/>
                    <a:pt x="190" y="63"/>
                    <a:pt x="190" y="63"/>
                  </a:cubicBezTo>
                  <a:cubicBezTo>
                    <a:pt x="190" y="63"/>
                    <a:pt x="190" y="63"/>
                    <a:pt x="190" y="63"/>
                  </a:cubicBezTo>
                  <a:cubicBezTo>
                    <a:pt x="190" y="62"/>
                    <a:pt x="190" y="62"/>
                    <a:pt x="190" y="62"/>
                  </a:cubicBezTo>
                  <a:cubicBezTo>
                    <a:pt x="191" y="62"/>
                    <a:pt x="191" y="62"/>
                    <a:pt x="191" y="62"/>
                  </a:cubicBezTo>
                  <a:cubicBezTo>
                    <a:pt x="191" y="63"/>
                    <a:pt x="191" y="63"/>
                    <a:pt x="191" y="63"/>
                  </a:cubicBezTo>
                  <a:cubicBezTo>
                    <a:pt x="191" y="63"/>
                    <a:pt x="191" y="63"/>
                    <a:pt x="191" y="63"/>
                  </a:cubicBezTo>
                  <a:cubicBezTo>
                    <a:pt x="192" y="62"/>
                    <a:pt x="192" y="62"/>
                    <a:pt x="192" y="62"/>
                  </a:cubicBezTo>
                  <a:cubicBezTo>
                    <a:pt x="191" y="61"/>
                    <a:pt x="191" y="61"/>
                    <a:pt x="191" y="61"/>
                  </a:cubicBezTo>
                  <a:cubicBezTo>
                    <a:pt x="192" y="61"/>
                    <a:pt x="192" y="61"/>
                    <a:pt x="192" y="61"/>
                  </a:cubicBezTo>
                  <a:cubicBezTo>
                    <a:pt x="193" y="62"/>
                    <a:pt x="193" y="62"/>
                    <a:pt x="193" y="62"/>
                  </a:cubicBezTo>
                  <a:cubicBezTo>
                    <a:pt x="194" y="62"/>
                    <a:pt x="194" y="62"/>
                    <a:pt x="194" y="62"/>
                  </a:cubicBezTo>
                  <a:cubicBezTo>
                    <a:pt x="195" y="61"/>
                    <a:pt x="195" y="61"/>
                    <a:pt x="195" y="61"/>
                  </a:cubicBezTo>
                  <a:cubicBezTo>
                    <a:pt x="196" y="61"/>
                    <a:pt x="196" y="61"/>
                    <a:pt x="196" y="61"/>
                  </a:cubicBezTo>
                  <a:cubicBezTo>
                    <a:pt x="198" y="61"/>
                    <a:pt x="198" y="61"/>
                    <a:pt x="198" y="61"/>
                  </a:cubicBezTo>
                  <a:cubicBezTo>
                    <a:pt x="199" y="61"/>
                    <a:pt x="199" y="61"/>
                    <a:pt x="199" y="61"/>
                  </a:cubicBezTo>
                  <a:cubicBezTo>
                    <a:pt x="199" y="61"/>
                    <a:pt x="199" y="61"/>
                    <a:pt x="199" y="61"/>
                  </a:cubicBezTo>
                  <a:cubicBezTo>
                    <a:pt x="198" y="63"/>
                    <a:pt x="198" y="63"/>
                    <a:pt x="198" y="63"/>
                  </a:cubicBezTo>
                  <a:cubicBezTo>
                    <a:pt x="198" y="64"/>
                    <a:pt x="198" y="64"/>
                    <a:pt x="198" y="64"/>
                  </a:cubicBezTo>
                  <a:cubicBezTo>
                    <a:pt x="199" y="64"/>
                    <a:pt x="199" y="64"/>
                    <a:pt x="199" y="64"/>
                  </a:cubicBezTo>
                  <a:cubicBezTo>
                    <a:pt x="200" y="63"/>
                    <a:pt x="200" y="63"/>
                    <a:pt x="200" y="63"/>
                  </a:cubicBezTo>
                  <a:cubicBezTo>
                    <a:pt x="201" y="62"/>
                    <a:pt x="201" y="62"/>
                    <a:pt x="201" y="62"/>
                  </a:cubicBezTo>
                  <a:cubicBezTo>
                    <a:pt x="200" y="61"/>
                    <a:pt x="200" y="61"/>
                    <a:pt x="200" y="61"/>
                  </a:cubicBezTo>
                  <a:cubicBezTo>
                    <a:pt x="201" y="61"/>
                    <a:pt x="201" y="61"/>
                    <a:pt x="201" y="61"/>
                  </a:cubicBezTo>
                  <a:cubicBezTo>
                    <a:pt x="201" y="62"/>
                    <a:pt x="201" y="62"/>
                    <a:pt x="201" y="62"/>
                  </a:cubicBezTo>
                  <a:cubicBezTo>
                    <a:pt x="201" y="63"/>
                    <a:pt x="201" y="63"/>
                    <a:pt x="201" y="63"/>
                  </a:cubicBezTo>
                  <a:cubicBezTo>
                    <a:pt x="202" y="63"/>
                    <a:pt x="202" y="63"/>
                    <a:pt x="202" y="63"/>
                  </a:cubicBezTo>
                  <a:cubicBezTo>
                    <a:pt x="202" y="62"/>
                    <a:pt x="202" y="62"/>
                    <a:pt x="202" y="62"/>
                  </a:cubicBezTo>
                  <a:cubicBezTo>
                    <a:pt x="202" y="61"/>
                    <a:pt x="202" y="61"/>
                    <a:pt x="202" y="61"/>
                  </a:cubicBezTo>
                  <a:cubicBezTo>
                    <a:pt x="203" y="61"/>
                    <a:pt x="203" y="61"/>
                    <a:pt x="203" y="61"/>
                  </a:cubicBezTo>
                  <a:cubicBezTo>
                    <a:pt x="203" y="61"/>
                    <a:pt x="203" y="61"/>
                    <a:pt x="203" y="61"/>
                  </a:cubicBezTo>
                  <a:cubicBezTo>
                    <a:pt x="203" y="62"/>
                    <a:pt x="203" y="62"/>
                    <a:pt x="203" y="62"/>
                  </a:cubicBezTo>
                  <a:cubicBezTo>
                    <a:pt x="205" y="61"/>
                    <a:pt x="205" y="61"/>
                    <a:pt x="205" y="61"/>
                  </a:cubicBezTo>
                  <a:cubicBezTo>
                    <a:pt x="205" y="60"/>
                    <a:pt x="205" y="60"/>
                    <a:pt x="205" y="60"/>
                  </a:cubicBezTo>
                  <a:cubicBezTo>
                    <a:pt x="204" y="60"/>
                    <a:pt x="204" y="60"/>
                    <a:pt x="204" y="60"/>
                  </a:cubicBezTo>
                  <a:cubicBezTo>
                    <a:pt x="205" y="60"/>
                    <a:pt x="205" y="60"/>
                    <a:pt x="205" y="60"/>
                  </a:cubicBezTo>
                  <a:cubicBezTo>
                    <a:pt x="206" y="59"/>
                    <a:pt x="206" y="59"/>
                    <a:pt x="206" y="59"/>
                  </a:cubicBezTo>
                  <a:cubicBezTo>
                    <a:pt x="205" y="59"/>
                    <a:pt x="205" y="59"/>
                    <a:pt x="205" y="59"/>
                  </a:cubicBezTo>
                  <a:cubicBezTo>
                    <a:pt x="206" y="58"/>
                    <a:pt x="206" y="58"/>
                    <a:pt x="206" y="58"/>
                  </a:cubicBezTo>
                  <a:cubicBezTo>
                    <a:pt x="207" y="58"/>
                    <a:pt x="207" y="58"/>
                    <a:pt x="207" y="58"/>
                  </a:cubicBezTo>
                  <a:cubicBezTo>
                    <a:pt x="208" y="57"/>
                    <a:pt x="208" y="57"/>
                    <a:pt x="208" y="57"/>
                  </a:cubicBezTo>
                  <a:cubicBezTo>
                    <a:pt x="208" y="58"/>
                    <a:pt x="208" y="58"/>
                    <a:pt x="208" y="58"/>
                  </a:cubicBezTo>
                  <a:cubicBezTo>
                    <a:pt x="208" y="58"/>
                    <a:pt x="208" y="58"/>
                    <a:pt x="208" y="58"/>
                  </a:cubicBezTo>
                  <a:cubicBezTo>
                    <a:pt x="209" y="58"/>
                    <a:pt x="209" y="58"/>
                    <a:pt x="209" y="58"/>
                  </a:cubicBezTo>
                  <a:cubicBezTo>
                    <a:pt x="210" y="58"/>
                    <a:pt x="210" y="58"/>
                    <a:pt x="210" y="58"/>
                  </a:cubicBezTo>
                  <a:cubicBezTo>
                    <a:pt x="210" y="60"/>
                    <a:pt x="210" y="60"/>
                    <a:pt x="210" y="60"/>
                  </a:cubicBezTo>
                  <a:cubicBezTo>
                    <a:pt x="210" y="60"/>
                    <a:pt x="210" y="60"/>
                    <a:pt x="210" y="60"/>
                  </a:cubicBezTo>
                  <a:cubicBezTo>
                    <a:pt x="210" y="62"/>
                    <a:pt x="210" y="62"/>
                    <a:pt x="210" y="62"/>
                  </a:cubicBezTo>
                  <a:cubicBezTo>
                    <a:pt x="211" y="61"/>
                    <a:pt x="211" y="61"/>
                    <a:pt x="211" y="61"/>
                  </a:cubicBezTo>
                  <a:cubicBezTo>
                    <a:pt x="212" y="60"/>
                    <a:pt x="212" y="60"/>
                    <a:pt x="212" y="60"/>
                  </a:cubicBezTo>
                  <a:cubicBezTo>
                    <a:pt x="211" y="58"/>
                    <a:pt x="211" y="58"/>
                    <a:pt x="211" y="58"/>
                  </a:cubicBezTo>
                  <a:cubicBezTo>
                    <a:pt x="210" y="57"/>
                    <a:pt x="210" y="57"/>
                    <a:pt x="210" y="57"/>
                  </a:cubicBezTo>
                  <a:cubicBezTo>
                    <a:pt x="209" y="56"/>
                    <a:pt x="209" y="56"/>
                    <a:pt x="209" y="56"/>
                  </a:cubicBezTo>
                  <a:cubicBezTo>
                    <a:pt x="208" y="57"/>
                    <a:pt x="208" y="57"/>
                    <a:pt x="208" y="57"/>
                  </a:cubicBezTo>
                  <a:cubicBezTo>
                    <a:pt x="207" y="57"/>
                    <a:pt x="207" y="57"/>
                    <a:pt x="207" y="57"/>
                  </a:cubicBezTo>
                  <a:cubicBezTo>
                    <a:pt x="206" y="57"/>
                    <a:pt x="206" y="57"/>
                    <a:pt x="206" y="57"/>
                  </a:cubicBezTo>
                  <a:cubicBezTo>
                    <a:pt x="206" y="56"/>
                    <a:pt x="206" y="56"/>
                    <a:pt x="206" y="56"/>
                  </a:cubicBezTo>
                  <a:cubicBezTo>
                    <a:pt x="205" y="56"/>
                    <a:pt x="205" y="56"/>
                    <a:pt x="205" y="56"/>
                  </a:cubicBezTo>
                  <a:cubicBezTo>
                    <a:pt x="205" y="55"/>
                    <a:pt x="205" y="55"/>
                    <a:pt x="205" y="55"/>
                  </a:cubicBezTo>
                  <a:cubicBezTo>
                    <a:pt x="206" y="55"/>
                    <a:pt x="206" y="55"/>
                    <a:pt x="206" y="55"/>
                  </a:cubicBezTo>
                  <a:cubicBezTo>
                    <a:pt x="208" y="55"/>
                    <a:pt x="208" y="55"/>
                    <a:pt x="208" y="55"/>
                  </a:cubicBezTo>
                  <a:cubicBezTo>
                    <a:pt x="208" y="54"/>
                    <a:pt x="208" y="54"/>
                    <a:pt x="208" y="54"/>
                  </a:cubicBezTo>
                  <a:cubicBezTo>
                    <a:pt x="209" y="54"/>
                    <a:pt x="209" y="54"/>
                    <a:pt x="209" y="54"/>
                  </a:cubicBezTo>
                  <a:cubicBezTo>
                    <a:pt x="210" y="54"/>
                    <a:pt x="210" y="54"/>
                    <a:pt x="210" y="54"/>
                  </a:cubicBezTo>
                  <a:cubicBezTo>
                    <a:pt x="211" y="54"/>
                    <a:pt x="211" y="54"/>
                    <a:pt x="211" y="54"/>
                  </a:cubicBezTo>
                  <a:cubicBezTo>
                    <a:pt x="211" y="54"/>
                    <a:pt x="211" y="54"/>
                    <a:pt x="211" y="54"/>
                  </a:cubicBezTo>
                  <a:cubicBezTo>
                    <a:pt x="213" y="54"/>
                    <a:pt x="213" y="54"/>
                    <a:pt x="213" y="54"/>
                  </a:cubicBezTo>
                  <a:cubicBezTo>
                    <a:pt x="214" y="54"/>
                    <a:pt x="214" y="54"/>
                    <a:pt x="214" y="54"/>
                  </a:cubicBezTo>
                  <a:cubicBezTo>
                    <a:pt x="215" y="54"/>
                    <a:pt x="215" y="54"/>
                    <a:pt x="215" y="54"/>
                  </a:cubicBezTo>
                  <a:cubicBezTo>
                    <a:pt x="216" y="54"/>
                    <a:pt x="216" y="54"/>
                    <a:pt x="216" y="54"/>
                  </a:cubicBezTo>
                  <a:cubicBezTo>
                    <a:pt x="217" y="54"/>
                    <a:pt x="217" y="54"/>
                    <a:pt x="217" y="54"/>
                  </a:cubicBezTo>
                  <a:cubicBezTo>
                    <a:pt x="216" y="53"/>
                    <a:pt x="216" y="53"/>
                    <a:pt x="216" y="53"/>
                  </a:cubicBezTo>
                  <a:cubicBezTo>
                    <a:pt x="215" y="53"/>
                    <a:pt x="215" y="53"/>
                    <a:pt x="215" y="53"/>
                  </a:cubicBezTo>
                  <a:cubicBezTo>
                    <a:pt x="213" y="53"/>
                    <a:pt x="213" y="53"/>
                    <a:pt x="213" y="53"/>
                  </a:cubicBezTo>
                  <a:cubicBezTo>
                    <a:pt x="212" y="53"/>
                    <a:pt x="212" y="53"/>
                    <a:pt x="212" y="53"/>
                  </a:cubicBezTo>
                  <a:cubicBezTo>
                    <a:pt x="211" y="53"/>
                    <a:pt x="211" y="53"/>
                    <a:pt x="211" y="53"/>
                  </a:cubicBezTo>
                  <a:cubicBezTo>
                    <a:pt x="211" y="52"/>
                    <a:pt x="211" y="52"/>
                    <a:pt x="211" y="52"/>
                  </a:cubicBezTo>
                  <a:cubicBezTo>
                    <a:pt x="210" y="51"/>
                    <a:pt x="210" y="51"/>
                    <a:pt x="210" y="51"/>
                  </a:cubicBezTo>
                  <a:cubicBezTo>
                    <a:pt x="212" y="51"/>
                    <a:pt x="212" y="51"/>
                    <a:pt x="212" y="51"/>
                  </a:cubicBezTo>
                  <a:cubicBezTo>
                    <a:pt x="210" y="50"/>
                    <a:pt x="210" y="50"/>
                    <a:pt x="210" y="50"/>
                  </a:cubicBezTo>
                  <a:cubicBezTo>
                    <a:pt x="209" y="49"/>
                    <a:pt x="209" y="49"/>
                    <a:pt x="209" y="49"/>
                  </a:cubicBezTo>
                  <a:cubicBezTo>
                    <a:pt x="208" y="49"/>
                    <a:pt x="208" y="49"/>
                    <a:pt x="208" y="49"/>
                  </a:cubicBezTo>
                  <a:cubicBezTo>
                    <a:pt x="208" y="48"/>
                    <a:pt x="208" y="48"/>
                    <a:pt x="208" y="48"/>
                  </a:cubicBezTo>
                  <a:cubicBezTo>
                    <a:pt x="208" y="47"/>
                    <a:pt x="208" y="47"/>
                    <a:pt x="208" y="47"/>
                  </a:cubicBezTo>
                  <a:cubicBezTo>
                    <a:pt x="208" y="47"/>
                    <a:pt x="208" y="47"/>
                    <a:pt x="208" y="47"/>
                  </a:cubicBezTo>
                  <a:cubicBezTo>
                    <a:pt x="208" y="46"/>
                    <a:pt x="208" y="46"/>
                    <a:pt x="208" y="46"/>
                  </a:cubicBezTo>
                  <a:cubicBezTo>
                    <a:pt x="207" y="45"/>
                    <a:pt x="207" y="45"/>
                    <a:pt x="207" y="45"/>
                  </a:cubicBezTo>
                  <a:cubicBezTo>
                    <a:pt x="207" y="42"/>
                    <a:pt x="207" y="42"/>
                    <a:pt x="207" y="42"/>
                  </a:cubicBezTo>
                  <a:cubicBezTo>
                    <a:pt x="208" y="41"/>
                    <a:pt x="208" y="41"/>
                    <a:pt x="208" y="41"/>
                  </a:cubicBezTo>
                  <a:cubicBezTo>
                    <a:pt x="208" y="40"/>
                    <a:pt x="208" y="40"/>
                    <a:pt x="208" y="40"/>
                  </a:cubicBezTo>
                  <a:cubicBezTo>
                    <a:pt x="208" y="38"/>
                    <a:pt x="208" y="38"/>
                    <a:pt x="208" y="38"/>
                  </a:cubicBezTo>
                  <a:cubicBezTo>
                    <a:pt x="209" y="38"/>
                    <a:pt x="209" y="38"/>
                    <a:pt x="209" y="38"/>
                  </a:cubicBezTo>
                  <a:cubicBezTo>
                    <a:pt x="208" y="37"/>
                    <a:pt x="208" y="37"/>
                    <a:pt x="208" y="37"/>
                  </a:cubicBezTo>
                  <a:cubicBezTo>
                    <a:pt x="209" y="37"/>
                    <a:pt x="209" y="37"/>
                    <a:pt x="209" y="37"/>
                  </a:cubicBezTo>
                  <a:cubicBezTo>
                    <a:pt x="209" y="36"/>
                    <a:pt x="209" y="36"/>
                    <a:pt x="209" y="36"/>
                  </a:cubicBezTo>
                  <a:cubicBezTo>
                    <a:pt x="211" y="35"/>
                    <a:pt x="211" y="35"/>
                    <a:pt x="211" y="35"/>
                  </a:cubicBezTo>
                  <a:cubicBezTo>
                    <a:pt x="211" y="35"/>
                    <a:pt x="211" y="35"/>
                    <a:pt x="211" y="35"/>
                  </a:cubicBezTo>
                  <a:cubicBezTo>
                    <a:pt x="212" y="36"/>
                    <a:pt x="212" y="36"/>
                    <a:pt x="212" y="36"/>
                  </a:cubicBezTo>
                  <a:cubicBezTo>
                    <a:pt x="213" y="35"/>
                    <a:pt x="213" y="35"/>
                    <a:pt x="213" y="35"/>
                  </a:cubicBezTo>
                  <a:cubicBezTo>
                    <a:pt x="214" y="35"/>
                    <a:pt x="214" y="35"/>
                    <a:pt x="214" y="35"/>
                  </a:cubicBezTo>
                  <a:cubicBezTo>
                    <a:pt x="214" y="37"/>
                    <a:pt x="214" y="37"/>
                    <a:pt x="214" y="37"/>
                  </a:cubicBezTo>
                  <a:cubicBezTo>
                    <a:pt x="216" y="37"/>
                    <a:pt x="216" y="37"/>
                    <a:pt x="216" y="37"/>
                  </a:cubicBezTo>
                  <a:cubicBezTo>
                    <a:pt x="217" y="36"/>
                    <a:pt x="217" y="36"/>
                    <a:pt x="217" y="36"/>
                  </a:cubicBezTo>
                  <a:cubicBezTo>
                    <a:pt x="217" y="36"/>
                    <a:pt x="217" y="36"/>
                    <a:pt x="217" y="36"/>
                  </a:cubicBezTo>
                  <a:cubicBezTo>
                    <a:pt x="217" y="37"/>
                    <a:pt x="217" y="37"/>
                    <a:pt x="217" y="37"/>
                  </a:cubicBezTo>
                  <a:cubicBezTo>
                    <a:pt x="218" y="37"/>
                    <a:pt x="218" y="37"/>
                    <a:pt x="218" y="37"/>
                  </a:cubicBezTo>
                  <a:cubicBezTo>
                    <a:pt x="219" y="38"/>
                    <a:pt x="219" y="38"/>
                    <a:pt x="219" y="38"/>
                  </a:cubicBezTo>
                  <a:cubicBezTo>
                    <a:pt x="219" y="38"/>
                    <a:pt x="219" y="38"/>
                    <a:pt x="219" y="38"/>
                  </a:cubicBezTo>
                  <a:cubicBezTo>
                    <a:pt x="218" y="39"/>
                    <a:pt x="218" y="39"/>
                    <a:pt x="218" y="39"/>
                  </a:cubicBezTo>
                  <a:cubicBezTo>
                    <a:pt x="218" y="39"/>
                    <a:pt x="218" y="39"/>
                    <a:pt x="218" y="39"/>
                  </a:cubicBezTo>
                  <a:cubicBezTo>
                    <a:pt x="218" y="40"/>
                    <a:pt x="218" y="40"/>
                    <a:pt x="218" y="40"/>
                  </a:cubicBezTo>
                  <a:cubicBezTo>
                    <a:pt x="218" y="41"/>
                    <a:pt x="218" y="41"/>
                    <a:pt x="218" y="41"/>
                  </a:cubicBezTo>
                  <a:cubicBezTo>
                    <a:pt x="217" y="42"/>
                    <a:pt x="217" y="42"/>
                    <a:pt x="217" y="42"/>
                  </a:cubicBezTo>
                  <a:cubicBezTo>
                    <a:pt x="216" y="42"/>
                    <a:pt x="216" y="42"/>
                    <a:pt x="216" y="42"/>
                  </a:cubicBezTo>
                  <a:cubicBezTo>
                    <a:pt x="215" y="43"/>
                    <a:pt x="215" y="43"/>
                    <a:pt x="215" y="43"/>
                  </a:cubicBezTo>
                  <a:cubicBezTo>
                    <a:pt x="216" y="43"/>
                    <a:pt x="216" y="43"/>
                    <a:pt x="216" y="43"/>
                  </a:cubicBezTo>
                  <a:cubicBezTo>
                    <a:pt x="218" y="43"/>
                    <a:pt x="218" y="43"/>
                    <a:pt x="218" y="43"/>
                  </a:cubicBezTo>
                  <a:cubicBezTo>
                    <a:pt x="220" y="41"/>
                    <a:pt x="220" y="41"/>
                    <a:pt x="220" y="41"/>
                  </a:cubicBezTo>
                  <a:cubicBezTo>
                    <a:pt x="220" y="41"/>
                    <a:pt x="220" y="41"/>
                    <a:pt x="220" y="41"/>
                  </a:cubicBezTo>
                  <a:cubicBezTo>
                    <a:pt x="220" y="41"/>
                    <a:pt x="220" y="41"/>
                    <a:pt x="220" y="41"/>
                  </a:cubicBezTo>
                  <a:cubicBezTo>
                    <a:pt x="220" y="42"/>
                    <a:pt x="220" y="42"/>
                    <a:pt x="220" y="42"/>
                  </a:cubicBezTo>
                  <a:cubicBezTo>
                    <a:pt x="220" y="43"/>
                    <a:pt x="220" y="43"/>
                    <a:pt x="220" y="43"/>
                  </a:cubicBezTo>
                  <a:cubicBezTo>
                    <a:pt x="221" y="43"/>
                    <a:pt x="221" y="43"/>
                    <a:pt x="221" y="43"/>
                  </a:cubicBezTo>
                  <a:cubicBezTo>
                    <a:pt x="221" y="42"/>
                    <a:pt x="221" y="42"/>
                    <a:pt x="221" y="42"/>
                  </a:cubicBezTo>
                  <a:cubicBezTo>
                    <a:pt x="222" y="41"/>
                    <a:pt x="222" y="41"/>
                    <a:pt x="222" y="41"/>
                  </a:cubicBezTo>
                  <a:cubicBezTo>
                    <a:pt x="223" y="42"/>
                    <a:pt x="223" y="42"/>
                    <a:pt x="223" y="42"/>
                  </a:cubicBezTo>
                  <a:cubicBezTo>
                    <a:pt x="224" y="41"/>
                    <a:pt x="224" y="41"/>
                    <a:pt x="224" y="41"/>
                  </a:cubicBezTo>
                  <a:cubicBezTo>
                    <a:pt x="224" y="41"/>
                    <a:pt x="224" y="41"/>
                    <a:pt x="224" y="41"/>
                  </a:cubicBezTo>
                  <a:cubicBezTo>
                    <a:pt x="224" y="40"/>
                    <a:pt x="224" y="40"/>
                    <a:pt x="224" y="40"/>
                  </a:cubicBezTo>
                  <a:cubicBezTo>
                    <a:pt x="225" y="41"/>
                    <a:pt x="225" y="41"/>
                    <a:pt x="225" y="41"/>
                  </a:cubicBezTo>
                  <a:cubicBezTo>
                    <a:pt x="226" y="40"/>
                    <a:pt x="226" y="40"/>
                    <a:pt x="226" y="40"/>
                  </a:cubicBezTo>
                  <a:cubicBezTo>
                    <a:pt x="227" y="42"/>
                    <a:pt x="227" y="42"/>
                    <a:pt x="227" y="42"/>
                  </a:cubicBezTo>
                  <a:cubicBezTo>
                    <a:pt x="227" y="42"/>
                    <a:pt x="227" y="42"/>
                    <a:pt x="227" y="42"/>
                  </a:cubicBezTo>
                  <a:cubicBezTo>
                    <a:pt x="227" y="44"/>
                    <a:pt x="227" y="44"/>
                    <a:pt x="227" y="44"/>
                  </a:cubicBezTo>
                  <a:cubicBezTo>
                    <a:pt x="227" y="44"/>
                    <a:pt x="227" y="44"/>
                    <a:pt x="227" y="44"/>
                  </a:cubicBezTo>
                  <a:cubicBezTo>
                    <a:pt x="227" y="45"/>
                    <a:pt x="227" y="45"/>
                    <a:pt x="227" y="45"/>
                  </a:cubicBezTo>
                  <a:cubicBezTo>
                    <a:pt x="226" y="46"/>
                    <a:pt x="226" y="46"/>
                    <a:pt x="226" y="46"/>
                  </a:cubicBezTo>
                  <a:cubicBezTo>
                    <a:pt x="228" y="48"/>
                    <a:pt x="228" y="48"/>
                    <a:pt x="228" y="48"/>
                  </a:cubicBezTo>
                  <a:cubicBezTo>
                    <a:pt x="227" y="48"/>
                    <a:pt x="227" y="48"/>
                    <a:pt x="227" y="48"/>
                  </a:cubicBezTo>
                  <a:cubicBezTo>
                    <a:pt x="227" y="49"/>
                    <a:pt x="227" y="49"/>
                    <a:pt x="227" y="49"/>
                  </a:cubicBezTo>
                  <a:cubicBezTo>
                    <a:pt x="226" y="49"/>
                    <a:pt x="226" y="49"/>
                    <a:pt x="226" y="49"/>
                  </a:cubicBezTo>
                  <a:cubicBezTo>
                    <a:pt x="227" y="49"/>
                    <a:pt x="227" y="49"/>
                    <a:pt x="227" y="49"/>
                  </a:cubicBezTo>
                  <a:cubicBezTo>
                    <a:pt x="228" y="49"/>
                    <a:pt x="228" y="49"/>
                    <a:pt x="228" y="49"/>
                  </a:cubicBezTo>
                  <a:cubicBezTo>
                    <a:pt x="229" y="48"/>
                    <a:pt x="229" y="48"/>
                    <a:pt x="229" y="48"/>
                  </a:cubicBezTo>
                  <a:cubicBezTo>
                    <a:pt x="231" y="48"/>
                    <a:pt x="231" y="48"/>
                    <a:pt x="231" y="48"/>
                  </a:cubicBezTo>
                  <a:cubicBezTo>
                    <a:pt x="231" y="47"/>
                    <a:pt x="231" y="47"/>
                    <a:pt x="231" y="47"/>
                  </a:cubicBezTo>
                  <a:cubicBezTo>
                    <a:pt x="231" y="45"/>
                    <a:pt x="231" y="45"/>
                    <a:pt x="231" y="45"/>
                  </a:cubicBezTo>
                  <a:cubicBezTo>
                    <a:pt x="231" y="44"/>
                    <a:pt x="231" y="44"/>
                    <a:pt x="231" y="44"/>
                  </a:cubicBezTo>
                  <a:cubicBezTo>
                    <a:pt x="230" y="44"/>
                    <a:pt x="230" y="44"/>
                    <a:pt x="230" y="44"/>
                  </a:cubicBezTo>
                  <a:cubicBezTo>
                    <a:pt x="230" y="44"/>
                    <a:pt x="230" y="44"/>
                    <a:pt x="230" y="44"/>
                  </a:cubicBezTo>
                  <a:cubicBezTo>
                    <a:pt x="230" y="43"/>
                    <a:pt x="230" y="43"/>
                    <a:pt x="230" y="43"/>
                  </a:cubicBezTo>
                  <a:cubicBezTo>
                    <a:pt x="230" y="43"/>
                    <a:pt x="230" y="43"/>
                    <a:pt x="230" y="43"/>
                  </a:cubicBezTo>
                  <a:cubicBezTo>
                    <a:pt x="231" y="43"/>
                    <a:pt x="231" y="43"/>
                    <a:pt x="231" y="43"/>
                  </a:cubicBezTo>
                  <a:cubicBezTo>
                    <a:pt x="231" y="43"/>
                    <a:pt x="231" y="43"/>
                    <a:pt x="231" y="43"/>
                  </a:cubicBezTo>
                  <a:cubicBezTo>
                    <a:pt x="232" y="43"/>
                    <a:pt x="232" y="43"/>
                    <a:pt x="232" y="43"/>
                  </a:cubicBezTo>
                  <a:cubicBezTo>
                    <a:pt x="233" y="43"/>
                    <a:pt x="233" y="43"/>
                    <a:pt x="233" y="43"/>
                  </a:cubicBezTo>
                  <a:cubicBezTo>
                    <a:pt x="234" y="42"/>
                    <a:pt x="234" y="42"/>
                    <a:pt x="234" y="42"/>
                  </a:cubicBezTo>
                  <a:cubicBezTo>
                    <a:pt x="235" y="42"/>
                    <a:pt x="235" y="42"/>
                    <a:pt x="235" y="42"/>
                  </a:cubicBezTo>
                  <a:cubicBezTo>
                    <a:pt x="236" y="42"/>
                    <a:pt x="236" y="42"/>
                    <a:pt x="236" y="42"/>
                  </a:cubicBezTo>
                  <a:cubicBezTo>
                    <a:pt x="236" y="41"/>
                    <a:pt x="236" y="41"/>
                    <a:pt x="236" y="41"/>
                  </a:cubicBezTo>
                  <a:cubicBezTo>
                    <a:pt x="237" y="40"/>
                    <a:pt x="237" y="40"/>
                    <a:pt x="237" y="40"/>
                  </a:cubicBezTo>
                  <a:cubicBezTo>
                    <a:pt x="237" y="41"/>
                    <a:pt x="237" y="41"/>
                    <a:pt x="237" y="41"/>
                  </a:cubicBezTo>
                  <a:cubicBezTo>
                    <a:pt x="238" y="40"/>
                    <a:pt x="238" y="40"/>
                    <a:pt x="238" y="40"/>
                  </a:cubicBezTo>
                  <a:cubicBezTo>
                    <a:pt x="239" y="40"/>
                    <a:pt x="239" y="40"/>
                    <a:pt x="239" y="40"/>
                  </a:cubicBezTo>
                  <a:cubicBezTo>
                    <a:pt x="239" y="40"/>
                    <a:pt x="239" y="40"/>
                    <a:pt x="239" y="40"/>
                  </a:cubicBezTo>
                  <a:cubicBezTo>
                    <a:pt x="240" y="40"/>
                    <a:pt x="240" y="40"/>
                    <a:pt x="240" y="40"/>
                  </a:cubicBezTo>
                  <a:cubicBezTo>
                    <a:pt x="240" y="40"/>
                    <a:pt x="240" y="40"/>
                    <a:pt x="240" y="40"/>
                  </a:cubicBezTo>
                  <a:cubicBezTo>
                    <a:pt x="240" y="41"/>
                    <a:pt x="240" y="41"/>
                    <a:pt x="240" y="41"/>
                  </a:cubicBezTo>
                  <a:cubicBezTo>
                    <a:pt x="240" y="42"/>
                    <a:pt x="240" y="42"/>
                    <a:pt x="240" y="42"/>
                  </a:cubicBezTo>
                  <a:cubicBezTo>
                    <a:pt x="242" y="41"/>
                    <a:pt x="242" y="41"/>
                    <a:pt x="242" y="41"/>
                  </a:cubicBezTo>
                  <a:cubicBezTo>
                    <a:pt x="243" y="42"/>
                    <a:pt x="243" y="42"/>
                    <a:pt x="243" y="42"/>
                  </a:cubicBezTo>
                  <a:cubicBezTo>
                    <a:pt x="243" y="42"/>
                    <a:pt x="243" y="42"/>
                    <a:pt x="243" y="42"/>
                  </a:cubicBezTo>
                  <a:cubicBezTo>
                    <a:pt x="247" y="44"/>
                    <a:pt x="247" y="44"/>
                    <a:pt x="247" y="44"/>
                  </a:cubicBezTo>
                  <a:cubicBezTo>
                    <a:pt x="248" y="44"/>
                    <a:pt x="248" y="44"/>
                    <a:pt x="248" y="44"/>
                  </a:cubicBezTo>
                  <a:cubicBezTo>
                    <a:pt x="248" y="45"/>
                    <a:pt x="248" y="45"/>
                    <a:pt x="248" y="45"/>
                  </a:cubicBezTo>
                  <a:cubicBezTo>
                    <a:pt x="248" y="45"/>
                    <a:pt x="248" y="45"/>
                    <a:pt x="248" y="45"/>
                  </a:cubicBezTo>
                  <a:cubicBezTo>
                    <a:pt x="249" y="47"/>
                    <a:pt x="249" y="47"/>
                    <a:pt x="249" y="47"/>
                  </a:cubicBezTo>
                  <a:cubicBezTo>
                    <a:pt x="250" y="47"/>
                    <a:pt x="250" y="47"/>
                    <a:pt x="250" y="47"/>
                  </a:cubicBezTo>
                  <a:cubicBezTo>
                    <a:pt x="250" y="46"/>
                    <a:pt x="250" y="46"/>
                    <a:pt x="250" y="46"/>
                  </a:cubicBezTo>
                  <a:cubicBezTo>
                    <a:pt x="250" y="46"/>
                    <a:pt x="250" y="46"/>
                    <a:pt x="250" y="46"/>
                  </a:cubicBezTo>
                  <a:cubicBezTo>
                    <a:pt x="251" y="45"/>
                    <a:pt x="251" y="45"/>
                    <a:pt x="251" y="45"/>
                  </a:cubicBezTo>
                  <a:cubicBezTo>
                    <a:pt x="250" y="45"/>
                    <a:pt x="250" y="45"/>
                    <a:pt x="250" y="45"/>
                  </a:cubicBezTo>
                  <a:cubicBezTo>
                    <a:pt x="249" y="45"/>
                    <a:pt x="249" y="45"/>
                    <a:pt x="249" y="45"/>
                  </a:cubicBezTo>
                  <a:cubicBezTo>
                    <a:pt x="249" y="44"/>
                    <a:pt x="249" y="44"/>
                    <a:pt x="249" y="44"/>
                  </a:cubicBezTo>
                  <a:cubicBezTo>
                    <a:pt x="250" y="44"/>
                    <a:pt x="250" y="44"/>
                    <a:pt x="250" y="44"/>
                  </a:cubicBezTo>
                  <a:cubicBezTo>
                    <a:pt x="250" y="44"/>
                    <a:pt x="250" y="44"/>
                    <a:pt x="250" y="44"/>
                  </a:cubicBezTo>
                  <a:cubicBezTo>
                    <a:pt x="251" y="44"/>
                    <a:pt x="251" y="44"/>
                    <a:pt x="251" y="44"/>
                  </a:cubicBezTo>
                  <a:cubicBezTo>
                    <a:pt x="252" y="45"/>
                    <a:pt x="252" y="45"/>
                    <a:pt x="252" y="45"/>
                  </a:cubicBezTo>
                  <a:cubicBezTo>
                    <a:pt x="252" y="46"/>
                    <a:pt x="252" y="46"/>
                    <a:pt x="252" y="46"/>
                  </a:cubicBezTo>
                  <a:cubicBezTo>
                    <a:pt x="253" y="47"/>
                    <a:pt x="253" y="47"/>
                    <a:pt x="253" y="47"/>
                  </a:cubicBezTo>
                  <a:cubicBezTo>
                    <a:pt x="253" y="48"/>
                    <a:pt x="253" y="48"/>
                    <a:pt x="253" y="48"/>
                  </a:cubicBezTo>
                  <a:cubicBezTo>
                    <a:pt x="254" y="48"/>
                    <a:pt x="254" y="48"/>
                    <a:pt x="254" y="48"/>
                  </a:cubicBezTo>
                  <a:cubicBezTo>
                    <a:pt x="254" y="48"/>
                    <a:pt x="254" y="48"/>
                    <a:pt x="254" y="48"/>
                  </a:cubicBezTo>
                  <a:cubicBezTo>
                    <a:pt x="254" y="47"/>
                    <a:pt x="254" y="47"/>
                    <a:pt x="254" y="47"/>
                  </a:cubicBezTo>
                  <a:cubicBezTo>
                    <a:pt x="255" y="48"/>
                    <a:pt x="255" y="48"/>
                    <a:pt x="255" y="48"/>
                  </a:cubicBezTo>
                  <a:cubicBezTo>
                    <a:pt x="256" y="49"/>
                    <a:pt x="256" y="49"/>
                    <a:pt x="256" y="49"/>
                  </a:cubicBezTo>
                  <a:cubicBezTo>
                    <a:pt x="256" y="49"/>
                    <a:pt x="256" y="49"/>
                    <a:pt x="256" y="49"/>
                  </a:cubicBezTo>
                  <a:cubicBezTo>
                    <a:pt x="256" y="50"/>
                    <a:pt x="256" y="50"/>
                    <a:pt x="256" y="50"/>
                  </a:cubicBezTo>
                  <a:cubicBezTo>
                    <a:pt x="256" y="51"/>
                    <a:pt x="256" y="51"/>
                    <a:pt x="256" y="51"/>
                  </a:cubicBezTo>
                  <a:cubicBezTo>
                    <a:pt x="256" y="51"/>
                    <a:pt x="256" y="51"/>
                    <a:pt x="256" y="51"/>
                  </a:cubicBezTo>
                  <a:cubicBezTo>
                    <a:pt x="256" y="50"/>
                    <a:pt x="256" y="50"/>
                    <a:pt x="256" y="50"/>
                  </a:cubicBezTo>
                  <a:cubicBezTo>
                    <a:pt x="256" y="50"/>
                    <a:pt x="256" y="50"/>
                    <a:pt x="256" y="50"/>
                  </a:cubicBezTo>
                  <a:cubicBezTo>
                    <a:pt x="255" y="50"/>
                    <a:pt x="255" y="50"/>
                    <a:pt x="255" y="50"/>
                  </a:cubicBezTo>
                  <a:cubicBezTo>
                    <a:pt x="255" y="50"/>
                    <a:pt x="255" y="50"/>
                    <a:pt x="255" y="50"/>
                  </a:cubicBezTo>
                  <a:cubicBezTo>
                    <a:pt x="254" y="50"/>
                    <a:pt x="254" y="50"/>
                    <a:pt x="254" y="50"/>
                  </a:cubicBezTo>
                  <a:cubicBezTo>
                    <a:pt x="253" y="49"/>
                    <a:pt x="253" y="49"/>
                    <a:pt x="253" y="49"/>
                  </a:cubicBezTo>
                  <a:cubicBezTo>
                    <a:pt x="251" y="49"/>
                    <a:pt x="251" y="49"/>
                    <a:pt x="251" y="49"/>
                  </a:cubicBezTo>
                  <a:cubicBezTo>
                    <a:pt x="251" y="49"/>
                    <a:pt x="251" y="49"/>
                    <a:pt x="251" y="49"/>
                  </a:cubicBezTo>
                  <a:cubicBezTo>
                    <a:pt x="252" y="50"/>
                    <a:pt x="252" y="50"/>
                    <a:pt x="252" y="50"/>
                  </a:cubicBezTo>
                  <a:cubicBezTo>
                    <a:pt x="253" y="50"/>
                    <a:pt x="253" y="50"/>
                    <a:pt x="253" y="50"/>
                  </a:cubicBezTo>
                  <a:cubicBezTo>
                    <a:pt x="253" y="51"/>
                    <a:pt x="253" y="51"/>
                    <a:pt x="253" y="51"/>
                  </a:cubicBezTo>
                  <a:cubicBezTo>
                    <a:pt x="253" y="51"/>
                    <a:pt x="253" y="51"/>
                    <a:pt x="253" y="51"/>
                  </a:cubicBezTo>
                  <a:cubicBezTo>
                    <a:pt x="254" y="52"/>
                    <a:pt x="254" y="52"/>
                    <a:pt x="254" y="52"/>
                  </a:cubicBezTo>
                  <a:cubicBezTo>
                    <a:pt x="254" y="52"/>
                    <a:pt x="254" y="52"/>
                    <a:pt x="254" y="52"/>
                  </a:cubicBezTo>
                  <a:cubicBezTo>
                    <a:pt x="255" y="52"/>
                    <a:pt x="255" y="52"/>
                    <a:pt x="255" y="52"/>
                  </a:cubicBezTo>
                  <a:cubicBezTo>
                    <a:pt x="255" y="51"/>
                    <a:pt x="255" y="51"/>
                    <a:pt x="255" y="51"/>
                  </a:cubicBezTo>
                  <a:cubicBezTo>
                    <a:pt x="255" y="51"/>
                    <a:pt x="255" y="51"/>
                    <a:pt x="255" y="51"/>
                  </a:cubicBezTo>
                  <a:cubicBezTo>
                    <a:pt x="256" y="51"/>
                    <a:pt x="256" y="51"/>
                    <a:pt x="256" y="51"/>
                  </a:cubicBezTo>
                  <a:cubicBezTo>
                    <a:pt x="256" y="52"/>
                    <a:pt x="256" y="52"/>
                    <a:pt x="256" y="52"/>
                  </a:cubicBezTo>
                  <a:cubicBezTo>
                    <a:pt x="257" y="52"/>
                    <a:pt x="257" y="52"/>
                    <a:pt x="257" y="52"/>
                  </a:cubicBezTo>
                  <a:cubicBezTo>
                    <a:pt x="257" y="52"/>
                    <a:pt x="257" y="52"/>
                    <a:pt x="257" y="52"/>
                  </a:cubicBezTo>
                  <a:cubicBezTo>
                    <a:pt x="258" y="52"/>
                    <a:pt x="258" y="52"/>
                    <a:pt x="258" y="52"/>
                  </a:cubicBezTo>
                  <a:cubicBezTo>
                    <a:pt x="257" y="53"/>
                    <a:pt x="257" y="53"/>
                    <a:pt x="257" y="53"/>
                  </a:cubicBezTo>
                  <a:cubicBezTo>
                    <a:pt x="258" y="54"/>
                    <a:pt x="258" y="54"/>
                    <a:pt x="258" y="54"/>
                  </a:cubicBezTo>
                  <a:cubicBezTo>
                    <a:pt x="258" y="55"/>
                    <a:pt x="258" y="55"/>
                    <a:pt x="258" y="55"/>
                  </a:cubicBezTo>
                  <a:cubicBezTo>
                    <a:pt x="258" y="57"/>
                    <a:pt x="258" y="57"/>
                    <a:pt x="258" y="57"/>
                  </a:cubicBezTo>
                  <a:cubicBezTo>
                    <a:pt x="258" y="58"/>
                    <a:pt x="258" y="58"/>
                    <a:pt x="258" y="58"/>
                  </a:cubicBezTo>
                  <a:cubicBezTo>
                    <a:pt x="257" y="58"/>
                    <a:pt x="257" y="58"/>
                    <a:pt x="257" y="58"/>
                  </a:cubicBezTo>
                  <a:cubicBezTo>
                    <a:pt x="257" y="59"/>
                    <a:pt x="257" y="59"/>
                    <a:pt x="257" y="59"/>
                  </a:cubicBezTo>
                  <a:cubicBezTo>
                    <a:pt x="257" y="60"/>
                    <a:pt x="257" y="60"/>
                    <a:pt x="257" y="60"/>
                  </a:cubicBezTo>
                  <a:cubicBezTo>
                    <a:pt x="257" y="61"/>
                    <a:pt x="257" y="61"/>
                    <a:pt x="257" y="61"/>
                  </a:cubicBezTo>
                  <a:cubicBezTo>
                    <a:pt x="257" y="61"/>
                    <a:pt x="257" y="61"/>
                    <a:pt x="257" y="61"/>
                  </a:cubicBezTo>
                  <a:cubicBezTo>
                    <a:pt x="257" y="62"/>
                    <a:pt x="257" y="62"/>
                    <a:pt x="257" y="62"/>
                  </a:cubicBezTo>
                  <a:cubicBezTo>
                    <a:pt x="257" y="62"/>
                    <a:pt x="257" y="62"/>
                    <a:pt x="257" y="62"/>
                  </a:cubicBezTo>
                  <a:cubicBezTo>
                    <a:pt x="256" y="63"/>
                    <a:pt x="256" y="63"/>
                    <a:pt x="256" y="63"/>
                  </a:cubicBezTo>
                  <a:cubicBezTo>
                    <a:pt x="256" y="64"/>
                    <a:pt x="256" y="64"/>
                    <a:pt x="256" y="64"/>
                  </a:cubicBezTo>
                  <a:cubicBezTo>
                    <a:pt x="256" y="64"/>
                    <a:pt x="256" y="64"/>
                    <a:pt x="256" y="64"/>
                  </a:cubicBezTo>
                  <a:cubicBezTo>
                    <a:pt x="255" y="65"/>
                    <a:pt x="255" y="65"/>
                    <a:pt x="255" y="65"/>
                  </a:cubicBezTo>
                  <a:cubicBezTo>
                    <a:pt x="255" y="66"/>
                    <a:pt x="255" y="66"/>
                    <a:pt x="255" y="66"/>
                  </a:cubicBezTo>
                  <a:cubicBezTo>
                    <a:pt x="255" y="66"/>
                    <a:pt x="255" y="66"/>
                    <a:pt x="255" y="66"/>
                  </a:cubicBezTo>
                  <a:cubicBezTo>
                    <a:pt x="255" y="67"/>
                    <a:pt x="255" y="67"/>
                    <a:pt x="255" y="67"/>
                  </a:cubicBezTo>
                  <a:cubicBezTo>
                    <a:pt x="254" y="67"/>
                    <a:pt x="254" y="67"/>
                    <a:pt x="254" y="67"/>
                  </a:cubicBezTo>
                  <a:cubicBezTo>
                    <a:pt x="253" y="68"/>
                    <a:pt x="253" y="68"/>
                    <a:pt x="253" y="68"/>
                  </a:cubicBezTo>
                  <a:cubicBezTo>
                    <a:pt x="252" y="68"/>
                    <a:pt x="252" y="68"/>
                    <a:pt x="252" y="68"/>
                  </a:cubicBezTo>
                  <a:cubicBezTo>
                    <a:pt x="253" y="68"/>
                    <a:pt x="253" y="68"/>
                    <a:pt x="253" y="68"/>
                  </a:cubicBezTo>
                  <a:cubicBezTo>
                    <a:pt x="254" y="68"/>
                    <a:pt x="254" y="68"/>
                    <a:pt x="254" y="68"/>
                  </a:cubicBezTo>
                  <a:cubicBezTo>
                    <a:pt x="254" y="68"/>
                    <a:pt x="254" y="68"/>
                    <a:pt x="254" y="68"/>
                  </a:cubicBezTo>
                  <a:cubicBezTo>
                    <a:pt x="254" y="68"/>
                    <a:pt x="254" y="68"/>
                    <a:pt x="254" y="68"/>
                  </a:cubicBezTo>
                  <a:cubicBezTo>
                    <a:pt x="255" y="69"/>
                    <a:pt x="255" y="69"/>
                    <a:pt x="255" y="69"/>
                  </a:cubicBezTo>
                  <a:cubicBezTo>
                    <a:pt x="254" y="70"/>
                    <a:pt x="254" y="70"/>
                    <a:pt x="254" y="70"/>
                  </a:cubicBezTo>
                  <a:cubicBezTo>
                    <a:pt x="253" y="71"/>
                    <a:pt x="253" y="71"/>
                    <a:pt x="253" y="71"/>
                  </a:cubicBezTo>
                  <a:cubicBezTo>
                    <a:pt x="253" y="73"/>
                    <a:pt x="253" y="73"/>
                    <a:pt x="253" y="73"/>
                  </a:cubicBezTo>
                  <a:cubicBezTo>
                    <a:pt x="253" y="74"/>
                    <a:pt x="253" y="74"/>
                    <a:pt x="253" y="74"/>
                  </a:cubicBezTo>
                  <a:cubicBezTo>
                    <a:pt x="253" y="75"/>
                    <a:pt x="253" y="75"/>
                    <a:pt x="253" y="75"/>
                  </a:cubicBezTo>
                  <a:cubicBezTo>
                    <a:pt x="253" y="76"/>
                    <a:pt x="253" y="76"/>
                    <a:pt x="253" y="76"/>
                  </a:cubicBezTo>
                  <a:cubicBezTo>
                    <a:pt x="252" y="77"/>
                    <a:pt x="252" y="77"/>
                    <a:pt x="252" y="77"/>
                  </a:cubicBezTo>
                  <a:cubicBezTo>
                    <a:pt x="251" y="77"/>
                    <a:pt x="251" y="77"/>
                    <a:pt x="251" y="77"/>
                  </a:cubicBezTo>
                  <a:cubicBezTo>
                    <a:pt x="251" y="77"/>
                    <a:pt x="251" y="77"/>
                    <a:pt x="251" y="77"/>
                  </a:cubicBezTo>
                  <a:cubicBezTo>
                    <a:pt x="250" y="77"/>
                    <a:pt x="250" y="77"/>
                    <a:pt x="250" y="77"/>
                  </a:cubicBezTo>
                  <a:cubicBezTo>
                    <a:pt x="251" y="78"/>
                    <a:pt x="251" y="78"/>
                    <a:pt x="251" y="78"/>
                  </a:cubicBezTo>
                  <a:cubicBezTo>
                    <a:pt x="251" y="79"/>
                    <a:pt x="251" y="79"/>
                    <a:pt x="251" y="79"/>
                  </a:cubicBezTo>
                  <a:cubicBezTo>
                    <a:pt x="251" y="80"/>
                    <a:pt x="251" y="80"/>
                    <a:pt x="251" y="80"/>
                  </a:cubicBezTo>
                  <a:cubicBezTo>
                    <a:pt x="250" y="80"/>
                    <a:pt x="250" y="80"/>
                    <a:pt x="250" y="80"/>
                  </a:cubicBezTo>
                  <a:cubicBezTo>
                    <a:pt x="249" y="82"/>
                    <a:pt x="249" y="82"/>
                    <a:pt x="249" y="82"/>
                  </a:cubicBezTo>
                  <a:cubicBezTo>
                    <a:pt x="250" y="83"/>
                    <a:pt x="250" y="83"/>
                    <a:pt x="250" y="83"/>
                  </a:cubicBezTo>
                  <a:cubicBezTo>
                    <a:pt x="250" y="84"/>
                    <a:pt x="250" y="84"/>
                    <a:pt x="250" y="84"/>
                  </a:cubicBezTo>
                  <a:cubicBezTo>
                    <a:pt x="250" y="84"/>
                    <a:pt x="250" y="84"/>
                    <a:pt x="250" y="84"/>
                  </a:cubicBezTo>
                  <a:cubicBezTo>
                    <a:pt x="250" y="85"/>
                    <a:pt x="250" y="85"/>
                    <a:pt x="250" y="85"/>
                  </a:cubicBezTo>
                  <a:cubicBezTo>
                    <a:pt x="250" y="85"/>
                    <a:pt x="250" y="85"/>
                    <a:pt x="250" y="85"/>
                  </a:cubicBezTo>
                  <a:cubicBezTo>
                    <a:pt x="250" y="87"/>
                    <a:pt x="250" y="87"/>
                    <a:pt x="250" y="87"/>
                  </a:cubicBezTo>
                  <a:cubicBezTo>
                    <a:pt x="249" y="88"/>
                    <a:pt x="249" y="88"/>
                    <a:pt x="249" y="88"/>
                  </a:cubicBezTo>
                  <a:cubicBezTo>
                    <a:pt x="249" y="88"/>
                    <a:pt x="249" y="88"/>
                    <a:pt x="249" y="88"/>
                  </a:cubicBezTo>
                  <a:cubicBezTo>
                    <a:pt x="249" y="88"/>
                    <a:pt x="249" y="88"/>
                    <a:pt x="249" y="88"/>
                  </a:cubicBezTo>
                  <a:cubicBezTo>
                    <a:pt x="250" y="88"/>
                    <a:pt x="250" y="88"/>
                    <a:pt x="250" y="88"/>
                  </a:cubicBezTo>
                  <a:cubicBezTo>
                    <a:pt x="251" y="87"/>
                    <a:pt x="251" y="87"/>
                    <a:pt x="251" y="87"/>
                  </a:cubicBezTo>
                  <a:cubicBezTo>
                    <a:pt x="251" y="86"/>
                    <a:pt x="251" y="86"/>
                    <a:pt x="251" y="86"/>
                  </a:cubicBezTo>
                  <a:cubicBezTo>
                    <a:pt x="251" y="86"/>
                    <a:pt x="251" y="86"/>
                    <a:pt x="251" y="86"/>
                  </a:cubicBezTo>
                  <a:cubicBezTo>
                    <a:pt x="251" y="86"/>
                    <a:pt x="251" y="86"/>
                    <a:pt x="251" y="86"/>
                  </a:cubicBezTo>
                  <a:cubicBezTo>
                    <a:pt x="252" y="85"/>
                    <a:pt x="252" y="85"/>
                    <a:pt x="252" y="85"/>
                  </a:cubicBezTo>
                  <a:cubicBezTo>
                    <a:pt x="253" y="85"/>
                    <a:pt x="253" y="85"/>
                    <a:pt x="253" y="85"/>
                  </a:cubicBezTo>
                  <a:cubicBezTo>
                    <a:pt x="252" y="85"/>
                    <a:pt x="252" y="85"/>
                    <a:pt x="252" y="85"/>
                  </a:cubicBezTo>
                  <a:cubicBezTo>
                    <a:pt x="251" y="84"/>
                    <a:pt x="251" y="84"/>
                    <a:pt x="251" y="84"/>
                  </a:cubicBezTo>
                  <a:cubicBezTo>
                    <a:pt x="250" y="83"/>
                    <a:pt x="250" y="83"/>
                    <a:pt x="250" y="83"/>
                  </a:cubicBezTo>
                  <a:cubicBezTo>
                    <a:pt x="251" y="82"/>
                    <a:pt x="251" y="82"/>
                    <a:pt x="251" y="82"/>
                  </a:cubicBezTo>
                  <a:cubicBezTo>
                    <a:pt x="252" y="82"/>
                    <a:pt x="252" y="82"/>
                    <a:pt x="252" y="82"/>
                  </a:cubicBezTo>
                  <a:cubicBezTo>
                    <a:pt x="254" y="81"/>
                    <a:pt x="254" y="81"/>
                    <a:pt x="254" y="81"/>
                  </a:cubicBezTo>
                  <a:cubicBezTo>
                    <a:pt x="255" y="80"/>
                    <a:pt x="255" y="80"/>
                    <a:pt x="255" y="80"/>
                  </a:cubicBezTo>
                  <a:cubicBezTo>
                    <a:pt x="256" y="80"/>
                    <a:pt x="256" y="80"/>
                    <a:pt x="256" y="80"/>
                  </a:cubicBezTo>
                  <a:cubicBezTo>
                    <a:pt x="256" y="80"/>
                    <a:pt x="256" y="80"/>
                    <a:pt x="256" y="80"/>
                  </a:cubicBezTo>
                  <a:cubicBezTo>
                    <a:pt x="256" y="79"/>
                    <a:pt x="256" y="79"/>
                    <a:pt x="256" y="79"/>
                  </a:cubicBezTo>
                  <a:cubicBezTo>
                    <a:pt x="257" y="78"/>
                    <a:pt x="257" y="78"/>
                    <a:pt x="257" y="78"/>
                  </a:cubicBezTo>
                  <a:cubicBezTo>
                    <a:pt x="258" y="77"/>
                    <a:pt x="258" y="77"/>
                    <a:pt x="258" y="77"/>
                  </a:cubicBezTo>
                  <a:cubicBezTo>
                    <a:pt x="257" y="77"/>
                    <a:pt x="257" y="77"/>
                    <a:pt x="257" y="77"/>
                  </a:cubicBezTo>
                  <a:cubicBezTo>
                    <a:pt x="257" y="76"/>
                    <a:pt x="257" y="76"/>
                    <a:pt x="257" y="76"/>
                  </a:cubicBezTo>
                  <a:cubicBezTo>
                    <a:pt x="258" y="77"/>
                    <a:pt x="258" y="77"/>
                    <a:pt x="258" y="77"/>
                  </a:cubicBezTo>
                  <a:cubicBezTo>
                    <a:pt x="259" y="77"/>
                    <a:pt x="259" y="77"/>
                    <a:pt x="259" y="77"/>
                  </a:cubicBezTo>
                  <a:cubicBezTo>
                    <a:pt x="260" y="76"/>
                    <a:pt x="260" y="76"/>
                    <a:pt x="260" y="76"/>
                  </a:cubicBezTo>
                  <a:cubicBezTo>
                    <a:pt x="260" y="75"/>
                    <a:pt x="260" y="75"/>
                    <a:pt x="260" y="75"/>
                  </a:cubicBezTo>
                  <a:cubicBezTo>
                    <a:pt x="261" y="74"/>
                    <a:pt x="261" y="74"/>
                    <a:pt x="261" y="74"/>
                  </a:cubicBezTo>
                  <a:cubicBezTo>
                    <a:pt x="261" y="73"/>
                    <a:pt x="261" y="73"/>
                    <a:pt x="261" y="73"/>
                  </a:cubicBezTo>
                  <a:cubicBezTo>
                    <a:pt x="261" y="72"/>
                    <a:pt x="261" y="72"/>
                    <a:pt x="261" y="72"/>
                  </a:cubicBezTo>
                  <a:cubicBezTo>
                    <a:pt x="259" y="73"/>
                    <a:pt x="259" y="73"/>
                    <a:pt x="259" y="73"/>
                  </a:cubicBezTo>
                  <a:cubicBezTo>
                    <a:pt x="259" y="74"/>
                    <a:pt x="259" y="74"/>
                    <a:pt x="259" y="74"/>
                  </a:cubicBezTo>
                  <a:cubicBezTo>
                    <a:pt x="258" y="75"/>
                    <a:pt x="258" y="75"/>
                    <a:pt x="258" y="75"/>
                  </a:cubicBezTo>
                  <a:cubicBezTo>
                    <a:pt x="257" y="74"/>
                    <a:pt x="257" y="74"/>
                    <a:pt x="257" y="74"/>
                  </a:cubicBezTo>
                  <a:cubicBezTo>
                    <a:pt x="256" y="73"/>
                    <a:pt x="256" y="73"/>
                    <a:pt x="256" y="73"/>
                  </a:cubicBezTo>
                  <a:cubicBezTo>
                    <a:pt x="257" y="72"/>
                    <a:pt x="257" y="72"/>
                    <a:pt x="257" y="72"/>
                  </a:cubicBezTo>
                  <a:cubicBezTo>
                    <a:pt x="257" y="71"/>
                    <a:pt x="257" y="71"/>
                    <a:pt x="257" y="71"/>
                  </a:cubicBezTo>
                  <a:cubicBezTo>
                    <a:pt x="258" y="70"/>
                    <a:pt x="258" y="70"/>
                    <a:pt x="258" y="70"/>
                  </a:cubicBezTo>
                  <a:cubicBezTo>
                    <a:pt x="259" y="70"/>
                    <a:pt x="259" y="70"/>
                    <a:pt x="259" y="70"/>
                  </a:cubicBezTo>
                  <a:cubicBezTo>
                    <a:pt x="260" y="71"/>
                    <a:pt x="260" y="71"/>
                    <a:pt x="260" y="71"/>
                  </a:cubicBezTo>
                  <a:cubicBezTo>
                    <a:pt x="261" y="71"/>
                    <a:pt x="261" y="71"/>
                    <a:pt x="261" y="71"/>
                  </a:cubicBezTo>
                  <a:cubicBezTo>
                    <a:pt x="261" y="70"/>
                    <a:pt x="261" y="70"/>
                    <a:pt x="261" y="70"/>
                  </a:cubicBezTo>
                  <a:cubicBezTo>
                    <a:pt x="262" y="69"/>
                    <a:pt x="262" y="69"/>
                    <a:pt x="262" y="69"/>
                  </a:cubicBezTo>
                  <a:cubicBezTo>
                    <a:pt x="262" y="70"/>
                    <a:pt x="262" y="70"/>
                    <a:pt x="262" y="70"/>
                  </a:cubicBezTo>
                  <a:cubicBezTo>
                    <a:pt x="262" y="70"/>
                    <a:pt x="262" y="70"/>
                    <a:pt x="262" y="70"/>
                  </a:cubicBezTo>
                  <a:cubicBezTo>
                    <a:pt x="262" y="71"/>
                    <a:pt x="262" y="71"/>
                    <a:pt x="262" y="71"/>
                  </a:cubicBezTo>
                  <a:cubicBezTo>
                    <a:pt x="264" y="73"/>
                    <a:pt x="264" y="73"/>
                    <a:pt x="264" y="73"/>
                  </a:cubicBezTo>
                  <a:cubicBezTo>
                    <a:pt x="265" y="73"/>
                    <a:pt x="265" y="73"/>
                    <a:pt x="265" y="73"/>
                  </a:cubicBezTo>
                  <a:cubicBezTo>
                    <a:pt x="266" y="73"/>
                    <a:pt x="266" y="73"/>
                    <a:pt x="266" y="73"/>
                  </a:cubicBezTo>
                  <a:cubicBezTo>
                    <a:pt x="268" y="72"/>
                    <a:pt x="268" y="72"/>
                    <a:pt x="268" y="72"/>
                  </a:cubicBezTo>
                  <a:cubicBezTo>
                    <a:pt x="268" y="72"/>
                    <a:pt x="268" y="72"/>
                    <a:pt x="268" y="72"/>
                  </a:cubicBezTo>
                  <a:cubicBezTo>
                    <a:pt x="268" y="71"/>
                    <a:pt x="268" y="71"/>
                    <a:pt x="268" y="71"/>
                  </a:cubicBezTo>
                  <a:cubicBezTo>
                    <a:pt x="267" y="69"/>
                    <a:pt x="267" y="69"/>
                    <a:pt x="267" y="69"/>
                  </a:cubicBezTo>
                  <a:cubicBezTo>
                    <a:pt x="267" y="69"/>
                    <a:pt x="267" y="69"/>
                    <a:pt x="267" y="69"/>
                  </a:cubicBezTo>
                  <a:cubicBezTo>
                    <a:pt x="267" y="69"/>
                    <a:pt x="267" y="69"/>
                    <a:pt x="267" y="69"/>
                  </a:cubicBezTo>
                  <a:cubicBezTo>
                    <a:pt x="269" y="70"/>
                    <a:pt x="269" y="70"/>
                    <a:pt x="269" y="70"/>
                  </a:cubicBezTo>
                  <a:cubicBezTo>
                    <a:pt x="270" y="71"/>
                    <a:pt x="270" y="71"/>
                    <a:pt x="270" y="71"/>
                  </a:cubicBezTo>
                  <a:cubicBezTo>
                    <a:pt x="271" y="71"/>
                    <a:pt x="271" y="71"/>
                    <a:pt x="271" y="71"/>
                  </a:cubicBezTo>
                  <a:cubicBezTo>
                    <a:pt x="270" y="72"/>
                    <a:pt x="270" y="72"/>
                    <a:pt x="270" y="72"/>
                  </a:cubicBezTo>
                  <a:cubicBezTo>
                    <a:pt x="271" y="72"/>
                    <a:pt x="271" y="72"/>
                    <a:pt x="271" y="72"/>
                  </a:cubicBezTo>
                  <a:cubicBezTo>
                    <a:pt x="272" y="73"/>
                    <a:pt x="272" y="73"/>
                    <a:pt x="272" y="73"/>
                  </a:cubicBezTo>
                  <a:cubicBezTo>
                    <a:pt x="272" y="75"/>
                    <a:pt x="272" y="75"/>
                    <a:pt x="272" y="75"/>
                  </a:cubicBezTo>
                  <a:cubicBezTo>
                    <a:pt x="272" y="75"/>
                    <a:pt x="272" y="75"/>
                    <a:pt x="272" y="75"/>
                  </a:cubicBezTo>
                  <a:cubicBezTo>
                    <a:pt x="272" y="75"/>
                    <a:pt x="272" y="75"/>
                    <a:pt x="272" y="75"/>
                  </a:cubicBezTo>
                  <a:cubicBezTo>
                    <a:pt x="273" y="74"/>
                    <a:pt x="273" y="74"/>
                    <a:pt x="273" y="74"/>
                  </a:cubicBezTo>
                  <a:cubicBezTo>
                    <a:pt x="273" y="74"/>
                    <a:pt x="273" y="74"/>
                    <a:pt x="273" y="74"/>
                  </a:cubicBezTo>
                  <a:cubicBezTo>
                    <a:pt x="274" y="73"/>
                    <a:pt x="274" y="73"/>
                    <a:pt x="274" y="73"/>
                  </a:cubicBezTo>
                  <a:cubicBezTo>
                    <a:pt x="274" y="73"/>
                    <a:pt x="274" y="73"/>
                    <a:pt x="274" y="73"/>
                  </a:cubicBezTo>
                  <a:cubicBezTo>
                    <a:pt x="273" y="73"/>
                    <a:pt x="273" y="73"/>
                    <a:pt x="273" y="73"/>
                  </a:cubicBezTo>
                  <a:cubicBezTo>
                    <a:pt x="272" y="73"/>
                    <a:pt x="272" y="73"/>
                    <a:pt x="272" y="73"/>
                  </a:cubicBezTo>
                  <a:cubicBezTo>
                    <a:pt x="272" y="72"/>
                    <a:pt x="272" y="72"/>
                    <a:pt x="272" y="72"/>
                  </a:cubicBezTo>
                  <a:cubicBezTo>
                    <a:pt x="273" y="71"/>
                    <a:pt x="273" y="71"/>
                    <a:pt x="273" y="71"/>
                  </a:cubicBezTo>
                  <a:cubicBezTo>
                    <a:pt x="274" y="71"/>
                    <a:pt x="274" y="71"/>
                    <a:pt x="274" y="71"/>
                  </a:cubicBezTo>
                  <a:cubicBezTo>
                    <a:pt x="274" y="70"/>
                    <a:pt x="274" y="70"/>
                    <a:pt x="274" y="70"/>
                  </a:cubicBezTo>
                  <a:cubicBezTo>
                    <a:pt x="275" y="70"/>
                    <a:pt x="275" y="70"/>
                    <a:pt x="275" y="70"/>
                  </a:cubicBezTo>
                  <a:cubicBezTo>
                    <a:pt x="275" y="70"/>
                    <a:pt x="275" y="70"/>
                    <a:pt x="275" y="70"/>
                  </a:cubicBezTo>
                  <a:cubicBezTo>
                    <a:pt x="277" y="69"/>
                    <a:pt x="277" y="69"/>
                    <a:pt x="277" y="69"/>
                  </a:cubicBezTo>
                  <a:cubicBezTo>
                    <a:pt x="280" y="69"/>
                    <a:pt x="280" y="69"/>
                    <a:pt x="280" y="69"/>
                  </a:cubicBezTo>
                  <a:cubicBezTo>
                    <a:pt x="283" y="68"/>
                    <a:pt x="283" y="68"/>
                    <a:pt x="283" y="68"/>
                  </a:cubicBezTo>
                  <a:cubicBezTo>
                    <a:pt x="286" y="67"/>
                    <a:pt x="286" y="67"/>
                    <a:pt x="286" y="67"/>
                  </a:cubicBezTo>
                  <a:cubicBezTo>
                    <a:pt x="287" y="67"/>
                    <a:pt x="287" y="67"/>
                    <a:pt x="287" y="67"/>
                  </a:cubicBezTo>
                  <a:cubicBezTo>
                    <a:pt x="289" y="68"/>
                    <a:pt x="289" y="68"/>
                    <a:pt x="289" y="68"/>
                  </a:cubicBezTo>
                  <a:cubicBezTo>
                    <a:pt x="289" y="68"/>
                    <a:pt x="289" y="68"/>
                    <a:pt x="289" y="68"/>
                  </a:cubicBezTo>
                  <a:cubicBezTo>
                    <a:pt x="288" y="69"/>
                    <a:pt x="288" y="69"/>
                    <a:pt x="288" y="69"/>
                  </a:cubicBezTo>
                  <a:cubicBezTo>
                    <a:pt x="288" y="69"/>
                    <a:pt x="288" y="69"/>
                    <a:pt x="288" y="69"/>
                  </a:cubicBezTo>
                  <a:cubicBezTo>
                    <a:pt x="288" y="71"/>
                    <a:pt x="288" y="71"/>
                    <a:pt x="288" y="71"/>
                  </a:cubicBezTo>
                  <a:cubicBezTo>
                    <a:pt x="289" y="72"/>
                    <a:pt x="289" y="72"/>
                    <a:pt x="289" y="72"/>
                  </a:cubicBezTo>
                  <a:cubicBezTo>
                    <a:pt x="293" y="72"/>
                    <a:pt x="293" y="72"/>
                    <a:pt x="293" y="72"/>
                  </a:cubicBezTo>
                  <a:cubicBezTo>
                    <a:pt x="294" y="72"/>
                    <a:pt x="294" y="72"/>
                    <a:pt x="294" y="72"/>
                  </a:cubicBezTo>
                  <a:cubicBezTo>
                    <a:pt x="294" y="72"/>
                    <a:pt x="294" y="72"/>
                    <a:pt x="294" y="72"/>
                  </a:cubicBezTo>
                  <a:cubicBezTo>
                    <a:pt x="296" y="72"/>
                    <a:pt x="296" y="72"/>
                    <a:pt x="296" y="72"/>
                  </a:cubicBezTo>
                  <a:cubicBezTo>
                    <a:pt x="297" y="72"/>
                    <a:pt x="297" y="72"/>
                    <a:pt x="297" y="72"/>
                  </a:cubicBezTo>
                  <a:cubicBezTo>
                    <a:pt x="300" y="72"/>
                    <a:pt x="300" y="72"/>
                    <a:pt x="300" y="72"/>
                  </a:cubicBezTo>
                  <a:cubicBezTo>
                    <a:pt x="302" y="71"/>
                    <a:pt x="302" y="71"/>
                    <a:pt x="302" y="71"/>
                  </a:cubicBezTo>
                  <a:cubicBezTo>
                    <a:pt x="302" y="71"/>
                    <a:pt x="302" y="71"/>
                    <a:pt x="302" y="71"/>
                  </a:cubicBezTo>
                  <a:cubicBezTo>
                    <a:pt x="303" y="71"/>
                    <a:pt x="303" y="71"/>
                    <a:pt x="303" y="71"/>
                  </a:cubicBezTo>
                  <a:cubicBezTo>
                    <a:pt x="304" y="70"/>
                    <a:pt x="304" y="70"/>
                    <a:pt x="304" y="70"/>
                  </a:cubicBezTo>
                  <a:cubicBezTo>
                    <a:pt x="303" y="70"/>
                    <a:pt x="303" y="70"/>
                    <a:pt x="303" y="70"/>
                  </a:cubicBezTo>
                  <a:cubicBezTo>
                    <a:pt x="304" y="70"/>
                    <a:pt x="304" y="70"/>
                    <a:pt x="304" y="70"/>
                  </a:cubicBezTo>
                  <a:cubicBezTo>
                    <a:pt x="305" y="70"/>
                    <a:pt x="305" y="70"/>
                    <a:pt x="305" y="70"/>
                  </a:cubicBezTo>
                  <a:cubicBezTo>
                    <a:pt x="306" y="70"/>
                    <a:pt x="306" y="70"/>
                    <a:pt x="306" y="70"/>
                  </a:cubicBezTo>
                  <a:cubicBezTo>
                    <a:pt x="306" y="70"/>
                    <a:pt x="306" y="70"/>
                    <a:pt x="306" y="70"/>
                  </a:cubicBezTo>
                  <a:cubicBezTo>
                    <a:pt x="307" y="70"/>
                    <a:pt x="307" y="70"/>
                    <a:pt x="307" y="70"/>
                  </a:cubicBezTo>
                  <a:cubicBezTo>
                    <a:pt x="307" y="69"/>
                    <a:pt x="307" y="69"/>
                    <a:pt x="307" y="69"/>
                  </a:cubicBezTo>
                  <a:cubicBezTo>
                    <a:pt x="307" y="69"/>
                    <a:pt x="307" y="69"/>
                    <a:pt x="307" y="69"/>
                  </a:cubicBezTo>
                  <a:cubicBezTo>
                    <a:pt x="306" y="68"/>
                    <a:pt x="306" y="68"/>
                    <a:pt x="306" y="68"/>
                  </a:cubicBezTo>
                  <a:cubicBezTo>
                    <a:pt x="307" y="67"/>
                    <a:pt x="307" y="67"/>
                    <a:pt x="307" y="67"/>
                  </a:cubicBezTo>
                  <a:cubicBezTo>
                    <a:pt x="306" y="67"/>
                    <a:pt x="306" y="67"/>
                    <a:pt x="306" y="67"/>
                  </a:cubicBezTo>
                  <a:cubicBezTo>
                    <a:pt x="305" y="67"/>
                    <a:pt x="305" y="67"/>
                    <a:pt x="305" y="67"/>
                  </a:cubicBezTo>
                  <a:cubicBezTo>
                    <a:pt x="305" y="66"/>
                    <a:pt x="305" y="66"/>
                    <a:pt x="305" y="66"/>
                  </a:cubicBezTo>
                  <a:cubicBezTo>
                    <a:pt x="304" y="65"/>
                    <a:pt x="304" y="65"/>
                    <a:pt x="304" y="65"/>
                  </a:cubicBezTo>
                  <a:cubicBezTo>
                    <a:pt x="304" y="65"/>
                    <a:pt x="304" y="65"/>
                    <a:pt x="304" y="65"/>
                  </a:cubicBezTo>
                  <a:cubicBezTo>
                    <a:pt x="304" y="64"/>
                    <a:pt x="304" y="64"/>
                    <a:pt x="304" y="64"/>
                  </a:cubicBezTo>
                  <a:cubicBezTo>
                    <a:pt x="304" y="63"/>
                    <a:pt x="304" y="63"/>
                    <a:pt x="304" y="63"/>
                  </a:cubicBezTo>
                  <a:cubicBezTo>
                    <a:pt x="304" y="62"/>
                    <a:pt x="304" y="62"/>
                    <a:pt x="304" y="62"/>
                  </a:cubicBezTo>
                  <a:cubicBezTo>
                    <a:pt x="304" y="63"/>
                    <a:pt x="304" y="63"/>
                    <a:pt x="304" y="63"/>
                  </a:cubicBezTo>
                  <a:cubicBezTo>
                    <a:pt x="305" y="63"/>
                    <a:pt x="305" y="63"/>
                    <a:pt x="305" y="63"/>
                  </a:cubicBezTo>
                  <a:cubicBezTo>
                    <a:pt x="306" y="62"/>
                    <a:pt x="306" y="62"/>
                    <a:pt x="306" y="62"/>
                  </a:cubicBezTo>
                  <a:cubicBezTo>
                    <a:pt x="305" y="62"/>
                    <a:pt x="305" y="62"/>
                    <a:pt x="305" y="62"/>
                  </a:cubicBezTo>
                  <a:cubicBezTo>
                    <a:pt x="305" y="61"/>
                    <a:pt x="305" y="61"/>
                    <a:pt x="305" y="61"/>
                  </a:cubicBezTo>
                  <a:cubicBezTo>
                    <a:pt x="306" y="61"/>
                    <a:pt x="306" y="61"/>
                    <a:pt x="306" y="61"/>
                  </a:cubicBezTo>
                  <a:cubicBezTo>
                    <a:pt x="307" y="62"/>
                    <a:pt x="307" y="62"/>
                    <a:pt x="307" y="62"/>
                  </a:cubicBezTo>
                  <a:cubicBezTo>
                    <a:pt x="307" y="62"/>
                    <a:pt x="307" y="62"/>
                    <a:pt x="307" y="62"/>
                  </a:cubicBezTo>
                  <a:cubicBezTo>
                    <a:pt x="308" y="61"/>
                    <a:pt x="308" y="61"/>
                    <a:pt x="308" y="61"/>
                  </a:cubicBezTo>
                  <a:cubicBezTo>
                    <a:pt x="308" y="61"/>
                    <a:pt x="308" y="61"/>
                    <a:pt x="308" y="61"/>
                  </a:cubicBezTo>
                  <a:cubicBezTo>
                    <a:pt x="309" y="61"/>
                    <a:pt x="309" y="61"/>
                    <a:pt x="309" y="61"/>
                  </a:cubicBezTo>
                  <a:cubicBezTo>
                    <a:pt x="310" y="61"/>
                    <a:pt x="310" y="61"/>
                    <a:pt x="310" y="61"/>
                  </a:cubicBezTo>
                  <a:cubicBezTo>
                    <a:pt x="310" y="61"/>
                    <a:pt x="310" y="61"/>
                    <a:pt x="310" y="61"/>
                  </a:cubicBezTo>
                  <a:cubicBezTo>
                    <a:pt x="311" y="61"/>
                    <a:pt x="311" y="61"/>
                    <a:pt x="311" y="61"/>
                  </a:cubicBezTo>
                  <a:cubicBezTo>
                    <a:pt x="312" y="62"/>
                    <a:pt x="312" y="62"/>
                    <a:pt x="312" y="62"/>
                  </a:cubicBezTo>
                  <a:cubicBezTo>
                    <a:pt x="312" y="62"/>
                    <a:pt x="312" y="62"/>
                    <a:pt x="312" y="62"/>
                  </a:cubicBezTo>
                  <a:cubicBezTo>
                    <a:pt x="313" y="62"/>
                    <a:pt x="313" y="62"/>
                    <a:pt x="313" y="62"/>
                  </a:cubicBezTo>
                  <a:cubicBezTo>
                    <a:pt x="313" y="61"/>
                    <a:pt x="313" y="61"/>
                    <a:pt x="313" y="61"/>
                  </a:cubicBezTo>
                  <a:cubicBezTo>
                    <a:pt x="313" y="61"/>
                    <a:pt x="313" y="61"/>
                    <a:pt x="313" y="61"/>
                  </a:cubicBezTo>
                  <a:cubicBezTo>
                    <a:pt x="314" y="62"/>
                    <a:pt x="314" y="62"/>
                    <a:pt x="314" y="62"/>
                  </a:cubicBezTo>
                  <a:cubicBezTo>
                    <a:pt x="313" y="63"/>
                    <a:pt x="313" y="63"/>
                    <a:pt x="313" y="63"/>
                  </a:cubicBezTo>
                  <a:cubicBezTo>
                    <a:pt x="313" y="63"/>
                    <a:pt x="313" y="63"/>
                    <a:pt x="313" y="63"/>
                  </a:cubicBezTo>
                  <a:cubicBezTo>
                    <a:pt x="313" y="63"/>
                    <a:pt x="313" y="63"/>
                    <a:pt x="313" y="63"/>
                  </a:cubicBezTo>
                  <a:cubicBezTo>
                    <a:pt x="314" y="63"/>
                    <a:pt x="314" y="63"/>
                    <a:pt x="314" y="63"/>
                  </a:cubicBezTo>
                  <a:cubicBezTo>
                    <a:pt x="315" y="63"/>
                    <a:pt x="315" y="63"/>
                    <a:pt x="315" y="63"/>
                  </a:cubicBezTo>
                  <a:cubicBezTo>
                    <a:pt x="315" y="63"/>
                    <a:pt x="315" y="63"/>
                    <a:pt x="315" y="63"/>
                  </a:cubicBezTo>
                  <a:cubicBezTo>
                    <a:pt x="315" y="63"/>
                    <a:pt x="315" y="63"/>
                    <a:pt x="315" y="63"/>
                  </a:cubicBezTo>
                  <a:cubicBezTo>
                    <a:pt x="316" y="63"/>
                    <a:pt x="316" y="63"/>
                    <a:pt x="316" y="63"/>
                  </a:cubicBezTo>
                  <a:cubicBezTo>
                    <a:pt x="315" y="62"/>
                    <a:pt x="315" y="62"/>
                    <a:pt x="315" y="62"/>
                  </a:cubicBezTo>
                  <a:cubicBezTo>
                    <a:pt x="315" y="62"/>
                    <a:pt x="315" y="62"/>
                    <a:pt x="315" y="62"/>
                  </a:cubicBezTo>
                  <a:cubicBezTo>
                    <a:pt x="315" y="61"/>
                    <a:pt x="315" y="61"/>
                    <a:pt x="315" y="61"/>
                  </a:cubicBezTo>
                  <a:cubicBezTo>
                    <a:pt x="316" y="61"/>
                    <a:pt x="316" y="61"/>
                    <a:pt x="316" y="61"/>
                  </a:cubicBezTo>
                  <a:cubicBezTo>
                    <a:pt x="317" y="61"/>
                    <a:pt x="317" y="61"/>
                    <a:pt x="317" y="61"/>
                  </a:cubicBezTo>
                  <a:cubicBezTo>
                    <a:pt x="318" y="61"/>
                    <a:pt x="318" y="61"/>
                    <a:pt x="318" y="61"/>
                  </a:cubicBezTo>
                  <a:cubicBezTo>
                    <a:pt x="318" y="61"/>
                    <a:pt x="318" y="61"/>
                    <a:pt x="318" y="61"/>
                  </a:cubicBezTo>
                  <a:cubicBezTo>
                    <a:pt x="319" y="61"/>
                    <a:pt x="319" y="61"/>
                    <a:pt x="319" y="61"/>
                  </a:cubicBezTo>
                  <a:cubicBezTo>
                    <a:pt x="319" y="62"/>
                    <a:pt x="319" y="62"/>
                    <a:pt x="319" y="62"/>
                  </a:cubicBezTo>
                  <a:cubicBezTo>
                    <a:pt x="320" y="63"/>
                    <a:pt x="320" y="63"/>
                    <a:pt x="320" y="63"/>
                  </a:cubicBezTo>
                  <a:cubicBezTo>
                    <a:pt x="320" y="62"/>
                    <a:pt x="320" y="62"/>
                    <a:pt x="320" y="62"/>
                  </a:cubicBezTo>
                  <a:cubicBezTo>
                    <a:pt x="320" y="62"/>
                    <a:pt x="320" y="62"/>
                    <a:pt x="320" y="62"/>
                  </a:cubicBezTo>
                  <a:cubicBezTo>
                    <a:pt x="321" y="61"/>
                    <a:pt x="321" y="61"/>
                    <a:pt x="321" y="61"/>
                  </a:cubicBezTo>
                  <a:cubicBezTo>
                    <a:pt x="321" y="62"/>
                    <a:pt x="321" y="62"/>
                    <a:pt x="321" y="62"/>
                  </a:cubicBezTo>
                  <a:cubicBezTo>
                    <a:pt x="322" y="63"/>
                    <a:pt x="322" y="63"/>
                    <a:pt x="322" y="63"/>
                  </a:cubicBezTo>
                  <a:cubicBezTo>
                    <a:pt x="323" y="62"/>
                    <a:pt x="323" y="62"/>
                    <a:pt x="323" y="62"/>
                  </a:cubicBezTo>
                  <a:cubicBezTo>
                    <a:pt x="323" y="63"/>
                    <a:pt x="323" y="63"/>
                    <a:pt x="323" y="63"/>
                  </a:cubicBezTo>
                  <a:cubicBezTo>
                    <a:pt x="324" y="64"/>
                    <a:pt x="324" y="64"/>
                    <a:pt x="324" y="64"/>
                  </a:cubicBezTo>
                  <a:cubicBezTo>
                    <a:pt x="324" y="63"/>
                    <a:pt x="324" y="63"/>
                    <a:pt x="324" y="63"/>
                  </a:cubicBezTo>
                  <a:cubicBezTo>
                    <a:pt x="325" y="63"/>
                    <a:pt x="325" y="63"/>
                    <a:pt x="325" y="63"/>
                  </a:cubicBezTo>
                  <a:cubicBezTo>
                    <a:pt x="325" y="63"/>
                    <a:pt x="325" y="63"/>
                    <a:pt x="325" y="63"/>
                  </a:cubicBezTo>
                  <a:cubicBezTo>
                    <a:pt x="325" y="64"/>
                    <a:pt x="325" y="64"/>
                    <a:pt x="325" y="64"/>
                  </a:cubicBezTo>
                  <a:cubicBezTo>
                    <a:pt x="325" y="65"/>
                    <a:pt x="325" y="65"/>
                    <a:pt x="325" y="65"/>
                  </a:cubicBezTo>
                  <a:cubicBezTo>
                    <a:pt x="326" y="65"/>
                    <a:pt x="326" y="65"/>
                    <a:pt x="326" y="65"/>
                  </a:cubicBezTo>
                  <a:cubicBezTo>
                    <a:pt x="327" y="65"/>
                    <a:pt x="327" y="65"/>
                    <a:pt x="327" y="65"/>
                  </a:cubicBezTo>
                  <a:cubicBezTo>
                    <a:pt x="327" y="66"/>
                    <a:pt x="327" y="66"/>
                    <a:pt x="327" y="66"/>
                  </a:cubicBezTo>
                  <a:cubicBezTo>
                    <a:pt x="327" y="65"/>
                    <a:pt x="327" y="65"/>
                    <a:pt x="327" y="65"/>
                  </a:cubicBezTo>
                  <a:cubicBezTo>
                    <a:pt x="328" y="65"/>
                    <a:pt x="328" y="65"/>
                    <a:pt x="328" y="65"/>
                  </a:cubicBezTo>
                  <a:cubicBezTo>
                    <a:pt x="328" y="66"/>
                    <a:pt x="328" y="66"/>
                    <a:pt x="328" y="66"/>
                  </a:cubicBezTo>
                  <a:cubicBezTo>
                    <a:pt x="327" y="67"/>
                    <a:pt x="327" y="67"/>
                    <a:pt x="327" y="67"/>
                  </a:cubicBezTo>
                  <a:cubicBezTo>
                    <a:pt x="327" y="68"/>
                    <a:pt x="327" y="68"/>
                    <a:pt x="327" y="68"/>
                  </a:cubicBezTo>
                  <a:cubicBezTo>
                    <a:pt x="328" y="67"/>
                    <a:pt x="328" y="67"/>
                    <a:pt x="328" y="67"/>
                  </a:cubicBezTo>
                  <a:cubicBezTo>
                    <a:pt x="329" y="67"/>
                    <a:pt x="329" y="67"/>
                    <a:pt x="329" y="67"/>
                  </a:cubicBezTo>
                  <a:cubicBezTo>
                    <a:pt x="329" y="67"/>
                    <a:pt x="329" y="67"/>
                    <a:pt x="329" y="67"/>
                  </a:cubicBezTo>
                  <a:cubicBezTo>
                    <a:pt x="328" y="69"/>
                    <a:pt x="328" y="69"/>
                    <a:pt x="328" y="69"/>
                  </a:cubicBezTo>
                  <a:cubicBezTo>
                    <a:pt x="328" y="70"/>
                    <a:pt x="328" y="70"/>
                    <a:pt x="328" y="70"/>
                  </a:cubicBezTo>
                  <a:cubicBezTo>
                    <a:pt x="329" y="70"/>
                    <a:pt x="329" y="70"/>
                    <a:pt x="329" y="70"/>
                  </a:cubicBezTo>
                  <a:cubicBezTo>
                    <a:pt x="330" y="70"/>
                    <a:pt x="330" y="70"/>
                    <a:pt x="330" y="70"/>
                  </a:cubicBezTo>
                  <a:cubicBezTo>
                    <a:pt x="330" y="69"/>
                    <a:pt x="330" y="69"/>
                    <a:pt x="330" y="69"/>
                  </a:cubicBezTo>
                  <a:cubicBezTo>
                    <a:pt x="331" y="69"/>
                    <a:pt x="331" y="69"/>
                    <a:pt x="331" y="69"/>
                  </a:cubicBezTo>
                  <a:cubicBezTo>
                    <a:pt x="331" y="70"/>
                    <a:pt x="331" y="70"/>
                    <a:pt x="331" y="70"/>
                  </a:cubicBezTo>
                  <a:cubicBezTo>
                    <a:pt x="332" y="70"/>
                    <a:pt x="332" y="70"/>
                    <a:pt x="332" y="70"/>
                  </a:cubicBezTo>
                  <a:cubicBezTo>
                    <a:pt x="332" y="71"/>
                    <a:pt x="332" y="71"/>
                    <a:pt x="332" y="71"/>
                  </a:cubicBezTo>
                  <a:cubicBezTo>
                    <a:pt x="332" y="72"/>
                    <a:pt x="332" y="72"/>
                    <a:pt x="332" y="72"/>
                  </a:cubicBezTo>
                  <a:cubicBezTo>
                    <a:pt x="333" y="72"/>
                    <a:pt x="333" y="72"/>
                    <a:pt x="333" y="72"/>
                  </a:cubicBezTo>
                  <a:cubicBezTo>
                    <a:pt x="333" y="72"/>
                    <a:pt x="333" y="72"/>
                    <a:pt x="333" y="72"/>
                  </a:cubicBezTo>
                  <a:cubicBezTo>
                    <a:pt x="334" y="72"/>
                    <a:pt x="334" y="72"/>
                    <a:pt x="334" y="72"/>
                  </a:cubicBezTo>
                  <a:cubicBezTo>
                    <a:pt x="334" y="73"/>
                    <a:pt x="334" y="73"/>
                    <a:pt x="334" y="73"/>
                  </a:cubicBezTo>
                  <a:cubicBezTo>
                    <a:pt x="333" y="74"/>
                    <a:pt x="333" y="74"/>
                    <a:pt x="333" y="74"/>
                  </a:cubicBezTo>
                  <a:cubicBezTo>
                    <a:pt x="332" y="74"/>
                    <a:pt x="332" y="74"/>
                    <a:pt x="332" y="74"/>
                  </a:cubicBezTo>
                  <a:cubicBezTo>
                    <a:pt x="331" y="74"/>
                    <a:pt x="331" y="74"/>
                    <a:pt x="331" y="74"/>
                  </a:cubicBezTo>
                  <a:cubicBezTo>
                    <a:pt x="330" y="73"/>
                    <a:pt x="330" y="73"/>
                    <a:pt x="330" y="73"/>
                  </a:cubicBezTo>
                  <a:cubicBezTo>
                    <a:pt x="328" y="73"/>
                    <a:pt x="328" y="73"/>
                    <a:pt x="328" y="73"/>
                  </a:cubicBezTo>
                  <a:cubicBezTo>
                    <a:pt x="329" y="74"/>
                    <a:pt x="329" y="74"/>
                    <a:pt x="329" y="74"/>
                  </a:cubicBezTo>
                  <a:cubicBezTo>
                    <a:pt x="329" y="75"/>
                    <a:pt x="329" y="75"/>
                    <a:pt x="329" y="75"/>
                  </a:cubicBezTo>
                  <a:cubicBezTo>
                    <a:pt x="331" y="75"/>
                    <a:pt x="331" y="75"/>
                    <a:pt x="331" y="75"/>
                  </a:cubicBezTo>
                  <a:cubicBezTo>
                    <a:pt x="331" y="76"/>
                    <a:pt x="331" y="76"/>
                    <a:pt x="331" y="76"/>
                  </a:cubicBezTo>
                  <a:cubicBezTo>
                    <a:pt x="333" y="77"/>
                    <a:pt x="333" y="77"/>
                    <a:pt x="333" y="77"/>
                  </a:cubicBezTo>
                  <a:cubicBezTo>
                    <a:pt x="334" y="77"/>
                    <a:pt x="334" y="77"/>
                    <a:pt x="334" y="77"/>
                  </a:cubicBezTo>
                  <a:cubicBezTo>
                    <a:pt x="335" y="76"/>
                    <a:pt x="335" y="76"/>
                    <a:pt x="335" y="76"/>
                  </a:cubicBezTo>
                  <a:cubicBezTo>
                    <a:pt x="335" y="76"/>
                    <a:pt x="335" y="76"/>
                    <a:pt x="335" y="76"/>
                  </a:cubicBezTo>
                  <a:cubicBezTo>
                    <a:pt x="335" y="75"/>
                    <a:pt x="335" y="75"/>
                    <a:pt x="335" y="75"/>
                  </a:cubicBezTo>
                  <a:cubicBezTo>
                    <a:pt x="334" y="74"/>
                    <a:pt x="334" y="74"/>
                    <a:pt x="334" y="74"/>
                  </a:cubicBezTo>
                  <a:cubicBezTo>
                    <a:pt x="335" y="74"/>
                    <a:pt x="335" y="74"/>
                    <a:pt x="335" y="74"/>
                  </a:cubicBezTo>
                  <a:cubicBezTo>
                    <a:pt x="336" y="75"/>
                    <a:pt x="336" y="75"/>
                    <a:pt x="336" y="75"/>
                  </a:cubicBezTo>
                  <a:cubicBezTo>
                    <a:pt x="337" y="76"/>
                    <a:pt x="337" y="76"/>
                    <a:pt x="337" y="76"/>
                  </a:cubicBezTo>
                  <a:cubicBezTo>
                    <a:pt x="337" y="76"/>
                    <a:pt x="337" y="76"/>
                    <a:pt x="337" y="76"/>
                  </a:cubicBezTo>
                  <a:cubicBezTo>
                    <a:pt x="336" y="76"/>
                    <a:pt x="336" y="76"/>
                    <a:pt x="336" y="76"/>
                  </a:cubicBezTo>
                  <a:cubicBezTo>
                    <a:pt x="335" y="78"/>
                    <a:pt x="335" y="78"/>
                    <a:pt x="335" y="78"/>
                  </a:cubicBezTo>
                  <a:cubicBezTo>
                    <a:pt x="335" y="78"/>
                    <a:pt x="335" y="78"/>
                    <a:pt x="335" y="78"/>
                  </a:cubicBezTo>
                  <a:cubicBezTo>
                    <a:pt x="336" y="78"/>
                    <a:pt x="336" y="78"/>
                    <a:pt x="336" y="78"/>
                  </a:cubicBezTo>
                  <a:cubicBezTo>
                    <a:pt x="336" y="78"/>
                    <a:pt x="336" y="78"/>
                    <a:pt x="336" y="78"/>
                  </a:cubicBezTo>
                  <a:cubicBezTo>
                    <a:pt x="337" y="78"/>
                    <a:pt x="337" y="78"/>
                    <a:pt x="337" y="78"/>
                  </a:cubicBezTo>
                  <a:cubicBezTo>
                    <a:pt x="340" y="80"/>
                    <a:pt x="340" y="80"/>
                    <a:pt x="340" y="80"/>
                  </a:cubicBezTo>
                  <a:cubicBezTo>
                    <a:pt x="341" y="80"/>
                    <a:pt x="341" y="80"/>
                    <a:pt x="341" y="80"/>
                  </a:cubicBezTo>
                  <a:cubicBezTo>
                    <a:pt x="341" y="81"/>
                    <a:pt x="341" y="81"/>
                    <a:pt x="341" y="81"/>
                  </a:cubicBezTo>
                  <a:cubicBezTo>
                    <a:pt x="344" y="82"/>
                    <a:pt x="344" y="82"/>
                    <a:pt x="344" y="82"/>
                  </a:cubicBezTo>
                  <a:cubicBezTo>
                    <a:pt x="345" y="83"/>
                    <a:pt x="345" y="83"/>
                    <a:pt x="345" y="83"/>
                  </a:cubicBezTo>
                  <a:cubicBezTo>
                    <a:pt x="346" y="83"/>
                    <a:pt x="346" y="83"/>
                    <a:pt x="346" y="83"/>
                  </a:cubicBezTo>
                  <a:cubicBezTo>
                    <a:pt x="346" y="83"/>
                    <a:pt x="346" y="83"/>
                    <a:pt x="346" y="83"/>
                  </a:cubicBezTo>
                  <a:cubicBezTo>
                    <a:pt x="346" y="82"/>
                    <a:pt x="346" y="82"/>
                    <a:pt x="346" y="82"/>
                  </a:cubicBezTo>
                  <a:cubicBezTo>
                    <a:pt x="347" y="82"/>
                    <a:pt x="347" y="82"/>
                    <a:pt x="347" y="82"/>
                  </a:cubicBezTo>
                  <a:cubicBezTo>
                    <a:pt x="347" y="83"/>
                    <a:pt x="347" y="83"/>
                    <a:pt x="347" y="83"/>
                  </a:cubicBezTo>
                  <a:cubicBezTo>
                    <a:pt x="348" y="83"/>
                    <a:pt x="348" y="83"/>
                    <a:pt x="348" y="83"/>
                  </a:cubicBezTo>
                  <a:cubicBezTo>
                    <a:pt x="348" y="84"/>
                    <a:pt x="348" y="84"/>
                    <a:pt x="348" y="84"/>
                  </a:cubicBezTo>
                  <a:cubicBezTo>
                    <a:pt x="349" y="84"/>
                    <a:pt x="349" y="84"/>
                    <a:pt x="349" y="84"/>
                  </a:cubicBezTo>
                  <a:cubicBezTo>
                    <a:pt x="349" y="83"/>
                    <a:pt x="349" y="83"/>
                    <a:pt x="349" y="83"/>
                  </a:cubicBezTo>
                  <a:cubicBezTo>
                    <a:pt x="348" y="79"/>
                    <a:pt x="348" y="79"/>
                    <a:pt x="348" y="79"/>
                  </a:cubicBezTo>
                  <a:cubicBezTo>
                    <a:pt x="347" y="77"/>
                    <a:pt x="347" y="77"/>
                    <a:pt x="347" y="77"/>
                  </a:cubicBezTo>
                  <a:cubicBezTo>
                    <a:pt x="346" y="74"/>
                    <a:pt x="346" y="74"/>
                    <a:pt x="346" y="74"/>
                  </a:cubicBezTo>
                  <a:cubicBezTo>
                    <a:pt x="346" y="72"/>
                    <a:pt x="346" y="72"/>
                    <a:pt x="346" y="72"/>
                  </a:cubicBezTo>
                  <a:cubicBezTo>
                    <a:pt x="345" y="71"/>
                    <a:pt x="345" y="71"/>
                    <a:pt x="345" y="71"/>
                  </a:cubicBezTo>
                  <a:cubicBezTo>
                    <a:pt x="345" y="70"/>
                    <a:pt x="345" y="70"/>
                    <a:pt x="345" y="70"/>
                  </a:cubicBezTo>
                  <a:cubicBezTo>
                    <a:pt x="346" y="71"/>
                    <a:pt x="346" y="71"/>
                    <a:pt x="346" y="71"/>
                  </a:cubicBezTo>
                  <a:cubicBezTo>
                    <a:pt x="346" y="72"/>
                    <a:pt x="346" y="72"/>
                    <a:pt x="346" y="72"/>
                  </a:cubicBezTo>
                  <a:cubicBezTo>
                    <a:pt x="347" y="73"/>
                    <a:pt x="347" y="73"/>
                    <a:pt x="347" y="73"/>
                  </a:cubicBezTo>
                  <a:cubicBezTo>
                    <a:pt x="348" y="73"/>
                    <a:pt x="348" y="73"/>
                    <a:pt x="348" y="73"/>
                  </a:cubicBezTo>
                  <a:cubicBezTo>
                    <a:pt x="349" y="74"/>
                    <a:pt x="349" y="74"/>
                    <a:pt x="349" y="74"/>
                  </a:cubicBezTo>
                  <a:cubicBezTo>
                    <a:pt x="351" y="74"/>
                    <a:pt x="351" y="74"/>
                    <a:pt x="351" y="74"/>
                  </a:cubicBezTo>
                  <a:cubicBezTo>
                    <a:pt x="354" y="74"/>
                    <a:pt x="354" y="74"/>
                    <a:pt x="354" y="74"/>
                  </a:cubicBezTo>
                  <a:cubicBezTo>
                    <a:pt x="355" y="74"/>
                    <a:pt x="355" y="74"/>
                    <a:pt x="355" y="74"/>
                  </a:cubicBezTo>
                  <a:cubicBezTo>
                    <a:pt x="356" y="74"/>
                    <a:pt x="356" y="74"/>
                    <a:pt x="356" y="74"/>
                  </a:cubicBezTo>
                  <a:cubicBezTo>
                    <a:pt x="357" y="74"/>
                    <a:pt x="357" y="74"/>
                    <a:pt x="357" y="74"/>
                  </a:cubicBezTo>
                  <a:cubicBezTo>
                    <a:pt x="357" y="74"/>
                    <a:pt x="357" y="74"/>
                    <a:pt x="357" y="74"/>
                  </a:cubicBezTo>
                  <a:cubicBezTo>
                    <a:pt x="356" y="73"/>
                    <a:pt x="356" y="73"/>
                    <a:pt x="356" y="73"/>
                  </a:cubicBezTo>
                  <a:cubicBezTo>
                    <a:pt x="356" y="73"/>
                    <a:pt x="356" y="73"/>
                    <a:pt x="356" y="73"/>
                  </a:cubicBezTo>
                  <a:cubicBezTo>
                    <a:pt x="356" y="72"/>
                    <a:pt x="356" y="72"/>
                    <a:pt x="356" y="72"/>
                  </a:cubicBezTo>
                  <a:cubicBezTo>
                    <a:pt x="356" y="72"/>
                    <a:pt x="356" y="72"/>
                    <a:pt x="356" y="72"/>
                  </a:cubicBezTo>
                  <a:cubicBezTo>
                    <a:pt x="356" y="71"/>
                    <a:pt x="356" y="71"/>
                    <a:pt x="356" y="71"/>
                  </a:cubicBezTo>
                  <a:cubicBezTo>
                    <a:pt x="359" y="70"/>
                    <a:pt x="359" y="70"/>
                    <a:pt x="359" y="70"/>
                  </a:cubicBezTo>
                  <a:cubicBezTo>
                    <a:pt x="360" y="70"/>
                    <a:pt x="360" y="70"/>
                    <a:pt x="360" y="70"/>
                  </a:cubicBezTo>
                  <a:cubicBezTo>
                    <a:pt x="360" y="70"/>
                    <a:pt x="360" y="70"/>
                    <a:pt x="360" y="70"/>
                  </a:cubicBezTo>
                  <a:cubicBezTo>
                    <a:pt x="361" y="70"/>
                    <a:pt x="361" y="70"/>
                    <a:pt x="361" y="70"/>
                  </a:cubicBezTo>
                  <a:cubicBezTo>
                    <a:pt x="363" y="70"/>
                    <a:pt x="363" y="70"/>
                    <a:pt x="363" y="70"/>
                  </a:cubicBezTo>
                  <a:cubicBezTo>
                    <a:pt x="364" y="71"/>
                    <a:pt x="364" y="71"/>
                    <a:pt x="364" y="71"/>
                  </a:cubicBezTo>
                  <a:cubicBezTo>
                    <a:pt x="365" y="72"/>
                    <a:pt x="365" y="72"/>
                    <a:pt x="365" y="72"/>
                  </a:cubicBezTo>
                  <a:cubicBezTo>
                    <a:pt x="365" y="72"/>
                    <a:pt x="365" y="72"/>
                    <a:pt x="365" y="72"/>
                  </a:cubicBezTo>
                  <a:cubicBezTo>
                    <a:pt x="367" y="73"/>
                    <a:pt x="367" y="73"/>
                    <a:pt x="367" y="73"/>
                  </a:cubicBezTo>
                  <a:cubicBezTo>
                    <a:pt x="367" y="73"/>
                    <a:pt x="367" y="73"/>
                    <a:pt x="367" y="73"/>
                  </a:cubicBezTo>
                  <a:cubicBezTo>
                    <a:pt x="369" y="73"/>
                    <a:pt x="369" y="73"/>
                    <a:pt x="369" y="73"/>
                  </a:cubicBezTo>
                  <a:cubicBezTo>
                    <a:pt x="368" y="73"/>
                    <a:pt x="368" y="73"/>
                    <a:pt x="368" y="73"/>
                  </a:cubicBezTo>
                  <a:cubicBezTo>
                    <a:pt x="368" y="72"/>
                    <a:pt x="368" y="72"/>
                    <a:pt x="368" y="72"/>
                  </a:cubicBezTo>
                  <a:cubicBezTo>
                    <a:pt x="369" y="73"/>
                    <a:pt x="369" y="73"/>
                    <a:pt x="369" y="73"/>
                  </a:cubicBezTo>
                  <a:cubicBezTo>
                    <a:pt x="370" y="72"/>
                    <a:pt x="370" y="72"/>
                    <a:pt x="370" y="72"/>
                  </a:cubicBezTo>
                  <a:cubicBezTo>
                    <a:pt x="369" y="72"/>
                    <a:pt x="369" y="72"/>
                    <a:pt x="369" y="72"/>
                  </a:cubicBezTo>
                  <a:cubicBezTo>
                    <a:pt x="370" y="71"/>
                    <a:pt x="370" y="71"/>
                    <a:pt x="370" y="71"/>
                  </a:cubicBezTo>
                  <a:cubicBezTo>
                    <a:pt x="369" y="70"/>
                    <a:pt x="369" y="70"/>
                    <a:pt x="369" y="70"/>
                  </a:cubicBezTo>
                  <a:cubicBezTo>
                    <a:pt x="368" y="71"/>
                    <a:pt x="368" y="71"/>
                    <a:pt x="368" y="71"/>
                  </a:cubicBezTo>
                  <a:cubicBezTo>
                    <a:pt x="367" y="71"/>
                    <a:pt x="367" y="71"/>
                    <a:pt x="367" y="71"/>
                  </a:cubicBezTo>
                  <a:cubicBezTo>
                    <a:pt x="367" y="69"/>
                    <a:pt x="367" y="69"/>
                    <a:pt x="367" y="69"/>
                  </a:cubicBezTo>
                  <a:cubicBezTo>
                    <a:pt x="366" y="68"/>
                    <a:pt x="366" y="68"/>
                    <a:pt x="366" y="68"/>
                  </a:cubicBezTo>
                  <a:cubicBezTo>
                    <a:pt x="367" y="68"/>
                    <a:pt x="367" y="68"/>
                    <a:pt x="367" y="68"/>
                  </a:cubicBezTo>
                  <a:cubicBezTo>
                    <a:pt x="367" y="68"/>
                    <a:pt x="367" y="68"/>
                    <a:pt x="367" y="68"/>
                  </a:cubicBezTo>
                  <a:cubicBezTo>
                    <a:pt x="368" y="68"/>
                    <a:pt x="368" y="68"/>
                    <a:pt x="368" y="68"/>
                  </a:cubicBezTo>
                  <a:cubicBezTo>
                    <a:pt x="368" y="67"/>
                    <a:pt x="368" y="67"/>
                    <a:pt x="368" y="67"/>
                  </a:cubicBezTo>
                  <a:cubicBezTo>
                    <a:pt x="368" y="67"/>
                    <a:pt x="368" y="67"/>
                    <a:pt x="368" y="67"/>
                  </a:cubicBezTo>
                  <a:cubicBezTo>
                    <a:pt x="370" y="68"/>
                    <a:pt x="370" y="68"/>
                    <a:pt x="370" y="68"/>
                  </a:cubicBezTo>
                  <a:cubicBezTo>
                    <a:pt x="370" y="69"/>
                    <a:pt x="370" y="69"/>
                    <a:pt x="370" y="69"/>
                  </a:cubicBezTo>
                  <a:cubicBezTo>
                    <a:pt x="371" y="69"/>
                    <a:pt x="371" y="69"/>
                    <a:pt x="371" y="69"/>
                  </a:cubicBezTo>
                  <a:cubicBezTo>
                    <a:pt x="371" y="69"/>
                    <a:pt x="371" y="69"/>
                    <a:pt x="371" y="69"/>
                  </a:cubicBezTo>
                  <a:cubicBezTo>
                    <a:pt x="372" y="69"/>
                    <a:pt x="372" y="69"/>
                    <a:pt x="372" y="69"/>
                  </a:cubicBezTo>
                  <a:cubicBezTo>
                    <a:pt x="371" y="68"/>
                    <a:pt x="371" y="68"/>
                    <a:pt x="371" y="68"/>
                  </a:cubicBezTo>
                  <a:cubicBezTo>
                    <a:pt x="372" y="68"/>
                    <a:pt x="372" y="68"/>
                    <a:pt x="372" y="68"/>
                  </a:cubicBezTo>
                  <a:cubicBezTo>
                    <a:pt x="373" y="68"/>
                    <a:pt x="373" y="68"/>
                    <a:pt x="373" y="68"/>
                  </a:cubicBezTo>
                  <a:cubicBezTo>
                    <a:pt x="373" y="67"/>
                    <a:pt x="373" y="67"/>
                    <a:pt x="373" y="67"/>
                  </a:cubicBezTo>
                  <a:cubicBezTo>
                    <a:pt x="372" y="66"/>
                    <a:pt x="372" y="66"/>
                    <a:pt x="372" y="66"/>
                  </a:cubicBezTo>
                  <a:cubicBezTo>
                    <a:pt x="371" y="66"/>
                    <a:pt x="371" y="66"/>
                    <a:pt x="371" y="66"/>
                  </a:cubicBezTo>
                  <a:cubicBezTo>
                    <a:pt x="370" y="65"/>
                    <a:pt x="370" y="65"/>
                    <a:pt x="370" y="65"/>
                  </a:cubicBezTo>
                  <a:cubicBezTo>
                    <a:pt x="370" y="64"/>
                    <a:pt x="370" y="64"/>
                    <a:pt x="370" y="64"/>
                  </a:cubicBezTo>
                  <a:cubicBezTo>
                    <a:pt x="369" y="63"/>
                    <a:pt x="369" y="63"/>
                    <a:pt x="369" y="63"/>
                  </a:cubicBezTo>
                  <a:cubicBezTo>
                    <a:pt x="368" y="64"/>
                    <a:pt x="368" y="64"/>
                    <a:pt x="368" y="64"/>
                  </a:cubicBezTo>
                  <a:cubicBezTo>
                    <a:pt x="367" y="63"/>
                    <a:pt x="367" y="63"/>
                    <a:pt x="367" y="63"/>
                  </a:cubicBezTo>
                  <a:cubicBezTo>
                    <a:pt x="369" y="63"/>
                    <a:pt x="369" y="63"/>
                    <a:pt x="369" y="63"/>
                  </a:cubicBezTo>
                  <a:cubicBezTo>
                    <a:pt x="368" y="62"/>
                    <a:pt x="368" y="62"/>
                    <a:pt x="368" y="62"/>
                  </a:cubicBezTo>
                  <a:cubicBezTo>
                    <a:pt x="368" y="62"/>
                    <a:pt x="368" y="62"/>
                    <a:pt x="368" y="62"/>
                  </a:cubicBezTo>
                  <a:cubicBezTo>
                    <a:pt x="368" y="61"/>
                    <a:pt x="368" y="61"/>
                    <a:pt x="368" y="61"/>
                  </a:cubicBezTo>
                  <a:cubicBezTo>
                    <a:pt x="369" y="61"/>
                    <a:pt x="369" y="61"/>
                    <a:pt x="369" y="61"/>
                  </a:cubicBezTo>
                  <a:cubicBezTo>
                    <a:pt x="369" y="59"/>
                    <a:pt x="369" y="59"/>
                    <a:pt x="369" y="59"/>
                  </a:cubicBezTo>
                  <a:cubicBezTo>
                    <a:pt x="368" y="60"/>
                    <a:pt x="368" y="60"/>
                    <a:pt x="368" y="60"/>
                  </a:cubicBezTo>
                  <a:cubicBezTo>
                    <a:pt x="367" y="61"/>
                    <a:pt x="367" y="61"/>
                    <a:pt x="367" y="61"/>
                  </a:cubicBezTo>
                  <a:cubicBezTo>
                    <a:pt x="367" y="62"/>
                    <a:pt x="367" y="62"/>
                    <a:pt x="367" y="62"/>
                  </a:cubicBezTo>
                  <a:cubicBezTo>
                    <a:pt x="365" y="61"/>
                    <a:pt x="365" y="61"/>
                    <a:pt x="365" y="61"/>
                  </a:cubicBezTo>
                  <a:cubicBezTo>
                    <a:pt x="364" y="60"/>
                    <a:pt x="364" y="60"/>
                    <a:pt x="364" y="60"/>
                  </a:cubicBezTo>
                  <a:cubicBezTo>
                    <a:pt x="365" y="59"/>
                    <a:pt x="365" y="59"/>
                    <a:pt x="365" y="59"/>
                  </a:cubicBezTo>
                  <a:cubicBezTo>
                    <a:pt x="365" y="58"/>
                    <a:pt x="365" y="58"/>
                    <a:pt x="365" y="58"/>
                  </a:cubicBezTo>
                  <a:cubicBezTo>
                    <a:pt x="366" y="57"/>
                    <a:pt x="366" y="57"/>
                    <a:pt x="366" y="57"/>
                  </a:cubicBezTo>
                  <a:cubicBezTo>
                    <a:pt x="367" y="57"/>
                    <a:pt x="367" y="57"/>
                    <a:pt x="367" y="57"/>
                  </a:cubicBezTo>
                  <a:cubicBezTo>
                    <a:pt x="369" y="56"/>
                    <a:pt x="369" y="56"/>
                    <a:pt x="369" y="56"/>
                  </a:cubicBezTo>
                  <a:cubicBezTo>
                    <a:pt x="369" y="56"/>
                    <a:pt x="369" y="56"/>
                    <a:pt x="369" y="56"/>
                  </a:cubicBezTo>
                  <a:cubicBezTo>
                    <a:pt x="368" y="55"/>
                    <a:pt x="368" y="55"/>
                    <a:pt x="368" y="55"/>
                  </a:cubicBezTo>
                  <a:cubicBezTo>
                    <a:pt x="367" y="55"/>
                    <a:pt x="367" y="55"/>
                    <a:pt x="367" y="55"/>
                  </a:cubicBezTo>
                  <a:cubicBezTo>
                    <a:pt x="366" y="54"/>
                    <a:pt x="366" y="54"/>
                    <a:pt x="366" y="54"/>
                  </a:cubicBezTo>
                  <a:cubicBezTo>
                    <a:pt x="365" y="54"/>
                    <a:pt x="365" y="54"/>
                    <a:pt x="365" y="54"/>
                  </a:cubicBezTo>
                  <a:cubicBezTo>
                    <a:pt x="364" y="53"/>
                    <a:pt x="364" y="53"/>
                    <a:pt x="364" y="53"/>
                  </a:cubicBezTo>
                  <a:cubicBezTo>
                    <a:pt x="365" y="53"/>
                    <a:pt x="365" y="53"/>
                    <a:pt x="365" y="53"/>
                  </a:cubicBezTo>
                  <a:cubicBezTo>
                    <a:pt x="367" y="53"/>
                    <a:pt x="367" y="53"/>
                    <a:pt x="367" y="53"/>
                  </a:cubicBezTo>
                  <a:cubicBezTo>
                    <a:pt x="369" y="53"/>
                    <a:pt x="369" y="53"/>
                    <a:pt x="369" y="53"/>
                  </a:cubicBezTo>
                  <a:cubicBezTo>
                    <a:pt x="371" y="53"/>
                    <a:pt x="371" y="53"/>
                    <a:pt x="371" y="53"/>
                  </a:cubicBezTo>
                  <a:cubicBezTo>
                    <a:pt x="374" y="53"/>
                    <a:pt x="374" y="53"/>
                    <a:pt x="374" y="53"/>
                  </a:cubicBezTo>
                  <a:cubicBezTo>
                    <a:pt x="379" y="53"/>
                    <a:pt x="379" y="53"/>
                    <a:pt x="379" y="53"/>
                  </a:cubicBezTo>
                  <a:cubicBezTo>
                    <a:pt x="380" y="52"/>
                    <a:pt x="380" y="52"/>
                    <a:pt x="380" y="52"/>
                  </a:cubicBezTo>
                  <a:cubicBezTo>
                    <a:pt x="383" y="52"/>
                    <a:pt x="383" y="52"/>
                    <a:pt x="383" y="52"/>
                  </a:cubicBezTo>
                  <a:cubicBezTo>
                    <a:pt x="385" y="52"/>
                    <a:pt x="385" y="52"/>
                    <a:pt x="385" y="52"/>
                  </a:cubicBezTo>
                  <a:cubicBezTo>
                    <a:pt x="386" y="52"/>
                    <a:pt x="386" y="52"/>
                    <a:pt x="386" y="52"/>
                  </a:cubicBezTo>
                  <a:cubicBezTo>
                    <a:pt x="389" y="52"/>
                    <a:pt x="389" y="52"/>
                    <a:pt x="389" y="52"/>
                  </a:cubicBezTo>
                  <a:cubicBezTo>
                    <a:pt x="387" y="53"/>
                    <a:pt x="387" y="53"/>
                    <a:pt x="387" y="53"/>
                  </a:cubicBezTo>
                  <a:cubicBezTo>
                    <a:pt x="385" y="54"/>
                    <a:pt x="385" y="54"/>
                    <a:pt x="385" y="54"/>
                  </a:cubicBezTo>
                  <a:cubicBezTo>
                    <a:pt x="384" y="53"/>
                    <a:pt x="384" y="53"/>
                    <a:pt x="384" y="53"/>
                  </a:cubicBezTo>
                  <a:cubicBezTo>
                    <a:pt x="383" y="53"/>
                    <a:pt x="383" y="53"/>
                    <a:pt x="383" y="53"/>
                  </a:cubicBezTo>
                  <a:cubicBezTo>
                    <a:pt x="382" y="53"/>
                    <a:pt x="382" y="53"/>
                    <a:pt x="382" y="53"/>
                  </a:cubicBezTo>
                  <a:cubicBezTo>
                    <a:pt x="382" y="55"/>
                    <a:pt x="382" y="55"/>
                    <a:pt x="382" y="55"/>
                  </a:cubicBezTo>
                  <a:cubicBezTo>
                    <a:pt x="382" y="56"/>
                    <a:pt x="382" y="56"/>
                    <a:pt x="382" y="56"/>
                  </a:cubicBezTo>
                  <a:cubicBezTo>
                    <a:pt x="382" y="56"/>
                    <a:pt x="382" y="56"/>
                    <a:pt x="382" y="56"/>
                  </a:cubicBezTo>
                  <a:cubicBezTo>
                    <a:pt x="382" y="57"/>
                    <a:pt x="382" y="57"/>
                    <a:pt x="382" y="57"/>
                  </a:cubicBezTo>
                  <a:cubicBezTo>
                    <a:pt x="382" y="57"/>
                    <a:pt x="382" y="57"/>
                    <a:pt x="382" y="57"/>
                  </a:cubicBezTo>
                  <a:cubicBezTo>
                    <a:pt x="384" y="56"/>
                    <a:pt x="384" y="56"/>
                    <a:pt x="384" y="56"/>
                  </a:cubicBezTo>
                  <a:cubicBezTo>
                    <a:pt x="384" y="55"/>
                    <a:pt x="384" y="55"/>
                    <a:pt x="384" y="55"/>
                  </a:cubicBezTo>
                  <a:cubicBezTo>
                    <a:pt x="386" y="54"/>
                    <a:pt x="386" y="54"/>
                    <a:pt x="386" y="54"/>
                  </a:cubicBezTo>
                  <a:cubicBezTo>
                    <a:pt x="389" y="53"/>
                    <a:pt x="389" y="53"/>
                    <a:pt x="389" y="53"/>
                  </a:cubicBezTo>
                  <a:cubicBezTo>
                    <a:pt x="390" y="54"/>
                    <a:pt x="390" y="54"/>
                    <a:pt x="390" y="54"/>
                  </a:cubicBezTo>
                  <a:cubicBezTo>
                    <a:pt x="390" y="56"/>
                    <a:pt x="390" y="56"/>
                    <a:pt x="390" y="56"/>
                  </a:cubicBezTo>
                  <a:cubicBezTo>
                    <a:pt x="389" y="57"/>
                    <a:pt x="389" y="57"/>
                    <a:pt x="389" y="57"/>
                  </a:cubicBezTo>
                  <a:cubicBezTo>
                    <a:pt x="389" y="56"/>
                    <a:pt x="389" y="56"/>
                    <a:pt x="389" y="56"/>
                  </a:cubicBezTo>
                  <a:cubicBezTo>
                    <a:pt x="388" y="55"/>
                    <a:pt x="388" y="55"/>
                    <a:pt x="388" y="55"/>
                  </a:cubicBezTo>
                  <a:cubicBezTo>
                    <a:pt x="388" y="54"/>
                    <a:pt x="388" y="54"/>
                    <a:pt x="388" y="54"/>
                  </a:cubicBezTo>
                  <a:cubicBezTo>
                    <a:pt x="387" y="55"/>
                    <a:pt x="387" y="55"/>
                    <a:pt x="387" y="55"/>
                  </a:cubicBezTo>
                  <a:cubicBezTo>
                    <a:pt x="386" y="54"/>
                    <a:pt x="386" y="54"/>
                    <a:pt x="386" y="54"/>
                  </a:cubicBezTo>
                  <a:cubicBezTo>
                    <a:pt x="387" y="56"/>
                    <a:pt x="387" y="56"/>
                    <a:pt x="387" y="56"/>
                  </a:cubicBezTo>
                  <a:cubicBezTo>
                    <a:pt x="388" y="56"/>
                    <a:pt x="388" y="56"/>
                    <a:pt x="388" y="56"/>
                  </a:cubicBezTo>
                  <a:cubicBezTo>
                    <a:pt x="388" y="58"/>
                    <a:pt x="388" y="58"/>
                    <a:pt x="388" y="58"/>
                  </a:cubicBezTo>
                  <a:cubicBezTo>
                    <a:pt x="388" y="59"/>
                    <a:pt x="388" y="59"/>
                    <a:pt x="388" y="59"/>
                  </a:cubicBezTo>
                  <a:cubicBezTo>
                    <a:pt x="387" y="59"/>
                    <a:pt x="387" y="59"/>
                    <a:pt x="387" y="59"/>
                  </a:cubicBezTo>
                  <a:cubicBezTo>
                    <a:pt x="386" y="59"/>
                    <a:pt x="386" y="59"/>
                    <a:pt x="386" y="59"/>
                  </a:cubicBezTo>
                  <a:cubicBezTo>
                    <a:pt x="387" y="60"/>
                    <a:pt x="387" y="60"/>
                    <a:pt x="387" y="60"/>
                  </a:cubicBezTo>
                  <a:cubicBezTo>
                    <a:pt x="387" y="61"/>
                    <a:pt x="387" y="61"/>
                    <a:pt x="387" y="61"/>
                  </a:cubicBezTo>
                  <a:cubicBezTo>
                    <a:pt x="388" y="61"/>
                    <a:pt x="388" y="61"/>
                    <a:pt x="388" y="61"/>
                  </a:cubicBezTo>
                  <a:cubicBezTo>
                    <a:pt x="388" y="61"/>
                    <a:pt x="388" y="61"/>
                    <a:pt x="388" y="61"/>
                  </a:cubicBezTo>
                  <a:cubicBezTo>
                    <a:pt x="390" y="60"/>
                    <a:pt x="390" y="60"/>
                    <a:pt x="390" y="60"/>
                  </a:cubicBezTo>
                  <a:cubicBezTo>
                    <a:pt x="390" y="59"/>
                    <a:pt x="390" y="59"/>
                    <a:pt x="390" y="59"/>
                  </a:cubicBezTo>
                  <a:cubicBezTo>
                    <a:pt x="390" y="58"/>
                    <a:pt x="390" y="58"/>
                    <a:pt x="390" y="58"/>
                  </a:cubicBezTo>
                  <a:cubicBezTo>
                    <a:pt x="390" y="57"/>
                    <a:pt x="390" y="57"/>
                    <a:pt x="390" y="57"/>
                  </a:cubicBezTo>
                  <a:cubicBezTo>
                    <a:pt x="390" y="56"/>
                    <a:pt x="390" y="56"/>
                    <a:pt x="390" y="56"/>
                  </a:cubicBezTo>
                  <a:cubicBezTo>
                    <a:pt x="390" y="52"/>
                    <a:pt x="390" y="52"/>
                    <a:pt x="390" y="52"/>
                  </a:cubicBezTo>
                  <a:cubicBezTo>
                    <a:pt x="391" y="51"/>
                    <a:pt x="391" y="51"/>
                    <a:pt x="391" y="51"/>
                  </a:cubicBezTo>
                  <a:cubicBezTo>
                    <a:pt x="394" y="50"/>
                    <a:pt x="394" y="50"/>
                    <a:pt x="394" y="50"/>
                  </a:cubicBezTo>
                  <a:cubicBezTo>
                    <a:pt x="396" y="50"/>
                    <a:pt x="396" y="50"/>
                    <a:pt x="396" y="50"/>
                  </a:cubicBezTo>
                  <a:cubicBezTo>
                    <a:pt x="399" y="50"/>
                    <a:pt x="399" y="50"/>
                    <a:pt x="399" y="50"/>
                  </a:cubicBezTo>
                  <a:cubicBezTo>
                    <a:pt x="402" y="51"/>
                    <a:pt x="402" y="51"/>
                    <a:pt x="402" y="51"/>
                  </a:cubicBezTo>
                  <a:cubicBezTo>
                    <a:pt x="403" y="53"/>
                    <a:pt x="403" y="53"/>
                    <a:pt x="403" y="53"/>
                  </a:cubicBezTo>
                  <a:cubicBezTo>
                    <a:pt x="403" y="54"/>
                    <a:pt x="403" y="54"/>
                    <a:pt x="403" y="54"/>
                  </a:cubicBezTo>
                  <a:cubicBezTo>
                    <a:pt x="402" y="54"/>
                    <a:pt x="402" y="54"/>
                    <a:pt x="402" y="54"/>
                  </a:cubicBezTo>
                  <a:cubicBezTo>
                    <a:pt x="401" y="53"/>
                    <a:pt x="401" y="53"/>
                    <a:pt x="401" y="53"/>
                  </a:cubicBezTo>
                  <a:cubicBezTo>
                    <a:pt x="401" y="53"/>
                    <a:pt x="401" y="53"/>
                    <a:pt x="401" y="53"/>
                  </a:cubicBezTo>
                  <a:cubicBezTo>
                    <a:pt x="401" y="54"/>
                    <a:pt x="401" y="54"/>
                    <a:pt x="401" y="54"/>
                  </a:cubicBezTo>
                  <a:cubicBezTo>
                    <a:pt x="401" y="55"/>
                    <a:pt x="401" y="55"/>
                    <a:pt x="401" y="55"/>
                  </a:cubicBezTo>
                  <a:cubicBezTo>
                    <a:pt x="401" y="56"/>
                    <a:pt x="401" y="56"/>
                    <a:pt x="401" y="56"/>
                  </a:cubicBezTo>
                  <a:cubicBezTo>
                    <a:pt x="400" y="56"/>
                    <a:pt x="400" y="56"/>
                    <a:pt x="400" y="56"/>
                  </a:cubicBezTo>
                  <a:cubicBezTo>
                    <a:pt x="401" y="56"/>
                    <a:pt x="401" y="56"/>
                    <a:pt x="401" y="56"/>
                  </a:cubicBezTo>
                  <a:cubicBezTo>
                    <a:pt x="402" y="56"/>
                    <a:pt x="402" y="56"/>
                    <a:pt x="402" y="56"/>
                  </a:cubicBezTo>
                  <a:cubicBezTo>
                    <a:pt x="403" y="56"/>
                    <a:pt x="403" y="56"/>
                    <a:pt x="403" y="56"/>
                  </a:cubicBezTo>
                  <a:cubicBezTo>
                    <a:pt x="404" y="55"/>
                    <a:pt x="404" y="55"/>
                    <a:pt x="404" y="55"/>
                  </a:cubicBezTo>
                  <a:cubicBezTo>
                    <a:pt x="405" y="56"/>
                    <a:pt x="405" y="56"/>
                    <a:pt x="405" y="56"/>
                  </a:cubicBezTo>
                  <a:cubicBezTo>
                    <a:pt x="405" y="57"/>
                    <a:pt x="405" y="57"/>
                    <a:pt x="405" y="57"/>
                  </a:cubicBezTo>
                  <a:cubicBezTo>
                    <a:pt x="405" y="58"/>
                    <a:pt x="405" y="58"/>
                    <a:pt x="405" y="58"/>
                  </a:cubicBezTo>
                  <a:cubicBezTo>
                    <a:pt x="406" y="59"/>
                    <a:pt x="406" y="59"/>
                    <a:pt x="406" y="59"/>
                  </a:cubicBezTo>
                  <a:cubicBezTo>
                    <a:pt x="406" y="58"/>
                    <a:pt x="406" y="58"/>
                    <a:pt x="406" y="58"/>
                  </a:cubicBezTo>
                  <a:cubicBezTo>
                    <a:pt x="406" y="57"/>
                    <a:pt x="406" y="57"/>
                    <a:pt x="406" y="57"/>
                  </a:cubicBezTo>
                  <a:cubicBezTo>
                    <a:pt x="407" y="56"/>
                    <a:pt x="407" y="56"/>
                    <a:pt x="407" y="56"/>
                  </a:cubicBezTo>
                  <a:cubicBezTo>
                    <a:pt x="408" y="57"/>
                    <a:pt x="408" y="57"/>
                    <a:pt x="408" y="57"/>
                  </a:cubicBezTo>
                  <a:cubicBezTo>
                    <a:pt x="409" y="58"/>
                    <a:pt x="409" y="58"/>
                    <a:pt x="409" y="58"/>
                  </a:cubicBezTo>
                  <a:cubicBezTo>
                    <a:pt x="408" y="58"/>
                    <a:pt x="408" y="58"/>
                    <a:pt x="408" y="58"/>
                  </a:cubicBezTo>
                  <a:cubicBezTo>
                    <a:pt x="408" y="59"/>
                    <a:pt x="408" y="59"/>
                    <a:pt x="408" y="59"/>
                  </a:cubicBezTo>
                  <a:cubicBezTo>
                    <a:pt x="408" y="60"/>
                    <a:pt x="408" y="60"/>
                    <a:pt x="408" y="60"/>
                  </a:cubicBezTo>
                  <a:cubicBezTo>
                    <a:pt x="409" y="59"/>
                    <a:pt x="409" y="59"/>
                    <a:pt x="409" y="59"/>
                  </a:cubicBezTo>
                  <a:cubicBezTo>
                    <a:pt x="409" y="58"/>
                    <a:pt x="409" y="58"/>
                    <a:pt x="409" y="58"/>
                  </a:cubicBezTo>
                  <a:cubicBezTo>
                    <a:pt x="410" y="58"/>
                    <a:pt x="410" y="58"/>
                    <a:pt x="410" y="58"/>
                  </a:cubicBezTo>
                  <a:cubicBezTo>
                    <a:pt x="410" y="59"/>
                    <a:pt x="410" y="59"/>
                    <a:pt x="410" y="59"/>
                  </a:cubicBezTo>
                  <a:cubicBezTo>
                    <a:pt x="410" y="58"/>
                    <a:pt x="410" y="58"/>
                    <a:pt x="410" y="58"/>
                  </a:cubicBezTo>
                  <a:cubicBezTo>
                    <a:pt x="411" y="56"/>
                    <a:pt x="411" y="56"/>
                    <a:pt x="411" y="56"/>
                  </a:cubicBezTo>
                  <a:cubicBezTo>
                    <a:pt x="411" y="56"/>
                    <a:pt x="411" y="56"/>
                    <a:pt x="411" y="56"/>
                  </a:cubicBezTo>
                  <a:cubicBezTo>
                    <a:pt x="412" y="56"/>
                    <a:pt x="412" y="56"/>
                    <a:pt x="412" y="56"/>
                  </a:cubicBezTo>
                  <a:cubicBezTo>
                    <a:pt x="414" y="58"/>
                    <a:pt x="414" y="58"/>
                    <a:pt x="414" y="58"/>
                  </a:cubicBezTo>
                  <a:cubicBezTo>
                    <a:pt x="416" y="58"/>
                    <a:pt x="416" y="58"/>
                    <a:pt x="416" y="58"/>
                  </a:cubicBezTo>
                  <a:cubicBezTo>
                    <a:pt x="418" y="59"/>
                    <a:pt x="418" y="59"/>
                    <a:pt x="418" y="59"/>
                  </a:cubicBezTo>
                  <a:cubicBezTo>
                    <a:pt x="417" y="60"/>
                    <a:pt x="417" y="60"/>
                    <a:pt x="417" y="60"/>
                  </a:cubicBezTo>
                  <a:cubicBezTo>
                    <a:pt x="416" y="61"/>
                    <a:pt x="416" y="61"/>
                    <a:pt x="416" y="61"/>
                  </a:cubicBezTo>
                  <a:cubicBezTo>
                    <a:pt x="415" y="62"/>
                    <a:pt x="415" y="62"/>
                    <a:pt x="415" y="62"/>
                  </a:cubicBezTo>
                  <a:cubicBezTo>
                    <a:pt x="416" y="61"/>
                    <a:pt x="416" y="61"/>
                    <a:pt x="416" y="61"/>
                  </a:cubicBezTo>
                  <a:cubicBezTo>
                    <a:pt x="418" y="61"/>
                    <a:pt x="418" y="61"/>
                    <a:pt x="418" y="61"/>
                  </a:cubicBezTo>
                  <a:cubicBezTo>
                    <a:pt x="419" y="61"/>
                    <a:pt x="419" y="61"/>
                    <a:pt x="419" y="61"/>
                  </a:cubicBezTo>
                  <a:cubicBezTo>
                    <a:pt x="421" y="61"/>
                    <a:pt x="421" y="61"/>
                    <a:pt x="421" y="61"/>
                  </a:cubicBezTo>
                  <a:cubicBezTo>
                    <a:pt x="422" y="60"/>
                    <a:pt x="422" y="60"/>
                    <a:pt x="422" y="60"/>
                  </a:cubicBezTo>
                  <a:cubicBezTo>
                    <a:pt x="423" y="60"/>
                    <a:pt x="423" y="60"/>
                    <a:pt x="423" y="60"/>
                  </a:cubicBezTo>
                  <a:cubicBezTo>
                    <a:pt x="425" y="58"/>
                    <a:pt x="425" y="58"/>
                    <a:pt x="425" y="58"/>
                  </a:cubicBezTo>
                  <a:cubicBezTo>
                    <a:pt x="426" y="58"/>
                    <a:pt x="426" y="58"/>
                    <a:pt x="426" y="58"/>
                  </a:cubicBezTo>
                  <a:cubicBezTo>
                    <a:pt x="427" y="57"/>
                    <a:pt x="427" y="57"/>
                    <a:pt x="427" y="57"/>
                  </a:cubicBezTo>
                  <a:cubicBezTo>
                    <a:pt x="428" y="56"/>
                    <a:pt x="428" y="56"/>
                    <a:pt x="428" y="56"/>
                  </a:cubicBezTo>
                  <a:cubicBezTo>
                    <a:pt x="432" y="55"/>
                    <a:pt x="432" y="55"/>
                    <a:pt x="432" y="55"/>
                  </a:cubicBezTo>
                  <a:cubicBezTo>
                    <a:pt x="433" y="54"/>
                    <a:pt x="433" y="54"/>
                    <a:pt x="433" y="54"/>
                  </a:cubicBezTo>
                  <a:cubicBezTo>
                    <a:pt x="434" y="55"/>
                    <a:pt x="434" y="55"/>
                    <a:pt x="434" y="55"/>
                  </a:cubicBezTo>
                  <a:cubicBezTo>
                    <a:pt x="434" y="54"/>
                    <a:pt x="434" y="54"/>
                    <a:pt x="434" y="54"/>
                  </a:cubicBezTo>
                  <a:cubicBezTo>
                    <a:pt x="436" y="53"/>
                    <a:pt x="436" y="53"/>
                    <a:pt x="436" y="53"/>
                  </a:cubicBezTo>
                  <a:cubicBezTo>
                    <a:pt x="437" y="53"/>
                    <a:pt x="437" y="53"/>
                    <a:pt x="437" y="53"/>
                  </a:cubicBezTo>
                  <a:cubicBezTo>
                    <a:pt x="440" y="53"/>
                    <a:pt x="440" y="53"/>
                    <a:pt x="440" y="53"/>
                  </a:cubicBezTo>
                  <a:cubicBezTo>
                    <a:pt x="444" y="54"/>
                    <a:pt x="444" y="54"/>
                    <a:pt x="444" y="54"/>
                  </a:cubicBezTo>
                  <a:cubicBezTo>
                    <a:pt x="446" y="56"/>
                    <a:pt x="446" y="56"/>
                    <a:pt x="446" y="56"/>
                  </a:cubicBezTo>
                  <a:cubicBezTo>
                    <a:pt x="448" y="57"/>
                    <a:pt x="448" y="57"/>
                    <a:pt x="448" y="57"/>
                  </a:cubicBezTo>
                  <a:cubicBezTo>
                    <a:pt x="449" y="59"/>
                    <a:pt x="449" y="59"/>
                    <a:pt x="449" y="59"/>
                  </a:cubicBezTo>
                  <a:cubicBezTo>
                    <a:pt x="450" y="60"/>
                    <a:pt x="450" y="60"/>
                    <a:pt x="450" y="60"/>
                  </a:cubicBezTo>
                  <a:cubicBezTo>
                    <a:pt x="450" y="61"/>
                    <a:pt x="450" y="61"/>
                    <a:pt x="450" y="61"/>
                  </a:cubicBezTo>
                  <a:cubicBezTo>
                    <a:pt x="451" y="61"/>
                    <a:pt x="451" y="61"/>
                    <a:pt x="451" y="61"/>
                  </a:cubicBezTo>
                  <a:cubicBezTo>
                    <a:pt x="450" y="62"/>
                    <a:pt x="450" y="62"/>
                    <a:pt x="450" y="62"/>
                  </a:cubicBezTo>
                  <a:cubicBezTo>
                    <a:pt x="451" y="64"/>
                    <a:pt x="451" y="64"/>
                    <a:pt x="451" y="64"/>
                  </a:cubicBezTo>
                  <a:cubicBezTo>
                    <a:pt x="451" y="65"/>
                    <a:pt x="451" y="65"/>
                    <a:pt x="451" y="65"/>
                  </a:cubicBezTo>
                  <a:cubicBezTo>
                    <a:pt x="451" y="65"/>
                    <a:pt x="451" y="65"/>
                    <a:pt x="451" y="65"/>
                  </a:cubicBezTo>
                  <a:cubicBezTo>
                    <a:pt x="452" y="65"/>
                    <a:pt x="452" y="65"/>
                    <a:pt x="452" y="65"/>
                  </a:cubicBezTo>
                  <a:cubicBezTo>
                    <a:pt x="453" y="64"/>
                    <a:pt x="453" y="64"/>
                    <a:pt x="453" y="64"/>
                  </a:cubicBezTo>
                  <a:cubicBezTo>
                    <a:pt x="454" y="64"/>
                    <a:pt x="454" y="64"/>
                    <a:pt x="454" y="64"/>
                  </a:cubicBezTo>
                  <a:cubicBezTo>
                    <a:pt x="455" y="65"/>
                    <a:pt x="455" y="65"/>
                    <a:pt x="455" y="65"/>
                  </a:cubicBezTo>
                  <a:cubicBezTo>
                    <a:pt x="455" y="64"/>
                    <a:pt x="455" y="64"/>
                    <a:pt x="455" y="64"/>
                  </a:cubicBezTo>
                  <a:cubicBezTo>
                    <a:pt x="456" y="64"/>
                    <a:pt x="456" y="64"/>
                    <a:pt x="456" y="64"/>
                  </a:cubicBezTo>
                  <a:cubicBezTo>
                    <a:pt x="457" y="64"/>
                    <a:pt x="457" y="64"/>
                    <a:pt x="457" y="64"/>
                  </a:cubicBezTo>
                  <a:cubicBezTo>
                    <a:pt x="457" y="65"/>
                    <a:pt x="457" y="65"/>
                    <a:pt x="457" y="65"/>
                  </a:cubicBezTo>
                  <a:cubicBezTo>
                    <a:pt x="458" y="65"/>
                    <a:pt x="458" y="65"/>
                    <a:pt x="458" y="65"/>
                  </a:cubicBezTo>
                  <a:cubicBezTo>
                    <a:pt x="457" y="63"/>
                    <a:pt x="457" y="63"/>
                    <a:pt x="457" y="63"/>
                  </a:cubicBezTo>
                  <a:cubicBezTo>
                    <a:pt x="458" y="63"/>
                    <a:pt x="458" y="63"/>
                    <a:pt x="458" y="63"/>
                  </a:cubicBezTo>
                  <a:cubicBezTo>
                    <a:pt x="459" y="64"/>
                    <a:pt x="459" y="64"/>
                    <a:pt x="459" y="64"/>
                  </a:cubicBezTo>
                  <a:cubicBezTo>
                    <a:pt x="460" y="66"/>
                    <a:pt x="460" y="66"/>
                    <a:pt x="460" y="66"/>
                  </a:cubicBezTo>
                  <a:cubicBezTo>
                    <a:pt x="460" y="67"/>
                    <a:pt x="460" y="67"/>
                    <a:pt x="460" y="67"/>
                  </a:cubicBezTo>
                  <a:cubicBezTo>
                    <a:pt x="461" y="67"/>
                    <a:pt x="461" y="67"/>
                    <a:pt x="461" y="67"/>
                  </a:cubicBezTo>
                  <a:cubicBezTo>
                    <a:pt x="462" y="69"/>
                    <a:pt x="462" y="69"/>
                    <a:pt x="462" y="69"/>
                  </a:cubicBezTo>
                  <a:cubicBezTo>
                    <a:pt x="462" y="68"/>
                    <a:pt x="462" y="68"/>
                    <a:pt x="462" y="68"/>
                  </a:cubicBezTo>
                  <a:cubicBezTo>
                    <a:pt x="462" y="67"/>
                    <a:pt x="462" y="67"/>
                    <a:pt x="462" y="67"/>
                  </a:cubicBezTo>
                  <a:cubicBezTo>
                    <a:pt x="461" y="67"/>
                    <a:pt x="461" y="67"/>
                    <a:pt x="461" y="67"/>
                  </a:cubicBezTo>
                  <a:cubicBezTo>
                    <a:pt x="461" y="66"/>
                    <a:pt x="461" y="66"/>
                    <a:pt x="461" y="66"/>
                  </a:cubicBezTo>
                  <a:cubicBezTo>
                    <a:pt x="462" y="66"/>
                    <a:pt x="462" y="66"/>
                    <a:pt x="462" y="66"/>
                  </a:cubicBezTo>
                  <a:cubicBezTo>
                    <a:pt x="463" y="66"/>
                    <a:pt x="463" y="66"/>
                    <a:pt x="463" y="66"/>
                  </a:cubicBezTo>
                  <a:cubicBezTo>
                    <a:pt x="464" y="67"/>
                    <a:pt x="464" y="67"/>
                    <a:pt x="464" y="67"/>
                  </a:cubicBezTo>
                  <a:cubicBezTo>
                    <a:pt x="465" y="69"/>
                    <a:pt x="465" y="69"/>
                    <a:pt x="465" y="69"/>
                  </a:cubicBezTo>
                  <a:cubicBezTo>
                    <a:pt x="464" y="67"/>
                    <a:pt x="464" y="67"/>
                    <a:pt x="464" y="67"/>
                  </a:cubicBezTo>
                  <a:cubicBezTo>
                    <a:pt x="463" y="65"/>
                    <a:pt x="463" y="65"/>
                    <a:pt x="463" y="65"/>
                  </a:cubicBezTo>
                  <a:cubicBezTo>
                    <a:pt x="463" y="63"/>
                    <a:pt x="463" y="63"/>
                    <a:pt x="463" y="63"/>
                  </a:cubicBezTo>
                  <a:cubicBezTo>
                    <a:pt x="463" y="62"/>
                    <a:pt x="463" y="62"/>
                    <a:pt x="463" y="62"/>
                  </a:cubicBezTo>
                  <a:cubicBezTo>
                    <a:pt x="464" y="61"/>
                    <a:pt x="464" y="61"/>
                    <a:pt x="464" y="61"/>
                  </a:cubicBezTo>
                  <a:cubicBezTo>
                    <a:pt x="466" y="61"/>
                    <a:pt x="466" y="61"/>
                    <a:pt x="466" y="61"/>
                  </a:cubicBezTo>
                  <a:cubicBezTo>
                    <a:pt x="467" y="60"/>
                    <a:pt x="467" y="60"/>
                    <a:pt x="467" y="60"/>
                  </a:cubicBezTo>
                  <a:cubicBezTo>
                    <a:pt x="468" y="59"/>
                    <a:pt x="468" y="59"/>
                    <a:pt x="468" y="59"/>
                  </a:cubicBezTo>
                  <a:cubicBezTo>
                    <a:pt x="468" y="59"/>
                    <a:pt x="468" y="59"/>
                    <a:pt x="468" y="59"/>
                  </a:cubicBezTo>
                  <a:cubicBezTo>
                    <a:pt x="468" y="58"/>
                    <a:pt x="468" y="58"/>
                    <a:pt x="468" y="58"/>
                  </a:cubicBezTo>
                  <a:cubicBezTo>
                    <a:pt x="469" y="58"/>
                    <a:pt x="469" y="58"/>
                    <a:pt x="469" y="58"/>
                  </a:cubicBezTo>
                  <a:cubicBezTo>
                    <a:pt x="470" y="59"/>
                    <a:pt x="470" y="59"/>
                    <a:pt x="470" y="59"/>
                  </a:cubicBezTo>
                  <a:cubicBezTo>
                    <a:pt x="471" y="59"/>
                    <a:pt x="471" y="59"/>
                    <a:pt x="471" y="59"/>
                  </a:cubicBezTo>
                  <a:cubicBezTo>
                    <a:pt x="472" y="59"/>
                    <a:pt x="472" y="59"/>
                    <a:pt x="472" y="59"/>
                  </a:cubicBezTo>
                  <a:cubicBezTo>
                    <a:pt x="473" y="58"/>
                    <a:pt x="473" y="58"/>
                    <a:pt x="473" y="58"/>
                  </a:cubicBezTo>
                  <a:cubicBezTo>
                    <a:pt x="474" y="59"/>
                    <a:pt x="474" y="59"/>
                    <a:pt x="474" y="59"/>
                  </a:cubicBezTo>
                  <a:cubicBezTo>
                    <a:pt x="475" y="58"/>
                    <a:pt x="475" y="58"/>
                    <a:pt x="475" y="58"/>
                  </a:cubicBezTo>
                  <a:cubicBezTo>
                    <a:pt x="477" y="58"/>
                    <a:pt x="477" y="58"/>
                    <a:pt x="477" y="58"/>
                  </a:cubicBezTo>
                  <a:cubicBezTo>
                    <a:pt x="478" y="58"/>
                    <a:pt x="478" y="58"/>
                    <a:pt x="478" y="58"/>
                  </a:cubicBezTo>
                  <a:cubicBezTo>
                    <a:pt x="478" y="58"/>
                    <a:pt x="478" y="58"/>
                    <a:pt x="478" y="58"/>
                  </a:cubicBezTo>
                  <a:cubicBezTo>
                    <a:pt x="478" y="58"/>
                    <a:pt x="478" y="58"/>
                    <a:pt x="478" y="58"/>
                  </a:cubicBezTo>
                  <a:cubicBezTo>
                    <a:pt x="479" y="59"/>
                    <a:pt x="479" y="59"/>
                    <a:pt x="479" y="59"/>
                  </a:cubicBezTo>
                  <a:cubicBezTo>
                    <a:pt x="479" y="58"/>
                    <a:pt x="479" y="58"/>
                    <a:pt x="479" y="58"/>
                  </a:cubicBezTo>
                  <a:cubicBezTo>
                    <a:pt x="480" y="57"/>
                    <a:pt x="480" y="57"/>
                    <a:pt x="480" y="57"/>
                  </a:cubicBezTo>
                  <a:cubicBezTo>
                    <a:pt x="480" y="56"/>
                    <a:pt x="480" y="56"/>
                    <a:pt x="480" y="56"/>
                  </a:cubicBezTo>
                  <a:cubicBezTo>
                    <a:pt x="480" y="55"/>
                    <a:pt x="480" y="55"/>
                    <a:pt x="480" y="55"/>
                  </a:cubicBezTo>
                  <a:cubicBezTo>
                    <a:pt x="480" y="54"/>
                    <a:pt x="480" y="54"/>
                    <a:pt x="480" y="54"/>
                  </a:cubicBezTo>
                  <a:cubicBezTo>
                    <a:pt x="481" y="54"/>
                    <a:pt x="481" y="54"/>
                    <a:pt x="481" y="54"/>
                  </a:cubicBezTo>
                  <a:cubicBezTo>
                    <a:pt x="482" y="54"/>
                    <a:pt x="482" y="54"/>
                    <a:pt x="482" y="54"/>
                  </a:cubicBezTo>
                  <a:cubicBezTo>
                    <a:pt x="483" y="55"/>
                    <a:pt x="483" y="55"/>
                    <a:pt x="483" y="55"/>
                  </a:cubicBezTo>
                  <a:cubicBezTo>
                    <a:pt x="483" y="55"/>
                    <a:pt x="483" y="55"/>
                    <a:pt x="483" y="55"/>
                  </a:cubicBezTo>
                  <a:cubicBezTo>
                    <a:pt x="484" y="55"/>
                    <a:pt x="484" y="55"/>
                    <a:pt x="484" y="55"/>
                  </a:cubicBezTo>
                  <a:cubicBezTo>
                    <a:pt x="485" y="56"/>
                    <a:pt x="485" y="56"/>
                    <a:pt x="485" y="56"/>
                  </a:cubicBezTo>
                  <a:cubicBezTo>
                    <a:pt x="485" y="57"/>
                    <a:pt x="485" y="57"/>
                    <a:pt x="485" y="57"/>
                  </a:cubicBezTo>
                  <a:cubicBezTo>
                    <a:pt x="486" y="58"/>
                    <a:pt x="486" y="58"/>
                    <a:pt x="486" y="58"/>
                  </a:cubicBezTo>
                  <a:cubicBezTo>
                    <a:pt x="487" y="59"/>
                    <a:pt x="487" y="59"/>
                    <a:pt x="487" y="59"/>
                  </a:cubicBezTo>
                  <a:cubicBezTo>
                    <a:pt x="488" y="58"/>
                    <a:pt x="488" y="58"/>
                    <a:pt x="488" y="58"/>
                  </a:cubicBezTo>
                  <a:cubicBezTo>
                    <a:pt x="490" y="59"/>
                    <a:pt x="490" y="59"/>
                    <a:pt x="490" y="59"/>
                  </a:cubicBezTo>
                  <a:cubicBezTo>
                    <a:pt x="490" y="59"/>
                    <a:pt x="490" y="59"/>
                    <a:pt x="490" y="59"/>
                  </a:cubicBezTo>
                  <a:cubicBezTo>
                    <a:pt x="491" y="59"/>
                    <a:pt x="491" y="59"/>
                    <a:pt x="491" y="59"/>
                  </a:cubicBezTo>
                  <a:cubicBezTo>
                    <a:pt x="493" y="61"/>
                    <a:pt x="493" y="61"/>
                    <a:pt x="493" y="61"/>
                  </a:cubicBezTo>
                  <a:cubicBezTo>
                    <a:pt x="493" y="61"/>
                    <a:pt x="493" y="61"/>
                    <a:pt x="493" y="61"/>
                  </a:cubicBezTo>
                  <a:cubicBezTo>
                    <a:pt x="493" y="62"/>
                    <a:pt x="493" y="62"/>
                    <a:pt x="493" y="62"/>
                  </a:cubicBezTo>
                  <a:cubicBezTo>
                    <a:pt x="495" y="62"/>
                    <a:pt x="495" y="62"/>
                    <a:pt x="495" y="62"/>
                  </a:cubicBezTo>
                  <a:cubicBezTo>
                    <a:pt x="495" y="62"/>
                    <a:pt x="495" y="62"/>
                    <a:pt x="495" y="62"/>
                  </a:cubicBezTo>
                  <a:cubicBezTo>
                    <a:pt x="496" y="62"/>
                    <a:pt x="496" y="62"/>
                    <a:pt x="496" y="62"/>
                  </a:cubicBezTo>
                  <a:cubicBezTo>
                    <a:pt x="496" y="61"/>
                    <a:pt x="496" y="61"/>
                    <a:pt x="496" y="61"/>
                  </a:cubicBezTo>
                  <a:cubicBezTo>
                    <a:pt x="497" y="60"/>
                    <a:pt x="497" y="60"/>
                    <a:pt x="497" y="60"/>
                  </a:cubicBezTo>
                  <a:cubicBezTo>
                    <a:pt x="498" y="60"/>
                    <a:pt x="498" y="60"/>
                    <a:pt x="498" y="60"/>
                  </a:cubicBezTo>
                  <a:cubicBezTo>
                    <a:pt x="498" y="60"/>
                    <a:pt x="498" y="60"/>
                    <a:pt x="498" y="60"/>
                  </a:cubicBezTo>
                  <a:cubicBezTo>
                    <a:pt x="498" y="59"/>
                    <a:pt x="498" y="59"/>
                    <a:pt x="498" y="59"/>
                  </a:cubicBezTo>
                  <a:cubicBezTo>
                    <a:pt x="498" y="59"/>
                    <a:pt x="498" y="59"/>
                    <a:pt x="498" y="59"/>
                  </a:cubicBezTo>
                  <a:cubicBezTo>
                    <a:pt x="498" y="59"/>
                    <a:pt x="498" y="59"/>
                    <a:pt x="498" y="59"/>
                  </a:cubicBezTo>
                  <a:cubicBezTo>
                    <a:pt x="498" y="58"/>
                    <a:pt x="498" y="58"/>
                    <a:pt x="498" y="58"/>
                  </a:cubicBezTo>
                  <a:cubicBezTo>
                    <a:pt x="497" y="57"/>
                    <a:pt x="497" y="57"/>
                    <a:pt x="497" y="57"/>
                  </a:cubicBezTo>
                  <a:cubicBezTo>
                    <a:pt x="496" y="57"/>
                    <a:pt x="496" y="57"/>
                    <a:pt x="496" y="57"/>
                  </a:cubicBezTo>
                  <a:cubicBezTo>
                    <a:pt x="496" y="55"/>
                    <a:pt x="496" y="55"/>
                    <a:pt x="496" y="55"/>
                  </a:cubicBezTo>
                  <a:cubicBezTo>
                    <a:pt x="494" y="54"/>
                    <a:pt x="494" y="54"/>
                    <a:pt x="494" y="54"/>
                  </a:cubicBezTo>
                  <a:cubicBezTo>
                    <a:pt x="493" y="54"/>
                    <a:pt x="493" y="54"/>
                    <a:pt x="493" y="54"/>
                  </a:cubicBezTo>
                  <a:cubicBezTo>
                    <a:pt x="493" y="53"/>
                    <a:pt x="493" y="53"/>
                    <a:pt x="493" y="53"/>
                  </a:cubicBezTo>
                  <a:cubicBezTo>
                    <a:pt x="491" y="52"/>
                    <a:pt x="491" y="52"/>
                    <a:pt x="491" y="52"/>
                  </a:cubicBezTo>
                  <a:cubicBezTo>
                    <a:pt x="490" y="53"/>
                    <a:pt x="490" y="53"/>
                    <a:pt x="490" y="53"/>
                  </a:cubicBezTo>
                  <a:cubicBezTo>
                    <a:pt x="490" y="53"/>
                    <a:pt x="490" y="53"/>
                    <a:pt x="490" y="53"/>
                  </a:cubicBezTo>
                  <a:cubicBezTo>
                    <a:pt x="490" y="52"/>
                    <a:pt x="490" y="52"/>
                    <a:pt x="490" y="52"/>
                  </a:cubicBezTo>
                  <a:cubicBezTo>
                    <a:pt x="490" y="52"/>
                    <a:pt x="490" y="52"/>
                    <a:pt x="490" y="52"/>
                  </a:cubicBezTo>
                  <a:cubicBezTo>
                    <a:pt x="490" y="50"/>
                    <a:pt x="490" y="50"/>
                    <a:pt x="490" y="50"/>
                  </a:cubicBezTo>
                  <a:cubicBezTo>
                    <a:pt x="489" y="50"/>
                    <a:pt x="489" y="50"/>
                    <a:pt x="489" y="50"/>
                  </a:cubicBezTo>
                  <a:cubicBezTo>
                    <a:pt x="489" y="49"/>
                    <a:pt x="489" y="49"/>
                    <a:pt x="489" y="49"/>
                  </a:cubicBezTo>
                  <a:cubicBezTo>
                    <a:pt x="488" y="48"/>
                    <a:pt x="488" y="48"/>
                    <a:pt x="488" y="48"/>
                  </a:cubicBezTo>
                  <a:cubicBezTo>
                    <a:pt x="487" y="47"/>
                    <a:pt x="487" y="47"/>
                    <a:pt x="487" y="47"/>
                  </a:cubicBezTo>
                  <a:cubicBezTo>
                    <a:pt x="487" y="47"/>
                    <a:pt x="487" y="47"/>
                    <a:pt x="487" y="47"/>
                  </a:cubicBezTo>
                  <a:cubicBezTo>
                    <a:pt x="489" y="47"/>
                    <a:pt x="489" y="47"/>
                    <a:pt x="489" y="47"/>
                  </a:cubicBezTo>
                  <a:cubicBezTo>
                    <a:pt x="490" y="47"/>
                    <a:pt x="490" y="47"/>
                    <a:pt x="490" y="47"/>
                  </a:cubicBezTo>
                  <a:cubicBezTo>
                    <a:pt x="492" y="47"/>
                    <a:pt x="492" y="47"/>
                    <a:pt x="492" y="47"/>
                  </a:cubicBezTo>
                  <a:cubicBezTo>
                    <a:pt x="494" y="47"/>
                    <a:pt x="494" y="47"/>
                    <a:pt x="494" y="47"/>
                  </a:cubicBezTo>
                  <a:cubicBezTo>
                    <a:pt x="494" y="46"/>
                    <a:pt x="494" y="46"/>
                    <a:pt x="494" y="46"/>
                  </a:cubicBezTo>
                  <a:cubicBezTo>
                    <a:pt x="495" y="46"/>
                    <a:pt x="495" y="46"/>
                    <a:pt x="495" y="46"/>
                  </a:cubicBezTo>
                  <a:cubicBezTo>
                    <a:pt x="497" y="46"/>
                    <a:pt x="497" y="46"/>
                    <a:pt x="497" y="46"/>
                  </a:cubicBezTo>
                  <a:cubicBezTo>
                    <a:pt x="497" y="46"/>
                    <a:pt x="497" y="46"/>
                    <a:pt x="497" y="46"/>
                  </a:cubicBezTo>
                  <a:cubicBezTo>
                    <a:pt x="498" y="46"/>
                    <a:pt x="498" y="46"/>
                    <a:pt x="498" y="46"/>
                  </a:cubicBezTo>
                  <a:cubicBezTo>
                    <a:pt x="498" y="45"/>
                    <a:pt x="498" y="45"/>
                    <a:pt x="498" y="45"/>
                  </a:cubicBezTo>
                  <a:cubicBezTo>
                    <a:pt x="499" y="45"/>
                    <a:pt x="499" y="45"/>
                    <a:pt x="499" y="45"/>
                  </a:cubicBezTo>
                  <a:cubicBezTo>
                    <a:pt x="499" y="46"/>
                    <a:pt x="499" y="46"/>
                    <a:pt x="499" y="46"/>
                  </a:cubicBezTo>
                  <a:cubicBezTo>
                    <a:pt x="500" y="46"/>
                    <a:pt x="500" y="46"/>
                    <a:pt x="500" y="46"/>
                  </a:cubicBezTo>
                  <a:cubicBezTo>
                    <a:pt x="500" y="45"/>
                    <a:pt x="500" y="45"/>
                    <a:pt x="500" y="45"/>
                  </a:cubicBezTo>
                  <a:cubicBezTo>
                    <a:pt x="501" y="45"/>
                    <a:pt x="501" y="45"/>
                    <a:pt x="501" y="45"/>
                  </a:cubicBezTo>
                  <a:cubicBezTo>
                    <a:pt x="501" y="44"/>
                    <a:pt x="501" y="44"/>
                    <a:pt x="501" y="44"/>
                  </a:cubicBezTo>
                  <a:cubicBezTo>
                    <a:pt x="505" y="44"/>
                    <a:pt x="505" y="44"/>
                    <a:pt x="505" y="44"/>
                  </a:cubicBezTo>
                  <a:cubicBezTo>
                    <a:pt x="505" y="44"/>
                    <a:pt x="505" y="44"/>
                    <a:pt x="505" y="44"/>
                  </a:cubicBezTo>
                  <a:cubicBezTo>
                    <a:pt x="505" y="44"/>
                    <a:pt x="505" y="44"/>
                    <a:pt x="505" y="44"/>
                  </a:cubicBezTo>
                  <a:cubicBezTo>
                    <a:pt x="506" y="43"/>
                    <a:pt x="506" y="43"/>
                    <a:pt x="506" y="43"/>
                  </a:cubicBezTo>
                  <a:cubicBezTo>
                    <a:pt x="506" y="43"/>
                    <a:pt x="506" y="43"/>
                    <a:pt x="506" y="43"/>
                  </a:cubicBezTo>
                  <a:cubicBezTo>
                    <a:pt x="507" y="43"/>
                    <a:pt x="507" y="43"/>
                    <a:pt x="507" y="43"/>
                  </a:cubicBezTo>
                  <a:cubicBezTo>
                    <a:pt x="508" y="43"/>
                    <a:pt x="508" y="43"/>
                    <a:pt x="508" y="43"/>
                  </a:cubicBezTo>
                  <a:cubicBezTo>
                    <a:pt x="509" y="44"/>
                    <a:pt x="509" y="44"/>
                    <a:pt x="509" y="44"/>
                  </a:cubicBezTo>
                  <a:cubicBezTo>
                    <a:pt x="510" y="44"/>
                    <a:pt x="510" y="44"/>
                    <a:pt x="510" y="44"/>
                  </a:cubicBezTo>
                  <a:cubicBezTo>
                    <a:pt x="511" y="43"/>
                    <a:pt x="511" y="43"/>
                    <a:pt x="511" y="43"/>
                  </a:cubicBezTo>
                  <a:cubicBezTo>
                    <a:pt x="512" y="44"/>
                    <a:pt x="512" y="44"/>
                    <a:pt x="512" y="44"/>
                  </a:cubicBezTo>
                  <a:cubicBezTo>
                    <a:pt x="512" y="44"/>
                    <a:pt x="512" y="44"/>
                    <a:pt x="512" y="44"/>
                  </a:cubicBezTo>
                  <a:cubicBezTo>
                    <a:pt x="513" y="44"/>
                    <a:pt x="513" y="44"/>
                    <a:pt x="513" y="44"/>
                  </a:cubicBezTo>
                  <a:cubicBezTo>
                    <a:pt x="514" y="43"/>
                    <a:pt x="514" y="43"/>
                    <a:pt x="514" y="43"/>
                  </a:cubicBezTo>
                  <a:cubicBezTo>
                    <a:pt x="517" y="44"/>
                    <a:pt x="517" y="44"/>
                    <a:pt x="517" y="44"/>
                  </a:cubicBezTo>
                  <a:cubicBezTo>
                    <a:pt x="518" y="45"/>
                    <a:pt x="518" y="45"/>
                    <a:pt x="518" y="45"/>
                  </a:cubicBezTo>
                  <a:cubicBezTo>
                    <a:pt x="519" y="44"/>
                    <a:pt x="519" y="44"/>
                    <a:pt x="519" y="44"/>
                  </a:cubicBezTo>
                  <a:cubicBezTo>
                    <a:pt x="518" y="44"/>
                    <a:pt x="518" y="44"/>
                    <a:pt x="518" y="44"/>
                  </a:cubicBezTo>
                  <a:cubicBezTo>
                    <a:pt x="519" y="44"/>
                    <a:pt x="519" y="44"/>
                    <a:pt x="519" y="44"/>
                  </a:cubicBezTo>
                  <a:cubicBezTo>
                    <a:pt x="520" y="44"/>
                    <a:pt x="520" y="44"/>
                    <a:pt x="520" y="44"/>
                  </a:cubicBezTo>
                  <a:cubicBezTo>
                    <a:pt x="520" y="45"/>
                    <a:pt x="520" y="45"/>
                    <a:pt x="520" y="45"/>
                  </a:cubicBezTo>
                  <a:cubicBezTo>
                    <a:pt x="520" y="45"/>
                    <a:pt x="520" y="45"/>
                    <a:pt x="520" y="45"/>
                  </a:cubicBezTo>
                  <a:cubicBezTo>
                    <a:pt x="521" y="45"/>
                    <a:pt x="521" y="45"/>
                    <a:pt x="521" y="45"/>
                  </a:cubicBezTo>
                  <a:cubicBezTo>
                    <a:pt x="524" y="45"/>
                    <a:pt x="524" y="45"/>
                    <a:pt x="524" y="45"/>
                  </a:cubicBezTo>
                  <a:cubicBezTo>
                    <a:pt x="527" y="47"/>
                    <a:pt x="527" y="47"/>
                    <a:pt x="527" y="47"/>
                  </a:cubicBezTo>
                  <a:cubicBezTo>
                    <a:pt x="527" y="47"/>
                    <a:pt x="527" y="47"/>
                    <a:pt x="527" y="47"/>
                  </a:cubicBezTo>
                  <a:cubicBezTo>
                    <a:pt x="526" y="47"/>
                    <a:pt x="526" y="47"/>
                    <a:pt x="526" y="47"/>
                  </a:cubicBezTo>
                  <a:cubicBezTo>
                    <a:pt x="524" y="46"/>
                    <a:pt x="524" y="46"/>
                    <a:pt x="524" y="46"/>
                  </a:cubicBezTo>
                  <a:cubicBezTo>
                    <a:pt x="524" y="46"/>
                    <a:pt x="524" y="46"/>
                    <a:pt x="524" y="46"/>
                  </a:cubicBezTo>
                  <a:cubicBezTo>
                    <a:pt x="527" y="47"/>
                    <a:pt x="527" y="47"/>
                    <a:pt x="527" y="47"/>
                  </a:cubicBezTo>
                  <a:cubicBezTo>
                    <a:pt x="528" y="47"/>
                    <a:pt x="528" y="47"/>
                    <a:pt x="528" y="47"/>
                  </a:cubicBezTo>
                  <a:cubicBezTo>
                    <a:pt x="529" y="47"/>
                    <a:pt x="529" y="47"/>
                    <a:pt x="529" y="47"/>
                  </a:cubicBezTo>
                  <a:cubicBezTo>
                    <a:pt x="530" y="47"/>
                    <a:pt x="530" y="47"/>
                    <a:pt x="530" y="47"/>
                  </a:cubicBezTo>
                  <a:cubicBezTo>
                    <a:pt x="531" y="47"/>
                    <a:pt x="531" y="47"/>
                    <a:pt x="531" y="47"/>
                  </a:cubicBezTo>
                  <a:cubicBezTo>
                    <a:pt x="531" y="46"/>
                    <a:pt x="531" y="46"/>
                    <a:pt x="531" y="46"/>
                  </a:cubicBezTo>
                  <a:cubicBezTo>
                    <a:pt x="531" y="46"/>
                    <a:pt x="531" y="46"/>
                    <a:pt x="531" y="46"/>
                  </a:cubicBezTo>
                  <a:cubicBezTo>
                    <a:pt x="532" y="46"/>
                    <a:pt x="532" y="46"/>
                    <a:pt x="532" y="46"/>
                  </a:cubicBezTo>
                  <a:cubicBezTo>
                    <a:pt x="533" y="47"/>
                    <a:pt x="533" y="47"/>
                    <a:pt x="533" y="47"/>
                  </a:cubicBezTo>
                  <a:cubicBezTo>
                    <a:pt x="533" y="47"/>
                    <a:pt x="533" y="47"/>
                    <a:pt x="533" y="47"/>
                  </a:cubicBezTo>
                  <a:cubicBezTo>
                    <a:pt x="534" y="46"/>
                    <a:pt x="534" y="46"/>
                    <a:pt x="534" y="46"/>
                  </a:cubicBezTo>
                  <a:cubicBezTo>
                    <a:pt x="534" y="46"/>
                    <a:pt x="534" y="46"/>
                    <a:pt x="534" y="46"/>
                  </a:cubicBezTo>
                  <a:cubicBezTo>
                    <a:pt x="535" y="47"/>
                    <a:pt x="535" y="47"/>
                    <a:pt x="535" y="47"/>
                  </a:cubicBezTo>
                  <a:cubicBezTo>
                    <a:pt x="535" y="47"/>
                    <a:pt x="535" y="47"/>
                    <a:pt x="535" y="47"/>
                  </a:cubicBezTo>
                  <a:cubicBezTo>
                    <a:pt x="536" y="48"/>
                    <a:pt x="536" y="48"/>
                    <a:pt x="536" y="48"/>
                  </a:cubicBezTo>
                  <a:cubicBezTo>
                    <a:pt x="537" y="47"/>
                    <a:pt x="537" y="47"/>
                    <a:pt x="537" y="47"/>
                  </a:cubicBezTo>
                  <a:cubicBezTo>
                    <a:pt x="541" y="48"/>
                    <a:pt x="541" y="48"/>
                    <a:pt x="541" y="48"/>
                  </a:cubicBezTo>
                  <a:cubicBezTo>
                    <a:pt x="541" y="47"/>
                    <a:pt x="541" y="47"/>
                    <a:pt x="541" y="47"/>
                  </a:cubicBezTo>
                  <a:cubicBezTo>
                    <a:pt x="542" y="47"/>
                    <a:pt x="542" y="47"/>
                    <a:pt x="542" y="47"/>
                  </a:cubicBezTo>
                  <a:cubicBezTo>
                    <a:pt x="543" y="48"/>
                    <a:pt x="543" y="48"/>
                    <a:pt x="543" y="48"/>
                  </a:cubicBezTo>
                  <a:cubicBezTo>
                    <a:pt x="543" y="48"/>
                    <a:pt x="543" y="48"/>
                    <a:pt x="543" y="48"/>
                  </a:cubicBezTo>
                  <a:cubicBezTo>
                    <a:pt x="543" y="47"/>
                    <a:pt x="543" y="47"/>
                    <a:pt x="543" y="47"/>
                  </a:cubicBezTo>
                  <a:cubicBezTo>
                    <a:pt x="543" y="47"/>
                    <a:pt x="543" y="47"/>
                    <a:pt x="543" y="47"/>
                  </a:cubicBezTo>
                  <a:cubicBezTo>
                    <a:pt x="545" y="47"/>
                    <a:pt x="545" y="47"/>
                    <a:pt x="545" y="47"/>
                  </a:cubicBezTo>
                  <a:cubicBezTo>
                    <a:pt x="545" y="48"/>
                    <a:pt x="545" y="48"/>
                    <a:pt x="545" y="48"/>
                  </a:cubicBezTo>
                  <a:cubicBezTo>
                    <a:pt x="545" y="49"/>
                    <a:pt x="545" y="49"/>
                    <a:pt x="545" y="49"/>
                  </a:cubicBezTo>
                  <a:cubicBezTo>
                    <a:pt x="547" y="48"/>
                    <a:pt x="547" y="48"/>
                    <a:pt x="547" y="48"/>
                  </a:cubicBezTo>
                  <a:cubicBezTo>
                    <a:pt x="547" y="48"/>
                    <a:pt x="547" y="48"/>
                    <a:pt x="547" y="48"/>
                  </a:cubicBezTo>
                  <a:cubicBezTo>
                    <a:pt x="546" y="48"/>
                    <a:pt x="546" y="48"/>
                    <a:pt x="546" y="48"/>
                  </a:cubicBezTo>
                  <a:cubicBezTo>
                    <a:pt x="547" y="48"/>
                    <a:pt x="547" y="48"/>
                    <a:pt x="547" y="48"/>
                  </a:cubicBezTo>
                  <a:cubicBezTo>
                    <a:pt x="548" y="48"/>
                    <a:pt x="548" y="48"/>
                    <a:pt x="548" y="48"/>
                  </a:cubicBezTo>
                  <a:cubicBezTo>
                    <a:pt x="548" y="49"/>
                    <a:pt x="548" y="49"/>
                    <a:pt x="548" y="49"/>
                  </a:cubicBezTo>
                  <a:cubicBezTo>
                    <a:pt x="549" y="49"/>
                    <a:pt x="549" y="49"/>
                    <a:pt x="549" y="49"/>
                  </a:cubicBezTo>
                  <a:cubicBezTo>
                    <a:pt x="550" y="50"/>
                    <a:pt x="550" y="50"/>
                    <a:pt x="550" y="50"/>
                  </a:cubicBezTo>
                  <a:cubicBezTo>
                    <a:pt x="551" y="49"/>
                    <a:pt x="551" y="49"/>
                    <a:pt x="551" y="49"/>
                  </a:cubicBezTo>
                  <a:cubicBezTo>
                    <a:pt x="550" y="49"/>
                    <a:pt x="550" y="49"/>
                    <a:pt x="550" y="49"/>
                  </a:cubicBezTo>
                  <a:cubicBezTo>
                    <a:pt x="549" y="48"/>
                    <a:pt x="549" y="48"/>
                    <a:pt x="549" y="48"/>
                  </a:cubicBezTo>
                  <a:cubicBezTo>
                    <a:pt x="549" y="48"/>
                    <a:pt x="549" y="48"/>
                    <a:pt x="549" y="48"/>
                  </a:cubicBezTo>
                  <a:cubicBezTo>
                    <a:pt x="550" y="48"/>
                    <a:pt x="550" y="48"/>
                    <a:pt x="550" y="48"/>
                  </a:cubicBezTo>
                  <a:cubicBezTo>
                    <a:pt x="551" y="48"/>
                    <a:pt x="551" y="48"/>
                    <a:pt x="551" y="48"/>
                  </a:cubicBezTo>
                  <a:cubicBezTo>
                    <a:pt x="552" y="49"/>
                    <a:pt x="552" y="49"/>
                    <a:pt x="552" y="49"/>
                  </a:cubicBezTo>
                  <a:cubicBezTo>
                    <a:pt x="553" y="50"/>
                    <a:pt x="553" y="50"/>
                    <a:pt x="553" y="50"/>
                  </a:cubicBezTo>
                  <a:cubicBezTo>
                    <a:pt x="553" y="50"/>
                    <a:pt x="553" y="50"/>
                    <a:pt x="553" y="50"/>
                  </a:cubicBezTo>
                  <a:cubicBezTo>
                    <a:pt x="553" y="49"/>
                    <a:pt x="553" y="49"/>
                    <a:pt x="553" y="49"/>
                  </a:cubicBezTo>
                  <a:cubicBezTo>
                    <a:pt x="553" y="49"/>
                    <a:pt x="553" y="49"/>
                    <a:pt x="553" y="49"/>
                  </a:cubicBezTo>
                  <a:cubicBezTo>
                    <a:pt x="554" y="49"/>
                    <a:pt x="554" y="49"/>
                    <a:pt x="554" y="49"/>
                  </a:cubicBezTo>
                  <a:cubicBezTo>
                    <a:pt x="554" y="49"/>
                    <a:pt x="554" y="49"/>
                    <a:pt x="554" y="49"/>
                  </a:cubicBezTo>
                  <a:cubicBezTo>
                    <a:pt x="554" y="50"/>
                    <a:pt x="554" y="50"/>
                    <a:pt x="554" y="50"/>
                  </a:cubicBezTo>
                  <a:cubicBezTo>
                    <a:pt x="555" y="51"/>
                    <a:pt x="555" y="51"/>
                    <a:pt x="555" y="51"/>
                  </a:cubicBezTo>
                  <a:cubicBezTo>
                    <a:pt x="557" y="53"/>
                    <a:pt x="557" y="53"/>
                    <a:pt x="557" y="53"/>
                  </a:cubicBezTo>
                  <a:cubicBezTo>
                    <a:pt x="558" y="54"/>
                    <a:pt x="558" y="54"/>
                    <a:pt x="558" y="54"/>
                  </a:cubicBezTo>
                  <a:cubicBezTo>
                    <a:pt x="558" y="54"/>
                    <a:pt x="558" y="54"/>
                    <a:pt x="558" y="54"/>
                  </a:cubicBezTo>
                  <a:cubicBezTo>
                    <a:pt x="559" y="55"/>
                    <a:pt x="559" y="55"/>
                    <a:pt x="559" y="55"/>
                  </a:cubicBezTo>
                  <a:cubicBezTo>
                    <a:pt x="560" y="56"/>
                    <a:pt x="560" y="56"/>
                    <a:pt x="560" y="56"/>
                  </a:cubicBezTo>
                  <a:cubicBezTo>
                    <a:pt x="559" y="56"/>
                    <a:pt x="559" y="56"/>
                    <a:pt x="559" y="56"/>
                  </a:cubicBezTo>
                  <a:cubicBezTo>
                    <a:pt x="560" y="57"/>
                    <a:pt x="560" y="57"/>
                    <a:pt x="560" y="57"/>
                  </a:cubicBezTo>
                  <a:cubicBezTo>
                    <a:pt x="560" y="57"/>
                    <a:pt x="560" y="57"/>
                    <a:pt x="560" y="57"/>
                  </a:cubicBezTo>
                  <a:cubicBezTo>
                    <a:pt x="561" y="57"/>
                    <a:pt x="561" y="57"/>
                    <a:pt x="561" y="57"/>
                  </a:cubicBezTo>
                  <a:cubicBezTo>
                    <a:pt x="562" y="57"/>
                    <a:pt x="562" y="57"/>
                    <a:pt x="562" y="57"/>
                  </a:cubicBezTo>
                  <a:cubicBezTo>
                    <a:pt x="563" y="58"/>
                    <a:pt x="563" y="58"/>
                    <a:pt x="563" y="58"/>
                  </a:cubicBezTo>
                  <a:cubicBezTo>
                    <a:pt x="564" y="58"/>
                    <a:pt x="564" y="58"/>
                    <a:pt x="564" y="58"/>
                  </a:cubicBezTo>
                  <a:cubicBezTo>
                    <a:pt x="564" y="58"/>
                    <a:pt x="564" y="58"/>
                    <a:pt x="564" y="58"/>
                  </a:cubicBezTo>
                  <a:cubicBezTo>
                    <a:pt x="564" y="58"/>
                    <a:pt x="564" y="58"/>
                    <a:pt x="564" y="58"/>
                  </a:cubicBezTo>
                  <a:cubicBezTo>
                    <a:pt x="563" y="57"/>
                    <a:pt x="563" y="57"/>
                    <a:pt x="563" y="57"/>
                  </a:cubicBezTo>
                  <a:cubicBezTo>
                    <a:pt x="564" y="56"/>
                    <a:pt x="564" y="56"/>
                    <a:pt x="564" y="56"/>
                  </a:cubicBezTo>
                  <a:cubicBezTo>
                    <a:pt x="564" y="56"/>
                    <a:pt x="564" y="56"/>
                    <a:pt x="564" y="56"/>
                  </a:cubicBezTo>
                  <a:cubicBezTo>
                    <a:pt x="565" y="57"/>
                    <a:pt x="565" y="57"/>
                    <a:pt x="565" y="57"/>
                  </a:cubicBezTo>
                  <a:cubicBezTo>
                    <a:pt x="566" y="58"/>
                    <a:pt x="566" y="58"/>
                    <a:pt x="566" y="58"/>
                  </a:cubicBezTo>
                  <a:cubicBezTo>
                    <a:pt x="566" y="58"/>
                    <a:pt x="566" y="58"/>
                    <a:pt x="566" y="58"/>
                  </a:cubicBezTo>
                  <a:cubicBezTo>
                    <a:pt x="565" y="57"/>
                    <a:pt x="565" y="57"/>
                    <a:pt x="565" y="57"/>
                  </a:cubicBezTo>
                  <a:cubicBezTo>
                    <a:pt x="565" y="56"/>
                    <a:pt x="565" y="56"/>
                    <a:pt x="565" y="56"/>
                  </a:cubicBezTo>
                  <a:cubicBezTo>
                    <a:pt x="564" y="55"/>
                    <a:pt x="564" y="55"/>
                    <a:pt x="564" y="55"/>
                  </a:cubicBezTo>
                  <a:cubicBezTo>
                    <a:pt x="563" y="56"/>
                    <a:pt x="563" y="56"/>
                    <a:pt x="563" y="56"/>
                  </a:cubicBezTo>
                  <a:cubicBezTo>
                    <a:pt x="562" y="56"/>
                    <a:pt x="562" y="56"/>
                    <a:pt x="562" y="56"/>
                  </a:cubicBezTo>
                  <a:cubicBezTo>
                    <a:pt x="562" y="55"/>
                    <a:pt x="562" y="55"/>
                    <a:pt x="562" y="55"/>
                  </a:cubicBezTo>
                  <a:cubicBezTo>
                    <a:pt x="562" y="55"/>
                    <a:pt x="562" y="55"/>
                    <a:pt x="562" y="55"/>
                  </a:cubicBezTo>
                  <a:cubicBezTo>
                    <a:pt x="562" y="54"/>
                    <a:pt x="562" y="54"/>
                    <a:pt x="562" y="54"/>
                  </a:cubicBezTo>
                  <a:cubicBezTo>
                    <a:pt x="561" y="53"/>
                    <a:pt x="561" y="53"/>
                    <a:pt x="561" y="53"/>
                  </a:cubicBezTo>
                  <a:cubicBezTo>
                    <a:pt x="560" y="52"/>
                    <a:pt x="560" y="52"/>
                    <a:pt x="560" y="52"/>
                  </a:cubicBezTo>
                  <a:cubicBezTo>
                    <a:pt x="559" y="51"/>
                    <a:pt x="559" y="51"/>
                    <a:pt x="559" y="51"/>
                  </a:cubicBezTo>
                  <a:cubicBezTo>
                    <a:pt x="559" y="51"/>
                    <a:pt x="559" y="51"/>
                    <a:pt x="559" y="51"/>
                  </a:cubicBezTo>
                  <a:cubicBezTo>
                    <a:pt x="558" y="52"/>
                    <a:pt x="558" y="52"/>
                    <a:pt x="558" y="52"/>
                  </a:cubicBezTo>
                  <a:cubicBezTo>
                    <a:pt x="558" y="52"/>
                    <a:pt x="558" y="52"/>
                    <a:pt x="558" y="52"/>
                  </a:cubicBezTo>
                  <a:cubicBezTo>
                    <a:pt x="558" y="51"/>
                    <a:pt x="558" y="51"/>
                    <a:pt x="558" y="51"/>
                  </a:cubicBezTo>
                  <a:cubicBezTo>
                    <a:pt x="559" y="50"/>
                    <a:pt x="559" y="50"/>
                    <a:pt x="559" y="50"/>
                  </a:cubicBezTo>
                  <a:cubicBezTo>
                    <a:pt x="560" y="48"/>
                    <a:pt x="560" y="48"/>
                    <a:pt x="560" y="48"/>
                  </a:cubicBezTo>
                  <a:cubicBezTo>
                    <a:pt x="561" y="48"/>
                    <a:pt x="561" y="48"/>
                    <a:pt x="561" y="48"/>
                  </a:cubicBezTo>
                  <a:cubicBezTo>
                    <a:pt x="561" y="49"/>
                    <a:pt x="561" y="49"/>
                    <a:pt x="561" y="49"/>
                  </a:cubicBezTo>
                  <a:cubicBezTo>
                    <a:pt x="561" y="50"/>
                    <a:pt x="561" y="50"/>
                    <a:pt x="561" y="50"/>
                  </a:cubicBezTo>
                  <a:cubicBezTo>
                    <a:pt x="562" y="50"/>
                    <a:pt x="562" y="50"/>
                    <a:pt x="562" y="50"/>
                  </a:cubicBezTo>
                  <a:cubicBezTo>
                    <a:pt x="562" y="50"/>
                    <a:pt x="562" y="50"/>
                    <a:pt x="562" y="50"/>
                  </a:cubicBezTo>
                  <a:cubicBezTo>
                    <a:pt x="562" y="49"/>
                    <a:pt x="562" y="49"/>
                    <a:pt x="562" y="49"/>
                  </a:cubicBezTo>
                  <a:cubicBezTo>
                    <a:pt x="561" y="49"/>
                    <a:pt x="561" y="49"/>
                    <a:pt x="561" y="49"/>
                  </a:cubicBezTo>
                  <a:cubicBezTo>
                    <a:pt x="562" y="49"/>
                    <a:pt x="562" y="49"/>
                    <a:pt x="562" y="49"/>
                  </a:cubicBezTo>
                  <a:cubicBezTo>
                    <a:pt x="563" y="48"/>
                    <a:pt x="563" y="48"/>
                    <a:pt x="563" y="48"/>
                  </a:cubicBezTo>
                  <a:cubicBezTo>
                    <a:pt x="563" y="47"/>
                    <a:pt x="563" y="47"/>
                    <a:pt x="563" y="47"/>
                  </a:cubicBezTo>
                  <a:cubicBezTo>
                    <a:pt x="562" y="47"/>
                    <a:pt x="562" y="47"/>
                    <a:pt x="562" y="47"/>
                  </a:cubicBezTo>
                  <a:cubicBezTo>
                    <a:pt x="563" y="47"/>
                    <a:pt x="563" y="47"/>
                    <a:pt x="563" y="47"/>
                  </a:cubicBezTo>
                  <a:cubicBezTo>
                    <a:pt x="563" y="47"/>
                    <a:pt x="563" y="47"/>
                    <a:pt x="563" y="47"/>
                  </a:cubicBezTo>
                  <a:cubicBezTo>
                    <a:pt x="564" y="47"/>
                    <a:pt x="564" y="47"/>
                    <a:pt x="564" y="47"/>
                  </a:cubicBezTo>
                  <a:cubicBezTo>
                    <a:pt x="565" y="46"/>
                    <a:pt x="565" y="46"/>
                    <a:pt x="565" y="46"/>
                  </a:cubicBezTo>
                  <a:cubicBezTo>
                    <a:pt x="565" y="46"/>
                    <a:pt x="565" y="46"/>
                    <a:pt x="565" y="46"/>
                  </a:cubicBezTo>
                  <a:cubicBezTo>
                    <a:pt x="566" y="46"/>
                    <a:pt x="566" y="46"/>
                    <a:pt x="566" y="46"/>
                  </a:cubicBezTo>
                  <a:cubicBezTo>
                    <a:pt x="566" y="46"/>
                    <a:pt x="566" y="46"/>
                    <a:pt x="566" y="46"/>
                  </a:cubicBezTo>
                  <a:cubicBezTo>
                    <a:pt x="567" y="46"/>
                    <a:pt x="567" y="46"/>
                    <a:pt x="567" y="46"/>
                  </a:cubicBezTo>
                  <a:cubicBezTo>
                    <a:pt x="567" y="47"/>
                    <a:pt x="567" y="47"/>
                    <a:pt x="567" y="47"/>
                  </a:cubicBezTo>
                  <a:cubicBezTo>
                    <a:pt x="568" y="47"/>
                    <a:pt x="568" y="47"/>
                    <a:pt x="568" y="47"/>
                  </a:cubicBezTo>
                  <a:cubicBezTo>
                    <a:pt x="569" y="47"/>
                    <a:pt x="569" y="47"/>
                    <a:pt x="569" y="47"/>
                  </a:cubicBezTo>
                  <a:cubicBezTo>
                    <a:pt x="570" y="47"/>
                    <a:pt x="570" y="47"/>
                    <a:pt x="570" y="47"/>
                  </a:cubicBezTo>
                  <a:cubicBezTo>
                    <a:pt x="572" y="48"/>
                    <a:pt x="572" y="48"/>
                    <a:pt x="572" y="48"/>
                  </a:cubicBezTo>
                  <a:cubicBezTo>
                    <a:pt x="572" y="48"/>
                    <a:pt x="572" y="48"/>
                    <a:pt x="572" y="48"/>
                  </a:cubicBezTo>
                  <a:cubicBezTo>
                    <a:pt x="572" y="49"/>
                    <a:pt x="572" y="49"/>
                    <a:pt x="572" y="49"/>
                  </a:cubicBezTo>
                  <a:cubicBezTo>
                    <a:pt x="573" y="49"/>
                    <a:pt x="573" y="49"/>
                    <a:pt x="573" y="49"/>
                  </a:cubicBezTo>
                  <a:cubicBezTo>
                    <a:pt x="573" y="48"/>
                    <a:pt x="573" y="48"/>
                    <a:pt x="573" y="48"/>
                  </a:cubicBezTo>
                  <a:cubicBezTo>
                    <a:pt x="574" y="48"/>
                    <a:pt x="574" y="48"/>
                    <a:pt x="574" y="48"/>
                  </a:cubicBezTo>
                  <a:cubicBezTo>
                    <a:pt x="574" y="49"/>
                    <a:pt x="574" y="49"/>
                    <a:pt x="574" y="49"/>
                  </a:cubicBezTo>
                  <a:cubicBezTo>
                    <a:pt x="575" y="49"/>
                    <a:pt x="575" y="49"/>
                    <a:pt x="575" y="49"/>
                  </a:cubicBezTo>
                  <a:cubicBezTo>
                    <a:pt x="576" y="48"/>
                    <a:pt x="576" y="48"/>
                    <a:pt x="576" y="48"/>
                  </a:cubicBezTo>
                  <a:cubicBezTo>
                    <a:pt x="576" y="48"/>
                    <a:pt x="576" y="48"/>
                    <a:pt x="576" y="48"/>
                  </a:cubicBezTo>
                  <a:cubicBezTo>
                    <a:pt x="576" y="49"/>
                    <a:pt x="576" y="49"/>
                    <a:pt x="576" y="49"/>
                  </a:cubicBezTo>
                  <a:cubicBezTo>
                    <a:pt x="576" y="49"/>
                    <a:pt x="576" y="49"/>
                    <a:pt x="576" y="49"/>
                  </a:cubicBezTo>
                  <a:cubicBezTo>
                    <a:pt x="576" y="50"/>
                    <a:pt x="576" y="50"/>
                    <a:pt x="576" y="50"/>
                  </a:cubicBezTo>
                  <a:cubicBezTo>
                    <a:pt x="576" y="52"/>
                    <a:pt x="576" y="52"/>
                    <a:pt x="576" y="52"/>
                  </a:cubicBezTo>
                  <a:cubicBezTo>
                    <a:pt x="576" y="53"/>
                    <a:pt x="576" y="53"/>
                    <a:pt x="576" y="53"/>
                  </a:cubicBezTo>
                  <a:cubicBezTo>
                    <a:pt x="576" y="53"/>
                    <a:pt x="576" y="53"/>
                    <a:pt x="576" y="53"/>
                  </a:cubicBezTo>
                  <a:cubicBezTo>
                    <a:pt x="577" y="53"/>
                    <a:pt x="577" y="53"/>
                    <a:pt x="577" y="53"/>
                  </a:cubicBezTo>
                  <a:cubicBezTo>
                    <a:pt x="578" y="54"/>
                    <a:pt x="578" y="54"/>
                    <a:pt x="578" y="54"/>
                  </a:cubicBezTo>
                  <a:cubicBezTo>
                    <a:pt x="579" y="54"/>
                    <a:pt x="579" y="54"/>
                    <a:pt x="579" y="54"/>
                  </a:cubicBezTo>
                  <a:cubicBezTo>
                    <a:pt x="579" y="55"/>
                    <a:pt x="579" y="55"/>
                    <a:pt x="579" y="55"/>
                  </a:cubicBezTo>
                  <a:cubicBezTo>
                    <a:pt x="578" y="56"/>
                    <a:pt x="578" y="56"/>
                    <a:pt x="578" y="56"/>
                  </a:cubicBezTo>
                  <a:cubicBezTo>
                    <a:pt x="577" y="56"/>
                    <a:pt x="577" y="56"/>
                    <a:pt x="577" y="56"/>
                  </a:cubicBezTo>
                  <a:cubicBezTo>
                    <a:pt x="576" y="56"/>
                    <a:pt x="576" y="56"/>
                    <a:pt x="576" y="56"/>
                  </a:cubicBezTo>
                  <a:cubicBezTo>
                    <a:pt x="577" y="56"/>
                    <a:pt x="577" y="56"/>
                    <a:pt x="577" y="56"/>
                  </a:cubicBezTo>
                  <a:cubicBezTo>
                    <a:pt x="578" y="57"/>
                    <a:pt x="578" y="57"/>
                    <a:pt x="578" y="57"/>
                  </a:cubicBezTo>
                  <a:cubicBezTo>
                    <a:pt x="578" y="58"/>
                    <a:pt x="578" y="58"/>
                    <a:pt x="578" y="58"/>
                  </a:cubicBezTo>
                  <a:cubicBezTo>
                    <a:pt x="577" y="58"/>
                    <a:pt x="577" y="58"/>
                    <a:pt x="577" y="58"/>
                  </a:cubicBezTo>
                  <a:cubicBezTo>
                    <a:pt x="576" y="59"/>
                    <a:pt x="576" y="59"/>
                    <a:pt x="576" y="59"/>
                  </a:cubicBezTo>
                  <a:cubicBezTo>
                    <a:pt x="576" y="59"/>
                    <a:pt x="576" y="59"/>
                    <a:pt x="576" y="59"/>
                  </a:cubicBezTo>
                  <a:cubicBezTo>
                    <a:pt x="575" y="60"/>
                    <a:pt x="575" y="60"/>
                    <a:pt x="575" y="60"/>
                  </a:cubicBezTo>
                  <a:cubicBezTo>
                    <a:pt x="573" y="60"/>
                    <a:pt x="573" y="60"/>
                    <a:pt x="573" y="60"/>
                  </a:cubicBezTo>
                  <a:cubicBezTo>
                    <a:pt x="572" y="60"/>
                    <a:pt x="572" y="60"/>
                    <a:pt x="572" y="60"/>
                  </a:cubicBezTo>
                  <a:cubicBezTo>
                    <a:pt x="574" y="60"/>
                    <a:pt x="574" y="60"/>
                    <a:pt x="574" y="60"/>
                  </a:cubicBezTo>
                  <a:cubicBezTo>
                    <a:pt x="574" y="60"/>
                    <a:pt x="574" y="60"/>
                    <a:pt x="574" y="60"/>
                  </a:cubicBezTo>
                  <a:cubicBezTo>
                    <a:pt x="575" y="61"/>
                    <a:pt x="575" y="61"/>
                    <a:pt x="575" y="61"/>
                  </a:cubicBezTo>
                  <a:cubicBezTo>
                    <a:pt x="576" y="60"/>
                    <a:pt x="576" y="60"/>
                    <a:pt x="576" y="60"/>
                  </a:cubicBezTo>
                  <a:cubicBezTo>
                    <a:pt x="576" y="60"/>
                    <a:pt x="576" y="60"/>
                    <a:pt x="576" y="60"/>
                  </a:cubicBezTo>
                  <a:cubicBezTo>
                    <a:pt x="576" y="61"/>
                    <a:pt x="576" y="61"/>
                    <a:pt x="576" y="61"/>
                  </a:cubicBezTo>
                  <a:cubicBezTo>
                    <a:pt x="577" y="62"/>
                    <a:pt x="577" y="62"/>
                    <a:pt x="577" y="62"/>
                  </a:cubicBezTo>
                  <a:cubicBezTo>
                    <a:pt x="576" y="63"/>
                    <a:pt x="576" y="63"/>
                    <a:pt x="576" y="63"/>
                  </a:cubicBezTo>
                  <a:cubicBezTo>
                    <a:pt x="576" y="64"/>
                    <a:pt x="576" y="64"/>
                    <a:pt x="576" y="64"/>
                  </a:cubicBezTo>
                  <a:cubicBezTo>
                    <a:pt x="577" y="63"/>
                    <a:pt x="577" y="63"/>
                    <a:pt x="577" y="63"/>
                  </a:cubicBezTo>
                  <a:cubicBezTo>
                    <a:pt x="578" y="63"/>
                    <a:pt x="578" y="63"/>
                    <a:pt x="578" y="63"/>
                  </a:cubicBezTo>
                  <a:cubicBezTo>
                    <a:pt x="579" y="64"/>
                    <a:pt x="579" y="64"/>
                    <a:pt x="579" y="64"/>
                  </a:cubicBezTo>
                  <a:cubicBezTo>
                    <a:pt x="579" y="64"/>
                    <a:pt x="579" y="64"/>
                    <a:pt x="579" y="64"/>
                  </a:cubicBezTo>
                  <a:cubicBezTo>
                    <a:pt x="580" y="65"/>
                    <a:pt x="580" y="65"/>
                    <a:pt x="580" y="65"/>
                  </a:cubicBezTo>
                  <a:cubicBezTo>
                    <a:pt x="579" y="66"/>
                    <a:pt x="579" y="66"/>
                    <a:pt x="579" y="66"/>
                  </a:cubicBezTo>
                  <a:cubicBezTo>
                    <a:pt x="579" y="66"/>
                    <a:pt x="579" y="66"/>
                    <a:pt x="579" y="66"/>
                  </a:cubicBezTo>
                  <a:cubicBezTo>
                    <a:pt x="580" y="67"/>
                    <a:pt x="580" y="67"/>
                    <a:pt x="580" y="67"/>
                  </a:cubicBezTo>
                  <a:cubicBezTo>
                    <a:pt x="579" y="68"/>
                    <a:pt x="579" y="68"/>
                    <a:pt x="579" y="68"/>
                  </a:cubicBezTo>
                  <a:cubicBezTo>
                    <a:pt x="578" y="68"/>
                    <a:pt x="578" y="68"/>
                    <a:pt x="578" y="68"/>
                  </a:cubicBezTo>
                  <a:cubicBezTo>
                    <a:pt x="579" y="69"/>
                    <a:pt x="579" y="69"/>
                    <a:pt x="579" y="69"/>
                  </a:cubicBezTo>
                  <a:cubicBezTo>
                    <a:pt x="579" y="68"/>
                    <a:pt x="579" y="68"/>
                    <a:pt x="579" y="68"/>
                  </a:cubicBezTo>
                  <a:cubicBezTo>
                    <a:pt x="580" y="68"/>
                    <a:pt x="580" y="68"/>
                    <a:pt x="580" y="68"/>
                  </a:cubicBezTo>
                  <a:cubicBezTo>
                    <a:pt x="580" y="69"/>
                    <a:pt x="580" y="69"/>
                    <a:pt x="580" y="69"/>
                  </a:cubicBezTo>
                  <a:cubicBezTo>
                    <a:pt x="580" y="70"/>
                    <a:pt x="580" y="70"/>
                    <a:pt x="580" y="70"/>
                  </a:cubicBezTo>
                  <a:cubicBezTo>
                    <a:pt x="581" y="69"/>
                    <a:pt x="581" y="69"/>
                    <a:pt x="581" y="69"/>
                  </a:cubicBezTo>
                  <a:cubicBezTo>
                    <a:pt x="581" y="70"/>
                    <a:pt x="581" y="70"/>
                    <a:pt x="581" y="70"/>
                  </a:cubicBezTo>
                  <a:cubicBezTo>
                    <a:pt x="581" y="69"/>
                    <a:pt x="581" y="69"/>
                    <a:pt x="581" y="69"/>
                  </a:cubicBezTo>
                  <a:cubicBezTo>
                    <a:pt x="582" y="69"/>
                    <a:pt x="582" y="69"/>
                    <a:pt x="582" y="69"/>
                  </a:cubicBezTo>
                  <a:cubicBezTo>
                    <a:pt x="583" y="69"/>
                    <a:pt x="583" y="69"/>
                    <a:pt x="583" y="69"/>
                  </a:cubicBezTo>
                  <a:cubicBezTo>
                    <a:pt x="584" y="69"/>
                    <a:pt x="584" y="69"/>
                    <a:pt x="584" y="69"/>
                  </a:cubicBezTo>
                  <a:cubicBezTo>
                    <a:pt x="584" y="70"/>
                    <a:pt x="584" y="70"/>
                    <a:pt x="584" y="70"/>
                  </a:cubicBezTo>
                  <a:cubicBezTo>
                    <a:pt x="583" y="71"/>
                    <a:pt x="583" y="71"/>
                    <a:pt x="583" y="71"/>
                  </a:cubicBezTo>
                  <a:cubicBezTo>
                    <a:pt x="582" y="70"/>
                    <a:pt x="582" y="70"/>
                    <a:pt x="582" y="70"/>
                  </a:cubicBezTo>
                  <a:cubicBezTo>
                    <a:pt x="582" y="71"/>
                    <a:pt x="582" y="71"/>
                    <a:pt x="582" y="71"/>
                  </a:cubicBezTo>
                  <a:cubicBezTo>
                    <a:pt x="583" y="71"/>
                    <a:pt x="583" y="71"/>
                    <a:pt x="583" y="71"/>
                  </a:cubicBezTo>
                  <a:cubicBezTo>
                    <a:pt x="583" y="71"/>
                    <a:pt x="583" y="71"/>
                    <a:pt x="583" y="71"/>
                  </a:cubicBezTo>
                  <a:cubicBezTo>
                    <a:pt x="584" y="72"/>
                    <a:pt x="584" y="72"/>
                    <a:pt x="584" y="72"/>
                  </a:cubicBezTo>
                  <a:cubicBezTo>
                    <a:pt x="584" y="73"/>
                    <a:pt x="584" y="73"/>
                    <a:pt x="584" y="73"/>
                  </a:cubicBezTo>
                  <a:cubicBezTo>
                    <a:pt x="583" y="73"/>
                    <a:pt x="583" y="73"/>
                    <a:pt x="583" y="73"/>
                  </a:cubicBezTo>
                  <a:cubicBezTo>
                    <a:pt x="582" y="72"/>
                    <a:pt x="582" y="72"/>
                    <a:pt x="582" y="72"/>
                  </a:cubicBezTo>
                  <a:cubicBezTo>
                    <a:pt x="581" y="72"/>
                    <a:pt x="581" y="72"/>
                    <a:pt x="581" y="72"/>
                  </a:cubicBezTo>
                  <a:cubicBezTo>
                    <a:pt x="582" y="73"/>
                    <a:pt x="582" y="73"/>
                    <a:pt x="582" y="73"/>
                  </a:cubicBezTo>
                  <a:cubicBezTo>
                    <a:pt x="581" y="74"/>
                    <a:pt x="581" y="74"/>
                    <a:pt x="581" y="74"/>
                  </a:cubicBezTo>
                  <a:cubicBezTo>
                    <a:pt x="581" y="74"/>
                    <a:pt x="581" y="74"/>
                    <a:pt x="581" y="74"/>
                  </a:cubicBezTo>
                  <a:cubicBezTo>
                    <a:pt x="580" y="74"/>
                    <a:pt x="580" y="74"/>
                    <a:pt x="580" y="74"/>
                  </a:cubicBezTo>
                  <a:cubicBezTo>
                    <a:pt x="580" y="74"/>
                    <a:pt x="580" y="74"/>
                    <a:pt x="580" y="74"/>
                  </a:cubicBezTo>
                  <a:cubicBezTo>
                    <a:pt x="579" y="73"/>
                    <a:pt x="579" y="73"/>
                    <a:pt x="579" y="73"/>
                  </a:cubicBezTo>
                  <a:cubicBezTo>
                    <a:pt x="577" y="73"/>
                    <a:pt x="577" y="73"/>
                    <a:pt x="577" y="73"/>
                  </a:cubicBezTo>
                  <a:cubicBezTo>
                    <a:pt x="576" y="74"/>
                    <a:pt x="576" y="74"/>
                    <a:pt x="576" y="74"/>
                  </a:cubicBezTo>
                  <a:cubicBezTo>
                    <a:pt x="576" y="74"/>
                    <a:pt x="576" y="74"/>
                    <a:pt x="576" y="74"/>
                  </a:cubicBezTo>
                  <a:cubicBezTo>
                    <a:pt x="576" y="73"/>
                    <a:pt x="576" y="73"/>
                    <a:pt x="576" y="73"/>
                  </a:cubicBezTo>
                  <a:cubicBezTo>
                    <a:pt x="575" y="72"/>
                    <a:pt x="575" y="72"/>
                    <a:pt x="575" y="72"/>
                  </a:cubicBezTo>
                  <a:cubicBezTo>
                    <a:pt x="575" y="72"/>
                    <a:pt x="575" y="72"/>
                    <a:pt x="575" y="72"/>
                  </a:cubicBezTo>
                  <a:cubicBezTo>
                    <a:pt x="575" y="73"/>
                    <a:pt x="575" y="73"/>
                    <a:pt x="575" y="73"/>
                  </a:cubicBezTo>
                  <a:cubicBezTo>
                    <a:pt x="574" y="73"/>
                    <a:pt x="574" y="73"/>
                    <a:pt x="574" y="73"/>
                  </a:cubicBezTo>
                  <a:cubicBezTo>
                    <a:pt x="574" y="74"/>
                    <a:pt x="574" y="74"/>
                    <a:pt x="574" y="74"/>
                  </a:cubicBezTo>
                  <a:cubicBezTo>
                    <a:pt x="575" y="74"/>
                    <a:pt x="575" y="74"/>
                    <a:pt x="575" y="74"/>
                  </a:cubicBezTo>
                  <a:cubicBezTo>
                    <a:pt x="574" y="75"/>
                    <a:pt x="574" y="75"/>
                    <a:pt x="574" y="75"/>
                  </a:cubicBezTo>
                  <a:cubicBezTo>
                    <a:pt x="574" y="75"/>
                    <a:pt x="574" y="75"/>
                    <a:pt x="574" y="75"/>
                  </a:cubicBezTo>
                  <a:cubicBezTo>
                    <a:pt x="574" y="75"/>
                    <a:pt x="574" y="75"/>
                    <a:pt x="574" y="75"/>
                  </a:cubicBezTo>
                  <a:cubicBezTo>
                    <a:pt x="573" y="74"/>
                    <a:pt x="573" y="74"/>
                    <a:pt x="573" y="74"/>
                  </a:cubicBezTo>
                  <a:cubicBezTo>
                    <a:pt x="571" y="75"/>
                    <a:pt x="571" y="75"/>
                    <a:pt x="571" y="75"/>
                  </a:cubicBezTo>
                  <a:cubicBezTo>
                    <a:pt x="571" y="75"/>
                    <a:pt x="571" y="75"/>
                    <a:pt x="571" y="75"/>
                  </a:cubicBezTo>
                  <a:cubicBezTo>
                    <a:pt x="571" y="74"/>
                    <a:pt x="571" y="74"/>
                    <a:pt x="571" y="74"/>
                  </a:cubicBezTo>
                  <a:cubicBezTo>
                    <a:pt x="571" y="73"/>
                    <a:pt x="571" y="73"/>
                    <a:pt x="571" y="73"/>
                  </a:cubicBezTo>
                  <a:cubicBezTo>
                    <a:pt x="570" y="73"/>
                    <a:pt x="570" y="73"/>
                    <a:pt x="570" y="73"/>
                  </a:cubicBezTo>
                  <a:cubicBezTo>
                    <a:pt x="568" y="72"/>
                    <a:pt x="568" y="72"/>
                    <a:pt x="568" y="72"/>
                  </a:cubicBezTo>
                  <a:cubicBezTo>
                    <a:pt x="568" y="71"/>
                    <a:pt x="568" y="71"/>
                    <a:pt x="568" y="71"/>
                  </a:cubicBezTo>
                  <a:cubicBezTo>
                    <a:pt x="568" y="71"/>
                    <a:pt x="568" y="71"/>
                    <a:pt x="568" y="71"/>
                  </a:cubicBezTo>
                  <a:cubicBezTo>
                    <a:pt x="567" y="70"/>
                    <a:pt x="567" y="70"/>
                    <a:pt x="567" y="70"/>
                  </a:cubicBezTo>
                  <a:cubicBezTo>
                    <a:pt x="566" y="71"/>
                    <a:pt x="566" y="71"/>
                    <a:pt x="566" y="71"/>
                  </a:cubicBezTo>
                  <a:cubicBezTo>
                    <a:pt x="565" y="72"/>
                    <a:pt x="565" y="72"/>
                    <a:pt x="565" y="72"/>
                  </a:cubicBezTo>
                  <a:cubicBezTo>
                    <a:pt x="564" y="72"/>
                    <a:pt x="564" y="72"/>
                    <a:pt x="564" y="72"/>
                  </a:cubicBezTo>
                  <a:cubicBezTo>
                    <a:pt x="564" y="72"/>
                    <a:pt x="564" y="72"/>
                    <a:pt x="564" y="72"/>
                  </a:cubicBezTo>
                  <a:cubicBezTo>
                    <a:pt x="564" y="71"/>
                    <a:pt x="564" y="71"/>
                    <a:pt x="564" y="71"/>
                  </a:cubicBezTo>
                  <a:cubicBezTo>
                    <a:pt x="563" y="71"/>
                    <a:pt x="563" y="71"/>
                    <a:pt x="563" y="71"/>
                  </a:cubicBezTo>
                  <a:cubicBezTo>
                    <a:pt x="563" y="71"/>
                    <a:pt x="563" y="71"/>
                    <a:pt x="563" y="71"/>
                  </a:cubicBezTo>
                  <a:cubicBezTo>
                    <a:pt x="563" y="73"/>
                    <a:pt x="563" y="73"/>
                    <a:pt x="563" y="73"/>
                  </a:cubicBezTo>
                  <a:cubicBezTo>
                    <a:pt x="564" y="74"/>
                    <a:pt x="564" y="74"/>
                    <a:pt x="564" y="74"/>
                  </a:cubicBezTo>
                  <a:cubicBezTo>
                    <a:pt x="563" y="75"/>
                    <a:pt x="563" y="75"/>
                    <a:pt x="563" y="75"/>
                  </a:cubicBezTo>
                  <a:cubicBezTo>
                    <a:pt x="562" y="77"/>
                    <a:pt x="562" y="77"/>
                    <a:pt x="562" y="77"/>
                  </a:cubicBezTo>
                  <a:cubicBezTo>
                    <a:pt x="561" y="77"/>
                    <a:pt x="561" y="77"/>
                    <a:pt x="561" y="77"/>
                  </a:cubicBezTo>
                  <a:cubicBezTo>
                    <a:pt x="561" y="75"/>
                    <a:pt x="561" y="75"/>
                    <a:pt x="561" y="75"/>
                  </a:cubicBezTo>
                  <a:cubicBezTo>
                    <a:pt x="560" y="75"/>
                    <a:pt x="560" y="75"/>
                    <a:pt x="560" y="75"/>
                  </a:cubicBezTo>
                  <a:cubicBezTo>
                    <a:pt x="559" y="76"/>
                    <a:pt x="559" y="76"/>
                    <a:pt x="559" y="76"/>
                  </a:cubicBezTo>
                  <a:cubicBezTo>
                    <a:pt x="557" y="74"/>
                    <a:pt x="557" y="74"/>
                    <a:pt x="557" y="74"/>
                  </a:cubicBezTo>
                  <a:cubicBezTo>
                    <a:pt x="557" y="73"/>
                    <a:pt x="557" y="73"/>
                    <a:pt x="557" y="73"/>
                  </a:cubicBezTo>
                  <a:cubicBezTo>
                    <a:pt x="557" y="71"/>
                    <a:pt x="557" y="71"/>
                    <a:pt x="557" y="71"/>
                  </a:cubicBezTo>
                  <a:cubicBezTo>
                    <a:pt x="556" y="71"/>
                    <a:pt x="556" y="71"/>
                    <a:pt x="556" y="71"/>
                  </a:cubicBezTo>
                  <a:cubicBezTo>
                    <a:pt x="556" y="71"/>
                    <a:pt x="556" y="71"/>
                    <a:pt x="556" y="71"/>
                  </a:cubicBezTo>
                  <a:cubicBezTo>
                    <a:pt x="555" y="70"/>
                    <a:pt x="555" y="70"/>
                    <a:pt x="555" y="70"/>
                  </a:cubicBezTo>
                  <a:cubicBezTo>
                    <a:pt x="555" y="71"/>
                    <a:pt x="555" y="71"/>
                    <a:pt x="555" y="71"/>
                  </a:cubicBezTo>
                  <a:cubicBezTo>
                    <a:pt x="555" y="71"/>
                    <a:pt x="555" y="71"/>
                    <a:pt x="555" y="71"/>
                  </a:cubicBezTo>
                  <a:cubicBezTo>
                    <a:pt x="555" y="72"/>
                    <a:pt x="555" y="72"/>
                    <a:pt x="555" y="72"/>
                  </a:cubicBezTo>
                  <a:cubicBezTo>
                    <a:pt x="555" y="72"/>
                    <a:pt x="555" y="72"/>
                    <a:pt x="555" y="72"/>
                  </a:cubicBezTo>
                  <a:cubicBezTo>
                    <a:pt x="555" y="73"/>
                    <a:pt x="555" y="73"/>
                    <a:pt x="555" y="73"/>
                  </a:cubicBezTo>
                  <a:cubicBezTo>
                    <a:pt x="554" y="72"/>
                    <a:pt x="554" y="72"/>
                    <a:pt x="554" y="72"/>
                  </a:cubicBezTo>
                  <a:cubicBezTo>
                    <a:pt x="553" y="71"/>
                    <a:pt x="553" y="71"/>
                    <a:pt x="553" y="71"/>
                  </a:cubicBezTo>
                  <a:cubicBezTo>
                    <a:pt x="553" y="71"/>
                    <a:pt x="553" y="71"/>
                    <a:pt x="553" y="71"/>
                  </a:cubicBezTo>
                  <a:cubicBezTo>
                    <a:pt x="553" y="72"/>
                    <a:pt x="553" y="72"/>
                    <a:pt x="553" y="72"/>
                  </a:cubicBezTo>
                  <a:cubicBezTo>
                    <a:pt x="553" y="73"/>
                    <a:pt x="553" y="73"/>
                    <a:pt x="553" y="73"/>
                  </a:cubicBezTo>
                  <a:cubicBezTo>
                    <a:pt x="553" y="73"/>
                    <a:pt x="553" y="73"/>
                    <a:pt x="553" y="73"/>
                  </a:cubicBezTo>
                  <a:cubicBezTo>
                    <a:pt x="554" y="73"/>
                    <a:pt x="554" y="73"/>
                    <a:pt x="554" y="73"/>
                  </a:cubicBezTo>
                  <a:cubicBezTo>
                    <a:pt x="555" y="74"/>
                    <a:pt x="555" y="74"/>
                    <a:pt x="555" y="74"/>
                  </a:cubicBezTo>
                  <a:cubicBezTo>
                    <a:pt x="554" y="75"/>
                    <a:pt x="554" y="75"/>
                    <a:pt x="554" y="75"/>
                  </a:cubicBezTo>
                  <a:cubicBezTo>
                    <a:pt x="553" y="75"/>
                    <a:pt x="553" y="75"/>
                    <a:pt x="553" y="75"/>
                  </a:cubicBezTo>
                  <a:cubicBezTo>
                    <a:pt x="553" y="75"/>
                    <a:pt x="553" y="75"/>
                    <a:pt x="553" y="75"/>
                  </a:cubicBezTo>
                  <a:cubicBezTo>
                    <a:pt x="553" y="75"/>
                    <a:pt x="553" y="75"/>
                    <a:pt x="553" y="75"/>
                  </a:cubicBezTo>
                  <a:cubicBezTo>
                    <a:pt x="556" y="78"/>
                    <a:pt x="556" y="78"/>
                    <a:pt x="556" y="78"/>
                  </a:cubicBezTo>
                  <a:cubicBezTo>
                    <a:pt x="558" y="78"/>
                    <a:pt x="558" y="78"/>
                    <a:pt x="558" y="78"/>
                  </a:cubicBezTo>
                  <a:cubicBezTo>
                    <a:pt x="559" y="78"/>
                    <a:pt x="559" y="78"/>
                    <a:pt x="559" y="78"/>
                  </a:cubicBezTo>
                  <a:cubicBezTo>
                    <a:pt x="560" y="79"/>
                    <a:pt x="560" y="79"/>
                    <a:pt x="560" y="79"/>
                  </a:cubicBezTo>
                  <a:cubicBezTo>
                    <a:pt x="560" y="80"/>
                    <a:pt x="560" y="80"/>
                    <a:pt x="560" y="80"/>
                  </a:cubicBezTo>
                  <a:cubicBezTo>
                    <a:pt x="560" y="80"/>
                    <a:pt x="560" y="80"/>
                    <a:pt x="560" y="80"/>
                  </a:cubicBezTo>
                  <a:cubicBezTo>
                    <a:pt x="559" y="79"/>
                    <a:pt x="559" y="79"/>
                    <a:pt x="559" y="79"/>
                  </a:cubicBezTo>
                  <a:cubicBezTo>
                    <a:pt x="559" y="79"/>
                    <a:pt x="559" y="79"/>
                    <a:pt x="559" y="79"/>
                  </a:cubicBezTo>
                  <a:cubicBezTo>
                    <a:pt x="559" y="80"/>
                    <a:pt x="559" y="80"/>
                    <a:pt x="559" y="80"/>
                  </a:cubicBezTo>
                  <a:cubicBezTo>
                    <a:pt x="560" y="81"/>
                    <a:pt x="560" y="81"/>
                    <a:pt x="560" y="81"/>
                  </a:cubicBezTo>
                  <a:cubicBezTo>
                    <a:pt x="561" y="82"/>
                    <a:pt x="561" y="82"/>
                    <a:pt x="561" y="82"/>
                  </a:cubicBezTo>
                  <a:cubicBezTo>
                    <a:pt x="562" y="83"/>
                    <a:pt x="562" y="83"/>
                    <a:pt x="562" y="83"/>
                  </a:cubicBezTo>
                  <a:cubicBezTo>
                    <a:pt x="562" y="84"/>
                    <a:pt x="562" y="84"/>
                    <a:pt x="562" y="84"/>
                  </a:cubicBezTo>
                  <a:cubicBezTo>
                    <a:pt x="561" y="87"/>
                    <a:pt x="561" y="87"/>
                    <a:pt x="561" y="87"/>
                  </a:cubicBezTo>
                  <a:cubicBezTo>
                    <a:pt x="561" y="89"/>
                    <a:pt x="561" y="89"/>
                    <a:pt x="561" y="89"/>
                  </a:cubicBezTo>
                  <a:cubicBezTo>
                    <a:pt x="561" y="90"/>
                    <a:pt x="561" y="90"/>
                    <a:pt x="561" y="90"/>
                  </a:cubicBezTo>
                  <a:cubicBezTo>
                    <a:pt x="562" y="90"/>
                    <a:pt x="562" y="90"/>
                    <a:pt x="562" y="90"/>
                  </a:cubicBezTo>
                  <a:cubicBezTo>
                    <a:pt x="561" y="92"/>
                    <a:pt x="561" y="92"/>
                    <a:pt x="561" y="92"/>
                  </a:cubicBezTo>
                  <a:cubicBezTo>
                    <a:pt x="561" y="93"/>
                    <a:pt x="561" y="93"/>
                    <a:pt x="561" y="93"/>
                  </a:cubicBezTo>
                  <a:cubicBezTo>
                    <a:pt x="560" y="93"/>
                    <a:pt x="560" y="93"/>
                    <a:pt x="560" y="93"/>
                  </a:cubicBezTo>
                  <a:cubicBezTo>
                    <a:pt x="560" y="92"/>
                    <a:pt x="560" y="92"/>
                    <a:pt x="560" y="92"/>
                  </a:cubicBezTo>
                  <a:cubicBezTo>
                    <a:pt x="560" y="92"/>
                    <a:pt x="560" y="92"/>
                    <a:pt x="560" y="92"/>
                  </a:cubicBezTo>
                  <a:cubicBezTo>
                    <a:pt x="558" y="94"/>
                    <a:pt x="558" y="94"/>
                    <a:pt x="558" y="94"/>
                  </a:cubicBezTo>
                  <a:cubicBezTo>
                    <a:pt x="557" y="93"/>
                    <a:pt x="557" y="93"/>
                    <a:pt x="557" y="93"/>
                  </a:cubicBezTo>
                  <a:cubicBezTo>
                    <a:pt x="556" y="94"/>
                    <a:pt x="556" y="94"/>
                    <a:pt x="556" y="94"/>
                  </a:cubicBezTo>
                  <a:cubicBezTo>
                    <a:pt x="556" y="93"/>
                    <a:pt x="556" y="93"/>
                    <a:pt x="556" y="93"/>
                  </a:cubicBezTo>
                  <a:cubicBezTo>
                    <a:pt x="555" y="93"/>
                    <a:pt x="555" y="93"/>
                    <a:pt x="555" y="93"/>
                  </a:cubicBezTo>
                  <a:cubicBezTo>
                    <a:pt x="554" y="93"/>
                    <a:pt x="554" y="93"/>
                    <a:pt x="554" y="93"/>
                  </a:cubicBezTo>
                  <a:cubicBezTo>
                    <a:pt x="553" y="91"/>
                    <a:pt x="553" y="91"/>
                    <a:pt x="553" y="91"/>
                  </a:cubicBezTo>
                  <a:cubicBezTo>
                    <a:pt x="552" y="91"/>
                    <a:pt x="552" y="91"/>
                    <a:pt x="552" y="91"/>
                  </a:cubicBezTo>
                  <a:cubicBezTo>
                    <a:pt x="551" y="91"/>
                    <a:pt x="551" y="91"/>
                    <a:pt x="551" y="91"/>
                  </a:cubicBezTo>
                  <a:cubicBezTo>
                    <a:pt x="550" y="90"/>
                    <a:pt x="550" y="90"/>
                    <a:pt x="550" y="90"/>
                  </a:cubicBezTo>
                  <a:cubicBezTo>
                    <a:pt x="549" y="90"/>
                    <a:pt x="549" y="90"/>
                    <a:pt x="549" y="90"/>
                  </a:cubicBezTo>
                  <a:cubicBezTo>
                    <a:pt x="548" y="91"/>
                    <a:pt x="548" y="91"/>
                    <a:pt x="548" y="91"/>
                  </a:cubicBezTo>
                  <a:cubicBezTo>
                    <a:pt x="547" y="91"/>
                    <a:pt x="547" y="91"/>
                    <a:pt x="547" y="91"/>
                  </a:cubicBezTo>
                  <a:cubicBezTo>
                    <a:pt x="548" y="92"/>
                    <a:pt x="548" y="92"/>
                    <a:pt x="548" y="92"/>
                  </a:cubicBezTo>
                  <a:cubicBezTo>
                    <a:pt x="550" y="92"/>
                    <a:pt x="550" y="92"/>
                    <a:pt x="550" y="92"/>
                  </a:cubicBezTo>
                  <a:cubicBezTo>
                    <a:pt x="550" y="91"/>
                    <a:pt x="550" y="91"/>
                    <a:pt x="550" y="91"/>
                  </a:cubicBezTo>
                  <a:cubicBezTo>
                    <a:pt x="553" y="92"/>
                    <a:pt x="553" y="92"/>
                    <a:pt x="553" y="92"/>
                  </a:cubicBezTo>
                  <a:cubicBezTo>
                    <a:pt x="553" y="93"/>
                    <a:pt x="553" y="93"/>
                    <a:pt x="553" y="93"/>
                  </a:cubicBezTo>
                  <a:cubicBezTo>
                    <a:pt x="552" y="93"/>
                    <a:pt x="552" y="93"/>
                    <a:pt x="552" y="93"/>
                  </a:cubicBezTo>
                  <a:cubicBezTo>
                    <a:pt x="551" y="93"/>
                    <a:pt x="551" y="93"/>
                    <a:pt x="551" y="93"/>
                  </a:cubicBezTo>
                  <a:cubicBezTo>
                    <a:pt x="550" y="93"/>
                    <a:pt x="550" y="93"/>
                    <a:pt x="550" y="93"/>
                  </a:cubicBezTo>
                  <a:cubicBezTo>
                    <a:pt x="550" y="94"/>
                    <a:pt x="550" y="94"/>
                    <a:pt x="550" y="94"/>
                  </a:cubicBezTo>
                  <a:cubicBezTo>
                    <a:pt x="549" y="93"/>
                    <a:pt x="549" y="93"/>
                    <a:pt x="549" y="93"/>
                  </a:cubicBezTo>
                  <a:cubicBezTo>
                    <a:pt x="548" y="93"/>
                    <a:pt x="548" y="93"/>
                    <a:pt x="548" y="93"/>
                  </a:cubicBezTo>
                  <a:cubicBezTo>
                    <a:pt x="549" y="93"/>
                    <a:pt x="549" y="93"/>
                    <a:pt x="549" y="93"/>
                  </a:cubicBezTo>
                  <a:cubicBezTo>
                    <a:pt x="549" y="94"/>
                    <a:pt x="549" y="94"/>
                    <a:pt x="549" y="94"/>
                  </a:cubicBezTo>
                  <a:cubicBezTo>
                    <a:pt x="551" y="95"/>
                    <a:pt x="551" y="95"/>
                    <a:pt x="551" y="95"/>
                  </a:cubicBezTo>
                  <a:cubicBezTo>
                    <a:pt x="550" y="96"/>
                    <a:pt x="550" y="96"/>
                    <a:pt x="550" y="96"/>
                  </a:cubicBezTo>
                  <a:cubicBezTo>
                    <a:pt x="551" y="97"/>
                    <a:pt x="551" y="97"/>
                    <a:pt x="551" y="97"/>
                  </a:cubicBezTo>
                  <a:cubicBezTo>
                    <a:pt x="552" y="98"/>
                    <a:pt x="552" y="98"/>
                    <a:pt x="552" y="98"/>
                  </a:cubicBezTo>
                  <a:cubicBezTo>
                    <a:pt x="551" y="97"/>
                    <a:pt x="551" y="97"/>
                    <a:pt x="551" y="97"/>
                  </a:cubicBezTo>
                  <a:cubicBezTo>
                    <a:pt x="551" y="95"/>
                    <a:pt x="551" y="95"/>
                    <a:pt x="551" y="95"/>
                  </a:cubicBezTo>
                  <a:cubicBezTo>
                    <a:pt x="552" y="95"/>
                    <a:pt x="552" y="95"/>
                    <a:pt x="552" y="95"/>
                  </a:cubicBezTo>
                  <a:cubicBezTo>
                    <a:pt x="553" y="95"/>
                    <a:pt x="553" y="95"/>
                    <a:pt x="553" y="95"/>
                  </a:cubicBezTo>
                  <a:cubicBezTo>
                    <a:pt x="553" y="95"/>
                    <a:pt x="553" y="95"/>
                    <a:pt x="553" y="95"/>
                  </a:cubicBezTo>
                  <a:cubicBezTo>
                    <a:pt x="554" y="94"/>
                    <a:pt x="554" y="94"/>
                    <a:pt x="554" y="94"/>
                  </a:cubicBezTo>
                  <a:cubicBezTo>
                    <a:pt x="555" y="94"/>
                    <a:pt x="555" y="94"/>
                    <a:pt x="555" y="94"/>
                  </a:cubicBezTo>
                  <a:cubicBezTo>
                    <a:pt x="555" y="94"/>
                    <a:pt x="555" y="94"/>
                    <a:pt x="555" y="94"/>
                  </a:cubicBezTo>
                  <a:cubicBezTo>
                    <a:pt x="555" y="95"/>
                    <a:pt x="555" y="95"/>
                    <a:pt x="555" y="95"/>
                  </a:cubicBezTo>
                  <a:cubicBezTo>
                    <a:pt x="556" y="96"/>
                    <a:pt x="556" y="96"/>
                    <a:pt x="556" y="96"/>
                  </a:cubicBezTo>
                  <a:cubicBezTo>
                    <a:pt x="558" y="96"/>
                    <a:pt x="558" y="96"/>
                    <a:pt x="558" y="96"/>
                  </a:cubicBezTo>
                  <a:cubicBezTo>
                    <a:pt x="559" y="97"/>
                    <a:pt x="559" y="97"/>
                    <a:pt x="559" y="97"/>
                  </a:cubicBezTo>
                  <a:cubicBezTo>
                    <a:pt x="560" y="97"/>
                    <a:pt x="560" y="97"/>
                    <a:pt x="560" y="97"/>
                  </a:cubicBezTo>
                  <a:cubicBezTo>
                    <a:pt x="560" y="96"/>
                    <a:pt x="560" y="96"/>
                    <a:pt x="560" y="96"/>
                  </a:cubicBezTo>
                  <a:cubicBezTo>
                    <a:pt x="560" y="96"/>
                    <a:pt x="560" y="96"/>
                    <a:pt x="560" y="96"/>
                  </a:cubicBezTo>
                  <a:cubicBezTo>
                    <a:pt x="560" y="96"/>
                    <a:pt x="560" y="96"/>
                    <a:pt x="560" y="96"/>
                  </a:cubicBezTo>
                  <a:cubicBezTo>
                    <a:pt x="563" y="98"/>
                    <a:pt x="563" y="98"/>
                    <a:pt x="563" y="98"/>
                  </a:cubicBezTo>
                  <a:cubicBezTo>
                    <a:pt x="563" y="98"/>
                    <a:pt x="563" y="98"/>
                    <a:pt x="563" y="98"/>
                  </a:cubicBezTo>
                  <a:cubicBezTo>
                    <a:pt x="562" y="98"/>
                    <a:pt x="562" y="98"/>
                    <a:pt x="562" y="98"/>
                  </a:cubicBezTo>
                  <a:cubicBezTo>
                    <a:pt x="562" y="99"/>
                    <a:pt x="562" y="99"/>
                    <a:pt x="562" y="99"/>
                  </a:cubicBezTo>
                  <a:cubicBezTo>
                    <a:pt x="564" y="100"/>
                    <a:pt x="564" y="100"/>
                    <a:pt x="564" y="100"/>
                  </a:cubicBezTo>
                  <a:cubicBezTo>
                    <a:pt x="564" y="100"/>
                    <a:pt x="564" y="100"/>
                    <a:pt x="564" y="100"/>
                  </a:cubicBezTo>
                  <a:cubicBezTo>
                    <a:pt x="564" y="100"/>
                    <a:pt x="564" y="100"/>
                    <a:pt x="564" y="100"/>
                  </a:cubicBezTo>
                  <a:cubicBezTo>
                    <a:pt x="564" y="99"/>
                    <a:pt x="564" y="99"/>
                    <a:pt x="564" y="99"/>
                  </a:cubicBezTo>
                  <a:cubicBezTo>
                    <a:pt x="566" y="100"/>
                    <a:pt x="566" y="100"/>
                    <a:pt x="566" y="100"/>
                  </a:cubicBezTo>
                  <a:cubicBezTo>
                    <a:pt x="567" y="102"/>
                    <a:pt x="567" y="102"/>
                    <a:pt x="567" y="102"/>
                  </a:cubicBezTo>
                  <a:cubicBezTo>
                    <a:pt x="567" y="102"/>
                    <a:pt x="567" y="102"/>
                    <a:pt x="567" y="102"/>
                  </a:cubicBezTo>
                  <a:cubicBezTo>
                    <a:pt x="566" y="102"/>
                    <a:pt x="566" y="102"/>
                    <a:pt x="566" y="102"/>
                  </a:cubicBezTo>
                  <a:cubicBezTo>
                    <a:pt x="566" y="102"/>
                    <a:pt x="566" y="102"/>
                    <a:pt x="566" y="102"/>
                  </a:cubicBezTo>
                  <a:cubicBezTo>
                    <a:pt x="567" y="103"/>
                    <a:pt x="567" y="103"/>
                    <a:pt x="567" y="103"/>
                  </a:cubicBezTo>
                  <a:cubicBezTo>
                    <a:pt x="566" y="103"/>
                    <a:pt x="566" y="103"/>
                    <a:pt x="566" y="103"/>
                  </a:cubicBezTo>
                  <a:cubicBezTo>
                    <a:pt x="566" y="104"/>
                    <a:pt x="566" y="104"/>
                    <a:pt x="566" y="104"/>
                  </a:cubicBezTo>
                  <a:cubicBezTo>
                    <a:pt x="566" y="105"/>
                    <a:pt x="566" y="105"/>
                    <a:pt x="566" y="105"/>
                  </a:cubicBezTo>
                  <a:cubicBezTo>
                    <a:pt x="567" y="104"/>
                    <a:pt x="567" y="104"/>
                    <a:pt x="567" y="104"/>
                  </a:cubicBezTo>
                  <a:cubicBezTo>
                    <a:pt x="567" y="104"/>
                    <a:pt x="567" y="104"/>
                    <a:pt x="567" y="104"/>
                  </a:cubicBezTo>
                  <a:cubicBezTo>
                    <a:pt x="567" y="103"/>
                    <a:pt x="567" y="103"/>
                    <a:pt x="567" y="103"/>
                  </a:cubicBezTo>
                  <a:cubicBezTo>
                    <a:pt x="568" y="104"/>
                    <a:pt x="568" y="104"/>
                    <a:pt x="568" y="104"/>
                  </a:cubicBezTo>
                  <a:cubicBezTo>
                    <a:pt x="568" y="103"/>
                    <a:pt x="568" y="103"/>
                    <a:pt x="568" y="103"/>
                  </a:cubicBezTo>
                  <a:cubicBezTo>
                    <a:pt x="569" y="104"/>
                    <a:pt x="569" y="104"/>
                    <a:pt x="569" y="104"/>
                  </a:cubicBezTo>
                  <a:cubicBezTo>
                    <a:pt x="571" y="105"/>
                    <a:pt x="571" y="105"/>
                    <a:pt x="571" y="105"/>
                  </a:cubicBezTo>
                  <a:cubicBezTo>
                    <a:pt x="573" y="106"/>
                    <a:pt x="573" y="106"/>
                    <a:pt x="573" y="106"/>
                  </a:cubicBezTo>
                  <a:cubicBezTo>
                    <a:pt x="574" y="107"/>
                    <a:pt x="574" y="107"/>
                    <a:pt x="574" y="107"/>
                  </a:cubicBezTo>
                  <a:cubicBezTo>
                    <a:pt x="573" y="107"/>
                    <a:pt x="573" y="107"/>
                    <a:pt x="573" y="107"/>
                  </a:cubicBezTo>
                  <a:cubicBezTo>
                    <a:pt x="575" y="109"/>
                    <a:pt x="575" y="109"/>
                    <a:pt x="575" y="109"/>
                  </a:cubicBezTo>
                  <a:cubicBezTo>
                    <a:pt x="576" y="109"/>
                    <a:pt x="576" y="109"/>
                    <a:pt x="576" y="109"/>
                  </a:cubicBezTo>
                  <a:cubicBezTo>
                    <a:pt x="577" y="110"/>
                    <a:pt x="577" y="110"/>
                    <a:pt x="577" y="110"/>
                  </a:cubicBezTo>
                  <a:cubicBezTo>
                    <a:pt x="577" y="113"/>
                    <a:pt x="577" y="113"/>
                    <a:pt x="577" y="113"/>
                  </a:cubicBezTo>
                  <a:cubicBezTo>
                    <a:pt x="576" y="113"/>
                    <a:pt x="576" y="113"/>
                    <a:pt x="576" y="113"/>
                  </a:cubicBezTo>
                  <a:cubicBezTo>
                    <a:pt x="576" y="113"/>
                    <a:pt x="576" y="113"/>
                    <a:pt x="576" y="113"/>
                  </a:cubicBezTo>
                  <a:cubicBezTo>
                    <a:pt x="577" y="114"/>
                    <a:pt x="577" y="114"/>
                    <a:pt x="577" y="114"/>
                  </a:cubicBezTo>
                  <a:cubicBezTo>
                    <a:pt x="578" y="115"/>
                    <a:pt x="578" y="115"/>
                    <a:pt x="578" y="115"/>
                  </a:cubicBezTo>
                  <a:cubicBezTo>
                    <a:pt x="577" y="115"/>
                    <a:pt x="577" y="115"/>
                    <a:pt x="577" y="115"/>
                  </a:cubicBezTo>
                  <a:cubicBezTo>
                    <a:pt x="577" y="115"/>
                    <a:pt x="577" y="115"/>
                    <a:pt x="577" y="115"/>
                  </a:cubicBezTo>
                  <a:cubicBezTo>
                    <a:pt x="573" y="115"/>
                    <a:pt x="573" y="115"/>
                    <a:pt x="573" y="115"/>
                  </a:cubicBezTo>
                  <a:cubicBezTo>
                    <a:pt x="572" y="114"/>
                    <a:pt x="572" y="114"/>
                    <a:pt x="572" y="114"/>
                  </a:cubicBezTo>
                  <a:cubicBezTo>
                    <a:pt x="572" y="114"/>
                    <a:pt x="572" y="114"/>
                    <a:pt x="572" y="114"/>
                  </a:cubicBezTo>
                  <a:cubicBezTo>
                    <a:pt x="571" y="114"/>
                    <a:pt x="571" y="114"/>
                    <a:pt x="571" y="114"/>
                  </a:cubicBezTo>
                  <a:cubicBezTo>
                    <a:pt x="571" y="113"/>
                    <a:pt x="571" y="113"/>
                    <a:pt x="571" y="113"/>
                  </a:cubicBezTo>
                  <a:cubicBezTo>
                    <a:pt x="570" y="113"/>
                    <a:pt x="570" y="113"/>
                    <a:pt x="570" y="113"/>
                  </a:cubicBezTo>
                  <a:cubicBezTo>
                    <a:pt x="570" y="114"/>
                    <a:pt x="570" y="114"/>
                    <a:pt x="570" y="114"/>
                  </a:cubicBezTo>
                  <a:cubicBezTo>
                    <a:pt x="570" y="114"/>
                    <a:pt x="570" y="114"/>
                    <a:pt x="570" y="114"/>
                  </a:cubicBezTo>
                  <a:cubicBezTo>
                    <a:pt x="569" y="115"/>
                    <a:pt x="569" y="115"/>
                    <a:pt x="569" y="115"/>
                  </a:cubicBezTo>
                  <a:cubicBezTo>
                    <a:pt x="568" y="115"/>
                    <a:pt x="568" y="115"/>
                    <a:pt x="568" y="115"/>
                  </a:cubicBezTo>
                  <a:cubicBezTo>
                    <a:pt x="568" y="115"/>
                    <a:pt x="568" y="115"/>
                    <a:pt x="568" y="115"/>
                  </a:cubicBezTo>
                  <a:cubicBezTo>
                    <a:pt x="568" y="116"/>
                    <a:pt x="568" y="116"/>
                    <a:pt x="568" y="116"/>
                  </a:cubicBezTo>
                  <a:cubicBezTo>
                    <a:pt x="567" y="117"/>
                    <a:pt x="567" y="117"/>
                    <a:pt x="567" y="117"/>
                  </a:cubicBezTo>
                  <a:cubicBezTo>
                    <a:pt x="566" y="117"/>
                    <a:pt x="566" y="117"/>
                    <a:pt x="566" y="117"/>
                  </a:cubicBezTo>
                  <a:cubicBezTo>
                    <a:pt x="566" y="118"/>
                    <a:pt x="566" y="118"/>
                    <a:pt x="566" y="118"/>
                  </a:cubicBezTo>
                  <a:cubicBezTo>
                    <a:pt x="566" y="118"/>
                    <a:pt x="566" y="118"/>
                    <a:pt x="566" y="118"/>
                  </a:cubicBezTo>
                  <a:cubicBezTo>
                    <a:pt x="565" y="119"/>
                    <a:pt x="565" y="119"/>
                    <a:pt x="565" y="119"/>
                  </a:cubicBezTo>
                  <a:cubicBezTo>
                    <a:pt x="565" y="120"/>
                    <a:pt x="565" y="120"/>
                    <a:pt x="565" y="120"/>
                  </a:cubicBezTo>
                  <a:cubicBezTo>
                    <a:pt x="564" y="120"/>
                    <a:pt x="564" y="120"/>
                    <a:pt x="564" y="120"/>
                  </a:cubicBezTo>
                  <a:cubicBezTo>
                    <a:pt x="564" y="120"/>
                    <a:pt x="564" y="120"/>
                    <a:pt x="564" y="120"/>
                  </a:cubicBezTo>
                  <a:cubicBezTo>
                    <a:pt x="564" y="121"/>
                    <a:pt x="564" y="121"/>
                    <a:pt x="564" y="121"/>
                  </a:cubicBezTo>
                  <a:cubicBezTo>
                    <a:pt x="564" y="122"/>
                    <a:pt x="564" y="122"/>
                    <a:pt x="564" y="122"/>
                  </a:cubicBezTo>
                  <a:cubicBezTo>
                    <a:pt x="563" y="123"/>
                    <a:pt x="563" y="123"/>
                    <a:pt x="563" y="123"/>
                  </a:cubicBezTo>
                  <a:cubicBezTo>
                    <a:pt x="563" y="122"/>
                    <a:pt x="563" y="122"/>
                    <a:pt x="563" y="122"/>
                  </a:cubicBezTo>
                  <a:cubicBezTo>
                    <a:pt x="563" y="123"/>
                    <a:pt x="563" y="123"/>
                    <a:pt x="563" y="123"/>
                  </a:cubicBezTo>
                  <a:cubicBezTo>
                    <a:pt x="563" y="124"/>
                    <a:pt x="563" y="124"/>
                    <a:pt x="563" y="124"/>
                  </a:cubicBezTo>
                  <a:cubicBezTo>
                    <a:pt x="562" y="124"/>
                    <a:pt x="562" y="124"/>
                    <a:pt x="562" y="124"/>
                  </a:cubicBezTo>
                  <a:cubicBezTo>
                    <a:pt x="561" y="125"/>
                    <a:pt x="561" y="125"/>
                    <a:pt x="561" y="125"/>
                  </a:cubicBezTo>
                  <a:cubicBezTo>
                    <a:pt x="562" y="125"/>
                    <a:pt x="562" y="125"/>
                    <a:pt x="562" y="125"/>
                  </a:cubicBezTo>
                  <a:cubicBezTo>
                    <a:pt x="562" y="125"/>
                    <a:pt x="562" y="125"/>
                    <a:pt x="562" y="125"/>
                  </a:cubicBezTo>
                  <a:cubicBezTo>
                    <a:pt x="561" y="126"/>
                    <a:pt x="561" y="126"/>
                    <a:pt x="561" y="126"/>
                  </a:cubicBezTo>
                  <a:cubicBezTo>
                    <a:pt x="561" y="126"/>
                    <a:pt x="561" y="126"/>
                    <a:pt x="561" y="126"/>
                  </a:cubicBezTo>
                  <a:cubicBezTo>
                    <a:pt x="560" y="126"/>
                    <a:pt x="560" y="126"/>
                    <a:pt x="560" y="126"/>
                  </a:cubicBezTo>
                  <a:cubicBezTo>
                    <a:pt x="561" y="127"/>
                    <a:pt x="561" y="127"/>
                    <a:pt x="561" y="127"/>
                  </a:cubicBezTo>
                  <a:cubicBezTo>
                    <a:pt x="561" y="127"/>
                    <a:pt x="561" y="127"/>
                    <a:pt x="561" y="127"/>
                  </a:cubicBezTo>
                  <a:cubicBezTo>
                    <a:pt x="560" y="128"/>
                    <a:pt x="560" y="128"/>
                    <a:pt x="560" y="128"/>
                  </a:cubicBezTo>
                  <a:cubicBezTo>
                    <a:pt x="560" y="129"/>
                    <a:pt x="560" y="129"/>
                    <a:pt x="560" y="129"/>
                  </a:cubicBezTo>
                  <a:cubicBezTo>
                    <a:pt x="560" y="129"/>
                    <a:pt x="560" y="129"/>
                    <a:pt x="560" y="129"/>
                  </a:cubicBezTo>
                  <a:cubicBezTo>
                    <a:pt x="559" y="129"/>
                    <a:pt x="559" y="129"/>
                    <a:pt x="559" y="129"/>
                  </a:cubicBezTo>
                  <a:cubicBezTo>
                    <a:pt x="559" y="129"/>
                    <a:pt x="559" y="129"/>
                    <a:pt x="559" y="129"/>
                  </a:cubicBezTo>
                  <a:cubicBezTo>
                    <a:pt x="558" y="129"/>
                    <a:pt x="558" y="129"/>
                    <a:pt x="558" y="129"/>
                  </a:cubicBezTo>
                  <a:cubicBezTo>
                    <a:pt x="559" y="130"/>
                    <a:pt x="559" y="130"/>
                    <a:pt x="559" y="130"/>
                  </a:cubicBezTo>
                  <a:cubicBezTo>
                    <a:pt x="560" y="130"/>
                    <a:pt x="560" y="130"/>
                    <a:pt x="560" y="130"/>
                  </a:cubicBezTo>
                  <a:cubicBezTo>
                    <a:pt x="560" y="131"/>
                    <a:pt x="560" y="131"/>
                    <a:pt x="560" y="131"/>
                  </a:cubicBezTo>
                  <a:cubicBezTo>
                    <a:pt x="558" y="131"/>
                    <a:pt x="558" y="131"/>
                    <a:pt x="558" y="131"/>
                  </a:cubicBezTo>
                  <a:cubicBezTo>
                    <a:pt x="558" y="132"/>
                    <a:pt x="558" y="132"/>
                    <a:pt x="558" y="132"/>
                  </a:cubicBezTo>
                  <a:cubicBezTo>
                    <a:pt x="559" y="132"/>
                    <a:pt x="559" y="132"/>
                    <a:pt x="559" y="132"/>
                  </a:cubicBezTo>
                  <a:cubicBezTo>
                    <a:pt x="560" y="133"/>
                    <a:pt x="560" y="133"/>
                    <a:pt x="560" y="133"/>
                  </a:cubicBezTo>
                  <a:cubicBezTo>
                    <a:pt x="559" y="134"/>
                    <a:pt x="559" y="134"/>
                    <a:pt x="559" y="134"/>
                  </a:cubicBezTo>
                  <a:cubicBezTo>
                    <a:pt x="560" y="134"/>
                    <a:pt x="560" y="134"/>
                    <a:pt x="560" y="134"/>
                  </a:cubicBezTo>
                  <a:cubicBezTo>
                    <a:pt x="559" y="136"/>
                    <a:pt x="559" y="136"/>
                    <a:pt x="559" y="136"/>
                  </a:cubicBezTo>
                  <a:cubicBezTo>
                    <a:pt x="559" y="136"/>
                    <a:pt x="559" y="136"/>
                    <a:pt x="559" y="136"/>
                  </a:cubicBezTo>
                  <a:cubicBezTo>
                    <a:pt x="558" y="138"/>
                    <a:pt x="558" y="138"/>
                    <a:pt x="558" y="138"/>
                  </a:cubicBezTo>
                  <a:cubicBezTo>
                    <a:pt x="558" y="139"/>
                    <a:pt x="558" y="139"/>
                    <a:pt x="558" y="139"/>
                  </a:cubicBezTo>
                  <a:cubicBezTo>
                    <a:pt x="557" y="140"/>
                    <a:pt x="557" y="140"/>
                    <a:pt x="557" y="140"/>
                  </a:cubicBezTo>
                  <a:cubicBezTo>
                    <a:pt x="557" y="141"/>
                    <a:pt x="557" y="141"/>
                    <a:pt x="557" y="141"/>
                  </a:cubicBezTo>
                  <a:cubicBezTo>
                    <a:pt x="558" y="141"/>
                    <a:pt x="558" y="141"/>
                    <a:pt x="558" y="141"/>
                  </a:cubicBezTo>
                  <a:cubicBezTo>
                    <a:pt x="558" y="142"/>
                    <a:pt x="558" y="142"/>
                    <a:pt x="558" y="142"/>
                  </a:cubicBezTo>
                  <a:cubicBezTo>
                    <a:pt x="558" y="142"/>
                    <a:pt x="558" y="142"/>
                    <a:pt x="558" y="142"/>
                  </a:cubicBezTo>
                  <a:cubicBezTo>
                    <a:pt x="559" y="144"/>
                    <a:pt x="559" y="144"/>
                    <a:pt x="559" y="144"/>
                  </a:cubicBezTo>
                  <a:cubicBezTo>
                    <a:pt x="559" y="144"/>
                    <a:pt x="559" y="144"/>
                    <a:pt x="559" y="144"/>
                  </a:cubicBezTo>
                  <a:cubicBezTo>
                    <a:pt x="558" y="144"/>
                    <a:pt x="558" y="144"/>
                    <a:pt x="558" y="144"/>
                  </a:cubicBezTo>
                  <a:cubicBezTo>
                    <a:pt x="557" y="144"/>
                    <a:pt x="557" y="144"/>
                    <a:pt x="557" y="144"/>
                  </a:cubicBezTo>
                  <a:cubicBezTo>
                    <a:pt x="557" y="143"/>
                    <a:pt x="557" y="143"/>
                    <a:pt x="557" y="143"/>
                  </a:cubicBezTo>
                  <a:cubicBezTo>
                    <a:pt x="556" y="144"/>
                    <a:pt x="556" y="144"/>
                    <a:pt x="556" y="144"/>
                  </a:cubicBezTo>
                  <a:cubicBezTo>
                    <a:pt x="555" y="143"/>
                    <a:pt x="555" y="143"/>
                    <a:pt x="555" y="143"/>
                  </a:cubicBezTo>
                  <a:cubicBezTo>
                    <a:pt x="555" y="142"/>
                    <a:pt x="555" y="142"/>
                    <a:pt x="555" y="142"/>
                  </a:cubicBezTo>
                  <a:cubicBezTo>
                    <a:pt x="555" y="142"/>
                    <a:pt x="555" y="142"/>
                    <a:pt x="555" y="142"/>
                  </a:cubicBezTo>
                  <a:cubicBezTo>
                    <a:pt x="554" y="142"/>
                    <a:pt x="554" y="142"/>
                    <a:pt x="554" y="142"/>
                  </a:cubicBezTo>
                  <a:cubicBezTo>
                    <a:pt x="553" y="142"/>
                    <a:pt x="553" y="142"/>
                    <a:pt x="553" y="142"/>
                  </a:cubicBezTo>
                  <a:cubicBezTo>
                    <a:pt x="553" y="141"/>
                    <a:pt x="553" y="141"/>
                    <a:pt x="553" y="141"/>
                  </a:cubicBezTo>
                  <a:cubicBezTo>
                    <a:pt x="551" y="140"/>
                    <a:pt x="551" y="140"/>
                    <a:pt x="551" y="140"/>
                  </a:cubicBezTo>
                  <a:cubicBezTo>
                    <a:pt x="550" y="140"/>
                    <a:pt x="550" y="140"/>
                    <a:pt x="550" y="140"/>
                  </a:cubicBezTo>
                  <a:cubicBezTo>
                    <a:pt x="548" y="141"/>
                    <a:pt x="548" y="141"/>
                    <a:pt x="548" y="141"/>
                  </a:cubicBezTo>
                  <a:cubicBezTo>
                    <a:pt x="548" y="140"/>
                    <a:pt x="548" y="140"/>
                    <a:pt x="548" y="140"/>
                  </a:cubicBezTo>
                  <a:cubicBezTo>
                    <a:pt x="547" y="141"/>
                    <a:pt x="547" y="141"/>
                    <a:pt x="547" y="141"/>
                  </a:cubicBezTo>
                  <a:cubicBezTo>
                    <a:pt x="546" y="142"/>
                    <a:pt x="546" y="142"/>
                    <a:pt x="546" y="142"/>
                  </a:cubicBezTo>
                  <a:cubicBezTo>
                    <a:pt x="545" y="142"/>
                    <a:pt x="545" y="142"/>
                    <a:pt x="545" y="142"/>
                  </a:cubicBezTo>
                  <a:cubicBezTo>
                    <a:pt x="544" y="143"/>
                    <a:pt x="544" y="143"/>
                    <a:pt x="544" y="143"/>
                  </a:cubicBezTo>
                  <a:cubicBezTo>
                    <a:pt x="544" y="144"/>
                    <a:pt x="544" y="144"/>
                    <a:pt x="544" y="144"/>
                  </a:cubicBezTo>
                  <a:cubicBezTo>
                    <a:pt x="543" y="143"/>
                    <a:pt x="543" y="143"/>
                    <a:pt x="543" y="143"/>
                  </a:cubicBezTo>
                  <a:cubicBezTo>
                    <a:pt x="544" y="145"/>
                    <a:pt x="544" y="145"/>
                    <a:pt x="544" y="145"/>
                  </a:cubicBezTo>
                  <a:cubicBezTo>
                    <a:pt x="543" y="145"/>
                    <a:pt x="543" y="145"/>
                    <a:pt x="543" y="145"/>
                  </a:cubicBezTo>
                  <a:cubicBezTo>
                    <a:pt x="543" y="146"/>
                    <a:pt x="543" y="146"/>
                    <a:pt x="543" y="146"/>
                  </a:cubicBezTo>
                  <a:cubicBezTo>
                    <a:pt x="543" y="147"/>
                    <a:pt x="543" y="147"/>
                    <a:pt x="543" y="147"/>
                  </a:cubicBezTo>
                  <a:cubicBezTo>
                    <a:pt x="543" y="149"/>
                    <a:pt x="543" y="149"/>
                    <a:pt x="543" y="149"/>
                  </a:cubicBezTo>
                  <a:cubicBezTo>
                    <a:pt x="542" y="149"/>
                    <a:pt x="542" y="149"/>
                    <a:pt x="542" y="149"/>
                  </a:cubicBezTo>
                  <a:cubicBezTo>
                    <a:pt x="542" y="149"/>
                    <a:pt x="542" y="149"/>
                    <a:pt x="542" y="149"/>
                  </a:cubicBezTo>
                  <a:cubicBezTo>
                    <a:pt x="541" y="146"/>
                    <a:pt x="541" y="146"/>
                    <a:pt x="541" y="146"/>
                  </a:cubicBezTo>
                  <a:cubicBezTo>
                    <a:pt x="541" y="145"/>
                    <a:pt x="541" y="145"/>
                    <a:pt x="541" y="145"/>
                  </a:cubicBezTo>
                  <a:cubicBezTo>
                    <a:pt x="540" y="145"/>
                    <a:pt x="540" y="145"/>
                    <a:pt x="540" y="145"/>
                  </a:cubicBezTo>
                  <a:cubicBezTo>
                    <a:pt x="539" y="144"/>
                    <a:pt x="539" y="144"/>
                    <a:pt x="539" y="144"/>
                  </a:cubicBezTo>
                  <a:cubicBezTo>
                    <a:pt x="539" y="145"/>
                    <a:pt x="539" y="145"/>
                    <a:pt x="539" y="145"/>
                  </a:cubicBezTo>
                  <a:cubicBezTo>
                    <a:pt x="538" y="147"/>
                    <a:pt x="538" y="147"/>
                    <a:pt x="538" y="147"/>
                  </a:cubicBezTo>
                  <a:cubicBezTo>
                    <a:pt x="537" y="147"/>
                    <a:pt x="537" y="147"/>
                    <a:pt x="537" y="147"/>
                  </a:cubicBezTo>
                  <a:cubicBezTo>
                    <a:pt x="537" y="148"/>
                    <a:pt x="537" y="148"/>
                    <a:pt x="537" y="148"/>
                  </a:cubicBezTo>
                  <a:cubicBezTo>
                    <a:pt x="538" y="148"/>
                    <a:pt x="538" y="148"/>
                    <a:pt x="538" y="148"/>
                  </a:cubicBezTo>
                  <a:cubicBezTo>
                    <a:pt x="537" y="150"/>
                    <a:pt x="537" y="150"/>
                    <a:pt x="537" y="150"/>
                  </a:cubicBezTo>
                  <a:cubicBezTo>
                    <a:pt x="536" y="149"/>
                    <a:pt x="536" y="149"/>
                    <a:pt x="536" y="149"/>
                  </a:cubicBezTo>
                  <a:cubicBezTo>
                    <a:pt x="536" y="149"/>
                    <a:pt x="536" y="149"/>
                    <a:pt x="536" y="149"/>
                  </a:cubicBezTo>
                  <a:cubicBezTo>
                    <a:pt x="536" y="148"/>
                    <a:pt x="536" y="148"/>
                    <a:pt x="536" y="148"/>
                  </a:cubicBezTo>
                  <a:cubicBezTo>
                    <a:pt x="535" y="148"/>
                    <a:pt x="535" y="148"/>
                    <a:pt x="535" y="148"/>
                  </a:cubicBezTo>
                  <a:cubicBezTo>
                    <a:pt x="535" y="150"/>
                    <a:pt x="535" y="150"/>
                    <a:pt x="535" y="150"/>
                  </a:cubicBezTo>
                  <a:cubicBezTo>
                    <a:pt x="534" y="150"/>
                    <a:pt x="534" y="150"/>
                    <a:pt x="534" y="150"/>
                  </a:cubicBezTo>
                  <a:cubicBezTo>
                    <a:pt x="533" y="149"/>
                    <a:pt x="533" y="149"/>
                    <a:pt x="533" y="149"/>
                  </a:cubicBezTo>
                  <a:cubicBezTo>
                    <a:pt x="532" y="149"/>
                    <a:pt x="532" y="149"/>
                    <a:pt x="532" y="149"/>
                  </a:cubicBezTo>
                  <a:cubicBezTo>
                    <a:pt x="532" y="150"/>
                    <a:pt x="532" y="150"/>
                    <a:pt x="532" y="150"/>
                  </a:cubicBezTo>
                  <a:cubicBezTo>
                    <a:pt x="533" y="151"/>
                    <a:pt x="533" y="151"/>
                    <a:pt x="533" y="151"/>
                  </a:cubicBezTo>
                  <a:cubicBezTo>
                    <a:pt x="533" y="151"/>
                    <a:pt x="533" y="151"/>
                    <a:pt x="533" y="151"/>
                  </a:cubicBezTo>
                  <a:cubicBezTo>
                    <a:pt x="532" y="152"/>
                    <a:pt x="532" y="152"/>
                    <a:pt x="532" y="152"/>
                  </a:cubicBezTo>
                  <a:cubicBezTo>
                    <a:pt x="532" y="152"/>
                    <a:pt x="532" y="152"/>
                    <a:pt x="532" y="152"/>
                  </a:cubicBezTo>
                  <a:cubicBezTo>
                    <a:pt x="533" y="153"/>
                    <a:pt x="533" y="153"/>
                    <a:pt x="533" y="153"/>
                  </a:cubicBezTo>
                  <a:cubicBezTo>
                    <a:pt x="533" y="154"/>
                    <a:pt x="533" y="154"/>
                    <a:pt x="533" y="154"/>
                  </a:cubicBezTo>
                  <a:cubicBezTo>
                    <a:pt x="533" y="154"/>
                    <a:pt x="533" y="154"/>
                    <a:pt x="533" y="154"/>
                  </a:cubicBezTo>
                  <a:cubicBezTo>
                    <a:pt x="533" y="155"/>
                    <a:pt x="533" y="155"/>
                    <a:pt x="533" y="155"/>
                  </a:cubicBezTo>
                  <a:cubicBezTo>
                    <a:pt x="534" y="155"/>
                    <a:pt x="534" y="155"/>
                    <a:pt x="534" y="155"/>
                  </a:cubicBezTo>
                  <a:cubicBezTo>
                    <a:pt x="535" y="156"/>
                    <a:pt x="535" y="156"/>
                    <a:pt x="535" y="156"/>
                  </a:cubicBezTo>
                  <a:cubicBezTo>
                    <a:pt x="535" y="156"/>
                    <a:pt x="535" y="156"/>
                    <a:pt x="535" y="156"/>
                  </a:cubicBezTo>
                  <a:cubicBezTo>
                    <a:pt x="534" y="156"/>
                    <a:pt x="534" y="156"/>
                    <a:pt x="534" y="156"/>
                  </a:cubicBezTo>
                  <a:cubicBezTo>
                    <a:pt x="534" y="157"/>
                    <a:pt x="534" y="157"/>
                    <a:pt x="534" y="157"/>
                  </a:cubicBezTo>
                  <a:cubicBezTo>
                    <a:pt x="535" y="157"/>
                    <a:pt x="535" y="157"/>
                    <a:pt x="535" y="157"/>
                  </a:cubicBezTo>
                  <a:cubicBezTo>
                    <a:pt x="535" y="158"/>
                    <a:pt x="535" y="158"/>
                    <a:pt x="535" y="158"/>
                  </a:cubicBezTo>
                  <a:cubicBezTo>
                    <a:pt x="535" y="158"/>
                    <a:pt x="535" y="158"/>
                    <a:pt x="535" y="158"/>
                  </a:cubicBezTo>
                  <a:cubicBezTo>
                    <a:pt x="535" y="158"/>
                    <a:pt x="535" y="158"/>
                    <a:pt x="535" y="158"/>
                  </a:cubicBezTo>
                  <a:cubicBezTo>
                    <a:pt x="534" y="158"/>
                    <a:pt x="534" y="158"/>
                    <a:pt x="534" y="158"/>
                  </a:cubicBezTo>
                  <a:cubicBezTo>
                    <a:pt x="534" y="158"/>
                    <a:pt x="534" y="158"/>
                    <a:pt x="534" y="158"/>
                  </a:cubicBezTo>
                  <a:cubicBezTo>
                    <a:pt x="535" y="159"/>
                    <a:pt x="535" y="159"/>
                    <a:pt x="535" y="159"/>
                  </a:cubicBezTo>
                  <a:cubicBezTo>
                    <a:pt x="535" y="159"/>
                    <a:pt x="535" y="159"/>
                    <a:pt x="535" y="159"/>
                  </a:cubicBezTo>
                  <a:cubicBezTo>
                    <a:pt x="535" y="160"/>
                    <a:pt x="535" y="160"/>
                    <a:pt x="535" y="160"/>
                  </a:cubicBezTo>
                  <a:cubicBezTo>
                    <a:pt x="535" y="161"/>
                    <a:pt x="535" y="161"/>
                    <a:pt x="535" y="161"/>
                  </a:cubicBezTo>
                  <a:cubicBezTo>
                    <a:pt x="535" y="161"/>
                    <a:pt x="535" y="161"/>
                    <a:pt x="535" y="161"/>
                  </a:cubicBezTo>
                  <a:cubicBezTo>
                    <a:pt x="534" y="162"/>
                    <a:pt x="534" y="162"/>
                    <a:pt x="534" y="162"/>
                  </a:cubicBezTo>
                  <a:cubicBezTo>
                    <a:pt x="535" y="163"/>
                    <a:pt x="535" y="163"/>
                    <a:pt x="535" y="163"/>
                  </a:cubicBezTo>
                  <a:cubicBezTo>
                    <a:pt x="535" y="164"/>
                    <a:pt x="535" y="164"/>
                    <a:pt x="535" y="164"/>
                  </a:cubicBezTo>
                  <a:cubicBezTo>
                    <a:pt x="535" y="164"/>
                    <a:pt x="535" y="164"/>
                    <a:pt x="535" y="164"/>
                  </a:cubicBezTo>
                  <a:cubicBezTo>
                    <a:pt x="535" y="165"/>
                    <a:pt x="535" y="165"/>
                    <a:pt x="535" y="165"/>
                  </a:cubicBezTo>
                  <a:cubicBezTo>
                    <a:pt x="535" y="166"/>
                    <a:pt x="535" y="166"/>
                    <a:pt x="535" y="166"/>
                  </a:cubicBezTo>
                  <a:cubicBezTo>
                    <a:pt x="536" y="167"/>
                    <a:pt x="536" y="167"/>
                    <a:pt x="536" y="167"/>
                  </a:cubicBezTo>
                  <a:cubicBezTo>
                    <a:pt x="535" y="168"/>
                    <a:pt x="535" y="168"/>
                    <a:pt x="535" y="168"/>
                  </a:cubicBezTo>
                  <a:cubicBezTo>
                    <a:pt x="536" y="168"/>
                    <a:pt x="536" y="168"/>
                    <a:pt x="536" y="168"/>
                  </a:cubicBezTo>
                  <a:cubicBezTo>
                    <a:pt x="537" y="169"/>
                    <a:pt x="537" y="169"/>
                    <a:pt x="537" y="169"/>
                  </a:cubicBezTo>
                  <a:cubicBezTo>
                    <a:pt x="538" y="170"/>
                    <a:pt x="538" y="170"/>
                    <a:pt x="538" y="170"/>
                  </a:cubicBezTo>
                  <a:cubicBezTo>
                    <a:pt x="539" y="171"/>
                    <a:pt x="539" y="171"/>
                    <a:pt x="539" y="171"/>
                  </a:cubicBezTo>
                  <a:cubicBezTo>
                    <a:pt x="540" y="170"/>
                    <a:pt x="540" y="170"/>
                    <a:pt x="540" y="170"/>
                  </a:cubicBezTo>
                  <a:cubicBezTo>
                    <a:pt x="540" y="170"/>
                    <a:pt x="540" y="170"/>
                    <a:pt x="540" y="170"/>
                  </a:cubicBezTo>
                  <a:cubicBezTo>
                    <a:pt x="539" y="169"/>
                    <a:pt x="539" y="169"/>
                    <a:pt x="539" y="169"/>
                  </a:cubicBezTo>
                  <a:cubicBezTo>
                    <a:pt x="538" y="168"/>
                    <a:pt x="538" y="168"/>
                    <a:pt x="538" y="168"/>
                  </a:cubicBezTo>
                  <a:cubicBezTo>
                    <a:pt x="539" y="168"/>
                    <a:pt x="539" y="168"/>
                    <a:pt x="539" y="168"/>
                  </a:cubicBezTo>
                  <a:cubicBezTo>
                    <a:pt x="540" y="168"/>
                    <a:pt x="540" y="168"/>
                    <a:pt x="540" y="168"/>
                  </a:cubicBezTo>
                  <a:cubicBezTo>
                    <a:pt x="542" y="169"/>
                    <a:pt x="542" y="169"/>
                    <a:pt x="542" y="169"/>
                  </a:cubicBezTo>
                  <a:cubicBezTo>
                    <a:pt x="542" y="168"/>
                    <a:pt x="542" y="168"/>
                    <a:pt x="542" y="168"/>
                  </a:cubicBezTo>
                  <a:cubicBezTo>
                    <a:pt x="543" y="169"/>
                    <a:pt x="543" y="169"/>
                    <a:pt x="543" y="169"/>
                  </a:cubicBezTo>
                  <a:cubicBezTo>
                    <a:pt x="543" y="169"/>
                    <a:pt x="543" y="169"/>
                    <a:pt x="543" y="169"/>
                  </a:cubicBezTo>
                  <a:cubicBezTo>
                    <a:pt x="543" y="170"/>
                    <a:pt x="543" y="170"/>
                    <a:pt x="543" y="170"/>
                  </a:cubicBezTo>
                  <a:cubicBezTo>
                    <a:pt x="543" y="171"/>
                    <a:pt x="543" y="171"/>
                    <a:pt x="543" y="171"/>
                  </a:cubicBezTo>
                  <a:cubicBezTo>
                    <a:pt x="543" y="171"/>
                    <a:pt x="543" y="171"/>
                    <a:pt x="543" y="171"/>
                  </a:cubicBezTo>
                  <a:cubicBezTo>
                    <a:pt x="543" y="172"/>
                    <a:pt x="543" y="172"/>
                    <a:pt x="543" y="172"/>
                  </a:cubicBezTo>
                  <a:cubicBezTo>
                    <a:pt x="543" y="172"/>
                    <a:pt x="543" y="172"/>
                    <a:pt x="543" y="172"/>
                  </a:cubicBezTo>
                  <a:cubicBezTo>
                    <a:pt x="542" y="173"/>
                    <a:pt x="542" y="173"/>
                    <a:pt x="542" y="173"/>
                  </a:cubicBezTo>
                  <a:cubicBezTo>
                    <a:pt x="543" y="174"/>
                    <a:pt x="543" y="174"/>
                    <a:pt x="543" y="174"/>
                  </a:cubicBezTo>
                  <a:cubicBezTo>
                    <a:pt x="543" y="175"/>
                    <a:pt x="543" y="175"/>
                    <a:pt x="543" y="175"/>
                  </a:cubicBezTo>
                  <a:cubicBezTo>
                    <a:pt x="543" y="177"/>
                    <a:pt x="543" y="177"/>
                    <a:pt x="543" y="177"/>
                  </a:cubicBezTo>
                  <a:cubicBezTo>
                    <a:pt x="544" y="177"/>
                    <a:pt x="544" y="177"/>
                    <a:pt x="544" y="177"/>
                  </a:cubicBezTo>
                  <a:cubicBezTo>
                    <a:pt x="545" y="177"/>
                    <a:pt x="545" y="177"/>
                    <a:pt x="545" y="177"/>
                  </a:cubicBezTo>
                  <a:cubicBezTo>
                    <a:pt x="545" y="177"/>
                    <a:pt x="545" y="177"/>
                    <a:pt x="545" y="177"/>
                  </a:cubicBezTo>
                  <a:cubicBezTo>
                    <a:pt x="546" y="176"/>
                    <a:pt x="546" y="176"/>
                    <a:pt x="546" y="176"/>
                  </a:cubicBezTo>
                  <a:cubicBezTo>
                    <a:pt x="546" y="176"/>
                    <a:pt x="546" y="176"/>
                    <a:pt x="546" y="176"/>
                  </a:cubicBezTo>
                  <a:cubicBezTo>
                    <a:pt x="546" y="176"/>
                    <a:pt x="546" y="176"/>
                    <a:pt x="546" y="176"/>
                  </a:cubicBezTo>
                  <a:cubicBezTo>
                    <a:pt x="547" y="176"/>
                    <a:pt x="547" y="176"/>
                    <a:pt x="547" y="176"/>
                  </a:cubicBezTo>
                  <a:cubicBezTo>
                    <a:pt x="547" y="178"/>
                    <a:pt x="547" y="178"/>
                    <a:pt x="547" y="178"/>
                  </a:cubicBezTo>
                  <a:cubicBezTo>
                    <a:pt x="549" y="180"/>
                    <a:pt x="549" y="180"/>
                    <a:pt x="549" y="180"/>
                  </a:cubicBezTo>
                  <a:cubicBezTo>
                    <a:pt x="550" y="181"/>
                    <a:pt x="550" y="181"/>
                    <a:pt x="550" y="181"/>
                  </a:cubicBezTo>
                  <a:cubicBezTo>
                    <a:pt x="549" y="182"/>
                    <a:pt x="549" y="182"/>
                    <a:pt x="549" y="182"/>
                  </a:cubicBezTo>
                  <a:cubicBezTo>
                    <a:pt x="549" y="183"/>
                    <a:pt x="549" y="183"/>
                    <a:pt x="549" y="183"/>
                  </a:cubicBezTo>
                  <a:cubicBezTo>
                    <a:pt x="549" y="183"/>
                    <a:pt x="549" y="183"/>
                    <a:pt x="549" y="183"/>
                  </a:cubicBezTo>
                  <a:cubicBezTo>
                    <a:pt x="547" y="182"/>
                    <a:pt x="547" y="182"/>
                    <a:pt x="547" y="182"/>
                  </a:cubicBezTo>
                  <a:cubicBezTo>
                    <a:pt x="546" y="182"/>
                    <a:pt x="546" y="182"/>
                    <a:pt x="546" y="182"/>
                  </a:cubicBezTo>
                  <a:cubicBezTo>
                    <a:pt x="546" y="181"/>
                    <a:pt x="546" y="181"/>
                    <a:pt x="546" y="181"/>
                  </a:cubicBezTo>
                  <a:cubicBezTo>
                    <a:pt x="546" y="180"/>
                    <a:pt x="546" y="180"/>
                    <a:pt x="546" y="180"/>
                  </a:cubicBezTo>
                  <a:cubicBezTo>
                    <a:pt x="546" y="179"/>
                    <a:pt x="546" y="179"/>
                    <a:pt x="546" y="179"/>
                  </a:cubicBezTo>
                  <a:cubicBezTo>
                    <a:pt x="546" y="178"/>
                    <a:pt x="546" y="178"/>
                    <a:pt x="546" y="178"/>
                  </a:cubicBezTo>
                  <a:cubicBezTo>
                    <a:pt x="546" y="178"/>
                    <a:pt x="546" y="178"/>
                    <a:pt x="546" y="178"/>
                  </a:cubicBezTo>
                  <a:cubicBezTo>
                    <a:pt x="546" y="179"/>
                    <a:pt x="546" y="179"/>
                    <a:pt x="546" y="179"/>
                  </a:cubicBezTo>
                  <a:cubicBezTo>
                    <a:pt x="546" y="179"/>
                    <a:pt x="546" y="179"/>
                    <a:pt x="546" y="179"/>
                  </a:cubicBezTo>
                  <a:cubicBezTo>
                    <a:pt x="545" y="179"/>
                    <a:pt x="545" y="179"/>
                    <a:pt x="545" y="179"/>
                  </a:cubicBezTo>
                  <a:cubicBezTo>
                    <a:pt x="544" y="181"/>
                    <a:pt x="544" y="181"/>
                    <a:pt x="544" y="181"/>
                  </a:cubicBezTo>
                  <a:cubicBezTo>
                    <a:pt x="544" y="181"/>
                    <a:pt x="544" y="181"/>
                    <a:pt x="544" y="181"/>
                  </a:cubicBezTo>
                  <a:cubicBezTo>
                    <a:pt x="546" y="181"/>
                    <a:pt x="546" y="181"/>
                    <a:pt x="546" y="181"/>
                  </a:cubicBezTo>
                  <a:cubicBezTo>
                    <a:pt x="546" y="182"/>
                    <a:pt x="546" y="182"/>
                    <a:pt x="546" y="182"/>
                  </a:cubicBezTo>
                  <a:cubicBezTo>
                    <a:pt x="545" y="183"/>
                    <a:pt x="545" y="183"/>
                    <a:pt x="545" y="183"/>
                  </a:cubicBezTo>
                  <a:cubicBezTo>
                    <a:pt x="545" y="184"/>
                    <a:pt x="545" y="184"/>
                    <a:pt x="545" y="184"/>
                  </a:cubicBezTo>
                  <a:cubicBezTo>
                    <a:pt x="545" y="184"/>
                    <a:pt x="545" y="184"/>
                    <a:pt x="545" y="184"/>
                  </a:cubicBezTo>
                  <a:cubicBezTo>
                    <a:pt x="545" y="187"/>
                    <a:pt x="545" y="187"/>
                    <a:pt x="545" y="187"/>
                  </a:cubicBezTo>
                  <a:cubicBezTo>
                    <a:pt x="546" y="188"/>
                    <a:pt x="546" y="188"/>
                    <a:pt x="546" y="188"/>
                  </a:cubicBezTo>
                  <a:cubicBezTo>
                    <a:pt x="546" y="188"/>
                    <a:pt x="546" y="188"/>
                    <a:pt x="546" y="188"/>
                  </a:cubicBezTo>
                  <a:cubicBezTo>
                    <a:pt x="548" y="191"/>
                    <a:pt x="548" y="191"/>
                    <a:pt x="548" y="191"/>
                  </a:cubicBezTo>
                  <a:cubicBezTo>
                    <a:pt x="549" y="191"/>
                    <a:pt x="549" y="191"/>
                    <a:pt x="549" y="191"/>
                  </a:cubicBezTo>
                  <a:cubicBezTo>
                    <a:pt x="550" y="193"/>
                    <a:pt x="550" y="193"/>
                    <a:pt x="550" y="193"/>
                  </a:cubicBezTo>
                  <a:cubicBezTo>
                    <a:pt x="551" y="194"/>
                    <a:pt x="551" y="194"/>
                    <a:pt x="551" y="194"/>
                  </a:cubicBezTo>
                  <a:cubicBezTo>
                    <a:pt x="551" y="194"/>
                    <a:pt x="551" y="194"/>
                    <a:pt x="551" y="194"/>
                  </a:cubicBezTo>
                  <a:cubicBezTo>
                    <a:pt x="551" y="195"/>
                    <a:pt x="551" y="195"/>
                    <a:pt x="551" y="195"/>
                  </a:cubicBezTo>
                  <a:cubicBezTo>
                    <a:pt x="548" y="196"/>
                    <a:pt x="548" y="196"/>
                    <a:pt x="548" y="196"/>
                  </a:cubicBezTo>
                  <a:cubicBezTo>
                    <a:pt x="548" y="196"/>
                    <a:pt x="548" y="196"/>
                    <a:pt x="548" y="196"/>
                  </a:cubicBezTo>
                  <a:cubicBezTo>
                    <a:pt x="546" y="197"/>
                    <a:pt x="546" y="197"/>
                    <a:pt x="546" y="197"/>
                  </a:cubicBezTo>
                  <a:cubicBezTo>
                    <a:pt x="546" y="197"/>
                    <a:pt x="546" y="197"/>
                    <a:pt x="546" y="197"/>
                  </a:cubicBezTo>
                  <a:cubicBezTo>
                    <a:pt x="546" y="197"/>
                    <a:pt x="546" y="197"/>
                    <a:pt x="546" y="197"/>
                  </a:cubicBezTo>
                  <a:cubicBezTo>
                    <a:pt x="545" y="199"/>
                    <a:pt x="545" y="199"/>
                    <a:pt x="545" y="199"/>
                  </a:cubicBezTo>
                  <a:cubicBezTo>
                    <a:pt x="545" y="200"/>
                    <a:pt x="545" y="200"/>
                    <a:pt x="545" y="200"/>
                  </a:cubicBezTo>
                  <a:cubicBezTo>
                    <a:pt x="545" y="200"/>
                    <a:pt x="545" y="200"/>
                    <a:pt x="545" y="200"/>
                  </a:cubicBezTo>
                  <a:cubicBezTo>
                    <a:pt x="545" y="201"/>
                    <a:pt x="545" y="201"/>
                    <a:pt x="545" y="201"/>
                  </a:cubicBezTo>
                  <a:cubicBezTo>
                    <a:pt x="545" y="203"/>
                    <a:pt x="545" y="203"/>
                    <a:pt x="545" y="203"/>
                  </a:cubicBezTo>
                  <a:cubicBezTo>
                    <a:pt x="546" y="205"/>
                    <a:pt x="546" y="205"/>
                    <a:pt x="546" y="205"/>
                  </a:cubicBezTo>
                  <a:cubicBezTo>
                    <a:pt x="547" y="206"/>
                    <a:pt x="547" y="206"/>
                    <a:pt x="547" y="206"/>
                  </a:cubicBezTo>
                  <a:cubicBezTo>
                    <a:pt x="547" y="207"/>
                    <a:pt x="547" y="207"/>
                    <a:pt x="547" y="207"/>
                  </a:cubicBezTo>
                  <a:cubicBezTo>
                    <a:pt x="548" y="207"/>
                    <a:pt x="548" y="207"/>
                    <a:pt x="548" y="207"/>
                  </a:cubicBezTo>
                  <a:cubicBezTo>
                    <a:pt x="549" y="208"/>
                    <a:pt x="549" y="208"/>
                    <a:pt x="549" y="208"/>
                  </a:cubicBezTo>
                  <a:cubicBezTo>
                    <a:pt x="548" y="208"/>
                    <a:pt x="548" y="208"/>
                    <a:pt x="548" y="208"/>
                  </a:cubicBezTo>
                  <a:cubicBezTo>
                    <a:pt x="547" y="208"/>
                    <a:pt x="547" y="208"/>
                    <a:pt x="547" y="208"/>
                  </a:cubicBezTo>
                  <a:cubicBezTo>
                    <a:pt x="547" y="208"/>
                    <a:pt x="547" y="208"/>
                    <a:pt x="547" y="208"/>
                  </a:cubicBezTo>
                  <a:cubicBezTo>
                    <a:pt x="546" y="209"/>
                    <a:pt x="546" y="209"/>
                    <a:pt x="546" y="209"/>
                  </a:cubicBezTo>
                  <a:cubicBezTo>
                    <a:pt x="545" y="209"/>
                    <a:pt x="545" y="209"/>
                    <a:pt x="545" y="209"/>
                  </a:cubicBezTo>
                  <a:cubicBezTo>
                    <a:pt x="544" y="210"/>
                    <a:pt x="544" y="210"/>
                    <a:pt x="544" y="210"/>
                  </a:cubicBezTo>
                  <a:cubicBezTo>
                    <a:pt x="543" y="209"/>
                    <a:pt x="543" y="209"/>
                    <a:pt x="543" y="209"/>
                  </a:cubicBezTo>
                  <a:cubicBezTo>
                    <a:pt x="542" y="210"/>
                    <a:pt x="542" y="210"/>
                    <a:pt x="542" y="210"/>
                  </a:cubicBezTo>
                  <a:cubicBezTo>
                    <a:pt x="543" y="210"/>
                    <a:pt x="543" y="210"/>
                    <a:pt x="543" y="210"/>
                  </a:cubicBezTo>
                  <a:cubicBezTo>
                    <a:pt x="544" y="210"/>
                    <a:pt x="544" y="210"/>
                    <a:pt x="544" y="210"/>
                  </a:cubicBezTo>
                  <a:cubicBezTo>
                    <a:pt x="544" y="211"/>
                    <a:pt x="544" y="211"/>
                    <a:pt x="544" y="211"/>
                  </a:cubicBezTo>
                  <a:cubicBezTo>
                    <a:pt x="543" y="212"/>
                    <a:pt x="543" y="212"/>
                    <a:pt x="543" y="212"/>
                  </a:cubicBezTo>
                  <a:cubicBezTo>
                    <a:pt x="544" y="213"/>
                    <a:pt x="544" y="213"/>
                    <a:pt x="544" y="213"/>
                  </a:cubicBezTo>
                  <a:cubicBezTo>
                    <a:pt x="544" y="213"/>
                    <a:pt x="544" y="213"/>
                    <a:pt x="544" y="213"/>
                  </a:cubicBezTo>
                  <a:cubicBezTo>
                    <a:pt x="544" y="213"/>
                    <a:pt x="544" y="213"/>
                    <a:pt x="544" y="213"/>
                  </a:cubicBezTo>
                  <a:cubicBezTo>
                    <a:pt x="544" y="214"/>
                    <a:pt x="544" y="214"/>
                    <a:pt x="544" y="214"/>
                  </a:cubicBezTo>
                  <a:cubicBezTo>
                    <a:pt x="544" y="215"/>
                    <a:pt x="544" y="215"/>
                    <a:pt x="544" y="215"/>
                  </a:cubicBezTo>
                  <a:cubicBezTo>
                    <a:pt x="544" y="215"/>
                    <a:pt x="544" y="215"/>
                    <a:pt x="544" y="215"/>
                  </a:cubicBezTo>
                  <a:cubicBezTo>
                    <a:pt x="545" y="214"/>
                    <a:pt x="545" y="214"/>
                    <a:pt x="545" y="214"/>
                  </a:cubicBezTo>
                  <a:cubicBezTo>
                    <a:pt x="546" y="215"/>
                    <a:pt x="546" y="215"/>
                    <a:pt x="546" y="215"/>
                  </a:cubicBezTo>
                  <a:cubicBezTo>
                    <a:pt x="545" y="216"/>
                    <a:pt x="545" y="216"/>
                    <a:pt x="545" y="216"/>
                  </a:cubicBezTo>
                  <a:cubicBezTo>
                    <a:pt x="545" y="217"/>
                    <a:pt x="545" y="217"/>
                    <a:pt x="545" y="217"/>
                  </a:cubicBezTo>
                  <a:cubicBezTo>
                    <a:pt x="545" y="218"/>
                    <a:pt x="545" y="218"/>
                    <a:pt x="545" y="218"/>
                  </a:cubicBezTo>
                  <a:cubicBezTo>
                    <a:pt x="545" y="219"/>
                    <a:pt x="545" y="219"/>
                    <a:pt x="545" y="219"/>
                  </a:cubicBezTo>
                  <a:cubicBezTo>
                    <a:pt x="545" y="220"/>
                    <a:pt x="545" y="220"/>
                    <a:pt x="545" y="220"/>
                  </a:cubicBezTo>
                  <a:cubicBezTo>
                    <a:pt x="545" y="220"/>
                    <a:pt x="545" y="220"/>
                    <a:pt x="545" y="220"/>
                  </a:cubicBezTo>
                  <a:cubicBezTo>
                    <a:pt x="545" y="221"/>
                    <a:pt x="545" y="221"/>
                    <a:pt x="545" y="221"/>
                  </a:cubicBezTo>
                  <a:cubicBezTo>
                    <a:pt x="544" y="222"/>
                    <a:pt x="544" y="222"/>
                    <a:pt x="544" y="222"/>
                  </a:cubicBezTo>
                  <a:cubicBezTo>
                    <a:pt x="544" y="223"/>
                    <a:pt x="544" y="223"/>
                    <a:pt x="544" y="223"/>
                  </a:cubicBezTo>
                  <a:cubicBezTo>
                    <a:pt x="543" y="223"/>
                    <a:pt x="543" y="223"/>
                    <a:pt x="543" y="223"/>
                  </a:cubicBezTo>
                  <a:cubicBezTo>
                    <a:pt x="543" y="225"/>
                    <a:pt x="543" y="225"/>
                    <a:pt x="543" y="225"/>
                  </a:cubicBezTo>
                  <a:cubicBezTo>
                    <a:pt x="542" y="227"/>
                    <a:pt x="542" y="227"/>
                    <a:pt x="542" y="227"/>
                  </a:cubicBezTo>
                  <a:cubicBezTo>
                    <a:pt x="542" y="226"/>
                    <a:pt x="542" y="226"/>
                    <a:pt x="542" y="226"/>
                  </a:cubicBezTo>
                  <a:cubicBezTo>
                    <a:pt x="542" y="225"/>
                    <a:pt x="542" y="225"/>
                    <a:pt x="542" y="225"/>
                  </a:cubicBezTo>
                  <a:cubicBezTo>
                    <a:pt x="542" y="224"/>
                    <a:pt x="542" y="224"/>
                    <a:pt x="542" y="224"/>
                  </a:cubicBezTo>
                  <a:cubicBezTo>
                    <a:pt x="542" y="224"/>
                    <a:pt x="542" y="224"/>
                    <a:pt x="542" y="224"/>
                  </a:cubicBezTo>
                  <a:cubicBezTo>
                    <a:pt x="540" y="224"/>
                    <a:pt x="540" y="224"/>
                    <a:pt x="540" y="224"/>
                  </a:cubicBezTo>
                  <a:cubicBezTo>
                    <a:pt x="539" y="222"/>
                    <a:pt x="539" y="222"/>
                    <a:pt x="539" y="222"/>
                  </a:cubicBezTo>
                  <a:cubicBezTo>
                    <a:pt x="539" y="221"/>
                    <a:pt x="539" y="221"/>
                    <a:pt x="539" y="221"/>
                  </a:cubicBezTo>
                  <a:cubicBezTo>
                    <a:pt x="537" y="217"/>
                    <a:pt x="537" y="217"/>
                    <a:pt x="537" y="217"/>
                  </a:cubicBezTo>
                  <a:cubicBezTo>
                    <a:pt x="536" y="216"/>
                    <a:pt x="536" y="216"/>
                    <a:pt x="536" y="216"/>
                  </a:cubicBezTo>
                  <a:cubicBezTo>
                    <a:pt x="536" y="216"/>
                    <a:pt x="536" y="216"/>
                    <a:pt x="536" y="216"/>
                  </a:cubicBezTo>
                  <a:cubicBezTo>
                    <a:pt x="537" y="216"/>
                    <a:pt x="537" y="216"/>
                    <a:pt x="537" y="216"/>
                  </a:cubicBezTo>
                  <a:cubicBezTo>
                    <a:pt x="538" y="215"/>
                    <a:pt x="538" y="215"/>
                    <a:pt x="538" y="215"/>
                  </a:cubicBezTo>
                  <a:cubicBezTo>
                    <a:pt x="537" y="215"/>
                    <a:pt x="537" y="215"/>
                    <a:pt x="537" y="215"/>
                  </a:cubicBezTo>
                  <a:cubicBezTo>
                    <a:pt x="536" y="215"/>
                    <a:pt x="536" y="215"/>
                    <a:pt x="536" y="215"/>
                  </a:cubicBezTo>
                  <a:cubicBezTo>
                    <a:pt x="534" y="214"/>
                    <a:pt x="534" y="214"/>
                    <a:pt x="534" y="214"/>
                  </a:cubicBezTo>
                  <a:cubicBezTo>
                    <a:pt x="531" y="209"/>
                    <a:pt x="531" y="209"/>
                    <a:pt x="531" y="209"/>
                  </a:cubicBezTo>
                  <a:cubicBezTo>
                    <a:pt x="528" y="206"/>
                    <a:pt x="528" y="206"/>
                    <a:pt x="528" y="206"/>
                  </a:cubicBezTo>
                  <a:cubicBezTo>
                    <a:pt x="527" y="204"/>
                    <a:pt x="527" y="204"/>
                    <a:pt x="527" y="204"/>
                  </a:cubicBezTo>
                  <a:cubicBezTo>
                    <a:pt x="526" y="203"/>
                    <a:pt x="526" y="203"/>
                    <a:pt x="526" y="203"/>
                  </a:cubicBezTo>
                  <a:cubicBezTo>
                    <a:pt x="524" y="200"/>
                    <a:pt x="524" y="200"/>
                    <a:pt x="524" y="200"/>
                  </a:cubicBezTo>
                  <a:cubicBezTo>
                    <a:pt x="522" y="195"/>
                    <a:pt x="522" y="195"/>
                    <a:pt x="522" y="195"/>
                  </a:cubicBezTo>
                  <a:cubicBezTo>
                    <a:pt x="520" y="191"/>
                    <a:pt x="520" y="191"/>
                    <a:pt x="520" y="191"/>
                  </a:cubicBezTo>
                  <a:cubicBezTo>
                    <a:pt x="520" y="190"/>
                    <a:pt x="520" y="190"/>
                    <a:pt x="520" y="190"/>
                  </a:cubicBezTo>
                  <a:cubicBezTo>
                    <a:pt x="518" y="188"/>
                    <a:pt x="518" y="188"/>
                    <a:pt x="518" y="188"/>
                  </a:cubicBezTo>
                  <a:cubicBezTo>
                    <a:pt x="518" y="185"/>
                    <a:pt x="518" y="185"/>
                    <a:pt x="518" y="185"/>
                  </a:cubicBezTo>
                  <a:cubicBezTo>
                    <a:pt x="517" y="184"/>
                    <a:pt x="517" y="184"/>
                    <a:pt x="517" y="184"/>
                  </a:cubicBezTo>
                  <a:cubicBezTo>
                    <a:pt x="517" y="182"/>
                    <a:pt x="517" y="182"/>
                    <a:pt x="517" y="182"/>
                  </a:cubicBezTo>
                  <a:cubicBezTo>
                    <a:pt x="518" y="181"/>
                    <a:pt x="518" y="181"/>
                    <a:pt x="518" y="181"/>
                  </a:cubicBezTo>
                  <a:cubicBezTo>
                    <a:pt x="519" y="180"/>
                    <a:pt x="519" y="180"/>
                    <a:pt x="519" y="180"/>
                  </a:cubicBezTo>
                  <a:cubicBezTo>
                    <a:pt x="519" y="180"/>
                    <a:pt x="519" y="180"/>
                    <a:pt x="519" y="180"/>
                  </a:cubicBezTo>
                  <a:cubicBezTo>
                    <a:pt x="519" y="179"/>
                    <a:pt x="519" y="179"/>
                    <a:pt x="519" y="179"/>
                  </a:cubicBezTo>
                  <a:cubicBezTo>
                    <a:pt x="519" y="179"/>
                    <a:pt x="519" y="179"/>
                    <a:pt x="519" y="179"/>
                  </a:cubicBezTo>
                  <a:cubicBezTo>
                    <a:pt x="519" y="177"/>
                    <a:pt x="519" y="177"/>
                    <a:pt x="519" y="177"/>
                  </a:cubicBezTo>
                  <a:cubicBezTo>
                    <a:pt x="518" y="175"/>
                    <a:pt x="518" y="175"/>
                    <a:pt x="518" y="175"/>
                  </a:cubicBezTo>
                  <a:cubicBezTo>
                    <a:pt x="516" y="175"/>
                    <a:pt x="516" y="175"/>
                    <a:pt x="516" y="175"/>
                  </a:cubicBezTo>
                  <a:cubicBezTo>
                    <a:pt x="516" y="174"/>
                    <a:pt x="516" y="174"/>
                    <a:pt x="516" y="174"/>
                  </a:cubicBezTo>
                  <a:cubicBezTo>
                    <a:pt x="517" y="173"/>
                    <a:pt x="517" y="173"/>
                    <a:pt x="517" y="173"/>
                  </a:cubicBezTo>
                  <a:cubicBezTo>
                    <a:pt x="519" y="174"/>
                    <a:pt x="519" y="174"/>
                    <a:pt x="519" y="174"/>
                  </a:cubicBezTo>
                  <a:cubicBezTo>
                    <a:pt x="520" y="173"/>
                    <a:pt x="520" y="173"/>
                    <a:pt x="520" y="173"/>
                  </a:cubicBezTo>
                  <a:cubicBezTo>
                    <a:pt x="520" y="172"/>
                    <a:pt x="520" y="172"/>
                    <a:pt x="520" y="172"/>
                  </a:cubicBezTo>
                  <a:cubicBezTo>
                    <a:pt x="520" y="171"/>
                    <a:pt x="520" y="171"/>
                    <a:pt x="520" y="171"/>
                  </a:cubicBezTo>
                  <a:cubicBezTo>
                    <a:pt x="521" y="171"/>
                    <a:pt x="521" y="171"/>
                    <a:pt x="521" y="171"/>
                  </a:cubicBezTo>
                  <a:cubicBezTo>
                    <a:pt x="522" y="171"/>
                    <a:pt x="522" y="171"/>
                    <a:pt x="522" y="171"/>
                  </a:cubicBezTo>
                  <a:cubicBezTo>
                    <a:pt x="521" y="170"/>
                    <a:pt x="521" y="170"/>
                    <a:pt x="521" y="170"/>
                  </a:cubicBezTo>
                  <a:cubicBezTo>
                    <a:pt x="523" y="168"/>
                    <a:pt x="523" y="168"/>
                    <a:pt x="523" y="168"/>
                  </a:cubicBezTo>
                  <a:cubicBezTo>
                    <a:pt x="522" y="166"/>
                    <a:pt x="522" y="166"/>
                    <a:pt x="522" y="166"/>
                  </a:cubicBezTo>
                  <a:cubicBezTo>
                    <a:pt x="522" y="165"/>
                    <a:pt x="522" y="165"/>
                    <a:pt x="522" y="165"/>
                  </a:cubicBezTo>
                  <a:cubicBezTo>
                    <a:pt x="522" y="164"/>
                    <a:pt x="522" y="164"/>
                    <a:pt x="522" y="164"/>
                  </a:cubicBezTo>
                  <a:cubicBezTo>
                    <a:pt x="522" y="163"/>
                    <a:pt x="522" y="163"/>
                    <a:pt x="522" y="163"/>
                  </a:cubicBezTo>
                  <a:cubicBezTo>
                    <a:pt x="522" y="162"/>
                    <a:pt x="522" y="162"/>
                    <a:pt x="522" y="162"/>
                  </a:cubicBezTo>
                  <a:cubicBezTo>
                    <a:pt x="522" y="162"/>
                    <a:pt x="522" y="162"/>
                    <a:pt x="522" y="162"/>
                  </a:cubicBezTo>
                  <a:cubicBezTo>
                    <a:pt x="522" y="160"/>
                    <a:pt x="522" y="160"/>
                    <a:pt x="522" y="160"/>
                  </a:cubicBezTo>
                  <a:cubicBezTo>
                    <a:pt x="523" y="160"/>
                    <a:pt x="523" y="160"/>
                    <a:pt x="523" y="160"/>
                  </a:cubicBezTo>
                  <a:cubicBezTo>
                    <a:pt x="522" y="159"/>
                    <a:pt x="522" y="159"/>
                    <a:pt x="522" y="159"/>
                  </a:cubicBezTo>
                  <a:cubicBezTo>
                    <a:pt x="522" y="159"/>
                    <a:pt x="522" y="159"/>
                    <a:pt x="522" y="159"/>
                  </a:cubicBezTo>
                  <a:cubicBezTo>
                    <a:pt x="522" y="158"/>
                    <a:pt x="522" y="158"/>
                    <a:pt x="522" y="158"/>
                  </a:cubicBezTo>
                  <a:cubicBezTo>
                    <a:pt x="523" y="157"/>
                    <a:pt x="523" y="157"/>
                    <a:pt x="523" y="157"/>
                  </a:cubicBezTo>
                  <a:cubicBezTo>
                    <a:pt x="522" y="157"/>
                    <a:pt x="522" y="157"/>
                    <a:pt x="522" y="157"/>
                  </a:cubicBezTo>
                  <a:cubicBezTo>
                    <a:pt x="522" y="156"/>
                    <a:pt x="522" y="156"/>
                    <a:pt x="522" y="156"/>
                  </a:cubicBezTo>
                  <a:cubicBezTo>
                    <a:pt x="523" y="155"/>
                    <a:pt x="523" y="155"/>
                    <a:pt x="523" y="155"/>
                  </a:cubicBezTo>
                  <a:cubicBezTo>
                    <a:pt x="524" y="155"/>
                    <a:pt x="524" y="155"/>
                    <a:pt x="524" y="155"/>
                  </a:cubicBezTo>
                  <a:cubicBezTo>
                    <a:pt x="523" y="154"/>
                    <a:pt x="523" y="154"/>
                    <a:pt x="523" y="154"/>
                  </a:cubicBezTo>
                  <a:cubicBezTo>
                    <a:pt x="524" y="152"/>
                    <a:pt x="524" y="152"/>
                    <a:pt x="524" y="152"/>
                  </a:cubicBezTo>
                  <a:cubicBezTo>
                    <a:pt x="523" y="152"/>
                    <a:pt x="523" y="152"/>
                    <a:pt x="523" y="152"/>
                  </a:cubicBezTo>
                  <a:cubicBezTo>
                    <a:pt x="523" y="151"/>
                    <a:pt x="523" y="151"/>
                    <a:pt x="523" y="151"/>
                  </a:cubicBezTo>
                  <a:cubicBezTo>
                    <a:pt x="524" y="150"/>
                    <a:pt x="524" y="150"/>
                    <a:pt x="524" y="150"/>
                  </a:cubicBezTo>
                  <a:cubicBezTo>
                    <a:pt x="524" y="149"/>
                    <a:pt x="524" y="149"/>
                    <a:pt x="524" y="149"/>
                  </a:cubicBezTo>
                  <a:cubicBezTo>
                    <a:pt x="523" y="149"/>
                    <a:pt x="523" y="149"/>
                    <a:pt x="523" y="149"/>
                  </a:cubicBezTo>
                  <a:cubicBezTo>
                    <a:pt x="523" y="148"/>
                    <a:pt x="523" y="148"/>
                    <a:pt x="523" y="148"/>
                  </a:cubicBezTo>
                  <a:cubicBezTo>
                    <a:pt x="523" y="147"/>
                    <a:pt x="523" y="147"/>
                    <a:pt x="523" y="147"/>
                  </a:cubicBezTo>
                  <a:cubicBezTo>
                    <a:pt x="524" y="147"/>
                    <a:pt x="524" y="147"/>
                    <a:pt x="524" y="147"/>
                  </a:cubicBezTo>
                  <a:cubicBezTo>
                    <a:pt x="524" y="146"/>
                    <a:pt x="524" y="146"/>
                    <a:pt x="524" y="146"/>
                  </a:cubicBezTo>
                  <a:cubicBezTo>
                    <a:pt x="524" y="146"/>
                    <a:pt x="524" y="146"/>
                    <a:pt x="524" y="146"/>
                  </a:cubicBezTo>
                  <a:cubicBezTo>
                    <a:pt x="525" y="145"/>
                    <a:pt x="525" y="145"/>
                    <a:pt x="525" y="145"/>
                  </a:cubicBezTo>
                  <a:cubicBezTo>
                    <a:pt x="526" y="145"/>
                    <a:pt x="526" y="145"/>
                    <a:pt x="526" y="145"/>
                  </a:cubicBezTo>
                  <a:cubicBezTo>
                    <a:pt x="527" y="144"/>
                    <a:pt x="527" y="144"/>
                    <a:pt x="527" y="144"/>
                  </a:cubicBezTo>
                  <a:cubicBezTo>
                    <a:pt x="527" y="144"/>
                    <a:pt x="527" y="144"/>
                    <a:pt x="527" y="144"/>
                  </a:cubicBezTo>
                  <a:cubicBezTo>
                    <a:pt x="528" y="143"/>
                    <a:pt x="528" y="143"/>
                    <a:pt x="528" y="143"/>
                  </a:cubicBezTo>
                  <a:cubicBezTo>
                    <a:pt x="528" y="143"/>
                    <a:pt x="528" y="143"/>
                    <a:pt x="528" y="143"/>
                  </a:cubicBezTo>
                  <a:cubicBezTo>
                    <a:pt x="528" y="143"/>
                    <a:pt x="528" y="143"/>
                    <a:pt x="528" y="143"/>
                  </a:cubicBezTo>
                  <a:cubicBezTo>
                    <a:pt x="528" y="142"/>
                    <a:pt x="528" y="142"/>
                    <a:pt x="528" y="142"/>
                  </a:cubicBezTo>
                  <a:cubicBezTo>
                    <a:pt x="527" y="142"/>
                    <a:pt x="527" y="142"/>
                    <a:pt x="527" y="142"/>
                  </a:cubicBezTo>
                  <a:cubicBezTo>
                    <a:pt x="527" y="143"/>
                    <a:pt x="527" y="143"/>
                    <a:pt x="527" y="143"/>
                  </a:cubicBezTo>
                  <a:cubicBezTo>
                    <a:pt x="526" y="142"/>
                    <a:pt x="526" y="142"/>
                    <a:pt x="526" y="142"/>
                  </a:cubicBezTo>
                  <a:cubicBezTo>
                    <a:pt x="526" y="141"/>
                    <a:pt x="526" y="141"/>
                    <a:pt x="526" y="141"/>
                  </a:cubicBezTo>
                  <a:cubicBezTo>
                    <a:pt x="527" y="139"/>
                    <a:pt x="527" y="139"/>
                    <a:pt x="527" y="139"/>
                  </a:cubicBezTo>
                  <a:cubicBezTo>
                    <a:pt x="526" y="139"/>
                    <a:pt x="526" y="139"/>
                    <a:pt x="526" y="139"/>
                  </a:cubicBezTo>
                  <a:cubicBezTo>
                    <a:pt x="526" y="138"/>
                    <a:pt x="526" y="138"/>
                    <a:pt x="526" y="138"/>
                  </a:cubicBezTo>
                  <a:cubicBezTo>
                    <a:pt x="526" y="138"/>
                    <a:pt x="526" y="138"/>
                    <a:pt x="526" y="138"/>
                  </a:cubicBezTo>
                  <a:cubicBezTo>
                    <a:pt x="525" y="138"/>
                    <a:pt x="525" y="138"/>
                    <a:pt x="525" y="138"/>
                  </a:cubicBezTo>
                  <a:cubicBezTo>
                    <a:pt x="525" y="138"/>
                    <a:pt x="525" y="138"/>
                    <a:pt x="525" y="138"/>
                  </a:cubicBezTo>
                  <a:cubicBezTo>
                    <a:pt x="525" y="136"/>
                    <a:pt x="525" y="136"/>
                    <a:pt x="525" y="136"/>
                  </a:cubicBezTo>
                  <a:cubicBezTo>
                    <a:pt x="525" y="136"/>
                    <a:pt x="525" y="136"/>
                    <a:pt x="525" y="136"/>
                  </a:cubicBezTo>
                  <a:cubicBezTo>
                    <a:pt x="525" y="136"/>
                    <a:pt x="525" y="136"/>
                    <a:pt x="525" y="136"/>
                  </a:cubicBezTo>
                  <a:cubicBezTo>
                    <a:pt x="525" y="135"/>
                    <a:pt x="525" y="135"/>
                    <a:pt x="525" y="135"/>
                  </a:cubicBezTo>
                  <a:cubicBezTo>
                    <a:pt x="524" y="134"/>
                    <a:pt x="524" y="134"/>
                    <a:pt x="524" y="134"/>
                  </a:cubicBezTo>
                  <a:cubicBezTo>
                    <a:pt x="524" y="134"/>
                    <a:pt x="524" y="134"/>
                    <a:pt x="524" y="134"/>
                  </a:cubicBezTo>
                  <a:cubicBezTo>
                    <a:pt x="524" y="134"/>
                    <a:pt x="524" y="134"/>
                    <a:pt x="524" y="134"/>
                  </a:cubicBezTo>
                  <a:cubicBezTo>
                    <a:pt x="524" y="133"/>
                    <a:pt x="524" y="133"/>
                    <a:pt x="524" y="133"/>
                  </a:cubicBezTo>
                  <a:cubicBezTo>
                    <a:pt x="523" y="132"/>
                    <a:pt x="523" y="132"/>
                    <a:pt x="523" y="132"/>
                  </a:cubicBezTo>
                  <a:cubicBezTo>
                    <a:pt x="523" y="132"/>
                    <a:pt x="523" y="132"/>
                    <a:pt x="523" y="132"/>
                  </a:cubicBezTo>
                  <a:cubicBezTo>
                    <a:pt x="522" y="131"/>
                    <a:pt x="522" y="131"/>
                    <a:pt x="522" y="131"/>
                  </a:cubicBezTo>
                  <a:cubicBezTo>
                    <a:pt x="522" y="131"/>
                    <a:pt x="522" y="131"/>
                    <a:pt x="522" y="131"/>
                  </a:cubicBezTo>
                  <a:cubicBezTo>
                    <a:pt x="522" y="130"/>
                    <a:pt x="522" y="130"/>
                    <a:pt x="522" y="130"/>
                  </a:cubicBezTo>
                  <a:cubicBezTo>
                    <a:pt x="522" y="129"/>
                    <a:pt x="522" y="129"/>
                    <a:pt x="522" y="129"/>
                  </a:cubicBezTo>
                  <a:cubicBezTo>
                    <a:pt x="523" y="128"/>
                    <a:pt x="523" y="128"/>
                    <a:pt x="523" y="128"/>
                  </a:cubicBezTo>
                  <a:cubicBezTo>
                    <a:pt x="524" y="128"/>
                    <a:pt x="524" y="128"/>
                    <a:pt x="524" y="128"/>
                  </a:cubicBezTo>
                  <a:cubicBezTo>
                    <a:pt x="525" y="128"/>
                    <a:pt x="525" y="128"/>
                    <a:pt x="525" y="128"/>
                  </a:cubicBezTo>
                  <a:cubicBezTo>
                    <a:pt x="524" y="127"/>
                    <a:pt x="524" y="127"/>
                    <a:pt x="524" y="127"/>
                  </a:cubicBezTo>
                  <a:cubicBezTo>
                    <a:pt x="526" y="127"/>
                    <a:pt x="526" y="127"/>
                    <a:pt x="526" y="127"/>
                  </a:cubicBezTo>
                  <a:cubicBezTo>
                    <a:pt x="525" y="127"/>
                    <a:pt x="525" y="127"/>
                    <a:pt x="525" y="127"/>
                  </a:cubicBezTo>
                  <a:cubicBezTo>
                    <a:pt x="524" y="127"/>
                    <a:pt x="524" y="127"/>
                    <a:pt x="524" y="127"/>
                  </a:cubicBezTo>
                  <a:cubicBezTo>
                    <a:pt x="524" y="127"/>
                    <a:pt x="524" y="127"/>
                    <a:pt x="524" y="127"/>
                  </a:cubicBezTo>
                  <a:cubicBezTo>
                    <a:pt x="522" y="127"/>
                    <a:pt x="522" y="127"/>
                    <a:pt x="522" y="127"/>
                  </a:cubicBezTo>
                  <a:cubicBezTo>
                    <a:pt x="521" y="126"/>
                    <a:pt x="521" y="126"/>
                    <a:pt x="521" y="126"/>
                  </a:cubicBezTo>
                  <a:cubicBezTo>
                    <a:pt x="521" y="126"/>
                    <a:pt x="521" y="126"/>
                    <a:pt x="521" y="126"/>
                  </a:cubicBezTo>
                  <a:cubicBezTo>
                    <a:pt x="520" y="126"/>
                    <a:pt x="520" y="126"/>
                    <a:pt x="520" y="126"/>
                  </a:cubicBezTo>
                  <a:cubicBezTo>
                    <a:pt x="519" y="127"/>
                    <a:pt x="519" y="127"/>
                    <a:pt x="519" y="127"/>
                  </a:cubicBezTo>
                  <a:cubicBezTo>
                    <a:pt x="518" y="127"/>
                    <a:pt x="518" y="127"/>
                    <a:pt x="518" y="127"/>
                  </a:cubicBezTo>
                  <a:cubicBezTo>
                    <a:pt x="517" y="128"/>
                    <a:pt x="517" y="128"/>
                    <a:pt x="517" y="128"/>
                  </a:cubicBezTo>
                  <a:cubicBezTo>
                    <a:pt x="517" y="128"/>
                    <a:pt x="517" y="128"/>
                    <a:pt x="517" y="128"/>
                  </a:cubicBezTo>
                  <a:cubicBezTo>
                    <a:pt x="517" y="129"/>
                    <a:pt x="517" y="129"/>
                    <a:pt x="517" y="129"/>
                  </a:cubicBezTo>
                  <a:cubicBezTo>
                    <a:pt x="518" y="130"/>
                    <a:pt x="518" y="130"/>
                    <a:pt x="518" y="130"/>
                  </a:cubicBezTo>
                  <a:cubicBezTo>
                    <a:pt x="518" y="130"/>
                    <a:pt x="518" y="130"/>
                    <a:pt x="518" y="130"/>
                  </a:cubicBezTo>
                  <a:cubicBezTo>
                    <a:pt x="518" y="131"/>
                    <a:pt x="518" y="131"/>
                    <a:pt x="518" y="131"/>
                  </a:cubicBezTo>
                  <a:cubicBezTo>
                    <a:pt x="518" y="132"/>
                    <a:pt x="518" y="132"/>
                    <a:pt x="518" y="132"/>
                  </a:cubicBezTo>
                  <a:cubicBezTo>
                    <a:pt x="519" y="133"/>
                    <a:pt x="519" y="133"/>
                    <a:pt x="519" y="133"/>
                  </a:cubicBezTo>
                  <a:cubicBezTo>
                    <a:pt x="519" y="133"/>
                    <a:pt x="519" y="133"/>
                    <a:pt x="519" y="133"/>
                  </a:cubicBezTo>
                  <a:cubicBezTo>
                    <a:pt x="520" y="133"/>
                    <a:pt x="520" y="133"/>
                    <a:pt x="520" y="133"/>
                  </a:cubicBezTo>
                  <a:cubicBezTo>
                    <a:pt x="520" y="135"/>
                    <a:pt x="520" y="135"/>
                    <a:pt x="520" y="135"/>
                  </a:cubicBezTo>
                  <a:cubicBezTo>
                    <a:pt x="521" y="135"/>
                    <a:pt x="521" y="135"/>
                    <a:pt x="521" y="135"/>
                  </a:cubicBezTo>
                  <a:cubicBezTo>
                    <a:pt x="521" y="136"/>
                    <a:pt x="521" y="136"/>
                    <a:pt x="521" y="136"/>
                  </a:cubicBezTo>
                  <a:cubicBezTo>
                    <a:pt x="522" y="137"/>
                    <a:pt x="522" y="137"/>
                    <a:pt x="522" y="137"/>
                  </a:cubicBezTo>
                  <a:cubicBezTo>
                    <a:pt x="521" y="137"/>
                    <a:pt x="521" y="137"/>
                    <a:pt x="521" y="137"/>
                  </a:cubicBezTo>
                  <a:cubicBezTo>
                    <a:pt x="521" y="137"/>
                    <a:pt x="521" y="137"/>
                    <a:pt x="521" y="137"/>
                  </a:cubicBezTo>
                  <a:cubicBezTo>
                    <a:pt x="520" y="136"/>
                    <a:pt x="520" y="136"/>
                    <a:pt x="520" y="136"/>
                  </a:cubicBezTo>
                  <a:cubicBezTo>
                    <a:pt x="519" y="136"/>
                    <a:pt x="519" y="136"/>
                    <a:pt x="519" y="136"/>
                  </a:cubicBezTo>
                  <a:cubicBezTo>
                    <a:pt x="519" y="137"/>
                    <a:pt x="519" y="137"/>
                    <a:pt x="519" y="137"/>
                  </a:cubicBezTo>
                  <a:cubicBezTo>
                    <a:pt x="518" y="138"/>
                    <a:pt x="518" y="138"/>
                    <a:pt x="518" y="138"/>
                  </a:cubicBezTo>
                  <a:cubicBezTo>
                    <a:pt x="519" y="139"/>
                    <a:pt x="519" y="139"/>
                    <a:pt x="519" y="139"/>
                  </a:cubicBezTo>
                  <a:cubicBezTo>
                    <a:pt x="518" y="140"/>
                    <a:pt x="518" y="140"/>
                    <a:pt x="518" y="140"/>
                  </a:cubicBezTo>
                  <a:cubicBezTo>
                    <a:pt x="518" y="140"/>
                    <a:pt x="518" y="140"/>
                    <a:pt x="518" y="140"/>
                  </a:cubicBezTo>
                  <a:cubicBezTo>
                    <a:pt x="518" y="140"/>
                    <a:pt x="518" y="140"/>
                    <a:pt x="518" y="140"/>
                  </a:cubicBezTo>
                  <a:cubicBezTo>
                    <a:pt x="518" y="141"/>
                    <a:pt x="518" y="141"/>
                    <a:pt x="518" y="141"/>
                  </a:cubicBezTo>
                  <a:cubicBezTo>
                    <a:pt x="518" y="141"/>
                    <a:pt x="518" y="141"/>
                    <a:pt x="518" y="141"/>
                  </a:cubicBezTo>
                  <a:cubicBezTo>
                    <a:pt x="518" y="142"/>
                    <a:pt x="518" y="142"/>
                    <a:pt x="518" y="142"/>
                  </a:cubicBezTo>
                  <a:cubicBezTo>
                    <a:pt x="518" y="142"/>
                    <a:pt x="518" y="142"/>
                    <a:pt x="518" y="142"/>
                  </a:cubicBezTo>
                  <a:cubicBezTo>
                    <a:pt x="518" y="143"/>
                    <a:pt x="518" y="143"/>
                    <a:pt x="518" y="143"/>
                  </a:cubicBezTo>
                  <a:cubicBezTo>
                    <a:pt x="518" y="145"/>
                    <a:pt x="518" y="145"/>
                    <a:pt x="518" y="145"/>
                  </a:cubicBezTo>
                  <a:cubicBezTo>
                    <a:pt x="517" y="145"/>
                    <a:pt x="517" y="145"/>
                    <a:pt x="517" y="145"/>
                  </a:cubicBezTo>
                  <a:cubicBezTo>
                    <a:pt x="517" y="146"/>
                    <a:pt x="517" y="146"/>
                    <a:pt x="517" y="146"/>
                  </a:cubicBezTo>
                  <a:cubicBezTo>
                    <a:pt x="517" y="146"/>
                    <a:pt x="517" y="146"/>
                    <a:pt x="517" y="146"/>
                  </a:cubicBezTo>
                  <a:cubicBezTo>
                    <a:pt x="516" y="147"/>
                    <a:pt x="516" y="147"/>
                    <a:pt x="516" y="147"/>
                  </a:cubicBezTo>
                  <a:cubicBezTo>
                    <a:pt x="516" y="147"/>
                    <a:pt x="516" y="147"/>
                    <a:pt x="516" y="147"/>
                  </a:cubicBezTo>
                  <a:cubicBezTo>
                    <a:pt x="515" y="146"/>
                    <a:pt x="515" y="146"/>
                    <a:pt x="515" y="146"/>
                  </a:cubicBezTo>
                  <a:cubicBezTo>
                    <a:pt x="516" y="145"/>
                    <a:pt x="516" y="145"/>
                    <a:pt x="516" y="145"/>
                  </a:cubicBezTo>
                  <a:cubicBezTo>
                    <a:pt x="515" y="144"/>
                    <a:pt x="515" y="144"/>
                    <a:pt x="515" y="144"/>
                  </a:cubicBezTo>
                  <a:cubicBezTo>
                    <a:pt x="515" y="144"/>
                    <a:pt x="515" y="144"/>
                    <a:pt x="515" y="144"/>
                  </a:cubicBezTo>
                  <a:cubicBezTo>
                    <a:pt x="514" y="145"/>
                    <a:pt x="514" y="145"/>
                    <a:pt x="514" y="145"/>
                  </a:cubicBezTo>
                  <a:cubicBezTo>
                    <a:pt x="514" y="145"/>
                    <a:pt x="514" y="145"/>
                    <a:pt x="514" y="145"/>
                  </a:cubicBezTo>
                  <a:cubicBezTo>
                    <a:pt x="513" y="146"/>
                    <a:pt x="513" y="146"/>
                    <a:pt x="513" y="146"/>
                  </a:cubicBezTo>
                  <a:cubicBezTo>
                    <a:pt x="513" y="144"/>
                    <a:pt x="513" y="144"/>
                    <a:pt x="513" y="144"/>
                  </a:cubicBezTo>
                  <a:cubicBezTo>
                    <a:pt x="512" y="144"/>
                    <a:pt x="512" y="144"/>
                    <a:pt x="512" y="144"/>
                  </a:cubicBezTo>
                  <a:cubicBezTo>
                    <a:pt x="512" y="144"/>
                    <a:pt x="512" y="144"/>
                    <a:pt x="512" y="144"/>
                  </a:cubicBezTo>
                  <a:cubicBezTo>
                    <a:pt x="511" y="144"/>
                    <a:pt x="511" y="144"/>
                    <a:pt x="511" y="144"/>
                  </a:cubicBezTo>
                  <a:cubicBezTo>
                    <a:pt x="511" y="144"/>
                    <a:pt x="511" y="144"/>
                    <a:pt x="511" y="144"/>
                  </a:cubicBezTo>
                  <a:cubicBezTo>
                    <a:pt x="511" y="144"/>
                    <a:pt x="511" y="144"/>
                    <a:pt x="511" y="144"/>
                  </a:cubicBezTo>
                  <a:cubicBezTo>
                    <a:pt x="512" y="143"/>
                    <a:pt x="512" y="143"/>
                    <a:pt x="512" y="143"/>
                  </a:cubicBezTo>
                  <a:cubicBezTo>
                    <a:pt x="511" y="143"/>
                    <a:pt x="511" y="143"/>
                    <a:pt x="511" y="143"/>
                  </a:cubicBezTo>
                  <a:cubicBezTo>
                    <a:pt x="511" y="142"/>
                    <a:pt x="511" y="142"/>
                    <a:pt x="511" y="142"/>
                  </a:cubicBezTo>
                  <a:cubicBezTo>
                    <a:pt x="512" y="142"/>
                    <a:pt x="512" y="142"/>
                    <a:pt x="512" y="142"/>
                  </a:cubicBezTo>
                  <a:cubicBezTo>
                    <a:pt x="511" y="141"/>
                    <a:pt x="511" y="141"/>
                    <a:pt x="511" y="141"/>
                  </a:cubicBezTo>
                  <a:cubicBezTo>
                    <a:pt x="511" y="141"/>
                    <a:pt x="511" y="141"/>
                    <a:pt x="511" y="141"/>
                  </a:cubicBezTo>
                  <a:cubicBezTo>
                    <a:pt x="512" y="140"/>
                    <a:pt x="512" y="140"/>
                    <a:pt x="512" y="140"/>
                  </a:cubicBezTo>
                  <a:cubicBezTo>
                    <a:pt x="511" y="140"/>
                    <a:pt x="511" y="140"/>
                    <a:pt x="511" y="140"/>
                  </a:cubicBezTo>
                  <a:cubicBezTo>
                    <a:pt x="511" y="139"/>
                    <a:pt x="511" y="139"/>
                    <a:pt x="511" y="139"/>
                  </a:cubicBezTo>
                  <a:cubicBezTo>
                    <a:pt x="511" y="139"/>
                    <a:pt x="511" y="139"/>
                    <a:pt x="511" y="139"/>
                  </a:cubicBezTo>
                  <a:cubicBezTo>
                    <a:pt x="511" y="138"/>
                    <a:pt x="511" y="138"/>
                    <a:pt x="511" y="138"/>
                  </a:cubicBezTo>
                  <a:cubicBezTo>
                    <a:pt x="510" y="137"/>
                    <a:pt x="510" y="137"/>
                    <a:pt x="510" y="137"/>
                  </a:cubicBezTo>
                  <a:cubicBezTo>
                    <a:pt x="510" y="137"/>
                    <a:pt x="510" y="137"/>
                    <a:pt x="510" y="137"/>
                  </a:cubicBezTo>
                  <a:cubicBezTo>
                    <a:pt x="510" y="137"/>
                    <a:pt x="510" y="137"/>
                    <a:pt x="510" y="137"/>
                  </a:cubicBezTo>
                  <a:cubicBezTo>
                    <a:pt x="509" y="138"/>
                    <a:pt x="509" y="138"/>
                    <a:pt x="509" y="138"/>
                  </a:cubicBezTo>
                  <a:cubicBezTo>
                    <a:pt x="509" y="138"/>
                    <a:pt x="509" y="138"/>
                    <a:pt x="509" y="138"/>
                  </a:cubicBezTo>
                  <a:cubicBezTo>
                    <a:pt x="509" y="139"/>
                    <a:pt x="509" y="139"/>
                    <a:pt x="509" y="139"/>
                  </a:cubicBezTo>
                  <a:cubicBezTo>
                    <a:pt x="508" y="140"/>
                    <a:pt x="508" y="140"/>
                    <a:pt x="508" y="140"/>
                  </a:cubicBezTo>
                  <a:cubicBezTo>
                    <a:pt x="508" y="140"/>
                    <a:pt x="508" y="140"/>
                    <a:pt x="508" y="140"/>
                  </a:cubicBezTo>
                  <a:cubicBezTo>
                    <a:pt x="507" y="139"/>
                    <a:pt x="507" y="139"/>
                    <a:pt x="507" y="139"/>
                  </a:cubicBezTo>
                  <a:cubicBezTo>
                    <a:pt x="507" y="139"/>
                    <a:pt x="507" y="139"/>
                    <a:pt x="507" y="139"/>
                  </a:cubicBezTo>
                  <a:cubicBezTo>
                    <a:pt x="507" y="139"/>
                    <a:pt x="507" y="139"/>
                    <a:pt x="507" y="139"/>
                  </a:cubicBezTo>
                  <a:cubicBezTo>
                    <a:pt x="506" y="138"/>
                    <a:pt x="506" y="138"/>
                    <a:pt x="506" y="138"/>
                  </a:cubicBezTo>
                  <a:cubicBezTo>
                    <a:pt x="505" y="138"/>
                    <a:pt x="505" y="138"/>
                    <a:pt x="505" y="138"/>
                  </a:cubicBezTo>
                  <a:cubicBezTo>
                    <a:pt x="505" y="138"/>
                    <a:pt x="505" y="138"/>
                    <a:pt x="505" y="138"/>
                  </a:cubicBezTo>
                  <a:cubicBezTo>
                    <a:pt x="505" y="138"/>
                    <a:pt x="505" y="138"/>
                    <a:pt x="505" y="138"/>
                  </a:cubicBezTo>
                  <a:cubicBezTo>
                    <a:pt x="505" y="139"/>
                    <a:pt x="505" y="139"/>
                    <a:pt x="505" y="139"/>
                  </a:cubicBezTo>
                  <a:cubicBezTo>
                    <a:pt x="504" y="139"/>
                    <a:pt x="504" y="139"/>
                    <a:pt x="504" y="139"/>
                  </a:cubicBezTo>
                  <a:cubicBezTo>
                    <a:pt x="504" y="140"/>
                    <a:pt x="504" y="140"/>
                    <a:pt x="504" y="140"/>
                  </a:cubicBezTo>
                  <a:cubicBezTo>
                    <a:pt x="502" y="140"/>
                    <a:pt x="502" y="140"/>
                    <a:pt x="502" y="140"/>
                  </a:cubicBezTo>
                  <a:cubicBezTo>
                    <a:pt x="502" y="140"/>
                    <a:pt x="502" y="140"/>
                    <a:pt x="502" y="140"/>
                  </a:cubicBezTo>
                  <a:cubicBezTo>
                    <a:pt x="501" y="140"/>
                    <a:pt x="501" y="140"/>
                    <a:pt x="501" y="140"/>
                  </a:cubicBezTo>
                  <a:cubicBezTo>
                    <a:pt x="501" y="141"/>
                    <a:pt x="501" y="141"/>
                    <a:pt x="501" y="141"/>
                  </a:cubicBezTo>
                  <a:cubicBezTo>
                    <a:pt x="499" y="140"/>
                    <a:pt x="499" y="140"/>
                    <a:pt x="499" y="140"/>
                  </a:cubicBezTo>
                  <a:cubicBezTo>
                    <a:pt x="498" y="142"/>
                    <a:pt x="498" y="142"/>
                    <a:pt x="498" y="142"/>
                  </a:cubicBezTo>
                  <a:cubicBezTo>
                    <a:pt x="498" y="142"/>
                    <a:pt x="498" y="142"/>
                    <a:pt x="498" y="142"/>
                  </a:cubicBezTo>
                  <a:cubicBezTo>
                    <a:pt x="498" y="143"/>
                    <a:pt x="498" y="143"/>
                    <a:pt x="498" y="143"/>
                  </a:cubicBezTo>
                  <a:cubicBezTo>
                    <a:pt x="497" y="144"/>
                    <a:pt x="497" y="144"/>
                    <a:pt x="497" y="144"/>
                  </a:cubicBezTo>
                  <a:cubicBezTo>
                    <a:pt x="497" y="144"/>
                    <a:pt x="497" y="144"/>
                    <a:pt x="497" y="144"/>
                  </a:cubicBezTo>
                  <a:cubicBezTo>
                    <a:pt x="498" y="145"/>
                    <a:pt x="498" y="145"/>
                    <a:pt x="498" y="145"/>
                  </a:cubicBezTo>
                  <a:cubicBezTo>
                    <a:pt x="498" y="146"/>
                    <a:pt x="498" y="146"/>
                    <a:pt x="498" y="146"/>
                  </a:cubicBezTo>
                  <a:cubicBezTo>
                    <a:pt x="499" y="147"/>
                    <a:pt x="499" y="147"/>
                    <a:pt x="499" y="147"/>
                  </a:cubicBezTo>
                  <a:cubicBezTo>
                    <a:pt x="498" y="147"/>
                    <a:pt x="498" y="147"/>
                    <a:pt x="498" y="147"/>
                  </a:cubicBezTo>
                  <a:cubicBezTo>
                    <a:pt x="498" y="150"/>
                    <a:pt x="498" y="150"/>
                    <a:pt x="498" y="150"/>
                  </a:cubicBezTo>
                  <a:cubicBezTo>
                    <a:pt x="499" y="151"/>
                    <a:pt x="499" y="151"/>
                    <a:pt x="499" y="151"/>
                  </a:cubicBezTo>
                  <a:cubicBezTo>
                    <a:pt x="498" y="152"/>
                    <a:pt x="498" y="152"/>
                    <a:pt x="498" y="152"/>
                  </a:cubicBezTo>
                  <a:cubicBezTo>
                    <a:pt x="498" y="152"/>
                    <a:pt x="498" y="152"/>
                    <a:pt x="498" y="152"/>
                  </a:cubicBezTo>
                  <a:cubicBezTo>
                    <a:pt x="498" y="153"/>
                    <a:pt x="498" y="153"/>
                    <a:pt x="498" y="153"/>
                  </a:cubicBezTo>
                  <a:cubicBezTo>
                    <a:pt x="497" y="153"/>
                    <a:pt x="497" y="153"/>
                    <a:pt x="497" y="153"/>
                  </a:cubicBezTo>
                  <a:cubicBezTo>
                    <a:pt x="497" y="155"/>
                    <a:pt x="497" y="155"/>
                    <a:pt x="497" y="155"/>
                  </a:cubicBezTo>
                  <a:cubicBezTo>
                    <a:pt x="497" y="155"/>
                    <a:pt x="497" y="155"/>
                    <a:pt x="497" y="155"/>
                  </a:cubicBezTo>
                  <a:cubicBezTo>
                    <a:pt x="497" y="156"/>
                    <a:pt x="497" y="156"/>
                    <a:pt x="497" y="156"/>
                  </a:cubicBezTo>
                  <a:cubicBezTo>
                    <a:pt x="496" y="158"/>
                    <a:pt x="496" y="158"/>
                    <a:pt x="496" y="158"/>
                  </a:cubicBezTo>
                  <a:cubicBezTo>
                    <a:pt x="497" y="159"/>
                    <a:pt x="497" y="159"/>
                    <a:pt x="497" y="159"/>
                  </a:cubicBezTo>
                  <a:cubicBezTo>
                    <a:pt x="496" y="159"/>
                    <a:pt x="496" y="159"/>
                    <a:pt x="496" y="159"/>
                  </a:cubicBezTo>
                  <a:cubicBezTo>
                    <a:pt x="497" y="161"/>
                    <a:pt x="497" y="161"/>
                    <a:pt x="497" y="161"/>
                  </a:cubicBezTo>
                  <a:cubicBezTo>
                    <a:pt x="497" y="161"/>
                    <a:pt x="497" y="161"/>
                    <a:pt x="497" y="161"/>
                  </a:cubicBezTo>
                  <a:cubicBezTo>
                    <a:pt x="497" y="162"/>
                    <a:pt x="497" y="162"/>
                    <a:pt x="497" y="162"/>
                  </a:cubicBezTo>
                  <a:cubicBezTo>
                    <a:pt x="497" y="162"/>
                    <a:pt x="497" y="162"/>
                    <a:pt x="497" y="162"/>
                  </a:cubicBezTo>
                  <a:cubicBezTo>
                    <a:pt x="498" y="162"/>
                    <a:pt x="498" y="162"/>
                    <a:pt x="498" y="162"/>
                  </a:cubicBezTo>
                  <a:cubicBezTo>
                    <a:pt x="499" y="162"/>
                    <a:pt x="499" y="162"/>
                    <a:pt x="499" y="162"/>
                  </a:cubicBezTo>
                  <a:cubicBezTo>
                    <a:pt x="499" y="161"/>
                    <a:pt x="499" y="161"/>
                    <a:pt x="499" y="161"/>
                  </a:cubicBezTo>
                  <a:cubicBezTo>
                    <a:pt x="499" y="161"/>
                    <a:pt x="499" y="161"/>
                    <a:pt x="499" y="161"/>
                  </a:cubicBezTo>
                  <a:cubicBezTo>
                    <a:pt x="500" y="161"/>
                    <a:pt x="500" y="161"/>
                    <a:pt x="500" y="161"/>
                  </a:cubicBezTo>
                  <a:cubicBezTo>
                    <a:pt x="500" y="161"/>
                    <a:pt x="500" y="161"/>
                    <a:pt x="500" y="161"/>
                  </a:cubicBezTo>
                  <a:cubicBezTo>
                    <a:pt x="500" y="161"/>
                    <a:pt x="500" y="161"/>
                    <a:pt x="500" y="161"/>
                  </a:cubicBezTo>
                  <a:cubicBezTo>
                    <a:pt x="500" y="161"/>
                    <a:pt x="500" y="161"/>
                    <a:pt x="500" y="161"/>
                  </a:cubicBezTo>
                  <a:cubicBezTo>
                    <a:pt x="501" y="161"/>
                    <a:pt x="501" y="161"/>
                    <a:pt x="501" y="161"/>
                  </a:cubicBezTo>
                  <a:cubicBezTo>
                    <a:pt x="502" y="162"/>
                    <a:pt x="502" y="162"/>
                    <a:pt x="502" y="162"/>
                  </a:cubicBezTo>
                  <a:cubicBezTo>
                    <a:pt x="502" y="162"/>
                    <a:pt x="502" y="162"/>
                    <a:pt x="502" y="162"/>
                  </a:cubicBezTo>
                  <a:cubicBezTo>
                    <a:pt x="501" y="162"/>
                    <a:pt x="501" y="162"/>
                    <a:pt x="501" y="162"/>
                  </a:cubicBezTo>
                  <a:cubicBezTo>
                    <a:pt x="502" y="163"/>
                    <a:pt x="502" y="163"/>
                    <a:pt x="502" y="163"/>
                  </a:cubicBezTo>
                  <a:cubicBezTo>
                    <a:pt x="502" y="163"/>
                    <a:pt x="502" y="163"/>
                    <a:pt x="502" y="163"/>
                  </a:cubicBezTo>
                  <a:cubicBezTo>
                    <a:pt x="501" y="163"/>
                    <a:pt x="501" y="163"/>
                    <a:pt x="501" y="163"/>
                  </a:cubicBezTo>
                  <a:cubicBezTo>
                    <a:pt x="501" y="164"/>
                    <a:pt x="501" y="164"/>
                    <a:pt x="501" y="164"/>
                  </a:cubicBezTo>
                  <a:cubicBezTo>
                    <a:pt x="500" y="163"/>
                    <a:pt x="500" y="163"/>
                    <a:pt x="500" y="163"/>
                  </a:cubicBezTo>
                  <a:cubicBezTo>
                    <a:pt x="500" y="164"/>
                    <a:pt x="500" y="164"/>
                    <a:pt x="500" y="164"/>
                  </a:cubicBezTo>
                  <a:cubicBezTo>
                    <a:pt x="500" y="164"/>
                    <a:pt x="500" y="164"/>
                    <a:pt x="500" y="164"/>
                  </a:cubicBezTo>
                  <a:cubicBezTo>
                    <a:pt x="500" y="165"/>
                    <a:pt x="500" y="165"/>
                    <a:pt x="500" y="165"/>
                  </a:cubicBezTo>
                  <a:cubicBezTo>
                    <a:pt x="499" y="166"/>
                    <a:pt x="499" y="166"/>
                    <a:pt x="499" y="166"/>
                  </a:cubicBezTo>
                  <a:cubicBezTo>
                    <a:pt x="498" y="165"/>
                    <a:pt x="498" y="165"/>
                    <a:pt x="498" y="165"/>
                  </a:cubicBezTo>
                  <a:cubicBezTo>
                    <a:pt x="498" y="165"/>
                    <a:pt x="498" y="165"/>
                    <a:pt x="498" y="165"/>
                  </a:cubicBezTo>
                  <a:cubicBezTo>
                    <a:pt x="498" y="164"/>
                    <a:pt x="498" y="164"/>
                    <a:pt x="498" y="164"/>
                  </a:cubicBezTo>
                  <a:cubicBezTo>
                    <a:pt x="497" y="165"/>
                    <a:pt x="497" y="165"/>
                    <a:pt x="497" y="165"/>
                  </a:cubicBezTo>
                  <a:cubicBezTo>
                    <a:pt x="497" y="164"/>
                    <a:pt x="497" y="164"/>
                    <a:pt x="497" y="164"/>
                  </a:cubicBezTo>
                  <a:cubicBezTo>
                    <a:pt x="496" y="164"/>
                    <a:pt x="496" y="164"/>
                    <a:pt x="496" y="164"/>
                  </a:cubicBezTo>
                  <a:cubicBezTo>
                    <a:pt x="496" y="165"/>
                    <a:pt x="496" y="165"/>
                    <a:pt x="496" y="165"/>
                  </a:cubicBezTo>
                  <a:cubicBezTo>
                    <a:pt x="496" y="166"/>
                    <a:pt x="496" y="166"/>
                    <a:pt x="496" y="166"/>
                  </a:cubicBezTo>
                  <a:cubicBezTo>
                    <a:pt x="496" y="166"/>
                    <a:pt x="496" y="166"/>
                    <a:pt x="496" y="166"/>
                  </a:cubicBezTo>
                  <a:cubicBezTo>
                    <a:pt x="495" y="166"/>
                    <a:pt x="495" y="166"/>
                    <a:pt x="495" y="166"/>
                  </a:cubicBezTo>
                  <a:cubicBezTo>
                    <a:pt x="495" y="167"/>
                    <a:pt x="495" y="167"/>
                    <a:pt x="495" y="167"/>
                  </a:cubicBezTo>
                  <a:cubicBezTo>
                    <a:pt x="495" y="167"/>
                    <a:pt x="495" y="167"/>
                    <a:pt x="495" y="167"/>
                  </a:cubicBezTo>
                  <a:cubicBezTo>
                    <a:pt x="495" y="168"/>
                    <a:pt x="495" y="168"/>
                    <a:pt x="495" y="168"/>
                  </a:cubicBezTo>
                  <a:cubicBezTo>
                    <a:pt x="494" y="167"/>
                    <a:pt x="494" y="167"/>
                    <a:pt x="494" y="167"/>
                  </a:cubicBezTo>
                  <a:cubicBezTo>
                    <a:pt x="493" y="166"/>
                    <a:pt x="493" y="166"/>
                    <a:pt x="493" y="166"/>
                  </a:cubicBezTo>
                  <a:cubicBezTo>
                    <a:pt x="492" y="166"/>
                    <a:pt x="492" y="166"/>
                    <a:pt x="492" y="166"/>
                  </a:cubicBezTo>
                  <a:cubicBezTo>
                    <a:pt x="493" y="167"/>
                    <a:pt x="493" y="167"/>
                    <a:pt x="493" y="167"/>
                  </a:cubicBezTo>
                  <a:cubicBezTo>
                    <a:pt x="492" y="168"/>
                    <a:pt x="492" y="168"/>
                    <a:pt x="492" y="168"/>
                  </a:cubicBezTo>
                  <a:cubicBezTo>
                    <a:pt x="492" y="168"/>
                    <a:pt x="492" y="168"/>
                    <a:pt x="492" y="168"/>
                  </a:cubicBezTo>
                  <a:cubicBezTo>
                    <a:pt x="492" y="169"/>
                    <a:pt x="492" y="169"/>
                    <a:pt x="492" y="169"/>
                  </a:cubicBezTo>
                  <a:cubicBezTo>
                    <a:pt x="491" y="169"/>
                    <a:pt x="491" y="169"/>
                    <a:pt x="491" y="169"/>
                  </a:cubicBezTo>
                  <a:cubicBezTo>
                    <a:pt x="490" y="169"/>
                    <a:pt x="490" y="169"/>
                    <a:pt x="490" y="169"/>
                  </a:cubicBezTo>
                  <a:cubicBezTo>
                    <a:pt x="489" y="168"/>
                    <a:pt x="489" y="168"/>
                    <a:pt x="489" y="168"/>
                  </a:cubicBezTo>
                  <a:cubicBezTo>
                    <a:pt x="488" y="168"/>
                    <a:pt x="488" y="168"/>
                    <a:pt x="488" y="168"/>
                  </a:cubicBezTo>
                  <a:cubicBezTo>
                    <a:pt x="488" y="168"/>
                    <a:pt x="488" y="168"/>
                    <a:pt x="488" y="168"/>
                  </a:cubicBezTo>
                  <a:cubicBezTo>
                    <a:pt x="488" y="167"/>
                    <a:pt x="488" y="167"/>
                    <a:pt x="488" y="167"/>
                  </a:cubicBezTo>
                  <a:cubicBezTo>
                    <a:pt x="489" y="167"/>
                    <a:pt x="489" y="167"/>
                    <a:pt x="489" y="167"/>
                  </a:cubicBezTo>
                  <a:cubicBezTo>
                    <a:pt x="489" y="166"/>
                    <a:pt x="489" y="166"/>
                    <a:pt x="489" y="166"/>
                  </a:cubicBezTo>
                  <a:cubicBezTo>
                    <a:pt x="489" y="166"/>
                    <a:pt x="489" y="166"/>
                    <a:pt x="489" y="166"/>
                  </a:cubicBezTo>
                  <a:cubicBezTo>
                    <a:pt x="491" y="166"/>
                    <a:pt x="491" y="166"/>
                    <a:pt x="491" y="166"/>
                  </a:cubicBezTo>
                  <a:cubicBezTo>
                    <a:pt x="492" y="165"/>
                    <a:pt x="492" y="165"/>
                    <a:pt x="492" y="165"/>
                  </a:cubicBezTo>
                  <a:cubicBezTo>
                    <a:pt x="492" y="165"/>
                    <a:pt x="492" y="165"/>
                    <a:pt x="492" y="165"/>
                  </a:cubicBezTo>
                  <a:cubicBezTo>
                    <a:pt x="491" y="164"/>
                    <a:pt x="491" y="164"/>
                    <a:pt x="491" y="164"/>
                  </a:cubicBezTo>
                  <a:cubicBezTo>
                    <a:pt x="490" y="165"/>
                    <a:pt x="490" y="165"/>
                    <a:pt x="490" y="165"/>
                  </a:cubicBezTo>
                  <a:cubicBezTo>
                    <a:pt x="489" y="165"/>
                    <a:pt x="489" y="165"/>
                    <a:pt x="489" y="165"/>
                  </a:cubicBezTo>
                  <a:cubicBezTo>
                    <a:pt x="489" y="165"/>
                    <a:pt x="489" y="165"/>
                    <a:pt x="489" y="165"/>
                  </a:cubicBezTo>
                  <a:cubicBezTo>
                    <a:pt x="488" y="164"/>
                    <a:pt x="488" y="164"/>
                    <a:pt x="488" y="164"/>
                  </a:cubicBezTo>
                  <a:cubicBezTo>
                    <a:pt x="488" y="164"/>
                    <a:pt x="488" y="164"/>
                    <a:pt x="488" y="164"/>
                  </a:cubicBezTo>
                  <a:cubicBezTo>
                    <a:pt x="486" y="164"/>
                    <a:pt x="486" y="164"/>
                    <a:pt x="486" y="164"/>
                  </a:cubicBezTo>
                  <a:cubicBezTo>
                    <a:pt x="485" y="164"/>
                    <a:pt x="485" y="164"/>
                    <a:pt x="485" y="164"/>
                  </a:cubicBezTo>
                  <a:cubicBezTo>
                    <a:pt x="485" y="164"/>
                    <a:pt x="485" y="164"/>
                    <a:pt x="485" y="164"/>
                  </a:cubicBezTo>
                  <a:cubicBezTo>
                    <a:pt x="485" y="164"/>
                    <a:pt x="485" y="164"/>
                    <a:pt x="485" y="164"/>
                  </a:cubicBezTo>
                  <a:cubicBezTo>
                    <a:pt x="484" y="164"/>
                    <a:pt x="484" y="164"/>
                    <a:pt x="484" y="164"/>
                  </a:cubicBezTo>
                  <a:cubicBezTo>
                    <a:pt x="484" y="164"/>
                    <a:pt x="484" y="164"/>
                    <a:pt x="484" y="164"/>
                  </a:cubicBezTo>
                  <a:cubicBezTo>
                    <a:pt x="483" y="164"/>
                    <a:pt x="483" y="164"/>
                    <a:pt x="483" y="164"/>
                  </a:cubicBezTo>
                  <a:cubicBezTo>
                    <a:pt x="482" y="163"/>
                    <a:pt x="482" y="163"/>
                    <a:pt x="482" y="163"/>
                  </a:cubicBezTo>
                  <a:cubicBezTo>
                    <a:pt x="481" y="164"/>
                    <a:pt x="481" y="164"/>
                    <a:pt x="481" y="164"/>
                  </a:cubicBezTo>
                  <a:cubicBezTo>
                    <a:pt x="480" y="163"/>
                    <a:pt x="480" y="163"/>
                    <a:pt x="480" y="163"/>
                  </a:cubicBezTo>
                  <a:cubicBezTo>
                    <a:pt x="479" y="163"/>
                    <a:pt x="479" y="163"/>
                    <a:pt x="479" y="163"/>
                  </a:cubicBezTo>
                  <a:cubicBezTo>
                    <a:pt x="478" y="164"/>
                    <a:pt x="478" y="164"/>
                    <a:pt x="478" y="164"/>
                  </a:cubicBezTo>
                  <a:cubicBezTo>
                    <a:pt x="477" y="165"/>
                    <a:pt x="477" y="165"/>
                    <a:pt x="477" y="165"/>
                  </a:cubicBezTo>
                  <a:cubicBezTo>
                    <a:pt x="477" y="165"/>
                    <a:pt x="477" y="165"/>
                    <a:pt x="477" y="165"/>
                  </a:cubicBezTo>
                  <a:cubicBezTo>
                    <a:pt x="478" y="166"/>
                    <a:pt x="478" y="166"/>
                    <a:pt x="478" y="166"/>
                  </a:cubicBezTo>
                  <a:cubicBezTo>
                    <a:pt x="477" y="166"/>
                    <a:pt x="477" y="166"/>
                    <a:pt x="477" y="166"/>
                  </a:cubicBezTo>
                  <a:cubicBezTo>
                    <a:pt x="477" y="166"/>
                    <a:pt x="477" y="166"/>
                    <a:pt x="477" y="166"/>
                  </a:cubicBezTo>
                  <a:cubicBezTo>
                    <a:pt x="476" y="167"/>
                    <a:pt x="476" y="167"/>
                    <a:pt x="476" y="167"/>
                  </a:cubicBezTo>
                  <a:cubicBezTo>
                    <a:pt x="477" y="167"/>
                    <a:pt x="477" y="167"/>
                    <a:pt x="477" y="167"/>
                  </a:cubicBezTo>
                  <a:cubicBezTo>
                    <a:pt x="478" y="167"/>
                    <a:pt x="478" y="167"/>
                    <a:pt x="478" y="167"/>
                  </a:cubicBezTo>
                  <a:cubicBezTo>
                    <a:pt x="478" y="167"/>
                    <a:pt x="478" y="167"/>
                    <a:pt x="478" y="167"/>
                  </a:cubicBezTo>
                  <a:cubicBezTo>
                    <a:pt x="478" y="168"/>
                    <a:pt x="478" y="168"/>
                    <a:pt x="478" y="168"/>
                  </a:cubicBezTo>
                  <a:cubicBezTo>
                    <a:pt x="476" y="168"/>
                    <a:pt x="476" y="168"/>
                    <a:pt x="476" y="168"/>
                  </a:cubicBezTo>
                  <a:cubicBezTo>
                    <a:pt x="476" y="168"/>
                    <a:pt x="476" y="168"/>
                    <a:pt x="476" y="168"/>
                  </a:cubicBezTo>
                  <a:cubicBezTo>
                    <a:pt x="474" y="168"/>
                    <a:pt x="474" y="168"/>
                    <a:pt x="474" y="168"/>
                  </a:cubicBezTo>
                  <a:cubicBezTo>
                    <a:pt x="474" y="168"/>
                    <a:pt x="474" y="168"/>
                    <a:pt x="474" y="168"/>
                  </a:cubicBezTo>
                  <a:cubicBezTo>
                    <a:pt x="474" y="169"/>
                    <a:pt x="474" y="169"/>
                    <a:pt x="474" y="169"/>
                  </a:cubicBezTo>
                  <a:cubicBezTo>
                    <a:pt x="473" y="168"/>
                    <a:pt x="473" y="168"/>
                    <a:pt x="473" y="168"/>
                  </a:cubicBezTo>
                  <a:cubicBezTo>
                    <a:pt x="473" y="169"/>
                    <a:pt x="473" y="169"/>
                    <a:pt x="473" y="169"/>
                  </a:cubicBezTo>
                  <a:cubicBezTo>
                    <a:pt x="472" y="169"/>
                    <a:pt x="472" y="169"/>
                    <a:pt x="472" y="169"/>
                  </a:cubicBezTo>
                  <a:cubicBezTo>
                    <a:pt x="472" y="168"/>
                    <a:pt x="472" y="168"/>
                    <a:pt x="472" y="168"/>
                  </a:cubicBezTo>
                  <a:cubicBezTo>
                    <a:pt x="470" y="168"/>
                    <a:pt x="470" y="168"/>
                    <a:pt x="470" y="168"/>
                  </a:cubicBezTo>
                  <a:cubicBezTo>
                    <a:pt x="470" y="169"/>
                    <a:pt x="470" y="169"/>
                    <a:pt x="470" y="169"/>
                  </a:cubicBezTo>
                  <a:cubicBezTo>
                    <a:pt x="468" y="168"/>
                    <a:pt x="468" y="168"/>
                    <a:pt x="468" y="168"/>
                  </a:cubicBezTo>
                  <a:cubicBezTo>
                    <a:pt x="467" y="169"/>
                    <a:pt x="467" y="169"/>
                    <a:pt x="467" y="169"/>
                  </a:cubicBezTo>
                  <a:cubicBezTo>
                    <a:pt x="467" y="169"/>
                    <a:pt x="467" y="169"/>
                    <a:pt x="467" y="169"/>
                  </a:cubicBezTo>
                  <a:cubicBezTo>
                    <a:pt x="468" y="170"/>
                    <a:pt x="468" y="170"/>
                    <a:pt x="468" y="170"/>
                  </a:cubicBezTo>
                  <a:cubicBezTo>
                    <a:pt x="467" y="171"/>
                    <a:pt x="467" y="171"/>
                    <a:pt x="467" y="171"/>
                  </a:cubicBezTo>
                  <a:cubicBezTo>
                    <a:pt x="467" y="172"/>
                    <a:pt x="467" y="172"/>
                    <a:pt x="467" y="172"/>
                  </a:cubicBezTo>
                  <a:cubicBezTo>
                    <a:pt x="466" y="171"/>
                    <a:pt x="466" y="171"/>
                    <a:pt x="466" y="171"/>
                  </a:cubicBezTo>
                  <a:cubicBezTo>
                    <a:pt x="466" y="171"/>
                    <a:pt x="466" y="171"/>
                    <a:pt x="466" y="171"/>
                  </a:cubicBezTo>
                  <a:cubicBezTo>
                    <a:pt x="466" y="170"/>
                    <a:pt x="466" y="170"/>
                    <a:pt x="466" y="170"/>
                  </a:cubicBezTo>
                  <a:cubicBezTo>
                    <a:pt x="465" y="169"/>
                    <a:pt x="465" y="169"/>
                    <a:pt x="465" y="169"/>
                  </a:cubicBezTo>
                  <a:cubicBezTo>
                    <a:pt x="465" y="170"/>
                    <a:pt x="465" y="170"/>
                    <a:pt x="465" y="170"/>
                  </a:cubicBezTo>
                  <a:cubicBezTo>
                    <a:pt x="464" y="170"/>
                    <a:pt x="464" y="170"/>
                    <a:pt x="464" y="170"/>
                  </a:cubicBezTo>
                  <a:cubicBezTo>
                    <a:pt x="463" y="170"/>
                    <a:pt x="463" y="170"/>
                    <a:pt x="463" y="170"/>
                  </a:cubicBezTo>
                  <a:cubicBezTo>
                    <a:pt x="462" y="171"/>
                    <a:pt x="462" y="171"/>
                    <a:pt x="462" y="171"/>
                  </a:cubicBezTo>
                  <a:cubicBezTo>
                    <a:pt x="461" y="170"/>
                    <a:pt x="461" y="170"/>
                    <a:pt x="461" y="170"/>
                  </a:cubicBezTo>
                  <a:cubicBezTo>
                    <a:pt x="460" y="171"/>
                    <a:pt x="460" y="171"/>
                    <a:pt x="460" y="171"/>
                  </a:cubicBezTo>
                  <a:cubicBezTo>
                    <a:pt x="459" y="171"/>
                    <a:pt x="459" y="171"/>
                    <a:pt x="459" y="171"/>
                  </a:cubicBezTo>
                  <a:cubicBezTo>
                    <a:pt x="457" y="172"/>
                    <a:pt x="457" y="172"/>
                    <a:pt x="457" y="172"/>
                  </a:cubicBezTo>
                  <a:cubicBezTo>
                    <a:pt x="456" y="173"/>
                    <a:pt x="456" y="173"/>
                    <a:pt x="456" y="173"/>
                  </a:cubicBezTo>
                  <a:cubicBezTo>
                    <a:pt x="456" y="172"/>
                    <a:pt x="456" y="172"/>
                    <a:pt x="456" y="172"/>
                  </a:cubicBezTo>
                  <a:cubicBezTo>
                    <a:pt x="455" y="172"/>
                    <a:pt x="455" y="172"/>
                    <a:pt x="455" y="172"/>
                  </a:cubicBezTo>
                  <a:cubicBezTo>
                    <a:pt x="455" y="173"/>
                    <a:pt x="455" y="173"/>
                    <a:pt x="455" y="173"/>
                  </a:cubicBezTo>
                  <a:cubicBezTo>
                    <a:pt x="453" y="174"/>
                    <a:pt x="453" y="174"/>
                    <a:pt x="453" y="174"/>
                  </a:cubicBezTo>
                  <a:cubicBezTo>
                    <a:pt x="453" y="175"/>
                    <a:pt x="453" y="175"/>
                    <a:pt x="453" y="175"/>
                  </a:cubicBezTo>
                  <a:cubicBezTo>
                    <a:pt x="452" y="175"/>
                    <a:pt x="452" y="175"/>
                    <a:pt x="452" y="175"/>
                  </a:cubicBezTo>
                  <a:cubicBezTo>
                    <a:pt x="452" y="176"/>
                    <a:pt x="452" y="176"/>
                    <a:pt x="452" y="176"/>
                  </a:cubicBezTo>
                  <a:cubicBezTo>
                    <a:pt x="453" y="178"/>
                    <a:pt x="453" y="178"/>
                    <a:pt x="453" y="178"/>
                  </a:cubicBezTo>
                  <a:cubicBezTo>
                    <a:pt x="453" y="180"/>
                    <a:pt x="453" y="180"/>
                    <a:pt x="453" y="180"/>
                  </a:cubicBezTo>
                  <a:cubicBezTo>
                    <a:pt x="452" y="181"/>
                    <a:pt x="452" y="181"/>
                    <a:pt x="452" y="181"/>
                  </a:cubicBezTo>
                  <a:cubicBezTo>
                    <a:pt x="451" y="182"/>
                    <a:pt x="451" y="182"/>
                    <a:pt x="451" y="182"/>
                  </a:cubicBezTo>
                  <a:cubicBezTo>
                    <a:pt x="451" y="183"/>
                    <a:pt x="451" y="183"/>
                    <a:pt x="451" y="183"/>
                  </a:cubicBezTo>
                  <a:cubicBezTo>
                    <a:pt x="451" y="185"/>
                    <a:pt x="451" y="185"/>
                    <a:pt x="451" y="185"/>
                  </a:cubicBezTo>
                  <a:cubicBezTo>
                    <a:pt x="452" y="185"/>
                    <a:pt x="452" y="185"/>
                    <a:pt x="452" y="185"/>
                  </a:cubicBezTo>
                  <a:cubicBezTo>
                    <a:pt x="452" y="186"/>
                    <a:pt x="452" y="186"/>
                    <a:pt x="452" y="186"/>
                  </a:cubicBezTo>
                  <a:cubicBezTo>
                    <a:pt x="451" y="186"/>
                    <a:pt x="451" y="186"/>
                    <a:pt x="451" y="186"/>
                  </a:cubicBezTo>
                  <a:cubicBezTo>
                    <a:pt x="451" y="186"/>
                    <a:pt x="451" y="186"/>
                    <a:pt x="451" y="186"/>
                  </a:cubicBezTo>
                  <a:cubicBezTo>
                    <a:pt x="451" y="187"/>
                    <a:pt x="451" y="187"/>
                    <a:pt x="451" y="187"/>
                  </a:cubicBezTo>
                  <a:cubicBezTo>
                    <a:pt x="450" y="188"/>
                    <a:pt x="450" y="188"/>
                    <a:pt x="450" y="188"/>
                  </a:cubicBezTo>
                  <a:cubicBezTo>
                    <a:pt x="451" y="189"/>
                    <a:pt x="451" y="189"/>
                    <a:pt x="451" y="189"/>
                  </a:cubicBezTo>
                  <a:cubicBezTo>
                    <a:pt x="450" y="190"/>
                    <a:pt x="450" y="190"/>
                    <a:pt x="450" y="190"/>
                  </a:cubicBezTo>
                  <a:cubicBezTo>
                    <a:pt x="450" y="191"/>
                    <a:pt x="450" y="191"/>
                    <a:pt x="450" y="191"/>
                  </a:cubicBezTo>
                  <a:cubicBezTo>
                    <a:pt x="448" y="192"/>
                    <a:pt x="448" y="192"/>
                    <a:pt x="448" y="192"/>
                  </a:cubicBezTo>
                  <a:cubicBezTo>
                    <a:pt x="449" y="193"/>
                    <a:pt x="449" y="193"/>
                    <a:pt x="449" y="193"/>
                  </a:cubicBezTo>
                  <a:cubicBezTo>
                    <a:pt x="448" y="193"/>
                    <a:pt x="448" y="193"/>
                    <a:pt x="448" y="193"/>
                  </a:cubicBezTo>
                  <a:cubicBezTo>
                    <a:pt x="448" y="195"/>
                    <a:pt x="448" y="195"/>
                    <a:pt x="448" y="195"/>
                  </a:cubicBezTo>
                  <a:cubicBezTo>
                    <a:pt x="447" y="195"/>
                    <a:pt x="447" y="195"/>
                    <a:pt x="447" y="195"/>
                  </a:cubicBezTo>
                  <a:cubicBezTo>
                    <a:pt x="447" y="197"/>
                    <a:pt x="447" y="197"/>
                    <a:pt x="447" y="197"/>
                  </a:cubicBezTo>
                  <a:cubicBezTo>
                    <a:pt x="447" y="198"/>
                    <a:pt x="447" y="198"/>
                    <a:pt x="447" y="198"/>
                  </a:cubicBezTo>
                  <a:cubicBezTo>
                    <a:pt x="447" y="199"/>
                    <a:pt x="447" y="199"/>
                    <a:pt x="447" y="199"/>
                  </a:cubicBezTo>
                  <a:cubicBezTo>
                    <a:pt x="447" y="200"/>
                    <a:pt x="447" y="200"/>
                    <a:pt x="447" y="200"/>
                  </a:cubicBezTo>
                  <a:cubicBezTo>
                    <a:pt x="446" y="200"/>
                    <a:pt x="446" y="200"/>
                    <a:pt x="446" y="200"/>
                  </a:cubicBezTo>
                  <a:cubicBezTo>
                    <a:pt x="446" y="201"/>
                    <a:pt x="446" y="201"/>
                    <a:pt x="446" y="201"/>
                  </a:cubicBezTo>
                  <a:cubicBezTo>
                    <a:pt x="445" y="202"/>
                    <a:pt x="445" y="202"/>
                    <a:pt x="445" y="202"/>
                  </a:cubicBezTo>
                  <a:cubicBezTo>
                    <a:pt x="445" y="203"/>
                    <a:pt x="445" y="203"/>
                    <a:pt x="445" y="203"/>
                  </a:cubicBezTo>
                  <a:cubicBezTo>
                    <a:pt x="445" y="203"/>
                    <a:pt x="445" y="203"/>
                    <a:pt x="445" y="203"/>
                  </a:cubicBezTo>
                  <a:cubicBezTo>
                    <a:pt x="445" y="204"/>
                    <a:pt x="445" y="204"/>
                    <a:pt x="445" y="204"/>
                  </a:cubicBezTo>
                  <a:cubicBezTo>
                    <a:pt x="444" y="205"/>
                    <a:pt x="444" y="205"/>
                    <a:pt x="444" y="205"/>
                  </a:cubicBezTo>
                  <a:cubicBezTo>
                    <a:pt x="444" y="206"/>
                    <a:pt x="444" y="206"/>
                    <a:pt x="444" y="206"/>
                  </a:cubicBezTo>
                  <a:cubicBezTo>
                    <a:pt x="442" y="207"/>
                    <a:pt x="442" y="207"/>
                    <a:pt x="442" y="207"/>
                  </a:cubicBezTo>
                  <a:cubicBezTo>
                    <a:pt x="442" y="208"/>
                    <a:pt x="442" y="208"/>
                    <a:pt x="442" y="208"/>
                  </a:cubicBezTo>
                  <a:cubicBezTo>
                    <a:pt x="441" y="209"/>
                    <a:pt x="441" y="209"/>
                    <a:pt x="441" y="209"/>
                  </a:cubicBezTo>
                  <a:cubicBezTo>
                    <a:pt x="441" y="210"/>
                    <a:pt x="441" y="210"/>
                    <a:pt x="441" y="210"/>
                  </a:cubicBezTo>
                  <a:cubicBezTo>
                    <a:pt x="441" y="211"/>
                    <a:pt x="441" y="211"/>
                    <a:pt x="441" y="211"/>
                  </a:cubicBezTo>
                  <a:cubicBezTo>
                    <a:pt x="441" y="212"/>
                    <a:pt x="441" y="212"/>
                    <a:pt x="441" y="212"/>
                  </a:cubicBezTo>
                  <a:cubicBezTo>
                    <a:pt x="442" y="212"/>
                    <a:pt x="442" y="212"/>
                    <a:pt x="442" y="212"/>
                  </a:cubicBezTo>
                  <a:cubicBezTo>
                    <a:pt x="443" y="212"/>
                    <a:pt x="443" y="212"/>
                    <a:pt x="443" y="212"/>
                  </a:cubicBezTo>
                  <a:cubicBezTo>
                    <a:pt x="444" y="212"/>
                    <a:pt x="444" y="212"/>
                    <a:pt x="444" y="212"/>
                  </a:cubicBezTo>
                  <a:cubicBezTo>
                    <a:pt x="444" y="212"/>
                    <a:pt x="444" y="212"/>
                    <a:pt x="444" y="212"/>
                  </a:cubicBezTo>
                  <a:cubicBezTo>
                    <a:pt x="446" y="212"/>
                    <a:pt x="446" y="212"/>
                    <a:pt x="446" y="212"/>
                  </a:cubicBezTo>
                  <a:cubicBezTo>
                    <a:pt x="446" y="212"/>
                    <a:pt x="446" y="212"/>
                    <a:pt x="446" y="212"/>
                  </a:cubicBezTo>
                  <a:cubicBezTo>
                    <a:pt x="447" y="211"/>
                    <a:pt x="447" y="211"/>
                    <a:pt x="447" y="211"/>
                  </a:cubicBezTo>
                  <a:cubicBezTo>
                    <a:pt x="447" y="211"/>
                    <a:pt x="447" y="211"/>
                    <a:pt x="447" y="211"/>
                  </a:cubicBezTo>
                  <a:cubicBezTo>
                    <a:pt x="448" y="211"/>
                    <a:pt x="448" y="211"/>
                    <a:pt x="448" y="211"/>
                  </a:cubicBezTo>
                  <a:cubicBezTo>
                    <a:pt x="448" y="213"/>
                    <a:pt x="448" y="213"/>
                    <a:pt x="448" y="213"/>
                  </a:cubicBezTo>
                  <a:cubicBezTo>
                    <a:pt x="449" y="214"/>
                    <a:pt x="449" y="214"/>
                    <a:pt x="449" y="214"/>
                  </a:cubicBezTo>
                  <a:cubicBezTo>
                    <a:pt x="450" y="215"/>
                    <a:pt x="450" y="215"/>
                    <a:pt x="450" y="215"/>
                  </a:cubicBezTo>
                  <a:cubicBezTo>
                    <a:pt x="450" y="216"/>
                    <a:pt x="450" y="216"/>
                    <a:pt x="450" y="216"/>
                  </a:cubicBezTo>
                  <a:cubicBezTo>
                    <a:pt x="451" y="217"/>
                    <a:pt x="451" y="217"/>
                    <a:pt x="451" y="217"/>
                  </a:cubicBezTo>
                  <a:cubicBezTo>
                    <a:pt x="451" y="217"/>
                    <a:pt x="451" y="217"/>
                    <a:pt x="451" y="217"/>
                  </a:cubicBezTo>
                  <a:cubicBezTo>
                    <a:pt x="452" y="217"/>
                    <a:pt x="452" y="217"/>
                    <a:pt x="452" y="217"/>
                  </a:cubicBezTo>
                  <a:cubicBezTo>
                    <a:pt x="452" y="216"/>
                    <a:pt x="452" y="216"/>
                    <a:pt x="452" y="216"/>
                  </a:cubicBezTo>
                  <a:cubicBezTo>
                    <a:pt x="453" y="216"/>
                    <a:pt x="453" y="216"/>
                    <a:pt x="453" y="216"/>
                  </a:cubicBezTo>
                  <a:cubicBezTo>
                    <a:pt x="453" y="215"/>
                    <a:pt x="453" y="215"/>
                    <a:pt x="453" y="215"/>
                  </a:cubicBezTo>
                  <a:cubicBezTo>
                    <a:pt x="453" y="216"/>
                    <a:pt x="453" y="216"/>
                    <a:pt x="453" y="216"/>
                  </a:cubicBezTo>
                  <a:cubicBezTo>
                    <a:pt x="454" y="215"/>
                    <a:pt x="454" y="215"/>
                    <a:pt x="454" y="215"/>
                  </a:cubicBezTo>
                  <a:cubicBezTo>
                    <a:pt x="455" y="216"/>
                    <a:pt x="455" y="216"/>
                    <a:pt x="455" y="216"/>
                  </a:cubicBezTo>
                  <a:cubicBezTo>
                    <a:pt x="455" y="216"/>
                    <a:pt x="455" y="216"/>
                    <a:pt x="455" y="216"/>
                  </a:cubicBezTo>
                  <a:cubicBezTo>
                    <a:pt x="454" y="216"/>
                    <a:pt x="454" y="216"/>
                    <a:pt x="454" y="216"/>
                  </a:cubicBezTo>
                  <a:cubicBezTo>
                    <a:pt x="454" y="218"/>
                    <a:pt x="454" y="218"/>
                    <a:pt x="454" y="218"/>
                  </a:cubicBezTo>
                  <a:cubicBezTo>
                    <a:pt x="454" y="218"/>
                    <a:pt x="454" y="218"/>
                    <a:pt x="454" y="218"/>
                  </a:cubicBezTo>
                  <a:cubicBezTo>
                    <a:pt x="453" y="218"/>
                    <a:pt x="453" y="218"/>
                    <a:pt x="453" y="218"/>
                  </a:cubicBezTo>
                  <a:cubicBezTo>
                    <a:pt x="453" y="219"/>
                    <a:pt x="453" y="219"/>
                    <a:pt x="453" y="219"/>
                  </a:cubicBezTo>
                  <a:cubicBezTo>
                    <a:pt x="455" y="218"/>
                    <a:pt x="455" y="218"/>
                    <a:pt x="455" y="218"/>
                  </a:cubicBezTo>
                  <a:cubicBezTo>
                    <a:pt x="456" y="218"/>
                    <a:pt x="456" y="218"/>
                    <a:pt x="456" y="218"/>
                  </a:cubicBezTo>
                  <a:cubicBezTo>
                    <a:pt x="457" y="217"/>
                    <a:pt x="457" y="217"/>
                    <a:pt x="457" y="217"/>
                  </a:cubicBezTo>
                  <a:cubicBezTo>
                    <a:pt x="457" y="216"/>
                    <a:pt x="457" y="216"/>
                    <a:pt x="457" y="216"/>
                  </a:cubicBezTo>
                  <a:cubicBezTo>
                    <a:pt x="457" y="215"/>
                    <a:pt x="457" y="215"/>
                    <a:pt x="457" y="215"/>
                  </a:cubicBezTo>
                  <a:cubicBezTo>
                    <a:pt x="457" y="216"/>
                    <a:pt x="457" y="216"/>
                    <a:pt x="457" y="216"/>
                  </a:cubicBezTo>
                  <a:cubicBezTo>
                    <a:pt x="457" y="217"/>
                    <a:pt x="457" y="217"/>
                    <a:pt x="457" y="217"/>
                  </a:cubicBezTo>
                  <a:cubicBezTo>
                    <a:pt x="457" y="218"/>
                    <a:pt x="457" y="218"/>
                    <a:pt x="457" y="218"/>
                  </a:cubicBezTo>
                  <a:cubicBezTo>
                    <a:pt x="458" y="218"/>
                    <a:pt x="458" y="218"/>
                    <a:pt x="458" y="218"/>
                  </a:cubicBezTo>
                  <a:cubicBezTo>
                    <a:pt x="458" y="217"/>
                    <a:pt x="458" y="217"/>
                    <a:pt x="458" y="217"/>
                  </a:cubicBezTo>
                  <a:cubicBezTo>
                    <a:pt x="458" y="215"/>
                    <a:pt x="458" y="215"/>
                    <a:pt x="458" y="215"/>
                  </a:cubicBezTo>
                  <a:cubicBezTo>
                    <a:pt x="458" y="215"/>
                    <a:pt x="458" y="215"/>
                    <a:pt x="458" y="215"/>
                  </a:cubicBezTo>
                  <a:cubicBezTo>
                    <a:pt x="457" y="214"/>
                    <a:pt x="457" y="214"/>
                    <a:pt x="457" y="214"/>
                  </a:cubicBezTo>
                  <a:cubicBezTo>
                    <a:pt x="457" y="213"/>
                    <a:pt x="457" y="213"/>
                    <a:pt x="457" y="213"/>
                  </a:cubicBezTo>
                  <a:cubicBezTo>
                    <a:pt x="458" y="213"/>
                    <a:pt x="458" y="213"/>
                    <a:pt x="458" y="213"/>
                  </a:cubicBezTo>
                  <a:cubicBezTo>
                    <a:pt x="459" y="213"/>
                    <a:pt x="459" y="213"/>
                    <a:pt x="459" y="213"/>
                  </a:cubicBezTo>
                  <a:cubicBezTo>
                    <a:pt x="459" y="213"/>
                    <a:pt x="459" y="213"/>
                    <a:pt x="459" y="213"/>
                  </a:cubicBezTo>
                  <a:cubicBezTo>
                    <a:pt x="459" y="214"/>
                    <a:pt x="459" y="214"/>
                    <a:pt x="459" y="214"/>
                  </a:cubicBezTo>
                  <a:cubicBezTo>
                    <a:pt x="459" y="214"/>
                    <a:pt x="459" y="214"/>
                    <a:pt x="459" y="214"/>
                  </a:cubicBezTo>
                  <a:cubicBezTo>
                    <a:pt x="460" y="213"/>
                    <a:pt x="460" y="213"/>
                    <a:pt x="460" y="213"/>
                  </a:cubicBezTo>
                  <a:cubicBezTo>
                    <a:pt x="461" y="213"/>
                    <a:pt x="461" y="213"/>
                    <a:pt x="461" y="213"/>
                  </a:cubicBezTo>
                  <a:cubicBezTo>
                    <a:pt x="462" y="213"/>
                    <a:pt x="462" y="213"/>
                    <a:pt x="462" y="213"/>
                  </a:cubicBezTo>
                  <a:cubicBezTo>
                    <a:pt x="463" y="213"/>
                    <a:pt x="463" y="213"/>
                    <a:pt x="463" y="213"/>
                  </a:cubicBezTo>
                  <a:cubicBezTo>
                    <a:pt x="464" y="213"/>
                    <a:pt x="464" y="213"/>
                    <a:pt x="464" y="213"/>
                  </a:cubicBezTo>
                  <a:cubicBezTo>
                    <a:pt x="464" y="214"/>
                    <a:pt x="464" y="214"/>
                    <a:pt x="464" y="214"/>
                  </a:cubicBezTo>
                  <a:cubicBezTo>
                    <a:pt x="465" y="215"/>
                    <a:pt x="465" y="215"/>
                    <a:pt x="465" y="215"/>
                  </a:cubicBezTo>
                  <a:cubicBezTo>
                    <a:pt x="465" y="215"/>
                    <a:pt x="465" y="215"/>
                    <a:pt x="465" y="215"/>
                  </a:cubicBezTo>
                  <a:cubicBezTo>
                    <a:pt x="467" y="215"/>
                    <a:pt x="467" y="215"/>
                    <a:pt x="467" y="215"/>
                  </a:cubicBezTo>
                  <a:cubicBezTo>
                    <a:pt x="467" y="216"/>
                    <a:pt x="467" y="216"/>
                    <a:pt x="467" y="216"/>
                  </a:cubicBezTo>
                  <a:cubicBezTo>
                    <a:pt x="469" y="216"/>
                    <a:pt x="469" y="216"/>
                    <a:pt x="469" y="216"/>
                  </a:cubicBezTo>
                  <a:cubicBezTo>
                    <a:pt x="469" y="217"/>
                    <a:pt x="469" y="217"/>
                    <a:pt x="469" y="217"/>
                  </a:cubicBezTo>
                  <a:cubicBezTo>
                    <a:pt x="470" y="217"/>
                    <a:pt x="470" y="217"/>
                    <a:pt x="470" y="217"/>
                  </a:cubicBezTo>
                  <a:cubicBezTo>
                    <a:pt x="470" y="218"/>
                    <a:pt x="470" y="218"/>
                    <a:pt x="470" y="218"/>
                  </a:cubicBezTo>
                  <a:cubicBezTo>
                    <a:pt x="471" y="218"/>
                    <a:pt x="471" y="218"/>
                    <a:pt x="471" y="218"/>
                  </a:cubicBezTo>
                  <a:cubicBezTo>
                    <a:pt x="472" y="219"/>
                    <a:pt x="472" y="219"/>
                    <a:pt x="472" y="219"/>
                  </a:cubicBezTo>
                  <a:cubicBezTo>
                    <a:pt x="471" y="220"/>
                    <a:pt x="471" y="220"/>
                    <a:pt x="471" y="220"/>
                  </a:cubicBezTo>
                  <a:cubicBezTo>
                    <a:pt x="471" y="220"/>
                    <a:pt x="471" y="220"/>
                    <a:pt x="471" y="220"/>
                  </a:cubicBezTo>
                  <a:cubicBezTo>
                    <a:pt x="471" y="221"/>
                    <a:pt x="471" y="221"/>
                    <a:pt x="471" y="221"/>
                  </a:cubicBezTo>
                  <a:cubicBezTo>
                    <a:pt x="471" y="222"/>
                    <a:pt x="471" y="222"/>
                    <a:pt x="471" y="222"/>
                  </a:cubicBezTo>
                  <a:cubicBezTo>
                    <a:pt x="472" y="222"/>
                    <a:pt x="472" y="222"/>
                    <a:pt x="472" y="222"/>
                  </a:cubicBezTo>
                  <a:cubicBezTo>
                    <a:pt x="473" y="223"/>
                    <a:pt x="473" y="223"/>
                    <a:pt x="473" y="223"/>
                  </a:cubicBezTo>
                  <a:cubicBezTo>
                    <a:pt x="473" y="224"/>
                    <a:pt x="473" y="224"/>
                    <a:pt x="473" y="224"/>
                  </a:cubicBezTo>
                  <a:cubicBezTo>
                    <a:pt x="473" y="224"/>
                    <a:pt x="473" y="224"/>
                    <a:pt x="473" y="224"/>
                  </a:cubicBezTo>
                  <a:cubicBezTo>
                    <a:pt x="473" y="225"/>
                    <a:pt x="473" y="225"/>
                    <a:pt x="473" y="225"/>
                  </a:cubicBezTo>
                  <a:cubicBezTo>
                    <a:pt x="474" y="226"/>
                    <a:pt x="474" y="226"/>
                    <a:pt x="474" y="226"/>
                  </a:cubicBezTo>
                  <a:cubicBezTo>
                    <a:pt x="474" y="226"/>
                    <a:pt x="474" y="226"/>
                    <a:pt x="474" y="226"/>
                  </a:cubicBezTo>
                  <a:cubicBezTo>
                    <a:pt x="475" y="225"/>
                    <a:pt x="475" y="225"/>
                    <a:pt x="475" y="225"/>
                  </a:cubicBezTo>
                  <a:cubicBezTo>
                    <a:pt x="475" y="226"/>
                    <a:pt x="475" y="226"/>
                    <a:pt x="475" y="226"/>
                  </a:cubicBezTo>
                  <a:cubicBezTo>
                    <a:pt x="475" y="227"/>
                    <a:pt x="475" y="227"/>
                    <a:pt x="475" y="227"/>
                  </a:cubicBezTo>
                  <a:cubicBezTo>
                    <a:pt x="475" y="228"/>
                    <a:pt x="475" y="228"/>
                    <a:pt x="475" y="228"/>
                  </a:cubicBezTo>
                  <a:cubicBezTo>
                    <a:pt x="476" y="228"/>
                    <a:pt x="476" y="228"/>
                    <a:pt x="476" y="228"/>
                  </a:cubicBezTo>
                  <a:cubicBezTo>
                    <a:pt x="475" y="229"/>
                    <a:pt x="475" y="229"/>
                    <a:pt x="475" y="229"/>
                  </a:cubicBezTo>
                  <a:cubicBezTo>
                    <a:pt x="475" y="229"/>
                    <a:pt x="475" y="229"/>
                    <a:pt x="475" y="229"/>
                  </a:cubicBezTo>
                  <a:cubicBezTo>
                    <a:pt x="475" y="230"/>
                    <a:pt x="475" y="230"/>
                    <a:pt x="475" y="230"/>
                  </a:cubicBezTo>
                  <a:cubicBezTo>
                    <a:pt x="475" y="231"/>
                    <a:pt x="475" y="231"/>
                    <a:pt x="475" y="231"/>
                  </a:cubicBezTo>
                  <a:cubicBezTo>
                    <a:pt x="475" y="231"/>
                    <a:pt x="475" y="231"/>
                    <a:pt x="475" y="231"/>
                  </a:cubicBezTo>
                  <a:cubicBezTo>
                    <a:pt x="475" y="231"/>
                    <a:pt x="475" y="231"/>
                    <a:pt x="475" y="231"/>
                  </a:cubicBezTo>
                  <a:cubicBezTo>
                    <a:pt x="475" y="232"/>
                    <a:pt x="475" y="232"/>
                    <a:pt x="475" y="232"/>
                  </a:cubicBezTo>
                  <a:cubicBezTo>
                    <a:pt x="475" y="232"/>
                    <a:pt x="475" y="232"/>
                    <a:pt x="475" y="232"/>
                  </a:cubicBezTo>
                  <a:cubicBezTo>
                    <a:pt x="475" y="233"/>
                    <a:pt x="475" y="233"/>
                    <a:pt x="475" y="233"/>
                  </a:cubicBezTo>
                  <a:cubicBezTo>
                    <a:pt x="476" y="235"/>
                    <a:pt x="476" y="235"/>
                    <a:pt x="476" y="235"/>
                  </a:cubicBezTo>
                  <a:cubicBezTo>
                    <a:pt x="475" y="235"/>
                    <a:pt x="475" y="235"/>
                    <a:pt x="475" y="235"/>
                  </a:cubicBezTo>
                  <a:cubicBezTo>
                    <a:pt x="476" y="237"/>
                    <a:pt x="476" y="237"/>
                    <a:pt x="476" y="237"/>
                  </a:cubicBezTo>
                  <a:cubicBezTo>
                    <a:pt x="476" y="237"/>
                    <a:pt x="476" y="237"/>
                    <a:pt x="476" y="237"/>
                  </a:cubicBezTo>
                  <a:cubicBezTo>
                    <a:pt x="476" y="238"/>
                    <a:pt x="476" y="238"/>
                    <a:pt x="476" y="238"/>
                  </a:cubicBezTo>
                  <a:cubicBezTo>
                    <a:pt x="477" y="241"/>
                    <a:pt x="477" y="241"/>
                    <a:pt x="477" y="241"/>
                  </a:cubicBezTo>
                  <a:cubicBezTo>
                    <a:pt x="477" y="241"/>
                    <a:pt x="477" y="241"/>
                    <a:pt x="477" y="241"/>
                  </a:cubicBezTo>
                  <a:cubicBezTo>
                    <a:pt x="478" y="240"/>
                    <a:pt x="478" y="240"/>
                    <a:pt x="478" y="240"/>
                  </a:cubicBezTo>
                  <a:cubicBezTo>
                    <a:pt x="478" y="241"/>
                    <a:pt x="478" y="241"/>
                    <a:pt x="478" y="241"/>
                  </a:cubicBezTo>
                  <a:cubicBezTo>
                    <a:pt x="477" y="242"/>
                    <a:pt x="477" y="242"/>
                    <a:pt x="477" y="242"/>
                  </a:cubicBezTo>
                  <a:cubicBezTo>
                    <a:pt x="477" y="242"/>
                    <a:pt x="477" y="242"/>
                    <a:pt x="477" y="242"/>
                  </a:cubicBezTo>
                  <a:cubicBezTo>
                    <a:pt x="478" y="243"/>
                    <a:pt x="478" y="243"/>
                    <a:pt x="478" y="243"/>
                  </a:cubicBezTo>
                  <a:cubicBezTo>
                    <a:pt x="478" y="243"/>
                    <a:pt x="478" y="243"/>
                    <a:pt x="478" y="243"/>
                  </a:cubicBezTo>
                  <a:cubicBezTo>
                    <a:pt x="479" y="244"/>
                    <a:pt x="479" y="244"/>
                    <a:pt x="479" y="244"/>
                  </a:cubicBezTo>
                  <a:cubicBezTo>
                    <a:pt x="479" y="245"/>
                    <a:pt x="479" y="245"/>
                    <a:pt x="479" y="245"/>
                  </a:cubicBezTo>
                  <a:cubicBezTo>
                    <a:pt x="479" y="246"/>
                    <a:pt x="479" y="246"/>
                    <a:pt x="479" y="246"/>
                  </a:cubicBezTo>
                  <a:cubicBezTo>
                    <a:pt x="479" y="246"/>
                    <a:pt x="479" y="246"/>
                    <a:pt x="479" y="246"/>
                  </a:cubicBezTo>
                  <a:cubicBezTo>
                    <a:pt x="480" y="248"/>
                    <a:pt x="480" y="248"/>
                    <a:pt x="480" y="248"/>
                  </a:cubicBezTo>
                  <a:cubicBezTo>
                    <a:pt x="480" y="248"/>
                    <a:pt x="480" y="248"/>
                    <a:pt x="480" y="248"/>
                  </a:cubicBezTo>
                  <a:cubicBezTo>
                    <a:pt x="480" y="249"/>
                    <a:pt x="480" y="249"/>
                    <a:pt x="480" y="249"/>
                  </a:cubicBezTo>
                  <a:cubicBezTo>
                    <a:pt x="480" y="250"/>
                    <a:pt x="480" y="250"/>
                    <a:pt x="480" y="250"/>
                  </a:cubicBezTo>
                  <a:cubicBezTo>
                    <a:pt x="480" y="251"/>
                    <a:pt x="480" y="251"/>
                    <a:pt x="480" y="251"/>
                  </a:cubicBezTo>
                  <a:cubicBezTo>
                    <a:pt x="480" y="252"/>
                    <a:pt x="480" y="252"/>
                    <a:pt x="480" y="252"/>
                  </a:cubicBezTo>
                  <a:cubicBezTo>
                    <a:pt x="480" y="253"/>
                    <a:pt x="480" y="253"/>
                    <a:pt x="480" y="253"/>
                  </a:cubicBezTo>
                  <a:cubicBezTo>
                    <a:pt x="479" y="254"/>
                    <a:pt x="479" y="254"/>
                    <a:pt x="479" y="254"/>
                  </a:cubicBezTo>
                  <a:cubicBezTo>
                    <a:pt x="479" y="255"/>
                    <a:pt x="479" y="255"/>
                    <a:pt x="479" y="255"/>
                  </a:cubicBezTo>
                  <a:cubicBezTo>
                    <a:pt x="479" y="256"/>
                    <a:pt x="479" y="256"/>
                    <a:pt x="479" y="256"/>
                  </a:cubicBezTo>
                  <a:cubicBezTo>
                    <a:pt x="479" y="258"/>
                    <a:pt x="479" y="258"/>
                    <a:pt x="479" y="258"/>
                  </a:cubicBezTo>
                  <a:cubicBezTo>
                    <a:pt x="479" y="258"/>
                    <a:pt x="479" y="258"/>
                    <a:pt x="479" y="258"/>
                  </a:cubicBezTo>
                  <a:cubicBezTo>
                    <a:pt x="479" y="259"/>
                    <a:pt x="479" y="259"/>
                    <a:pt x="479" y="259"/>
                  </a:cubicBezTo>
                  <a:cubicBezTo>
                    <a:pt x="478" y="260"/>
                    <a:pt x="478" y="260"/>
                    <a:pt x="478" y="260"/>
                  </a:cubicBezTo>
                  <a:cubicBezTo>
                    <a:pt x="478" y="261"/>
                    <a:pt x="478" y="261"/>
                    <a:pt x="478" y="261"/>
                  </a:cubicBezTo>
                  <a:cubicBezTo>
                    <a:pt x="477" y="262"/>
                    <a:pt x="477" y="262"/>
                    <a:pt x="477" y="262"/>
                  </a:cubicBezTo>
                  <a:cubicBezTo>
                    <a:pt x="478" y="262"/>
                    <a:pt x="478" y="262"/>
                    <a:pt x="478" y="262"/>
                  </a:cubicBezTo>
                  <a:cubicBezTo>
                    <a:pt x="478" y="263"/>
                    <a:pt x="478" y="263"/>
                    <a:pt x="478" y="263"/>
                  </a:cubicBezTo>
                  <a:cubicBezTo>
                    <a:pt x="477" y="263"/>
                    <a:pt x="477" y="263"/>
                    <a:pt x="477" y="263"/>
                  </a:cubicBezTo>
                  <a:cubicBezTo>
                    <a:pt x="478" y="265"/>
                    <a:pt x="478" y="265"/>
                    <a:pt x="478" y="265"/>
                  </a:cubicBezTo>
                  <a:cubicBezTo>
                    <a:pt x="477" y="266"/>
                    <a:pt x="477" y="266"/>
                    <a:pt x="477" y="266"/>
                  </a:cubicBezTo>
                  <a:cubicBezTo>
                    <a:pt x="477" y="267"/>
                    <a:pt x="477" y="267"/>
                    <a:pt x="477" y="267"/>
                  </a:cubicBezTo>
                  <a:cubicBezTo>
                    <a:pt x="477" y="267"/>
                    <a:pt x="477" y="267"/>
                    <a:pt x="477" y="267"/>
                  </a:cubicBezTo>
                  <a:cubicBezTo>
                    <a:pt x="477" y="268"/>
                    <a:pt x="477" y="268"/>
                    <a:pt x="477" y="268"/>
                  </a:cubicBezTo>
                  <a:cubicBezTo>
                    <a:pt x="476" y="269"/>
                    <a:pt x="476" y="269"/>
                    <a:pt x="476" y="269"/>
                  </a:cubicBezTo>
                  <a:cubicBezTo>
                    <a:pt x="476" y="270"/>
                    <a:pt x="476" y="270"/>
                    <a:pt x="476" y="270"/>
                  </a:cubicBezTo>
                  <a:cubicBezTo>
                    <a:pt x="475" y="271"/>
                    <a:pt x="475" y="271"/>
                    <a:pt x="475" y="271"/>
                  </a:cubicBezTo>
                  <a:cubicBezTo>
                    <a:pt x="475" y="272"/>
                    <a:pt x="475" y="272"/>
                    <a:pt x="475" y="272"/>
                  </a:cubicBezTo>
                  <a:cubicBezTo>
                    <a:pt x="474" y="273"/>
                    <a:pt x="474" y="273"/>
                    <a:pt x="474" y="273"/>
                  </a:cubicBezTo>
                  <a:cubicBezTo>
                    <a:pt x="473" y="276"/>
                    <a:pt x="473" y="276"/>
                    <a:pt x="473" y="276"/>
                  </a:cubicBezTo>
                  <a:cubicBezTo>
                    <a:pt x="473" y="276"/>
                    <a:pt x="473" y="276"/>
                    <a:pt x="473" y="276"/>
                  </a:cubicBezTo>
                  <a:cubicBezTo>
                    <a:pt x="473" y="277"/>
                    <a:pt x="473" y="277"/>
                    <a:pt x="473" y="277"/>
                  </a:cubicBezTo>
                  <a:cubicBezTo>
                    <a:pt x="473" y="278"/>
                    <a:pt x="473" y="278"/>
                    <a:pt x="473" y="278"/>
                  </a:cubicBezTo>
                  <a:cubicBezTo>
                    <a:pt x="473" y="278"/>
                    <a:pt x="473" y="278"/>
                    <a:pt x="473" y="278"/>
                  </a:cubicBezTo>
                  <a:cubicBezTo>
                    <a:pt x="472" y="279"/>
                    <a:pt x="472" y="279"/>
                    <a:pt x="472" y="279"/>
                  </a:cubicBezTo>
                  <a:cubicBezTo>
                    <a:pt x="472" y="280"/>
                    <a:pt x="472" y="280"/>
                    <a:pt x="472" y="280"/>
                  </a:cubicBezTo>
                  <a:cubicBezTo>
                    <a:pt x="471" y="280"/>
                    <a:pt x="471" y="280"/>
                    <a:pt x="471" y="280"/>
                  </a:cubicBezTo>
                  <a:cubicBezTo>
                    <a:pt x="471" y="281"/>
                    <a:pt x="471" y="281"/>
                    <a:pt x="471" y="281"/>
                  </a:cubicBezTo>
                  <a:cubicBezTo>
                    <a:pt x="470" y="281"/>
                    <a:pt x="470" y="281"/>
                    <a:pt x="470" y="281"/>
                  </a:cubicBezTo>
                  <a:cubicBezTo>
                    <a:pt x="471" y="282"/>
                    <a:pt x="471" y="282"/>
                    <a:pt x="471" y="282"/>
                  </a:cubicBezTo>
                  <a:cubicBezTo>
                    <a:pt x="470" y="283"/>
                    <a:pt x="470" y="283"/>
                    <a:pt x="470" y="283"/>
                  </a:cubicBezTo>
                  <a:cubicBezTo>
                    <a:pt x="470" y="283"/>
                    <a:pt x="470" y="283"/>
                    <a:pt x="470" y="283"/>
                  </a:cubicBezTo>
                  <a:cubicBezTo>
                    <a:pt x="469" y="283"/>
                    <a:pt x="469" y="283"/>
                    <a:pt x="469" y="283"/>
                  </a:cubicBezTo>
                  <a:cubicBezTo>
                    <a:pt x="469" y="284"/>
                    <a:pt x="469" y="284"/>
                    <a:pt x="469" y="284"/>
                  </a:cubicBezTo>
                  <a:cubicBezTo>
                    <a:pt x="469" y="285"/>
                    <a:pt x="469" y="285"/>
                    <a:pt x="469" y="285"/>
                  </a:cubicBezTo>
                  <a:cubicBezTo>
                    <a:pt x="468" y="285"/>
                    <a:pt x="468" y="285"/>
                    <a:pt x="468" y="285"/>
                  </a:cubicBezTo>
                  <a:cubicBezTo>
                    <a:pt x="469" y="286"/>
                    <a:pt x="469" y="286"/>
                    <a:pt x="469" y="286"/>
                  </a:cubicBezTo>
                  <a:cubicBezTo>
                    <a:pt x="467" y="287"/>
                    <a:pt x="467" y="287"/>
                    <a:pt x="467" y="287"/>
                  </a:cubicBezTo>
                  <a:cubicBezTo>
                    <a:pt x="466" y="288"/>
                    <a:pt x="466" y="288"/>
                    <a:pt x="466" y="288"/>
                  </a:cubicBezTo>
                  <a:cubicBezTo>
                    <a:pt x="466" y="288"/>
                    <a:pt x="466" y="288"/>
                    <a:pt x="466" y="288"/>
                  </a:cubicBezTo>
                  <a:cubicBezTo>
                    <a:pt x="466" y="289"/>
                    <a:pt x="466" y="289"/>
                    <a:pt x="466" y="289"/>
                  </a:cubicBezTo>
                  <a:cubicBezTo>
                    <a:pt x="464" y="289"/>
                    <a:pt x="464" y="289"/>
                    <a:pt x="464" y="289"/>
                  </a:cubicBezTo>
                  <a:cubicBezTo>
                    <a:pt x="463" y="290"/>
                    <a:pt x="463" y="290"/>
                    <a:pt x="463" y="290"/>
                  </a:cubicBezTo>
                  <a:cubicBezTo>
                    <a:pt x="463" y="290"/>
                    <a:pt x="463" y="290"/>
                    <a:pt x="463" y="290"/>
                  </a:cubicBezTo>
                  <a:cubicBezTo>
                    <a:pt x="462" y="290"/>
                    <a:pt x="462" y="290"/>
                    <a:pt x="462" y="290"/>
                  </a:cubicBezTo>
                  <a:cubicBezTo>
                    <a:pt x="461" y="289"/>
                    <a:pt x="461" y="289"/>
                    <a:pt x="461" y="289"/>
                  </a:cubicBezTo>
                  <a:cubicBezTo>
                    <a:pt x="460" y="289"/>
                    <a:pt x="460" y="289"/>
                    <a:pt x="460" y="289"/>
                  </a:cubicBezTo>
                  <a:cubicBezTo>
                    <a:pt x="460" y="287"/>
                    <a:pt x="460" y="287"/>
                    <a:pt x="460" y="287"/>
                  </a:cubicBezTo>
                  <a:cubicBezTo>
                    <a:pt x="459" y="287"/>
                    <a:pt x="459" y="287"/>
                    <a:pt x="459" y="287"/>
                  </a:cubicBezTo>
                  <a:cubicBezTo>
                    <a:pt x="458" y="287"/>
                    <a:pt x="458" y="287"/>
                    <a:pt x="458" y="287"/>
                  </a:cubicBezTo>
                  <a:cubicBezTo>
                    <a:pt x="457" y="287"/>
                    <a:pt x="457" y="287"/>
                    <a:pt x="457" y="287"/>
                  </a:cubicBezTo>
                  <a:cubicBezTo>
                    <a:pt x="457" y="287"/>
                    <a:pt x="457" y="287"/>
                    <a:pt x="457" y="287"/>
                  </a:cubicBezTo>
                  <a:cubicBezTo>
                    <a:pt x="457" y="288"/>
                    <a:pt x="457" y="288"/>
                    <a:pt x="457" y="288"/>
                  </a:cubicBezTo>
                  <a:cubicBezTo>
                    <a:pt x="456" y="289"/>
                    <a:pt x="456" y="289"/>
                    <a:pt x="456" y="289"/>
                  </a:cubicBezTo>
                  <a:cubicBezTo>
                    <a:pt x="456" y="290"/>
                    <a:pt x="456" y="290"/>
                    <a:pt x="456" y="290"/>
                  </a:cubicBezTo>
                  <a:cubicBezTo>
                    <a:pt x="455" y="290"/>
                    <a:pt x="455" y="290"/>
                    <a:pt x="455" y="290"/>
                  </a:cubicBezTo>
                  <a:cubicBezTo>
                    <a:pt x="455" y="292"/>
                    <a:pt x="455" y="292"/>
                    <a:pt x="455" y="292"/>
                  </a:cubicBezTo>
                  <a:cubicBezTo>
                    <a:pt x="455" y="291"/>
                    <a:pt x="455" y="291"/>
                    <a:pt x="455" y="291"/>
                  </a:cubicBezTo>
                  <a:cubicBezTo>
                    <a:pt x="453" y="292"/>
                    <a:pt x="453" y="292"/>
                    <a:pt x="453" y="292"/>
                  </a:cubicBezTo>
                  <a:cubicBezTo>
                    <a:pt x="453" y="293"/>
                    <a:pt x="453" y="293"/>
                    <a:pt x="453" y="293"/>
                  </a:cubicBezTo>
                  <a:cubicBezTo>
                    <a:pt x="453" y="293"/>
                    <a:pt x="453" y="293"/>
                    <a:pt x="453" y="293"/>
                  </a:cubicBezTo>
                  <a:close/>
                  <a:moveTo>
                    <a:pt x="147" y="296"/>
                  </a:moveTo>
                  <a:cubicBezTo>
                    <a:pt x="146" y="295"/>
                    <a:pt x="146" y="295"/>
                    <a:pt x="146" y="295"/>
                  </a:cubicBezTo>
                  <a:cubicBezTo>
                    <a:pt x="140" y="296"/>
                    <a:pt x="140" y="296"/>
                    <a:pt x="140" y="296"/>
                  </a:cubicBezTo>
                  <a:cubicBezTo>
                    <a:pt x="147" y="296"/>
                    <a:pt x="147" y="296"/>
                    <a:pt x="147" y="296"/>
                  </a:cubicBezTo>
                  <a:close/>
                  <a:moveTo>
                    <a:pt x="518" y="279"/>
                  </a:moveTo>
                  <a:cubicBezTo>
                    <a:pt x="519" y="279"/>
                    <a:pt x="519" y="279"/>
                    <a:pt x="519" y="279"/>
                  </a:cubicBezTo>
                  <a:cubicBezTo>
                    <a:pt x="519" y="278"/>
                    <a:pt x="519" y="278"/>
                    <a:pt x="519" y="278"/>
                  </a:cubicBezTo>
                  <a:cubicBezTo>
                    <a:pt x="520" y="278"/>
                    <a:pt x="520" y="278"/>
                    <a:pt x="520" y="278"/>
                  </a:cubicBezTo>
                  <a:cubicBezTo>
                    <a:pt x="519" y="278"/>
                    <a:pt x="519" y="278"/>
                    <a:pt x="519" y="278"/>
                  </a:cubicBezTo>
                  <a:cubicBezTo>
                    <a:pt x="518" y="279"/>
                    <a:pt x="518" y="279"/>
                    <a:pt x="518" y="279"/>
                  </a:cubicBezTo>
                  <a:close/>
                  <a:moveTo>
                    <a:pt x="29" y="41"/>
                  </a:moveTo>
                  <a:cubicBezTo>
                    <a:pt x="28" y="40"/>
                    <a:pt x="28" y="40"/>
                    <a:pt x="28" y="40"/>
                  </a:cubicBezTo>
                  <a:cubicBezTo>
                    <a:pt x="28" y="39"/>
                    <a:pt x="28" y="39"/>
                    <a:pt x="28" y="39"/>
                  </a:cubicBezTo>
                  <a:cubicBezTo>
                    <a:pt x="28" y="39"/>
                    <a:pt x="28" y="39"/>
                    <a:pt x="28" y="39"/>
                  </a:cubicBezTo>
                  <a:cubicBezTo>
                    <a:pt x="27" y="38"/>
                    <a:pt x="27" y="38"/>
                    <a:pt x="27" y="38"/>
                  </a:cubicBezTo>
                  <a:cubicBezTo>
                    <a:pt x="27" y="38"/>
                    <a:pt x="27" y="38"/>
                    <a:pt x="27" y="38"/>
                  </a:cubicBezTo>
                  <a:cubicBezTo>
                    <a:pt x="28" y="37"/>
                    <a:pt x="28" y="37"/>
                    <a:pt x="28" y="37"/>
                  </a:cubicBezTo>
                  <a:cubicBezTo>
                    <a:pt x="28" y="36"/>
                    <a:pt x="28" y="36"/>
                    <a:pt x="28" y="36"/>
                  </a:cubicBezTo>
                  <a:cubicBezTo>
                    <a:pt x="30" y="36"/>
                    <a:pt x="30" y="36"/>
                    <a:pt x="30" y="36"/>
                  </a:cubicBezTo>
                  <a:cubicBezTo>
                    <a:pt x="30" y="36"/>
                    <a:pt x="30" y="36"/>
                    <a:pt x="30" y="36"/>
                  </a:cubicBezTo>
                  <a:cubicBezTo>
                    <a:pt x="31" y="36"/>
                    <a:pt x="31" y="36"/>
                    <a:pt x="31" y="36"/>
                  </a:cubicBezTo>
                  <a:cubicBezTo>
                    <a:pt x="31" y="37"/>
                    <a:pt x="31" y="37"/>
                    <a:pt x="31" y="37"/>
                  </a:cubicBezTo>
                  <a:cubicBezTo>
                    <a:pt x="32" y="37"/>
                    <a:pt x="32" y="37"/>
                    <a:pt x="32" y="37"/>
                  </a:cubicBezTo>
                  <a:cubicBezTo>
                    <a:pt x="33" y="37"/>
                    <a:pt x="33" y="37"/>
                    <a:pt x="33" y="37"/>
                  </a:cubicBezTo>
                  <a:cubicBezTo>
                    <a:pt x="33" y="37"/>
                    <a:pt x="33" y="37"/>
                    <a:pt x="33" y="37"/>
                  </a:cubicBezTo>
                  <a:cubicBezTo>
                    <a:pt x="34" y="36"/>
                    <a:pt x="34" y="36"/>
                    <a:pt x="34" y="36"/>
                  </a:cubicBezTo>
                  <a:cubicBezTo>
                    <a:pt x="33" y="36"/>
                    <a:pt x="33" y="36"/>
                    <a:pt x="33" y="36"/>
                  </a:cubicBezTo>
                  <a:cubicBezTo>
                    <a:pt x="32" y="36"/>
                    <a:pt x="32" y="36"/>
                    <a:pt x="32" y="36"/>
                  </a:cubicBezTo>
                  <a:cubicBezTo>
                    <a:pt x="30" y="34"/>
                    <a:pt x="30" y="34"/>
                    <a:pt x="30" y="34"/>
                  </a:cubicBezTo>
                  <a:cubicBezTo>
                    <a:pt x="28" y="34"/>
                    <a:pt x="28" y="34"/>
                    <a:pt x="28" y="34"/>
                  </a:cubicBezTo>
                  <a:cubicBezTo>
                    <a:pt x="27" y="34"/>
                    <a:pt x="27" y="34"/>
                    <a:pt x="27" y="34"/>
                  </a:cubicBezTo>
                  <a:cubicBezTo>
                    <a:pt x="25" y="36"/>
                    <a:pt x="25" y="36"/>
                    <a:pt x="25" y="36"/>
                  </a:cubicBezTo>
                  <a:cubicBezTo>
                    <a:pt x="25" y="37"/>
                    <a:pt x="25" y="37"/>
                    <a:pt x="25" y="37"/>
                  </a:cubicBezTo>
                  <a:cubicBezTo>
                    <a:pt x="24" y="37"/>
                    <a:pt x="24" y="37"/>
                    <a:pt x="24" y="37"/>
                  </a:cubicBezTo>
                  <a:cubicBezTo>
                    <a:pt x="22" y="38"/>
                    <a:pt x="22" y="38"/>
                    <a:pt x="22" y="38"/>
                  </a:cubicBezTo>
                  <a:cubicBezTo>
                    <a:pt x="22" y="40"/>
                    <a:pt x="22" y="40"/>
                    <a:pt x="22" y="40"/>
                  </a:cubicBezTo>
                  <a:cubicBezTo>
                    <a:pt x="23" y="40"/>
                    <a:pt x="23" y="40"/>
                    <a:pt x="23" y="40"/>
                  </a:cubicBezTo>
                  <a:cubicBezTo>
                    <a:pt x="24" y="40"/>
                    <a:pt x="24" y="40"/>
                    <a:pt x="24" y="40"/>
                  </a:cubicBezTo>
                  <a:cubicBezTo>
                    <a:pt x="25" y="40"/>
                    <a:pt x="25" y="40"/>
                    <a:pt x="25" y="40"/>
                  </a:cubicBezTo>
                  <a:cubicBezTo>
                    <a:pt x="25" y="41"/>
                    <a:pt x="25" y="41"/>
                    <a:pt x="25" y="41"/>
                  </a:cubicBezTo>
                  <a:cubicBezTo>
                    <a:pt x="26" y="41"/>
                    <a:pt x="26" y="41"/>
                    <a:pt x="26" y="41"/>
                  </a:cubicBezTo>
                  <a:cubicBezTo>
                    <a:pt x="26" y="40"/>
                    <a:pt x="26" y="40"/>
                    <a:pt x="26" y="40"/>
                  </a:cubicBezTo>
                  <a:cubicBezTo>
                    <a:pt x="26" y="40"/>
                    <a:pt x="26" y="40"/>
                    <a:pt x="26" y="40"/>
                  </a:cubicBezTo>
                  <a:cubicBezTo>
                    <a:pt x="27" y="40"/>
                    <a:pt x="27" y="40"/>
                    <a:pt x="27" y="40"/>
                  </a:cubicBezTo>
                  <a:cubicBezTo>
                    <a:pt x="27" y="40"/>
                    <a:pt x="27" y="40"/>
                    <a:pt x="27" y="40"/>
                  </a:cubicBezTo>
                  <a:cubicBezTo>
                    <a:pt x="28" y="41"/>
                    <a:pt x="28" y="41"/>
                    <a:pt x="28" y="41"/>
                  </a:cubicBezTo>
                  <a:cubicBezTo>
                    <a:pt x="29" y="42"/>
                    <a:pt x="29" y="42"/>
                    <a:pt x="29" y="42"/>
                  </a:cubicBezTo>
                  <a:cubicBezTo>
                    <a:pt x="29" y="41"/>
                    <a:pt x="29" y="41"/>
                    <a:pt x="29" y="41"/>
                  </a:cubicBezTo>
                  <a:close/>
                  <a:moveTo>
                    <a:pt x="36" y="29"/>
                  </a:moveTo>
                  <a:cubicBezTo>
                    <a:pt x="36" y="29"/>
                    <a:pt x="36" y="29"/>
                    <a:pt x="36" y="29"/>
                  </a:cubicBezTo>
                  <a:cubicBezTo>
                    <a:pt x="37" y="28"/>
                    <a:pt x="37" y="28"/>
                    <a:pt x="37" y="28"/>
                  </a:cubicBezTo>
                  <a:cubicBezTo>
                    <a:pt x="37" y="28"/>
                    <a:pt x="37" y="28"/>
                    <a:pt x="37" y="28"/>
                  </a:cubicBezTo>
                  <a:cubicBezTo>
                    <a:pt x="37" y="29"/>
                    <a:pt x="37" y="29"/>
                    <a:pt x="37" y="29"/>
                  </a:cubicBezTo>
                  <a:cubicBezTo>
                    <a:pt x="37" y="29"/>
                    <a:pt x="37" y="29"/>
                    <a:pt x="37" y="29"/>
                  </a:cubicBezTo>
                  <a:cubicBezTo>
                    <a:pt x="37" y="30"/>
                    <a:pt x="37" y="30"/>
                    <a:pt x="37" y="30"/>
                  </a:cubicBezTo>
                  <a:cubicBezTo>
                    <a:pt x="36" y="30"/>
                    <a:pt x="36" y="30"/>
                    <a:pt x="36" y="30"/>
                  </a:cubicBezTo>
                  <a:cubicBezTo>
                    <a:pt x="36" y="30"/>
                    <a:pt x="36" y="29"/>
                    <a:pt x="36" y="29"/>
                  </a:cubicBezTo>
                  <a:close/>
                  <a:moveTo>
                    <a:pt x="34" y="45"/>
                  </a:moveTo>
                  <a:cubicBezTo>
                    <a:pt x="34" y="45"/>
                    <a:pt x="34" y="45"/>
                    <a:pt x="34" y="45"/>
                  </a:cubicBezTo>
                  <a:cubicBezTo>
                    <a:pt x="35" y="45"/>
                    <a:pt x="35" y="45"/>
                    <a:pt x="35" y="45"/>
                  </a:cubicBezTo>
                  <a:cubicBezTo>
                    <a:pt x="35" y="45"/>
                    <a:pt x="35" y="45"/>
                    <a:pt x="35" y="45"/>
                  </a:cubicBezTo>
                  <a:cubicBezTo>
                    <a:pt x="35" y="44"/>
                    <a:pt x="35" y="44"/>
                    <a:pt x="35" y="44"/>
                  </a:cubicBezTo>
                  <a:cubicBezTo>
                    <a:pt x="35" y="44"/>
                    <a:pt x="35" y="44"/>
                    <a:pt x="35" y="44"/>
                  </a:cubicBezTo>
                  <a:cubicBezTo>
                    <a:pt x="36" y="44"/>
                    <a:pt x="36" y="44"/>
                    <a:pt x="36" y="44"/>
                  </a:cubicBezTo>
                  <a:cubicBezTo>
                    <a:pt x="36" y="43"/>
                    <a:pt x="36" y="43"/>
                    <a:pt x="36" y="43"/>
                  </a:cubicBezTo>
                  <a:cubicBezTo>
                    <a:pt x="37" y="42"/>
                    <a:pt x="37" y="42"/>
                    <a:pt x="37" y="42"/>
                  </a:cubicBezTo>
                  <a:cubicBezTo>
                    <a:pt x="36" y="41"/>
                    <a:pt x="36" y="41"/>
                    <a:pt x="36" y="41"/>
                  </a:cubicBezTo>
                  <a:cubicBezTo>
                    <a:pt x="36" y="41"/>
                    <a:pt x="36" y="41"/>
                    <a:pt x="36" y="41"/>
                  </a:cubicBezTo>
                  <a:cubicBezTo>
                    <a:pt x="36" y="40"/>
                    <a:pt x="36" y="40"/>
                    <a:pt x="36" y="40"/>
                  </a:cubicBezTo>
                  <a:cubicBezTo>
                    <a:pt x="36" y="40"/>
                    <a:pt x="36" y="40"/>
                    <a:pt x="36" y="40"/>
                  </a:cubicBezTo>
                  <a:cubicBezTo>
                    <a:pt x="37" y="40"/>
                    <a:pt x="37" y="40"/>
                    <a:pt x="37" y="40"/>
                  </a:cubicBezTo>
                  <a:cubicBezTo>
                    <a:pt x="39" y="40"/>
                    <a:pt x="39" y="40"/>
                    <a:pt x="39" y="40"/>
                  </a:cubicBezTo>
                  <a:cubicBezTo>
                    <a:pt x="39" y="40"/>
                    <a:pt x="39" y="40"/>
                    <a:pt x="39" y="40"/>
                  </a:cubicBezTo>
                  <a:cubicBezTo>
                    <a:pt x="39" y="39"/>
                    <a:pt x="39" y="39"/>
                    <a:pt x="39" y="39"/>
                  </a:cubicBezTo>
                  <a:cubicBezTo>
                    <a:pt x="39" y="39"/>
                    <a:pt x="39" y="39"/>
                    <a:pt x="39" y="39"/>
                  </a:cubicBezTo>
                  <a:cubicBezTo>
                    <a:pt x="38" y="39"/>
                    <a:pt x="38" y="39"/>
                    <a:pt x="38" y="39"/>
                  </a:cubicBezTo>
                  <a:cubicBezTo>
                    <a:pt x="38" y="38"/>
                    <a:pt x="38" y="38"/>
                    <a:pt x="38" y="38"/>
                  </a:cubicBezTo>
                  <a:cubicBezTo>
                    <a:pt x="38" y="38"/>
                    <a:pt x="38" y="38"/>
                    <a:pt x="38" y="38"/>
                  </a:cubicBezTo>
                  <a:cubicBezTo>
                    <a:pt x="38" y="37"/>
                    <a:pt x="38" y="37"/>
                    <a:pt x="38" y="37"/>
                  </a:cubicBezTo>
                  <a:cubicBezTo>
                    <a:pt x="38" y="37"/>
                    <a:pt x="38" y="37"/>
                    <a:pt x="38" y="37"/>
                  </a:cubicBezTo>
                  <a:cubicBezTo>
                    <a:pt x="38" y="37"/>
                    <a:pt x="38" y="37"/>
                    <a:pt x="38" y="37"/>
                  </a:cubicBezTo>
                  <a:cubicBezTo>
                    <a:pt x="39" y="37"/>
                    <a:pt x="39" y="37"/>
                    <a:pt x="39" y="37"/>
                  </a:cubicBezTo>
                  <a:cubicBezTo>
                    <a:pt x="39" y="38"/>
                    <a:pt x="39" y="38"/>
                    <a:pt x="39" y="38"/>
                  </a:cubicBezTo>
                  <a:cubicBezTo>
                    <a:pt x="40" y="37"/>
                    <a:pt x="40" y="37"/>
                    <a:pt x="40" y="37"/>
                  </a:cubicBezTo>
                  <a:cubicBezTo>
                    <a:pt x="40" y="37"/>
                    <a:pt x="40" y="37"/>
                    <a:pt x="40" y="37"/>
                  </a:cubicBezTo>
                  <a:cubicBezTo>
                    <a:pt x="41" y="36"/>
                    <a:pt x="41" y="36"/>
                    <a:pt x="41" y="36"/>
                  </a:cubicBezTo>
                  <a:cubicBezTo>
                    <a:pt x="41" y="36"/>
                    <a:pt x="41" y="36"/>
                    <a:pt x="41" y="36"/>
                  </a:cubicBezTo>
                  <a:cubicBezTo>
                    <a:pt x="41" y="35"/>
                    <a:pt x="41" y="35"/>
                    <a:pt x="41" y="35"/>
                  </a:cubicBezTo>
                  <a:cubicBezTo>
                    <a:pt x="41" y="35"/>
                    <a:pt x="41" y="35"/>
                    <a:pt x="41" y="35"/>
                  </a:cubicBezTo>
                  <a:cubicBezTo>
                    <a:pt x="40" y="34"/>
                    <a:pt x="40" y="34"/>
                    <a:pt x="40" y="34"/>
                  </a:cubicBezTo>
                  <a:cubicBezTo>
                    <a:pt x="40" y="34"/>
                    <a:pt x="40" y="34"/>
                    <a:pt x="40" y="34"/>
                  </a:cubicBezTo>
                  <a:cubicBezTo>
                    <a:pt x="39" y="33"/>
                    <a:pt x="39" y="33"/>
                    <a:pt x="39" y="33"/>
                  </a:cubicBezTo>
                  <a:cubicBezTo>
                    <a:pt x="38" y="34"/>
                    <a:pt x="38" y="34"/>
                    <a:pt x="38" y="34"/>
                  </a:cubicBezTo>
                  <a:cubicBezTo>
                    <a:pt x="38" y="35"/>
                    <a:pt x="38" y="35"/>
                    <a:pt x="38" y="35"/>
                  </a:cubicBezTo>
                  <a:cubicBezTo>
                    <a:pt x="37" y="35"/>
                    <a:pt x="37" y="35"/>
                    <a:pt x="37" y="35"/>
                  </a:cubicBezTo>
                  <a:cubicBezTo>
                    <a:pt x="37" y="35"/>
                    <a:pt x="37" y="35"/>
                    <a:pt x="37" y="35"/>
                  </a:cubicBezTo>
                  <a:cubicBezTo>
                    <a:pt x="37" y="34"/>
                    <a:pt x="37" y="34"/>
                    <a:pt x="37" y="34"/>
                  </a:cubicBezTo>
                  <a:cubicBezTo>
                    <a:pt x="38" y="33"/>
                    <a:pt x="38" y="33"/>
                    <a:pt x="38" y="33"/>
                  </a:cubicBezTo>
                  <a:cubicBezTo>
                    <a:pt x="38" y="32"/>
                    <a:pt x="38" y="32"/>
                    <a:pt x="38" y="32"/>
                  </a:cubicBezTo>
                  <a:cubicBezTo>
                    <a:pt x="38" y="31"/>
                    <a:pt x="38" y="31"/>
                    <a:pt x="38" y="31"/>
                  </a:cubicBezTo>
                  <a:cubicBezTo>
                    <a:pt x="38" y="31"/>
                    <a:pt x="38" y="31"/>
                    <a:pt x="38" y="31"/>
                  </a:cubicBezTo>
                  <a:cubicBezTo>
                    <a:pt x="37" y="32"/>
                    <a:pt x="37" y="32"/>
                    <a:pt x="37" y="32"/>
                  </a:cubicBezTo>
                  <a:cubicBezTo>
                    <a:pt x="37" y="33"/>
                    <a:pt x="37" y="33"/>
                    <a:pt x="37" y="33"/>
                  </a:cubicBezTo>
                  <a:cubicBezTo>
                    <a:pt x="36" y="33"/>
                    <a:pt x="36" y="33"/>
                    <a:pt x="36" y="33"/>
                  </a:cubicBezTo>
                  <a:cubicBezTo>
                    <a:pt x="36" y="33"/>
                    <a:pt x="36" y="33"/>
                    <a:pt x="36" y="33"/>
                  </a:cubicBezTo>
                  <a:cubicBezTo>
                    <a:pt x="37" y="32"/>
                    <a:pt x="37" y="32"/>
                    <a:pt x="37" y="32"/>
                  </a:cubicBezTo>
                  <a:cubicBezTo>
                    <a:pt x="36" y="32"/>
                    <a:pt x="36" y="32"/>
                    <a:pt x="36" y="32"/>
                  </a:cubicBezTo>
                  <a:cubicBezTo>
                    <a:pt x="36" y="32"/>
                    <a:pt x="36" y="32"/>
                    <a:pt x="36" y="32"/>
                  </a:cubicBezTo>
                  <a:cubicBezTo>
                    <a:pt x="36" y="33"/>
                    <a:pt x="36" y="33"/>
                    <a:pt x="36" y="33"/>
                  </a:cubicBezTo>
                  <a:cubicBezTo>
                    <a:pt x="35" y="33"/>
                    <a:pt x="35" y="33"/>
                    <a:pt x="35" y="33"/>
                  </a:cubicBezTo>
                  <a:cubicBezTo>
                    <a:pt x="35" y="34"/>
                    <a:pt x="35" y="34"/>
                    <a:pt x="35" y="34"/>
                  </a:cubicBezTo>
                  <a:cubicBezTo>
                    <a:pt x="35" y="34"/>
                    <a:pt x="35" y="34"/>
                    <a:pt x="35" y="34"/>
                  </a:cubicBezTo>
                  <a:cubicBezTo>
                    <a:pt x="36" y="34"/>
                    <a:pt x="36" y="34"/>
                    <a:pt x="36" y="34"/>
                  </a:cubicBezTo>
                  <a:cubicBezTo>
                    <a:pt x="36" y="34"/>
                    <a:pt x="36" y="34"/>
                    <a:pt x="36" y="34"/>
                  </a:cubicBezTo>
                  <a:cubicBezTo>
                    <a:pt x="36" y="35"/>
                    <a:pt x="36" y="35"/>
                    <a:pt x="36" y="35"/>
                  </a:cubicBezTo>
                  <a:cubicBezTo>
                    <a:pt x="36" y="35"/>
                    <a:pt x="36" y="35"/>
                    <a:pt x="36" y="35"/>
                  </a:cubicBezTo>
                  <a:cubicBezTo>
                    <a:pt x="35" y="36"/>
                    <a:pt x="35" y="36"/>
                    <a:pt x="35" y="36"/>
                  </a:cubicBezTo>
                  <a:cubicBezTo>
                    <a:pt x="35" y="36"/>
                    <a:pt x="35" y="36"/>
                    <a:pt x="35" y="36"/>
                  </a:cubicBezTo>
                  <a:cubicBezTo>
                    <a:pt x="35" y="37"/>
                    <a:pt x="35" y="37"/>
                    <a:pt x="35" y="37"/>
                  </a:cubicBezTo>
                  <a:cubicBezTo>
                    <a:pt x="34" y="37"/>
                    <a:pt x="34" y="37"/>
                    <a:pt x="34" y="37"/>
                  </a:cubicBezTo>
                  <a:cubicBezTo>
                    <a:pt x="34" y="38"/>
                    <a:pt x="34" y="38"/>
                    <a:pt x="34" y="38"/>
                  </a:cubicBezTo>
                  <a:cubicBezTo>
                    <a:pt x="33" y="38"/>
                    <a:pt x="33" y="38"/>
                    <a:pt x="33" y="38"/>
                  </a:cubicBezTo>
                  <a:cubicBezTo>
                    <a:pt x="32" y="38"/>
                    <a:pt x="32" y="38"/>
                    <a:pt x="32" y="38"/>
                  </a:cubicBezTo>
                  <a:cubicBezTo>
                    <a:pt x="31" y="38"/>
                    <a:pt x="31" y="38"/>
                    <a:pt x="31" y="38"/>
                  </a:cubicBezTo>
                  <a:cubicBezTo>
                    <a:pt x="30" y="38"/>
                    <a:pt x="30" y="38"/>
                    <a:pt x="30" y="38"/>
                  </a:cubicBezTo>
                  <a:cubicBezTo>
                    <a:pt x="30" y="37"/>
                    <a:pt x="30" y="37"/>
                    <a:pt x="30" y="37"/>
                  </a:cubicBezTo>
                  <a:cubicBezTo>
                    <a:pt x="29" y="38"/>
                    <a:pt x="29" y="38"/>
                    <a:pt x="29" y="38"/>
                  </a:cubicBezTo>
                  <a:cubicBezTo>
                    <a:pt x="29" y="38"/>
                    <a:pt x="29" y="38"/>
                    <a:pt x="29" y="38"/>
                  </a:cubicBezTo>
                  <a:cubicBezTo>
                    <a:pt x="29" y="39"/>
                    <a:pt x="29" y="39"/>
                    <a:pt x="29" y="39"/>
                  </a:cubicBezTo>
                  <a:cubicBezTo>
                    <a:pt x="29" y="39"/>
                    <a:pt x="29" y="39"/>
                    <a:pt x="29" y="39"/>
                  </a:cubicBezTo>
                  <a:cubicBezTo>
                    <a:pt x="30" y="39"/>
                    <a:pt x="30" y="39"/>
                    <a:pt x="30" y="39"/>
                  </a:cubicBezTo>
                  <a:cubicBezTo>
                    <a:pt x="31" y="39"/>
                    <a:pt x="31" y="39"/>
                    <a:pt x="31" y="39"/>
                  </a:cubicBezTo>
                  <a:cubicBezTo>
                    <a:pt x="31" y="39"/>
                    <a:pt x="31" y="39"/>
                    <a:pt x="31" y="39"/>
                  </a:cubicBezTo>
                  <a:cubicBezTo>
                    <a:pt x="31" y="40"/>
                    <a:pt x="31" y="40"/>
                    <a:pt x="31" y="40"/>
                  </a:cubicBezTo>
                  <a:cubicBezTo>
                    <a:pt x="32" y="40"/>
                    <a:pt x="32" y="40"/>
                    <a:pt x="32" y="40"/>
                  </a:cubicBezTo>
                  <a:cubicBezTo>
                    <a:pt x="32" y="41"/>
                    <a:pt x="32" y="41"/>
                    <a:pt x="32" y="41"/>
                  </a:cubicBezTo>
                  <a:cubicBezTo>
                    <a:pt x="32" y="41"/>
                    <a:pt x="32" y="41"/>
                    <a:pt x="32" y="41"/>
                  </a:cubicBezTo>
                  <a:cubicBezTo>
                    <a:pt x="31" y="41"/>
                    <a:pt x="31" y="41"/>
                    <a:pt x="31" y="41"/>
                  </a:cubicBezTo>
                  <a:cubicBezTo>
                    <a:pt x="30" y="41"/>
                    <a:pt x="30" y="41"/>
                    <a:pt x="30" y="41"/>
                  </a:cubicBezTo>
                  <a:cubicBezTo>
                    <a:pt x="30" y="43"/>
                    <a:pt x="30" y="43"/>
                    <a:pt x="30" y="43"/>
                  </a:cubicBezTo>
                  <a:cubicBezTo>
                    <a:pt x="31" y="44"/>
                    <a:pt x="31" y="44"/>
                    <a:pt x="31" y="44"/>
                  </a:cubicBezTo>
                  <a:cubicBezTo>
                    <a:pt x="31" y="44"/>
                    <a:pt x="31" y="44"/>
                    <a:pt x="31" y="44"/>
                  </a:cubicBezTo>
                  <a:cubicBezTo>
                    <a:pt x="31" y="45"/>
                    <a:pt x="31" y="45"/>
                    <a:pt x="31" y="45"/>
                  </a:cubicBezTo>
                  <a:cubicBezTo>
                    <a:pt x="31" y="45"/>
                    <a:pt x="31" y="45"/>
                    <a:pt x="31" y="45"/>
                  </a:cubicBezTo>
                  <a:cubicBezTo>
                    <a:pt x="32" y="45"/>
                    <a:pt x="32" y="45"/>
                    <a:pt x="32" y="45"/>
                  </a:cubicBezTo>
                  <a:cubicBezTo>
                    <a:pt x="33" y="44"/>
                    <a:pt x="33" y="44"/>
                    <a:pt x="33" y="44"/>
                  </a:cubicBezTo>
                  <a:cubicBezTo>
                    <a:pt x="33" y="43"/>
                    <a:pt x="33" y="43"/>
                    <a:pt x="33" y="43"/>
                  </a:cubicBezTo>
                  <a:cubicBezTo>
                    <a:pt x="33" y="43"/>
                    <a:pt x="33" y="43"/>
                    <a:pt x="33" y="43"/>
                  </a:cubicBezTo>
                  <a:cubicBezTo>
                    <a:pt x="34" y="44"/>
                    <a:pt x="34" y="44"/>
                    <a:pt x="34" y="44"/>
                  </a:cubicBezTo>
                  <a:cubicBezTo>
                    <a:pt x="34" y="45"/>
                    <a:pt x="34" y="45"/>
                    <a:pt x="34" y="45"/>
                  </a:cubicBezTo>
                  <a:close/>
                  <a:moveTo>
                    <a:pt x="40" y="44"/>
                  </a:moveTo>
                  <a:cubicBezTo>
                    <a:pt x="40" y="43"/>
                    <a:pt x="40" y="43"/>
                    <a:pt x="40" y="43"/>
                  </a:cubicBezTo>
                  <a:cubicBezTo>
                    <a:pt x="40" y="43"/>
                    <a:pt x="40" y="43"/>
                    <a:pt x="40" y="43"/>
                  </a:cubicBezTo>
                  <a:cubicBezTo>
                    <a:pt x="40" y="42"/>
                    <a:pt x="40" y="42"/>
                    <a:pt x="40" y="42"/>
                  </a:cubicBezTo>
                  <a:cubicBezTo>
                    <a:pt x="39" y="42"/>
                    <a:pt x="39" y="42"/>
                    <a:pt x="39" y="42"/>
                  </a:cubicBezTo>
                  <a:cubicBezTo>
                    <a:pt x="38" y="41"/>
                    <a:pt x="38" y="41"/>
                    <a:pt x="38" y="41"/>
                  </a:cubicBezTo>
                  <a:cubicBezTo>
                    <a:pt x="38" y="42"/>
                    <a:pt x="38" y="42"/>
                    <a:pt x="38" y="42"/>
                  </a:cubicBezTo>
                  <a:cubicBezTo>
                    <a:pt x="38" y="43"/>
                    <a:pt x="38" y="43"/>
                    <a:pt x="38" y="43"/>
                  </a:cubicBezTo>
                  <a:cubicBezTo>
                    <a:pt x="38" y="43"/>
                    <a:pt x="38" y="43"/>
                    <a:pt x="38" y="43"/>
                  </a:cubicBezTo>
                  <a:cubicBezTo>
                    <a:pt x="40" y="44"/>
                    <a:pt x="40" y="44"/>
                    <a:pt x="40" y="44"/>
                  </a:cubicBezTo>
                  <a:close/>
                  <a:moveTo>
                    <a:pt x="41" y="46"/>
                  </a:moveTo>
                  <a:cubicBezTo>
                    <a:pt x="41" y="46"/>
                    <a:pt x="42" y="46"/>
                    <a:pt x="42" y="46"/>
                  </a:cubicBezTo>
                  <a:cubicBezTo>
                    <a:pt x="42" y="46"/>
                    <a:pt x="42" y="46"/>
                    <a:pt x="42" y="46"/>
                  </a:cubicBezTo>
                  <a:cubicBezTo>
                    <a:pt x="44" y="46"/>
                    <a:pt x="44" y="46"/>
                    <a:pt x="44" y="46"/>
                  </a:cubicBezTo>
                  <a:cubicBezTo>
                    <a:pt x="44" y="45"/>
                    <a:pt x="44" y="45"/>
                    <a:pt x="44" y="45"/>
                  </a:cubicBezTo>
                  <a:cubicBezTo>
                    <a:pt x="44" y="45"/>
                    <a:pt x="44" y="45"/>
                    <a:pt x="44" y="45"/>
                  </a:cubicBezTo>
                  <a:cubicBezTo>
                    <a:pt x="43" y="44"/>
                    <a:pt x="43" y="44"/>
                    <a:pt x="43" y="44"/>
                  </a:cubicBezTo>
                  <a:cubicBezTo>
                    <a:pt x="43" y="44"/>
                    <a:pt x="43" y="44"/>
                    <a:pt x="43" y="44"/>
                  </a:cubicBezTo>
                  <a:cubicBezTo>
                    <a:pt x="42" y="42"/>
                    <a:pt x="42" y="42"/>
                    <a:pt x="42" y="42"/>
                  </a:cubicBezTo>
                  <a:cubicBezTo>
                    <a:pt x="42" y="43"/>
                    <a:pt x="42" y="43"/>
                    <a:pt x="42" y="43"/>
                  </a:cubicBezTo>
                  <a:cubicBezTo>
                    <a:pt x="42" y="44"/>
                    <a:pt x="42" y="44"/>
                    <a:pt x="42" y="44"/>
                  </a:cubicBezTo>
                  <a:cubicBezTo>
                    <a:pt x="41" y="45"/>
                    <a:pt x="41" y="45"/>
                    <a:pt x="41" y="45"/>
                  </a:cubicBezTo>
                  <a:cubicBezTo>
                    <a:pt x="40" y="45"/>
                    <a:pt x="40" y="45"/>
                    <a:pt x="40" y="45"/>
                  </a:cubicBezTo>
                  <a:cubicBezTo>
                    <a:pt x="40" y="45"/>
                    <a:pt x="40" y="45"/>
                    <a:pt x="40" y="45"/>
                  </a:cubicBezTo>
                  <a:cubicBezTo>
                    <a:pt x="41" y="45"/>
                    <a:pt x="41" y="45"/>
                    <a:pt x="41" y="45"/>
                  </a:cubicBezTo>
                  <a:cubicBezTo>
                    <a:pt x="41" y="46"/>
                    <a:pt x="41" y="46"/>
                    <a:pt x="41" y="46"/>
                  </a:cubicBezTo>
                  <a:close/>
                  <a:moveTo>
                    <a:pt x="52" y="18"/>
                  </a:moveTo>
                  <a:cubicBezTo>
                    <a:pt x="53" y="17"/>
                    <a:pt x="53" y="17"/>
                    <a:pt x="53" y="17"/>
                  </a:cubicBezTo>
                  <a:cubicBezTo>
                    <a:pt x="54" y="17"/>
                    <a:pt x="54" y="17"/>
                    <a:pt x="54" y="17"/>
                  </a:cubicBezTo>
                  <a:cubicBezTo>
                    <a:pt x="54" y="17"/>
                    <a:pt x="54" y="17"/>
                    <a:pt x="54" y="17"/>
                  </a:cubicBezTo>
                  <a:cubicBezTo>
                    <a:pt x="55" y="16"/>
                    <a:pt x="55" y="16"/>
                    <a:pt x="55" y="16"/>
                  </a:cubicBezTo>
                  <a:cubicBezTo>
                    <a:pt x="54" y="16"/>
                    <a:pt x="54" y="16"/>
                    <a:pt x="54" y="16"/>
                  </a:cubicBezTo>
                  <a:cubicBezTo>
                    <a:pt x="54" y="15"/>
                    <a:pt x="54" y="15"/>
                    <a:pt x="54" y="15"/>
                  </a:cubicBezTo>
                  <a:cubicBezTo>
                    <a:pt x="54" y="15"/>
                    <a:pt x="54" y="15"/>
                    <a:pt x="54" y="15"/>
                  </a:cubicBezTo>
                  <a:cubicBezTo>
                    <a:pt x="53" y="15"/>
                    <a:pt x="53" y="15"/>
                    <a:pt x="53" y="15"/>
                  </a:cubicBezTo>
                  <a:cubicBezTo>
                    <a:pt x="52" y="15"/>
                    <a:pt x="52" y="15"/>
                    <a:pt x="52" y="15"/>
                  </a:cubicBezTo>
                  <a:cubicBezTo>
                    <a:pt x="51" y="16"/>
                    <a:pt x="51" y="16"/>
                    <a:pt x="51" y="16"/>
                  </a:cubicBezTo>
                  <a:cubicBezTo>
                    <a:pt x="51" y="16"/>
                    <a:pt x="51" y="16"/>
                    <a:pt x="51" y="16"/>
                  </a:cubicBezTo>
                  <a:cubicBezTo>
                    <a:pt x="52" y="17"/>
                    <a:pt x="52" y="17"/>
                    <a:pt x="52" y="17"/>
                  </a:cubicBezTo>
                  <a:cubicBezTo>
                    <a:pt x="52" y="17"/>
                    <a:pt x="52" y="17"/>
                    <a:pt x="52" y="17"/>
                  </a:cubicBezTo>
                  <a:cubicBezTo>
                    <a:pt x="52" y="17"/>
                    <a:pt x="52" y="18"/>
                    <a:pt x="52" y="18"/>
                  </a:cubicBezTo>
                  <a:close/>
                  <a:moveTo>
                    <a:pt x="53" y="19"/>
                  </a:moveTo>
                  <a:cubicBezTo>
                    <a:pt x="53" y="19"/>
                    <a:pt x="53" y="19"/>
                    <a:pt x="53" y="19"/>
                  </a:cubicBezTo>
                  <a:cubicBezTo>
                    <a:pt x="54" y="18"/>
                    <a:pt x="54" y="18"/>
                    <a:pt x="54" y="18"/>
                  </a:cubicBezTo>
                  <a:cubicBezTo>
                    <a:pt x="54" y="19"/>
                    <a:pt x="54" y="19"/>
                    <a:pt x="54" y="19"/>
                  </a:cubicBezTo>
                  <a:cubicBezTo>
                    <a:pt x="53" y="19"/>
                    <a:pt x="53" y="19"/>
                    <a:pt x="53" y="19"/>
                  </a:cubicBezTo>
                  <a:close/>
                  <a:moveTo>
                    <a:pt x="54" y="22"/>
                  </a:moveTo>
                  <a:cubicBezTo>
                    <a:pt x="54" y="21"/>
                    <a:pt x="54" y="21"/>
                    <a:pt x="54" y="21"/>
                  </a:cubicBezTo>
                  <a:cubicBezTo>
                    <a:pt x="54" y="21"/>
                    <a:pt x="54" y="21"/>
                    <a:pt x="54" y="21"/>
                  </a:cubicBezTo>
                  <a:cubicBezTo>
                    <a:pt x="55" y="20"/>
                    <a:pt x="55" y="20"/>
                    <a:pt x="55" y="20"/>
                  </a:cubicBezTo>
                  <a:cubicBezTo>
                    <a:pt x="54" y="20"/>
                    <a:pt x="54" y="20"/>
                    <a:pt x="54" y="20"/>
                  </a:cubicBezTo>
                  <a:cubicBezTo>
                    <a:pt x="54" y="20"/>
                    <a:pt x="54" y="20"/>
                    <a:pt x="54" y="20"/>
                  </a:cubicBezTo>
                  <a:cubicBezTo>
                    <a:pt x="53" y="20"/>
                    <a:pt x="53" y="20"/>
                    <a:pt x="53" y="20"/>
                  </a:cubicBezTo>
                  <a:cubicBezTo>
                    <a:pt x="53" y="20"/>
                    <a:pt x="53" y="20"/>
                    <a:pt x="53" y="20"/>
                  </a:cubicBezTo>
                  <a:cubicBezTo>
                    <a:pt x="52" y="20"/>
                    <a:pt x="52" y="20"/>
                    <a:pt x="52" y="20"/>
                  </a:cubicBezTo>
                  <a:cubicBezTo>
                    <a:pt x="51" y="20"/>
                    <a:pt x="51" y="20"/>
                    <a:pt x="51" y="20"/>
                  </a:cubicBezTo>
                  <a:cubicBezTo>
                    <a:pt x="50" y="21"/>
                    <a:pt x="50" y="21"/>
                    <a:pt x="50" y="21"/>
                  </a:cubicBezTo>
                  <a:cubicBezTo>
                    <a:pt x="50" y="21"/>
                    <a:pt x="50" y="21"/>
                    <a:pt x="50" y="21"/>
                  </a:cubicBezTo>
                  <a:cubicBezTo>
                    <a:pt x="50" y="22"/>
                    <a:pt x="50" y="22"/>
                    <a:pt x="50" y="22"/>
                  </a:cubicBezTo>
                  <a:cubicBezTo>
                    <a:pt x="51" y="22"/>
                    <a:pt x="51" y="22"/>
                    <a:pt x="51" y="22"/>
                  </a:cubicBezTo>
                  <a:cubicBezTo>
                    <a:pt x="52" y="22"/>
                    <a:pt x="52" y="22"/>
                    <a:pt x="52" y="22"/>
                  </a:cubicBezTo>
                  <a:cubicBezTo>
                    <a:pt x="53" y="22"/>
                    <a:pt x="53" y="22"/>
                    <a:pt x="53" y="22"/>
                  </a:cubicBezTo>
                  <a:cubicBezTo>
                    <a:pt x="53" y="22"/>
                    <a:pt x="53" y="22"/>
                    <a:pt x="53" y="22"/>
                  </a:cubicBezTo>
                  <a:cubicBezTo>
                    <a:pt x="54" y="22"/>
                    <a:pt x="54" y="22"/>
                    <a:pt x="54" y="22"/>
                  </a:cubicBezTo>
                  <a:close/>
                  <a:moveTo>
                    <a:pt x="56" y="22"/>
                  </a:moveTo>
                  <a:cubicBezTo>
                    <a:pt x="55" y="21"/>
                    <a:pt x="55" y="21"/>
                    <a:pt x="55" y="21"/>
                  </a:cubicBezTo>
                  <a:cubicBezTo>
                    <a:pt x="56" y="20"/>
                    <a:pt x="56" y="20"/>
                    <a:pt x="56" y="20"/>
                  </a:cubicBezTo>
                  <a:cubicBezTo>
                    <a:pt x="56" y="20"/>
                    <a:pt x="56" y="20"/>
                    <a:pt x="56" y="20"/>
                  </a:cubicBezTo>
                  <a:cubicBezTo>
                    <a:pt x="57" y="21"/>
                    <a:pt x="57" y="21"/>
                    <a:pt x="57" y="21"/>
                  </a:cubicBezTo>
                  <a:cubicBezTo>
                    <a:pt x="57" y="21"/>
                    <a:pt x="57" y="21"/>
                    <a:pt x="57" y="21"/>
                  </a:cubicBezTo>
                  <a:cubicBezTo>
                    <a:pt x="57" y="22"/>
                    <a:pt x="57" y="22"/>
                    <a:pt x="57" y="22"/>
                  </a:cubicBezTo>
                  <a:cubicBezTo>
                    <a:pt x="56" y="22"/>
                    <a:pt x="56" y="22"/>
                    <a:pt x="56" y="22"/>
                  </a:cubicBezTo>
                  <a:cubicBezTo>
                    <a:pt x="56" y="22"/>
                    <a:pt x="56" y="22"/>
                    <a:pt x="56" y="22"/>
                  </a:cubicBezTo>
                  <a:close/>
                  <a:moveTo>
                    <a:pt x="52" y="26"/>
                  </a:moveTo>
                  <a:cubicBezTo>
                    <a:pt x="53" y="25"/>
                    <a:pt x="53" y="25"/>
                    <a:pt x="53" y="25"/>
                  </a:cubicBezTo>
                  <a:cubicBezTo>
                    <a:pt x="53" y="24"/>
                    <a:pt x="53" y="24"/>
                    <a:pt x="53" y="24"/>
                  </a:cubicBezTo>
                  <a:cubicBezTo>
                    <a:pt x="54" y="23"/>
                    <a:pt x="54" y="23"/>
                    <a:pt x="54" y="23"/>
                  </a:cubicBezTo>
                  <a:cubicBezTo>
                    <a:pt x="54" y="23"/>
                    <a:pt x="54" y="23"/>
                    <a:pt x="54" y="23"/>
                  </a:cubicBezTo>
                  <a:cubicBezTo>
                    <a:pt x="54" y="22"/>
                    <a:pt x="54" y="22"/>
                    <a:pt x="54" y="22"/>
                  </a:cubicBezTo>
                  <a:cubicBezTo>
                    <a:pt x="53" y="23"/>
                    <a:pt x="53" y="23"/>
                    <a:pt x="53" y="23"/>
                  </a:cubicBezTo>
                  <a:cubicBezTo>
                    <a:pt x="52" y="23"/>
                    <a:pt x="52" y="23"/>
                    <a:pt x="52" y="23"/>
                  </a:cubicBezTo>
                  <a:cubicBezTo>
                    <a:pt x="51" y="23"/>
                    <a:pt x="51" y="23"/>
                    <a:pt x="51" y="23"/>
                  </a:cubicBezTo>
                  <a:cubicBezTo>
                    <a:pt x="50" y="23"/>
                    <a:pt x="50" y="23"/>
                    <a:pt x="50" y="23"/>
                  </a:cubicBezTo>
                  <a:cubicBezTo>
                    <a:pt x="50" y="24"/>
                    <a:pt x="50" y="24"/>
                    <a:pt x="50" y="24"/>
                  </a:cubicBezTo>
                  <a:cubicBezTo>
                    <a:pt x="50" y="24"/>
                    <a:pt x="50" y="24"/>
                    <a:pt x="50" y="24"/>
                  </a:cubicBezTo>
                  <a:cubicBezTo>
                    <a:pt x="51" y="24"/>
                    <a:pt x="51" y="24"/>
                    <a:pt x="51" y="24"/>
                  </a:cubicBezTo>
                  <a:cubicBezTo>
                    <a:pt x="51" y="25"/>
                    <a:pt x="51" y="25"/>
                    <a:pt x="51" y="25"/>
                  </a:cubicBezTo>
                  <a:cubicBezTo>
                    <a:pt x="51" y="25"/>
                    <a:pt x="51" y="25"/>
                    <a:pt x="51" y="25"/>
                  </a:cubicBezTo>
                  <a:cubicBezTo>
                    <a:pt x="50" y="25"/>
                    <a:pt x="50" y="25"/>
                    <a:pt x="50" y="25"/>
                  </a:cubicBezTo>
                  <a:cubicBezTo>
                    <a:pt x="49" y="26"/>
                    <a:pt x="49" y="26"/>
                    <a:pt x="49" y="26"/>
                  </a:cubicBezTo>
                  <a:cubicBezTo>
                    <a:pt x="49" y="26"/>
                    <a:pt x="49" y="26"/>
                    <a:pt x="49" y="26"/>
                  </a:cubicBezTo>
                  <a:cubicBezTo>
                    <a:pt x="49" y="27"/>
                    <a:pt x="49" y="27"/>
                    <a:pt x="49" y="27"/>
                  </a:cubicBezTo>
                  <a:cubicBezTo>
                    <a:pt x="50" y="27"/>
                    <a:pt x="50" y="27"/>
                    <a:pt x="50" y="27"/>
                  </a:cubicBezTo>
                  <a:cubicBezTo>
                    <a:pt x="51" y="26"/>
                    <a:pt x="51" y="26"/>
                    <a:pt x="51" y="26"/>
                  </a:cubicBezTo>
                  <a:cubicBezTo>
                    <a:pt x="51" y="26"/>
                    <a:pt x="52" y="26"/>
                    <a:pt x="52" y="26"/>
                  </a:cubicBezTo>
                  <a:close/>
                  <a:moveTo>
                    <a:pt x="55" y="26"/>
                  </a:moveTo>
                  <a:cubicBezTo>
                    <a:pt x="54" y="26"/>
                    <a:pt x="54" y="26"/>
                    <a:pt x="54" y="26"/>
                  </a:cubicBezTo>
                  <a:cubicBezTo>
                    <a:pt x="53" y="26"/>
                    <a:pt x="53" y="26"/>
                    <a:pt x="53" y="26"/>
                  </a:cubicBezTo>
                  <a:cubicBezTo>
                    <a:pt x="53" y="26"/>
                    <a:pt x="53" y="26"/>
                    <a:pt x="53" y="26"/>
                  </a:cubicBezTo>
                  <a:cubicBezTo>
                    <a:pt x="53" y="25"/>
                    <a:pt x="53" y="25"/>
                    <a:pt x="53" y="25"/>
                  </a:cubicBezTo>
                  <a:cubicBezTo>
                    <a:pt x="54" y="25"/>
                    <a:pt x="54" y="25"/>
                    <a:pt x="54" y="25"/>
                  </a:cubicBezTo>
                  <a:cubicBezTo>
                    <a:pt x="54" y="24"/>
                    <a:pt x="54" y="24"/>
                    <a:pt x="54" y="24"/>
                  </a:cubicBezTo>
                  <a:cubicBezTo>
                    <a:pt x="55" y="25"/>
                    <a:pt x="55" y="25"/>
                    <a:pt x="55" y="25"/>
                  </a:cubicBezTo>
                  <a:cubicBezTo>
                    <a:pt x="55" y="25"/>
                    <a:pt x="55" y="25"/>
                    <a:pt x="55" y="25"/>
                  </a:cubicBezTo>
                  <a:cubicBezTo>
                    <a:pt x="55" y="26"/>
                    <a:pt x="55" y="26"/>
                    <a:pt x="55" y="26"/>
                  </a:cubicBezTo>
                  <a:close/>
                  <a:moveTo>
                    <a:pt x="57" y="28"/>
                  </a:moveTo>
                  <a:cubicBezTo>
                    <a:pt x="56" y="27"/>
                    <a:pt x="56" y="27"/>
                    <a:pt x="56" y="27"/>
                  </a:cubicBezTo>
                  <a:cubicBezTo>
                    <a:pt x="56" y="26"/>
                    <a:pt x="56" y="26"/>
                    <a:pt x="56" y="26"/>
                  </a:cubicBezTo>
                  <a:cubicBezTo>
                    <a:pt x="56" y="26"/>
                    <a:pt x="56" y="26"/>
                    <a:pt x="56" y="26"/>
                  </a:cubicBezTo>
                  <a:cubicBezTo>
                    <a:pt x="56" y="26"/>
                    <a:pt x="56" y="26"/>
                    <a:pt x="56" y="26"/>
                  </a:cubicBezTo>
                  <a:cubicBezTo>
                    <a:pt x="57" y="26"/>
                    <a:pt x="57" y="26"/>
                    <a:pt x="57" y="26"/>
                  </a:cubicBezTo>
                  <a:cubicBezTo>
                    <a:pt x="58" y="26"/>
                    <a:pt x="58" y="26"/>
                    <a:pt x="58" y="26"/>
                  </a:cubicBezTo>
                  <a:cubicBezTo>
                    <a:pt x="58" y="27"/>
                    <a:pt x="58" y="27"/>
                    <a:pt x="58" y="27"/>
                  </a:cubicBezTo>
                  <a:cubicBezTo>
                    <a:pt x="58" y="27"/>
                    <a:pt x="58" y="27"/>
                    <a:pt x="58" y="27"/>
                  </a:cubicBezTo>
                  <a:cubicBezTo>
                    <a:pt x="57" y="28"/>
                    <a:pt x="57" y="28"/>
                    <a:pt x="57" y="28"/>
                  </a:cubicBezTo>
                  <a:close/>
                  <a:moveTo>
                    <a:pt x="56" y="30"/>
                  </a:moveTo>
                  <a:cubicBezTo>
                    <a:pt x="55" y="29"/>
                    <a:pt x="55" y="29"/>
                    <a:pt x="55" y="29"/>
                  </a:cubicBezTo>
                  <a:cubicBezTo>
                    <a:pt x="54" y="28"/>
                    <a:pt x="54" y="28"/>
                    <a:pt x="54" y="28"/>
                  </a:cubicBezTo>
                  <a:cubicBezTo>
                    <a:pt x="52" y="27"/>
                    <a:pt x="52" y="27"/>
                    <a:pt x="52" y="27"/>
                  </a:cubicBezTo>
                  <a:cubicBezTo>
                    <a:pt x="51" y="27"/>
                    <a:pt x="51" y="27"/>
                    <a:pt x="51" y="27"/>
                  </a:cubicBezTo>
                  <a:cubicBezTo>
                    <a:pt x="51" y="27"/>
                    <a:pt x="51" y="27"/>
                    <a:pt x="51" y="27"/>
                  </a:cubicBezTo>
                  <a:cubicBezTo>
                    <a:pt x="51" y="27"/>
                    <a:pt x="51" y="27"/>
                    <a:pt x="51" y="27"/>
                  </a:cubicBezTo>
                  <a:cubicBezTo>
                    <a:pt x="52" y="27"/>
                    <a:pt x="52" y="27"/>
                    <a:pt x="52" y="27"/>
                  </a:cubicBezTo>
                  <a:cubicBezTo>
                    <a:pt x="53" y="27"/>
                    <a:pt x="53" y="27"/>
                    <a:pt x="53" y="27"/>
                  </a:cubicBezTo>
                  <a:cubicBezTo>
                    <a:pt x="54" y="27"/>
                    <a:pt x="54" y="27"/>
                    <a:pt x="54" y="27"/>
                  </a:cubicBezTo>
                  <a:cubicBezTo>
                    <a:pt x="56" y="28"/>
                    <a:pt x="56" y="28"/>
                    <a:pt x="56" y="28"/>
                  </a:cubicBezTo>
                  <a:cubicBezTo>
                    <a:pt x="56" y="28"/>
                    <a:pt x="56" y="28"/>
                    <a:pt x="56" y="28"/>
                  </a:cubicBezTo>
                  <a:cubicBezTo>
                    <a:pt x="57" y="28"/>
                    <a:pt x="57" y="28"/>
                    <a:pt x="57" y="28"/>
                  </a:cubicBezTo>
                  <a:cubicBezTo>
                    <a:pt x="57" y="28"/>
                    <a:pt x="57" y="28"/>
                    <a:pt x="57" y="28"/>
                  </a:cubicBezTo>
                  <a:cubicBezTo>
                    <a:pt x="57" y="29"/>
                    <a:pt x="57" y="29"/>
                    <a:pt x="57" y="29"/>
                  </a:cubicBezTo>
                  <a:cubicBezTo>
                    <a:pt x="57" y="30"/>
                    <a:pt x="57" y="30"/>
                    <a:pt x="57" y="30"/>
                  </a:cubicBezTo>
                  <a:cubicBezTo>
                    <a:pt x="56" y="30"/>
                    <a:pt x="56" y="30"/>
                    <a:pt x="56" y="30"/>
                  </a:cubicBezTo>
                  <a:close/>
                  <a:moveTo>
                    <a:pt x="57" y="32"/>
                  </a:moveTo>
                  <a:cubicBezTo>
                    <a:pt x="57" y="31"/>
                    <a:pt x="57" y="31"/>
                    <a:pt x="57" y="31"/>
                  </a:cubicBezTo>
                  <a:cubicBezTo>
                    <a:pt x="56" y="30"/>
                    <a:pt x="56" y="30"/>
                    <a:pt x="56" y="30"/>
                  </a:cubicBezTo>
                  <a:cubicBezTo>
                    <a:pt x="55" y="30"/>
                    <a:pt x="55" y="30"/>
                    <a:pt x="55" y="30"/>
                  </a:cubicBezTo>
                  <a:cubicBezTo>
                    <a:pt x="54" y="30"/>
                    <a:pt x="54" y="30"/>
                    <a:pt x="54" y="30"/>
                  </a:cubicBezTo>
                  <a:cubicBezTo>
                    <a:pt x="53" y="29"/>
                    <a:pt x="53" y="29"/>
                    <a:pt x="53" y="29"/>
                  </a:cubicBezTo>
                  <a:cubicBezTo>
                    <a:pt x="52" y="29"/>
                    <a:pt x="52" y="29"/>
                    <a:pt x="52" y="29"/>
                  </a:cubicBezTo>
                  <a:cubicBezTo>
                    <a:pt x="52" y="28"/>
                    <a:pt x="52" y="28"/>
                    <a:pt x="52" y="28"/>
                  </a:cubicBezTo>
                  <a:cubicBezTo>
                    <a:pt x="51" y="28"/>
                    <a:pt x="51" y="28"/>
                    <a:pt x="51" y="28"/>
                  </a:cubicBezTo>
                  <a:cubicBezTo>
                    <a:pt x="50" y="28"/>
                    <a:pt x="50" y="28"/>
                    <a:pt x="50" y="28"/>
                  </a:cubicBezTo>
                  <a:cubicBezTo>
                    <a:pt x="48" y="28"/>
                    <a:pt x="48" y="28"/>
                    <a:pt x="48" y="28"/>
                  </a:cubicBezTo>
                  <a:cubicBezTo>
                    <a:pt x="47" y="28"/>
                    <a:pt x="47" y="28"/>
                    <a:pt x="47" y="28"/>
                  </a:cubicBezTo>
                  <a:cubicBezTo>
                    <a:pt x="47" y="29"/>
                    <a:pt x="47" y="29"/>
                    <a:pt x="47" y="29"/>
                  </a:cubicBezTo>
                  <a:cubicBezTo>
                    <a:pt x="47" y="29"/>
                    <a:pt x="47" y="29"/>
                    <a:pt x="47" y="29"/>
                  </a:cubicBezTo>
                  <a:cubicBezTo>
                    <a:pt x="47" y="30"/>
                    <a:pt x="47" y="30"/>
                    <a:pt x="47" y="30"/>
                  </a:cubicBezTo>
                  <a:cubicBezTo>
                    <a:pt x="49" y="30"/>
                    <a:pt x="49" y="30"/>
                    <a:pt x="49" y="30"/>
                  </a:cubicBezTo>
                  <a:cubicBezTo>
                    <a:pt x="49" y="30"/>
                    <a:pt x="49" y="30"/>
                    <a:pt x="49" y="30"/>
                  </a:cubicBezTo>
                  <a:cubicBezTo>
                    <a:pt x="50" y="30"/>
                    <a:pt x="50" y="30"/>
                    <a:pt x="50" y="30"/>
                  </a:cubicBezTo>
                  <a:cubicBezTo>
                    <a:pt x="50" y="30"/>
                    <a:pt x="50" y="30"/>
                    <a:pt x="50" y="30"/>
                  </a:cubicBezTo>
                  <a:cubicBezTo>
                    <a:pt x="51" y="31"/>
                    <a:pt x="51" y="31"/>
                    <a:pt x="51" y="31"/>
                  </a:cubicBezTo>
                  <a:cubicBezTo>
                    <a:pt x="51" y="31"/>
                    <a:pt x="51" y="31"/>
                    <a:pt x="51" y="31"/>
                  </a:cubicBezTo>
                  <a:cubicBezTo>
                    <a:pt x="52" y="31"/>
                    <a:pt x="52" y="31"/>
                    <a:pt x="52" y="31"/>
                  </a:cubicBezTo>
                  <a:cubicBezTo>
                    <a:pt x="52" y="31"/>
                    <a:pt x="52" y="31"/>
                    <a:pt x="52" y="31"/>
                  </a:cubicBezTo>
                  <a:cubicBezTo>
                    <a:pt x="53" y="32"/>
                    <a:pt x="53" y="32"/>
                    <a:pt x="53" y="32"/>
                  </a:cubicBezTo>
                  <a:cubicBezTo>
                    <a:pt x="54" y="32"/>
                    <a:pt x="54" y="32"/>
                    <a:pt x="54" y="32"/>
                  </a:cubicBezTo>
                  <a:cubicBezTo>
                    <a:pt x="55" y="32"/>
                    <a:pt x="55" y="32"/>
                    <a:pt x="55" y="32"/>
                  </a:cubicBezTo>
                  <a:cubicBezTo>
                    <a:pt x="56" y="32"/>
                    <a:pt x="56" y="32"/>
                    <a:pt x="56" y="32"/>
                  </a:cubicBezTo>
                  <a:cubicBezTo>
                    <a:pt x="57" y="32"/>
                    <a:pt x="57" y="32"/>
                    <a:pt x="57" y="32"/>
                  </a:cubicBezTo>
                  <a:close/>
                  <a:moveTo>
                    <a:pt x="50" y="33"/>
                  </a:moveTo>
                  <a:cubicBezTo>
                    <a:pt x="50" y="33"/>
                    <a:pt x="50" y="33"/>
                    <a:pt x="50" y="33"/>
                  </a:cubicBezTo>
                  <a:cubicBezTo>
                    <a:pt x="49" y="33"/>
                    <a:pt x="49" y="33"/>
                    <a:pt x="49" y="33"/>
                  </a:cubicBezTo>
                  <a:cubicBezTo>
                    <a:pt x="48" y="33"/>
                    <a:pt x="48" y="33"/>
                    <a:pt x="48" y="33"/>
                  </a:cubicBezTo>
                  <a:cubicBezTo>
                    <a:pt x="48" y="32"/>
                    <a:pt x="48" y="32"/>
                    <a:pt x="48" y="32"/>
                  </a:cubicBezTo>
                  <a:cubicBezTo>
                    <a:pt x="47" y="32"/>
                    <a:pt x="47" y="32"/>
                    <a:pt x="47" y="32"/>
                  </a:cubicBezTo>
                  <a:cubicBezTo>
                    <a:pt x="48" y="32"/>
                    <a:pt x="48" y="32"/>
                    <a:pt x="48" y="32"/>
                  </a:cubicBezTo>
                  <a:cubicBezTo>
                    <a:pt x="49" y="31"/>
                    <a:pt x="49" y="31"/>
                    <a:pt x="49" y="31"/>
                  </a:cubicBezTo>
                  <a:cubicBezTo>
                    <a:pt x="50" y="32"/>
                    <a:pt x="50" y="32"/>
                    <a:pt x="50" y="32"/>
                  </a:cubicBezTo>
                  <a:cubicBezTo>
                    <a:pt x="50" y="31"/>
                    <a:pt x="50" y="31"/>
                    <a:pt x="50" y="31"/>
                  </a:cubicBezTo>
                  <a:cubicBezTo>
                    <a:pt x="51" y="32"/>
                    <a:pt x="51" y="32"/>
                    <a:pt x="51" y="32"/>
                  </a:cubicBezTo>
                  <a:cubicBezTo>
                    <a:pt x="51" y="32"/>
                    <a:pt x="51" y="32"/>
                    <a:pt x="51" y="32"/>
                  </a:cubicBezTo>
                  <a:cubicBezTo>
                    <a:pt x="51" y="32"/>
                    <a:pt x="51" y="32"/>
                    <a:pt x="51" y="32"/>
                  </a:cubicBezTo>
                  <a:cubicBezTo>
                    <a:pt x="52" y="32"/>
                    <a:pt x="52" y="32"/>
                    <a:pt x="52" y="32"/>
                  </a:cubicBezTo>
                  <a:cubicBezTo>
                    <a:pt x="52" y="32"/>
                    <a:pt x="52" y="32"/>
                    <a:pt x="52" y="32"/>
                  </a:cubicBezTo>
                  <a:cubicBezTo>
                    <a:pt x="52" y="33"/>
                    <a:pt x="52" y="33"/>
                    <a:pt x="52" y="33"/>
                  </a:cubicBezTo>
                  <a:cubicBezTo>
                    <a:pt x="50" y="33"/>
                    <a:pt x="50" y="33"/>
                    <a:pt x="50" y="33"/>
                  </a:cubicBezTo>
                  <a:close/>
                  <a:moveTo>
                    <a:pt x="48" y="38"/>
                  </a:moveTo>
                  <a:cubicBezTo>
                    <a:pt x="48" y="37"/>
                    <a:pt x="48" y="37"/>
                    <a:pt x="48" y="37"/>
                  </a:cubicBezTo>
                  <a:cubicBezTo>
                    <a:pt x="48" y="36"/>
                    <a:pt x="48" y="36"/>
                    <a:pt x="48" y="36"/>
                  </a:cubicBezTo>
                  <a:cubicBezTo>
                    <a:pt x="47" y="36"/>
                    <a:pt x="47" y="36"/>
                    <a:pt x="47" y="36"/>
                  </a:cubicBezTo>
                  <a:cubicBezTo>
                    <a:pt x="47" y="37"/>
                    <a:pt x="47" y="37"/>
                    <a:pt x="47" y="37"/>
                  </a:cubicBezTo>
                  <a:cubicBezTo>
                    <a:pt x="47" y="37"/>
                    <a:pt x="47" y="37"/>
                    <a:pt x="47" y="37"/>
                  </a:cubicBezTo>
                  <a:cubicBezTo>
                    <a:pt x="47" y="38"/>
                    <a:pt x="47" y="38"/>
                    <a:pt x="47" y="38"/>
                  </a:cubicBezTo>
                  <a:cubicBezTo>
                    <a:pt x="48" y="38"/>
                    <a:pt x="48" y="38"/>
                    <a:pt x="48" y="38"/>
                  </a:cubicBezTo>
                  <a:cubicBezTo>
                    <a:pt x="48" y="38"/>
                    <a:pt x="48" y="38"/>
                    <a:pt x="48" y="38"/>
                  </a:cubicBezTo>
                  <a:close/>
                  <a:moveTo>
                    <a:pt x="49" y="37"/>
                  </a:moveTo>
                  <a:cubicBezTo>
                    <a:pt x="49" y="37"/>
                    <a:pt x="49" y="37"/>
                    <a:pt x="49" y="37"/>
                  </a:cubicBezTo>
                  <a:cubicBezTo>
                    <a:pt x="50" y="37"/>
                    <a:pt x="50" y="37"/>
                    <a:pt x="50" y="37"/>
                  </a:cubicBezTo>
                  <a:cubicBezTo>
                    <a:pt x="49" y="36"/>
                    <a:pt x="49" y="36"/>
                    <a:pt x="49" y="36"/>
                  </a:cubicBezTo>
                  <a:cubicBezTo>
                    <a:pt x="49" y="35"/>
                    <a:pt x="49" y="35"/>
                    <a:pt x="49" y="35"/>
                  </a:cubicBezTo>
                  <a:cubicBezTo>
                    <a:pt x="48" y="36"/>
                    <a:pt x="48" y="36"/>
                    <a:pt x="48" y="36"/>
                  </a:cubicBezTo>
                  <a:cubicBezTo>
                    <a:pt x="48" y="36"/>
                    <a:pt x="48" y="36"/>
                    <a:pt x="48" y="36"/>
                  </a:cubicBezTo>
                  <a:cubicBezTo>
                    <a:pt x="49" y="37"/>
                    <a:pt x="49" y="37"/>
                    <a:pt x="49" y="37"/>
                  </a:cubicBezTo>
                  <a:close/>
                  <a:moveTo>
                    <a:pt x="51" y="37"/>
                  </a:moveTo>
                  <a:cubicBezTo>
                    <a:pt x="51" y="37"/>
                    <a:pt x="52" y="37"/>
                    <a:pt x="52" y="37"/>
                  </a:cubicBezTo>
                  <a:cubicBezTo>
                    <a:pt x="52" y="36"/>
                    <a:pt x="52" y="36"/>
                    <a:pt x="52" y="36"/>
                  </a:cubicBezTo>
                  <a:cubicBezTo>
                    <a:pt x="51" y="36"/>
                    <a:pt x="51" y="36"/>
                    <a:pt x="51" y="36"/>
                  </a:cubicBezTo>
                  <a:cubicBezTo>
                    <a:pt x="50" y="36"/>
                    <a:pt x="50" y="36"/>
                    <a:pt x="50" y="36"/>
                  </a:cubicBezTo>
                  <a:cubicBezTo>
                    <a:pt x="50" y="36"/>
                    <a:pt x="50" y="36"/>
                    <a:pt x="50" y="36"/>
                  </a:cubicBezTo>
                  <a:cubicBezTo>
                    <a:pt x="51" y="37"/>
                    <a:pt x="51" y="37"/>
                    <a:pt x="51" y="37"/>
                  </a:cubicBezTo>
                  <a:close/>
                  <a:moveTo>
                    <a:pt x="51" y="39"/>
                  </a:moveTo>
                  <a:cubicBezTo>
                    <a:pt x="51" y="38"/>
                    <a:pt x="51" y="38"/>
                    <a:pt x="51" y="38"/>
                  </a:cubicBezTo>
                  <a:cubicBezTo>
                    <a:pt x="51" y="38"/>
                    <a:pt x="51" y="38"/>
                    <a:pt x="51" y="38"/>
                  </a:cubicBezTo>
                  <a:cubicBezTo>
                    <a:pt x="51" y="37"/>
                    <a:pt x="51" y="37"/>
                    <a:pt x="51" y="37"/>
                  </a:cubicBezTo>
                  <a:cubicBezTo>
                    <a:pt x="50" y="37"/>
                    <a:pt x="50" y="37"/>
                    <a:pt x="50" y="37"/>
                  </a:cubicBezTo>
                  <a:cubicBezTo>
                    <a:pt x="50" y="37"/>
                    <a:pt x="50" y="37"/>
                    <a:pt x="50" y="37"/>
                  </a:cubicBezTo>
                  <a:cubicBezTo>
                    <a:pt x="50" y="38"/>
                    <a:pt x="50" y="38"/>
                    <a:pt x="50" y="38"/>
                  </a:cubicBezTo>
                  <a:cubicBezTo>
                    <a:pt x="50" y="38"/>
                    <a:pt x="50" y="38"/>
                    <a:pt x="50" y="38"/>
                  </a:cubicBezTo>
                  <a:cubicBezTo>
                    <a:pt x="51" y="39"/>
                    <a:pt x="51" y="39"/>
                    <a:pt x="51" y="39"/>
                  </a:cubicBezTo>
                  <a:close/>
                  <a:moveTo>
                    <a:pt x="49" y="41"/>
                  </a:moveTo>
                  <a:cubicBezTo>
                    <a:pt x="49" y="40"/>
                    <a:pt x="49" y="40"/>
                    <a:pt x="49" y="40"/>
                  </a:cubicBezTo>
                  <a:cubicBezTo>
                    <a:pt x="49" y="40"/>
                    <a:pt x="49" y="40"/>
                    <a:pt x="49" y="40"/>
                  </a:cubicBezTo>
                  <a:cubicBezTo>
                    <a:pt x="48" y="39"/>
                    <a:pt x="48" y="39"/>
                    <a:pt x="48" y="39"/>
                  </a:cubicBezTo>
                  <a:cubicBezTo>
                    <a:pt x="47" y="39"/>
                    <a:pt x="47" y="39"/>
                    <a:pt x="47" y="39"/>
                  </a:cubicBezTo>
                  <a:cubicBezTo>
                    <a:pt x="47" y="40"/>
                    <a:pt x="47" y="40"/>
                    <a:pt x="47" y="40"/>
                  </a:cubicBezTo>
                  <a:cubicBezTo>
                    <a:pt x="47" y="40"/>
                    <a:pt x="47" y="40"/>
                    <a:pt x="47" y="40"/>
                  </a:cubicBezTo>
                  <a:cubicBezTo>
                    <a:pt x="47" y="41"/>
                    <a:pt x="47" y="41"/>
                    <a:pt x="47" y="41"/>
                  </a:cubicBezTo>
                  <a:cubicBezTo>
                    <a:pt x="46" y="41"/>
                    <a:pt x="46" y="41"/>
                    <a:pt x="46" y="41"/>
                  </a:cubicBezTo>
                  <a:cubicBezTo>
                    <a:pt x="47" y="42"/>
                    <a:pt x="47" y="42"/>
                    <a:pt x="47" y="42"/>
                  </a:cubicBezTo>
                  <a:cubicBezTo>
                    <a:pt x="48" y="42"/>
                    <a:pt x="48" y="42"/>
                    <a:pt x="48" y="42"/>
                  </a:cubicBezTo>
                  <a:cubicBezTo>
                    <a:pt x="49" y="42"/>
                    <a:pt x="49" y="42"/>
                    <a:pt x="49" y="42"/>
                  </a:cubicBezTo>
                  <a:cubicBezTo>
                    <a:pt x="49" y="41"/>
                    <a:pt x="49" y="41"/>
                    <a:pt x="49" y="41"/>
                  </a:cubicBezTo>
                  <a:close/>
                  <a:moveTo>
                    <a:pt x="50" y="39"/>
                  </a:moveTo>
                  <a:cubicBezTo>
                    <a:pt x="50" y="40"/>
                    <a:pt x="50" y="40"/>
                    <a:pt x="50" y="40"/>
                  </a:cubicBezTo>
                  <a:cubicBezTo>
                    <a:pt x="50" y="41"/>
                    <a:pt x="50" y="41"/>
                    <a:pt x="50" y="41"/>
                  </a:cubicBezTo>
                  <a:cubicBezTo>
                    <a:pt x="51" y="41"/>
                    <a:pt x="51" y="41"/>
                    <a:pt x="51" y="41"/>
                  </a:cubicBezTo>
                  <a:cubicBezTo>
                    <a:pt x="51" y="40"/>
                    <a:pt x="51" y="40"/>
                    <a:pt x="51" y="40"/>
                  </a:cubicBezTo>
                  <a:cubicBezTo>
                    <a:pt x="51" y="40"/>
                    <a:pt x="51" y="40"/>
                    <a:pt x="51" y="40"/>
                  </a:cubicBezTo>
                  <a:cubicBezTo>
                    <a:pt x="50" y="39"/>
                    <a:pt x="50" y="39"/>
                    <a:pt x="50" y="39"/>
                  </a:cubicBezTo>
                  <a:close/>
                  <a:moveTo>
                    <a:pt x="57" y="30"/>
                  </a:moveTo>
                  <a:cubicBezTo>
                    <a:pt x="57" y="30"/>
                    <a:pt x="57" y="30"/>
                    <a:pt x="57" y="30"/>
                  </a:cubicBezTo>
                  <a:cubicBezTo>
                    <a:pt x="58" y="30"/>
                    <a:pt x="58" y="30"/>
                    <a:pt x="58" y="30"/>
                  </a:cubicBezTo>
                  <a:cubicBezTo>
                    <a:pt x="58" y="29"/>
                    <a:pt x="58" y="29"/>
                    <a:pt x="58" y="29"/>
                  </a:cubicBezTo>
                  <a:cubicBezTo>
                    <a:pt x="58" y="28"/>
                    <a:pt x="58" y="28"/>
                    <a:pt x="58" y="28"/>
                  </a:cubicBezTo>
                  <a:cubicBezTo>
                    <a:pt x="59" y="28"/>
                    <a:pt x="59" y="28"/>
                    <a:pt x="59" y="28"/>
                  </a:cubicBezTo>
                  <a:cubicBezTo>
                    <a:pt x="59" y="29"/>
                    <a:pt x="59" y="29"/>
                    <a:pt x="59" y="29"/>
                  </a:cubicBezTo>
                  <a:cubicBezTo>
                    <a:pt x="59" y="30"/>
                    <a:pt x="59" y="30"/>
                    <a:pt x="59" y="30"/>
                  </a:cubicBezTo>
                  <a:cubicBezTo>
                    <a:pt x="59" y="30"/>
                    <a:pt x="59" y="30"/>
                    <a:pt x="59" y="30"/>
                  </a:cubicBezTo>
                  <a:cubicBezTo>
                    <a:pt x="59" y="30"/>
                    <a:pt x="59" y="30"/>
                    <a:pt x="59" y="30"/>
                  </a:cubicBezTo>
                  <a:cubicBezTo>
                    <a:pt x="58" y="31"/>
                    <a:pt x="58" y="31"/>
                    <a:pt x="58" y="31"/>
                  </a:cubicBezTo>
                  <a:cubicBezTo>
                    <a:pt x="57" y="31"/>
                    <a:pt x="57" y="31"/>
                    <a:pt x="57" y="31"/>
                  </a:cubicBezTo>
                  <a:cubicBezTo>
                    <a:pt x="57" y="30"/>
                    <a:pt x="57" y="30"/>
                    <a:pt x="57" y="30"/>
                  </a:cubicBezTo>
                  <a:close/>
                  <a:moveTo>
                    <a:pt x="52" y="39"/>
                  </a:moveTo>
                  <a:cubicBezTo>
                    <a:pt x="52" y="40"/>
                    <a:pt x="52" y="40"/>
                    <a:pt x="52" y="40"/>
                  </a:cubicBezTo>
                  <a:cubicBezTo>
                    <a:pt x="53" y="40"/>
                    <a:pt x="53" y="40"/>
                    <a:pt x="53" y="40"/>
                  </a:cubicBezTo>
                  <a:cubicBezTo>
                    <a:pt x="54" y="40"/>
                    <a:pt x="54" y="40"/>
                    <a:pt x="54" y="40"/>
                  </a:cubicBezTo>
                  <a:cubicBezTo>
                    <a:pt x="54" y="39"/>
                    <a:pt x="54" y="39"/>
                    <a:pt x="54" y="39"/>
                  </a:cubicBezTo>
                  <a:cubicBezTo>
                    <a:pt x="54" y="39"/>
                    <a:pt x="54" y="39"/>
                    <a:pt x="54" y="39"/>
                  </a:cubicBezTo>
                  <a:cubicBezTo>
                    <a:pt x="53" y="38"/>
                    <a:pt x="53" y="38"/>
                    <a:pt x="53" y="38"/>
                  </a:cubicBezTo>
                  <a:cubicBezTo>
                    <a:pt x="53" y="38"/>
                    <a:pt x="53" y="38"/>
                    <a:pt x="53" y="38"/>
                  </a:cubicBezTo>
                  <a:cubicBezTo>
                    <a:pt x="52" y="39"/>
                    <a:pt x="52" y="39"/>
                    <a:pt x="52" y="39"/>
                  </a:cubicBezTo>
                  <a:cubicBezTo>
                    <a:pt x="52" y="39"/>
                    <a:pt x="52" y="39"/>
                    <a:pt x="52" y="39"/>
                  </a:cubicBezTo>
                  <a:close/>
                  <a:moveTo>
                    <a:pt x="52" y="38"/>
                  </a:moveTo>
                  <a:cubicBezTo>
                    <a:pt x="53" y="38"/>
                    <a:pt x="53" y="38"/>
                    <a:pt x="53" y="38"/>
                  </a:cubicBezTo>
                  <a:cubicBezTo>
                    <a:pt x="53" y="37"/>
                    <a:pt x="53" y="37"/>
                    <a:pt x="53" y="37"/>
                  </a:cubicBezTo>
                  <a:cubicBezTo>
                    <a:pt x="53" y="37"/>
                    <a:pt x="53" y="37"/>
                    <a:pt x="53" y="37"/>
                  </a:cubicBezTo>
                  <a:cubicBezTo>
                    <a:pt x="53" y="37"/>
                    <a:pt x="53" y="37"/>
                    <a:pt x="53" y="37"/>
                  </a:cubicBezTo>
                  <a:cubicBezTo>
                    <a:pt x="52" y="38"/>
                    <a:pt x="52" y="38"/>
                    <a:pt x="52" y="38"/>
                  </a:cubicBezTo>
                  <a:close/>
                  <a:moveTo>
                    <a:pt x="54" y="37"/>
                  </a:moveTo>
                  <a:cubicBezTo>
                    <a:pt x="54" y="37"/>
                    <a:pt x="54" y="37"/>
                    <a:pt x="54" y="37"/>
                  </a:cubicBezTo>
                  <a:cubicBezTo>
                    <a:pt x="54" y="37"/>
                    <a:pt x="54" y="37"/>
                    <a:pt x="54" y="37"/>
                  </a:cubicBezTo>
                  <a:cubicBezTo>
                    <a:pt x="55" y="37"/>
                    <a:pt x="55" y="37"/>
                    <a:pt x="55" y="37"/>
                  </a:cubicBezTo>
                  <a:cubicBezTo>
                    <a:pt x="55" y="37"/>
                    <a:pt x="55" y="37"/>
                    <a:pt x="55" y="37"/>
                  </a:cubicBezTo>
                  <a:cubicBezTo>
                    <a:pt x="55" y="37"/>
                    <a:pt x="55" y="37"/>
                    <a:pt x="55" y="37"/>
                  </a:cubicBezTo>
                  <a:cubicBezTo>
                    <a:pt x="54" y="37"/>
                    <a:pt x="54" y="37"/>
                    <a:pt x="54" y="37"/>
                  </a:cubicBezTo>
                  <a:cubicBezTo>
                    <a:pt x="54" y="37"/>
                    <a:pt x="54" y="37"/>
                    <a:pt x="54" y="37"/>
                  </a:cubicBezTo>
                  <a:cubicBezTo>
                    <a:pt x="54" y="37"/>
                    <a:pt x="54" y="37"/>
                    <a:pt x="54" y="37"/>
                  </a:cubicBezTo>
                  <a:close/>
                  <a:moveTo>
                    <a:pt x="54" y="34"/>
                  </a:moveTo>
                  <a:cubicBezTo>
                    <a:pt x="53" y="34"/>
                    <a:pt x="53" y="34"/>
                    <a:pt x="53" y="34"/>
                  </a:cubicBezTo>
                  <a:cubicBezTo>
                    <a:pt x="53" y="34"/>
                    <a:pt x="53" y="34"/>
                    <a:pt x="53" y="34"/>
                  </a:cubicBezTo>
                  <a:cubicBezTo>
                    <a:pt x="52" y="34"/>
                    <a:pt x="52" y="34"/>
                    <a:pt x="52" y="34"/>
                  </a:cubicBezTo>
                  <a:cubicBezTo>
                    <a:pt x="52" y="33"/>
                    <a:pt x="52" y="33"/>
                    <a:pt x="52" y="33"/>
                  </a:cubicBezTo>
                  <a:cubicBezTo>
                    <a:pt x="53" y="32"/>
                    <a:pt x="53" y="32"/>
                    <a:pt x="53" y="32"/>
                  </a:cubicBezTo>
                  <a:cubicBezTo>
                    <a:pt x="54" y="32"/>
                    <a:pt x="54" y="32"/>
                    <a:pt x="54" y="32"/>
                  </a:cubicBezTo>
                  <a:cubicBezTo>
                    <a:pt x="55" y="32"/>
                    <a:pt x="55" y="32"/>
                    <a:pt x="55" y="32"/>
                  </a:cubicBezTo>
                  <a:cubicBezTo>
                    <a:pt x="55" y="33"/>
                    <a:pt x="55" y="33"/>
                    <a:pt x="55" y="33"/>
                  </a:cubicBezTo>
                  <a:cubicBezTo>
                    <a:pt x="56" y="33"/>
                    <a:pt x="56" y="33"/>
                    <a:pt x="56" y="33"/>
                  </a:cubicBezTo>
                  <a:cubicBezTo>
                    <a:pt x="56" y="34"/>
                    <a:pt x="56" y="34"/>
                    <a:pt x="56" y="34"/>
                  </a:cubicBezTo>
                  <a:cubicBezTo>
                    <a:pt x="55" y="34"/>
                    <a:pt x="55" y="34"/>
                    <a:pt x="55" y="34"/>
                  </a:cubicBezTo>
                  <a:cubicBezTo>
                    <a:pt x="54" y="34"/>
                    <a:pt x="54" y="34"/>
                    <a:pt x="54" y="34"/>
                  </a:cubicBezTo>
                  <a:cubicBezTo>
                    <a:pt x="54" y="34"/>
                    <a:pt x="54" y="34"/>
                    <a:pt x="54" y="34"/>
                  </a:cubicBezTo>
                  <a:close/>
                  <a:moveTo>
                    <a:pt x="57" y="33"/>
                  </a:moveTo>
                  <a:cubicBezTo>
                    <a:pt x="58" y="34"/>
                    <a:pt x="58" y="34"/>
                    <a:pt x="58" y="34"/>
                  </a:cubicBezTo>
                  <a:cubicBezTo>
                    <a:pt x="58" y="34"/>
                    <a:pt x="58" y="34"/>
                    <a:pt x="58" y="34"/>
                  </a:cubicBezTo>
                  <a:cubicBezTo>
                    <a:pt x="59" y="34"/>
                    <a:pt x="59" y="34"/>
                    <a:pt x="59" y="34"/>
                  </a:cubicBezTo>
                  <a:cubicBezTo>
                    <a:pt x="59" y="33"/>
                    <a:pt x="59" y="33"/>
                    <a:pt x="59" y="33"/>
                  </a:cubicBezTo>
                  <a:cubicBezTo>
                    <a:pt x="59" y="33"/>
                    <a:pt x="59" y="33"/>
                    <a:pt x="59" y="33"/>
                  </a:cubicBezTo>
                  <a:cubicBezTo>
                    <a:pt x="58" y="33"/>
                    <a:pt x="58" y="33"/>
                    <a:pt x="58" y="33"/>
                  </a:cubicBezTo>
                  <a:cubicBezTo>
                    <a:pt x="58" y="33"/>
                    <a:pt x="58" y="33"/>
                    <a:pt x="58" y="33"/>
                  </a:cubicBezTo>
                  <a:cubicBezTo>
                    <a:pt x="57" y="33"/>
                    <a:pt x="57" y="33"/>
                    <a:pt x="57" y="33"/>
                  </a:cubicBezTo>
                  <a:close/>
                  <a:moveTo>
                    <a:pt x="59" y="41"/>
                  </a:moveTo>
                  <a:cubicBezTo>
                    <a:pt x="59" y="41"/>
                    <a:pt x="59" y="41"/>
                    <a:pt x="59" y="41"/>
                  </a:cubicBezTo>
                  <a:cubicBezTo>
                    <a:pt x="59" y="40"/>
                    <a:pt x="59" y="40"/>
                    <a:pt x="59" y="40"/>
                  </a:cubicBezTo>
                  <a:cubicBezTo>
                    <a:pt x="59" y="39"/>
                    <a:pt x="59" y="39"/>
                    <a:pt x="59" y="39"/>
                  </a:cubicBezTo>
                  <a:cubicBezTo>
                    <a:pt x="59" y="38"/>
                    <a:pt x="59" y="38"/>
                    <a:pt x="59" y="38"/>
                  </a:cubicBezTo>
                  <a:cubicBezTo>
                    <a:pt x="58" y="37"/>
                    <a:pt x="58" y="37"/>
                    <a:pt x="58" y="37"/>
                  </a:cubicBezTo>
                  <a:cubicBezTo>
                    <a:pt x="57" y="37"/>
                    <a:pt x="57" y="37"/>
                    <a:pt x="57" y="37"/>
                  </a:cubicBezTo>
                  <a:cubicBezTo>
                    <a:pt x="57" y="37"/>
                    <a:pt x="57" y="37"/>
                    <a:pt x="57" y="37"/>
                  </a:cubicBezTo>
                  <a:cubicBezTo>
                    <a:pt x="56" y="37"/>
                    <a:pt x="56" y="37"/>
                    <a:pt x="56" y="37"/>
                  </a:cubicBezTo>
                  <a:cubicBezTo>
                    <a:pt x="55" y="38"/>
                    <a:pt x="55" y="38"/>
                    <a:pt x="55" y="38"/>
                  </a:cubicBezTo>
                  <a:cubicBezTo>
                    <a:pt x="55" y="38"/>
                    <a:pt x="55" y="38"/>
                    <a:pt x="55" y="38"/>
                  </a:cubicBezTo>
                  <a:cubicBezTo>
                    <a:pt x="55" y="39"/>
                    <a:pt x="55" y="39"/>
                    <a:pt x="55" y="39"/>
                  </a:cubicBezTo>
                  <a:cubicBezTo>
                    <a:pt x="56" y="41"/>
                    <a:pt x="56" y="41"/>
                    <a:pt x="56" y="41"/>
                  </a:cubicBezTo>
                  <a:cubicBezTo>
                    <a:pt x="56" y="41"/>
                    <a:pt x="56" y="41"/>
                    <a:pt x="56" y="41"/>
                  </a:cubicBezTo>
                  <a:cubicBezTo>
                    <a:pt x="57" y="41"/>
                    <a:pt x="57" y="41"/>
                    <a:pt x="57" y="41"/>
                  </a:cubicBezTo>
                  <a:cubicBezTo>
                    <a:pt x="58" y="41"/>
                    <a:pt x="58" y="41"/>
                    <a:pt x="58" y="41"/>
                  </a:cubicBezTo>
                  <a:cubicBezTo>
                    <a:pt x="59" y="41"/>
                    <a:pt x="59" y="41"/>
                    <a:pt x="59" y="41"/>
                  </a:cubicBezTo>
                  <a:close/>
                  <a:moveTo>
                    <a:pt x="61" y="40"/>
                  </a:moveTo>
                  <a:cubicBezTo>
                    <a:pt x="61" y="40"/>
                    <a:pt x="61" y="40"/>
                    <a:pt x="61" y="40"/>
                  </a:cubicBezTo>
                  <a:cubicBezTo>
                    <a:pt x="61" y="39"/>
                    <a:pt x="61" y="39"/>
                    <a:pt x="61" y="39"/>
                  </a:cubicBezTo>
                  <a:cubicBezTo>
                    <a:pt x="61" y="39"/>
                    <a:pt x="61" y="39"/>
                    <a:pt x="61" y="39"/>
                  </a:cubicBezTo>
                  <a:cubicBezTo>
                    <a:pt x="61" y="39"/>
                    <a:pt x="61" y="39"/>
                    <a:pt x="61" y="39"/>
                  </a:cubicBezTo>
                  <a:cubicBezTo>
                    <a:pt x="62" y="38"/>
                    <a:pt x="62" y="38"/>
                    <a:pt x="62" y="38"/>
                  </a:cubicBezTo>
                  <a:cubicBezTo>
                    <a:pt x="62" y="37"/>
                    <a:pt x="62" y="37"/>
                    <a:pt x="62" y="37"/>
                  </a:cubicBezTo>
                  <a:cubicBezTo>
                    <a:pt x="63" y="37"/>
                    <a:pt x="63" y="37"/>
                    <a:pt x="63" y="37"/>
                  </a:cubicBezTo>
                  <a:cubicBezTo>
                    <a:pt x="64" y="37"/>
                    <a:pt x="64" y="37"/>
                    <a:pt x="64" y="37"/>
                  </a:cubicBezTo>
                  <a:cubicBezTo>
                    <a:pt x="64" y="36"/>
                    <a:pt x="64" y="36"/>
                    <a:pt x="64" y="36"/>
                  </a:cubicBezTo>
                  <a:cubicBezTo>
                    <a:pt x="63" y="36"/>
                    <a:pt x="63" y="36"/>
                    <a:pt x="63" y="36"/>
                  </a:cubicBezTo>
                  <a:cubicBezTo>
                    <a:pt x="62" y="36"/>
                    <a:pt x="62" y="36"/>
                    <a:pt x="62" y="36"/>
                  </a:cubicBezTo>
                  <a:cubicBezTo>
                    <a:pt x="61" y="36"/>
                    <a:pt x="61" y="36"/>
                    <a:pt x="61" y="36"/>
                  </a:cubicBezTo>
                  <a:cubicBezTo>
                    <a:pt x="60" y="35"/>
                    <a:pt x="60" y="35"/>
                    <a:pt x="60" y="35"/>
                  </a:cubicBezTo>
                  <a:cubicBezTo>
                    <a:pt x="59" y="35"/>
                    <a:pt x="59" y="35"/>
                    <a:pt x="59" y="35"/>
                  </a:cubicBezTo>
                  <a:cubicBezTo>
                    <a:pt x="58" y="35"/>
                    <a:pt x="58" y="35"/>
                    <a:pt x="58" y="35"/>
                  </a:cubicBezTo>
                  <a:cubicBezTo>
                    <a:pt x="58" y="35"/>
                    <a:pt x="58" y="35"/>
                    <a:pt x="58" y="35"/>
                  </a:cubicBezTo>
                  <a:cubicBezTo>
                    <a:pt x="58" y="36"/>
                    <a:pt x="58" y="36"/>
                    <a:pt x="58" y="36"/>
                  </a:cubicBezTo>
                  <a:cubicBezTo>
                    <a:pt x="59" y="37"/>
                    <a:pt x="59" y="37"/>
                    <a:pt x="59" y="37"/>
                  </a:cubicBezTo>
                  <a:cubicBezTo>
                    <a:pt x="59" y="39"/>
                    <a:pt x="59" y="39"/>
                    <a:pt x="59" y="39"/>
                  </a:cubicBezTo>
                  <a:cubicBezTo>
                    <a:pt x="60" y="40"/>
                    <a:pt x="60" y="40"/>
                    <a:pt x="60" y="40"/>
                  </a:cubicBezTo>
                  <a:cubicBezTo>
                    <a:pt x="61" y="40"/>
                    <a:pt x="61" y="40"/>
                    <a:pt x="61" y="40"/>
                  </a:cubicBezTo>
                  <a:cubicBezTo>
                    <a:pt x="61" y="40"/>
                    <a:pt x="61" y="40"/>
                    <a:pt x="61" y="40"/>
                  </a:cubicBezTo>
                  <a:close/>
                  <a:moveTo>
                    <a:pt x="64" y="40"/>
                  </a:moveTo>
                  <a:cubicBezTo>
                    <a:pt x="64" y="41"/>
                    <a:pt x="64" y="41"/>
                    <a:pt x="64" y="41"/>
                  </a:cubicBezTo>
                  <a:cubicBezTo>
                    <a:pt x="65" y="41"/>
                    <a:pt x="65" y="41"/>
                    <a:pt x="65" y="41"/>
                  </a:cubicBezTo>
                  <a:cubicBezTo>
                    <a:pt x="66" y="42"/>
                    <a:pt x="66" y="42"/>
                    <a:pt x="66" y="42"/>
                  </a:cubicBezTo>
                  <a:cubicBezTo>
                    <a:pt x="67" y="42"/>
                    <a:pt x="67" y="42"/>
                    <a:pt x="67" y="42"/>
                  </a:cubicBezTo>
                  <a:cubicBezTo>
                    <a:pt x="68" y="41"/>
                    <a:pt x="68" y="41"/>
                    <a:pt x="68" y="41"/>
                  </a:cubicBezTo>
                  <a:cubicBezTo>
                    <a:pt x="67" y="40"/>
                    <a:pt x="67" y="40"/>
                    <a:pt x="67" y="40"/>
                  </a:cubicBezTo>
                  <a:cubicBezTo>
                    <a:pt x="67" y="39"/>
                    <a:pt x="67" y="39"/>
                    <a:pt x="67" y="39"/>
                  </a:cubicBezTo>
                  <a:cubicBezTo>
                    <a:pt x="65" y="40"/>
                    <a:pt x="65" y="40"/>
                    <a:pt x="65" y="40"/>
                  </a:cubicBezTo>
                  <a:cubicBezTo>
                    <a:pt x="64" y="40"/>
                    <a:pt x="64" y="40"/>
                    <a:pt x="64" y="40"/>
                  </a:cubicBezTo>
                  <a:close/>
                  <a:moveTo>
                    <a:pt x="64" y="42"/>
                  </a:moveTo>
                  <a:cubicBezTo>
                    <a:pt x="64" y="43"/>
                    <a:pt x="64" y="43"/>
                    <a:pt x="64" y="43"/>
                  </a:cubicBezTo>
                  <a:cubicBezTo>
                    <a:pt x="65" y="43"/>
                    <a:pt x="65" y="43"/>
                    <a:pt x="65" y="43"/>
                  </a:cubicBezTo>
                  <a:cubicBezTo>
                    <a:pt x="65" y="43"/>
                    <a:pt x="65" y="43"/>
                    <a:pt x="65" y="43"/>
                  </a:cubicBezTo>
                  <a:cubicBezTo>
                    <a:pt x="66" y="43"/>
                    <a:pt x="66" y="43"/>
                    <a:pt x="66" y="43"/>
                  </a:cubicBezTo>
                  <a:cubicBezTo>
                    <a:pt x="65" y="42"/>
                    <a:pt x="65" y="42"/>
                    <a:pt x="65" y="42"/>
                  </a:cubicBezTo>
                  <a:cubicBezTo>
                    <a:pt x="64" y="42"/>
                    <a:pt x="64" y="42"/>
                    <a:pt x="64" y="42"/>
                  </a:cubicBezTo>
                  <a:close/>
                  <a:moveTo>
                    <a:pt x="64" y="16"/>
                  </a:moveTo>
                  <a:cubicBezTo>
                    <a:pt x="65" y="16"/>
                    <a:pt x="65" y="16"/>
                    <a:pt x="65" y="16"/>
                  </a:cubicBezTo>
                  <a:cubicBezTo>
                    <a:pt x="65" y="16"/>
                    <a:pt x="65" y="16"/>
                    <a:pt x="65" y="16"/>
                  </a:cubicBezTo>
                  <a:cubicBezTo>
                    <a:pt x="66" y="15"/>
                    <a:pt x="66" y="15"/>
                    <a:pt x="66" y="15"/>
                  </a:cubicBezTo>
                  <a:cubicBezTo>
                    <a:pt x="66" y="16"/>
                    <a:pt x="66" y="16"/>
                    <a:pt x="66" y="16"/>
                  </a:cubicBezTo>
                  <a:cubicBezTo>
                    <a:pt x="67" y="16"/>
                    <a:pt x="67" y="16"/>
                    <a:pt x="67" y="16"/>
                  </a:cubicBezTo>
                  <a:cubicBezTo>
                    <a:pt x="67" y="16"/>
                    <a:pt x="67" y="16"/>
                    <a:pt x="67" y="16"/>
                  </a:cubicBezTo>
                  <a:cubicBezTo>
                    <a:pt x="68" y="16"/>
                    <a:pt x="68" y="16"/>
                    <a:pt x="68" y="16"/>
                  </a:cubicBezTo>
                  <a:cubicBezTo>
                    <a:pt x="67" y="17"/>
                    <a:pt x="67" y="17"/>
                    <a:pt x="67" y="17"/>
                  </a:cubicBezTo>
                  <a:cubicBezTo>
                    <a:pt x="66" y="17"/>
                    <a:pt x="66" y="17"/>
                    <a:pt x="66" y="17"/>
                  </a:cubicBezTo>
                  <a:cubicBezTo>
                    <a:pt x="66" y="17"/>
                    <a:pt x="66" y="17"/>
                    <a:pt x="66" y="17"/>
                  </a:cubicBezTo>
                  <a:cubicBezTo>
                    <a:pt x="64" y="17"/>
                    <a:pt x="64" y="17"/>
                    <a:pt x="64" y="17"/>
                  </a:cubicBezTo>
                  <a:cubicBezTo>
                    <a:pt x="64" y="16"/>
                    <a:pt x="64" y="16"/>
                    <a:pt x="64" y="16"/>
                  </a:cubicBezTo>
                  <a:close/>
                  <a:moveTo>
                    <a:pt x="66" y="28"/>
                  </a:moveTo>
                  <a:cubicBezTo>
                    <a:pt x="66" y="27"/>
                    <a:pt x="66" y="27"/>
                    <a:pt x="66" y="27"/>
                  </a:cubicBezTo>
                  <a:cubicBezTo>
                    <a:pt x="67" y="26"/>
                    <a:pt x="67" y="26"/>
                    <a:pt x="67" y="26"/>
                  </a:cubicBezTo>
                  <a:cubicBezTo>
                    <a:pt x="67" y="26"/>
                    <a:pt x="67" y="26"/>
                    <a:pt x="67" y="26"/>
                  </a:cubicBezTo>
                  <a:cubicBezTo>
                    <a:pt x="66" y="25"/>
                    <a:pt x="66" y="25"/>
                    <a:pt x="66" y="25"/>
                  </a:cubicBezTo>
                  <a:cubicBezTo>
                    <a:pt x="66" y="25"/>
                    <a:pt x="66" y="25"/>
                    <a:pt x="66" y="25"/>
                  </a:cubicBezTo>
                  <a:cubicBezTo>
                    <a:pt x="65" y="25"/>
                    <a:pt x="65" y="25"/>
                    <a:pt x="65" y="25"/>
                  </a:cubicBezTo>
                  <a:cubicBezTo>
                    <a:pt x="64" y="25"/>
                    <a:pt x="64" y="25"/>
                    <a:pt x="64" y="25"/>
                  </a:cubicBezTo>
                  <a:cubicBezTo>
                    <a:pt x="63" y="26"/>
                    <a:pt x="63" y="26"/>
                    <a:pt x="63" y="26"/>
                  </a:cubicBezTo>
                  <a:cubicBezTo>
                    <a:pt x="62" y="26"/>
                    <a:pt x="62" y="26"/>
                    <a:pt x="62" y="26"/>
                  </a:cubicBezTo>
                  <a:cubicBezTo>
                    <a:pt x="62" y="27"/>
                    <a:pt x="62" y="27"/>
                    <a:pt x="62" y="27"/>
                  </a:cubicBezTo>
                  <a:cubicBezTo>
                    <a:pt x="64" y="28"/>
                    <a:pt x="64" y="28"/>
                    <a:pt x="64" y="28"/>
                  </a:cubicBezTo>
                  <a:cubicBezTo>
                    <a:pt x="65" y="28"/>
                    <a:pt x="65" y="28"/>
                    <a:pt x="65" y="28"/>
                  </a:cubicBezTo>
                  <a:cubicBezTo>
                    <a:pt x="66" y="28"/>
                    <a:pt x="66" y="28"/>
                    <a:pt x="66" y="28"/>
                  </a:cubicBezTo>
                  <a:close/>
                  <a:moveTo>
                    <a:pt x="68" y="26"/>
                  </a:moveTo>
                  <a:cubicBezTo>
                    <a:pt x="68" y="27"/>
                    <a:pt x="68" y="27"/>
                    <a:pt x="68" y="27"/>
                  </a:cubicBezTo>
                  <a:cubicBezTo>
                    <a:pt x="68" y="28"/>
                    <a:pt x="68" y="28"/>
                    <a:pt x="68" y="28"/>
                  </a:cubicBezTo>
                  <a:cubicBezTo>
                    <a:pt x="67" y="28"/>
                    <a:pt x="67" y="28"/>
                    <a:pt x="67" y="28"/>
                  </a:cubicBezTo>
                  <a:cubicBezTo>
                    <a:pt x="67" y="28"/>
                    <a:pt x="67" y="28"/>
                    <a:pt x="67" y="28"/>
                  </a:cubicBezTo>
                  <a:cubicBezTo>
                    <a:pt x="66" y="28"/>
                    <a:pt x="66" y="28"/>
                    <a:pt x="66" y="28"/>
                  </a:cubicBezTo>
                  <a:cubicBezTo>
                    <a:pt x="65" y="29"/>
                    <a:pt x="65" y="29"/>
                    <a:pt x="65" y="29"/>
                  </a:cubicBezTo>
                  <a:cubicBezTo>
                    <a:pt x="64" y="29"/>
                    <a:pt x="64" y="29"/>
                    <a:pt x="64" y="29"/>
                  </a:cubicBezTo>
                  <a:cubicBezTo>
                    <a:pt x="63" y="29"/>
                    <a:pt x="63" y="29"/>
                    <a:pt x="63" y="29"/>
                  </a:cubicBezTo>
                  <a:cubicBezTo>
                    <a:pt x="63" y="29"/>
                    <a:pt x="63" y="29"/>
                    <a:pt x="63" y="29"/>
                  </a:cubicBezTo>
                  <a:cubicBezTo>
                    <a:pt x="63" y="30"/>
                    <a:pt x="63" y="30"/>
                    <a:pt x="63" y="30"/>
                  </a:cubicBezTo>
                  <a:cubicBezTo>
                    <a:pt x="63" y="30"/>
                    <a:pt x="63" y="30"/>
                    <a:pt x="63" y="30"/>
                  </a:cubicBezTo>
                  <a:cubicBezTo>
                    <a:pt x="63" y="33"/>
                    <a:pt x="63" y="33"/>
                    <a:pt x="63" y="33"/>
                  </a:cubicBezTo>
                  <a:cubicBezTo>
                    <a:pt x="64" y="34"/>
                    <a:pt x="64" y="34"/>
                    <a:pt x="64" y="34"/>
                  </a:cubicBezTo>
                  <a:cubicBezTo>
                    <a:pt x="65" y="35"/>
                    <a:pt x="65" y="35"/>
                    <a:pt x="65" y="35"/>
                  </a:cubicBezTo>
                  <a:cubicBezTo>
                    <a:pt x="66" y="35"/>
                    <a:pt x="66" y="35"/>
                    <a:pt x="66" y="35"/>
                  </a:cubicBezTo>
                  <a:cubicBezTo>
                    <a:pt x="67" y="35"/>
                    <a:pt x="67" y="35"/>
                    <a:pt x="67" y="35"/>
                  </a:cubicBezTo>
                  <a:cubicBezTo>
                    <a:pt x="68" y="35"/>
                    <a:pt x="68" y="35"/>
                    <a:pt x="68" y="35"/>
                  </a:cubicBezTo>
                  <a:cubicBezTo>
                    <a:pt x="69" y="34"/>
                    <a:pt x="69" y="34"/>
                    <a:pt x="69" y="34"/>
                  </a:cubicBezTo>
                  <a:cubicBezTo>
                    <a:pt x="70" y="34"/>
                    <a:pt x="70" y="34"/>
                    <a:pt x="70" y="34"/>
                  </a:cubicBezTo>
                  <a:cubicBezTo>
                    <a:pt x="70" y="33"/>
                    <a:pt x="70" y="33"/>
                    <a:pt x="70" y="33"/>
                  </a:cubicBezTo>
                  <a:cubicBezTo>
                    <a:pt x="69" y="33"/>
                    <a:pt x="69" y="33"/>
                    <a:pt x="69" y="33"/>
                  </a:cubicBezTo>
                  <a:cubicBezTo>
                    <a:pt x="69" y="32"/>
                    <a:pt x="69" y="32"/>
                    <a:pt x="69" y="32"/>
                  </a:cubicBezTo>
                  <a:cubicBezTo>
                    <a:pt x="68" y="32"/>
                    <a:pt x="68" y="32"/>
                    <a:pt x="68" y="32"/>
                  </a:cubicBezTo>
                  <a:cubicBezTo>
                    <a:pt x="67" y="31"/>
                    <a:pt x="67" y="31"/>
                    <a:pt x="67" y="31"/>
                  </a:cubicBezTo>
                  <a:cubicBezTo>
                    <a:pt x="67" y="30"/>
                    <a:pt x="67" y="30"/>
                    <a:pt x="67" y="30"/>
                  </a:cubicBezTo>
                  <a:cubicBezTo>
                    <a:pt x="68" y="30"/>
                    <a:pt x="68" y="30"/>
                    <a:pt x="68" y="30"/>
                  </a:cubicBezTo>
                  <a:cubicBezTo>
                    <a:pt x="69" y="30"/>
                    <a:pt x="69" y="30"/>
                    <a:pt x="69" y="30"/>
                  </a:cubicBezTo>
                  <a:cubicBezTo>
                    <a:pt x="70" y="29"/>
                    <a:pt x="70" y="29"/>
                    <a:pt x="70" y="29"/>
                  </a:cubicBezTo>
                  <a:cubicBezTo>
                    <a:pt x="70" y="29"/>
                    <a:pt x="70" y="29"/>
                    <a:pt x="70" y="29"/>
                  </a:cubicBezTo>
                  <a:cubicBezTo>
                    <a:pt x="69" y="28"/>
                    <a:pt x="69" y="28"/>
                    <a:pt x="69" y="28"/>
                  </a:cubicBezTo>
                  <a:cubicBezTo>
                    <a:pt x="68" y="27"/>
                    <a:pt x="68" y="27"/>
                    <a:pt x="68" y="27"/>
                  </a:cubicBezTo>
                  <a:cubicBezTo>
                    <a:pt x="68" y="26"/>
                    <a:pt x="68" y="26"/>
                    <a:pt x="68" y="26"/>
                  </a:cubicBezTo>
                  <a:close/>
                  <a:moveTo>
                    <a:pt x="72" y="28"/>
                  </a:moveTo>
                  <a:cubicBezTo>
                    <a:pt x="71" y="27"/>
                    <a:pt x="71" y="27"/>
                    <a:pt x="71" y="27"/>
                  </a:cubicBezTo>
                  <a:cubicBezTo>
                    <a:pt x="71" y="27"/>
                    <a:pt x="71" y="27"/>
                    <a:pt x="71" y="27"/>
                  </a:cubicBezTo>
                  <a:cubicBezTo>
                    <a:pt x="71" y="26"/>
                    <a:pt x="71" y="26"/>
                    <a:pt x="71" y="26"/>
                  </a:cubicBezTo>
                  <a:cubicBezTo>
                    <a:pt x="70" y="26"/>
                    <a:pt x="70" y="26"/>
                    <a:pt x="70" y="26"/>
                  </a:cubicBezTo>
                  <a:cubicBezTo>
                    <a:pt x="69" y="26"/>
                    <a:pt x="69" y="26"/>
                    <a:pt x="69" y="26"/>
                  </a:cubicBezTo>
                  <a:cubicBezTo>
                    <a:pt x="69" y="25"/>
                    <a:pt x="69" y="25"/>
                    <a:pt x="69" y="25"/>
                  </a:cubicBezTo>
                  <a:cubicBezTo>
                    <a:pt x="69" y="25"/>
                    <a:pt x="69" y="25"/>
                    <a:pt x="69" y="25"/>
                  </a:cubicBezTo>
                  <a:cubicBezTo>
                    <a:pt x="69" y="23"/>
                    <a:pt x="69" y="23"/>
                    <a:pt x="69" y="23"/>
                  </a:cubicBezTo>
                  <a:cubicBezTo>
                    <a:pt x="69" y="23"/>
                    <a:pt x="69" y="23"/>
                    <a:pt x="69" y="23"/>
                  </a:cubicBezTo>
                  <a:cubicBezTo>
                    <a:pt x="69" y="21"/>
                    <a:pt x="69" y="21"/>
                    <a:pt x="69" y="21"/>
                  </a:cubicBezTo>
                  <a:cubicBezTo>
                    <a:pt x="70" y="21"/>
                    <a:pt x="70" y="21"/>
                    <a:pt x="70" y="21"/>
                  </a:cubicBezTo>
                  <a:cubicBezTo>
                    <a:pt x="71" y="20"/>
                    <a:pt x="71" y="20"/>
                    <a:pt x="71" y="20"/>
                  </a:cubicBezTo>
                  <a:cubicBezTo>
                    <a:pt x="71" y="20"/>
                    <a:pt x="71" y="20"/>
                    <a:pt x="71" y="20"/>
                  </a:cubicBezTo>
                  <a:cubicBezTo>
                    <a:pt x="71" y="19"/>
                    <a:pt x="71" y="19"/>
                    <a:pt x="71" y="19"/>
                  </a:cubicBezTo>
                  <a:cubicBezTo>
                    <a:pt x="71" y="19"/>
                    <a:pt x="71" y="19"/>
                    <a:pt x="71" y="19"/>
                  </a:cubicBezTo>
                  <a:cubicBezTo>
                    <a:pt x="72" y="19"/>
                    <a:pt x="72" y="19"/>
                    <a:pt x="72" y="19"/>
                  </a:cubicBezTo>
                  <a:cubicBezTo>
                    <a:pt x="73" y="19"/>
                    <a:pt x="73" y="19"/>
                    <a:pt x="73" y="19"/>
                  </a:cubicBezTo>
                  <a:cubicBezTo>
                    <a:pt x="73" y="20"/>
                    <a:pt x="73" y="20"/>
                    <a:pt x="73" y="20"/>
                  </a:cubicBezTo>
                  <a:cubicBezTo>
                    <a:pt x="73" y="21"/>
                    <a:pt x="73" y="21"/>
                    <a:pt x="73" y="21"/>
                  </a:cubicBezTo>
                  <a:cubicBezTo>
                    <a:pt x="73" y="22"/>
                    <a:pt x="73" y="22"/>
                    <a:pt x="73" y="22"/>
                  </a:cubicBezTo>
                  <a:cubicBezTo>
                    <a:pt x="74" y="22"/>
                    <a:pt x="74" y="22"/>
                    <a:pt x="74" y="22"/>
                  </a:cubicBezTo>
                  <a:cubicBezTo>
                    <a:pt x="75" y="23"/>
                    <a:pt x="75" y="23"/>
                    <a:pt x="75" y="23"/>
                  </a:cubicBezTo>
                  <a:cubicBezTo>
                    <a:pt x="76" y="23"/>
                    <a:pt x="76" y="23"/>
                    <a:pt x="76" y="23"/>
                  </a:cubicBezTo>
                  <a:cubicBezTo>
                    <a:pt x="76" y="24"/>
                    <a:pt x="76" y="24"/>
                    <a:pt x="76" y="24"/>
                  </a:cubicBezTo>
                  <a:cubicBezTo>
                    <a:pt x="74" y="24"/>
                    <a:pt x="74" y="24"/>
                    <a:pt x="74" y="24"/>
                  </a:cubicBezTo>
                  <a:cubicBezTo>
                    <a:pt x="73" y="25"/>
                    <a:pt x="73" y="25"/>
                    <a:pt x="73" y="25"/>
                  </a:cubicBezTo>
                  <a:cubicBezTo>
                    <a:pt x="73" y="25"/>
                    <a:pt x="73" y="25"/>
                    <a:pt x="73" y="25"/>
                  </a:cubicBezTo>
                  <a:cubicBezTo>
                    <a:pt x="73" y="26"/>
                    <a:pt x="73" y="26"/>
                    <a:pt x="73" y="26"/>
                  </a:cubicBezTo>
                  <a:cubicBezTo>
                    <a:pt x="73" y="27"/>
                    <a:pt x="73" y="27"/>
                    <a:pt x="73" y="27"/>
                  </a:cubicBezTo>
                  <a:cubicBezTo>
                    <a:pt x="72" y="28"/>
                    <a:pt x="72" y="28"/>
                    <a:pt x="72" y="28"/>
                  </a:cubicBezTo>
                  <a:close/>
                  <a:moveTo>
                    <a:pt x="453" y="50"/>
                  </a:moveTo>
                  <a:cubicBezTo>
                    <a:pt x="453" y="50"/>
                    <a:pt x="453" y="50"/>
                    <a:pt x="453" y="50"/>
                  </a:cubicBezTo>
                  <a:cubicBezTo>
                    <a:pt x="453" y="50"/>
                    <a:pt x="453" y="50"/>
                    <a:pt x="453" y="50"/>
                  </a:cubicBezTo>
                  <a:cubicBezTo>
                    <a:pt x="453" y="50"/>
                    <a:pt x="453" y="50"/>
                    <a:pt x="453" y="50"/>
                  </a:cubicBezTo>
                  <a:cubicBezTo>
                    <a:pt x="452" y="50"/>
                    <a:pt x="452" y="50"/>
                    <a:pt x="452" y="50"/>
                  </a:cubicBezTo>
                  <a:cubicBezTo>
                    <a:pt x="453" y="50"/>
                    <a:pt x="453" y="50"/>
                    <a:pt x="453" y="50"/>
                  </a:cubicBezTo>
                  <a:close/>
                  <a:moveTo>
                    <a:pt x="449" y="50"/>
                  </a:moveTo>
                  <a:cubicBezTo>
                    <a:pt x="450" y="50"/>
                    <a:pt x="450" y="50"/>
                    <a:pt x="450" y="50"/>
                  </a:cubicBezTo>
                  <a:cubicBezTo>
                    <a:pt x="450" y="49"/>
                    <a:pt x="450" y="49"/>
                    <a:pt x="450" y="49"/>
                  </a:cubicBezTo>
                  <a:cubicBezTo>
                    <a:pt x="449" y="49"/>
                    <a:pt x="449" y="49"/>
                    <a:pt x="449" y="49"/>
                  </a:cubicBezTo>
                  <a:cubicBezTo>
                    <a:pt x="449" y="49"/>
                    <a:pt x="449" y="49"/>
                    <a:pt x="449" y="49"/>
                  </a:cubicBezTo>
                  <a:cubicBezTo>
                    <a:pt x="449" y="50"/>
                    <a:pt x="449" y="50"/>
                    <a:pt x="449" y="50"/>
                  </a:cubicBezTo>
                  <a:close/>
                  <a:moveTo>
                    <a:pt x="446" y="51"/>
                  </a:moveTo>
                  <a:cubicBezTo>
                    <a:pt x="446" y="51"/>
                    <a:pt x="446" y="51"/>
                    <a:pt x="446" y="51"/>
                  </a:cubicBezTo>
                  <a:cubicBezTo>
                    <a:pt x="446" y="51"/>
                    <a:pt x="446" y="51"/>
                    <a:pt x="446" y="51"/>
                  </a:cubicBezTo>
                  <a:cubicBezTo>
                    <a:pt x="446" y="50"/>
                    <a:pt x="446" y="50"/>
                    <a:pt x="446" y="50"/>
                  </a:cubicBezTo>
                  <a:cubicBezTo>
                    <a:pt x="446" y="50"/>
                    <a:pt x="446" y="50"/>
                    <a:pt x="446" y="50"/>
                  </a:cubicBezTo>
                  <a:cubicBezTo>
                    <a:pt x="445" y="50"/>
                    <a:pt x="445" y="50"/>
                    <a:pt x="445" y="50"/>
                  </a:cubicBezTo>
                  <a:cubicBezTo>
                    <a:pt x="446" y="51"/>
                    <a:pt x="446" y="51"/>
                    <a:pt x="446" y="51"/>
                  </a:cubicBezTo>
                  <a:close/>
                  <a:moveTo>
                    <a:pt x="523" y="136"/>
                  </a:moveTo>
                  <a:cubicBezTo>
                    <a:pt x="522" y="136"/>
                    <a:pt x="522" y="136"/>
                    <a:pt x="522" y="136"/>
                  </a:cubicBezTo>
                  <a:cubicBezTo>
                    <a:pt x="523" y="137"/>
                    <a:pt x="523" y="137"/>
                    <a:pt x="523" y="137"/>
                  </a:cubicBezTo>
                  <a:cubicBezTo>
                    <a:pt x="523" y="137"/>
                    <a:pt x="523" y="137"/>
                    <a:pt x="523" y="137"/>
                  </a:cubicBezTo>
                  <a:cubicBezTo>
                    <a:pt x="523" y="136"/>
                    <a:pt x="523" y="136"/>
                    <a:pt x="523" y="136"/>
                  </a:cubicBezTo>
                  <a:cubicBezTo>
                    <a:pt x="523" y="136"/>
                    <a:pt x="523" y="136"/>
                    <a:pt x="523" y="136"/>
                  </a:cubicBezTo>
                  <a:cubicBezTo>
                    <a:pt x="523" y="136"/>
                    <a:pt x="523" y="136"/>
                    <a:pt x="523" y="136"/>
                  </a:cubicBezTo>
                  <a:close/>
                  <a:moveTo>
                    <a:pt x="522" y="134"/>
                  </a:moveTo>
                  <a:cubicBezTo>
                    <a:pt x="522" y="135"/>
                    <a:pt x="522" y="135"/>
                    <a:pt x="522" y="135"/>
                  </a:cubicBezTo>
                  <a:cubicBezTo>
                    <a:pt x="523" y="135"/>
                    <a:pt x="523" y="135"/>
                    <a:pt x="523" y="135"/>
                  </a:cubicBezTo>
                  <a:cubicBezTo>
                    <a:pt x="523" y="135"/>
                    <a:pt x="523" y="135"/>
                    <a:pt x="523" y="135"/>
                  </a:cubicBezTo>
                  <a:cubicBezTo>
                    <a:pt x="522" y="134"/>
                    <a:pt x="522" y="134"/>
                    <a:pt x="522" y="134"/>
                  </a:cubicBezTo>
                  <a:cubicBezTo>
                    <a:pt x="522" y="134"/>
                    <a:pt x="522" y="134"/>
                    <a:pt x="522" y="134"/>
                  </a:cubicBezTo>
                  <a:cubicBezTo>
                    <a:pt x="522" y="134"/>
                    <a:pt x="522" y="134"/>
                    <a:pt x="522" y="134"/>
                  </a:cubicBezTo>
                  <a:close/>
                  <a:moveTo>
                    <a:pt x="83" y="86"/>
                  </a:moveTo>
                  <a:cubicBezTo>
                    <a:pt x="83" y="86"/>
                    <a:pt x="83" y="86"/>
                    <a:pt x="83" y="86"/>
                  </a:cubicBezTo>
                  <a:cubicBezTo>
                    <a:pt x="83" y="85"/>
                    <a:pt x="83" y="85"/>
                    <a:pt x="83" y="85"/>
                  </a:cubicBezTo>
                  <a:cubicBezTo>
                    <a:pt x="85" y="85"/>
                    <a:pt x="85" y="85"/>
                    <a:pt x="85" y="85"/>
                  </a:cubicBezTo>
                  <a:cubicBezTo>
                    <a:pt x="85" y="84"/>
                    <a:pt x="85" y="84"/>
                    <a:pt x="85" y="84"/>
                  </a:cubicBezTo>
                  <a:cubicBezTo>
                    <a:pt x="84" y="84"/>
                    <a:pt x="84" y="84"/>
                    <a:pt x="84" y="84"/>
                  </a:cubicBezTo>
                  <a:cubicBezTo>
                    <a:pt x="83" y="85"/>
                    <a:pt x="83" y="85"/>
                    <a:pt x="83" y="85"/>
                  </a:cubicBezTo>
                  <a:cubicBezTo>
                    <a:pt x="83" y="85"/>
                    <a:pt x="83" y="85"/>
                    <a:pt x="83" y="85"/>
                  </a:cubicBezTo>
                  <a:cubicBezTo>
                    <a:pt x="82" y="85"/>
                    <a:pt x="82" y="85"/>
                    <a:pt x="82" y="85"/>
                  </a:cubicBezTo>
                  <a:cubicBezTo>
                    <a:pt x="83" y="86"/>
                    <a:pt x="83" y="86"/>
                    <a:pt x="83" y="86"/>
                  </a:cubicBezTo>
                  <a:close/>
                  <a:moveTo>
                    <a:pt x="77" y="111"/>
                  </a:moveTo>
                  <a:cubicBezTo>
                    <a:pt x="79" y="112"/>
                    <a:pt x="79" y="112"/>
                    <a:pt x="79" y="112"/>
                  </a:cubicBezTo>
                  <a:cubicBezTo>
                    <a:pt x="80" y="111"/>
                    <a:pt x="80" y="111"/>
                    <a:pt x="80" y="111"/>
                  </a:cubicBezTo>
                  <a:cubicBezTo>
                    <a:pt x="81" y="111"/>
                    <a:pt x="81" y="111"/>
                    <a:pt x="81" y="111"/>
                  </a:cubicBezTo>
                  <a:cubicBezTo>
                    <a:pt x="82" y="111"/>
                    <a:pt x="82" y="111"/>
                    <a:pt x="82" y="111"/>
                  </a:cubicBezTo>
                  <a:cubicBezTo>
                    <a:pt x="82" y="111"/>
                    <a:pt x="82" y="111"/>
                    <a:pt x="82" y="111"/>
                  </a:cubicBezTo>
                  <a:cubicBezTo>
                    <a:pt x="83" y="111"/>
                    <a:pt x="83" y="111"/>
                    <a:pt x="83" y="111"/>
                  </a:cubicBezTo>
                  <a:cubicBezTo>
                    <a:pt x="84" y="111"/>
                    <a:pt x="84" y="111"/>
                    <a:pt x="84" y="111"/>
                  </a:cubicBezTo>
                  <a:cubicBezTo>
                    <a:pt x="84" y="111"/>
                    <a:pt x="84" y="111"/>
                    <a:pt x="84" y="111"/>
                  </a:cubicBezTo>
                  <a:cubicBezTo>
                    <a:pt x="84" y="110"/>
                    <a:pt x="84" y="110"/>
                    <a:pt x="84" y="110"/>
                  </a:cubicBezTo>
                  <a:cubicBezTo>
                    <a:pt x="84" y="110"/>
                    <a:pt x="84" y="110"/>
                    <a:pt x="84" y="110"/>
                  </a:cubicBezTo>
                  <a:cubicBezTo>
                    <a:pt x="84" y="111"/>
                    <a:pt x="84" y="111"/>
                    <a:pt x="84" y="111"/>
                  </a:cubicBezTo>
                  <a:cubicBezTo>
                    <a:pt x="85" y="111"/>
                    <a:pt x="85" y="111"/>
                    <a:pt x="85" y="111"/>
                  </a:cubicBezTo>
                  <a:cubicBezTo>
                    <a:pt x="86" y="111"/>
                    <a:pt x="86" y="111"/>
                    <a:pt x="86" y="111"/>
                  </a:cubicBezTo>
                  <a:cubicBezTo>
                    <a:pt x="87" y="111"/>
                    <a:pt x="87" y="111"/>
                    <a:pt x="87" y="111"/>
                  </a:cubicBezTo>
                  <a:cubicBezTo>
                    <a:pt x="87" y="111"/>
                    <a:pt x="87" y="111"/>
                    <a:pt x="87" y="111"/>
                  </a:cubicBezTo>
                  <a:cubicBezTo>
                    <a:pt x="88" y="110"/>
                    <a:pt x="88" y="110"/>
                    <a:pt x="88" y="110"/>
                  </a:cubicBezTo>
                  <a:cubicBezTo>
                    <a:pt x="88" y="109"/>
                    <a:pt x="88" y="109"/>
                    <a:pt x="88" y="109"/>
                  </a:cubicBezTo>
                  <a:cubicBezTo>
                    <a:pt x="88" y="108"/>
                    <a:pt x="88" y="108"/>
                    <a:pt x="88" y="108"/>
                  </a:cubicBezTo>
                  <a:cubicBezTo>
                    <a:pt x="88" y="107"/>
                    <a:pt x="88" y="107"/>
                    <a:pt x="88" y="107"/>
                  </a:cubicBezTo>
                  <a:cubicBezTo>
                    <a:pt x="88" y="107"/>
                    <a:pt x="88" y="107"/>
                    <a:pt x="88" y="107"/>
                  </a:cubicBezTo>
                  <a:cubicBezTo>
                    <a:pt x="87" y="106"/>
                    <a:pt x="87" y="106"/>
                    <a:pt x="87" y="106"/>
                  </a:cubicBezTo>
                  <a:cubicBezTo>
                    <a:pt x="86" y="106"/>
                    <a:pt x="86" y="106"/>
                    <a:pt x="86" y="106"/>
                  </a:cubicBezTo>
                  <a:cubicBezTo>
                    <a:pt x="86" y="106"/>
                    <a:pt x="86" y="106"/>
                    <a:pt x="86" y="106"/>
                  </a:cubicBezTo>
                  <a:cubicBezTo>
                    <a:pt x="86" y="105"/>
                    <a:pt x="86" y="105"/>
                    <a:pt x="86" y="105"/>
                  </a:cubicBezTo>
                  <a:cubicBezTo>
                    <a:pt x="86" y="105"/>
                    <a:pt x="86" y="105"/>
                    <a:pt x="86" y="105"/>
                  </a:cubicBezTo>
                  <a:cubicBezTo>
                    <a:pt x="87" y="105"/>
                    <a:pt x="87" y="105"/>
                    <a:pt x="87" y="105"/>
                  </a:cubicBezTo>
                  <a:cubicBezTo>
                    <a:pt x="87" y="105"/>
                    <a:pt x="87" y="105"/>
                    <a:pt x="87" y="105"/>
                  </a:cubicBezTo>
                  <a:cubicBezTo>
                    <a:pt x="88" y="106"/>
                    <a:pt x="88" y="106"/>
                    <a:pt x="88" y="106"/>
                  </a:cubicBezTo>
                  <a:cubicBezTo>
                    <a:pt x="88" y="106"/>
                    <a:pt x="88" y="106"/>
                    <a:pt x="88" y="106"/>
                  </a:cubicBezTo>
                  <a:cubicBezTo>
                    <a:pt x="88" y="106"/>
                    <a:pt x="88" y="106"/>
                    <a:pt x="88" y="106"/>
                  </a:cubicBezTo>
                  <a:cubicBezTo>
                    <a:pt x="89" y="106"/>
                    <a:pt x="89" y="106"/>
                    <a:pt x="89" y="106"/>
                  </a:cubicBezTo>
                  <a:cubicBezTo>
                    <a:pt x="88" y="105"/>
                    <a:pt x="88" y="105"/>
                    <a:pt x="88" y="105"/>
                  </a:cubicBezTo>
                  <a:cubicBezTo>
                    <a:pt x="87" y="103"/>
                    <a:pt x="87" y="103"/>
                    <a:pt x="87" y="103"/>
                  </a:cubicBezTo>
                  <a:cubicBezTo>
                    <a:pt x="87" y="102"/>
                    <a:pt x="87" y="102"/>
                    <a:pt x="87" y="102"/>
                  </a:cubicBezTo>
                  <a:cubicBezTo>
                    <a:pt x="87" y="102"/>
                    <a:pt x="87" y="102"/>
                    <a:pt x="87" y="102"/>
                  </a:cubicBezTo>
                  <a:cubicBezTo>
                    <a:pt x="87" y="103"/>
                    <a:pt x="87" y="103"/>
                    <a:pt x="87" y="103"/>
                  </a:cubicBezTo>
                  <a:cubicBezTo>
                    <a:pt x="88" y="103"/>
                    <a:pt x="88" y="103"/>
                    <a:pt x="88" y="103"/>
                  </a:cubicBezTo>
                  <a:cubicBezTo>
                    <a:pt x="88" y="104"/>
                    <a:pt x="88" y="104"/>
                    <a:pt x="88" y="104"/>
                  </a:cubicBezTo>
                  <a:cubicBezTo>
                    <a:pt x="89" y="104"/>
                    <a:pt x="89" y="104"/>
                    <a:pt x="89" y="104"/>
                  </a:cubicBezTo>
                  <a:cubicBezTo>
                    <a:pt x="89" y="103"/>
                    <a:pt x="89" y="103"/>
                    <a:pt x="89" y="103"/>
                  </a:cubicBezTo>
                  <a:cubicBezTo>
                    <a:pt x="89" y="103"/>
                    <a:pt x="89" y="103"/>
                    <a:pt x="89" y="103"/>
                  </a:cubicBezTo>
                  <a:cubicBezTo>
                    <a:pt x="89" y="102"/>
                    <a:pt x="89" y="102"/>
                    <a:pt x="89" y="102"/>
                  </a:cubicBezTo>
                  <a:cubicBezTo>
                    <a:pt x="89" y="102"/>
                    <a:pt x="89" y="102"/>
                    <a:pt x="89" y="102"/>
                  </a:cubicBezTo>
                  <a:cubicBezTo>
                    <a:pt x="89" y="101"/>
                    <a:pt x="89" y="101"/>
                    <a:pt x="89" y="101"/>
                  </a:cubicBezTo>
                  <a:cubicBezTo>
                    <a:pt x="89" y="100"/>
                    <a:pt x="89" y="100"/>
                    <a:pt x="89" y="100"/>
                  </a:cubicBezTo>
                  <a:cubicBezTo>
                    <a:pt x="89" y="100"/>
                    <a:pt x="89" y="100"/>
                    <a:pt x="89" y="100"/>
                  </a:cubicBezTo>
                  <a:cubicBezTo>
                    <a:pt x="88" y="99"/>
                    <a:pt x="88" y="99"/>
                    <a:pt x="88" y="99"/>
                  </a:cubicBezTo>
                  <a:cubicBezTo>
                    <a:pt x="88" y="98"/>
                    <a:pt x="88" y="98"/>
                    <a:pt x="88" y="98"/>
                  </a:cubicBezTo>
                  <a:cubicBezTo>
                    <a:pt x="89" y="99"/>
                    <a:pt x="89" y="99"/>
                    <a:pt x="89" y="99"/>
                  </a:cubicBezTo>
                  <a:cubicBezTo>
                    <a:pt x="90" y="99"/>
                    <a:pt x="90" y="99"/>
                    <a:pt x="90" y="99"/>
                  </a:cubicBezTo>
                  <a:cubicBezTo>
                    <a:pt x="90" y="98"/>
                    <a:pt x="90" y="98"/>
                    <a:pt x="90" y="98"/>
                  </a:cubicBezTo>
                  <a:cubicBezTo>
                    <a:pt x="90" y="98"/>
                    <a:pt x="90" y="98"/>
                    <a:pt x="90" y="98"/>
                  </a:cubicBezTo>
                  <a:cubicBezTo>
                    <a:pt x="89" y="98"/>
                    <a:pt x="89" y="98"/>
                    <a:pt x="89" y="98"/>
                  </a:cubicBezTo>
                  <a:cubicBezTo>
                    <a:pt x="89" y="97"/>
                    <a:pt x="89" y="97"/>
                    <a:pt x="89" y="97"/>
                  </a:cubicBezTo>
                  <a:cubicBezTo>
                    <a:pt x="90" y="97"/>
                    <a:pt x="90" y="97"/>
                    <a:pt x="90" y="97"/>
                  </a:cubicBezTo>
                  <a:cubicBezTo>
                    <a:pt x="91" y="97"/>
                    <a:pt x="91" y="97"/>
                    <a:pt x="91" y="97"/>
                  </a:cubicBezTo>
                  <a:cubicBezTo>
                    <a:pt x="92" y="98"/>
                    <a:pt x="92" y="98"/>
                    <a:pt x="92" y="98"/>
                  </a:cubicBezTo>
                  <a:cubicBezTo>
                    <a:pt x="92" y="97"/>
                    <a:pt x="92" y="97"/>
                    <a:pt x="92" y="97"/>
                  </a:cubicBezTo>
                  <a:cubicBezTo>
                    <a:pt x="92" y="97"/>
                    <a:pt x="92" y="97"/>
                    <a:pt x="92" y="97"/>
                  </a:cubicBezTo>
                  <a:cubicBezTo>
                    <a:pt x="91" y="96"/>
                    <a:pt x="91" y="96"/>
                    <a:pt x="91" y="96"/>
                  </a:cubicBezTo>
                  <a:cubicBezTo>
                    <a:pt x="92" y="96"/>
                    <a:pt x="92" y="96"/>
                    <a:pt x="92" y="96"/>
                  </a:cubicBezTo>
                  <a:cubicBezTo>
                    <a:pt x="93" y="97"/>
                    <a:pt x="93" y="97"/>
                    <a:pt x="93" y="97"/>
                  </a:cubicBezTo>
                  <a:cubicBezTo>
                    <a:pt x="93" y="96"/>
                    <a:pt x="93" y="96"/>
                    <a:pt x="93" y="96"/>
                  </a:cubicBezTo>
                  <a:cubicBezTo>
                    <a:pt x="93" y="95"/>
                    <a:pt x="93" y="95"/>
                    <a:pt x="93" y="95"/>
                  </a:cubicBezTo>
                  <a:cubicBezTo>
                    <a:pt x="93" y="95"/>
                    <a:pt x="93" y="95"/>
                    <a:pt x="93" y="95"/>
                  </a:cubicBezTo>
                  <a:cubicBezTo>
                    <a:pt x="93" y="95"/>
                    <a:pt x="93" y="95"/>
                    <a:pt x="93" y="95"/>
                  </a:cubicBezTo>
                  <a:cubicBezTo>
                    <a:pt x="94" y="94"/>
                    <a:pt x="94" y="94"/>
                    <a:pt x="94" y="94"/>
                  </a:cubicBezTo>
                  <a:cubicBezTo>
                    <a:pt x="95" y="94"/>
                    <a:pt x="95" y="94"/>
                    <a:pt x="95" y="94"/>
                  </a:cubicBezTo>
                  <a:cubicBezTo>
                    <a:pt x="94" y="93"/>
                    <a:pt x="94" y="93"/>
                    <a:pt x="94" y="93"/>
                  </a:cubicBezTo>
                  <a:cubicBezTo>
                    <a:pt x="94" y="93"/>
                    <a:pt x="94" y="93"/>
                    <a:pt x="94" y="93"/>
                  </a:cubicBezTo>
                  <a:cubicBezTo>
                    <a:pt x="94" y="92"/>
                    <a:pt x="94" y="92"/>
                    <a:pt x="94" y="92"/>
                  </a:cubicBezTo>
                  <a:cubicBezTo>
                    <a:pt x="94" y="93"/>
                    <a:pt x="94" y="93"/>
                    <a:pt x="94" y="93"/>
                  </a:cubicBezTo>
                  <a:cubicBezTo>
                    <a:pt x="95" y="92"/>
                    <a:pt x="95" y="92"/>
                    <a:pt x="95" y="92"/>
                  </a:cubicBezTo>
                  <a:cubicBezTo>
                    <a:pt x="96" y="91"/>
                    <a:pt x="96" y="91"/>
                    <a:pt x="96" y="91"/>
                  </a:cubicBezTo>
                  <a:cubicBezTo>
                    <a:pt x="96" y="90"/>
                    <a:pt x="96" y="90"/>
                    <a:pt x="96" y="90"/>
                  </a:cubicBezTo>
                  <a:cubicBezTo>
                    <a:pt x="97" y="89"/>
                    <a:pt x="97" y="89"/>
                    <a:pt x="97" y="89"/>
                  </a:cubicBezTo>
                  <a:cubicBezTo>
                    <a:pt x="97" y="88"/>
                    <a:pt x="97" y="88"/>
                    <a:pt x="97" y="88"/>
                  </a:cubicBezTo>
                  <a:cubicBezTo>
                    <a:pt x="98" y="88"/>
                    <a:pt x="98" y="88"/>
                    <a:pt x="98" y="88"/>
                  </a:cubicBezTo>
                  <a:cubicBezTo>
                    <a:pt x="99" y="87"/>
                    <a:pt x="99" y="87"/>
                    <a:pt x="99" y="87"/>
                  </a:cubicBezTo>
                  <a:cubicBezTo>
                    <a:pt x="100" y="85"/>
                    <a:pt x="100" y="85"/>
                    <a:pt x="100" y="85"/>
                  </a:cubicBezTo>
                  <a:cubicBezTo>
                    <a:pt x="100" y="85"/>
                    <a:pt x="100" y="85"/>
                    <a:pt x="100" y="85"/>
                  </a:cubicBezTo>
                  <a:cubicBezTo>
                    <a:pt x="102" y="84"/>
                    <a:pt x="102" y="84"/>
                    <a:pt x="102" y="84"/>
                  </a:cubicBezTo>
                  <a:cubicBezTo>
                    <a:pt x="104" y="82"/>
                    <a:pt x="104" y="82"/>
                    <a:pt x="104" y="82"/>
                  </a:cubicBezTo>
                  <a:cubicBezTo>
                    <a:pt x="105" y="81"/>
                    <a:pt x="105" y="81"/>
                    <a:pt x="105" y="81"/>
                  </a:cubicBezTo>
                  <a:cubicBezTo>
                    <a:pt x="106" y="81"/>
                    <a:pt x="106" y="81"/>
                    <a:pt x="106" y="81"/>
                  </a:cubicBezTo>
                  <a:cubicBezTo>
                    <a:pt x="107" y="80"/>
                    <a:pt x="107" y="80"/>
                    <a:pt x="107" y="80"/>
                  </a:cubicBezTo>
                  <a:cubicBezTo>
                    <a:pt x="108" y="80"/>
                    <a:pt x="108" y="80"/>
                    <a:pt x="108" y="80"/>
                  </a:cubicBezTo>
                  <a:cubicBezTo>
                    <a:pt x="109" y="79"/>
                    <a:pt x="109" y="79"/>
                    <a:pt x="109" y="79"/>
                  </a:cubicBezTo>
                  <a:cubicBezTo>
                    <a:pt x="110" y="78"/>
                    <a:pt x="110" y="78"/>
                    <a:pt x="110" y="78"/>
                  </a:cubicBezTo>
                  <a:cubicBezTo>
                    <a:pt x="111" y="77"/>
                    <a:pt x="111" y="77"/>
                    <a:pt x="111" y="77"/>
                  </a:cubicBezTo>
                  <a:cubicBezTo>
                    <a:pt x="112" y="77"/>
                    <a:pt x="112" y="77"/>
                    <a:pt x="112" y="77"/>
                  </a:cubicBezTo>
                  <a:cubicBezTo>
                    <a:pt x="112" y="77"/>
                    <a:pt x="112" y="77"/>
                    <a:pt x="112" y="77"/>
                  </a:cubicBezTo>
                  <a:cubicBezTo>
                    <a:pt x="112" y="77"/>
                    <a:pt x="112" y="77"/>
                    <a:pt x="112" y="77"/>
                  </a:cubicBezTo>
                  <a:cubicBezTo>
                    <a:pt x="112" y="76"/>
                    <a:pt x="112" y="76"/>
                    <a:pt x="112" y="76"/>
                  </a:cubicBezTo>
                  <a:cubicBezTo>
                    <a:pt x="112" y="75"/>
                    <a:pt x="112" y="75"/>
                    <a:pt x="112" y="75"/>
                  </a:cubicBezTo>
                  <a:cubicBezTo>
                    <a:pt x="112" y="75"/>
                    <a:pt x="112" y="75"/>
                    <a:pt x="112" y="75"/>
                  </a:cubicBezTo>
                  <a:cubicBezTo>
                    <a:pt x="112" y="74"/>
                    <a:pt x="112" y="74"/>
                    <a:pt x="112" y="74"/>
                  </a:cubicBezTo>
                  <a:cubicBezTo>
                    <a:pt x="112" y="73"/>
                    <a:pt x="112" y="73"/>
                    <a:pt x="112" y="73"/>
                  </a:cubicBezTo>
                  <a:cubicBezTo>
                    <a:pt x="111" y="73"/>
                    <a:pt x="111" y="73"/>
                    <a:pt x="111" y="73"/>
                  </a:cubicBezTo>
                  <a:cubicBezTo>
                    <a:pt x="111" y="72"/>
                    <a:pt x="111" y="72"/>
                    <a:pt x="111" y="72"/>
                  </a:cubicBezTo>
                  <a:cubicBezTo>
                    <a:pt x="112" y="71"/>
                    <a:pt x="112" y="71"/>
                    <a:pt x="112" y="71"/>
                  </a:cubicBezTo>
                  <a:cubicBezTo>
                    <a:pt x="112" y="71"/>
                    <a:pt x="112" y="71"/>
                    <a:pt x="112" y="71"/>
                  </a:cubicBezTo>
                  <a:cubicBezTo>
                    <a:pt x="111" y="71"/>
                    <a:pt x="111" y="71"/>
                    <a:pt x="111" y="71"/>
                  </a:cubicBezTo>
                  <a:cubicBezTo>
                    <a:pt x="110" y="70"/>
                    <a:pt x="110" y="70"/>
                    <a:pt x="110" y="70"/>
                  </a:cubicBezTo>
                  <a:cubicBezTo>
                    <a:pt x="109" y="70"/>
                    <a:pt x="109" y="70"/>
                    <a:pt x="109" y="70"/>
                  </a:cubicBezTo>
                  <a:cubicBezTo>
                    <a:pt x="109" y="70"/>
                    <a:pt x="109" y="70"/>
                    <a:pt x="109" y="70"/>
                  </a:cubicBezTo>
                  <a:cubicBezTo>
                    <a:pt x="109" y="69"/>
                    <a:pt x="109" y="69"/>
                    <a:pt x="109" y="69"/>
                  </a:cubicBezTo>
                  <a:cubicBezTo>
                    <a:pt x="108" y="69"/>
                    <a:pt x="108" y="69"/>
                    <a:pt x="108" y="69"/>
                  </a:cubicBezTo>
                  <a:cubicBezTo>
                    <a:pt x="107" y="69"/>
                    <a:pt x="107" y="69"/>
                    <a:pt x="107" y="69"/>
                  </a:cubicBezTo>
                  <a:cubicBezTo>
                    <a:pt x="107" y="70"/>
                    <a:pt x="107" y="70"/>
                    <a:pt x="107" y="70"/>
                  </a:cubicBezTo>
                  <a:cubicBezTo>
                    <a:pt x="107" y="70"/>
                    <a:pt x="107" y="70"/>
                    <a:pt x="107" y="70"/>
                  </a:cubicBezTo>
                  <a:cubicBezTo>
                    <a:pt x="106" y="69"/>
                    <a:pt x="106" y="69"/>
                    <a:pt x="106" y="69"/>
                  </a:cubicBezTo>
                  <a:cubicBezTo>
                    <a:pt x="105" y="69"/>
                    <a:pt x="105" y="69"/>
                    <a:pt x="105" y="69"/>
                  </a:cubicBezTo>
                  <a:cubicBezTo>
                    <a:pt x="104" y="70"/>
                    <a:pt x="104" y="70"/>
                    <a:pt x="104" y="70"/>
                  </a:cubicBezTo>
                  <a:cubicBezTo>
                    <a:pt x="104" y="71"/>
                    <a:pt x="104" y="71"/>
                    <a:pt x="104" y="71"/>
                  </a:cubicBezTo>
                  <a:cubicBezTo>
                    <a:pt x="103" y="71"/>
                    <a:pt x="103" y="71"/>
                    <a:pt x="103" y="71"/>
                  </a:cubicBezTo>
                  <a:cubicBezTo>
                    <a:pt x="103" y="71"/>
                    <a:pt x="103" y="71"/>
                    <a:pt x="103" y="71"/>
                  </a:cubicBezTo>
                  <a:cubicBezTo>
                    <a:pt x="102" y="72"/>
                    <a:pt x="102" y="72"/>
                    <a:pt x="102" y="72"/>
                  </a:cubicBezTo>
                  <a:cubicBezTo>
                    <a:pt x="102" y="72"/>
                    <a:pt x="102" y="72"/>
                    <a:pt x="102" y="72"/>
                  </a:cubicBezTo>
                  <a:cubicBezTo>
                    <a:pt x="102" y="73"/>
                    <a:pt x="102" y="73"/>
                    <a:pt x="102" y="73"/>
                  </a:cubicBezTo>
                  <a:cubicBezTo>
                    <a:pt x="101" y="73"/>
                    <a:pt x="101" y="73"/>
                    <a:pt x="101" y="73"/>
                  </a:cubicBezTo>
                  <a:cubicBezTo>
                    <a:pt x="102" y="74"/>
                    <a:pt x="102" y="74"/>
                    <a:pt x="102" y="74"/>
                  </a:cubicBezTo>
                  <a:cubicBezTo>
                    <a:pt x="102" y="75"/>
                    <a:pt x="102" y="75"/>
                    <a:pt x="102" y="75"/>
                  </a:cubicBezTo>
                  <a:cubicBezTo>
                    <a:pt x="101" y="75"/>
                    <a:pt x="101" y="75"/>
                    <a:pt x="101" y="75"/>
                  </a:cubicBezTo>
                  <a:cubicBezTo>
                    <a:pt x="101" y="75"/>
                    <a:pt x="101" y="75"/>
                    <a:pt x="101" y="75"/>
                  </a:cubicBezTo>
                  <a:cubicBezTo>
                    <a:pt x="101" y="76"/>
                    <a:pt x="101" y="76"/>
                    <a:pt x="101" y="76"/>
                  </a:cubicBezTo>
                  <a:cubicBezTo>
                    <a:pt x="100" y="76"/>
                    <a:pt x="100" y="76"/>
                    <a:pt x="100" y="76"/>
                  </a:cubicBezTo>
                  <a:cubicBezTo>
                    <a:pt x="100" y="77"/>
                    <a:pt x="100" y="77"/>
                    <a:pt x="100" y="77"/>
                  </a:cubicBezTo>
                  <a:cubicBezTo>
                    <a:pt x="98" y="77"/>
                    <a:pt x="98" y="77"/>
                    <a:pt x="98" y="77"/>
                  </a:cubicBezTo>
                  <a:cubicBezTo>
                    <a:pt x="98" y="78"/>
                    <a:pt x="98" y="78"/>
                    <a:pt x="98" y="78"/>
                  </a:cubicBezTo>
                  <a:cubicBezTo>
                    <a:pt x="98" y="78"/>
                    <a:pt x="98" y="78"/>
                    <a:pt x="98" y="78"/>
                  </a:cubicBezTo>
                  <a:cubicBezTo>
                    <a:pt x="97" y="78"/>
                    <a:pt x="97" y="78"/>
                    <a:pt x="97" y="78"/>
                  </a:cubicBezTo>
                  <a:cubicBezTo>
                    <a:pt x="96" y="78"/>
                    <a:pt x="96" y="78"/>
                    <a:pt x="96" y="78"/>
                  </a:cubicBezTo>
                  <a:cubicBezTo>
                    <a:pt x="95" y="79"/>
                    <a:pt x="95" y="79"/>
                    <a:pt x="95" y="79"/>
                  </a:cubicBezTo>
                  <a:cubicBezTo>
                    <a:pt x="95" y="80"/>
                    <a:pt x="95" y="80"/>
                    <a:pt x="95" y="80"/>
                  </a:cubicBezTo>
                  <a:cubicBezTo>
                    <a:pt x="94" y="79"/>
                    <a:pt x="94" y="79"/>
                    <a:pt x="94" y="79"/>
                  </a:cubicBezTo>
                  <a:cubicBezTo>
                    <a:pt x="94" y="79"/>
                    <a:pt x="94" y="79"/>
                    <a:pt x="94" y="79"/>
                  </a:cubicBezTo>
                  <a:cubicBezTo>
                    <a:pt x="94" y="79"/>
                    <a:pt x="94" y="79"/>
                    <a:pt x="94" y="79"/>
                  </a:cubicBezTo>
                  <a:cubicBezTo>
                    <a:pt x="94" y="79"/>
                    <a:pt x="94" y="79"/>
                    <a:pt x="94" y="79"/>
                  </a:cubicBezTo>
                  <a:cubicBezTo>
                    <a:pt x="94" y="80"/>
                    <a:pt x="94" y="80"/>
                    <a:pt x="94" y="80"/>
                  </a:cubicBezTo>
                  <a:cubicBezTo>
                    <a:pt x="93" y="80"/>
                    <a:pt x="93" y="80"/>
                    <a:pt x="93" y="80"/>
                  </a:cubicBezTo>
                  <a:cubicBezTo>
                    <a:pt x="93" y="80"/>
                    <a:pt x="93" y="80"/>
                    <a:pt x="93" y="80"/>
                  </a:cubicBezTo>
                  <a:cubicBezTo>
                    <a:pt x="93" y="79"/>
                    <a:pt x="93" y="79"/>
                    <a:pt x="93" y="79"/>
                  </a:cubicBezTo>
                  <a:cubicBezTo>
                    <a:pt x="91" y="79"/>
                    <a:pt x="91" y="79"/>
                    <a:pt x="91" y="79"/>
                  </a:cubicBezTo>
                  <a:cubicBezTo>
                    <a:pt x="90" y="80"/>
                    <a:pt x="90" y="80"/>
                    <a:pt x="90" y="80"/>
                  </a:cubicBezTo>
                  <a:cubicBezTo>
                    <a:pt x="89" y="80"/>
                    <a:pt x="89" y="80"/>
                    <a:pt x="89" y="80"/>
                  </a:cubicBezTo>
                  <a:cubicBezTo>
                    <a:pt x="89" y="80"/>
                    <a:pt x="89" y="80"/>
                    <a:pt x="89" y="80"/>
                  </a:cubicBezTo>
                  <a:cubicBezTo>
                    <a:pt x="89" y="80"/>
                    <a:pt x="89" y="80"/>
                    <a:pt x="89" y="80"/>
                  </a:cubicBezTo>
                  <a:cubicBezTo>
                    <a:pt x="89" y="81"/>
                    <a:pt x="89" y="81"/>
                    <a:pt x="89" y="81"/>
                  </a:cubicBezTo>
                  <a:cubicBezTo>
                    <a:pt x="89" y="82"/>
                    <a:pt x="89" y="82"/>
                    <a:pt x="89" y="82"/>
                  </a:cubicBezTo>
                  <a:cubicBezTo>
                    <a:pt x="89" y="82"/>
                    <a:pt x="89" y="82"/>
                    <a:pt x="89" y="82"/>
                  </a:cubicBezTo>
                  <a:cubicBezTo>
                    <a:pt x="89" y="82"/>
                    <a:pt x="89" y="82"/>
                    <a:pt x="89" y="82"/>
                  </a:cubicBezTo>
                  <a:cubicBezTo>
                    <a:pt x="88" y="83"/>
                    <a:pt x="88" y="83"/>
                    <a:pt x="88" y="83"/>
                  </a:cubicBezTo>
                  <a:cubicBezTo>
                    <a:pt x="88" y="83"/>
                    <a:pt x="88" y="83"/>
                    <a:pt x="88" y="83"/>
                  </a:cubicBezTo>
                  <a:cubicBezTo>
                    <a:pt x="88" y="82"/>
                    <a:pt x="88" y="82"/>
                    <a:pt x="88" y="82"/>
                  </a:cubicBezTo>
                  <a:cubicBezTo>
                    <a:pt x="88" y="82"/>
                    <a:pt x="88" y="82"/>
                    <a:pt x="88" y="82"/>
                  </a:cubicBezTo>
                  <a:cubicBezTo>
                    <a:pt x="88" y="82"/>
                    <a:pt x="88" y="82"/>
                    <a:pt x="88" y="82"/>
                  </a:cubicBezTo>
                  <a:cubicBezTo>
                    <a:pt x="88" y="82"/>
                    <a:pt x="88" y="82"/>
                    <a:pt x="88" y="82"/>
                  </a:cubicBezTo>
                  <a:cubicBezTo>
                    <a:pt x="87" y="82"/>
                    <a:pt x="87" y="82"/>
                    <a:pt x="87" y="82"/>
                  </a:cubicBezTo>
                  <a:cubicBezTo>
                    <a:pt x="86" y="83"/>
                    <a:pt x="86" y="83"/>
                    <a:pt x="86" y="83"/>
                  </a:cubicBezTo>
                  <a:cubicBezTo>
                    <a:pt x="86" y="83"/>
                    <a:pt x="86" y="83"/>
                    <a:pt x="86" y="83"/>
                  </a:cubicBezTo>
                  <a:cubicBezTo>
                    <a:pt x="87" y="84"/>
                    <a:pt x="87" y="84"/>
                    <a:pt x="87" y="84"/>
                  </a:cubicBezTo>
                  <a:cubicBezTo>
                    <a:pt x="87" y="84"/>
                    <a:pt x="87" y="84"/>
                    <a:pt x="87" y="84"/>
                  </a:cubicBezTo>
                  <a:cubicBezTo>
                    <a:pt x="86" y="85"/>
                    <a:pt x="86" y="85"/>
                    <a:pt x="86" y="85"/>
                  </a:cubicBezTo>
                  <a:cubicBezTo>
                    <a:pt x="85" y="85"/>
                    <a:pt x="85" y="85"/>
                    <a:pt x="85" y="85"/>
                  </a:cubicBezTo>
                  <a:cubicBezTo>
                    <a:pt x="85" y="85"/>
                    <a:pt x="85" y="85"/>
                    <a:pt x="85" y="85"/>
                  </a:cubicBezTo>
                  <a:cubicBezTo>
                    <a:pt x="85" y="86"/>
                    <a:pt x="85" y="86"/>
                    <a:pt x="85" y="86"/>
                  </a:cubicBezTo>
                  <a:cubicBezTo>
                    <a:pt x="84" y="86"/>
                    <a:pt x="84" y="86"/>
                    <a:pt x="84" y="86"/>
                  </a:cubicBezTo>
                  <a:cubicBezTo>
                    <a:pt x="83" y="86"/>
                    <a:pt x="83" y="86"/>
                    <a:pt x="83" y="86"/>
                  </a:cubicBezTo>
                  <a:cubicBezTo>
                    <a:pt x="83" y="87"/>
                    <a:pt x="83" y="87"/>
                    <a:pt x="83" y="87"/>
                  </a:cubicBezTo>
                  <a:cubicBezTo>
                    <a:pt x="83" y="88"/>
                    <a:pt x="83" y="88"/>
                    <a:pt x="83" y="88"/>
                  </a:cubicBezTo>
                  <a:cubicBezTo>
                    <a:pt x="84" y="88"/>
                    <a:pt x="84" y="88"/>
                    <a:pt x="84" y="88"/>
                  </a:cubicBezTo>
                  <a:cubicBezTo>
                    <a:pt x="83" y="88"/>
                    <a:pt x="83" y="88"/>
                    <a:pt x="83" y="88"/>
                  </a:cubicBezTo>
                  <a:cubicBezTo>
                    <a:pt x="82" y="88"/>
                    <a:pt x="82" y="88"/>
                    <a:pt x="82" y="88"/>
                  </a:cubicBezTo>
                  <a:cubicBezTo>
                    <a:pt x="81" y="89"/>
                    <a:pt x="81" y="89"/>
                    <a:pt x="81" y="89"/>
                  </a:cubicBezTo>
                  <a:cubicBezTo>
                    <a:pt x="81" y="90"/>
                    <a:pt x="81" y="90"/>
                    <a:pt x="81" y="90"/>
                  </a:cubicBezTo>
                  <a:cubicBezTo>
                    <a:pt x="81" y="90"/>
                    <a:pt x="81" y="90"/>
                    <a:pt x="81" y="90"/>
                  </a:cubicBezTo>
                  <a:cubicBezTo>
                    <a:pt x="82" y="90"/>
                    <a:pt x="82" y="90"/>
                    <a:pt x="82" y="90"/>
                  </a:cubicBezTo>
                  <a:cubicBezTo>
                    <a:pt x="82" y="90"/>
                    <a:pt x="82" y="90"/>
                    <a:pt x="82" y="90"/>
                  </a:cubicBezTo>
                  <a:cubicBezTo>
                    <a:pt x="83" y="91"/>
                    <a:pt x="83" y="91"/>
                    <a:pt x="83" y="91"/>
                  </a:cubicBezTo>
                  <a:cubicBezTo>
                    <a:pt x="83" y="91"/>
                    <a:pt x="83" y="91"/>
                    <a:pt x="83" y="91"/>
                  </a:cubicBezTo>
                  <a:cubicBezTo>
                    <a:pt x="83" y="92"/>
                    <a:pt x="83" y="92"/>
                    <a:pt x="83" y="92"/>
                  </a:cubicBezTo>
                  <a:cubicBezTo>
                    <a:pt x="82" y="92"/>
                    <a:pt x="82" y="92"/>
                    <a:pt x="82" y="92"/>
                  </a:cubicBezTo>
                  <a:cubicBezTo>
                    <a:pt x="82" y="92"/>
                    <a:pt x="82" y="92"/>
                    <a:pt x="82" y="92"/>
                  </a:cubicBezTo>
                  <a:cubicBezTo>
                    <a:pt x="81" y="92"/>
                    <a:pt x="81" y="92"/>
                    <a:pt x="81" y="92"/>
                  </a:cubicBezTo>
                  <a:cubicBezTo>
                    <a:pt x="80" y="92"/>
                    <a:pt x="80" y="92"/>
                    <a:pt x="80" y="92"/>
                  </a:cubicBezTo>
                  <a:cubicBezTo>
                    <a:pt x="79" y="93"/>
                    <a:pt x="79" y="93"/>
                    <a:pt x="79" y="93"/>
                  </a:cubicBezTo>
                  <a:cubicBezTo>
                    <a:pt x="79" y="93"/>
                    <a:pt x="79" y="93"/>
                    <a:pt x="79" y="93"/>
                  </a:cubicBezTo>
                  <a:cubicBezTo>
                    <a:pt x="79" y="94"/>
                    <a:pt x="79" y="94"/>
                    <a:pt x="79" y="94"/>
                  </a:cubicBezTo>
                  <a:cubicBezTo>
                    <a:pt x="78" y="94"/>
                    <a:pt x="78" y="94"/>
                    <a:pt x="78" y="94"/>
                  </a:cubicBezTo>
                  <a:cubicBezTo>
                    <a:pt x="78" y="94"/>
                    <a:pt x="78" y="94"/>
                    <a:pt x="78" y="94"/>
                  </a:cubicBezTo>
                  <a:cubicBezTo>
                    <a:pt x="77" y="94"/>
                    <a:pt x="77" y="94"/>
                    <a:pt x="77" y="94"/>
                  </a:cubicBezTo>
                  <a:cubicBezTo>
                    <a:pt x="77" y="93"/>
                    <a:pt x="77" y="93"/>
                    <a:pt x="77" y="93"/>
                  </a:cubicBezTo>
                  <a:cubicBezTo>
                    <a:pt x="77" y="93"/>
                    <a:pt x="77" y="93"/>
                    <a:pt x="77" y="93"/>
                  </a:cubicBezTo>
                  <a:cubicBezTo>
                    <a:pt x="76" y="94"/>
                    <a:pt x="76" y="94"/>
                    <a:pt x="76" y="94"/>
                  </a:cubicBezTo>
                  <a:cubicBezTo>
                    <a:pt x="76" y="95"/>
                    <a:pt x="76" y="95"/>
                    <a:pt x="76" y="95"/>
                  </a:cubicBezTo>
                  <a:cubicBezTo>
                    <a:pt x="77" y="96"/>
                    <a:pt x="77" y="96"/>
                    <a:pt x="77" y="96"/>
                  </a:cubicBezTo>
                  <a:cubicBezTo>
                    <a:pt x="78" y="96"/>
                    <a:pt x="78" y="96"/>
                    <a:pt x="78" y="96"/>
                  </a:cubicBezTo>
                  <a:cubicBezTo>
                    <a:pt x="78" y="96"/>
                    <a:pt x="78" y="96"/>
                    <a:pt x="78" y="96"/>
                  </a:cubicBezTo>
                  <a:cubicBezTo>
                    <a:pt x="78" y="96"/>
                    <a:pt x="78" y="96"/>
                    <a:pt x="78" y="96"/>
                  </a:cubicBezTo>
                  <a:cubicBezTo>
                    <a:pt x="78" y="97"/>
                    <a:pt x="78" y="97"/>
                    <a:pt x="78" y="97"/>
                  </a:cubicBezTo>
                  <a:cubicBezTo>
                    <a:pt x="78" y="97"/>
                    <a:pt x="78" y="97"/>
                    <a:pt x="78" y="97"/>
                  </a:cubicBezTo>
                  <a:cubicBezTo>
                    <a:pt x="78" y="98"/>
                    <a:pt x="78" y="98"/>
                    <a:pt x="78" y="98"/>
                  </a:cubicBezTo>
                  <a:cubicBezTo>
                    <a:pt x="79" y="97"/>
                    <a:pt x="79" y="97"/>
                    <a:pt x="79" y="97"/>
                  </a:cubicBezTo>
                  <a:cubicBezTo>
                    <a:pt x="79" y="97"/>
                    <a:pt x="79" y="97"/>
                    <a:pt x="79" y="97"/>
                  </a:cubicBezTo>
                  <a:cubicBezTo>
                    <a:pt x="80" y="97"/>
                    <a:pt x="80" y="97"/>
                    <a:pt x="80" y="97"/>
                  </a:cubicBezTo>
                  <a:cubicBezTo>
                    <a:pt x="80" y="97"/>
                    <a:pt x="80" y="97"/>
                    <a:pt x="80" y="97"/>
                  </a:cubicBezTo>
                  <a:cubicBezTo>
                    <a:pt x="81" y="97"/>
                    <a:pt x="81" y="97"/>
                    <a:pt x="81" y="97"/>
                  </a:cubicBezTo>
                  <a:cubicBezTo>
                    <a:pt x="81" y="97"/>
                    <a:pt x="81" y="97"/>
                    <a:pt x="81" y="97"/>
                  </a:cubicBezTo>
                  <a:cubicBezTo>
                    <a:pt x="81" y="98"/>
                    <a:pt x="81" y="98"/>
                    <a:pt x="81" y="98"/>
                  </a:cubicBezTo>
                  <a:cubicBezTo>
                    <a:pt x="80" y="98"/>
                    <a:pt x="80" y="98"/>
                    <a:pt x="80" y="98"/>
                  </a:cubicBezTo>
                  <a:cubicBezTo>
                    <a:pt x="79" y="98"/>
                    <a:pt x="79" y="98"/>
                    <a:pt x="79" y="98"/>
                  </a:cubicBezTo>
                  <a:cubicBezTo>
                    <a:pt x="79" y="98"/>
                    <a:pt x="79" y="98"/>
                    <a:pt x="79" y="98"/>
                  </a:cubicBezTo>
                  <a:cubicBezTo>
                    <a:pt x="78" y="98"/>
                    <a:pt x="78" y="98"/>
                    <a:pt x="78" y="98"/>
                  </a:cubicBezTo>
                  <a:cubicBezTo>
                    <a:pt x="78" y="99"/>
                    <a:pt x="78" y="99"/>
                    <a:pt x="78" y="99"/>
                  </a:cubicBezTo>
                  <a:cubicBezTo>
                    <a:pt x="78" y="100"/>
                    <a:pt x="78" y="100"/>
                    <a:pt x="78" y="100"/>
                  </a:cubicBezTo>
                  <a:cubicBezTo>
                    <a:pt x="79" y="100"/>
                    <a:pt x="79" y="100"/>
                    <a:pt x="79" y="100"/>
                  </a:cubicBezTo>
                  <a:cubicBezTo>
                    <a:pt x="80" y="100"/>
                    <a:pt x="80" y="100"/>
                    <a:pt x="80" y="100"/>
                  </a:cubicBezTo>
                  <a:cubicBezTo>
                    <a:pt x="80" y="100"/>
                    <a:pt x="80" y="100"/>
                    <a:pt x="80" y="100"/>
                  </a:cubicBezTo>
                  <a:cubicBezTo>
                    <a:pt x="80" y="100"/>
                    <a:pt x="80" y="100"/>
                    <a:pt x="80" y="100"/>
                  </a:cubicBezTo>
                  <a:cubicBezTo>
                    <a:pt x="80" y="100"/>
                    <a:pt x="80" y="100"/>
                    <a:pt x="80" y="100"/>
                  </a:cubicBezTo>
                  <a:cubicBezTo>
                    <a:pt x="79" y="101"/>
                    <a:pt x="79" y="101"/>
                    <a:pt x="79" y="101"/>
                  </a:cubicBezTo>
                  <a:cubicBezTo>
                    <a:pt x="78" y="101"/>
                    <a:pt x="78" y="101"/>
                    <a:pt x="78" y="101"/>
                  </a:cubicBezTo>
                  <a:cubicBezTo>
                    <a:pt x="78" y="101"/>
                    <a:pt x="78" y="101"/>
                    <a:pt x="78" y="101"/>
                  </a:cubicBezTo>
                  <a:cubicBezTo>
                    <a:pt x="78" y="102"/>
                    <a:pt x="78" y="102"/>
                    <a:pt x="78" y="102"/>
                  </a:cubicBezTo>
                  <a:cubicBezTo>
                    <a:pt x="78" y="102"/>
                    <a:pt x="78" y="102"/>
                    <a:pt x="78" y="102"/>
                  </a:cubicBezTo>
                  <a:cubicBezTo>
                    <a:pt x="79" y="102"/>
                    <a:pt x="79" y="102"/>
                    <a:pt x="79" y="102"/>
                  </a:cubicBezTo>
                  <a:cubicBezTo>
                    <a:pt x="80" y="102"/>
                    <a:pt x="80" y="102"/>
                    <a:pt x="80" y="102"/>
                  </a:cubicBezTo>
                  <a:cubicBezTo>
                    <a:pt x="80" y="102"/>
                    <a:pt x="80" y="102"/>
                    <a:pt x="80" y="102"/>
                  </a:cubicBezTo>
                  <a:cubicBezTo>
                    <a:pt x="79" y="102"/>
                    <a:pt x="79" y="102"/>
                    <a:pt x="79" y="102"/>
                  </a:cubicBezTo>
                  <a:cubicBezTo>
                    <a:pt x="78" y="102"/>
                    <a:pt x="78" y="102"/>
                    <a:pt x="78" y="102"/>
                  </a:cubicBezTo>
                  <a:cubicBezTo>
                    <a:pt x="78" y="103"/>
                    <a:pt x="78" y="103"/>
                    <a:pt x="78" y="103"/>
                  </a:cubicBezTo>
                  <a:cubicBezTo>
                    <a:pt x="79" y="103"/>
                    <a:pt x="79" y="103"/>
                    <a:pt x="79" y="103"/>
                  </a:cubicBezTo>
                  <a:cubicBezTo>
                    <a:pt x="80" y="103"/>
                    <a:pt x="80" y="103"/>
                    <a:pt x="80" y="103"/>
                  </a:cubicBezTo>
                  <a:cubicBezTo>
                    <a:pt x="81" y="104"/>
                    <a:pt x="81" y="104"/>
                    <a:pt x="81" y="104"/>
                  </a:cubicBezTo>
                  <a:cubicBezTo>
                    <a:pt x="82" y="104"/>
                    <a:pt x="82" y="104"/>
                    <a:pt x="82" y="104"/>
                  </a:cubicBezTo>
                  <a:cubicBezTo>
                    <a:pt x="82" y="104"/>
                    <a:pt x="82" y="104"/>
                    <a:pt x="82" y="104"/>
                  </a:cubicBezTo>
                  <a:cubicBezTo>
                    <a:pt x="82" y="105"/>
                    <a:pt x="82" y="105"/>
                    <a:pt x="82" y="105"/>
                  </a:cubicBezTo>
                  <a:cubicBezTo>
                    <a:pt x="81" y="104"/>
                    <a:pt x="81" y="104"/>
                    <a:pt x="81" y="104"/>
                  </a:cubicBezTo>
                  <a:cubicBezTo>
                    <a:pt x="80" y="104"/>
                    <a:pt x="80" y="104"/>
                    <a:pt x="80" y="104"/>
                  </a:cubicBezTo>
                  <a:cubicBezTo>
                    <a:pt x="79" y="104"/>
                    <a:pt x="79" y="104"/>
                    <a:pt x="79" y="104"/>
                  </a:cubicBezTo>
                  <a:cubicBezTo>
                    <a:pt x="79" y="103"/>
                    <a:pt x="79" y="103"/>
                    <a:pt x="79" y="103"/>
                  </a:cubicBezTo>
                  <a:cubicBezTo>
                    <a:pt x="78" y="103"/>
                    <a:pt x="78" y="103"/>
                    <a:pt x="78" y="103"/>
                  </a:cubicBezTo>
                  <a:cubicBezTo>
                    <a:pt x="77" y="104"/>
                    <a:pt x="77" y="104"/>
                    <a:pt x="77" y="104"/>
                  </a:cubicBezTo>
                  <a:cubicBezTo>
                    <a:pt x="77" y="104"/>
                    <a:pt x="77" y="104"/>
                    <a:pt x="77" y="104"/>
                  </a:cubicBezTo>
                  <a:cubicBezTo>
                    <a:pt x="77" y="105"/>
                    <a:pt x="77" y="105"/>
                    <a:pt x="77" y="105"/>
                  </a:cubicBezTo>
                  <a:cubicBezTo>
                    <a:pt x="77" y="105"/>
                    <a:pt x="77" y="105"/>
                    <a:pt x="77" y="105"/>
                  </a:cubicBezTo>
                  <a:cubicBezTo>
                    <a:pt x="77" y="105"/>
                    <a:pt x="77" y="105"/>
                    <a:pt x="77" y="105"/>
                  </a:cubicBezTo>
                  <a:cubicBezTo>
                    <a:pt x="77" y="106"/>
                    <a:pt x="77" y="106"/>
                    <a:pt x="77" y="106"/>
                  </a:cubicBezTo>
                  <a:cubicBezTo>
                    <a:pt x="77" y="106"/>
                    <a:pt x="77" y="106"/>
                    <a:pt x="77" y="106"/>
                  </a:cubicBezTo>
                  <a:cubicBezTo>
                    <a:pt x="76" y="106"/>
                    <a:pt x="76" y="106"/>
                    <a:pt x="76" y="106"/>
                  </a:cubicBezTo>
                  <a:cubicBezTo>
                    <a:pt x="76" y="106"/>
                    <a:pt x="76" y="106"/>
                    <a:pt x="76" y="106"/>
                  </a:cubicBezTo>
                  <a:cubicBezTo>
                    <a:pt x="76" y="107"/>
                    <a:pt x="76" y="107"/>
                    <a:pt x="76" y="107"/>
                  </a:cubicBezTo>
                  <a:cubicBezTo>
                    <a:pt x="76" y="107"/>
                    <a:pt x="76" y="107"/>
                    <a:pt x="76" y="107"/>
                  </a:cubicBezTo>
                  <a:cubicBezTo>
                    <a:pt x="75" y="108"/>
                    <a:pt x="75" y="108"/>
                    <a:pt x="75" y="108"/>
                  </a:cubicBezTo>
                  <a:cubicBezTo>
                    <a:pt x="75" y="108"/>
                    <a:pt x="75" y="108"/>
                    <a:pt x="75" y="108"/>
                  </a:cubicBezTo>
                  <a:cubicBezTo>
                    <a:pt x="75" y="108"/>
                    <a:pt x="75" y="108"/>
                    <a:pt x="75" y="108"/>
                  </a:cubicBezTo>
                  <a:cubicBezTo>
                    <a:pt x="76" y="109"/>
                    <a:pt x="76" y="109"/>
                    <a:pt x="76" y="109"/>
                  </a:cubicBezTo>
                  <a:cubicBezTo>
                    <a:pt x="76" y="109"/>
                    <a:pt x="76" y="109"/>
                    <a:pt x="76" y="109"/>
                  </a:cubicBezTo>
                  <a:cubicBezTo>
                    <a:pt x="77" y="109"/>
                    <a:pt x="77" y="109"/>
                    <a:pt x="77" y="109"/>
                  </a:cubicBezTo>
                  <a:cubicBezTo>
                    <a:pt x="77" y="109"/>
                    <a:pt x="77" y="109"/>
                    <a:pt x="77" y="109"/>
                  </a:cubicBezTo>
                  <a:cubicBezTo>
                    <a:pt x="78" y="108"/>
                    <a:pt x="78" y="108"/>
                    <a:pt x="78" y="108"/>
                  </a:cubicBezTo>
                  <a:cubicBezTo>
                    <a:pt x="79" y="108"/>
                    <a:pt x="79" y="108"/>
                    <a:pt x="79" y="108"/>
                  </a:cubicBezTo>
                  <a:cubicBezTo>
                    <a:pt x="80" y="107"/>
                    <a:pt x="80" y="107"/>
                    <a:pt x="80" y="107"/>
                  </a:cubicBezTo>
                  <a:cubicBezTo>
                    <a:pt x="81" y="107"/>
                    <a:pt x="81" y="107"/>
                    <a:pt x="81" y="107"/>
                  </a:cubicBezTo>
                  <a:cubicBezTo>
                    <a:pt x="81" y="108"/>
                    <a:pt x="81" y="108"/>
                    <a:pt x="81" y="108"/>
                  </a:cubicBezTo>
                  <a:cubicBezTo>
                    <a:pt x="81" y="108"/>
                    <a:pt x="81" y="108"/>
                    <a:pt x="81" y="108"/>
                  </a:cubicBezTo>
                  <a:cubicBezTo>
                    <a:pt x="81" y="108"/>
                    <a:pt x="81" y="108"/>
                    <a:pt x="81" y="108"/>
                  </a:cubicBezTo>
                  <a:cubicBezTo>
                    <a:pt x="80" y="108"/>
                    <a:pt x="80" y="108"/>
                    <a:pt x="80" y="108"/>
                  </a:cubicBezTo>
                  <a:cubicBezTo>
                    <a:pt x="80" y="108"/>
                    <a:pt x="80" y="108"/>
                    <a:pt x="80" y="108"/>
                  </a:cubicBezTo>
                  <a:cubicBezTo>
                    <a:pt x="79" y="108"/>
                    <a:pt x="79" y="108"/>
                    <a:pt x="79" y="108"/>
                  </a:cubicBezTo>
                  <a:cubicBezTo>
                    <a:pt x="78" y="109"/>
                    <a:pt x="78" y="109"/>
                    <a:pt x="78" y="109"/>
                  </a:cubicBezTo>
                  <a:cubicBezTo>
                    <a:pt x="78" y="109"/>
                    <a:pt x="78" y="109"/>
                    <a:pt x="78" y="109"/>
                  </a:cubicBezTo>
                  <a:cubicBezTo>
                    <a:pt x="77" y="110"/>
                    <a:pt x="77" y="110"/>
                    <a:pt x="77" y="110"/>
                  </a:cubicBezTo>
                  <a:cubicBezTo>
                    <a:pt x="78" y="111"/>
                    <a:pt x="78" y="111"/>
                    <a:pt x="78" y="111"/>
                  </a:cubicBezTo>
                  <a:cubicBezTo>
                    <a:pt x="77" y="111"/>
                    <a:pt x="77" y="111"/>
                    <a:pt x="77" y="111"/>
                  </a:cubicBezTo>
                  <a:cubicBezTo>
                    <a:pt x="77" y="111"/>
                    <a:pt x="77" y="112"/>
                    <a:pt x="77" y="111"/>
                  </a:cubicBezTo>
                  <a:close/>
                  <a:moveTo>
                    <a:pt x="81" y="133"/>
                  </a:moveTo>
                  <a:cubicBezTo>
                    <a:pt x="82" y="133"/>
                    <a:pt x="82" y="133"/>
                    <a:pt x="82" y="133"/>
                  </a:cubicBezTo>
                  <a:cubicBezTo>
                    <a:pt x="82" y="133"/>
                    <a:pt x="82" y="133"/>
                    <a:pt x="82" y="133"/>
                  </a:cubicBezTo>
                  <a:cubicBezTo>
                    <a:pt x="81" y="132"/>
                    <a:pt x="81" y="132"/>
                    <a:pt x="81" y="132"/>
                  </a:cubicBezTo>
                  <a:cubicBezTo>
                    <a:pt x="82" y="132"/>
                    <a:pt x="82" y="132"/>
                    <a:pt x="82" y="132"/>
                  </a:cubicBezTo>
                  <a:cubicBezTo>
                    <a:pt x="81" y="131"/>
                    <a:pt x="81" y="131"/>
                    <a:pt x="81" y="131"/>
                  </a:cubicBezTo>
                  <a:cubicBezTo>
                    <a:pt x="80" y="131"/>
                    <a:pt x="80" y="131"/>
                    <a:pt x="80" y="131"/>
                  </a:cubicBezTo>
                  <a:cubicBezTo>
                    <a:pt x="80" y="130"/>
                    <a:pt x="80" y="130"/>
                    <a:pt x="80" y="130"/>
                  </a:cubicBezTo>
                  <a:cubicBezTo>
                    <a:pt x="80" y="130"/>
                    <a:pt x="80" y="130"/>
                    <a:pt x="80" y="130"/>
                  </a:cubicBezTo>
                  <a:cubicBezTo>
                    <a:pt x="79" y="130"/>
                    <a:pt x="79" y="130"/>
                    <a:pt x="79" y="130"/>
                  </a:cubicBezTo>
                  <a:cubicBezTo>
                    <a:pt x="78" y="131"/>
                    <a:pt x="78" y="131"/>
                    <a:pt x="78" y="131"/>
                  </a:cubicBezTo>
                  <a:cubicBezTo>
                    <a:pt x="78" y="131"/>
                    <a:pt x="78" y="131"/>
                    <a:pt x="78" y="131"/>
                  </a:cubicBezTo>
                  <a:cubicBezTo>
                    <a:pt x="79" y="131"/>
                    <a:pt x="79" y="131"/>
                    <a:pt x="79" y="131"/>
                  </a:cubicBezTo>
                  <a:cubicBezTo>
                    <a:pt x="79" y="131"/>
                    <a:pt x="79" y="131"/>
                    <a:pt x="79" y="131"/>
                  </a:cubicBezTo>
                  <a:cubicBezTo>
                    <a:pt x="80" y="131"/>
                    <a:pt x="80" y="131"/>
                    <a:pt x="80" y="131"/>
                  </a:cubicBezTo>
                  <a:cubicBezTo>
                    <a:pt x="80" y="132"/>
                    <a:pt x="80" y="132"/>
                    <a:pt x="80" y="132"/>
                  </a:cubicBezTo>
                  <a:cubicBezTo>
                    <a:pt x="81" y="132"/>
                    <a:pt x="81" y="132"/>
                    <a:pt x="81" y="132"/>
                  </a:cubicBezTo>
                  <a:cubicBezTo>
                    <a:pt x="81" y="133"/>
                    <a:pt x="81" y="133"/>
                    <a:pt x="81" y="133"/>
                  </a:cubicBezTo>
                  <a:close/>
                  <a:moveTo>
                    <a:pt x="97" y="133"/>
                  </a:moveTo>
                  <a:cubicBezTo>
                    <a:pt x="96" y="132"/>
                    <a:pt x="96" y="132"/>
                    <a:pt x="96" y="132"/>
                  </a:cubicBezTo>
                  <a:cubicBezTo>
                    <a:pt x="96" y="133"/>
                    <a:pt x="96" y="133"/>
                    <a:pt x="96" y="133"/>
                  </a:cubicBezTo>
                  <a:cubicBezTo>
                    <a:pt x="95" y="133"/>
                    <a:pt x="95" y="133"/>
                    <a:pt x="95" y="133"/>
                  </a:cubicBezTo>
                  <a:cubicBezTo>
                    <a:pt x="94" y="131"/>
                    <a:pt x="94" y="131"/>
                    <a:pt x="94" y="131"/>
                  </a:cubicBezTo>
                  <a:cubicBezTo>
                    <a:pt x="94" y="131"/>
                    <a:pt x="94" y="131"/>
                    <a:pt x="94" y="131"/>
                  </a:cubicBezTo>
                  <a:cubicBezTo>
                    <a:pt x="92" y="130"/>
                    <a:pt x="92" y="130"/>
                    <a:pt x="92" y="130"/>
                  </a:cubicBezTo>
                  <a:cubicBezTo>
                    <a:pt x="92" y="130"/>
                    <a:pt x="92" y="130"/>
                    <a:pt x="92" y="130"/>
                  </a:cubicBezTo>
                  <a:cubicBezTo>
                    <a:pt x="91" y="130"/>
                    <a:pt x="91" y="130"/>
                    <a:pt x="91" y="130"/>
                  </a:cubicBezTo>
                  <a:cubicBezTo>
                    <a:pt x="90" y="128"/>
                    <a:pt x="90" y="128"/>
                    <a:pt x="90" y="128"/>
                  </a:cubicBezTo>
                  <a:cubicBezTo>
                    <a:pt x="88" y="126"/>
                    <a:pt x="88" y="126"/>
                    <a:pt x="88" y="126"/>
                  </a:cubicBezTo>
                  <a:cubicBezTo>
                    <a:pt x="87" y="124"/>
                    <a:pt x="87" y="124"/>
                    <a:pt x="87" y="124"/>
                  </a:cubicBezTo>
                  <a:cubicBezTo>
                    <a:pt x="87" y="123"/>
                    <a:pt x="87" y="123"/>
                    <a:pt x="87" y="123"/>
                  </a:cubicBezTo>
                  <a:cubicBezTo>
                    <a:pt x="87" y="121"/>
                    <a:pt x="87" y="121"/>
                    <a:pt x="87" y="121"/>
                  </a:cubicBezTo>
                  <a:cubicBezTo>
                    <a:pt x="86" y="120"/>
                    <a:pt x="86" y="120"/>
                    <a:pt x="86" y="120"/>
                  </a:cubicBezTo>
                  <a:cubicBezTo>
                    <a:pt x="85" y="118"/>
                    <a:pt x="85" y="118"/>
                    <a:pt x="85" y="118"/>
                  </a:cubicBezTo>
                  <a:cubicBezTo>
                    <a:pt x="85" y="117"/>
                    <a:pt x="85" y="117"/>
                    <a:pt x="85" y="117"/>
                  </a:cubicBezTo>
                  <a:cubicBezTo>
                    <a:pt x="86" y="117"/>
                    <a:pt x="86" y="117"/>
                    <a:pt x="86" y="117"/>
                  </a:cubicBezTo>
                  <a:cubicBezTo>
                    <a:pt x="86" y="116"/>
                    <a:pt x="86" y="116"/>
                    <a:pt x="86" y="116"/>
                  </a:cubicBezTo>
                  <a:cubicBezTo>
                    <a:pt x="85" y="116"/>
                    <a:pt x="85" y="116"/>
                    <a:pt x="85" y="116"/>
                  </a:cubicBezTo>
                  <a:cubicBezTo>
                    <a:pt x="84" y="116"/>
                    <a:pt x="84" y="116"/>
                    <a:pt x="84" y="116"/>
                  </a:cubicBezTo>
                  <a:cubicBezTo>
                    <a:pt x="84" y="116"/>
                    <a:pt x="84" y="116"/>
                    <a:pt x="84" y="116"/>
                  </a:cubicBezTo>
                  <a:cubicBezTo>
                    <a:pt x="84" y="116"/>
                    <a:pt x="84" y="116"/>
                    <a:pt x="84" y="116"/>
                  </a:cubicBezTo>
                  <a:cubicBezTo>
                    <a:pt x="85" y="116"/>
                    <a:pt x="85" y="116"/>
                    <a:pt x="85" y="116"/>
                  </a:cubicBezTo>
                  <a:cubicBezTo>
                    <a:pt x="86" y="115"/>
                    <a:pt x="86" y="115"/>
                    <a:pt x="86" y="115"/>
                  </a:cubicBezTo>
                  <a:cubicBezTo>
                    <a:pt x="86" y="114"/>
                    <a:pt x="86" y="114"/>
                    <a:pt x="86" y="114"/>
                  </a:cubicBezTo>
                  <a:cubicBezTo>
                    <a:pt x="86" y="113"/>
                    <a:pt x="86" y="113"/>
                    <a:pt x="86" y="113"/>
                  </a:cubicBezTo>
                  <a:cubicBezTo>
                    <a:pt x="85" y="113"/>
                    <a:pt x="85" y="113"/>
                    <a:pt x="85" y="113"/>
                  </a:cubicBezTo>
                  <a:cubicBezTo>
                    <a:pt x="84" y="113"/>
                    <a:pt x="84" y="113"/>
                    <a:pt x="84" y="113"/>
                  </a:cubicBezTo>
                  <a:cubicBezTo>
                    <a:pt x="85" y="113"/>
                    <a:pt x="85" y="113"/>
                    <a:pt x="85" y="113"/>
                  </a:cubicBezTo>
                  <a:cubicBezTo>
                    <a:pt x="86" y="113"/>
                    <a:pt x="86" y="113"/>
                    <a:pt x="86" y="113"/>
                  </a:cubicBezTo>
                  <a:cubicBezTo>
                    <a:pt x="86" y="112"/>
                    <a:pt x="86" y="112"/>
                    <a:pt x="86" y="112"/>
                  </a:cubicBezTo>
                  <a:cubicBezTo>
                    <a:pt x="86" y="112"/>
                    <a:pt x="86" y="112"/>
                    <a:pt x="86" y="112"/>
                  </a:cubicBezTo>
                  <a:cubicBezTo>
                    <a:pt x="84" y="112"/>
                    <a:pt x="84" y="112"/>
                    <a:pt x="84" y="112"/>
                  </a:cubicBezTo>
                  <a:cubicBezTo>
                    <a:pt x="82" y="111"/>
                    <a:pt x="82" y="111"/>
                    <a:pt x="82" y="111"/>
                  </a:cubicBezTo>
                  <a:cubicBezTo>
                    <a:pt x="81" y="111"/>
                    <a:pt x="81" y="111"/>
                    <a:pt x="81" y="111"/>
                  </a:cubicBezTo>
                  <a:cubicBezTo>
                    <a:pt x="80" y="111"/>
                    <a:pt x="80" y="111"/>
                    <a:pt x="80" y="111"/>
                  </a:cubicBezTo>
                  <a:cubicBezTo>
                    <a:pt x="79" y="112"/>
                    <a:pt x="79" y="112"/>
                    <a:pt x="79" y="112"/>
                  </a:cubicBezTo>
                  <a:cubicBezTo>
                    <a:pt x="77" y="112"/>
                    <a:pt x="77" y="112"/>
                    <a:pt x="77" y="112"/>
                  </a:cubicBezTo>
                  <a:cubicBezTo>
                    <a:pt x="77" y="112"/>
                    <a:pt x="77" y="112"/>
                    <a:pt x="77" y="112"/>
                  </a:cubicBezTo>
                  <a:cubicBezTo>
                    <a:pt x="76" y="113"/>
                    <a:pt x="76" y="113"/>
                    <a:pt x="76" y="113"/>
                  </a:cubicBezTo>
                  <a:cubicBezTo>
                    <a:pt x="76" y="114"/>
                    <a:pt x="76" y="114"/>
                    <a:pt x="76" y="114"/>
                  </a:cubicBezTo>
                  <a:cubicBezTo>
                    <a:pt x="75" y="114"/>
                    <a:pt x="75" y="114"/>
                    <a:pt x="75" y="114"/>
                  </a:cubicBezTo>
                  <a:cubicBezTo>
                    <a:pt x="76" y="115"/>
                    <a:pt x="76" y="115"/>
                    <a:pt x="76" y="115"/>
                  </a:cubicBezTo>
                  <a:cubicBezTo>
                    <a:pt x="76" y="115"/>
                    <a:pt x="76" y="115"/>
                    <a:pt x="76" y="115"/>
                  </a:cubicBezTo>
                  <a:cubicBezTo>
                    <a:pt x="77" y="116"/>
                    <a:pt x="77" y="116"/>
                    <a:pt x="77" y="116"/>
                  </a:cubicBezTo>
                  <a:cubicBezTo>
                    <a:pt x="76" y="116"/>
                    <a:pt x="76" y="116"/>
                    <a:pt x="76" y="116"/>
                  </a:cubicBezTo>
                  <a:cubicBezTo>
                    <a:pt x="76" y="116"/>
                    <a:pt x="76" y="116"/>
                    <a:pt x="76" y="116"/>
                  </a:cubicBezTo>
                  <a:cubicBezTo>
                    <a:pt x="75" y="116"/>
                    <a:pt x="75" y="116"/>
                    <a:pt x="75" y="116"/>
                  </a:cubicBezTo>
                  <a:cubicBezTo>
                    <a:pt x="74" y="117"/>
                    <a:pt x="74" y="117"/>
                    <a:pt x="74" y="117"/>
                  </a:cubicBezTo>
                  <a:cubicBezTo>
                    <a:pt x="74" y="118"/>
                    <a:pt x="74" y="118"/>
                    <a:pt x="74" y="118"/>
                  </a:cubicBezTo>
                  <a:cubicBezTo>
                    <a:pt x="74" y="119"/>
                    <a:pt x="74" y="119"/>
                    <a:pt x="74" y="119"/>
                  </a:cubicBezTo>
                  <a:cubicBezTo>
                    <a:pt x="75" y="119"/>
                    <a:pt x="75" y="119"/>
                    <a:pt x="75" y="119"/>
                  </a:cubicBezTo>
                  <a:cubicBezTo>
                    <a:pt x="76" y="118"/>
                    <a:pt x="76" y="118"/>
                    <a:pt x="76" y="118"/>
                  </a:cubicBezTo>
                  <a:cubicBezTo>
                    <a:pt x="76" y="118"/>
                    <a:pt x="76" y="118"/>
                    <a:pt x="76" y="118"/>
                  </a:cubicBezTo>
                  <a:cubicBezTo>
                    <a:pt x="76" y="119"/>
                    <a:pt x="76" y="119"/>
                    <a:pt x="76" y="119"/>
                  </a:cubicBezTo>
                  <a:cubicBezTo>
                    <a:pt x="75" y="120"/>
                    <a:pt x="75" y="120"/>
                    <a:pt x="75" y="120"/>
                  </a:cubicBezTo>
                  <a:cubicBezTo>
                    <a:pt x="76" y="120"/>
                    <a:pt x="76" y="120"/>
                    <a:pt x="76" y="120"/>
                  </a:cubicBezTo>
                  <a:cubicBezTo>
                    <a:pt x="76" y="119"/>
                    <a:pt x="76" y="119"/>
                    <a:pt x="76" y="119"/>
                  </a:cubicBezTo>
                  <a:cubicBezTo>
                    <a:pt x="77" y="119"/>
                    <a:pt x="77" y="119"/>
                    <a:pt x="77" y="119"/>
                  </a:cubicBezTo>
                  <a:cubicBezTo>
                    <a:pt x="77" y="119"/>
                    <a:pt x="77" y="119"/>
                    <a:pt x="77" y="119"/>
                  </a:cubicBezTo>
                  <a:cubicBezTo>
                    <a:pt x="77" y="120"/>
                    <a:pt x="77" y="120"/>
                    <a:pt x="77" y="120"/>
                  </a:cubicBezTo>
                  <a:cubicBezTo>
                    <a:pt x="76" y="120"/>
                    <a:pt x="76" y="120"/>
                    <a:pt x="76" y="120"/>
                  </a:cubicBezTo>
                  <a:cubicBezTo>
                    <a:pt x="77" y="121"/>
                    <a:pt x="77" y="121"/>
                    <a:pt x="77" y="121"/>
                  </a:cubicBezTo>
                  <a:cubicBezTo>
                    <a:pt x="78" y="121"/>
                    <a:pt x="78" y="121"/>
                    <a:pt x="78" y="121"/>
                  </a:cubicBezTo>
                  <a:cubicBezTo>
                    <a:pt x="77" y="121"/>
                    <a:pt x="77" y="121"/>
                    <a:pt x="77" y="121"/>
                  </a:cubicBezTo>
                  <a:cubicBezTo>
                    <a:pt x="77" y="121"/>
                    <a:pt x="77" y="121"/>
                    <a:pt x="77" y="121"/>
                  </a:cubicBezTo>
                  <a:cubicBezTo>
                    <a:pt x="76" y="122"/>
                    <a:pt x="76" y="122"/>
                    <a:pt x="76" y="122"/>
                  </a:cubicBezTo>
                  <a:cubicBezTo>
                    <a:pt x="76" y="122"/>
                    <a:pt x="76" y="122"/>
                    <a:pt x="76" y="122"/>
                  </a:cubicBezTo>
                  <a:cubicBezTo>
                    <a:pt x="77" y="123"/>
                    <a:pt x="77" y="123"/>
                    <a:pt x="77" y="123"/>
                  </a:cubicBezTo>
                  <a:cubicBezTo>
                    <a:pt x="76" y="123"/>
                    <a:pt x="76" y="123"/>
                    <a:pt x="76" y="123"/>
                  </a:cubicBezTo>
                  <a:cubicBezTo>
                    <a:pt x="76" y="123"/>
                    <a:pt x="76" y="123"/>
                    <a:pt x="76" y="123"/>
                  </a:cubicBezTo>
                  <a:cubicBezTo>
                    <a:pt x="75" y="123"/>
                    <a:pt x="75" y="123"/>
                    <a:pt x="75" y="123"/>
                  </a:cubicBezTo>
                  <a:cubicBezTo>
                    <a:pt x="74" y="123"/>
                    <a:pt x="74" y="123"/>
                    <a:pt x="74" y="123"/>
                  </a:cubicBezTo>
                  <a:cubicBezTo>
                    <a:pt x="74" y="123"/>
                    <a:pt x="74" y="123"/>
                    <a:pt x="74" y="123"/>
                  </a:cubicBezTo>
                  <a:cubicBezTo>
                    <a:pt x="73" y="124"/>
                    <a:pt x="73" y="124"/>
                    <a:pt x="73" y="124"/>
                  </a:cubicBezTo>
                  <a:cubicBezTo>
                    <a:pt x="73" y="125"/>
                    <a:pt x="73" y="125"/>
                    <a:pt x="73" y="125"/>
                  </a:cubicBezTo>
                  <a:cubicBezTo>
                    <a:pt x="73" y="126"/>
                    <a:pt x="73" y="126"/>
                    <a:pt x="73" y="126"/>
                  </a:cubicBezTo>
                  <a:cubicBezTo>
                    <a:pt x="73" y="127"/>
                    <a:pt x="73" y="127"/>
                    <a:pt x="73" y="127"/>
                  </a:cubicBezTo>
                  <a:cubicBezTo>
                    <a:pt x="73" y="128"/>
                    <a:pt x="73" y="128"/>
                    <a:pt x="73" y="128"/>
                  </a:cubicBezTo>
                  <a:cubicBezTo>
                    <a:pt x="75" y="128"/>
                    <a:pt x="75" y="128"/>
                    <a:pt x="75" y="128"/>
                  </a:cubicBezTo>
                  <a:cubicBezTo>
                    <a:pt x="75" y="129"/>
                    <a:pt x="75" y="129"/>
                    <a:pt x="75" y="129"/>
                  </a:cubicBezTo>
                  <a:cubicBezTo>
                    <a:pt x="76" y="130"/>
                    <a:pt x="76" y="130"/>
                    <a:pt x="76" y="130"/>
                  </a:cubicBezTo>
                  <a:cubicBezTo>
                    <a:pt x="77" y="130"/>
                    <a:pt x="77" y="130"/>
                    <a:pt x="77" y="130"/>
                  </a:cubicBezTo>
                  <a:cubicBezTo>
                    <a:pt x="77" y="130"/>
                    <a:pt x="77" y="130"/>
                    <a:pt x="77" y="130"/>
                  </a:cubicBezTo>
                  <a:cubicBezTo>
                    <a:pt x="78" y="130"/>
                    <a:pt x="78" y="130"/>
                    <a:pt x="78" y="130"/>
                  </a:cubicBezTo>
                  <a:cubicBezTo>
                    <a:pt x="79" y="129"/>
                    <a:pt x="79" y="129"/>
                    <a:pt x="79" y="129"/>
                  </a:cubicBezTo>
                  <a:cubicBezTo>
                    <a:pt x="78" y="128"/>
                    <a:pt x="78" y="128"/>
                    <a:pt x="78" y="128"/>
                  </a:cubicBezTo>
                  <a:cubicBezTo>
                    <a:pt x="78" y="127"/>
                    <a:pt x="78" y="127"/>
                    <a:pt x="78" y="127"/>
                  </a:cubicBezTo>
                  <a:cubicBezTo>
                    <a:pt x="79" y="126"/>
                    <a:pt x="79" y="126"/>
                    <a:pt x="79" y="126"/>
                  </a:cubicBezTo>
                  <a:cubicBezTo>
                    <a:pt x="79" y="127"/>
                    <a:pt x="79" y="127"/>
                    <a:pt x="79" y="127"/>
                  </a:cubicBezTo>
                  <a:cubicBezTo>
                    <a:pt x="79" y="128"/>
                    <a:pt x="79" y="128"/>
                    <a:pt x="79" y="128"/>
                  </a:cubicBezTo>
                  <a:cubicBezTo>
                    <a:pt x="79" y="128"/>
                    <a:pt x="79" y="128"/>
                    <a:pt x="79" y="128"/>
                  </a:cubicBezTo>
                  <a:cubicBezTo>
                    <a:pt x="79" y="129"/>
                    <a:pt x="79" y="129"/>
                    <a:pt x="79" y="129"/>
                  </a:cubicBezTo>
                  <a:cubicBezTo>
                    <a:pt x="80" y="129"/>
                    <a:pt x="80" y="129"/>
                    <a:pt x="80" y="129"/>
                  </a:cubicBezTo>
                  <a:cubicBezTo>
                    <a:pt x="80" y="129"/>
                    <a:pt x="80" y="129"/>
                    <a:pt x="80" y="129"/>
                  </a:cubicBezTo>
                  <a:cubicBezTo>
                    <a:pt x="80" y="128"/>
                    <a:pt x="80" y="128"/>
                    <a:pt x="80" y="128"/>
                  </a:cubicBezTo>
                  <a:cubicBezTo>
                    <a:pt x="81" y="128"/>
                    <a:pt x="81" y="128"/>
                    <a:pt x="81" y="128"/>
                  </a:cubicBezTo>
                  <a:cubicBezTo>
                    <a:pt x="81" y="128"/>
                    <a:pt x="81" y="128"/>
                    <a:pt x="81" y="128"/>
                  </a:cubicBezTo>
                  <a:cubicBezTo>
                    <a:pt x="81" y="128"/>
                    <a:pt x="81" y="128"/>
                    <a:pt x="81" y="128"/>
                  </a:cubicBezTo>
                  <a:cubicBezTo>
                    <a:pt x="81" y="129"/>
                    <a:pt x="81" y="129"/>
                    <a:pt x="81" y="129"/>
                  </a:cubicBezTo>
                  <a:cubicBezTo>
                    <a:pt x="82" y="130"/>
                    <a:pt x="82" y="130"/>
                    <a:pt x="82" y="130"/>
                  </a:cubicBezTo>
                  <a:cubicBezTo>
                    <a:pt x="83" y="131"/>
                    <a:pt x="83" y="131"/>
                    <a:pt x="83" y="131"/>
                  </a:cubicBezTo>
                  <a:cubicBezTo>
                    <a:pt x="84" y="131"/>
                    <a:pt x="84" y="131"/>
                    <a:pt x="84" y="131"/>
                  </a:cubicBezTo>
                  <a:cubicBezTo>
                    <a:pt x="84" y="130"/>
                    <a:pt x="84" y="130"/>
                    <a:pt x="84" y="130"/>
                  </a:cubicBezTo>
                  <a:cubicBezTo>
                    <a:pt x="85" y="131"/>
                    <a:pt x="85" y="131"/>
                    <a:pt x="85" y="131"/>
                  </a:cubicBezTo>
                  <a:cubicBezTo>
                    <a:pt x="84" y="131"/>
                    <a:pt x="84" y="131"/>
                    <a:pt x="84" y="131"/>
                  </a:cubicBezTo>
                  <a:cubicBezTo>
                    <a:pt x="84" y="131"/>
                    <a:pt x="84" y="131"/>
                    <a:pt x="84" y="131"/>
                  </a:cubicBezTo>
                  <a:cubicBezTo>
                    <a:pt x="84" y="131"/>
                    <a:pt x="84" y="131"/>
                    <a:pt x="84" y="131"/>
                  </a:cubicBezTo>
                  <a:cubicBezTo>
                    <a:pt x="83" y="132"/>
                    <a:pt x="83" y="132"/>
                    <a:pt x="83" y="132"/>
                  </a:cubicBezTo>
                  <a:cubicBezTo>
                    <a:pt x="83" y="132"/>
                    <a:pt x="83" y="132"/>
                    <a:pt x="83" y="132"/>
                  </a:cubicBezTo>
                  <a:cubicBezTo>
                    <a:pt x="84" y="133"/>
                    <a:pt x="84" y="133"/>
                    <a:pt x="84" y="133"/>
                  </a:cubicBezTo>
                  <a:cubicBezTo>
                    <a:pt x="84" y="133"/>
                    <a:pt x="84" y="133"/>
                    <a:pt x="84" y="133"/>
                  </a:cubicBezTo>
                  <a:cubicBezTo>
                    <a:pt x="83" y="133"/>
                    <a:pt x="83" y="133"/>
                    <a:pt x="83" y="133"/>
                  </a:cubicBezTo>
                  <a:cubicBezTo>
                    <a:pt x="83" y="133"/>
                    <a:pt x="83" y="133"/>
                    <a:pt x="83" y="133"/>
                  </a:cubicBezTo>
                  <a:cubicBezTo>
                    <a:pt x="83" y="134"/>
                    <a:pt x="83" y="134"/>
                    <a:pt x="83" y="134"/>
                  </a:cubicBezTo>
                  <a:cubicBezTo>
                    <a:pt x="83" y="134"/>
                    <a:pt x="83" y="134"/>
                    <a:pt x="83" y="134"/>
                  </a:cubicBezTo>
                  <a:cubicBezTo>
                    <a:pt x="84" y="134"/>
                    <a:pt x="84" y="134"/>
                    <a:pt x="84" y="134"/>
                  </a:cubicBezTo>
                  <a:cubicBezTo>
                    <a:pt x="85" y="135"/>
                    <a:pt x="85" y="135"/>
                    <a:pt x="85" y="135"/>
                  </a:cubicBezTo>
                  <a:cubicBezTo>
                    <a:pt x="86" y="135"/>
                    <a:pt x="86" y="135"/>
                    <a:pt x="86" y="135"/>
                  </a:cubicBezTo>
                  <a:cubicBezTo>
                    <a:pt x="87" y="135"/>
                    <a:pt x="87" y="135"/>
                    <a:pt x="87" y="135"/>
                  </a:cubicBezTo>
                  <a:cubicBezTo>
                    <a:pt x="87" y="134"/>
                    <a:pt x="87" y="134"/>
                    <a:pt x="87" y="134"/>
                  </a:cubicBezTo>
                  <a:cubicBezTo>
                    <a:pt x="88" y="134"/>
                    <a:pt x="88" y="134"/>
                    <a:pt x="88" y="134"/>
                  </a:cubicBezTo>
                  <a:cubicBezTo>
                    <a:pt x="88" y="135"/>
                    <a:pt x="88" y="135"/>
                    <a:pt x="88" y="135"/>
                  </a:cubicBezTo>
                  <a:cubicBezTo>
                    <a:pt x="88" y="136"/>
                    <a:pt x="88" y="136"/>
                    <a:pt x="88" y="136"/>
                  </a:cubicBezTo>
                  <a:cubicBezTo>
                    <a:pt x="89" y="136"/>
                    <a:pt x="89" y="136"/>
                    <a:pt x="89" y="136"/>
                  </a:cubicBezTo>
                  <a:cubicBezTo>
                    <a:pt x="90" y="136"/>
                    <a:pt x="90" y="136"/>
                    <a:pt x="90" y="136"/>
                  </a:cubicBezTo>
                  <a:cubicBezTo>
                    <a:pt x="90" y="136"/>
                    <a:pt x="90" y="136"/>
                    <a:pt x="90" y="136"/>
                  </a:cubicBezTo>
                  <a:cubicBezTo>
                    <a:pt x="90" y="135"/>
                    <a:pt x="90" y="135"/>
                    <a:pt x="90" y="135"/>
                  </a:cubicBezTo>
                  <a:cubicBezTo>
                    <a:pt x="89" y="134"/>
                    <a:pt x="89" y="134"/>
                    <a:pt x="89" y="134"/>
                  </a:cubicBezTo>
                  <a:cubicBezTo>
                    <a:pt x="89" y="134"/>
                    <a:pt x="89" y="134"/>
                    <a:pt x="89" y="134"/>
                  </a:cubicBezTo>
                  <a:cubicBezTo>
                    <a:pt x="89" y="134"/>
                    <a:pt x="89" y="134"/>
                    <a:pt x="89" y="134"/>
                  </a:cubicBezTo>
                  <a:cubicBezTo>
                    <a:pt x="90" y="134"/>
                    <a:pt x="90" y="134"/>
                    <a:pt x="90" y="134"/>
                  </a:cubicBezTo>
                  <a:cubicBezTo>
                    <a:pt x="90" y="135"/>
                    <a:pt x="90" y="135"/>
                    <a:pt x="90" y="135"/>
                  </a:cubicBezTo>
                  <a:cubicBezTo>
                    <a:pt x="91" y="135"/>
                    <a:pt x="91" y="135"/>
                    <a:pt x="91" y="135"/>
                  </a:cubicBezTo>
                  <a:cubicBezTo>
                    <a:pt x="91" y="136"/>
                    <a:pt x="91" y="136"/>
                    <a:pt x="91" y="136"/>
                  </a:cubicBezTo>
                  <a:cubicBezTo>
                    <a:pt x="92" y="136"/>
                    <a:pt x="92" y="136"/>
                    <a:pt x="92" y="136"/>
                  </a:cubicBezTo>
                  <a:cubicBezTo>
                    <a:pt x="92" y="135"/>
                    <a:pt x="92" y="135"/>
                    <a:pt x="92" y="135"/>
                  </a:cubicBezTo>
                  <a:cubicBezTo>
                    <a:pt x="92" y="135"/>
                    <a:pt x="92" y="135"/>
                    <a:pt x="92" y="135"/>
                  </a:cubicBezTo>
                  <a:cubicBezTo>
                    <a:pt x="93" y="136"/>
                    <a:pt x="93" y="136"/>
                    <a:pt x="93" y="136"/>
                  </a:cubicBezTo>
                  <a:cubicBezTo>
                    <a:pt x="94" y="136"/>
                    <a:pt x="94" y="136"/>
                    <a:pt x="94" y="136"/>
                  </a:cubicBezTo>
                  <a:cubicBezTo>
                    <a:pt x="94" y="136"/>
                    <a:pt x="94" y="136"/>
                    <a:pt x="94" y="136"/>
                  </a:cubicBezTo>
                  <a:cubicBezTo>
                    <a:pt x="94" y="136"/>
                    <a:pt x="94" y="136"/>
                    <a:pt x="94" y="136"/>
                  </a:cubicBezTo>
                  <a:cubicBezTo>
                    <a:pt x="94" y="135"/>
                    <a:pt x="94" y="135"/>
                    <a:pt x="94" y="135"/>
                  </a:cubicBezTo>
                  <a:cubicBezTo>
                    <a:pt x="94" y="135"/>
                    <a:pt x="94" y="135"/>
                    <a:pt x="94" y="135"/>
                  </a:cubicBezTo>
                  <a:cubicBezTo>
                    <a:pt x="94" y="135"/>
                    <a:pt x="94" y="135"/>
                    <a:pt x="94" y="135"/>
                  </a:cubicBezTo>
                  <a:cubicBezTo>
                    <a:pt x="95" y="135"/>
                    <a:pt x="95" y="135"/>
                    <a:pt x="95" y="135"/>
                  </a:cubicBezTo>
                  <a:cubicBezTo>
                    <a:pt x="95" y="135"/>
                    <a:pt x="95" y="135"/>
                    <a:pt x="95" y="135"/>
                  </a:cubicBezTo>
                  <a:cubicBezTo>
                    <a:pt x="95" y="135"/>
                    <a:pt x="95" y="135"/>
                    <a:pt x="95" y="135"/>
                  </a:cubicBezTo>
                  <a:cubicBezTo>
                    <a:pt x="96" y="136"/>
                    <a:pt x="96" y="136"/>
                    <a:pt x="96" y="136"/>
                  </a:cubicBezTo>
                  <a:cubicBezTo>
                    <a:pt x="96" y="137"/>
                    <a:pt x="96" y="137"/>
                    <a:pt x="96" y="137"/>
                  </a:cubicBezTo>
                  <a:cubicBezTo>
                    <a:pt x="97" y="136"/>
                    <a:pt x="97" y="136"/>
                    <a:pt x="97" y="136"/>
                  </a:cubicBezTo>
                  <a:cubicBezTo>
                    <a:pt x="97" y="136"/>
                    <a:pt x="97" y="136"/>
                    <a:pt x="97" y="136"/>
                  </a:cubicBezTo>
                  <a:cubicBezTo>
                    <a:pt x="96" y="135"/>
                    <a:pt x="96" y="135"/>
                    <a:pt x="96" y="135"/>
                  </a:cubicBezTo>
                  <a:cubicBezTo>
                    <a:pt x="96" y="135"/>
                    <a:pt x="96" y="135"/>
                    <a:pt x="96" y="135"/>
                  </a:cubicBezTo>
                  <a:cubicBezTo>
                    <a:pt x="95" y="135"/>
                    <a:pt x="95" y="135"/>
                    <a:pt x="95" y="135"/>
                  </a:cubicBezTo>
                  <a:cubicBezTo>
                    <a:pt x="96" y="135"/>
                    <a:pt x="96" y="135"/>
                    <a:pt x="96" y="135"/>
                  </a:cubicBezTo>
                  <a:cubicBezTo>
                    <a:pt x="96" y="135"/>
                    <a:pt x="96" y="135"/>
                    <a:pt x="96" y="135"/>
                  </a:cubicBezTo>
                  <a:cubicBezTo>
                    <a:pt x="96" y="135"/>
                    <a:pt x="96" y="135"/>
                    <a:pt x="96" y="135"/>
                  </a:cubicBezTo>
                  <a:cubicBezTo>
                    <a:pt x="97" y="134"/>
                    <a:pt x="97" y="134"/>
                    <a:pt x="97" y="134"/>
                  </a:cubicBezTo>
                  <a:cubicBezTo>
                    <a:pt x="97" y="134"/>
                    <a:pt x="97" y="134"/>
                    <a:pt x="97" y="134"/>
                  </a:cubicBezTo>
                  <a:cubicBezTo>
                    <a:pt x="97" y="133"/>
                    <a:pt x="97" y="133"/>
                    <a:pt x="97" y="133"/>
                  </a:cubicBezTo>
                  <a:close/>
                  <a:moveTo>
                    <a:pt x="31" y="183"/>
                  </a:moveTo>
                  <a:cubicBezTo>
                    <a:pt x="30" y="183"/>
                    <a:pt x="30" y="183"/>
                    <a:pt x="30" y="183"/>
                  </a:cubicBezTo>
                  <a:cubicBezTo>
                    <a:pt x="31" y="182"/>
                    <a:pt x="31" y="182"/>
                    <a:pt x="31" y="182"/>
                  </a:cubicBezTo>
                  <a:cubicBezTo>
                    <a:pt x="30" y="182"/>
                    <a:pt x="30" y="182"/>
                    <a:pt x="30" y="182"/>
                  </a:cubicBezTo>
                  <a:cubicBezTo>
                    <a:pt x="30" y="182"/>
                    <a:pt x="30" y="182"/>
                    <a:pt x="30" y="182"/>
                  </a:cubicBezTo>
                  <a:cubicBezTo>
                    <a:pt x="29" y="182"/>
                    <a:pt x="29" y="182"/>
                    <a:pt x="29" y="182"/>
                  </a:cubicBezTo>
                  <a:cubicBezTo>
                    <a:pt x="29" y="183"/>
                    <a:pt x="29" y="183"/>
                    <a:pt x="29" y="183"/>
                  </a:cubicBezTo>
                  <a:cubicBezTo>
                    <a:pt x="30" y="183"/>
                    <a:pt x="30" y="183"/>
                    <a:pt x="30" y="183"/>
                  </a:cubicBezTo>
                  <a:cubicBezTo>
                    <a:pt x="30" y="184"/>
                    <a:pt x="30" y="184"/>
                    <a:pt x="30" y="184"/>
                  </a:cubicBezTo>
                  <a:cubicBezTo>
                    <a:pt x="31" y="184"/>
                    <a:pt x="31" y="184"/>
                    <a:pt x="31" y="184"/>
                  </a:cubicBezTo>
                  <a:cubicBezTo>
                    <a:pt x="31" y="183"/>
                    <a:pt x="31" y="183"/>
                    <a:pt x="31" y="183"/>
                  </a:cubicBezTo>
                  <a:close/>
                  <a:moveTo>
                    <a:pt x="54" y="170"/>
                  </a:moveTo>
                  <a:cubicBezTo>
                    <a:pt x="54" y="170"/>
                    <a:pt x="54" y="170"/>
                    <a:pt x="54" y="170"/>
                  </a:cubicBezTo>
                  <a:cubicBezTo>
                    <a:pt x="54" y="170"/>
                    <a:pt x="54" y="170"/>
                    <a:pt x="54" y="170"/>
                  </a:cubicBezTo>
                  <a:cubicBezTo>
                    <a:pt x="53" y="169"/>
                    <a:pt x="53" y="169"/>
                    <a:pt x="53" y="169"/>
                  </a:cubicBezTo>
                  <a:cubicBezTo>
                    <a:pt x="53" y="169"/>
                    <a:pt x="53" y="169"/>
                    <a:pt x="53" y="169"/>
                  </a:cubicBezTo>
                  <a:cubicBezTo>
                    <a:pt x="53" y="170"/>
                    <a:pt x="53" y="170"/>
                    <a:pt x="53" y="170"/>
                  </a:cubicBezTo>
                  <a:cubicBezTo>
                    <a:pt x="54" y="170"/>
                    <a:pt x="54" y="170"/>
                    <a:pt x="54" y="170"/>
                  </a:cubicBezTo>
                  <a:close/>
                  <a:moveTo>
                    <a:pt x="71" y="153"/>
                  </a:moveTo>
                  <a:cubicBezTo>
                    <a:pt x="72" y="153"/>
                    <a:pt x="72" y="153"/>
                    <a:pt x="72" y="153"/>
                  </a:cubicBezTo>
                  <a:cubicBezTo>
                    <a:pt x="74" y="152"/>
                    <a:pt x="74" y="152"/>
                    <a:pt x="74" y="152"/>
                  </a:cubicBezTo>
                  <a:cubicBezTo>
                    <a:pt x="74" y="151"/>
                    <a:pt x="74" y="151"/>
                    <a:pt x="74" y="151"/>
                  </a:cubicBezTo>
                  <a:cubicBezTo>
                    <a:pt x="74" y="149"/>
                    <a:pt x="74" y="149"/>
                    <a:pt x="74" y="149"/>
                  </a:cubicBezTo>
                  <a:cubicBezTo>
                    <a:pt x="75" y="149"/>
                    <a:pt x="75" y="149"/>
                    <a:pt x="75" y="149"/>
                  </a:cubicBezTo>
                  <a:cubicBezTo>
                    <a:pt x="75" y="150"/>
                    <a:pt x="75" y="150"/>
                    <a:pt x="75" y="150"/>
                  </a:cubicBezTo>
                  <a:cubicBezTo>
                    <a:pt x="75" y="151"/>
                    <a:pt x="75" y="151"/>
                    <a:pt x="75" y="151"/>
                  </a:cubicBezTo>
                  <a:cubicBezTo>
                    <a:pt x="76" y="150"/>
                    <a:pt x="76" y="150"/>
                    <a:pt x="76" y="150"/>
                  </a:cubicBezTo>
                  <a:cubicBezTo>
                    <a:pt x="76" y="149"/>
                    <a:pt x="76" y="149"/>
                    <a:pt x="76" y="149"/>
                  </a:cubicBezTo>
                  <a:cubicBezTo>
                    <a:pt x="75" y="148"/>
                    <a:pt x="75" y="148"/>
                    <a:pt x="75" y="148"/>
                  </a:cubicBezTo>
                  <a:cubicBezTo>
                    <a:pt x="72" y="147"/>
                    <a:pt x="72" y="147"/>
                    <a:pt x="72" y="147"/>
                  </a:cubicBezTo>
                  <a:cubicBezTo>
                    <a:pt x="70" y="146"/>
                    <a:pt x="70" y="146"/>
                    <a:pt x="70" y="146"/>
                  </a:cubicBezTo>
                  <a:cubicBezTo>
                    <a:pt x="69" y="147"/>
                    <a:pt x="69" y="147"/>
                    <a:pt x="69" y="147"/>
                  </a:cubicBezTo>
                  <a:cubicBezTo>
                    <a:pt x="69" y="149"/>
                    <a:pt x="69" y="149"/>
                    <a:pt x="69" y="149"/>
                  </a:cubicBezTo>
                  <a:cubicBezTo>
                    <a:pt x="69" y="151"/>
                    <a:pt x="69" y="151"/>
                    <a:pt x="69" y="151"/>
                  </a:cubicBezTo>
                  <a:cubicBezTo>
                    <a:pt x="69" y="151"/>
                    <a:pt x="69" y="151"/>
                    <a:pt x="69" y="151"/>
                  </a:cubicBezTo>
                  <a:cubicBezTo>
                    <a:pt x="69" y="153"/>
                    <a:pt x="69" y="153"/>
                    <a:pt x="69" y="153"/>
                  </a:cubicBezTo>
                  <a:cubicBezTo>
                    <a:pt x="70" y="152"/>
                    <a:pt x="70" y="152"/>
                    <a:pt x="70" y="152"/>
                  </a:cubicBezTo>
                  <a:cubicBezTo>
                    <a:pt x="70" y="153"/>
                    <a:pt x="70" y="153"/>
                    <a:pt x="70" y="153"/>
                  </a:cubicBezTo>
                  <a:cubicBezTo>
                    <a:pt x="70" y="153"/>
                    <a:pt x="70" y="153"/>
                    <a:pt x="70" y="153"/>
                  </a:cubicBezTo>
                  <a:cubicBezTo>
                    <a:pt x="71" y="153"/>
                    <a:pt x="71" y="153"/>
                    <a:pt x="71" y="153"/>
                  </a:cubicBezTo>
                  <a:cubicBezTo>
                    <a:pt x="71" y="153"/>
                    <a:pt x="71" y="153"/>
                    <a:pt x="71" y="153"/>
                  </a:cubicBezTo>
                  <a:close/>
                  <a:moveTo>
                    <a:pt x="79" y="154"/>
                  </a:moveTo>
                  <a:cubicBezTo>
                    <a:pt x="80" y="154"/>
                    <a:pt x="80" y="154"/>
                    <a:pt x="80" y="154"/>
                  </a:cubicBezTo>
                  <a:cubicBezTo>
                    <a:pt x="80" y="154"/>
                    <a:pt x="80" y="154"/>
                    <a:pt x="80" y="154"/>
                  </a:cubicBezTo>
                  <a:cubicBezTo>
                    <a:pt x="81" y="154"/>
                    <a:pt x="81" y="154"/>
                    <a:pt x="81" y="154"/>
                  </a:cubicBezTo>
                  <a:cubicBezTo>
                    <a:pt x="81" y="153"/>
                    <a:pt x="81" y="153"/>
                    <a:pt x="81" y="153"/>
                  </a:cubicBezTo>
                  <a:cubicBezTo>
                    <a:pt x="80" y="153"/>
                    <a:pt x="80" y="153"/>
                    <a:pt x="80" y="153"/>
                  </a:cubicBezTo>
                  <a:cubicBezTo>
                    <a:pt x="79" y="154"/>
                    <a:pt x="79" y="154"/>
                    <a:pt x="79" y="154"/>
                  </a:cubicBezTo>
                  <a:cubicBezTo>
                    <a:pt x="79" y="154"/>
                    <a:pt x="79" y="154"/>
                    <a:pt x="79" y="154"/>
                  </a:cubicBezTo>
                  <a:close/>
                  <a:moveTo>
                    <a:pt x="92" y="154"/>
                  </a:moveTo>
                  <a:cubicBezTo>
                    <a:pt x="92" y="154"/>
                    <a:pt x="92" y="154"/>
                    <a:pt x="92" y="154"/>
                  </a:cubicBezTo>
                  <a:cubicBezTo>
                    <a:pt x="93" y="153"/>
                    <a:pt x="93" y="153"/>
                    <a:pt x="93" y="153"/>
                  </a:cubicBezTo>
                  <a:cubicBezTo>
                    <a:pt x="93" y="153"/>
                    <a:pt x="93" y="153"/>
                    <a:pt x="93" y="153"/>
                  </a:cubicBezTo>
                  <a:cubicBezTo>
                    <a:pt x="92" y="153"/>
                    <a:pt x="92" y="153"/>
                    <a:pt x="92" y="153"/>
                  </a:cubicBezTo>
                  <a:cubicBezTo>
                    <a:pt x="92" y="154"/>
                    <a:pt x="92" y="154"/>
                    <a:pt x="92" y="154"/>
                  </a:cubicBezTo>
                  <a:cubicBezTo>
                    <a:pt x="92" y="154"/>
                    <a:pt x="92" y="154"/>
                    <a:pt x="92" y="154"/>
                  </a:cubicBezTo>
                  <a:close/>
                  <a:moveTo>
                    <a:pt x="90" y="154"/>
                  </a:moveTo>
                  <a:cubicBezTo>
                    <a:pt x="91" y="154"/>
                    <a:pt x="91" y="154"/>
                    <a:pt x="91" y="154"/>
                  </a:cubicBezTo>
                  <a:cubicBezTo>
                    <a:pt x="92" y="154"/>
                    <a:pt x="92" y="154"/>
                    <a:pt x="92" y="154"/>
                  </a:cubicBezTo>
                  <a:cubicBezTo>
                    <a:pt x="91" y="153"/>
                    <a:pt x="91" y="153"/>
                    <a:pt x="91" y="153"/>
                  </a:cubicBezTo>
                  <a:cubicBezTo>
                    <a:pt x="91" y="153"/>
                    <a:pt x="91" y="153"/>
                    <a:pt x="91" y="153"/>
                  </a:cubicBezTo>
                  <a:cubicBezTo>
                    <a:pt x="90" y="154"/>
                    <a:pt x="90" y="154"/>
                    <a:pt x="90" y="154"/>
                  </a:cubicBezTo>
                  <a:close/>
                  <a:moveTo>
                    <a:pt x="101" y="150"/>
                  </a:moveTo>
                  <a:cubicBezTo>
                    <a:pt x="101" y="150"/>
                    <a:pt x="101" y="150"/>
                    <a:pt x="101" y="150"/>
                  </a:cubicBezTo>
                  <a:cubicBezTo>
                    <a:pt x="102" y="150"/>
                    <a:pt x="102" y="150"/>
                    <a:pt x="102" y="150"/>
                  </a:cubicBezTo>
                  <a:cubicBezTo>
                    <a:pt x="103" y="149"/>
                    <a:pt x="103" y="149"/>
                    <a:pt x="103" y="149"/>
                  </a:cubicBezTo>
                  <a:cubicBezTo>
                    <a:pt x="103" y="149"/>
                    <a:pt x="103" y="149"/>
                    <a:pt x="103" y="149"/>
                  </a:cubicBezTo>
                  <a:cubicBezTo>
                    <a:pt x="103" y="149"/>
                    <a:pt x="103" y="149"/>
                    <a:pt x="103" y="149"/>
                  </a:cubicBezTo>
                  <a:cubicBezTo>
                    <a:pt x="101" y="149"/>
                    <a:pt x="101" y="149"/>
                    <a:pt x="101" y="149"/>
                  </a:cubicBezTo>
                  <a:cubicBezTo>
                    <a:pt x="101" y="150"/>
                    <a:pt x="101" y="150"/>
                    <a:pt x="101" y="150"/>
                  </a:cubicBezTo>
                  <a:close/>
                  <a:moveTo>
                    <a:pt x="97" y="149"/>
                  </a:moveTo>
                  <a:cubicBezTo>
                    <a:pt x="97" y="150"/>
                    <a:pt x="97" y="150"/>
                    <a:pt x="97" y="150"/>
                  </a:cubicBezTo>
                  <a:cubicBezTo>
                    <a:pt x="98" y="150"/>
                    <a:pt x="98" y="150"/>
                    <a:pt x="98" y="150"/>
                  </a:cubicBezTo>
                  <a:cubicBezTo>
                    <a:pt x="98" y="149"/>
                    <a:pt x="98" y="149"/>
                    <a:pt x="98" y="149"/>
                  </a:cubicBezTo>
                  <a:cubicBezTo>
                    <a:pt x="97" y="149"/>
                    <a:pt x="97" y="149"/>
                    <a:pt x="97" y="149"/>
                  </a:cubicBezTo>
                  <a:cubicBezTo>
                    <a:pt x="97" y="149"/>
                    <a:pt x="97" y="149"/>
                    <a:pt x="97" y="149"/>
                  </a:cubicBezTo>
                  <a:close/>
                  <a:moveTo>
                    <a:pt x="94" y="149"/>
                  </a:moveTo>
                  <a:cubicBezTo>
                    <a:pt x="95" y="149"/>
                    <a:pt x="95" y="149"/>
                    <a:pt x="95" y="149"/>
                  </a:cubicBezTo>
                  <a:cubicBezTo>
                    <a:pt x="95" y="150"/>
                    <a:pt x="95" y="150"/>
                    <a:pt x="95" y="150"/>
                  </a:cubicBezTo>
                  <a:cubicBezTo>
                    <a:pt x="96" y="150"/>
                    <a:pt x="96" y="150"/>
                    <a:pt x="96" y="150"/>
                  </a:cubicBezTo>
                  <a:cubicBezTo>
                    <a:pt x="96" y="149"/>
                    <a:pt x="96" y="149"/>
                    <a:pt x="96" y="149"/>
                  </a:cubicBezTo>
                  <a:cubicBezTo>
                    <a:pt x="95" y="149"/>
                    <a:pt x="95" y="149"/>
                    <a:pt x="95" y="149"/>
                  </a:cubicBezTo>
                  <a:cubicBezTo>
                    <a:pt x="94" y="149"/>
                    <a:pt x="94" y="149"/>
                    <a:pt x="94" y="149"/>
                  </a:cubicBezTo>
                  <a:close/>
                  <a:moveTo>
                    <a:pt x="93" y="149"/>
                  </a:moveTo>
                  <a:cubicBezTo>
                    <a:pt x="93" y="149"/>
                    <a:pt x="93" y="149"/>
                    <a:pt x="93" y="149"/>
                  </a:cubicBezTo>
                  <a:cubicBezTo>
                    <a:pt x="93" y="149"/>
                    <a:pt x="93" y="149"/>
                    <a:pt x="93" y="149"/>
                  </a:cubicBezTo>
                  <a:cubicBezTo>
                    <a:pt x="94" y="149"/>
                    <a:pt x="94" y="149"/>
                    <a:pt x="94" y="149"/>
                  </a:cubicBezTo>
                  <a:cubicBezTo>
                    <a:pt x="93" y="149"/>
                    <a:pt x="93" y="149"/>
                    <a:pt x="93" y="149"/>
                  </a:cubicBezTo>
                  <a:cubicBezTo>
                    <a:pt x="93" y="149"/>
                    <a:pt x="93" y="149"/>
                    <a:pt x="93" y="149"/>
                  </a:cubicBezTo>
                  <a:close/>
                  <a:moveTo>
                    <a:pt x="188" y="123"/>
                  </a:moveTo>
                  <a:cubicBezTo>
                    <a:pt x="188" y="124"/>
                    <a:pt x="188" y="124"/>
                    <a:pt x="188" y="124"/>
                  </a:cubicBezTo>
                  <a:cubicBezTo>
                    <a:pt x="188" y="124"/>
                    <a:pt x="188" y="124"/>
                    <a:pt x="188" y="124"/>
                  </a:cubicBezTo>
                  <a:cubicBezTo>
                    <a:pt x="188" y="124"/>
                    <a:pt x="188" y="124"/>
                    <a:pt x="188" y="124"/>
                  </a:cubicBezTo>
                  <a:cubicBezTo>
                    <a:pt x="188" y="123"/>
                    <a:pt x="188" y="123"/>
                    <a:pt x="188" y="123"/>
                  </a:cubicBezTo>
                  <a:cubicBezTo>
                    <a:pt x="188" y="123"/>
                    <a:pt x="188" y="123"/>
                    <a:pt x="188" y="123"/>
                  </a:cubicBezTo>
                  <a:close/>
                  <a:moveTo>
                    <a:pt x="186" y="121"/>
                  </a:moveTo>
                  <a:cubicBezTo>
                    <a:pt x="186" y="122"/>
                    <a:pt x="186" y="122"/>
                    <a:pt x="186" y="122"/>
                  </a:cubicBezTo>
                  <a:cubicBezTo>
                    <a:pt x="186" y="123"/>
                    <a:pt x="186" y="123"/>
                    <a:pt x="186" y="123"/>
                  </a:cubicBezTo>
                  <a:cubicBezTo>
                    <a:pt x="186" y="124"/>
                    <a:pt x="186" y="124"/>
                    <a:pt x="186" y="124"/>
                  </a:cubicBezTo>
                  <a:cubicBezTo>
                    <a:pt x="186" y="124"/>
                    <a:pt x="186" y="124"/>
                    <a:pt x="186" y="124"/>
                  </a:cubicBezTo>
                  <a:cubicBezTo>
                    <a:pt x="187" y="124"/>
                    <a:pt x="187" y="124"/>
                    <a:pt x="187" y="124"/>
                  </a:cubicBezTo>
                  <a:cubicBezTo>
                    <a:pt x="187" y="122"/>
                    <a:pt x="187" y="122"/>
                    <a:pt x="187" y="122"/>
                  </a:cubicBezTo>
                  <a:cubicBezTo>
                    <a:pt x="186" y="121"/>
                    <a:pt x="186" y="121"/>
                    <a:pt x="186" y="121"/>
                  </a:cubicBezTo>
                  <a:cubicBezTo>
                    <a:pt x="186" y="121"/>
                    <a:pt x="186" y="121"/>
                    <a:pt x="186" y="121"/>
                  </a:cubicBezTo>
                  <a:close/>
                  <a:moveTo>
                    <a:pt x="185" y="119"/>
                  </a:moveTo>
                  <a:cubicBezTo>
                    <a:pt x="185" y="120"/>
                    <a:pt x="185" y="120"/>
                    <a:pt x="185" y="120"/>
                  </a:cubicBezTo>
                  <a:cubicBezTo>
                    <a:pt x="185" y="120"/>
                    <a:pt x="185" y="120"/>
                    <a:pt x="185" y="120"/>
                  </a:cubicBezTo>
                  <a:cubicBezTo>
                    <a:pt x="186" y="119"/>
                    <a:pt x="186" y="119"/>
                    <a:pt x="186" y="119"/>
                  </a:cubicBezTo>
                  <a:cubicBezTo>
                    <a:pt x="185" y="119"/>
                    <a:pt x="185" y="119"/>
                    <a:pt x="185" y="119"/>
                  </a:cubicBezTo>
                  <a:cubicBezTo>
                    <a:pt x="185" y="119"/>
                    <a:pt x="185" y="119"/>
                    <a:pt x="185" y="119"/>
                  </a:cubicBezTo>
                  <a:close/>
                  <a:moveTo>
                    <a:pt x="104" y="143"/>
                  </a:moveTo>
                  <a:cubicBezTo>
                    <a:pt x="104" y="143"/>
                    <a:pt x="104" y="143"/>
                    <a:pt x="104" y="143"/>
                  </a:cubicBezTo>
                  <a:cubicBezTo>
                    <a:pt x="104" y="142"/>
                    <a:pt x="104" y="142"/>
                    <a:pt x="104" y="142"/>
                  </a:cubicBezTo>
                  <a:cubicBezTo>
                    <a:pt x="104" y="142"/>
                    <a:pt x="104" y="142"/>
                    <a:pt x="104" y="142"/>
                  </a:cubicBezTo>
                  <a:cubicBezTo>
                    <a:pt x="104" y="143"/>
                    <a:pt x="104" y="143"/>
                    <a:pt x="104" y="143"/>
                  </a:cubicBezTo>
                  <a:close/>
                  <a:moveTo>
                    <a:pt x="108" y="146"/>
                  </a:moveTo>
                  <a:cubicBezTo>
                    <a:pt x="108" y="146"/>
                    <a:pt x="109" y="146"/>
                    <a:pt x="109" y="146"/>
                  </a:cubicBezTo>
                  <a:cubicBezTo>
                    <a:pt x="108" y="146"/>
                    <a:pt x="108" y="146"/>
                    <a:pt x="108" y="146"/>
                  </a:cubicBezTo>
                  <a:cubicBezTo>
                    <a:pt x="108" y="146"/>
                    <a:pt x="108" y="146"/>
                    <a:pt x="108" y="146"/>
                  </a:cubicBezTo>
                  <a:close/>
                  <a:moveTo>
                    <a:pt x="107" y="145"/>
                  </a:moveTo>
                  <a:cubicBezTo>
                    <a:pt x="107" y="144"/>
                    <a:pt x="107" y="144"/>
                    <a:pt x="107" y="144"/>
                  </a:cubicBezTo>
                  <a:cubicBezTo>
                    <a:pt x="106" y="144"/>
                    <a:pt x="106" y="144"/>
                    <a:pt x="106" y="144"/>
                  </a:cubicBezTo>
                  <a:cubicBezTo>
                    <a:pt x="105" y="143"/>
                    <a:pt x="105" y="143"/>
                    <a:pt x="105" y="143"/>
                  </a:cubicBezTo>
                  <a:cubicBezTo>
                    <a:pt x="105" y="144"/>
                    <a:pt x="105" y="144"/>
                    <a:pt x="105" y="144"/>
                  </a:cubicBezTo>
                  <a:cubicBezTo>
                    <a:pt x="106" y="144"/>
                    <a:pt x="106" y="144"/>
                    <a:pt x="106" y="144"/>
                  </a:cubicBezTo>
                  <a:cubicBezTo>
                    <a:pt x="107" y="145"/>
                    <a:pt x="107" y="145"/>
                    <a:pt x="107" y="145"/>
                  </a:cubicBezTo>
                  <a:close/>
                  <a:moveTo>
                    <a:pt x="110" y="141"/>
                  </a:moveTo>
                  <a:cubicBezTo>
                    <a:pt x="110" y="141"/>
                    <a:pt x="110" y="141"/>
                    <a:pt x="110" y="141"/>
                  </a:cubicBezTo>
                  <a:cubicBezTo>
                    <a:pt x="110" y="139"/>
                    <a:pt x="110" y="139"/>
                    <a:pt x="110" y="139"/>
                  </a:cubicBezTo>
                  <a:cubicBezTo>
                    <a:pt x="108" y="138"/>
                    <a:pt x="108" y="138"/>
                    <a:pt x="108" y="138"/>
                  </a:cubicBezTo>
                  <a:cubicBezTo>
                    <a:pt x="107" y="137"/>
                    <a:pt x="107" y="137"/>
                    <a:pt x="107" y="137"/>
                  </a:cubicBezTo>
                  <a:cubicBezTo>
                    <a:pt x="106" y="137"/>
                    <a:pt x="106" y="137"/>
                    <a:pt x="106" y="137"/>
                  </a:cubicBezTo>
                  <a:cubicBezTo>
                    <a:pt x="105" y="136"/>
                    <a:pt x="105" y="136"/>
                    <a:pt x="105" y="136"/>
                  </a:cubicBezTo>
                  <a:cubicBezTo>
                    <a:pt x="104" y="136"/>
                    <a:pt x="104" y="136"/>
                    <a:pt x="104" y="136"/>
                  </a:cubicBezTo>
                  <a:cubicBezTo>
                    <a:pt x="104" y="135"/>
                    <a:pt x="104" y="135"/>
                    <a:pt x="104" y="135"/>
                  </a:cubicBezTo>
                  <a:cubicBezTo>
                    <a:pt x="103" y="135"/>
                    <a:pt x="103" y="135"/>
                    <a:pt x="103" y="135"/>
                  </a:cubicBezTo>
                  <a:cubicBezTo>
                    <a:pt x="102" y="135"/>
                    <a:pt x="102" y="135"/>
                    <a:pt x="102" y="135"/>
                  </a:cubicBezTo>
                  <a:cubicBezTo>
                    <a:pt x="102" y="135"/>
                    <a:pt x="102" y="135"/>
                    <a:pt x="102" y="135"/>
                  </a:cubicBezTo>
                  <a:cubicBezTo>
                    <a:pt x="102" y="135"/>
                    <a:pt x="102" y="135"/>
                    <a:pt x="102" y="135"/>
                  </a:cubicBezTo>
                  <a:cubicBezTo>
                    <a:pt x="101" y="136"/>
                    <a:pt x="101" y="136"/>
                    <a:pt x="101" y="136"/>
                  </a:cubicBezTo>
                  <a:cubicBezTo>
                    <a:pt x="102" y="137"/>
                    <a:pt x="102" y="137"/>
                    <a:pt x="102" y="137"/>
                  </a:cubicBezTo>
                  <a:cubicBezTo>
                    <a:pt x="103" y="137"/>
                    <a:pt x="103" y="137"/>
                    <a:pt x="103" y="137"/>
                  </a:cubicBezTo>
                  <a:cubicBezTo>
                    <a:pt x="103" y="137"/>
                    <a:pt x="103" y="137"/>
                    <a:pt x="103" y="137"/>
                  </a:cubicBezTo>
                  <a:cubicBezTo>
                    <a:pt x="102" y="137"/>
                    <a:pt x="102" y="137"/>
                    <a:pt x="102" y="137"/>
                  </a:cubicBezTo>
                  <a:cubicBezTo>
                    <a:pt x="101" y="137"/>
                    <a:pt x="101" y="137"/>
                    <a:pt x="101" y="137"/>
                  </a:cubicBezTo>
                  <a:cubicBezTo>
                    <a:pt x="101" y="137"/>
                    <a:pt x="101" y="137"/>
                    <a:pt x="101" y="137"/>
                  </a:cubicBezTo>
                  <a:cubicBezTo>
                    <a:pt x="101" y="137"/>
                    <a:pt x="101" y="137"/>
                    <a:pt x="101" y="137"/>
                  </a:cubicBezTo>
                  <a:cubicBezTo>
                    <a:pt x="103" y="139"/>
                    <a:pt x="103" y="139"/>
                    <a:pt x="103" y="139"/>
                  </a:cubicBezTo>
                  <a:cubicBezTo>
                    <a:pt x="104" y="139"/>
                    <a:pt x="104" y="139"/>
                    <a:pt x="104" y="139"/>
                  </a:cubicBezTo>
                  <a:cubicBezTo>
                    <a:pt x="104" y="140"/>
                    <a:pt x="104" y="140"/>
                    <a:pt x="104" y="140"/>
                  </a:cubicBezTo>
                  <a:cubicBezTo>
                    <a:pt x="105" y="140"/>
                    <a:pt x="105" y="140"/>
                    <a:pt x="105" y="140"/>
                  </a:cubicBezTo>
                  <a:cubicBezTo>
                    <a:pt x="105" y="139"/>
                    <a:pt x="105" y="139"/>
                    <a:pt x="105" y="139"/>
                  </a:cubicBezTo>
                  <a:cubicBezTo>
                    <a:pt x="106" y="140"/>
                    <a:pt x="106" y="140"/>
                    <a:pt x="106" y="140"/>
                  </a:cubicBezTo>
                  <a:cubicBezTo>
                    <a:pt x="106" y="139"/>
                    <a:pt x="106" y="139"/>
                    <a:pt x="106" y="139"/>
                  </a:cubicBezTo>
                  <a:cubicBezTo>
                    <a:pt x="107" y="140"/>
                    <a:pt x="107" y="140"/>
                    <a:pt x="107" y="140"/>
                  </a:cubicBezTo>
                  <a:cubicBezTo>
                    <a:pt x="107" y="141"/>
                    <a:pt x="107" y="141"/>
                    <a:pt x="107" y="141"/>
                  </a:cubicBezTo>
                  <a:cubicBezTo>
                    <a:pt x="107" y="141"/>
                    <a:pt x="107" y="141"/>
                    <a:pt x="107" y="141"/>
                  </a:cubicBezTo>
                  <a:cubicBezTo>
                    <a:pt x="107" y="142"/>
                    <a:pt x="107" y="142"/>
                    <a:pt x="107" y="142"/>
                  </a:cubicBezTo>
                  <a:cubicBezTo>
                    <a:pt x="108" y="142"/>
                    <a:pt x="108" y="142"/>
                    <a:pt x="108" y="142"/>
                  </a:cubicBezTo>
                  <a:cubicBezTo>
                    <a:pt x="109" y="141"/>
                    <a:pt x="109" y="141"/>
                    <a:pt x="109" y="141"/>
                  </a:cubicBezTo>
                  <a:cubicBezTo>
                    <a:pt x="110" y="141"/>
                    <a:pt x="110" y="141"/>
                    <a:pt x="110" y="141"/>
                  </a:cubicBezTo>
                  <a:close/>
                  <a:moveTo>
                    <a:pt x="131" y="107"/>
                  </a:moveTo>
                  <a:cubicBezTo>
                    <a:pt x="131" y="107"/>
                    <a:pt x="131" y="107"/>
                    <a:pt x="131" y="107"/>
                  </a:cubicBezTo>
                  <a:cubicBezTo>
                    <a:pt x="131" y="107"/>
                    <a:pt x="131" y="107"/>
                    <a:pt x="131" y="107"/>
                  </a:cubicBezTo>
                  <a:cubicBezTo>
                    <a:pt x="131" y="106"/>
                    <a:pt x="131" y="106"/>
                    <a:pt x="131" y="106"/>
                  </a:cubicBezTo>
                  <a:cubicBezTo>
                    <a:pt x="131" y="106"/>
                    <a:pt x="131" y="106"/>
                    <a:pt x="131" y="106"/>
                  </a:cubicBezTo>
                  <a:cubicBezTo>
                    <a:pt x="132" y="107"/>
                    <a:pt x="132" y="107"/>
                    <a:pt x="132" y="107"/>
                  </a:cubicBezTo>
                  <a:cubicBezTo>
                    <a:pt x="132" y="107"/>
                    <a:pt x="132" y="107"/>
                    <a:pt x="132" y="107"/>
                  </a:cubicBezTo>
                  <a:cubicBezTo>
                    <a:pt x="133" y="107"/>
                    <a:pt x="133" y="107"/>
                    <a:pt x="133" y="107"/>
                  </a:cubicBezTo>
                  <a:cubicBezTo>
                    <a:pt x="133" y="107"/>
                    <a:pt x="133" y="107"/>
                    <a:pt x="133" y="107"/>
                  </a:cubicBezTo>
                  <a:cubicBezTo>
                    <a:pt x="134" y="106"/>
                    <a:pt x="134" y="106"/>
                    <a:pt x="134" y="106"/>
                  </a:cubicBezTo>
                  <a:cubicBezTo>
                    <a:pt x="134" y="106"/>
                    <a:pt x="134" y="106"/>
                    <a:pt x="134" y="106"/>
                  </a:cubicBezTo>
                  <a:cubicBezTo>
                    <a:pt x="135" y="105"/>
                    <a:pt x="135" y="105"/>
                    <a:pt x="135" y="105"/>
                  </a:cubicBezTo>
                  <a:cubicBezTo>
                    <a:pt x="135" y="105"/>
                    <a:pt x="135" y="105"/>
                    <a:pt x="135" y="105"/>
                  </a:cubicBezTo>
                  <a:cubicBezTo>
                    <a:pt x="135" y="104"/>
                    <a:pt x="135" y="104"/>
                    <a:pt x="135" y="104"/>
                  </a:cubicBezTo>
                  <a:cubicBezTo>
                    <a:pt x="134" y="104"/>
                    <a:pt x="134" y="104"/>
                    <a:pt x="134" y="104"/>
                  </a:cubicBezTo>
                  <a:cubicBezTo>
                    <a:pt x="134" y="103"/>
                    <a:pt x="134" y="103"/>
                    <a:pt x="134" y="103"/>
                  </a:cubicBezTo>
                  <a:cubicBezTo>
                    <a:pt x="133" y="102"/>
                    <a:pt x="133" y="102"/>
                    <a:pt x="133" y="102"/>
                  </a:cubicBezTo>
                  <a:cubicBezTo>
                    <a:pt x="132" y="102"/>
                    <a:pt x="132" y="102"/>
                    <a:pt x="132" y="102"/>
                  </a:cubicBezTo>
                  <a:cubicBezTo>
                    <a:pt x="132" y="102"/>
                    <a:pt x="132" y="102"/>
                    <a:pt x="132" y="102"/>
                  </a:cubicBezTo>
                  <a:cubicBezTo>
                    <a:pt x="131" y="103"/>
                    <a:pt x="131" y="103"/>
                    <a:pt x="131" y="103"/>
                  </a:cubicBezTo>
                  <a:cubicBezTo>
                    <a:pt x="130" y="103"/>
                    <a:pt x="130" y="103"/>
                    <a:pt x="130" y="103"/>
                  </a:cubicBezTo>
                  <a:cubicBezTo>
                    <a:pt x="129" y="104"/>
                    <a:pt x="129" y="104"/>
                    <a:pt x="129" y="104"/>
                  </a:cubicBezTo>
                  <a:cubicBezTo>
                    <a:pt x="129" y="104"/>
                    <a:pt x="129" y="104"/>
                    <a:pt x="129" y="104"/>
                  </a:cubicBezTo>
                  <a:cubicBezTo>
                    <a:pt x="130" y="105"/>
                    <a:pt x="130" y="105"/>
                    <a:pt x="130" y="105"/>
                  </a:cubicBezTo>
                  <a:cubicBezTo>
                    <a:pt x="130" y="106"/>
                    <a:pt x="130" y="106"/>
                    <a:pt x="130" y="106"/>
                  </a:cubicBezTo>
                  <a:cubicBezTo>
                    <a:pt x="130" y="107"/>
                    <a:pt x="130" y="107"/>
                    <a:pt x="130" y="107"/>
                  </a:cubicBezTo>
                  <a:cubicBezTo>
                    <a:pt x="131" y="107"/>
                    <a:pt x="131" y="107"/>
                    <a:pt x="131" y="107"/>
                  </a:cubicBezTo>
                  <a:close/>
                  <a:moveTo>
                    <a:pt x="133" y="141"/>
                  </a:moveTo>
                  <a:cubicBezTo>
                    <a:pt x="133" y="141"/>
                    <a:pt x="134" y="141"/>
                    <a:pt x="134" y="141"/>
                  </a:cubicBezTo>
                  <a:cubicBezTo>
                    <a:pt x="134" y="142"/>
                    <a:pt x="134" y="142"/>
                    <a:pt x="134" y="142"/>
                  </a:cubicBezTo>
                  <a:cubicBezTo>
                    <a:pt x="135" y="141"/>
                    <a:pt x="135" y="141"/>
                    <a:pt x="135" y="141"/>
                  </a:cubicBezTo>
                  <a:cubicBezTo>
                    <a:pt x="135" y="140"/>
                    <a:pt x="135" y="140"/>
                    <a:pt x="135" y="140"/>
                  </a:cubicBezTo>
                  <a:cubicBezTo>
                    <a:pt x="134" y="140"/>
                    <a:pt x="134" y="140"/>
                    <a:pt x="134" y="140"/>
                  </a:cubicBezTo>
                  <a:cubicBezTo>
                    <a:pt x="134" y="140"/>
                    <a:pt x="134" y="140"/>
                    <a:pt x="134" y="140"/>
                  </a:cubicBezTo>
                  <a:cubicBezTo>
                    <a:pt x="134" y="141"/>
                    <a:pt x="134" y="141"/>
                    <a:pt x="134" y="141"/>
                  </a:cubicBezTo>
                  <a:cubicBezTo>
                    <a:pt x="133" y="141"/>
                    <a:pt x="133" y="141"/>
                    <a:pt x="133" y="141"/>
                  </a:cubicBezTo>
                  <a:close/>
                  <a:moveTo>
                    <a:pt x="150" y="160"/>
                  </a:moveTo>
                  <a:cubicBezTo>
                    <a:pt x="150" y="161"/>
                    <a:pt x="150" y="161"/>
                    <a:pt x="150" y="161"/>
                  </a:cubicBezTo>
                  <a:cubicBezTo>
                    <a:pt x="151" y="161"/>
                    <a:pt x="151" y="161"/>
                    <a:pt x="151" y="161"/>
                  </a:cubicBezTo>
                  <a:cubicBezTo>
                    <a:pt x="151" y="161"/>
                    <a:pt x="151" y="161"/>
                    <a:pt x="151" y="161"/>
                  </a:cubicBezTo>
                  <a:cubicBezTo>
                    <a:pt x="152" y="162"/>
                    <a:pt x="152" y="162"/>
                    <a:pt x="152" y="162"/>
                  </a:cubicBezTo>
                  <a:cubicBezTo>
                    <a:pt x="153" y="161"/>
                    <a:pt x="153" y="161"/>
                    <a:pt x="153" y="161"/>
                  </a:cubicBezTo>
                  <a:cubicBezTo>
                    <a:pt x="153" y="161"/>
                    <a:pt x="153" y="161"/>
                    <a:pt x="153" y="161"/>
                  </a:cubicBezTo>
                  <a:cubicBezTo>
                    <a:pt x="153" y="160"/>
                    <a:pt x="153" y="160"/>
                    <a:pt x="153" y="160"/>
                  </a:cubicBezTo>
                  <a:cubicBezTo>
                    <a:pt x="152" y="160"/>
                    <a:pt x="152" y="160"/>
                    <a:pt x="152" y="160"/>
                  </a:cubicBezTo>
                  <a:cubicBezTo>
                    <a:pt x="151" y="160"/>
                    <a:pt x="151" y="160"/>
                    <a:pt x="151" y="160"/>
                  </a:cubicBezTo>
                  <a:cubicBezTo>
                    <a:pt x="151" y="160"/>
                    <a:pt x="151" y="160"/>
                    <a:pt x="151" y="160"/>
                  </a:cubicBezTo>
                  <a:cubicBezTo>
                    <a:pt x="150" y="160"/>
                    <a:pt x="150" y="160"/>
                    <a:pt x="150" y="160"/>
                  </a:cubicBezTo>
                  <a:close/>
                  <a:moveTo>
                    <a:pt x="147" y="107"/>
                  </a:moveTo>
                  <a:cubicBezTo>
                    <a:pt x="147" y="106"/>
                    <a:pt x="147" y="106"/>
                    <a:pt x="147" y="106"/>
                  </a:cubicBezTo>
                  <a:cubicBezTo>
                    <a:pt x="146" y="106"/>
                    <a:pt x="146" y="106"/>
                    <a:pt x="146" y="106"/>
                  </a:cubicBezTo>
                  <a:cubicBezTo>
                    <a:pt x="146" y="105"/>
                    <a:pt x="146" y="105"/>
                    <a:pt x="146" y="105"/>
                  </a:cubicBezTo>
                  <a:cubicBezTo>
                    <a:pt x="147" y="105"/>
                    <a:pt x="147" y="105"/>
                    <a:pt x="147" y="105"/>
                  </a:cubicBezTo>
                  <a:cubicBezTo>
                    <a:pt x="147" y="104"/>
                    <a:pt x="147" y="104"/>
                    <a:pt x="147" y="104"/>
                  </a:cubicBezTo>
                  <a:cubicBezTo>
                    <a:pt x="146" y="104"/>
                    <a:pt x="146" y="104"/>
                    <a:pt x="146" y="104"/>
                  </a:cubicBezTo>
                  <a:cubicBezTo>
                    <a:pt x="145" y="104"/>
                    <a:pt x="145" y="104"/>
                    <a:pt x="145" y="104"/>
                  </a:cubicBezTo>
                  <a:cubicBezTo>
                    <a:pt x="145" y="106"/>
                    <a:pt x="145" y="106"/>
                    <a:pt x="145" y="106"/>
                  </a:cubicBezTo>
                  <a:cubicBezTo>
                    <a:pt x="145" y="106"/>
                    <a:pt x="145" y="106"/>
                    <a:pt x="145" y="106"/>
                  </a:cubicBezTo>
                  <a:cubicBezTo>
                    <a:pt x="146" y="106"/>
                    <a:pt x="146" y="106"/>
                    <a:pt x="146" y="106"/>
                  </a:cubicBezTo>
                  <a:cubicBezTo>
                    <a:pt x="146" y="107"/>
                    <a:pt x="146" y="107"/>
                    <a:pt x="146" y="107"/>
                  </a:cubicBezTo>
                  <a:cubicBezTo>
                    <a:pt x="147" y="107"/>
                    <a:pt x="147" y="107"/>
                    <a:pt x="147" y="107"/>
                  </a:cubicBezTo>
                  <a:close/>
                  <a:moveTo>
                    <a:pt x="146" y="101"/>
                  </a:moveTo>
                  <a:cubicBezTo>
                    <a:pt x="146" y="100"/>
                    <a:pt x="146" y="100"/>
                    <a:pt x="146" y="100"/>
                  </a:cubicBezTo>
                  <a:cubicBezTo>
                    <a:pt x="147" y="101"/>
                    <a:pt x="147" y="101"/>
                    <a:pt x="147" y="101"/>
                  </a:cubicBezTo>
                  <a:cubicBezTo>
                    <a:pt x="148" y="100"/>
                    <a:pt x="148" y="100"/>
                    <a:pt x="148" y="100"/>
                  </a:cubicBezTo>
                  <a:cubicBezTo>
                    <a:pt x="147" y="100"/>
                    <a:pt x="147" y="100"/>
                    <a:pt x="147" y="100"/>
                  </a:cubicBezTo>
                  <a:cubicBezTo>
                    <a:pt x="148" y="99"/>
                    <a:pt x="148" y="99"/>
                    <a:pt x="148" y="99"/>
                  </a:cubicBezTo>
                  <a:cubicBezTo>
                    <a:pt x="148" y="99"/>
                    <a:pt x="148" y="99"/>
                    <a:pt x="148" y="99"/>
                  </a:cubicBezTo>
                  <a:cubicBezTo>
                    <a:pt x="148" y="99"/>
                    <a:pt x="148" y="99"/>
                    <a:pt x="148" y="99"/>
                  </a:cubicBezTo>
                  <a:cubicBezTo>
                    <a:pt x="147" y="99"/>
                    <a:pt x="147" y="99"/>
                    <a:pt x="147" y="99"/>
                  </a:cubicBezTo>
                  <a:cubicBezTo>
                    <a:pt x="146" y="100"/>
                    <a:pt x="146" y="100"/>
                    <a:pt x="146" y="100"/>
                  </a:cubicBezTo>
                  <a:cubicBezTo>
                    <a:pt x="146" y="100"/>
                    <a:pt x="146" y="100"/>
                    <a:pt x="146" y="100"/>
                  </a:cubicBezTo>
                  <a:cubicBezTo>
                    <a:pt x="146" y="101"/>
                    <a:pt x="146" y="101"/>
                    <a:pt x="146" y="101"/>
                  </a:cubicBezTo>
                  <a:close/>
                  <a:moveTo>
                    <a:pt x="149" y="102"/>
                  </a:moveTo>
                  <a:cubicBezTo>
                    <a:pt x="150" y="103"/>
                    <a:pt x="150" y="103"/>
                    <a:pt x="150" y="103"/>
                  </a:cubicBezTo>
                  <a:cubicBezTo>
                    <a:pt x="151" y="103"/>
                    <a:pt x="151" y="103"/>
                    <a:pt x="151" y="103"/>
                  </a:cubicBezTo>
                  <a:cubicBezTo>
                    <a:pt x="152" y="103"/>
                    <a:pt x="152" y="103"/>
                    <a:pt x="152" y="103"/>
                  </a:cubicBezTo>
                  <a:cubicBezTo>
                    <a:pt x="152" y="102"/>
                    <a:pt x="152" y="102"/>
                    <a:pt x="152" y="102"/>
                  </a:cubicBezTo>
                  <a:cubicBezTo>
                    <a:pt x="151" y="102"/>
                    <a:pt x="151" y="102"/>
                    <a:pt x="151" y="102"/>
                  </a:cubicBezTo>
                  <a:cubicBezTo>
                    <a:pt x="150" y="102"/>
                    <a:pt x="150" y="102"/>
                    <a:pt x="150" y="102"/>
                  </a:cubicBezTo>
                  <a:cubicBezTo>
                    <a:pt x="149" y="102"/>
                    <a:pt x="149" y="102"/>
                    <a:pt x="149" y="102"/>
                  </a:cubicBezTo>
                  <a:close/>
                  <a:moveTo>
                    <a:pt x="158" y="108"/>
                  </a:moveTo>
                  <a:cubicBezTo>
                    <a:pt x="158" y="109"/>
                    <a:pt x="158" y="109"/>
                    <a:pt x="158" y="109"/>
                  </a:cubicBezTo>
                  <a:cubicBezTo>
                    <a:pt x="157" y="109"/>
                    <a:pt x="157" y="109"/>
                    <a:pt x="157" y="109"/>
                  </a:cubicBezTo>
                  <a:cubicBezTo>
                    <a:pt x="157" y="110"/>
                    <a:pt x="157" y="110"/>
                    <a:pt x="157" y="110"/>
                  </a:cubicBezTo>
                  <a:cubicBezTo>
                    <a:pt x="157" y="110"/>
                    <a:pt x="157" y="110"/>
                    <a:pt x="157" y="110"/>
                  </a:cubicBezTo>
                  <a:cubicBezTo>
                    <a:pt x="157" y="111"/>
                    <a:pt x="157" y="111"/>
                    <a:pt x="157" y="111"/>
                  </a:cubicBezTo>
                  <a:cubicBezTo>
                    <a:pt x="158" y="111"/>
                    <a:pt x="158" y="111"/>
                    <a:pt x="158" y="111"/>
                  </a:cubicBezTo>
                  <a:cubicBezTo>
                    <a:pt x="159" y="110"/>
                    <a:pt x="159" y="110"/>
                    <a:pt x="159" y="110"/>
                  </a:cubicBezTo>
                  <a:cubicBezTo>
                    <a:pt x="159" y="110"/>
                    <a:pt x="159" y="110"/>
                    <a:pt x="159" y="110"/>
                  </a:cubicBezTo>
                  <a:cubicBezTo>
                    <a:pt x="160" y="109"/>
                    <a:pt x="160" y="109"/>
                    <a:pt x="160" y="109"/>
                  </a:cubicBezTo>
                  <a:cubicBezTo>
                    <a:pt x="160" y="109"/>
                    <a:pt x="160" y="109"/>
                    <a:pt x="160" y="109"/>
                  </a:cubicBezTo>
                  <a:cubicBezTo>
                    <a:pt x="161" y="108"/>
                    <a:pt x="161" y="108"/>
                    <a:pt x="161" y="108"/>
                  </a:cubicBezTo>
                  <a:cubicBezTo>
                    <a:pt x="161" y="107"/>
                    <a:pt x="161" y="107"/>
                    <a:pt x="161" y="107"/>
                  </a:cubicBezTo>
                  <a:cubicBezTo>
                    <a:pt x="161" y="107"/>
                    <a:pt x="161" y="107"/>
                    <a:pt x="161" y="107"/>
                  </a:cubicBezTo>
                  <a:cubicBezTo>
                    <a:pt x="160" y="107"/>
                    <a:pt x="160" y="107"/>
                    <a:pt x="160" y="107"/>
                  </a:cubicBezTo>
                  <a:cubicBezTo>
                    <a:pt x="159" y="107"/>
                    <a:pt x="159" y="107"/>
                    <a:pt x="159" y="107"/>
                  </a:cubicBezTo>
                  <a:cubicBezTo>
                    <a:pt x="158" y="108"/>
                    <a:pt x="158" y="108"/>
                    <a:pt x="158" y="108"/>
                  </a:cubicBezTo>
                  <a:close/>
                  <a:moveTo>
                    <a:pt x="161" y="100"/>
                  </a:moveTo>
                  <a:cubicBezTo>
                    <a:pt x="160" y="101"/>
                    <a:pt x="160" y="101"/>
                    <a:pt x="160" y="101"/>
                  </a:cubicBezTo>
                  <a:cubicBezTo>
                    <a:pt x="160" y="103"/>
                    <a:pt x="160" y="103"/>
                    <a:pt x="160" y="103"/>
                  </a:cubicBezTo>
                  <a:cubicBezTo>
                    <a:pt x="160" y="104"/>
                    <a:pt x="160" y="104"/>
                    <a:pt x="160" y="104"/>
                  </a:cubicBezTo>
                  <a:cubicBezTo>
                    <a:pt x="160" y="104"/>
                    <a:pt x="160" y="104"/>
                    <a:pt x="160" y="104"/>
                  </a:cubicBezTo>
                  <a:cubicBezTo>
                    <a:pt x="161" y="104"/>
                    <a:pt x="161" y="104"/>
                    <a:pt x="161" y="104"/>
                  </a:cubicBezTo>
                  <a:cubicBezTo>
                    <a:pt x="161" y="105"/>
                    <a:pt x="161" y="105"/>
                    <a:pt x="161" y="105"/>
                  </a:cubicBezTo>
                  <a:cubicBezTo>
                    <a:pt x="162" y="105"/>
                    <a:pt x="162" y="105"/>
                    <a:pt x="162" y="105"/>
                  </a:cubicBezTo>
                  <a:cubicBezTo>
                    <a:pt x="163" y="105"/>
                    <a:pt x="163" y="105"/>
                    <a:pt x="163" y="105"/>
                  </a:cubicBezTo>
                  <a:cubicBezTo>
                    <a:pt x="163" y="105"/>
                    <a:pt x="163" y="105"/>
                    <a:pt x="163" y="105"/>
                  </a:cubicBezTo>
                  <a:cubicBezTo>
                    <a:pt x="164" y="104"/>
                    <a:pt x="164" y="104"/>
                    <a:pt x="164" y="104"/>
                  </a:cubicBezTo>
                  <a:cubicBezTo>
                    <a:pt x="163" y="103"/>
                    <a:pt x="163" y="103"/>
                    <a:pt x="163" y="103"/>
                  </a:cubicBezTo>
                  <a:cubicBezTo>
                    <a:pt x="163" y="102"/>
                    <a:pt x="163" y="102"/>
                    <a:pt x="163" y="102"/>
                  </a:cubicBezTo>
                  <a:cubicBezTo>
                    <a:pt x="162" y="101"/>
                    <a:pt x="162" y="101"/>
                    <a:pt x="162" y="101"/>
                  </a:cubicBezTo>
                  <a:cubicBezTo>
                    <a:pt x="161" y="100"/>
                    <a:pt x="161" y="100"/>
                    <a:pt x="161" y="100"/>
                  </a:cubicBezTo>
                  <a:close/>
                  <a:moveTo>
                    <a:pt x="155" y="87"/>
                  </a:moveTo>
                  <a:cubicBezTo>
                    <a:pt x="155" y="86"/>
                    <a:pt x="155" y="86"/>
                    <a:pt x="155" y="86"/>
                  </a:cubicBezTo>
                  <a:cubicBezTo>
                    <a:pt x="155" y="86"/>
                    <a:pt x="155" y="86"/>
                    <a:pt x="155" y="86"/>
                  </a:cubicBezTo>
                  <a:cubicBezTo>
                    <a:pt x="154" y="86"/>
                    <a:pt x="154" y="86"/>
                    <a:pt x="154" y="86"/>
                  </a:cubicBezTo>
                  <a:cubicBezTo>
                    <a:pt x="153" y="86"/>
                    <a:pt x="153" y="86"/>
                    <a:pt x="153" y="86"/>
                  </a:cubicBezTo>
                  <a:cubicBezTo>
                    <a:pt x="153" y="86"/>
                    <a:pt x="153" y="86"/>
                    <a:pt x="153" y="86"/>
                  </a:cubicBezTo>
                  <a:cubicBezTo>
                    <a:pt x="154" y="86"/>
                    <a:pt x="154" y="86"/>
                    <a:pt x="154" y="86"/>
                  </a:cubicBezTo>
                  <a:cubicBezTo>
                    <a:pt x="154" y="87"/>
                    <a:pt x="154" y="87"/>
                    <a:pt x="154" y="87"/>
                  </a:cubicBezTo>
                  <a:cubicBezTo>
                    <a:pt x="154" y="87"/>
                    <a:pt x="154" y="87"/>
                    <a:pt x="154" y="87"/>
                  </a:cubicBezTo>
                  <a:cubicBezTo>
                    <a:pt x="155" y="87"/>
                    <a:pt x="155" y="87"/>
                    <a:pt x="155" y="87"/>
                  </a:cubicBezTo>
                  <a:close/>
                  <a:moveTo>
                    <a:pt x="158" y="77"/>
                  </a:moveTo>
                  <a:cubicBezTo>
                    <a:pt x="157" y="77"/>
                    <a:pt x="157" y="77"/>
                    <a:pt x="157" y="77"/>
                  </a:cubicBezTo>
                  <a:cubicBezTo>
                    <a:pt x="157" y="76"/>
                    <a:pt x="157" y="76"/>
                    <a:pt x="157" y="76"/>
                  </a:cubicBezTo>
                  <a:cubicBezTo>
                    <a:pt x="157" y="78"/>
                    <a:pt x="157" y="78"/>
                    <a:pt x="157" y="78"/>
                  </a:cubicBezTo>
                  <a:cubicBezTo>
                    <a:pt x="158" y="78"/>
                    <a:pt x="158" y="78"/>
                    <a:pt x="158" y="78"/>
                  </a:cubicBezTo>
                  <a:cubicBezTo>
                    <a:pt x="158" y="78"/>
                    <a:pt x="158" y="78"/>
                    <a:pt x="158" y="78"/>
                  </a:cubicBezTo>
                  <a:cubicBezTo>
                    <a:pt x="158" y="78"/>
                    <a:pt x="158" y="78"/>
                    <a:pt x="158" y="78"/>
                  </a:cubicBezTo>
                  <a:cubicBezTo>
                    <a:pt x="159" y="79"/>
                    <a:pt x="159" y="79"/>
                    <a:pt x="159" y="79"/>
                  </a:cubicBezTo>
                  <a:cubicBezTo>
                    <a:pt x="159" y="79"/>
                    <a:pt x="159" y="79"/>
                    <a:pt x="159" y="79"/>
                  </a:cubicBezTo>
                  <a:cubicBezTo>
                    <a:pt x="159" y="79"/>
                    <a:pt x="159" y="79"/>
                    <a:pt x="159" y="79"/>
                  </a:cubicBezTo>
                  <a:cubicBezTo>
                    <a:pt x="159" y="78"/>
                    <a:pt x="159" y="78"/>
                    <a:pt x="159" y="78"/>
                  </a:cubicBezTo>
                  <a:cubicBezTo>
                    <a:pt x="159" y="77"/>
                    <a:pt x="159" y="77"/>
                    <a:pt x="159" y="77"/>
                  </a:cubicBezTo>
                  <a:cubicBezTo>
                    <a:pt x="159" y="77"/>
                    <a:pt x="159" y="77"/>
                    <a:pt x="159" y="77"/>
                  </a:cubicBezTo>
                  <a:cubicBezTo>
                    <a:pt x="159" y="76"/>
                    <a:pt x="159" y="76"/>
                    <a:pt x="159" y="76"/>
                  </a:cubicBezTo>
                  <a:cubicBezTo>
                    <a:pt x="159" y="76"/>
                    <a:pt x="159" y="76"/>
                    <a:pt x="159" y="76"/>
                  </a:cubicBezTo>
                  <a:cubicBezTo>
                    <a:pt x="159" y="75"/>
                    <a:pt x="159" y="75"/>
                    <a:pt x="159" y="75"/>
                  </a:cubicBezTo>
                  <a:cubicBezTo>
                    <a:pt x="158" y="75"/>
                    <a:pt x="158" y="75"/>
                    <a:pt x="158" y="75"/>
                  </a:cubicBezTo>
                  <a:cubicBezTo>
                    <a:pt x="158" y="75"/>
                    <a:pt x="158" y="75"/>
                    <a:pt x="158" y="75"/>
                  </a:cubicBezTo>
                  <a:cubicBezTo>
                    <a:pt x="157" y="76"/>
                    <a:pt x="157" y="76"/>
                    <a:pt x="157" y="76"/>
                  </a:cubicBezTo>
                  <a:cubicBezTo>
                    <a:pt x="158" y="76"/>
                    <a:pt x="158" y="76"/>
                    <a:pt x="158" y="76"/>
                  </a:cubicBezTo>
                  <a:cubicBezTo>
                    <a:pt x="158" y="77"/>
                    <a:pt x="158" y="77"/>
                    <a:pt x="158" y="77"/>
                  </a:cubicBezTo>
                  <a:close/>
                  <a:moveTo>
                    <a:pt x="156" y="72"/>
                  </a:moveTo>
                  <a:cubicBezTo>
                    <a:pt x="155" y="72"/>
                    <a:pt x="155" y="72"/>
                    <a:pt x="155" y="72"/>
                  </a:cubicBezTo>
                  <a:cubicBezTo>
                    <a:pt x="155" y="72"/>
                    <a:pt x="155" y="72"/>
                    <a:pt x="155" y="72"/>
                  </a:cubicBezTo>
                  <a:cubicBezTo>
                    <a:pt x="154" y="71"/>
                    <a:pt x="154" y="71"/>
                    <a:pt x="154" y="71"/>
                  </a:cubicBezTo>
                  <a:cubicBezTo>
                    <a:pt x="154" y="72"/>
                    <a:pt x="154" y="72"/>
                    <a:pt x="154" y="72"/>
                  </a:cubicBezTo>
                  <a:cubicBezTo>
                    <a:pt x="154" y="72"/>
                    <a:pt x="154" y="72"/>
                    <a:pt x="154" y="72"/>
                  </a:cubicBezTo>
                  <a:cubicBezTo>
                    <a:pt x="155" y="73"/>
                    <a:pt x="155" y="73"/>
                    <a:pt x="155" y="73"/>
                  </a:cubicBezTo>
                  <a:cubicBezTo>
                    <a:pt x="156" y="73"/>
                    <a:pt x="156" y="73"/>
                    <a:pt x="156" y="73"/>
                  </a:cubicBezTo>
                  <a:cubicBezTo>
                    <a:pt x="156" y="72"/>
                    <a:pt x="156" y="72"/>
                    <a:pt x="156" y="72"/>
                  </a:cubicBezTo>
                  <a:close/>
                  <a:moveTo>
                    <a:pt x="156" y="71"/>
                  </a:moveTo>
                  <a:cubicBezTo>
                    <a:pt x="156" y="71"/>
                    <a:pt x="157" y="72"/>
                    <a:pt x="157" y="72"/>
                  </a:cubicBezTo>
                  <a:cubicBezTo>
                    <a:pt x="158" y="71"/>
                    <a:pt x="158" y="71"/>
                    <a:pt x="158" y="71"/>
                  </a:cubicBezTo>
                  <a:cubicBezTo>
                    <a:pt x="159" y="72"/>
                    <a:pt x="159" y="72"/>
                    <a:pt x="159" y="72"/>
                  </a:cubicBezTo>
                  <a:cubicBezTo>
                    <a:pt x="159" y="71"/>
                    <a:pt x="159" y="71"/>
                    <a:pt x="159" y="71"/>
                  </a:cubicBezTo>
                  <a:cubicBezTo>
                    <a:pt x="159" y="71"/>
                    <a:pt x="159" y="71"/>
                    <a:pt x="159" y="71"/>
                  </a:cubicBezTo>
                  <a:cubicBezTo>
                    <a:pt x="158" y="71"/>
                    <a:pt x="158" y="71"/>
                    <a:pt x="158" y="71"/>
                  </a:cubicBezTo>
                  <a:cubicBezTo>
                    <a:pt x="158" y="70"/>
                    <a:pt x="158" y="70"/>
                    <a:pt x="158" y="70"/>
                  </a:cubicBezTo>
                  <a:cubicBezTo>
                    <a:pt x="157" y="71"/>
                    <a:pt x="157" y="71"/>
                    <a:pt x="157" y="71"/>
                  </a:cubicBezTo>
                  <a:cubicBezTo>
                    <a:pt x="156" y="71"/>
                    <a:pt x="156" y="71"/>
                    <a:pt x="156" y="71"/>
                  </a:cubicBezTo>
                  <a:close/>
                  <a:moveTo>
                    <a:pt x="167" y="91"/>
                  </a:moveTo>
                  <a:cubicBezTo>
                    <a:pt x="167" y="90"/>
                    <a:pt x="167" y="90"/>
                    <a:pt x="167" y="90"/>
                  </a:cubicBezTo>
                  <a:cubicBezTo>
                    <a:pt x="167" y="89"/>
                    <a:pt x="167" y="89"/>
                    <a:pt x="167" y="89"/>
                  </a:cubicBezTo>
                  <a:cubicBezTo>
                    <a:pt x="166" y="90"/>
                    <a:pt x="166" y="90"/>
                    <a:pt x="166" y="90"/>
                  </a:cubicBezTo>
                  <a:cubicBezTo>
                    <a:pt x="166" y="90"/>
                    <a:pt x="166" y="90"/>
                    <a:pt x="166" y="90"/>
                  </a:cubicBezTo>
                  <a:cubicBezTo>
                    <a:pt x="166" y="91"/>
                    <a:pt x="166" y="91"/>
                    <a:pt x="166" y="91"/>
                  </a:cubicBezTo>
                  <a:cubicBezTo>
                    <a:pt x="167" y="91"/>
                    <a:pt x="167" y="91"/>
                    <a:pt x="167" y="91"/>
                  </a:cubicBezTo>
                  <a:close/>
                  <a:moveTo>
                    <a:pt x="169" y="90"/>
                  </a:moveTo>
                  <a:cubicBezTo>
                    <a:pt x="170" y="90"/>
                    <a:pt x="170" y="90"/>
                    <a:pt x="170" y="90"/>
                  </a:cubicBezTo>
                  <a:cubicBezTo>
                    <a:pt x="170" y="89"/>
                    <a:pt x="170" y="89"/>
                    <a:pt x="170" y="89"/>
                  </a:cubicBezTo>
                  <a:cubicBezTo>
                    <a:pt x="169" y="89"/>
                    <a:pt x="169" y="89"/>
                    <a:pt x="169" y="89"/>
                  </a:cubicBezTo>
                  <a:cubicBezTo>
                    <a:pt x="169" y="89"/>
                    <a:pt x="169" y="89"/>
                    <a:pt x="169" y="89"/>
                  </a:cubicBezTo>
                  <a:cubicBezTo>
                    <a:pt x="168" y="89"/>
                    <a:pt x="168" y="89"/>
                    <a:pt x="168" y="89"/>
                  </a:cubicBezTo>
                  <a:cubicBezTo>
                    <a:pt x="168" y="90"/>
                    <a:pt x="168" y="90"/>
                    <a:pt x="168" y="90"/>
                  </a:cubicBezTo>
                  <a:cubicBezTo>
                    <a:pt x="169" y="90"/>
                    <a:pt x="169" y="90"/>
                    <a:pt x="169" y="90"/>
                  </a:cubicBezTo>
                  <a:close/>
                  <a:moveTo>
                    <a:pt x="173" y="91"/>
                  </a:moveTo>
                  <a:cubicBezTo>
                    <a:pt x="174" y="90"/>
                    <a:pt x="174" y="90"/>
                    <a:pt x="174" y="90"/>
                  </a:cubicBezTo>
                  <a:cubicBezTo>
                    <a:pt x="173" y="90"/>
                    <a:pt x="173" y="90"/>
                    <a:pt x="173" y="90"/>
                  </a:cubicBezTo>
                  <a:cubicBezTo>
                    <a:pt x="172" y="90"/>
                    <a:pt x="172" y="90"/>
                    <a:pt x="172" y="90"/>
                  </a:cubicBezTo>
                  <a:cubicBezTo>
                    <a:pt x="172" y="91"/>
                    <a:pt x="172" y="91"/>
                    <a:pt x="172" y="91"/>
                  </a:cubicBezTo>
                  <a:cubicBezTo>
                    <a:pt x="173" y="91"/>
                    <a:pt x="173" y="91"/>
                    <a:pt x="173" y="91"/>
                  </a:cubicBezTo>
                  <a:close/>
                  <a:moveTo>
                    <a:pt x="179" y="89"/>
                  </a:moveTo>
                  <a:cubicBezTo>
                    <a:pt x="180" y="90"/>
                    <a:pt x="180" y="90"/>
                    <a:pt x="180" y="90"/>
                  </a:cubicBezTo>
                  <a:cubicBezTo>
                    <a:pt x="180" y="90"/>
                    <a:pt x="180" y="90"/>
                    <a:pt x="180" y="90"/>
                  </a:cubicBezTo>
                  <a:cubicBezTo>
                    <a:pt x="181" y="90"/>
                    <a:pt x="181" y="90"/>
                    <a:pt x="181" y="90"/>
                  </a:cubicBezTo>
                  <a:cubicBezTo>
                    <a:pt x="180" y="89"/>
                    <a:pt x="180" y="89"/>
                    <a:pt x="180" y="89"/>
                  </a:cubicBezTo>
                  <a:cubicBezTo>
                    <a:pt x="179" y="89"/>
                    <a:pt x="179" y="89"/>
                    <a:pt x="179" y="89"/>
                  </a:cubicBezTo>
                  <a:close/>
                  <a:moveTo>
                    <a:pt x="176" y="88"/>
                  </a:moveTo>
                  <a:cubicBezTo>
                    <a:pt x="177" y="88"/>
                    <a:pt x="177" y="88"/>
                    <a:pt x="177" y="88"/>
                  </a:cubicBezTo>
                  <a:cubicBezTo>
                    <a:pt x="177" y="88"/>
                    <a:pt x="177" y="88"/>
                    <a:pt x="177" y="88"/>
                  </a:cubicBezTo>
                  <a:cubicBezTo>
                    <a:pt x="176" y="87"/>
                    <a:pt x="176" y="87"/>
                    <a:pt x="176" y="87"/>
                  </a:cubicBezTo>
                  <a:cubicBezTo>
                    <a:pt x="176" y="87"/>
                    <a:pt x="176" y="87"/>
                    <a:pt x="176" y="87"/>
                  </a:cubicBezTo>
                  <a:cubicBezTo>
                    <a:pt x="176" y="88"/>
                    <a:pt x="176" y="88"/>
                    <a:pt x="176" y="88"/>
                  </a:cubicBezTo>
                  <a:cubicBezTo>
                    <a:pt x="176" y="88"/>
                    <a:pt x="176" y="88"/>
                    <a:pt x="176" y="88"/>
                  </a:cubicBezTo>
                  <a:close/>
                  <a:moveTo>
                    <a:pt x="173" y="85"/>
                  </a:moveTo>
                  <a:cubicBezTo>
                    <a:pt x="173" y="84"/>
                    <a:pt x="173" y="84"/>
                    <a:pt x="173" y="84"/>
                  </a:cubicBezTo>
                  <a:cubicBezTo>
                    <a:pt x="172" y="84"/>
                    <a:pt x="172" y="84"/>
                    <a:pt x="172" y="84"/>
                  </a:cubicBezTo>
                  <a:cubicBezTo>
                    <a:pt x="171" y="85"/>
                    <a:pt x="171" y="85"/>
                    <a:pt x="171" y="85"/>
                  </a:cubicBezTo>
                  <a:cubicBezTo>
                    <a:pt x="171" y="86"/>
                    <a:pt x="171" y="86"/>
                    <a:pt x="171" y="86"/>
                  </a:cubicBezTo>
                  <a:cubicBezTo>
                    <a:pt x="172" y="86"/>
                    <a:pt x="172" y="86"/>
                    <a:pt x="172" y="86"/>
                  </a:cubicBezTo>
                  <a:cubicBezTo>
                    <a:pt x="172" y="86"/>
                    <a:pt x="172" y="86"/>
                    <a:pt x="172" y="86"/>
                  </a:cubicBezTo>
                  <a:cubicBezTo>
                    <a:pt x="172" y="85"/>
                    <a:pt x="172" y="85"/>
                    <a:pt x="172" y="85"/>
                  </a:cubicBezTo>
                  <a:cubicBezTo>
                    <a:pt x="172" y="85"/>
                    <a:pt x="172" y="85"/>
                    <a:pt x="172" y="85"/>
                  </a:cubicBezTo>
                  <a:cubicBezTo>
                    <a:pt x="173" y="85"/>
                    <a:pt x="173" y="85"/>
                    <a:pt x="173" y="85"/>
                  </a:cubicBezTo>
                  <a:close/>
                  <a:moveTo>
                    <a:pt x="175" y="84"/>
                  </a:moveTo>
                  <a:cubicBezTo>
                    <a:pt x="175" y="84"/>
                    <a:pt x="175" y="84"/>
                    <a:pt x="175" y="84"/>
                  </a:cubicBezTo>
                  <a:cubicBezTo>
                    <a:pt x="174" y="84"/>
                    <a:pt x="174" y="84"/>
                    <a:pt x="174" y="84"/>
                  </a:cubicBezTo>
                  <a:cubicBezTo>
                    <a:pt x="174" y="84"/>
                    <a:pt x="174" y="84"/>
                    <a:pt x="174" y="84"/>
                  </a:cubicBezTo>
                  <a:cubicBezTo>
                    <a:pt x="174" y="85"/>
                    <a:pt x="174" y="85"/>
                    <a:pt x="174" y="85"/>
                  </a:cubicBezTo>
                  <a:cubicBezTo>
                    <a:pt x="175" y="85"/>
                    <a:pt x="175" y="85"/>
                    <a:pt x="175" y="85"/>
                  </a:cubicBezTo>
                  <a:cubicBezTo>
                    <a:pt x="175" y="85"/>
                    <a:pt x="175" y="85"/>
                    <a:pt x="175" y="85"/>
                  </a:cubicBezTo>
                  <a:cubicBezTo>
                    <a:pt x="175" y="84"/>
                    <a:pt x="175" y="84"/>
                    <a:pt x="175" y="84"/>
                  </a:cubicBezTo>
                  <a:close/>
                  <a:moveTo>
                    <a:pt x="176" y="85"/>
                  </a:moveTo>
                  <a:cubicBezTo>
                    <a:pt x="176" y="85"/>
                    <a:pt x="176" y="85"/>
                    <a:pt x="176" y="85"/>
                  </a:cubicBezTo>
                  <a:cubicBezTo>
                    <a:pt x="176" y="85"/>
                    <a:pt x="176" y="85"/>
                    <a:pt x="176" y="85"/>
                  </a:cubicBezTo>
                  <a:cubicBezTo>
                    <a:pt x="177" y="84"/>
                    <a:pt x="177" y="84"/>
                    <a:pt x="177" y="84"/>
                  </a:cubicBezTo>
                  <a:cubicBezTo>
                    <a:pt x="177" y="84"/>
                    <a:pt x="177" y="84"/>
                    <a:pt x="177" y="84"/>
                  </a:cubicBezTo>
                  <a:cubicBezTo>
                    <a:pt x="177" y="83"/>
                    <a:pt x="177" y="83"/>
                    <a:pt x="177" y="83"/>
                  </a:cubicBezTo>
                  <a:cubicBezTo>
                    <a:pt x="176" y="83"/>
                    <a:pt x="176" y="83"/>
                    <a:pt x="176" y="83"/>
                  </a:cubicBezTo>
                  <a:cubicBezTo>
                    <a:pt x="176" y="84"/>
                    <a:pt x="176" y="84"/>
                    <a:pt x="176" y="84"/>
                  </a:cubicBezTo>
                  <a:cubicBezTo>
                    <a:pt x="176" y="84"/>
                    <a:pt x="176" y="84"/>
                    <a:pt x="176" y="84"/>
                  </a:cubicBezTo>
                  <a:cubicBezTo>
                    <a:pt x="176" y="85"/>
                    <a:pt x="176" y="85"/>
                    <a:pt x="176" y="85"/>
                  </a:cubicBezTo>
                  <a:close/>
                  <a:moveTo>
                    <a:pt x="173" y="82"/>
                  </a:moveTo>
                  <a:cubicBezTo>
                    <a:pt x="174" y="81"/>
                    <a:pt x="174" y="81"/>
                    <a:pt x="174" y="81"/>
                  </a:cubicBezTo>
                  <a:cubicBezTo>
                    <a:pt x="173" y="81"/>
                    <a:pt x="173" y="81"/>
                    <a:pt x="173" y="81"/>
                  </a:cubicBezTo>
                  <a:cubicBezTo>
                    <a:pt x="173" y="81"/>
                    <a:pt x="173" y="81"/>
                    <a:pt x="173" y="81"/>
                  </a:cubicBezTo>
                  <a:cubicBezTo>
                    <a:pt x="172" y="81"/>
                    <a:pt x="172" y="81"/>
                    <a:pt x="172" y="81"/>
                  </a:cubicBezTo>
                  <a:cubicBezTo>
                    <a:pt x="171" y="81"/>
                    <a:pt x="171" y="81"/>
                    <a:pt x="171" y="81"/>
                  </a:cubicBezTo>
                  <a:cubicBezTo>
                    <a:pt x="171" y="82"/>
                    <a:pt x="171" y="82"/>
                    <a:pt x="171" y="82"/>
                  </a:cubicBezTo>
                  <a:cubicBezTo>
                    <a:pt x="173" y="82"/>
                    <a:pt x="173" y="82"/>
                    <a:pt x="173" y="82"/>
                  </a:cubicBezTo>
                  <a:cubicBezTo>
                    <a:pt x="173" y="82"/>
                    <a:pt x="173" y="82"/>
                    <a:pt x="173" y="82"/>
                  </a:cubicBezTo>
                  <a:close/>
                  <a:moveTo>
                    <a:pt x="177" y="80"/>
                  </a:moveTo>
                  <a:cubicBezTo>
                    <a:pt x="177" y="80"/>
                    <a:pt x="177" y="80"/>
                    <a:pt x="177" y="80"/>
                  </a:cubicBezTo>
                  <a:cubicBezTo>
                    <a:pt x="177" y="80"/>
                    <a:pt x="177" y="80"/>
                    <a:pt x="177" y="80"/>
                  </a:cubicBezTo>
                  <a:cubicBezTo>
                    <a:pt x="177" y="79"/>
                    <a:pt x="177" y="79"/>
                    <a:pt x="177" y="79"/>
                  </a:cubicBezTo>
                  <a:cubicBezTo>
                    <a:pt x="178" y="79"/>
                    <a:pt x="178" y="79"/>
                    <a:pt x="178" y="79"/>
                  </a:cubicBezTo>
                  <a:cubicBezTo>
                    <a:pt x="178" y="79"/>
                    <a:pt x="178" y="79"/>
                    <a:pt x="178" y="79"/>
                  </a:cubicBezTo>
                  <a:cubicBezTo>
                    <a:pt x="177" y="78"/>
                    <a:pt x="177" y="78"/>
                    <a:pt x="177" y="78"/>
                  </a:cubicBezTo>
                  <a:cubicBezTo>
                    <a:pt x="176" y="78"/>
                    <a:pt x="176" y="78"/>
                    <a:pt x="176" y="78"/>
                  </a:cubicBezTo>
                  <a:cubicBezTo>
                    <a:pt x="176" y="79"/>
                    <a:pt x="176" y="79"/>
                    <a:pt x="176" y="79"/>
                  </a:cubicBezTo>
                  <a:cubicBezTo>
                    <a:pt x="176" y="79"/>
                    <a:pt x="176" y="79"/>
                    <a:pt x="176" y="79"/>
                  </a:cubicBezTo>
                  <a:cubicBezTo>
                    <a:pt x="176" y="79"/>
                    <a:pt x="176" y="79"/>
                    <a:pt x="176" y="79"/>
                  </a:cubicBezTo>
                  <a:cubicBezTo>
                    <a:pt x="175" y="79"/>
                    <a:pt x="175" y="79"/>
                    <a:pt x="175" y="79"/>
                  </a:cubicBezTo>
                  <a:cubicBezTo>
                    <a:pt x="175" y="79"/>
                    <a:pt x="175" y="79"/>
                    <a:pt x="175" y="79"/>
                  </a:cubicBezTo>
                  <a:cubicBezTo>
                    <a:pt x="175" y="80"/>
                    <a:pt x="175" y="80"/>
                    <a:pt x="175" y="80"/>
                  </a:cubicBezTo>
                  <a:cubicBezTo>
                    <a:pt x="176" y="80"/>
                    <a:pt x="176" y="80"/>
                    <a:pt x="176" y="80"/>
                  </a:cubicBezTo>
                  <a:cubicBezTo>
                    <a:pt x="176" y="80"/>
                    <a:pt x="176" y="80"/>
                    <a:pt x="176" y="80"/>
                  </a:cubicBezTo>
                  <a:cubicBezTo>
                    <a:pt x="177" y="80"/>
                    <a:pt x="177" y="80"/>
                    <a:pt x="177" y="80"/>
                  </a:cubicBezTo>
                  <a:close/>
                  <a:moveTo>
                    <a:pt x="174" y="46"/>
                  </a:moveTo>
                  <a:cubicBezTo>
                    <a:pt x="174" y="46"/>
                    <a:pt x="174" y="46"/>
                    <a:pt x="174" y="46"/>
                  </a:cubicBezTo>
                  <a:cubicBezTo>
                    <a:pt x="174" y="45"/>
                    <a:pt x="174" y="45"/>
                    <a:pt x="174" y="45"/>
                  </a:cubicBezTo>
                  <a:cubicBezTo>
                    <a:pt x="174" y="45"/>
                    <a:pt x="174" y="45"/>
                    <a:pt x="174" y="45"/>
                  </a:cubicBezTo>
                  <a:cubicBezTo>
                    <a:pt x="173" y="45"/>
                    <a:pt x="173" y="45"/>
                    <a:pt x="173" y="45"/>
                  </a:cubicBezTo>
                  <a:cubicBezTo>
                    <a:pt x="174" y="46"/>
                    <a:pt x="174" y="46"/>
                    <a:pt x="174" y="46"/>
                  </a:cubicBezTo>
                  <a:close/>
                  <a:moveTo>
                    <a:pt x="169" y="53"/>
                  </a:moveTo>
                  <a:cubicBezTo>
                    <a:pt x="169" y="53"/>
                    <a:pt x="169" y="53"/>
                    <a:pt x="169" y="53"/>
                  </a:cubicBezTo>
                  <a:cubicBezTo>
                    <a:pt x="170" y="53"/>
                    <a:pt x="170" y="53"/>
                    <a:pt x="170" y="53"/>
                  </a:cubicBezTo>
                  <a:cubicBezTo>
                    <a:pt x="170" y="53"/>
                    <a:pt x="170" y="53"/>
                    <a:pt x="170" y="53"/>
                  </a:cubicBezTo>
                  <a:cubicBezTo>
                    <a:pt x="171" y="53"/>
                    <a:pt x="171" y="53"/>
                    <a:pt x="171" y="53"/>
                  </a:cubicBezTo>
                  <a:cubicBezTo>
                    <a:pt x="171" y="52"/>
                    <a:pt x="171" y="52"/>
                    <a:pt x="171" y="52"/>
                  </a:cubicBezTo>
                  <a:cubicBezTo>
                    <a:pt x="170" y="51"/>
                    <a:pt x="170" y="51"/>
                    <a:pt x="170" y="51"/>
                  </a:cubicBezTo>
                  <a:cubicBezTo>
                    <a:pt x="169" y="51"/>
                    <a:pt x="169" y="51"/>
                    <a:pt x="169" y="51"/>
                  </a:cubicBezTo>
                  <a:cubicBezTo>
                    <a:pt x="169" y="51"/>
                    <a:pt x="169" y="51"/>
                    <a:pt x="169" y="51"/>
                  </a:cubicBezTo>
                  <a:cubicBezTo>
                    <a:pt x="169" y="52"/>
                    <a:pt x="169" y="52"/>
                    <a:pt x="169" y="52"/>
                  </a:cubicBezTo>
                  <a:cubicBezTo>
                    <a:pt x="169" y="53"/>
                    <a:pt x="169" y="53"/>
                    <a:pt x="169" y="53"/>
                  </a:cubicBezTo>
                  <a:close/>
                  <a:moveTo>
                    <a:pt x="189" y="51"/>
                  </a:moveTo>
                  <a:cubicBezTo>
                    <a:pt x="189" y="51"/>
                    <a:pt x="189" y="51"/>
                    <a:pt x="189" y="51"/>
                  </a:cubicBezTo>
                  <a:cubicBezTo>
                    <a:pt x="190" y="51"/>
                    <a:pt x="190" y="51"/>
                    <a:pt x="190" y="51"/>
                  </a:cubicBezTo>
                  <a:cubicBezTo>
                    <a:pt x="190" y="51"/>
                    <a:pt x="190" y="51"/>
                    <a:pt x="190" y="51"/>
                  </a:cubicBezTo>
                  <a:cubicBezTo>
                    <a:pt x="191" y="51"/>
                    <a:pt x="191" y="51"/>
                    <a:pt x="191" y="51"/>
                  </a:cubicBezTo>
                  <a:cubicBezTo>
                    <a:pt x="191" y="51"/>
                    <a:pt x="191" y="51"/>
                    <a:pt x="191" y="51"/>
                  </a:cubicBezTo>
                  <a:cubicBezTo>
                    <a:pt x="191" y="51"/>
                    <a:pt x="191" y="51"/>
                    <a:pt x="191" y="51"/>
                  </a:cubicBezTo>
                  <a:cubicBezTo>
                    <a:pt x="192" y="51"/>
                    <a:pt x="192" y="51"/>
                    <a:pt x="192" y="51"/>
                  </a:cubicBezTo>
                  <a:cubicBezTo>
                    <a:pt x="192" y="50"/>
                    <a:pt x="192" y="50"/>
                    <a:pt x="192" y="50"/>
                  </a:cubicBezTo>
                  <a:cubicBezTo>
                    <a:pt x="192" y="49"/>
                    <a:pt x="192" y="49"/>
                    <a:pt x="192" y="49"/>
                  </a:cubicBezTo>
                  <a:cubicBezTo>
                    <a:pt x="193" y="49"/>
                    <a:pt x="193" y="49"/>
                    <a:pt x="193" y="49"/>
                  </a:cubicBezTo>
                  <a:cubicBezTo>
                    <a:pt x="193" y="48"/>
                    <a:pt x="193" y="48"/>
                    <a:pt x="193" y="48"/>
                  </a:cubicBezTo>
                  <a:cubicBezTo>
                    <a:pt x="193" y="48"/>
                    <a:pt x="193" y="48"/>
                    <a:pt x="193" y="48"/>
                  </a:cubicBezTo>
                  <a:cubicBezTo>
                    <a:pt x="192" y="48"/>
                    <a:pt x="192" y="48"/>
                    <a:pt x="192" y="48"/>
                  </a:cubicBezTo>
                  <a:cubicBezTo>
                    <a:pt x="192" y="48"/>
                    <a:pt x="192" y="48"/>
                    <a:pt x="192" y="48"/>
                  </a:cubicBezTo>
                  <a:cubicBezTo>
                    <a:pt x="191" y="49"/>
                    <a:pt x="191" y="49"/>
                    <a:pt x="191" y="49"/>
                  </a:cubicBezTo>
                  <a:cubicBezTo>
                    <a:pt x="190" y="49"/>
                    <a:pt x="190" y="49"/>
                    <a:pt x="190" y="49"/>
                  </a:cubicBezTo>
                  <a:cubicBezTo>
                    <a:pt x="189" y="51"/>
                    <a:pt x="189" y="51"/>
                    <a:pt x="189" y="51"/>
                  </a:cubicBezTo>
                  <a:cubicBezTo>
                    <a:pt x="189" y="51"/>
                    <a:pt x="189" y="51"/>
                    <a:pt x="189" y="51"/>
                  </a:cubicBezTo>
                  <a:close/>
                  <a:moveTo>
                    <a:pt x="197" y="52"/>
                  </a:moveTo>
                  <a:cubicBezTo>
                    <a:pt x="198" y="52"/>
                    <a:pt x="198" y="52"/>
                    <a:pt x="198" y="52"/>
                  </a:cubicBezTo>
                  <a:cubicBezTo>
                    <a:pt x="199" y="51"/>
                    <a:pt x="199" y="51"/>
                    <a:pt x="199" y="51"/>
                  </a:cubicBezTo>
                  <a:cubicBezTo>
                    <a:pt x="198" y="51"/>
                    <a:pt x="198" y="51"/>
                    <a:pt x="198" y="51"/>
                  </a:cubicBezTo>
                  <a:cubicBezTo>
                    <a:pt x="197" y="51"/>
                    <a:pt x="197" y="51"/>
                    <a:pt x="197" y="51"/>
                  </a:cubicBezTo>
                  <a:cubicBezTo>
                    <a:pt x="197" y="52"/>
                    <a:pt x="197" y="52"/>
                    <a:pt x="197" y="52"/>
                  </a:cubicBezTo>
                  <a:cubicBezTo>
                    <a:pt x="197" y="52"/>
                    <a:pt x="197" y="52"/>
                    <a:pt x="197" y="52"/>
                  </a:cubicBezTo>
                  <a:close/>
                  <a:moveTo>
                    <a:pt x="199" y="54"/>
                  </a:moveTo>
                  <a:cubicBezTo>
                    <a:pt x="199" y="54"/>
                    <a:pt x="199" y="54"/>
                    <a:pt x="199" y="54"/>
                  </a:cubicBezTo>
                  <a:cubicBezTo>
                    <a:pt x="199" y="54"/>
                    <a:pt x="199" y="54"/>
                    <a:pt x="199" y="54"/>
                  </a:cubicBezTo>
                  <a:cubicBezTo>
                    <a:pt x="200" y="53"/>
                    <a:pt x="200" y="53"/>
                    <a:pt x="200" y="53"/>
                  </a:cubicBezTo>
                  <a:cubicBezTo>
                    <a:pt x="199" y="53"/>
                    <a:pt x="199" y="53"/>
                    <a:pt x="199" y="53"/>
                  </a:cubicBezTo>
                  <a:cubicBezTo>
                    <a:pt x="199" y="52"/>
                    <a:pt x="199" y="52"/>
                    <a:pt x="199" y="52"/>
                  </a:cubicBezTo>
                  <a:cubicBezTo>
                    <a:pt x="198" y="52"/>
                    <a:pt x="198" y="52"/>
                    <a:pt x="198" y="52"/>
                  </a:cubicBezTo>
                  <a:cubicBezTo>
                    <a:pt x="198" y="53"/>
                    <a:pt x="198" y="53"/>
                    <a:pt x="198" y="53"/>
                  </a:cubicBezTo>
                  <a:cubicBezTo>
                    <a:pt x="199" y="53"/>
                    <a:pt x="199" y="53"/>
                    <a:pt x="199" y="53"/>
                  </a:cubicBezTo>
                  <a:cubicBezTo>
                    <a:pt x="199" y="54"/>
                    <a:pt x="199" y="54"/>
                    <a:pt x="199" y="54"/>
                  </a:cubicBezTo>
                  <a:close/>
                  <a:moveTo>
                    <a:pt x="191" y="56"/>
                  </a:moveTo>
                  <a:cubicBezTo>
                    <a:pt x="192" y="55"/>
                    <a:pt x="192" y="55"/>
                    <a:pt x="192" y="55"/>
                  </a:cubicBezTo>
                  <a:cubicBezTo>
                    <a:pt x="192" y="55"/>
                    <a:pt x="192" y="55"/>
                    <a:pt x="192" y="55"/>
                  </a:cubicBezTo>
                  <a:cubicBezTo>
                    <a:pt x="191" y="55"/>
                    <a:pt x="191" y="55"/>
                    <a:pt x="191" y="55"/>
                  </a:cubicBezTo>
                  <a:cubicBezTo>
                    <a:pt x="191" y="55"/>
                    <a:pt x="191" y="55"/>
                    <a:pt x="191" y="55"/>
                  </a:cubicBezTo>
                  <a:cubicBezTo>
                    <a:pt x="190" y="55"/>
                    <a:pt x="190" y="55"/>
                    <a:pt x="190" y="55"/>
                  </a:cubicBezTo>
                  <a:cubicBezTo>
                    <a:pt x="190" y="56"/>
                    <a:pt x="190" y="56"/>
                    <a:pt x="190" y="56"/>
                  </a:cubicBezTo>
                  <a:cubicBezTo>
                    <a:pt x="191" y="56"/>
                    <a:pt x="191" y="56"/>
                    <a:pt x="191" y="56"/>
                  </a:cubicBezTo>
                  <a:close/>
                  <a:moveTo>
                    <a:pt x="195" y="56"/>
                  </a:moveTo>
                  <a:cubicBezTo>
                    <a:pt x="196" y="55"/>
                    <a:pt x="196" y="55"/>
                    <a:pt x="196" y="55"/>
                  </a:cubicBezTo>
                  <a:cubicBezTo>
                    <a:pt x="196" y="55"/>
                    <a:pt x="196" y="55"/>
                    <a:pt x="196" y="55"/>
                  </a:cubicBezTo>
                  <a:cubicBezTo>
                    <a:pt x="196" y="55"/>
                    <a:pt x="196" y="55"/>
                    <a:pt x="196" y="55"/>
                  </a:cubicBezTo>
                  <a:cubicBezTo>
                    <a:pt x="196" y="54"/>
                    <a:pt x="196" y="54"/>
                    <a:pt x="196" y="54"/>
                  </a:cubicBezTo>
                  <a:cubicBezTo>
                    <a:pt x="195" y="54"/>
                    <a:pt x="195" y="54"/>
                    <a:pt x="195" y="54"/>
                  </a:cubicBezTo>
                  <a:cubicBezTo>
                    <a:pt x="195" y="54"/>
                    <a:pt x="195" y="54"/>
                    <a:pt x="195" y="54"/>
                  </a:cubicBezTo>
                  <a:cubicBezTo>
                    <a:pt x="194" y="55"/>
                    <a:pt x="194" y="55"/>
                    <a:pt x="194" y="55"/>
                  </a:cubicBezTo>
                  <a:cubicBezTo>
                    <a:pt x="194" y="55"/>
                    <a:pt x="194" y="55"/>
                    <a:pt x="194" y="55"/>
                  </a:cubicBezTo>
                  <a:cubicBezTo>
                    <a:pt x="194" y="55"/>
                    <a:pt x="194" y="55"/>
                    <a:pt x="194" y="55"/>
                  </a:cubicBezTo>
                  <a:cubicBezTo>
                    <a:pt x="194" y="55"/>
                    <a:pt x="194" y="55"/>
                    <a:pt x="194" y="55"/>
                  </a:cubicBezTo>
                  <a:cubicBezTo>
                    <a:pt x="195" y="55"/>
                    <a:pt x="195" y="55"/>
                    <a:pt x="195" y="55"/>
                  </a:cubicBezTo>
                  <a:cubicBezTo>
                    <a:pt x="195" y="55"/>
                    <a:pt x="195" y="55"/>
                    <a:pt x="195" y="55"/>
                  </a:cubicBezTo>
                  <a:cubicBezTo>
                    <a:pt x="195" y="56"/>
                    <a:pt x="195" y="56"/>
                    <a:pt x="195" y="56"/>
                  </a:cubicBezTo>
                  <a:close/>
                  <a:moveTo>
                    <a:pt x="196" y="60"/>
                  </a:moveTo>
                  <a:cubicBezTo>
                    <a:pt x="196" y="60"/>
                    <a:pt x="196" y="60"/>
                    <a:pt x="196" y="60"/>
                  </a:cubicBezTo>
                  <a:cubicBezTo>
                    <a:pt x="197" y="60"/>
                    <a:pt x="197" y="60"/>
                    <a:pt x="197" y="60"/>
                  </a:cubicBezTo>
                  <a:cubicBezTo>
                    <a:pt x="198" y="60"/>
                    <a:pt x="198" y="60"/>
                    <a:pt x="198" y="60"/>
                  </a:cubicBezTo>
                  <a:cubicBezTo>
                    <a:pt x="198" y="60"/>
                    <a:pt x="198" y="60"/>
                    <a:pt x="198" y="60"/>
                  </a:cubicBezTo>
                  <a:cubicBezTo>
                    <a:pt x="199" y="60"/>
                    <a:pt x="199" y="60"/>
                    <a:pt x="199" y="60"/>
                  </a:cubicBezTo>
                  <a:cubicBezTo>
                    <a:pt x="200" y="60"/>
                    <a:pt x="200" y="60"/>
                    <a:pt x="200" y="60"/>
                  </a:cubicBezTo>
                  <a:cubicBezTo>
                    <a:pt x="200" y="59"/>
                    <a:pt x="200" y="59"/>
                    <a:pt x="200" y="59"/>
                  </a:cubicBezTo>
                  <a:cubicBezTo>
                    <a:pt x="200" y="59"/>
                    <a:pt x="200" y="59"/>
                    <a:pt x="200" y="59"/>
                  </a:cubicBezTo>
                  <a:cubicBezTo>
                    <a:pt x="200" y="59"/>
                    <a:pt x="200" y="59"/>
                    <a:pt x="200" y="59"/>
                  </a:cubicBezTo>
                  <a:cubicBezTo>
                    <a:pt x="200" y="59"/>
                    <a:pt x="200" y="59"/>
                    <a:pt x="200" y="59"/>
                  </a:cubicBezTo>
                  <a:cubicBezTo>
                    <a:pt x="200" y="58"/>
                    <a:pt x="200" y="58"/>
                    <a:pt x="200" y="58"/>
                  </a:cubicBezTo>
                  <a:cubicBezTo>
                    <a:pt x="199" y="58"/>
                    <a:pt x="199" y="58"/>
                    <a:pt x="199" y="58"/>
                  </a:cubicBezTo>
                  <a:cubicBezTo>
                    <a:pt x="199" y="58"/>
                    <a:pt x="199" y="58"/>
                    <a:pt x="199" y="58"/>
                  </a:cubicBezTo>
                  <a:cubicBezTo>
                    <a:pt x="199" y="59"/>
                    <a:pt x="199" y="59"/>
                    <a:pt x="199" y="59"/>
                  </a:cubicBezTo>
                  <a:cubicBezTo>
                    <a:pt x="198" y="59"/>
                    <a:pt x="198" y="59"/>
                    <a:pt x="198" y="59"/>
                  </a:cubicBezTo>
                  <a:cubicBezTo>
                    <a:pt x="198" y="59"/>
                    <a:pt x="198" y="59"/>
                    <a:pt x="198" y="59"/>
                  </a:cubicBezTo>
                  <a:cubicBezTo>
                    <a:pt x="198" y="58"/>
                    <a:pt x="198" y="58"/>
                    <a:pt x="198" y="58"/>
                  </a:cubicBezTo>
                  <a:cubicBezTo>
                    <a:pt x="197" y="58"/>
                    <a:pt x="197" y="58"/>
                    <a:pt x="197" y="58"/>
                  </a:cubicBezTo>
                  <a:cubicBezTo>
                    <a:pt x="197" y="59"/>
                    <a:pt x="197" y="59"/>
                    <a:pt x="197" y="59"/>
                  </a:cubicBezTo>
                  <a:cubicBezTo>
                    <a:pt x="197" y="59"/>
                    <a:pt x="197" y="59"/>
                    <a:pt x="197" y="59"/>
                  </a:cubicBezTo>
                  <a:cubicBezTo>
                    <a:pt x="196" y="59"/>
                    <a:pt x="196" y="59"/>
                    <a:pt x="196" y="59"/>
                  </a:cubicBezTo>
                  <a:cubicBezTo>
                    <a:pt x="196" y="60"/>
                    <a:pt x="196" y="60"/>
                    <a:pt x="196" y="60"/>
                  </a:cubicBezTo>
                  <a:cubicBezTo>
                    <a:pt x="196" y="60"/>
                    <a:pt x="196" y="60"/>
                    <a:pt x="196" y="60"/>
                  </a:cubicBezTo>
                  <a:close/>
                  <a:moveTo>
                    <a:pt x="116" y="36"/>
                  </a:moveTo>
                  <a:cubicBezTo>
                    <a:pt x="117" y="36"/>
                    <a:pt x="117" y="36"/>
                    <a:pt x="117" y="36"/>
                  </a:cubicBezTo>
                  <a:cubicBezTo>
                    <a:pt x="118" y="37"/>
                    <a:pt x="118" y="37"/>
                    <a:pt x="118" y="37"/>
                  </a:cubicBezTo>
                  <a:cubicBezTo>
                    <a:pt x="118" y="37"/>
                    <a:pt x="118" y="37"/>
                    <a:pt x="118" y="37"/>
                  </a:cubicBezTo>
                  <a:cubicBezTo>
                    <a:pt x="119" y="36"/>
                    <a:pt x="119" y="36"/>
                    <a:pt x="119" y="36"/>
                  </a:cubicBezTo>
                  <a:cubicBezTo>
                    <a:pt x="120" y="36"/>
                    <a:pt x="120" y="36"/>
                    <a:pt x="120" y="36"/>
                  </a:cubicBezTo>
                  <a:cubicBezTo>
                    <a:pt x="119" y="36"/>
                    <a:pt x="119" y="36"/>
                    <a:pt x="119" y="36"/>
                  </a:cubicBezTo>
                  <a:cubicBezTo>
                    <a:pt x="118" y="36"/>
                    <a:pt x="118" y="36"/>
                    <a:pt x="118" y="36"/>
                  </a:cubicBezTo>
                  <a:cubicBezTo>
                    <a:pt x="117" y="36"/>
                    <a:pt x="117" y="36"/>
                    <a:pt x="117" y="36"/>
                  </a:cubicBezTo>
                  <a:cubicBezTo>
                    <a:pt x="117" y="35"/>
                    <a:pt x="117" y="35"/>
                    <a:pt x="117" y="35"/>
                  </a:cubicBezTo>
                  <a:cubicBezTo>
                    <a:pt x="116" y="35"/>
                    <a:pt x="116" y="35"/>
                    <a:pt x="116" y="35"/>
                  </a:cubicBezTo>
                  <a:cubicBezTo>
                    <a:pt x="116" y="36"/>
                    <a:pt x="116" y="36"/>
                    <a:pt x="116" y="36"/>
                  </a:cubicBezTo>
                  <a:cubicBezTo>
                    <a:pt x="116" y="36"/>
                    <a:pt x="116" y="36"/>
                    <a:pt x="116" y="36"/>
                  </a:cubicBezTo>
                  <a:close/>
                  <a:moveTo>
                    <a:pt x="114" y="19"/>
                  </a:moveTo>
                  <a:cubicBezTo>
                    <a:pt x="114" y="19"/>
                    <a:pt x="114" y="19"/>
                    <a:pt x="114" y="19"/>
                  </a:cubicBezTo>
                  <a:cubicBezTo>
                    <a:pt x="114" y="18"/>
                    <a:pt x="114" y="18"/>
                    <a:pt x="114" y="18"/>
                  </a:cubicBezTo>
                  <a:cubicBezTo>
                    <a:pt x="115" y="17"/>
                    <a:pt x="115" y="17"/>
                    <a:pt x="115" y="17"/>
                  </a:cubicBezTo>
                  <a:cubicBezTo>
                    <a:pt x="116" y="17"/>
                    <a:pt x="116" y="17"/>
                    <a:pt x="116" y="17"/>
                  </a:cubicBezTo>
                  <a:cubicBezTo>
                    <a:pt x="118" y="18"/>
                    <a:pt x="118" y="18"/>
                    <a:pt x="118" y="18"/>
                  </a:cubicBezTo>
                  <a:cubicBezTo>
                    <a:pt x="118" y="18"/>
                    <a:pt x="118" y="18"/>
                    <a:pt x="118" y="18"/>
                  </a:cubicBezTo>
                  <a:cubicBezTo>
                    <a:pt x="117" y="19"/>
                    <a:pt x="117" y="19"/>
                    <a:pt x="117" y="19"/>
                  </a:cubicBezTo>
                  <a:cubicBezTo>
                    <a:pt x="116" y="19"/>
                    <a:pt x="116" y="19"/>
                    <a:pt x="116" y="19"/>
                  </a:cubicBezTo>
                  <a:cubicBezTo>
                    <a:pt x="115" y="19"/>
                    <a:pt x="115" y="19"/>
                    <a:pt x="115" y="19"/>
                  </a:cubicBezTo>
                  <a:cubicBezTo>
                    <a:pt x="115" y="19"/>
                    <a:pt x="114" y="19"/>
                    <a:pt x="114" y="19"/>
                  </a:cubicBezTo>
                  <a:close/>
                  <a:moveTo>
                    <a:pt x="142" y="6"/>
                  </a:moveTo>
                  <a:cubicBezTo>
                    <a:pt x="142" y="5"/>
                    <a:pt x="142" y="5"/>
                    <a:pt x="142" y="5"/>
                  </a:cubicBezTo>
                  <a:cubicBezTo>
                    <a:pt x="143" y="5"/>
                    <a:pt x="143" y="5"/>
                    <a:pt x="143" y="5"/>
                  </a:cubicBezTo>
                  <a:cubicBezTo>
                    <a:pt x="144" y="5"/>
                    <a:pt x="144" y="5"/>
                    <a:pt x="144" y="5"/>
                  </a:cubicBezTo>
                  <a:cubicBezTo>
                    <a:pt x="145" y="5"/>
                    <a:pt x="145" y="5"/>
                    <a:pt x="145" y="5"/>
                  </a:cubicBezTo>
                  <a:cubicBezTo>
                    <a:pt x="145" y="5"/>
                    <a:pt x="145" y="5"/>
                    <a:pt x="145" y="5"/>
                  </a:cubicBezTo>
                  <a:cubicBezTo>
                    <a:pt x="145" y="6"/>
                    <a:pt x="145" y="6"/>
                    <a:pt x="145" y="6"/>
                  </a:cubicBezTo>
                  <a:cubicBezTo>
                    <a:pt x="144" y="7"/>
                    <a:pt x="144" y="7"/>
                    <a:pt x="144" y="7"/>
                  </a:cubicBezTo>
                  <a:cubicBezTo>
                    <a:pt x="143" y="7"/>
                    <a:pt x="143" y="7"/>
                    <a:pt x="143" y="7"/>
                  </a:cubicBezTo>
                  <a:cubicBezTo>
                    <a:pt x="142" y="7"/>
                    <a:pt x="142" y="7"/>
                    <a:pt x="142" y="7"/>
                  </a:cubicBezTo>
                  <a:cubicBezTo>
                    <a:pt x="142" y="6"/>
                    <a:pt x="142" y="6"/>
                    <a:pt x="142" y="6"/>
                  </a:cubicBezTo>
                  <a:close/>
                  <a:moveTo>
                    <a:pt x="161" y="18"/>
                  </a:moveTo>
                  <a:cubicBezTo>
                    <a:pt x="163" y="17"/>
                    <a:pt x="163" y="17"/>
                    <a:pt x="163" y="17"/>
                  </a:cubicBezTo>
                  <a:cubicBezTo>
                    <a:pt x="164" y="16"/>
                    <a:pt x="164" y="16"/>
                    <a:pt x="164" y="16"/>
                  </a:cubicBezTo>
                  <a:cubicBezTo>
                    <a:pt x="164" y="15"/>
                    <a:pt x="164" y="15"/>
                    <a:pt x="164" y="15"/>
                  </a:cubicBezTo>
                  <a:cubicBezTo>
                    <a:pt x="165" y="14"/>
                    <a:pt x="165" y="14"/>
                    <a:pt x="165" y="14"/>
                  </a:cubicBezTo>
                  <a:cubicBezTo>
                    <a:pt x="166" y="13"/>
                    <a:pt x="166" y="13"/>
                    <a:pt x="166" y="13"/>
                  </a:cubicBezTo>
                  <a:cubicBezTo>
                    <a:pt x="168" y="12"/>
                    <a:pt x="168" y="12"/>
                    <a:pt x="168" y="12"/>
                  </a:cubicBezTo>
                  <a:cubicBezTo>
                    <a:pt x="168" y="12"/>
                    <a:pt x="168" y="12"/>
                    <a:pt x="168" y="12"/>
                  </a:cubicBezTo>
                  <a:cubicBezTo>
                    <a:pt x="168" y="11"/>
                    <a:pt x="168" y="11"/>
                    <a:pt x="168" y="11"/>
                  </a:cubicBezTo>
                  <a:cubicBezTo>
                    <a:pt x="166" y="10"/>
                    <a:pt x="166" y="10"/>
                    <a:pt x="166" y="10"/>
                  </a:cubicBezTo>
                  <a:cubicBezTo>
                    <a:pt x="165" y="9"/>
                    <a:pt x="165" y="9"/>
                    <a:pt x="165" y="9"/>
                  </a:cubicBezTo>
                  <a:cubicBezTo>
                    <a:pt x="164" y="8"/>
                    <a:pt x="164" y="8"/>
                    <a:pt x="164" y="8"/>
                  </a:cubicBezTo>
                  <a:cubicBezTo>
                    <a:pt x="164" y="7"/>
                    <a:pt x="164" y="7"/>
                    <a:pt x="164" y="7"/>
                  </a:cubicBezTo>
                  <a:cubicBezTo>
                    <a:pt x="165" y="6"/>
                    <a:pt x="165" y="6"/>
                    <a:pt x="165" y="6"/>
                  </a:cubicBezTo>
                  <a:cubicBezTo>
                    <a:pt x="165" y="5"/>
                    <a:pt x="165" y="5"/>
                    <a:pt x="165" y="5"/>
                  </a:cubicBezTo>
                  <a:cubicBezTo>
                    <a:pt x="165" y="5"/>
                    <a:pt x="165" y="5"/>
                    <a:pt x="165" y="5"/>
                  </a:cubicBezTo>
                  <a:cubicBezTo>
                    <a:pt x="162" y="5"/>
                    <a:pt x="162" y="5"/>
                    <a:pt x="162" y="5"/>
                  </a:cubicBezTo>
                  <a:cubicBezTo>
                    <a:pt x="161" y="5"/>
                    <a:pt x="161" y="5"/>
                    <a:pt x="161" y="5"/>
                  </a:cubicBezTo>
                  <a:cubicBezTo>
                    <a:pt x="159" y="4"/>
                    <a:pt x="159" y="4"/>
                    <a:pt x="159" y="4"/>
                  </a:cubicBezTo>
                  <a:cubicBezTo>
                    <a:pt x="158" y="2"/>
                    <a:pt x="158" y="2"/>
                    <a:pt x="158" y="2"/>
                  </a:cubicBezTo>
                  <a:cubicBezTo>
                    <a:pt x="156" y="1"/>
                    <a:pt x="156" y="1"/>
                    <a:pt x="156" y="1"/>
                  </a:cubicBezTo>
                  <a:cubicBezTo>
                    <a:pt x="155" y="0"/>
                    <a:pt x="155" y="0"/>
                    <a:pt x="155" y="0"/>
                  </a:cubicBezTo>
                  <a:cubicBezTo>
                    <a:pt x="154" y="0"/>
                    <a:pt x="154" y="0"/>
                    <a:pt x="154" y="0"/>
                  </a:cubicBezTo>
                  <a:cubicBezTo>
                    <a:pt x="154" y="1"/>
                    <a:pt x="154" y="1"/>
                    <a:pt x="154" y="1"/>
                  </a:cubicBezTo>
                  <a:cubicBezTo>
                    <a:pt x="154" y="1"/>
                    <a:pt x="154" y="1"/>
                    <a:pt x="154" y="1"/>
                  </a:cubicBezTo>
                  <a:cubicBezTo>
                    <a:pt x="154" y="2"/>
                    <a:pt x="154" y="2"/>
                    <a:pt x="154" y="2"/>
                  </a:cubicBezTo>
                  <a:cubicBezTo>
                    <a:pt x="154" y="3"/>
                    <a:pt x="154" y="3"/>
                    <a:pt x="154" y="3"/>
                  </a:cubicBezTo>
                  <a:cubicBezTo>
                    <a:pt x="153" y="4"/>
                    <a:pt x="153" y="4"/>
                    <a:pt x="153" y="4"/>
                  </a:cubicBezTo>
                  <a:cubicBezTo>
                    <a:pt x="152" y="5"/>
                    <a:pt x="152" y="5"/>
                    <a:pt x="152" y="5"/>
                  </a:cubicBezTo>
                  <a:cubicBezTo>
                    <a:pt x="152" y="6"/>
                    <a:pt x="152" y="6"/>
                    <a:pt x="152" y="6"/>
                  </a:cubicBezTo>
                  <a:cubicBezTo>
                    <a:pt x="151" y="7"/>
                    <a:pt x="151" y="7"/>
                    <a:pt x="151" y="7"/>
                  </a:cubicBezTo>
                  <a:cubicBezTo>
                    <a:pt x="152" y="10"/>
                    <a:pt x="152" y="10"/>
                    <a:pt x="152" y="10"/>
                  </a:cubicBezTo>
                  <a:cubicBezTo>
                    <a:pt x="152" y="11"/>
                    <a:pt x="152" y="11"/>
                    <a:pt x="152" y="11"/>
                  </a:cubicBezTo>
                  <a:cubicBezTo>
                    <a:pt x="153" y="12"/>
                    <a:pt x="153" y="12"/>
                    <a:pt x="153" y="12"/>
                  </a:cubicBezTo>
                  <a:cubicBezTo>
                    <a:pt x="153" y="12"/>
                    <a:pt x="153" y="12"/>
                    <a:pt x="153" y="12"/>
                  </a:cubicBezTo>
                  <a:cubicBezTo>
                    <a:pt x="153" y="14"/>
                    <a:pt x="153" y="14"/>
                    <a:pt x="153" y="14"/>
                  </a:cubicBezTo>
                  <a:cubicBezTo>
                    <a:pt x="152" y="15"/>
                    <a:pt x="152" y="15"/>
                    <a:pt x="152" y="15"/>
                  </a:cubicBezTo>
                  <a:cubicBezTo>
                    <a:pt x="152" y="16"/>
                    <a:pt x="152" y="16"/>
                    <a:pt x="152" y="16"/>
                  </a:cubicBezTo>
                  <a:cubicBezTo>
                    <a:pt x="152" y="17"/>
                    <a:pt x="152" y="17"/>
                    <a:pt x="152" y="17"/>
                  </a:cubicBezTo>
                  <a:cubicBezTo>
                    <a:pt x="153" y="16"/>
                    <a:pt x="153" y="16"/>
                    <a:pt x="153" y="16"/>
                  </a:cubicBezTo>
                  <a:cubicBezTo>
                    <a:pt x="153" y="16"/>
                    <a:pt x="153" y="16"/>
                    <a:pt x="153" y="16"/>
                  </a:cubicBezTo>
                  <a:cubicBezTo>
                    <a:pt x="154" y="15"/>
                    <a:pt x="154" y="15"/>
                    <a:pt x="154" y="15"/>
                  </a:cubicBezTo>
                  <a:cubicBezTo>
                    <a:pt x="155" y="16"/>
                    <a:pt x="155" y="16"/>
                    <a:pt x="155" y="16"/>
                  </a:cubicBezTo>
                  <a:cubicBezTo>
                    <a:pt x="155" y="16"/>
                    <a:pt x="155" y="16"/>
                    <a:pt x="155" y="16"/>
                  </a:cubicBezTo>
                  <a:cubicBezTo>
                    <a:pt x="156" y="17"/>
                    <a:pt x="156" y="17"/>
                    <a:pt x="156" y="17"/>
                  </a:cubicBezTo>
                  <a:cubicBezTo>
                    <a:pt x="157" y="17"/>
                    <a:pt x="157" y="17"/>
                    <a:pt x="157" y="17"/>
                  </a:cubicBezTo>
                  <a:cubicBezTo>
                    <a:pt x="157" y="17"/>
                    <a:pt x="157" y="17"/>
                    <a:pt x="157" y="17"/>
                  </a:cubicBezTo>
                  <a:cubicBezTo>
                    <a:pt x="158" y="17"/>
                    <a:pt x="158" y="17"/>
                    <a:pt x="158" y="17"/>
                  </a:cubicBezTo>
                  <a:cubicBezTo>
                    <a:pt x="159" y="18"/>
                    <a:pt x="159" y="18"/>
                    <a:pt x="159" y="18"/>
                  </a:cubicBezTo>
                  <a:cubicBezTo>
                    <a:pt x="160" y="18"/>
                    <a:pt x="160" y="18"/>
                    <a:pt x="160" y="18"/>
                  </a:cubicBezTo>
                  <a:cubicBezTo>
                    <a:pt x="161" y="18"/>
                    <a:pt x="161" y="18"/>
                    <a:pt x="161" y="18"/>
                  </a:cubicBezTo>
                  <a:close/>
                  <a:moveTo>
                    <a:pt x="157" y="23"/>
                  </a:moveTo>
                  <a:cubicBezTo>
                    <a:pt x="157" y="23"/>
                    <a:pt x="157" y="23"/>
                    <a:pt x="157" y="23"/>
                  </a:cubicBezTo>
                  <a:cubicBezTo>
                    <a:pt x="158" y="24"/>
                    <a:pt x="158" y="24"/>
                    <a:pt x="158" y="24"/>
                  </a:cubicBezTo>
                  <a:cubicBezTo>
                    <a:pt x="159" y="24"/>
                    <a:pt x="159" y="24"/>
                    <a:pt x="159" y="24"/>
                  </a:cubicBezTo>
                  <a:cubicBezTo>
                    <a:pt x="160" y="23"/>
                    <a:pt x="160" y="23"/>
                    <a:pt x="160" y="23"/>
                  </a:cubicBezTo>
                  <a:cubicBezTo>
                    <a:pt x="161" y="23"/>
                    <a:pt x="161" y="23"/>
                    <a:pt x="161" y="23"/>
                  </a:cubicBezTo>
                  <a:cubicBezTo>
                    <a:pt x="162" y="22"/>
                    <a:pt x="162" y="22"/>
                    <a:pt x="162" y="22"/>
                  </a:cubicBezTo>
                  <a:cubicBezTo>
                    <a:pt x="162" y="21"/>
                    <a:pt x="162" y="21"/>
                    <a:pt x="162" y="21"/>
                  </a:cubicBezTo>
                  <a:cubicBezTo>
                    <a:pt x="163" y="20"/>
                    <a:pt x="163" y="20"/>
                    <a:pt x="163" y="20"/>
                  </a:cubicBezTo>
                  <a:cubicBezTo>
                    <a:pt x="162" y="19"/>
                    <a:pt x="162" y="19"/>
                    <a:pt x="162" y="19"/>
                  </a:cubicBezTo>
                  <a:cubicBezTo>
                    <a:pt x="161" y="19"/>
                    <a:pt x="161" y="19"/>
                    <a:pt x="161" y="19"/>
                  </a:cubicBezTo>
                  <a:cubicBezTo>
                    <a:pt x="159" y="18"/>
                    <a:pt x="159" y="18"/>
                    <a:pt x="159" y="18"/>
                  </a:cubicBezTo>
                  <a:cubicBezTo>
                    <a:pt x="158" y="19"/>
                    <a:pt x="158" y="19"/>
                    <a:pt x="158" y="19"/>
                  </a:cubicBezTo>
                  <a:cubicBezTo>
                    <a:pt x="157" y="19"/>
                    <a:pt x="157" y="19"/>
                    <a:pt x="157" y="19"/>
                  </a:cubicBezTo>
                  <a:cubicBezTo>
                    <a:pt x="156" y="19"/>
                    <a:pt x="156" y="19"/>
                    <a:pt x="156" y="19"/>
                  </a:cubicBezTo>
                  <a:cubicBezTo>
                    <a:pt x="155" y="19"/>
                    <a:pt x="155" y="19"/>
                    <a:pt x="155" y="19"/>
                  </a:cubicBezTo>
                  <a:cubicBezTo>
                    <a:pt x="155" y="19"/>
                    <a:pt x="155" y="19"/>
                    <a:pt x="155" y="19"/>
                  </a:cubicBezTo>
                  <a:cubicBezTo>
                    <a:pt x="154" y="19"/>
                    <a:pt x="154" y="19"/>
                    <a:pt x="154" y="19"/>
                  </a:cubicBezTo>
                  <a:cubicBezTo>
                    <a:pt x="153" y="19"/>
                    <a:pt x="153" y="19"/>
                    <a:pt x="153" y="19"/>
                  </a:cubicBezTo>
                  <a:cubicBezTo>
                    <a:pt x="154" y="20"/>
                    <a:pt x="154" y="20"/>
                    <a:pt x="154" y="20"/>
                  </a:cubicBezTo>
                  <a:cubicBezTo>
                    <a:pt x="155" y="20"/>
                    <a:pt x="155" y="20"/>
                    <a:pt x="155" y="20"/>
                  </a:cubicBezTo>
                  <a:cubicBezTo>
                    <a:pt x="155" y="21"/>
                    <a:pt x="155" y="21"/>
                    <a:pt x="155" y="21"/>
                  </a:cubicBezTo>
                  <a:cubicBezTo>
                    <a:pt x="156" y="21"/>
                    <a:pt x="156" y="21"/>
                    <a:pt x="156" y="21"/>
                  </a:cubicBezTo>
                  <a:cubicBezTo>
                    <a:pt x="157" y="22"/>
                    <a:pt x="157" y="22"/>
                    <a:pt x="157" y="22"/>
                  </a:cubicBezTo>
                  <a:cubicBezTo>
                    <a:pt x="158" y="22"/>
                    <a:pt x="158" y="22"/>
                    <a:pt x="158" y="22"/>
                  </a:cubicBezTo>
                  <a:cubicBezTo>
                    <a:pt x="159" y="22"/>
                    <a:pt x="159" y="22"/>
                    <a:pt x="159" y="22"/>
                  </a:cubicBezTo>
                  <a:cubicBezTo>
                    <a:pt x="160" y="23"/>
                    <a:pt x="160" y="23"/>
                    <a:pt x="160" y="23"/>
                  </a:cubicBezTo>
                  <a:cubicBezTo>
                    <a:pt x="160" y="23"/>
                    <a:pt x="160" y="23"/>
                    <a:pt x="160" y="23"/>
                  </a:cubicBezTo>
                  <a:cubicBezTo>
                    <a:pt x="158" y="23"/>
                    <a:pt x="158" y="23"/>
                    <a:pt x="158" y="23"/>
                  </a:cubicBezTo>
                  <a:cubicBezTo>
                    <a:pt x="157" y="23"/>
                    <a:pt x="157" y="23"/>
                    <a:pt x="157" y="23"/>
                  </a:cubicBezTo>
                  <a:close/>
                  <a:moveTo>
                    <a:pt x="187" y="26"/>
                  </a:moveTo>
                  <a:cubicBezTo>
                    <a:pt x="187" y="26"/>
                    <a:pt x="187" y="26"/>
                    <a:pt x="187" y="26"/>
                  </a:cubicBezTo>
                  <a:cubicBezTo>
                    <a:pt x="186" y="27"/>
                    <a:pt x="186" y="27"/>
                    <a:pt x="186" y="27"/>
                  </a:cubicBezTo>
                  <a:cubicBezTo>
                    <a:pt x="185" y="28"/>
                    <a:pt x="185" y="28"/>
                    <a:pt x="185" y="28"/>
                  </a:cubicBezTo>
                  <a:cubicBezTo>
                    <a:pt x="184" y="29"/>
                    <a:pt x="184" y="29"/>
                    <a:pt x="184" y="29"/>
                  </a:cubicBezTo>
                  <a:cubicBezTo>
                    <a:pt x="183" y="29"/>
                    <a:pt x="183" y="29"/>
                    <a:pt x="183" y="29"/>
                  </a:cubicBezTo>
                  <a:cubicBezTo>
                    <a:pt x="182" y="29"/>
                    <a:pt x="182" y="29"/>
                    <a:pt x="182" y="29"/>
                  </a:cubicBezTo>
                  <a:cubicBezTo>
                    <a:pt x="182" y="29"/>
                    <a:pt x="182" y="29"/>
                    <a:pt x="182" y="29"/>
                  </a:cubicBezTo>
                  <a:cubicBezTo>
                    <a:pt x="181" y="28"/>
                    <a:pt x="181" y="28"/>
                    <a:pt x="181" y="28"/>
                  </a:cubicBezTo>
                  <a:cubicBezTo>
                    <a:pt x="180" y="28"/>
                    <a:pt x="180" y="28"/>
                    <a:pt x="180" y="28"/>
                  </a:cubicBezTo>
                  <a:cubicBezTo>
                    <a:pt x="179" y="28"/>
                    <a:pt x="179" y="28"/>
                    <a:pt x="179" y="28"/>
                  </a:cubicBezTo>
                  <a:cubicBezTo>
                    <a:pt x="179" y="28"/>
                    <a:pt x="179" y="28"/>
                    <a:pt x="179" y="28"/>
                  </a:cubicBezTo>
                  <a:cubicBezTo>
                    <a:pt x="176" y="28"/>
                    <a:pt x="176" y="28"/>
                    <a:pt x="176" y="28"/>
                  </a:cubicBezTo>
                  <a:cubicBezTo>
                    <a:pt x="175" y="28"/>
                    <a:pt x="175" y="28"/>
                    <a:pt x="175" y="28"/>
                  </a:cubicBezTo>
                  <a:cubicBezTo>
                    <a:pt x="175" y="27"/>
                    <a:pt x="175" y="27"/>
                    <a:pt x="175" y="27"/>
                  </a:cubicBezTo>
                  <a:cubicBezTo>
                    <a:pt x="174" y="28"/>
                    <a:pt x="174" y="28"/>
                    <a:pt x="174" y="28"/>
                  </a:cubicBezTo>
                  <a:cubicBezTo>
                    <a:pt x="172" y="28"/>
                    <a:pt x="172" y="28"/>
                    <a:pt x="172" y="28"/>
                  </a:cubicBezTo>
                  <a:cubicBezTo>
                    <a:pt x="172" y="28"/>
                    <a:pt x="172" y="28"/>
                    <a:pt x="172" y="28"/>
                  </a:cubicBezTo>
                  <a:cubicBezTo>
                    <a:pt x="171" y="27"/>
                    <a:pt x="171" y="27"/>
                    <a:pt x="171" y="27"/>
                  </a:cubicBezTo>
                  <a:cubicBezTo>
                    <a:pt x="170" y="27"/>
                    <a:pt x="170" y="27"/>
                    <a:pt x="170" y="27"/>
                  </a:cubicBezTo>
                  <a:cubicBezTo>
                    <a:pt x="169" y="27"/>
                    <a:pt x="169" y="27"/>
                    <a:pt x="169" y="27"/>
                  </a:cubicBezTo>
                  <a:cubicBezTo>
                    <a:pt x="168" y="25"/>
                    <a:pt x="168" y="25"/>
                    <a:pt x="168" y="25"/>
                  </a:cubicBezTo>
                  <a:cubicBezTo>
                    <a:pt x="168" y="24"/>
                    <a:pt x="168" y="24"/>
                    <a:pt x="168" y="24"/>
                  </a:cubicBezTo>
                  <a:cubicBezTo>
                    <a:pt x="167" y="24"/>
                    <a:pt x="167" y="24"/>
                    <a:pt x="167" y="24"/>
                  </a:cubicBezTo>
                  <a:cubicBezTo>
                    <a:pt x="166" y="25"/>
                    <a:pt x="166" y="25"/>
                    <a:pt x="166" y="25"/>
                  </a:cubicBezTo>
                  <a:cubicBezTo>
                    <a:pt x="166" y="24"/>
                    <a:pt x="166" y="24"/>
                    <a:pt x="166" y="24"/>
                  </a:cubicBezTo>
                  <a:cubicBezTo>
                    <a:pt x="165" y="24"/>
                    <a:pt x="165" y="24"/>
                    <a:pt x="165" y="24"/>
                  </a:cubicBezTo>
                  <a:cubicBezTo>
                    <a:pt x="165" y="24"/>
                    <a:pt x="165" y="24"/>
                    <a:pt x="165" y="24"/>
                  </a:cubicBezTo>
                  <a:cubicBezTo>
                    <a:pt x="165" y="25"/>
                    <a:pt x="165" y="25"/>
                    <a:pt x="165" y="25"/>
                  </a:cubicBezTo>
                  <a:cubicBezTo>
                    <a:pt x="164" y="25"/>
                    <a:pt x="164" y="25"/>
                    <a:pt x="164" y="25"/>
                  </a:cubicBezTo>
                  <a:cubicBezTo>
                    <a:pt x="164" y="25"/>
                    <a:pt x="164" y="25"/>
                    <a:pt x="164" y="25"/>
                  </a:cubicBezTo>
                  <a:cubicBezTo>
                    <a:pt x="163" y="24"/>
                    <a:pt x="163" y="24"/>
                    <a:pt x="163" y="24"/>
                  </a:cubicBezTo>
                  <a:cubicBezTo>
                    <a:pt x="163" y="24"/>
                    <a:pt x="163" y="24"/>
                    <a:pt x="163" y="24"/>
                  </a:cubicBezTo>
                  <a:cubicBezTo>
                    <a:pt x="164" y="23"/>
                    <a:pt x="164" y="23"/>
                    <a:pt x="164" y="23"/>
                  </a:cubicBezTo>
                  <a:cubicBezTo>
                    <a:pt x="165" y="23"/>
                    <a:pt x="165" y="23"/>
                    <a:pt x="165" y="23"/>
                  </a:cubicBezTo>
                  <a:cubicBezTo>
                    <a:pt x="164" y="21"/>
                    <a:pt x="164" y="21"/>
                    <a:pt x="164" y="21"/>
                  </a:cubicBezTo>
                  <a:cubicBezTo>
                    <a:pt x="164" y="21"/>
                    <a:pt x="164" y="21"/>
                    <a:pt x="164" y="21"/>
                  </a:cubicBezTo>
                  <a:cubicBezTo>
                    <a:pt x="165" y="20"/>
                    <a:pt x="165" y="20"/>
                    <a:pt x="165" y="20"/>
                  </a:cubicBezTo>
                  <a:cubicBezTo>
                    <a:pt x="165" y="19"/>
                    <a:pt x="165" y="19"/>
                    <a:pt x="165" y="19"/>
                  </a:cubicBezTo>
                  <a:cubicBezTo>
                    <a:pt x="165" y="19"/>
                    <a:pt x="165" y="19"/>
                    <a:pt x="165" y="19"/>
                  </a:cubicBezTo>
                  <a:cubicBezTo>
                    <a:pt x="164" y="19"/>
                    <a:pt x="164" y="19"/>
                    <a:pt x="164" y="19"/>
                  </a:cubicBezTo>
                  <a:cubicBezTo>
                    <a:pt x="164" y="18"/>
                    <a:pt x="164" y="18"/>
                    <a:pt x="164" y="18"/>
                  </a:cubicBezTo>
                  <a:cubicBezTo>
                    <a:pt x="164" y="17"/>
                    <a:pt x="164" y="17"/>
                    <a:pt x="164" y="17"/>
                  </a:cubicBezTo>
                  <a:cubicBezTo>
                    <a:pt x="165" y="16"/>
                    <a:pt x="165" y="16"/>
                    <a:pt x="165" y="16"/>
                  </a:cubicBezTo>
                  <a:cubicBezTo>
                    <a:pt x="166" y="16"/>
                    <a:pt x="166" y="16"/>
                    <a:pt x="166" y="16"/>
                  </a:cubicBezTo>
                  <a:cubicBezTo>
                    <a:pt x="166" y="15"/>
                    <a:pt x="166" y="15"/>
                    <a:pt x="166" y="15"/>
                  </a:cubicBezTo>
                  <a:cubicBezTo>
                    <a:pt x="166" y="15"/>
                    <a:pt x="166" y="15"/>
                    <a:pt x="166" y="15"/>
                  </a:cubicBezTo>
                  <a:cubicBezTo>
                    <a:pt x="168" y="14"/>
                    <a:pt x="168" y="14"/>
                    <a:pt x="168" y="14"/>
                  </a:cubicBezTo>
                  <a:cubicBezTo>
                    <a:pt x="169" y="14"/>
                    <a:pt x="169" y="14"/>
                    <a:pt x="169" y="14"/>
                  </a:cubicBezTo>
                  <a:cubicBezTo>
                    <a:pt x="169" y="13"/>
                    <a:pt x="169" y="13"/>
                    <a:pt x="169" y="13"/>
                  </a:cubicBezTo>
                  <a:cubicBezTo>
                    <a:pt x="170" y="12"/>
                    <a:pt x="170" y="12"/>
                    <a:pt x="170" y="12"/>
                  </a:cubicBezTo>
                  <a:cubicBezTo>
                    <a:pt x="171" y="12"/>
                    <a:pt x="171" y="12"/>
                    <a:pt x="171" y="12"/>
                  </a:cubicBezTo>
                  <a:cubicBezTo>
                    <a:pt x="173" y="13"/>
                    <a:pt x="173" y="13"/>
                    <a:pt x="173" y="13"/>
                  </a:cubicBezTo>
                  <a:cubicBezTo>
                    <a:pt x="174" y="15"/>
                    <a:pt x="174" y="15"/>
                    <a:pt x="174" y="15"/>
                  </a:cubicBezTo>
                  <a:cubicBezTo>
                    <a:pt x="174" y="16"/>
                    <a:pt x="174" y="16"/>
                    <a:pt x="174" y="16"/>
                  </a:cubicBezTo>
                  <a:cubicBezTo>
                    <a:pt x="174" y="17"/>
                    <a:pt x="174" y="17"/>
                    <a:pt x="174" y="17"/>
                  </a:cubicBezTo>
                  <a:cubicBezTo>
                    <a:pt x="174" y="17"/>
                    <a:pt x="174" y="17"/>
                    <a:pt x="174" y="17"/>
                  </a:cubicBezTo>
                  <a:cubicBezTo>
                    <a:pt x="174" y="18"/>
                    <a:pt x="174" y="18"/>
                    <a:pt x="174" y="18"/>
                  </a:cubicBezTo>
                  <a:cubicBezTo>
                    <a:pt x="174" y="19"/>
                    <a:pt x="174" y="19"/>
                    <a:pt x="174" y="19"/>
                  </a:cubicBezTo>
                  <a:cubicBezTo>
                    <a:pt x="174" y="19"/>
                    <a:pt x="174" y="19"/>
                    <a:pt x="174" y="19"/>
                  </a:cubicBezTo>
                  <a:cubicBezTo>
                    <a:pt x="174" y="19"/>
                    <a:pt x="174" y="19"/>
                    <a:pt x="174" y="19"/>
                  </a:cubicBezTo>
                  <a:cubicBezTo>
                    <a:pt x="175" y="18"/>
                    <a:pt x="175" y="18"/>
                    <a:pt x="175" y="18"/>
                  </a:cubicBezTo>
                  <a:cubicBezTo>
                    <a:pt x="175" y="17"/>
                    <a:pt x="175" y="17"/>
                    <a:pt x="175" y="17"/>
                  </a:cubicBezTo>
                  <a:cubicBezTo>
                    <a:pt x="175" y="16"/>
                    <a:pt x="175" y="16"/>
                    <a:pt x="175" y="16"/>
                  </a:cubicBezTo>
                  <a:cubicBezTo>
                    <a:pt x="175" y="16"/>
                    <a:pt x="175" y="16"/>
                    <a:pt x="175" y="16"/>
                  </a:cubicBezTo>
                  <a:cubicBezTo>
                    <a:pt x="175" y="15"/>
                    <a:pt x="175" y="15"/>
                    <a:pt x="175" y="15"/>
                  </a:cubicBezTo>
                  <a:cubicBezTo>
                    <a:pt x="174" y="14"/>
                    <a:pt x="174" y="14"/>
                    <a:pt x="174" y="14"/>
                  </a:cubicBezTo>
                  <a:cubicBezTo>
                    <a:pt x="174" y="13"/>
                    <a:pt x="174" y="13"/>
                    <a:pt x="174" y="13"/>
                  </a:cubicBezTo>
                  <a:cubicBezTo>
                    <a:pt x="174" y="13"/>
                    <a:pt x="174" y="13"/>
                    <a:pt x="174" y="13"/>
                  </a:cubicBezTo>
                  <a:cubicBezTo>
                    <a:pt x="176" y="13"/>
                    <a:pt x="176" y="13"/>
                    <a:pt x="176" y="13"/>
                  </a:cubicBezTo>
                  <a:cubicBezTo>
                    <a:pt x="177" y="13"/>
                    <a:pt x="177" y="13"/>
                    <a:pt x="177" y="13"/>
                  </a:cubicBezTo>
                  <a:cubicBezTo>
                    <a:pt x="180" y="15"/>
                    <a:pt x="180" y="15"/>
                    <a:pt x="180" y="15"/>
                  </a:cubicBezTo>
                  <a:cubicBezTo>
                    <a:pt x="181" y="15"/>
                    <a:pt x="181" y="15"/>
                    <a:pt x="181" y="15"/>
                  </a:cubicBezTo>
                  <a:cubicBezTo>
                    <a:pt x="181" y="15"/>
                    <a:pt x="181" y="15"/>
                    <a:pt x="181" y="15"/>
                  </a:cubicBezTo>
                  <a:cubicBezTo>
                    <a:pt x="181" y="16"/>
                    <a:pt x="181" y="16"/>
                    <a:pt x="181" y="16"/>
                  </a:cubicBezTo>
                  <a:cubicBezTo>
                    <a:pt x="182" y="17"/>
                    <a:pt x="182" y="17"/>
                    <a:pt x="182" y="17"/>
                  </a:cubicBezTo>
                  <a:cubicBezTo>
                    <a:pt x="182" y="18"/>
                    <a:pt x="182" y="18"/>
                    <a:pt x="182" y="18"/>
                  </a:cubicBezTo>
                  <a:cubicBezTo>
                    <a:pt x="182" y="19"/>
                    <a:pt x="182" y="19"/>
                    <a:pt x="182" y="19"/>
                  </a:cubicBezTo>
                  <a:cubicBezTo>
                    <a:pt x="183" y="20"/>
                    <a:pt x="183" y="20"/>
                    <a:pt x="183" y="20"/>
                  </a:cubicBezTo>
                  <a:cubicBezTo>
                    <a:pt x="184" y="21"/>
                    <a:pt x="184" y="21"/>
                    <a:pt x="184" y="21"/>
                  </a:cubicBezTo>
                  <a:cubicBezTo>
                    <a:pt x="184" y="22"/>
                    <a:pt x="184" y="22"/>
                    <a:pt x="184" y="22"/>
                  </a:cubicBezTo>
                  <a:cubicBezTo>
                    <a:pt x="183" y="22"/>
                    <a:pt x="183" y="22"/>
                    <a:pt x="183" y="22"/>
                  </a:cubicBezTo>
                  <a:cubicBezTo>
                    <a:pt x="183" y="21"/>
                    <a:pt x="183" y="21"/>
                    <a:pt x="183" y="21"/>
                  </a:cubicBezTo>
                  <a:cubicBezTo>
                    <a:pt x="182" y="22"/>
                    <a:pt x="182" y="22"/>
                    <a:pt x="182" y="22"/>
                  </a:cubicBezTo>
                  <a:cubicBezTo>
                    <a:pt x="182" y="22"/>
                    <a:pt x="182" y="22"/>
                    <a:pt x="182" y="22"/>
                  </a:cubicBezTo>
                  <a:cubicBezTo>
                    <a:pt x="183" y="23"/>
                    <a:pt x="183" y="23"/>
                    <a:pt x="183" y="23"/>
                  </a:cubicBezTo>
                  <a:cubicBezTo>
                    <a:pt x="185" y="23"/>
                    <a:pt x="185" y="23"/>
                    <a:pt x="185" y="23"/>
                  </a:cubicBezTo>
                  <a:cubicBezTo>
                    <a:pt x="186" y="24"/>
                    <a:pt x="186" y="24"/>
                    <a:pt x="186" y="24"/>
                  </a:cubicBezTo>
                  <a:cubicBezTo>
                    <a:pt x="186" y="24"/>
                    <a:pt x="186" y="24"/>
                    <a:pt x="186" y="24"/>
                  </a:cubicBezTo>
                  <a:cubicBezTo>
                    <a:pt x="187" y="26"/>
                    <a:pt x="187" y="26"/>
                    <a:pt x="187" y="26"/>
                  </a:cubicBezTo>
                  <a:close/>
                  <a:moveTo>
                    <a:pt x="350" y="3"/>
                  </a:moveTo>
                  <a:cubicBezTo>
                    <a:pt x="350" y="2"/>
                    <a:pt x="350" y="2"/>
                    <a:pt x="350" y="2"/>
                  </a:cubicBezTo>
                  <a:cubicBezTo>
                    <a:pt x="351" y="1"/>
                    <a:pt x="351" y="1"/>
                    <a:pt x="351" y="1"/>
                  </a:cubicBezTo>
                  <a:cubicBezTo>
                    <a:pt x="351" y="1"/>
                    <a:pt x="351" y="1"/>
                    <a:pt x="351" y="1"/>
                  </a:cubicBezTo>
                  <a:cubicBezTo>
                    <a:pt x="352" y="1"/>
                    <a:pt x="352" y="1"/>
                    <a:pt x="352" y="1"/>
                  </a:cubicBezTo>
                  <a:cubicBezTo>
                    <a:pt x="352" y="2"/>
                    <a:pt x="352" y="2"/>
                    <a:pt x="352" y="2"/>
                  </a:cubicBezTo>
                  <a:cubicBezTo>
                    <a:pt x="351" y="2"/>
                    <a:pt x="351" y="2"/>
                    <a:pt x="351" y="2"/>
                  </a:cubicBezTo>
                  <a:cubicBezTo>
                    <a:pt x="351" y="3"/>
                    <a:pt x="351" y="3"/>
                    <a:pt x="351" y="3"/>
                  </a:cubicBezTo>
                  <a:cubicBezTo>
                    <a:pt x="350" y="3"/>
                    <a:pt x="350" y="3"/>
                    <a:pt x="350" y="3"/>
                  </a:cubicBezTo>
                  <a:close/>
                  <a:moveTo>
                    <a:pt x="359" y="17"/>
                  </a:moveTo>
                  <a:cubicBezTo>
                    <a:pt x="359" y="18"/>
                    <a:pt x="359" y="18"/>
                    <a:pt x="359" y="18"/>
                  </a:cubicBezTo>
                  <a:cubicBezTo>
                    <a:pt x="361" y="20"/>
                    <a:pt x="361" y="20"/>
                    <a:pt x="361" y="20"/>
                  </a:cubicBezTo>
                  <a:cubicBezTo>
                    <a:pt x="361" y="21"/>
                    <a:pt x="361" y="21"/>
                    <a:pt x="361" y="21"/>
                  </a:cubicBezTo>
                  <a:cubicBezTo>
                    <a:pt x="364" y="22"/>
                    <a:pt x="364" y="22"/>
                    <a:pt x="364" y="22"/>
                  </a:cubicBezTo>
                  <a:cubicBezTo>
                    <a:pt x="367" y="22"/>
                    <a:pt x="367" y="22"/>
                    <a:pt x="367" y="22"/>
                  </a:cubicBezTo>
                  <a:cubicBezTo>
                    <a:pt x="368" y="23"/>
                    <a:pt x="368" y="23"/>
                    <a:pt x="368" y="23"/>
                  </a:cubicBezTo>
                  <a:cubicBezTo>
                    <a:pt x="370" y="23"/>
                    <a:pt x="370" y="23"/>
                    <a:pt x="370" y="23"/>
                  </a:cubicBezTo>
                  <a:cubicBezTo>
                    <a:pt x="371" y="22"/>
                    <a:pt x="371" y="22"/>
                    <a:pt x="371" y="22"/>
                  </a:cubicBezTo>
                  <a:cubicBezTo>
                    <a:pt x="372" y="23"/>
                    <a:pt x="372" y="23"/>
                    <a:pt x="372" y="23"/>
                  </a:cubicBezTo>
                  <a:cubicBezTo>
                    <a:pt x="373" y="23"/>
                    <a:pt x="373" y="23"/>
                    <a:pt x="373" y="23"/>
                  </a:cubicBezTo>
                  <a:cubicBezTo>
                    <a:pt x="375" y="22"/>
                    <a:pt x="375" y="22"/>
                    <a:pt x="375" y="22"/>
                  </a:cubicBezTo>
                  <a:cubicBezTo>
                    <a:pt x="375" y="21"/>
                    <a:pt x="375" y="21"/>
                    <a:pt x="375" y="21"/>
                  </a:cubicBezTo>
                  <a:cubicBezTo>
                    <a:pt x="376" y="20"/>
                    <a:pt x="376" y="20"/>
                    <a:pt x="376" y="20"/>
                  </a:cubicBezTo>
                  <a:cubicBezTo>
                    <a:pt x="375" y="19"/>
                    <a:pt x="375" y="19"/>
                    <a:pt x="375" y="19"/>
                  </a:cubicBezTo>
                  <a:cubicBezTo>
                    <a:pt x="375" y="18"/>
                    <a:pt x="375" y="18"/>
                    <a:pt x="375" y="18"/>
                  </a:cubicBezTo>
                  <a:cubicBezTo>
                    <a:pt x="374" y="18"/>
                    <a:pt x="374" y="18"/>
                    <a:pt x="374" y="18"/>
                  </a:cubicBezTo>
                  <a:cubicBezTo>
                    <a:pt x="374" y="18"/>
                    <a:pt x="374" y="18"/>
                    <a:pt x="374" y="18"/>
                  </a:cubicBezTo>
                  <a:cubicBezTo>
                    <a:pt x="374" y="17"/>
                    <a:pt x="374" y="17"/>
                    <a:pt x="374" y="17"/>
                  </a:cubicBezTo>
                  <a:cubicBezTo>
                    <a:pt x="373" y="17"/>
                    <a:pt x="373" y="17"/>
                    <a:pt x="373" y="17"/>
                  </a:cubicBezTo>
                  <a:cubicBezTo>
                    <a:pt x="373" y="17"/>
                    <a:pt x="373" y="17"/>
                    <a:pt x="373" y="17"/>
                  </a:cubicBezTo>
                  <a:cubicBezTo>
                    <a:pt x="371" y="17"/>
                    <a:pt x="371" y="17"/>
                    <a:pt x="371" y="17"/>
                  </a:cubicBezTo>
                  <a:cubicBezTo>
                    <a:pt x="369" y="17"/>
                    <a:pt x="369" y="17"/>
                    <a:pt x="369" y="17"/>
                  </a:cubicBezTo>
                  <a:cubicBezTo>
                    <a:pt x="368" y="18"/>
                    <a:pt x="368" y="18"/>
                    <a:pt x="368" y="18"/>
                  </a:cubicBezTo>
                  <a:cubicBezTo>
                    <a:pt x="367" y="18"/>
                    <a:pt x="367" y="18"/>
                    <a:pt x="367" y="18"/>
                  </a:cubicBezTo>
                  <a:cubicBezTo>
                    <a:pt x="367" y="18"/>
                    <a:pt x="367" y="18"/>
                    <a:pt x="367" y="18"/>
                  </a:cubicBezTo>
                  <a:cubicBezTo>
                    <a:pt x="366" y="17"/>
                    <a:pt x="366" y="17"/>
                    <a:pt x="366" y="17"/>
                  </a:cubicBezTo>
                  <a:cubicBezTo>
                    <a:pt x="366" y="17"/>
                    <a:pt x="366" y="17"/>
                    <a:pt x="366" y="17"/>
                  </a:cubicBezTo>
                  <a:cubicBezTo>
                    <a:pt x="365" y="17"/>
                    <a:pt x="365" y="17"/>
                    <a:pt x="365" y="17"/>
                  </a:cubicBezTo>
                  <a:cubicBezTo>
                    <a:pt x="363" y="17"/>
                    <a:pt x="363" y="17"/>
                    <a:pt x="363" y="17"/>
                  </a:cubicBezTo>
                  <a:cubicBezTo>
                    <a:pt x="363" y="17"/>
                    <a:pt x="363" y="17"/>
                    <a:pt x="363" y="17"/>
                  </a:cubicBezTo>
                  <a:cubicBezTo>
                    <a:pt x="363" y="18"/>
                    <a:pt x="363" y="18"/>
                    <a:pt x="363" y="18"/>
                  </a:cubicBezTo>
                  <a:cubicBezTo>
                    <a:pt x="362" y="18"/>
                    <a:pt x="362" y="18"/>
                    <a:pt x="362" y="18"/>
                  </a:cubicBezTo>
                  <a:cubicBezTo>
                    <a:pt x="361" y="18"/>
                    <a:pt x="361" y="18"/>
                    <a:pt x="361" y="18"/>
                  </a:cubicBezTo>
                  <a:cubicBezTo>
                    <a:pt x="360" y="18"/>
                    <a:pt x="360" y="18"/>
                    <a:pt x="360" y="18"/>
                  </a:cubicBezTo>
                  <a:cubicBezTo>
                    <a:pt x="360" y="17"/>
                    <a:pt x="360" y="17"/>
                    <a:pt x="360" y="17"/>
                  </a:cubicBezTo>
                  <a:cubicBezTo>
                    <a:pt x="359" y="17"/>
                    <a:pt x="359" y="17"/>
                    <a:pt x="359" y="17"/>
                  </a:cubicBezTo>
                  <a:close/>
                  <a:moveTo>
                    <a:pt x="325" y="31"/>
                  </a:moveTo>
                  <a:cubicBezTo>
                    <a:pt x="324" y="29"/>
                    <a:pt x="324" y="29"/>
                    <a:pt x="324" y="29"/>
                  </a:cubicBezTo>
                  <a:cubicBezTo>
                    <a:pt x="324" y="28"/>
                    <a:pt x="324" y="28"/>
                    <a:pt x="324" y="28"/>
                  </a:cubicBezTo>
                  <a:cubicBezTo>
                    <a:pt x="323" y="27"/>
                    <a:pt x="323" y="27"/>
                    <a:pt x="323" y="27"/>
                  </a:cubicBezTo>
                  <a:cubicBezTo>
                    <a:pt x="321" y="27"/>
                    <a:pt x="321" y="27"/>
                    <a:pt x="321" y="27"/>
                  </a:cubicBezTo>
                  <a:cubicBezTo>
                    <a:pt x="321" y="26"/>
                    <a:pt x="321" y="26"/>
                    <a:pt x="321" y="26"/>
                  </a:cubicBezTo>
                  <a:cubicBezTo>
                    <a:pt x="320" y="26"/>
                    <a:pt x="320" y="26"/>
                    <a:pt x="320" y="26"/>
                  </a:cubicBezTo>
                  <a:cubicBezTo>
                    <a:pt x="319" y="25"/>
                    <a:pt x="319" y="25"/>
                    <a:pt x="319" y="25"/>
                  </a:cubicBezTo>
                  <a:cubicBezTo>
                    <a:pt x="320" y="26"/>
                    <a:pt x="320" y="26"/>
                    <a:pt x="320" y="26"/>
                  </a:cubicBezTo>
                  <a:cubicBezTo>
                    <a:pt x="320" y="27"/>
                    <a:pt x="320" y="27"/>
                    <a:pt x="320" y="27"/>
                  </a:cubicBezTo>
                  <a:cubicBezTo>
                    <a:pt x="322" y="28"/>
                    <a:pt x="322" y="28"/>
                    <a:pt x="322" y="28"/>
                  </a:cubicBezTo>
                  <a:cubicBezTo>
                    <a:pt x="323" y="30"/>
                    <a:pt x="323" y="30"/>
                    <a:pt x="323" y="30"/>
                  </a:cubicBezTo>
                  <a:cubicBezTo>
                    <a:pt x="324" y="32"/>
                    <a:pt x="324" y="32"/>
                    <a:pt x="324" y="32"/>
                  </a:cubicBezTo>
                  <a:cubicBezTo>
                    <a:pt x="324" y="32"/>
                    <a:pt x="324" y="32"/>
                    <a:pt x="324" y="32"/>
                  </a:cubicBezTo>
                  <a:cubicBezTo>
                    <a:pt x="325" y="32"/>
                    <a:pt x="325" y="32"/>
                    <a:pt x="325" y="32"/>
                  </a:cubicBezTo>
                  <a:cubicBezTo>
                    <a:pt x="325" y="31"/>
                    <a:pt x="325" y="31"/>
                    <a:pt x="325" y="31"/>
                  </a:cubicBezTo>
                  <a:close/>
                  <a:moveTo>
                    <a:pt x="342" y="32"/>
                  </a:moveTo>
                  <a:cubicBezTo>
                    <a:pt x="342" y="32"/>
                    <a:pt x="342" y="32"/>
                    <a:pt x="342" y="32"/>
                  </a:cubicBezTo>
                  <a:cubicBezTo>
                    <a:pt x="341" y="32"/>
                    <a:pt x="341" y="32"/>
                    <a:pt x="341" y="32"/>
                  </a:cubicBezTo>
                  <a:cubicBezTo>
                    <a:pt x="341" y="32"/>
                    <a:pt x="341" y="32"/>
                    <a:pt x="341" y="32"/>
                  </a:cubicBezTo>
                  <a:cubicBezTo>
                    <a:pt x="341" y="31"/>
                    <a:pt x="341" y="31"/>
                    <a:pt x="341" y="31"/>
                  </a:cubicBezTo>
                  <a:cubicBezTo>
                    <a:pt x="342" y="31"/>
                    <a:pt x="342" y="31"/>
                    <a:pt x="342" y="31"/>
                  </a:cubicBezTo>
                  <a:cubicBezTo>
                    <a:pt x="342" y="32"/>
                    <a:pt x="342" y="32"/>
                    <a:pt x="342" y="32"/>
                  </a:cubicBezTo>
                  <a:cubicBezTo>
                    <a:pt x="343" y="32"/>
                    <a:pt x="343" y="32"/>
                    <a:pt x="343" y="32"/>
                  </a:cubicBezTo>
                  <a:cubicBezTo>
                    <a:pt x="343" y="33"/>
                    <a:pt x="343" y="33"/>
                    <a:pt x="343" y="33"/>
                  </a:cubicBezTo>
                  <a:cubicBezTo>
                    <a:pt x="343" y="33"/>
                    <a:pt x="343" y="33"/>
                    <a:pt x="343" y="33"/>
                  </a:cubicBezTo>
                  <a:cubicBezTo>
                    <a:pt x="344" y="33"/>
                    <a:pt x="344" y="33"/>
                    <a:pt x="344" y="33"/>
                  </a:cubicBezTo>
                  <a:cubicBezTo>
                    <a:pt x="345" y="32"/>
                    <a:pt x="345" y="32"/>
                    <a:pt x="345" y="32"/>
                  </a:cubicBezTo>
                  <a:cubicBezTo>
                    <a:pt x="346" y="30"/>
                    <a:pt x="346" y="30"/>
                    <a:pt x="346" y="30"/>
                  </a:cubicBezTo>
                  <a:cubicBezTo>
                    <a:pt x="347" y="29"/>
                    <a:pt x="347" y="29"/>
                    <a:pt x="347" y="29"/>
                  </a:cubicBezTo>
                  <a:cubicBezTo>
                    <a:pt x="348" y="29"/>
                    <a:pt x="348" y="29"/>
                    <a:pt x="348" y="29"/>
                  </a:cubicBezTo>
                  <a:cubicBezTo>
                    <a:pt x="349" y="28"/>
                    <a:pt x="349" y="28"/>
                    <a:pt x="349" y="28"/>
                  </a:cubicBezTo>
                  <a:cubicBezTo>
                    <a:pt x="349" y="29"/>
                    <a:pt x="349" y="29"/>
                    <a:pt x="349" y="29"/>
                  </a:cubicBezTo>
                  <a:cubicBezTo>
                    <a:pt x="349" y="29"/>
                    <a:pt x="349" y="29"/>
                    <a:pt x="349" y="29"/>
                  </a:cubicBezTo>
                  <a:cubicBezTo>
                    <a:pt x="350" y="29"/>
                    <a:pt x="350" y="29"/>
                    <a:pt x="350" y="29"/>
                  </a:cubicBezTo>
                  <a:cubicBezTo>
                    <a:pt x="350" y="30"/>
                    <a:pt x="350" y="30"/>
                    <a:pt x="350" y="30"/>
                  </a:cubicBezTo>
                  <a:cubicBezTo>
                    <a:pt x="351" y="29"/>
                    <a:pt x="351" y="29"/>
                    <a:pt x="351" y="29"/>
                  </a:cubicBezTo>
                  <a:cubicBezTo>
                    <a:pt x="351" y="29"/>
                    <a:pt x="351" y="29"/>
                    <a:pt x="351" y="29"/>
                  </a:cubicBezTo>
                  <a:cubicBezTo>
                    <a:pt x="353" y="28"/>
                    <a:pt x="353" y="28"/>
                    <a:pt x="353" y="28"/>
                  </a:cubicBezTo>
                  <a:cubicBezTo>
                    <a:pt x="353" y="27"/>
                    <a:pt x="353" y="27"/>
                    <a:pt x="353" y="27"/>
                  </a:cubicBezTo>
                  <a:cubicBezTo>
                    <a:pt x="353" y="27"/>
                    <a:pt x="353" y="27"/>
                    <a:pt x="353" y="27"/>
                  </a:cubicBezTo>
                  <a:cubicBezTo>
                    <a:pt x="352" y="27"/>
                    <a:pt x="352" y="27"/>
                    <a:pt x="352" y="27"/>
                  </a:cubicBezTo>
                  <a:cubicBezTo>
                    <a:pt x="350" y="28"/>
                    <a:pt x="350" y="28"/>
                    <a:pt x="350" y="28"/>
                  </a:cubicBezTo>
                  <a:cubicBezTo>
                    <a:pt x="349" y="27"/>
                    <a:pt x="349" y="27"/>
                    <a:pt x="349" y="27"/>
                  </a:cubicBezTo>
                  <a:cubicBezTo>
                    <a:pt x="348" y="26"/>
                    <a:pt x="348" y="26"/>
                    <a:pt x="348" y="26"/>
                  </a:cubicBezTo>
                  <a:cubicBezTo>
                    <a:pt x="347" y="26"/>
                    <a:pt x="347" y="26"/>
                    <a:pt x="347" y="26"/>
                  </a:cubicBezTo>
                  <a:cubicBezTo>
                    <a:pt x="346" y="26"/>
                    <a:pt x="346" y="26"/>
                    <a:pt x="346" y="26"/>
                  </a:cubicBezTo>
                  <a:cubicBezTo>
                    <a:pt x="346" y="25"/>
                    <a:pt x="346" y="25"/>
                    <a:pt x="346" y="25"/>
                  </a:cubicBezTo>
                  <a:cubicBezTo>
                    <a:pt x="345" y="24"/>
                    <a:pt x="345" y="24"/>
                    <a:pt x="345" y="24"/>
                  </a:cubicBezTo>
                  <a:cubicBezTo>
                    <a:pt x="344" y="24"/>
                    <a:pt x="344" y="24"/>
                    <a:pt x="344" y="24"/>
                  </a:cubicBezTo>
                  <a:cubicBezTo>
                    <a:pt x="343" y="23"/>
                    <a:pt x="343" y="23"/>
                    <a:pt x="343" y="23"/>
                  </a:cubicBezTo>
                  <a:cubicBezTo>
                    <a:pt x="343" y="22"/>
                    <a:pt x="343" y="22"/>
                    <a:pt x="343" y="22"/>
                  </a:cubicBezTo>
                  <a:cubicBezTo>
                    <a:pt x="343" y="21"/>
                    <a:pt x="343" y="21"/>
                    <a:pt x="343" y="21"/>
                  </a:cubicBezTo>
                  <a:cubicBezTo>
                    <a:pt x="342" y="20"/>
                    <a:pt x="342" y="20"/>
                    <a:pt x="342" y="20"/>
                  </a:cubicBezTo>
                  <a:cubicBezTo>
                    <a:pt x="341" y="20"/>
                    <a:pt x="341" y="20"/>
                    <a:pt x="341" y="20"/>
                  </a:cubicBezTo>
                  <a:cubicBezTo>
                    <a:pt x="341" y="20"/>
                    <a:pt x="341" y="20"/>
                    <a:pt x="341" y="20"/>
                  </a:cubicBezTo>
                  <a:cubicBezTo>
                    <a:pt x="342" y="19"/>
                    <a:pt x="342" y="19"/>
                    <a:pt x="342" y="19"/>
                  </a:cubicBezTo>
                  <a:cubicBezTo>
                    <a:pt x="342" y="19"/>
                    <a:pt x="342" y="19"/>
                    <a:pt x="342" y="19"/>
                  </a:cubicBezTo>
                  <a:cubicBezTo>
                    <a:pt x="342" y="18"/>
                    <a:pt x="342" y="18"/>
                    <a:pt x="342" y="18"/>
                  </a:cubicBezTo>
                  <a:cubicBezTo>
                    <a:pt x="342" y="18"/>
                    <a:pt x="342" y="18"/>
                    <a:pt x="342" y="18"/>
                  </a:cubicBezTo>
                  <a:cubicBezTo>
                    <a:pt x="342" y="18"/>
                    <a:pt x="342" y="18"/>
                    <a:pt x="342" y="18"/>
                  </a:cubicBezTo>
                  <a:cubicBezTo>
                    <a:pt x="342" y="17"/>
                    <a:pt x="342" y="17"/>
                    <a:pt x="342" y="17"/>
                  </a:cubicBezTo>
                  <a:cubicBezTo>
                    <a:pt x="341" y="17"/>
                    <a:pt x="341" y="17"/>
                    <a:pt x="341" y="17"/>
                  </a:cubicBezTo>
                  <a:cubicBezTo>
                    <a:pt x="339" y="17"/>
                    <a:pt x="339" y="17"/>
                    <a:pt x="339" y="17"/>
                  </a:cubicBezTo>
                  <a:cubicBezTo>
                    <a:pt x="338" y="17"/>
                    <a:pt x="338" y="17"/>
                    <a:pt x="338" y="17"/>
                  </a:cubicBezTo>
                  <a:cubicBezTo>
                    <a:pt x="338" y="16"/>
                    <a:pt x="338" y="16"/>
                    <a:pt x="338" y="16"/>
                  </a:cubicBezTo>
                  <a:cubicBezTo>
                    <a:pt x="337" y="16"/>
                    <a:pt x="337" y="16"/>
                    <a:pt x="337" y="16"/>
                  </a:cubicBezTo>
                  <a:cubicBezTo>
                    <a:pt x="336" y="16"/>
                    <a:pt x="336" y="16"/>
                    <a:pt x="336" y="16"/>
                  </a:cubicBezTo>
                  <a:cubicBezTo>
                    <a:pt x="335" y="16"/>
                    <a:pt x="335" y="16"/>
                    <a:pt x="335" y="16"/>
                  </a:cubicBezTo>
                  <a:cubicBezTo>
                    <a:pt x="337" y="17"/>
                    <a:pt x="337" y="17"/>
                    <a:pt x="337" y="17"/>
                  </a:cubicBezTo>
                  <a:cubicBezTo>
                    <a:pt x="338" y="17"/>
                    <a:pt x="338" y="17"/>
                    <a:pt x="338" y="17"/>
                  </a:cubicBezTo>
                  <a:cubicBezTo>
                    <a:pt x="338" y="18"/>
                    <a:pt x="338" y="18"/>
                    <a:pt x="338" y="18"/>
                  </a:cubicBezTo>
                  <a:cubicBezTo>
                    <a:pt x="337" y="18"/>
                    <a:pt x="337" y="18"/>
                    <a:pt x="337" y="18"/>
                  </a:cubicBezTo>
                  <a:cubicBezTo>
                    <a:pt x="337" y="18"/>
                    <a:pt x="337" y="18"/>
                    <a:pt x="337" y="18"/>
                  </a:cubicBezTo>
                  <a:cubicBezTo>
                    <a:pt x="336" y="18"/>
                    <a:pt x="336" y="18"/>
                    <a:pt x="336" y="18"/>
                  </a:cubicBezTo>
                  <a:cubicBezTo>
                    <a:pt x="335" y="18"/>
                    <a:pt x="335" y="18"/>
                    <a:pt x="335" y="18"/>
                  </a:cubicBezTo>
                  <a:cubicBezTo>
                    <a:pt x="336" y="19"/>
                    <a:pt x="336" y="19"/>
                    <a:pt x="336" y="19"/>
                  </a:cubicBezTo>
                  <a:cubicBezTo>
                    <a:pt x="336" y="20"/>
                    <a:pt x="336" y="20"/>
                    <a:pt x="336" y="20"/>
                  </a:cubicBezTo>
                  <a:cubicBezTo>
                    <a:pt x="336" y="21"/>
                    <a:pt x="336" y="21"/>
                    <a:pt x="336" y="21"/>
                  </a:cubicBezTo>
                  <a:cubicBezTo>
                    <a:pt x="338" y="22"/>
                    <a:pt x="338" y="22"/>
                    <a:pt x="338" y="22"/>
                  </a:cubicBezTo>
                  <a:cubicBezTo>
                    <a:pt x="338" y="23"/>
                    <a:pt x="338" y="23"/>
                    <a:pt x="338" y="23"/>
                  </a:cubicBezTo>
                  <a:cubicBezTo>
                    <a:pt x="338" y="23"/>
                    <a:pt x="338" y="23"/>
                    <a:pt x="338" y="23"/>
                  </a:cubicBezTo>
                  <a:cubicBezTo>
                    <a:pt x="337" y="23"/>
                    <a:pt x="337" y="23"/>
                    <a:pt x="337" y="23"/>
                  </a:cubicBezTo>
                  <a:cubicBezTo>
                    <a:pt x="336" y="22"/>
                    <a:pt x="336" y="22"/>
                    <a:pt x="336" y="22"/>
                  </a:cubicBezTo>
                  <a:cubicBezTo>
                    <a:pt x="335" y="21"/>
                    <a:pt x="335" y="21"/>
                    <a:pt x="335" y="21"/>
                  </a:cubicBezTo>
                  <a:cubicBezTo>
                    <a:pt x="334" y="21"/>
                    <a:pt x="334" y="21"/>
                    <a:pt x="334" y="21"/>
                  </a:cubicBezTo>
                  <a:cubicBezTo>
                    <a:pt x="334" y="21"/>
                    <a:pt x="334" y="21"/>
                    <a:pt x="334" y="21"/>
                  </a:cubicBezTo>
                  <a:cubicBezTo>
                    <a:pt x="333" y="21"/>
                    <a:pt x="333" y="21"/>
                    <a:pt x="333" y="21"/>
                  </a:cubicBezTo>
                  <a:cubicBezTo>
                    <a:pt x="333" y="21"/>
                    <a:pt x="333" y="21"/>
                    <a:pt x="333" y="21"/>
                  </a:cubicBezTo>
                  <a:cubicBezTo>
                    <a:pt x="332" y="21"/>
                    <a:pt x="332" y="21"/>
                    <a:pt x="332" y="21"/>
                  </a:cubicBezTo>
                  <a:cubicBezTo>
                    <a:pt x="332" y="20"/>
                    <a:pt x="332" y="20"/>
                    <a:pt x="332" y="20"/>
                  </a:cubicBezTo>
                  <a:cubicBezTo>
                    <a:pt x="332" y="19"/>
                    <a:pt x="332" y="19"/>
                    <a:pt x="332" y="19"/>
                  </a:cubicBezTo>
                  <a:cubicBezTo>
                    <a:pt x="331" y="19"/>
                    <a:pt x="331" y="19"/>
                    <a:pt x="331" y="19"/>
                  </a:cubicBezTo>
                  <a:cubicBezTo>
                    <a:pt x="330" y="18"/>
                    <a:pt x="330" y="18"/>
                    <a:pt x="330" y="18"/>
                  </a:cubicBezTo>
                  <a:cubicBezTo>
                    <a:pt x="329" y="18"/>
                    <a:pt x="329" y="18"/>
                    <a:pt x="329" y="18"/>
                  </a:cubicBezTo>
                  <a:cubicBezTo>
                    <a:pt x="328" y="18"/>
                    <a:pt x="328" y="18"/>
                    <a:pt x="328" y="18"/>
                  </a:cubicBezTo>
                  <a:cubicBezTo>
                    <a:pt x="328" y="17"/>
                    <a:pt x="328" y="17"/>
                    <a:pt x="328" y="17"/>
                  </a:cubicBezTo>
                  <a:cubicBezTo>
                    <a:pt x="327" y="18"/>
                    <a:pt x="327" y="18"/>
                    <a:pt x="327" y="18"/>
                  </a:cubicBezTo>
                  <a:cubicBezTo>
                    <a:pt x="326" y="18"/>
                    <a:pt x="326" y="18"/>
                    <a:pt x="326" y="18"/>
                  </a:cubicBezTo>
                  <a:cubicBezTo>
                    <a:pt x="326" y="19"/>
                    <a:pt x="326" y="19"/>
                    <a:pt x="326" y="19"/>
                  </a:cubicBezTo>
                  <a:cubicBezTo>
                    <a:pt x="326" y="20"/>
                    <a:pt x="326" y="20"/>
                    <a:pt x="326" y="20"/>
                  </a:cubicBezTo>
                  <a:cubicBezTo>
                    <a:pt x="326" y="21"/>
                    <a:pt x="326" y="21"/>
                    <a:pt x="326" y="21"/>
                  </a:cubicBezTo>
                  <a:cubicBezTo>
                    <a:pt x="325" y="22"/>
                    <a:pt x="325" y="22"/>
                    <a:pt x="325" y="22"/>
                  </a:cubicBezTo>
                  <a:cubicBezTo>
                    <a:pt x="324" y="22"/>
                    <a:pt x="324" y="22"/>
                    <a:pt x="324" y="22"/>
                  </a:cubicBezTo>
                  <a:cubicBezTo>
                    <a:pt x="324" y="23"/>
                    <a:pt x="324" y="23"/>
                    <a:pt x="324" y="23"/>
                  </a:cubicBezTo>
                  <a:cubicBezTo>
                    <a:pt x="325" y="24"/>
                    <a:pt x="325" y="24"/>
                    <a:pt x="325" y="24"/>
                  </a:cubicBezTo>
                  <a:cubicBezTo>
                    <a:pt x="326" y="24"/>
                    <a:pt x="326" y="24"/>
                    <a:pt x="326" y="24"/>
                  </a:cubicBezTo>
                  <a:cubicBezTo>
                    <a:pt x="327" y="25"/>
                    <a:pt x="327" y="25"/>
                    <a:pt x="327" y="25"/>
                  </a:cubicBezTo>
                  <a:cubicBezTo>
                    <a:pt x="326" y="25"/>
                    <a:pt x="326" y="25"/>
                    <a:pt x="326" y="25"/>
                  </a:cubicBezTo>
                  <a:cubicBezTo>
                    <a:pt x="326" y="25"/>
                    <a:pt x="326" y="25"/>
                    <a:pt x="326" y="25"/>
                  </a:cubicBezTo>
                  <a:cubicBezTo>
                    <a:pt x="326" y="26"/>
                    <a:pt x="326" y="26"/>
                    <a:pt x="326" y="26"/>
                  </a:cubicBezTo>
                  <a:cubicBezTo>
                    <a:pt x="327" y="26"/>
                    <a:pt x="327" y="26"/>
                    <a:pt x="327" y="26"/>
                  </a:cubicBezTo>
                  <a:cubicBezTo>
                    <a:pt x="327" y="27"/>
                    <a:pt x="327" y="27"/>
                    <a:pt x="327" y="27"/>
                  </a:cubicBezTo>
                  <a:cubicBezTo>
                    <a:pt x="327" y="27"/>
                    <a:pt x="327" y="27"/>
                    <a:pt x="327" y="27"/>
                  </a:cubicBezTo>
                  <a:cubicBezTo>
                    <a:pt x="327" y="28"/>
                    <a:pt x="327" y="28"/>
                    <a:pt x="327" y="28"/>
                  </a:cubicBezTo>
                  <a:cubicBezTo>
                    <a:pt x="328" y="28"/>
                    <a:pt x="328" y="28"/>
                    <a:pt x="328" y="28"/>
                  </a:cubicBezTo>
                  <a:cubicBezTo>
                    <a:pt x="329" y="29"/>
                    <a:pt x="329" y="29"/>
                    <a:pt x="329" y="29"/>
                  </a:cubicBezTo>
                  <a:cubicBezTo>
                    <a:pt x="329" y="29"/>
                    <a:pt x="329" y="29"/>
                    <a:pt x="329" y="29"/>
                  </a:cubicBezTo>
                  <a:cubicBezTo>
                    <a:pt x="329" y="29"/>
                    <a:pt x="329" y="29"/>
                    <a:pt x="329" y="29"/>
                  </a:cubicBezTo>
                  <a:cubicBezTo>
                    <a:pt x="329" y="29"/>
                    <a:pt x="329" y="29"/>
                    <a:pt x="329" y="29"/>
                  </a:cubicBezTo>
                  <a:cubicBezTo>
                    <a:pt x="330" y="29"/>
                    <a:pt x="330" y="29"/>
                    <a:pt x="330" y="29"/>
                  </a:cubicBezTo>
                  <a:cubicBezTo>
                    <a:pt x="330" y="30"/>
                    <a:pt x="330" y="30"/>
                    <a:pt x="330" y="30"/>
                  </a:cubicBezTo>
                  <a:cubicBezTo>
                    <a:pt x="330" y="30"/>
                    <a:pt x="330" y="30"/>
                    <a:pt x="330" y="30"/>
                  </a:cubicBezTo>
                  <a:cubicBezTo>
                    <a:pt x="329" y="30"/>
                    <a:pt x="329" y="30"/>
                    <a:pt x="329" y="30"/>
                  </a:cubicBezTo>
                  <a:cubicBezTo>
                    <a:pt x="329" y="30"/>
                    <a:pt x="329" y="30"/>
                    <a:pt x="329" y="30"/>
                  </a:cubicBezTo>
                  <a:cubicBezTo>
                    <a:pt x="329" y="30"/>
                    <a:pt x="329" y="30"/>
                    <a:pt x="329" y="30"/>
                  </a:cubicBezTo>
                  <a:cubicBezTo>
                    <a:pt x="329" y="31"/>
                    <a:pt x="329" y="31"/>
                    <a:pt x="329" y="31"/>
                  </a:cubicBezTo>
                  <a:cubicBezTo>
                    <a:pt x="332" y="33"/>
                    <a:pt x="332" y="33"/>
                    <a:pt x="332" y="33"/>
                  </a:cubicBezTo>
                  <a:cubicBezTo>
                    <a:pt x="333" y="33"/>
                    <a:pt x="333" y="33"/>
                    <a:pt x="333" y="33"/>
                  </a:cubicBezTo>
                  <a:cubicBezTo>
                    <a:pt x="334" y="33"/>
                    <a:pt x="334" y="33"/>
                    <a:pt x="334" y="33"/>
                  </a:cubicBezTo>
                  <a:cubicBezTo>
                    <a:pt x="335" y="34"/>
                    <a:pt x="335" y="34"/>
                    <a:pt x="335" y="34"/>
                  </a:cubicBezTo>
                  <a:cubicBezTo>
                    <a:pt x="336" y="34"/>
                    <a:pt x="336" y="34"/>
                    <a:pt x="336" y="34"/>
                  </a:cubicBezTo>
                  <a:cubicBezTo>
                    <a:pt x="336" y="35"/>
                    <a:pt x="336" y="35"/>
                    <a:pt x="336" y="35"/>
                  </a:cubicBezTo>
                  <a:cubicBezTo>
                    <a:pt x="337" y="35"/>
                    <a:pt x="337" y="35"/>
                    <a:pt x="337" y="35"/>
                  </a:cubicBezTo>
                  <a:cubicBezTo>
                    <a:pt x="338" y="35"/>
                    <a:pt x="338" y="35"/>
                    <a:pt x="338" y="35"/>
                  </a:cubicBezTo>
                  <a:cubicBezTo>
                    <a:pt x="339" y="35"/>
                    <a:pt x="339" y="35"/>
                    <a:pt x="339" y="35"/>
                  </a:cubicBezTo>
                  <a:cubicBezTo>
                    <a:pt x="341" y="35"/>
                    <a:pt x="341" y="35"/>
                    <a:pt x="341" y="35"/>
                  </a:cubicBezTo>
                  <a:cubicBezTo>
                    <a:pt x="342" y="36"/>
                    <a:pt x="342" y="36"/>
                    <a:pt x="342" y="36"/>
                  </a:cubicBezTo>
                  <a:cubicBezTo>
                    <a:pt x="342" y="35"/>
                    <a:pt x="342" y="35"/>
                    <a:pt x="342" y="35"/>
                  </a:cubicBezTo>
                  <a:cubicBezTo>
                    <a:pt x="343" y="35"/>
                    <a:pt x="343" y="35"/>
                    <a:pt x="343" y="35"/>
                  </a:cubicBezTo>
                  <a:cubicBezTo>
                    <a:pt x="343" y="34"/>
                    <a:pt x="343" y="34"/>
                    <a:pt x="343" y="34"/>
                  </a:cubicBezTo>
                  <a:cubicBezTo>
                    <a:pt x="342" y="33"/>
                    <a:pt x="342" y="33"/>
                    <a:pt x="342" y="33"/>
                  </a:cubicBezTo>
                  <a:cubicBezTo>
                    <a:pt x="342" y="32"/>
                    <a:pt x="342" y="32"/>
                    <a:pt x="342" y="32"/>
                  </a:cubicBezTo>
                  <a:close/>
                  <a:moveTo>
                    <a:pt x="343" y="17"/>
                  </a:moveTo>
                  <a:cubicBezTo>
                    <a:pt x="344" y="17"/>
                    <a:pt x="344" y="17"/>
                    <a:pt x="344" y="17"/>
                  </a:cubicBezTo>
                  <a:cubicBezTo>
                    <a:pt x="345" y="17"/>
                    <a:pt x="345" y="17"/>
                    <a:pt x="345" y="17"/>
                  </a:cubicBezTo>
                  <a:cubicBezTo>
                    <a:pt x="346" y="17"/>
                    <a:pt x="346" y="17"/>
                    <a:pt x="346" y="17"/>
                  </a:cubicBezTo>
                  <a:cubicBezTo>
                    <a:pt x="348" y="18"/>
                    <a:pt x="348" y="18"/>
                    <a:pt x="348" y="18"/>
                  </a:cubicBezTo>
                  <a:cubicBezTo>
                    <a:pt x="349" y="18"/>
                    <a:pt x="349" y="18"/>
                    <a:pt x="349" y="18"/>
                  </a:cubicBezTo>
                  <a:cubicBezTo>
                    <a:pt x="350" y="18"/>
                    <a:pt x="350" y="18"/>
                    <a:pt x="350" y="18"/>
                  </a:cubicBezTo>
                  <a:cubicBezTo>
                    <a:pt x="352" y="18"/>
                    <a:pt x="352" y="18"/>
                    <a:pt x="352" y="18"/>
                  </a:cubicBezTo>
                  <a:cubicBezTo>
                    <a:pt x="355" y="19"/>
                    <a:pt x="355" y="19"/>
                    <a:pt x="355" y="19"/>
                  </a:cubicBezTo>
                  <a:cubicBezTo>
                    <a:pt x="355" y="19"/>
                    <a:pt x="355" y="19"/>
                    <a:pt x="355" y="19"/>
                  </a:cubicBezTo>
                  <a:cubicBezTo>
                    <a:pt x="354" y="19"/>
                    <a:pt x="354" y="19"/>
                    <a:pt x="354" y="19"/>
                  </a:cubicBezTo>
                  <a:cubicBezTo>
                    <a:pt x="353" y="20"/>
                    <a:pt x="353" y="20"/>
                    <a:pt x="353" y="20"/>
                  </a:cubicBezTo>
                  <a:cubicBezTo>
                    <a:pt x="353" y="21"/>
                    <a:pt x="353" y="21"/>
                    <a:pt x="353" y="21"/>
                  </a:cubicBezTo>
                  <a:cubicBezTo>
                    <a:pt x="354" y="22"/>
                    <a:pt x="354" y="22"/>
                    <a:pt x="354" y="22"/>
                  </a:cubicBezTo>
                  <a:cubicBezTo>
                    <a:pt x="355" y="22"/>
                    <a:pt x="355" y="22"/>
                    <a:pt x="355" y="22"/>
                  </a:cubicBezTo>
                  <a:cubicBezTo>
                    <a:pt x="355" y="23"/>
                    <a:pt x="355" y="23"/>
                    <a:pt x="355" y="23"/>
                  </a:cubicBezTo>
                  <a:cubicBezTo>
                    <a:pt x="355" y="23"/>
                    <a:pt x="355" y="23"/>
                    <a:pt x="355" y="23"/>
                  </a:cubicBezTo>
                  <a:cubicBezTo>
                    <a:pt x="355" y="24"/>
                    <a:pt x="355" y="24"/>
                    <a:pt x="355" y="24"/>
                  </a:cubicBezTo>
                  <a:cubicBezTo>
                    <a:pt x="355" y="25"/>
                    <a:pt x="355" y="25"/>
                    <a:pt x="355" y="25"/>
                  </a:cubicBezTo>
                  <a:cubicBezTo>
                    <a:pt x="354" y="26"/>
                    <a:pt x="354" y="26"/>
                    <a:pt x="354" y="26"/>
                  </a:cubicBezTo>
                  <a:cubicBezTo>
                    <a:pt x="353" y="26"/>
                    <a:pt x="353" y="26"/>
                    <a:pt x="353" y="26"/>
                  </a:cubicBezTo>
                  <a:cubicBezTo>
                    <a:pt x="353" y="26"/>
                    <a:pt x="353" y="26"/>
                    <a:pt x="353" y="26"/>
                  </a:cubicBezTo>
                  <a:cubicBezTo>
                    <a:pt x="352" y="26"/>
                    <a:pt x="352" y="26"/>
                    <a:pt x="352" y="26"/>
                  </a:cubicBezTo>
                  <a:cubicBezTo>
                    <a:pt x="351" y="26"/>
                    <a:pt x="351" y="26"/>
                    <a:pt x="351" y="26"/>
                  </a:cubicBezTo>
                  <a:cubicBezTo>
                    <a:pt x="350" y="27"/>
                    <a:pt x="350" y="27"/>
                    <a:pt x="350" y="27"/>
                  </a:cubicBezTo>
                  <a:cubicBezTo>
                    <a:pt x="348" y="26"/>
                    <a:pt x="348" y="26"/>
                    <a:pt x="348" y="26"/>
                  </a:cubicBezTo>
                  <a:cubicBezTo>
                    <a:pt x="347" y="25"/>
                    <a:pt x="347" y="25"/>
                    <a:pt x="347" y="25"/>
                  </a:cubicBezTo>
                  <a:cubicBezTo>
                    <a:pt x="345" y="23"/>
                    <a:pt x="345" y="23"/>
                    <a:pt x="345" y="23"/>
                  </a:cubicBezTo>
                  <a:cubicBezTo>
                    <a:pt x="345" y="22"/>
                    <a:pt x="345" y="22"/>
                    <a:pt x="345" y="22"/>
                  </a:cubicBezTo>
                  <a:cubicBezTo>
                    <a:pt x="345" y="21"/>
                    <a:pt x="345" y="21"/>
                    <a:pt x="345" y="21"/>
                  </a:cubicBezTo>
                  <a:cubicBezTo>
                    <a:pt x="345" y="21"/>
                    <a:pt x="345" y="21"/>
                    <a:pt x="345" y="21"/>
                  </a:cubicBezTo>
                  <a:cubicBezTo>
                    <a:pt x="346" y="20"/>
                    <a:pt x="346" y="20"/>
                    <a:pt x="346" y="20"/>
                  </a:cubicBezTo>
                  <a:cubicBezTo>
                    <a:pt x="345" y="20"/>
                    <a:pt x="345" y="20"/>
                    <a:pt x="345" y="20"/>
                  </a:cubicBezTo>
                  <a:cubicBezTo>
                    <a:pt x="345" y="19"/>
                    <a:pt x="345" y="19"/>
                    <a:pt x="345" y="19"/>
                  </a:cubicBezTo>
                  <a:cubicBezTo>
                    <a:pt x="344" y="19"/>
                    <a:pt x="344" y="19"/>
                    <a:pt x="344" y="19"/>
                  </a:cubicBezTo>
                  <a:cubicBezTo>
                    <a:pt x="344" y="18"/>
                    <a:pt x="344" y="18"/>
                    <a:pt x="344" y="18"/>
                  </a:cubicBezTo>
                  <a:cubicBezTo>
                    <a:pt x="343" y="18"/>
                    <a:pt x="343" y="18"/>
                    <a:pt x="343" y="18"/>
                  </a:cubicBezTo>
                  <a:cubicBezTo>
                    <a:pt x="343" y="17"/>
                    <a:pt x="343" y="17"/>
                    <a:pt x="343" y="17"/>
                  </a:cubicBezTo>
                  <a:close/>
                  <a:moveTo>
                    <a:pt x="195" y="38"/>
                  </a:moveTo>
                  <a:cubicBezTo>
                    <a:pt x="195" y="38"/>
                    <a:pt x="196" y="37"/>
                    <a:pt x="196" y="37"/>
                  </a:cubicBezTo>
                  <a:cubicBezTo>
                    <a:pt x="197" y="36"/>
                    <a:pt x="197" y="36"/>
                    <a:pt x="197" y="36"/>
                  </a:cubicBezTo>
                  <a:cubicBezTo>
                    <a:pt x="198" y="35"/>
                    <a:pt x="198" y="35"/>
                    <a:pt x="198" y="35"/>
                  </a:cubicBezTo>
                  <a:cubicBezTo>
                    <a:pt x="199" y="35"/>
                    <a:pt x="199" y="35"/>
                    <a:pt x="199" y="35"/>
                  </a:cubicBezTo>
                  <a:cubicBezTo>
                    <a:pt x="198" y="34"/>
                    <a:pt x="198" y="34"/>
                    <a:pt x="198" y="34"/>
                  </a:cubicBezTo>
                  <a:cubicBezTo>
                    <a:pt x="199" y="33"/>
                    <a:pt x="199" y="33"/>
                    <a:pt x="199" y="33"/>
                  </a:cubicBezTo>
                  <a:cubicBezTo>
                    <a:pt x="200" y="32"/>
                    <a:pt x="200" y="32"/>
                    <a:pt x="200" y="32"/>
                  </a:cubicBezTo>
                  <a:cubicBezTo>
                    <a:pt x="201" y="32"/>
                    <a:pt x="201" y="32"/>
                    <a:pt x="201" y="32"/>
                  </a:cubicBezTo>
                  <a:cubicBezTo>
                    <a:pt x="202" y="33"/>
                    <a:pt x="202" y="33"/>
                    <a:pt x="202" y="33"/>
                  </a:cubicBezTo>
                  <a:cubicBezTo>
                    <a:pt x="202" y="32"/>
                    <a:pt x="202" y="32"/>
                    <a:pt x="202" y="32"/>
                  </a:cubicBezTo>
                  <a:cubicBezTo>
                    <a:pt x="203" y="32"/>
                    <a:pt x="203" y="32"/>
                    <a:pt x="203" y="32"/>
                  </a:cubicBezTo>
                  <a:cubicBezTo>
                    <a:pt x="203" y="31"/>
                    <a:pt x="203" y="31"/>
                    <a:pt x="203" y="31"/>
                  </a:cubicBezTo>
                  <a:cubicBezTo>
                    <a:pt x="204" y="31"/>
                    <a:pt x="204" y="31"/>
                    <a:pt x="204" y="31"/>
                  </a:cubicBezTo>
                  <a:cubicBezTo>
                    <a:pt x="206" y="30"/>
                    <a:pt x="206" y="30"/>
                    <a:pt x="206" y="30"/>
                  </a:cubicBezTo>
                  <a:cubicBezTo>
                    <a:pt x="206" y="29"/>
                    <a:pt x="206" y="29"/>
                    <a:pt x="206" y="29"/>
                  </a:cubicBezTo>
                  <a:cubicBezTo>
                    <a:pt x="206" y="29"/>
                    <a:pt x="206" y="29"/>
                    <a:pt x="206" y="29"/>
                  </a:cubicBezTo>
                  <a:cubicBezTo>
                    <a:pt x="207" y="27"/>
                    <a:pt x="207" y="27"/>
                    <a:pt x="207" y="27"/>
                  </a:cubicBezTo>
                  <a:cubicBezTo>
                    <a:pt x="207" y="26"/>
                    <a:pt x="207" y="26"/>
                    <a:pt x="207" y="26"/>
                  </a:cubicBezTo>
                  <a:cubicBezTo>
                    <a:pt x="206" y="25"/>
                    <a:pt x="206" y="25"/>
                    <a:pt x="206" y="25"/>
                  </a:cubicBezTo>
                  <a:cubicBezTo>
                    <a:pt x="205" y="24"/>
                    <a:pt x="205" y="24"/>
                    <a:pt x="205" y="24"/>
                  </a:cubicBezTo>
                  <a:cubicBezTo>
                    <a:pt x="205" y="23"/>
                    <a:pt x="205" y="23"/>
                    <a:pt x="205" y="23"/>
                  </a:cubicBezTo>
                  <a:cubicBezTo>
                    <a:pt x="204" y="23"/>
                    <a:pt x="204" y="23"/>
                    <a:pt x="204" y="23"/>
                  </a:cubicBezTo>
                  <a:cubicBezTo>
                    <a:pt x="203" y="22"/>
                    <a:pt x="203" y="22"/>
                    <a:pt x="203" y="22"/>
                  </a:cubicBezTo>
                  <a:cubicBezTo>
                    <a:pt x="203" y="23"/>
                    <a:pt x="203" y="23"/>
                    <a:pt x="203" y="23"/>
                  </a:cubicBezTo>
                  <a:cubicBezTo>
                    <a:pt x="202" y="22"/>
                    <a:pt x="202" y="22"/>
                    <a:pt x="202" y="22"/>
                  </a:cubicBezTo>
                  <a:cubicBezTo>
                    <a:pt x="201" y="22"/>
                    <a:pt x="201" y="22"/>
                    <a:pt x="201" y="22"/>
                  </a:cubicBezTo>
                  <a:cubicBezTo>
                    <a:pt x="200" y="21"/>
                    <a:pt x="200" y="21"/>
                    <a:pt x="200" y="21"/>
                  </a:cubicBezTo>
                  <a:cubicBezTo>
                    <a:pt x="199" y="21"/>
                    <a:pt x="199" y="21"/>
                    <a:pt x="199" y="21"/>
                  </a:cubicBezTo>
                  <a:cubicBezTo>
                    <a:pt x="199" y="21"/>
                    <a:pt x="199" y="21"/>
                    <a:pt x="199" y="21"/>
                  </a:cubicBezTo>
                  <a:cubicBezTo>
                    <a:pt x="198" y="21"/>
                    <a:pt x="198" y="21"/>
                    <a:pt x="198" y="21"/>
                  </a:cubicBezTo>
                  <a:cubicBezTo>
                    <a:pt x="198" y="20"/>
                    <a:pt x="198" y="20"/>
                    <a:pt x="198" y="20"/>
                  </a:cubicBezTo>
                  <a:cubicBezTo>
                    <a:pt x="198" y="20"/>
                    <a:pt x="198" y="20"/>
                    <a:pt x="198" y="20"/>
                  </a:cubicBezTo>
                  <a:cubicBezTo>
                    <a:pt x="197" y="20"/>
                    <a:pt x="197" y="20"/>
                    <a:pt x="197" y="20"/>
                  </a:cubicBezTo>
                  <a:cubicBezTo>
                    <a:pt x="197" y="20"/>
                    <a:pt x="197" y="20"/>
                    <a:pt x="197" y="20"/>
                  </a:cubicBezTo>
                  <a:cubicBezTo>
                    <a:pt x="196" y="20"/>
                    <a:pt x="196" y="20"/>
                    <a:pt x="196" y="20"/>
                  </a:cubicBezTo>
                  <a:cubicBezTo>
                    <a:pt x="195" y="19"/>
                    <a:pt x="195" y="19"/>
                    <a:pt x="195" y="19"/>
                  </a:cubicBezTo>
                  <a:cubicBezTo>
                    <a:pt x="195" y="19"/>
                    <a:pt x="195" y="19"/>
                    <a:pt x="195" y="19"/>
                  </a:cubicBezTo>
                  <a:cubicBezTo>
                    <a:pt x="195" y="20"/>
                    <a:pt x="195" y="20"/>
                    <a:pt x="195" y="20"/>
                  </a:cubicBezTo>
                  <a:cubicBezTo>
                    <a:pt x="196" y="20"/>
                    <a:pt x="196" y="20"/>
                    <a:pt x="196" y="20"/>
                  </a:cubicBezTo>
                  <a:cubicBezTo>
                    <a:pt x="196" y="21"/>
                    <a:pt x="196" y="21"/>
                    <a:pt x="196" y="21"/>
                  </a:cubicBezTo>
                  <a:cubicBezTo>
                    <a:pt x="195" y="21"/>
                    <a:pt x="195" y="21"/>
                    <a:pt x="195" y="21"/>
                  </a:cubicBezTo>
                  <a:cubicBezTo>
                    <a:pt x="195" y="22"/>
                    <a:pt x="195" y="22"/>
                    <a:pt x="195" y="22"/>
                  </a:cubicBezTo>
                  <a:cubicBezTo>
                    <a:pt x="195" y="22"/>
                    <a:pt x="195" y="22"/>
                    <a:pt x="195" y="22"/>
                  </a:cubicBezTo>
                  <a:cubicBezTo>
                    <a:pt x="194" y="21"/>
                    <a:pt x="194" y="21"/>
                    <a:pt x="194" y="21"/>
                  </a:cubicBezTo>
                  <a:cubicBezTo>
                    <a:pt x="194" y="19"/>
                    <a:pt x="194" y="19"/>
                    <a:pt x="194" y="19"/>
                  </a:cubicBezTo>
                  <a:cubicBezTo>
                    <a:pt x="193" y="18"/>
                    <a:pt x="193" y="18"/>
                    <a:pt x="193" y="18"/>
                  </a:cubicBezTo>
                  <a:cubicBezTo>
                    <a:pt x="192" y="18"/>
                    <a:pt x="192" y="18"/>
                    <a:pt x="192" y="18"/>
                  </a:cubicBezTo>
                  <a:cubicBezTo>
                    <a:pt x="191" y="18"/>
                    <a:pt x="191" y="18"/>
                    <a:pt x="191" y="18"/>
                  </a:cubicBezTo>
                  <a:cubicBezTo>
                    <a:pt x="191" y="18"/>
                    <a:pt x="191" y="18"/>
                    <a:pt x="191" y="18"/>
                  </a:cubicBezTo>
                  <a:cubicBezTo>
                    <a:pt x="190" y="18"/>
                    <a:pt x="190" y="18"/>
                    <a:pt x="190" y="18"/>
                  </a:cubicBezTo>
                  <a:cubicBezTo>
                    <a:pt x="190" y="19"/>
                    <a:pt x="190" y="19"/>
                    <a:pt x="190" y="19"/>
                  </a:cubicBezTo>
                  <a:cubicBezTo>
                    <a:pt x="191" y="20"/>
                    <a:pt x="191" y="20"/>
                    <a:pt x="191" y="20"/>
                  </a:cubicBezTo>
                  <a:cubicBezTo>
                    <a:pt x="192" y="20"/>
                    <a:pt x="192" y="20"/>
                    <a:pt x="192" y="20"/>
                  </a:cubicBezTo>
                  <a:cubicBezTo>
                    <a:pt x="191" y="21"/>
                    <a:pt x="191" y="21"/>
                    <a:pt x="191" y="21"/>
                  </a:cubicBezTo>
                  <a:cubicBezTo>
                    <a:pt x="191" y="21"/>
                    <a:pt x="191" y="21"/>
                    <a:pt x="191" y="21"/>
                  </a:cubicBezTo>
                  <a:cubicBezTo>
                    <a:pt x="190" y="20"/>
                    <a:pt x="190" y="20"/>
                    <a:pt x="190" y="20"/>
                  </a:cubicBezTo>
                  <a:cubicBezTo>
                    <a:pt x="190" y="20"/>
                    <a:pt x="190" y="20"/>
                    <a:pt x="190" y="20"/>
                  </a:cubicBezTo>
                  <a:cubicBezTo>
                    <a:pt x="189" y="20"/>
                    <a:pt x="189" y="20"/>
                    <a:pt x="189" y="20"/>
                  </a:cubicBezTo>
                  <a:cubicBezTo>
                    <a:pt x="190" y="20"/>
                    <a:pt x="190" y="20"/>
                    <a:pt x="190" y="20"/>
                  </a:cubicBezTo>
                  <a:cubicBezTo>
                    <a:pt x="190" y="21"/>
                    <a:pt x="190" y="21"/>
                    <a:pt x="190" y="21"/>
                  </a:cubicBezTo>
                  <a:cubicBezTo>
                    <a:pt x="190" y="21"/>
                    <a:pt x="190" y="21"/>
                    <a:pt x="190" y="21"/>
                  </a:cubicBezTo>
                  <a:cubicBezTo>
                    <a:pt x="190" y="22"/>
                    <a:pt x="190" y="22"/>
                    <a:pt x="190" y="22"/>
                  </a:cubicBezTo>
                  <a:cubicBezTo>
                    <a:pt x="190" y="22"/>
                    <a:pt x="190" y="22"/>
                    <a:pt x="190" y="22"/>
                  </a:cubicBezTo>
                  <a:cubicBezTo>
                    <a:pt x="191" y="23"/>
                    <a:pt x="191" y="23"/>
                    <a:pt x="191" y="23"/>
                  </a:cubicBezTo>
                  <a:cubicBezTo>
                    <a:pt x="191" y="23"/>
                    <a:pt x="191" y="23"/>
                    <a:pt x="191" y="23"/>
                  </a:cubicBezTo>
                  <a:cubicBezTo>
                    <a:pt x="191" y="24"/>
                    <a:pt x="191" y="24"/>
                    <a:pt x="191" y="24"/>
                  </a:cubicBezTo>
                  <a:cubicBezTo>
                    <a:pt x="192" y="26"/>
                    <a:pt x="192" y="26"/>
                    <a:pt x="192" y="26"/>
                  </a:cubicBezTo>
                  <a:cubicBezTo>
                    <a:pt x="193" y="26"/>
                    <a:pt x="193" y="26"/>
                    <a:pt x="193" y="26"/>
                  </a:cubicBezTo>
                  <a:cubicBezTo>
                    <a:pt x="193" y="26"/>
                    <a:pt x="193" y="26"/>
                    <a:pt x="193" y="26"/>
                  </a:cubicBezTo>
                  <a:cubicBezTo>
                    <a:pt x="193" y="27"/>
                    <a:pt x="193" y="27"/>
                    <a:pt x="193" y="27"/>
                  </a:cubicBezTo>
                  <a:cubicBezTo>
                    <a:pt x="192" y="27"/>
                    <a:pt x="192" y="27"/>
                    <a:pt x="192" y="27"/>
                  </a:cubicBezTo>
                  <a:cubicBezTo>
                    <a:pt x="192" y="28"/>
                    <a:pt x="192" y="28"/>
                    <a:pt x="192" y="28"/>
                  </a:cubicBezTo>
                  <a:cubicBezTo>
                    <a:pt x="192" y="30"/>
                    <a:pt x="192" y="30"/>
                    <a:pt x="192" y="30"/>
                  </a:cubicBezTo>
                  <a:cubicBezTo>
                    <a:pt x="193" y="31"/>
                    <a:pt x="193" y="31"/>
                    <a:pt x="193" y="31"/>
                  </a:cubicBezTo>
                  <a:cubicBezTo>
                    <a:pt x="193" y="32"/>
                    <a:pt x="193" y="32"/>
                    <a:pt x="193" y="32"/>
                  </a:cubicBezTo>
                  <a:cubicBezTo>
                    <a:pt x="193" y="32"/>
                    <a:pt x="193" y="32"/>
                    <a:pt x="193" y="32"/>
                  </a:cubicBezTo>
                  <a:cubicBezTo>
                    <a:pt x="193" y="33"/>
                    <a:pt x="193" y="33"/>
                    <a:pt x="193" y="33"/>
                  </a:cubicBezTo>
                  <a:cubicBezTo>
                    <a:pt x="193" y="33"/>
                    <a:pt x="193" y="33"/>
                    <a:pt x="193" y="33"/>
                  </a:cubicBezTo>
                  <a:cubicBezTo>
                    <a:pt x="193" y="34"/>
                    <a:pt x="193" y="34"/>
                    <a:pt x="193" y="34"/>
                  </a:cubicBezTo>
                  <a:cubicBezTo>
                    <a:pt x="194" y="36"/>
                    <a:pt x="194" y="36"/>
                    <a:pt x="194" y="36"/>
                  </a:cubicBezTo>
                  <a:cubicBezTo>
                    <a:pt x="195" y="36"/>
                    <a:pt x="195" y="36"/>
                    <a:pt x="195" y="36"/>
                  </a:cubicBezTo>
                  <a:cubicBezTo>
                    <a:pt x="195" y="37"/>
                    <a:pt x="195" y="37"/>
                    <a:pt x="195" y="37"/>
                  </a:cubicBezTo>
                  <a:cubicBezTo>
                    <a:pt x="195" y="38"/>
                    <a:pt x="195" y="38"/>
                    <a:pt x="195" y="38"/>
                  </a:cubicBezTo>
                  <a:close/>
                  <a:moveTo>
                    <a:pt x="212" y="29"/>
                  </a:moveTo>
                  <a:cubicBezTo>
                    <a:pt x="213" y="28"/>
                    <a:pt x="213" y="28"/>
                    <a:pt x="213" y="28"/>
                  </a:cubicBezTo>
                  <a:cubicBezTo>
                    <a:pt x="213" y="28"/>
                    <a:pt x="213" y="28"/>
                    <a:pt x="213" y="28"/>
                  </a:cubicBezTo>
                  <a:cubicBezTo>
                    <a:pt x="213" y="28"/>
                    <a:pt x="213" y="28"/>
                    <a:pt x="213" y="28"/>
                  </a:cubicBezTo>
                  <a:cubicBezTo>
                    <a:pt x="213" y="27"/>
                    <a:pt x="213" y="27"/>
                    <a:pt x="213" y="27"/>
                  </a:cubicBezTo>
                  <a:cubicBezTo>
                    <a:pt x="214" y="27"/>
                    <a:pt x="214" y="27"/>
                    <a:pt x="214" y="27"/>
                  </a:cubicBezTo>
                  <a:cubicBezTo>
                    <a:pt x="213" y="26"/>
                    <a:pt x="213" y="26"/>
                    <a:pt x="213" y="26"/>
                  </a:cubicBezTo>
                  <a:cubicBezTo>
                    <a:pt x="213" y="27"/>
                    <a:pt x="213" y="27"/>
                    <a:pt x="213" y="27"/>
                  </a:cubicBezTo>
                  <a:cubicBezTo>
                    <a:pt x="212" y="27"/>
                    <a:pt x="212" y="27"/>
                    <a:pt x="212" y="27"/>
                  </a:cubicBezTo>
                  <a:cubicBezTo>
                    <a:pt x="212" y="28"/>
                    <a:pt x="212" y="28"/>
                    <a:pt x="212" y="28"/>
                  </a:cubicBezTo>
                  <a:cubicBezTo>
                    <a:pt x="212" y="28"/>
                    <a:pt x="212" y="28"/>
                    <a:pt x="212" y="28"/>
                  </a:cubicBezTo>
                  <a:cubicBezTo>
                    <a:pt x="211" y="29"/>
                    <a:pt x="211" y="29"/>
                    <a:pt x="211" y="29"/>
                  </a:cubicBezTo>
                  <a:cubicBezTo>
                    <a:pt x="212" y="29"/>
                    <a:pt x="212" y="29"/>
                    <a:pt x="212" y="29"/>
                  </a:cubicBezTo>
                  <a:cubicBezTo>
                    <a:pt x="212" y="29"/>
                    <a:pt x="212" y="29"/>
                    <a:pt x="212" y="29"/>
                  </a:cubicBezTo>
                  <a:close/>
                  <a:moveTo>
                    <a:pt x="213" y="29"/>
                  </a:moveTo>
                  <a:cubicBezTo>
                    <a:pt x="214" y="28"/>
                    <a:pt x="214" y="28"/>
                    <a:pt x="214" y="28"/>
                  </a:cubicBezTo>
                  <a:cubicBezTo>
                    <a:pt x="215" y="28"/>
                    <a:pt x="215" y="28"/>
                    <a:pt x="215" y="28"/>
                  </a:cubicBezTo>
                  <a:cubicBezTo>
                    <a:pt x="216" y="28"/>
                    <a:pt x="216" y="28"/>
                    <a:pt x="216" y="28"/>
                  </a:cubicBezTo>
                  <a:cubicBezTo>
                    <a:pt x="216" y="28"/>
                    <a:pt x="216" y="28"/>
                    <a:pt x="216" y="28"/>
                  </a:cubicBezTo>
                  <a:cubicBezTo>
                    <a:pt x="217" y="27"/>
                    <a:pt x="217" y="27"/>
                    <a:pt x="217" y="27"/>
                  </a:cubicBezTo>
                  <a:cubicBezTo>
                    <a:pt x="217" y="27"/>
                    <a:pt x="217" y="27"/>
                    <a:pt x="217" y="27"/>
                  </a:cubicBezTo>
                  <a:cubicBezTo>
                    <a:pt x="218" y="28"/>
                    <a:pt x="218" y="28"/>
                    <a:pt x="218" y="28"/>
                  </a:cubicBezTo>
                  <a:cubicBezTo>
                    <a:pt x="217" y="29"/>
                    <a:pt x="217" y="29"/>
                    <a:pt x="217" y="29"/>
                  </a:cubicBezTo>
                  <a:cubicBezTo>
                    <a:pt x="216" y="29"/>
                    <a:pt x="216" y="29"/>
                    <a:pt x="216" y="29"/>
                  </a:cubicBezTo>
                  <a:cubicBezTo>
                    <a:pt x="216" y="29"/>
                    <a:pt x="216" y="29"/>
                    <a:pt x="216" y="29"/>
                  </a:cubicBezTo>
                  <a:cubicBezTo>
                    <a:pt x="215" y="29"/>
                    <a:pt x="215" y="29"/>
                    <a:pt x="215" y="29"/>
                  </a:cubicBezTo>
                  <a:cubicBezTo>
                    <a:pt x="213" y="29"/>
                    <a:pt x="213" y="29"/>
                    <a:pt x="213" y="29"/>
                  </a:cubicBezTo>
                  <a:cubicBezTo>
                    <a:pt x="213" y="29"/>
                    <a:pt x="213" y="29"/>
                    <a:pt x="213" y="29"/>
                  </a:cubicBezTo>
                  <a:close/>
                  <a:moveTo>
                    <a:pt x="222" y="36"/>
                  </a:moveTo>
                  <a:cubicBezTo>
                    <a:pt x="222" y="37"/>
                    <a:pt x="222" y="37"/>
                    <a:pt x="222" y="37"/>
                  </a:cubicBezTo>
                  <a:cubicBezTo>
                    <a:pt x="223" y="38"/>
                    <a:pt x="223" y="38"/>
                    <a:pt x="223" y="38"/>
                  </a:cubicBezTo>
                  <a:cubicBezTo>
                    <a:pt x="223" y="38"/>
                    <a:pt x="223" y="38"/>
                    <a:pt x="223" y="38"/>
                  </a:cubicBezTo>
                  <a:cubicBezTo>
                    <a:pt x="223" y="39"/>
                    <a:pt x="223" y="39"/>
                    <a:pt x="223" y="39"/>
                  </a:cubicBezTo>
                  <a:cubicBezTo>
                    <a:pt x="224" y="38"/>
                    <a:pt x="224" y="38"/>
                    <a:pt x="224" y="38"/>
                  </a:cubicBezTo>
                  <a:cubicBezTo>
                    <a:pt x="224" y="37"/>
                    <a:pt x="224" y="37"/>
                    <a:pt x="224" y="37"/>
                  </a:cubicBezTo>
                  <a:cubicBezTo>
                    <a:pt x="224" y="36"/>
                    <a:pt x="224" y="36"/>
                    <a:pt x="224" y="36"/>
                  </a:cubicBezTo>
                  <a:cubicBezTo>
                    <a:pt x="223" y="36"/>
                    <a:pt x="223" y="36"/>
                    <a:pt x="223" y="36"/>
                  </a:cubicBezTo>
                  <a:cubicBezTo>
                    <a:pt x="222" y="36"/>
                    <a:pt x="222" y="36"/>
                    <a:pt x="222" y="36"/>
                  </a:cubicBezTo>
                  <a:close/>
                  <a:moveTo>
                    <a:pt x="305" y="61"/>
                  </a:moveTo>
                  <a:cubicBezTo>
                    <a:pt x="305" y="60"/>
                    <a:pt x="305" y="60"/>
                    <a:pt x="305" y="60"/>
                  </a:cubicBezTo>
                  <a:cubicBezTo>
                    <a:pt x="306" y="59"/>
                    <a:pt x="306" y="59"/>
                    <a:pt x="306" y="59"/>
                  </a:cubicBezTo>
                  <a:cubicBezTo>
                    <a:pt x="306" y="59"/>
                    <a:pt x="306" y="59"/>
                    <a:pt x="306" y="59"/>
                  </a:cubicBezTo>
                  <a:cubicBezTo>
                    <a:pt x="304" y="59"/>
                    <a:pt x="304" y="59"/>
                    <a:pt x="304" y="59"/>
                  </a:cubicBezTo>
                  <a:cubicBezTo>
                    <a:pt x="304" y="60"/>
                    <a:pt x="304" y="60"/>
                    <a:pt x="304" y="60"/>
                  </a:cubicBezTo>
                  <a:cubicBezTo>
                    <a:pt x="304" y="60"/>
                    <a:pt x="304" y="60"/>
                    <a:pt x="304" y="60"/>
                  </a:cubicBezTo>
                  <a:cubicBezTo>
                    <a:pt x="305" y="60"/>
                    <a:pt x="305" y="60"/>
                    <a:pt x="305" y="60"/>
                  </a:cubicBezTo>
                  <a:cubicBezTo>
                    <a:pt x="305" y="61"/>
                    <a:pt x="305" y="61"/>
                    <a:pt x="305" y="61"/>
                  </a:cubicBezTo>
                  <a:close/>
                  <a:moveTo>
                    <a:pt x="294" y="72"/>
                  </a:moveTo>
                  <a:cubicBezTo>
                    <a:pt x="295" y="72"/>
                    <a:pt x="295" y="72"/>
                    <a:pt x="295" y="72"/>
                  </a:cubicBezTo>
                  <a:cubicBezTo>
                    <a:pt x="295" y="71"/>
                    <a:pt x="295" y="71"/>
                    <a:pt x="295" y="71"/>
                  </a:cubicBezTo>
                  <a:cubicBezTo>
                    <a:pt x="296" y="72"/>
                    <a:pt x="296" y="72"/>
                    <a:pt x="296" y="72"/>
                  </a:cubicBezTo>
                  <a:cubicBezTo>
                    <a:pt x="296" y="71"/>
                    <a:pt x="296" y="71"/>
                    <a:pt x="296" y="71"/>
                  </a:cubicBezTo>
                  <a:cubicBezTo>
                    <a:pt x="295" y="71"/>
                    <a:pt x="295" y="71"/>
                    <a:pt x="295" y="71"/>
                  </a:cubicBezTo>
                  <a:cubicBezTo>
                    <a:pt x="294" y="70"/>
                    <a:pt x="294" y="70"/>
                    <a:pt x="294" y="70"/>
                  </a:cubicBezTo>
                  <a:cubicBezTo>
                    <a:pt x="294" y="70"/>
                    <a:pt x="294" y="70"/>
                    <a:pt x="294" y="70"/>
                  </a:cubicBezTo>
                  <a:cubicBezTo>
                    <a:pt x="293" y="70"/>
                    <a:pt x="293" y="70"/>
                    <a:pt x="293" y="70"/>
                  </a:cubicBezTo>
                  <a:cubicBezTo>
                    <a:pt x="293" y="71"/>
                    <a:pt x="293" y="71"/>
                    <a:pt x="293" y="71"/>
                  </a:cubicBezTo>
                  <a:cubicBezTo>
                    <a:pt x="294" y="71"/>
                    <a:pt x="294" y="71"/>
                    <a:pt x="294" y="71"/>
                  </a:cubicBezTo>
                  <a:cubicBezTo>
                    <a:pt x="294" y="71"/>
                    <a:pt x="294" y="72"/>
                    <a:pt x="294" y="72"/>
                  </a:cubicBezTo>
                  <a:close/>
                  <a:moveTo>
                    <a:pt x="263" y="67"/>
                  </a:moveTo>
                  <a:cubicBezTo>
                    <a:pt x="264" y="67"/>
                    <a:pt x="264" y="67"/>
                    <a:pt x="264" y="67"/>
                  </a:cubicBezTo>
                  <a:cubicBezTo>
                    <a:pt x="265" y="67"/>
                    <a:pt x="265" y="67"/>
                    <a:pt x="265" y="67"/>
                  </a:cubicBezTo>
                  <a:cubicBezTo>
                    <a:pt x="265" y="67"/>
                    <a:pt x="265" y="67"/>
                    <a:pt x="265" y="67"/>
                  </a:cubicBezTo>
                  <a:cubicBezTo>
                    <a:pt x="265" y="66"/>
                    <a:pt x="265" y="66"/>
                    <a:pt x="265" y="66"/>
                  </a:cubicBezTo>
                  <a:cubicBezTo>
                    <a:pt x="266" y="66"/>
                    <a:pt x="266" y="66"/>
                    <a:pt x="266" y="66"/>
                  </a:cubicBezTo>
                  <a:cubicBezTo>
                    <a:pt x="266" y="65"/>
                    <a:pt x="266" y="65"/>
                    <a:pt x="266" y="65"/>
                  </a:cubicBezTo>
                  <a:cubicBezTo>
                    <a:pt x="265" y="65"/>
                    <a:pt x="265" y="65"/>
                    <a:pt x="265" y="65"/>
                  </a:cubicBezTo>
                  <a:cubicBezTo>
                    <a:pt x="265" y="64"/>
                    <a:pt x="265" y="64"/>
                    <a:pt x="265" y="64"/>
                  </a:cubicBezTo>
                  <a:cubicBezTo>
                    <a:pt x="265" y="63"/>
                    <a:pt x="265" y="63"/>
                    <a:pt x="265" y="63"/>
                  </a:cubicBezTo>
                  <a:cubicBezTo>
                    <a:pt x="264" y="62"/>
                    <a:pt x="264" y="62"/>
                    <a:pt x="264" y="62"/>
                  </a:cubicBezTo>
                  <a:cubicBezTo>
                    <a:pt x="264" y="62"/>
                    <a:pt x="264" y="62"/>
                    <a:pt x="264" y="62"/>
                  </a:cubicBezTo>
                  <a:cubicBezTo>
                    <a:pt x="264" y="62"/>
                    <a:pt x="264" y="62"/>
                    <a:pt x="264" y="62"/>
                  </a:cubicBezTo>
                  <a:cubicBezTo>
                    <a:pt x="262" y="62"/>
                    <a:pt x="262" y="62"/>
                    <a:pt x="262" y="62"/>
                  </a:cubicBezTo>
                  <a:cubicBezTo>
                    <a:pt x="261" y="63"/>
                    <a:pt x="261" y="63"/>
                    <a:pt x="261" y="63"/>
                  </a:cubicBezTo>
                  <a:cubicBezTo>
                    <a:pt x="260" y="63"/>
                    <a:pt x="260" y="63"/>
                    <a:pt x="260" y="63"/>
                  </a:cubicBezTo>
                  <a:cubicBezTo>
                    <a:pt x="259" y="63"/>
                    <a:pt x="259" y="63"/>
                    <a:pt x="259" y="63"/>
                  </a:cubicBezTo>
                  <a:cubicBezTo>
                    <a:pt x="260" y="64"/>
                    <a:pt x="260" y="64"/>
                    <a:pt x="260" y="64"/>
                  </a:cubicBezTo>
                  <a:cubicBezTo>
                    <a:pt x="260" y="65"/>
                    <a:pt x="260" y="65"/>
                    <a:pt x="260" y="65"/>
                  </a:cubicBezTo>
                  <a:cubicBezTo>
                    <a:pt x="261" y="65"/>
                    <a:pt x="261" y="65"/>
                    <a:pt x="261" y="65"/>
                  </a:cubicBezTo>
                  <a:cubicBezTo>
                    <a:pt x="260" y="66"/>
                    <a:pt x="260" y="66"/>
                    <a:pt x="260" y="66"/>
                  </a:cubicBezTo>
                  <a:cubicBezTo>
                    <a:pt x="259" y="66"/>
                    <a:pt x="259" y="66"/>
                    <a:pt x="259" y="66"/>
                  </a:cubicBezTo>
                  <a:cubicBezTo>
                    <a:pt x="259" y="66"/>
                    <a:pt x="259" y="66"/>
                    <a:pt x="259" y="66"/>
                  </a:cubicBezTo>
                  <a:cubicBezTo>
                    <a:pt x="260" y="66"/>
                    <a:pt x="260" y="66"/>
                    <a:pt x="260" y="66"/>
                  </a:cubicBezTo>
                  <a:cubicBezTo>
                    <a:pt x="261" y="66"/>
                    <a:pt x="261" y="66"/>
                    <a:pt x="261" y="66"/>
                  </a:cubicBezTo>
                  <a:cubicBezTo>
                    <a:pt x="263" y="67"/>
                    <a:pt x="263" y="67"/>
                    <a:pt x="263" y="67"/>
                  </a:cubicBezTo>
                  <a:close/>
                  <a:moveTo>
                    <a:pt x="353" y="42"/>
                  </a:moveTo>
                  <a:cubicBezTo>
                    <a:pt x="354" y="42"/>
                    <a:pt x="354" y="42"/>
                    <a:pt x="354" y="42"/>
                  </a:cubicBezTo>
                  <a:cubicBezTo>
                    <a:pt x="354" y="42"/>
                    <a:pt x="354" y="42"/>
                    <a:pt x="354" y="42"/>
                  </a:cubicBezTo>
                  <a:cubicBezTo>
                    <a:pt x="354" y="41"/>
                    <a:pt x="354" y="41"/>
                    <a:pt x="354" y="41"/>
                  </a:cubicBezTo>
                  <a:cubicBezTo>
                    <a:pt x="354" y="40"/>
                    <a:pt x="354" y="40"/>
                    <a:pt x="354" y="40"/>
                  </a:cubicBezTo>
                  <a:cubicBezTo>
                    <a:pt x="354" y="40"/>
                    <a:pt x="354" y="40"/>
                    <a:pt x="354" y="40"/>
                  </a:cubicBezTo>
                  <a:cubicBezTo>
                    <a:pt x="353" y="39"/>
                    <a:pt x="353" y="39"/>
                    <a:pt x="353" y="39"/>
                  </a:cubicBezTo>
                  <a:cubicBezTo>
                    <a:pt x="353" y="38"/>
                    <a:pt x="353" y="38"/>
                    <a:pt x="353" y="38"/>
                  </a:cubicBezTo>
                  <a:cubicBezTo>
                    <a:pt x="352" y="37"/>
                    <a:pt x="352" y="37"/>
                    <a:pt x="352" y="37"/>
                  </a:cubicBezTo>
                  <a:cubicBezTo>
                    <a:pt x="351" y="38"/>
                    <a:pt x="351" y="38"/>
                    <a:pt x="351" y="38"/>
                  </a:cubicBezTo>
                  <a:cubicBezTo>
                    <a:pt x="350" y="38"/>
                    <a:pt x="350" y="38"/>
                    <a:pt x="350" y="38"/>
                  </a:cubicBezTo>
                  <a:cubicBezTo>
                    <a:pt x="350" y="39"/>
                    <a:pt x="350" y="39"/>
                    <a:pt x="350" y="39"/>
                  </a:cubicBezTo>
                  <a:cubicBezTo>
                    <a:pt x="351" y="40"/>
                    <a:pt x="351" y="40"/>
                    <a:pt x="351" y="40"/>
                  </a:cubicBezTo>
                  <a:cubicBezTo>
                    <a:pt x="351" y="40"/>
                    <a:pt x="351" y="40"/>
                    <a:pt x="351" y="40"/>
                  </a:cubicBezTo>
                  <a:cubicBezTo>
                    <a:pt x="351" y="41"/>
                    <a:pt x="351" y="41"/>
                    <a:pt x="351" y="41"/>
                  </a:cubicBezTo>
                  <a:cubicBezTo>
                    <a:pt x="352" y="41"/>
                    <a:pt x="352" y="41"/>
                    <a:pt x="352" y="41"/>
                  </a:cubicBezTo>
                  <a:cubicBezTo>
                    <a:pt x="353" y="42"/>
                    <a:pt x="353" y="42"/>
                    <a:pt x="353" y="42"/>
                  </a:cubicBezTo>
                  <a:cubicBezTo>
                    <a:pt x="353" y="42"/>
                    <a:pt x="353" y="42"/>
                    <a:pt x="353" y="42"/>
                  </a:cubicBezTo>
                  <a:close/>
                  <a:moveTo>
                    <a:pt x="356" y="48"/>
                  </a:moveTo>
                  <a:cubicBezTo>
                    <a:pt x="357" y="48"/>
                    <a:pt x="357" y="48"/>
                    <a:pt x="357" y="48"/>
                  </a:cubicBezTo>
                  <a:cubicBezTo>
                    <a:pt x="357" y="47"/>
                    <a:pt x="357" y="47"/>
                    <a:pt x="357" y="47"/>
                  </a:cubicBezTo>
                  <a:cubicBezTo>
                    <a:pt x="359" y="47"/>
                    <a:pt x="359" y="47"/>
                    <a:pt x="359" y="47"/>
                  </a:cubicBezTo>
                  <a:cubicBezTo>
                    <a:pt x="360" y="47"/>
                    <a:pt x="360" y="47"/>
                    <a:pt x="360" y="47"/>
                  </a:cubicBezTo>
                  <a:cubicBezTo>
                    <a:pt x="362" y="47"/>
                    <a:pt x="362" y="47"/>
                    <a:pt x="362" y="47"/>
                  </a:cubicBezTo>
                  <a:cubicBezTo>
                    <a:pt x="363" y="47"/>
                    <a:pt x="363" y="47"/>
                    <a:pt x="363" y="47"/>
                  </a:cubicBezTo>
                  <a:cubicBezTo>
                    <a:pt x="365" y="47"/>
                    <a:pt x="365" y="47"/>
                    <a:pt x="365" y="47"/>
                  </a:cubicBezTo>
                  <a:cubicBezTo>
                    <a:pt x="366" y="46"/>
                    <a:pt x="366" y="46"/>
                    <a:pt x="366" y="46"/>
                  </a:cubicBezTo>
                  <a:cubicBezTo>
                    <a:pt x="367" y="46"/>
                    <a:pt x="367" y="46"/>
                    <a:pt x="367" y="46"/>
                  </a:cubicBezTo>
                  <a:cubicBezTo>
                    <a:pt x="368" y="46"/>
                    <a:pt x="368" y="46"/>
                    <a:pt x="368" y="46"/>
                  </a:cubicBezTo>
                  <a:cubicBezTo>
                    <a:pt x="369" y="46"/>
                    <a:pt x="369" y="46"/>
                    <a:pt x="369" y="46"/>
                  </a:cubicBezTo>
                  <a:cubicBezTo>
                    <a:pt x="368" y="45"/>
                    <a:pt x="368" y="45"/>
                    <a:pt x="368" y="45"/>
                  </a:cubicBezTo>
                  <a:cubicBezTo>
                    <a:pt x="368" y="44"/>
                    <a:pt x="368" y="44"/>
                    <a:pt x="368" y="44"/>
                  </a:cubicBezTo>
                  <a:cubicBezTo>
                    <a:pt x="367" y="43"/>
                    <a:pt x="367" y="43"/>
                    <a:pt x="367" y="43"/>
                  </a:cubicBezTo>
                  <a:cubicBezTo>
                    <a:pt x="365" y="42"/>
                    <a:pt x="365" y="42"/>
                    <a:pt x="365" y="42"/>
                  </a:cubicBezTo>
                  <a:cubicBezTo>
                    <a:pt x="364" y="42"/>
                    <a:pt x="364" y="42"/>
                    <a:pt x="364" y="42"/>
                  </a:cubicBezTo>
                  <a:cubicBezTo>
                    <a:pt x="363" y="41"/>
                    <a:pt x="363" y="41"/>
                    <a:pt x="363" y="41"/>
                  </a:cubicBezTo>
                  <a:cubicBezTo>
                    <a:pt x="362" y="41"/>
                    <a:pt x="362" y="41"/>
                    <a:pt x="362" y="41"/>
                  </a:cubicBezTo>
                  <a:cubicBezTo>
                    <a:pt x="361" y="41"/>
                    <a:pt x="361" y="41"/>
                    <a:pt x="361" y="41"/>
                  </a:cubicBezTo>
                  <a:cubicBezTo>
                    <a:pt x="360" y="41"/>
                    <a:pt x="360" y="41"/>
                    <a:pt x="360" y="41"/>
                  </a:cubicBezTo>
                  <a:cubicBezTo>
                    <a:pt x="359" y="40"/>
                    <a:pt x="359" y="40"/>
                    <a:pt x="359" y="40"/>
                  </a:cubicBezTo>
                  <a:cubicBezTo>
                    <a:pt x="358" y="40"/>
                    <a:pt x="358" y="40"/>
                    <a:pt x="358" y="40"/>
                  </a:cubicBezTo>
                  <a:cubicBezTo>
                    <a:pt x="358" y="41"/>
                    <a:pt x="358" y="41"/>
                    <a:pt x="358" y="41"/>
                  </a:cubicBezTo>
                  <a:cubicBezTo>
                    <a:pt x="357" y="43"/>
                    <a:pt x="357" y="43"/>
                    <a:pt x="357" y="43"/>
                  </a:cubicBezTo>
                  <a:cubicBezTo>
                    <a:pt x="357" y="43"/>
                    <a:pt x="357" y="43"/>
                    <a:pt x="357" y="43"/>
                  </a:cubicBezTo>
                  <a:cubicBezTo>
                    <a:pt x="357" y="45"/>
                    <a:pt x="357" y="45"/>
                    <a:pt x="357" y="45"/>
                  </a:cubicBezTo>
                  <a:cubicBezTo>
                    <a:pt x="356" y="47"/>
                    <a:pt x="356" y="47"/>
                    <a:pt x="356" y="47"/>
                  </a:cubicBezTo>
                  <a:cubicBezTo>
                    <a:pt x="355" y="48"/>
                    <a:pt x="355" y="48"/>
                    <a:pt x="355" y="48"/>
                  </a:cubicBezTo>
                  <a:cubicBezTo>
                    <a:pt x="355" y="48"/>
                    <a:pt x="355" y="48"/>
                    <a:pt x="355" y="48"/>
                  </a:cubicBezTo>
                  <a:cubicBezTo>
                    <a:pt x="356" y="48"/>
                    <a:pt x="356" y="48"/>
                    <a:pt x="356" y="48"/>
                  </a:cubicBezTo>
                  <a:close/>
                  <a:moveTo>
                    <a:pt x="335" y="44"/>
                  </a:moveTo>
                  <a:cubicBezTo>
                    <a:pt x="335" y="45"/>
                    <a:pt x="335" y="45"/>
                    <a:pt x="335" y="45"/>
                  </a:cubicBezTo>
                  <a:cubicBezTo>
                    <a:pt x="336" y="46"/>
                    <a:pt x="336" y="46"/>
                    <a:pt x="336" y="46"/>
                  </a:cubicBezTo>
                  <a:cubicBezTo>
                    <a:pt x="337" y="46"/>
                    <a:pt x="337" y="46"/>
                    <a:pt x="337" y="46"/>
                  </a:cubicBezTo>
                  <a:cubicBezTo>
                    <a:pt x="337" y="46"/>
                    <a:pt x="337" y="46"/>
                    <a:pt x="337" y="46"/>
                  </a:cubicBezTo>
                  <a:cubicBezTo>
                    <a:pt x="339" y="46"/>
                    <a:pt x="339" y="46"/>
                    <a:pt x="339" y="46"/>
                  </a:cubicBezTo>
                  <a:cubicBezTo>
                    <a:pt x="339" y="47"/>
                    <a:pt x="339" y="47"/>
                    <a:pt x="339" y="47"/>
                  </a:cubicBezTo>
                  <a:cubicBezTo>
                    <a:pt x="340" y="47"/>
                    <a:pt x="340" y="47"/>
                    <a:pt x="340" y="47"/>
                  </a:cubicBezTo>
                  <a:cubicBezTo>
                    <a:pt x="340" y="47"/>
                    <a:pt x="340" y="47"/>
                    <a:pt x="340" y="47"/>
                  </a:cubicBezTo>
                  <a:cubicBezTo>
                    <a:pt x="339" y="46"/>
                    <a:pt x="339" y="46"/>
                    <a:pt x="339" y="46"/>
                  </a:cubicBezTo>
                  <a:cubicBezTo>
                    <a:pt x="338" y="45"/>
                    <a:pt x="338" y="45"/>
                    <a:pt x="338" y="45"/>
                  </a:cubicBezTo>
                  <a:cubicBezTo>
                    <a:pt x="337" y="45"/>
                    <a:pt x="337" y="45"/>
                    <a:pt x="337" y="45"/>
                  </a:cubicBezTo>
                  <a:cubicBezTo>
                    <a:pt x="336" y="44"/>
                    <a:pt x="336" y="44"/>
                    <a:pt x="336" y="44"/>
                  </a:cubicBezTo>
                  <a:cubicBezTo>
                    <a:pt x="335" y="44"/>
                    <a:pt x="335" y="44"/>
                    <a:pt x="335" y="44"/>
                  </a:cubicBezTo>
                  <a:cubicBezTo>
                    <a:pt x="335" y="44"/>
                    <a:pt x="335" y="44"/>
                    <a:pt x="335" y="44"/>
                  </a:cubicBezTo>
                  <a:close/>
                  <a:moveTo>
                    <a:pt x="363" y="70"/>
                  </a:moveTo>
                  <a:cubicBezTo>
                    <a:pt x="364" y="71"/>
                    <a:pt x="364" y="71"/>
                    <a:pt x="364" y="71"/>
                  </a:cubicBezTo>
                  <a:cubicBezTo>
                    <a:pt x="365" y="71"/>
                    <a:pt x="365" y="71"/>
                    <a:pt x="365" y="71"/>
                  </a:cubicBezTo>
                  <a:cubicBezTo>
                    <a:pt x="365" y="71"/>
                    <a:pt x="365" y="71"/>
                    <a:pt x="365" y="71"/>
                  </a:cubicBezTo>
                  <a:cubicBezTo>
                    <a:pt x="366" y="70"/>
                    <a:pt x="366" y="70"/>
                    <a:pt x="366" y="70"/>
                  </a:cubicBezTo>
                  <a:cubicBezTo>
                    <a:pt x="366" y="70"/>
                    <a:pt x="366" y="70"/>
                    <a:pt x="366" y="70"/>
                  </a:cubicBezTo>
                  <a:cubicBezTo>
                    <a:pt x="366" y="69"/>
                    <a:pt x="366" y="69"/>
                    <a:pt x="366" y="69"/>
                  </a:cubicBezTo>
                  <a:cubicBezTo>
                    <a:pt x="365" y="68"/>
                    <a:pt x="365" y="68"/>
                    <a:pt x="365" y="68"/>
                  </a:cubicBezTo>
                  <a:cubicBezTo>
                    <a:pt x="365" y="69"/>
                    <a:pt x="365" y="69"/>
                    <a:pt x="365" y="69"/>
                  </a:cubicBezTo>
                  <a:cubicBezTo>
                    <a:pt x="365" y="69"/>
                    <a:pt x="365" y="69"/>
                    <a:pt x="365" y="69"/>
                  </a:cubicBezTo>
                  <a:cubicBezTo>
                    <a:pt x="364" y="70"/>
                    <a:pt x="364" y="70"/>
                    <a:pt x="364" y="70"/>
                  </a:cubicBezTo>
                  <a:cubicBezTo>
                    <a:pt x="364" y="70"/>
                    <a:pt x="363" y="70"/>
                    <a:pt x="363" y="70"/>
                  </a:cubicBezTo>
                  <a:close/>
                  <a:moveTo>
                    <a:pt x="462" y="63"/>
                  </a:moveTo>
                  <a:cubicBezTo>
                    <a:pt x="462" y="63"/>
                    <a:pt x="462" y="63"/>
                    <a:pt x="462" y="63"/>
                  </a:cubicBezTo>
                  <a:cubicBezTo>
                    <a:pt x="463" y="62"/>
                    <a:pt x="463" y="62"/>
                    <a:pt x="463" y="62"/>
                  </a:cubicBezTo>
                  <a:cubicBezTo>
                    <a:pt x="462" y="62"/>
                    <a:pt x="462" y="62"/>
                    <a:pt x="462" y="62"/>
                  </a:cubicBezTo>
                  <a:cubicBezTo>
                    <a:pt x="462" y="62"/>
                    <a:pt x="462" y="62"/>
                    <a:pt x="462" y="62"/>
                  </a:cubicBezTo>
                  <a:cubicBezTo>
                    <a:pt x="462" y="62"/>
                    <a:pt x="462" y="62"/>
                    <a:pt x="462" y="62"/>
                  </a:cubicBezTo>
                  <a:cubicBezTo>
                    <a:pt x="462" y="63"/>
                    <a:pt x="462" y="63"/>
                    <a:pt x="462" y="63"/>
                  </a:cubicBezTo>
                  <a:close/>
                  <a:moveTo>
                    <a:pt x="461" y="64"/>
                  </a:moveTo>
                  <a:cubicBezTo>
                    <a:pt x="462" y="64"/>
                    <a:pt x="462" y="64"/>
                    <a:pt x="462" y="64"/>
                  </a:cubicBezTo>
                  <a:cubicBezTo>
                    <a:pt x="462" y="63"/>
                    <a:pt x="462" y="63"/>
                    <a:pt x="462" y="63"/>
                  </a:cubicBezTo>
                  <a:cubicBezTo>
                    <a:pt x="461" y="62"/>
                    <a:pt x="461" y="62"/>
                    <a:pt x="461" y="62"/>
                  </a:cubicBezTo>
                  <a:cubicBezTo>
                    <a:pt x="461" y="62"/>
                    <a:pt x="461" y="62"/>
                    <a:pt x="461" y="62"/>
                  </a:cubicBezTo>
                  <a:cubicBezTo>
                    <a:pt x="461" y="63"/>
                    <a:pt x="461" y="63"/>
                    <a:pt x="461" y="63"/>
                  </a:cubicBezTo>
                  <a:cubicBezTo>
                    <a:pt x="461" y="64"/>
                    <a:pt x="461" y="64"/>
                    <a:pt x="461" y="64"/>
                  </a:cubicBezTo>
                  <a:close/>
                  <a:moveTo>
                    <a:pt x="461" y="64"/>
                  </a:moveTo>
                  <a:cubicBezTo>
                    <a:pt x="461" y="65"/>
                    <a:pt x="461" y="65"/>
                    <a:pt x="461" y="65"/>
                  </a:cubicBezTo>
                  <a:cubicBezTo>
                    <a:pt x="462" y="66"/>
                    <a:pt x="462" y="66"/>
                    <a:pt x="462" y="66"/>
                  </a:cubicBezTo>
                  <a:cubicBezTo>
                    <a:pt x="462" y="65"/>
                    <a:pt x="462" y="65"/>
                    <a:pt x="462" y="65"/>
                  </a:cubicBezTo>
                  <a:cubicBezTo>
                    <a:pt x="462" y="64"/>
                    <a:pt x="462" y="64"/>
                    <a:pt x="462" y="64"/>
                  </a:cubicBezTo>
                  <a:cubicBezTo>
                    <a:pt x="461" y="64"/>
                    <a:pt x="461" y="64"/>
                    <a:pt x="461" y="64"/>
                  </a:cubicBezTo>
                  <a:cubicBezTo>
                    <a:pt x="461" y="64"/>
                    <a:pt x="461" y="64"/>
                    <a:pt x="461" y="64"/>
                  </a:cubicBezTo>
                  <a:cubicBezTo>
                    <a:pt x="461" y="64"/>
                    <a:pt x="461" y="64"/>
                    <a:pt x="461" y="64"/>
                  </a:cubicBezTo>
                  <a:close/>
                  <a:moveTo>
                    <a:pt x="458" y="63"/>
                  </a:moveTo>
                  <a:cubicBezTo>
                    <a:pt x="459" y="64"/>
                    <a:pt x="459" y="64"/>
                    <a:pt x="459" y="64"/>
                  </a:cubicBezTo>
                  <a:cubicBezTo>
                    <a:pt x="460" y="65"/>
                    <a:pt x="460" y="65"/>
                    <a:pt x="460" y="65"/>
                  </a:cubicBezTo>
                  <a:cubicBezTo>
                    <a:pt x="460" y="64"/>
                    <a:pt x="460" y="64"/>
                    <a:pt x="460" y="64"/>
                  </a:cubicBezTo>
                  <a:cubicBezTo>
                    <a:pt x="460" y="64"/>
                    <a:pt x="460" y="64"/>
                    <a:pt x="460" y="64"/>
                  </a:cubicBezTo>
                  <a:cubicBezTo>
                    <a:pt x="460" y="63"/>
                    <a:pt x="460" y="63"/>
                    <a:pt x="460" y="63"/>
                  </a:cubicBezTo>
                  <a:cubicBezTo>
                    <a:pt x="459" y="63"/>
                    <a:pt x="459" y="63"/>
                    <a:pt x="459" y="63"/>
                  </a:cubicBezTo>
                  <a:cubicBezTo>
                    <a:pt x="459" y="63"/>
                    <a:pt x="459" y="63"/>
                    <a:pt x="459" y="63"/>
                  </a:cubicBezTo>
                  <a:cubicBezTo>
                    <a:pt x="458" y="63"/>
                    <a:pt x="458" y="63"/>
                    <a:pt x="458" y="63"/>
                  </a:cubicBezTo>
                  <a:close/>
                  <a:moveTo>
                    <a:pt x="483" y="54"/>
                  </a:moveTo>
                  <a:cubicBezTo>
                    <a:pt x="484" y="55"/>
                    <a:pt x="484" y="55"/>
                    <a:pt x="484" y="55"/>
                  </a:cubicBezTo>
                  <a:cubicBezTo>
                    <a:pt x="485" y="54"/>
                    <a:pt x="485" y="54"/>
                    <a:pt x="485" y="54"/>
                  </a:cubicBezTo>
                  <a:cubicBezTo>
                    <a:pt x="486" y="54"/>
                    <a:pt x="486" y="54"/>
                    <a:pt x="486" y="54"/>
                  </a:cubicBezTo>
                  <a:cubicBezTo>
                    <a:pt x="485" y="53"/>
                    <a:pt x="485" y="53"/>
                    <a:pt x="485" y="53"/>
                  </a:cubicBezTo>
                  <a:cubicBezTo>
                    <a:pt x="485" y="52"/>
                    <a:pt x="485" y="52"/>
                    <a:pt x="485" y="52"/>
                  </a:cubicBezTo>
                  <a:cubicBezTo>
                    <a:pt x="485" y="52"/>
                    <a:pt x="485" y="52"/>
                    <a:pt x="485" y="52"/>
                  </a:cubicBezTo>
                  <a:cubicBezTo>
                    <a:pt x="485" y="51"/>
                    <a:pt x="485" y="51"/>
                    <a:pt x="485" y="51"/>
                  </a:cubicBezTo>
                  <a:cubicBezTo>
                    <a:pt x="484" y="50"/>
                    <a:pt x="484" y="50"/>
                    <a:pt x="484" y="50"/>
                  </a:cubicBezTo>
                  <a:cubicBezTo>
                    <a:pt x="484" y="51"/>
                    <a:pt x="484" y="51"/>
                    <a:pt x="484" y="51"/>
                  </a:cubicBezTo>
                  <a:cubicBezTo>
                    <a:pt x="483" y="51"/>
                    <a:pt x="483" y="51"/>
                    <a:pt x="483" y="51"/>
                  </a:cubicBezTo>
                  <a:cubicBezTo>
                    <a:pt x="482" y="50"/>
                    <a:pt x="482" y="50"/>
                    <a:pt x="482" y="50"/>
                  </a:cubicBezTo>
                  <a:cubicBezTo>
                    <a:pt x="481" y="50"/>
                    <a:pt x="481" y="50"/>
                    <a:pt x="481" y="50"/>
                  </a:cubicBezTo>
                  <a:cubicBezTo>
                    <a:pt x="481" y="51"/>
                    <a:pt x="481" y="51"/>
                    <a:pt x="481" y="51"/>
                  </a:cubicBezTo>
                  <a:cubicBezTo>
                    <a:pt x="480" y="51"/>
                    <a:pt x="480" y="51"/>
                    <a:pt x="480" y="51"/>
                  </a:cubicBezTo>
                  <a:cubicBezTo>
                    <a:pt x="481" y="51"/>
                    <a:pt x="481" y="51"/>
                    <a:pt x="481" y="51"/>
                  </a:cubicBezTo>
                  <a:cubicBezTo>
                    <a:pt x="480" y="51"/>
                    <a:pt x="480" y="51"/>
                    <a:pt x="480" y="51"/>
                  </a:cubicBezTo>
                  <a:cubicBezTo>
                    <a:pt x="480" y="52"/>
                    <a:pt x="480" y="52"/>
                    <a:pt x="480" y="52"/>
                  </a:cubicBezTo>
                  <a:cubicBezTo>
                    <a:pt x="480" y="53"/>
                    <a:pt x="480" y="53"/>
                    <a:pt x="480" y="53"/>
                  </a:cubicBezTo>
                  <a:cubicBezTo>
                    <a:pt x="480" y="53"/>
                    <a:pt x="480" y="53"/>
                    <a:pt x="480" y="53"/>
                  </a:cubicBezTo>
                  <a:cubicBezTo>
                    <a:pt x="481" y="53"/>
                    <a:pt x="481" y="53"/>
                    <a:pt x="481" y="53"/>
                  </a:cubicBezTo>
                  <a:cubicBezTo>
                    <a:pt x="482" y="54"/>
                    <a:pt x="482" y="54"/>
                    <a:pt x="482" y="54"/>
                  </a:cubicBezTo>
                  <a:cubicBezTo>
                    <a:pt x="483" y="54"/>
                    <a:pt x="483" y="54"/>
                    <a:pt x="483" y="54"/>
                  </a:cubicBezTo>
                  <a:close/>
                  <a:moveTo>
                    <a:pt x="489" y="52"/>
                  </a:moveTo>
                  <a:cubicBezTo>
                    <a:pt x="489" y="52"/>
                    <a:pt x="489" y="52"/>
                    <a:pt x="489" y="52"/>
                  </a:cubicBezTo>
                  <a:cubicBezTo>
                    <a:pt x="489" y="51"/>
                    <a:pt x="489" y="51"/>
                    <a:pt x="489" y="51"/>
                  </a:cubicBezTo>
                  <a:cubicBezTo>
                    <a:pt x="489" y="52"/>
                    <a:pt x="489" y="52"/>
                    <a:pt x="489" y="52"/>
                  </a:cubicBezTo>
                  <a:cubicBezTo>
                    <a:pt x="488" y="52"/>
                    <a:pt x="488" y="52"/>
                    <a:pt x="488" y="52"/>
                  </a:cubicBezTo>
                  <a:cubicBezTo>
                    <a:pt x="489" y="52"/>
                    <a:pt x="489" y="52"/>
                    <a:pt x="489" y="52"/>
                  </a:cubicBezTo>
                  <a:close/>
                  <a:moveTo>
                    <a:pt x="495" y="267"/>
                  </a:moveTo>
                  <a:cubicBezTo>
                    <a:pt x="495" y="267"/>
                    <a:pt x="495" y="267"/>
                    <a:pt x="495" y="267"/>
                  </a:cubicBezTo>
                  <a:cubicBezTo>
                    <a:pt x="495" y="266"/>
                    <a:pt x="495" y="266"/>
                    <a:pt x="495" y="266"/>
                  </a:cubicBezTo>
                  <a:cubicBezTo>
                    <a:pt x="494" y="265"/>
                    <a:pt x="494" y="265"/>
                    <a:pt x="494" y="265"/>
                  </a:cubicBezTo>
                  <a:cubicBezTo>
                    <a:pt x="494" y="264"/>
                    <a:pt x="494" y="264"/>
                    <a:pt x="494" y="264"/>
                  </a:cubicBezTo>
                  <a:cubicBezTo>
                    <a:pt x="494" y="263"/>
                    <a:pt x="494" y="263"/>
                    <a:pt x="494" y="263"/>
                  </a:cubicBezTo>
                  <a:cubicBezTo>
                    <a:pt x="495" y="262"/>
                    <a:pt x="495" y="262"/>
                    <a:pt x="495" y="262"/>
                  </a:cubicBezTo>
                  <a:cubicBezTo>
                    <a:pt x="496" y="262"/>
                    <a:pt x="496" y="262"/>
                    <a:pt x="496" y="262"/>
                  </a:cubicBezTo>
                  <a:cubicBezTo>
                    <a:pt x="496" y="263"/>
                    <a:pt x="496" y="263"/>
                    <a:pt x="496" y="263"/>
                  </a:cubicBezTo>
                  <a:cubicBezTo>
                    <a:pt x="496" y="263"/>
                    <a:pt x="496" y="263"/>
                    <a:pt x="496" y="263"/>
                  </a:cubicBezTo>
                  <a:cubicBezTo>
                    <a:pt x="498" y="263"/>
                    <a:pt x="498" y="263"/>
                    <a:pt x="498" y="263"/>
                  </a:cubicBezTo>
                  <a:cubicBezTo>
                    <a:pt x="498" y="263"/>
                    <a:pt x="498" y="263"/>
                    <a:pt x="498" y="263"/>
                  </a:cubicBezTo>
                  <a:cubicBezTo>
                    <a:pt x="498" y="263"/>
                    <a:pt x="498" y="263"/>
                    <a:pt x="498" y="263"/>
                  </a:cubicBezTo>
                  <a:cubicBezTo>
                    <a:pt x="499" y="263"/>
                    <a:pt x="499" y="263"/>
                    <a:pt x="499" y="263"/>
                  </a:cubicBezTo>
                  <a:cubicBezTo>
                    <a:pt x="498" y="263"/>
                    <a:pt x="498" y="263"/>
                    <a:pt x="498" y="263"/>
                  </a:cubicBezTo>
                  <a:cubicBezTo>
                    <a:pt x="498" y="264"/>
                    <a:pt x="498" y="264"/>
                    <a:pt x="498" y="264"/>
                  </a:cubicBezTo>
                  <a:cubicBezTo>
                    <a:pt x="499" y="265"/>
                    <a:pt x="499" y="265"/>
                    <a:pt x="499" y="265"/>
                  </a:cubicBezTo>
                  <a:cubicBezTo>
                    <a:pt x="500" y="265"/>
                    <a:pt x="500" y="265"/>
                    <a:pt x="500" y="265"/>
                  </a:cubicBezTo>
                  <a:cubicBezTo>
                    <a:pt x="500" y="266"/>
                    <a:pt x="500" y="266"/>
                    <a:pt x="500" y="266"/>
                  </a:cubicBezTo>
                  <a:cubicBezTo>
                    <a:pt x="500" y="265"/>
                    <a:pt x="500" y="265"/>
                    <a:pt x="500" y="265"/>
                  </a:cubicBezTo>
                  <a:cubicBezTo>
                    <a:pt x="500" y="265"/>
                    <a:pt x="500" y="265"/>
                    <a:pt x="500" y="265"/>
                  </a:cubicBezTo>
                  <a:cubicBezTo>
                    <a:pt x="500" y="264"/>
                    <a:pt x="500" y="264"/>
                    <a:pt x="500" y="264"/>
                  </a:cubicBezTo>
                  <a:cubicBezTo>
                    <a:pt x="500" y="263"/>
                    <a:pt x="500" y="263"/>
                    <a:pt x="500" y="263"/>
                  </a:cubicBezTo>
                  <a:cubicBezTo>
                    <a:pt x="499" y="263"/>
                    <a:pt x="499" y="263"/>
                    <a:pt x="499" y="263"/>
                  </a:cubicBezTo>
                  <a:cubicBezTo>
                    <a:pt x="499" y="261"/>
                    <a:pt x="499" y="261"/>
                    <a:pt x="499" y="261"/>
                  </a:cubicBezTo>
                  <a:cubicBezTo>
                    <a:pt x="499" y="261"/>
                    <a:pt x="499" y="261"/>
                    <a:pt x="499" y="261"/>
                  </a:cubicBezTo>
                  <a:cubicBezTo>
                    <a:pt x="498" y="261"/>
                    <a:pt x="498" y="261"/>
                    <a:pt x="498" y="261"/>
                  </a:cubicBezTo>
                  <a:cubicBezTo>
                    <a:pt x="497" y="261"/>
                    <a:pt x="497" y="261"/>
                    <a:pt x="497" y="261"/>
                  </a:cubicBezTo>
                  <a:cubicBezTo>
                    <a:pt x="496" y="260"/>
                    <a:pt x="496" y="260"/>
                    <a:pt x="496" y="260"/>
                  </a:cubicBezTo>
                  <a:cubicBezTo>
                    <a:pt x="496" y="259"/>
                    <a:pt x="496" y="259"/>
                    <a:pt x="496" y="259"/>
                  </a:cubicBezTo>
                  <a:cubicBezTo>
                    <a:pt x="495" y="258"/>
                    <a:pt x="495" y="258"/>
                    <a:pt x="495" y="258"/>
                  </a:cubicBezTo>
                  <a:cubicBezTo>
                    <a:pt x="494" y="257"/>
                    <a:pt x="494" y="257"/>
                    <a:pt x="494" y="257"/>
                  </a:cubicBezTo>
                  <a:cubicBezTo>
                    <a:pt x="494" y="257"/>
                    <a:pt x="494" y="257"/>
                    <a:pt x="494" y="257"/>
                  </a:cubicBezTo>
                  <a:cubicBezTo>
                    <a:pt x="493" y="256"/>
                    <a:pt x="493" y="256"/>
                    <a:pt x="493" y="256"/>
                  </a:cubicBezTo>
                  <a:cubicBezTo>
                    <a:pt x="493" y="255"/>
                    <a:pt x="493" y="255"/>
                    <a:pt x="493" y="255"/>
                  </a:cubicBezTo>
                  <a:cubicBezTo>
                    <a:pt x="492" y="254"/>
                    <a:pt x="492" y="254"/>
                    <a:pt x="492" y="254"/>
                  </a:cubicBezTo>
                  <a:cubicBezTo>
                    <a:pt x="492" y="253"/>
                    <a:pt x="492" y="253"/>
                    <a:pt x="492" y="253"/>
                  </a:cubicBezTo>
                  <a:cubicBezTo>
                    <a:pt x="492" y="252"/>
                    <a:pt x="492" y="252"/>
                    <a:pt x="492" y="252"/>
                  </a:cubicBezTo>
                  <a:cubicBezTo>
                    <a:pt x="491" y="250"/>
                    <a:pt x="491" y="250"/>
                    <a:pt x="491" y="250"/>
                  </a:cubicBezTo>
                  <a:cubicBezTo>
                    <a:pt x="491" y="249"/>
                    <a:pt x="491" y="249"/>
                    <a:pt x="491" y="249"/>
                  </a:cubicBezTo>
                  <a:cubicBezTo>
                    <a:pt x="491" y="248"/>
                    <a:pt x="491" y="248"/>
                    <a:pt x="491" y="248"/>
                  </a:cubicBezTo>
                  <a:cubicBezTo>
                    <a:pt x="491" y="247"/>
                    <a:pt x="491" y="247"/>
                    <a:pt x="491" y="247"/>
                  </a:cubicBezTo>
                  <a:cubicBezTo>
                    <a:pt x="490" y="246"/>
                    <a:pt x="490" y="246"/>
                    <a:pt x="490" y="246"/>
                  </a:cubicBezTo>
                  <a:cubicBezTo>
                    <a:pt x="491" y="246"/>
                    <a:pt x="491" y="246"/>
                    <a:pt x="491" y="246"/>
                  </a:cubicBezTo>
                  <a:cubicBezTo>
                    <a:pt x="491" y="245"/>
                    <a:pt x="491" y="245"/>
                    <a:pt x="491" y="245"/>
                  </a:cubicBezTo>
                  <a:cubicBezTo>
                    <a:pt x="491" y="245"/>
                    <a:pt x="491" y="245"/>
                    <a:pt x="491" y="245"/>
                  </a:cubicBezTo>
                  <a:cubicBezTo>
                    <a:pt x="491" y="245"/>
                    <a:pt x="491" y="245"/>
                    <a:pt x="491" y="245"/>
                  </a:cubicBezTo>
                  <a:cubicBezTo>
                    <a:pt x="492" y="245"/>
                    <a:pt x="492" y="245"/>
                    <a:pt x="492" y="245"/>
                  </a:cubicBezTo>
                  <a:cubicBezTo>
                    <a:pt x="493" y="245"/>
                    <a:pt x="493" y="245"/>
                    <a:pt x="493" y="245"/>
                  </a:cubicBezTo>
                  <a:cubicBezTo>
                    <a:pt x="494" y="245"/>
                    <a:pt x="494" y="245"/>
                    <a:pt x="494" y="245"/>
                  </a:cubicBezTo>
                  <a:cubicBezTo>
                    <a:pt x="495" y="245"/>
                    <a:pt x="495" y="245"/>
                    <a:pt x="495" y="245"/>
                  </a:cubicBezTo>
                  <a:cubicBezTo>
                    <a:pt x="495" y="246"/>
                    <a:pt x="495" y="246"/>
                    <a:pt x="495" y="246"/>
                  </a:cubicBezTo>
                  <a:cubicBezTo>
                    <a:pt x="496" y="247"/>
                    <a:pt x="496" y="247"/>
                    <a:pt x="496" y="247"/>
                  </a:cubicBezTo>
                  <a:cubicBezTo>
                    <a:pt x="497" y="247"/>
                    <a:pt x="497" y="247"/>
                    <a:pt x="497" y="247"/>
                  </a:cubicBezTo>
                  <a:cubicBezTo>
                    <a:pt x="498" y="248"/>
                    <a:pt x="498" y="248"/>
                    <a:pt x="498" y="248"/>
                  </a:cubicBezTo>
                  <a:cubicBezTo>
                    <a:pt x="499" y="248"/>
                    <a:pt x="499" y="248"/>
                    <a:pt x="499" y="248"/>
                  </a:cubicBezTo>
                  <a:cubicBezTo>
                    <a:pt x="498" y="247"/>
                    <a:pt x="498" y="247"/>
                    <a:pt x="498" y="247"/>
                  </a:cubicBezTo>
                  <a:cubicBezTo>
                    <a:pt x="497" y="246"/>
                    <a:pt x="497" y="246"/>
                    <a:pt x="497" y="246"/>
                  </a:cubicBezTo>
                  <a:cubicBezTo>
                    <a:pt x="496" y="246"/>
                    <a:pt x="496" y="246"/>
                    <a:pt x="496" y="246"/>
                  </a:cubicBezTo>
                  <a:cubicBezTo>
                    <a:pt x="495" y="244"/>
                    <a:pt x="495" y="244"/>
                    <a:pt x="495" y="244"/>
                  </a:cubicBezTo>
                  <a:cubicBezTo>
                    <a:pt x="494" y="243"/>
                    <a:pt x="494" y="243"/>
                    <a:pt x="494" y="243"/>
                  </a:cubicBezTo>
                  <a:cubicBezTo>
                    <a:pt x="494" y="243"/>
                    <a:pt x="494" y="243"/>
                    <a:pt x="494" y="243"/>
                  </a:cubicBezTo>
                  <a:cubicBezTo>
                    <a:pt x="494" y="243"/>
                    <a:pt x="494" y="243"/>
                    <a:pt x="494" y="243"/>
                  </a:cubicBezTo>
                  <a:cubicBezTo>
                    <a:pt x="493" y="241"/>
                    <a:pt x="493" y="241"/>
                    <a:pt x="493" y="241"/>
                  </a:cubicBezTo>
                  <a:cubicBezTo>
                    <a:pt x="493" y="240"/>
                    <a:pt x="493" y="240"/>
                    <a:pt x="493" y="240"/>
                  </a:cubicBezTo>
                  <a:cubicBezTo>
                    <a:pt x="492" y="240"/>
                    <a:pt x="492" y="240"/>
                    <a:pt x="492" y="240"/>
                  </a:cubicBezTo>
                  <a:cubicBezTo>
                    <a:pt x="492" y="239"/>
                    <a:pt x="492" y="239"/>
                    <a:pt x="492" y="239"/>
                  </a:cubicBezTo>
                  <a:cubicBezTo>
                    <a:pt x="491" y="238"/>
                    <a:pt x="491" y="238"/>
                    <a:pt x="491" y="238"/>
                  </a:cubicBezTo>
                  <a:cubicBezTo>
                    <a:pt x="489" y="236"/>
                    <a:pt x="489" y="236"/>
                    <a:pt x="489" y="236"/>
                  </a:cubicBezTo>
                  <a:cubicBezTo>
                    <a:pt x="489" y="235"/>
                    <a:pt x="489" y="235"/>
                    <a:pt x="489" y="235"/>
                  </a:cubicBezTo>
                  <a:cubicBezTo>
                    <a:pt x="488" y="233"/>
                    <a:pt x="488" y="233"/>
                    <a:pt x="488" y="233"/>
                  </a:cubicBezTo>
                  <a:cubicBezTo>
                    <a:pt x="487" y="232"/>
                    <a:pt x="487" y="232"/>
                    <a:pt x="487" y="232"/>
                  </a:cubicBezTo>
                  <a:cubicBezTo>
                    <a:pt x="486" y="231"/>
                    <a:pt x="486" y="231"/>
                    <a:pt x="486" y="231"/>
                  </a:cubicBezTo>
                  <a:cubicBezTo>
                    <a:pt x="486" y="230"/>
                    <a:pt x="486" y="230"/>
                    <a:pt x="486" y="230"/>
                  </a:cubicBezTo>
                  <a:cubicBezTo>
                    <a:pt x="486" y="230"/>
                    <a:pt x="486" y="230"/>
                    <a:pt x="486" y="230"/>
                  </a:cubicBezTo>
                  <a:cubicBezTo>
                    <a:pt x="485" y="229"/>
                    <a:pt x="485" y="229"/>
                    <a:pt x="485" y="229"/>
                  </a:cubicBezTo>
                  <a:cubicBezTo>
                    <a:pt x="485" y="230"/>
                    <a:pt x="485" y="230"/>
                    <a:pt x="485" y="230"/>
                  </a:cubicBezTo>
                  <a:cubicBezTo>
                    <a:pt x="485" y="230"/>
                    <a:pt x="485" y="230"/>
                    <a:pt x="485" y="230"/>
                  </a:cubicBezTo>
                  <a:cubicBezTo>
                    <a:pt x="484" y="229"/>
                    <a:pt x="484" y="229"/>
                    <a:pt x="484" y="229"/>
                  </a:cubicBezTo>
                  <a:cubicBezTo>
                    <a:pt x="485" y="229"/>
                    <a:pt x="485" y="229"/>
                    <a:pt x="485" y="229"/>
                  </a:cubicBezTo>
                  <a:cubicBezTo>
                    <a:pt x="484" y="228"/>
                    <a:pt x="484" y="228"/>
                    <a:pt x="484" y="228"/>
                  </a:cubicBezTo>
                  <a:cubicBezTo>
                    <a:pt x="483" y="228"/>
                    <a:pt x="483" y="228"/>
                    <a:pt x="483" y="228"/>
                  </a:cubicBezTo>
                  <a:cubicBezTo>
                    <a:pt x="483" y="227"/>
                    <a:pt x="483" y="227"/>
                    <a:pt x="483" y="227"/>
                  </a:cubicBezTo>
                  <a:cubicBezTo>
                    <a:pt x="482" y="226"/>
                    <a:pt x="482" y="226"/>
                    <a:pt x="482" y="226"/>
                  </a:cubicBezTo>
                  <a:cubicBezTo>
                    <a:pt x="482" y="225"/>
                    <a:pt x="482" y="225"/>
                    <a:pt x="482" y="225"/>
                  </a:cubicBezTo>
                  <a:cubicBezTo>
                    <a:pt x="482" y="224"/>
                    <a:pt x="482" y="224"/>
                    <a:pt x="482" y="224"/>
                  </a:cubicBezTo>
                  <a:cubicBezTo>
                    <a:pt x="482" y="224"/>
                    <a:pt x="482" y="224"/>
                    <a:pt x="482" y="224"/>
                  </a:cubicBezTo>
                  <a:cubicBezTo>
                    <a:pt x="482" y="224"/>
                    <a:pt x="482" y="224"/>
                    <a:pt x="482" y="224"/>
                  </a:cubicBezTo>
                  <a:cubicBezTo>
                    <a:pt x="482" y="223"/>
                    <a:pt x="482" y="223"/>
                    <a:pt x="482" y="223"/>
                  </a:cubicBezTo>
                  <a:cubicBezTo>
                    <a:pt x="482" y="221"/>
                    <a:pt x="482" y="221"/>
                    <a:pt x="482" y="221"/>
                  </a:cubicBezTo>
                  <a:cubicBezTo>
                    <a:pt x="481" y="220"/>
                    <a:pt x="481" y="220"/>
                    <a:pt x="481" y="220"/>
                  </a:cubicBezTo>
                  <a:cubicBezTo>
                    <a:pt x="480" y="220"/>
                    <a:pt x="480" y="220"/>
                    <a:pt x="480" y="220"/>
                  </a:cubicBezTo>
                  <a:cubicBezTo>
                    <a:pt x="480" y="219"/>
                    <a:pt x="480" y="219"/>
                    <a:pt x="480" y="219"/>
                  </a:cubicBezTo>
                  <a:cubicBezTo>
                    <a:pt x="479" y="219"/>
                    <a:pt x="479" y="219"/>
                    <a:pt x="479" y="219"/>
                  </a:cubicBezTo>
                  <a:cubicBezTo>
                    <a:pt x="479" y="218"/>
                    <a:pt x="479" y="218"/>
                    <a:pt x="479" y="218"/>
                  </a:cubicBezTo>
                  <a:cubicBezTo>
                    <a:pt x="479" y="218"/>
                    <a:pt x="479" y="218"/>
                    <a:pt x="479" y="218"/>
                  </a:cubicBezTo>
                  <a:cubicBezTo>
                    <a:pt x="479" y="218"/>
                    <a:pt x="479" y="218"/>
                    <a:pt x="479" y="218"/>
                  </a:cubicBezTo>
                  <a:cubicBezTo>
                    <a:pt x="480" y="218"/>
                    <a:pt x="480" y="218"/>
                    <a:pt x="480" y="218"/>
                  </a:cubicBezTo>
                  <a:cubicBezTo>
                    <a:pt x="481" y="219"/>
                    <a:pt x="481" y="219"/>
                    <a:pt x="481" y="219"/>
                  </a:cubicBezTo>
                  <a:cubicBezTo>
                    <a:pt x="481" y="218"/>
                    <a:pt x="481" y="218"/>
                    <a:pt x="481" y="218"/>
                  </a:cubicBezTo>
                  <a:cubicBezTo>
                    <a:pt x="480" y="217"/>
                    <a:pt x="480" y="217"/>
                    <a:pt x="480" y="217"/>
                  </a:cubicBezTo>
                  <a:cubicBezTo>
                    <a:pt x="479" y="216"/>
                    <a:pt x="479" y="216"/>
                    <a:pt x="479" y="216"/>
                  </a:cubicBezTo>
                  <a:cubicBezTo>
                    <a:pt x="478" y="216"/>
                    <a:pt x="478" y="216"/>
                    <a:pt x="478" y="216"/>
                  </a:cubicBezTo>
                  <a:cubicBezTo>
                    <a:pt x="478" y="215"/>
                    <a:pt x="478" y="215"/>
                    <a:pt x="478" y="215"/>
                  </a:cubicBezTo>
                  <a:cubicBezTo>
                    <a:pt x="476" y="214"/>
                    <a:pt x="476" y="214"/>
                    <a:pt x="476" y="214"/>
                  </a:cubicBezTo>
                  <a:cubicBezTo>
                    <a:pt x="476" y="213"/>
                    <a:pt x="476" y="213"/>
                    <a:pt x="476" y="213"/>
                  </a:cubicBezTo>
                  <a:cubicBezTo>
                    <a:pt x="476" y="212"/>
                    <a:pt x="476" y="212"/>
                    <a:pt x="476" y="212"/>
                  </a:cubicBezTo>
                  <a:cubicBezTo>
                    <a:pt x="475" y="211"/>
                    <a:pt x="475" y="211"/>
                    <a:pt x="475" y="211"/>
                  </a:cubicBezTo>
                  <a:cubicBezTo>
                    <a:pt x="474" y="211"/>
                    <a:pt x="474" y="211"/>
                    <a:pt x="474" y="211"/>
                  </a:cubicBezTo>
                  <a:cubicBezTo>
                    <a:pt x="473" y="210"/>
                    <a:pt x="473" y="210"/>
                    <a:pt x="473" y="210"/>
                  </a:cubicBezTo>
                  <a:cubicBezTo>
                    <a:pt x="473" y="209"/>
                    <a:pt x="473" y="209"/>
                    <a:pt x="473" y="209"/>
                  </a:cubicBezTo>
                  <a:cubicBezTo>
                    <a:pt x="473" y="210"/>
                    <a:pt x="473" y="210"/>
                    <a:pt x="473" y="210"/>
                  </a:cubicBezTo>
                  <a:cubicBezTo>
                    <a:pt x="473" y="210"/>
                    <a:pt x="473" y="210"/>
                    <a:pt x="473" y="210"/>
                  </a:cubicBezTo>
                  <a:cubicBezTo>
                    <a:pt x="473" y="211"/>
                    <a:pt x="473" y="211"/>
                    <a:pt x="473" y="211"/>
                  </a:cubicBezTo>
                  <a:cubicBezTo>
                    <a:pt x="472" y="211"/>
                    <a:pt x="472" y="211"/>
                    <a:pt x="472" y="211"/>
                  </a:cubicBezTo>
                  <a:cubicBezTo>
                    <a:pt x="472" y="211"/>
                    <a:pt x="472" y="211"/>
                    <a:pt x="472" y="211"/>
                  </a:cubicBezTo>
                  <a:cubicBezTo>
                    <a:pt x="471" y="211"/>
                    <a:pt x="471" y="211"/>
                    <a:pt x="471" y="211"/>
                  </a:cubicBezTo>
                  <a:cubicBezTo>
                    <a:pt x="472" y="212"/>
                    <a:pt x="472" y="212"/>
                    <a:pt x="472" y="212"/>
                  </a:cubicBezTo>
                  <a:cubicBezTo>
                    <a:pt x="474" y="212"/>
                    <a:pt x="474" y="212"/>
                    <a:pt x="474" y="212"/>
                  </a:cubicBezTo>
                  <a:cubicBezTo>
                    <a:pt x="474" y="213"/>
                    <a:pt x="474" y="213"/>
                    <a:pt x="474" y="213"/>
                  </a:cubicBezTo>
                  <a:cubicBezTo>
                    <a:pt x="474" y="214"/>
                    <a:pt x="474" y="214"/>
                    <a:pt x="474" y="214"/>
                  </a:cubicBezTo>
                  <a:cubicBezTo>
                    <a:pt x="474" y="214"/>
                    <a:pt x="474" y="214"/>
                    <a:pt x="474" y="214"/>
                  </a:cubicBezTo>
                  <a:cubicBezTo>
                    <a:pt x="475" y="214"/>
                    <a:pt x="475" y="214"/>
                    <a:pt x="475" y="214"/>
                  </a:cubicBezTo>
                  <a:cubicBezTo>
                    <a:pt x="475" y="214"/>
                    <a:pt x="475" y="214"/>
                    <a:pt x="475" y="214"/>
                  </a:cubicBezTo>
                  <a:cubicBezTo>
                    <a:pt x="475" y="215"/>
                    <a:pt x="475" y="215"/>
                    <a:pt x="475" y="215"/>
                  </a:cubicBezTo>
                  <a:cubicBezTo>
                    <a:pt x="474" y="215"/>
                    <a:pt x="474" y="215"/>
                    <a:pt x="474" y="215"/>
                  </a:cubicBezTo>
                  <a:cubicBezTo>
                    <a:pt x="474" y="215"/>
                    <a:pt x="474" y="215"/>
                    <a:pt x="474" y="215"/>
                  </a:cubicBezTo>
                  <a:cubicBezTo>
                    <a:pt x="475" y="215"/>
                    <a:pt x="475" y="215"/>
                    <a:pt x="475" y="215"/>
                  </a:cubicBezTo>
                  <a:cubicBezTo>
                    <a:pt x="475" y="216"/>
                    <a:pt x="475" y="216"/>
                    <a:pt x="475" y="216"/>
                  </a:cubicBezTo>
                  <a:cubicBezTo>
                    <a:pt x="475" y="216"/>
                    <a:pt x="475" y="216"/>
                    <a:pt x="475" y="216"/>
                  </a:cubicBezTo>
                  <a:cubicBezTo>
                    <a:pt x="474" y="216"/>
                    <a:pt x="474" y="216"/>
                    <a:pt x="474" y="216"/>
                  </a:cubicBezTo>
                  <a:cubicBezTo>
                    <a:pt x="473" y="216"/>
                    <a:pt x="473" y="216"/>
                    <a:pt x="473" y="216"/>
                  </a:cubicBezTo>
                  <a:cubicBezTo>
                    <a:pt x="473" y="216"/>
                    <a:pt x="473" y="216"/>
                    <a:pt x="473" y="216"/>
                  </a:cubicBezTo>
                  <a:cubicBezTo>
                    <a:pt x="472" y="217"/>
                    <a:pt x="472" y="217"/>
                    <a:pt x="472" y="217"/>
                  </a:cubicBezTo>
                  <a:cubicBezTo>
                    <a:pt x="473" y="218"/>
                    <a:pt x="473" y="218"/>
                    <a:pt x="473" y="218"/>
                  </a:cubicBezTo>
                  <a:cubicBezTo>
                    <a:pt x="473" y="219"/>
                    <a:pt x="473" y="219"/>
                    <a:pt x="473" y="219"/>
                  </a:cubicBezTo>
                  <a:cubicBezTo>
                    <a:pt x="474" y="220"/>
                    <a:pt x="474" y="220"/>
                    <a:pt x="474" y="220"/>
                  </a:cubicBezTo>
                  <a:cubicBezTo>
                    <a:pt x="475" y="221"/>
                    <a:pt x="475" y="221"/>
                    <a:pt x="475" y="221"/>
                  </a:cubicBezTo>
                  <a:cubicBezTo>
                    <a:pt x="475" y="223"/>
                    <a:pt x="475" y="223"/>
                    <a:pt x="475" y="223"/>
                  </a:cubicBezTo>
                  <a:cubicBezTo>
                    <a:pt x="475" y="223"/>
                    <a:pt x="475" y="223"/>
                    <a:pt x="475" y="223"/>
                  </a:cubicBezTo>
                  <a:cubicBezTo>
                    <a:pt x="476" y="225"/>
                    <a:pt x="476" y="225"/>
                    <a:pt x="476" y="225"/>
                  </a:cubicBezTo>
                  <a:cubicBezTo>
                    <a:pt x="476" y="227"/>
                    <a:pt x="476" y="227"/>
                    <a:pt x="476" y="227"/>
                  </a:cubicBezTo>
                  <a:cubicBezTo>
                    <a:pt x="477" y="228"/>
                    <a:pt x="477" y="228"/>
                    <a:pt x="477" y="228"/>
                  </a:cubicBezTo>
                  <a:cubicBezTo>
                    <a:pt x="478" y="228"/>
                    <a:pt x="478" y="228"/>
                    <a:pt x="478" y="228"/>
                  </a:cubicBezTo>
                  <a:cubicBezTo>
                    <a:pt x="478" y="229"/>
                    <a:pt x="478" y="229"/>
                    <a:pt x="478" y="229"/>
                  </a:cubicBezTo>
                  <a:cubicBezTo>
                    <a:pt x="478" y="229"/>
                    <a:pt x="478" y="229"/>
                    <a:pt x="478" y="229"/>
                  </a:cubicBezTo>
                  <a:cubicBezTo>
                    <a:pt x="480" y="231"/>
                    <a:pt x="480" y="231"/>
                    <a:pt x="480" y="231"/>
                  </a:cubicBezTo>
                  <a:cubicBezTo>
                    <a:pt x="480" y="231"/>
                    <a:pt x="480" y="231"/>
                    <a:pt x="480" y="231"/>
                  </a:cubicBezTo>
                  <a:cubicBezTo>
                    <a:pt x="481" y="232"/>
                    <a:pt x="481" y="232"/>
                    <a:pt x="481" y="232"/>
                  </a:cubicBezTo>
                  <a:cubicBezTo>
                    <a:pt x="482" y="234"/>
                    <a:pt x="482" y="234"/>
                    <a:pt x="482" y="234"/>
                  </a:cubicBezTo>
                  <a:cubicBezTo>
                    <a:pt x="482" y="235"/>
                    <a:pt x="482" y="235"/>
                    <a:pt x="482" y="235"/>
                  </a:cubicBezTo>
                  <a:cubicBezTo>
                    <a:pt x="482" y="236"/>
                    <a:pt x="482" y="236"/>
                    <a:pt x="482" y="236"/>
                  </a:cubicBezTo>
                  <a:cubicBezTo>
                    <a:pt x="482" y="237"/>
                    <a:pt x="482" y="237"/>
                    <a:pt x="482" y="237"/>
                  </a:cubicBezTo>
                  <a:cubicBezTo>
                    <a:pt x="483" y="237"/>
                    <a:pt x="483" y="237"/>
                    <a:pt x="483" y="237"/>
                  </a:cubicBezTo>
                  <a:cubicBezTo>
                    <a:pt x="484" y="238"/>
                    <a:pt x="484" y="238"/>
                    <a:pt x="484" y="238"/>
                  </a:cubicBezTo>
                  <a:cubicBezTo>
                    <a:pt x="484" y="238"/>
                    <a:pt x="484" y="238"/>
                    <a:pt x="484" y="238"/>
                  </a:cubicBezTo>
                  <a:cubicBezTo>
                    <a:pt x="484" y="239"/>
                    <a:pt x="484" y="239"/>
                    <a:pt x="484" y="239"/>
                  </a:cubicBezTo>
                  <a:cubicBezTo>
                    <a:pt x="485" y="240"/>
                    <a:pt x="485" y="240"/>
                    <a:pt x="485" y="240"/>
                  </a:cubicBezTo>
                  <a:cubicBezTo>
                    <a:pt x="485" y="241"/>
                    <a:pt x="485" y="241"/>
                    <a:pt x="485" y="241"/>
                  </a:cubicBezTo>
                  <a:cubicBezTo>
                    <a:pt x="485" y="242"/>
                    <a:pt x="485" y="242"/>
                    <a:pt x="485" y="242"/>
                  </a:cubicBezTo>
                  <a:cubicBezTo>
                    <a:pt x="486" y="244"/>
                    <a:pt x="486" y="244"/>
                    <a:pt x="486" y="244"/>
                  </a:cubicBezTo>
                  <a:cubicBezTo>
                    <a:pt x="486" y="244"/>
                    <a:pt x="486" y="244"/>
                    <a:pt x="486" y="244"/>
                  </a:cubicBezTo>
                  <a:cubicBezTo>
                    <a:pt x="486" y="245"/>
                    <a:pt x="486" y="245"/>
                    <a:pt x="486" y="245"/>
                  </a:cubicBezTo>
                  <a:cubicBezTo>
                    <a:pt x="486" y="246"/>
                    <a:pt x="486" y="246"/>
                    <a:pt x="486" y="246"/>
                  </a:cubicBezTo>
                  <a:cubicBezTo>
                    <a:pt x="487" y="248"/>
                    <a:pt x="487" y="248"/>
                    <a:pt x="487" y="248"/>
                  </a:cubicBezTo>
                  <a:cubicBezTo>
                    <a:pt x="486" y="248"/>
                    <a:pt x="486" y="248"/>
                    <a:pt x="486" y="248"/>
                  </a:cubicBezTo>
                  <a:cubicBezTo>
                    <a:pt x="487" y="250"/>
                    <a:pt x="487" y="250"/>
                    <a:pt x="487" y="250"/>
                  </a:cubicBezTo>
                  <a:cubicBezTo>
                    <a:pt x="487" y="250"/>
                    <a:pt x="487" y="250"/>
                    <a:pt x="487" y="250"/>
                  </a:cubicBezTo>
                  <a:cubicBezTo>
                    <a:pt x="489" y="252"/>
                    <a:pt x="489" y="252"/>
                    <a:pt x="489" y="252"/>
                  </a:cubicBezTo>
                  <a:cubicBezTo>
                    <a:pt x="489" y="253"/>
                    <a:pt x="489" y="253"/>
                    <a:pt x="489" y="253"/>
                  </a:cubicBezTo>
                  <a:cubicBezTo>
                    <a:pt x="490" y="254"/>
                    <a:pt x="490" y="254"/>
                    <a:pt x="490" y="254"/>
                  </a:cubicBezTo>
                  <a:cubicBezTo>
                    <a:pt x="490" y="256"/>
                    <a:pt x="490" y="256"/>
                    <a:pt x="490" y="256"/>
                  </a:cubicBezTo>
                  <a:cubicBezTo>
                    <a:pt x="490" y="257"/>
                    <a:pt x="490" y="257"/>
                    <a:pt x="490" y="257"/>
                  </a:cubicBezTo>
                  <a:cubicBezTo>
                    <a:pt x="491" y="258"/>
                    <a:pt x="491" y="258"/>
                    <a:pt x="491" y="258"/>
                  </a:cubicBezTo>
                  <a:cubicBezTo>
                    <a:pt x="491" y="259"/>
                    <a:pt x="491" y="259"/>
                    <a:pt x="491" y="259"/>
                  </a:cubicBezTo>
                  <a:cubicBezTo>
                    <a:pt x="492" y="260"/>
                    <a:pt x="492" y="260"/>
                    <a:pt x="492" y="260"/>
                  </a:cubicBezTo>
                  <a:cubicBezTo>
                    <a:pt x="492" y="261"/>
                    <a:pt x="492" y="261"/>
                    <a:pt x="492" y="261"/>
                  </a:cubicBezTo>
                  <a:cubicBezTo>
                    <a:pt x="492" y="262"/>
                    <a:pt x="492" y="262"/>
                    <a:pt x="492" y="262"/>
                  </a:cubicBezTo>
                  <a:cubicBezTo>
                    <a:pt x="492" y="264"/>
                    <a:pt x="492" y="264"/>
                    <a:pt x="492" y="264"/>
                  </a:cubicBezTo>
                  <a:cubicBezTo>
                    <a:pt x="492" y="265"/>
                    <a:pt x="492" y="265"/>
                    <a:pt x="492" y="265"/>
                  </a:cubicBezTo>
                  <a:cubicBezTo>
                    <a:pt x="493" y="266"/>
                    <a:pt x="493" y="266"/>
                    <a:pt x="493" y="266"/>
                  </a:cubicBezTo>
                  <a:cubicBezTo>
                    <a:pt x="494" y="267"/>
                    <a:pt x="494" y="267"/>
                    <a:pt x="494" y="267"/>
                  </a:cubicBezTo>
                  <a:cubicBezTo>
                    <a:pt x="495" y="267"/>
                    <a:pt x="495" y="267"/>
                    <a:pt x="495" y="267"/>
                  </a:cubicBezTo>
                  <a:close/>
                  <a:moveTo>
                    <a:pt x="450" y="211"/>
                  </a:moveTo>
                  <a:cubicBezTo>
                    <a:pt x="450" y="211"/>
                    <a:pt x="450" y="211"/>
                    <a:pt x="450" y="211"/>
                  </a:cubicBezTo>
                  <a:cubicBezTo>
                    <a:pt x="450" y="210"/>
                    <a:pt x="450" y="210"/>
                    <a:pt x="450" y="210"/>
                  </a:cubicBezTo>
                  <a:cubicBezTo>
                    <a:pt x="450" y="210"/>
                    <a:pt x="450" y="210"/>
                    <a:pt x="450" y="210"/>
                  </a:cubicBezTo>
                  <a:cubicBezTo>
                    <a:pt x="451" y="210"/>
                    <a:pt x="451" y="210"/>
                    <a:pt x="451" y="210"/>
                  </a:cubicBezTo>
                  <a:cubicBezTo>
                    <a:pt x="451" y="211"/>
                    <a:pt x="451" y="211"/>
                    <a:pt x="451" y="211"/>
                  </a:cubicBezTo>
                  <a:cubicBezTo>
                    <a:pt x="452" y="211"/>
                    <a:pt x="452" y="211"/>
                    <a:pt x="452" y="211"/>
                  </a:cubicBezTo>
                  <a:cubicBezTo>
                    <a:pt x="452" y="210"/>
                    <a:pt x="452" y="210"/>
                    <a:pt x="452" y="210"/>
                  </a:cubicBezTo>
                  <a:cubicBezTo>
                    <a:pt x="453" y="210"/>
                    <a:pt x="453" y="210"/>
                    <a:pt x="453" y="210"/>
                  </a:cubicBezTo>
                  <a:cubicBezTo>
                    <a:pt x="452" y="209"/>
                    <a:pt x="452" y="209"/>
                    <a:pt x="452" y="209"/>
                  </a:cubicBezTo>
                  <a:cubicBezTo>
                    <a:pt x="452" y="209"/>
                    <a:pt x="452" y="209"/>
                    <a:pt x="452" y="209"/>
                  </a:cubicBezTo>
                  <a:cubicBezTo>
                    <a:pt x="453" y="209"/>
                    <a:pt x="453" y="209"/>
                    <a:pt x="453" y="209"/>
                  </a:cubicBezTo>
                  <a:cubicBezTo>
                    <a:pt x="453" y="208"/>
                    <a:pt x="453" y="208"/>
                    <a:pt x="453" y="208"/>
                  </a:cubicBezTo>
                  <a:cubicBezTo>
                    <a:pt x="452" y="208"/>
                    <a:pt x="452" y="208"/>
                    <a:pt x="452" y="208"/>
                  </a:cubicBezTo>
                  <a:cubicBezTo>
                    <a:pt x="452" y="208"/>
                    <a:pt x="452" y="208"/>
                    <a:pt x="452" y="208"/>
                  </a:cubicBezTo>
                  <a:cubicBezTo>
                    <a:pt x="452" y="209"/>
                    <a:pt x="452" y="209"/>
                    <a:pt x="452" y="209"/>
                  </a:cubicBezTo>
                  <a:cubicBezTo>
                    <a:pt x="451" y="209"/>
                    <a:pt x="451" y="209"/>
                    <a:pt x="451" y="209"/>
                  </a:cubicBezTo>
                  <a:cubicBezTo>
                    <a:pt x="452" y="208"/>
                    <a:pt x="452" y="208"/>
                    <a:pt x="452" y="208"/>
                  </a:cubicBezTo>
                  <a:cubicBezTo>
                    <a:pt x="452" y="208"/>
                    <a:pt x="452" y="208"/>
                    <a:pt x="452" y="208"/>
                  </a:cubicBezTo>
                  <a:cubicBezTo>
                    <a:pt x="452" y="208"/>
                    <a:pt x="452" y="208"/>
                    <a:pt x="452" y="208"/>
                  </a:cubicBezTo>
                  <a:cubicBezTo>
                    <a:pt x="451" y="208"/>
                    <a:pt x="451" y="208"/>
                    <a:pt x="451" y="208"/>
                  </a:cubicBezTo>
                  <a:cubicBezTo>
                    <a:pt x="450" y="207"/>
                    <a:pt x="450" y="207"/>
                    <a:pt x="450" y="207"/>
                  </a:cubicBezTo>
                  <a:cubicBezTo>
                    <a:pt x="450" y="208"/>
                    <a:pt x="450" y="208"/>
                    <a:pt x="450" y="208"/>
                  </a:cubicBezTo>
                  <a:cubicBezTo>
                    <a:pt x="449" y="209"/>
                    <a:pt x="449" y="209"/>
                    <a:pt x="449" y="209"/>
                  </a:cubicBezTo>
                  <a:cubicBezTo>
                    <a:pt x="449" y="209"/>
                    <a:pt x="449" y="209"/>
                    <a:pt x="449" y="209"/>
                  </a:cubicBezTo>
                  <a:cubicBezTo>
                    <a:pt x="449" y="210"/>
                    <a:pt x="449" y="210"/>
                    <a:pt x="449" y="210"/>
                  </a:cubicBezTo>
                  <a:cubicBezTo>
                    <a:pt x="450" y="211"/>
                    <a:pt x="450" y="211"/>
                    <a:pt x="450" y="211"/>
                  </a:cubicBezTo>
                  <a:close/>
                  <a:moveTo>
                    <a:pt x="447" y="210"/>
                  </a:moveTo>
                  <a:cubicBezTo>
                    <a:pt x="447" y="210"/>
                    <a:pt x="447" y="210"/>
                    <a:pt x="447" y="210"/>
                  </a:cubicBezTo>
                  <a:cubicBezTo>
                    <a:pt x="447" y="210"/>
                    <a:pt x="447" y="210"/>
                    <a:pt x="447" y="210"/>
                  </a:cubicBezTo>
                  <a:cubicBezTo>
                    <a:pt x="447" y="209"/>
                    <a:pt x="447" y="209"/>
                    <a:pt x="447" y="209"/>
                  </a:cubicBezTo>
                  <a:cubicBezTo>
                    <a:pt x="448" y="210"/>
                    <a:pt x="448" y="210"/>
                    <a:pt x="448" y="210"/>
                  </a:cubicBezTo>
                  <a:cubicBezTo>
                    <a:pt x="448" y="210"/>
                    <a:pt x="448" y="210"/>
                    <a:pt x="448" y="210"/>
                  </a:cubicBezTo>
                  <a:cubicBezTo>
                    <a:pt x="448" y="209"/>
                    <a:pt x="448" y="209"/>
                    <a:pt x="448" y="209"/>
                  </a:cubicBezTo>
                  <a:cubicBezTo>
                    <a:pt x="448" y="209"/>
                    <a:pt x="448" y="209"/>
                    <a:pt x="448" y="209"/>
                  </a:cubicBezTo>
                  <a:cubicBezTo>
                    <a:pt x="448" y="208"/>
                    <a:pt x="448" y="208"/>
                    <a:pt x="448" y="208"/>
                  </a:cubicBezTo>
                  <a:cubicBezTo>
                    <a:pt x="448" y="208"/>
                    <a:pt x="448" y="208"/>
                    <a:pt x="448" y="208"/>
                  </a:cubicBezTo>
                  <a:cubicBezTo>
                    <a:pt x="447" y="209"/>
                    <a:pt x="447" y="209"/>
                    <a:pt x="447" y="209"/>
                  </a:cubicBezTo>
                  <a:cubicBezTo>
                    <a:pt x="446" y="209"/>
                    <a:pt x="446" y="209"/>
                    <a:pt x="446" y="209"/>
                  </a:cubicBezTo>
                  <a:cubicBezTo>
                    <a:pt x="446" y="210"/>
                    <a:pt x="446" y="210"/>
                    <a:pt x="446" y="210"/>
                  </a:cubicBezTo>
                  <a:cubicBezTo>
                    <a:pt x="447" y="210"/>
                    <a:pt x="447" y="210"/>
                    <a:pt x="447" y="210"/>
                  </a:cubicBezTo>
                  <a:close/>
                  <a:moveTo>
                    <a:pt x="453" y="213"/>
                  </a:moveTo>
                  <a:cubicBezTo>
                    <a:pt x="453" y="213"/>
                    <a:pt x="453" y="213"/>
                    <a:pt x="453" y="213"/>
                  </a:cubicBezTo>
                  <a:cubicBezTo>
                    <a:pt x="453" y="213"/>
                    <a:pt x="453" y="213"/>
                    <a:pt x="453" y="213"/>
                  </a:cubicBezTo>
                  <a:cubicBezTo>
                    <a:pt x="454" y="212"/>
                    <a:pt x="454" y="212"/>
                    <a:pt x="454" y="212"/>
                  </a:cubicBezTo>
                  <a:cubicBezTo>
                    <a:pt x="453" y="212"/>
                    <a:pt x="453" y="212"/>
                    <a:pt x="453" y="212"/>
                  </a:cubicBezTo>
                  <a:cubicBezTo>
                    <a:pt x="453" y="212"/>
                    <a:pt x="453" y="212"/>
                    <a:pt x="453" y="212"/>
                  </a:cubicBezTo>
                  <a:cubicBezTo>
                    <a:pt x="453" y="212"/>
                    <a:pt x="453" y="212"/>
                    <a:pt x="453" y="212"/>
                  </a:cubicBezTo>
                  <a:cubicBezTo>
                    <a:pt x="453" y="213"/>
                    <a:pt x="453" y="213"/>
                    <a:pt x="453" y="213"/>
                  </a:cubicBezTo>
                  <a:close/>
                  <a:moveTo>
                    <a:pt x="452" y="212"/>
                  </a:moveTo>
                  <a:cubicBezTo>
                    <a:pt x="452" y="212"/>
                    <a:pt x="452" y="212"/>
                    <a:pt x="452" y="212"/>
                  </a:cubicBezTo>
                  <a:cubicBezTo>
                    <a:pt x="452" y="213"/>
                    <a:pt x="452" y="213"/>
                    <a:pt x="452" y="213"/>
                  </a:cubicBezTo>
                  <a:cubicBezTo>
                    <a:pt x="452" y="212"/>
                    <a:pt x="452" y="212"/>
                    <a:pt x="452" y="212"/>
                  </a:cubicBezTo>
                  <a:cubicBezTo>
                    <a:pt x="452" y="212"/>
                    <a:pt x="452" y="212"/>
                    <a:pt x="452" y="212"/>
                  </a:cubicBezTo>
                  <a:cubicBezTo>
                    <a:pt x="452" y="212"/>
                    <a:pt x="452" y="212"/>
                    <a:pt x="452" y="212"/>
                  </a:cubicBezTo>
                  <a:cubicBezTo>
                    <a:pt x="452" y="212"/>
                    <a:pt x="452" y="212"/>
                    <a:pt x="452" y="212"/>
                  </a:cubicBezTo>
                  <a:close/>
                  <a:moveTo>
                    <a:pt x="452" y="215"/>
                  </a:moveTo>
                  <a:cubicBezTo>
                    <a:pt x="452" y="215"/>
                    <a:pt x="452" y="215"/>
                    <a:pt x="452" y="215"/>
                  </a:cubicBezTo>
                  <a:cubicBezTo>
                    <a:pt x="453" y="215"/>
                    <a:pt x="453" y="215"/>
                    <a:pt x="453" y="215"/>
                  </a:cubicBezTo>
                  <a:cubicBezTo>
                    <a:pt x="453" y="214"/>
                    <a:pt x="453" y="214"/>
                    <a:pt x="453" y="214"/>
                  </a:cubicBezTo>
                  <a:cubicBezTo>
                    <a:pt x="453" y="214"/>
                    <a:pt x="453" y="214"/>
                    <a:pt x="453" y="214"/>
                  </a:cubicBezTo>
                  <a:cubicBezTo>
                    <a:pt x="453" y="213"/>
                    <a:pt x="453" y="213"/>
                    <a:pt x="453" y="213"/>
                  </a:cubicBezTo>
                  <a:cubicBezTo>
                    <a:pt x="452" y="214"/>
                    <a:pt x="452" y="214"/>
                    <a:pt x="452" y="214"/>
                  </a:cubicBezTo>
                  <a:cubicBezTo>
                    <a:pt x="451" y="214"/>
                    <a:pt x="451" y="214"/>
                    <a:pt x="451" y="214"/>
                  </a:cubicBezTo>
                  <a:cubicBezTo>
                    <a:pt x="451" y="215"/>
                    <a:pt x="451" y="215"/>
                    <a:pt x="451" y="215"/>
                  </a:cubicBezTo>
                  <a:cubicBezTo>
                    <a:pt x="452" y="215"/>
                    <a:pt x="452" y="215"/>
                    <a:pt x="452" y="215"/>
                  </a:cubicBezTo>
                  <a:close/>
                  <a:moveTo>
                    <a:pt x="486" y="169"/>
                  </a:moveTo>
                  <a:cubicBezTo>
                    <a:pt x="486" y="169"/>
                    <a:pt x="486" y="169"/>
                    <a:pt x="486" y="169"/>
                  </a:cubicBezTo>
                  <a:cubicBezTo>
                    <a:pt x="487" y="168"/>
                    <a:pt x="487" y="168"/>
                    <a:pt x="487" y="168"/>
                  </a:cubicBezTo>
                  <a:cubicBezTo>
                    <a:pt x="487" y="167"/>
                    <a:pt x="487" y="167"/>
                    <a:pt x="487" y="167"/>
                  </a:cubicBezTo>
                  <a:cubicBezTo>
                    <a:pt x="486" y="167"/>
                    <a:pt x="486" y="167"/>
                    <a:pt x="486" y="167"/>
                  </a:cubicBezTo>
                  <a:cubicBezTo>
                    <a:pt x="486" y="168"/>
                    <a:pt x="486" y="168"/>
                    <a:pt x="486" y="168"/>
                  </a:cubicBezTo>
                  <a:cubicBezTo>
                    <a:pt x="486" y="169"/>
                    <a:pt x="486" y="169"/>
                    <a:pt x="486" y="169"/>
                  </a:cubicBezTo>
                  <a:close/>
                  <a:moveTo>
                    <a:pt x="540" y="163"/>
                  </a:moveTo>
                  <a:cubicBezTo>
                    <a:pt x="540" y="164"/>
                    <a:pt x="540" y="164"/>
                    <a:pt x="540" y="164"/>
                  </a:cubicBezTo>
                  <a:cubicBezTo>
                    <a:pt x="540" y="163"/>
                    <a:pt x="540" y="163"/>
                    <a:pt x="540" y="163"/>
                  </a:cubicBezTo>
                  <a:cubicBezTo>
                    <a:pt x="540" y="162"/>
                    <a:pt x="540" y="162"/>
                    <a:pt x="540" y="162"/>
                  </a:cubicBezTo>
                  <a:cubicBezTo>
                    <a:pt x="540" y="162"/>
                    <a:pt x="540" y="162"/>
                    <a:pt x="540" y="162"/>
                  </a:cubicBezTo>
                  <a:cubicBezTo>
                    <a:pt x="540" y="161"/>
                    <a:pt x="540" y="161"/>
                    <a:pt x="540" y="161"/>
                  </a:cubicBezTo>
                  <a:cubicBezTo>
                    <a:pt x="541" y="160"/>
                    <a:pt x="541" y="160"/>
                    <a:pt x="541" y="160"/>
                  </a:cubicBezTo>
                  <a:cubicBezTo>
                    <a:pt x="541" y="159"/>
                    <a:pt x="541" y="159"/>
                    <a:pt x="541" y="159"/>
                  </a:cubicBezTo>
                  <a:cubicBezTo>
                    <a:pt x="542" y="159"/>
                    <a:pt x="542" y="159"/>
                    <a:pt x="542" y="159"/>
                  </a:cubicBezTo>
                  <a:cubicBezTo>
                    <a:pt x="543" y="158"/>
                    <a:pt x="543" y="158"/>
                    <a:pt x="543" y="158"/>
                  </a:cubicBezTo>
                  <a:cubicBezTo>
                    <a:pt x="543" y="158"/>
                    <a:pt x="543" y="158"/>
                    <a:pt x="543" y="158"/>
                  </a:cubicBezTo>
                  <a:cubicBezTo>
                    <a:pt x="542" y="157"/>
                    <a:pt x="542" y="157"/>
                    <a:pt x="542" y="157"/>
                  </a:cubicBezTo>
                  <a:cubicBezTo>
                    <a:pt x="541" y="155"/>
                    <a:pt x="541" y="155"/>
                    <a:pt x="541" y="155"/>
                  </a:cubicBezTo>
                  <a:cubicBezTo>
                    <a:pt x="541" y="155"/>
                    <a:pt x="541" y="155"/>
                    <a:pt x="541" y="155"/>
                  </a:cubicBezTo>
                  <a:cubicBezTo>
                    <a:pt x="540" y="156"/>
                    <a:pt x="540" y="156"/>
                    <a:pt x="540" y="156"/>
                  </a:cubicBezTo>
                  <a:cubicBezTo>
                    <a:pt x="540" y="156"/>
                    <a:pt x="540" y="156"/>
                    <a:pt x="540" y="156"/>
                  </a:cubicBezTo>
                  <a:cubicBezTo>
                    <a:pt x="540" y="156"/>
                    <a:pt x="540" y="156"/>
                    <a:pt x="540" y="156"/>
                  </a:cubicBezTo>
                  <a:cubicBezTo>
                    <a:pt x="539" y="158"/>
                    <a:pt x="539" y="158"/>
                    <a:pt x="539" y="158"/>
                  </a:cubicBezTo>
                  <a:cubicBezTo>
                    <a:pt x="538" y="158"/>
                    <a:pt x="538" y="158"/>
                    <a:pt x="538" y="158"/>
                  </a:cubicBezTo>
                  <a:cubicBezTo>
                    <a:pt x="538" y="159"/>
                    <a:pt x="538" y="159"/>
                    <a:pt x="538" y="159"/>
                  </a:cubicBezTo>
                  <a:cubicBezTo>
                    <a:pt x="538" y="158"/>
                    <a:pt x="538" y="158"/>
                    <a:pt x="538" y="158"/>
                  </a:cubicBezTo>
                  <a:cubicBezTo>
                    <a:pt x="539" y="158"/>
                    <a:pt x="539" y="158"/>
                    <a:pt x="539" y="158"/>
                  </a:cubicBezTo>
                  <a:cubicBezTo>
                    <a:pt x="539" y="158"/>
                    <a:pt x="539" y="158"/>
                    <a:pt x="539" y="158"/>
                  </a:cubicBezTo>
                  <a:cubicBezTo>
                    <a:pt x="539" y="159"/>
                    <a:pt x="539" y="159"/>
                    <a:pt x="539" y="159"/>
                  </a:cubicBezTo>
                  <a:cubicBezTo>
                    <a:pt x="539" y="160"/>
                    <a:pt x="539" y="160"/>
                    <a:pt x="539" y="160"/>
                  </a:cubicBezTo>
                  <a:cubicBezTo>
                    <a:pt x="540" y="161"/>
                    <a:pt x="540" y="161"/>
                    <a:pt x="540" y="161"/>
                  </a:cubicBezTo>
                  <a:cubicBezTo>
                    <a:pt x="540" y="162"/>
                    <a:pt x="540" y="162"/>
                    <a:pt x="540" y="162"/>
                  </a:cubicBezTo>
                  <a:cubicBezTo>
                    <a:pt x="539" y="162"/>
                    <a:pt x="539" y="162"/>
                    <a:pt x="539" y="162"/>
                  </a:cubicBezTo>
                  <a:cubicBezTo>
                    <a:pt x="539" y="163"/>
                    <a:pt x="539" y="163"/>
                    <a:pt x="539" y="163"/>
                  </a:cubicBezTo>
                  <a:cubicBezTo>
                    <a:pt x="540" y="163"/>
                    <a:pt x="540" y="163"/>
                    <a:pt x="540" y="163"/>
                  </a:cubicBezTo>
                  <a:close/>
                  <a:moveTo>
                    <a:pt x="572" y="189"/>
                  </a:moveTo>
                  <a:cubicBezTo>
                    <a:pt x="572" y="189"/>
                    <a:pt x="572" y="189"/>
                    <a:pt x="572" y="189"/>
                  </a:cubicBezTo>
                  <a:cubicBezTo>
                    <a:pt x="573" y="189"/>
                    <a:pt x="573" y="189"/>
                    <a:pt x="573" y="189"/>
                  </a:cubicBezTo>
                  <a:cubicBezTo>
                    <a:pt x="574" y="190"/>
                    <a:pt x="574" y="190"/>
                    <a:pt x="574" y="190"/>
                  </a:cubicBezTo>
                  <a:cubicBezTo>
                    <a:pt x="576" y="191"/>
                    <a:pt x="576" y="191"/>
                    <a:pt x="576" y="191"/>
                  </a:cubicBezTo>
                  <a:cubicBezTo>
                    <a:pt x="576" y="191"/>
                    <a:pt x="576" y="191"/>
                    <a:pt x="576" y="191"/>
                  </a:cubicBezTo>
                  <a:cubicBezTo>
                    <a:pt x="577" y="191"/>
                    <a:pt x="577" y="191"/>
                    <a:pt x="577" y="191"/>
                  </a:cubicBezTo>
                  <a:cubicBezTo>
                    <a:pt x="577" y="190"/>
                    <a:pt x="577" y="190"/>
                    <a:pt x="577" y="190"/>
                  </a:cubicBezTo>
                  <a:cubicBezTo>
                    <a:pt x="576" y="190"/>
                    <a:pt x="576" y="190"/>
                    <a:pt x="576" y="190"/>
                  </a:cubicBezTo>
                  <a:cubicBezTo>
                    <a:pt x="575" y="190"/>
                    <a:pt x="575" y="190"/>
                    <a:pt x="575" y="190"/>
                  </a:cubicBezTo>
                  <a:cubicBezTo>
                    <a:pt x="574" y="189"/>
                    <a:pt x="574" y="189"/>
                    <a:pt x="574" y="189"/>
                  </a:cubicBezTo>
                  <a:cubicBezTo>
                    <a:pt x="574" y="189"/>
                    <a:pt x="574" y="189"/>
                    <a:pt x="574" y="189"/>
                  </a:cubicBezTo>
                  <a:cubicBezTo>
                    <a:pt x="572" y="189"/>
                    <a:pt x="572" y="189"/>
                    <a:pt x="572" y="189"/>
                  </a:cubicBezTo>
                  <a:cubicBezTo>
                    <a:pt x="572" y="189"/>
                    <a:pt x="572" y="189"/>
                    <a:pt x="572" y="189"/>
                  </a:cubicBezTo>
                  <a:close/>
                  <a:moveTo>
                    <a:pt x="563" y="187"/>
                  </a:moveTo>
                  <a:cubicBezTo>
                    <a:pt x="564" y="187"/>
                    <a:pt x="564" y="187"/>
                    <a:pt x="564" y="187"/>
                  </a:cubicBezTo>
                  <a:cubicBezTo>
                    <a:pt x="564" y="187"/>
                    <a:pt x="564" y="187"/>
                    <a:pt x="564" y="187"/>
                  </a:cubicBezTo>
                  <a:cubicBezTo>
                    <a:pt x="565" y="188"/>
                    <a:pt x="565" y="188"/>
                    <a:pt x="565" y="188"/>
                  </a:cubicBezTo>
                  <a:cubicBezTo>
                    <a:pt x="565" y="188"/>
                    <a:pt x="565" y="188"/>
                    <a:pt x="565" y="188"/>
                  </a:cubicBezTo>
                  <a:cubicBezTo>
                    <a:pt x="566" y="189"/>
                    <a:pt x="566" y="189"/>
                    <a:pt x="566" y="189"/>
                  </a:cubicBezTo>
                  <a:cubicBezTo>
                    <a:pt x="566" y="189"/>
                    <a:pt x="566" y="189"/>
                    <a:pt x="566" y="189"/>
                  </a:cubicBezTo>
                  <a:cubicBezTo>
                    <a:pt x="567" y="190"/>
                    <a:pt x="567" y="190"/>
                    <a:pt x="567" y="190"/>
                  </a:cubicBezTo>
                  <a:cubicBezTo>
                    <a:pt x="567" y="190"/>
                    <a:pt x="567" y="190"/>
                    <a:pt x="567" y="190"/>
                  </a:cubicBezTo>
                  <a:cubicBezTo>
                    <a:pt x="568" y="190"/>
                    <a:pt x="568" y="190"/>
                    <a:pt x="568" y="190"/>
                  </a:cubicBezTo>
                  <a:cubicBezTo>
                    <a:pt x="569" y="190"/>
                    <a:pt x="569" y="190"/>
                    <a:pt x="569" y="190"/>
                  </a:cubicBezTo>
                  <a:cubicBezTo>
                    <a:pt x="570" y="190"/>
                    <a:pt x="570" y="190"/>
                    <a:pt x="570" y="190"/>
                  </a:cubicBezTo>
                  <a:cubicBezTo>
                    <a:pt x="570" y="190"/>
                    <a:pt x="570" y="190"/>
                    <a:pt x="570" y="190"/>
                  </a:cubicBezTo>
                  <a:cubicBezTo>
                    <a:pt x="569" y="189"/>
                    <a:pt x="569" y="189"/>
                    <a:pt x="569" y="189"/>
                  </a:cubicBezTo>
                  <a:cubicBezTo>
                    <a:pt x="568" y="189"/>
                    <a:pt x="568" y="189"/>
                    <a:pt x="568" y="189"/>
                  </a:cubicBezTo>
                  <a:cubicBezTo>
                    <a:pt x="567" y="188"/>
                    <a:pt x="567" y="188"/>
                    <a:pt x="567" y="188"/>
                  </a:cubicBezTo>
                  <a:cubicBezTo>
                    <a:pt x="567" y="187"/>
                    <a:pt x="567" y="187"/>
                    <a:pt x="567" y="187"/>
                  </a:cubicBezTo>
                  <a:cubicBezTo>
                    <a:pt x="566" y="187"/>
                    <a:pt x="566" y="187"/>
                    <a:pt x="566" y="187"/>
                  </a:cubicBezTo>
                  <a:cubicBezTo>
                    <a:pt x="565" y="186"/>
                    <a:pt x="565" y="186"/>
                    <a:pt x="565" y="186"/>
                  </a:cubicBezTo>
                  <a:cubicBezTo>
                    <a:pt x="565" y="186"/>
                    <a:pt x="565" y="186"/>
                    <a:pt x="565" y="186"/>
                  </a:cubicBezTo>
                  <a:cubicBezTo>
                    <a:pt x="566" y="186"/>
                    <a:pt x="566" y="186"/>
                    <a:pt x="566" y="186"/>
                  </a:cubicBezTo>
                  <a:cubicBezTo>
                    <a:pt x="565" y="186"/>
                    <a:pt x="565" y="186"/>
                    <a:pt x="565" y="186"/>
                  </a:cubicBezTo>
                  <a:cubicBezTo>
                    <a:pt x="564" y="186"/>
                    <a:pt x="564" y="186"/>
                    <a:pt x="564" y="186"/>
                  </a:cubicBezTo>
                  <a:cubicBezTo>
                    <a:pt x="563" y="186"/>
                    <a:pt x="563" y="186"/>
                    <a:pt x="563" y="186"/>
                  </a:cubicBezTo>
                  <a:cubicBezTo>
                    <a:pt x="563" y="186"/>
                    <a:pt x="563" y="186"/>
                    <a:pt x="563" y="186"/>
                  </a:cubicBezTo>
                  <a:cubicBezTo>
                    <a:pt x="563" y="187"/>
                    <a:pt x="563" y="187"/>
                    <a:pt x="563" y="187"/>
                  </a:cubicBezTo>
                  <a:close/>
                  <a:moveTo>
                    <a:pt x="541" y="228"/>
                  </a:moveTo>
                  <a:cubicBezTo>
                    <a:pt x="541" y="228"/>
                    <a:pt x="541" y="228"/>
                    <a:pt x="541" y="228"/>
                  </a:cubicBezTo>
                  <a:cubicBezTo>
                    <a:pt x="542" y="228"/>
                    <a:pt x="542" y="228"/>
                    <a:pt x="542" y="228"/>
                  </a:cubicBezTo>
                  <a:cubicBezTo>
                    <a:pt x="542" y="227"/>
                    <a:pt x="542" y="227"/>
                    <a:pt x="542" y="227"/>
                  </a:cubicBezTo>
                  <a:cubicBezTo>
                    <a:pt x="541" y="227"/>
                    <a:pt x="541" y="227"/>
                    <a:pt x="541" y="227"/>
                  </a:cubicBezTo>
                  <a:cubicBezTo>
                    <a:pt x="540" y="227"/>
                    <a:pt x="540" y="227"/>
                    <a:pt x="540" y="227"/>
                  </a:cubicBezTo>
                  <a:cubicBezTo>
                    <a:pt x="540" y="228"/>
                    <a:pt x="540" y="228"/>
                    <a:pt x="540" y="228"/>
                  </a:cubicBezTo>
                  <a:cubicBezTo>
                    <a:pt x="541" y="228"/>
                    <a:pt x="541" y="228"/>
                    <a:pt x="541" y="228"/>
                  </a:cubicBezTo>
                  <a:close/>
                  <a:moveTo>
                    <a:pt x="536" y="227"/>
                  </a:moveTo>
                  <a:cubicBezTo>
                    <a:pt x="536" y="228"/>
                    <a:pt x="536" y="228"/>
                    <a:pt x="536" y="228"/>
                  </a:cubicBezTo>
                  <a:cubicBezTo>
                    <a:pt x="537" y="228"/>
                    <a:pt x="537" y="228"/>
                    <a:pt x="537" y="228"/>
                  </a:cubicBezTo>
                  <a:cubicBezTo>
                    <a:pt x="538" y="228"/>
                    <a:pt x="538" y="228"/>
                    <a:pt x="538" y="228"/>
                  </a:cubicBezTo>
                  <a:cubicBezTo>
                    <a:pt x="538" y="228"/>
                    <a:pt x="538" y="228"/>
                    <a:pt x="538" y="228"/>
                  </a:cubicBezTo>
                  <a:cubicBezTo>
                    <a:pt x="537" y="227"/>
                    <a:pt x="537" y="227"/>
                    <a:pt x="537" y="227"/>
                  </a:cubicBezTo>
                  <a:cubicBezTo>
                    <a:pt x="536" y="227"/>
                    <a:pt x="536" y="227"/>
                    <a:pt x="536" y="227"/>
                  </a:cubicBezTo>
                  <a:close/>
                  <a:moveTo>
                    <a:pt x="539" y="234"/>
                  </a:moveTo>
                  <a:cubicBezTo>
                    <a:pt x="539" y="234"/>
                    <a:pt x="539" y="234"/>
                    <a:pt x="539" y="234"/>
                  </a:cubicBezTo>
                  <a:cubicBezTo>
                    <a:pt x="539" y="233"/>
                    <a:pt x="539" y="233"/>
                    <a:pt x="539" y="233"/>
                  </a:cubicBezTo>
                  <a:cubicBezTo>
                    <a:pt x="539" y="232"/>
                    <a:pt x="539" y="232"/>
                    <a:pt x="539" y="232"/>
                  </a:cubicBezTo>
                  <a:cubicBezTo>
                    <a:pt x="540" y="232"/>
                    <a:pt x="540" y="232"/>
                    <a:pt x="540" y="232"/>
                  </a:cubicBezTo>
                  <a:cubicBezTo>
                    <a:pt x="541" y="231"/>
                    <a:pt x="541" y="231"/>
                    <a:pt x="541" y="231"/>
                  </a:cubicBezTo>
                  <a:cubicBezTo>
                    <a:pt x="540" y="230"/>
                    <a:pt x="540" y="230"/>
                    <a:pt x="540" y="230"/>
                  </a:cubicBezTo>
                  <a:cubicBezTo>
                    <a:pt x="541" y="230"/>
                    <a:pt x="541" y="230"/>
                    <a:pt x="541" y="230"/>
                  </a:cubicBezTo>
                  <a:cubicBezTo>
                    <a:pt x="541" y="229"/>
                    <a:pt x="541" y="229"/>
                    <a:pt x="541" y="229"/>
                  </a:cubicBezTo>
                  <a:cubicBezTo>
                    <a:pt x="541" y="229"/>
                    <a:pt x="541" y="229"/>
                    <a:pt x="541" y="229"/>
                  </a:cubicBezTo>
                  <a:cubicBezTo>
                    <a:pt x="539" y="228"/>
                    <a:pt x="539" y="228"/>
                    <a:pt x="539" y="228"/>
                  </a:cubicBezTo>
                  <a:cubicBezTo>
                    <a:pt x="539" y="228"/>
                    <a:pt x="539" y="228"/>
                    <a:pt x="539" y="228"/>
                  </a:cubicBezTo>
                  <a:cubicBezTo>
                    <a:pt x="539" y="230"/>
                    <a:pt x="539" y="230"/>
                    <a:pt x="539" y="230"/>
                  </a:cubicBezTo>
                  <a:cubicBezTo>
                    <a:pt x="539" y="230"/>
                    <a:pt x="539" y="230"/>
                    <a:pt x="539" y="230"/>
                  </a:cubicBezTo>
                  <a:cubicBezTo>
                    <a:pt x="538" y="231"/>
                    <a:pt x="538" y="231"/>
                    <a:pt x="538" y="231"/>
                  </a:cubicBezTo>
                  <a:cubicBezTo>
                    <a:pt x="538" y="231"/>
                    <a:pt x="538" y="231"/>
                    <a:pt x="538" y="231"/>
                  </a:cubicBezTo>
                  <a:cubicBezTo>
                    <a:pt x="537" y="231"/>
                    <a:pt x="537" y="231"/>
                    <a:pt x="537" y="231"/>
                  </a:cubicBezTo>
                  <a:cubicBezTo>
                    <a:pt x="537" y="232"/>
                    <a:pt x="537" y="232"/>
                    <a:pt x="537" y="232"/>
                  </a:cubicBezTo>
                  <a:cubicBezTo>
                    <a:pt x="538" y="232"/>
                    <a:pt x="538" y="232"/>
                    <a:pt x="538" y="232"/>
                  </a:cubicBezTo>
                  <a:cubicBezTo>
                    <a:pt x="538" y="233"/>
                    <a:pt x="538" y="233"/>
                    <a:pt x="538" y="233"/>
                  </a:cubicBezTo>
                  <a:cubicBezTo>
                    <a:pt x="538" y="233"/>
                    <a:pt x="538" y="233"/>
                    <a:pt x="538" y="233"/>
                  </a:cubicBezTo>
                  <a:cubicBezTo>
                    <a:pt x="538" y="233"/>
                    <a:pt x="538" y="233"/>
                    <a:pt x="538" y="233"/>
                  </a:cubicBezTo>
                  <a:cubicBezTo>
                    <a:pt x="539" y="233"/>
                    <a:pt x="539" y="233"/>
                    <a:pt x="539" y="233"/>
                  </a:cubicBezTo>
                  <a:cubicBezTo>
                    <a:pt x="539" y="234"/>
                    <a:pt x="539" y="234"/>
                    <a:pt x="539" y="234"/>
                  </a:cubicBezTo>
                  <a:close/>
                  <a:moveTo>
                    <a:pt x="538" y="239"/>
                  </a:moveTo>
                  <a:cubicBezTo>
                    <a:pt x="538" y="239"/>
                    <a:pt x="538" y="238"/>
                    <a:pt x="538" y="238"/>
                  </a:cubicBezTo>
                  <a:cubicBezTo>
                    <a:pt x="538" y="238"/>
                    <a:pt x="538" y="238"/>
                    <a:pt x="538" y="238"/>
                  </a:cubicBezTo>
                  <a:cubicBezTo>
                    <a:pt x="538" y="237"/>
                    <a:pt x="538" y="237"/>
                    <a:pt x="538" y="237"/>
                  </a:cubicBezTo>
                  <a:cubicBezTo>
                    <a:pt x="538" y="237"/>
                    <a:pt x="538" y="237"/>
                    <a:pt x="538" y="237"/>
                  </a:cubicBezTo>
                  <a:cubicBezTo>
                    <a:pt x="538" y="237"/>
                    <a:pt x="538" y="237"/>
                    <a:pt x="538" y="237"/>
                  </a:cubicBezTo>
                  <a:cubicBezTo>
                    <a:pt x="537" y="238"/>
                    <a:pt x="537" y="238"/>
                    <a:pt x="537" y="238"/>
                  </a:cubicBezTo>
                  <a:cubicBezTo>
                    <a:pt x="538" y="239"/>
                    <a:pt x="538" y="239"/>
                    <a:pt x="538" y="239"/>
                  </a:cubicBezTo>
                  <a:close/>
                  <a:moveTo>
                    <a:pt x="538" y="240"/>
                  </a:moveTo>
                  <a:cubicBezTo>
                    <a:pt x="539" y="240"/>
                    <a:pt x="539" y="240"/>
                    <a:pt x="539" y="240"/>
                  </a:cubicBezTo>
                  <a:cubicBezTo>
                    <a:pt x="538" y="240"/>
                    <a:pt x="538" y="240"/>
                    <a:pt x="538" y="240"/>
                  </a:cubicBezTo>
                  <a:cubicBezTo>
                    <a:pt x="538" y="239"/>
                    <a:pt x="538" y="239"/>
                    <a:pt x="538" y="239"/>
                  </a:cubicBezTo>
                  <a:cubicBezTo>
                    <a:pt x="538" y="240"/>
                    <a:pt x="538" y="240"/>
                    <a:pt x="538" y="240"/>
                  </a:cubicBezTo>
                  <a:cubicBezTo>
                    <a:pt x="538" y="240"/>
                    <a:pt x="538" y="240"/>
                    <a:pt x="538" y="240"/>
                  </a:cubicBezTo>
                  <a:cubicBezTo>
                    <a:pt x="538" y="240"/>
                    <a:pt x="538" y="240"/>
                    <a:pt x="538" y="240"/>
                  </a:cubicBezTo>
                  <a:close/>
                  <a:moveTo>
                    <a:pt x="537" y="241"/>
                  </a:moveTo>
                  <a:cubicBezTo>
                    <a:pt x="537" y="241"/>
                    <a:pt x="537" y="241"/>
                    <a:pt x="537" y="241"/>
                  </a:cubicBezTo>
                  <a:cubicBezTo>
                    <a:pt x="537" y="241"/>
                    <a:pt x="537" y="241"/>
                    <a:pt x="537" y="241"/>
                  </a:cubicBezTo>
                  <a:cubicBezTo>
                    <a:pt x="536" y="241"/>
                    <a:pt x="536" y="241"/>
                    <a:pt x="536" y="241"/>
                  </a:cubicBezTo>
                  <a:cubicBezTo>
                    <a:pt x="536" y="241"/>
                    <a:pt x="536" y="241"/>
                    <a:pt x="536" y="241"/>
                  </a:cubicBezTo>
                  <a:cubicBezTo>
                    <a:pt x="537" y="241"/>
                    <a:pt x="537" y="241"/>
                    <a:pt x="537" y="241"/>
                  </a:cubicBezTo>
                  <a:close/>
                  <a:moveTo>
                    <a:pt x="537" y="243"/>
                  </a:moveTo>
                  <a:cubicBezTo>
                    <a:pt x="538" y="243"/>
                    <a:pt x="538" y="243"/>
                    <a:pt x="538" y="243"/>
                  </a:cubicBezTo>
                  <a:cubicBezTo>
                    <a:pt x="538" y="243"/>
                    <a:pt x="538" y="243"/>
                    <a:pt x="538" y="243"/>
                  </a:cubicBezTo>
                  <a:cubicBezTo>
                    <a:pt x="538" y="242"/>
                    <a:pt x="538" y="242"/>
                    <a:pt x="538" y="242"/>
                  </a:cubicBezTo>
                  <a:cubicBezTo>
                    <a:pt x="538" y="242"/>
                    <a:pt x="538" y="242"/>
                    <a:pt x="538" y="242"/>
                  </a:cubicBezTo>
                  <a:cubicBezTo>
                    <a:pt x="537" y="242"/>
                    <a:pt x="537" y="242"/>
                    <a:pt x="537" y="242"/>
                  </a:cubicBezTo>
                  <a:cubicBezTo>
                    <a:pt x="537" y="243"/>
                    <a:pt x="537" y="243"/>
                    <a:pt x="537" y="243"/>
                  </a:cubicBezTo>
                  <a:close/>
                  <a:moveTo>
                    <a:pt x="536" y="248"/>
                  </a:moveTo>
                  <a:cubicBezTo>
                    <a:pt x="536" y="248"/>
                    <a:pt x="536" y="248"/>
                    <a:pt x="536" y="248"/>
                  </a:cubicBezTo>
                  <a:cubicBezTo>
                    <a:pt x="536" y="248"/>
                    <a:pt x="536" y="248"/>
                    <a:pt x="536" y="248"/>
                  </a:cubicBezTo>
                  <a:cubicBezTo>
                    <a:pt x="536" y="248"/>
                    <a:pt x="536" y="248"/>
                    <a:pt x="536" y="248"/>
                  </a:cubicBezTo>
                  <a:cubicBezTo>
                    <a:pt x="536" y="248"/>
                    <a:pt x="536" y="248"/>
                    <a:pt x="536" y="248"/>
                  </a:cubicBezTo>
                  <a:close/>
                  <a:moveTo>
                    <a:pt x="536" y="251"/>
                  </a:moveTo>
                  <a:cubicBezTo>
                    <a:pt x="536" y="250"/>
                    <a:pt x="536" y="250"/>
                    <a:pt x="536" y="250"/>
                  </a:cubicBezTo>
                  <a:cubicBezTo>
                    <a:pt x="536" y="250"/>
                    <a:pt x="536" y="250"/>
                    <a:pt x="536" y="250"/>
                  </a:cubicBezTo>
                  <a:cubicBezTo>
                    <a:pt x="536" y="250"/>
                    <a:pt x="536" y="250"/>
                    <a:pt x="536" y="250"/>
                  </a:cubicBezTo>
                  <a:cubicBezTo>
                    <a:pt x="536" y="251"/>
                    <a:pt x="536" y="251"/>
                    <a:pt x="536" y="251"/>
                  </a:cubicBezTo>
                  <a:close/>
                  <a:moveTo>
                    <a:pt x="536" y="252"/>
                  </a:moveTo>
                  <a:cubicBezTo>
                    <a:pt x="536" y="252"/>
                    <a:pt x="536" y="252"/>
                    <a:pt x="536" y="252"/>
                  </a:cubicBezTo>
                  <a:cubicBezTo>
                    <a:pt x="536" y="252"/>
                    <a:pt x="536" y="252"/>
                    <a:pt x="536" y="252"/>
                  </a:cubicBezTo>
                  <a:cubicBezTo>
                    <a:pt x="536" y="252"/>
                    <a:pt x="536" y="252"/>
                    <a:pt x="536" y="252"/>
                  </a:cubicBezTo>
                  <a:close/>
                  <a:moveTo>
                    <a:pt x="535" y="253"/>
                  </a:moveTo>
                  <a:cubicBezTo>
                    <a:pt x="535" y="253"/>
                    <a:pt x="535" y="253"/>
                    <a:pt x="535" y="253"/>
                  </a:cubicBezTo>
                  <a:cubicBezTo>
                    <a:pt x="535" y="253"/>
                    <a:pt x="535" y="253"/>
                    <a:pt x="535" y="253"/>
                  </a:cubicBezTo>
                  <a:cubicBezTo>
                    <a:pt x="535" y="253"/>
                    <a:pt x="535" y="253"/>
                    <a:pt x="535" y="253"/>
                  </a:cubicBezTo>
                  <a:cubicBezTo>
                    <a:pt x="535" y="253"/>
                    <a:pt x="535" y="253"/>
                    <a:pt x="535" y="253"/>
                  </a:cubicBezTo>
                  <a:cubicBezTo>
                    <a:pt x="535" y="253"/>
                    <a:pt x="535" y="253"/>
                    <a:pt x="535" y="253"/>
                  </a:cubicBezTo>
                  <a:close/>
                  <a:moveTo>
                    <a:pt x="534" y="256"/>
                  </a:moveTo>
                  <a:cubicBezTo>
                    <a:pt x="534" y="256"/>
                    <a:pt x="534" y="256"/>
                    <a:pt x="534" y="256"/>
                  </a:cubicBezTo>
                  <a:cubicBezTo>
                    <a:pt x="534" y="255"/>
                    <a:pt x="534" y="255"/>
                    <a:pt x="534" y="255"/>
                  </a:cubicBezTo>
                  <a:cubicBezTo>
                    <a:pt x="534" y="255"/>
                    <a:pt x="534" y="255"/>
                    <a:pt x="534" y="255"/>
                  </a:cubicBezTo>
                  <a:cubicBezTo>
                    <a:pt x="534" y="255"/>
                    <a:pt x="534" y="255"/>
                    <a:pt x="534" y="255"/>
                  </a:cubicBezTo>
                  <a:cubicBezTo>
                    <a:pt x="534" y="256"/>
                    <a:pt x="534" y="256"/>
                    <a:pt x="534" y="256"/>
                  </a:cubicBezTo>
                  <a:cubicBezTo>
                    <a:pt x="534" y="256"/>
                    <a:pt x="534" y="256"/>
                    <a:pt x="534" y="256"/>
                  </a:cubicBezTo>
                  <a:close/>
                  <a:moveTo>
                    <a:pt x="526" y="266"/>
                  </a:moveTo>
                  <a:cubicBezTo>
                    <a:pt x="527" y="266"/>
                    <a:pt x="527" y="266"/>
                    <a:pt x="527" y="266"/>
                  </a:cubicBezTo>
                  <a:cubicBezTo>
                    <a:pt x="528" y="265"/>
                    <a:pt x="528" y="265"/>
                    <a:pt x="528" y="265"/>
                  </a:cubicBezTo>
                  <a:cubicBezTo>
                    <a:pt x="528" y="264"/>
                    <a:pt x="528" y="264"/>
                    <a:pt x="528" y="264"/>
                  </a:cubicBezTo>
                  <a:cubicBezTo>
                    <a:pt x="529" y="264"/>
                    <a:pt x="529" y="264"/>
                    <a:pt x="529" y="264"/>
                  </a:cubicBezTo>
                  <a:cubicBezTo>
                    <a:pt x="529" y="263"/>
                    <a:pt x="529" y="263"/>
                    <a:pt x="529" y="263"/>
                  </a:cubicBezTo>
                  <a:cubicBezTo>
                    <a:pt x="529" y="262"/>
                    <a:pt x="529" y="262"/>
                    <a:pt x="529" y="262"/>
                  </a:cubicBezTo>
                  <a:cubicBezTo>
                    <a:pt x="530" y="261"/>
                    <a:pt x="530" y="261"/>
                    <a:pt x="530" y="261"/>
                  </a:cubicBezTo>
                  <a:cubicBezTo>
                    <a:pt x="530" y="261"/>
                    <a:pt x="530" y="261"/>
                    <a:pt x="530" y="261"/>
                  </a:cubicBezTo>
                  <a:cubicBezTo>
                    <a:pt x="529" y="261"/>
                    <a:pt x="529" y="261"/>
                    <a:pt x="529" y="261"/>
                  </a:cubicBezTo>
                  <a:cubicBezTo>
                    <a:pt x="528" y="262"/>
                    <a:pt x="528" y="262"/>
                    <a:pt x="528" y="262"/>
                  </a:cubicBezTo>
                  <a:cubicBezTo>
                    <a:pt x="528" y="262"/>
                    <a:pt x="528" y="262"/>
                    <a:pt x="528" y="262"/>
                  </a:cubicBezTo>
                  <a:cubicBezTo>
                    <a:pt x="528" y="263"/>
                    <a:pt x="528" y="263"/>
                    <a:pt x="528" y="263"/>
                  </a:cubicBezTo>
                  <a:cubicBezTo>
                    <a:pt x="527" y="263"/>
                    <a:pt x="527" y="263"/>
                    <a:pt x="527" y="263"/>
                  </a:cubicBezTo>
                  <a:cubicBezTo>
                    <a:pt x="527" y="264"/>
                    <a:pt x="527" y="264"/>
                    <a:pt x="527" y="264"/>
                  </a:cubicBezTo>
                  <a:cubicBezTo>
                    <a:pt x="527" y="264"/>
                    <a:pt x="527" y="264"/>
                    <a:pt x="527" y="264"/>
                  </a:cubicBezTo>
                  <a:cubicBezTo>
                    <a:pt x="526" y="266"/>
                    <a:pt x="526" y="266"/>
                    <a:pt x="526" y="266"/>
                  </a:cubicBezTo>
                  <a:close/>
                  <a:moveTo>
                    <a:pt x="518" y="274"/>
                  </a:moveTo>
                  <a:cubicBezTo>
                    <a:pt x="519" y="274"/>
                    <a:pt x="519" y="274"/>
                    <a:pt x="519" y="274"/>
                  </a:cubicBezTo>
                  <a:cubicBezTo>
                    <a:pt x="519" y="273"/>
                    <a:pt x="519" y="273"/>
                    <a:pt x="519" y="273"/>
                  </a:cubicBezTo>
                  <a:cubicBezTo>
                    <a:pt x="519" y="273"/>
                    <a:pt x="519" y="273"/>
                    <a:pt x="519" y="273"/>
                  </a:cubicBezTo>
                  <a:cubicBezTo>
                    <a:pt x="519" y="272"/>
                    <a:pt x="519" y="272"/>
                    <a:pt x="519" y="272"/>
                  </a:cubicBezTo>
                  <a:cubicBezTo>
                    <a:pt x="520" y="272"/>
                    <a:pt x="520" y="272"/>
                    <a:pt x="520" y="272"/>
                  </a:cubicBezTo>
                  <a:cubicBezTo>
                    <a:pt x="520" y="271"/>
                    <a:pt x="520" y="271"/>
                    <a:pt x="520" y="271"/>
                  </a:cubicBezTo>
                  <a:cubicBezTo>
                    <a:pt x="520" y="271"/>
                    <a:pt x="520" y="271"/>
                    <a:pt x="520" y="271"/>
                  </a:cubicBezTo>
                  <a:cubicBezTo>
                    <a:pt x="521" y="271"/>
                    <a:pt x="521" y="271"/>
                    <a:pt x="521" y="271"/>
                  </a:cubicBezTo>
                  <a:cubicBezTo>
                    <a:pt x="521" y="270"/>
                    <a:pt x="521" y="270"/>
                    <a:pt x="521" y="270"/>
                  </a:cubicBezTo>
                  <a:cubicBezTo>
                    <a:pt x="522" y="269"/>
                    <a:pt x="522" y="269"/>
                    <a:pt x="522" y="269"/>
                  </a:cubicBezTo>
                  <a:cubicBezTo>
                    <a:pt x="523" y="268"/>
                    <a:pt x="523" y="268"/>
                    <a:pt x="523" y="268"/>
                  </a:cubicBezTo>
                  <a:cubicBezTo>
                    <a:pt x="524" y="268"/>
                    <a:pt x="524" y="268"/>
                    <a:pt x="524" y="268"/>
                  </a:cubicBezTo>
                  <a:cubicBezTo>
                    <a:pt x="524" y="268"/>
                    <a:pt x="524" y="268"/>
                    <a:pt x="524" y="268"/>
                  </a:cubicBezTo>
                  <a:cubicBezTo>
                    <a:pt x="524" y="267"/>
                    <a:pt x="524" y="267"/>
                    <a:pt x="524" y="267"/>
                  </a:cubicBezTo>
                  <a:cubicBezTo>
                    <a:pt x="524" y="266"/>
                    <a:pt x="524" y="266"/>
                    <a:pt x="524" y="266"/>
                  </a:cubicBezTo>
                  <a:cubicBezTo>
                    <a:pt x="523" y="266"/>
                    <a:pt x="523" y="266"/>
                    <a:pt x="523" y="266"/>
                  </a:cubicBezTo>
                  <a:cubicBezTo>
                    <a:pt x="523" y="267"/>
                    <a:pt x="523" y="267"/>
                    <a:pt x="523" y="267"/>
                  </a:cubicBezTo>
                  <a:cubicBezTo>
                    <a:pt x="522" y="268"/>
                    <a:pt x="522" y="268"/>
                    <a:pt x="522" y="268"/>
                  </a:cubicBezTo>
                  <a:cubicBezTo>
                    <a:pt x="522" y="268"/>
                    <a:pt x="522" y="268"/>
                    <a:pt x="522" y="268"/>
                  </a:cubicBezTo>
                  <a:cubicBezTo>
                    <a:pt x="521" y="268"/>
                    <a:pt x="521" y="268"/>
                    <a:pt x="521" y="268"/>
                  </a:cubicBezTo>
                  <a:cubicBezTo>
                    <a:pt x="521" y="268"/>
                    <a:pt x="521" y="268"/>
                    <a:pt x="521" y="268"/>
                  </a:cubicBezTo>
                  <a:cubicBezTo>
                    <a:pt x="520" y="268"/>
                    <a:pt x="520" y="268"/>
                    <a:pt x="520" y="268"/>
                  </a:cubicBezTo>
                  <a:cubicBezTo>
                    <a:pt x="520" y="268"/>
                    <a:pt x="520" y="268"/>
                    <a:pt x="520" y="268"/>
                  </a:cubicBezTo>
                  <a:cubicBezTo>
                    <a:pt x="520" y="268"/>
                    <a:pt x="520" y="268"/>
                    <a:pt x="520" y="268"/>
                  </a:cubicBezTo>
                  <a:cubicBezTo>
                    <a:pt x="520" y="269"/>
                    <a:pt x="520" y="269"/>
                    <a:pt x="520" y="269"/>
                  </a:cubicBezTo>
                  <a:cubicBezTo>
                    <a:pt x="520" y="269"/>
                    <a:pt x="520" y="269"/>
                    <a:pt x="520" y="269"/>
                  </a:cubicBezTo>
                  <a:cubicBezTo>
                    <a:pt x="519" y="270"/>
                    <a:pt x="519" y="270"/>
                    <a:pt x="519" y="270"/>
                  </a:cubicBezTo>
                  <a:cubicBezTo>
                    <a:pt x="519" y="270"/>
                    <a:pt x="519" y="270"/>
                    <a:pt x="519" y="270"/>
                  </a:cubicBezTo>
                  <a:cubicBezTo>
                    <a:pt x="519" y="271"/>
                    <a:pt x="519" y="271"/>
                    <a:pt x="519" y="271"/>
                  </a:cubicBezTo>
                  <a:cubicBezTo>
                    <a:pt x="519" y="271"/>
                    <a:pt x="519" y="271"/>
                    <a:pt x="519" y="271"/>
                  </a:cubicBezTo>
                  <a:cubicBezTo>
                    <a:pt x="518" y="272"/>
                    <a:pt x="518" y="272"/>
                    <a:pt x="518" y="272"/>
                  </a:cubicBezTo>
                  <a:cubicBezTo>
                    <a:pt x="518" y="272"/>
                    <a:pt x="518" y="272"/>
                    <a:pt x="518" y="272"/>
                  </a:cubicBezTo>
                  <a:cubicBezTo>
                    <a:pt x="518" y="273"/>
                    <a:pt x="518" y="273"/>
                    <a:pt x="518" y="273"/>
                  </a:cubicBezTo>
                  <a:cubicBezTo>
                    <a:pt x="518" y="273"/>
                    <a:pt x="518" y="273"/>
                    <a:pt x="518" y="273"/>
                  </a:cubicBezTo>
                  <a:cubicBezTo>
                    <a:pt x="518" y="274"/>
                    <a:pt x="518" y="274"/>
                    <a:pt x="518" y="274"/>
                  </a:cubicBezTo>
                  <a:cubicBezTo>
                    <a:pt x="518" y="274"/>
                    <a:pt x="518" y="274"/>
                    <a:pt x="518" y="274"/>
                  </a:cubicBezTo>
                  <a:close/>
                  <a:moveTo>
                    <a:pt x="514" y="280"/>
                  </a:moveTo>
                  <a:cubicBezTo>
                    <a:pt x="514" y="280"/>
                    <a:pt x="514" y="279"/>
                    <a:pt x="514" y="279"/>
                  </a:cubicBezTo>
                  <a:cubicBezTo>
                    <a:pt x="515" y="277"/>
                    <a:pt x="515" y="277"/>
                    <a:pt x="515" y="277"/>
                  </a:cubicBezTo>
                  <a:cubicBezTo>
                    <a:pt x="515" y="277"/>
                    <a:pt x="515" y="277"/>
                    <a:pt x="515" y="277"/>
                  </a:cubicBezTo>
                  <a:cubicBezTo>
                    <a:pt x="516" y="276"/>
                    <a:pt x="516" y="276"/>
                    <a:pt x="516" y="276"/>
                  </a:cubicBezTo>
                  <a:cubicBezTo>
                    <a:pt x="516" y="275"/>
                    <a:pt x="516" y="275"/>
                    <a:pt x="516" y="275"/>
                  </a:cubicBezTo>
                  <a:cubicBezTo>
                    <a:pt x="516" y="275"/>
                    <a:pt x="516" y="275"/>
                    <a:pt x="516" y="275"/>
                  </a:cubicBezTo>
                  <a:cubicBezTo>
                    <a:pt x="516" y="275"/>
                    <a:pt x="516" y="275"/>
                    <a:pt x="516" y="275"/>
                  </a:cubicBezTo>
                  <a:cubicBezTo>
                    <a:pt x="515" y="275"/>
                    <a:pt x="515" y="275"/>
                    <a:pt x="515" y="275"/>
                  </a:cubicBezTo>
                  <a:cubicBezTo>
                    <a:pt x="515" y="274"/>
                    <a:pt x="515" y="274"/>
                    <a:pt x="515" y="274"/>
                  </a:cubicBezTo>
                  <a:cubicBezTo>
                    <a:pt x="514" y="275"/>
                    <a:pt x="514" y="275"/>
                    <a:pt x="514" y="275"/>
                  </a:cubicBezTo>
                  <a:cubicBezTo>
                    <a:pt x="514" y="276"/>
                    <a:pt x="514" y="276"/>
                    <a:pt x="514" y="276"/>
                  </a:cubicBezTo>
                  <a:cubicBezTo>
                    <a:pt x="514" y="276"/>
                    <a:pt x="514" y="276"/>
                    <a:pt x="514" y="276"/>
                  </a:cubicBezTo>
                  <a:cubicBezTo>
                    <a:pt x="514" y="278"/>
                    <a:pt x="514" y="278"/>
                    <a:pt x="514" y="278"/>
                  </a:cubicBezTo>
                  <a:cubicBezTo>
                    <a:pt x="513" y="278"/>
                    <a:pt x="513" y="278"/>
                    <a:pt x="513" y="278"/>
                  </a:cubicBezTo>
                  <a:cubicBezTo>
                    <a:pt x="514" y="279"/>
                    <a:pt x="514" y="279"/>
                    <a:pt x="514" y="279"/>
                  </a:cubicBezTo>
                  <a:cubicBezTo>
                    <a:pt x="514" y="280"/>
                    <a:pt x="514" y="280"/>
                    <a:pt x="514" y="280"/>
                  </a:cubicBezTo>
                  <a:close/>
                  <a:moveTo>
                    <a:pt x="9" y="215"/>
                  </a:moveTo>
                  <a:cubicBezTo>
                    <a:pt x="9" y="215"/>
                    <a:pt x="8" y="216"/>
                    <a:pt x="8" y="216"/>
                  </a:cubicBezTo>
                  <a:cubicBezTo>
                    <a:pt x="9" y="217"/>
                    <a:pt x="9" y="217"/>
                    <a:pt x="9" y="217"/>
                  </a:cubicBezTo>
                  <a:cubicBezTo>
                    <a:pt x="10" y="216"/>
                    <a:pt x="10" y="216"/>
                    <a:pt x="10" y="216"/>
                  </a:cubicBezTo>
                  <a:lnTo>
                    <a:pt x="9" y="2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3" name="Freeform 11"/>
            <p:cNvSpPr>
              <a:spLocks noEditPoints="1"/>
            </p:cNvSpPr>
            <p:nvPr/>
          </p:nvSpPr>
          <p:spPr bwMode="auto">
            <a:xfrm>
              <a:off x="5152561" y="1349076"/>
              <a:ext cx="417392" cy="446903"/>
            </a:xfrm>
            <a:custGeom>
              <a:avLst/>
              <a:gdLst>
                <a:gd name="T0" fmla="*/ 60 w 63"/>
                <a:gd name="T1" fmla="*/ 6 h 69"/>
                <a:gd name="T2" fmla="*/ 26 w 63"/>
                <a:gd name="T3" fmla="*/ 0 h 69"/>
                <a:gd name="T4" fmla="*/ 21 w 63"/>
                <a:gd name="T5" fmla="*/ 7 h 69"/>
                <a:gd name="T6" fmla="*/ 28 w 63"/>
                <a:gd name="T7" fmla="*/ 13 h 69"/>
                <a:gd name="T8" fmla="*/ 28 w 63"/>
                <a:gd name="T9" fmla="*/ 13 h 69"/>
                <a:gd name="T10" fmla="*/ 25 w 63"/>
                <a:gd name="T11" fmla="*/ 14 h 69"/>
                <a:gd name="T12" fmla="*/ 33 w 63"/>
                <a:gd name="T13" fmla="*/ 17 h 69"/>
                <a:gd name="T14" fmla="*/ 39 w 63"/>
                <a:gd name="T15" fmla="*/ 17 h 69"/>
                <a:gd name="T16" fmla="*/ 45 w 63"/>
                <a:gd name="T17" fmla="*/ 12 h 69"/>
                <a:gd name="T18" fmla="*/ 44 w 63"/>
                <a:gd name="T19" fmla="*/ 7 h 69"/>
                <a:gd name="T20" fmla="*/ 38 w 63"/>
                <a:gd name="T21" fmla="*/ 5 h 69"/>
                <a:gd name="T22" fmla="*/ 35 w 63"/>
                <a:gd name="T23" fmla="*/ 7 h 69"/>
                <a:gd name="T24" fmla="*/ 33 w 63"/>
                <a:gd name="T25" fmla="*/ 3 h 69"/>
                <a:gd name="T26" fmla="*/ 33 w 63"/>
                <a:gd name="T27" fmla="*/ 10 h 69"/>
                <a:gd name="T28" fmla="*/ 28 w 63"/>
                <a:gd name="T29" fmla="*/ 7 h 69"/>
                <a:gd name="T30" fmla="*/ 25 w 63"/>
                <a:gd name="T31" fmla="*/ 3 h 69"/>
                <a:gd name="T32" fmla="*/ 24 w 63"/>
                <a:gd name="T33" fmla="*/ 8 h 69"/>
                <a:gd name="T34" fmla="*/ 21 w 63"/>
                <a:gd name="T35" fmla="*/ 10 h 69"/>
                <a:gd name="T36" fmla="*/ 51 w 63"/>
                <a:gd name="T37" fmla="*/ 22 h 69"/>
                <a:gd name="T38" fmla="*/ 52 w 63"/>
                <a:gd name="T39" fmla="*/ 22 h 69"/>
                <a:gd name="T40" fmla="*/ 49 w 63"/>
                <a:gd name="T41" fmla="*/ 24 h 69"/>
                <a:gd name="T42" fmla="*/ 39 w 63"/>
                <a:gd name="T43" fmla="*/ 30 h 69"/>
                <a:gd name="T44" fmla="*/ 44 w 63"/>
                <a:gd name="T45" fmla="*/ 34 h 69"/>
                <a:gd name="T46" fmla="*/ 38 w 63"/>
                <a:gd name="T47" fmla="*/ 39 h 69"/>
                <a:gd name="T48" fmla="*/ 33 w 63"/>
                <a:gd name="T49" fmla="*/ 39 h 69"/>
                <a:gd name="T50" fmla="*/ 33 w 63"/>
                <a:gd name="T51" fmla="*/ 32 h 69"/>
                <a:gd name="T52" fmla="*/ 29 w 63"/>
                <a:gd name="T53" fmla="*/ 27 h 69"/>
                <a:gd name="T54" fmla="*/ 35 w 63"/>
                <a:gd name="T55" fmla="*/ 29 h 69"/>
                <a:gd name="T56" fmla="*/ 33 w 63"/>
                <a:gd name="T57" fmla="*/ 25 h 69"/>
                <a:gd name="T58" fmla="*/ 3 w 63"/>
                <a:gd name="T59" fmla="*/ 28 h 69"/>
                <a:gd name="T60" fmla="*/ 3 w 63"/>
                <a:gd name="T61" fmla="*/ 27 h 69"/>
                <a:gd name="T62" fmla="*/ 21 w 63"/>
                <a:gd name="T63" fmla="*/ 48 h 69"/>
                <a:gd name="T64" fmla="*/ 19 w 63"/>
                <a:gd name="T65" fmla="*/ 44 h 69"/>
                <a:gd name="T66" fmla="*/ 14 w 63"/>
                <a:gd name="T67" fmla="*/ 42 h 69"/>
                <a:gd name="T68" fmla="*/ 12 w 63"/>
                <a:gd name="T69" fmla="*/ 39 h 69"/>
                <a:gd name="T70" fmla="*/ 16 w 63"/>
                <a:gd name="T71" fmla="*/ 38 h 69"/>
                <a:gd name="T72" fmla="*/ 19 w 63"/>
                <a:gd name="T73" fmla="*/ 35 h 69"/>
                <a:gd name="T74" fmla="*/ 17 w 63"/>
                <a:gd name="T75" fmla="*/ 34 h 69"/>
                <a:gd name="T76" fmla="*/ 11 w 63"/>
                <a:gd name="T77" fmla="*/ 35 h 69"/>
                <a:gd name="T78" fmla="*/ 14 w 63"/>
                <a:gd name="T79" fmla="*/ 31 h 69"/>
                <a:gd name="T80" fmla="*/ 19 w 63"/>
                <a:gd name="T81" fmla="*/ 28 h 69"/>
                <a:gd name="T82" fmla="*/ 15 w 63"/>
                <a:gd name="T83" fmla="*/ 28 h 69"/>
                <a:gd name="T84" fmla="*/ 14 w 63"/>
                <a:gd name="T85" fmla="*/ 26 h 69"/>
                <a:gd name="T86" fmla="*/ 13 w 63"/>
                <a:gd name="T87" fmla="*/ 29 h 69"/>
                <a:gd name="T88" fmla="*/ 7 w 63"/>
                <a:gd name="T89" fmla="*/ 29 h 69"/>
                <a:gd name="T90" fmla="*/ 4 w 63"/>
                <a:gd name="T91" fmla="*/ 25 h 69"/>
                <a:gd name="T92" fmla="*/ 5 w 63"/>
                <a:gd name="T93" fmla="*/ 24 h 69"/>
                <a:gd name="T94" fmla="*/ 4 w 63"/>
                <a:gd name="T95" fmla="*/ 19 h 69"/>
                <a:gd name="T96" fmla="*/ 0 w 63"/>
                <a:gd name="T97" fmla="*/ 17 h 69"/>
                <a:gd name="T98" fmla="*/ 5 w 63"/>
                <a:gd name="T99" fmla="*/ 15 h 69"/>
                <a:gd name="T100" fmla="*/ 9 w 63"/>
                <a:gd name="T101" fmla="*/ 14 h 69"/>
                <a:gd name="T102" fmla="*/ 9 w 63"/>
                <a:gd name="T103" fmla="*/ 15 h 69"/>
                <a:gd name="T104" fmla="*/ 10 w 63"/>
                <a:gd name="T105" fmla="*/ 19 h 69"/>
                <a:gd name="T106" fmla="*/ 13 w 63"/>
                <a:gd name="T107" fmla="*/ 17 h 69"/>
                <a:gd name="T108" fmla="*/ 17 w 63"/>
                <a:gd name="T109" fmla="*/ 23 h 69"/>
                <a:gd name="T110" fmla="*/ 15 w 63"/>
                <a:gd name="T111" fmla="*/ 12 h 69"/>
                <a:gd name="T112" fmla="*/ 21 w 63"/>
                <a:gd name="T113" fmla="*/ 13 h 69"/>
                <a:gd name="T114" fmla="*/ 23 w 63"/>
                <a:gd name="T115" fmla="*/ 15 h 69"/>
                <a:gd name="T116" fmla="*/ 32 w 63"/>
                <a:gd name="T117" fmla="*/ 23 h 69"/>
                <a:gd name="T118" fmla="*/ 27 w 63"/>
                <a:gd name="T119" fmla="*/ 27 h 69"/>
                <a:gd name="T120" fmla="*/ 26 w 63"/>
                <a:gd name="T121" fmla="*/ 34 h 69"/>
                <a:gd name="T122" fmla="*/ 23 w 63"/>
                <a:gd name="T123" fmla="*/ 41 h 69"/>
                <a:gd name="T124" fmla="*/ 32 w 63"/>
                <a:gd name="T125"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3" h="69">
                  <a:moveTo>
                    <a:pt x="58" y="6"/>
                  </a:moveTo>
                  <a:cubicBezTo>
                    <a:pt x="59" y="6"/>
                    <a:pt x="59" y="5"/>
                    <a:pt x="59" y="5"/>
                  </a:cubicBezTo>
                  <a:cubicBezTo>
                    <a:pt x="60" y="5"/>
                    <a:pt x="60" y="5"/>
                    <a:pt x="60" y="5"/>
                  </a:cubicBezTo>
                  <a:cubicBezTo>
                    <a:pt x="61" y="5"/>
                    <a:pt x="61" y="5"/>
                    <a:pt x="61" y="5"/>
                  </a:cubicBezTo>
                  <a:cubicBezTo>
                    <a:pt x="61" y="4"/>
                    <a:pt x="61" y="4"/>
                    <a:pt x="61" y="4"/>
                  </a:cubicBezTo>
                  <a:cubicBezTo>
                    <a:pt x="62" y="3"/>
                    <a:pt x="62" y="3"/>
                    <a:pt x="62" y="3"/>
                  </a:cubicBezTo>
                  <a:cubicBezTo>
                    <a:pt x="63" y="3"/>
                    <a:pt x="63" y="3"/>
                    <a:pt x="63" y="3"/>
                  </a:cubicBezTo>
                  <a:cubicBezTo>
                    <a:pt x="63" y="4"/>
                    <a:pt x="63" y="4"/>
                    <a:pt x="63" y="4"/>
                  </a:cubicBezTo>
                  <a:cubicBezTo>
                    <a:pt x="63" y="4"/>
                    <a:pt x="63" y="4"/>
                    <a:pt x="63" y="4"/>
                  </a:cubicBezTo>
                  <a:cubicBezTo>
                    <a:pt x="62" y="5"/>
                    <a:pt x="62" y="5"/>
                    <a:pt x="62" y="5"/>
                  </a:cubicBezTo>
                  <a:cubicBezTo>
                    <a:pt x="61" y="5"/>
                    <a:pt x="61" y="5"/>
                    <a:pt x="61" y="5"/>
                  </a:cubicBezTo>
                  <a:cubicBezTo>
                    <a:pt x="60" y="6"/>
                    <a:pt x="60" y="6"/>
                    <a:pt x="60" y="6"/>
                  </a:cubicBezTo>
                  <a:cubicBezTo>
                    <a:pt x="59" y="6"/>
                    <a:pt x="59" y="6"/>
                    <a:pt x="59" y="6"/>
                  </a:cubicBezTo>
                  <a:cubicBezTo>
                    <a:pt x="59" y="6"/>
                    <a:pt x="59" y="6"/>
                    <a:pt x="59" y="6"/>
                  </a:cubicBezTo>
                  <a:cubicBezTo>
                    <a:pt x="58" y="6"/>
                    <a:pt x="58" y="6"/>
                    <a:pt x="58" y="6"/>
                  </a:cubicBezTo>
                  <a:close/>
                  <a:moveTo>
                    <a:pt x="47" y="7"/>
                  </a:moveTo>
                  <a:cubicBezTo>
                    <a:pt x="48" y="7"/>
                    <a:pt x="48" y="7"/>
                    <a:pt x="48" y="7"/>
                  </a:cubicBezTo>
                  <a:cubicBezTo>
                    <a:pt x="48" y="7"/>
                    <a:pt x="48" y="7"/>
                    <a:pt x="48" y="7"/>
                  </a:cubicBezTo>
                  <a:cubicBezTo>
                    <a:pt x="49" y="7"/>
                    <a:pt x="49" y="7"/>
                    <a:pt x="49" y="7"/>
                  </a:cubicBezTo>
                  <a:cubicBezTo>
                    <a:pt x="48" y="6"/>
                    <a:pt x="48" y="6"/>
                    <a:pt x="48" y="6"/>
                  </a:cubicBezTo>
                  <a:cubicBezTo>
                    <a:pt x="48" y="6"/>
                    <a:pt x="48" y="6"/>
                    <a:pt x="48" y="6"/>
                  </a:cubicBezTo>
                  <a:cubicBezTo>
                    <a:pt x="47" y="6"/>
                    <a:pt x="47" y="6"/>
                    <a:pt x="47" y="6"/>
                  </a:cubicBezTo>
                  <a:cubicBezTo>
                    <a:pt x="47" y="7"/>
                    <a:pt x="47" y="7"/>
                    <a:pt x="47" y="7"/>
                  </a:cubicBezTo>
                  <a:close/>
                  <a:moveTo>
                    <a:pt x="26" y="0"/>
                  </a:moveTo>
                  <a:cubicBezTo>
                    <a:pt x="27" y="1"/>
                    <a:pt x="27" y="1"/>
                    <a:pt x="27" y="1"/>
                  </a:cubicBezTo>
                  <a:cubicBezTo>
                    <a:pt x="28" y="2"/>
                    <a:pt x="28" y="2"/>
                    <a:pt x="28" y="2"/>
                  </a:cubicBezTo>
                  <a:cubicBezTo>
                    <a:pt x="28" y="1"/>
                    <a:pt x="28" y="1"/>
                    <a:pt x="28" y="1"/>
                  </a:cubicBezTo>
                  <a:cubicBezTo>
                    <a:pt x="29" y="1"/>
                    <a:pt x="29" y="1"/>
                    <a:pt x="29" y="1"/>
                  </a:cubicBezTo>
                  <a:cubicBezTo>
                    <a:pt x="28" y="0"/>
                    <a:pt x="28" y="0"/>
                    <a:pt x="28" y="0"/>
                  </a:cubicBezTo>
                  <a:cubicBezTo>
                    <a:pt x="28" y="1"/>
                    <a:pt x="28" y="1"/>
                    <a:pt x="28" y="1"/>
                  </a:cubicBezTo>
                  <a:cubicBezTo>
                    <a:pt x="27" y="0"/>
                    <a:pt x="27" y="0"/>
                    <a:pt x="27" y="0"/>
                  </a:cubicBezTo>
                  <a:cubicBezTo>
                    <a:pt x="26" y="0"/>
                    <a:pt x="26" y="0"/>
                    <a:pt x="26" y="0"/>
                  </a:cubicBezTo>
                  <a:cubicBezTo>
                    <a:pt x="26" y="0"/>
                    <a:pt x="26" y="0"/>
                    <a:pt x="26" y="0"/>
                  </a:cubicBezTo>
                  <a:cubicBezTo>
                    <a:pt x="26" y="0"/>
                    <a:pt x="26" y="0"/>
                    <a:pt x="26" y="0"/>
                  </a:cubicBezTo>
                  <a:close/>
                  <a:moveTo>
                    <a:pt x="22" y="7"/>
                  </a:moveTo>
                  <a:cubicBezTo>
                    <a:pt x="21" y="7"/>
                    <a:pt x="21" y="7"/>
                    <a:pt x="21" y="7"/>
                  </a:cubicBezTo>
                  <a:cubicBezTo>
                    <a:pt x="21" y="6"/>
                    <a:pt x="21" y="6"/>
                    <a:pt x="21" y="6"/>
                  </a:cubicBezTo>
                  <a:cubicBezTo>
                    <a:pt x="21" y="6"/>
                    <a:pt x="21" y="6"/>
                    <a:pt x="21" y="6"/>
                  </a:cubicBezTo>
                  <a:cubicBezTo>
                    <a:pt x="22" y="6"/>
                    <a:pt x="22" y="6"/>
                    <a:pt x="22" y="6"/>
                  </a:cubicBezTo>
                  <a:cubicBezTo>
                    <a:pt x="22" y="6"/>
                    <a:pt x="22" y="6"/>
                    <a:pt x="22" y="6"/>
                  </a:cubicBezTo>
                  <a:cubicBezTo>
                    <a:pt x="23" y="6"/>
                    <a:pt x="23" y="6"/>
                    <a:pt x="23" y="6"/>
                  </a:cubicBezTo>
                  <a:cubicBezTo>
                    <a:pt x="22" y="7"/>
                    <a:pt x="22" y="7"/>
                    <a:pt x="22" y="7"/>
                  </a:cubicBezTo>
                  <a:cubicBezTo>
                    <a:pt x="22" y="7"/>
                    <a:pt x="22" y="7"/>
                    <a:pt x="22" y="7"/>
                  </a:cubicBezTo>
                  <a:cubicBezTo>
                    <a:pt x="22" y="7"/>
                    <a:pt x="22" y="7"/>
                    <a:pt x="22" y="7"/>
                  </a:cubicBezTo>
                  <a:close/>
                  <a:moveTo>
                    <a:pt x="26" y="13"/>
                  </a:moveTo>
                  <a:cubicBezTo>
                    <a:pt x="26" y="13"/>
                    <a:pt x="26" y="13"/>
                    <a:pt x="26" y="13"/>
                  </a:cubicBezTo>
                  <a:cubicBezTo>
                    <a:pt x="27" y="13"/>
                    <a:pt x="27" y="13"/>
                    <a:pt x="27" y="13"/>
                  </a:cubicBezTo>
                  <a:cubicBezTo>
                    <a:pt x="28" y="13"/>
                    <a:pt x="28" y="13"/>
                    <a:pt x="28" y="13"/>
                  </a:cubicBezTo>
                  <a:cubicBezTo>
                    <a:pt x="29" y="12"/>
                    <a:pt x="29" y="12"/>
                    <a:pt x="29" y="12"/>
                  </a:cubicBezTo>
                  <a:cubicBezTo>
                    <a:pt x="31" y="12"/>
                    <a:pt x="31" y="12"/>
                    <a:pt x="31" y="12"/>
                  </a:cubicBezTo>
                  <a:cubicBezTo>
                    <a:pt x="31" y="12"/>
                    <a:pt x="31" y="12"/>
                    <a:pt x="31" y="12"/>
                  </a:cubicBezTo>
                  <a:cubicBezTo>
                    <a:pt x="32" y="12"/>
                    <a:pt x="32" y="12"/>
                    <a:pt x="32" y="12"/>
                  </a:cubicBezTo>
                  <a:cubicBezTo>
                    <a:pt x="32" y="12"/>
                    <a:pt x="32" y="12"/>
                    <a:pt x="32" y="12"/>
                  </a:cubicBezTo>
                  <a:cubicBezTo>
                    <a:pt x="32" y="13"/>
                    <a:pt x="32" y="13"/>
                    <a:pt x="32" y="13"/>
                  </a:cubicBezTo>
                  <a:cubicBezTo>
                    <a:pt x="32" y="13"/>
                    <a:pt x="32" y="13"/>
                    <a:pt x="32" y="13"/>
                  </a:cubicBezTo>
                  <a:cubicBezTo>
                    <a:pt x="32" y="13"/>
                    <a:pt x="32" y="13"/>
                    <a:pt x="32" y="13"/>
                  </a:cubicBezTo>
                  <a:cubicBezTo>
                    <a:pt x="31" y="14"/>
                    <a:pt x="31" y="14"/>
                    <a:pt x="31" y="14"/>
                  </a:cubicBezTo>
                  <a:cubicBezTo>
                    <a:pt x="30" y="13"/>
                    <a:pt x="30" y="13"/>
                    <a:pt x="30" y="13"/>
                  </a:cubicBezTo>
                  <a:cubicBezTo>
                    <a:pt x="29" y="13"/>
                    <a:pt x="29" y="13"/>
                    <a:pt x="29" y="13"/>
                  </a:cubicBezTo>
                  <a:cubicBezTo>
                    <a:pt x="28" y="13"/>
                    <a:pt x="28" y="13"/>
                    <a:pt x="28" y="13"/>
                  </a:cubicBezTo>
                  <a:cubicBezTo>
                    <a:pt x="28" y="14"/>
                    <a:pt x="28" y="14"/>
                    <a:pt x="28" y="14"/>
                  </a:cubicBezTo>
                  <a:cubicBezTo>
                    <a:pt x="28" y="14"/>
                    <a:pt x="28" y="14"/>
                    <a:pt x="28" y="14"/>
                  </a:cubicBezTo>
                  <a:cubicBezTo>
                    <a:pt x="30" y="14"/>
                    <a:pt x="30" y="14"/>
                    <a:pt x="30" y="14"/>
                  </a:cubicBezTo>
                  <a:cubicBezTo>
                    <a:pt x="30" y="14"/>
                    <a:pt x="30" y="14"/>
                    <a:pt x="30" y="14"/>
                  </a:cubicBezTo>
                  <a:cubicBezTo>
                    <a:pt x="30" y="15"/>
                    <a:pt x="30" y="15"/>
                    <a:pt x="30" y="15"/>
                  </a:cubicBezTo>
                  <a:cubicBezTo>
                    <a:pt x="30" y="15"/>
                    <a:pt x="30" y="15"/>
                    <a:pt x="30" y="15"/>
                  </a:cubicBezTo>
                  <a:cubicBezTo>
                    <a:pt x="29" y="14"/>
                    <a:pt x="29" y="14"/>
                    <a:pt x="29" y="14"/>
                  </a:cubicBezTo>
                  <a:cubicBezTo>
                    <a:pt x="29" y="15"/>
                    <a:pt x="29" y="15"/>
                    <a:pt x="29" y="15"/>
                  </a:cubicBezTo>
                  <a:cubicBezTo>
                    <a:pt x="28" y="15"/>
                    <a:pt x="28" y="15"/>
                    <a:pt x="28" y="15"/>
                  </a:cubicBezTo>
                  <a:cubicBezTo>
                    <a:pt x="27" y="14"/>
                    <a:pt x="27" y="14"/>
                    <a:pt x="27" y="14"/>
                  </a:cubicBezTo>
                  <a:cubicBezTo>
                    <a:pt x="26" y="14"/>
                    <a:pt x="26" y="14"/>
                    <a:pt x="26" y="14"/>
                  </a:cubicBezTo>
                  <a:cubicBezTo>
                    <a:pt x="25" y="14"/>
                    <a:pt x="25" y="14"/>
                    <a:pt x="25" y="14"/>
                  </a:cubicBezTo>
                  <a:cubicBezTo>
                    <a:pt x="25" y="15"/>
                    <a:pt x="25" y="15"/>
                    <a:pt x="25" y="15"/>
                  </a:cubicBezTo>
                  <a:cubicBezTo>
                    <a:pt x="26" y="15"/>
                    <a:pt x="26" y="15"/>
                    <a:pt x="26" y="15"/>
                  </a:cubicBezTo>
                  <a:cubicBezTo>
                    <a:pt x="28" y="16"/>
                    <a:pt x="28" y="16"/>
                    <a:pt x="28" y="16"/>
                  </a:cubicBezTo>
                  <a:cubicBezTo>
                    <a:pt x="28" y="16"/>
                    <a:pt x="28" y="16"/>
                    <a:pt x="28" y="16"/>
                  </a:cubicBezTo>
                  <a:cubicBezTo>
                    <a:pt x="29" y="16"/>
                    <a:pt x="29" y="16"/>
                    <a:pt x="29" y="16"/>
                  </a:cubicBezTo>
                  <a:cubicBezTo>
                    <a:pt x="29" y="16"/>
                    <a:pt x="29" y="16"/>
                    <a:pt x="29" y="16"/>
                  </a:cubicBezTo>
                  <a:cubicBezTo>
                    <a:pt x="30" y="17"/>
                    <a:pt x="30" y="17"/>
                    <a:pt x="30" y="17"/>
                  </a:cubicBezTo>
                  <a:cubicBezTo>
                    <a:pt x="30" y="18"/>
                    <a:pt x="30" y="18"/>
                    <a:pt x="30" y="18"/>
                  </a:cubicBezTo>
                  <a:cubicBezTo>
                    <a:pt x="30" y="18"/>
                    <a:pt x="30" y="18"/>
                    <a:pt x="30" y="18"/>
                  </a:cubicBezTo>
                  <a:cubicBezTo>
                    <a:pt x="31" y="18"/>
                    <a:pt x="31" y="18"/>
                    <a:pt x="31" y="18"/>
                  </a:cubicBezTo>
                  <a:cubicBezTo>
                    <a:pt x="32" y="17"/>
                    <a:pt x="32" y="17"/>
                    <a:pt x="32" y="17"/>
                  </a:cubicBezTo>
                  <a:cubicBezTo>
                    <a:pt x="33" y="17"/>
                    <a:pt x="33" y="17"/>
                    <a:pt x="33" y="17"/>
                  </a:cubicBezTo>
                  <a:cubicBezTo>
                    <a:pt x="34" y="17"/>
                    <a:pt x="34" y="17"/>
                    <a:pt x="34" y="17"/>
                  </a:cubicBezTo>
                  <a:cubicBezTo>
                    <a:pt x="35" y="17"/>
                    <a:pt x="35" y="17"/>
                    <a:pt x="35" y="17"/>
                  </a:cubicBezTo>
                  <a:cubicBezTo>
                    <a:pt x="36" y="17"/>
                    <a:pt x="36" y="17"/>
                    <a:pt x="36" y="17"/>
                  </a:cubicBezTo>
                  <a:cubicBezTo>
                    <a:pt x="35" y="18"/>
                    <a:pt x="35" y="18"/>
                    <a:pt x="35" y="18"/>
                  </a:cubicBezTo>
                  <a:cubicBezTo>
                    <a:pt x="36" y="19"/>
                    <a:pt x="36" y="19"/>
                    <a:pt x="36" y="19"/>
                  </a:cubicBezTo>
                  <a:cubicBezTo>
                    <a:pt x="37" y="19"/>
                    <a:pt x="37" y="19"/>
                    <a:pt x="37" y="19"/>
                  </a:cubicBezTo>
                  <a:cubicBezTo>
                    <a:pt x="38" y="19"/>
                    <a:pt x="38" y="19"/>
                    <a:pt x="38" y="19"/>
                  </a:cubicBezTo>
                  <a:cubicBezTo>
                    <a:pt x="39" y="19"/>
                    <a:pt x="39" y="19"/>
                    <a:pt x="39" y="19"/>
                  </a:cubicBezTo>
                  <a:cubicBezTo>
                    <a:pt x="39" y="19"/>
                    <a:pt x="39" y="19"/>
                    <a:pt x="39" y="19"/>
                  </a:cubicBezTo>
                  <a:cubicBezTo>
                    <a:pt x="39" y="18"/>
                    <a:pt x="39" y="18"/>
                    <a:pt x="39" y="18"/>
                  </a:cubicBezTo>
                  <a:cubicBezTo>
                    <a:pt x="39" y="18"/>
                    <a:pt x="39" y="18"/>
                    <a:pt x="39" y="18"/>
                  </a:cubicBezTo>
                  <a:cubicBezTo>
                    <a:pt x="39" y="17"/>
                    <a:pt x="39" y="17"/>
                    <a:pt x="39" y="17"/>
                  </a:cubicBezTo>
                  <a:cubicBezTo>
                    <a:pt x="40" y="17"/>
                    <a:pt x="40" y="17"/>
                    <a:pt x="40" y="17"/>
                  </a:cubicBezTo>
                  <a:cubicBezTo>
                    <a:pt x="41" y="17"/>
                    <a:pt x="41" y="17"/>
                    <a:pt x="41" y="17"/>
                  </a:cubicBezTo>
                  <a:cubicBezTo>
                    <a:pt x="41" y="17"/>
                    <a:pt x="41" y="17"/>
                    <a:pt x="41" y="17"/>
                  </a:cubicBezTo>
                  <a:cubicBezTo>
                    <a:pt x="42" y="17"/>
                    <a:pt x="42" y="17"/>
                    <a:pt x="42" y="17"/>
                  </a:cubicBezTo>
                  <a:cubicBezTo>
                    <a:pt x="43" y="17"/>
                    <a:pt x="43" y="17"/>
                    <a:pt x="43" y="17"/>
                  </a:cubicBezTo>
                  <a:cubicBezTo>
                    <a:pt x="44" y="17"/>
                    <a:pt x="44" y="17"/>
                    <a:pt x="44" y="17"/>
                  </a:cubicBezTo>
                  <a:cubicBezTo>
                    <a:pt x="44" y="16"/>
                    <a:pt x="44" y="16"/>
                    <a:pt x="44" y="16"/>
                  </a:cubicBezTo>
                  <a:cubicBezTo>
                    <a:pt x="44" y="15"/>
                    <a:pt x="44" y="15"/>
                    <a:pt x="44" y="15"/>
                  </a:cubicBezTo>
                  <a:cubicBezTo>
                    <a:pt x="44" y="15"/>
                    <a:pt x="44" y="15"/>
                    <a:pt x="44" y="15"/>
                  </a:cubicBezTo>
                  <a:cubicBezTo>
                    <a:pt x="44" y="14"/>
                    <a:pt x="44" y="14"/>
                    <a:pt x="44" y="14"/>
                  </a:cubicBezTo>
                  <a:cubicBezTo>
                    <a:pt x="45" y="14"/>
                    <a:pt x="45" y="14"/>
                    <a:pt x="45" y="14"/>
                  </a:cubicBezTo>
                  <a:cubicBezTo>
                    <a:pt x="45" y="12"/>
                    <a:pt x="45" y="12"/>
                    <a:pt x="45" y="12"/>
                  </a:cubicBezTo>
                  <a:cubicBezTo>
                    <a:pt x="46" y="12"/>
                    <a:pt x="46" y="12"/>
                    <a:pt x="46" y="12"/>
                  </a:cubicBezTo>
                  <a:cubicBezTo>
                    <a:pt x="47" y="11"/>
                    <a:pt x="47" y="11"/>
                    <a:pt x="47" y="11"/>
                  </a:cubicBezTo>
                  <a:cubicBezTo>
                    <a:pt x="47" y="10"/>
                    <a:pt x="47" y="10"/>
                    <a:pt x="47" y="10"/>
                  </a:cubicBezTo>
                  <a:cubicBezTo>
                    <a:pt x="47" y="10"/>
                    <a:pt x="47" y="10"/>
                    <a:pt x="47" y="10"/>
                  </a:cubicBezTo>
                  <a:cubicBezTo>
                    <a:pt x="47" y="9"/>
                    <a:pt x="47" y="9"/>
                    <a:pt x="47" y="9"/>
                  </a:cubicBezTo>
                  <a:cubicBezTo>
                    <a:pt x="47" y="8"/>
                    <a:pt x="47" y="8"/>
                    <a:pt x="47" y="8"/>
                  </a:cubicBezTo>
                  <a:cubicBezTo>
                    <a:pt x="47" y="8"/>
                    <a:pt x="47" y="8"/>
                    <a:pt x="47" y="8"/>
                  </a:cubicBezTo>
                  <a:cubicBezTo>
                    <a:pt x="47" y="7"/>
                    <a:pt x="47" y="7"/>
                    <a:pt x="47" y="7"/>
                  </a:cubicBezTo>
                  <a:cubicBezTo>
                    <a:pt x="47" y="7"/>
                    <a:pt x="47" y="7"/>
                    <a:pt x="47" y="7"/>
                  </a:cubicBezTo>
                  <a:cubicBezTo>
                    <a:pt x="45" y="7"/>
                    <a:pt x="45" y="7"/>
                    <a:pt x="45" y="7"/>
                  </a:cubicBezTo>
                  <a:cubicBezTo>
                    <a:pt x="45" y="7"/>
                    <a:pt x="45" y="7"/>
                    <a:pt x="45" y="7"/>
                  </a:cubicBezTo>
                  <a:cubicBezTo>
                    <a:pt x="44" y="7"/>
                    <a:pt x="44" y="7"/>
                    <a:pt x="44" y="7"/>
                  </a:cubicBezTo>
                  <a:cubicBezTo>
                    <a:pt x="43" y="7"/>
                    <a:pt x="43" y="7"/>
                    <a:pt x="43" y="7"/>
                  </a:cubicBezTo>
                  <a:cubicBezTo>
                    <a:pt x="42" y="7"/>
                    <a:pt x="42" y="7"/>
                    <a:pt x="42" y="7"/>
                  </a:cubicBezTo>
                  <a:cubicBezTo>
                    <a:pt x="41" y="6"/>
                    <a:pt x="41" y="6"/>
                    <a:pt x="41" y="6"/>
                  </a:cubicBezTo>
                  <a:cubicBezTo>
                    <a:pt x="40" y="6"/>
                    <a:pt x="40" y="6"/>
                    <a:pt x="40" y="6"/>
                  </a:cubicBezTo>
                  <a:cubicBezTo>
                    <a:pt x="40" y="6"/>
                    <a:pt x="40" y="6"/>
                    <a:pt x="40" y="6"/>
                  </a:cubicBezTo>
                  <a:cubicBezTo>
                    <a:pt x="40" y="6"/>
                    <a:pt x="40" y="6"/>
                    <a:pt x="40" y="6"/>
                  </a:cubicBezTo>
                  <a:cubicBezTo>
                    <a:pt x="39" y="5"/>
                    <a:pt x="39" y="5"/>
                    <a:pt x="39" y="5"/>
                  </a:cubicBezTo>
                  <a:cubicBezTo>
                    <a:pt x="39" y="6"/>
                    <a:pt x="39" y="6"/>
                    <a:pt x="39" y="6"/>
                  </a:cubicBezTo>
                  <a:cubicBezTo>
                    <a:pt x="39" y="5"/>
                    <a:pt x="39" y="5"/>
                    <a:pt x="39" y="5"/>
                  </a:cubicBezTo>
                  <a:cubicBezTo>
                    <a:pt x="39" y="5"/>
                    <a:pt x="39" y="5"/>
                    <a:pt x="39" y="5"/>
                  </a:cubicBezTo>
                  <a:cubicBezTo>
                    <a:pt x="39" y="4"/>
                    <a:pt x="39" y="4"/>
                    <a:pt x="39" y="4"/>
                  </a:cubicBezTo>
                  <a:cubicBezTo>
                    <a:pt x="38" y="5"/>
                    <a:pt x="38" y="5"/>
                    <a:pt x="38" y="5"/>
                  </a:cubicBezTo>
                  <a:cubicBezTo>
                    <a:pt x="38" y="5"/>
                    <a:pt x="38" y="5"/>
                    <a:pt x="38" y="5"/>
                  </a:cubicBezTo>
                  <a:cubicBezTo>
                    <a:pt x="38" y="6"/>
                    <a:pt x="38" y="6"/>
                    <a:pt x="38" y="6"/>
                  </a:cubicBezTo>
                  <a:cubicBezTo>
                    <a:pt x="37" y="5"/>
                    <a:pt x="37" y="5"/>
                    <a:pt x="37" y="5"/>
                  </a:cubicBezTo>
                  <a:cubicBezTo>
                    <a:pt x="37" y="5"/>
                    <a:pt x="37" y="5"/>
                    <a:pt x="37" y="5"/>
                  </a:cubicBezTo>
                  <a:cubicBezTo>
                    <a:pt x="37" y="5"/>
                    <a:pt x="37" y="5"/>
                    <a:pt x="37" y="5"/>
                  </a:cubicBezTo>
                  <a:cubicBezTo>
                    <a:pt x="37" y="5"/>
                    <a:pt x="37" y="5"/>
                    <a:pt x="37" y="5"/>
                  </a:cubicBezTo>
                  <a:cubicBezTo>
                    <a:pt x="37" y="6"/>
                    <a:pt x="37" y="6"/>
                    <a:pt x="37" y="6"/>
                  </a:cubicBezTo>
                  <a:cubicBezTo>
                    <a:pt x="36" y="6"/>
                    <a:pt x="36" y="6"/>
                    <a:pt x="36" y="6"/>
                  </a:cubicBezTo>
                  <a:cubicBezTo>
                    <a:pt x="36" y="7"/>
                    <a:pt x="36" y="7"/>
                    <a:pt x="36" y="7"/>
                  </a:cubicBezTo>
                  <a:cubicBezTo>
                    <a:pt x="36" y="7"/>
                    <a:pt x="36" y="7"/>
                    <a:pt x="36" y="7"/>
                  </a:cubicBezTo>
                  <a:cubicBezTo>
                    <a:pt x="36" y="7"/>
                    <a:pt x="36" y="7"/>
                    <a:pt x="36" y="7"/>
                  </a:cubicBezTo>
                  <a:cubicBezTo>
                    <a:pt x="35" y="7"/>
                    <a:pt x="35" y="7"/>
                    <a:pt x="35" y="7"/>
                  </a:cubicBezTo>
                  <a:cubicBezTo>
                    <a:pt x="35" y="7"/>
                    <a:pt x="35" y="7"/>
                    <a:pt x="35" y="7"/>
                  </a:cubicBezTo>
                  <a:cubicBezTo>
                    <a:pt x="35" y="7"/>
                    <a:pt x="35" y="7"/>
                    <a:pt x="35" y="7"/>
                  </a:cubicBezTo>
                  <a:cubicBezTo>
                    <a:pt x="35" y="8"/>
                    <a:pt x="35" y="8"/>
                    <a:pt x="35" y="8"/>
                  </a:cubicBezTo>
                  <a:cubicBezTo>
                    <a:pt x="35" y="7"/>
                    <a:pt x="35" y="7"/>
                    <a:pt x="35" y="7"/>
                  </a:cubicBezTo>
                  <a:cubicBezTo>
                    <a:pt x="34" y="7"/>
                    <a:pt x="34" y="7"/>
                    <a:pt x="34" y="7"/>
                  </a:cubicBezTo>
                  <a:cubicBezTo>
                    <a:pt x="35" y="6"/>
                    <a:pt x="35" y="6"/>
                    <a:pt x="35" y="6"/>
                  </a:cubicBezTo>
                  <a:cubicBezTo>
                    <a:pt x="35" y="4"/>
                    <a:pt x="35" y="4"/>
                    <a:pt x="35" y="4"/>
                  </a:cubicBezTo>
                  <a:cubicBezTo>
                    <a:pt x="35" y="4"/>
                    <a:pt x="35" y="4"/>
                    <a:pt x="35" y="4"/>
                  </a:cubicBezTo>
                  <a:cubicBezTo>
                    <a:pt x="34" y="3"/>
                    <a:pt x="34" y="3"/>
                    <a:pt x="34" y="3"/>
                  </a:cubicBezTo>
                  <a:cubicBezTo>
                    <a:pt x="33" y="3"/>
                    <a:pt x="33" y="3"/>
                    <a:pt x="33" y="3"/>
                  </a:cubicBezTo>
                  <a:cubicBezTo>
                    <a:pt x="33" y="3"/>
                    <a:pt x="33" y="3"/>
                    <a:pt x="33" y="3"/>
                  </a:cubicBezTo>
                  <a:cubicBezTo>
                    <a:pt x="33" y="3"/>
                    <a:pt x="33" y="3"/>
                    <a:pt x="33" y="3"/>
                  </a:cubicBezTo>
                  <a:cubicBezTo>
                    <a:pt x="33" y="4"/>
                    <a:pt x="33" y="4"/>
                    <a:pt x="33" y="4"/>
                  </a:cubicBezTo>
                  <a:cubicBezTo>
                    <a:pt x="33" y="4"/>
                    <a:pt x="33" y="4"/>
                    <a:pt x="33" y="4"/>
                  </a:cubicBezTo>
                  <a:cubicBezTo>
                    <a:pt x="33" y="4"/>
                    <a:pt x="33" y="4"/>
                    <a:pt x="33" y="4"/>
                  </a:cubicBezTo>
                  <a:cubicBezTo>
                    <a:pt x="33" y="4"/>
                    <a:pt x="33" y="4"/>
                    <a:pt x="33" y="4"/>
                  </a:cubicBezTo>
                  <a:cubicBezTo>
                    <a:pt x="32" y="4"/>
                    <a:pt x="32" y="4"/>
                    <a:pt x="32" y="4"/>
                  </a:cubicBezTo>
                  <a:cubicBezTo>
                    <a:pt x="32" y="5"/>
                    <a:pt x="32" y="5"/>
                    <a:pt x="32" y="5"/>
                  </a:cubicBezTo>
                  <a:cubicBezTo>
                    <a:pt x="33" y="6"/>
                    <a:pt x="33" y="6"/>
                    <a:pt x="33" y="6"/>
                  </a:cubicBezTo>
                  <a:cubicBezTo>
                    <a:pt x="33" y="6"/>
                    <a:pt x="33" y="6"/>
                    <a:pt x="33" y="6"/>
                  </a:cubicBezTo>
                  <a:cubicBezTo>
                    <a:pt x="33" y="7"/>
                    <a:pt x="33" y="7"/>
                    <a:pt x="33" y="7"/>
                  </a:cubicBezTo>
                  <a:cubicBezTo>
                    <a:pt x="33" y="8"/>
                    <a:pt x="33" y="8"/>
                    <a:pt x="33" y="8"/>
                  </a:cubicBezTo>
                  <a:cubicBezTo>
                    <a:pt x="33" y="9"/>
                    <a:pt x="33" y="9"/>
                    <a:pt x="33" y="9"/>
                  </a:cubicBezTo>
                  <a:cubicBezTo>
                    <a:pt x="33" y="10"/>
                    <a:pt x="33" y="10"/>
                    <a:pt x="33" y="10"/>
                  </a:cubicBezTo>
                  <a:cubicBezTo>
                    <a:pt x="33" y="10"/>
                    <a:pt x="33" y="10"/>
                    <a:pt x="33" y="10"/>
                  </a:cubicBezTo>
                  <a:cubicBezTo>
                    <a:pt x="32" y="9"/>
                    <a:pt x="32" y="9"/>
                    <a:pt x="32" y="9"/>
                  </a:cubicBezTo>
                  <a:cubicBezTo>
                    <a:pt x="32" y="8"/>
                    <a:pt x="32" y="8"/>
                    <a:pt x="32" y="8"/>
                  </a:cubicBezTo>
                  <a:cubicBezTo>
                    <a:pt x="31" y="8"/>
                    <a:pt x="31" y="8"/>
                    <a:pt x="31" y="8"/>
                  </a:cubicBezTo>
                  <a:cubicBezTo>
                    <a:pt x="31" y="7"/>
                    <a:pt x="31" y="7"/>
                    <a:pt x="31" y="7"/>
                  </a:cubicBezTo>
                  <a:cubicBezTo>
                    <a:pt x="31" y="7"/>
                    <a:pt x="31" y="7"/>
                    <a:pt x="31" y="7"/>
                  </a:cubicBezTo>
                  <a:cubicBezTo>
                    <a:pt x="31" y="6"/>
                    <a:pt x="31" y="6"/>
                    <a:pt x="31" y="6"/>
                  </a:cubicBezTo>
                  <a:cubicBezTo>
                    <a:pt x="30" y="6"/>
                    <a:pt x="30" y="6"/>
                    <a:pt x="30" y="6"/>
                  </a:cubicBezTo>
                  <a:cubicBezTo>
                    <a:pt x="30" y="7"/>
                    <a:pt x="30" y="7"/>
                    <a:pt x="30" y="7"/>
                  </a:cubicBezTo>
                  <a:cubicBezTo>
                    <a:pt x="29" y="7"/>
                    <a:pt x="29" y="7"/>
                    <a:pt x="29" y="7"/>
                  </a:cubicBezTo>
                  <a:cubicBezTo>
                    <a:pt x="29" y="7"/>
                    <a:pt x="29" y="7"/>
                    <a:pt x="29" y="7"/>
                  </a:cubicBezTo>
                  <a:cubicBezTo>
                    <a:pt x="28" y="7"/>
                    <a:pt x="28" y="7"/>
                    <a:pt x="28" y="7"/>
                  </a:cubicBezTo>
                  <a:cubicBezTo>
                    <a:pt x="28" y="7"/>
                    <a:pt x="28" y="7"/>
                    <a:pt x="28" y="7"/>
                  </a:cubicBezTo>
                  <a:cubicBezTo>
                    <a:pt x="28" y="7"/>
                    <a:pt x="28" y="7"/>
                    <a:pt x="28" y="7"/>
                  </a:cubicBezTo>
                  <a:cubicBezTo>
                    <a:pt x="28" y="6"/>
                    <a:pt x="28" y="6"/>
                    <a:pt x="28" y="6"/>
                  </a:cubicBezTo>
                  <a:cubicBezTo>
                    <a:pt x="27" y="6"/>
                    <a:pt x="27" y="6"/>
                    <a:pt x="27" y="6"/>
                  </a:cubicBezTo>
                  <a:cubicBezTo>
                    <a:pt x="27" y="6"/>
                    <a:pt x="27" y="6"/>
                    <a:pt x="27" y="6"/>
                  </a:cubicBezTo>
                  <a:cubicBezTo>
                    <a:pt x="26" y="5"/>
                    <a:pt x="26" y="5"/>
                    <a:pt x="26" y="5"/>
                  </a:cubicBezTo>
                  <a:cubicBezTo>
                    <a:pt x="26" y="5"/>
                    <a:pt x="26" y="5"/>
                    <a:pt x="26" y="5"/>
                  </a:cubicBezTo>
                  <a:cubicBezTo>
                    <a:pt x="26" y="5"/>
                    <a:pt x="26" y="5"/>
                    <a:pt x="26" y="5"/>
                  </a:cubicBezTo>
                  <a:cubicBezTo>
                    <a:pt x="25" y="4"/>
                    <a:pt x="25" y="4"/>
                    <a:pt x="25" y="4"/>
                  </a:cubicBezTo>
                  <a:cubicBezTo>
                    <a:pt x="25" y="4"/>
                    <a:pt x="25" y="4"/>
                    <a:pt x="25" y="4"/>
                  </a:cubicBezTo>
                  <a:cubicBezTo>
                    <a:pt x="25" y="3"/>
                    <a:pt x="25" y="3"/>
                    <a:pt x="25" y="3"/>
                  </a:cubicBezTo>
                  <a:cubicBezTo>
                    <a:pt x="25" y="3"/>
                    <a:pt x="25" y="3"/>
                    <a:pt x="25" y="3"/>
                  </a:cubicBezTo>
                  <a:cubicBezTo>
                    <a:pt x="24" y="3"/>
                    <a:pt x="24" y="3"/>
                    <a:pt x="24" y="3"/>
                  </a:cubicBezTo>
                  <a:cubicBezTo>
                    <a:pt x="24" y="5"/>
                    <a:pt x="24" y="5"/>
                    <a:pt x="24" y="5"/>
                  </a:cubicBezTo>
                  <a:cubicBezTo>
                    <a:pt x="24" y="5"/>
                    <a:pt x="24" y="5"/>
                    <a:pt x="24" y="5"/>
                  </a:cubicBezTo>
                  <a:cubicBezTo>
                    <a:pt x="25" y="6"/>
                    <a:pt x="25" y="6"/>
                    <a:pt x="25" y="6"/>
                  </a:cubicBezTo>
                  <a:cubicBezTo>
                    <a:pt x="25" y="7"/>
                    <a:pt x="25" y="7"/>
                    <a:pt x="25" y="7"/>
                  </a:cubicBezTo>
                  <a:cubicBezTo>
                    <a:pt x="25" y="7"/>
                    <a:pt x="25" y="7"/>
                    <a:pt x="25" y="7"/>
                  </a:cubicBezTo>
                  <a:cubicBezTo>
                    <a:pt x="24" y="7"/>
                    <a:pt x="24" y="7"/>
                    <a:pt x="24" y="7"/>
                  </a:cubicBezTo>
                  <a:cubicBezTo>
                    <a:pt x="24" y="6"/>
                    <a:pt x="24" y="6"/>
                    <a:pt x="24" y="6"/>
                  </a:cubicBezTo>
                  <a:cubicBezTo>
                    <a:pt x="23" y="6"/>
                    <a:pt x="23" y="6"/>
                    <a:pt x="23" y="6"/>
                  </a:cubicBezTo>
                  <a:cubicBezTo>
                    <a:pt x="23" y="7"/>
                    <a:pt x="23" y="7"/>
                    <a:pt x="23" y="7"/>
                  </a:cubicBezTo>
                  <a:cubicBezTo>
                    <a:pt x="24" y="8"/>
                    <a:pt x="24" y="8"/>
                    <a:pt x="24" y="8"/>
                  </a:cubicBezTo>
                  <a:cubicBezTo>
                    <a:pt x="24" y="8"/>
                    <a:pt x="24" y="8"/>
                    <a:pt x="24" y="8"/>
                  </a:cubicBezTo>
                  <a:cubicBezTo>
                    <a:pt x="24" y="9"/>
                    <a:pt x="24" y="9"/>
                    <a:pt x="24" y="9"/>
                  </a:cubicBezTo>
                  <a:cubicBezTo>
                    <a:pt x="24" y="9"/>
                    <a:pt x="24" y="9"/>
                    <a:pt x="24" y="9"/>
                  </a:cubicBezTo>
                  <a:cubicBezTo>
                    <a:pt x="23" y="9"/>
                    <a:pt x="23" y="9"/>
                    <a:pt x="23" y="9"/>
                  </a:cubicBezTo>
                  <a:cubicBezTo>
                    <a:pt x="23" y="8"/>
                    <a:pt x="23" y="8"/>
                    <a:pt x="23" y="8"/>
                  </a:cubicBezTo>
                  <a:cubicBezTo>
                    <a:pt x="23" y="8"/>
                    <a:pt x="23" y="8"/>
                    <a:pt x="23" y="8"/>
                  </a:cubicBezTo>
                  <a:cubicBezTo>
                    <a:pt x="21" y="8"/>
                    <a:pt x="21" y="8"/>
                    <a:pt x="21" y="8"/>
                  </a:cubicBezTo>
                  <a:cubicBezTo>
                    <a:pt x="21" y="8"/>
                    <a:pt x="21" y="8"/>
                    <a:pt x="21" y="8"/>
                  </a:cubicBezTo>
                  <a:cubicBezTo>
                    <a:pt x="20" y="8"/>
                    <a:pt x="20" y="8"/>
                    <a:pt x="20" y="8"/>
                  </a:cubicBezTo>
                  <a:cubicBezTo>
                    <a:pt x="21" y="9"/>
                    <a:pt x="21" y="9"/>
                    <a:pt x="21" y="9"/>
                  </a:cubicBezTo>
                  <a:cubicBezTo>
                    <a:pt x="21" y="9"/>
                    <a:pt x="21" y="9"/>
                    <a:pt x="21" y="9"/>
                  </a:cubicBezTo>
                  <a:cubicBezTo>
                    <a:pt x="22" y="9"/>
                    <a:pt x="22" y="9"/>
                    <a:pt x="22" y="9"/>
                  </a:cubicBezTo>
                  <a:cubicBezTo>
                    <a:pt x="21" y="10"/>
                    <a:pt x="21" y="10"/>
                    <a:pt x="21" y="10"/>
                  </a:cubicBezTo>
                  <a:cubicBezTo>
                    <a:pt x="22" y="10"/>
                    <a:pt x="22" y="10"/>
                    <a:pt x="22" y="10"/>
                  </a:cubicBezTo>
                  <a:cubicBezTo>
                    <a:pt x="22" y="10"/>
                    <a:pt x="22" y="10"/>
                    <a:pt x="22" y="10"/>
                  </a:cubicBezTo>
                  <a:cubicBezTo>
                    <a:pt x="23" y="10"/>
                    <a:pt x="23" y="10"/>
                    <a:pt x="23" y="10"/>
                  </a:cubicBezTo>
                  <a:cubicBezTo>
                    <a:pt x="21" y="11"/>
                    <a:pt x="21" y="11"/>
                    <a:pt x="21" y="11"/>
                  </a:cubicBezTo>
                  <a:cubicBezTo>
                    <a:pt x="21" y="11"/>
                    <a:pt x="21" y="11"/>
                    <a:pt x="21" y="11"/>
                  </a:cubicBezTo>
                  <a:cubicBezTo>
                    <a:pt x="22" y="13"/>
                    <a:pt x="22" y="13"/>
                    <a:pt x="22" y="13"/>
                  </a:cubicBezTo>
                  <a:cubicBezTo>
                    <a:pt x="23" y="13"/>
                    <a:pt x="23" y="13"/>
                    <a:pt x="23" y="13"/>
                  </a:cubicBezTo>
                  <a:cubicBezTo>
                    <a:pt x="24" y="13"/>
                    <a:pt x="24" y="13"/>
                    <a:pt x="24" y="13"/>
                  </a:cubicBezTo>
                  <a:cubicBezTo>
                    <a:pt x="25" y="13"/>
                    <a:pt x="25" y="13"/>
                    <a:pt x="25" y="13"/>
                  </a:cubicBezTo>
                  <a:cubicBezTo>
                    <a:pt x="25" y="13"/>
                    <a:pt x="25" y="13"/>
                    <a:pt x="25" y="13"/>
                  </a:cubicBezTo>
                  <a:cubicBezTo>
                    <a:pt x="26" y="13"/>
                    <a:pt x="26" y="13"/>
                    <a:pt x="26" y="13"/>
                  </a:cubicBezTo>
                  <a:close/>
                  <a:moveTo>
                    <a:pt x="51" y="22"/>
                  </a:moveTo>
                  <a:cubicBezTo>
                    <a:pt x="52" y="21"/>
                    <a:pt x="52" y="21"/>
                    <a:pt x="52" y="21"/>
                  </a:cubicBezTo>
                  <a:cubicBezTo>
                    <a:pt x="52" y="21"/>
                    <a:pt x="52" y="21"/>
                    <a:pt x="52" y="21"/>
                  </a:cubicBezTo>
                  <a:cubicBezTo>
                    <a:pt x="53" y="21"/>
                    <a:pt x="53" y="21"/>
                    <a:pt x="53" y="21"/>
                  </a:cubicBezTo>
                  <a:cubicBezTo>
                    <a:pt x="53" y="20"/>
                    <a:pt x="53" y="20"/>
                    <a:pt x="53" y="20"/>
                  </a:cubicBezTo>
                  <a:cubicBezTo>
                    <a:pt x="54" y="21"/>
                    <a:pt x="54" y="21"/>
                    <a:pt x="54" y="21"/>
                  </a:cubicBezTo>
                  <a:cubicBezTo>
                    <a:pt x="55" y="21"/>
                    <a:pt x="55" y="21"/>
                    <a:pt x="55" y="21"/>
                  </a:cubicBezTo>
                  <a:cubicBezTo>
                    <a:pt x="56" y="21"/>
                    <a:pt x="56" y="21"/>
                    <a:pt x="56" y="21"/>
                  </a:cubicBezTo>
                  <a:cubicBezTo>
                    <a:pt x="55" y="21"/>
                    <a:pt x="55" y="21"/>
                    <a:pt x="55" y="21"/>
                  </a:cubicBezTo>
                  <a:cubicBezTo>
                    <a:pt x="55" y="22"/>
                    <a:pt x="55" y="22"/>
                    <a:pt x="55" y="22"/>
                  </a:cubicBezTo>
                  <a:cubicBezTo>
                    <a:pt x="53" y="21"/>
                    <a:pt x="53" y="21"/>
                    <a:pt x="53" y="21"/>
                  </a:cubicBezTo>
                  <a:cubicBezTo>
                    <a:pt x="53" y="21"/>
                    <a:pt x="53" y="21"/>
                    <a:pt x="53" y="21"/>
                  </a:cubicBezTo>
                  <a:cubicBezTo>
                    <a:pt x="52" y="22"/>
                    <a:pt x="52" y="22"/>
                    <a:pt x="52" y="22"/>
                  </a:cubicBezTo>
                  <a:cubicBezTo>
                    <a:pt x="52" y="22"/>
                    <a:pt x="52" y="22"/>
                    <a:pt x="52" y="22"/>
                  </a:cubicBezTo>
                  <a:cubicBezTo>
                    <a:pt x="51" y="22"/>
                    <a:pt x="51" y="22"/>
                    <a:pt x="51" y="22"/>
                  </a:cubicBezTo>
                  <a:cubicBezTo>
                    <a:pt x="51" y="22"/>
                    <a:pt x="51" y="22"/>
                    <a:pt x="51" y="22"/>
                  </a:cubicBezTo>
                  <a:close/>
                  <a:moveTo>
                    <a:pt x="48" y="25"/>
                  </a:moveTo>
                  <a:cubicBezTo>
                    <a:pt x="48" y="24"/>
                    <a:pt x="48" y="24"/>
                    <a:pt x="48" y="24"/>
                  </a:cubicBezTo>
                  <a:cubicBezTo>
                    <a:pt x="47" y="24"/>
                    <a:pt x="47" y="24"/>
                    <a:pt x="47" y="24"/>
                  </a:cubicBezTo>
                  <a:cubicBezTo>
                    <a:pt x="47" y="23"/>
                    <a:pt x="47" y="23"/>
                    <a:pt x="47" y="23"/>
                  </a:cubicBezTo>
                  <a:cubicBezTo>
                    <a:pt x="47" y="23"/>
                    <a:pt x="47" y="23"/>
                    <a:pt x="47" y="23"/>
                  </a:cubicBezTo>
                  <a:cubicBezTo>
                    <a:pt x="48" y="23"/>
                    <a:pt x="48" y="23"/>
                    <a:pt x="48" y="23"/>
                  </a:cubicBezTo>
                  <a:cubicBezTo>
                    <a:pt x="48" y="23"/>
                    <a:pt x="48" y="23"/>
                    <a:pt x="48" y="23"/>
                  </a:cubicBezTo>
                  <a:cubicBezTo>
                    <a:pt x="48" y="23"/>
                    <a:pt x="48" y="23"/>
                    <a:pt x="48" y="23"/>
                  </a:cubicBezTo>
                  <a:cubicBezTo>
                    <a:pt x="49" y="24"/>
                    <a:pt x="49" y="24"/>
                    <a:pt x="49" y="24"/>
                  </a:cubicBezTo>
                  <a:cubicBezTo>
                    <a:pt x="49" y="24"/>
                    <a:pt x="49" y="24"/>
                    <a:pt x="49" y="24"/>
                  </a:cubicBezTo>
                  <a:cubicBezTo>
                    <a:pt x="48" y="25"/>
                    <a:pt x="48" y="25"/>
                    <a:pt x="48" y="25"/>
                  </a:cubicBezTo>
                  <a:cubicBezTo>
                    <a:pt x="48" y="25"/>
                    <a:pt x="48" y="25"/>
                    <a:pt x="48" y="25"/>
                  </a:cubicBezTo>
                  <a:close/>
                  <a:moveTo>
                    <a:pt x="32" y="32"/>
                  </a:moveTo>
                  <a:cubicBezTo>
                    <a:pt x="32" y="31"/>
                    <a:pt x="32" y="31"/>
                    <a:pt x="32" y="31"/>
                  </a:cubicBezTo>
                  <a:cubicBezTo>
                    <a:pt x="33" y="30"/>
                    <a:pt x="33" y="30"/>
                    <a:pt x="33" y="30"/>
                  </a:cubicBezTo>
                  <a:cubicBezTo>
                    <a:pt x="35" y="30"/>
                    <a:pt x="35" y="30"/>
                    <a:pt x="35" y="30"/>
                  </a:cubicBezTo>
                  <a:cubicBezTo>
                    <a:pt x="36" y="30"/>
                    <a:pt x="36" y="30"/>
                    <a:pt x="36" y="30"/>
                  </a:cubicBezTo>
                  <a:cubicBezTo>
                    <a:pt x="37" y="29"/>
                    <a:pt x="37" y="29"/>
                    <a:pt x="37" y="29"/>
                  </a:cubicBezTo>
                  <a:cubicBezTo>
                    <a:pt x="38" y="28"/>
                    <a:pt x="38" y="28"/>
                    <a:pt x="38" y="28"/>
                  </a:cubicBezTo>
                  <a:cubicBezTo>
                    <a:pt x="38" y="29"/>
                    <a:pt x="38" y="29"/>
                    <a:pt x="38" y="29"/>
                  </a:cubicBezTo>
                  <a:cubicBezTo>
                    <a:pt x="39" y="30"/>
                    <a:pt x="39" y="30"/>
                    <a:pt x="39" y="30"/>
                  </a:cubicBezTo>
                  <a:cubicBezTo>
                    <a:pt x="39" y="30"/>
                    <a:pt x="39" y="30"/>
                    <a:pt x="39" y="30"/>
                  </a:cubicBezTo>
                  <a:cubicBezTo>
                    <a:pt x="38" y="31"/>
                    <a:pt x="38" y="31"/>
                    <a:pt x="38" y="31"/>
                  </a:cubicBezTo>
                  <a:cubicBezTo>
                    <a:pt x="38" y="31"/>
                    <a:pt x="38" y="31"/>
                    <a:pt x="38" y="31"/>
                  </a:cubicBezTo>
                  <a:cubicBezTo>
                    <a:pt x="38" y="32"/>
                    <a:pt x="38" y="32"/>
                    <a:pt x="38" y="32"/>
                  </a:cubicBezTo>
                  <a:cubicBezTo>
                    <a:pt x="39" y="33"/>
                    <a:pt x="39" y="33"/>
                    <a:pt x="39" y="33"/>
                  </a:cubicBezTo>
                  <a:cubicBezTo>
                    <a:pt x="40" y="34"/>
                    <a:pt x="40" y="34"/>
                    <a:pt x="40" y="34"/>
                  </a:cubicBezTo>
                  <a:cubicBezTo>
                    <a:pt x="41" y="33"/>
                    <a:pt x="41" y="33"/>
                    <a:pt x="41" y="33"/>
                  </a:cubicBezTo>
                  <a:cubicBezTo>
                    <a:pt x="42" y="33"/>
                    <a:pt x="42" y="33"/>
                    <a:pt x="42" y="33"/>
                  </a:cubicBezTo>
                  <a:cubicBezTo>
                    <a:pt x="43" y="33"/>
                    <a:pt x="43" y="33"/>
                    <a:pt x="43" y="33"/>
                  </a:cubicBezTo>
                  <a:cubicBezTo>
                    <a:pt x="43" y="33"/>
                    <a:pt x="43" y="33"/>
                    <a:pt x="43" y="33"/>
                  </a:cubicBezTo>
                  <a:cubicBezTo>
                    <a:pt x="44" y="34"/>
                    <a:pt x="44" y="34"/>
                    <a:pt x="44" y="34"/>
                  </a:cubicBezTo>
                  <a:cubicBezTo>
                    <a:pt x="44" y="34"/>
                    <a:pt x="44" y="34"/>
                    <a:pt x="44" y="34"/>
                  </a:cubicBezTo>
                  <a:cubicBezTo>
                    <a:pt x="43" y="34"/>
                    <a:pt x="43" y="34"/>
                    <a:pt x="43" y="34"/>
                  </a:cubicBezTo>
                  <a:cubicBezTo>
                    <a:pt x="42" y="36"/>
                    <a:pt x="42" y="36"/>
                    <a:pt x="42" y="36"/>
                  </a:cubicBezTo>
                  <a:cubicBezTo>
                    <a:pt x="42" y="36"/>
                    <a:pt x="42" y="36"/>
                    <a:pt x="42" y="36"/>
                  </a:cubicBezTo>
                  <a:cubicBezTo>
                    <a:pt x="41" y="38"/>
                    <a:pt x="41" y="38"/>
                    <a:pt x="41" y="38"/>
                  </a:cubicBezTo>
                  <a:cubicBezTo>
                    <a:pt x="40" y="38"/>
                    <a:pt x="40" y="38"/>
                    <a:pt x="40" y="38"/>
                  </a:cubicBezTo>
                  <a:cubicBezTo>
                    <a:pt x="40" y="38"/>
                    <a:pt x="40" y="38"/>
                    <a:pt x="40" y="38"/>
                  </a:cubicBezTo>
                  <a:cubicBezTo>
                    <a:pt x="39" y="39"/>
                    <a:pt x="39" y="39"/>
                    <a:pt x="39" y="39"/>
                  </a:cubicBezTo>
                  <a:cubicBezTo>
                    <a:pt x="39" y="40"/>
                    <a:pt x="39" y="40"/>
                    <a:pt x="39" y="40"/>
                  </a:cubicBezTo>
                  <a:cubicBezTo>
                    <a:pt x="38" y="40"/>
                    <a:pt x="38" y="40"/>
                    <a:pt x="38" y="40"/>
                  </a:cubicBezTo>
                  <a:cubicBezTo>
                    <a:pt x="38" y="40"/>
                    <a:pt x="38" y="40"/>
                    <a:pt x="38" y="40"/>
                  </a:cubicBezTo>
                  <a:cubicBezTo>
                    <a:pt x="38" y="40"/>
                    <a:pt x="38" y="40"/>
                    <a:pt x="38" y="40"/>
                  </a:cubicBezTo>
                  <a:cubicBezTo>
                    <a:pt x="38" y="39"/>
                    <a:pt x="38" y="39"/>
                    <a:pt x="38" y="39"/>
                  </a:cubicBezTo>
                  <a:cubicBezTo>
                    <a:pt x="38" y="38"/>
                    <a:pt x="38" y="38"/>
                    <a:pt x="38" y="38"/>
                  </a:cubicBezTo>
                  <a:cubicBezTo>
                    <a:pt x="38" y="37"/>
                    <a:pt x="38" y="37"/>
                    <a:pt x="38" y="37"/>
                  </a:cubicBezTo>
                  <a:cubicBezTo>
                    <a:pt x="38" y="36"/>
                    <a:pt x="38" y="36"/>
                    <a:pt x="38" y="36"/>
                  </a:cubicBezTo>
                  <a:cubicBezTo>
                    <a:pt x="38" y="36"/>
                    <a:pt x="38" y="36"/>
                    <a:pt x="38" y="36"/>
                  </a:cubicBezTo>
                  <a:cubicBezTo>
                    <a:pt x="37" y="36"/>
                    <a:pt x="37" y="36"/>
                    <a:pt x="37" y="36"/>
                  </a:cubicBezTo>
                  <a:cubicBezTo>
                    <a:pt x="37" y="36"/>
                    <a:pt x="37" y="36"/>
                    <a:pt x="37" y="36"/>
                  </a:cubicBezTo>
                  <a:cubicBezTo>
                    <a:pt x="36" y="37"/>
                    <a:pt x="36" y="37"/>
                    <a:pt x="36" y="37"/>
                  </a:cubicBezTo>
                  <a:cubicBezTo>
                    <a:pt x="36" y="38"/>
                    <a:pt x="36" y="38"/>
                    <a:pt x="36" y="38"/>
                  </a:cubicBezTo>
                  <a:cubicBezTo>
                    <a:pt x="35" y="38"/>
                    <a:pt x="35" y="38"/>
                    <a:pt x="35" y="38"/>
                  </a:cubicBezTo>
                  <a:cubicBezTo>
                    <a:pt x="34" y="39"/>
                    <a:pt x="34" y="39"/>
                    <a:pt x="34" y="39"/>
                  </a:cubicBezTo>
                  <a:cubicBezTo>
                    <a:pt x="33" y="39"/>
                    <a:pt x="33" y="39"/>
                    <a:pt x="33" y="39"/>
                  </a:cubicBezTo>
                  <a:cubicBezTo>
                    <a:pt x="33" y="39"/>
                    <a:pt x="33" y="39"/>
                    <a:pt x="33" y="39"/>
                  </a:cubicBezTo>
                  <a:cubicBezTo>
                    <a:pt x="32" y="39"/>
                    <a:pt x="32" y="39"/>
                    <a:pt x="32" y="39"/>
                  </a:cubicBezTo>
                  <a:cubicBezTo>
                    <a:pt x="32" y="38"/>
                    <a:pt x="32" y="38"/>
                    <a:pt x="32" y="38"/>
                  </a:cubicBezTo>
                  <a:cubicBezTo>
                    <a:pt x="33" y="38"/>
                    <a:pt x="33" y="38"/>
                    <a:pt x="33" y="38"/>
                  </a:cubicBezTo>
                  <a:cubicBezTo>
                    <a:pt x="32" y="37"/>
                    <a:pt x="32" y="37"/>
                    <a:pt x="32" y="37"/>
                  </a:cubicBezTo>
                  <a:cubicBezTo>
                    <a:pt x="33" y="37"/>
                    <a:pt x="33" y="37"/>
                    <a:pt x="33" y="37"/>
                  </a:cubicBezTo>
                  <a:cubicBezTo>
                    <a:pt x="33" y="36"/>
                    <a:pt x="33" y="36"/>
                    <a:pt x="33" y="36"/>
                  </a:cubicBezTo>
                  <a:cubicBezTo>
                    <a:pt x="34" y="35"/>
                    <a:pt x="34" y="35"/>
                    <a:pt x="34" y="35"/>
                  </a:cubicBezTo>
                  <a:cubicBezTo>
                    <a:pt x="34" y="34"/>
                    <a:pt x="34" y="34"/>
                    <a:pt x="34" y="34"/>
                  </a:cubicBezTo>
                  <a:cubicBezTo>
                    <a:pt x="34" y="33"/>
                    <a:pt x="34" y="33"/>
                    <a:pt x="34" y="33"/>
                  </a:cubicBezTo>
                  <a:cubicBezTo>
                    <a:pt x="34" y="33"/>
                    <a:pt x="34" y="33"/>
                    <a:pt x="34" y="33"/>
                  </a:cubicBezTo>
                  <a:cubicBezTo>
                    <a:pt x="33" y="33"/>
                    <a:pt x="33" y="33"/>
                    <a:pt x="33" y="33"/>
                  </a:cubicBezTo>
                  <a:cubicBezTo>
                    <a:pt x="33" y="32"/>
                    <a:pt x="33" y="32"/>
                    <a:pt x="33" y="32"/>
                  </a:cubicBezTo>
                  <a:cubicBezTo>
                    <a:pt x="32" y="32"/>
                    <a:pt x="32" y="32"/>
                    <a:pt x="32" y="32"/>
                  </a:cubicBezTo>
                  <a:close/>
                  <a:moveTo>
                    <a:pt x="28" y="20"/>
                  </a:moveTo>
                  <a:cubicBezTo>
                    <a:pt x="28" y="21"/>
                    <a:pt x="28" y="21"/>
                    <a:pt x="28" y="21"/>
                  </a:cubicBezTo>
                  <a:cubicBezTo>
                    <a:pt x="29" y="21"/>
                    <a:pt x="29" y="21"/>
                    <a:pt x="29" y="21"/>
                  </a:cubicBezTo>
                  <a:cubicBezTo>
                    <a:pt x="29" y="21"/>
                    <a:pt x="29" y="21"/>
                    <a:pt x="29" y="21"/>
                  </a:cubicBezTo>
                  <a:cubicBezTo>
                    <a:pt x="30" y="21"/>
                    <a:pt x="30" y="21"/>
                    <a:pt x="30" y="21"/>
                  </a:cubicBezTo>
                  <a:cubicBezTo>
                    <a:pt x="30" y="21"/>
                    <a:pt x="30" y="21"/>
                    <a:pt x="30" y="21"/>
                  </a:cubicBezTo>
                  <a:cubicBezTo>
                    <a:pt x="30" y="20"/>
                    <a:pt x="30" y="20"/>
                    <a:pt x="30" y="20"/>
                  </a:cubicBezTo>
                  <a:cubicBezTo>
                    <a:pt x="28" y="20"/>
                    <a:pt x="28" y="20"/>
                    <a:pt x="28" y="20"/>
                  </a:cubicBezTo>
                  <a:cubicBezTo>
                    <a:pt x="28" y="20"/>
                    <a:pt x="28" y="20"/>
                    <a:pt x="28" y="20"/>
                  </a:cubicBezTo>
                  <a:cubicBezTo>
                    <a:pt x="28" y="20"/>
                    <a:pt x="28" y="20"/>
                    <a:pt x="28" y="20"/>
                  </a:cubicBezTo>
                  <a:close/>
                  <a:moveTo>
                    <a:pt x="29" y="27"/>
                  </a:moveTo>
                  <a:cubicBezTo>
                    <a:pt x="30" y="28"/>
                    <a:pt x="30" y="28"/>
                    <a:pt x="30" y="28"/>
                  </a:cubicBezTo>
                  <a:cubicBezTo>
                    <a:pt x="31" y="28"/>
                    <a:pt x="31" y="28"/>
                    <a:pt x="31" y="28"/>
                  </a:cubicBezTo>
                  <a:cubicBezTo>
                    <a:pt x="31" y="28"/>
                    <a:pt x="31" y="28"/>
                    <a:pt x="31" y="28"/>
                  </a:cubicBezTo>
                  <a:cubicBezTo>
                    <a:pt x="32" y="29"/>
                    <a:pt x="32" y="29"/>
                    <a:pt x="32" y="29"/>
                  </a:cubicBezTo>
                  <a:cubicBezTo>
                    <a:pt x="32" y="29"/>
                    <a:pt x="32" y="29"/>
                    <a:pt x="32" y="29"/>
                  </a:cubicBezTo>
                  <a:cubicBezTo>
                    <a:pt x="32" y="29"/>
                    <a:pt x="32" y="29"/>
                    <a:pt x="32" y="29"/>
                  </a:cubicBezTo>
                  <a:cubicBezTo>
                    <a:pt x="32" y="30"/>
                    <a:pt x="32" y="30"/>
                    <a:pt x="32" y="30"/>
                  </a:cubicBezTo>
                  <a:cubicBezTo>
                    <a:pt x="32" y="30"/>
                    <a:pt x="32" y="30"/>
                    <a:pt x="32" y="30"/>
                  </a:cubicBezTo>
                  <a:cubicBezTo>
                    <a:pt x="33" y="30"/>
                    <a:pt x="33" y="30"/>
                    <a:pt x="33" y="30"/>
                  </a:cubicBezTo>
                  <a:cubicBezTo>
                    <a:pt x="33" y="30"/>
                    <a:pt x="33" y="30"/>
                    <a:pt x="33" y="30"/>
                  </a:cubicBezTo>
                  <a:cubicBezTo>
                    <a:pt x="34" y="29"/>
                    <a:pt x="34" y="29"/>
                    <a:pt x="34" y="29"/>
                  </a:cubicBezTo>
                  <a:cubicBezTo>
                    <a:pt x="35" y="29"/>
                    <a:pt x="35" y="29"/>
                    <a:pt x="35" y="29"/>
                  </a:cubicBezTo>
                  <a:cubicBezTo>
                    <a:pt x="35" y="29"/>
                    <a:pt x="35" y="29"/>
                    <a:pt x="35" y="29"/>
                  </a:cubicBezTo>
                  <a:cubicBezTo>
                    <a:pt x="35" y="28"/>
                    <a:pt x="35" y="28"/>
                    <a:pt x="35" y="28"/>
                  </a:cubicBezTo>
                  <a:cubicBezTo>
                    <a:pt x="35" y="27"/>
                    <a:pt x="35" y="27"/>
                    <a:pt x="35" y="27"/>
                  </a:cubicBezTo>
                  <a:cubicBezTo>
                    <a:pt x="36" y="27"/>
                    <a:pt x="36" y="27"/>
                    <a:pt x="36" y="27"/>
                  </a:cubicBezTo>
                  <a:cubicBezTo>
                    <a:pt x="36" y="26"/>
                    <a:pt x="36" y="26"/>
                    <a:pt x="36" y="26"/>
                  </a:cubicBezTo>
                  <a:cubicBezTo>
                    <a:pt x="36" y="26"/>
                    <a:pt x="36" y="26"/>
                    <a:pt x="36" y="26"/>
                  </a:cubicBezTo>
                  <a:cubicBezTo>
                    <a:pt x="35" y="26"/>
                    <a:pt x="35" y="26"/>
                    <a:pt x="35" y="26"/>
                  </a:cubicBezTo>
                  <a:cubicBezTo>
                    <a:pt x="35" y="25"/>
                    <a:pt x="35" y="25"/>
                    <a:pt x="35" y="25"/>
                  </a:cubicBezTo>
                  <a:cubicBezTo>
                    <a:pt x="34" y="25"/>
                    <a:pt x="34" y="25"/>
                    <a:pt x="34" y="25"/>
                  </a:cubicBezTo>
                  <a:cubicBezTo>
                    <a:pt x="34" y="25"/>
                    <a:pt x="34" y="25"/>
                    <a:pt x="34" y="25"/>
                  </a:cubicBezTo>
                  <a:cubicBezTo>
                    <a:pt x="33" y="26"/>
                    <a:pt x="33" y="26"/>
                    <a:pt x="33" y="26"/>
                  </a:cubicBezTo>
                  <a:cubicBezTo>
                    <a:pt x="33" y="25"/>
                    <a:pt x="33" y="25"/>
                    <a:pt x="33" y="25"/>
                  </a:cubicBezTo>
                  <a:cubicBezTo>
                    <a:pt x="32" y="25"/>
                    <a:pt x="32" y="25"/>
                    <a:pt x="32" y="25"/>
                  </a:cubicBezTo>
                  <a:cubicBezTo>
                    <a:pt x="32" y="26"/>
                    <a:pt x="32" y="26"/>
                    <a:pt x="32" y="26"/>
                  </a:cubicBezTo>
                  <a:cubicBezTo>
                    <a:pt x="32" y="26"/>
                    <a:pt x="32" y="26"/>
                    <a:pt x="32" y="26"/>
                  </a:cubicBezTo>
                  <a:cubicBezTo>
                    <a:pt x="31" y="26"/>
                    <a:pt x="31" y="26"/>
                    <a:pt x="31" y="26"/>
                  </a:cubicBezTo>
                  <a:cubicBezTo>
                    <a:pt x="30" y="26"/>
                    <a:pt x="30" y="26"/>
                    <a:pt x="30" y="26"/>
                  </a:cubicBezTo>
                  <a:cubicBezTo>
                    <a:pt x="30" y="27"/>
                    <a:pt x="30" y="27"/>
                    <a:pt x="30" y="27"/>
                  </a:cubicBezTo>
                  <a:cubicBezTo>
                    <a:pt x="29" y="27"/>
                    <a:pt x="29" y="27"/>
                    <a:pt x="29" y="27"/>
                  </a:cubicBezTo>
                  <a:close/>
                  <a:moveTo>
                    <a:pt x="5" y="31"/>
                  </a:moveTo>
                  <a:cubicBezTo>
                    <a:pt x="4" y="30"/>
                    <a:pt x="4" y="30"/>
                    <a:pt x="4" y="30"/>
                  </a:cubicBezTo>
                  <a:cubicBezTo>
                    <a:pt x="4" y="30"/>
                    <a:pt x="4" y="30"/>
                    <a:pt x="4" y="30"/>
                  </a:cubicBezTo>
                  <a:cubicBezTo>
                    <a:pt x="4" y="29"/>
                    <a:pt x="4" y="29"/>
                    <a:pt x="4" y="29"/>
                  </a:cubicBezTo>
                  <a:cubicBezTo>
                    <a:pt x="3" y="28"/>
                    <a:pt x="3" y="28"/>
                    <a:pt x="3" y="28"/>
                  </a:cubicBezTo>
                  <a:cubicBezTo>
                    <a:pt x="2" y="28"/>
                    <a:pt x="2" y="28"/>
                    <a:pt x="2" y="28"/>
                  </a:cubicBezTo>
                  <a:cubicBezTo>
                    <a:pt x="2" y="28"/>
                    <a:pt x="2" y="28"/>
                    <a:pt x="2" y="28"/>
                  </a:cubicBezTo>
                  <a:cubicBezTo>
                    <a:pt x="2" y="26"/>
                    <a:pt x="2" y="26"/>
                    <a:pt x="2" y="26"/>
                  </a:cubicBezTo>
                  <a:cubicBezTo>
                    <a:pt x="1" y="26"/>
                    <a:pt x="1" y="26"/>
                    <a:pt x="1" y="26"/>
                  </a:cubicBezTo>
                  <a:cubicBezTo>
                    <a:pt x="1" y="25"/>
                    <a:pt x="1" y="25"/>
                    <a:pt x="1" y="25"/>
                  </a:cubicBezTo>
                  <a:cubicBezTo>
                    <a:pt x="1" y="24"/>
                    <a:pt x="1" y="24"/>
                    <a:pt x="1" y="24"/>
                  </a:cubicBezTo>
                  <a:cubicBezTo>
                    <a:pt x="1" y="24"/>
                    <a:pt x="1" y="24"/>
                    <a:pt x="1" y="24"/>
                  </a:cubicBezTo>
                  <a:cubicBezTo>
                    <a:pt x="2" y="24"/>
                    <a:pt x="2" y="24"/>
                    <a:pt x="2" y="24"/>
                  </a:cubicBezTo>
                  <a:cubicBezTo>
                    <a:pt x="2" y="25"/>
                    <a:pt x="2" y="25"/>
                    <a:pt x="2" y="25"/>
                  </a:cubicBezTo>
                  <a:cubicBezTo>
                    <a:pt x="3" y="25"/>
                    <a:pt x="3" y="25"/>
                    <a:pt x="3" y="25"/>
                  </a:cubicBezTo>
                  <a:cubicBezTo>
                    <a:pt x="2" y="26"/>
                    <a:pt x="2" y="26"/>
                    <a:pt x="2" y="26"/>
                  </a:cubicBezTo>
                  <a:cubicBezTo>
                    <a:pt x="3" y="27"/>
                    <a:pt x="3" y="27"/>
                    <a:pt x="3" y="27"/>
                  </a:cubicBezTo>
                  <a:cubicBezTo>
                    <a:pt x="4" y="28"/>
                    <a:pt x="4" y="28"/>
                    <a:pt x="4" y="28"/>
                  </a:cubicBezTo>
                  <a:cubicBezTo>
                    <a:pt x="4" y="28"/>
                    <a:pt x="4" y="28"/>
                    <a:pt x="4" y="28"/>
                  </a:cubicBezTo>
                  <a:cubicBezTo>
                    <a:pt x="4" y="28"/>
                    <a:pt x="4" y="28"/>
                    <a:pt x="4" y="28"/>
                  </a:cubicBezTo>
                  <a:cubicBezTo>
                    <a:pt x="4" y="28"/>
                    <a:pt x="4" y="28"/>
                    <a:pt x="4" y="28"/>
                  </a:cubicBezTo>
                  <a:cubicBezTo>
                    <a:pt x="5" y="29"/>
                    <a:pt x="5" y="29"/>
                    <a:pt x="5" y="29"/>
                  </a:cubicBezTo>
                  <a:cubicBezTo>
                    <a:pt x="5" y="30"/>
                    <a:pt x="5" y="30"/>
                    <a:pt x="5" y="30"/>
                  </a:cubicBezTo>
                  <a:cubicBezTo>
                    <a:pt x="6" y="30"/>
                    <a:pt x="6" y="30"/>
                    <a:pt x="6" y="30"/>
                  </a:cubicBezTo>
                  <a:cubicBezTo>
                    <a:pt x="5" y="31"/>
                    <a:pt x="5" y="31"/>
                    <a:pt x="5" y="31"/>
                  </a:cubicBezTo>
                  <a:cubicBezTo>
                    <a:pt x="5" y="31"/>
                    <a:pt x="5" y="31"/>
                    <a:pt x="5" y="31"/>
                  </a:cubicBezTo>
                  <a:cubicBezTo>
                    <a:pt x="5" y="31"/>
                    <a:pt x="5" y="31"/>
                    <a:pt x="5" y="31"/>
                  </a:cubicBezTo>
                  <a:close/>
                  <a:moveTo>
                    <a:pt x="21" y="49"/>
                  </a:moveTo>
                  <a:cubicBezTo>
                    <a:pt x="21" y="48"/>
                    <a:pt x="21" y="48"/>
                    <a:pt x="21" y="48"/>
                  </a:cubicBezTo>
                  <a:cubicBezTo>
                    <a:pt x="21" y="49"/>
                    <a:pt x="21" y="49"/>
                    <a:pt x="21" y="49"/>
                  </a:cubicBezTo>
                  <a:cubicBezTo>
                    <a:pt x="20" y="49"/>
                    <a:pt x="20" y="49"/>
                    <a:pt x="20" y="49"/>
                  </a:cubicBezTo>
                  <a:cubicBezTo>
                    <a:pt x="20" y="49"/>
                    <a:pt x="20" y="49"/>
                    <a:pt x="20" y="49"/>
                  </a:cubicBezTo>
                  <a:cubicBezTo>
                    <a:pt x="20" y="48"/>
                    <a:pt x="20" y="48"/>
                    <a:pt x="20" y="48"/>
                  </a:cubicBezTo>
                  <a:cubicBezTo>
                    <a:pt x="20" y="47"/>
                    <a:pt x="20" y="47"/>
                    <a:pt x="20" y="47"/>
                  </a:cubicBezTo>
                  <a:cubicBezTo>
                    <a:pt x="20" y="47"/>
                    <a:pt x="20" y="47"/>
                    <a:pt x="20" y="47"/>
                  </a:cubicBezTo>
                  <a:cubicBezTo>
                    <a:pt x="19" y="47"/>
                    <a:pt x="19" y="47"/>
                    <a:pt x="19" y="47"/>
                  </a:cubicBezTo>
                  <a:cubicBezTo>
                    <a:pt x="18" y="46"/>
                    <a:pt x="18" y="46"/>
                    <a:pt x="18" y="46"/>
                  </a:cubicBezTo>
                  <a:cubicBezTo>
                    <a:pt x="18" y="45"/>
                    <a:pt x="18" y="45"/>
                    <a:pt x="18" y="45"/>
                  </a:cubicBezTo>
                  <a:cubicBezTo>
                    <a:pt x="19" y="45"/>
                    <a:pt x="19" y="45"/>
                    <a:pt x="19" y="45"/>
                  </a:cubicBezTo>
                  <a:cubicBezTo>
                    <a:pt x="19" y="45"/>
                    <a:pt x="19" y="45"/>
                    <a:pt x="19" y="45"/>
                  </a:cubicBezTo>
                  <a:cubicBezTo>
                    <a:pt x="19" y="44"/>
                    <a:pt x="19" y="44"/>
                    <a:pt x="19" y="44"/>
                  </a:cubicBezTo>
                  <a:cubicBezTo>
                    <a:pt x="19" y="44"/>
                    <a:pt x="19" y="44"/>
                    <a:pt x="19" y="44"/>
                  </a:cubicBezTo>
                  <a:cubicBezTo>
                    <a:pt x="19" y="44"/>
                    <a:pt x="19" y="44"/>
                    <a:pt x="19" y="44"/>
                  </a:cubicBezTo>
                  <a:cubicBezTo>
                    <a:pt x="19" y="44"/>
                    <a:pt x="19" y="44"/>
                    <a:pt x="19" y="44"/>
                  </a:cubicBezTo>
                  <a:cubicBezTo>
                    <a:pt x="18" y="43"/>
                    <a:pt x="18" y="43"/>
                    <a:pt x="18" y="43"/>
                  </a:cubicBezTo>
                  <a:cubicBezTo>
                    <a:pt x="18" y="43"/>
                    <a:pt x="18" y="43"/>
                    <a:pt x="18" y="43"/>
                  </a:cubicBezTo>
                  <a:cubicBezTo>
                    <a:pt x="18" y="44"/>
                    <a:pt x="18" y="44"/>
                    <a:pt x="18" y="44"/>
                  </a:cubicBezTo>
                  <a:cubicBezTo>
                    <a:pt x="17" y="44"/>
                    <a:pt x="17" y="44"/>
                    <a:pt x="17" y="44"/>
                  </a:cubicBezTo>
                  <a:cubicBezTo>
                    <a:pt x="16" y="43"/>
                    <a:pt x="16" y="43"/>
                    <a:pt x="16" y="43"/>
                  </a:cubicBezTo>
                  <a:cubicBezTo>
                    <a:pt x="16" y="43"/>
                    <a:pt x="16" y="43"/>
                    <a:pt x="16" y="43"/>
                  </a:cubicBezTo>
                  <a:cubicBezTo>
                    <a:pt x="15" y="43"/>
                    <a:pt x="15" y="43"/>
                    <a:pt x="15" y="43"/>
                  </a:cubicBezTo>
                  <a:cubicBezTo>
                    <a:pt x="15" y="42"/>
                    <a:pt x="15" y="42"/>
                    <a:pt x="15" y="42"/>
                  </a:cubicBezTo>
                  <a:cubicBezTo>
                    <a:pt x="14" y="42"/>
                    <a:pt x="14" y="42"/>
                    <a:pt x="14" y="42"/>
                  </a:cubicBezTo>
                  <a:cubicBezTo>
                    <a:pt x="14" y="42"/>
                    <a:pt x="14" y="42"/>
                    <a:pt x="14" y="42"/>
                  </a:cubicBezTo>
                  <a:cubicBezTo>
                    <a:pt x="14" y="42"/>
                    <a:pt x="14" y="42"/>
                    <a:pt x="14" y="42"/>
                  </a:cubicBezTo>
                  <a:cubicBezTo>
                    <a:pt x="14" y="41"/>
                    <a:pt x="14" y="41"/>
                    <a:pt x="14" y="41"/>
                  </a:cubicBezTo>
                  <a:cubicBezTo>
                    <a:pt x="13" y="41"/>
                    <a:pt x="13" y="41"/>
                    <a:pt x="13" y="41"/>
                  </a:cubicBezTo>
                  <a:cubicBezTo>
                    <a:pt x="13" y="41"/>
                    <a:pt x="13" y="41"/>
                    <a:pt x="13" y="41"/>
                  </a:cubicBezTo>
                  <a:cubicBezTo>
                    <a:pt x="13" y="41"/>
                    <a:pt x="13" y="41"/>
                    <a:pt x="13" y="41"/>
                  </a:cubicBezTo>
                  <a:cubicBezTo>
                    <a:pt x="13" y="40"/>
                    <a:pt x="13" y="40"/>
                    <a:pt x="13" y="40"/>
                  </a:cubicBezTo>
                  <a:cubicBezTo>
                    <a:pt x="12" y="40"/>
                    <a:pt x="12" y="40"/>
                    <a:pt x="12" y="40"/>
                  </a:cubicBezTo>
                  <a:cubicBezTo>
                    <a:pt x="12" y="40"/>
                    <a:pt x="12" y="40"/>
                    <a:pt x="12" y="40"/>
                  </a:cubicBezTo>
                  <a:cubicBezTo>
                    <a:pt x="12" y="39"/>
                    <a:pt x="12" y="39"/>
                    <a:pt x="12" y="39"/>
                  </a:cubicBezTo>
                  <a:cubicBezTo>
                    <a:pt x="12" y="39"/>
                    <a:pt x="12" y="39"/>
                    <a:pt x="12" y="39"/>
                  </a:cubicBezTo>
                  <a:cubicBezTo>
                    <a:pt x="12" y="39"/>
                    <a:pt x="12" y="39"/>
                    <a:pt x="12" y="39"/>
                  </a:cubicBezTo>
                  <a:cubicBezTo>
                    <a:pt x="12" y="38"/>
                    <a:pt x="12" y="38"/>
                    <a:pt x="12" y="38"/>
                  </a:cubicBezTo>
                  <a:cubicBezTo>
                    <a:pt x="12" y="38"/>
                    <a:pt x="12" y="38"/>
                    <a:pt x="12" y="38"/>
                  </a:cubicBezTo>
                  <a:cubicBezTo>
                    <a:pt x="12" y="38"/>
                    <a:pt x="12" y="38"/>
                    <a:pt x="12" y="38"/>
                  </a:cubicBezTo>
                  <a:cubicBezTo>
                    <a:pt x="13" y="37"/>
                    <a:pt x="13" y="37"/>
                    <a:pt x="13" y="37"/>
                  </a:cubicBezTo>
                  <a:cubicBezTo>
                    <a:pt x="13" y="37"/>
                    <a:pt x="13" y="37"/>
                    <a:pt x="13" y="37"/>
                  </a:cubicBezTo>
                  <a:cubicBezTo>
                    <a:pt x="14" y="38"/>
                    <a:pt x="14" y="38"/>
                    <a:pt x="14" y="38"/>
                  </a:cubicBezTo>
                  <a:cubicBezTo>
                    <a:pt x="14" y="38"/>
                    <a:pt x="14" y="38"/>
                    <a:pt x="14" y="38"/>
                  </a:cubicBezTo>
                  <a:cubicBezTo>
                    <a:pt x="14" y="38"/>
                    <a:pt x="14" y="38"/>
                    <a:pt x="14" y="38"/>
                  </a:cubicBezTo>
                  <a:cubicBezTo>
                    <a:pt x="14" y="38"/>
                    <a:pt x="14" y="38"/>
                    <a:pt x="14" y="38"/>
                  </a:cubicBezTo>
                  <a:cubicBezTo>
                    <a:pt x="15" y="38"/>
                    <a:pt x="15" y="38"/>
                    <a:pt x="15" y="38"/>
                  </a:cubicBezTo>
                  <a:cubicBezTo>
                    <a:pt x="16" y="38"/>
                    <a:pt x="16" y="38"/>
                    <a:pt x="16" y="38"/>
                  </a:cubicBezTo>
                  <a:cubicBezTo>
                    <a:pt x="16" y="38"/>
                    <a:pt x="16" y="38"/>
                    <a:pt x="16" y="38"/>
                  </a:cubicBezTo>
                  <a:cubicBezTo>
                    <a:pt x="18" y="38"/>
                    <a:pt x="18" y="38"/>
                    <a:pt x="18" y="38"/>
                  </a:cubicBezTo>
                  <a:cubicBezTo>
                    <a:pt x="18" y="37"/>
                    <a:pt x="18" y="37"/>
                    <a:pt x="18" y="37"/>
                  </a:cubicBezTo>
                  <a:cubicBezTo>
                    <a:pt x="17" y="37"/>
                    <a:pt x="17" y="37"/>
                    <a:pt x="17" y="37"/>
                  </a:cubicBezTo>
                  <a:cubicBezTo>
                    <a:pt x="16" y="37"/>
                    <a:pt x="16" y="37"/>
                    <a:pt x="16" y="37"/>
                  </a:cubicBezTo>
                  <a:cubicBezTo>
                    <a:pt x="15" y="37"/>
                    <a:pt x="15" y="37"/>
                    <a:pt x="15" y="37"/>
                  </a:cubicBezTo>
                  <a:cubicBezTo>
                    <a:pt x="14" y="36"/>
                    <a:pt x="14" y="36"/>
                    <a:pt x="14" y="36"/>
                  </a:cubicBezTo>
                  <a:cubicBezTo>
                    <a:pt x="14" y="36"/>
                    <a:pt x="14" y="36"/>
                    <a:pt x="14" y="36"/>
                  </a:cubicBezTo>
                  <a:cubicBezTo>
                    <a:pt x="15" y="36"/>
                    <a:pt x="15" y="36"/>
                    <a:pt x="15" y="36"/>
                  </a:cubicBezTo>
                  <a:cubicBezTo>
                    <a:pt x="16" y="36"/>
                    <a:pt x="16" y="36"/>
                    <a:pt x="16" y="36"/>
                  </a:cubicBezTo>
                  <a:cubicBezTo>
                    <a:pt x="17" y="35"/>
                    <a:pt x="17" y="35"/>
                    <a:pt x="17" y="35"/>
                  </a:cubicBezTo>
                  <a:cubicBezTo>
                    <a:pt x="18" y="35"/>
                    <a:pt x="18" y="35"/>
                    <a:pt x="18" y="35"/>
                  </a:cubicBezTo>
                  <a:cubicBezTo>
                    <a:pt x="19" y="35"/>
                    <a:pt x="19" y="35"/>
                    <a:pt x="19" y="35"/>
                  </a:cubicBezTo>
                  <a:cubicBezTo>
                    <a:pt x="19" y="35"/>
                    <a:pt x="19" y="35"/>
                    <a:pt x="19" y="35"/>
                  </a:cubicBezTo>
                  <a:cubicBezTo>
                    <a:pt x="20" y="35"/>
                    <a:pt x="20" y="35"/>
                    <a:pt x="20" y="35"/>
                  </a:cubicBezTo>
                  <a:cubicBezTo>
                    <a:pt x="20" y="35"/>
                    <a:pt x="20" y="35"/>
                    <a:pt x="20" y="35"/>
                  </a:cubicBezTo>
                  <a:cubicBezTo>
                    <a:pt x="20" y="34"/>
                    <a:pt x="20" y="34"/>
                    <a:pt x="20" y="34"/>
                  </a:cubicBezTo>
                  <a:cubicBezTo>
                    <a:pt x="21" y="34"/>
                    <a:pt x="21" y="34"/>
                    <a:pt x="21" y="34"/>
                  </a:cubicBezTo>
                  <a:cubicBezTo>
                    <a:pt x="21" y="34"/>
                    <a:pt x="21" y="34"/>
                    <a:pt x="21" y="34"/>
                  </a:cubicBezTo>
                  <a:cubicBezTo>
                    <a:pt x="20" y="33"/>
                    <a:pt x="20" y="33"/>
                    <a:pt x="20" y="33"/>
                  </a:cubicBezTo>
                  <a:cubicBezTo>
                    <a:pt x="20" y="34"/>
                    <a:pt x="20" y="34"/>
                    <a:pt x="20" y="34"/>
                  </a:cubicBezTo>
                  <a:cubicBezTo>
                    <a:pt x="19" y="34"/>
                    <a:pt x="19" y="34"/>
                    <a:pt x="19" y="34"/>
                  </a:cubicBezTo>
                  <a:cubicBezTo>
                    <a:pt x="17" y="34"/>
                    <a:pt x="17" y="34"/>
                    <a:pt x="17" y="34"/>
                  </a:cubicBezTo>
                  <a:cubicBezTo>
                    <a:pt x="17" y="34"/>
                    <a:pt x="17" y="34"/>
                    <a:pt x="17" y="34"/>
                  </a:cubicBezTo>
                  <a:cubicBezTo>
                    <a:pt x="17" y="34"/>
                    <a:pt x="17" y="34"/>
                    <a:pt x="17" y="34"/>
                  </a:cubicBezTo>
                  <a:cubicBezTo>
                    <a:pt x="16" y="34"/>
                    <a:pt x="16" y="34"/>
                    <a:pt x="16" y="34"/>
                  </a:cubicBezTo>
                  <a:cubicBezTo>
                    <a:pt x="16" y="34"/>
                    <a:pt x="16" y="34"/>
                    <a:pt x="16" y="34"/>
                  </a:cubicBezTo>
                  <a:cubicBezTo>
                    <a:pt x="15" y="34"/>
                    <a:pt x="15" y="34"/>
                    <a:pt x="15" y="34"/>
                  </a:cubicBezTo>
                  <a:cubicBezTo>
                    <a:pt x="15" y="35"/>
                    <a:pt x="15" y="35"/>
                    <a:pt x="15" y="35"/>
                  </a:cubicBezTo>
                  <a:cubicBezTo>
                    <a:pt x="14" y="35"/>
                    <a:pt x="14" y="35"/>
                    <a:pt x="14" y="35"/>
                  </a:cubicBezTo>
                  <a:cubicBezTo>
                    <a:pt x="14" y="35"/>
                    <a:pt x="14" y="35"/>
                    <a:pt x="14" y="35"/>
                  </a:cubicBezTo>
                  <a:cubicBezTo>
                    <a:pt x="13" y="35"/>
                    <a:pt x="13" y="35"/>
                    <a:pt x="13" y="35"/>
                  </a:cubicBezTo>
                  <a:cubicBezTo>
                    <a:pt x="12" y="35"/>
                    <a:pt x="12" y="35"/>
                    <a:pt x="12" y="35"/>
                  </a:cubicBezTo>
                  <a:cubicBezTo>
                    <a:pt x="12" y="36"/>
                    <a:pt x="12" y="36"/>
                    <a:pt x="12" y="36"/>
                  </a:cubicBezTo>
                  <a:cubicBezTo>
                    <a:pt x="11" y="36"/>
                    <a:pt x="11" y="36"/>
                    <a:pt x="11" y="36"/>
                  </a:cubicBezTo>
                  <a:cubicBezTo>
                    <a:pt x="11" y="36"/>
                    <a:pt x="11" y="36"/>
                    <a:pt x="11" y="36"/>
                  </a:cubicBezTo>
                  <a:cubicBezTo>
                    <a:pt x="11" y="35"/>
                    <a:pt x="11" y="35"/>
                    <a:pt x="11" y="35"/>
                  </a:cubicBezTo>
                  <a:cubicBezTo>
                    <a:pt x="10" y="33"/>
                    <a:pt x="10" y="33"/>
                    <a:pt x="10" y="33"/>
                  </a:cubicBezTo>
                  <a:cubicBezTo>
                    <a:pt x="11" y="33"/>
                    <a:pt x="11" y="33"/>
                    <a:pt x="11" y="33"/>
                  </a:cubicBezTo>
                  <a:cubicBezTo>
                    <a:pt x="11" y="33"/>
                    <a:pt x="11" y="33"/>
                    <a:pt x="11" y="33"/>
                  </a:cubicBezTo>
                  <a:cubicBezTo>
                    <a:pt x="11" y="32"/>
                    <a:pt x="11" y="32"/>
                    <a:pt x="11" y="32"/>
                  </a:cubicBezTo>
                  <a:cubicBezTo>
                    <a:pt x="12" y="32"/>
                    <a:pt x="12" y="32"/>
                    <a:pt x="12" y="32"/>
                  </a:cubicBezTo>
                  <a:cubicBezTo>
                    <a:pt x="12" y="32"/>
                    <a:pt x="12" y="32"/>
                    <a:pt x="12" y="32"/>
                  </a:cubicBezTo>
                  <a:cubicBezTo>
                    <a:pt x="12" y="33"/>
                    <a:pt x="12" y="33"/>
                    <a:pt x="12" y="33"/>
                  </a:cubicBezTo>
                  <a:cubicBezTo>
                    <a:pt x="12" y="33"/>
                    <a:pt x="12" y="33"/>
                    <a:pt x="12" y="33"/>
                  </a:cubicBezTo>
                  <a:cubicBezTo>
                    <a:pt x="13" y="32"/>
                    <a:pt x="13" y="32"/>
                    <a:pt x="13" y="32"/>
                  </a:cubicBezTo>
                  <a:cubicBezTo>
                    <a:pt x="13" y="32"/>
                    <a:pt x="13" y="32"/>
                    <a:pt x="13" y="32"/>
                  </a:cubicBezTo>
                  <a:cubicBezTo>
                    <a:pt x="14" y="32"/>
                    <a:pt x="14" y="32"/>
                    <a:pt x="14" y="32"/>
                  </a:cubicBezTo>
                  <a:cubicBezTo>
                    <a:pt x="14" y="31"/>
                    <a:pt x="14" y="31"/>
                    <a:pt x="14" y="31"/>
                  </a:cubicBezTo>
                  <a:cubicBezTo>
                    <a:pt x="15" y="31"/>
                    <a:pt x="15" y="31"/>
                    <a:pt x="15" y="31"/>
                  </a:cubicBezTo>
                  <a:cubicBezTo>
                    <a:pt x="16" y="30"/>
                    <a:pt x="16" y="30"/>
                    <a:pt x="16" y="30"/>
                  </a:cubicBezTo>
                  <a:cubicBezTo>
                    <a:pt x="16" y="30"/>
                    <a:pt x="16" y="30"/>
                    <a:pt x="16" y="30"/>
                  </a:cubicBezTo>
                  <a:cubicBezTo>
                    <a:pt x="16" y="29"/>
                    <a:pt x="16" y="29"/>
                    <a:pt x="16" y="29"/>
                  </a:cubicBezTo>
                  <a:cubicBezTo>
                    <a:pt x="17" y="29"/>
                    <a:pt x="17" y="29"/>
                    <a:pt x="17" y="29"/>
                  </a:cubicBezTo>
                  <a:cubicBezTo>
                    <a:pt x="18" y="29"/>
                    <a:pt x="18" y="29"/>
                    <a:pt x="18" y="29"/>
                  </a:cubicBezTo>
                  <a:cubicBezTo>
                    <a:pt x="19" y="28"/>
                    <a:pt x="19" y="28"/>
                    <a:pt x="19" y="28"/>
                  </a:cubicBezTo>
                  <a:cubicBezTo>
                    <a:pt x="20" y="28"/>
                    <a:pt x="20" y="28"/>
                    <a:pt x="20" y="28"/>
                  </a:cubicBezTo>
                  <a:cubicBezTo>
                    <a:pt x="20" y="28"/>
                    <a:pt x="20" y="28"/>
                    <a:pt x="20" y="28"/>
                  </a:cubicBezTo>
                  <a:cubicBezTo>
                    <a:pt x="20" y="27"/>
                    <a:pt x="20" y="27"/>
                    <a:pt x="20" y="27"/>
                  </a:cubicBezTo>
                  <a:cubicBezTo>
                    <a:pt x="20" y="27"/>
                    <a:pt x="20" y="27"/>
                    <a:pt x="20" y="27"/>
                  </a:cubicBezTo>
                  <a:cubicBezTo>
                    <a:pt x="19" y="28"/>
                    <a:pt x="19" y="28"/>
                    <a:pt x="19" y="28"/>
                  </a:cubicBezTo>
                  <a:cubicBezTo>
                    <a:pt x="19" y="28"/>
                    <a:pt x="19" y="28"/>
                    <a:pt x="19" y="28"/>
                  </a:cubicBezTo>
                  <a:cubicBezTo>
                    <a:pt x="18" y="28"/>
                    <a:pt x="18" y="28"/>
                    <a:pt x="18" y="28"/>
                  </a:cubicBezTo>
                  <a:cubicBezTo>
                    <a:pt x="18" y="27"/>
                    <a:pt x="18" y="27"/>
                    <a:pt x="18" y="27"/>
                  </a:cubicBezTo>
                  <a:cubicBezTo>
                    <a:pt x="18" y="26"/>
                    <a:pt x="18" y="26"/>
                    <a:pt x="18" y="26"/>
                  </a:cubicBezTo>
                  <a:cubicBezTo>
                    <a:pt x="18" y="25"/>
                    <a:pt x="18" y="25"/>
                    <a:pt x="18" y="25"/>
                  </a:cubicBezTo>
                  <a:cubicBezTo>
                    <a:pt x="18" y="25"/>
                    <a:pt x="18" y="25"/>
                    <a:pt x="18" y="25"/>
                  </a:cubicBezTo>
                  <a:cubicBezTo>
                    <a:pt x="18" y="25"/>
                    <a:pt x="18" y="25"/>
                    <a:pt x="18" y="25"/>
                  </a:cubicBezTo>
                  <a:cubicBezTo>
                    <a:pt x="17" y="25"/>
                    <a:pt x="17" y="25"/>
                    <a:pt x="17" y="25"/>
                  </a:cubicBezTo>
                  <a:cubicBezTo>
                    <a:pt x="17" y="26"/>
                    <a:pt x="17" y="26"/>
                    <a:pt x="17" y="26"/>
                  </a:cubicBezTo>
                  <a:cubicBezTo>
                    <a:pt x="17" y="27"/>
                    <a:pt x="17" y="27"/>
                    <a:pt x="17" y="27"/>
                  </a:cubicBezTo>
                  <a:cubicBezTo>
                    <a:pt x="16" y="28"/>
                    <a:pt x="16" y="28"/>
                    <a:pt x="16" y="28"/>
                  </a:cubicBezTo>
                  <a:cubicBezTo>
                    <a:pt x="15" y="28"/>
                    <a:pt x="15" y="28"/>
                    <a:pt x="15" y="28"/>
                  </a:cubicBezTo>
                  <a:cubicBezTo>
                    <a:pt x="15" y="28"/>
                    <a:pt x="15" y="28"/>
                    <a:pt x="15" y="28"/>
                  </a:cubicBezTo>
                  <a:cubicBezTo>
                    <a:pt x="15" y="27"/>
                    <a:pt x="15" y="27"/>
                    <a:pt x="15" y="27"/>
                  </a:cubicBezTo>
                  <a:cubicBezTo>
                    <a:pt x="15" y="27"/>
                    <a:pt x="15" y="27"/>
                    <a:pt x="15" y="27"/>
                  </a:cubicBezTo>
                  <a:cubicBezTo>
                    <a:pt x="15" y="26"/>
                    <a:pt x="15" y="26"/>
                    <a:pt x="15" y="26"/>
                  </a:cubicBezTo>
                  <a:cubicBezTo>
                    <a:pt x="15" y="26"/>
                    <a:pt x="15" y="26"/>
                    <a:pt x="15" y="26"/>
                  </a:cubicBezTo>
                  <a:cubicBezTo>
                    <a:pt x="15" y="25"/>
                    <a:pt x="15" y="25"/>
                    <a:pt x="15" y="25"/>
                  </a:cubicBezTo>
                  <a:cubicBezTo>
                    <a:pt x="15" y="24"/>
                    <a:pt x="15" y="24"/>
                    <a:pt x="15" y="24"/>
                  </a:cubicBezTo>
                  <a:cubicBezTo>
                    <a:pt x="15" y="24"/>
                    <a:pt x="15" y="24"/>
                    <a:pt x="15" y="24"/>
                  </a:cubicBezTo>
                  <a:cubicBezTo>
                    <a:pt x="14" y="24"/>
                    <a:pt x="14" y="24"/>
                    <a:pt x="14" y="24"/>
                  </a:cubicBezTo>
                  <a:cubicBezTo>
                    <a:pt x="14" y="24"/>
                    <a:pt x="14" y="24"/>
                    <a:pt x="14" y="24"/>
                  </a:cubicBezTo>
                  <a:cubicBezTo>
                    <a:pt x="14" y="26"/>
                    <a:pt x="14" y="26"/>
                    <a:pt x="14" y="26"/>
                  </a:cubicBezTo>
                  <a:cubicBezTo>
                    <a:pt x="14" y="26"/>
                    <a:pt x="14" y="26"/>
                    <a:pt x="14" y="26"/>
                  </a:cubicBezTo>
                  <a:cubicBezTo>
                    <a:pt x="14" y="27"/>
                    <a:pt x="14" y="27"/>
                    <a:pt x="14" y="27"/>
                  </a:cubicBezTo>
                  <a:cubicBezTo>
                    <a:pt x="13" y="26"/>
                    <a:pt x="13" y="26"/>
                    <a:pt x="13" y="26"/>
                  </a:cubicBezTo>
                  <a:cubicBezTo>
                    <a:pt x="13" y="26"/>
                    <a:pt x="13" y="26"/>
                    <a:pt x="13" y="26"/>
                  </a:cubicBezTo>
                  <a:cubicBezTo>
                    <a:pt x="13" y="25"/>
                    <a:pt x="13" y="25"/>
                    <a:pt x="13" y="25"/>
                  </a:cubicBezTo>
                  <a:cubicBezTo>
                    <a:pt x="13" y="25"/>
                    <a:pt x="13" y="25"/>
                    <a:pt x="13" y="25"/>
                  </a:cubicBezTo>
                  <a:cubicBezTo>
                    <a:pt x="12" y="25"/>
                    <a:pt x="12" y="25"/>
                    <a:pt x="12" y="25"/>
                  </a:cubicBezTo>
                  <a:cubicBezTo>
                    <a:pt x="12" y="26"/>
                    <a:pt x="12" y="26"/>
                    <a:pt x="12" y="26"/>
                  </a:cubicBezTo>
                  <a:cubicBezTo>
                    <a:pt x="12" y="26"/>
                    <a:pt x="12" y="26"/>
                    <a:pt x="12" y="26"/>
                  </a:cubicBezTo>
                  <a:cubicBezTo>
                    <a:pt x="12" y="27"/>
                    <a:pt x="12" y="27"/>
                    <a:pt x="12" y="27"/>
                  </a:cubicBezTo>
                  <a:cubicBezTo>
                    <a:pt x="13" y="28"/>
                    <a:pt x="13" y="28"/>
                    <a:pt x="13" y="28"/>
                  </a:cubicBezTo>
                  <a:cubicBezTo>
                    <a:pt x="13" y="29"/>
                    <a:pt x="13" y="29"/>
                    <a:pt x="13" y="29"/>
                  </a:cubicBezTo>
                  <a:cubicBezTo>
                    <a:pt x="13" y="29"/>
                    <a:pt x="13" y="29"/>
                    <a:pt x="13" y="29"/>
                  </a:cubicBezTo>
                  <a:cubicBezTo>
                    <a:pt x="13" y="29"/>
                    <a:pt x="13" y="29"/>
                    <a:pt x="13" y="29"/>
                  </a:cubicBezTo>
                  <a:cubicBezTo>
                    <a:pt x="12" y="29"/>
                    <a:pt x="12" y="29"/>
                    <a:pt x="12" y="29"/>
                  </a:cubicBezTo>
                  <a:cubicBezTo>
                    <a:pt x="12" y="30"/>
                    <a:pt x="12" y="30"/>
                    <a:pt x="12" y="30"/>
                  </a:cubicBezTo>
                  <a:cubicBezTo>
                    <a:pt x="12" y="31"/>
                    <a:pt x="12" y="31"/>
                    <a:pt x="12" y="31"/>
                  </a:cubicBezTo>
                  <a:cubicBezTo>
                    <a:pt x="11" y="31"/>
                    <a:pt x="11" y="31"/>
                    <a:pt x="11" y="31"/>
                  </a:cubicBezTo>
                  <a:cubicBezTo>
                    <a:pt x="10" y="31"/>
                    <a:pt x="10" y="31"/>
                    <a:pt x="10" y="31"/>
                  </a:cubicBezTo>
                  <a:cubicBezTo>
                    <a:pt x="9" y="31"/>
                    <a:pt x="9" y="31"/>
                    <a:pt x="9" y="31"/>
                  </a:cubicBezTo>
                  <a:cubicBezTo>
                    <a:pt x="9" y="31"/>
                    <a:pt x="9" y="31"/>
                    <a:pt x="9" y="31"/>
                  </a:cubicBezTo>
                  <a:cubicBezTo>
                    <a:pt x="9" y="30"/>
                    <a:pt x="9" y="30"/>
                    <a:pt x="9" y="30"/>
                  </a:cubicBezTo>
                  <a:cubicBezTo>
                    <a:pt x="9" y="30"/>
                    <a:pt x="9" y="30"/>
                    <a:pt x="9" y="30"/>
                  </a:cubicBezTo>
                  <a:cubicBezTo>
                    <a:pt x="8" y="29"/>
                    <a:pt x="8" y="29"/>
                    <a:pt x="8" y="29"/>
                  </a:cubicBezTo>
                  <a:cubicBezTo>
                    <a:pt x="7" y="29"/>
                    <a:pt x="7" y="29"/>
                    <a:pt x="7" y="29"/>
                  </a:cubicBezTo>
                  <a:cubicBezTo>
                    <a:pt x="7" y="29"/>
                    <a:pt x="7" y="29"/>
                    <a:pt x="7" y="29"/>
                  </a:cubicBezTo>
                  <a:cubicBezTo>
                    <a:pt x="6" y="28"/>
                    <a:pt x="6" y="28"/>
                    <a:pt x="6" y="28"/>
                  </a:cubicBezTo>
                  <a:cubicBezTo>
                    <a:pt x="6" y="27"/>
                    <a:pt x="6" y="27"/>
                    <a:pt x="6" y="27"/>
                  </a:cubicBezTo>
                  <a:cubicBezTo>
                    <a:pt x="7" y="27"/>
                    <a:pt x="7" y="27"/>
                    <a:pt x="7" y="27"/>
                  </a:cubicBezTo>
                  <a:cubicBezTo>
                    <a:pt x="8" y="27"/>
                    <a:pt x="8" y="27"/>
                    <a:pt x="8" y="27"/>
                  </a:cubicBezTo>
                  <a:cubicBezTo>
                    <a:pt x="8" y="27"/>
                    <a:pt x="8" y="27"/>
                    <a:pt x="8" y="27"/>
                  </a:cubicBezTo>
                  <a:cubicBezTo>
                    <a:pt x="7" y="27"/>
                    <a:pt x="7" y="27"/>
                    <a:pt x="7" y="27"/>
                  </a:cubicBezTo>
                  <a:cubicBezTo>
                    <a:pt x="6" y="27"/>
                    <a:pt x="6" y="27"/>
                    <a:pt x="6" y="27"/>
                  </a:cubicBezTo>
                  <a:cubicBezTo>
                    <a:pt x="6" y="27"/>
                    <a:pt x="6" y="27"/>
                    <a:pt x="6" y="27"/>
                  </a:cubicBezTo>
                  <a:cubicBezTo>
                    <a:pt x="6" y="26"/>
                    <a:pt x="6" y="26"/>
                    <a:pt x="6" y="26"/>
                  </a:cubicBezTo>
                  <a:cubicBezTo>
                    <a:pt x="5" y="26"/>
                    <a:pt x="5" y="26"/>
                    <a:pt x="5" y="26"/>
                  </a:cubicBezTo>
                  <a:cubicBezTo>
                    <a:pt x="4" y="25"/>
                    <a:pt x="4" y="25"/>
                    <a:pt x="4" y="25"/>
                  </a:cubicBezTo>
                  <a:cubicBezTo>
                    <a:pt x="4" y="25"/>
                    <a:pt x="4" y="25"/>
                    <a:pt x="4" y="25"/>
                  </a:cubicBezTo>
                  <a:cubicBezTo>
                    <a:pt x="4" y="24"/>
                    <a:pt x="4" y="24"/>
                    <a:pt x="4" y="24"/>
                  </a:cubicBezTo>
                  <a:cubicBezTo>
                    <a:pt x="4" y="24"/>
                    <a:pt x="4" y="24"/>
                    <a:pt x="4" y="24"/>
                  </a:cubicBezTo>
                  <a:cubicBezTo>
                    <a:pt x="4" y="24"/>
                    <a:pt x="4" y="24"/>
                    <a:pt x="4" y="24"/>
                  </a:cubicBezTo>
                  <a:cubicBezTo>
                    <a:pt x="3" y="24"/>
                    <a:pt x="3" y="24"/>
                    <a:pt x="3" y="24"/>
                  </a:cubicBezTo>
                  <a:cubicBezTo>
                    <a:pt x="3" y="23"/>
                    <a:pt x="3" y="23"/>
                    <a:pt x="3" y="23"/>
                  </a:cubicBezTo>
                  <a:cubicBezTo>
                    <a:pt x="3" y="22"/>
                    <a:pt x="3" y="22"/>
                    <a:pt x="3" y="22"/>
                  </a:cubicBezTo>
                  <a:cubicBezTo>
                    <a:pt x="3" y="22"/>
                    <a:pt x="3" y="22"/>
                    <a:pt x="3" y="22"/>
                  </a:cubicBezTo>
                  <a:cubicBezTo>
                    <a:pt x="4" y="23"/>
                    <a:pt x="4" y="23"/>
                    <a:pt x="4" y="23"/>
                  </a:cubicBezTo>
                  <a:cubicBezTo>
                    <a:pt x="4" y="23"/>
                    <a:pt x="4" y="23"/>
                    <a:pt x="4" y="23"/>
                  </a:cubicBezTo>
                  <a:cubicBezTo>
                    <a:pt x="4" y="24"/>
                    <a:pt x="4" y="24"/>
                    <a:pt x="4" y="24"/>
                  </a:cubicBezTo>
                  <a:cubicBezTo>
                    <a:pt x="5" y="24"/>
                    <a:pt x="5" y="24"/>
                    <a:pt x="5" y="24"/>
                  </a:cubicBezTo>
                  <a:cubicBezTo>
                    <a:pt x="5" y="23"/>
                    <a:pt x="5" y="23"/>
                    <a:pt x="5" y="23"/>
                  </a:cubicBezTo>
                  <a:cubicBezTo>
                    <a:pt x="5" y="23"/>
                    <a:pt x="5" y="23"/>
                    <a:pt x="5" y="23"/>
                  </a:cubicBezTo>
                  <a:cubicBezTo>
                    <a:pt x="5" y="22"/>
                    <a:pt x="5" y="22"/>
                    <a:pt x="5" y="22"/>
                  </a:cubicBezTo>
                  <a:cubicBezTo>
                    <a:pt x="5" y="22"/>
                    <a:pt x="5" y="22"/>
                    <a:pt x="5" y="22"/>
                  </a:cubicBezTo>
                  <a:cubicBezTo>
                    <a:pt x="4" y="22"/>
                    <a:pt x="4" y="22"/>
                    <a:pt x="4" y="22"/>
                  </a:cubicBezTo>
                  <a:cubicBezTo>
                    <a:pt x="4" y="22"/>
                    <a:pt x="4" y="22"/>
                    <a:pt x="4" y="22"/>
                  </a:cubicBezTo>
                  <a:cubicBezTo>
                    <a:pt x="3" y="21"/>
                    <a:pt x="3" y="21"/>
                    <a:pt x="3" y="21"/>
                  </a:cubicBezTo>
                  <a:cubicBezTo>
                    <a:pt x="3" y="21"/>
                    <a:pt x="3" y="21"/>
                    <a:pt x="3" y="21"/>
                  </a:cubicBezTo>
                  <a:cubicBezTo>
                    <a:pt x="4" y="21"/>
                    <a:pt x="4" y="21"/>
                    <a:pt x="4" y="21"/>
                  </a:cubicBezTo>
                  <a:cubicBezTo>
                    <a:pt x="4" y="20"/>
                    <a:pt x="4" y="20"/>
                    <a:pt x="4" y="20"/>
                  </a:cubicBezTo>
                  <a:cubicBezTo>
                    <a:pt x="4" y="19"/>
                    <a:pt x="4" y="19"/>
                    <a:pt x="4" y="19"/>
                  </a:cubicBezTo>
                  <a:cubicBezTo>
                    <a:pt x="4" y="19"/>
                    <a:pt x="4" y="19"/>
                    <a:pt x="4" y="19"/>
                  </a:cubicBezTo>
                  <a:cubicBezTo>
                    <a:pt x="4" y="19"/>
                    <a:pt x="4" y="19"/>
                    <a:pt x="4" y="19"/>
                  </a:cubicBezTo>
                  <a:cubicBezTo>
                    <a:pt x="3" y="19"/>
                    <a:pt x="3" y="19"/>
                    <a:pt x="3" y="19"/>
                  </a:cubicBezTo>
                  <a:cubicBezTo>
                    <a:pt x="3" y="19"/>
                    <a:pt x="3" y="19"/>
                    <a:pt x="3" y="19"/>
                  </a:cubicBezTo>
                  <a:cubicBezTo>
                    <a:pt x="3" y="20"/>
                    <a:pt x="3" y="20"/>
                    <a:pt x="3" y="20"/>
                  </a:cubicBezTo>
                  <a:cubicBezTo>
                    <a:pt x="3" y="20"/>
                    <a:pt x="3" y="20"/>
                    <a:pt x="3" y="20"/>
                  </a:cubicBezTo>
                  <a:cubicBezTo>
                    <a:pt x="2" y="21"/>
                    <a:pt x="2" y="21"/>
                    <a:pt x="2" y="21"/>
                  </a:cubicBezTo>
                  <a:cubicBezTo>
                    <a:pt x="2" y="21"/>
                    <a:pt x="2" y="21"/>
                    <a:pt x="2" y="21"/>
                  </a:cubicBezTo>
                  <a:cubicBezTo>
                    <a:pt x="2" y="20"/>
                    <a:pt x="2" y="20"/>
                    <a:pt x="2" y="20"/>
                  </a:cubicBezTo>
                  <a:cubicBezTo>
                    <a:pt x="1" y="19"/>
                    <a:pt x="1" y="19"/>
                    <a:pt x="1" y="19"/>
                  </a:cubicBezTo>
                  <a:cubicBezTo>
                    <a:pt x="1" y="18"/>
                    <a:pt x="1" y="18"/>
                    <a:pt x="1" y="18"/>
                  </a:cubicBezTo>
                  <a:cubicBezTo>
                    <a:pt x="0" y="17"/>
                    <a:pt x="0" y="17"/>
                    <a:pt x="0" y="17"/>
                  </a:cubicBezTo>
                  <a:cubicBezTo>
                    <a:pt x="0" y="17"/>
                    <a:pt x="0" y="17"/>
                    <a:pt x="0" y="17"/>
                  </a:cubicBezTo>
                  <a:cubicBezTo>
                    <a:pt x="1" y="17"/>
                    <a:pt x="1" y="17"/>
                    <a:pt x="1" y="17"/>
                  </a:cubicBezTo>
                  <a:cubicBezTo>
                    <a:pt x="2" y="16"/>
                    <a:pt x="2" y="16"/>
                    <a:pt x="2" y="16"/>
                  </a:cubicBezTo>
                  <a:cubicBezTo>
                    <a:pt x="2" y="16"/>
                    <a:pt x="2" y="16"/>
                    <a:pt x="2" y="16"/>
                  </a:cubicBezTo>
                  <a:cubicBezTo>
                    <a:pt x="2" y="15"/>
                    <a:pt x="2" y="15"/>
                    <a:pt x="2" y="15"/>
                  </a:cubicBezTo>
                  <a:cubicBezTo>
                    <a:pt x="2" y="15"/>
                    <a:pt x="2" y="15"/>
                    <a:pt x="2" y="15"/>
                  </a:cubicBezTo>
                  <a:cubicBezTo>
                    <a:pt x="2" y="14"/>
                    <a:pt x="2" y="14"/>
                    <a:pt x="2" y="14"/>
                  </a:cubicBezTo>
                  <a:cubicBezTo>
                    <a:pt x="2" y="13"/>
                    <a:pt x="2" y="13"/>
                    <a:pt x="2" y="13"/>
                  </a:cubicBezTo>
                  <a:cubicBezTo>
                    <a:pt x="3" y="13"/>
                    <a:pt x="3" y="13"/>
                    <a:pt x="3" y="13"/>
                  </a:cubicBezTo>
                  <a:cubicBezTo>
                    <a:pt x="3" y="14"/>
                    <a:pt x="3" y="14"/>
                    <a:pt x="3" y="14"/>
                  </a:cubicBezTo>
                  <a:cubicBezTo>
                    <a:pt x="4" y="15"/>
                    <a:pt x="4" y="15"/>
                    <a:pt x="4" y="15"/>
                  </a:cubicBezTo>
                  <a:cubicBezTo>
                    <a:pt x="4" y="15"/>
                    <a:pt x="4" y="15"/>
                    <a:pt x="4" y="15"/>
                  </a:cubicBezTo>
                  <a:cubicBezTo>
                    <a:pt x="5" y="15"/>
                    <a:pt x="5" y="15"/>
                    <a:pt x="5" y="15"/>
                  </a:cubicBezTo>
                  <a:cubicBezTo>
                    <a:pt x="4" y="14"/>
                    <a:pt x="4" y="14"/>
                    <a:pt x="4" y="14"/>
                  </a:cubicBezTo>
                  <a:cubicBezTo>
                    <a:pt x="4" y="13"/>
                    <a:pt x="4" y="13"/>
                    <a:pt x="4" y="13"/>
                  </a:cubicBezTo>
                  <a:cubicBezTo>
                    <a:pt x="4" y="13"/>
                    <a:pt x="4" y="13"/>
                    <a:pt x="4" y="13"/>
                  </a:cubicBezTo>
                  <a:cubicBezTo>
                    <a:pt x="5" y="13"/>
                    <a:pt x="5" y="13"/>
                    <a:pt x="5" y="13"/>
                  </a:cubicBezTo>
                  <a:cubicBezTo>
                    <a:pt x="5" y="13"/>
                    <a:pt x="5" y="13"/>
                    <a:pt x="5" y="13"/>
                  </a:cubicBezTo>
                  <a:cubicBezTo>
                    <a:pt x="5" y="14"/>
                    <a:pt x="5" y="14"/>
                    <a:pt x="5" y="14"/>
                  </a:cubicBezTo>
                  <a:cubicBezTo>
                    <a:pt x="6" y="13"/>
                    <a:pt x="6" y="13"/>
                    <a:pt x="6" y="13"/>
                  </a:cubicBezTo>
                  <a:cubicBezTo>
                    <a:pt x="8" y="12"/>
                    <a:pt x="8" y="12"/>
                    <a:pt x="8" y="12"/>
                  </a:cubicBezTo>
                  <a:cubicBezTo>
                    <a:pt x="8" y="12"/>
                    <a:pt x="8" y="12"/>
                    <a:pt x="8" y="12"/>
                  </a:cubicBezTo>
                  <a:cubicBezTo>
                    <a:pt x="9" y="12"/>
                    <a:pt x="9" y="12"/>
                    <a:pt x="9" y="12"/>
                  </a:cubicBezTo>
                  <a:cubicBezTo>
                    <a:pt x="9" y="13"/>
                    <a:pt x="9" y="13"/>
                    <a:pt x="9" y="13"/>
                  </a:cubicBezTo>
                  <a:cubicBezTo>
                    <a:pt x="9" y="14"/>
                    <a:pt x="9" y="14"/>
                    <a:pt x="9" y="14"/>
                  </a:cubicBezTo>
                  <a:cubicBezTo>
                    <a:pt x="9" y="14"/>
                    <a:pt x="9" y="14"/>
                    <a:pt x="9" y="14"/>
                  </a:cubicBezTo>
                  <a:cubicBezTo>
                    <a:pt x="8" y="14"/>
                    <a:pt x="8" y="14"/>
                    <a:pt x="8" y="14"/>
                  </a:cubicBezTo>
                  <a:cubicBezTo>
                    <a:pt x="8" y="14"/>
                    <a:pt x="8" y="14"/>
                    <a:pt x="8" y="14"/>
                  </a:cubicBezTo>
                  <a:cubicBezTo>
                    <a:pt x="8" y="14"/>
                    <a:pt x="8" y="14"/>
                    <a:pt x="8" y="14"/>
                  </a:cubicBezTo>
                  <a:cubicBezTo>
                    <a:pt x="7" y="15"/>
                    <a:pt x="7" y="15"/>
                    <a:pt x="7" y="15"/>
                  </a:cubicBezTo>
                  <a:cubicBezTo>
                    <a:pt x="7" y="15"/>
                    <a:pt x="7" y="15"/>
                    <a:pt x="7" y="15"/>
                  </a:cubicBezTo>
                  <a:cubicBezTo>
                    <a:pt x="6" y="15"/>
                    <a:pt x="6" y="15"/>
                    <a:pt x="6" y="15"/>
                  </a:cubicBezTo>
                  <a:cubicBezTo>
                    <a:pt x="6" y="16"/>
                    <a:pt x="6" y="16"/>
                    <a:pt x="6" y="16"/>
                  </a:cubicBezTo>
                  <a:cubicBezTo>
                    <a:pt x="6" y="16"/>
                    <a:pt x="6" y="16"/>
                    <a:pt x="6" y="16"/>
                  </a:cubicBezTo>
                  <a:cubicBezTo>
                    <a:pt x="7" y="16"/>
                    <a:pt x="7" y="16"/>
                    <a:pt x="7" y="16"/>
                  </a:cubicBezTo>
                  <a:cubicBezTo>
                    <a:pt x="8" y="15"/>
                    <a:pt x="8" y="15"/>
                    <a:pt x="8" y="15"/>
                  </a:cubicBezTo>
                  <a:cubicBezTo>
                    <a:pt x="9" y="15"/>
                    <a:pt x="9" y="15"/>
                    <a:pt x="9" y="15"/>
                  </a:cubicBezTo>
                  <a:cubicBezTo>
                    <a:pt x="9" y="16"/>
                    <a:pt x="9" y="16"/>
                    <a:pt x="9" y="16"/>
                  </a:cubicBezTo>
                  <a:cubicBezTo>
                    <a:pt x="8" y="16"/>
                    <a:pt x="8" y="16"/>
                    <a:pt x="8" y="16"/>
                  </a:cubicBezTo>
                  <a:cubicBezTo>
                    <a:pt x="8" y="17"/>
                    <a:pt x="8" y="17"/>
                    <a:pt x="8" y="17"/>
                  </a:cubicBezTo>
                  <a:cubicBezTo>
                    <a:pt x="8" y="17"/>
                    <a:pt x="8" y="17"/>
                    <a:pt x="8" y="17"/>
                  </a:cubicBezTo>
                  <a:cubicBezTo>
                    <a:pt x="8" y="17"/>
                    <a:pt x="8" y="17"/>
                    <a:pt x="8" y="17"/>
                  </a:cubicBezTo>
                  <a:cubicBezTo>
                    <a:pt x="9" y="17"/>
                    <a:pt x="9" y="17"/>
                    <a:pt x="9" y="17"/>
                  </a:cubicBezTo>
                  <a:cubicBezTo>
                    <a:pt x="9" y="17"/>
                    <a:pt x="9" y="17"/>
                    <a:pt x="9" y="17"/>
                  </a:cubicBezTo>
                  <a:cubicBezTo>
                    <a:pt x="9" y="17"/>
                    <a:pt x="9" y="17"/>
                    <a:pt x="9" y="17"/>
                  </a:cubicBezTo>
                  <a:cubicBezTo>
                    <a:pt x="9" y="18"/>
                    <a:pt x="9" y="18"/>
                    <a:pt x="9" y="18"/>
                  </a:cubicBezTo>
                  <a:cubicBezTo>
                    <a:pt x="10" y="19"/>
                    <a:pt x="10" y="19"/>
                    <a:pt x="10" y="19"/>
                  </a:cubicBezTo>
                  <a:cubicBezTo>
                    <a:pt x="10" y="19"/>
                    <a:pt x="10" y="19"/>
                    <a:pt x="10" y="19"/>
                  </a:cubicBezTo>
                  <a:cubicBezTo>
                    <a:pt x="10" y="19"/>
                    <a:pt x="10" y="19"/>
                    <a:pt x="10" y="19"/>
                  </a:cubicBezTo>
                  <a:cubicBezTo>
                    <a:pt x="10" y="18"/>
                    <a:pt x="10" y="18"/>
                    <a:pt x="10" y="18"/>
                  </a:cubicBezTo>
                  <a:cubicBezTo>
                    <a:pt x="10" y="17"/>
                    <a:pt x="10" y="17"/>
                    <a:pt x="10" y="17"/>
                  </a:cubicBezTo>
                  <a:cubicBezTo>
                    <a:pt x="10" y="16"/>
                    <a:pt x="10" y="16"/>
                    <a:pt x="10" y="16"/>
                  </a:cubicBezTo>
                  <a:cubicBezTo>
                    <a:pt x="10" y="16"/>
                    <a:pt x="10" y="16"/>
                    <a:pt x="10" y="16"/>
                  </a:cubicBezTo>
                  <a:cubicBezTo>
                    <a:pt x="11" y="14"/>
                    <a:pt x="11" y="14"/>
                    <a:pt x="11" y="14"/>
                  </a:cubicBezTo>
                  <a:cubicBezTo>
                    <a:pt x="11" y="14"/>
                    <a:pt x="11" y="14"/>
                    <a:pt x="11" y="14"/>
                  </a:cubicBezTo>
                  <a:cubicBezTo>
                    <a:pt x="11" y="13"/>
                    <a:pt x="11" y="13"/>
                    <a:pt x="11" y="13"/>
                  </a:cubicBezTo>
                  <a:cubicBezTo>
                    <a:pt x="12" y="13"/>
                    <a:pt x="12" y="13"/>
                    <a:pt x="12" y="13"/>
                  </a:cubicBezTo>
                  <a:cubicBezTo>
                    <a:pt x="12" y="14"/>
                    <a:pt x="12" y="14"/>
                    <a:pt x="12" y="14"/>
                  </a:cubicBezTo>
                  <a:cubicBezTo>
                    <a:pt x="13" y="15"/>
                    <a:pt x="13" y="15"/>
                    <a:pt x="13" y="15"/>
                  </a:cubicBezTo>
                  <a:cubicBezTo>
                    <a:pt x="13" y="15"/>
                    <a:pt x="13" y="15"/>
                    <a:pt x="13" y="15"/>
                  </a:cubicBezTo>
                  <a:cubicBezTo>
                    <a:pt x="13" y="17"/>
                    <a:pt x="13" y="17"/>
                    <a:pt x="13" y="17"/>
                  </a:cubicBezTo>
                  <a:cubicBezTo>
                    <a:pt x="14" y="18"/>
                    <a:pt x="14" y="18"/>
                    <a:pt x="14" y="18"/>
                  </a:cubicBezTo>
                  <a:cubicBezTo>
                    <a:pt x="14" y="19"/>
                    <a:pt x="14" y="19"/>
                    <a:pt x="14" y="19"/>
                  </a:cubicBezTo>
                  <a:cubicBezTo>
                    <a:pt x="14" y="20"/>
                    <a:pt x="14" y="20"/>
                    <a:pt x="14" y="20"/>
                  </a:cubicBezTo>
                  <a:cubicBezTo>
                    <a:pt x="13" y="20"/>
                    <a:pt x="13" y="20"/>
                    <a:pt x="13" y="20"/>
                  </a:cubicBezTo>
                  <a:cubicBezTo>
                    <a:pt x="13" y="20"/>
                    <a:pt x="13" y="20"/>
                    <a:pt x="13" y="20"/>
                  </a:cubicBezTo>
                  <a:cubicBezTo>
                    <a:pt x="14" y="21"/>
                    <a:pt x="14" y="21"/>
                    <a:pt x="14" y="21"/>
                  </a:cubicBezTo>
                  <a:cubicBezTo>
                    <a:pt x="14" y="20"/>
                    <a:pt x="14" y="20"/>
                    <a:pt x="14" y="20"/>
                  </a:cubicBezTo>
                  <a:cubicBezTo>
                    <a:pt x="15" y="20"/>
                    <a:pt x="15" y="20"/>
                    <a:pt x="15" y="20"/>
                  </a:cubicBezTo>
                  <a:cubicBezTo>
                    <a:pt x="15" y="21"/>
                    <a:pt x="15" y="21"/>
                    <a:pt x="15" y="21"/>
                  </a:cubicBezTo>
                  <a:cubicBezTo>
                    <a:pt x="16" y="22"/>
                    <a:pt x="16" y="22"/>
                    <a:pt x="16" y="22"/>
                  </a:cubicBezTo>
                  <a:cubicBezTo>
                    <a:pt x="16" y="23"/>
                    <a:pt x="16" y="23"/>
                    <a:pt x="16" y="23"/>
                  </a:cubicBezTo>
                  <a:cubicBezTo>
                    <a:pt x="17" y="23"/>
                    <a:pt x="17" y="23"/>
                    <a:pt x="17" y="23"/>
                  </a:cubicBezTo>
                  <a:cubicBezTo>
                    <a:pt x="17" y="22"/>
                    <a:pt x="17" y="22"/>
                    <a:pt x="17" y="22"/>
                  </a:cubicBezTo>
                  <a:cubicBezTo>
                    <a:pt x="16" y="21"/>
                    <a:pt x="16" y="21"/>
                    <a:pt x="16" y="21"/>
                  </a:cubicBezTo>
                  <a:cubicBezTo>
                    <a:pt x="16" y="20"/>
                    <a:pt x="16" y="20"/>
                    <a:pt x="16" y="20"/>
                  </a:cubicBezTo>
                  <a:cubicBezTo>
                    <a:pt x="15" y="19"/>
                    <a:pt x="15" y="19"/>
                    <a:pt x="15" y="19"/>
                  </a:cubicBezTo>
                  <a:cubicBezTo>
                    <a:pt x="15" y="18"/>
                    <a:pt x="15" y="18"/>
                    <a:pt x="15" y="18"/>
                  </a:cubicBezTo>
                  <a:cubicBezTo>
                    <a:pt x="15" y="17"/>
                    <a:pt x="15" y="17"/>
                    <a:pt x="15" y="17"/>
                  </a:cubicBezTo>
                  <a:cubicBezTo>
                    <a:pt x="15" y="15"/>
                    <a:pt x="15" y="15"/>
                    <a:pt x="15" y="15"/>
                  </a:cubicBezTo>
                  <a:cubicBezTo>
                    <a:pt x="15" y="14"/>
                    <a:pt x="15" y="14"/>
                    <a:pt x="15" y="14"/>
                  </a:cubicBezTo>
                  <a:cubicBezTo>
                    <a:pt x="14" y="14"/>
                    <a:pt x="14" y="14"/>
                    <a:pt x="14" y="14"/>
                  </a:cubicBezTo>
                  <a:cubicBezTo>
                    <a:pt x="15" y="13"/>
                    <a:pt x="15" y="13"/>
                    <a:pt x="15" y="13"/>
                  </a:cubicBezTo>
                  <a:cubicBezTo>
                    <a:pt x="15" y="13"/>
                    <a:pt x="15" y="13"/>
                    <a:pt x="15" y="13"/>
                  </a:cubicBezTo>
                  <a:cubicBezTo>
                    <a:pt x="15" y="12"/>
                    <a:pt x="15" y="12"/>
                    <a:pt x="15" y="12"/>
                  </a:cubicBezTo>
                  <a:cubicBezTo>
                    <a:pt x="15" y="11"/>
                    <a:pt x="15" y="11"/>
                    <a:pt x="15" y="11"/>
                  </a:cubicBezTo>
                  <a:cubicBezTo>
                    <a:pt x="15" y="10"/>
                    <a:pt x="15" y="10"/>
                    <a:pt x="15" y="10"/>
                  </a:cubicBezTo>
                  <a:cubicBezTo>
                    <a:pt x="16" y="10"/>
                    <a:pt x="16" y="10"/>
                    <a:pt x="16" y="10"/>
                  </a:cubicBezTo>
                  <a:cubicBezTo>
                    <a:pt x="16" y="10"/>
                    <a:pt x="16" y="10"/>
                    <a:pt x="16" y="10"/>
                  </a:cubicBezTo>
                  <a:cubicBezTo>
                    <a:pt x="17" y="11"/>
                    <a:pt x="17" y="11"/>
                    <a:pt x="17" y="11"/>
                  </a:cubicBezTo>
                  <a:cubicBezTo>
                    <a:pt x="17" y="12"/>
                    <a:pt x="17" y="12"/>
                    <a:pt x="17" y="12"/>
                  </a:cubicBezTo>
                  <a:cubicBezTo>
                    <a:pt x="18" y="12"/>
                    <a:pt x="18" y="12"/>
                    <a:pt x="18" y="12"/>
                  </a:cubicBezTo>
                  <a:cubicBezTo>
                    <a:pt x="18" y="11"/>
                    <a:pt x="18" y="11"/>
                    <a:pt x="18" y="11"/>
                  </a:cubicBezTo>
                  <a:cubicBezTo>
                    <a:pt x="19" y="11"/>
                    <a:pt x="19" y="11"/>
                    <a:pt x="19" y="11"/>
                  </a:cubicBezTo>
                  <a:cubicBezTo>
                    <a:pt x="19" y="11"/>
                    <a:pt x="19" y="11"/>
                    <a:pt x="19" y="11"/>
                  </a:cubicBezTo>
                  <a:cubicBezTo>
                    <a:pt x="20" y="13"/>
                    <a:pt x="20" y="13"/>
                    <a:pt x="20" y="13"/>
                  </a:cubicBezTo>
                  <a:cubicBezTo>
                    <a:pt x="21" y="13"/>
                    <a:pt x="21" y="13"/>
                    <a:pt x="21" y="13"/>
                  </a:cubicBezTo>
                  <a:cubicBezTo>
                    <a:pt x="21" y="14"/>
                    <a:pt x="21" y="14"/>
                    <a:pt x="21" y="14"/>
                  </a:cubicBezTo>
                  <a:cubicBezTo>
                    <a:pt x="20" y="15"/>
                    <a:pt x="20" y="15"/>
                    <a:pt x="20" y="15"/>
                  </a:cubicBezTo>
                  <a:cubicBezTo>
                    <a:pt x="20" y="16"/>
                    <a:pt x="20" y="16"/>
                    <a:pt x="20" y="16"/>
                  </a:cubicBezTo>
                  <a:cubicBezTo>
                    <a:pt x="20" y="17"/>
                    <a:pt x="20" y="17"/>
                    <a:pt x="20" y="17"/>
                  </a:cubicBezTo>
                  <a:cubicBezTo>
                    <a:pt x="20" y="18"/>
                    <a:pt x="20" y="18"/>
                    <a:pt x="20" y="18"/>
                  </a:cubicBezTo>
                  <a:cubicBezTo>
                    <a:pt x="20" y="18"/>
                    <a:pt x="20" y="18"/>
                    <a:pt x="20" y="18"/>
                  </a:cubicBezTo>
                  <a:cubicBezTo>
                    <a:pt x="21" y="18"/>
                    <a:pt x="21" y="18"/>
                    <a:pt x="21" y="18"/>
                  </a:cubicBezTo>
                  <a:cubicBezTo>
                    <a:pt x="21" y="17"/>
                    <a:pt x="21" y="17"/>
                    <a:pt x="21" y="17"/>
                  </a:cubicBezTo>
                  <a:cubicBezTo>
                    <a:pt x="21" y="15"/>
                    <a:pt x="21" y="15"/>
                    <a:pt x="21" y="15"/>
                  </a:cubicBezTo>
                  <a:cubicBezTo>
                    <a:pt x="21" y="14"/>
                    <a:pt x="21" y="14"/>
                    <a:pt x="21" y="14"/>
                  </a:cubicBezTo>
                  <a:cubicBezTo>
                    <a:pt x="22" y="14"/>
                    <a:pt x="22" y="14"/>
                    <a:pt x="22" y="14"/>
                  </a:cubicBezTo>
                  <a:cubicBezTo>
                    <a:pt x="23" y="15"/>
                    <a:pt x="23" y="15"/>
                    <a:pt x="23" y="15"/>
                  </a:cubicBezTo>
                  <a:cubicBezTo>
                    <a:pt x="23" y="16"/>
                    <a:pt x="23" y="16"/>
                    <a:pt x="23" y="16"/>
                  </a:cubicBezTo>
                  <a:cubicBezTo>
                    <a:pt x="24" y="18"/>
                    <a:pt x="24" y="18"/>
                    <a:pt x="24" y="18"/>
                  </a:cubicBezTo>
                  <a:cubicBezTo>
                    <a:pt x="24" y="19"/>
                    <a:pt x="24" y="19"/>
                    <a:pt x="24" y="19"/>
                  </a:cubicBezTo>
                  <a:cubicBezTo>
                    <a:pt x="24" y="19"/>
                    <a:pt x="24" y="19"/>
                    <a:pt x="24" y="19"/>
                  </a:cubicBezTo>
                  <a:cubicBezTo>
                    <a:pt x="25" y="19"/>
                    <a:pt x="25" y="19"/>
                    <a:pt x="25" y="19"/>
                  </a:cubicBezTo>
                  <a:cubicBezTo>
                    <a:pt x="26" y="19"/>
                    <a:pt x="26" y="19"/>
                    <a:pt x="26" y="19"/>
                  </a:cubicBezTo>
                  <a:cubicBezTo>
                    <a:pt x="27" y="21"/>
                    <a:pt x="27" y="21"/>
                    <a:pt x="27" y="21"/>
                  </a:cubicBezTo>
                  <a:cubicBezTo>
                    <a:pt x="27" y="21"/>
                    <a:pt x="27" y="21"/>
                    <a:pt x="27" y="21"/>
                  </a:cubicBezTo>
                  <a:cubicBezTo>
                    <a:pt x="29" y="22"/>
                    <a:pt x="29" y="22"/>
                    <a:pt x="29" y="22"/>
                  </a:cubicBezTo>
                  <a:cubicBezTo>
                    <a:pt x="29" y="23"/>
                    <a:pt x="29" y="23"/>
                    <a:pt x="29" y="23"/>
                  </a:cubicBezTo>
                  <a:cubicBezTo>
                    <a:pt x="31" y="23"/>
                    <a:pt x="31" y="23"/>
                    <a:pt x="31" y="23"/>
                  </a:cubicBezTo>
                  <a:cubicBezTo>
                    <a:pt x="32" y="23"/>
                    <a:pt x="32" y="23"/>
                    <a:pt x="32" y="23"/>
                  </a:cubicBezTo>
                  <a:cubicBezTo>
                    <a:pt x="32" y="24"/>
                    <a:pt x="32" y="24"/>
                    <a:pt x="32" y="24"/>
                  </a:cubicBezTo>
                  <a:cubicBezTo>
                    <a:pt x="32" y="24"/>
                    <a:pt x="32" y="24"/>
                    <a:pt x="32" y="24"/>
                  </a:cubicBezTo>
                  <a:cubicBezTo>
                    <a:pt x="32" y="25"/>
                    <a:pt x="32" y="25"/>
                    <a:pt x="32" y="25"/>
                  </a:cubicBezTo>
                  <a:cubicBezTo>
                    <a:pt x="31" y="25"/>
                    <a:pt x="31" y="25"/>
                    <a:pt x="31" y="25"/>
                  </a:cubicBezTo>
                  <a:cubicBezTo>
                    <a:pt x="31" y="24"/>
                    <a:pt x="31" y="24"/>
                    <a:pt x="31" y="24"/>
                  </a:cubicBezTo>
                  <a:cubicBezTo>
                    <a:pt x="30" y="25"/>
                    <a:pt x="30" y="25"/>
                    <a:pt x="30" y="25"/>
                  </a:cubicBezTo>
                  <a:cubicBezTo>
                    <a:pt x="29" y="25"/>
                    <a:pt x="29" y="25"/>
                    <a:pt x="29" y="25"/>
                  </a:cubicBezTo>
                  <a:cubicBezTo>
                    <a:pt x="28" y="25"/>
                    <a:pt x="28" y="25"/>
                    <a:pt x="28" y="25"/>
                  </a:cubicBezTo>
                  <a:cubicBezTo>
                    <a:pt x="27" y="26"/>
                    <a:pt x="27" y="26"/>
                    <a:pt x="27" y="26"/>
                  </a:cubicBezTo>
                  <a:cubicBezTo>
                    <a:pt x="27" y="26"/>
                    <a:pt x="27" y="26"/>
                    <a:pt x="27" y="26"/>
                  </a:cubicBezTo>
                  <a:cubicBezTo>
                    <a:pt x="27" y="26"/>
                    <a:pt x="27" y="26"/>
                    <a:pt x="27" y="26"/>
                  </a:cubicBezTo>
                  <a:cubicBezTo>
                    <a:pt x="27" y="27"/>
                    <a:pt x="27" y="27"/>
                    <a:pt x="27" y="27"/>
                  </a:cubicBezTo>
                  <a:cubicBezTo>
                    <a:pt x="26" y="27"/>
                    <a:pt x="26" y="27"/>
                    <a:pt x="26" y="27"/>
                  </a:cubicBezTo>
                  <a:cubicBezTo>
                    <a:pt x="26" y="28"/>
                    <a:pt x="26" y="28"/>
                    <a:pt x="26" y="28"/>
                  </a:cubicBezTo>
                  <a:cubicBezTo>
                    <a:pt x="26" y="29"/>
                    <a:pt x="26" y="29"/>
                    <a:pt x="26" y="29"/>
                  </a:cubicBezTo>
                  <a:cubicBezTo>
                    <a:pt x="26" y="30"/>
                    <a:pt x="26" y="30"/>
                    <a:pt x="26" y="30"/>
                  </a:cubicBezTo>
                  <a:cubicBezTo>
                    <a:pt x="26" y="31"/>
                    <a:pt x="26" y="31"/>
                    <a:pt x="26" y="31"/>
                  </a:cubicBezTo>
                  <a:cubicBezTo>
                    <a:pt x="26" y="32"/>
                    <a:pt x="26" y="32"/>
                    <a:pt x="26" y="32"/>
                  </a:cubicBezTo>
                  <a:cubicBezTo>
                    <a:pt x="27" y="32"/>
                    <a:pt x="27" y="32"/>
                    <a:pt x="27" y="32"/>
                  </a:cubicBezTo>
                  <a:cubicBezTo>
                    <a:pt x="26" y="33"/>
                    <a:pt x="26" y="33"/>
                    <a:pt x="26" y="33"/>
                  </a:cubicBezTo>
                  <a:cubicBezTo>
                    <a:pt x="25" y="32"/>
                    <a:pt x="25" y="32"/>
                    <a:pt x="25" y="32"/>
                  </a:cubicBezTo>
                  <a:cubicBezTo>
                    <a:pt x="25" y="33"/>
                    <a:pt x="25" y="33"/>
                    <a:pt x="25" y="33"/>
                  </a:cubicBezTo>
                  <a:cubicBezTo>
                    <a:pt x="25" y="33"/>
                    <a:pt x="25" y="33"/>
                    <a:pt x="25" y="33"/>
                  </a:cubicBezTo>
                  <a:cubicBezTo>
                    <a:pt x="26" y="34"/>
                    <a:pt x="26" y="34"/>
                    <a:pt x="26" y="34"/>
                  </a:cubicBezTo>
                  <a:cubicBezTo>
                    <a:pt x="26" y="35"/>
                    <a:pt x="26" y="35"/>
                    <a:pt x="26" y="35"/>
                  </a:cubicBezTo>
                  <a:cubicBezTo>
                    <a:pt x="25" y="36"/>
                    <a:pt x="25" y="36"/>
                    <a:pt x="25" y="36"/>
                  </a:cubicBezTo>
                  <a:cubicBezTo>
                    <a:pt x="25" y="37"/>
                    <a:pt x="25" y="37"/>
                    <a:pt x="25" y="37"/>
                  </a:cubicBezTo>
                  <a:cubicBezTo>
                    <a:pt x="25" y="38"/>
                    <a:pt x="25" y="38"/>
                    <a:pt x="25" y="38"/>
                  </a:cubicBezTo>
                  <a:cubicBezTo>
                    <a:pt x="25" y="38"/>
                    <a:pt x="25" y="38"/>
                    <a:pt x="25" y="38"/>
                  </a:cubicBezTo>
                  <a:cubicBezTo>
                    <a:pt x="24" y="38"/>
                    <a:pt x="24" y="38"/>
                    <a:pt x="24" y="38"/>
                  </a:cubicBezTo>
                  <a:cubicBezTo>
                    <a:pt x="23" y="39"/>
                    <a:pt x="23" y="39"/>
                    <a:pt x="23" y="39"/>
                  </a:cubicBezTo>
                  <a:cubicBezTo>
                    <a:pt x="24" y="39"/>
                    <a:pt x="24" y="39"/>
                    <a:pt x="24" y="39"/>
                  </a:cubicBezTo>
                  <a:cubicBezTo>
                    <a:pt x="24" y="39"/>
                    <a:pt x="24" y="39"/>
                    <a:pt x="24" y="39"/>
                  </a:cubicBezTo>
                  <a:cubicBezTo>
                    <a:pt x="23" y="40"/>
                    <a:pt x="23" y="40"/>
                    <a:pt x="23" y="40"/>
                  </a:cubicBezTo>
                  <a:cubicBezTo>
                    <a:pt x="23" y="40"/>
                    <a:pt x="23" y="40"/>
                    <a:pt x="23" y="40"/>
                  </a:cubicBezTo>
                  <a:cubicBezTo>
                    <a:pt x="23" y="41"/>
                    <a:pt x="23" y="41"/>
                    <a:pt x="23" y="41"/>
                  </a:cubicBezTo>
                  <a:cubicBezTo>
                    <a:pt x="23" y="43"/>
                    <a:pt x="23" y="43"/>
                    <a:pt x="23" y="43"/>
                  </a:cubicBezTo>
                  <a:cubicBezTo>
                    <a:pt x="23" y="44"/>
                    <a:pt x="23" y="44"/>
                    <a:pt x="23" y="44"/>
                  </a:cubicBezTo>
                  <a:cubicBezTo>
                    <a:pt x="22" y="45"/>
                    <a:pt x="22" y="45"/>
                    <a:pt x="22" y="45"/>
                  </a:cubicBezTo>
                  <a:cubicBezTo>
                    <a:pt x="23" y="46"/>
                    <a:pt x="23" y="46"/>
                    <a:pt x="23" y="46"/>
                  </a:cubicBezTo>
                  <a:cubicBezTo>
                    <a:pt x="23" y="47"/>
                    <a:pt x="23" y="47"/>
                    <a:pt x="23" y="47"/>
                  </a:cubicBezTo>
                  <a:cubicBezTo>
                    <a:pt x="23" y="47"/>
                    <a:pt x="23" y="47"/>
                    <a:pt x="23" y="47"/>
                  </a:cubicBezTo>
                  <a:cubicBezTo>
                    <a:pt x="23" y="47"/>
                    <a:pt x="23" y="47"/>
                    <a:pt x="23" y="47"/>
                  </a:cubicBezTo>
                  <a:cubicBezTo>
                    <a:pt x="23" y="48"/>
                    <a:pt x="23" y="48"/>
                    <a:pt x="23" y="48"/>
                  </a:cubicBezTo>
                  <a:cubicBezTo>
                    <a:pt x="22" y="49"/>
                    <a:pt x="22" y="49"/>
                    <a:pt x="22" y="49"/>
                  </a:cubicBezTo>
                  <a:cubicBezTo>
                    <a:pt x="21" y="49"/>
                    <a:pt x="21" y="49"/>
                    <a:pt x="21" y="49"/>
                  </a:cubicBezTo>
                  <a:close/>
                  <a:moveTo>
                    <a:pt x="31" y="69"/>
                  </a:moveTo>
                  <a:cubicBezTo>
                    <a:pt x="32" y="69"/>
                    <a:pt x="32" y="69"/>
                    <a:pt x="32" y="69"/>
                  </a:cubicBezTo>
                  <a:cubicBezTo>
                    <a:pt x="32" y="68"/>
                    <a:pt x="32" y="68"/>
                    <a:pt x="32" y="68"/>
                  </a:cubicBezTo>
                  <a:cubicBezTo>
                    <a:pt x="31" y="67"/>
                    <a:pt x="31" y="67"/>
                    <a:pt x="31" y="67"/>
                  </a:cubicBezTo>
                  <a:cubicBezTo>
                    <a:pt x="30" y="67"/>
                    <a:pt x="30" y="67"/>
                    <a:pt x="30" y="67"/>
                  </a:cubicBezTo>
                  <a:cubicBezTo>
                    <a:pt x="30" y="68"/>
                    <a:pt x="30" y="68"/>
                    <a:pt x="30" y="68"/>
                  </a:cubicBezTo>
                  <a:cubicBezTo>
                    <a:pt x="30" y="68"/>
                    <a:pt x="30" y="68"/>
                    <a:pt x="30" y="68"/>
                  </a:cubicBezTo>
                  <a:cubicBezTo>
                    <a:pt x="31" y="69"/>
                    <a:pt x="31" y="69"/>
                    <a:pt x="31" y="69"/>
                  </a:cubicBezTo>
                  <a:cubicBezTo>
                    <a:pt x="31" y="69"/>
                    <a:pt x="31" y="69"/>
                    <a:pt x="31" y="69"/>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4" name="Freeform 12"/>
            <p:cNvSpPr>
              <a:spLocks noEditPoints="1"/>
            </p:cNvSpPr>
            <p:nvPr/>
          </p:nvSpPr>
          <p:spPr bwMode="auto">
            <a:xfrm>
              <a:off x="8574107" y="2818970"/>
              <a:ext cx="463969" cy="790811"/>
            </a:xfrm>
            <a:custGeom>
              <a:avLst/>
              <a:gdLst>
                <a:gd name="T0" fmla="*/ 108 w 259"/>
                <a:gd name="T1" fmla="*/ 219 h 453"/>
                <a:gd name="T2" fmla="*/ 11 w 259"/>
                <a:gd name="T3" fmla="*/ 449 h 453"/>
                <a:gd name="T4" fmla="*/ 60 w 259"/>
                <a:gd name="T5" fmla="*/ 412 h 453"/>
                <a:gd name="T6" fmla="*/ 60 w 259"/>
                <a:gd name="T7" fmla="*/ 412 h 453"/>
                <a:gd name="T8" fmla="*/ 74 w 259"/>
                <a:gd name="T9" fmla="*/ 375 h 453"/>
                <a:gd name="T10" fmla="*/ 78 w 259"/>
                <a:gd name="T11" fmla="*/ 378 h 453"/>
                <a:gd name="T12" fmla="*/ 182 w 259"/>
                <a:gd name="T13" fmla="*/ 93 h 453"/>
                <a:gd name="T14" fmla="*/ 174 w 259"/>
                <a:gd name="T15" fmla="*/ 63 h 453"/>
                <a:gd name="T16" fmla="*/ 185 w 259"/>
                <a:gd name="T17" fmla="*/ 56 h 453"/>
                <a:gd name="T18" fmla="*/ 185 w 259"/>
                <a:gd name="T19" fmla="*/ 33 h 453"/>
                <a:gd name="T20" fmla="*/ 185 w 259"/>
                <a:gd name="T21" fmla="*/ 0 h 453"/>
                <a:gd name="T22" fmla="*/ 230 w 259"/>
                <a:gd name="T23" fmla="*/ 33 h 453"/>
                <a:gd name="T24" fmla="*/ 245 w 259"/>
                <a:gd name="T25" fmla="*/ 33 h 453"/>
                <a:gd name="T26" fmla="*/ 256 w 259"/>
                <a:gd name="T27" fmla="*/ 48 h 453"/>
                <a:gd name="T28" fmla="*/ 230 w 259"/>
                <a:gd name="T29" fmla="*/ 67 h 453"/>
                <a:gd name="T30" fmla="*/ 200 w 259"/>
                <a:gd name="T31" fmla="*/ 67 h 453"/>
                <a:gd name="T32" fmla="*/ 189 w 259"/>
                <a:gd name="T33" fmla="*/ 78 h 453"/>
                <a:gd name="T34" fmla="*/ 185 w 259"/>
                <a:gd name="T35" fmla="*/ 96 h 453"/>
                <a:gd name="T36" fmla="*/ 182 w 259"/>
                <a:gd name="T37" fmla="*/ 171 h 453"/>
                <a:gd name="T38" fmla="*/ 60 w 259"/>
                <a:gd name="T39" fmla="*/ 278 h 453"/>
                <a:gd name="T40" fmla="*/ 52 w 259"/>
                <a:gd name="T41" fmla="*/ 286 h 453"/>
                <a:gd name="T42" fmla="*/ 52 w 259"/>
                <a:gd name="T43" fmla="*/ 293 h 453"/>
                <a:gd name="T44" fmla="*/ 74 w 259"/>
                <a:gd name="T45" fmla="*/ 300 h 453"/>
                <a:gd name="T46" fmla="*/ 71 w 259"/>
                <a:gd name="T47" fmla="*/ 289 h 453"/>
                <a:gd name="T48" fmla="*/ 130 w 259"/>
                <a:gd name="T49" fmla="*/ 252 h 453"/>
                <a:gd name="T50" fmla="*/ 122 w 259"/>
                <a:gd name="T51" fmla="*/ 282 h 453"/>
                <a:gd name="T52" fmla="*/ 145 w 259"/>
                <a:gd name="T53" fmla="*/ 260 h 453"/>
                <a:gd name="T54" fmla="*/ 115 w 259"/>
                <a:gd name="T55" fmla="*/ 263 h 453"/>
                <a:gd name="T56" fmla="*/ 115 w 259"/>
                <a:gd name="T57" fmla="*/ 282 h 453"/>
                <a:gd name="T58" fmla="*/ 97 w 259"/>
                <a:gd name="T59" fmla="*/ 330 h 453"/>
                <a:gd name="T60" fmla="*/ 93 w 259"/>
                <a:gd name="T61" fmla="*/ 312 h 453"/>
                <a:gd name="T62" fmla="*/ 100 w 259"/>
                <a:gd name="T63" fmla="*/ 282 h 453"/>
                <a:gd name="T64" fmla="*/ 89 w 259"/>
                <a:gd name="T65" fmla="*/ 271 h 453"/>
                <a:gd name="T66" fmla="*/ 104 w 259"/>
                <a:gd name="T67" fmla="*/ 252 h 453"/>
                <a:gd name="T68" fmla="*/ 134 w 259"/>
                <a:gd name="T69" fmla="*/ 249 h 453"/>
                <a:gd name="T70" fmla="*/ 148 w 259"/>
                <a:gd name="T71" fmla="*/ 260 h 453"/>
                <a:gd name="T72" fmla="*/ 171 w 259"/>
                <a:gd name="T73" fmla="*/ 252 h 453"/>
                <a:gd name="T74" fmla="*/ 171 w 259"/>
                <a:gd name="T75" fmla="*/ 241 h 453"/>
                <a:gd name="T76" fmla="*/ 185 w 259"/>
                <a:gd name="T77" fmla="*/ 241 h 453"/>
                <a:gd name="T78" fmla="*/ 208 w 259"/>
                <a:gd name="T79" fmla="*/ 237 h 453"/>
                <a:gd name="T80" fmla="*/ 219 w 259"/>
                <a:gd name="T81" fmla="*/ 226 h 453"/>
                <a:gd name="T82" fmla="*/ 226 w 259"/>
                <a:gd name="T83" fmla="*/ 211 h 453"/>
                <a:gd name="T84" fmla="*/ 230 w 259"/>
                <a:gd name="T85" fmla="*/ 163 h 453"/>
                <a:gd name="T86" fmla="*/ 226 w 259"/>
                <a:gd name="T87" fmla="*/ 137 h 453"/>
                <a:gd name="T88" fmla="*/ 204 w 259"/>
                <a:gd name="T89" fmla="*/ 93 h 453"/>
                <a:gd name="T90" fmla="*/ 204 w 259"/>
                <a:gd name="T91" fmla="*/ 100 h 453"/>
                <a:gd name="T92" fmla="*/ 189 w 259"/>
                <a:gd name="T93" fmla="*/ 100 h 453"/>
                <a:gd name="T94" fmla="*/ 185 w 259"/>
                <a:gd name="T95" fmla="*/ 126 h 453"/>
                <a:gd name="T96" fmla="*/ 185 w 259"/>
                <a:gd name="T97" fmla="*/ 178 h 453"/>
                <a:gd name="T98" fmla="*/ 163 w 259"/>
                <a:gd name="T99" fmla="*/ 189 h 453"/>
                <a:gd name="T100" fmla="*/ 152 w 259"/>
                <a:gd name="T101" fmla="*/ 211 h 453"/>
                <a:gd name="T102" fmla="*/ 145 w 259"/>
                <a:gd name="T103" fmla="*/ 226 h 453"/>
                <a:gd name="T104" fmla="*/ 111 w 259"/>
                <a:gd name="T105" fmla="*/ 230 h 453"/>
                <a:gd name="T106" fmla="*/ 78 w 259"/>
                <a:gd name="T107" fmla="*/ 256 h 453"/>
                <a:gd name="T108" fmla="*/ 63 w 259"/>
                <a:gd name="T109" fmla="*/ 278 h 453"/>
                <a:gd name="T110" fmla="*/ 67 w 259"/>
                <a:gd name="T111" fmla="*/ 289 h 453"/>
                <a:gd name="T112" fmla="*/ 71 w 259"/>
                <a:gd name="T113" fmla="*/ 282 h 453"/>
                <a:gd name="T114" fmla="*/ 78 w 259"/>
                <a:gd name="T115" fmla="*/ 308 h 453"/>
                <a:gd name="T116" fmla="*/ 89 w 259"/>
                <a:gd name="T117" fmla="*/ 308 h 4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59" h="453">
                  <a:moveTo>
                    <a:pt x="104" y="219"/>
                  </a:moveTo>
                  <a:lnTo>
                    <a:pt x="108" y="219"/>
                  </a:lnTo>
                  <a:lnTo>
                    <a:pt x="104" y="219"/>
                  </a:lnTo>
                  <a:lnTo>
                    <a:pt x="104" y="219"/>
                  </a:lnTo>
                  <a:lnTo>
                    <a:pt x="104" y="219"/>
                  </a:lnTo>
                  <a:lnTo>
                    <a:pt x="104" y="219"/>
                  </a:lnTo>
                  <a:close/>
                  <a:moveTo>
                    <a:pt x="108" y="219"/>
                  </a:moveTo>
                  <a:lnTo>
                    <a:pt x="108" y="215"/>
                  </a:lnTo>
                  <a:lnTo>
                    <a:pt x="108" y="215"/>
                  </a:lnTo>
                  <a:lnTo>
                    <a:pt x="111" y="215"/>
                  </a:lnTo>
                  <a:lnTo>
                    <a:pt x="111" y="215"/>
                  </a:lnTo>
                  <a:lnTo>
                    <a:pt x="108" y="219"/>
                  </a:lnTo>
                  <a:lnTo>
                    <a:pt x="108" y="219"/>
                  </a:lnTo>
                  <a:lnTo>
                    <a:pt x="108" y="219"/>
                  </a:lnTo>
                  <a:close/>
                  <a:moveTo>
                    <a:pt x="4" y="453"/>
                  </a:moveTo>
                  <a:lnTo>
                    <a:pt x="4" y="449"/>
                  </a:lnTo>
                  <a:lnTo>
                    <a:pt x="0" y="449"/>
                  </a:lnTo>
                  <a:lnTo>
                    <a:pt x="0" y="453"/>
                  </a:lnTo>
                  <a:lnTo>
                    <a:pt x="4" y="453"/>
                  </a:lnTo>
                  <a:lnTo>
                    <a:pt x="4" y="453"/>
                  </a:lnTo>
                  <a:lnTo>
                    <a:pt x="4" y="453"/>
                  </a:lnTo>
                  <a:close/>
                  <a:moveTo>
                    <a:pt x="8" y="449"/>
                  </a:moveTo>
                  <a:lnTo>
                    <a:pt x="8" y="445"/>
                  </a:lnTo>
                  <a:lnTo>
                    <a:pt x="11" y="449"/>
                  </a:lnTo>
                  <a:lnTo>
                    <a:pt x="8" y="453"/>
                  </a:lnTo>
                  <a:lnTo>
                    <a:pt x="8" y="449"/>
                  </a:lnTo>
                  <a:lnTo>
                    <a:pt x="8" y="449"/>
                  </a:lnTo>
                  <a:lnTo>
                    <a:pt x="8" y="449"/>
                  </a:lnTo>
                  <a:close/>
                  <a:moveTo>
                    <a:pt x="22" y="438"/>
                  </a:moveTo>
                  <a:lnTo>
                    <a:pt x="22" y="441"/>
                  </a:lnTo>
                  <a:lnTo>
                    <a:pt x="22" y="441"/>
                  </a:lnTo>
                  <a:lnTo>
                    <a:pt x="26" y="441"/>
                  </a:lnTo>
                  <a:lnTo>
                    <a:pt x="26" y="441"/>
                  </a:lnTo>
                  <a:lnTo>
                    <a:pt x="22" y="438"/>
                  </a:lnTo>
                  <a:lnTo>
                    <a:pt x="22" y="438"/>
                  </a:lnTo>
                  <a:close/>
                  <a:moveTo>
                    <a:pt x="60" y="412"/>
                  </a:moveTo>
                  <a:lnTo>
                    <a:pt x="56" y="408"/>
                  </a:lnTo>
                  <a:lnTo>
                    <a:pt x="60" y="408"/>
                  </a:lnTo>
                  <a:lnTo>
                    <a:pt x="60" y="404"/>
                  </a:lnTo>
                  <a:lnTo>
                    <a:pt x="60" y="404"/>
                  </a:lnTo>
                  <a:lnTo>
                    <a:pt x="63" y="401"/>
                  </a:lnTo>
                  <a:lnTo>
                    <a:pt x="63" y="401"/>
                  </a:lnTo>
                  <a:lnTo>
                    <a:pt x="67" y="401"/>
                  </a:lnTo>
                  <a:lnTo>
                    <a:pt x="63" y="404"/>
                  </a:lnTo>
                  <a:lnTo>
                    <a:pt x="63" y="408"/>
                  </a:lnTo>
                  <a:lnTo>
                    <a:pt x="60" y="408"/>
                  </a:lnTo>
                  <a:lnTo>
                    <a:pt x="60" y="412"/>
                  </a:lnTo>
                  <a:lnTo>
                    <a:pt x="60" y="412"/>
                  </a:lnTo>
                  <a:lnTo>
                    <a:pt x="60" y="412"/>
                  </a:lnTo>
                  <a:close/>
                  <a:moveTo>
                    <a:pt x="74" y="382"/>
                  </a:moveTo>
                  <a:lnTo>
                    <a:pt x="74" y="382"/>
                  </a:lnTo>
                  <a:lnTo>
                    <a:pt x="74" y="386"/>
                  </a:lnTo>
                  <a:lnTo>
                    <a:pt x="74" y="386"/>
                  </a:lnTo>
                  <a:lnTo>
                    <a:pt x="71" y="386"/>
                  </a:lnTo>
                  <a:lnTo>
                    <a:pt x="71" y="382"/>
                  </a:lnTo>
                  <a:lnTo>
                    <a:pt x="74" y="382"/>
                  </a:lnTo>
                  <a:lnTo>
                    <a:pt x="74" y="382"/>
                  </a:lnTo>
                  <a:close/>
                  <a:moveTo>
                    <a:pt x="78" y="378"/>
                  </a:moveTo>
                  <a:lnTo>
                    <a:pt x="78" y="375"/>
                  </a:lnTo>
                  <a:lnTo>
                    <a:pt x="74" y="375"/>
                  </a:lnTo>
                  <a:lnTo>
                    <a:pt x="74" y="375"/>
                  </a:lnTo>
                  <a:lnTo>
                    <a:pt x="74" y="375"/>
                  </a:lnTo>
                  <a:lnTo>
                    <a:pt x="78" y="371"/>
                  </a:lnTo>
                  <a:lnTo>
                    <a:pt x="78" y="371"/>
                  </a:lnTo>
                  <a:lnTo>
                    <a:pt x="82" y="371"/>
                  </a:lnTo>
                  <a:lnTo>
                    <a:pt x="82" y="371"/>
                  </a:lnTo>
                  <a:lnTo>
                    <a:pt x="82" y="371"/>
                  </a:lnTo>
                  <a:lnTo>
                    <a:pt x="85" y="371"/>
                  </a:lnTo>
                  <a:lnTo>
                    <a:pt x="82" y="371"/>
                  </a:lnTo>
                  <a:lnTo>
                    <a:pt x="82" y="375"/>
                  </a:lnTo>
                  <a:lnTo>
                    <a:pt x="82" y="375"/>
                  </a:lnTo>
                  <a:lnTo>
                    <a:pt x="78" y="378"/>
                  </a:lnTo>
                  <a:lnTo>
                    <a:pt x="78" y="378"/>
                  </a:lnTo>
                  <a:close/>
                  <a:moveTo>
                    <a:pt x="163" y="82"/>
                  </a:moveTo>
                  <a:lnTo>
                    <a:pt x="163" y="82"/>
                  </a:lnTo>
                  <a:lnTo>
                    <a:pt x="163" y="78"/>
                  </a:lnTo>
                  <a:lnTo>
                    <a:pt x="167" y="74"/>
                  </a:lnTo>
                  <a:lnTo>
                    <a:pt x="167" y="74"/>
                  </a:lnTo>
                  <a:lnTo>
                    <a:pt x="167" y="78"/>
                  </a:lnTo>
                  <a:lnTo>
                    <a:pt x="167" y="82"/>
                  </a:lnTo>
                  <a:lnTo>
                    <a:pt x="163" y="82"/>
                  </a:lnTo>
                  <a:lnTo>
                    <a:pt x="163" y="82"/>
                  </a:lnTo>
                  <a:close/>
                  <a:moveTo>
                    <a:pt x="185" y="96"/>
                  </a:moveTo>
                  <a:lnTo>
                    <a:pt x="182" y="93"/>
                  </a:lnTo>
                  <a:lnTo>
                    <a:pt x="182" y="93"/>
                  </a:lnTo>
                  <a:lnTo>
                    <a:pt x="182" y="93"/>
                  </a:lnTo>
                  <a:lnTo>
                    <a:pt x="182" y="85"/>
                  </a:lnTo>
                  <a:lnTo>
                    <a:pt x="178" y="82"/>
                  </a:lnTo>
                  <a:lnTo>
                    <a:pt x="174" y="78"/>
                  </a:lnTo>
                  <a:lnTo>
                    <a:pt x="174" y="78"/>
                  </a:lnTo>
                  <a:lnTo>
                    <a:pt x="171" y="78"/>
                  </a:lnTo>
                  <a:lnTo>
                    <a:pt x="171" y="74"/>
                  </a:lnTo>
                  <a:lnTo>
                    <a:pt x="171" y="71"/>
                  </a:lnTo>
                  <a:lnTo>
                    <a:pt x="171" y="67"/>
                  </a:lnTo>
                  <a:lnTo>
                    <a:pt x="171" y="67"/>
                  </a:lnTo>
                  <a:lnTo>
                    <a:pt x="174" y="63"/>
                  </a:lnTo>
                  <a:lnTo>
                    <a:pt x="174" y="63"/>
                  </a:lnTo>
                  <a:lnTo>
                    <a:pt x="174" y="63"/>
                  </a:lnTo>
                  <a:lnTo>
                    <a:pt x="178" y="59"/>
                  </a:lnTo>
                  <a:lnTo>
                    <a:pt x="178" y="59"/>
                  </a:lnTo>
                  <a:lnTo>
                    <a:pt x="178" y="56"/>
                  </a:lnTo>
                  <a:lnTo>
                    <a:pt x="174" y="56"/>
                  </a:lnTo>
                  <a:lnTo>
                    <a:pt x="174" y="56"/>
                  </a:lnTo>
                  <a:lnTo>
                    <a:pt x="174" y="56"/>
                  </a:lnTo>
                  <a:lnTo>
                    <a:pt x="174" y="52"/>
                  </a:lnTo>
                  <a:lnTo>
                    <a:pt x="178" y="52"/>
                  </a:lnTo>
                  <a:lnTo>
                    <a:pt x="182" y="52"/>
                  </a:lnTo>
                  <a:lnTo>
                    <a:pt x="185" y="56"/>
                  </a:lnTo>
                  <a:lnTo>
                    <a:pt x="189" y="52"/>
                  </a:lnTo>
                  <a:lnTo>
                    <a:pt x="189" y="52"/>
                  </a:lnTo>
                  <a:lnTo>
                    <a:pt x="189" y="48"/>
                  </a:lnTo>
                  <a:lnTo>
                    <a:pt x="189" y="48"/>
                  </a:lnTo>
                  <a:lnTo>
                    <a:pt x="189" y="48"/>
                  </a:lnTo>
                  <a:lnTo>
                    <a:pt x="185" y="45"/>
                  </a:lnTo>
                  <a:lnTo>
                    <a:pt x="185" y="45"/>
                  </a:lnTo>
                  <a:lnTo>
                    <a:pt x="185" y="41"/>
                  </a:lnTo>
                  <a:lnTo>
                    <a:pt x="185" y="37"/>
                  </a:lnTo>
                  <a:lnTo>
                    <a:pt x="189" y="37"/>
                  </a:lnTo>
                  <a:lnTo>
                    <a:pt x="189" y="37"/>
                  </a:lnTo>
                  <a:lnTo>
                    <a:pt x="185" y="33"/>
                  </a:lnTo>
                  <a:lnTo>
                    <a:pt x="185" y="30"/>
                  </a:lnTo>
                  <a:lnTo>
                    <a:pt x="185" y="26"/>
                  </a:lnTo>
                  <a:lnTo>
                    <a:pt x="185" y="22"/>
                  </a:lnTo>
                  <a:lnTo>
                    <a:pt x="185" y="19"/>
                  </a:lnTo>
                  <a:lnTo>
                    <a:pt x="178" y="11"/>
                  </a:lnTo>
                  <a:lnTo>
                    <a:pt x="178" y="7"/>
                  </a:lnTo>
                  <a:lnTo>
                    <a:pt x="178" y="4"/>
                  </a:lnTo>
                  <a:lnTo>
                    <a:pt x="178" y="4"/>
                  </a:lnTo>
                  <a:lnTo>
                    <a:pt x="178" y="4"/>
                  </a:lnTo>
                  <a:lnTo>
                    <a:pt x="182" y="0"/>
                  </a:lnTo>
                  <a:lnTo>
                    <a:pt x="182" y="0"/>
                  </a:lnTo>
                  <a:lnTo>
                    <a:pt x="185" y="0"/>
                  </a:lnTo>
                  <a:lnTo>
                    <a:pt x="185" y="4"/>
                  </a:lnTo>
                  <a:lnTo>
                    <a:pt x="189" y="7"/>
                  </a:lnTo>
                  <a:lnTo>
                    <a:pt x="197" y="7"/>
                  </a:lnTo>
                  <a:lnTo>
                    <a:pt x="197" y="11"/>
                  </a:lnTo>
                  <a:lnTo>
                    <a:pt x="204" y="19"/>
                  </a:lnTo>
                  <a:lnTo>
                    <a:pt x="208" y="22"/>
                  </a:lnTo>
                  <a:lnTo>
                    <a:pt x="211" y="22"/>
                  </a:lnTo>
                  <a:lnTo>
                    <a:pt x="211" y="22"/>
                  </a:lnTo>
                  <a:lnTo>
                    <a:pt x="215" y="26"/>
                  </a:lnTo>
                  <a:lnTo>
                    <a:pt x="222" y="30"/>
                  </a:lnTo>
                  <a:lnTo>
                    <a:pt x="226" y="30"/>
                  </a:lnTo>
                  <a:lnTo>
                    <a:pt x="230" y="33"/>
                  </a:lnTo>
                  <a:lnTo>
                    <a:pt x="230" y="30"/>
                  </a:lnTo>
                  <a:lnTo>
                    <a:pt x="234" y="33"/>
                  </a:lnTo>
                  <a:lnTo>
                    <a:pt x="237" y="30"/>
                  </a:lnTo>
                  <a:lnTo>
                    <a:pt x="241" y="30"/>
                  </a:lnTo>
                  <a:lnTo>
                    <a:pt x="245" y="26"/>
                  </a:lnTo>
                  <a:lnTo>
                    <a:pt x="245" y="22"/>
                  </a:lnTo>
                  <a:lnTo>
                    <a:pt x="245" y="22"/>
                  </a:lnTo>
                  <a:lnTo>
                    <a:pt x="245" y="22"/>
                  </a:lnTo>
                  <a:lnTo>
                    <a:pt x="245" y="26"/>
                  </a:lnTo>
                  <a:lnTo>
                    <a:pt x="245" y="30"/>
                  </a:lnTo>
                  <a:lnTo>
                    <a:pt x="245" y="33"/>
                  </a:lnTo>
                  <a:lnTo>
                    <a:pt x="245" y="33"/>
                  </a:lnTo>
                  <a:lnTo>
                    <a:pt x="248" y="37"/>
                  </a:lnTo>
                  <a:lnTo>
                    <a:pt x="252" y="41"/>
                  </a:lnTo>
                  <a:lnTo>
                    <a:pt x="252" y="41"/>
                  </a:lnTo>
                  <a:lnTo>
                    <a:pt x="252" y="45"/>
                  </a:lnTo>
                  <a:lnTo>
                    <a:pt x="256" y="45"/>
                  </a:lnTo>
                  <a:lnTo>
                    <a:pt x="256" y="41"/>
                  </a:lnTo>
                  <a:lnTo>
                    <a:pt x="259" y="41"/>
                  </a:lnTo>
                  <a:lnTo>
                    <a:pt x="259" y="41"/>
                  </a:lnTo>
                  <a:lnTo>
                    <a:pt x="259" y="41"/>
                  </a:lnTo>
                  <a:lnTo>
                    <a:pt x="259" y="41"/>
                  </a:lnTo>
                  <a:lnTo>
                    <a:pt x="259" y="45"/>
                  </a:lnTo>
                  <a:lnTo>
                    <a:pt x="256" y="48"/>
                  </a:lnTo>
                  <a:lnTo>
                    <a:pt x="252" y="48"/>
                  </a:lnTo>
                  <a:lnTo>
                    <a:pt x="252" y="52"/>
                  </a:lnTo>
                  <a:lnTo>
                    <a:pt x="252" y="52"/>
                  </a:lnTo>
                  <a:lnTo>
                    <a:pt x="248" y="52"/>
                  </a:lnTo>
                  <a:lnTo>
                    <a:pt x="248" y="52"/>
                  </a:lnTo>
                  <a:lnTo>
                    <a:pt x="245" y="52"/>
                  </a:lnTo>
                  <a:lnTo>
                    <a:pt x="245" y="56"/>
                  </a:lnTo>
                  <a:lnTo>
                    <a:pt x="241" y="56"/>
                  </a:lnTo>
                  <a:lnTo>
                    <a:pt x="237" y="52"/>
                  </a:lnTo>
                  <a:lnTo>
                    <a:pt x="237" y="56"/>
                  </a:lnTo>
                  <a:lnTo>
                    <a:pt x="230" y="59"/>
                  </a:lnTo>
                  <a:lnTo>
                    <a:pt x="230" y="67"/>
                  </a:lnTo>
                  <a:lnTo>
                    <a:pt x="230" y="71"/>
                  </a:lnTo>
                  <a:lnTo>
                    <a:pt x="230" y="74"/>
                  </a:lnTo>
                  <a:lnTo>
                    <a:pt x="230" y="78"/>
                  </a:lnTo>
                  <a:lnTo>
                    <a:pt x="230" y="78"/>
                  </a:lnTo>
                  <a:lnTo>
                    <a:pt x="226" y="78"/>
                  </a:lnTo>
                  <a:lnTo>
                    <a:pt x="226" y="74"/>
                  </a:lnTo>
                  <a:lnTo>
                    <a:pt x="219" y="74"/>
                  </a:lnTo>
                  <a:lnTo>
                    <a:pt x="215" y="71"/>
                  </a:lnTo>
                  <a:lnTo>
                    <a:pt x="211" y="67"/>
                  </a:lnTo>
                  <a:lnTo>
                    <a:pt x="208" y="67"/>
                  </a:lnTo>
                  <a:lnTo>
                    <a:pt x="204" y="67"/>
                  </a:lnTo>
                  <a:lnTo>
                    <a:pt x="200" y="67"/>
                  </a:lnTo>
                  <a:lnTo>
                    <a:pt x="200" y="63"/>
                  </a:lnTo>
                  <a:lnTo>
                    <a:pt x="197" y="63"/>
                  </a:lnTo>
                  <a:lnTo>
                    <a:pt x="193" y="67"/>
                  </a:lnTo>
                  <a:lnTo>
                    <a:pt x="189" y="71"/>
                  </a:lnTo>
                  <a:lnTo>
                    <a:pt x="189" y="71"/>
                  </a:lnTo>
                  <a:lnTo>
                    <a:pt x="185" y="67"/>
                  </a:lnTo>
                  <a:lnTo>
                    <a:pt x="182" y="67"/>
                  </a:lnTo>
                  <a:lnTo>
                    <a:pt x="182" y="71"/>
                  </a:lnTo>
                  <a:lnTo>
                    <a:pt x="182" y="74"/>
                  </a:lnTo>
                  <a:lnTo>
                    <a:pt x="182" y="74"/>
                  </a:lnTo>
                  <a:lnTo>
                    <a:pt x="185" y="78"/>
                  </a:lnTo>
                  <a:lnTo>
                    <a:pt x="189" y="78"/>
                  </a:lnTo>
                  <a:lnTo>
                    <a:pt x="193" y="82"/>
                  </a:lnTo>
                  <a:lnTo>
                    <a:pt x="197" y="82"/>
                  </a:lnTo>
                  <a:lnTo>
                    <a:pt x="200" y="82"/>
                  </a:lnTo>
                  <a:lnTo>
                    <a:pt x="200" y="82"/>
                  </a:lnTo>
                  <a:lnTo>
                    <a:pt x="197" y="85"/>
                  </a:lnTo>
                  <a:lnTo>
                    <a:pt x="197" y="89"/>
                  </a:lnTo>
                  <a:lnTo>
                    <a:pt x="197" y="85"/>
                  </a:lnTo>
                  <a:lnTo>
                    <a:pt x="189" y="85"/>
                  </a:lnTo>
                  <a:lnTo>
                    <a:pt x="189" y="89"/>
                  </a:lnTo>
                  <a:lnTo>
                    <a:pt x="189" y="89"/>
                  </a:lnTo>
                  <a:lnTo>
                    <a:pt x="189" y="93"/>
                  </a:lnTo>
                  <a:lnTo>
                    <a:pt x="185" y="96"/>
                  </a:lnTo>
                  <a:lnTo>
                    <a:pt x="185" y="96"/>
                  </a:lnTo>
                  <a:close/>
                  <a:moveTo>
                    <a:pt x="178" y="178"/>
                  </a:moveTo>
                  <a:lnTo>
                    <a:pt x="178" y="174"/>
                  </a:lnTo>
                  <a:lnTo>
                    <a:pt x="182" y="174"/>
                  </a:lnTo>
                  <a:lnTo>
                    <a:pt x="178" y="174"/>
                  </a:lnTo>
                  <a:lnTo>
                    <a:pt x="178" y="174"/>
                  </a:lnTo>
                  <a:lnTo>
                    <a:pt x="178" y="174"/>
                  </a:lnTo>
                  <a:lnTo>
                    <a:pt x="178" y="167"/>
                  </a:lnTo>
                  <a:lnTo>
                    <a:pt x="178" y="167"/>
                  </a:lnTo>
                  <a:lnTo>
                    <a:pt x="182" y="167"/>
                  </a:lnTo>
                  <a:lnTo>
                    <a:pt x="182" y="171"/>
                  </a:lnTo>
                  <a:lnTo>
                    <a:pt x="182" y="171"/>
                  </a:lnTo>
                  <a:lnTo>
                    <a:pt x="182" y="174"/>
                  </a:lnTo>
                  <a:lnTo>
                    <a:pt x="182" y="178"/>
                  </a:lnTo>
                  <a:lnTo>
                    <a:pt x="182" y="178"/>
                  </a:lnTo>
                  <a:lnTo>
                    <a:pt x="178" y="178"/>
                  </a:lnTo>
                  <a:lnTo>
                    <a:pt x="178" y="178"/>
                  </a:lnTo>
                  <a:close/>
                  <a:moveTo>
                    <a:pt x="60" y="278"/>
                  </a:moveTo>
                  <a:lnTo>
                    <a:pt x="60" y="282"/>
                  </a:lnTo>
                  <a:lnTo>
                    <a:pt x="60" y="278"/>
                  </a:lnTo>
                  <a:lnTo>
                    <a:pt x="60" y="278"/>
                  </a:lnTo>
                  <a:lnTo>
                    <a:pt x="60" y="278"/>
                  </a:lnTo>
                  <a:lnTo>
                    <a:pt x="60" y="278"/>
                  </a:lnTo>
                  <a:lnTo>
                    <a:pt x="60" y="278"/>
                  </a:lnTo>
                  <a:close/>
                  <a:moveTo>
                    <a:pt x="56" y="282"/>
                  </a:moveTo>
                  <a:lnTo>
                    <a:pt x="60" y="282"/>
                  </a:lnTo>
                  <a:lnTo>
                    <a:pt x="60" y="282"/>
                  </a:lnTo>
                  <a:lnTo>
                    <a:pt x="56" y="282"/>
                  </a:lnTo>
                  <a:lnTo>
                    <a:pt x="56" y="282"/>
                  </a:lnTo>
                  <a:close/>
                  <a:moveTo>
                    <a:pt x="56" y="282"/>
                  </a:moveTo>
                  <a:lnTo>
                    <a:pt x="56" y="282"/>
                  </a:lnTo>
                  <a:lnTo>
                    <a:pt x="56" y="282"/>
                  </a:lnTo>
                  <a:lnTo>
                    <a:pt x="56" y="282"/>
                  </a:lnTo>
                  <a:lnTo>
                    <a:pt x="56" y="282"/>
                  </a:lnTo>
                  <a:close/>
                  <a:moveTo>
                    <a:pt x="52" y="286"/>
                  </a:moveTo>
                  <a:lnTo>
                    <a:pt x="52" y="286"/>
                  </a:lnTo>
                  <a:lnTo>
                    <a:pt x="56" y="286"/>
                  </a:lnTo>
                  <a:lnTo>
                    <a:pt x="52" y="286"/>
                  </a:lnTo>
                  <a:lnTo>
                    <a:pt x="52" y="286"/>
                  </a:lnTo>
                  <a:close/>
                  <a:moveTo>
                    <a:pt x="52" y="293"/>
                  </a:moveTo>
                  <a:lnTo>
                    <a:pt x="48" y="289"/>
                  </a:lnTo>
                  <a:lnTo>
                    <a:pt x="48" y="286"/>
                  </a:lnTo>
                  <a:lnTo>
                    <a:pt x="52" y="286"/>
                  </a:lnTo>
                  <a:lnTo>
                    <a:pt x="52" y="289"/>
                  </a:lnTo>
                  <a:lnTo>
                    <a:pt x="52" y="289"/>
                  </a:lnTo>
                  <a:lnTo>
                    <a:pt x="56" y="289"/>
                  </a:lnTo>
                  <a:lnTo>
                    <a:pt x="52" y="293"/>
                  </a:lnTo>
                  <a:lnTo>
                    <a:pt x="52" y="293"/>
                  </a:lnTo>
                  <a:lnTo>
                    <a:pt x="52" y="293"/>
                  </a:lnTo>
                  <a:close/>
                  <a:moveTo>
                    <a:pt x="74" y="293"/>
                  </a:moveTo>
                  <a:lnTo>
                    <a:pt x="74" y="293"/>
                  </a:lnTo>
                  <a:lnTo>
                    <a:pt x="78" y="289"/>
                  </a:lnTo>
                  <a:lnTo>
                    <a:pt x="78" y="293"/>
                  </a:lnTo>
                  <a:lnTo>
                    <a:pt x="78" y="293"/>
                  </a:lnTo>
                  <a:lnTo>
                    <a:pt x="74" y="293"/>
                  </a:lnTo>
                  <a:lnTo>
                    <a:pt x="74" y="293"/>
                  </a:lnTo>
                  <a:close/>
                  <a:moveTo>
                    <a:pt x="74" y="297"/>
                  </a:moveTo>
                  <a:lnTo>
                    <a:pt x="74" y="297"/>
                  </a:lnTo>
                  <a:lnTo>
                    <a:pt x="74" y="297"/>
                  </a:lnTo>
                  <a:lnTo>
                    <a:pt x="74" y="300"/>
                  </a:lnTo>
                  <a:lnTo>
                    <a:pt x="74" y="297"/>
                  </a:lnTo>
                  <a:lnTo>
                    <a:pt x="74" y="297"/>
                  </a:lnTo>
                  <a:close/>
                  <a:moveTo>
                    <a:pt x="71" y="289"/>
                  </a:moveTo>
                  <a:lnTo>
                    <a:pt x="71" y="293"/>
                  </a:lnTo>
                  <a:lnTo>
                    <a:pt x="71" y="293"/>
                  </a:lnTo>
                  <a:lnTo>
                    <a:pt x="71" y="297"/>
                  </a:lnTo>
                  <a:lnTo>
                    <a:pt x="74" y="297"/>
                  </a:lnTo>
                  <a:lnTo>
                    <a:pt x="74" y="293"/>
                  </a:lnTo>
                  <a:lnTo>
                    <a:pt x="74" y="293"/>
                  </a:lnTo>
                  <a:lnTo>
                    <a:pt x="74" y="289"/>
                  </a:lnTo>
                  <a:lnTo>
                    <a:pt x="71" y="289"/>
                  </a:lnTo>
                  <a:lnTo>
                    <a:pt x="71" y="289"/>
                  </a:lnTo>
                  <a:close/>
                  <a:moveTo>
                    <a:pt x="141" y="256"/>
                  </a:moveTo>
                  <a:lnTo>
                    <a:pt x="141" y="252"/>
                  </a:lnTo>
                  <a:lnTo>
                    <a:pt x="141" y="249"/>
                  </a:lnTo>
                  <a:lnTo>
                    <a:pt x="141" y="249"/>
                  </a:lnTo>
                  <a:lnTo>
                    <a:pt x="145" y="249"/>
                  </a:lnTo>
                  <a:lnTo>
                    <a:pt x="145" y="249"/>
                  </a:lnTo>
                  <a:lnTo>
                    <a:pt x="145" y="252"/>
                  </a:lnTo>
                  <a:lnTo>
                    <a:pt x="145" y="252"/>
                  </a:lnTo>
                  <a:lnTo>
                    <a:pt x="145" y="256"/>
                  </a:lnTo>
                  <a:lnTo>
                    <a:pt x="141" y="256"/>
                  </a:lnTo>
                  <a:lnTo>
                    <a:pt x="141" y="256"/>
                  </a:lnTo>
                  <a:close/>
                  <a:moveTo>
                    <a:pt x="130" y="252"/>
                  </a:moveTo>
                  <a:lnTo>
                    <a:pt x="134" y="249"/>
                  </a:lnTo>
                  <a:lnTo>
                    <a:pt x="137" y="249"/>
                  </a:lnTo>
                  <a:lnTo>
                    <a:pt x="134" y="252"/>
                  </a:lnTo>
                  <a:lnTo>
                    <a:pt x="134" y="252"/>
                  </a:lnTo>
                  <a:lnTo>
                    <a:pt x="130" y="252"/>
                  </a:lnTo>
                  <a:lnTo>
                    <a:pt x="130" y="252"/>
                  </a:lnTo>
                  <a:close/>
                  <a:moveTo>
                    <a:pt x="115" y="282"/>
                  </a:moveTo>
                  <a:lnTo>
                    <a:pt x="119" y="282"/>
                  </a:lnTo>
                  <a:lnTo>
                    <a:pt x="119" y="282"/>
                  </a:lnTo>
                  <a:lnTo>
                    <a:pt x="119" y="282"/>
                  </a:lnTo>
                  <a:lnTo>
                    <a:pt x="122" y="282"/>
                  </a:lnTo>
                  <a:lnTo>
                    <a:pt x="122" y="282"/>
                  </a:lnTo>
                  <a:lnTo>
                    <a:pt x="119" y="278"/>
                  </a:lnTo>
                  <a:lnTo>
                    <a:pt x="119" y="275"/>
                  </a:lnTo>
                  <a:lnTo>
                    <a:pt x="122" y="271"/>
                  </a:lnTo>
                  <a:lnTo>
                    <a:pt x="126" y="271"/>
                  </a:lnTo>
                  <a:lnTo>
                    <a:pt x="126" y="267"/>
                  </a:lnTo>
                  <a:lnTo>
                    <a:pt x="130" y="267"/>
                  </a:lnTo>
                  <a:lnTo>
                    <a:pt x="134" y="271"/>
                  </a:lnTo>
                  <a:lnTo>
                    <a:pt x="137" y="271"/>
                  </a:lnTo>
                  <a:lnTo>
                    <a:pt x="137" y="271"/>
                  </a:lnTo>
                  <a:lnTo>
                    <a:pt x="141" y="267"/>
                  </a:lnTo>
                  <a:lnTo>
                    <a:pt x="145" y="263"/>
                  </a:lnTo>
                  <a:lnTo>
                    <a:pt x="145" y="260"/>
                  </a:lnTo>
                  <a:lnTo>
                    <a:pt x="141" y="260"/>
                  </a:lnTo>
                  <a:lnTo>
                    <a:pt x="141" y="260"/>
                  </a:lnTo>
                  <a:lnTo>
                    <a:pt x="137" y="256"/>
                  </a:lnTo>
                  <a:lnTo>
                    <a:pt x="137" y="256"/>
                  </a:lnTo>
                  <a:lnTo>
                    <a:pt x="134" y="256"/>
                  </a:lnTo>
                  <a:lnTo>
                    <a:pt x="130" y="252"/>
                  </a:lnTo>
                  <a:lnTo>
                    <a:pt x="126" y="256"/>
                  </a:lnTo>
                  <a:lnTo>
                    <a:pt x="126" y="260"/>
                  </a:lnTo>
                  <a:lnTo>
                    <a:pt x="122" y="260"/>
                  </a:lnTo>
                  <a:lnTo>
                    <a:pt x="119" y="263"/>
                  </a:lnTo>
                  <a:lnTo>
                    <a:pt x="119" y="263"/>
                  </a:lnTo>
                  <a:lnTo>
                    <a:pt x="115" y="263"/>
                  </a:lnTo>
                  <a:lnTo>
                    <a:pt x="115" y="260"/>
                  </a:lnTo>
                  <a:lnTo>
                    <a:pt x="111" y="260"/>
                  </a:lnTo>
                  <a:lnTo>
                    <a:pt x="108" y="263"/>
                  </a:lnTo>
                  <a:lnTo>
                    <a:pt x="108" y="267"/>
                  </a:lnTo>
                  <a:lnTo>
                    <a:pt x="104" y="267"/>
                  </a:lnTo>
                  <a:lnTo>
                    <a:pt x="104" y="271"/>
                  </a:lnTo>
                  <a:lnTo>
                    <a:pt x="111" y="271"/>
                  </a:lnTo>
                  <a:lnTo>
                    <a:pt x="111" y="275"/>
                  </a:lnTo>
                  <a:lnTo>
                    <a:pt x="111" y="275"/>
                  </a:lnTo>
                  <a:lnTo>
                    <a:pt x="111" y="278"/>
                  </a:lnTo>
                  <a:lnTo>
                    <a:pt x="111" y="282"/>
                  </a:lnTo>
                  <a:lnTo>
                    <a:pt x="115" y="282"/>
                  </a:lnTo>
                  <a:lnTo>
                    <a:pt x="115" y="282"/>
                  </a:lnTo>
                  <a:lnTo>
                    <a:pt x="115" y="282"/>
                  </a:lnTo>
                  <a:close/>
                  <a:moveTo>
                    <a:pt x="93" y="334"/>
                  </a:moveTo>
                  <a:lnTo>
                    <a:pt x="93" y="330"/>
                  </a:lnTo>
                  <a:lnTo>
                    <a:pt x="89" y="330"/>
                  </a:lnTo>
                  <a:lnTo>
                    <a:pt x="89" y="334"/>
                  </a:lnTo>
                  <a:lnTo>
                    <a:pt x="93" y="338"/>
                  </a:lnTo>
                  <a:lnTo>
                    <a:pt x="93" y="338"/>
                  </a:lnTo>
                  <a:lnTo>
                    <a:pt x="97" y="334"/>
                  </a:lnTo>
                  <a:lnTo>
                    <a:pt x="93" y="334"/>
                  </a:lnTo>
                  <a:lnTo>
                    <a:pt x="93" y="334"/>
                  </a:lnTo>
                  <a:close/>
                  <a:moveTo>
                    <a:pt x="97" y="330"/>
                  </a:moveTo>
                  <a:lnTo>
                    <a:pt x="97" y="326"/>
                  </a:lnTo>
                  <a:lnTo>
                    <a:pt x="97" y="323"/>
                  </a:lnTo>
                  <a:lnTo>
                    <a:pt x="100" y="326"/>
                  </a:lnTo>
                  <a:lnTo>
                    <a:pt x="100" y="326"/>
                  </a:lnTo>
                  <a:lnTo>
                    <a:pt x="97" y="330"/>
                  </a:lnTo>
                  <a:lnTo>
                    <a:pt x="97" y="330"/>
                  </a:lnTo>
                  <a:lnTo>
                    <a:pt x="97" y="330"/>
                  </a:lnTo>
                  <a:close/>
                  <a:moveTo>
                    <a:pt x="93" y="323"/>
                  </a:moveTo>
                  <a:lnTo>
                    <a:pt x="93" y="319"/>
                  </a:lnTo>
                  <a:lnTo>
                    <a:pt x="97" y="315"/>
                  </a:lnTo>
                  <a:lnTo>
                    <a:pt x="97" y="312"/>
                  </a:lnTo>
                  <a:lnTo>
                    <a:pt x="93" y="312"/>
                  </a:lnTo>
                  <a:lnTo>
                    <a:pt x="97" y="312"/>
                  </a:lnTo>
                  <a:lnTo>
                    <a:pt x="100" y="312"/>
                  </a:lnTo>
                  <a:lnTo>
                    <a:pt x="100" y="312"/>
                  </a:lnTo>
                  <a:lnTo>
                    <a:pt x="100" y="312"/>
                  </a:lnTo>
                  <a:lnTo>
                    <a:pt x="100" y="304"/>
                  </a:lnTo>
                  <a:lnTo>
                    <a:pt x="100" y="304"/>
                  </a:lnTo>
                  <a:lnTo>
                    <a:pt x="100" y="293"/>
                  </a:lnTo>
                  <a:lnTo>
                    <a:pt x="100" y="289"/>
                  </a:lnTo>
                  <a:lnTo>
                    <a:pt x="100" y="286"/>
                  </a:lnTo>
                  <a:lnTo>
                    <a:pt x="104" y="286"/>
                  </a:lnTo>
                  <a:lnTo>
                    <a:pt x="104" y="282"/>
                  </a:lnTo>
                  <a:lnTo>
                    <a:pt x="100" y="282"/>
                  </a:lnTo>
                  <a:lnTo>
                    <a:pt x="100" y="278"/>
                  </a:lnTo>
                  <a:lnTo>
                    <a:pt x="100" y="278"/>
                  </a:lnTo>
                  <a:lnTo>
                    <a:pt x="100" y="278"/>
                  </a:lnTo>
                  <a:lnTo>
                    <a:pt x="97" y="278"/>
                  </a:lnTo>
                  <a:lnTo>
                    <a:pt x="93" y="275"/>
                  </a:lnTo>
                  <a:lnTo>
                    <a:pt x="97" y="275"/>
                  </a:lnTo>
                  <a:lnTo>
                    <a:pt x="97" y="271"/>
                  </a:lnTo>
                  <a:lnTo>
                    <a:pt x="97" y="267"/>
                  </a:lnTo>
                  <a:lnTo>
                    <a:pt x="97" y="267"/>
                  </a:lnTo>
                  <a:lnTo>
                    <a:pt x="93" y="267"/>
                  </a:lnTo>
                  <a:lnTo>
                    <a:pt x="93" y="267"/>
                  </a:lnTo>
                  <a:lnTo>
                    <a:pt x="89" y="271"/>
                  </a:lnTo>
                  <a:lnTo>
                    <a:pt x="89" y="271"/>
                  </a:lnTo>
                  <a:lnTo>
                    <a:pt x="85" y="267"/>
                  </a:lnTo>
                  <a:lnTo>
                    <a:pt x="85" y="263"/>
                  </a:lnTo>
                  <a:lnTo>
                    <a:pt x="89" y="263"/>
                  </a:lnTo>
                  <a:lnTo>
                    <a:pt x="93" y="260"/>
                  </a:lnTo>
                  <a:lnTo>
                    <a:pt x="100" y="263"/>
                  </a:lnTo>
                  <a:lnTo>
                    <a:pt x="100" y="263"/>
                  </a:lnTo>
                  <a:lnTo>
                    <a:pt x="104" y="263"/>
                  </a:lnTo>
                  <a:lnTo>
                    <a:pt x="104" y="260"/>
                  </a:lnTo>
                  <a:lnTo>
                    <a:pt x="104" y="256"/>
                  </a:lnTo>
                  <a:lnTo>
                    <a:pt x="100" y="256"/>
                  </a:lnTo>
                  <a:lnTo>
                    <a:pt x="104" y="252"/>
                  </a:lnTo>
                  <a:lnTo>
                    <a:pt x="104" y="252"/>
                  </a:lnTo>
                  <a:lnTo>
                    <a:pt x="108" y="256"/>
                  </a:lnTo>
                  <a:lnTo>
                    <a:pt x="108" y="256"/>
                  </a:lnTo>
                  <a:lnTo>
                    <a:pt x="111" y="252"/>
                  </a:lnTo>
                  <a:lnTo>
                    <a:pt x="115" y="252"/>
                  </a:lnTo>
                  <a:lnTo>
                    <a:pt x="122" y="252"/>
                  </a:lnTo>
                  <a:lnTo>
                    <a:pt x="126" y="252"/>
                  </a:lnTo>
                  <a:lnTo>
                    <a:pt x="126" y="252"/>
                  </a:lnTo>
                  <a:lnTo>
                    <a:pt x="130" y="252"/>
                  </a:lnTo>
                  <a:lnTo>
                    <a:pt x="130" y="249"/>
                  </a:lnTo>
                  <a:lnTo>
                    <a:pt x="134" y="249"/>
                  </a:lnTo>
                  <a:lnTo>
                    <a:pt x="134" y="249"/>
                  </a:lnTo>
                  <a:lnTo>
                    <a:pt x="137" y="245"/>
                  </a:lnTo>
                  <a:lnTo>
                    <a:pt x="141" y="241"/>
                  </a:lnTo>
                  <a:lnTo>
                    <a:pt x="145" y="245"/>
                  </a:lnTo>
                  <a:lnTo>
                    <a:pt x="148" y="245"/>
                  </a:lnTo>
                  <a:lnTo>
                    <a:pt x="148" y="245"/>
                  </a:lnTo>
                  <a:lnTo>
                    <a:pt x="148" y="245"/>
                  </a:lnTo>
                  <a:lnTo>
                    <a:pt x="148" y="249"/>
                  </a:lnTo>
                  <a:lnTo>
                    <a:pt x="145" y="252"/>
                  </a:lnTo>
                  <a:lnTo>
                    <a:pt x="148" y="252"/>
                  </a:lnTo>
                  <a:lnTo>
                    <a:pt x="148" y="256"/>
                  </a:lnTo>
                  <a:lnTo>
                    <a:pt x="148" y="260"/>
                  </a:lnTo>
                  <a:lnTo>
                    <a:pt x="148" y="260"/>
                  </a:lnTo>
                  <a:lnTo>
                    <a:pt x="148" y="263"/>
                  </a:lnTo>
                  <a:lnTo>
                    <a:pt x="152" y="263"/>
                  </a:lnTo>
                  <a:lnTo>
                    <a:pt x="156" y="267"/>
                  </a:lnTo>
                  <a:lnTo>
                    <a:pt x="159" y="267"/>
                  </a:lnTo>
                  <a:lnTo>
                    <a:pt x="163" y="267"/>
                  </a:lnTo>
                  <a:lnTo>
                    <a:pt x="163" y="263"/>
                  </a:lnTo>
                  <a:lnTo>
                    <a:pt x="167" y="260"/>
                  </a:lnTo>
                  <a:lnTo>
                    <a:pt x="167" y="260"/>
                  </a:lnTo>
                  <a:lnTo>
                    <a:pt x="167" y="260"/>
                  </a:lnTo>
                  <a:lnTo>
                    <a:pt x="167" y="256"/>
                  </a:lnTo>
                  <a:lnTo>
                    <a:pt x="171" y="252"/>
                  </a:lnTo>
                  <a:lnTo>
                    <a:pt x="171" y="252"/>
                  </a:lnTo>
                  <a:lnTo>
                    <a:pt x="174" y="252"/>
                  </a:lnTo>
                  <a:lnTo>
                    <a:pt x="174" y="252"/>
                  </a:lnTo>
                  <a:lnTo>
                    <a:pt x="174" y="249"/>
                  </a:lnTo>
                  <a:lnTo>
                    <a:pt x="174" y="245"/>
                  </a:lnTo>
                  <a:lnTo>
                    <a:pt x="167" y="245"/>
                  </a:lnTo>
                  <a:lnTo>
                    <a:pt x="167" y="241"/>
                  </a:lnTo>
                  <a:lnTo>
                    <a:pt x="167" y="237"/>
                  </a:lnTo>
                  <a:lnTo>
                    <a:pt x="171" y="237"/>
                  </a:lnTo>
                  <a:lnTo>
                    <a:pt x="171" y="237"/>
                  </a:lnTo>
                  <a:lnTo>
                    <a:pt x="171" y="237"/>
                  </a:lnTo>
                  <a:lnTo>
                    <a:pt x="171" y="241"/>
                  </a:lnTo>
                  <a:lnTo>
                    <a:pt x="171" y="241"/>
                  </a:lnTo>
                  <a:lnTo>
                    <a:pt x="174" y="241"/>
                  </a:lnTo>
                  <a:lnTo>
                    <a:pt x="174" y="241"/>
                  </a:lnTo>
                  <a:lnTo>
                    <a:pt x="178" y="241"/>
                  </a:lnTo>
                  <a:lnTo>
                    <a:pt x="178" y="241"/>
                  </a:lnTo>
                  <a:lnTo>
                    <a:pt x="182" y="241"/>
                  </a:lnTo>
                  <a:lnTo>
                    <a:pt x="182" y="241"/>
                  </a:lnTo>
                  <a:lnTo>
                    <a:pt x="182" y="241"/>
                  </a:lnTo>
                  <a:lnTo>
                    <a:pt x="178" y="245"/>
                  </a:lnTo>
                  <a:lnTo>
                    <a:pt x="178" y="245"/>
                  </a:lnTo>
                  <a:lnTo>
                    <a:pt x="178" y="245"/>
                  </a:lnTo>
                  <a:lnTo>
                    <a:pt x="182" y="245"/>
                  </a:lnTo>
                  <a:lnTo>
                    <a:pt x="185" y="241"/>
                  </a:lnTo>
                  <a:lnTo>
                    <a:pt x="193" y="241"/>
                  </a:lnTo>
                  <a:lnTo>
                    <a:pt x="197" y="241"/>
                  </a:lnTo>
                  <a:lnTo>
                    <a:pt x="197" y="241"/>
                  </a:lnTo>
                  <a:lnTo>
                    <a:pt x="197" y="237"/>
                  </a:lnTo>
                  <a:lnTo>
                    <a:pt x="197" y="234"/>
                  </a:lnTo>
                  <a:lnTo>
                    <a:pt x="200" y="234"/>
                  </a:lnTo>
                  <a:lnTo>
                    <a:pt x="204" y="234"/>
                  </a:lnTo>
                  <a:lnTo>
                    <a:pt x="204" y="237"/>
                  </a:lnTo>
                  <a:lnTo>
                    <a:pt x="204" y="241"/>
                  </a:lnTo>
                  <a:lnTo>
                    <a:pt x="204" y="241"/>
                  </a:lnTo>
                  <a:lnTo>
                    <a:pt x="208" y="241"/>
                  </a:lnTo>
                  <a:lnTo>
                    <a:pt x="208" y="237"/>
                  </a:lnTo>
                  <a:lnTo>
                    <a:pt x="208" y="234"/>
                  </a:lnTo>
                  <a:lnTo>
                    <a:pt x="208" y="230"/>
                  </a:lnTo>
                  <a:lnTo>
                    <a:pt x="211" y="226"/>
                  </a:lnTo>
                  <a:lnTo>
                    <a:pt x="215" y="226"/>
                  </a:lnTo>
                  <a:lnTo>
                    <a:pt x="215" y="226"/>
                  </a:lnTo>
                  <a:lnTo>
                    <a:pt x="211" y="223"/>
                  </a:lnTo>
                  <a:lnTo>
                    <a:pt x="215" y="219"/>
                  </a:lnTo>
                  <a:lnTo>
                    <a:pt x="215" y="219"/>
                  </a:lnTo>
                  <a:lnTo>
                    <a:pt x="219" y="219"/>
                  </a:lnTo>
                  <a:lnTo>
                    <a:pt x="219" y="223"/>
                  </a:lnTo>
                  <a:lnTo>
                    <a:pt x="219" y="223"/>
                  </a:lnTo>
                  <a:lnTo>
                    <a:pt x="219" y="226"/>
                  </a:lnTo>
                  <a:lnTo>
                    <a:pt x="219" y="237"/>
                  </a:lnTo>
                  <a:lnTo>
                    <a:pt x="219" y="237"/>
                  </a:lnTo>
                  <a:lnTo>
                    <a:pt x="222" y="234"/>
                  </a:lnTo>
                  <a:lnTo>
                    <a:pt x="222" y="234"/>
                  </a:lnTo>
                  <a:lnTo>
                    <a:pt x="226" y="234"/>
                  </a:lnTo>
                  <a:lnTo>
                    <a:pt x="230" y="230"/>
                  </a:lnTo>
                  <a:lnTo>
                    <a:pt x="230" y="226"/>
                  </a:lnTo>
                  <a:lnTo>
                    <a:pt x="230" y="223"/>
                  </a:lnTo>
                  <a:lnTo>
                    <a:pt x="234" y="219"/>
                  </a:lnTo>
                  <a:lnTo>
                    <a:pt x="234" y="219"/>
                  </a:lnTo>
                  <a:lnTo>
                    <a:pt x="230" y="215"/>
                  </a:lnTo>
                  <a:lnTo>
                    <a:pt x="226" y="211"/>
                  </a:lnTo>
                  <a:lnTo>
                    <a:pt x="226" y="208"/>
                  </a:lnTo>
                  <a:lnTo>
                    <a:pt x="226" y="200"/>
                  </a:lnTo>
                  <a:lnTo>
                    <a:pt x="226" y="193"/>
                  </a:lnTo>
                  <a:lnTo>
                    <a:pt x="226" y="186"/>
                  </a:lnTo>
                  <a:lnTo>
                    <a:pt x="222" y="178"/>
                  </a:lnTo>
                  <a:lnTo>
                    <a:pt x="219" y="171"/>
                  </a:lnTo>
                  <a:lnTo>
                    <a:pt x="219" y="167"/>
                  </a:lnTo>
                  <a:lnTo>
                    <a:pt x="219" y="163"/>
                  </a:lnTo>
                  <a:lnTo>
                    <a:pt x="226" y="160"/>
                  </a:lnTo>
                  <a:lnTo>
                    <a:pt x="226" y="160"/>
                  </a:lnTo>
                  <a:lnTo>
                    <a:pt x="230" y="163"/>
                  </a:lnTo>
                  <a:lnTo>
                    <a:pt x="230" y="163"/>
                  </a:lnTo>
                  <a:lnTo>
                    <a:pt x="230" y="160"/>
                  </a:lnTo>
                  <a:lnTo>
                    <a:pt x="230" y="156"/>
                  </a:lnTo>
                  <a:lnTo>
                    <a:pt x="226" y="156"/>
                  </a:lnTo>
                  <a:lnTo>
                    <a:pt x="226" y="152"/>
                  </a:lnTo>
                  <a:lnTo>
                    <a:pt x="226" y="152"/>
                  </a:lnTo>
                  <a:lnTo>
                    <a:pt x="226" y="148"/>
                  </a:lnTo>
                  <a:lnTo>
                    <a:pt x="226" y="148"/>
                  </a:lnTo>
                  <a:lnTo>
                    <a:pt x="226" y="145"/>
                  </a:lnTo>
                  <a:lnTo>
                    <a:pt x="226" y="145"/>
                  </a:lnTo>
                  <a:lnTo>
                    <a:pt x="226" y="141"/>
                  </a:lnTo>
                  <a:lnTo>
                    <a:pt x="226" y="137"/>
                  </a:lnTo>
                  <a:lnTo>
                    <a:pt x="226" y="137"/>
                  </a:lnTo>
                  <a:lnTo>
                    <a:pt x="226" y="134"/>
                  </a:lnTo>
                  <a:lnTo>
                    <a:pt x="226" y="130"/>
                  </a:lnTo>
                  <a:lnTo>
                    <a:pt x="222" y="122"/>
                  </a:lnTo>
                  <a:lnTo>
                    <a:pt x="222" y="122"/>
                  </a:lnTo>
                  <a:lnTo>
                    <a:pt x="219" y="122"/>
                  </a:lnTo>
                  <a:lnTo>
                    <a:pt x="219" y="115"/>
                  </a:lnTo>
                  <a:lnTo>
                    <a:pt x="215" y="115"/>
                  </a:lnTo>
                  <a:lnTo>
                    <a:pt x="208" y="108"/>
                  </a:lnTo>
                  <a:lnTo>
                    <a:pt x="208" y="104"/>
                  </a:lnTo>
                  <a:lnTo>
                    <a:pt x="204" y="100"/>
                  </a:lnTo>
                  <a:lnTo>
                    <a:pt x="204" y="96"/>
                  </a:lnTo>
                  <a:lnTo>
                    <a:pt x="204" y="93"/>
                  </a:lnTo>
                  <a:lnTo>
                    <a:pt x="204" y="96"/>
                  </a:lnTo>
                  <a:lnTo>
                    <a:pt x="204" y="96"/>
                  </a:lnTo>
                  <a:lnTo>
                    <a:pt x="200" y="93"/>
                  </a:lnTo>
                  <a:lnTo>
                    <a:pt x="200" y="93"/>
                  </a:lnTo>
                  <a:lnTo>
                    <a:pt x="197" y="93"/>
                  </a:lnTo>
                  <a:lnTo>
                    <a:pt x="197" y="93"/>
                  </a:lnTo>
                  <a:lnTo>
                    <a:pt x="197" y="96"/>
                  </a:lnTo>
                  <a:lnTo>
                    <a:pt x="197" y="100"/>
                  </a:lnTo>
                  <a:lnTo>
                    <a:pt x="197" y="100"/>
                  </a:lnTo>
                  <a:lnTo>
                    <a:pt x="200" y="100"/>
                  </a:lnTo>
                  <a:lnTo>
                    <a:pt x="204" y="96"/>
                  </a:lnTo>
                  <a:lnTo>
                    <a:pt x="204" y="100"/>
                  </a:lnTo>
                  <a:lnTo>
                    <a:pt x="204" y="104"/>
                  </a:lnTo>
                  <a:lnTo>
                    <a:pt x="200" y="104"/>
                  </a:lnTo>
                  <a:lnTo>
                    <a:pt x="200" y="104"/>
                  </a:lnTo>
                  <a:lnTo>
                    <a:pt x="197" y="104"/>
                  </a:lnTo>
                  <a:lnTo>
                    <a:pt x="200" y="108"/>
                  </a:lnTo>
                  <a:lnTo>
                    <a:pt x="197" y="108"/>
                  </a:lnTo>
                  <a:lnTo>
                    <a:pt x="197" y="108"/>
                  </a:lnTo>
                  <a:lnTo>
                    <a:pt x="193" y="104"/>
                  </a:lnTo>
                  <a:lnTo>
                    <a:pt x="193" y="104"/>
                  </a:lnTo>
                  <a:lnTo>
                    <a:pt x="193" y="100"/>
                  </a:lnTo>
                  <a:lnTo>
                    <a:pt x="189" y="100"/>
                  </a:lnTo>
                  <a:lnTo>
                    <a:pt x="189" y="100"/>
                  </a:lnTo>
                  <a:lnTo>
                    <a:pt x="189" y="104"/>
                  </a:lnTo>
                  <a:lnTo>
                    <a:pt x="189" y="108"/>
                  </a:lnTo>
                  <a:lnTo>
                    <a:pt x="189" y="111"/>
                  </a:lnTo>
                  <a:lnTo>
                    <a:pt x="189" y="111"/>
                  </a:lnTo>
                  <a:lnTo>
                    <a:pt x="185" y="115"/>
                  </a:lnTo>
                  <a:lnTo>
                    <a:pt x="185" y="115"/>
                  </a:lnTo>
                  <a:lnTo>
                    <a:pt x="189" y="119"/>
                  </a:lnTo>
                  <a:lnTo>
                    <a:pt x="193" y="122"/>
                  </a:lnTo>
                  <a:lnTo>
                    <a:pt x="189" y="126"/>
                  </a:lnTo>
                  <a:lnTo>
                    <a:pt x="189" y="126"/>
                  </a:lnTo>
                  <a:lnTo>
                    <a:pt x="185" y="126"/>
                  </a:lnTo>
                  <a:lnTo>
                    <a:pt x="185" y="126"/>
                  </a:lnTo>
                  <a:lnTo>
                    <a:pt x="185" y="130"/>
                  </a:lnTo>
                  <a:lnTo>
                    <a:pt x="189" y="130"/>
                  </a:lnTo>
                  <a:lnTo>
                    <a:pt x="193" y="126"/>
                  </a:lnTo>
                  <a:lnTo>
                    <a:pt x="197" y="134"/>
                  </a:lnTo>
                  <a:lnTo>
                    <a:pt x="197" y="141"/>
                  </a:lnTo>
                  <a:lnTo>
                    <a:pt x="197" y="145"/>
                  </a:lnTo>
                  <a:lnTo>
                    <a:pt x="197" y="152"/>
                  </a:lnTo>
                  <a:lnTo>
                    <a:pt x="193" y="163"/>
                  </a:lnTo>
                  <a:lnTo>
                    <a:pt x="193" y="167"/>
                  </a:lnTo>
                  <a:lnTo>
                    <a:pt x="193" y="171"/>
                  </a:lnTo>
                  <a:lnTo>
                    <a:pt x="189" y="174"/>
                  </a:lnTo>
                  <a:lnTo>
                    <a:pt x="185" y="178"/>
                  </a:lnTo>
                  <a:lnTo>
                    <a:pt x="185" y="182"/>
                  </a:lnTo>
                  <a:lnTo>
                    <a:pt x="185" y="186"/>
                  </a:lnTo>
                  <a:lnTo>
                    <a:pt x="185" y="189"/>
                  </a:lnTo>
                  <a:lnTo>
                    <a:pt x="182" y="193"/>
                  </a:lnTo>
                  <a:lnTo>
                    <a:pt x="171" y="197"/>
                  </a:lnTo>
                  <a:lnTo>
                    <a:pt x="171" y="197"/>
                  </a:lnTo>
                  <a:lnTo>
                    <a:pt x="167" y="200"/>
                  </a:lnTo>
                  <a:lnTo>
                    <a:pt x="163" y="197"/>
                  </a:lnTo>
                  <a:lnTo>
                    <a:pt x="159" y="193"/>
                  </a:lnTo>
                  <a:lnTo>
                    <a:pt x="159" y="193"/>
                  </a:lnTo>
                  <a:lnTo>
                    <a:pt x="163" y="189"/>
                  </a:lnTo>
                  <a:lnTo>
                    <a:pt x="163" y="189"/>
                  </a:lnTo>
                  <a:lnTo>
                    <a:pt x="163" y="186"/>
                  </a:lnTo>
                  <a:lnTo>
                    <a:pt x="167" y="186"/>
                  </a:lnTo>
                  <a:lnTo>
                    <a:pt x="167" y="182"/>
                  </a:lnTo>
                  <a:lnTo>
                    <a:pt x="159" y="186"/>
                  </a:lnTo>
                  <a:lnTo>
                    <a:pt x="159" y="186"/>
                  </a:lnTo>
                  <a:lnTo>
                    <a:pt x="156" y="189"/>
                  </a:lnTo>
                  <a:lnTo>
                    <a:pt x="156" y="193"/>
                  </a:lnTo>
                  <a:lnTo>
                    <a:pt x="156" y="193"/>
                  </a:lnTo>
                  <a:lnTo>
                    <a:pt x="156" y="200"/>
                  </a:lnTo>
                  <a:lnTo>
                    <a:pt x="156" y="204"/>
                  </a:lnTo>
                  <a:lnTo>
                    <a:pt x="152" y="208"/>
                  </a:lnTo>
                  <a:lnTo>
                    <a:pt x="152" y="211"/>
                  </a:lnTo>
                  <a:lnTo>
                    <a:pt x="152" y="211"/>
                  </a:lnTo>
                  <a:lnTo>
                    <a:pt x="152" y="219"/>
                  </a:lnTo>
                  <a:lnTo>
                    <a:pt x="152" y="219"/>
                  </a:lnTo>
                  <a:lnTo>
                    <a:pt x="152" y="219"/>
                  </a:lnTo>
                  <a:lnTo>
                    <a:pt x="152" y="223"/>
                  </a:lnTo>
                  <a:lnTo>
                    <a:pt x="152" y="223"/>
                  </a:lnTo>
                  <a:lnTo>
                    <a:pt x="152" y="223"/>
                  </a:lnTo>
                  <a:lnTo>
                    <a:pt x="148" y="223"/>
                  </a:lnTo>
                  <a:lnTo>
                    <a:pt x="152" y="226"/>
                  </a:lnTo>
                  <a:lnTo>
                    <a:pt x="148" y="226"/>
                  </a:lnTo>
                  <a:lnTo>
                    <a:pt x="148" y="226"/>
                  </a:lnTo>
                  <a:lnTo>
                    <a:pt x="145" y="226"/>
                  </a:lnTo>
                  <a:lnTo>
                    <a:pt x="145" y="226"/>
                  </a:lnTo>
                  <a:lnTo>
                    <a:pt x="141" y="223"/>
                  </a:lnTo>
                  <a:lnTo>
                    <a:pt x="141" y="223"/>
                  </a:lnTo>
                  <a:lnTo>
                    <a:pt x="141" y="223"/>
                  </a:lnTo>
                  <a:lnTo>
                    <a:pt x="137" y="223"/>
                  </a:lnTo>
                  <a:lnTo>
                    <a:pt x="137" y="223"/>
                  </a:lnTo>
                  <a:lnTo>
                    <a:pt x="130" y="226"/>
                  </a:lnTo>
                  <a:lnTo>
                    <a:pt x="126" y="226"/>
                  </a:lnTo>
                  <a:lnTo>
                    <a:pt x="122" y="230"/>
                  </a:lnTo>
                  <a:lnTo>
                    <a:pt x="119" y="230"/>
                  </a:lnTo>
                  <a:lnTo>
                    <a:pt x="115" y="230"/>
                  </a:lnTo>
                  <a:lnTo>
                    <a:pt x="111" y="230"/>
                  </a:lnTo>
                  <a:lnTo>
                    <a:pt x="108" y="230"/>
                  </a:lnTo>
                  <a:lnTo>
                    <a:pt x="104" y="234"/>
                  </a:lnTo>
                  <a:lnTo>
                    <a:pt x="100" y="237"/>
                  </a:lnTo>
                  <a:lnTo>
                    <a:pt x="100" y="237"/>
                  </a:lnTo>
                  <a:lnTo>
                    <a:pt x="100" y="241"/>
                  </a:lnTo>
                  <a:lnTo>
                    <a:pt x="93" y="245"/>
                  </a:lnTo>
                  <a:lnTo>
                    <a:pt x="93" y="245"/>
                  </a:lnTo>
                  <a:lnTo>
                    <a:pt x="89" y="249"/>
                  </a:lnTo>
                  <a:lnTo>
                    <a:pt x="89" y="252"/>
                  </a:lnTo>
                  <a:lnTo>
                    <a:pt x="85" y="252"/>
                  </a:lnTo>
                  <a:lnTo>
                    <a:pt x="82" y="252"/>
                  </a:lnTo>
                  <a:lnTo>
                    <a:pt x="78" y="256"/>
                  </a:lnTo>
                  <a:lnTo>
                    <a:pt x="82" y="260"/>
                  </a:lnTo>
                  <a:lnTo>
                    <a:pt x="82" y="260"/>
                  </a:lnTo>
                  <a:lnTo>
                    <a:pt x="82" y="263"/>
                  </a:lnTo>
                  <a:lnTo>
                    <a:pt x="82" y="263"/>
                  </a:lnTo>
                  <a:lnTo>
                    <a:pt x="78" y="263"/>
                  </a:lnTo>
                  <a:lnTo>
                    <a:pt x="74" y="267"/>
                  </a:lnTo>
                  <a:lnTo>
                    <a:pt x="74" y="271"/>
                  </a:lnTo>
                  <a:lnTo>
                    <a:pt x="74" y="271"/>
                  </a:lnTo>
                  <a:lnTo>
                    <a:pt x="71" y="275"/>
                  </a:lnTo>
                  <a:lnTo>
                    <a:pt x="67" y="275"/>
                  </a:lnTo>
                  <a:lnTo>
                    <a:pt x="67" y="275"/>
                  </a:lnTo>
                  <a:lnTo>
                    <a:pt x="63" y="278"/>
                  </a:lnTo>
                  <a:lnTo>
                    <a:pt x="63" y="278"/>
                  </a:lnTo>
                  <a:lnTo>
                    <a:pt x="67" y="278"/>
                  </a:lnTo>
                  <a:lnTo>
                    <a:pt x="67" y="282"/>
                  </a:lnTo>
                  <a:lnTo>
                    <a:pt x="67" y="282"/>
                  </a:lnTo>
                  <a:lnTo>
                    <a:pt x="67" y="286"/>
                  </a:lnTo>
                  <a:lnTo>
                    <a:pt x="67" y="282"/>
                  </a:lnTo>
                  <a:lnTo>
                    <a:pt x="67" y="282"/>
                  </a:lnTo>
                  <a:lnTo>
                    <a:pt x="63" y="282"/>
                  </a:lnTo>
                  <a:lnTo>
                    <a:pt x="67" y="286"/>
                  </a:lnTo>
                  <a:lnTo>
                    <a:pt x="67" y="286"/>
                  </a:lnTo>
                  <a:lnTo>
                    <a:pt x="67" y="289"/>
                  </a:lnTo>
                  <a:lnTo>
                    <a:pt x="67" y="289"/>
                  </a:lnTo>
                  <a:lnTo>
                    <a:pt x="67" y="289"/>
                  </a:lnTo>
                  <a:lnTo>
                    <a:pt x="71" y="286"/>
                  </a:lnTo>
                  <a:lnTo>
                    <a:pt x="71" y="286"/>
                  </a:lnTo>
                  <a:lnTo>
                    <a:pt x="74" y="286"/>
                  </a:lnTo>
                  <a:lnTo>
                    <a:pt x="74" y="289"/>
                  </a:lnTo>
                  <a:lnTo>
                    <a:pt x="74" y="289"/>
                  </a:lnTo>
                  <a:lnTo>
                    <a:pt x="78" y="289"/>
                  </a:lnTo>
                  <a:lnTo>
                    <a:pt x="74" y="286"/>
                  </a:lnTo>
                  <a:lnTo>
                    <a:pt x="74" y="286"/>
                  </a:lnTo>
                  <a:lnTo>
                    <a:pt x="71" y="286"/>
                  </a:lnTo>
                  <a:lnTo>
                    <a:pt x="71" y="282"/>
                  </a:lnTo>
                  <a:lnTo>
                    <a:pt x="71" y="282"/>
                  </a:lnTo>
                  <a:lnTo>
                    <a:pt x="71" y="278"/>
                  </a:lnTo>
                  <a:lnTo>
                    <a:pt x="74" y="278"/>
                  </a:lnTo>
                  <a:lnTo>
                    <a:pt x="74" y="278"/>
                  </a:lnTo>
                  <a:lnTo>
                    <a:pt x="78" y="282"/>
                  </a:lnTo>
                  <a:lnTo>
                    <a:pt x="78" y="286"/>
                  </a:lnTo>
                  <a:lnTo>
                    <a:pt x="82" y="289"/>
                  </a:lnTo>
                  <a:lnTo>
                    <a:pt x="82" y="293"/>
                  </a:lnTo>
                  <a:lnTo>
                    <a:pt x="78" y="297"/>
                  </a:lnTo>
                  <a:lnTo>
                    <a:pt x="74" y="297"/>
                  </a:lnTo>
                  <a:lnTo>
                    <a:pt x="74" y="300"/>
                  </a:lnTo>
                  <a:lnTo>
                    <a:pt x="78" y="304"/>
                  </a:lnTo>
                  <a:lnTo>
                    <a:pt x="78" y="308"/>
                  </a:lnTo>
                  <a:lnTo>
                    <a:pt x="82" y="312"/>
                  </a:lnTo>
                  <a:lnTo>
                    <a:pt x="82" y="315"/>
                  </a:lnTo>
                  <a:lnTo>
                    <a:pt x="82" y="315"/>
                  </a:lnTo>
                  <a:lnTo>
                    <a:pt x="82" y="319"/>
                  </a:lnTo>
                  <a:lnTo>
                    <a:pt x="85" y="319"/>
                  </a:lnTo>
                  <a:lnTo>
                    <a:pt x="89" y="319"/>
                  </a:lnTo>
                  <a:lnTo>
                    <a:pt x="89" y="319"/>
                  </a:lnTo>
                  <a:lnTo>
                    <a:pt x="89" y="315"/>
                  </a:lnTo>
                  <a:lnTo>
                    <a:pt x="85" y="312"/>
                  </a:lnTo>
                  <a:lnTo>
                    <a:pt x="85" y="308"/>
                  </a:lnTo>
                  <a:lnTo>
                    <a:pt x="89" y="308"/>
                  </a:lnTo>
                  <a:lnTo>
                    <a:pt x="89" y="308"/>
                  </a:lnTo>
                  <a:lnTo>
                    <a:pt x="89" y="308"/>
                  </a:lnTo>
                  <a:lnTo>
                    <a:pt x="89" y="312"/>
                  </a:lnTo>
                  <a:lnTo>
                    <a:pt x="89" y="312"/>
                  </a:lnTo>
                  <a:lnTo>
                    <a:pt x="93" y="319"/>
                  </a:lnTo>
                  <a:lnTo>
                    <a:pt x="93" y="319"/>
                  </a:lnTo>
                  <a:lnTo>
                    <a:pt x="93" y="32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5" name="Freeform 13"/>
            <p:cNvSpPr>
              <a:spLocks noEditPoints="1"/>
            </p:cNvSpPr>
            <p:nvPr/>
          </p:nvSpPr>
          <p:spPr bwMode="auto">
            <a:xfrm>
              <a:off x="8541863" y="3117487"/>
              <a:ext cx="132563" cy="186793"/>
            </a:xfrm>
            <a:custGeom>
              <a:avLst/>
              <a:gdLst>
                <a:gd name="T0" fmla="*/ 48 w 74"/>
                <a:gd name="T1" fmla="*/ 78 h 107"/>
                <a:gd name="T2" fmla="*/ 44 w 74"/>
                <a:gd name="T3" fmla="*/ 78 h 107"/>
                <a:gd name="T4" fmla="*/ 44 w 74"/>
                <a:gd name="T5" fmla="*/ 78 h 107"/>
                <a:gd name="T6" fmla="*/ 18 w 74"/>
                <a:gd name="T7" fmla="*/ 85 h 107"/>
                <a:gd name="T8" fmla="*/ 22 w 74"/>
                <a:gd name="T9" fmla="*/ 85 h 107"/>
                <a:gd name="T10" fmla="*/ 22 w 74"/>
                <a:gd name="T11" fmla="*/ 85 h 107"/>
                <a:gd name="T12" fmla="*/ 22 w 74"/>
                <a:gd name="T13" fmla="*/ 89 h 107"/>
                <a:gd name="T14" fmla="*/ 22 w 74"/>
                <a:gd name="T15" fmla="*/ 89 h 107"/>
                <a:gd name="T16" fmla="*/ 55 w 74"/>
                <a:gd name="T17" fmla="*/ 74 h 107"/>
                <a:gd name="T18" fmla="*/ 59 w 74"/>
                <a:gd name="T19" fmla="*/ 78 h 107"/>
                <a:gd name="T20" fmla="*/ 59 w 74"/>
                <a:gd name="T21" fmla="*/ 78 h 107"/>
                <a:gd name="T22" fmla="*/ 59 w 74"/>
                <a:gd name="T23" fmla="*/ 74 h 107"/>
                <a:gd name="T24" fmla="*/ 70 w 74"/>
                <a:gd name="T25" fmla="*/ 92 h 107"/>
                <a:gd name="T26" fmla="*/ 70 w 74"/>
                <a:gd name="T27" fmla="*/ 89 h 107"/>
                <a:gd name="T28" fmla="*/ 74 w 74"/>
                <a:gd name="T29" fmla="*/ 92 h 107"/>
                <a:gd name="T30" fmla="*/ 70 w 74"/>
                <a:gd name="T31" fmla="*/ 92 h 107"/>
                <a:gd name="T32" fmla="*/ 74 w 74"/>
                <a:gd name="T33" fmla="*/ 85 h 107"/>
                <a:gd name="T34" fmla="*/ 70 w 74"/>
                <a:gd name="T35" fmla="*/ 85 h 107"/>
                <a:gd name="T36" fmla="*/ 70 w 74"/>
                <a:gd name="T37" fmla="*/ 81 h 107"/>
                <a:gd name="T38" fmla="*/ 74 w 74"/>
                <a:gd name="T39" fmla="*/ 81 h 107"/>
                <a:gd name="T40" fmla="*/ 74 w 74"/>
                <a:gd name="T41" fmla="*/ 85 h 107"/>
                <a:gd name="T42" fmla="*/ 26 w 74"/>
                <a:gd name="T43" fmla="*/ 107 h 107"/>
                <a:gd name="T44" fmla="*/ 26 w 74"/>
                <a:gd name="T45" fmla="*/ 104 h 107"/>
                <a:gd name="T46" fmla="*/ 37 w 74"/>
                <a:gd name="T47" fmla="*/ 104 h 107"/>
                <a:gd name="T48" fmla="*/ 33 w 74"/>
                <a:gd name="T49" fmla="*/ 107 h 107"/>
                <a:gd name="T50" fmla="*/ 26 w 74"/>
                <a:gd name="T51" fmla="*/ 107 h 107"/>
                <a:gd name="T52" fmla="*/ 0 w 74"/>
                <a:gd name="T53" fmla="*/ 18 h 107"/>
                <a:gd name="T54" fmla="*/ 3 w 74"/>
                <a:gd name="T55" fmla="*/ 18 h 107"/>
                <a:gd name="T56" fmla="*/ 3 w 74"/>
                <a:gd name="T57" fmla="*/ 18 h 107"/>
                <a:gd name="T58" fmla="*/ 15 w 74"/>
                <a:gd name="T59" fmla="*/ 29 h 107"/>
                <a:gd name="T60" fmla="*/ 18 w 74"/>
                <a:gd name="T61" fmla="*/ 33 h 107"/>
                <a:gd name="T62" fmla="*/ 22 w 74"/>
                <a:gd name="T63" fmla="*/ 37 h 107"/>
                <a:gd name="T64" fmla="*/ 15 w 74"/>
                <a:gd name="T65" fmla="*/ 33 h 107"/>
                <a:gd name="T66" fmla="*/ 11 w 74"/>
                <a:gd name="T67" fmla="*/ 37 h 107"/>
                <a:gd name="T68" fmla="*/ 15 w 74"/>
                <a:gd name="T69" fmla="*/ 44 h 107"/>
                <a:gd name="T70" fmla="*/ 18 w 74"/>
                <a:gd name="T71" fmla="*/ 44 h 107"/>
                <a:gd name="T72" fmla="*/ 18 w 74"/>
                <a:gd name="T73" fmla="*/ 52 h 107"/>
                <a:gd name="T74" fmla="*/ 22 w 74"/>
                <a:gd name="T75" fmla="*/ 59 h 107"/>
                <a:gd name="T76" fmla="*/ 18 w 74"/>
                <a:gd name="T77" fmla="*/ 63 h 107"/>
                <a:gd name="T78" fmla="*/ 22 w 74"/>
                <a:gd name="T79" fmla="*/ 66 h 107"/>
                <a:gd name="T80" fmla="*/ 18 w 74"/>
                <a:gd name="T81" fmla="*/ 70 h 107"/>
                <a:gd name="T82" fmla="*/ 18 w 74"/>
                <a:gd name="T83" fmla="*/ 74 h 107"/>
                <a:gd name="T84" fmla="*/ 26 w 74"/>
                <a:gd name="T85" fmla="*/ 81 h 107"/>
                <a:gd name="T86" fmla="*/ 26 w 74"/>
                <a:gd name="T87" fmla="*/ 85 h 107"/>
                <a:gd name="T88" fmla="*/ 29 w 74"/>
                <a:gd name="T89" fmla="*/ 85 h 107"/>
                <a:gd name="T90" fmla="*/ 29 w 74"/>
                <a:gd name="T91" fmla="*/ 85 h 107"/>
                <a:gd name="T92" fmla="*/ 40 w 74"/>
                <a:gd name="T93" fmla="*/ 74 h 107"/>
                <a:gd name="T94" fmla="*/ 44 w 74"/>
                <a:gd name="T95" fmla="*/ 78 h 107"/>
                <a:gd name="T96" fmla="*/ 48 w 74"/>
                <a:gd name="T97" fmla="*/ 74 h 107"/>
                <a:gd name="T98" fmla="*/ 52 w 74"/>
                <a:gd name="T99" fmla="*/ 74 h 107"/>
                <a:gd name="T100" fmla="*/ 55 w 74"/>
                <a:gd name="T101" fmla="*/ 74 h 107"/>
                <a:gd name="T102" fmla="*/ 59 w 74"/>
                <a:gd name="T103" fmla="*/ 70 h 107"/>
                <a:gd name="T104" fmla="*/ 66 w 74"/>
                <a:gd name="T105" fmla="*/ 66 h 107"/>
                <a:gd name="T106" fmla="*/ 66 w 74"/>
                <a:gd name="T107" fmla="*/ 63 h 107"/>
                <a:gd name="T108" fmla="*/ 66 w 74"/>
                <a:gd name="T109" fmla="*/ 52 h 107"/>
                <a:gd name="T110" fmla="*/ 63 w 74"/>
                <a:gd name="T111" fmla="*/ 48 h 107"/>
                <a:gd name="T112" fmla="*/ 59 w 74"/>
                <a:gd name="T113" fmla="*/ 37 h 107"/>
                <a:gd name="T114" fmla="*/ 48 w 74"/>
                <a:gd name="T115" fmla="*/ 18 h 107"/>
                <a:gd name="T116" fmla="*/ 33 w 74"/>
                <a:gd name="T117" fmla="*/ 0 h 107"/>
                <a:gd name="T118" fmla="*/ 18 w 74"/>
                <a:gd name="T119" fmla="*/ 3 h 107"/>
                <a:gd name="T120" fmla="*/ 3 w 74"/>
                <a:gd name="T121" fmla="*/ 11 h 107"/>
                <a:gd name="T122" fmla="*/ 0 w 74"/>
                <a:gd name="T123" fmla="*/ 18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74" h="107">
                  <a:moveTo>
                    <a:pt x="44" y="78"/>
                  </a:moveTo>
                  <a:lnTo>
                    <a:pt x="48" y="78"/>
                  </a:lnTo>
                  <a:lnTo>
                    <a:pt x="48" y="78"/>
                  </a:lnTo>
                  <a:lnTo>
                    <a:pt x="44" y="78"/>
                  </a:lnTo>
                  <a:lnTo>
                    <a:pt x="44" y="78"/>
                  </a:lnTo>
                  <a:lnTo>
                    <a:pt x="44" y="78"/>
                  </a:lnTo>
                  <a:close/>
                  <a:moveTo>
                    <a:pt x="22" y="89"/>
                  </a:moveTo>
                  <a:lnTo>
                    <a:pt x="18" y="85"/>
                  </a:lnTo>
                  <a:lnTo>
                    <a:pt x="22" y="85"/>
                  </a:lnTo>
                  <a:lnTo>
                    <a:pt x="22" y="85"/>
                  </a:lnTo>
                  <a:lnTo>
                    <a:pt x="22" y="85"/>
                  </a:lnTo>
                  <a:lnTo>
                    <a:pt x="22" y="85"/>
                  </a:lnTo>
                  <a:lnTo>
                    <a:pt x="22" y="89"/>
                  </a:lnTo>
                  <a:lnTo>
                    <a:pt x="22" y="89"/>
                  </a:lnTo>
                  <a:lnTo>
                    <a:pt x="22" y="89"/>
                  </a:lnTo>
                  <a:lnTo>
                    <a:pt x="22" y="89"/>
                  </a:lnTo>
                  <a:close/>
                  <a:moveTo>
                    <a:pt x="59" y="74"/>
                  </a:moveTo>
                  <a:lnTo>
                    <a:pt x="55" y="74"/>
                  </a:lnTo>
                  <a:lnTo>
                    <a:pt x="55" y="78"/>
                  </a:lnTo>
                  <a:lnTo>
                    <a:pt x="59" y="78"/>
                  </a:lnTo>
                  <a:lnTo>
                    <a:pt x="59" y="78"/>
                  </a:lnTo>
                  <a:lnTo>
                    <a:pt x="59" y="78"/>
                  </a:lnTo>
                  <a:lnTo>
                    <a:pt x="59" y="74"/>
                  </a:lnTo>
                  <a:lnTo>
                    <a:pt x="59" y="74"/>
                  </a:lnTo>
                  <a:lnTo>
                    <a:pt x="59" y="74"/>
                  </a:lnTo>
                  <a:close/>
                  <a:moveTo>
                    <a:pt x="70" y="92"/>
                  </a:moveTo>
                  <a:lnTo>
                    <a:pt x="70" y="89"/>
                  </a:lnTo>
                  <a:lnTo>
                    <a:pt x="70" y="89"/>
                  </a:lnTo>
                  <a:lnTo>
                    <a:pt x="74" y="89"/>
                  </a:lnTo>
                  <a:lnTo>
                    <a:pt x="74" y="92"/>
                  </a:lnTo>
                  <a:lnTo>
                    <a:pt x="70" y="92"/>
                  </a:lnTo>
                  <a:lnTo>
                    <a:pt x="70" y="92"/>
                  </a:lnTo>
                  <a:lnTo>
                    <a:pt x="70" y="92"/>
                  </a:lnTo>
                  <a:close/>
                  <a:moveTo>
                    <a:pt x="74" y="85"/>
                  </a:moveTo>
                  <a:lnTo>
                    <a:pt x="70" y="89"/>
                  </a:lnTo>
                  <a:lnTo>
                    <a:pt x="70" y="85"/>
                  </a:lnTo>
                  <a:lnTo>
                    <a:pt x="70" y="81"/>
                  </a:lnTo>
                  <a:lnTo>
                    <a:pt x="70" y="81"/>
                  </a:lnTo>
                  <a:lnTo>
                    <a:pt x="74" y="81"/>
                  </a:lnTo>
                  <a:lnTo>
                    <a:pt x="74" y="81"/>
                  </a:lnTo>
                  <a:lnTo>
                    <a:pt x="74" y="81"/>
                  </a:lnTo>
                  <a:lnTo>
                    <a:pt x="74" y="85"/>
                  </a:lnTo>
                  <a:lnTo>
                    <a:pt x="74" y="85"/>
                  </a:lnTo>
                  <a:close/>
                  <a:moveTo>
                    <a:pt x="26" y="107"/>
                  </a:moveTo>
                  <a:lnTo>
                    <a:pt x="26" y="107"/>
                  </a:lnTo>
                  <a:lnTo>
                    <a:pt x="26" y="104"/>
                  </a:lnTo>
                  <a:lnTo>
                    <a:pt x="33" y="100"/>
                  </a:lnTo>
                  <a:lnTo>
                    <a:pt x="37" y="104"/>
                  </a:lnTo>
                  <a:lnTo>
                    <a:pt x="37" y="104"/>
                  </a:lnTo>
                  <a:lnTo>
                    <a:pt x="33" y="107"/>
                  </a:lnTo>
                  <a:lnTo>
                    <a:pt x="29" y="107"/>
                  </a:lnTo>
                  <a:lnTo>
                    <a:pt x="26" y="107"/>
                  </a:lnTo>
                  <a:lnTo>
                    <a:pt x="26" y="107"/>
                  </a:lnTo>
                  <a:close/>
                  <a:moveTo>
                    <a:pt x="0" y="18"/>
                  </a:moveTo>
                  <a:lnTo>
                    <a:pt x="0" y="18"/>
                  </a:lnTo>
                  <a:lnTo>
                    <a:pt x="3" y="18"/>
                  </a:lnTo>
                  <a:lnTo>
                    <a:pt x="7" y="18"/>
                  </a:lnTo>
                  <a:lnTo>
                    <a:pt x="3" y="18"/>
                  </a:lnTo>
                  <a:lnTo>
                    <a:pt x="11" y="26"/>
                  </a:lnTo>
                  <a:lnTo>
                    <a:pt x="15" y="29"/>
                  </a:lnTo>
                  <a:lnTo>
                    <a:pt x="18" y="29"/>
                  </a:lnTo>
                  <a:lnTo>
                    <a:pt x="18" y="33"/>
                  </a:lnTo>
                  <a:lnTo>
                    <a:pt x="18" y="33"/>
                  </a:lnTo>
                  <a:lnTo>
                    <a:pt x="22" y="37"/>
                  </a:lnTo>
                  <a:lnTo>
                    <a:pt x="15" y="37"/>
                  </a:lnTo>
                  <a:lnTo>
                    <a:pt x="15" y="33"/>
                  </a:lnTo>
                  <a:lnTo>
                    <a:pt x="11" y="37"/>
                  </a:lnTo>
                  <a:lnTo>
                    <a:pt x="11" y="37"/>
                  </a:lnTo>
                  <a:lnTo>
                    <a:pt x="7" y="40"/>
                  </a:lnTo>
                  <a:lnTo>
                    <a:pt x="15" y="44"/>
                  </a:lnTo>
                  <a:lnTo>
                    <a:pt x="15" y="44"/>
                  </a:lnTo>
                  <a:lnTo>
                    <a:pt x="18" y="44"/>
                  </a:lnTo>
                  <a:lnTo>
                    <a:pt x="18" y="52"/>
                  </a:lnTo>
                  <a:lnTo>
                    <a:pt x="18" y="52"/>
                  </a:lnTo>
                  <a:lnTo>
                    <a:pt x="22" y="52"/>
                  </a:lnTo>
                  <a:lnTo>
                    <a:pt x="22" y="59"/>
                  </a:lnTo>
                  <a:lnTo>
                    <a:pt x="18" y="59"/>
                  </a:lnTo>
                  <a:lnTo>
                    <a:pt x="18" y="63"/>
                  </a:lnTo>
                  <a:lnTo>
                    <a:pt x="22" y="63"/>
                  </a:lnTo>
                  <a:lnTo>
                    <a:pt x="22" y="66"/>
                  </a:lnTo>
                  <a:lnTo>
                    <a:pt x="18" y="66"/>
                  </a:lnTo>
                  <a:lnTo>
                    <a:pt x="18" y="70"/>
                  </a:lnTo>
                  <a:lnTo>
                    <a:pt x="22" y="74"/>
                  </a:lnTo>
                  <a:lnTo>
                    <a:pt x="18" y="74"/>
                  </a:lnTo>
                  <a:lnTo>
                    <a:pt x="22" y="81"/>
                  </a:lnTo>
                  <a:lnTo>
                    <a:pt x="26" y="81"/>
                  </a:lnTo>
                  <a:lnTo>
                    <a:pt x="26" y="85"/>
                  </a:lnTo>
                  <a:lnTo>
                    <a:pt x="26" y="85"/>
                  </a:lnTo>
                  <a:lnTo>
                    <a:pt x="26" y="89"/>
                  </a:lnTo>
                  <a:lnTo>
                    <a:pt x="29" y="85"/>
                  </a:lnTo>
                  <a:lnTo>
                    <a:pt x="29" y="81"/>
                  </a:lnTo>
                  <a:lnTo>
                    <a:pt x="29" y="85"/>
                  </a:lnTo>
                  <a:lnTo>
                    <a:pt x="33" y="81"/>
                  </a:lnTo>
                  <a:lnTo>
                    <a:pt x="40" y="74"/>
                  </a:lnTo>
                  <a:lnTo>
                    <a:pt x="44" y="74"/>
                  </a:lnTo>
                  <a:lnTo>
                    <a:pt x="44" y="78"/>
                  </a:lnTo>
                  <a:lnTo>
                    <a:pt x="44" y="74"/>
                  </a:lnTo>
                  <a:lnTo>
                    <a:pt x="48" y="74"/>
                  </a:lnTo>
                  <a:lnTo>
                    <a:pt x="48" y="78"/>
                  </a:lnTo>
                  <a:lnTo>
                    <a:pt x="52" y="74"/>
                  </a:lnTo>
                  <a:lnTo>
                    <a:pt x="55" y="78"/>
                  </a:lnTo>
                  <a:lnTo>
                    <a:pt x="55" y="74"/>
                  </a:lnTo>
                  <a:lnTo>
                    <a:pt x="55" y="74"/>
                  </a:lnTo>
                  <a:lnTo>
                    <a:pt x="59" y="70"/>
                  </a:lnTo>
                  <a:lnTo>
                    <a:pt x="63" y="70"/>
                  </a:lnTo>
                  <a:lnTo>
                    <a:pt x="66" y="66"/>
                  </a:lnTo>
                  <a:lnTo>
                    <a:pt x="66" y="63"/>
                  </a:lnTo>
                  <a:lnTo>
                    <a:pt x="66" y="63"/>
                  </a:lnTo>
                  <a:lnTo>
                    <a:pt x="66" y="52"/>
                  </a:lnTo>
                  <a:lnTo>
                    <a:pt x="66" y="52"/>
                  </a:lnTo>
                  <a:lnTo>
                    <a:pt x="63" y="52"/>
                  </a:lnTo>
                  <a:lnTo>
                    <a:pt x="63" y="48"/>
                  </a:lnTo>
                  <a:lnTo>
                    <a:pt x="63" y="40"/>
                  </a:lnTo>
                  <a:lnTo>
                    <a:pt x="59" y="37"/>
                  </a:lnTo>
                  <a:lnTo>
                    <a:pt x="59" y="29"/>
                  </a:lnTo>
                  <a:lnTo>
                    <a:pt x="48" y="18"/>
                  </a:lnTo>
                  <a:lnTo>
                    <a:pt x="40" y="11"/>
                  </a:lnTo>
                  <a:lnTo>
                    <a:pt x="33" y="0"/>
                  </a:lnTo>
                  <a:lnTo>
                    <a:pt x="29" y="3"/>
                  </a:lnTo>
                  <a:lnTo>
                    <a:pt x="18" y="3"/>
                  </a:lnTo>
                  <a:lnTo>
                    <a:pt x="11" y="11"/>
                  </a:lnTo>
                  <a:lnTo>
                    <a:pt x="3" y="11"/>
                  </a:lnTo>
                  <a:lnTo>
                    <a:pt x="0" y="15"/>
                  </a:lnTo>
                  <a:lnTo>
                    <a:pt x="0"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6" name="Freeform 14"/>
            <p:cNvSpPr/>
            <p:nvPr/>
          </p:nvSpPr>
          <p:spPr bwMode="auto">
            <a:xfrm>
              <a:off x="8480955" y="2942917"/>
              <a:ext cx="139728" cy="212978"/>
            </a:xfrm>
            <a:custGeom>
              <a:avLst/>
              <a:gdLst>
                <a:gd name="T0" fmla="*/ 0 w 78"/>
                <a:gd name="T1" fmla="*/ 70 h 122"/>
                <a:gd name="T2" fmla="*/ 4 w 78"/>
                <a:gd name="T3" fmla="*/ 63 h 122"/>
                <a:gd name="T4" fmla="*/ 12 w 78"/>
                <a:gd name="T5" fmla="*/ 55 h 122"/>
                <a:gd name="T6" fmla="*/ 15 w 78"/>
                <a:gd name="T7" fmla="*/ 51 h 122"/>
                <a:gd name="T8" fmla="*/ 19 w 78"/>
                <a:gd name="T9" fmla="*/ 40 h 122"/>
                <a:gd name="T10" fmla="*/ 19 w 78"/>
                <a:gd name="T11" fmla="*/ 33 h 122"/>
                <a:gd name="T12" fmla="*/ 26 w 78"/>
                <a:gd name="T13" fmla="*/ 37 h 122"/>
                <a:gd name="T14" fmla="*/ 30 w 78"/>
                <a:gd name="T15" fmla="*/ 37 h 122"/>
                <a:gd name="T16" fmla="*/ 37 w 78"/>
                <a:gd name="T17" fmla="*/ 40 h 122"/>
                <a:gd name="T18" fmla="*/ 49 w 78"/>
                <a:gd name="T19" fmla="*/ 40 h 122"/>
                <a:gd name="T20" fmla="*/ 49 w 78"/>
                <a:gd name="T21" fmla="*/ 33 h 122"/>
                <a:gd name="T22" fmla="*/ 45 w 78"/>
                <a:gd name="T23" fmla="*/ 25 h 122"/>
                <a:gd name="T24" fmla="*/ 49 w 78"/>
                <a:gd name="T25" fmla="*/ 25 h 122"/>
                <a:gd name="T26" fmla="*/ 56 w 78"/>
                <a:gd name="T27" fmla="*/ 18 h 122"/>
                <a:gd name="T28" fmla="*/ 63 w 78"/>
                <a:gd name="T29" fmla="*/ 14 h 122"/>
                <a:gd name="T30" fmla="*/ 63 w 78"/>
                <a:gd name="T31" fmla="*/ 7 h 122"/>
                <a:gd name="T32" fmla="*/ 63 w 78"/>
                <a:gd name="T33" fmla="*/ 3 h 122"/>
                <a:gd name="T34" fmla="*/ 67 w 78"/>
                <a:gd name="T35" fmla="*/ 3 h 122"/>
                <a:gd name="T36" fmla="*/ 67 w 78"/>
                <a:gd name="T37" fmla="*/ 7 h 122"/>
                <a:gd name="T38" fmla="*/ 78 w 78"/>
                <a:gd name="T39" fmla="*/ 14 h 122"/>
                <a:gd name="T40" fmla="*/ 71 w 78"/>
                <a:gd name="T41" fmla="*/ 18 h 122"/>
                <a:gd name="T42" fmla="*/ 71 w 78"/>
                <a:gd name="T43" fmla="*/ 22 h 122"/>
                <a:gd name="T44" fmla="*/ 67 w 78"/>
                <a:gd name="T45" fmla="*/ 33 h 122"/>
                <a:gd name="T46" fmla="*/ 71 w 78"/>
                <a:gd name="T47" fmla="*/ 44 h 122"/>
                <a:gd name="T48" fmla="*/ 71 w 78"/>
                <a:gd name="T49" fmla="*/ 48 h 122"/>
                <a:gd name="T50" fmla="*/ 71 w 78"/>
                <a:gd name="T51" fmla="*/ 55 h 122"/>
                <a:gd name="T52" fmla="*/ 63 w 78"/>
                <a:gd name="T53" fmla="*/ 63 h 122"/>
                <a:gd name="T54" fmla="*/ 60 w 78"/>
                <a:gd name="T55" fmla="*/ 66 h 122"/>
                <a:gd name="T56" fmla="*/ 52 w 78"/>
                <a:gd name="T57" fmla="*/ 70 h 122"/>
                <a:gd name="T58" fmla="*/ 45 w 78"/>
                <a:gd name="T59" fmla="*/ 74 h 122"/>
                <a:gd name="T60" fmla="*/ 49 w 78"/>
                <a:gd name="T61" fmla="*/ 81 h 122"/>
                <a:gd name="T62" fmla="*/ 49 w 78"/>
                <a:gd name="T63" fmla="*/ 89 h 122"/>
                <a:gd name="T64" fmla="*/ 56 w 78"/>
                <a:gd name="T65" fmla="*/ 92 h 122"/>
                <a:gd name="T66" fmla="*/ 67 w 78"/>
                <a:gd name="T67" fmla="*/ 100 h 122"/>
                <a:gd name="T68" fmla="*/ 52 w 78"/>
                <a:gd name="T69" fmla="*/ 103 h 122"/>
                <a:gd name="T70" fmla="*/ 37 w 78"/>
                <a:gd name="T71" fmla="*/ 111 h 122"/>
                <a:gd name="T72" fmla="*/ 34 w 78"/>
                <a:gd name="T73" fmla="*/ 118 h 122"/>
                <a:gd name="T74" fmla="*/ 26 w 78"/>
                <a:gd name="T75" fmla="*/ 118 h 122"/>
                <a:gd name="T76" fmla="*/ 26 w 78"/>
                <a:gd name="T77" fmla="*/ 122 h 122"/>
                <a:gd name="T78" fmla="*/ 19 w 78"/>
                <a:gd name="T79" fmla="*/ 122 h 122"/>
                <a:gd name="T80" fmla="*/ 23 w 78"/>
                <a:gd name="T81" fmla="*/ 118 h 122"/>
                <a:gd name="T82" fmla="*/ 15 w 78"/>
                <a:gd name="T83" fmla="*/ 118 h 122"/>
                <a:gd name="T84" fmla="*/ 15 w 78"/>
                <a:gd name="T85" fmla="*/ 115 h 122"/>
                <a:gd name="T86" fmla="*/ 19 w 78"/>
                <a:gd name="T87" fmla="*/ 103 h 122"/>
                <a:gd name="T88" fmla="*/ 26 w 78"/>
                <a:gd name="T89" fmla="*/ 100 h 122"/>
                <a:gd name="T90" fmla="*/ 15 w 78"/>
                <a:gd name="T91" fmla="*/ 103 h 122"/>
                <a:gd name="T92" fmla="*/ 15 w 78"/>
                <a:gd name="T93" fmla="*/ 92 h 122"/>
                <a:gd name="T94" fmla="*/ 15 w 78"/>
                <a:gd name="T95" fmla="*/ 85 h 122"/>
                <a:gd name="T96" fmla="*/ 19 w 78"/>
                <a:gd name="T97" fmla="*/ 81 h 122"/>
                <a:gd name="T98" fmla="*/ 15 w 78"/>
                <a:gd name="T99" fmla="*/ 81 h 122"/>
                <a:gd name="T100" fmla="*/ 8 w 78"/>
                <a:gd name="T101" fmla="*/ 81 h 122"/>
                <a:gd name="T102" fmla="*/ 4 w 78"/>
                <a:gd name="T103" fmla="*/ 81 h 122"/>
                <a:gd name="T104" fmla="*/ 0 w 78"/>
                <a:gd name="T105" fmla="*/ 77 h 122"/>
                <a:gd name="T106" fmla="*/ 0 w 78"/>
                <a:gd name="T107" fmla="*/ 77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8" h="122">
                  <a:moveTo>
                    <a:pt x="0" y="77"/>
                  </a:moveTo>
                  <a:lnTo>
                    <a:pt x="0" y="70"/>
                  </a:lnTo>
                  <a:lnTo>
                    <a:pt x="4" y="66"/>
                  </a:lnTo>
                  <a:lnTo>
                    <a:pt x="4" y="63"/>
                  </a:lnTo>
                  <a:lnTo>
                    <a:pt x="4" y="59"/>
                  </a:lnTo>
                  <a:lnTo>
                    <a:pt x="12" y="55"/>
                  </a:lnTo>
                  <a:lnTo>
                    <a:pt x="12" y="51"/>
                  </a:lnTo>
                  <a:lnTo>
                    <a:pt x="15" y="51"/>
                  </a:lnTo>
                  <a:lnTo>
                    <a:pt x="19" y="44"/>
                  </a:lnTo>
                  <a:lnTo>
                    <a:pt x="19" y="40"/>
                  </a:lnTo>
                  <a:lnTo>
                    <a:pt x="19" y="40"/>
                  </a:lnTo>
                  <a:lnTo>
                    <a:pt x="19" y="33"/>
                  </a:lnTo>
                  <a:lnTo>
                    <a:pt x="23" y="29"/>
                  </a:lnTo>
                  <a:lnTo>
                    <a:pt x="26" y="37"/>
                  </a:lnTo>
                  <a:lnTo>
                    <a:pt x="30" y="37"/>
                  </a:lnTo>
                  <a:lnTo>
                    <a:pt x="30" y="37"/>
                  </a:lnTo>
                  <a:lnTo>
                    <a:pt x="34" y="37"/>
                  </a:lnTo>
                  <a:lnTo>
                    <a:pt x="37" y="40"/>
                  </a:lnTo>
                  <a:lnTo>
                    <a:pt x="45" y="37"/>
                  </a:lnTo>
                  <a:lnTo>
                    <a:pt x="49" y="40"/>
                  </a:lnTo>
                  <a:lnTo>
                    <a:pt x="52" y="33"/>
                  </a:lnTo>
                  <a:lnTo>
                    <a:pt x="49" y="33"/>
                  </a:lnTo>
                  <a:lnTo>
                    <a:pt x="49" y="29"/>
                  </a:lnTo>
                  <a:lnTo>
                    <a:pt x="45" y="25"/>
                  </a:lnTo>
                  <a:lnTo>
                    <a:pt x="45" y="25"/>
                  </a:lnTo>
                  <a:lnTo>
                    <a:pt x="49" y="25"/>
                  </a:lnTo>
                  <a:lnTo>
                    <a:pt x="56" y="22"/>
                  </a:lnTo>
                  <a:lnTo>
                    <a:pt x="56" y="18"/>
                  </a:lnTo>
                  <a:lnTo>
                    <a:pt x="60" y="14"/>
                  </a:lnTo>
                  <a:lnTo>
                    <a:pt x="63" y="14"/>
                  </a:lnTo>
                  <a:lnTo>
                    <a:pt x="63" y="11"/>
                  </a:lnTo>
                  <a:lnTo>
                    <a:pt x="63" y="7"/>
                  </a:lnTo>
                  <a:lnTo>
                    <a:pt x="63" y="7"/>
                  </a:lnTo>
                  <a:lnTo>
                    <a:pt x="63" y="3"/>
                  </a:lnTo>
                  <a:lnTo>
                    <a:pt x="63" y="0"/>
                  </a:lnTo>
                  <a:lnTo>
                    <a:pt x="67" y="3"/>
                  </a:lnTo>
                  <a:lnTo>
                    <a:pt x="67" y="7"/>
                  </a:lnTo>
                  <a:lnTo>
                    <a:pt x="67" y="7"/>
                  </a:lnTo>
                  <a:lnTo>
                    <a:pt x="74" y="11"/>
                  </a:lnTo>
                  <a:lnTo>
                    <a:pt x="78" y="14"/>
                  </a:lnTo>
                  <a:lnTo>
                    <a:pt x="78" y="14"/>
                  </a:lnTo>
                  <a:lnTo>
                    <a:pt x="71" y="18"/>
                  </a:lnTo>
                  <a:lnTo>
                    <a:pt x="71" y="18"/>
                  </a:lnTo>
                  <a:lnTo>
                    <a:pt x="71" y="22"/>
                  </a:lnTo>
                  <a:lnTo>
                    <a:pt x="67" y="29"/>
                  </a:lnTo>
                  <a:lnTo>
                    <a:pt x="67" y="33"/>
                  </a:lnTo>
                  <a:lnTo>
                    <a:pt x="71" y="37"/>
                  </a:lnTo>
                  <a:lnTo>
                    <a:pt x="71" y="44"/>
                  </a:lnTo>
                  <a:lnTo>
                    <a:pt x="74" y="48"/>
                  </a:lnTo>
                  <a:lnTo>
                    <a:pt x="71" y="48"/>
                  </a:lnTo>
                  <a:lnTo>
                    <a:pt x="67" y="51"/>
                  </a:lnTo>
                  <a:lnTo>
                    <a:pt x="71" y="55"/>
                  </a:lnTo>
                  <a:lnTo>
                    <a:pt x="60" y="63"/>
                  </a:lnTo>
                  <a:lnTo>
                    <a:pt x="63" y="63"/>
                  </a:lnTo>
                  <a:lnTo>
                    <a:pt x="60" y="66"/>
                  </a:lnTo>
                  <a:lnTo>
                    <a:pt x="60" y="66"/>
                  </a:lnTo>
                  <a:lnTo>
                    <a:pt x="56" y="66"/>
                  </a:lnTo>
                  <a:lnTo>
                    <a:pt x="52" y="70"/>
                  </a:lnTo>
                  <a:lnTo>
                    <a:pt x="52" y="74"/>
                  </a:lnTo>
                  <a:lnTo>
                    <a:pt x="45" y="74"/>
                  </a:lnTo>
                  <a:lnTo>
                    <a:pt x="45" y="77"/>
                  </a:lnTo>
                  <a:lnTo>
                    <a:pt x="49" y="81"/>
                  </a:lnTo>
                  <a:lnTo>
                    <a:pt x="45" y="85"/>
                  </a:lnTo>
                  <a:lnTo>
                    <a:pt x="49" y="89"/>
                  </a:lnTo>
                  <a:lnTo>
                    <a:pt x="52" y="89"/>
                  </a:lnTo>
                  <a:lnTo>
                    <a:pt x="56" y="92"/>
                  </a:lnTo>
                  <a:lnTo>
                    <a:pt x="67" y="96"/>
                  </a:lnTo>
                  <a:lnTo>
                    <a:pt x="67" y="100"/>
                  </a:lnTo>
                  <a:lnTo>
                    <a:pt x="63" y="103"/>
                  </a:lnTo>
                  <a:lnTo>
                    <a:pt x="52" y="103"/>
                  </a:lnTo>
                  <a:lnTo>
                    <a:pt x="45" y="111"/>
                  </a:lnTo>
                  <a:lnTo>
                    <a:pt x="37" y="111"/>
                  </a:lnTo>
                  <a:lnTo>
                    <a:pt x="34" y="115"/>
                  </a:lnTo>
                  <a:lnTo>
                    <a:pt x="34" y="118"/>
                  </a:lnTo>
                  <a:lnTo>
                    <a:pt x="30" y="115"/>
                  </a:lnTo>
                  <a:lnTo>
                    <a:pt x="26" y="118"/>
                  </a:lnTo>
                  <a:lnTo>
                    <a:pt x="30" y="118"/>
                  </a:lnTo>
                  <a:lnTo>
                    <a:pt x="26" y="122"/>
                  </a:lnTo>
                  <a:lnTo>
                    <a:pt x="23" y="122"/>
                  </a:lnTo>
                  <a:lnTo>
                    <a:pt x="19" y="122"/>
                  </a:lnTo>
                  <a:lnTo>
                    <a:pt x="19" y="122"/>
                  </a:lnTo>
                  <a:lnTo>
                    <a:pt x="23" y="118"/>
                  </a:lnTo>
                  <a:lnTo>
                    <a:pt x="19" y="115"/>
                  </a:lnTo>
                  <a:lnTo>
                    <a:pt x="15" y="118"/>
                  </a:lnTo>
                  <a:lnTo>
                    <a:pt x="15" y="118"/>
                  </a:lnTo>
                  <a:lnTo>
                    <a:pt x="15" y="115"/>
                  </a:lnTo>
                  <a:lnTo>
                    <a:pt x="15" y="107"/>
                  </a:lnTo>
                  <a:lnTo>
                    <a:pt x="19" y="103"/>
                  </a:lnTo>
                  <a:lnTo>
                    <a:pt x="23" y="103"/>
                  </a:lnTo>
                  <a:lnTo>
                    <a:pt x="26" y="100"/>
                  </a:lnTo>
                  <a:lnTo>
                    <a:pt x="23" y="103"/>
                  </a:lnTo>
                  <a:lnTo>
                    <a:pt x="15" y="103"/>
                  </a:lnTo>
                  <a:lnTo>
                    <a:pt x="15" y="100"/>
                  </a:lnTo>
                  <a:lnTo>
                    <a:pt x="15" y="92"/>
                  </a:lnTo>
                  <a:lnTo>
                    <a:pt x="19" y="89"/>
                  </a:lnTo>
                  <a:lnTo>
                    <a:pt x="15" y="85"/>
                  </a:lnTo>
                  <a:lnTo>
                    <a:pt x="19" y="85"/>
                  </a:lnTo>
                  <a:lnTo>
                    <a:pt x="19" y="81"/>
                  </a:lnTo>
                  <a:lnTo>
                    <a:pt x="19" y="81"/>
                  </a:lnTo>
                  <a:lnTo>
                    <a:pt x="15" y="81"/>
                  </a:lnTo>
                  <a:lnTo>
                    <a:pt x="12" y="85"/>
                  </a:lnTo>
                  <a:lnTo>
                    <a:pt x="8" y="81"/>
                  </a:lnTo>
                  <a:lnTo>
                    <a:pt x="4" y="81"/>
                  </a:lnTo>
                  <a:lnTo>
                    <a:pt x="4" y="81"/>
                  </a:lnTo>
                  <a:lnTo>
                    <a:pt x="4" y="85"/>
                  </a:lnTo>
                  <a:lnTo>
                    <a:pt x="0" y="77"/>
                  </a:lnTo>
                  <a:lnTo>
                    <a:pt x="0" y="77"/>
                  </a:lnTo>
                  <a:lnTo>
                    <a:pt x="0" y="7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7" name="Freeform 15"/>
            <p:cNvSpPr/>
            <p:nvPr/>
          </p:nvSpPr>
          <p:spPr bwMode="auto">
            <a:xfrm>
              <a:off x="7347007" y="2670585"/>
              <a:ext cx="910024" cy="375330"/>
            </a:xfrm>
            <a:custGeom>
              <a:avLst/>
              <a:gdLst>
                <a:gd name="T0" fmla="*/ 19 w 508"/>
                <a:gd name="T1" fmla="*/ 66 h 215"/>
                <a:gd name="T2" fmla="*/ 30 w 508"/>
                <a:gd name="T3" fmla="*/ 52 h 215"/>
                <a:gd name="T4" fmla="*/ 37 w 508"/>
                <a:gd name="T5" fmla="*/ 44 h 215"/>
                <a:gd name="T6" fmla="*/ 60 w 508"/>
                <a:gd name="T7" fmla="*/ 37 h 215"/>
                <a:gd name="T8" fmla="*/ 71 w 508"/>
                <a:gd name="T9" fmla="*/ 41 h 215"/>
                <a:gd name="T10" fmla="*/ 89 w 508"/>
                <a:gd name="T11" fmla="*/ 41 h 215"/>
                <a:gd name="T12" fmla="*/ 108 w 508"/>
                <a:gd name="T13" fmla="*/ 55 h 215"/>
                <a:gd name="T14" fmla="*/ 126 w 508"/>
                <a:gd name="T15" fmla="*/ 52 h 215"/>
                <a:gd name="T16" fmla="*/ 145 w 508"/>
                <a:gd name="T17" fmla="*/ 52 h 215"/>
                <a:gd name="T18" fmla="*/ 148 w 508"/>
                <a:gd name="T19" fmla="*/ 33 h 215"/>
                <a:gd name="T20" fmla="*/ 137 w 508"/>
                <a:gd name="T21" fmla="*/ 18 h 215"/>
                <a:gd name="T22" fmla="*/ 148 w 508"/>
                <a:gd name="T23" fmla="*/ 7 h 215"/>
                <a:gd name="T24" fmla="*/ 159 w 508"/>
                <a:gd name="T25" fmla="*/ 3 h 215"/>
                <a:gd name="T26" fmla="*/ 182 w 508"/>
                <a:gd name="T27" fmla="*/ 7 h 215"/>
                <a:gd name="T28" fmla="*/ 200 w 508"/>
                <a:gd name="T29" fmla="*/ 11 h 215"/>
                <a:gd name="T30" fmla="*/ 208 w 508"/>
                <a:gd name="T31" fmla="*/ 26 h 215"/>
                <a:gd name="T32" fmla="*/ 219 w 508"/>
                <a:gd name="T33" fmla="*/ 33 h 215"/>
                <a:gd name="T34" fmla="*/ 237 w 508"/>
                <a:gd name="T35" fmla="*/ 37 h 215"/>
                <a:gd name="T36" fmla="*/ 259 w 508"/>
                <a:gd name="T37" fmla="*/ 29 h 215"/>
                <a:gd name="T38" fmla="*/ 285 w 508"/>
                <a:gd name="T39" fmla="*/ 33 h 215"/>
                <a:gd name="T40" fmla="*/ 308 w 508"/>
                <a:gd name="T41" fmla="*/ 44 h 215"/>
                <a:gd name="T42" fmla="*/ 330 w 508"/>
                <a:gd name="T43" fmla="*/ 48 h 215"/>
                <a:gd name="T44" fmla="*/ 356 w 508"/>
                <a:gd name="T45" fmla="*/ 48 h 215"/>
                <a:gd name="T46" fmla="*/ 378 w 508"/>
                <a:gd name="T47" fmla="*/ 37 h 215"/>
                <a:gd name="T48" fmla="*/ 393 w 508"/>
                <a:gd name="T49" fmla="*/ 26 h 215"/>
                <a:gd name="T50" fmla="*/ 408 w 508"/>
                <a:gd name="T51" fmla="*/ 18 h 215"/>
                <a:gd name="T52" fmla="*/ 422 w 508"/>
                <a:gd name="T53" fmla="*/ 26 h 215"/>
                <a:gd name="T54" fmla="*/ 437 w 508"/>
                <a:gd name="T55" fmla="*/ 48 h 215"/>
                <a:gd name="T56" fmla="*/ 445 w 508"/>
                <a:gd name="T57" fmla="*/ 74 h 215"/>
                <a:gd name="T58" fmla="*/ 471 w 508"/>
                <a:gd name="T59" fmla="*/ 66 h 215"/>
                <a:gd name="T60" fmla="*/ 496 w 508"/>
                <a:gd name="T61" fmla="*/ 70 h 215"/>
                <a:gd name="T62" fmla="*/ 504 w 508"/>
                <a:gd name="T63" fmla="*/ 89 h 215"/>
                <a:gd name="T64" fmla="*/ 496 w 508"/>
                <a:gd name="T65" fmla="*/ 92 h 215"/>
                <a:gd name="T66" fmla="*/ 474 w 508"/>
                <a:gd name="T67" fmla="*/ 100 h 215"/>
                <a:gd name="T68" fmla="*/ 467 w 508"/>
                <a:gd name="T69" fmla="*/ 104 h 215"/>
                <a:gd name="T70" fmla="*/ 452 w 508"/>
                <a:gd name="T71" fmla="*/ 126 h 215"/>
                <a:gd name="T72" fmla="*/ 430 w 508"/>
                <a:gd name="T73" fmla="*/ 133 h 215"/>
                <a:gd name="T74" fmla="*/ 415 w 508"/>
                <a:gd name="T75" fmla="*/ 137 h 215"/>
                <a:gd name="T76" fmla="*/ 393 w 508"/>
                <a:gd name="T77" fmla="*/ 148 h 215"/>
                <a:gd name="T78" fmla="*/ 404 w 508"/>
                <a:gd name="T79" fmla="*/ 163 h 215"/>
                <a:gd name="T80" fmla="*/ 382 w 508"/>
                <a:gd name="T81" fmla="*/ 189 h 215"/>
                <a:gd name="T82" fmla="*/ 352 w 508"/>
                <a:gd name="T83" fmla="*/ 196 h 215"/>
                <a:gd name="T84" fmla="*/ 311 w 508"/>
                <a:gd name="T85" fmla="*/ 215 h 215"/>
                <a:gd name="T86" fmla="*/ 289 w 508"/>
                <a:gd name="T87" fmla="*/ 215 h 215"/>
                <a:gd name="T88" fmla="*/ 248 w 508"/>
                <a:gd name="T89" fmla="*/ 196 h 215"/>
                <a:gd name="T90" fmla="*/ 215 w 508"/>
                <a:gd name="T91" fmla="*/ 200 h 215"/>
                <a:gd name="T92" fmla="*/ 167 w 508"/>
                <a:gd name="T93" fmla="*/ 200 h 215"/>
                <a:gd name="T94" fmla="*/ 152 w 508"/>
                <a:gd name="T95" fmla="*/ 178 h 215"/>
                <a:gd name="T96" fmla="*/ 145 w 508"/>
                <a:gd name="T97" fmla="*/ 170 h 215"/>
                <a:gd name="T98" fmla="*/ 122 w 508"/>
                <a:gd name="T99" fmla="*/ 163 h 215"/>
                <a:gd name="T100" fmla="*/ 100 w 508"/>
                <a:gd name="T101" fmla="*/ 156 h 215"/>
                <a:gd name="T102" fmla="*/ 63 w 508"/>
                <a:gd name="T103" fmla="*/ 148 h 215"/>
                <a:gd name="T104" fmla="*/ 67 w 508"/>
                <a:gd name="T105" fmla="*/ 133 h 215"/>
                <a:gd name="T106" fmla="*/ 60 w 508"/>
                <a:gd name="T107" fmla="*/ 118 h 215"/>
                <a:gd name="T108" fmla="*/ 52 w 508"/>
                <a:gd name="T109" fmla="*/ 107 h 215"/>
                <a:gd name="T110" fmla="*/ 37 w 508"/>
                <a:gd name="T111" fmla="*/ 104 h 215"/>
                <a:gd name="T112" fmla="*/ 26 w 508"/>
                <a:gd name="T113" fmla="*/ 100 h 215"/>
                <a:gd name="T114" fmla="*/ 19 w 508"/>
                <a:gd name="T115" fmla="*/ 96 h 215"/>
                <a:gd name="T116" fmla="*/ 4 w 508"/>
                <a:gd name="T117" fmla="*/ 85 h 215"/>
                <a:gd name="T118" fmla="*/ 0 w 508"/>
                <a:gd name="T119" fmla="*/ 81 h 2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508" h="215">
                  <a:moveTo>
                    <a:pt x="0" y="78"/>
                  </a:moveTo>
                  <a:lnTo>
                    <a:pt x="4" y="70"/>
                  </a:lnTo>
                  <a:lnTo>
                    <a:pt x="8" y="70"/>
                  </a:lnTo>
                  <a:lnTo>
                    <a:pt x="15" y="70"/>
                  </a:lnTo>
                  <a:lnTo>
                    <a:pt x="15" y="70"/>
                  </a:lnTo>
                  <a:lnTo>
                    <a:pt x="19" y="66"/>
                  </a:lnTo>
                  <a:lnTo>
                    <a:pt x="22" y="63"/>
                  </a:lnTo>
                  <a:lnTo>
                    <a:pt x="22" y="63"/>
                  </a:lnTo>
                  <a:lnTo>
                    <a:pt x="22" y="59"/>
                  </a:lnTo>
                  <a:lnTo>
                    <a:pt x="30" y="55"/>
                  </a:lnTo>
                  <a:lnTo>
                    <a:pt x="30" y="55"/>
                  </a:lnTo>
                  <a:lnTo>
                    <a:pt x="30" y="52"/>
                  </a:lnTo>
                  <a:lnTo>
                    <a:pt x="34" y="52"/>
                  </a:lnTo>
                  <a:lnTo>
                    <a:pt x="37" y="48"/>
                  </a:lnTo>
                  <a:lnTo>
                    <a:pt x="37" y="48"/>
                  </a:lnTo>
                  <a:lnTo>
                    <a:pt x="37" y="44"/>
                  </a:lnTo>
                  <a:lnTo>
                    <a:pt x="37" y="44"/>
                  </a:lnTo>
                  <a:lnTo>
                    <a:pt x="37" y="44"/>
                  </a:lnTo>
                  <a:lnTo>
                    <a:pt x="41" y="44"/>
                  </a:lnTo>
                  <a:lnTo>
                    <a:pt x="45" y="44"/>
                  </a:lnTo>
                  <a:lnTo>
                    <a:pt x="45" y="41"/>
                  </a:lnTo>
                  <a:lnTo>
                    <a:pt x="48" y="37"/>
                  </a:lnTo>
                  <a:lnTo>
                    <a:pt x="56" y="37"/>
                  </a:lnTo>
                  <a:lnTo>
                    <a:pt x="60" y="37"/>
                  </a:lnTo>
                  <a:lnTo>
                    <a:pt x="60" y="37"/>
                  </a:lnTo>
                  <a:lnTo>
                    <a:pt x="63" y="37"/>
                  </a:lnTo>
                  <a:lnTo>
                    <a:pt x="67" y="37"/>
                  </a:lnTo>
                  <a:lnTo>
                    <a:pt x="67" y="37"/>
                  </a:lnTo>
                  <a:lnTo>
                    <a:pt x="71" y="37"/>
                  </a:lnTo>
                  <a:lnTo>
                    <a:pt x="71" y="41"/>
                  </a:lnTo>
                  <a:lnTo>
                    <a:pt x="71" y="41"/>
                  </a:lnTo>
                  <a:lnTo>
                    <a:pt x="74" y="41"/>
                  </a:lnTo>
                  <a:lnTo>
                    <a:pt x="78" y="41"/>
                  </a:lnTo>
                  <a:lnTo>
                    <a:pt x="82" y="41"/>
                  </a:lnTo>
                  <a:lnTo>
                    <a:pt x="82" y="41"/>
                  </a:lnTo>
                  <a:lnTo>
                    <a:pt x="89" y="41"/>
                  </a:lnTo>
                  <a:lnTo>
                    <a:pt x="89" y="41"/>
                  </a:lnTo>
                  <a:lnTo>
                    <a:pt x="89" y="44"/>
                  </a:lnTo>
                  <a:lnTo>
                    <a:pt x="89" y="44"/>
                  </a:lnTo>
                  <a:lnTo>
                    <a:pt x="97" y="52"/>
                  </a:lnTo>
                  <a:lnTo>
                    <a:pt x="100" y="52"/>
                  </a:lnTo>
                  <a:lnTo>
                    <a:pt x="108" y="55"/>
                  </a:lnTo>
                  <a:lnTo>
                    <a:pt x="108" y="55"/>
                  </a:lnTo>
                  <a:lnTo>
                    <a:pt x="111" y="52"/>
                  </a:lnTo>
                  <a:lnTo>
                    <a:pt x="115" y="52"/>
                  </a:lnTo>
                  <a:lnTo>
                    <a:pt x="119" y="52"/>
                  </a:lnTo>
                  <a:lnTo>
                    <a:pt x="122" y="52"/>
                  </a:lnTo>
                  <a:lnTo>
                    <a:pt x="126" y="52"/>
                  </a:lnTo>
                  <a:lnTo>
                    <a:pt x="126" y="52"/>
                  </a:lnTo>
                  <a:lnTo>
                    <a:pt x="134" y="52"/>
                  </a:lnTo>
                  <a:lnTo>
                    <a:pt x="137" y="52"/>
                  </a:lnTo>
                  <a:lnTo>
                    <a:pt x="141" y="52"/>
                  </a:lnTo>
                  <a:lnTo>
                    <a:pt x="141" y="52"/>
                  </a:lnTo>
                  <a:lnTo>
                    <a:pt x="145" y="52"/>
                  </a:lnTo>
                  <a:lnTo>
                    <a:pt x="148" y="52"/>
                  </a:lnTo>
                  <a:lnTo>
                    <a:pt x="152" y="48"/>
                  </a:lnTo>
                  <a:lnTo>
                    <a:pt x="152" y="44"/>
                  </a:lnTo>
                  <a:lnTo>
                    <a:pt x="148" y="44"/>
                  </a:lnTo>
                  <a:lnTo>
                    <a:pt x="148" y="41"/>
                  </a:lnTo>
                  <a:lnTo>
                    <a:pt x="148" y="33"/>
                  </a:lnTo>
                  <a:lnTo>
                    <a:pt x="148" y="33"/>
                  </a:lnTo>
                  <a:lnTo>
                    <a:pt x="145" y="29"/>
                  </a:lnTo>
                  <a:lnTo>
                    <a:pt x="145" y="29"/>
                  </a:lnTo>
                  <a:lnTo>
                    <a:pt x="137" y="29"/>
                  </a:lnTo>
                  <a:lnTo>
                    <a:pt x="137" y="26"/>
                  </a:lnTo>
                  <a:lnTo>
                    <a:pt x="137" y="18"/>
                  </a:lnTo>
                  <a:lnTo>
                    <a:pt x="141" y="15"/>
                  </a:lnTo>
                  <a:lnTo>
                    <a:pt x="141" y="11"/>
                  </a:lnTo>
                  <a:lnTo>
                    <a:pt x="141" y="7"/>
                  </a:lnTo>
                  <a:lnTo>
                    <a:pt x="145" y="7"/>
                  </a:lnTo>
                  <a:lnTo>
                    <a:pt x="148" y="7"/>
                  </a:lnTo>
                  <a:lnTo>
                    <a:pt x="148" y="7"/>
                  </a:lnTo>
                  <a:lnTo>
                    <a:pt x="148" y="3"/>
                  </a:lnTo>
                  <a:lnTo>
                    <a:pt x="148" y="0"/>
                  </a:lnTo>
                  <a:lnTo>
                    <a:pt x="148" y="0"/>
                  </a:lnTo>
                  <a:lnTo>
                    <a:pt x="152" y="0"/>
                  </a:lnTo>
                  <a:lnTo>
                    <a:pt x="156" y="0"/>
                  </a:lnTo>
                  <a:lnTo>
                    <a:pt x="159" y="3"/>
                  </a:lnTo>
                  <a:lnTo>
                    <a:pt x="163" y="3"/>
                  </a:lnTo>
                  <a:lnTo>
                    <a:pt x="163" y="3"/>
                  </a:lnTo>
                  <a:lnTo>
                    <a:pt x="167" y="7"/>
                  </a:lnTo>
                  <a:lnTo>
                    <a:pt x="171" y="7"/>
                  </a:lnTo>
                  <a:lnTo>
                    <a:pt x="178" y="7"/>
                  </a:lnTo>
                  <a:lnTo>
                    <a:pt x="182" y="7"/>
                  </a:lnTo>
                  <a:lnTo>
                    <a:pt x="182" y="11"/>
                  </a:lnTo>
                  <a:lnTo>
                    <a:pt x="185" y="11"/>
                  </a:lnTo>
                  <a:lnTo>
                    <a:pt x="189" y="11"/>
                  </a:lnTo>
                  <a:lnTo>
                    <a:pt x="193" y="11"/>
                  </a:lnTo>
                  <a:lnTo>
                    <a:pt x="197" y="11"/>
                  </a:lnTo>
                  <a:lnTo>
                    <a:pt x="200" y="11"/>
                  </a:lnTo>
                  <a:lnTo>
                    <a:pt x="200" y="15"/>
                  </a:lnTo>
                  <a:lnTo>
                    <a:pt x="200" y="15"/>
                  </a:lnTo>
                  <a:lnTo>
                    <a:pt x="204" y="18"/>
                  </a:lnTo>
                  <a:lnTo>
                    <a:pt x="204" y="22"/>
                  </a:lnTo>
                  <a:lnTo>
                    <a:pt x="204" y="22"/>
                  </a:lnTo>
                  <a:lnTo>
                    <a:pt x="208" y="26"/>
                  </a:lnTo>
                  <a:lnTo>
                    <a:pt x="208" y="29"/>
                  </a:lnTo>
                  <a:lnTo>
                    <a:pt x="208" y="29"/>
                  </a:lnTo>
                  <a:lnTo>
                    <a:pt x="211" y="29"/>
                  </a:lnTo>
                  <a:lnTo>
                    <a:pt x="215" y="33"/>
                  </a:lnTo>
                  <a:lnTo>
                    <a:pt x="215" y="33"/>
                  </a:lnTo>
                  <a:lnTo>
                    <a:pt x="219" y="33"/>
                  </a:lnTo>
                  <a:lnTo>
                    <a:pt x="226" y="37"/>
                  </a:lnTo>
                  <a:lnTo>
                    <a:pt x="226" y="37"/>
                  </a:lnTo>
                  <a:lnTo>
                    <a:pt x="230" y="37"/>
                  </a:lnTo>
                  <a:lnTo>
                    <a:pt x="234" y="37"/>
                  </a:lnTo>
                  <a:lnTo>
                    <a:pt x="234" y="37"/>
                  </a:lnTo>
                  <a:lnTo>
                    <a:pt x="237" y="37"/>
                  </a:lnTo>
                  <a:lnTo>
                    <a:pt x="241" y="37"/>
                  </a:lnTo>
                  <a:lnTo>
                    <a:pt x="241" y="37"/>
                  </a:lnTo>
                  <a:lnTo>
                    <a:pt x="245" y="33"/>
                  </a:lnTo>
                  <a:lnTo>
                    <a:pt x="248" y="29"/>
                  </a:lnTo>
                  <a:lnTo>
                    <a:pt x="256" y="29"/>
                  </a:lnTo>
                  <a:lnTo>
                    <a:pt x="259" y="29"/>
                  </a:lnTo>
                  <a:lnTo>
                    <a:pt x="263" y="29"/>
                  </a:lnTo>
                  <a:lnTo>
                    <a:pt x="267" y="29"/>
                  </a:lnTo>
                  <a:lnTo>
                    <a:pt x="271" y="29"/>
                  </a:lnTo>
                  <a:lnTo>
                    <a:pt x="278" y="29"/>
                  </a:lnTo>
                  <a:lnTo>
                    <a:pt x="282" y="29"/>
                  </a:lnTo>
                  <a:lnTo>
                    <a:pt x="285" y="33"/>
                  </a:lnTo>
                  <a:lnTo>
                    <a:pt x="293" y="37"/>
                  </a:lnTo>
                  <a:lnTo>
                    <a:pt x="296" y="37"/>
                  </a:lnTo>
                  <a:lnTo>
                    <a:pt x="300" y="37"/>
                  </a:lnTo>
                  <a:lnTo>
                    <a:pt x="300" y="37"/>
                  </a:lnTo>
                  <a:lnTo>
                    <a:pt x="304" y="41"/>
                  </a:lnTo>
                  <a:lnTo>
                    <a:pt x="308" y="44"/>
                  </a:lnTo>
                  <a:lnTo>
                    <a:pt x="308" y="44"/>
                  </a:lnTo>
                  <a:lnTo>
                    <a:pt x="311" y="44"/>
                  </a:lnTo>
                  <a:lnTo>
                    <a:pt x="315" y="48"/>
                  </a:lnTo>
                  <a:lnTo>
                    <a:pt x="315" y="48"/>
                  </a:lnTo>
                  <a:lnTo>
                    <a:pt x="322" y="48"/>
                  </a:lnTo>
                  <a:lnTo>
                    <a:pt x="330" y="48"/>
                  </a:lnTo>
                  <a:lnTo>
                    <a:pt x="341" y="48"/>
                  </a:lnTo>
                  <a:lnTo>
                    <a:pt x="345" y="48"/>
                  </a:lnTo>
                  <a:lnTo>
                    <a:pt x="345" y="48"/>
                  </a:lnTo>
                  <a:lnTo>
                    <a:pt x="348" y="48"/>
                  </a:lnTo>
                  <a:lnTo>
                    <a:pt x="352" y="48"/>
                  </a:lnTo>
                  <a:lnTo>
                    <a:pt x="356" y="48"/>
                  </a:lnTo>
                  <a:lnTo>
                    <a:pt x="356" y="44"/>
                  </a:lnTo>
                  <a:lnTo>
                    <a:pt x="363" y="41"/>
                  </a:lnTo>
                  <a:lnTo>
                    <a:pt x="367" y="41"/>
                  </a:lnTo>
                  <a:lnTo>
                    <a:pt x="371" y="41"/>
                  </a:lnTo>
                  <a:lnTo>
                    <a:pt x="371" y="37"/>
                  </a:lnTo>
                  <a:lnTo>
                    <a:pt x="378" y="37"/>
                  </a:lnTo>
                  <a:lnTo>
                    <a:pt x="382" y="37"/>
                  </a:lnTo>
                  <a:lnTo>
                    <a:pt x="385" y="33"/>
                  </a:lnTo>
                  <a:lnTo>
                    <a:pt x="385" y="33"/>
                  </a:lnTo>
                  <a:lnTo>
                    <a:pt x="385" y="29"/>
                  </a:lnTo>
                  <a:lnTo>
                    <a:pt x="389" y="26"/>
                  </a:lnTo>
                  <a:lnTo>
                    <a:pt x="393" y="26"/>
                  </a:lnTo>
                  <a:lnTo>
                    <a:pt x="393" y="22"/>
                  </a:lnTo>
                  <a:lnTo>
                    <a:pt x="396" y="18"/>
                  </a:lnTo>
                  <a:lnTo>
                    <a:pt x="400" y="18"/>
                  </a:lnTo>
                  <a:lnTo>
                    <a:pt x="400" y="22"/>
                  </a:lnTo>
                  <a:lnTo>
                    <a:pt x="404" y="18"/>
                  </a:lnTo>
                  <a:lnTo>
                    <a:pt x="408" y="18"/>
                  </a:lnTo>
                  <a:lnTo>
                    <a:pt x="411" y="22"/>
                  </a:lnTo>
                  <a:lnTo>
                    <a:pt x="415" y="26"/>
                  </a:lnTo>
                  <a:lnTo>
                    <a:pt x="415" y="26"/>
                  </a:lnTo>
                  <a:lnTo>
                    <a:pt x="419" y="26"/>
                  </a:lnTo>
                  <a:lnTo>
                    <a:pt x="419" y="26"/>
                  </a:lnTo>
                  <a:lnTo>
                    <a:pt x="422" y="26"/>
                  </a:lnTo>
                  <a:lnTo>
                    <a:pt x="426" y="22"/>
                  </a:lnTo>
                  <a:lnTo>
                    <a:pt x="426" y="22"/>
                  </a:lnTo>
                  <a:lnTo>
                    <a:pt x="433" y="22"/>
                  </a:lnTo>
                  <a:lnTo>
                    <a:pt x="437" y="22"/>
                  </a:lnTo>
                  <a:lnTo>
                    <a:pt x="441" y="26"/>
                  </a:lnTo>
                  <a:lnTo>
                    <a:pt x="437" y="48"/>
                  </a:lnTo>
                  <a:lnTo>
                    <a:pt x="437" y="52"/>
                  </a:lnTo>
                  <a:lnTo>
                    <a:pt x="437" y="55"/>
                  </a:lnTo>
                  <a:lnTo>
                    <a:pt x="437" y="59"/>
                  </a:lnTo>
                  <a:lnTo>
                    <a:pt x="433" y="66"/>
                  </a:lnTo>
                  <a:lnTo>
                    <a:pt x="437" y="70"/>
                  </a:lnTo>
                  <a:lnTo>
                    <a:pt x="445" y="74"/>
                  </a:lnTo>
                  <a:lnTo>
                    <a:pt x="452" y="70"/>
                  </a:lnTo>
                  <a:lnTo>
                    <a:pt x="456" y="70"/>
                  </a:lnTo>
                  <a:lnTo>
                    <a:pt x="463" y="70"/>
                  </a:lnTo>
                  <a:lnTo>
                    <a:pt x="467" y="74"/>
                  </a:lnTo>
                  <a:lnTo>
                    <a:pt x="471" y="70"/>
                  </a:lnTo>
                  <a:lnTo>
                    <a:pt x="471" y="66"/>
                  </a:lnTo>
                  <a:lnTo>
                    <a:pt x="471" y="63"/>
                  </a:lnTo>
                  <a:lnTo>
                    <a:pt x="474" y="63"/>
                  </a:lnTo>
                  <a:lnTo>
                    <a:pt x="478" y="59"/>
                  </a:lnTo>
                  <a:lnTo>
                    <a:pt x="485" y="63"/>
                  </a:lnTo>
                  <a:lnTo>
                    <a:pt x="489" y="66"/>
                  </a:lnTo>
                  <a:lnTo>
                    <a:pt x="496" y="70"/>
                  </a:lnTo>
                  <a:lnTo>
                    <a:pt x="500" y="78"/>
                  </a:lnTo>
                  <a:lnTo>
                    <a:pt x="504" y="81"/>
                  </a:lnTo>
                  <a:lnTo>
                    <a:pt x="508" y="85"/>
                  </a:lnTo>
                  <a:lnTo>
                    <a:pt x="508" y="85"/>
                  </a:lnTo>
                  <a:lnTo>
                    <a:pt x="508" y="89"/>
                  </a:lnTo>
                  <a:lnTo>
                    <a:pt x="504" y="89"/>
                  </a:lnTo>
                  <a:lnTo>
                    <a:pt x="504" y="92"/>
                  </a:lnTo>
                  <a:lnTo>
                    <a:pt x="504" y="92"/>
                  </a:lnTo>
                  <a:lnTo>
                    <a:pt x="500" y="92"/>
                  </a:lnTo>
                  <a:lnTo>
                    <a:pt x="500" y="92"/>
                  </a:lnTo>
                  <a:lnTo>
                    <a:pt x="496" y="92"/>
                  </a:lnTo>
                  <a:lnTo>
                    <a:pt x="496" y="92"/>
                  </a:lnTo>
                  <a:lnTo>
                    <a:pt x="489" y="92"/>
                  </a:lnTo>
                  <a:lnTo>
                    <a:pt x="489" y="92"/>
                  </a:lnTo>
                  <a:lnTo>
                    <a:pt x="485" y="96"/>
                  </a:lnTo>
                  <a:lnTo>
                    <a:pt x="482" y="100"/>
                  </a:lnTo>
                  <a:lnTo>
                    <a:pt x="478" y="100"/>
                  </a:lnTo>
                  <a:lnTo>
                    <a:pt x="474" y="100"/>
                  </a:lnTo>
                  <a:lnTo>
                    <a:pt x="474" y="100"/>
                  </a:lnTo>
                  <a:lnTo>
                    <a:pt x="474" y="104"/>
                  </a:lnTo>
                  <a:lnTo>
                    <a:pt x="471" y="104"/>
                  </a:lnTo>
                  <a:lnTo>
                    <a:pt x="471" y="104"/>
                  </a:lnTo>
                  <a:lnTo>
                    <a:pt x="467" y="104"/>
                  </a:lnTo>
                  <a:lnTo>
                    <a:pt x="467" y="104"/>
                  </a:lnTo>
                  <a:lnTo>
                    <a:pt x="463" y="111"/>
                  </a:lnTo>
                  <a:lnTo>
                    <a:pt x="463" y="115"/>
                  </a:lnTo>
                  <a:lnTo>
                    <a:pt x="463" y="118"/>
                  </a:lnTo>
                  <a:lnTo>
                    <a:pt x="463" y="118"/>
                  </a:lnTo>
                  <a:lnTo>
                    <a:pt x="459" y="118"/>
                  </a:lnTo>
                  <a:lnTo>
                    <a:pt x="452" y="126"/>
                  </a:lnTo>
                  <a:lnTo>
                    <a:pt x="448" y="126"/>
                  </a:lnTo>
                  <a:lnTo>
                    <a:pt x="441" y="122"/>
                  </a:lnTo>
                  <a:lnTo>
                    <a:pt x="441" y="126"/>
                  </a:lnTo>
                  <a:lnTo>
                    <a:pt x="437" y="130"/>
                  </a:lnTo>
                  <a:lnTo>
                    <a:pt x="433" y="133"/>
                  </a:lnTo>
                  <a:lnTo>
                    <a:pt x="430" y="133"/>
                  </a:lnTo>
                  <a:lnTo>
                    <a:pt x="430" y="137"/>
                  </a:lnTo>
                  <a:lnTo>
                    <a:pt x="426" y="141"/>
                  </a:lnTo>
                  <a:lnTo>
                    <a:pt x="426" y="141"/>
                  </a:lnTo>
                  <a:lnTo>
                    <a:pt x="422" y="137"/>
                  </a:lnTo>
                  <a:lnTo>
                    <a:pt x="419" y="137"/>
                  </a:lnTo>
                  <a:lnTo>
                    <a:pt x="415" y="137"/>
                  </a:lnTo>
                  <a:lnTo>
                    <a:pt x="411" y="133"/>
                  </a:lnTo>
                  <a:lnTo>
                    <a:pt x="404" y="133"/>
                  </a:lnTo>
                  <a:lnTo>
                    <a:pt x="400" y="133"/>
                  </a:lnTo>
                  <a:lnTo>
                    <a:pt x="396" y="137"/>
                  </a:lnTo>
                  <a:lnTo>
                    <a:pt x="393" y="141"/>
                  </a:lnTo>
                  <a:lnTo>
                    <a:pt x="393" y="148"/>
                  </a:lnTo>
                  <a:lnTo>
                    <a:pt x="393" y="152"/>
                  </a:lnTo>
                  <a:lnTo>
                    <a:pt x="393" y="152"/>
                  </a:lnTo>
                  <a:lnTo>
                    <a:pt x="400" y="156"/>
                  </a:lnTo>
                  <a:lnTo>
                    <a:pt x="408" y="159"/>
                  </a:lnTo>
                  <a:lnTo>
                    <a:pt x="408" y="163"/>
                  </a:lnTo>
                  <a:lnTo>
                    <a:pt x="404" y="163"/>
                  </a:lnTo>
                  <a:lnTo>
                    <a:pt x="404" y="167"/>
                  </a:lnTo>
                  <a:lnTo>
                    <a:pt x="396" y="174"/>
                  </a:lnTo>
                  <a:lnTo>
                    <a:pt x="393" y="181"/>
                  </a:lnTo>
                  <a:lnTo>
                    <a:pt x="389" y="185"/>
                  </a:lnTo>
                  <a:lnTo>
                    <a:pt x="385" y="185"/>
                  </a:lnTo>
                  <a:lnTo>
                    <a:pt x="382" y="189"/>
                  </a:lnTo>
                  <a:lnTo>
                    <a:pt x="378" y="189"/>
                  </a:lnTo>
                  <a:lnTo>
                    <a:pt x="374" y="189"/>
                  </a:lnTo>
                  <a:lnTo>
                    <a:pt x="371" y="193"/>
                  </a:lnTo>
                  <a:lnTo>
                    <a:pt x="363" y="193"/>
                  </a:lnTo>
                  <a:lnTo>
                    <a:pt x="356" y="193"/>
                  </a:lnTo>
                  <a:lnTo>
                    <a:pt x="352" y="196"/>
                  </a:lnTo>
                  <a:lnTo>
                    <a:pt x="348" y="196"/>
                  </a:lnTo>
                  <a:lnTo>
                    <a:pt x="337" y="200"/>
                  </a:lnTo>
                  <a:lnTo>
                    <a:pt x="326" y="204"/>
                  </a:lnTo>
                  <a:lnTo>
                    <a:pt x="322" y="207"/>
                  </a:lnTo>
                  <a:lnTo>
                    <a:pt x="315" y="215"/>
                  </a:lnTo>
                  <a:lnTo>
                    <a:pt x="311" y="215"/>
                  </a:lnTo>
                  <a:lnTo>
                    <a:pt x="308" y="215"/>
                  </a:lnTo>
                  <a:lnTo>
                    <a:pt x="304" y="215"/>
                  </a:lnTo>
                  <a:lnTo>
                    <a:pt x="304" y="215"/>
                  </a:lnTo>
                  <a:lnTo>
                    <a:pt x="304" y="211"/>
                  </a:lnTo>
                  <a:lnTo>
                    <a:pt x="296" y="211"/>
                  </a:lnTo>
                  <a:lnTo>
                    <a:pt x="289" y="215"/>
                  </a:lnTo>
                  <a:lnTo>
                    <a:pt x="285" y="211"/>
                  </a:lnTo>
                  <a:lnTo>
                    <a:pt x="278" y="211"/>
                  </a:lnTo>
                  <a:lnTo>
                    <a:pt x="271" y="207"/>
                  </a:lnTo>
                  <a:lnTo>
                    <a:pt x="259" y="204"/>
                  </a:lnTo>
                  <a:lnTo>
                    <a:pt x="252" y="196"/>
                  </a:lnTo>
                  <a:lnTo>
                    <a:pt x="248" y="196"/>
                  </a:lnTo>
                  <a:lnTo>
                    <a:pt x="237" y="196"/>
                  </a:lnTo>
                  <a:lnTo>
                    <a:pt x="226" y="196"/>
                  </a:lnTo>
                  <a:lnTo>
                    <a:pt x="226" y="196"/>
                  </a:lnTo>
                  <a:lnTo>
                    <a:pt x="222" y="196"/>
                  </a:lnTo>
                  <a:lnTo>
                    <a:pt x="222" y="200"/>
                  </a:lnTo>
                  <a:lnTo>
                    <a:pt x="215" y="200"/>
                  </a:lnTo>
                  <a:lnTo>
                    <a:pt x="208" y="200"/>
                  </a:lnTo>
                  <a:lnTo>
                    <a:pt x="197" y="200"/>
                  </a:lnTo>
                  <a:lnTo>
                    <a:pt x="185" y="200"/>
                  </a:lnTo>
                  <a:lnTo>
                    <a:pt x="178" y="200"/>
                  </a:lnTo>
                  <a:lnTo>
                    <a:pt x="171" y="200"/>
                  </a:lnTo>
                  <a:lnTo>
                    <a:pt x="167" y="200"/>
                  </a:lnTo>
                  <a:lnTo>
                    <a:pt x="163" y="200"/>
                  </a:lnTo>
                  <a:lnTo>
                    <a:pt x="159" y="193"/>
                  </a:lnTo>
                  <a:lnTo>
                    <a:pt x="159" y="189"/>
                  </a:lnTo>
                  <a:lnTo>
                    <a:pt x="156" y="185"/>
                  </a:lnTo>
                  <a:lnTo>
                    <a:pt x="152" y="181"/>
                  </a:lnTo>
                  <a:lnTo>
                    <a:pt x="152" y="178"/>
                  </a:lnTo>
                  <a:lnTo>
                    <a:pt x="152" y="178"/>
                  </a:lnTo>
                  <a:lnTo>
                    <a:pt x="148" y="174"/>
                  </a:lnTo>
                  <a:lnTo>
                    <a:pt x="145" y="174"/>
                  </a:lnTo>
                  <a:lnTo>
                    <a:pt x="145" y="174"/>
                  </a:lnTo>
                  <a:lnTo>
                    <a:pt x="145" y="170"/>
                  </a:lnTo>
                  <a:lnTo>
                    <a:pt x="145" y="170"/>
                  </a:lnTo>
                  <a:lnTo>
                    <a:pt x="141" y="170"/>
                  </a:lnTo>
                  <a:lnTo>
                    <a:pt x="141" y="170"/>
                  </a:lnTo>
                  <a:lnTo>
                    <a:pt x="137" y="170"/>
                  </a:lnTo>
                  <a:lnTo>
                    <a:pt x="134" y="167"/>
                  </a:lnTo>
                  <a:lnTo>
                    <a:pt x="126" y="163"/>
                  </a:lnTo>
                  <a:lnTo>
                    <a:pt x="122" y="163"/>
                  </a:lnTo>
                  <a:lnTo>
                    <a:pt x="122" y="163"/>
                  </a:lnTo>
                  <a:lnTo>
                    <a:pt x="119" y="163"/>
                  </a:lnTo>
                  <a:lnTo>
                    <a:pt x="119" y="159"/>
                  </a:lnTo>
                  <a:lnTo>
                    <a:pt x="115" y="159"/>
                  </a:lnTo>
                  <a:lnTo>
                    <a:pt x="104" y="156"/>
                  </a:lnTo>
                  <a:lnTo>
                    <a:pt x="100" y="156"/>
                  </a:lnTo>
                  <a:lnTo>
                    <a:pt x="100" y="156"/>
                  </a:lnTo>
                  <a:lnTo>
                    <a:pt x="97" y="156"/>
                  </a:lnTo>
                  <a:lnTo>
                    <a:pt x="89" y="156"/>
                  </a:lnTo>
                  <a:lnTo>
                    <a:pt x="71" y="156"/>
                  </a:lnTo>
                  <a:lnTo>
                    <a:pt x="67" y="152"/>
                  </a:lnTo>
                  <a:lnTo>
                    <a:pt x="63" y="148"/>
                  </a:lnTo>
                  <a:lnTo>
                    <a:pt x="63" y="144"/>
                  </a:lnTo>
                  <a:lnTo>
                    <a:pt x="63" y="141"/>
                  </a:lnTo>
                  <a:lnTo>
                    <a:pt x="67" y="141"/>
                  </a:lnTo>
                  <a:lnTo>
                    <a:pt x="67" y="141"/>
                  </a:lnTo>
                  <a:lnTo>
                    <a:pt x="67" y="137"/>
                  </a:lnTo>
                  <a:lnTo>
                    <a:pt x="67" y="133"/>
                  </a:lnTo>
                  <a:lnTo>
                    <a:pt x="67" y="130"/>
                  </a:lnTo>
                  <a:lnTo>
                    <a:pt x="67" y="130"/>
                  </a:lnTo>
                  <a:lnTo>
                    <a:pt x="67" y="126"/>
                  </a:lnTo>
                  <a:lnTo>
                    <a:pt x="67" y="126"/>
                  </a:lnTo>
                  <a:lnTo>
                    <a:pt x="63" y="122"/>
                  </a:lnTo>
                  <a:lnTo>
                    <a:pt x="60" y="118"/>
                  </a:lnTo>
                  <a:lnTo>
                    <a:pt x="60" y="118"/>
                  </a:lnTo>
                  <a:lnTo>
                    <a:pt x="56" y="115"/>
                  </a:lnTo>
                  <a:lnTo>
                    <a:pt x="56" y="115"/>
                  </a:lnTo>
                  <a:lnTo>
                    <a:pt x="56" y="111"/>
                  </a:lnTo>
                  <a:lnTo>
                    <a:pt x="52" y="107"/>
                  </a:lnTo>
                  <a:lnTo>
                    <a:pt x="52" y="107"/>
                  </a:lnTo>
                  <a:lnTo>
                    <a:pt x="48" y="104"/>
                  </a:lnTo>
                  <a:lnTo>
                    <a:pt x="48" y="104"/>
                  </a:lnTo>
                  <a:lnTo>
                    <a:pt x="45" y="100"/>
                  </a:lnTo>
                  <a:lnTo>
                    <a:pt x="45" y="100"/>
                  </a:lnTo>
                  <a:lnTo>
                    <a:pt x="41" y="100"/>
                  </a:lnTo>
                  <a:lnTo>
                    <a:pt x="37" y="104"/>
                  </a:lnTo>
                  <a:lnTo>
                    <a:pt x="37" y="104"/>
                  </a:lnTo>
                  <a:lnTo>
                    <a:pt x="37" y="104"/>
                  </a:lnTo>
                  <a:lnTo>
                    <a:pt x="34" y="100"/>
                  </a:lnTo>
                  <a:lnTo>
                    <a:pt x="34" y="100"/>
                  </a:lnTo>
                  <a:lnTo>
                    <a:pt x="30" y="100"/>
                  </a:lnTo>
                  <a:lnTo>
                    <a:pt x="26" y="100"/>
                  </a:lnTo>
                  <a:lnTo>
                    <a:pt x="26" y="100"/>
                  </a:lnTo>
                  <a:lnTo>
                    <a:pt x="22" y="104"/>
                  </a:lnTo>
                  <a:lnTo>
                    <a:pt x="22" y="104"/>
                  </a:lnTo>
                  <a:lnTo>
                    <a:pt x="19" y="100"/>
                  </a:lnTo>
                  <a:lnTo>
                    <a:pt x="19" y="100"/>
                  </a:lnTo>
                  <a:lnTo>
                    <a:pt x="19" y="96"/>
                  </a:lnTo>
                  <a:lnTo>
                    <a:pt x="15" y="96"/>
                  </a:lnTo>
                  <a:lnTo>
                    <a:pt x="11" y="92"/>
                  </a:lnTo>
                  <a:lnTo>
                    <a:pt x="11" y="92"/>
                  </a:lnTo>
                  <a:lnTo>
                    <a:pt x="8" y="89"/>
                  </a:lnTo>
                  <a:lnTo>
                    <a:pt x="8" y="89"/>
                  </a:lnTo>
                  <a:lnTo>
                    <a:pt x="4" y="85"/>
                  </a:lnTo>
                  <a:lnTo>
                    <a:pt x="4" y="85"/>
                  </a:lnTo>
                  <a:lnTo>
                    <a:pt x="4" y="81"/>
                  </a:lnTo>
                  <a:lnTo>
                    <a:pt x="4" y="85"/>
                  </a:lnTo>
                  <a:lnTo>
                    <a:pt x="4" y="85"/>
                  </a:lnTo>
                  <a:lnTo>
                    <a:pt x="4" y="85"/>
                  </a:lnTo>
                  <a:lnTo>
                    <a:pt x="0" y="81"/>
                  </a:lnTo>
                  <a:lnTo>
                    <a:pt x="0" y="81"/>
                  </a:lnTo>
                  <a:lnTo>
                    <a:pt x="0" y="78"/>
                  </a:lnTo>
                  <a:lnTo>
                    <a:pt x="0" y="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8" name="Freeform 16"/>
            <p:cNvSpPr/>
            <p:nvPr/>
          </p:nvSpPr>
          <p:spPr bwMode="auto">
            <a:xfrm>
              <a:off x="6220229" y="2599009"/>
              <a:ext cx="1114240" cy="518480"/>
            </a:xfrm>
            <a:custGeom>
              <a:avLst/>
              <a:gdLst>
                <a:gd name="T0" fmla="*/ 15 w 622"/>
                <a:gd name="T1" fmla="*/ 174 h 297"/>
                <a:gd name="T2" fmla="*/ 0 w 622"/>
                <a:gd name="T3" fmla="*/ 141 h 297"/>
                <a:gd name="T4" fmla="*/ 29 w 622"/>
                <a:gd name="T5" fmla="*/ 133 h 297"/>
                <a:gd name="T6" fmla="*/ 44 w 622"/>
                <a:gd name="T7" fmla="*/ 107 h 297"/>
                <a:gd name="T8" fmla="*/ 59 w 622"/>
                <a:gd name="T9" fmla="*/ 100 h 297"/>
                <a:gd name="T10" fmla="*/ 70 w 622"/>
                <a:gd name="T11" fmla="*/ 100 h 297"/>
                <a:gd name="T12" fmla="*/ 100 w 622"/>
                <a:gd name="T13" fmla="*/ 107 h 297"/>
                <a:gd name="T14" fmla="*/ 118 w 622"/>
                <a:gd name="T15" fmla="*/ 115 h 297"/>
                <a:gd name="T16" fmla="*/ 141 w 622"/>
                <a:gd name="T17" fmla="*/ 107 h 297"/>
                <a:gd name="T18" fmla="*/ 163 w 622"/>
                <a:gd name="T19" fmla="*/ 107 h 297"/>
                <a:gd name="T20" fmla="*/ 178 w 622"/>
                <a:gd name="T21" fmla="*/ 115 h 297"/>
                <a:gd name="T22" fmla="*/ 207 w 622"/>
                <a:gd name="T23" fmla="*/ 115 h 297"/>
                <a:gd name="T24" fmla="*/ 200 w 622"/>
                <a:gd name="T25" fmla="*/ 89 h 297"/>
                <a:gd name="T26" fmla="*/ 196 w 622"/>
                <a:gd name="T27" fmla="*/ 74 h 297"/>
                <a:gd name="T28" fmla="*/ 211 w 622"/>
                <a:gd name="T29" fmla="*/ 56 h 297"/>
                <a:gd name="T30" fmla="*/ 200 w 622"/>
                <a:gd name="T31" fmla="*/ 52 h 297"/>
                <a:gd name="T32" fmla="*/ 207 w 622"/>
                <a:gd name="T33" fmla="*/ 44 h 297"/>
                <a:gd name="T34" fmla="*/ 229 w 622"/>
                <a:gd name="T35" fmla="*/ 37 h 297"/>
                <a:gd name="T36" fmla="*/ 255 w 622"/>
                <a:gd name="T37" fmla="*/ 30 h 297"/>
                <a:gd name="T38" fmla="*/ 274 w 622"/>
                <a:gd name="T39" fmla="*/ 22 h 297"/>
                <a:gd name="T40" fmla="*/ 300 w 622"/>
                <a:gd name="T41" fmla="*/ 11 h 297"/>
                <a:gd name="T42" fmla="*/ 322 w 622"/>
                <a:gd name="T43" fmla="*/ 4 h 297"/>
                <a:gd name="T44" fmla="*/ 344 w 622"/>
                <a:gd name="T45" fmla="*/ 15 h 297"/>
                <a:gd name="T46" fmla="*/ 352 w 622"/>
                <a:gd name="T47" fmla="*/ 26 h 297"/>
                <a:gd name="T48" fmla="*/ 366 w 622"/>
                <a:gd name="T49" fmla="*/ 26 h 297"/>
                <a:gd name="T50" fmla="*/ 381 w 622"/>
                <a:gd name="T51" fmla="*/ 30 h 297"/>
                <a:gd name="T52" fmla="*/ 392 w 622"/>
                <a:gd name="T53" fmla="*/ 37 h 297"/>
                <a:gd name="T54" fmla="*/ 415 w 622"/>
                <a:gd name="T55" fmla="*/ 26 h 297"/>
                <a:gd name="T56" fmla="*/ 433 w 622"/>
                <a:gd name="T57" fmla="*/ 22 h 297"/>
                <a:gd name="T58" fmla="*/ 507 w 622"/>
                <a:gd name="T59" fmla="*/ 82 h 297"/>
                <a:gd name="T60" fmla="*/ 529 w 622"/>
                <a:gd name="T61" fmla="*/ 89 h 297"/>
                <a:gd name="T62" fmla="*/ 552 w 622"/>
                <a:gd name="T63" fmla="*/ 85 h 297"/>
                <a:gd name="T64" fmla="*/ 581 w 622"/>
                <a:gd name="T65" fmla="*/ 100 h 297"/>
                <a:gd name="T66" fmla="*/ 589 w 622"/>
                <a:gd name="T67" fmla="*/ 111 h 297"/>
                <a:gd name="T68" fmla="*/ 611 w 622"/>
                <a:gd name="T69" fmla="*/ 111 h 297"/>
                <a:gd name="T70" fmla="*/ 614 w 622"/>
                <a:gd name="T71" fmla="*/ 130 h 297"/>
                <a:gd name="T72" fmla="*/ 607 w 622"/>
                <a:gd name="T73" fmla="*/ 163 h 297"/>
                <a:gd name="T74" fmla="*/ 574 w 622"/>
                <a:gd name="T75" fmla="*/ 163 h 297"/>
                <a:gd name="T76" fmla="*/ 566 w 622"/>
                <a:gd name="T77" fmla="*/ 197 h 297"/>
                <a:gd name="T78" fmla="*/ 552 w 622"/>
                <a:gd name="T79" fmla="*/ 204 h 297"/>
                <a:gd name="T80" fmla="*/ 537 w 622"/>
                <a:gd name="T81" fmla="*/ 215 h 297"/>
                <a:gd name="T82" fmla="*/ 548 w 622"/>
                <a:gd name="T83" fmla="*/ 237 h 297"/>
                <a:gd name="T84" fmla="*/ 548 w 622"/>
                <a:gd name="T85" fmla="*/ 260 h 297"/>
                <a:gd name="T86" fmla="*/ 489 w 622"/>
                <a:gd name="T87" fmla="*/ 252 h 297"/>
                <a:gd name="T88" fmla="*/ 448 w 622"/>
                <a:gd name="T89" fmla="*/ 252 h 297"/>
                <a:gd name="T90" fmla="*/ 415 w 622"/>
                <a:gd name="T91" fmla="*/ 263 h 297"/>
                <a:gd name="T92" fmla="*/ 392 w 622"/>
                <a:gd name="T93" fmla="*/ 274 h 297"/>
                <a:gd name="T94" fmla="*/ 352 w 622"/>
                <a:gd name="T95" fmla="*/ 293 h 297"/>
                <a:gd name="T96" fmla="*/ 278 w 622"/>
                <a:gd name="T97" fmla="*/ 245 h 297"/>
                <a:gd name="T98" fmla="*/ 152 w 622"/>
                <a:gd name="T99" fmla="*/ 286 h 297"/>
                <a:gd name="T100" fmla="*/ 115 w 622"/>
                <a:gd name="T101" fmla="*/ 274 h 297"/>
                <a:gd name="T102" fmla="*/ 96 w 622"/>
                <a:gd name="T103" fmla="*/ 267 h 297"/>
                <a:gd name="T104" fmla="*/ 81 w 622"/>
                <a:gd name="T105" fmla="*/ 252 h 297"/>
                <a:gd name="T106" fmla="*/ 70 w 622"/>
                <a:gd name="T107" fmla="*/ 237 h 297"/>
                <a:gd name="T108" fmla="*/ 89 w 622"/>
                <a:gd name="T109" fmla="*/ 237 h 297"/>
                <a:gd name="T110" fmla="*/ 81 w 622"/>
                <a:gd name="T111" fmla="*/ 226 h 297"/>
                <a:gd name="T112" fmla="*/ 103 w 622"/>
                <a:gd name="T113" fmla="*/ 222 h 297"/>
                <a:gd name="T114" fmla="*/ 107 w 622"/>
                <a:gd name="T115" fmla="*/ 211 h 297"/>
                <a:gd name="T116" fmla="*/ 107 w 622"/>
                <a:gd name="T117" fmla="*/ 197 h 297"/>
                <a:gd name="T118" fmla="*/ 92 w 622"/>
                <a:gd name="T119" fmla="*/ 193 h 297"/>
                <a:gd name="T120" fmla="*/ 81 w 622"/>
                <a:gd name="T121" fmla="*/ 189 h 297"/>
                <a:gd name="T122" fmla="*/ 66 w 622"/>
                <a:gd name="T123" fmla="*/ 193 h 297"/>
                <a:gd name="T124" fmla="*/ 52 w 622"/>
                <a:gd name="T125" fmla="*/ 20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22" h="297">
                  <a:moveTo>
                    <a:pt x="48" y="200"/>
                  </a:moveTo>
                  <a:lnTo>
                    <a:pt x="44" y="197"/>
                  </a:lnTo>
                  <a:lnTo>
                    <a:pt x="37" y="200"/>
                  </a:lnTo>
                  <a:lnTo>
                    <a:pt x="33" y="197"/>
                  </a:lnTo>
                  <a:lnTo>
                    <a:pt x="33" y="193"/>
                  </a:lnTo>
                  <a:lnTo>
                    <a:pt x="41" y="193"/>
                  </a:lnTo>
                  <a:lnTo>
                    <a:pt x="33" y="182"/>
                  </a:lnTo>
                  <a:lnTo>
                    <a:pt x="26" y="178"/>
                  </a:lnTo>
                  <a:lnTo>
                    <a:pt x="15" y="174"/>
                  </a:lnTo>
                  <a:lnTo>
                    <a:pt x="15" y="178"/>
                  </a:lnTo>
                  <a:lnTo>
                    <a:pt x="7" y="171"/>
                  </a:lnTo>
                  <a:lnTo>
                    <a:pt x="7" y="171"/>
                  </a:lnTo>
                  <a:lnTo>
                    <a:pt x="7" y="167"/>
                  </a:lnTo>
                  <a:lnTo>
                    <a:pt x="0" y="163"/>
                  </a:lnTo>
                  <a:lnTo>
                    <a:pt x="0" y="159"/>
                  </a:lnTo>
                  <a:lnTo>
                    <a:pt x="4" y="148"/>
                  </a:lnTo>
                  <a:lnTo>
                    <a:pt x="0" y="148"/>
                  </a:lnTo>
                  <a:lnTo>
                    <a:pt x="0" y="141"/>
                  </a:lnTo>
                  <a:lnTo>
                    <a:pt x="4" y="137"/>
                  </a:lnTo>
                  <a:lnTo>
                    <a:pt x="7" y="133"/>
                  </a:lnTo>
                  <a:lnTo>
                    <a:pt x="7" y="130"/>
                  </a:lnTo>
                  <a:lnTo>
                    <a:pt x="11" y="126"/>
                  </a:lnTo>
                  <a:lnTo>
                    <a:pt x="18" y="133"/>
                  </a:lnTo>
                  <a:lnTo>
                    <a:pt x="18" y="137"/>
                  </a:lnTo>
                  <a:lnTo>
                    <a:pt x="26" y="141"/>
                  </a:lnTo>
                  <a:lnTo>
                    <a:pt x="29" y="137"/>
                  </a:lnTo>
                  <a:lnTo>
                    <a:pt x="29" y="133"/>
                  </a:lnTo>
                  <a:lnTo>
                    <a:pt x="29" y="133"/>
                  </a:lnTo>
                  <a:lnTo>
                    <a:pt x="26" y="122"/>
                  </a:lnTo>
                  <a:lnTo>
                    <a:pt x="33" y="119"/>
                  </a:lnTo>
                  <a:lnTo>
                    <a:pt x="37" y="119"/>
                  </a:lnTo>
                  <a:lnTo>
                    <a:pt x="37" y="119"/>
                  </a:lnTo>
                  <a:lnTo>
                    <a:pt x="37" y="115"/>
                  </a:lnTo>
                  <a:lnTo>
                    <a:pt x="37" y="111"/>
                  </a:lnTo>
                  <a:lnTo>
                    <a:pt x="41" y="107"/>
                  </a:lnTo>
                  <a:lnTo>
                    <a:pt x="44" y="107"/>
                  </a:lnTo>
                  <a:lnTo>
                    <a:pt x="44" y="104"/>
                  </a:lnTo>
                  <a:lnTo>
                    <a:pt x="48" y="104"/>
                  </a:lnTo>
                  <a:lnTo>
                    <a:pt x="52" y="104"/>
                  </a:lnTo>
                  <a:lnTo>
                    <a:pt x="52" y="100"/>
                  </a:lnTo>
                  <a:lnTo>
                    <a:pt x="52" y="96"/>
                  </a:lnTo>
                  <a:lnTo>
                    <a:pt x="52" y="96"/>
                  </a:lnTo>
                  <a:lnTo>
                    <a:pt x="55" y="100"/>
                  </a:lnTo>
                  <a:lnTo>
                    <a:pt x="59" y="100"/>
                  </a:lnTo>
                  <a:lnTo>
                    <a:pt x="59" y="100"/>
                  </a:lnTo>
                  <a:lnTo>
                    <a:pt x="59" y="104"/>
                  </a:lnTo>
                  <a:lnTo>
                    <a:pt x="59" y="107"/>
                  </a:lnTo>
                  <a:lnTo>
                    <a:pt x="63" y="104"/>
                  </a:lnTo>
                  <a:lnTo>
                    <a:pt x="63" y="100"/>
                  </a:lnTo>
                  <a:lnTo>
                    <a:pt x="66" y="100"/>
                  </a:lnTo>
                  <a:lnTo>
                    <a:pt x="66" y="104"/>
                  </a:lnTo>
                  <a:lnTo>
                    <a:pt x="66" y="100"/>
                  </a:lnTo>
                  <a:lnTo>
                    <a:pt x="66" y="100"/>
                  </a:lnTo>
                  <a:lnTo>
                    <a:pt x="70" y="100"/>
                  </a:lnTo>
                  <a:lnTo>
                    <a:pt x="74" y="96"/>
                  </a:lnTo>
                  <a:lnTo>
                    <a:pt x="78" y="96"/>
                  </a:lnTo>
                  <a:lnTo>
                    <a:pt x="78" y="100"/>
                  </a:lnTo>
                  <a:lnTo>
                    <a:pt x="81" y="104"/>
                  </a:lnTo>
                  <a:lnTo>
                    <a:pt x="89" y="100"/>
                  </a:lnTo>
                  <a:lnTo>
                    <a:pt x="92" y="100"/>
                  </a:lnTo>
                  <a:lnTo>
                    <a:pt x="92" y="104"/>
                  </a:lnTo>
                  <a:lnTo>
                    <a:pt x="96" y="104"/>
                  </a:lnTo>
                  <a:lnTo>
                    <a:pt x="100" y="107"/>
                  </a:lnTo>
                  <a:lnTo>
                    <a:pt x="103" y="107"/>
                  </a:lnTo>
                  <a:lnTo>
                    <a:pt x="103" y="111"/>
                  </a:lnTo>
                  <a:lnTo>
                    <a:pt x="111" y="115"/>
                  </a:lnTo>
                  <a:lnTo>
                    <a:pt x="111" y="115"/>
                  </a:lnTo>
                  <a:lnTo>
                    <a:pt x="115" y="115"/>
                  </a:lnTo>
                  <a:lnTo>
                    <a:pt x="115" y="119"/>
                  </a:lnTo>
                  <a:lnTo>
                    <a:pt x="115" y="119"/>
                  </a:lnTo>
                  <a:lnTo>
                    <a:pt x="118" y="119"/>
                  </a:lnTo>
                  <a:lnTo>
                    <a:pt x="118" y="115"/>
                  </a:lnTo>
                  <a:lnTo>
                    <a:pt x="122" y="111"/>
                  </a:lnTo>
                  <a:lnTo>
                    <a:pt x="122" y="115"/>
                  </a:lnTo>
                  <a:lnTo>
                    <a:pt x="129" y="115"/>
                  </a:lnTo>
                  <a:lnTo>
                    <a:pt x="129" y="119"/>
                  </a:lnTo>
                  <a:lnTo>
                    <a:pt x="133" y="119"/>
                  </a:lnTo>
                  <a:lnTo>
                    <a:pt x="137" y="115"/>
                  </a:lnTo>
                  <a:lnTo>
                    <a:pt x="137" y="111"/>
                  </a:lnTo>
                  <a:lnTo>
                    <a:pt x="141" y="111"/>
                  </a:lnTo>
                  <a:lnTo>
                    <a:pt x="141" y="107"/>
                  </a:lnTo>
                  <a:lnTo>
                    <a:pt x="144" y="107"/>
                  </a:lnTo>
                  <a:lnTo>
                    <a:pt x="144" y="107"/>
                  </a:lnTo>
                  <a:lnTo>
                    <a:pt x="148" y="107"/>
                  </a:lnTo>
                  <a:lnTo>
                    <a:pt x="152" y="107"/>
                  </a:lnTo>
                  <a:lnTo>
                    <a:pt x="155" y="111"/>
                  </a:lnTo>
                  <a:lnTo>
                    <a:pt x="155" y="111"/>
                  </a:lnTo>
                  <a:lnTo>
                    <a:pt x="163" y="111"/>
                  </a:lnTo>
                  <a:lnTo>
                    <a:pt x="159" y="107"/>
                  </a:lnTo>
                  <a:lnTo>
                    <a:pt x="163" y="107"/>
                  </a:lnTo>
                  <a:lnTo>
                    <a:pt x="166" y="107"/>
                  </a:lnTo>
                  <a:lnTo>
                    <a:pt x="170" y="104"/>
                  </a:lnTo>
                  <a:lnTo>
                    <a:pt x="174" y="107"/>
                  </a:lnTo>
                  <a:lnTo>
                    <a:pt x="174" y="107"/>
                  </a:lnTo>
                  <a:lnTo>
                    <a:pt x="174" y="111"/>
                  </a:lnTo>
                  <a:lnTo>
                    <a:pt x="170" y="111"/>
                  </a:lnTo>
                  <a:lnTo>
                    <a:pt x="174" y="115"/>
                  </a:lnTo>
                  <a:lnTo>
                    <a:pt x="178" y="115"/>
                  </a:lnTo>
                  <a:lnTo>
                    <a:pt x="178" y="115"/>
                  </a:lnTo>
                  <a:lnTo>
                    <a:pt x="181" y="115"/>
                  </a:lnTo>
                  <a:lnTo>
                    <a:pt x="185" y="115"/>
                  </a:lnTo>
                  <a:lnTo>
                    <a:pt x="192" y="119"/>
                  </a:lnTo>
                  <a:lnTo>
                    <a:pt x="196" y="119"/>
                  </a:lnTo>
                  <a:lnTo>
                    <a:pt x="196" y="115"/>
                  </a:lnTo>
                  <a:lnTo>
                    <a:pt x="196" y="111"/>
                  </a:lnTo>
                  <a:lnTo>
                    <a:pt x="200" y="111"/>
                  </a:lnTo>
                  <a:lnTo>
                    <a:pt x="203" y="115"/>
                  </a:lnTo>
                  <a:lnTo>
                    <a:pt x="207" y="115"/>
                  </a:lnTo>
                  <a:lnTo>
                    <a:pt x="215" y="111"/>
                  </a:lnTo>
                  <a:lnTo>
                    <a:pt x="215" y="111"/>
                  </a:lnTo>
                  <a:lnTo>
                    <a:pt x="215" y="96"/>
                  </a:lnTo>
                  <a:lnTo>
                    <a:pt x="215" y="96"/>
                  </a:lnTo>
                  <a:lnTo>
                    <a:pt x="207" y="96"/>
                  </a:lnTo>
                  <a:lnTo>
                    <a:pt x="207" y="96"/>
                  </a:lnTo>
                  <a:lnTo>
                    <a:pt x="203" y="93"/>
                  </a:lnTo>
                  <a:lnTo>
                    <a:pt x="200" y="93"/>
                  </a:lnTo>
                  <a:lnTo>
                    <a:pt x="200" y="89"/>
                  </a:lnTo>
                  <a:lnTo>
                    <a:pt x="196" y="89"/>
                  </a:lnTo>
                  <a:lnTo>
                    <a:pt x="196" y="89"/>
                  </a:lnTo>
                  <a:lnTo>
                    <a:pt x="192" y="85"/>
                  </a:lnTo>
                  <a:lnTo>
                    <a:pt x="196" y="85"/>
                  </a:lnTo>
                  <a:lnTo>
                    <a:pt x="196" y="85"/>
                  </a:lnTo>
                  <a:lnTo>
                    <a:pt x="200" y="82"/>
                  </a:lnTo>
                  <a:lnTo>
                    <a:pt x="200" y="78"/>
                  </a:lnTo>
                  <a:lnTo>
                    <a:pt x="200" y="74"/>
                  </a:lnTo>
                  <a:lnTo>
                    <a:pt x="196" y="74"/>
                  </a:lnTo>
                  <a:lnTo>
                    <a:pt x="196" y="70"/>
                  </a:lnTo>
                  <a:lnTo>
                    <a:pt x="200" y="67"/>
                  </a:lnTo>
                  <a:lnTo>
                    <a:pt x="203" y="63"/>
                  </a:lnTo>
                  <a:lnTo>
                    <a:pt x="211" y="63"/>
                  </a:lnTo>
                  <a:lnTo>
                    <a:pt x="215" y="63"/>
                  </a:lnTo>
                  <a:lnTo>
                    <a:pt x="215" y="63"/>
                  </a:lnTo>
                  <a:lnTo>
                    <a:pt x="215" y="59"/>
                  </a:lnTo>
                  <a:lnTo>
                    <a:pt x="215" y="59"/>
                  </a:lnTo>
                  <a:lnTo>
                    <a:pt x="211" y="56"/>
                  </a:lnTo>
                  <a:lnTo>
                    <a:pt x="207" y="56"/>
                  </a:lnTo>
                  <a:lnTo>
                    <a:pt x="207" y="59"/>
                  </a:lnTo>
                  <a:lnTo>
                    <a:pt x="203" y="56"/>
                  </a:lnTo>
                  <a:lnTo>
                    <a:pt x="200" y="56"/>
                  </a:lnTo>
                  <a:lnTo>
                    <a:pt x="196" y="56"/>
                  </a:lnTo>
                  <a:lnTo>
                    <a:pt x="200" y="56"/>
                  </a:lnTo>
                  <a:lnTo>
                    <a:pt x="203" y="56"/>
                  </a:lnTo>
                  <a:lnTo>
                    <a:pt x="203" y="52"/>
                  </a:lnTo>
                  <a:lnTo>
                    <a:pt x="200" y="52"/>
                  </a:lnTo>
                  <a:lnTo>
                    <a:pt x="196" y="52"/>
                  </a:lnTo>
                  <a:lnTo>
                    <a:pt x="196" y="48"/>
                  </a:lnTo>
                  <a:lnTo>
                    <a:pt x="196" y="44"/>
                  </a:lnTo>
                  <a:lnTo>
                    <a:pt x="196" y="44"/>
                  </a:lnTo>
                  <a:lnTo>
                    <a:pt x="200" y="44"/>
                  </a:lnTo>
                  <a:lnTo>
                    <a:pt x="200" y="41"/>
                  </a:lnTo>
                  <a:lnTo>
                    <a:pt x="203" y="41"/>
                  </a:lnTo>
                  <a:lnTo>
                    <a:pt x="203" y="44"/>
                  </a:lnTo>
                  <a:lnTo>
                    <a:pt x="207" y="44"/>
                  </a:lnTo>
                  <a:lnTo>
                    <a:pt x="211" y="44"/>
                  </a:lnTo>
                  <a:lnTo>
                    <a:pt x="215" y="44"/>
                  </a:lnTo>
                  <a:lnTo>
                    <a:pt x="215" y="41"/>
                  </a:lnTo>
                  <a:lnTo>
                    <a:pt x="215" y="41"/>
                  </a:lnTo>
                  <a:lnTo>
                    <a:pt x="218" y="41"/>
                  </a:lnTo>
                  <a:lnTo>
                    <a:pt x="222" y="44"/>
                  </a:lnTo>
                  <a:lnTo>
                    <a:pt x="222" y="41"/>
                  </a:lnTo>
                  <a:lnTo>
                    <a:pt x="222" y="41"/>
                  </a:lnTo>
                  <a:lnTo>
                    <a:pt x="229" y="37"/>
                  </a:lnTo>
                  <a:lnTo>
                    <a:pt x="233" y="37"/>
                  </a:lnTo>
                  <a:lnTo>
                    <a:pt x="237" y="37"/>
                  </a:lnTo>
                  <a:lnTo>
                    <a:pt x="240" y="37"/>
                  </a:lnTo>
                  <a:lnTo>
                    <a:pt x="240" y="33"/>
                  </a:lnTo>
                  <a:lnTo>
                    <a:pt x="244" y="33"/>
                  </a:lnTo>
                  <a:lnTo>
                    <a:pt x="248" y="30"/>
                  </a:lnTo>
                  <a:lnTo>
                    <a:pt x="252" y="30"/>
                  </a:lnTo>
                  <a:lnTo>
                    <a:pt x="255" y="30"/>
                  </a:lnTo>
                  <a:lnTo>
                    <a:pt x="255" y="30"/>
                  </a:lnTo>
                  <a:lnTo>
                    <a:pt x="259" y="30"/>
                  </a:lnTo>
                  <a:lnTo>
                    <a:pt x="259" y="26"/>
                  </a:lnTo>
                  <a:lnTo>
                    <a:pt x="259" y="26"/>
                  </a:lnTo>
                  <a:lnTo>
                    <a:pt x="263" y="26"/>
                  </a:lnTo>
                  <a:lnTo>
                    <a:pt x="263" y="22"/>
                  </a:lnTo>
                  <a:lnTo>
                    <a:pt x="266" y="22"/>
                  </a:lnTo>
                  <a:lnTo>
                    <a:pt x="266" y="22"/>
                  </a:lnTo>
                  <a:lnTo>
                    <a:pt x="270" y="22"/>
                  </a:lnTo>
                  <a:lnTo>
                    <a:pt x="274" y="22"/>
                  </a:lnTo>
                  <a:lnTo>
                    <a:pt x="278" y="22"/>
                  </a:lnTo>
                  <a:lnTo>
                    <a:pt x="285" y="15"/>
                  </a:lnTo>
                  <a:lnTo>
                    <a:pt x="285" y="15"/>
                  </a:lnTo>
                  <a:lnTo>
                    <a:pt x="289" y="15"/>
                  </a:lnTo>
                  <a:lnTo>
                    <a:pt x="292" y="15"/>
                  </a:lnTo>
                  <a:lnTo>
                    <a:pt x="292" y="11"/>
                  </a:lnTo>
                  <a:lnTo>
                    <a:pt x="296" y="11"/>
                  </a:lnTo>
                  <a:lnTo>
                    <a:pt x="300" y="11"/>
                  </a:lnTo>
                  <a:lnTo>
                    <a:pt x="300" y="11"/>
                  </a:lnTo>
                  <a:lnTo>
                    <a:pt x="300" y="7"/>
                  </a:lnTo>
                  <a:lnTo>
                    <a:pt x="300" y="7"/>
                  </a:lnTo>
                  <a:lnTo>
                    <a:pt x="303" y="7"/>
                  </a:lnTo>
                  <a:lnTo>
                    <a:pt x="303" y="4"/>
                  </a:lnTo>
                  <a:lnTo>
                    <a:pt x="307" y="0"/>
                  </a:lnTo>
                  <a:lnTo>
                    <a:pt x="311" y="4"/>
                  </a:lnTo>
                  <a:lnTo>
                    <a:pt x="311" y="0"/>
                  </a:lnTo>
                  <a:lnTo>
                    <a:pt x="318" y="4"/>
                  </a:lnTo>
                  <a:lnTo>
                    <a:pt x="322" y="4"/>
                  </a:lnTo>
                  <a:lnTo>
                    <a:pt x="326" y="4"/>
                  </a:lnTo>
                  <a:lnTo>
                    <a:pt x="329" y="4"/>
                  </a:lnTo>
                  <a:lnTo>
                    <a:pt x="333" y="4"/>
                  </a:lnTo>
                  <a:lnTo>
                    <a:pt x="337" y="4"/>
                  </a:lnTo>
                  <a:lnTo>
                    <a:pt x="337" y="7"/>
                  </a:lnTo>
                  <a:lnTo>
                    <a:pt x="337" y="7"/>
                  </a:lnTo>
                  <a:lnTo>
                    <a:pt x="340" y="11"/>
                  </a:lnTo>
                  <a:lnTo>
                    <a:pt x="340" y="15"/>
                  </a:lnTo>
                  <a:lnTo>
                    <a:pt x="344" y="15"/>
                  </a:lnTo>
                  <a:lnTo>
                    <a:pt x="344" y="15"/>
                  </a:lnTo>
                  <a:lnTo>
                    <a:pt x="344" y="18"/>
                  </a:lnTo>
                  <a:lnTo>
                    <a:pt x="344" y="22"/>
                  </a:lnTo>
                  <a:lnTo>
                    <a:pt x="344" y="22"/>
                  </a:lnTo>
                  <a:lnTo>
                    <a:pt x="340" y="22"/>
                  </a:lnTo>
                  <a:lnTo>
                    <a:pt x="344" y="26"/>
                  </a:lnTo>
                  <a:lnTo>
                    <a:pt x="344" y="26"/>
                  </a:lnTo>
                  <a:lnTo>
                    <a:pt x="348" y="26"/>
                  </a:lnTo>
                  <a:lnTo>
                    <a:pt x="352" y="26"/>
                  </a:lnTo>
                  <a:lnTo>
                    <a:pt x="352" y="26"/>
                  </a:lnTo>
                  <a:lnTo>
                    <a:pt x="355" y="26"/>
                  </a:lnTo>
                  <a:lnTo>
                    <a:pt x="355" y="22"/>
                  </a:lnTo>
                  <a:lnTo>
                    <a:pt x="355" y="26"/>
                  </a:lnTo>
                  <a:lnTo>
                    <a:pt x="359" y="26"/>
                  </a:lnTo>
                  <a:lnTo>
                    <a:pt x="359" y="26"/>
                  </a:lnTo>
                  <a:lnTo>
                    <a:pt x="359" y="22"/>
                  </a:lnTo>
                  <a:lnTo>
                    <a:pt x="359" y="22"/>
                  </a:lnTo>
                  <a:lnTo>
                    <a:pt x="366" y="26"/>
                  </a:lnTo>
                  <a:lnTo>
                    <a:pt x="366" y="30"/>
                  </a:lnTo>
                  <a:lnTo>
                    <a:pt x="366" y="33"/>
                  </a:lnTo>
                  <a:lnTo>
                    <a:pt x="370" y="33"/>
                  </a:lnTo>
                  <a:lnTo>
                    <a:pt x="370" y="30"/>
                  </a:lnTo>
                  <a:lnTo>
                    <a:pt x="370" y="30"/>
                  </a:lnTo>
                  <a:lnTo>
                    <a:pt x="370" y="26"/>
                  </a:lnTo>
                  <a:lnTo>
                    <a:pt x="374" y="26"/>
                  </a:lnTo>
                  <a:lnTo>
                    <a:pt x="377" y="30"/>
                  </a:lnTo>
                  <a:lnTo>
                    <a:pt x="381" y="30"/>
                  </a:lnTo>
                  <a:lnTo>
                    <a:pt x="385" y="30"/>
                  </a:lnTo>
                  <a:lnTo>
                    <a:pt x="385" y="30"/>
                  </a:lnTo>
                  <a:lnTo>
                    <a:pt x="385" y="33"/>
                  </a:lnTo>
                  <a:lnTo>
                    <a:pt x="381" y="33"/>
                  </a:lnTo>
                  <a:lnTo>
                    <a:pt x="381" y="37"/>
                  </a:lnTo>
                  <a:lnTo>
                    <a:pt x="385" y="41"/>
                  </a:lnTo>
                  <a:lnTo>
                    <a:pt x="385" y="41"/>
                  </a:lnTo>
                  <a:lnTo>
                    <a:pt x="389" y="37"/>
                  </a:lnTo>
                  <a:lnTo>
                    <a:pt x="392" y="37"/>
                  </a:lnTo>
                  <a:lnTo>
                    <a:pt x="400" y="37"/>
                  </a:lnTo>
                  <a:lnTo>
                    <a:pt x="400" y="41"/>
                  </a:lnTo>
                  <a:lnTo>
                    <a:pt x="403" y="37"/>
                  </a:lnTo>
                  <a:lnTo>
                    <a:pt x="400" y="33"/>
                  </a:lnTo>
                  <a:lnTo>
                    <a:pt x="403" y="33"/>
                  </a:lnTo>
                  <a:lnTo>
                    <a:pt x="411" y="33"/>
                  </a:lnTo>
                  <a:lnTo>
                    <a:pt x="411" y="30"/>
                  </a:lnTo>
                  <a:lnTo>
                    <a:pt x="415" y="30"/>
                  </a:lnTo>
                  <a:lnTo>
                    <a:pt x="415" y="26"/>
                  </a:lnTo>
                  <a:lnTo>
                    <a:pt x="418" y="26"/>
                  </a:lnTo>
                  <a:lnTo>
                    <a:pt x="422" y="22"/>
                  </a:lnTo>
                  <a:lnTo>
                    <a:pt x="422" y="18"/>
                  </a:lnTo>
                  <a:lnTo>
                    <a:pt x="426" y="18"/>
                  </a:lnTo>
                  <a:lnTo>
                    <a:pt x="429" y="18"/>
                  </a:lnTo>
                  <a:lnTo>
                    <a:pt x="433" y="15"/>
                  </a:lnTo>
                  <a:lnTo>
                    <a:pt x="433" y="18"/>
                  </a:lnTo>
                  <a:lnTo>
                    <a:pt x="433" y="18"/>
                  </a:lnTo>
                  <a:lnTo>
                    <a:pt x="433" y="22"/>
                  </a:lnTo>
                  <a:lnTo>
                    <a:pt x="429" y="22"/>
                  </a:lnTo>
                  <a:lnTo>
                    <a:pt x="429" y="26"/>
                  </a:lnTo>
                  <a:lnTo>
                    <a:pt x="459" y="44"/>
                  </a:lnTo>
                  <a:lnTo>
                    <a:pt x="500" y="89"/>
                  </a:lnTo>
                  <a:lnTo>
                    <a:pt x="503" y="89"/>
                  </a:lnTo>
                  <a:lnTo>
                    <a:pt x="507" y="89"/>
                  </a:lnTo>
                  <a:lnTo>
                    <a:pt x="507" y="85"/>
                  </a:lnTo>
                  <a:lnTo>
                    <a:pt x="507" y="85"/>
                  </a:lnTo>
                  <a:lnTo>
                    <a:pt x="507" y="82"/>
                  </a:lnTo>
                  <a:lnTo>
                    <a:pt x="511" y="82"/>
                  </a:lnTo>
                  <a:lnTo>
                    <a:pt x="514" y="85"/>
                  </a:lnTo>
                  <a:lnTo>
                    <a:pt x="514" y="85"/>
                  </a:lnTo>
                  <a:lnTo>
                    <a:pt x="514" y="89"/>
                  </a:lnTo>
                  <a:lnTo>
                    <a:pt x="518" y="89"/>
                  </a:lnTo>
                  <a:lnTo>
                    <a:pt x="522" y="93"/>
                  </a:lnTo>
                  <a:lnTo>
                    <a:pt x="522" y="93"/>
                  </a:lnTo>
                  <a:lnTo>
                    <a:pt x="526" y="89"/>
                  </a:lnTo>
                  <a:lnTo>
                    <a:pt x="529" y="89"/>
                  </a:lnTo>
                  <a:lnTo>
                    <a:pt x="533" y="93"/>
                  </a:lnTo>
                  <a:lnTo>
                    <a:pt x="537" y="89"/>
                  </a:lnTo>
                  <a:lnTo>
                    <a:pt x="537" y="89"/>
                  </a:lnTo>
                  <a:lnTo>
                    <a:pt x="540" y="89"/>
                  </a:lnTo>
                  <a:lnTo>
                    <a:pt x="544" y="89"/>
                  </a:lnTo>
                  <a:lnTo>
                    <a:pt x="540" y="85"/>
                  </a:lnTo>
                  <a:lnTo>
                    <a:pt x="540" y="85"/>
                  </a:lnTo>
                  <a:lnTo>
                    <a:pt x="548" y="85"/>
                  </a:lnTo>
                  <a:lnTo>
                    <a:pt x="552" y="85"/>
                  </a:lnTo>
                  <a:lnTo>
                    <a:pt x="559" y="85"/>
                  </a:lnTo>
                  <a:lnTo>
                    <a:pt x="563" y="89"/>
                  </a:lnTo>
                  <a:lnTo>
                    <a:pt x="566" y="93"/>
                  </a:lnTo>
                  <a:lnTo>
                    <a:pt x="566" y="96"/>
                  </a:lnTo>
                  <a:lnTo>
                    <a:pt x="570" y="96"/>
                  </a:lnTo>
                  <a:lnTo>
                    <a:pt x="574" y="96"/>
                  </a:lnTo>
                  <a:lnTo>
                    <a:pt x="577" y="100"/>
                  </a:lnTo>
                  <a:lnTo>
                    <a:pt x="577" y="100"/>
                  </a:lnTo>
                  <a:lnTo>
                    <a:pt x="581" y="100"/>
                  </a:lnTo>
                  <a:lnTo>
                    <a:pt x="581" y="104"/>
                  </a:lnTo>
                  <a:lnTo>
                    <a:pt x="581" y="104"/>
                  </a:lnTo>
                  <a:lnTo>
                    <a:pt x="581" y="107"/>
                  </a:lnTo>
                  <a:lnTo>
                    <a:pt x="581" y="107"/>
                  </a:lnTo>
                  <a:lnTo>
                    <a:pt x="581" y="111"/>
                  </a:lnTo>
                  <a:lnTo>
                    <a:pt x="581" y="111"/>
                  </a:lnTo>
                  <a:lnTo>
                    <a:pt x="585" y="111"/>
                  </a:lnTo>
                  <a:lnTo>
                    <a:pt x="589" y="111"/>
                  </a:lnTo>
                  <a:lnTo>
                    <a:pt x="589" y="111"/>
                  </a:lnTo>
                  <a:lnTo>
                    <a:pt x="592" y="111"/>
                  </a:lnTo>
                  <a:lnTo>
                    <a:pt x="592" y="111"/>
                  </a:lnTo>
                  <a:lnTo>
                    <a:pt x="600" y="107"/>
                  </a:lnTo>
                  <a:lnTo>
                    <a:pt x="603" y="107"/>
                  </a:lnTo>
                  <a:lnTo>
                    <a:pt x="607" y="107"/>
                  </a:lnTo>
                  <a:lnTo>
                    <a:pt x="611" y="104"/>
                  </a:lnTo>
                  <a:lnTo>
                    <a:pt x="611" y="104"/>
                  </a:lnTo>
                  <a:lnTo>
                    <a:pt x="611" y="107"/>
                  </a:lnTo>
                  <a:lnTo>
                    <a:pt x="611" y="111"/>
                  </a:lnTo>
                  <a:lnTo>
                    <a:pt x="614" y="111"/>
                  </a:lnTo>
                  <a:lnTo>
                    <a:pt x="618" y="115"/>
                  </a:lnTo>
                  <a:lnTo>
                    <a:pt x="622" y="115"/>
                  </a:lnTo>
                  <a:lnTo>
                    <a:pt x="622" y="119"/>
                  </a:lnTo>
                  <a:lnTo>
                    <a:pt x="622" y="119"/>
                  </a:lnTo>
                  <a:lnTo>
                    <a:pt x="618" y="122"/>
                  </a:lnTo>
                  <a:lnTo>
                    <a:pt x="614" y="126"/>
                  </a:lnTo>
                  <a:lnTo>
                    <a:pt x="614" y="130"/>
                  </a:lnTo>
                  <a:lnTo>
                    <a:pt x="614" y="130"/>
                  </a:lnTo>
                  <a:lnTo>
                    <a:pt x="611" y="133"/>
                  </a:lnTo>
                  <a:lnTo>
                    <a:pt x="607" y="133"/>
                  </a:lnTo>
                  <a:lnTo>
                    <a:pt x="603" y="137"/>
                  </a:lnTo>
                  <a:lnTo>
                    <a:pt x="603" y="141"/>
                  </a:lnTo>
                  <a:lnTo>
                    <a:pt x="603" y="145"/>
                  </a:lnTo>
                  <a:lnTo>
                    <a:pt x="607" y="152"/>
                  </a:lnTo>
                  <a:lnTo>
                    <a:pt x="611" y="156"/>
                  </a:lnTo>
                  <a:lnTo>
                    <a:pt x="611" y="159"/>
                  </a:lnTo>
                  <a:lnTo>
                    <a:pt x="607" y="163"/>
                  </a:lnTo>
                  <a:lnTo>
                    <a:pt x="603" y="163"/>
                  </a:lnTo>
                  <a:lnTo>
                    <a:pt x="600" y="167"/>
                  </a:lnTo>
                  <a:lnTo>
                    <a:pt x="596" y="167"/>
                  </a:lnTo>
                  <a:lnTo>
                    <a:pt x="596" y="167"/>
                  </a:lnTo>
                  <a:lnTo>
                    <a:pt x="596" y="163"/>
                  </a:lnTo>
                  <a:lnTo>
                    <a:pt x="592" y="163"/>
                  </a:lnTo>
                  <a:lnTo>
                    <a:pt x="585" y="167"/>
                  </a:lnTo>
                  <a:lnTo>
                    <a:pt x="581" y="167"/>
                  </a:lnTo>
                  <a:lnTo>
                    <a:pt x="574" y="163"/>
                  </a:lnTo>
                  <a:lnTo>
                    <a:pt x="570" y="163"/>
                  </a:lnTo>
                  <a:lnTo>
                    <a:pt x="570" y="163"/>
                  </a:lnTo>
                  <a:lnTo>
                    <a:pt x="566" y="171"/>
                  </a:lnTo>
                  <a:lnTo>
                    <a:pt x="566" y="174"/>
                  </a:lnTo>
                  <a:lnTo>
                    <a:pt x="566" y="178"/>
                  </a:lnTo>
                  <a:lnTo>
                    <a:pt x="563" y="185"/>
                  </a:lnTo>
                  <a:lnTo>
                    <a:pt x="563" y="193"/>
                  </a:lnTo>
                  <a:lnTo>
                    <a:pt x="563" y="197"/>
                  </a:lnTo>
                  <a:lnTo>
                    <a:pt x="566" y="197"/>
                  </a:lnTo>
                  <a:lnTo>
                    <a:pt x="570" y="197"/>
                  </a:lnTo>
                  <a:lnTo>
                    <a:pt x="566" y="200"/>
                  </a:lnTo>
                  <a:lnTo>
                    <a:pt x="566" y="204"/>
                  </a:lnTo>
                  <a:lnTo>
                    <a:pt x="566" y="204"/>
                  </a:lnTo>
                  <a:lnTo>
                    <a:pt x="563" y="204"/>
                  </a:lnTo>
                  <a:lnTo>
                    <a:pt x="559" y="204"/>
                  </a:lnTo>
                  <a:lnTo>
                    <a:pt x="559" y="204"/>
                  </a:lnTo>
                  <a:lnTo>
                    <a:pt x="555" y="204"/>
                  </a:lnTo>
                  <a:lnTo>
                    <a:pt x="552" y="204"/>
                  </a:lnTo>
                  <a:lnTo>
                    <a:pt x="544" y="208"/>
                  </a:lnTo>
                  <a:lnTo>
                    <a:pt x="540" y="208"/>
                  </a:lnTo>
                  <a:lnTo>
                    <a:pt x="537" y="208"/>
                  </a:lnTo>
                  <a:lnTo>
                    <a:pt x="537" y="208"/>
                  </a:lnTo>
                  <a:lnTo>
                    <a:pt x="533" y="208"/>
                  </a:lnTo>
                  <a:lnTo>
                    <a:pt x="529" y="211"/>
                  </a:lnTo>
                  <a:lnTo>
                    <a:pt x="529" y="211"/>
                  </a:lnTo>
                  <a:lnTo>
                    <a:pt x="533" y="215"/>
                  </a:lnTo>
                  <a:lnTo>
                    <a:pt x="537" y="215"/>
                  </a:lnTo>
                  <a:lnTo>
                    <a:pt x="540" y="215"/>
                  </a:lnTo>
                  <a:lnTo>
                    <a:pt x="540" y="215"/>
                  </a:lnTo>
                  <a:lnTo>
                    <a:pt x="540" y="219"/>
                  </a:lnTo>
                  <a:lnTo>
                    <a:pt x="540" y="222"/>
                  </a:lnTo>
                  <a:lnTo>
                    <a:pt x="540" y="226"/>
                  </a:lnTo>
                  <a:lnTo>
                    <a:pt x="544" y="226"/>
                  </a:lnTo>
                  <a:lnTo>
                    <a:pt x="544" y="230"/>
                  </a:lnTo>
                  <a:lnTo>
                    <a:pt x="548" y="234"/>
                  </a:lnTo>
                  <a:lnTo>
                    <a:pt x="548" y="237"/>
                  </a:lnTo>
                  <a:lnTo>
                    <a:pt x="552" y="237"/>
                  </a:lnTo>
                  <a:lnTo>
                    <a:pt x="552" y="245"/>
                  </a:lnTo>
                  <a:lnTo>
                    <a:pt x="548" y="248"/>
                  </a:lnTo>
                  <a:lnTo>
                    <a:pt x="548" y="248"/>
                  </a:lnTo>
                  <a:lnTo>
                    <a:pt x="552" y="252"/>
                  </a:lnTo>
                  <a:lnTo>
                    <a:pt x="548" y="252"/>
                  </a:lnTo>
                  <a:lnTo>
                    <a:pt x="548" y="256"/>
                  </a:lnTo>
                  <a:lnTo>
                    <a:pt x="548" y="256"/>
                  </a:lnTo>
                  <a:lnTo>
                    <a:pt x="548" y="260"/>
                  </a:lnTo>
                  <a:lnTo>
                    <a:pt x="544" y="263"/>
                  </a:lnTo>
                  <a:lnTo>
                    <a:pt x="537" y="260"/>
                  </a:lnTo>
                  <a:lnTo>
                    <a:pt x="529" y="252"/>
                  </a:lnTo>
                  <a:lnTo>
                    <a:pt x="526" y="252"/>
                  </a:lnTo>
                  <a:lnTo>
                    <a:pt x="518" y="252"/>
                  </a:lnTo>
                  <a:lnTo>
                    <a:pt x="511" y="252"/>
                  </a:lnTo>
                  <a:lnTo>
                    <a:pt x="503" y="252"/>
                  </a:lnTo>
                  <a:lnTo>
                    <a:pt x="496" y="252"/>
                  </a:lnTo>
                  <a:lnTo>
                    <a:pt x="489" y="252"/>
                  </a:lnTo>
                  <a:lnTo>
                    <a:pt x="485" y="252"/>
                  </a:lnTo>
                  <a:lnTo>
                    <a:pt x="481" y="252"/>
                  </a:lnTo>
                  <a:lnTo>
                    <a:pt x="477" y="252"/>
                  </a:lnTo>
                  <a:lnTo>
                    <a:pt x="474" y="256"/>
                  </a:lnTo>
                  <a:lnTo>
                    <a:pt x="466" y="252"/>
                  </a:lnTo>
                  <a:lnTo>
                    <a:pt x="459" y="252"/>
                  </a:lnTo>
                  <a:lnTo>
                    <a:pt x="455" y="252"/>
                  </a:lnTo>
                  <a:lnTo>
                    <a:pt x="452" y="252"/>
                  </a:lnTo>
                  <a:lnTo>
                    <a:pt x="448" y="252"/>
                  </a:lnTo>
                  <a:lnTo>
                    <a:pt x="444" y="252"/>
                  </a:lnTo>
                  <a:lnTo>
                    <a:pt x="440" y="252"/>
                  </a:lnTo>
                  <a:lnTo>
                    <a:pt x="440" y="252"/>
                  </a:lnTo>
                  <a:lnTo>
                    <a:pt x="440" y="256"/>
                  </a:lnTo>
                  <a:lnTo>
                    <a:pt x="440" y="260"/>
                  </a:lnTo>
                  <a:lnTo>
                    <a:pt x="440" y="263"/>
                  </a:lnTo>
                  <a:lnTo>
                    <a:pt x="437" y="263"/>
                  </a:lnTo>
                  <a:lnTo>
                    <a:pt x="426" y="263"/>
                  </a:lnTo>
                  <a:lnTo>
                    <a:pt x="415" y="263"/>
                  </a:lnTo>
                  <a:lnTo>
                    <a:pt x="411" y="260"/>
                  </a:lnTo>
                  <a:lnTo>
                    <a:pt x="403" y="260"/>
                  </a:lnTo>
                  <a:lnTo>
                    <a:pt x="403" y="263"/>
                  </a:lnTo>
                  <a:lnTo>
                    <a:pt x="403" y="263"/>
                  </a:lnTo>
                  <a:lnTo>
                    <a:pt x="400" y="267"/>
                  </a:lnTo>
                  <a:lnTo>
                    <a:pt x="400" y="267"/>
                  </a:lnTo>
                  <a:lnTo>
                    <a:pt x="396" y="267"/>
                  </a:lnTo>
                  <a:lnTo>
                    <a:pt x="396" y="271"/>
                  </a:lnTo>
                  <a:lnTo>
                    <a:pt x="392" y="274"/>
                  </a:lnTo>
                  <a:lnTo>
                    <a:pt x="385" y="278"/>
                  </a:lnTo>
                  <a:lnTo>
                    <a:pt x="381" y="286"/>
                  </a:lnTo>
                  <a:lnTo>
                    <a:pt x="381" y="286"/>
                  </a:lnTo>
                  <a:lnTo>
                    <a:pt x="377" y="293"/>
                  </a:lnTo>
                  <a:lnTo>
                    <a:pt x="370" y="297"/>
                  </a:lnTo>
                  <a:lnTo>
                    <a:pt x="370" y="297"/>
                  </a:lnTo>
                  <a:lnTo>
                    <a:pt x="363" y="293"/>
                  </a:lnTo>
                  <a:lnTo>
                    <a:pt x="355" y="293"/>
                  </a:lnTo>
                  <a:lnTo>
                    <a:pt x="352" y="293"/>
                  </a:lnTo>
                  <a:lnTo>
                    <a:pt x="344" y="297"/>
                  </a:lnTo>
                  <a:lnTo>
                    <a:pt x="340" y="297"/>
                  </a:lnTo>
                  <a:lnTo>
                    <a:pt x="333" y="278"/>
                  </a:lnTo>
                  <a:lnTo>
                    <a:pt x="322" y="278"/>
                  </a:lnTo>
                  <a:lnTo>
                    <a:pt x="322" y="256"/>
                  </a:lnTo>
                  <a:lnTo>
                    <a:pt x="315" y="260"/>
                  </a:lnTo>
                  <a:lnTo>
                    <a:pt x="311" y="248"/>
                  </a:lnTo>
                  <a:lnTo>
                    <a:pt x="303" y="245"/>
                  </a:lnTo>
                  <a:lnTo>
                    <a:pt x="278" y="245"/>
                  </a:lnTo>
                  <a:lnTo>
                    <a:pt x="252" y="245"/>
                  </a:lnTo>
                  <a:lnTo>
                    <a:pt x="237" y="237"/>
                  </a:lnTo>
                  <a:lnTo>
                    <a:pt x="229" y="234"/>
                  </a:lnTo>
                  <a:lnTo>
                    <a:pt x="203" y="219"/>
                  </a:lnTo>
                  <a:lnTo>
                    <a:pt x="159" y="226"/>
                  </a:lnTo>
                  <a:lnTo>
                    <a:pt x="174" y="297"/>
                  </a:lnTo>
                  <a:lnTo>
                    <a:pt x="170" y="297"/>
                  </a:lnTo>
                  <a:lnTo>
                    <a:pt x="163" y="297"/>
                  </a:lnTo>
                  <a:lnTo>
                    <a:pt x="152" y="286"/>
                  </a:lnTo>
                  <a:lnTo>
                    <a:pt x="141" y="282"/>
                  </a:lnTo>
                  <a:lnTo>
                    <a:pt x="129" y="278"/>
                  </a:lnTo>
                  <a:lnTo>
                    <a:pt x="122" y="282"/>
                  </a:lnTo>
                  <a:lnTo>
                    <a:pt x="111" y="289"/>
                  </a:lnTo>
                  <a:lnTo>
                    <a:pt x="111" y="286"/>
                  </a:lnTo>
                  <a:lnTo>
                    <a:pt x="111" y="282"/>
                  </a:lnTo>
                  <a:lnTo>
                    <a:pt x="111" y="278"/>
                  </a:lnTo>
                  <a:lnTo>
                    <a:pt x="115" y="274"/>
                  </a:lnTo>
                  <a:lnTo>
                    <a:pt x="115" y="274"/>
                  </a:lnTo>
                  <a:lnTo>
                    <a:pt x="115" y="271"/>
                  </a:lnTo>
                  <a:lnTo>
                    <a:pt x="111" y="271"/>
                  </a:lnTo>
                  <a:lnTo>
                    <a:pt x="107" y="271"/>
                  </a:lnTo>
                  <a:lnTo>
                    <a:pt x="107" y="271"/>
                  </a:lnTo>
                  <a:lnTo>
                    <a:pt x="103" y="271"/>
                  </a:lnTo>
                  <a:lnTo>
                    <a:pt x="100" y="271"/>
                  </a:lnTo>
                  <a:lnTo>
                    <a:pt x="100" y="271"/>
                  </a:lnTo>
                  <a:lnTo>
                    <a:pt x="100" y="267"/>
                  </a:lnTo>
                  <a:lnTo>
                    <a:pt x="96" y="267"/>
                  </a:lnTo>
                  <a:lnTo>
                    <a:pt x="96" y="263"/>
                  </a:lnTo>
                  <a:lnTo>
                    <a:pt x="92" y="263"/>
                  </a:lnTo>
                  <a:lnTo>
                    <a:pt x="92" y="263"/>
                  </a:lnTo>
                  <a:lnTo>
                    <a:pt x="89" y="263"/>
                  </a:lnTo>
                  <a:lnTo>
                    <a:pt x="89" y="263"/>
                  </a:lnTo>
                  <a:lnTo>
                    <a:pt x="89" y="260"/>
                  </a:lnTo>
                  <a:lnTo>
                    <a:pt x="89" y="260"/>
                  </a:lnTo>
                  <a:lnTo>
                    <a:pt x="85" y="252"/>
                  </a:lnTo>
                  <a:lnTo>
                    <a:pt x="81" y="252"/>
                  </a:lnTo>
                  <a:lnTo>
                    <a:pt x="81" y="252"/>
                  </a:lnTo>
                  <a:lnTo>
                    <a:pt x="81" y="248"/>
                  </a:lnTo>
                  <a:lnTo>
                    <a:pt x="78" y="248"/>
                  </a:lnTo>
                  <a:lnTo>
                    <a:pt x="78" y="245"/>
                  </a:lnTo>
                  <a:lnTo>
                    <a:pt x="74" y="245"/>
                  </a:lnTo>
                  <a:lnTo>
                    <a:pt x="70" y="245"/>
                  </a:lnTo>
                  <a:lnTo>
                    <a:pt x="70" y="241"/>
                  </a:lnTo>
                  <a:lnTo>
                    <a:pt x="70" y="241"/>
                  </a:lnTo>
                  <a:lnTo>
                    <a:pt x="70" y="237"/>
                  </a:lnTo>
                  <a:lnTo>
                    <a:pt x="74" y="237"/>
                  </a:lnTo>
                  <a:lnTo>
                    <a:pt x="78" y="237"/>
                  </a:lnTo>
                  <a:lnTo>
                    <a:pt x="78" y="237"/>
                  </a:lnTo>
                  <a:lnTo>
                    <a:pt x="81" y="237"/>
                  </a:lnTo>
                  <a:lnTo>
                    <a:pt x="81" y="241"/>
                  </a:lnTo>
                  <a:lnTo>
                    <a:pt x="85" y="237"/>
                  </a:lnTo>
                  <a:lnTo>
                    <a:pt x="85" y="237"/>
                  </a:lnTo>
                  <a:lnTo>
                    <a:pt x="89" y="237"/>
                  </a:lnTo>
                  <a:lnTo>
                    <a:pt x="89" y="237"/>
                  </a:lnTo>
                  <a:lnTo>
                    <a:pt x="89" y="237"/>
                  </a:lnTo>
                  <a:lnTo>
                    <a:pt x="85" y="237"/>
                  </a:lnTo>
                  <a:lnTo>
                    <a:pt x="85" y="237"/>
                  </a:lnTo>
                  <a:lnTo>
                    <a:pt x="85" y="234"/>
                  </a:lnTo>
                  <a:lnTo>
                    <a:pt x="81" y="230"/>
                  </a:lnTo>
                  <a:lnTo>
                    <a:pt x="81" y="230"/>
                  </a:lnTo>
                  <a:lnTo>
                    <a:pt x="81" y="230"/>
                  </a:lnTo>
                  <a:lnTo>
                    <a:pt x="81" y="226"/>
                  </a:lnTo>
                  <a:lnTo>
                    <a:pt x="81" y="226"/>
                  </a:lnTo>
                  <a:lnTo>
                    <a:pt x="85" y="222"/>
                  </a:lnTo>
                  <a:lnTo>
                    <a:pt x="89" y="222"/>
                  </a:lnTo>
                  <a:lnTo>
                    <a:pt x="92" y="222"/>
                  </a:lnTo>
                  <a:lnTo>
                    <a:pt x="92" y="222"/>
                  </a:lnTo>
                  <a:lnTo>
                    <a:pt x="96" y="222"/>
                  </a:lnTo>
                  <a:lnTo>
                    <a:pt x="100" y="219"/>
                  </a:lnTo>
                  <a:lnTo>
                    <a:pt x="100" y="222"/>
                  </a:lnTo>
                  <a:lnTo>
                    <a:pt x="103" y="222"/>
                  </a:lnTo>
                  <a:lnTo>
                    <a:pt x="103" y="222"/>
                  </a:lnTo>
                  <a:lnTo>
                    <a:pt x="107" y="222"/>
                  </a:lnTo>
                  <a:lnTo>
                    <a:pt x="111" y="222"/>
                  </a:lnTo>
                  <a:lnTo>
                    <a:pt x="115" y="222"/>
                  </a:lnTo>
                  <a:lnTo>
                    <a:pt x="115" y="222"/>
                  </a:lnTo>
                  <a:lnTo>
                    <a:pt x="111" y="219"/>
                  </a:lnTo>
                  <a:lnTo>
                    <a:pt x="107" y="219"/>
                  </a:lnTo>
                  <a:lnTo>
                    <a:pt x="107" y="215"/>
                  </a:lnTo>
                  <a:lnTo>
                    <a:pt x="107" y="211"/>
                  </a:lnTo>
                  <a:lnTo>
                    <a:pt x="107" y="211"/>
                  </a:lnTo>
                  <a:lnTo>
                    <a:pt x="111" y="211"/>
                  </a:lnTo>
                  <a:lnTo>
                    <a:pt x="107" y="208"/>
                  </a:lnTo>
                  <a:lnTo>
                    <a:pt x="107" y="208"/>
                  </a:lnTo>
                  <a:lnTo>
                    <a:pt x="107" y="208"/>
                  </a:lnTo>
                  <a:lnTo>
                    <a:pt x="107" y="204"/>
                  </a:lnTo>
                  <a:lnTo>
                    <a:pt x="111" y="200"/>
                  </a:lnTo>
                  <a:lnTo>
                    <a:pt x="107" y="200"/>
                  </a:lnTo>
                  <a:lnTo>
                    <a:pt x="107" y="197"/>
                  </a:lnTo>
                  <a:lnTo>
                    <a:pt x="107" y="197"/>
                  </a:lnTo>
                  <a:lnTo>
                    <a:pt x="107" y="193"/>
                  </a:lnTo>
                  <a:lnTo>
                    <a:pt x="103" y="193"/>
                  </a:lnTo>
                  <a:lnTo>
                    <a:pt x="103" y="193"/>
                  </a:lnTo>
                  <a:lnTo>
                    <a:pt x="103" y="189"/>
                  </a:lnTo>
                  <a:lnTo>
                    <a:pt x="96" y="189"/>
                  </a:lnTo>
                  <a:lnTo>
                    <a:pt x="96" y="189"/>
                  </a:lnTo>
                  <a:lnTo>
                    <a:pt x="92" y="189"/>
                  </a:lnTo>
                  <a:lnTo>
                    <a:pt x="92" y="193"/>
                  </a:lnTo>
                  <a:lnTo>
                    <a:pt x="92" y="193"/>
                  </a:lnTo>
                  <a:lnTo>
                    <a:pt x="92" y="193"/>
                  </a:lnTo>
                  <a:lnTo>
                    <a:pt x="89" y="193"/>
                  </a:lnTo>
                  <a:lnTo>
                    <a:pt x="89" y="193"/>
                  </a:lnTo>
                  <a:lnTo>
                    <a:pt x="89" y="193"/>
                  </a:lnTo>
                  <a:lnTo>
                    <a:pt x="85" y="193"/>
                  </a:lnTo>
                  <a:lnTo>
                    <a:pt x="85" y="193"/>
                  </a:lnTo>
                  <a:lnTo>
                    <a:pt x="81" y="193"/>
                  </a:lnTo>
                  <a:lnTo>
                    <a:pt x="81" y="189"/>
                  </a:lnTo>
                  <a:lnTo>
                    <a:pt x="81" y="189"/>
                  </a:lnTo>
                  <a:lnTo>
                    <a:pt x="81" y="189"/>
                  </a:lnTo>
                  <a:lnTo>
                    <a:pt x="78" y="189"/>
                  </a:lnTo>
                  <a:lnTo>
                    <a:pt x="78" y="189"/>
                  </a:lnTo>
                  <a:lnTo>
                    <a:pt x="74" y="189"/>
                  </a:lnTo>
                  <a:lnTo>
                    <a:pt x="70" y="193"/>
                  </a:lnTo>
                  <a:lnTo>
                    <a:pt x="70" y="193"/>
                  </a:lnTo>
                  <a:lnTo>
                    <a:pt x="70" y="193"/>
                  </a:lnTo>
                  <a:lnTo>
                    <a:pt x="66" y="193"/>
                  </a:lnTo>
                  <a:lnTo>
                    <a:pt x="66" y="193"/>
                  </a:lnTo>
                  <a:lnTo>
                    <a:pt x="63" y="197"/>
                  </a:lnTo>
                  <a:lnTo>
                    <a:pt x="63" y="197"/>
                  </a:lnTo>
                  <a:lnTo>
                    <a:pt x="59" y="197"/>
                  </a:lnTo>
                  <a:lnTo>
                    <a:pt x="59" y="200"/>
                  </a:lnTo>
                  <a:lnTo>
                    <a:pt x="55" y="200"/>
                  </a:lnTo>
                  <a:lnTo>
                    <a:pt x="55" y="200"/>
                  </a:lnTo>
                  <a:lnTo>
                    <a:pt x="55" y="200"/>
                  </a:lnTo>
                  <a:lnTo>
                    <a:pt x="55" y="200"/>
                  </a:lnTo>
                  <a:lnTo>
                    <a:pt x="52" y="200"/>
                  </a:lnTo>
                  <a:lnTo>
                    <a:pt x="52" y="200"/>
                  </a:lnTo>
                  <a:lnTo>
                    <a:pt x="48" y="200"/>
                  </a:lnTo>
                  <a:lnTo>
                    <a:pt x="48" y="200"/>
                  </a:lnTo>
                  <a:lnTo>
                    <a:pt x="48" y="20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9" name="Freeform 17"/>
            <p:cNvSpPr/>
            <p:nvPr/>
          </p:nvSpPr>
          <p:spPr bwMode="auto">
            <a:xfrm>
              <a:off x="6505058" y="2981322"/>
              <a:ext cx="471134" cy="258366"/>
            </a:xfrm>
            <a:custGeom>
              <a:avLst/>
              <a:gdLst>
                <a:gd name="T0" fmla="*/ 211 w 263"/>
                <a:gd name="T1" fmla="*/ 137 h 148"/>
                <a:gd name="T2" fmla="*/ 215 w 263"/>
                <a:gd name="T3" fmla="*/ 130 h 148"/>
                <a:gd name="T4" fmla="*/ 211 w 263"/>
                <a:gd name="T5" fmla="*/ 126 h 148"/>
                <a:gd name="T6" fmla="*/ 211 w 263"/>
                <a:gd name="T7" fmla="*/ 118 h 148"/>
                <a:gd name="T8" fmla="*/ 207 w 263"/>
                <a:gd name="T9" fmla="*/ 115 h 148"/>
                <a:gd name="T10" fmla="*/ 200 w 263"/>
                <a:gd name="T11" fmla="*/ 111 h 148"/>
                <a:gd name="T12" fmla="*/ 204 w 263"/>
                <a:gd name="T13" fmla="*/ 104 h 148"/>
                <a:gd name="T14" fmla="*/ 211 w 263"/>
                <a:gd name="T15" fmla="*/ 104 h 148"/>
                <a:gd name="T16" fmla="*/ 218 w 263"/>
                <a:gd name="T17" fmla="*/ 96 h 148"/>
                <a:gd name="T18" fmla="*/ 215 w 263"/>
                <a:gd name="T19" fmla="*/ 93 h 148"/>
                <a:gd name="T20" fmla="*/ 230 w 263"/>
                <a:gd name="T21" fmla="*/ 89 h 148"/>
                <a:gd name="T22" fmla="*/ 226 w 263"/>
                <a:gd name="T23" fmla="*/ 85 h 148"/>
                <a:gd name="T24" fmla="*/ 230 w 263"/>
                <a:gd name="T25" fmla="*/ 81 h 148"/>
                <a:gd name="T26" fmla="*/ 237 w 263"/>
                <a:gd name="T27" fmla="*/ 78 h 148"/>
                <a:gd name="T28" fmla="*/ 244 w 263"/>
                <a:gd name="T29" fmla="*/ 78 h 148"/>
                <a:gd name="T30" fmla="*/ 256 w 263"/>
                <a:gd name="T31" fmla="*/ 78 h 148"/>
                <a:gd name="T32" fmla="*/ 263 w 263"/>
                <a:gd name="T33" fmla="*/ 74 h 148"/>
                <a:gd name="T34" fmla="*/ 256 w 263"/>
                <a:gd name="T35" fmla="*/ 63 h 148"/>
                <a:gd name="T36" fmla="*/ 252 w 263"/>
                <a:gd name="T37" fmla="*/ 67 h 148"/>
                <a:gd name="T38" fmla="*/ 248 w 263"/>
                <a:gd name="T39" fmla="*/ 70 h 148"/>
                <a:gd name="T40" fmla="*/ 237 w 263"/>
                <a:gd name="T41" fmla="*/ 67 h 148"/>
                <a:gd name="T42" fmla="*/ 237 w 263"/>
                <a:gd name="T43" fmla="*/ 59 h 148"/>
                <a:gd name="T44" fmla="*/ 241 w 263"/>
                <a:gd name="T45" fmla="*/ 48 h 148"/>
                <a:gd name="T46" fmla="*/ 237 w 263"/>
                <a:gd name="T47" fmla="*/ 52 h 148"/>
                <a:gd name="T48" fmla="*/ 226 w 263"/>
                <a:gd name="T49" fmla="*/ 59 h 148"/>
                <a:gd name="T50" fmla="*/ 222 w 263"/>
                <a:gd name="T51" fmla="*/ 67 h 148"/>
                <a:gd name="T52" fmla="*/ 211 w 263"/>
                <a:gd name="T53" fmla="*/ 78 h 148"/>
                <a:gd name="T54" fmla="*/ 204 w 263"/>
                <a:gd name="T55" fmla="*/ 74 h 148"/>
                <a:gd name="T56" fmla="*/ 193 w 263"/>
                <a:gd name="T57" fmla="*/ 74 h 148"/>
                <a:gd name="T58" fmla="*/ 181 w 263"/>
                <a:gd name="T59" fmla="*/ 78 h 148"/>
                <a:gd name="T60" fmla="*/ 163 w 263"/>
                <a:gd name="T61" fmla="*/ 59 h 148"/>
                <a:gd name="T62" fmla="*/ 156 w 263"/>
                <a:gd name="T63" fmla="*/ 41 h 148"/>
                <a:gd name="T64" fmla="*/ 144 w 263"/>
                <a:gd name="T65" fmla="*/ 26 h 148"/>
                <a:gd name="T66" fmla="*/ 93 w 263"/>
                <a:gd name="T67" fmla="*/ 26 h 148"/>
                <a:gd name="T68" fmla="*/ 70 w 263"/>
                <a:gd name="T69" fmla="*/ 15 h 148"/>
                <a:gd name="T70" fmla="*/ 0 w 263"/>
                <a:gd name="T71" fmla="*/ 7 h 148"/>
                <a:gd name="T72" fmla="*/ 22 w 263"/>
                <a:gd name="T73" fmla="*/ 78 h 148"/>
                <a:gd name="T74" fmla="*/ 30 w 263"/>
                <a:gd name="T75" fmla="*/ 74 h 148"/>
                <a:gd name="T76" fmla="*/ 26 w 263"/>
                <a:gd name="T77" fmla="*/ 67 h 148"/>
                <a:gd name="T78" fmla="*/ 33 w 263"/>
                <a:gd name="T79" fmla="*/ 59 h 148"/>
                <a:gd name="T80" fmla="*/ 41 w 263"/>
                <a:gd name="T81" fmla="*/ 55 h 148"/>
                <a:gd name="T82" fmla="*/ 44 w 263"/>
                <a:gd name="T83" fmla="*/ 55 h 148"/>
                <a:gd name="T84" fmla="*/ 52 w 263"/>
                <a:gd name="T85" fmla="*/ 52 h 148"/>
                <a:gd name="T86" fmla="*/ 70 w 263"/>
                <a:gd name="T87" fmla="*/ 63 h 148"/>
                <a:gd name="T88" fmla="*/ 85 w 263"/>
                <a:gd name="T89" fmla="*/ 70 h 148"/>
                <a:gd name="T90" fmla="*/ 96 w 263"/>
                <a:gd name="T91" fmla="*/ 74 h 148"/>
                <a:gd name="T92" fmla="*/ 107 w 263"/>
                <a:gd name="T93" fmla="*/ 78 h 148"/>
                <a:gd name="T94" fmla="*/ 115 w 263"/>
                <a:gd name="T95" fmla="*/ 89 h 148"/>
                <a:gd name="T96" fmla="*/ 119 w 263"/>
                <a:gd name="T97" fmla="*/ 100 h 148"/>
                <a:gd name="T98" fmla="*/ 133 w 263"/>
                <a:gd name="T99" fmla="*/ 107 h 148"/>
                <a:gd name="T100" fmla="*/ 159 w 263"/>
                <a:gd name="T101" fmla="*/ 122 h 148"/>
                <a:gd name="T102" fmla="*/ 178 w 263"/>
                <a:gd name="T103" fmla="*/ 130 h 148"/>
                <a:gd name="T104" fmla="*/ 181 w 263"/>
                <a:gd name="T105" fmla="*/ 130 h 148"/>
                <a:gd name="T106" fmla="*/ 189 w 263"/>
                <a:gd name="T107" fmla="*/ 137 h 148"/>
                <a:gd name="T108" fmla="*/ 193 w 263"/>
                <a:gd name="T109" fmla="*/ 144 h 148"/>
                <a:gd name="T110" fmla="*/ 200 w 263"/>
                <a:gd name="T111" fmla="*/ 148 h 148"/>
                <a:gd name="T112" fmla="*/ 204 w 263"/>
                <a:gd name="T113" fmla="*/ 144 h 148"/>
                <a:gd name="T114" fmla="*/ 207 w 263"/>
                <a:gd name="T115" fmla="*/ 148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63" h="148">
                  <a:moveTo>
                    <a:pt x="207" y="148"/>
                  </a:moveTo>
                  <a:lnTo>
                    <a:pt x="211" y="137"/>
                  </a:lnTo>
                  <a:lnTo>
                    <a:pt x="215" y="133"/>
                  </a:lnTo>
                  <a:lnTo>
                    <a:pt x="215" y="130"/>
                  </a:lnTo>
                  <a:lnTo>
                    <a:pt x="215" y="126"/>
                  </a:lnTo>
                  <a:lnTo>
                    <a:pt x="211" y="126"/>
                  </a:lnTo>
                  <a:lnTo>
                    <a:pt x="211" y="118"/>
                  </a:lnTo>
                  <a:lnTo>
                    <a:pt x="211" y="118"/>
                  </a:lnTo>
                  <a:lnTo>
                    <a:pt x="211" y="115"/>
                  </a:lnTo>
                  <a:lnTo>
                    <a:pt x="207" y="115"/>
                  </a:lnTo>
                  <a:lnTo>
                    <a:pt x="204" y="115"/>
                  </a:lnTo>
                  <a:lnTo>
                    <a:pt x="200" y="111"/>
                  </a:lnTo>
                  <a:lnTo>
                    <a:pt x="200" y="104"/>
                  </a:lnTo>
                  <a:lnTo>
                    <a:pt x="204" y="104"/>
                  </a:lnTo>
                  <a:lnTo>
                    <a:pt x="207" y="104"/>
                  </a:lnTo>
                  <a:lnTo>
                    <a:pt x="211" y="104"/>
                  </a:lnTo>
                  <a:lnTo>
                    <a:pt x="211" y="100"/>
                  </a:lnTo>
                  <a:lnTo>
                    <a:pt x="218" y="96"/>
                  </a:lnTo>
                  <a:lnTo>
                    <a:pt x="218" y="96"/>
                  </a:lnTo>
                  <a:lnTo>
                    <a:pt x="215" y="93"/>
                  </a:lnTo>
                  <a:lnTo>
                    <a:pt x="222" y="93"/>
                  </a:lnTo>
                  <a:lnTo>
                    <a:pt x="230" y="89"/>
                  </a:lnTo>
                  <a:lnTo>
                    <a:pt x="230" y="89"/>
                  </a:lnTo>
                  <a:lnTo>
                    <a:pt x="226" y="85"/>
                  </a:lnTo>
                  <a:lnTo>
                    <a:pt x="226" y="81"/>
                  </a:lnTo>
                  <a:lnTo>
                    <a:pt x="230" y="81"/>
                  </a:lnTo>
                  <a:lnTo>
                    <a:pt x="233" y="78"/>
                  </a:lnTo>
                  <a:lnTo>
                    <a:pt x="237" y="78"/>
                  </a:lnTo>
                  <a:lnTo>
                    <a:pt x="241" y="74"/>
                  </a:lnTo>
                  <a:lnTo>
                    <a:pt x="244" y="78"/>
                  </a:lnTo>
                  <a:lnTo>
                    <a:pt x="248" y="78"/>
                  </a:lnTo>
                  <a:lnTo>
                    <a:pt x="256" y="78"/>
                  </a:lnTo>
                  <a:lnTo>
                    <a:pt x="259" y="78"/>
                  </a:lnTo>
                  <a:lnTo>
                    <a:pt x="263" y="74"/>
                  </a:lnTo>
                  <a:lnTo>
                    <a:pt x="263" y="70"/>
                  </a:lnTo>
                  <a:lnTo>
                    <a:pt x="256" y="63"/>
                  </a:lnTo>
                  <a:lnTo>
                    <a:pt x="252" y="63"/>
                  </a:lnTo>
                  <a:lnTo>
                    <a:pt x="252" y="67"/>
                  </a:lnTo>
                  <a:lnTo>
                    <a:pt x="252" y="70"/>
                  </a:lnTo>
                  <a:lnTo>
                    <a:pt x="248" y="70"/>
                  </a:lnTo>
                  <a:lnTo>
                    <a:pt x="244" y="67"/>
                  </a:lnTo>
                  <a:lnTo>
                    <a:pt x="237" y="67"/>
                  </a:lnTo>
                  <a:lnTo>
                    <a:pt x="233" y="63"/>
                  </a:lnTo>
                  <a:lnTo>
                    <a:pt x="237" y="59"/>
                  </a:lnTo>
                  <a:lnTo>
                    <a:pt x="241" y="52"/>
                  </a:lnTo>
                  <a:lnTo>
                    <a:pt x="241" y="48"/>
                  </a:lnTo>
                  <a:lnTo>
                    <a:pt x="237" y="48"/>
                  </a:lnTo>
                  <a:lnTo>
                    <a:pt x="237" y="52"/>
                  </a:lnTo>
                  <a:lnTo>
                    <a:pt x="233" y="55"/>
                  </a:lnTo>
                  <a:lnTo>
                    <a:pt x="226" y="59"/>
                  </a:lnTo>
                  <a:lnTo>
                    <a:pt x="222" y="67"/>
                  </a:lnTo>
                  <a:lnTo>
                    <a:pt x="222" y="67"/>
                  </a:lnTo>
                  <a:lnTo>
                    <a:pt x="218" y="74"/>
                  </a:lnTo>
                  <a:lnTo>
                    <a:pt x="211" y="78"/>
                  </a:lnTo>
                  <a:lnTo>
                    <a:pt x="211" y="78"/>
                  </a:lnTo>
                  <a:lnTo>
                    <a:pt x="204" y="74"/>
                  </a:lnTo>
                  <a:lnTo>
                    <a:pt x="196" y="74"/>
                  </a:lnTo>
                  <a:lnTo>
                    <a:pt x="193" y="74"/>
                  </a:lnTo>
                  <a:lnTo>
                    <a:pt x="185" y="78"/>
                  </a:lnTo>
                  <a:lnTo>
                    <a:pt x="181" y="78"/>
                  </a:lnTo>
                  <a:lnTo>
                    <a:pt x="174" y="59"/>
                  </a:lnTo>
                  <a:lnTo>
                    <a:pt x="163" y="59"/>
                  </a:lnTo>
                  <a:lnTo>
                    <a:pt x="163" y="37"/>
                  </a:lnTo>
                  <a:lnTo>
                    <a:pt x="156" y="41"/>
                  </a:lnTo>
                  <a:lnTo>
                    <a:pt x="152" y="29"/>
                  </a:lnTo>
                  <a:lnTo>
                    <a:pt x="144" y="26"/>
                  </a:lnTo>
                  <a:lnTo>
                    <a:pt x="119" y="26"/>
                  </a:lnTo>
                  <a:lnTo>
                    <a:pt x="93" y="26"/>
                  </a:lnTo>
                  <a:lnTo>
                    <a:pt x="78" y="18"/>
                  </a:lnTo>
                  <a:lnTo>
                    <a:pt x="70" y="15"/>
                  </a:lnTo>
                  <a:lnTo>
                    <a:pt x="44" y="0"/>
                  </a:lnTo>
                  <a:lnTo>
                    <a:pt x="0" y="7"/>
                  </a:lnTo>
                  <a:lnTo>
                    <a:pt x="15" y="78"/>
                  </a:lnTo>
                  <a:lnTo>
                    <a:pt x="22" y="78"/>
                  </a:lnTo>
                  <a:lnTo>
                    <a:pt x="26" y="78"/>
                  </a:lnTo>
                  <a:lnTo>
                    <a:pt x="30" y="74"/>
                  </a:lnTo>
                  <a:lnTo>
                    <a:pt x="26" y="70"/>
                  </a:lnTo>
                  <a:lnTo>
                    <a:pt x="26" y="67"/>
                  </a:lnTo>
                  <a:lnTo>
                    <a:pt x="30" y="59"/>
                  </a:lnTo>
                  <a:lnTo>
                    <a:pt x="33" y="59"/>
                  </a:lnTo>
                  <a:lnTo>
                    <a:pt x="37" y="55"/>
                  </a:lnTo>
                  <a:lnTo>
                    <a:pt x="41" y="55"/>
                  </a:lnTo>
                  <a:lnTo>
                    <a:pt x="44" y="55"/>
                  </a:lnTo>
                  <a:lnTo>
                    <a:pt x="44" y="55"/>
                  </a:lnTo>
                  <a:lnTo>
                    <a:pt x="44" y="52"/>
                  </a:lnTo>
                  <a:lnTo>
                    <a:pt x="52" y="52"/>
                  </a:lnTo>
                  <a:lnTo>
                    <a:pt x="63" y="55"/>
                  </a:lnTo>
                  <a:lnTo>
                    <a:pt x="70" y="63"/>
                  </a:lnTo>
                  <a:lnTo>
                    <a:pt x="74" y="67"/>
                  </a:lnTo>
                  <a:lnTo>
                    <a:pt x="85" y="70"/>
                  </a:lnTo>
                  <a:lnTo>
                    <a:pt x="96" y="78"/>
                  </a:lnTo>
                  <a:lnTo>
                    <a:pt x="96" y="74"/>
                  </a:lnTo>
                  <a:lnTo>
                    <a:pt x="100" y="74"/>
                  </a:lnTo>
                  <a:lnTo>
                    <a:pt x="107" y="78"/>
                  </a:lnTo>
                  <a:lnTo>
                    <a:pt x="111" y="89"/>
                  </a:lnTo>
                  <a:lnTo>
                    <a:pt x="115" y="89"/>
                  </a:lnTo>
                  <a:lnTo>
                    <a:pt x="115" y="93"/>
                  </a:lnTo>
                  <a:lnTo>
                    <a:pt x="119" y="100"/>
                  </a:lnTo>
                  <a:lnTo>
                    <a:pt x="126" y="104"/>
                  </a:lnTo>
                  <a:lnTo>
                    <a:pt x="133" y="107"/>
                  </a:lnTo>
                  <a:lnTo>
                    <a:pt x="144" y="115"/>
                  </a:lnTo>
                  <a:lnTo>
                    <a:pt x="159" y="122"/>
                  </a:lnTo>
                  <a:lnTo>
                    <a:pt x="170" y="130"/>
                  </a:lnTo>
                  <a:lnTo>
                    <a:pt x="178" y="130"/>
                  </a:lnTo>
                  <a:lnTo>
                    <a:pt x="181" y="130"/>
                  </a:lnTo>
                  <a:lnTo>
                    <a:pt x="181" y="130"/>
                  </a:lnTo>
                  <a:lnTo>
                    <a:pt x="189" y="133"/>
                  </a:lnTo>
                  <a:lnTo>
                    <a:pt x="189" y="137"/>
                  </a:lnTo>
                  <a:lnTo>
                    <a:pt x="189" y="144"/>
                  </a:lnTo>
                  <a:lnTo>
                    <a:pt x="193" y="144"/>
                  </a:lnTo>
                  <a:lnTo>
                    <a:pt x="196" y="144"/>
                  </a:lnTo>
                  <a:lnTo>
                    <a:pt x="200" y="148"/>
                  </a:lnTo>
                  <a:lnTo>
                    <a:pt x="204" y="148"/>
                  </a:lnTo>
                  <a:lnTo>
                    <a:pt x="204" y="144"/>
                  </a:lnTo>
                  <a:lnTo>
                    <a:pt x="207" y="148"/>
                  </a:lnTo>
                  <a:lnTo>
                    <a:pt x="207" y="1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0" name="Freeform 18"/>
            <p:cNvSpPr/>
            <p:nvPr/>
          </p:nvSpPr>
          <p:spPr bwMode="auto">
            <a:xfrm>
              <a:off x="6419069" y="3072100"/>
              <a:ext cx="424559" cy="232181"/>
            </a:xfrm>
            <a:custGeom>
              <a:avLst/>
              <a:gdLst>
                <a:gd name="T0" fmla="*/ 237 w 237"/>
                <a:gd name="T1" fmla="*/ 81 h 133"/>
                <a:gd name="T2" fmla="*/ 226 w 237"/>
                <a:gd name="T3" fmla="*/ 78 h 133"/>
                <a:gd name="T4" fmla="*/ 192 w 237"/>
                <a:gd name="T5" fmla="*/ 63 h 133"/>
                <a:gd name="T6" fmla="*/ 167 w 237"/>
                <a:gd name="T7" fmla="*/ 48 h 133"/>
                <a:gd name="T8" fmla="*/ 159 w 237"/>
                <a:gd name="T9" fmla="*/ 37 h 133"/>
                <a:gd name="T10" fmla="*/ 144 w 237"/>
                <a:gd name="T11" fmla="*/ 22 h 133"/>
                <a:gd name="T12" fmla="*/ 122 w 237"/>
                <a:gd name="T13" fmla="*/ 15 h 133"/>
                <a:gd name="T14" fmla="*/ 100 w 237"/>
                <a:gd name="T15" fmla="*/ 0 h 133"/>
                <a:gd name="T16" fmla="*/ 92 w 237"/>
                <a:gd name="T17" fmla="*/ 3 h 133"/>
                <a:gd name="T18" fmla="*/ 81 w 237"/>
                <a:gd name="T19" fmla="*/ 7 h 133"/>
                <a:gd name="T20" fmla="*/ 74 w 237"/>
                <a:gd name="T21" fmla="*/ 18 h 133"/>
                <a:gd name="T22" fmla="*/ 70 w 237"/>
                <a:gd name="T23" fmla="*/ 26 h 133"/>
                <a:gd name="T24" fmla="*/ 41 w 237"/>
                <a:gd name="T25" fmla="*/ 15 h 133"/>
                <a:gd name="T26" fmla="*/ 11 w 237"/>
                <a:gd name="T27" fmla="*/ 11 h 133"/>
                <a:gd name="T28" fmla="*/ 4 w 237"/>
                <a:gd name="T29" fmla="*/ 22 h 133"/>
                <a:gd name="T30" fmla="*/ 7 w 237"/>
                <a:gd name="T31" fmla="*/ 29 h 133"/>
                <a:gd name="T32" fmla="*/ 11 w 237"/>
                <a:gd name="T33" fmla="*/ 41 h 133"/>
                <a:gd name="T34" fmla="*/ 11 w 237"/>
                <a:gd name="T35" fmla="*/ 55 h 133"/>
                <a:gd name="T36" fmla="*/ 15 w 237"/>
                <a:gd name="T37" fmla="*/ 55 h 133"/>
                <a:gd name="T38" fmla="*/ 26 w 237"/>
                <a:gd name="T39" fmla="*/ 52 h 133"/>
                <a:gd name="T40" fmla="*/ 26 w 237"/>
                <a:gd name="T41" fmla="*/ 59 h 133"/>
                <a:gd name="T42" fmla="*/ 30 w 237"/>
                <a:gd name="T43" fmla="*/ 63 h 133"/>
                <a:gd name="T44" fmla="*/ 22 w 237"/>
                <a:gd name="T45" fmla="*/ 63 h 133"/>
                <a:gd name="T46" fmla="*/ 22 w 237"/>
                <a:gd name="T47" fmla="*/ 70 h 133"/>
                <a:gd name="T48" fmla="*/ 26 w 237"/>
                <a:gd name="T49" fmla="*/ 66 h 133"/>
                <a:gd name="T50" fmla="*/ 33 w 237"/>
                <a:gd name="T51" fmla="*/ 70 h 133"/>
                <a:gd name="T52" fmla="*/ 33 w 237"/>
                <a:gd name="T53" fmla="*/ 81 h 133"/>
                <a:gd name="T54" fmla="*/ 41 w 237"/>
                <a:gd name="T55" fmla="*/ 100 h 133"/>
                <a:gd name="T56" fmla="*/ 52 w 237"/>
                <a:gd name="T57" fmla="*/ 96 h 133"/>
                <a:gd name="T58" fmla="*/ 63 w 237"/>
                <a:gd name="T59" fmla="*/ 89 h 133"/>
                <a:gd name="T60" fmla="*/ 78 w 237"/>
                <a:gd name="T61" fmla="*/ 85 h 133"/>
                <a:gd name="T62" fmla="*/ 89 w 237"/>
                <a:gd name="T63" fmla="*/ 85 h 133"/>
                <a:gd name="T64" fmla="*/ 107 w 237"/>
                <a:gd name="T65" fmla="*/ 96 h 133"/>
                <a:gd name="T66" fmla="*/ 122 w 237"/>
                <a:gd name="T67" fmla="*/ 96 h 133"/>
                <a:gd name="T68" fmla="*/ 126 w 237"/>
                <a:gd name="T69" fmla="*/ 104 h 133"/>
                <a:gd name="T70" fmla="*/ 144 w 237"/>
                <a:gd name="T71" fmla="*/ 111 h 133"/>
                <a:gd name="T72" fmla="*/ 155 w 237"/>
                <a:gd name="T73" fmla="*/ 118 h 133"/>
                <a:gd name="T74" fmla="*/ 155 w 237"/>
                <a:gd name="T75" fmla="*/ 126 h 133"/>
                <a:gd name="T76" fmla="*/ 163 w 237"/>
                <a:gd name="T77" fmla="*/ 130 h 133"/>
                <a:gd name="T78" fmla="*/ 170 w 237"/>
                <a:gd name="T79" fmla="*/ 130 h 133"/>
                <a:gd name="T80" fmla="*/ 178 w 237"/>
                <a:gd name="T81" fmla="*/ 133 h 133"/>
                <a:gd name="T82" fmla="*/ 185 w 237"/>
                <a:gd name="T83" fmla="*/ 133 h 133"/>
                <a:gd name="T84" fmla="*/ 192 w 237"/>
                <a:gd name="T85" fmla="*/ 126 h 133"/>
                <a:gd name="T86" fmla="*/ 204 w 237"/>
                <a:gd name="T87" fmla="*/ 118 h 133"/>
                <a:gd name="T88" fmla="*/ 207 w 237"/>
                <a:gd name="T89" fmla="*/ 115 h 133"/>
                <a:gd name="T90" fmla="*/ 211 w 237"/>
                <a:gd name="T91" fmla="*/ 104 h 133"/>
                <a:gd name="T92" fmla="*/ 211 w 237"/>
                <a:gd name="T93" fmla="*/ 100 h 133"/>
                <a:gd name="T94" fmla="*/ 218 w 237"/>
                <a:gd name="T95" fmla="*/ 96 h 133"/>
                <a:gd name="T96" fmla="*/ 229 w 237"/>
                <a:gd name="T97" fmla="*/ 92 h 133"/>
                <a:gd name="T98" fmla="*/ 237 w 237"/>
                <a:gd name="T99" fmla="*/ 92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37" h="133">
                  <a:moveTo>
                    <a:pt x="237" y="92"/>
                  </a:moveTo>
                  <a:lnTo>
                    <a:pt x="237" y="85"/>
                  </a:lnTo>
                  <a:lnTo>
                    <a:pt x="237" y="81"/>
                  </a:lnTo>
                  <a:lnTo>
                    <a:pt x="229" y="78"/>
                  </a:lnTo>
                  <a:lnTo>
                    <a:pt x="229" y="78"/>
                  </a:lnTo>
                  <a:lnTo>
                    <a:pt x="226" y="78"/>
                  </a:lnTo>
                  <a:lnTo>
                    <a:pt x="218" y="78"/>
                  </a:lnTo>
                  <a:lnTo>
                    <a:pt x="207" y="70"/>
                  </a:lnTo>
                  <a:lnTo>
                    <a:pt x="192" y="63"/>
                  </a:lnTo>
                  <a:lnTo>
                    <a:pt x="181" y="55"/>
                  </a:lnTo>
                  <a:lnTo>
                    <a:pt x="174" y="52"/>
                  </a:lnTo>
                  <a:lnTo>
                    <a:pt x="167" y="48"/>
                  </a:lnTo>
                  <a:lnTo>
                    <a:pt x="163" y="41"/>
                  </a:lnTo>
                  <a:lnTo>
                    <a:pt x="163" y="37"/>
                  </a:lnTo>
                  <a:lnTo>
                    <a:pt x="159" y="37"/>
                  </a:lnTo>
                  <a:lnTo>
                    <a:pt x="155" y="26"/>
                  </a:lnTo>
                  <a:lnTo>
                    <a:pt x="148" y="22"/>
                  </a:lnTo>
                  <a:lnTo>
                    <a:pt x="144" y="22"/>
                  </a:lnTo>
                  <a:lnTo>
                    <a:pt x="144" y="26"/>
                  </a:lnTo>
                  <a:lnTo>
                    <a:pt x="133" y="18"/>
                  </a:lnTo>
                  <a:lnTo>
                    <a:pt x="122" y="15"/>
                  </a:lnTo>
                  <a:lnTo>
                    <a:pt x="118" y="11"/>
                  </a:lnTo>
                  <a:lnTo>
                    <a:pt x="111" y="3"/>
                  </a:lnTo>
                  <a:lnTo>
                    <a:pt x="100" y="0"/>
                  </a:lnTo>
                  <a:lnTo>
                    <a:pt x="92" y="0"/>
                  </a:lnTo>
                  <a:lnTo>
                    <a:pt x="92" y="3"/>
                  </a:lnTo>
                  <a:lnTo>
                    <a:pt x="92" y="3"/>
                  </a:lnTo>
                  <a:lnTo>
                    <a:pt x="89" y="3"/>
                  </a:lnTo>
                  <a:lnTo>
                    <a:pt x="85" y="3"/>
                  </a:lnTo>
                  <a:lnTo>
                    <a:pt x="81" y="7"/>
                  </a:lnTo>
                  <a:lnTo>
                    <a:pt x="78" y="7"/>
                  </a:lnTo>
                  <a:lnTo>
                    <a:pt x="74" y="15"/>
                  </a:lnTo>
                  <a:lnTo>
                    <a:pt x="74" y="18"/>
                  </a:lnTo>
                  <a:lnTo>
                    <a:pt x="78" y="22"/>
                  </a:lnTo>
                  <a:lnTo>
                    <a:pt x="74" y="26"/>
                  </a:lnTo>
                  <a:lnTo>
                    <a:pt x="70" y="26"/>
                  </a:lnTo>
                  <a:lnTo>
                    <a:pt x="59" y="26"/>
                  </a:lnTo>
                  <a:lnTo>
                    <a:pt x="52" y="26"/>
                  </a:lnTo>
                  <a:lnTo>
                    <a:pt x="41" y="15"/>
                  </a:lnTo>
                  <a:lnTo>
                    <a:pt x="30" y="11"/>
                  </a:lnTo>
                  <a:lnTo>
                    <a:pt x="18" y="7"/>
                  </a:lnTo>
                  <a:lnTo>
                    <a:pt x="11" y="11"/>
                  </a:lnTo>
                  <a:lnTo>
                    <a:pt x="0" y="18"/>
                  </a:lnTo>
                  <a:lnTo>
                    <a:pt x="0" y="22"/>
                  </a:lnTo>
                  <a:lnTo>
                    <a:pt x="4" y="22"/>
                  </a:lnTo>
                  <a:lnTo>
                    <a:pt x="4" y="26"/>
                  </a:lnTo>
                  <a:lnTo>
                    <a:pt x="7" y="26"/>
                  </a:lnTo>
                  <a:lnTo>
                    <a:pt x="7" y="29"/>
                  </a:lnTo>
                  <a:lnTo>
                    <a:pt x="11" y="33"/>
                  </a:lnTo>
                  <a:lnTo>
                    <a:pt x="11" y="41"/>
                  </a:lnTo>
                  <a:lnTo>
                    <a:pt x="11" y="41"/>
                  </a:lnTo>
                  <a:lnTo>
                    <a:pt x="11" y="48"/>
                  </a:lnTo>
                  <a:lnTo>
                    <a:pt x="11" y="52"/>
                  </a:lnTo>
                  <a:lnTo>
                    <a:pt x="11" y="55"/>
                  </a:lnTo>
                  <a:lnTo>
                    <a:pt x="18" y="59"/>
                  </a:lnTo>
                  <a:lnTo>
                    <a:pt x="18" y="55"/>
                  </a:lnTo>
                  <a:lnTo>
                    <a:pt x="15" y="55"/>
                  </a:lnTo>
                  <a:lnTo>
                    <a:pt x="18" y="55"/>
                  </a:lnTo>
                  <a:lnTo>
                    <a:pt x="22" y="55"/>
                  </a:lnTo>
                  <a:lnTo>
                    <a:pt x="26" y="52"/>
                  </a:lnTo>
                  <a:lnTo>
                    <a:pt x="26" y="55"/>
                  </a:lnTo>
                  <a:lnTo>
                    <a:pt x="26" y="59"/>
                  </a:lnTo>
                  <a:lnTo>
                    <a:pt x="26" y="59"/>
                  </a:lnTo>
                  <a:lnTo>
                    <a:pt x="30" y="59"/>
                  </a:lnTo>
                  <a:lnTo>
                    <a:pt x="30" y="63"/>
                  </a:lnTo>
                  <a:lnTo>
                    <a:pt x="30" y="63"/>
                  </a:lnTo>
                  <a:lnTo>
                    <a:pt x="26" y="63"/>
                  </a:lnTo>
                  <a:lnTo>
                    <a:pt x="26" y="63"/>
                  </a:lnTo>
                  <a:lnTo>
                    <a:pt x="22" y="63"/>
                  </a:lnTo>
                  <a:lnTo>
                    <a:pt x="18" y="63"/>
                  </a:lnTo>
                  <a:lnTo>
                    <a:pt x="18" y="66"/>
                  </a:lnTo>
                  <a:lnTo>
                    <a:pt x="22" y="70"/>
                  </a:lnTo>
                  <a:lnTo>
                    <a:pt x="22" y="66"/>
                  </a:lnTo>
                  <a:lnTo>
                    <a:pt x="22" y="66"/>
                  </a:lnTo>
                  <a:lnTo>
                    <a:pt x="26" y="66"/>
                  </a:lnTo>
                  <a:lnTo>
                    <a:pt x="26" y="66"/>
                  </a:lnTo>
                  <a:lnTo>
                    <a:pt x="30" y="70"/>
                  </a:lnTo>
                  <a:lnTo>
                    <a:pt x="33" y="70"/>
                  </a:lnTo>
                  <a:lnTo>
                    <a:pt x="33" y="74"/>
                  </a:lnTo>
                  <a:lnTo>
                    <a:pt x="33" y="78"/>
                  </a:lnTo>
                  <a:lnTo>
                    <a:pt x="33" y="81"/>
                  </a:lnTo>
                  <a:lnTo>
                    <a:pt x="33" y="89"/>
                  </a:lnTo>
                  <a:lnTo>
                    <a:pt x="37" y="92"/>
                  </a:lnTo>
                  <a:lnTo>
                    <a:pt x="41" y="100"/>
                  </a:lnTo>
                  <a:lnTo>
                    <a:pt x="44" y="100"/>
                  </a:lnTo>
                  <a:lnTo>
                    <a:pt x="52" y="100"/>
                  </a:lnTo>
                  <a:lnTo>
                    <a:pt x="52" y="96"/>
                  </a:lnTo>
                  <a:lnTo>
                    <a:pt x="55" y="92"/>
                  </a:lnTo>
                  <a:lnTo>
                    <a:pt x="55" y="92"/>
                  </a:lnTo>
                  <a:lnTo>
                    <a:pt x="63" y="89"/>
                  </a:lnTo>
                  <a:lnTo>
                    <a:pt x="70" y="85"/>
                  </a:lnTo>
                  <a:lnTo>
                    <a:pt x="78" y="89"/>
                  </a:lnTo>
                  <a:lnTo>
                    <a:pt x="78" y="85"/>
                  </a:lnTo>
                  <a:lnTo>
                    <a:pt x="81" y="81"/>
                  </a:lnTo>
                  <a:lnTo>
                    <a:pt x="85" y="85"/>
                  </a:lnTo>
                  <a:lnTo>
                    <a:pt x="89" y="85"/>
                  </a:lnTo>
                  <a:lnTo>
                    <a:pt x="92" y="89"/>
                  </a:lnTo>
                  <a:lnTo>
                    <a:pt x="100" y="89"/>
                  </a:lnTo>
                  <a:lnTo>
                    <a:pt x="107" y="96"/>
                  </a:lnTo>
                  <a:lnTo>
                    <a:pt x="111" y="96"/>
                  </a:lnTo>
                  <a:lnTo>
                    <a:pt x="115" y="92"/>
                  </a:lnTo>
                  <a:lnTo>
                    <a:pt x="122" y="96"/>
                  </a:lnTo>
                  <a:lnTo>
                    <a:pt x="126" y="96"/>
                  </a:lnTo>
                  <a:lnTo>
                    <a:pt x="126" y="100"/>
                  </a:lnTo>
                  <a:lnTo>
                    <a:pt x="126" y="104"/>
                  </a:lnTo>
                  <a:lnTo>
                    <a:pt x="129" y="100"/>
                  </a:lnTo>
                  <a:lnTo>
                    <a:pt x="137" y="104"/>
                  </a:lnTo>
                  <a:lnTo>
                    <a:pt x="144" y="111"/>
                  </a:lnTo>
                  <a:lnTo>
                    <a:pt x="152" y="111"/>
                  </a:lnTo>
                  <a:lnTo>
                    <a:pt x="155" y="115"/>
                  </a:lnTo>
                  <a:lnTo>
                    <a:pt x="155" y="118"/>
                  </a:lnTo>
                  <a:lnTo>
                    <a:pt x="155" y="118"/>
                  </a:lnTo>
                  <a:lnTo>
                    <a:pt x="155" y="122"/>
                  </a:lnTo>
                  <a:lnTo>
                    <a:pt x="155" y="126"/>
                  </a:lnTo>
                  <a:lnTo>
                    <a:pt x="159" y="126"/>
                  </a:lnTo>
                  <a:lnTo>
                    <a:pt x="159" y="126"/>
                  </a:lnTo>
                  <a:lnTo>
                    <a:pt x="163" y="130"/>
                  </a:lnTo>
                  <a:lnTo>
                    <a:pt x="167" y="130"/>
                  </a:lnTo>
                  <a:lnTo>
                    <a:pt x="170" y="130"/>
                  </a:lnTo>
                  <a:lnTo>
                    <a:pt x="170" y="130"/>
                  </a:lnTo>
                  <a:lnTo>
                    <a:pt x="174" y="130"/>
                  </a:lnTo>
                  <a:lnTo>
                    <a:pt x="178" y="130"/>
                  </a:lnTo>
                  <a:lnTo>
                    <a:pt x="178" y="133"/>
                  </a:lnTo>
                  <a:lnTo>
                    <a:pt x="181" y="133"/>
                  </a:lnTo>
                  <a:lnTo>
                    <a:pt x="181" y="133"/>
                  </a:lnTo>
                  <a:lnTo>
                    <a:pt x="185" y="133"/>
                  </a:lnTo>
                  <a:lnTo>
                    <a:pt x="189" y="130"/>
                  </a:lnTo>
                  <a:lnTo>
                    <a:pt x="189" y="126"/>
                  </a:lnTo>
                  <a:lnTo>
                    <a:pt x="192" y="126"/>
                  </a:lnTo>
                  <a:lnTo>
                    <a:pt x="189" y="122"/>
                  </a:lnTo>
                  <a:lnTo>
                    <a:pt x="196" y="122"/>
                  </a:lnTo>
                  <a:lnTo>
                    <a:pt x="204" y="118"/>
                  </a:lnTo>
                  <a:lnTo>
                    <a:pt x="204" y="118"/>
                  </a:lnTo>
                  <a:lnTo>
                    <a:pt x="204" y="115"/>
                  </a:lnTo>
                  <a:lnTo>
                    <a:pt x="207" y="115"/>
                  </a:lnTo>
                  <a:lnTo>
                    <a:pt x="207" y="111"/>
                  </a:lnTo>
                  <a:lnTo>
                    <a:pt x="207" y="107"/>
                  </a:lnTo>
                  <a:lnTo>
                    <a:pt x="211" y="104"/>
                  </a:lnTo>
                  <a:lnTo>
                    <a:pt x="211" y="100"/>
                  </a:lnTo>
                  <a:lnTo>
                    <a:pt x="211" y="100"/>
                  </a:lnTo>
                  <a:lnTo>
                    <a:pt x="211" y="100"/>
                  </a:lnTo>
                  <a:lnTo>
                    <a:pt x="211" y="96"/>
                  </a:lnTo>
                  <a:lnTo>
                    <a:pt x="215" y="96"/>
                  </a:lnTo>
                  <a:lnTo>
                    <a:pt x="218" y="96"/>
                  </a:lnTo>
                  <a:lnTo>
                    <a:pt x="218" y="96"/>
                  </a:lnTo>
                  <a:lnTo>
                    <a:pt x="226" y="92"/>
                  </a:lnTo>
                  <a:lnTo>
                    <a:pt x="229" y="92"/>
                  </a:lnTo>
                  <a:lnTo>
                    <a:pt x="233" y="92"/>
                  </a:lnTo>
                  <a:lnTo>
                    <a:pt x="237" y="92"/>
                  </a:lnTo>
                  <a:lnTo>
                    <a:pt x="237" y="92"/>
                  </a:lnTo>
                  <a:lnTo>
                    <a:pt x="237" y="9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1" name="Freeform 19"/>
            <p:cNvSpPr>
              <a:spLocks noEditPoints="1"/>
            </p:cNvSpPr>
            <p:nvPr/>
          </p:nvSpPr>
          <p:spPr bwMode="auto">
            <a:xfrm>
              <a:off x="8414673" y="3751186"/>
              <a:ext cx="291996" cy="389296"/>
            </a:xfrm>
            <a:custGeom>
              <a:avLst/>
              <a:gdLst>
                <a:gd name="T0" fmla="*/ 17 w 44"/>
                <a:gd name="T1" fmla="*/ 0 h 60"/>
                <a:gd name="T2" fmla="*/ 23 w 44"/>
                <a:gd name="T3" fmla="*/ 23 h 60"/>
                <a:gd name="T4" fmla="*/ 28 w 44"/>
                <a:gd name="T5" fmla="*/ 24 h 60"/>
                <a:gd name="T6" fmla="*/ 31 w 44"/>
                <a:gd name="T7" fmla="*/ 28 h 60"/>
                <a:gd name="T8" fmla="*/ 30 w 44"/>
                <a:gd name="T9" fmla="*/ 29 h 60"/>
                <a:gd name="T10" fmla="*/ 24 w 44"/>
                <a:gd name="T11" fmla="*/ 24 h 60"/>
                <a:gd name="T12" fmla="*/ 19 w 44"/>
                <a:gd name="T13" fmla="*/ 26 h 60"/>
                <a:gd name="T14" fmla="*/ 16 w 44"/>
                <a:gd name="T15" fmla="*/ 22 h 60"/>
                <a:gd name="T16" fmla="*/ 13 w 44"/>
                <a:gd name="T17" fmla="*/ 20 h 60"/>
                <a:gd name="T18" fmla="*/ 12 w 44"/>
                <a:gd name="T19" fmla="*/ 14 h 60"/>
                <a:gd name="T20" fmla="*/ 17 w 44"/>
                <a:gd name="T21" fmla="*/ 4 h 60"/>
                <a:gd name="T22" fmla="*/ 20 w 44"/>
                <a:gd name="T23" fmla="*/ 7 h 60"/>
                <a:gd name="T24" fmla="*/ 21 w 44"/>
                <a:gd name="T25" fmla="*/ 14 h 60"/>
                <a:gd name="T26" fmla="*/ 21 w 44"/>
                <a:gd name="T27" fmla="*/ 22 h 60"/>
                <a:gd name="T28" fmla="*/ 22 w 44"/>
                <a:gd name="T29" fmla="*/ 19 h 60"/>
                <a:gd name="T30" fmla="*/ 15 w 44"/>
                <a:gd name="T31" fmla="*/ 26 h 60"/>
                <a:gd name="T32" fmla="*/ 20 w 44"/>
                <a:gd name="T33" fmla="*/ 30 h 60"/>
                <a:gd name="T34" fmla="*/ 31 w 44"/>
                <a:gd name="T35" fmla="*/ 24 h 60"/>
                <a:gd name="T36" fmla="*/ 22 w 44"/>
                <a:gd name="T37" fmla="*/ 27 h 60"/>
                <a:gd name="T38" fmla="*/ 23 w 44"/>
                <a:gd name="T39" fmla="*/ 31 h 60"/>
                <a:gd name="T40" fmla="*/ 27 w 44"/>
                <a:gd name="T41" fmla="*/ 27 h 60"/>
                <a:gd name="T42" fmla="*/ 29 w 44"/>
                <a:gd name="T43" fmla="*/ 30 h 60"/>
                <a:gd name="T44" fmla="*/ 29 w 44"/>
                <a:gd name="T45" fmla="*/ 30 h 60"/>
                <a:gd name="T46" fmla="*/ 23 w 44"/>
                <a:gd name="T47" fmla="*/ 39 h 60"/>
                <a:gd name="T48" fmla="*/ 24 w 44"/>
                <a:gd name="T49" fmla="*/ 34 h 60"/>
                <a:gd name="T50" fmla="*/ 27 w 44"/>
                <a:gd name="T51" fmla="*/ 36 h 60"/>
                <a:gd name="T52" fmla="*/ 26 w 44"/>
                <a:gd name="T53" fmla="*/ 39 h 60"/>
                <a:gd name="T54" fmla="*/ 32 w 44"/>
                <a:gd name="T55" fmla="*/ 39 h 60"/>
                <a:gd name="T56" fmla="*/ 29 w 44"/>
                <a:gd name="T57" fmla="*/ 43 h 60"/>
                <a:gd name="T58" fmla="*/ 27 w 44"/>
                <a:gd name="T59" fmla="*/ 39 h 60"/>
                <a:gd name="T60" fmla="*/ 29 w 44"/>
                <a:gd name="T61" fmla="*/ 44 h 60"/>
                <a:gd name="T62" fmla="*/ 34 w 44"/>
                <a:gd name="T63" fmla="*/ 40 h 60"/>
                <a:gd name="T64" fmla="*/ 38 w 44"/>
                <a:gd name="T65" fmla="*/ 41 h 60"/>
                <a:gd name="T66" fmla="*/ 34 w 44"/>
                <a:gd name="T67" fmla="*/ 35 h 60"/>
                <a:gd name="T68" fmla="*/ 39 w 44"/>
                <a:gd name="T69" fmla="*/ 36 h 60"/>
                <a:gd name="T70" fmla="*/ 36 w 44"/>
                <a:gd name="T71" fmla="*/ 30 h 60"/>
                <a:gd name="T72" fmla="*/ 36 w 44"/>
                <a:gd name="T73" fmla="*/ 34 h 60"/>
                <a:gd name="T74" fmla="*/ 33 w 44"/>
                <a:gd name="T75" fmla="*/ 36 h 60"/>
                <a:gd name="T76" fmla="*/ 38 w 44"/>
                <a:gd name="T77" fmla="*/ 40 h 60"/>
                <a:gd name="T78" fmla="*/ 40 w 44"/>
                <a:gd name="T79" fmla="*/ 37 h 60"/>
                <a:gd name="T80" fmla="*/ 39 w 44"/>
                <a:gd name="T81" fmla="*/ 39 h 60"/>
                <a:gd name="T82" fmla="*/ 41 w 44"/>
                <a:gd name="T83" fmla="*/ 42 h 60"/>
                <a:gd name="T84" fmla="*/ 24 w 44"/>
                <a:gd name="T85" fmla="*/ 51 h 60"/>
                <a:gd name="T86" fmla="*/ 30 w 44"/>
                <a:gd name="T87" fmla="*/ 46 h 60"/>
                <a:gd name="T88" fmla="*/ 36 w 44"/>
                <a:gd name="T89" fmla="*/ 47 h 60"/>
                <a:gd name="T90" fmla="*/ 38 w 44"/>
                <a:gd name="T91" fmla="*/ 42 h 60"/>
                <a:gd name="T92" fmla="*/ 42 w 44"/>
                <a:gd name="T93" fmla="*/ 47 h 60"/>
                <a:gd name="T94" fmla="*/ 44 w 44"/>
                <a:gd name="T95" fmla="*/ 54 h 60"/>
                <a:gd name="T96" fmla="*/ 42 w 44"/>
                <a:gd name="T97" fmla="*/ 55 h 60"/>
                <a:gd name="T98" fmla="*/ 39 w 44"/>
                <a:gd name="T99" fmla="*/ 59 h 60"/>
                <a:gd name="T100" fmla="*/ 34 w 44"/>
                <a:gd name="T101" fmla="*/ 58 h 60"/>
                <a:gd name="T102" fmla="*/ 33 w 44"/>
                <a:gd name="T103" fmla="*/ 53 h 60"/>
                <a:gd name="T104" fmla="*/ 29 w 44"/>
                <a:gd name="T105" fmla="*/ 52 h 60"/>
                <a:gd name="T106" fmla="*/ 26 w 44"/>
                <a:gd name="T107" fmla="*/ 51 h 60"/>
                <a:gd name="T108" fmla="*/ 24 w 44"/>
                <a:gd name="T109" fmla="*/ 55 h 60"/>
                <a:gd name="T110" fmla="*/ 14 w 44"/>
                <a:gd name="T111" fmla="*/ 32 h 60"/>
                <a:gd name="T112" fmla="*/ 12 w 44"/>
                <a:gd name="T113" fmla="*/ 33 h 60"/>
                <a:gd name="T114" fmla="*/ 3 w 44"/>
                <a:gd name="T115" fmla="*/ 47 h 60"/>
                <a:gd name="T116" fmla="*/ 10 w 44"/>
                <a:gd name="T117" fmla="*/ 41 h 60"/>
                <a:gd name="T118" fmla="*/ 10 w 44"/>
                <a:gd name="T119" fmla="*/ 38 h 60"/>
                <a:gd name="T120" fmla="*/ 4 w 44"/>
                <a:gd name="T121" fmla="*/ 44 h 60"/>
                <a:gd name="T122" fmla="*/ 2 w 44"/>
                <a:gd name="T123" fmla="*/ 48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4" h="60">
                  <a:moveTo>
                    <a:pt x="16" y="2"/>
                  </a:moveTo>
                  <a:cubicBezTo>
                    <a:pt x="17" y="2"/>
                    <a:pt x="17" y="2"/>
                    <a:pt x="17" y="2"/>
                  </a:cubicBezTo>
                  <a:cubicBezTo>
                    <a:pt x="17" y="3"/>
                    <a:pt x="17" y="3"/>
                    <a:pt x="17" y="3"/>
                  </a:cubicBezTo>
                  <a:cubicBezTo>
                    <a:pt x="16" y="2"/>
                    <a:pt x="16" y="2"/>
                    <a:pt x="16" y="2"/>
                  </a:cubicBezTo>
                  <a:close/>
                  <a:moveTo>
                    <a:pt x="16" y="1"/>
                  </a:moveTo>
                  <a:cubicBezTo>
                    <a:pt x="16" y="1"/>
                    <a:pt x="16" y="1"/>
                    <a:pt x="16" y="1"/>
                  </a:cubicBezTo>
                  <a:cubicBezTo>
                    <a:pt x="15" y="1"/>
                    <a:pt x="15" y="1"/>
                    <a:pt x="15" y="1"/>
                  </a:cubicBezTo>
                  <a:cubicBezTo>
                    <a:pt x="16" y="1"/>
                    <a:pt x="16" y="1"/>
                    <a:pt x="16" y="1"/>
                  </a:cubicBezTo>
                  <a:close/>
                  <a:moveTo>
                    <a:pt x="17" y="0"/>
                  </a:moveTo>
                  <a:cubicBezTo>
                    <a:pt x="17" y="0"/>
                    <a:pt x="17" y="0"/>
                    <a:pt x="17" y="0"/>
                  </a:cubicBezTo>
                  <a:cubicBezTo>
                    <a:pt x="17" y="0"/>
                    <a:pt x="17" y="0"/>
                    <a:pt x="17" y="0"/>
                  </a:cubicBezTo>
                  <a:cubicBezTo>
                    <a:pt x="17" y="0"/>
                    <a:pt x="17" y="0"/>
                    <a:pt x="17" y="0"/>
                  </a:cubicBezTo>
                  <a:close/>
                  <a:moveTo>
                    <a:pt x="19" y="2"/>
                  </a:moveTo>
                  <a:cubicBezTo>
                    <a:pt x="19" y="2"/>
                    <a:pt x="19" y="2"/>
                    <a:pt x="19" y="2"/>
                  </a:cubicBezTo>
                  <a:cubicBezTo>
                    <a:pt x="19" y="3"/>
                    <a:pt x="19" y="3"/>
                    <a:pt x="19" y="3"/>
                  </a:cubicBezTo>
                  <a:cubicBezTo>
                    <a:pt x="20" y="2"/>
                    <a:pt x="20" y="2"/>
                    <a:pt x="20" y="2"/>
                  </a:cubicBezTo>
                  <a:cubicBezTo>
                    <a:pt x="20" y="2"/>
                    <a:pt x="19" y="2"/>
                    <a:pt x="19" y="2"/>
                  </a:cubicBezTo>
                  <a:close/>
                  <a:moveTo>
                    <a:pt x="20" y="22"/>
                  </a:moveTo>
                  <a:cubicBezTo>
                    <a:pt x="20" y="22"/>
                    <a:pt x="20" y="22"/>
                    <a:pt x="20" y="22"/>
                  </a:cubicBezTo>
                  <a:cubicBezTo>
                    <a:pt x="21" y="23"/>
                    <a:pt x="21" y="23"/>
                    <a:pt x="21" y="23"/>
                  </a:cubicBezTo>
                  <a:cubicBezTo>
                    <a:pt x="22" y="24"/>
                    <a:pt x="22" y="24"/>
                    <a:pt x="22" y="24"/>
                  </a:cubicBezTo>
                  <a:cubicBezTo>
                    <a:pt x="23" y="23"/>
                    <a:pt x="23" y="23"/>
                    <a:pt x="23" y="23"/>
                  </a:cubicBezTo>
                  <a:cubicBezTo>
                    <a:pt x="23" y="23"/>
                    <a:pt x="23" y="23"/>
                    <a:pt x="23" y="23"/>
                  </a:cubicBezTo>
                  <a:cubicBezTo>
                    <a:pt x="24" y="22"/>
                    <a:pt x="24" y="22"/>
                    <a:pt x="24" y="22"/>
                  </a:cubicBezTo>
                  <a:cubicBezTo>
                    <a:pt x="25" y="22"/>
                    <a:pt x="25" y="22"/>
                    <a:pt x="25" y="22"/>
                  </a:cubicBezTo>
                  <a:cubicBezTo>
                    <a:pt x="26" y="23"/>
                    <a:pt x="26" y="23"/>
                    <a:pt x="26" y="23"/>
                  </a:cubicBezTo>
                  <a:cubicBezTo>
                    <a:pt x="27" y="24"/>
                    <a:pt x="27" y="24"/>
                    <a:pt x="27" y="24"/>
                  </a:cubicBezTo>
                  <a:cubicBezTo>
                    <a:pt x="26" y="24"/>
                    <a:pt x="26" y="24"/>
                    <a:pt x="26" y="24"/>
                  </a:cubicBezTo>
                  <a:cubicBezTo>
                    <a:pt x="27" y="25"/>
                    <a:pt x="27" y="25"/>
                    <a:pt x="27" y="25"/>
                  </a:cubicBezTo>
                  <a:cubicBezTo>
                    <a:pt x="28" y="24"/>
                    <a:pt x="28" y="24"/>
                    <a:pt x="28" y="24"/>
                  </a:cubicBezTo>
                  <a:cubicBezTo>
                    <a:pt x="27" y="24"/>
                    <a:pt x="27" y="24"/>
                    <a:pt x="27" y="24"/>
                  </a:cubicBezTo>
                  <a:cubicBezTo>
                    <a:pt x="28" y="23"/>
                    <a:pt x="28" y="23"/>
                    <a:pt x="28" y="23"/>
                  </a:cubicBezTo>
                  <a:cubicBezTo>
                    <a:pt x="28" y="24"/>
                    <a:pt x="28" y="24"/>
                    <a:pt x="28" y="24"/>
                  </a:cubicBezTo>
                  <a:cubicBezTo>
                    <a:pt x="29" y="24"/>
                    <a:pt x="29" y="24"/>
                    <a:pt x="29" y="24"/>
                  </a:cubicBezTo>
                  <a:cubicBezTo>
                    <a:pt x="30" y="25"/>
                    <a:pt x="30" y="25"/>
                    <a:pt x="30" y="25"/>
                  </a:cubicBezTo>
                  <a:cubicBezTo>
                    <a:pt x="30" y="25"/>
                    <a:pt x="30" y="25"/>
                    <a:pt x="30" y="25"/>
                  </a:cubicBezTo>
                  <a:cubicBezTo>
                    <a:pt x="30" y="25"/>
                    <a:pt x="30" y="25"/>
                    <a:pt x="30" y="25"/>
                  </a:cubicBezTo>
                  <a:cubicBezTo>
                    <a:pt x="29" y="25"/>
                    <a:pt x="29" y="25"/>
                    <a:pt x="29" y="25"/>
                  </a:cubicBezTo>
                  <a:cubicBezTo>
                    <a:pt x="29" y="25"/>
                    <a:pt x="29" y="25"/>
                    <a:pt x="29" y="25"/>
                  </a:cubicBezTo>
                  <a:cubicBezTo>
                    <a:pt x="29" y="26"/>
                    <a:pt x="29" y="26"/>
                    <a:pt x="29" y="26"/>
                  </a:cubicBezTo>
                  <a:cubicBezTo>
                    <a:pt x="30" y="27"/>
                    <a:pt x="30" y="27"/>
                    <a:pt x="30" y="27"/>
                  </a:cubicBezTo>
                  <a:cubicBezTo>
                    <a:pt x="30" y="28"/>
                    <a:pt x="30" y="28"/>
                    <a:pt x="30" y="28"/>
                  </a:cubicBezTo>
                  <a:cubicBezTo>
                    <a:pt x="31" y="28"/>
                    <a:pt x="31" y="28"/>
                    <a:pt x="31" y="28"/>
                  </a:cubicBezTo>
                  <a:cubicBezTo>
                    <a:pt x="31" y="28"/>
                    <a:pt x="31" y="28"/>
                    <a:pt x="31" y="28"/>
                  </a:cubicBezTo>
                  <a:cubicBezTo>
                    <a:pt x="32" y="28"/>
                    <a:pt x="32" y="28"/>
                    <a:pt x="32" y="28"/>
                  </a:cubicBezTo>
                  <a:cubicBezTo>
                    <a:pt x="32" y="28"/>
                    <a:pt x="32" y="28"/>
                    <a:pt x="32" y="28"/>
                  </a:cubicBezTo>
                  <a:cubicBezTo>
                    <a:pt x="32" y="29"/>
                    <a:pt x="32" y="29"/>
                    <a:pt x="32" y="29"/>
                  </a:cubicBezTo>
                  <a:cubicBezTo>
                    <a:pt x="32" y="29"/>
                    <a:pt x="32" y="29"/>
                    <a:pt x="32" y="29"/>
                  </a:cubicBezTo>
                  <a:cubicBezTo>
                    <a:pt x="32" y="30"/>
                    <a:pt x="32" y="30"/>
                    <a:pt x="32" y="30"/>
                  </a:cubicBezTo>
                  <a:cubicBezTo>
                    <a:pt x="31" y="30"/>
                    <a:pt x="31" y="30"/>
                    <a:pt x="31" y="30"/>
                  </a:cubicBezTo>
                  <a:cubicBezTo>
                    <a:pt x="30" y="29"/>
                    <a:pt x="30" y="29"/>
                    <a:pt x="30" y="29"/>
                  </a:cubicBezTo>
                  <a:cubicBezTo>
                    <a:pt x="31" y="29"/>
                    <a:pt x="31" y="29"/>
                    <a:pt x="31" y="29"/>
                  </a:cubicBezTo>
                  <a:cubicBezTo>
                    <a:pt x="31" y="29"/>
                    <a:pt x="31" y="29"/>
                    <a:pt x="31" y="29"/>
                  </a:cubicBezTo>
                  <a:cubicBezTo>
                    <a:pt x="30" y="28"/>
                    <a:pt x="30" y="28"/>
                    <a:pt x="30" y="28"/>
                  </a:cubicBezTo>
                  <a:cubicBezTo>
                    <a:pt x="30" y="29"/>
                    <a:pt x="30" y="29"/>
                    <a:pt x="30" y="29"/>
                  </a:cubicBezTo>
                  <a:cubicBezTo>
                    <a:pt x="29" y="29"/>
                    <a:pt x="29" y="29"/>
                    <a:pt x="29" y="29"/>
                  </a:cubicBezTo>
                  <a:cubicBezTo>
                    <a:pt x="28" y="28"/>
                    <a:pt x="28" y="28"/>
                    <a:pt x="28" y="28"/>
                  </a:cubicBezTo>
                  <a:cubicBezTo>
                    <a:pt x="28" y="28"/>
                    <a:pt x="28" y="28"/>
                    <a:pt x="28" y="28"/>
                  </a:cubicBezTo>
                  <a:cubicBezTo>
                    <a:pt x="28" y="27"/>
                    <a:pt x="28" y="27"/>
                    <a:pt x="28" y="27"/>
                  </a:cubicBezTo>
                  <a:cubicBezTo>
                    <a:pt x="27" y="26"/>
                    <a:pt x="27" y="26"/>
                    <a:pt x="27" y="26"/>
                  </a:cubicBezTo>
                  <a:cubicBezTo>
                    <a:pt x="26" y="26"/>
                    <a:pt x="26" y="26"/>
                    <a:pt x="26" y="26"/>
                  </a:cubicBezTo>
                  <a:cubicBezTo>
                    <a:pt x="26" y="25"/>
                    <a:pt x="26" y="25"/>
                    <a:pt x="26" y="25"/>
                  </a:cubicBezTo>
                  <a:cubicBezTo>
                    <a:pt x="25" y="24"/>
                    <a:pt x="25" y="24"/>
                    <a:pt x="25" y="24"/>
                  </a:cubicBezTo>
                  <a:cubicBezTo>
                    <a:pt x="25" y="24"/>
                    <a:pt x="25" y="24"/>
                    <a:pt x="25" y="24"/>
                  </a:cubicBezTo>
                  <a:cubicBezTo>
                    <a:pt x="24" y="24"/>
                    <a:pt x="24" y="24"/>
                    <a:pt x="24" y="24"/>
                  </a:cubicBezTo>
                  <a:cubicBezTo>
                    <a:pt x="24" y="24"/>
                    <a:pt x="24" y="24"/>
                    <a:pt x="24" y="24"/>
                  </a:cubicBezTo>
                  <a:cubicBezTo>
                    <a:pt x="25" y="26"/>
                    <a:pt x="25" y="26"/>
                    <a:pt x="25" y="26"/>
                  </a:cubicBezTo>
                  <a:cubicBezTo>
                    <a:pt x="25" y="27"/>
                    <a:pt x="25" y="27"/>
                    <a:pt x="25" y="27"/>
                  </a:cubicBezTo>
                  <a:cubicBezTo>
                    <a:pt x="25" y="27"/>
                    <a:pt x="25" y="27"/>
                    <a:pt x="25" y="27"/>
                  </a:cubicBezTo>
                  <a:cubicBezTo>
                    <a:pt x="24" y="26"/>
                    <a:pt x="24" y="26"/>
                    <a:pt x="24" y="26"/>
                  </a:cubicBezTo>
                  <a:cubicBezTo>
                    <a:pt x="23" y="25"/>
                    <a:pt x="23" y="25"/>
                    <a:pt x="23" y="25"/>
                  </a:cubicBezTo>
                  <a:cubicBezTo>
                    <a:pt x="23" y="25"/>
                    <a:pt x="23" y="25"/>
                    <a:pt x="23" y="25"/>
                  </a:cubicBezTo>
                  <a:cubicBezTo>
                    <a:pt x="21" y="24"/>
                    <a:pt x="21" y="24"/>
                    <a:pt x="21" y="24"/>
                  </a:cubicBezTo>
                  <a:cubicBezTo>
                    <a:pt x="20" y="24"/>
                    <a:pt x="20" y="24"/>
                    <a:pt x="20" y="24"/>
                  </a:cubicBezTo>
                  <a:cubicBezTo>
                    <a:pt x="19" y="25"/>
                    <a:pt x="19" y="25"/>
                    <a:pt x="19" y="25"/>
                  </a:cubicBezTo>
                  <a:cubicBezTo>
                    <a:pt x="20" y="25"/>
                    <a:pt x="20" y="25"/>
                    <a:pt x="20" y="25"/>
                  </a:cubicBezTo>
                  <a:cubicBezTo>
                    <a:pt x="19" y="26"/>
                    <a:pt x="19" y="26"/>
                    <a:pt x="19" y="26"/>
                  </a:cubicBezTo>
                  <a:cubicBezTo>
                    <a:pt x="18" y="25"/>
                    <a:pt x="18" y="25"/>
                    <a:pt x="18" y="25"/>
                  </a:cubicBezTo>
                  <a:cubicBezTo>
                    <a:pt x="17" y="25"/>
                    <a:pt x="17" y="25"/>
                    <a:pt x="17" y="25"/>
                  </a:cubicBezTo>
                  <a:cubicBezTo>
                    <a:pt x="16" y="25"/>
                    <a:pt x="16" y="25"/>
                    <a:pt x="16" y="25"/>
                  </a:cubicBezTo>
                  <a:cubicBezTo>
                    <a:pt x="17" y="25"/>
                    <a:pt x="17" y="25"/>
                    <a:pt x="17" y="25"/>
                  </a:cubicBezTo>
                  <a:cubicBezTo>
                    <a:pt x="16" y="24"/>
                    <a:pt x="16" y="24"/>
                    <a:pt x="16" y="24"/>
                  </a:cubicBezTo>
                  <a:cubicBezTo>
                    <a:pt x="16" y="24"/>
                    <a:pt x="16" y="24"/>
                    <a:pt x="16" y="24"/>
                  </a:cubicBezTo>
                  <a:cubicBezTo>
                    <a:pt x="16" y="25"/>
                    <a:pt x="16" y="25"/>
                    <a:pt x="16" y="25"/>
                  </a:cubicBezTo>
                  <a:cubicBezTo>
                    <a:pt x="15" y="24"/>
                    <a:pt x="15" y="24"/>
                    <a:pt x="15" y="24"/>
                  </a:cubicBezTo>
                  <a:cubicBezTo>
                    <a:pt x="15" y="23"/>
                    <a:pt x="15" y="23"/>
                    <a:pt x="15" y="23"/>
                  </a:cubicBezTo>
                  <a:cubicBezTo>
                    <a:pt x="15" y="23"/>
                    <a:pt x="15" y="23"/>
                    <a:pt x="15" y="23"/>
                  </a:cubicBezTo>
                  <a:cubicBezTo>
                    <a:pt x="16" y="22"/>
                    <a:pt x="16" y="22"/>
                    <a:pt x="16" y="22"/>
                  </a:cubicBezTo>
                  <a:cubicBezTo>
                    <a:pt x="17" y="21"/>
                    <a:pt x="17" y="21"/>
                    <a:pt x="17" y="21"/>
                  </a:cubicBezTo>
                  <a:cubicBezTo>
                    <a:pt x="16" y="20"/>
                    <a:pt x="16" y="20"/>
                    <a:pt x="16" y="20"/>
                  </a:cubicBezTo>
                  <a:cubicBezTo>
                    <a:pt x="15" y="20"/>
                    <a:pt x="15" y="20"/>
                    <a:pt x="15" y="20"/>
                  </a:cubicBezTo>
                  <a:cubicBezTo>
                    <a:pt x="15" y="21"/>
                    <a:pt x="15" y="21"/>
                    <a:pt x="15" y="21"/>
                  </a:cubicBezTo>
                  <a:cubicBezTo>
                    <a:pt x="15" y="21"/>
                    <a:pt x="15" y="21"/>
                    <a:pt x="15" y="21"/>
                  </a:cubicBezTo>
                  <a:cubicBezTo>
                    <a:pt x="15" y="22"/>
                    <a:pt x="15" y="22"/>
                    <a:pt x="15" y="22"/>
                  </a:cubicBezTo>
                  <a:cubicBezTo>
                    <a:pt x="14" y="22"/>
                    <a:pt x="14" y="22"/>
                    <a:pt x="14" y="22"/>
                  </a:cubicBezTo>
                  <a:cubicBezTo>
                    <a:pt x="13" y="21"/>
                    <a:pt x="13" y="21"/>
                    <a:pt x="13" y="21"/>
                  </a:cubicBezTo>
                  <a:cubicBezTo>
                    <a:pt x="13" y="20"/>
                    <a:pt x="13" y="20"/>
                    <a:pt x="13" y="20"/>
                  </a:cubicBezTo>
                  <a:cubicBezTo>
                    <a:pt x="13" y="20"/>
                    <a:pt x="13" y="20"/>
                    <a:pt x="13" y="20"/>
                  </a:cubicBezTo>
                  <a:cubicBezTo>
                    <a:pt x="13" y="20"/>
                    <a:pt x="13" y="20"/>
                    <a:pt x="13" y="20"/>
                  </a:cubicBezTo>
                  <a:cubicBezTo>
                    <a:pt x="12" y="20"/>
                    <a:pt x="12" y="20"/>
                    <a:pt x="12" y="20"/>
                  </a:cubicBezTo>
                  <a:cubicBezTo>
                    <a:pt x="12" y="18"/>
                    <a:pt x="12" y="18"/>
                    <a:pt x="12" y="18"/>
                  </a:cubicBezTo>
                  <a:cubicBezTo>
                    <a:pt x="12" y="17"/>
                    <a:pt x="12" y="17"/>
                    <a:pt x="12" y="17"/>
                  </a:cubicBezTo>
                  <a:cubicBezTo>
                    <a:pt x="11" y="16"/>
                    <a:pt x="11" y="16"/>
                    <a:pt x="11" y="16"/>
                  </a:cubicBezTo>
                  <a:cubicBezTo>
                    <a:pt x="12" y="16"/>
                    <a:pt x="12" y="16"/>
                    <a:pt x="12" y="16"/>
                  </a:cubicBezTo>
                  <a:cubicBezTo>
                    <a:pt x="11" y="15"/>
                    <a:pt x="11" y="15"/>
                    <a:pt x="11" y="15"/>
                  </a:cubicBezTo>
                  <a:cubicBezTo>
                    <a:pt x="11" y="15"/>
                    <a:pt x="11" y="15"/>
                    <a:pt x="11" y="15"/>
                  </a:cubicBezTo>
                  <a:cubicBezTo>
                    <a:pt x="11" y="14"/>
                    <a:pt x="11" y="14"/>
                    <a:pt x="11" y="14"/>
                  </a:cubicBezTo>
                  <a:cubicBezTo>
                    <a:pt x="11" y="13"/>
                    <a:pt x="11" y="13"/>
                    <a:pt x="11" y="13"/>
                  </a:cubicBezTo>
                  <a:cubicBezTo>
                    <a:pt x="11" y="14"/>
                    <a:pt x="11" y="14"/>
                    <a:pt x="11" y="14"/>
                  </a:cubicBezTo>
                  <a:cubicBezTo>
                    <a:pt x="12" y="14"/>
                    <a:pt x="12" y="14"/>
                    <a:pt x="12" y="14"/>
                  </a:cubicBezTo>
                  <a:cubicBezTo>
                    <a:pt x="13" y="14"/>
                    <a:pt x="13" y="14"/>
                    <a:pt x="13" y="14"/>
                  </a:cubicBezTo>
                  <a:cubicBezTo>
                    <a:pt x="13" y="13"/>
                    <a:pt x="13" y="13"/>
                    <a:pt x="13" y="13"/>
                  </a:cubicBezTo>
                  <a:cubicBezTo>
                    <a:pt x="12" y="12"/>
                    <a:pt x="12" y="12"/>
                    <a:pt x="12" y="12"/>
                  </a:cubicBezTo>
                  <a:cubicBezTo>
                    <a:pt x="12" y="11"/>
                    <a:pt x="12" y="11"/>
                    <a:pt x="12" y="11"/>
                  </a:cubicBezTo>
                  <a:cubicBezTo>
                    <a:pt x="13" y="9"/>
                    <a:pt x="13" y="9"/>
                    <a:pt x="13" y="9"/>
                  </a:cubicBezTo>
                  <a:cubicBezTo>
                    <a:pt x="13" y="7"/>
                    <a:pt x="13" y="7"/>
                    <a:pt x="13" y="7"/>
                  </a:cubicBezTo>
                  <a:cubicBezTo>
                    <a:pt x="13" y="6"/>
                    <a:pt x="13" y="6"/>
                    <a:pt x="13" y="6"/>
                  </a:cubicBezTo>
                  <a:cubicBezTo>
                    <a:pt x="14" y="5"/>
                    <a:pt x="14" y="5"/>
                    <a:pt x="14" y="5"/>
                  </a:cubicBezTo>
                  <a:cubicBezTo>
                    <a:pt x="14" y="4"/>
                    <a:pt x="14" y="4"/>
                    <a:pt x="14" y="4"/>
                  </a:cubicBezTo>
                  <a:cubicBezTo>
                    <a:pt x="15" y="4"/>
                    <a:pt x="15" y="4"/>
                    <a:pt x="15" y="4"/>
                  </a:cubicBezTo>
                  <a:cubicBezTo>
                    <a:pt x="17" y="4"/>
                    <a:pt x="17" y="4"/>
                    <a:pt x="17" y="4"/>
                  </a:cubicBezTo>
                  <a:cubicBezTo>
                    <a:pt x="17" y="5"/>
                    <a:pt x="17" y="5"/>
                    <a:pt x="17" y="5"/>
                  </a:cubicBezTo>
                  <a:cubicBezTo>
                    <a:pt x="18" y="5"/>
                    <a:pt x="18" y="5"/>
                    <a:pt x="18" y="5"/>
                  </a:cubicBezTo>
                  <a:cubicBezTo>
                    <a:pt x="18" y="5"/>
                    <a:pt x="18" y="5"/>
                    <a:pt x="18" y="5"/>
                  </a:cubicBezTo>
                  <a:cubicBezTo>
                    <a:pt x="20" y="5"/>
                    <a:pt x="20" y="5"/>
                    <a:pt x="20" y="5"/>
                  </a:cubicBezTo>
                  <a:cubicBezTo>
                    <a:pt x="20" y="4"/>
                    <a:pt x="20" y="4"/>
                    <a:pt x="20" y="4"/>
                  </a:cubicBezTo>
                  <a:cubicBezTo>
                    <a:pt x="20" y="4"/>
                    <a:pt x="20" y="4"/>
                    <a:pt x="20" y="4"/>
                  </a:cubicBezTo>
                  <a:cubicBezTo>
                    <a:pt x="21" y="4"/>
                    <a:pt x="21" y="4"/>
                    <a:pt x="21" y="4"/>
                  </a:cubicBezTo>
                  <a:cubicBezTo>
                    <a:pt x="21" y="4"/>
                    <a:pt x="21" y="4"/>
                    <a:pt x="21" y="4"/>
                  </a:cubicBezTo>
                  <a:cubicBezTo>
                    <a:pt x="21" y="5"/>
                    <a:pt x="21" y="5"/>
                    <a:pt x="21" y="5"/>
                  </a:cubicBezTo>
                  <a:cubicBezTo>
                    <a:pt x="21" y="5"/>
                    <a:pt x="21" y="5"/>
                    <a:pt x="21" y="5"/>
                  </a:cubicBezTo>
                  <a:cubicBezTo>
                    <a:pt x="20" y="7"/>
                    <a:pt x="20" y="7"/>
                    <a:pt x="20" y="7"/>
                  </a:cubicBezTo>
                  <a:cubicBezTo>
                    <a:pt x="21" y="8"/>
                    <a:pt x="21" y="8"/>
                    <a:pt x="21" y="8"/>
                  </a:cubicBezTo>
                  <a:cubicBezTo>
                    <a:pt x="22" y="8"/>
                    <a:pt x="22" y="8"/>
                    <a:pt x="22" y="8"/>
                  </a:cubicBezTo>
                  <a:cubicBezTo>
                    <a:pt x="22" y="9"/>
                    <a:pt x="22" y="9"/>
                    <a:pt x="22" y="9"/>
                  </a:cubicBezTo>
                  <a:cubicBezTo>
                    <a:pt x="23" y="10"/>
                    <a:pt x="23" y="10"/>
                    <a:pt x="23" y="10"/>
                  </a:cubicBezTo>
                  <a:cubicBezTo>
                    <a:pt x="22" y="12"/>
                    <a:pt x="22" y="12"/>
                    <a:pt x="22" y="12"/>
                  </a:cubicBezTo>
                  <a:cubicBezTo>
                    <a:pt x="22" y="13"/>
                    <a:pt x="22" y="13"/>
                    <a:pt x="22" y="13"/>
                  </a:cubicBezTo>
                  <a:cubicBezTo>
                    <a:pt x="22" y="14"/>
                    <a:pt x="22" y="14"/>
                    <a:pt x="22" y="14"/>
                  </a:cubicBezTo>
                  <a:cubicBezTo>
                    <a:pt x="21" y="15"/>
                    <a:pt x="21" y="15"/>
                    <a:pt x="21" y="15"/>
                  </a:cubicBezTo>
                  <a:cubicBezTo>
                    <a:pt x="21" y="15"/>
                    <a:pt x="21" y="15"/>
                    <a:pt x="21" y="15"/>
                  </a:cubicBezTo>
                  <a:cubicBezTo>
                    <a:pt x="21" y="14"/>
                    <a:pt x="21" y="14"/>
                    <a:pt x="21" y="14"/>
                  </a:cubicBezTo>
                  <a:cubicBezTo>
                    <a:pt x="21" y="14"/>
                    <a:pt x="21" y="14"/>
                    <a:pt x="21" y="14"/>
                  </a:cubicBezTo>
                  <a:cubicBezTo>
                    <a:pt x="19" y="15"/>
                    <a:pt x="19" y="15"/>
                    <a:pt x="19" y="15"/>
                  </a:cubicBezTo>
                  <a:cubicBezTo>
                    <a:pt x="19" y="16"/>
                    <a:pt x="19" y="16"/>
                    <a:pt x="19" y="16"/>
                  </a:cubicBezTo>
                  <a:cubicBezTo>
                    <a:pt x="19" y="17"/>
                    <a:pt x="19" y="17"/>
                    <a:pt x="19" y="17"/>
                  </a:cubicBezTo>
                  <a:cubicBezTo>
                    <a:pt x="19" y="18"/>
                    <a:pt x="19" y="18"/>
                    <a:pt x="19" y="18"/>
                  </a:cubicBezTo>
                  <a:cubicBezTo>
                    <a:pt x="19" y="19"/>
                    <a:pt x="19" y="19"/>
                    <a:pt x="19" y="19"/>
                  </a:cubicBezTo>
                  <a:cubicBezTo>
                    <a:pt x="19" y="19"/>
                    <a:pt x="19" y="19"/>
                    <a:pt x="19" y="19"/>
                  </a:cubicBezTo>
                  <a:cubicBezTo>
                    <a:pt x="19" y="20"/>
                    <a:pt x="19" y="20"/>
                    <a:pt x="19" y="20"/>
                  </a:cubicBezTo>
                  <a:cubicBezTo>
                    <a:pt x="20" y="21"/>
                    <a:pt x="20" y="21"/>
                    <a:pt x="20" y="21"/>
                  </a:cubicBezTo>
                  <a:cubicBezTo>
                    <a:pt x="20" y="21"/>
                    <a:pt x="20" y="21"/>
                    <a:pt x="20" y="21"/>
                  </a:cubicBezTo>
                  <a:cubicBezTo>
                    <a:pt x="20" y="22"/>
                    <a:pt x="20" y="22"/>
                    <a:pt x="20" y="22"/>
                  </a:cubicBezTo>
                  <a:close/>
                  <a:moveTo>
                    <a:pt x="21" y="22"/>
                  </a:moveTo>
                  <a:cubicBezTo>
                    <a:pt x="21" y="23"/>
                    <a:pt x="21" y="23"/>
                    <a:pt x="21" y="23"/>
                  </a:cubicBezTo>
                  <a:cubicBezTo>
                    <a:pt x="22" y="23"/>
                    <a:pt x="22" y="23"/>
                    <a:pt x="22" y="23"/>
                  </a:cubicBezTo>
                  <a:cubicBezTo>
                    <a:pt x="22" y="23"/>
                    <a:pt x="22" y="23"/>
                    <a:pt x="22" y="23"/>
                  </a:cubicBezTo>
                  <a:cubicBezTo>
                    <a:pt x="21" y="22"/>
                    <a:pt x="21" y="22"/>
                    <a:pt x="21" y="22"/>
                  </a:cubicBezTo>
                  <a:close/>
                  <a:moveTo>
                    <a:pt x="21" y="19"/>
                  </a:moveTo>
                  <a:cubicBezTo>
                    <a:pt x="21" y="20"/>
                    <a:pt x="21" y="20"/>
                    <a:pt x="21" y="20"/>
                  </a:cubicBezTo>
                  <a:cubicBezTo>
                    <a:pt x="21" y="21"/>
                    <a:pt x="21" y="21"/>
                    <a:pt x="21" y="21"/>
                  </a:cubicBezTo>
                  <a:cubicBezTo>
                    <a:pt x="21" y="21"/>
                    <a:pt x="21" y="21"/>
                    <a:pt x="21" y="21"/>
                  </a:cubicBezTo>
                  <a:cubicBezTo>
                    <a:pt x="22" y="21"/>
                    <a:pt x="22" y="21"/>
                    <a:pt x="22" y="21"/>
                  </a:cubicBezTo>
                  <a:cubicBezTo>
                    <a:pt x="22" y="19"/>
                    <a:pt x="22" y="19"/>
                    <a:pt x="22" y="19"/>
                  </a:cubicBezTo>
                  <a:cubicBezTo>
                    <a:pt x="22" y="19"/>
                    <a:pt x="22" y="19"/>
                    <a:pt x="22" y="19"/>
                  </a:cubicBezTo>
                  <a:cubicBezTo>
                    <a:pt x="22" y="19"/>
                    <a:pt x="22" y="19"/>
                    <a:pt x="22" y="19"/>
                  </a:cubicBezTo>
                  <a:cubicBezTo>
                    <a:pt x="21" y="19"/>
                    <a:pt x="21" y="19"/>
                    <a:pt x="21" y="19"/>
                  </a:cubicBezTo>
                  <a:close/>
                  <a:moveTo>
                    <a:pt x="13" y="24"/>
                  </a:moveTo>
                  <a:cubicBezTo>
                    <a:pt x="13" y="25"/>
                    <a:pt x="13" y="25"/>
                    <a:pt x="13" y="25"/>
                  </a:cubicBezTo>
                  <a:cubicBezTo>
                    <a:pt x="14" y="25"/>
                    <a:pt x="14" y="25"/>
                    <a:pt x="14" y="25"/>
                  </a:cubicBezTo>
                  <a:cubicBezTo>
                    <a:pt x="14" y="25"/>
                    <a:pt x="14" y="25"/>
                    <a:pt x="14" y="25"/>
                  </a:cubicBezTo>
                  <a:cubicBezTo>
                    <a:pt x="13" y="24"/>
                    <a:pt x="13" y="24"/>
                    <a:pt x="13" y="24"/>
                  </a:cubicBezTo>
                  <a:cubicBezTo>
                    <a:pt x="13" y="24"/>
                    <a:pt x="13" y="24"/>
                    <a:pt x="13" y="24"/>
                  </a:cubicBezTo>
                  <a:close/>
                  <a:moveTo>
                    <a:pt x="14" y="26"/>
                  </a:moveTo>
                  <a:cubicBezTo>
                    <a:pt x="14" y="26"/>
                    <a:pt x="14" y="26"/>
                    <a:pt x="14" y="26"/>
                  </a:cubicBezTo>
                  <a:cubicBezTo>
                    <a:pt x="15" y="26"/>
                    <a:pt x="15" y="26"/>
                    <a:pt x="15" y="26"/>
                  </a:cubicBezTo>
                  <a:cubicBezTo>
                    <a:pt x="15" y="27"/>
                    <a:pt x="15" y="27"/>
                    <a:pt x="15" y="27"/>
                  </a:cubicBezTo>
                  <a:cubicBezTo>
                    <a:pt x="16" y="28"/>
                    <a:pt x="16" y="28"/>
                    <a:pt x="16" y="28"/>
                  </a:cubicBezTo>
                  <a:cubicBezTo>
                    <a:pt x="16" y="28"/>
                    <a:pt x="16" y="28"/>
                    <a:pt x="16" y="28"/>
                  </a:cubicBezTo>
                  <a:cubicBezTo>
                    <a:pt x="16" y="29"/>
                    <a:pt x="16" y="29"/>
                    <a:pt x="16" y="29"/>
                  </a:cubicBezTo>
                  <a:cubicBezTo>
                    <a:pt x="17" y="30"/>
                    <a:pt x="17" y="30"/>
                    <a:pt x="17" y="30"/>
                  </a:cubicBezTo>
                  <a:cubicBezTo>
                    <a:pt x="17" y="31"/>
                    <a:pt x="17" y="31"/>
                    <a:pt x="17" y="31"/>
                  </a:cubicBezTo>
                  <a:cubicBezTo>
                    <a:pt x="18" y="31"/>
                    <a:pt x="18" y="31"/>
                    <a:pt x="18" y="31"/>
                  </a:cubicBezTo>
                  <a:cubicBezTo>
                    <a:pt x="19" y="32"/>
                    <a:pt x="19" y="32"/>
                    <a:pt x="19" y="32"/>
                  </a:cubicBezTo>
                  <a:cubicBezTo>
                    <a:pt x="20" y="31"/>
                    <a:pt x="20" y="31"/>
                    <a:pt x="20" y="31"/>
                  </a:cubicBezTo>
                  <a:cubicBezTo>
                    <a:pt x="20" y="30"/>
                    <a:pt x="20" y="30"/>
                    <a:pt x="20" y="30"/>
                  </a:cubicBezTo>
                  <a:cubicBezTo>
                    <a:pt x="20" y="30"/>
                    <a:pt x="20" y="30"/>
                    <a:pt x="20" y="30"/>
                  </a:cubicBezTo>
                  <a:cubicBezTo>
                    <a:pt x="20" y="29"/>
                    <a:pt x="20" y="29"/>
                    <a:pt x="20" y="29"/>
                  </a:cubicBezTo>
                  <a:cubicBezTo>
                    <a:pt x="20" y="29"/>
                    <a:pt x="20" y="29"/>
                    <a:pt x="20" y="29"/>
                  </a:cubicBezTo>
                  <a:cubicBezTo>
                    <a:pt x="20" y="28"/>
                    <a:pt x="20" y="28"/>
                    <a:pt x="20" y="28"/>
                  </a:cubicBezTo>
                  <a:cubicBezTo>
                    <a:pt x="20" y="28"/>
                    <a:pt x="20" y="28"/>
                    <a:pt x="20" y="28"/>
                  </a:cubicBezTo>
                  <a:cubicBezTo>
                    <a:pt x="19" y="27"/>
                    <a:pt x="19" y="27"/>
                    <a:pt x="19" y="27"/>
                  </a:cubicBezTo>
                  <a:cubicBezTo>
                    <a:pt x="17" y="26"/>
                    <a:pt x="17" y="26"/>
                    <a:pt x="17" y="26"/>
                  </a:cubicBezTo>
                  <a:cubicBezTo>
                    <a:pt x="16" y="26"/>
                    <a:pt x="16" y="26"/>
                    <a:pt x="16" y="26"/>
                  </a:cubicBezTo>
                  <a:cubicBezTo>
                    <a:pt x="15" y="26"/>
                    <a:pt x="15" y="26"/>
                    <a:pt x="15" y="26"/>
                  </a:cubicBezTo>
                  <a:cubicBezTo>
                    <a:pt x="14" y="26"/>
                    <a:pt x="14" y="26"/>
                    <a:pt x="14" y="26"/>
                  </a:cubicBezTo>
                  <a:close/>
                  <a:moveTo>
                    <a:pt x="32" y="23"/>
                  </a:moveTo>
                  <a:cubicBezTo>
                    <a:pt x="31" y="24"/>
                    <a:pt x="31" y="24"/>
                    <a:pt x="31" y="24"/>
                  </a:cubicBezTo>
                  <a:cubicBezTo>
                    <a:pt x="32" y="24"/>
                    <a:pt x="32" y="24"/>
                    <a:pt x="32" y="24"/>
                  </a:cubicBezTo>
                  <a:cubicBezTo>
                    <a:pt x="31" y="25"/>
                    <a:pt x="31" y="25"/>
                    <a:pt x="31" y="25"/>
                  </a:cubicBezTo>
                  <a:cubicBezTo>
                    <a:pt x="31" y="25"/>
                    <a:pt x="31" y="25"/>
                    <a:pt x="31" y="25"/>
                  </a:cubicBezTo>
                  <a:cubicBezTo>
                    <a:pt x="31" y="26"/>
                    <a:pt x="31" y="26"/>
                    <a:pt x="31" y="26"/>
                  </a:cubicBezTo>
                  <a:cubicBezTo>
                    <a:pt x="33" y="25"/>
                    <a:pt x="33" y="25"/>
                    <a:pt x="33" y="25"/>
                  </a:cubicBezTo>
                  <a:cubicBezTo>
                    <a:pt x="33" y="25"/>
                    <a:pt x="33" y="25"/>
                    <a:pt x="33" y="25"/>
                  </a:cubicBezTo>
                  <a:cubicBezTo>
                    <a:pt x="32" y="24"/>
                    <a:pt x="32" y="24"/>
                    <a:pt x="32" y="24"/>
                  </a:cubicBezTo>
                  <a:cubicBezTo>
                    <a:pt x="32" y="23"/>
                    <a:pt x="32" y="23"/>
                    <a:pt x="32" y="23"/>
                  </a:cubicBezTo>
                  <a:close/>
                  <a:moveTo>
                    <a:pt x="21" y="26"/>
                  </a:moveTo>
                  <a:cubicBezTo>
                    <a:pt x="22" y="27"/>
                    <a:pt x="22" y="27"/>
                    <a:pt x="22" y="27"/>
                  </a:cubicBezTo>
                  <a:cubicBezTo>
                    <a:pt x="22" y="27"/>
                    <a:pt x="22" y="27"/>
                    <a:pt x="22" y="27"/>
                  </a:cubicBezTo>
                  <a:cubicBezTo>
                    <a:pt x="23" y="26"/>
                    <a:pt x="23" y="26"/>
                    <a:pt x="23" y="26"/>
                  </a:cubicBezTo>
                  <a:cubicBezTo>
                    <a:pt x="22" y="26"/>
                    <a:pt x="22" y="26"/>
                    <a:pt x="22" y="26"/>
                  </a:cubicBezTo>
                  <a:cubicBezTo>
                    <a:pt x="21" y="25"/>
                    <a:pt x="21" y="25"/>
                    <a:pt x="21" y="25"/>
                  </a:cubicBezTo>
                  <a:cubicBezTo>
                    <a:pt x="21" y="26"/>
                    <a:pt x="21" y="26"/>
                    <a:pt x="21" y="26"/>
                  </a:cubicBezTo>
                  <a:cubicBezTo>
                    <a:pt x="21" y="26"/>
                    <a:pt x="21" y="26"/>
                    <a:pt x="21" y="26"/>
                  </a:cubicBezTo>
                  <a:close/>
                  <a:moveTo>
                    <a:pt x="23" y="30"/>
                  </a:moveTo>
                  <a:cubicBezTo>
                    <a:pt x="22" y="30"/>
                    <a:pt x="22" y="30"/>
                    <a:pt x="22" y="30"/>
                  </a:cubicBezTo>
                  <a:cubicBezTo>
                    <a:pt x="22" y="31"/>
                    <a:pt x="22" y="31"/>
                    <a:pt x="22" y="31"/>
                  </a:cubicBezTo>
                  <a:cubicBezTo>
                    <a:pt x="22" y="32"/>
                    <a:pt x="22" y="32"/>
                    <a:pt x="22" y="32"/>
                  </a:cubicBezTo>
                  <a:cubicBezTo>
                    <a:pt x="23" y="32"/>
                    <a:pt x="23" y="32"/>
                    <a:pt x="23" y="32"/>
                  </a:cubicBezTo>
                  <a:cubicBezTo>
                    <a:pt x="23" y="31"/>
                    <a:pt x="23" y="31"/>
                    <a:pt x="23" y="31"/>
                  </a:cubicBezTo>
                  <a:cubicBezTo>
                    <a:pt x="23" y="30"/>
                    <a:pt x="23" y="30"/>
                    <a:pt x="23" y="30"/>
                  </a:cubicBezTo>
                  <a:cubicBezTo>
                    <a:pt x="23" y="29"/>
                    <a:pt x="23" y="29"/>
                    <a:pt x="23" y="29"/>
                  </a:cubicBezTo>
                  <a:cubicBezTo>
                    <a:pt x="23" y="30"/>
                    <a:pt x="23" y="30"/>
                    <a:pt x="23" y="30"/>
                  </a:cubicBezTo>
                  <a:close/>
                  <a:moveTo>
                    <a:pt x="25" y="30"/>
                  </a:moveTo>
                  <a:cubicBezTo>
                    <a:pt x="24" y="30"/>
                    <a:pt x="24" y="30"/>
                    <a:pt x="24" y="30"/>
                  </a:cubicBezTo>
                  <a:cubicBezTo>
                    <a:pt x="25" y="31"/>
                    <a:pt x="25" y="31"/>
                    <a:pt x="25" y="31"/>
                  </a:cubicBezTo>
                  <a:cubicBezTo>
                    <a:pt x="25" y="31"/>
                    <a:pt x="25" y="31"/>
                    <a:pt x="25" y="31"/>
                  </a:cubicBezTo>
                  <a:cubicBezTo>
                    <a:pt x="26" y="30"/>
                    <a:pt x="26" y="30"/>
                    <a:pt x="26" y="30"/>
                  </a:cubicBezTo>
                  <a:cubicBezTo>
                    <a:pt x="25" y="30"/>
                    <a:pt x="25" y="30"/>
                    <a:pt x="25" y="30"/>
                  </a:cubicBezTo>
                  <a:close/>
                  <a:moveTo>
                    <a:pt x="28" y="28"/>
                  </a:moveTo>
                  <a:cubicBezTo>
                    <a:pt x="27" y="27"/>
                    <a:pt x="27" y="27"/>
                    <a:pt x="27" y="27"/>
                  </a:cubicBezTo>
                  <a:cubicBezTo>
                    <a:pt x="26" y="27"/>
                    <a:pt x="26" y="27"/>
                    <a:pt x="26" y="27"/>
                  </a:cubicBezTo>
                  <a:cubicBezTo>
                    <a:pt x="26" y="28"/>
                    <a:pt x="26" y="28"/>
                    <a:pt x="26" y="28"/>
                  </a:cubicBezTo>
                  <a:cubicBezTo>
                    <a:pt x="28" y="29"/>
                    <a:pt x="28" y="29"/>
                    <a:pt x="28" y="29"/>
                  </a:cubicBezTo>
                  <a:cubicBezTo>
                    <a:pt x="28" y="29"/>
                    <a:pt x="28" y="29"/>
                    <a:pt x="28" y="29"/>
                  </a:cubicBezTo>
                  <a:cubicBezTo>
                    <a:pt x="28" y="28"/>
                    <a:pt x="28" y="28"/>
                    <a:pt x="28" y="28"/>
                  </a:cubicBezTo>
                  <a:close/>
                  <a:moveTo>
                    <a:pt x="29" y="30"/>
                  </a:moveTo>
                  <a:cubicBezTo>
                    <a:pt x="30" y="30"/>
                    <a:pt x="30" y="30"/>
                    <a:pt x="30" y="30"/>
                  </a:cubicBezTo>
                  <a:cubicBezTo>
                    <a:pt x="30" y="31"/>
                    <a:pt x="30" y="31"/>
                    <a:pt x="30" y="31"/>
                  </a:cubicBezTo>
                  <a:cubicBezTo>
                    <a:pt x="31" y="31"/>
                    <a:pt x="31" y="31"/>
                    <a:pt x="31" y="31"/>
                  </a:cubicBezTo>
                  <a:cubicBezTo>
                    <a:pt x="30" y="30"/>
                    <a:pt x="30" y="30"/>
                    <a:pt x="30" y="30"/>
                  </a:cubicBezTo>
                  <a:cubicBezTo>
                    <a:pt x="29" y="30"/>
                    <a:pt x="29" y="30"/>
                    <a:pt x="29" y="30"/>
                  </a:cubicBezTo>
                  <a:close/>
                  <a:moveTo>
                    <a:pt x="28" y="33"/>
                  </a:moveTo>
                  <a:cubicBezTo>
                    <a:pt x="29" y="32"/>
                    <a:pt x="29" y="32"/>
                    <a:pt x="29" y="32"/>
                  </a:cubicBezTo>
                  <a:cubicBezTo>
                    <a:pt x="29" y="31"/>
                    <a:pt x="29" y="31"/>
                    <a:pt x="29" y="31"/>
                  </a:cubicBezTo>
                  <a:cubicBezTo>
                    <a:pt x="30" y="33"/>
                    <a:pt x="30" y="33"/>
                    <a:pt x="30" y="33"/>
                  </a:cubicBezTo>
                  <a:cubicBezTo>
                    <a:pt x="31" y="33"/>
                    <a:pt x="31" y="33"/>
                    <a:pt x="31" y="33"/>
                  </a:cubicBezTo>
                  <a:cubicBezTo>
                    <a:pt x="32" y="33"/>
                    <a:pt x="32" y="33"/>
                    <a:pt x="32" y="33"/>
                  </a:cubicBezTo>
                  <a:cubicBezTo>
                    <a:pt x="32" y="32"/>
                    <a:pt x="32" y="32"/>
                    <a:pt x="32" y="32"/>
                  </a:cubicBezTo>
                  <a:cubicBezTo>
                    <a:pt x="31" y="32"/>
                    <a:pt x="31" y="32"/>
                    <a:pt x="31" y="32"/>
                  </a:cubicBezTo>
                  <a:cubicBezTo>
                    <a:pt x="30" y="31"/>
                    <a:pt x="30" y="31"/>
                    <a:pt x="30" y="31"/>
                  </a:cubicBezTo>
                  <a:cubicBezTo>
                    <a:pt x="29" y="31"/>
                    <a:pt x="29" y="31"/>
                    <a:pt x="29" y="31"/>
                  </a:cubicBezTo>
                  <a:cubicBezTo>
                    <a:pt x="29" y="30"/>
                    <a:pt x="29" y="30"/>
                    <a:pt x="29" y="30"/>
                  </a:cubicBezTo>
                  <a:cubicBezTo>
                    <a:pt x="28" y="30"/>
                    <a:pt x="28" y="30"/>
                    <a:pt x="28" y="30"/>
                  </a:cubicBezTo>
                  <a:cubicBezTo>
                    <a:pt x="28" y="30"/>
                    <a:pt x="28" y="30"/>
                    <a:pt x="28" y="30"/>
                  </a:cubicBezTo>
                  <a:cubicBezTo>
                    <a:pt x="28" y="30"/>
                    <a:pt x="28" y="30"/>
                    <a:pt x="28" y="30"/>
                  </a:cubicBezTo>
                  <a:cubicBezTo>
                    <a:pt x="28" y="31"/>
                    <a:pt x="28" y="31"/>
                    <a:pt x="28" y="31"/>
                  </a:cubicBezTo>
                  <a:cubicBezTo>
                    <a:pt x="28" y="31"/>
                    <a:pt x="28" y="31"/>
                    <a:pt x="28" y="31"/>
                  </a:cubicBezTo>
                  <a:cubicBezTo>
                    <a:pt x="28" y="32"/>
                    <a:pt x="28" y="32"/>
                    <a:pt x="28" y="32"/>
                  </a:cubicBezTo>
                  <a:cubicBezTo>
                    <a:pt x="28" y="32"/>
                    <a:pt x="28" y="32"/>
                    <a:pt x="28" y="32"/>
                  </a:cubicBezTo>
                  <a:cubicBezTo>
                    <a:pt x="28" y="33"/>
                    <a:pt x="28" y="33"/>
                    <a:pt x="28" y="33"/>
                  </a:cubicBezTo>
                  <a:close/>
                  <a:moveTo>
                    <a:pt x="24" y="38"/>
                  </a:moveTo>
                  <a:cubicBezTo>
                    <a:pt x="23" y="39"/>
                    <a:pt x="23" y="39"/>
                    <a:pt x="23" y="39"/>
                  </a:cubicBezTo>
                  <a:cubicBezTo>
                    <a:pt x="23" y="39"/>
                    <a:pt x="23" y="39"/>
                    <a:pt x="23" y="39"/>
                  </a:cubicBezTo>
                  <a:cubicBezTo>
                    <a:pt x="22" y="38"/>
                    <a:pt x="22" y="38"/>
                    <a:pt x="22" y="38"/>
                  </a:cubicBezTo>
                  <a:cubicBezTo>
                    <a:pt x="23" y="37"/>
                    <a:pt x="23" y="37"/>
                    <a:pt x="23" y="37"/>
                  </a:cubicBezTo>
                  <a:cubicBezTo>
                    <a:pt x="23" y="35"/>
                    <a:pt x="23" y="35"/>
                    <a:pt x="23" y="35"/>
                  </a:cubicBezTo>
                  <a:cubicBezTo>
                    <a:pt x="23" y="34"/>
                    <a:pt x="23" y="34"/>
                    <a:pt x="23" y="34"/>
                  </a:cubicBezTo>
                  <a:cubicBezTo>
                    <a:pt x="23" y="34"/>
                    <a:pt x="23" y="34"/>
                    <a:pt x="23" y="34"/>
                  </a:cubicBezTo>
                  <a:cubicBezTo>
                    <a:pt x="23" y="34"/>
                    <a:pt x="23" y="34"/>
                    <a:pt x="23" y="34"/>
                  </a:cubicBezTo>
                  <a:cubicBezTo>
                    <a:pt x="22" y="33"/>
                    <a:pt x="22" y="33"/>
                    <a:pt x="22" y="33"/>
                  </a:cubicBezTo>
                  <a:cubicBezTo>
                    <a:pt x="22" y="33"/>
                    <a:pt x="22" y="33"/>
                    <a:pt x="22" y="33"/>
                  </a:cubicBezTo>
                  <a:cubicBezTo>
                    <a:pt x="23" y="33"/>
                    <a:pt x="23" y="33"/>
                    <a:pt x="23" y="33"/>
                  </a:cubicBezTo>
                  <a:cubicBezTo>
                    <a:pt x="24" y="33"/>
                    <a:pt x="24" y="33"/>
                    <a:pt x="24" y="33"/>
                  </a:cubicBezTo>
                  <a:cubicBezTo>
                    <a:pt x="24" y="34"/>
                    <a:pt x="24" y="34"/>
                    <a:pt x="24" y="34"/>
                  </a:cubicBezTo>
                  <a:cubicBezTo>
                    <a:pt x="24" y="34"/>
                    <a:pt x="24" y="34"/>
                    <a:pt x="24" y="34"/>
                  </a:cubicBezTo>
                  <a:cubicBezTo>
                    <a:pt x="25" y="34"/>
                    <a:pt x="25" y="34"/>
                    <a:pt x="25" y="34"/>
                  </a:cubicBezTo>
                  <a:cubicBezTo>
                    <a:pt x="25" y="34"/>
                    <a:pt x="25" y="34"/>
                    <a:pt x="25" y="34"/>
                  </a:cubicBezTo>
                  <a:cubicBezTo>
                    <a:pt x="26" y="34"/>
                    <a:pt x="26" y="34"/>
                    <a:pt x="26" y="34"/>
                  </a:cubicBezTo>
                  <a:cubicBezTo>
                    <a:pt x="27" y="35"/>
                    <a:pt x="27" y="35"/>
                    <a:pt x="27" y="35"/>
                  </a:cubicBezTo>
                  <a:cubicBezTo>
                    <a:pt x="27" y="34"/>
                    <a:pt x="27" y="34"/>
                    <a:pt x="27" y="34"/>
                  </a:cubicBezTo>
                  <a:cubicBezTo>
                    <a:pt x="28" y="34"/>
                    <a:pt x="28" y="34"/>
                    <a:pt x="28" y="34"/>
                  </a:cubicBezTo>
                  <a:cubicBezTo>
                    <a:pt x="28" y="34"/>
                    <a:pt x="28" y="34"/>
                    <a:pt x="28" y="34"/>
                  </a:cubicBezTo>
                  <a:cubicBezTo>
                    <a:pt x="28" y="35"/>
                    <a:pt x="28" y="35"/>
                    <a:pt x="28" y="35"/>
                  </a:cubicBezTo>
                  <a:cubicBezTo>
                    <a:pt x="28" y="35"/>
                    <a:pt x="28" y="35"/>
                    <a:pt x="28" y="35"/>
                  </a:cubicBezTo>
                  <a:cubicBezTo>
                    <a:pt x="27" y="36"/>
                    <a:pt x="27" y="36"/>
                    <a:pt x="27" y="36"/>
                  </a:cubicBezTo>
                  <a:cubicBezTo>
                    <a:pt x="26" y="37"/>
                    <a:pt x="26" y="37"/>
                    <a:pt x="26" y="37"/>
                  </a:cubicBezTo>
                  <a:cubicBezTo>
                    <a:pt x="26" y="38"/>
                    <a:pt x="26" y="38"/>
                    <a:pt x="26" y="38"/>
                  </a:cubicBezTo>
                  <a:cubicBezTo>
                    <a:pt x="25" y="38"/>
                    <a:pt x="25" y="38"/>
                    <a:pt x="25" y="38"/>
                  </a:cubicBezTo>
                  <a:cubicBezTo>
                    <a:pt x="25" y="38"/>
                    <a:pt x="25" y="38"/>
                    <a:pt x="25" y="38"/>
                  </a:cubicBezTo>
                  <a:cubicBezTo>
                    <a:pt x="25" y="38"/>
                    <a:pt x="25" y="38"/>
                    <a:pt x="25" y="38"/>
                  </a:cubicBezTo>
                  <a:cubicBezTo>
                    <a:pt x="24" y="38"/>
                    <a:pt x="24" y="38"/>
                    <a:pt x="24" y="38"/>
                  </a:cubicBezTo>
                  <a:close/>
                  <a:moveTo>
                    <a:pt x="26" y="38"/>
                  </a:moveTo>
                  <a:cubicBezTo>
                    <a:pt x="25" y="38"/>
                    <a:pt x="25" y="38"/>
                    <a:pt x="25" y="38"/>
                  </a:cubicBezTo>
                  <a:cubicBezTo>
                    <a:pt x="25" y="39"/>
                    <a:pt x="25" y="39"/>
                    <a:pt x="25" y="39"/>
                  </a:cubicBezTo>
                  <a:cubicBezTo>
                    <a:pt x="25" y="39"/>
                    <a:pt x="25" y="39"/>
                    <a:pt x="25" y="39"/>
                  </a:cubicBezTo>
                  <a:cubicBezTo>
                    <a:pt x="26" y="39"/>
                    <a:pt x="26" y="39"/>
                    <a:pt x="26" y="39"/>
                  </a:cubicBezTo>
                  <a:cubicBezTo>
                    <a:pt x="26" y="38"/>
                    <a:pt x="26" y="38"/>
                    <a:pt x="26" y="38"/>
                  </a:cubicBezTo>
                  <a:cubicBezTo>
                    <a:pt x="26" y="38"/>
                    <a:pt x="26" y="38"/>
                    <a:pt x="26" y="38"/>
                  </a:cubicBezTo>
                  <a:close/>
                  <a:moveTo>
                    <a:pt x="33" y="38"/>
                  </a:moveTo>
                  <a:cubicBezTo>
                    <a:pt x="33" y="38"/>
                    <a:pt x="33" y="38"/>
                    <a:pt x="33" y="38"/>
                  </a:cubicBezTo>
                  <a:cubicBezTo>
                    <a:pt x="33" y="38"/>
                    <a:pt x="33" y="38"/>
                    <a:pt x="33" y="38"/>
                  </a:cubicBezTo>
                  <a:cubicBezTo>
                    <a:pt x="33" y="38"/>
                    <a:pt x="33" y="38"/>
                    <a:pt x="33" y="38"/>
                  </a:cubicBezTo>
                  <a:close/>
                  <a:moveTo>
                    <a:pt x="29" y="43"/>
                  </a:moveTo>
                  <a:cubicBezTo>
                    <a:pt x="30" y="42"/>
                    <a:pt x="30" y="42"/>
                    <a:pt x="30" y="42"/>
                  </a:cubicBezTo>
                  <a:cubicBezTo>
                    <a:pt x="30" y="41"/>
                    <a:pt x="30" y="41"/>
                    <a:pt x="30" y="41"/>
                  </a:cubicBezTo>
                  <a:cubicBezTo>
                    <a:pt x="32" y="39"/>
                    <a:pt x="32" y="39"/>
                    <a:pt x="32" y="39"/>
                  </a:cubicBezTo>
                  <a:cubicBezTo>
                    <a:pt x="32" y="39"/>
                    <a:pt x="32" y="39"/>
                    <a:pt x="32" y="39"/>
                  </a:cubicBezTo>
                  <a:cubicBezTo>
                    <a:pt x="32" y="38"/>
                    <a:pt x="32" y="38"/>
                    <a:pt x="32" y="38"/>
                  </a:cubicBezTo>
                  <a:cubicBezTo>
                    <a:pt x="32" y="37"/>
                    <a:pt x="32" y="37"/>
                    <a:pt x="32" y="37"/>
                  </a:cubicBezTo>
                  <a:cubicBezTo>
                    <a:pt x="32" y="36"/>
                    <a:pt x="32" y="36"/>
                    <a:pt x="32" y="36"/>
                  </a:cubicBezTo>
                  <a:cubicBezTo>
                    <a:pt x="31" y="36"/>
                    <a:pt x="31" y="36"/>
                    <a:pt x="31" y="36"/>
                  </a:cubicBezTo>
                  <a:cubicBezTo>
                    <a:pt x="31" y="38"/>
                    <a:pt x="31" y="38"/>
                    <a:pt x="31" y="38"/>
                  </a:cubicBezTo>
                  <a:cubicBezTo>
                    <a:pt x="30" y="39"/>
                    <a:pt x="30" y="39"/>
                    <a:pt x="30" y="39"/>
                  </a:cubicBezTo>
                  <a:cubicBezTo>
                    <a:pt x="30" y="40"/>
                    <a:pt x="30" y="40"/>
                    <a:pt x="30" y="40"/>
                  </a:cubicBezTo>
                  <a:cubicBezTo>
                    <a:pt x="30" y="41"/>
                    <a:pt x="30" y="41"/>
                    <a:pt x="30" y="41"/>
                  </a:cubicBezTo>
                  <a:cubicBezTo>
                    <a:pt x="29" y="42"/>
                    <a:pt x="29" y="42"/>
                    <a:pt x="29" y="42"/>
                  </a:cubicBezTo>
                  <a:cubicBezTo>
                    <a:pt x="29" y="42"/>
                    <a:pt x="29" y="42"/>
                    <a:pt x="29" y="42"/>
                  </a:cubicBezTo>
                  <a:cubicBezTo>
                    <a:pt x="29" y="43"/>
                    <a:pt x="29" y="43"/>
                    <a:pt x="29" y="43"/>
                  </a:cubicBezTo>
                  <a:close/>
                  <a:moveTo>
                    <a:pt x="28" y="43"/>
                  </a:moveTo>
                  <a:cubicBezTo>
                    <a:pt x="28" y="41"/>
                    <a:pt x="28" y="41"/>
                    <a:pt x="28" y="41"/>
                  </a:cubicBezTo>
                  <a:cubicBezTo>
                    <a:pt x="29" y="39"/>
                    <a:pt x="29" y="39"/>
                    <a:pt x="29" y="39"/>
                  </a:cubicBezTo>
                  <a:cubicBezTo>
                    <a:pt x="30" y="38"/>
                    <a:pt x="30" y="38"/>
                    <a:pt x="30" y="38"/>
                  </a:cubicBezTo>
                  <a:cubicBezTo>
                    <a:pt x="30" y="37"/>
                    <a:pt x="30" y="37"/>
                    <a:pt x="30" y="37"/>
                  </a:cubicBezTo>
                  <a:cubicBezTo>
                    <a:pt x="29" y="37"/>
                    <a:pt x="29" y="37"/>
                    <a:pt x="29" y="37"/>
                  </a:cubicBezTo>
                  <a:cubicBezTo>
                    <a:pt x="29" y="37"/>
                    <a:pt x="29" y="37"/>
                    <a:pt x="29" y="37"/>
                  </a:cubicBezTo>
                  <a:cubicBezTo>
                    <a:pt x="28" y="37"/>
                    <a:pt x="28" y="37"/>
                    <a:pt x="28" y="37"/>
                  </a:cubicBezTo>
                  <a:cubicBezTo>
                    <a:pt x="27" y="37"/>
                    <a:pt x="27" y="37"/>
                    <a:pt x="27" y="37"/>
                  </a:cubicBezTo>
                  <a:cubicBezTo>
                    <a:pt x="27" y="38"/>
                    <a:pt x="27" y="38"/>
                    <a:pt x="27" y="38"/>
                  </a:cubicBezTo>
                  <a:cubicBezTo>
                    <a:pt x="27" y="39"/>
                    <a:pt x="27" y="39"/>
                    <a:pt x="27" y="39"/>
                  </a:cubicBezTo>
                  <a:cubicBezTo>
                    <a:pt x="27" y="40"/>
                    <a:pt x="27" y="40"/>
                    <a:pt x="27" y="40"/>
                  </a:cubicBezTo>
                  <a:cubicBezTo>
                    <a:pt x="26" y="41"/>
                    <a:pt x="26" y="41"/>
                    <a:pt x="26" y="41"/>
                  </a:cubicBezTo>
                  <a:cubicBezTo>
                    <a:pt x="25" y="41"/>
                    <a:pt x="25" y="41"/>
                    <a:pt x="25" y="41"/>
                  </a:cubicBezTo>
                  <a:cubicBezTo>
                    <a:pt x="25" y="42"/>
                    <a:pt x="25" y="42"/>
                    <a:pt x="25" y="42"/>
                  </a:cubicBezTo>
                  <a:cubicBezTo>
                    <a:pt x="25" y="43"/>
                    <a:pt x="25" y="43"/>
                    <a:pt x="25" y="43"/>
                  </a:cubicBezTo>
                  <a:cubicBezTo>
                    <a:pt x="26" y="43"/>
                    <a:pt x="26" y="43"/>
                    <a:pt x="26" y="43"/>
                  </a:cubicBezTo>
                  <a:cubicBezTo>
                    <a:pt x="27" y="44"/>
                    <a:pt x="27" y="44"/>
                    <a:pt x="27" y="44"/>
                  </a:cubicBezTo>
                  <a:cubicBezTo>
                    <a:pt x="27" y="44"/>
                    <a:pt x="27" y="44"/>
                    <a:pt x="27" y="44"/>
                  </a:cubicBezTo>
                  <a:cubicBezTo>
                    <a:pt x="27" y="45"/>
                    <a:pt x="27" y="45"/>
                    <a:pt x="27" y="45"/>
                  </a:cubicBezTo>
                  <a:cubicBezTo>
                    <a:pt x="28" y="45"/>
                    <a:pt x="28" y="45"/>
                    <a:pt x="28" y="45"/>
                  </a:cubicBezTo>
                  <a:cubicBezTo>
                    <a:pt x="29" y="44"/>
                    <a:pt x="29" y="44"/>
                    <a:pt x="29" y="44"/>
                  </a:cubicBezTo>
                  <a:cubicBezTo>
                    <a:pt x="29" y="44"/>
                    <a:pt x="29" y="44"/>
                    <a:pt x="29" y="44"/>
                  </a:cubicBezTo>
                  <a:cubicBezTo>
                    <a:pt x="28" y="43"/>
                    <a:pt x="28" y="43"/>
                    <a:pt x="28" y="43"/>
                  </a:cubicBezTo>
                  <a:close/>
                  <a:moveTo>
                    <a:pt x="31" y="44"/>
                  </a:moveTo>
                  <a:cubicBezTo>
                    <a:pt x="31" y="44"/>
                    <a:pt x="31" y="44"/>
                    <a:pt x="31" y="44"/>
                  </a:cubicBezTo>
                  <a:cubicBezTo>
                    <a:pt x="31" y="45"/>
                    <a:pt x="31" y="45"/>
                    <a:pt x="31" y="45"/>
                  </a:cubicBezTo>
                  <a:cubicBezTo>
                    <a:pt x="30" y="45"/>
                    <a:pt x="30" y="45"/>
                    <a:pt x="30" y="45"/>
                  </a:cubicBezTo>
                  <a:cubicBezTo>
                    <a:pt x="30" y="45"/>
                    <a:pt x="30" y="45"/>
                    <a:pt x="30" y="45"/>
                  </a:cubicBezTo>
                  <a:cubicBezTo>
                    <a:pt x="30" y="44"/>
                    <a:pt x="30" y="44"/>
                    <a:pt x="30" y="44"/>
                  </a:cubicBezTo>
                  <a:cubicBezTo>
                    <a:pt x="31" y="44"/>
                    <a:pt x="31" y="44"/>
                    <a:pt x="31" y="44"/>
                  </a:cubicBezTo>
                  <a:close/>
                  <a:moveTo>
                    <a:pt x="33" y="40"/>
                  </a:moveTo>
                  <a:cubicBezTo>
                    <a:pt x="34" y="40"/>
                    <a:pt x="34" y="40"/>
                    <a:pt x="34" y="40"/>
                  </a:cubicBezTo>
                  <a:cubicBezTo>
                    <a:pt x="34" y="41"/>
                    <a:pt x="34" y="41"/>
                    <a:pt x="34" y="41"/>
                  </a:cubicBezTo>
                  <a:cubicBezTo>
                    <a:pt x="34" y="42"/>
                    <a:pt x="34" y="42"/>
                    <a:pt x="34" y="42"/>
                  </a:cubicBezTo>
                  <a:cubicBezTo>
                    <a:pt x="34" y="42"/>
                    <a:pt x="34" y="42"/>
                    <a:pt x="34" y="42"/>
                  </a:cubicBezTo>
                  <a:cubicBezTo>
                    <a:pt x="33" y="43"/>
                    <a:pt x="33" y="43"/>
                    <a:pt x="33" y="43"/>
                  </a:cubicBezTo>
                  <a:cubicBezTo>
                    <a:pt x="32" y="43"/>
                    <a:pt x="32" y="43"/>
                    <a:pt x="32" y="43"/>
                  </a:cubicBezTo>
                  <a:cubicBezTo>
                    <a:pt x="32" y="42"/>
                    <a:pt x="32" y="42"/>
                    <a:pt x="32" y="42"/>
                  </a:cubicBezTo>
                  <a:cubicBezTo>
                    <a:pt x="31" y="42"/>
                    <a:pt x="31" y="42"/>
                    <a:pt x="31" y="42"/>
                  </a:cubicBezTo>
                  <a:cubicBezTo>
                    <a:pt x="32" y="41"/>
                    <a:pt x="32" y="41"/>
                    <a:pt x="32" y="41"/>
                  </a:cubicBezTo>
                  <a:cubicBezTo>
                    <a:pt x="33" y="40"/>
                    <a:pt x="33" y="40"/>
                    <a:pt x="33" y="40"/>
                  </a:cubicBezTo>
                  <a:close/>
                  <a:moveTo>
                    <a:pt x="37" y="40"/>
                  </a:moveTo>
                  <a:cubicBezTo>
                    <a:pt x="38" y="41"/>
                    <a:pt x="38" y="41"/>
                    <a:pt x="38" y="41"/>
                  </a:cubicBezTo>
                  <a:cubicBezTo>
                    <a:pt x="38" y="42"/>
                    <a:pt x="38" y="42"/>
                    <a:pt x="38" y="42"/>
                  </a:cubicBezTo>
                  <a:cubicBezTo>
                    <a:pt x="37" y="41"/>
                    <a:pt x="37" y="41"/>
                    <a:pt x="37" y="41"/>
                  </a:cubicBezTo>
                  <a:cubicBezTo>
                    <a:pt x="37" y="40"/>
                    <a:pt x="37" y="40"/>
                    <a:pt x="37" y="40"/>
                  </a:cubicBezTo>
                  <a:close/>
                  <a:moveTo>
                    <a:pt x="35" y="44"/>
                  </a:moveTo>
                  <a:cubicBezTo>
                    <a:pt x="36" y="44"/>
                    <a:pt x="36" y="44"/>
                    <a:pt x="36" y="44"/>
                  </a:cubicBezTo>
                  <a:cubicBezTo>
                    <a:pt x="36" y="45"/>
                    <a:pt x="36" y="45"/>
                    <a:pt x="36" y="45"/>
                  </a:cubicBezTo>
                  <a:cubicBezTo>
                    <a:pt x="35" y="44"/>
                    <a:pt x="35" y="44"/>
                    <a:pt x="35" y="44"/>
                  </a:cubicBezTo>
                  <a:cubicBezTo>
                    <a:pt x="35" y="44"/>
                    <a:pt x="35" y="44"/>
                    <a:pt x="35" y="44"/>
                  </a:cubicBezTo>
                  <a:cubicBezTo>
                    <a:pt x="35" y="44"/>
                    <a:pt x="35" y="44"/>
                    <a:pt x="35" y="44"/>
                  </a:cubicBezTo>
                  <a:close/>
                  <a:moveTo>
                    <a:pt x="34" y="34"/>
                  </a:moveTo>
                  <a:cubicBezTo>
                    <a:pt x="34" y="35"/>
                    <a:pt x="34" y="35"/>
                    <a:pt x="34" y="35"/>
                  </a:cubicBezTo>
                  <a:cubicBezTo>
                    <a:pt x="33" y="35"/>
                    <a:pt x="33" y="35"/>
                    <a:pt x="33" y="35"/>
                  </a:cubicBezTo>
                  <a:cubicBezTo>
                    <a:pt x="33" y="34"/>
                    <a:pt x="33" y="34"/>
                    <a:pt x="33" y="34"/>
                  </a:cubicBezTo>
                  <a:cubicBezTo>
                    <a:pt x="33" y="34"/>
                    <a:pt x="33" y="34"/>
                    <a:pt x="33" y="34"/>
                  </a:cubicBezTo>
                  <a:cubicBezTo>
                    <a:pt x="34" y="34"/>
                    <a:pt x="34" y="34"/>
                    <a:pt x="34" y="34"/>
                  </a:cubicBezTo>
                  <a:close/>
                  <a:moveTo>
                    <a:pt x="36" y="35"/>
                  </a:moveTo>
                  <a:cubicBezTo>
                    <a:pt x="37" y="36"/>
                    <a:pt x="37" y="36"/>
                    <a:pt x="37" y="36"/>
                  </a:cubicBezTo>
                  <a:cubicBezTo>
                    <a:pt x="37" y="36"/>
                    <a:pt x="37" y="36"/>
                    <a:pt x="37" y="36"/>
                  </a:cubicBezTo>
                  <a:cubicBezTo>
                    <a:pt x="38" y="36"/>
                    <a:pt x="38" y="36"/>
                    <a:pt x="38" y="36"/>
                  </a:cubicBezTo>
                  <a:cubicBezTo>
                    <a:pt x="39" y="36"/>
                    <a:pt x="39" y="36"/>
                    <a:pt x="39" y="36"/>
                  </a:cubicBezTo>
                  <a:cubicBezTo>
                    <a:pt x="39" y="36"/>
                    <a:pt x="39" y="36"/>
                    <a:pt x="39" y="36"/>
                  </a:cubicBezTo>
                  <a:cubicBezTo>
                    <a:pt x="39" y="36"/>
                    <a:pt x="39" y="36"/>
                    <a:pt x="39" y="36"/>
                  </a:cubicBezTo>
                  <a:cubicBezTo>
                    <a:pt x="39" y="36"/>
                    <a:pt x="39" y="36"/>
                    <a:pt x="39" y="36"/>
                  </a:cubicBezTo>
                  <a:cubicBezTo>
                    <a:pt x="39" y="35"/>
                    <a:pt x="39" y="35"/>
                    <a:pt x="39" y="35"/>
                  </a:cubicBezTo>
                  <a:cubicBezTo>
                    <a:pt x="38" y="35"/>
                    <a:pt x="38" y="35"/>
                    <a:pt x="38" y="35"/>
                  </a:cubicBezTo>
                  <a:cubicBezTo>
                    <a:pt x="38" y="34"/>
                    <a:pt x="38" y="34"/>
                    <a:pt x="38" y="34"/>
                  </a:cubicBezTo>
                  <a:cubicBezTo>
                    <a:pt x="38" y="32"/>
                    <a:pt x="38" y="32"/>
                    <a:pt x="38" y="32"/>
                  </a:cubicBezTo>
                  <a:cubicBezTo>
                    <a:pt x="38" y="32"/>
                    <a:pt x="38" y="32"/>
                    <a:pt x="38" y="32"/>
                  </a:cubicBezTo>
                  <a:cubicBezTo>
                    <a:pt x="38" y="31"/>
                    <a:pt x="38" y="31"/>
                    <a:pt x="38" y="31"/>
                  </a:cubicBezTo>
                  <a:cubicBezTo>
                    <a:pt x="37" y="30"/>
                    <a:pt x="37" y="30"/>
                    <a:pt x="37" y="30"/>
                  </a:cubicBezTo>
                  <a:cubicBezTo>
                    <a:pt x="37" y="30"/>
                    <a:pt x="37" y="30"/>
                    <a:pt x="37" y="30"/>
                  </a:cubicBezTo>
                  <a:cubicBezTo>
                    <a:pt x="36" y="30"/>
                    <a:pt x="36" y="30"/>
                    <a:pt x="36" y="30"/>
                  </a:cubicBezTo>
                  <a:cubicBezTo>
                    <a:pt x="36" y="30"/>
                    <a:pt x="36" y="30"/>
                    <a:pt x="36" y="30"/>
                  </a:cubicBezTo>
                  <a:cubicBezTo>
                    <a:pt x="35" y="30"/>
                    <a:pt x="35" y="30"/>
                    <a:pt x="35" y="30"/>
                  </a:cubicBezTo>
                  <a:cubicBezTo>
                    <a:pt x="35" y="30"/>
                    <a:pt x="35" y="30"/>
                    <a:pt x="35" y="30"/>
                  </a:cubicBezTo>
                  <a:cubicBezTo>
                    <a:pt x="35" y="30"/>
                    <a:pt x="35" y="30"/>
                    <a:pt x="35" y="30"/>
                  </a:cubicBezTo>
                  <a:cubicBezTo>
                    <a:pt x="34" y="30"/>
                    <a:pt x="34" y="30"/>
                    <a:pt x="34" y="30"/>
                  </a:cubicBezTo>
                  <a:cubicBezTo>
                    <a:pt x="33" y="30"/>
                    <a:pt x="33" y="30"/>
                    <a:pt x="33" y="30"/>
                  </a:cubicBezTo>
                  <a:cubicBezTo>
                    <a:pt x="33" y="30"/>
                    <a:pt x="33" y="30"/>
                    <a:pt x="33" y="30"/>
                  </a:cubicBezTo>
                  <a:cubicBezTo>
                    <a:pt x="33" y="30"/>
                    <a:pt x="33" y="30"/>
                    <a:pt x="33" y="30"/>
                  </a:cubicBezTo>
                  <a:cubicBezTo>
                    <a:pt x="33" y="32"/>
                    <a:pt x="33" y="32"/>
                    <a:pt x="33" y="32"/>
                  </a:cubicBezTo>
                  <a:cubicBezTo>
                    <a:pt x="35" y="32"/>
                    <a:pt x="35" y="32"/>
                    <a:pt x="35" y="32"/>
                  </a:cubicBezTo>
                  <a:cubicBezTo>
                    <a:pt x="36" y="34"/>
                    <a:pt x="36" y="34"/>
                    <a:pt x="36" y="34"/>
                  </a:cubicBezTo>
                  <a:cubicBezTo>
                    <a:pt x="36" y="34"/>
                    <a:pt x="36" y="34"/>
                    <a:pt x="36" y="34"/>
                  </a:cubicBezTo>
                  <a:cubicBezTo>
                    <a:pt x="36" y="34"/>
                    <a:pt x="36" y="34"/>
                    <a:pt x="36" y="34"/>
                  </a:cubicBezTo>
                  <a:cubicBezTo>
                    <a:pt x="35" y="35"/>
                    <a:pt x="35" y="35"/>
                    <a:pt x="35" y="35"/>
                  </a:cubicBezTo>
                  <a:cubicBezTo>
                    <a:pt x="35" y="35"/>
                    <a:pt x="35" y="35"/>
                    <a:pt x="35" y="35"/>
                  </a:cubicBezTo>
                  <a:cubicBezTo>
                    <a:pt x="36" y="35"/>
                    <a:pt x="36" y="35"/>
                    <a:pt x="36" y="35"/>
                  </a:cubicBezTo>
                  <a:cubicBezTo>
                    <a:pt x="36" y="35"/>
                    <a:pt x="36" y="35"/>
                    <a:pt x="36" y="35"/>
                  </a:cubicBezTo>
                  <a:cubicBezTo>
                    <a:pt x="36" y="35"/>
                    <a:pt x="36" y="35"/>
                    <a:pt x="36" y="35"/>
                  </a:cubicBezTo>
                  <a:close/>
                  <a:moveTo>
                    <a:pt x="35" y="35"/>
                  </a:moveTo>
                  <a:cubicBezTo>
                    <a:pt x="35" y="36"/>
                    <a:pt x="35" y="36"/>
                    <a:pt x="35" y="36"/>
                  </a:cubicBezTo>
                  <a:cubicBezTo>
                    <a:pt x="34" y="35"/>
                    <a:pt x="34" y="35"/>
                    <a:pt x="34" y="35"/>
                  </a:cubicBezTo>
                  <a:cubicBezTo>
                    <a:pt x="33" y="35"/>
                    <a:pt x="33" y="35"/>
                    <a:pt x="33" y="35"/>
                  </a:cubicBezTo>
                  <a:cubicBezTo>
                    <a:pt x="33" y="36"/>
                    <a:pt x="33" y="36"/>
                    <a:pt x="33" y="36"/>
                  </a:cubicBezTo>
                  <a:cubicBezTo>
                    <a:pt x="33" y="37"/>
                    <a:pt x="33" y="37"/>
                    <a:pt x="33" y="37"/>
                  </a:cubicBezTo>
                  <a:cubicBezTo>
                    <a:pt x="34" y="37"/>
                    <a:pt x="34" y="37"/>
                    <a:pt x="34" y="37"/>
                  </a:cubicBezTo>
                  <a:cubicBezTo>
                    <a:pt x="34" y="37"/>
                    <a:pt x="34" y="37"/>
                    <a:pt x="34" y="37"/>
                  </a:cubicBezTo>
                  <a:cubicBezTo>
                    <a:pt x="35" y="37"/>
                    <a:pt x="35" y="37"/>
                    <a:pt x="35" y="37"/>
                  </a:cubicBezTo>
                  <a:cubicBezTo>
                    <a:pt x="35" y="38"/>
                    <a:pt x="35" y="38"/>
                    <a:pt x="35" y="38"/>
                  </a:cubicBezTo>
                  <a:cubicBezTo>
                    <a:pt x="35" y="39"/>
                    <a:pt x="35" y="39"/>
                    <a:pt x="35" y="39"/>
                  </a:cubicBezTo>
                  <a:cubicBezTo>
                    <a:pt x="35" y="40"/>
                    <a:pt x="35" y="40"/>
                    <a:pt x="35" y="40"/>
                  </a:cubicBezTo>
                  <a:cubicBezTo>
                    <a:pt x="36" y="41"/>
                    <a:pt x="36" y="41"/>
                    <a:pt x="36" y="41"/>
                  </a:cubicBezTo>
                  <a:cubicBezTo>
                    <a:pt x="36" y="40"/>
                    <a:pt x="36" y="40"/>
                    <a:pt x="36" y="40"/>
                  </a:cubicBezTo>
                  <a:cubicBezTo>
                    <a:pt x="37" y="40"/>
                    <a:pt x="37" y="40"/>
                    <a:pt x="37" y="40"/>
                  </a:cubicBezTo>
                  <a:cubicBezTo>
                    <a:pt x="38" y="40"/>
                    <a:pt x="38" y="40"/>
                    <a:pt x="38" y="40"/>
                  </a:cubicBezTo>
                  <a:cubicBezTo>
                    <a:pt x="38" y="39"/>
                    <a:pt x="38" y="39"/>
                    <a:pt x="38" y="39"/>
                  </a:cubicBezTo>
                  <a:cubicBezTo>
                    <a:pt x="37" y="38"/>
                    <a:pt x="37" y="38"/>
                    <a:pt x="37" y="38"/>
                  </a:cubicBezTo>
                  <a:cubicBezTo>
                    <a:pt x="36" y="38"/>
                    <a:pt x="36" y="38"/>
                    <a:pt x="36" y="38"/>
                  </a:cubicBezTo>
                  <a:cubicBezTo>
                    <a:pt x="36" y="37"/>
                    <a:pt x="36" y="37"/>
                    <a:pt x="36" y="37"/>
                  </a:cubicBezTo>
                  <a:cubicBezTo>
                    <a:pt x="36" y="36"/>
                    <a:pt x="36" y="36"/>
                    <a:pt x="36" y="36"/>
                  </a:cubicBezTo>
                  <a:cubicBezTo>
                    <a:pt x="35" y="35"/>
                    <a:pt x="35" y="35"/>
                    <a:pt x="35" y="35"/>
                  </a:cubicBezTo>
                  <a:close/>
                  <a:moveTo>
                    <a:pt x="40" y="37"/>
                  </a:moveTo>
                  <a:cubicBezTo>
                    <a:pt x="40" y="37"/>
                    <a:pt x="40" y="37"/>
                    <a:pt x="40" y="37"/>
                  </a:cubicBezTo>
                  <a:cubicBezTo>
                    <a:pt x="40" y="37"/>
                    <a:pt x="40" y="37"/>
                    <a:pt x="40" y="37"/>
                  </a:cubicBezTo>
                  <a:cubicBezTo>
                    <a:pt x="40" y="37"/>
                    <a:pt x="40" y="37"/>
                    <a:pt x="40" y="37"/>
                  </a:cubicBezTo>
                  <a:cubicBezTo>
                    <a:pt x="40" y="37"/>
                    <a:pt x="40" y="37"/>
                    <a:pt x="40" y="37"/>
                  </a:cubicBezTo>
                  <a:close/>
                  <a:moveTo>
                    <a:pt x="40" y="38"/>
                  </a:moveTo>
                  <a:cubicBezTo>
                    <a:pt x="39" y="38"/>
                    <a:pt x="39" y="38"/>
                    <a:pt x="39" y="38"/>
                  </a:cubicBezTo>
                  <a:cubicBezTo>
                    <a:pt x="39" y="38"/>
                    <a:pt x="39" y="38"/>
                    <a:pt x="39" y="38"/>
                  </a:cubicBezTo>
                  <a:cubicBezTo>
                    <a:pt x="40" y="38"/>
                    <a:pt x="40" y="38"/>
                    <a:pt x="40" y="38"/>
                  </a:cubicBezTo>
                  <a:cubicBezTo>
                    <a:pt x="40" y="38"/>
                    <a:pt x="40" y="38"/>
                    <a:pt x="40" y="38"/>
                  </a:cubicBezTo>
                  <a:close/>
                  <a:moveTo>
                    <a:pt x="40" y="42"/>
                  </a:moveTo>
                  <a:cubicBezTo>
                    <a:pt x="40" y="41"/>
                    <a:pt x="40" y="41"/>
                    <a:pt x="40" y="41"/>
                  </a:cubicBezTo>
                  <a:cubicBezTo>
                    <a:pt x="39" y="40"/>
                    <a:pt x="39" y="40"/>
                    <a:pt x="39" y="40"/>
                  </a:cubicBezTo>
                  <a:cubicBezTo>
                    <a:pt x="39" y="40"/>
                    <a:pt x="39" y="40"/>
                    <a:pt x="39" y="40"/>
                  </a:cubicBezTo>
                  <a:cubicBezTo>
                    <a:pt x="40" y="39"/>
                    <a:pt x="40" y="39"/>
                    <a:pt x="40" y="39"/>
                  </a:cubicBezTo>
                  <a:cubicBezTo>
                    <a:pt x="39" y="39"/>
                    <a:pt x="39" y="39"/>
                    <a:pt x="39" y="39"/>
                  </a:cubicBezTo>
                  <a:cubicBezTo>
                    <a:pt x="39" y="39"/>
                    <a:pt x="39" y="39"/>
                    <a:pt x="39" y="39"/>
                  </a:cubicBezTo>
                  <a:cubicBezTo>
                    <a:pt x="39" y="40"/>
                    <a:pt x="39" y="40"/>
                    <a:pt x="39" y="40"/>
                  </a:cubicBezTo>
                  <a:cubicBezTo>
                    <a:pt x="39" y="41"/>
                    <a:pt x="39" y="41"/>
                    <a:pt x="39" y="41"/>
                  </a:cubicBezTo>
                  <a:cubicBezTo>
                    <a:pt x="39" y="41"/>
                    <a:pt x="39" y="41"/>
                    <a:pt x="39" y="41"/>
                  </a:cubicBezTo>
                  <a:cubicBezTo>
                    <a:pt x="39" y="42"/>
                    <a:pt x="39" y="42"/>
                    <a:pt x="39" y="42"/>
                  </a:cubicBezTo>
                  <a:cubicBezTo>
                    <a:pt x="40" y="42"/>
                    <a:pt x="40" y="42"/>
                    <a:pt x="40" y="42"/>
                  </a:cubicBezTo>
                  <a:close/>
                  <a:moveTo>
                    <a:pt x="41" y="42"/>
                  </a:moveTo>
                  <a:cubicBezTo>
                    <a:pt x="41" y="43"/>
                    <a:pt x="41" y="43"/>
                    <a:pt x="41" y="43"/>
                  </a:cubicBezTo>
                  <a:cubicBezTo>
                    <a:pt x="41" y="43"/>
                    <a:pt x="41" y="43"/>
                    <a:pt x="41" y="43"/>
                  </a:cubicBezTo>
                  <a:cubicBezTo>
                    <a:pt x="41" y="42"/>
                    <a:pt x="41" y="42"/>
                    <a:pt x="41" y="42"/>
                  </a:cubicBezTo>
                  <a:cubicBezTo>
                    <a:pt x="41" y="42"/>
                    <a:pt x="41" y="42"/>
                    <a:pt x="41" y="42"/>
                  </a:cubicBezTo>
                  <a:close/>
                  <a:moveTo>
                    <a:pt x="41" y="40"/>
                  </a:moveTo>
                  <a:cubicBezTo>
                    <a:pt x="41" y="41"/>
                    <a:pt x="41" y="41"/>
                    <a:pt x="41" y="41"/>
                  </a:cubicBezTo>
                  <a:cubicBezTo>
                    <a:pt x="41" y="42"/>
                    <a:pt x="41" y="42"/>
                    <a:pt x="41" y="42"/>
                  </a:cubicBezTo>
                  <a:cubicBezTo>
                    <a:pt x="41" y="42"/>
                    <a:pt x="41" y="42"/>
                    <a:pt x="41" y="42"/>
                  </a:cubicBezTo>
                  <a:cubicBezTo>
                    <a:pt x="42" y="42"/>
                    <a:pt x="42" y="42"/>
                    <a:pt x="42" y="42"/>
                  </a:cubicBezTo>
                  <a:cubicBezTo>
                    <a:pt x="42" y="41"/>
                    <a:pt x="42" y="41"/>
                    <a:pt x="42" y="41"/>
                  </a:cubicBezTo>
                  <a:cubicBezTo>
                    <a:pt x="41" y="40"/>
                    <a:pt x="41" y="40"/>
                    <a:pt x="41" y="40"/>
                  </a:cubicBezTo>
                  <a:close/>
                  <a:moveTo>
                    <a:pt x="24" y="54"/>
                  </a:moveTo>
                  <a:cubicBezTo>
                    <a:pt x="23" y="53"/>
                    <a:pt x="23" y="53"/>
                    <a:pt x="23" y="53"/>
                  </a:cubicBezTo>
                  <a:cubicBezTo>
                    <a:pt x="24" y="52"/>
                    <a:pt x="24" y="52"/>
                    <a:pt x="24" y="52"/>
                  </a:cubicBezTo>
                  <a:cubicBezTo>
                    <a:pt x="24" y="51"/>
                    <a:pt x="24" y="51"/>
                    <a:pt x="24" y="51"/>
                  </a:cubicBezTo>
                  <a:cubicBezTo>
                    <a:pt x="24" y="51"/>
                    <a:pt x="24" y="51"/>
                    <a:pt x="24" y="51"/>
                  </a:cubicBezTo>
                  <a:cubicBezTo>
                    <a:pt x="25" y="50"/>
                    <a:pt x="25" y="50"/>
                    <a:pt x="25" y="50"/>
                  </a:cubicBezTo>
                  <a:cubicBezTo>
                    <a:pt x="25" y="50"/>
                    <a:pt x="25" y="50"/>
                    <a:pt x="25" y="50"/>
                  </a:cubicBezTo>
                  <a:cubicBezTo>
                    <a:pt x="26" y="49"/>
                    <a:pt x="26" y="49"/>
                    <a:pt x="26" y="49"/>
                  </a:cubicBezTo>
                  <a:cubicBezTo>
                    <a:pt x="27" y="49"/>
                    <a:pt x="27" y="49"/>
                    <a:pt x="27" y="49"/>
                  </a:cubicBezTo>
                  <a:cubicBezTo>
                    <a:pt x="28" y="49"/>
                    <a:pt x="28" y="49"/>
                    <a:pt x="28" y="49"/>
                  </a:cubicBezTo>
                  <a:cubicBezTo>
                    <a:pt x="28" y="48"/>
                    <a:pt x="28" y="48"/>
                    <a:pt x="28" y="48"/>
                  </a:cubicBezTo>
                  <a:cubicBezTo>
                    <a:pt x="28" y="48"/>
                    <a:pt x="28" y="48"/>
                    <a:pt x="28" y="48"/>
                  </a:cubicBezTo>
                  <a:cubicBezTo>
                    <a:pt x="29" y="47"/>
                    <a:pt x="29" y="47"/>
                    <a:pt x="29" y="47"/>
                  </a:cubicBezTo>
                  <a:cubicBezTo>
                    <a:pt x="30" y="46"/>
                    <a:pt x="30" y="46"/>
                    <a:pt x="30" y="46"/>
                  </a:cubicBezTo>
                  <a:cubicBezTo>
                    <a:pt x="30" y="46"/>
                    <a:pt x="30" y="46"/>
                    <a:pt x="30" y="46"/>
                  </a:cubicBezTo>
                  <a:cubicBezTo>
                    <a:pt x="32" y="47"/>
                    <a:pt x="32" y="47"/>
                    <a:pt x="32" y="47"/>
                  </a:cubicBezTo>
                  <a:cubicBezTo>
                    <a:pt x="32" y="49"/>
                    <a:pt x="32" y="49"/>
                    <a:pt x="32" y="49"/>
                  </a:cubicBezTo>
                  <a:cubicBezTo>
                    <a:pt x="31" y="50"/>
                    <a:pt x="31" y="50"/>
                    <a:pt x="31" y="50"/>
                  </a:cubicBezTo>
                  <a:cubicBezTo>
                    <a:pt x="31" y="49"/>
                    <a:pt x="31" y="49"/>
                    <a:pt x="31" y="49"/>
                  </a:cubicBezTo>
                  <a:cubicBezTo>
                    <a:pt x="32" y="49"/>
                    <a:pt x="32" y="49"/>
                    <a:pt x="32" y="49"/>
                  </a:cubicBezTo>
                  <a:cubicBezTo>
                    <a:pt x="33" y="49"/>
                    <a:pt x="33" y="49"/>
                    <a:pt x="33" y="49"/>
                  </a:cubicBezTo>
                  <a:cubicBezTo>
                    <a:pt x="34" y="47"/>
                    <a:pt x="34" y="47"/>
                    <a:pt x="34" y="47"/>
                  </a:cubicBezTo>
                  <a:cubicBezTo>
                    <a:pt x="35" y="47"/>
                    <a:pt x="35" y="47"/>
                    <a:pt x="35" y="47"/>
                  </a:cubicBezTo>
                  <a:cubicBezTo>
                    <a:pt x="35" y="48"/>
                    <a:pt x="35" y="48"/>
                    <a:pt x="35" y="48"/>
                  </a:cubicBezTo>
                  <a:cubicBezTo>
                    <a:pt x="36" y="47"/>
                    <a:pt x="36" y="47"/>
                    <a:pt x="36" y="47"/>
                  </a:cubicBezTo>
                  <a:cubicBezTo>
                    <a:pt x="36" y="47"/>
                    <a:pt x="36" y="47"/>
                    <a:pt x="36" y="47"/>
                  </a:cubicBezTo>
                  <a:cubicBezTo>
                    <a:pt x="35" y="47"/>
                    <a:pt x="35" y="47"/>
                    <a:pt x="35" y="47"/>
                  </a:cubicBezTo>
                  <a:cubicBezTo>
                    <a:pt x="36" y="45"/>
                    <a:pt x="36" y="45"/>
                    <a:pt x="36" y="45"/>
                  </a:cubicBezTo>
                  <a:cubicBezTo>
                    <a:pt x="37" y="45"/>
                    <a:pt x="37" y="45"/>
                    <a:pt x="37" y="45"/>
                  </a:cubicBezTo>
                  <a:cubicBezTo>
                    <a:pt x="37" y="46"/>
                    <a:pt x="37" y="46"/>
                    <a:pt x="37" y="46"/>
                  </a:cubicBezTo>
                  <a:cubicBezTo>
                    <a:pt x="38" y="45"/>
                    <a:pt x="38" y="45"/>
                    <a:pt x="38" y="45"/>
                  </a:cubicBezTo>
                  <a:cubicBezTo>
                    <a:pt x="38" y="44"/>
                    <a:pt x="38" y="44"/>
                    <a:pt x="38" y="44"/>
                  </a:cubicBezTo>
                  <a:cubicBezTo>
                    <a:pt x="38" y="44"/>
                    <a:pt x="38" y="44"/>
                    <a:pt x="38" y="44"/>
                  </a:cubicBezTo>
                  <a:cubicBezTo>
                    <a:pt x="39" y="45"/>
                    <a:pt x="39" y="45"/>
                    <a:pt x="39" y="45"/>
                  </a:cubicBezTo>
                  <a:cubicBezTo>
                    <a:pt x="39" y="44"/>
                    <a:pt x="39" y="44"/>
                    <a:pt x="39" y="44"/>
                  </a:cubicBezTo>
                  <a:cubicBezTo>
                    <a:pt x="38" y="43"/>
                    <a:pt x="38" y="43"/>
                    <a:pt x="38" y="43"/>
                  </a:cubicBezTo>
                  <a:cubicBezTo>
                    <a:pt x="38" y="42"/>
                    <a:pt x="38" y="42"/>
                    <a:pt x="38" y="42"/>
                  </a:cubicBezTo>
                  <a:cubicBezTo>
                    <a:pt x="39" y="42"/>
                    <a:pt x="39" y="42"/>
                    <a:pt x="39" y="42"/>
                  </a:cubicBezTo>
                  <a:cubicBezTo>
                    <a:pt x="39" y="42"/>
                    <a:pt x="39" y="42"/>
                    <a:pt x="39" y="42"/>
                  </a:cubicBezTo>
                  <a:cubicBezTo>
                    <a:pt x="40" y="43"/>
                    <a:pt x="40" y="43"/>
                    <a:pt x="40" y="43"/>
                  </a:cubicBezTo>
                  <a:cubicBezTo>
                    <a:pt x="41" y="44"/>
                    <a:pt x="41" y="44"/>
                    <a:pt x="41" y="44"/>
                  </a:cubicBezTo>
                  <a:cubicBezTo>
                    <a:pt x="42" y="44"/>
                    <a:pt x="42" y="44"/>
                    <a:pt x="42" y="44"/>
                  </a:cubicBezTo>
                  <a:cubicBezTo>
                    <a:pt x="42" y="44"/>
                    <a:pt x="42" y="44"/>
                    <a:pt x="42" y="44"/>
                  </a:cubicBezTo>
                  <a:cubicBezTo>
                    <a:pt x="42" y="44"/>
                    <a:pt x="42" y="44"/>
                    <a:pt x="42" y="44"/>
                  </a:cubicBezTo>
                  <a:cubicBezTo>
                    <a:pt x="43" y="45"/>
                    <a:pt x="43" y="45"/>
                    <a:pt x="43" y="45"/>
                  </a:cubicBezTo>
                  <a:cubicBezTo>
                    <a:pt x="43" y="46"/>
                    <a:pt x="43" y="46"/>
                    <a:pt x="43" y="46"/>
                  </a:cubicBezTo>
                  <a:cubicBezTo>
                    <a:pt x="42" y="46"/>
                    <a:pt x="42" y="46"/>
                    <a:pt x="42" y="46"/>
                  </a:cubicBezTo>
                  <a:cubicBezTo>
                    <a:pt x="42" y="47"/>
                    <a:pt x="42" y="47"/>
                    <a:pt x="42" y="47"/>
                  </a:cubicBezTo>
                  <a:cubicBezTo>
                    <a:pt x="43" y="47"/>
                    <a:pt x="43" y="47"/>
                    <a:pt x="43" y="47"/>
                  </a:cubicBezTo>
                  <a:cubicBezTo>
                    <a:pt x="43" y="47"/>
                    <a:pt x="43" y="47"/>
                    <a:pt x="43" y="47"/>
                  </a:cubicBezTo>
                  <a:cubicBezTo>
                    <a:pt x="43" y="48"/>
                    <a:pt x="43" y="48"/>
                    <a:pt x="43" y="48"/>
                  </a:cubicBezTo>
                  <a:cubicBezTo>
                    <a:pt x="43" y="49"/>
                    <a:pt x="43" y="49"/>
                    <a:pt x="43" y="49"/>
                  </a:cubicBezTo>
                  <a:cubicBezTo>
                    <a:pt x="43" y="48"/>
                    <a:pt x="43" y="48"/>
                    <a:pt x="43" y="48"/>
                  </a:cubicBezTo>
                  <a:cubicBezTo>
                    <a:pt x="43" y="49"/>
                    <a:pt x="43" y="49"/>
                    <a:pt x="43" y="49"/>
                  </a:cubicBezTo>
                  <a:cubicBezTo>
                    <a:pt x="43" y="50"/>
                    <a:pt x="43" y="50"/>
                    <a:pt x="43" y="50"/>
                  </a:cubicBezTo>
                  <a:cubicBezTo>
                    <a:pt x="44" y="51"/>
                    <a:pt x="44" y="51"/>
                    <a:pt x="44" y="51"/>
                  </a:cubicBezTo>
                  <a:cubicBezTo>
                    <a:pt x="44" y="52"/>
                    <a:pt x="44" y="52"/>
                    <a:pt x="44" y="52"/>
                  </a:cubicBezTo>
                  <a:cubicBezTo>
                    <a:pt x="44" y="53"/>
                    <a:pt x="44" y="53"/>
                    <a:pt x="44" y="53"/>
                  </a:cubicBezTo>
                  <a:cubicBezTo>
                    <a:pt x="44" y="54"/>
                    <a:pt x="44" y="54"/>
                    <a:pt x="44" y="54"/>
                  </a:cubicBezTo>
                  <a:cubicBezTo>
                    <a:pt x="44" y="54"/>
                    <a:pt x="44" y="54"/>
                    <a:pt x="44" y="54"/>
                  </a:cubicBezTo>
                  <a:cubicBezTo>
                    <a:pt x="44" y="54"/>
                    <a:pt x="44" y="54"/>
                    <a:pt x="44" y="54"/>
                  </a:cubicBezTo>
                  <a:cubicBezTo>
                    <a:pt x="43" y="54"/>
                    <a:pt x="43" y="54"/>
                    <a:pt x="43" y="54"/>
                  </a:cubicBezTo>
                  <a:cubicBezTo>
                    <a:pt x="43" y="54"/>
                    <a:pt x="43" y="54"/>
                    <a:pt x="43" y="54"/>
                  </a:cubicBezTo>
                  <a:cubicBezTo>
                    <a:pt x="43" y="54"/>
                    <a:pt x="43" y="54"/>
                    <a:pt x="43" y="54"/>
                  </a:cubicBezTo>
                  <a:cubicBezTo>
                    <a:pt x="43" y="56"/>
                    <a:pt x="43" y="56"/>
                    <a:pt x="43" y="56"/>
                  </a:cubicBezTo>
                  <a:cubicBezTo>
                    <a:pt x="43" y="56"/>
                    <a:pt x="43" y="56"/>
                    <a:pt x="43" y="56"/>
                  </a:cubicBezTo>
                  <a:cubicBezTo>
                    <a:pt x="43" y="57"/>
                    <a:pt x="43" y="57"/>
                    <a:pt x="43" y="57"/>
                  </a:cubicBezTo>
                  <a:cubicBezTo>
                    <a:pt x="43" y="56"/>
                    <a:pt x="43" y="56"/>
                    <a:pt x="43" y="56"/>
                  </a:cubicBezTo>
                  <a:cubicBezTo>
                    <a:pt x="42" y="55"/>
                    <a:pt x="42" y="55"/>
                    <a:pt x="42" y="55"/>
                  </a:cubicBezTo>
                  <a:cubicBezTo>
                    <a:pt x="42" y="55"/>
                    <a:pt x="42" y="55"/>
                    <a:pt x="42" y="55"/>
                  </a:cubicBezTo>
                  <a:cubicBezTo>
                    <a:pt x="42" y="54"/>
                    <a:pt x="42" y="54"/>
                    <a:pt x="42" y="54"/>
                  </a:cubicBezTo>
                  <a:cubicBezTo>
                    <a:pt x="42" y="53"/>
                    <a:pt x="42" y="53"/>
                    <a:pt x="42" y="53"/>
                  </a:cubicBezTo>
                  <a:cubicBezTo>
                    <a:pt x="41" y="52"/>
                    <a:pt x="41" y="52"/>
                    <a:pt x="41" y="52"/>
                  </a:cubicBezTo>
                  <a:cubicBezTo>
                    <a:pt x="40" y="53"/>
                    <a:pt x="40" y="53"/>
                    <a:pt x="40" y="53"/>
                  </a:cubicBezTo>
                  <a:cubicBezTo>
                    <a:pt x="39" y="54"/>
                    <a:pt x="39" y="54"/>
                    <a:pt x="39" y="54"/>
                  </a:cubicBezTo>
                  <a:cubicBezTo>
                    <a:pt x="39" y="55"/>
                    <a:pt x="39" y="55"/>
                    <a:pt x="39" y="55"/>
                  </a:cubicBezTo>
                  <a:cubicBezTo>
                    <a:pt x="40" y="56"/>
                    <a:pt x="40" y="56"/>
                    <a:pt x="40" y="56"/>
                  </a:cubicBezTo>
                  <a:cubicBezTo>
                    <a:pt x="40" y="57"/>
                    <a:pt x="40" y="57"/>
                    <a:pt x="40" y="57"/>
                  </a:cubicBezTo>
                  <a:cubicBezTo>
                    <a:pt x="41" y="57"/>
                    <a:pt x="41" y="57"/>
                    <a:pt x="41" y="57"/>
                  </a:cubicBezTo>
                  <a:cubicBezTo>
                    <a:pt x="41" y="58"/>
                    <a:pt x="41" y="58"/>
                    <a:pt x="41" y="58"/>
                  </a:cubicBezTo>
                  <a:cubicBezTo>
                    <a:pt x="39" y="59"/>
                    <a:pt x="39" y="59"/>
                    <a:pt x="39" y="59"/>
                  </a:cubicBezTo>
                  <a:cubicBezTo>
                    <a:pt x="39" y="60"/>
                    <a:pt x="39" y="60"/>
                    <a:pt x="39" y="60"/>
                  </a:cubicBezTo>
                  <a:cubicBezTo>
                    <a:pt x="39" y="59"/>
                    <a:pt x="39" y="59"/>
                    <a:pt x="39" y="59"/>
                  </a:cubicBezTo>
                  <a:cubicBezTo>
                    <a:pt x="38" y="59"/>
                    <a:pt x="38" y="59"/>
                    <a:pt x="38" y="59"/>
                  </a:cubicBezTo>
                  <a:cubicBezTo>
                    <a:pt x="39" y="58"/>
                    <a:pt x="39" y="58"/>
                    <a:pt x="39" y="58"/>
                  </a:cubicBezTo>
                  <a:cubicBezTo>
                    <a:pt x="38" y="58"/>
                    <a:pt x="38" y="58"/>
                    <a:pt x="38" y="58"/>
                  </a:cubicBezTo>
                  <a:cubicBezTo>
                    <a:pt x="38" y="58"/>
                    <a:pt x="38" y="58"/>
                    <a:pt x="38" y="58"/>
                  </a:cubicBezTo>
                  <a:cubicBezTo>
                    <a:pt x="38" y="59"/>
                    <a:pt x="38" y="59"/>
                    <a:pt x="38" y="59"/>
                  </a:cubicBezTo>
                  <a:cubicBezTo>
                    <a:pt x="37" y="59"/>
                    <a:pt x="37" y="59"/>
                    <a:pt x="37" y="59"/>
                  </a:cubicBezTo>
                  <a:cubicBezTo>
                    <a:pt x="36" y="59"/>
                    <a:pt x="36" y="59"/>
                    <a:pt x="36" y="59"/>
                  </a:cubicBezTo>
                  <a:cubicBezTo>
                    <a:pt x="35" y="58"/>
                    <a:pt x="35" y="58"/>
                    <a:pt x="35" y="58"/>
                  </a:cubicBezTo>
                  <a:cubicBezTo>
                    <a:pt x="34" y="58"/>
                    <a:pt x="34" y="58"/>
                    <a:pt x="34" y="58"/>
                  </a:cubicBezTo>
                  <a:cubicBezTo>
                    <a:pt x="34" y="57"/>
                    <a:pt x="34" y="57"/>
                    <a:pt x="34" y="57"/>
                  </a:cubicBezTo>
                  <a:cubicBezTo>
                    <a:pt x="33" y="56"/>
                    <a:pt x="33" y="56"/>
                    <a:pt x="33" y="56"/>
                  </a:cubicBezTo>
                  <a:cubicBezTo>
                    <a:pt x="33" y="56"/>
                    <a:pt x="33" y="56"/>
                    <a:pt x="33" y="56"/>
                  </a:cubicBezTo>
                  <a:cubicBezTo>
                    <a:pt x="33" y="55"/>
                    <a:pt x="33" y="55"/>
                    <a:pt x="33" y="55"/>
                  </a:cubicBezTo>
                  <a:cubicBezTo>
                    <a:pt x="33" y="55"/>
                    <a:pt x="33" y="55"/>
                    <a:pt x="33" y="55"/>
                  </a:cubicBezTo>
                  <a:cubicBezTo>
                    <a:pt x="32" y="54"/>
                    <a:pt x="32" y="54"/>
                    <a:pt x="32" y="54"/>
                  </a:cubicBezTo>
                  <a:cubicBezTo>
                    <a:pt x="33" y="54"/>
                    <a:pt x="33" y="54"/>
                    <a:pt x="33" y="54"/>
                  </a:cubicBezTo>
                  <a:cubicBezTo>
                    <a:pt x="33" y="53"/>
                    <a:pt x="33" y="53"/>
                    <a:pt x="33" y="53"/>
                  </a:cubicBezTo>
                  <a:cubicBezTo>
                    <a:pt x="33" y="53"/>
                    <a:pt x="33" y="53"/>
                    <a:pt x="33" y="53"/>
                  </a:cubicBezTo>
                  <a:cubicBezTo>
                    <a:pt x="34" y="53"/>
                    <a:pt x="34" y="53"/>
                    <a:pt x="34" y="53"/>
                  </a:cubicBezTo>
                  <a:cubicBezTo>
                    <a:pt x="33" y="53"/>
                    <a:pt x="33" y="53"/>
                    <a:pt x="33" y="53"/>
                  </a:cubicBezTo>
                  <a:cubicBezTo>
                    <a:pt x="33" y="52"/>
                    <a:pt x="33" y="52"/>
                    <a:pt x="33" y="52"/>
                  </a:cubicBezTo>
                  <a:cubicBezTo>
                    <a:pt x="32" y="51"/>
                    <a:pt x="32" y="51"/>
                    <a:pt x="32" y="51"/>
                  </a:cubicBezTo>
                  <a:cubicBezTo>
                    <a:pt x="31" y="51"/>
                    <a:pt x="31" y="51"/>
                    <a:pt x="31" y="51"/>
                  </a:cubicBezTo>
                  <a:cubicBezTo>
                    <a:pt x="31" y="51"/>
                    <a:pt x="31" y="51"/>
                    <a:pt x="31" y="51"/>
                  </a:cubicBezTo>
                  <a:cubicBezTo>
                    <a:pt x="30" y="51"/>
                    <a:pt x="30" y="51"/>
                    <a:pt x="30" y="51"/>
                  </a:cubicBezTo>
                  <a:cubicBezTo>
                    <a:pt x="30" y="51"/>
                    <a:pt x="30" y="51"/>
                    <a:pt x="30" y="51"/>
                  </a:cubicBezTo>
                  <a:cubicBezTo>
                    <a:pt x="30" y="51"/>
                    <a:pt x="30" y="51"/>
                    <a:pt x="30" y="51"/>
                  </a:cubicBezTo>
                  <a:cubicBezTo>
                    <a:pt x="30" y="52"/>
                    <a:pt x="30" y="52"/>
                    <a:pt x="30" y="52"/>
                  </a:cubicBezTo>
                  <a:cubicBezTo>
                    <a:pt x="30" y="52"/>
                    <a:pt x="30" y="52"/>
                    <a:pt x="30" y="52"/>
                  </a:cubicBezTo>
                  <a:cubicBezTo>
                    <a:pt x="30" y="52"/>
                    <a:pt x="30" y="52"/>
                    <a:pt x="30" y="52"/>
                  </a:cubicBezTo>
                  <a:cubicBezTo>
                    <a:pt x="29" y="52"/>
                    <a:pt x="29" y="52"/>
                    <a:pt x="29" y="52"/>
                  </a:cubicBezTo>
                  <a:cubicBezTo>
                    <a:pt x="29" y="52"/>
                    <a:pt x="29" y="52"/>
                    <a:pt x="29" y="52"/>
                  </a:cubicBezTo>
                  <a:cubicBezTo>
                    <a:pt x="29" y="51"/>
                    <a:pt x="29" y="51"/>
                    <a:pt x="29" y="51"/>
                  </a:cubicBezTo>
                  <a:cubicBezTo>
                    <a:pt x="28" y="51"/>
                    <a:pt x="28" y="51"/>
                    <a:pt x="28" y="51"/>
                  </a:cubicBezTo>
                  <a:cubicBezTo>
                    <a:pt x="28" y="51"/>
                    <a:pt x="28" y="51"/>
                    <a:pt x="28" y="51"/>
                  </a:cubicBezTo>
                  <a:cubicBezTo>
                    <a:pt x="28" y="52"/>
                    <a:pt x="28" y="52"/>
                    <a:pt x="28" y="52"/>
                  </a:cubicBezTo>
                  <a:cubicBezTo>
                    <a:pt x="28" y="52"/>
                    <a:pt x="28" y="52"/>
                    <a:pt x="28" y="52"/>
                  </a:cubicBezTo>
                  <a:cubicBezTo>
                    <a:pt x="27" y="52"/>
                    <a:pt x="27" y="52"/>
                    <a:pt x="27" y="52"/>
                  </a:cubicBezTo>
                  <a:cubicBezTo>
                    <a:pt x="27" y="52"/>
                    <a:pt x="27" y="52"/>
                    <a:pt x="27" y="52"/>
                  </a:cubicBezTo>
                  <a:cubicBezTo>
                    <a:pt x="27" y="51"/>
                    <a:pt x="27" y="51"/>
                    <a:pt x="27" y="51"/>
                  </a:cubicBezTo>
                  <a:cubicBezTo>
                    <a:pt x="27" y="51"/>
                    <a:pt x="27" y="51"/>
                    <a:pt x="27" y="51"/>
                  </a:cubicBezTo>
                  <a:cubicBezTo>
                    <a:pt x="26" y="51"/>
                    <a:pt x="26" y="51"/>
                    <a:pt x="26" y="51"/>
                  </a:cubicBezTo>
                  <a:cubicBezTo>
                    <a:pt x="26" y="52"/>
                    <a:pt x="26" y="52"/>
                    <a:pt x="26" y="52"/>
                  </a:cubicBezTo>
                  <a:cubicBezTo>
                    <a:pt x="25" y="52"/>
                    <a:pt x="25" y="52"/>
                    <a:pt x="25" y="52"/>
                  </a:cubicBezTo>
                  <a:cubicBezTo>
                    <a:pt x="24" y="54"/>
                    <a:pt x="24" y="54"/>
                    <a:pt x="24" y="54"/>
                  </a:cubicBezTo>
                  <a:cubicBezTo>
                    <a:pt x="24" y="54"/>
                    <a:pt x="24" y="54"/>
                    <a:pt x="24" y="54"/>
                  </a:cubicBezTo>
                  <a:close/>
                  <a:moveTo>
                    <a:pt x="23" y="55"/>
                  </a:moveTo>
                  <a:cubicBezTo>
                    <a:pt x="23" y="56"/>
                    <a:pt x="23" y="56"/>
                    <a:pt x="23" y="56"/>
                  </a:cubicBezTo>
                  <a:cubicBezTo>
                    <a:pt x="23" y="56"/>
                    <a:pt x="23" y="56"/>
                    <a:pt x="23" y="56"/>
                  </a:cubicBezTo>
                  <a:cubicBezTo>
                    <a:pt x="24" y="57"/>
                    <a:pt x="24" y="57"/>
                    <a:pt x="24" y="57"/>
                  </a:cubicBezTo>
                  <a:cubicBezTo>
                    <a:pt x="25" y="56"/>
                    <a:pt x="25" y="56"/>
                    <a:pt x="25" y="56"/>
                  </a:cubicBezTo>
                  <a:cubicBezTo>
                    <a:pt x="25" y="55"/>
                    <a:pt x="25" y="55"/>
                    <a:pt x="25" y="55"/>
                  </a:cubicBezTo>
                  <a:cubicBezTo>
                    <a:pt x="24" y="55"/>
                    <a:pt x="24" y="55"/>
                    <a:pt x="24" y="55"/>
                  </a:cubicBezTo>
                  <a:cubicBezTo>
                    <a:pt x="24" y="55"/>
                    <a:pt x="24" y="55"/>
                    <a:pt x="24" y="55"/>
                  </a:cubicBezTo>
                  <a:cubicBezTo>
                    <a:pt x="23" y="55"/>
                    <a:pt x="23" y="55"/>
                    <a:pt x="23" y="55"/>
                  </a:cubicBezTo>
                  <a:cubicBezTo>
                    <a:pt x="23" y="55"/>
                    <a:pt x="23" y="55"/>
                    <a:pt x="23" y="55"/>
                  </a:cubicBezTo>
                  <a:close/>
                  <a:moveTo>
                    <a:pt x="13" y="32"/>
                  </a:moveTo>
                  <a:cubicBezTo>
                    <a:pt x="12" y="32"/>
                    <a:pt x="12" y="32"/>
                    <a:pt x="12" y="32"/>
                  </a:cubicBezTo>
                  <a:cubicBezTo>
                    <a:pt x="12" y="31"/>
                    <a:pt x="12" y="31"/>
                    <a:pt x="12" y="31"/>
                  </a:cubicBezTo>
                  <a:cubicBezTo>
                    <a:pt x="12" y="31"/>
                    <a:pt x="12" y="31"/>
                    <a:pt x="12" y="31"/>
                  </a:cubicBezTo>
                  <a:cubicBezTo>
                    <a:pt x="13" y="31"/>
                    <a:pt x="13" y="31"/>
                    <a:pt x="13" y="31"/>
                  </a:cubicBezTo>
                  <a:cubicBezTo>
                    <a:pt x="13" y="32"/>
                    <a:pt x="13" y="32"/>
                    <a:pt x="13" y="32"/>
                  </a:cubicBezTo>
                  <a:cubicBezTo>
                    <a:pt x="14" y="32"/>
                    <a:pt x="14" y="32"/>
                    <a:pt x="14" y="32"/>
                  </a:cubicBezTo>
                  <a:cubicBezTo>
                    <a:pt x="14" y="32"/>
                    <a:pt x="14" y="32"/>
                    <a:pt x="14" y="32"/>
                  </a:cubicBezTo>
                  <a:cubicBezTo>
                    <a:pt x="14" y="33"/>
                    <a:pt x="14" y="33"/>
                    <a:pt x="14" y="33"/>
                  </a:cubicBezTo>
                  <a:cubicBezTo>
                    <a:pt x="14" y="32"/>
                    <a:pt x="14" y="32"/>
                    <a:pt x="14" y="32"/>
                  </a:cubicBezTo>
                  <a:cubicBezTo>
                    <a:pt x="13" y="32"/>
                    <a:pt x="13" y="32"/>
                    <a:pt x="13" y="32"/>
                  </a:cubicBezTo>
                  <a:close/>
                  <a:moveTo>
                    <a:pt x="12" y="33"/>
                  </a:moveTo>
                  <a:cubicBezTo>
                    <a:pt x="13" y="33"/>
                    <a:pt x="13" y="33"/>
                    <a:pt x="13" y="33"/>
                  </a:cubicBezTo>
                  <a:cubicBezTo>
                    <a:pt x="13" y="33"/>
                    <a:pt x="13" y="33"/>
                    <a:pt x="13" y="33"/>
                  </a:cubicBezTo>
                  <a:cubicBezTo>
                    <a:pt x="13" y="34"/>
                    <a:pt x="13" y="34"/>
                    <a:pt x="13" y="34"/>
                  </a:cubicBezTo>
                  <a:cubicBezTo>
                    <a:pt x="13" y="34"/>
                    <a:pt x="13" y="34"/>
                    <a:pt x="13" y="34"/>
                  </a:cubicBezTo>
                  <a:cubicBezTo>
                    <a:pt x="12" y="34"/>
                    <a:pt x="12" y="34"/>
                    <a:pt x="12" y="34"/>
                  </a:cubicBezTo>
                  <a:cubicBezTo>
                    <a:pt x="12" y="33"/>
                    <a:pt x="12" y="33"/>
                    <a:pt x="12" y="33"/>
                  </a:cubicBezTo>
                  <a:cubicBezTo>
                    <a:pt x="12" y="33"/>
                    <a:pt x="12" y="33"/>
                    <a:pt x="12" y="33"/>
                  </a:cubicBezTo>
                  <a:close/>
                  <a:moveTo>
                    <a:pt x="13" y="39"/>
                  </a:moveTo>
                  <a:cubicBezTo>
                    <a:pt x="13" y="38"/>
                    <a:pt x="13" y="38"/>
                    <a:pt x="13" y="38"/>
                  </a:cubicBezTo>
                  <a:cubicBezTo>
                    <a:pt x="13" y="38"/>
                    <a:pt x="13" y="38"/>
                    <a:pt x="13" y="38"/>
                  </a:cubicBezTo>
                  <a:cubicBezTo>
                    <a:pt x="13" y="38"/>
                    <a:pt x="13" y="38"/>
                    <a:pt x="13" y="38"/>
                  </a:cubicBezTo>
                  <a:cubicBezTo>
                    <a:pt x="14" y="39"/>
                    <a:pt x="14" y="39"/>
                    <a:pt x="14" y="39"/>
                  </a:cubicBezTo>
                  <a:cubicBezTo>
                    <a:pt x="14" y="39"/>
                    <a:pt x="14" y="39"/>
                    <a:pt x="14" y="39"/>
                  </a:cubicBezTo>
                  <a:cubicBezTo>
                    <a:pt x="13" y="39"/>
                    <a:pt x="13" y="39"/>
                    <a:pt x="13" y="39"/>
                  </a:cubicBezTo>
                  <a:cubicBezTo>
                    <a:pt x="12" y="39"/>
                    <a:pt x="12" y="39"/>
                    <a:pt x="12" y="39"/>
                  </a:cubicBezTo>
                  <a:cubicBezTo>
                    <a:pt x="13" y="39"/>
                    <a:pt x="13" y="39"/>
                    <a:pt x="13" y="39"/>
                  </a:cubicBezTo>
                  <a:close/>
                  <a:moveTo>
                    <a:pt x="2" y="48"/>
                  </a:moveTo>
                  <a:cubicBezTo>
                    <a:pt x="3" y="47"/>
                    <a:pt x="3" y="47"/>
                    <a:pt x="3" y="47"/>
                  </a:cubicBezTo>
                  <a:cubicBezTo>
                    <a:pt x="3" y="47"/>
                    <a:pt x="3" y="47"/>
                    <a:pt x="3" y="47"/>
                  </a:cubicBezTo>
                  <a:cubicBezTo>
                    <a:pt x="4" y="46"/>
                    <a:pt x="4" y="46"/>
                    <a:pt x="4" y="46"/>
                  </a:cubicBezTo>
                  <a:cubicBezTo>
                    <a:pt x="5" y="46"/>
                    <a:pt x="5" y="46"/>
                    <a:pt x="5" y="46"/>
                  </a:cubicBezTo>
                  <a:cubicBezTo>
                    <a:pt x="6" y="45"/>
                    <a:pt x="6" y="45"/>
                    <a:pt x="6" y="45"/>
                  </a:cubicBezTo>
                  <a:cubicBezTo>
                    <a:pt x="7" y="44"/>
                    <a:pt x="7" y="44"/>
                    <a:pt x="7" y="44"/>
                  </a:cubicBezTo>
                  <a:cubicBezTo>
                    <a:pt x="7" y="44"/>
                    <a:pt x="7" y="44"/>
                    <a:pt x="7" y="44"/>
                  </a:cubicBezTo>
                  <a:cubicBezTo>
                    <a:pt x="8" y="43"/>
                    <a:pt x="8" y="43"/>
                    <a:pt x="8" y="43"/>
                  </a:cubicBezTo>
                  <a:cubicBezTo>
                    <a:pt x="8" y="43"/>
                    <a:pt x="8" y="43"/>
                    <a:pt x="8" y="43"/>
                  </a:cubicBezTo>
                  <a:cubicBezTo>
                    <a:pt x="8" y="42"/>
                    <a:pt x="8" y="42"/>
                    <a:pt x="8" y="42"/>
                  </a:cubicBezTo>
                  <a:cubicBezTo>
                    <a:pt x="9" y="41"/>
                    <a:pt x="9" y="41"/>
                    <a:pt x="9" y="41"/>
                  </a:cubicBezTo>
                  <a:cubicBezTo>
                    <a:pt x="10" y="41"/>
                    <a:pt x="10" y="41"/>
                    <a:pt x="10" y="41"/>
                  </a:cubicBezTo>
                  <a:cubicBezTo>
                    <a:pt x="10" y="40"/>
                    <a:pt x="10" y="40"/>
                    <a:pt x="10" y="40"/>
                  </a:cubicBezTo>
                  <a:cubicBezTo>
                    <a:pt x="11" y="39"/>
                    <a:pt x="11" y="39"/>
                    <a:pt x="11" y="39"/>
                  </a:cubicBezTo>
                  <a:cubicBezTo>
                    <a:pt x="12" y="39"/>
                    <a:pt x="12" y="39"/>
                    <a:pt x="12" y="39"/>
                  </a:cubicBezTo>
                  <a:cubicBezTo>
                    <a:pt x="12" y="39"/>
                    <a:pt x="12" y="39"/>
                    <a:pt x="12" y="39"/>
                  </a:cubicBezTo>
                  <a:cubicBezTo>
                    <a:pt x="12" y="38"/>
                    <a:pt x="12" y="38"/>
                    <a:pt x="12" y="38"/>
                  </a:cubicBezTo>
                  <a:cubicBezTo>
                    <a:pt x="11" y="37"/>
                    <a:pt x="11" y="37"/>
                    <a:pt x="11" y="37"/>
                  </a:cubicBezTo>
                  <a:cubicBezTo>
                    <a:pt x="11" y="36"/>
                    <a:pt x="11" y="36"/>
                    <a:pt x="11" y="36"/>
                  </a:cubicBezTo>
                  <a:cubicBezTo>
                    <a:pt x="11" y="35"/>
                    <a:pt x="11" y="35"/>
                    <a:pt x="11" y="35"/>
                  </a:cubicBezTo>
                  <a:cubicBezTo>
                    <a:pt x="11" y="35"/>
                    <a:pt x="11" y="35"/>
                    <a:pt x="11" y="35"/>
                  </a:cubicBezTo>
                  <a:cubicBezTo>
                    <a:pt x="10" y="36"/>
                    <a:pt x="10" y="36"/>
                    <a:pt x="10" y="36"/>
                  </a:cubicBezTo>
                  <a:cubicBezTo>
                    <a:pt x="10" y="38"/>
                    <a:pt x="10" y="38"/>
                    <a:pt x="10" y="38"/>
                  </a:cubicBezTo>
                  <a:cubicBezTo>
                    <a:pt x="10" y="37"/>
                    <a:pt x="10" y="37"/>
                    <a:pt x="10" y="37"/>
                  </a:cubicBezTo>
                  <a:cubicBezTo>
                    <a:pt x="10" y="38"/>
                    <a:pt x="10" y="38"/>
                    <a:pt x="10" y="38"/>
                  </a:cubicBezTo>
                  <a:cubicBezTo>
                    <a:pt x="10" y="39"/>
                    <a:pt x="10" y="39"/>
                    <a:pt x="10" y="39"/>
                  </a:cubicBezTo>
                  <a:cubicBezTo>
                    <a:pt x="10" y="39"/>
                    <a:pt x="10" y="39"/>
                    <a:pt x="10" y="39"/>
                  </a:cubicBezTo>
                  <a:cubicBezTo>
                    <a:pt x="9" y="39"/>
                    <a:pt x="9" y="39"/>
                    <a:pt x="9" y="39"/>
                  </a:cubicBezTo>
                  <a:cubicBezTo>
                    <a:pt x="8" y="40"/>
                    <a:pt x="8" y="40"/>
                    <a:pt x="8" y="40"/>
                  </a:cubicBezTo>
                  <a:cubicBezTo>
                    <a:pt x="8" y="41"/>
                    <a:pt x="8" y="41"/>
                    <a:pt x="8" y="41"/>
                  </a:cubicBezTo>
                  <a:cubicBezTo>
                    <a:pt x="7" y="41"/>
                    <a:pt x="7" y="41"/>
                    <a:pt x="7" y="41"/>
                  </a:cubicBezTo>
                  <a:cubicBezTo>
                    <a:pt x="6" y="43"/>
                    <a:pt x="6" y="43"/>
                    <a:pt x="6" y="43"/>
                  </a:cubicBezTo>
                  <a:cubicBezTo>
                    <a:pt x="5" y="44"/>
                    <a:pt x="5" y="44"/>
                    <a:pt x="5" y="44"/>
                  </a:cubicBezTo>
                  <a:cubicBezTo>
                    <a:pt x="4" y="44"/>
                    <a:pt x="4" y="44"/>
                    <a:pt x="4" y="44"/>
                  </a:cubicBezTo>
                  <a:cubicBezTo>
                    <a:pt x="4" y="45"/>
                    <a:pt x="4" y="45"/>
                    <a:pt x="4" y="45"/>
                  </a:cubicBezTo>
                  <a:cubicBezTo>
                    <a:pt x="3" y="45"/>
                    <a:pt x="3" y="45"/>
                    <a:pt x="3" y="45"/>
                  </a:cubicBezTo>
                  <a:cubicBezTo>
                    <a:pt x="2" y="47"/>
                    <a:pt x="2" y="47"/>
                    <a:pt x="2" y="47"/>
                  </a:cubicBezTo>
                  <a:cubicBezTo>
                    <a:pt x="2" y="47"/>
                    <a:pt x="2" y="47"/>
                    <a:pt x="2" y="47"/>
                  </a:cubicBezTo>
                  <a:cubicBezTo>
                    <a:pt x="2" y="48"/>
                    <a:pt x="2" y="48"/>
                    <a:pt x="2" y="48"/>
                  </a:cubicBezTo>
                  <a:close/>
                  <a:moveTo>
                    <a:pt x="2" y="48"/>
                  </a:moveTo>
                  <a:cubicBezTo>
                    <a:pt x="1" y="48"/>
                    <a:pt x="1" y="48"/>
                    <a:pt x="1" y="48"/>
                  </a:cubicBezTo>
                  <a:cubicBezTo>
                    <a:pt x="2" y="48"/>
                    <a:pt x="2" y="48"/>
                    <a:pt x="2" y="48"/>
                  </a:cubicBezTo>
                  <a:cubicBezTo>
                    <a:pt x="2" y="48"/>
                    <a:pt x="2" y="48"/>
                    <a:pt x="2" y="48"/>
                  </a:cubicBezTo>
                  <a:close/>
                  <a:moveTo>
                    <a:pt x="2" y="48"/>
                  </a:moveTo>
                  <a:cubicBezTo>
                    <a:pt x="2" y="48"/>
                    <a:pt x="2" y="48"/>
                    <a:pt x="2" y="48"/>
                  </a:cubicBezTo>
                  <a:cubicBezTo>
                    <a:pt x="3" y="49"/>
                    <a:pt x="3" y="49"/>
                    <a:pt x="3" y="49"/>
                  </a:cubicBezTo>
                  <a:cubicBezTo>
                    <a:pt x="2" y="48"/>
                    <a:pt x="2" y="48"/>
                    <a:pt x="2" y="48"/>
                  </a:cubicBezTo>
                  <a:close/>
                  <a:moveTo>
                    <a:pt x="1" y="49"/>
                  </a:moveTo>
                  <a:cubicBezTo>
                    <a:pt x="0" y="49"/>
                    <a:pt x="0" y="49"/>
                    <a:pt x="0" y="49"/>
                  </a:cubicBezTo>
                  <a:cubicBezTo>
                    <a:pt x="0" y="50"/>
                    <a:pt x="0" y="50"/>
                    <a:pt x="0" y="50"/>
                  </a:cubicBezTo>
                  <a:cubicBezTo>
                    <a:pt x="1" y="51"/>
                    <a:pt x="1" y="51"/>
                    <a:pt x="1" y="51"/>
                  </a:cubicBezTo>
                  <a:cubicBezTo>
                    <a:pt x="1" y="51"/>
                    <a:pt x="1" y="51"/>
                    <a:pt x="1" y="51"/>
                  </a:cubicBezTo>
                  <a:cubicBezTo>
                    <a:pt x="1" y="50"/>
                    <a:pt x="1" y="50"/>
                    <a:pt x="1" y="50"/>
                  </a:cubicBezTo>
                  <a:cubicBezTo>
                    <a:pt x="1" y="49"/>
                    <a:pt x="1" y="49"/>
                    <a:pt x="1" y="49"/>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2" name="Freeform 20"/>
            <p:cNvSpPr>
              <a:spLocks noEditPoints="1"/>
            </p:cNvSpPr>
            <p:nvPr/>
          </p:nvSpPr>
          <p:spPr bwMode="auto">
            <a:xfrm>
              <a:off x="7785898" y="4114295"/>
              <a:ext cx="1352496" cy="473090"/>
            </a:xfrm>
            <a:custGeom>
              <a:avLst/>
              <a:gdLst>
                <a:gd name="T0" fmla="*/ 194 w 204"/>
                <a:gd name="T1" fmla="*/ 57 h 73"/>
                <a:gd name="T2" fmla="*/ 184 w 204"/>
                <a:gd name="T3" fmla="*/ 47 h 73"/>
                <a:gd name="T4" fmla="*/ 169 w 204"/>
                <a:gd name="T5" fmla="*/ 44 h 73"/>
                <a:gd name="T6" fmla="*/ 168 w 204"/>
                <a:gd name="T7" fmla="*/ 37 h 73"/>
                <a:gd name="T8" fmla="*/ 174 w 204"/>
                <a:gd name="T9" fmla="*/ 33 h 73"/>
                <a:gd name="T10" fmla="*/ 187 w 204"/>
                <a:gd name="T11" fmla="*/ 36 h 73"/>
                <a:gd name="T12" fmla="*/ 158 w 204"/>
                <a:gd name="T13" fmla="*/ 28 h 73"/>
                <a:gd name="T14" fmla="*/ 134 w 204"/>
                <a:gd name="T15" fmla="*/ 13 h 73"/>
                <a:gd name="T16" fmla="*/ 146 w 204"/>
                <a:gd name="T17" fmla="*/ 30 h 73"/>
                <a:gd name="T18" fmla="*/ 149 w 204"/>
                <a:gd name="T19" fmla="*/ 21 h 73"/>
                <a:gd name="T20" fmla="*/ 144 w 204"/>
                <a:gd name="T21" fmla="*/ 31 h 73"/>
                <a:gd name="T22" fmla="*/ 148 w 204"/>
                <a:gd name="T23" fmla="*/ 42 h 73"/>
                <a:gd name="T24" fmla="*/ 156 w 204"/>
                <a:gd name="T25" fmla="*/ 42 h 73"/>
                <a:gd name="T26" fmla="*/ 137 w 204"/>
                <a:gd name="T27" fmla="*/ 43 h 73"/>
                <a:gd name="T28" fmla="*/ 135 w 204"/>
                <a:gd name="T29" fmla="*/ 36 h 73"/>
                <a:gd name="T30" fmla="*/ 123 w 204"/>
                <a:gd name="T31" fmla="*/ 49 h 73"/>
                <a:gd name="T32" fmla="*/ 123 w 204"/>
                <a:gd name="T33" fmla="*/ 36 h 73"/>
                <a:gd name="T34" fmla="*/ 118 w 204"/>
                <a:gd name="T35" fmla="*/ 30 h 73"/>
                <a:gd name="T36" fmla="*/ 130 w 204"/>
                <a:gd name="T37" fmla="*/ 22 h 73"/>
                <a:gd name="T38" fmla="*/ 109 w 204"/>
                <a:gd name="T39" fmla="*/ 31 h 73"/>
                <a:gd name="T40" fmla="*/ 108 w 204"/>
                <a:gd name="T41" fmla="*/ 51 h 73"/>
                <a:gd name="T42" fmla="*/ 116 w 204"/>
                <a:gd name="T43" fmla="*/ 45 h 73"/>
                <a:gd name="T44" fmla="*/ 120 w 204"/>
                <a:gd name="T45" fmla="*/ 41 h 73"/>
                <a:gd name="T46" fmla="*/ 120 w 204"/>
                <a:gd name="T47" fmla="*/ 31 h 73"/>
                <a:gd name="T48" fmla="*/ 107 w 204"/>
                <a:gd name="T49" fmla="*/ 7 h 73"/>
                <a:gd name="T50" fmla="*/ 93 w 204"/>
                <a:gd name="T51" fmla="*/ 43 h 73"/>
                <a:gd name="T52" fmla="*/ 64 w 204"/>
                <a:gd name="T53" fmla="*/ 33 h 73"/>
                <a:gd name="T54" fmla="*/ 91 w 204"/>
                <a:gd name="T55" fmla="*/ 10 h 73"/>
                <a:gd name="T56" fmla="*/ 103 w 204"/>
                <a:gd name="T57" fmla="*/ 22 h 73"/>
                <a:gd name="T58" fmla="*/ 93 w 204"/>
                <a:gd name="T59" fmla="*/ 36 h 73"/>
                <a:gd name="T60" fmla="*/ 82 w 204"/>
                <a:gd name="T61" fmla="*/ 42 h 73"/>
                <a:gd name="T62" fmla="*/ 67 w 204"/>
                <a:gd name="T63" fmla="*/ 39 h 73"/>
                <a:gd name="T64" fmla="*/ 176 w 204"/>
                <a:gd name="T65" fmla="*/ 31 h 73"/>
                <a:gd name="T66" fmla="*/ 181 w 204"/>
                <a:gd name="T67" fmla="*/ 30 h 73"/>
                <a:gd name="T68" fmla="*/ 174 w 204"/>
                <a:gd name="T69" fmla="*/ 55 h 73"/>
                <a:gd name="T70" fmla="*/ 173 w 204"/>
                <a:gd name="T71" fmla="*/ 51 h 73"/>
                <a:gd name="T72" fmla="*/ 158 w 204"/>
                <a:gd name="T73" fmla="*/ 58 h 73"/>
                <a:gd name="T74" fmla="*/ 155 w 204"/>
                <a:gd name="T75" fmla="*/ 53 h 73"/>
                <a:gd name="T76" fmla="*/ 142 w 204"/>
                <a:gd name="T77" fmla="*/ 59 h 73"/>
                <a:gd name="T78" fmla="*/ 129 w 204"/>
                <a:gd name="T79" fmla="*/ 66 h 73"/>
                <a:gd name="T80" fmla="*/ 117 w 204"/>
                <a:gd name="T81" fmla="*/ 71 h 73"/>
                <a:gd name="T82" fmla="*/ 89 w 204"/>
                <a:gd name="T83" fmla="*/ 56 h 73"/>
                <a:gd name="T84" fmla="*/ 131 w 204"/>
                <a:gd name="T85" fmla="*/ 61 h 73"/>
                <a:gd name="T86" fmla="*/ 108 w 204"/>
                <a:gd name="T87" fmla="*/ 63 h 73"/>
                <a:gd name="T88" fmla="*/ 111 w 204"/>
                <a:gd name="T89" fmla="*/ 64 h 73"/>
                <a:gd name="T90" fmla="*/ 104 w 204"/>
                <a:gd name="T91" fmla="*/ 64 h 73"/>
                <a:gd name="T92" fmla="*/ 93 w 204"/>
                <a:gd name="T93" fmla="*/ 64 h 73"/>
                <a:gd name="T94" fmla="*/ 193 w 204"/>
                <a:gd name="T95" fmla="*/ 61 h 73"/>
                <a:gd name="T96" fmla="*/ 81 w 204"/>
                <a:gd name="T97" fmla="*/ 56 h 73"/>
                <a:gd name="T98" fmla="*/ 68 w 204"/>
                <a:gd name="T99" fmla="*/ 56 h 73"/>
                <a:gd name="T100" fmla="*/ 81 w 204"/>
                <a:gd name="T101" fmla="*/ 63 h 73"/>
                <a:gd name="T102" fmla="*/ 49 w 204"/>
                <a:gd name="T103" fmla="*/ 57 h 73"/>
                <a:gd name="T104" fmla="*/ 47 w 204"/>
                <a:gd name="T105" fmla="*/ 14 h 73"/>
                <a:gd name="T106" fmla="*/ 56 w 204"/>
                <a:gd name="T107" fmla="*/ 41 h 73"/>
                <a:gd name="T108" fmla="*/ 48 w 204"/>
                <a:gd name="T109" fmla="*/ 35 h 73"/>
                <a:gd name="T110" fmla="*/ 31 w 204"/>
                <a:gd name="T111" fmla="*/ 21 h 73"/>
                <a:gd name="T112" fmla="*/ 15 w 204"/>
                <a:gd name="T113" fmla="*/ 32 h 73"/>
                <a:gd name="T114" fmla="*/ 8 w 204"/>
                <a:gd name="T115" fmla="*/ 22 h 73"/>
                <a:gd name="T116" fmla="*/ 16 w 204"/>
                <a:gd name="T117" fmla="*/ 20 h 73"/>
                <a:gd name="T118" fmla="*/ 42 w 204"/>
                <a:gd name="T119" fmla="*/ 52 h 73"/>
                <a:gd name="T120" fmla="*/ 42 w 204"/>
                <a:gd name="T121" fmla="*/ 35 h 73"/>
                <a:gd name="T122" fmla="*/ 29 w 204"/>
                <a:gd name="T123" fmla="*/ 21 h 73"/>
                <a:gd name="T124" fmla="*/ 4 w 204"/>
                <a:gd name="T125" fmla="*/ 5 h 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04" h="73">
                  <a:moveTo>
                    <a:pt x="204" y="38"/>
                  </a:moveTo>
                  <a:cubicBezTo>
                    <a:pt x="203" y="53"/>
                    <a:pt x="203" y="53"/>
                    <a:pt x="203" y="53"/>
                  </a:cubicBezTo>
                  <a:cubicBezTo>
                    <a:pt x="203" y="54"/>
                    <a:pt x="203" y="54"/>
                    <a:pt x="203" y="54"/>
                  </a:cubicBezTo>
                  <a:cubicBezTo>
                    <a:pt x="203" y="55"/>
                    <a:pt x="203" y="55"/>
                    <a:pt x="203" y="55"/>
                  </a:cubicBezTo>
                  <a:cubicBezTo>
                    <a:pt x="203" y="55"/>
                    <a:pt x="203" y="55"/>
                    <a:pt x="203" y="55"/>
                  </a:cubicBezTo>
                  <a:cubicBezTo>
                    <a:pt x="203" y="65"/>
                    <a:pt x="203" y="65"/>
                    <a:pt x="203" y="65"/>
                  </a:cubicBezTo>
                  <a:cubicBezTo>
                    <a:pt x="203" y="65"/>
                    <a:pt x="203" y="65"/>
                    <a:pt x="203" y="65"/>
                  </a:cubicBezTo>
                  <a:cubicBezTo>
                    <a:pt x="202" y="65"/>
                    <a:pt x="202" y="65"/>
                    <a:pt x="202" y="65"/>
                  </a:cubicBezTo>
                  <a:cubicBezTo>
                    <a:pt x="200" y="64"/>
                    <a:pt x="200" y="64"/>
                    <a:pt x="200" y="64"/>
                  </a:cubicBezTo>
                  <a:cubicBezTo>
                    <a:pt x="200" y="63"/>
                    <a:pt x="200" y="63"/>
                    <a:pt x="200" y="63"/>
                  </a:cubicBezTo>
                  <a:cubicBezTo>
                    <a:pt x="200" y="63"/>
                    <a:pt x="200" y="63"/>
                    <a:pt x="200" y="63"/>
                  </a:cubicBezTo>
                  <a:cubicBezTo>
                    <a:pt x="199" y="62"/>
                    <a:pt x="199" y="62"/>
                    <a:pt x="199" y="62"/>
                  </a:cubicBezTo>
                  <a:cubicBezTo>
                    <a:pt x="199" y="62"/>
                    <a:pt x="199" y="62"/>
                    <a:pt x="199" y="62"/>
                  </a:cubicBezTo>
                  <a:cubicBezTo>
                    <a:pt x="199" y="61"/>
                    <a:pt x="199" y="61"/>
                    <a:pt x="199" y="61"/>
                  </a:cubicBezTo>
                  <a:cubicBezTo>
                    <a:pt x="199" y="61"/>
                    <a:pt x="199" y="61"/>
                    <a:pt x="199" y="61"/>
                  </a:cubicBezTo>
                  <a:cubicBezTo>
                    <a:pt x="199" y="60"/>
                    <a:pt x="199" y="60"/>
                    <a:pt x="199" y="60"/>
                  </a:cubicBezTo>
                  <a:cubicBezTo>
                    <a:pt x="199" y="61"/>
                    <a:pt x="199" y="61"/>
                    <a:pt x="199" y="61"/>
                  </a:cubicBezTo>
                  <a:cubicBezTo>
                    <a:pt x="198" y="61"/>
                    <a:pt x="198" y="61"/>
                    <a:pt x="198" y="61"/>
                  </a:cubicBezTo>
                  <a:cubicBezTo>
                    <a:pt x="197" y="61"/>
                    <a:pt x="197" y="61"/>
                    <a:pt x="197" y="61"/>
                  </a:cubicBezTo>
                  <a:cubicBezTo>
                    <a:pt x="196" y="61"/>
                    <a:pt x="196" y="61"/>
                    <a:pt x="196" y="61"/>
                  </a:cubicBezTo>
                  <a:cubicBezTo>
                    <a:pt x="195" y="61"/>
                    <a:pt x="195" y="61"/>
                    <a:pt x="195" y="61"/>
                  </a:cubicBezTo>
                  <a:cubicBezTo>
                    <a:pt x="195" y="61"/>
                    <a:pt x="195" y="61"/>
                    <a:pt x="195" y="61"/>
                  </a:cubicBezTo>
                  <a:cubicBezTo>
                    <a:pt x="194" y="61"/>
                    <a:pt x="194" y="61"/>
                    <a:pt x="194" y="61"/>
                  </a:cubicBezTo>
                  <a:cubicBezTo>
                    <a:pt x="193" y="61"/>
                    <a:pt x="193" y="61"/>
                    <a:pt x="193" y="61"/>
                  </a:cubicBezTo>
                  <a:cubicBezTo>
                    <a:pt x="194" y="61"/>
                    <a:pt x="194" y="61"/>
                    <a:pt x="194" y="61"/>
                  </a:cubicBezTo>
                  <a:cubicBezTo>
                    <a:pt x="194" y="60"/>
                    <a:pt x="194" y="60"/>
                    <a:pt x="194" y="60"/>
                  </a:cubicBezTo>
                  <a:cubicBezTo>
                    <a:pt x="194" y="59"/>
                    <a:pt x="194" y="59"/>
                    <a:pt x="194" y="59"/>
                  </a:cubicBezTo>
                  <a:cubicBezTo>
                    <a:pt x="194" y="59"/>
                    <a:pt x="194" y="59"/>
                    <a:pt x="194" y="59"/>
                  </a:cubicBezTo>
                  <a:cubicBezTo>
                    <a:pt x="195" y="58"/>
                    <a:pt x="195" y="58"/>
                    <a:pt x="195" y="58"/>
                  </a:cubicBezTo>
                  <a:cubicBezTo>
                    <a:pt x="194" y="58"/>
                    <a:pt x="194" y="58"/>
                    <a:pt x="194" y="58"/>
                  </a:cubicBezTo>
                  <a:cubicBezTo>
                    <a:pt x="193" y="57"/>
                    <a:pt x="193" y="57"/>
                    <a:pt x="193" y="57"/>
                  </a:cubicBezTo>
                  <a:cubicBezTo>
                    <a:pt x="194" y="57"/>
                    <a:pt x="194" y="57"/>
                    <a:pt x="194" y="57"/>
                  </a:cubicBezTo>
                  <a:cubicBezTo>
                    <a:pt x="194" y="57"/>
                    <a:pt x="194" y="57"/>
                    <a:pt x="194" y="57"/>
                  </a:cubicBezTo>
                  <a:cubicBezTo>
                    <a:pt x="195" y="57"/>
                    <a:pt x="195" y="57"/>
                    <a:pt x="195" y="57"/>
                  </a:cubicBezTo>
                  <a:cubicBezTo>
                    <a:pt x="196" y="57"/>
                    <a:pt x="196" y="57"/>
                    <a:pt x="196" y="57"/>
                  </a:cubicBezTo>
                  <a:cubicBezTo>
                    <a:pt x="195" y="57"/>
                    <a:pt x="195" y="57"/>
                    <a:pt x="195" y="57"/>
                  </a:cubicBezTo>
                  <a:cubicBezTo>
                    <a:pt x="194" y="57"/>
                    <a:pt x="194" y="57"/>
                    <a:pt x="194" y="57"/>
                  </a:cubicBezTo>
                  <a:cubicBezTo>
                    <a:pt x="193" y="57"/>
                    <a:pt x="193" y="57"/>
                    <a:pt x="193" y="57"/>
                  </a:cubicBezTo>
                  <a:cubicBezTo>
                    <a:pt x="193" y="56"/>
                    <a:pt x="193" y="56"/>
                    <a:pt x="193" y="56"/>
                  </a:cubicBezTo>
                  <a:cubicBezTo>
                    <a:pt x="193" y="56"/>
                    <a:pt x="193" y="56"/>
                    <a:pt x="193" y="56"/>
                  </a:cubicBezTo>
                  <a:cubicBezTo>
                    <a:pt x="193" y="56"/>
                    <a:pt x="193" y="56"/>
                    <a:pt x="193" y="56"/>
                  </a:cubicBezTo>
                  <a:cubicBezTo>
                    <a:pt x="194" y="56"/>
                    <a:pt x="194" y="56"/>
                    <a:pt x="194" y="56"/>
                  </a:cubicBezTo>
                  <a:cubicBezTo>
                    <a:pt x="194" y="55"/>
                    <a:pt x="194" y="55"/>
                    <a:pt x="194" y="55"/>
                  </a:cubicBezTo>
                  <a:cubicBezTo>
                    <a:pt x="192" y="54"/>
                    <a:pt x="192" y="54"/>
                    <a:pt x="192" y="54"/>
                  </a:cubicBezTo>
                  <a:cubicBezTo>
                    <a:pt x="192" y="54"/>
                    <a:pt x="192" y="54"/>
                    <a:pt x="192" y="54"/>
                  </a:cubicBezTo>
                  <a:cubicBezTo>
                    <a:pt x="191" y="53"/>
                    <a:pt x="191" y="53"/>
                    <a:pt x="191" y="53"/>
                  </a:cubicBezTo>
                  <a:cubicBezTo>
                    <a:pt x="192" y="53"/>
                    <a:pt x="192" y="53"/>
                    <a:pt x="192" y="53"/>
                  </a:cubicBezTo>
                  <a:cubicBezTo>
                    <a:pt x="191" y="52"/>
                    <a:pt x="191" y="52"/>
                    <a:pt x="191" y="52"/>
                  </a:cubicBezTo>
                  <a:cubicBezTo>
                    <a:pt x="191" y="51"/>
                    <a:pt x="191" y="51"/>
                    <a:pt x="191" y="51"/>
                  </a:cubicBezTo>
                  <a:cubicBezTo>
                    <a:pt x="192" y="51"/>
                    <a:pt x="192" y="51"/>
                    <a:pt x="192" y="51"/>
                  </a:cubicBezTo>
                  <a:cubicBezTo>
                    <a:pt x="191" y="51"/>
                    <a:pt x="191" y="51"/>
                    <a:pt x="191" y="51"/>
                  </a:cubicBezTo>
                  <a:cubicBezTo>
                    <a:pt x="190" y="50"/>
                    <a:pt x="190" y="50"/>
                    <a:pt x="190" y="50"/>
                  </a:cubicBezTo>
                  <a:cubicBezTo>
                    <a:pt x="190" y="50"/>
                    <a:pt x="190" y="50"/>
                    <a:pt x="190" y="50"/>
                  </a:cubicBezTo>
                  <a:cubicBezTo>
                    <a:pt x="190" y="50"/>
                    <a:pt x="190" y="50"/>
                    <a:pt x="190" y="50"/>
                  </a:cubicBezTo>
                  <a:cubicBezTo>
                    <a:pt x="191" y="49"/>
                    <a:pt x="191" y="49"/>
                    <a:pt x="191" y="49"/>
                  </a:cubicBezTo>
                  <a:cubicBezTo>
                    <a:pt x="190" y="50"/>
                    <a:pt x="190" y="50"/>
                    <a:pt x="190" y="50"/>
                  </a:cubicBezTo>
                  <a:cubicBezTo>
                    <a:pt x="189" y="49"/>
                    <a:pt x="189" y="49"/>
                    <a:pt x="189" y="49"/>
                  </a:cubicBezTo>
                  <a:cubicBezTo>
                    <a:pt x="189" y="49"/>
                    <a:pt x="189" y="49"/>
                    <a:pt x="189" y="49"/>
                  </a:cubicBezTo>
                  <a:cubicBezTo>
                    <a:pt x="189" y="49"/>
                    <a:pt x="189" y="49"/>
                    <a:pt x="189" y="49"/>
                  </a:cubicBezTo>
                  <a:cubicBezTo>
                    <a:pt x="189" y="48"/>
                    <a:pt x="189" y="48"/>
                    <a:pt x="189" y="48"/>
                  </a:cubicBezTo>
                  <a:cubicBezTo>
                    <a:pt x="189" y="49"/>
                    <a:pt x="189" y="49"/>
                    <a:pt x="189" y="49"/>
                  </a:cubicBezTo>
                  <a:cubicBezTo>
                    <a:pt x="188" y="49"/>
                    <a:pt x="188" y="49"/>
                    <a:pt x="188" y="49"/>
                  </a:cubicBezTo>
                  <a:cubicBezTo>
                    <a:pt x="187" y="48"/>
                    <a:pt x="187" y="48"/>
                    <a:pt x="187" y="48"/>
                  </a:cubicBezTo>
                  <a:cubicBezTo>
                    <a:pt x="186" y="48"/>
                    <a:pt x="186" y="48"/>
                    <a:pt x="186" y="48"/>
                  </a:cubicBezTo>
                  <a:cubicBezTo>
                    <a:pt x="185" y="47"/>
                    <a:pt x="185" y="47"/>
                    <a:pt x="185" y="47"/>
                  </a:cubicBezTo>
                  <a:cubicBezTo>
                    <a:pt x="184" y="47"/>
                    <a:pt x="184" y="47"/>
                    <a:pt x="184" y="47"/>
                  </a:cubicBezTo>
                  <a:cubicBezTo>
                    <a:pt x="182" y="47"/>
                    <a:pt x="182" y="47"/>
                    <a:pt x="182" y="47"/>
                  </a:cubicBezTo>
                  <a:cubicBezTo>
                    <a:pt x="179" y="46"/>
                    <a:pt x="179" y="46"/>
                    <a:pt x="179" y="46"/>
                  </a:cubicBezTo>
                  <a:cubicBezTo>
                    <a:pt x="178" y="46"/>
                    <a:pt x="178" y="46"/>
                    <a:pt x="178" y="46"/>
                  </a:cubicBezTo>
                  <a:cubicBezTo>
                    <a:pt x="177" y="45"/>
                    <a:pt x="177" y="45"/>
                    <a:pt x="177" y="45"/>
                  </a:cubicBezTo>
                  <a:cubicBezTo>
                    <a:pt x="176" y="45"/>
                    <a:pt x="176" y="45"/>
                    <a:pt x="176" y="45"/>
                  </a:cubicBezTo>
                  <a:cubicBezTo>
                    <a:pt x="176" y="45"/>
                    <a:pt x="176" y="45"/>
                    <a:pt x="176" y="45"/>
                  </a:cubicBezTo>
                  <a:cubicBezTo>
                    <a:pt x="175" y="44"/>
                    <a:pt x="175" y="44"/>
                    <a:pt x="175" y="44"/>
                  </a:cubicBezTo>
                  <a:cubicBezTo>
                    <a:pt x="175" y="44"/>
                    <a:pt x="175" y="44"/>
                    <a:pt x="175" y="44"/>
                  </a:cubicBezTo>
                  <a:cubicBezTo>
                    <a:pt x="176" y="44"/>
                    <a:pt x="176" y="44"/>
                    <a:pt x="176" y="44"/>
                  </a:cubicBezTo>
                  <a:cubicBezTo>
                    <a:pt x="176" y="44"/>
                    <a:pt x="176" y="44"/>
                    <a:pt x="176" y="44"/>
                  </a:cubicBezTo>
                  <a:cubicBezTo>
                    <a:pt x="176" y="44"/>
                    <a:pt x="176" y="44"/>
                    <a:pt x="176" y="44"/>
                  </a:cubicBezTo>
                  <a:cubicBezTo>
                    <a:pt x="176" y="44"/>
                    <a:pt x="176" y="44"/>
                    <a:pt x="176" y="44"/>
                  </a:cubicBezTo>
                  <a:cubicBezTo>
                    <a:pt x="175" y="44"/>
                    <a:pt x="175" y="44"/>
                    <a:pt x="175" y="44"/>
                  </a:cubicBezTo>
                  <a:cubicBezTo>
                    <a:pt x="174" y="44"/>
                    <a:pt x="174" y="44"/>
                    <a:pt x="174" y="44"/>
                  </a:cubicBezTo>
                  <a:cubicBezTo>
                    <a:pt x="174" y="43"/>
                    <a:pt x="174" y="43"/>
                    <a:pt x="174" y="43"/>
                  </a:cubicBezTo>
                  <a:cubicBezTo>
                    <a:pt x="174" y="43"/>
                    <a:pt x="174" y="43"/>
                    <a:pt x="174" y="43"/>
                  </a:cubicBezTo>
                  <a:cubicBezTo>
                    <a:pt x="173" y="44"/>
                    <a:pt x="173" y="44"/>
                    <a:pt x="173" y="44"/>
                  </a:cubicBezTo>
                  <a:cubicBezTo>
                    <a:pt x="173" y="43"/>
                    <a:pt x="173" y="43"/>
                    <a:pt x="173" y="43"/>
                  </a:cubicBezTo>
                  <a:cubicBezTo>
                    <a:pt x="173" y="43"/>
                    <a:pt x="173" y="43"/>
                    <a:pt x="173" y="43"/>
                  </a:cubicBezTo>
                  <a:cubicBezTo>
                    <a:pt x="173" y="43"/>
                    <a:pt x="173" y="43"/>
                    <a:pt x="173" y="43"/>
                  </a:cubicBezTo>
                  <a:cubicBezTo>
                    <a:pt x="172" y="43"/>
                    <a:pt x="172" y="43"/>
                    <a:pt x="172" y="43"/>
                  </a:cubicBezTo>
                  <a:cubicBezTo>
                    <a:pt x="172" y="43"/>
                    <a:pt x="172" y="43"/>
                    <a:pt x="172" y="43"/>
                  </a:cubicBezTo>
                  <a:cubicBezTo>
                    <a:pt x="172" y="42"/>
                    <a:pt x="172" y="42"/>
                    <a:pt x="172" y="42"/>
                  </a:cubicBezTo>
                  <a:cubicBezTo>
                    <a:pt x="171" y="41"/>
                    <a:pt x="171" y="41"/>
                    <a:pt x="171" y="41"/>
                  </a:cubicBezTo>
                  <a:cubicBezTo>
                    <a:pt x="172" y="40"/>
                    <a:pt x="172" y="40"/>
                    <a:pt x="172" y="40"/>
                  </a:cubicBezTo>
                  <a:cubicBezTo>
                    <a:pt x="172" y="39"/>
                    <a:pt x="172" y="39"/>
                    <a:pt x="172" y="39"/>
                  </a:cubicBezTo>
                  <a:cubicBezTo>
                    <a:pt x="171" y="40"/>
                    <a:pt x="171" y="40"/>
                    <a:pt x="171" y="40"/>
                  </a:cubicBezTo>
                  <a:cubicBezTo>
                    <a:pt x="171" y="41"/>
                    <a:pt x="171" y="41"/>
                    <a:pt x="171" y="41"/>
                  </a:cubicBezTo>
                  <a:cubicBezTo>
                    <a:pt x="171" y="41"/>
                    <a:pt x="171" y="41"/>
                    <a:pt x="171" y="41"/>
                  </a:cubicBezTo>
                  <a:cubicBezTo>
                    <a:pt x="170" y="42"/>
                    <a:pt x="170" y="42"/>
                    <a:pt x="170" y="42"/>
                  </a:cubicBezTo>
                  <a:cubicBezTo>
                    <a:pt x="170" y="43"/>
                    <a:pt x="170" y="43"/>
                    <a:pt x="170" y="43"/>
                  </a:cubicBezTo>
                  <a:cubicBezTo>
                    <a:pt x="170" y="43"/>
                    <a:pt x="170" y="43"/>
                    <a:pt x="170" y="43"/>
                  </a:cubicBezTo>
                  <a:cubicBezTo>
                    <a:pt x="169" y="44"/>
                    <a:pt x="169" y="44"/>
                    <a:pt x="169" y="44"/>
                  </a:cubicBezTo>
                  <a:cubicBezTo>
                    <a:pt x="168" y="45"/>
                    <a:pt x="168" y="45"/>
                    <a:pt x="168" y="45"/>
                  </a:cubicBezTo>
                  <a:cubicBezTo>
                    <a:pt x="167" y="44"/>
                    <a:pt x="167" y="44"/>
                    <a:pt x="167" y="44"/>
                  </a:cubicBezTo>
                  <a:cubicBezTo>
                    <a:pt x="167" y="43"/>
                    <a:pt x="167" y="43"/>
                    <a:pt x="167" y="43"/>
                  </a:cubicBezTo>
                  <a:cubicBezTo>
                    <a:pt x="167" y="42"/>
                    <a:pt x="167" y="42"/>
                    <a:pt x="167" y="42"/>
                  </a:cubicBezTo>
                  <a:cubicBezTo>
                    <a:pt x="167" y="42"/>
                    <a:pt x="167" y="42"/>
                    <a:pt x="167" y="42"/>
                  </a:cubicBezTo>
                  <a:cubicBezTo>
                    <a:pt x="167" y="42"/>
                    <a:pt x="167" y="42"/>
                    <a:pt x="167" y="42"/>
                  </a:cubicBezTo>
                  <a:cubicBezTo>
                    <a:pt x="167" y="41"/>
                    <a:pt x="167" y="41"/>
                    <a:pt x="167" y="41"/>
                  </a:cubicBezTo>
                  <a:cubicBezTo>
                    <a:pt x="166" y="41"/>
                    <a:pt x="166" y="41"/>
                    <a:pt x="166" y="41"/>
                  </a:cubicBezTo>
                  <a:cubicBezTo>
                    <a:pt x="166" y="41"/>
                    <a:pt x="166" y="41"/>
                    <a:pt x="166" y="41"/>
                  </a:cubicBezTo>
                  <a:cubicBezTo>
                    <a:pt x="166" y="40"/>
                    <a:pt x="166" y="40"/>
                    <a:pt x="166" y="40"/>
                  </a:cubicBezTo>
                  <a:cubicBezTo>
                    <a:pt x="165" y="40"/>
                    <a:pt x="165" y="40"/>
                    <a:pt x="165" y="40"/>
                  </a:cubicBezTo>
                  <a:cubicBezTo>
                    <a:pt x="164" y="40"/>
                    <a:pt x="164" y="40"/>
                    <a:pt x="164" y="40"/>
                  </a:cubicBezTo>
                  <a:cubicBezTo>
                    <a:pt x="164" y="39"/>
                    <a:pt x="164" y="39"/>
                    <a:pt x="164" y="39"/>
                  </a:cubicBezTo>
                  <a:cubicBezTo>
                    <a:pt x="164" y="39"/>
                    <a:pt x="164" y="39"/>
                    <a:pt x="164" y="39"/>
                  </a:cubicBezTo>
                  <a:cubicBezTo>
                    <a:pt x="165" y="39"/>
                    <a:pt x="165" y="39"/>
                    <a:pt x="165" y="39"/>
                  </a:cubicBezTo>
                  <a:cubicBezTo>
                    <a:pt x="166" y="39"/>
                    <a:pt x="166" y="39"/>
                    <a:pt x="166" y="39"/>
                  </a:cubicBezTo>
                  <a:cubicBezTo>
                    <a:pt x="166" y="39"/>
                    <a:pt x="166" y="39"/>
                    <a:pt x="166" y="39"/>
                  </a:cubicBezTo>
                  <a:cubicBezTo>
                    <a:pt x="167" y="39"/>
                    <a:pt x="167" y="39"/>
                    <a:pt x="167" y="39"/>
                  </a:cubicBezTo>
                  <a:cubicBezTo>
                    <a:pt x="168" y="39"/>
                    <a:pt x="168" y="39"/>
                    <a:pt x="168" y="39"/>
                  </a:cubicBezTo>
                  <a:cubicBezTo>
                    <a:pt x="168" y="38"/>
                    <a:pt x="168" y="38"/>
                    <a:pt x="168" y="38"/>
                  </a:cubicBezTo>
                  <a:cubicBezTo>
                    <a:pt x="169" y="38"/>
                    <a:pt x="169" y="38"/>
                    <a:pt x="169" y="38"/>
                  </a:cubicBezTo>
                  <a:cubicBezTo>
                    <a:pt x="170" y="38"/>
                    <a:pt x="170" y="38"/>
                    <a:pt x="170" y="38"/>
                  </a:cubicBezTo>
                  <a:cubicBezTo>
                    <a:pt x="171" y="39"/>
                    <a:pt x="171" y="39"/>
                    <a:pt x="171" y="39"/>
                  </a:cubicBezTo>
                  <a:cubicBezTo>
                    <a:pt x="171" y="38"/>
                    <a:pt x="171" y="38"/>
                    <a:pt x="171" y="38"/>
                  </a:cubicBezTo>
                  <a:cubicBezTo>
                    <a:pt x="172" y="38"/>
                    <a:pt x="172" y="38"/>
                    <a:pt x="172" y="38"/>
                  </a:cubicBezTo>
                  <a:cubicBezTo>
                    <a:pt x="172" y="38"/>
                    <a:pt x="172" y="38"/>
                    <a:pt x="172" y="38"/>
                  </a:cubicBezTo>
                  <a:cubicBezTo>
                    <a:pt x="172" y="37"/>
                    <a:pt x="172" y="37"/>
                    <a:pt x="172" y="37"/>
                  </a:cubicBezTo>
                  <a:cubicBezTo>
                    <a:pt x="172" y="36"/>
                    <a:pt x="172" y="36"/>
                    <a:pt x="172" y="36"/>
                  </a:cubicBezTo>
                  <a:cubicBezTo>
                    <a:pt x="170" y="36"/>
                    <a:pt x="170" y="36"/>
                    <a:pt x="170" y="36"/>
                  </a:cubicBezTo>
                  <a:cubicBezTo>
                    <a:pt x="170" y="36"/>
                    <a:pt x="170" y="36"/>
                    <a:pt x="170" y="36"/>
                  </a:cubicBezTo>
                  <a:cubicBezTo>
                    <a:pt x="170" y="37"/>
                    <a:pt x="170" y="37"/>
                    <a:pt x="170" y="37"/>
                  </a:cubicBezTo>
                  <a:cubicBezTo>
                    <a:pt x="169" y="36"/>
                    <a:pt x="169" y="36"/>
                    <a:pt x="169" y="36"/>
                  </a:cubicBezTo>
                  <a:cubicBezTo>
                    <a:pt x="168" y="37"/>
                    <a:pt x="168" y="37"/>
                    <a:pt x="168" y="37"/>
                  </a:cubicBezTo>
                  <a:cubicBezTo>
                    <a:pt x="167" y="37"/>
                    <a:pt x="167" y="37"/>
                    <a:pt x="167" y="37"/>
                  </a:cubicBezTo>
                  <a:cubicBezTo>
                    <a:pt x="167" y="37"/>
                    <a:pt x="167" y="37"/>
                    <a:pt x="167" y="37"/>
                  </a:cubicBezTo>
                  <a:cubicBezTo>
                    <a:pt x="166" y="37"/>
                    <a:pt x="166" y="37"/>
                    <a:pt x="166" y="37"/>
                  </a:cubicBezTo>
                  <a:cubicBezTo>
                    <a:pt x="165" y="37"/>
                    <a:pt x="165" y="37"/>
                    <a:pt x="165" y="37"/>
                  </a:cubicBezTo>
                  <a:cubicBezTo>
                    <a:pt x="165" y="37"/>
                    <a:pt x="165" y="37"/>
                    <a:pt x="165" y="37"/>
                  </a:cubicBezTo>
                  <a:cubicBezTo>
                    <a:pt x="164" y="36"/>
                    <a:pt x="164" y="36"/>
                    <a:pt x="164" y="36"/>
                  </a:cubicBezTo>
                  <a:cubicBezTo>
                    <a:pt x="163" y="35"/>
                    <a:pt x="163" y="35"/>
                    <a:pt x="163" y="35"/>
                  </a:cubicBezTo>
                  <a:cubicBezTo>
                    <a:pt x="164" y="35"/>
                    <a:pt x="164" y="35"/>
                    <a:pt x="164" y="35"/>
                  </a:cubicBezTo>
                  <a:cubicBezTo>
                    <a:pt x="163" y="34"/>
                    <a:pt x="163" y="34"/>
                    <a:pt x="163" y="34"/>
                  </a:cubicBezTo>
                  <a:cubicBezTo>
                    <a:pt x="162" y="33"/>
                    <a:pt x="162" y="33"/>
                    <a:pt x="162" y="33"/>
                  </a:cubicBezTo>
                  <a:cubicBezTo>
                    <a:pt x="161" y="33"/>
                    <a:pt x="161" y="33"/>
                    <a:pt x="161" y="33"/>
                  </a:cubicBezTo>
                  <a:cubicBezTo>
                    <a:pt x="161" y="33"/>
                    <a:pt x="161" y="33"/>
                    <a:pt x="161" y="33"/>
                  </a:cubicBezTo>
                  <a:cubicBezTo>
                    <a:pt x="160" y="34"/>
                    <a:pt x="160" y="34"/>
                    <a:pt x="160" y="34"/>
                  </a:cubicBezTo>
                  <a:cubicBezTo>
                    <a:pt x="159" y="33"/>
                    <a:pt x="159" y="33"/>
                    <a:pt x="159" y="33"/>
                  </a:cubicBezTo>
                  <a:cubicBezTo>
                    <a:pt x="160" y="33"/>
                    <a:pt x="160" y="33"/>
                    <a:pt x="160" y="33"/>
                  </a:cubicBezTo>
                  <a:cubicBezTo>
                    <a:pt x="161" y="32"/>
                    <a:pt x="161" y="32"/>
                    <a:pt x="161" y="32"/>
                  </a:cubicBezTo>
                  <a:cubicBezTo>
                    <a:pt x="161" y="32"/>
                    <a:pt x="161" y="32"/>
                    <a:pt x="161" y="32"/>
                  </a:cubicBezTo>
                  <a:cubicBezTo>
                    <a:pt x="160" y="31"/>
                    <a:pt x="160" y="31"/>
                    <a:pt x="160" y="31"/>
                  </a:cubicBezTo>
                  <a:cubicBezTo>
                    <a:pt x="161" y="31"/>
                    <a:pt x="161" y="31"/>
                    <a:pt x="161" y="31"/>
                  </a:cubicBezTo>
                  <a:cubicBezTo>
                    <a:pt x="162" y="31"/>
                    <a:pt x="162" y="31"/>
                    <a:pt x="162" y="31"/>
                  </a:cubicBezTo>
                  <a:cubicBezTo>
                    <a:pt x="163" y="30"/>
                    <a:pt x="163" y="30"/>
                    <a:pt x="163" y="30"/>
                  </a:cubicBezTo>
                  <a:cubicBezTo>
                    <a:pt x="164" y="30"/>
                    <a:pt x="164" y="30"/>
                    <a:pt x="164" y="30"/>
                  </a:cubicBezTo>
                  <a:cubicBezTo>
                    <a:pt x="165" y="29"/>
                    <a:pt x="165" y="29"/>
                    <a:pt x="165" y="29"/>
                  </a:cubicBezTo>
                  <a:cubicBezTo>
                    <a:pt x="165" y="29"/>
                    <a:pt x="165" y="29"/>
                    <a:pt x="165" y="29"/>
                  </a:cubicBezTo>
                  <a:cubicBezTo>
                    <a:pt x="166" y="29"/>
                    <a:pt x="166" y="29"/>
                    <a:pt x="166" y="29"/>
                  </a:cubicBezTo>
                  <a:cubicBezTo>
                    <a:pt x="169" y="29"/>
                    <a:pt x="169" y="29"/>
                    <a:pt x="169" y="29"/>
                  </a:cubicBezTo>
                  <a:cubicBezTo>
                    <a:pt x="170" y="30"/>
                    <a:pt x="170" y="30"/>
                    <a:pt x="170" y="30"/>
                  </a:cubicBezTo>
                  <a:cubicBezTo>
                    <a:pt x="172" y="30"/>
                    <a:pt x="172" y="30"/>
                    <a:pt x="172" y="30"/>
                  </a:cubicBezTo>
                  <a:cubicBezTo>
                    <a:pt x="173" y="30"/>
                    <a:pt x="173" y="30"/>
                    <a:pt x="173" y="30"/>
                  </a:cubicBezTo>
                  <a:cubicBezTo>
                    <a:pt x="173" y="31"/>
                    <a:pt x="173" y="31"/>
                    <a:pt x="173" y="31"/>
                  </a:cubicBezTo>
                  <a:cubicBezTo>
                    <a:pt x="173" y="31"/>
                    <a:pt x="173" y="31"/>
                    <a:pt x="173" y="31"/>
                  </a:cubicBezTo>
                  <a:cubicBezTo>
                    <a:pt x="173" y="32"/>
                    <a:pt x="173" y="32"/>
                    <a:pt x="173" y="32"/>
                  </a:cubicBezTo>
                  <a:cubicBezTo>
                    <a:pt x="174" y="33"/>
                    <a:pt x="174" y="33"/>
                    <a:pt x="174" y="33"/>
                  </a:cubicBezTo>
                  <a:cubicBezTo>
                    <a:pt x="174" y="33"/>
                    <a:pt x="174" y="33"/>
                    <a:pt x="174" y="33"/>
                  </a:cubicBezTo>
                  <a:cubicBezTo>
                    <a:pt x="174" y="34"/>
                    <a:pt x="174" y="34"/>
                    <a:pt x="174" y="34"/>
                  </a:cubicBezTo>
                  <a:cubicBezTo>
                    <a:pt x="173" y="35"/>
                    <a:pt x="173" y="35"/>
                    <a:pt x="173" y="35"/>
                  </a:cubicBezTo>
                  <a:cubicBezTo>
                    <a:pt x="173" y="36"/>
                    <a:pt x="173" y="36"/>
                    <a:pt x="173" y="36"/>
                  </a:cubicBezTo>
                  <a:cubicBezTo>
                    <a:pt x="174" y="38"/>
                    <a:pt x="174" y="38"/>
                    <a:pt x="174" y="38"/>
                  </a:cubicBezTo>
                  <a:cubicBezTo>
                    <a:pt x="174" y="39"/>
                    <a:pt x="174" y="39"/>
                    <a:pt x="174" y="39"/>
                  </a:cubicBezTo>
                  <a:cubicBezTo>
                    <a:pt x="175" y="39"/>
                    <a:pt x="175" y="39"/>
                    <a:pt x="175" y="39"/>
                  </a:cubicBezTo>
                  <a:cubicBezTo>
                    <a:pt x="175" y="39"/>
                    <a:pt x="175" y="39"/>
                    <a:pt x="175" y="39"/>
                  </a:cubicBezTo>
                  <a:cubicBezTo>
                    <a:pt x="175" y="38"/>
                    <a:pt x="175" y="38"/>
                    <a:pt x="175" y="38"/>
                  </a:cubicBezTo>
                  <a:cubicBezTo>
                    <a:pt x="175" y="38"/>
                    <a:pt x="175" y="38"/>
                    <a:pt x="175" y="38"/>
                  </a:cubicBezTo>
                  <a:cubicBezTo>
                    <a:pt x="176" y="38"/>
                    <a:pt x="176" y="38"/>
                    <a:pt x="176" y="38"/>
                  </a:cubicBezTo>
                  <a:cubicBezTo>
                    <a:pt x="176" y="39"/>
                    <a:pt x="176" y="39"/>
                    <a:pt x="176" y="39"/>
                  </a:cubicBezTo>
                  <a:cubicBezTo>
                    <a:pt x="176" y="40"/>
                    <a:pt x="176" y="40"/>
                    <a:pt x="176" y="40"/>
                  </a:cubicBezTo>
                  <a:cubicBezTo>
                    <a:pt x="176" y="40"/>
                    <a:pt x="176" y="40"/>
                    <a:pt x="176" y="40"/>
                  </a:cubicBezTo>
                  <a:cubicBezTo>
                    <a:pt x="177" y="40"/>
                    <a:pt x="177" y="40"/>
                    <a:pt x="177" y="40"/>
                  </a:cubicBezTo>
                  <a:cubicBezTo>
                    <a:pt x="178" y="41"/>
                    <a:pt x="178" y="41"/>
                    <a:pt x="178" y="41"/>
                  </a:cubicBezTo>
                  <a:cubicBezTo>
                    <a:pt x="178" y="41"/>
                    <a:pt x="178" y="41"/>
                    <a:pt x="178" y="41"/>
                  </a:cubicBezTo>
                  <a:cubicBezTo>
                    <a:pt x="179" y="41"/>
                    <a:pt x="179" y="41"/>
                    <a:pt x="179" y="41"/>
                  </a:cubicBezTo>
                  <a:cubicBezTo>
                    <a:pt x="180" y="41"/>
                    <a:pt x="180" y="41"/>
                    <a:pt x="180" y="41"/>
                  </a:cubicBezTo>
                  <a:cubicBezTo>
                    <a:pt x="180" y="40"/>
                    <a:pt x="180" y="40"/>
                    <a:pt x="180" y="40"/>
                  </a:cubicBezTo>
                  <a:cubicBezTo>
                    <a:pt x="180" y="40"/>
                    <a:pt x="180" y="40"/>
                    <a:pt x="180" y="40"/>
                  </a:cubicBezTo>
                  <a:cubicBezTo>
                    <a:pt x="181" y="40"/>
                    <a:pt x="181" y="40"/>
                    <a:pt x="181" y="40"/>
                  </a:cubicBezTo>
                  <a:cubicBezTo>
                    <a:pt x="181" y="39"/>
                    <a:pt x="181" y="39"/>
                    <a:pt x="181" y="39"/>
                  </a:cubicBezTo>
                  <a:cubicBezTo>
                    <a:pt x="181" y="38"/>
                    <a:pt x="181" y="38"/>
                    <a:pt x="181" y="38"/>
                  </a:cubicBezTo>
                  <a:cubicBezTo>
                    <a:pt x="182" y="38"/>
                    <a:pt x="182" y="38"/>
                    <a:pt x="182" y="38"/>
                  </a:cubicBezTo>
                  <a:cubicBezTo>
                    <a:pt x="183" y="38"/>
                    <a:pt x="183" y="38"/>
                    <a:pt x="183" y="38"/>
                  </a:cubicBezTo>
                  <a:cubicBezTo>
                    <a:pt x="183" y="37"/>
                    <a:pt x="183" y="37"/>
                    <a:pt x="183" y="37"/>
                  </a:cubicBezTo>
                  <a:cubicBezTo>
                    <a:pt x="184" y="36"/>
                    <a:pt x="184" y="36"/>
                    <a:pt x="184" y="36"/>
                  </a:cubicBezTo>
                  <a:cubicBezTo>
                    <a:pt x="184" y="37"/>
                    <a:pt x="184" y="37"/>
                    <a:pt x="184" y="37"/>
                  </a:cubicBezTo>
                  <a:cubicBezTo>
                    <a:pt x="185" y="37"/>
                    <a:pt x="185" y="37"/>
                    <a:pt x="185" y="37"/>
                  </a:cubicBezTo>
                  <a:cubicBezTo>
                    <a:pt x="185" y="36"/>
                    <a:pt x="185" y="36"/>
                    <a:pt x="185" y="36"/>
                  </a:cubicBezTo>
                  <a:cubicBezTo>
                    <a:pt x="187" y="36"/>
                    <a:pt x="187" y="36"/>
                    <a:pt x="187" y="36"/>
                  </a:cubicBezTo>
                  <a:cubicBezTo>
                    <a:pt x="187" y="36"/>
                    <a:pt x="187" y="36"/>
                    <a:pt x="187" y="36"/>
                  </a:cubicBezTo>
                  <a:cubicBezTo>
                    <a:pt x="186" y="35"/>
                    <a:pt x="186" y="35"/>
                    <a:pt x="186" y="35"/>
                  </a:cubicBezTo>
                  <a:cubicBezTo>
                    <a:pt x="187" y="34"/>
                    <a:pt x="187" y="34"/>
                    <a:pt x="187" y="34"/>
                  </a:cubicBezTo>
                  <a:cubicBezTo>
                    <a:pt x="189" y="33"/>
                    <a:pt x="189" y="33"/>
                    <a:pt x="189" y="33"/>
                  </a:cubicBezTo>
                  <a:cubicBezTo>
                    <a:pt x="190" y="33"/>
                    <a:pt x="190" y="33"/>
                    <a:pt x="190" y="33"/>
                  </a:cubicBezTo>
                  <a:cubicBezTo>
                    <a:pt x="191" y="34"/>
                    <a:pt x="191" y="34"/>
                    <a:pt x="191" y="34"/>
                  </a:cubicBezTo>
                  <a:cubicBezTo>
                    <a:pt x="192" y="34"/>
                    <a:pt x="192" y="34"/>
                    <a:pt x="192" y="34"/>
                  </a:cubicBezTo>
                  <a:cubicBezTo>
                    <a:pt x="193" y="35"/>
                    <a:pt x="193" y="35"/>
                    <a:pt x="193" y="35"/>
                  </a:cubicBezTo>
                  <a:cubicBezTo>
                    <a:pt x="194" y="35"/>
                    <a:pt x="194" y="35"/>
                    <a:pt x="194" y="35"/>
                  </a:cubicBezTo>
                  <a:cubicBezTo>
                    <a:pt x="195" y="36"/>
                    <a:pt x="195" y="36"/>
                    <a:pt x="195" y="36"/>
                  </a:cubicBezTo>
                  <a:cubicBezTo>
                    <a:pt x="196" y="36"/>
                    <a:pt x="196" y="36"/>
                    <a:pt x="196" y="36"/>
                  </a:cubicBezTo>
                  <a:cubicBezTo>
                    <a:pt x="199" y="37"/>
                    <a:pt x="199" y="37"/>
                    <a:pt x="199" y="37"/>
                  </a:cubicBezTo>
                  <a:cubicBezTo>
                    <a:pt x="200" y="37"/>
                    <a:pt x="200" y="37"/>
                    <a:pt x="200" y="37"/>
                  </a:cubicBezTo>
                  <a:cubicBezTo>
                    <a:pt x="200" y="37"/>
                    <a:pt x="200" y="37"/>
                    <a:pt x="200" y="37"/>
                  </a:cubicBezTo>
                  <a:cubicBezTo>
                    <a:pt x="201" y="37"/>
                    <a:pt x="201" y="37"/>
                    <a:pt x="201" y="37"/>
                  </a:cubicBezTo>
                  <a:cubicBezTo>
                    <a:pt x="202" y="37"/>
                    <a:pt x="202" y="37"/>
                    <a:pt x="202" y="37"/>
                  </a:cubicBezTo>
                  <a:cubicBezTo>
                    <a:pt x="203" y="37"/>
                    <a:pt x="203" y="37"/>
                    <a:pt x="203" y="37"/>
                  </a:cubicBezTo>
                  <a:cubicBezTo>
                    <a:pt x="203" y="38"/>
                    <a:pt x="203" y="38"/>
                    <a:pt x="203" y="38"/>
                  </a:cubicBezTo>
                  <a:cubicBezTo>
                    <a:pt x="203" y="38"/>
                    <a:pt x="203" y="38"/>
                    <a:pt x="203" y="38"/>
                  </a:cubicBezTo>
                  <a:cubicBezTo>
                    <a:pt x="203" y="38"/>
                    <a:pt x="203" y="38"/>
                    <a:pt x="203" y="38"/>
                  </a:cubicBezTo>
                  <a:cubicBezTo>
                    <a:pt x="204" y="38"/>
                    <a:pt x="204" y="38"/>
                    <a:pt x="204" y="38"/>
                  </a:cubicBezTo>
                  <a:cubicBezTo>
                    <a:pt x="204" y="38"/>
                    <a:pt x="204" y="38"/>
                    <a:pt x="204" y="38"/>
                  </a:cubicBezTo>
                  <a:close/>
                  <a:moveTo>
                    <a:pt x="151" y="27"/>
                  </a:moveTo>
                  <a:cubicBezTo>
                    <a:pt x="153" y="28"/>
                    <a:pt x="153" y="28"/>
                    <a:pt x="153" y="28"/>
                  </a:cubicBezTo>
                  <a:cubicBezTo>
                    <a:pt x="153" y="28"/>
                    <a:pt x="153" y="28"/>
                    <a:pt x="153" y="28"/>
                  </a:cubicBezTo>
                  <a:cubicBezTo>
                    <a:pt x="152" y="28"/>
                    <a:pt x="152" y="28"/>
                    <a:pt x="152" y="28"/>
                  </a:cubicBezTo>
                  <a:cubicBezTo>
                    <a:pt x="151" y="27"/>
                    <a:pt x="151" y="27"/>
                    <a:pt x="151" y="27"/>
                  </a:cubicBezTo>
                  <a:close/>
                  <a:moveTo>
                    <a:pt x="160" y="29"/>
                  </a:moveTo>
                  <a:cubicBezTo>
                    <a:pt x="161" y="29"/>
                    <a:pt x="161" y="29"/>
                    <a:pt x="161" y="29"/>
                  </a:cubicBezTo>
                  <a:cubicBezTo>
                    <a:pt x="161" y="29"/>
                    <a:pt x="161" y="29"/>
                    <a:pt x="161" y="29"/>
                  </a:cubicBezTo>
                  <a:cubicBezTo>
                    <a:pt x="161" y="28"/>
                    <a:pt x="161" y="28"/>
                    <a:pt x="161" y="28"/>
                  </a:cubicBezTo>
                  <a:cubicBezTo>
                    <a:pt x="160" y="28"/>
                    <a:pt x="160" y="28"/>
                    <a:pt x="160" y="28"/>
                  </a:cubicBezTo>
                  <a:cubicBezTo>
                    <a:pt x="159" y="28"/>
                    <a:pt x="159" y="28"/>
                    <a:pt x="159" y="28"/>
                  </a:cubicBezTo>
                  <a:cubicBezTo>
                    <a:pt x="158" y="28"/>
                    <a:pt x="158" y="28"/>
                    <a:pt x="158" y="28"/>
                  </a:cubicBezTo>
                  <a:cubicBezTo>
                    <a:pt x="157" y="28"/>
                    <a:pt x="157" y="28"/>
                    <a:pt x="157" y="28"/>
                  </a:cubicBezTo>
                  <a:cubicBezTo>
                    <a:pt x="157" y="28"/>
                    <a:pt x="157" y="28"/>
                    <a:pt x="157" y="28"/>
                  </a:cubicBezTo>
                  <a:cubicBezTo>
                    <a:pt x="157" y="28"/>
                    <a:pt x="157" y="28"/>
                    <a:pt x="157" y="28"/>
                  </a:cubicBezTo>
                  <a:cubicBezTo>
                    <a:pt x="156" y="29"/>
                    <a:pt x="156" y="29"/>
                    <a:pt x="156" y="29"/>
                  </a:cubicBezTo>
                  <a:cubicBezTo>
                    <a:pt x="158" y="29"/>
                    <a:pt x="158" y="29"/>
                    <a:pt x="158" y="29"/>
                  </a:cubicBezTo>
                  <a:cubicBezTo>
                    <a:pt x="158" y="29"/>
                    <a:pt x="158" y="29"/>
                    <a:pt x="158" y="29"/>
                  </a:cubicBezTo>
                  <a:cubicBezTo>
                    <a:pt x="159" y="29"/>
                    <a:pt x="159" y="29"/>
                    <a:pt x="159" y="29"/>
                  </a:cubicBezTo>
                  <a:cubicBezTo>
                    <a:pt x="159" y="29"/>
                    <a:pt x="159" y="29"/>
                    <a:pt x="159" y="29"/>
                  </a:cubicBezTo>
                  <a:cubicBezTo>
                    <a:pt x="158" y="28"/>
                    <a:pt x="158" y="28"/>
                    <a:pt x="158" y="28"/>
                  </a:cubicBezTo>
                  <a:cubicBezTo>
                    <a:pt x="158" y="28"/>
                    <a:pt x="158" y="28"/>
                    <a:pt x="158" y="28"/>
                  </a:cubicBezTo>
                  <a:cubicBezTo>
                    <a:pt x="159" y="28"/>
                    <a:pt x="159" y="28"/>
                    <a:pt x="159" y="28"/>
                  </a:cubicBezTo>
                  <a:cubicBezTo>
                    <a:pt x="160" y="29"/>
                    <a:pt x="160" y="29"/>
                    <a:pt x="160" y="29"/>
                  </a:cubicBezTo>
                  <a:close/>
                  <a:moveTo>
                    <a:pt x="159" y="31"/>
                  </a:moveTo>
                  <a:cubicBezTo>
                    <a:pt x="158" y="31"/>
                    <a:pt x="158" y="31"/>
                    <a:pt x="158" y="31"/>
                  </a:cubicBezTo>
                  <a:cubicBezTo>
                    <a:pt x="157" y="31"/>
                    <a:pt x="157" y="31"/>
                    <a:pt x="157" y="31"/>
                  </a:cubicBezTo>
                  <a:cubicBezTo>
                    <a:pt x="157" y="31"/>
                    <a:pt x="157" y="31"/>
                    <a:pt x="157" y="31"/>
                  </a:cubicBezTo>
                  <a:cubicBezTo>
                    <a:pt x="159" y="31"/>
                    <a:pt x="159" y="31"/>
                    <a:pt x="159" y="31"/>
                  </a:cubicBezTo>
                  <a:close/>
                  <a:moveTo>
                    <a:pt x="159" y="31"/>
                  </a:moveTo>
                  <a:cubicBezTo>
                    <a:pt x="159" y="31"/>
                    <a:pt x="159" y="31"/>
                    <a:pt x="159" y="31"/>
                  </a:cubicBezTo>
                  <a:cubicBezTo>
                    <a:pt x="158" y="31"/>
                    <a:pt x="158" y="31"/>
                    <a:pt x="158" y="31"/>
                  </a:cubicBezTo>
                  <a:cubicBezTo>
                    <a:pt x="159" y="31"/>
                    <a:pt x="159" y="31"/>
                    <a:pt x="159" y="31"/>
                  </a:cubicBezTo>
                  <a:close/>
                  <a:moveTo>
                    <a:pt x="159" y="31"/>
                  </a:moveTo>
                  <a:cubicBezTo>
                    <a:pt x="158" y="32"/>
                    <a:pt x="158" y="32"/>
                    <a:pt x="158" y="32"/>
                  </a:cubicBezTo>
                  <a:cubicBezTo>
                    <a:pt x="158" y="33"/>
                    <a:pt x="158" y="33"/>
                    <a:pt x="158" y="33"/>
                  </a:cubicBezTo>
                  <a:cubicBezTo>
                    <a:pt x="159" y="33"/>
                    <a:pt x="159" y="33"/>
                    <a:pt x="159" y="33"/>
                  </a:cubicBezTo>
                  <a:cubicBezTo>
                    <a:pt x="159" y="33"/>
                    <a:pt x="159" y="33"/>
                    <a:pt x="159" y="33"/>
                  </a:cubicBezTo>
                  <a:cubicBezTo>
                    <a:pt x="160" y="31"/>
                    <a:pt x="160" y="31"/>
                    <a:pt x="160" y="31"/>
                  </a:cubicBezTo>
                  <a:cubicBezTo>
                    <a:pt x="159" y="31"/>
                    <a:pt x="159" y="31"/>
                    <a:pt x="159" y="31"/>
                  </a:cubicBezTo>
                  <a:close/>
                  <a:moveTo>
                    <a:pt x="134" y="12"/>
                  </a:moveTo>
                  <a:cubicBezTo>
                    <a:pt x="135" y="12"/>
                    <a:pt x="135" y="12"/>
                    <a:pt x="135" y="12"/>
                  </a:cubicBezTo>
                  <a:cubicBezTo>
                    <a:pt x="135" y="13"/>
                    <a:pt x="135" y="13"/>
                    <a:pt x="135" y="13"/>
                  </a:cubicBezTo>
                  <a:cubicBezTo>
                    <a:pt x="135" y="14"/>
                    <a:pt x="135" y="14"/>
                    <a:pt x="135" y="14"/>
                  </a:cubicBezTo>
                  <a:cubicBezTo>
                    <a:pt x="134" y="13"/>
                    <a:pt x="134" y="13"/>
                    <a:pt x="134" y="13"/>
                  </a:cubicBezTo>
                  <a:cubicBezTo>
                    <a:pt x="134" y="12"/>
                    <a:pt x="134" y="12"/>
                    <a:pt x="134" y="12"/>
                  </a:cubicBezTo>
                  <a:cubicBezTo>
                    <a:pt x="134" y="12"/>
                    <a:pt x="134" y="12"/>
                    <a:pt x="134" y="12"/>
                  </a:cubicBezTo>
                  <a:close/>
                  <a:moveTo>
                    <a:pt x="140" y="9"/>
                  </a:moveTo>
                  <a:cubicBezTo>
                    <a:pt x="140" y="10"/>
                    <a:pt x="140" y="10"/>
                    <a:pt x="140" y="10"/>
                  </a:cubicBezTo>
                  <a:cubicBezTo>
                    <a:pt x="140" y="10"/>
                    <a:pt x="140" y="10"/>
                    <a:pt x="140" y="10"/>
                  </a:cubicBezTo>
                  <a:cubicBezTo>
                    <a:pt x="141" y="10"/>
                    <a:pt x="141" y="10"/>
                    <a:pt x="141" y="10"/>
                  </a:cubicBezTo>
                  <a:cubicBezTo>
                    <a:pt x="141" y="10"/>
                    <a:pt x="141" y="10"/>
                    <a:pt x="141" y="10"/>
                  </a:cubicBezTo>
                  <a:cubicBezTo>
                    <a:pt x="141" y="9"/>
                    <a:pt x="141" y="9"/>
                    <a:pt x="141" y="9"/>
                  </a:cubicBezTo>
                  <a:cubicBezTo>
                    <a:pt x="140" y="8"/>
                    <a:pt x="140" y="8"/>
                    <a:pt x="140" y="8"/>
                  </a:cubicBezTo>
                  <a:cubicBezTo>
                    <a:pt x="140" y="9"/>
                    <a:pt x="140" y="9"/>
                    <a:pt x="140" y="9"/>
                  </a:cubicBezTo>
                  <a:close/>
                  <a:moveTo>
                    <a:pt x="140" y="11"/>
                  </a:moveTo>
                  <a:cubicBezTo>
                    <a:pt x="140" y="11"/>
                    <a:pt x="140" y="11"/>
                    <a:pt x="140" y="11"/>
                  </a:cubicBezTo>
                  <a:cubicBezTo>
                    <a:pt x="140" y="11"/>
                    <a:pt x="140" y="11"/>
                    <a:pt x="140" y="11"/>
                  </a:cubicBezTo>
                  <a:cubicBezTo>
                    <a:pt x="140" y="11"/>
                    <a:pt x="140" y="11"/>
                    <a:pt x="140" y="11"/>
                  </a:cubicBezTo>
                  <a:cubicBezTo>
                    <a:pt x="140" y="11"/>
                    <a:pt x="140" y="11"/>
                    <a:pt x="140" y="11"/>
                  </a:cubicBezTo>
                  <a:close/>
                  <a:moveTo>
                    <a:pt x="147" y="18"/>
                  </a:moveTo>
                  <a:cubicBezTo>
                    <a:pt x="147" y="19"/>
                    <a:pt x="147" y="19"/>
                    <a:pt x="147" y="19"/>
                  </a:cubicBezTo>
                  <a:cubicBezTo>
                    <a:pt x="148" y="19"/>
                    <a:pt x="148" y="19"/>
                    <a:pt x="148" y="19"/>
                  </a:cubicBezTo>
                  <a:cubicBezTo>
                    <a:pt x="148" y="19"/>
                    <a:pt x="148" y="19"/>
                    <a:pt x="148" y="19"/>
                  </a:cubicBezTo>
                  <a:cubicBezTo>
                    <a:pt x="149" y="18"/>
                    <a:pt x="149" y="18"/>
                    <a:pt x="149" y="18"/>
                  </a:cubicBezTo>
                  <a:cubicBezTo>
                    <a:pt x="149" y="18"/>
                    <a:pt x="149" y="18"/>
                    <a:pt x="149" y="18"/>
                  </a:cubicBezTo>
                  <a:cubicBezTo>
                    <a:pt x="148" y="17"/>
                    <a:pt x="148" y="17"/>
                    <a:pt x="148" y="17"/>
                  </a:cubicBezTo>
                  <a:cubicBezTo>
                    <a:pt x="147" y="18"/>
                    <a:pt x="147" y="18"/>
                    <a:pt x="147" y="18"/>
                  </a:cubicBezTo>
                  <a:cubicBezTo>
                    <a:pt x="147" y="18"/>
                    <a:pt x="147" y="18"/>
                    <a:pt x="147" y="18"/>
                  </a:cubicBezTo>
                  <a:close/>
                  <a:moveTo>
                    <a:pt x="146" y="29"/>
                  </a:moveTo>
                  <a:cubicBezTo>
                    <a:pt x="146" y="30"/>
                    <a:pt x="146" y="30"/>
                    <a:pt x="146" y="30"/>
                  </a:cubicBezTo>
                  <a:cubicBezTo>
                    <a:pt x="147" y="31"/>
                    <a:pt x="147" y="31"/>
                    <a:pt x="147" y="31"/>
                  </a:cubicBezTo>
                  <a:cubicBezTo>
                    <a:pt x="148" y="31"/>
                    <a:pt x="148" y="31"/>
                    <a:pt x="148" y="31"/>
                  </a:cubicBezTo>
                  <a:cubicBezTo>
                    <a:pt x="147" y="31"/>
                    <a:pt x="147" y="31"/>
                    <a:pt x="147" y="31"/>
                  </a:cubicBezTo>
                  <a:cubicBezTo>
                    <a:pt x="147" y="32"/>
                    <a:pt x="147" y="32"/>
                    <a:pt x="147" y="32"/>
                  </a:cubicBezTo>
                  <a:cubicBezTo>
                    <a:pt x="147" y="31"/>
                    <a:pt x="147" y="31"/>
                    <a:pt x="147" y="31"/>
                  </a:cubicBezTo>
                  <a:cubicBezTo>
                    <a:pt x="146" y="31"/>
                    <a:pt x="146" y="31"/>
                    <a:pt x="146" y="31"/>
                  </a:cubicBezTo>
                  <a:cubicBezTo>
                    <a:pt x="146" y="30"/>
                    <a:pt x="146" y="30"/>
                    <a:pt x="146" y="30"/>
                  </a:cubicBezTo>
                  <a:cubicBezTo>
                    <a:pt x="145" y="29"/>
                    <a:pt x="145" y="29"/>
                    <a:pt x="145" y="29"/>
                  </a:cubicBezTo>
                  <a:cubicBezTo>
                    <a:pt x="144" y="28"/>
                    <a:pt x="144" y="28"/>
                    <a:pt x="144" y="28"/>
                  </a:cubicBezTo>
                  <a:cubicBezTo>
                    <a:pt x="145" y="27"/>
                    <a:pt x="145" y="27"/>
                    <a:pt x="145" y="27"/>
                  </a:cubicBezTo>
                  <a:cubicBezTo>
                    <a:pt x="144" y="27"/>
                    <a:pt x="144" y="27"/>
                    <a:pt x="144" y="27"/>
                  </a:cubicBezTo>
                  <a:cubicBezTo>
                    <a:pt x="144" y="26"/>
                    <a:pt x="144" y="26"/>
                    <a:pt x="144" y="26"/>
                  </a:cubicBezTo>
                  <a:cubicBezTo>
                    <a:pt x="144" y="26"/>
                    <a:pt x="144" y="26"/>
                    <a:pt x="144" y="26"/>
                  </a:cubicBezTo>
                  <a:cubicBezTo>
                    <a:pt x="144" y="25"/>
                    <a:pt x="144" y="25"/>
                    <a:pt x="144" y="25"/>
                  </a:cubicBezTo>
                  <a:cubicBezTo>
                    <a:pt x="144" y="24"/>
                    <a:pt x="144" y="24"/>
                    <a:pt x="144" y="24"/>
                  </a:cubicBezTo>
                  <a:cubicBezTo>
                    <a:pt x="144" y="24"/>
                    <a:pt x="144" y="24"/>
                    <a:pt x="144" y="24"/>
                  </a:cubicBezTo>
                  <a:cubicBezTo>
                    <a:pt x="143" y="23"/>
                    <a:pt x="143" y="23"/>
                    <a:pt x="143" y="23"/>
                  </a:cubicBezTo>
                  <a:cubicBezTo>
                    <a:pt x="143" y="22"/>
                    <a:pt x="143" y="22"/>
                    <a:pt x="143" y="22"/>
                  </a:cubicBezTo>
                  <a:cubicBezTo>
                    <a:pt x="144" y="22"/>
                    <a:pt x="144" y="22"/>
                    <a:pt x="144" y="22"/>
                  </a:cubicBezTo>
                  <a:cubicBezTo>
                    <a:pt x="144" y="21"/>
                    <a:pt x="144" y="21"/>
                    <a:pt x="144" y="21"/>
                  </a:cubicBezTo>
                  <a:cubicBezTo>
                    <a:pt x="144" y="20"/>
                    <a:pt x="144" y="20"/>
                    <a:pt x="144" y="20"/>
                  </a:cubicBezTo>
                  <a:cubicBezTo>
                    <a:pt x="146" y="18"/>
                    <a:pt x="146" y="18"/>
                    <a:pt x="146" y="18"/>
                  </a:cubicBezTo>
                  <a:cubicBezTo>
                    <a:pt x="146" y="18"/>
                    <a:pt x="146" y="18"/>
                    <a:pt x="146" y="18"/>
                  </a:cubicBezTo>
                  <a:cubicBezTo>
                    <a:pt x="146" y="19"/>
                    <a:pt x="146" y="19"/>
                    <a:pt x="146" y="19"/>
                  </a:cubicBezTo>
                  <a:cubicBezTo>
                    <a:pt x="145" y="20"/>
                    <a:pt x="145" y="20"/>
                    <a:pt x="145" y="20"/>
                  </a:cubicBezTo>
                  <a:cubicBezTo>
                    <a:pt x="145" y="20"/>
                    <a:pt x="145" y="20"/>
                    <a:pt x="145" y="20"/>
                  </a:cubicBezTo>
                  <a:cubicBezTo>
                    <a:pt x="146" y="20"/>
                    <a:pt x="146" y="20"/>
                    <a:pt x="146" y="20"/>
                  </a:cubicBezTo>
                  <a:cubicBezTo>
                    <a:pt x="146" y="21"/>
                    <a:pt x="146" y="21"/>
                    <a:pt x="146" y="21"/>
                  </a:cubicBezTo>
                  <a:cubicBezTo>
                    <a:pt x="146" y="22"/>
                    <a:pt x="146" y="22"/>
                    <a:pt x="146" y="22"/>
                  </a:cubicBezTo>
                  <a:cubicBezTo>
                    <a:pt x="145" y="23"/>
                    <a:pt x="145" y="23"/>
                    <a:pt x="145" y="23"/>
                  </a:cubicBezTo>
                  <a:cubicBezTo>
                    <a:pt x="144" y="23"/>
                    <a:pt x="144" y="23"/>
                    <a:pt x="144" y="23"/>
                  </a:cubicBezTo>
                  <a:cubicBezTo>
                    <a:pt x="145" y="24"/>
                    <a:pt x="145" y="24"/>
                    <a:pt x="145" y="24"/>
                  </a:cubicBezTo>
                  <a:cubicBezTo>
                    <a:pt x="145" y="24"/>
                    <a:pt x="145" y="24"/>
                    <a:pt x="145" y="24"/>
                  </a:cubicBezTo>
                  <a:cubicBezTo>
                    <a:pt x="146" y="23"/>
                    <a:pt x="146" y="23"/>
                    <a:pt x="146" y="23"/>
                  </a:cubicBezTo>
                  <a:cubicBezTo>
                    <a:pt x="146" y="23"/>
                    <a:pt x="146" y="23"/>
                    <a:pt x="146" y="23"/>
                  </a:cubicBezTo>
                  <a:cubicBezTo>
                    <a:pt x="147" y="22"/>
                    <a:pt x="147" y="22"/>
                    <a:pt x="147" y="22"/>
                  </a:cubicBezTo>
                  <a:cubicBezTo>
                    <a:pt x="146" y="22"/>
                    <a:pt x="146" y="22"/>
                    <a:pt x="146" y="22"/>
                  </a:cubicBezTo>
                  <a:cubicBezTo>
                    <a:pt x="146" y="22"/>
                    <a:pt x="146" y="22"/>
                    <a:pt x="146" y="22"/>
                  </a:cubicBezTo>
                  <a:cubicBezTo>
                    <a:pt x="148" y="21"/>
                    <a:pt x="148" y="21"/>
                    <a:pt x="148" y="21"/>
                  </a:cubicBezTo>
                  <a:cubicBezTo>
                    <a:pt x="149" y="21"/>
                    <a:pt x="149" y="21"/>
                    <a:pt x="149" y="21"/>
                  </a:cubicBezTo>
                  <a:cubicBezTo>
                    <a:pt x="150" y="21"/>
                    <a:pt x="150" y="21"/>
                    <a:pt x="150" y="21"/>
                  </a:cubicBezTo>
                  <a:cubicBezTo>
                    <a:pt x="150" y="22"/>
                    <a:pt x="150" y="22"/>
                    <a:pt x="150" y="22"/>
                  </a:cubicBezTo>
                  <a:cubicBezTo>
                    <a:pt x="149" y="23"/>
                    <a:pt x="149" y="23"/>
                    <a:pt x="149" y="23"/>
                  </a:cubicBezTo>
                  <a:cubicBezTo>
                    <a:pt x="147" y="24"/>
                    <a:pt x="147" y="24"/>
                    <a:pt x="147" y="24"/>
                  </a:cubicBezTo>
                  <a:cubicBezTo>
                    <a:pt x="147" y="24"/>
                    <a:pt x="147" y="24"/>
                    <a:pt x="147" y="24"/>
                  </a:cubicBezTo>
                  <a:cubicBezTo>
                    <a:pt x="147" y="25"/>
                    <a:pt x="147" y="25"/>
                    <a:pt x="147" y="25"/>
                  </a:cubicBezTo>
                  <a:cubicBezTo>
                    <a:pt x="148" y="25"/>
                    <a:pt x="148" y="25"/>
                    <a:pt x="148" y="25"/>
                  </a:cubicBezTo>
                  <a:cubicBezTo>
                    <a:pt x="149" y="26"/>
                    <a:pt x="149" y="26"/>
                    <a:pt x="149" y="26"/>
                  </a:cubicBezTo>
                  <a:cubicBezTo>
                    <a:pt x="149" y="26"/>
                    <a:pt x="149" y="26"/>
                    <a:pt x="149" y="26"/>
                  </a:cubicBezTo>
                  <a:cubicBezTo>
                    <a:pt x="150" y="26"/>
                    <a:pt x="150" y="26"/>
                    <a:pt x="150" y="26"/>
                  </a:cubicBezTo>
                  <a:cubicBezTo>
                    <a:pt x="149" y="27"/>
                    <a:pt x="149" y="27"/>
                    <a:pt x="149" y="27"/>
                  </a:cubicBezTo>
                  <a:cubicBezTo>
                    <a:pt x="148" y="26"/>
                    <a:pt x="148" y="26"/>
                    <a:pt x="148" y="26"/>
                  </a:cubicBezTo>
                  <a:cubicBezTo>
                    <a:pt x="147" y="26"/>
                    <a:pt x="147" y="26"/>
                    <a:pt x="147" y="26"/>
                  </a:cubicBezTo>
                  <a:cubicBezTo>
                    <a:pt x="146" y="26"/>
                    <a:pt x="146" y="26"/>
                    <a:pt x="146" y="26"/>
                  </a:cubicBezTo>
                  <a:cubicBezTo>
                    <a:pt x="145" y="26"/>
                    <a:pt x="145" y="26"/>
                    <a:pt x="145" y="26"/>
                  </a:cubicBezTo>
                  <a:cubicBezTo>
                    <a:pt x="145" y="27"/>
                    <a:pt x="145" y="27"/>
                    <a:pt x="145" y="27"/>
                  </a:cubicBezTo>
                  <a:cubicBezTo>
                    <a:pt x="146" y="29"/>
                    <a:pt x="146" y="29"/>
                    <a:pt x="146" y="29"/>
                  </a:cubicBezTo>
                  <a:close/>
                  <a:moveTo>
                    <a:pt x="142" y="31"/>
                  </a:moveTo>
                  <a:cubicBezTo>
                    <a:pt x="143" y="31"/>
                    <a:pt x="143" y="31"/>
                    <a:pt x="143" y="31"/>
                  </a:cubicBezTo>
                  <a:cubicBezTo>
                    <a:pt x="142" y="31"/>
                    <a:pt x="142" y="31"/>
                    <a:pt x="142" y="31"/>
                  </a:cubicBezTo>
                  <a:cubicBezTo>
                    <a:pt x="142" y="30"/>
                    <a:pt x="142" y="30"/>
                    <a:pt x="142" y="30"/>
                  </a:cubicBezTo>
                  <a:cubicBezTo>
                    <a:pt x="142" y="31"/>
                    <a:pt x="142" y="31"/>
                    <a:pt x="142" y="31"/>
                  </a:cubicBezTo>
                  <a:close/>
                  <a:moveTo>
                    <a:pt x="142" y="29"/>
                  </a:moveTo>
                  <a:cubicBezTo>
                    <a:pt x="142" y="29"/>
                    <a:pt x="142" y="29"/>
                    <a:pt x="142" y="29"/>
                  </a:cubicBezTo>
                  <a:cubicBezTo>
                    <a:pt x="142" y="30"/>
                    <a:pt x="142" y="30"/>
                    <a:pt x="142" y="30"/>
                  </a:cubicBezTo>
                  <a:cubicBezTo>
                    <a:pt x="142" y="30"/>
                    <a:pt x="142" y="30"/>
                    <a:pt x="142" y="30"/>
                  </a:cubicBezTo>
                  <a:cubicBezTo>
                    <a:pt x="142" y="29"/>
                    <a:pt x="142" y="29"/>
                    <a:pt x="142" y="29"/>
                  </a:cubicBezTo>
                  <a:cubicBezTo>
                    <a:pt x="142" y="29"/>
                    <a:pt x="142" y="29"/>
                    <a:pt x="142" y="29"/>
                  </a:cubicBezTo>
                  <a:close/>
                  <a:moveTo>
                    <a:pt x="143" y="29"/>
                  </a:moveTo>
                  <a:cubicBezTo>
                    <a:pt x="143" y="30"/>
                    <a:pt x="143" y="30"/>
                    <a:pt x="143" y="30"/>
                  </a:cubicBezTo>
                  <a:cubicBezTo>
                    <a:pt x="143" y="30"/>
                    <a:pt x="143" y="30"/>
                    <a:pt x="143" y="30"/>
                  </a:cubicBezTo>
                  <a:cubicBezTo>
                    <a:pt x="143" y="31"/>
                    <a:pt x="143" y="31"/>
                    <a:pt x="143" y="31"/>
                  </a:cubicBezTo>
                  <a:cubicBezTo>
                    <a:pt x="144" y="31"/>
                    <a:pt x="144" y="31"/>
                    <a:pt x="144" y="31"/>
                  </a:cubicBezTo>
                  <a:cubicBezTo>
                    <a:pt x="145" y="31"/>
                    <a:pt x="145" y="31"/>
                    <a:pt x="145" y="31"/>
                  </a:cubicBezTo>
                  <a:cubicBezTo>
                    <a:pt x="145" y="31"/>
                    <a:pt x="145" y="31"/>
                    <a:pt x="145" y="31"/>
                  </a:cubicBezTo>
                  <a:cubicBezTo>
                    <a:pt x="145" y="30"/>
                    <a:pt x="145" y="30"/>
                    <a:pt x="145" y="30"/>
                  </a:cubicBezTo>
                  <a:cubicBezTo>
                    <a:pt x="144" y="30"/>
                    <a:pt x="144" y="30"/>
                    <a:pt x="144" y="30"/>
                  </a:cubicBezTo>
                  <a:cubicBezTo>
                    <a:pt x="144" y="30"/>
                    <a:pt x="144" y="30"/>
                    <a:pt x="144" y="30"/>
                  </a:cubicBezTo>
                  <a:cubicBezTo>
                    <a:pt x="144" y="29"/>
                    <a:pt x="144" y="29"/>
                    <a:pt x="144" y="29"/>
                  </a:cubicBezTo>
                  <a:cubicBezTo>
                    <a:pt x="143" y="29"/>
                    <a:pt x="143" y="29"/>
                    <a:pt x="143" y="29"/>
                  </a:cubicBezTo>
                  <a:close/>
                  <a:moveTo>
                    <a:pt x="143" y="34"/>
                  </a:moveTo>
                  <a:cubicBezTo>
                    <a:pt x="144" y="33"/>
                    <a:pt x="144" y="33"/>
                    <a:pt x="144" y="33"/>
                  </a:cubicBezTo>
                  <a:cubicBezTo>
                    <a:pt x="145" y="33"/>
                    <a:pt x="145" y="33"/>
                    <a:pt x="145" y="33"/>
                  </a:cubicBezTo>
                  <a:cubicBezTo>
                    <a:pt x="146" y="34"/>
                    <a:pt x="146" y="34"/>
                    <a:pt x="146" y="34"/>
                  </a:cubicBezTo>
                  <a:cubicBezTo>
                    <a:pt x="146" y="35"/>
                    <a:pt x="146" y="35"/>
                    <a:pt x="146" y="35"/>
                  </a:cubicBezTo>
                  <a:cubicBezTo>
                    <a:pt x="146" y="35"/>
                    <a:pt x="146" y="35"/>
                    <a:pt x="146" y="35"/>
                  </a:cubicBezTo>
                  <a:cubicBezTo>
                    <a:pt x="145" y="35"/>
                    <a:pt x="145" y="35"/>
                    <a:pt x="145" y="35"/>
                  </a:cubicBezTo>
                  <a:cubicBezTo>
                    <a:pt x="144" y="35"/>
                    <a:pt x="144" y="35"/>
                    <a:pt x="144" y="35"/>
                  </a:cubicBezTo>
                  <a:cubicBezTo>
                    <a:pt x="143" y="35"/>
                    <a:pt x="143" y="35"/>
                    <a:pt x="143" y="35"/>
                  </a:cubicBezTo>
                  <a:cubicBezTo>
                    <a:pt x="143" y="34"/>
                    <a:pt x="143" y="34"/>
                    <a:pt x="143" y="34"/>
                  </a:cubicBezTo>
                  <a:close/>
                  <a:moveTo>
                    <a:pt x="156" y="34"/>
                  </a:moveTo>
                  <a:cubicBezTo>
                    <a:pt x="154" y="35"/>
                    <a:pt x="154" y="35"/>
                    <a:pt x="154" y="35"/>
                  </a:cubicBezTo>
                  <a:cubicBezTo>
                    <a:pt x="154" y="35"/>
                    <a:pt x="154" y="35"/>
                    <a:pt x="154" y="35"/>
                  </a:cubicBezTo>
                  <a:cubicBezTo>
                    <a:pt x="154" y="35"/>
                    <a:pt x="154" y="35"/>
                    <a:pt x="154" y="35"/>
                  </a:cubicBezTo>
                  <a:cubicBezTo>
                    <a:pt x="155" y="36"/>
                    <a:pt x="155" y="36"/>
                    <a:pt x="155" y="36"/>
                  </a:cubicBezTo>
                  <a:cubicBezTo>
                    <a:pt x="157" y="36"/>
                    <a:pt x="157" y="36"/>
                    <a:pt x="157" y="36"/>
                  </a:cubicBezTo>
                  <a:cubicBezTo>
                    <a:pt x="156" y="35"/>
                    <a:pt x="156" y="35"/>
                    <a:pt x="156" y="35"/>
                  </a:cubicBezTo>
                  <a:cubicBezTo>
                    <a:pt x="156" y="35"/>
                    <a:pt x="156" y="35"/>
                    <a:pt x="156" y="35"/>
                  </a:cubicBezTo>
                  <a:cubicBezTo>
                    <a:pt x="156" y="34"/>
                    <a:pt x="156" y="34"/>
                    <a:pt x="156" y="34"/>
                  </a:cubicBezTo>
                  <a:close/>
                  <a:moveTo>
                    <a:pt x="148" y="42"/>
                  </a:moveTo>
                  <a:cubicBezTo>
                    <a:pt x="149" y="42"/>
                    <a:pt x="149" y="42"/>
                    <a:pt x="149" y="42"/>
                  </a:cubicBezTo>
                  <a:cubicBezTo>
                    <a:pt x="149" y="42"/>
                    <a:pt x="149" y="42"/>
                    <a:pt x="149" y="42"/>
                  </a:cubicBezTo>
                  <a:cubicBezTo>
                    <a:pt x="148" y="43"/>
                    <a:pt x="148" y="43"/>
                    <a:pt x="148" y="43"/>
                  </a:cubicBezTo>
                  <a:cubicBezTo>
                    <a:pt x="148" y="42"/>
                    <a:pt x="148" y="42"/>
                    <a:pt x="148" y="42"/>
                  </a:cubicBezTo>
                  <a:close/>
                  <a:moveTo>
                    <a:pt x="147" y="42"/>
                  </a:moveTo>
                  <a:cubicBezTo>
                    <a:pt x="148" y="42"/>
                    <a:pt x="148" y="42"/>
                    <a:pt x="148" y="42"/>
                  </a:cubicBezTo>
                  <a:cubicBezTo>
                    <a:pt x="148" y="43"/>
                    <a:pt x="148" y="43"/>
                    <a:pt x="148" y="43"/>
                  </a:cubicBezTo>
                  <a:cubicBezTo>
                    <a:pt x="147" y="43"/>
                    <a:pt x="147" y="43"/>
                    <a:pt x="147" y="43"/>
                  </a:cubicBezTo>
                  <a:cubicBezTo>
                    <a:pt x="147" y="42"/>
                    <a:pt x="147" y="42"/>
                    <a:pt x="147" y="42"/>
                  </a:cubicBezTo>
                  <a:close/>
                  <a:moveTo>
                    <a:pt x="145" y="43"/>
                  </a:moveTo>
                  <a:cubicBezTo>
                    <a:pt x="146" y="42"/>
                    <a:pt x="146" y="42"/>
                    <a:pt x="146" y="42"/>
                  </a:cubicBezTo>
                  <a:cubicBezTo>
                    <a:pt x="146" y="42"/>
                    <a:pt x="146" y="42"/>
                    <a:pt x="146" y="42"/>
                  </a:cubicBezTo>
                  <a:cubicBezTo>
                    <a:pt x="147" y="42"/>
                    <a:pt x="147" y="42"/>
                    <a:pt x="147" y="42"/>
                  </a:cubicBezTo>
                  <a:cubicBezTo>
                    <a:pt x="146" y="43"/>
                    <a:pt x="146" y="43"/>
                    <a:pt x="146" y="43"/>
                  </a:cubicBezTo>
                  <a:cubicBezTo>
                    <a:pt x="146" y="43"/>
                    <a:pt x="146" y="43"/>
                    <a:pt x="146" y="43"/>
                  </a:cubicBezTo>
                  <a:cubicBezTo>
                    <a:pt x="146" y="43"/>
                    <a:pt x="146" y="43"/>
                    <a:pt x="146" y="43"/>
                  </a:cubicBezTo>
                  <a:cubicBezTo>
                    <a:pt x="145" y="43"/>
                    <a:pt x="145" y="43"/>
                    <a:pt x="145" y="43"/>
                  </a:cubicBezTo>
                  <a:close/>
                  <a:moveTo>
                    <a:pt x="145" y="40"/>
                  </a:moveTo>
                  <a:cubicBezTo>
                    <a:pt x="144" y="41"/>
                    <a:pt x="144" y="41"/>
                    <a:pt x="144" y="41"/>
                  </a:cubicBezTo>
                  <a:cubicBezTo>
                    <a:pt x="145" y="41"/>
                    <a:pt x="145" y="41"/>
                    <a:pt x="145" y="41"/>
                  </a:cubicBezTo>
                  <a:cubicBezTo>
                    <a:pt x="145" y="40"/>
                    <a:pt x="145" y="40"/>
                    <a:pt x="145" y="40"/>
                  </a:cubicBezTo>
                  <a:close/>
                  <a:moveTo>
                    <a:pt x="146" y="39"/>
                  </a:moveTo>
                  <a:cubicBezTo>
                    <a:pt x="145" y="40"/>
                    <a:pt x="145" y="40"/>
                    <a:pt x="145" y="40"/>
                  </a:cubicBezTo>
                  <a:cubicBezTo>
                    <a:pt x="145" y="40"/>
                    <a:pt x="145" y="40"/>
                    <a:pt x="145" y="40"/>
                  </a:cubicBezTo>
                  <a:cubicBezTo>
                    <a:pt x="146" y="40"/>
                    <a:pt x="146" y="40"/>
                    <a:pt x="146" y="40"/>
                  </a:cubicBezTo>
                  <a:cubicBezTo>
                    <a:pt x="146" y="39"/>
                    <a:pt x="146" y="39"/>
                    <a:pt x="146" y="39"/>
                  </a:cubicBezTo>
                  <a:close/>
                  <a:moveTo>
                    <a:pt x="146" y="42"/>
                  </a:moveTo>
                  <a:cubicBezTo>
                    <a:pt x="147" y="41"/>
                    <a:pt x="147" y="41"/>
                    <a:pt x="147" y="41"/>
                  </a:cubicBezTo>
                  <a:cubicBezTo>
                    <a:pt x="147" y="41"/>
                    <a:pt x="147" y="41"/>
                    <a:pt x="147" y="41"/>
                  </a:cubicBezTo>
                  <a:cubicBezTo>
                    <a:pt x="148" y="42"/>
                    <a:pt x="148" y="42"/>
                    <a:pt x="148" y="42"/>
                  </a:cubicBezTo>
                  <a:cubicBezTo>
                    <a:pt x="149" y="42"/>
                    <a:pt x="149" y="42"/>
                    <a:pt x="149" y="42"/>
                  </a:cubicBezTo>
                  <a:cubicBezTo>
                    <a:pt x="149" y="41"/>
                    <a:pt x="149" y="41"/>
                    <a:pt x="149" y="41"/>
                  </a:cubicBezTo>
                  <a:cubicBezTo>
                    <a:pt x="150" y="41"/>
                    <a:pt x="150" y="41"/>
                    <a:pt x="150" y="41"/>
                  </a:cubicBezTo>
                  <a:cubicBezTo>
                    <a:pt x="150" y="42"/>
                    <a:pt x="150" y="42"/>
                    <a:pt x="150" y="42"/>
                  </a:cubicBezTo>
                  <a:cubicBezTo>
                    <a:pt x="152" y="42"/>
                    <a:pt x="152" y="42"/>
                    <a:pt x="152" y="42"/>
                  </a:cubicBezTo>
                  <a:cubicBezTo>
                    <a:pt x="153" y="41"/>
                    <a:pt x="153" y="41"/>
                    <a:pt x="153" y="41"/>
                  </a:cubicBezTo>
                  <a:cubicBezTo>
                    <a:pt x="154" y="41"/>
                    <a:pt x="154" y="41"/>
                    <a:pt x="154" y="41"/>
                  </a:cubicBezTo>
                  <a:cubicBezTo>
                    <a:pt x="155" y="42"/>
                    <a:pt x="155" y="42"/>
                    <a:pt x="155" y="42"/>
                  </a:cubicBezTo>
                  <a:cubicBezTo>
                    <a:pt x="156" y="42"/>
                    <a:pt x="156" y="42"/>
                    <a:pt x="156" y="42"/>
                  </a:cubicBezTo>
                  <a:cubicBezTo>
                    <a:pt x="157" y="43"/>
                    <a:pt x="157" y="43"/>
                    <a:pt x="157" y="43"/>
                  </a:cubicBezTo>
                  <a:cubicBezTo>
                    <a:pt x="158" y="43"/>
                    <a:pt x="158" y="43"/>
                    <a:pt x="158" y="43"/>
                  </a:cubicBezTo>
                  <a:cubicBezTo>
                    <a:pt x="158" y="43"/>
                    <a:pt x="158" y="43"/>
                    <a:pt x="158" y="43"/>
                  </a:cubicBezTo>
                  <a:cubicBezTo>
                    <a:pt x="158" y="41"/>
                    <a:pt x="158" y="41"/>
                    <a:pt x="158" y="41"/>
                  </a:cubicBezTo>
                  <a:cubicBezTo>
                    <a:pt x="156" y="40"/>
                    <a:pt x="156" y="40"/>
                    <a:pt x="156" y="40"/>
                  </a:cubicBezTo>
                  <a:cubicBezTo>
                    <a:pt x="154" y="40"/>
                    <a:pt x="154" y="40"/>
                    <a:pt x="154" y="40"/>
                  </a:cubicBezTo>
                  <a:cubicBezTo>
                    <a:pt x="153" y="39"/>
                    <a:pt x="153" y="39"/>
                    <a:pt x="153" y="39"/>
                  </a:cubicBezTo>
                  <a:cubicBezTo>
                    <a:pt x="152" y="39"/>
                    <a:pt x="152" y="39"/>
                    <a:pt x="152" y="39"/>
                  </a:cubicBezTo>
                  <a:cubicBezTo>
                    <a:pt x="151" y="40"/>
                    <a:pt x="151" y="40"/>
                    <a:pt x="151" y="40"/>
                  </a:cubicBezTo>
                  <a:cubicBezTo>
                    <a:pt x="150" y="40"/>
                    <a:pt x="150" y="40"/>
                    <a:pt x="150" y="40"/>
                  </a:cubicBezTo>
                  <a:cubicBezTo>
                    <a:pt x="150" y="39"/>
                    <a:pt x="150" y="39"/>
                    <a:pt x="150" y="39"/>
                  </a:cubicBezTo>
                  <a:cubicBezTo>
                    <a:pt x="148" y="39"/>
                    <a:pt x="148" y="39"/>
                    <a:pt x="148" y="39"/>
                  </a:cubicBezTo>
                  <a:cubicBezTo>
                    <a:pt x="147" y="39"/>
                    <a:pt x="147" y="39"/>
                    <a:pt x="147" y="39"/>
                  </a:cubicBezTo>
                  <a:cubicBezTo>
                    <a:pt x="146" y="40"/>
                    <a:pt x="146" y="40"/>
                    <a:pt x="146" y="40"/>
                  </a:cubicBezTo>
                  <a:cubicBezTo>
                    <a:pt x="146" y="40"/>
                    <a:pt x="146" y="40"/>
                    <a:pt x="146" y="40"/>
                  </a:cubicBezTo>
                  <a:cubicBezTo>
                    <a:pt x="145" y="41"/>
                    <a:pt x="145" y="41"/>
                    <a:pt x="145" y="41"/>
                  </a:cubicBezTo>
                  <a:cubicBezTo>
                    <a:pt x="145" y="41"/>
                    <a:pt x="145" y="41"/>
                    <a:pt x="145" y="41"/>
                  </a:cubicBezTo>
                  <a:cubicBezTo>
                    <a:pt x="145" y="42"/>
                    <a:pt x="145" y="42"/>
                    <a:pt x="145" y="42"/>
                  </a:cubicBezTo>
                  <a:cubicBezTo>
                    <a:pt x="146" y="42"/>
                    <a:pt x="146" y="42"/>
                    <a:pt x="146" y="42"/>
                  </a:cubicBezTo>
                  <a:close/>
                  <a:moveTo>
                    <a:pt x="137" y="40"/>
                  </a:moveTo>
                  <a:cubicBezTo>
                    <a:pt x="138" y="41"/>
                    <a:pt x="138" y="41"/>
                    <a:pt x="138" y="41"/>
                  </a:cubicBezTo>
                  <a:cubicBezTo>
                    <a:pt x="139" y="40"/>
                    <a:pt x="139" y="40"/>
                    <a:pt x="139" y="40"/>
                  </a:cubicBezTo>
                  <a:cubicBezTo>
                    <a:pt x="140" y="40"/>
                    <a:pt x="140" y="40"/>
                    <a:pt x="140" y="40"/>
                  </a:cubicBezTo>
                  <a:cubicBezTo>
                    <a:pt x="142" y="41"/>
                    <a:pt x="142" y="41"/>
                    <a:pt x="142" y="41"/>
                  </a:cubicBezTo>
                  <a:cubicBezTo>
                    <a:pt x="142" y="41"/>
                    <a:pt x="142" y="41"/>
                    <a:pt x="142" y="41"/>
                  </a:cubicBezTo>
                  <a:cubicBezTo>
                    <a:pt x="142" y="42"/>
                    <a:pt x="142" y="42"/>
                    <a:pt x="142" y="42"/>
                  </a:cubicBezTo>
                  <a:cubicBezTo>
                    <a:pt x="142" y="43"/>
                    <a:pt x="142" y="43"/>
                    <a:pt x="142" y="43"/>
                  </a:cubicBezTo>
                  <a:cubicBezTo>
                    <a:pt x="142" y="43"/>
                    <a:pt x="142" y="43"/>
                    <a:pt x="142" y="43"/>
                  </a:cubicBezTo>
                  <a:cubicBezTo>
                    <a:pt x="141" y="43"/>
                    <a:pt x="141" y="43"/>
                    <a:pt x="141" y="43"/>
                  </a:cubicBezTo>
                  <a:cubicBezTo>
                    <a:pt x="140" y="43"/>
                    <a:pt x="140" y="43"/>
                    <a:pt x="140" y="43"/>
                  </a:cubicBezTo>
                  <a:cubicBezTo>
                    <a:pt x="139" y="43"/>
                    <a:pt x="139" y="43"/>
                    <a:pt x="139" y="43"/>
                  </a:cubicBezTo>
                  <a:cubicBezTo>
                    <a:pt x="138" y="43"/>
                    <a:pt x="138" y="43"/>
                    <a:pt x="138" y="43"/>
                  </a:cubicBezTo>
                  <a:cubicBezTo>
                    <a:pt x="137" y="43"/>
                    <a:pt x="137" y="43"/>
                    <a:pt x="137" y="43"/>
                  </a:cubicBezTo>
                  <a:cubicBezTo>
                    <a:pt x="136" y="42"/>
                    <a:pt x="136" y="42"/>
                    <a:pt x="136" y="42"/>
                  </a:cubicBezTo>
                  <a:cubicBezTo>
                    <a:pt x="136" y="41"/>
                    <a:pt x="136" y="41"/>
                    <a:pt x="136" y="41"/>
                  </a:cubicBezTo>
                  <a:cubicBezTo>
                    <a:pt x="137" y="40"/>
                    <a:pt x="137" y="40"/>
                    <a:pt x="137" y="40"/>
                  </a:cubicBezTo>
                  <a:close/>
                  <a:moveTo>
                    <a:pt x="113" y="57"/>
                  </a:moveTo>
                  <a:cubicBezTo>
                    <a:pt x="112" y="57"/>
                    <a:pt x="112" y="57"/>
                    <a:pt x="112" y="57"/>
                  </a:cubicBezTo>
                  <a:cubicBezTo>
                    <a:pt x="112" y="57"/>
                    <a:pt x="112" y="57"/>
                    <a:pt x="112" y="57"/>
                  </a:cubicBezTo>
                  <a:cubicBezTo>
                    <a:pt x="112" y="57"/>
                    <a:pt x="112" y="57"/>
                    <a:pt x="112" y="57"/>
                  </a:cubicBezTo>
                  <a:cubicBezTo>
                    <a:pt x="113" y="57"/>
                    <a:pt x="113" y="57"/>
                    <a:pt x="113" y="57"/>
                  </a:cubicBezTo>
                  <a:close/>
                  <a:moveTo>
                    <a:pt x="112" y="51"/>
                  </a:moveTo>
                  <a:cubicBezTo>
                    <a:pt x="112" y="53"/>
                    <a:pt x="112" y="53"/>
                    <a:pt x="112" y="53"/>
                  </a:cubicBezTo>
                  <a:cubicBezTo>
                    <a:pt x="112" y="53"/>
                    <a:pt x="112" y="53"/>
                    <a:pt x="112" y="53"/>
                  </a:cubicBezTo>
                  <a:cubicBezTo>
                    <a:pt x="112" y="54"/>
                    <a:pt x="112" y="54"/>
                    <a:pt x="112" y="54"/>
                  </a:cubicBezTo>
                  <a:cubicBezTo>
                    <a:pt x="112" y="54"/>
                    <a:pt x="112" y="54"/>
                    <a:pt x="112" y="54"/>
                  </a:cubicBezTo>
                  <a:cubicBezTo>
                    <a:pt x="111" y="53"/>
                    <a:pt x="111" y="53"/>
                    <a:pt x="111" y="53"/>
                  </a:cubicBezTo>
                  <a:cubicBezTo>
                    <a:pt x="111" y="52"/>
                    <a:pt x="111" y="52"/>
                    <a:pt x="111" y="52"/>
                  </a:cubicBezTo>
                  <a:cubicBezTo>
                    <a:pt x="112" y="52"/>
                    <a:pt x="112" y="52"/>
                    <a:pt x="112" y="52"/>
                  </a:cubicBezTo>
                  <a:cubicBezTo>
                    <a:pt x="112" y="51"/>
                    <a:pt x="112" y="51"/>
                    <a:pt x="112" y="51"/>
                  </a:cubicBezTo>
                  <a:close/>
                  <a:moveTo>
                    <a:pt x="136" y="36"/>
                  </a:moveTo>
                  <a:cubicBezTo>
                    <a:pt x="136" y="37"/>
                    <a:pt x="136" y="37"/>
                    <a:pt x="136" y="37"/>
                  </a:cubicBezTo>
                  <a:cubicBezTo>
                    <a:pt x="137" y="37"/>
                    <a:pt x="137" y="37"/>
                    <a:pt x="137" y="37"/>
                  </a:cubicBezTo>
                  <a:cubicBezTo>
                    <a:pt x="137" y="38"/>
                    <a:pt x="137" y="38"/>
                    <a:pt x="137" y="38"/>
                  </a:cubicBezTo>
                  <a:cubicBezTo>
                    <a:pt x="137" y="38"/>
                    <a:pt x="137" y="38"/>
                    <a:pt x="137" y="38"/>
                  </a:cubicBezTo>
                  <a:cubicBezTo>
                    <a:pt x="136" y="37"/>
                    <a:pt x="136" y="37"/>
                    <a:pt x="136" y="37"/>
                  </a:cubicBezTo>
                  <a:cubicBezTo>
                    <a:pt x="136" y="36"/>
                    <a:pt x="136" y="36"/>
                    <a:pt x="136" y="36"/>
                  </a:cubicBezTo>
                  <a:cubicBezTo>
                    <a:pt x="136" y="36"/>
                    <a:pt x="136" y="36"/>
                    <a:pt x="136" y="36"/>
                  </a:cubicBezTo>
                  <a:close/>
                  <a:moveTo>
                    <a:pt x="134" y="35"/>
                  </a:moveTo>
                  <a:cubicBezTo>
                    <a:pt x="134" y="35"/>
                    <a:pt x="134" y="35"/>
                    <a:pt x="134" y="35"/>
                  </a:cubicBezTo>
                  <a:cubicBezTo>
                    <a:pt x="135" y="35"/>
                    <a:pt x="135" y="35"/>
                    <a:pt x="135" y="35"/>
                  </a:cubicBezTo>
                  <a:cubicBezTo>
                    <a:pt x="136" y="35"/>
                    <a:pt x="136" y="35"/>
                    <a:pt x="136" y="35"/>
                  </a:cubicBezTo>
                  <a:cubicBezTo>
                    <a:pt x="137" y="35"/>
                    <a:pt x="137" y="35"/>
                    <a:pt x="137" y="35"/>
                  </a:cubicBezTo>
                  <a:cubicBezTo>
                    <a:pt x="138" y="35"/>
                    <a:pt x="138" y="35"/>
                    <a:pt x="138" y="35"/>
                  </a:cubicBezTo>
                  <a:cubicBezTo>
                    <a:pt x="137" y="35"/>
                    <a:pt x="137" y="35"/>
                    <a:pt x="137" y="35"/>
                  </a:cubicBezTo>
                  <a:cubicBezTo>
                    <a:pt x="135" y="36"/>
                    <a:pt x="135" y="36"/>
                    <a:pt x="135" y="36"/>
                  </a:cubicBezTo>
                  <a:cubicBezTo>
                    <a:pt x="134" y="35"/>
                    <a:pt x="134" y="35"/>
                    <a:pt x="134" y="35"/>
                  </a:cubicBezTo>
                  <a:cubicBezTo>
                    <a:pt x="134" y="35"/>
                    <a:pt x="134" y="35"/>
                    <a:pt x="134" y="35"/>
                  </a:cubicBezTo>
                  <a:cubicBezTo>
                    <a:pt x="134" y="35"/>
                    <a:pt x="134" y="35"/>
                    <a:pt x="134" y="35"/>
                  </a:cubicBezTo>
                  <a:close/>
                  <a:moveTo>
                    <a:pt x="129" y="35"/>
                  </a:moveTo>
                  <a:cubicBezTo>
                    <a:pt x="130" y="35"/>
                    <a:pt x="130" y="35"/>
                    <a:pt x="130" y="35"/>
                  </a:cubicBezTo>
                  <a:cubicBezTo>
                    <a:pt x="130" y="35"/>
                    <a:pt x="130" y="35"/>
                    <a:pt x="130" y="35"/>
                  </a:cubicBezTo>
                  <a:cubicBezTo>
                    <a:pt x="131" y="34"/>
                    <a:pt x="131" y="34"/>
                    <a:pt x="131" y="34"/>
                  </a:cubicBezTo>
                  <a:cubicBezTo>
                    <a:pt x="132" y="35"/>
                    <a:pt x="132" y="35"/>
                    <a:pt x="132" y="35"/>
                  </a:cubicBezTo>
                  <a:cubicBezTo>
                    <a:pt x="132" y="35"/>
                    <a:pt x="132" y="35"/>
                    <a:pt x="132" y="35"/>
                  </a:cubicBezTo>
                  <a:cubicBezTo>
                    <a:pt x="133" y="35"/>
                    <a:pt x="133" y="35"/>
                    <a:pt x="133" y="35"/>
                  </a:cubicBezTo>
                  <a:cubicBezTo>
                    <a:pt x="134" y="35"/>
                    <a:pt x="134" y="35"/>
                    <a:pt x="134" y="35"/>
                  </a:cubicBezTo>
                  <a:cubicBezTo>
                    <a:pt x="134" y="35"/>
                    <a:pt x="134" y="35"/>
                    <a:pt x="134" y="35"/>
                  </a:cubicBezTo>
                  <a:cubicBezTo>
                    <a:pt x="133" y="35"/>
                    <a:pt x="133" y="35"/>
                    <a:pt x="133" y="35"/>
                  </a:cubicBezTo>
                  <a:cubicBezTo>
                    <a:pt x="132" y="36"/>
                    <a:pt x="132" y="36"/>
                    <a:pt x="132" y="36"/>
                  </a:cubicBezTo>
                  <a:cubicBezTo>
                    <a:pt x="132" y="35"/>
                    <a:pt x="132" y="35"/>
                    <a:pt x="132" y="35"/>
                  </a:cubicBezTo>
                  <a:cubicBezTo>
                    <a:pt x="131" y="36"/>
                    <a:pt x="131" y="36"/>
                    <a:pt x="131" y="36"/>
                  </a:cubicBezTo>
                  <a:cubicBezTo>
                    <a:pt x="130" y="36"/>
                    <a:pt x="130" y="36"/>
                    <a:pt x="130" y="36"/>
                  </a:cubicBezTo>
                  <a:cubicBezTo>
                    <a:pt x="129" y="35"/>
                    <a:pt x="129" y="35"/>
                    <a:pt x="129" y="35"/>
                  </a:cubicBezTo>
                  <a:cubicBezTo>
                    <a:pt x="129" y="35"/>
                    <a:pt x="129" y="35"/>
                    <a:pt x="129" y="35"/>
                  </a:cubicBezTo>
                  <a:close/>
                  <a:moveTo>
                    <a:pt x="122" y="50"/>
                  </a:moveTo>
                  <a:cubicBezTo>
                    <a:pt x="122" y="49"/>
                    <a:pt x="122" y="49"/>
                    <a:pt x="122" y="49"/>
                  </a:cubicBezTo>
                  <a:cubicBezTo>
                    <a:pt x="123" y="47"/>
                    <a:pt x="123" y="47"/>
                    <a:pt x="123" y="47"/>
                  </a:cubicBezTo>
                  <a:cubicBezTo>
                    <a:pt x="123" y="46"/>
                    <a:pt x="123" y="46"/>
                    <a:pt x="123" y="46"/>
                  </a:cubicBezTo>
                  <a:cubicBezTo>
                    <a:pt x="123" y="46"/>
                    <a:pt x="123" y="46"/>
                    <a:pt x="123" y="46"/>
                  </a:cubicBezTo>
                  <a:cubicBezTo>
                    <a:pt x="124" y="46"/>
                    <a:pt x="124" y="46"/>
                    <a:pt x="124" y="46"/>
                  </a:cubicBezTo>
                  <a:cubicBezTo>
                    <a:pt x="124" y="46"/>
                    <a:pt x="124" y="46"/>
                    <a:pt x="124" y="46"/>
                  </a:cubicBezTo>
                  <a:cubicBezTo>
                    <a:pt x="124" y="47"/>
                    <a:pt x="124" y="47"/>
                    <a:pt x="124" y="47"/>
                  </a:cubicBezTo>
                  <a:cubicBezTo>
                    <a:pt x="124" y="47"/>
                    <a:pt x="124" y="47"/>
                    <a:pt x="124" y="47"/>
                  </a:cubicBezTo>
                  <a:cubicBezTo>
                    <a:pt x="124" y="47"/>
                    <a:pt x="124" y="47"/>
                    <a:pt x="124" y="47"/>
                  </a:cubicBezTo>
                  <a:cubicBezTo>
                    <a:pt x="124" y="47"/>
                    <a:pt x="124" y="47"/>
                    <a:pt x="124" y="47"/>
                  </a:cubicBezTo>
                  <a:cubicBezTo>
                    <a:pt x="123" y="48"/>
                    <a:pt x="123" y="48"/>
                    <a:pt x="123" y="48"/>
                  </a:cubicBezTo>
                  <a:cubicBezTo>
                    <a:pt x="123" y="48"/>
                    <a:pt x="123" y="48"/>
                    <a:pt x="123" y="48"/>
                  </a:cubicBezTo>
                  <a:cubicBezTo>
                    <a:pt x="123" y="49"/>
                    <a:pt x="123" y="49"/>
                    <a:pt x="123" y="49"/>
                  </a:cubicBezTo>
                  <a:cubicBezTo>
                    <a:pt x="124" y="49"/>
                    <a:pt x="124" y="49"/>
                    <a:pt x="124" y="49"/>
                  </a:cubicBezTo>
                  <a:cubicBezTo>
                    <a:pt x="124" y="49"/>
                    <a:pt x="124" y="49"/>
                    <a:pt x="124" y="49"/>
                  </a:cubicBezTo>
                  <a:cubicBezTo>
                    <a:pt x="124" y="50"/>
                    <a:pt x="124" y="50"/>
                    <a:pt x="124" y="50"/>
                  </a:cubicBezTo>
                  <a:cubicBezTo>
                    <a:pt x="123" y="50"/>
                    <a:pt x="123" y="50"/>
                    <a:pt x="123" y="50"/>
                  </a:cubicBezTo>
                  <a:cubicBezTo>
                    <a:pt x="123" y="50"/>
                    <a:pt x="123" y="50"/>
                    <a:pt x="123" y="50"/>
                  </a:cubicBezTo>
                  <a:cubicBezTo>
                    <a:pt x="122" y="51"/>
                    <a:pt x="122" y="51"/>
                    <a:pt x="122" y="51"/>
                  </a:cubicBezTo>
                  <a:cubicBezTo>
                    <a:pt x="122" y="50"/>
                    <a:pt x="122" y="50"/>
                    <a:pt x="122" y="50"/>
                  </a:cubicBezTo>
                  <a:cubicBezTo>
                    <a:pt x="122" y="50"/>
                    <a:pt x="122" y="50"/>
                    <a:pt x="122" y="50"/>
                  </a:cubicBezTo>
                  <a:close/>
                  <a:moveTo>
                    <a:pt x="120" y="49"/>
                  </a:moveTo>
                  <a:cubicBezTo>
                    <a:pt x="120" y="49"/>
                    <a:pt x="120" y="49"/>
                    <a:pt x="120" y="49"/>
                  </a:cubicBezTo>
                  <a:cubicBezTo>
                    <a:pt x="120" y="50"/>
                    <a:pt x="120" y="50"/>
                    <a:pt x="120" y="50"/>
                  </a:cubicBezTo>
                  <a:cubicBezTo>
                    <a:pt x="121" y="50"/>
                    <a:pt x="121" y="50"/>
                    <a:pt x="121" y="50"/>
                  </a:cubicBezTo>
                  <a:cubicBezTo>
                    <a:pt x="121" y="49"/>
                    <a:pt x="121" y="49"/>
                    <a:pt x="121" y="49"/>
                  </a:cubicBezTo>
                  <a:cubicBezTo>
                    <a:pt x="121" y="49"/>
                    <a:pt x="121" y="49"/>
                    <a:pt x="121" y="49"/>
                  </a:cubicBezTo>
                  <a:cubicBezTo>
                    <a:pt x="121" y="48"/>
                    <a:pt x="121" y="48"/>
                    <a:pt x="121" y="48"/>
                  </a:cubicBezTo>
                  <a:cubicBezTo>
                    <a:pt x="122" y="48"/>
                    <a:pt x="122" y="48"/>
                    <a:pt x="122" y="48"/>
                  </a:cubicBezTo>
                  <a:cubicBezTo>
                    <a:pt x="122" y="48"/>
                    <a:pt x="122" y="48"/>
                    <a:pt x="122" y="48"/>
                  </a:cubicBezTo>
                  <a:cubicBezTo>
                    <a:pt x="121" y="47"/>
                    <a:pt x="121" y="47"/>
                    <a:pt x="121" y="47"/>
                  </a:cubicBezTo>
                  <a:cubicBezTo>
                    <a:pt x="121" y="47"/>
                    <a:pt x="121" y="47"/>
                    <a:pt x="121" y="47"/>
                  </a:cubicBezTo>
                  <a:cubicBezTo>
                    <a:pt x="120" y="48"/>
                    <a:pt x="120" y="48"/>
                    <a:pt x="120" y="48"/>
                  </a:cubicBezTo>
                  <a:cubicBezTo>
                    <a:pt x="120" y="48"/>
                    <a:pt x="120" y="48"/>
                    <a:pt x="120" y="48"/>
                  </a:cubicBezTo>
                  <a:cubicBezTo>
                    <a:pt x="120" y="49"/>
                    <a:pt x="120" y="49"/>
                    <a:pt x="120" y="49"/>
                  </a:cubicBezTo>
                  <a:close/>
                  <a:moveTo>
                    <a:pt x="118" y="48"/>
                  </a:moveTo>
                  <a:cubicBezTo>
                    <a:pt x="118" y="49"/>
                    <a:pt x="118" y="49"/>
                    <a:pt x="118" y="49"/>
                  </a:cubicBezTo>
                  <a:cubicBezTo>
                    <a:pt x="117" y="49"/>
                    <a:pt x="117" y="49"/>
                    <a:pt x="117" y="49"/>
                  </a:cubicBezTo>
                  <a:cubicBezTo>
                    <a:pt x="118" y="50"/>
                    <a:pt x="118" y="50"/>
                    <a:pt x="118" y="50"/>
                  </a:cubicBezTo>
                  <a:cubicBezTo>
                    <a:pt x="118" y="50"/>
                    <a:pt x="118" y="50"/>
                    <a:pt x="118" y="50"/>
                  </a:cubicBezTo>
                  <a:cubicBezTo>
                    <a:pt x="119" y="50"/>
                    <a:pt x="119" y="50"/>
                    <a:pt x="119" y="50"/>
                  </a:cubicBezTo>
                  <a:cubicBezTo>
                    <a:pt x="119" y="49"/>
                    <a:pt x="119" y="49"/>
                    <a:pt x="119" y="49"/>
                  </a:cubicBezTo>
                  <a:cubicBezTo>
                    <a:pt x="118" y="48"/>
                    <a:pt x="118" y="48"/>
                    <a:pt x="118" y="48"/>
                  </a:cubicBezTo>
                  <a:cubicBezTo>
                    <a:pt x="118" y="48"/>
                    <a:pt x="118" y="48"/>
                    <a:pt x="118" y="48"/>
                  </a:cubicBezTo>
                  <a:close/>
                  <a:moveTo>
                    <a:pt x="124" y="35"/>
                  </a:moveTo>
                  <a:cubicBezTo>
                    <a:pt x="123" y="36"/>
                    <a:pt x="123" y="36"/>
                    <a:pt x="123" y="36"/>
                  </a:cubicBezTo>
                  <a:cubicBezTo>
                    <a:pt x="124" y="36"/>
                    <a:pt x="124" y="36"/>
                    <a:pt x="124" y="36"/>
                  </a:cubicBezTo>
                  <a:cubicBezTo>
                    <a:pt x="124" y="36"/>
                    <a:pt x="124" y="35"/>
                    <a:pt x="124" y="35"/>
                  </a:cubicBezTo>
                  <a:close/>
                  <a:moveTo>
                    <a:pt x="125" y="35"/>
                  </a:moveTo>
                  <a:cubicBezTo>
                    <a:pt x="125" y="35"/>
                    <a:pt x="125" y="35"/>
                    <a:pt x="125" y="35"/>
                  </a:cubicBezTo>
                  <a:cubicBezTo>
                    <a:pt x="125" y="35"/>
                    <a:pt x="125" y="35"/>
                    <a:pt x="125" y="35"/>
                  </a:cubicBezTo>
                  <a:cubicBezTo>
                    <a:pt x="125" y="35"/>
                    <a:pt x="125" y="35"/>
                    <a:pt x="125" y="35"/>
                  </a:cubicBezTo>
                  <a:close/>
                  <a:moveTo>
                    <a:pt x="126" y="34"/>
                  </a:moveTo>
                  <a:cubicBezTo>
                    <a:pt x="126" y="34"/>
                    <a:pt x="126" y="34"/>
                    <a:pt x="126" y="34"/>
                  </a:cubicBezTo>
                  <a:cubicBezTo>
                    <a:pt x="126" y="35"/>
                    <a:pt x="126" y="35"/>
                    <a:pt x="126" y="35"/>
                  </a:cubicBezTo>
                  <a:cubicBezTo>
                    <a:pt x="126" y="34"/>
                    <a:pt x="126" y="34"/>
                    <a:pt x="126" y="34"/>
                  </a:cubicBezTo>
                  <a:close/>
                  <a:moveTo>
                    <a:pt x="123" y="33"/>
                  </a:moveTo>
                  <a:cubicBezTo>
                    <a:pt x="124" y="33"/>
                    <a:pt x="124" y="33"/>
                    <a:pt x="124" y="33"/>
                  </a:cubicBezTo>
                  <a:cubicBezTo>
                    <a:pt x="125" y="33"/>
                    <a:pt x="125" y="33"/>
                    <a:pt x="125" y="33"/>
                  </a:cubicBezTo>
                  <a:cubicBezTo>
                    <a:pt x="125" y="33"/>
                    <a:pt x="125" y="33"/>
                    <a:pt x="125" y="33"/>
                  </a:cubicBezTo>
                  <a:cubicBezTo>
                    <a:pt x="125" y="33"/>
                    <a:pt x="125" y="33"/>
                    <a:pt x="125" y="33"/>
                  </a:cubicBezTo>
                  <a:cubicBezTo>
                    <a:pt x="125" y="33"/>
                    <a:pt x="125" y="33"/>
                    <a:pt x="125" y="33"/>
                  </a:cubicBezTo>
                  <a:cubicBezTo>
                    <a:pt x="126" y="33"/>
                    <a:pt x="126" y="33"/>
                    <a:pt x="126" y="33"/>
                  </a:cubicBezTo>
                  <a:cubicBezTo>
                    <a:pt x="126" y="33"/>
                    <a:pt x="126" y="33"/>
                    <a:pt x="126" y="33"/>
                  </a:cubicBezTo>
                  <a:cubicBezTo>
                    <a:pt x="126" y="34"/>
                    <a:pt x="126" y="34"/>
                    <a:pt x="126" y="34"/>
                  </a:cubicBezTo>
                  <a:cubicBezTo>
                    <a:pt x="125" y="34"/>
                    <a:pt x="125" y="34"/>
                    <a:pt x="125" y="34"/>
                  </a:cubicBezTo>
                  <a:cubicBezTo>
                    <a:pt x="125" y="34"/>
                    <a:pt x="125" y="34"/>
                    <a:pt x="125" y="34"/>
                  </a:cubicBezTo>
                  <a:cubicBezTo>
                    <a:pt x="125" y="34"/>
                    <a:pt x="125" y="34"/>
                    <a:pt x="125" y="34"/>
                  </a:cubicBezTo>
                  <a:cubicBezTo>
                    <a:pt x="124" y="34"/>
                    <a:pt x="124" y="34"/>
                    <a:pt x="124" y="34"/>
                  </a:cubicBezTo>
                  <a:cubicBezTo>
                    <a:pt x="123" y="34"/>
                    <a:pt x="123" y="34"/>
                    <a:pt x="123" y="34"/>
                  </a:cubicBezTo>
                  <a:cubicBezTo>
                    <a:pt x="123" y="34"/>
                    <a:pt x="123" y="34"/>
                    <a:pt x="123" y="34"/>
                  </a:cubicBezTo>
                  <a:cubicBezTo>
                    <a:pt x="123" y="33"/>
                    <a:pt x="123" y="33"/>
                    <a:pt x="123" y="33"/>
                  </a:cubicBezTo>
                  <a:close/>
                  <a:moveTo>
                    <a:pt x="118" y="29"/>
                  </a:moveTo>
                  <a:cubicBezTo>
                    <a:pt x="119" y="29"/>
                    <a:pt x="119" y="29"/>
                    <a:pt x="119" y="29"/>
                  </a:cubicBezTo>
                  <a:cubicBezTo>
                    <a:pt x="119" y="29"/>
                    <a:pt x="119" y="29"/>
                    <a:pt x="119" y="29"/>
                  </a:cubicBezTo>
                  <a:cubicBezTo>
                    <a:pt x="119" y="29"/>
                    <a:pt x="118" y="29"/>
                    <a:pt x="118" y="29"/>
                  </a:cubicBezTo>
                  <a:close/>
                  <a:moveTo>
                    <a:pt x="117" y="29"/>
                  </a:moveTo>
                  <a:cubicBezTo>
                    <a:pt x="118" y="29"/>
                    <a:pt x="118" y="29"/>
                    <a:pt x="118" y="29"/>
                  </a:cubicBezTo>
                  <a:cubicBezTo>
                    <a:pt x="118" y="30"/>
                    <a:pt x="118" y="30"/>
                    <a:pt x="118" y="30"/>
                  </a:cubicBezTo>
                  <a:cubicBezTo>
                    <a:pt x="118" y="30"/>
                    <a:pt x="118" y="30"/>
                    <a:pt x="118" y="30"/>
                  </a:cubicBezTo>
                  <a:cubicBezTo>
                    <a:pt x="117" y="29"/>
                    <a:pt x="117" y="29"/>
                    <a:pt x="117" y="29"/>
                  </a:cubicBezTo>
                  <a:close/>
                  <a:moveTo>
                    <a:pt x="112" y="26"/>
                  </a:moveTo>
                  <a:cubicBezTo>
                    <a:pt x="113" y="25"/>
                    <a:pt x="113" y="25"/>
                    <a:pt x="113" y="25"/>
                  </a:cubicBezTo>
                  <a:cubicBezTo>
                    <a:pt x="114" y="26"/>
                    <a:pt x="114" y="26"/>
                    <a:pt x="114" y="26"/>
                  </a:cubicBezTo>
                  <a:cubicBezTo>
                    <a:pt x="115" y="26"/>
                    <a:pt x="115" y="26"/>
                    <a:pt x="115" y="26"/>
                  </a:cubicBezTo>
                  <a:cubicBezTo>
                    <a:pt x="117" y="25"/>
                    <a:pt x="117" y="25"/>
                    <a:pt x="117" y="25"/>
                  </a:cubicBezTo>
                  <a:cubicBezTo>
                    <a:pt x="118" y="25"/>
                    <a:pt x="118" y="25"/>
                    <a:pt x="118" y="25"/>
                  </a:cubicBezTo>
                  <a:cubicBezTo>
                    <a:pt x="118" y="26"/>
                    <a:pt x="118" y="26"/>
                    <a:pt x="118" y="26"/>
                  </a:cubicBezTo>
                  <a:cubicBezTo>
                    <a:pt x="119" y="26"/>
                    <a:pt x="119" y="26"/>
                    <a:pt x="119" y="26"/>
                  </a:cubicBezTo>
                  <a:cubicBezTo>
                    <a:pt x="120" y="26"/>
                    <a:pt x="120" y="26"/>
                    <a:pt x="120" y="26"/>
                  </a:cubicBezTo>
                  <a:cubicBezTo>
                    <a:pt x="122" y="26"/>
                    <a:pt x="122" y="26"/>
                    <a:pt x="122" y="26"/>
                  </a:cubicBezTo>
                  <a:cubicBezTo>
                    <a:pt x="123" y="26"/>
                    <a:pt x="123" y="26"/>
                    <a:pt x="123" y="26"/>
                  </a:cubicBezTo>
                  <a:cubicBezTo>
                    <a:pt x="123" y="26"/>
                    <a:pt x="123" y="26"/>
                    <a:pt x="123" y="26"/>
                  </a:cubicBezTo>
                  <a:cubicBezTo>
                    <a:pt x="124" y="26"/>
                    <a:pt x="124" y="26"/>
                    <a:pt x="124" y="26"/>
                  </a:cubicBezTo>
                  <a:cubicBezTo>
                    <a:pt x="125" y="26"/>
                    <a:pt x="125" y="26"/>
                    <a:pt x="125" y="26"/>
                  </a:cubicBezTo>
                  <a:cubicBezTo>
                    <a:pt x="125" y="26"/>
                    <a:pt x="125" y="26"/>
                    <a:pt x="125" y="26"/>
                  </a:cubicBezTo>
                  <a:cubicBezTo>
                    <a:pt x="126" y="27"/>
                    <a:pt x="126" y="27"/>
                    <a:pt x="126" y="27"/>
                  </a:cubicBezTo>
                  <a:cubicBezTo>
                    <a:pt x="129" y="26"/>
                    <a:pt x="129" y="26"/>
                    <a:pt x="129" y="26"/>
                  </a:cubicBezTo>
                  <a:cubicBezTo>
                    <a:pt x="131" y="25"/>
                    <a:pt x="131" y="25"/>
                    <a:pt x="131" y="25"/>
                  </a:cubicBezTo>
                  <a:cubicBezTo>
                    <a:pt x="131" y="24"/>
                    <a:pt x="131" y="24"/>
                    <a:pt x="131" y="24"/>
                  </a:cubicBezTo>
                  <a:cubicBezTo>
                    <a:pt x="132" y="24"/>
                    <a:pt x="132" y="24"/>
                    <a:pt x="132" y="24"/>
                  </a:cubicBezTo>
                  <a:cubicBezTo>
                    <a:pt x="132" y="24"/>
                    <a:pt x="132" y="24"/>
                    <a:pt x="132" y="24"/>
                  </a:cubicBezTo>
                  <a:cubicBezTo>
                    <a:pt x="133" y="23"/>
                    <a:pt x="133" y="23"/>
                    <a:pt x="133" y="23"/>
                  </a:cubicBezTo>
                  <a:cubicBezTo>
                    <a:pt x="133" y="23"/>
                    <a:pt x="133" y="23"/>
                    <a:pt x="133" y="23"/>
                  </a:cubicBezTo>
                  <a:cubicBezTo>
                    <a:pt x="133" y="22"/>
                    <a:pt x="133" y="22"/>
                    <a:pt x="133" y="22"/>
                  </a:cubicBezTo>
                  <a:cubicBezTo>
                    <a:pt x="134" y="22"/>
                    <a:pt x="134" y="22"/>
                    <a:pt x="134" y="22"/>
                  </a:cubicBezTo>
                  <a:cubicBezTo>
                    <a:pt x="133" y="21"/>
                    <a:pt x="133" y="21"/>
                    <a:pt x="133" y="21"/>
                  </a:cubicBezTo>
                  <a:cubicBezTo>
                    <a:pt x="133" y="21"/>
                    <a:pt x="133" y="21"/>
                    <a:pt x="133" y="21"/>
                  </a:cubicBezTo>
                  <a:cubicBezTo>
                    <a:pt x="132" y="21"/>
                    <a:pt x="132" y="21"/>
                    <a:pt x="132" y="21"/>
                  </a:cubicBezTo>
                  <a:cubicBezTo>
                    <a:pt x="131" y="21"/>
                    <a:pt x="131" y="21"/>
                    <a:pt x="131" y="21"/>
                  </a:cubicBezTo>
                  <a:cubicBezTo>
                    <a:pt x="131" y="22"/>
                    <a:pt x="131" y="22"/>
                    <a:pt x="131" y="22"/>
                  </a:cubicBezTo>
                  <a:cubicBezTo>
                    <a:pt x="130" y="22"/>
                    <a:pt x="130" y="22"/>
                    <a:pt x="130" y="22"/>
                  </a:cubicBezTo>
                  <a:cubicBezTo>
                    <a:pt x="130" y="23"/>
                    <a:pt x="130" y="23"/>
                    <a:pt x="130" y="23"/>
                  </a:cubicBezTo>
                  <a:cubicBezTo>
                    <a:pt x="129" y="23"/>
                    <a:pt x="129" y="23"/>
                    <a:pt x="129" y="23"/>
                  </a:cubicBezTo>
                  <a:cubicBezTo>
                    <a:pt x="129" y="23"/>
                    <a:pt x="129" y="23"/>
                    <a:pt x="129" y="23"/>
                  </a:cubicBezTo>
                  <a:cubicBezTo>
                    <a:pt x="128" y="24"/>
                    <a:pt x="128" y="24"/>
                    <a:pt x="128" y="24"/>
                  </a:cubicBezTo>
                  <a:cubicBezTo>
                    <a:pt x="127" y="24"/>
                    <a:pt x="127" y="24"/>
                    <a:pt x="127" y="24"/>
                  </a:cubicBezTo>
                  <a:cubicBezTo>
                    <a:pt x="125" y="24"/>
                    <a:pt x="125" y="24"/>
                    <a:pt x="125" y="24"/>
                  </a:cubicBezTo>
                  <a:cubicBezTo>
                    <a:pt x="123" y="24"/>
                    <a:pt x="123" y="24"/>
                    <a:pt x="123" y="24"/>
                  </a:cubicBezTo>
                  <a:cubicBezTo>
                    <a:pt x="123" y="24"/>
                    <a:pt x="123" y="24"/>
                    <a:pt x="123" y="24"/>
                  </a:cubicBezTo>
                  <a:cubicBezTo>
                    <a:pt x="122" y="24"/>
                    <a:pt x="122" y="24"/>
                    <a:pt x="122" y="24"/>
                  </a:cubicBezTo>
                  <a:cubicBezTo>
                    <a:pt x="122" y="23"/>
                    <a:pt x="122" y="23"/>
                    <a:pt x="122" y="23"/>
                  </a:cubicBezTo>
                  <a:cubicBezTo>
                    <a:pt x="121" y="23"/>
                    <a:pt x="121" y="23"/>
                    <a:pt x="121" y="23"/>
                  </a:cubicBezTo>
                  <a:cubicBezTo>
                    <a:pt x="120" y="23"/>
                    <a:pt x="120" y="23"/>
                    <a:pt x="120" y="23"/>
                  </a:cubicBezTo>
                  <a:cubicBezTo>
                    <a:pt x="119" y="23"/>
                    <a:pt x="119" y="23"/>
                    <a:pt x="119" y="23"/>
                  </a:cubicBezTo>
                  <a:cubicBezTo>
                    <a:pt x="118" y="23"/>
                    <a:pt x="118" y="23"/>
                    <a:pt x="118" y="23"/>
                  </a:cubicBezTo>
                  <a:cubicBezTo>
                    <a:pt x="118" y="23"/>
                    <a:pt x="118" y="23"/>
                    <a:pt x="118" y="23"/>
                  </a:cubicBezTo>
                  <a:cubicBezTo>
                    <a:pt x="117" y="23"/>
                    <a:pt x="117" y="23"/>
                    <a:pt x="117" y="23"/>
                  </a:cubicBezTo>
                  <a:cubicBezTo>
                    <a:pt x="116" y="22"/>
                    <a:pt x="116" y="22"/>
                    <a:pt x="116" y="22"/>
                  </a:cubicBezTo>
                  <a:cubicBezTo>
                    <a:pt x="115" y="22"/>
                    <a:pt x="115" y="22"/>
                    <a:pt x="115" y="22"/>
                  </a:cubicBezTo>
                  <a:cubicBezTo>
                    <a:pt x="114" y="22"/>
                    <a:pt x="114" y="22"/>
                    <a:pt x="114" y="22"/>
                  </a:cubicBezTo>
                  <a:cubicBezTo>
                    <a:pt x="114" y="23"/>
                    <a:pt x="114" y="23"/>
                    <a:pt x="114" y="23"/>
                  </a:cubicBezTo>
                  <a:cubicBezTo>
                    <a:pt x="113" y="23"/>
                    <a:pt x="113" y="23"/>
                    <a:pt x="113" y="23"/>
                  </a:cubicBezTo>
                  <a:cubicBezTo>
                    <a:pt x="113" y="24"/>
                    <a:pt x="113" y="24"/>
                    <a:pt x="113" y="24"/>
                  </a:cubicBezTo>
                  <a:cubicBezTo>
                    <a:pt x="112" y="25"/>
                    <a:pt x="112" y="25"/>
                    <a:pt x="112" y="25"/>
                  </a:cubicBezTo>
                  <a:cubicBezTo>
                    <a:pt x="111" y="24"/>
                    <a:pt x="111" y="24"/>
                    <a:pt x="111" y="24"/>
                  </a:cubicBezTo>
                  <a:cubicBezTo>
                    <a:pt x="110" y="24"/>
                    <a:pt x="110" y="24"/>
                    <a:pt x="110" y="24"/>
                  </a:cubicBezTo>
                  <a:cubicBezTo>
                    <a:pt x="110" y="25"/>
                    <a:pt x="110" y="25"/>
                    <a:pt x="110" y="25"/>
                  </a:cubicBezTo>
                  <a:cubicBezTo>
                    <a:pt x="110" y="25"/>
                    <a:pt x="110" y="25"/>
                    <a:pt x="110" y="25"/>
                  </a:cubicBezTo>
                  <a:cubicBezTo>
                    <a:pt x="109" y="26"/>
                    <a:pt x="109" y="26"/>
                    <a:pt x="109" y="26"/>
                  </a:cubicBezTo>
                  <a:cubicBezTo>
                    <a:pt x="109" y="27"/>
                    <a:pt x="109" y="27"/>
                    <a:pt x="109" y="27"/>
                  </a:cubicBezTo>
                  <a:cubicBezTo>
                    <a:pt x="109" y="28"/>
                    <a:pt x="109" y="28"/>
                    <a:pt x="109" y="28"/>
                  </a:cubicBezTo>
                  <a:cubicBezTo>
                    <a:pt x="109" y="29"/>
                    <a:pt x="109" y="29"/>
                    <a:pt x="109" y="29"/>
                  </a:cubicBezTo>
                  <a:cubicBezTo>
                    <a:pt x="109" y="30"/>
                    <a:pt x="109" y="30"/>
                    <a:pt x="109" y="30"/>
                  </a:cubicBezTo>
                  <a:cubicBezTo>
                    <a:pt x="109" y="31"/>
                    <a:pt x="109" y="31"/>
                    <a:pt x="109" y="31"/>
                  </a:cubicBezTo>
                  <a:cubicBezTo>
                    <a:pt x="109" y="31"/>
                    <a:pt x="109" y="31"/>
                    <a:pt x="109" y="31"/>
                  </a:cubicBezTo>
                  <a:cubicBezTo>
                    <a:pt x="109" y="31"/>
                    <a:pt x="109" y="31"/>
                    <a:pt x="109" y="31"/>
                  </a:cubicBezTo>
                  <a:cubicBezTo>
                    <a:pt x="109" y="30"/>
                    <a:pt x="109" y="30"/>
                    <a:pt x="109" y="30"/>
                  </a:cubicBezTo>
                  <a:cubicBezTo>
                    <a:pt x="108" y="31"/>
                    <a:pt x="108" y="31"/>
                    <a:pt x="108" y="31"/>
                  </a:cubicBezTo>
                  <a:cubicBezTo>
                    <a:pt x="107" y="31"/>
                    <a:pt x="107" y="31"/>
                    <a:pt x="107" y="31"/>
                  </a:cubicBezTo>
                  <a:cubicBezTo>
                    <a:pt x="107" y="32"/>
                    <a:pt x="107" y="32"/>
                    <a:pt x="107" y="32"/>
                  </a:cubicBezTo>
                  <a:cubicBezTo>
                    <a:pt x="106" y="32"/>
                    <a:pt x="106" y="32"/>
                    <a:pt x="106" y="32"/>
                  </a:cubicBezTo>
                  <a:cubicBezTo>
                    <a:pt x="107" y="33"/>
                    <a:pt x="107" y="33"/>
                    <a:pt x="107" y="33"/>
                  </a:cubicBezTo>
                  <a:cubicBezTo>
                    <a:pt x="106" y="34"/>
                    <a:pt x="106" y="34"/>
                    <a:pt x="106" y="34"/>
                  </a:cubicBezTo>
                  <a:cubicBezTo>
                    <a:pt x="107" y="36"/>
                    <a:pt x="107" y="36"/>
                    <a:pt x="107" y="36"/>
                  </a:cubicBezTo>
                  <a:cubicBezTo>
                    <a:pt x="106" y="36"/>
                    <a:pt x="106" y="36"/>
                    <a:pt x="106" y="36"/>
                  </a:cubicBezTo>
                  <a:cubicBezTo>
                    <a:pt x="106" y="37"/>
                    <a:pt x="106" y="37"/>
                    <a:pt x="106" y="37"/>
                  </a:cubicBezTo>
                  <a:cubicBezTo>
                    <a:pt x="106" y="37"/>
                    <a:pt x="106" y="37"/>
                    <a:pt x="106" y="37"/>
                  </a:cubicBezTo>
                  <a:cubicBezTo>
                    <a:pt x="106" y="38"/>
                    <a:pt x="106" y="38"/>
                    <a:pt x="106" y="38"/>
                  </a:cubicBezTo>
                  <a:cubicBezTo>
                    <a:pt x="105" y="39"/>
                    <a:pt x="105" y="39"/>
                    <a:pt x="105" y="39"/>
                  </a:cubicBezTo>
                  <a:cubicBezTo>
                    <a:pt x="104" y="40"/>
                    <a:pt x="104" y="40"/>
                    <a:pt x="104" y="40"/>
                  </a:cubicBezTo>
                  <a:cubicBezTo>
                    <a:pt x="104" y="40"/>
                    <a:pt x="104" y="40"/>
                    <a:pt x="104" y="40"/>
                  </a:cubicBezTo>
                  <a:cubicBezTo>
                    <a:pt x="104" y="40"/>
                    <a:pt x="104" y="40"/>
                    <a:pt x="104" y="40"/>
                  </a:cubicBezTo>
                  <a:cubicBezTo>
                    <a:pt x="105" y="42"/>
                    <a:pt x="105" y="42"/>
                    <a:pt x="105" y="42"/>
                  </a:cubicBezTo>
                  <a:cubicBezTo>
                    <a:pt x="105" y="42"/>
                    <a:pt x="105" y="42"/>
                    <a:pt x="105" y="42"/>
                  </a:cubicBezTo>
                  <a:cubicBezTo>
                    <a:pt x="105" y="42"/>
                    <a:pt x="105" y="42"/>
                    <a:pt x="105" y="42"/>
                  </a:cubicBezTo>
                  <a:cubicBezTo>
                    <a:pt x="106" y="42"/>
                    <a:pt x="106" y="42"/>
                    <a:pt x="106" y="42"/>
                  </a:cubicBezTo>
                  <a:cubicBezTo>
                    <a:pt x="107" y="42"/>
                    <a:pt x="107" y="42"/>
                    <a:pt x="107" y="42"/>
                  </a:cubicBezTo>
                  <a:cubicBezTo>
                    <a:pt x="107" y="42"/>
                    <a:pt x="107" y="42"/>
                    <a:pt x="107" y="42"/>
                  </a:cubicBezTo>
                  <a:cubicBezTo>
                    <a:pt x="107" y="43"/>
                    <a:pt x="107" y="43"/>
                    <a:pt x="107" y="43"/>
                  </a:cubicBezTo>
                  <a:cubicBezTo>
                    <a:pt x="108" y="45"/>
                    <a:pt x="108" y="45"/>
                    <a:pt x="108" y="45"/>
                  </a:cubicBezTo>
                  <a:cubicBezTo>
                    <a:pt x="108" y="45"/>
                    <a:pt x="108" y="45"/>
                    <a:pt x="108" y="45"/>
                  </a:cubicBezTo>
                  <a:cubicBezTo>
                    <a:pt x="107" y="46"/>
                    <a:pt x="107" y="46"/>
                    <a:pt x="107" y="46"/>
                  </a:cubicBezTo>
                  <a:cubicBezTo>
                    <a:pt x="107" y="47"/>
                    <a:pt x="107" y="47"/>
                    <a:pt x="107" y="47"/>
                  </a:cubicBezTo>
                  <a:cubicBezTo>
                    <a:pt x="107" y="49"/>
                    <a:pt x="107" y="49"/>
                    <a:pt x="107" y="49"/>
                  </a:cubicBezTo>
                  <a:cubicBezTo>
                    <a:pt x="107" y="50"/>
                    <a:pt x="107" y="50"/>
                    <a:pt x="107" y="50"/>
                  </a:cubicBezTo>
                  <a:cubicBezTo>
                    <a:pt x="107" y="50"/>
                    <a:pt x="107" y="50"/>
                    <a:pt x="107" y="50"/>
                  </a:cubicBezTo>
                  <a:cubicBezTo>
                    <a:pt x="108" y="51"/>
                    <a:pt x="108" y="51"/>
                    <a:pt x="108" y="51"/>
                  </a:cubicBezTo>
                  <a:cubicBezTo>
                    <a:pt x="109" y="51"/>
                    <a:pt x="109" y="51"/>
                    <a:pt x="109" y="51"/>
                  </a:cubicBezTo>
                  <a:cubicBezTo>
                    <a:pt x="109" y="50"/>
                    <a:pt x="109" y="50"/>
                    <a:pt x="109" y="50"/>
                  </a:cubicBezTo>
                  <a:cubicBezTo>
                    <a:pt x="110" y="50"/>
                    <a:pt x="110" y="50"/>
                    <a:pt x="110" y="50"/>
                  </a:cubicBezTo>
                  <a:cubicBezTo>
                    <a:pt x="111" y="50"/>
                    <a:pt x="111" y="50"/>
                    <a:pt x="111" y="50"/>
                  </a:cubicBezTo>
                  <a:cubicBezTo>
                    <a:pt x="111" y="51"/>
                    <a:pt x="111" y="51"/>
                    <a:pt x="111" y="51"/>
                  </a:cubicBezTo>
                  <a:cubicBezTo>
                    <a:pt x="112" y="50"/>
                    <a:pt x="112" y="50"/>
                    <a:pt x="112" y="50"/>
                  </a:cubicBezTo>
                  <a:cubicBezTo>
                    <a:pt x="111" y="49"/>
                    <a:pt x="111" y="49"/>
                    <a:pt x="111" y="49"/>
                  </a:cubicBezTo>
                  <a:cubicBezTo>
                    <a:pt x="111" y="49"/>
                    <a:pt x="111" y="49"/>
                    <a:pt x="111" y="49"/>
                  </a:cubicBezTo>
                  <a:cubicBezTo>
                    <a:pt x="111" y="48"/>
                    <a:pt x="111" y="48"/>
                    <a:pt x="111" y="48"/>
                  </a:cubicBezTo>
                  <a:cubicBezTo>
                    <a:pt x="111" y="47"/>
                    <a:pt x="111" y="47"/>
                    <a:pt x="111" y="47"/>
                  </a:cubicBezTo>
                  <a:cubicBezTo>
                    <a:pt x="111" y="46"/>
                    <a:pt x="111" y="46"/>
                    <a:pt x="111" y="46"/>
                  </a:cubicBezTo>
                  <a:cubicBezTo>
                    <a:pt x="111" y="45"/>
                    <a:pt x="111" y="45"/>
                    <a:pt x="111" y="45"/>
                  </a:cubicBezTo>
                  <a:cubicBezTo>
                    <a:pt x="111" y="44"/>
                    <a:pt x="111" y="44"/>
                    <a:pt x="111" y="44"/>
                  </a:cubicBezTo>
                  <a:cubicBezTo>
                    <a:pt x="112" y="43"/>
                    <a:pt x="112" y="43"/>
                    <a:pt x="112" y="43"/>
                  </a:cubicBezTo>
                  <a:cubicBezTo>
                    <a:pt x="112" y="42"/>
                    <a:pt x="112" y="42"/>
                    <a:pt x="112" y="42"/>
                  </a:cubicBezTo>
                  <a:cubicBezTo>
                    <a:pt x="112" y="41"/>
                    <a:pt x="112" y="41"/>
                    <a:pt x="112" y="41"/>
                  </a:cubicBezTo>
                  <a:cubicBezTo>
                    <a:pt x="111" y="40"/>
                    <a:pt x="111" y="40"/>
                    <a:pt x="111" y="40"/>
                  </a:cubicBezTo>
                  <a:cubicBezTo>
                    <a:pt x="111" y="40"/>
                    <a:pt x="111" y="40"/>
                    <a:pt x="111" y="40"/>
                  </a:cubicBezTo>
                  <a:cubicBezTo>
                    <a:pt x="112" y="39"/>
                    <a:pt x="112" y="39"/>
                    <a:pt x="112" y="39"/>
                  </a:cubicBezTo>
                  <a:cubicBezTo>
                    <a:pt x="113" y="39"/>
                    <a:pt x="113" y="39"/>
                    <a:pt x="113" y="39"/>
                  </a:cubicBezTo>
                  <a:cubicBezTo>
                    <a:pt x="113" y="39"/>
                    <a:pt x="113" y="39"/>
                    <a:pt x="113" y="39"/>
                  </a:cubicBezTo>
                  <a:cubicBezTo>
                    <a:pt x="114" y="39"/>
                    <a:pt x="114" y="39"/>
                    <a:pt x="114" y="39"/>
                  </a:cubicBezTo>
                  <a:cubicBezTo>
                    <a:pt x="114" y="39"/>
                    <a:pt x="114" y="39"/>
                    <a:pt x="114" y="39"/>
                  </a:cubicBezTo>
                  <a:cubicBezTo>
                    <a:pt x="115" y="40"/>
                    <a:pt x="115" y="40"/>
                    <a:pt x="115" y="40"/>
                  </a:cubicBezTo>
                  <a:cubicBezTo>
                    <a:pt x="115" y="41"/>
                    <a:pt x="115" y="41"/>
                    <a:pt x="115" y="41"/>
                  </a:cubicBezTo>
                  <a:cubicBezTo>
                    <a:pt x="114" y="42"/>
                    <a:pt x="114" y="42"/>
                    <a:pt x="114" y="42"/>
                  </a:cubicBezTo>
                  <a:cubicBezTo>
                    <a:pt x="114" y="42"/>
                    <a:pt x="114" y="42"/>
                    <a:pt x="114" y="42"/>
                  </a:cubicBezTo>
                  <a:cubicBezTo>
                    <a:pt x="114" y="43"/>
                    <a:pt x="114" y="43"/>
                    <a:pt x="114" y="43"/>
                  </a:cubicBezTo>
                  <a:cubicBezTo>
                    <a:pt x="115" y="43"/>
                    <a:pt x="115" y="43"/>
                    <a:pt x="115" y="43"/>
                  </a:cubicBezTo>
                  <a:cubicBezTo>
                    <a:pt x="115" y="44"/>
                    <a:pt x="115" y="44"/>
                    <a:pt x="115" y="44"/>
                  </a:cubicBezTo>
                  <a:cubicBezTo>
                    <a:pt x="116" y="44"/>
                    <a:pt x="116" y="44"/>
                    <a:pt x="116" y="44"/>
                  </a:cubicBezTo>
                  <a:cubicBezTo>
                    <a:pt x="117" y="45"/>
                    <a:pt x="117" y="45"/>
                    <a:pt x="117" y="45"/>
                  </a:cubicBezTo>
                  <a:cubicBezTo>
                    <a:pt x="116" y="45"/>
                    <a:pt x="116" y="45"/>
                    <a:pt x="116" y="45"/>
                  </a:cubicBezTo>
                  <a:cubicBezTo>
                    <a:pt x="116" y="47"/>
                    <a:pt x="116" y="47"/>
                    <a:pt x="116" y="47"/>
                  </a:cubicBezTo>
                  <a:cubicBezTo>
                    <a:pt x="116" y="47"/>
                    <a:pt x="116" y="47"/>
                    <a:pt x="116" y="47"/>
                  </a:cubicBezTo>
                  <a:cubicBezTo>
                    <a:pt x="117" y="48"/>
                    <a:pt x="117" y="48"/>
                    <a:pt x="117" y="48"/>
                  </a:cubicBezTo>
                  <a:cubicBezTo>
                    <a:pt x="117" y="47"/>
                    <a:pt x="117" y="47"/>
                    <a:pt x="117" y="47"/>
                  </a:cubicBezTo>
                  <a:cubicBezTo>
                    <a:pt x="118" y="48"/>
                    <a:pt x="118" y="48"/>
                    <a:pt x="118" y="48"/>
                  </a:cubicBezTo>
                  <a:cubicBezTo>
                    <a:pt x="119" y="48"/>
                    <a:pt x="119" y="48"/>
                    <a:pt x="119" y="48"/>
                  </a:cubicBezTo>
                  <a:cubicBezTo>
                    <a:pt x="119" y="47"/>
                    <a:pt x="119" y="47"/>
                    <a:pt x="119" y="47"/>
                  </a:cubicBezTo>
                  <a:cubicBezTo>
                    <a:pt x="119" y="47"/>
                    <a:pt x="119" y="47"/>
                    <a:pt x="119" y="47"/>
                  </a:cubicBezTo>
                  <a:cubicBezTo>
                    <a:pt x="120" y="46"/>
                    <a:pt x="120" y="46"/>
                    <a:pt x="120" y="46"/>
                  </a:cubicBezTo>
                  <a:cubicBezTo>
                    <a:pt x="120" y="46"/>
                    <a:pt x="120" y="46"/>
                    <a:pt x="120" y="46"/>
                  </a:cubicBezTo>
                  <a:cubicBezTo>
                    <a:pt x="121" y="45"/>
                    <a:pt x="121" y="45"/>
                    <a:pt x="121" y="45"/>
                  </a:cubicBezTo>
                  <a:cubicBezTo>
                    <a:pt x="123" y="45"/>
                    <a:pt x="123" y="45"/>
                    <a:pt x="123" y="45"/>
                  </a:cubicBezTo>
                  <a:cubicBezTo>
                    <a:pt x="123" y="45"/>
                    <a:pt x="123" y="45"/>
                    <a:pt x="123" y="45"/>
                  </a:cubicBezTo>
                  <a:cubicBezTo>
                    <a:pt x="124" y="45"/>
                    <a:pt x="124" y="45"/>
                    <a:pt x="124" y="45"/>
                  </a:cubicBezTo>
                  <a:cubicBezTo>
                    <a:pt x="124" y="45"/>
                    <a:pt x="124" y="45"/>
                    <a:pt x="124" y="45"/>
                  </a:cubicBezTo>
                  <a:cubicBezTo>
                    <a:pt x="125" y="45"/>
                    <a:pt x="125" y="45"/>
                    <a:pt x="125" y="45"/>
                  </a:cubicBezTo>
                  <a:cubicBezTo>
                    <a:pt x="124" y="44"/>
                    <a:pt x="124" y="44"/>
                    <a:pt x="124" y="44"/>
                  </a:cubicBezTo>
                  <a:cubicBezTo>
                    <a:pt x="123" y="44"/>
                    <a:pt x="123" y="44"/>
                    <a:pt x="123" y="44"/>
                  </a:cubicBezTo>
                  <a:cubicBezTo>
                    <a:pt x="123" y="44"/>
                    <a:pt x="123" y="44"/>
                    <a:pt x="123" y="44"/>
                  </a:cubicBezTo>
                  <a:cubicBezTo>
                    <a:pt x="123" y="44"/>
                    <a:pt x="123" y="44"/>
                    <a:pt x="123" y="44"/>
                  </a:cubicBezTo>
                  <a:cubicBezTo>
                    <a:pt x="122" y="44"/>
                    <a:pt x="122" y="44"/>
                    <a:pt x="122" y="44"/>
                  </a:cubicBezTo>
                  <a:cubicBezTo>
                    <a:pt x="122" y="44"/>
                    <a:pt x="122" y="44"/>
                    <a:pt x="122" y="44"/>
                  </a:cubicBezTo>
                  <a:cubicBezTo>
                    <a:pt x="121" y="44"/>
                    <a:pt x="121" y="44"/>
                    <a:pt x="121" y="44"/>
                  </a:cubicBezTo>
                  <a:cubicBezTo>
                    <a:pt x="121" y="43"/>
                    <a:pt x="121" y="43"/>
                    <a:pt x="121" y="43"/>
                  </a:cubicBezTo>
                  <a:cubicBezTo>
                    <a:pt x="121" y="43"/>
                    <a:pt x="121" y="43"/>
                    <a:pt x="121" y="43"/>
                  </a:cubicBezTo>
                  <a:cubicBezTo>
                    <a:pt x="121" y="43"/>
                    <a:pt x="121" y="43"/>
                    <a:pt x="121" y="43"/>
                  </a:cubicBezTo>
                  <a:cubicBezTo>
                    <a:pt x="120" y="43"/>
                    <a:pt x="120" y="43"/>
                    <a:pt x="120" y="43"/>
                  </a:cubicBezTo>
                  <a:cubicBezTo>
                    <a:pt x="120" y="43"/>
                    <a:pt x="120" y="43"/>
                    <a:pt x="120" y="43"/>
                  </a:cubicBezTo>
                  <a:cubicBezTo>
                    <a:pt x="119" y="42"/>
                    <a:pt x="119" y="42"/>
                    <a:pt x="119" y="42"/>
                  </a:cubicBezTo>
                  <a:cubicBezTo>
                    <a:pt x="120" y="42"/>
                    <a:pt x="120" y="42"/>
                    <a:pt x="120" y="42"/>
                  </a:cubicBezTo>
                  <a:cubicBezTo>
                    <a:pt x="120" y="41"/>
                    <a:pt x="120" y="41"/>
                    <a:pt x="120" y="41"/>
                  </a:cubicBezTo>
                  <a:cubicBezTo>
                    <a:pt x="120" y="42"/>
                    <a:pt x="120" y="42"/>
                    <a:pt x="120" y="42"/>
                  </a:cubicBezTo>
                  <a:cubicBezTo>
                    <a:pt x="120" y="41"/>
                    <a:pt x="120" y="41"/>
                    <a:pt x="120" y="41"/>
                  </a:cubicBezTo>
                  <a:cubicBezTo>
                    <a:pt x="121" y="41"/>
                    <a:pt x="121" y="41"/>
                    <a:pt x="121" y="41"/>
                  </a:cubicBezTo>
                  <a:cubicBezTo>
                    <a:pt x="121" y="41"/>
                    <a:pt x="121" y="41"/>
                    <a:pt x="121" y="41"/>
                  </a:cubicBezTo>
                  <a:cubicBezTo>
                    <a:pt x="120" y="40"/>
                    <a:pt x="120" y="40"/>
                    <a:pt x="120" y="40"/>
                  </a:cubicBezTo>
                  <a:cubicBezTo>
                    <a:pt x="120" y="40"/>
                    <a:pt x="120" y="40"/>
                    <a:pt x="120" y="40"/>
                  </a:cubicBezTo>
                  <a:cubicBezTo>
                    <a:pt x="120" y="40"/>
                    <a:pt x="120" y="40"/>
                    <a:pt x="120" y="40"/>
                  </a:cubicBezTo>
                  <a:cubicBezTo>
                    <a:pt x="120" y="39"/>
                    <a:pt x="120" y="39"/>
                    <a:pt x="120" y="39"/>
                  </a:cubicBezTo>
                  <a:cubicBezTo>
                    <a:pt x="119" y="39"/>
                    <a:pt x="119" y="39"/>
                    <a:pt x="119" y="39"/>
                  </a:cubicBezTo>
                  <a:cubicBezTo>
                    <a:pt x="119" y="39"/>
                    <a:pt x="119" y="39"/>
                    <a:pt x="119" y="39"/>
                  </a:cubicBezTo>
                  <a:cubicBezTo>
                    <a:pt x="118" y="38"/>
                    <a:pt x="118" y="38"/>
                    <a:pt x="118" y="38"/>
                  </a:cubicBezTo>
                  <a:cubicBezTo>
                    <a:pt x="117" y="37"/>
                    <a:pt x="117" y="37"/>
                    <a:pt x="117" y="37"/>
                  </a:cubicBezTo>
                  <a:cubicBezTo>
                    <a:pt x="116" y="36"/>
                    <a:pt x="116" y="36"/>
                    <a:pt x="116" y="36"/>
                  </a:cubicBezTo>
                  <a:cubicBezTo>
                    <a:pt x="116" y="36"/>
                    <a:pt x="116" y="36"/>
                    <a:pt x="116" y="36"/>
                  </a:cubicBezTo>
                  <a:cubicBezTo>
                    <a:pt x="116" y="35"/>
                    <a:pt x="116" y="35"/>
                    <a:pt x="116" y="35"/>
                  </a:cubicBezTo>
                  <a:cubicBezTo>
                    <a:pt x="116" y="35"/>
                    <a:pt x="116" y="35"/>
                    <a:pt x="116" y="35"/>
                  </a:cubicBezTo>
                  <a:cubicBezTo>
                    <a:pt x="117" y="36"/>
                    <a:pt x="117" y="36"/>
                    <a:pt x="117" y="36"/>
                  </a:cubicBezTo>
                  <a:cubicBezTo>
                    <a:pt x="117" y="36"/>
                    <a:pt x="117" y="36"/>
                    <a:pt x="117" y="36"/>
                  </a:cubicBezTo>
                  <a:cubicBezTo>
                    <a:pt x="118" y="35"/>
                    <a:pt x="118" y="35"/>
                    <a:pt x="118" y="35"/>
                  </a:cubicBezTo>
                  <a:cubicBezTo>
                    <a:pt x="118" y="35"/>
                    <a:pt x="118" y="35"/>
                    <a:pt x="118" y="35"/>
                  </a:cubicBezTo>
                  <a:cubicBezTo>
                    <a:pt x="120" y="34"/>
                    <a:pt x="120" y="34"/>
                    <a:pt x="120" y="34"/>
                  </a:cubicBezTo>
                  <a:cubicBezTo>
                    <a:pt x="121" y="33"/>
                    <a:pt x="121" y="33"/>
                    <a:pt x="121" y="33"/>
                  </a:cubicBezTo>
                  <a:cubicBezTo>
                    <a:pt x="122" y="32"/>
                    <a:pt x="122" y="32"/>
                    <a:pt x="122" y="32"/>
                  </a:cubicBezTo>
                  <a:cubicBezTo>
                    <a:pt x="123" y="32"/>
                    <a:pt x="123" y="32"/>
                    <a:pt x="123" y="32"/>
                  </a:cubicBezTo>
                  <a:cubicBezTo>
                    <a:pt x="123" y="31"/>
                    <a:pt x="123" y="31"/>
                    <a:pt x="123" y="31"/>
                  </a:cubicBezTo>
                  <a:cubicBezTo>
                    <a:pt x="124" y="31"/>
                    <a:pt x="124" y="31"/>
                    <a:pt x="124" y="31"/>
                  </a:cubicBezTo>
                  <a:cubicBezTo>
                    <a:pt x="125" y="32"/>
                    <a:pt x="125" y="32"/>
                    <a:pt x="125" y="32"/>
                  </a:cubicBezTo>
                  <a:cubicBezTo>
                    <a:pt x="125" y="32"/>
                    <a:pt x="125" y="32"/>
                    <a:pt x="125" y="32"/>
                  </a:cubicBezTo>
                  <a:cubicBezTo>
                    <a:pt x="126" y="31"/>
                    <a:pt x="126" y="31"/>
                    <a:pt x="126" y="31"/>
                  </a:cubicBezTo>
                  <a:cubicBezTo>
                    <a:pt x="126" y="30"/>
                    <a:pt x="126" y="30"/>
                    <a:pt x="126" y="30"/>
                  </a:cubicBezTo>
                  <a:cubicBezTo>
                    <a:pt x="125" y="30"/>
                    <a:pt x="125" y="30"/>
                    <a:pt x="125" y="30"/>
                  </a:cubicBezTo>
                  <a:cubicBezTo>
                    <a:pt x="123" y="30"/>
                    <a:pt x="123" y="30"/>
                    <a:pt x="123" y="30"/>
                  </a:cubicBezTo>
                  <a:cubicBezTo>
                    <a:pt x="122" y="30"/>
                    <a:pt x="122" y="30"/>
                    <a:pt x="122" y="30"/>
                  </a:cubicBezTo>
                  <a:cubicBezTo>
                    <a:pt x="121" y="30"/>
                    <a:pt x="121" y="30"/>
                    <a:pt x="121" y="30"/>
                  </a:cubicBezTo>
                  <a:cubicBezTo>
                    <a:pt x="120" y="31"/>
                    <a:pt x="120" y="31"/>
                    <a:pt x="120" y="31"/>
                  </a:cubicBezTo>
                  <a:cubicBezTo>
                    <a:pt x="120" y="31"/>
                    <a:pt x="120" y="31"/>
                    <a:pt x="120" y="31"/>
                  </a:cubicBezTo>
                  <a:cubicBezTo>
                    <a:pt x="119" y="31"/>
                    <a:pt x="119" y="31"/>
                    <a:pt x="119" y="31"/>
                  </a:cubicBezTo>
                  <a:cubicBezTo>
                    <a:pt x="118" y="31"/>
                    <a:pt x="118" y="31"/>
                    <a:pt x="118" y="31"/>
                  </a:cubicBezTo>
                  <a:cubicBezTo>
                    <a:pt x="117" y="31"/>
                    <a:pt x="117" y="31"/>
                    <a:pt x="117" y="31"/>
                  </a:cubicBezTo>
                  <a:cubicBezTo>
                    <a:pt x="116" y="31"/>
                    <a:pt x="116" y="31"/>
                    <a:pt x="116" y="31"/>
                  </a:cubicBezTo>
                  <a:cubicBezTo>
                    <a:pt x="116" y="32"/>
                    <a:pt x="116" y="32"/>
                    <a:pt x="116" y="32"/>
                  </a:cubicBezTo>
                  <a:cubicBezTo>
                    <a:pt x="115" y="33"/>
                    <a:pt x="115" y="33"/>
                    <a:pt x="115" y="33"/>
                  </a:cubicBezTo>
                  <a:cubicBezTo>
                    <a:pt x="114" y="34"/>
                    <a:pt x="114" y="34"/>
                    <a:pt x="114" y="34"/>
                  </a:cubicBezTo>
                  <a:cubicBezTo>
                    <a:pt x="113" y="33"/>
                    <a:pt x="113" y="33"/>
                    <a:pt x="113" y="33"/>
                  </a:cubicBezTo>
                  <a:cubicBezTo>
                    <a:pt x="113" y="33"/>
                    <a:pt x="113" y="33"/>
                    <a:pt x="113" y="33"/>
                  </a:cubicBezTo>
                  <a:cubicBezTo>
                    <a:pt x="112" y="32"/>
                    <a:pt x="112" y="32"/>
                    <a:pt x="112" y="32"/>
                  </a:cubicBezTo>
                  <a:cubicBezTo>
                    <a:pt x="111" y="31"/>
                    <a:pt x="111" y="31"/>
                    <a:pt x="111" y="31"/>
                  </a:cubicBezTo>
                  <a:cubicBezTo>
                    <a:pt x="110" y="30"/>
                    <a:pt x="110" y="30"/>
                    <a:pt x="110" y="30"/>
                  </a:cubicBezTo>
                  <a:cubicBezTo>
                    <a:pt x="110" y="28"/>
                    <a:pt x="110" y="28"/>
                    <a:pt x="110" y="28"/>
                  </a:cubicBezTo>
                  <a:cubicBezTo>
                    <a:pt x="111" y="27"/>
                    <a:pt x="111" y="27"/>
                    <a:pt x="111" y="27"/>
                  </a:cubicBezTo>
                  <a:cubicBezTo>
                    <a:pt x="112" y="26"/>
                    <a:pt x="112" y="26"/>
                    <a:pt x="112" y="26"/>
                  </a:cubicBezTo>
                  <a:close/>
                  <a:moveTo>
                    <a:pt x="113" y="0"/>
                  </a:moveTo>
                  <a:cubicBezTo>
                    <a:pt x="112" y="0"/>
                    <a:pt x="112" y="0"/>
                    <a:pt x="112" y="0"/>
                  </a:cubicBezTo>
                  <a:cubicBezTo>
                    <a:pt x="112" y="1"/>
                    <a:pt x="112" y="1"/>
                    <a:pt x="112" y="1"/>
                  </a:cubicBezTo>
                  <a:cubicBezTo>
                    <a:pt x="113" y="0"/>
                    <a:pt x="113" y="0"/>
                    <a:pt x="113" y="0"/>
                  </a:cubicBezTo>
                  <a:cubicBezTo>
                    <a:pt x="113" y="0"/>
                    <a:pt x="113" y="0"/>
                    <a:pt x="113" y="0"/>
                  </a:cubicBezTo>
                  <a:close/>
                  <a:moveTo>
                    <a:pt x="114" y="3"/>
                  </a:moveTo>
                  <a:cubicBezTo>
                    <a:pt x="114" y="3"/>
                    <a:pt x="114" y="3"/>
                    <a:pt x="114" y="3"/>
                  </a:cubicBezTo>
                  <a:cubicBezTo>
                    <a:pt x="115" y="2"/>
                    <a:pt x="115" y="2"/>
                    <a:pt x="115" y="2"/>
                  </a:cubicBezTo>
                  <a:cubicBezTo>
                    <a:pt x="115" y="3"/>
                    <a:pt x="115" y="3"/>
                    <a:pt x="115" y="3"/>
                  </a:cubicBezTo>
                  <a:cubicBezTo>
                    <a:pt x="116" y="2"/>
                    <a:pt x="116" y="2"/>
                    <a:pt x="116" y="2"/>
                  </a:cubicBezTo>
                  <a:cubicBezTo>
                    <a:pt x="116" y="2"/>
                    <a:pt x="116" y="2"/>
                    <a:pt x="116" y="2"/>
                  </a:cubicBezTo>
                  <a:cubicBezTo>
                    <a:pt x="115" y="2"/>
                    <a:pt x="115" y="2"/>
                    <a:pt x="115" y="2"/>
                  </a:cubicBezTo>
                  <a:cubicBezTo>
                    <a:pt x="114" y="2"/>
                    <a:pt x="114" y="2"/>
                    <a:pt x="114" y="2"/>
                  </a:cubicBezTo>
                  <a:cubicBezTo>
                    <a:pt x="113" y="2"/>
                    <a:pt x="113" y="2"/>
                    <a:pt x="113" y="2"/>
                  </a:cubicBezTo>
                  <a:cubicBezTo>
                    <a:pt x="114" y="3"/>
                    <a:pt x="114" y="3"/>
                    <a:pt x="114" y="3"/>
                  </a:cubicBezTo>
                  <a:close/>
                  <a:moveTo>
                    <a:pt x="107" y="7"/>
                  </a:moveTo>
                  <a:cubicBezTo>
                    <a:pt x="107" y="7"/>
                    <a:pt x="107" y="7"/>
                    <a:pt x="107" y="7"/>
                  </a:cubicBezTo>
                  <a:cubicBezTo>
                    <a:pt x="107" y="8"/>
                    <a:pt x="107" y="8"/>
                    <a:pt x="107" y="8"/>
                  </a:cubicBezTo>
                  <a:cubicBezTo>
                    <a:pt x="107" y="7"/>
                    <a:pt x="107" y="7"/>
                    <a:pt x="107" y="7"/>
                  </a:cubicBezTo>
                  <a:cubicBezTo>
                    <a:pt x="107" y="7"/>
                    <a:pt x="107" y="7"/>
                    <a:pt x="107" y="7"/>
                  </a:cubicBezTo>
                  <a:close/>
                  <a:moveTo>
                    <a:pt x="108" y="6"/>
                  </a:moveTo>
                  <a:cubicBezTo>
                    <a:pt x="110" y="5"/>
                    <a:pt x="110" y="5"/>
                    <a:pt x="110" y="5"/>
                  </a:cubicBezTo>
                  <a:cubicBezTo>
                    <a:pt x="111" y="5"/>
                    <a:pt x="111" y="5"/>
                    <a:pt x="111" y="5"/>
                  </a:cubicBezTo>
                  <a:cubicBezTo>
                    <a:pt x="111" y="5"/>
                    <a:pt x="111" y="5"/>
                    <a:pt x="111" y="5"/>
                  </a:cubicBezTo>
                  <a:cubicBezTo>
                    <a:pt x="110" y="6"/>
                    <a:pt x="110" y="6"/>
                    <a:pt x="110" y="6"/>
                  </a:cubicBezTo>
                  <a:cubicBezTo>
                    <a:pt x="109" y="6"/>
                    <a:pt x="109" y="6"/>
                    <a:pt x="109" y="6"/>
                  </a:cubicBezTo>
                  <a:cubicBezTo>
                    <a:pt x="108" y="6"/>
                    <a:pt x="108" y="6"/>
                    <a:pt x="108" y="6"/>
                  </a:cubicBezTo>
                  <a:close/>
                  <a:moveTo>
                    <a:pt x="99" y="10"/>
                  </a:moveTo>
                  <a:cubicBezTo>
                    <a:pt x="100" y="11"/>
                    <a:pt x="100" y="11"/>
                    <a:pt x="100" y="11"/>
                  </a:cubicBezTo>
                  <a:cubicBezTo>
                    <a:pt x="99" y="10"/>
                    <a:pt x="99" y="10"/>
                    <a:pt x="99" y="10"/>
                  </a:cubicBezTo>
                  <a:cubicBezTo>
                    <a:pt x="99" y="10"/>
                    <a:pt x="99" y="10"/>
                    <a:pt x="99" y="10"/>
                  </a:cubicBezTo>
                  <a:close/>
                  <a:moveTo>
                    <a:pt x="99" y="10"/>
                  </a:moveTo>
                  <a:cubicBezTo>
                    <a:pt x="99" y="10"/>
                    <a:pt x="99" y="10"/>
                    <a:pt x="99" y="10"/>
                  </a:cubicBezTo>
                  <a:cubicBezTo>
                    <a:pt x="100" y="10"/>
                    <a:pt x="100" y="10"/>
                    <a:pt x="100" y="10"/>
                  </a:cubicBezTo>
                  <a:cubicBezTo>
                    <a:pt x="100" y="10"/>
                    <a:pt x="100" y="10"/>
                    <a:pt x="100" y="10"/>
                  </a:cubicBezTo>
                  <a:cubicBezTo>
                    <a:pt x="100" y="10"/>
                    <a:pt x="100" y="10"/>
                    <a:pt x="100" y="10"/>
                  </a:cubicBezTo>
                  <a:cubicBezTo>
                    <a:pt x="99" y="10"/>
                    <a:pt x="99" y="10"/>
                    <a:pt x="99" y="10"/>
                  </a:cubicBezTo>
                  <a:close/>
                  <a:moveTo>
                    <a:pt x="100" y="12"/>
                  </a:moveTo>
                  <a:cubicBezTo>
                    <a:pt x="99" y="12"/>
                    <a:pt x="99" y="12"/>
                    <a:pt x="99" y="12"/>
                  </a:cubicBezTo>
                  <a:cubicBezTo>
                    <a:pt x="100" y="12"/>
                    <a:pt x="100" y="12"/>
                    <a:pt x="100" y="12"/>
                  </a:cubicBezTo>
                  <a:cubicBezTo>
                    <a:pt x="100" y="12"/>
                    <a:pt x="100" y="12"/>
                    <a:pt x="100" y="12"/>
                  </a:cubicBezTo>
                  <a:close/>
                  <a:moveTo>
                    <a:pt x="99" y="13"/>
                  </a:moveTo>
                  <a:cubicBezTo>
                    <a:pt x="99" y="13"/>
                    <a:pt x="99" y="13"/>
                    <a:pt x="99" y="13"/>
                  </a:cubicBezTo>
                  <a:cubicBezTo>
                    <a:pt x="99" y="14"/>
                    <a:pt x="99" y="14"/>
                    <a:pt x="99" y="14"/>
                  </a:cubicBezTo>
                  <a:cubicBezTo>
                    <a:pt x="99" y="14"/>
                    <a:pt x="99" y="14"/>
                    <a:pt x="99" y="14"/>
                  </a:cubicBezTo>
                  <a:cubicBezTo>
                    <a:pt x="99" y="13"/>
                    <a:pt x="99" y="13"/>
                    <a:pt x="99" y="13"/>
                  </a:cubicBezTo>
                  <a:close/>
                  <a:moveTo>
                    <a:pt x="93" y="42"/>
                  </a:moveTo>
                  <a:cubicBezTo>
                    <a:pt x="94" y="42"/>
                    <a:pt x="94" y="42"/>
                    <a:pt x="94" y="42"/>
                  </a:cubicBezTo>
                  <a:cubicBezTo>
                    <a:pt x="94" y="43"/>
                    <a:pt x="94" y="43"/>
                    <a:pt x="94" y="43"/>
                  </a:cubicBezTo>
                  <a:cubicBezTo>
                    <a:pt x="93" y="43"/>
                    <a:pt x="93" y="43"/>
                    <a:pt x="93" y="43"/>
                  </a:cubicBezTo>
                  <a:cubicBezTo>
                    <a:pt x="93" y="42"/>
                    <a:pt x="93" y="42"/>
                    <a:pt x="93" y="42"/>
                  </a:cubicBezTo>
                  <a:cubicBezTo>
                    <a:pt x="93" y="42"/>
                    <a:pt x="93" y="42"/>
                    <a:pt x="93" y="42"/>
                  </a:cubicBezTo>
                  <a:close/>
                  <a:moveTo>
                    <a:pt x="93" y="42"/>
                  </a:moveTo>
                  <a:cubicBezTo>
                    <a:pt x="93" y="43"/>
                    <a:pt x="93" y="43"/>
                    <a:pt x="93" y="43"/>
                  </a:cubicBezTo>
                  <a:cubicBezTo>
                    <a:pt x="93" y="44"/>
                    <a:pt x="93" y="44"/>
                    <a:pt x="93" y="44"/>
                  </a:cubicBezTo>
                  <a:cubicBezTo>
                    <a:pt x="92" y="44"/>
                    <a:pt x="92" y="44"/>
                    <a:pt x="92" y="44"/>
                  </a:cubicBezTo>
                  <a:cubicBezTo>
                    <a:pt x="92" y="44"/>
                    <a:pt x="92" y="44"/>
                    <a:pt x="92" y="44"/>
                  </a:cubicBezTo>
                  <a:cubicBezTo>
                    <a:pt x="92" y="43"/>
                    <a:pt x="92" y="43"/>
                    <a:pt x="92" y="43"/>
                  </a:cubicBezTo>
                  <a:cubicBezTo>
                    <a:pt x="92" y="42"/>
                    <a:pt x="92" y="42"/>
                    <a:pt x="92" y="42"/>
                  </a:cubicBezTo>
                  <a:cubicBezTo>
                    <a:pt x="93" y="41"/>
                    <a:pt x="93" y="41"/>
                    <a:pt x="93" y="41"/>
                  </a:cubicBezTo>
                  <a:cubicBezTo>
                    <a:pt x="93" y="42"/>
                    <a:pt x="93" y="42"/>
                    <a:pt x="93" y="42"/>
                  </a:cubicBezTo>
                  <a:close/>
                  <a:moveTo>
                    <a:pt x="62" y="29"/>
                  </a:moveTo>
                  <a:cubicBezTo>
                    <a:pt x="63" y="29"/>
                    <a:pt x="63" y="29"/>
                    <a:pt x="63" y="29"/>
                  </a:cubicBezTo>
                  <a:cubicBezTo>
                    <a:pt x="64" y="30"/>
                    <a:pt x="64" y="30"/>
                    <a:pt x="64" y="30"/>
                  </a:cubicBezTo>
                  <a:cubicBezTo>
                    <a:pt x="63" y="30"/>
                    <a:pt x="63" y="30"/>
                    <a:pt x="63" y="30"/>
                  </a:cubicBezTo>
                  <a:cubicBezTo>
                    <a:pt x="62" y="30"/>
                    <a:pt x="62" y="30"/>
                    <a:pt x="62" y="30"/>
                  </a:cubicBezTo>
                  <a:cubicBezTo>
                    <a:pt x="62" y="29"/>
                    <a:pt x="62" y="29"/>
                    <a:pt x="62" y="29"/>
                  </a:cubicBezTo>
                  <a:cubicBezTo>
                    <a:pt x="62" y="29"/>
                    <a:pt x="62" y="29"/>
                    <a:pt x="62" y="29"/>
                  </a:cubicBezTo>
                  <a:close/>
                  <a:moveTo>
                    <a:pt x="63" y="31"/>
                  </a:moveTo>
                  <a:cubicBezTo>
                    <a:pt x="64" y="31"/>
                    <a:pt x="64" y="31"/>
                    <a:pt x="64" y="31"/>
                  </a:cubicBezTo>
                  <a:cubicBezTo>
                    <a:pt x="64" y="31"/>
                    <a:pt x="64" y="31"/>
                    <a:pt x="64" y="31"/>
                  </a:cubicBezTo>
                  <a:cubicBezTo>
                    <a:pt x="65" y="32"/>
                    <a:pt x="65" y="32"/>
                    <a:pt x="65" y="32"/>
                  </a:cubicBezTo>
                  <a:cubicBezTo>
                    <a:pt x="65" y="32"/>
                    <a:pt x="65" y="32"/>
                    <a:pt x="65" y="32"/>
                  </a:cubicBezTo>
                  <a:cubicBezTo>
                    <a:pt x="64" y="32"/>
                    <a:pt x="64" y="32"/>
                    <a:pt x="64" y="32"/>
                  </a:cubicBezTo>
                  <a:cubicBezTo>
                    <a:pt x="63" y="32"/>
                    <a:pt x="63" y="32"/>
                    <a:pt x="63" y="32"/>
                  </a:cubicBezTo>
                  <a:cubicBezTo>
                    <a:pt x="63" y="31"/>
                    <a:pt x="63" y="31"/>
                    <a:pt x="63" y="31"/>
                  </a:cubicBezTo>
                  <a:cubicBezTo>
                    <a:pt x="63" y="31"/>
                    <a:pt x="63" y="31"/>
                    <a:pt x="63" y="31"/>
                  </a:cubicBezTo>
                  <a:close/>
                  <a:moveTo>
                    <a:pt x="64" y="32"/>
                  </a:moveTo>
                  <a:cubicBezTo>
                    <a:pt x="65" y="32"/>
                    <a:pt x="65" y="32"/>
                    <a:pt x="65" y="32"/>
                  </a:cubicBezTo>
                  <a:cubicBezTo>
                    <a:pt x="65" y="33"/>
                    <a:pt x="65" y="33"/>
                    <a:pt x="65" y="33"/>
                  </a:cubicBezTo>
                  <a:cubicBezTo>
                    <a:pt x="65" y="33"/>
                    <a:pt x="65" y="33"/>
                    <a:pt x="65" y="33"/>
                  </a:cubicBezTo>
                  <a:cubicBezTo>
                    <a:pt x="64" y="34"/>
                    <a:pt x="64" y="34"/>
                    <a:pt x="64" y="34"/>
                  </a:cubicBezTo>
                  <a:cubicBezTo>
                    <a:pt x="64" y="33"/>
                    <a:pt x="64" y="33"/>
                    <a:pt x="64" y="33"/>
                  </a:cubicBezTo>
                  <a:cubicBezTo>
                    <a:pt x="64" y="33"/>
                    <a:pt x="64" y="33"/>
                    <a:pt x="64" y="33"/>
                  </a:cubicBezTo>
                  <a:cubicBezTo>
                    <a:pt x="64" y="32"/>
                    <a:pt x="64" y="32"/>
                    <a:pt x="64" y="32"/>
                  </a:cubicBezTo>
                  <a:close/>
                  <a:moveTo>
                    <a:pt x="62" y="23"/>
                  </a:moveTo>
                  <a:cubicBezTo>
                    <a:pt x="62" y="21"/>
                    <a:pt x="62" y="21"/>
                    <a:pt x="62" y="21"/>
                  </a:cubicBezTo>
                  <a:cubicBezTo>
                    <a:pt x="63" y="20"/>
                    <a:pt x="63" y="20"/>
                    <a:pt x="63" y="20"/>
                  </a:cubicBezTo>
                  <a:cubicBezTo>
                    <a:pt x="64" y="20"/>
                    <a:pt x="64" y="20"/>
                    <a:pt x="64" y="20"/>
                  </a:cubicBezTo>
                  <a:cubicBezTo>
                    <a:pt x="64" y="19"/>
                    <a:pt x="64" y="19"/>
                    <a:pt x="64" y="19"/>
                  </a:cubicBezTo>
                  <a:cubicBezTo>
                    <a:pt x="65" y="21"/>
                    <a:pt x="65" y="21"/>
                    <a:pt x="65" y="21"/>
                  </a:cubicBezTo>
                  <a:cubicBezTo>
                    <a:pt x="67" y="22"/>
                    <a:pt x="67" y="22"/>
                    <a:pt x="67" y="22"/>
                  </a:cubicBezTo>
                  <a:cubicBezTo>
                    <a:pt x="67" y="22"/>
                    <a:pt x="67" y="22"/>
                    <a:pt x="67" y="22"/>
                  </a:cubicBezTo>
                  <a:cubicBezTo>
                    <a:pt x="68" y="23"/>
                    <a:pt x="68" y="23"/>
                    <a:pt x="68" y="23"/>
                  </a:cubicBezTo>
                  <a:cubicBezTo>
                    <a:pt x="68" y="24"/>
                    <a:pt x="68" y="24"/>
                    <a:pt x="68" y="24"/>
                  </a:cubicBezTo>
                  <a:cubicBezTo>
                    <a:pt x="69" y="24"/>
                    <a:pt x="69" y="24"/>
                    <a:pt x="69" y="24"/>
                  </a:cubicBezTo>
                  <a:cubicBezTo>
                    <a:pt x="70" y="23"/>
                    <a:pt x="70" y="23"/>
                    <a:pt x="70" y="23"/>
                  </a:cubicBezTo>
                  <a:cubicBezTo>
                    <a:pt x="70" y="23"/>
                    <a:pt x="70" y="23"/>
                    <a:pt x="70" y="23"/>
                  </a:cubicBezTo>
                  <a:cubicBezTo>
                    <a:pt x="71" y="23"/>
                    <a:pt x="71" y="23"/>
                    <a:pt x="71" y="23"/>
                  </a:cubicBezTo>
                  <a:cubicBezTo>
                    <a:pt x="72" y="23"/>
                    <a:pt x="72" y="23"/>
                    <a:pt x="72" y="23"/>
                  </a:cubicBezTo>
                  <a:cubicBezTo>
                    <a:pt x="75" y="23"/>
                    <a:pt x="75" y="23"/>
                    <a:pt x="75" y="23"/>
                  </a:cubicBezTo>
                  <a:cubicBezTo>
                    <a:pt x="77" y="22"/>
                    <a:pt x="77" y="22"/>
                    <a:pt x="77" y="22"/>
                  </a:cubicBezTo>
                  <a:cubicBezTo>
                    <a:pt x="78" y="21"/>
                    <a:pt x="78" y="21"/>
                    <a:pt x="78" y="21"/>
                  </a:cubicBezTo>
                  <a:cubicBezTo>
                    <a:pt x="80" y="21"/>
                    <a:pt x="80" y="21"/>
                    <a:pt x="80" y="21"/>
                  </a:cubicBezTo>
                  <a:cubicBezTo>
                    <a:pt x="81" y="22"/>
                    <a:pt x="81" y="22"/>
                    <a:pt x="81" y="22"/>
                  </a:cubicBezTo>
                  <a:cubicBezTo>
                    <a:pt x="81" y="22"/>
                    <a:pt x="81" y="22"/>
                    <a:pt x="81" y="22"/>
                  </a:cubicBezTo>
                  <a:cubicBezTo>
                    <a:pt x="82" y="22"/>
                    <a:pt x="82" y="22"/>
                    <a:pt x="82" y="22"/>
                  </a:cubicBezTo>
                  <a:cubicBezTo>
                    <a:pt x="84" y="21"/>
                    <a:pt x="84" y="21"/>
                    <a:pt x="84" y="21"/>
                  </a:cubicBezTo>
                  <a:cubicBezTo>
                    <a:pt x="86" y="21"/>
                    <a:pt x="86" y="21"/>
                    <a:pt x="86" y="21"/>
                  </a:cubicBezTo>
                  <a:cubicBezTo>
                    <a:pt x="86" y="20"/>
                    <a:pt x="86" y="20"/>
                    <a:pt x="86" y="20"/>
                  </a:cubicBezTo>
                  <a:cubicBezTo>
                    <a:pt x="88" y="18"/>
                    <a:pt x="88" y="18"/>
                    <a:pt x="88" y="18"/>
                  </a:cubicBezTo>
                  <a:cubicBezTo>
                    <a:pt x="89" y="16"/>
                    <a:pt x="89" y="16"/>
                    <a:pt x="89" y="16"/>
                  </a:cubicBezTo>
                  <a:cubicBezTo>
                    <a:pt x="90" y="15"/>
                    <a:pt x="90" y="15"/>
                    <a:pt x="90" y="15"/>
                  </a:cubicBezTo>
                  <a:cubicBezTo>
                    <a:pt x="91" y="11"/>
                    <a:pt x="91" y="11"/>
                    <a:pt x="91" y="11"/>
                  </a:cubicBezTo>
                  <a:cubicBezTo>
                    <a:pt x="91" y="11"/>
                    <a:pt x="91" y="11"/>
                    <a:pt x="91" y="11"/>
                  </a:cubicBezTo>
                  <a:cubicBezTo>
                    <a:pt x="91" y="10"/>
                    <a:pt x="91" y="10"/>
                    <a:pt x="91" y="10"/>
                  </a:cubicBezTo>
                  <a:cubicBezTo>
                    <a:pt x="91" y="10"/>
                    <a:pt x="91" y="10"/>
                    <a:pt x="91" y="10"/>
                  </a:cubicBezTo>
                  <a:cubicBezTo>
                    <a:pt x="92" y="9"/>
                    <a:pt x="92" y="9"/>
                    <a:pt x="92" y="9"/>
                  </a:cubicBezTo>
                  <a:cubicBezTo>
                    <a:pt x="93" y="9"/>
                    <a:pt x="93" y="9"/>
                    <a:pt x="93" y="9"/>
                  </a:cubicBezTo>
                  <a:cubicBezTo>
                    <a:pt x="94" y="9"/>
                    <a:pt x="94" y="9"/>
                    <a:pt x="94" y="9"/>
                  </a:cubicBezTo>
                  <a:cubicBezTo>
                    <a:pt x="96" y="9"/>
                    <a:pt x="96" y="9"/>
                    <a:pt x="96" y="9"/>
                  </a:cubicBezTo>
                  <a:cubicBezTo>
                    <a:pt x="97" y="9"/>
                    <a:pt x="97" y="9"/>
                    <a:pt x="97" y="9"/>
                  </a:cubicBezTo>
                  <a:cubicBezTo>
                    <a:pt x="98" y="9"/>
                    <a:pt x="98" y="9"/>
                    <a:pt x="98" y="9"/>
                  </a:cubicBezTo>
                  <a:cubicBezTo>
                    <a:pt x="99" y="9"/>
                    <a:pt x="99" y="9"/>
                    <a:pt x="99" y="9"/>
                  </a:cubicBezTo>
                  <a:cubicBezTo>
                    <a:pt x="99" y="10"/>
                    <a:pt x="99" y="10"/>
                    <a:pt x="99" y="10"/>
                  </a:cubicBezTo>
                  <a:cubicBezTo>
                    <a:pt x="98" y="10"/>
                    <a:pt x="98" y="10"/>
                    <a:pt x="98" y="10"/>
                  </a:cubicBezTo>
                  <a:cubicBezTo>
                    <a:pt x="99" y="10"/>
                    <a:pt x="99" y="10"/>
                    <a:pt x="99" y="10"/>
                  </a:cubicBezTo>
                  <a:cubicBezTo>
                    <a:pt x="98" y="10"/>
                    <a:pt x="98" y="10"/>
                    <a:pt x="98" y="10"/>
                  </a:cubicBezTo>
                  <a:cubicBezTo>
                    <a:pt x="99" y="11"/>
                    <a:pt x="99" y="11"/>
                    <a:pt x="99" y="11"/>
                  </a:cubicBezTo>
                  <a:cubicBezTo>
                    <a:pt x="100" y="12"/>
                    <a:pt x="100" y="12"/>
                    <a:pt x="100" y="12"/>
                  </a:cubicBezTo>
                  <a:cubicBezTo>
                    <a:pt x="99" y="12"/>
                    <a:pt x="99" y="12"/>
                    <a:pt x="99" y="12"/>
                  </a:cubicBezTo>
                  <a:cubicBezTo>
                    <a:pt x="98" y="12"/>
                    <a:pt x="98" y="12"/>
                    <a:pt x="98" y="12"/>
                  </a:cubicBezTo>
                  <a:cubicBezTo>
                    <a:pt x="98" y="12"/>
                    <a:pt x="98" y="12"/>
                    <a:pt x="98" y="12"/>
                  </a:cubicBezTo>
                  <a:cubicBezTo>
                    <a:pt x="98" y="13"/>
                    <a:pt x="98" y="13"/>
                    <a:pt x="98" y="13"/>
                  </a:cubicBezTo>
                  <a:cubicBezTo>
                    <a:pt x="99" y="13"/>
                    <a:pt x="99" y="13"/>
                    <a:pt x="99" y="13"/>
                  </a:cubicBezTo>
                  <a:cubicBezTo>
                    <a:pt x="99" y="13"/>
                    <a:pt x="99" y="13"/>
                    <a:pt x="99" y="13"/>
                  </a:cubicBezTo>
                  <a:cubicBezTo>
                    <a:pt x="98" y="14"/>
                    <a:pt x="98" y="14"/>
                    <a:pt x="98" y="14"/>
                  </a:cubicBezTo>
                  <a:cubicBezTo>
                    <a:pt x="98" y="14"/>
                    <a:pt x="98" y="14"/>
                    <a:pt x="98" y="14"/>
                  </a:cubicBezTo>
                  <a:cubicBezTo>
                    <a:pt x="99" y="15"/>
                    <a:pt x="99" y="15"/>
                    <a:pt x="99" y="15"/>
                  </a:cubicBezTo>
                  <a:cubicBezTo>
                    <a:pt x="99" y="16"/>
                    <a:pt x="99" y="16"/>
                    <a:pt x="99" y="16"/>
                  </a:cubicBezTo>
                  <a:cubicBezTo>
                    <a:pt x="101" y="17"/>
                    <a:pt x="101" y="17"/>
                    <a:pt x="101" y="17"/>
                  </a:cubicBezTo>
                  <a:cubicBezTo>
                    <a:pt x="101" y="17"/>
                    <a:pt x="101" y="17"/>
                    <a:pt x="101" y="17"/>
                  </a:cubicBezTo>
                  <a:cubicBezTo>
                    <a:pt x="101" y="18"/>
                    <a:pt x="101" y="18"/>
                    <a:pt x="101" y="18"/>
                  </a:cubicBezTo>
                  <a:cubicBezTo>
                    <a:pt x="100" y="18"/>
                    <a:pt x="100" y="18"/>
                    <a:pt x="100" y="18"/>
                  </a:cubicBezTo>
                  <a:cubicBezTo>
                    <a:pt x="99" y="19"/>
                    <a:pt x="99" y="19"/>
                    <a:pt x="99" y="19"/>
                  </a:cubicBezTo>
                  <a:cubicBezTo>
                    <a:pt x="100" y="19"/>
                    <a:pt x="100" y="19"/>
                    <a:pt x="100" y="19"/>
                  </a:cubicBezTo>
                  <a:cubicBezTo>
                    <a:pt x="100" y="20"/>
                    <a:pt x="100" y="20"/>
                    <a:pt x="100" y="20"/>
                  </a:cubicBezTo>
                  <a:cubicBezTo>
                    <a:pt x="101" y="20"/>
                    <a:pt x="101" y="20"/>
                    <a:pt x="101" y="20"/>
                  </a:cubicBezTo>
                  <a:cubicBezTo>
                    <a:pt x="103" y="22"/>
                    <a:pt x="103" y="22"/>
                    <a:pt x="103" y="22"/>
                  </a:cubicBezTo>
                  <a:cubicBezTo>
                    <a:pt x="103" y="22"/>
                    <a:pt x="103" y="22"/>
                    <a:pt x="103" y="22"/>
                  </a:cubicBezTo>
                  <a:cubicBezTo>
                    <a:pt x="104" y="23"/>
                    <a:pt x="104" y="23"/>
                    <a:pt x="104" y="23"/>
                  </a:cubicBezTo>
                  <a:cubicBezTo>
                    <a:pt x="104" y="23"/>
                    <a:pt x="104" y="23"/>
                    <a:pt x="104" y="23"/>
                  </a:cubicBezTo>
                  <a:cubicBezTo>
                    <a:pt x="105" y="23"/>
                    <a:pt x="105" y="23"/>
                    <a:pt x="105" y="23"/>
                  </a:cubicBezTo>
                  <a:cubicBezTo>
                    <a:pt x="105" y="24"/>
                    <a:pt x="105" y="24"/>
                    <a:pt x="105" y="24"/>
                  </a:cubicBezTo>
                  <a:cubicBezTo>
                    <a:pt x="104" y="24"/>
                    <a:pt x="104" y="24"/>
                    <a:pt x="104" y="24"/>
                  </a:cubicBezTo>
                  <a:cubicBezTo>
                    <a:pt x="104" y="24"/>
                    <a:pt x="104" y="24"/>
                    <a:pt x="104" y="24"/>
                  </a:cubicBezTo>
                  <a:cubicBezTo>
                    <a:pt x="103" y="24"/>
                    <a:pt x="103" y="24"/>
                    <a:pt x="103" y="24"/>
                  </a:cubicBezTo>
                  <a:cubicBezTo>
                    <a:pt x="102" y="24"/>
                    <a:pt x="102" y="24"/>
                    <a:pt x="102" y="24"/>
                  </a:cubicBezTo>
                  <a:cubicBezTo>
                    <a:pt x="100" y="23"/>
                    <a:pt x="100" y="23"/>
                    <a:pt x="100" y="23"/>
                  </a:cubicBezTo>
                  <a:cubicBezTo>
                    <a:pt x="101" y="24"/>
                    <a:pt x="101" y="24"/>
                    <a:pt x="101" y="24"/>
                  </a:cubicBezTo>
                  <a:cubicBezTo>
                    <a:pt x="101" y="24"/>
                    <a:pt x="101" y="24"/>
                    <a:pt x="101" y="24"/>
                  </a:cubicBezTo>
                  <a:cubicBezTo>
                    <a:pt x="100" y="24"/>
                    <a:pt x="100" y="24"/>
                    <a:pt x="100" y="24"/>
                  </a:cubicBezTo>
                  <a:cubicBezTo>
                    <a:pt x="99" y="25"/>
                    <a:pt x="99" y="25"/>
                    <a:pt x="99" y="25"/>
                  </a:cubicBezTo>
                  <a:cubicBezTo>
                    <a:pt x="99" y="25"/>
                    <a:pt x="99" y="25"/>
                    <a:pt x="99" y="25"/>
                  </a:cubicBezTo>
                  <a:cubicBezTo>
                    <a:pt x="99" y="26"/>
                    <a:pt x="99" y="26"/>
                    <a:pt x="99" y="26"/>
                  </a:cubicBezTo>
                  <a:cubicBezTo>
                    <a:pt x="99" y="27"/>
                    <a:pt x="99" y="27"/>
                    <a:pt x="99" y="27"/>
                  </a:cubicBezTo>
                  <a:cubicBezTo>
                    <a:pt x="98" y="28"/>
                    <a:pt x="98" y="28"/>
                    <a:pt x="98" y="28"/>
                  </a:cubicBezTo>
                  <a:cubicBezTo>
                    <a:pt x="98" y="29"/>
                    <a:pt x="98" y="29"/>
                    <a:pt x="98" y="29"/>
                  </a:cubicBezTo>
                  <a:cubicBezTo>
                    <a:pt x="97" y="30"/>
                    <a:pt x="97" y="30"/>
                    <a:pt x="97" y="30"/>
                  </a:cubicBezTo>
                  <a:cubicBezTo>
                    <a:pt x="97" y="31"/>
                    <a:pt x="97" y="31"/>
                    <a:pt x="97" y="31"/>
                  </a:cubicBezTo>
                  <a:cubicBezTo>
                    <a:pt x="97" y="32"/>
                    <a:pt x="97" y="32"/>
                    <a:pt x="97" y="32"/>
                  </a:cubicBezTo>
                  <a:cubicBezTo>
                    <a:pt x="96" y="33"/>
                    <a:pt x="96" y="33"/>
                    <a:pt x="96" y="33"/>
                  </a:cubicBezTo>
                  <a:cubicBezTo>
                    <a:pt x="95" y="32"/>
                    <a:pt x="95" y="32"/>
                    <a:pt x="95" y="32"/>
                  </a:cubicBezTo>
                  <a:cubicBezTo>
                    <a:pt x="95" y="32"/>
                    <a:pt x="95" y="32"/>
                    <a:pt x="95" y="32"/>
                  </a:cubicBezTo>
                  <a:cubicBezTo>
                    <a:pt x="95" y="32"/>
                    <a:pt x="95" y="32"/>
                    <a:pt x="95" y="32"/>
                  </a:cubicBezTo>
                  <a:cubicBezTo>
                    <a:pt x="95" y="33"/>
                    <a:pt x="95" y="33"/>
                    <a:pt x="95" y="33"/>
                  </a:cubicBezTo>
                  <a:cubicBezTo>
                    <a:pt x="94" y="34"/>
                    <a:pt x="94" y="34"/>
                    <a:pt x="94" y="34"/>
                  </a:cubicBezTo>
                  <a:cubicBezTo>
                    <a:pt x="94" y="35"/>
                    <a:pt x="94" y="35"/>
                    <a:pt x="94" y="35"/>
                  </a:cubicBezTo>
                  <a:cubicBezTo>
                    <a:pt x="94" y="35"/>
                    <a:pt x="94" y="35"/>
                    <a:pt x="94" y="35"/>
                  </a:cubicBezTo>
                  <a:cubicBezTo>
                    <a:pt x="93" y="35"/>
                    <a:pt x="93" y="35"/>
                    <a:pt x="93" y="35"/>
                  </a:cubicBezTo>
                  <a:cubicBezTo>
                    <a:pt x="93" y="35"/>
                    <a:pt x="93" y="35"/>
                    <a:pt x="93" y="35"/>
                  </a:cubicBezTo>
                  <a:cubicBezTo>
                    <a:pt x="93" y="36"/>
                    <a:pt x="93" y="36"/>
                    <a:pt x="93" y="36"/>
                  </a:cubicBezTo>
                  <a:cubicBezTo>
                    <a:pt x="94" y="35"/>
                    <a:pt x="94" y="35"/>
                    <a:pt x="94" y="35"/>
                  </a:cubicBezTo>
                  <a:cubicBezTo>
                    <a:pt x="94" y="36"/>
                    <a:pt x="94" y="36"/>
                    <a:pt x="94" y="36"/>
                  </a:cubicBezTo>
                  <a:cubicBezTo>
                    <a:pt x="94" y="36"/>
                    <a:pt x="94" y="36"/>
                    <a:pt x="94" y="36"/>
                  </a:cubicBezTo>
                  <a:cubicBezTo>
                    <a:pt x="93" y="37"/>
                    <a:pt x="93" y="37"/>
                    <a:pt x="93" y="37"/>
                  </a:cubicBezTo>
                  <a:cubicBezTo>
                    <a:pt x="94" y="37"/>
                    <a:pt x="94" y="37"/>
                    <a:pt x="94" y="37"/>
                  </a:cubicBezTo>
                  <a:cubicBezTo>
                    <a:pt x="94" y="37"/>
                    <a:pt x="94" y="37"/>
                    <a:pt x="94" y="37"/>
                  </a:cubicBezTo>
                  <a:cubicBezTo>
                    <a:pt x="94" y="37"/>
                    <a:pt x="94" y="37"/>
                    <a:pt x="94" y="37"/>
                  </a:cubicBezTo>
                  <a:cubicBezTo>
                    <a:pt x="94" y="38"/>
                    <a:pt x="94" y="38"/>
                    <a:pt x="94" y="38"/>
                  </a:cubicBezTo>
                  <a:cubicBezTo>
                    <a:pt x="93" y="38"/>
                    <a:pt x="93" y="38"/>
                    <a:pt x="93" y="38"/>
                  </a:cubicBezTo>
                  <a:cubicBezTo>
                    <a:pt x="93" y="38"/>
                    <a:pt x="93" y="38"/>
                    <a:pt x="93" y="38"/>
                  </a:cubicBezTo>
                  <a:cubicBezTo>
                    <a:pt x="93" y="38"/>
                    <a:pt x="93" y="38"/>
                    <a:pt x="93" y="38"/>
                  </a:cubicBezTo>
                  <a:cubicBezTo>
                    <a:pt x="94" y="38"/>
                    <a:pt x="94" y="38"/>
                    <a:pt x="94" y="38"/>
                  </a:cubicBezTo>
                  <a:cubicBezTo>
                    <a:pt x="94" y="39"/>
                    <a:pt x="94" y="39"/>
                    <a:pt x="94" y="39"/>
                  </a:cubicBezTo>
                  <a:cubicBezTo>
                    <a:pt x="93" y="40"/>
                    <a:pt x="93" y="40"/>
                    <a:pt x="93" y="40"/>
                  </a:cubicBezTo>
                  <a:cubicBezTo>
                    <a:pt x="93" y="40"/>
                    <a:pt x="93" y="40"/>
                    <a:pt x="93" y="40"/>
                  </a:cubicBezTo>
                  <a:cubicBezTo>
                    <a:pt x="92" y="40"/>
                    <a:pt x="92" y="40"/>
                    <a:pt x="92" y="40"/>
                  </a:cubicBezTo>
                  <a:cubicBezTo>
                    <a:pt x="92" y="41"/>
                    <a:pt x="92" y="41"/>
                    <a:pt x="92" y="41"/>
                  </a:cubicBezTo>
                  <a:cubicBezTo>
                    <a:pt x="92" y="41"/>
                    <a:pt x="92" y="41"/>
                    <a:pt x="92" y="41"/>
                  </a:cubicBezTo>
                  <a:cubicBezTo>
                    <a:pt x="91" y="43"/>
                    <a:pt x="91" y="43"/>
                    <a:pt x="91" y="43"/>
                  </a:cubicBezTo>
                  <a:cubicBezTo>
                    <a:pt x="90" y="44"/>
                    <a:pt x="90" y="44"/>
                    <a:pt x="90" y="44"/>
                  </a:cubicBezTo>
                  <a:cubicBezTo>
                    <a:pt x="88" y="44"/>
                    <a:pt x="88" y="44"/>
                    <a:pt x="88" y="44"/>
                  </a:cubicBezTo>
                  <a:cubicBezTo>
                    <a:pt x="87" y="45"/>
                    <a:pt x="87" y="45"/>
                    <a:pt x="87" y="45"/>
                  </a:cubicBezTo>
                  <a:cubicBezTo>
                    <a:pt x="86" y="45"/>
                    <a:pt x="86" y="45"/>
                    <a:pt x="86" y="45"/>
                  </a:cubicBezTo>
                  <a:cubicBezTo>
                    <a:pt x="86" y="44"/>
                    <a:pt x="86" y="44"/>
                    <a:pt x="86" y="44"/>
                  </a:cubicBezTo>
                  <a:cubicBezTo>
                    <a:pt x="86" y="43"/>
                    <a:pt x="86" y="43"/>
                    <a:pt x="86" y="43"/>
                  </a:cubicBezTo>
                  <a:cubicBezTo>
                    <a:pt x="85" y="42"/>
                    <a:pt x="85" y="42"/>
                    <a:pt x="85" y="42"/>
                  </a:cubicBezTo>
                  <a:cubicBezTo>
                    <a:pt x="85" y="42"/>
                    <a:pt x="85" y="42"/>
                    <a:pt x="85" y="42"/>
                  </a:cubicBezTo>
                  <a:cubicBezTo>
                    <a:pt x="85" y="42"/>
                    <a:pt x="85" y="42"/>
                    <a:pt x="85" y="42"/>
                  </a:cubicBezTo>
                  <a:cubicBezTo>
                    <a:pt x="84" y="42"/>
                    <a:pt x="84" y="42"/>
                    <a:pt x="84" y="42"/>
                  </a:cubicBezTo>
                  <a:cubicBezTo>
                    <a:pt x="84" y="42"/>
                    <a:pt x="84" y="42"/>
                    <a:pt x="84" y="42"/>
                  </a:cubicBezTo>
                  <a:cubicBezTo>
                    <a:pt x="83" y="42"/>
                    <a:pt x="83" y="42"/>
                    <a:pt x="83" y="42"/>
                  </a:cubicBezTo>
                  <a:cubicBezTo>
                    <a:pt x="83" y="41"/>
                    <a:pt x="83" y="41"/>
                    <a:pt x="83" y="41"/>
                  </a:cubicBezTo>
                  <a:cubicBezTo>
                    <a:pt x="82" y="42"/>
                    <a:pt x="82" y="42"/>
                    <a:pt x="82" y="42"/>
                  </a:cubicBezTo>
                  <a:cubicBezTo>
                    <a:pt x="83" y="42"/>
                    <a:pt x="83" y="42"/>
                    <a:pt x="83" y="42"/>
                  </a:cubicBezTo>
                  <a:cubicBezTo>
                    <a:pt x="82" y="42"/>
                    <a:pt x="82" y="42"/>
                    <a:pt x="82" y="42"/>
                  </a:cubicBezTo>
                  <a:cubicBezTo>
                    <a:pt x="82" y="42"/>
                    <a:pt x="82" y="42"/>
                    <a:pt x="82" y="42"/>
                  </a:cubicBezTo>
                  <a:cubicBezTo>
                    <a:pt x="82" y="41"/>
                    <a:pt x="82" y="41"/>
                    <a:pt x="82" y="41"/>
                  </a:cubicBezTo>
                  <a:cubicBezTo>
                    <a:pt x="81" y="41"/>
                    <a:pt x="81" y="41"/>
                    <a:pt x="81" y="41"/>
                  </a:cubicBezTo>
                  <a:cubicBezTo>
                    <a:pt x="81" y="41"/>
                    <a:pt x="81" y="41"/>
                    <a:pt x="81" y="41"/>
                  </a:cubicBezTo>
                  <a:cubicBezTo>
                    <a:pt x="80" y="40"/>
                    <a:pt x="80" y="40"/>
                    <a:pt x="80" y="40"/>
                  </a:cubicBezTo>
                  <a:cubicBezTo>
                    <a:pt x="79" y="40"/>
                    <a:pt x="79" y="40"/>
                    <a:pt x="79" y="40"/>
                  </a:cubicBezTo>
                  <a:cubicBezTo>
                    <a:pt x="79" y="41"/>
                    <a:pt x="79" y="41"/>
                    <a:pt x="79" y="41"/>
                  </a:cubicBezTo>
                  <a:cubicBezTo>
                    <a:pt x="77" y="41"/>
                    <a:pt x="77" y="41"/>
                    <a:pt x="77" y="41"/>
                  </a:cubicBezTo>
                  <a:cubicBezTo>
                    <a:pt x="77" y="42"/>
                    <a:pt x="77" y="42"/>
                    <a:pt x="77" y="42"/>
                  </a:cubicBezTo>
                  <a:cubicBezTo>
                    <a:pt x="77" y="42"/>
                    <a:pt x="77" y="42"/>
                    <a:pt x="77" y="42"/>
                  </a:cubicBezTo>
                  <a:cubicBezTo>
                    <a:pt x="76" y="41"/>
                    <a:pt x="76" y="41"/>
                    <a:pt x="76" y="41"/>
                  </a:cubicBezTo>
                  <a:cubicBezTo>
                    <a:pt x="76" y="42"/>
                    <a:pt x="76" y="42"/>
                    <a:pt x="76" y="42"/>
                  </a:cubicBezTo>
                  <a:cubicBezTo>
                    <a:pt x="75" y="43"/>
                    <a:pt x="75" y="43"/>
                    <a:pt x="75" y="43"/>
                  </a:cubicBezTo>
                  <a:cubicBezTo>
                    <a:pt x="74" y="43"/>
                    <a:pt x="74" y="43"/>
                    <a:pt x="74" y="43"/>
                  </a:cubicBezTo>
                  <a:cubicBezTo>
                    <a:pt x="74" y="42"/>
                    <a:pt x="74" y="42"/>
                    <a:pt x="74" y="42"/>
                  </a:cubicBezTo>
                  <a:cubicBezTo>
                    <a:pt x="74" y="41"/>
                    <a:pt x="74" y="41"/>
                    <a:pt x="74" y="41"/>
                  </a:cubicBezTo>
                  <a:cubicBezTo>
                    <a:pt x="74" y="40"/>
                    <a:pt x="74" y="40"/>
                    <a:pt x="74" y="40"/>
                  </a:cubicBezTo>
                  <a:cubicBezTo>
                    <a:pt x="74" y="39"/>
                    <a:pt x="74" y="39"/>
                    <a:pt x="74" y="39"/>
                  </a:cubicBezTo>
                  <a:cubicBezTo>
                    <a:pt x="74" y="38"/>
                    <a:pt x="74" y="38"/>
                    <a:pt x="74" y="38"/>
                  </a:cubicBezTo>
                  <a:cubicBezTo>
                    <a:pt x="74" y="39"/>
                    <a:pt x="74" y="39"/>
                    <a:pt x="74" y="39"/>
                  </a:cubicBezTo>
                  <a:cubicBezTo>
                    <a:pt x="73" y="40"/>
                    <a:pt x="73" y="40"/>
                    <a:pt x="73" y="40"/>
                  </a:cubicBezTo>
                  <a:cubicBezTo>
                    <a:pt x="73" y="40"/>
                    <a:pt x="73" y="40"/>
                    <a:pt x="73" y="40"/>
                  </a:cubicBezTo>
                  <a:cubicBezTo>
                    <a:pt x="72" y="40"/>
                    <a:pt x="72" y="40"/>
                    <a:pt x="72" y="40"/>
                  </a:cubicBezTo>
                  <a:cubicBezTo>
                    <a:pt x="71" y="40"/>
                    <a:pt x="71" y="40"/>
                    <a:pt x="71" y="40"/>
                  </a:cubicBezTo>
                  <a:cubicBezTo>
                    <a:pt x="70" y="40"/>
                    <a:pt x="70" y="40"/>
                    <a:pt x="70" y="40"/>
                  </a:cubicBezTo>
                  <a:cubicBezTo>
                    <a:pt x="70" y="40"/>
                    <a:pt x="70" y="40"/>
                    <a:pt x="70" y="40"/>
                  </a:cubicBezTo>
                  <a:cubicBezTo>
                    <a:pt x="69" y="40"/>
                    <a:pt x="69" y="40"/>
                    <a:pt x="69" y="40"/>
                  </a:cubicBezTo>
                  <a:cubicBezTo>
                    <a:pt x="68" y="39"/>
                    <a:pt x="68" y="39"/>
                    <a:pt x="68" y="39"/>
                  </a:cubicBezTo>
                  <a:cubicBezTo>
                    <a:pt x="68" y="40"/>
                    <a:pt x="68" y="40"/>
                    <a:pt x="68" y="40"/>
                  </a:cubicBezTo>
                  <a:cubicBezTo>
                    <a:pt x="67" y="40"/>
                    <a:pt x="67" y="40"/>
                    <a:pt x="67" y="40"/>
                  </a:cubicBezTo>
                  <a:cubicBezTo>
                    <a:pt x="67" y="39"/>
                    <a:pt x="67" y="39"/>
                    <a:pt x="67" y="39"/>
                  </a:cubicBezTo>
                  <a:cubicBezTo>
                    <a:pt x="67" y="38"/>
                    <a:pt x="67" y="38"/>
                    <a:pt x="67" y="38"/>
                  </a:cubicBezTo>
                  <a:cubicBezTo>
                    <a:pt x="66" y="36"/>
                    <a:pt x="66" y="36"/>
                    <a:pt x="66" y="36"/>
                  </a:cubicBezTo>
                  <a:cubicBezTo>
                    <a:pt x="66" y="36"/>
                    <a:pt x="66" y="36"/>
                    <a:pt x="66" y="36"/>
                  </a:cubicBezTo>
                  <a:cubicBezTo>
                    <a:pt x="65" y="35"/>
                    <a:pt x="65" y="35"/>
                    <a:pt x="65" y="35"/>
                  </a:cubicBezTo>
                  <a:cubicBezTo>
                    <a:pt x="66" y="35"/>
                    <a:pt x="66" y="35"/>
                    <a:pt x="66" y="35"/>
                  </a:cubicBezTo>
                  <a:cubicBezTo>
                    <a:pt x="66" y="34"/>
                    <a:pt x="66" y="34"/>
                    <a:pt x="66" y="34"/>
                  </a:cubicBezTo>
                  <a:cubicBezTo>
                    <a:pt x="66" y="33"/>
                    <a:pt x="66" y="33"/>
                    <a:pt x="66" y="33"/>
                  </a:cubicBezTo>
                  <a:cubicBezTo>
                    <a:pt x="66" y="32"/>
                    <a:pt x="66" y="32"/>
                    <a:pt x="66" y="32"/>
                  </a:cubicBezTo>
                  <a:cubicBezTo>
                    <a:pt x="65" y="31"/>
                    <a:pt x="65" y="31"/>
                    <a:pt x="65" y="31"/>
                  </a:cubicBezTo>
                  <a:cubicBezTo>
                    <a:pt x="64" y="31"/>
                    <a:pt x="64" y="31"/>
                    <a:pt x="64" y="31"/>
                  </a:cubicBezTo>
                  <a:cubicBezTo>
                    <a:pt x="63" y="30"/>
                    <a:pt x="63" y="30"/>
                    <a:pt x="63" y="30"/>
                  </a:cubicBezTo>
                  <a:cubicBezTo>
                    <a:pt x="63" y="30"/>
                    <a:pt x="63" y="30"/>
                    <a:pt x="63" y="30"/>
                  </a:cubicBezTo>
                  <a:cubicBezTo>
                    <a:pt x="63" y="30"/>
                    <a:pt x="63" y="30"/>
                    <a:pt x="63" y="30"/>
                  </a:cubicBezTo>
                  <a:cubicBezTo>
                    <a:pt x="64" y="30"/>
                    <a:pt x="64" y="30"/>
                    <a:pt x="64" y="30"/>
                  </a:cubicBezTo>
                  <a:cubicBezTo>
                    <a:pt x="66" y="29"/>
                    <a:pt x="66" y="29"/>
                    <a:pt x="66" y="29"/>
                  </a:cubicBezTo>
                  <a:cubicBezTo>
                    <a:pt x="67" y="28"/>
                    <a:pt x="67" y="28"/>
                    <a:pt x="67" y="28"/>
                  </a:cubicBezTo>
                  <a:cubicBezTo>
                    <a:pt x="67" y="28"/>
                    <a:pt x="67" y="28"/>
                    <a:pt x="67" y="28"/>
                  </a:cubicBezTo>
                  <a:cubicBezTo>
                    <a:pt x="67" y="28"/>
                    <a:pt x="67" y="28"/>
                    <a:pt x="67" y="28"/>
                  </a:cubicBezTo>
                  <a:cubicBezTo>
                    <a:pt x="65" y="29"/>
                    <a:pt x="65" y="29"/>
                    <a:pt x="65" y="29"/>
                  </a:cubicBezTo>
                  <a:cubicBezTo>
                    <a:pt x="64" y="29"/>
                    <a:pt x="64" y="29"/>
                    <a:pt x="64" y="29"/>
                  </a:cubicBezTo>
                  <a:cubicBezTo>
                    <a:pt x="64" y="29"/>
                    <a:pt x="64" y="29"/>
                    <a:pt x="64" y="29"/>
                  </a:cubicBezTo>
                  <a:cubicBezTo>
                    <a:pt x="63" y="29"/>
                    <a:pt x="63" y="29"/>
                    <a:pt x="63" y="29"/>
                  </a:cubicBezTo>
                  <a:cubicBezTo>
                    <a:pt x="62" y="28"/>
                    <a:pt x="62" y="28"/>
                    <a:pt x="62" y="28"/>
                  </a:cubicBezTo>
                  <a:cubicBezTo>
                    <a:pt x="62" y="28"/>
                    <a:pt x="62" y="28"/>
                    <a:pt x="62" y="28"/>
                  </a:cubicBezTo>
                  <a:cubicBezTo>
                    <a:pt x="63" y="28"/>
                    <a:pt x="63" y="28"/>
                    <a:pt x="63" y="28"/>
                  </a:cubicBezTo>
                  <a:cubicBezTo>
                    <a:pt x="62" y="27"/>
                    <a:pt x="62" y="27"/>
                    <a:pt x="62" y="27"/>
                  </a:cubicBezTo>
                  <a:cubicBezTo>
                    <a:pt x="61" y="26"/>
                    <a:pt x="61" y="26"/>
                    <a:pt x="61" y="26"/>
                  </a:cubicBezTo>
                  <a:cubicBezTo>
                    <a:pt x="61" y="24"/>
                    <a:pt x="61" y="24"/>
                    <a:pt x="61" y="24"/>
                  </a:cubicBezTo>
                  <a:cubicBezTo>
                    <a:pt x="62" y="24"/>
                    <a:pt x="62" y="24"/>
                    <a:pt x="62" y="24"/>
                  </a:cubicBezTo>
                  <a:cubicBezTo>
                    <a:pt x="62" y="24"/>
                    <a:pt x="62" y="24"/>
                    <a:pt x="62" y="24"/>
                  </a:cubicBezTo>
                  <a:cubicBezTo>
                    <a:pt x="61" y="23"/>
                    <a:pt x="61" y="23"/>
                    <a:pt x="61" y="23"/>
                  </a:cubicBezTo>
                  <a:cubicBezTo>
                    <a:pt x="62" y="23"/>
                    <a:pt x="62" y="23"/>
                    <a:pt x="62" y="23"/>
                  </a:cubicBezTo>
                  <a:close/>
                  <a:moveTo>
                    <a:pt x="176" y="31"/>
                  </a:moveTo>
                  <a:cubicBezTo>
                    <a:pt x="176" y="31"/>
                    <a:pt x="176" y="31"/>
                    <a:pt x="176" y="31"/>
                  </a:cubicBezTo>
                  <a:cubicBezTo>
                    <a:pt x="176" y="32"/>
                    <a:pt x="176" y="32"/>
                    <a:pt x="176" y="32"/>
                  </a:cubicBezTo>
                  <a:cubicBezTo>
                    <a:pt x="177" y="32"/>
                    <a:pt x="177" y="32"/>
                    <a:pt x="177" y="32"/>
                  </a:cubicBezTo>
                  <a:cubicBezTo>
                    <a:pt x="176" y="31"/>
                    <a:pt x="176" y="31"/>
                    <a:pt x="176" y="31"/>
                  </a:cubicBezTo>
                  <a:close/>
                  <a:moveTo>
                    <a:pt x="178" y="34"/>
                  </a:moveTo>
                  <a:cubicBezTo>
                    <a:pt x="177" y="34"/>
                    <a:pt x="177" y="34"/>
                    <a:pt x="177" y="34"/>
                  </a:cubicBezTo>
                  <a:cubicBezTo>
                    <a:pt x="178" y="34"/>
                    <a:pt x="178" y="34"/>
                    <a:pt x="178" y="34"/>
                  </a:cubicBezTo>
                  <a:cubicBezTo>
                    <a:pt x="178" y="34"/>
                    <a:pt x="178" y="34"/>
                    <a:pt x="178" y="34"/>
                  </a:cubicBezTo>
                  <a:close/>
                  <a:moveTo>
                    <a:pt x="179" y="34"/>
                  </a:moveTo>
                  <a:cubicBezTo>
                    <a:pt x="179" y="34"/>
                    <a:pt x="179" y="34"/>
                    <a:pt x="179" y="34"/>
                  </a:cubicBezTo>
                  <a:cubicBezTo>
                    <a:pt x="181" y="35"/>
                    <a:pt x="181" y="35"/>
                    <a:pt x="181" y="35"/>
                  </a:cubicBezTo>
                  <a:cubicBezTo>
                    <a:pt x="183" y="35"/>
                    <a:pt x="183" y="35"/>
                    <a:pt x="183" y="35"/>
                  </a:cubicBezTo>
                  <a:cubicBezTo>
                    <a:pt x="185" y="35"/>
                    <a:pt x="185" y="35"/>
                    <a:pt x="185" y="35"/>
                  </a:cubicBezTo>
                  <a:cubicBezTo>
                    <a:pt x="185" y="35"/>
                    <a:pt x="185" y="35"/>
                    <a:pt x="185" y="35"/>
                  </a:cubicBezTo>
                  <a:cubicBezTo>
                    <a:pt x="184" y="34"/>
                    <a:pt x="184" y="34"/>
                    <a:pt x="184" y="34"/>
                  </a:cubicBezTo>
                  <a:cubicBezTo>
                    <a:pt x="183" y="34"/>
                    <a:pt x="183" y="34"/>
                    <a:pt x="183" y="34"/>
                  </a:cubicBezTo>
                  <a:cubicBezTo>
                    <a:pt x="181" y="34"/>
                    <a:pt x="181" y="34"/>
                    <a:pt x="181" y="34"/>
                  </a:cubicBezTo>
                  <a:cubicBezTo>
                    <a:pt x="181" y="34"/>
                    <a:pt x="181" y="34"/>
                    <a:pt x="181" y="34"/>
                  </a:cubicBezTo>
                  <a:cubicBezTo>
                    <a:pt x="179" y="34"/>
                    <a:pt x="179" y="34"/>
                    <a:pt x="179" y="34"/>
                  </a:cubicBezTo>
                  <a:close/>
                  <a:moveTo>
                    <a:pt x="179" y="30"/>
                  </a:moveTo>
                  <a:cubicBezTo>
                    <a:pt x="180" y="31"/>
                    <a:pt x="180" y="31"/>
                    <a:pt x="180" y="31"/>
                  </a:cubicBezTo>
                  <a:cubicBezTo>
                    <a:pt x="180" y="30"/>
                    <a:pt x="180" y="30"/>
                    <a:pt x="180" y="30"/>
                  </a:cubicBezTo>
                  <a:cubicBezTo>
                    <a:pt x="180" y="30"/>
                    <a:pt x="180" y="30"/>
                    <a:pt x="180" y="30"/>
                  </a:cubicBezTo>
                  <a:cubicBezTo>
                    <a:pt x="181" y="31"/>
                    <a:pt x="181" y="31"/>
                    <a:pt x="181" y="31"/>
                  </a:cubicBezTo>
                  <a:cubicBezTo>
                    <a:pt x="181" y="32"/>
                    <a:pt x="181" y="32"/>
                    <a:pt x="181" y="32"/>
                  </a:cubicBezTo>
                  <a:cubicBezTo>
                    <a:pt x="181" y="32"/>
                    <a:pt x="181" y="32"/>
                    <a:pt x="181" y="32"/>
                  </a:cubicBezTo>
                  <a:cubicBezTo>
                    <a:pt x="182" y="32"/>
                    <a:pt x="182" y="32"/>
                    <a:pt x="182" y="32"/>
                  </a:cubicBezTo>
                  <a:cubicBezTo>
                    <a:pt x="182" y="32"/>
                    <a:pt x="182" y="32"/>
                    <a:pt x="182" y="32"/>
                  </a:cubicBezTo>
                  <a:cubicBezTo>
                    <a:pt x="183" y="32"/>
                    <a:pt x="183" y="32"/>
                    <a:pt x="183" y="32"/>
                  </a:cubicBezTo>
                  <a:cubicBezTo>
                    <a:pt x="183" y="32"/>
                    <a:pt x="183" y="32"/>
                    <a:pt x="183" y="32"/>
                  </a:cubicBezTo>
                  <a:cubicBezTo>
                    <a:pt x="182" y="31"/>
                    <a:pt x="182" y="31"/>
                    <a:pt x="182" y="31"/>
                  </a:cubicBezTo>
                  <a:cubicBezTo>
                    <a:pt x="181" y="30"/>
                    <a:pt x="181" y="30"/>
                    <a:pt x="181" y="30"/>
                  </a:cubicBezTo>
                  <a:cubicBezTo>
                    <a:pt x="181" y="30"/>
                    <a:pt x="181" y="30"/>
                    <a:pt x="181" y="30"/>
                  </a:cubicBezTo>
                  <a:cubicBezTo>
                    <a:pt x="180" y="30"/>
                    <a:pt x="180" y="30"/>
                    <a:pt x="180" y="30"/>
                  </a:cubicBezTo>
                  <a:cubicBezTo>
                    <a:pt x="179" y="30"/>
                    <a:pt x="179" y="30"/>
                    <a:pt x="179" y="30"/>
                  </a:cubicBezTo>
                  <a:cubicBezTo>
                    <a:pt x="179" y="30"/>
                    <a:pt x="179" y="30"/>
                    <a:pt x="179" y="30"/>
                  </a:cubicBezTo>
                  <a:close/>
                  <a:moveTo>
                    <a:pt x="166" y="50"/>
                  </a:moveTo>
                  <a:cubicBezTo>
                    <a:pt x="166" y="51"/>
                    <a:pt x="166" y="51"/>
                    <a:pt x="166" y="51"/>
                  </a:cubicBezTo>
                  <a:cubicBezTo>
                    <a:pt x="166" y="52"/>
                    <a:pt x="166" y="52"/>
                    <a:pt x="166" y="52"/>
                  </a:cubicBezTo>
                  <a:cubicBezTo>
                    <a:pt x="167" y="52"/>
                    <a:pt x="167" y="52"/>
                    <a:pt x="167" y="52"/>
                  </a:cubicBezTo>
                  <a:cubicBezTo>
                    <a:pt x="167" y="51"/>
                    <a:pt x="167" y="51"/>
                    <a:pt x="167" y="51"/>
                  </a:cubicBezTo>
                  <a:cubicBezTo>
                    <a:pt x="166" y="50"/>
                    <a:pt x="166" y="50"/>
                    <a:pt x="166" y="50"/>
                  </a:cubicBezTo>
                  <a:close/>
                  <a:moveTo>
                    <a:pt x="168" y="49"/>
                  </a:moveTo>
                  <a:cubicBezTo>
                    <a:pt x="168" y="50"/>
                    <a:pt x="168" y="50"/>
                    <a:pt x="168" y="50"/>
                  </a:cubicBezTo>
                  <a:cubicBezTo>
                    <a:pt x="167" y="51"/>
                    <a:pt x="167" y="51"/>
                    <a:pt x="167" y="51"/>
                  </a:cubicBezTo>
                  <a:cubicBezTo>
                    <a:pt x="167" y="52"/>
                    <a:pt x="167" y="52"/>
                    <a:pt x="167" y="52"/>
                  </a:cubicBezTo>
                  <a:cubicBezTo>
                    <a:pt x="167" y="52"/>
                    <a:pt x="167" y="52"/>
                    <a:pt x="167" y="52"/>
                  </a:cubicBezTo>
                  <a:cubicBezTo>
                    <a:pt x="168" y="50"/>
                    <a:pt x="168" y="50"/>
                    <a:pt x="168" y="50"/>
                  </a:cubicBezTo>
                  <a:cubicBezTo>
                    <a:pt x="168" y="49"/>
                    <a:pt x="168" y="49"/>
                    <a:pt x="168" y="49"/>
                  </a:cubicBezTo>
                  <a:close/>
                  <a:moveTo>
                    <a:pt x="175" y="55"/>
                  </a:moveTo>
                  <a:cubicBezTo>
                    <a:pt x="175" y="55"/>
                    <a:pt x="175" y="55"/>
                    <a:pt x="175" y="55"/>
                  </a:cubicBezTo>
                  <a:cubicBezTo>
                    <a:pt x="175" y="55"/>
                    <a:pt x="175" y="55"/>
                    <a:pt x="175" y="55"/>
                  </a:cubicBezTo>
                  <a:cubicBezTo>
                    <a:pt x="176" y="55"/>
                    <a:pt x="176" y="55"/>
                    <a:pt x="176" y="55"/>
                  </a:cubicBezTo>
                  <a:cubicBezTo>
                    <a:pt x="175" y="55"/>
                    <a:pt x="175" y="55"/>
                    <a:pt x="175" y="55"/>
                  </a:cubicBezTo>
                  <a:close/>
                  <a:moveTo>
                    <a:pt x="173" y="53"/>
                  </a:moveTo>
                  <a:cubicBezTo>
                    <a:pt x="173" y="53"/>
                    <a:pt x="173" y="53"/>
                    <a:pt x="173" y="53"/>
                  </a:cubicBezTo>
                  <a:cubicBezTo>
                    <a:pt x="173" y="53"/>
                    <a:pt x="173" y="53"/>
                    <a:pt x="173" y="53"/>
                  </a:cubicBezTo>
                  <a:cubicBezTo>
                    <a:pt x="173" y="54"/>
                    <a:pt x="173" y="54"/>
                    <a:pt x="173" y="54"/>
                  </a:cubicBezTo>
                  <a:cubicBezTo>
                    <a:pt x="173" y="55"/>
                    <a:pt x="173" y="55"/>
                    <a:pt x="173" y="55"/>
                  </a:cubicBezTo>
                  <a:cubicBezTo>
                    <a:pt x="173" y="55"/>
                    <a:pt x="173" y="55"/>
                    <a:pt x="173" y="55"/>
                  </a:cubicBezTo>
                  <a:cubicBezTo>
                    <a:pt x="173" y="55"/>
                    <a:pt x="173" y="55"/>
                    <a:pt x="173" y="55"/>
                  </a:cubicBezTo>
                  <a:cubicBezTo>
                    <a:pt x="173" y="55"/>
                    <a:pt x="173" y="55"/>
                    <a:pt x="173" y="55"/>
                  </a:cubicBezTo>
                  <a:cubicBezTo>
                    <a:pt x="173" y="55"/>
                    <a:pt x="173" y="55"/>
                    <a:pt x="173" y="55"/>
                  </a:cubicBezTo>
                  <a:cubicBezTo>
                    <a:pt x="173" y="56"/>
                    <a:pt x="173" y="56"/>
                    <a:pt x="173" y="56"/>
                  </a:cubicBezTo>
                  <a:cubicBezTo>
                    <a:pt x="173" y="56"/>
                    <a:pt x="173" y="56"/>
                    <a:pt x="173" y="56"/>
                  </a:cubicBezTo>
                  <a:cubicBezTo>
                    <a:pt x="174" y="55"/>
                    <a:pt x="174" y="55"/>
                    <a:pt x="174" y="55"/>
                  </a:cubicBezTo>
                  <a:cubicBezTo>
                    <a:pt x="174" y="55"/>
                    <a:pt x="174" y="55"/>
                    <a:pt x="174" y="55"/>
                  </a:cubicBezTo>
                  <a:cubicBezTo>
                    <a:pt x="174" y="55"/>
                    <a:pt x="174" y="55"/>
                    <a:pt x="174" y="55"/>
                  </a:cubicBezTo>
                  <a:cubicBezTo>
                    <a:pt x="174" y="54"/>
                    <a:pt x="174" y="54"/>
                    <a:pt x="174" y="54"/>
                  </a:cubicBezTo>
                  <a:cubicBezTo>
                    <a:pt x="173" y="53"/>
                    <a:pt x="173" y="53"/>
                    <a:pt x="173" y="53"/>
                  </a:cubicBezTo>
                  <a:close/>
                  <a:moveTo>
                    <a:pt x="174" y="54"/>
                  </a:moveTo>
                  <a:cubicBezTo>
                    <a:pt x="174" y="54"/>
                    <a:pt x="174" y="54"/>
                    <a:pt x="174" y="54"/>
                  </a:cubicBezTo>
                  <a:cubicBezTo>
                    <a:pt x="174" y="54"/>
                    <a:pt x="174" y="54"/>
                    <a:pt x="174" y="54"/>
                  </a:cubicBezTo>
                  <a:cubicBezTo>
                    <a:pt x="175" y="54"/>
                    <a:pt x="175" y="54"/>
                    <a:pt x="175" y="54"/>
                  </a:cubicBezTo>
                  <a:cubicBezTo>
                    <a:pt x="175" y="54"/>
                    <a:pt x="175" y="54"/>
                    <a:pt x="175" y="54"/>
                  </a:cubicBezTo>
                  <a:cubicBezTo>
                    <a:pt x="175" y="54"/>
                    <a:pt x="175" y="54"/>
                    <a:pt x="175" y="54"/>
                  </a:cubicBezTo>
                  <a:cubicBezTo>
                    <a:pt x="174" y="54"/>
                    <a:pt x="174" y="54"/>
                    <a:pt x="174" y="54"/>
                  </a:cubicBezTo>
                  <a:close/>
                  <a:moveTo>
                    <a:pt x="173" y="52"/>
                  </a:moveTo>
                  <a:cubicBezTo>
                    <a:pt x="173" y="52"/>
                    <a:pt x="173" y="52"/>
                    <a:pt x="173" y="52"/>
                  </a:cubicBezTo>
                  <a:cubicBezTo>
                    <a:pt x="173" y="53"/>
                    <a:pt x="173" y="53"/>
                    <a:pt x="173" y="53"/>
                  </a:cubicBezTo>
                  <a:cubicBezTo>
                    <a:pt x="173" y="53"/>
                    <a:pt x="173" y="53"/>
                    <a:pt x="173" y="53"/>
                  </a:cubicBezTo>
                  <a:cubicBezTo>
                    <a:pt x="174" y="54"/>
                    <a:pt x="174" y="54"/>
                    <a:pt x="174" y="54"/>
                  </a:cubicBezTo>
                  <a:cubicBezTo>
                    <a:pt x="174" y="53"/>
                    <a:pt x="174" y="53"/>
                    <a:pt x="174" y="53"/>
                  </a:cubicBezTo>
                  <a:cubicBezTo>
                    <a:pt x="173" y="53"/>
                    <a:pt x="173" y="53"/>
                    <a:pt x="173" y="53"/>
                  </a:cubicBezTo>
                  <a:cubicBezTo>
                    <a:pt x="173" y="52"/>
                    <a:pt x="173" y="52"/>
                    <a:pt x="173" y="52"/>
                  </a:cubicBezTo>
                  <a:close/>
                  <a:moveTo>
                    <a:pt x="175" y="52"/>
                  </a:moveTo>
                  <a:cubicBezTo>
                    <a:pt x="174" y="52"/>
                    <a:pt x="174" y="52"/>
                    <a:pt x="174" y="52"/>
                  </a:cubicBezTo>
                  <a:cubicBezTo>
                    <a:pt x="173" y="53"/>
                    <a:pt x="173" y="53"/>
                    <a:pt x="173" y="53"/>
                  </a:cubicBezTo>
                  <a:cubicBezTo>
                    <a:pt x="174" y="53"/>
                    <a:pt x="174" y="53"/>
                    <a:pt x="174" y="53"/>
                  </a:cubicBezTo>
                  <a:cubicBezTo>
                    <a:pt x="175" y="53"/>
                    <a:pt x="175" y="53"/>
                    <a:pt x="175" y="53"/>
                  </a:cubicBezTo>
                  <a:cubicBezTo>
                    <a:pt x="175" y="53"/>
                    <a:pt x="175" y="53"/>
                    <a:pt x="175" y="53"/>
                  </a:cubicBezTo>
                  <a:cubicBezTo>
                    <a:pt x="175" y="53"/>
                    <a:pt x="175" y="53"/>
                    <a:pt x="175" y="53"/>
                  </a:cubicBezTo>
                  <a:cubicBezTo>
                    <a:pt x="175" y="53"/>
                    <a:pt x="175" y="53"/>
                    <a:pt x="175" y="53"/>
                  </a:cubicBezTo>
                  <a:cubicBezTo>
                    <a:pt x="175" y="52"/>
                    <a:pt x="175" y="52"/>
                    <a:pt x="175" y="52"/>
                  </a:cubicBezTo>
                  <a:cubicBezTo>
                    <a:pt x="175" y="52"/>
                    <a:pt x="175" y="52"/>
                    <a:pt x="175" y="52"/>
                  </a:cubicBezTo>
                  <a:cubicBezTo>
                    <a:pt x="175" y="52"/>
                    <a:pt x="175" y="52"/>
                    <a:pt x="175" y="52"/>
                  </a:cubicBezTo>
                  <a:cubicBezTo>
                    <a:pt x="175" y="52"/>
                    <a:pt x="175" y="52"/>
                    <a:pt x="175" y="52"/>
                  </a:cubicBezTo>
                  <a:close/>
                  <a:moveTo>
                    <a:pt x="173" y="51"/>
                  </a:moveTo>
                  <a:cubicBezTo>
                    <a:pt x="173" y="51"/>
                    <a:pt x="173" y="51"/>
                    <a:pt x="173" y="51"/>
                  </a:cubicBezTo>
                  <a:cubicBezTo>
                    <a:pt x="173" y="51"/>
                    <a:pt x="173" y="51"/>
                    <a:pt x="173" y="51"/>
                  </a:cubicBezTo>
                  <a:cubicBezTo>
                    <a:pt x="173" y="51"/>
                    <a:pt x="173" y="51"/>
                    <a:pt x="173" y="51"/>
                  </a:cubicBezTo>
                  <a:cubicBezTo>
                    <a:pt x="173" y="51"/>
                    <a:pt x="173" y="51"/>
                    <a:pt x="173" y="51"/>
                  </a:cubicBezTo>
                  <a:close/>
                  <a:moveTo>
                    <a:pt x="175" y="50"/>
                  </a:moveTo>
                  <a:cubicBezTo>
                    <a:pt x="175" y="50"/>
                    <a:pt x="175" y="50"/>
                    <a:pt x="175" y="50"/>
                  </a:cubicBezTo>
                  <a:cubicBezTo>
                    <a:pt x="175" y="50"/>
                    <a:pt x="175" y="50"/>
                    <a:pt x="175" y="50"/>
                  </a:cubicBezTo>
                  <a:cubicBezTo>
                    <a:pt x="175" y="50"/>
                    <a:pt x="175" y="50"/>
                    <a:pt x="175" y="50"/>
                  </a:cubicBezTo>
                  <a:cubicBezTo>
                    <a:pt x="175" y="50"/>
                    <a:pt x="175" y="50"/>
                    <a:pt x="175" y="50"/>
                  </a:cubicBezTo>
                  <a:close/>
                  <a:moveTo>
                    <a:pt x="174" y="50"/>
                  </a:moveTo>
                  <a:cubicBezTo>
                    <a:pt x="174" y="50"/>
                    <a:pt x="174" y="50"/>
                    <a:pt x="174" y="50"/>
                  </a:cubicBezTo>
                  <a:cubicBezTo>
                    <a:pt x="174" y="51"/>
                    <a:pt x="174" y="51"/>
                    <a:pt x="174" y="51"/>
                  </a:cubicBezTo>
                  <a:cubicBezTo>
                    <a:pt x="173" y="51"/>
                    <a:pt x="173" y="51"/>
                    <a:pt x="173" y="51"/>
                  </a:cubicBezTo>
                  <a:cubicBezTo>
                    <a:pt x="174" y="51"/>
                    <a:pt x="174" y="51"/>
                    <a:pt x="174" y="51"/>
                  </a:cubicBezTo>
                  <a:cubicBezTo>
                    <a:pt x="174" y="51"/>
                    <a:pt x="174" y="51"/>
                    <a:pt x="174" y="51"/>
                  </a:cubicBezTo>
                  <a:cubicBezTo>
                    <a:pt x="174" y="51"/>
                    <a:pt x="174" y="51"/>
                    <a:pt x="174" y="51"/>
                  </a:cubicBezTo>
                  <a:cubicBezTo>
                    <a:pt x="174" y="51"/>
                    <a:pt x="174" y="51"/>
                    <a:pt x="174" y="51"/>
                  </a:cubicBezTo>
                  <a:cubicBezTo>
                    <a:pt x="174" y="52"/>
                    <a:pt x="174" y="52"/>
                    <a:pt x="174" y="52"/>
                  </a:cubicBezTo>
                  <a:cubicBezTo>
                    <a:pt x="174" y="52"/>
                    <a:pt x="174" y="52"/>
                    <a:pt x="174" y="52"/>
                  </a:cubicBezTo>
                  <a:cubicBezTo>
                    <a:pt x="175" y="52"/>
                    <a:pt x="175" y="52"/>
                    <a:pt x="175" y="52"/>
                  </a:cubicBezTo>
                  <a:cubicBezTo>
                    <a:pt x="175" y="52"/>
                    <a:pt x="175" y="52"/>
                    <a:pt x="175" y="52"/>
                  </a:cubicBezTo>
                  <a:cubicBezTo>
                    <a:pt x="175" y="51"/>
                    <a:pt x="175" y="51"/>
                    <a:pt x="175" y="51"/>
                  </a:cubicBezTo>
                  <a:cubicBezTo>
                    <a:pt x="175" y="50"/>
                    <a:pt x="175" y="50"/>
                    <a:pt x="175" y="50"/>
                  </a:cubicBezTo>
                  <a:cubicBezTo>
                    <a:pt x="175" y="50"/>
                    <a:pt x="175" y="50"/>
                    <a:pt x="175" y="50"/>
                  </a:cubicBezTo>
                  <a:cubicBezTo>
                    <a:pt x="174" y="50"/>
                    <a:pt x="174" y="50"/>
                    <a:pt x="174" y="50"/>
                  </a:cubicBezTo>
                  <a:close/>
                  <a:moveTo>
                    <a:pt x="163" y="56"/>
                  </a:moveTo>
                  <a:cubicBezTo>
                    <a:pt x="163" y="56"/>
                    <a:pt x="163" y="56"/>
                    <a:pt x="163" y="56"/>
                  </a:cubicBezTo>
                  <a:cubicBezTo>
                    <a:pt x="163" y="56"/>
                    <a:pt x="163" y="56"/>
                    <a:pt x="163" y="56"/>
                  </a:cubicBezTo>
                  <a:cubicBezTo>
                    <a:pt x="163" y="56"/>
                    <a:pt x="163" y="56"/>
                    <a:pt x="163" y="56"/>
                  </a:cubicBezTo>
                  <a:close/>
                  <a:moveTo>
                    <a:pt x="162" y="57"/>
                  </a:moveTo>
                  <a:cubicBezTo>
                    <a:pt x="163" y="57"/>
                    <a:pt x="163" y="57"/>
                    <a:pt x="163" y="57"/>
                  </a:cubicBezTo>
                  <a:cubicBezTo>
                    <a:pt x="163" y="57"/>
                    <a:pt x="163" y="57"/>
                    <a:pt x="163" y="57"/>
                  </a:cubicBezTo>
                  <a:cubicBezTo>
                    <a:pt x="162" y="57"/>
                    <a:pt x="162" y="57"/>
                    <a:pt x="162" y="57"/>
                  </a:cubicBezTo>
                  <a:close/>
                  <a:moveTo>
                    <a:pt x="158" y="58"/>
                  </a:moveTo>
                  <a:cubicBezTo>
                    <a:pt x="158" y="59"/>
                    <a:pt x="158" y="59"/>
                    <a:pt x="158" y="59"/>
                  </a:cubicBezTo>
                  <a:cubicBezTo>
                    <a:pt x="158" y="59"/>
                    <a:pt x="158" y="59"/>
                    <a:pt x="158" y="59"/>
                  </a:cubicBezTo>
                  <a:cubicBezTo>
                    <a:pt x="158" y="59"/>
                    <a:pt x="158" y="58"/>
                    <a:pt x="158" y="58"/>
                  </a:cubicBezTo>
                  <a:close/>
                  <a:moveTo>
                    <a:pt x="159" y="58"/>
                  </a:moveTo>
                  <a:cubicBezTo>
                    <a:pt x="158" y="58"/>
                    <a:pt x="158" y="58"/>
                    <a:pt x="158" y="58"/>
                  </a:cubicBezTo>
                  <a:cubicBezTo>
                    <a:pt x="159" y="58"/>
                    <a:pt x="159" y="58"/>
                    <a:pt x="159" y="58"/>
                  </a:cubicBezTo>
                  <a:cubicBezTo>
                    <a:pt x="159" y="58"/>
                    <a:pt x="159" y="58"/>
                    <a:pt x="159" y="58"/>
                  </a:cubicBezTo>
                  <a:cubicBezTo>
                    <a:pt x="159" y="58"/>
                    <a:pt x="159" y="58"/>
                    <a:pt x="159" y="58"/>
                  </a:cubicBezTo>
                  <a:close/>
                  <a:moveTo>
                    <a:pt x="159" y="61"/>
                  </a:moveTo>
                  <a:cubicBezTo>
                    <a:pt x="159" y="61"/>
                    <a:pt x="159" y="61"/>
                    <a:pt x="159" y="61"/>
                  </a:cubicBezTo>
                  <a:cubicBezTo>
                    <a:pt x="158" y="61"/>
                    <a:pt x="158" y="61"/>
                    <a:pt x="158" y="61"/>
                  </a:cubicBezTo>
                  <a:cubicBezTo>
                    <a:pt x="158" y="62"/>
                    <a:pt x="158" y="62"/>
                    <a:pt x="158" y="62"/>
                  </a:cubicBezTo>
                  <a:cubicBezTo>
                    <a:pt x="159" y="62"/>
                    <a:pt x="159" y="62"/>
                    <a:pt x="159" y="62"/>
                  </a:cubicBezTo>
                  <a:cubicBezTo>
                    <a:pt x="159" y="61"/>
                    <a:pt x="159" y="61"/>
                    <a:pt x="159" y="61"/>
                  </a:cubicBezTo>
                  <a:cubicBezTo>
                    <a:pt x="159" y="61"/>
                    <a:pt x="159" y="61"/>
                    <a:pt x="159" y="61"/>
                  </a:cubicBezTo>
                  <a:close/>
                  <a:moveTo>
                    <a:pt x="161" y="58"/>
                  </a:moveTo>
                  <a:cubicBezTo>
                    <a:pt x="160" y="59"/>
                    <a:pt x="160" y="59"/>
                    <a:pt x="160" y="59"/>
                  </a:cubicBezTo>
                  <a:cubicBezTo>
                    <a:pt x="160" y="59"/>
                    <a:pt x="160" y="59"/>
                    <a:pt x="160" y="59"/>
                  </a:cubicBezTo>
                  <a:cubicBezTo>
                    <a:pt x="160" y="59"/>
                    <a:pt x="160" y="59"/>
                    <a:pt x="160" y="59"/>
                  </a:cubicBezTo>
                  <a:cubicBezTo>
                    <a:pt x="159" y="60"/>
                    <a:pt x="159" y="60"/>
                    <a:pt x="159" y="60"/>
                  </a:cubicBezTo>
                  <a:cubicBezTo>
                    <a:pt x="159" y="60"/>
                    <a:pt x="159" y="60"/>
                    <a:pt x="159" y="60"/>
                  </a:cubicBezTo>
                  <a:cubicBezTo>
                    <a:pt x="160" y="61"/>
                    <a:pt x="160" y="61"/>
                    <a:pt x="160" y="61"/>
                  </a:cubicBezTo>
                  <a:cubicBezTo>
                    <a:pt x="160" y="60"/>
                    <a:pt x="160" y="60"/>
                    <a:pt x="160" y="60"/>
                  </a:cubicBezTo>
                  <a:cubicBezTo>
                    <a:pt x="161" y="59"/>
                    <a:pt x="161" y="59"/>
                    <a:pt x="161" y="59"/>
                  </a:cubicBezTo>
                  <a:cubicBezTo>
                    <a:pt x="162" y="58"/>
                    <a:pt x="162" y="58"/>
                    <a:pt x="162" y="58"/>
                  </a:cubicBezTo>
                  <a:cubicBezTo>
                    <a:pt x="162" y="58"/>
                    <a:pt x="162" y="58"/>
                    <a:pt x="162" y="58"/>
                  </a:cubicBezTo>
                  <a:cubicBezTo>
                    <a:pt x="162" y="57"/>
                    <a:pt x="162" y="57"/>
                    <a:pt x="162" y="57"/>
                  </a:cubicBezTo>
                  <a:cubicBezTo>
                    <a:pt x="162" y="57"/>
                    <a:pt x="162" y="57"/>
                    <a:pt x="162" y="57"/>
                  </a:cubicBezTo>
                  <a:cubicBezTo>
                    <a:pt x="161" y="57"/>
                    <a:pt x="161" y="57"/>
                    <a:pt x="161" y="57"/>
                  </a:cubicBezTo>
                  <a:cubicBezTo>
                    <a:pt x="161" y="57"/>
                    <a:pt x="161" y="57"/>
                    <a:pt x="161" y="57"/>
                  </a:cubicBezTo>
                  <a:cubicBezTo>
                    <a:pt x="161" y="58"/>
                    <a:pt x="161" y="58"/>
                    <a:pt x="161" y="58"/>
                  </a:cubicBezTo>
                  <a:close/>
                  <a:moveTo>
                    <a:pt x="154" y="54"/>
                  </a:moveTo>
                  <a:cubicBezTo>
                    <a:pt x="155" y="53"/>
                    <a:pt x="155" y="53"/>
                    <a:pt x="155" y="53"/>
                  </a:cubicBezTo>
                  <a:cubicBezTo>
                    <a:pt x="154" y="53"/>
                    <a:pt x="154" y="53"/>
                    <a:pt x="154" y="53"/>
                  </a:cubicBezTo>
                  <a:cubicBezTo>
                    <a:pt x="154" y="54"/>
                    <a:pt x="154" y="54"/>
                    <a:pt x="154" y="54"/>
                  </a:cubicBezTo>
                  <a:close/>
                  <a:moveTo>
                    <a:pt x="152" y="55"/>
                  </a:moveTo>
                  <a:cubicBezTo>
                    <a:pt x="152" y="55"/>
                    <a:pt x="152" y="55"/>
                    <a:pt x="152" y="55"/>
                  </a:cubicBezTo>
                  <a:cubicBezTo>
                    <a:pt x="152" y="55"/>
                    <a:pt x="152" y="55"/>
                    <a:pt x="152" y="55"/>
                  </a:cubicBezTo>
                  <a:cubicBezTo>
                    <a:pt x="152" y="55"/>
                    <a:pt x="152" y="55"/>
                    <a:pt x="152" y="55"/>
                  </a:cubicBezTo>
                  <a:close/>
                  <a:moveTo>
                    <a:pt x="154" y="61"/>
                  </a:moveTo>
                  <a:cubicBezTo>
                    <a:pt x="153" y="61"/>
                    <a:pt x="153" y="61"/>
                    <a:pt x="153" y="61"/>
                  </a:cubicBezTo>
                  <a:cubicBezTo>
                    <a:pt x="153" y="61"/>
                    <a:pt x="153" y="61"/>
                    <a:pt x="153" y="61"/>
                  </a:cubicBezTo>
                  <a:cubicBezTo>
                    <a:pt x="154" y="61"/>
                    <a:pt x="154" y="61"/>
                    <a:pt x="154" y="61"/>
                  </a:cubicBezTo>
                  <a:close/>
                  <a:moveTo>
                    <a:pt x="152" y="60"/>
                  </a:moveTo>
                  <a:cubicBezTo>
                    <a:pt x="153" y="59"/>
                    <a:pt x="153" y="59"/>
                    <a:pt x="153" y="59"/>
                  </a:cubicBezTo>
                  <a:cubicBezTo>
                    <a:pt x="153" y="60"/>
                    <a:pt x="153" y="60"/>
                    <a:pt x="153" y="60"/>
                  </a:cubicBezTo>
                  <a:cubicBezTo>
                    <a:pt x="153" y="60"/>
                    <a:pt x="153" y="60"/>
                    <a:pt x="153" y="60"/>
                  </a:cubicBezTo>
                  <a:cubicBezTo>
                    <a:pt x="153" y="61"/>
                    <a:pt x="153" y="61"/>
                    <a:pt x="153" y="61"/>
                  </a:cubicBezTo>
                  <a:cubicBezTo>
                    <a:pt x="152" y="60"/>
                    <a:pt x="152" y="60"/>
                    <a:pt x="152" y="60"/>
                  </a:cubicBezTo>
                  <a:cubicBezTo>
                    <a:pt x="152" y="60"/>
                    <a:pt x="152" y="60"/>
                    <a:pt x="152" y="60"/>
                  </a:cubicBezTo>
                  <a:close/>
                  <a:moveTo>
                    <a:pt x="147" y="57"/>
                  </a:moveTo>
                  <a:cubicBezTo>
                    <a:pt x="148" y="57"/>
                    <a:pt x="148" y="57"/>
                    <a:pt x="148" y="57"/>
                  </a:cubicBezTo>
                  <a:cubicBezTo>
                    <a:pt x="148" y="57"/>
                    <a:pt x="148" y="57"/>
                    <a:pt x="148" y="57"/>
                  </a:cubicBezTo>
                  <a:cubicBezTo>
                    <a:pt x="148" y="57"/>
                    <a:pt x="148" y="57"/>
                    <a:pt x="148" y="57"/>
                  </a:cubicBezTo>
                  <a:cubicBezTo>
                    <a:pt x="148" y="57"/>
                    <a:pt x="148" y="57"/>
                    <a:pt x="148" y="57"/>
                  </a:cubicBezTo>
                  <a:cubicBezTo>
                    <a:pt x="147" y="57"/>
                    <a:pt x="147" y="57"/>
                    <a:pt x="147" y="57"/>
                  </a:cubicBezTo>
                  <a:close/>
                  <a:moveTo>
                    <a:pt x="148" y="62"/>
                  </a:moveTo>
                  <a:cubicBezTo>
                    <a:pt x="149" y="62"/>
                    <a:pt x="149" y="62"/>
                    <a:pt x="149" y="62"/>
                  </a:cubicBezTo>
                  <a:cubicBezTo>
                    <a:pt x="150" y="62"/>
                    <a:pt x="150" y="62"/>
                    <a:pt x="150" y="62"/>
                  </a:cubicBezTo>
                  <a:cubicBezTo>
                    <a:pt x="149" y="62"/>
                    <a:pt x="149" y="62"/>
                    <a:pt x="149" y="62"/>
                  </a:cubicBezTo>
                  <a:cubicBezTo>
                    <a:pt x="148" y="62"/>
                    <a:pt x="148" y="62"/>
                    <a:pt x="148" y="62"/>
                  </a:cubicBezTo>
                  <a:close/>
                  <a:moveTo>
                    <a:pt x="142" y="59"/>
                  </a:moveTo>
                  <a:cubicBezTo>
                    <a:pt x="142" y="58"/>
                    <a:pt x="142" y="58"/>
                    <a:pt x="142" y="58"/>
                  </a:cubicBezTo>
                  <a:cubicBezTo>
                    <a:pt x="142" y="58"/>
                    <a:pt x="142" y="58"/>
                    <a:pt x="142" y="58"/>
                  </a:cubicBezTo>
                  <a:cubicBezTo>
                    <a:pt x="142" y="58"/>
                    <a:pt x="142" y="58"/>
                    <a:pt x="142" y="58"/>
                  </a:cubicBezTo>
                  <a:cubicBezTo>
                    <a:pt x="142" y="59"/>
                    <a:pt x="142" y="59"/>
                    <a:pt x="142" y="59"/>
                  </a:cubicBezTo>
                  <a:close/>
                  <a:moveTo>
                    <a:pt x="144" y="61"/>
                  </a:moveTo>
                  <a:cubicBezTo>
                    <a:pt x="145" y="61"/>
                    <a:pt x="145" y="61"/>
                    <a:pt x="145" y="61"/>
                  </a:cubicBezTo>
                  <a:cubicBezTo>
                    <a:pt x="146" y="61"/>
                    <a:pt x="146" y="61"/>
                    <a:pt x="146" y="61"/>
                  </a:cubicBezTo>
                  <a:cubicBezTo>
                    <a:pt x="146" y="62"/>
                    <a:pt x="146" y="62"/>
                    <a:pt x="146" y="62"/>
                  </a:cubicBezTo>
                  <a:cubicBezTo>
                    <a:pt x="145" y="62"/>
                    <a:pt x="145" y="62"/>
                    <a:pt x="145" y="62"/>
                  </a:cubicBezTo>
                  <a:cubicBezTo>
                    <a:pt x="144" y="62"/>
                    <a:pt x="144" y="62"/>
                    <a:pt x="144" y="62"/>
                  </a:cubicBezTo>
                  <a:cubicBezTo>
                    <a:pt x="144" y="61"/>
                    <a:pt x="144" y="61"/>
                    <a:pt x="144" y="61"/>
                  </a:cubicBezTo>
                  <a:close/>
                  <a:moveTo>
                    <a:pt x="143" y="62"/>
                  </a:moveTo>
                  <a:cubicBezTo>
                    <a:pt x="143" y="61"/>
                    <a:pt x="143" y="61"/>
                    <a:pt x="143" y="61"/>
                  </a:cubicBezTo>
                  <a:cubicBezTo>
                    <a:pt x="143" y="62"/>
                    <a:pt x="143" y="62"/>
                    <a:pt x="143" y="62"/>
                  </a:cubicBezTo>
                  <a:cubicBezTo>
                    <a:pt x="143" y="62"/>
                    <a:pt x="143" y="62"/>
                    <a:pt x="143" y="62"/>
                  </a:cubicBezTo>
                  <a:close/>
                  <a:moveTo>
                    <a:pt x="141" y="61"/>
                  </a:moveTo>
                  <a:cubicBezTo>
                    <a:pt x="141" y="61"/>
                    <a:pt x="141" y="61"/>
                    <a:pt x="141" y="61"/>
                  </a:cubicBezTo>
                  <a:cubicBezTo>
                    <a:pt x="142" y="61"/>
                    <a:pt x="142" y="61"/>
                    <a:pt x="142" y="61"/>
                  </a:cubicBezTo>
                  <a:cubicBezTo>
                    <a:pt x="141" y="62"/>
                    <a:pt x="141" y="62"/>
                    <a:pt x="141" y="62"/>
                  </a:cubicBezTo>
                  <a:cubicBezTo>
                    <a:pt x="141" y="61"/>
                    <a:pt x="141" y="61"/>
                    <a:pt x="141" y="61"/>
                  </a:cubicBezTo>
                  <a:close/>
                  <a:moveTo>
                    <a:pt x="124" y="70"/>
                  </a:moveTo>
                  <a:cubicBezTo>
                    <a:pt x="124" y="71"/>
                    <a:pt x="124" y="71"/>
                    <a:pt x="124" y="71"/>
                  </a:cubicBezTo>
                  <a:cubicBezTo>
                    <a:pt x="124" y="71"/>
                    <a:pt x="124" y="71"/>
                    <a:pt x="124" y="71"/>
                  </a:cubicBezTo>
                  <a:cubicBezTo>
                    <a:pt x="126" y="71"/>
                    <a:pt x="126" y="71"/>
                    <a:pt x="126" y="71"/>
                  </a:cubicBezTo>
                  <a:cubicBezTo>
                    <a:pt x="127" y="70"/>
                    <a:pt x="127" y="70"/>
                    <a:pt x="127" y="70"/>
                  </a:cubicBezTo>
                  <a:cubicBezTo>
                    <a:pt x="128" y="70"/>
                    <a:pt x="128" y="70"/>
                    <a:pt x="128" y="70"/>
                  </a:cubicBezTo>
                  <a:cubicBezTo>
                    <a:pt x="129" y="70"/>
                    <a:pt x="129" y="70"/>
                    <a:pt x="129" y="70"/>
                  </a:cubicBezTo>
                  <a:cubicBezTo>
                    <a:pt x="129" y="69"/>
                    <a:pt x="129" y="69"/>
                    <a:pt x="129" y="69"/>
                  </a:cubicBezTo>
                  <a:cubicBezTo>
                    <a:pt x="130" y="69"/>
                    <a:pt x="130" y="69"/>
                    <a:pt x="130" y="69"/>
                  </a:cubicBezTo>
                  <a:cubicBezTo>
                    <a:pt x="132" y="67"/>
                    <a:pt x="132" y="67"/>
                    <a:pt x="132" y="67"/>
                  </a:cubicBezTo>
                  <a:cubicBezTo>
                    <a:pt x="132" y="67"/>
                    <a:pt x="132" y="67"/>
                    <a:pt x="132" y="67"/>
                  </a:cubicBezTo>
                  <a:cubicBezTo>
                    <a:pt x="132" y="67"/>
                    <a:pt x="132" y="67"/>
                    <a:pt x="132" y="67"/>
                  </a:cubicBezTo>
                  <a:cubicBezTo>
                    <a:pt x="131" y="66"/>
                    <a:pt x="131" y="66"/>
                    <a:pt x="131" y="66"/>
                  </a:cubicBezTo>
                  <a:cubicBezTo>
                    <a:pt x="130" y="65"/>
                    <a:pt x="130" y="65"/>
                    <a:pt x="130" y="65"/>
                  </a:cubicBezTo>
                  <a:cubicBezTo>
                    <a:pt x="130" y="65"/>
                    <a:pt x="130" y="65"/>
                    <a:pt x="130" y="65"/>
                  </a:cubicBezTo>
                  <a:cubicBezTo>
                    <a:pt x="129" y="65"/>
                    <a:pt x="129" y="65"/>
                    <a:pt x="129" y="65"/>
                  </a:cubicBezTo>
                  <a:cubicBezTo>
                    <a:pt x="129" y="66"/>
                    <a:pt x="129" y="66"/>
                    <a:pt x="129" y="66"/>
                  </a:cubicBezTo>
                  <a:cubicBezTo>
                    <a:pt x="128" y="66"/>
                    <a:pt x="128" y="66"/>
                    <a:pt x="128" y="66"/>
                  </a:cubicBezTo>
                  <a:cubicBezTo>
                    <a:pt x="128" y="67"/>
                    <a:pt x="128" y="67"/>
                    <a:pt x="128" y="67"/>
                  </a:cubicBezTo>
                  <a:cubicBezTo>
                    <a:pt x="127" y="66"/>
                    <a:pt x="127" y="66"/>
                    <a:pt x="127" y="66"/>
                  </a:cubicBezTo>
                  <a:cubicBezTo>
                    <a:pt x="127" y="66"/>
                    <a:pt x="127" y="66"/>
                    <a:pt x="127" y="66"/>
                  </a:cubicBezTo>
                  <a:cubicBezTo>
                    <a:pt x="126" y="67"/>
                    <a:pt x="126" y="67"/>
                    <a:pt x="126" y="67"/>
                  </a:cubicBezTo>
                  <a:cubicBezTo>
                    <a:pt x="125" y="68"/>
                    <a:pt x="125" y="68"/>
                    <a:pt x="125" y="68"/>
                  </a:cubicBezTo>
                  <a:cubicBezTo>
                    <a:pt x="125" y="69"/>
                    <a:pt x="125" y="69"/>
                    <a:pt x="125" y="69"/>
                  </a:cubicBezTo>
                  <a:cubicBezTo>
                    <a:pt x="124" y="69"/>
                    <a:pt x="124" y="69"/>
                    <a:pt x="124" y="69"/>
                  </a:cubicBezTo>
                  <a:cubicBezTo>
                    <a:pt x="125" y="70"/>
                    <a:pt x="125" y="70"/>
                    <a:pt x="125" y="70"/>
                  </a:cubicBezTo>
                  <a:cubicBezTo>
                    <a:pt x="125" y="70"/>
                    <a:pt x="125" y="70"/>
                    <a:pt x="125" y="70"/>
                  </a:cubicBezTo>
                  <a:cubicBezTo>
                    <a:pt x="125" y="70"/>
                    <a:pt x="125" y="70"/>
                    <a:pt x="125" y="70"/>
                  </a:cubicBezTo>
                  <a:cubicBezTo>
                    <a:pt x="124" y="70"/>
                    <a:pt x="124" y="70"/>
                    <a:pt x="124" y="70"/>
                  </a:cubicBezTo>
                  <a:close/>
                  <a:moveTo>
                    <a:pt x="123" y="71"/>
                  </a:moveTo>
                  <a:cubicBezTo>
                    <a:pt x="124" y="70"/>
                    <a:pt x="124" y="70"/>
                    <a:pt x="124" y="70"/>
                  </a:cubicBezTo>
                  <a:cubicBezTo>
                    <a:pt x="123" y="70"/>
                    <a:pt x="123" y="70"/>
                    <a:pt x="123" y="70"/>
                  </a:cubicBezTo>
                  <a:cubicBezTo>
                    <a:pt x="123" y="70"/>
                    <a:pt x="123" y="70"/>
                    <a:pt x="123" y="70"/>
                  </a:cubicBezTo>
                  <a:cubicBezTo>
                    <a:pt x="123" y="71"/>
                    <a:pt x="123" y="71"/>
                    <a:pt x="123" y="71"/>
                  </a:cubicBezTo>
                  <a:close/>
                  <a:moveTo>
                    <a:pt x="123" y="71"/>
                  </a:moveTo>
                  <a:cubicBezTo>
                    <a:pt x="123" y="71"/>
                    <a:pt x="123" y="71"/>
                    <a:pt x="123" y="71"/>
                  </a:cubicBezTo>
                  <a:cubicBezTo>
                    <a:pt x="123" y="72"/>
                    <a:pt x="123" y="72"/>
                    <a:pt x="123" y="72"/>
                  </a:cubicBezTo>
                  <a:cubicBezTo>
                    <a:pt x="121" y="72"/>
                    <a:pt x="121" y="72"/>
                    <a:pt x="121" y="72"/>
                  </a:cubicBezTo>
                  <a:cubicBezTo>
                    <a:pt x="121" y="73"/>
                    <a:pt x="121" y="73"/>
                    <a:pt x="121" y="73"/>
                  </a:cubicBezTo>
                  <a:cubicBezTo>
                    <a:pt x="121" y="73"/>
                    <a:pt x="121" y="73"/>
                    <a:pt x="121" y="73"/>
                  </a:cubicBezTo>
                  <a:cubicBezTo>
                    <a:pt x="123" y="72"/>
                    <a:pt x="123" y="72"/>
                    <a:pt x="123" y="72"/>
                  </a:cubicBezTo>
                  <a:cubicBezTo>
                    <a:pt x="124" y="72"/>
                    <a:pt x="124" y="72"/>
                    <a:pt x="124" y="72"/>
                  </a:cubicBezTo>
                  <a:cubicBezTo>
                    <a:pt x="123" y="71"/>
                    <a:pt x="123" y="71"/>
                    <a:pt x="123" y="71"/>
                  </a:cubicBezTo>
                  <a:close/>
                  <a:moveTo>
                    <a:pt x="117" y="71"/>
                  </a:moveTo>
                  <a:cubicBezTo>
                    <a:pt x="117" y="71"/>
                    <a:pt x="117" y="71"/>
                    <a:pt x="117" y="71"/>
                  </a:cubicBezTo>
                  <a:cubicBezTo>
                    <a:pt x="117" y="72"/>
                    <a:pt x="117" y="72"/>
                    <a:pt x="117" y="72"/>
                  </a:cubicBezTo>
                  <a:cubicBezTo>
                    <a:pt x="117" y="72"/>
                    <a:pt x="117" y="72"/>
                    <a:pt x="117" y="72"/>
                  </a:cubicBezTo>
                  <a:cubicBezTo>
                    <a:pt x="116" y="72"/>
                    <a:pt x="116" y="72"/>
                    <a:pt x="116" y="72"/>
                  </a:cubicBezTo>
                  <a:cubicBezTo>
                    <a:pt x="116" y="71"/>
                    <a:pt x="116" y="71"/>
                    <a:pt x="116" y="71"/>
                  </a:cubicBezTo>
                  <a:cubicBezTo>
                    <a:pt x="117" y="71"/>
                    <a:pt x="117" y="71"/>
                    <a:pt x="117" y="71"/>
                  </a:cubicBezTo>
                  <a:close/>
                  <a:moveTo>
                    <a:pt x="104" y="67"/>
                  </a:moveTo>
                  <a:cubicBezTo>
                    <a:pt x="106" y="66"/>
                    <a:pt x="106" y="66"/>
                    <a:pt x="106" y="66"/>
                  </a:cubicBezTo>
                  <a:cubicBezTo>
                    <a:pt x="107" y="67"/>
                    <a:pt x="107" y="67"/>
                    <a:pt x="107" y="67"/>
                  </a:cubicBezTo>
                  <a:cubicBezTo>
                    <a:pt x="108" y="67"/>
                    <a:pt x="108" y="67"/>
                    <a:pt x="108" y="67"/>
                  </a:cubicBezTo>
                  <a:cubicBezTo>
                    <a:pt x="109" y="66"/>
                    <a:pt x="109" y="66"/>
                    <a:pt x="109" y="66"/>
                  </a:cubicBezTo>
                  <a:cubicBezTo>
                    <a:pt x="110" y="67"/>
                    <a:pt x="110" y="67"/>
                    <a:pt x="110" y="67"/>
                  </a:cubicBezTo>
                  <a:cubicBezTo>
                    <a:pt x="110" y="67"/>
                    <a:pt x="110" y="67"/>
                    <a:pt x="110" y="67"/>
                  </a:cubicBezTo>
                  <a:cubicBezTo>
                    <a:pt x="111" y="67"/>
                    <a:pt x="111" y="67"/>
                    <a:pt x="111" y="67"/>
                  </a:cubicBezTo>
                  <a:cubicBezTo>
                    <a:pt x="112" y="68"/>
                    <a:pt x="112" y="68"/>
                    <a:pt x="112" y="68"/>
                  </a:cubicBezTo>
                  <a:cubicBezTo>
                    <a:pt x="112" y="69"/>
                    <a:pt x="112" y="69"/>
                    <a:pt x="112" y="69"/>
                  </a:cubicBezTo>
                  <a:cubicBezTo>
                    <a:pt x="112" y="70"/>
                    <a:pt x="112" y="70"/>
                    <a:pt x="112" y="70"/>
                  </a:cubicBezTo>
                  <a:cubicBezTo>
                    <a:pt x="111" y="70"/>
                    <a:pt x="111" y="70"/>
                    <a:pt x="111" y="70"/>
                  </a:cubicBezTo>
                  <a:cubicBezTo>
                    <a:pt x="110" y="70"/>
                    <a:pt x="110" y="70"/>
                    <a:pt x="110" y="70"/>
                  </a:cubicBezTo>
                  <a:cubicBezTo>
                    <a:pt x="109" y="70"/>
                    <a:pt x="109" y="70"/>
                    <a:pt x="109" y="70"/>
                  </a:cubicBezTo>
                  <a:cubicBezTo>
                    <a:pt x="108" y="69"/>
                    <a:pt x="108" y="69"/>
                    <a:pt x="108" y="69"/>
                  </a:cubicBezTo>
                  <a:cubicBezTo>
                    <a:pt x="107" y="69"/>
                    <a:pt x="107" y="69"/>
                    <a:pt x="107" y="69"/>
                  </a:cubicBezTo>
                  <a:cubicBezTo>
                    <a:pt x="107" y="68"/>
                    <a:pt x="107" y="68"/>
                    <a:pt x="107" y="68"/>
                  </a:cubicBezTo>
                  <a:cubicBezTo>
                    <a:pt x="106" y="68"/>
                    <a:pt x="106" y="68"/>
                    <a:pt x="106" y="68"/>
                  </a:cubicBezTo>
                  <a:cubicBezTo>
                    <a:pt x="105" y="68"/>
                    <a:pt x="105" y="68"/>
                    <a:pt x="105" y="68"/>
                  </a:cubicBezTo>
                  <a:cubicBezTo>
                    <a:pt x="104" y="67"/>
                    <a:pt x="104" y="67"/>
                    <a:pt x="104" y="67"/>
                  </a:cubicBezTo>
                  <a:cubicBezTo>
                    <a:pt x="104" y="67"/>
                    <a:pt x="104" y="67"/>
                    <a:pt x="104" y="67"/>
                  </a:cubicBezTo>
                  <a:close/>
                  <a:moveTo>
                    <a:pt x="90" y="57"/>
                  </a:moveTo>
                  <a:cubicBezTo>
                    <a:pt x="91" y="58"/>
                    <a:pt x="91" y="58"/>
                    <a:pt x="91" y="58"/>
                  </a:cubicBezTo>
                  <a:cubicBezTo>
                    <a:pt x="91" y="57"/>
                    <a:pt x="91" y="57"/>
                    <a:pt x="91" y="57"/>
                  </a:cubicBezTo>
                  <a:cubicBezTo>
                    <a:pt x="91" y="58"/>
                    <a:pt x="91" y="58"/>
                    <a:pt x="91" y="58"/>
                  </a:cubicBezTo>
                  <a:cubicBezTo>
                    <a:pt x="90" y="58"/>
                    <a:pt x="90" y="58"/>
                    <a:pt x="90" y="58"/>
                  </a:cubicBezTo>
                  <a:cubicBezTo>
                    <a:pt x="90" y="57"/>
                    <a:pt x="90" y="57"/>
                    <a:pt x="90" y="57"/>
                  </a:cubicBezTo>
                  <a:close/>
                  <a:moveTo>
                    <a:pt x="88" y="56"/>
                  </a:moveTo>
                  <a:cubicBezTo>
                    <a:pt x="88" y="57"/>
                    <a:pt x="88" y="57"/>
                    <a:pt x="88" y="57"/>
                  </a:cubicBezTo>
                  <a:cubicBezTo>
                    <a:pt x="89" y="56"/>
                    <a:pt x="89" y="56"/>
                    <a:pt x="89" y="56"/>
                  </a:cubicBezTo>
                  <a:cubicBezTo>
                    <a:pt x="89" y="56"/>
                    <a:pt x="89" y="56"/>
                    <a:pt x="89" y="56"/>
                  </a:cubicBezTo>
                  <a:cubicBezTo>
                    <a:pt x="90" y="56"/>
                    <a:pt x="90" y="56"/>
                    <a:pt x="90" y="56"/>
                  </a:cubicBezTo>
                  <a:cubicBezTo>
                    <a:pt x="89" y="56"/>
                    <a:pt x="89" y="56"/>
                    <a:pt x="89" y="56"/>
                  </a:cubicBezTo>
                  <a:cubicBezTo>
                    <a:pt x="89" y="56"/>
                    <a:pt x="89" y="56"/>
                    <a:pt x="89" y="56"/>
                  </a:cubicBezTo>
                  <a:cubicBezTo>
                    <a:pt x="88" y="56"/>
                    <a:pt x="88" y="56"/>
                    <a:pt x="88" y="56"/>
                  </a:cubicBezTo>
                  <a:cubicBezTo>
                    <a:pt x="88" y="56"/>
                    <a:pt x="88" y="56"/>
                    <a:pt x="88" y="56"/>
                  </a:cubicBezTo>
                  <a:cubicBezTo>
                    <a:pt x="88" y="56"/>
                    <a:pt x="88" y="56"/>
                    <a:pt x="88" y="56"/>
                  </a:cubicBezTo>
                  <a:close/>
                  <a:moveTo>
                    <a:pt x="135" y="60"/>
                  </a:moveTo>
                  <a:cubicBezTo>
                    <a:pt x="136" y="60"/>
                    <a:pt x="136" y="60"/>
                    <a:pt x="136" y="60"/>
                  </a:cubicBezTo>
                  <a:cubicBezTo>
                    <a:pt x="138" y="60"/>
                    <a:pt x="138" y="60"/>
                    <a:pt x="138" y="60"/>
                  </a:cubicBezTo>
                  <a:cubicBezTo>
                    <a:pt x="138" y="60"/>
                    <a:pt x="138" y="60"/>
                    <a:pt x="138" y="60"/>
                  </a:cubicBezTo>
                  <a:cubicBezTo>
                    <a:pt x="138" y="60"/>
                    <a:pt x="138" y="60"/>
                    <a:pt x="138" y="60"/>
                  </a:cubicBezTo>
                  <a:cubicBezTo>
                    <a:pt x="139" y="60"/>
                    <a:pt x="139" y="60"/>
                    <a:pt x="139" y="60"/>
                  </a:cubicBezTo>
                  <a:cubicBezTo>
                    <a:pt x="140" y="59"/>
                    <a:pt x="140" y="59"/>
                    <a:pt x="140" y="59"/>
                  </a:cubicBezTo>
                  <a:cubicBezTo>
                    <a:pt x="140" y="59"/>
                    <a:pt x="140" y="59"/>
                    <a:pt x="140" y="59"/>
                  </a:cubicBezTo>
                  <a:cubicBezTo>
                    <a:pt x="139" y="59"/>
                    <a:pt x="139" y="59"/>
                    <a:pt x="139" y="59"/>
                  </a:cubicBezTo>
                  <a:cubicBezTo>
                    <a:pt x="138" y="59"/>
                    <a:pt x="138" y="59"/>
                    <a:pt x="138" y="59"/>
                  </a:cubicBezTo>
                  <a:cubicBezTo>
                    <a:pt x="137" y="59"/>
                    <a:pt x="137" y="59"/>
                    <a:pt x="137" y="59"/>
                  </a:cubicBezTo>
                  <a:cubicBezTo>
                    <a:pt x="136" y="59"/>
                    <a:pt x="136" y="59"/>
                    <a:pt x="136" y="59"/>
                  </a:cubicBezTo>
                  <a:cubicBezTo>
                    <a:pt x="135" y="59"/>
                    <a:pt x="135" y="59"/>
                    <a:pt x="135" y="59"/>
                  </a:cubicBezTo>
                  <a:cubicBezTo>
                    <a:pt x="135" y="60"/>
                    <a:pt x="135" y="60"/>
                    <a:pt x="135" y="60"/>
                  </a:cubicBezTo>
                  <a:cubicBezTo>
                    <a:pt x="135" y="60"/>
                    <a:pt x="135" y="60"/>
                    <a:pt x="135" y="60"/>
                  </a:cubicBezTo>
                  <a:close/>
                  <a:moveTo>
                    <a:pt x="134" y="61"/>
                  </a:moveTo>
                  <a:cubicBezTo>
                    <a:pt x="134" y="62"/>
                    <a:pt x="134" y="62"/>
                    <a:pt x="134" y="62"/>
                  </a:cubicBezTo>
                  <a:cubicBezTo>
                    <a:pt x="134" y="62"/>
                    <a:pt x="134" y="62"/>
                    <a:pt x="134" y="62"/>
                  </a:cubicBezTo>
                  <a:cubicBezTo>
                    <a:pt x="134" y="62"/>
                    <a:pt x="134" y="62"/>
                    <a:pt x="134" y="62"/>
                  </a:cubicBezTo>
                  <a:cubicBezTo>
                    <a:pt x="134" y="61"/>
                    <a:pt x="134" y="61"/>
                    <a:pt x="134" y="61"/>
                  </a:cubicBezTo>
                  <a:close/>
                  <a:moveTo>
                    <a:pt x="130" y="61"/>
                  </a:moveTo>
                  <a:cubicBezTo>
                    <a:pt x="129" y="62"/>
                    <a:pt x="129" y="62"/>
                    <a:pt x="129" y="62"/>
                  </a:cubicBezTo>
                  <a:cubicBezTo>
                    <a:pt x="129" y="62"/>
                    <a:pt x="129" y="62"/>
                    <a:pt x="129" y="62"/>
                  </a:cubicBezTo>
                  <a:cubicBezTo>
                    <a:pt x="129" y="62"/>
                    <a:pt x="129" y="62"/>
                    <a:pt x="129" y="62"/>
                  </a:cubicBezTo>
                  <a:cubicBezTo>
                    <a:pt x="129" y="63"/>
                    <a:pt x="129" y="63"/>
                    <a:pt x="129" y="63"/>
                  </a:cubicBezTo>
                  <a:cubicBezTo>
                    <a:pt x="130" y="63"/>
                    <a:pt x="130" y="63"/>
                    <a:pt x="130" y="63"/>
                  </a:cubicBezTo>
                  <a:cubicBezTo>
                    <a:pt x="131" y="62"/>
                    <a:pt x="131" y="62"/>
                    <a:pt x="131" y="62"/>
                  </a:cubicBezTo>
                  <a:cubicBezTo>
                    <a:pt x="132" y="62"/>
                    <a:pt x="132" y="62"/>
                    <a:pt x="132" y="62"/>
                  </a:cubicBezTo>
                  <a:cubicBezTo>
                    <a:pt x="131" y="61"/>
                    <a:pt x="131" y="61"/>
                    <a:pt x="131" y="61"/>
                  </a:cubicBezTo>
                  <a:cubicBezTo>
                    <a:pt x="130" y="62"/>
                    <a:pt x="130" y="62"/>
                    <a:pt x="130" y="62"/>
                  </a:cubicBezTo>
                  <a:cubicBezTo>
                    <a:pt x="130" y="61"/>
                    <a:pt x="130" y="61"/>
                    <a:pt x="130" y="61"/>
                  </a:cubicBezTo>
                  <a:close/>
                  <a:moveTo>
                    <a:pt x="127" y="63"/>
                  </a:moveTo>
                  <a:cubicBezTo>
                    <a:pt x="127" y="63"/>
                    <a:pt x="127" y="63"/>
                    <a:pt x="127" y="63"/>
                  </a:cubicBezTo>
                  <a:cubicBezTo>
                    <a:pt x="128" y="63"/>
                    <a:pt x="128" y="63"/>
                    <a:pt x="128" y="63"/>
                  </a:cubicBezTo>
                  <a:cubicBezTo>
                    <a:pt x="128" y="62"/>
                    <a:pt x="128" y="62"/>
                    <a:pt x="128" y="62"/>
                  </a:cubicBezTo>
                  <a:cubicBezTo>
                    <a:pt x="128" y="62"/>
                    <a:pt x="128" y="62"/>
                    <a:pt x="128" y="62"/>
                  </a:cubicBezTo>
                  <a:cubicBezTo>
                    <a:pt x="128" y="62"/>
                    <a:pt x="128" y="62"/>
                    <a:pt x="128" y="62"/>
                  </a:cubicBezTo>
                  <a:cubicBezTo>
                    <a:pt x="127" y="63"/>
                    <a:pt x="127" y="63"/>
                    <a:pt x="127" y="63"/>
                  </a:cubicBezTo>
                  <a:cubicBezTo>
                    <a:pt x="127" y="63"/>
                    <a:pt x="127" y="63"/>
                    <a:pt x="127" y="63"/>
                  </a:cubicBezTo>
                  <a:close/>
                  <a:moveTo>
                    <a:pt x="124" y="63"/>
                  </a:moveTo>
                  <a:cubicBezTo>
                    <a:pt x="125" y="62"/>
                    <a:pt x="125" y="62"/>
                    <a:pt x="125" y="62"/>
                  </a:cubicBezTo>
                  <a:cubicBezTo>
                    <a:pt x="125" y="62"/>
                    <a:pt x="125" y="62"/>
                    <a:pt x="125" y="62"/>
                  </a:cubicBezTo>
                  <a:cubicBezTo>
                    <a:pt x="125" y="62"/>
                    <a:pt x="125" y="62"/>
                    <a:pt x="125" y="62"/>
                  </a:cubicBezTo>
                  <a:cubicBezTo>
                    <a:pt x="126" y="62"/>
                    <a:pt x="126" y="62"/>
                    <a:pt x="126" y="62"/>
                  </a:cubicBezTo>
                  <a:cubicBezTo>
                    <a:pt x="126" y="62"/>
                    <a:pt x="126" y="62"/>
                    <a:pt x="126" y="62"/>
                  </a:cubicBezTo>
                  <a:cubicBezTo>
                    <a:pt x="127" y="62"/>
                    <a:pt x="127" y="62"/>
                    <a:pt x="127" y="62"/>
                  </a:cubicBezTo>
                  <a:cubicBezTo>
                    <a:pt x="126" y="63"/>
                    <a:pt x="126" y="63"/>
                    <a:pt x="126" y="63"/>
                  </a:cubicBezTo>
                  <a:cubicBezTo>
                    <a:pt x="125" y="63"/>
                    <a:pt x="125" y="63"/>
                    <a:pt x="125" y="63"/>
                  </a:cubicBezTo>
                  <a:cubicBezTo>
                    <a:pt x="124" y="63"/>
                    <a:pt x="124" y="63"/>
                    <a:pt x="124" y="63"/>
                  </a:cubicBezTo>
                  <a:cubicBezTo>
                    <a:pt x="124" y="63"/>
                    <a:pt x="124" y="63"/>
                    <a:pt x="124" y="63"/>
                  </a:cubicBezTo>
                  <a:close/>
                  <a:moveTo>
                    <a:pt x="123" y="63"/>
                  </a:moveTo>
                  <a:cubicBezTo>
                    <a:pt x="122" y="63"/>
                    <a:pt x="122" y="63"/>
                    <a:pt x="122" y="63"/>
                  </a:cubicBezTo>
                  <a:cubicBezTo>
                    <a:pt x="122" y="64"/>
                    <a:pt x="122" y="64"/>
                    <a:pt x="122" y="64"/>
                  </a:cubicBezTo>
                  <a:cubicBezTo>
                    <a:pt x="122" y="63"/>
                    <a:pt x="122" y="63"/>
                    <a:pt x="122" y="63"/>
                  </a:cubicBezTo>
                  <a:cubicBezTo>
                    <a:pt x="123" y="63"/>
                    <a:pt x="123" y="63"/>
                    <a:pt x="123" y="63"/>
                  </a:cubicBezTo>
                  <a:close/>
                  <a:moveTo>
                    <a:pt x="124" y="62"/>
                  </a:moveTo>
                  <a:cubicBezTo>
                    <a:pt x="123" y="62"/>
                    <a:pt x="123" y="62"/>
                    <a:pt x="123" y="62"/>
                  </a:cubicBezTo>
                  <a:cubicBezTo>
                    <a:pt x="123" y="62"/>
                    <a:pt x="123" y="62"/>
                    <a:pt x="123" y="62"/>
                  </a:cubicBezTo>
                  <a:cubicBezTo>
                    <a:pt x="124" y="62"/>
                    <a:pt x="124" y="62"/>
                    <a:pt x="124" y="62"/>
                  </a:cubicBezTo>
                  <a:cubicBezTo>
                    <a:pt x="124" y="62"/>
                    <a:pt x="124" y="62"/>
                    <a:pt x="124" y="62"/>
                  </a:cubicBezTo>
                  <a:close/>
                  <a:moveTo>
                    <a:pt x="108" y="63"/>
                  </a:moveTo>
                  <a:cubicBezTo>
                    <a:pt x="108" y="63"/>
                    <a:pt x="108" y="63"/>
                    <a:pt x="108" y="63"/>
                  </a:cubicBezTo>
                  <a:cubicBezTo>
                    <a:pt x="109" y="62"/>
                    <a:pt x="109" y="62"/>
                    <a:pt x="109" y="62"/>
                  </a:cubicBezTo>
                  <a:cubicBezTo>
                    <a:pt x="112" y="61"/>
                    <a:pt x="112" y="61"/>
                    <a:pt x="112" y="61"/>
                  </a:cubicBezTo>
                  <a:cubicBezTo>
                    <a:pt x="113" y="62"/>
                    <a:pt x="113" y="62"/>
                    <a:pt x="113" y="62"/>
                  </a:cubicBezTo>
                  <a:cubicBezTo>
                    <a:pt x="113" y="62"/>
                    <a:pt x="113" y="62"/>
                    <a:pt x="113" y="62"/>
                  </a:cubicBezTo>
                  <a:cubicBezTo>
                    <a:pt x="114" y="62"/>
                    <a:pt x="114" y="62"/>
                    <a:pt x="114" y="62"/>
                  </a:cubicBezTo>
                  <a:cubicBezTo>
                    <a:pt x="116" y="63"/>
                    <a:pt x="116" y="63"/>
                    <a:pt x="116" y="63"/>
                  </a:cubicBezTo>
                  <a:cubicBezTo>
                    <a:pt x="117" y="62"/>
                    <a:pt x="117" y="62"/>
                    <a:pt x="117" y="62"/>
                  </a:cubicBezTo>
                  <a:cubicBezTo>
                    <a:pt x="118" y="63"/>
                    <a:pt x="118" y="63"/>
                    <a:pt x="118" y="63"/>
                  </a:cubicBezTo>
                  <a:cubicBezTo>
                    <a:pt x="118" y="63"/>
                    <a:pt x="118" y="63"/>
                    <a:pt x="118" y="63"/>
                  </a:cubicBezTo>
                  <a:cubicBezTo>
                    <a:pt x="119" y="63"/>
                    <a:pt x="119" y="63"/>
                    <a:pt x="119" y="63"/>
                  </a:cubicBezTo>
                  <a:cubicBezTo>
                    <a:pt x="120" y="62"/>
                    <a:pt x="120" y="62"/>
                    <a:pt x="120" y="62"/>
                  </a:cubicBezTo>
                  <a:cubicBezTo>
                    <a:pt x="121" y="62"/>
                    <a:pt x="121" y="62"/>
                    <a:pt x="121" y="62"/>
                  </a:cubicBezTo>
                  <a:cubicBezTo>
                    <a:pt x="121" y="61"/>
                    <a:pt x="121" y="61"/>
                    <a:pt x="121" y="61"/>
                  </a:cubicBezTo>
                  <a:cubicBezTo>
                    <a:pt x="121" y="61"/>
                    <a:pt x="121" y="61"/>
                    <a:pt x="121" y="61"/>
                  </a:cubicBezTo>
                  <a:cubicBezTo>
                    <a:pt x="122" y="61"/>
                    <a:pt x="122" y="61"/>
                    <a:pt x="122" y="61"/>
                  </a:cubicBezTo>
                  <a:cubicBezTo>
                    <a:pt x="123" y="61"/>
                    <a:pt x="123" y="61"/>
                    <a:pt x="123" y="61"/>
                  </a:cubicBezTo>
                  <a:cubicBezTo>
                    <a:pt x="123" y="62"/>
                    <a:pt x="123" y="62"/>
                    <a:pt x="123" y="62"/>
                  </a:cubicBezTo>
                  <a:cubicBezTo>
                    <a:pt x="122" y="62"/>
                    <a:pt x="122" y="62"/>
                    <a:pt x="122" y="62"/>
                  </a:cubicBezTo>
                  <a:cubicBezTo>
                    <a:pt x="122" y="63"/>
                    <a:pt x="122" y="63"/>
                    <a:pt x="122" y="63"/>
                  </a:cubicBezTo>
                  <a:cubicBezTo>
                    <a:pt x="121" y="63"/>
                    <a:pt x="121" y="63"/>
                    <a:pt x="121" y="63"/>
                  </a:cubicBezTo>
                  <a:cubicBezTo>
                    <a:pt x="120" y="64"/>
                    <a:pt x="120" y="64"/>
                    <a:pt x="120" y="64"/>
                  </a:cubicBezTo>
                  <a:cubicBezTo>
                    <a:pt x="120" y="64"/>
                    <a:pt x="120" y="64"/>
                    <a:pt x="120" y="64"/>
                  </a:cubicBezTo>
                  <a:cubicBezTo>
                    <a:pt x="119" y="64"/>
                    <a:pt x="119" y="64"/>
                    <a:pt x="119" y="64"/>
                  </a:cubicBezTo>
                  <a:cubicBezTo>
                    <a:pt x="118" y="64"/>
                    <a:pt x="118" y="64"/>
                    <a:pt x="118" y="64"/>
                  </a:cubicBezTo>
                  <a:cubicBezTo>
                    <a:pt x="116" y="64"/>
                    <a:pt x="116" y="64"/>
                    <a:pt x="116" y="64"/>
                  </a:cubicBezTo>
                  <a:cubicBezTo>
                    <a:pt x="115" y="64"/>
                    <a:pt x="115" y="64"/>
                    <a:pt x="115" y="64"/>
                  </a:cubicBezTo>
                  <a:cubicBezTo>
                    <a:pt x="114" y="64"/>
                    <a:pt x="114" y="64"/>
                    <a:pt x="114" y="64"/>
                  </a:cubicBezTo>
                  <a:cubicBezTo>
                    <a:pt x="114" y="65"/>
                    <a:pt x="114" y="65"/>
                    <a:pt x="114" y="65"/>
                  </a:cubicBezTo>
                  <a:cubicBezTo>
                    <a:pt x="113" y="65"/>
                    <a:pt x="113" y="65"/>
                    <a:pt x="113" y="65"/>
                  </a:cubicBezTo>
                  <a:cubicBezTo>
                    <a:pt x="113" y="64"/>
                    <a:pt x="113" y="64"/>
                    <a:pt x="113" y="64"/>
                  </a:cubicBezTo>
                  <a:cubicBezTo>
                    <a:pt x="112" y="65"/>
                    <a:pt x="112" y="65"/>
                    <a:pt x="112" y="65"/>
                  </a:cubicBezTo>
                  <a:cubicBezTo>
                    <a:pt x="111" y="64"/>
                    <a:pt x="111" y="64"/>
                    <a:pt x="111" y="64"/>
                  </a:cubicBezTo>
                  <a:cubicBezTo>
                    <a:pt x="111" y="64"/>
                    <a:pt x="111" y="64"/>
                    <a:pt x="111" y="64"/>
                  </a:cubicBezTo>
                  <a:cubicBezTo>
                    <a:pt x="110" y="64"/>
                    <a:pt x="110" y="64"/>
                    <a:pt x="110" y="64"/>
                  </a:cubicBezTo>
                  <a:cubicBezTo>
                    <a:pt x="109" y="64"/>
                    <a:pt x="109" y="64"/>
                    <a:pt x="109" y="64"/>
                  </a:cubicBezTo>
                  <a:cubicBezTo>
                    <a:pt x="109" y="64"/>
                    <a:pt x="109" y="64"/>
                    <a:pt x="109" y="64"/>
                  </a:cubicBezTo>
                  <a:cubicBezTo>
                    <a:pt x="108" y="64"/>
                    <a:pt x="108" y="64"/>
                    <a:pt x="108" y="64"/>
                  </a:cubicBezTo>
                  <a:cubicBezTo>
                    <a:pt x="108" y="63"/>
                    <a:pt x="108" y="63"/>
                    <a:pt x="108" y="63"/>
                  </a:cubicBezTo>
                  <a:close/>
                  <a:moveTo>
                    <a:pt x="107" y="63"/>
                  </a:moveTo>
                  <a:cubicBezTo>
                    <a:pt x="107" y="64"/>
                    <a:pt x="107" y="64"/>
                    <a:pt x="107" y="64"/>
                  </a:cubicBezTo>
                  <a:cubicBezTo>
                    <a:pt x="108" y="64"/>
                    <a:pt x="108" y="64"/>
                    <a:pt x="108" y="64"/>
                  </a:cubicBezTo>
                  <a:cubicBezTo>
                    <a:pt x="108" y="63"/>
                    <a:pt x="108" y="63"/>
                    <a:pt x="108" y="63"/>
                  </a:cubicBezTo>
                  <a:cubicBezTo>
                    <a:pt x="107" y="63"/>
                    <a:pt x="107" y="63"/>
                    <a:pt x="107" y="63"/>
                  </a:cubicBezTo>
                  <a:close/>
                  <a:moveTo>
                    <a:pt x="107" y="63"/>
                  </a:moveTo>
                  <a:cubicBezTo>
                    <a:pt x="106" y="63"/>
                    <a:pt x="106" y="63"/>
                    <a:pt x="106" y="63"/>
                  </a:cubicBezTo>
                  <a:cubicBezTo>
                    <a:pt x="106" y="64"/>
                    <a:pt x="106" y="64"/>
                    <a:pt x="106" y="64"/>
                  </a:cubicBezTo>
                  <a:cubicBezTo>
                    <a:pt x="106" y="64"/>
                    <a:pt x="106" y="64"/>
                    <a:pt x="106" y="64"/>
                  </a:cubicBezTo>
                  <a:cubicBezTo>
                    <a:pt x="107" y="63"/>
                    <a:pt x="107" y="63"/>
                    <a:pt x="107" y="63"/>
                  </a:cubicBezTo>
                  <a:cubicBezTo>
                    <a:pt x="107" y="63"/>
                    <a:pt x="107" y="63"/>
                    <a:pt x="107" y="63"/>
                  </a:cubicBezTo>
                  <a:close/>
                  <a:moveTo>
                    <a:pt x="94" y="63"/>
                  </a:moveTo>
                  <a:cubicBezTo>
                    <a:pt x="94" y="64"/>
                    <a:pt x="94" y="64"/>
                    <a:pt x="94" y="64"/>
                  </a:cubicBezTo>
                  <a:cubicBezTo>
                    <a:pt x="94" y="64"/>
                    <a:pt x="94" y="64"/>
                    <a:pt x="94" y="64"/>
                  </a:cubicBezTo>
                  <a:cubicBezTo>
                    <a:pt x="94" y="64"/>
                    <a:pt x="94" y="64"/>
                    <a:pt x="94" y="64"/>
                  </a:cubicBezTo>
                  <a:cubicBezTo>
                    <a:pt x="95" y="65"/>
                    <a:pt x="95" y="65"/>
                    <a:pt x="95" y="65"/>
                  </a:cubicBezTo>
                  <a:cubicBezTo>
                    <a:pt x="95" y="65"/>
                    <a:pt x="95" y="65"/>
                    <a:pt x="95" y="65"/>
                  </a:cubicBezTo>
                  <a:cubicBezTo>
                    <a:pt x="96" y="65"/>
                    <a:pt x="96" y="65"/>
                    <a:pt x="96" y="65"/>
                  </a:cubicBezTo>
                  <a:cubicBezTo>
                    <a:pt x="97" y="65"/>
                    <a:pt x="97" y="65"/>
                    <a:pt x="97" y="65"/>
                  </a:cubicBezTo>
                  <a:cubicBezTo>
                    <a:pt x="98" y="65"/>
                    <a:pt x="98" y="65"/>
                    <a:pt x="98" y="65"/>
                  </a:cubicBezTo>
                  <a:cubicBezTo>
                    <a:pt x="98" y="64"/>
                    <a:pt x="98" y="64"/>
                    <a:pt x="98" y="64"/>
                  </a:cubicBezTo>
                  <a:cubicBezTo>
                    <a:pt x="99" y="65"/>
                    <a:pt x="99" y="65"/>
                    <a:pt x="99" y="65"/>
                  </a:cubicBezTo>
                  <a:cubicBezTo>
                    <a:pt x="100" y="64"/>
                    <a:pt x="100" y="64"/>
                    <a:pt x="100" y="64"/>
                  </a:cubicBezTo>
                  <a:cubicBezTo>
                    <a:pt x="101" y="65"/>
                    <a:pt x="101" y="65"/>
                    <a:pt x="101" y="65"/>
                  </a:cubicBezTo>
                  <a:cubicBezTo>
                    <a:pt x="102" y="64"/>
                    <a:pt x="102" y="64"/>
                    <a:pt x="102" y="64"/>
                  </a:cubicBezTo>
                  <a:cubicBezTo>
                    <a:pt x="102" y="64"/>
                    <a:pt x="102" y="64"/>
                    <a:pt x="102" y="64"/>
                  </a:cubicBezTo>
                  <a:cubicBezTo>
                    <a:pt x="103" y="64"/>
                    <a:pt x="103" y="64"/>
                    <a:pt x="103" y="64"/>
                  </a:cubicBezTo>
                  <a:cubicBezTo>
                    <a:pt x="104" y="64"/>
                    <a:pt x="104" y="64"/>
                    <a:pt x="104" y="64"/>
                  </a:cubicBezTo>
                  <a:cubicBezTo>
                    <a:pt x="104" y="64"/>
                    <a:pt x="104" y="64"/>
                    <a:pt x="104" y="64"/>
                  </a:cubicBezTo>
                  <a:cubicBezTo>
                    <a:pt x="105" y="64"/>
                    <a:pt x="105" y="64"/>
                    <a:pt x="105" y="64"/>
                  </a:cubicBezTo>
                  <a:cubicBezTo>
                    <a:pt x="105" y="63"/>
                    <a:pt x="105" y="63"/>
                    <a:pt x="105" y="63"/>
                  </a:cubicBezTo>
                  <a:cubicBezTo>
                    <a:pt x="105" y="63"/>
                    <a:pt x="105" y="63"/>
                    <a:pt x="105" y="63"/>
                  </a:cubicBezTo>
                  <a:cubicBezTo>
                    <a:pt x="105" y="63"/>
                    <a:pt x="105" y="63"/>
                    <a:pt x="105" y="63"/>
                  </a:cubicBezTo>
                  <a:cubicBezTo>
                    <a:pt x="105" y="62"/>
                    <a:pt x="105" y="62"/>
                    <a:pt x="105" y="62"/>
                  </a:cubicBezTo>
                  <a:cubicBezTo>
                    <a:pt x="104" y="62"/>
                    <a:pt x="104" y="62"/>
                    <a:pt x="104" y="62"/>
                  </a:cubicBezTo>
                  <a:cubicBezTo>
                    <a:pt x="104" y="62"/>
                    <a:pt x="104" y="62"/>
                    <a:pt x="104" y="62"/>
                  </a:cubicBezTo>
                  <a:cubicBezTo>
                    <a:pt x="103" y="63"/>
                    <a:pt x="103" y="63"/>
                    <a:pt x="103" y="63"/>
                  </a:cubicBezTo>
                  <a:cubicBezTo>
                    <a:pt x="103" y="62"/>
                    <a:pt x="103" y="62"/>
                    <a:pt x="103" y="62"/>
                  </a:cubicBezTo>
                  <a:cubicBezTo>
                    <a:pt x="102" y="61"/>
                    <a:pt x="102" y="61"/>
                    <a:pt x="102" y="61"/>
                  </a:cubicBezTo>
                  <a:cubicBezTo>
                    <a:pt x="101" y="62"/>
                    <a:pt x="101" y="62"/>
                    <a:pt x="101" y="62"/>
                  </a:cubicBezTo>
                  <a:cubicBezTo>
                    <a:pt x="101" y="61"/>
                    <a:pt x="101" y="61"/>
                    <a:pt x="101" y="61"/>
                  </a:cubicBezTo>
                  <a:cubicBezTo>
                    <a:pt x="100" y="61"/>
                    <a:pt x="100" y="61"/>
                    <a:pt x="100" y="61"/>
                  </a:cubicBezTo>
                  <a:cubicBezTo>
                    <a:pt x="99" y="62"/>
                    <a:pt x="99" y="62"/>
                    <a:pt x="99" y="62"/>
                  </a:cubicBezTo>
                  <a:cubicBezTo>
                    <a:pt x="99" y="62"/>
                    <a:pt x="99" y="62"/>
                    <a:pt x="99" y="62"/>
                  </a:cubicBezTo>
                  <a:cubicBezTo>
                    <a:pt x="101" y="63"/>
                    <a:pt x="101" y="63"/>
                    <a:pt x="101" y="63"/>
                  </a:cubicBezTo>
                  <a:cubicBezTo>
                    <a:pt x="101" y="63"/>
                    <a:pt x="101" y="63"/>
                    <a:pt x="101" y="63"/>
                  </a:cubicBezTo>
                  <a:cubicBezTo>
                    <a:pt x="100" y="63"/>
                    <a:pt x="100" y="63"/>
                    <a:pt x="100" y="63"/>
                  </a:cubicBezTo>
                  <a:cubicBezTo>
                    <a:pt x="99" y="64"/>
                    <a:pt x="99" y="64"/>
                    <a:pt x="99" y="64"/>
                  </a:cubicBezTo>
                  <a:cubicBezTo>
                    <a:pt x="98" y="63"/>
                    <a:pt x="98" y="63"/>
                    <a:pt x="98" y="63"/>
                  </a:cubicBezTo>
                  <a:cubicBezTo>
                    <a:pt x="98" y="62"/>
                    <a:pt x="98" y="62"/>
                    <a:pt x="98" y="62"/>
                  </a:cubicBezTo>
                  <a:cubicBezTo>
                    <a:pt x="98" y="62"/>
                    <a:pt x="98" y="62"/>
                    <a:pt x="98" y="62"/>
                  </a:cubicBezTo>
                  <a:cubicBezTo>
                    <a:pt x="97" y="62"/>
                    <a:pt x="97" y="62"/>
                    <a:pt x="97" y="62"/>
                  </a:cubicBezTo>
                  <a:cubicBezTo>
                    <a:pt x="96" y="62"/>
                    <a:pt x="96" y="62"/>
                    <a:pt x="96" y="62"/>
                  </a:cubicBezTo>
                  <a:cubicBezTo>
                    <a:pt x="95" y="63"/>
                    <a:pt x="95" y="63"/>
                    <a:pt x="95" y="63"/>
                  </a:cubicBezTo>
                  <a:cubicBezTo>
                    <a:pt x="95" y="63"/>
                    <a:pt x="94" y="63"/>
                    <a:pt x="94" y="63"/>
                  </a:cubicBezTo>
                  <a:close/>
                  <a:moveTo>
                    <a:pt x="92" y="62"/>
                  </a:moveTo>
                  <a:cubicBezTo>
                    <a:pt x="93" y="62"/>
                    <a:pt x="93" y="62"/>
                    <a:pt x="93" y="62"/>
                  </a:cubicBezTo>
                  <a:cubicBezTo>
                    <a:pt x="94" y="62"/>
                    <a:pt x="94" y="62"/>
                    <a:pt x="94" y="62"/>
                  </a:cubicBezTo>
                  <a:cubicBezTo>
                    <a:pt x="94" y="63"/>
                    <a:pt x="94" y="63"/>
                    <a:pt x="94" y="63"/>
                  </a:cubicBezTo>
                  <a:cubicBezTo>
                    <a:pt x="93" y="64"/>
                    <a:pt x="93" y="64"/>
                    <a:pt x="93" y="64"/>
                  </a:cubicBezTo>
                  <a:cubicBezTo>
                    <a:pt x="93" y="64"/>
                    <a:pt x="93" y="64"/>
                    <a:pt x="93" y="64"/>
                  </a:cubicBezTo>
                  <a:cubicBezTo>
                    <a:pt x="93" y="64"/>
                    <a:pt x="93" y="64"/>
                    <a:pt x="93" y="64"/>
                  </a:cubicBezTo>
                  <a:cubicBezTo>
                    <a:pt x="92" y="64"/>
                    <a:pt x="92" y="64"/>
                    <a:pt x="92" y="64"/>
                  </a:cubicBezTo>
                  <a:cubicBezTo>
                    <a:pt x="91" y="64"/>
                    <a:pt x="91" y="64"/>
                    <a:pt x="91" y="64"/>
                  </a:cubicBezTo>
                  <a:cubicBezTo>
                    <a:pt x="90" y="64"/>
                    <a:pt x="90" y="64"/>
                    <a:pt x="90" y="64"/>
                  </a:cubicBezTo>
                  <a:cubicBezTo>
                    <a:pt x="91" y="63"/>
                    <a:pt x="91" y="63"/>
                    <a:pt x="91" y="63"/>
                  </a:cubicBezTo>
                  <a:cubicBezTo>
                    <a:pt x="91" y="63"/>
                    <a:pt x="91" y="63"/>
                    <a:pt x="91" y="63"/>
                  </a:cubicBezTo>
                  <a:cubicBezTo>
                    <a:pt x="92" y="62"/>
                    <a:pt x="92" y="62"/>
                    <a:pt x="92" y="62"/>
                  </a:cubicBezTo>
                  <a:close/>
                  <a:moveTo>
                    <a:pt x="89" y="64"/>
                  </a:moveTo>
                  <a:cubicBezTo>
                    <a:pt x="89" y="63"/>
                    <a:pt x="89" y="63"/>
                    <a:pt x="89" y="63"/>
                  </a:cubicBezTo>
                  <a:cubicBezTo>
                    <a:pt x="89" y="64"/>
                    <a:pt x="89" y="64"/>
                    <a:pt x="89" y="64"/>
                  </a:cubicBezTo>
                  <a:cubicBezTo>
                    <a:pt x="89" y="64"/>
                    <a:pt x="89" y="64"/>
                    <a:pt x="89" y="64"/>
                  </a:cubicBezTo>
                  <a:cubicBezTo>
                    <a:pt x="89" y="64"/>
                    <a:pt x="89" y="64"/>
                    <a:pt x="89" y="64"/>
                  </a:cubicBezTo>
                  <a:close/>
                  <a:moveTo>
                    <a:pt x="85" y="61"/>
                  </a:moveTo>
                  <a:cubicBezTo>
                    <a:pt x="85" y="62"/>
                    <a:pt x="85" y="62"/>
                    <a:pt x="85" y="62"/>
                  </a:cubicBezTo>
                  <a:cubicBezTo>
                    <a:pt x="85" y="62"/>
                    <a:pt x="85" y="62"/>
                    <a:pt x="85" y="62"/>
                  </a:cubicBezTo>
                  <a:cubicBezTo>
                    <a:pt x="86" y="63"/>
                    <a:pt x="86" y="63"/>
                    <a:pt x="86" y="63"/>
                  </a:cubicBezTo>
                  <a:cubicBezTo>
                    <a:pt x="87" y="63"/>
                    <a:pt x="87" y="63"/>
                    <a:pt x="87" y="63"/>
                  </a:cubicBezTo>
                  <a:cubicBezTo>
                    <a:pt x="87" y="64"/>
                    <a:pt x="87" y="64"/>
                    <a:pt x="87" y="64"/>
                  </a:cubicBezTo>
                  <a:cubicBezTo>
                    <a:pt x="88" y="63"/>
                    <a:pt x="88" y="63"/>
                    <a:pt x="88" y="63"/>
                  </a:cubicBezTo>
                  <a:cubicBezTo>
                    <a:pt x="89" y="63"/>
                    <a:pt x="89" y="63"/>
                    <a:pt x="89" y="63"/>
                  </a:cubicBezTo>
                  <a:cubicBezTo>
                    <a:pt x="89" y="63"/>
                    <a:pt x="89" y="63"/>
                    <a:pt x="89" y="63"/>
                  </a:cubicBezTo>
                  <a:cubicBezTo>
                    <a:pt x="90" y="63"/>
                    <a:pt x="90" y="63"/>
                    <a:pt x="90" y="63"/>
                  </a:cubicBezTo>
                  <a:cubicBezTo>
                    <a:pt x="90" y="62"/>
                    <a:pt x="90" y="62"/>
                    <a:pt x="90" y="62"/>
                  </a:cubicBezTo>
                  <a:cubicBezTo>
                    <a:pt x="89" y="61"/>
                    <a:pt x="89" y="61"/>
                    <a:pt x="89" y="61"/>
                  </a:cubicBezTo>
                  <a:cubicBezTo>
                    <a:pt x="88" y="61"/>
                    <a:pt x="88" y="61"/>
                    <a:pt x="88" y="61"/>
                  </a:cubicBezTo>
                  <a:cubicBezTo>
                    <a:pt x="87" y="61"/>
                    <a:pt x="87" y="61"/>
                    <a:pt x="87" y="61"/>
                  </a:cubicBezTo>
                  <a:cubicBezTo>
                    <a:pt x="86" y="61"/>
                    <a:pt x="86" y="61"/>
                    <a:pt x="86" y="61"/>
                  </a:cubicBezTo>
                  <a:cubicBezTo>
                    <a:pt x="85" y="61"/>
                    <a:pt x="85" y="61"/>
                    <a:pt x="85" y="61"/>
                  </a:cubicBezTo>
                  <a:close/>
                  <a:moveTo>
                    <a:pt x="192" y="62"/>
                  </a:moveTo>
                  <a:cubicBezTo>
                    <a:pt x="193" y="62"/>
                    <a:pt x="193" y="62"/>
                    <a:pt x="193" y="62"/>
                  </a:cubicBezTo>
                  <a:cubicBezTo>
                    <a:pt x="193" y="62"/>
                    <a:pt x="193" y="62"/>
                    <a:pt x="193" y="62"/>
                  </a:cubicBezTo>
                  <a:cubicBezTo>
                    <a:pt x="194" y="62"/>
                    <a:pt x="194" y="62"/>
                    <a:pt x="194" y="62"/>
                  </a:cubicBezTo>
                  <a:cubicBezTo>
                    <a:pt x="193" y="61"/>
                    <a:pt x="193" y="61"/>
                    <a:pt x="193" y="61"/>
                  </a:cubicBezTo>
                  <a:cubicBezTo>
                    <a:pt x="193" y="61"/>
                    <a:pt x="193" y="61"/>
                    <a:pt x="193" y="61"/>
                  </a:cubicBezTo>
                  <a:cubicBezTo>
                    <a:pt x="193" y="61"/>
                    <a:pt x="193" y="61"/>
                    <a:pt x="193" y="61"/>
                  </a:cubicBezTo>
                  <a:cubicBezTo>
                    <a:pt x="192" y="62"/>
                    <a:pt x="192" y="62"/>
                    <a:pt x="192" y="62"/>
                  </a:cubicBezTo>
                  <a:close/>
                  <a:moveTo>
                    <a:pt x="188" y="62"/>
                  </a:moveTo>
                  <a:cubicBezTo>
                    <a:pt x="188" y="62"/>
                    <a:pt x="189" y="62"/>
                    <a:pt x="189" y="62"/>
                  </a:cubicBezTo>
                  <a:cubicBezTo>
                    <a:pt x="190" y="62"/>
                    <a:pt x="190" y="62"/>
                    <a:pt x="190" y="62"/>
                  </a:cubicBezTo>
                  <a:cubicBezTo>
                    <a:pt x="191" y="62"/>
                    <a:pt x="191" y="62"/>
                    <a:pt x="191" y="62"/>
                  </a:cubicBezTo>
                  <a:cubicBezTo>
                    <a:pt x="192" y="62"/>
                    <a:pt x="192" y="62"/>
                    <a:pt x="192" y="62"/>
                  </a:cubicBezTo>
                  <a:cubicBezTo>
                    <a:pt x="192" y="61"/>
                    <a:pt x="192" y="61"/>
                    <a:pt x="192" y="61"/>
                  </a:cubicBezTo>
                  <a:cubicBezTo>
                    <a:pt x="193" y="61"/>
                    <a:pt x="193" y="61"/>
                    <a:pt x="193" y="61"/>
                  </a:cubicBezTo>
                  <a:cubicBezTo>
                    <a:pt x="194" y="60"/>
                    <a:pt x="194" y="60"/>
                    <a:pt x="194" y="60"/>
                  </a:cubicBezTo>
                  <a:cubicBezTo>
                    <a:pt x="194" y="60"/>
                    <a:pt x="194" y="60"/>
                    <a:pt x="194" y="60"/>
                  </a:cubicBezTo>
                  <a:cubicBezTo>
                    <a:pt x="194" y="60"/>
                    <a:pt x="194" y="60"/>
                    <a:pt x="194" y="60"/>
                  </a:cubicBezTo>
                  <a:cubicBezTo>
                    <a:pt x="194" y="59"/>
                    <a:pt x="194" y="59"/>
                    <a:pt x="194" y="59"/>
                  </a:cubicBezTo>
                  <a:cubicBezTo>
                    <a:pt x="194" y="59"/>
                    <a:pt x="194" y="59"/>
                    <a:pt x="194" y="59"/>
                  </a:cubicBezTo>
                  <a:cubicBezTo>
                    <a:pt x="193" y="58"/>
                    <a:pt x="193" y="58"/>
                    <a:pt x="193" y="58"/>
                  </a:cubicBezTo>
                  <a:cubicBezTo>
                    <a:pt x="193" y="58"/>
                    <a:pt x="193" y="58"/>
                    <a:pt x="193" y="58"/>
                  </a:cubicBezTo>
                  <a:cubicBezTo>
                    <a:pt x="192" y="58"/>
                    <a:pt x="192" y="58"/>
                    <a:pt x="192" y="58"/>
                  </a:cubicBezTo>
                  <a:cubicBezTo>
                    <a:pt x="191" y="58"/>
                    <a:pt x="191" y="58"/>
                    <a:pt x="191" y="58"/>
                  </a:cubicBezTo>
                  <a:cubicBezTo>
                    <a:pt x="190" y="59"/>
                    <a:pt x="190" y="59"/>
                    <a:pt x="190" y="59"/>
                  </a:cubicBezTo>
                  <a:cubicBezTo>
                    <a:pt x="190" y="60"/>
                    <a:pt x="190" y="60"/>
                    <a:pt x="190" y="60"/>
                  </a:cubicBezTo>
                  <a:cubicBezTo>
                    <a:pt x="188" y="62"/>
                    <a:pt x="188" y="62"/>
                    <a:pt x="188" y="62"/>
                  </a:cubicBezTo>
                  <a:close/>
                  <a:moveTo>
                    <a:pt x="78" y="56"/>
                  </a:moveTo>
                  <a:cubicBezTo>
                    <a:pt x="77" y="57"/>
                    <a:pt x="77" y="57"/>
                    <a:pt x="77" y="57"/>
                  </a:cubicBezTo>
                  <a:cubicBezTo>
                    <a:pt x="78" y="57"/>
                    <a:pt x="78" y="57"/>
                    <a:pt x="78" y="57"/>
                  </a:cubicBezTo>
                  <a:cubicBezTo>
                    <a:pt x="79" y="58"/>
                    <a:pt x="79" y="58"/>
                    <a:pt x="79" y="58"/>
                  </a:cubicBezTo>
                  <a:cubicBezTo>
                    <a:pt x="79" y="57"/>
                    <a:pt x="79" y="57"/>
                    <a:pt x="79" y="57"/>
                  </a:cubicBezTo>
                  <a:cubicBezTo>
                    <a:pt x="81" y="57"/>
                    <a:pt x="81" y="57"/>
                    <a:pt x="81" y="57"/>
                  </a:cubicBezTo>
                  <a:cubicBezTo>
                    <a:pt x="82" y="57"/>
                    <a:pt x="82" y="57"/>
                    <a:pt x="82" y="57"/>
                  </a:cubicBezTo>
                  <a:cubicBezTo>
                    <a:pt x="83" y="57"/>
                    <a:pt x="83" y="57"/>
                    <a:pt x="83" y="57"/>
                  </a:cubicBezTo>
                  <a:cubicBezTo>
                    <a:pt x="83" y="56"/>
                    <a:pt x="83" y="56"/>
                    <a:pt x="83" y="56"/>
                  </a:cubicBezTo>
                  <a:cubicBezTo>
                    <a:pt x="82" y="56"/>
                    <a:pt x="82" y="56"/>
                    <a:pt x="82" y="56"/>
                  </a:cubicBezTo>
                  <a:cubicBezTo>
                    <a:pt x="81" y="56"/>
                    <a:pt x="81" y="56"/>
                    <a:pt x="81" y="56"/>
                  </a:cubicBezTo>
                  <a:cubicBezTo>
                    <a:pt x="81" y="56"/>
                    <a:pt x="81" y="56"/>
                    <a:pt x="81" y="56"/>
                  </a:cubicBezTo>
                  <a:cubicBezTo>
                    <a:pt x="78" y="56"/>
                    <a:pt x="78" y="56"/>
                    <a:pt x="78" y="56"/>
                  </a:cubicBezTo>
                  <a:cubicBezTo>
                    <a:pt x="78" y="56"/>
                    <a:pt x="78" y="56"/>
                    <a:pt x="78" y="56"/>
                  </a:cubicBezTo>
                  <a:close/>
                  <a:moveTo>
                    <a:pt x="44" y="55"/>
                  </a:moveTo>
                  <a:cubicBezTo>
                    <a:pt x="44" y="55"/>
                    <a:pt x="44" y="55"/>
                    <a:pt x="44" y="55"/>
                  </a:cubicBezTo>
                  <a:cubicBezTo>
                    <a:pt x="45" y="55"/>
                    <a:pt x="45" y="55"/>
                    <a:pt x="45" y="55"/>
                  </a:cubicBezTo>
                  <a:cubicBezTo>
                    <a:pt x="45" y="55"/>
                    <a:pt x="45" y="55"/>
                    <a:pt x="45" y="55"/>
                  </a:cubicBezTo>
                  <a:cubicBezTo>
                    <a:pt x="44" y="55"/>
                    <a:pt x="44" y="55"/>
                    <a:pt x="44" y="55"/>
                  </a:cubicBezTo>
                  <a:close/>
                  <a:moveTo>
                    <a:pt x="45" y="55"/>
                  </a:moveTo>
                  <a:cubicBezTo>
                    <a:pt x="45" y="55"/>
                    <a:pt x="45" y="55"/>
                    <a:pt x="45" y="55"/>
                  </a:cubicBezTo>
                  <a:cubicBezTo>
                    <a:pt x="46" y="55"/>
                    <a:pt x="46" y="55"/>
                    <a:pt x="46" y="55"/>
                  </a:cubicBezTo>
                  <a:cubicBezTo>
                    <a:pt x="46" y="54"/>
                    <a:pt x="46" y="54"/>
                    <a:pt x="46" y="54"/>
                  </a:cubicBezTo>
                  <a:cubicBezTo>
                    <a:pt x="47" y="54"/>
                    <a:pt x="47" y="54"/>
                    <a:pt x="47" y="54"/>
                  </a:cubicBezTo>
                  <a:cubicBezTo>
                    <a:pt x="47" y="53"/>
                    <a:pt x="47" y="53"/>
                    <a:pt x="47" y="53"/>
                  </a:cubicBezTo>
                  <a:cubicBezTo>
                    <a:pt x="47" y="53"/>
                    <a:pt x="47" y="53"/>
                    <a:pt x="47" y="53"/>
                  </a:cubicBezTo>
                  <a:cubicBezTo>
                    <a:pt x="48" y="52"/>
                    <a:pt x="48" y="52"/>
                    <a:pt x="48" y="52"/>
                  </a:cubicBezTo>
                  <a:cubicBezTo>
                    <a:pt x="49" y="52"/>
                    <a:pt x="49" y="52"/>
                    <a:pt x="49" y="52"/>
                  </a:cubicBezTo>
                  <a:cubicBezTo>
                    <a:pt x="50" y="52"/>
                    <a:pt x="50" y="52"/>
                    <a:pt x="50" y="52"/>
                  </a:cubicBezTo>
                  <a:cubicBezTo>
                    <a:pt x="51" y="52"/>
                    <a:pt x="51" y="52"/>
                    <a:pt x="51" y="52"/>
                  </a:cubicBezTo>
                  <a:cubicBezTo>
                    <a:pt x="52" y="53"/>
                    <a:pt x="52" y="53"/>
                    <a:pt x="52" y="53"/>
                  </a:cubicBezTo>
                  <a:cubicBezTo>
                    <a:pt x="52" y="52"/>
                    <a:pt x="52" y="52"/>
                    <a:pt x="52" y="52"/>
                  </a:cubicBezTo>
                  <a:cubicBezTo>
                    <a:pt x="53" y="52"/>
                    <a:pt x="53" y="52"/>
                    <a:pt x="53" y="52"/>
                  </a:cubicBezTo>
                  <a:cubicBezTo>
                    <a:pt x="54" y="52"/>
                    <a:pt x="54" y="52"/>
                    <a:pt x="54" y="52"/>
                  </a:cubicBezTo>
                  <a:cubicBezTo>
                    <a:pt x="55" y="53"/>
                    <a:pt x="55" y="53"/>
                    <a:pt x="55" y="53"/>
                  </a:cubicBezTo>
                  <a:cubicBezTo>
                    <a:pt x="56" y="53"/>
                    <a:pt x="56" y="53"/>
                    <a:pt x="56" y="53"/>
                  </a:cubicBezTo>
                  <a:cubicBezTo>
                    <a:pt x="58" y="53"/>
                    <a:pt x="58" y="53"/>
                    <a:pt x="58" y="53"/>
                  </a:cubicBezTo>
                  <a:cubicBezTo>
                    <a:pt x="59" y="54"/>
                    <a:pt x="59" y="54"/>
                    <a:pt x="59" y="54"/>
                  </a:cubicBezTo>
                  <a:cubicBezTo>
                    <a:pt x="59" y="55"/>
                    <a:pt x="59" y="55"/>
                    <a:pt x="59" y="55"/>
                  </a:cubicBezTo>
                  <a:cubicBezTo>
                    <a:pt x="59" y="55"/>
                    <a:pt x="59" y="55"/>
                    <a:pt x="59" y="55"/>
                  </a:cubicBezTo>
                  <a:cubicBezTo>
                    <a:pt x="61" y="56"/>
                    <a:pt x="61" y="56"/>
                    <a:pt x="61" y="56"/>
                  </a:cubicBezTo>
                  <a:cubicBezTo>
                    <a:pt x="63" y="56"/>
                    <a:pt x="63" y="56"/>
                    <a:pt x="63" y="56"/>
                  </a:cubicBezTo>
                  <a:cubicBezTo>
                    <a:pt x="66" y="56"/>
                    <a:pt x="66" y="56"/>
                    <a:pt x="66" y="56"/>
                  </a:cubicBezTo>
                  <a:cubicBezTo>
                    <a:pt x="68" y="56"/>
                    <a:pt x="68" y="56"/>
                    <a:pt x="68" y="56"/>
                  </a:cubicBezTo>
                  <a:cubicBezTo>
                    <a:pt x="68" y="55"/>
                    <a:pt x="68" y="55"/>
                    <a:pt x="68" y="55"/>
                  </a:cubicBezTo>
                  <a:cubicBezTo>
                    <a:pt x="68" y="54"/>
                    <a:pt x="68" y="54"/>
                    <a:pt x="68" y="54"/>
                  </a:cubicBezTo>
                  <a:cubicBezTo>
                    <a:pt x="69" y="54"/>
                    <a:pt x="69" y="54"/>
                    <a:pt x="69" y="54"/>
                  </a:cubicBezTo>
                  <a:cubicBezTo>
                    <a:pt x="70" y="55"/>
                    <a:pt x="70" y="55"/>
                    <a:pt x="70" y="55"/>
                  </a:cubicBezTo>
                  <a:cubicBezTo>
                    <a:pt x="71" y="55"/>
                    <a:pt x="71" y="55"/>
                    <a:pt x="71" y="55"/>
                  </a:cubicBezTo>
                  <a:cubicBezTo>
                    <a:pt x="72" y="54"/>
                    <a:pt x="72" y="54"/>
                    <a:pt x="72" y="54"/>
                  </a:cubicBezTo>
                  <a:cubicBezTo>
                    <a:pt x="72" y="55"/>
                    <a:pt x="72" y="55"/>
                    <a:pt x="72" y="55"/>
                  </a:cubicBezTo>
                  <a:cubicBezTo>
                    <a:pt x="73" y="56"/>
                    <a:pt x="73" y="56"/>
                    <a:pt x="73" y="56"/>
                  </a:cubicBezTo>
                  <a:cubicBezTo>
                    <a:pt x="74" y="55"/>
                    <a:pt x="74" y="55"/>
                    <a:pt x="74" y="55"/>
                  </a:cubicBezTo>
                  <a:cubicBezTo>
                    <a:pt x="75" y="56"/>
                    <a:pt x="75" y="56"/>
                    <a:pt x="75" y="56"/>
                  </a:cubicBezTo>
                  <a:cubicBezTo>
                    <a:pt x="75" y="56"/>
                    <a:pt x="75" y="56"/>
                    <a:pt x="75" y="56"/>
                  </a:cubicBezTo>
                  <a:cubicBezTo>
                    <a:pt x="77" y="56"/>
                    <a:pt x="77" y="56"/>
                    <a:pt x="77" y="56"/>
                  </a:cubicBezTo>
                  <a:cubicBezTo>
                    <a:pt x="77" y="57"/>
                    <a:pt x="77" y="57"/>
                    <a:pt x="77" y="57"/>
                  </a:cubicBezTo>
                  <a:cubicBezTo>
                    <a:pt x="77" y="58"/>
                    <a:pt x="77" y="58"/>
                    <a:pt x="77" y="58"/>
                  </a:cubicBezTo>
                  <a:cubicBezTo>
                    <a:pt x="78" y="59"/>
                    <a:pt x="78" y="59"/>
                    <a:pt x="78" y="59"/>
                  </a:cubicBezTo>
                  <a:cubicBezTo>
                    <a:pt x="78" y="59"/>
                    <a:pt x="78" y="59"/>
                    <a:pt x="78" y="59"/>
                  </a:cubicBezTo>
                  <a:cubicBezTo>
                    <a:pt x="79" y="60"/>
                    <a:pt x="79" y="60"/>
                    <a:pt x="79" y="60"/>
                  </a:cubicBezTo>
                  <a:cubicBezTo>
                    <a:pt x="80" y="59"/>
                    <a:pt x="80" y="59"/>
                    <a:pt x="80" y="59"/>
                  </a:cubicBezTo>
                  <a:cubicBezTo>
                    <a:pt x="81" y="60"/>
                    <a:pt x="81" y="60"/>
                    <a:pt x="81" y="60"/>
                  </a:cubicBezTo>
                  <a:cubicBezTo>
                    <a:pt x="81" y="60"/>
                    <a:pt x="81" y="60"/>
                    <a:pt x="81" y="60"/>
                  </a:cubicBezTo>
                  <a:cubicBezTo>
                    <a:pt x="82" y="59"/>
                    <a:pt x="82" y="59"/>
                    <a:pt x="82" y="59"/>
                  </a:cubicBezTo>
                  <a:cubicBezTo>
                    <a:pt x="83" y="59"/>
                    <a:pt x="83" y="59"/>
                    <a:pt x="83" y="59"/>
                  </a:cubicBezTo>
                  <a:cubicBezTo>
                    <a:pt x="83" y="60"/>
                    <a:pt x="83" y="60"/>
                    <a:pt x="83" y="60"/>
                  </a:cubicBezTo>
                  <a:cubicBezTo>
                    <a:pt x="84" y="60"/>
                    <a:pt x="84" y="60"/>
                    <a:pt x="84" y="60"/>
                  </a:cubicBezTo>
                  <a:cubicBezTo>
                    <a:pt x="84" y="60"/>
                    <a:pt x="84" y="60"/>
                    <a:pt x="84" y="60"/>
                  </a:cubicBezTo>
                  <a:cubicBezTo>
                    <a:pt x="84" y="62"/>
                    <a:pt x="84" y="62"/>
                    <a:pt x="84" y="62"/>
                  </a:cubicBezTo>
                  <a:cubicBezTo>
                    <a:pt x="84" y="62"/>
                    <a:pt x="84" y="62"/>
                    <a:pt x="84" y="62"/>
                  </a:cubicBezTo>
                  <a:cubicBezTo>
                    <a:pt x="84" y="63"/>
                    <a:pt x="84" y="63"/>
                    <a:pt x="84" y="63"/>
                  </a:cubicBezTo>
                  <a:cubicBezTo>
                    <a:pt x="84" y="64"/>
                    <a:pt x="84" y="64"/>
                    <a:pt x="84" y="64"/>
                  </a:cubicBezTo>
                  <a:cubicBezTo>
                    <a:pt x="84" y="64"/>
                    <a:pt x="84" y="64"/>
                    <a:pt x="84" y="64"/>
                  </a:cubicBezTo>
                  <a:cubicBezTo>
                    <a:pt x="83" y="63"/>
                    <a:pt x="83" y="63"/>
                    <a:pt x="83" y="63"/>
                  </a:cubicBezTo>
                  <a:cubicBezTo>
                    <a:pt x="82" y="64"/>
                    <a:pt x="82" y="64"/>
                    <a:pt x="82" y="64"/>
                  </a:cubicBezTo>
                  <a:cubicBezTo>
                    <a:pt x="81" y="63"/>
                    <a:pt x="81" y="63"/>
                    <a:pt x="81" y="63"/>
                  </a:cubicBezTo>
                  <a:cubicBezTo>
                    <a:pt x="80" y="62"/>
                    <a:pt x="80" y="62"/>
                    <a:pt x="80" y="62"/>
                  </a:cubicBezTo>
                  <a:cubicBezTo>
                    <a:pt x="79" y="62"/>
                    <a:pt x="79" y="62"/>
                    <a:pt x="79" y="62"/>
                  </a:cubicBezTo>
                  <a:cubicBezTo>
                    <a:pt x="79" y="62"/>
                    <a:pt x="79" y="62"/>
                    <a:pt x="79" y="62"/>
                  </a:cubicBezTo>
                  <a:cubicBezTo>
                    <a:pt x="77" y="62"/>
                    <a:pt x="77" y="62"/>
                    <a:pt x="77" y="62"/>
                  </a:cubicBezTo>
                  <a:cubicBezTo>
                    <a:pt x="76" y="62"/>
                    <a:pt x="76" y="62"/>
                    <a:pt x="76" y="62"/>
                  </a:cubicBezTo>
                  <a:cubicBezTo>
                    <a:pt x="75" y="62"/>
                    <a:pt x="75" y="62"/>
                    <a:pt x="75" y="62"/>
                  </a:cubicBezTo>
                  <a:cubicBezTo>
                    <a:pt x="74" y="61"/>
                    <a:pt x="74" y="61"/>
                    <a:pt x="74" y="61"/>
                  </a:cubicBezTo>
                  <a:cubicBezTo>
                    <a:pt x="73" y="62"/>
                    <a:pt x="73" y="62"/>
                    <a:pt x="73" y="62"/>
                  </a:cubicBezTo>
                  <a:cubicBezTo>
                    <a:pt x="71" y="62"/>
                    <a:pt x="71" y="62"/>
                    <a:pt x="71" y="62"/>
                  </a:cubicBezTo>
                  <a:cubicBezTo>
                    <a:pt x="70" y="61"/>
                    <a:pt x="70" y="61"/>
                    <a:pt x="70" y="61"/>
                  </a:cubicBezTo>
                  <a:cubicBezTo>
                    <a:pt x="69" y="62"/>
                    <a:pt x="69" y="62"/>
                    <a:pt x="69" y="62"/>
                  </a:cubicBezTo>
                  <a:cubicBezTo>
                    <a:pt x="67" y="61"/>
                    <a:pt x="67" y="61"/>
                    <a:pt x="67" y="61"/>
                  </a:cubicBezTo>
                  <a:cubicBezTo>
                    <a:pt x="64" y="60"/>
                    <a:pt x="64" y="60"/>
                    <a:pt x="64" y="60"/>
                  </a:cubicBezTo>
                  <a:cubicBezTo>
                    <a:pt x="63" y="60"/>
                    <a:pt x="63" y="60"/>
                    <a:pt x="63" y="60"/>
                  </a:cubicBezTo>
                  <a:cubicBezTo>
                    <a:pt x="62" y="59"/>
                    <a:pt x="62" y="59"/>
                    <a:pt x="62" y="59"/>
                  </a:cubicBezTo>
                  <a:cubicBezTo>
                    <a:pt x="61" y="59"/>
                    <a:pt x="61" y="59"/>
                    <a:pt x="61" y="59"/>
                  </a:cubicBezTo>
                  <a:cubicBezTo>
                    <a:pt x="61" y="60"/>
                    <a:pt x="61" y="60"/>
                    <a:pt x="61" y="60"/>
                  </a:cubicBezTo>
                  <a:cubicBezTo>
                    <a:pt x="60" y="60"/>
                    <a:pt x="60" y="60"/>
                    <a:pt x="60" y="60"/>
                  </a:cubicBezTo>
                  <a:cubicBezTo>
                    <a:pt x="59" y="59"/>
                    <a:pt x="59" y="59"/>
                    <a:pt x="59" y="59"/>
                  </a:cubicBezTo>
                  <a:cubicBezTo>
                    <a:pt x="59" y="59"/>
                    <a:pt x="59" y="59"/>
                    <a:pt x="59" y="59"/>
                  </a:cubicBezTo>
                  <a:cubicBezTo>
                    <a:pt x="58" y="60"/>
                    <a:pt x="58" y="60"/>
                    <a:pt x="58" y="60"/>
                  </a:cubicBezTo>
                  <a:cubicBezTo>
                    <a:pt x="56" y="59"/>
                    <a:pt x="56" y="59"/>
                    <a:pt x="56" y="59"/>
                  </a:cubicBezTo>
                  <a:cubicBezTo>
                    <a:pt x="55" y="58"/>
                    <a:pt x="55" y="58"/>
                    <a:pt x="55" y="58"/>
                  </a:cubicBezTo>
                  <a:cubicBezTo>
                    <a:pt x="53" y="58"/>
                    <a:pt x="53" y="58"/>
                    <a:pt x="53" y="58"/>
                  </a:cubicBezTo>
                  <a:cubicBezTo>
                    <a:pt x="53" y="58"/>
                    <a:pt x="53" y="58"/>
                    <a:pt x="53" y="58"/>
                  </a:cubicBezTo>
                  <a:cubicBezTo>
                    <a:pt x="52" y="59"/>
                    <a:pt x="52" y="59"/>
                    <a:pt x="52" y="59"/>
                  </a:cubicBezTo>
                  <a:cubicBezTo>
                    <a:pt x="51" y="58"/>
                    <a:pt x="51" y="58"/>
                    <a:pt x="51" y="58"/>
                  </a:cubicBezTo>
                  <a:cubicBezTo>
                    <a:pt x="50" y="58"/>
                    <a:pt x="50" y="58"/>
                    <a:pt x="50" y="58"/>
                  </a:cubicBezTo>
                  <a:cubicBezTo>
                    <a:pt x="49" y="58"/>
                    <a:pt x="49" y="58"/>
                    <a:pt x="49" y="58"/>
                  </a:cubicBezTo>
                  <a:cubicBezTo>
                    <a:pt x="50" y="57"/>
                    <a:pt x="50" y="57"/>
                    <a:pt x="50" y="57"/>
                  </a:cubicBezTo>
                  <a:cubicBezTo>
                    <a:pt x="50" y="56"/>
                    <a:pt x="50" y="56"/>
                    <a:pt x="50" y="56"/>
                  </a:cubicBezTo>
                  <a:cubicBezTo>
                    <a:pt x="50" y="56"/>
                    <a:pt x="50" y="56"/>
                    <a:pt x="50" y="56"/>
                  </a:cubicBezTo>
                  <a:cubicBezTo>
                    <a:pt x="49" y="57"/>
                    <a:pt x="49" y="57"/>
                    <a:pt x="49" y="57"/>
                  </a:cubicBezTo>
                  <a:cubicBezTo>
                    <a:pt x="48" y="56"/>
                    <a:pt x="48" y="56"/>
                    <a:pt x="48" y="56"/>
                  </a:cubicBezTo>
                  <a:cubicBezTo>
                    <a:pt x="48" y="56"/>
                    <a:pt x="48" y="56"/>
                    <a:pt x="48" y="56"/>
                  </a:cubicBezTo>
                  <a:cubicBezTo>
                    <a:pt x="47" y="56"/>
                    <a:pt x="47" y="56"/>
                    <a:pt x="47" y="56"/>
                  </a:cubicBezTo>
                  <a:cubicBezTo>
                    <a:pt x="45" y="56"/>
                    <a:pt x="45" y="56"/>
                    <a:pt x="45" y="56"/>
                  </a:cubicBezTo>
                  <a:cubicBezTo>
                    <a:pt x="45" y="56"/>
                    <a:pt x="45" y="56"/>
                    <a:pt x="45" y="56"/>
                  </a:cubicBezTo>
                  <a:cubicBezTo>
                    <a:pt x="45" y="55"/>
                    <a:pt x="45" y="55"/>
                    <a:pt x="45" y="55"/>
                  </a:cubicBezTo>
                  <a:cubicBezTo>
                    <a:pt x="45" y="55"/>
                    <a:pt x="45" y="55"/>
                    <a:pt x="45" y="55"/>
                  </a:cubicBezTo>
                  <a:close/>
                  <a:moveTo>
                    <a:pt x="57" y="10"/>
                  </a:moveTo>
                  <a:cubicBezTo>
                    <a:pt x="57" y="11"/>
                    <a:pt x="57" y="11"/>
                    <a:pt x="57" y="11"/>
                  </a:cubicBezTo>
                  <a:cubicBezTo>
                    <a:pt x="58" y="11"/>
                    <a:pt x="58" y="11"/>
                    <a:pt x="58" y="11"/>
                  </a:cubicBezTo>
                  <a:cubicBezTo>
                    <a:pt x="58" y="11"/>
                    <a:pt x="58" y="11"/>
                    <a:pt x="58" y="11"/>
                  </a:cubicBezTo>
                  <a:cubicBezTo>
                    <a:pt x="58" y="11"/>
                    <a:pt x="58" y="11"/>
                    <a:pt x="58" y="11"/>
                  </a:cubicBezTo>
                  <a:cubicBezTo>
                    <a:pt x="59" y="10"/>
                    <a:pt x="59" y="10"/>
                    <a:pt x="59" y="10"/>
                  </a:cubicBezTo>
                  <a:cubicBezTo>
                    <a:pt x="58" y="9"/>
                    <a:pt x="58" y="9"/>
                    <a:pt x="58" y="9"/>
                  </a:cubicBezTo>
                  <a:cubicBezTo>
                    <a:pt x="57" y="9"/>
                    <a:pt x="57" y="9"/>
                    <a:pt x="57" y="9"/>
                  </a:cubicBezTo>
                  <a:cubicBezTo>
                    <a:pt x="57" y="10"/>
                    <a:pt x="57" y="10"/>
                    <a:pt x="57" y="10"/>
                  </a:cubicBezTo>
                  <a:close/>
                  <a:moveTo>
                    <a:pt x="49" y="15"/>
                  </a:moveTo>
                  <a:cubicBezTo>
                    <a:pt x="49" y="16"/>
                    <a:pt x="49" y="16"/>
                    <a:pt x="49" y="16"/>
                  </a:cubicBezTo>
                  <a:cubicBezTo>
                    <a:pt x="50" y="15"/>
                    <a:pt x="50" y="15"/>
                    <a:pt x="50" y="15"/>
                  </a:cubicBezTo>
                  <a:cubicBezTo>
                    <a:pt x="49" y="15"/>
                    <a:pt x="49" y="15"/>
                    <a:pt x="49" y="15"/>
                  </a:cubicBezTo>
                  <a:close/>
                  <a:moveTo>
                    <a:pt x="49" y="13"/>
                  </a:moveTo>
                  <a:cubicBezTo>
                    <a:pt x="50" y="13"/>
                    <a:pt x="50" y="13"/>
                    <a:pt x="50" y="13"/>
                  </a:cubicBezTo>
                  <a:cubicBezTo>
                    <a:pt x="49" y="13"/>
                    <a:pt x="49" y="13"/>
                    <a:pt x="49" y="13"/>
                  </a:cubicBezTo>
                  <a:cubicBezTo>
                    <a:pt x="49" y="13"/>
                    <a:pt x="49" y="13"/>
                    <a:pt x="49" y="13"/>
                  </a:cubicBezTo>
                  <a:close/>
                  <a:moveTo>
                    <a:pt x="49" y="14"/>
                  </a:moveTo>
                  <a:cubicBezTo>
                    <a:pt x="49" y="14"/>
                    <a:pt x="49" y="14"/>
                    <a:pt x="49" y="14"/>
                  </a:cubicBezTo>
                  <a:cubicBezTo>
                    <a:pt x="50" y="14"/>
                    <a:pt x="50" y="14"/>
                    <a:pt x="50" y="14"/>
                  </a:cubicBezTo>
                  <a:cubicBezTo>
                    <a:pt x="49" y="14"/>
                    <a:pt x="49" y="14"/>
                    <a:pt x="49" y="14"/>
                  </a:cubicBezTo>
                  <a:close/>
                  <a:moveTo>
                    <a:pt x="46" y="14"/>
                  </a:moveTo>
                  <a:cubicBezTo>
                    <a:pt x="46" y="15"/>
                    <a:pt x="46" y="15"/>
                    <a:pt x="46" y="15"/>
                  </a:cubicBezTo>
                  <a:cubicBezTo>
                    <a:pt x="47" y="15"/>
                    <a:pt x="47" y="15"/>
                    <a:pt x="47" y="15"/>
                  </a:cubicBezTo>
                  <a:cubicBezTo>
                    <a:pt x="48" y="14"/>
                    <a:pt x="48" y="14"/>
                    <a:pt x="48" y="14"/>
                  </a:cubicBezTo>
                  <a:cubicBezTo>
                    <a:pt x="47" y="14"/>
                    <a:pt x="47" y="14"/>
                    <a:pt x="47" y="14"/>
                  </a:cubicBezTo>
                  <a:cubicBezTo>
                    <a:pt x="46" y="14"/>
                    <a:pt x="46" y="14"/>
                    <a:pt x="46" y="14"/>
                  </a:cubicBezTo>
                  <a:close/>
                  <a:moveTo>
                    <a:pt x="39" y="23"/>
                  </a:moveTo>
                  <a:cubicBezTo>
                    <a:pt x="40" y="23"/>
                    <a:pt x="40" y="23"/>
                    <a:pt x="40" y="23"/>
                  </a:cubicBezTo>
                  <a:cubicBezTo>
                    <a:pt x="40" y="23"/>
                    <a:pt x="40" y="23"/>
                    <a:pt x="40" y="23"/>
                  </a:cubicBezTo>
                  <a:cubicBezTo>
                    <a:pt x="40" y="22"/>
                    <a:pt x="40" y="22"/>
                    <a:pt x="40" y="22"/>
                  </a:cubicBezTo>
                  <a:cubicBezTo>
                    <a:pt x="39" y="23"/>
                    <a:pt x="39" y="23"/>
                    <a:pt x="39" y="23"/>
                  </a:cubicBezTo>
                  <a:close/>
                  <a:moveTo>
                    <a:pt x="41" y="22"/>
                  </a:moveTo>
                  <a:cubicBezTo>
                    <a:pt x="41" y="23"/>
                    <a:pt x="41" y="23"/>
                    <a:pt x="41" y="23"/>
                  </a:cubicBezTo>
                  <a:cubicBezTo>
                    <a:pt x="42" y="23"/>
                    <a:pt x="42" y="23"/>
                    <a:pt x="42" y="23"/>
                  </a:cubicBezTo>
                  <a:cubicBezTo>
                    <a:pt x="42" y="24"/>
                    <a:pt x="42" y="24"/>
                    <a:pt x="42" y="24"/>
                  </a:cubicBezTo>
                  <a:cubicBezTo>
                    <a:pt x="42" y="24"/>
                    <a:pt x="42" y="24"/>
                    <a:pt x="42" y="24"/>
                  </a:cubicBezTo>
                  <a:cubicBezTo>
                    <a:pt x="43" y="23"/>
                    <a:pt x="43" y="23"/>
                    <a:pt x="43" y="23"/>
                  </a:cubicBezTo>
                  <a:cubicBezTo>
                    <a:pt x="42" y="23"/>
                    <a:pt x="42" y="23"/>
                    <a:pt x="42" y="23"/>
                  </a:cubicBezTo>
                  <a:cubicBezTo>
                    <a:pt x="43" y="22"/>
                    <a:pt x="43" y="22"/>
                    <a:pt x="43" y="22"/>
                  </a:cubicBezTo>
                  <a:cubicBezTo>
                    <a:pt x="42" y="22"/>
                    <a:pt x="42" y="22"/>
                    <a:pt x="42" y="22"/>
                  </a:cubicBezTo>
                  <a:cubicBezTo>
                    <a:pt x="42" y="22"/>
                    <a:pt x="42" y="22"/>
                    <a:pt x="42" y="22"/>
                  </a:cubicBezTo>
                  <a:cubicBezTo>
                    <a:pt x="41" y="22"/>
                    <a:pt x="41" y="22"/>
                    <a:pt x="41" y="22"/>
                  </a:cubicBezTo>
                  <a:close/>
                  <a:moveTo>
                    <a:pt x="61" y="34"/>
                  </a:moveTo>
                  <a:cubicBezTo>
                    <a:pt x="61" y="35"/>
                    <a:pt x="61" y="35"/>
                    <a:pt x="61" y="35"/>
                  </a:cubicBezTo>
                  <a:cubicBezTo>
                    <a:pt x="61" y="35"/>
                    <a:pt x="61" y="35"/>
                    <a:pt x="61" y="35"/>
                  </a:cubicBezTo>
                  <a:cubicBezTo>
                    <a:pt x="62" y="35"/>
                    <a:pt x="62" y="35"/>
                    <a:pt x="62" y="35"/>
                  </a:cubicBezTo>
                  <a:cubicBezTo>
                    <a:pt x="61" y="34"/>
                    <a:pt x="61" y="34"/>
                    <a:pt x="61" y="34"/>
                  </a:cubicBezTo>
                  <a:cubicBezTo>
                    <a:pt x="61" y="34"/>
                    <a:pt x="61" y="34"/>
                    <a:pt x="61" y="34"/>
                  </a:cubicBezTo>
                  <a:close/>
                  <a:moveTo>
                    <a:pt x="55" y="38"/>
                  </a:moveTo>
                  <a:cubicBezTo>
                    <a:pt x="55" y="39"/>
                    <a:pt x="55" y="39"/>
                    <a:pt x="55" y="39"/>
                  </a:cubicBezTo>
                  <a:cubicBezTo>
                    <a:pt x="55" y="39"/>
                    <a:pt x="55" y="39"/>
                    <a:pt x="55" y="39"/>
                  </a:cubicBezTo>
                  <a:cubicBezTo>
                    <a:pt x="54" y="39"/>
                    <a:pt x="54" y="39"/>
                    <a:pt x="54" y="39"/>
                  </a:cubicBezTo>
                  <a:cubicBezTo>
                    <a:pt x="54" y="40"/>
                    <a:pt x="54" y="40"/>
                    <a:pt x="54" y="40"/>
                  </a:cubicBezTo>
                  <a:cubicBezTo>
                    <a:pt x="55" y="40"/>
                    <a:pt x="55" y="40"/>
                    <a:pt x="55" y="40"/>
                  </a:cubicBezTo>
                  <a:cubicBezTo>
                    <a:pt x="55" y="40"/>
                    <a:pt x="55" y="40"/>
                    <a:pt x="55" y="40"/>
                  </a:cubicBezTo>
                  <a:cubicBezTo>
                    <a:pt x="55" y="39"/>
                    <a:pt x="55" y="39"/>
                    <a:pt x="55" y="39"/>
                  </a:cubicBezTo>
                  <a:cubicBezTo>
                    <a:pt x="55" y="40"/>
                    <a:pt x="55" y="40"/>
                    <a:pt x="55" y="40"/>
                  </a:cubicBezTo>
                  <a:cubicBezTo>
                    <a:pt x="56" y="41"/>
                    <a:pt x="56" y="41"/>
                    <a:pt x="56" y="41"/>
                  </a:cubicBezTo>
                  <a:cubicBezTo>
                    <a:pt x="57" y="40"/>
                    <a:pt x="57" y="40"/>
                    <a:pt x="57" y="40"/>
                  </a:cubicBezTo>
                  <a:cubicBezTo>
                    <a:pt x="57" y="41"/>
                    <a:pt x="57" y="41"/>
                    <a:pt x="57" y="41"/>
                  </a:cubicBezTo>
                  <a:cubicBezTo>
                    <a:pt x="58" y="41"/>
                    <a:pt x="58" y="41"/>
                    <a:pt x="58" y="41"/>
                  </a:cubicBezTo>
                  <a:cubicBezTo>
                    <a:pt x="58" y="40"/>
                    <a:pt x="58" y="40"/>
                    <a:pt x="58" y="40"/>
                  </a:cubicBezTo>
                  <a:cubicBezTo>
                    <a:pt x="59" y="40"/>
                    <a:pt x="59" y="40"/>
                    <a:pt x="59" y="40"/>
                  </a:cubicBezTo>
                  <a:cubicBezTo>
                    <a:pt x="58" y="39"/>
                    <a:pt x="58" y="39"/>
                    <a:pt x="58" y="39"/>
                  </a:cubicBezTo>
                  <a:cubicBezTo>
                    <a:pt x="57" y="38"/>
                    <a:pt x="57" y="38"/>
                    <a:pt x="57" y="38"/>
                  </a:cubicBezTo>
                  <a:cubicBezTo>
                    <a:pt x="55" y="38"/>
                    <a:pt x="55" y="38"/>
                    <a:pt x="55" y="38"/>
                  </a:cubicBezTo>
                  <a:cubicBezTo>
                    <a:pt x="55" y="38"/>
                    <a:pt x="55" y="38"/>
                    <a:pt x="55" y="38"/>
                  </a:cubicBezTo>
                  <a:close/>
                  <a:moveTo>
                    <a:pt x="52" y="40"/>
                  </a:moveTo>
                  <a:cubicBezTo>
                    <a:pt x="52" y="40"/>
                    <a:pt x="52" y="40"/>
                    <a:pt x="52" y="40"/>
                  </a:cubicBezTo>
                  <a:cubicBezTo>
                    <a:pt x="52" y="40"/>
                    <a:pt x="52" y="40"/>
                    <a:pt x="52" y="40"/>
                  </a:cubicBezTo>
                  <a:cubicBezTo>
                    <a:pt x="52" y="40"/>
                    <a:pt x="52" y="40"/>
                    <a:pt x="52" y="40"/>
                  </a:cubicBezTo>
                  <a:close/>
                  <a:moveTo>
                    <a:pt x="46" y="35"/>
                  </a:moveTo>
                  <a:cubicBezTo>
                    <a:pt x="46" y="35"/>
                    <a:pt x="46" y="35"/>
                    <a:pt x="46" y="35"/>
                  </a:cubicBezTo>
                  <a:cubicBezTo>
                    <a:pt x="45" y="36"/>
                    <a:pt x="45" y="36"/>
                    <a:pt x="45" y="36"/>
                  </a:cubicBezTo>
                  <a:cubicBezTo>
                    <a:pt x="45" y="36"/>
                    <a:pt x="45" y="36"/>
                    <a:pt x="45" y="36"/>
                  </a:cubicBezTo>
                  <a:cubicBezTo>
                    <a:pt x="47" y="37"/>
                    <a:pt x="47" y="37"/>
                    <a:pt x="47" y="37"/>
                  </a:cubicBezTo>
                  <a:cubicBezTo>
                    <a:pt x="47" y="37"/>
                    <a:pt x="47" y="37"/>
                    <a:pt x="47" y="37"/>
                  </a:cubicBezTo>
                  <a:cubicBezTo>
                    <a:pt x="47" y="38"/>
                    <a:pt x="47" y="38"/>
                    <a:pt x="47" y="38"/>
                  </a:cubicBezTo>
                  <a:cubicBezTo>
                    <a:pt x="48" y="38"/>
                    <a:pt x="48" y="38"/>
                    <a:pt x="48" y="38"/>
                  </a:cubicBezTo>
                  <a:cubicBezTo>
                    <a:pt x="48" y="39"/>
                    <a:pt x="48" y="39"/>
                    <a:pt x="48" y="39"/>
                  </a:cubicBezTo>
                  <a:cubicBezTo>
                    <a:pt x="49" y="40"/>
                    <a:pt x="49" y="40"/>
                    <a:pt x="49" y="40"/>
                  </a:cubicBezTo>
                  <a:cubicBezTo>
                    <a:pt x="50" y="40"/>
                    <a:pt x="50" y="40"/>
                    <a:pt x="50" y="40"/>
                  </a:cubicBezTo>
                  <a:cubicBezTo>
                    <a:pt x="50" y="40"/>
                    <a:pt x="50" y="40"/>
                    <a:pt x="50" y="40"/>
                  </a:cubicBezTo>
                  <a:cubicBezTo>
                    <a:pt x="51" y="41"/>
                    <a:pt x="51" y="41"/>
                    <a:pt x="51" y="41"/>
                  </a:cubicBezTo>
                  <a:cubicBezTo>
                    <a:pt x="51" y="40"/>
                    <a:pt x="51" y="40"/>
                    <a:pt x="51" y="40"/>
                  </a:cubicBezTo>
                  <a:cubicBezTo>
                    <a:pt x="51" y="39"/>
                    <a:pt x="51" y="39"/>
                    <a:pt x="51" y="39"/>
                  </a:cubicBezTo>
                  <a:cubicBezTo>
                    <a:pt x="51" y="38"/>
                    <a:pt x="51" y="38"/>
                    <a:pt x="51" y="38"/>
                  </a:cubicBezTo>
                  <a:cubicBezTo>
                    <a:pt x="50" y="38"/>
                    <a:pt x="50" y="38"/>
                    <a:pt x="50" y="38"/>
                  </a:cubicBezTo>
                  <a:cubicBezTo>
                    <a:pt x="49" y="37"/>
                    <a:pt x="49" y="37"/>
                    <a:pt x="49" y="37"/>
                  </a:cubicBezTo>
                  <a:cubicBezTo>
                    <a:pt x="49" y="35"/>
                    <a:pt x="49" y="35"/>
                    <a:pt x="49" y="35"/>
                  </a:cubicBezTo>
                  <a:cubicBezTo>
                    <a:pt x="48" y="35"/>
                    <a:pt x="48" y="35"/>
                    <a:pt x="48" y="35"/>
                  </a:cubicBezTo>
                  <a:cubicBezTo>
                    <a:pt x="48" y="34"/>
                    <a:pt x="48" y="34"/>
                    <a:pt x="48" y="34"/>
                  </a:cubicBezTo>
                  <a:cubicBezTo>
                    <a:pt x="48" y="34"/>
                    <a:pt x="48" y="34"/>
                    <a:pt x="48" y="34"/>
                  </a:cubicBezTo>
                  <a:cubicBezTo>
                    <a:pt x="47" y="34"/>
                    <a:pt x="47" y="34"/>
                    <a:pt x="47" y="34"/>
                  </a:cubicBezTo>
                  <a:cubicBezTo>
                    <a:pt x="47" y="35"/>
                    <a:pt x="47" y="35"/>
                    <a:pt x="47" y="35"/>
                  </a:cubicBezTo>
                  <a:cubicBezTo>
                    <a:pt x="47" y="35"/>
                    <a:pt x="47" y="35"/>
                    <a:pt x="47" y="35"/>
                  </a:cubicBezTo>
                  <a:cubicBezTo>
                    <a:pt x="47" y="35"/>
                    <a:pt x="47" y="35"/>
                    <a:pt x="47" y="35"/>
                  </a:cubicBezTo>
                  <a:cubicBezTo>
                    <a:pt x="46" y="34"/>
                    <a:pt x="46" y="34"/>
                    <a:pt x="46" y="34"/>
                  </a:cubicBezTo>
                  <a:cubicBezTo>
                    <a:pt x="46" y="35"/>
                    <a:pt x="46" y="35"/>
                    <a:pt x="46" y="35"/>
                  </a:cubicBezTo>
                  <a:close/>
                  <a:moveTo>
                    <a:pt x="41" y="30"/>
                  </a:moveTo>
                  <a:cubicBezTo>
                    <a:pt x="41" y="30"/>
                    <a:pt x="41" y="30"/>
                    <a:pt x="41" y="30"/>
                  </a:cubicBezTo>
                  <a:cubicBezTo>
                    <a:pt x="42" y="31"/>
                    <a:pt x="42" y="31"/>
                    <a:pt x="42" y="31"/>
                  </a:cubicBezTo>
                  <a:cubicBezTo>
                    <a:pt x="42" y="30"/>
                    <a:pt x="42" y="30"/>
                    <a:pt x="42" y="30"/>
                  </a:cubicBezTo>
                  <a:cubicBezTo>
                    <a:pt x="42" y="30"/>
                    <a:pt x="42" y="30"/>
                    <a:pt x="42" y="30"/>
                  </a:cubicBezTo>
                  <a:cubicBezTo>
                    <a:pt x="41" y="30"/>
                    <a:pt x="41" y="30"/>
                    <a:pt x="41" y="30"/>
                  </a:cubicBezTo>
                  <a:close/>
                  <a:moveTo>
                    <a:pt x="42" y="28"/>
                  </a:moveTo>
                  <a:cubicBezTo>
                    <a:pt x="42" y="29"/>
                    <a:pt x="42" y="29"/>
                    <a:pt x="42" y="29"/>
                  </a:cubicBezTo>
                  <a:cubicBezTo>
                    <a:pt x="42" y="29"/>
                    <a:pt x="42" y="29"/>
                    <a:pt x="42" y="29"/>
                  </a:cubicBezTo>
                  <a:cubicBezTo>
                    <a:pt x="43" y="29"/>
                    <a:pt x="43" y="29"/>
                    <a:pt x="43" y="29"/>
                  </a:cubicBezTo>
                  <a:cubicBezTo>
                    <a:pt x="44" y="29"/>
                    <a:pt x="44" y="29"/>
                    <a:pt x="44" y="29"/>
                  </a:cubicBezTo>
                  <a:cubicBezTo>
                    <a:pt x="44" y="29"/>
                    <a:pt x="44" y="29"/>
                    <a:pt x="44" y="29"/>
                  </a:cubicBezTo>
                  <a:cubicBezTo>
                    <a:pt x="43" y="28"/>
                    <a:pt x="43" y="28"/>
                    <a:pt x="43" y="28"/>
                  </a:cubicBezTo>
                  <a:cubicBezTo>
                    <a:pt x="42" y="28"/>
                    <a:pt x="42" y="28"/>
                    <a:pt x="42" y="28"/>
                  </a:cubicBezTo>
                  <a:close/>
                  <a:moveTo>
                    <a:pt x="33" y="23"/>
                  </a:moveTo>
                  <a:cubicBezTo>
                    <a:pt x="33" y="24"/>
                    <a:pt x="33" y="24"/>
                    <a:pt x="33" y="24"/>
                  </a:cubicBezTo>
                  <a:cubicBezTo>
                    <a:pt x="33" y="24"/>
                    <a:pt x="33" y="24"/>
                    <a:pt x="33" y="24"/>
                  </a:cubicBezTo>
                  <a:cubicBezTo>
                    <a:pt x="34" y="24"/>
                    <a:pt x="34" y="24"/>
                    <a:pt x="34" y="24"/>
                  </a:cubicBezTo>
                  <a:cubicBezTo>
                    <a:pt x="35" y="25"/>
                    <a:pt x="35" y="25"/>
                    <a:pt x="35" y="25"/>
                  </a:cubicBezTo>
                  <a:cubicBezTo>
                    <a:pt x="36" y="25"/>
                    <a:pt x="36" y="25"/>
                    <a:pt x="36" y="25"/>
                  </a:cubicBezTo>
                  <a:cubicBezTo>
                    <a:pt x="35" y="23"/>
                    <a:pt x="35" y="23"/>
                    <a:pt x="35" y="23"/>
                  </a:cubicBezTo>
                  <a:cubicBezTo>
                    <a:pt x="34" y="23"/>
                    <a:pt x="34" y="23"/>
                    <a:pt x="34" y="23"/>
                  </a:cubicBezTo>
                  <a:cubicBezTo>
                    <a:pt x="33" y="23"/>
                    <a:pt x="33" y="23"/>
                    <a:pt x="33" y="23"/>
                  </a:cubicBezTo>
                  <a:close/>
                  <a:moveTo>
                    <a:pt x="31" y="21"/>
                  </a:moveTo>
                  <a:cubicBezTo>
                    <a:pt x="31" y="21"/>
                    <a:pt x="31" y="21"/>
                    <a:pt x="31" y="21"/>
                  </a:cubicBezTo>
                  <a:cubicBezTo>
                    <a:pt x="32" y="22"/>
                    <a:pt x="32" y="22"/>
                    <a:pt x="32" y="22"/>
                  </a:cubicBezTo>
                  <a:cubicBezTo>
                    <a:pt x="33" y="22"/>
                    <a:pt x="33" y="22"/>
                    <a:pt x="33" y="22"/>
                  </a:cubicBezTo>
                  <a:cubicBezTo>
                    <a:pt x="32" y="23"/>
                    <a:pt x="32" y="23"/>
                    <a:pt x="32" y="23"/>
                  </a:cubicBezTo>
                  <a:cubicBezTo>
                    <a:pt x="32" y="23"/>
                    <a:pt x="32" y="23"/>
                    <a:pt x="32" y="23"/>
                  </a:cubicBezTo>
                  <a:cubicBezTo>
                    <a:pt x="31" y="21"/>
                    <a:pt x="31" y="21"/>
                    <a:pt x="31" y="21"/>
                  </a:cubicBezTo>
                  <a:close/>
                  <a:moveTo>
                    <a:pt x="28" y="19"/>
                  </a:moveTo>
                  <a:cubicBezTo>
                    <a:pt x="28" y="21"/>
                    <a:pt x="28" y="21"/>
                    <a:pt x="28" y="21"/>
                  </a:cubicBezTo>
                  <a:cubicBezTo>
                    <a:pt x="29" y="20"/>
                    <a:pt x="29" y="20"/>
                    <a:pt x="29" y="20"/>
                  </a:cubicBezTo>
                  <a:cubicBezTo>
                    <a:pt x="30" y="20"/>
                    <a:pt x="30" y="20"/>
                    <a:pt x="30" y="20"/>
                  </a:cubicBezTo>
                  <a:cubicBezTo>
                    <a:pt x="29" y="19"/>
                    <a:pt x="29" y="19"/>
                    <a:pt x="29" y="19"/>
                  </a:cubicBezTo>
                  <a:cubicBezTo>
                    <a:pt x="28" y="19"/>
                    <a:pt x="28" y="19"/>
                    <a:pt x="28" y="19"/>
                  </a:cubicBezTo>
                  <a:cubicBezTo>
                    <a:pt x="28" y="19"/>
                    <a:pt x="28" y="19"/>
                    <a:pt x="28" y="19"/>
                  </a:cubicBezTo>
                  <a:close/>
                  <a:moveTo>
                    <a:pt x="31" y="49"/>
                  </a:moveTo>
                  <a:cubicBezTo>
                    <a:pt x="32" y="50"/>
                    <a:pt x="32" y="50"/>
                    <a:pt x="32" y="50"/>
                  </a:cubicBezTo>
                  <a:cubicBezTo>
                    <a:pt x="32" y="50"/>
                    <a:pt x="32" y="50"/>
                    <a:pt x="32" y="50"/>
                  </a:cubicBezTo>
                  <a:cubicBezTo>
                    <a:pt x="31" y="49"/>
                    <a:pt x="31" y="49"/>
                    <a:pt x="31" y="49"/>
                  </a:cubicBezTo>
                  <a:cubicBezTo>
                    <a:pt x="31" y="49"/>
                    <a:pt x="31" y="49"/>
                    <a:pt x="31" y="49"/>
                  </a:cubicBezTo>
                  <a:close/>
                  <a:moveTo>
                    <a:pt x="23" y="39"/>
                  </a:moveTo>
                  <a:cubicBezTo>
                    <a:pt x="22" y="40"/>
                    <a:pt x="22" y="40"/>
                    <a:pt x="22" y="40"/>
                  </a:cubicBezTo>
                  <a:cubicBezTo>
                    <a:pt x="24" y="41"/>
                    <a:pt x="24" y="41"/>
                    <a:pt x="24" y="41"/>
                  </a:cubicBezTo>
                  <a:cubicBezTo>
                    <a:pt x="23" y="41"/>
                    <a:pt x="23" y="41"/>
                    <a:pt x="23" y="41"/>
                  </a:cubicBezTo>
                  <a:cubicBezTo>
                    <a:pt x="23" y="40"/>
                    <a:pt x="23" y="40"/>
                    <a:pt x="23" y="40"/>
                  </a:cubicBezTo>
                  <a:cubicBezTo>
                    <a:pt x="23" y="39"/>
                    <a:pt x="23" y="39"/>
                    <a:pt x="23" y="39"/>
                  </a:cubicBezTo>
                  <a:close/>
                  <a:moveTo>
                    <a:pt x="21" y="38"/>
                  </a:moveTo>
                  <a:cubicBezTo>
                    <a:pt x="22" y="39"/>
                    <a:pt x="22" y="39"/>
                    <a:pt x="22" y="39"/>
                  </a:cubicBezTo>
                  <a:cubicBezTo>
                    <a:pt x="21" y="39"/>
                    <a:pt x="21" y="39"/>
                    <a:pt x="21" y="39"/>
                  </a:cubicBezTo>
                  <a:cubicBezTo>
                    <a:pt x="21" y="38"/>
                    <a:pt x="21" y="38"/>
                    <a:pt x="21" y="38"/>
                  </a:cubicBezTo>
                  <a:close/>
                  <a:moveTo>
                    <a:pt x="20" y="36"/>
                  </a:moveTo>
                  <a:cubicBezTo>
                    <a:pt x="19" y="36"/>
                    <a:pt x="19" y="36"/>
                    <a:pt x="19" y="36"/>
                  </a:cubicBezTo>
                  <a:cubicBezTo>
                    <a:pt x="20" y="37"/>
                    <a:pt x="20" y="37"/>
                    <a:pt x="20" y="37"/>
                  </a:cubicBezTo>
                  <a:cubicBezTo>
                    <a:pt x="21" y="37"/>
                    <a:pt x="21" y="37"/>
                    <a:pt x="21" y="37"/>
                  </a:cubicBezTo>
                  <a:cubicBezTo>
                    <a:pt x="20" y="36"/>
                    <a:pt x="20" y="36"/>
                    <a:pt x="20" y="36"/>
                  </a:cubicBezTo>
                  <a:close/>
                  <a:moveTo>
                    <a:pt x="15" y="32"/>
                  </a:moveTo>
                  <a:cubicBezTo>
                    <a:pt x="15" y="33"/>
                    <a:pt x="15" y="33"/>
                    <a:pt x="15" y="33"/>
                  </a:cubicBezTo>
                  <a:cubicBezTo>
                    <a:pt x="16" y="33"/>
                    <a:pt x="16" y="33"/>
                    <a:pt x="16" y="33"/>
                  </a:cubicBezTo>
                  <a:cubicBezTo>
                    <a:pt x="17" y="35"/>
                    <a:pt x="17" y="35"/>
                    <a:pt x="17" y="35"/>
                  </a:cubicBezTo>
                  <a:cubicBezTo>
                    <a:pt x="18" y="35"/>
                    <a:pt x="18" y="35"/>
                    <a:pt x="18" y="35"/>
                  </a:cubicBezTo>
                  <a:cubicBezTo>
                    <a:pt x="18" y="34"/>
                    <a:pt x="18" y="34"/>
                    <a:pt x="18" y="34"/>
                  </a:cubicBezTo>
                  <a:cubicBezTo>
                    <a:pt x="17" y="32"/>
                    <a:pt x="17" y="32"/>
                    <a:pt x="17" y="32"/>
                  </a:cubicBezTo>
                  <a:cubicBezTo>
                    <a:pt x="16" y="32"/>
                    <a:pt x="16" y="32"/>
                    <a:pt x="16" y="32"/>
                  </a:cubicBezTo>
                  <a:cubicBezTo>
                    <a:pt x="15" y="32"/>
                    <a:pt x="15" y="32"/>
                    <a:pt x="15" y="32"/>
                  </a:cubicBezTo>
                  <a:close/>
                  <a:moveTo>
                    <a:pt x="14" y="29"/>
                  </a:moveTo>
                  <a:cubicBezTo>
                    <a:pt x="14" y="30"/>
                    <a:pt x="14" y="30"/>
                    <a:pt x="14" y="30"/>
                  </a:cubicBezTo>
                  <a:cubicBezTo>
                    <a:pt x="14" y="31"/>
                    <a:pt x="14" y="31"/>
                    <a:pt x="14" y="31"/>
                  </a:cubicBezTo>
                  <a:cubicBezTo>
                    <a:pt x="15" y="30"/>
                    <a:pt x="15" y="30"/>
                    <a:pt x="15" y="30"/>
                  </a:cubicBezTo>
                  <a:cubicBezTo>
                    <a:pt x="15" y="30"/>
                    <a:pt x="15" y="30"/>
                    <a:pt x="15" y="30"/>
                  </a:cubicBezTo>
                  <a:cubicBezTo>
                    <a:pt x="14" y="29"/>
                    <a:pt x="14" y="29"/>
                    <a:pt x="14" y="29"/>
                  </a:cubicBezTo>
                  <a:close/>
                  <a:moveTo>
                    <a:pt x="15" y="27"/>
                  </a:moveTo>
                  <a:cubicBezTo>
                    <a:pt x="16" y="27"/>
                    <a:pt x="16" y="27"/>
                    <a:pt x="16" y="27"/>
                  </a:cubicBezTo>
                  <a:cubicBezTo>
                    <a:pt x="16" y="27"/>
                    <a:pt x="16" y="27"/>
                    <a:pt x="16" y="27"/>
                  </a:cubicBezTo>
                  <a:cubicBezTo>
                    <a:pt x="16" y="27"/>
                    <a:pt x="16" y="27"/>
                    <a:pt x="16" y="27"/>
                  </a:cubicBezTo>
                  <a:cubicBezTo>
                    <a:pt x="15" y="27"/>
                    <a:pt x="15" y="27"/>
                    <a:pt x="15" y="27"/>
                  </a:cubicBezTo>
                  <a:cubicBezTo>
                    <a:pt x="15" y="27"/>
                    <a:pt x="15" y="27"/>
                    <a:pt x="15" y="27"/>
                  </a:cubicBezTo>
                  <a:close/>
                  <a:moveTo>
                    <a:pt x="8" y="22"/>
                  </a:moveTo>
                  <a:cubicBezTo>
                    <a:pt x="9" y="22"/>
                    <a:pt x="9" y="22"/>
                    <a:pt x="9" y="22"/>
                  </a:cubicBezTo>
                  <a:cubicBezTo>
                    <a:pt x="10" y="21"/>
                    <a:pt x="10" y="21"/>
                    <a:pt x="10" y="21"/>
                  </a:cubicBezTo>
                  <a:cubicBezTo>
                    <a:pt x="10" y="21"/>
                    <a:pt x="10" y="21"/>
                    <a:pt x="10" y="21"/>
                  </a:cubicBezTo>
                  <a:cubicBezTo>
                    <a:pt x="11" y="23"/>
                    <a:pt x="11" y="23"/>
                    <a:pt x="11" y="23"/>
                  </a:cubicBezTo>
                  <a:cubicBezTo>
                    <a:pt x="12" y="23"/>
                    <a:pt x="12" y="23"/>
                    <a:pt x="12" y="23"/>
                  </a:cubicBezTo>
                  <a:cubicBezTo>
                    <a:pt x="12" y="24"/>
                    <a:pt x="12" y="24"/>
                    <a:pt x="12" y="24"/>
                  </a:cubicBezTo>
                  <a:cubicBezTo>
                    <a:pt x="12" y="25"/>
                    <a:pt x="12" y="25"/>
                    <a:pt x="12" y="25"/>
                  </a:cubicBezTo>
                  <a:cubicBezTo>
                    <a:pt x="11" y="25"/>
                    <a:pt x="11" y="25"/>
                    <a:pt x="11" y="25"/>
                  </a:cubicBezTo>
                  <a:cubicBezTo>
                    <a:pt x="10" y="24"/>
                    <a:pt x="10" y="24"/>
                    <a:pt x="10" y="24"/>
                  </a:cubicBezTo>
                  <a:cubicBezTo>
                    <a:pt x="10" y="24"/>
                    <a:pt x="10" y="24"/>
                    <a:pt x="10" y="24"/>
                  </a:cubicBezTo>
                  <a:cubicBezTo>
                    <a:pt x="9" y="23"/>
                    <a:pt x="9" y="23"/>
                    <a:pt x="9" y="23"/>
                  </a:cubicBezTo>
                  <a:cubicBezTo>
                    <a:pt x="8" y="22"/>
                    <a:pt x="8" y="22"/>
                    <a:pt x="8" y="22"/>
                  </a:cubicBezTo>
                  <a:close/>
                  <a:moveTo>
                    <a:pt x="8" y="19"/>
                  </a:moveTo>
                  <a:cubicBezTo>
                    <a:pt x="9" y="19"/>
                    <a:pt x="9" y="19"/>
                    <a:pt x="9" y="19"/>
                  </a:cubicBezTo>
                  <a:cubicBezTo>
                    <a:pt x="9" y="18"/>
                    <a:pt x="9" y="18"/>
                    <a:pt x="9" y="18"/>
                  </a:cubicBezTo>
                  <a:cubicBezTo>
                    <a:pt x="8" y="19"/>
                    <a:pt x="8" y="19"/>
                    <a:pt x="8" y="19"/>
                  </a:cubicBezTo>
                  <a:close/>
                  <a:moveTo>
                    <a:pt x="2" y="15"/>
                  </a:moveTo>
                  <a:cubicBezTo>
                    <a:pt x="2" y="15"/>
                    <a:pt x="2" y="15"/>
                    <a:pt x="2" y="15"/>
                  </a:cubicBezTo>
                  <a:cubicBezTo>
                    <a:pt x="2" y="16"/>
                    <a:pt x="2" y="16"/>
                    <a:pt x="2" y="16"/>
                  </a:cubicBezTo>
                  <a:cubicBezTo>
                    <a:pt x="3" y="16"/>
                    <a:pt x="3" y="16"/>
                    <a:pt x="3" y="16"/>
                  </a:cubicBezTo>
                  <a:cubicBezTo>
                    <a:pt x="4" y="16"/>
                    <a:pt x="4" y="16"/>
                    <a:pt x="4" y="16"/>
                  </a:cubicBezTo>
                  <a:cubicBezTo>
                    <a:pt x="3" y="16"/>
                    <a:pt x="3" y="16"/>
                    <a:pt x="3" y="16"/>
                  </a:cubicBezTo>
                  <a:cubicBezTo>
                    <a:pt x="2" y="15"/>
                    <a:pt x="2" y="15"/>
                    <a:pt x="2" y="15"/>
                  </a:cubicBezTo>
                  <a:close/>
                  <a:moveTo>
                    <a:pt x="0" y="4"/>
                  </a:moveTo>
                  <a:cubicBezTo>
                    <a:pt x="0" y="4"/>
                    <a:pt x="0" y="4"/>
                    <a:pt x="0" y="4"/>
                  </a:cubicBezTo>
                  <a:cubicBezTo>
                    <a:pt x="0" y="6"/>
                    <a:pt x="0" y="6"/>
                    <a:pt x="0" y="6"/>
                  </a:cubicBezTo>
                  <a:cubicBezTo>
                    <a:pt x="1" y="8"/>
                    <a:pt x="1" y="8"/>
                    <a:pt x="1" y="8"/>
                  </a:cubicBezTo>
                  <a:cubicBezTo>
                    <a:pt x="2" y="8"/>
                    <a:pt x="2" y="8"/>
                    <a:pt x="2" y="8"/>
                  </a:cubicBezTo>
                  <a:cubicBezTo>
                    <a:pt x="4" y="10"/>
                    <a:pt x="4" y="10"/>
                    <a:pt x="4" y="10"/>
                  </a:cubicBezTo>
                  <a:cubicBezTo>
                    <a:pt x="4" y="10"/>
                    <a:pt x="4" y="10"/>
                    <a:pt x="4" y="10"/>
                  </a:cubicBezTo>
                  <a:cubicBezTo>
                    <a:pt x="5" y="11"/>
                    <a:pt x="5" y="11"/>
                    <a:pt x="5" y="11"/>
                  </a:cubicBezTo>
                  <a:cubicBezTo>
                    <a:pt x="6" y="11"/>
                    <a:pt x="6" y="11"/>
                    <a:pt x="6" y="11"/>
                  </a:cubicBezTo>
                  <a:cubicBezTo>
                    <a:pt x="7" y="11"/>
                    <a:pt x="7" y="11"/>
                    <a:pt x="7" y="11"/>
                  </a:cubicBezTo>
                  <a:cubicBezTo>
                    <a:pt x="8" y="12"/>
                    <a:pt x="8" y="12"/>
                    <a:pt x="8" y="12"/>
                  </a:cubicBezTo>
                  <a:cubicBezTo>
                    <a:pt x="10" y="15"/>
                    <a:pt x="10" y="15"/>
                    <a:pt x="10" y="15"/>
                  </a:cubicBezTo>
                  <a:cubicBezTo>
                    <a:pt x="11" y="16"/>
                    <a:pt x="11" y="16"/>
                    <a:pt x="11" y="16"/>
                  </a:cubicBezTo>
                  <a:cubicBezTo>
                    <a:pt x="12" y="16"/>
                    <a:pt x="12" y="16"/>
                    <a:pt x="12" y="16"/>
                  </a:cubicBezTo>
                  <a:cubicBezTo>
                    <a:pt x="12" y="17"/>
                    <a:pt x="12" y="17"/>
                    <a:pt x="12" y="17"/>
                  </a:cubicBezTo>
                  <a:cubicBezTo>
                    <a:pt x="12" y="17"/>
                    <a:pt x="12" y="17"/>
                    <a:pt x="12" y="17"/>
                  </a:cubicBezTo>
                  <a:cubicBezTo>
                    <a:pt x="12" y="18"/>
                    <a:pt x="12" y="18"/>
                    <a:pt x="12" y="18"/>
                  </a:cubicBezTo>
                  <a:cubicBezTo>
                    <a:pt x="13" y="19"/>
                    <a:pt x="13" y="19"/>
                    <a:pt x="13" y="19"/>
                  </a:cubicBezTo>
                  <a:cubicBezTo>
                    <a:pt x="14" y="19"/>
                    <a:pt x="14" y="19"/>
                    <a:pt x="14" y="19"/>
                  </a:cubicBezTo>
                  <a:cubicBezTo>
                    <a:pt x="15" y="20"/>
                    <a:pt x="15" y="20"/>
                    <a:pt x="15" y="20"/>
                  </a:cubicBezTo>
                  <a:cubicBezTo>
                    <a:pt x="15" y="20"/>
                    <a:pt x="15" y="20"/>
                    <a:pt x="15" y="20"/>
                  </a:cubicBezTo>
                  <a:cubicBezTo>
                    <a:pt x="16" y="20"/>
                    <a:pt x="16" y="20"/>
                    <a:pt x="16" y="20"/>
                  </a:cubicBezTo>
                  <a:cubicBezTo>
                    <a:pt x="16" y="21"/>
                    <a:pt x="16" y="21"/>
                    <a:pt x="16" y="21"/>
                  </a:cubicBezTo>
                  <a:cubicBezTo>
                    <a:pt x="16" y="21"/>
                    <a:pt x="16" y="21"/>
                    <a:pt x="16" y="21"/>
                  </a:cubicBezTo>
                  <a:cubicBezTo>
                    <a:pt x="16" y="22"/>
                    <a:pt x="16" y="22"/>
                    <a:pt x="16" y="22"/>
                  </a:cubicBezTo>
                  <a:cubicBezTo>
                    <a:pt x="17" y="23"/>
                    <a:pt x="17" y="23"/>
                    <a:pt x="17" y="23"/>
                  </a:cubicBezTo>
                  <a:cubicBezTo>
                    <a:pt x="17" y="23"/>
                    <a:pt x="17" y="23"/>
                    <a:pt x="17" y="23"/>
                  </a:cubicBezTo>
                  <a:cubicBezTo>
                    <a:pt x="18" y="25"/>
                    <a:pt x="18" y="25"/>
                    <a:pt x="18" y="25"/>
                  </a:cubicBezTo>
                  <a:cubicBezTo>
                    <a:pt x="18" y="26"/>
                    <a:pt x="18" y="26"/>
                    <a:pt x="18" y="26"/>
                  </a:cubicBezTo>
                  <a:cubicBezTo>
                    <a:pt x="19" y="27"/>
                    <a:pt x="19" y="27"/>
                    <a:pt x="19" y="27"/>
                  </a:cubicBezTo>
                  <a:cubicBezTo>
                    <a:pt x="21" y="28"/>
                    <a:pt x="21" y="28"/>
                    <a:pt x="21" y="28"/>
                  </a:cubicBezTo>
                  <a:cubicBezTo>
                    <a:pt x="21" y="28"/>
                    <a:pt x="21" y="28"/>
                    <a:pt x="21" y="28"/>
                  </a:cubicBezTo>
                  <a:cubicBezTo>
                    <a:pt x="22" y="30"/>
                    <a:pt x="22" y="30"/>
                    <a:pt x="22" y="30"/>
                  </a:cubicBezTo>
                  <a:cubicBezTo>
                    <a:pt x="23" y="31"/>
                    <a:pt x="23" y="31"/>
                    <a:pt x="23" y="31"/>
                  </a:cubicBezTo>
                  <a:cubicBezTo>
                    <a:pt x="23" y="33"/>
                    <a:pt x="23" y="33"/>
                    <a:pt x="23" y="33"/>
                  </a:cubicBezTo>
                  <a:cubicBezTo>
                    <a:pt x="24" y="35"/>
                    <a:pt x="24" y="35"/>
                    <a:pt x="24" y="35"/>
                  </a:cubicBezTo>
                  <a:cubicBezTo>
                    <a:pt x="24" y="37"/>
                    <a:pt x="24" y="37"/>
                    <a:pt x="24" y="37"/>
                  </a:cubicBezTo>
                  <a:cubicBezTo>
                    <a:pt x="25" y="38"/>
                    <a:pt x="25" y="38"/>
                    <a:pt x="25" y="38"/>
                  </a:cubicBezTo>
                  <a:cubicBezTo>
                    <a:pt x="26" y="39"/>
                    <a:pt x="26" y="39"/>
                    <a:pt x="26" y="39"/>
                  </a:cubicBezTo>
                  <a:cubicBezTo>
                    <a:pt x="28" y="41"/>
                    <a:pt x="28" y="41"/>
                    <a:pt x="28" y="41"/>
                  </a:cubicBezTo>
                  <a:cubicBezTo>
                    <a:pt x="28" y="41"/>
                    <a:pt x="28" y="41"/>
                    <a:pt x="28" y="41"/>
                  </a:cubicBezTo>
                  <a:cubicBezTo>
                    <a:pt x="30" y="42"/>
                    <a:pt x="30" y="42"/>
                    <a:pt x="30" y="42"/>
                  </a:cubicBezTo>
                  <a:cubicBezTo>
                    <a:pt x="30" y="42"/>
                    <a:pt x="30" y="42"/>
                    <a:pt x="30" y="42"/>
                  </a:cubicBezTo>
                  <a:cubicBezTo>
                    <a:pt x="31" y="43"/>
                    <a:pt x="31" y="43"/>
                    <a:pt x="31" y="43"/>
                  </a:cubicBezTo>
                  <a:cubicBezTo>
                    <a:pt x="31" y="44"/>
                    <a:pt x="31" y="44"/>
                    <a:pt x="31" y="44"/>
                  </a:cubicBezTo>
                  <a:cubicBezTo>
                    <a:pt x="32" y="45"/>
                    <a:pt x="32" y="45"/>
                    <a:pt x="32" y="45"/>
                  </a:cubicBezTo>
                  <a:cubicBezTo>
                    <a:pt x="34" y="46"/>
                    <a:pt x="34" y="46"/>
                    <a:pt x="34" y="46"/>
                  </a:cubicBezTo>
                  <a:cubicBezTo>
                    <a:pt x="35" y="47"/>
                    <a:pt x="35" y="47"/>
                    <a:pt x="35" y="47"/>
                  </a:cubicBezTo>
                  <a:cubicBezTo>
                    <a:pt x="36" y="48"/>
                    <a:pt x="36" y="48"/>
                    <a:pt x="36" y="48"/>
                  </a:cubicBezTo>
                  <a:cubicBezTo>
                    <a:pt x="37" y="48"/>
                    <a:pt x="37" y="48"/>
                    <a:pt x="37" y="48"/>
                  </a:cubicBezTo>
                  <a:cubicBezTo>
                    <a:pt x="40" y="50"/>
                    <a:pt x="40" y="50"/>
                    <a:pt x="40" y="50"/>
                  </a:cubicBezTo>
                  <a:cubicBezTo>
                    <a:pt x="40" y="51"/>
                    <a:pt x="40" y="51"/>
                    <a:pt x="40" y="51"/>
                  </a:cubicBezTo>
                  <a:cubicBezTo>
                    <a:pt x="41" y="51"/>
                    <a:pt x="41" y="51"/>
                    <a:pt x="41" y="51"/>
                  </a:cubicBezTo>
                  <a:cubicBezTo>
                    <a:pt x="41" y="52"/>
                    <a:pt x="41" y="52"/>
                    <a:pt x="41" y="52"/>
                  </a:cubicBezTo>
                  <a:cubicBezTo>
                    <a:pt x="42" y="52"/>
                    <a:pt x="42" y="52"/>
                    <a:pt x="42" y="52"/>
                  </a:cubicBezTo>
                  <a:cubicBezTo>
                    <a:pt x="42" y="51"/>
                    <a:pt x="42" y="51"/>
                    <a:pt x="42" y="51"/>
                  </a:cubicBezTo>
                  <a:cubicBezTo>
                    <a:pt x="41" y="51"/>
                    <a:pt x="41" y="51"/>
                    <a:pt x="41" y="51"/>
                  </a:cubicBezTo>
                  <a:cubicBezTo>
                    <a:pt x="41" y="50"/>
                    <a:pt x="41" y="50"/>
                    <a:pt x="41" y="50"/>
                  </a:cubicBezTo>
                  <a:cubicBezTo>
                    <a:pt x="42" y="50"/>
                    <a:pt x="42" y="50"/>
                    <a:pt x="42" y="50"/>
                  </a:cubicBezTo>
                  <a:cubicBezTo>
                    <a:pt x="44" y="52"/>
                    <a:pt x="44" y="52"/>
                    <a:pt x="44" y="52"/>
                  </a:cubicBezTo>
                  <a:cubicBezTo>
                    <a:pt x="44" y="51"/>
                    <a:pt x="44" y="51"/>
                    <a:pt x="44" y="51"/>
                  </a:cubicBezTo>
                  <a:cubicBezTo>
                    <a:pt x="44" y="50"/>
                    <a:pt x="44" y="50"/>
                    <a:pt x="44" y="50"/>
                  </a:cubicBezTo>
                  <a:cubicBezTo>
                    <a:pt x="45" y="50"/>
                    <a:pt x="45" y="50"/>
                    <a:pt x="45" y="50"/>
                  </a:cubicBezTo>
                  <a:cubicBezTo>
                    <a:pt x="45" y="50"/>
                    <a:pt x="45" y="50"/>
                    <a:pt x="45" y="50"/>
                  </a:cubicBezTo>
                  <a:cubicBezTo>
                    <a:pt x="46" y="51"/>
                    <a:pt x="46" y="51"/>
                    <a:pt x="46" y="51"/>
                  </a:cubicBezTo>
                  <a:cubicBezTo>
                    <a:pt x="47" y="51"/>
                    <a:pt x="47" y="51"/>
                    <a:pt x="47" y="51"/>
                  </a:cubicBezTo>
                  <a:cubicBezTo>
                    <a:pt x="47" y="51"/>
                    <a:pt x="47" y="51"/>
                    <a:pt x="47" y="51"/>
                  </a:cubicBezTo>
                  <a:cubicBezTo>
                    <a:pt x="47" y="49"/>
                    <a:pt x="47" y="49"/>
                    <a:pt x="47" y="49"/>
                  </a:cubicBezTo>
                  <a:cubicBezTo>
                    <a:pt x="48" y="47"/>
                    <a:pt x="48" y="47"/>
                    <a:pt x="48" y="47"/>
                  </a:cubicBezTo>
                  <a:cubicBezTo>
                    <a:pt x="47" y="45"/>
                    <a:pt x="47" y="45"/>
                    <a:pt x="47" y="45"/>
                  </a:cubicBezTo>
                  <a:cubicBezTo>
                    <a:pt x="48" y="44"/>
                    <a:pt x="48" y="44"/>
                    <a:pt x="48" y="44"/>
                  </a:cubicBezTo>
                  <a:cubicBezTo>
                    <a:pt x="47" y="43"/>
                    <a:pt x="47" y="43"/>
                    <a:pt x="47" y="43"/>
                  </a:cubicBezTo>
                  <a:cubicBezTo>
                    <a:pt x="48" y="42"/>
                    <a:pt x="48" y="42"/>
                    <a:pt x="48" y="42"/>
                  </a:cubicBezTo>
                  <a:cubicBezTo>
                    <a:pt x="48" y="42"/>
                    <a:pt x="48" y="42"/>
                    <a:pt x="48" y="42"/>
                  </a:cubicBezTo>
                  <a:cubicBezTo>
                    <a:pt x="49" y="41"/>
                    <a:pt x="49" y="41"/>
                    <a:pt x="49" y="41"/>
                  </a:cubicBezTo>
                  <a:cubicBezTo>
                    <a:pt x="49" y="40"/>
                    <a:pt x="49" y="40"/>
                    <a:pt x="49" y="40"/>
                  </a:cubicBezTo>
                  <a:cubicBezTo>
                    <a:pt x="48" y="40"/>
                    <a:pt x="48" y="40"/>
                    <a:pt x="48" y="40"/>
                  </a:cubicBezTo>
                  <a:cubicBezTo>
                    <a:pt x="47" y="39"/>
                    <a:pt x="47" y="39"/>
                    <a:pt x="47" y="39"/>
                  </a:cubicBezTo>
                  <a:cubicBezTo>
                    <a:pt x="47" y="38"/>
                    <a:pt x="47" y="38"/>
                    <a:pt x="47" y="38"/>
                  </a:cubicBezTo>
                  <a:cubicBezTo>
                    <a:pt x="46" y="38"/>
                    <a:pt x="46" y="38"/>
                    <a:pt x="46" y="38"/>
                  </a:cubicBezTo>
                  <a:cubicBezTo>
                    <a:pt x="46" y="38"/>
                    <a:pt x="46" y="38"/>
                    <a:pt x="46" y="38"/>
                  </a:cubicBezTo>
                  <a:cubicBezTo>
                    <a:pt x="45" y="37"/>
                    <a:pt x="45" y="37"/>
                    <a:pt x="45" y="37"/>
                  </a:cubicBezTo>
                  <a:cubicBezTo>
                    <a:pt x="44" y="37"/>
                    <a:pt x="44" y="37"/>
                    <a:pt x="44" y="37"/>
                  </a:cubicBezTo>
                  <a:cubicBezTo>
                    <a:pt x="43" y="37"/>
                    <a:pt x="43" y="37"/>
                    <a:pt x="43" y="37"/>
                  </a:cubicBezTo>
                  <a:cubicBezTo>
                    <a:pt x="43" y="36"/>
                    <a:pt x="43" y="36"/>
                    <a:pt x="43" y="36"/>
                  </a:cubicBezTo>
                  <a:cubicBezTo>
                    <a:pt x="42" y="35"/>
                    <a:pt x="42" y="35"/>
                    <a:pt x="42" y="35"/>
                  </a:cubicBezTo>
                  <a:cubicBezTo>
                    <a:pt x="42" y="36"/>
                    <a:pt x="42" y="36"/>
                    <a:pt x="42" y="36"/>
                  </a:cubicBezTo>
                  <a:cubicBezTo>
                    <a:pt x="42" y="35"/>
                    <a:pt x="42" y="35"/>
                    <a:pt x="42" y="35"/>
                  </a:cubicBezTo>
                  <a:cubicBezTo>
                    <a:pt x="42" y="34"/>
                    <a:pt x="42" y="34"/>
                    <a:pt x="42" y="34"/>
                  </a:cubicBezTo>
                  <a:cubicBezTo>
                    <a:pt x="41" y="32"/>
                    <a:pt x="41" y="32"/>
                    <a:pt x="41" y="32"/>
                  </a:cubicBezTo>
                  <a:cubicBezTo>
                    <a:pt x="40" y="32"/>
                    <a:pt x="40" y="32"/>
                    <a:pt x="40" y="32"/>
                  </a:cubicBezTo>
                  <a:cubicBezTo>
                    <a:pt x="40" y="32"/>
                    <a:pt x="40" y="32"/>
                    <a:pt x="40" y="32"/>
                  </a:cubicBezTo>
                  <a:cubicBezTo>
                    <a:pt x="38" y="32"/>
                    <a:pt x="38" y="32"/>
                    <a:pt x="38" y="32"/>
                  </a:cubicBezTo>
                  <a:cubicBezTo>
                    <a:pt x="37" y="31"/>
                    <a:pt x="37" y="31"/>
                    <a:pt x="37" y="31"/>
                  </a:cubicBezTo>
                  <a:cubicBezTo>
                    <a:pt x="37" y="30"/>
                    <a:pt x="37" y="30"/>
                    <a:pt x="37" y="30"/>
                  </a:cubicBezTo>
                  <a:cubicBezTo>
                    <a:pt x="38" y="30"/>
                    <a:pt x="38" y="30"/>
                    <a:pt x="38" y="30"/>
                  </a:cubicBezTo>
                  <a:cubicBezTo>
                    <a:pt x="39" y="29"/>
                    <a:pt x="39" y="29"/>
                    <a:pt x="39" y="29"/>
                  </a:cubicBezTo>
                  <a:cubicBezTo>
                    <a:pt x="38" y="29"/>
                    <a:pt x="38" y="29"/>
                    <a:pt x="38" y="29"/>
                  </a:cubicBezTo>
                  <a:cubicBezTo>
                    <a:pt x="37" y="29"/>
                    <a:pt x="37" y="29"/>
                    <a:pt x="37" y="29"/>
                  </a:cubicBezTo>
                  <a:cubicBezTo>
                    <a:pt x="37" y="29"/>
                    <a:pt x="37" y="29"/>
                    <a:pt x="37" y="29"/>
                  </a:cubicBezTo>
                  <a:cubicBezTo>
                    <a:pt x="36" y="29"/>
                    <a:pt x="36" y="29"/>
                    <a:pt x="36" y="29"/>
                  </a:cubicBezTo>
                  <a:cubicBezTo>
                    <a:pt x="36" y="29"/>
                    <a:pt x="36" y="29"/>
                    <a:pt x="36" y="29"/>
                  </a:cubicBezTo>
                  <a:cubicBezTo>
                    <a:pt x="37" y="28"/>
                    <a:pt x="37" y="28"/>
                    <a:pt x="37" y="28"/>
                  </a:cubicBezTo>
                  <a:cubicBezTo>
                    <a:pt x="39" y="28"/>
                    <a:pt x="39" y="28"/>
                    <a:pt x="39" y="28"/>
                  </a:cubicBezTo>
                  <a:cubicBezTo>
                    <a:pt x="38" y="27"/>
                    <a:pt x="38" y="27"/>
                    <a:pt x="38" y="27"/>
                  </a:cubicBezTo>
                  <a:cubicBezTo>
                    <a:pt x="37" y="26"/>
                    <a:pt x="37" y="26"/>
                    <a:pt x="37" y="26"/>
                  </a:cubicBezTo>
                  <a:cubicBezTo>
                    <a:pt x="36" y="26"/>
                    <a:pt x="36" y="26"/>
                    <a:pt x="36" y="26"/>
                  </a:cubicBezTo>
                  <a:cubicBezTo>
                    <a:pt x="35" y="26"/>
                    <a:pt x="35" y="26"/>
                    <a:pt x="35" y="26"/>
                  </a:cubicBezTo>
                  <a:cubicBezTo>
                    <a:pt x="34" y="27"/>
                    <a:pt x="34" y="27"/>
                    <a:pt x="34" y="27"/>
                  </a:cubicBezTo>
                  <a:cubicBezTo>
                    <a:pt x="33" y="27"/>
                    <a:pt x="33" y="27"/>
                    <a:pt x="33" y="27"/>
                  </a:cubicBezTo>
                  <a:cubicBezTo>
                    <a:pt x="34" y="27"/>
                    <a:pt x="34" y="27"/>
                    <a:pt x="34" y="27"/>
                  </a:cubicBezTo>
                  <a:cubicBezTo>
                    <a:pt x="34" y="26"/>
                    <a:pt x="34" y="26"/>
                    <a:pt x="34" y="26"/>
                  </a:cubicBezTo>
                  <a:cubicBezTo>
                    <a:pt x="35" y="26"/>
                    <a:pt x="35" y="26"/>
                    <a:pt x="35" y="26"/>
                  </a:cubicBezTo>
                  <a:cubicBezTo>
                    <a:pt x="35" y="26"/>
                    <a:pt x="35" y="26"/>
                    <a:pt x="35" y="26"/>
                  </a:cubicBezTo>
                  <a:cubicBezTo>
                    <a:pt x="35" y="25"/>
                    <a:pt x="35" y="25"/>
                    <a:pt x="35" y="25"/>
                  </a:cubicBezTo>
                  <a:cubicBezTo>
                    <a:pt x="34" y="25"/>
                    <a:pt x="34" y="25"/>
                    <a:pt x="34" y="25"/>
                  </a:cubicBezTo>
                  <a:cubicBezTo>
                    <a:pt x="32" y="25"/>
                    <a:pt x="32" y="25"/>
                    <a:pt x="32" y="25"/>
                  </a:cubicBezTo>
                  <a:cubicBezTo>
                    <a:pt x="31" y="24"/>
                    <a:pt x="31" y="24"/>
                    <a:pt x="31" y="24"/>
                  </a:cubicBezTo>
                  <a:cubicBezTo>
                    <a:pt x="31" y="23"/>
                    <a:pt x="31" y="23"/>
                    <a:pt x="31" y="23"/>
                  </a:cubicBezTo>
                  <a:cubicBezTo>
                    <a:pt x="31" y="22"/>
                    <a:pt x="31" y="22"/>
                    <a:pt x="31" y="22"/>
                  </a:cubicBezTo>
                  <a:cubicBezTo>
                    <a:pt x="29" y="21"/>
                    <a:pt x="29" y="21"/>
                    <a:pt x="29" y="21"/>
                  </a:cubicBezTo>
                  <a:cubicBezTo>
                    <a:pt x="29" y="21"/>
                    <a:pt x="29" y="21"/>
                    <a:pt x="29" y="21"/>
                  </a:cubicBezTo>
                  <a:cubicBezTo>
                    <a:pt x="28" y="21"/>
                    <a:pt x="28" y="21"/>
                    <a:pt x="28" y="21"/>
                  </a:cubicBezTo>
                  <a:cubicBezTo>
                    <a:pt x="27" y="20"/>
                    <a:pt x="27" y="20"/>
                    <a:pt x="27" y="20"/>
                  </a:cubicBezTo>
                  <a:cubicBezTo>
                    <a:pt x="27" y="19"/>
                    <a:pt x="27" y="19"/>
                    <a:pt x="27" y="19"/>
                  </a:cubicBezTo>
                  <a:cubicBezTo>
                    <a:pt x="26" y="18"/>
                    <a:pt x="26" y="18"/>
                    <a:pt x="26" y="18"/>
                  </a:cubicBezTo>
                  <a:cubicBezTo>
                    <a:pt x="24" y="17"/>
                    <a:pt x="24" y="17"/>
                    <a:pt x="24" y="17"/>
                  </a:cubicBezTo>
                  <a:cubicBezTo>
                    <a:pt x="23" y="17"/>
                    <a:pt x="23" y="17"/>
                    <a:pt x="23" y="17"/>
                  </a:cubicBezTo>
                  <a:cubicBezTo>
                    <a:pt x="23" y="17"/>
                    <a:pt x="23" y="17"/>
                    <a:pt x="23" y="17"/>
                  </a:cubicBezTo>
                  <a:cubicBezTo>
                    <a:pt x="22" y="17"/>
                    <a:pt x="22" y="17"/>
                    <a:pt x="22" y="17"/>
                  </a:cubicBezTo>
                  <a:cubicBezTo>
                    <a:pt x="22" y="16"/>
                    <a:pt x="22" y="16"/>
                    <a:pt x="22" y="16"/>
                  </a:cubicBezTo>
                  <a:cubicBezTo>
                    <a:pt x="22" y="16"/>
                    <a:pt x="22" y="16"/>
                    <a:pt x="22" y="16"/>
                  </a:cubicBezTo>
                  <a:cubicBezTo>
                    <a:pt x="21" y="16"/>
                    <a:pt x="21" y="16"/>
                    <a:pt x="21" y="16"/>
                  </a:cubicBezTo>
                  <a:cubicBezTo>
                    <a:pt x="21" y="15"/>
                    <a:pt x="21" y="15"/>
                    <a:pt x="21" y="15"/>
                  </a:cubicBezTo>
                  <a:cubicBezTo>
                    <a:pt x="20" y="14"/>
                    <a:pt x="20" y="14"/>
                    <a:pt x="20" y="14"/>
                  </a:cubicBezTo>
                  <a:cubicBezTo>
                    <a:pt x="19" y="13"/>
                    <a:pt x="19" y="13"/>
                    <a:pt x="19" y="13"/>
                  </a:cubicBezTo>
                  <a:cubicBezTo>
                    <a:pt x="19" y="13"/>
                    <a:pt x="19" y="13"/>
                    <a:pt x="19" y="13"/>
                  </a:cubicBezTo>
                  <a:cubicBezTo>
                    <a:pt x="16" y="11"/>
                    <a:pt x="16" y="11"/>
                    <a:pt x="16" y="11"/>
                  </a:cubicBezTo>
                  <a:cubicBezTo>
                    <a:pt x="15" y="11"/>
                    <a:pt x="15" y="11"/>
                    <a:pt x="15" y="11"/>
                  </a:cubicBezTo>
                  <a:cubicBezTo>
                    <a:pt x="14" y="10"/>
                    <a:pt x="14" y="10"/>
                    <a:pt x="14" y="10"/>
                  </a:cubicBezTo>
                  <a:cubicBezTo>
                    <a:pt x="13" y="10"/>
                    <a:pt x="13" y="10"/>
                    <a:pt x="13" y="10"/>
                  </a:cubicBezTo>
                  <a:cubicBezTo>
                    <a:pt x="13" y="9"/>
                    <a:pt x="13" y="9"/>
                    <a:pt x="13" y="9"/>
                  </a:cubicBezTo>
                  <a:cubicBezTo>
                    <a:pt x="13" y="8"/>
                    <a:pt x="13" y="8"/>
                    <a:pt x="13" y="8"/>
                  </a:cubicBezTo>
                  <a:cubicBezTo>
                    <a:pt x="12" y="8"/>
                    <a:pt x="12" y="8"/>
                    <a:pt x="12" y="8"/>
                  </a:cubicBezTo>
                  <a:cubicBezTo>
                    <a:pt x="11" y="7"/>
                    <a:pt x="11" y="7"/>
                    <a:pt x="11" y="7"/>
                  </a:cubicBezTo>
                  <a:cubicBezTo>
                    <a:pt x="11" y="7"/>
                    <a:pt x="11" y="7"/>
                    <a:pt x="11" y="7"/>
                  </a:cubicBezTo>
                  <a:cubicBezTo>
                    <a:pt x="10" y="6"/>
                    <a:pt x="10" y="6"/>
                    <a:pt x="10" y="6"/>
                  </a:cubicBezTo>
                  <a:cubicBezTo>
                    <a:pt x="9" y="5"/>
                    <a:pt x="9" y="5"/>
                    <a:pt x="9" y="5"/>
                  </a:cubicBezTo>
                  <a:cubicBezTo>
                    <a:pt x="8" y="5"/>
                    <a:pt x="8" y="5"/>
                    <a:pt x="8" y="5"/>
                  </a:cubicBezTo>
                  <a:cubicBezTo>
                    <a:pt x="8" y="5"/>
                    <a:pt x="8" y="5"/>
                    <a:pt x="8" y="5"/>
                  </a:cubicBezTo>
                  <a:cubicBezTo>
                    <a:pt x="7" y="5"/>
                    <a:pt x="7" y="5"/>
                    <a:pt x="7" y="5"/>
                  </a:cubicBezTo>
                  <a:cubicBezTo>
                    <a:pt x="6" y="5"/>
                    <a:pt x="6" y="5"/>
                    <a:pt x="6" y="5"/>
                  </a:cubicBezTo>
                  <a:cubicBezTo>
                    <a:pt x="5" y="5"/>
                    <a:pt x="5" y="5"/>
                    <a:pt x="5" y="5"/>
                  </a:cubicBezTo>
                  <a:cubicBezTo>
                    <a:pt x="4" y="5"/>
                    <a:pt x="4" y="5"/>
                    <a:pt x="4" y="5"/>
                  </a:cubicBezTo>
                  <a:cubicBezTo>
                    <a:pt x="2" y="4"/>
                    <a:pt x="2" y="4"/>
                    <a:pt x="2" y="4"/>
                  </a:cubicBezTo>
                  <a:cubicBezTo>
                    <a:pt x="0" y="4"/>
                    <a:pt x="0" y="4"/>
                    <a:pt x="0" y="4"/>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3" name="Freeform 21"/>
            <p:cNvSpPr>
              <a:spLocks noEditPoints="1"/>
            </p:cNvSpPr>
            <p:nvPr/>
          </p:nvSpPr>
          <p:spPr bwMode="auto">
            <a:xfrm>
              <a:off x="8627846" y="4522793"/>
              <a:ext cx="93152" cy="24440"/>
            </a:xfrm>
            <a:custGeom>
              <a:avLst/>
              <a:gdLst>
                <a:gd name="T0" fmla="*/ 0 w 52"/>
                <a:gd name="T1" fmla="*/ 11 h 14"/>
                <a:gd name="T2" fmla="*/ 4 w 52"/>
                <a:gd name="T3" fmla="*/ 14 h 14"/>
                <a:gd name="T4" fmla="*/ 4 w 52"/>
                <a:gd name="T5" fmla="*/ 11 h 14"/>
                <a:gd name="T6" fmla="*/ 7 w 52"/>
                <a:gd name="T7" fmla="*/ 11 h 14"/>
                <a:gd name="T8" fmla="*/ 7 w 52"/>
                <a:gd name="T9" fmla="*/ 7 h 14"/>
                <a:gd name="T10" fmla="*/ 7 w 52"/>
                <a:gd name="T11" fmla="*/ 7 h 14"/>
                <a:gd name="T12" fmla="*/ 4 w 52"/>
                <a:gd name="T13" fmla="*/ 11 h 14"/>
                <a:gd name="T14" fmla="*/ 0 w 52"/>
                <a:gd name="T15" fmla="*/ 11 h 14"/>
                <a:gd name="T16" fmla="*/ 0 w 52"/>
                <a:gd name="T17" fmla="*/ 11 h 14"/>
                <a:gd name="T18" fmla="*/ 11 w 52"/>
                <a:gd name="T19" fmla="*/ 7 h 14"/>
                <a:gd name="T20" fmla="*/ 15 w 52"/>
                <a:gd name="T21" fmla="*/ 11 h 14"/>
                <a:gd name="T22" fmla="*/ 18 w 52"/>
                <a:gd name="T23" fmla="*/ 14 h 14"/>
                <a:gd name="T24" fmla="*/ 22 w 52"/>
                <a:gd name="T25" fmla="*/ 14 h 14"/>
                <a:gd name="T26" fmla="*/ 22 w 52"/>
                <a:gd name="T27" fmla="*/ 11 h 14"/>
                <a:gd name="T28" fmla="*/ 26 w 52"/>
                <a:gd name="T29" fmla="*/ 11 h 14"/>
                <a:gd name="T30" fmla="*/ 30 w 52"/>
                <a:gd name="T31" fmla="*/ 11 h 14"/>
                <a:gd name="T32" fmla="*/ 37 w 52"/>
                <a:gd name="T33" fmla="*/ 11 h 14"/>
                <a:gd name="T34" fmla="*/ 41 w 52"/>
                <a:gd name="T35" fmla="*/ 7 h 14"/>
                <a:gd name="T36" fmla="*/ 44 w 52"/>
                <a:gd name="T37" fmla="*/ 7 h 14"/>
                <a:gd name="T38" fmla="*/ 48 w 52"/>
                <a:gd name="T39" fmla="*/ 3 h 14"/>
                <a:gd name="T40" fmla="*/ 48 w 52"/>
                <a:gd name="T41" fmla="*/ 3 h 14"/>
                <a:gd name="T42" fmla="*/ 52 w 52"/>
                <a:gd name="T43" fmla="*/ 0 h 14"/>
                <a:gd name="T44" fmla="*/ 52 w 52"/>
                <a:gd name="T45" fmla="*/ 0 h 14"/>
                <a:gd name="T46" fmla="*/ 52 w 52"/>
                <a:gd name="T47" fmla="*/ 0 h 14"/>
                <a:gd name="T48" fmla="*/ 44 w 52"/>
                <a:gd name="T49" fmla="*/ 0 h 14"/>
                <a:gd name="T50" fmla="*/ 41 w 52"/>
                <a:gd name="T51" fmla="*/ 0 h 14"/>
                <a:gd name="T52" fmla="*/ 37 w 52"/>
                <a:gd name="T53" fmla="*/ 0 h 14"/>
                <a:gd name="T54" fmla="*/ 33 w 52"/>
                <a:gd name="T55" fmla="*/ 0 h 14"/>
                <a:gd name="T56" fmla="*/ 30 w 52"/>
                <a:gd name="T57" fmla="*/ 0 h 14"/>
                <a:gd name="T58" fmla="*/ 22 w 52"/>
                <a:gd name="T59" fmla="*/ 0 h 14"/>
                <a:gd name="T60" fmla="*/ 18 w 52"/>
                <a:gd name="T61" fmla="*/ 3 h 14"/>
                <a:gd name="T62" fmla="*/ 11 w 52"/>
                <a:gd name="T63" fmla="*/ 7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52" h="14">
                  <a:moveTo>
                    <a:pt x="0" y="11"/>
                  </a:moveTo>
                  <a:lnTo>
                    <a:pt x="4" y="14"/>
                  </a:lnTo>
                  <a:lnTo>
                    <a:pt x="4" y="11"/>
                  </a:lnTo>
                  <a:lnTo>
                    <a:pt x="7" y="11"/>
                  </a:lnTo>
                  <a:lnTo>
                    <a:pt x="7" y="7"/>
                  </a:lnTo>
                  <a:lnTo>
                    <a:pt x="7" y="7"/>
                  </a:lnTo>
                  <a:lnTo>
                    <a:pt x="4" y="11"/>
                  </a:lnTo>
                  <a:lnTo>
                    <a:pt x="0" y="11"/>
                  </a:lnTo>
                  <a:lnTo>
                    <a:pt x="0" y="11"/>
                  </a:lnTo>
                  <a:close/>
                  <a:moveTo>
                    <a:pt x="11" y="7"/>
                  </a:moveTo>
                  <a:lnTo>
                    <a:pt x="15" y="11"/>
                  </a:lnTo>
                  <a:lnTo>
                    <a:pt x="18" y="14"/>
                  </a:lnTo>
                  <a:lnTo>
                    <a:pt x="22" y="14"/>
                  </a:lnTo>
                  <a:lnTo>
                    <a:pt x="22" y="11"/>
                  </a:lnTo>
                  <a:lnTo>
                    <a:pt x="26" y="11"/>
                  </a:lnTo>
                  <a:lnTo>
                    <a:pt x="30" y="11"/>
                  </a:lnTo>
                  <a:lnTo>
                    <a:pt x="37" y="11"/>
                  </a:lnTo>
                  <a:lnTo>
                    <a:pt x="41" y="7"/>
                  </a:lnTo>
                  <a:lnTo>
                    <a:pt x="44" y="7"/>
                  </a:lnTo>
                  <a:lnTo>
                    <a:pt x="48" y="3"/>
                  </a:lnTo>
                  <a:lnTo>
                    <a:pt x="48" y="3"/>
                  </a:lnTo>
                  <a:lnTo>
                    <a:pt x="52" y="0"/>
                  </a:lnTo>
                  <a:lnTo>
                    <a:pt x="52" y="0"/>
                  </a:lnTo>
                  <a:lnTo>
                    <a:pt x="52" y="0"/>
                  </a:lnTo>
                  <a:lnTo>
                    <a:pt x="44" y="0"/>
                  </a:lnTo>
                  <a:lnTo>
                    <a:pt x="41" y="0"/>
                  </a:lnTo>
                  <a:lnTo>
                    <a:pt x="37" y="0"/>
                  </a:lnTo>
                  <a:lnTo>
                    <a:pt x="33" y="0"/>
                  </a:lnTo>
                  <a:lnTo>
                    <a:pt x="30" y="0"/>
                  </a:lnTo>
                  <a:lnTo>
                    <a:pt x="22" y="0"/>
                  </a:lnTo>
                  <a:lnTo>
                    <a:pt x="18" y="3"/>
                  </a:lnTo>
                  <a:lnTo>
                    <a:pt x="11" y="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4" name="Freeform 22"/>
            <p:cNvSpPr>
              <a:spLocks noEditPoints="1"/>
            </p:cNvSpPr>
            <p:nvPr/>
          </p:nvSpPr>
          <p:spPr bwMode="auto">
            <a:xfrm>
              <a:off x="7923835" y="4088109"/>
              <a:ext cx="564286" cy="181555"/>
            </a:xfrm>
            <a:custGeom>
              <a:avLst/>
              <a:gdLst>
                <a:gd name="T0" fmla="*/ 193 w 315"/>
                <a:gd name="T1" fmla="*/ 74 h 104"/>
                <a:gd name="T2" fmla="*/ 4 w 315"/>
                <a:gd name="T3" fmla="*/ 33 h 104"/>
                <a:gd name="T4" fmla="*/ 0 w 315"/>
                <a:gd name="T5" fmla="*/ 30 h 104"/>
                <a:gd name="T6" fmla="*/ 174 w 315"/>
                <a:gd name="T7" fmla="*/ 100 h 104"/>
                <a:gd name="T8" fmla="*/ 186 w 315"/>
                <a:gd name="T9" fmla="*/ 100 h 104"/>
                <a:gd name="T10" fmla="*/ 219 w 315"/>
                <a:gd name="T11" fmla="*/ 93 h 104"/>
                <a:gd name="T12" fmla="*/ 241 w 315"/>
                <a:gd name="T13" fmla="*/ 93 h 104"/>
                <a:gd name="T14" fmla="*/ 260 w 315"/>
                <a:gd name="T15" fmla="*/ 56 h 104"/>
                <a:gd name="T16" fmla="*/ 267 w 315"/>
                <a:gd name="T17" fmla="*/ 48 h 104"/>
                <a:gd name="T18" fmla="*/ 289 w 315"/>
                <a:gd name="T19" fmla="*/ 48 h 104"/>
                <a:gd name="T20" fmla="*/ 304 w 315"/>
                <a:gd name="T21" fmla="*/ 48 h 104"/>
                <a:gd name="T22" fmla="*/ 308 w 315"/>
                <a:gd name="T23" fmla="*/ 41 h 104"/>
                <a:gd name="T24" fmla="*/ 311 w 315"/>
                <a:gd name="T25" fmla="*/ 33 h 104"/>
                <a:gd name="T26" fmla="*/ 297 w 315"/>
                <a:gd name="T27" fmla="*/ 30 h 104"/>
                <a:gd name="T28" fmla="*/ 293 w 315"/>
                <a:gd name="T29" fmla="*/ 26 h 104"/>
                <a:gd name="T30" fmla="*/ 293 w 315"/>
                <a:gd name="T31" fmla="*/ 19 h 104"/>
                <a:gd name="T32" fmla="*/ 282 w 315"/>
                <a:gd name="T33" fmla="*/ 8 h 104"/>
                <a:gd name="T34" fmla="*/ 274 w 315"/>
                <a:gd name="T35" fmla="*/ 11 h 104"/>
                <a:gd name="T36" fmla="*/ 263 w 315"/>
                <a:gd name="T37" fmla="*/ 22 h 104"/>
                <a:gd name="T38" fmla="*/ 248 w 315"/>
                <a:gd name="T39" fmla="*/ 37 h 104"/>
                <a:gd name="T40" fmla="*/ 252 w 315"/>
                <a:gd name="T41" fmla="*/ 37 h 104"/>
                <a:gd name="T42" fmla="*/ 252 w 315"/>
                <a:gd name="T43" fmla="*/ 48 h 104"/>
                <a:gd name="T44" fmla="*/ 248 w 315"/>
                <a:gd name="T45" fmla="*/ 41 h 104"/>
                <a:gd name="T46" fmla="*/ 241 w 315"/>
                <a:gd name="T47" fmla="*/ 48 h 104"/>
                <a:gd name="T48" fmla="*/ 230 w 315"/>
                <a:gd name="T49" fmla="*/ 48 h 104"/>
                <a:gd name="T50" fmla="*/ 215 w 315"/>
                <a:gd name="T51" fmla="*/ 67 h 104"/>
                <a:gd name="T52" fmla="*/ 200 w 315"/>
                <a:gd name="T53" fmla="*/ 78 h 104"/>
                <a:gd name="T54" fmla="*/ 189 w 315"/>
                <a:gd name="T55" fmla="*/ 85 h 104"/>
                <a:gd name="T56" fmla="*/ 171 w 315"/>
                <a:gd name="T57" fmla="*/ 93 h 104"/>
                <a:gd name="T58" fmla="*/ 160 w 315"/>
                <a:gd name="T59" fmla="*/ 85 h 104"/>
                <a:gd name="T60" fmla="*/ 278 w 315"/>
                <a:gd name="T61" fmla="*/ 0 h 104"/>
                <a:gd name="T62" fmla="*/ 286 w 315"/>
                <a:gd name="T63" fmla="*/ 4 h 104"/>
                <a:gd name="T64" fmla="*/ 189 w 315"/>
                <a:gd name="T65" fmla="*/ 82 h 104"/>
                <a:gd name="T66" fmla="*/ 193 w 315"/>
                <a:gd name="T67" fmla="*/ 78 h 104"/>
                <a:gd name="T68" fmla="*/ 197 w 315"/>
                <a:gd name="T69" fmla="*/ 74 h 104"/>
                <a:gd name="T70" fmla="*/ 193 w 315"/>
                <a:gd name="T71" fmla="*/ 74 h 104"/>
                <a:gd name="T72" fmla="*/ 4 w 315"/>
                <a:gd name="T73" fmla="*/ 11 h 104"/>
                <a:gd name="T74" fmla="*/ 15 w 315"/>
                <a:gd name="T75" fmla="*/ 15 h 104"/>
                <a:gd name="T76" fmla="*/ 23 w 315"/>
                <a:gd name="T77" fmla="*/ 26 h 104"/>
                <a:gd name="T78" fmla="*/ 34 w 315"/>
                <a:gd name="T79" fmla="*/ 22 h 104"/>
                <a:gd name="T80" fmla="*/ 37 w 315"/>
                <a:gd name="T81" fmla="*/ 19 h 104"/>
                <a:gd name="T82" fmla="*/ 56 w 315"/>
                <a:gd name="T83" fmla="*/ 48 h 104"/>
                <a:gd name="T84" fmla="*/ 56 w 315"/>
                <a:gd name="T85" fmla="*/ 67 h 104"/>
                <a:gd name="T86" fmla="*/ 67 w 315"/>
                <a:gd name="T87" fmla="*/ 78 h 104"/>
                <a:gd name="T88" fmla="*/ 71 w 315"/>
                <a:gd name="T89" fmla="*/ 85 h 104"/>
                <a:gd name="T90" fmla="*/ 71 w 315"/>
                <a:gd name="T91" fmla="*/ 93 h 104"/>
                <a:gd name="T92" fmla="*/ 71 w 315"/>
                <a:gd name="T93" fmla="*/ 93 h 104"/>
                <a:gd name="T94" fmla="*/ 60 w 315"/>
                <a:gd name="T95" fmla="*/ 93 h 104"/>
                <a:gd name="T96" fmla="*/ 45 w 315"/>
                <a:gd name="T97" fmla="*/ 85 h 104"/>
                <a:gd name="T98" fmla="*/ 30 w 315"/>
                <a:gd name="T99" fmla="*/ 74 h 104"/>
                <a:gd name="T100" fmla="*/ 23 w 315"/>
                <a:gd name="T101" fmla="*/ 63 h 104"/>
                <a:gd name="T102" fmla="*/ 12 w 315"/>
                <a:gd name="T103" fmla="*/ 52 h 104"/>
                <a:gd name="T104" fmla="*/ 8 w 315"/>
                <a:gd name="T105" fmla="*/ 37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15" h="104">
                  <a:moveTo>
                    <a:pt x="193" y="74"/>
                  </a:moveTo>
                  <a:lnTo>
                    <a:pt x="193" y="78"/>
                  </a:lnTo>
                  <a:lnTo>
                    <a:pt x="189" y="78"/>
                  </a:lnTo>
                  <a:lnTo>
                    <a:pt x="189" y="78"/>
                  </a:lnTo>
                  <a:lnTo>
                    <a:pt x="193" y="74"/>
                  </a:lnTo>
                  <a:lnTo>
                    <a:pt x="193" y="74"/>
                  </a:lnTo>
                  <a:lnTo>
                    <a:pt x="193" y="74"/>
                  </a:lnTo>
                  <a:close/>
                  <a:moveTo>
                    <a:pt x="0" y="30"/>
                  </a:moveTo>
                  <a:lnTo>
                    <a:pt x="0" y="33"/>
                  </a:lnTo>
                  <a:lnTo>
                    <a:pt x="4" y="33"/>
                  </a:lnTo>
                  <a:lnTo>
                    <a:pt x="4" y="33"/>
                  </a:lnTo>
                  <a:lnTo>
                    <a:pt x="4" y="30"/>
                  </a:lnTo>
                  <a:lnTo>
                    <a:pt x="4" y="30"/>
                  </a:lnTo>
                  <a:lnTo>
                    <a:pt x="0" y="30"/>
                  </a:lnTo>
                  <a:lnTo>
                    <a:pt x="0" y="30"/>
                  </a:lnTo>
                  <a:close/>
                  <a:moveTo>
                    <a:pt x="160" y="85"/>
                  </a:moveTo>
                  <a:lnTo>
                    <a:pt x="163" y="93"/>
                  </a:lnTo>
                  <a:lnTo>
                    <a:pt x="171" y="97"/>
                  </a:lnTo>
                  <a:lnTo>
                    <a:pt x="171" y="97"/>
                  </a:lnTo>
                  <a:lnTo>
                    <a:pt x="174" y="100"/>
                  </a:lnTo>
                  <a:lnTo>
                    <a:pt x="174" y="104"/>
                  </a:lnTo>
                  <a:lnTo>
                    <a:pt x="178" y="104"/>
                  </a:lnTo>
                  <a:lnTo>
                    <a:pt x="182" y="100"/>
                  </a:lnTo>
                  <a:lnTo>
                    <a:pt x="182" y="100"/>
                  </a:lnTo>
                  <a:lnTo>
                    <a:pt x="186" y="100"/>
                  </a:lnTo>
                  <a:lnTo>
                    <a:pt x="189" y="100"/>
                  </a:lnTo>
                  <a:lnTo>
                    <a:pt x="200" y="100"/>
                  </a:lnTo>
                  <a:lnTo>
                    <a:pt x="208" y="97"/>
                  </a:lnTo>
                  <a:lnTo>
                    <a:pt x="211" y="93"/>
                  </a:lnTo>
                  <a:lnTo>
                    <a:pt x="219" y="93"/>
                  </a:lnTo>
                  <a:lnTo>
                    <a:pt x="223" y="97"/>
                  </a:lnTo>
                  <a:lnTo>
                    <a:pt x="223" y="97"/>
                  </a:lnTo>
                  <a:lnTo>
                    <a:pt x="226" y="97"/>
                  </a:lnTo>
                  <a:lnTo>
                    <a:pt x="234" y="93"/>
                  </a:lnTo>
                  <a:lnTo>
                    <a:pt x="241" y="93"/>
                  </a:lnTo>
                  <a:lnTo>
                    <a:pt x="241" y="89"/>
                  </a:lnTo>
                  <a:lnTo>
                    <a:pt x="248" y="82"/>
                  </a:lnTo>
                  <a:lnTo>
                    <a:pt x="252" y="74"/>
                  </a:lnTo>
                  <a:lnTo>
                    <a:pt x="256" y="71"/>
                  </a:lnTo>
                  <a:lnTo>
                    <a:pt x="260" y="56"/>
                  </a:lnTo>
                  <a:lnTo>
                    <a:pt x="260" y="56"/>
                  </a:lnTo>
                  <a:lnTo>
                    <a:pt x="260" y="52"/>
                  </a:lnTo>
                  <a:lnTo>
                    <a:pt x="260" y="52"/>
                  </a:lnTo>
                  <a:lnTo>
                    <a:pt x="263" y="48"/>
                  </a:lnTo>
                  <a:lnTo>
                    <a:pt x="267" y="48"/>
                  </a:lnTo>
                  <a:lnTo>
                    <a:pt x="271" y="48"/>
                  </a:lnTo>
                  <a:lnTo>
                    <a:pt x="278" y="48"/>
                  </a:lnTo>
                  <a:lnTo>
                    <a:pt x="282" y="48"/>
                  </a:lnTo>
                  <a:lnTo>
                    <a:pt x="286" y="48"/>
                  </a:lnTo>
                  <a:lnTo>
                    <a:pt x="289" y="48"/>
                  </a:lnTo>
                  <a:lnTo>
                    <a:pt x="289" y="48"/>
                  </a:lnTo>
                  <a:lnTo>
                    <a:pt x="293" y="52"/>
                  </a:lnTo>
                  <a:lnTo>
                    <a:pt x="297" y="52"/>
                  </a:lnTo>
                  <a:lnTo>
                    <a:pt x="300" y="48"/>
                  </a:lnTo>
                  <a:lnTo>
                    <a:pt x="304" y="48"/>
                  </a:lnTo>
                  <a:lnTo>
                    <a:pt x="304" y="48"/>
                  </a:lnTo>
                  <a:lnTo>
                    <a:pt x="300" y="45"/>
                  </a:lnTo>
                  <a:lnTo>
                    <a:pt x="300" y="41"/>
                  </a:lnTo>
                  <a:lnTo>
                    <a:pt x="300" y="37"/>
                  </a:lnTo>
                  <a:lnTo>
                    <a:pt x="308" y="41"/>
                  </a:lnTo>
                  <a:lnTo>
                    <a:pt x="315" y="37"/>
                  </a:lnTo>
                  <a:lnTo>
                    <a:pt x="315" y="37"/>
                  </a:lnTo>
                  <a:lnTo>
                    <a:pt x="315" y="33"/>
                  </a:lnTo>
                  <a:lnTo>
                    <a:pt x="315" y="33"/>
                  </a:lnTo>
                  <a:lnTo>
                    <a:pt x="311" y="33"/>
                  </a:lnTo>
                  <a:lnTo>
                    <a:pt x="308" y="30"/>
                  </a:lnTo>
                  <a:lnTo>
                    <a:pt x="304" y="30"/>
                  </a:lnTo>
                  <a:lnTo>
                    <a:pt x="300" y="26"/>
                  </a:lnTo>
                  <a:lnTo>
                    <a:pt x="297" y="26"/>
                  </a:lnTo>
                  <a:lnTo>
                    <a:pt x="297" y="30"/>
                  </a:lnTo>
                  <a:lnTo>
                    <a:pt x="293" y="30"/>
                  </a:lnTo>
                  <a:lnTo>
                    <a:pt x="297" y="26"/>
                  </a:lnTo>
                  <a:lnTo>
                    <a:pt x="297" y="22"/>
                  </a:lnTo>
                  <a:lnTo>
                    <a:pt x="293" y="22"/>
                  </a:lnTo>
                  <a:lnTo>
                    <a:pt x="293" y="26"/>
                  </a:lnTo>
                  <a:lnTo>
                    <a:pt x="289" y="26"/>
                  </a:lnTo>
                  <a:lnTo>
                    <a:pt x="289" y="26"/>
                  </a:lnTo>
                  <a:lnTo>
                    <a:pt x="289" y="19"/>
                  </a:lnTo>
                  <a:lnTo>
                    <a:pt x="293" y="19"/>
                  </a:lnTo>
                  <a:lnTo>
                    <a:pt x="293" y="19"/>
                  </a:lnTo>
                  <a:lnTo>
                    <a:pt x="289" y="15"/>
                  </a:lnTo>
                  <a:lnTo>
                    <a:pt x="286" y="15"/>
                  </a:lnTo>
                  <a:lnTo>
                    <a:pt x="282" y="15"/>
                  </a:lnTo>
                  <a:lnTo>
                    <a:pt x="282" y="8"/>
                  </a:lnTo>
                  <a:lnTo>
                    <a:pt x="282" y="8"/>
                  </a:lnTo>
                  <a:lnTo>
                    <a:pt x="278" y="8"/>
                  </a:lnTo>
                  <a:lnTo>
                    <a:pt x="278" y="11"/>
                  </a:lnTo>
                  <a:lnTo>
                    <a:pt x="274" y="15"/>
                  </a:lnTo>
                  <a:lnTo>
                    <a:pt x="274" y="15"/>
                  </a:lnTo>
                  <a:lnTo>
                    <a:pt x="274" y="11"/>
                  </a:lnTo>
                  <a:lnTo>
                    <a:pt x="274" y="8"/>
                  </a:lnTo>
                  <a:lnTo>
                    <a:pt x="274" y="8"/>
                  </a:lnTo>
                  <a:lnTo>
                    <a:pt x="271" y="15"/>
                  </a:lnTo>
                  <a:lnTo>
                    <a:pt x="267" y="15"/>
                  </a:lnTo>
                  <a:lnTo>
                    <a:pt x="263" y="22"/>
                  </a:lnTo>
                  <a:lnTo>
                    <a:pt x="263" y="26"/>
                  </a:lnTo>
                  <a:lnTo>
                    <a:pt x="260" y="33"/>
                  </a:lnTo>
                  <a:lnTo>
                    <a:pt x="256" y="33"/>
                  </a:lnTo>
                  <a:lnTo>
                    <a:pt x="252" y="33"/>
                  </a:lnTo>
                  <a:lnTo>
                    <a:pt x="248" y="37"/>
                  </a:lnTo>
                  <a:lnTo>
                    <a:pt x="252" y="37"/>
                  </a:lnTo>
                  <a:lnTo>
                    <a:pt x="248" y="37"/>
                  </a:lnTo>
                  <a:lnTo>
                    <a:pt x="252" y="37"/>
                  </a:lnTo>
                  <a:lnTo>
                    <a:pt x="256" y="37"/>
                  </a:lnTo>
                  <a:lnTo>
                    <a:pt x="252" y="37"/>
                  </a:lnTo>
                  <a:lnTo>
                    <a:pt x="252" y="41"/>
                  </a:lnTo>
                  <a:lnTo>
                    <a:pt x="248" y="41"/>
                  </a:lnTo>
                  <a:lnTo>
                    <a:pt x="252" y="41"/>
                  </a:lnTo>
                  <a:lnTo>
                    <a:pt x="252" y="48"/>
                  </a:lnTo>
                  <a:lnTo>
                    <a:pt x="252" y="48"/>
                  </a:lnTo>
                  <a:lnTo>
                    <a:pt x="248" y="48"/>
                  </a:lnTo>
                  <a:lnTo>
                    <a:pt x="248" y="45"/>
                  </a:lnTo>
                  <a:lnTo>
                    <a:pt x="248" y="41"/>
                  </a:lnTo>
                  <a:lnTo>
                    <a:pt x="248" y="41"/>
                  </a:lnTo>
                  <a:lnTo>
                    <a:pt x="248" y="41"/>
                  </a:lnTo>
                  <a:lnTo>
                    <a:pt x="245" y="41"/>
                  </a:lnTo>
                  <a:lnTo>
                    <a:pt x="245" y="45"/>
                  </a:lnTo>
                  <a:lnTo>
                    <a:pt x="245" y="52"/>
                  </a:lnTo>
                  <a:lnTo>
                    <a:pt x="245" y="52"/>
                  </a:lnTo>
                  <a:lnTo>
                    <a:pt x="241" y="48"/>
                  </a:lnTo>
                  <a:lnTo>
                    <a:pt x="237" y="45"/>
                  </a:lnTo>
                  <a:lnTo>
                    <a:pt x="237" y="45"/>
                  </a:lnTo>
                  <a:lnTo>
                    <a:pt x="234" y="45"/>
                  </a:lnTo>
                  <a:lnTo>
                    <a:pt x="230" y="45"/>
                  </a:lnTo>
                  <a:lnTo>
                    <a:pt x="230" y="48"/>
                  </a:lnTo>
                  <a:lnTo>
                    <a:pt x="226" y="52"/>
                  </a:lnTo>
                  <a:lnTo>
                    <a:pt x="226" y="56"/>
                  </a:lnTo>
                  <a:lnTo>
                    <a:pt x="219" y="59"/>
                  </a:lnTo>
                  <a:lnTo>
                    <a:pt x="219" y="63"/>
                  </a:lnTo>
                  <a:lnTo>
                    <a:pt x="215" y="67"/>
                  </a:lnTo>
                  <a:lnTo>
                    <a:pt x="211" y="71"/>
                  </a:lnTo>
                  <a:lnTo>
                    <a:pt x="197" y="74"/>
                  </a:lnTo>
                  <a:lnTo>
                    <a:pt x="197" y="74"/>
                  </a:lnTo>
                  <a:lnTo>
                    <a:pt x="197" y="78"/>
                  </a:lnTo>
                  <a:lnTo>
                    <a:pt x="200" y="78"/>
                  </a:lnTo>
                  <a:lnTo>
                    <a:pt x="197" y="78"/>
                  </a:lnTo>
                  <a:lnTo>
                    <a:pt x="193" y="82"/>
                  </a:lnTo>
                  <a:lnTo>
                    <a:pt x="189" y="82"/>
                  </a:lnTo>
                  <a:lnTo>
                    <a:pt x="189" y="82"/>
                  </a:lnTo>
                  <a:lnTo>
                    <a:pt x="189" y="85"/>
                  </a:lnTo>
                  <a:lnTo>
                    <a:pt x="189" y="89"/>
                  </a:lnTo>
                  <a:lnTo>
                    <a:pt x="186" y="93"/>
                  </a:lnTo>
                  <a:lnTo>
                    <a:pt x="186" y="93"/>
                  </a:lnTo>
                  <a:lnTo>
                    <a:pt x="178" y="93"/>
                  </a:lnTo>
                  <a:lnTo>
                    <a:pt x="171" y="93"/>
                  </a:lnTo>
                  <a:lnTo>
                    <a:pt x="167" y="93"/>
                  </a:lnTo>
                  <a:lnTo>
                    <a:pt x="167" y="89"/>
                  </a:lnTo>
                  <a:lnTo>
                    <a:pt x="163" y="85"/>
                  </a:lnTo>
                  <a:lnTo>
                    <a:pt x="160" y="85"/>
                  </a:lnTo>
                  <a:lnTo>
                    <a:pt x="160" y="85"/>
                  </a:lnTo>
                  <a:close/>
                  <a:moveTo>
                    <a:pt x="278" y="0"/>
                  </a:moveTo>
                  <a:lnTo>
                    <a:pt x="274" y="4"/>
                  </a:lnTo>
                  <a:lnTo>
                    <a:pt x="274" y="4"/>
                  </a:lnTo>
                  <a:lnTo>
                    <a:pt x="278" y="4"/>
                  </a:lnTo>
                  <a:lnTo>
                    <a:pt x="278" y="0"/>
                  </a:lnTo>
                  <a:lnTo>
                    <a:pt x="278" y="0"/>
                  </a:lnTo>
                  <a:close/>
                  <a:moveTo>
                    <a:pt x="282" y="0"/>
                  </a:moveTo>
                  <a:lnTo>
                    <a:pt x="278" y="4"/>
                  </a:lnTo>
                  <a:lnTo>
                    <a:pt x="282" y="4"/>
                  </a:lnTo>
                  <a:lnTo>
                    <a:pt x="286" y="4"/>
                  </a:lnTo>
                  <a:lnTo>
                    <a:pt x="286" y="4"/>
                  </a:lnTo>
                  <a:lnTo>
                    <a:pt x="282" y="0"/>
                  </a:lnTo>
                  <a:lnTo>
                    <a:pt x="282" y="0"/>
                  </a:lnTo>
                  <a:close/>
                  <a:moveTo>
                    <a:pt x="193" y="82"/>
                  </a:moveTo>
                  <a:lnTo>
                    <a:pt x="189" y="82"/>
                  </a:lnTo>
                  <a:lnTo>
                    <a:pt x="189" y="78"/>
                  </a:lnTo>
                  <a:lnTo>
                    <a:pt x="193" y="82"/>
                  </a:lnTo>
                  <a:lnTo>
                    <a:pt x="193" y="82"/>
                  </a:lnTo>
                  <a:close/>
                  <a:moveTo>
                    <a:pt x="193" y="78"/>
                  </a:moveTo>
                  <a:lnTo>
                    <a:pt x="193" y="78"/>
                  </a:lnTo>
                  <a:lnTo>
                    <a:pt x="193" y="78"/>
                  </a:lnTo>
                  <a:lnTo>
                    <a:pt x="193" y="78"/>
                  </a:lnTo>
                  <a:lnTo>
                    <a:pt x="193" y="78"/>
                  </a:lnTo>
                  <a:lnTo>
                    <a:pt x="193" y="78"/>
                  </a:lnTo>
                  <a:close/>
                  <a:moveTo>
                    <a:pt x="197" y="74"/>
                  </a:moveTo>
                  <a:lnTo>
                    <a:pt x="197" y="78"/>
                  </a:lnTo>
                  <a:lnTo>
                    <a:pt x="193" y="78"/>
                  </a:lnTo>
                  <a:lnTo>
                    <a:pt x="193" y="78"/>
                  </a:lnTo>
                  <a:lnTo>
                    <a:pt x="193" y="74"/>
                  </a:lnTo>
                  <a:lnTo>
                    <a:pt x="193" y="74"/>
                  </a:lnTo>
                  <a:lnTo>
                    <a:pt x="193" y="74"/>
                  </a:lnTo>
                  <a:lnTo>
                    <a:pt x="197" y="74"/>
                  </a:lnTo>
                  <a:lnTo>
                    <a:pt x="197" y="74"/>
                  </a:lnTo>
                  <a:close/>
                  <a:moveTo>
                    <a:pt x="0" y="15"/>
                  </a:moveTo>
                  <a:lnTo>
                    <a:pt x="4" y="11"/>
                  </a:lnTo>
                  <a:lnTo>
                    <a:pt x="4" y="11"/>
                  </a:lnTo>
                  <a:lnTo>
                    <a:pt x="8" y="11"/>
                  </a:lnTo>
                  <a:lnTo>
                    <a:pt x="12" y="15"/>
                  </a:lnTo>
                  <a:lnTo>
                    <a:pt x="15" y="15"/>
                  </a:lnTo>
                  <a:lnTo>
                    <a:pt x="15" y="15"/>
                  </a:lnTo>
                  <a:lnTo>
                    <a:pt x="19" y="19"/>
                  </a:lnTo>
                  <a:lnTo>
                    <a:pt x="19" y="22"/>
                  </a:lnTo>
                  <a:lnTo>
                    <a:pt x="15" y="22"/>
                  </a:lnTo>
                  <a:lnTo>
                    <a:pt x="15" y="26"/>
                  </a:lnTo>
                  <a:lnTo>
                    <a:pt x="23" y="26"/>
                  </a:lnTo>
                  <a:lnTo>
                    <a:pt x="26" y="26"/>
                  </a:lnTo>
                  <a:lnTo>
                    <a:pt x="26" y="22"/>
                  </a:lnTo>
                  <a:lnTo>
                    <a:pt x="30" y="26"/>
                  </a:lnTo>
                  <a:lnTo>
                    <a:pt x="34" y="22"/>
                  </a:lnTo>
                  <a:lnTo>
                    <a:pt x="34" y="22"/>
                  </a:lnTo>
                  <a:lnTo>
                    <a:pt x="34" y="22"/>
                  </a:lnTo>
                  <a:lnTo>
                    <a:pt x="34" y="22"/>
                  </a:lnTo>
                  <a:lnTo>
                    <a:pt x="34" y="22"/>
                  </a:lnTo>
                  <a:lnTo>
                    <a:pt x="37" y="19"/>
                  </a:lnTo>
                  <a:lnTo>
                    <a:pt x="37" y="19"/>
                  </a:lnTo>
                  <a:lnTo>
                    <a:pt x="41" y="22"/>
                  </a:lnTo>
                  <a:lnTo>
                    <a:pt x="52" y="33"/>
                  </a:lnTo>
                  <a:lnTo>
                    <a:pt x="56" y="41"/>
                  </a:lnTo>
                  <a:lnTo>
                    <a:pt x="56" y="45"/>
                  </a:lnTo>
                  <a:lnTo>
                    <a:pt x="56" y="48"/>
                  </a:lnTo>
                  <a:lnTo>
                    <a:pt x="56" y="56"/>
                  </a:lnTo>
                  <a:lnTo>
                    <a:pt x="56" y="56"/>
                  </a:lnTo>
                  <a:lnTo>
                    <a:pt x="56" y="59"/>
                  </a:lnTo>
                  <a:lnTo>
                    <a:pt x="56" y="59"/>
                  </a:lnTo>
                  <a:lnTo>
                    <a:pt x="56" y="67"/>
                  </a:lnTo>
                  <a:lnTo>
                    <a:pt x="60" y="71"/>
                  </a:lnTo>
                  <a:lnTo>
                    <a:pt x="63" y="74"/>
                  </a:lnTo>
                  <a:lnTo>
                    <a:pt x="67" y="74"/>
                  </a:lnTo>
                  <a:lnTo>
                    <a:pt x="67" y="74"/>
                  </a:lnTo>
                  <a:lnTo>
                    <a:pt x="67" y="78"/>
                  </a:lnTo>
                  <a:lnTo>
                    <a:pt x="67" y="82"/>
                  </a:lnTo>
                  <a:lnTo>
                    <a:pt x="67" y="82"/>
                  </a:lnTo>
                  <a:lnTo>
                    <a:pt x="67" y="82"/>
                  </a:lnTo>
                  <a:lnTo>
                    <a:pt x="67" y="85"/>
                  </a:lnTo>
                  <a:lnTo>
                    <a:pt x="71" y="85"/>
                  </a:lnTo>
                  <a:lnTo>
                    <a:pt x="74" y="89"/>
                  </a:lnTo>
                  <a:lnTo>
                    <a:pt x="74" y="93"/>
                  </a:lnTo>
                  <a:lnTo>
                    <a:pt x="71" y="93"/>
                  </a:lnTo>
                  <a:lnTo>
                    <a:pt x="71" y="93"/>
                  </a:lnTo>
                  <a:lnTo>
                    <a:pt x="71" y="93"/>
                  </a:lnTo>
                  <a:lnTo>
                    <a:pt x="67" y="89"/>
                  </a:lnTo>
                  <a:lnTo>
                    <a:pt x="71" y="93"/>
                  </a:lnTo>
                  <a:lnTo>
                    <a:pt x="67" y="93"/>
                  </a:lnTo>
                  <a:lnTo>
                    <a:pt x="67" y="93"/>
                  </a:lnTo>
                  <a:lnTo>
                    <a:pt x="71" y="93"/>
                  </a:lnTo>
                  <a:lnTo>
                    <a:pt x="71" y="93"/>
                  </a:lnTo>
                  <a:lnTo>
                    <a:pt x="67" y="97"/>
                  </a:lnTo>
                  <a:lnTo>
                    <a:pt x="63" y="93"/>
                  </a:lnTo>
                  <a:lnTo>
                    <a:pt x="63" y="97"/>
                  </a:lnTo>
                  <a:lnTo>
                    <a:pt x="60" y="93"/>
                  </a:lnTo>
                  <a:lnTo>
                    <a:pt x="60" y="93"/>
                  </a:lnTo>
                  <a:lnTo>
                    <a:pt x="52" y="89"/>
                  </a:lnTo>
                  <a:lnTo>
                    <a:pt x="49" y="89"/>
                  </a:lnTo>
                  <a:lnTo>
                    <a:pt x="45" y="85"/>
                  </a:lnTo>
                  <a:lnTo>
                    <a:pt x="45" y="85"/>
                  </a:lnTo>
                  <a:lnTo>
                    <a:pt x="41" y="85"/>
                  </a:lnTo>
                  <a:lnTo>
                    <a:pt x="37" y="85"/>
                  </a:lnTo>
                  <a:lnTo>
                    <a:pt x="34" y="82"/>
                  </a:lnTo>
                  <a:lnTo>
                    <a:pt x="34" y="78"/>
                  </a:lnTo>
                  <a:lnTo>
                    <a:pt x="30" y="74"/>
                  </a:lnTo>
                  <a:lnTo>
                    <a:pt x="26" y="74"/>
                  </a:lnTo>
                  <a:lnTo>
                    <a:pt x="23" y="71"/>
                  </a:lnTo>
                  <a:lnTo>
                    <a:pt x="23" y="71"/>
                  </a:lnTo>
                  <a:lnTo>
                    <a:pt x="26" y="67"/>
                  </a:lnTo>
                  <a:lnTo>
                    <a:pt x="23" y="63"/>
                  </a:lnTo>
                  <a:lnTo>
                    <a:pt x="19" y="63"/>
                  </a:lnTo>
                  <a:lnTo>
                    <a:pt x="19" y="59"/>
                  </a:lnTo>
                  <a:lnTo>
                    <a:pt x="12" y="56"/>
                  </a:lnTo>
                  <a:lnTo>
                    <a:pt x="12" y="52"/>
                  </a:lnTo>
                  <a:lnTo>
                    <a:pt x="12" y="52"/>
                  </a:lnTo>
                  <a:lnTo>
                    <a:pt x="8" y="48"/>
                  </a:lnTo>
                  <a:lnTo>
                    <a:pt x="8" y="48"/>
                  </a:lnTo>
                  <a:lnTo>
                    <a:pt x="12" y="45"/>
                  </a:lnTo>
                  <a:lnTo>
                    <a:pt x="12" y="41"/>
                  </a:lnTo>
                  <a:lnTo>
                    <a:pt x="8" y="37"/>
                  </a:lnTo>
                  <a:lnTo>
                    <a:pt x="8" y="33"/>
                  </a:lnTo>
                  <a:lnTo>
                    <a:pt x="4" y="22"/>
                  </a:lnTo>
                  <a:lnTo>
                    <a:pt x="0" y="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5" name="Freeform 23"/>
            <p:cNvSpPr>
              <a:spLocks noEditPoints="1"/>
            </p:cNvSpPr>
            <p:nvPr/>
          </p:nvSpPr>
          <p:spPr bwMode="auto">
            <a:xfrm>
              <a:off x="8343018" y="4152701"/>
              <a:ext cx="32244" cy="26187"/>
            </a:xfrm>
            <a:custGeom>
              <a:avLst/>
              <a:gdLst>
                <a:gd name="T0" fmla="*/ 0 w 18"/>
                <a:gd name="T1" fmla="*/ 8 h 15"/>
                <a:gd name="T2" fmla="*/ 3 w 18"/>
                <a:gd name="T3" fmla="*/ 8 h 15"/>
                <a:gd name="T4" fmla="*/ 3 w 18"/>
                <a:gd name="T5" fmla="*/ 8 h 15"/>
                <a:gd name="T6" fmla="*/ 7 w 18"/>
                <a:gd name="T7" fmla="*/ 11 h 15"/>
                <a:gd name="T8" fmla="*/ 11 w 18"/>
                <a:gd name="T9" fmla="*/ 15 h 15"/>
                <a:gd name="T10" fmla="*/ 11 w 18"/>
                <a:gd name="T11" fmla="*/ 15 h 15"/>
                <a:gd name="T12" fmla="*/ 11 w 18"/>
                <a:gd name="T13" fmla="*/ 8 h 15"/>
                <a:gd name="T14" fmla="*/ 11 w 18"/>
                <a:gd name="T15" fmla="*/ 4 h 15"/>
                <a:gd name="T16" fmla="*/ 14 w 18"/>
                <a:gd name="T17" fmla="*/ 4 h 15"/>
                <a:gd name="T18" fmla="*/ 14 w 18"/>
                <a:gd name="T19" fmla="*/ 4 h 15"/>
                <a:gd name="T20" fmla="*/ 14 w 18"/>
                <a:gd name="T21" fmla="*/ 0 h 15"/>
                <a:gd name="T22" fmla="*/ 11 w 18"/>
                <a:gd name="T23" fmla="*/ 0 h 15"/>
                <a:gd name="T24" fmla="*/ 7 w 18"/>
                <a:gd name="T25" fmla="*/ 4 h 15"/>
                <a:gd name="T26" fmla="*/ 0 w 18"/>
                <a:gd name="T27" fmla="*/ 8 h 15"/>
                <a:gd name="T28" fmla="*/ 0 w 18"/>
                <a:gd name="T29" fmla="*/ 8 h 15"/>
                <a:gd name="T30" fmla="*/ 0 w 18"/>
                <a:gd name="T31" fmla="*/ 8 h 15"/>
                <a:gd name="T32" fmla="*/ 14 w 18"/>
                <a:gd name="T33" fmla="*/ 4 h 15"/>
                <a:gd name="T34" fmla="*/ 14 w 18"/>
                <a:gd name="T35" fmla="*/ 8 h 15"/>
                <a:gd name="T36" fmla="*/ 14 w 18"/>
                <a:gd name="T37" fmla="*/ 11 h 15"/>
                <a:gd name="T38" fmla="*/ 18 w 18"/>
                <a:gd name="T39" fmla="*/ 11 h 15"/>
                <a:gd name="T40" fmla="*/ 18 w 18"/>
                <a:gd name="T41" fmla="*/ 11 h 15"/>
                <a:gd name="T42" fmla="*/ 18 w 18"/>
                <a:gd name="T43" fmla="*/ 4 h 15"/>
                <a:gd name="T44" fmla="*/ 14 w 18"/>
                <a:gd name="T45" fmla="*/ 4 h 15"/>
                <a:gd name="T46" fmla="*/ 14 w 18"/>
                <a:gd name="T47" fmla="*/ 4 h 15"/>
                <a:gd name="T48" fmla="*/ 14 w 18"/>
                <a:gd name="T49" fmla="*/ 4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8" h="15">
                  <a:moveTo>
                    <a:pt x="0" y="8"/>
                  </a:moveTo>
                  <a:lnTo>
                    <a:pt x="3" y="8"/>
                  </a:lnTo>
                  <a:lnTo>
                    <a:pt x="3" y="8"/>
                  </a:lnTo>
                  <a:lnTo>
                    <a:pt x="7" y="11"/>
                  </a:lnTo>
                  <a:lnTo>
                    <a:pt x="11" y="15"/>
                  </a:lnTo>
                  <a:lnTo>
                    <a:pt x="11" y="15"/>
                  </a:lnTo>
                  <a:lnTo>
                    <a:pt x="11" y="8"/>
                  </a:lnTo>
                  <a:lnTo>
                    <a:pt x="11" y="4"/>
                  </a:lnTo>
                  <a:lnTo>
                    <a:pt x="14" y="4"/>
                  </a:lnTo>
                  <a:lnTo>
                    <a:pt x="14" y="4"/>
                  </a:lnTo>
                  <a:lnTo>
                    <a:pt x="14" y="0"/>
                  </a:lnTo>
                  <a:lnTo>
                    <a:pt x="11" y="0"/>
                  </a:lnTo>
                  <a:lnTo>
                    <a:pt x="7" y="4"/>
                  </a:lnTo>
                  <a:lnTo>
                    <a:pt x="0" y="8"/>
                  </a:lnTo>
                  <a:lnTo>
                    <a:pt x="0" y="8"/>
                  </a:lnTo>
                  <a:lnTo>
                    <a:pt x="0" y="8"/>
                  </a:lnTo>
                  <a:close/>
                  <a:moveTo>
                    <a:pt x="14" y="4"/>
                  </a:moveTo>
                  <a:lnTo>
                    <a:pt x="14" y="8"/>
                  </a:lnTo>
                  <a:lnTo>
                    <a:pt x="14" y="11"/>
                  </a:lnTo>
                  <a:lnTo>
                    <a:pt x="18" y="11"/>
                  </a:lnTo>
                  <a:lnTo>
                    <a:pt x="18" y="11"/>
                  </a:lnTo>
                  <a:lnTo>
                    <a:pt x="18" y="4"/>
                  </a:lnTo>
                  <a:lnTo>
                    <a:pt x="14" y="4"/>
                  </a:lnTo>
                  <a:lnTo>
                    <a:pt x="14" y="4"/>
                  </a:lnTo>
                  <a:lnTo>
                    <a:pt x="14"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6" name="Freeform 24"/>
            <p:cNvSpPr>
              <a:spLocks noEditPoints="1"/>
            </p:cNvSpPr>
            <p:nvPr/>
          </p:nvSpPr>
          <p:spPr bwMode="auto">
            <a:xfrm>
              <a:off x="7950704" y="3641204"/>
              <a:ext cx="245420" cy="415481"/>
            </a:xfrm>
            <a:custGeom>
              <a:avLst/>
              <a:gdLst>
                <a:gd name="T0" fmla="*/ 4 w 137"/>
                <a:gd name="T1" fmla="*/ 11 h 238"/>
                <a:gd name="T2" fmla="*/ 15 w 137"/>
                <a:gd name="T3" fmla="*/ 15 h 238"/>
                <a:gd name="T4" fmla="*/ 22 w 137"/>
                <a:gd name="T5" fmla="*/ 11 h 238"/>
                <a:gd name="T6" fmla="*/ 37 w 137"/>
                <a:gd name="T7" fmla="*/ 11 h 238"/>
                <a:gd name="T8" fmla="*/ 52 w 137"/>
                <a:gd name="T9" fmla="*/ 0 h 238"/>
                <a:gd name="T10" fmla="*/ 67 w 137"/>
                <a:gd name="T11" fmla="*/ 8 h 238"/>
                <a:gd name="T12" fmla="*/ 74 w 137"/>
                <a:gd name="T13" fmla="*/ 11 h 238"/>
                <a:gd name="T14" fmla="*/ 82 w 137"/>
                <a:gd name="T15" fmla="*/ 26 h 238"/>
                <a:gd name="T16" fmla="*/ 96 w 137"/>
                <a:gd name="T17" fmla="*/ 26 h 238"/>
                <a:gd name="T18" fmla="*/ 96 w 137"/>
                <a:gd name="T19" fmla="*/ 34 h 238"/>
                <a:gd name="T20" fmla="*/ 85 w 137"/>
                <a:gd name="T21" fmla="*/ 37 h 238"/>
                <a:gd name="T22" fmla="*/ 78 w 137"/>
                <a:gd name="T23" fmla="*/ 41 h 238"/>
                <a:gd name="T24" fmla="*/ 74 w 137"/>
                <a:gd name="T25" fmla="*/ 41 h 238"/>
                <a:gd name="T26" fmla="*/ 74 w 137"/>
                <a:gd name="T27" fmla="*/ 48 h 238"/>
                <a:gd name="T28" fmla="*/ 67 w 137"/>
                <a:gd name="T29" fmla="*/ 56 h 238"/>
                <a:gd name="T30" fmla="*/ 63 w 137"/>
                <a:gd name="T31" fmla="*/ 59 h 238"/>
                <a:gd name="T32" fmla="*/ 63 w 137"/>
                <a:gd name="T33" fmla="*/ 74 h 238"/>
                <a:gd name="T34" fmla="*/ 71 w 137"/>
                <a:gd name="T35" fmla="*/ 82 h 238"/>
                <a:gd name="T36" fmla="*/ 78 w 137"/>
                <a:gd name="T37" fmla="*/ 93 h 238"/>
                <a:gd name="T38" fmla="*/ 89 w 137"/>
                <a:gd name="T39" fmla="*/ 104 h 238"/>
                <a:gd name="T40" fmla="*/ 119 w 137"/>
                <a:gd name="T41" fmla="*/ 126 h 238"/>
                <a:gd name="T42" fmla="*/ 122 w 137"/>
                <a:gd name="T43" fmla="*/ 134 h 238"/>
                <a:gd name="T44" fmla="*/ 126 w 137"/>
                <a:gd name="T45" fmla="*/ 149 h 238"/>
                <a:gd name="T46" fmla="*/ 130 w 137"/>
                <a:gd name="T47" fmla="*/ 160 h 238"/>
                <a:gd name="T48" fmla="*/ 134 w 137"/>
                <a:gd name="T49" fmla="*/ 167 h 238"/>
                <a:gd name="T50" fmla="*/ 134 w 137"/>
                <a:gd name="T51" fmla="*/ 171 h 238"/>
                <a:gd name="T52" fmla="*/ 130 w 137"/>
                <a:gd name="T53" fmla="*/ 178 h 238"/>
                <a:gd name="T54" fmla="*/ 130 w 137"/>
                <a:gd name="T55" fmla="*/ 189 h 238"/>
                <a:gd name="T56" fmla="*/ 122 w 137"/>
                <a:gd name="T57" fmla="*/ 200 h 238"/>
                <a:gd name="T58" fmla="*/ 111 w 137"/>
                <a:gd name="T59" fmla="*/ 208 h 238"/>
                <a:gd name="T60" fmla="*/ 93 w 137"/>
                <a:gd name="T61" fmla="*/ 212 h 238"/>
                <a:gd name="T62" fmla="*/ 89 w 137"/>
                <a:gd name="T63" fmla="*/ 208 h 238"/>
                <a:gd name="T64" fmla="*/ 93 w 137"/>
                <a:gd name="T65" fmla="*/ 212 h 238"/>
                <a:gd name="T66" fmla="*/ 89 w 137"/>
                <a:gd name="T67" fmla="*/ 219 h 238"/>
                <a:gd name="T68" fmla="*/ 82 w 137"/>
                <a:gd name="T69" fmla="*/ 219 h 238"/>
                <a:gd name="T70" fmla="*/ 82 w 137"/>
                <a:gd name="T71" fmla="*/ 226 h 238"/>
                <a:gd name="T72" fmla="*/ 74 w 137"/>
                <a:gd name="T73" fmla="*/ 230 h 238"/>
                <a:gd name="T74" fmla="*/ 63 w 137"/>
                <a:gd name="T75" fmla="*/ 238 h 238"/>
                <a:gd name="T76" fmla="*/ 63 w 137"/>
                <a:gd name="T77" fmla="*/ 234 h 238"/>
                <a:gd name="T78" fmla="*/ 63 w 137"/>
                <a:gd name="T79" fmla="*/ 226 h 238"/>
                <a:gd name="T80" fmla="*/ 67 w 137"/>
                <a:gd name="T81" fmla="*/ 215 h 238"/>
                <a:gd name="T82" fmla="*/ 56 w 137"/>
                <a:gd name="T83" fmla="*/ 212 h 238"/>
                <a:gd name="T84" fmla="*/ 63 w 137"/>
                <a:gd name="T85" fmla="*/ 204 h 238"/>
                <a:gd name="T86" fmla="*/ 82 w 137"/>
                <a:gd name="T87" fmla="*/ 200 h 238"/>
                <a:gd name="T88" fmla="*/ 82 w 137"/>
                <a:gd name="T89" fmla="*/ 197 h 238"/>
                <a:gd name="T90" fmla="*/ 89 w 137"/>
                <a:gd name="T91" fmla="*/ 186 h 238"/>
                <a:gd name="T92" fmla="*/ 104 w 137"/>
                <a:gd name="T93" fmla="*/ 174 h 238"/>
                <a:gd name="T94" fmla="*/ 100 w 137"/>
                <a:gd name="T95" fmla="*/ 152 h 238"/>
                <a:gd name="T96" fmla="*/ 100 w 137"/>
                <a:gd name="T97" fmla="*/ 141 h 238"/>
                <a:gd name="T98" fmla="*/ 100 w 137"/>
                <a:gd name="T99" fmla="*/ 126 h 238"/>
                <a:gd name="T100" fmla="*/ 96 w 137"/>
                <a:gd name="T101" fmla="*/ 119 h 238"/>
                <a:gd name="T102" fmla="*/ 89 w 137"/>
                <a:gd name="T103" fmla="*/ 111 h 238"/>
                <a:gd name="T104" fmla="*/ 82 w 137"/>
                <a:gd name="T105" fmla="*/ 104 h 238"/>
                <a:gd name="T106" fmla="*/ 67 w 137"/>
                <a:gd name="T107" fmla="*/ 93 h 238"/>
                <a:gd name="T108" fmla="*/ 48 w 137"/>
                <a:gd name="T109" fmla="*/ 78 h 238"/>
                <a:gd name="T110" fmla="*/ 41 w 137"/>
                <a:gd name="T111" fmla="*/ 71 h 238"/>
                <a:gd name="T112" fmla="*/ 45 w 137"/>
                <a:gd name="T113" fmla="*/ 59 h 238"/>
                <a:gd name="T114" fmla="*/ 48 w 137"/>
                <a:gd name="T115" fmla="*/ 48 h 238"/>
                <a:gd name="T116" fmla="*/ 37 w 137"/>
                <a:gd name="T117" fmla="*/ 41 h 238"/>
                <a:gd name="T118" fmla="*/ 11 w 137"/>
                <a:gd name="T119" fmla="*/ 34 h 238"/>
                <a:gd name="T120" fmla="*/ 0 w 137"/>
                <a:gd name="T121" fmla="*/ 19 h 238"/>
                <a:gd name="T122" fmla="*/ 48 w 137"/>
                <a:gd name="T123" fmla="*/ 215 h 238"/>
                <a:gd name="T124" fmla="*/ 48 w 137"/>
                <a:gd name="T125" fmla="*/ 208 h 2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37" h="238">
                  <a:moveTo>
                    <a:pt x="0" y="15"/>
                  </a:moveTo>
                  <a:lnTo>
                    <a:pt x="0" y="15"/>
                  </a:lnTo>
                  <a:lnTo>
                    <a:pt x="4" y="15"/>
                  </a:lnTo>
                  <a:lnTo>
                    <a:pt x="4" y="15"/>
                  </a:lnTo>
                  <a:lnTo>
                    <a:pt x="4" y="11"/>
                  </a:lnTo>
                  <a:lnTo>
                    <a:pt x="8" y="11"/>
                  </a:lnTo>
                  <a:lnTo>
                    <a:pt x="11" y="11"/>
                  </a:lnTo>
                  <a:lnTo>
                    <a:pt x="11" y="15"/>
                  </a:lnTo>
                  <a:lnTo>
                    <a:pt x="11" y="15"/>
                  </a:lnTo>
                  <a:lnTo>
                    <a:pt x="15" y="15"/>
                  </a:lnTo>
                  <a:lnTo>
                    <a:pt x="15" y="11"/>
                  </a:lnTo>
                  <a:lnTo>
                    <a:pt x="19" y="11"/>
                  </a:lnTo>
                  <a:lnTo>
                    <a:pt x="22" y="11"/>
                  </a:lnTo>
                  <a:lnTo>
                    <a:pt x="22" y="11"/>
                  </a:lnTo>
                  <a:lnTo>
                    <a:pt x="22" y="11"/>
                  </a:lnTo>
                  <a:lnTo>
                    <a:pt x="26" y="15"/>
                  </a:lnTo>
                  <a:lnTo>
                    <a:pt x="30" y="11"/>
                  </a:lnTo>
                  <a:lnTo>
                    <a:pt x="30" y="8"/>
                  </a:lnTo>
                  <a:lnTo>
                    <a:pt x="34" y="8"/>
                  </a:lnTo>
                  <a:lnTo>
                    <a:pt x="37" y="11"/>
                  </a:lnTo>
                  <a:lnTo>
                    <a:pt x="41" y="8"/>
                  </a:lnTo>
                  <a:lnTo>
                    <a:pt x="41" y="4"/>
                  </a:lnTo>
                  <a:lnTo>
                    <a:pt x="45" y="0"/>
                  </a:lnTo>
                  <a:lnTo>
                    <a:pt x="48" y="0"/>
                  </a:lnTo>
                  <a:lnTo>
                    <a:pt x="52" y="0"/>
                  </a:lnTo>
                  <a:lnTo>
                    <a:pt x="56" y="4"/>
                  </a:lnTo>
                  <a:lnTo>
                    <a:pt x="56" y="4"/>
                  </a:lnTo>
                  <a:lnTo>
                    <a:pt x="59" y="4"/>
                  </a:lnTo>
                  <a:lnTo>
                    <a:pt x="59" y="8"/>
                  </a:lnTo>
                  <a:lnTo>
                    <a:pt x="67" y="8"/>
                  </a:lnTo>
                  <a:lnTo>
                    <a:pt x="71" y="8"/>
                  </a:lnTo>
                  <a:lnTo>
                    <a:pt x="74" y="8"/>
                  </a:lnTo>
                  <a:lnTo>
                    <a:pt x="78" y="8"/>
                  </a:lnTo>
                  <a:lnTo>
                    <a:pt x="74" y="11"/>
                  </a:lnTo>
                  <a:lnTo>
                    <a:pt x="74" y="11"/>
                  </a:lnTo>
                  <a:lnTo>
                    <a:pt x="71" y="19"/>
                  </a:lnTo>
                  <a:lnTo>
                    <a:pt x="74" y="19"/>
                  </a:lnTo>
                  <a:lnTo>
                    <a:pt x="74" y="22"/>
                  </a:lnTo>
                  <a:lnTo>
                    <a:pt x="82" y="22"/>
                  </a:lnTo>
                  <a:lnTo>
                    <a:pt x="82" y="26"/>
                  </a:lnTo>
                  <a:lnTo>
                    <a:pt x="85" y="26"/>
                  </a:lnTo>
                  <a:lnTo>
                    <a:pt x="89" y="30"/>
                  </a:lnTo>
                  <a:lnTo>
                    <a:pt x="93" y="26"/>
                  </a:lnTo>
                  <a:lnTo>
                    <a:pt x="93" y="30"/>
                  </a:lnTo>
                  <a:lnTo>
                    <a:pt x="96" y="26"/>
                  </a:lnTo>
                  <a:lnTo>
                    <a:pt x="96" y="30"/>
                  </a:lnTo>
                  <a:lnTo>
                    <a:pt x="96" y="30"/>
                  </a:lnTo>
                  <a:lnTo>
                    <a:pt x="100" y="30"/>
                  </a:lnTo>
                  <a:lnTo>
                    <a:pt x="96" y="34"/>
                  </a:lnTo>
                  <a:lnTo>
                    <a:pt x="96" y="34"/>
                  </a:lnTo>
                  <a:lnTo>
                    <a:pt x="93" y="34"/>
                  </a:lnTo>
                  <a:lnTo>
                    <a:pt x="93" y="34"/>
                  </a:lnTo>
                  <a:lnTo>
                    <a:pt x="89" y="34"/>
                  </a:lnTo>
                  <a:lnTo>
                    <a:pt x="85" y="34"/>
                  </a:lnTo>
                  <a:lnTo>
                    <a:pt x="85" y="37"/>
                  </a:lnTo>
                  <a:lnTo>
                    <a:pt x="85" y="37"/>
                  </a:lnTo>
                  <a:lnTo>
                    <a:pt x="85" y="41"/>
                  </a:lnTo>
                  <a:lnTo>
                    <a:pt x="82" y="41"/>
                  </a:lnTo>
                  <a:lnTo>
                    <a:pt x="82" y="41"/>
                  </a:lnTo>
                  <a:lnTo>
                    <a:pt x="78" y="41"/>
                  </a:lnTo>
                  <a:lnTo>
                    <a:pt x="78" y="41"/>
                  </a:lnTo>
                  <a:lnTo>
                    <a:pt x="78" y="41"/>
                  </a:lnTo>
                  <a:lnTo>
                    <a:pt x="74" y="41"/>
                  </a:lnTo>
                  <a:lnTo>
                    <a:pt x="74" y="41"/>
                  </a:lnTo>
                  <a:lnTo>
                    <a:pt x="74" y="41"/>
                  </a:lnTo>
                  <a:lnTo>
                    <a:pt x="74" y="45"/>
                  </a:lnTo>
                  <a:lnTo>
                    <a:pt x="74" y="45"/>
                  </a:lnTo>
                  <a:lnTo>
                    <a:pt x="74" y="48"/>
                  </a:lnTo>
                  <a:lnTo>
                    <a:pt x="74" y="48"/>
                  </a:lnTo>
                  <a:lnTo>
                    <a:pt x="74" y="48"/>
                  </a:lnTo>
                  <a:lnTo>
                    <a:pt x="74" y="52"/>
                  </a:lnTo>
                  <a:lnTo>
                    <a:pt x="74" y="52"/>
                  </a:lnTo>
                  <a:lnTo>
                    <a:pt x="71" y="52"/>
                  </a:lnTo>
                  <a:lnTo>
                    <a:pt x="71" y="56"/>
                  </a:lnTo>
                  <a:lnTo>
                    <a:pt x="67" y="56"/>
                  </a:lnTo>
                  <a:lnTo>
                    <a:pt x="67" y="56"/>
                  </a:lnTo>
                  <a:lnTo>
                    <a:pt x="67" y="56"/>
                  </a:lnTo>
                  <a:lnTo>
                    <a:pt x="67" y="59"/>
                  </a:lnTo>
                  <a:lnTo>
                    <a:pt x="63" y="59"/>
                  </a:lnTo>
                  <a:lnTo>
                    <a:pt x="63" y="59"/>
                  </a:lnTo>
                  <a:lnTo>
                    <a:pt x="63" y="63"/>
                  </a:lnTo>
                  <a:lnTo>
                    <a:pt x="63" y="63"/>
                  </a:lnTo>
                  <a:lnTo>
                    <a:pt x="67" y="67"/>
                  </a:lnTo>
                  <a:lnTo>
                    <a:pt x="63" y="71"/>
                  </a:lnTo>
                  <a:lnTo>
                    <a:pt x="63" y="74"/>
                  </a:lnTo>
                  <a:lnTo>
                    <a:pt x="67" y="74"/>
                  </a:lnTo>
                  <a:lnTo>
                    <a:pt x="63" y="78"/>
                  </a:lnTo>
                  <a:lnTo>
                    <a:pt x="63" y="78"/>
                  </a:lnTo>
                  <a:lnTo>
                    <a:pt x="63" y="78"/>
                  </a:lnTo>
                  <a:lnTo>
                    <a:pt x="71" y="82"/>
                  </a:lnTo>
                  <a:lnTo>
                    <a:pt x="74" y="85"/>
                  </a:lnTo>
                  <a:lnTo>
                    <a:pt x="74" y="85"/>
                  </a:lnTo>
                  <a:lnTo>
                    <a:pt x="78" y="89"/>
                  </a:lnTo>
                  <a:lnTo>
                    <a:pt x="78" y="89"/>
                  </a:lnTo>
                  <a:lnTo>
                    <a:pt x="78" y="93"/>
                  </a:lnTo>
                  <a:lnTo>
                    <a:pt x="78" y="93"/>
                  </a:lnTo>
                  <a:lnTo>
                    <a:pt x="78" y="97"/>
                  </a:lnTo>
                  <a:lnTo>
                    <a:pt x="85" y="100"/>
                  </a:lnTo>
                  <a:lnTo>
                    <a:pt x="89" y="104"/>
                  </a:lnTo>
                  <a:lnTo>
                    <a:pt x="89" y="104"/>
                  </a:lnTo>
                  <a:lnTo>
                    <a:pt x="96" y="108"/>
                  </a:lnTo>
                  <a:lnTo>
                    <a:pt x="108" y="115"/>
                  </a:lnTo>
                  <a:lnTo>
                    <a:pt x="108" y="115"/>
                  </a:lnTo>
                  <a:lnTo>
                    <a:pt x="115" y="123"/>
                  </a:lnTo>
                  <a:lnTo>
                    <a:pt x="119" y="126"/>
                  </a:lnTo>
                  <a:lnTo>
                    <a:pt x="119" y="126"/>
                  </a:lnTo>
                  <a:lnTo>
                    <a:pt x="119" y="126"/>
                  </a:lnTo>
                  <a:lnTo>
                    <a:pt x="119" y="130"/>
                  </a:lnTo>
                  <a:lnTo>
                    <a:pt x="122" y="134"/>
                  </a:lnTo>
                  <a:lnTo>
                    <a:pt x="122" y="134"/>
                  </a:lnTo>
                  <a:lnTo>
                    <a:pt x="122" y="137"/>
                  </a:lnTo>
                  <a:lnTo>
                    <a:pt x="122" y="137"/>
                  </a:lnTo>
                  <a:lnTo>
                    <a:pt x="126" y="141"/>
                  </a:lnTo>
                  <a:lnTo>
                    <a:pt x="126" y="145"/>
                  </a:lnTo>
                  <a:lnTo>
                    <a:pt x="126" y="149"/>
                  </a:lnTo>
                  <a:lnTo>
                    <a:pt x="130" y="152"/>
                  </a:lnTo>
                  <a:lnTo>
                    <a:pt x="130" y="152"/>
                  </a:lnTo>
                  <a:lnTo>
                    <a:pt x="130" y="156"/>
                  </a:lnTo>
                  <a:lnTo>
                    <a:pt x="130" y="156"/>
                  </a:lnTo>
                  <a:lnTo>
                    <a:pt x="130" y="160"/>
                  </a:lnTo>
                  <a:lnTo>
                    <a:pt x="130" y="160"/>
                  </a:lnTo>
                  <a:lnTo>
                    <a:pt x="130" y="163"/>
                  </a:lnTo>
                  <a:lnTo>
                    <a:pt x="130" y="167"/>
                  </a:lnTo>
                  <a:lnTo>
                    <a:pt x="134" y="167"/>
                  </a:lnTo>
                  <a:lnTo>
                    <a:pt x="134" y="167"/>
                  </a:lnTo>
                  <a:lnTo>
                    <a:pt x="137" y="171"/>
                  </a:lnTo>
                  <a:lnTo>
                    <a:pt x="134" y="174"/>
                  </a:lnTo>
                  <a:lnTo>
                    <a:pt x="134" y="174"/>
                  </a:lnTo>
                  <a:lnTo>
                    <a:pt x="134" y="171"/>
                  </a:lnTo>
                  <a:lnTo>
                    <a:pt x="134" y="171"/>
                  </a:lnTo>
                  <a:lnTo>
                    <a:pt x="134" y="171"/>
                  </a:lnTo>
                  <a:lnTo>
                    <a:pt x="134" y="174"/>
                  </a:lnTo>
                  <a:lnTo>
                    <a:pt x="134" y="174"/>
                  </a:lnTo>
                  <a:lnTo>
                    <a:pt x="134" y="178"/>
                  </a:lnTo>
                  <a:lnTo>
                    <a:pt x="130" y="178"/>
                  </a:lnTo>
                  <a:lnTo>
                    <a:pt x="130" y="182"/>
                  </a:lnTo>
                  <a:lnTo>
                    <a:pt x="130" y="182"/>
                  </a:lnTo>
                  <a:lnTo>
                    <a:pt x="130" y="186"/>
                  </a:lnTo>
                  <a:lnTo>
                    <a:pt x="130" y="189"/>
                  </a:lnTo>
                  <a:lnTo>
                    <a:pt x="130" y="189"/>
                  </a:lnTo>
                  <a:lnTo>
                    <a:pt x="130" y="189"/>
                  </a:lnTo>
                  <a:lnTo>
                    <a:pt x="126" y="193"/>
                  </a:lnTo>
                  <a:lnTo>
                    <a:pt x="126" y="197"/>
                  </a:lnTo>
                  <a:lnTo>
                    <a:pt x="126" y="197"/>
                  </a:lnTo>
                  <a:lnTo>
                    <a:pt x="122" y="200"/>
                  </a:lnTo>
                  <a:lnTo>
                    <a:pt x="119" y="200"/>
                  </a:lnTo>
                  <a:lnTo>
                    <a:pt x="115" y="204"/>
                  </a:lnTo>
                  <a:lnTo>
                    <a:pt x="115" y="204"/>
                  </a:lnTo>
                  <a:lnTo>
                    <a:pt x="111" y="204"/>
                  </a:lnTo>
                  <a:lnTo>
                    <a:pt x="111" y="208"/>
                  </a:lnTo>
                  <a:lnTo>
                    <a:pt x="104" y="212"/>
                  </a:lnTo>
                  <a:lnTo>
                    <a:pt x="100" y="212"/>
                  </a:lnTo>
                  <a:lnTo>
                    <a:pt x="96" y="212"/>
                  </a:lnTo>
                  <a:lnTo>
                    <a:pt x="93" y="212"/>
                  </a:lnTo>
                  <a:lnTo>
                    <a:pt x="93" y="212"/>
                  </a:lnTo>
                  <a:lnTo>
                    <a:pt x="93" y="208"/>
                  </a:lnTo>
                  <a:lnTo>
                    <a:pt x="93" y="208"/>
                  </a:lnTo>
                  <a:lnTo>
                    <a:pt x="93" y="208"/>
                  </a:lnTo>
                  <a:lnTo>
                    <a:pt x="93" y="208"/>
                  </a:lnTo>
                  <a:lnTo>
                    <a:pt x="89" y="208"/>
                  </a:lnTo>
                  <a:lnTo>
                    <a:pt x="93" y="212"/>
                  </a:lnTo>
                  <a:lnTo>
                    <a:pt x="93" y="212"/>
                  </a:lnTo>
                  <a:lnTo>
                    <a:pt x="89" y="212"/>
                  </a:lnTo>
                  <a:lnTo>
                    <a:pt x="89" y="212"/>
                  </a:lnTo>
                  <a:lnTo>
                    <a:pt x="93" y="212"/>
                  </a:lnTo>
                  <a:lnTo>
                    <a:pt x="93" y="215"/>
                  </a:lnTo>
                  <a:lnTo>
                    <a:pt x="93" y="215"/>
                  </a:lnTo>
                  <a:lnTo>
                    <a:pt x="89" y="219"/>
                  </a:lnTo>
                  <a:lnTo>
                    <a:pt x="85" y="215"/>
                  </a:lnTo>
                  <a:lnTo>
                    <a:pt x="89" y="219"/>
                  </a:lnTo>
                  <a:lnTo>
                    <a:pt x="89" y="219"/>
                  </a:lnTo>
                  <a:lnTo>
                    <a:pt x="89" y="223"/>
                  </a:lnTo>
                  <a:lnTo>
                    <a:pt x="85" y="223"/>
                  </a:lnTo>
                  <a:lnTo>
                    <a:pt x="85" y="219"/>
                  </a:lnTo>
                  <a:lnTo>
                    <a:pt x="82" y="219"/>
                  </a:lnTo>
                  <a:lnTo>
                    <a:pt x="85" y="223"/>
                  </a:lnTo>
                  <a:lnTo>
                    <a:pt x="85" y="223"/>
                  </a:lnTo>
                  <a:lnTo>
                    <a:pt x="85" y="223"/>
                  </a:lnTo>
                  <a:lnTo>
                    <a:pt x="82" y="223"/>
                  </a:lnTo>
                  <a:lnTo>
                    <a:pt x="82" y="226"/>
                  </a:lnTo>
                  <a:lnTo>
                    <a:pt x="82" y="226"/>
                  </a:lnTo>
                  <a:lnTo>
                    <a:pt x="78" y="226"/>
                  </a:lnTo>
                  <a:lnTo>
                    <a:pt x="78" y="230"/>
                  </a:lnTo>
                  <a:lnTo>
                    <a:pt x="74" y="230"/>
                  </a:lnTo>
                  <a:lnTo>
                    <a:pt x="74" y="230"/>
                  </a:lnTo>
                  <a:lnTo>
                    <a:pt x="74" y="234"/>
                  </a:lnTo>
                  <a:lnTo>
                    <a:pt x="71" y="234"/>
                  </a:lnTo>
                  <a:lnTo>
                    <a:pt x="71" y="234"/>
                  </a:lnTo>
                  <a:lnTo>
                    <a:pt x="71" y="234"/>
                  </a:lnTo>
                  <a:lnTo>
                    <a:pt x="63" y="238"/>
                  </a:lnTo>
                  <a:lnTo>
                    <a:pt x="59" y="238"/>
                  </a:lnTo>
                  <a:lnTo>
                    <a:pt x="63" y="238"/>
                  </a:lnTo>
                  <a:lnTo>
                    <a:pt x="63" y="234"/>
                  </a:lnTo>
                  <a:lnTo>
                    <a:pt x="67" y="234"/>
                  </a:lnTo>
                  <a:lnTo>
                    <a:pt x="63" y="234"/>
                  </a:lnTo>
                  <a:lnTo>
                    <a:pt x="63" y="234"/>
                  </a:lnTo>
                  <a:lnTo>
                    <a:pt x="63" y="230"/>
                  </a:lnTo>
                  <a:lnTo>
                    <a:pt x="63" y="226"/>
                  </a:lnTo>
                  <a:lnTo>
                    <a:pt x="63" y="226"/>
                  </a:lnTo>
                  <a:lnTo>
                    <a:pt x="63" y="226"/>
                  </a:lnTo>
                  <a:lnTo>
                    <a:pt x="63" y="223"/>
                  </a:lnTo>
                  <a:lnTo>
                    <a:pt x="63" y="219"/>
                  </a:lnTo>
                  <a:lnTo>
                    <a:pt x="71" y="215"/>
                  </a:lnTo>
                  <a:lnTo>
                    <a:pt x="71" y="212"/>
                  </a:lnTo>
                  <a:lnTo>
                    <a:pt x="67" y="215"/>
                  </a:lnTo>
                  <a:lnTo>
                    <a:pt x="63" y="215"/>
                  </a:lnTo>
                  <a:lnTo>
                    <a:pt x="63" y="215"/>
                  </a:lnTo>
                  <a:lnTo>
                    <a:pt x="59" y="212"/>
                  </a:lnTo>
                  <a:lnTo>
                    <a:pt x="59" y="215"/>
                  </a:lnTo>
                  <a:lnTo>
                    <a:pt x="56" y="212"/>
                  </a:lnTo>
                  <a:lnTo>
                    <a:pt x="56" y="212"/>
                  </a:lnTo>
                  <a:lnTo>
                    <a:pt x="56" y="212"/>
                  </a:lnTo>
                  <a:lnTo>
                    <a:pt x="56" y="208"/>
                  </a:lnTo>
                  <a:lnTo>
                    <a:pt x="59" y="204"/>
                  </a:lnTo>
                  <a:lnTo>
                    <a:pt x="63" y="204"/>
                  </a:lnTo>
                  <a:lnTo>
                    <a:pt x="63" y="200"/>
                  </a:lnTo>
                  <a:lnTo>
                    <a:pt x="67" y="200"/>
                  </a:lnTo>
                  <a:lnTo>
                    <a:pt x="71" y="200"/>
                  </a:lnTo>
                  <a:lnTo>
                    <a:pt x="78" y="200"/>
                  </a:lnTo>
                  <a:lnTo>
                    <a:pt x="82" y="200"/>
                  </a:lnTo>
                  <a:lnTo>
                    <a:pt x="82" y="204"/>
                  </a:lnTo>
                  <a:lnTo>
                    <a:pt x="85" y="204"/>
                  </a:lnTo>
                  <a:lnTo>
                    <a:pt x="85" y="200"/>
                  </a:lnTo>
                  <a:lnTo>
                    <a:pt x="85" y="200"/>
                  </a:lnTo>
                  <a:lnTo>
                    <a:pt x="82" y="197"/>
                  </a:lnTo>
                  <a:lnTo>
                    <a:pt x="78" y="197"/>
                  </a:lnTo>
                  <a:lnTo>
                    <a:pt x="78" y="189"/>
                  </a:lnTo>
                  <a:lnTo>
                    <a:pt x="82" y="189"/>
                  </a:lnTo>
                  <a:lnTo>
                    <a:pt x="89" y="189"/>
                  </a:lnTo>
                  <a:lnTo>
                    <a:pt x="89" y="186"/>
                  </a:lnTo>
                  <a:lnTo>
                    <a:pt x="93" y="182"/>
                  </a:lnTo>
                  <a:lnTo>
                    <a:pt x="96" y="182"/>
                  </a:lnTo>
                  <a:lnTo>
                    <a:pt x="100" y="178"/>
                  </a:lnTo>
                  <a:lnTo>
                    <a:pt x="100" y="178"/>
                  </a:lnTo>
                  <a:lnTo>
                    <a:pt x="104" y="174"/>
                  </a:lnTo>
                  <a:lnTo>
                    <a:pt x="104" y="171"/>
                  </a:lnTo>
                  <a:lnTo>
                    <a:pt x="104" y="167"/>
                  </a:lnTo>
                  <a:lnTo>
                    <a:pt x="104" y="163"/>
                  </a:lnTo>
                  <a:lnTo>
                    <a:pt x="104" y="160"/>
                  </a:lnTo>
                  <a:lnTo>
                    <a:pt x="100" y="152"/>
                  </a:lnTo>
                  <a:lnTo>
                    <a:pt x="96" y="152"/>
                  </a:lnTo>
                  <a:lnTo>
                    <a:pt x="96" y="149"/>
                  </a:lnTo>
                  <a:lnTo>
                    <a:pt x="96" y="149"/>
                  </a:lnTo>
                  <a:lnTo>
                    <a:pt x="100" y="145"/>
                  </a:lnTo>
                  <a:lnTo>
                    <a:pt x="100" y="141"/>
                  </a:lnTo>
                  <a:lnTo>
                    <a:pt x="96" y="137"/>
                  </a:lnTo>
                  <a:lnTo>
                    <a:pt x="96" y="134"/>
                  </a:lnTo>
                  <a:lnTo>
                    <a:pt x="100" y="130"/>
                  </a:lnTo>
                  <a:lnTo>
                    <a:pt x="100" y="126"/>
                  </a:lnTo>
                  <a:lnTo>
                    <a:pt x="100" y="126"/>
                  </a:lnTo>
                  <a:lnTo>
                    <a:pt x="96" y="126"/>
                  </a:lnTo>
                  <a:lnTo>
                    <a:pt x="100" y="123"/>
                  </a:lnTo>
                  <a:lnTo>
                    <a:pt x="100" y="119"/>
                  </a:lnTo>
                  <a:lnTo>
                    <a:pt x="100" y="119"/>
                  </a:lnTo>
                  <a:lnTo>
                    <a:pt x="96" y="119"/>
                  </a:lnTo>
                  <a:lnTo>
                    <a:pt x="96" y="119"/>
                  </a:lnTo>
                  <a:lnTo>
                    <a:pt x="93" y="115"/>
                  </a:lnTo>
                  <a:lnTo>
                    <a:pt x="89" y="115"/>
                  </a:lnTo>
                  <a:lnTo>
                    <a:pt x="89" y="115"/>
                  </a:lnTo>
                  <a:lnTo>
                    <a:pt x="89" y="111"/>
                  </a:lnTo>
                  <a:lnTo>
                    <a:pt x="85" y="111"/>
                  </a:lnTo>
                  <a:lnTo>
                    <a:pt x="85" y="111"/>
                  </a:lnTo>
                  <a:lnTo>
                    <a:pt x="82" y="108"/>
                  </a:lnTo>
                  <a:lnTo>
                    <a:pt x="82" y="108"/>
                  </a:lnTo>
                  <a:lnTo>
                    <a:pt x="82" y="104"/>
                  </a:lnTo>
                  <a:lnTo>
                    <a:pt x="78" y="104"/>
                  </a:lnTo>
                  <a:lnTo>
                    <a:pt x="74" y="104"/>
                  </a:lnTo>
                  <a:lnTo>
                    <a:pt x="74" y="100"/>
                  </a:lnTo>
                  <a:lnTo>
                    <a:pt x="67" y="93"/>
                  </a:lnTo>
                  <a:lnTo>
                    <a:pt x="67" y="93"/>
                  </a:lnTo>
                  <a:lnTo>
                    <a:pt x="63" y="89"/>
                  </a:lnTo>
                  <a:lnTo>
                    <a:pt x="59" y="85"/>
                  </a:lnTo>
                  <a:lnTo>
                    <a:pt x="56" y="82"/>
                  </a:lnTo>
                  <a:lnTo>
                    <a:pt x="52" y="82"/>
                  </a:lnTo>
                  <a:lnTo>
                    <a:pt x="48" y="78"/>
                  </a:lnTo>
                  <a:lnTo>
                    <a:pt x="41" y="78"/>
                  </a:lnTo>
                  <a:lnTo>
                    <a:pt x="41" y="74"/>
                  </a:lnTo>
                  <a:lnTo>
                    <a:pt x="37" y="74"/>
                  </a:lnTo>
                  <a:lnTo>
                    <a:pt x="37" y="71"/>
                  </a:lnTo>
                  <a:lnTo>
                    <a:pt x="41" y="71"/>
                  </a:lnTo>
                  <a:lnTo>
                    <a:pt x="37" y="67"/>
                  </a:lnTo>
                  <a:lnTo>
                    <a:pt x="37" y="63"/>
                  </a:lnTo>
                  <a:lnTo>
                    <a:pt x="37" y="63"/>
                  </a:lnTo>
                  <a:lnTo>
                    <a:pt x="41" y="63"/>
                  </a:lnTo>
                  <a:lnTo>
                    <a:pt x="45" y="59"/>
                  </a:lnTo>
                  <a:lnTo>
                    <a:pt x="48" y="59"/>
                  </a:lnTo>
                  <a:lnTo>
                    <a:pt x="48" y="52"/>
                  </a:lnTo>
                  <a:lnTo>
                    <a:pt x="52" y="52"/>
                  </a:lnTo>
                  <a:lnTo>
                    <a:pt x="52" y="52"/>
                  </a:lnTo>
                  <a:lnTo>
                    <a:pt x="48" y="48"/>
                  </a:lnTo>
                  <a:lnTo>
                    <a:pt x="48" y="48"/>
                  </a:lnTo>
                  <a:lnTo>
                    <a:pt x="48" y="45"/>
                  </a:lnTo>
                  <a:lnTo>
                    <a:pt x="41" y="45"/>
                  </a:lnTo>
                  <a:lnTo>
                    <a:pt x="41" y="41"/>
                  </a:lnTo>
                  <a:lnTo>
                    <a:pt x="37" y="41"/>
                  </a:lnTo>
                  <a:lnTo>
                    <a:pt x="34" y="45"/>
                  </a:lnTo>
                  <a:lnTo>
                    <a:pt x="26" y="41"/>
                  </a:lnTo>
                  <a:lnTo>
                    <a:pt x="22" y="41"/>
                  </a:lnTo>
                  <a:lnTo>
                    <a:pt x="19" y="37"/>
                  </a:lnTo>
                  <a:lnTo>
                    <a:pt x="11" y="34"/>
                  </a:lnTo>
                  <a:lnTo>
                    <a:pt x="11" y="30"/>
                  </a:lnTo>
                  <a:lnTo>
                    <a:pt x="11" y="26"/>
                  </a:lnTo>
                  <a:lnTo>
                    <a:pt x="11" y="22"/>
                  </a:lnTo>
                  <a:lnTo>
                    <a:pt x="8" y="19"/>
                  </a:lnTo>
                  <a:lnTo>
                    <a:pt x="0" y="19"/>
                  </a:lnTo>
                  <a:lnTo>
                    <a:pt x="0" y="15"/>
                  </a:lnTo>
                  <a:lnTo>
                    <a:pt x="0" y="15"/>
                  </a:lnTo>
                  <a:close/>
                  <a:moveTo>
                    <a:pt x="45" y="212"/>
                  </a:moveTo>
                  <a:lnTo>
                    <a:pt x="48" y="212"/>
                  </a:lnTo>
                  <a:lnTo>
                    <a:pt x="48" y="215"/>
                  </a:lnTo>
                  <a:lnTo>
                    <a:pt x="48" y="215"/>
                  </a:lnTo>
                  <a:lnTo>
                    <a:pt x="48" y="215"/>
                  </a:lnTo>
                  <a:lnTo>
                    <a:pt x="52" y="212"/>
                  </a:lnTo>
                  <a:lnTo>
                    <a:pt x="48" y="212"/>
                  </a:lnTo>
                  <a:lnTo>
                    <a:pt x="48" y="208"/>
                  </a:lnTo>
                  <a:lnTo>
                    <a:pt x="45" y="21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7" name="Freeform 25"/>
            <p:cNvSpPr/>
            <p:nvPr/>
          </p:nvSpPr>
          <p:spPr bwMode="auto">
            <a:xfrm>
              <a:off x="7984739" y="3887352"/>
              <a:ext cx="152268" cy="116964"/>
            </a:xfrm>
            <a:custGeom>
              <a:avLst/>
              <a:gdLst>
                <a:gd name="T0" fmla="*/ 40 w 85"/>
                <a:gd name="T1" fmla="*/ 63 h 67"/>
                <a:gd name="T2" fmla="*/ 44 w 85"/>
                <a:gd name="T3" fmla="*/ 59 h 67"/>
                <a:gd name="T4" fmla="*/ 52 w 85"/>
                <a:gd name="T5" fmla="*/ 59 h 67"/>
                <a:gd name="T6" fmla="*/ 63 w 85"/>
                <a:gd name="T7" fmla="*/ 59 h 67"/>
                <a:gd name="T8" fmla="*/ 66 w 85"/>
                <a:gd name="T9" fmla="*/ 63 h 67"/>
                <a:gd name="T10" fmla="*/ 66 w 85"/>
                <a:gd name="T11" fmla="*/ 59 h 67"/>
                <a:gd name="T12" fmla="*/ 59 w 85"/>
                <a:gd name="T13" fmla="*/ 56 h 67"/>
                <a:gd name="T14" fmla="*/ 63 w 85"/>
                <a:gd name="T15" fmla="*/ 48 h 67"/>
                <a:gd name="T16" fmla="*/ 70 w 85"/>
                <a:gd name="T17" fmla="*/ 45 h 67"/>
                <a:gd name="T18" fmla="*/ 77 w 85"/>
                <a:gd name="T19" fmla="*/ 41 h 67"/>
                <a:gd name="T20" fmla="*/ 81 w 85"/>
                <a:gd name="T21" fmla="*/ 37 h 67"/>
                <a:gd name="T22" fmla="*/ 85 w 85"/>
                <a:gd name="T23" fmla="*/ 30 h 67"/>
                <a:gd name="T24" fmla="*/ 85 w 85"/>
                <a:gd name="T25" fmla="*/ 22 h 67"/>
                <a:gd name="T26" fmla="*/ 81 w 85"/>
                <a:gd name="T27" fmla="*/ 11 h 67"/>
                <a:gd name="T28" fmla="*/ 77 w 85"/>
                <a:gd name="T29" fmla="*/ 8 h 67"/>
                <a:gd name="T30" fmla="*/ 70 w 85"/>
                <a:gd name="T31" fmla="*/ 4 h 67"/>
                <a:gd name="T32" fmla="*/ 66 w 85"/>
                <a:gd name="T33" fmla="*/ 0 h 67"/>
                <a:gd name="T34" fmla="*/ 59 w 85"/>
                <a:gd name="T35" fmla="*/ 4 h 67"/>
                <a:gd name="T36" fmla="*/ 63 w 85"/>
                <a:gd name="T37" fmla="*/ 11 h 67"/>
                <a:gd name="T38" fmla="*/ 63 w 85"/>
                <a:gd name="T39" fmla="*/ 15 h 67"/>
                <a:gd name="T40" fmla="*/ 55 w 85"/>
                <a:gd name="T41" fmla="*/ 8 h 67"/>
                <a:gd name="T42" fmla="*/ 48 w 85"/>
                <a:gd name="T43" fmla="*/ 8 h 67"/>
                <a:gd name="T44" fmla="*/ 44 w 85"/>
                <a:gd name="T45" fmla="*/ 4 h 67"/>
                <a:gd name="T46" fmla="*/ 37 w 85"/>
                <a:gd name="T47" fmla="*/ 4 h 67"/>
                <a:gd name="T48" fmla="*/ 29 w 85"/>
                <a:gd name="T49" fmla="*/ 4 h 67"/>
                <a:gd name="T50" fmla="*/ 22 w 85"/>
                <a:gd name="T51" fmla="*/ 4 h 67"/>
                <a:gd name="T52" fmla="*/ 11 w 85"/>
                <a:gd name="T53" fmla="*/ 4 h 67"/>
                <a:gd name="T54" fmla="*/ 3 w 85"/>
                <a:gd name="T55" fmla="*/ 11 h 67"/>
                <a:gd name="T56" fmla="*/ 0 w 85"/>
                <a:gd name="T57" fmla="*/ 19 h 67"/>
                <a:gd name="T58" fmla="*/ 0 w 85"/>
                <a:gd name="T59" fmla="*/ 30 h 67"/>
                <a:gd name="T60" fmla="*/ 3 w 85"/>
                <a:gd name="T61" fmla="*/ 33 h 67"/>
                <a:gd name="T62" fmla="*/ 3 w 85"/>
                <a:gd name="T63" fmla="*/ 41 h 67"/>
                <a:gd name="T64" fmla="*/ 7 w 85"/>
                <a:gd name="T65" fmla="*/ 45 h 67"/>
                <a:gd name="T66" fmla="*/ 7 w 85"/>
                <a:gd name="T67" fmla="*/ 48 h 67"/>
                <a:gd name="T68" fmla="*/ 11 w 85"/>
                <a:gd name="T69" fmla="*/ 56 h 67"/>
                <a:gd name="T70" fmla="*/ 15 w 85"/>
                <a:gd name="T71" fmla="*/ 56 h 67"/>
                <a:gd name="T72" fmla="*/ 15 w 85"/>
                <a:gd name="T73" fmla="*/ 59 h 67"/>
                <a:gd name="T74" fmla="*/ 18 w 85"/>
                <a:gd name="T75" fmla="*/ 63 h 67"/>
                <a:gd name="T76" fmla="*/ 18 w 85"/>
                <a:gd name="T77" fmla="*/ 59 h 67"/>
                <a:gd name="T78" fmla="*/ 22 w 85"/>
                <a:gd name="T79" fmla="*/ 56 h 67"/>
                <a:gd name="T80" fmla="*/ 26 w 85"/>
                <a:gd name="T81" fmla="*/ 59 h 67"/>
                <a:gd name="T82" fmla="*/ 22 w 85"/>
                <a:gd name="T83" fmla="*/ 67 h 67"/>
                <a:gd name="T84" fmla="*/ 22 w 85"/>
                <a:gd name="T85" fmla="*/ 67 h 67"/>
                <a:gd name="T86" fmla="*/ 26 w 85"/>
                <a:gd name="T87" fmla="*/ 67 h 67"/>
                <a:gd name="T88" fmla="*/ 29 w 85"/>
                <a:gd name="T89" fmla="*/ 67 h 67"/>
                <a:gd name="T90" fmla="*/ 33 w 85"/>
                <a:gd name="T91" fmla="*/ 67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5" h="67">
                  <a:moveTo>
                    <a:pt x="37" y="67"/>
                  </a:moveTo>
                  <a:lnTo>
                    <a:pt x="40" y="63"/>
                  </a:lnTo>
                  <a:lnTo>
                    <a:pt x="44" y="63"/>
                  </a:lnTo>
                  <a:lnTo>
                    <a:pt x="44" y="59"/>
                  </a:lnTo>
                  <a:lnTo>
                    <a:pt x="48" y="59"/>
                  </a:lnTo>
                  <a:lnTo>
                    <a:pt x="52" y="59"/>
                  </a:lnTo>
                  <a:lnTo>
                    <a:pt x="59" y="59"/>
                  </a:lnTo>
                  <a:lnTo>
                    <a:pt x="63" y="59"/>
                  </a:lnTo>
                  <a:lnTo>
                    <a:pt x="63" y="63"/>
                  </a:lnTo>
                  <a:lnTo>
                    <a:pt x="66" y="63"/>
                  </a:lnTo>
                  <a:lnTo>
                    <a:pt x="66" y="59"/>
                  </a:lnTo>
                  <a:lnTo>
                    <a:pt x="66" y="59"/>
                  </a:lnTo>
                  <a:lnTo>
                    <a:pt x="63" y="56"/>
                  </a:lnTo>
                  <a:lnTo>
                    <a:pt x="59" y="56"/>
                  </a:lnTo>
                  <a:lnTo>
                    <a:pt x="59" y="48"/>
                  </a:lnTo>
                  <a:lnTo>
                    <a:pt x="63" y="48"/>
                  </a:lnTo>
                  <a:lnTo>
                    <a:pt x="70" y="48"/>
                  </a:lnTo>
                  <a:lnTo>
                    <a:pt x="70" y="45"/>
                  </a:lnTo>
                  <a:lnTo>
                    <a:pt x="74" y="41"/>
                  </a:lnTo>
                  <a:lnTo>
                    <a:pt x="77" y="41"/>
                  </a:lnTo>
                  <a:lnTo>
                    <a:pt x="81" y="37"/>
                  </a:lnTo>
                  <a:lnTo>
                    <a:pt x="81" y="37"/>
                  </a:lnTo>
                  <a:lnTo>
                    <a:pt x="85" y="33"/>
                  </a:lnTo>
                  <a:lnTo>
                    <a:pt x="85" y="30"/>
                  </a:lnTo>
                  <a:lnTo>
                    <a:pt x="85" y="26"/>
                  </a:lnTo>
                  <a:lnTo>
                    <a:pt x="85" y="22"/>
                  </a:lnTo>
                  <a:lnTo>
                    <a:pt x="85" y="19"/>
                  </a:lnTo>
                  <a:lnTo>
                    <a:pt x="81" y="11"/>
                  </a:lnTo>
                  <a:lnTo>
                    <a:pt x="77" y="11"/>
                  </a:lnTo>
                  <a:lnTo>
                    <a:pt x="77" y="8"/>
                  </a:lnTo>
                  <a:lnTo>
                    <a:pt x="74" y="8"/>
                  </a:lnTo>
                  <a:lnTo>
                    <a:pt x="70" y="4"/>
                  </a:lnTo>
                  <a:lnTo>
                    <a:pt x="70" y="4"/>
                  </a:lnTo>
                  <a:lnTo>
                    <a:pt x="66" y="0"/>
                  </a:lnTo>
                  <a:lnTo>
                    <a:pt x="63" y="4"/>
                  </a:lnTo>
                  <a:lnTo>
                    <a:pt x="59" y="4"/>
                  </a:lnTo>
                  <a:lnTo>
                    <a:pt x="63" y="8"/>
                  </a:lnTo>
                  <a:lnTo>
                    <a:pt x="63" y="11"/>
                  </a:lnTo>
                  <a:lnTo>
                    <a:pt x="63" y="15"/>
                  </a:lnTo>
                  <a:lnTo>
                    <a:pt x="63" y="15"/>
                  </a:lnTo>
                  <a:lnTo>
                    <a:pt x="59" y="15"/>
                  </a:lnTo>
                  <a:lnTo>
                    <a:pt x="55" y="8"/>
                  </a:lnTo>
                  <a:lnTo>
                    <a:pt x="52" y="8"/>
                  </a:lnTo>
                  <a:lnTo>
                    <a:pt x="48" y="8"/>
                  </a:lnTo>
                  <a:lnTo>
                    <a:pt x="44" y="4"/>
                  </a:lnTo>
                  <a:lnTo>
                    <a:pt x="44" y="4"/>
                  </a:lnTo>
                  <a:lnTo>
                    <a:pt x="40" y="4"/>
                  </a:lnTo>
                  <a:lnTo>
                    <a:pt x="37" y="4"/>
                  </a:lnTo>
                  <a:lnTo>
                    <a:pt x="33" y="4"/>
                  </a:lnTo>
                  <a:lnTo>
                    <a:pt x="29" y="4"/>
                  </a:lnTo>
                  <a:lnTo>
                    <a:pt x="22" y="4"/>
                  </a:lnTo>
                  <a:lnTo>
                    <a:pt x="22" y="4"/>
                  </a:lnTo>
                  <a:lnTo>
                    <a:pt x="18" y="4"/>
                  </a:lnTo>
                  <a:lnTo>
                    <a:pt x="11" y="4"/>
                  </a:lnTo>
                  <a:lnTo>
                    <a:pt x="7" y="4"/>
                  </a:lnTo>
                  <a:lnTo>
                    <a:pt x="3" y="11"/>
                  </a:lnTo>
                  <a:lnTo>
                    <a:pt x="3" y="15"/>
                  </a:lnTo>
                  <a:lnTo>
                    <a:pt x="0" y="19"/>
                  </a:lnTo>
                  <a:lnTo>
                    <a:pt x="0" y="22"/>
                  </a:lnTo>
                  <a:lnTo>
                    <a:pt x="0" y="30"/>
                  </a:lnTo>
                  <a:lnTo>
                    <a:pt x="3" y="30"/>
                  </a:lnTo>
                  <a:lnTo>
                    <a:pt x="3" y="33"/>
                  </a:lnTo>
                  <a:lnTo>
                    <a:pt x="3" y="37"/>
                  </a:lnTo>
                  <a:lnTo>
                    <a:pt x="3" y="41"/>
                  </a:lnTo>
                  <a:lnTo>
                    <a:pt x="3" y="41"/>
                  </a:lnTo>
                  <a:lnTo>
                    <a:pt x="7" y="45"/>
                  </a:lnTo>
                  <a:lnTo>
                    <a:pt x="7" y="45"/>
                  </a:lnTo>
                  <a:lnTo>
                    <a:pt x="7" y="48"/>
                  </a:lnTo>
                  <a:lnTo>
                    <a:pt x="7" y="52"/>
                  </a:lnTo>
                  <a:lnTo>
                    <a:pt x="11" y="56"/>
                  </a:lnTo>
                  <a:lnTo>
                    <a:pt x="11" y="52"/>
                  </a:lnTo>
                  <a:lnTo>
                    <a:pt x="15" y="56"/>
                  </a:lnTo>
                  <a:lnTo>
                    <a:pt x="15" y="59"/>
                  </a:lnTo>
                  <a:lnTo>
                    <a:pt x="15" y="59"/>
                  </a:lnTo>
                  <a:lnTo>
                    <a:pt x="15" y="63"/>
                  </a:lnTo>
                  <a:lnTo>
                    <a:pt x="18" y="63"/>
                  </a:lnTo>
                  <a:lnTo>
                    <a:pt x="18" y="63"/>
                  </a:lnTo>
                  <a:lnTo>
                    <a:pt x="18" y="59"/>
                  </a:lnTo>
                  <a:lnTo>
                    <a:pt x="22" y="59"/>
                  </a:lnTo>
                  <a:lnTo>
                    <a:pt x="22" y="56"/>
                  </a:lnTo>
                  <a:lnTo>
                    <a:pt x="22" y="59"/>
                  </a:lnTo>
                  <a:lnTo>
                    <a:pt x="26" y="59"/>
                  </a:lnTo>
                  <a:lnTo>
                    <a:pt x="22" y="63"/>
                  </a:lnTo>
                  <a:lnTo>
                    <a:pt x="22" y="67"/>
                  </a:lnTo>
                  <a:lnTo>
                    <a:pt x="22" y="67"/>
                  </a:lnTo>
                  <a:lnTo>
                    <a:pt x="22" y="67"/>
                  </a:lnTo>
                  <a:lnTo>
                    <a:pt x="26" y="67"/>
                  </a:lnTo>
                  <a:lnTo>
                    <a:pt x="26" y="67"/>
                  </a:lnTo>
                  <a:lnTo>
                    <a:pt x="29" y="63"/>
                  </a:lnTo>
                  <a:lnTo>
                    <a:pt x="29" y="67"/>
                  </a:lnTo>
                  <a:lnTo>
                    <a:pt x="33" y="67"/>
                  </a:lnTo>
                  <a:lnTo>
                    <a:pt x="33" y="67"/>
                  </a:lnTo>
                  <a:lnTo>
                    <a:pt x="37" y="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8" name="Freeform 26"/>
            <p:cNvSpPr/>
            <p:nvPr/>
          </p:nvSpPr>
          <p:spPr bwMode="auto">
            <a:xfrm>
              <a:off x="7891588" y="3667389"/>
              <a:ext cx="238254" cy="246147"/>
            </a:xfrm>
            <a:custGeom>
              <a:avLst/>
              <a:gdLst>
                <a:gd name="T0" fmla="*/ 18 w 133"/>
                <a:gd name="T1" fmla="*/ 22 h 141"/>
                <a:gd name="T2" fmla="*/ 26 w 133"/>
                <a:gd name="T3" fmla="*/ 15 h 141"/>
                <a:gd name="T4" fmla="*/ 26 w 133"/>
                <a:gd name="T5" fmla="*/ 4 h 141"/>
                <a:gd name="T6" fmla="*/ 33 w 133"/>
                <a:gd name="T7" fmla="*/ 0 h 141"/>
                <a:gd name="T8" fmla="*/ 44 w 133"/>
                <a:gd name="T9" fmla="*/ 7 h 141"/>
                <a:gd name="T10" fmla="*/ 44 w 133"/>
                <a:gd name="T11" fmla="*/ 19 h 141"/>
                <a:gd name="T12" fmla="*/ 59 w 133"/>
                <a:gd name="T13" fmla="*/ 26 h 141"/>
                <a:gd name="T14" fmla="*/ 74 w 133"/>
                <a:gd name="T15" fmla="*/ 26 h 141"/>
                <a:gd name="T16" fmla="*/ 81 w 133"/>
                <a:gd name="T17" fmla="*/ 33 h 141"/>
                <a:gd name="T18" fmla="*/ 85 w 133"/>
                <a:gd name="T19" fmla="*/ 37 h 141"/>
                <a:gd name="T20" fmla="*/ 78 w 133"/>
                <a:gd name="T21" fmla="*/ 44 h 141"/>
                <a:gd name="T22" fmla="*/ 70 w 133"/>
                <a:gd name="T23" fmla="*/ 48 h 141"/>
                <a:gd name="T24" fmla="*/ 70 w 133"/>
                <a:gd name="T25" fmla="*/ 56 h 141"/>
                <a:gd name="T26" fmla="*/ 74 w 133"/>
                <a:gd name="T27" fmla="*/ 63 h 141"/>
                <a:gd name="T28" fmla="*/ 89 w 133"/>
                <a:gd name="T29" fmla="*/ 67 h 141"/>
                <a:gd name="T30" fmla="*/ 100 w 133"/>
                <a:gd name="T31" fmla="*/ 78 h 141"/>
                <a:gd name="T32" fmla="*/ 107 w 133"/>
                <a:gd name="T33" fmla="*/ 89 h 141"/>
                <a:gd name="T34" fmla="*/ 115 w 133"/>
                <a:gd name="T35" fmla="*/ 93 h 141"/>
                <a:gd name="T36" fmla="*/ 118 w 133"/>
                <a:gd name="T37" fmla="*/ 96 h 141"/>
                <a:gd name="T38" fmla="*/ 122 w 133"/>
                <a:gd name="T39" fmla="*/ 100 h 141"/>
                <a:gd name="T40" fmla="*/ 129 w 133"/>
                <a:gd name="T41" fmla="*/ 104 h 141"/>
                <a:gd name="T42" fmla="*/ 133 w 133"/>
                <a:gd name="T43" fmla="*/ 108 h 141"/>
                <a:gd name="T44" fmla="*/ 133 w 133"/>
                <a:gd name="T45" fmla="*/ 111 h 141"/>
                <a:gd name="T46" fmla="*/ 129 w 133"/>
                <a:gd name="T47" fmla="*/ 122 h 141"/>
                <a:gd name="T48" fmla="*/ 129 w 133"/>
                <a:gd name="T49" fmla="*/ 134 h 141"/>
                <a:gd name="T50" fmla="*/ 122 w 133"/>
                <a:gd name="T51" fmla="*/ 130 h 141"/>
                <a:gd name="T52" fmla="*/ 111 w 133"/>
                <a:gd name="T53" fmla="*/ 130 h 141"/>
                <a:gd name="T54" fmla="*/ 115 w 133"/>
                <a:gd name="T55" fmla="*/ 141 h 141"/>
                <a:gd name="T56" fmla="*/ 107 w 133"/>
                <a:gd name="T57" fmla="*/ 134 h 141"/>
                <a:gd name="T58" fmla="*/ 96 w 133"/>
                <a:gd name="T59" fmla="*/ 130 h 141"/>
                <a:gd name="T60" fmla="*/ 100 w 133"/>
                <a:gd name="T61" fmla="*/ 122 h 141"/>
                <a:gd name="T62" fmla="*/ 100 w 133"/>
                <a:gd name="T63" fmla="*/ 115 h 141"/>
                <a:gd name="T64" fmla="*/ 96 w 133"/>
                <a:gd name="T65" fmla="*/ 108 h 141"/>
                <a:gd name="T66" fmla="*/ 92 w 133"/>
                <a:gd name="T67" fmla="*/ 104 h 141"/>
                <a:gd name="T68" fmla="*/ 85 w 133"/>
                <a:gd name="T69" fmla="*/ 96 h 141"/>
                <a:gd name="T70" fmla="*/ 85 w 133"/>
                <a:gd name="T71" fmla="*/ 89 h 141"/>
                <a:gd name="T72" fmla="*/ 81 w 133"/>
                <a:gd name="T73" fmla="*/ 78 h 141"/>
                <a:gd name="T74" fmla="*/ 63 w 133"/>
                <a:gd name="T75" fmla="*/ 67 h 141"/>
                <a:gd name="T76" fmla="*/ 48 w 133"/>
                <a:gd name="T77" fmla="*/ 78 h 141"/>
                <a:gd name="T78" fmla="*/ 37 w 133"/>
                <a:gd name="T79" fmla="*/ 70 h 141"/>
                <a:gd name="T80" fmla="*/ 26 w 133"/>
                <a:gd name="T81" fmla="*/ 78 h 141"/>
                <a:gd name="T82" fmla="*/ 22 w 133"/>
                <a:gd name="T83" fmla="*/ 67 h 141"/>
                <a:gd name="T84" fmla="*/ 22 w 133"/>
                <a:gd name="T85" fmla="*/ 59 h 141"/>
                <a:gd name="T86" fmla="*/ 22 w 133"/>
                <a:gd name="T87" fmla="*/ 48 h 141"/>
                <a:gd name="T88" fmla="*/ 11 w 133"/>
                <a:gd name="T89" fmla="*/ 52 h 141"/>
                <a:gd name="T90" fmla="*/ 11 w 133"/>
                <a:gd name="T91" fmla="*/ 41 h 141"/>
                <a:gd name="T92" fmla="*/ 0 w 133"/>
                <a:gd name="T93" fmla="*/ 33 h 141"/>
                <a:gd name="T94" fmla="*/ 7 w 133"/>
                <a:gd name="T95" fmla="*/ 26 h 141"/>
                <a:gd name="T96" fmla="*/ 7 w 133"/>
                <a:gd name="T97" fmla="*/ 19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33" h="141">
                  <a:moveTo>
                    <a:pt x="15" y="19"/>
                  </a:moveTo>
                  <a:lnTo>
                    <a:pt x="18" y="19"/>
                  </a:lnTo>
                  <a:lnTo>
                    <a:pt x="18" y="22"/>
                  </a:lnTo>
                  <a:lnTo>
                    <a:pt x="26" y="19"/>
                  </a:lnTo>
                  <a:lnTo>
                    <a:pt x="26" y="19"/>
                  </a:lnTo>
                  <a:lnTo>
                    <a:pt x="26" y="15"/>
                  </a:lnTo>
                  <a:lnTo>
                    <a:pt x="26" y="15"/>
                  </a:lnTo>
                  <a:lnTo>
                    <a:pt x="26" y="11"/>
                  </a:lnTo>
                  <a:lnTo>
                    <a:pt x="26" y="4"/>
                  </a:lnTo>
                  <a:lnTo>
                    <a:pt x="26" y="4"/>
                  </a:lnTo>
                  <a:lnTo>
                    <a:pt x="26" y="0"/>
                  </a:lnTo>
                  <a:lnTo>
                    <a:pt x="33" y="0"/>
                  </a:lnTo>
                  <a:lnTo>
                    <a:pt x="33" y="4"/>
                  </a:lnTo>
                  <a:lnTo>
                    <a:pt x="41" y="4"/>
                  </a:lnTo>
                  <a:lnTo>
                    <a:pt x="44" y="7"/>
                  </a:lnTo>
                  <a:lnTo>
                    <a:pt x="44" y="11"/>
                  </a:lnTo>
                  <a:lnTo>
                    <a:pt x="44" y="15"/>
                  </a:lnTo>
                  <a:lnTo>
                    <a:pt x="44" y="19"/>
                  </a:lnTo>
                  <a:lnTo>
                    <a:pt x="52" y="22"/>
                  </a:lnTo>
                  <a:lnTo>
                    <a:pt x="55" y="26"/>
                  </a:lnTo>
                  <a:lnTo>
                    <a:pt x="59" y="26"/>
                  </a:lnTo>
                  <a:lnTo>
                    <a:pt x="67" y="30"/>
                  </a:lnTo>
                  <a:lnTo>
                    <a:pt x="70" y="26"/>
                  </a:lnTo>
                  <a:lnTo>
                    <a:pt x="74" y="26"/>
                  </a:lnTo>
                  <a:lnTo>
                    <a:pt x="74" y="30"/>
                  </a:lnTo>
                  <a:lnTo>
                    <a:pt x="81" y="30"/>
                  </a:lnTo>
                  <a:lnTo>
                    <a:pt x="81" y="33"/>
                  </a:lnTo>
                  <a:lnTo>
                    <a:pt x="81" y="33"/>
                  </a:lnTo>
                  <a:lnTo>
                    <a:pt x="85" y="37"/>
                  </a:lnTo>
                  <a:lnTo>
                    <a:pt x="85" y="37"/>
                  </a:lnTo>
                  <a:lnTo>
                    <a:pt x="81" y="37"/>
                  </a:lnTo>
                  <a:lnTo>
                    <a:pt x="81" y="44"/>
                  </a:lnTo>
                  <a:lnTo>
                    <a:pt x="78" y="44"/>
                  </a:lnTo>
                  <a:lnTo>
                    <a:pt x="74" y="48"/>
                  </a:lnTo>
                  <a:lnTo>
                    <a:pt x="70" y="48"/>
                  </a:lnTo>
                  <a:lnTo>
                    <a:pt x="70" y="48"/>
                  </a:lnTo>
                  <a:lnTo>
                    <a:pt x="70" y="52"/>
                  </a:lnTo>
                  <a:lnTo>
                    <a:pt x="74" y="56"/>
                  </a:lnTo>
                  <a:lnTo>
                    <a:pt x="70" y="56"/>
                  </a:lnTo>
                  <a:lnTo>
                    <a:pt x="70" y="59"/>
                  </a:lnTo>
                  <a:lnTo>
                    <a:pt x="74" y="59"/>
                  </a:lnTo>
                  <a:lnTo>
                    <a:pt x="74" y="63"/>
                  </a:lnTo>
                  <a:lnTo>
                    <a:pt x="81" y="63"/>
                  </a:lnTo>
                  <a:lnTo>
                    <a:pt x="85" y="67"/>
                  </a:lnTo>
                  <a:lnTo>
                    <a:pt x="89" y="67"/>
                  </a:lnTo>
                  <a:lnTo>
                    <a:pt x="92" y="70"/>
                  </a:lnTo>
                  <a:lnTo>
                    <a:pt x="96" y="74"/>
                  </a:lnTo>
                  <a:lnTo>
                    <a:pt x="100" y="78"/>
                  </a:lnTo>
                  <a:lnTo>
                    <a:pt x="100" y="78"/>
                  </a:lnTo>
                  <a:lnTo>
                    <a:pt x="107" y="85"/>
                  </a:lnTo>
                  <a:lnTo>
                    <a:pt x="107" y="89"/>
                  </a:lnTo>
                  <a:lnTo>
                    <a:pt x="111" y="89"/>
                  </a:lnTo>
                  <a:lnTo>
                    <a:pt x="115" y="89"/>
                  </a:lnTo>
                  <a:lnTo>
                    <a:pt x="115" y="93"/>
                  </a:lnTo>
                  <a:lnTo>
                    <a:pt x="115" y="93"/>
                  </a:lnTo>
                  <a:lnTo>
                    <a:pt x="118" y="96"/>
                  </a:lnTo>
                  <a:lnTo>
                    <a:pt x="118" y="96"/>
                  </a:lnTo>
                  <a:lnTo>
                    <a:pt x="122" y="96"/>
                  </a:lnTo>
                  <a:lnTo>
                    <a:pt x="122" y="100"/>
                  </a:lnTo>
                  <a:lnTo>
                    <a:pt x="122" y="100"/>
                  </a:lnTo>
                  <a:lnTo>
                    <a:pt x="126" y="100"/>
                  </a:lnTo>
                  <a:lnTo>
                    <a:pt x="129" y="104"/>
                  </a:lnTo>
                  <a:lnTo>
                    <a:pt x="129" y="104"/>
                  </a:lnTo>
                  <a:lnTo>
                    <a:pt x="133" y="104"/>
                  </a:lnTo>
                  <a:lnTo>
                    <a:pt x="133" y="104"/>
                  </a:lnTo>
                  <a:lnTo>
                    <a:pt x="133" y="108"/>
                  </a:lnTo>
                  <a:lnTo>
                    <a:pt x="129" y="111"/>
                  </a:lnTo>
                  <a:lnTo>
                    <a:pt x="133" y="111"/>
                  </a:lnTo>
                  <a:lnTo>
                    <a:pt x="133" y="111"/>
                  </a:lnTo>
                  <a:lnTo>
                    <a:pt x="133" y="115"/>
                  </a:lnTo>
                  <a:lnTo>
                    <a:pt x="129" y="119"/>
                  </a:lnTo>
                  <a:lnTo>
                    <a:pt x="129" y="122"/>
                  </a:lnTo>
                  <a:lnTo>
                    <a:pt x="133" y="126"/>
                  </a:lnTo>
                  <a:lnTo>
                    <a:pt x="133" y="130"/>
                  </a:lnTo>
                  <a:lnTo>
                    <a:pt x="129" y="134"/>
                  </a:lnTo>
                  <a:lnTo>
                    <a:pt x="126" y="134"/>
                  </a:lnTo>
                  <a:lnTo>
                    <a:pt x="122" y="130"/>
                  </a:lnTo>
                  <a:lnTo>
                    <a:pt x="122" y="130"/>
                  </a:lnTo>
                  <a:lnTo>
                    <a:pt x="118" y="126"/>
                  </a:lnTo>
                  <a:lnTo>
                    <a:pt x="115" y="130"/>
                  </a:lnTo>
                  <a:lnTo>
                    <a:pt x="111" y="130"/>
                  </a:lnTo>
                  <a:lnTo>
                    <a:pt x="115" y="134"/>
                  </a:lnTo>
                  <a:lnTo>
                    <a:pt x="115" y="137"/>
                  </a:lnTo>
                  <a:lnTo>
                    <a:pt x="115" y="141"/>
                  </a:lnTo>
                  <a:lnTo>
                    <a:pt x="115" y="141"/>
                  </a:lnTo>
                  <a:lnTo>
                    <a:pt x="111" y="141"/>
                  </a:lnTo>
                  <a:lnTo>
                    <a:pt x="107" y="134"/>
                  </a:lnTo>
                  <a:lnTo>
                    <a:pt x="104" y="134"/>
                  </a:lnTo>
                  <a:lnTo>
                    <a:pt x="100" y="134"/>
                  </a:lnTo>
                  <a:lnTo>
                    <a:pt x="96" y="130"/>
                  </a:lnTo>
                  <a:lnTo>
                    <a:pt x="100" y="130"/>
                  </a:lnTo>
                  <a:lnTo>
                    <a:pt x="100" y="126"/>
                  </a:lnTo>
                  <a:lnTo>
                    <a:pt x="100" y="122"/>
                  </a:lnTo>
                  <a:lnTo>
                    <a:pt x="100" y="119"/>
                  </a:lnTo>
                  <a:lnTo>
                    <a:pt x="100" y="119"/>
                  </a:lnTo>
                  <a:lnTo>
                    <a:pt x="100" y="115"/>
                  </a:lnTo>
                  <a:lnTo>
                    <a:pt x="104" y="111"/>
                  </a:lnTo>
                  <a:lnTo>
                    <a:pt x="100" y="111"/>
                  </a:lnTo>
                  <a:lnTo>
                    <a:pt x="96" y="108"/>
                  </a:lnTo>
                  <a:lnTo>
                    <a:pt x="100" y="108"/>
                  </a:lnTo>
                  <a:lnTo>
                    <a:pt x="96" y="104"/>
                  </a:lnTo>
                  <a:lnTo>
                    <a:pt x="92" y="104"/>
                  </a:lnTo>
                  <a:lnTo>
                    <a:pt x="89" y="100"/>
                  </a:lnTo>
                  <a:lnTo>
                    <a:pt x="85" y="100"/>
                  </a:lnTo>
                  <a:lnTo>
                    <a:pt x="85" y="96"/>
                  </a:lnTo>
                  <a:lnTo>
                    <a:pt x="85" y="93"/>
                  </a:lnTo>
                  <a:lnTo>
                    <a:pt x="85" y="89"/>
                  </a:lnTo>
                  <a:lnTo>
                    <a:pt x="85" y="89"/>
                  </a:lnTo>
                  <a:lnTo>
                    <a:pt x="85" y="85"/>
                  </a:lnTo>
                  <a:lnTo>
                    <a:pt x="85" y="82"/>
                  </a:lnTo>
                  <a:lnTo>
                    <a:pt x="81" y="78"/>
                  </a:lnTo>
                  <a:lnTo>
                    <a:pt x="74" y="74"/>
                  </a:lnTo>
                  <a:lnTo>
                    <a:pt x="70" y="70"/>
                  </a:lnTo>
                  <a:lnTo>
                    <a:pt x="63" y="67"/>
                  </a:lnTo>
                  <a:lnTo>
                    <a:pt x="59" y="70"/>
                  </a:lnTo>
                  <a:lnTo>
                    <a:pt x="55" y="74"/>
                  </a:lnTo>
                  <a:lnTo>
                    <a:pt x="48" y="78"/>
                  </a:lnTo>
                  <a:lnTo>
                    <a:pt x="44" y="74"/>
                  </a:lnTo>
                  <a:lnTo>
                    <a:pt x="41" y="74"/>
                  </a:lnTo>
                  <a:lnTo>
                    <a:pt x="37" y="70"/>
                  </a:lnTo>
                  <a:lnTo>
                    <a:pt x="33" y="74"/>
                  </a:lnTo>
                  <a:lnTo>
                    <a:pt x="30" y="78"/>
                  </a:lnTo>
                  <a:lnTo>
                    <a:pt x="26" y="78"/>
                  </a:lnTo>
                  <a:lnTo>
                    <a:pt x="22" y="78"/>
                  </a:lnTo>
                  <a:lnTo>
                    <a:pt x="22" y="70"/>
                  </a:lnTo>
                  <a:lnTo>
                    <a:pt x="22" y="67"/>
                  </a:lnTo>
                  <a:lnTo>
                    <a:pt x="22" y="63"/>
                  </a:lnTo>
                  <a:lnTo>
                    <a:pt x="22" y="59"/>
                  </a:lnTo>
                  <a:lnTo>
                    <a:pt x="22" y="59"/>
                  </a:lnTo>
                  <a:lnTo>
                    <a:pt x="22" y="56"/>
                  </a:lnTo>
                  <a:lnTo>
                    <a:pt x="22" y="52"/>
                  </a:lnTo>
                  <a:lnTo>
                    <a:pt x="22" y="48"/>
                  </a:lnTo>
                  <a:lnTo>
                    <a:pt x="18" y="48"/>
                  </a:lnTo>
                  <a:lnTo>
                    <a:pt x="15" y="52"/>
                  </a:lnTo>
                  <a:lnTo>
                    <a:pt x="11" y="52"/>
                  </a:lnTo>
                  <a:lnTo>
                    <a:pt x="7" y="48"/>
                  </a:lnTo>
                  <a:lnTo>
                    <a:pt x="11" y="44"/>
                  </a:lnTo>
                  <a:lnTo>
                    <a:pt x="11" y="41"/>
                  </a:lnTo>
                  <a:lnTo>
                    <a:pt x="7" y="37"/>
                  </a:lnTo>
                  <a:lnTo>
                    <a:pt x="4" y="37"/>
                  </a:lnTo>
                  <a:lnTo>
                    <a:pt x="0" y="33"/>
                  </a:lnTo>
                  <a:lnTo>
                    <a:pt x="4" y="30"/>
                  </a:lnTo>
                  <a:lnTo>
                    <a:pt x="4" y="30"/>
                  </a:lnTo>
                  <a:lnTo>
                    <a:pt x="7" y="26"/>
                  </a:lnTo>
                  <a:lnTo>
                    <a:pt x="7" y="26"/>
                  </a:lnTo>
                  <a:lnTo>
                    <a:pt x="7" y="22"/>
                  </a:lnTo>
                  <a:lnTo>
                    <a:pt x="7" y="19"/>
                  </a:lnTo>
                  <a:lnTo>
                    <a:pt x="15" y="19"/>
                  </a:lnTo>
                  <a:lnTo>
                    <a:pt x="15"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9" name="Freeform 27"/>
            <p:cNvSpPr>
              <a:spLocks noEditPoints="1"/>
            </p:cNvSpPr>
            <p:nvPr/>
          </p:nvSpPr>
          <p:spPr bwMode="auto">
            <a:xfrm>
              <a:off x="7825307" y="3724998"/>
              <a:ext cx="252585" cy="408499"/>
            </a:xfrm>
            <a:custGeom>
              <a:avLst/>
              <a:gdLst>
                <a:gd name="T0" fmla="*/ 13 w 38"/>
                <a:gd name="T1" fmla="*/ 3 h 63"/>
                <a:gd name="T2" fmla="*/ 16 w 38"/>
                <a:gd name="T3" fmla="*/ 4 h 63"/>
                <a:gd name="T4" fmla="*/ 16 w 38"/>
                <a:gd name="T5" fmla="*/ 8 h 63"/>
                <a:gd name="T6" fmla="*/ 18 w 38"/>
                <a:gd name="T7" fmla="*/ 12 h 63"/>
                <a:gd name="T8" fmla="*/ 23 w 38"/>
                <a:gd name="T9" fmla="*/ 12 h 63"/>
                <a:gd name="T10" fmla="*/ 30 w 38"/>
                <a:gd name="T11" fmla="*/ 11 h 63"/>
                <a:gd name="T12" fmla="*/ 33 w 38"/>
                <a:gd name="T13" fmla="*/ 15 h 63"/>
                <a:gd name="T14" fmla="*/ 35 w 38"/>
                <a:gd name="T15" fmla="*/ 19 h 63"/>
                <a:gd name="T16" fmla="*/ 38 w 38"/>
                <a:gd name="T17" fmla="*/ 21 h 63"/>
                <a:gd name="T18" fmla="*/ 37 w 38"/>
                <a:gd name="T19" fmla="*/ 25 h 63"/>
                <a:gd name="T20" fmla="*/ 33 w 38"/>
                <a:gd name="T21" fmla="*/ 26 h 63"/>
                <a:gd name="T22" fmla="*/ 27 w 38"/>
                <a:gd name="T23" fmla="*/ 26 h 63"/>
                <a:gd name="T24" fmla="*/ 24 w 38"/>
                <a:gd name="T25" fmla="*/ 31 h 63"/>
                <a:gd name="T26" fmla="*/ 25 w 38"/>
                <a:gd name="T27" fmla="*/ 36 h 63"/>
                <a:gd name="T28" fmla="*/ 23 w 38"/>
                <a:gd name="T29" fmla="*/ 36 h 63"/>
                <a:gd name="T30" fmla="*/ 21 w 38"/>
                <a:gd name="T31" fmla="*/ 34 h 63"/>
                <a:gd name="T32" fmla="*/ 19 w 38"/>
                <a:gd name="T33" fmla="*/ 34 h 63"/>
                <a:gd name="T34" fmla="*/ 17 w 38"/>
                <a:gd name="T35" fmla="*/ 33 h 63"/>
                <a:gd name="T36" fmla="*/ 16 w 38"/>
                <a:gd name="T37" fmla="*/ 31 h 63"/>
                <a:gd name="T38" fmla="*/ 14 w 38"/>
                <a:gd name="T39" fmla="*/ 31 h 63"/>
                <a:gd name="T40" fmla="*/ 13 w 38"/>
                <a:gd name="T41" fmla="*/ 31 h 63"/>
                <a:gd name="T42" fmla="*/ 13 w 38"/>
                <a:gd name="T43" fmla="*/ 34 h 63"/>
                <a:gd name="T44" fmla="*/ 12 w 38"/>
                <a:gd name="T45" fmla="*/ 38 h 63"/>
                <a:gd name="T46" fmla="*/ 10 w 38"/>
                <a:gd name="T47" fmla="*/ 44 h 63"/>
                <a:gd name="T48" fmla="*/ 10 w 38"/>
                <a:gd name="T49" fmla="*/ 46 h 63"/>
                <a:gd name="T50" fmla="*/ 12 w 38"/>
                <a:gd name="T51" fmla="*/ 49 h 63"/>
                <a:gd name="T52" fmla="*/ 13 w 38"/>
                <a:gd name="T53" fmla="*/ 49 h 63"/>
                <a:gd name="T54" fmla="*/ 15 w 38"/>
                <a:gd name="T55" fmla="*/ 52 h 63"/>
                <a:gd name="T56" fmla="*/ 16 w 38"/>
                <a:gd name="T57" fmla="*/ 52 h 63"/>
                <a:gd name="T58" fmla="*/ 17 w 38"/>
                <a:gd name="T59" fmla="*/ 55 h 63"/>
                <a:gd name="T60" fmla="*/ 17 w 38"/>
                <a:gd name="T61" fmla="*/ 56 h 63"/>
                <a:gd name="T62" fmla="*/ 20 w 38"/>
                <a:gd name="T63" fmla="*/ 59 h 63"/>
                <a:gd name="T64" fmla="*/ 23 w 38"/>
                <a:gd name="T65" fmla="*/ 61 h 63"/>
                <a:gd name="T66" fmla="*/ 23 w 38"/>
                <a:gd name="T67" fmla="*/ 63 h 63"/>
                <a:gd name="T68" fmla="*/ 19 w 38"/>
                <a:gd name="T69" fmla="*/ 62 h 63"/>
                <a:gd name="T70" fmla="*/ 18 w 38"/>
                <a:gd name="T71" fmla="*/ 60 h 63"/>
                <a:gd name="T72" fmla="*/ 15 w 38"/>
                <a:gd name="T73" fmla="*/ 60 h 63"/>
                <a:gd name="T74" fmla="*/ 13 w 38"/>
                <a:gd name="T75" fmla="*/ 57 h 63"/>
                <a:gd name="T76" fmla="*/ 10 w 38"/>
                <a:gd name="T77" fmla="*/ 55 h 63"/>
                <a:gd name="T78" fmla="*/ 8 w 38"/>
                <a:gd name="T79" fmla="*/ 52 h 63"/>
                <a:gd name="T80" fmla="*/ 6 w 38"/>
                <a:gd name="T81" fmla="*/ 51 h 63"/>
                <a:gd name="T82" fmla="*/ 7 w 38"/>
                <a:gd name="T83" fmla="*/ 48 h 63"/>
                <a:gd name="T84" fmla="*/ 8 w 38"/>
                <a:gd name="T85" fmla="*/ 45 h 63"/>
                <a:gd name="T86" fmla="*/ 9 w 38"/>
                <a:gd name="T87" fmla="*/ 42 h 63"/>
                <a:gd name="T88" fmla="*/ 11 w 38"/>
                <a:gd name="T89" fmla="*/ 36 h 63"/>
                <a:gd name="T90" fmla="*/ 10 w 38"/>
                <a:gd name="T91" fmla="*/ 31 h 63"/>
                <a:gd name="T92" fmla="*/ 7 w 38"/>
                <a:gd name="T93" fmla="*/ 26 h 63"/>
                <a:gd name="T94" fmla="*/ 6 w 38"/>
                <a:gd name="T95" fmla="*/ 22 h 63"/>
                <a:gd name="T96" fmla="*/ 6 w 38"/>
                <a:gd name="T97" fmla="*/ 18 h 63"/>
                <a:gd name="T98" fmla="*/ 2 w 38"/>
                <a:gd name="T99" fmla="*/ 13 h 63"/>
                <a:gd name="T100" fmla="*/ 0 w 38"/>
                <a:gd name="T101" fmla="*/ 10 h 63"/>
                <a:gd name="T102" fmla="*/ 2 w 38"/>
                <a:gd name="T103" fmla="*/ 6 h 63"/>
                <a:gd name="T104" fmla="*/ 6 w 38"/>
                <a:gd name="T105" fmla="*/ 4 h 63"/>
                <a:gd name="T106" fmla="*/ 9 w 38"/>
                <a:gd name="T107" fmla="*/ 2 h 63"/>
                <a:gd name="T108" fmla="*/ 10 w 38"/>
                <a:gd name="T109" fmla="*/ 0 h 63"/>
                <a:gd name="T110" fmla="*/ 13 w 38"/>
                <a:gd name="T111" fmla="*/ 59 h 63"/>
                <a:gd name="T112" fmla="*/ 10 w 38"/>
                <a:gd name="T113" fmla="*/ 55 h 63"/>
                <a:gd name="T114" fmla="*/ 7 w 38"/>
                <a:gd name="T115" fmla="*/ 55 h 63"/>
                <a:gd name="T116" fmla="*/ 23 w 38"/>
                <a:gd name="T117" fmla="*/ 37 h 63"/>
                <a:gd name="T118" fmla="*/ 13 w 38"/>
                <a:gd name="T119" fmla="*/ 46 h 63"/>
                <a:gd name="T120" fmla="*/ 14 w 38"/>
                <a:gd name="T121" fmla="*/ 48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8" h="63">
                  <a:moveTo>
                    <a:pt x="10" y="0"/>
                  </a:moveTo>
                  <a:cubicBezTo>
                    <a:pt x="11" y="1"/>
                    <a:pt x="11" y="1"/>
                    <a:pt x="11" y="1"/>
                  </a:cubicBezTo>
                  <a:cubicBezTo>
                    <a:pt x="12" y="1"/>
                    <a:pt x="12" y="1"/>
                    <a:pt x="12" y="1"/>
                  </a:cubicBezTo>
                  <a:cubicBezTo>
                    <a:pt x="13" y="2"/>
                    <a:pt x="13" y="2"/>
                    <a:pt x="13" y="2"/>
                  </a:cubicBezTo>
                  <a:cubicBezTo>
                    <a:pt x="13" y="3"/>
                    <a:pt x="13" y="3"/>
                    <a:pt x="13" y="3"/>
                  </a:cubicBezTo>
                  <a:cubicBezTo>
                    <a:pt x="12" y="4"/>
                    <a:pt x="12" y="4"/>
                    <a:pt x="12" y="4"/>
                  </a:cubicBezTo>
                  <a:cubicBezTo>
                    <a:pt x="13" y="5"/>
                    <a:pt x="13" y="5"/>
                    <a:pt x="13" y="5"/>
                  </a:cubicBezTo>
                  <a:cubicBezTo>
                    <a:pt x="14" y="5"/>
                    <a:pt x="14" y="5"/>
                    <a:pt x="14" y="5"/>
                  </a:cubicBezTo>
                  <a:cubicBezTo>
                    <a:pt x="15" y="4"/>
                    <a:pt x="15" y="4"/>
                    <a:pt x="15" y="4"/>
                  </a:cubicBezTo>
                  <a:cubicBezTo>
                    <a:pt x="16" y="4"/>
                    <a:pt x="16" y="4"/>
                    <a:pt x="16" y="4"/>
                  </a:cubicBezTo>
                  <a:cubicBezTo>
                    <a:pt x="16" y="5"/>
                    <a:pt x="16" y="5"/>
                    <a:pt x="16" y="5"/>
                  </a:cubicBezTo>
                  <a:cubicBezTo>
                    <a:pt x="16" y="6"/>
                    <a:pt x="16" y="6"/>
                    <a:pt x="16" y="6"/>
                  </a:cubicBezTo>
                  <a:cubicBezTo>
                    <a:pt x="16" y="7"/>
                    <a:pt x="16" y="7"/>
                    <a:pt x="16" y="7"/>
                  </a:cubicBezTo>
                  <a:cubicBezTo>
                    <a:pt x="16" y="7"/>
                    <a:pt x="16" y="7"/>
                    <a:pt x="16" y="7"/>
                  </a:cubicBezTo>
                  <a:cubicBezTo>
                    <a:pt x="16" y="8"/>
                    <a:pt x="16" y="8"/>
                    <a:pt x="16" y="8"/>
                  </a:cubicBezTo>
                  <a:cubicBezTo>
                    <a:pt x="16" y="9"/>
                    <a:pt x="16" y="9"/>
                    <a:pt x="16" y="9"/>
                  </a:cubicBezTo>
                  <a:cubicBezTo>
                    <a:pt x="16" y="10"/>
                    <a:pt x="16" y="10"/>
                    <a:pt x="16" y="10"/>
                  </a:cubicBezTo>
                  <a:cubicBezTo>
                    <a:pt x="16" y="12"/>
                    <a:pt x="16" y="12"/>
                    <a:pt x="16" y="12"/>
                  </a:cubicBezTo>
                  <a:cubicBezTo>
                    <a:pt x="17" y="12"/>
                    <a:pt x="17" y="12"/>
                    <a:pt x="17" y="12"/>
                  </a:cubicBezTo>
                  <a:cubicBezTo>
                    <a:pt x="18" y="12"/>
                    <a:pt x="18" y="12"/>
                    <a:pt x="18" y="12"/>
                  </a:cubicBezTo>
                  <a:cubicBezTo>
                    <a:pt x="19" y="11"/>
                    <a:pt x="19" y="11"/>
                    <a:pt x="19" y="11"/>
                  </a:cubicBezTo>
                  <a:cubicBezTo>
                    <a:pt x="20" y="10"/>
                    <a:pt x="20" y="10"/>
                    <a:pt x="20" y="10"/>
                  </a:cubicBezTo>
                  <a:cubicBezTo>
                    <a:pt x="21" y="11"/>
                    <a:pt x="21" y="11"/>
                    <a:pt x="21" y="11"/>
                  </a:cubicBezTo>
                  <a:cubicBezTo>
                    <a:pt x="22" y="11"/>
                    <a:pt x="22" y="11"/>
                    <a:pt x="22" y="11"/>
                  </a:cubicBezTo>
                  <a:cubicBezTo>
                    <a:pt x="23" y="12"/>
                    <a:pt x="23" y="12"/>
                    <a:pt x="23" y="12"/>
                  </a:cubicBezTo>
                  <a:cubicBezTo>
                    <a:pt x="25" y="11"/>
                    <a:pt x="25" y="11"/>
                    <a:pt x="25" y="11"/>
                  </a:cubicBezTo>
                  <a:cubicBezTo>
                    <a:pt x="26" y="10"/>
                    <a:pt x="26" y="10"/>
                    <a:pt x="26" y="10"/>
                  </a:cubicBezTo>
                  <a:cubicBezTo>
                    <a:pt x="27" y="9"/>
                    <a:pt x="27" y="9"/>
                    <a:pt x="27" y="9"/>
                  </a:cubicBezTo>
                  <a:cubicBezTo>
                    <a:pt x="29" y="10"/>
                    <a:pt x="29" y="10"/>
                    <a:pt x="29" y="10"/>
                  </a:cubicBezTo>
                  <a:cubicBezTo>
                    <a:pt x="30" y="11"/>
                    <a:pt x="30" y="11"/>
                    <a:pt x="30" y="11"/>
                  </a:cubicBezTo>
                  <a:cubicBezTo>
                    <a:pt x="32" y="12"/>
                    <a:pt x="32" y="12"/>
                    <a:pt x="32" y="12"/>
                  </a:cubicBezTo>
                  <a:cubicBezTo>
                    <a:pt x="33" y="13"/>
                    <a:pt x="33" y="13"/>
                    <a:pt x="33" y="13"/>
                  </a:cubicBezTo>
                  <a:cubicBezTo>
                    <a:pt x="33" y="14"/>
                    <a:pt x="33" y="14"/>
                    <a:pt x="33" y="14"/>
                  </a:cubicBezTo>
                  <a:cubicBezTo>
                    <a:pt x="33" y="15"/>
                    <a:pt x="33" y="15"/>
                    <a:pt x="33" y="15"/>
                  </a:cubicBezTo>
                  <a:cubicBezTo>
                    <a:pt x="33" y="15"/>
                    <a:pt x="33" y="15"/>
                    <a:pt x="33" y="15"/>
                  </a:cubicBezTo>
                  <a:cubicBezTo>
                    <a:pt x="33" y="16"/>
                    <a:pt x="33" y="16"/>
                    <a:pt x="33" y="16"/>
                  </a:cubicBezTo>
                  <a:cubicBezTo>
                    <a:pt x="33" y="17"/>
                    <a:pt x="33" y="17"/>
                    <a:pt x="33" y="17"/>
                  </a:cubicBezTo>
                  <a:cubicBezTo>
                    <a:pt x="33" y="18"/>
                    <a:pt x="33" y="18"/>
                    <a:pt x="33" y="18"/>
                  </a:cubicBezTo>
                  <a:cubicBezTo>
                    <a:pt x="34" y="18"/>
                    <a:pt x="34" y="18"/>
                    <a:pt x="34" y="18"/>
                  </a:cubicBezTo>
                  <a:cubicBezTo>
                    <a:pt x="35" y="19"/>
                    <a:pt x="35" y="19"/>
                    <a:pt x="35" y="19"/>
                  </a:cubicBezTo>
                  <a:cubicBezTo>
                    <a:pt x="36" y="19"/>
                    <a:pt x="36" y="19"/>
                    <a:pt x="36" y="19"/>
                  </a:cubicBezTo>
                  <a:cubicBezTo>
                    <a:pt x="37" y="20"/>
                    <a:pt x="37" y="20"/>
                    <a:pt x="37" y="20"/>
                  </a:cubicBezTo>
                  <a:cubicBezTo>
                    <a:pt x="36" y="20"/>
                    <a:pt x="36" y="20"/>
                    <a:pt x="36" y="20"/>
                  </a:cubicBezTo>
                  <a:cubicBezTo>
                    <a:pt x="37" y="21"/>
                    <a:pt x="37" y="21"/>
                    <a:pt x="37" y="21"/>
                  </a:cubicBezTo>
                  <a:cubicBezTo>
                    <a:pt x="38" y="21"/>
                    <a:pt x="38" y="21"/>
                    <a:pt x="38" y="21"/>
                  </a:cubicBezTo>
                  <a:cubicBezTo>
                    <a:pt x="37" y="22"/>
                    <a:pt x="37" y="22"/>
                    <a:pt x="37" y="22"/>
                  </a:cubicBezTo>
                  <a:cubicBezTo>
                    <a:pt x="37" y="23"/>
                    <a:pt x="37" y="23"/>
                    <a:pt x="37" y="23"/>
                  </a:cubicBezTo>
                  <a:cubicBezTo>
                    <a:pt x="37" y="23"/>
                    <a:pt x="37" y="23"/>
                    <a:pt x="37" y="23"/>
                  </a:cubicBezTo>
                  <a:cubicBezTo>
                    <a:pt x="37" y="24"/>
                    <a:pt x="37" y="24"/>
                    <a:pt x="37" y="24"/>
                  </a:cubicBezTo>
                  <a:cubicBezTo>
                    <a:pt x="37" y="25"/>
                    <a:pt x="37" y="25"/>
                    <a:pt x="37" y="25"/>
                  </a:cubicBezTo>
                  <a:cubicBezTo>
                    <a:pt x="37" y="26"/>
                    <a:pt x="37" y="26"/>
                    <a:pt x="37" y="26"/>
                  </a:cubicBezTo>
                  <a:cubicBezTo>
                    <a:pt x="36" y="26"/>
                    <a:pt x="36" y="26"/>
                    <a:pt x="36" y="26"/>
                  </a:cubicBezTo>
                  <a:cubicBezTo>
                    <a:pt x="35" y="26"/>
                    <a:pt x="35" y="26"/>
                    <a:pt x="35" y="26"/>
                  </a:cubicBezTo>
                  <a:cubicBezTo>
                    <a:pt x="34" y="26"/>
                    <a:pt x="34" y="26"/>
                    <a:pt x="34" y="26"/>
                  </a:cubicBezTo>
                  <a:cubicBezTo>
                    <a:pt x="33" y="26"/>
                    <a:pt x="33" y="26"/>
                    <a:pt x="33" y="26"/>
                  </a:cubicBezTo>
                  <a:cubicBezTo>
                    <a:pt x="32" y="26"/>
                    <a:pt x="32" y="26"/>
                    <a:pt x="32" y="26"/>
                  </a:cubicBezTo>
                  <a:cubicBezTo>
                    <a:pt x="30" y="26"/>
                    <a:pt x="30" y="26"/>
                    <a:pt x="30" y="26"/>
                  </a:cubicBezTo>
                  <a:cubicBezTo>
                    <a:pt x="30" y="26"/>
                    <a:pt x="30" y="26"/>
                    <a:pt x="30" y="26"/>
                  </a:cubicBezTo>
                  <a:cubicBezTo>
                    <a:pt x="29" y="26"/>
                    <a:pt x="29" y="26"/>
                    <a:pt x="29" y="26"/>
                  </a:cubicBezTo>
                  <a:cubicBezTo>
                    <a:pt x="27" y="26"/>
                    <a:pt x="27" y="26"/>
                    <a:pt x="27" y="26"/>
                  </a:cubicBezTo>
                  <a:cubicBezTo>
                    <a:pt x="26" y="26"/>
                    <a:pt x="26" y="26"/>
                    <a:pt x="26" y="26"/>
                  </a:cubicBezTo>
                  <a:cubicBezTo>
                    <a:pt x="25" y="28"/>
                    <a:pt x="25" y="28"/>
                    <a:pt x="25" y="28"/>
                  </a:cubicBezTo>
                  <a:cubicBezTo>
                    <a:pt x="25" y="29"/>
                    <a:pt x="25" y="29"/>
                    <a:pt x="25" y="29"/>
                  </a:cubicBezTo>
                  <a:cubicBezTo>
                    <a:pt x="24" y="30"/>
                    <a:pt x="24" y="30"/>
                    <a:pt x="24" y="30"/>
                  </a:cubicBezTo>
                  <a:cubicBezTo>
                    <a:pt x="24" y="31"/>
                    <a:pt x="24" y="31"/>
                    <a:pt x="24" y="31"/>
                  </a:cubicBezTo>
                  <a:cubicBezTo>
                    <a:pt x="24" y="33"/>
                    <a:pt x="24" y="33"/>
                    <a:pt x="24" y="33"/>
                  </a:cubicBezTo>
                  <a:cubicBezTo>
                    <a:pt x="25" y="33"/>
                    <a:pt x="25" y="33"/>
                    <a:pt x="25" y="33"/>
                  </a:cubicBezTo>
                  <a:cubicBezTo>
                    <a:pt x="25" y="34"/>
                    <a:pt x="25" y="34"/>
                    <a:pt x="25" y="34"/>
                  </a:cubicBezTo>
                  <a:cubicBezTo>
                    <a:pt x="25" y="35"/>
                    <a:pt x="25" y="35"/>
                    <a:pt x="25" y="35"/>
                  </a:cubicBezTo>
                  <a:cubicBezTo>
                    <a:pt x="25" y="36"/>
                    <a:pt x="25" y="36"/>
                    <a:pt x="25" y="36"/>
                  </a:cubicBezTo>
                  <a:cubicBezTo>
                    <a:pt x="25" y="36"/>
                    <a:pt x="25" y="36"/>
                    <a:pt x="25" y="36"/>
                  </a:cubicBezTo>
                  <a:cubicBezTo>
                    <a:pt x="25" y="37"/>
                    <a:pt x="25" y="37"/>
                    <a:pt x="25" y="37"/>
                  </a:cubicBezTo>
                  <a:cubicBezTo>
                    <a:pt x="25" y="37"/>
                    <a:pt x="25" y="37"/>
                    <a:pt x="25" y="37"/>
                  </a:cubicBezTo>
                  <a:cubicBezTo>
                    <a:pt x="24" y="36"/>
                    <a:pt x="24" y="36"/>
                    <a:pt x="24" y="36"/>
                  </a:cubicBezTo>
                  <a:cubicBezTo>
                    <a:pt x="23" y="36"/>
                    <a:pt x="23" y="36"/>
                    <a:pt x="23" y="36"/>
                  </a:cubicBezTo>
                  <a:cubicBezTo>
                    <a:pt x="23" y="36"/>
                    <a:pt x="23" y="36"/>
                    <a:pt x="23" y="36"/>
                  </a:cubicBezTo>
                  <a:cubicBezTo>
                    <a:pt x="23" y="35"/>
                    <a:pt x="23" y="35"/>
                    <a:pt x="23" y="35"/>
                  </a:cubicBezTo>
                  <a:cubicBezTo>
                    <a:pt x="23" y="35"/>
                    <a:pt x="23" y="35"/>
                    <a:pt x="23" y="35"/>
                  </a:cubicBezTo>
                  <a:cubicBezTo>
                    <a:pt x="21" y="34"/>
                    <a:pt x="21" y="34"/>
                    <a:pt x="21" y="34"/>
                  </a:cubicBezTo>
                  <a:cubicBezTo>
                    <a:pt x="21" y="34"/>
                    <a:pt x="21" y="34"/>
                    <a:pt x="21" y="34"/>
                  </a:cubicBezTo>
                  <a:cubicBezTo>
                    <a:pt x="20" y="34"/>
                    <a:pt x="20" y="34"/>
                    <a:pt x="20" y="34"/>
                  </a:cubicBezTo>
                  <a:cubicBezTo>
                    <a:pt x="20" y="34"/>
                    <a:pt x="20" y="34"/>
                    <a:pt x="20" y="34"/>
                  </a:cubicBezTo>
                  <a:cubicBezTo>
                    <a:pt x="20" y="35"/>
                    <a:pt x="20" y="35"/>
                    <a:pt x="20" y="35"/>
                  </a:cubicBezTo>
                  <a:cubicBezTo>
                    <a:pt x="20" y="34"/>
                    <a:pt x="20" y="34"/>
                    <a:pt x="20" y="34"/>
                  </a:cubicBezTo>
                  <a:cubicBezTo>
                    <a:pt x="19" y="34"/>
                    <a:pt x="19" y="34"/>
                    <a:pt x="19" y="34"/>
                  </a:cubicBezTo>
                  <a:cubicBezTo>
                    <a:pt x="18" y="34"/>
                    <a:pt x="18" y="34"/>
                    <a:pt x="18" y="34"/>
                  </a:cubicBezTo>
                  <a:cubicBezTo>
                    <a:pt x="17" y="34"/>
                    <a:pt x="17" y="34"/>
                    <a:pt x="17" y="34"/>
                  </a:cubicBezTo>
                  <a:cubicBezTo>
                    <a:pt x="17" y="34"/>
                    <a:pt x="17" y="34"/>
                    <a:pt x="17" y="34"/>
                  </a:cubicBezTo>
                  <a:cubicBezTo>
                    <a:pt x="17" y="34"/>
                    <a:pt x="17" y="34"/>
                    <a:pt x="17" y="34"/>
                  </a:cubicBezTo>
                  <a:cubicBezTo>
                    <a:pt x="17" y="33"/>
                    <a:pt x="17" y="33"/>
                    <a:pt x="17" y="33"/>
                  </a:cubicBezTo>
                  <a:cubicBezTo>
                    <a:pt x="17" y="33"/>
                    <a:pt x="17" y="33"/>
                    <a:pt x="17" y="33"/>
                  </a:cubicBezTo>
                  <a:cubicBezTo>
                    <a:pt x="17" y="32"/>
                    <a:pt x="17" y="32"/>
                    <a:pt x="17" y="32"/>
                  </a:cubicBezTo>
                  <a:cubicBezTo>
                    <a:pt x="17" y="31"/>
                    <a:pt x="17" y="31"/>
                    <a:pt x="17" y="31"/>
                  </a:cubicBezTo>
                  <a:cubicBezTo>
                    <a:pt x="17" y="31"/>
                    <a:pt x="17" y="31"/>
                    <a:pt x="17" y="31"/>
                  </a:cubicBezTo>
                  <a:cubicBezTo>
                    <a:pt x="16" y="31"/>
                    <a:pt x="16" y="31"/>
                    <a:pt x="16" y="31"/>
                  </a:cubicBezTo>
                  <a:cubicBezTo>
                    <a:pt x="16" y="31"/>
                    <a:pt x="16" y="31"/>
                    <a:pt x="16" y="31"/>
                  </a:cubicBezTo>
                  <a:cubicBezTo>
                    <a:pt x="16" y="31"/>
                    <a:pt x="16" y="31"/>
                    <a:pt x="16" y="31"/>
                  </a:cubicBezTo>
                  <a:cubicBezTo>
                    <a:pt x="15" y="30"/>
                    <a:pt x="15" y="30"/>
                    <a:pt x="15" y="30"/>
                  </a:cubicBezTo>
                  <a:cubicBezTo>
                    <a:pt x="15" y="31"/>
                    <a:pt x="15" y="31"/>
                    <a:pt x="15" y="31"/>
                  </a:cubicBezTo>
                  <a:cubicBezTo>
                    <a:pt x="14" y="31"/>
                    <a:pt x="14" y="31"/>
                    <a:pt x="14" y="31"/>
                  </a:cubicBezTo>
                  <a:cubicBezTo>
                    <a:pt x="14" y="31"/>
                    <a:pt x="14" y="31"/>
                    <a:pt x="14" y="31"/>
                  </a:cubicBezTo>
                  <a:cubicBezTo>
                    <a:pt x="14" y="31"/>
                    <a:pt x="14" y="31"/>
                    <a:pt x="14" y="31"/>
                  </a:cubicBezTo>
                  <a:cubicBezTo>
                    <a:pt x="13" y="31"/>
                    <a:pt x="13" y="31"/>
                    <a:pt x="13" y="31"/>
                  </a:cubicBezTo>
                  <a:cubicBezTo>
                    <a:pt x="13" y="31"/>
                    <a:pt x="13" y="31"/>
                    <a:pt x="13" y="31"/>
                  </a:cubicBezTo>
                  <a:cubicBezTo>
                    <a:pt x="13" y="31"/>
                    <a:pt x="13" y="31"/>
                    <a:pt x="13" y="31"/>
                  </a:cubicBezTo>
                  <a:cubicBezTo>
                    <a:pt x="13" y="31"/>
                    <a:pt x="13" y="31"/>
                    <a:pt x="13" y="31"/>
                  </a:cubicBezTo>
                  <a:cubicBezTo>
                    <a:pt x="13" y="32"/>
                    <a:pt x="13" y="32"/>
                    <a:pt x="13" y="32"/>
                  </a:cubicBezTo>
                  <a:cubicBezTo>
                    <a:pt x="14" y="33"/>
                    <a:pt x="14" y="33"/>
                    <a:pt x="14" y="33"/>
                  </a:cubicBezTo>
                  <a:cubicBezTo>
                    <a:pt x="13" y="33"/>
                    <a:pt x="13" y="33"/>
                    <a:pt x="13" y="33"/>
                  </a:cubicBezTo>
                  <a:cubicBezTo>
                    <a:pt x="13" y="34"/>
                    <a:pt x="13" y="34"/>
                    <a:pt x="13" y="34"/>
                  </a:cubicBezTo>
                  <a:cubicBezTo>
                    <a:pt x="13" y="35"/>
                    <a:pt x="13" y="35"/>
                    <a:pt x="13" y="35"/>
                  </a:cubicBezTo>
                  <a:cubicBezTo>
                    <a:pt x="13" y="35"/>
                    <a:pt x="13" y="35"/>
                    <a:pt x="13" y="35"/>
                  </a:cubicBezTo>
                  <a:cubicBezTo>
                    <a:pt x="13" y="36"/>
                    <a:pt x="13" y="36"/>
                    <a:pt x="13" y="36"/>
                  </a:cubicBezTo>
                  <a:cubicBezTo>
                    <a:pt x="13" y="37"/>
                    <a:pt x="13" y="37"/>
                    <a:pt x="13" y="37"/>
                  </a:cubicBezTo>
                  <a:cubicBezTo>
                    <a:pt x="12" y="38"/>
                    <a:pt x="12" y="38"/>
                    <a:pt x="12" y="38"/>
                  </a:cubicBezTo>
                  <a:cubicBezTo>
                    <a:pt x="12" y="38"/>
                    <a:pt x="12" y="38"/>
                    <a:pt x="12" y="38"/>
                  </a:cubicBezTo>
                  <a:cubicBezTo>
                    <a:pt x="11" y="41"/>
                    <a:pt x="11" y="41"/>
                    <a:pt x="11" y="41"/>
                  </a:cubicBezTo>
                  <a:cubicBezTo>
                    <a:pt x="10" y="43"/>
                    <a:pt x="10" y="43"/>
                    <a:pt x="10" y="43"/>
                  </a:cubicBezTo>
                  <a:cubicBezTo>
                    <a:pt x="10" y="43"/>
                    <a:pt x="10" y="43"/>
                    <a:pt x="10" y="43"/>
                  </a:cubicBezTo>
                  <a:cubicBezTo>
                    <a:pt x="10" y="44"/>
                    <a:pt x="10" y="44"/>
                    <a:pt x="10" y="44"/>
                  </a:cubicBezTo>
                  <a:cubicBezTo>
                    <a:pt x="10" y="44"/>
                    <a:pt x="10" y="44"/>
                    <a:pt x="10" y="44"/>
                  </a:cubicBezTo>
                  <a:cubicBezTo>
                    <a:pt x="11" y="45"/>
                    <a:pt x="11" y="45"/>
                    <a:pt x="11" y="45"/>
                  </a:cubicBezTo>
                  <a:cubicBezTo>
                    <a:pt x="10" y="45"/>
                    <a:pt x="10" y="45"/>
                    <a:pt x="10" y="45"/>
                  </a:cubicBezTo>
                  <a:cubicBezTo>
                    <a:pt x="10" y="45"/>
                    <a:pt x="10" y="45"/>
                    <a:pt x="10" y="45"/>
                  </a:cubicBezTo>
                  <a:cubicBezTo>
                    <a:pt x="10" y="46"/>
                    <a:pt x="10" y="46"/>
                    <a:pt x="10" y="46"/>
                  </a:cubicBezTo>
                  <a:cubicBezTo>
                    <a:pt x="10" y="47"/>
                    <a:pt x="10" y="47"/>
                    <a:pt x="10" y="47"/>
                  </a:cubicBezTo>
                  <a:cubicBezTo>
                    <a:pt x="11" y="48"/>
                    <a:pt x="11" y="48"/>
                    <a:pt x="11" y="48"/>
                  </a:cubicBezTo>
                  <a:cubicBezTo>
                    <a:pt x="11" y="49"/>
                    <a:pt x="11" y="49"/>
                    <a:pt x="11" y="49"/>
                  </a:cubicBezTo>
                  <a:cubicBezTo>
                    <a:pt x="11" y="49"/>
                    <a:pt x="11" y="49"/>
                    <a:pt x="11" y="49"/>
                  </a:cubicBezTo>
                  <a:cubicBezTo>
                    <a:pt x="12" y="49"/>
                    <a:pt x="12" y="49"/>
                    <a:pt x="12" y="49"/>
                  </a:cubicBezTo>
                  <a:cubicBezTo>
                    <a:pt x="12" y="49"/>
                    <a:pt x="12" y="49"/>
                    <a:pt x="12" y="49"/>
                  </a:cubicBezTo>
                  <a:cubicBezTo>
                    <a:pt x="12" y="48"/>
                    <a:pt x="12" y="48"/>
                    <a:pt x="12" y="48"/>
                  </a:cubicBezTo>
                  <a:cubicBezTo>
                    <a:pt x="12" y="48"/>
                    <a:pt x="12" y="48"/>
                    <a:pt x="12" y="48"/>
                  </a:cubicBezTo>
                  <a:cubicBezTo>
                    <a:pt x="13" y="48"/>
                    <a:pt x="13" y="48"/>
                    <a:pt x="13" y="48"/>
                  </a:cubicBezTo>
                  <a:cubicBezTo>
                    <a:pt x="13" y="49"/>
                    <a:pt x="13" y="49"/>
                    <a:pt x="13" y="49"/>
                  </a:cubicBezTo>
                  <a:cubicBezTo>
                    <a:pt x="14" y="50"/>
                    <a:pt x="14" y="50"/>
                    <a:pt x="14" y="50"/>
                  </a:cubicBezTo>
                  <a:cubicBezTo>
                    <a:pt x="14" y="50"/>
                    <a:pt x="14" y="50"/>
                    <a:pt x="14" y="50"/>
                  </a:cubicBezTo>
                  <a:cubicBezTo>
                    <a:pt x="14" y="51"/>
                    <a:pt x="14" y="51"/>
                    <a:pt x="14" y="51"/>
                  </a:cubicBezTo>
                  <a:cubicBezTo>
                    <a:pt x="14" y="51"/>
                    <a:pt x="14" y="51"/>
                    <a:pt x="14" y="51"/>
                  </a:cubicBezTo>
                  <a:cubicBezTo>
                    <a:pt x="15" y="52"/>
                    <a:pt x="15" y="52"/>
                    <a:pt x="15" y="52"/>
                  </a:cubicBezTo>
                  <a:cubicBezTo>
                    <a:pt x="15" y="52"/>
                    <a:pt x="15" y="52"/>
                    <a:pt x="15" y="52"/>
                  </a:cubicBezTo>
                  <a:cubicBezTo>
                    <a:pt x="15" y="51"/>
                    <a:pt x="15" y="51"/>
                    <a:pt x="15" y="51"/>
                  </a:cubicBezTo>
                  <a:cubicBezTo>
                    <a:pt x="15" y="51"/>
                    <a:pt x="15" y="51"/>
                    <a:pt x="15" y="51"/>
                  </a:cubicBezTo>
                  <a:cubicBezTo>
                    <a:pt x="16" y="52"/>
                    <a:pt x="16" y="52"/>
                    <a:pt x="16" y="52"/>
                  </a:cubicBezTo>
                  <a:cubicBezTo>
                    <a:pt x="16" y="52"/>
                    <a:pt x="16" y="52"/>
                    <a:pt x="16" y="52"/>
                  </a:cubicBezTo>
                  <a:cubicBezTo>
                    <a:pt x="16" y="53"/>
                    <a:pt x="16" y="53"/>
                    <a:pt x="16" y="53"/>
                  </a:cubicBezTo>
                  <a:cubicBezTo>
                    <a:pt x="17" y="53"/>
                    <a:pt x="17" y="53"/>
                    <a:pt x="17" y="53"/>
                  </a:cubicBezTo>
                  <a:cubicBezTo>
                    <a:pt x="17" y="55"/>
                    <a:pt x="17" y="55"/>
                    <a:pt x="17" y="55"/>
                  </a:cubicBezTo>
                  <a:cubicBezTo>
                    <a:pt x="17" y="55"/>
                    <a:pt x="17" y="55"/>
                    <a:pt x="17" y="55"/>
                  </a:cubicBezTo>
                  <a:cubicBezTo>
                    <a:pt x="17" y="55"/>
                    <a:pt x="17" y="55"/>
                    <a:pt x="17" y="55"/>
                  </a:cubicBezTo>
                  <a:cubicBezTo>
                    <a:pt x="16" y="55"/>
                    <a:pt x="16" y="55"/>
                    <a:pt x="16" y="55"/>
                  </a:cubicBezTo>
                  <a:cubicBezTo>
                    <a:pt x="16" y="56"/>
                    <a:pt x="16" y="56"/>
                    <a:pt x="16" y="56"/>
                  </a:cubicBezTo>
                  <a:cubicBezTo>
                    <a:pt x="16" y="56"/>
                    <a:pt x="16" y="56"/>
                    <a:pt x="16" y="56"/>
                  </a:cubicBezTo>
                  <a:cubicBezTo>
                    <a:pt x="17" y="57"/>
                    <a:pt x="17" y="57"/>
                    <a:pt x="17" y="57"/>
                  </a:cubicBezTo>
                  <a:cubicBezTo>
                    <a:pt x="17" y="56"/>
                    <a:pt x="17" y="56"/>
                    <a:pt x="17" y="56"/>
                  </a:cubicBezTo>
                  <a:cubicBezTo>
                    <a:pt x="17" y="56"/>
                    <a:pt x="17" y="56"/>
                    <a:pt x="17" y="56"/>
                  </a:cubicBezTo>
                  <a:cubicBezTo>
                    <a:pt x="17" y="57"/>
                    <a:pt x="17" y="57"/>
                    <a:pt x="17" y="57"/>
                  </a:cubicBezTo>
                  <a:cubicBezTo>
                    <a:pt x="18" y="57"/>
                    <a:pt x="18" y="57"/>
                    <a:pt x="18" y="57"/>
                  </a:cubicBezTo>
                  <a:cubicBezTo>
                    <a:pt x="19" y="58"/>
                    <a:pt x="19" y="58"/>
                    <a:pt x="19" y="58"/>
                  </a:cubicBezTo>
                  <a:cubicBezTo>
                    <a:pt x="20" y="59"/>
                    <a:pt x="20" y="59"/>
                    <a:pt x="20" y="59"/>
                  </a:cubicBezTo>
                  <a:cubicBezTo>
                    <a:pt x="20" y="59"/>
                    <a:pt x="20" y="59"/>
                    <a:pt x="20" y="59"/>
                  </a:cubicBezTo>
                  <a:cubicBezTo>
                    <a:pt x="21" y="59"/>
                    <a:pt x="21" y="59"/>
                    <a:pt x="21" y="59"/>
                  </a:cubicBezTo>
                  <a:cubicBezTo>
                    <a:pt x="22" y="59"/>
                    <a:pt x="22" y="59"/>
                    <a:pt x="22" y="59"/>
                  </a:cubicBezTo>
                  <a:cubicBezTo>
                    <a:pt x="22" y="60"/>
                    <a:pt x="22" y="60"/>
                    <a:pt x="22" y="60"/>
                  </a:cubicBezTo>
                  <a:cubicBezTo>
                    <a:pt x="23" y="61"/>
                    <a:pt x="23" y="61"/>
                    <a:pt x="23" y="61"/>
                  </a:cubicBezTo>
                  <a:cubicBezTo>
                    <a:pt x="24" y="61"/>
                    <a:pt x="24" y="61"/>
                    <a:pt x="24" y="61"/>
                  </a:cubicBezTo>
                  <a:cubicBezTo>
                    <a:pt x="24" y="62"/>
                    <a:pt x="24" y="62"/>
                    <a:pt x="24" y="62"/>
                  </a:cubicBezTo>
                  <a:cubicBezTo>
                    <a:pt x="24" y="62"/>
                    <a:pt x="24" y="62"/>
                    <a:pt x="24" y="62"/>
                  </a:cubicBezTo>
                  <a:cubicBezTo>
                    <a:pt x="24" y="62"/>
                    <a:pt x="24" y="62"/>
                    <a:pt x="24" y="62"/>
                  </a:cubicBezTo>
                  <a:cubicBezTo>
                    <a:pt x="23" y="63"/>
                    <a:pt x="23" y="63"/>
                    <a:pt x="23" y="63"/>
                  </a:cubicBezTo>
                  <a:cubicBezTo>
                    <a:pt x="22" y="62"/>
                    <a:pt x="22" y="62"/>
                    <a:pt x="22" y="62"/>
                  </a:cubicBezTo>
                  <a:cubicBezTo>
                    <a:pt x="22" y="63"/>
                    <a:pt x="22" y="63"/>
                    <a:pt x="22" y="63"/>
                  </a:cubicBezTo>
                  <a:cubicBezTo>
                    <a:pt x="21" y="63"/>
                    <a:pt x="21" y="63"/>
                    <a:pt x="21" y="63"/>
                  </a:cubicBezTo>
                  <a:cubicBezTo>
                    <a:pt x="19" y="63"/>
                    <a:pt x="19" y="63"/>
                    <a:pt x="19" y="63"/>
                  </a:cubicBezTo>
                  <a:cubicBezTo>
                    <a:pt x="19" y="62"/>
                    <a:pt x="19" y="62"/>
                    <a:pt x="19" y="62"/>
                  </a:cubicBezTo>
                  <a:cubicBezTo>
                    <a:pt x="20" y="62"/>
                    <a:pt x="20" y="62"/>
                    <a:pt x="20" y="62"/>
                  </a:cubicBezTo>
                  <a:cubicBezTo>
                    <a:pt x="20" y="61"/>
                    <a:pt x="20" y="61"/>
                    <a:pt x="20" y="61"/>
                  </a:cubicBezTo>
                  <a:cubicBezTo>
                    <a:pt x="19" y="60"/>
                    <a:pt x="19" y="60"/>
                    <a:pt x="19" y="60"/>
                  </a:cubicBezTo>
                  <a:cubicBezTo>
                    <a:pt x="19" y="60"/>
                    <a:pt x="19" y="60"/>
                    <a:pt x="19" y="60"/>
                  </a:cubicBezTo>
                  <a:cubicBezTo>
                    <a:pt x="18" y="60"/>
                    <a:pt x="18" y="60"/>
                    <a:pt x="18" y="60"/>
                  </a:cubicBezTo>
                  <a:cubicBezTo>
                    <a:pt x="17" y="59"/>
                    <a:pt x="17" y="59"/>
                    <a:pt x="17" y="59"/>
                  </a:cubicBezTo>
                  <a:cubicBezTo>
                    <a:pt x="16" y="59"/>
                    <a:pt x="16" y="59"/>
                    <a:pt x="16" y="59"/>
                  </a:cubicBezTo>
                  <a:cubicBezTo>
                    <a:pt x="16" y="59"/>
                    <a:pt x="16" y="59"/>
                    <a:pt x="16" y="59"/>
                  </a:cubicBezTo>
                  <a:cubicBezTo>
                    <a:pt x="15" y="60"/>
                    <a:pt x="15" y="60"/>
                    <a:pt x="15" y="60"/>
                  </a:cubicBezTo>
                  <a:cubicBezTo>
                    <a:pt x="15" y="60"/>
                    <a:pt x="15" y="60"/>
                    <a:pt x="15" y="60"/>
                  </a:cubicBezTo>
                  <a:cubicBezTo>
                    <a:pt x="13" y="59"/>
                    <a:pt x="13" y="59"/>
                    <a:pt x="13" y="59"/>
                  </a:cubicBezTo>
                  <a:cubicBezTo>
                    <a:pt x="13" y="58"/>
                    <a:pt x="13" y="58"/>
                    <a:pt x="13" y="58"/>
                  </a:cubicBezTo>
                  <a:cubicBezTo>
                    <a:pt x="13" y="58"/>
                    <a:pt x="13" y="58"/>
                    <a:pt x="13" y="58"/>
                  </a:cubicBezTo>
                  <a:cubicBezTo>
                    <a:pt x="13" y="57"/>
                    <a:pt x="13" y="57"/>
                    <a:pt x="13" y="57"/>
                  </a:cubicBezTo>
                  <a:cubicBezTo>
                    <a:pt x="13" y="57"/>
                    <a:pt x="13" y="57"/>
                    <a:pt x="13" y="57"/>
                  </a:cubicBezTo>
                  <a:cubicBezTo>
                    <a:pt x="13" y="57"/>
                    <a:pt x="13" y="57"/>
                    <a:pt x="13" y="57"/>
                  </a:cubicBezTo>
                  <a:cubicBezTo>
                    <a:pt x="12" y="57"/>
                    <a:pt x="12" y="57"/>
                    <a:pt x="12" y="57"/>
                  </a:cubicBezTo>
                  <a:cubicBezTo>
                    <a:pt x="12" y="56"/>
                    <a:pt x="12" y="56"/>
                    <a:pt x="12" y="56"/>
                  </a:cubicBezTo>
                  <a:cubicBezTo>
                    <a:pt x="11" y="55"/>
                    <a:pt x="11" y="55"/>
                    <a:pt x="11" y="55"/>
                  </a:cubicBezTo>
                  <a:cubicBezTo>
                    <a:pt x="10" y="55"/>
                    <a:pt x="10" y="55"/>
                    <a:pt x="10" y="55"/>
                  </a:cubicBezTo>
                  <a:cubicBezTo>
                    <a:pt x="10" y="53"/>
                    <a:pt x="10" y="53"/>
                    <a:pt x="10" y="53"/>
                  </a:cubicBezTo>
                  <a:cubicBezTo>
                    <a:pt x="9" y="53"/>
                    <a:pt x="9" y="53"/>
                    <a:pt x="9" y="53"/>
                  </a:cubicBezTo>
                  <a:cubicBezTo>
                    <a:pt x="9" y="53"/>
                    <a:pt x="9" y="53"/>
                    <a:pt x="9" y="53"/>
                  </a:cubicBezTo>
                  <a:cubicBezTo>
                    <a:pt x="8" y="52"/>
                    <a:pt x="8" y="52"/>
                    <a:pt x="8" y="52"/>
                  </a:cubicBezTo>
                  <a:cubicBezTo>
                    <a:pt x="8" y="52"/>
                    <a:pt x="8" y="52"/>
                    <a:pt x="8" y="52"/>
                  </a:cubicBezTo>
                  <a:cubicBezTo>
                    <a:pt x="8" y="52"/>
                    <a:pt x="8" y="52"/>
                    <a:pt x="8" y="52"/>
                  </a:cubicBezTo>
                  <a:cubicBezTo>
                    <a:pt x="8" y="53"/>
                    <a:pt x="8" y="53"/>
                    <a:pt x="8" y="53"/>
                  </a:cubicBezTo>
                  <a:cubicBezTo>
                    <a:pt x="7" y="53"/>
                    <a:pt x="7" y="53"/>
                    <a:pt x="7" y="53"/>
                  </a:cubicBezTo>
                  <a:cubicBezTo>
                    <a:pt x="7" y="52"/>
                    <a:pt x="7" y="52"/>
                    <a:pt x="7" y="52"/>
                  </a:cubicBezTo>
                  <a:cubicBezTo>
                    <a:pt x="6" y="51"/>
                    <a:pt x="6" y="51"/>
                    <a:pt x="6" y="51"/>
                  </a:cubicBezTo>
                  <a:cubicBezTo>
                    <a:pt x="7" y="51"/>
                    <a:pt x="7" y="51"/>
                    <a:pt x="7" y="51"/>
                  </a:cubicBezTo>
                  <a:cubicBezTo>
                    <a:pt x="6" y="50"/>
                    <a:pt x="6" y="50"/>
                    <a:pt x="6" y="50"/>
                  </a:cubicBezTo>
                  <a:cubicBezTo>
                    <a:pt x="7" y="49"/>
                    <a:pt x="7" y="49"/>
                    <a:pt x="7" y="49"/>
                  </a:cubicBezTo>
                  <a:cubicBezTo>
                    <a:pt x="7" y="48"/>
                    <a:pt x="7" y="48"/>
                    <a:pt x="7" y="48"/>
                  </a:cubicBezTo>
                  <a:cubicBezTo>
                    <a:pt x="7" y="48"/>
                    <a:pt x="7" y="48"/>
                    <a:pt x="7" y="48"/>
                  </a:cubicBezTo>
                  <a:cubicBezTo>
                    <a:pt x="8" y="47"/>
                    <a:pt x="8" y="47"/>
                    <a:pt x="8" y="47"/>
                  </a:cubicBezTo>
                  <a:cubicBezTo>
                    <a:pt x="7" y="47"/>
                    <a:pt x="7" y="47"/>
                    <a:pt x="7" y="47"/>
                  </a:cubicBezTo>
                  <a:cubicBezTo>
                    <a:pt x="8" y="46"/>
                    <a:pt x="8" y="46"/>
                    <a:pt x="8" y="46"/>
                  </a:cubicBezTo>
                  <a:cubicBezTo>
                    <a:pt x="8" y="46"/>
                    <a:pt x="8" y="46"/>
                    <a:pt x="8" y="46"/>
                  </a:cubicBezTo>
                  <a:cubicBezTo>
                    <a:pt x="8" y="45"/>
                    <a:pt x="8" y="45"/>
                    <a:pt x="8" y="45"/>
                  </a:cubicBezTo>
                  <a:cubicBezTo>
                    <a:pt x="8" y="45"/>
                    <a:pt x="8" y="45"/>
                    <a:pt x="8" y="45"/>
                  </a:cubicBezTo>
                  <a:cubicBezTo>
                    <a:pt x="8" y="44"/>
                    <a:pt x="8" y="44"/>
                    <a:pt x="8" y="44"/>
                  </a:cubicBezTo>
                  <a:cubicBezTo>
                    <a:pt x="8" y="43"/>
                    <a:pt x="8" y="43"/>
                    <a:pt x="8" y="43"/>
                  </a:cubicBezTo>
                  <a:cubicBezTo>
                    <a:pt x="9" y="43"/>
                    <a:pt x="9" y="43"/>
                    <a:pt x="9" y="43"/>
                  </a:cubicBezTo>
                  <a:cubicBezTo>
                    <a:pt x="9" y="42"/>
                    <a:pt x="9" y="42"/>
                    <a:pt x="9" y="42"/>
                  </a:cubicBezTo>
                  <a:cubicBezTo>
                    <a:pt x="10" y="41"/>
                    <a:pt x="10" y="41"/>
                    <a:pt x="10" y="41"/>
                  </a:cubicBezTo>
                  <a:cubicBezTo>
                    <a:pt x="11" y="38"/>
                    <a:pt x="11" y="38"/>
                    <a:pt x="11" y="38"/>
                  </a:cubicBezTo>
                  <a:cubicBezTo>
                    <a:pt x="11" y="38"/>
                    <a:pt x="11" y="38"/>
                    <a:pt x="11" y="38"/>
                  </a:cubicBezTo>
                  <a:cubicBezTo>
                    <a:pt x="11" y="37"/>
                    <a:pt x="11" y="37"/>
                    <a:pt x="11" y="37"/>
                  </a:cubicBezTo>
                  <a:cubicBezTo>
                    <a:pt x="11" y="36"/>
                    <a:pt x="11" y="36"/>
                    <a:pt x="11" y="36"/>
                  </a:cubicBezTo>
                  <a:cubicBezTo>
                    <a:pt x="11" y="35"/>
                    <a:pt x="11" y="35"/>
                    <a:pt x="11" y="35"/>
                  </a:cubicBezTo>
                  <a:cubicBezTo>
                    <a:pt x="10" y="34"/>
                    <a:pt x="10" y="34"/>
                    <a:pt x="10" y="34"/>
                  </a:cubicBezTo>
                  <a:cubicBezTo>
                    <a:pt x="10" y="33"/>
                    <a:pt x="10" y="33"/>
                    <a:pt x="10" y="33"/>
                  </a:cubicBezTo>
                  <a:cubicBezTo>
                    <a:pt x="10" y="32"/>
                    <a:pt x="10" y="32"/>
                    <a:pt x="10" y="32"/>
                  </a:cubicBezTo>
                  <a:cubicBezTo>
                    <a:pt x="10" y="31"/>
                    <a:pt x="10" y="31"/>
                    <a:pt x="10" y="31"/>
                  </a:cubicBezTo>
                  <a:cubicBezTo>
                    <a:pt x="10" y="31"/>
                    <a:pt x="10" y="31"/>
                    <a:pt x="10" y="31"/>
                  </a:cubicBezTo>
                  <a:cubicBezTo>
                    <a:pt x="10" y="30"/>
                    <a:pt x="10" y="30"/>
                    <a:pt x="10" y="30"/>
                  </a:cubicBezTo>
                  <a:cubicBezTo>
                    <a:pt x="9" y="28"/>
                    <a:pt x="9" y="28"/>
                    <a:pt x="9" y="28"/>
                  </a:cubicBezTo>
                  <a:cubicBezTo>
                    <a:pt x="8" y="27"/>
                    <a:pt x="8" y="27"/>
                    <a:pt x="8" y="27"/>
                  </a:cubicBezTo>
                  <a:cubicBezTo>
                    <a:pt x="7" y="26"/>
                    <a:pt x="7" y="26"/>
                    <a:pt x="7" y="26"/>
                  </a:cubicBezTo>
                  <a:cubicBezTo>
                    <a:pt x="6" y="25"/>
                    <a:pt x="6" y="25"/>
                    <a:pt x="6" y="25"/>
                  </a:cubicBezTo>
                  <a:cubicBezTo>
                    <a:pt x="6" y="24"/>
                    <a:pt x="6" y="24"/>
                    <a:pt x="6" y="24"/>
                  </a:cubicBezTo>
                  <a:cubicBezTo>
                    <a:pt x="5" y="23"/>
                    <a:pt x="5" y="23"/>
                    <a:pt x="5" y="23"/>
                  </a:cubicBezTo>
                  <a:cubicBezTo>
                    <a:pt x="6" y="22"/>
                    <a:pt x="6" y="22"/>
                    <a:pt x="6" y="22"/>
                  </a:cubicBezTo>
                  <a:cubicBezTo>
                    <a:pt x="6" y="22"/>
                    <a:pt x="6" y="22"/>
                    <a:pt x="6" y="22"/>
                  </a:cubicBezTo>
                  <a:cubicBezTo>
                    <a:pt x="6" y="20"/>
                    <a:pt x="6" y="20"/>
                    <a:pt x="6" y="20"/>
                  </a:cubicBezTo>
                  <a:cubicBezTo>
                    <a:pt x="6" y="19"/>
                    <a:pt x="6" y="19"/>
                    <a:pt x="6" y="19"/>
                  </a:cubicBezTo>
                  <a:cubicBezTo>
                    <a:pt x="7" y="19"/>
                    <a:pt x="7" y="19"/>
                    <a:pt x="7" y="19"/>
                  </a:cubicBezTo>
                  <a:cubicBezTo>
                    <a:pt x="7" y="18"/>
                    <a:pt x="7" y="18"/>
                    <a:pt x="7" y="18"/>
                  </a:cubicBezTo>
                  <a:cubicBezTo>
                    <a:pt x="6" y="18"/>
                    <a:pt x="6" y="18"/>
                    <a:pt x="6" y="18"/>
                  </a:cubicBezTo>
                  <a:cubicBezTo>
                    <a:pt x="6" y="17"/>
                    <a:pt x="6" y="17"/>
                    <a:pt x="6" y="17"/>
                  </a:cubicBezTo>
                  <a:cubicBezTo>
                    <a:pt x="5" y="16"/>
                    <a:pt x="5" y="16"/>
                    <a:pt x="5" y="16"/>
                  </a:cubicBezTo>
                  <a:cubicBezTo>
                    <a:pt x="4" y="15"/>
                    <a:pt x="4" y="15"/>
                    <a:pt x="4" y="15"/>
                  </a:cubicBezTo>
                  <a:cubicBezTo>
                    <a:pt x="3" y="13"/>
                    <a:pt x="3" y="13"/>
                    <a:pt x="3" y="13"/>
                  </a:cubicBezTo>
                  <a:cubicBezTo>
                    <a:pt x="2" y="13"/>
                    <a:pt x="2" y="13"/>
                    <a:pt x="2" y="13"/>
                  </a:cubicBezTo>
                  <a:cubicBezTo>
                    <a:pt x="2" y="12"/>
                    <a:pt x="2" y="12"/>
                    <a:pt x="2" y="12"/>
                  </a:cubicBezTo>
                  <a:cubicBezTo>
                    <a:pt x="1" y="11"/>
                    <a:pt x="1" y="11"/>
                    <a:pt x="1" y="11"/>
                  </a:cubicBezTo>
                  <a:cubicBezTo>
                    <a:pt x="0" y="10"/>
                    <a:pt x="0" y="10"/>
                    <a:pt x="0" y="10"/>
                  </a:cubicBezTo>
                  <a:cubicBezTo>
                    <a:pt x="0" y="10"/>
                    <a:pt x="0" y="10"/>
                    <a:pt x="0" y="10"/>
                  </a:cubicBezTo>
                  <a:cubicBezTo>
                    <a:pt x="0" y="10"/>
                    <a:pt x="0" y="10"/>
                    <a:pt x="0" y="10"/>
                  </a:cubicBezTo>
                  <a:cubicBezTo>
                    <a:pt x="1" y="9"/>
                    <a:pt x="1" y="9"/>
                    <a:pt x="1" y="9"/>
                  </a:cubicBezTo>
                  <a:cubicBezTo>
                    <a:pt x="2" y="9"/>
                    <a:pt x="2" y="9"/>
                    <a:pt x="2" y="9"/>
                  </a:cubicBezTo>
                  <a:cubicBezTo>
                    <a:pt x="1" y="8"/>
                    <a:pt x="1" y="8"/>
                    <a:pt x="1" y="8"/>
                  </a:cubicBezTo>
                  <a:cubicBezTo>
                    <a:pt x="1" y="7"/>
                    <a:pt x="1" y="7"/>
                    <a:pt x="1" y="7"/>
                  </a:cubicBezTo>
                  <a:cubicBezTo>
                    <a:pt x="2" y="6"/>
                    <a:pt x="2" y="6"/>
                    <a:pt x="2" y="6"/>
                  </a:cubicBezTo>
                  <a:cubicBezTo>
                    <a:pt x="2" y="5"/>
                    <a:pt x="2" y="5"/>
                    <a:pt x="2" y="5"/>
                  </a:cubicBezTo>
                  <a:cubicBezTo>
                    <a:pt x="2" y="4"/>
                    <a:pt x="2" y="4"/>
                    <a:pt x="2" y="4"/>
                  </a:cubicBezTo>
                  <a:cubicBezTo>
                    <a:pt x="4" y="4"/>
                    <a:pt x="4" y="4"/>
                    <a:pt x="4" y="4"/>
                  </a:cubicBezTo>
                  <a:cubicBezTo>
                    <a:pt x="5" y="4"/>
                    <a:pt x="5" y="4"/>
                    <a:pt x="5" y="4"/>
                  </a:cubicBezTo>
                  <a:cubicBezTo>
                    <a:pt x="6" y="4"/>
                    <a:pt x="6" y="4"/>
                    <a:pt x="6" y="4"/>
                  </a:cubicBezTo>
                  <a:cubicBezTo>
                    <a:pt x="6" y="3"/>
                    <a:pt x="6" y="3"/>
                    <a:pt x="6" y="3"/>
                  </a:cubicBezTo>
                  <a:cubicBezTo>
                    <a:pt x="6" y="2"/>
                    <a:pt x="6" y="2"/>
                    <a:pt x="6" y="2"/>
                  </a:cubicBezTo>
                  <a:cubicBezTo>
                    <a:pt x="7" y="2"/>
                    <a:pt x="7" y="2"/>
                    <a:pt x="7" y="2"/>
                  </a:cubicBezTo>
                  <a:cubicBezTo>
                    <a:pt x="8" y="2"/>
                    <a:pt x="8" y="2"/>
                    <a:pt x="8" y="2"/>
                  </a:cubicBezTo>
                  <a:cubicBezTo>
                    <a:pt x="9" y="2"/>
                    <a:pt x="9" y="2"/>
                    <a:pt x="9" y="2"/>
                  </a:cubicBezTo>
                  <a:cubicBezTo>
                    <a:pt x="8" y="1"/>
                    <a:pt x="8" y="1"/>
                    <a:pt x="8" y="1"/>
                  </a:cubicBezTo>
                  <a:cubicBezTo>
                    <a:pt x="8" y="1"/>
                    <a:pt x="8" y="1"/>
                    <a:pt x="8" y="1"/>
                  </a:cubicBezTo>
                  <a:cubicBezTo>
                    <a:pt x="9" y="0"/>
                    <a:pt x="9" y="0"/>
                    <a:pt x="9" y="0"/>
                  </a:cubicBezTo>
                  <a:cubicBezTo>
                    <a:pt x="10" y="0"/>
                    <a:pt x="10" y="0"/>
                    <a:pt x="10" y="0"/>
                  </a:cubicBezTo>
                  <a:cubicBezTo>
                    <a:pt x="10" y="0"/>
                    <a:pt x="10" y="0"/>
                    <a:pt x="10" y="0"/>
                  </a:cubicBezTo>
                  <a:close/>
                  <a:moveTo>
                    <a:pt x="13" y="59"/>
                  </a:moveTo>
                  <a:cubicBezTo>
                    <a:pt x="13" y="60"/>
                    <a:pt x="13" y="60"/>
                    <a:pt x="13" y="60"/>
                  </a:cubicBezTo>
                  <a:cubicBezTo>
                    <a:pt x="13" y="60"/>
                    <a:pt x="13" y="60"/>
                    <a:pt x="13" y="60"/>
                  </a:cubicBezTo>
                  <a:cubicBezTo>
                    <a:pt x="13" y="59"/>
                    <a:pt x="13" y="59"/>
                    <a:pt x="13" y="59"/>
                  </a:cubicBezTo>
                  <a:cubicBezTo>
                    <a:pt x="13" y="59"/>
                    <a:pt x="13" y="59"/>
                    <a:pt x="13" y="59"/>
                  </a:cubicBezTo>
                  <a:cubicBezTo>
                    <a:pt x="13" y="59"/>
                    <a:pt x="13" y="59"/>
                    <a:pt x="13" y="59"/>
                  </a:cubicBezTo>
                  <a:close/>
                  <a:moveTo>
                    <a:pt x="10" y="55"/>
                  </a:moveTo>
                  <a:cubicBezTo>
                    <a:pt x="10" y="56"/>
                    <a:pt x="10" y="56"/>
                    <a:pt x="10" y="56"/>
                  </a:cubicBezTo>
                  <a:cubicBezTo>
                    <a:pt x="10" y="56"/>
                    <a:pt x="10" y="56"/>
                    <a:pt x="10" y="56"/>
                  </a:cubicBezTo>
                  <a:cubicBezTo>
                    <a:pt x="10" y="55"/>
                    <a:pt x="10" y="55"/>
                    <a:pt x="10" y="55"/>
                  </a:cubicBezTo>
                  <a:cubicBezTo>
                    <a:pt x="10" y="55"/>
                    <a:pt x="10" y="55"/>
                    <a:pt x="10" y="55"/>
                  </a:cubicBezTo>
                  <a:close/>
                  <a:moveTo>
                    <a:pt x="7" y="53"/>
                  </a:moveTo>
                  <a:cubicBezTo>
                    <a:pt x="7" y="54"/>
                    <a:pt x="7" y="54"/>
                    <a:pt x="7" y="54"/>
                  </a:cubicBezTo>
                  <a:cubicBezTo>
                    <a:pt x="7" y="54"/>
                    <a:pt x="7" y="54"/>
                    <a:pt x="7" y="54"/>
                  </a:cubicBezTo>
                  <a:cubicBezTo>
                    <a:pt x="7" y="55"/>
                    <a:pt x="7" y="55"/>
                    <a:pt x="7" y="55"/>
                  </a:cubicBezTo>
                  <a:cubicBezTo>
                    <a:pt x="7" y="54"/>
                    <a:pt x="7" y="54"/>
                    <a:pt x="7" y="54"/>
                  </a:cubicBezTo>
                  <a:cubicBezTo>
                    <a:pt x="7" y="53"/>
                    <a:pt x="7" y="53"/>
                    <a:pt x="7" y="53"/>
                  </a:cubicBezTo>
                  <a:cubicBezTo>
                    <a:pt x="7" y="53"/>
                    <a:pt x="7" y="53"/>
                    <a:pt x="7" y="53"/>
                  </a:cubicBezTo>
                  <a:close/>
                  <a:moveTo>
                    <a:pt x="23" y="36"/>
                  </a:moveTo>
                  <a:cubicBezTo>
                    <a:pt x="23" y="37"/>
                    <a:pt x="23" y="37"/>
                    <a:pt x="23" y="37"/>
                  </a:cubicBezTo>
                  <a:cubicBezTo>
                    <a:pt x="24" y="37"/>
                    <a:pt x="24" y="37"/>
                    <a:pt x="24" y="37"/>
                  </a:cubicBezTo>
                  <a:cubicBezTo>
                    <a:pt x="24" y="37"/>
                    <a:pt x="24" y="37"/>
                    <a:pt x="24" y="37"/>
                  </a:cubicBezTo>
                  <a:cubicBezTo>
                    <a:pt x="23" y="36"/>
                    <a:pt x="23" y="36"/>
                    <a:pt x="23" y="36"/>
                  </a:cubicBezTo>
                  <a:close/>
                  <a:moveTo>
                    <a:pt x="14" y="46"/>
                  </a:moveTo>
                  <a:cubicBezTo>
                    <a:pt x="13" y="46"/>
                    <a:pt x="13" y="46"/>
                    <a:pt x="13" y="46"/>
                  </a:cubicBezTo>
                  <a:cubicBezTo>
                    <a:pt x="14" y="46"/>
                    <a:pt x="14" y="46"/>
                    <a:pt x="14" y="46"/>
                  </a:cubicBezTo>
                  <a:cubicBezTo>
                    <a:pt x="14" y="46"/>
                    <a:pt x="14" y="46"/>
                    <a:pt x="14" y="46"/>
                  </a:cubicBezTo>
                  <a:close/>
                  <a:moveTo>
                    <a:pt x="14" y="47"/>
                  </a:moveTo>
                  <a:cubicBezTo>
                    <a:pt x="14" y="47"/>
                    <a:pt x="14" y="47"/>
                    <a:pt x="14" y="47"/>
                  </a:cubicBezTo>
                  <a:cubicBezTo>
                    <a:pt x="14" y="48"/>
                    <a:pt x="14" y="48"/>
                    <a:pt x="14" y="48"/>
                  </a:cubicBezTo>
                  <a:cubicBezTo>
                    <a:pt x="15" y="48"/>
                    <a:pt x="15" y="48"/>
                    <a:pt x="15" y="48"/>
                  </a:cubicBezTo>
                  <a:cubicBezTo>
                    <a:pt x="15" y="47"/>
                    <a:pt x="15" y="47"/>
                    <a:pt x="15" y="47"/>
                  </a:cubicBezTo>
                  <a:lnTo>
                    <a:pt x="14" y="4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0" name="Freeform 28"/>
            <p:cNvSpPr>
              <a:spLocks noEditPoints="1"/>
            </p:cNvSpPr>
            <p:nvPr/>
          </p:nvSpPr>
          <p:spPr bwMode="auto">
            <a:xfrm>
              <a:off x="7658708" y="3505038"/>
              <a:ext cx="265124" cy="518480"/>
            </a:xfrm>
            <a:custGeom>
              <a:avLst/>
              <a:gdLst>
                <a:gd name="T0" fmla="*/ 82 w 148"/>
                <a:gd name="T1" fmla="*/ 4 h 297"/>
                <a:gd name="T2" fmla="*/ 97 w 148"/>
                <a:gd name="T3" fmla="*/ 22 h 297"/>
                <a:gd name="T4" fmla="*/ 89 w 148"/>
                <a:gd name="T5" fmla="*/ 41 h 297"/>
                <a:gd name="T6" fmla="*/ 85 w 148"/>
                <a:gd name="T7" fmla="*/ 48 h 297"/>
                <a:gd name="T8" fmla="*/ 85 w 148"/>
                <a:gd name="T9" fmla="*/ 63 h 297"/>
                <a:gd name="T10" fmla="*/ 100 w 148"/>
                <a:gd name="T11" fmla="*/ 71 h 297"/>
                <a:gd name="T12" fmla="*/ 108 w 148"/>
                <a:gd name="T13" fmla="*/ 78 h 297"/>
                <a:gd name="T14" fmla="*/ 122 w 148"/>
                <a:gd name="T15" fmla="*/ 86 h 297"/>
                <a:gd name="T16" fmla="*/ 115 w 148"/>
                <a:gd name="T17" fmla="*/ 100 h 297"/>
                <a:gd name="T18" fmla="*/ 126 w 148"/>
                <a:gd name="T19" fmla="*/ 104 h 297"/>
                <a:gd name="T20" fmla="*/ 148 w 148"/>
                <a:gd name="T21" fmla="*/ 108 h 297"/>
                <a:gd name="T22" fmla="*/ 137 w 148"/>
                <a:gd name="T23" fmla="*/ 119 h 297"/>
                <a:gd name="T24" fmla="*/ 122 w 148"/>
                <a:gd name="T25" fmla="*/ 130 h 297"/>
                <a:gd name="T26" fmla="*/ 115 w 148"/>
                <a:gd name="T27" fmla="*/ 141 h 297"/>
                <a:gd name="T28" fmla="*/ 97 w 148"/>
                <a:gd name="T29" fmla="*/ 152 h 297"/>
                <a:gd name="T30" fmla="*/ 93 w 148"/>
                <a:gd name="T31" fmla="*/ 163 h 297"/>
                <a:gd name="T32" fmla="*/ 111 w 148"/>
                <a:gd name="T33" fmla="*/ 186 h 297"/>
                <a:gd name="T34" fmla="*/ 115 w 148"/>
                <a:gd name="T35" fmla="*/ 201 h 297"/>
                <a:gd name="T36" fmla="*/ 119 w 148"/>
                <a:gd name="T37" fmla="*/ 223 h 297"/>
                <a:gd name="T38" fmla="*/ 130 w 148"/>
                <a:gd name="T39" fmla="*/ 245 h 297"/>
                <a:gd name="T40" fmla="*/ 134 w 148"/>
                <a:gd name="T41" fmla="*/ 267 h 297"/>
                <a:gd name="T42" fmla="*/ 122 w 148"/>
                <a:gd name="T43" fmla="*/ 290 h 297"/>
                <a:gd name="T44" fmla="*/ 119 w 148"/>
                <a:gd name="T45" fmla="*/ 286 h 297"/>
                <a:gd name="T46" fmla="*/ 122 w 148"/>
                <a:gd name="T47" fmla="*/ 278 h 297"/>
                <a:gd name="T48" fmla="*/ 122 w 148"/>
                <a:gd name="T49" fmla="*/ 264 h 297"/>
                <a:gd name="T50" fmla="*/ 119 w 148"/>
                <a:gd name="T51" fmla="*/ 241 h 297"/>
                <a:gd name="T52" fmla="*/ 111 w 148"/>
                <a:gd name="T53" fmla="*/ 238 h 297"/>
                <a:gd name="T54" fmla="*/ 104 w 148"/>
                <a:gd name="T55" fmla="*/ 219 h 297"/>
                <a:gd name="T56" fmla="*/ 100 w 148"/>
                <a:gd name="T57" fmla="*/ 197 h 297"/>
                <a:gd name="T58" fmla="*/ 97 w 148"/>
                <a:gd name="T59" fmla="*/ 193 h 297"/>
                <a:gd name="T60" fmla="*/ 85 w 148"/>
                <a:gd name="T61" fmla="*/ 178 h 297"/>
                <a:gd name="T62" fmla="*/ 85 w 148"/>
                <a:gd name="T63" fmla="*/ 182 h 297"/>
                <a:gd name="T64" fmla="*/ 74 w 148"/>
                <a:gd name="T65" fmla="*/ 189 h 297"/>
                <a:gd name="T66" fmla="*/ 71 w 148"/>
                <a:gd name="T67" fmla="*/ 193 h 297"/>
                <a:gd name="T68" fmla="*/ 56 w 148"/>
                <a:gd name="T69" fmla="*/ 201 h 297"/>
                <a:gd name="T70" fmla="*/ 48 w 148"/>
                <a:gd name="T71" fmla="*/ 204 h 297"/>
                <a:gd name="T72" fmla="*/ 45 w 148"/>
                <a:gd name="T73" fmla="*/ 197 h 297"/>
                <a:gd name="T74" fmla="*/ 48 w 148"/>
                <a:gd name="T75" fmla="*/ 178 h 297"/>
                <a:gd name="T76" fmla="*/ 41 w 148"/>
                <a:gd name="T77" fmla="*/ 163 h 297"/>
                <a:gd name="T78" fmla="*/ 30 w 148"/>
                <a:gd name="T79" fmla="*/ 149 h 297"/>
                <a:gd name="T80" fmla="*/ 23 w 148"/>
                <a:gd name="T81" fmla="*/ 145 h 297"/>
                <a:gd name="T82" fmla="*/ 26 w 148"/>
                <a:gd name="T83" fmla="*/ 149 h 297"/>
                <a:gd name="T84" fmla="*/ 26 w 148"/>
                <a:gd name="T85" fmla="*/ 137 h 297"/>
                <a:gd name="T86" fmla="*/ 15 w 148"/>
                <a:gd name="T87" fmla="*/ 134 h 297"/>
                <a:gd name="T88" fmla="*/ 11 w 148"/>
                <a:gd name="T89" fmla="*/ 134 h 297"/>
                <a:gd name="T90" fmla="*/ 4 w 148"/>
                <a:gd name="T91" fmla="*/ 115 h 297"/>
                <a:gd name="T92" fmla="*/ 11 w 148"/>
                <a:gd name="T93" fmla="*/ 104 h 297"/>
                <a:gd name="T94" fmla="*/ 19 w 148"/>
                <a:gd name="T95" fmla="*/ 86 h 297"/>
                <a:gd name="T96" fmla="*/ 26 w 148"/>
                <a:gd name="T97" fmla="*/ 71 h 297"/>
                <a:gd name="T98" fmla="*/ 34 w 148"/>
                <a:gd name="T99" fmla="*/ 41 h 297"/>
                <a:gd name="T100" fmla="*/ 48 w 148"/>
                <a:gd name="T101" fmla="*/ 15 h 297"/>
                <a:gd name="T102" fmla="*/ 67 w 148"/>
                <a:gd name="T103" fmla="*/ 8 h 297"/>
                <a:gd name="T104" fmla="*/ 23 w 148"/>
                <a:gd name="T105" fmla="*/ 156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48" h="297">
                  <a:moveTo>
                    <a:pt x="67" y="0"/>
                  </a:moveTo>
                  <a:lnTo>
                    <a:pt x="71" y="0"/>
                  </a:lnTo>
                  <a:lnTo>
                    <a:pt x="74" y="0"/>
                  </a:lnTo>
                  <a:lnTo>
                    <a:pt x="78" y="0"/>
                  </a:lnTo>
                  <a:lnTo>
                    <a:pt x="82" y="0"/>
                  </a:lnTo>
                  <a:lnTo>
                    <a:pt x="82" y="4"/>
                  </a:lnTo>
                  <a:lnTo>
                    <a:pt x="85" y="4"/>
                  </a:lnTo>
                  <a:lnTo>
                    <a:pt x="85" y="11"/>
                  </a:lnTo>
                  <a:lnTo>
                    <a:pt x="89" y="8"/>
                  </a:lnTo>
                  <a:lnTo>
                    <a:pt x="93" y="11"/>
                  </a:lnTo>
                  <a:lnTo>
                    <a:pt x="93" y="15"/>
                  </a:lnTo>
                  <a:lnTo>
                    <a:pt x="97" y="22"/>
                  </a:lnTo>
                  <a:lnTo>
                    <a:pt x="97" y="26"/>
                  </a:lnTo>
                  <a:lnTo>
                    <a:pt x="97" y="34"/>
                  </a:lnTo>
                  <a:lnTo>
                    <a:pt x="97" y="37"/>
                  </a:lnTo>
                  <a:lnTo>
                    <a:pt x="93" y="37"/>
                  </a:lnTo>
                  <a:lnTo>
                    <a:pt x="93" y="37"/>
                  </a:lnTo>
                  <a:lnTo>
                    <a:pt x="89" y="41"/>
                  </a:lnTo>
                  <a:lnTo>
                    <a:pt x="89" y="41"/>
                  </a:lnTo>
                  <a:lnTo>
                    <a:pt x="89" y="45"/>
                  </a:lnTo>
                  <a:lnTo>
                    <a:pt x="89" y="48"/>
                  </a:lnTo>
                  <a:lnTo>
                    <a:pt x="89" y="48"/>
                  </a:lnTo>
                  <a:lnTo>
                    <a:pt x="85" y="48"/>
                  </a:lnTo>
                  <a:lnTo>
                    <a:pt x="85" y="48"/>
                  </a:lnTo>
                  <a:lnTo>
                    <a:pt x="82" y="52"/>
                  </a:lnTo>
                  <a:lnTo>
                    <a:pt x="85" y="56"/>
                  </a:lnTo>
                  <a:lnTo>
                    <a:pt x="82" y="56"/>
                  </a:lnTo>
                  <a:lnTo>
                    <a:pt x="82" y="60"/>
                  </a:lnTo>
                  <a:lnTo>
                    <a:pt x="85" y="60"/>
                  </a:lnTo>
                  <a:lnTo>
                    <a:pt x="85" y="63"/>
                  </a:lnTo>
                  <a:lnTo>
                    <a:pt x="89" y="63"/>
                  </a:lnTo>
                  <a:lnTo>
                    <a:pt x="89" y="67"/>
                  </a:lnTo>
                  <a:lnTo>
                    <a:pt x="89" y="71"/>
                  </a:lnTo>
                  <a:lnTo>
                    <a:pt x="93" y="67"/>
                  </a:lnTo>
                  <a:lnTo>
                    <a:pt x="100" y="67"/>
                  </a:lnTo>
                  <a:lnTo>
                    <a:pt x="100" y="71"/>
                  </a:lnTo>
                  <a:lnTo>
                    <a:pt x="100" y="71"/>
                  </a:lnTo>
                  <a:lnTo>
                    <a:pt x="104" y="74"/>
                  </a:lnTo>
                  <a:lnTo>
                    <a:pt x="108" y="71"/>
                  </a:lnTo>
                  <a:lnTo>
                    <a:pt x="108" y="74"/>
                  </a:lnTo>
                  <a:lnTo>
                    <a:pt x="108" y="78"/>
                  </a:lnTo>
                  <a:lnTo>
                    <a:pt x="108" y="78"/>
                  </a:lnTo>
                  <a:lnTo>
                    <a:pt x="111" y="82"/>
                  </a:lnTo>
                  <a:lnTo>
                    <a:pt x="111" y="82"/>
                  </a:lnTo>
                  <a:lnTo>
                    <a:pt x="115" y="82"/>
                  </a:lnTo>
                  <a:lnTo>
                    <a:pt x="115" y="82"/>
                  </a:lnTo>
                  <a:lnTo>
                    <a:pt x="119" y="82"/>
                  </a:lnTo>
                  <a:lnTo>
                    <a:pt x="122" y="86"/>
                  </a:lnTo>
                  <a:lnTo>
                    <a:pt x="122" y="86"/>
                  </a:lnTo>
                  <a:lnTo>
                    <a:pt x="122" y="89"/>
                  </a:lnTo>
                  <a:lnTo>
                    <a:pt x="122" y="89"/>
                  </a:lnTo>
                  <a:lnTo>
                    <a:pt x="119" y="97"/>
                  </a:lnTo>
                  <a:lnTo>
                    <a:pt x="115" y="97"/>
                  </a:lnTo>
                  <a:lnTo>
                    <a:pt x="115" y="100"/>
                  </a:lnTo>
                  <a:lnTo>
                    <a:pt x="119" y="100"/>
                  </a:lnTo>
                  <a:lnTo>
                    <a:pt x="122" y="100"/>
                  </a:lnTo>
                  <a:lnTo>
                    <a:pt x="122" y="100"/>
                  </a:lnTo>
                  <a:lnTo>
                    <a:pt x="126" y="100"/>
                  </a:lnTo>
                  <a:lnTo>
                    <a:pt x="126" y="100"/>
                  </a:lnTo>
                  <a:lnTo>
                    <a:pt x="126" y="104"/>
                  </a:lnTo>
                  <a:lnTo>
                    <a:pt x="126" y="108"/>
                  </a:lnTo>
                  <a:lnTo>
                    <a:pt x="130" y="112"/>
                  </a:lnTo>
                  <a:lnTo>
                    <a:pt x="134" y="108"/>
                  </a:lnTo>
                  <a:lnTo>
                    <a:pt x="137" y="108"/>
                  </a:lnTo>
                  <a:lnTo>
                    <a:pt x="145" y="104"/>
                  </a:lnTo>
                  <a:lnTo>
                    <a:pt x="148" y="108"/>
                  </a:lnTo>
                  <a:lnTo>
                    <a:pt x="148" y="108"/>
                  </a:lnTo>
                  <a:lnTo>
                    <a:pt x="145" y="112"/>
                  </a:lnTo>
                  <a:lnTo>
                    <a:pt x="137" y="112"/>
                  </a:lnTo>
                  <a:lnTo>
                    <a:pt x="137" y="115"/>
                  </a:lnTo>
                  <a:lnTo>
                    <a:pt x="137" y="119"/>
                  </a:lnTo>
                  <a:lnTo>
                    <a:pt x="137" y="119"/>
                  </a:lnTo>
                  <a:lnTo>
                    <a:pt x="134" y="123"/>
                  </a:lnTo>
                  <a:lnTo>
                    <a:pt x="134" y="123"/>
                  </a:lnTo>
                  <a:lnTo>
                    <a:pt x="130" y="126"/>
                  </a:lnTo>
                  <a:lnTo>
                    <a:pt x="126" y="126"/>
                  </a:lnTo>
                  <a:lnTo>
                    <a:pt x="122" y="130"/>
                  </a:lnTo>
                  <a:lnTo>
                    <a:pt x="122" y="130"/>
                  </a:lnTo>
                  <a:lnTo>
                    <a:pt x="126" y="134"/>
                  </a:lnTo>
                  <a:lnTo>
                    <a:pt x="122" y="134"/>
                  </a:lnTo>
                  <a:lnTo>
                    <a:pt x="119" y="134"/>
                  </a:lnTo>
                  <a:lnTo>
                    <a:pt x="115" y="134"/>
                  </a:lnTo>
                  <a:lnTo>
                    <a:pt x="115" y="137"/>
                  </a:lnTo>
                  <a:lnTo>
                    <a:pt x="115" y="141"/>
                  </a:lnTo>
                  <a:lnTo>
                    <a:pt x="111" y="141"/>
                  </a:lnTo>
                  <a:lnTo>
                    <a:pt x="108" y="141"/>
                  </a:lnTo>
                  <a:lnTo>
                    <a:pt x="100" y="141"/>
                  </a:lnTo>
                  <a:lnTo>
                    <a:pt x="100" y="145"/>
                  </a:lnTo>
                  <a:lnTo>
                    <a:pt x="100" y="149"/>
                  </a:lnTo>
                  <a:lnTo>
                    <a:pt x="97" y="152"/>
                  </a:lnTo>
                  <a:lnTo>
                    <a:pt x="97" y="156"/>
                  </a:lnTo>
                  <a:lnTo>
                    <a:pt x="100" y="160"/>
                  </a:lnTo>
                  <a:lnTo>
                    <a:pt x="97" y="160"/>
                  </a:lnTo>
                  <a:lnTo>
                    <a:pt x="93" y="163"/>
                  </a:lnTo>
                  <a:lnTo>
                    <a:pt x="93" y="163"/>
                  </a:lnTo>
                  <a:lnTo>
                    <a:pt x="93" y="163"/>
                  </a:lnTo>
                  <a:lnTo>
                    <a:pt x="97" y="167"/>
                  </a:lnTo>
                  <a:lnTo>
                    <a:pt x="100" y="171"/>
                  </a:lnTo>
                  <a:lnTo>
                    <a:pt x="100" y="175"/>
                  </a:lnTo>
                  <a:lnTo>
                    <a:pt x="104" y="175"/>
                  </a:lnTo>
                  <a:lnTo>
                    <a:pt x="108" y="182"/>
                  </a:lnTo>
                  <a:lnTo>
                    <a:pt x="111" y="186"/>
                  </a:lnTo>
                  <a:lnTo>
                    <a:pt x="115" y="189"/>
                  </a:lnTo>
                  <a:lnTo>
                    <a:pt x="115" y="193"/>
                  </a:lnTo>
                  <a:lnTo>
                    <a:pt x="119" y="193"/>
                  </a:lnTo>
                  <a:lnTo>
                    <a:pt x="119" y="197"/>
                  </a:lnTo>
                  <a:lnTo>
                    <a:pt x="115" y="197"/>
                  </a:lnTo>
                  <a:lnTo>
                    <a:pt x="115" y="201"/>
                  </a:lnTo>
                  <a:lnTo>
                    <a:pt x="115" y="208"/>
                  </a:lnTo>
                  <a:lnTo>
                    <a:pt x="115" y="208"/>
                  </a:lnTo>
                  <a:lnTo>
                    <a:pt x="111" y="212"/>
                  </a:lnTo>
                  <a:lnTo>
                    <a:pt x="115" y="215"/>
                  </a:lnTo>
                  <a:lnTo>
                    <a:pt x="115" y="219"/>
                  </a:lnTo>
                  <a:lnTo>
                    <a:pt x="119" y="223"/>
                  </a:lnTo>
                  <a:lnTo>
                    <a:pt x="122" y="227"/>
                  </a:lnTo>
                  <a:lnTo>
                    <a:pt x="126" y="230"/>
                  </a:lnTo>
                  <a:lnTo>
                    <a:pt x="130" y="238"/>
                  </a:lnTo>
                  <a:lnTo>
                    <a:pt x="130" y="241"/>
                  </a:lnTo>
                  <a:lnTo>
                    <a:pt x="130" y="241"/>
                  </a:lnTo>
                  <a:lnTo>
                    <a:pt x="130" y="245"/>
                  </a:lnTo>
                  <a:lnTo>
                    <a:pt x="130" y="249"/>
                  </a:lnTo>
                  <a:lnTo>
                    <a:pt x="130" y="252"/>
                  </a:lnTo>
                  <a:lnTo>
                    <a:pt x="134" y="256"/>
                  </a:lnTo>
                  <a:lnTo>
                    <a:pt x="134" y="260"/>
                  </a:lnTo>
                  <a:lnTo>
                    <a:pt x="134" y="264"/>
                  </a:lnTo>
                  <a:lnTo>
                    <a:pt x="134" y="267"/>
                  </a:lnTo>
                  <a:lnTo>
                    <a:pt x="134" y="267"/>
                  </a:lnTo>
                  <a:lnTo>
                    <a:pt x="130" y="278"/>
                  </a:lnTo>
                  <a:lnTo>
                    <a:pt x="126" y="282"/>
                  </a:lnTo>
                  <a:lnTo>
                    <a:pt x="126" y="286"/>
                  </a:lnTo>
                  <a:lnTo>
                    <a:pt x="122" y="286"/>
                  </a:lnTo>
                  <a:lnTo>
                    <a:pt x="122" y="290"/>
                  </a:lnTo>
                  <a:lnTo>
                    <a:pt x="122" y="290"/>
                  </a:lnTo>
                  <a:lnTo>
                    <a:pt x="122" y="293"/>
                  </a:lnTo>
                  <a:lnTo>
                    <a:pt x="119" y="297"/>
                  </a:lnTo>
                  <a:lnTo>
                    <a:pt x="119" y="290"/>
                  </a:lnTo>
                  <a:lnTo>
                    <a:pt x="119" y="286"/>
                  </a:lnTo>
                  <a:lnTo>
                    <a:pt x="119" y="286"/>
                  </a:lnTo>
                  <a:lnTo>
                    <a:pt x="119" y="282"/>
                  </a:lnTo>
                  <a:lnTo>
                    <a:pt x="119" y="286"/>
                  </a:lnTo>
                  <a:lnTo>
                    <a:pt x="119" y="282"/>
                  </a:lnTo>
                  <a:lnTo>
                    <a:pt x="122" y="278"/>
                  </a:lnTo>
                  <a:lnTo>
                    <a:pt x="122" y="278"/>
                  </a:lnTo>
                  <a:lnTo>
                    <a:pt x="122" y="278"/>
                  </a:lnTo>
                  <a:lnTo>
                    <a:pt x="122" y="275"/>
                  </a:lnTo>
                  <a:lnTo>
                    <a:pt x="122" y="271"/>
                  </a:lnTo>
                  <a:lnTo>
                    <a:pt x="122" y="271"/>
                  </a:lnTo>
                  <a:lnTo>
                    <a:pt x="122" y="267"/>
                  </a:lnTo>
                  <a:lnTo>
                    <a:pt x="122" y="264"/>
                  </a:lnTo>
                  <a:lnTo>
                    <a:pt x="122" y="264"/>
                  </a:lnTo>
                  <a:lnTo>
                    <a:pt x="119" y="260"/>
                  </a:lnTo>
                  <a:lnTo>
                    <a:pt x="119" y="256"/>
                  </a:lnTo>
                  <a:lnTo>
                    <a:pt x="122" y="256"/>
                  </a:lnTo>
                  <a:lnTo>
                    <a:pt x="119" y="252"/>
                  </a:lnTo>
                  <a:lnTo>
                    <a:pt x="119" y="252"/>
                  </a:lnTo>
                  <a:lnTo>
                    <a:pt x="119" y="241"/>
                  </a:lnTo>
                  <a:lnTo>
                    <a:pt x="115" y="241"/>
                  </a:lnTo>
                  <a:lnTo>
                    <a:pt x="115" y="238"/>
                  </a:lnTo>
                  <a:lnTo>
                    <a:pt x="111" y="234"/>
                  </a:lnTo>
                  <a:lnTo>
                    <a:pt x="111" y="238"/>
                  </a:lnTo>
                  <a:lnTo>
                    <a:pt x="111" y="238"/>
                  </a:lnTo>
                  <a:lnTo>
                    <a:pt x="111" y="238"/>
                  </a:lnTo>
                  <a:lnTo>
                    <a:pt x="108" y="234"/>
                  </a:lnTo>
                  <a:lnTo>
                    <a:pt x="108" y="227"/>
                  </a:lnTo>
                  <a:lnTo>
                    <a:pt x="108" y="227"/>
                  </a:lnTo>
                  <a:lnTo>
                    <a:pt x="108" y="223"/>
                  </a:lnTo>
                  <a:lnTo>
                    <a:pt x="108" y="219"/>
                  </a:lnTo>
                  <a:lnTo>
                    <a:pt x="104" y="219"/>
                  </a:lnTo>
                  <a:lnTo>
                    <a:pt x="104" y="212"/>
                  </a:lnTo>
                  <a:lnTo>
                    <a:pt x="104" y="212"/>
                  </a:lnTo>
                  <a:lnTo>
                    <a:pt x="100" y="201"/>
                  </a:lnTo>
                  <a:lnTo>
                    <a:pt x="100" y="201"/>
                  </a:lnTo>
                  <a:lnTo>
                    <a:pt x="100" y="197"/>
                  </a:lnTo>
                  <a:lnTo>
                    <a:pt x="100" y="197"/>
                  </a:lnTo>
                  <a:lnTo>
                    <a:pt x="100" y="197"/>
                  </a:lnTo>
                  <a:lnTo>
                    <a:pt x="97" y="193"/>
                  </a:lnTo>
                  <a:lnTo>
                    <a:pt x="100" y="189"/>
                  </a:lnTo>
                  <a:lnTo>
                    <a:pt x="100" y="189"/>
                  </a:lnTo>
                  <a:lnTo>
                    <a:pt x="97" y="193"/>
                  </a:lnTo>
                  <a:lnTo>
                    <a:pt x="97" y="193"/>
                  </a:lnTo>
                  <a:lnTo>
                    <a:pt x="93" y="193"/>
                  </a:lnTo>
                  <a:lnTo>
                    <a:pt x="93" y="189"/>
                  </a:lnTo>
                  <a:lnTo>
                    <a:pt x="89" y="186"/>
                  </a:lnTo>
                  <a:lnTo>
                    <a:pt x="85" y="182"/>
                  </a:lnTo>
                  <a:lnTo>
                    <a:pt x="85" y="178"/>
                  </a:lnTo>
                  <a:lnTo>
                    <a:pt x="85" y="178"/>
                  </a:lnTo>
                  <a:lnTo>
                    <a:pt x="85" y="178"/>
                  </a:lnTo>
                  <a:lnTo>
                    <a:pt x="82" y="175"/>
                  </a:lnTo>
                  <a:lnTo>
                    <a:pt x="85" y="178"/>
                  </a:lnTo>
                  <a:lnTo>
                    <a:pt x="82" y="178"/>
                  </a:lnTo>
                  <a:lnTo>
                    <a:pt x="82" y="182"/>
                  </a:lnTo>
                  <a:lnTo>
                    <a:pt x="85" y="182"/>
                  </a:lnTo>
                  <a:lnTo>
                    <a:pt x="85" y="186"/>
                  </a:lnTo>
                  <a:lnTo>
                    <a:pt x="82" y="186"/>
                  </a:lnTo>
                  <a:lnTo>
                    <a:pt x="85" y="189"/>
                  </a:lnTo>
                  <a:lnTo>
                    <a:pt x="78" y="193"/>
                  </a:lnTo>
                  <a:lnTo>
                    <a:pt x="78" y="189"/>
                  </a:lnTo>
                  <a:lnTo>
                    <a:pt x="74" y="189"/>
                  </a:lnTo>
                  <a:lnTo>
                    <a:pt x="74" y="189"/>
                  </a:lnTo>
                  <a:lnTo>
                    <a:pt x="74" y="193"/>
                  </a:lnTo>
                  <a:lnTo>
                    <a:pt x="74" y="193"/>
                  </a:lnTo>
                  <a:lnTo>
                    <a:pt x="78" y="193"/>
                  </a:lnTo>
                  <a:lnTo>
                    <a:pt x="74" y="193"/>
                  </a:lnTo>
                  <a:lnTo>
                    <a:pt x="71" y="193"/>
                  </a:lnTo>
                  <a:lnTo>
                    <a:pt x="71" y="193"/>
                  </a:lnTo>
                  <a:lnTo>
                    <a:pt x="71" y="197"/>
                  </a:lnTo>
                  <a:lnTo>
                    <a:pt x="63" y="201"/>
                  </a:lnTo>
                  <a:lnTo>
                    <a:pt x="60" y="201"/>
                  </a:lnTo>
                  <a:lnTo>
                    <a:pt x="60" y="201"/>
                  </a:lnTo>
                  <a:lnTo>
                    <a:pt x="56" y="201"/>
                  </a:lnTo>
                  <a:lnTo>
                    <a:pt x="56" y="201"/>
                  </a:lnTo>
                  <a:lnTo>
                    <a:pt x="56" y="201"/>
                  </a:lnTo>
                  <a:lnTo>
                    <a:pt x="56" y="201"/>
                  </a:lnTo>
                  <a:lnTo>
                    <a:pt x="52" y="201"/>
                  </a:lnTo>
                  <a:lnTo>
                    <a:pt x="48" y="201"/>
                  </a:lnTo>
                  <a:lnTo>
                    <a:pt x="48" y="204"/>
                  </a:lnTo>
                  <a:lnTo>
                    <a:pt x="45" y="204"/>
                  </a:lnTo>
                  <a:lnTo>
                    <a:pt x="45" y="201"/>
                  </a:lnTo>
                  <a:lnTo>
                    <a:pt x="52" y="197"/>
                  </a:lnTo>
                  <a:lnTo>
                    <a:pt x="52" y="193"/>
                  </a:lnTo>
                  <a:lnTo>
                    <a:pt x="48" y="197"/>
                  </a:lnTo>
                  <a:lnTo>
                    <a:pt x="45" y="197"/>
                  </a:lnTo>
                  <a:lnTo>
                    <a:pt x="41" y="201"/>
                  </a:lnTo>
                  <a:lnTo>
                    <a:pt x="41" y="201"/>
                  </a:lnTo>
                  <a:lnTo>
                    <a:pt x="41" y="201"/>
                  </a:lnTo>
                  <a:lnTo>
                    <a:pt x="41" y="197"/>
                  </a:lnTo>
                  <a:lnTo>
                    <a:pt x="45" y="182"/>
                  </a:lnTo>
                  <a:lnTo>
                    <a:pt x="48" y="178"/>
                  </a:lnTo>
                  <a:lnTo>
                    <a:pt x="48" y="178"/>
                  </a:lnTo>
                  <a:lnTo>
                    <a:pt x="45" y="171"/>
                  </a:lnTo>
                  <a:lnTo>
                    <a:pt x="45" y="167"/>
                  </a:lnTo>
                  <a:lnTo>
                    <a:pt x="41" y="163"/>
                  </a:lnTo>
                  <a:lnTo>
                    <a:pt x="41" y="163"/>
                  </a:lnTo>
                  <a:lnTo>
                    <a:pt x="41" y="163"/>
                  </a:lnTo>
                  <a:lnTo>
                    <a:pt x="41" y="160"/>
                  </a:lnTo>
                  <a:lnTo>
                    <a:pt x="37" y="156"/>
                  </a:lnTo>
                  <a:lnTo>
                    <a:pt x="37" y="156"/>
                  </a:lnTo>
                  <a:lnTo>
                    <a:pt x="34" y="152"/>
                  </a:lnTo>
                  <a:lnTo>
                    <a:pt x="34" y="149"/>
                  </a:lnTo>
                  <a:lnTo>
                    <a:pt x="30" y="149"/>
                  </a:lnTo>
                  <a:lnTo>
                    <a:pt x="34" y="149"/>
                  </a:lnTo>
                  <a:lnTo>
                    <a:pt x="34" y="156"/>
                  </a:lnTo>
                  <a:lnTo>
                    <a:pt x="26" y="152"/>
                  </a:lnTo>
                  <a:lnTo>
                    <a:pt x="23" y="152"/>
                  </a:lnTo>
                  <a:lnTo>
                    <a:pt x="23" y="149"/>
                  </a:lnTo>
                  <a:lnTo>
                    <a:pt x="23" y="145"/>
                  </a:lnTo>
                  <a:lnTo>
                    <a:pt x="19" y="145"/>
                  </a:lnTo>
                  <a:lnTo>
                    <a:pt x="23" y="145"/>
                  </a:lnTo>
                  <a:lnTo>
                    <a:pt x="26" y="149"/>
                  </a:lnTo>
                  <a:lnTo>
                    <a:pt x="26" y="149"/>
                  </a:lnTo>
                  <a:lnTo>
                    <a:pt x="30" y="149"/>
                  </a:lnTo>
                  <a:lnTo>
                    <a:pt x="26" y="149"/>
                  </a:lnTo>
                  <a:lnTo>
                    <a:pt x="26" y="145"/>
                  </a:lnTo>
                  <a:lnTo>
                    <a:pt x="26" y="145"/>
                  </a:lnTo>
                  <a:lnTo>
                    <a:pt x="30" y="145"/>
                  </a:lnTo>
                  <a:lnTo>
                    <a:pt x="30" y="145"/>
                  </a:lnTo>
                  <a:lnTo>
                    <a:pt x="30" y="141"/>
                  </a:lnTo>
                  <a:lnTo>
                    <a:pt x="26" y="137"/>
                  </a:lnTo>
                  <a:lnTo>
                    <a:pt x="23" y="137"/>
                  </a:lnTo>
                  <a:lnTo>
                    <a:pt x="23" y="134"/>
                  </a:lnTo>
                  <a:lnTo>
                    <a:pt x="19" y="134"/>
                  </a:lnTo>
                  <a:lnTo>
                    <a:pt x="19" y="134"/>
                  </a:lnTo>
                  <a:lnTo>
                    <a:pt x="19" y="134"/>
                  </a:lnTo>
                  <a:lnTo>
                    <a:pt x="15" y="134"/>
                  </a:lnTo>
                  <a:lnTo>
                    <a:pt x="15" y="134"/>
                  </a:lnTo>
                  <a:lnTo>
                    <a:pt x="15" y="130"/>
                  </a:lnTo>
                  <a:lnTo>
                    <a:pt x="15" y="130"/>
                  </a:lnTo>
                  <a:lnTo>
                    <a:pt x="11" y="130"/>
                  </a:lnTo>
                  <a:lnTo>
                    <a:pt x="11" y="130"/>
                  </a:lnTo>
                  <a:lnTo>
                    <a:pt x="11" y="134"/>
                  </a:lnTo>
                  <a:lnTo>
                    <a:pt x="4" y="126"/>
                  </a:lnTo>
                  <a:lnTo>
                    <a:pt x="4" y="123"/>
                  </a:lnTo>
                  <a:lnTo>
                    <a:pt x="4" y="119"/>
                  </a:lnTo>
                  <a:lnTo>
                    <a:pt x="4" y="119"/>
                  </a:lnTo>
                  <a:lnTo>
                    <a:pt x="0" y="119"/>
                  </a:lnTo>
                  <a:lnTo>
                    <a:pt x="4" y="115"/>
                  </a:lnTo>
                  <a:lnTo>
                    <a:pt x="4" y="112"/>
                  </a:lnTo>
                  <a:lnTo>
                    <a:pt x="8" y="115"/>
                  </a:lnTo>
                  <a:lnTo>
                    <a:pt x="8" y="112"/>
                  </a:lnTo>
                  <a:lnTo>
                    <a:pt x="8" y="104"/>
                  </a:lnTo>
                  <a:lnTo>
                    <a:pt x="8" y="104"/>
                  </a:lnTo>
                  <a:lnTo>
                    <a:pt x="11" y="104"/>
                  </a:lnTo>
                  <a:lnTo>
                    <a:pt x="11" y="100"/>
                  </a:lnTo>
                  <a:lnTo>
                    <a:pt x="15" y="97"/>
                  </a:lnTo>
                  <a:lnTo>
                    <a:pt x="15" y="93"/>
                  </a:lnTo>
                  <a:lnTo>
                    <a:pt x="15" y="89"/>
                  </a:lnTo>
                  <a:lnTo>
                    <a:pt x="15" y="86"/>
                  </a:lnTo>
                  <a:lnTo>
                    <a:pt x="19" y="86"/>
                  </a:lnTo>
                  <a:lnTo>
                    <a:pt x="19" y="82"/>
                  </a:lnTo>
                  <a:lnTo>
                    <a:pt x="19" y="78"/>
                  </a:lnTo>
                  <a:lnTo>
                    <a:pt x="15" y="71"/>
                  </a:lnTo>
                  <a:lnTo>
                    <a:pt x="19" y="71"/>
                  </a:lnTo>
                  <a:lnTo>
                    <a:pt x="23" y="71"/>
                  </a:lnTo>
                  <a:lnTo>
                    <a:pt x="26" y="71"/>
                  </a:lnTo>
                  <a:lnTo>
                    <a:pt x="30" y="67"/>
                  </a:lnTo>
                  <a:lnTo>
                    <a:pt x="30" y="60"/>
                  </a:lnTo>
                  <a:lnTo>
                    <a:pt x="34" y="52"/>
                  </a:lnTo>
                  <a:lnTo>
                    <a:pt x="30" y="48"/>
                  </a:lnTo>
                  <a:lnTo>
                    <a:pt x="30" y="48"/>
                  </a:lnTo>
                  <a:lnTo>
                    <a:pt x="34" y="41"/>
                  </a:lnTo>
                  <a:lnTo>
                    <a:pt x="37" y="34"/>
                  </a:lnTo>
                  <a:lnTo>
                    <a:pt x="34" y="34"/>
                  </a:lnTo>
                  <a:lnTo>
                    <a:pt x="37" y="30"/>
                  </a:lnTo>
                  <a:lnTo>
                    <a:pt x="41" y="22"/>
                  </a:lnTo>
                  <a:lnTo>
                    <a:pt x="45" y="22"/>
                  </a:lnTo>
                  <a:lnTo>
                    <a:pt x="48" y="15"/>
                  </a:lnTo>
                  <a:lnTo>
                    <a:pt x="52" y="11"/>
                  </a:lnTo>
                  <a:lnTo>
                    <a:pt x="56" y="11"/>
                  </a:lnTo>
                  <a:lnTo>
                    <a:pt x="60" y="8"/>
                  </a:lnTo>
                  <a:lnTo>
                    <a:pt x="63" y="11"/>
                  </a:lnTo>
                  <a:lnTo>
                    <a:pt x="67" y="11"/>
                  </a:lnTo>
                  <a:lnTo>
                    <a:pt x="67" y="8"/>
                  </a:lnTo>
                  <a:lnTo>
                    <a:pt x="67" y="4"/>
                  </a:lnTo>
                  <a:lnTo>
                    <a:pt x="71" y="4"/>
                  </a:lnTo>
                  <a:lnTo>
                    <a:pt x="67" y="0"/>
                  </a:lnTo>
                  <a:lnTo>
                    <a:pt x="67" y="0"/>
                  </a:lnTo>
                  <a:lnTo>
                    <a:pt x="67" y="0"/>
                  </a:lnTo>
                  <a:close/>
                  <a:moveTo>
                    <a:pt x="23" y="156"/>
                  </a:moveTo>
                  <a:lnTo>
                    <a:pt x="26" y="160"/>
                  </a:lnTo>
                  <a:lnTo>
                    <a:pt x="26" y="160"/>
                  </a:lnTo>
                  <a:lnTo>
                    <a:pt x="30" y="160"/>
                  </a:lnTo>
                  <a:lnTo>
                    <a:pt x="26" y="156"/>
                  </a:lnTo>
                  <a:lnTo>
                    <a:pt x="23" y="15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1" name="Freeform 29"/>
            <p:cNvSpPr>
              <a:spLocks noEditPoints="1"/>
            </p:cNvSpPr>
            <p:nvPr/>
          </p:nvSpPr>
          <p:spPr bwMode="auto">
            <a:xfrm>
              <a:off x="7320137" y="4023517"/>
              <a:ext cx="66282" cy="109981"/>
            </a:xfrm>
            <a:custGeom>
              <a:avLst/>
              <a:gdLst>
                <a:gd name="T0" fmla="*/ 0 w 37"/>
                <a:gd name="T1" fmla="*/ 26 h 63"/>
                <a:gd name="T2" fmla="*/ 4 w 37"/>
                <a:gd name="T3" fmla="*/ 22 h 63"/>
                <a:gd name="T4" fmla="*/ 0 w 37"/>
                <a:gd name="T5" fmla="*/ 26 h 63"/>
                <a:gd name="T6" fmla="*/ 0 w 37"/>
                <a:gd name="T7" fmla="*/ 30 h 63"/>
                <a:gd name="T8" fmla="*/ 8 w 37"/>
                <a:gd name="T9" fmla="*/ 4 h 63"/>
                <a:gd name="T10" fmla="*/ 0 w 37"/>
                <a:gd name="T11" fmla="*/ 0 h 63"/>
                <a:gd name="T12" fmla="*/ 8 w 37"/>
                <a:gd name="T13" fmla="*/ 0 h 63"/>
                <a:gd name="T14" fmla="*/ 8 w 37"/>
                <a:gd name="T15" fmla="*/ 4 h 63"/>
                <a:gd name="T16" fmla="*/ 8 w 37"/>
                <a:gd name="T17" fmla="*/ 4 h 63"/>
                <a:gd name="T18" fmla="*/ 12 w 37"/>
                <a:gd name="T19" fmla="*/ 4 h 63"/>
                <a:gd name="T20" fmla="*/ 15 w 37"/>
                <a:gd name="T21" fmla="*/ 7 h 63"/>
                <a:gd name="T22" fmla="*/ 15 w 37"/>
                <a:gd name="T23" fmla="*/ 7 h 63"/>
                <a:gd name="T24" fmla="*/ 12 w 37"/>
                <a:gd name="T25" fmla="*/ 7 h 63"/>
                <a:gd name="T26" fmla="*/ 8 w 37"/>
                <a:gd name="T27" fmla="*/ 4 h 63"/>
                <a:gd name="T28" fmla="*/ 8 w 37"/>
                <a:gd name="T29" fmla="*/ 4 h 63"/>
                <a:gd name="T30" fmla="*/ 12 w 37"/>
                <a:gd name="T31" fmla="*/ 4 h 63"/>
                <a:gd name="T32" fmla="*/ 8 w 37"/>
                <a:gd name="T33" fmla="*/ 7 h 63"/>
                <a:gd name="T34" fmla="*/ 8 w 37"/>
                <a:gd name="T35" fmla="*/ 7 h 63"/>
                <a:gd name="T36" fmla="*/ 8 w 37"/>
                <a:gd name="T37" fmla="*/ 11 h 63"/>
                <a:gd name="T38" fmla="*/ 4 w 37"/>
                <a:gd name="T39" fmla="*/ 15 h 63"/>
                <a:gd name="T40" fmla="*/ 4 w 37"/>
                <a:gd name="T41" fmla="*/ 11 h 63"/>
                <a:gd name="T42" fmla="*/ 0 w 37"/>
                <a:gd name="T43" fmla="*/ 15 h 63"/>
                <a:gd name="T44" fmla="*/ 4 w 37"/>
                <a:gd name="T45" fmla="*/ 15 h 63"/>
                <a:gd name="T46" fmla="*/ 4 w 37"/>
                <a:gd name="T47" fmla="*/ 19 h 63"/>
                <a:gd name="T48" fmla="*/ 4 w 37"/>
                <a:gd name="T49" fmla="*/ 26 h 63"/>
                <a:gd name="T50" fmla="*/ 0 w 37"/>
                <a:gd name="T51" fmla="*/ 33 h 63"/>
                <a:gd name="T52" fmla="*/ 4 w 37"/>
                <a:gd name="T53" fmla="*/ 41 h 63"/>
                <a:gd name="T54" fmla="*/ 4 w 37"/>
                <a:gd name="T55" fmla="*/ 48 h 63"/>
                <a:gd name="T56" fmla="*/ 8 w 37"/>
                <a:gd name="T57" fmla="*/ 59 h 63"/>
                <a:gd name="T58" fmla="*/ 15 w 37"/>
                <a:gd name="T59" fmla="*/ 59 h 63"/>
                <a:gd name="T60" fmla="*/ 26 w 37"/>
                <a:gd name="T61" fmla="*/ 59 h 63"/>
                <a:gd name="T62" fmla="*/ 34 w 37"/>
                <a:gd name="T63" fmla="*/ 48 h 63"/>
                <a:gd name="T64" fmla="*/ 37 w 37"/>
                <a:gd name="T65" fmla="*/ 45 h 63"/>
                <a:gd name="T66" fmla="*/ 37 w 37"/>
                <a:gd name="T67" fmla="*/ 41 h 63"/>
                <a:gd name="T68" fmla="*/ 37 w 37"/>
                <a:gd name="T69" fmla="*/ 37 h 63"/>
                <a:gd name="T70" fmla="*/ 30 w 37"/>
                <a:gd name="T71" fmla="*/ 26 h 63"/>
                <a:gd name="T72" fmla="*/ 26 w 37"/>
                <a:gd name="T73" fmla="*/ 22 h 63"/>
                <a:gd name="T74" fmla="*/ 23 w 37"/>
                <a:gd name="T75" fmla="*/ 22 h 63"/>
                <a:gd name="T76" fmla="*/ 26 w 37"/>
                <a:gd name="T77" fmla="*/ 19 h 63"/>
                <a:gd name="T78" fmla="*/ 23 w 37"/>
                <a:gd name="T79" fmla="*/ 15 h 63"/>
                <a:gd name="T80" fmla="*/ 19 w 37"/>
                <a:gd name="T81" fmla="*/ 11 h 63"/>
                <a:gd name="T82" fmla="*/ 19 w 37"/>
                <a:gd name="T83" fmla="*/ 11 h 63"/>
                <a:gd name="T84" fmla="*/ 12 w 37"/>
                <a:gd name="T85" fmla="*/ 7 h 63"/>
                <a:gd name="T86" fmla="*/ 12 w 37"/>
                <a:gd name="T87" fmla="*/ 7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7" h="63">
                  <a:moveTo>
                    <a:pt x="0" y="30"/>
                  </a:moveTo>
                  <a:lnTo>
                    <a:pt x="0" y="26"/>
                  </a:lnTo>
                  <a:lnTo>
                    <a:pt x="0" y="26"/>
                  </a:lnTo>
                  <a:lnTo>
                    <a:pt x="4" y="22"/>
                  </a:lnTo>
                  <a:lnTo>
                    <a:pt x="0" y="26"/>
                  </a:lnTo>
                  <a:lnTo>
                    <a:pt x="0" y="26"/>
                  </a:lnTo>
                  <a:lnTo>
                    <a:pt x="0" y="26"/>
                  </a:lnTo>
                  <a:lnTo>
                    <a:pt x="0" y="30"/>
                  </a:lnTo>
                  <a:lnTo>
                    <a:pt x="0" y="30"/>
                  </a:lnTo>
                  <a:close/>
                  <a:moveTo>
                    <a:pt x="8" y="4"/>
                  </a:moveTo>
                  <a:lnTo>
                    <a:pt x="4" y="4"/>
                  </a:lnTo>
                  <a:lnTo>
                    <a:pt x="0" y="0"/>
                  </a:lnTo>
                  <a:lnTo>
                    <a:pt x="8" y="0"/>
                  </a:lnTo>
                  <a:lnTo>
                    <a:pt x="8" y="0"/>
                  </a:lnTo>
                  <a:lnTo>
                    <a:pt x="8" y="4"/>
                  </a:lnTo>
                  <a:lnTo>
                    <a:pt x="8" y="4"/>
                  </a:lnTo>
                  <a:lnTo>
                    <a:pt x="8" y="4"/>
                  </a:lnTo>
                  <a:lnTo>
                    <a:pt x="8" y="4"/>
                  </a:lnTo>
                  <a:close/>
                  <a:moveTo>
                    <a:pt x="12" y="4"/>
                  </a:moveTo>
                  <a:lnTo>
                    <a:pt x="12" y="4"/>
                  </a:lnTo>
                  <a:lnTo>
                    <a:pt x="12" y="4"/>
                  </a:lnTo>
                  <a:lnTo>
                    <a:pt x="15" y="7"/>
                  </a:lnTo>
                  <a:lnTo>
                    <a:pt x="19" y="7"/>
                  </a:lnTo>
                  <a:lnTo>
                    <a:pt x="15" y="7"/>
                  </a:lnTo>
                  <a:lnTo>
                    <a:pt x="12" y="7"/>
                  </a:lnTo>
                  <a:lnTo>
                    <a:pt x="12" y="7"/>
                  </a:lnTo>
                  <a:lnTo>
                    <a:pt x="8" y="4"/>
                  </a:lnTo>
                  <a:lnTo>
                    <a:pt x="8" y="4"/>
                  </a:lnTo>
                  <a:lnTo>
                    <a:pt x="12" y="4"/>
                  </a:lnTo>
                  <a:lnTo>
                    <a:pt x="8" y="4"/>
                  </a:lnTo>
                  <a:lnTo>
                    <a:pt x="12" y="4"/>
                  </a:lnTo>
                  <a:lnTo>
                    <a:pt x="12" y="4"/>
                  </a:lnTo>
                  <a:close/>
                  <a:moveTo>
                    <a:pt x="8" y="7"/>
                  </a:moveTo>
                  <a:lnTo>
                    <a:pt x="8" y="7"/>
                  </a:lnTo>
                  <a:lnTo>
                    <a:pt x="8" y="7"/>
                  </a:lnTo>
                  <a:lnTo>
                    <a:pt x="8" y="7"/>
                  </a:lnTo>
                  <a:lnTo>
                    <a:pt x="8" y="7"/>
                  </a:lnTo>
                  <a:lnTo>
                    <a:pt x="8" y="11"/>
                  </a:lnTo>
                  <a:lnTo>
                    <a:pt x="8" y="11"/>
                  </a:lnTo>
                  <a:lnTo>
                    <a:pt x="4" y="15"/>
                  </a:lnTo>
                  <a:lnTo>
                    <a:pt x="4" y="15"/>
                  </a:lnTo>
                  <a:lnTo>
                    <a:pt x="4" y="11"/>
                  </a:lnTo>
                  <a:lnTo>
                    <a:pt x="0" y="11"/>
                  </a:lnTo>
                  <a:lnTo>
                    <a:pt x="0" y="15"/>
                  </a:lnTo>
                  <a:lnTo>
                    <a:pt x="0" y="15"/>
                  </a:lnTo>
                  <a:lnTo>
                    <a:pt x="4" y="15"/>
                  </a:lnTo>
                  <a:lnTo>
                    <a:pt x="4" y="15"/>
                  </a:lnTo>
                  <a:lnTo>
                    <a:pt x="4" y="19"/>
                  </a:lnTo>
                  <a:lnTo>
                    <a:pt x="4" y="22"/>
                  </a:lnTo>
                  <a:lnTo>
                    <a:pt x="4" y="26"/>
                  </a:lnTo>
                  <a:lnTo>
                    <a:pt x="0" y="30"/>
                  </a:lnTo>
                  <a:lnTo>
                    <a:pt x="0" y="33"/>
                  </a:lnTo>
                  <a:lnTo>
                    <a:pt x="0" y="33"/>
                  </a:lnTo>
                  <a:lnTo>
                    <a:pt x="4" y="41"/>
                  </a:lnTo>
                  <a:lnTo>
                    <a:pt x="0" y="41"/>
                  </a:lnTo>
                  <a:lnTo>
                    <a:pt x="4" y="48"/>
                  </a:lnTo>
                  <a:lnTo>
                    <a:pt x="8" y="56"/>
                  </a:lnTo>
                  <a:lnTo>
                    <a:pt x="8" y="59"/>
                  </a:lnTo>
                  <a:lnTo>
                    <a:pt x="12" y="63"/>
                  </a:lnTo>
                  <a:lnTo>
                    <a:pt x="15" y="59"/>
                  </a:lnTo>
                  <a:lnTo>
                    <a:pt x="23" y="59"/>
                  </a:lnTo>
                  <a:lnTo>
                    <a:pt x="26" y="59"/>
                  </a:lnTo>
                  <a:lnTo>
                    <a:pt x="34" y="56"/>
                  </a:lnTo>
                  <a:lnTo>
                    <a:pt x="34" y="48"/>
                  </a:lnTo>
                  <a:lnTo>
                    <a:pt x="37" y="48"/>
                  </a:lnTo>
                  <a:lnTo>
                    <a:pt x="37" y="45"/>
                  </a:lnTo>
                  <a:lnTo>
                    <a:pt x="37" y="45"/>
                  </a:lnTo>
                  <a:lnTo>
                    <a:pt x="37" y="41"/>
                  </a:lnTo>
                  <a:lnTo>
                    <a:pt x="34" y="37"/>
                  </a:lnTo>
                  <a:lnTo>
                    <a:pt x="37" y="37"/>
                  </a:lnTo>
                  <a:lnTo>
                    <a:pt x="34" y="33"/>
                  </a:lnTo>
                  <a:lnTo>
                    <a:pt x="30" y="26"/>
                  </a:lnTo>
                  <a:lnTo>
                    <a:pt x="30" y="22"/>
                  </a:lnTo>
                  <a:lnTo>
                    <a:pt x="26" y="22"/>
                  </a:lnTo>
                  <a:lnTo>
                    <a:pt x="26" y="22"/>
                  </a:lnTo>
                  <a:lnTo>
                    <a:pt x="23" y="22"/>
                  </a:lnTo>
                  <a:lnTo>
                    <a:pt x="26" y="22"/>
                  </a:lnTo>
                  <a:lnTo>
                    <a:pt x="26" y="19"/>
                  </a:lnTo>
                  <a:lnTo>
                    <a:pt x="23" y="19"/>
                  </a:lnTo>
                  <a:lnTo>
                    <a:pt x="23" y="15"/>
                  </a:lnTo>
                  <a:lnTo>
                    <a:pt x="19" y="15"/>
                  </a:lnTo>
                  <a:lnTo>
                    <a:pt x="19" y="11"/>
                  </a:lnTo>
                  <a:lnTo>
                    <a:pt x="19" y="11"/>
                  </a:lnTo>
                  <a:lnTo>
                    <a:pt x="19" y="11"/>
                  </a:lnTo>
                  <a:lnTo>
                    <a:pt x="15" y="7"/>
                  </a:lnTo>
                  <a:lnTo>
                    <a:pt x="12" y="7"/>
                  </a:lnTo>
                  <a:lnTo>
                    <a:pt x="12" y="7"/>
                  </a:lnTo>
                  <a:lnTo>
                    <a:pt x="12" y="7"/>
                  </a:lnTo>
                  <a:lnTo>
                    <a:pt x="8" y="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2" name="Freeform 30"/>
            <p:cNvSpPr>
              <a:spLocks noEditPoints="1"/>
            </p:cNvSpPr>
            <p:nvPr/>
          </p:nvSpPr>
          <p:spPr bwMode="auto">
            <a:xfrm>
              <a:off x="6956487" y="3356653"/>
              <a:ext cx="829412" cy="719237"/>
            </a:xfrm>
            <a:custGeom>
              <a:avLst/>
              <a:gdLst>
                <a:gd name="T0" fmla="*/ 155 w 463"/>
                <a:gd name="T1" fmla="*/ 37 h 412"/>
                <a:gd name="T2" fmla="*/ 181 w 463"/>
                <a:gd name="T3" fmla="*/ 48 h 412"/>
                <a:gd name="T4" fmla="*/ 189 w 463"/>
                <a:gd name="T5" fmla="*/ 82 h 412"/>
                <a:gd name="T6" fmla="*/ 240 w 463"/>
                <a:gd name="T7" fmla="*/ 100 h 412"/>
                <a:gd name="T8" fmla="*/ 300 w 463"/>
                <a:gd name="T9" fmla="*/ 111 h 412"/>
                <a:gd name="T10" fmla="*/ 322 w 463"/>
                <a:gd name="T11" fmla="*/ 93 h 412"/>
                <a:gd name="T12" fmla="*/ 348 w 463"/>
                <a:gd name="T13" fmla="*/ 111 h 412"/>
                <a:gd name="T14" fmla="*/ 370 w 463"/>
                <a:gd name="T15" fmla="*/ 93 h 412"/>
                <a:gd name="T16" fmla="*/ 392 w 463"/>
                <a:gd name="T17" fmla="*/ 78 h 412"/>
                <a:gd name="T18" fmla="*/ 429 w 463"/>
                <a:gd name="T19" fmla="*/ 67 h 412"/>
                <a:gd name="T20" fmla="*/ 444 w 463"/>
                <a:gd name="T21" fmla="*/ 70 h 412"/>
                <a:gd name="T22" fmla="*/ 459 w 463"/>
                <a:gd name="T23" fmla="*/ 85 h 412"/>
                <a:gd name="T24" fmla="*/ 437 w 463"/>
                <a:gd name="T25" fmla="*/ 107 h 412"/>
                <a:gd name="T26" fmla="*/ 422 w 463"/>
                <a:gd name="T27" fmla="*/ 152 h 412"/>
                <a:gd name="T28" fmla="*/ 407 w 463"/>
                <a:gd name="T29" fmla="*/ 178 h 412"/>
                <a:gd name="T30" fmla="*/ 400 w 463"/>
                <a:gd name="T31" fmla="*/ 189 h 412"/>
                <a:gd name="T32" fmla="*/ 385 w 463"/>
                <a:gd name="T33" fmla="*/ 159 h 412"/>
                <a:gd name="T34" fmla="*/ 377 w 463"/>
                <a:gd name="T35" fmla="*/ 167 h 412"/>
                <a:gd name="T36" fmla="*/ 381 w 463"/>
                <a:gd name="T37" fmla="*/ 152 h 412"/>
                <a:gd name="T38" fmla="*/ 377 w 463"/>
                <a:gd name="T39" fmla="*/ 133 h 412"/>
                <a:gd name="T40" fmla="*/ 344 w 463"/>
                <a:gd name="T41" fmla="*/ 126 h 412"/>
                <a:gd name="T42" fmla="*/ 333 w 463"/>
                <a:gd name="T43" fmla="*/ 119 h 412"/>
                <a:gd name="T44" fmla="*/ 322 w 463"/>
                <a:gd name="T45" fmla="*/ 115 h 412"/>
                <a:gd name="T46" fmla="*/ 329 w 463"/>
                <a:gd name="T47" fmla="*/ 133 h 412"/>
                <a:gd name="T48" fmla="*/ 333 w 463"/>
                <a:gd name="T49" fmla="*/ 167 h 412"/>
                <a:gd name="T50" fmla="*/ 337 w 463"/>
                <a:gd name="T51" fmla="*/ 197 h 412"/>
                <a:gd name="T52" fmla="*/ 326 w 463"/>
                <a:gd name="T53" fmla="*/ 193 h 412"/>
                <a:gd name="T54" fmla="*/ 322 w 463"/>
                <a:gd name="T55" fmla="*/ 193 h 412"/>
                <a:gd name="T56" fmla="*/ 303 w 463"/>
                <a:gd name="T57" fmla="*/ 215 h 412"/>
                <a:gd name="T58" fmla="*/ 285 w 463"/>
                <a:gd name="T59" fmla="*/ 226 h 412"/>
                <a:gd name="T60" fmla="*/ 255 w 463"/>
                <a:gd name="T61" fmla="*/ 260 h 412"/>
                <a:gd name="T62" fmla="*/ 222 w 463"/>
                <a:gd name="T63" fmla="*/ 286 h 412"/>
                <a:gd name="T64" fmla="*/ 207 w 463"/>
                <a:gd name="T65" fmla="*/ 315 h 412"/>
                <a:gd name="T66" fmla="*/ 203 w 463"/>
                <a:gd name="T67" fmla="*/ 378 h 412"/>
                <a:gd name="T68" fmla="*/ 196 w 463"/>
                <a:gd name="T69" fmla="*/ 393 h 412"/>
                <a:gd name="T70" fmla="*/ 178 w 463"/>
                <a:gd name="T71" fmla="*/ 408 h 412"/>
                <a:gd name="T72" fmla="*/ 141 w 463"/>
                <a:gd name="T73" fmla="*/ 371 h 412"/>
                <a:gd name="T74" fmla="*/ 118 w 463"/>
                <a:gd name="T75" fmla="*/ 334 h 412"/>
                <a:gd name="T76" fmla="*/ 100 w 463"/>
                <a:gd name="T77" fmla="*/ 297 h 412"/>
                <a:gd name="T78" fmla="*/ 85 w 463"/>
                <a:gd name="T79" fmla="*/ 252 h 412"/>
                <a:gd name="T80" fmla="*/ 78 w 463"/>
                <a:gd name="T81" fmla="*/ 219 h 412"/>
                <a:gd name="T82" fmla="*/ 74 w 463"/>
                <a:gd name="T83" fmla="*/ 197 h 412"/>
                <a:gd name="T84" fmla="*/ 74 w 463"/>
                <a:gd name="T85" fmla="*/ 185 h 412"/>
                <a:gd name="T86" fmla="*/ 59 w 463"/>
                <a:gd name="T87" fmla="*/ 208 h 412"/>
                <a:gd name="T88" fmla="*/ 11 w 463"/>
                <a:gd name="T89" fmla="*/ 185 h 412"/>
                <a:gd name="T90" fmla="*/ 22 w 463"/>
                <a:gd name="T91" fmla="*/ 185 h 412"/>
                <a:gd name="T92" fmla="*/ 26 w 463"/>
                <a:gd name="T93" fmla="*/ 178 h 412"/>
                <a:gd name="T94" fmla="*/ 0 w 463"/>
                <a:gd name="T95" fmla="*/ 167 h 412"/>
                <a:gd name="T96" fmla="*/ 33 w 463"/>
                <a:gd name="T97" fmla="*/ 152 h 412"/>
                <a:gd name="T98" fmla="*/ 33 w 463"/>
                <a:gd name="T99" fmla="*/ 130 h 412"/>
                <a:gd name="T100" fmla="*/ 11 w 463"/>
                <a:gd name="T101" fmla="*/ 111 h 412"/>
                <a:gd name="T102" fmla="*/ 37 w 463"/>
                <a:gd name="T103" fmla="*/ 96 h 412"/>
                <a:gd name="T104" fmla="*/ 78 w 463"/>
                <a:gd name="T105" fmla="*/ 56 h 412"/>
                <a:gd name="T106" fmla="*/ 92 w 463"/>
                <a:gd name="T107" fmla="*/ 22 h 412"/>
                <a:gd name="T108" fmla="*/ 137 w 463"/>
                <a:gd name="T109" fmla="*/ 7 h 412"/>
                <a:gd name="T110" fmla="*/ 333 w 463"/>
                <a:gd name="T111" fmla="*/ 197 h 412"/>
                <a:gd name="T112" fmla="*/ 329 w 463"/>
                <a:gd name="T113" fmla="*/ 197 h 4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63" h="412">
                  <a:moveTo>
                    <a:pt x="148" y="15"/>
                  </a:moveTo>
                  <a:lnTo>
                    <a:pt x="148" y="15"/>
                  </a:lnTo>
                  <a:lnTo>
                    <a:pt x="148" y="18"/>
                  </a:lnTo>
                  <a:lnTo>
                    <a:pt x="152" y="22"/>
                  </a:lnTo>
                  <a:lnTo>
                    <a:pt x="152" y="26"/>
                  </a:lnTo>
                  <a:lnTo>
                    <a:pt x="155" y="30"/>
                  </a:lnTo>
                  <a:lnTo>
                    <a:pt x="152" y="30"/>
                  </a:lnTo>
                  <a:lnTo>
                    <a:pt x="155" y="33"/>
                  </a:lnTo>
                  <a:lnTo>
                    <a:pt x="155" y="33"/>
                  </a:lnTo>
                  <a:lnTo>
                    <a:pt x="155" y="37"/>
                  </a:lnTo>
                  <a:lnTo>
                    <a:pt x="159" y="37"/>
                  </a:lnTo>
                  <a:lnTo>
                    <a:pt x="159" y="41"/>
                  </a:lnTo>
                  <a:lnTo>
                    <a:pt x="163" y="41"/>
                  </a:lnTo>
                  <a:lnTo>
                    <a:pt x="166" y="41"/>
                  </a:lnTo>
                  <a:lnTo>
                    <a:pt x="170" y="41"/>
                  </a:lnTo>
                  <a:lnTo>
                    <a:pt x="170" y="41"/>
                  </a:lnTo>
                  <a:lnTo>
                    <a:pt x="174" y="41"/>
                  </a:lnTo>
                  <a:lnTo>
                    <a:pt x="178" y="44"/>
                  </a:lnTo>
                  <a:lnTo>
                    <a:pt x="181" y="44"/>
                  </a:lnTo>
                  <a:lnTo>
                    <a:pt x="181" y="48"/>
                  </a:lnTo>
                  <a:lnTo>
                    <a:pt x="185" y="48"/>
                  </a:lnTo>
                  <a:lnTo>
                    <a:pt x="185" y="52"/>
                  </a:lnTo>
                  <a:lnTo>
                    <a:pt x="185" y="52"/>
                  </a:lnTo>
                  <a:lnTo>
                    <a:pt x="185" y="56"/>
                  </a:lnTo>
                  <a:lnTo>
                    <a:pt x="185" y="63"/>
                  </a:lnTo>
                  <a:lnTo>
                    <a:pt x="185" y="70"/>
                  </a:lnTo>
                  <a:lnTo>
                    <a:pt x="181" y="74"/>
                  </a:lnTo>
                  <a:lnTo>
                    <a:pt x="181" y="78"/>
                  </a:lnTo>
                  <a:lnTo>
                    <a:pt x="185" y="78"/>
                  </a:lnTo>
                  <a:lnTo>
                    <a:pt x="189" y="82"/>
                  </a:lnTo>
                  <a:lnTo>
                    <a:pt x="189" y="82"/>
                  </a:lnTo>
                  <a:lnTo>
                    <a:pt x="192" y="82"/>
                  </a:lnTo>
                  <a:lnTo>
                    <a:pt x="200" y="85"/>
                  </a:lnTo>
                  <a:lnTo>
                    <a:pt x="207" y="89"/>
                  </a:lnTo>
                  <a:lnTo>
                    <a:pt x="211" y="93"/>
                  </a:lnTo>
                  <a:lnTo>
                    <a:pt x="218" y="96"/>
                  </a:lnTo>
                  <a:lnTo>
                    <a:pt x="222" y="96"/>
                  </a:lnTo>
                  <a:lnTo>
                    <a:pt x="226" y="96"/>
                  </a:lnTo>
                  <a:lnTo>
                    <a:pt x="229" y="100"/>
                  </a:lnTo>
                  <a:lnTo>
                    <a:pt x="240" y="100"/>
                  </a:lnTo>
                  <a:lnTo>
                    <a:pt x="240" y="104"/>
                  </a:lnTo>
                  <a:lnTo>
                    <a:pt x="252" y="100"/>
                  </a:lnTo>
                  <a:lnTo>
                    <a:pt x="259" y="104"/>
                  </a:lnTo>
                  <a:lnTo>
                    <a:pt x="259" y="107"/>
                  </a:lnTo>
                  <a:lnTo>
                    <a:pt x="263" y="107"/>
                  </a:lnTo>
                  <a:lnTo>
                    <a:pt x="274" y="111"/>
                  </a:lnTo>
                  <a:lnTo>
                    <a:pt x="274" y="111"/>
                  </a:lnTo>
                  <a:lnTo>
                    <a:pt x="281" y="111"/>
                  </a:lnTo>
                  <a:lnTo>
                    <a:pt x="296" y="115"/>
                  </a:lnTo>
                  <a:lnTo>
                    <a:pt x="300" y="111"/>
                  </a:lnTo>
                  <a:lnTo>
                    <a:pt x="303" y="115"/>
                  </a:lnTo>
                  <a:lnTo>
                    <a:pt x="315" y="115"/>
                  </a:lnTo>
                  <a:lnTo>
                    <a:pt x="318" y="107"/>
                  </a:lnTo>
                  <a:lnTo>
                    <a:pt x="315" y="100"/>
                  </a:lnTo>
                  <a:lnTo>
                    <a:pt x="315" y="93"/>
                  </a:lnTo>
                  <a:lnTo>
                    <a:pt x="315" y="93"/>
                  </a:lnTo>
                  <a:lnTo>
                    <a:pt x="315" y="93"/>
                  </a:lnTo>
                  <a:lnTo>
                    <a:pt x="318" y="89"/>
                  </a:lnTo>
                  <a:lnTo>
                    <a:pt x="322" y="89"/>
                  </a:lnTo>
                  <a:lnTo>
                    <a:pt x="322" y="93"/>
                  </a:lnTo>
                  <a:lnTo>
                    <a:pt x="322" y="96"/>
                  </a:lnTo>
                  <a:lnTo>
                    <a:pt x="326" y="96"/>
                  </a:lnTo>
                  <a:lnTo>
                    <a:pt x="326" y="96"/>
                  </a:lnTo>
                  <a:lnTo>
                    <a:pt x="326" y="100"/>
                  </a:lnTo>
                  <a:lnTo>
                    <a:pt x="326" y="104"/>
                  </a:lnTo>
                  <a:lnTo>
                    <a:pt x="329" y="107"/>
                  </a:lnTo>
                  <a:lnTo>
                    <a:pt x="333" y="107"/>
                  </a:lnTo>
                  <a:lnTo>
                    <a:pt x="337" y="107"/>
                  </a:lnTo>
                  <a:lnTo>
                    <a:pt x="344" y="111"/>
                  </a:lnTo>
                  <a:lnTo>
                    <a:pt x="348" y="111"/>
                  </a:lnTo>
                  <a:lnTo>
                    <a:pt x="352" y="107"/>
                  </a:lnTo>
                  <a:lnTo>
                    <a:pt x="355" y="107"/>
                  </a:lnTo>
                  <a:lnTo>
                    <a:pt x="359" y="107"/>
                  </a:lnTo>
                  <a:lnTo>
                    <a:pt x="366" y="107"/>
                  </a:lnTo>
                  <a:lnTo>
                    <a:pt x="370" y="107"/>
                  </a:lnTo>
                  <a:lnTo>
                    <a:pt x="377" y="104"/>
                  </a:lnTo>
                  <a:lnTo>
                    <a:pt x="374" y="104"/>
                  </a:lnTo>
                  <a:lnTo>
                    <a:pt x="374" y="100"/>
                  </a:lnTo>
                  <a:lnTo>
                    <a:pt x="370" y="96"/>
                  </a:lnTo>
                  <a:lnTo>
                    <a:pt x="370" y="93"/>
                  </a:lnTo>
                  <a:lnTo>
                    <a:pt x="370" y="89"/>
                  </a:lnTo>
                  <a:lnTo>
                    <a:pt x="374" y="89"/>
                  </a:lnTo>
                  <a:lnTo>
                    <a:pt x="377" y="89"/>
                  </a:lnTo>
                  <a:lnTo>
                    <a:pt x="381" y="89"/>
                  </a:lnTo>
                  <a:lnTo>
                    <a:pt x="385" y="85"/>
                  </a:lnTo>
                  <a:lnTo>
                    <a:pt x="385" y="85"/>
                  </a:lnTo>
                  <a:lnTo>
                    <a:pt x="389" y="85"/>
                  </a:lnTo>
                  <a:lnTo>
                    <a:pt x="389" y="82"/>
                  </a:lnTo>
                  <a:lnTo>
                    <a:pt x="392" y="82"/>
                  </a:lnTo>
                  <a:lnTo>
                    <a:pt x="392" y="78"/>
                  </a:lnTo>
                  <a:lnTo>
                    <a:pt x="396" y="74"/>
                  </a:lnTo>
                  <a:lnTo>
                    <a:pt x="400" y="74"/>
                  </a:lnTo>
                  <a:lnTo>
                    <a:pt x="407" y="74"/>
                  </a:lnTo>
                  <a:lnTo>
                    <a:pt x="411" y="70"/>
                  </a:lnTo>
                  <a:lnTo>
                    <a:pt x="411" y="67"/>
                  </a:lnTo>
                  <a:lnTo>
                    <a:pt x="411" y="67"/>
                  </a:lnTo>
                  <a:lnTo>
                    <a:pt x="415" y="63"/>
                  </a:lnTo>
                  <a:lnTo>
                    <a:pt x="418" y="67"/>
                  </a:lnTo>
                  <a:lnTo>
                    <a:pt x="422" y="67"/>
                  </a:lnTo>
                  <a:lnTo>
                    <a:pt x="429" y="67"/>
                  </a:lnTo>
                  <a:lnTo>
                    <a:pt x="429" y="67"/>
                  </a:lnTo>
                  <a:lnTo>
                    <a:pt x="429" y="63"/>
                  </a:lnTo>
                  <a:lnTo>
                    <a:pt x="437" y="59"/>
                  </a:lnTo>
                  <a:lnTo>
                    <a:pt x="440" y="59"/>
                  </a:lnTo>
                  <a:lnTo>
                    <a:pt x="440" y="63"/>
                  </a:lnTo>
                  <a:lnTo>
                    <a:pt x="444" y="63"/>
                  </a:lnTo>
                  <a:lnTo>
                    <a:pt x="444" y="63"/>
                  </a:lnTo>
                  <a:lnTo>
                    <a:pt x="440" y="67"/>
                  </a:lnTo>
                  <a:lnTo>
                    <a:pt x="444" y="70"/>
                  </a:lnTo>
                  <a:lnTo>
                    <a:pt x="444" y="70"/>
                  </a:lnTo>
                  <a:lnTo>
                    <a:pt x="448" y="70"/>
                  </a:lnTo>
                  <a:lnTo>
                    <a:pt x="448" y="70"/>
                  </a:lnTo>
                  <a:lnTo>
                    <a:pt x="452" y="74"/>
                  </a:lnTo>
                  <a:lnTo>
                    <a:pt x="452" y="78"/>
                  </a:lnTo>
                  <a:lnTo>
                    <a:pt x="448" y="78"/>
                  </a:lnTo>
                  <a:lnTo>
                    <a:pt x="448" y="82"/>
                  </a:lnTo>
                  <a:lnTo>
                    <a:pt x="452" y="82"/>
                  </a:lnTo>
                  <a:lnTo>
                    <a:pt x="455" y="82"/>
                  </a:lnTo>
                  <a:lnTo>
                    <a:pt x="459" y="82"/>
                  </a:lnTo>
                  <a:lnTo>
                    <a:pt x="459" y="85"/>
                  </a:lnTo>
                  <a:lnTo>
                    <a:pt x="463" y="89"/>
                  </a:lnTo>
                  <a:lnTo>
                    <a:pt x="459" y="89"/>
                  </a:lnTo>
                  <a:lnTo>
                    <a:pt x="459" y="93"/>
                  </a:lnTo>
                  <a:lnTo>
                    <a:pt x="459" y="96"/>
                  </a:lnTo>
                  <a:lnTo>
                    <a:pt x="455" y="96"/>
                  </a:lnTo>
                  <a:lnTo>
                    <a:pt x="452" y="93"/>
                  </a:lnTo>
                  <a:lnTo>
                    <a:pt x="448" y="96"/>
                  </a:lnTo>
                  <a:lnTo>
                    <a:pt x="444" y="96"/>
                  </a:lnTo>
                  <a:lnTo>
                    <a:pt x="440" y="100"/>
                  </a:lnTo>
                  <a:lnTo>
                    <a:pt x="437" y="107"/>
                  </a:lnTo>
                  <a:lnTo>
                    <a:pt x="433" y="107"/>
                  </a:lnTo>
                  <a:lnTo>
                    <a:pt x="429" y="115"/>
                  </a:lnTo>
                  <a:lnTo>
                    <a:pt x="426" y="119"/>
                  </a:lnTo>
                  <a:lnTo>
                    <a:pt x="429" y="119"/>
                  </a:lnTo>
                  <a:lnTo>
                    <a:pt x="426" y="126"/>
                  </a:lnTo>
                  <a:lnTo>
                    <a:pt x="422" y="133"/>
                  </a:lnTo>
                  <a:lnTo>
                    <a:pt x="422" y="133"/>
                  </a:lnTo>
                  <a:lnTo>
                    <a:pt x="426" y="137"/>
                  </a:lnTo>
                  <a:lnTo>
                    <a:pt x="422" y="145"/>
                  </a:lnTo>
                  <a:lnTo>
                    <a:pt x="422" y="152"/>
                  </a:lnTo>
                  <a:lnTo>
                    <a:pt x="418" y="156"/>
                  </a:lnTo>
                  <a:lnTo>
                    <a:pt x="415" y="156"/>
                  </a:lnTo>
                  <a:lnTo>
                    <a:pt x="411" y="156"/>
                  </a:lnTo>
                  <a:lnTo>
                    <a:pt x="407" y="156"/>
                  </a:lnTo>
                  <a:lnTo>
                    <a:pt x="411" y="163"/>
                  </a:lnTo>
                  <a:lnTo>
                    <a:pt x="411" y="167"/>
                  </a:lnTo>
                  <a:lnTo>
                    <a:pt x="411" y="171"/>
                  </a:lnTo>
                  <a:lnTo>
                    <a:pt x="407" y="171"/>
                  </a:lnTo>
                  <a:lnTo>
                    <a:pt x="407" y="174"/>
                  </a:lnTo>
                  <a:lnTo>
                    <a:pt x="407" y="178"/>
                  </a:lnTo>
                  <a:lnTo>
                    <a:pt x="407" y="182"/>
                  </a:lnTo>
                  <a:lnTo>
                    <a:pt x="403" y="185"/>
                  </a:lnTo>
                  <a:lnTo>
                    <a:pt x="403" y="189"/>
                  </a:lnTo>
                  <a:lnTo>
                    <a:pt x="400" y="189"/>
                  </a:lnTo>
                  <a:lnTo>
                    <a:pt x="400" y="189"/>
                  </a:lnTo>
                  <a:lnTo>
                    <a:pt x="400" y="193"/>
                  </a:lnTo>
                  <a:lnTo>
                    <a:pt x="400" y="193"/>
                  </a:lnTo>
                  <a:lnTo>
                    <a:pt x="400" y="189"/>
                  </a:lnTo>
                  <a:lnTo>
                    <a:pt x="400" y="189"/>
                  </a:lnTo>
                  <a:lnTo>
                    <a:pt x="400" y="189"/>
                  </a:lnTo>
                  <a:lnTo>
                    <a:pt x="396" y="185"/>
                  </a:lnTo>
                  <a:lnTo>
                    <a:pt x="396" y="182"/>
                  </a:lnTo>
                  <a:lnTo>
                    <a:pt x="396" y="174"/>
                  </a:lnTo>
                  <a:lnTo>
                    <a:pt x="392" y="174"/>
                  </a:lnTo>
                  <a:lnTo>
                    <a:pt x="392" y="171"/>
                  </a:lnTo>
                  <a:lnTo>
                    <a:pt x="392" y="167"/>
                  </a:lnTo>
                  <a:lnTo>
                    <a:pt x="392" y="163"/>
                  </a:lnTo>
                  <a:lnTo>
                    <a:pt x="392" y="163"/>
                  </a:lnTo>
                  <a:lnTo>
                    <a:pt x="389" y="163"/>
                  </a:lnTo>
                  <a:lnTo>
                    <a:pt x="385" y="159"/>
                  </a:lnTo>
                  <a:lnTo>
                    <a:pt x="385" y="163"/>
                  </a:lnTo>
                  <a:lnTo>
                    <a:pt x="385" y="163"/>
                  </a:lnTo>
                  <a:lnTo>
                    <a:pt x="385" y="163"/>
                  </a:lnTo>
                  <a:lnTo>
                    <a:pt x="385" y="167"/>
                  </a:lnTo>
                  <a:lnTo>
                    <a:pt x="381" y="171"/>
                  </a:lnTo>
                  <a:lnTo>
                    <a:pt x="385" y="171"/>
                  </a:lnTo>
                  <a:lnTo>
                    <a:pt x="385" y="171"/>
                  </a:lnTo>
                  <a:lnTo>
                    <a:pt x="381" y="171"/>
                  </a:lnTo>
                  <a:lnTo>
                    <a:pt x="377" y="171"/>
                  </a:lnTo>
                  <a:lnTo>
                    <a:pt x="377" y="167"/>
                  </a:lnTo>
                  <a:lnTo>
                    <a:pt x="377" y="167"/>
                  </a:lnTo>
                  <a:lnTo>
                    <a:pt x="374" y="163"/>
                  </a:lnTo>
                  <a:lnTo>
                    <a:pt x="374" y="159"/>
                  </a:lnTo>
                  <a:lnTo>
                    <a:pt x="374" y="159"/>
                  </a:lnTo>
                  <a:lnTo>
                    <a:pt x="374" y="156"/>
                  </a:lnTo>
                  <a:lnTo>
                    <a:pt x="374" y="156"/>
                  </a:lnTo>
                  <a:lnTo>
                    <a:pt x="377" y="152"/>
                  </a:lnTo>
                  <a:lnTo>
                    <a:pt x="377" y="156"/>
                  </a:lnTo>
                  <a:lnTo>
                    <a:pt x="381" y="156"/>
                  </a:lnTo>
                  <a:lnTo>
                    <a:pt x="381" y="152"/>
                  </a:lnTo>
                  <a:lnTo>
                    <a:pt x="381" y="152"/>
                  </a:lnTo>
                  <a:lnTo>
                    <a:pt x="385" y="148"/>
                  </a:lnTo>
                  <a:lnTo>
                    <a:pt x="385" y="145"/>
                  </a:lnTo>
                  <a:lnTo>
                    <a:pt x="385" y="141"/>
                  </a:lnTo>
                  <a:lnTo>
                    <a:pt x="389" y="137"/>
                  </a:lnTo>
                  <a:lnTo>
                    <a:pt x="385" y="137"/>
                  </a:lnTo>
                  <a:lnTo>
                    <a:pt x="385" y="133"/>
                  </a:lnTo>
                  <a:lnTo>
                    <a:pt x="381" y="137"/>
                  </a:lnTo>
                  <a:lnTo>
                    <a:pt x="381" y="133"/>
                  </a:lnTo>
                  <a:lnTo>
                    <a:pt x="377" y="133"/>
                  </a:lnTo>
                  <a:lnTo>
                    <a:pt x="374" y="133"/>
                  </a:lnTo>
                  <a:lnTo>
                    <a:pt x="366" y="133"/>
                  </a:lnTo>
                  <a:lnTo>
                    <a:pt x="363" y="133"/>
                  </a:lnTo>
                  <a:lnTo>
                    <a:pt x="355" y="133"/>
                  </a:lnTo>
                  <a:lnTo>
                    <a:pt x="352" y="133"/>
                  </a:lnTo>
                  <a:lnTo>
                    <a:pt x="352" y="133"/>
                  </a:lnTo>
                  <a:lnTo>
                    <a:pt x="348" y="133"/>
                  </a:lnTo>
                  <a:lnTo>
                    <a:pt x="348" y="130"/>
                  </a:lnTo>
                  <a:lnTo>
                    <a:pt x="344" y="126"/>
                  </a:lnTo>
                  <a:lnTo>
                    <a:pt x="344" y="126"/>
                  </a:lnTo>
                  <a:lnTo>
                    <a:pt x="344" y="122"/>
                  </a:lnTo>
                  <a:lnTo>
                    <a:pt x="344" y="119"/>
                  </a:lnTo>
                  <a:lnTo>
                    <a:pt x="340" y="119"/>
                  </a:lnTo>
                  <a:lnTo>
                    <a:pt x="340" y="119"/>
                  </a:lnTo>
                  <a:lnTo>
                    <a:pt x="337" y="119"/>
                  </a:lnTo>
                  <a:lnTo>
                    <a:pt x="337" y="119"/>
                  </a:lnTo>
                  <a:lnTo>
                    <a:pt x="333" y="115"/>
                  </a:lnTo>
                  <a:lnTo>
                    <a:pt x="333" y="115"/>
                  </a:lnTo>
                  <a:lnTo>
                    <a:pt x="329" y="119"/>
                  </a:lnTo>
                  <a:lnTo>
                    <a:pt x="333" y="119"/>
                  </a:lnTo>
                  <a:lnTo>
                    <a:pt x="333" y="119"/>
                  </a:lnTo>
                  <a:lnTo>
                    <a:pt x="329" y="119"/>
                  </a:lnTo>
                  <a:lnTo>
                    <a:pt x="326" y="115"/>
                  </a:lnTo>
                  <a:lnTo>
                    <a:pt x="326" y="115"/>
                  </a:lnTo>
                  <a:lnTo>
                    <a:pt x="326" y="111"/>
                  </a:lnTo>
                  <a:lnTo>
                    <a:pt x="322" y="111"/>
                  </a:lnTo>
                  <a:lnTo>
                    <a:pt x="322" y="111"/>
                  </a:lnTo>
                  <a:lnTo>
                    <a:pt x="322" y="111"/>
                  </a:lnTo>
                  <a:lnTo>
                    <a:pt x="322" y="115"/>
                  </a:lnTo>
                  <a:lnTo>
                    <a:pt x="322" y="115"/>
                  </a:lnTo>
                  <a:lnTo>
                    <a:pt x="322" y="119"/>
                  </a:lnTo>
                  <a:lnTo>
                    <a:pt x="318" y="122"/>
                  </a:lnTo>
                  <a:lnTo>
                    <a:pt x="318" y="126"/>
                  </a:lnTo>
                  <a:lnTo>
                    <a:pt x="326" y="130"/>
                  </a:lnTo>
                  <a:lnTo>
                    <a:pt x="329" y="130"/>
                  </a:lnTo>
                  <a:lnTo>
                    <a:pt x="333" y="130"/>
                  </a:lnTo>
                  <a:lnTo>
                    <a:pt x="329" y="130"/>
                  </a:lnTo>
                  <a:lnTo>
                    <a:pt x="333" y="133"/>
                  </a:lnTo>
                  <a:lnTo>
                    <a:pt x="329" y="137"/>
                  </a:lnTo>
                  <a:lnTo>
                    <a:pt x="329" y="133"/>
                  </a:lnTo>
                  <a:lnTo>
                    <a:pt x="326" y="137"/>
                  </a:lnTo>
                  <a:lnTo>
                    <a:pt x="326" y="141"/>
                  </a:lnTo>
                  <a:lnTo>
                    <a:pt x="322" y="141"/>
                  </a:lnTo>
                  <a:lnTo>
                    <a:pt x="322" y="148"/>
                  </a:lnTo>
                  <a:lnTo>
                    <a:pt x="326" y="152"/>
                  </a:lnTo>
                  <a:lnTo>
                    <a:pt x="329" y="152"/>
                  </a:lnTo>
                  <a:lnTo>
                    <a:pt x="333" y="156"/>
                  </a:lnTo>
                  <a:lnTo>
                    <a:pt x="333" y="163"/>
                  </a:lnTo>
                  <a:lnTo>
                    <a:pt x="333" y="167"/>
                  </a:lnTo>
                  <a:lnTo>
                    <a:pt x="333" y="167"/>
                  </a:lnTo>
                  <a:lnTo>
                    <a:pt x="333" y="174"/>
                  </a:lnTo>
                  <a:lnTo>
                    <a:pt x="340" y="178"/>
                  </a:lnTo>
                  <a:lnTo>
                    <a:pt x="340" y="182"/>
                  </a:lnTo>
                  <a:lnTo>
                    <a:pt x="340" y="185"/>
                  </a:lnTo>
                  <a:lnTo>
                    <a:pt x="340" y="189"/>
                  </a:lnTo>
                  <a:lnTo>
                    <a:pt x="340" y="189"/>
                  </a:lnTo>
                  <a:lnTo>
                    <a:pt x="340" y="193"/>
                  </a:lnTo>
                  <a:lnTo>
                    <a:pt x="340" y="197"/>
                  </a:lnTo>
                  <a:lnTo>
                    <a:pt x="337" y="193"/>
                  </a:lnTo>
                  <a:lnTo>
                    <a:pt x="337" y="197"/>
                  </a:lnTo>
                  <a:lnTo>
                    <a:pt x="337" y="193"/>
                  </a:lnTo>
                  <a:lnTo>
                    <a:pt x="333" y="193"/>
                  </a:lnTo>
                  <a:lnTo>
                    <a:pt x="333" y="189"/>
                  </a:lnTo>
                  <a:lnTo>
                    <a:pt x="333" y="189"/>
                  </a:lnTo>
                  <a:lnTo>
                    <a:pt x="333" y="193"/>
                  </a:lnTo>
                  <a:lnTo>
                    <a:pt x="333" y="193"/>
                  </a:lnTo>
                  <a:lnTo>
                    <a:pt x="333" y="193"/>
                  </a:lnTo>
                  <a:lnTo>
                    <a:pt x="329" y="193"/>
                  </a:lnTo>
                  <a:lnTo>
                    <a:pt x="329" y="193"/>
                  </a:lnTo>
                  <a:lnTo>
                    <a:pt x="326" y="193"/>
                  </a:lnTo>
                  <a:lnTo>
                    <a:pt x="326" y="189"/>
                  </a:lnTo>
                  <a:lnTo>
                    <a:pt x="326" y="185"/>
                  </a:lnTo>
                  <a:lnTo>
                    <a:pt x="326" y="185"/>
                  </a:lnTo>
                  <a:lnTo>
                    <a:pt x="322" y="185"/>
                  </a:lnTo>
                  <a:lnTo>
                    <a:pt x="322" y="185"/>
                  </a:lnTo>
                  <a:lnTo>
                    <a:pt x="322" y="185"/>
                  </a:lnTo>
                  <a:lnTo>
                    <a:pt x="326" y="185"/>
                  </a:lnTo>
                  <a:lnTo>
                    <a:pt x="322" y="189"/>
                  </a:lnTo>
                  <a:lnTo>
                    <a:pt x="322" y="189"/>
                  </a:lnTo>
                  <a:lnTo>
                    <a:pt x="322" y="193"/>
                  </a:lnTo>
                  <a:lnTo>
                    <a:pt x="318" y="193"/>
                  </a:lnTo>
                  <a:lnTo>
                    <a:pt x="311" y="197"/>
                  </a:lnTo>
                  <a:lnTo>
                    <a:pt x="307" y="200"/>
                  </a:lnTo>
                  <a:lnTo>
                    <a:pt x="307" y="200"/>
                  </a:lnTo>
                  <a:lnTo>
                    <a:pt x="307" y="204"/>
                  </a:lnTo>
                  <a:lnTo>
                    <a:pt x="307" y="208"/>
                  </a:lnTo>
                  <a:lnTo>
                    <a:pt x="307" y="208"/>
                  </a:lnTo>
                  <a:lnTo>
                    <a:pt x="307" y="211"/>
                  </a:lnTo>
                  <a:lnTo>
                    <a:pt x="307" y="211"/>
                  </a:lnTo>
                  <a:lnTo>
                    <a:pt x="303" y="215"/>
                  </a:lnTo>
                  <a:lnTo>
                    <a:pt x="303" y="215"/>
                  </a:lnTo>
                  <a:lnTo>
                    <a:pt x="303" y="215"/>
                  </a:lnTo>
                  <a:lnTo>
                    <a:pt x="303" y="219"/>
                  </a:lnTo>
                  <a:lnTo>
                    <a:pt x="296" y="222"/>
                  </a:lnTo>
                  <a:lnTo>
                    <a:pt x="296" y="222"/>
                  </a:lnTo>
                  <a:lnTo>
                    <a:pt x="289" y="230"/>
                  </a:lnTo>
                  <a:lnTo>
                    <a:pt x="289" y="226"/>
                  </a:lnTo>
                  <a:lnTo>
                    <a:pt x="289" y="226"/>
                  </a:lnTo>
                  <a:lnTo>
                    <a:pt x="285" y="226"/>
                  </a:lnTo>
                  <a:lnTo>
                    <a:pt x="285" y="226"/>
                  </a:lnTo>
                  <a:lnTo>
                    <a:pt x="281" y="226"/>
                  </a:lnTo>
                  <a:lnTo>
                    <a:pt x="281" y="226"/>
                  </a:lnTo>
                  <a:lnTo>
                    <a:pt x="281" y="230"/>
                  </a:lnTo>
                  <a:lnTo>
                    <a:pt x="281" y="230"/>
                  </a:lnTo>
                  <a:lnTo>
                    <a:pt x="285" y="230"/>
                  </a:lnTo>
                  <a:lnTo>
                    <a:pt x="285" y="230"/>
                  </a:lnTo>
                  <a:lnTo>
                    <a:pt x="274" y="237"/>
                  </a:lnTo>
                  <a:lnTo>
                    <a:pt x="270" y="245"/>
                  </a:lnTo>
                  <a:lnTo>
                    <a:pt x="255" y="256"/>
                  </a:lnTo>
                  <a:lnTo>
                    <a:pt x="255" y="260"/>
                  </a:lnTo>
                  <a:lnTo>
                    <a:pt x="252" y="263"/>
                  </a:lnTo>
                  <a:lnTo>
                    <a:pt x="244" y="267"/>
                  </a:lnTo>
                  <a:lnTo>
                    <a:pt x="240" y="267"/>
                  </a:lnTo>
                  <a:lnTo>
                    <a:pt x="240" y="271"/>
                  </a:lnTo>
                  <a:lnTo>
                    <a:pt x="240" y="274"/>
                  </a:lnTo>
                  <a:lnTo>
                    <a:pt x="237" y="278"/>
                  </a:lnTo>
                  <a:lnTo>
                    <a:pt x="233" y="282"/>
                  </a:lnTo>
                  <a:lnTo>
                    <a:pt x="226" y="282"/>
                  </a:lnTo>
                  <a:lnTo>
                    <a:pt x="222" y="282"/>
                  </a:lnTo>
                  <a:lnTo>
                    <a:pt x="222" y="286"/>
                  </a:lnTo>
                  <a:lnTo>
                    <a:pt x="218" y="289"/>
                  </a:lnTo>
                  <a:lnTo>
                    <a:pt x="215" y="289"/>
                  </a:lnTo>
                  <a:lnTo>
                    <a:pt x="215" y="289"/>
                  </a:lnTo>
                  <a:lnTo>
                    <a:pt x="211" y="289"/>
                  </a:lnTo>
                  <a:lnTo>
                    <a:pt x="207" y="293"/>
                  </a:lnTo>
                  <a:lnTo>
                    <a:pt x="207" y="297"/>
                  </a:lnTo>
                  <a:lnTo>
                    <a:pt x="207" y="300"/>
                  </a:lnTo>
                  <a:lnTo>
                    <a:pt x="207" y="308"/>
                  </a:lnTo>
                  <a:lnTo>
                    <a:pt x="207" y="312"/>
                  </a:lnTo>
                  <a:lnTo>
                    <a:pt x="207" y="315"/>
                  </a:lnTo>
                  <a:lnTo>
                    <a:pt x="207" y="326"/>
                  </a:lnTo>
                  <a:lnTo>
                    <a:pt x="211" y="330"/>
                  </a:lnTo>
                  <a:lnTo>
                    <a:pt x="211" y="334"/>
                  </a:lnTo>
                  <a:lnTo>
                    <a:pt x="207" y="345"/>
                  </a:lnTo>
                  <a:lnTo>
                    <a:pt x="203" y="352"/>
                  </a:lnTo>
                  <a:lnTo>
                    <a:pt x="203" y="360"/>
                  </a:lnTo>
                  <a:lnTo>
                    <a:pt x="203" y="360"/>
                  </a:lnTo>
                  <a:lnTo>
                    <a:pt x="207" y="371"/>
                  </a:lnTo>
                  <a:lnTo>
                    <a:pt x="207" y="375"/>
                  </a:lnTo>
                  <a:lnTo>
                    <a:pt x="203" y="378"/>
                  </a:lnTo>
                  <a:lnTo>
                    <a:pt x="200" y="375"/>
                  </a:lnTo>
                  <a:lnTo>
                    <a:pt x="196" y="378"/>
                  </a:lnTo>
                  <a:lnTo>
                    <a:pt x="196" y="378"/>
                  </a:lnTo>
                  <a:lnTo>
                    <a:pt x="196" y="382"/>
                  </a:lnTo>
                  <a:lnTo>
                    <a:pt x="192" y="386"/>
                  </a:lnTo>
                  <a:lnTo>
                    <a:pt x="189" y="389"/>
                  </a:lnTo>
                  <a:lnTo>
                    <a:pt x="192" y="389"/>
                  </a:lnTo>
                  <a:lnTo>
                    <a:pt x="196" y="393"/>
                  </a:lnTo>
                  <a:lnTo>
                    <a:pt x="196" y="393"/>
                  </a:lnTo>
                  <a:lnTo>
                    <a:pt x="196" y="393"/>
                  </a:lnTo>
                  <a:lnTo>
                    <a:pt x="196" y="393"/>
                  </a:lnTo>
                  <a:lnTo>
                    <a:pt x="192" y="393"/>
                  </a:lnTo>
                  <a:lnTo>
                    <a:pt x="185" y="393"/>
                  </a:lnTo>
                  <a:lnTo>
                    <a:pt x="185" y="393"/>
                  </a:lnTo>
                  <a:lnTo>
                    <a:pt x="181" y="397"/>
                  </a:lnTo>
                  <a:lnTo>
                    <a:pt x="178" y="401"/>
                  </a:lnTo>
                  <a:lnTo>
                    <a:pt x="178" y="401"/>
                  </a:lnTo>
                  <a:lnTo>
                    <a:pt x="178" y="401"/>
                  </a:lnTo>
                  <a:lnTo>
                    <a:pt x="178" y="404"/>
                  </a:lnTo>
                  <a:lnTo>
                    <a:pt x="178" y="408"/>
                  </a:lnTo>
                  <a:lnTo>
                    <a:pt x="170" y="412"/>
                  </a:lnTo>
                  <a:lnTo>
                    <a:pt x="163" y="408"/>
                  </a:lnTo>
                  <a:lnTo>
                    <a:pt x="159" y="408"/>
                  </a:lnTo>
                  <a:lnTo>
                    <a:pt x="155" y="401"/>
                  </a:lnTo>
                  <a:lnTo>
                    <a:pt x="148" y="389"/>
                  </a:lnTo>
                  <a:lnTo>
                    <a:pt x="148" y="386"/>
                  </a:lnTo>
                  <a:lnTo>
                    <a:pt x="148" y="378"/>
                  </a:lnTo>
                  <a:lnTo>
                    <a:pt x="144" y="371"/>
                  </a:lnTo>
                  <a:lnTo>
                    <a:pt x="144" y="371"/>
                  </a:lnTo>
                  <a:lnTo>
                    <a:pt x="141" y="371"/>
                  </a:lnTo>
                  <a:lnTo>
                    <a:pt x="141" y="363"/>
                  </a:lnTo>
                  <a:lnTo>
                    <a:pt x="137" y="360"/>
                  </a:lnTo>
                  <a:lnTo>
                    <a:pt x="133" y="356"/>
                  </a:lnTo>
                  <a:lnTo>
                    <a:pt x="129" y="352"/>
                  </a:lnTo>
                  <a:lnTo>
                    <a:pt x="129" y="352"/>
                  </a:lnTo>
                  <a:lnTo>
                    <a:pt x="126" y="345"/>
                  </a:lnTo>
                  <a:lnTo>
                    <a:pt x="122" y="341"/>
                  </a:lnTo>
                  <a:lnTo>
                    <a:pt x="122" y="341"/>
                  </a:lnTo>
                  <a:lnTo>
                    <a:pt x="122" y="334"/>
                  </a:lnTo>
                  <a:lnTo>
                    <a:pt x="118" y="334"/>
                  </a:lnTo>
                  <a:lnTo>
                    <a:pt x="115" y="326"/>
                  </a:lnTo>
                  <a:lnTo>
                    <a:pt x="115" y="323"/>
                  </a:lnTo>
                  <a:lnTo>
                    <a:pt x="115" y="319"/>
                  </a:lnTo>
                  <a:lnTo>
                    <a:pt x="111" y="315"/>
                  </a:lnTo>
                  <a:lnTo>
                    <a:pt x="111" y="312"/>
                  </a:lnTo>
                  <a:lnTo>
                    <a:pt x="111" y="312"/>
                  </a:lnTo>
                  <a:lnTo>
                    <a:pt x="107" y="304"/>
                  </a:lnTo>
                  <a:lnTo>
                    <a:pt x="107" y="304"/>
                  </a:lnTo>
                  <a:lnTo>
                    <a:pt x="103" y="304"/>
                  </a:lnTo>
                  <a:lnTo>
                    <a:pt x="100" y="297"/>
                  </a:lnTo>
                  <a:lnTo>
                    <a:pt x="100" y="297"/>
                  </a:lnTo>
                  <a:lnTo>
                    <a:pt x="100" y="293"/>
                  </a:lnTo>
                  <a:lnTo>
                    <a:pt x="96" y="289"/>
                  </a:lnTo>
                  <a:lnTo>
                    <a:pt x="96" y="289"/>
                  </a:lnTo>
                  <a:lnTo>
                    <a:pt x="92" y="282"/>
                  </a:lnTo>
                  <a:lnTo>
                    <a:pt x="92" y="274"/>
                  </a:lnTo>
                  <a:lnTo>
                    <a:pt x="85" y="260"/>
                  </a:lnTo>
                  <a:lnTo>
                    <a:pt x="85" y="256"/>
                  </a:lnTo>
                  <a:lnTo>
                    <a:pt x="81" y="252"/>
                  </a:lnTo>
                  <a:lnTo>
                    <a:pt x="85" y="252"/>
                  </a:lnTo>
                  <a:lnTo>
                    <a:pt x="81" y="248"/>
                  </a:lnTo>
                  <a:lnTo>
                    <a:pt x="81" y="245"/>
                  </a:lnTo>
                  <a:lnTo>
                    <a:pt x="85" y="245"/>
                  </a:lnTo>
                  <a:lnTo>
                    <a:pt x="81" y="241"/>
                  </a:lnTo>
                  <a:lnTo>
                    <a:pt x="81" y="237"/>
                  </a:lnTo>
                  <a:lnTo>
                    <a:pt x="78" y="230"/>
                  </a:lnTo>
                  <a:lnTo>
                    <a:pt x="74" y="226"/>
                  </a:lnTo>
                  <a:lnTo>
                    <a:pt x="78" y="222"/>
                  </a:lnTo>
                  <a:lnTo>
                    <a:pt x="78" y="222"/>
                  </a:lnTo>
                  <a:lnTo>
                    <a:pt x="78" y="219"/>
                  </a:lnTo>
                  <a:lnTo>
                    <a:pt x="78" y="219"/>
                  </a:lnTo>
                  <a:lnTo>
                    <a:pt x="78" y="211"/>
                  </a:lnTo>
                  <a:lnTo>
                    <a:pt x="78" y="208"/>
                  </a:lnTo>
                  <a:lnTo>
                    <a:pt x="74" y="208"/>
                  </a:lnTo>
                  <a:lnTo>
                    <a:pt x="74" y="200"/>
                  </a:lnTo>
                  <a:lnTo>
                    <a:pt x="78" y="197"/>
                  </a:lnTo>
                  <a:lnTo>
                    <a:pt x="78" y="197"/>
                  </a:lnTo>
                  <a:lnTo>
                    <a:pt x="81" y="197"/>
                  </a:lnTo>
                  <a:lnTo>
                    <a:pt x="78" y="197"/>
                  </a:lnTo>
                  <a:lnTo>
                    <a:pt x="74" y="197"/>
                  </a:lnTo>
                  <a:lnTo>
                    <a:pt x="70" y="197"/>
                  </a:lnTo>
                  <a:lnTo>
                    <a:pt x="70" y="193"/>
                  </a:lnTo>
                  <a:lnTo>
                    <a:pt x="70" y="193"/>
                  </a:lnTo>
                  <a:lnTo>
                    <a:pt x="70" y="189"/>
                  </a:lnTo>
                  <a:lnTo>
                    <a:pt x="70" y="189"/>
                  </a:lnTo>
                  <a:lnTo>
                    <a:pt x="74" y="189"/>
                  </a:lnTo>
                  <a:lnTo>
                    <a:pt x="78" y="185"/>
                  </a:lnTo>
                  <a:lnTo>
                    <a:pt x="78" y="185"/>
                  </a:lnTo>
                  <a:lnTo>
                    <a:pt x="74" y="185"/>
                  </a:lnTo>
                  <a:lnTo>
                    <a:pt x="74" y="185"/>
                  </a:lnTo>
                  <a:lnTo>
                    <a:pt x="70" y="185"/>
                  </a:lnTo>
                  <a:lnTo>
                    <a:pt x="66" y="182"/>
                  </a:lnTo>
                  <a:lnTo>
                    <a:pt x="66" y="185"/>
                  </a:lnTo>
                  <a:lnTo>
                    <a:pt x="66" y="189"/>
                  </a:lnTo>
                  <a:lnTo>
                    <a:pt x="63" y="193"/>
                  </a:lnTo>
                  <a:lnTo>
                    <a:pt x="66" y="197"/>
                  </a:lnTo>
                  <a:lnTo>
                    <a:pt x="66" y="200"/>
                  </a:lnTo>
                  <a:lnTo>
                    <a:pt x="63" y="204"/>
                  </a:lnTo>
                  <a:lnTo>
                    <a:pt x="63" y="204"/>
                  </a:lnTo>
                  <a:lnTo>
                    <a:pt x="59" y="208"/>
                  </a:lnTo>
                  <a:lnTo>
                    <a:pt x="48" y="211"/>
                  </a:lnTo>
                  <a:lnTo>
                    <a:pt x="44" y="215"/>
                  </a:lnTo>
                  <a:lnTo>
                    <a:pt x="41" y="211"/>
                  </a:lnTo>
                  <a:lnTo>
                    <a:pt x="26" y="204"/>
                  </a:lnTo>
                  <a:lnTo>
                    <a:pt x="22" y="197"/>
                  </a:lnTo>
                  <a:lnTo>
                    <a:pt x="22" y="197"/>
                  </a:lnTo>
                  <a:lnTo>
                    <a:pt x="22" y="197"/>
                  </a:lnTo>
                  <a:lnTo>
                    <a:pt x="18" y="197"/>
                  </a:lnTo>
                  <a:lnTo>
                    <a:pt x="11" y="189"/>
                  </a:lnTo>
                  <a:lnTo>
                    <a:pt x="11" y="185"/>
                  </a:lnTo>
                  <a:lnTo>
                    <a:pt x="11" y="185"/>
                  </a:lnTo>
                  <a:lnTo>
                    <a:pt x="15" y="185"/>
                  </a:lnTo>
                  <a:lnTo>
                    <a:pt x="15" y="185"/>
                  </a:lnTo>
                  <a:lnTo>
                    <a:pt x="15" y="185"/>
                  </a:lnTo>
                  <a:lnTo>
                    <a:pt x="15" y="189"/>
                  </a:lnTo>
                  <a:lnTo>
                    <a:pt x="18" y="189"/>
                  </a:lnTo>
                  <a:lnTo>
                    <a:pt x="18" y="189"/>
                  </a:lnTo>
                  <a:lnTo>
                    <a:pt x="22" y="185"/>
                  </a:lnTo>
                  <a:lnTo>
                    <a:pt x="22" y="189"/>
                  </a:lnTo>
                  <a:lnTo>
                    <a:pt x="22" y="185"/>
                  </a:lnTo>
                  <a:lnTo>
                    <a:pt x="29" y="182"/>
                  </a:lnTo>
                  <a:lnTo>
                    <a:pt x="33" y="182"/>
                  </a:lnTo>
                  <a:lnTo>
                    <a:pt x="37" y="178"/>
                  </a:lnTo>
                  <a:lnTo>
                    <a:pt x="37" y="178"/>
                  </a:lnTo>
                  <a:lnTo>
                    <a:pt x="37" y="174"/>
                  </a:lnTo>
                  <a:lnTo>
                    <a:pt x="33" y="174"/>
                  </a:lnTo>
                  <a:lnTo>
                    <a:pt x="33" y="174"/>
                  </a:lnTo>
                  <a:lnTo>
                    <a:pt x="33" y="174"/>
                  </a:lnTo>
                  <a:lnTo>
                    <a:pt x="33" y="178"/>
                  </a:lnTo>
                  <a:lnTo>
                    <a:pt x="26" y="178"/>
                  </a:lnTo>
                  <a:lnTo>
                    <a:pt x="22" y="178"/>
                  </a:lnTo>
                  <a:lnTo>
                    <a:pt x="18" y="182"/>
                  </a:lnTo>
                  <a:lnTo>
                    <a:pt x="7" y="178"/>
                  </a:lnTo>
                  <a:lnTo>
                    <a:pt x="4" y="171"/>
                  </a:lnTo>
                  <a:lnTo>
                    <a:pt x="0" y="171"/>
                  </a:lnTo>
                  <a:lnTo>
                    <a:pt x="4" y="167"/>
                  </a:lnTo>
                  <a:lnTo>
                    <a:pt x="4" y="163"/>
                  </a:lnTo>
                  <a:lnTo>
                    <a:pt x="7" y="163"/>
                  </a:lnTo>
                  <a:lnTo>
                    <a:pt x="4" y="163"/>
                  </a:lnTo>
                  <a:lnTo>
                    <a:pt x="0" y="167"/>
                  </a:lnTo>
                  <a:lnTo>
                    <a:pt x="0" y="163"/>
                  </a:lnTo>
                  <a:lnTo>
                    <a:pt x="4" y="159"/>
                  </a:lnTo>
                  <a:lnTo>
                    <a:pt x="4" y="159"/>
                  </a:lnTo>
                  <a:lnTo>
                    <a:pt x="7" y="156"/>
                  </a:lnTo>
                  <a:lnTo>
                    <a:pt x="11" y="156"/>
                  </a:lnTo>
                  <a:lnTo>
                    <a:pt x="11" y="156"/>
                  </a:lnTo>
                  <a:lnTo>
                    <a:pt x="22" y="156"/>
                  </a:lnTo>
                  <a:lnTo>
                    <a:pt x="29" y="152"/>
                  </a:lnTo>
                  <a:lnTo>
                    <a:pt x="29" y="152"/>
                  </a:lnTo>
                  <a:lnTo>
                    <a:pt x="33" y="152"/>
                  </a:lnTo>
                  <a:lnTo>
                    <a:pt x="33" y="152"/>
                  </a:lnTo>
                  <a:lnTo>
                    <a:pt x="37" y="156"/>
                  </a:lnTo>
                  <a:lnTo>
                    <a:pt x="41" y="152"/>
                  </a:lnTo>
                  <a:lnTo>
                    <a:pt x="41" y="152"/>
                  </a:lnTo>
                  <a:lnTo>
                    <a:pt x="41" y="152"/>
                  </a:lnTo>
                  <a:lnTo>
                    <a:pt x="41" y="148"/>
                  </a:lnTo>
                  <a:lnTo>
                    <a:pt x="37" y="137"/>
                  </a:lnTo>
                  <a:lnTo>
                    <a:pt x="33" y="133"/>
                  </a:lnTo>
                  <a:lnTo>
                    <a:pt x="33" y="133"/>
                  </a:lnTo>
                  <a:lnTo>
                    <a:pt x="33" y="130"/>
                  </a:lnTo>
                  <a:lnTo>
                    <a:pt x="29" y="130"/>
                  </a:lnTo>
                  <a:lnTo>
                    <a:pt x="26" y="130"/>
                  </a:lnTo>
                  <a:lnTo>
                    <a:pt x="22" y="122"/>
                  </a:lnTo>
                  <a:lnTo>
                    <a:pt x="22" y="119"/>
                  </a:lnTo>
                  <a:lnTo>
                    <a:pt x="22" y="115"/>
                  </a:lnTo>
                  <a:lnTo>
                    <a:pt x="18" y="115"/>
                  </a:lnTo>
                  <a:lnTo>
                    <a:pt x="15" y="115"/>
                  </a:lnTo>
                  <a:lnTo>
                    <a:pt x="11" y="115"/>
                  </a:lnTo>
                  <a:lnTo>
                    <a:pt x="11" y="115"/>
                  </a:lnTo>
                  <a:lnTo>
                    <a:pt x="11" y="111"/>
                  </a:lnTo>
                  <a:lnTo>
                    <a:pt x="11" y="104"/>
                  </a:lnTo>
                  <a:lnTo>
                    <a:pt x="15" y="104"/>
                  </a:lnTo>
                  <a:lnTo>
                    <a:pt x="18" y="96"/>
                  </a:lnTo>
                  <a:lnTo>
                    <a:pt x="18" y="96"/>
                  </a:lnTo>
                  <a:lnTo>
                    <a:pt x="22" y="93"/>
                  </a:lnTo>
                  <a:lnTo>
                    <a:pt x="26" y="93"/>
                  </a:lnTo>
                  <a:lnTo>
                    <a:pt x="29" y="93"/>
                  </a:lnTo>
                  <a:lnTo>
                    <a:pt x="29" y="96"/>
                  </a:lnTo>
                  <a:lnTo>
                    <a:pt x="33" y="96"/>
                  </a:lnTo>
                  <a:lnTo>
                    <a:pt x="37" y="96"/>
                  </a:lnTo>
                  <a:lnTo>
                    <a:pt x="48" y="93"/>
                  </a:lnTo>
                  <a:lnTo>
                    <a:pt x="52" y="89"/>
                  </a:lnTo>
                  <a:lnTo>
                    <a:pt x="55" y="82"/>
                  </a:lnTo>
                  <a:lnTo>
                    <a:pt x="63" y="74"/>
                  </a:lnTo>
                  <a:lnTo>
                    <a:pt x="63" y="70"/>
                  </a:lnTo>
                  <a:lnTo>
                    <a:pt x="66" y="67"/>
                  </a:lnTo>
                  <a:lnTo>
                    <a:pt x="70" y="63"/>
                  </a:lnTo>
                  <a:lnTo>
                    <a:pt x="74" y="59"/>
                  </a:lnTo>
                  <a:lnTo>
                    <a:pt x="78" y="56"/>
                  </a:lnTo>
                  <a:lnTo>
                    <a:pt x="78" y="56"/>
                  </a:lnTo>
                  <a:lnTo>
                    <a:pt x="74" y="52"/>
                  </a:lnTo>
                  <a:lnTo>
                    <a:pt x="78" y="48"/>
                  </a:lnTo>
                  <a:lnTo>
                    <a:pt x="81" y="44"/>
                  </a:lnTo>
                  <a:lnTo>
                    <a:pt x="81" y="41"/>
                  </a:lnTo>
                  <a:lnTo>
                    <a:pt x="81" y="33"/>
                  </a:lnTo>
                  <a:lnTo>
                    <a:pt x="81" y="30"/>
                  </a:lnTo>
                  <a:lnTo>
                    <a:pt x="81" y="30"/>
                  </a:lnTo>
                  <a:lnTo>
                    <a:pt x="85" y="22"/>
                  </a:lnTo>
                  <a:lnTo>
                    <a:pt x="89" y="22"/>
                  </a:lnTo>
                  <a:lnTo>
                    <a:pt x="92" y="22"/>
                  </a:lnTo>
                  <a:lnTo>
                    <a:pt x="92" y="22"/>
                  </a:lnTo>
                  <a:lnTo>
                    <a:pt x="96" y="18"/>
                  </a:lnTo>
                  <a:lnTo>
                    <a:pt x="103" y="11"/>
                  </a:lnTo>
                  <a:lnTo>
                    <a:pt x="107" y="7"/>
                  </a:lnTo>
                  <a:lnTo>
                    <a:pt x="111" y="4"/>
                  </a:lnTo>
                  <a:lnTo>
                    <a:pt x="115" y="0"/>
                  </a:lnTo>
                  <a:lnTo>
                    <a:pt x="118" y="0"/>
                  </a:lnTo>
                  <a:lnTo>
                    <a:pt x="126" y="7"/>
                  </a:lnTo>
                  <a:lnTo>
                    <a:pt x="129" y="4"/>
                  </a:lnTo>
                  <a:lnTo>
                    <a:pt x="137" y="7"/>
                  </a:lnTo>
                  <a:lnTo>
                    <a:pt x="137" y="11"/>
                  </a:lnTo>
                  <a:lnTo>
                    <a:pt x="141" y="11"/>
                  </a:lnTo>
                  <a:lnTo>
                    <a:pt x="148" y="15"/>
                  </a:lnTo>
                  <a:lnTo>
                    <a:pt x="148" y="15"/>
                  </a:lnTo>
                  <a:lnTo>
                    <a:pt x="148" y="15"/>
                  </a:lnTo>
                  <a:close/>
                  <a:moveTo>
                    <a:pt x="333" y="197"/>
                  </a:moveTo>
                  <a:lnTo>
                    <a:pt x="333" y="197"/>
                  </a:lnTo>
                  <a:lnTo>
                    <a:pt x="333" y="197"/>
                  </a:lnTo>
                  <a:lnTo>
                    <a:pt x="333" y="197"/>
                  </a:lnTo>
                  <a:lnTo>
                    <a:pt x="333" y="197"/>
                  </a:lnTo>
                  <a:close/>
                  <a:moveTo>
                    <a:pt x="333" y="193"/>
                  </a:moveTo>
                  <a:lnTo>
                    <a:pt x="329" y="193"/>
                  </a:lnTo>
                  <a:lnTo>
                    <a:pt x="329" y="197"/>
                  </a:lnTo>
                  <a:lnTo>
                    <a:pt x="333" y="197"/>
                  </a:lnTo>
                  <a:lnTo>
                    <a:pt x="333" y="197"/>
                  </a:lnTo>
                  <a:lnTo>
                    <a:pt x="333" y="193"/>
                  </a:lnTo>
                  <a:lnTo>
                    <a:pt x="333" y="193"/>
                  </a:lnTo>
                  <a:close/>
                  <a:moveTo>
                    <a:pt x="329" y="193"/>
                  </a:moveTo>
                  <a:lnTo>
                    <a:pt x="329" y="197"/>
                  </a:lnTo>
                  <a:lnTo>
                    <a:pt x="329" y="197"/>
                  </a:lnTo>
                  <a:lnTo>
                    <a:pt x="329" y="197"/>
                  </a:lnTo>
                  <a:lnTo>
                    <a:pt x="329" y="193"/>
                  </a:lnTo>
                  <a:lnTo>
                    <a:pt x="329" y="193"/>
                  </a:lnTo>
                  <a:close/>
                  <a:moveTo>
                    <a:pt x="322" y="197"/>
                  </a:moveTo>
                  <a:lnTo>
                    <a:pt x="322" y="197"/>
                  </a:lnTo>
                  <a:lnTo>
                    <a:pt x="326" y="197"/>
                  </a:lnTo>
                  <a:lnTo>
                    <a:pt x="326" y="193"/>
                  </a:lnTo>
                  <a:lnTo>
                    <a:pt x="326" y="193"/>
                  </a:lnTo>
                  <a:lnTo>
                    <a:pt x="322" y="19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3" name="Freeform 31"/>
            <p:cNvSpPr>
              <a:spLocks noEditPoints="1"/>
            </p:cNvSpPr>
            <p:nvPr/>
          </p:nvSpPr>
          <p:spPr bwMode="auto">
            <a:xfrm>
              <a:off x="7526148" y="3550426"/>
              <a:ext cx="146894" cy="174572"/>
            </a:xfrm>
            <a:custGeom>
              <a:avLst/>
              <a:gdLst>
                <a:gd name="T0" fmla="*/ 22 w 22"/>
                <a:gd name="T1" fmla="*/ 24 h 27"/>
                <a:gd name="T2" fmla="*/ 20 w 22"/>
                <a:gd name="T3" fmla="*/ 25 h 27"/>
                <a:gd name="T4" fmla="*/ 21 w 22"/>
                <a:gd name="T5" fmla="*/ 27 h 27"/>
                <a:gd name="T6" fmla="*/ 19 w 22"/>
                <a:gd name="T7" fmla="*/ 24 h 27"/>
                <a:gd name="T8" fmla="*/ 19 w 22"/>
                <a:gd name="T9" fmla="*/ 23 h 27"/>
                <a:gd name="T10" fmla="*/ 18 w 22"/>
                <a:gd name="T11" fmla="*/ 23 h 27"/>
                <a:gd name="T12" fmla="*/ 18 w 22"/>
                <a:gd name="T13" fmla="*/ 21 h 27"/>
                <a:gd name="T14" fmla="*/ 16 w 22"/>
                <a:gd name="T15" fmla="*/ 17 h 27"/>
                <a:gd name="T16" fmla="*/ 16 w 22"/>
                <a:gd name="T17" fmla="*/ 17 h 27"/>
                <a:gd name="T18" fmla="*/ 13 w 22"/>
                <a:gd name="T19" fmla="*/ 17 h 27"/>
                <a:gd name="T20" fmla="*/ 11 w 22"/>
                <a:gd name="T21" fmla="*/ 15 h 27"/>
                <a:gd name="T22" fmla="*/ 12 w 22"/>
                <a:gd name="T23" fmla="*/ 18 h 27"/>
                <a:gd name="T24" fmla="*/ 12 w 22"/>
                <a:gd name="T25" fmla="*/ 19 h 27"/>
                <a:gd name="T26" fmla="*/ 11 w 22"/>
                <a:gd name="T27" fmla="*/ 22 h 27"/>
                <a:gd name="T28" fmla="*/ 11 w 22"/>
                <a:gd name="T29" fmla="*/ 20 h 27"/>
                <a:gd name="T30" fmla="*/ 10 w 22"/>
                <a:gd name="T31" fmla="*/ 21 h 27"/>
                <a:gd name="T32" fmla="*/ 10 w 22"/>
                <a:gd name="T33" fmla="*/ 19 h 27"/>
                <a:gd name="T34" fmla="*/ 9 w 22"/>
                <a:gd name="T35" fmla="*/ 19 h 27"/>
                <a:gd name="T36" fmla="*/ 9 w 22"/>
                <a:gd name="T37" fmla="*/ 21 h 27"/>
                <a:gd name="T38" fmla="*/ 9 w 22"/>
                <a:gd name="T39" fmla="*/ 22 h 27"/>
                <a:gd name="T40" fmla="*/ 8 w 22"/>
                <a:gd name="T41" fmla="*/ 22 h 27"/>
                <a:gd name="T42" fmla="*/ 7 w 22"/>
                <a:gd name="T43" fmla="*/ 21 h 27"/>
                <a:gd name="T44" fmla="*/ 6 w 22"/>
                <a:gd name="T45" fmla="*/ 19 h 27"/>
                <a:gd name="T46" fmla="*/ 4 w 22"/>
                <a:gd name="T47" fmla="*/ 15 h 27"/>
                <a:gd name="T48" fmla="*/ 4 w 22"/>
                <a:gd name="T49" fmla="*/ 12 h 27"/>
                <a:gd name="T50" fmla="*/ 1 w 22"/>
                <a:gd name="T51" fmla="*/ 10 h 27"/>
                <a:gd name="T52" fmla="*/ 2 w 22"/>
                <a:gd name="T53" fmla="*/ 7 h 27"/>
                <a:gd name="T54" fmla="*/ 4 w 22"/>
                <a:gd name="T55" fmla="*/ 6 h 27"/>
                <a:gd name="T56" fmla="*/ 3 w 22"/>
                <a:gd name="T57" fmla="*/ 5 h 27"/>
                <a:gd name="T58" fmla="*/ 0 w 22"/>
                <a:gd name="T59" fmla="*/ 3 h 27"/>
                <a:gd name="T60" fmla="*/ 1 w 22"/>
                <a:gd name="T61" fmla="*/ 1 h 27"/>
                <a:gd name="T62" fmla="*/ 1 w 22"/>
                <a:gd name="T63" fmla="*/ 0 h 27"/>
                <a:gd name="T64" fmla="*/ 2 w 22"/>
                <a:gd name="T65" fmla="*/ 1 h 27"/>
                <a:gd name="T66" fmla="*/ 4 w 22"/>
                <a:gd name="T67" fmla="*/ 2 h 27"/>
                <a:gd name="T68" fmla="*/ 4 w 22"/>
                <a:gd name="T69" fmla="*/ 1 h 27"/>
                <a:gd name="T70" fmla="*/ 6 w 22"/>
                <a:gd name="T71" fmla="*/ 2 h 27"/>
                <a:gd name="T72" fmla="*/ 7 w 22"/>
                <a:gd name="T73" fmla="*/ 3 h 27"/>
                <a:gd name="T74" fmla="*/ 8 w 22"/>
                <a:gd name="T75" fmla="*/ 5 h 27"/>
                <a:gd name="T76" fmla="*/ 9 w 22"/>
                <a:gd name="T77" fmla="*/ 6 h 27"/>
                <a:gd name="T78" fmla="*/ 13 w 22"/>
                <a:gd name="T79" fmla="*/ 6 h 27"/>
                <a:gd name="T80" fmla="*/ 17 w 22"/>
                <a:gd name="T81" fmla="*/ 6 h 27"/>
                <a:gd name="T82" fmla="*/ 18 w 22"/>
                <a:gd name="T83" fmla="*/ 7 h 27"/>
                <a:gd name="T84" fmla="*/ 18 w 22"/>
                <a:gd name="T85" fmla="*/ 9 h 27"/>
                <a:gd name="T86" fmla="*/ 17 w 22"/>
                <a:gd name="T87" fmla="*/ 11 h 27"/>
                <a:gd name="T88" fmla="*/ 16 w 22"/>
                <a:gd name="T89" fmla="*/ 11 h 27"/>
                <a:gd name="T90" fmla="*/ 15 w 22"/>
                <a:gd name="T91" fmla="*/ 13 h 27"/>
                <a:gd name="T92" fmla="*/ 16 w 22"/>
                <a:gd name="T93" fmla="*/ 15 h 27"/>
                <a:gd name="T94" fmla="*/ 17 w 22"/>
                <a:gd name="T95" fmla="*/ 16 h 27"/>
                <a:gd name="T96" fmla="*/ 17 w 22"/>
                <a:gd name="T97" fmla="*/ 16 h 27"/>
                <a:gd name="T98" fmla="*/ 18 w 22"/>
                <a:gd name="T99" fmla="*/ 14 h 27"/>
                <a:gd name="T100" fmla="*/ 19 w 22"/>
                <a:gd name="T101" fmla="*/ 14 h 27"/>
                <a:gd name="T102" fmla="*/ 20 w 22"/>
                <a:gd name="T103" fmla="*/ 15 h 27"/>
                <a:gd name="T104" fmla="*/ 21 w 22"/>
                <a:gd name="T105" fmla="*/ 17 h 27"/>
                <a:gd name="T106" fmla="*/ 22 w 22"/>
                <a:gd name="T107" fmla="*/ 21 h 27"/>
                <a:gd name="T108" fmla="*/ 22 w 22"/>
                <a:gd name="T109" fmla="*/ 22 h 27"/>
                <a:gd name="T110" fmla="*/ 16 w 22"/>
                <a:gd name="T111" fmla="*/ 18 h 27"/>
                <a:gd name="T112" fmla="*/ 16 w 22"/>
                <a:gd name="T113" fmla="*/ 19 h 27"/>
                <a:gd name="T114" fmla="*/ 14 w 22"/>
                <a:gd name="T115" fmla="*/ 19 h 27"/>
                <a:gd name="T116" fmla="*/ 15 w 22"/>
                <a:gd name="T117" fmla="*/ 19 h 27"/>
                <a:gd name="T118" fmla="*/ 14 w 22"/>
                <a:gd name="T119" fmla="*/ 18 h 27"/>
                <a:gd name="T120" fmla="*/ 12 w 22"/>
                <a:gd name="T121" fmla="*/ 18 h 27"/>
                <a:gd name="T122" fmla="*/ 14 w 22"/>
                <a:gd name="T123" fmla="*/ 18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2" h="27">
                  <a:moveTo>
                    <a:pt x="22" y="22"/>
                  </a:moveTo>
                  <a:cubicBezTo>
                    <a:pt x="22" y="23"/>
                    <a:pt x="22" y="23"/>
                    <a:pt x="22" y="23"/>
                  </a:cubicBezTo>
                  <a:cubicBezTo>
                    <a:pt x="22" y="24"/>
                    <a:pt x="22" y="24"/>
                    <a:pt x="22" y="24"/>
                  </a:cubicBezTo>
                  <a:cubicBezTo>
                    <a:pt x="21" y="23"/>
                    <a:pt x="21" y="23"/>
                    <a:pt x="21" y="23"/>
                  </a:cubicBezTo>
                  <a:cubicBezTo>
                    <a:pt x="21" y="24"/>
                    <a:pt x="21" y="24"/>
                    <a:pt x="21" y="24"/>
                  </a:cubicBezTo>
                  <a:cubicBezTo>
                    <a:pt x="20" y="25"/>
                    <a:pt x="20" y="25"/>
                    <a:pt x="20" y="25"/>
                  </a:cubicBezTo>
                  <a:cubicBezTo>
                    <a:pt x="21" y="25"/>
                    <a:pt x="21" y="25"/>
                    <a:pt x="21" y="25"/>
                  </a:cubicBezTo>
                  <a:cubicBezTo>
                    <a:pt x="20" y="26"/>
                    <a:pt x="20" y="26"/>
                    <a:pt x="20" y="26"/>
                  </a:cubicBezTo>
                  <a:cubicBezTo>
                    <a:pt x="21" y="27"/>
                    <a:pt x="21" y="27"/>
                    <a:pt x="21" y="27"/>
                  </a:cubicBezTo>
                  <a:cubicBezTo>
                    <a:pt x="21" y="27"/>
                    <a:pt x="21" y="27"/>
                    <a:pt x="21" y="27"/>
                  </a:cubicBezTo>
                  <a:cubicBezTo>
                    <a:pt x="20" y="25"/>
                    <a:pt x="20" y="25"/>
                    <a:pt x="20" y="25"/>
                  </a:cubicBezTo>
                  <a:cubicBezTo>
                    <a:pt x="19" y="24"/>
                    <a:pt x="19" y="24"/>
                    <a:pt x="19" y="24"/>
                  </a:cubicBezTo>
                  <a:cubicBezTo>
                    <a:pt x="19" y="24"/>
                    <a:pt x="19" y="24"/>
                    <a:pt x="19" y="24"/>
                  </a:cubicBezTo>
                  <a:cubicBezTo>
                    <a:pt x="19" y="23"/>
                    <a:pt x="19" y="23"/>
                    <a:pt x="19" y="23"/>
                  </a:cubicBezTo>
                  <a:cubicBezTo>
                    <a:pt x="19" y="23"/>
                    <a:pt x="19" y="23"/>
                    <a:pt x="19" y="23"/>
                  </a:cubicBezTo>
                  <a:cubicBezTo>
                    <a:pt x="19" y="23"/>
                    <a:pt x="19" y="23"/>
                    <a:pt x="19" y="23"/>
                  </a:cubicBezTo>
                  <a:cubicBezTo>
                    <a:pt x="18" y="23"/>
                    <a:pt x="18" y="23"/>
                    <a:pt x="18" y="23"/>
                  </a:cubicBezTo>
                  <a:cubicBezTo>
                    <a:pt x="18" y="23"/>
                    <a:pt x="18" y="23"/>
                    <a:pt x="18" y="23"/>
                  </a:cubicBezTo>
                  <a:cubicBezTo>
                    <a:pt x="18" y="22"/>
                    <a:pt x="18" y="22"/>
                    <a:pt x="18" y="22"/>
                  </a:cubicBezTo>
                  <a:cubicBezTo>
                    <a:pt x="18" y="22"/>
                    <a:pt x="18" y="22"/>
                    <a:pt x="18" y="22"/>
                  </a:cubicBezTo>
                  <a:cubicBezTo>
                    <a:pt x="18" y="21"/>
                    <a:pt x="18" y="21"/>
                    <a:pt x="18" y="21"/>
                  </a:cubicBezTo>
                  <a:cubicBezTo>
                    <a:pt x="18" y="20"/>
                    <a:pt x="18" y="20"/>
                    <a:pt x="18" y="20"/>
                  </a:cubicBezTo>
                  <a:cubicBezTo>
                    <a:pt x="18" y="20"/>
                    <a:pt x="18" y="20"/>
                    <a:pt x="18" y="20"/>
                  </a:cubicBezTo>
                  <a:cubicBezTo>
                    <a:pt x="16" y="17"/>
                    <a:pt x="16" y="17"/>
                    <a:pt x="16" y="17"/>
                  </a:cubicBezTo>
                  <a:cubicBezTo>
                    <a:pt x="16" y="17"/>
                    <a:pt x="16" y="17"/>
                    <a:pt x="16" y="17"/>
                  </a:cubicBezTo>
                  <a:cubicBezTo>
                    <a:pt x="16" y="17"/>
                    <a:pt x="16" y="17"/>
                    <a:pt x="16" y="17"/>
                  </a:cubicBezTo>
                  <a:cubicBezTo>
                    <a:pt x="16" y="17"/>
                    <a:pt x="16" y="17"/>
                    <a:pt x="16" y="17"/>
                  </a:cubicBezTo>
                  <a:cubicBezTo>
                    <a:pt x="15" y="18"/>
                    <a:pt x="15" y="18"/>
                    <a:pt x="15" y="18"/>
                  </a:cubicBezTo>
                  <a:cubicBezTo>
                    <a:pt x="13" y="17"/>
                    <a:pt x="13" y="17"/>
                    <a:pt x="13" y="17"/>
                  </a:cubicBezTo>
                  <a:cubicBezTo>
                    <a:pt x="13" y="17"/>
                    <a:pt x="13" y="17"/>
                    <a:pt x="13" y="17"/>
                  </a:cubicBezTo>
                  <a:cubicBezTo>
                    <a:pt x="13" y="17"/>
                    <a:pt x="13" y="17"/>
                    <a:pt x="13" y="17"/>
                  </a:cubicBezTo>
                  <a:cubicBezTo>
                    <a:pt x="12" y="16"/>
                    <a:pt x="12" y="16"/>
                    <a:pt x="12" y="16"/>
                  </a:cubicBezTo>
                  <a:cubicBezTo>
                    <a:pt x="11" y="15"/>
                    <a:pt x="11" y="15"/>
                    <a:pt x="11" y="15"/>
                  </a:cubicBezTo>
                  <a:cubicBezTo>
                    <a:pt x="12" y="16"/>
                    <a:pt x="12" y="16"/>
                    <a:pt x="12" y="16"/>
                  </a:cubicBezTo>
                  <a:cubicBezTo>
                    <a:pt x="12" y="17"/>
                    <a:pt x="12" y="17"/>
                    <a:pt x="12" y="17"/>
                  </a:cubicBezTo>
                  <a:cubicBezTo>
                    <a:pt x="12" y="18"/>
                    <a:pt x="12" y="18"/>
                    <a:pt x="12" y="18"/>
                  </a:cubicBezTo>
                  <a:cubicBezTo>
                    <a:pt x="11" y="18"/>
                    <a:pt x="11" y="18"/>
                    <a:pt x="11" y="18"/>
                  </a:cubicBezTo>
                  <a:cubicBezTo>
                    <a:pt x="12" y="18"/>
                    <a:pt x="12" y="18"/>
                    <a:pt x="12" y="18"/>
                  </a:cubicBezTo>
                  <a:cubicBezTo>
                    <a:pt x="12" y="19"/>
                    <a:pt x="12" y="19"/>
                    <a:pt x="12" y="19"/>
                  </a:cubicBezTo>
                  <a:cubicBezTo>
                    <a:pt x="12" y="20"/>
                    <a:pt x="12" y="20"/>
                    <a:pt x="12" y="20"/>
                  </a:cubicBezTo>
                  <a:cubicBezTo>
                    <a:pt x="11" y="20"/>
                    <a:pt x="11" y="20"/>
                    <a:pt x="11" y="20"/>
                  </a:cubicBezTo>
                  <a:cubicBezTo>
                    <a:pt x="11" y="22"/>
                    <a:pt x="11" y="22"/>
                    <a:pt x="11" y="22"/>
                  </a:cubicBezTo>
                  <a:cubicBezTo>
                    <a:pt x="10" y="21"/>
                    <a:pt x="10" y="21"/>
                    <a:pt x="10" y="21"/>
                  </a:cubicBezTo>
                  <a:cubicBezTo>
                    <a:pt x="10" y="20"/>
                    <a:pt x="10" y="20"/>
                    <a:pt x="10" y="20"/>
                  </a:cubicBezTo>
                  <a:cubicBezTo>
                    <a:pt x="11" y="20"/>
                    <a:pt x="11" y="20"/>
                    <a:pt x="11" y="20"/>
                  </a:cubicBezTo>
                  <a:cubicBezTo>
                    <a:pt x="11" y="20"/>
                    <a:pt x="11" y="20"/>
                    <a:pt x="11" y="20"/>
                  </a:cubicBezTo>
                  <a:cubicBezTo>
                    <a:pt x="10" y="20"/>
                    <a:pt x="10" y="20"/>
                    <a:pt x="10" y="20"/>
                  </a:cubicBezTo>
                  <a:cubicBezTo>
                    <a:pt x="10" y="21"/>
                    <a:pt x="10" y="21"/>
                    <a:pt x="10" y="21"/>
                  </a:cubicBezTo>
                  <a:cubicBezTo>
                    <a:pt x="9" y="20"/>
                    <a:pt x="9" y="20"/>
                    <a:pt x="9" y="20"/>
                  </a:cubicBezTo>
                  <a:cubicBezTo>
                    <a:pt x="10" y="19"/>
                    <a:pt x="10" y="19"/>
                    <a:pt x="10" y="19"/>
                  </a:cubicBezTo>
                  <a:cubicBezTo>
                    <a:pt x="10" y="19"/>
                    <a:pt x="10" y="19"/>
                    <a:pt x="10" y="19"/>
                  </a:cubicBezTo>
                  <a:cubicBezTo>
                    <a:pt x="9" y="18"/>
                    <a:pt x="9" y="18"/>
                    <a:pt x="9" y="18"/>
                  </a:cubicBezTo>
                  <a:cubicBezTo>
                    <a:pt x="10" y="19"/>
                    <a:pt x="10" y="19"/>
                    <a:pt x="10" y="19"/>
                  </a:cubicBezTo>
                  <a:cubicBezTo>
                    <a:pt x="9" y="19"/>
                    <a:pt x="9" y="19"/>
                    <a:pt x="9" y="19"/>
                  </a:cubicBezTo>
                  <a:cubicBezTo>
                    <a:pt x="9" y="20"/>
                    <a:pt x="9" y="20"/>
                    <a:pt x="9" y="20"/>
                  </a:cubicBezTo>
                  <a:cubicBezTo>
                    <a:pt x="9" y="20"/>
                    <a:pt x="9" y="20"/>
                    <a:pt x="9" y="20"/>
                  </a:cubicBezTo>
                  <a:cubicBezTo>
                    <a:pt x="9" y="21"/>
                    <a:pt x="9" y="21"/>
                    <a:pt x="9" y="21"/>
                  </a:cubicBezTo>
                  <a:cubicBezTo>
                    <a:pt x="9" y="22"/>
                    <a:pt x="9" y="22"/>
                    <a:pt x="9" y="22"/>
                  </a:cubicBezTo>
                  <a:cubicBezTo>
                    <a:pt x="9" y="22"/>
                    <a:pt x="9" y="22"/>
                    <a:pt x="9" y="22"/>
                  </a:cubicBezTo>
                  <a:cubicBezTo>
                    <a:pt x="9" y="22"/>
                    <a:pt x="9" y="22"/>
                    <a:pt x="9" y="22"/>
                  </a:cubicBezTo>
                  <a:cubicBezTo>
                    <a:pt x="8" y="22"/>
                    <a:pt x="8" y="22"/>
                    <a:pt x="8" y="22"/>
                  </a:cubicBezTo>
                  <a:cubicBezTo>
                    <a:pt x="8" y="22"/>
                    <a:pt x="8" y="22"/>
                    <a:pt x="8" y="22"/>
                  </a:cubicBezTo>
                  <a:cubicBezTo>
                    <a:pt x="8" y="22"/>
                    <a:pt x="8" y="22"/>
                    <a:pt x="8" y="22"/>
                  </a:cubicBezTo>
                  <a:cubicBezTo>
                    <a:pt x="7" y="22"/>
                    <a:pt x="7" y="22"/>
                    <a:pt x="7" y="22"/>
                  </a:cubicBezTo>
                  <a:cubicBezTo>
                    <a:pt x="7" y="22"/>
                    <a:pt x="7" y="22"/>
                    <a:pt x="7" y="22"/>
                  </a:cubicBezTo>
                  <a:cubicBezTo>
                    <a:pt x="7" y="21"/>
                    <a:pt x="7" y="21"/>
                    <a:pt x="7" y="21"/>
                  </a:cubicBezTo>
                  <a:cubicBezTo>
                    <a:pt x="6" y="21"/>
                    <a:pt x="6" y="21"/>
                    <a:pt x="6" y="21"/>
                  </a:cubicBezTo>
                  <a:cubicBezTo>
                    <a:pt x="6" y="20"/>
                    <a:pt x="6" y="20"/>
                    <a:pt x="6" y="20"/>
                  </a:cubicBezTo>
                  <a:cubicBezTo>
                    <a:pt x="6" y="19"/>
                    <a:pt x="6" y="19"/>
                    <a:pt x="6" y="19"/>
                  </a:cubicBezTo>
                  <a:cubicBezTo>
                    <a:pt x="6" y="18"/>
                    <a:pt x="6" y="18"/>
                    <a:pt x="6" y="18"/>
                  </a:cubicBezTo>
                  <a:cubicBezTo>
                    <a:pt x="4" y="17"/>
                    <a:pt x="4" y="17"/>
                    <a:pt x="4" y="17"/>
                  </a:cubicBezTo>
                  <a:cubicBezTo>
                    <a:pt x="4" y="15"/>
                    <a:pt x="4" y="15"/>
                    <a:pt x="4" y="15"/>
                  </a:cubicBezTo>
                  <a:cubicBezTo>
                    <a:pt x="4" y="15"/>
                    <a:pt x="4" y="15"/>
                    <a:pt x="4" y="15"/>
                  </a:cubicBezTo>
                  <a:cubicBezTo>
                    <a:pt x="4" y="14"/>
                    <a:pt x="4" y="14"/>
                    <a:pt x="4" y="14"/>
                  </a:cubicBezTo>
                  <a:cubicBezTo>
                    <a:pt x="4" y="12"/>
                    <a:pt x="4" y="12"/>
                    <a:pt x="4" y="12"/>
                  </a:cubicBezTo>
                  <a:cubicBezTo>
                    <a:pt x="3" y="11"/>
                    <a:pt x="3" y="11"/>
                    <a:pt x="3" y="11"/>
                  </a:cubicBezTo>
                  <a:cubicBezTo>
                    <a:pt x="2" y="11"/>
                    <a:pt x="2" y="11"/>
                    <a:pt x="2" y="11"/>
                  </a:cubicBezTo>
                  <a:cubicBezTo>
                    <a:pt x="1" y="10"/>
                    <a:pt x="1" y="10"/>
                    <a:pt x="1" y="10"/>
                  </a:cubicBezTo>
                  <a:cubicBezTo>
                    <a:pt x="1" y="8"/>
                    <a:pt x="1" y="8"/>
                    <a:pt x="1" y="8"/>
                  </a:cubicBezTo>
                  <a:cubicBezTo>
                    <a:pt x="2" y="8"/>
                    <a:pt x="2" y="8"/>
                    <a:pt x="2" y="8"/>
                  </a:cubicBezTo>
                  <a:cubicBezTo>
                    <a:pt x="2" y="7"/>
                    <a:pt x="2" y="7"/>
                    <a:pt x="2" y="7"/>
                  </a:cubicBezTo>
                  <a:cubicBezTo>
                    <a:pt x="3" y="6"/>
                    <a:pt x="3" y="6"/>
                    <a:pt x="3" y="6"/>
                  </a:cubicBezTo>
                  <a:cubicBezTo>
                    <a:pt x="3" y="7"/>
                    <a:pt x="3" y="7"/>
                    <a:pt x="3" y="7"/>
                  </a:cubicBezTo>
                  <a:cubicBezTo>
                    <a:pt x="4" y="6"/>
                    <a:pt x="4" y="6"/>
                    <a:pt x="4" y="6"/>
                  </a:cubicBezTo>
                  <a:cubicBezTo>
                    <a:pt x="3" y="5"/>
                    <a:pt x="3" y="5"/>
                    <a:pt x="3" y="5"/>
                  </a:cubicBezTo>
                  <a:cubicBezTo>
                    <a:pt x="4" y="5"/>
                    <a:pt x="4" y="5"/>
                    <a:pt x="4" y="5"/>
                  </a:cubicBezTo>
                  <a:cubicBezTo>
                    <a:pt x="3" y="5"/>
                    <a:pt x="3" y="5"/>
                    <a:pt x="3" y="5"/>
                  </a:cubicBezTo>
                  <a:cubicBezTo>
                    <a:pt x="2" y="5"/>
                    <a:pt x="2" y="5"/>
                    <a:pt x="2" y="5"/>
                  </a:cubicBezTo>
                  <a:cubicBezTo>
                    <a:pt x="0" y="4"/>
                    <a:pt x="0" y="4"/>
                    <a:pt x="0" y="4"/>
                  </a:cubicBezTo>
                  <a:cubicBezTo>
                    <a:pt x="0" y="3"/>
                    <a:pt x="0" y="3"/>
                    <a:pt x="0" y="3"/>
                  </a:cubicBezTo>
                  <a:cubicBezTo>
                    <a:pt x="1" y="2"/>
                    <a:pt x="1" y="2"/>
                    <a:pt x="1" y="2"/>
                  </a:cubicBezTo>
                  <a:cubicBezTo>
                    <a:pt x="1" y="1"/>
                    <a:pt x="1" y="1"/>
                    <a:pt x="1" y="1"/>
                  </a:cubicBezTo>
                  <a:cubicBezTo>
                    <a:pt x="1" y="1"/>
                    <a:pt x="1" y="1"/>
                    <a:pt x="1" y="1"/>
                  </a:cubicBezTo>
                  <a:cubicBezTo>
                    <a:pt x="1" y="0"/>
                    <a:pt x="1" y="0"/>
                    <a:pt x="1" y="0"/>
                  </a:cubicBezTo>
                  <a:cubicBezTo>
                    <a:pt x="1" y="0"/>
                    <a:pt x="1" y="0"/>
                    <a:pt x="1" y="0"/>
                  </a:cubicBezTo>
                  <a:cubicBezTo>
                    <a:pt x="1" y="0"/>
                    <a:pt x="1" y="0"/>
                    <a:pt x="1" y="0"/>
                  </a:cubicBezTo>
                  <a:cubicBezTo>
                    <a:pt x="2" y="0"/>
                    <a:pt x="2" y="0"/>
                    <a:pt x="2" y="0"/>
                  </a:cubicBezTo>
                  <a:cubicBezTo>
                    <a:pt x="2" y="1"/>
                    <a:pt x="2" y="1"/>
                    <a:pt x="2" y="1"/>
                  </a:cubicBezTo>
                  <a:cubicBezTo>
                    <a:pt x="2" y="1"/>
                    <a:pt x="2" y="1"/>
                    <a:pt x="2" y="1"/>
                  </a:cubicBezTo>
                  <a:cubicBezTo>
                    <a:pt x="3" y="2"/>
                    <a:pt x="3" y="2"/>
                    <a:pt x="3" y="2"/>
                  </a:cubicBezTo>
                  <a:cubicBezTo>
                    <a:pt x="4" y="2"/>
                    <a:pt x="4" y="2"/>
                    <a:pt x="4" y="2"/>
                  </a:cubicBezTo>
                  <a:cubicBezTo>
                    <a:pt x="4" y="2"/>
                    <a:pt x="4" y="2"/>
                    <a:pt x="4" y="2"/>
                  </a:cubicBezTo>
                  <a:cubicBezTo>
                    <a:pt x="3" y="2"/>
                    <a:pt x="3" y="2"/>
                    <a:pt x="3" y="2"/>
                  </a:cubicBezTo>
                  <a:cubicBezTo>
                    <a:pt x="4" y="1"/>
                    <a:pt x="4" y="1"/>
                    <a:pt x="4" y="1"/>
                  </a:cubicBezTo>
                  <a:cubicBezTo>
                    <a:pt x="4" y="1"/>
                    <a:pt x="4" y="1"/>
                    <a:pt x="4" y="1"/>
                  </a:cubicBezTo>
                  <a:cubicBezTo>
                    <a:pt x="5" y="2"/>
                    <a:pt x="5" y="2"/>
                    <a:pt x="5" y="2"/>
                  </a:cubicBezTo>
                  <a:cubicBezTo>
                    <a:pt x="5" y="2"/>
                    <a:pt x="5" y="2"/>
                    <a:pt x="5" y="2"/>
                  </a:cubicBezTo>
                  <a:cubicBezTo>
                    <a:pt x="6" y="2"/>
                    <a:pt x="6" y="2"/>
                    <a:pt x="6" y="2"/>
                  </a:cubicBezTo>
                  <a:cubicBezTo>
                    <a:pt x="6" y="2"/>
                    <a:pt x="6" y="2"/>
                    <a:pt x="6" y="2"/>
                  </a:cubicBezTo>
                  <a:cubicBezTo>
                    <a:pt x="7" y="2"/>
                    <a:pt x="7" y="2"/>
                    <a:pt x="7" y="2"/>
                  </a:cubicBezTo>
                  <a:cubicBezTo>
                    <a:pt x="7" y="3"/>
                    <a:pt x="7" y="3"/>
                    <a:pt x="7" y="3"/>
                  </a:cubicBezTo>
                  <a:cubicBezTo>
                    <a:pt x="7" y="4"/>
                    <a:pt x="7" y="4"/>
                    <a:pt x="7" y="4"/>
                  </a:cubicBezTo>
                  <a:cubicBezTo>
                    <a:pt x="7" y="4"/>
                    <a:pt x="7" y="4"/>
                    <a:pt x="7" y="4"/>
                  </a:cubicBezTo>
                  <a:cubicBezTo>
                    <a:pt x="8" y="5"/>
                    <a:pt x="8" y="5"/>
                    <a:pt x="8" y="5"/>
                  </a:cubicBezTo>
                  <a:cubicBezTo>
                    <a:pt x="8" y="6"/>
                    <a:pt x="8" y="6"/>
                    <a:pt x="8" y="6"/>
                  </a:cubicBezTo>
                  <a:cubicBezTo>
                    <a:pt x="9" y="6"/>
                    <a:pt x="9" y="6"/>
                    <a:pt x="9" y="6"/>
                  </a:cubicBezTo>
                  <a:cubicBezTo>
                    <a:pt x="9" y="6"/>
                    <a:pt x="9" y="6"/>
                    <a:pt x="9" y="6"/>
                  </a:cubicBezTo>
                  <a:cubicBezTo>
                    <a:pt x="10" y="6"/>
                    <a:pt x="10" y="6"/>
                    <a:pt x="10" y="6"/>
                  </a:cubicBezTo>
                  <a:cubicBezTo>
                    <a:pt x="12" y="6"/>
                    <a:pt x="12" y="6"/>
                    <a:pt x="12" y="6"/>
                  </a:cubicBezTo>
                  <a:cubicBezTo>
                    <a:pt x="13" y="6"/>
                    <a:pt x="13" y="6"/>
                    <a:pt x="13" y="6"/>
                  </a:cubicBezTo>
                  <a:cubicBezTo>
                    <a:pt x="15" y="6"/>
                    <a:pt x="15" y="6"/>
                    <a:pt x="15" y="6"/>
                  </a:cubicBezTo>
                  <a:cubicBezTo>
                    <a:pt x="16" y="6"/>
                    <a:pt x="16" y="6"/>
                    <a:pt x="16" y="6"/>
                  </a:cubicBezTo>
                  <a:cubicBezTo>
                    <a:pt x="17" y="6"/>
                    <a:pt x="17" y="6"/>
                    <a:pt x="17" y="6"/>
                  </a:cubicBezTo>
                  <a:cubicBezTo>
                    <a:pt x="17" y="7"/>
                    <a:pt x="17" y="7"/>
                    <a:pt x="17" y="7"/>
                  </a:cubicBezTo>
                  <a:cubicBezTo>
                    <a:pt x="18" y="6"/>
                    <a:pt x="18" y="6"/>
                    <a:pt x="18" y="6"/>
                  </a:cubicBezTo>
                  <a:cubicBezTo>
                    <a:pt x="18" y="7"/>
                    <a:pt x="18" y="7"/>
                    <a:pt x="18" y="7"/>
                  </a:cubicBezTo>
                  <a:cubicBezTo>
                    <a:pt x="19" y="7"/>
                    <a:pt x="19" y="7"/>
                    <a:pt x="19" y="7"/>
                  </a:cubicBezTo>
                  <a:cubicBezTo>
                    <a:pt x="18" y="8"/>
                    <a:pt x="18" y="8"/>
                    <a:pt x="18" y="8"/>
                  </a:cubicBezTo>
                  <a:cubicBezTo>
                    <a:pt x="18" y="9"/>
                    <a:pt x="18" y="9"/>
                    <a:pt x="18" y="9"/>
                  </a:cubicBezTo>
                  <a:cubicBezTo>
                    <a:pt x="18" y="10"/>
                    <a:pt x="18" y="10"/>
                    <a:pt x="18" y="10"/>
                  </a:cubicBezTo>
                  <a:cubicBezTo>
                    <a:pt x="17" y="11"/>
                    <a:pt x="17" y="11"/>
                    <a:pt x="17" y="11"/>
                  </a:cubicBezTo>
                  <a:cubicBezTo>
                    <a:pt x="17" y="11"/>
                    <a:pt x="17" y="11"/>
                    <a:pt x="17" y="11"/>
                  </a:cubicBezTo>
                  <a:cubicBezTo>
                    <a:pt x="17" y="12"/>
                    <a:pt x="17" y="12"/>
                    <a:pt x="17" y="12"/>
                  </a:cubicBezTo>
                  <a:cubicBezTo>
                    <a:pt x="16" y="12"/>
                    <a:pt x="16" y="12"/>
                    <a:pt x="16" y="12"/>
                  </a:cubicBezTo>
                  <a:cubicBezTo>
                    <a:pt x="16" y="11"/>
                    <a:pt x="16" y="11"/>
                    <a:pt x="16" y="11"/>
                  </a:cubicBezTo>
                  <a:cubicBezTo>
                    <a:pt x="15" y="12"/>
                    <a:pt x="15" y="12"/>
                    <a:pt x="15" y="12"/>
                  </a:cubicBezTo>
                  <a:cubicBezTo>
                    <a:pt x="15" y="12"/>
                    <a:pt x="15" y="12"/>
                    <a:pt x="15" y="12"/>
                  </a:cubicBezTo>
                  <a:cubicBezTo>
                    <a:pt x="15" y="13"/>
                    <a:pt x="15" y="13"/>
                    <a:pt x="15" y="13"/>
                  </a:cubicBezTo>
                  <a:cubicBezTo>
                    <a:pt x="15" y="13"/>
                    <a:pt x="15" y="13"/>
                    <a:pt x="15" y="13"/>
                  </a:cubicBezTo>
                  <a:cubicBezTo>
                    <a:pt x="15" y="14"/>
                    <a:pt x="15" y="14"/>
                    <a:pt x="15" y="14"/>
                  </a:cubicBezTo>
                  <a:cubicBezTo>
                    <a:pt x="16" y="15"/>
                    <a:pt x="16" y="15"/>
                    <a:pt x="16" y="15"/>
                  </a:cubicBezTo>
                  <a:cubicBezTo>
                    <a:pt x="16" y="15"/>
                    <a:pt x="16" y="15"/>
                    <a:pt x="16" y="15"/>
                  </a:cubicBezTo>
                  <a:cubicBezTo>
                    <a:pt x="16" y="16"/>
                    <a:pt x="16" y="16"/>
                    <a:pt x="16" y="16"/>
                  </a:cubicBezTo>
                  <a:cubicBezTo>
                    <a:pt x="17" y="16"/>
                    <a:pt x="17" y="16"/>
                    <a:pt x="17" y="16"/>
                  </a:cubicBezTo>
                  <a:cubicBezTo>
                    <a:pt x="18" y="16"/>
                    <a:pt x="18" y="16"/>
                    <a:pt x="18" y="16"/>
                  </a:cubicBezTo>
                  <a:cubicBezTo>
                    <a:pt x="18" y="16"/>
                    <a:pt x="18" y="16"/>
                    <a:pt x="18" y="16"/>
                  </a:cubicBezTo>
                  <a:cubicBezTo>
                    <a:pt x="17" y="16"/>
                    <a:pt x="17" y="16"/>
                    <a:pt x="17" y="16"/>
                  </a:cubicBezTo>
                  <a:cubicBezTo>
                    <a:pt x="18" y="15"/>
                    <a:pt x="18" y="15"/>
                    <a:pt x="18" y="15"/>
                  </a:cubicBezTo>
                  <a:cubicBezTo>
                    <a:pt x="18" y="14"/>
                    <a:pt x="18" y="14"/>
                    <a:pt x="18" y="14"/>
                  </a:cubicBezTo>
                  <a:cubicBezTo>
                    <a:pt x="18" y="14"/>
                    <a:pt x="18" y="14"/>
                    <a:pt x="18" y="14"/>
                  </a:cubicBezTo>
                  <a:cubicBezTo>
                    <a:pt x="18" y="14"/>
                    <a:pt x="18" y="14"/>
                    <a:pt x="18" y="14"/>
                  </a:cubicBezTo>
                  <a:cubicBezTo>
                    <a:pt x="18" y="13"/>
                    <a:pt x="18" y="13"/>
                    <a:pt x="18" y="13"/>
                  </a:cubicBezTo>
                  <a:cubicBezTo>
                    <a:pt x="19" y="14"/>
                    <a:pt x="19" y="14"/>
                    <a:pt x="19" y="14"/>
                  </a:cubicBezTo>
                  <a:cubicBezTo>
                    <a:pt x="20" y="14"/>
                    <a:pt x="20" y="14"/>
                    <a:pt x="20" y="14"/>
                  </a:cubicBezTo>
                  <a:cubicBezTo>
                    <a:pt x="20" y="14"/>
                    <a:pt x="20" y="14"/>
                    <a:pt x="20" y="14"/>
                  </a:cubicBezTo>
                  <a:cubicBezTo>
                    <a:pt x="20" y="15"/>
                    <a:pt x="20" y="15"/>
                    <a:pt x="20" y="15"/>
                  </a:cubicBezTo>
                  <a:cubicBezTo>
                    <a:pt x="20" y="16"/>
                    <a:pt x="20" y="16"/>
                    <a:pt x="20" y="16"/>
                  </a:cubicBezTo>
                  <a:cubicBezTo>
                    <a:pt x="20" y="17"/>
                    <a:pt x="20" y="17"/>
                    <a:pt x="20" y="17"/>
                  </a:cubicBezTo>
                  <a:cubicBezTo>
                    <a:pt x="21" y="17"/>
                    <a:pt x="21" y="17"/>
                    <a:pt x="21" y="17"/>
                  </a:cubicBezTo>
                  <a:cubicBezTo>
                    <a:pt x="21" y="19"/>
                    <a:pt x="21" y="19"/>
                    <a:pt x="21" y="19"/>
                  </a:cubicBezTo>
                  <a:cubicBezTo>
                    <a:pt x="21" y="20"/>
                    <a:pt x="21" y="20"/>
                    <a:pt x="21" y="20"/>
                  </a:cubicBezTo>
                  <a:cubicBezTo>
                    <a:pt x="22" y="21"/>
                    <a:pt x="22" y="21"/>
                    <a:pt x="22" y="21"/>
                  </a:cubicBezTo>
                  <a:cubicBezTo>
                    <a:pt x="22" y="21"/>
                    <a:pt x="22" y="21"/>
                    <a:pt x="22" y="21"/>
                  </a:cubicBezTo>
                  <a:cubicBezTo>
                    <a:pt x="22" y="21"/>
                    <a:pt x="22" y="21"/>
                    <a:pt x="22" y="21"/>
                  </a:cubicBezTo>
                  <a:cubicBezTo>
                    <a:pt x="22" y="22"/>
                    <a:pt x="22" y="22"/>
                    <a:pt x="22" y="22"/>
                  </a:cubicBezTo>
                  <a:cubicBezTo>
                    <a:pt x="22" y="22"/>
                    <a:pt x="22" y="22"/>
                    <a:pt x="22" y="22"/>
                  </a:cubicBezTo>
                  <a:close/>
                  <a:moveTo>
                    <a:pt x="16" y="19"/>
                  </a:moveTo>
                  <a:cubicBezTo>
                    <a:pt x="16" y="18"/>
                    <a:pt x="16" y="18"/>
                    <a:pt x="16" y="18"/>
                  </a:cubicBezTo>
                  <a:cubicBezTo>
                    <a:pt x="16" y="18"/>
                    <a:pt x="16" y="18"/>
                    <a:pt x="16" y="18"/>
                  </a:cubicBezTo>
                  <a:cubicBezTo>
                    <a:pt x="16" y="19"/>
                    <a:pt x="16" y="19"/>
                    <a:pt x="16" y="19"/>
                  </a:cubicBezTo>
                  <a:cubicBezTo>
                    <a:pt x="16" y="19"/>
                    <a:pt x="16" y="19"/>
                    <a:pt x="16" y="19"/>
                  </a:cubicBezTo>
                  <a:cubicBezTo>
                    <a:pt x="16" y="19"/>
                    <a:pt x="16" y="19"/>
                    <a:pt x="16" y="19"/>
                  </a:cubicBezTo>
                  <a:close/>
                  <a:moveTo>
                    <a:pt x="14" y="18"/>
                  </a:moveTo>
                  <a:cubicBezTo>
                    <a:pt x="14" y="19"/>
                    <a:pt x="14" y="19"/>
                    <a:pt x="14" y="19"/>
                  </a:cubicBezTo>
                  <a:cubicBezTo>
                    <a:pt x="14" y="20"/>
                    <a:pt x="14" y="20"/>
                    <a:pt x="14" y="20"/>
                  </a:cubicBezTo>
                  <a:cubicBezTo>
                    <a:pt x="15" y="20"/>
                    <a:pt x="15" y="20"/>
                    <a:pt x="15" y="20"/>
                  </a:cubicBezTo>
                  <a:cubicBezTo>
                    <a:pt x="15" y="19"/>
                    <a:pt x="15" y="19"/>
                    <a:pt x="15" y="19"/>
                  </a:cubicBezTo>
                  <a:cubicBezTo>
                    <a:pt x="15" y="19"/>
                    <a:pt x="15" y="19"/>
                    <a:pt x="15" y="19"/>
                  </a:cubicBezTo>
                  <a:cubicBezTo>
                    <a:pt x="14" y="18"/>
                    <a:pt x="14" y="18"/>
                    <a:pt x="14" y="18"/>
                  </a:cubicBezTo>
                  <a:cubicBezTo>
                    <a:pt x="14" y="18"/>
                    <a:pt x="14" y="18"/>
                    <a:pt x="14" y="18"/>
                  </a:cubicBezTo>
                  <a:close/>
                  <a:moveTo>
                    <a:pt x="13" y="18"/>
                  </a:moveTo>
                  <a:cubicBezTo>
                    <a:pt x="12" y="18"/>
                    <a:pt x="12" y="18"/>
                    <a:pt x="12" y="18"/>
                  </a:cubicBezTo>
                  <a:cubicBezTo>
                    <a:pt x="12" y="18"/>
                    <a:pt x="12" y="18"/>
                    <a:pt x="12" y="18"/>
                  </a:cubicBezTo>
                  <a:cubicBezTo>
                    <a:pt x="13" y="20"/>
                    <a:pt x="13" y="20"/>
                    <a:pt x="13" y="20"/>
                  </a:cubicBezTo>
                  <a:cubicBezTo>
                    <a:pt x="14" y="20"/>
                    <a:pt x="14" y="20"/>
                    <a:pt x="14" y="20"/>
                  </a:cubicBezTo>
                  <a:cubicBezTo>
                    <a:pt x="14" y="18"/>
                    <a:pt x="14" y="18"/>
                    <a:pt x="14" y="18"/>
                  </a:cubicBezTo>
                  <a:lnTo>
                    <a:pt x="13"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4" name="Freeform 32"/>
            <p:cNvSpPr/>
            <p:nvPr/>
          </p:nvSpPr>
          <p:spPr bwMode="auto">
            <a:xfrm>
              <a:off x="7540479" y="3505038"/>
              <a:ext cx="91362" cy="45388"/>
            </a:xfrm>
            <a:custGeom>
              <a:avLst/>
              <a:gdLst>
                <a:gd name="T0" fmla="*/ 0 w 51"/>
                <a:gd name="T1" fmla="*/ 11 h 26"/>
                <a:gd name="T2" fmla="*/ 3 w 51"/>
                <a:gd name="T3" fmla="*/ 11 h 26"/>
                <a:gd name="T4" fmla="*/ 7 w 51"/>
                <a:gd name="T5" fmla="*/ 4 h 26"/>
                <a:gd name="T6" fmla="*/ 14 w 51"/>
                <a:gd name="T7" fmla="*/ 0 h 26"/>
                <a:gd name="T8" fmla="*/ 22 w 51"/>
                <a:gd name="T9" fmla="*/ 0 h 26"/>
                <a:gd name="T10" fmla="*/ 22 w 51"/>
                <a:gd name="T11" fmla="*/ 0 h 26"/>
                <a:gd name="T12" fmla="*/ 29 w 51"/>
                <a:gd name="T13" fmla="*/ 4 h 26"/>
                <a:gd name="T14" fmla="*/ 33 w 51"/>
                <a:gd name="T15" fmla="*/ 4 h 26"/>
                <a:gd name="T16" fmla="*/ 37 w 51"/>
                <a:gd name="T17" fmla="*/ 4 h 26"/>
                <a:gd name="T18" fmla="*/ 40 w 51"/>
                <a:gd name="T19" fmla="*/ 4 h 26"/>
                <a:gd name="T20" fmla="*/ 44 w 51"/>
                <a:gd name="T21" fmla="*/ 4 h 26"/>
                <a:gd name="T22" fmla="*/ 44 w 51"/>
                <a:gd name="T23" fmla="*/ 4 h 26"/>
                <a:gd name="T24" fmla="*/ 44 w 51"/>
                <a:gd name="T25" fmla="*/ 8 h 26"/>
                <a:gd name="T26" fmla="*/ 44 w 51"/>
                <a:gd name="T27" fmla="*/ 11 h 26"/>
                <a:gd name="T28" fmla="*/ 48 w 51"/>
                <a:gd name="T29" fmla="*/ 15 h 26"/>
                <a:gd name="T30" fmla="*/ 48 w 51"/>
                <a:gd name="T31" fmla="*/ 19 h 26"/>
                <a:gd name="T32" fmla="*/ 51 w 51"/>
                <a:gd name="T33" fmla="*/ 19 h 26"/>
                <a:gd name="T34" fmla="*/ 44 w 51"/>
                <a:gd name="T35" fmla="*/ 22 h 26"/>
                <a:gd name="T36" fmla="*/ 40 w 51"/>
                <a:gd name="T37" fmla="*/ 22 h 26"/>
                <a:gd name="T38" fmla="*/ 33 w 51"/>
                <a:gd name="T39" fmla="*/ 22 h 26"/>
                <a:gd name="T40" fmla="*/ 29 w 51"/>
                <a:gd name="T41" fmla="*/ 22 h 26"/>
                <a:gd name="T42" fmla="*/ 26 w 51"/>
                <a:gd name="T43" fmla="*/ 22 h 26"/>
                <a:gd name="T44" fmla="*/ 22 w 51"/>
                <a:gd name="T45" fmla="*/ 26 h 26"/>
                <a:gd name="T46" fmla="*/ 18 w 51"/>
                <a:gd name="T47" fmla="*/ 26 h 26"/>
                <a:gd name="T48" fmla="*/ 11 w 51"/>
                <a:gd name="T49" fmla="*/ 22 h 26"/>
                <a:gd name="T50" fmla="*/ 7 w 51"/>
                <a:gd name="T51" fmla="*/ 22 h 26"/>
                <a:gd name="T52" fmla="*/ 3 w 51"/>
                <a:gd name="T53" fmla="*/ 22 h 26"/>
                <a:gd name="T54" fmla="*/ 0 w 51"/>
                <a:gd name="T55" fmla="*/ 19 h 26"/>
                <a:gd name="T56" fmla="*/ 0 w 51"/>
                <a:gd name="T57" fmla="*/ 15 h 26"/>
                <a:gd name="T58" fmla="*/ 0 w 51"/>
                <a:gd name="T59" fmla="*/ 11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1" h="26">
                  <a:moveTo>
                    <a:pt x="0" y="11"/>
                  </a:moveTo>
                  <a:lnTo>
                    <a:pt x="3" y="11"/>
                  </a:lnTo>
                  <a:lnTo>
                    <a:pt x="7" y="4"/>
                  </a:lnTo>
                  <a:lnTo>
                    <a:pt x="14" y="0"/>
                  </a:lnTo>
                  <a:lnTo>
                    <a:pt x="22" y="0"/>
                  </a:lnTo>
                  <a:lnTo>
                    <a:pt x="22" y="0"/>
                  </a:lnTo>
                  <a:lnTo>
                    <a:pt x="29" y="4"/>
                  </a:lnTo>
                  <a:lnTo>
                    <a:pt x="33" y="4"/>
                  </a:lnTo>
                  <a:lnTo>
                    <a:pt x="37" y="4"/>
                  </a:lnTo>
                  <a:lnTo>
                    <a:pt x="40" y="4"/>
                  </a:lnTo>
                  <a:lnTo>
                    <a:pt x="44" y="4"/>
                  </a:lnTo>
                  <a:lnTo>
                    <a:pt x="44" y="4"/>
                  </a:lnTo>
                  <a:lnTo>
                    <a:pt x="44" y="8"/>
                  </a:lnTo>
                  <a:lnTo>
                    <a:pt x="44" y="11"/>
                  </a:lnTo>
                  <a:lnTo>
                    <a:pt x="48" y="15"/>
                  </a:lnTo>
                  <a:lnTo>
                    <a:pt x="48" y="19"/>
                  </a:lnTo>
                  <a:lnTo>
                    <a:pt x="51" y="19"/>
                  </a:lnTo>
                  <a:lnTo>
                    <a:pt x="44" y="22"/>
                  </a:lnTo>
                  <a:lnTo>
                    <a:pt x="40" y="22"/>
                  </a:lnTo>
                  <a:lnTo>
                    <a:pt x="33" y="22"/>
                  </a:lnTo>
                  <a:lnTo>
                    <a:pt x="29" y="22"/>
                  </a:lnTo>
                  <a:lnTo>
                    <a:pt x="26" y="22"/>
                  </a:lnTo>
                  <a:lnTo>
                    <a:pt x="22" y="26"/>
                  </a:lnTo>
                  <a:lnTo>
                    <a:pt x="18" y="26"/>
                  </a:lnTo>
                  <a:lnTo>
                    <a:pt x="11" y="22"/>
                  </a:lnTo>
                  <a:lnTo>
                    <a:pt x="7" y="22"/>
                  </a:lnTo>
                  <a:lnTo>
                    <a:pt x="3" y="22"/>
                  </a:lnTo>
                  <a:lnTo>
                    <a:pt x="0" y="19"/>
                  </a:lnTo>
                  <a:lnTo>
                    <a:pt x="0" y="15"/>
                  </a:lnTo>
                  <a:lnTo>
                    <a:pt x="0"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5" name="Freeform 33"/>
            <p:cNvSpPr/>
            <p:nvPr/>
          </p:nvSpPr>
          <p:spPr bwMode="auto">
            <a:xfrm>
              <a:off x="7280726" y="3447430"/>
              <a:ext cx="245420" cy="109981"/>
            </a:xfrm>
            <a:custGeom>
              <a:avLst/>
              <a:gdLst>
                <a:gd name="T0" fmla="*/ 4 w 137"/>
                <a:gd name="T1" fmla="*/ 0 h 63"/>
                <a:gd name="T2" fmla="*/ 11 w 137"/>
                <a:gd name="T3" fmla="*/ 4 h 63"/>
                <a:gd name="T4" fmla="*/ 15 w 137"/>
                <a:gd name="T5" fmla="*/ 4 h 63"/>
                <a:gd name="T6" fmla="*/ 22 w 137"/>
                <a:gd name="T7" fmla="*/ 0 h 63"/>
                <a:gd name="T8" fmla="*/ 30 w 137"/>
                <a:gd name="T9" fmla="*/ 4 h 63"/>
                <a:gd name="T10" fmla="*/ 37 w 137"/>
                <a:gd name="T11" fmla="*/ 4 h 63"/>
                <a:gd name="T12" fmla="*/ 45 w 137"/>
                <a:gd name="T13" fmla="*/ 11 h 63"/>
                <a:gd name="T14" fmla="*/ 52 w 137"/>
                <a:gd name="T15" fmla="*/ 15 h 63"/>
                <a:gd name="T16" fmla="*/ 56 w 137"/>
                <a:gd name="T17" fmla="*/ 18 h 63"/>
                <a:gd name="T18" fmla="*/ 56 w 137"/>
                <a:gd name="T19" fmla="*/ 15 h 63"/>
                <a:gd name="T20" fmla="*/ 59 w 137"/>
                <a:gd name="T21" fmla="*/ 15 h 63"/>
                <a:gd name="T22" fmla="*/ 67 w 137"/>
                <a:gd name="T23" fmla="*/ 15 h 63"/>
                <a:gd name="T24" fmla="*/ 71 w 137"/>
                <a:gd name="T25" fmla="*/ 22 h 63"/>
                <a:gd name="T26" fmla="*/ 82 w 137"/>
                <a:gd name="T27" fmla="*/ 22 h 63"/>
                <a:gd name="T28" fmla="*/ 82 w 137"/>
                <a:gd name="T29" fmla="*/ 33 h 63"/>
                <a:gd name="T30" fmla="*/ 89 w 137"/>
                <a:gd name="T31" fmla="*/ 33 h 63"/>
                <a:gd name="T32" fmla="*/ 93 w 137"/>
                <a:gd name="T33" fmla="*/ 33 h 63"/>
                <a:gd name="T34" fmla="*/ 104 w 137"/>
                <a:gd name="T35" fmla="*/ 30 h 63"/>
                <a:gd name="T36" fmla="*/ 108 w 137"/>
                <a:gd name="T37" fmla="*/ 33 h 63"/>
                <a:gd name="T38" fmla="*/ 115 w 137"/>
                <a:gd name="T39" fmla="*/ 41 h 63"/>
                <a:gd name="T40" fmla="*/ 122 w 137"/>
                <a:gd name="T41" fmla="*/ 41 h 63"/>
                <a:gd name="T42" fmla="*/ 130 w 137"/>
                <a:gd name="T43" fmla="*/ 37 h 63"/>
                <a:gd name="T44" fmla="*/ 134 w 137"/>
                <a:gd name="T45" fmla="*/ 41 h 63"/>
                <a:gd name="T46" fmla="*/ 137 w 137"/>
                <a:gd name="T47" fmla="*/ 55 h 63"/>
                <a:gd name="T48" fmla="*/ 122 w 137"/>
                <a:gd name="T49" fmla="*/ 63 h 63"/>
                <a:gd name="T50" fmla="*/ 115 w 137"/>
                <a:gd name="T51" fmla="*/ 63 h 63"/>
                <a:gd name="T52" fmla="*/ 93 w 137"/>
                <a:gd name="T53" fmla="*/ 59 h 63"/>
                <a:gd name="T54" fmla="*/ 82 w 137"/>
                <a:gd name="T55" fmla="*/ 55 h 63"/>
                <a:gd name="T56" fmla="*/ 78 w 137"/>
                <a:gd name="T57" fmla="*/ 52 h 63"/>
                <a:gd name="T58" fmla="*/ 59 w 137"/>
                <a:gd name="T59" fmla="*/ 52 h 63"/>
                <a:gd name="T60" fmla="*/ 48 w 137"/>
                <a:gd name="T61" fmla="*/ 48 h 63"/>
                <a:gd name="T62" fmla="*/ 41 w 137"/>
                <a:gd name="T63" fmla="*/ 44 h 63"/>
                <a:gd name="T64" fmla="*/ 30 w 137"/>
                <a:gd name="T65" fmla="*/ 41 h 63"/>
                <a:gd name="T66" fmla="*/ 19 w 137"/>
                <a:gd name="T67" fmla="*/ 33 h 63"/>
                <a:gd name="T68" fmla="*/ 8 w 137"/>
                <a:gd name="T69" fmla="*/ 30 h 63"/>
                <a:gd name="T70" fmla="*/ 4 w 137"/>
                <a:gd name="T71" fmla="*/ 26 h 63"/>
                <a:gd name="T72" fmla="*/ 0 w 137"/>
                <a:gd name="T73" fmla="*/ 22 h 63"/>
                <a:gd name="T74" fmla="*/ 4 w 137"/>
                <a:gd name="T75" fmla="*/ 11 h 63"/>
                <a:gd name="T76" fmla="*/ 4 w 137"/>
                <a:gd name="T77" fmla="*/ 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7" h="63">
                  <a:moveTo>
                    <a:pt x="4" y="0"/>
                  </a:moveTo>
                  <a:lnTo>
                    <a:pt x="4" y="0"/>
                  </a:lnTo>
                  <a:lnTo>
                    <a:pt x="11" y="0"/>
                  </a:lnTo>
                  <a:lnTo>
                    <a:pt x="11" y="4"/>
                  </a:lnTo>
                  <a:lnTo>
                    <a:pt x="15" y="4"/>
                  </a:lnTo>
                  <a:lnTo>
                    <a:pt x="15" y="4"/>
                  </a:lnTo>
                  <a:lnTo>
                    <a:pt x="19" y="0"/>
                  </a:lnTo>
                  <a:lnTo>
                    <a:pt x="22" y="0"/>
                  </a:lnTo>
                  <a:lnTo>
                    <a:pt x="30" y="4"/>
                  </a:lnTo>
                  <a:lnTo>
                    <a:pt x="30" y="4"/>
                  </a:lnTo>
                  <a:lnTo>
                    <a:pt x="34" y="4"/>
                  </a:lnTo>
                  <a:lnTo>
                    <a:pt x="37" y="4"/>
                  </a:lnTo>
                  <a:lnTo>
                    <a:pt x="41" y="11"/>
                  </a:lnTo>
                  <a:lnTo>
                    <a:pt x="45" y="11"/>
                  </a:lnTo>
                  <a:lnTo>
                    <a:pt x="48" y="11"/>
                  </a:lnTo>
                  <a:lnTo>
                    <a:pt x="52" y="15"/>
                  </a:lnTo>
                  <a:lnTo>
                    <a:pt x="52" y="18"/>
                  </a:lnTo>
                  <a:lnTo>
                    <a:pt x="56" y="18"/>
                  </a:lnTo>
                  <a:lnTo>
                    <a:pt x="56" y="18"/>
                  </a:lnTo>
                  <a:lnTo>
                    <a:pt x="56" y="15"/>
                  </a:lnTo>
                  <a:lnTo>
                    <a:pt x="59" y="15"/>
                  </a:lnTo>
                  <a:lnTo>
                    <a:pt x="59" y="15"/>
                  </a:lnTo>
                  <a:lnTo>
                    <a:pt x="63" y="15"/>
                  </a:lnTo>
                  <a:lnTo>
                    <a:pt x="67" y="15"/>
                  </a:lnTo>
                  <a:lnTo>
                    <a:pt x="67" y="22"/>
                  </a:lnTo>
                  <a:lnTo>
                    <a:pt x="71" y="22"/>
                  </a:lnTo>
                  <a:lnTo>
                    <a:pt x="78" y="22"/>
                  </a:lnTo>
                  <a:lnTo>
                    <a:pt x="82" y="22"/>
                  </a:lnTo>
                  <a:lnTo>
                    <a:pt x="78" y="30"/>
                  </a:lnTo>
                  <a:lnTo>
                    <a:pt x="82" y="33"/>
                  </a:lnTo>
                  <a:lnTo>
                    <a:pt x="85" y="33"/>
                  </a:lnTo>
                  <a:lnTo>
                    <a:pt x="89" y="33"/>
                  </a:lnTo>
                  <a:lnTo>
                    <a:pt x="89" y="33"/>
                  </a:lnTo>
                  <a:lnTo>
                    <a:pt x="93" y="33"/>
                  </a:lnTo>
                  <a:lnTo>
                    <a:pt x="97" y="30"/>
                  </a:lnTo>
                  <a:lnTo>
                    <a:pt x="104" y="30"/>
                  </a:lnTo>
                  <a:lnTo>
                    <a:pt x="108" y="30"/>
                  </a:lnTo>
                  <a:lnTo>
                    <a:pt x="108" y="33"/>
                  </a:lnTo>
                  <a:lnTo>
                    <a:pt x="115" y="37"/>
                  </a:lnTo>
                  <a:lnTo>
                    <a:pt x="115" y="41"/>
                  </a:lnTo>
                  <a:lnTo>
                    <a:pt x="119" y="41"/>
                  </a:lnTo>
                  <a:lnTo>
                    <a:pt x="122" y="41"/>
                  </a:lnTo>
                  <a:lnTo>
                    <a:pt x="126" y="41"/>
                  </a:lnTo>
                  <a:lnTo>
                    <a:pt x="130" y="37"/>
                  </a:lnTo>
                  <a:lnTo>
                    <a:pt x="134" y="41"/>
                  </a:lnTo>
                  <a:lnTo>
                    <a:pt x="134" y="41"/>
                  </a:lnTo>
                  <a:lnTo>
                    <a:pt x="134" y="48"/>
                  </a:lnTo>
                  <a:lnTo>
                    <a:pt x="137" y="55"/>
                  </a:lnTo>
                  <a:lnTo>
                    <a:pt x="134" y="63"/>
                  </a:lnTo>
                  <a:lnTo>
                    <a:pt x="122" y="63"/>
                  </a:lnTo>
                  <a:lnTo>
                    <a:pt x="119" y="59"/>
                  </a:lnTo>
                  <a:lnTo>
                    <a:pt x="115" y="63"/>
                  </a:lnTo>
                  <a:lnTo>
                    <a:pt x="100" y="59"/>
                  </a:lnTo>
                  <a:lnTo>
                    <a:pt x="93" y="59"/>
                  </a:lnTo>
                  <a:lnTo>
                    <a:pt x="93" y="59"/>
                  </a:lnTo>
                  <a:lnTo>
                    <a:pt x="82" y="55"/>
                  </a:lnTo>
                  <a:lnTo>
                    <a:pt x="78" y="55"/>
                  </a:lnTo>
                  <a:lnTo>
                    <a:pt x="78" y="52"/>
                  </a:lnTo>
                  <a:lnTo>
                    <a:pt x="71" y="48"/>
                  </a:lnTo>
                  <a:lnTo>
                    <a:pt x="59" y="52"/>
                  </a:lnTo>
                  <a:lnTo>
                    <a:pt x="59" y="48"/>
                  </a:lnTo>
                  <a:lnTo>
                    <a:pt x="48" y="48"/>
                  </a:lnTo>
                  <a:lnTo>
                    <a:pt x="45" y="44"/>
                  </a:lnTo>
                  <a:lnTo>
                    <a:pt x="41" y="44"/>
                  </a:lnTo>
                  <a:lnTo>
                    <a:pt x="37" y="44"/>
                  </a:lnTo>
                  <a:lnTo>
                    <a:pt x="30" y="41"/>
                  </a:lnTo>
                  <a:lnTo>
                    <a:pt x="26" y="37"/>
                  </a:lnTo>
                  <a:lnTo>
                    <a:pt x="19" y="33"/>
                  </a:lnTo>
                  <a:lnTo>
                    <a:pt x="11" y="30"/>
                  </a:lnTo>
                  <a:lnTo>
                    <a:pt x="8" y="30"/>
                  </a:lnTo>
                  <a:lnTo>
                    <a:pt x="8" y="30"/>
                  </a:lnTo>
                  <a:lnTo>
                    <a:pt x="4" y="26"/>
                  </a:lnTo>
                  <a:lnTo>
                    <a:pt x="0" y="26"/>
                  </a:lnTo>
                  <a:lnTo>
                    <a:pt x="0" y="22"/>
                  </a:lnTo>
                  <a:lnTo>
                    <a:pt x="4" y="18"/>
                  </a:lnTo>
                  <a:lnTo>
                    <a:pt x="4" y="11"/>
                  </a:lnTo>
                  <a:lnTo>
                    <a:pt x="4" y="4"/>
                  </a:lnTo>
                  <a:lnTo>
                    <a:pt x="4"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6" name="Freeform 34"/>
            <p:cNvSpPr/>
            <p:nvPr/>
          </p:nvSpPr>
          <p:spPr bwMode="auto">
            <a:xfrm>
              <a:off x="6718232" y="3253654"/>
              <a:ext cx="410228" cy="394533"/>
            </a:xfrm>
            <a:custGeom>
              <a:avLst/>
              <a:gdLst>
                <a:gd name="T0" fmla="*/ 137 w 229"/>
                <a:gd name="T1" fmla="*/ 218 h 226"/>
                <a:gd name="T2" fmla="*/ 155 w 229"/>
                <a:gd name="T3" fmla="*/ 215 h 226"/>
                <a:gd name="T4" fmla="*/ 166 w 229"/>
                <a:gd name="T5" fmla="*/ 211 h 226"/>
                <a:gd name="T6" fmla="*/ 174 w 229"/>
                <a:gd name="T7" fmla="*/ 211 h 226"/>
                <a:gd name="T8" fmla="*/ 166 w 229"/>
                <a:gd name="T9" fmla="*/ 192 h 226"/>
                <a:gd name="T10" fmla="*/ 155 w 229"/>
                <a:gd name="T11" fmla="*/ 181 h 226"/>
                <a:gd name="T12" fmla="*/ 148 w 229"/>
                <a:gd name="T13" fmla="*/ 174 h 226"/>
                <a:gd name="T14" fmla="*/ 144 w 229"/>
                <a:gd name="T15" fmla="*/ 163 h 226"/>
                <a:gd name="T16" fmla="*/ 155 w 229"/>
                <a:gd name="T17" fmla="*/ 152 h 226"/>
                <a:gd name="T18" fmla="*/ 166 w 229"/>
                <a:gd name="T19" fmla="*/ 155 h 226"/>
                <a:gd name="T20" fmla="*/ 188 w 229"/>
                <a:gd name="T21" fmla="*/ 141 h 226"/>
                <a:gd name="T22" fmla="*/ 203 w 229"/>
                <a:gd name="T23" fmla="*/ 122 h 226"/>
                <a:gd name="T24" fmla="*/ 207 w 229"/>
                <a:gd name="T25" fmla="*/ 111 h 226"/>
                <a:gd name="T26" fmla="*/ 214 w 229"/>
                <a:gd name="T27" fmla="*/ 92 h 226"/>
                <a:gd name="T28" fmla="*/ 222 w 229"/>
                <a:gd name="T29" fmla="*/ 81 h 226"/>
                <a:gd name="T30" fmla="*/ 229 w 229"/>
                <a:gd name="T31" fmla="*/ 74 h 226"/>
                <a:gd name="T32" fmla="*/ 214 w 229"/>
                <a:gd name="T33" fmla="*/ 70 h 226"/>
                <a:gd name="T34" fmla="*/ 196 w 229"/>
                <a:gd name="T35" fmla="*/ 55 h 226"/>
                <a:gd name="T36" fmla="*/ 192 w 229"/>
                <a:gd name="T37" fmla="*/ 37 h 226"/>
                <a:gd name="T38" fmla="*/ 192 w 229"/>
                <a:gd name="T39" fmla="*/ 26 h 226"/>
                <a:gd name="T40" fmla="*/ 181 w 229"/>
                <a:gd name="T41" fmla="*/ 14 h 226"/>
                <a:gd name="T42" fmla="*/ 170 w 229"/>
                <a:gd name="T43" fmla="*/ 7 h 226"/>
                <a:gd name="T44" fmla="*/ 170 w 229"/>
                <a:gd name="T45" fmla="*/ 0 h 226"/>
                <a:gd name="T46" fmla="*/ 151 w 229"/>
                <a:gd name="T47" fmla="*/ 7 h 226"/>
                <a:gd name="T48" fmla="*/ 148 w 229"/>
                <a:gd name="T49" fmla="*/ 37 h 226"/>
                <a:gd name="T50" fmla="*/ 144 w 229"/>
                <a:gd name="T51" fmla="*/ 48 h 226"/>
                <a:gd name="T52" fmla="*/ 137 w 229"/>
                <a:gd name="T53" fmla="*/ 55 h 226"/>
                <a:gd name="T54" fmla="*/ 133 w 229"/>
                <a:gd name="T55" fmla="*/ 63 h 226"/>
                <a:gd name="T56" fmla="*/ 129 w 229"/>
                <a:gd name="T57" fmla="*/ 77 h 226"/>
                <a:gd name="T58" fmla="*/ 122 w 229"/>
                <a:gd name="T59" fmla="*/ 85 h 226"/>
                <a:gd name="T60" fmla="*/ 114 w 229"/>
                <a:gd name="T61" fmla="*/ 85 h 226"/>
                <a:gd name="T62" fmla="*/ 107 w 229"/>
                <a:gd name="T63" fmla="*/ 92 h 226"/>
                <a:gd name="T64" fmla="*/ 92 w 229"/>
                <a:gd name="T65" fmla="*/ 100 h 226"/>
                <a:gd name="T66" fmla="*/ 85 w 229"/>
                <a:gd name="T67" fmla="*/ 107 h 226"/>
                <a:gd name="T68" fmla="*/ 88 w 229"/>
                <a:gd name="T69" fmla="*/ 122 h 226"/>
                <a:gd name="T70" fmla="*/ 70 w 229"/>
                <a:gd name="T71" fmla="*/ 126 h 226"/>
                <a:gd name="T72" fmla="*/ 48 w 229"/>
                <a:gd name="T73" fmla="*/ 129 h 226"/>
                <a:gd name="T74" fmla="*/ 0 w 229"/>
                <a:gd name="T75" fmla="*/ 126 h 226"/>
                <a:gd name="T76" fmla="*/ 18 w 229"/>
                <a:gd name="T77" fmla="*/ 144 h 226"/>
                <a:gd name="T78" fmla="*/ 29 w 229"/>
                <a:gd name="T79" fmla="*/ 152 h 226"/>
                <a:gd name="T80" fmla="*/ 37 w 229"/>
                <a:gd name="T81" fmla="*/ 163 h 226"/>
                <a:gd name="T82" fmla="*/ 44 w 229"/>
                <a:gd name="T83" fmla="*/ 174 h 226"/>
                <a:gd name="T84" fmla="*/ 29 w 229"/>
                <a:gd name="T85" fmla="*/ 178 h 226"/>
                <a:gd name="T86" fmla="*/ 22 w 229"/>
                <a:gd name="T87" fmla="*/ 189 h 226"/>
                <a:gd name="T88" fmla="*/ 22 w 229"/>
                <a:gd name="T89" fmla="*/ 200 h 226"/>
                <a:gd name="T90" fmla="*/ 33 w 229"/>
                <a:gd name="T91" fmla="*/ 200 h 226"/>
                <a:gd name="T92" fmla="*/ 40 w 229"/>
                <a:gd name="T93" fmla="*/ 200 h 226"/>
                <a:gd name="T94" fmla="*/ 48 w 229"/>
                <a:gd name="T95" fmla="*/ 200 h 226"/>
                <a:gd name="T96" fmla="*/ 55 w 229"/>
                <a:gd name="T97" fmla="*/ 200 h 226"/>
                <a:gd name="T98" fmla="*/ 62 w 229"/>
                <a:gd name="T99" fmla="*/ 200 h 226"/>
                <a:gd name="T100" fmla="*/ 74 w 229"/>
                <a:gd name="T101" fmla="*/ 196 h 226"/>
                <a:gd name="T102" fmla="*/ 85 w 229"/>
                <a:gd name="T103" fmla="*/ 196 h 226"/>
                <a:gd name="T104" fmla="*/ 99 w 229"/>
                <a:gd name="T105" fmla="*/ 196 h 226"/>
                <a:gd name="T106" fmla="*/ 103 w 229"/>
                <a:gd name="T107" fmla="*/ 204 h 226"/>
                <a:gd name="T108" fmla="*/ 111 w 229"/>
                <a:gd name="T109" fmla="*/ 204 h 226"/>
                <a:gd name="T110" fmla="*/ 114 w 229"/>
                <a:gd name="T111" fmla="*/ 215 h 226"/>
                <a:gd name="T112" fmla="*/ 114 w 229"/>
                <a:gd name="T113" fmla="*/ 218 h 226"/>
                <a:gd name="T114" fmla="*/ 129 w 229"/>
                <a:gd name="T115" fmla="*/ 226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29" h="226">
                  <a:moveTo>
                    <a:pt x="133" y="226"/>
                  </a:moveTo>
                  <a:lnTo>
                    <a:pt x="133" y="222"/>
                  </a:lnTo>
                  <a:lnTo>
                    <a:pt x="137" y="218"/>
                  </a:lnTo>
                  <a:lnTo>
                    <a:pt x="137" y="218"/>
                  </a:lnTo>
                  <a:lnTo>
                    <a:pt x="140" y="215"/>
                  </a:lnTo>
                  <a:lnTo>
                    <a:pt x="144" y="215"/>
                  </a:lnTo>
                  <a:lnTo>
                    <a:pt x="144" y="215"/>
                  </a:lnTo>
                  <a:lnTo>
                    <a:pt x="155" y="215"/>
                  </a:lnTo>
                  <a:lnTo>
                    <a:pt x="162" y="211"/>
                  </a:lnTo>
                  <a:lnTo>
                    <a:pt x="162" y="211"/>
                  </a:lnTo>
                  <a:lnTo>
                    <a:pt x="166" y="211"/>
                  </a:lnTo>
                  <a:lnTo>
                    <a:pt x="166" y="211"/>
                  </a:lnTo>
                  <a:lnTo>
                    <a:pt x="170" y="215"/>
                  </a:lnTo>
                  <a:lnTo>
                    <a:pt x="174" y="211"/>
                  </a:lnTo>
                  <a:lnTo>
                    <a:pt x="174" y="211"/>
                  </a:lnTo>
                  <a:lnTo>
                    <a:pt x="174" y="211"/>
                  </a:lnTo>
                  <a:lnTo>
                    <a:pt x="174" y="207"/>
                  </a:lnTo>
                  <a:lnTo>
                    <a:pt x="170" y="196"/>
                  </a:lnTo>
                  <a:lnTo>
                    <a:pt x="166" y="192"/>
                  </a:lnTo>
                  <a:lnTo>
                    <a:pt x="166" y="192"/>
                  </a:lnTo>
                  <a:lnTo>
                    <a:pt x="166" y="189"/>
                  </a:lnTo>
                  <a:lnTo>
                    <a:pt x="162" y="189"/>
                  </a:lnTo>
                  <a:lnTo>
                    <a:pt x="159" y="189"/>
                  </a:lnTo>
                  <a:lnTo>
                    <a:pt x="155" y="181"/>
                  </a:lnTo>
                  <a:lnTo>
                    <a:pt x="155" y="178"/>
                  </a:lnTo>
                  <a:lnTo>
                    <a:pt x="155" y="174"/>
                  </a:lnTo>
                  <a:lnTo>
                    <a:pt x="151" y="174"/>
                  </a:lnTo>
                  <a:lnTo>
                    <a:pt x="148" y="174"/>
                  </a:lnTo>
                  <a:lnTo>
                    <a:pt x="144" y="174"/>
                  </a:lnTo>
                  <a:lnTo>
                    <a:pt x="144" y="174"/>
                  </a:lnTo>
                  <a:lnTo>
                    <a:pt x="144" y="170"/>
                  </a:lnTo>
                  <a:lnTo>
                    <a:pt x="144" y="163"/>
                  </a:lnTo>
                  <a:lnTo>
                    <a:pt x="148" y="163"/>
                  </a:lnTo>
                  <a:lnTo>
                    <a:pt x="151" y="155"/>
                  </a:lnTo>
                  <a:lnTo>
                    <a:pt x="151" y="155"/>
                  </a:lnTo>
                  <a:lnTo>
                    <a:pt x="155" y="152"/>
                  </a:lnTo>
                  <a:lnTo>
                    <a:pt x="159" y="152"/>
                  </a:lnTo>
                  <a:lnTo>
                    <a:pt x="162" y="152"/>
                  </a:lnTo>
                  <a:lnTo>
                    <a:pt x="162" y="155"/>
                  </a:lnTo>
                  <a:lnTo>
                    <a:pt x="166" y="155"/>
                  </a:lnTo>
                  <a:lnTo>
                    <a:pt x="170" y="155"/>
                  </a:lnTo>
                  <a:lnTo>
                    <a:pt x="181" y="152"/>
                  </a:lnTo>
                  <a:lnTo>
                    <a:pt x="185" y="148"/>
                  </a:lnTo>
                  <a:lnTo>
                    <a:pt x="188" y="141"/>
                  </a:lnTo>
                  <a:lnTo>
                    <a:pt x="196" y="133"/>
                  </a:lnTo>
                  <a:lnTo>
                    <a:pt x="196" y="129"/>
                  </a:lnTo>
                  <a:lnTo>
                    <a:pt x="199" y="126"/>
                  </a:lnTo>
                  <a:lnTo>
                    <a:pt x="203" y="122"/>
                  </a:lnTo>
                  <a:lnTo>
                    <a:pt x="207" y="118"/>
                  </a:lnTo>
                  <a:lnTo>
                    <a:pt x="211" y="115"/>
                  </a:lnTo>
                  <a:lnTo>
                    <a:pt x="211" y="115"/>
                  </a:lnTo>
                  <a:lnTo>
                    <a:pt x="207" y="111"/>
                  </a:lnTo>
                  <a:lnTo>
                    <a:pt x="211" y="107"/>
                  </a:lnTo>
                  <a:lnTo>
                    <a:pt x="214" y="103"/>
                  </a:lnTo>
                  <a:lnTo>
                    <a:pt x="214" y="100"/>
                  </a:lnTo>
                  <a:lnTo>
                    <a:pt x="214" y="92"/>
                  </a:lnTo>
                  <a:lnTo>
                    <a:pt x="214" y="89"/>
                  </a:lnTo>
                  <a:lnTo>
                    <a:pt x="214" y="89"/>
                  </a:lnTo>
                  <a:lnTo>
                    <a:pt x="218" y="81"/>
                  </a:lnTo>
                  <a:lnTo>
                    <a:pt x="222" y="81"/>
                  </a:lnTo>
                  <a:lnTo>
                    <a:pt x="225" y="81"/>
                  </a:lnTo>
                  <a:lnTo>
                    <a:pt x="225" y="81"/>
                  </a:lnTo>
                  <a:lnTo>
                    <a:pt x="229" y="77"/>
                  </a:lnTo>
                  <a:lnTo>
                    <a:pt x="229" y="74"/>
                  </a:lnTo>
                  <a:lnTo>
                    <a:pt x="225" y="74"/>
                  </a:lnTo>
                  <a:lnTo>
                    <a:pt x="222" y="74"/>
                  </a:lnTo>
                  <a:lnTo>
                    <a:pt x="214" y="74"/>
                  </a:lnTo>
                  <a:lnTo>
                    <a:pt x="214" y="70"/>
                  </a:lnTo>
                  <a:lnTo>
                    <a:pt x="207" y="66"/>
                  </a:lnTo>
                  <a:lnTo>
                    <a:pt x="203" y="66"/>
                  </a:lnTo>
                  <a:lnTo>
                    <a:pt x="196" y="63"/>
                  </a:lnTo>
                  <a:lnTo>
                    <a:pt x="196" y="55"/>
                  </a:lnTo>
                  <a:lnTo>
                    <a:pt x="192" y="48"/>
                  </a:lnTo>
                  <a:lnTo>
                    <a:pt x="188" y="40"/>
                  </a:lnTo>
                  <a:lnTo>
                    <a:pt x="188" y="37"/>
                  </a:lnTo>
                  <a:lnTo>
                    <a:pt x="192" y="37"/>
                  </a:lnTo>
                  <a:lnTo>
                    <a:pt x="192" y="33"/>
                  </a:lnTo>
                  <a:lnTo>
                    <a:pt x="196" y="29"/>
                  </a:lnTo>
                  <a:lnTo>
                    <a:pt x="196" y="26"/>
                  </a:lnTo>
                  <a:lnTo>
                    <a:pt x="192" y="26"/>
                  </a:lnTo>
                  <a:lnTo>
                    <a:pt x="192" y="22"/>
                  </a:lnTo>
                  <a:lnTo>
                    <a:pt x="188" y="22"/>
                  </a:lnTo>
                  <a:lnTo>
                    <a:pt x="181" y="18"/>
                  </a:lnTo>
                  <a:lnTo>
                    <a:pt x="181" y="14"/>
                  </a:lnTo>
                  <a:lnTo>
                    <a:pt x="177" y="14"/>
                  </a:lnTo>
                  <a:lnTo>
                    <a:pt x="174" y="14"/>
                  </a:lnTo>
                  <a:lnTo>
                    <a:pt x="170" y="14"/>
                  </a:lnTo>
                  <a:lnTo>
                    <a:pt x="170" y="7"/>
                  </a:lnTo>
                  <a:lnTo>
                    <a:pt x="177" y="3"/>
                  </a:lnTo>
                  <a:lnTo>
                    <a:pt x="177" y="0"/>
                  </a:lnTo>
                  <a:lnTo>
                    <a:pt x="174" y="0"/>
                  </a:lnTo>
                  <a:lnTo>
                    <a:pt x="170" y="0"/>
                  </a:lnTo>
                  <a:lnTo>
                    <a:pt x="162" y="0"/>
                  </a:lnTo>
                  <a:lnTo>
                    <a:pt x="159" y="3"/>
                  </a:lnTo>
                  <a:lnTo>
                    <a:pt x="155" y="3"/>
                  </a:lnTo>
                  <a:lnTo>
                    <a:pt x="151" y="7"/>
                  </a:lnTo>
                  <a:lnTo>
                    <a:pt x="148" y="11"/>
                  </a:lnTo>
                  <a:lnTo>
                    <a:pt x="155" y="22"/>
                  </a:lnTo>
                  <a:lnTo>
                    <a:pt x="159" y="26"/>
                  </a:lnTo>
                  <a:lnTo>
                    <a:pt x="148" y="37"/>
                  </a:lnTo>
                  <a:lnTo>
                    <a:pt x="151" y="40"/>
                  </a:lnTo>
                  <a:lnTo>
                    <a:pt x="151" y="44"/>
                  </a:lnTo>
                  <a:lnTo>
                    <a:pt x="148" y="48"/>
                  </a:lnTo>
                  <a:lnTo>
                    <a:pt x="144" y="48"/>
                  </a:lnTo>
                  <a:lnTo>
                    <a:pt x="137" y="48"/>
                  </a:lnTo>
                  <a:lnTo>
                    <a:pt x="133" y="48"/>
                  </a:lnTo>
                  <a:lnTo>
                    <a:pt x="133" y="55"/>
                  </a:lnTo>
                  <a:lnTo>
                    <a:pt x="137" y="55"/>
                  </a:lnTo>
                  <a:lnTo>
                    <a:pt x="140" y="59"/>
                  </a:lnTo>
                  <a:lnTo>
                    <a:pt x="140" y="63"/>
                  </a:lnTo>
                  <a:lnTo>
                    <a:pt x="137" y="63"/>
                  </a:lnTo>
                  <a:lnTo>
                    <a:pt x="133" y="63"/>
                  </a:lnTo>
                  <a:lnTo>
                    <a:pt x="129" y="66"/>
                  </a:lnTo>
                  <a:lnTo>
                    <a:pt x="129" y="70"/>
                  </a:lnTo>
                  <a:lnTo>
                    <a:pt x="129" y="74"/>
                  </a:lnTo>
                  <a:lnTo>
                    <a:pt x="129" y="77"/>
                  </a:lnTo>
                  <a:lnTo>
                    <a:pt x="129" y="77"/>
                  </a:lnTo>
                  <a:lnTo>
                    <a:pt x="129" y="85"/>
                  </a:lnTo>
                  <a:lnTo>
                    <a:pt x="125" y="89"/>
                  </a:lnTo>
                  <a:lnTo>
                    <a:pt x="122" y="85"/>
                  </a:lnTo>
                  <a:lnTo>
                    <a:pt x="122" y="85"/>
                  </a:lnTo>
                  <a:lnTo>
                    <a:pt x="122" y="89"/>
                  </a:lnTo>
                  <a:lnTo>
                    <a:pt x="114" y="89"/>
                  </a:lnTo>
                  <a:lnTo>
                    <a:pt x="114" y="85"/>
                  </a:lnTo>
                  <a:lnTo>
                    <a:pt x="111" y="89"/>
                  </a:lnTo>
                  <a:lnTo>
                    <a:pt x="111" y="89"/>
                  </a:lnTo>
                  <a:lnTo>
                    <a:pt x="103" y="92"/>
                  </a:lnTo>
                  <a:lnTo>
                    <a:pt x="107" y="92"/>
                  </a:lnTo>
                  <a:lnTo>
                    <a:pt x="103" y="96"/>
                  </a:lnTo>
                  <a:lnTo>
                    <a:pt x="99" y="100"/>
                  </a:lnTo>
                  <a:lnTo>
                    <a:pt x="96" y="96"/>
                  </a:lnTo>
                  <a:lnTo>
                    <a:pt x="92" y="100"/>
                  </a:lnTo>
                  <a:lnTo>
                    <a:pt x="92" y="100"/>
                  </a:lnTo>
                  <a:lnTo>
                    <a:pt x="88" y="103"/>
                  </a:lnTo>
                  <a:lnTo>
                    <a:pt x="88" y="103"/>
                  </a:lnTo>
                  <a:lnTo>
                    <a:pt x="85" y="107"/>
                  </a:lnTo>
                  <a:lnTo>
                    <a:pt x="85" y="111"/>
                  </a:lnTo>
                  <a:lnTo>
                    <a:pt x="85" y="115"/>
                  </a:lnTo>
                  <a:lnTo>
                    <a:pt x="85" y="118"/>
                  </a:lnTo>
                  <a:lnTo>
                    <a:pt x="88" y="122"/>
                  </a:lnTo>
                  <a:lnTo>
                    <a:pt x="85" y="122"/>
                  </a:lnTo>
                  <a:lnTo>
                    <a:pt x="81" y="126"/>
                  </a:lnTo>
                  <a:lnTo>
                    <a:pt x="74" y="126"/>
                  </a:lnTo>
                  <a:lnTo>
                    <a:pt x="70" y="126"/>
                  </a:lnTo>
                  <a:lnTo>
                    <a:pt x="59" y="126"/>
                  </a:lnTo>
                  <a:lnTo>
                    <a:pt x="55" y="129"/>
                  </a:lnTo>
                  <a:lnTo>
                    <a:pt x="51" y="129"/>
                  </a:lnTo>
                  <a:lnTo>
                    <a:pt x="48" y="129"/>
                  </a:lnTo>
                  <a:lnTo>
                    <a:pt x="40" y="129"/>
                  </a:lnTo>
                  <a:lnTo>
                    <a:pt x="22" y="133"/>
                  </a:lnTo>
                  <a:lnTo>
                    <a:pt x="0" y="126"/>
                  </a:lnTo>
                  <a:lnTo>
                    <a:pt x="0" y="126"/>
                  </a:lnTo>
                  <a:lnTo>
                    <a:pt x="11" y="137"/>
                  </a:lnTo>
                  <a:lnTo>
                    <a:pt x="11" y="141"/>
                  </a:lnTo>
                  <a:lnTo>
                    <a:pt x="14" y="144"/>
                  </a:lnTo>
                  <a:lnTo>
                    <a:pt x="18" y="144"/>
                  </a:lnTo>
                  <a:lnTo>
                    <a:pt x="22" y="148"/>
                  </a:lnTo>
                  <a:lnTo>
                    <a:pt x="25" y="148"/>
                  </a:lnTo>
                  <a:lnTo>
                    <a:pt x="29" y="148"/>
                  </a:lnTo>
                  <a:lnTo>
                    <a:pt x="29" y="152"/>
                  </a:lnTo>
                  <a:lnTo>
                    <a:pt x="33" y="152"/>
                  </a:lnTo>
                  <a:lnTo>
                    <a:pt x="33" y="155"/>
                  </a:lnTo>
                  <a:lnTo>
                    <a:pt x="37" y="159"/>
                  </a:lnTo>
                  <a:lnTo>
                    <a:pt x="37" y="163"/>
                  </a:lnTo>
                  <a:lnTo>
                    <a:pt x="37" y="166"/>
                  </a:lnTo>
                  <a:lnTo>
                    <a:pt x="40" y="166"/>
                  </a:lnTo>
                  <a:lnTo>
                    <a:pt x="44" y="166"/>
                  </a:lnTo>
                  <a:lnTo>
                    <a:pt x="44" y="174"/>
                  </a:lnTo>
                  <a:lnTo>
                    <a:pt x="44" y="178"/>
                  </a:lnTo>
                  <a:lnTo>
                    <a:pt x="40" y="174"/>
                  </a:lnTo>
                  <a:lnTo>
                    <a:pt x="29" y="178"/>
                  </a:lnTo>
                  <a:lnTo>
                    <a:pt x="29" y="178"/>
                  </a:lnTo>
                  <a:lnTo>
                    <a:pt x="25" y="181"/>
                  </a:lnTo>
                  <a:lnTo>
                    <a:pt x="22" y="181"/>
                  </a:lnTo>
                  <a:lnTo>
                    <a:pt x="22" y="185"/>
                  </a:lnTo>
                  <a:lnTo>
                    <a:pt x="22" y="189"/>
                  </a:lnTo>
                  <a:lnTo>
                    <a:pt x="22" y="192"/>
                  </a:lnTo>
                  <a:lnTo>
                    <a:pt x="22" y="196"/>
                  </a:lnTo>
                  <a:lnTo>
                    <a:pt x="22" y="200"/>
                  </a:lnTo>
                  <a:lnTo>
                    <a:pt x="22" y="200"/>
                  </a:lnTo>
                  <a:lnTo>
                    <a:pt x="22" y="204"/>
                  </a:lnTo>
                  <a:lnTo>
                    <a:pt x="25" y="204"/>
                  </a:lnTo>
                  <a:lnTo>
                    <a:pt x="29" y="200"/>
                  </a:lnTo>
                  <a:lnTo>
                    <a:pt x="33" y="200"/>
                  </a:lnTo>
                  <a:lnTo>
                    <a:pt x="33" y="200"/>
                  </a:lnTo>
                  <a:lnTo>
                    <a:pt x="37" y="200"/>
                  </a:lnTo>
                  <a:lnTo>
                    <a:pt x="37" y="200"/>
                  </a:lnTo>
                  <a:lnTo>
                    <a:pt x="40" y="200"/>
                  </a:lnTo>
                  <a:lnTo>
                    <a:pt x="44" y="200"/>
                  </a:lnTo>
                  <a:lnTo>
                    <a:pt x="44" y="200"/>
                  </a:lnTo>
                  <a:lnTo>
                    <a:pt x="48" y="200"/>
                  </a:lnTo>
                  <a:lnTo>
                    <a:pt x="48" y="200"/>
                  </a:lnTo>
                  <a:lnTo>
                    <a:pt x="48" y="196"/>
                  </a:lnTo>
                  <a:lnTo>
                    <a:pt x="51" y="196"/>
                  </a:lnTo>
                  <a:lnTo>
                    <a:pt x="55" y="200"/>
                  </a:lnTo>
                  <a:lnTo>
                    <a:pt x="55" y="200"/>
                  </a:lnTo>
                  <a:lnTo>
                    <a:pt x="55" y="196"/>
                  </a:lnTo>
                  <a:lnTo>
                    <a:pt x="59" y="196"/>
                  </a:lnTo>
                  <a:lnTo>
                    <a:pt x="59" y="200"/>
                  </a:lnTo>
                  <a:lnTo>
                    <a:pt x="62" y="200"/>
                  </a:lnTo>
                  <a:lnTo>
                    <a:pt x="62" y="200"/>
                  </a:lnTo>
                  <a:lnTo>
                    <a:pt x="66" y="200"/>
                  </a:lnTo>
                  <a:lnTo>
                    <a:pt x="70" y="196"/>
                  </a:lnTo>
                  <a:lnTo>
                    <a:pt x="74" y="196"/>
                  </a:lnTo>
                  <a:lnTo>
                    <a:pt x="77" y="196"/>
                  </a:lnTo>
                  <a:lnTo>
                    <a:pt x="81" y="196"/>
                  </a:lnTo>
                  <a:lnTo>
                    <a:pt x="81" y="196"/>
                  </a:lnTo>
                  <a:lnTo>
                    <a:pt x="85" y="196"/>
                  </a:lnTo>
                  <a:lnTo>
                    <a:pt x="85" y="196"/>
                  </a:lnTo>
                  <a:lnTo>
                    <a:pt x="88" y="196"/>
                  </a:lnTo>
                  <a:lnTo>
                    <a:pt x="92" y="196"/>
                  </a:lnTo>
                  <a:lnTo>
                    <a:pt x="99" y="196"/>
                  </a:lnTo>
                  <a:lnTo>
                    <a:pt x="99" y="196"/>
                  </a:lnTo>
                  <a:lnTo>
                    <a:pt x="103" y="200"/>
                  </a:lnTo>
                  <a:lnTo>
                    <a:pt x="103" y="204"/>
                  </a:lnTo>
                  <a:lnTo>
                    <a:pt x="103" y="204"/>
                  </a:lnTo>
                  <a:lnTo>
                    <a:pt x="103" y="204"/>
                  </a:lnTo>
                  <a:lnTo>
                    <a:pt x="103" y="204"/>
                  </a:lnTo>
                  <a:lnTo>
                    <a:pt x="103" y="204"/>
                  </a:lnTo>
                  <a:lnTo>
                    <a:pt x="111" y="204"/>
                  </a:lnTo>
                  <a:lnTo>
                    <a:pt x="111" y="207"/>
                  </a:lnTo>
                  <a:lnTo>
                    <a:pt x="114" y="211"/>
                  </a:lnTo>
                  <a:lnTo>
                    <a:pt x="114" y="215"/>
                  </a:lnTo>
                  <a:lnTo>
                    <a:pt x="114" y="215"/>
                  </a:lnTo>
                  <a:lnTo>
                    <a:pt x="114" y="218"/>
                  </a:lnTo>
                  <a:lnTo>
                    <a:pt x="114" y="218"/>
                  </a:lnTo>
                  <a:lnTo>
                    <a:pt x="114" y="218"/>
                  </a:lnTo>
                  <a:lnTo>
                    <a:pt x="114" y="218"/>
                  </a:lnTo>
                  <a:lnTo>
                    <a:pt x="118" y="222"/>
                  </a:lnTo>
                  <a:lnTo>
                    <a:pt x="118" y="222"/>
                  </a:lnTo>
                  <a:lnTo>
                    <a:pt x="125" y="222"/>
                  </a:lnTo>
                  <a:lnTo>
                    <a:pt x="129" y="226"/>
                  </a:lnTo>
                  <a:lnTo>
                    <a:pt x="129" y="226"/>
                  </a:lnTo>
                  <a:lnTo>
                    <a:pt x="133" y="2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7" name="Freeform 35"/>
            <p:cNvSpPr/>
            <p:nvPr/>
          </p:nvSpPr>
          <p:spPr bwMode="auto">
            <a:xfrm>
              <a:off x="7022769" y="3232705"/>
              <a:ext cx="218549" cy="155370"/>
            </a:xfrm>
            <a:custGeom>
              <a:avLst/>
              <a:gdLst>
                <a:gd name="T0" fmla="*/ 59 w 122"/>
                <a:gd name="T1" fmla="*/ 89 h 89"/>
                <a:gd name="T2" fmla="*/ 70 w 122"/>
                <a:gd name="T3" fmla="*/ 78 h 89"/>
                <a:gd name="T4" fmla="*/ 78 w 122"/>
                <a:gd name="T5" fmla="*/ 71 h 89"/>
                <a:gd name="T6" fmla="*/ 89 w 122"/>
                <a:gd name="T7" fmla="*/ 78 h 89"/>
                <a:gd name="T8" fmla="*/ 100 w 122"/>
                <a:gd name="T9" fmla="*/ 78 h 89"/>
                <a:gd name="T10" fmla="*/ 104 w 122"/>
                <a:gd name="T11" fmla="*/ 82 h 89"/>
                <a:gd name="T12" fmla="*/ 115 w 122"/>
                <a:gd name="T13" fmla="*/ 82 h 89"/>
                <a:gd name="T14" fmla="*/ 118 w 122"/>
                <a:gd name="T15" fmla="*/ 82 h 89"/>
                <a:gd name="T16" fmla="*/ 118 w 122"/>
                <a:gd name="T17" fmla="*/ 75 h 89"/>
                <a:gd name="T18" fmla="*/ 115 w 122"/>
                <a:gd name="T19" fmla="*/ 67 h 89"/>
                <a:gd name="T20" fmla="*/ 111 w 122"/>
                <a:gd name="T21" fmla="*/ 52 h 89"/>
                <a:gd name="T22" fmla="*/ 104 w 122"/>
                <a:gd name="T23" fmla="*/ 49 h 89"/>
                <a:gd name="T24" fmla="*/ 96 w 122"/>
                <a:gd name="T25" fmla="*/ 38 h 89"/>
                <a:gd name="T26" fmla="*/ 85 w 122"/>
                <a:gd name="T27" fmla="*/ 30 h 89"/>
                <a:gd name="T28" fmla="*/ 81 w 122"/>
                <a:gd name="T29" fmla="*/ 26 h 89"/>
                <a:gd name="T30" fmla="*/ 66 w 122"/>
                <a:gd name="T31" fmla="*/ 26 h 89"/>
                <a:gd name="T32" fmla="*/ 63 w 122"/>
                <a:gd name="T33" fmla="*/ 23 h 89"/>
                <a:gd name="T34" fmla="*/ 59 w 122"/>
                <a:gd name="T35" fmla="*/ 15 h 89"/>
                <a:gd name="T36" fmla="*/ 48 w 122"/>
                <a:gd name="T37" fmla="*/ 0 h 89"/>
                <a:gd name="T38" fmla="*/ 44 w 122"/>
                <a:gd name="T39" fmla="*/ 0 h 89"/>
                <a:gd name="T40" fmla="*/ 41 w 122"/>
                <a:gd name="T41" fmla="*/ 0 h 89"/>
                <a:gd name="T42" fmla="*/ 37 w 122"/>
                <a:gd name="T43" fmla="*/ 4 h 89"/>
                <a:gd name="T44" fmla="*/ 29 w 122"/>
                <a:gd name="T45" fmla="*/ 0 h 89"/>
                <a:gd name="T46" fmla="*/ 29 w 122"/>
                <a:gd name="T47" fmla="*/ 0 h 89"/>
                <a:gd name="T48" fmla="*/ 18 w 122"/>
                <a:gd name="T49" fmla="*/ 8 h 89"/>
                <a:gd name="T50" fmla="*/ 7 w 122"/>
                <a:gd name="T51" fmla="*/ 15 h 89"/>
                <a:gd name="T52" fmla="*/ 0 w 122"/>
                <a:gd name="T53" fmla="*/ 26 h 89"/>
                <a:gd name="T54" fmla="*/ 7 w 122"/>
                <a:gd name="T55" fmla="*/ 26 h 89"/>
                <a:gd name="T56" fmla="*/ 11 w 122"/>
                <a:gd name="T57" fmla="*/ 30 h 89"/>
                <a:gd name="T58" fmla="*/ 22 w 122"/>
                <a:gd name="T59" fmla="*/ 34 h 89"/>
                <a:gd name="T60" fmla="*/ 26 w 122"/>
                <a:gd name="T61" fmla="*/ 38 h 89"/>
                <a:gd name="T62" fmla="*/ 22 w 122"/>
                <a:gd name="T63" fmla="*/ 45 h 89"/>
                <a:gd name="T64" fmla="*/ 18 w 122"/>
                <a:gd name="T65" fmla="*/ 49 h 89"/>
                <a:gd name="T66" fmla="*/ 22 w 122"/>
                <a:gd name="T67" fmla="*/ 60 h 89"/>
                <a:gd name="T68" fmla="*/ 26 w 122"/>
                <a:gd name="T69" fmla="*/ 75 h 89"/>
                <a:gd name="T70" fmla="*/ 37 w 122"/>
                <a:gd name="T71" fmla="*/ 78 h 89"/>
                <a:gd name="T72" fmla="*/ 44 w 122"/>
                <a:gd name="T73" fmla="*/ 86 h 89"/>
                <a:gd name="T74" fmla="*/ 55 w 122"/>
                <a:gd name="T75" fmla="*/ 86 h 89"/>
                <a:gd name="T76" fmla="*/ 59 w 122"/>
                <a:gd name="T77" fmla="*/ 89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22" h="89">
                  <a:moveTo>
                    <a:pt x="59" y="89"/>
                  </a:moveTo>
                  <a:lnTo>
                    <a:pt x="59" y="89"/>
                  </a:lnTo>
                  <a:lnTo>
                    <a:pt x="66" y="82"/>
                  </a:lnTo>
                  <a:lnTo>
                    <a:pt x="70" y="78"/>
                  </a:lnTo>
                  <a:lnTo>
                    <a:pt x="74" y="75"/>
                  </a:lnTo>
                  <a:lnTo>
                    <a:pt x="78" y="71"/>
                  </a:lnTo>
                  <a:lnTo>
                    <a:pt x="81" y="71"/>
                  </a:lnTo>
                  <a:lnTo>
                    <a:pt x="89" y="78"/>
                  </a:lnTo>
                  <a:lnTo>
                    <a:pt x="92" y="75"/>
                  </a:lnTo>
                  <a:lnTo>
                    <a:pt x="100" y="78"/>
                  </a:lnTo>
                  <a:lnTo>
                    <a:pt x="100" y="82"/>
                  </a:lnTo>
                  <a:lnTo>
                    <a:pt x="104" y="82"/>
                  </a:lnTo>
                  <a:lnTo>
                    <a:pt x="111" y="86"/>
                  </a:lnTo>
                  <a:lnTo>
                    <a:pt x="115" y="82"/>
                  </a:lnTo>
                  <a:lnTo>
                    <a:pt x="118" y="82"/>
                  </a:lnTo>
                  <a:lnTo>
                    <a:pt x="118" y="82"/>
                  </a:lnTo>
                  <a:lnTo>
                    <a:pt x="122" y="82"/>
                  </a:lnTo>
                  <a:lnTo>
                    <a:pt x="118" y="75"/>
                  </a:lnTo>
                  <a:lnTo>
                    <a:pt x="118" y="67"/>
                  </a:lnTo>
                  <a:lnTo>
                    <a:pt x="115" y="67"/>
                  </a:lnTo>
                  <a:lnTo>
                    <a:pt x="111" y="60"/>
                  </a:lnTo>
                  <a:lnTo>
                    <a:pt x="111" y="52"/>
                  </a:lnTo>
                  <a:lnTo>
                    <a:pt x="107" y="49"/>
                  </a:lnTo>
                  <a:lnTo>
                    <a:pt x="104" y="49"/>
                  </a:lnTo>
                  <a:lnTo>
                    <a:pt x="100" y="41"/>
                  </a:lnTo>
                  <a:lnTo>
                    <a:pt x="96" y="38"/>
                  </a:lnTo>
                  <a:lnTo>
                    <a:pt x="89" y="34"/>
                  </a:lnTo>
                  <a:lnTo>
                    <a:pt x="85" y="30"/>
                  </a:lnTo>
                  <a:lnTo>
                    <a:pt x="81" y="26"/>
                  </a:lnTo>
                  <a:lnTo>
                    <a:pt x="81" y="26"/>
                  </a:lnTo>
                  <a:lnTo>
                    <a:pt x="74" y="26"/>
                  </a:lnTo>
                  <a:lnTo>
                    <a:pt x="66" y="26"/>
                  </a:lnTo>
                  <a:lnTo>
                    <a:pt x="66" y="23"/>
                  </a:lnTo>
                  <a:lnTo>
                    <a:pt x="63" y="23"/>
                  </a:lnTo>
                  <a:lnTo>
                    <a:pt x="63" y="19"/>
                  </a:lnTo>
                  <a:lnTo>
                    <a:pt x="59" y="15"/>
                  </a:lnTo>
                  <a:lnTo>
                    <a:pt x="52" y="8"/>
                  </a:lnTo>
                  <a:lnTo>
                    <a:pt x="48" y="0"/>
                  </a:lnTo>
                  <a:lnTo>
                    <a:pt x="48" y="0"/>
                  </a:lnTo>
                  <a:lnTo>
                    <a:pt x="44" y="0"/>
                  </a:lnTo>
                  <a:lnTo>
                    <a:pt x="44" y="0"/>
                  </a:lnTo>
                  <a:lnTo>
                    <a:pt x="41" y="0"/>
                  </a:lnTo>
                  <a:lnTo>
                    <a:pt x="37" y="0"/>
                  </a:lnTo>
                  <a:lnTo>
                    <a:pt x="37" y="4"/>
                  </a:lnTo>
                  <a:lnTo>
                    <a:pt x="33" y="0"/>
                  </a:lnTo>
                  <a:lnTo>
                    <a:pt x="29" y="0"/>
                  </a:lnTo>
                  <a:lnTo>
                    <a:pt x="29" y="0"/>
                  </a:lnTo>
                  <a:lnTo>
                    <a:pt x="29" y="0"/>
                  </a:lnTo>
                  <a:lnTo>
                    <a:pt x="26" y="8"/>
                  </a:lnTo>
                  <a:lnTo>
                    <a:pt x="18" y="8"/>
                  </a:lnTo>
                  <a:lnTo>
                    <a:pt x="7" y="12"/>
                  </a:lnTo>
                  <a:lnTo>
                    <a:pt x="7" y="15"/>
                  </a:lnTo>
                  <a:lnTo>
                    <a:pt x="0" y="19"/>
                  </a:lnTo>
                  <a:lnTo>
                    <a:pt x="0" y="26"/>
                  </a:lnTo>
                  <a:lnTo>
                    <a:pt x="4" y="26"/>
                  </a:lnTo>
                  <a:lnTo>
                    <a:pt x="7" y="26"/>
                  </a:lnTo>
                  <a:lnTo>
                    <a:pt x="11" y="26"/>
                  </a:lnTo>
                  <a:lnTo>
                    <a:pt x="11" y="30"/>
                  </a:lnTo>
                  <a:lnTo>
                    <a:pt x="18" y="34"/>
                  </a:lnTo>
                  <a:lnTo>
                    <a:pt x="22" y="34"/>
                  </a:lnTo>
                  <a:lnTo>
                    <a:pt x="22" y="38"/>
                  </a:lnTo>
                  <a:lnTo>
                    <a:pt x="26" y="38"/>
                  </a:lnTo>
                  <a:lnTo>
                    <a:pt x="26" y="41"/>
                  </a:lnTo>
                  <a:lnTo>
                    <a:pt x="22" y="45"/>
                  </a:lnTo>
                  <a:lnTo>
                    <a:pt x="22" y="49"/>
                  </a:lnTo>
                  <a:lnTo>
                    <a:pt x="18" y="49"/>
                  </a:lnTo>
                  <a:lnTo>
                    <a:pt x="18" y="52"/>
                  </a:lnTo>
                  <a:lnTo>
                    <a:pt x="22" y="60"/>
                  </a:lnTo>
                  <a:lnTo>
                    <a:pt x="26" y="67"/>
                  </a:lnTo>
                  <a:lnTo>
                    <a:pt x="26" y="75"/>
                  </a:lnTo>
                  <a:lnTo>
                    <a:pt x="33" y="78"/>
                  </a:lnTo>
                  <a:lnTo>
                    <a:pt x="37" y="78"/>
                  </a:lnTo>
                  <a:lnTo>
                    <a:pt x="44" y="82"/>
                  </a:lnTo>
                  <a:lnTo>
                    <a:pt x="44" y="86"/>
                  </a:lnTo>
                  <a:lnTo>
                    <a:pt x="52" y="86"/>
                  </a:lnTo>
                  <a:lnTo>
                    <a:pt x="55" y="86"/>
                  </a:lnTo>
                  <a:lnTo>
                    <a:pt x="59" y="86"/>
                  </a:lnTo>
                  <a:lnTo>
                    <a:pt x="59" y="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8" name="Freeform 36"/>
            <p:cNvSpPr/>
            <p:nvPr/>
          </p:nvSpPr>
          <p:spPr bwMode="auto">
            <a:xfrm>
              <a:off x="6691363" y="3194300"/>
              <a:ext cx="390522" cy="291536"/>
            </a:xfrm>
            <a:custGeom>
              <a:avLst/>
              <a:gdLst>
                <a:gd name="T0" fmla="*/ 200 w 218"/>
                <a:gd name="T1" fmla="*/ 15 h 167"/>
                <a:gd name="T2" fmla="*/ 211 w 218"/>
                <a:gd name="T3" fmla="*/ 15 h 167"/>
                <a:gd name="T4" fmla="*/ 211 w 218"/>
                <a:gd name="T5" fmla="*/ 22 h 167"/>
                <a:gd name="T6" fmla="*/ 203 w 218"/>
                <a:gd name="T7" fmla="*/ 30 h 167"/>
                <a:gd name="T8" fmla="*/ 177 w 218"/>
                <a:gd name="T9" fmla="*/ 34 h 167"/>
                <a:gd name="T10" fmla="*/ 166 w 218"/>
                <a:gd name="T11" fmla="*/ 41 h 167"/>
                <a:gd name="T12" fmla="*/ 174 w 218"/>
                <a:gd name="T13" fmla="*/ 60 h 167"/>
                <a:gd name="T14" fmla="*/ 166 w 218"/>
                <a:gd name="T15" fmla="*/ 78 h 167"/>
                <a:gd name="T16" fmla="*/ 152 w 218"/>
                <a:gd name="T17" fmla="*/ 82 h 167"/>
                <a:gd name="T18" fmla="*/ 152 w 218"/>
                <a:gd name="T19" fmla="*/ 89 h 167"/>
                <a:gd name="T20" fmla="*/ 152 w 218"/>
                <a:gd name="T21" fmla="*/ 97 h 167"/>
                <a:gd name="T22" fmla="*/ 144 w 218"/>
                <a:gd name="T23" fmla="*/ 104 h 167"/>
                <a:gd name="T24" fmla="*/ 144 w 218"/>
                <a:gd name="T25" fmla="*/ 111 h 167"/>
                <a:gd name="T26" fmla="*/ 137 w 218"/>
                <a:gd name="T27" fmla="*/ 119 h 167"/>
                <a:gd name="T28" fmla="*/ 129 w 218"/>
                <a:gd name="T29" fmla="*/ 123 h 167"/>
                <a:gd name="T30" fmla="*/ 126 w 218"/>
                <a:gd name="T31" fmla="*/ 123 h 167"/>
                <a:gd name="T32" fmla="*/ 118 w 218"/>
                <a:gd name="T33" fmla="*/ 130 h 167"/>
                <a:gd name="T34" fmla="*/ 107 w 218"/>
                <a:gd name="T35" fmla="*/ 134 h 167"/>
                <a:gd name="T36" fmla="*/ 103 w 218"/>
                <a:gd name="T37" fmla="*/ 137 h 167"/>
                <a:gd name="T38" fmla="*/ 100 w 218"/>
                <a:gd name="T39" fmla="*/ 149 h 167"/>
                <a:gd name="T40" fmla="*/ 100 w 218"/>
                <a:gd name="T41" fmla="*/ 156 h 167"/>
                <a:gd name="T42" fmla="*/ 85 w 218"/>
                <a:gd name="T43" fmla="*/ 160 h 167"/>
                <a:gd name="T44" fmla="*/ 66 w 218"/>
                <a:gd name="T45" fmla="*/ 163 h 167"/>
                <a:gd name="T46" fmla="*/ 37 w 218"/>
                <a:gd name="T47" fmla="*/ 167 h 167"/>
                <a:gd name="T48" fmla="*/ 29 w 218"/>
                <a:gd name="T49" fmla="*/ 141 h 167"/>
                <a:gd name="T50" fmla="*/ 26 w 218"/>
                <a:gd name="T51" fmla="*/ 126 h 167"/>
                <a:gd name="T52" fmla="*/ 7 w 218"/>
                <a:gd name="T53" fmla="*/ 119 h 167"/>
                <a:gd name="T54" fmla="*/ 3 w 218"/>
                <a:gd name="T55" fmla="*/ 104 h 167"/>
                <a:gd name="T56" fmla="*/ 7 w 218"/>
                <a:gd name="T57" fmla="*/ 93 h 167"/>
                <a:gd name="T58" fmla="*/ 0 w 218"/>
                <a:gd name="T59" fmla="*/ 85 h 167"/>
                <a:gd name="T60" fmla="*/ 0 w 218"/>
                <a:gd name="T61" fmla="*/ 78 h 167"/>
                <a:gd name="T62" fmla="*/ 7 w 218"/>
                <a:gd name="T63" fmla="*/ 71 h 167"/>
                <a:gd name="T64" fmla="*/ 3 w 218"/>
                <a:gd name="T65" fmla="*/ 67 h 167"/>
                <a:gd name="T66" fmla="*/ 7 w 218"/>
                <a:gd name="T67" fmla="*/ 60 h 167"/>
                <a:gd name="T68" fmla="*/ 11 w 218"/>
                <a:gd name="T69" fmla="*/ 60 h 167"/>
                <a:gd name="T70" fmla="*/ 18 w 218"/>
                <a:gd name="T71" fmla="*/ 60 h 167"/>
                <a:gd name="T72" fmla="*/ 26 w 218"/>
                <a:gd name="T73" fmla="*/ 63 h 167"/>
                <a:gd name="T74" fmla="*/ 33 w 218"/>
                <a:gd name="T75" fmla="*/ 63 h 167"/>
                <a:gd name="T76" fmla="*/ 40 w 218"/>
                <a:gd name="T77" fmla="*/ 56 h 167"/>
                <a:gd name="T78" fmla="*/ 52 w 218"/>
                <a:gd name="T79" fmla="*/ 48 h 167"/>
                <a:gd name="T80" fmla="*/ 55 w 218"/>
                <a:gd name="T81" fmla="*/ 45 h 167"/>
                <a:gd name="T82" fmla="*/ 59 w 218"/>
                <a:gd name="T83" fmla="*/ 34 h 167"/>
                <a:gd name="T84" fmla="*/ 59 w 218"/>
                <a:gd name="T85" fmla="*/ 30 h 167"/>
                <a:gd name="T86" fmla="*/ 66 w 218"/>
                <a:gd name="T87" fmla="*/ 26 h 167"/>
                <a:gd name="T88" fmla="*/ 77 w 218"/>
                <a:gd name="T89" fmla="*/ 22 h 167"/>
                <a:gd name="T90" fmla="*/ 85 w 218"/>
                <a:gd name="T91" fmla="*/ 22 h 167"/>
                <a:gd name="T92" fmla="*/ 96 w 218"/>
                <a:gd name="T93" fmla="*/ 26 h 167"/>
                <a:gd name="T94" fmla="*/ 103 w 218"/>
                <a:gd name="T95" fmla="*/ 26 h 167"/>
                <a:gd name="T96" fmla="*/ 114 w 218"/>
                <a:gd name="T97" fmla="*/ 30 h 167"/>
                <a:gd name="T98" fmla="*/ 122 w 218"/>
                <a:gd name="T99" fmla="*/ 22 h 167"/>
                <a:gd name="T100" fmla="*/ 129 w 218"/>
                <a:gd name="T101" fmla="*/ 26 h 167"/>
                <a:gd name="T102" fmla="*/ 133 w 218"/>
                <a:gd name="T103" fmla="*/ 22 h 167"/>
                <a:gd name="T104" fmla="*/ 137 w 218"/>
                <a:gd name="T105" fmla="*/ 19 h 167"/>
                <a:gd name="T106" fmla="*/ 144 w 218"/>
                <a:gd name="T107" fmla="*/ 19 h 167"/>
                <a:gd name="T108" fmla="*/ 144 w 218"/>
                <a:gd name="T109" fmla="*/ 11 h 167"/>
                <a:gd name="T110" fmla="*/ 148 w 218"/>
                <a:gd name="T111" fmla="*/ 0 h 167"/>
                <a:gd name="T112" fmla="*/ 159 w 218"/>
                <a:gd name="T113" fmla="*/ 4 h 167"/>
                <a:gd name="T114" fmla="*/ 159 w 218"/>
                <a:gd name="T115" fmla="*/ 11 h 167"/>
                <a:gd name="T116" fmla="*/ 163 w 218"/>
                <a:gd name="T117" fmla="*/ 19 h 167"/>
                <a:gd name="T118" fmla="*/ 166 w 218"/>
                <a:gd name="T119" fmla="*/ 30 h 167"/>
                <a:gd name="T120" fmla="*/ 174 w 218"/>
                <a:gd name="T121" fmla="*/ 34 h 167"/>
                <a:gd name="T122" fmla="*/ 181 w 218"/>
                <a:gd name="T123" fmla="*/ 30 h 167"/>
                <a:gd name="T124" fmla="*/ 189 w 218"/>
                <a:gd name="T125" fmla="*/ 22 h 1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18" h="167">
                  <a:moveTo>
                    <a:pt x="189" y="22"/>
                  </a:moveTo>
                  <a:lnTo>
                    <a:pt x="196" y="19"/>
                  </a:lnTo>
                  <a:lnTo>
                    <a:pt x="200" y="15"/>
                  </a:lnTo>
                  <a:lnTo>
                    <a:pt x="200" y="19"/>
                  </a:lnTo>
                  <a:lnTo>
                    <a:pt x="207" y="19"/>
                  </a:lnTo>
                  <a:lnTo>
                    <a:pt x="211" y="15"/>
                  </a:lnTo>
                  <a:lnTo>
                    <a:pt x="218" y="15"/>
                  </a:lnTo>
                  <a:lnTo>
                    <a:pt x="218" y="19"/>
                  </a:lnTo>
                  <a:lnTo>
                    <a:pt x="211" y="22"/>
                  </a:lnTo>
                  <a:lnTo>
                    <a:pt x="214" y="22"/>
                  </a:lnTo>
                  <a:lnTo>
                    <a:pt x="211" y="30"/>
                  </a:lnTo>
                  <a:lnTo>
                    <a:pt x="203" y="30"/>
                  </a:lnTo>
                  <a:lnTo>
                    <a:pt x="189" y="34"/>
                  </a:lnTo>
                  <a:lnTo>
                    <a:pt x="185" y="34"/>
                  </a:lnTo>
                  <a:lnTo>
                    <a:pt x="177" y="34"/>
                  </a:lnTo>
                  <a:lnTo>
                    <a:pt x="174" y="37"/>
                  </a:lnTo>
                  <a:lnTo>
                    <a:pt x="170" y="37"/>
                  </a:lnTo>
                  <a:lnTo>
                    <a:pt x="166" y="41"/>
                  </a:lnTo>
                  <a:lnTo>
                    <a:pt x="163" y="45"/>
                  </a:lnTo>
                  <a:lnTo>
                    <a:pt x="170" y="56"/>
                  </a:lnTo>
                  <a:lnTo>
                    <a:pt x="174" y="60"/>
                  </a:lnTo>
                  <a:lnTo>
                    <a:pt x="163" y="71"/>
                  </a:lnTo>
                  <a:lnTo>
                    <a:pt x="166" y="74"/>
                  </a:lnTo>
                  <a:lnTo>
                    <a:pt x="166" y="78"/>
                  </a:lnTo>
                  <a:lnTo>
                    <a:pt x="163" y="82"/>
                  </a:lnTo>
                  <a:lnTo>
                    <a:pt x="159" y="82"/>
                  </a:lnTo>
                  <a:lnTo>
                    <a:pt x="152" y="82"/>
                  </a:lnTo>
                  <a:lnTo>
                    <a:pt x="148" y="82"/>
                  </a:lnTo>
                  <a:lnTo>
                    <a:pt x="148" y="89"/>
                  </a:lnTo>
                  <a:lnTo>
                    <a:pt x="152" y="89"/>
                  </a:lnTo>
                  <a:lnTo>
                    <a:pt x="155" y="93"/>
                  </a:lnTo>
                  <a:lnTo>
                    <a:pt x="155" y="97"/>
                  </a:lnTo>
                  <a:lnTo>
                    <a:pt x="152" y="97"/>
                  </a:lnTo>
                  <a:lnTo>
                    <a:pt x="148" y="97"/>
                  </a:lnTo>
                  <a:lnTo>
                    <a:pt x="144" y="100"/>
                  </a:lnTo>
                  <a:lnTo>
                    <a:pt x="144" y="104"/>
                  </a:lnTo>
                  <a:lnTo>
                    <a:pt x="144" y="108"/>
                  </a:lnTo>
                  <a:lnTo>
                    <a:pt x="144" y="111"/>
                  </a:lnTo>
                  <a:lnTo>
                    <a:pt x="144" y="111"/>
                  </a:lnTo>
                  <a:lnTo>
                    <a:pt x="144" y="119"/>
                  </a:lnTo>
                  <a:lnTo>
                    <a:pt x="140" y="123"/>
                  </a:lnTo>
                  <a:lnTo>
                    <a:pt x="137" y="119"/>
                  </a:lnTo>
                  <a:lnTo>
                    <a:pt x="137" y="119"/>
                  </a:lnTo>
                  <a:lnTo>
                    <a:pt x="137" y="123"/>
                  </a:lnTo>
                  <a:lnTo>
                    <a:pt x="129" y="123"/>
                  </a:lnTo>
                  <a:lnTo>
                    <a:pt x="129" y="119"/>
                  </a:lnTo>
                  <a:lnTo>
                    <a:pt x="126" y="123"/>
                  </a:lnTo>
                  <a:lnTo>
                    <a:pt x="126" y="123"/>
                  </a:lnTo>
                  <a:lnTo>
                    <a:pt x="118" y="126"/>
                  </a:lnTo>
                  <a:lnTo>
                    <a:pt x="122" y="126"/>
                  </a:lnTo>
                  <a:lnTo>
                    <a:pt x="118" y="130"/>
                  </a:lnTo>
                  <a:lnTo>
                    <a:pt x="114" y="134"/>
                  </a:lnTo>
                  <a:lnTo>
                    <a:pt x="111" y="130"/>
                  </a:lnTo>
                  <a:lnTo>
                    <a:pt x="107" y="134"/>
                  </a:lnTo>
                  <a:lnTo>
                    <a:pt x="107" y="134"/>
                  </a:lnTo>
                  <a:lnTo>
                    <a:pt x="103" y="137"/>
                  </a:lnTo>
                  <a:lnTo>
                    <a:pt x="103" y="137"/>
                  </a:lnTo>
                  <a:lnTo>
                    <a:pt x="100" y="141"/>
                  </a:lnTo>
                  <a:lnTo>
                    <a:pt x="100" y="145"/>
                  </a:lnTo>
                  <a:lnTo>
                    <a:pt x="100" y="149"/>
                  </a:lnTo>
                  <a:lnTo>
                    <a:pt x="100" y="152"/>
                  </a:lnTo>
                  <a:lnTo>
                    <a:pt x="103" y="156"/>
                  </a:lnTo>
                  <a:lnTo>
                    <a:pt x="100" y="156"/>
                  </a:lnTo>
                  <a:lnTo>
                    <a:pt x="96" y="160"/>
                  </a:lnTo>
                  <a:lnTo>
                    <a:pt x="89" y="160"/>
                  </a:lnTo>
                  <a:lnTo>
                    <a:pt x="85" y="160"/>
                  </a:lnTo>
                  <a:lnTo>
                    <a:pt x="74" y="160"/>
                  </a:lnTo>
                  <a:lnTo>
                    <a:pt x="70" y="163"/>
                  </a:lnTo>
                  <a:lnTo>
                    <a:pt x="66" y="163"/>
                  </a:lnTo>
                  <a:lnTo>
                    <a:pt x="63" y="163"/>
                  </a:lnTo>
                  <a:lnTo>
                    <a:pt x="55" y="163"/>
                  </a:lnTo>
                  <a:lnTo>
                    <a:pt x="37" y="167"/>
                  </a:lnTo>
                  <a:lnTo>
                    <a:pt x="15" y="160"/>
                  </a:lnTo>
                  <a:lnTo>
                    <a:pt x="29" y="145"/>
                  </a:lnTo>
                  <a:lnTo>
                    <a:pt x="29" y="141"/>
                  </a:lnTo>
                  <a:lnTo>
                    <a:pt x="26" y="137"/>
                  </a:lnTo>
                  <a:lnTo>
                    <a:pt x="29" y="134"/>
                  </a:lnTo>
                  <a:lnTo>
                    <a:pt x="26" y="126"/>
                  </a:lnTo>
                  <a:lnTo>
                    <a:pt x="11" y="126"/>
                  </a:lnTo>
                  <a:lnTo>
                    <a:pt x="11" y="123"/>
                  </a:lnTo>
                  <a:lnTo>
                    <a:pt x="7" y="119"/>
                  </a:lnTo>
                  <a:lnTo>
                    <a:pt x="11" y="119"/>
                  </a:lnTo>
                  <a:lnTo>
                    <a:pt x="7" y="111"/>
                  </a:lnTo>
                  <a:lnTo>
                    <a:pt x="3" y="104"/>
                  </a:lnTo>
                  <a:lnTo>
                    <a:pt x="3" y="100"/>
                  </a:lnTo>
                  <a:lnTo>
                    <a:pt x="7" y="93"/>
                  </a:lnTo>
                  <a:lnTo>
                    <a:pt x="7" y="93"/>
                  </a:lnTo>
                  <a:lnTo>
                    <a:pt x="3" y="93"/>
                  </a:lnTo>
                  <a:lnTo>
                    <a:pt x="3" y="89"/>
                  </a:lnTo>
                  <a:lnTo>
                    <a:pt x="0" y="85"/>
                  </a:lnTo>
                  <a:lnTo>
                    <a:pt x="0" y="82"/>
                  </a:lnTo>
                  <a:lnTo>
                    <a:pt x="3" y="78"/>
                  </a:lnTo>
                  <a:lnTo>
                    <a:pt x="0" y="78"/>
                  </a:lnTo>
                  <a:lnTo>
                    <a:pt x="0" y="74"/>
                  </a:lnTo>
                  <a:lnTo>
                    <a:pt x="3" y="74"/>
                  </a:lnTo>
                  <a:lnTo>
                    <a:pt x="7" y="71"/>
                  </a:lnTo>
                  <a:lnTo>
                    <a:pt x="7" y="71"/>
                  </a:lnTo>
                  <a:lnTo>
                    <a:pt x="7" y="71"/>
                  </a:lnTo>
                  <a:lnTo>
                    <a:pt x="3" y="67"/>
                  </a:lnTo>
                  <a:lnTo>
                    <a:pt x="7" y="63"/>
                  </a:lnTo>
                  <a:lnTo>
                    <a:pt x="7" y="63"/>
                  </a:lnTo>
                  <a:lnTo>
                    <a:pt x="7" y="60"/>
                  </a:lnTo>
                  <a:lnTo>
                    <a:pt x="7" y="56"/>
                  </a:lnTo>
                  <a:lnTo>
                    <a:pt x="7" y="56"/>
                  </a:lnTo>
                  <a:lnTo>
                    <a:pt x="11" y="60"/>
                  </a:lnTo>
                  <a:lnTo>
                    <a:pt x="15" y="60"/>
                  </a:lnTo>
                  <a:lnTo>
                    <a:pt x="18" y="60"/>
                  </a:lnTo>
                  <a:lnTo>
                    <a:pt x="18" y="60"/>
                  </a:lnTo>
                  <a:lnTo>
                    <a:pt x="22" y="60"/>
                  </a:lnTo>
                  <a:lnTo>
                    <a:pt x="26" y="60"/>
                  </a:lnTo>
                  <a:lnTo>
                    <a:pt x="26" y="63"/>
                  </a:lnTo>
                  <a:lnTo>
                    <a:pt x="29" y="63"/>
                  </a:lnTo>
                  <a:lnTo>
                    <a:pt x="29" y="63"/>
                  </a:lnTo>
                  <a:lnTo>
                    <a:pt x="33" y="63"/>
                  </a:lnTo>
                  <a:lnTo>
                    <a:pt x="37" y="60"/>
                  </a:lnTo>
                  <a:lnTo>
                    <a:pt x="37" y="56"/>
                  </a:lnTo>
                  <a:lnTo>
                    <a:pt x="40" y="56"/>
                  </a:lnTo>
                  <a:lnTo>
                    <a:pt x="37" y="52"/>
                  </a:lnTo>
                  <a:lnTo>
                    <a:pt x="44" y="52"/>
                  </a:lnTo>
                  <a:lnTo>
                    <a:pt x="52" y="48"/>
                  </a:lnTo>
                  <a:lnTo>
                    <a:pt x="52" y="48"/>
                  </a:lnTo>
                  <a:lnTo>
                    <a:pt x="52" y="45"/>
                  </a:lnTo>
                  <a:lnTo>
                    <a:pt x="55" y="45"/>
                  </a:lnTo>
                  <a:lnTo>
                    <a:pt x="55" y="41"/>
                  </a:lnTo>
                  <a:lnTo>
                    <a:pt x="55" y="37"/>
                  </a:lnTo>
                  <a:lnTo>
                    <a:pt x="59" y="34"/>
                  </a:lnTo>
                  <a:lnTo>
                    <a:pt x="59" y="30"/>
                  </a:lnTo>
                  <a:lnTo>
                    <a:pt x="59" y="30"/>
                  </a:lnTo>
                  <a:lnTo>
                    <a:pt x="59" y="30"/>
                  </a:lnTo>
                  <a:lnTo>
                    <a:pt x="59" y="26"/>
                  </a:lnTo>
                  <a:lnTo>
                    <a:pt x="63" y="26"/>
                  </a:lnTo>
                  <a:lnTo>
                    <a:pt x="66" y="26"/>
                  </a:lnTo>
                  <a:lnTo>
                    <a:pt x="66" y="26"/>
                  </a:lnTo>
                  <a:lnTo>
                    <a:pt x="74" y="22"/>
                  </a:lnTo>
                  <a:lnTo>
                    <a:pt x="77" y="22"/>
                  </a:lnTo>
                  <a:lnTo>
                    <a:pt x="81" y="22"/>
                  </a:lnTo>
                  <a:lnTo>
                    <a:pt x="85" y="22"/>
                  </a:lnTo>
                  <a:lnTo>
                    <a:pt x="85" y="22"/>
                  </a:lnTo>
                  <a:lnTo>
                    <a:pt x="89" y="22"/>
                  </a:lnTo>
                  <a:lnTo>
                    <a:pt x="92" y="22"/>
                  </a:lnTo>
                  <a:lnTo>
                    <a:pt x="96" y="26"/>
                  </a:lnTo>
                  <a:lnTo>
                    <a:pt x="100" y="26"/>
                  </a:lnTo>
                  <a:lnTo>
                    <a:pt x="100" y="22"/>
                  </a:lnTo>
                  <a:lnTo>
                    <a:pt x="103" y="26"/>
                  </a:lnTo>
                  <a:lnTo>
                    <a:pt x="107" y="30"/>
                  </a:lnTo>
                  <a:lnTo>
                    <a:pt x="111" y="30"/>
                  </a:lnTo>
                  <a:lnTo>
                    <a:pt x="114" y="30"/>
                  </a:lnTo>
                  <a:lnTo>
                    <a:pt x="118" y="26"/>
                  </a:lnTo>
                  <a:lnTo>
                    <a:pt x="122" y="26"/>
                  </a:lnTo>
                  <a:lnTo>
                    <a:pt x="122" y="22"/>
                  </a:lnTo>
                  <a:lnTo>
                    <a:pt x="126" y="22"/>
                  </a:lnTo>
                  <a:lnTo>
                    <a:pt x="126" y="22"/>
                  </a:lnTo>
                  <a:lnTo>
                    <a:pt x="129" y="26"/>
                  </a:lnTo>
                  <a:lnTo>
                    <a:pt x="133" y="26"/>
                  </a:lnTo>
                  <a:lnTo>
                    <a:pt x="133" y="22"/>
                  </a:lnTo>
                  <a:lnTo>
                    <a:pt x="133" y="22"/>
                  </a:lnTo>
                  <a:lnTo>
                    <a:pt x="133" y="19"/>
                  </a:lnTo>
                  <a:lnTo>
                    <a:pt x="137" y="19"/>
                  </a:lnTo>
                  <a:lnTo>
                    <a:pt x="137" y="19"/>
                  </a:lnTo>
                  <a:lnTo>
                    <a:pt x="137" y="19"/>
                  </a:lnTo>
                  <a:lnTo>
                    <a:pt x="140" y="19"/>
                  </a:lnTo>
                  <a:lnTo>
                    <a:pt x="144" y="19"/>
                  </a:lnTo>
                  <a:lnTo>
                    <a:pt x="144" y="15"/>
                  </a:lnTo>
                  <a:lnTo>
                    <a:pt x="144" y="11"/>
                  </a:lnTo>
                  <a:lnTo>
                    <a:pt x="144" y="11"/>
                  </a:lnTo>
                  <a:lnTo>
                    <a:pt x="148" y="8"/>
                  </a:lnTo>
                  <a:lnTo>
                    <a:pt x="148" y="4"/>
                  </a:lnTo>
                  <a:lnTo>
                    <a:pt x="148" y="0"/>
                  </a:lnTo>
                  <a:lnTo>
                    <a:pt x="155" y="0"/>
                  </a:lnTo>
                  <a:lnTo>
                    <a:pt x="155" y="4"/>
                  </a:lnTo>
                  <a:lnTo>
                    <a:pt x="159" y="4"/>
                  </a:lnTo>
                  <a:lnTo>
                    <a:pt x="159" y="8"/>
                  </a:lnTo>
                  <a:lnTo>
                    <a:pt x="159" y="11"/>
                  </a:lnTo>
                  <a:lnTo>
                    <a:pt x="159" y="11"/>
                  </a:lnTo>
                  <a:lnTo>
                    <a:pt x="163" y="11"/>
                  </a:lnTo>
                  <a:lnTo>
                    <a:pt x="163" y="15"/>
                  </a:lnTo>
                  <a:lnTo>
                    <a:pt x="163" y="19"/>
                  </a:lnTo>
                  <a:lnTo>
                    <a:pt x="163" y="22"/>
                  </a:lnTo>
                  <a:lnTo>
                    <a:pt x="163" y="30"/>
                  </a:lnTo>
                  <a:lnTo>
                    <a:pt x="166" y="30"/>
                  </a:lnTo>
                  <a:lnTo>
                    <a:pt x="166" y="34"/>
                  </a:lnTo>
                  <a:lnTo>
                    <a:pt x="170" y="34"/>
                  </a:lnTo>
                  <a:lnTo>
                    <a:pt x="174" y="34"/>
                  </a:lnTo>
                  <a:lnTo>
                    <a:pt x="177" y="34"/>
                  </a:lnTo>
                  <a:lnTo>
                    <a:pt x="177" y="30"/>
                  </a:lnTo>
                  <a:lnTo>
                    <a:pt x="181" y="30"/>
                  </a:lnTo>
                  <a:lnTo>
                    <a:pt x="185" y="26"/>
                  </a:lnTo>
                  <a:lnTo>
                    <a:pt x="185" y="22"/>
                  </a:lnTo>
                  <a:lnTo>
                    <a:pt x="189" y="2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9" name="Freeform 37"/>
            <p:cNvSpPr>
              <a:spLocks noEditPoints="1"/>
            </p:cNvSpPr>
            <p:nvPr/>
          </p:nvSpPr>
          <p:spPr bwMode="auto">
            <a:xfrm>
              <a:off x="5165100" y="2579807"/>
              <a:ext cx="186304" cy="129184"/>
            </a:xfrm>
            <a:custGeom>
              <a:avLst/>
              <a:gdLst>
                <a:gd name="T0" fmla="*/ 22 w 28"/>
                <a:gd name="T1" fmla="*/ 19 h 20"/>
                <a:gd name="T2" fmla="*/ 22 w 28"/>
                <a:gd name="T3" fmla="*/ 18 h 20"/>
                <a:gd name="T4" fmla="*/ 20 w 28"/>
                <a:gd name="T5" fmla="*/ 18 h 20"/>
                <a:gd name="T6" fmla="*/ 20 w 28"/>
                <a:gd name="T7" fmla="*/ 19 h 20"/>
                <a:gd name="T8" fmla="*/ 26 w 28"/>
                <a:gd name="T9" fmla="*/ 16 h 20"/>
                <a:gd name="T10" fmla="*/ 26 w 28"/>
                <a:gd name="T11" fmla="*/ 14 h 20"/>
                <a:gd name="T12" fmla="*/ 18 w 28"/>
                <a:gd name="T13" fmla="*/ 12 h 20"/>
                <a:gd name="T14" fmla="*/ 15 w 28"/>
                <a:gd name="T15" fmla="*/ 15 h 20"/>
                <a:gd name="T16" fmla="*/ 13 w 28"/>
                <a:gd name="T17" fmla="*/ 14 h 20"/>
                <a:gd name="T18" fmla="*/ 13 w 28"/>
                <a:gd name="T19" fmla="*/ 12 h 20"/>
                <a:gd name="T20" fmla="*/ 14 w 28"/>
                <a:gd name="T21" fmla="*/ 12 h 20"/>
                <a:gd name="T22" fmla="*/ 15 w 28"/>
                <a:gd name="T23" fmla="*/ 12 h 20"/>
                <a:gd name="T24" fmla="*/ 16 w 28"/>
                <a:gd name="T25" fmla="*/ 10 h 20"/>
                <a:gd name="T26" fmla="*/ 17 w 28"/>
                <a:gd name="T27" fmla="*/ 13 h 20"/>
                <a:gd name="T28" fmla="*/ 17 w 28"/>
                <a:gd name="T29" fmla="*/ 14 h 20"/>
                <a:gd name="T30" fmla="*/ 15 w 28"/>
                <a:gd name="T31" fmla="*/ 16 h 20"/>
                <a:gd name="T32" fmla="*/ 17 w 28"/>
                <a:gd name="T33" fmla="*/ 16 h 20"/>
                <a:gd name="T34" fmla="*/ 13 w 28"/>
                <a:gd name="T35" fmla="*/ 16 h 20"/>
                <a:gd name="T36" fmla="*/ 15 w 28"/>
                <a:gd name="T37" fmla="*/ 16 h 20"/>
                <a:gd name="T38" fmla="*/ 15 w 28"/>
                <a:gd name="T39" fmla="*/ 17 h 20"/>
                <a:gd name="T40" fmla="*/ 14 w 28"/>
                <a:gd name="T41" fmla="*/ 18 h 20"/>
                <a:gd name="T42" fmla="*/ 12 w 28"/>
                <a:gd name="T43" fmla="*/ 17 h 20"/>
                <a:gd name="T44" fmla="*/ 9 w 28"/>
                <a:gd name="T45" fmla="*/ 12 h 20"/>
                <a:gd name="T46" fmla="*/ 10 w 28"/>
                <a:gd name="T47" fmla="*/ 12 h 20"/>
                <a:gd name="T48" fmla="*/ 10 w 28"/>
                <a:gd name="T49" fmla="*/ 17 h 20"/>
                <a:gd name="T50" fmla="*/ 10 w 28"/>
                <a:gd name="T51" fmla="*/ 17 h 20"/>
                <a:gd name="T52" fmla="*/ 11 w 28"/>
                <a:gd name="T53" fmla="*/ 15 h 20"/>
                <a:gd name="T54" fmla="*/ 10 w 28"/>
                <a:gd name="T55" fmla="*/ 13 h 20"/>
                <a:gd name="T56" fmla="*/ 9 w 28"/>
                <a:gd name="T57" fmla="*/ 16 h 20"/>
                <a:gd name="T58" fmla="*/ 7 w 28"/>
                <a:gd name="T59" fmla="*/ 14 h 20"/>
                <a:gd name="T60" fmla="*/ 12 w 28"/>
                <a:gd name="T61" fmla="*/ 2 h 20"/>
                <a:gd name="T62" fmla="*/ 3 w 28"/>
                <a:gd name="T63" fmla="*/ 6 h 20"/>
                <a:gd name="T64" fmla="*/ 3 w 28"/>
                <a:gd name="T65" fmla="*/ 7 h 20"/>
                <a:gd name="T66" fmla="*/ 2 w 28"/>
                <a:gd name="T67" fmla="*/ 6 h 20"/>
                <a:gd name="T68" fmla="*/ 6 w 28"/>
                <a:gd name="T69" fmla="*/ 5 h 20"/>
                <a:gd name="T70" fmla="*/ 8 w 28"/>
                <a:gd name="T71" fmla="*/ 5 h 20"/>
                <a:gd name="T72" fmla="*/ 9 w 28"/>
                <a:gd name="T73" fmla="*/ 1 h 20"/>
                <a:gd name="T74" fmla="*/ 7 w 28"/>
                <a:gd name="T75" fmla="*/ 2 h 20"/>
                <a:gd name="T76" fmla="*/ 5 w 28"/>
                <a:gd name="T77" fmla="*/ 4 h 20"/>
                <a:gd name="T78" fmla="*/ 2 w 28"/>
                <a:gd name="T79" fmla="*/ 5 h 20"/>
                <a:gd name="T80" fmla="*/ 1 w 28"/>
                <a:gd name="T81" fmla="*/ 6 h 20"/>
                <a:gd name="T82" fmla="*/ 6 w 28"/>
                <a:gd name="T83" fmla="*/ 16 h 20"/>
                <a:gd name="T84" fmla="*/ 6 w 28"/>
                <a:gd name="T85" fmla="*/ 15 h 20"/>
                <a:gd name="T86" fmla="*/ 7 w 28"/>
                <a:gd name="T87" fmla="*/ 12 h 20"/>
                <a:gd name="T88" fmla="*/ 9 w 28"/>
                <a:gd name="T89" fmla="*/ 11 h 20"/>
                <a:gd name="T90" fmla="*/ 10 w 28"/>
                <a:gd name="T91" fmla="*/ 9 h 20"/>
                <a:gd name="T92" fmla="*/ 11 w 28"/>
                <a:gd name="T93" fmla="*/ 9 h 20"/>
                <a:gd name="T94" fmla="*/ 9 w 28"/>
                <a:gd name="T95" fmla="*/ 8 h 20"/>
                <a:gd name="T96" fmla="*/ 8 w 28"/>
                <a:gd name="T97" fmla="*/ 6 h 20"/>
                <a:gd name="T98" fmla="*/ 5 w 28"/>
                <a:gd name="T99" fmla="*/ 5 h 20"/>
                <a:gd name="T100" fmla="*/ 5 w 28"/>
                <a:gd name="T101" fmla="*/ 7 h 20"/>
                <a:gd name="T102" fmla="*/ 4 w 28"/>
                <a:gd name="T103" fmla="*/ 8 h 20"/>
                <a:gd name="T104" fmla="*/ 4 w 28"/>
                <a:gd name="T105" fmla="*/ 6 h 20"/>
                <a:gd name="T106" fmla="*/ 2 w 28"/>
                <a:gd name="T107" fmla="*/ 8 h 20"/>
                <a:gd name="T108" fmla="*/ 1 w 28"/>
                <a:gd name="T109" fmla="*/ 9 h 20"/>
                <a:gd name="T110" fmla="*/ 0 w 28"/>
                <a:gd name="T111" fmla="*/ 10 h 20"/>
                <a:gd name="T112" fmla="*/ 0 w 28"/>
                <a:gd name="T113" fmla="*/ 12 h 20"/>
                <a:gd name="T114" fmla="*/ 2 w 28"/>
                <a:gd name="T115" fmla="*/ 14 h 20"/>
                <a:gd name="T116" fmla="*/ 3 w 28"/>
                <a:gd name="T117" fmla="*/ 16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8" h="20">
                  <a:moveTo>
                    <a:pt x="20" y="19"/>
                  </a:moveTo>
                  <a:cubicBezTo>
                    <a:pt x="20" y="20"/>
                    <a:pt x="20" y="20"/>
                    <a:pt x="20" y="20"/>
                  </a:cubicBezTo>
                  <a:cubicBezTo>
                    <a:pt x="21" y="20"/>
                    <a:pt x="21" y="20"/>
                    <a:pt x="21" y="20"/>
                  </a:cubicBezTo>
                  <a:cubicBezTo>
                    <a:pt x="22" y="19"/>
                    <a:pt x="22" y="19"/>
                    <a:pt x="22" y="19"/>
                  </a:cubicBezTo>
                  <a:cubicBezTo>
                    <a:pt x="22" y="19"/>
                    <a:pt x="22" y="19"/>
                    <a:pt x="22" y="19"/>
                  </a:cubicBezTo>
                  <a:cubicBezTo>
                    <a:pt x="22" y="19"/>
                    <a:pt x="22" y="19"/>
                    <a:pt x="22" y="19"/>
                  </a:cubicBezTo>
                  <a:cubicBezTo>
                    <a:pt x="22" y="18"/>
                    <a:pt x="22" y="18"/>
                    <a:pt x="22" y="18"/>
                  </a:cubicBezTo>
                  <a:cubicBezTo>
                    <a:pt x="22" y="18"/>
                    <a:pt x="22" y="18"/>
                    <a:pt x="22" y="18"/>
                  </a:cubicBezTo>
                  <a:cubicBezTo>
                    <a:pt x="21" y="18"/>
                    <a:pt x="21" y="18"/>
                    <a:pt x="21" y="18"/>
                  </a:cubicBezTo>
                  <a:cubicBezTo>
                    <a:pt x="21" y="18"/>
                    <a:pt x="21" y="18"/>
                    <a:pt x="21" y="18"/>
                  </a:cubicBezTo>
                  <a:cubicBezTo>
                    <a:pt x="21" y="18"/>
                    <a:pt x="21" y="18"/>
                    <a:pt x="21" y="18"/>
                  </a:cubicBezTo>
                  <a:cubicBezTo>
                    <a:pt x="20" y="18"/>
                    <a:pt x="20" y="18"/>
                    <a:pt x="20" y="18"/>
                  </a:cubicBezTo>
                  <a:cubicBezTo>
                    <a:pt x="20" y="18"/>
                    <a:pt x="20" y="18"/>
                    <a:pt x="20" y="18"/>
                  </a:cubicBezTo>
                  <a:cubicBezTo>
                    <a:pt x="21" y="18"/>
                    <a:pt x="21" y="18"/>
                    <a:pt x="21" y="18"/>
                  </a:cubicBezTo>
                  <a:cubicBezTo>
                    <a:pt x="21" y="18"/>
                    <a:pt x="21" y="18"/>
                    <a:pt x="21" y="18"/>
                  </a:cubicBezTo>
                  <a:cubicBezTo>
                    <a:pt x="20" y="19"/>
                    <a:pt x="20" y="19"/>
                    <a:pt x="20" y="19"/>
                  </a:cubicBezTo>
                  <a:cubicBezTo>
                    <a:pt x="20" y="19"/>
                    <a:pt x="20" y="19"/>
                    <a:pt x="20" y="19"/>
                  </a:cubicBezTo>
                  <a:close/>
                  <a:moveTo>
                    <a:pt x="26" y="14"/>
                  </a:moveTo>
                  <a:cubicBezTo>
                    <a:pt x="26" y="15"/>
                    <a:pt x="26" y="15"/>
                    <a:pt x="26" y="15"/>
                  </a:cubicBezTo>
                  <a:cubicBezTo>
                    <a:pt x="26" y="16"/>
                    <a:pt x="26" y="16"/>
                    <a:pt x="26" y="16"/>
                  </a:cubicBezTo>
                  <a:cubicBezTo>
                    <a:pt x="28" y="16"/>
                    <a:pt x="28" y="16"/>
                    <a:pt x="28" y="16"/>
                  </a:cubicBezTo>
                  <a:cubicBezTo>
                    <a:pt x="28" y="15"/>
                    <a:pt x="28" y="15"/>
                    <a:pt x="28" y="15"/>
                  </a:cubicBezTo>
                  <a:cubicBezTo>
                    <a:pt x="27" y="14"/>
                    <a:pt x="27" y="14"/>
                    <a:pt x="27" y="14"/>
                  </a:cubicBezTo>
                  <a:cubicBezTo>
                    <a:pt x="26" y="14"/>
                    <a:pt x="26" y="14"/>
                    <a:pt x="26" y="14"/>
                  </a:cubicBezTo>
                  <a:close/>
                  <a:moveTo>
                    <a:pt x="18" y="12"/>
                  </a:moveTo>
                  <a:cubicBezTo>
                    <a:pt x="17" y="13"/>
                    <a:pt x="17" y="13"/>
                    <a:pt x="17" y="13"/>
                  </a:cubicBezTo>
                  <a:cubicBezTo>
                    <a:pt x="18" y="13"/>
                    <a:pt x="18" y="13"/>
                    <a:pt x="18" y="13"/>
                  </a:cubicBezTo>
                  <a:cubicBezTo>
                    <a:pt x="18" y="12"/>
                    <a:pt x="18" y="12"/>
                    <a:pt x="18" y="12"/>
                  </a:cubicBezTo>
                  <a:close/>
                  <a:moveTo>
                    <a:pt x="15" y="16"/>
                  </a:moveTo>
                  <a:cubicBezTo>
                    <a:pt x="15" y="16"/>
                    <a:pt x="15" y="16"/>
                    <a:pt x="15" y="16"/>
                  </a:cubicBezTo>
                  <a:cubicBezTo>
                    <a:pt x="14" y="16"/>
                    <a:pt x="14" y="16"/>
                    <a:pt x="14" y="16"/>
                  </a:cubicBezTo>
                  <a:cubicBezTo>
                    <a:pt x="15" y="15"/>
                    <a:pt x="15" y="15"/>
                    <a:pt x="15" y="15"/>
                  </a:cubicBezTo>
                  <a:cubicBezTo>
                    <a:pt x="15" y="15"/>
                    <a:pt x="15" y="15"/>
                    <a:pt x="15" y="15"/>
                  </a:cubicBezTo>
                  <a:cubicBezTo>
                    <a:pt x="14" y="15"/>
                    <a:pt x="14" y="15"/>
                    <a:pt x="14" y="15"/>
                  </a:cubicBezTo>
                  <a:cubicBezTo>
                    <a:pt x="13" y="15"/>
                    <a:pt x="13" y="15"/>
                    <a:pt x="13" y="15"/>
                  </a:cubicBezTo>
                  <a:cubicBezTo>
                    <a:pt x="13" y="14"/>
                    <a:pt x="13" y="14"/>
                    <a:pt x="13" y="14"/>
                  </a:cubicBezTo>
                  <a:cubicBezTo>
                    <a:pt x="13" y="13"/>
                    <a:pt x="13" y="13"/>
                    <a:pt x="13" y="13"/>
                  </a:cubicBezTo>
                  <a:cubicBezTo>
                    <a:pt x="12" y="13"/>
                    <a:pt x="12" y="13"/>
                    <a:pt x="12" y="13"/>
                  </a:cubicBezTo>
                  <a:cubicBezTo>
                    <a:pt x="12" y="12"/>
                    <a:pt x="12" y="12"/>
                    <a:pt x="12" y="12"/>
                  </a:cubicBezTo>
                  <a:cubicBezTo>
                    <a:pt x="13" y="12"/>
                    <a:pt x="13" y="12"/>
                    <a:pt x="13" y="12"/>
                  </a:cubicBezTo>
                  <a:cubicBezTo>
                    <a:pt x="13" y="11"/>
                    <a:pt x="13" y="11"/>
                    <a:pt x="13" y="11"/>
                  </a:cubicBezTo>
                  <a:cubicBezTo>
                    <a:pt x="13" y="11"/>
                    <a:pt x="13" y="11"/>
                    <a:pt x="13" y="11"/>
                  </a:cubicBezTo>
                  <a:cubicBezTo>
                    <a:pt x="14" y="12"/>
                    <a:pt x="14" y="12"/>
                    <a:pt x="14" y="12"/>
                  </a:cubicBezTo>
                  <a:cubicBezTo>
                    <a:pt x="14" y="12"/>
                    <a:pt x="14" y="12"/>
                    <a:pt x="14" y="12"/>
                  </a:cubicBezTo>
                  <a:cubicBezTo>
                    <a:pt x="15" y="12"/>
                    <a:pt x="15" y="12"/>
                    <a:pt x="15" y="12"/>
                  </a:cubicBezTo>
                  <a:cubicBezTo>
                    <a:pt x="15" y="12"/>
                    <a:pt x="15" y="12"/>
                    <a:pt x="15" y="12"/>
                  </a:cubicBezTo>
                  <a:cubicBezTo>
                    <a:pt x="15" y="12"/>
                    <a:pt x="15" y="12"/>
                    <a:pt x="15" y="12"/>
                  </a:cubicBezTo>
                  <a:cubicBezTo>
                    <a:pt x="15" y="12"/>
                    <a:pt x="15" y="12"/>
                    <a:pt x="15" y="12"/>
                  </a:cubicBezTo>
                  <a:cubicBezTo>
                    <a:pt x="15" y="11"/>
                    <a:pt x="15" y="11"/>
                    <a:pt x="15" y="11"/>
                  </a:cubicBezTo>
                  <a:cubicBezTo>
                    <a:pt x="14" y="11"/>
                    <a:pt x="14" y="11"/>
                    <a:pt x="14" y="11"/>
                  </a:cubicBezTo>
                  <a:cubicBezTo>
                    <a:pt x="15" y="10"/>
                    <a:pt x="15" y="10"/>
                    <a:pt x="15" y="10"/>
                  </a:cubicBezTo>
                  <a:cubicBezTo>
                    <a:pt x="16" y="10"/>
                    <a:pt x="16" y="10"/>
                    <a:pt x="16" y="10"/>
                  </a:cubicBezTo>
                  <a:cubicBezTo>
                    <a:pt x="17" y="10"/>
                    <a:pt x="17" y="10"/>
                    <a:pt x="17" y="10"/>
                  </a:cubicBezTo>
                  <a:cubicBezTo>
                    <a:pt x="17" y="11"/>
                    <a:pt x="17" y="11"/>
                    <a:pt x="17" y="11"/>
                  </a:cubicBezTo>
                  <a:cubicBezTo>
                    <a:pt x="17" y="12"/>
                    <a:pt x="17" y="12"/>
                    <a:pt x="17" y="12"/>
                  </a:cubicBezTo>
                  <a:cubicBezTo>
                    <a:pt x="17" y="13"/>
                    <a:pt x="17" y="13"/>
                    <a:pt x="17" y="13"/>
                  </a:cubicBezTo>
                  <a:cubicBezTo>
                    <a:pt x="16" y="13"/>
                    <a:pt x="16" y="13"/>
                    <a:pt x="16" y="13"/>
                  </a:cubicBezTo>
                  <a:cubicBezTo>
                    <a:pt x="16" y="13"/>
                    <a:pt x="16" y="13"/>
                    <a:pt x="16" y="13"/>
                  </a:cubicBezTo>
                  <a:cubicBezTo>
                    <a:pt x="17" y="14"/>
                    <a:pt x="17" y="14"/>
                    <a:pt x="17" y="14"/>
                  </a:cubicBezTo>
                  <a:cubicBezTo>
                    <a:pt x="17" y="14"/>
                    <a:pt x="17" y="14"/>
                    <a:pt x="17" y="14"/>
                  </a:cubicBezTo>
                  <a:cubicBezTo>
                    <a:pt x="17" y="15"/>
                    <a:pt x="17" y="15"/>
                    <a:pt x="17" y="15"/>
                  </a:cubicBezTo>
                  <a:cubicBezTo>
                    <a:pt x="16" y="15"/>
                    <a:pt x="16" y="15"/>
                    <a:pt x="16" y="15"/>
                  </a:cubicBezTo>
                  <a:cubicBezTo>
                    <a:pt x="16" y="16"/>
                    <a:pt x="16" y="16"/>
                    <a:pt x="16" y="16"/>
                  </a:cubicBezTo>
                  <a:cubicBezTo>
                    <a:pt x="15" y="16"/>
                    <a:pt x="15" y="16"/>
                    <a:pt x="15" y="16"/>
                  </a:cubicBezTo>
                  <a:close/>
                  <a:moveTo>
                    <a:pt x="16" y="16"/>
                  </a:moveTo>
                  <a:cubicBezTo>
                    <a:pt x="16" y="16"/>
                    <a:pt x="16" y="16"/>
                    <a:pt x="16" y="16"/>
                  </a:cubicBezTo>
                  <a:cubicBezTo>
                    <a:pt x="16" y="16"/>
                    <a:pt x="16" y="16"/>
                    <a:pt x="16" y="16"/>
                  </a:cubicBezTo>
                  <a:cubicBezTo>
                    <a:pt x="17" y="16"/>
                    <a:pt x="17" y="16"/>
                    <a:pt x="17" y="16"/>
                  </a:cubicBezTo>
                  <a:cubicBezTo>
                    <a:pt x="17" y="15"/>
                    <a:pt x="17" y="15"/>
                    <a:pt x="17" y="15"/>
                  </a:cubicBezTo>
                  <a:cubicBezTo>
                    <a:pt x="16" y="16"/>
                    <a:pt x="16" y="16"/>
                    <a:pt x="16" y="16"/>
                  </a:cubicBezTo>
                  <a:cubicBezTo>
                    <a:pt x="16" y="16"/>
                    <a:pt x="16" y="16"/>
                    <a:pt x="16" y="16"/>
                  </a:cubicBezTo>
                  <a:close/>
                  <a:moveTo>
                    <a:pt x="13" y="16"/>
                  </a:moveTo>
                  <a:cubicBezTo>
                    <a:pt x="13" y="17"/>
                    <a:pt x="13" y="17"/>
                    <a:pt x="13" y="17"/>
                  </a:cubicBezTo>
                  <a:cubicBezTo>
                    <a:pt x="14" y="17"/>
                    <a:pt x="14" y="17"/>
                    <a:pt x="14" y="17"/>
                  </a:cubicBezTo>
                  <a:cubicBezTo>
                    <a:pt x="14" y="17"/>
                    <a:pt x="14" y="17"/>
                    <a:pt x="14" y="17"/>
                  </a:cubicBezTo>
                  <a:cubicBezTo>
                    <a:pt x="15" y="16"/>
                    <a:pt x="15" y="16"/>
                    <a:pt x="15" y="16"/>
                  </a:cubicBezTo>
                  <a:cubicBezTo>
                    <a:pt x="15" y="16"/>
                    <a:pt x="15" y="16"/>
                    <a:pt x="15" y="16"/>
                  </a:cubicBezTo>
                  <a:cubicBezTo>
                    <a:pt x="16" y="16"/>
                    <a:pt x="16" y="16"/>
                    <a:pt x="16" y="16"/>
                  </a:cubicBezTo>
                  <a:cubicBezTo>
                    <a:pt x="16" y="17"/>
                    <a:pt x="16" y="17"/>
                    <a:pt x="16" y="17"/>
                  </a:cubicBezTo>
                  <a:cubicBezTo>
                    <a:pt x="15" y="17"/>
                    <a:pt x="15" y="17"/>
                    <a:pt x="15" y="17"/>
                  </a:cubicBezTo>
                  <a:cubicBezTo>
                    <a:pt x="15" y="18"/>
                    <a:pt x="15" y="18"/>
                    <a:pt x="15" y="18"/>
                  </a:cubicBezTo>
                  <a:cubicBezTo>
                    <a:pt x="15" y="18"/>
                    <a:pt x="15" y="18"/>
                    <a:pt x="15" y="18"/>
                  </a:cubicBezTo>
                  <a:cubicBezTo>
                    <a:pt x="15" y="17"/>
                    <a:pt x="15" y="17"/>
                    <a:pt x="15" y="17"/>
                  </a:cubicBezTo>
                  <a:cubicBezTo>
                    <a:pt x="14" y="18"/>
                    <a:pt x="14" y="18"/>
                    <a:pt x="14" y="18"/>
                  </a:cubicBezTo>
                  <a:cubicBezTo>
                    <a:pt x="13" y="18"/>
                    <a:pt x="13" y="18"/>
                    <a:pt x="13" y="18"/>
                  </a:cubicBezTo>
                  <a:cubicBezTo>
                    <a:pt x="12" y="18"/>
                    <a:pt x="12" y="18"/>
                    <a:pt x="12" y="18"/>
                  </a:cubicBezTo>
                  <a:cubicBezTo>
                    <a:pt x="12" y="17"/>
                    <a:pt x="12" y="17"/>
                    <a:pt x="12" y="17"/>
                  </a:cubicBezTo>
                  <a:cubicBezTo>
                    <a:pt x="12" y="17"/>
                    <a:pt x="12" y="17"/>
                    <a:pt x="12" y="17"/>
                  </a:cubicBezTo>
                  <a:cubicBezTo>
                    <a:pt x="12" y="17"/>
                    <a:pt x="12" y="17"/>
                    <a:pt x="12" y="17"/>
                  </a:cubicBezTo>
                  <a:cubicBezTo>
                    <a:pt x="12" y="16"/>
                    <a:pt x="12" y="16"/>
                    <a:pt x="12" y="16"/>
                  </a:cubicBezTo>
                  <a:cubicBezTo>
                    <a:pt x="13" y="16"/>
                    <a:pt x="13" y="16"/>
                    <a:pt x="13" y="16"/>
                  </a:cubicBezTo>
                  <a:close/>
                  <a:moveTo>
                    <a:pt x="9" y="12"/>
                  </a:moveTo>
                  <a:cubicBezTo>
                    <a:pt x="10" y="11"/>
                    <a:pt x="10" y="11"/>
                    <a:pt x="10" y="11"/>
                  </a:cubicBezTo>
                  <a:cubicBezTo>
                    <a:pt x="10" y="10"/>
                    <a:pt x="10" y="10"/>
                    <a:pt x="10" y="10"/>
                  </a:cubicBezTo>
                  <a:cubicBezTo>
                    <a:pt x="10" y="11"/>
                    <a:pt x="10" y="11"/>
                    <a:pt x="10" y="11"/>
                  </a:cubicBezTo>
                  <a:cubicBezTo>
                    <a:pt x="10" y="12"/>
                    <a:pt x="10" y="12"/>
                    <a:pt x="10" y="12"/>
                  </a:cubicBezTo>
                  <a:cubicBezTo>
                    <a:pt x="9" y="12"/>
                    <a:pt x="9" y="12"/>
                    <a:pt x="9" y="12"/>
                  </a:cubicBezTo>
                  <a:close/>
                  <a:moveTo>
                    <a:pt x="9" y="16"/>
                  </a:moveTo>
                  <a:cubicBezTo>
                    <a:pt x="10" y="17"/>
                    <a:pt x="10" y="17"/>
                    <a:pt x="10" y="17"/>
                  </a:cubicBezTo>
                  <a:cubicBezTo>
                    <a:pt x="10" y="17"/>
                    <a:pt x="10" y="17"/>
                    <a:pt x="10" y="17"/>
                  </a:cubicBezTo>
                  <a:cubicBezTo>
                    <a:pt x="9" y="16"/>
                    <a:pt x="9" y="16"/>
                    <a:pt x="9" y="16"/>
                  </a:cubicBezTo>
                  <a:close/>
                  <a:moveTo>
                    <a:pt x="11" y="15"/>
                  </a:moveTo>
                  <a:cubicBezTo>
                    <a:pt x="11" y="16"/>
                    <a:pt x="11" y="16"/>
                    <a:pt x="11" y="16"/>
                  </a:cubicBezTo>
                  <a:cubicBezTo>
                    <a:pt x="10" y="17"/>
                    <a:pt x="10" y="17"/>
                    <a:pt x="10" y="17"/>
                  </a:cubicBezTo>
                  <a:cubicBezTo>
                    <a:pt x="11" y="17"/>
                    <a:pt x="11" y="17"/>
                    <a:pt x="11" y="17"/>
                  </a:cubicBezTo>
                  <a:cubicBezTo>
                    <a:pt x="11" y="17"/>
                    <a:pt x="11" y="17"/>
                    <a:pt x="11" y="17"/>
                  </a:cubicBezTo>
                  <a:cubicBezTo>
                    <a:pt x="12" y="16"/>
                    <a:pt x="12" y="16"/>
                    <a:pt x="12" y="16"/>
                  </a:cubicBezTo>
                  <a:cubicBezTo>
                    <a:pt x="12" y="16"/>
                    <a:pt x="11" y="15"/>
                    <a:pt x="11" y="15"/>
                  </a:cubicBezTo>
                  <a:close/>
                  <a:moveTo>
                    <a:pt x="7" y="13"/>
                  </a:moveTo>
                  <a:cubicBezTo>
                    <a:pt x="8" y="13"/>
                    <a:pt x="8" y="13"/>
                    <a:pt x="8" y="13"/>
                  </a:cubicBezTo>
                  <a:cubicBezTo>
                    <a:pt x="9" y="13"/>
                    <a:pt x="9" y="13"/>
                    <a:pt x="9" y="13"/>
                  </a:cubicBezTo>
                  <a:cubicBezTo>
                    <a:pt x="10" y="13"/>
                    <a:pt x="10" y="13"/>
                    <a:pt x="10" y="13"/>
                  </a:cubicBezTo>
                  <a:cubicBezTo>
                    <a:pt x="10" y="14"/>
                    <a:pt x="10" y="14"/>
                    <a:pt x="10" y="14"/>
                  </a:cubicBezTo>
                  <a:cubicBezTo>
                    <a:pt x="11" y="15"/>
                    <a:pt x="11" y="15"/>
                    <a:pt x="11" y="15"/>
                  </a:cubicBezTo>
                  <a:cubicBezTo>
                    <a:pt x="10" y="16"/>
                    <a:pt x="10" y="16"/>
                    <a:pt x="10" y="16"/>
                  </a:cubicBezTo>
                  <a:cubicBezTo>
                    <a:pt x="9" y="16"/>
                    <a:pt x="9" y="16"/>
                    <a:pt x="9" y="16"/>
                  </a:cubicBezTo>
                  <a:cubicBezTo>
                    <a:pt x="9" y="16"/>
                    <a:pt x="9" y="16"/>
                    <a:pt x="9" y="16"/>
                  </a:cubicBezTo>
                  <a:cubicBezTo>
                    <a:pt x="8" y="16"/>
                    <a:pt x="8" y="16"/>
                    <a:pt x="8" y="16"/>
                  </a:cubicBezTo>
                  <a:cubicBezTo>
                    <a:pt x="7" y="15"/>
                    <a:pt x="7" y="15"/>
                    <a:pt x="7" y="15"/>
                  </a:cubicBezTo>
                  <a:cubicBezTo>
                    <a:pt x="7" y="14"/>
                    <a:pt x="7" y="14"/>
                    <a:pt x="7" y="14"/>
                  </a:cubicBezTo>
                  <a:cubicBezTo>
                    <a:pt x="7" y="13"/>
                    <a:pt x="7" y="13"/>
                    <a:pt x="7" y="13"/>
                  </a:cubicBezTo>
                  <a:close/>
                  <a:moveTo>
                    <a:pt x="11" y="3"/>
                  </a:moveTo>
                  <a:cubicBezTo>
                    <a:pt x="11" y="2"/>
                    <a:pt x="11" y="2"/>
                    <a:pt x="11" y="2"/>
                  </a:cubicBezTo>
                  <a:cubicBezTo>
                    <a:pt x="12" y="2"/>
                    <a:pt x="12" y="2"/>
                    <a:pt x="12" y="2"/>
                  </a:cubicBezTo>
                  <a:cubicBezTo>
                    <a:pt x="11" y="3"/>
                    <a:pt x="11" y="3"/>
                    <a:pt x="11" y="3"/>
                  </a:cubicBezTo>
                  <a:cubicBezTo>
                    <a:pt x="11" y="3"/>
                    <a:pt x="11" y="3"/>
                    <a:pt x="11" y="3"/>
                  </a:cubicBezTo>
                  <a:close/>
                  <a:moveTo>
                    <a:pt x="3" y="7"/>
                  </a:moveTo>
                  <a:cubicBezTo>
                    <a:pt x="3" y="6"/>
                    <a:pt x="3" y="6"/>
                    <a:pt x="3" y="6"/>
                  </a:cubicBezTo>
                  <a:cubicBezTo>
                    <a:pt x="3" y="5"/>
                    <a:pt x="3" y="5"/>
                    <a:pt x="3" y="5"/>
                  </a:cubicBezTo>
                  <a:cubicBezTo>
                    <a:pt x="4" y="5"/>
                    <a:pt x="4" y="5"/>
                    <a:pt x="4" y="5"/>
                  </a:cubicBezTo>
                  <a:cubicBezTo>
                    <a:pt x="4" y="6"/>
                    <a:pt x="4" y="6"/>
                    <a:pt x="4" y="6"/>
                  </a:cubicBezTo>
                  <a:cubicBezTo>
                    <a:pt x="3" y="7"/>
                    <a:pt x="3" y="7"/>
                    <a:pt x="3" y="7"/>
                  </a:cubicBezTo>
                  <a:cubicBezTo>
                    <a:pt x="3" y="7"/>
                    <a:pt x="3" y="7"/>
                    <a:pt x="3" y="7"/>
                  </a:cubicBezTo>
                  <a:close/>
                  <a:moveTo>
                    <a:pt x="2" y="7"/>
                  </a:moveTo>
                  <a:cubicBezTo>
                    <a:pt x="2" y="6"/>
                    <a:pt x="2" y="6"/>
                    <a:pt x="2" y="6"/>
                  </a:cubicBezTo>
                  <a:cubicBezTo>
                    <a:pt x="2" y="6"/>
                    <a:pt x="2" y="6"/>
                    <a:pt x="2" y="6"/>
                  </a:cubicBezTo>
                  <a:cubicBezTo>
                    <a:pt x="4" y="5"/>
                    <a:pt x="4" y="5"/>
                    <a:pt x="4" y="5"/>
                  </a:cubicBezTo>
                  <a:cubicBezTo>
                    <a:pt x="4" y="5"/>
                    <a:pt x="4" y="5"/>
                    <a:pt x="4" y="5"/>
                  </a:cubicBezTo>
                  <a:cubicBezTo>
                    <a:pt x="5" y="5"/>
                    <a:pt x="5" y="5"/>
                    <a:pt x="5" y="5"/>
                  </a:cubicBezTo>
                  <a:cubicBezTo>
                    <a:pt x="6" y="5"/>
                    <a:pt x="6" y="5"/>
                    <a:pt x="6" y="5"/>
                  </a:cubicBezTo>
                  <a:cubicBezTo>
                    <a:pt x="6" y="5"/>
                    <a:pt x="6" y="5"/>
                    <a:pt x="6" y="5"/>
                  </a:cubicBezTo>
                  <a:cubicBezTo>
                    <a:pt x="7" y="5"/>
                    <a:pt x="7" y="5"/>
                    <a:pt x="7" y="5"/>
                  </a:cubicBezTo>
                  <a:cubicBezTo>
                    <a:pt x="8" y="5"/>
                    <a:pt x="8" y="5"/>
                    <a:pt x="8" y="5"/>
                  </a:cubicBezTo>
                  <a:cubicBezTo>
                    <a:pt x="8" y="5"/>
                    <a:pt x="8" y="5"/>
                    <a:pt x="8" y="5"/>
                  </a:cubicBezTo>
                  <a:cubicBezTo>
                    <a:pt x="9" y="3"/>
                    <a:pt x="9" y="3"/>
                    <a:pt x="9" y="3"/>
                  </a:cubicBezTo>
                  <a:cubicBezTo>
                    <a:pt x="9" y="3"/>
                    <a:pt x="9" y="3"/>
                    <a:pt x="9" y="3"/>
                  </a:cubicBezTo>
                  <a:cubicBezTo>
                    <a:pt x="9" y="2"/>
                    <a:pt x="9" y="2"/>
                    <a:pt x="9" y="2"/>
                  </a:cubicBezTo>
                  <a:cubicBezTo>
                    <a:pt x="9" y="1"/>
                    <a:pt x="9" y="1"/>
                    <a:pt x="9" y="1"/>
                  </a:cubicBezTo>
                  <a:cubicBezTo>
                    <a:pt x="10" y="0"/>
                    <a:pt x="10" y="0"/>
                    <a:pt x="10" y="0"/>
                  </a:cubicBezTo>
                  <a:cubicBezTo>
                    <a:pt x="10" y="0"/>
                    <a:pt x="10" y="0"/>
                    <a:pt x="10" y="0"/>
                  </a:cubicBezTo>
                  <a:cubicBezTo>
                    <a:pt x="8" y="1"/>
                    <a:pt x="8" y="1"/>
                    <a:pt x="8" y="1"/>
                  </a:cubicBezTo>
                  <a:cubicBezTo>
                    <a:pt x="7" y="2"/>
                    <a:pt x="7" y="2"/>
                    <a:pt x="7" y="2"/>
                  </a:cubicBezTo>
                  <a:cubicBezTo>
                    <a:pt x="6" y="2"/>
                    <a:pt x="6" y="2"/>
                    <a:pt x="6" y="2"/>
                  </a:cubicBezTo>
                  <a:cubicBezTo>
                    <a:pt x="6" y="2"/>
                    <a:pt x="6" y="2"/>
                    <a:pt x="6" y="2"/>
                  </a:cubicBezTo>
                  <a:cubicBezTo>
                    <a:pt x="5" y="3"/>
                    <a:pt x="5" y="3"/>
                    <a:pt x="5" y="3"/>
                  </a:cubicBezTo>
                  <a:cubicBezTo>
                    <a:pt x="5" y="4"/>
                    <a:pt x="5" y="4"/>
                    <a:pt x="5" y="4"/>
                  </a:cubicBezTo>
                  <a:cubicBezTo>
                    <a:pt x="4" y="4"/>
                    <a:pt x="4" y="4"/>
                    <a:pt x="4" y="4"/>
                  </a:cubicBezTo>
                  <a:cubicBezTo>
                    <a:pt x="3" y="5"/>
                    <a:pt x="3" y="5"/>
                    <a:pt x="3" y="5"/>
                  </a:cubicBezTo>
                  <a:cubicBezTo>
                    <a:pt x="2" y="5"/>
                    <a:pt x="2" y="5"/>
                    <a:pt x="2" y="5"/>
                  </a:cubicBezTo>
                  <a:cubicBezTo>
                    <a:pt x="2" y="5"/>
                    <a:pt x="2" y="5"/>
                    <a:pt x="2" y="5"/>
                  </a:cubicBezTo>
                  <a:cubicBezTo>
                    <a:pt x="1" y="5"/>
                    <a:pt x="1" y="5"/>
                    <a:pt x="1" y="5"/>
                  </a:cubicBezTo>
                  <a:cubicBezTo>
                    <a:pt x="1" y="6"/>
                    <a:pt x="1" y="6"/>
                    <a:pt x="1" y="6"/>
                  </a:cubicBezTo>
                  <a:cubicBezTo>
                    <a:pt x="1" y="6"/>
                    <a:pt x="1" y="6"/>
                    <a:pt x="1" y="6"/>
                  </a:cubicBezTo>
                  <a:cubicBezTo>
                    <a:pt x="1" y="6"/>
                    <a:pt x="1" y="6"/>
                    <a:pt x="1" y="6"/>
                  </a:cubicBezTo>
                  <a:cubicBezTo>
                    <a:pt x="2" y="7"/>
                    <a:pt x="2" y="7"/>
                    <a:pt x="2" y="7"/>
                  </a:cubicBezTo>
                  <a:close/>
                  <a:moveTo>
                    <a:pt x="6" y="17"/>
                  </a:moveTo>
                  <a:cubicBezTo>
                    <a:pt x="6" y="17"/>
                    <a:pt x="6" y="17"/>
                    <a:pt x="6" y="17"/>
                  </a:cubicBezTo>
                  <a:cubicBezTo>
                    <a:pt x="6" y="16"/>
                    <a:pt x="6" y="16"/>
                    <a:pt x="6" y="16"/>
                  </a:cubicBezTo>
                  <a:cubicBezTo>
                    <a:pt x="6" y="16"/>
                    <a:pt x="6" y="16"/>
                    <a:pt x="6" y="16"/>
                  </a:cubicBezTo>
                  <a:cubicBezTo>
                    <a:pt x="5" y="16"/>
                    <a:pt x="5" y="16"/>
                    <a:pt x="5" y="16"/>
                  </a:cubicBezTo>
                  <a:cubicBezTo>
                    <a:pt x="5" y="15"/>
                    <a:pt x="5" y="15"/>
                    <a:pt x="5" y="15"/>
                  </a:cubicBezTo>
                  <a:cubicBezTo>
                    <a:pt x="6" y="15"/>
                    <a:pt x="6" y="15"/>
                    <a:pt x="6" y="15"/>
                  </a:cubicBezTo>
                  <a:cubicBezTo>
                    <a:pt x="6" y="14"/>
                    <a:pt x="6" y="14"/>
                    <a:pt x="6" y="14"/>
                  </a:cubicBezTo>
                  <a:cubicBezTo>
                    <a:pt x="6" y="14"/>
                    <a:pt x="6" y="14"/>
                    <a:pt x="6" y="14"/>
                  </a:cubicBezTo>
                  <a:cubicBezTo>
                    <a:pt x="6" y="13"/>
                    <a:pt x="6" y="13"/>
                    <a:pt x="6" y="13"/>
                  </a:cubicBezTo>
                  <a:cubicBezTo>
                    <a:pt x="7" y="12"/>
                    <a:pt x="7" y="12"/>
                    <a:pt x="7" y="12"/>
                  </a:cubicBezTo>
                  <a:cubicBezTo>
                    <a:pt x="7" y="12"/>
                    <a:pt x="7" y="12"/>
                    <a:pt x="7" y="12"/>
                  </a:cubicBezTo>
                  <a:cubicBezTo>
                    <a:pt x="8" y="12"/>
                    <a:pt x="8" y="12"/>
                    <a:pt x="8" y="12"/>
                  </a:cubicBezTo>
                  <a:cubicBezTo>
                    <a:pt x="8" y="12"/>
                    <a:pt x="8" y="12"/>
                    <a:pt x="8" y="12"/>
                  </a:cubicBezTo>
                  <a:cubicBezTo>
                    <a:pt x="9" y="11"/>
                    <a:pt x="9" y="11"/>
                    <a:pt x="9" y="11"/>
                  </a:cubicBezTo>
                  <a:cubicBezTo>
                    <a:pt x="9" y="10"/>
                    <a:pt x="9" y="10"/>
                    <a:pt x="9" y="10"/>
                  </a:cubicBezTo>
                  <a:cubicBezTo>
                    <a:pt x="8" y="10"/>
                    <a:pt x="8" y="10"/>
                    <a:pt x="8" y="10"/>
                  </a:cubicBezTo>
                  <a:cubicBezTo>
                    <a:pt x="9" y="9"/>
                    <a:pt x="9" y="9"/>
                    <a:pt x="9" y="9"/>
                  </a:cubicBezTo>
                  <a:cubicBezTo>
                    <a:pt x="10" y="9"/>
                    <a:pt x="10" y="9"/>
                    <a:pt x="10" y="9"/>
                  </a:cubicBezTo>
                  <a:cubicBezTo>
                    <a:pt x="10" y="10"/>
                    <a:pt x="10" y="10"/>
                    <a:pt x="10" y="10"/>
                  </a:cubicBezTo>
                  <a:cubicBezTo>
                    <a:pt x="11" y="9"/>
                    <a:pt x="11" y="9"/>
                    <a:pt x="11" y="9"/>
                  </a:cubicBezTo>
                  <a:cubicBezTo>
                    <a:pt x="11" y="10"/>
                    <a:pt x="11" y="10"/>
                    <a:pt x="11" y="10"/>
                  </a:cubicBezTo>
                  <a:cubicBezTo>
                    <a:pt x="11" y="9"/>
                    <a:pt x="11" y="9"/>
                    <a:pt x="11" y="9"/>
                  </a:cubicBezTo>
                  <a:cubicBezTo>
                    <a:pt x="11" y="8"/>
                    <a:pt x="11" y="8"/>
                    <a:pt x="11" y="8"/>
                  </a:cubicBezTo>
                  <a:cubicBezTo>
                    <a:pt x="11" y="8"/>
                    <a:pt x="11" y="8"/>
                    <a:pt x="11" y="8"/>
                  </a:cubicBezTo>
                  <a:cubicBezTo>
                    <a:pt x="10" y="8"/>
                    <a:pt x="10" y="8"/>
                    <a:pt x="10" y="8"/>
                  </a:cubicBezTo>
                  <a:cubicBezTo>
                    <a:pt x="9" y="8"/>
                    <a:pt x="9" y="8"/>
                    <a:pt x="9" y="8"/>
                  </a:cubicBezTo>
                  <a:cubicBezTo>
                    <a:pt x="9" y="7"/>
                    <a:pt x="9" y="7"/>
                    <a:pt x="9" y="7"/>
                  </a:cubicBezTo>
                  <a:cubicBezTo>
                    <a:pt x="8" y="7"/>
                    <a:pt x="8" y="7"/>
                    <a:pt x="8" y="7"/>
                  </a:cubicBezTo>
                  <a:cubicBezTo>
                    <a:pt x="8" y="7"/>
                    <a:pt x="8" y="7"/>
                    <a:pt x="8" y="7"/>
                  </a:cubicBezTo>
                  <a:cubicBezTo>
                    <a:pt x="8" y="6"/>
                    <a:pt x="8" y="6"/>
                    <a:pt x="8" y="6"/>
                  </a:cubicBezTo>
                  <a:cubicBezTo>
                    <a:pt x="8" y="6"/>
                    <a:pt x="8" y="6"/>
                    <a:pt x="8" y="6"/>
                  </a:cubicBezTo>
                  <a:cubicBezTo>
                    <a:pt x="7" y="5"/>
                    <a:pt x="7" y="5"/>
                    <a:pt x="7" y="5"/>
                  </a:cubicBezTo>
                  <a:cubicBezTo>
                    <a:pt x="6" y="5"/>
                    <a:pt x="6" y="5"/>
                    <a:pt x="6" y="5"/>
                  </a:cubicBezTo>
                  <a:cubicBezTo>
                    <a:pt x="5" y="5"/>
                    <a:pt x="5" y="5"/>
                    <a:pt x="5" y="5"/>
                  </a:cubicBezTo>
                  <a:cubicBezTo>
                    <a:pt x="5" y="5"/>
                    <a:pt x="5" y="5"/>
                    <a:pt x="5" y="5"/>
                  </a:cubicBezTo>
                  <a:cubicBezTo>
                    <a:pt x="4" y="6"/>
                    <a:pt x="4" y="6"/>
                    <a:pt x="4" y="6"/>
                  </a:cubicBezTo>
                  <a:cubicBezTo>
                    <a:pt x="5" y="6"/>
                    <a:pt x="5" y="6"/>
                    <a:pt x="5" y="6"/>
                  </a:cubicBezTo>
                  <a:cubicBezTo>
                    <a:pt x="5" y="7"/>
                    <a:pt x="5" y="7"/>
                    <a:pt x="5" y="7"/>
                  </a:cubicBezTo>
                  <a:cubicBezTo>
                    <a:pt x="6" y="8"/>
                    <a:pt x="6" y="8"/>
                    <a:pt x="6" y="8"/>
                  </a:cubicBezTo>
                  <a:cubicBezTo>
                    <a:pt x="6" y="8"/>
                    <a:pt x="6" y="8"/>
                    <a:pt x="6" y="8"/>
                  </a:cubicBezTo>
                  <a:cubicBezTo>
                    <a:pt x="5" y="8"/>
                    <a:pt x="5" y="8"/>
                    <a:pt x="5" y="8"/>
                  </a:cubicBezTo>
                  <a:cubicBezTo>
                    <a:pt x="4" y="8"/>
                    <a:pt x="4" y="8"/>
                    <a:pt x="4" y="8"/>
                  </a:cubicBezTo>
                  <a:cubicBezTo>
                    <a:pt x="4" y="7"/>
                    <a:pt x="4" y="7"/>
                    <a:pt x="4" y="7"/>
                  </a:cubicBezTo>
                  <a:cubicBezTo>
                    <a:pt x="4" y="7"/>
                    <a:pt x="4" y="7"/>
                    <a:pt x="4" y="7"/>
                  </a:cubicBezTo>
                  <a:cubicBezTo>
                    <a:pt x="4" y="6"/>
                    <a:pt x="4" y="6"/>
                    <a:pt x="4" y="6"/>
                  </a:cubicBezTo>
                  <a:cubicBezTo>
                    <a:pt x="4" y="6"/>
                    <a:pt x="4" y="6"/>
                    <a:pt x="4" y="6"/>
                  </a:cubicBezTo>
                  <a:cubicBezTo>
                    <a:pt x="3" y="7"/>
                    <a:pt x="3" y="7"/>
                    <a:pt x="3" y="7"/>
                  </a:cubicBezTo>
                  <a:cubicBezTo>
                    <a:pt x="3" y="8"/>
                    <a:pt x="3" y="8"/>
                    <a:pt x="3" y="8"/>
                  </a:cubicBezTo>
                  <a:cubicBezTo>
                    <a:pt x="3" y="8"/>
                    <a:pt x="3" y="8"/>
                    <a:pt x="3" y="8"/>
                  </a:cubicBezTo>
                  <a:cubicBezTo>
                    <a:pt x="2" y="8"/>
                    <a:pt x="2" y="8"/>
                    <a:pt x="2" y="8"/>
                  </a:cubicBezTo>
                  <a:cubicBezTo>
                    <a:pt x="1" y="8"/>
                    <a:pt x="1" y="8"/>
                    <a:pt x="1" y="8"/>
                  </a:cubicBezTo>
                  <a:cubicBezTo>
                    <a:pt x="1" y="7"/>
                    <a:pt x="1" y="7"/>
                    <a:pt x="1" y="7"/>
                  </a:cubicBezTo>
                  <a:cubicBezTo>
                    <a:pt x="0" y="8"/>
                    <a:pt x="0" y="8"/>
                    <a:pt x="0" y="8"/>
                  </a:cubicBezTo>
                  <a:cubicBezTo>
                    <a:pt x="1" y="9"/>
                    <a:pt x="1" y="9"/>
                    <a:pt x="1" y="9"/>
                  </a:cubicBezTo>
                  <a:cubicBezTo>
                    <a:pt x="1" y="9"/>
                    <a:pt x="1" y="9"/>
                    <a:pt x="1" y="9"/>
                  </a:cubicBezTo>
                  <a:cubicBezTo>
                    <a:pt x="1" y="9"/>
                    <a:pt x="1" y="9"/>
                    <a:pt x="1" y="9"/>
                  </a:cubicBezTo>
                  <a:cubicBezTo>
                    <a:pt x="0" y="9"/>
                    <a:pt x="0" y="9"/>
                    <a:pt x="0" y="9"/>
                  </a:cubicBezTo>
                  <a:cubicBezTo>
                    <a:pt x="0" y="10"/>
                    <a:pt x="0" y="10"/>
                    <a:pt x="0" y="10"/>
                  </a:cubicBezTo>
                  <a:cubicBezTo>
                    <a:pt x="1" y="10"/>
                    <a:pt x="1" y="10"/>
                    <a:pt x="1" y="10"/>
                  </a:cubicBezTo>
                  <a:cubicBezTo>
                    <a:pt x="1" y="11"/>
                    <a:pt x="1" y="11"/>
                    <a:pt x="1" y="11"/>
                  </a:cubicBezTo>
                  <a:cubicBezTo>
                    <a:pt x="2" y="12"/>
                    <a:pt x="2" y="12"/>
                    <a:pt x="2" y="12"/>
                  </a:cubicBezTo>
                  <a:cubicBezTo>
                    <a:pt x="0" y="12"/>
                    <a:pt x="0" y="12"/>
                    <a:pt x="0" y="12"/>
                  </a:cubicBezTo>
                  <a:cubicBezTo>
                    <a:pt x="0" y="13"/>
                    <a:pt x="0" y="13"/>
                    <a:pt x="0" y="13"/>
                  </a:cubicBezTo>
                  <a:cubicBezTo>
                    <a:pt x="0" y="14"/>
                    <a:pt x="0" y="14"/>
                    <a:pt x="0" y="14"/>
                  </a:cubicBezTo>
                  <a:cubicBezTo>
                    <a:pt x="1" y="13"/>
                    <a:pt x="1" y="13"/>
                    <a:pt x="1" y="13"/>
                  </a:cubicBezTo>
                  <a:cubicBezTo>
                    <a:pt x="2" y="14"/>
                    <a:pt x="2" y="14"/>
                    <a:pt x="2" y="14"/>
                  </a:cubicBezTo>
                  <a:cubicBezTo>
                    <a:pt x="2" y="15"/>
                    <a:pt x="2" y="15"/>
                    <a:pt x="2" y="15"/>
                  </a:cubicBezTo>
                  <a:cubicBezTo>
                    <a:pt x="2" y="16"/>
                    <a:pt x="2" y="16"/>
                    <a:pt x="2" y="16"/>
                  </a:cubicBezTo>
                  <a:cubicBezTo>
                    <a:pt x="2" y="16"/>
                    <a:pt x="2" y="16"/>
                    <a:pt x="2" y="16"/>
                  </a:cubicBezTo>
                  <a:cubicBezTo>
                    <a:pt x="3" y="16"/>
                    <a:pt x="3" y="16"/>
                    <a:pt x="3" y="16"/>
                  </a:cubicBezTo>
                  <a:cubicBezTo>
                    <a:pt x="5" y="17"/>
                    <a:pt x="5" y="17"/>
                    <a:pt x="5" y="17"/>
                  </a:cubicBezTo>
                  <a:cubicBezTo>
                    <a:pt x="5" y="17"/>
                    <a:pt x="5" y="17"/>
                    <a:pt x="5" y="17"/>
                  </a:cubicBezTo>
                  <a:lnTo>
                    <a:pt x="6" y="1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0" name="Freeform 38"/>
            <p:cNvSpPr>
              <a:spLocks noEditPoints="1"/>
            </p:cNvSpPr>
            <p:nvPr/>
          </p:nvSpPr>
          <p:spPr bwMode="auto">
            <a:xfrm>
              <a:off x="5071949" y="1963569"/>
              <a:ext cx="596531" cy="609257"/>
            </a:xfrm>
            <a:custGeom>
              <a:avLst/>
              <a:gdLst>
                <a:gd name="T0" fmla="*/ 86 w 90"/>
                <a:gd name="T1" fmla="*/ 12 h 94"/>
                <a:gd name="T2" fmla="*/ 89 w 90"/>
                <a:gd name="T3" fmla="*/ 7 h 94"/>
                <a:gd name="T4" fmla="*/ 83 w 90"/>
                <a:gd name="T5" fmla="*/ 5 h 94"/>
                <a:gd name="T6" fmla="*/ 79 w 90"/>
                <a:gd name="T7" fmla="*/ 5 h 94"/>
                <a:gd name="T8" fmla="*/ 76 w 90"/>
                <a:gd name="T9" fmla="*/ 0 h 94"/>
                <a:gd name="T10" fmla="*/ 73 w 90"/>
                <a:gd name="T11" fmla="*/ 6 h 94"/>
                <a:gd name="T12" fmla="*/ 67 w 90"/>
                <a:gd name="T13" fmla="*/ 9 h 94"/>
                <a:gd name="T14" fmla="*/ 65 w 90"/>
                <a:gd name="T15" fmla="*/ 4 h 94"/>
                <a:gd name="T16" fmla="*/ 62 w 90"/>
                <a:gd name="T17" fmla="*/ 10 h 94"/>
                <a:gd name="T18" fmla="*/ 57 w 90"/>
                <a:gd name="T19" fmla="*/ 11 h 94"/>
                <a:gd name="T20" fmla="*/ 51 w 90"/>
                <a:gd name="T21" fmla="*/ 16 h 94"/>
                <a:gd name="T22" fmla="*/ 49 w 90"/>
                <a:gd name="T23" fmla="*/ 18 h 94"/>
                <a:gd name="T24" fmla="*/ 44 w 90"/>
                <a:gd name="T25" fmla="*/ 18 h 94"/>
                <a:gd name="T26" fmla="*/ 40 w 90"/>
                <a:gd name="T27" fmla="*/ 23 h 94"/>
                <a:gd name="T28" fmla="*/ 39 w 90"/>
                <a:gd name="T29" fmla="*/ 26 h 94"/>
                <a:gd name="T30" fmla="*/ 35 w 90"/>
                <a:gd name="T31" fmla="*/ 29 h 94"/>
                <a:gd name="T32" fmla="*/ 35 w 90"/>
                <a:gd name="T33" fmla="*/ 32 h 94"/>
                <a:gd name="T34" fmla="*/ 31 w 90"/>
                <a:gd name="T35" fmla="*/ 37 h 94"/>
                <a:gd name="T36" fmla="*/ 30 w 90"/>
                <a:gd name="T37" fmla="*/ 40 h 94"/>
                <a:gd name="T38" fmla="*/ 28 w 90"/>
                <a:gd name="T39" fmla="*/ 46 h 94"/>
                <a:gd name="T40" fmla="*/ 23 w 90"/>
                <a:gd name="T41" fmla="*/ 51 h 94"/>
                <a:gd name="T42" fmla="*/ 18 w 90"/>
                <a:gd name="T43" fmla="*/ 57 h 94"/>
                <a:gd name="T44" fmla="*/ 24 w 90"/>
                <a:gd name="T45" fmla="*/ 57 h 94"/>
                <a:gd name="T46" fmla="*/ 16 w 90"/>
                <a:gd name="T47" fmla="*/ 59 h 94"/>
                <a:gd name="T48" fmla="*/ 14 w 90"/>
                <a:gd name="T49" fmla="*/ 63 h 94"/>
                <a:gd name="T50" fmla="*/ 10 w 90"/>
                <a:gd name="T51" fmla="*/ 64 h 94"/>
                <a:gd name="T52" fmla="*/ 8 w 90"/>
                <a:gd name="T53" fmla="*/ 67 h 94"/>
                <a:gd name="T54" fmla="*/ 1 w 90"/>
                <a:gd name="T55" fmla="*/ 68 h 94"/>
                <a:gd name="T56" fmla="*/ 2 w 90"/>
                <a:gd name="T57" fmla="*/ 72 h 94"/>
                <a:gd name="T58" fmla="*/ 7 w 90"/>
                <a:gd name="T59" fmla="*/ 73 h 94"/>
                <a:gd name="T60" fmla="*/ 8 w 90"/>
                <a:gd name="T61" fmla="*/ 75 h 94"/>
                <a:gd name="T62" fmla="*/ 2 w 90"/>
                <a:gd name="T63" fmla="*/ 77 h 94"/>
                <a:gd name="T64" fmla="*/ 8 w 90"/>
                <a:gd name="T65" fmla="*/ 79 h 94"/>
                <a:gd name="T66" fmla="*/ 4 w 90"/>
                <a:gd name="T67" fmla="*/ 84 h 94"/>
                <a:gd name="T68" fmla="*/ 6 w 90"/>
                <a:gd name="T69" fmla="*/ 88 h 94"/>
                <a:gd name="T70" fmla="*/ 10 w 90"/>
                <a:gd name="T71" fmla="*/ 94 h 94"/>
                <a:gd name="T72" fmla="*/ 18 w 90"/>
                <a:gd name="T73" fmla="*/ 87 h 94"/>
                <a:gd name="T74" fmla="*/ 22 w 90"/>
                <a:gd name="T75" fmla="*/ 85 h 94"/>
                <a:gd name="T76" fmla="*/ 28 w 90"/>
                <a:gd name="T77" fmla="*/ 88 h 94"/>
                <a:gd name="T78" fmla="*/ 28 w 90"/>
                <a:gd name="T79" fmla="*/ 66 h 94"/>
                <a:gd name="T80" fmla="*/ 34 w 90"/>
                <a:gd name="T81" fmla="*/ 40 h 94"/>
                <a:gd name="T82" fmla="*/ 45 w 90"/>
                <a:gd name="T83" fmla="*/ 25 h 94"/>
                <a:gd name="T84" fmla="*/ 53 w 90"/>
                <a:gd name="T85" fmla="*/ 18 h 94"/>
                <a:gd name="T86" fmla="*/ 69 w 90"/>
                <a:gd name="T87" fmla="*/ 20 h 94"/>
                <a:gd name="T88" fmla="*/ 79 w 90"/>
                <a:gd name="T89" fmla="*/ 10 h 94"/>
                <a:gd name="T90" fmla="*/ 3 w 90"/>
                <a:gd name="T91" fmla="*/ 81 h 94"/>
                <a:gd name="T92" fmla="*/ 1 w 90"/>
                <a:gd name="T93" fmla="*/ 80 h 94"/>
                <a:gd name="T94" fmla="*/ 4 w 90"/>
                <a:gd name="T95" fmla="*/ 67 h 94"/>
                <a:gd name="T96" fmla="*/ 15 w 90"/>
                <a:gd name="T97" fmla="*/ 58 h 94"/>
                <a:gd name="T98" fmla="*/ 26 w 90"/>
                <a:gd name="T99" fmla="*/ 44 h 94"/>
                <a:gd name="T100" fmla="*/ 27 w 90"/>
                <a:gd name="T101" fmla="*/ 30 h 94"/>
                <a:gd name="T102" fmla="*/ 33 w 90"/>
                <a:gd name="T103" fmla="*/ 23 h 94"/>
                <a:gd name="T104" fmla="*/ 36 w 90"/>
                <a:gd name="T105" fmla="*/ 20 h 94"/>
                <a:gd name="T106" fmla="*/ 35 w 90"/>
                <a:gd name="T107" fmla="*/ 22 h 94"/>
                <a:gd name="T108" fmla="*/ 44 w 90"/>
                <a:gd name="T109" fmla="*/ 16 h 94"/>
                <a:gd name="T110" fmla="*/ 44 w 90"/>
                <a:gd name="T111" fmla="*/ 16 h 94"/>
                <a:gd name="T112" fmla="*/ 49 w 90"/>
                <a:gd name="T113" fmla="*/ 12 h 94"/>
                <a:gd name="T114" fmla="*/ 51 w 90"/>
                <a:gd name="T115" fmla="*/ 10 h 94"/>
                <a:gd name="T116" fmla="*/ 62 w 90"/>
                <a:gd name="T117" fmla="*/ 6 h 94"/>
                <a:gd name="T118" fmla="*/ 62 w 90"/>
                <a:gd name="T119" fmla="*/ 5 h 94"/>
                <a:gd name="T120" fmla="*/ 71 w 90"/>
                <a:gd name="T121" fmla="*/ 2 h 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 h="94">
                  <a:moveTo>
                    <a:pt x="83" y="17"/>
                  </a:moveTo>
                  <a:cubicBezTo>
                    <a:pt x="84" y="17"/>
                    <a:pt x="84" y="17"/>
                    <a:pt x="84" y="17"/>
                  </a:cubicBezTo>
                  <a:cubicBezTo>
                    <a:pt x="84" y="16"/>
                    <a:pt x="84" y="16"/>
                    <a:pt x="84" y="16"/>
                  </a:cubicBezTo>
                  <a:cubicBezTo>
                    <a:pt x="85" y="15"/>
                    <a:pt x="85" y="15"/>
                    <a:pt x="85" y="15"/>
                  </a:cubicBezTo>
                  <a:cubicBezTo>
                    <a:pt x="86" y="15"/>
                    <a:pt x="86" y="15"/>
                    <a:pt x="86" y="15"/>
                  </a:cubicBezTo>
                  <a:cubicBezTo>
                    <a:pt x="87" y="14"/>
                    <a:pt x="87" y="14"/>
                    <a:pt x="87" y="14"/>
                  </a:cubicBezTo>
                  <a:cubicBezTo>
                    <a:pt x="87" y="13"/>
                    <a:pt x="87" y="13"/>
                    <a:pt x="87" y="13"/>
                  </a:cubicBezTo>
                  <a:cubicBezTo>
                    <a:pt x="88" y="13"/>
                    <a:pt x="88" y="13"/>
                    <a:pt x="88" y="13"/>
                  </a:cubicBezTo>
                  <a:cubicBezTo>
                    <a:pt x="89" y="13"/>
                    <a:pt x="89" y="13"/>
                    <a:pt x="89" y="13"/>
                  </a:cubicBezTo>
                  <a:cubicBezTo>
                    <a:pt x="89" y="12"/>
                    <a:pt x="89" y="12"/>
                    <a:pt x="89" y="12"/>
                  </a:cubicBezTo>
                  <a:cubicBezTo>
                    <a:pt x="89" y="11"/>
                    <a:pt x="89" y="11"/>
                    <a:pt x="89" y="11"/>
                  </a:cubicBezTo>
                  <a:cubicBezTo>
                    <a:pt x="89" y="11"/>
                    <a:pt x="89" y="11"/>
                    <a:pt x="89" y="11"/>
                  </a:cubicBezTo>
                  <a:cubicBezTo>
                    <a:pt x="88" y="11"/>
                    <a:pt x="88" y="11"/>
                    <a:pt x="88" y="11"/>
                  </a:cubicBezTo>
                  <a:cubicBezTo>
                    <a:pt x="88" y="11"/>
                    <a:pt x="88" y="11"/>
                    <a:pt x="88" y="11"/>
                  </a:cubicBezTo>
                  <a:cubicBezTo>
                    <a:pt x="87" y="11"/>
                    <a:pt x="87" y="11"/>
                    <a:pt x="87" y="11"/>
                  </a:cubicBezTo>
                  <a:cubicBezTo>
                    <a:pt x="87" y="12"/>
                    <a:pt x="87" y="12"/>
                    <a:pt x="87" y="12"/>
                  </a:cubicBezTo>
                  <a:cubicBezTo>
                    <a:pt x="87" y="11"/>
                    <a:pt x="87" y="11"/>
                    <a:pt x="87" y="11"/>
                  </a:cubicBezTo>
                  <a:cubicBezTo>
                    <a:pt x="87" y="11"/>
                    <a:pt x="87" y="11"/>
                    <a:pt x="87" y="11"/>
                  </a:cubicBezTo>
                  <a:cubicBezTo>
                    <a:pt x="86" y="11"/>
                    <a:pt x="86" y="11"/>
                    <a:pt x="86" y="11"/>
                  </a:cubicBezTo>
                  <a:cubicBezTo>
                    <a:pt x="86" y="11"/>
                    <a:pt x="86" y="11"/>
                    <a:pt x="86" y="11"/>
                  </a:cubicBezTo>
                  <a:cubicBezTo>
                    <a:pt x="86" y="12"/>
                    <a:pt x="86" y="12"/>
                    <a:pt x="86" y="12"/>
                  </a:cubicBezTo>
                  <a:cubicBezTo>
                    <a:pt x="86" y="12"/>
                    <a:pt x="86" y="12"/>
                    <a:pt x="86" y="12"/>
                  </a:cubicBezTo>
                  <a:cubicBezTo>
                    <a:pt x="86" y="11"/>
                    <a:pt x="86" y="11"/>
                    <a:pt x="86" y="11"/>
                  </a:cubicBezTo>
                  <a:cubicBezTo>
                    <a:pt x="85" y="12"/>
                    <a:pt x="85" y="12"/>
                    <a:pt x="85" y="12"/>
                  </a:cubicBezTo>
                  <a:cubicBezTo>
                    <a:pt x="85" y="12"/>
                    <a:pt x="85" y="12"/>
                    <a:pt x="85" y="12"/>
                  </a:cubicBezTo>
                  <a:cubicBezTo>
                    <a:pt x="85" y="12"/>
                    <a:pt x="85" y="12"/>
                    <a:pt x="85" y="12"/>
                  </a:cubicBezTo>
                  <a:cubicBezTo>
                    <a:pt x="84" y="11"/>
                    <a:pt x="84" y="11"/>
                    <a:pt x="84" y="11"/>
                  </a:cubicBezTo>
                  <a:cubicBezTo>
                    <a:pt x="84" y="11"/>
                    <a:pt x="84" y="11"/>
                    <a:pt x="84" y="11"/>
                  </a:cubicBezTo>
                  <a:cubicBezTo>
                    <a:pt x="84" y="10"/>
                    <a:pt x="84" y="10"/>
                    <a:pt x="84" y="10"/>
                  </a:cubicBezTo>
                  <a:cubicBezTo>
                    <a:pt x="83" y="10"/>
                    <a:pt x="83" y="10"/>
                    <a:pt x="83" y="10"/>
                  </a:cubicBezTo>
                  <a:cubicBezTo>
                    <a:pt x="83" y="10"/>
                    <a:pt x="83" y="10"/>
                    <a:pt x="83" y="10"/>
                  </a:cubicBezTo>
                  <a:cubicBezTo>
                    <a:pt x="82" y="9"/>
                    <a:pt x="82" y="9"/>
                    <a:pt x="82" y="9"/>
                  </a:cubicBezTo>
                  <a:cubicBezTo>
                    <a:pt x="81" y="9"/>
                    <a:pt x="81" y="9"/>
                    <a:pt x="81" y="9"/>
                  </a:cubicBezTo>
                  <a:cubicBezTo>
                    <a:pt x="80" y="9"/>
                    <a:pt x="80" y="9"/>
                    <a:pt x="80" y="9"/>
                  </a:cubicBezTo>
                  <a:cubicBezTo>
                    <a:pt x="81" y="9"/>
                    <a:pt x="81" y="9"/>
                    <a:pt x="81" y="9"/>
                  </a:cubicBezTo>
                  <a:cubicBezTo>
                    <a:pt x="82" y="9"/>
                    <a:pt x="82" y="9"/>
                    <a:pt x="82" y="9"/>
                  </a:cubicBezTo>
                  <a:cubicBezTo>
                    <a:pt x="83" y="9"/>
                    <a:pt x="83" y="9"/>
                    <a:pt x="83" y="9"/>
                  </a:cubicBezTo>
                  <a:cubicBezTo>
                    <a:pt x="84" y="9"/>
                    <a:pt x="84" y="9"/>
                    <a:pt x="84" y="9"/>
                  </a:cubicBezTo>
                  <a:cubicBezTo>
                    <a:pt x="86" y="9"/>
                    <a:pt x="86" y="9"/>
                    <a:pt x="86" y="9"/>
                  </a:cubicBezTo>
                  <a:cubicBezTo>
                    <a:pt x="87" y="9"/>
                    <a:pt x="87" y="9"/>
                    <a:pt x="87" y="9"/>
                  </a:cubicBezTo>
                  <a:cubicBezTo>
                    <a:pt x="88" y="7"/>
                    <a:pt x="88" y="7"/>
                    <a:pt x="88" y="7"/>
                  </a:cubicBezTo>
                  <a:cubicBezTo>
                    <a:pt x="89" y="7"/>
                    <a:pt x="89" y="7"/>
                    <a:pt x="89" y="7"/>
                  </a:cubicBezTo>
                  <a:cubicBezTo>
                    <a:pt x="90" y="6"/>
                    <a:pt x="90" y="6"/>
                    <a:pt x="90" y="6"/>
                  </a:cubicBezTo>
                  <a:cubicBezTo>
                    <a:pt x="90" y="6"/>
                    <a:pt x="90" y="6"/>
                    <a:pt x="90" y="6"/>
                  </a:cubicBezTo>
                  <a:cubicBezTo>
                    <a:pt x="89" y="6"/>
                    <a:pt x="89" y="6"/>
                    <a:pt x="89" y="6"/>
                  </a:cubicBezTo>
                  <a:cubicBezTo>
                    <a:pt x="89" y="6"/>
                    <a:pt x="89" y="6"/>
                    <a:pt x="89" y="6"/>
                  </a:cubicBezTo>
                  <a:cubicBezTo>
                    <a:pt x="89" y="5"/>
                    <a:pt x="89" y="5"/>
                    <a:pt x="89" y="5"/>
                  </a:cubicBezTo>
                  <a:cubicBezTo>
                    <a:pt x="88" y="6"/>
                    <a:pt x="88" y="6"/>
                    <a:pt x="88" y="6"/>
                  </a:cubicBezTo>
                  <a:cubicBezTo>
                    <a:pt x="87" y="5"/>
                    <a:pt x="87" y="5"/>
                    <a:pt x="87" y="5"/>
                  </a:cubicBezTo>
                  <a:cubicBezTo>
                    <a:pt x="86" y="5"/>
                    <a:pt x="86" y="5"/>
                    <a:pt x="86" y="5"/>
                  </a:cubicBezTo>
                  <a:cubicBezTo>
                    <a:pt x="86" y="6"/>
                    <a:pt x="86" y="6"/>
                    <a:pt x="86" y="6"/>
                  </a:cubicBezTo>
                  <a:cubicBezTo>
                    <a:pt x="85" y="6"/>
                    <a:pt x="85" y="6"/>
                    <a:pt x="85" y="6"/>
                  </a:cubicBezTo>
                  <a:cubicBezTo>
                    <a:pt x="85" y="5"/>
                    <a:pt x="85" y="5"/>
                    <a:pt x="85" y="5"/>
                  </a:cubicBezTo>
                  <a:cubicBezTo>
                    <a:pt x="86" y="5"/>
                    <a:pt x="86" y="5"/>
                    <a:pt x="86" y="5"/>
                  </a:cubicBezTo>
                  <a:cubicBezTo>
                    <a:pt x="86" y="4"/>
                    <a:pt x="86" y="4"/>
                    <a:pt x="86" y="4"/>
                  </a:cubicBezTo>
                  <a:cubicBezTo>
                    <a:pt x="85" y="4"/>
                    <a:pt x="85" y="4"/>
                    <a:pt x="85" y="4"/>
                  </a:cubicBezTo>
                  <a:cubicBezTo>
                    <a:pt x="85" y="4"/>
                    <a:pt x="85" y="4"/>
                    <a:pt x="85" y="4"/>
                  </a:cubicBezTo>
                  <a:cubicBezTo>
                    <a:pt x="84" y="4"/>
                    <a:pt x="84" y="4"/>
                    <a:pt x="84" y="4"/>
                  </a:cubicBezTo>
                  <a:cubicBezTo>
                    <a:pt x="84" y="5"/>
                    <a:pt x="84" y="5"/>
                    <a:pt x="84" y="5"/>
                  </a:cubicBezTo>
                  <a:cubicBezTo>
                    <a:pt x="83" y="5"/>
                    <a:pt x="83" y="5"/>
                    <a:pt x="83" y="5"/>
                  </a:cubicBezTo>
                  <a:cubicBezTo>
                    <a:pt x="83" y="4"/>
                    <a:pt x="83" y="4"/>
                    <a:pt x="83" y="4"/>
                  </a:cubicBezTo>
                  <a:cubicBezTo>
                    <a:pt x="83" y="4"/>
                    <a:pt x="83" y="4"/>
                    <a:pt x="83" y="4"/>
                  </a:cubicBezTo>
                  <a:cubicBezTo>
                    <a:pt x="83" y="5"/>
                    <a:pt x="83" y="5"/>
                    <a:pt x="83" y="5"/>
                  </a:cubicBezTo>
                  <a:cubicBezTo>
                    <a:pt x="82" y="5"/>
                    <a:pt x="82" y="5"/>
                    <a:pt x="82" y="5"/>
                  </a:cubicBezTo>
                  <a:cubicBezTo>
                    <a:pt x="82" y="4"/>
                    <a:pt x="82" y="4"/>
                    <a:pt x="82" y="4"/>
                  </a:cubicBezTo>
                  <a:cubicBezTo>
                    <a:pt x="83" y="4"/>
                    <a:pt x="83" y="4"/>
                    <a:pt x="83" y="4"/>
                  </a:cubicBezTo>
                  <a:cubicBezTo>
                    <a:pt x="83" y="3"/>
                    <a:pt x="83" y="3"/>
                    <a:pt x="83" y="3"/>
                  </a:cubicBezTo>
                  <a:cubicBezTo>
                    <a:pt x="82" y="3"/>
                    <a:pt x="82" y="3"/>
                    <a:pt x="82" y="3"/>
                  </a:cubicBezTo>
                  <a:cubicBezTo>
                    <a:pt x="81" y="3"/>
                    <a:pt x="81" y="3"/>
                    <a:pt x="81" y="3"/>
                  </a:cubicBezTo>
                  <a:cubicBezTo>
                    <a:pt x="80" y="3"/>
                    <a:pt x="80" y="3"/>
                    <a:pt x="80" y="3"/>
                  </a:cubicBezTo>
                  <a:cubicBezTo>
                    <a:pt x="80" y="4"/>
                    <a:pt x="80" y="4"/>
                    <a:pt x="80" y="4"/>
                  </a:cubicBezTo>
                  <a:cubicBezTo>
                    <a:pt x="80" y="4"/>
                    <a:pt x="80" y="4"/>
                    <a:pt x="80" y="4"/>
                  </a:cubicBezTo>
                  <a:cubicBezTo>
                    <a:pt x="80" y="5"/>
                    <a:pt x="80" y="5"/>
                    <a:pt x="80" y="5"/>
                  </a:cubicBezTo>
                  <a:cubicBezTo>
                    <a:pt x="80" y="6"/>
                    <a:pt x="80" y="6"/>
                    <a:pt x="80" y="6"/>
                  </a:cubicBezTo>
                  <a:cubicBezTo>
                    <a:pt x="80" y="6"/>
                    <a:pt x="80" y="6"/>
                    <a:pt x="80" y="6"/>
                  </a:cubicBezTo>
                  <a:cubicBezTo>
                    <a:pt x="80" y="7"/>
                    <a:pt x="80" y="7"/>
                    <a:pt x="80" y="7"/>
                  </a:cubicBezTo>
                  <a:cubicBezTo>
                    <a:pt x="79" y="6"/>
                    <a:pt x="79" y="6"/>
                    <a:pt x="79" y="6"/>
                  </a:cubicBezTo>
                  <a:cubicBezTo>
                    <a:pt x="79" y="6"/>
                    <a:pt x="79" y="6"/>
                    <a:pt x="79" y="6"/>
                  </a:cubicBezTo>
                  <a:cubicBezTo>
                    <a:pt x="79" y="6"/>
                    <a:pt x="79" y="6"/>
                    <a:pt x="79" y="6"/>
                  </a:cubicBezTo>
                  <a:cubicBezTo>
                    <a:pt x="78" y="6"/>
                    <a:pt x="78" y="6"/>
                    <a:pt x="78" y="6"/>
                  </a:cubicBezTo>
                  <a:cubicBezTo>
                    <a:pt x="77" y="7"/>
                    <a:pt x="77" y="7"/>
                    <a:pt x="77" y="7"/>
                  </a:cubicBezTo>
                  <a:cubicBezTo>
                    <a:pt x="78" y="6"/>
                    <a:pt x="78" y="6"/>
                    <a:pt x="78" y="6"/>
                  </a:cubicBezTo>
                  <a:cubicBezTo>
                    <a:pt x="78" y="5"/>
                    <a:pt x="78" y="5"/>
                    <a:pt x="78" y="5"/>
                  </a:cubicBezTo>
                  <a:cubicBezTo>
                    <a:pt x="79" y="5"/>
                    <a:pt x="79" y="5"/>
                    <a:pt x="79" y="5"/>
                  </a:cubicBezTo>
                  <a:cubicBezTo>
                    <a:pt x="79" y="4"/>
                    <a:pt x="79" y="4"/>
                    <a:pt x="79" y="4"/>
                  </a:cubicBezTo>
                  <a:cubicBezTo>
                    <a:pt x="78" y="4"/>
                    <a:pt x="78" y="4"/>
                    <a:pt x="78" y="4"/>
                  </a:cubicBezTo>
                  <a:cubicBezTo>
                    <a:pt x="77" y="5"/>
                    <a:pt x="77" y="5"/>
                    <a:pt x="77" y="5"/>
                  </a:cubicBezTo>
                  <a:cubicBezTo>
                    <a:pt x="77" y="5"/>
                    <a:pt x="77" y="5"/>
                    <a:pt x="77" y="5"/>
                  </a:cubicBezTo>
                  <a:cubicBezTo>
                    <a:pt x="77" y="4"/>
                    <a:pt x="77" y="4"/>
                    <a:pt x="77" y="4"/>
                  </a:cubicBezTo>
                  <a:cubicBezTo>
                    <a:pt x="78" y="4"/>
                    <a:pt x="78" y="4"/>
                    <a:pt x="78" y="4"/>
                  </a:cubicBezTo>
                  <a:cubicBezTo>
                    <a:pt x="78" y="4"/>
                    <a:pt x="78" y="4"/>
                    <a:pt x="78" y="4"/>
                  </a:cubicBezTo>
                  <a:cubicBezTo>
                    <a:pt x="77" y="4"/>
                    <a:pt x="77" y="4"/>
                    <a:pt x="77" y="4"/>
                  </a:cubicBezTo>
                  <a:cubicBezTo>
                    <a:pt x="77" y="3"/>
                    <a:pt x="77" y="3"/>
                    <a:pt x="77" y="3"/>
                  </a:cubicBezTo>
                  <a:cubicBezTo>
                    <a:pt x="77" y="3"/>
                    <a:pt x="77" y="3"/>
                    <a:pt x="77" y="3"/>
                  </a:cubicBezTo>
                  <a:cubicBezTo>
                    <a:pt x="78" y="3"/>
                    <a:pt x="78" y="3"/>
                    <a:pt x="78" y="3"/>
                  </a:cubicBezTo>
                  <a:cubicBezTo>
                    <a:pt x="79" y="3"/>
                    <a:pt x="79" y="3"/>
                    <a:pt x="79" y="3"/>
                  </a:cubicBezTo>
                  <a:cubicBezTo>
                    <a:pt x="79" y="2"/>
                    <a:pt x="79" y="2"/>
                    <a:pt x="79" y="2"/>
                  </a:cubicBezTo>
                  <a:cubicBezTo>
                    <a:pt x="79" y="2"/>
                    <a:pt x="79" y="2"/>
                    <a:pt x="79" y="2"/>
                  </a:cubicBezTo>
                  <a:cubicBezTo>
                    <a:pt x="78" y="2"/>
                    <a:pt x="78" y="2"/>
                    <a:pt x="78" y="2"/>
                  </a:cubicBezTo>
                  <a:cubicBezTo>
                    <a:pt x="78" y="2"/>
                    <a:pt x="78" y="2"/>
                    <a:pt x="78" y="2"/>
                  </a:cubicBezTo>
                  <a:cubicBezTo>
                    <a:pt x="78" y="1"/>
                    <a:pt x="78" y="1"/>
                    <a:pt x="78" y="1"/>
                  </a:cubicBezTo>
                  <a:cubicBezTo>
                    <a:pt x="78" y="0"/>
                    <a:pt x="78" y="0"/>
                    <a:pt x="78" y="0"/>
                  </a:cubicBezTo>
                  <a:cubicBezTo>
                    <a:pt x="77" y="1"/>
                    <a:pt x="77" y="1"/>
                    <a:pt x="77" y="1"/>
                  </a:cubicBezTo>
                  <a:cubicBezTo>
                    <a:pt x="77" y="1"/>
                    <a:pt x="77" y="1"/>
                    <a:pt x="77" y="1"/>
                  </a:cubicBezTo>
                  <a:cubicBezTo>
                    <a:pt x="76" y="0"/>
                    <a:pt x="76" y="0"/>
                    <a:pt x="76" y="0"/>
                  </a:cubicBezTo>
                  <a:cubicBezTo>
                    <a:pt x="75" y="1"/>
                    <a:pt x="75" y="1"/>
                    <a:pt x="75" y="1"/>
                  </a:cubicBezTo>
                  <a:cubicBezTo>
                    <a:pt x="75" y="1"/>
                    <a:pt x="75" y="1"/>
                    <a:pt x="75" y="1"/>
                  </a:cubicBezTo>
                  <a:cubicBezTo>
                    <a:pt x="76" y="2"/>
                    <a:pt x="76" y="2"/>
                    <a:pt x="76" y="2"/>
                  </a:cubicBezTo>
                  <a:cubicBezTo>
                    <a:pt x="76" y="2"/>
                    <a:pt x="76" y="2"/>
                    <a:pt x="76" y="2"/>
                  </a:cubicBezTo>
                  <a:cubicBezTo>
                    <a:pt x="75" y="2"/>
                    <a:pt x="75" y="2"/>
                    <a:pt x="75" y="2"/>
                  </a:cubicBezTo>
                  <a:cubicBezTo>
                    <a:pt x="75" y="2"/>
                    <a:pt x="75" y="2"/>
                    <a:pt x="75" y="2"/>
                  </a:cubicBezTo>
                  <a:cubicBezTo>
                    <a:pt x="74" y="2"/>
                    <a:pt x="74" y="2"/>
                    <a:pt x="74" y="2"/>
                  </a:cubicBezTo>
                  <a:cubicBezTo>
                    <a:pt x="74" y="3"/>
                    <a:pt x="74" y="3"/>
                    <a:pt x="74" y="3"/>
                  </a:cubicBezTo>
                  <a:cubicBezTo>
                    <a:pt x="74" y="3"/>
                    <a:pt x="74" y="3"/>
                    <a:pt x="74" y="3"/>
                  </a:cubicBezTo>
                  <a:cubicBezTo>
                    <a:pt x="75" y="3"/>
                    <a:pt x="75" y="3"/>
                    <a:pt x="75" y="3"/>
                  </a:cubicBezTo>
                  <a:cubicBezTo>
                    <a:pt x="75" y="3"/>
                    <a:pt x="75" y="3"/>
                    <a:pt x="75" y="3"/>
                  </a:cubicBezTo>
                  <a:cubicBezTo>
                    <a:pt x="75" y="4"/>
                    <a:pt x="75" y="4"/>
                    <a:pt x="75" y="4"/>
                  </a:cubicBezTo>
                  <a:cubicBezTo>
                    <a:pt x="75" y="4"/>
                    <a:pt x="75" y="4"/>
                    <a:pt x="75" y="4"/>
                  </a:cubicBezTo>
                  <a:cubicBezTo>
                    <a:pt x="75" y="4"/>
                    <a:pt x="75" y="4"/>
                    <a:pt x="75" y="4"/>
                  </a:cubicBezTo>
                  <a:cubicBezTo>
                    <a:pt x="74" y="5"/>
                    <a:pt x="74" y="5"/>
                    <a:pt x="74" y="5"/>
                  </a:cubicBezTo>
                  <a:cubicBezTo>
                    <a:pt x="74" y="5"/>
                    <a:pt x="74" y="5"/>
                    <a:pt x="74" y="5"/>
                  </a:cubicBezTo>
                  <a:cubicBezTo>
                    <a:pt x="74" y="5"/>
                    <a:pt x="74" y="5"/>
                    <a:pt x="74" y="5"/>
                  </a:cubicBezTo>
                  <a:cubicBezTo>
                    <a:pt x="74" y="6"/>
                    <a:pt x="74" y="6"/>
                    <a:pt x="74" y="6"/>
                  </a:cubicBezTo>
                  <a:cubicBezTo>
                    <a:pt x="74" y="6"/>
                    <a:pt x="74" y="6"/>
                    <a:pt x="74" y="6"/>
                  </a:cubicBezTo>
                  <a:cubicBezTo>
                    <a:pt x="74" y="7"/>
                    <a:pt x="74" y="7"/>
                    <a:pt x="74" y="7"/>
                  </a:cubicBezTo>
                  <a:cubicBezTo>
                    <a:pt x="73" y="6"/>
                    <a:pt x="73" y="6"/>
                    <a:pt x="73" y="6"/>
                  </a:cubicBezTo>
                  <a:cubicBezTo>
                    <a:pt x="73" y="7"/>
                    <a:pt x="73" y="7"/>
                    <a:pt x="73" y="7"/>
                  </a:cubicBezTo>
                  <a:cubicBezTo>
                    <a:pt x="73" y="7"/>
                    <a:pt x="73" y="7"/>
                    <a:pt x="73" y="7"/>
                  </a:cubicBezTo>
                  <a:cubicBezTo>
                    <a:pt x="72" y="7"/>
                    <a:pt x="72" y="7"/>
                    <a:pt x="72" y="7"/>
                  </a:cubicBezTo>
                  <a:cubicBezTo>
                    <a:pt x="72" y="7"/>
                    <a:pt x="72" y="7"/>
                    <a:pt x="72" y="7"/>
                  </a:cubicBezTo>
                  <a:cubicBezTo>
                    <a:pt x="73" y="5"/>
                    <a:pt x="73" y="5"/>
                    <a:pt x="73" y="5"/>
                  </a:cubicBezTo>
                  <a:cubicBezTo>
                    <a:pt x="72" y="5"/>
                    <a:pt x="72" y="5"/>
                    <a:pt x="72" y="5"/>
                  </a:cubicBezTo>
                  <a:cubicBezTo>
                    <a:pt x="72" y="5"/>
                    <a:pt x="72" y="5"/>
                    <a:pt x="72" y="5"/>
                  </a:cubicBezTo>
                  <a:cubicBezTo>
                    <a:pt x="72" y="4"/>
                    <a:pt x="72" y="4"/>
                    <a:pt x="72" y="4"/>
                  </a:cubicBezTo>
                  <a:cubicBezTo>
                    <a:pt x="72" y="3"/>
                    <a:pt x="72" y="3"/>
                    <a:pt x="72" y="3"/>
                  </a:cubicBezTo>
                  <a:cubicBezTo>
                    <a:pt x="72" y="3"/>
                    <a:pt x="72" y="3"/>
                    <a:pt x="72" y="3"/>
                  </a:cubicBezTo>
                  <a:cubicBezTo>
                    <a:pt x="72" y="3"/>
                    <a:pt x="72" y="3"/>
                    <a:pt x="72" y="3"/>
                  </a:cubicBezTo>
                  <a:cubicBezTo>
                    <a:pt x="71" y="4"/>
                    <a:pt x="71" y="4"/>
                    <a:pt x="71" y="4"/>
                  </a:cubicBezTo>
                  <a:cubicBezTo>
                    <a:pt x="71" y="5"/>
                    <a:pt x="71" y="5"/>
                    <a:pt x="71" y="5"/>
                  </a:cubicBezTo>
                  <a:cubicBezTo>
                    <a:pt x="70" y="6"/>
                    <a:pt x="70" y="6"/>
                    <a:pt x="70" y="6"/>
                  </a:cubicBezTo>
                  <a:cubicBezTo>
                    <a:pt x="69" y="7"/>
                    <a:pt x="69" y="7"/>
                    <a:pt x="69" y="7"/>
                  </a:cubicBezTo>
                  <a:cubicBezTo>
                    <a:pt x="70" y="8"/>
                    <a:pt x="70" y="8"/>
                    <a:pt x="70" y="8"/>
                  </a:cubicBezTo>
                  <a:cubicBezTo>
                    <a:pt x="69" y="9"/>
                    <a:pt x="69" y="9"/>
                    <a:pt x="69" y="9"/>
                  </a:cubicBezTo>
                  <a:cubicBezTo>
                    <a:pt x="68" y="10"/>
                    <a:pt x="68" y="10"/>
                    <a:pt x="68" y="10"/>
                  </a:cubicBezTo>
                  <a:cubicBezTo>
                    <a:pt x="68" y="10"/>
                    <a:pt x="68" y="10"/>
                    <a:pt x="68" y="10"/>
                  </a:cubicBezTo>
                  <a:cubicBezTo>
                    <a:pt x="68" y="9"/>
                    <a:pt x="68" y="9"/>
                    <a:pt x="68" y="9"/>
                  </a:cubicBezTo>
                  <a:cubicBezTo>
                    <a:pt x="67" y="9"/>
                    <a:pt x="67" y="9"/>
                    <a:pt x="67" y="9"/>
                  </a:cubicBezTo>
                  <a:cubicBezTo>
                    <a:pt x="68" y="8"/>
                    <a:pt x="68" y="8"/>
                    <a:pt x="68" y="8"/>
                  </a:cubicBezTo>
                  <a:cubicBezTo>
                    <a:pt x="68" y="7"/>
                    <a:pt x="68" y="7"/>
                    <a:pt x="68" y="7"/>
                  </a:cubicBezTo>
                  <a:cubicBezTo>
                    <a:pt x="68" y="7"/>
                    <a:pt x="68" y="7"/>
                    <a:pt x="68" y="7"/>
                  </a:cubicBezTo>
                  <a:cubicBezTo>
                    <a:pt x="68" y="6"/>
                    <a:pt x="68" y="6"/>
                    <a:pt x="68" y="6"/>
                  </a:cubicBezTo>
                  <a:cubicBezTo>
                    <a:pt x="69" y="5"/>
                    <a:pt x="69" y="5"/>
                    <a:pt x="69" y="5"/>
                  </a:cubicBezTo>
                  <a:cubicBezTo>
                    <a:pt x="69" y="4"/>
                    <a:pt x="69" y="4"/>
                    <a:pt x="69" y="4"/>
                  </a:cubicBezTo>
                  <a:cubicBezTo>
                    <a:pt x="70" y="4"/>
                    <a:pt x="70" y="4"/>
                    <a:pt x="70" y="4"/>
                  </a:cubicBezTo>
                  <a:cubicBezTo>
                    <a:pt x="70" y="3"/>
                    <a:pt x="70" y="3"/>
                    <a:pt x="70" y="3"/>
                  </a:cubicBezTo>
                  <a:cubicBezTo>
                    <a:pt x="69" y="3"/>
                    <a:pt x="69" y="3"/>
                    <a:pt x="69" y="3"/>
                  </a:cubicBezTo>
                  <a:cubicBezTo>
                    <a:pt x="68" y="3"/>
                    <a:pt x="68" y="3"/>
                    <a:pt x="68" y="3"/>
                  </a:cubicBezTo>
                  <a:cubicBezTo>
                    <a:pt x="68" y="3"/>
                    <a:pt x="68" y="3"/>
                    <a:pt x="68" y="3"/>
                  </a:cubicBezTo>
                  <a:cubicBezTo>
                    <a:pt x="68" y="3"/>
                    <a:pt x="68" y="3"/>
                    <a:pt x="68" y="3"/>
                  </a:cubicBezTo>
                  <a:cubicBezTo>
                    <a:pt x="67" y="4"/>
                    <a:pt x="67" y="4"/>
                    <a:pt x="67" y="4"/>
                  </a:cubicBezTo>
                  <a:cubicBezTo>
                    <a:pt x="67" y="3"/>
                    <a:pt x="67" y="3"/>
                    <a:pt x="67" y="3"/>
                  </a:cubicBezTo>
                  <a:cubicBezTo>
                    <a:pt x="67" y="3"/>
                    <a:pt x="67" y="3"/>
                    <a:pt x="67" y="3"/>
                  </a:cubicBezTo>
                  <a:cubicBezTo>
                    <a:pt x="66" y="3"/>
                    <a:pt x="66" y="3"/>
                    <a:pt x="66" y="3"/>
                  </a:cubicBezTo>
                  <a:cubicBezTo>
                    <a:pt x="66" y="3"/>
                    <a:pt x="66" y="3"/>
                    <a:pt x="66" y="3"/>
                  </a:cubicBezTo>
                  <a:cubicBezTo>
                    <a:pt x="66" y="4"/>
                    <a:pt x="66" y="4"/>
                    <a:pt x="66" y="4"/>
                  </a:cubicBezTo>
                  <a:cubicBezTo>
                    <a:pt x="65" y="4"/>
                    <a:pt x="65" y="4"/>
                    <a:pt x="65" y="4"/>
                  </a:cubicBezTo>
                  <a:cubicBezTo>
                    <a:pt x="65" y="4"/>
                    <a:pt x="65" y="4"/>
                    <a:pt x="65" y="4"/>
                  </a:cubicBezTo>
                  <a:cubicBezTo>
                    <a:pt x="65" y="4"/>
                    <a:pt x="65" y="4"/>
                    <a:pt x="65" y="4"/>
                  </a:cubicBezTo>
                  <a:cubicBezTo>
                    <a:pt x="64" y="4"/>
                    <a:pt x="64" y="4"/>
                    <a:pt x="64" y="4"/>
                  </a:cubicBezTo>
                  <a:cubicBezTo>
                    <a:pt x="64" y="4"/>
                    <a:pt x="64" y="4"/>
                    <a:pt x="64" y="4"/>
                  </a:cubicBezTo>
                  <a:cubicBezTo>
                    <a:pt x="65" y="5"/>
                    <a:pt x="65" y="5"/>
                    <a:pt x="65" y="5"/>
                  </a:cubicBezTo>
                  <a:cubicBezTo>
                    <a:pt x="66" y="5"/>
                    <a:pt x="66" y="5"/>
                    <a:pt x="66" y="5"/>
                  </a:cubicBezTo>
                  <a:cubicBezTo>
                    <a:pt x="65" y="6"/>
                    <a:pt x="65" y="6"/>
                    <a:pt x="65" y="6"/>
                  </a:cubicBezTo>
                  <a:cubicBezTo>
                    <a:pt x="65" y="5"/>
                    <a:pt x="65" y="5"/>
                    <a:pt x="65" y="5"/>
                  </a:cubicBezTo>
                  <a:cubicBezTo>
                    <a:pt x="64" y="6"/>
                    <a:pt x="64" y="6"/>
                    <a:pt x="64" y="6"/>
                  </a:cubicBezTo>
                  <a:cubicBezTo>
                    <a:pt x="64" y="6"/>
                    <a:pt x="64" y="6"/>
                    <a:pt x="64" y="6"/>
                  </a:cubicBezTo>
                  <a:cubicBezTo>
                    <a:pt x="65" y="6"/>
                    <a:pt x="65" y="6"/>
                    <a:pt x="65" y="6"/>
                  </a:cubicBezTo>
                  <a:cubicBezTo>
                    <a:pt x="64" y="7"/>
                    <a:pt x="64" y="7"/>
                    <a:pt x="64" y="7"/>
                  </a:cubicBezTo>
                  <a:cubicBezTo>
                    <a:pt x="63" y="6"/>
                    <a:pt x="63" y="6"/>
                    <a:pt x="63" y="6"/>
                  </a:cubicBezTo>
                  <a:cubicBezTo>
                    <a:pt x="63" y="6"/>
                    <a:pt x="63" y="6"/>
                    <a:pt x="63" y="6"/>
                  </a:cubicBezTo>
                  <a:cubicBezTo>
                    <a:pt x="63" y="7"/>
                    <a:pt x="63" y="7"/>
                    <a:pt x="63" y="7"/>
                  </a:cubicBezTo>
                  <a:cubicBezTo>
                    <a:pt x="62" y="7"/>
                    <a:pt x="62" y="7"/>
                    <a:pt x="62" y="7"/>
                  </a:cubicBezTo>
                  <a:cubicBezTo>
                    <a:pt x="62" y="8"/>
                    <a:pt x="62" y="8"/>
                    <a:pt x="62" y="8"/>
                  </a:cubicBezTo>
                  <a:cubicBezTo>
                    <a:pt x="62" y="8"/>
                    <a:pt x="62" y="8"/>
                    <a:pt x="62" y="8"/>
                  </a:cubicBezTo>
                  <a:cubicBezTo>
                    <a:pt x="62" y="8"/>
                    <a:pt x="62" y="8"/>
                    <a:pt x="62" y="8"/>
                  </a:cubicBezTo>
                  <a:cubicBezTo>
                    <a:pt x="61" y="9"/>
                    <a:pt x="61" y="9"/>
                    <a:pt x="61" y="9"/>
                  </a:cubicBezTo>
                  <a:cubicBezTo>
                    <a:pt x="62" y="10"/>
                    <a:pt x="62" y="10"/>
                    <a:pt x="62" y="10"/>
                  </a:cubicBezTo>
                  <a:cubicBezTo>
                    <a:pt x="62" y="10"/>
                    <a:pt x="62" y="10"/>
                    <a:pt x="62" y="10"/>
                  </a:cubicBezTo>
                  <a:cubicBezTo>
                    <a:pt x="62" y="10"/>
                    <a:pt x="62" y="10"/>
                    <a:pt x="62" y="10"/>
                  </a:cubicBezTo>
                  <a:cubicBezTo>
                    <a:pt x="63" y="11"/>
                    <a:pt x="63" y="11"/>
                    <a:pt x="63" y="11"/>
                  </a:cubicBezTo>
                  <a:cubicBezTo>
                    <a:pt x="62" y="11"/>
                    <a:pt x="62" y="11"/>
                    <a:pt x="62" y="11"/>
                  </a:cubicBezTo>
                  <a:cubicBezTo>
                    <a:pt x="61" y="11"/>
                    <a:pt x="61" y="11"/>
                    <a:pt x="61" y="11"/>
                  </a:cubicBezTo>
                  <a:cubicBezTo>
                    <a:pt x="61" y="10"/>
                    <a:pt x="61" y="10"/>
                    <a:pt x="61" y="10"/>
                  </a:cubicBezTo>
                  <a:cubicBezTo>
                    <a:pt x="60" y="10"/>
                    <a:pt x="60" y="10"/>
                    <a:pt x="60" y="10"/>
                  </a:cubicBezTo>
                  <a:cubicBezTo>
                    <a:pt x="61" y="9"/>
                    <a:pt x="61" y="9"/>
                    <a:pt x="61" y="9"/>
                  </a:cubicBezTo>
                  <a:cubicBezTo>
                    <a:pt x="60" y="9"/>
                    <a:pt x="60" y="9"/>
                    <a:pt x="60" y="9"/>
                  </a:cubicBezTo>
                  <a:cubicBezTo>
                    <a:pt x="59" y="9"/>
                    <a:pt x="59" y="9"/>
                    <a:pt x="59" y="9"/>
                  </a:cubicBezTo>
                  <a:cubicBezTo>
                    <a:pt x="58" y="9"/>
                    <a:pt x="58" y="9"/>
                    <a:pt x="58" y="9"/>
                  </a:cubicBezTo>
                  <a:cubicBezTo>
                    <a:pt x="57" y="8"/>
                    <a:pt x="57" y="8"/>
                    <a:pt x="57" y="8"/>
                  </a:cubicBezTo>
                  <a:cubicBezTo>
                    <a:pt x="57" y="8"/>
                    <a:pt x="57" y="8"/>
                    <a:pt x="57" y="8"/>
                  </a:cubicBezTo>
                  <a:cubicBezTo>
                    <a:pt x="56" y="8"/>
                    <a:pt x="56" y="8"/>
                    <a:pt x="56" y="8"/>
                  </a:cubicBezTo>
                  <a:cubicBezTo>
                    <a:pt x="56" y="8"/>
                    <a:pt x="56" y="8"/>
                    <a:pt x="56" y="8"/>
                  </a:cubicBezTo>
                  <a:cubicBezTo>
                    <a:pt x="55" y="8"/>
                    <a:pt x="55" y="8"/>
                    <a:pt x="55" y="8"/>
                  </a:cubicBezTo>
                  <a:cubicBezTo>
                    <a:pt x="54" y="9"/>
                    <a:pt x="54" y="9"/>
                    <a:pt x="54" y="9"/>
                  </a:cubicBezTo>
                  <a:cubicBezTo>
                    <a:pt x="54" y="9"/>
                    <a:pt x="54" y="9"/>
                    <a:pt x="54" y="9"/>
                  </a:cubicBezTo>
                  <a:cubicBezTo>
                    <a:pt x="55" y="10"/>
                    <a:pt x="55" y="10"/>
                    <a:pt x="55" y="10"/>
                  </a:cubicBezTo>
                  <a:cubicBezTo>
                    <a:pt x="56" y="10"/>
                    <a:pt x="56" y="10"/>
                    <a:pt x="56" y="10"/>
                  </a:cubicBezTo>
                  <a:cubicBezTo>
                    <a:pt x="56" y="10"/>
                    <a:pt x="56" y="10"/>
                    <a:pt x="56" y="10"/>
                  </a:cubicBezTo>
                  <a:cubicBezTo>
                    <a:pt x="57" y="10"/>
                    <a:pt x="57" y="10"/>
                    <a:pt x="57" y="10"/>
                  </a:cubicBezTo>
                  <a:cubicBezTo>
                    <a:pt x="57" y="11"/>
                    <a:pt x="57" y="11"/>
                    <a:pt x="57" y="11"/>
                  </a:cubicBezTo>
                  <a:cubicBezTo>
                    <a:pt x="57" y="12"/>
                    <a:pt x="57" y="12"/>
                    <a:pt x="57" y="12"/>
                  </a:cubicBezTo>
                  <a:cubicBezTo>
                    <a:pt x="58" y="13"/>
                    <a:pt x="58" y="13"/>
                    <a:pt x="58" y="13"/>
                  </a:cubicBezTo>
                  <a:cubicBezTo>
                    <a:pt x="58" y="13"/>
                    <a:pt x="58" y="13"/>
                    <a:pt x="58" y="13"/>
                  </a:cubicBezTo>
                  <a:cubicBezTo>
                    <a:pt x="57" y="13"/>
                    <a:pt x="57" y="13"/>
                    <a:pt x="57" y="13"/>
                  </a:cubicBezTo>
                  <a:cubicBezTo>
                    <a:pt x="56" y="12"/>
                    <a:pt x="56" y="12"/>
                    <a:pt x="56" y="12"/>
                  </a:cubicBezTo>
                  <a:cubicBezTo>
                    <a:pt x="56" y="12"/>
                    <a:pt x="56" y="12"/>
                    <a:pt x="56" y="12"/>
                  </a:cubicBezTo>
                  <a:cubicBezTo>
                    <a:pt x="55" y="11"/>
                    <a:pt x="55" y="11"/>
                    <a:pt x="55" y="11"/>
                  </a:cubicBezTo>
                  <a:cubicBezTo>
                    <a:pt x="55" y="12"/>
                    <a:pt x="55" y="12"/>
                    <a:pt x="55" y="12"/>
                  </a:cubicBezTo>
                  <a:cubicBezTo>
                    <a:pt x="54" y="12"/>
                    <a:pt x="54" y="12"/>
                    <a:pt x="54" y="12"/>
                  </a:cubicBezTo>
                  <a:cubicBezTo>
                    <a:pt x="54" y="11"/>
                    <a:pt x="54" y="11"/>
                    <a:pt x="54" y="11"/>
                  </a:cubicBezTo>
                  <a:cubicBezTo>
                    <a:pt x="53" y="12"/>
                    <a:pt x="53" y="12"/>
                    <a:pt x="53" y="12"/>
                  </a:cubicBezTo>
                  <a:cubicBezTo>
                    <a:pt x="53" y="12"/>
                    <a:pt x="53" y="12"/>
                    <a:pt x="53" y="12"/>
                  </a:cubicBezTo>
                  <a:cubicBezTo>
                    <a:pt x="53" y="13"/>
                    <a:pt x="53" y="13"/>
                    <a:pt x="53" y="13"/>
                  </a:cubicBezTo>
                  <a:cubicBezTo>
                    <a:pt x="53" y="14"/>
                    <a:pt x="53" y="14"/>
                    <a:pt x="53" y="14"/>
                  </a:cubicBezTo>
                  <a:cubicBezTo>
                    <a:pt x="54" y="14"/>
                    <a:pt x="54" y="14"/>
                    <a:pt x="54" y="14"/>
                  </a:cubicBezTo>
                  <a:cubicBezTo>
                    <a:pt x="54" y="15"/>
                    <a:pt x="54" y="15"/>
                    <a:pt x="54" y="15"/>
                  </a:cubicBezTo>
                  <a:cubicBezTo>
                    <a:pt x="53" y="15"/>
                    <a:pt x="53" y="15"/>
                    <a:pt x="53" y="15"/>
                  </a:cubicBezTo>
                  <a:cubicBezTo>
                    <a:pt x="53" y="14"/>
                    <a:pt x="53" y="14"/>
                    <a:pt x="53" y="14"/>
                  </a:cubicBezTo>
                  <a:cubicBezTo>
                    <a:pt x="52" y="15"/>
                    <a:pt x="52" y="15"/>
                    <a:pt x="52" y="15"/>
                  </a:cubicBezTo>
                  <a:cubicBezTo>
                    <a:pt x="52" y="16"/>
                    <a:pt x="52" y="16"/>
                    <a:pt x="52" y="16"/>
                  </a:cubicBezTo>
                  <a:cubicBezTo>
                    <a:pt x="51" y="16"/>
                    <a:pt x="51" y="16"/>
                    <a:pt x="51" y="16"/>
                  </a:cubicBezTo>
                  <a:cubicBezTo>
                    <a:pt x="51" y="16"/>
                    <a:pt x="51" y="16"/>
                    <a:pt x="51" y="16"/>
                  </a:cubicBezTo>
                  <a:cubicBezTo>
                    <a:pt x="52" y="15"/>
                    <a:pt x="52" y="15"/>
                    <a:pt x="52" y="15"/>
                  </a:cubicBezTo>
                  <a:cubicBezTo>
                    <a:pt x="52" y="15"/>
                    <a:pt x="52" y="15"/>
                    <a:pt x="52" y="15"/>
                  </a:cubicBezTo>
                  <a:cubicBezTo>
                    <a:pt x="52" y="14"/>
                    <a:pt x="52" y="14"/>
                    <a:pt x="52" y="14"/>
                  </a:cubicBezTo>
                  <a:cubicBezTo>
                    <a:pt x="52" y="12"/>
                    <a:pt x="52" y="12"/>
                    <a:pt x="52" y="12"/>
                  </a:cubicBezTo>
                  <a:cubicBezTo>
                    <a:pt x="51" y="12"/>
                    <a:pt x="51" y="12"/>
                    <a:pt x="51" y="12"/>
                  </a:cubicBezTo>
                  <a:cubicBezTo>
                    <a:pt x="50" y="13"/>
                    <a:pt x="50" y="13"/>
                    <a:pt x="50" y="13"/>
                  </a:cubicBezTo>
                  <a:cubicBezTo>
                    <a:pt x="50" y="14"/>
                    <a:pt x="50" y="14"/>
                    <a:pt x="50" y="14"/>
                  </a:cubicBezTo>
                  <a:cubicBezTo>
                    <a:pt x="50" y="15"/>
                    <a:pt x="50" y="15"/>
                    <a:pt x="50" y="15"/>
                  </a:cubicBezTo>
                  <a:cubicBezTo>
                    <a:pt x="50" y="16"/>
                    <a:pt x="50" y="16"/>
                    <a:pt x="50" y="16"/>
                  </a:cubicBezTo>
                  <a:cubicBezTo>
                    <a:pt x="49" y="15"/>
                    <a:pt x="49" y="15"/>
                    <a:pt x="49" y="15"/>
                  </a:cubicBezTo>
                  <a:cubicBezTo>
                    <a:pt x="50" y="14"/>
                    <a:pt x="50" y="14"/>
                    <a:pt x="50" y="14"/>
                  </a:cubicBezTo>
                  <a:cubicBezTo>
                    <a:pt x="50" y="13"/>
                    <a:pt x="50" y="13"/>
                    <a:pt x="50" y="13"/>
                  </a:cubicBezTo>
                  <a:cubicBezTo>
                    <a:pt x="49" y="13"/>
                    <a:pt x="49" y="13"/>
                    <a:pt x="49" y="13"/>
                  </a:cubicBezTo>
                  <a:cubicBezTo>
                    <a:pt x="48" y="13"/>
                    <a:pt x="48" y="13"/>
                    <a:pt x="48" y="13"/>
                  </a:cubicBezTo>
                  <a:cubicBezTo>
                    <a:pt x="48" y="14"/>
                    <a:pt x="48" y="14"/>
                    <a:pt x="48" y="14"/>
                  </a:cubicBezTo>
                  <a:cubicBezTo>
                    <a:pt x="48" y="15"/>
                    <a:pt x="48" y="15"/>
                    <a:pt x="48" y="15"/>
                  </a:cubicBezTo>
                  <a:cubicBezTo>
                    <a:pt x="48" y="16"/>
                    <a:pt x="48" y="16"/>
                    <a:pt x="48" y="16"/>
                  </a:cubicBezTo>
                  <a:cubicBezTo>
                    <a:pt x="49" y="16"/>
                    <a:pt x="49" y="16"/>
                    <a:pt x="49" y="16"/>
                  </a:cubicBezTo>
                  <a:cubicBezTo>
                    <a:pt x="50" y="17"/>
                    <a:pt x="50" y="17"/>
                    <a:pt x="50" y="17"/>
                  </a:cubicBezTo>
                  <a:cubicBezTo>
                    <a:pt x="49" y="18"/>
                    <a:pt x="49" y="18"/>
                    <a:pt x="49" y="18"/>
                  </a:cubicBezTo>
                  <a:cubicBezTo>
                    <a:pt x="49" y="17"/>
                    <a:pt x="49" y="17"/>
                    <a:pt x="49" y="17"/>
                  </a:cubicBezTo>
                  <a:cubicBezTo>
                    <a:pt x="48" y="16"/>
                    <a:pt x="48" y="16"/>
                    <a:pt x="48" y="16"/>
                  </a:cubicBezTo>
                  <a:cubicBezTo>
                    <a:pt x="47" y="15"/>
                    <a:pt x="47" y="15"/>
                    <a:pt x="47" y="15"/>
                  </a:cubicBezTo>
                  <a:cubicBezTo>
                    <a:pt x="47" y="15"/>
                    <a:pt x="47" y="15"/>
                    <a:pt x="47" y="15"/>
                  </a:cubicBezTo>
                  <a:cubicBezTo>
                    <a:pt x="46" y="15"/>
                    <a:pt x="46" y="15"/>
                    <a:pt x="46" y="15"/>
                  </a:cubicBezTo>
                  <a:cubicBezTo>
                    <a:pt x="46" y="16"/>
                    <a:pt x="46" y="16"/>
                    <a:pt x="46" y="16"/>
                  </a:cubicBezTo>
                  <a:cubicBezTo>
                    <a:pt x="47" y="17"/>
                    <a:pt x="47" y="17"/>
                    <a:pt x="47" y="17"/>
                  </a:cubicBezTo>
                  <a:cubicBezTo>
                    <a:pt x="47" y="17"/>
                    <a:pt x="47" y="17"/>
                    <a:pt x="47" y="17"/>
                  </a:cubicBezTo>
                  <a:cubicBezTo>
                    <a:pt x="48" y="17"/>
                    <a:pt x="48" y="17"/>
                    <a:pt x="48" y="17"/>
                  </a:cubicBezTo>
                  <a:cubicBezTo>
                    <a:pt x="47" y="17"/>
                    <a:pt x="47" y="17"/>
                    <a:pt x="47" y="17"/>
                  </a:cubicBezTo>
                  <a:cubicBezTo>
                    <a:pt x="46" y="17"/>
                    <a:pt x="46" y="17"/>
                    <a:pt x="46" y="17"/>
                  </a:cubicBezTo>
                  <a:cubicBezTo>
                    <a:pt x="47" y="18"/>
                    <a:pt x="47" y="18"/>
                    <a:pt x="47" y="18"/>
                  </a:cubicBezTo>
                  <a:cubicBezTo>
                    <a:pt x="46" y="17"/>
                    <a:pt x="46" y="17"/>
                    <a:pt x="46" y="17"/>
                  </a:cubicBezTo>
                  <a:cubicBezTo>
                    <a:pt x="46" y="16"/>
                    <a:pt x="46" y="16"/>
                    <a:pt x="46" y="16"/>
                  </a:cubicBezTo>
                  <a:cubicBezTo>
                    <a:pt x="45" y="16"/>
                    <a:pt x="45" y="16"/>
                    <a:pt x="45" y="16"/>
                  </a:cubicBezTo>
                  <a:cubicBezTo>
                    <a:pt x="45" y="16"/>
                    <a:pt x="45" y="16"/>
                    <a:pt x="45" y="16"/>
                  </a:cubicBezTo>
                  <a:cubicBezTo>
                    <a:pt x="45" y="16"/>
                    <a:pt x="45" y="16"/>
                    <a:pt x="45" y="16"/>
                  </a:cubicBezTo>
                  <a:cubicBezTo>
                    <a:pt x="44" y="17"/>
                    <a:pt x="44" y="17"/>
                    <a:pt x="44" y="17"/>
                  </a:cubicBezTo>
                  <a:cubicBezTo>
                    <a:pt x="45" y="17"/>
                    <a:pt x="45" y="17"/>
                    <a:pt x="45" y="17"/>
                  </a:cubicBezTo>
                  <a:cubicBezTo>
                    <a:pt x="45" y="18"/>
                    <a:pt x="45" y="18"/>
                    <a:pt x="45" y="18"/>
                  </a:cubicBezTo>
                  <a:cubicBezTo>
                    <a:pt x="44" y="18"/>
                    <a:pt x="44" y="18"/>
                    <a:pt x="44" y="18"/>
                  </a:cubicBezTo>
                  <a:cubicBezTo>
                    <a:pt x="43" y="18"/>
                    <a:pt x="43" y="18"/>
                    <a:pt x="43" y="18"/>
                  </a:cubicBezTo>
                  <a:cubicBezTo>
                    <a:pt x="42" y="19"/>
                    <a:pt x="42" y="19"/>
                    <a:pt x="42" y="19"/>
                  </a:cubicBezTo>
                  <a:cubicBezTo>
                    <a:pt x="43" y="19"/>
                    <a:pt x="43" y="19"/>
                    <a:pt x="43" y="19"/>
                  </a:cubicBezTo>
                  <a:cubicBezTo>
                    <a:pt x="43" y="19"/>
                    <a:pt x="43" y="19"/>
                    <a:pt x="43" y="19"/>
                  </a:cubicBezTo>
                  <a:cubicBezTo>
                    <a:pt x="44" y="20"/>
                    <a:pt x="44" y="20"/>
                    <a:pt x="44" y="20"/>
                  </a:cubicBezTo>
                  <a:cubicBezTo>
                    <a:pt x="43" y="20"/>
                    <a:pt x="43" y="20"/>
                    <a:pt x="43" y="20"/>
                  </a:cubicBezTo>
                  <a:cubicBezTo>
                    <a:pt x="43" y="20"/>
                    <a:pt x="43" y="20"/>
                    <a:pt x="43" y="20"/>
                  </a:cubicBezTo>
                  <a:cubicBezTo>
                    <a:pt x="43" y="20"/>
                    <a:pt x="43" y="20"/>
                    <a:pt x="43" y="20"/>
                  </a:cubicBezTo>
                  <a:cubicBezTo>
                    <a:pt x="43" y="21"/>
                    <a:pt x="43" y="21"/>
                    <a:pt x="43" y="21"/>
                  </a:cubicBezTo>
                  <a:cubicBezTo>
                    <a:pt x="42" y="21"/>
                    <a:pt x="42" y="21"/>
                    <a:pt x="42" y="21"/>
                  </a:cubicBezTo>
                  <a:cubicBezTo>
                    <a:pt x="42" y="21"/>
                    <a:pt x="42" y="21"/>
                    <a:pt x="42" y="21"/>
                  </a:cubicBezTo>
                  <a:cubicBezTo>
                    <a:pt x="42" y="21"/>
                    <a:pt x="42" y="21"/>
                    <a:pt x="42" y="21"/>
                  </a:cubicBezTo>
                  <a:cubicBezTo>
                    <a:pt x="42" y="21"/>
                    <a:pt x="42" y="21"/>
                    <a:pt x="42" y="21"/>
                  </a:cubicBezTo>
                  <a:cubicBezTo>
                    <a:pt x="41" y="21"/>
                    <a:pt x="41" y="21"/>
                    <a:pt x="41" y="21"/>
                  </a:cubicBezTo>
                  <a:cubicBezTo>
                    <a:pt x="41" y="21"/>
                    <a:pt x="41" y="21"/>
                    <a:pt x="41" y="21"/>
                  </a:cubicBezTo>
                  <a:cubicBezTo>
                    <a:pt x="40" y="22"/>
                    <a:pt x="40" y="22"/>
                    <a:pt x="40" y="22"/>
                  </a:cubicBezTo>
                  <a:cubicBezTo>
                    <a:pt x="40" y="22"/>
                    <a:pt x="40" y="22"/>
                    <a:pt x="40" y="22"/>
                  </a:cubicBezTo>
                  <a:cubicBezTo>
                    <a:pt x="40" y="22"/>
                    <a:pt x="40" y="22"/>
                    <a:pt x="40" y="22"/>
                  </a:cubicBezTo>
                  <a:cubicBezTo>
                    <a:pt x="39" y="22"/>
                    <a:pt x="39" y="22"/>
                    <a:pt x="39" y="22"/>
                  </a:cubicBezTo>
                  <a:cubicBezTo>
                    <a:pt x="39" y="23"/>
                    <a:pt x="39" y="23"/>
                    <a:pt x="39" y="23"/>
                  </a:cubicBezTo>
                  <a:cubicBezTo>
                    <a:pt x="40" y="23"/>
                    <a:pt x="40" y="23"/>
                    <a:pt x="40" y="23"/>
                  </a:cubicBezTo>
                  <a:cubicBezTo>
                    <a:pt x="42" y="23"/>
                    <a:pt x="42" y="23"/>
                    <a:pt x="42" y="23"/>
                  </a:cubicBezTo>
                  <a:cubicBezTo>
                    <a:pt x="42" y="23"/>
                    <a:pt x="42" y="23"/>
                    <a:pt x="42" y="23"/>
                  </a:cubicBezTo>
                  <a:cubicBezTo>
                    <a:pt x="43" y="23"/>
                    <a:pt x="43" y="23"/>
                    <a:pt x="43" y="23"/>
                  </a:cubicBezTo>
                  <a:cubicBezTo>
                    <a:pt x="43" y="23"/>
                    <a:pt x="43" y="23"/>
                    <a:pt x="43" y="23"/>
                  </a:cubicBezTo>
                  <a:cubicBezTo>
                    <a:pt x="43" y="23"/>
                    <a:pt x="43" y="23"/>
                    <a:pt x="43" y="23"/>
                  </a:cubicBezTo>
                  <a:cubicBezTo>
                    <a:pt x="43" y="24"/>
                    <a:pt x="43" y="24"/>
                    <a:pt x="43" y="24"/>
                  </a:cubicBezTo>
                  <a:cubicBezTo>
                    <a:pt x="43" y="25"/>
                    <a:pt x="43" y="25"/>
                    <a:pt x="43" y="25"/>
                  </a:cubicBezTo>
                  <a:cubicBezTo>
                    <a:pt x="42" y="25"/>
                    <a:pt x="42" y="25"/>
                    <a:pt x="42" y="25"/>
                  </a:cubicBezTo>
                  <a:cubicBezTo>
                    <a:pt x="42" y="25"/>
                    <a:pt x="42" y="25"/>
                    <a:pt x="42" y="25"/>
                  </a:cubicBezTo>
                  <a:cubicBezTo>
                    <a:pt x="42" y="24"/>
                    <a:pt x="42" y="24"/>
                    <a:pt x="42" y="24"/>
                  </a:cubicBezTo>
                  <a:cubicBezTo>
                    <a:pt x="41" y="24"/>
                    <a:pt x="41" y="24"/>
                    <a:pt x="41" y="24"/>
                  </a:cubicBezTo>
                  <a:cubicBezTo>
                    <a:pt x="41" y="24"/>
                    <a:pt x="41" y="24"/>
                    <a:pt x="41" y="24"/>
                  </a:cubicBezTo>
                  <a:cubicBezTo>
                    <a:pt x="40" y="24"/>
                    <a:pt x="40" y="24"/>
                    <a:pt x="40" y="24"/>
                  </a:cubicBezTo>
                  <a:cubicBezTo>
                    <a:pt x="40" y="24"/>
                    <a:pt x="40" y="24"/>
                    <a:pt x="40" y="24"/>
                  </a:cubicBezTo>
                  <a:cubicBezTo>
                    <a:pt x="40" y="25"/>
                    <a:pt x="40" y="25"/>
                    <a:pt x="40" y="25"/>
                  </a:cubicBezTo>
                  <a:cubicBezTo>
                    <a:pt x="39" y="24"/>
                    <a:pt x="39" y="24"/>
                    <a:pt x="39" y="24"/>
                  </a:cubicBezTo>
                  <a:cubicBezTo>
                    <a:pt x="39" y="24"/>
                    <a:pt x="39" y="24"/>
                    <a:pt x="39" y="24"/>
                  </a:cubicBezTo>
                  <a:cubicBezTo>
                    <a:pt x="40" y="25"/>
                    <a:pt x="40" y="25"/>
                    <a:pt x="40" y="25"/>
                  </a:cubicBezTo>
                  <a:cubicBezTo>
                    <a:pt x="40" y="26"/>
                    <a:pt x="40" y="26"/>
                    <a:pt x="40" y="26"/>
                  </a:cubicBezTo>
                  <a:cubicBezTo>
                    <a:pt x="39" y="26"/>
                    <a:pt x="39" y="26"/>
                    <a:pt x="39" y="26"/>
                  </a:cubicBezTo>
                  <a:cubicBezTo>
                    <a:pt x="39" y="26"/>
                    <a:pt x="39" y="26"/>
                    <a:pt x="39" y="26"/>
                  </a:cubicBezTo>
                  <a:cubicBezTo>
                    <a:pt x="39" y="27"/>
                    <a:pt x="39" y="27"/>
                    <a:pt x="39" y="27"/>
                  </a:cubicBezTo>
                  <a:cubicBezTo>
                    <a:pt x="39" y="27"/>
                    <a:pt x="39" y="27"/>
                    <a:pt x="39" y="27"/>
                  </a:cubicBezTo>
                  <a:cubicBezTo>
                    <a:pt x="39" y="26"/>
                    <a:pt x="39" y="26"/>
                    <a:pt x="39" y="26"/>
                  </a:cubicBezTo>
                  <a:cubicBezTo>
                    <a:pt x="39" y="26"/>
                    <a:pt x="39" y="26"/>
                    <a:pt x="39" y="26"/>
                  </a:cubicBezTo>
                  <a:cubicBezTo>
                    <a:pt x="38" y="25"/>
                    <a:pt x="38" y="25"/>
                    <a:pt x="38" y="25"/>
                  </a:cubicBezTo>
                  <a:cubicBezTo>
                    <a:pt x="38" y="26"/>
                    <a:pt x="38" y="26"/>
                    <a:pt x="38" y="26"/>
                  </a:cubicBezTo>
                  <a:cubicBezTo>
                    <a:pt x="37" y="26"/>
                    <a:pt x="37" y="26"/>
                    <a:pt x="37" y="26"/>
                  </a:cubicBezTo>
                  <a:cubicBezTo>
                    <a:pt x="37" y="25"/>
                    <a:pt x="37" y="25"/>
                    <a:pt x="37" y="25"/>
                  </a:cubicBezTo>
                  <a:cubicBezTo>
                    <a:pt x="37" y="25"/>
                    <a:pt x="37" y="25"/>
                    <a:pt x="37" y="25"/>
                  </a:cubicBezTo>
                  <a:cubicBezTo>
                    <a:pt x="36" y="25"/>
                    <a:pt x="36" y="25"/>
                    <a:pt x="36" y="25"/>
                  </a:cubicBezTo>
                  <a:cubicBezTo>
                    <a:pt x="36" y="26"/>
                    <a:pt x="36" y="26"/>
                    <a:pt x="36" y="26"/>
                  </a:cubicBezTo>
                  <a:cubicBezTo>
                    <a:pt x="36" y="26"/>
                    <a:pt x="36" y="26"/>
                    <a:pt x="36" y="26"/>
                  </a:cubicBezTo>
                  <a:cubicBezTo>
                    <a:pt x="37" y="26"/>
                    <a:pt x="37" y="26"/>
                    <a:pt x="37" y="26"/>
                  </a:cubicBezTo>
                  <a:cubicBezTo>
                    <a:pt x="38" y="27"/>
                    <a:pt x="38" y="27"/>
                    <a:pt x="38" y="27"/>
                  </a:cubicBezTo>
                  <a:cubicBezTo>
                    <a:pt x="38" y="27"/>
                    <a:pt x="38" y="27"/>
                    <a:pt x="38" y="27"/>
                  </a:cubicBezTo>
                  <a:cubicBezTo>
                    <a:pt x="36" y="27"/>
                    <a:pt x="36" y="27"/>
                    <a:pt x="36" y="27"/>
                  </a:cubicBezTo>
                  <a:cubicBezTo>
                    <a:pt x="36" y="27"/>
                    <a:pt x="36" y="27"/>
                    <a:pt x="36" y="27"/>
                  </a:cubicBezTo>
                  <a:cubicBezTo>
                    <a:pt x="35" y="27"/>
                    <a:pt x="35" y="27"/>
                    <a:pt x="35" y="27"/>
                  </a:cubicBezTo>
                  <a:cubicBezTo>
                    <a:pt x="35" y="28"/>
                    <a:pt x="35" y="28"/>
                    <a:pt x="35" y="28"/>
                  </a:cubicBezTo>
                  <a:cubicBezTo>
                    <a:pt x="35" y="28"/>
                    <a:pt x="35" y="28"/>
                    <a:pt x="35" y="28"/>
                  </a:cubicBezTo>
                  <a:cubicBezTo>
                    <a:pt x="35" y="29"/>
                    <a:pt x="35" y="29"/>
                    <a:pt x="35" y="29"/>
                  </a:cubicBezTo>
                  <a:cubicBezTo>
                    <a:pt x="35" y="29"/>
                    <a:pt x="35" y="29"/>
                    <a:pt x="35" y="29"/>
                  </a:cubicBezTo>
                  <a:cubicBezTo>
                    <a:pt x="36" y="28"/>
                    <a:pt x="36" y="28"/>
                    <a:pt x="36" y="28"/>
                  </a:cubicBezTo>
                  <a:cubicBezTo>
                    <a:pt x="37" y="28"/>
                    <a:pt x="37" y="28"/>
                    <a:pt x="37" y="28"/>
                  </a:cubicBezTo>
                  <a:cubicBezTo>
                    <a:pt x="37" y="29"/>
                    <a:pt x="37" y="29"/>
                    <a:pt x="37" y="29"/>
                  </a:cubicBezTo>
                  <a:cubicBezTo>
                    <a:pt x="36" y="29"/>
                    <a:pt x="36" y="29"/>
                    <a:pt x="36" y="29"/>
                  </a:cubicBezTo>
                  <a:cubicBezTo>
                    <a:pt x="36" y="29"/>
                    <a:pt x="36" y="29"/>
                    <a:pt x="36" y="29"/>
                  </a:cubicBezTo>
                  <a:cubicBezTo>
                    <a:pt x="36" y="30"/>
                    <a:pt x="36" y="30"/>
                    <a:pt x="36" y="30"/>
                  </a:cubicBezTo>
                  <a:cubicBezTo>
                    <a:pt x="37" y="31"/>
                    <a:pt x="37" y="31"/>
                    <a:pt x="37" y="31"/>
                  </a:cubicBezTo>
                  <a:cubicBezTo>
                    <a:pt x="37" y="31"/>
                    <a:pt x="37" y="31"/>
                    <a:pt x="37" y="31"/>
                  </a:cubicBezTo>
                  <a:cubicBezTo>
                    <a:pt x="37" y="31"/>
                    <a:pt x="37" y="31"/>
                    <a:pt x="37" y="31"/>
                  </a:cubicBezTo>
                  <a:cubicBezTo>
                    <a:pt x="36" y="31"/>
                    <a:pt x="36" y="31"/>
                    <a:pt x="36" y="31"/>
                  </a:cubicBezTo>
                  <a:cubicBezTo>
                    <a:pt x="35" y="30"/>
                    <a:pt x="35" y="30"/>
                    <a:pt x="35" y="30"/>
                  </a:cubicBezTo>
                  <a:cubicBezTo>
                    <a:pt x="35" y="30"/>
                    <a:pt x="35" y="30"/>
                    <a:pt x="35" y="30"/>
                  </a:cubicBezTo>
                  <a:cubicBezTo>
                    <a:pt x="34" y="31"/>
                    <a:pt x="34" y="31"/>
                    <a:pt x="34" y="31"/>
                  </a:cubicBezTo>
                  <a:cubicBezTo>
                    <a:pt x="35" y="31"/>
                    <a:pt x="35" y="31"/>
                    <a:pt x="35" y="31"/>
                  </a:cubicBezTo>
                  <a:cubicBezTo>
                    <a:pt x="34" y="31"/>
                    <a:pt x="34" y="31"/>
                    <a:pt x="34" y="31"/>
                  </a:cubicBezTo>
                  <a:cubicBezTo>
                    <a:pt x="33" y="32"/>
                    <a:pt x="33" y="32"/>
                    <a:pt x="33" y="32"/>
                  </a:cubicBezTo>
                  <a:cubicBezTo>
                    <a:pt x="33" y="32"/>
                    <a:pt x="33" y="32"/>
                    <a:pt x="33" y="32"/>
                  </a:cubicBezTo>
                  <a:cubicBezTo>
                    <a:pt x="34" y="32"/>
                    <a:pt x="34" y="32"/>
                    <a:pt x="34" y="32"/>
                  </a:cubicBezTo>
                  <a:cubicBezTo>
                    <a:pt x="35" y="32"/>
                    <a:pt x="35" y="32"/>
                    <a:pt x="35" y="32"/>
                  </a:cubicBezTo>
                  <a:cubicBezTo>
                    <a:pt x="35" y="32"/>
                    <a:pt x="35" y="32"/>
                    <a:pt x="35" y="32"/>
                  </a:cubicBezTo>
                  <a:cubicBezTo>
                    <a:pt x="36" y="32"/>
                    <a:pt x="36" y="32"/>
                    <a:pt x="36" y="32"/>
                  </a:cubicBezTo>
                  <a:cubicBezTo>
                    <a:pt x="36" y="33"/>
                    <a:pt x="36" y="33"/>
                    <a:pt x="36" y="33"/>
                  </a:cubicBezTo>
                  <a:cubicBezTo>
                    <a:pt x="37" y="33"/>
                    <a:pt x="37" y="33"/>
                    <a:pt x="37" y="33"/>
                  </a:cubicBezTo>
                  <a:cubicBezTo>
                    <a:pt x="37" y="34"/>
                    <a:pt x="37" y="34"/>
                    <a:pt x="37" y="34"/>
                  </a:cubicBezTo>
                  <a:cubicBezTo>
                    <a:pt x="36" y="33"/>
                    <a:pt x="36" y="33"/>
                    <a:pt x="36" y="33"/>
                  </a:cubicBezTo>
                  <a:cubicBezTo>
                    <a:pt x="35" y="33"/>
                    <a:pt x="35" y="33"/>
                    <a:pt x="35" y="33"/>
                  </a:cubicBezTo>
                  <a:cubicBezTo>
                    <a:pt x="34" y="33"/>
                    <a:pt x="34" y="33"/>
                    <a:pt x="34" y="33"/>
                  </a:cubicBezTo>
                  <a:cubicBezTo>
                    <a:pt x="33" y="33"/>
                    <a:pt x="33" y="33"/>
                    <a:pt x="33" y="33"/>
                  </a:cubicBezTo>
                  <a:cubicBezTo>
                    <a:pt x="33" y="34"/>
                    <a:pt x="33" y="34"/>
                    <a:pt x="33" y="34"/>
                  </a:cubicBezTo>
                  <a:cubicBezTo>
                    <a:pt x="32" y="34"/>
                    <a:pt x="32" y="34"/>
                    <a:pt x="32" y="34"/>
                  </a:cubicBezTo>
                  <a:cubicBezTo>
                    <a:pt x="32" y="34"/>
                    <a:pt x="32" y="34"/>
                    <a:pt x="32" y="34"/>
                  </a:cubicBezTo>
                  <a:cubicBezTo>
                    <a:pt x="31" y="35"/>
                    <a:pt x="31" y="35"/>
                    <a:pt x="31" y="35"/>
                  </a:cubicBezTo>
                  <a:cubicBezTo>
                    <a:pt x="30" y="35"/>
                    <a:pt x="30" y="35"/>
                    <a:pt x="30" y="35"/>
                  </a:cubicBezTo>
                  <a:cubicBezTo>
                    <a:pt x="30" y="35"/>
                    <a:pt x="30" y="35"/>
                    <a:pt x="30" y="35"/>
                  </a:cubicBezTo>
                  <a:cubicBezTo>
                    <a:pt x="31" y="35"/>
                    <a:pt x="31" y="35"/>
                    <a:pt x="31" y="35"/>
                  </a:cubicBezTo>
                  <a:cubicBezTo>
                    <a:pt x="32" y="36"/>
                    <a:pt x="32" y="36"/>
                    <a:pt x="32" y="36"/>
                  </a:cubicBezTo>
                  <a:cubicBezTo>
                    <a:pt x="31" y="36"/>
                    <a:pt x="31" y="36"/>
                    <a:pt x="31" y="36"/>
                  </a:cubicBezTo>
                  <a:cubicBezTo>
                    <a:pt x="31" y="36"/>
                    <a:pt x="31" y="36"/>
                    <a:pt x="31" y="36"/>
                  </a:cubicBezTo>
                  <a:cubicBezTo>
                    <a:pt x="30" y="36"/>
                    <a:pt x="30" y="36"/>
                    <a:pt x="30" y="36"/>
                  </a:cubicBezTo>
                  <a:cubicBezTo>
                    <a:pt x="31" y="36"/>
                    <a:pt x="31" y="36"/>
                    <a:pt x="31" y="36"/>
                  </a:cubicBezTo>
                  <a:cubicBezTo>
                    <a:pt x="31" y="37"/>
                    <a:pt x="31" y="37"/>
                    <a:pt x="31" y="37"/>
                  </a:cubicBezTo>
                  <a:cubicBezTo>
                    <a:pt x="30" y="37"/>
                    <a:pt x="30" y="37"/>
                    <a:pt x="30" y="37"/>
                  </a:cubicBezTo>
                  <a:cubicBezTo>
                    <a:pt x="30" y="36"/>
                    <a:pt x="30" y="36"/>
                    <a:pt x="30" y="36"/>
                  </a:cubicBezTo>
                  <a:cubicBezTo>
                    <a:pt x="30" y="37"/>
                    <a:pt x="30" y="37"/>
                    <a:pt x="30" y="37"/>
                  </a:cubicBezTo>
                  <a:cubicBezTo>
                    <a:pt x="30" y="37"/>
                    <a:pt x="30" y="37"/>
                    <a:pt x="30" y="37"/>
                  </a:cubicBezTo>
                  <a:cubicBezTo>
                    <a:pt x="30" y="37"/>
                    <a:pt x="30" y="37"/>
                    <a:pt x="30" y="37"/>
                  </a:cubicBezTo>
                  <a:cubicBezTo>
                    <a:pt x="30" y="38"/>
                    <a:pt x="30" y="38"/>
                    <a:pt x="30" y="38"/>
                  </a:cubicBezTo>
                  <a:cubicBezTo>
                    <a:pt x="30" y="38"/>
                    <a:pt x="30" y="38"/>
                    <a:pt x="30" y="38"/>
                  </a:cubicBezTo>
                  <a:cubicBezTo>
                    <a:pt x="30" y="38"/>
                    <a:pt x="30" y="38"/>
                    <a:pt x="30" y="38"/>
                  </a:cubicBezTo>
                  <a:cubicBezTo>
                    <a:pt x="29" y="38"/>
                    <a:pt x="29" y="38"/>
                    <a:pt x="29" y="38"/>
                  </a:cubicBezTo>
                  <a:cubicBezTo>
                    <a:pt x="29" y="38"/>
                    <a:pt x="29" y="38"/>
                    <a:pt x="29" y="38"/>
                  </a:cubicBezTo>
                  <a:cubicBezTo>
                    <a:pt x="29" y="38"/>
                    <a:pt x="29" y="38"/>
                    <a:pt x="29" y="38"/>
                  </a:cubicBezTo>
                  <a:cubicBezTo>
                    <a:pt x="29" y="39"/>
                    <a:pt x="29" y="39"/>
                    <a:pt x="29" y="39"/>
                  </a:cubicBezTo>
                  <a:cubicBezTo>
                    <a:pt x="29" y="39"/>
                    <a:pt x="29" y="39"/>
                    <a:pt x="29" y="39"/>
                  </a:cubicBezTo>
                  <a:cubicBezTo>
                    <a:pt x="30" y="39"/>
                    <a:pt x="30" y="39"/>
                    <a:pt x="30" y="39"/>
                  </a:cubicBezTo>
                  <a:cubicBezTo>
                    <a:pt x="31" y="40"/>
                    <a:pt x="31" y="40"/>
                    <a:pt x="31" y="40"/>
                  </a:cubicBezTo>
                  <a:cubicBezTo>
                    <a:pt x="31" y="40"/>
                    <a:pt x="31" y="40"/>
                    <a:pt x="31" y="40"/>
                  </a:cubicBezTo>
                  <a:cubicBezTo>
                    <a:pt x="32" y="40"/>
                    <a:pt x="32" y="40"/>
                    <a:pt x="32" y="40"/>
                  </a:cubicBezTo>
                  <a:cubicBezTo>
                    <a:pt x="31" y="40"/>
                    <a:pt x="31" y="40"/>
                    <a:pt x="31" y="40"/>
                  </a:cubicBezTo>
                  <a:cubicBezTo>
                    <a:pt x="31" y="40"/>
                    <a:pt x="31" y="40"/>
                    <a:pt x="31" y="40"/>
                  </a:cubicBezTo>
                  <a:cubicBezTo>
                    <a:pt x="30" y="40"/>
                    <a:pt x="30" y="40"/>
                    <a:pt x="30" y="40"/>
                  </a:cubicBezTo>
                  <a:cubicBezTo>
                    <a:pt x="30" y="40"/>
                    <a:pt x="30" y="40"/>
                    <a:pt x="30" y="40"/>
                  </a:cubicBezTo>
                  <a:cubicBezTo>
                    <a:pt x="29" y="40"/>
                    <a:pt x="29" y="40"/>
                    <a:pt x="29" y="40"/>
                  </a:cubicBezTo>
                  <a:cubicBezTo>
                    <a:pt x="28" y="41"/>
                    <a:pt x="28" y="41"/>
                    <a:pt x="28" y="41"/>
                  </a:cubicBezTo>
                  <a:cubicBezTo>
                    <a:pt x="28" y="41"/>
                    <a:pt x="28" y="41"/>
                    <a:pt x="28" y="41"/>
                  </a:cubicBezTo>
                  <a:cubicBezTo>
                    <a:pt x="29" y="41"/>
                    <a:pt x="29" y="41"/>
                    <a:pt x="29" y="41"/>
                  </a:cubicBezTo>
                  <a:cubicBezTo>
                    <a:pt x="29" y="42"/>
                    <a:pt x="29" y="42"/>
                    <a:pt x="29" y="42"/>
                  </a:cubicBezTo>
                  <a:cubicBezTo>
                    <a:pt x="30" y="42"/>
                    <a:pt x="30" y="42"/>
                    <a:pt x="30" y="42"/>
                  </a:cubicBezTo>
                  <a:cubicBezTo>
                    <a:pt x="30" y="43"/>
                    <a:pt x="30" y="43"/>
                    <a:pt x="30" y="43"/>
                  </a:cubicBezTo>
                  <a:cubicBezTo>
                    <a:pt x="29" y="42"/>
                    <a:pt x="29" y="42"/>
                    <a:pt x="29" y="42"/>
                  </a:cubicBezTo>
                  <a:cubicBezTo>
                    <a:pt x="29" y="42"/>
                    <a:pt x="29" y="42"/>
                    <a:pt x="29" y="42"/>
                  </a:cubicBezTo>
                  <a:cubicBezTo>
                    <a:pt x="28" y="43"/>
                    <a:pt x="28" y="43"/>
                    <a:pt x="28" y="43"/>
                  </a:cubicBezTo>
                  <a:cubicBezTo>
                    <a:pt x="28" y="43"/>
                    <a:pt x="28" y="43"/>
                    <a:pt x="28" y="43"/>
                  </a:cubicBezTo>
                  <a:cubicBezTo>
                    <a:pt x="28" y="43"/>
                    <a:pt x="28" y="43"/>
                    <a:pt x="28" y="43"/>
                  </a:cubicBezTo>
                  <a:cubicBezTo>
                    <a:pt x="29" y="44"/>
                    <a:pt x="29" y="44"/>
                    <a:pt x="29" y="44"/>
                  </a:cubicBezTo>
                  <a:cubicBezTo>
                    <a:pt x="29" y="44"/>
                    <a:pt x="29" y="44"/>
                    <a:pt x="29" y="44"/>
                  </a:cubicBezTo>
                  <a:cubicBezTo>
                    <a:pt x="28" y="44"/>
                    <a:pt x="28" y="44"/>
                    <a:pt x="28" y="44"/>
                  </a:cubicBezTo>
                  <a:cubicBezTo>
                    <a:pt x="28" y="44"/>
                    <a:pt x="28" y="44"/>
                    <a:pt x="28" y="44"/>
                  </a:cubicBezTo>
                  <a:cubicBezTo>
                    <a:pt x="28" y="44"/>
                    <a:pt x="28" y="44"/>
                    <a:pt x="28" y="44"/>
                  </a:cubicBezTo>
                  <a:cubicBezTo>
                    <a:pt x="28" y="45"/>
                    <a:pt x="28" y="45"/>
                    <a:pt x="28" y="45"/>
                  </a:cubicBezTo>
                  <a:cubicBezTo>
                    <a:pt x="28" y="45"/>
                    <a:pt x="28" y="45"/>
                    <a:pt x="28" y="45"/>
                  </a:cubicBezTo>
                  <a:cubicBezTo>
                    <a:pt x="28" y="45"/>
                    <a:pt x="28" y="45"/>
                    <a:pt x="28" y="45"/>
                  </a:cubicBezTo>
                  <a:cubicBezTo>
                    <a:pt x="28" y="46"/>
                    <a:pt x="28" y="46"/>
                    <a:pt x="28" y="46"/>
                  </a:cubicBezTo>
                  <a:cubicBezTo>
                    <a:pt x="27" y="45"/>
                    <a:pt x="27" y="45"/>
                    <a:pt x="27" y="45"/>
                  </a:cubicBezTo>
                  <a:cubicBezTo>
                    <a:pt x="27" y="45"/>
                    <a:pt x="27" y="45"/>
                    <a:pt x="27" y="45"/>
                  </a:cubicBezTo>
                  <a:cubicBezTo>
                    <a:pt x="27" y="46"/>
                    <a:pt x="27" y="46"/>
                    <a:pt x="27" y="46"/>
                  </a:cubicBezTo>
                  <a:cubicBezTo>
                    <a:pt x="27" y="46"/>
                    <a:pt x="27" y="46"/>
                    <a:pt x="27" y="46"/>
                  </a:cubicBezTo>
                  <a:cubicBezTo>
                    <a:pt x="27" y="47"/>
                    <a:pt x="27" y="47"/>
                    <a:pt x="27" y="47"/>
                  </a:cubicBezTo>
                  <a:cubicBezTo>
                    <a:pt x="28" y="47"/>
                    <a:pt x="28" y="47"/>
                    <a:pt x="28" y="47"/>
                  </a:cubicBezTo>
                  <a:cubicBezTo>
                    <a:pt x="28" y="47"/>
                    <a:pt x="28" y="47"/>
                    <a:pt x="28" y="47"/>
                  </a:cubicBezTo>
                  <a:cubicBezTo>
                    <a:pt x="28" y="47"/>
                    <a:pt x="28" y="47"/>
                    <a:pt x="28" y="47"/>
                  </a:cubicBezTo>
                  <a:cubicBezTo>
                    <a:pt x="29" y="47"/>
                    <a:pt x="29" y="47"/>
                    <a:pt x="29" y="47"/>
                  </a:cubicBezTo>
                  <a:cubicBezTo>
                    <a:pt x="28" y="48"/>
                    <a:pt x="28" y="48"/>
                    <a:pt x="28" y="48"/>
                  </a:cubicBezTo>
                  <a:cubicBezTo>
                    <a:pt x="28" y="48"/>
                    <a:pt x="28" y="48"/>
                    <a:pt x="28" y="48"/>
                  </a:cubicBezTo>
                  <a:cubicBezTo>
                    <a:pt x="27" y="48"/>
                    <a:pt x="27" y="48"/>
                    <a:pt x="27" y="48"/>
                  </a:cubicBezTo>
                  <a:cubicBezTo>
                    <a:pt x="27" y="48"/>
                    <a:pt x="27" y="48"/>
                    <a:pt x="27" y="48"/>
                  </a:cubicBezTo>
                  <a:cubicBezTo>
                    <a:pt x="26" y="49"/>
                    <a:pt x="26" y="49"/>
                    <a:pt x="26" y="49"/>
                  </a:cubicBezTo>
                  <a:cubicBezTo>
                    <a:pt x="26" y="49"/>
                    <a:pt x="26" y="49"/>
                    <a:pt x="26" y="49"/>
                  </a:cubicBezTo>
                  <a:cubicBezTo>
                    <a:pt x="25" y="49"/>
                    <a:pt x="25" y="49"/>
                    <a:pt x="25" y="49"/>
                  </a:cubicBezTo>
                  <a:cubicBezTo>
                    <a:pt x="25" y="50"/>
                    <a:pt x="25" y="50"/>
                    <a:pt x="25" y="50"/>
                  </a:cubicBezTo>
                  <a:cubicBezTo>
                    <a:pt x="25" y="50"/>
                    <a:pt x="25" y="50"/>
                    <a:pt x="25" y="50"/>
                  </a:cubicBezTo>
                  <a:cubicBezTo>
                    <a:pt x="25" y="50"/>
                    <a:pt x="25" y="50"/>
                    <a:pt x="25" y="50"/>
                  </a:cubicBezTo>
                  <a:cubicBezTo>
                    <a:pt x="24" y="50"/>
                    <a:pt x="24" y="50"/>
                    <a:pt x="24" y="50"/>
                  </a:cubicBezTo>
                  <a:cubicBezTo>
                    <a:pt x="23" y="51"/>
                    <a:pt x="23" y="51"/>
                    <a:pt x="23" y="51"/>
                  </a:cubicBezTo>
                  <a:cubicBezTo>
                    <a:pt x="24" y="51"/>
                    <a:pt x="24" y="51"/>
                    <a:pt x="24" y="51"/>
                  </a:cubicBezTo>
                  <a:cubicBezTo>
                    <a:pt x="24" y="52"/>
                    <a:pt x="24" y="52"/>
                    <a:pt x="24" y="52"/>
                  </a:cubicBezTo>
                  <a:cubicBezTo>
                    <a:pt x="24" y="52"/>
                    <a:pt x="24" y="52"/>
                    <a:pt x="24" y="52"/>
                  </a:cubicBezTo>
                  <a:cubicBezTo>
                    <a:pt x="23" y="53"/>
                    <a:pt x="23" y="53"/>
                    <a:pt x="23" y="53"/>
                  </a:cubicBezTo>
                  <a:cubicBezTo>
                    <a:pt x="23" y="53"/>
                    <a:pt x="23" y="53"/>
                    <a:pt x="23" y="53"/>
                  </a:cubicBezTo>
                  <a:cubicBezTo>
                    <a:pt x="23" y="52"/>
                    <a:pt x="23" y="52"/>
                    <a:pt x="23" y="52"/>
                  </a:cubicBezTo>
                  <a:cubicBezTo>
                    <a:pt x="22" y="52"/>
                    <a:pt x="22" y="52"/>
                    <a:pt x="22" y="52"/>
                  </a:cubicBezTo>
                  <a:cubicBezTo>
                    <a:pt x="22" y="52"/>
                    <a:pt x="22" y="52"/>
                    <a:pt x="22" y="52"/>
                  </a:cubicBezTo>
                  <a:cubicBezTo>
                    <a:pt x="21" y="52"/>
                    <a:pt x="21" y="52"/>
                    <a:pt x="21" y="52"/>
                  </a:cubicBezTo>
                  <a:cubicBezTo>
                    <a:pt x="22" y="53"/>
                    <a:pt x="22" y="53"/>
                    <a:pt x="22" y="53"/>
                  </a:cubicBezTo>
                  <a:cubicBezTo>
                    <a:pt x="21" y="53"/>
                    <a:pt x="21" y="53"/>
                    <a:pt x="21" y="53"/>
                  </a:cubicBezTo>
                  <a:cubicBezTo>
                    <a:pt x="21" y="53"/>
                    <a:pt x="21" y="53"/>
                    <a:pt x="21" y="53"/>
                  </a:cubicBezTo>
                  <a:cubicBezTo>
                    <a:pt x="21" y="54"/>
                    <a:pt x="21" y="54"/>
                    <a:pt x="21" y="54"/>
                  </a:cubicBezTo>
                  <a:cubicBezTo>
                    <a:pt x="20" y="54"/>
                    <a:pt x="20" y="54"/>
                    <a:pt x="20" y="54"/>
                  </a:cubicBezTo>
                  <a:cubicBezTo>
                    <a:pt x="20" y="54"/>
                    <a:pt x="20" y="54"/>
                    <a:pt x="20" y="54"/>
                  </a:cubicBezTo>
                  <a:cubicBezTo>
                    <a:pt x="20" y="55"/>
                    <a:pt x="20" y="55"/>
                    <a:pt x="20" y="55"/>
                  </a:cubicBezTo>
                  <a:cubicBezTo>
                    <a:pt x="19" y="55"/>
                    <a:pt x="19" y="55"/>
                    <a:pt x="19" y="55"/>
                  </a:cubicBezTo>
                  <a:cubicBezTo>
                    <a:pt x="19" y="55"/>
                    <a:pt x="19" y="55"/>
                    <a:pt x="19" y="55"/>
                  </a:cubicBezTo>
                  <a:cubicBezTo>
                    <a:pt x="19" y="56"/>
                    <a:pt x="19" y="56"/>
                    <a:pt x="19" y="56"/>
                  </a:cubicBezTo>
                  <a:cubicBezTo>
                    <a:pt x="19" y="57"/>
                    <a:pt x="19" y="57"/>
                    <a:pt x="19" y="57"/>
                  </a:cubicBezTo>
                  <a:cubicBezTo>
                    <a:pt x="18" y="57"/>
                    <a:pt x="18" y="57"/>
                    <a:pt x="18" y="57"/>
                  </a:cubicBezTo>
                  <a:cubicBezTo>
                    <a:pt x="18" y="58"/>
                    <a:pt x="18" y="58"/>
                    <a:pt x="18" y="58"/>
                  </a:cubicBezTo>
                  <a:cubicBezTo>
                    <a:pt x="19" y="57"/>
                    <a:pt x="19" y="57"/>
                    <a:pt x="19" y="57"/>
                  </a:cubicBezTo>
                  <a:cubicBezTo>
                    <a:pt x="19" y="57"/>
                    <a:pt x="19" y="57"/>
                    <a:pt x="19" y="57"/>
                  </a:cubicBezTo>
                  <a:cubicBezTo>
                    <a:pt x="19" y="58"/>
                    <a:pt x="19" y="58"/>
                    <a:pt x="19" y="58"/>
                  </a:cubicBezTo>
                  <a:cubicBezTo>
                    <a:pt x="19" y="58"/>
                    <a:pt x="19" y="58"/>
                    <a:pt x="19" y="58"/>
                  </a:cubicBezTo>
                  <a:cubicBezTo>
                    <a:pt x="19" y="59"/>
                    <a:pt x="19" y="59"/>
                    <a:pt x="19" y="59"/>
                  </a:cubicBezTo>
                  <a:cubicBezTo>
                    <a:pt x="19" y="59"/>
                    <a:pt x="19" y="59"/>
                    <a:pt x="19" y="59"/>
                  </a:cubicBezTo>
                  <a:cubicBezTo>
                    <a:pt x="20" y="59"/>
                    <a:pt x="20" y="59"/>
                    <a:pt x="20" y="59"/>
                  </a:cubicBezTo>
                  <a:cubicBezTo>
                    <a:pt x="21" y="59"/>
                    <a:pt x="21" y="59"/>
                    <a:pt x="21" y="59"/>
                  </a:cubicBezTo>
                  <a:cubicBezTo>
                    <a:pt x="22" y="57"/>
                    <a:pt x="22" y="57"/>
                    <a:pt x="22" y="57"/>
                  </a:cubicBezTo>
                  <a:cubicBezTo>
                    <a:pt x="22" y="57"/>
                    <a:pt x="22" y="57"/>
                    <a:pt x="22" y="57"/>
                  </a:cubicBezTo>
                  <a:cubicBezTo>
                    <a:pt x="22" y="57"/>
                    <a:pt x="22" y="57"/>
                    <a:pt x="22" y="57"/>
                  </a:cubicBezTo>
                  <a:cubicBezTo>
                    <a:pt x="22" y="56"/>
                    <a:pt x="22" y="56"/>
                    <a:pt x="22" y="56"/>
                  </a:cubicBezTo>
                  <a:cubicBezTo>
                    <a:pt x="22" y="56"/>
                    <a:pt x="22" y="56"/>
                    <a:pt x="22" y="56"/>
                  </a:cubicBezTo>
                  <a:cubicBezTo>
                    <a:pt x="23" y="55"/>
                    <a:pt x="23" y="55"/>
                    <a:pt x="23" y="55"/>
                  </a:cubicBezTo>
                  <a:cubicBezTo>
                    <a:pt x="23" y="55"/>
                    <a:pt x="23" y="55"/>
                    <a:pt x="23" y="55"/>
                  </a:cubicBezTo>
                  <a:cubicBezTo>
                    <a:pt x="24" y="55"/>
                    <a:pt x="24" y="55"/>
                    <a:pt x="24" y="55"/>
                  </a:cubicBezTo>
                  <a:cubicBezTo>
                    <a:pt x="24" y="55"/>
                    <a:pt x="24" y="55"/>
                    <a:pt x="24" y="55"/>
                  </a:cubicBezTo>
                  <a:cubicBezTo>
                    <a:pt x="23" y="56"/>
                    <a:pt x="23" y="56"/>
                    <a:pt x="23" y="56"/>
                  </a:cubicBezTo>
                  <a:cubicBezTo>
                    <a:pt x="23" y="56"/>
                    <a:pt x="23" y="56"/>
                    <a:pt x="23" y="56"/>
                  </a:cubicBezTo>
                  <a:cubicBezTo>
                    <a:pt x="24" y="57"/>
                    <a:pt x="24" y="57"/>
                    <a:pt x="24" y="57"/>
                  </a:cubicBezTo>
                  <a:cubicBezTo>
                    <a:pt x="24" y="57"/>
                    <a:pt x="24" y="57"/>
                    <a:pt x="24" y="57"/>
                  </a:cubicBezTo>
                  <a:cubicBezTo>
                    <a:pt x="23" y="57"/>
                    <a:pt x="23" y="57"/>
                    <a:pt x="23" y="57"/>
                  </a:cubicBezTo>
                  <a:cubicBezTo>
                    <a:pt x="22" y="59"/>
                    <a:pt x="22" y="59"/>
                    <a:pt x="22" y="59"/>
                  </a:cubicBezTo>
                  <a:cubicBezTo>
                    <a:pt x="23" y="59"/>
                    <a:pt x="23" y="59"/>
                    <a:pt x="23" y="59"/>
                  </a:cubicBezTo>
                  <a:cubicBezTo>
                    <a:pt x="22" y="59"/>
                    <a:pt x="22" y="59"/>
                    <a:pt x="22" y="59"/>
                  </a:cubicBezTo>
                  <a:cubicBezTo>
                    <a:pt x="22" y="60"/>
                    <a:pt x="22" y="60"/>
                    <a:pt x="22" y="60"/>
                  </a:cubicBezTo>
                  <a:cubicBezTo>
                    <a:pt x="22" y="60"/>
                    <a:pt x="22" y="60"/>
                    <a:pt x="22" y="60"/>
                  </a:cubicBezTo>
                  <a:cubicBezTo>
                    <a:pt x="21" y="59"/>
                    <a:pt x="21" y="59"/>
                    <a:pt x="21" y="59"/>
                  </a:cubicBezTo>
                  <a:cubicBezTo>
                    <a:pt x="20" y="60"/>
                    <a:pt x="20" y="60"/>
                    <a:pt x="20" y="60"/>
                  </a:cubicBezTo>
                  <a:cubicBezTo>
                    <a:pt x="20" y="60"/>
                    <a:pt x="20" y="60"/>
                    <a:pt x="20" y="60"/>
                  </a:cubicBezTo>
                  <a:cubicBezTo>
                    <a:pt x="20" y="61"/>
                    <a:pt x="20" y="61"/>
                    <a:pt x="20" y="61"/>
                  </a:cubicBezTo>
                  <a:cubicBezTo>
                    <a:pt x="19" y="61"/>
                    <a:pt x="19" y="61"/>
                    <a:pt x="19" y="61"/>
                  </a:cubicBezTo>
                  <a:cubicBezTo>
                    <a:pt x="18" y="61"/>
                    <a:pt x="18" y="61"/>
                    <a:pt x="18" y="61"/>
                  </a:cubicBezTo>
                  <a:cubicBezTo>
                    <a:pt x="19" y="61"/>
                    <a:pt x="19" y="61"/>
                    <a:pt x="19" y="61"/>
                  </a:cubicBezTo>
                  <a:cubicBezTo>
                    <a:pt x="19" y="61"/>
                    <a:pt x="19" y="61"/>
                    <a:pt x="19" y="61"/>
                  </a:cubicBezTo>
                  <a:cubicBezTo>
                    <a:pt x="19" y="60"/>
                    <a:pt x="19" y="60"/>
                    <a:pt x="19" y="60"/>
                  </a:cubicBezTo>
                  <a:cubicBezTo>
                    <a:pt x="19" y="59"/>
                    <a:pt x="19" y="59"/>
                    <a:pt x="19" y="59"/>
                  </a:cubicBezTo>
                  <a:cubicBezTo>
                    <a:pt x="18" y="58"/>
                    <a:pt x="18" y="58"/>
                    <a:pt x="18" y="58"/>
                  </a:cubicBezTo>
                  <a:cubicBezTo>
                    <a:pt x="17" y="58"/>
                    <a:pt x="17" y="58"/>
                    <a:pt x="17" y="58"/>
                  </a:cubicBezTo>
                  <a:cubicBezTo>
                    <a:pt x="17" y="59"/>
                    <a:pt x="17" y="59"/>
                    <a:pt x="17" y="59"/>
                  </a:cubicBezTo>
                  <a:cubicBezTo>
                    <a:pt x="16" y="59"/>
                    <a:pt x="16" y="59"/>
                    <a:pt x="16" y="59"/>
                  </a:cubicBezTo>
                  <a:cubicBezTo>
                    <a:pt x="16" y="59"/>
                    <a:pt x="16" y="59"/>
                    <a:pt x="16" y="59"/>
                  </a:cubicBezTo>
                  <a:cubicBezTo>
                    <a:pt x="17" y="59"/>
                    <a:pt x="17" y="59"/>
                    <a:pt x="17" y="59"/>
                  </a:cubicBezTo>
                  <a:cubicBezTo>
                    <a:pt x="16" y="60"/>
                    <a:pt x="16" y="60"/>
                    <a:pt x="16" y="60"/>
                  </a:cubicBezTo>
                  <a:cubicBezTo>
                    <a:pt x="15" y="60"/>
                    <a:pt x="15" y="60"/>
                    <a:pt x="15" y="60"/>
                  </a:cubicBezTo>
                  <a:cubicBezTo>
                    <a:pt x="15" y="60"/>
                    <a:pt x="15" y="60"/>
                    <a:pt x="15" y="60"/>
                  </a:cubicBezTo>
                  <a:cubicBezTo>
                    <a:pt x="14" y="61"/>
                    <a:pt x="14" y="61"/>
                    <a:pt x="14" y="61"/>
                  </a:cubicBezTo>
                  <a:cubicBezTo>
                    <a:pt x="14" y="61"/>
                    <a:pt x="14" y="61"/>
                    <a:pt x="14" y="61"/>
                  </a:cubicBezTo>
                  <a:cubicBezTo>
                    <a:pt x="15" y="61"/>
                    <a:pt x="15" y="61"/>
                    <a:pt x="15" y="61"/>
                  </a:cubicBezTo>
                  <a:cubicBezTo>
                    <a:pt x="15" y="61"/>
                    <a:pt x="15" y="61"/>
                    <a:pt x="15" y="61"/>
                  </a:cubicBezTo>
                  <a:cubicBezTo>
                    <a:pt x="14" y="61"/>
                    <a:pt x="14" y="61"/>
                    <a:pt x="14" y="61"/>
                  </a:cubicBezTo>
                  <a:cubicBezTo>
                    <a:pt x="14" y="62"/>
                    <a:pt x="14" y="62"/>
                    <a:pt x="14" y="62"/>
                  </a:cubicBezTo>
                  <a:cubicBezTo>
                    <a:pt x="13" y="61"/>
                    <a:pt x="13" y="61"/>
                    <a:pt x="13" y="61"/>
                  </a:cubicBezTo>
                  <a:cubicBezTo>
                    <a:pt x="13" y="61"/>
                    <a:pt x="13" y="61"/>
                    <a:pt x="13" y="61"/>
                  </a:cubicBezTo>
                  <a:cubicBezTo>
                    <a:pt x="13" y="62"/>
                    <a:pt x="13" y="62"/>
                    <a:pt x="13" y="62"/>
                  </a:cubicBezTo>
                  <a:cubicBezTo>
                    <a:pt x="14" y="62"/>
                    <a:pt x="14" y="62"/>
                    <a:pt x="14" y="62"/>
                  </a:cubicBezTo>
                  <a:cubicBezTo>
                    <a:pt x="15" y="62"/>
                    <a:pt x="15" y="62"/>
                    <a:pt x="15" y="62"/>
                  </a:cubicBezTo>
                  <a:cubicBezTo>
                    <a:pt x="14" y="63"/>
                    <a:pt x="14" y="63"/>
                    <a:pt x="14" y="63"/>
                  </a:cubicBezTo>
                  <a:cubicBezTo>
                    <a:pt x="15" y="63"/>
                    <a:pt x="15" y="63"/>
                    <a:pt x="15" y="63"/>
                  </a:cubicBezTo>
                  <a:cubicBezTo>
                    <a:pt x="15" y="64"/>
                    <a:pt x="15" y="64"/>
                    <a:pt x="15" y="64"/>
                  </a:cubicBezTo>
                  <a:cubicBezTo>
                    <a:pt x="14" y="63"/>
                    <a:pt x="14" y="63"/>
                    <a:pt x="14" y="63"/>
                  </a:cubicBezTo>
                  <a:cubicBezTo>
                    <a:pt x="14" y="63"/>
                    <a:pt x="14" y="63"/>
                    <a:pt x="14" y="63"/>
                  </a:cubicBezTo>
                  <a:cubicBezTo>
                    <a:pt x="13" y="63"/>
                    <a:pt x="13" y="63"/>
                    <a:pt x="13" y="63"/>
                  </a:cubicBezTo>
                  <a:cubicBezTo>
                    <a:pt x="12" y="62"/>
                    <a:pt x="12" y="62"/>
                    <a:pt x="12" y="62"/>
                  </a:cubicBezTo>
                  <a:cubicBezTo>
                    <a:pt x="12" y="62"/>
                    <a:pt x="12" y="62"/>
                    <a:pt x="12" y="62"/>
                  </a:cubicBezTo>
                  <a:cubicBezTo>
                    <a:pt x="12" y="62"/>
                    <a:pt x="12" y="62"/>
                    <a:pt x="12" y="62"/>
                  </a:cubicBezTo>
                  <a:cubicBezTo>
                    <a:pt x="12" y="62"/>
                    <a:pt x="12" y="62"/>
                    <a:pt x="12" y="62"/>
                  </a:cubicBezTo>
                  <a:cubicBezTo>
                    <a:pt x="12" y="63"/>
                    <a:pt x="12" y="63"/>
                    <a:pt x="12" y="63"/>
                  </a:cubicBezTo>
                  <a:cubicBezTo>
                    <a:pt x="13" y="64"/>
                    <a:pt x="13" y="64"/>
                    <a:pt x="13" y="64"/>
                  </a:cubicBezTo>
                  <a:cubicBezTo>
                    <a:pt x="14" y="64"/>
                    <a:pt x="14" y="64"/>
                    <a:pt x="14" y="64"/>
                  </a:cubicBezTo>
                  <a:cubicBezTo>
                    <a:pt x="14" y="64"/>
                    <a:pt x="14" y="64"/>
                    <a:pt x="14" y="64"/>
                  </a:cubicBezTo>
                  <a:cubicBezTo>
                    <a:pt x="14" y="64"/>
                    <a:pt x="14" y="64"/>
                    <a:pt x="14" y="64"/>
                  </a:cubicBezTo>
                  <a:cubicBezTo>
                    <a:pt x="12" y="64"/>
                    <a:pt x="12" y="64"/>
                    <a:pt x="12" y="64"/>
                  </a:cubicBezTo>
                  <a:cubicBezTo>
                    <a:pt x="11" y="63"/>
                    <a:pt x="11" y="63"/>
                    <a:pt x="11" y="63"/>
                  </a:cubicBezTo>
                  <a:cubicBezTo>
                    <a:pt x="11" y="63"/>
                    <a:pt x="11" y="63"/>
                    <a:pt x="11" y="63"/>
                  </a:cubicBezTo>
                  <a:cubicBezTo>
                    <a:pt x="10" y="63"/>
                    <a:pt x="10" y="63"/>
                    <a:pt x="10" y="63"/>
                  </a:cubicBezTo>
                  <a:cubicBezTo>
                    <a:pt x="9" y="63"/>
                    <a:pt x="9" y="63"/>
                    <a:pt x="9" y="63"/>
                  </a:cubicBezTo>
                  <a:cubicBezTo>
                    <a:pt x="9" y="62"/>
                    <a:pt x="9" y="62"/>
                    <a:pt x="9" y="62"/>
                  </a:cubicBezTo>
                  <a:cubicBezTo>
                    <a:pt x="8" y="63"/>
                    <a:pt x="8" y="63"/>
                    <a:pt x="8" y="63"/>
                  </a:cubicBezTo>
                  <a:cubicBezTo>
                    <a:pt x="8" y="63"/>
                    <a:pt x="8" y="63"/>
                    <a:pt x="8" y="63"/>
                  </a:cubicBezTo>
                  <a:cubicBezTo>
                    <a:pt x="8" y="64"/>
                    <a:pt x="8" y="64"/>
                    <a:pt x="8" y="64"/>
                  </a:cubicBezTo>
                  <a:cubicBezTo>
                    <a:pt x="9" y="64"/>
                    <a:pt x="9" y="64"/>
                    <a:pt x="9" y="64"/>
                  </a:cubicBezTo>
                  <a:cubicBezTo>
                    <a:pt x="10" y="64"/>
                    <a:pt x="10" y="64"/>
                    <a:pt x="10" y="64"/>
                  </a:cubicBezTo>
                  <a:cubicBezTo>
                    <a:pt x="10" y="64"/>
                    <a:pt x="10" y="64"/>
                    <a:pt x="10" y="64"/>
                  </a:cubicBezTo>
                  <a:cubicBezTo>
                    <a:pt x="10" y="64"/>
                    <a:pt x="10" y="64"/>
                    <a:pt x="10" y="64"/>
                  </a:cubicBezTo>
                  <a:cubicBezTo>
                    <a:pt x="10" y="65"/>
                    <a:pt x="10" y="65"/>
                    <a:pt x="10" y="65"/>
                  </a:cubicBezTo>
                  <a:cubicBezTo>
                    <a:pt x="11" y="64"/>
                    <a:pt x="11" y="64"/>
                    <a:pt x="11" y="64"/>
                  </a:cubicBezTo>
                  <a:cubicBezTo>
                    <a:pt x="12" y="64"/>
                    <a:pt x="12" y="64"/>
                    <a:pt x="12" y="64"/>
                  </a:cubicBezTo>
                  <a:cubicBezTo>
                    <a:pt x="11" y="65"/>
                    <a:pt x="11" y="65"/>
                    <a:pt x="11" y="65"/>
                  </a:cubicBezTo>
                  <a:cubicBezTo>
                    <a:pt x="10" y="65"/>
                    <a:pt x="10" y="65"/>
                    <a:pt x="10" y="65"/>
                  </a:cubicBezTo>
                  <a:cubicBezTo>
                    <a:pt x="10" y="66"/>
                    <a:pt x="10" y="66"/>
                    <a:pt x="10" y="66"/>
                  </a:cubicBezTo>
                  <a:cubicBezTo>
                    <a:pt x="9" y="66"/>
                    <a:pt x="9" y="66"/>
                    <a:pt x="9" y="66"/>
                  </a:cubicBezTo>
                  <a:cubicBezTo>
                    <a:pt x="8" y="65"/>
                    <a:pt x="8" y="65"/>
                    <a:pt x="8" y="65"/>
                  </a:cubicBezTo>
                  <a:cubicBezTo>
                    <a:pt x="8" y="65"/>
                    <a:pt x="8" y="65"/>
                    <a:pt x="8" y="65"/>
                  </a:cubicBezTo>
                  <a:cubicBezTo>
                    <a:pt x="7" y="65"/>
                    <a:pt x="7" y="65"/>
                    <a:pt x="7" y="65"/>
                  </a:cubicBezTo>
                  <a:cubicBezTo>
                    <a:pt x="7" y="64"/>
                    <a:pt x="7" y="64"/>
                    <a:pt x="7" y="64"/>
                  </a:cubicBezTo>
                  <a:cubicBezTo>
                    <a:pt x="6" y="65"/>
                    <a:pt x="6" y="65"/>
                    <a:pt x="6" y="65"/>
                  </a:cubicBezTo>
                  <a:cubicBezTo>
                    <a:pt x="6" y="65"/>
                    <a:pt x="6" y="65"/>
                    <a:pt x="6" y="65"/>
                  </a:cubicBezTo>
                  <a:cubicBezTo>
                    <a:pt x="5" y="65"/>
                    <a:pt x="5" y="65"/>
                    <a:pt x="5" y="65"/>
                  </a:cubicBezTo>
                  <a:cubicBezTo>
                    <a:pt x="5" y="65"/>
                    <a:pt x="5" y="65"/>
                    <a:pt x="5" y="65"/>
                  </a:cubicBezTo>
                  <a:cubicBezTo>
                    <a:pt x="7" y="65"/>
                    <a:pt x="7" y="65"/>
                    <a:pt x="7" y="65"/>
                  </a:cubicBezTo>
                  <a:cubicBezTo>
                    <a:pt x="7" y="66"/>
                    <a:pt x="7" y="66"/>
                    <a:pt x="7" y="66"/>
                  </a:cubicBezTo>
                  <a:cubicBezTo>
                    <a:pt x="8" y="66"/>
                    <a:pt x="8" y="66"/>
                    <a:pt x="8" y="66"/>
                  </a:cubicBezTo>
                  <a:cubicBezTo>
                    <a:pt x="8" y="67"/>
                    <a:pt x="8" y="67"/>
                    <a:pt x="8" y="67"/>
                  </a:cubicBezTo>
                  <a:cubicBezTo>
                    <a:pt x="9" y="68"/>
                    <a:pt x="9" y="68"/>
                    <a:pt x="9" y="68"/>
                  </a:cubicBezTo>
                  <a:cubicBezTo>
                    <a:pt x="8" y="68"/>
                    <a:pt x="8" y="68"/>
                    <a:pt x="8" y="68"/>
                  </a:cubicBezTo>
                  <a:cubicBezTo>
                    <a:pt x="8" y="68"/>
                    <a:pt x="8" y="68"/>
                    <a:pt x="8" y="68"/>
                  </a:cubicBezTo>
                  <a:cubicBezTo>
                    <a:pt x="8" y="67"/>
                    <a:pt x="8" y="67"/>
                    <a:pt x="8" y="67"/>
                  </a:cubicBezTo>
                  <a:cubicBezTo>
                    <a:pt x="7" y="66"/>
                    <a:pt x="7" y="66"/>
                    <a:pt x="7" y="66"/>
                  </a:cubicBezTo>
                  <a:cubicBezTo>
                    <a:pt x="6" y="66"/>
                    <a:pt x="6" y="66"/>
                    <a:pt x="6" y="66"/>
                  </a:cubicBezTo>
                  <a:cubicBezTo>
                    <a:pt x="6" y="67"/>
                    <a:pt x="6" y="67"/>
                    <a:pt x="6" y="67"/>
                  </a:cubicBezTo>
                  <a:cubicBezTo>
                    <a:pt x="6" y="67"/>
                    <a:pt x="6" y="67"/>
                    <a:pt x="6" y="67"/>
                  </a:cubicBezTo>
                  <a:cubicBezTo>
                    <a:pt x="5" y="67"/>
                    <a:pt x="5" y="67"/>
                    <a:pt x="5" y="67"/>
                  </a:cubicBezTo>
                  <a:cubicBezTo>
                    <a:pt x="4" y="68"/>
                    <a:pt x="4" y="68"/>
                    <a:pt x="4" y="68"/>
                  </a:cubicBezTo>
                  <a:cubicBezTo>
                    <a:pt x="5" y="68"/>
                    <a:pt x="5" y="68"/>
                    <a:pt x="5" y="68"/>
                  </a:cubicBezTo>
                  <a:cubicBezTo>
                    <a:pt x="5" y="68"/>
                    <a:pt x="5" y="68"/>
                    <a:pt x="5" y="68"/>
                  </a:cubicBezTo>
                  <a:cubicBezTo>
                    <a:pt x="4" y="68"/>
                    <a:pt x="4" y="68"/>
                    <a:pt x="4" y="68"/>
                  </a:cubicBezTo>
                  <a:cubicBezTo>
                    <a:pt x="4" y="68"/>
                    <a:pt x="4" y="68"/>
                    <a:pt x="4" y="68"/>
                  </a:cubicBezTo>
                  <a:cubicBezTo>
                    <a:pt x="3" y="68"/>
                    <a:pt x="3" y="68"/>
                    <a:pt x="3" y="68"/>
                  </a:cubicBezTo>
                  <a:cubicBezTo>
                    <a:pt x="3" y="68"/>
                    <a:pt x="3" y="68"/>
                    <a:pt x="3" y="68"/>
                  </a:cubicBezTo>
                  <a:cubicBezTo>
                    <a:pt x="2" y="69"/>
                    <a:pt x="2" y="69"/>
                    <a:pt x="2" y="69"/>
                  </a:cubicBezTo>
                  <a:cubicBezTo>
                    <a:pt x="2" y="68"/>
                    <a:pt x="2" y="68"/>
                    <a:pt x="2" y="68"/>
                  </a:cubicBezTo>
                  <a:cubicBezTo>
                    <a:pt x="1" y="67"/>
                    <a:pt x="1" y="67"/>
                    <a:pt x="1" y="67"/>
                  </a:cubicBezTo>
                  <a:cubicBezTo>
                    <a:pt x="1" y="67"/>
                    <a:pt x="1" y="67"/>
                    <a:pt x="1" y="67"/>
                  </a:cubicBezTo>
                  <a:cubicBezTo>
                    <a:pt x="1" y="68"/>
                    <a:pt x="1" y="68"/>
                    <a:pt x="1" y="68"/>
                  </a:cubicBezTo>
                  <a:cubicBezTo>
                    <a:pt x="2" y="69"/>
                    <a:pt x="2" y="69"/>
                    <a:pt x="2" y="69"/>
                  </a:cubicBezTo>
                  <a:cubicBezTo>
                    <a:pt x="2" y="69"/>
                    <a:pt x="2" y="69"/>
                    <a:pt x="2" y="69"/>
                  </a:cubicBezTo>
                  <a:cubicBezTo>
                    <a:pt x="2" y="69"/>
                    <a:pt x="2" y="69"/>
                    <a:pt x="2" y="69"/>
                  </a:cubicBezTo>
                  <a:cubicBezTo>
                    <a:pt x="3" y="69"/>
                    <a:pt x="3" y="69"/>
                    <a:pt x="3" y="69"/>
                  </a:cubicBezTo>
                  <a:cubicBezTo>
                    <a:pt x="4" y="69"/>
                    <a:pt x="4" y="69"/>
                    <a:pt x="4" y="69"/>
                  </a:cubicBezTo>
                  <a:cubicBezTo>
                    <a:pt x="5" y="70"/>
                    <a:pt x="5" y="70"/>
                    <a:pt x="5" y="70"/>
                  </a:cubicBezTo>
                  <a:cubicBezTo>
                    <a:pt x="6" y="70"/>
                    <a:pt x="6" y="70"/>
                    <a:pt x="6" y="70"/>
                  </a:cubicBezTo>
                  <a:cubicBezTo>
                    <a:pt x="7" y="70"/>
                    <a:pt x="7" y="70"/>
                    <a:pt x="7" y="70"/>
                  </a:cubicBezTo>
                  <a:cubicBezTo>
                    <a:pt x="7" y="70"/>
                    <a:pt x="7" y="70"/>
                    <a:pt x="7" y="70"/>
                  </a:cubicBezTo>
                  <a:cubicBezTo>
                    <a:pt x="7" y="70"/>
                    <a:pt x="7" y="70"/>
                    <a:pt x="7" y="70"/>
                  </a:cubicBezTo>
                  <a:cubicBezTo>
                    <a:pt x="5" y="70"/>
                    <a:pt x="5" y="70"/>
                    <a:pt x="5" y="70"/>
                  </a:cubicBezTo>
                  <a:cubicBezTo>
                    <a:pt x="5" y="70"/>
                    <a:pt x="5" y="70"/>
                    <a:pt x="5" y="70"/>
                  </a:cubicBezTo>
                  <a:cubicBezTo>
                    <a:pt x="4" y="70"/>
                    <a:pt x="4" y="70"/>
                    <a:pt x="4" y="70"/>
                  </a:cubicBezTo>
                  <a:cubicBezTo>
                    <a:pt x="3" y="70"/>
                    <a:pt x="3" y="70"/>
                    <a:pt x="3" y="70"/>
                  </a:cubicBezTo>
                  <a:cubicBezTo>
                    <a:pt x="2" y="70"/>
                    <a:pt x="2" y="70"/>
                    <a:pt x="2" y="70"/>
                  </a:cubicBezTo>
                  <a:cubicBezTo>
                    <a:pt x="2" y="70"/>
                    <a:pt x="2" y="70"/>
                    <a:pt x="2" y="70"/>
                  </a:cubicBezTo>
                  <a:cubicBezTo>
                    <a:pt x="1" y="70"/>
                    <a:pt x="1" y="70"/>
                    <a:pt x="1" y="70"/>
                  </a:cubicBezTo>
                  <a:cubicBezTo>
                    <a:pt x="1" y="71"/>
                    <a:pt x="1" y="71"/>
                    <a:pt x="1" y="71"/>
                  </a:cubicBezTo>
                  <a:cubicBezTo>
                    <a:pt x="2" y="71"/>
                    <a:pt x="2" y="71"/>
                    <a:pt x="2" y="71"/>
                  </a:cubicBezTo>
                  <a:cubicBezTo>
                    <a:pt x="2" y="72"/>
                    <a:pt x="2" y="72"/>
                    <a:pt x="2" y="72"/>
                  </a:cubicBezTo>
                  <a:cubicBezTo>
                    <a:pt x="2" y="72"/>
                    <a:pt x="2" y="72"/>
                    <a:pt x="2" y="72"/>
                  </a:cubicBezTo>
                  <a:cubicBezTo>
                    <a:pt x="3" y="72"/>
                    <a:pt x="3" y="72"/>
                    <a:pt x="3" y="72"/>
                  </a:cubicBezTo>
                  <a:cubicBezTo>
                    <a:pt x="4" y="72"/>
                    <a:pt x="4" y="72"/>
                    <a:pt x="4" y="72"/>
                  </a:cubicBezTo>
                  <a:cubicBezTo>
                    <a:pt x="3" y="72"/>
                    <a:pt x="3" y="72"/>
                    <a:pt x="3" y="72"/>
                  </a:cubicBezTo>
                  <a:cubicBezTo>
                    <a:pt x="2" y="72"/>
                    <a:pt x="2" y="72"/>
                    <a:pt x="2" y="72"/>
                  </a:cubicBezTo>
                  <a:cubicBezTo>
                    <a:pt x="2" y="72"/>
                    <a:pt x="2" y="72"/>
                    <a:pt x="2" y="72"/>
                  </a:cubicBezTo>
                  <a:cubicBezTo>
                    <a:pt x="1" y="72"/>
                    <a:pt x="1" y="72"/>
                    <a:pt x="1" y="72"/>
                  </a:cubicBezTo>
                  <a:cubicBezTo>
                    <a:pt x="1" y="73"/>
                    <a:pt x="1" y="73"/>
                    <a:pt x="1" y="73"/>
                  </a:cubicBezTo>
                  <a:cubicBezTo>
                    <a:pt x="2" y="73"/>
                    <a:pt x="2" y="73"/>
                    <a:pt x="2" y="73"/>
                  </a:cubicBezTo>
                  <a:cubicBezTo>
                    <a:pt x="2" y="73"/>
                    <a:pt x="2" y="73"/>
                    <a:pt x="2" y="73"/>
                  </a:cubicBezTo>
                  <a:cubicBezTo>
                    <a:pt x="1" y="73"/>
                    <a:pt x="1" y="73"/>
                    <a:pt x="1" y="73"/>
                  </a:cubicBezTo>
                  <a:cubicBezTo>
                    <a:pt x="1" y="73"/>
                    <a:pt x="1" y="73"/>
                    <a:pt x="1" y="73"/>
                  </a:cubicBezTo>
                  <a:cubicBezTo>
                    <a:pt x="1" y="74"/>
                    <a:pt x="1" y="74"/>
                    <a:pt x="1" y="74"/>
                  </a:cubicBezTo>
                  <a:cubicBezTo>
                    <a:pt x="2" y="74"/>
                    <a:pt x="2" y="74"/>
                    <a:pt x="2" y="74"/>
                  </a:cubicBezTo>
                  <a:cubicBezTo>
                    <a:pt x="2" y="74"/>
                    <a:pt x="2" y="74"/>
                    <a:pt x="2" y="74"/>
                  </a:cubicBezTo>
                  <a:cubicBezTo>
                    <a:pt x="3" y="74"/>
                    <a:pt x="3" y="74"/>
                    <a:pt x="3" y="74"/>
                  </a:cubicBezTo>
                  <a:cubicBezTo>
                    <a:pt x="3" y="74"/>
                    <a:pt x="3" y="74"/>
                    <a:pt x="3" y="74"/>
                  </a:cubicBezTo>
                  <a:cubicBezTo>
                    <a:pt x="5" y="74"/>
                    <a:pt x="5" y="74"/>
                    <a:pt x="5" y="74"/>
                  </a:cubicBezTo>
                  <a:cubicBezTo>
                    <a:pt x="6" y="74"/>
                    <a:pt x="6" y="74"/>
                    <a:pt x="6" y="74"/>
                  </a:cubicBezTo>
                  <a:cubicBezTo>
                    <a:pt x="6" y="74"/>
                    <a:pt x="6" y="74"/>
                    <a:pt x="6" y="74"/>
                  </a:cubicBezTo>
                  <a:cubicBezTo>
                    <a:pt x="7" y="74"/>
                    <a:pt x="7" y="74"/>
                    <a:pt x="7" y="74"/>
                  </a:cubicBezTo>
                  <a:cubicBezTo>
                    <a:pt x="7" y="73"/>
                    <a:pt x="7" y="73"/>
                    <a:pt x="7" y="73"/>
                  </a:cubicBezTo>
                  <a:cubicBezTo>
                    <a:pt x="7" y="73"/>
                    <a:pt x="7" y="73"/>
                    <a:pt x="7" y="73"/>
                  </a:cubicBezTo>
                  <a:cubicBezTo>
                    <a:pt x="7" y="74"/>
                    <a:pt x="7" y="74"/>
                    <a:pt x="7" y="74"/>
                  </a:cubicBezTo>
                  <a:cubicBezTo>
                    <a:pt x="8" y="74"/>
                    <a:pt x="8" y="74"/>
                    <a:pt x="8" y="74"/>
                  </a:cubicBezTo>
                  <a:cubicBezTo>
                    <a:pt x="9" y="73"/>
                    <a:pt x="9" y="73"/>
                    <a:pt x="9" y="73"/>
                  </a:cubicBezTo>
                  <a:cubicBezTo>
                    <a:pt x="10" y="73"/>
                    <a:pt x="10" y="73"/>
                    <a:pt x="10" y="73"/>
                  </a:cubicBezTo>
                  <a:cubicBezTo>
                    <a:pt x="9" y="73"/>
                    <a:pt x="9" y="73"/>
                    <a:pt x="9" y="73"/>
                  </a:cubicBezTo>
                  <a:cubicBezTo>
                    <a:pt x="9" y="74"/>
                    <a:pt x="9" y="74"/>
                    <a:pt x="9" y="74"/>
                  </a:cubicBezTo>
                  <a:cubicBezTo>
                    <a:pt x="10" y="74"/>
                    <a:pt x="10" y="74"/>
                    <a:pt x="10" y="74"/>
                  </a:cubicBezTo>
                  <a:cubicBezTo>
                    <a:pt x="10" y="74"/>
                    <a:pt x="10" y="74"/>
                    <a:pt x="10" y="74"/>
                  </a:cubicBezTo>
                  <a:cubicBezTo>
                    <a:pt x="10" y="73"/>
                    <a:pt x="10" y="73"/>
                    <a:pt x="10" y="73"/>
                  </a:cubicBezTo>
                  <a:cubicBezTo>
                    <a:pt x="11" y="72"/>
                    <a:pt x="11" y="72"/>
                    <a:pt x="11" y="72"/>
                  </a:cubicBezTo>
                  <a:cubicBezTo>
                    <a:pt x="10" y="73"/>
                    <a:pt x="10" y="73"/>
                    <a:pt x="10" y="73"/>
                  </a:cubicBezTo>
                  <a:cubicBezTo>
                    <a:pt x="11" y="74"/>
                    <a:pt x="11" y="74"/>
                    <a:pt x="11" y="74"/>
                  </a:cubicBezTo>
                  <a:cubicBezTo>
                    <a:pt x="11" y="74"/>
                    <a:pt x="11" y="74"/>
                    <a:pt x="11" y="74"/>
                  </a:cubicBezTo>
                  <a:cubicBezTo>
                    <a:pt x="9" y="75"/>
                    <a:pt x="9" y="75"/>
                    <a:pt x="9" y="75"/>
                  </a:cubicBezTo>
                  <a:cubicBezTo>
                    <a:pt x="9" y="75"/>
                    <a:pt x="9" y="75"/>
                    <a:pt x="9" y="75"/>
                  </a:cubicBezTo>
                  <a:cubicBezTo>
                    <a:pt x="9" y="75"/>
                    <a:pt x="9" y="75"/>
                    <a:pt x="9" y="75"/>
                  </a:cubicBezTo>
                  <a:cubicBezTo>
                    <a:pt x="9" y="76"/>
                    <a:pt x="9" y="76"/>
                    <a:pt x="9" y="76"/>
                  </a:cubicBezTo>
                  <a:cubicBezTo>
                    <a:pt x="8" y="76"/>
                    <a:pt x="8" y="76"/>
                    <a:pt x="8" y="76"/>
                  </a:cubicBezTo>
                  <a:cubicBezTo>
                    <a:pt x="8" y="75"/>
                    <a:pt x="8" y="75"/>
                    <a:pt x="8" y="75"/>
                  </a:cubicBezTo>
                  <a:cubicBezTo>
                    <a:pt x="8" y="75"/>
                    <a:pt x="8" y="75"/>
                    <a:pt x="8" y="75"/>
                  </a:cubicBezTo>
                  <a:cubicBezTo>
                    <a:pt x="8" y="74"/>
                    <a:pt x="8" y="74"/>
                    <a:pt x="8" y="74"/>
                  </a:cubicBezTo>
                  <a:cubicBezTo>
                    <a:pt x="7" y="74"/>
                    <a:pt x="7" y="74"/>
                    <a:pt x="7" y="74"/>
                  </a:cubicBezTo>
                  <a:cubicBezTo>
                    <a:pt x="6" y="75"/>
                    <a:pt x="6" y="75"/>
                    <a:pt x="6" y="75"/>
                  </a:cubicBezTo>
                  <a:cubicBezTo>
                    <a:pt x="6" y="75"/>
                    <a:pt x="6" y="75"/>
                    <a:pt x="6" y="75"/>
                  </a:cubicBezTo>
                  <a:cubicBezTo>
                    <a:pt x="6" y="75"/>
                    <a:pt x="6" y="75"/>
                    <a:pt x="6" y="75"/>
                  </a:cubicBezTo>
                  <a:cubicBezTo>
                    <a:pt x="5" y="75"/>
                    <a:pt x="5" y="75"/>
                    <a:pt x="5" y="75"/>
                  </a:cubicBezTo>
                  <a:cubicBezTo>
                    <a:pt x="4" y="75"/>
                    <a:pt x="4" y="75"/>
                    <a:pt x="4" y="75"/>
                  </a:cubicBezTo>
                  <a:cubicBezTo>
                    <a:pt x="3" y="75"/>
                    <a:pt x="3" y="75"/>
                    <a:pt x="3" y="75"/>
                  </a:cubicBezTo>
                  <a:cubicBezTo>
                    <a:pt x="2" y="75"/>
                    <a:pt x="2" y="75"/>
                    <a:pt x="2" y="75"/>
                  </a:cubicBezTo>
                  <a:cubicBezTo>
                    <a:pt x="2" y="75"/>
                    <a:pt x="2" y="75"/>
                    <a:pt x="2" y="75"/>
                  </a:cubicBezTo>
                  <a:cubicBezTo>
                    <a:pt x="1" y="75"/>
                    <a:pt x="1" y="75"/>
                    <a:pt x="1" y="75"/>
                  </a:cubicBezTo>
                  <a:cubicBezTo>
                    <a:pt x="1" y="75"/>
                    <a:pt x="1" y="75"/>
                    <a:pt x="1" y="75"/>
                  </a:cubicBezTo>
                  <a:cubicBezTo>
                    <a:pt x="1" y="76"/>
                    <a:pt x="1" y="76"/>
                    <a:pt x="1" y="76"/>
                  </a:cubicBezTo>
                  <a:cubicBezTo>
                    <a:pt x="1" y="76"/>
                    <a:pt x="1" y="76"/>
                    <a:pt x="1" y="76"/>
                  </a:cubicBezTo>
                  <a:cubicBezTo>
                    <a:pt x="1" y="76"/>
                    <a:pt x="1" y="76"/>
                    <a:pt x="1" y="76"/>
                  </a:cubicBezTo>
                  <a:cubicBezTo>
                    <a:pt x="2" y="76"/>
                    <a:pt x="2" y="76"/>
                    <a:pt x="2" y="76"/>
                  </a:cubicBezTo>
                  <a:cubicBezTo>
                    <a:pt x="2" y="76"/>
                    <a:pt x="2" y="76"/>
                    <a:pt x="2" y="76"/>
                  </a:cubicBezTo>
                  <a:cubicBezTo>
                    <a:pt x="3" y="76"/>
                    <a:pt x="3" y="76"/>
                    <a:pt x="3" y="76"/>
                  </a:cubicBezTo>
                  <a:cubicBezTo>
                    <a:pt x="2" y="76"/>
                    <a:pt x="2" y="76"/>
                    <a:pt x="2" y="76"/>
                  </a:cubicBezTo>
                  <a:cubicBezTo>
                    <a:pt x="2" y="77"/>
                    <a:pt x="2" y="77"/>
                    <a:pt x="2" y="77"/>
                  </a:cubicBezTo>
                  <a:cubicBezTo>
                    <a:pt x="2" y="77"/>
                    <a:pt x="2" y="77"/>
                    <a:pt x="2" y="77"/>
                  </a:cubicBezTo>
                  <a:cubicBezTo>
                    <a:pt x="1" y="77"/>
                    <a:pt x="1" y="77"/>
                    <a:pt x="1" y="77"/>
                  </a:cubicBezTo>
                  <a:cubicBezTo>
                    <a:pt x="2" y="78"/>
                    <a:pt x="2" y="78"/>
                    <a:pt x="2" y="78"/>
                  </a:cubicBezTo>
                  <a:cubicBezTo>
                    <a:pt x="2" y="78"/>
                    <a:pt x="2" y="78"/>
                    <a:pt x="2" y="78"/>
                  </a:cubicBezTo>
                  <a:cubicBezTo>
                    <a:pt x="3" y="77"/>
                    <a:pt x="3" y="77"/>
                    <a:pt x="3" y="77"/>
                  </a:cubicBezTo>
                  <a:cubicBezTo>
                    <a:pt x="4" y="77"/>
                    <a:pt x="4" y="77"/>
                    <a:pt x="4" y="77"/>
                  </a:cubicBezTo>
                  <a:cubicBezTo>
                    <a:pt x="4" y="78"/>
                    <a:pt x="4" y="78"/>
                    <a:pt x="4" y="78"/>
                  </a:cubicBezTo>
                  <a:cubicBezTo>
                    <a:pt x="4" y="78"/>
                    <a:pt x="4" y="78"/>
                    <a:pt x="4" y="78"/>
                  </a:cubicBezTo>
                  <a:cubicBezTo>
                    <a:pt x="3" y="79"/>
                    <a:pt x="3" y="79"/>
                    <a:pt x="3" y="79"/>
                  </a:cubicBezTo>
                  <a:cubicBezTo>
                    <a:pt x="3" y="79"/>
                    <a:pt x="3" y="79"/>
                    <a:pt x="3" y="79"/>
                  </a:cubicBezTo>
                  <a:cubicBezTo>
                    <a:pt x="4" y="79"/>
                    <a:pt x="4" y="79"/>
                    <a:pt x="4" y="79"/>
                  </a:cubicBezTo>
                  <a:cubicBezTo>
                    <a:pt x="4" y="80"/>
                    <a:pt x="4" y="80"/>
                    <a:pt x="4" y="80"/>
                  </a:cubicBezTo>
                  <a:cubicBezTo>
                    <a:pt x="4" y="80"/>
                    <a:pt x="4" y="80"/>
                    <a:pt x="4" y="80"/>
                  </a:cubicBezTo>
                  <a:cubicBezTo>
                    <a:pt x="4" y="81"/>
                    <a:pt x="4" y="81"/>
                    <a:pt x="4" y="81"/>
                  </a:cubicBezTo>
                  <a:cubicBezTo>
                    <a:pt x="4" y="81"/>
                    <a:pt x="4" y="81"/>
                    <a:pt x="4" y="81"/>
                  </a:cubicBezTo>
                  <a:cubicBezTo>
                    <a:pt x="5" y="80"/>
                    <a:pt x="5" y="80"/>
                    <a:pt x="5" y="80"/>
                  </a:cubicBezTo>
                  <a:cubicBezTo>
                    <a:pt x="5" y="80"/>
                    <a:pt x="5" y="80"/>
                    <a:pt x="5" y="80"/>
                  </a:cubicBezTo>
                  <a:cubicBezTo>
                    <a:pt x="5" y="79"/>
                    <a:pt x="5" y="79"/>
                    <a:pt x="5" y="79"/>
                  </a:cubicBezTo>
                  <a:cubicBezTo>
                    <a:pt x="7" y="78"/>
                    <a:pt x="7" y="78"/>
                    <a:pt x="7" y="78"/>
                  </a:cubicBezTo>
                  <a:cubicBezTo>
                    <a:pt x="8" y="78"/>
                    <a:pt x="8" y="78"/>
                    <a:pt x="8" y="78"/>
                  </a:cubicBezTo>
                  <a:cubicBezTo>
                    <a:pt x="8" y="78"/>
                    <a:pt x="8" y="78"/>
                    <a:pt x="8" y="78"/>
                  </a:cubicBezTo>
                  <a:cubicBezTo>
                    <a:pt x="8" y="79"/>
                    <a:pt x="8" y="79"/>
                    <a:pt x="8" y="79"/>
                  </a:cubicBezTo>
                  <a:cubicBezTo>
                    <a:pt x="7" y="79"/>
                    <a:pt x="7" y="79"/>
                    <a:pt x="7" y="79"/>
                  </a:cubicBezTo>
                  <a:cubicBezTo>
                    <a:pt x="7" y="80"/>
                    <a:pt x="7" y="80"/>
                    <a:pt x="7" y="80"/>
                  </a:cubicBezTo>
                  <a:cubicBezTo>
                    <a:pt x="7" y="81"/>
                    <a:pt x="7" y="81"/>
                    <a:pt x="7" y="81"/>
                  </a:cubicBezTo>
                  <a:cubicBezTo>
                    <a:pt x="7" y="80"/>
                    <a:pt x="7" y="80"/>
                    <a:pt x="7" y="80"/>
                  </a:cubicBezTo>
                  <a:cubicBezTo>
                    <a:pt x="7" y="79"/>
                    <a:pt x="7" y="79"/>
                    <a:pt x="7" y="79"/>
                  </a:cubicBezTo>
                  <a:cubicBezTo>
                    <a:pt x="6" y="79"/>
                    <a:pt x="6" y="79"/>
                    <a:pt x="6" y="79"/>
                  </a:cubicBezTo>
                  <a:cubicBezTo>
                    <a:pt x="6" y="80"/>
                    <a:pt x="6" y="80"/>
                    <a:pt x="6" y="80"/>
                  </a:cubicBezTo>
                  <a:cubicBezTo>
                    <a:pt x="5" y="80"/>
                    <a:pt x="5" y="80"/>
                    <a:pt x="5" y="80"/>
                  </a:cubicBezTo>
                  <a:cubicBezTo>
                    <a:pt x="6" y="81"/>
                    <a:pt x="6" y="81"/>
                    <a:pt x="6" y="81"/>
                  </a:cubicBezTo>
                  <a:cubicBezTo>
                    <a:pt x="5" y="81"/>
                    <a:pt x="5" y="81"/>
                    <a:pt x="5" y="81"/>
                  </a:cubicBezTo>
                  <a:cubicBezTo>
                    <a:pt x="5" y="81"/>
                    <a:pt x="5" y="81"/>
                    <a:pt x="5" y="81"/>
                  </a:cubicBezTo>
                  <a:cubicBezTo>
                    <a:pt x="4" y="82"/>
                    <a:pt x="4" y="82"/>
                    <a:pt x="4" y="82"/>
                  </a:cubicBezTo>
                  <a:cubicBezTo>
                    <a:pt x="5" y="82"/>
                    <a:pt x="5" y="82"/>
                    <a:pt x="5" y="82"/>
                  </a:cubicBezTo>
                  <a:cubicBezTo>
                    <a:pt x="6" y="82"/>
                    <a:pt x="6" y="82"/>
                    <a:pt x="6" y="82"/>
                  </a:cubicBezTo>
                  <a:cubicBezTo>
                    <a:pt x="6" y="83"/>
                    <a:pt x="6" y="83"/>
                    <a:pt x="6" y="83"/>
                  </a:cubicBezTo>
                  <a:cubicBezTo>
                    <a:pt x="5" y="83"/>
                    <a:pt x="5" y="83"/>
                    <a:pt x="5" y="83"/>
                  </a:cubicBezTo>
                  <a:cubicBezTo>
                    <a:pt x="5" y="83"/>
                    <a:pt x="5" y="83"/>
                    <a:pt x="5" y="83"/>
                  </a:cubicBezTo>
                  <a:cubicBezTo>
                    <a:pt x="5" y="84"/>
                    <a:pt x="5" y="84"/>
                    <a:pt x="5" y="84"/>
                  </a:cubicBezTo>
                  <a:cubicBezTo>
                    <a:pt x="4" y="83"/>
                    <a:pt x="4" y="83"/>
                    <a:pt x="4" y="83"/>
                  </a:cubicBezTo>
                  <a:cubicBezTo>
                    <a:pt x="4" y="83"/>
                    <a:pt x="4" y="83"/>
                    <a:pt x="4" y="83"/>
                  </a:cubicBezTo>
                  <a:cubicBezTo>
                    <a:pt x="4" y="84"/>
                    <a:pt x="4" y="84"/>
                    <a:pt x="4" y="84"/>
                  </a:cubicBezTo>
                  <a:cubicBezTo>
                    <a:pt x="3" y="83"/>
                    <a:pt x="3" y="83"/>
                    <a:pt x="3" y="83"/>
                  </a:cubicBezTo>
                  <a:cubicBezTo>
                    <a:pt x="3" y="84"/>
                    <a:pt x="3" y="84"/>
                    <a:pt x="3" y="84"/>
                  </a:cubicBezTo>
                  <a:cubicBezTo>
                    <a:pt x="2" y="84"/>
                    <a:pt x="2" y="84"/>
                    <a:pt x="2" y="84"/>
                  </a:cubicBezTo>
                  <a:cubicBezTo>
                    <a:pt x="2" y="85"/>
                    <a:pt x="2" y="85"/>
                    <a:pt x="2" y="85"/>
                  </a:cubicBezTo>
                  <a:cubicBezTo>
                    <a:pt x="3" y="86"/>
                    <a:pt x="3" y="86"/>
                    <a:pt x="3" y="86"/>
                  </a:cubicBezTo>
                  <a:cubicBezTo>
                    <a:pt x="4" y="86"/>
                    <a:pt x="4" y="86"/>
                    <a:pt x="4" y="86"/>
                  </a:cubicBezTo>
                  <a:cubicBezTo>
                    <a:pt x="4" y="86"/>
                    <a:pt x="4" y="86"/>
                    <a:pt x="4" y="86"/>
                  </a:cubicBezTo>
                  <a:cubicBezTo>
                    <a:pt x="5" y="86"/>
                    <a:pt x="5" y="86"/>
                    <a:pt x="5" y="86"/>
                  </a:cubicBezTo>
                  <a:cubicBezTo>
                    <a:pt x="4" y="85"/>
                    <a:pt x="4" y="85"/>
                    <a:pt x="4" y="85"/>
                  </a:cubicBezTo>
                  <a:cubicBezTo>
                    <a:pt x="5" y="85"/>
                    <a:pt x="5" y="85"/>
                    <a:pt x="5" y="85"/>
                  </a:cubicBezTo>
                  <a:cubicBezTo>
                    <a:pt x="6" y="85"/>
                    <a:pt x="6" y="85"/>
                    <a:pt x="6" y="85"/>
                  </a:cubicBezTo>
                  <a:cubicBezTo>
                    <a:pt x="5" y="85"/>
                    <a:pt x="5" y="85"/>
                    <a:pt x="5" y="85"/>
                  </a:cubicBezTo>
                  <a:cubicBezTo>
                    <a:pt x="6" y="86"/>
                    <a:pt x="6" y="86"/>
                    <a:pt x="6" y="86"/>
                  </a:cubicBezTo>
                  <a:cubicBezTo>
                    <a:pt x="6" y="87"/>
                    <a:pt x="6" y="87"/>
                    <a:pt x="6" y="87"/>
                  </a:cubicBezTo>
                  <a:cubicBezTo>
                    <a:pt x="5" y="87"/>
                    <a:pt x="5" y="87"/>
                    <a:pt x="5" y="87"/>
                  </a:cubicBezTo>
                  <a:cubicBezTo>
                    <a:pt x="6" y="88"/>
                    <a:pt x="6" y="88"/>
                    <a:pt x="6" y="88"/>
                  </a:cubicBezTo>
                  <a:cubicBezTo>
                    <a:pt x="6" y="88"/>
                    <a:pt x="6" y="88"/>
                    <a:pt x="6" y="88"/>
                  </a:cubicBezTo>
                  <a:cubicBezTo>
                    <a:pt x="7" y="87"/>
                    <a:pt x="7" y="87"/>
                    <a:pt x="7" y="87"/>
                  </a:cubicBezTo>
                  <a:cubicBezTo>
                    <a:pt x="8" y="88"/>
                    <a:pt x="8" y="88"/>
                    <a:pt x="8" y="88"/>
                  </a:cubicBezTo>
                  <a:cubicBezTo>
                    <a:pt x="7" y="88"/>
                    <a:pt x="7" y="88"/>
                    <a:pt x="7" y="88"/>
                  </a:cubicBezTo>
                  <a:cubicBezTo>
                    <a:pt x="6" y="88"/>
                    <a:pt x="6" y="88"/>
                    <a:pt x="6" y="88"/>
                  </a:cubicBezTo>
                  <a:cubicBezTo>
                    <a:pt x="7" y="89"/>
                    <a:pt x="7" y="89"/>
                    <a:pt x="7" y="89"/>
                  </a:cubicBezTo>
                  <a:cubicBezTo>
                    <a:pt x="7" y="89"/>
                    <a:pt x="7" y="89"/>
                    <a:pt x="7" y="89"/>
                  </a:cubicBezTo>
                  <a:cubicBezTo>
                    <a:pt x="5" y="88"/>
                    <a:pt x="5" y="88"/>
                    <a:pt x="5" y="88"/>
                  </a:cubicBezTo>
                  <a:cubicBezTo>
                    <a:pt x="4" y="88"/>
                    <a:pt x="4" y="88"/>
                    <a:pt x="4" y="88"/>
                  </a:cubicBezTo>
                  <a:cubicBezTo>
                    <a:pt x="4" y="88"/>
                    <a:pt x="4" y="88"/>
                    <a:pt x="4" y="88"/>
                  </a:cubicBezTo>
                  <a:cubicBezTo>
                    <a:pt x="3" y="88"/>
                    <a:pt x="3" y="88"/>
                    <a:pt x="3" y="88"/>
                  </a:cubicBezTo>
                  <a:cubicBezTo>
                    <a:pt x="3" y="89"/>
                    <a:pt x="3" y="89"/>
                    <a:pt x="3" y="89"/>
                  </a:cubicBezTo>
                  <a:cubicBezTo>
                    <a:pt x="3" y="89"/>
                    <a:pt x="3" y="89"/>
                    <a:pt x="3" y="89"/>
                  </a:cubicBezTo>
                  <a:cubicBezTo>
                    <a:pt x="4" y="91"/>
                    <a:pt x="4" y="91"/>
                    <a:pt x="4" y="91"/>
                  </a:cubicBezTo>
                  <a:cubicBezTo>
                    <a:pt x="5" y="91"/>
                    <a:pt x="5" y="91"/>
                    <a:pt x="5" y="91"/>
                  </a:cubicBezTo>
                  <a:cubicBezTo>
                    <a:pt x="6" y="92"/>
                    <a:pt x="6" y="92"/>
                    <a:pt x="6" y="92"/>
                  </a:cubicBezTo>
                  <a:cubicBezTo>
                    <a:pt x="8" y="92"/>
                    <a:pt x="8" y="92"/>
                    <a:pt x="8" y="92"/>
                  </a:cubicBezTo>
                  <a:cubicBezTo>
                    <a:pt x="8" y="93"/>
                    <a:pt x="8" y="93"/>
                    <a:pt x="8" y="93"/>
                  </a:cubicBezTo>
                  <a:cubicBezTo>
                    <a:pt x="7" y="93"/>
                    <a:pt x="7" y="93"/>
                    <a:pt x="7" y="93"/>
                  </a:cubicBezTo>
                  <a:cubicBezTo>
                    <a:pt x="8" y="94"/>
                    <a:pt x="8" y="94"/>
                    <a:pt x="8" y="94"/>
                  </a:cubicBezTo>
                  <a:cubicBezTo>
                    <a:pt x="9" y="93"/>
                    <a:pt x="9" y="93"/>
                    <a:pt x="9" y="93"/>
                  </a:cubicBezTo>
                  <a:cubicBezTo>
                    <a:pt x="8" y="93"/>
                    <a:pt x="8" y="93"/>
                    <a:pt x="8" y="93"/>
                  </a:cubicBezTo>
                  <a:cubicBezTo>
                    <a:pt x="9" y="93"/>
                    <a:pt x="9" y="93"/>
                    <a:pt x="9" y="93"/>
                  </a:cubicBezTo>
                  <a:cubicBezTo>
                    <a:pt x="10" y="93"/>
                    <a:pt x="10" y="93"/>
                    <a:pt x="10" y="93"/>
                  </a:cubicBezTo>
                  <a:cubicBezTo>
                    <a:pt x="9" y="93"/>
                    <a:pt x="9" y="93"/>
                    <a:pt x="9" y="93"/>
                  </a:cubicBezTo>
                  <a:cubicBezTo>
                    <a:pt x="10" y="94"/>
                    <a:pt x="10" y="94"/>
                    <a:pt x="10" y="94"/>
                  </a:cubicBezTo>
                  <a:cubicBezTo>
                    <a:pt x="11" y="94"/>
                    <a:pt x="11" y="94"/>
                    <a:pt x="11" y="94"/>
                  </a:cubicBezTo>
                  <a:cubicBezTo>
                    <a:pt x="11" y="94"/>
                    <a:pt x="11" y="94"/>
                    <a:pt x="11" y="94"/>
                  </a:cubicBezTo>
                  <a:cubicBezTo>
                    <a:pt x="12" y="94"/>
                    <a:pt x="12" y="94"/>
                    <a:pt x="12" y="94"/>
                  </a:cubicBezTo>
                  <a:cubicBezTo>
                    <a:pt x="13" y="93"/>
                    <a:pt x="13" y="93"/>
                    <a:pt x="13" y="93"/>
                  </a:cubicBezTo>
                  <a:cubicBezTo>
                    <a:pt x="13" y="93"/>
                    <a:pt x="13" y="93"/>
                    <a:pt x="13" y="93"/>
                  </a:cubicBezTo>
                  <a:cubicBezTo>
                    <a:pt x="14" y="92"/>
                    <a:pt x="14" y="92"/>
                    <a:pt x="14" y="92"/>
                  </a:cubicBezTo>
                  <a:cubicBezTo>
                    <a:pt x="14" y="92"/>
                    <a:pt x="14" y="92"/>
                    <a:pt x="14" y="92"/>
                  </a:cubicBezTo>
                  <a:cubicBezTo>
                    <a:pt x="14" y="93"/>
                    <a:pt x="14" y="93"/>
                    <a:pt x="14" y="93"/>
                  </a:cubicBezTo>
                  <a:cubicBezTo>
                    <a:pt x="14" y="93"/>
                    <a:pt x="14" y="93"/>
                    <a:pt x="14" y="93"/>
                  </a:cubicBezTo>
                  <a:cubicBezTo>
                    <a:pt x="16" y="92"/>
                    <a:pt x="16" y="92"/>
                    <a:pt x="16" y="92"/>
                  </a:cubicBezTo>
                  <a:cubicBezTo>
                    <a:pt x="16" y="91"/>
                    <a:pt x="16" y="91"/>
                    <a:pt x="16" y="91"/>
                  </a:cubicBezTo>
                  <a:cubicBezTo>
                    <a:pt x="15" y="90"/>
                    <a:pt x="15" y="90"/>
                    <a:pt x="15" y="90"/>
                  </a:cubicBezTo>
                  <a:cubicBezTo>
                    <a:pt x="16" y="91"/>
                    <a:pt x="16" y="91"/>
                    <a:pt x="16" y="91"/>
                  </a:cubicBezTo>
                  <a:cubicBezTo>
                    <a:pt x="17" y="90"/>
                    <a:pt x="17" y="90"/>
                    <a:pt x="17" y="90"/>
                  </a:cubicBezTo>
                  <a:cubicBezTo>
                    <a:pt x="17" y="90"/>
                    <a:pt x="17" y="90"/>
                    <a:pt x="17" y="90"/>
                  </a:cubicBezTo>
                  <a:cubicBezTo>
                    <a:pt x="18" y="90"/>
                    <a:pt x="18" y="90"/>
                    <a:pt x="18" y="90"/>
                  </a:cubicBezTo>
                  <a:cubicBezTo>
                    <a:pt x="18" y="89"/>
                    <a:pt x="18" y="89"/>
                    <a:pt x="18" y="89"/>
                  </a:cubicBezTo>
                  <a:cubicBezTo>
                    <a:pt x="18" y="89"/>
                    <a:pt x="18" y="89"/>
                    <a:pt x="18" y="89"/>
                  </a:cubicBezTo>
                  <a:cubicBezTo>
                    <a:pt x="19" y="89"/>
                    <a:pt x="19" y="89"/>
                    <a:pt x="19" y="89"/>
                  </a:cubicBezTo>
                  <a:cubicBezTo>
                    <a:pt x="19" y="88"/>
                    <a:pt x="19" y="88"/>
                    <a:pt x="19" y="88"/>
                  </a:cubicBezTo>
                  <a:cubicBezTo>
                    <a:pt x="18" y="87"/>
                    <a:pt x="18" y="87"/>
                    <a:pt x="18" y="87"/>
                  </a:cubicBezTo>
                  <a:cubicBezTo>
                    <a:pt x="19" y="87"/>
                    <a:pt x="19" y="87"/>
                    <a:pt x="19" y="87"/>
                  </a:cubicBezTo>
                  <a:cubicBezTo>
                    <a:pt x="18" y="86"/>
                    <a:pt x="18" y="86"/>
                    <a:pt x="18" y="86"/>
                  </a:cubicBezTo>
                  <a:cubicBezTo>
                    <a:pt x="17" y="86"/>
                    <a:pt x="17" y="86"/>
                    <a:pt x="17" y="86"/>
                  </a:cubicBezTo>
                  <a:cubicBezTo>
                    <a:pt x="17" y="85"/>
                    <a:pt x="17" y="85"/>
                    <a:pt x="17" y="85"/>
                  </a:cubicBezTo>
                  <a:cubicBezTo>
                    <a:pt x="18" y="85"/>
                    <a:pt x="18" y="85"/>
                    <a:pt x="18" y="85"/>
                  </a:cubicBezTo>
                  <a:cubicBezTo>
                    <a:pt x="19" y="86"/>
                    <a:pt x="19" y="86"/>
                    <a:pt x="19" y="86"/>
                  </a:cubicBezTo>
                  <a:cubicBezTo>
                    <a:pt x="19" y="87"/>
                    <a:pt x="19" y="87"/>
                    <a:pt x="19" y="87"/>
                  </a:cubicBezTo>
                  <a:cubicBezTo>
                    <a:pt x="19" y="87"/>
                    <a:pt x="19" y="87"/>
                    <a:pt x="19" y="87"/>
                  </a:cubicBezTo>
                  <a:cubicBezTo>
                    <a:pt x="20" y="87"/>
                    <a:pt x="20" y="87"/>
                    <a:pt x="20" y="87"/>
                  </a:cubicBezTo>
                  <a:cubicBezTo>
                    <a:pt x="20" y="88"/>
                    <a:pt x="20" y="88"/>
                    <a:pt x="20" y="88"/>
                  </a:cubicBezTo>
                  <a:cubicBezTo>
                    <a:pt x="20" y="88"/>
                    <a:pt x="20" y="88"/>
                    <a:pt x="20" y="88"/>
                  </a:cubicBezTo>
                  <a:cubicBezTo>
                    <a:pt x="21" y="88"/>
                    <a:pt x="21" y="88"/>
                    <a:pt x="21" y="88"/>
                  </a:cubicBezTo>
                  <a:cubicBezTo>
                    <a:pt x="21" y="88"/>
                    <a:pt x="21" y="88"/>
                    <a:pt x="21" y="88"/>
                  </a:cubicBezTo>
                  <a:cubicBezTo>
                    <a:pt x="20" y="87"/>
                    <a:pt x="20" y="87"/>
                    <a:pt x="20" y="87"/>
                  </a:cubicBezTo>
                  <a:cubicBezTo>
                    <a:pt x="21" y="87"/>
                    <a:pt x="21" y="87"/>
                    <a:pt x="21" y="87"/>
                  </a:cubicBezTo>
                  <a:cubicBezTo>
                    <a:pt x="21" y="87"/>
                    <a:pt x="21" y="87"/>
                    <a:pt x="21" y="87"/>
                  </a:cubicBezTo>
                  <a:cubicBezTo>
                    <a:pt x="21" y="88"/>
                    <a:pt x="21" y="88"/>
                    <a:pt x="21" y="88"/>
                  </a:cubicBezTo>
                  <a:cubicBezTo>
                    <a:pt x="23" y="87"/>
                    <a:pt x="23" y="87"/>
                    <a:pt x="23" y="87"/>
                  </a:cubicBezTo>
                  <a:cubicBezTo>
                    <a:pt x="23" y="86"/>
                    <a:pt x="23" y="86"/>
                    <a:pt x="23" y="86"/>
                  </a:cubicBezTo>
                  <a:cubicBezTo>
                    <a:pt x="23" y="85"/>
                    <a:pt x="23" y="85"/>
                    <a:pt x="23" y="85"/>
                  </a:cubicBezTo>
                  <a:cubicBezTo>
                    <a:pt x="22" y="85"/>
                    <a:pt x="22" y="85"/>
                    <a:pt x="22" y="85"/>
                  </a:cubicBezTo>
                  <a:cubicBezTo>
                    <a:pt x="22" y="84"/>
                    <a:pt x="22" y="84"/>
                    <a:pt x="22" y="84"/>
                  </a:cubicBezTo>
                  <a:cubicBezTo>
                    <a:pt x="22" y="84"/>
                    <a:pt x="22" y="84"/>
                    <a:pt x="22" y="84"/>
                  </a:cubicBezTo>
                  <a:cubicBezTo>
                    <a:pt x="22" y="84"/>
                    <a:pt x="22" y="84"/>
                    <a:pt x="22" y="84"/>
                  </a:cubicBezTo>
                  <a:cubicBezTo>
                    <a:pt x="23" y="84"/>
                    <a:pt x="23" y="84"/>
                    <a:pt x="23" y="84"/>
                  </a:cubicBezTo>
                  <a:cubicBezTo>
                    <a:pt x="23" y="83"/>
                    <a:pt x="23" y="83"/>
                    <a:pt x="23" y="83"/>
                  </a:cubicBezTo>
                  <a:cubicBezTo>
                    <a:pt x="22" y="83"/>
                    <a:pt x="22" y="83"/>
                    <a:pt x="22" y="83"/>
                  </a:cubicBezTo>
                  <a:cubicBezTo>
                    <a:pt x="22" y="82"/>
                    <a:pt x="22" y="82"/>
                    <a:pt x="22" y="82"/>
                  </a:cubicBezTo>
                  <a:cubicBezTo>
                    <a:pt x="23" y="82"/>
                    <a:pt x="23" y="82"/>
                    <a:pt x="23" y="82"/>
                  </a:cubicBezTo>
                  <a:cubicBezTo>
                    <a:pt x="24" y="82"/>
                    <a:pt x="24" y="82"/>
                    <a:pt x="24" y="82"/>
                  </a:cubicBezTo>
                  <a:cubicBezTo>
                    <a:pt x="23" y="83"/>
                    <a:pt x="23" y="83"/>
                    <a:pt x="23" y="83"/>
                  </a:cubicBezTo>
                  <a:cubicBezTo>
                    <a:pt x="23" y="84"/>
                    <a:pt x="23" y="84"/>
                    <a:pt x="23" y="84"/>
                  </a:cubicBezTo>
                  <a:cubicBezTo>
                    <a:pt x="23" y="85"/>
                    <a:pt x="23" y="85"/>
                    <a:pt x="23" y="85"/>
                  </a:cubicBezTo>
                  <a:cubicBezTo>
                    <a:pt x="24" y="85"/>
                    <a:pt x="24" y="85"/>
                    <a:pt x="24" y="85"/>
                  </a:cubicBezTo>
                  <a:cubicBezTo>
                    <a:pt x="24" y="86"/>
                    <a:pt x="24" y="86"/>
                    <a:pt x="24" y="86"/>
                  </a:cubicBezTo>
                  <a:cubicBezTo>
                    <a:pt x="25" y="87"/>
                    <a:pt x="25" y="87"/>
                    <a:pt x="25" y="87"/>
                  </a:cubicBezTo>
                  <a:cubicBezTo>
                    <a:pt x="26" y="87"/>
                    <a:pt x="26" y="87"/>
                    <a:pt x="26" y="87"/>
                  </a:cubicBezTo>
                  <a:cubicBezTo>
                    <a:pt x="26" y="87"/>
                    <a:pt x="26" y="87"/>
                    <a:pt x="26" y="87"/>
                  </a:cubicBezTo>
                  <a:cubicBezTo>
                    <a:pt x="26" y="87"/>
                    <a:pt x="26" y="87"/>
                    <a:pt x="26" y="87"/>
                  </a:cubicBezTo>
                  <a:cubicBezTo>
                    <a:pt x="27" y="88"/>
                    <a:pt x="27" y="88"/>
                    <a:pt x="27" y="88"/>
                  </a:cubicBezTo>
                  <a:cubicBezTo>
                    <a:pt x="27" y="88"/>
                    <a:pt x="27" y="88"/>
                    <a:pt x="27" y="88"/>
                  </a:cubicBezTo>
                  <a:cubicBezTo>
                    <a:pt x="28" y="88"/>
                    <a:pt x="28" y="88"/>
                    <a:pt x="28" y="88"/>
                  </a:cubicBezTo>
                  <a:cubicBezTo>
                    <a:pt x="27" y="85"/>
                    <a:pt x="27" y="85"/>
                    <a:pt x="27" y="85"/>
                  </a:cubicBezTo>
                  <a:cubicBezTo>
                    <a:pt x="27" y="84"/>
                    <a:pt x="27" y="84"/>
                    <a:pt x="27" y="84"/>
                  </a:cubicBezTo>
                  <a:cubicBezTo>
                    <a:pt x="27" y="83"/>
                    <a:pt x="27" y="83"/>
                    <a:pt x="27" y="83"/>
                  </a:cubicBezTo>
                  <a:cubicBezTo>
                    <a:pt x="28" y="83"/>
                    <a:pt x="28" y="83"/>
                    <a:pt x="28" y="83"/>
                  </a:cubicBezTo>
                  <a:cubicBezTo>
                    <a:pt x="27" y="82"/>
                    <a:pt x="27" y="82"/>
                    <a:pt x="27" y="82"/>
                  </a:cubicBezTo>
                  <a:cubicBezTo>
                    <a:pt x="27" y="82"/>
                    <a:pt x="27" y="82"/>
                    <a:pt x="27" y="82"/>
                  </a:cubicBezTo>
                  <a:cubicBezTo>
                    <a:pt x="29" y="82"/>
                    <a:pt x="29" y="82"/>
                    <a:pt x="29" y="82"/>
                  </a:cubicBezTo>
                  <a:cubicBezTo>
                    <a:pt x="29" y="81"/>
                    <a:pt x="29" y="81"/>
                    <a:pt x="29" y="81"/>
                  </a:cubicBezTo>
                  <a:cubicBezTo>
                    <a:pt x="29" y="80"/>
                    <a:pt x="29" y="80"/>
                    <a:pt x="29" y="80"/>
                  </a:cubicBezTo>
                  <a:cubicBezTo>
                    <a:pt x="30" y="79"/>
                    <a:pt x="30" y="79"/>
                    <a:pt x="30" y="79"/>
                  </a:cubicBezTo>
                  <a:cubicBezTo>
                    <a:pt x="29" y="78"/>
                    <a:pt x="29" y="78"/>
                    <a:pt x="29" y="78"/>
                  </a:cubicBezTo>
                  <a:cubicBezTo>
                    <a:pt x="29" y="76"/>
                    <a:pt x="29" y="76"/>
                    <a:pt x="29" y="76"/>
                  </a:cubicBezTo>
                  <a:cubicBezTo>
                    <a:pt x="28" y="75"/>
                    <a:pt x="28" y="75"/>
                    <a:pt x="28" y="75"/>
                  </a:cubicBezTo>
                  <a:cubicBezTo>
                    <a:pt x="28" y="74"/>
                    <a:pt x="28" y="74"/>
                    <a:pt x="28" y="74"/>
                  </a:cubicBezTo>
                  <a:cubicBezTo>
                    <a:pt x="30" y="74"/>
                    <a:pt x="30" y="74"/>
                    <a:pt x="30" y="74"/>
                  </a:cubicBezTo>
                  <a:cubicBezTo>
                    <a:pt x="30" y="72"/>
                    <a:pt x="30" y="72"/>
                    <a:pt x="30" y="72"/>
                  </a:cubicBezTo>
                  <a:cubicBezTo>
                    <a:pt x="31" y="71"/>
                    <a:pt x="31" y="71"/>
                    <a:pt x="31" y="71"/>
                  </a:cubicBezTo>
                  <a:cubicBezTo>
                    <a:pt x="29" y="70"/>
                    <a:pt x="29" y="70"/>
                    <a:pt x="29" y="70"/>
                  </a:cubicBezTo>
                  <a:cubicBezTo>
                    <a:pt x="28" y="69"/>
                    <a:pt x="28" y="69"/>
                    <a:pt x="28" y="69"/>
                  </a:cubicBezTo>
                  <a:cubicBezTo>
                    <a:pt x="28" y="68"/>
                    <a:pt x="28" y="68"/>
                    <a:pt x="28" y="68"/>
                  </a:cubicBezTo>
                  <a:cubicBezTo>
                    <a:pt x="28" y="66"/>
                    <a:pt x="28" y="66"/>
                    <a:pt x="28" y="66"/>
                  </a:cubicBezTo>
                  <a:cubicBezTo>
                    <a:pt x="28" y="65"/>
                    <a:pt x="28" y="65"/>
                    <a:pt x="28" y="65"/>
                  </a:cubicBezTo>
                  <a:cubicBezTo>
                    <a:pt x="27" y="64"/>
                    <a:pt x="27" y="64"/>
                    <a:pt x="27" y="64"/>
                  </a:cubicBezTo>
                  <a:cubicBezTo>
                    <a:pt x="28" y="62"/>
                    <a:pt x="28" y="62"/>
                    <a:pt x="28" y="62"/>
                  </a:cubicBezTo>
                  <a:cubicBezTo>
                    <a:pt x="27" y="60"/>
                    <a:pt x="27" y="60"/>
                    <a:pt x="27" y="60"/>
                  </a:cubicBezTo>
                  <a:cubicBezTo>
                    <a:pt x="27" y="58"/>
                    <a:pt x="27" y="58"/>
                    <a:pt x="27" y="58"/>
                  </a:cubicBezTo>
                  <a:cubicBezTo>
                    <a:pt x="27" y="56"/>
                    <a:pt x="27" y="56"/>
                    <a:pt x="27" y="56"/>
                  </a:cubicBezTo>
                  <a:cubicBezTo>
                    <a:pt x="28" y="55"/>
                    <a:pt x="28" y="55"/>
                    <a:pt x="28" y="55"/>
                  </a:cubicBezTo>
                  <a:cubicBezTo>
                    <a:pt x="29" y="54"/>
                    <a:pt x="29" y="54"/>
                    <a:pt x="29" y="54"/>
                  </a:cubicBezTo>
                  <a:cubicBezTo>
                    <a:pt x="30" y="55"/>
                    <a:pt x="30" y="55"/>
                    <a:pt x="30" y="55"/>
                  </a:cubicBezTo>
                  <a:cubicBezTo>
                    <a:pt x="32" y="55"/>
                    <a:pt x="32" y="55"/>
                    <a:pt x="32" y="55"/>
                  </a:cubicBezTo>
                  <a:cubicBezTo>
                    <a:pt x="33" y="54"/>
                    <a:pt x="33" y="54"/>
                    <a:pt x="33" y="54"/>
                  </a:cubicBezTo>
                  <a:cubicBezTo>
                    <a:pt x="33" y="52"/>
                    <a:pt x="33" y="52"/>
                    <a:pt x="33" y="52"/>
                  </a:cubicBezTo>
                  <a:cubicBezTo>
                    <a:pt x="32" y="52"/>
                    <a:pt x="32" y="52"/>
                    <a:pt x="32" y="52"/>
                  </a:cubicBezTo>
                  <a:cubicBezTo>
                    <a:pt x="32" y="51"/>
                    <a:pt x="32" y="51"/>
                    <a:pt x="32" y="51"/>
                  </a:cubicBezTo>
                  <a:cubicBezTo>
                    <a:pt x="34" y="47"/>
                    <a:pt x="34" y="47"/>
                    <a:pt x="34" y="47"/>
                  </a:cubicBezTo>
                  <a:cubicBezTo>
                    <a:pt x="34" y="45"/>
                    <a:pt x="34" y="45"/>
                    <a:pt x="34" y="45"/>
                  </a:cubicBezTo>
                  <a:cubicBezTo>
                    <a:pt x="34" y="44"/>
                    <a:pt x="34" y="44"/>
                    <a:pt x="34" y="44"/>
                  </a:cubicBezTo>
                  <a:cubicBezTo>
                    <a:pt x="35" y="43"/>
                    <a:pt x="35" y="43"/>
                    <a:pt x="35" y="43"/>
                  </a:cubicBezTo>
                  <a:cubicBezTo>
                    <a:pt x="35" y="41"/>
                    <a:pt x="35" y="41"/>
                    <a:pt x="35" y="41"/>
                  </a:cubicBezTo>
                  <a:cubicBezTo>
                    <a:pt x="34" y="41"/>
                    <a:pt x="34" y="41"/>
                    <a:pt x="34" y="41"/>
                  </a:cubicBezTo>
                  <a:cubicBezTo>
                    <a:pt x="34" y="40"/>
                    <a:pt x="34" y="40"/>
                    <a:pt x="34" y="40"/>
                  </a:cubicBezTo>
                  <a:cubicBezTo>
                    <a:pt x="35" y="39"/>
                    <a:pt x="35" y="39"/>
                    <a:pt x="35" y="39"/>
                  </a:cubicBezTo>
                  <a:cubicBezTo>
                    <a:pt x="37" y="39"/>
                    <a:pt x="37" y="39"/>
                    <a:pt x="37" y="39"/>
                  </a:cubicBezTo>
                  <a:cubicBezTo>
                    <a:pt x="38" y="38"/>
                    <a:pt x="38" y="38"/>
                    <a:pt x="38" y="38"/>
                  </a:cubicBezTo>
                  <a:cubicBezTo>
                    <a:pt x="38" y="38"/>
                    <a:pt x="38" y="38"/>
                    <a:pt x="38" y="38"/>
                  </a:cubicBezTo>
                  <a:cubicBezTo>
                    <a:pt x="39" y="36"/>
                    <a:pt x="39" y="36"/>
                    <a:pt x="39" y="36"/>
                  </a:cubicBezTo>
                  <a:cubicBezTo>
                    <a:pt x="40" y="34"/>
                    <a:pt x="40" y="34"/>
                    <a:pt x="40" y="34"/>
                  </a:cubicBezTo>
                  <a:cubicBezTo>
                    <a:pt x="41" y="33"/>
                    <a:pt x="41" y="33"/>
                    <a:pt x="41" y="33"/>
                  </a:cubicBezTo>
                  <a:cubicBezTo>
                    <a:pt x="40" y="32"/>
                    <a:pt x="40" y="32"/>
                    <a:pt x="40" y="32"/>
                  </a:cubicBezTo>
                  <a:cubicBezTo>
                    <a:pt x="40" y="32"/>
                    <a:pt x="40" y="32"/>
                    <a:pt x="40" y="32"/>
                  </a:cubicBezTo>
                  <a:cubicBezTo>
                    <a:pt x="40" y="30"/>
                    <a:pt x="40" y="30"/>
                    <a:pt x="40" y="30"/>
                  </a:cubicBezTo>
                  <a:cubicBezTo>
                    <a:pt x="40" y="29"/>
                    <a:pt x="40" y="29"/>
                    <a:pt x="40" y="29"/>
                  </a:cubicBezTo>
                  <a:cubicBezTo>
                    <a:pt x="41" y="29"/>
                    <a:pt x="41" y="29"/>
                    <a:pt x="41" y="29"/>
                  </a:cubicBezTo>
                  <a:cubicBezTo>
                    <a:pt x="41" y="28"/>
                    <a:pt x="41" y="28"/>
                    <a:pt x="41" y="28"/>
                  </a:cubicBezTo>
                  <a:cubicBezTo>
                    <a:pt x="42" y="27"/>
                    <a:pt x="42" y="27"/>
                    <a:pt x="42" y="27"/>
                  </a:cubicBezTo>
                  <a:cubicBezTo>
                    <a:pt x="42" y="26"/>
                    <a:pt x="42" y="26"/>
                    <a:pt x="42" y="26"/>
                  </a:cubicBezTo>
                  <a:cubicBezTo>
                    <a:pt x="43" y="26"/>
                    <a:pt x="43" y="26"/>
                    <a:pt x="43" y="26"/>
                  </a:cubicBezTo>
                  <a:cubicBezTo>
                    <a:pt x="44" y="26"/>
                    <a:pt x="44" y="26"/>
                    <a:pt x="44" y="26"/>
                  </a:cubicBezTo>
                  <a:cubicBezTo>
                    <a:pt x="45" y="26"/>
                    <a:pt x="45" y="26"/>
                    <a:pt x="45" y="26"/>
                  </a:cubicBezTo>
                  <a:cubicBezTo>
                    <a:pt x="45" y="26"/>
                    <a:pt x="45" y="26"/>
                    <a:pt x="45" y="26"/>
                  </a:cubicBezTo>
                  <a:cubicBezTo>
                    <a:pt x="46" y="26"/>
                    <a:pt x="46" y="26"/>
                    <a:pt x="46" y="26"/>
                  </a:cubicBezTo>
                  <a:cubicBezTo>
                    <a:pt x="45" y="25"/>
                    <a:pt x="45" y="25"/>
                    <a:pt x="45" y="25"/>
                  </a:cubicBezTo>
                  <a:cubicBezTo>
                    <a:pt x="46" y="24"/>
                    <a:pt x="46" y="24"/>
                    <a:pt x="46" y="24"/>
                  </a:cubicBezTo>
                  <a:cubicBezTo>
                    <a:pt x="46" y="24"/>
                    <a:pt x="46" y="24"/>
                    <a:pt x="46" y="24"/>
                  </a:cubicBezTo>
                  <a:cubicBezTo>
                    <a:pt x="46" y="24"/>
                    <a:pt x="46" y="24"/>
                    <a:pt x="46" y="24"/>
                  </a:cubicBezTo>
                  <a:cubicBezTo>
                    <a:pt x="45" y="23"/>
                    <a:pt x="45" y="23"/>
                    <a:pt x="45" y="23"/>
                  </a:cubicBezTo>
                  <a:cubicBezTo>
                    <a:pt x="46" y="22"/>
                    <a:pt x="46" y="22"/>
                    <a:pt x="46" y="22"/>
                  </a:cubicBezTo>
                  <a:cubicBezTo>
                    <a:pt x="47" y="22"/>
                    <a:pt x="47" y="22"/>
                    <a:pt x="47" y="22"/>
                  </a:cubicBezTo>
                  <a:cubicBezTo>
                    <a:pt x="48" y="22"/>
                    <a:pt x="48" y="22"/>
                    <a:pt x="48" y="22"/>
                  </a:cubicBezTo>
                  <a:cubicBezTo>
                    <a:pt x="49" y="22"/>
                    <a:pt x="49" y="22"/>
                    <a:pt x="49" y="22"/>
                  </a:cubicBezTo>
                  <a:cubicBezTo>
                    <a:pt x="50" y="23"/>
                    <a:pt x="50" y="23"/>
                    <a:pt x="50" y="23"/>
                  </a:cubicBezTo>
                  <a:cubicBezTo>
                    <a:pt x="51" y="23"/>
                    <a:pt x="51" y="23"/>
                    <a:pt x="51" y="23"/>
                  </a:cubicBezTo>
                  <a:cubicBezTo>
                    <a:pt x="52" y="23"/>
                    <a:pt x="52" y="23"/>
                    <a:pt x="52" y="23"/>
                  </a:cubicBezTo>
                  <a:cubicBezTo>
                    <a:pt x="52" y="23"/>
                    <a:pt x="52" y="23"/>
                    <a:pt x="52" y="23"/>
                  </a:cubicBezTo>
                  <a:cubicBezTo>
                    <a:pt x="53" y="23"/>
                    <a:pt x="53" y="23"/>
                    <a:pt x="53" y="23"/>
                  </a:cubicBezTo>
                  <a:cubicBezTo>
                    <a:pt x="53" y="22"/>
                    <a:pt x="53" y="22"/>
                    <a:pt x="53" y="22"/>
                  </a:cubicBezTo>
                  <a:cubicBezTo>
                    <a:pt x="52" y="22"/>
                    <a:pt x="52" y="22"/>
                    <a:pt x="52" y="22"/>
                  </a:cubicBezTo>
                  <a:cubicBezTo>
                    <a:pt x="52" y="21"/>
                    <a:pt x="52" y="21"/>
                    <a:pt x="52" y="21"/>
                  </a:cubicBezTo>
                  <a:cubicBezTo>
                    <a:pt x="53" y="20"/>
                    <a:pt x="53" y="20"/>
                    <a:pt x="53" y="20"/>
                  </a:cubicBezTo>
                  <a:cubicBezTo>
                    <a:pt x="53" y="19"/>
                    <a:pt x="53" y="19"/>
                    <a:pt x="53" y="19"/>
                  </a:cubicBezTo>
                  <a:cubicBezTo>
                    <a:pt x="52" y="19"/>
                    <a:pt x="52" y="19"/>
                    <a:pt x="52" y="19"/>
                  </a:cubicBezTo>
                  <a:cubicBezTo>
                    <a:pt x="52" y="18"/>
                    <a:pt x="52" y="18"/>
                    <a:pt x="52" y="18"/>
                  </a:cubicBezTo>
                  <a:cubicBezTo>
                    <a:pt x="53" y="18"/>
                    <a:pt x="53" y="18"/>
                    <a:pt x="53" y="18"/>
                  </a:cubicBezTo>
                  <a:cubicBezTo>
                    <a:pt x="54" y="18"/>
                    <a:pt x="54" y="18"/>
                    <a:pt x="54" y="18"/>
                  </a:cubicBezTo>
                  <a:cubicBezTo>
                    <a:pt x="54" y="18"/>
                    <a:pt x="54" y="18"/>
                    <a:pt x="54" y="18"/>
                  </a:cubicBezTo>
                  <a:cubicBezTo>
                    <a:pt x="54" y="18"/>
                    <a:pt x="54" y="18"/>
                    <a:pt x="54" y="18"/>
                  </a:cubicBezTo>
                  <a:cubicBezTo>
                    <a:pt x="55" y="18"/>
                    <a:pt x="55" y="18"/>
                    <a:pt x="55" y="18"/>
                  </a:cubicBezTo>
                  <a:cubicBezTo>
                    <a:pt x="55" y="18"/>
                    <a:pt x="55" y="18"/>
                    <a:pt x="55" y="18"/>
                  </a:cubicBezTo>
                  <a:cubicBezTo>
                    <a:pt x="55" y="18"/>
                    <a:pt x="55" y="18"/>
                    <a:pt x="55" y="18"/>
                  </a:cubicBezTo>
                  <a:cubicBezTo>
                    <a:pt x="55" y="17"/>
                    <a:pt x="55" y="17"/>
                    <a:pt x="55" y="17"/>
                  </a:cubicBezTo>
                  <a:cubicBezTo>
                    <a:pt x="55" y="17"/>
                    <a:pt x="55" y="17"/>
                    <a:pt x="55" y="17"/>
                  </a:cubicBezTo>
                  <a:cubicBezTo>
                    <a:pt x="56" y="16"/>
                    <a:pt x="56" y="16"/>
                    <a:pt x="56" y="16"/>
                  </a:cubicBezTo>
                  <a:cubicBezTo>
                    <a:pt x="57" y="16"/>
                    <a:pt x="57" y="16"/>
                    <a:pt x="57" y="16"/>
                  </a:cubicBezTo>
                  <a:cubicBezTo>
                    <a:pt x="57" y="17"/>
                    <a:pt x="57" y="17"/>
                    <a:pt x="57" y="17"/>
                  </a:cubicBezTo>
                  <a:cubicBezTo>
                    <a:pt x="59" y="19"/>
                    <a:pt x="59" y="19"/>
                    <a:pt x="59" y="19"/>
                  </a:cubicBezTo>
                  <a:cubicBezTo>
                    <a:pt x="60" y="19"/>
                    <a:pt x="60" y="19"/>
                    <a:pt x="60" y="19"/>
                  </a:cubicBezTo>
                  <a:cubicBezTo>
                    <a:pt x="60" y="20"/>
                    <a:pt x="60" y="20"/>
                    <a:pt x="60" y="20"/>
                  </a:cubicBezTo>
                  <a:cubicBezTo>
                    <a:pt x="62" y="21"/>
                    <a:pt x="62" y="21"/>
                    <a:pt x="62" y="21"/>
                  </a:cubicBezTo>
                  <a:cubicBezTo>
                    <a:pt x="64" y="21"/>
                    <a:pt x="64" y="21"/>
                    <a:pt x="64" y="21"/>
                  </a:cubicBezTo>
                  <a:cubicBezTo>
                    <a:pt x="65" y="20"/>
                    <a:pt x="65" y="20"/>
                    <a:pt x="65" y="20"/>
                  </a:cubicBezTo>
                  <a:cubicBezTo>
                    <a:pt x="65" y="19"/>
                    <a:pt x="65" y="19"/>
                    <a:pt x="65" y="19"/>
                  </a:cubicBezTo>
                  <a:cubicBezTo>
                    <a:pt x="66" y="19"/>
                    <a:pt x="66" y="19"/>
                    <a:pt x="66" y="19"/>
                  </a:cubicBezTo>
                  <a:cubicBezTo>
                    <a:pt x="68" y="20"/>
                    <a:pt x="68" y="20"/>
                    <a:pt x="68" y="20"/>
                  </a:cubicBezTo>
                  <a:cubicBezTo>
                    <a:pt x="69" y="20"/>
                    <a:pt x="69" y="20"/>
                    <a:pt x="69" y="20"/>
                  </a:cubicBezTo>
                  <a:cubicBezTo>
                    <a:pt x="69" y="19"/>
                    <a:pt x="69" y="19"/>
                    <a:pt x="69" y="19"/>
                  </a:cubicBezTo>
                  <a:cubicBezTo>
                    <a:pt x="70" y="19"/>
                    <a:pt x="70" y="19"/>
                    <a:pt x="70" y="19"/>
                  </a:cubicBezTo>
                  <a:cubicBezTo>
                    <a:pt x="70" y="19"/>
                    <a:pt x="70" y="19"/>
                    <a:pt x="70" y="19"/>
                  </a:cubicBezTo>
                  <a:cubicBezTo>
                    <a:pt x="71" y="19"/>
                    <a:pt x="71" y="19"/>
                    <a:pt x="71" y="19"/>
                  </a:cubicBezTo>
                  <a:cubicBezTo>
                    <a:pt x="72" y="18"/>
                    <a:pt x="72" y="18"/>
                    <a:pt x="72" y="18"/>
                  </a:cubicBezTo>
                  <a:cubicBezTo>
                    <a:pt x="72" y="18"/>
                    <a:pt x="72" y="18"/>
                    <a:pt x="72" y="18"/>
                  </a:cubicBezTo>
                  <a:cubicBezTo>
                    <a:pt x="72" y="17"/>
                    <a:pt x="72" y="17"/>
                    <a:pt x="72" y="17"/>
                  </a:cubicBezTo>
                  <a:cubicBezTo>
                    <a:pt x="72" y="16"/>
                    <a:pt x="72" y="16"/>
                    <a:pt x="72" y="16"/>
                  </a:cubicBezTo>
                  <a:cubicBezTo>
                    <a:pt x="72" y="14"/>
                    <a:pt x="72" y="14"/>
                    <a:pt x="72" y="14"/>
                  </a:cubicBezTo>
                  <a:cubicBezTo>
                    <a:pt x="72" y="13"/>
                    <a:pt x="72" y="13"/>
                    <a:pt x="72" y="13"/>
                  </a:cubicBezTo>
                  <a:cubicBezTo>
                    <a:pt x="72" y="12"/>
                    <a:pt x="72" y="12"/>
                    <a:pt x="72" y="12"/>
                  </a:cubicBezTo>
                  <a:cubicBezTo>
                    <a:pt x="72" y="12"/>
                    <a:pt x="72" y="12"/>
                    <a:pt x="72" y="12"/>
                  </a:cubicBezTo>
                  <a:cubicBezTo>
                    <a:pt x="73" y="11"/>
                    <a:pt x="73" y="11"/>
                    <a:pt x="73" y="11"/>
                  </a:cubicBezTo>
                  <a:cubicBezTo>
                    <a:pt x="73" y="11"/>
                    <a:pt x="73" y="11"/>
                    <a:pt x="73" y="11"/>
                  </a:cubicBezTo>
                  <a:cubicBezTo>
                    <a:pt x="74" y="10"/>
                    <a:pt x="74" y="10"/>
                    <a:pt x="74" y="10"/>
                  </a:cubicBezTo>
                  <a:cubicBezTo>
                    <a:pt x="75" y="11"/>
                    <a:pt x="75" y="11"/>
                    <a:pt x="75" y="11"/>
                  </a:cubicBezTo>
                  <a:cubicBezTo>
                    <a:pt x="76" y="11"/>
                    <a:pt x="76" y="11"/>
                    <a:pt x="76" y="11"/>
                  </a:cubicBezTo>
                  <a:cubicBezTo>
                    <a:pt x="76" y="10"/>
                    <a:pt x="76" y="10"/>
                    <a:pt x="76" y="10"/>
                  </a:cubicBezTo>
                  <a:cubicBezTo>
                    <a:pt x="76" y="9"/>
                    <a:pt x="76" y="9"/>
                    <a:pt x="76" y="9"/>
                  </a:cubicBezTo>
                  <a:cubicBezTo>
                    <a:pt x="78" y="9"/>
                    <a:pt x="78" y="9"/>
                    <a:pt x="78" y="9"/>
                  </a:cubicBezTo>
                  <a:cubicBezTo>
                    <a:pt x="79" y="10"/>
                    <a:pt x="79" y="10"/>
                    <a:pt x="79" y="10"/>
                  </a:cubicBezTo>
                  <a:cubicBezTo>
                    <a:pt x="80" y="11"/>
                    <a:pt x="80" y="11"/>
                    <a:pt x="80" y="11"/>
                  </a:cubicBezTo>
                  <a:cubicBezTo>
                    <a:pt x="81" y="12"/>
                    <a:pt x="81" y="12"/>
                    <a:pt x="81" y="12"/>
                  </a:cubicBezTo>
                  <a:cubicBezTo>
                    <a:pt x="82" y="12"/>
                    <a:pt x="82" y="12"/>
                    <a:pt x="82" y="12"/>
                  </a:cubicBezTo>
                  <a:cubicBezTo>
                    <a:pt x="83" y="12"/>
                    <a:pt x="83" y="12"/>
                    <a:pt x="83" y="12"/>
                  </a:cubicBezTo>
                  <a:cubicBezTo>
                    <a:pt x="83" y="13"/>
                    <a:pt x="83" y="13"/>
                    <a:pt x="83" y="13"/>
                  </a:cubicBezTo>
                  <a:cubicBezTo>
                    <a:pt x="84" y="14"/>
                    <a:pt x="84" y="14"/>
                    <a:pt x="84" y="14"/>
                  </a:cubicBezTo>
                  <a:cubicBezTo>
                    <a:pt x="84" y="15"/>
                    <a:pt x="84" y="15"/>
                    <a:pt x="84" y="15"/>
                  </a:cubicBezTo>
                  <a:cubicBezTo>
                    <a:pt x="83" y="16"/>
                    <a:pt x="83" y="16"/>
                    <a:pt x="83" y="16"/>
                  </a:cubicBezTo>
                  <a:cubicBezTo>
                    <a:pt x="83" y="17"/>
                    <a:pt x="83" y="17"/>
                    <a:pt x="83" y="17"/>
                  </a:cubicBezTo>
                  <a:close/>
                  <a:moveTo>
                    <a:pt x="4" y="87"/>
                  </a:moveTo>
                  <a:cubicBezTo>
                    <a:pt x="4" y="87"/>
                    <a:pt x="4" y="87"/>
                    <a:pt x="4" y="87"/>
                  </a:cubicBezTo>
                  <a:cubicBezTo>
                    <a:pt x="4" y="88"/>
                    <a:pt x="4" y="88"/>
                    <a:pt x="4" y="88"/>
                  </a:cubicBezTo>
                  <a:cubicBezTo>
                    <a:pt x="4" y="87"/>
                    <a:pt x="4" y="87"/>
                    <a:pt x="4" y="87"/>
                  </a:cubicBezTo>
                  <a:close/>
                  <a:moveTo>
                    <a:pt x="2" y="82"/>
                  </a:moveTo>
                  <a:cubicBezTo>
                    <a:pt x="2" y="82"/>
                    <a:pt x="2" y="82"/>
                    <a:pt x="2" y="82"/>
                  </a:cubicBezTo>
                  <a:cubicBezTo>
                    <a:pt x="3" y="83"/>
                    <a:pt x="3" y="83"/>
                    <a:pt x="3" y="83"/>
                  </a:cubicBezTo>
                  <a:cubicBezTo>
                    <a:pt x="2" y="83"/>
                    <a:pt x="2" y="83"/>
                    <a:pt x="2" y="83"/>
                  </a:cubicBezTo>
                  <a:cubicBezTo>
                    <a:pt x="2" y="82"/>
                    <a:pt x="2" y="82"/>
                    <a:pt x="2" y="82"/>
                  </a:cubicBezTo>
                  <a:close/>
                  <a:moveTo>
                    <a:pt x="3" y="81"/>
                  </a:moveTo>
                  <a:cubicBezTo>
                    <a:pt x="3" y="81"/>
                    <a:pt x="3" y="81"/>
                    <a:pt x="3" y="81"/>
                  </a:cubicBezTo>
                  <a:cubicBezTo>
                    <a:pt x="3" y="81"/>
                    <a:pt x="3" y="81"/>
                    <a:pt x="3" y="81"/>
                  </a:cubicBezTo>
                  <a:cubicBezTo>
                    <a:pt x="3" y="81"/>
                    <a:pt x="3" y="81"/>
                    <a:pt x="3" y="81"/>
                  </a:cubicBezTo>
                  <a:close/>
                  <a:moveTo>
                    <a:pt x="2" y="80"/>
                  </a:moveTo>
                  <a:cubicBezTo>
                    <a:pt x="2" y="81"/>
                    <a:pt x="2" y="81"/>
                    <a:pt x="2" y="81"/>
                  </a:cubicBezTo>
                  <a:cubicBezTo>
                    <a:pt x="2" y="81"/>
                    <a:pt x="2" y="81"/>
                    <a:pt x="2" y="81"/>
                  </a:cubicBezTo>
                  <a:cubicBezTo>
                    <a:pt x="2" y="80"/>
                    <a:pt x="2" y="80"/>
                    <a:pt x="2" y="80"/>
                  </a:cubicBezTo>
                  <a:close/>
                  <a:moveTo>
                    <a:pt x="1" y="77"/>
                  </a:moveTo>
                  <a:cubicBezTo>
                    <a:pt x="0" y="77"/>
                    <a:pt x="0" y="77"/>
                    <a:pt x="0" y="77"/>
                  </a:cubicBezTo>
                  <a:cubicBezTo>
                    <a:pt x="1" y="76"/>
                    <a:pt x="1" y="76"/>
                    <a:pt x="1" y="76"/>
                  </a:cubicBezTo>
                  <a:cubicBezTo>
                    <a:pt x="1" y="76"/>
                    <a:pt x="1" y="77"/>
                    <a:pt x="1" y="77"/>
                  </a:cubicBezTo>
                  <a:close/>
                  <a:moveTo>
                    <a:pt x="1" y="78"/>
                  </a:moveTo>
                  <a:cubicBezTo>
                    <a:pt x="1" y="78"/>
                    <a:pt x="1" y="78"/>
                    <a:pt x="1" y="78"/>
                  </a:cubicBezTo>
                  <a:cubicBezTo>
                    <a:pt x="1" y="78"/>
                    <a:pt x="1" y="78"/>
                    <a:pt x="1" y="78"/>
                  </a:cubicBezTo>
                  <a:cubicBezTo>
                    <a:pt x="1" y="78"/>
                    <a:pt x="1" y="78"/>
                    <a:pt x="1" y="78"/>
                  </a:cubicBezTo>
                  <a:close/>
                  <a:moveTo>
                    <a:pt x="2" y="79"/>
                  </a:moveTo>
                  <a:cubicBezTo>
                    <a:pt x="2" y="79"/>
                    <a:pt x="3" y="79"/>
                    <a:pt x="3" y="79"/>
                  </a:cubicBezTo>
                  <a:cubicBezTo>
                    <a:pt x="3" y="80"/>
                    <a:pt x="3" y="80"/>
                    <a:pt x="3" y="80"/>
                  </a:cubicBezTo>
                  <a:cubicBezTo>
                    <a:pt x="2" y="79"/>
                    <a:pt x="2" y="79"/>
                    <a:pt x="2" y="79"/>
                  </a:cubicBezTo>
                  <a:close/>
                  <a:moveTo>
                    <a:pt x="1" y="80"/>
                  </a:moveTo>
                  <a:cubicBezTo>
                    <a:pt x="0" y="79"/>
                    <a:pt x="0" y="79"/>
                    <a:pt x="0" y="79"/>
                  </a:cubicBezTo>
                  <a:cubicBezTo>
                    <a:pt x="1" y="79"/>
                    <a:pt x="1" y="79"/>
                    <a:pt x="1" y="79"/>
                  </a:cubicBezTo>
                  <a:cubicBezTo>
                    <a:pt x="1" y="80"/>
                    <a:pt x="1" y="80"/>
                    <a:pt x="1" y="80"/>
                  </a:cubicBezTo>
                  <a:close/>
                  <a:moveTo>
                    <a:pt x="0" y="75"/>
                  </a:moveTo>
                  <a:cubicBezTo>
                    <a:pt x="0" y="76"/>
                    <a:pt x="0" y="76"/>
                    <a:pt x="0" y="76"/>
                  </a:cubicBezTo>
                  <a:cubicBezTo>
                    <a:pt x="0" y="76"/>
                    <a:pt x="0" y="76"/>
                    <a:pt x="0" y="76"/>
                  </a:cubicBezTo>
                  <a:cubicBezTo>
                    <a:pt x="1" y="75"/>
                    <a:pt x="1" y="75"/>
                    <a:pt x="1" y="75"/>
                  </a:cubicBezTo>
                  <a:cubicBezTo>
                    <a:pt x="0" y="75"/>
                    <a:pt x="0" y="75"/>
                    <a:pt x="0" y="75"/>
                  </a:cubicBezTo>
                  <a:close/>
                  <a:moveTo>
                    <a:pt x="0" y="69"/>
                  </a:moveTo>
                  <a:cubicBezTo>
                    <a:pt x="1" y="70"/>
                    <a:pt x="1" y="70"/>
                    <a:pt x="1" y="70"/>
                  </a:cubicBezTo>
                  <a:cubicBezTo>
                    <a:pt x="0" y="70"/>
                    <a:pt x="0" y="70"/>
                    <a:pt x="0" y="70"/>
                  </a:cubicBezTo>
                  <a:cubicBezTo>
                    <a:pt x="0" y="69"/>
                    <a:pt x="0" y="69"/>
                    <a:pt x="0" y="69"/>
                  </a:cubicBezTo>
                  <a:close/>
                  <a:moveTo>
                    <a:pt x="0" y="68"/>
                  </a:moveTo>
                  <a:cubicBezTo>
                    <a:pt x="1" y="69"/>
                    <a:pt x="1" y="69"/>
                    <a:pt x="1" y="69"/>
                  </a:cubicBezTo>
                  <a:cubicBezTo>
                    <a:pt x="1" y="69"/>
                    <a:pt x="1" y="69"/>
                    <a:pt x="1" y="69"/>
                  </a:cubicBezTo>
                  <a:cubicBezTo>
                    <a:pt x="0" y="68"/>
                    <a:pt x="0" y="68"/>
                    <a:pt x="0" y="68"/>
                  </a:cubicBezTo>
                  <a:close/>
                  <a:moveTo>
                    <a:pt x="3" y="66"/>
                  </a:moveTo>
                  <a:cubicBezTo>
                    <a:pt x="3" y="67"/>
                    <a:pt x="3" y="67"/>
                    <a:pt x="3" y="67"/>
                  </a:cubicBezTo>
                  <a:cubicBezTo>
                    <a:pt x="2" y="67"/>
                    <a:pt x="2" y="67"/>
                    <a:pt x="2" y="67"/>
                  </a:cubicBezTo>
                  <a:cubicBezTo>
                    <a:pt x="3" y="66"/>
                    <a:pt x="3" y="66"/>
                    <a:pt x="3" y="66"/>
                  </a:cubicBezTo>
                  <a:close/>
                  <a:moveTo>
                    <a:pt x="4" y="66"/>
                  </a:moveTo>
                  <a:cubicBezTo>
                    <a:pt x="4" y="66"/>
                    <a:pt x="4" y="66"/>
                    <a:pt x="4" y="66"/>
                  </a:cubicBezTo>
                  <a:cubicBezTo>
                    <a:pt x="5" y="67"/>
                    <a:pt x="5" y="67"/>
                    <a:pt x="5" y="67"/>
                  </a:cubicBezTo>
                  <a:cubicBezTo>
                    <a:pt x="4" y="67"/>
                    <a:pt x="4" y="67"/>
                    <a:pt x="4" y="67"/>
                  </a:cubicBezTo>
                  <a:cubicBezTo>
                    <a:pt x="4" y="66"/>
                    <a:pt x="4" y="66"/>
                    <a:pt x="4" y="66"/>
                  </a:cubicBezTo>
                  <a:close/>
                  <a:moveTo>
                    <a:pt x="12" y="61"/>
                  </a:moveTo>
                  <a:cubicBezTo>
                    <a:pt x="12" y="61"/>
                    <a:pt x="12" y="60"/>
                    <a:pt x="12" y="60"/>
                  </a:cubicBezTo>
                  <a:cubicBezTo>
                    <a:pt x="13" y="61"/>
                    <a:pt x="13" y="61"/>
                    <a:pt x="13" y="61"/>
                  </a:cubicBezTo>
                  <a:cubicBezTo>
                    <a:pt x="12" y="61"/>
                    <a:pt x="12" y="61"/>
                    <a:pt x="12" y="61"/>
                  </a:cubicBezTo>
                  <a:cubicBezTo>
                    <a:pt x="12" y="61"/>
                    <a:pt x="12" y="61"/>
                    <a:pt x="12" y="61"/>
                  </a:cubicBezTo>
                  <a:close/>
                  <a:moveTo>
                    <a:pt x="12" y="60"/>
                  </a:moveTo>
                  <a:cubicBezTo>
                    <a:pt x="12" y="60"/>
                    <a:pt x="12" y="60"/>
                    <a:pt x="12" y="60"/>
                  </a:cubicBezTo>
                  <a:cubicBezTo>
                    <a:pt x="11" y="59"/>
                    <a:pt x="11" y="59"/>
                    <a:pt x="11" y="59"/>
                  </a:cubicBezTo>
                  <a:cubicBezTo>
                    <a:pt x="12" y="59"/>
                    <a:pt x="12" y="59"/>
                    <a:pt x="12" y="59"/>
                  </a:cubicBezTo>
                  <a:cubicBezTo>
                    <a:pt x="12" y="60"/>
                    <a:pt x="12" y="60"/>
                    <a:pt x="12" y="60"/>
                  </a:cubicBezTo>
                  <a:close/>
                  <a:moveTo>
                    <a:pt x="13" y="58"/>
                  </a:moveTo>
                  <a:cubicBezTo>
                    <a:pt x="14" y="57"/>
                    <a:pt x="14" y="57"/>
                    <a:pt x="14" y="57"/>
                  </a:cubicBezTo>
                  <a:cubicBezTo>
                    <a:pt x="15" y="57"/>
                    <a:pt x="15" y="57"/>
                    <a:pt x="15" y="57"/>
                  </a:cubicBezTo>
                  <a:cubicBezTo>
                    <a:pt x="14" y="58"/>
                    <a:pt x="14" y="58"/>
                    <a:pt x="14" y="58"/>
                  </a:cubicBezTo>
                  <a:cubicBezTo>
                    <a:pt x="13" y="58"/>
                    <a:pt x="13" y="58"/>
                    <a:pt x="13" y="58"/>
                  </a:cubicBezTo>
                  <a:close/>
                  <a:moveTo>
                    <a:pt x="13" y="60"/>
                  </a:moveTo>
                  <a:cubicBezTo>
                    <a:pt x="13" y="59"/>
                    <a:pt x="13" y="59"/>
                    <a:pt x="13" y="59"/>
                  </a:cubicBezTo>
                  <a:cubicBezTo>
                    <a:pt x="14" y="59"/>
                    <a:pt x="14" y="59"/>
                    <a:pt x="14" y="59"/>
                  </a:cubicBezTo>
                  <a:cubicBezTo>
                    <a:pt x="15" y="58"/>
                    <a:pt x="15" y="58"/>
                    <a:pt x="15" y="58"/>
                  </a:cubicBezTo>
                  <a:cubicBezTo>
                    <a:pt x="15" y="58"/>
                    <a:pt x="15" y="58"/>
                    <a:pt x="15" y="58"/>
                  </a:cubicBezTo>
                  <a:cubicBezTo>
                    <a:pt x="16" y="59"/>
                    <a:pt x="16" y="59"/>
                    <a:pt x="16" y="59"/>
                  </a:cubicBezTo>
                  <a:cubicBezTo>
                    <a:pt x="15" y="59"/>
                    <a:pt x="15" y="59"/>
                    <a:pt x="15" y="59"/>
                  </a:cubicBezTo>
                  <a:cubicBezTo>
                    <a:pt x="14" y="59"/>
                    <a:pt x="14" y="59"/>
                    <a:pt x="14" y="59"/>
                  </a:cubicBezTo>
                  <a:cubicBezTo>
                    <a:pt x="14" y="60"/>
                    <a:pt x="14" y="60"/>
                    <a:pt x="14" y="60"/>
                  </a:cubicBezTo>
                  <a:cubicBezTo>
                    <a:pt x="13" y="60"/>
                    <a:pt x="13" y="60"/>
                    <a:pt x="13" y="60"/>
                  </a:cubicBezTo>
                  <a:close/>
                  <a:moveTo>
                    <a:pt x="24" y="48"/>
                  </a:moveTo>
                  <a:cubicBezTo>
                    <a:pt x="25" y="48"/>
                    <a:pt x="25" y="48"/>
                    <a:pt x="25" y="48"/>
                  </a:cubicBezTo>
                  <a:cubicBezTo>
                    <a:pt x="26" y="47"/>
                    <a:pt x="26" y="47"/>
                    <a:pt x="26" y="47"/>
                  </a:cubicBezTo>
                  <a:cubicBezTo>
                    <a:pt x="25" y="48"/>
                    <a:pt x="25" y="48"/>
                    <a:pt x="25" y="48"/>
                  </a:cubicBezTo>
                  <a:cubicBezTo>
                    <a:pt x="24" y="48"/>
                    <a:pt x="24" y="48"/>
                    <a:pt x="24" y="48"/>
                  </a:cubicBezTo>
                  <a:close/>
                  <a:moveTo>
                    <a:pt x="24" y="50"/>
                  </a:moveTo>
                  <a:cubicBezTo>
                    <a:pt x="23" y="50"/>
                    <a:pt x="23" y="50"/>
                    <a:pt x="23" y="50"/>
                  </a:cubicBezTo>
                  <a:cubicBezTo>
                    <a:pt x="22" y="50"/>
                    <a:pt x="22" y="50"/>
                    <a:pt x="22" y="50"/>
                  </a:cubicBezTo>
                  <a:cubicBezTo>
                    <a:pt x="23" y="49"/>
                    <a:pt x="23" y="49"/>
                    <a:pt x="23" y="49"/>
                  </a:cubicBezTo>
                  <a:cubicBezTo>
                    <a:pt x="24" y="49"/>
                    <a:pt x="24" y="49"/>
                    <a:pt x="24" y="49"/>
                  </a:cubicBezTo>
                  <a:cubicBezTo>
                    <a:pt x="25" y="49"/>
                    <a:pt x="25" y="49"/>
                    <a:pt x="25" y="49"/>
                  </a:cubicBezTo>
                  <a:cubicBezTo>
                    <a:pt x="24" y="50"/>
                    <a:pt x="24" y="50"/>
                    <a:pt x="24" y="50"/>
                  </a:cubicBezTo>
                  <a:cubicBezTo>
                    <a:pt x="24" y="50"/>
                    <a:pt x="24" y="50"/>
                    <a:pt x="24" y="50"/>
                  </a:cubicBezTo>
                  <a:close/>
                  <a:moveTo>
                    <a:pt x="26" y="43"/>
                  </a:moveTo>
                  <a:cubicBezTo>
                    <a:pt x="26" y="44"/>
                    <a:pt x="26" y="44"/>
                    <a:pt x="26" y="44"/>
                  </a:cubicBezTo>
                  <a:cubicBezTo>
                    <a:pt x="26" y="44"/>
                    <a:pt x="26" y="44"/>
                    <a:pt x="26" y="44"/>
                  </a:cubicBezTo>
                  <a:cubicBezTo>
                    <a:pt x="26" y="44"/>
                    <a:pt x="26" y="44"/>
                    <a:pt x="26" y="44"/>
                  </a:cubicBezTo>
                  <a:cubicBezTo>
                    <a:pt x="25" y="44"/>
                    <a:pt x="25" y="44"/>
                    <a:pt x="25" y="44"/>
                  </a:cubicBezTo>
                  <a:cubicBezTo>
                    <a:pt x="26" y="43"/>
                    <a:pt x="26" y="43"/>
                    <a:pt x="26" y="43"/>
                  </a:cubicBezTo>
                  <a:close/>
                  <a:moveTo>
                    <a:pt x="27" y="42"/>
                  </a:moveTo>
                  <a:cubicBezTo>
                    <a:pt x="28" y="41"/>
                    <a:pt x="28" y="41"/>
                    <a:pt x="28" y="41"/>
                  </a:cubicBezTo>
                  <a:cubicBezTo>
                    <a:pt x="29" y="42"/>
                    <a:pt x="29" y="42"/>
                    <a:pt x="29" y="42"/>
                  </a:cubicBezTo>
                  <a:cubicBezTo>
                    <a:pt x="27" y="42"/>
                    <a:pt x="27" y="42"/>
                    <a:pt x="27" y="42"/>
                  </a:cubicBezTo>
                  <a:cubicBezTo>
                    <a:pt x="27" y="42"/>
                    <a:pt x="27" y="42"/>
                    <a:pt x="27" y="42"/>
                  </a:cubicBezTo>
                  <a:close/>
                  <a:moveTo>
                    <a:pt x="27" y="40"/>
                  </a:moveTo>
                  <a:cubicBezTo>
                    <a:pt x="28" y="40"/>
                    <a:pt x="28" y="40"/>
                    <a:pt x="28" y="40"/>
                  </a:cubicBezTo>
                  <a:cubicBezTo>
                    <a:pt x="28" y="40"/>
                    <a:pt x="28" y="40"/>
                    <a:pt x="28" y="40"/>
                  </a:cubicBezTo>
                  <a:cubicBezTo>
                    <a:pt x="27" y="41"/>
                    <a:pt x="27" y="41"/>
                    <a:pt x="27" y="41"/>
                  </a:cubicBezTo>
                  <a:cubicBezTo>
                    <a:pt x="27" y="40"/>
                    <a:pt x="27" y="40"/>
                    <a:pt x="27" y="40"/>
                  </a:cubicBezTo>
                  <a:close/>
                  <a:moveTo>
                    <a:pt x="32" y="33"/>
                  </a:moveTo>
                  <a:cubicBezTo>
                    <a:pt x="33" y="33"/>
                    <a:pt x="33" y="33"/>
                    <a:pt x="33" y="33"/>
                  </a:cubicBezTo>
                  <a:cubicBezTo>
                    <a:pt x="33" y="33"/>
                    <a:pt x="33" y="33"/>
                    <a:pt x="33" y="33"/>
                  </a:cubicBezTo>
                  <a:cubicBezTo>
                    <a:pt x="33" y="34"/>
                    <a:pt x="33" y="34"/>
                    <a:pt x="33" y="34"/>
                  </a:cubicBezTo>
                  <a:cubicBezTo>
                    <a:pt x="32" y="33"/>
                    <a:pt x="32" y="33"/>
                    <a:pt x="32" y="33"/>
                  </a:cubicBezTo>
                  <a:close/>
                  <a:moveTo>
                    <a:pt x="27" y="29"/>
                  </a:moveTo>
                  <a:cubicBezTo>
                    <a:pt x="27" y="29"/>
                    <a:pt x="27" y="29"/>
                    <a:pt x="27" y="29"/>
                  </a:cubicBezTo>
                  <a:cubicBezTo>
                    <a:pt x="27" y="30"/>
                    <a:pt x="27" y="30"/>
                    <a:pt x="27" y="30"/>
                  </a:cubicBezTo>
                  <a:cubicBezTo>
                    <a:pt x="27" y="30"/>
                    <a:pt x="27" y="30"/>
                    <a:pt x="27" y="30"/>
                  </a:cubicBezTo>
                  <a:cubicBezTo>
                    <a:pt x="27" y="29"/>
                    <a:pt x="27" y="29"/>
                    <a:pt x="27" y="29"/>
                  </a:cubicBezTo>
                  <a:close/>
                  <a:moveTo>
                    <a:pt x="28" y="27"/>
                  </a:moveTo>
                  <a:cubicBezTo>
                    <a:pt x="27" y="28"/>
                    <a:pt x="27" y="28"/>
                    <a:pt x="27" y="28"/>
                  </a:cubicBezTo>
                  <a:cubicBezTo>
                    <a:pt x="27" y="27"/>
                    <a:pt x="27" y="27"/>
                    <a:pt x="27" y="27"/>
                  </a:cubicBezTo>
                  <a:cubicBezTo>
                    <a:pt x="28" y="26"/>
                    <a:pt x="28" y="26"/>
                    <a:pt x="28" y="26"/>
                  </a:cubicBezTo>
                  <a:cubicBezTo>
                    <a:pt x="28" y="27"/>
                    <a:pt x="28" y="27"/>
                    <a:pt x="28" y="27"/>
                  </a:cubicBezTo>
                  <a:close/>
                  <a:moveTo>
                    <a:pt x="29" y="26"/>
                  </a:moveTo>
                  <a:cubicBezTo>
                    <a:pt x="29" y="26"/>
                    <a:pt x="29" y="26"/>
                    <a:pt x="29" y="26"/>
                  </a:cubicBezTo>
                  <a:cubicBezTo>
                    <a:pt x="29" y="26"/>
                    <a:pt x="29" y="26"/>
                    <a:pt x="29" y="26"/>
                  </a:cubicBezTo>
                  <a:cubicBezTo>
                    <a:pt x="29" y="26"/>
                    <a:pt x="29" y="26"/>
                    <a:pt x="29" y="26"/>
                  </a:cubicBezTo>
                  <a:cubicBezTo>
                    <a:pt x="29" y="26"/>
                    <a:pt x="29" y="26"/>
                    <a:pt x="29" y="26"/>
                  </a:cubicBezTo>
                  <a:close/>
                  <a:moveTo>
                    <a:pt x="32" y="25"/>
                  </a:moveTo>
                  <a:cubicBezTo>
                    <a:pt x="32" y="25"/>
                    <a:pt x="32" y="25"/>
                    <a:pt x="32" y="25"/>
                  </a:cubicBezTo>
                  <a:cubicBezTo>
                    <a:pt x="30" y="26"/>
                    <a:pt x="30" y="26"/>
                    <a:pt x="30" y="26"/>
                  </a:cubicBezTo>
                  <a:cubicBezTo>
                    <a:pt x="30" y="25"/>
                    <a:pt x="30" y="25"/>
                    <a:pt x="30" y="25"/>
                  </a:cubicBezTo>
                  <a:cubicBezTo>
                    <a:pt x="32" y="25"/>
                    <a:pt x="32" y="25"/>
                    <a:pt x="32" y="25"/>
                  </a:cubicBezTo>
                  <a:close/>
                  <a:moveTo>
                    <a:pt x="33" y="23"/>
                  </a:moveTo>
                  <a:cubicBezTo>
                    <a:pt x="34" y="22"/>
                    <a:pt x="34" y="22"/>
                    <a:pt x="34" y="22"/>
                  </a:cubicBezTo>
                  <a:cubicBezTo>
                    <a:pt x="34" y="23"/>
                    <a:pt x="34" y="23"/>
                    <a:pt x="34" y="23"/>
                  </a:cubicBezTo>
                  <a:cubicBezTo>
                    <a:pt x="33" y="23"/>
                    <a:pt x="33" y="23"/>
                    <a:pt x="33" y="23"/>
                  </a:cubicBezTo>
                  <a:close/>
                  <a:moveTo>
                    <a:pt x="34" y="23"/>
                  </a:moveTo>
                  <a:cubicBezTo>
                    <a:pt x="34" y="25"/>
                    <a:pt x="34" y="25"/>
                    <a:pt x="34" y="25"/>
                  </a:cubicBezTo>
                  <a:cubicBezTo>
                    <a:pt x="33" y="24"/>
                    <a:pt x="33" y="24"/>
                    <a:pt x="33" y="24"/>
                  </a:cubicBezTo>
                  <a:cubicBezTo>
                    <a:pt x="32" y="25"/>
                    <a:pt x="32" y="25"/>
                    <a:pt x="32" y="25"/>
                  </a:cubicBezTo>
                  <a:cubicBezTo>
                    <a:pt x="32" y="24"/>
                    <a:pt x="32" y="24"/>
                    <a:pt x="32" y="24"/>
                  </a:cubicBezTo>
                  <a:cubicBezTo>
                    <a:pt x="34" y="23"/>
                    <a:pt x="34" y="23"/>
                    <a:pt x="34" y="23"/>
                  </a:cubicBezTo>
                  <a:close/>
                  <a:moveTo>
                    <a:pt x="35" y="19"/>
                  </a:moveTo>
                  <a:cubicBezTo>
                    <a:pt x="35" y="20"/>
                    <a:pt x="35" y="20"/>
                    <a:pt x="35" y="20"/>
                  </a:cubicBezTo>
                  <a:cubicBezTo>
                    <a:pt x="35" y="22"/>
                    <a:pt x="35" y="22"/>
                    <a:pt x="35" y="22"/>
                  </a:cubicBezTo>
                  <a:cubicBezTo>
                    <a:pt x="34" y="22"/>
                    <a:pt x="34" y="22"/>
                    <a:pt x="34" y="22"/>
                  </a:cubicBezTo>
                  <a:cubicBezTo>
                    <a:pt x="33" y="22"/>
                    <a:pt x="33" y="22"/>
                    <a:pt x="33" y="22"/>
                  </a:cubicBezTo>
                  <a:cubicBezTo>
                    <a:pt x="35" y="21"/>
                    <a:pt x="35" y="21"/>
                    <a:pt x="35" y="21"/>
                  </a:cubicBezTo>
                  <a:cubicBezTo>
                    <a:pt x="34" y="21"/>
                    <a:pt x="34" y="21"/>
                    <a:pt x="34" y="21"/>
                  </a:cubicBezTo>
                  <a:cubicBezTo>
                    <a:pt x="33" y="22"/>
                    <a:pt x="33" y="22"/>
                    <a:pt x="33" y="22"/>
                  </a:cubicBezTo>
                  <a:cubicBezTo>
                    <a:pt x="32" y="21"/>
                    <a:pt x="32" y="21"/>
                    <a:pt x="32" y="21"/>
                  </a:cubicBezTo>
                  <a:cubicBezTo>
                    <a:pt x="33" y="20"/>
                    <a:pt x="33" y="20"/>
                    <a:pt x="33" y="20"/>
                  </a:cubicBezTo>
                  <a:cubicBezTo>
                    <a:pt x="34" y="21"/>
                    <a:pt x="34" y="21"/>
                    <a:pt x="34" y="21"/>
                  </a:cubicBezTo>
                  <a:cubicBezTo>
                    <a:pt x="34" y="20"/>
                    <a:pt x="34" y="20"/>
                    <a:pt x="34" y="20"/>
                  </a:cubicBezTo>
                  <a:cubicBezTo>
                    <a:pt x="34" y="19"/>
                    <a:pt x="34" y="19"/>
                    <a:pt x="34" y="19"/>
                  </a:cubicBezTo>
                  <a:cubicBezTo>
                    <a:pt x="35" y="19"/>
                    <a:pt x="35" y="19"/>
                    <a:pt x="35" y="19"/>
                  </a:cubicBezTo>
                  <a:close/>
                  <a:moveTo>
                    <a:pt x="36" y="20"/>
                  </a:moveTo>
                  <a:cubicBezTo>
                    <a:pt x="35" y="19"/>
                    <a:pt x="35" y="19"/>
                    <a:pt x="35" y="19"/>
                  </a:cubicBezTo>
                  <a:cubicBezTo>
                    <a:pt x="35" y="18"/>
                    <a:pt x="35" y="18"/>
                    <a:pt x="35" y="18"/>
                  </a:cubicBezTo>
                  <a:cubicBezTo>
                    <a:pt x="37" y="17"/>
                    <a:pt x="37" y="17"/>
                    <a:pt x="37" y="17"/>
                  </a:cubicBezTo>
                  <a:cubicBezTo>
                    <a:pt x="37" y="17"/>
                    <a:pt x="37" y="17"/>
                    <a:pt x="37" y="17"/>
                  </a:cubicBezTo>
                  <a:cubicBezTo>
                    <a:pt x="38" y="16"/>
                    <a:pt x="38" y="16"/>
                    <a:pt x="38" y="16"/>
                  </a:cubicBezTo>
                  <a:cubicBezTo>
                    <a:pt x="38" y="17"/>
                    <a:pt x="38" y="17"/>
                    <a:pt x="38" y="17"/>
                  </a:cubicBezTo>
                  <a:cubicBezTo>
                    <a:pt x="37" y="18"/>
                    <a:pt x="37" y="18"/>
                    <a:pt x="37" y="18"/>
                  </a:cubicBezTo>
                  <a:cubicBezTo>
                    <a:pt x="37" y="18"/>
                    <a:pt x="37" y="18"/>
                    <a:pt x="37" y="18"/>
                  </a:cubicBezTo>
                  <a:cubicBezTo>
                    <a:pt x="36" y="20"/>
                    <a:pt x="36" y="20"/>
                    <a:pt x="36" y="20"/>
                  </a:cubicBezTo>
                  <a:close/>
                  <a:moveTo>
                    <a:pt x="39" y="20"/>
                  </a:moveTo>
                  <a:cubicBezTo>
                    <a:pt x="40" y="21"/>
                    <a:pt x="40" y="21"/>
                    <a:pt x="40" y="21"/>
                  </a:cubicBezTo>
                  <a:cubicBezTo>
                    <a:pt x="38" y="23"/>
                    <a:pt x="38" y="23"/>
                    <a:pt x="38" y="23"/>
                  </a:cubicBezTo>
                  <a:cubicBezTo>
                    <a:pt x="37" y="23"/>
                    <a:pt x="37" y="23"/>
                    <a:pt x="37" y="23"/>
                  </a:cubicBezTo>
                  <a:cubicBezTo>
                    <a:pt x="37" y="24"/>
                    <a:pt x="37" y="24"/>
                    <a:pt x="37" y="24"/>
                  </a:cubicBezTo>
                  <a:cubicBezTo>
                    <a:pt x="36" y="24"/>
                    <a:pt x="36" y="24"/>
                    <a:pt x="36" y="24"/>
                  </a:cubicBezTo>
                  <a:cubicBezTo>
                    <a:pt x="36" y="23"/>
                    <a:pt x="36" y="23"/>
                    <a:pt x="36" y="23"/>
                  </a:cubicBezTo>
                  <a:cubicBezTo>
                    <a:pt x="35" y="24"/>
                    <a:pt x="35" y="24"/>
                    <a:pt x="35" y="24"/>
                  </a:cubicBezTo>
                  <a:cubicBezTo>
                    <a:pt x="35" y="24"/>
                    <a:pt x="35" y="24"/>
                    <a:pt x="35" y="24"/>
                  </a:cubicBezTo>
                  <a:cubicBezTo>
                    <a:pt x="35" y="23"/>
                    <a:pt x="35" y="23"/>
                    <a:pt x="35" y="23"/>
                  </a:cubicBezTo>
                  <a:cubicBezTo>
                    <a:pt x="35" y="23"/>
                    <a:pt x="35" y="23"/>
                    <a:pt x="35" y="23"/>
                  </a:cubicBezTo>
                  <a:cubicBezTo>
                    <a:pt x="35" y="22"/>
                    <a:pt x="35" y="22"/>
                    <a:pt x="35" y="22"/>
                  </a:cubicBezTo>
                  <a:cubicBezTo>
                    <a:pt x="36" y="21"/>
                    <a:pt x="36" y="21"/>
                    <a:pt x="36" y="21"/>
                  </a:cubicBezTo>
                  <a:cubicBezTo>
                    <a:pt x="36" y="21"/>
                    <a:pt x="36" y="21"/>
                    <a:pt x="36" y="21"/>
                  </a:cubicBezTo>
                  <a:cubicBezTo>
                    <a:pt x="37" y="19"/>
                    <a:pt x="37" y="19"/>
                    <a:pt x="37" y="19"/>
                  </a:cubicBezTo>
                  <a:cubicBezTo>
                    <a:pt x="36" y="21"/>
                    <a:pt x="36" y="21"/>
                    <a:pt x="36" y="21"/>
                  </a:cubicBezTo>
                  <a:cubicBezTo>
                    <a:pt x="37" y="22"/>
                    <a:pt x="37" y="22"/>
                    <a:pt x="37" y="22"/>
                  </a:cubicBezTo>
                  <a:cubicBezTo>
                    <a:pt x="37" y="21"/>
                    <a:pt x="37" y="21"/>
                    <a:pt x="37" y="21"/>
                  </a:cubicBezTo>
                  <a:cubicBezTo>
                    <a:pt x="39" y="21"/>
                    <a:pt x="39" y="21"/>
                    <a:pt x="39" y="21"/>
                  </a:cubicBezTo>
                  <a:cubicBezTo>
                    <a:pt x="38" y="20"/>
                    <a:pt x="38" y="20"/>
                    <a:pt x="38" y="20"/>
                  </a:cubicBezTo>
                  <a:cubicBezTo>
                    <a:pt x="38" y="20"/>
                    <a:pt x="38" y="20"/>
                    <a:pt x="38" y="20"/>
                  </a:cubicBezTo>
                  <a:cubicBezTo>
                    <a:pt x="39" y="20"/>
                    <a:pt x="39" y="20"/>
                    <a:pt x="39" y="20"/>
                  </a:cubicBezTo>
                  <a:close/>
                  <a:moveTo>
                    <a:pt x="39" y="19"/>
                  </a:moveTo>
                  <a:cubicBezTo>
                    <a:pt x="38" y="19"/>
                    <a:pt x="38" y="19"/>
                    <a:pt x="38" y="19"/>
                  </a:cubicBezTo>
                  <a:cubicBezTo>
                    <a:pt x="39" y="19"/>
                    <a:pt x="39" y="19"/>
                    <a:pt x="39" y="19"/>
                  </a:cubicBezTo>
                  <a:cubicBezTo>
                    <a:pt x="40" y="19"/>
                    <a:pt x="40" y="19"/>
                    <a:pt x="40" y="19"/>
                  </a:cubicBezTo>
                  <a:cubicBezTo>
                    <a:pt x="40" y="20"/>
                    <a:pt x="40" y="20"/>
                    <a:pt x="40" y="20"/>
                  </a:cubicBezTo>
                  <a:cubicBezTo>
                    <a:pt x="39" y="19"/>
                    <a:pt x="39" y="19"/>
                    <a:pt x="39" y="19"/>
                  </a:cubicBezTo>
                  <a:close/>
                  <a:moveTo>
                    <a:pt x="41" y="21"/>
                  </a:moveTo>
                  <a:cubicBezTo>
                    <a:pt x="41" y="20"/>
                    <a:pt x="41" y="20"/>
                    <a:pt x="41" y="20"/>
                  </a:cubicBezTo>
                  <a:cubicBezTo>
                    <a:pt x="42" y="20"/>
                    <a:pt x="42" y="20"/>
                    <a:pt x="42" y="20"/>
                  </a:cubicBezTo>
                  <a:cubicBezTo>
                    <a:pt x="41" y="21"/>
                    <a:pt x="41" y="21"/>
                    <a:pt x="41" y="21"/>
                  </a:cubicBezTo>
                  <a:close/>
                  <a:moveTo>
                    <a:pt x="44" y="16"/>
                  </a:moveTo>
                  <a:cubicBezTo>
                    <a:pt x="44" y="17"/>
                    <a:pt x="44" y="17"/>
                    <a:pt x="44" y="17"/>
                  </a:cubicBezTo>
                  <a:cubicBezTo>
                    <a:pt x="44" y="17"/>
                    <a:pt x="44" y="17"/>
                    <a:pt x="44" y="17"/>
                  </a:cubicBezTo>
                  <a:cubicBezTo>
                    <a:pt x="43" y="17"/>
                    <a:pt x="43" y="17"/>
                    <a:pt x="43" y="17"/>
                  </a:cubicBezTo>
                  <a:cubicBezTo>
                    <a:pt x="43" y="18"/>
                    <a:pt x="43" y="18"/>
                    <a:pt x="43" y="18"/>
                  </a:cubicBezTo>
                  <a:cubicBezTo>
                    <a:pt x="42" y="18"/>
                    <a:pt x="42" y="18"/>
                    <a:pt x="42" y="18"/>
                  </a:cubicBezTo>
                  <a:cubicBezTo>
                    <a:pt x="41" y="19"/>
                    <a:pt x="41" y="19"/>
                    <a:pt x="41" y="19"/>
                  </a:cubicBezTo>
                  <a:cubicBezTo>
                    <a:pt x="41" y="19"/>
                    <a:pt x="41" y="19"/>
                    <a:pt x="41" y="19"/>
                  </a:cubicBezTo>
                  <a:cubicBezTo>
                    <a:pt x="41" y="18"/>
                    <a:pt x="41" y="18"/>
                    <a:pt x="41" y="18"/>
                  </a:cubicBezTo>
                  <a:cubicBezTo>
                    <a:pt x="40" y="18"/>
                    <a:pt x="40" y="18"/>
                    <a:pt x="40" y="18"/>
                  </a:cubicBezTo>
                  <a:cubicBezTo>
                    <a:pt x="41" y="17"/>
                    <a:pt x="41" y="17"/>
                    <a:pt x="41" y="17"/>
                  </a:cubicBezTo>
                  <a:cubicBezTo>
                    <a:pt x="40" y="17"/>
                    <a:pt x="40" y="17"/>
                    <a:pt x="40" y="17"/>
                  </a:cubicBezTo>
                  <a:cubicBezTo>
                    <a:pt x="41" y="16"/>
                    <a:pt x="41" y="16"/>
                    <a:pt x="41" y="16"/>
                  </a:cubicBezTo>
                  <a:cubicBezTo>
                    <a:pt x="42" y="16"/>
                    <a:pt x="42" y="16"/>
                    <a:pt x="42" y="16"/>
                  </a:cubicBezTo>
                  <a:cubicBezTo>
                    <a:pt x="41" y="16"/>
                    <a:pt x="41" y="16"/>
                    <a:pt x="41" y="16"/>
                  </a:cubicBezTo>
                  <a:cubicBezTo>
                    <a:pt x="41" y="15"/>
                    <a:pt x="41" y="15"/>
                    <a:pt x="41" y="15"/>
                  </a:cubicBezTo>
                  <a:cubicBezTo>
                    <a:pt x="42" y="15"/>
                    <a:pt x="42" y="15"/>
                    <a:pt x="42" y="15"/>
                  </a:cubicBezTo>
                  <a:cubicBezTo>
                    <a:pt x="42" y="14"/>
                    <a:pt x="42" y="14"/>
                    <a:pt x="42" y="14"/>
                  </a:cubicBezTo>
                  <a:cubicBezTo>
                    <a:pt x="43" y="14"/>
                    <a:pt x="43" y="14"/>
                    <a:pt x="43" y="14"/>
                  </a:cubicBezTo>
                  <a:cubicBezTo>
                    <a:pt x="43" y="15"/>
                    <a:pt x="43" y="15"/>
                    <a:pt x="43" y="15"/>
                  </a:cubicBezTo>
                  <a:cubicBezTo>
                    <a:pt x="44" y="15"/>
                    <a:pt x="44" y="15"/>
                    <a:pt x="44" y="15"/>
                  </a:cubicBezTo>
                  <a:cubicBezTo>
                    <a:pt x="44" y="16"/>
                    <a:pt x="44" y="16"/>
                    <a:pt x="44" y="16"/>
                  </a:cubicBezTo>
                  <a:close/>
                  <a:moveTo>
                    <a:pt x="44" y="14"/>
                  </a:moveTo>
                  <a:cubicBezTo>
                    <a:pt x="45" y="14"/>
                    <a:pt x="45" y="14"/>
                    <a:pt x="45" y="14"/>
                  </a:cubicBezTo>
                  <a:cubicBezTo>
                    <a:pt x="45" y="13"/>
                    <a:pt x="45" y="13"/>
                    <a:pt x="45" y="13"/>
                  </a:cubicBezTo>
                  <a:cubicBezTo>
                    <a:pt x="46" y="13"/>
                    <a:pt x="46" y="13"/>
                    <a:pt x="46" y="13"/>
                  </a:cubicBezTo>
                  <a:cubicBezTo>
                    <a:pt x="47" y="13"/>
                    <a:pt x="47" y="13"/>
                    <a:pt x="47" y="13"/>
                  </a:cubicBezTo>
                  <a:cubicBezTo>
                    <a:pt x="47" y="13"/>
                    <a:pt x="47" y="13"/>
                    <a:pt x="47" y="13"/>
                  </a:cubicBezTo>
                  <a:cubicBezTo>
                    <a:pt x="47" y="14"/>
                    <a:pt x="47" y="14"/>
                    <a:pt x="47" y="14"/>
                  </a:cubicBezTo>
                  <a:cubicBezTo>
                    <a:pt x="47" y="15"/>
                    <a:pt x="47" y="15"/>
                    <a:pt x="47" y="15"/>
                  </a:cubicBezTo>
                  <a:cubicBezTo>
                    <a:pt x="46" y="15"/>
                    <a:pt x="46" y="15"/>
                    <a:pt x="46" y="15"/>
                  </a:cubicBezTo>
                  <a:cubicBezTo>
                    <a:pt x="45" y="15"/>
                    <a:pt x="45" y="15"/>
                    <a:pt x="45" y="15"/>
                  </a:cubicBezTo>
                  <a:cubicBezTo>
                    <a:pt x="44" y="14"/>
                    <a:pt x="44" y="14"/>
                    <a:pt x="44" y="14"/>
                  </a:cubicBezTo>
                  <a:close/>
                  <a:moveTo>
                    <a:pt x="48" y="9"/>
                  </a:moveTo>
                  <a:cubicBezTo>
                    <a:pt x="47" y="9"/>
                    <a:pt x="47" y="9"/>
                    <a:pt x="47" y="9"/>
                  </a:cubicBezTo>
                  <a:cubicBezTo>
                    <a:pt x="48" y="9"/>
                    <a:pt x="48" y="9"/>
                    <a:pt x="48" y="9"/>
                  </a:cubicBezTo>
                  <a:cubicBezTo>
                    <a:pt x="48" y="9"/>
                    <a:pt x="48" y="9"/>
                    <a:pt x="48" y="9"/>
                  </a:cubicBezTo>
                  <a:close/>
                  <a:moveTo>
                    <a:pt x="46" y="11"/>
                  </a:moveTo>
                  <a:cubicBezTo>
                    <a:pt x="46" y="10"/>
                    <a:pt x="46" y="10"/>
                    <a:pt x="46" y="10"/>
                  </a:cubicBezTo>
                  <a:cubicBezTo>
                    <a:pt x="47" y="10"/>
                    <a:pt x="47" y="10"/>
                    <a:pt x="47" y="10"/>
                  </a:cubicBezTo>
                  <a:cubicBezTo>
                    <a:pt x="47" y="10"/>
                    <a:pt x="47" y="10"/>
                    <a:pt x="47" y="10"/>
                  </a:cubicBezTo>
                  <a:cubicBezTo>
                    <a:pt x="47" y="10"/>
                    <a:pt x="46" y="11"/>
                    <a:pt x="46" y="11"/>
                  </a:cubicBezTo>
                  <a:close/>
                  <a:moveTo>
                    <a:pt x="49" y="12"/>
                  </a:moveTo>
                  <a:cubicBezTo>
                    <a:pt x="49" y="11"/>
                    <a:pt x="49" y="11"/>
                    <a:pt x="49" y="11"/>
                  </a:cubicBezTo>
                  <a:cubicBezTo>
                    <a:pt x="50" y="12"/>
                    <a:pt x="50" y="12"/>
                    <a:pt x="50" y="12"/>
                  </a:cubicBezTo>
                  <a:cubicBezTo>
                    <a:pt x="49" y="12"/>
                    <a:pt x="49" y="12"/>
                    <a:pt x="49" y="12"/>
                  </a:cubicBezTo>
                  <a:close/>
                  <a:moveTo>
                    <a:pt x="48" y="12"/>
                  </a:moveTo>
                  <a:cubicBezTo>
                    <a:pt x="48" y="13"/>
                    <a:pt x="48" y="13"/>
                    <a:pt x="48" y="13"/>
                  </a:cubicBezTo>
                  <a:cubicBezTo>
                    <a:pt x="48" y="13"/>
                    <a:pt x="48" y="13"/>
                    <a:pt x="48" y="13"/>
                  </a:cubicBezTo>
                  <a:cubicBezTo>
                    <a:pt x="46" y="11"/>
                    <a:pt x="46" y="11"/>
                    <a:pt x="46" y="11"/>
                  </a:cubicBezTo>
                  <a:cubicBezTo>
                    <a:pt x="48" y="10"/>
                    <a:pt x="48" y="10"/>
                    <a:pt x="48" y="10"/>
                  </a:cubicBezTo>
                  <a:cubicBezTo>
                    <a:pt x="48" y="11"/>
                    <a:pt x="48" y="11"/>
                    <a:pt x="48" y="11"/>
                  </a:cubicBezTo>
                  <a:cubicBezTo>
                    <a:pt x="49" y="11"/>
                    <a:pt x="49" y="11"/>
                    <a:pt x="49" y="11"/>
                  </a:cubicBezTo>
                  <a:cubicBezTo>
                    <a:pt x="49" y="11"/>
                    <a:pt x="49" y="11"/>
                    <a:pt x="49" y="11"/>
                  </a:cubicBezTo>
                  <a:cubicBezTo>
                    <a:pt x="48" y="11"/>
                    <a:pt x="48" y="11"/>
                    <a:pt x="48" y="11"/>
                  </a:cubicBezTo>
                  <a:cubicBezTo>
                    <a:pt x="48" y="12"/>
                    <a:pt x="48" y="12"/>
                    <a:pt x="48" y="12"/>
                  </a:cubicBezTo>
                  <a:close/>
                  <a:moveTo>
                    <a:pt x="51" y="10"/>
                  </a:moveTo>
                  <a:cubicBezTo>
                    <a:pt x="50" y="11"/>
                    <a:pt x="50" y="11"/>
                    <a:pt x="50" y="11"/>
                  </a:cubicBezTo>
                  <a:cubicBezTo>
                    <a:pt x="49" y="10"/>
                    <a:pt x="49" y="10"/>
                    <a:pt x="49" y="10"/>
                  </a:cubicBezTo>
                  <a:cubicBezTo>
                    <a:pt x="49" y="9"/>
                    <a:pt x="49" y="9"/>
                    <a:pt x="49" y="9"/>
                  </a:cubicBezTo>
                  <a:cubicBezTo>
                    <a:pt x="49" y="8"/>
                    <a:pt x="49" y="8"/>
                    <a:pt x="49" y="8"/>
                  </a:cubicBezTo>
                  <a:cubicBezTo>
                    <a:pt x="50" y="8"/>
                    <a:pt x="50" y="8"/>
                    <a:pt x="50" y="8"/>
                  </a:cubicBezTo>
                  <a:cubicBezTo>
                    <a:pt x="50" y="9"/>
                    <a:pt x="50" y="9"/>
                    <a:pt x="50" y="9"/>
                  </a:cubicBezTo>
                  <a:cubicBezTo>
                    <a:pt x="51" y="10"/>
                    <a:pt x="51" y="10"/>
                    <a:pt x="51" y="10"/>
                  </a:cubicBezTo>
                  <a:cubicBezTo>
                    <a:pt x="51" y="10"/>
                    <a:pt x="51" y="10"/>
                    <a:pt x="51" y="10"/>
                  </a:cubicBezTo>
                  <a:close/>
                  <a:moveTo>
                    <a:pt x="53" y="11"/>
                  </a:moveTo>
                  <a:cubicBezTo>
                    <a:pt x="53" y="11"/>
                    <a:pt x="53" y="11"/>
                    <a:pt x="53" y="11"/>
                  </a:cubicBezTo>
                  <a:cubicBezTo>
                    <a:pt x="52" y="11"/>
                    <a:pt x="52" y="11"/>
                    <a:pt x="52" y="11"/>
                  </a:cubicBezTo>
                  <a:cubicBezTo>
                    <a:pt x="52" y="9"/>
                    <a:pt x="52" y="9"/>
                    <a:pt x="52" y="9"/>
                  </a:cubicBezTo>
                  <a:cubicBezTo>
                    <a:pt x="53" y="9"/>
                    <a:pt x="53" y="9"/>
                    <a:pt x="53" y="9"/>
                  </a:cubicBezTo>
                  <a:cubicBezTo>
                    <a:pt x="54" y="9"/>
                    <a:pt x="54" y="9"/>
                    <a:pt x="54" y="9"/>
                  </a:cubicBezTo>
                  <a:cubicBezTo>
                    <a:pt x="53" y="10"/>
                    <a:pt x="53" y="10"/>
                    <a:pt x="53" y="10"/>
                  </a:cubicBezTo>
                  <a:cubicBezTo>
                    <a:pt x="54" y="11"/>
                    <a:pt x="54" y="11"/>
                    <a:pt x="54" y="11"/>
                  </a:cubicBezTo>
                  <a:cubicBezTo>
                    <a:pt x="53" y="11"/>
                    <a:pt x="53" y="11"/>
                    <a:pt x="53" y="11"/>
                  </a:cubicBezTo>
                  <a:close/>
                  <a:moveTo>
                    <a:pt x="60" y="8"/>
                  </a:moveTo>
                  <a:cubicBezTo>
                    <a:pt x="59" y="8"/>
                    <a:pt x="59" y="8"/>
                    <a:pt x="59" y="8"/>
                  </a:cubicBezTo>
                  <a:cubicBezTo>
                    <a:pt x="58" y="8"/>
                    <a:pt x="58" y="8"/>
                    <a:pt x="58" y="8"/>
                  </a:cubicBezTo>
                  <a:cubicBezTo>
                    <a:pt x="59" y="7"/>
                    <a:pt x="59" y="7"/>
                    <a:pt x="59" y="7"/>
                  </a:cubicBezTo>
                  <a:cubicBezTo>
                    <a:pt x="60" y="7"/>
                    <a:pt x="60" y="7"/>
                    <a:pt x="60" y="7"/>
                  </a:cubicBezTo>
                  <a:cubicBezTo>
                    <a:pt x="60" y="8"/>
                    <a:pt x="60" y="8"/>
                    <a:pt x="60" y="8"/>
                  </a:cubicBezTo>
                  <a:cubicBezTo>
                    <a:pt x="60" y="8"/>
                    <a:pt x="60" y="8"/>
                    <a:pt x="60" y="8"/>
                  </a:cubicBezTo>
                  <a:close/>
                  <a:moveTo>
                    <a:pt x="61" y="8"/>
                  </a:moveTo>
                  <a:cubicBezTo>
                    <a:pt x="60" y="7"/>
                    <a:pt x="60" y="7"/>
                    <a:pt x="60" y="7"/>
                  </a:cubicBezTo>
                  <a:cubicBezTo>
                    <a:pt x="62" y="5"/>
                    <a:pt x="62" y="5"/>
                    <a:pt x="62" y="5"/>
                  </a:cubicBezTo>
                  <a:cubicBezTo>
                    <a:pt x="62" y="6"/>
                    <a:pt x="62" y="6"/>
                    <a:pt x="62" y="6"/>
                  </a:cubicBezTo>
                  <a:cubicBezTo>
                    <a:pt x="61" y="7"/>
                    <a:pt x="61" y="7"/>
                    <a:pt x="61" y="7"/>
                  </a:cubicBezTo>
                  <a:cubicBezTo>
                    <a:pt x="61" y="8"/>
                    <a:pt x="61" y="8"/>
                    <a:pt x="61" y="8"/>
                  </a:cubicBezTo>
                  <a:close/>
                  <a:moveTo>
                    <a:pt x="59" y="6"/>
                  </a:moveTo>
                  <a:cubicBezTo>
                    <a:pt x="59" y="6"/>
                    <a:pt x="59" y="6"/>
                    <a:pt x="59" y="6"/>
                  </a:cubicBezTo>
                  <a:cubicBezTo>
                    <a:pt x="57" y="6"/>
                    <a:pt x="57" y="6"/>
                    <a:pt x="57" y="6"/>
                  </a:cubicBezTo>
                  <a:cubicBezTo>
                    <a:pt x="57" y="5"/>
                    <a:pt x="57" y="5"/>
                    <a:pt x="57" y="5"/>
                  </a:cubicBezTo>
                  <a:cubicBezTo>
                    <a:pt x="58" y="5"/>
                    <a:pt x="58" y="5"/>
                    <a:pt x="58" y="5"/>
                  </a:cubicBezTo>
                  <a:cubicBezTo>
                    <a:pt x="58" y="5"/>
                    <a:pt x="58" y="5"/>
                    <a:pt x="58" y="5"/>
                  </a:cubicBezTo>
                  <a:cubicBezTo>
                    <a:pt x="59" y="5"/>
                    <a:pt x="59" y="5"/>
                    <a:pt x="59" y="5"/>
                  </a:cubicBezTo>
                  <a:cubicBezTo>
                    <a:pt x="59" y="5"/>
                    <a:pt x="59" y="5"/>
                    <a:pt x="59" y="5"/>
                  </a:cubicBezTo>
                  <a:cubicBezTo>
                    <a:pt x="60" y="5"/>
                    <a:pt x="60" y="5"/>
                    <a:pt x="60" y="5"/>
                  </a:cubicBezTo>
                  <a:cubicBezTo>
                    <a:pt x="61" y="4"/>
                    <a:pt x="61" y="4"/>
                    <a:pt x="61" y="4"/>
                  </a:cubicBezTo>
                  <a:cubicBezTo>
                    <a:pt x="61" y="4"/>
                    <a:pt x="61" y="4"/>
                    <a:pt x="61" y="4"/>
                  </a:cubicBezTo>
                  <a:cubicBezTo>
                    <a:pt x="59" y="6"/>
                    <a:pt x="59" y="6"/>
                    <a:pt x="59" y="6"/>
                  </a:cubicBezTo>
                  <a:close/>
                  <a:moveTo>
                    <a:pt x="62" y="5"/>
                  </a:moveTo>
                  <a:cubicBezTo>
                    <a:pt x="62" y="5"/>
                    <a:pt x="63" y="4"/>
                    <a:pt x="63" y="4"/>
                  </a:cubicBezTo>
                  <a:cubicBezTo>
                    <a:pt x="64" y="5"/>
                    <a:pt x="64" y="5"/>
                    <a:pt x="64" y="5"/>
                  </a:cubicBezTo>
                  <a:cubicBezTo>
                    <a:pt x="64" y="6"/>
                    <a:pt x="64" y="6"/>
                    <a:pt x="64" y="6"/>
                  </a:cubicBezTo>
                  <a:cubicBezTo>
                    <a:pt x="63" y="6"/>
                    <a:pt x="63" y="6"/>
                    <a:pt x="63" y="6"/>
                  </a:cubicBezTo>
                  <a:cubicBezTo>
                    <a:pt x="63" y="5"/>
                    <a:pt x="63" y="5"/>
                    <a:pt x="63" y="5"/>
                  </a:cubicBezTo>
                  <a:cubicBezTo>
                    <a:pt x="62" y="5"/>
                    <a:pt x="62" y="5"/>
                    <a:pt x="62" y="5"/>
                  </a:cubicBezTo>
                  <a:close/>
                  <a:moveTo>
                    <a:pt x="64" y="3"/>
                  </a:moveTo>
                  <a:cubicBezTo>
                    <a:pt x="64" y="3"/>
                    <a:pt x="64" y="3"/>
                    <a:pt x="64" y="3"/>
                  </a:cubicBezTo>
                  <a:cubicBezTo>
                    <a:pt x="64" y="3"/>
                    <a:pt x="64" y="3"/>
                    <a:pt x="64" y="3"/>
                  </a:cubicBezTo>
                  <a:cubicBezTo>
                    <a:pt x="63" y="2"/>
                    <a:pt x="63" y="2"/>
                    <a:pt x="63" y="2"/>
                  </a:cubicBezTo>
                  <a:cubicBezTo>
                    <a:pt x="64" y="2"/>
                    <a:pt x="64" y="2"/>
                    <a:pt x="64" y="2"/>
                  </a:cubicBezTo>
                  <a:cubicBezTo>
                    <a:pt x="64" y="3"/>
                    <a:pt x="64" y="3"/>
                    <a:pt x="64" y="3"/>
                  </a:cubicBezTo>
                  <a:close/>
                  <a:moveTo>
                    <a:pt x="66" y="1"/>
                  </a:moveTo>
                  <a:cubicBezTo>
                    <a:pt x="66" y="1"/>
                    <a:pt x="66" y="1"/>
                    <a:pt x="66" y="1"/>
                  </a:cubicBezTo>
                  <a:cubicBezTo>
                    <a:pt x="66" y="1"/>
                    <a:pt x="66" y="1"/>
                    <a:pt x="66" y="1"/>
                  </a:cubicBezTo>
                  <a:cubicBezTo>
                    <a:pt x="67" y="1"/>
                    <a:pt x="67" y="1"/>
                    <a:pt x="67" y="1"/>
                  </a:cubicBezTo>
                  <a:cubicBezTo>
                    <a:pt x="66" y="1"/>
                    <a:pt x="66" y="1"/>
                    <a:pt x="66" y="1"/>
                  </a:cubicBezTo>
                  <a:close/>
                  <a:moveTo>
                    <a:pt x="67" y="2"/>
                  </a:moveTo>
                  <a:cubicBezTo>
                    <a:pt x="67" y="2"/>
                    <a:pt x="67" y="2"/>
                    <a:pt x="67" y="2"/>
                  </a:cubicBezTo>
                  <a:cubicBezTo>
                    <a:pt x="68" y="1"/>
                    <a:pt x="68" y="1"/>
                    <a:pt x="68" y="1"/>
                  </a:cubicBezTo>
                  <a:cubicBezTo>
                    <a:pt x="68" y="1"/>
                    <a:pt x="68" y="1"/>
                    <a:pt x="68" y="1"/>
                  </a:cubicBezTo>
                  <a:cubicBezTo>
                    <a:pt x="69" y="1"/>
                    <a:pt x="69" y="1"/>
                    <a:pt x="69" y="1"/>
                  </a:cubicBezTo>
                  <a:cubicBezTo>
                    <a:pt x="69" y="0"/>
                    <a:pt x="69" y="0"/>
                    <a:pt x="69" y="0"/>
                  </a:cubicBezTo>
                  <a:cubicBezTo>
                    <a:pt x="69" y="1"/>
                    <a:pt x="69" y="1"/>
                    <a:pt x="69" y="1"/>
                  </a:cubicBezTo>
                  <a:cubicBezTo>
                    <a:pt x="70" y="1"/>
                    <a:pt x="70" y="1"/>
                    <a:pt x="70" y="1"/>
                  </a:cubicBezTo>
                  <a:cubicBezTo>
                    <a:pt x="70" y="2"/>
                    <a:pt x="70" y="2"/>
                    <a:pt x="70" y="2"/>
                  </a:cubicBezTo>
                  <a:cubicBezTo>
                    <a:pt x="71" y="2"/>
                    <a:pt x="71" y="2"/>
                    <a:pt x="71" y="2"/>
                  </a:cubicBezTo>
                  <a:cubicBezTo>
                    <a:pt x="70" y="3"/>
                    <a:pt x="70" y="3"/>
                    <a:pt x="70" y="3"/>
                  </a:cubicBezTo>
                  <a:cubicBezTo>
                    <a:pt x="69" y="3"/>
                    <a:pt x="69" y="3"/>
                    <a:pt x="69" y="3"/>
                  </a:cubicBezTo>
                  <a:cubicBezTo>
                    <a:pt x="68" y="2"/>
                    <a:pt x="68" y="2"/>
                    <a:pt x="68" y="2"/>
                  </a:cubicBezTo>
                  <a:lnTo>
                    <a:pt x="67" y="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1" name="Freeform 39"/>
            <p:cNvSpPr>
              <a:spLocks noEditPoints="1"/>
            </p:cNvSpPr>
            <p:nvPr/>
          </p:nvSpPr>
          <p:spPr bwMode="auto">
            <a:xfrm>
              <a:off x="5238550" y="2080531"/>
              <a:ext cx="297370" cy="590053"/>
            </a:xfrm>
            <a:custGeom>
              <a:avLst/>
              <a:gdLst>
                <a:gd name="T0" fmla="*/ 7 w 166"/>
                <a:gd name="T1" fmla="*/ 241 h 338"/>
                <a:gd name="T2" fmla="*/ 18 w 166"/>
                <a:gd name="T3" fmla="*/ 226 h 338"/>
                <a:gd name="T4" fmla="*/ 22 w 166"/>
                <a:gd name="T5" fmla="*/ 197 h 338"/>
                <a:gd name="T6" fmla="*/ 11 w 166"/>
                <a:gd name="T7" fmla="*/ 163 h 338"/>
                <a:gd name="T8" fmla="*/ 26 w 166"/>
                <a:gd name="T9" fmla="*/ 137 h 338"/>
                <a:gd name="T10" fmla="*/ 33 w 166"/>
                <a:gd name="T11" fmla="*/ 97 h 338"/>
                <a:gd name="T12" fmla="*/ 48 w 166"/>
                <a:gd name="T13" fmla="*/ 74 h 338"/>
                <a:gd name="T14" fmla="*/ 55 w 166"/>
                <a:gd name="T15" fmla="*/ 45 h 338"/>
                <a:gd name="T16" fmla="*/ 70 w 166"/>
                <a:gd name="T17" fmla="*/ 30 h 338"/>
                <a:gd name="T18" fmla="*/ 78 w 166"/>
                <a:gd name="T19" fmla="*/ 22 h 338"/>
                <a:gd name="T20" fmla="*/ 96 w 166"/>
                <a:gd name="T21" fmla="*/ 19 h 338"/>
                <a:gd name="T22" fmla="*/ 103 w 166"/>
                <a:gd name="T23" fmla="*/ 8 h 338"/>
                <a:gd name="T24" fmla="*/ 111 w 166"/>
                <a:gd name="T25" fmla="*/ 4 h 338"/>
                <a:gd name="T26" fmla="*/ 141 w 166"/>
                <a:gd name="T27" fmla="*/ 19 h 338"/>
                <a:gd name="T28" fmla="*/ 148 w 166"/>
                <a:gd name="T29" fmla="*/ 30 h 338"/>
                <a:gd name="T30" fmla="*/ 155 w 166"/>
                <a:gd name="T31" fmla="*/ 52 h 338"/>
                <a:gd name="T32" fmla="*/ 155 w 166"/>
                <a:gd name="T33" fmla="*/ 78 h 338"/>
                <a:gd name="T34" fmla="*/ 159 w 166"/>
                <a:gd name="T35" fmla="*/ 89 h 338"/>
                <a:gd name="T36" fmla="*/ 144 w 166"/>
                <a:gd name="T37" fmla="*/ 89 h 338"/>
                <a:gd name="T38" fmla="*/ 133 w 166"/>
                <a:gd name="T39" fmla="*/ 93 h 338"/>
                <a:gd name="T40" fmla="*/ 129 w 166"/>
                <a:gd name="T41" fmla="*/ 104 h 338"/>
                <a:gd name="T42" fmla="*/ 129 w 166"/>
                <a:gd name="T43" fmla="*/ 108 h 338"/>
                <a:gd name="T44" fmla="*/ 133 w 166"/>
                <a:gd name="T45" fmla="*/ 119 h 338"/>
                <a:gd name="T46" fmla="*/ 126 w 166"/>
                <a:gd name="T47" fmla="*/ 134 h 338"/>
                <a:gd name="T48" fmla="*/ 115 w 166"/>
                <a:gd name="T49" fmla="*/ 149 h 338"/>
                <a:gd name="T50" fmla="*/ 103 w 166"/>
                <a:gd name="T51" fmla="*/ 156 h 338"/>
                <a:gd name="T52" fmla="*/ 92 w 166"/>
                <a:gd name="T53" fmla="*/ 160 h 338"/>
                <a:gd name="T54" fmla="*/ 85 w 166"/>
                <a:gd name="T55" fmla="*/ 174 h 338"/>
                <a:gd name="T56" fmla="*/ 81 w 166"/>
                <a:gd name="T57" fmla="*/ 189 h 338"/>
                <a:gd name="T58" fmla="*/ 81 w 166"/>
                <a:gd name="T59" fmla="*/ 204 h 338"/>
                <a:gd name="T60" fmla="*/ 85 w 166"/>
                <a:gd name="T61" fmla="*/ 215 h 338"/>
                <a:gd name="T62" fmla="*/ 100 w 166"/>
                <a:gd name="T63" fmla="*/ 226 h 338"/>
                <a:gd name="T64" fmla="*/ 100 w 166"/>
                <a:gd name="T65" fmla="*/ 249 h 338"/>
                <a:gd name="T66" fmla="*/ 85 w 166"/>
                <a:gd name="T67" fmla="*/ 245 h 338"/>
                <a:gd name="T68" fmla="*/ 70 w 166"/>
                <a:gd name="T69" fmla="*/ 245 h 338"/>
                <a:gd name="T70" fmla="*/ 81 w 166"/>
                <a:gd name="T71" fmla="*/ 249 h 338"/>
                <a:gd name="T72" fmla="*/ 100 w 166"/>
                <a:gd name="T73" fmla="*/ 252 h 338"/>
                <a:gd name="T74" fmla="*/ 92 w 166"/>
                <a:gd name="T75" fmla="*/ 256 h 338"/>
                <a:gd name="T76" fmla="*/ 85 w 166"/>
                <a:gd name="T77" fmla="*/ 264 h 338"/>
                <a:gd name="T78" fmla="*/ 78 w 166"/>
                <a:gd name="T79" fmla="*/ 271 h 338"/>
                <a:gd name="T80" fmla="*/ 78 w 166"/>
                <a:gd name="T81" fmla="*/ 282 h 338"/>
                <a:gd name="T82" fmla="*/ 81 w 166"/>
                <a:gd name="T83" fmla="*/ 301 h 338"/>
                <a:gd name="T84" fmla="*/ 66 w 166"/>
                <a:gd name="T85" fmla="*/ 319 h 338"/>
                <a:gd name="T86" fmla="*/ 48 w 166"/>
                <a:gd name="T87" fmla="*/ 330 h 338"/>
                <a:gd name="T88" fmla="*/ 29 w 166"/>
                <a:gd name="T89" fmla="*/ 330 h 338"/>
                <a:gd name="T90" fmla="*/ 29 w 166"/>
                <a:gd name="T91" fmla="*/ 315 h 338"/>
                <a:gd name="T92" fmla="*/ 15 w 166"/>
                <a:gd name="T93" fmla="*/ 297 h 338"/>
                <a:gd name="T94" fmla="*/ 7 w 166"/>
                <a:gd name="T95" fmla="*/ 282 h 338"/>
                <a:gd name="T96" fmla="*/ 7 w 166"/>
                <a:gd name="T97" fmla="*/ 275 h 338"/>
                <a:gd name="T98" fmla="*/ 0 w 166"/>
                <a:gd name="T99" fmla="*/ 264 h 338"/>
                <a:gd name="T100" fmla="*/ 103 w 166"/>
                <a:gd name="T101" fmla="*/ 252 h 338"/>
                <a:gd name="T102" fmla="*/ 4 w 166"/>
                <a:gd name="T103" fmla="*/ 278 h 338"/>
                <a:gd name="T104" fmla="*/ 115 w 166"/>
                <a:gd name="T105" fmla="*/ 271 h 338"/>
                <a:gd name="T106" fmla="*/ 118 w 166"/>
                <a:gd name="T107" fmla="*/ 282 h 338"/>
                <a:gd name="T108" fmla="*/ 107 w 166"/>
                <a:gd name="T109" fmla="*/ 304 h 338"/>
                <a:gd name="T110" fmla="*/ 115 w 166"/>
                <a:gd name="T111" fmla="*/ 293 h 338"/>
                <a:gd name="T112" fmla="*/ 107 w 166"/>
                <a:gd name="T113" fmla="*/ 286 h 338"/>
                <a:gd name="T114" fmla="*/ 107 w 166"/>
                <a:gd name="T115" fmla="*/ 301 h 338"/>
                <a:gd name="T116" fmla="*/ 81 w 166"/>
                <a:gd name="T117" fmla="*/ 319 h 338"/>
                <a:gd name="T118" fmla="*/ 85 w 166"/>
                <a:gd name="T119" fmla="*/ 297 h 3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66" h="338">
                  <a:moveTo>
                    <a:pt x="4" y="256"/>
                  </a:moveTo>
                  <a:lnTo>
                    <a:pt x="7" y="260"/>
                  </a:lnTo>
                  <a:lnTo>
                    <a:pt x="7" y="260"/>
                  </a:lnTo>
                  <a:lnTo>
                    <a:pt x="11" y="260"/>
                  </a:lnTo>
                  <a:lnTo>
                    <a:pt x="7" y="249"/>
                  </a:lnTo>
                  <a:lnTo>
                    <a:pt x="7" y="245"/>
                  </a:lnTo>
                  <a:lnTo>
                    <a:pt x="7" y="241"/>
                  </a:lnTo>
                  <a:lnTo>
                    <a:pt x="11" y="241"/>
                  </a:lnTo>
                  <a:lnTo>
                    <a:pt x="7" y="238"/>
                  </a:lnTo>
                  <a:lnTo>
                    <a:pt x="7" y="238"/>
                  </a:lnTo>
                  <a:lnTo>
                    <a:pt x="15" y="238"/>
                  </a:lnTo>
                  <a:lnTo>
                    <a:pt x="15" y="234"/>
                  </a:lnTo>
                  <a:lnTo>
                    <a:pt x="15" y="230"/>
                  </a:lnTo>
                  <a:lnTo>
                    <a:pt x="18" y="226"/>
                  </a:lnTo>
                  <a:lnTo>
                    <a:pt x="15" y="223"/>
                  </a:lnTo>
                  <a:lnTo>
                    <a:pt x="15" y="215"/>
                  </a:lnTo>
                  <a:lnTo>
                    <a:pt x="11" y="212"/>
                  </a:lnTo>
                  <a:lnTo>
                    <a:pt x="11" y="208"/>
                  </a:lnTo>
                  <a:lnTo>
                    <a:pt x="18" y="208"/>
                  </a:lnTo>
                  <a:lnTo>
                    <a:pt x="18" y="200"/>
                  </a:lnTo>
                  <a:lnTo>
                    <a:pt x="22" y="197"/>
                  </a:lnTo>
                  <a:lnTo>
                    <a:pt x="15" y="193"/>
                  </a:lnTo>
                  <a:lnTo>
                    <a:pt x="11" y="189"/>
                  </a:lnTo>
                  <a:lnTo>
                    <a:pt x="11" y="186"/>
                  </a:lnTo>
                  <a:lnTo>
                    <a:pt x="11" y="178"/>
                  </a:lnTo>
                  <a:lnTo>
                    <a:pt x="11" y="174"/>
                  </a:lnTo>
                  <a:lnTo>
                    <a:pt x="7" y="171"/>
                  </a:lnTo>
                  <a:lnTo>
                    <a:pt x="11" y="163"/>
                  </a:lnTo>
                  <a:lnTo>
                    <a:pt x="7" y="156"/>
                  </a:lnTo>
                  <a:lnTo>
                    <a:pt x="7" y="149"/>
                  </a:lnTo>
                  <a:lnTo>
                    <a:pt x="7" y="141"/>
                  </a:lnTo>
                  <a:lnTo>
                    <a:pt x="11" y="137"/>
                  </a:lnTo>
                  <a:lnTo>
                    <a:pt x="15" y="134"/>
                  </a:lnTo>
                  <a:lnTo>
                    <a:pt x="18" y="137"/>
                  </a:lnTo>
                  <a:lnTo>
                    <a:pt x="26" y="137"/>
                  </a:lnTo>
                  <a:lnTo>
                    <a:pt x="29" y="134"/>
                  </a:lnTo>
                  <a:lnTo>
                    <a:pt x="29" y="126"/>
                  </a:lnTo>
                  <a:lnTo>
                    <a:pt x="26" y="126"/>
                  </a:lnTo>
                  <a:lnTo>
                    <a:pt x="26" y="123"/>
                  </a:lnTo>
                  <a:lnTo>
                    <a:pt x="33" y="108"/>
                  </a:lnTo>
                  <a:lnTo>
                    <a:pt x="33" y="100"/>
                  </a:lnTo>
                  <a:lnTo>
                    <a:pt x="33" y="97"/>
                  </a:lnTo>
                  <a:lnTo>
                    <a:pt x="37" y="93"/>
                  </a:lnTo>
                  <a:lnTo>
                    <a:pt x="37" y="85"/>
                  </a:lnTo>
                  <a:lnTo>
                    <a:pt x="33" y="85"/>
                  </a:lnTo>
                  <a:lnTo>
                    <a:pt x="33" y="82"/>
                  </a:lnTo>
                  <a:lnTo>
                    <a:pt x="37" y="78"/>
                  </a:lnTo>
                  <a:lnTo>
                    <a:pt x="44" y="78"/>
                  </a:lnTo>
                  <a:lnTo>
                    <a:pt x="48" y="74"/>
                  </a:lnTo>
                  <a:lnTo>
                    <a:pt x="48" y="74"/>
                  </a:lnTo>
                  <a:lnTo>
                    <a:pt x="52" y="67"/>
                  </a:lnTo>
                  <a:lnTo>
                    <a:pt x="55" y="59"/>
                  </a:lnTo>
                  <a:lnTo>
                    <a:pt x="59" y="56"/>
                  </a:lnTo>
                  <a:lnTo>
                    <a:pt x="55" y="52"/>
                  </a:lnTo>
                  <a:lnTo>
                    <a:pt x="55" y="52"/>
                  </a:lnTo>
                  <a:lnTo>
                    <a:pt x="55" y="45"/>
                  </a:lnTo>
                  <a:lnTo>
                    <a:pt x="55" y="41"/>
                  </a:lnTo>
                  <a:lnTo>
                    <a:pt x="59" y="41"/>
                  </a:lnTo>
                  <a:lnTo>
                    <a:pt x="59" y="37"/>
                  </a:lnTo>
                  <a:lnTo>
                    <a:pt x="63" y="34"/>
                  </a:lnTo>
                  <a:lnTo>
                    <a:pt x="63" y="30"/>
                  </a:lnTo>
                  <a:lnTo>
                    <a:pt x="66" y="30"/>
                  </a:lnTo>
                  <a:lnTo>
                    <a:pt x="70" y="30"/>
                  </a:lnTo>
                  <a:lnTo>
                    <a:pt x="74" y="30"/>
                  </a:lnTo>
                  <a:lnTo>
                    <a:pt x="74" y="30"/>
                  </a:lnTo>
                  <a:lnTo>
                    <a:pt x="78" y="30"/>
                  </a:lnTo>
                  <a:lnTo>
                    <a:pt x="74" y="26"/>
                  </a:lnTo>
                  <a:lnTo>
                    <a:pt x="78" y="22"/>
                  </a:lnTo>
                  <a:lnTo>
                    <a:pt x="78" y="22"/>
                  </a:lnTo>
                  <a:lnTo>
                    <a:pt x="78" y="22"/>
                  </a:lnTo>
                  <a:lnTo>
                    <a:pt x="74" y="19"/>
                  </a:lnTo>
                  <a:lnTo>
                    <a:pt x="78" y="15"/>
                  </a:lnTo>
                  <a:lnTo>
                    <a:pt x="81" y="15"/>
                  </a:lnTo>
                  <a:lnTo>
                    <a:pt x="85" y="15"/>
                  </a:lnTo>
                  <a:lnTo>
                    <a:pt x="89" y="15"/>
                  </a:lnTo>
                  <a:lnTo>
                    <a:pt x="92" y="19"/>
                  </a:lnTo>
                  <a:lnTo>
                    <a:pt x="96" y="19"/>
                  </a:lnTo>
                  <a:lnTo>
                    <a:pt x="100" y="19"/>
                  </a:lnTo>
                  <a:lnTo>
                    <a:pt x="100" y="19"/>
                  </a:lnTo>
                  <a:lnTo>
                    <a:pt x="103" y="19"/>
                  </a:lnTo>
                  <a:lnTo>
                    <a:pt x="103" y="15"/>
                  </a:lnTo>
                  <a:lnTo>
                    <a:pt x="100" y="15"/>
                  </a:lnTo>
                  <a:lnTo>
                    <a:pt x="100" y="11"/>
                  </a:lnTo>
                  <a:lnTo>
                    <a:pt x="103" y="8"/>
                  </a:lnTo>
                  <a:lnTo>
                    <a:pt x="103" y="4"/>
                  </a:lnTo>
                  <a:lnTo>
                    <a:pt x="100" y="4"/>
                  </a:lnTo>
                  <a:lnTo>
                    <a:pt x="100" y="0"/>
                  </a:lnTo>
                  <a:lnTo>
                    <a:pt x="103" y="0"/>
                  </a:lnTo>
                  <a:lnTo>
                    <a:pt x="107" y="0"/>
                  </a:lnTo>
                  <a:lnTo>
                    <a:pt x="107" y="0"/>
                  </a:lnTo>
                  <a:lnTo>
                    <a:pt x="111" y="4"/>
                  </a:lnTo>
                  <a:lnTo>
                    <a:pt x="115" y="4"/>
                  </a:lnTo>
                  <a:lnTo>
                    <a:pt x="122" y="11"/>
                  </a:lnTo>
                  <a:lnTo>
                    <a:pt x="126" y="15"/>
                  </a:lnTo>
                  <a:lnTo>
                    <a:pt x="133" y="15"/>
                  </a:lnTo>
                  <a:lnTo>
                    <a:pt x="133" y="15"/>
                  </a:lnTo>
                  <a:lnTo>
                    <a:pt x="137" y="19"/>
                  </a:lnTo>
                  <a:lnTo>
                    <a:pt x="141" y="19"/>
                  </a:lnTo>
                  <a:lnTo>
                    <a:pt x="141" y="22"/>
                  </a:lnTo>
                  <a:lnTo>
                    <a:pt x="144" y="22"/>
                  </a:lnTo>
                  <a:lnTo>
                    <a:pt x="144" y="22"/>
                  </a:lnTo>
                  <a:lnTo>
                    <a:pt x="148" y="26"/>
                  </a:lnTo>
                  <a:lnTo>
                    <a:pt x="148" y="26"/>
                  </a:lnTo>
                  <a:lnTo>
                    <a:pt x="152" y="30"/>
                  </a:lnTo>
                  <a:lnTo>
                    <a:pt x="148" y="30"/>
                  </a:lnTo>
                  <a:lnTo>
                    <a:pt x="152" y="37"/>
                  </a:lnTo>
                  <a:lnTo>
                    <a:pt x="148" y="41"/>
                  </a:lnTo>
                  <a:lnTo>
                    <a:pt x="148" y="41"/>
                  </a:lnTo>
                  <a:lnTo>
                    <a:pt x="155" y="41"/>
                  </a:lnTo>
                  <a:lnTo>
                    <a:pt x="155" y="45"/>
                  </a:lnTo>
                  <a:lnTo>
                    <a:pt x="152" y="48"/>
                  </a:lnTo>
                  <a:lnTo>
                    <a:pt x="155" y="52"/>
                  </a:lnTo>
                  <a:lnTo>
                    <a:pt x="155" y="56"/>
                  </a:lnTo>
                  <a:lnTo>
                    <a:pt x="155" y="59"/>
                  </a:lnTo>
                  <a:lnTo>
                    <a:pt x="155" y="63"/>
                  </a:lnTo>
                  <a:lnTo>
                    <a:pt x="155" y="63"/>
                  </a:lnTo>
                  <a:lnTo>
                    <a:pt x="155" y="71"/>
                  </a:lnTo>
                  <a:lnTo>
                    <a:pt x="155" y="74"/>
                  </a:lnTo>
                  <a:lnTo>
                    <a:pt x="155" y="78"/>
                  </a:lnTo>
                  <a:lnTo>
                    <a:pt x="159" y="78"/>
                  </a:lnTo>
                  <a:lnTo>
                    <a:pt x="163" y="82"/>
                  </a:lnTo>
                  <a:lnTo>
                    <a:pt x="166" y="85"/>
                  </a:lnTo>
                  <a:lnTo>
                    <a:pt x="163" y="89"/>
                  </a:lnTo>
                  <a:lnTo>
                    <a:pt x="163" y="89"/>
                  </a:lnTo>
                  <a:lnTo>
                    <a:pt x="163" y="89"/>
                  </a:lnTo>
                  <a:lnTo>
                    <a:pt x="159" y="89"/>
                  </a:lnTo>
                  <a:lnTo>
                    <a:pt x="159" y="85"/>
                  </a:lnTo>
                  <a:lnTo>
                    <a:pt x="155" y="89"/>
                  </a:lnTo>
                  <a:lnTo>
                    <a:pt x="152" y="89"/>
                  </a:lnTo>
                  <a:lnTo>
                    <a:pt x="148" y="89"/>
                  </a:lnTo>
                  <a:lnTo>
                    <a:pt x="148" y="89"/>
                  </a:lnTo>
                  <a:lnTo>
                    <a:pt x="144" y="85"/>
                  </a:lnTo>
                  <a:lnTo>
                    <a:pt x="144" y="89"/>
                  </a:lnTo>
                  <a:lnTo>
                    <a:pt x="141" y="85"/>
                  </a:lnTo>
                  <a:lnTo>
                    <a:pt x="141" y="89"/>
                  </a:lnTo>
                  <a:lnTo>
                    <a:pt x="141" y="89"/>
                  </a:lnTo>
                  <a:lnTo>
                    <a:pt x="137" y="93"/>
                  </a:lnTo>
                  <a:lnTo>
                    <a:pt x="137" y="93"/>
                  </a:lnTo>
                  <a:lnTo>
                    <a:pt x="133" y="93"/>
                  </a:lnTo>
                  <a:lnTo>
                    <a:pt x="133" y="93"/>
                  </a:lnTo>
                  <a:lnTo>
                    <a:pt x="133" y="97"/>
                  </a:lnTo>
                  <a:lnTo>
                    <a:pt x="137" y="97"/>
                  </a:lnTo>
                  <a:lnTo>
                    <a:pt x="133" y="100"/>
                  </a:lnTo>
                  <a:lnTo>
                    <a:pt x="129" y="97"/>
                  </a:lnTo>
                  <a:lnTo>
                    <a:pt x="129" y="100"/>
                  </a:lnTo>
                  <a:lnTo>
                    <a:pt x="129" y="100"/>
                  </a:lnTo>
                  <a:lnTo>
                    <a:pt x="129" y="104"/>
                  </a:lnTo>
                  <a:lnTo>
                    <a:pt x="129" y="104"/>
                  </a:lnTo>
                  <a:lnTo>
                    <a:pt x="129" y="100"/>
                  </a:lnTo>
                  <a:lnTo>
                    <a:pt x="126" y="100"/>
                  </a:lnTo>
                  <a:lnTo>
                    <a:pt x="126" y="100"/>
                  </a:lnTo>
                  <a:lnTo>
                    <a:pt x="126" y="104"/>
                  </a:lnTo>
                  <a:lnTo>
                    <a:pt x="129" y="104"/>
                  </a:lnTo>
                  <a:lnTo>
                    <a:pt x="129" y="108"/>
                  </a:lnTo>
                  <a:lnTo>
                    <a:pt x="129" y="108"/>
                  </a:lnTo>
                  <a:lnTo>
                    <a:pt x="129" y="111"/>
                  </a:lnTo>
                  <a:lnTo>
                    <a:pt x="129" y="115"/>
                  </a:lnTo>
                  <a:lnTo>
                    <a:pt x="126" y="115"/>
                  </a:lnTo>
                  <a:lnTo>
                    <a:pt x="129" y="119"/>
                  </a:lnTo>
                  <a:lnTo>
                    <a:pt x="129" y="119"/>
                  </a:lnTo>
                  <a:lnTo>
                    <a:pt x="133" y="119"/>
                  </a:lnTo>
                  <a:lnTo>
                    <a:pt x="129" y="123"/>
                  </a:lnTo>
                  <a:lnTo>
                    <a:pt x="133" y="123"/>
                  </a:lnTo>
                  <a:lnTo>
                    <a:pt x="133" y="123"/>
                  </a:lnTo>
                  <a:lnTo>
                    <a:pt x="129" y="126"/>
                  </a:lnTo>
                  <a:lnTo>
                    <a:pt x="129" y="126"/>
                  </a:lnTo>
                  <a:lnTo>
                    <a:pt x="126" y="130"/>
                  </a:lnTo>
                  <a:lnTo>
                    <a:pt x="126" y="134"/>
                  </a:lnTo>
                  <a:lnTo>
                    <a:pt x="122" y="141"/>
                  </a:lnTo>
                  <a:lnTo>
                    <a:pt x="122" y="141"/>
                  </a:lnTo>
                  <a:lnTo>
                    <a:pt x="118" y="141"/>
                  </a:lnTo>
                  <a:lnTo>
                    <a:pt x="115" y="141"/>
                  </a:lnTo>
                  <a:lnTo>
                    <a:pt x="115" y="145"/>
                  </a:lnTo>
                  <a:lnTo>
                    <a:pt x="118" y="145"/>
                  </a:lnTo>
                  <a:lnTo>
                    <a:pt x="115" y="149"/>
                  </a:lnTo>
                  <a:lnTo>
                    <a:pt x="111" y="152"/>
                  </a:lnTo>
                  <a:lnTo>
                    <a:pt x="111" y="152"/>
                  </a:lnTo>
                  <a:lnTo>
                    <a:pt x="107" y="149"/>
                  </a:lnTo>
                  <a:lnTo>
                    <a:pt x="107" y="149"/>
                  </a:lnTo>
                  <a:lnTo>
                    <a:pt x="103" y="152"/>
                  </a:lnTo>
                  <a:lnTo>
                    <a:pt x="103" y="156"/>
                  </a:lnTo>
                  <a:lnTo>
                    <a:pt x="103" y="156"/>
                  </a:lnTo>
                  <a:lnTo>
                    <a:pt x="100" y="156"/>
                  </a:lnTo>
                  <a:lnTo>
                    <a:pt x="100" y="156"/>
                  </a:lnTo>
                  <a:lnTo>
                    <a:pt x="100" y="160"/>
                  </a:lnTo>
                  <a:lnTo>
                    <a:pt x="96" y="160"/>
                  </a:lnTo>
                  <a:lnTo>
                    <a:pt x="96" y="156"/>
                  </a:lnTo>
                  <a:lnTo>
                    <a:pt x="92" y="160"/>
                  </a:lnTo>
                  <a:lnTo>
                    <a:pt x="92" y="160"/>
                  </a:lnTo>
                  <a:lnTo>
                    <a:pt x="96" y="163"/>
                  </a:lnTo>
                  <a:lnTo>
                    <a:pt x="96" y="163"/>
                  </a:lnTo>
                  <a:lnTo>
                    <a:pt x="89" y="167"/>
                  </a:lnTo>
                  <a:lnTo>
                    <a:pt x="89" y="167"/>
                  </a:lnTo>
                  <a:lnTo>
                    <a:pt x="85" y="167"/>
                  </a:lnTo>
                  <a:lnTo>
                    <a:pt x="89" y="171"/>
                  </a:lnTo>
                  <a:lnTo>
                    <a:pt x="85" y="174"/>
                  </a:lnTo>
                  <a:lnTo>
                    <a:pt x="81" y="174"/>
                  </a:lnTo>
                  <a:lnTo>
                    <a:pt x="78" y="174"/>
                  </a:lnTo>
                  <a:lnTo>
                    <a:pt x="81" y="178"/>
                  </a:lnTo>
                  <a:lnTo>
                    <a:pt x="81" y="182"/>
                  </a:lnTo>
                  <a:lnTo>
                    <a:pt x="81" y="182"/>
                  </a:lnTo>
                  <a:lnTo>
                    <a:pt x="81" y="186"/>
                  </a:lnTo>
                  <a:lnTo>
                    <a:pt x="81" y="189"/>
                  </a:lnTo>
                  <a:lnTo>
                    <a:pt x="85" y="193"/>
                  </a:lnTo>
                  <a:lnTo>
                    <a:pt x="85" y="197"/>
                  </a:lnTo>
                  <a:lnTo>
                    <a:pt x="81" y="193"/>
                  </a:lnTo>
                  <a:lnTo>
                    <a:pt x="81" y="197"/>
                  </a:lnTo>
                  <a:lnTo>
                    <a:pt x="81" y="200"/>
                  </a:lnTo>
                  <a:lnTo>
                    <a:pt x="78" y="204"/>
                  </a:lnTo>
                  <a:lnTo>
                    <a:pt x="81" y="204"/>
                  </a:lnTo>
                  <a:lnTo>
                    <a:pt x="81" y="204"/>
                  </a:lnTo>
                  <a:lnTo>
                    <a:pt x="81" y="204"/>
                  </a:lnTo>
                  <a:lnTo>
                    <a:pt x="81" y="208"/>
                  </a:lnTo>
                  <a:lnTo>
                    <a:pt x="78" y="212"/>
                  </a:lnTo>
                  <a:lnTo>
                    <a:pt x="81" y="215"/>
                  </a:lnTo>
                  <a:lnTo>
                    <a:pt x="81" y="215"/>
                  </a:lnTo>
                  <a:lnTo>
                    <a:pt x="85" y="215"/>
                  </a:lnTo>
                  <a:lnTo>
                    <a:pt x="85" y="219"/>
                  </a:lnTo>
                  <a:lnTo>
                    <a:pt x="85" y="219"/>
                  </a:lnTo>
                  <a:lnTo>
                    <a:pt x="89" y="219"/>
                  </a:lnTo>
                  <a:lnTo>
                    <a:pt x="92" y="219"/>
                  </a:lnTo>
                  <a:lnTo>
                    <a:pt x="92" y="219"/>
                  </a:lnTo>
                  <a:lnTo>
                    <a:pt x="96" y="223"/>
                  </a:lnTo>
                  <a:lnTo>
                    <a:pt x="100" y="226"/>
                  </a:lnTo>
                  <a:lnTo>
                    <a:pt x="100" y="226"/>
                  </a:lnTo>
                  <a:lnTo>
                    <a:pt x="103" y="230"/>
                  </a:lnTo>
                  <a:lnTo>
                    <a:pt x="103" y="234"/>
                  </a:lnTo>
                  <a:lnTo>
                    <a:pt x="107" y="234"/>
                  </a:lnTo>
                  <a:lnTo>
                    <a:pt x="103" y="241"/>
                  </a:lnTo>
                  <a:lnTo>
                    <a:pt x="100" y="245"/>
                  </a:lnTo>
                  <a:lnTo>
                    <a:pt x="100" y="249"/>
                  </a:lnTo>
                  <a:lnTo>
                    <a:pt x="96" y="249"/>
                  </a:lnTo>
                  <a:lnTo>
                    <a:pt x="92" y="245"/>
                  </a:lnTo>
                  <a:lnTo>
                    <a:pt x="92" y="245"/>
                  </a:lnTo>
                  <a:lnTo>
                    <a:pt x="89" y="245"/>
                  </a:lnTo>
                  <a:lnTo>
                    <a:pt x="89" y="241"/>
                  </a:lnTo>
                  <a:lnTo>
                    <a:pt x="89" y="245"/>
                  </a:lnTo>
                  <a:lnTo>
                    <a:pt x="85" y="245"/>
                  </a:lnTo>
                  <a:lnTo>
                    <a:pt x="85" y="241"/>
                  </a:lnTo>
                  <a:lnTo>
                    <a:pt x="81" y="241"/>
                  </a:lnTo>
                  <a:lnTo>
                    <a:pt x="81" y="245"/>
                  </a:lnTo>
                  <a:lnTo>
                    <a:pt x="78" y="245"/>
                  </a:lnTo>
                  <a:lnTo>
                    <a:pt x="78" y="245"/>
                  </a:lnTo>
                  <a:lnTo>
                    <a:pt x="74" y="245"/>
                  </a:lnTo>
                  <a:lnTo>
                    <a:pt x="70" y="245"/>
                  </a:lnTo>
                  <a:lnTo>
                    <a:pt x="70" y="245"/>
                  </a:lnTo>
                  <a:lnTo>
                    <a:pt x="70" y="249"/>
                  </a:lnTo>
                  <a:lnTo>
                    <a:pt x="74" y="249"/>
                  </a:lnTo>
                  <a:lnTo>
                    <a:pt x="74" y="249"/>
                  </a:lnTo>
                  <a:lnTo>
                    <a:pt x="78" y="245"/>
                  </a:lnTo>
                  <a:lnTo>
                    <a:pt x="81" y="245"/>
                  </a:lnTo>
                  <a:lnTo>
                    <a:pt x="81" y="249"/>
                  </a:lnTo>
                  <a:lnTo>
                    <a:pt x="85" y="249"/>
                  </a:lnTo>
                  <a:lnTo>
                    <a:pt x="89" y="252"/>
                  </a:lnTo>
                  <a:lnTo>
                    <a:pt x="89" y="249"/>
                  </a:lnTo>
                  <a:lnTo>
                    <a:pt x="92" y="249"/>
                  </a:lnTo>
                  <a:lnTo>
                    <a:pt x="96" y="249"/>
                  </a:lnTo>
                  <a:lnTo>
                    <a:pt x="100" y="249"/>
                  </a:lnTo>
                  <a:lnTo>
                    <a:pt x="100" y="252"/>
                  </a:lnTo>
                  <a:lnTo>
                    <a:pt x="100" y="256"/>
                  </a:lnTo>
                  <a:lnTo>
                    <a:pt x="100" y="256"/>
                  </a:lnTo>
                  <a:lnTo>
                    <a:pt x="96" y="256"/>
                  </a:lnTo>
                  <a:lnTo>
                    <a:pt x="92" y="260"/>
                  </a:lnTo>
                  <a:lnTo>
                    <a:pt x="92" y="260"/>
                  </a:lnTo>
                  <a:lnTo>
                    <a:pt x="92" y="256"/>
                  </a:lnTo>
                  <a:lnTo>
                    <a:pt x="92" y="256"/>
                  </a:lnTo>
                  <a:lnTo>
                    <a:pt x="89" y="256"/>
                  </a:lnTo>
                  <a:lnTo>
                    <a:pt x="92" y="260"/>
                  </a:lnTo>
                  <a:lnTo>
                    <a:pt x="89" y="260"/>
                  </a:lnTo>
                  <a:lnTo>
                    <a:pt x="85" y="264"/>
                  </a:lnTo>
                  <a:lnTo>
                    <a:pt x="85" y="264"/>
                  </a:lnTo>
                  <a:lnTo>
                    <a:pt x="85" y="264"/>
                  </a:lnTo>
                  <a:lnTo>
                    <a:pt x="85" y="264"/>
                  </a:lnTo>
                  <a:lnTo>
                    <a:pt x="81" y="267"/>
                  </a:lnTo>
                  <a:lnTo>
                    <a:pt x="81" y="267"/>
                  </a:lnTo>
                  <a:lnTo>
                    <a:pt x="78" y="267"/>
                  </a:lnTo>
                  <a:lnTo>
                    <a:pt x="78" y="267"/>
                  </a:lnTo>
                  <a:lnTo>
                    <a:pt x="81" y="267"/>
                  </a:lnTo>
                  <a:lnTo>
                    <a:pt x="85" y="271"/>
                  </a:lnTo>
                  <a:lnTo>
                    <a:pt x="78" y="271"/>
                  </a:lnTo>
                  <a:lnTo>
                    <a:pt x="81" y="275"/>
                  </a:lnTo>
                  <a:lnTo>
                    <a:pt x="81" y="275"/>
                  </a:lnTo>
                  <a:lnTo>
                    <a:pt x="81" y="278"/>
                  </a:lnTo>
                  <a:lnTo>
                    <a:pt x="85" y="282"/>
                  </a:lnTo>
                  <a:lnTo>
                    <a:pt x="81" y="282"/>
                  </a:lnTo>
                  <a:lnTo>
                    <a:pt x="78" y="282"/>
                  </a:lnTo>
                  <a:lnTo>
                    <a:pt x="78" y="282"/>
                  </a:lnTo>
                  <a:lnTo>
                    <a:pt x="78" y="286"/>
                  </a:lnTo>
                  <a:lnTo>
                    <a:pt x="81" y="289"/>
                  </a:lnTo>
                  <a:lnTo>
                    <a:pt x="78" y="289"/>
                  </a:lnTo>
                  <a:lnTo>
                    <a:pt x="81" y="293"/>
                  </a:lnTo>
                  <a:lnTo>
                    <a:pt x="78" y="297"/>
                  </a:lnTo>
                  <a:lnTo>
                    <a:pt x="78" y="301"/>
                  </a:lnTo>
                  <a:lnTo>
                    <a:pt x="81" y="301"/>
                  </a:lnTo>
                  <a:lnTo>
                    <a:pt x="78" y="304"/>
                  </a:lnTo>
                  <a:lnTo>
                    <a:pt x="78" y="312"/>
                  </a:lnTo>
                  <a:lnTo>
                    <a:pt x="74" y="312"/>
                  </a:lnTo>
                  <a:lnTo>
                    <a:pt x="74" y="319"/>
                  </a:lnTo>
                  <a:lnTo>
                    <a:pt x="70" y="323"/>
                  </a:lnTo>
                  <a:lnTo>
                    <a:pt x="70" y="323"/>
                  </a:lnTo>
                  <a:lnTo>
                    <a:pt x="66" y="319"/>
                  </a:lnTo>
                  <a:lnTo>
                    <a:pt x="63" y="323"/>
                  </a:lnTo>
                  <a:lnTo>
                    <a:pt x="55" y="319"/>
                  </a:lnTo>
                  <a:lnTo>
                    <a:pt x="55" y="319"/>
                  </a:lnTo>
                  <a:lnTo>
                    <a:pt x="55" y="323"/>
                  </a:lnTo>
                  <a:lnTo>
                    <a:pt x="48" y="323"/>
                  </a:lnTo>
                  <a:lnTo>
                    <a:pt x="48" y="330"/>
                  </a:lnTo>
                  <a:lnTo>
                    <a:pt x="48" y="330"/>
                  </a:lnTo>
                  <a:lnTo>
                    <a:pt x="48" y="334"/>
                  </a:lnTo>
                  <a:lnTo>
                    <a:pt x="44" y="334"/>
                  </a:lnTo>
                  <a:lnTo>
                    <a:pt x="41" y="334"/>
                  </a:lnTo>
                  <a:lnTo>
                    <a:pt x="33" y="338"/>
                  </a:lnTo>
                  <a:lnTo>
                    <a:pt x="29" y="338"/>
                  </a:lnTo>
                  <a:lnTo>
                    <a:pt x="29" y="334"/>
                  </a:lnTo>
                  <a:lnTo>
                    <a:pt x="29" y="330"/>
                  </a:lnTo>
                  <a:lnTo>
                    <a:pt x="29" y="327"/>
                  </a:lnTo>
                  <a:lnTo>
                    <a:pt x="26" y="323"/>
                  </a:lnTo>
                  <a:lnTo>
                    <a:pt x="26" y="323"/>
                  </a:lnTo>
                  <a:lnTo>
                    <a:pt x="22" y="319"/>
                  </a:lnTo>
                  <a:lnTo>
                    <a:pt x="22" y="319"/>
                  </a:lnTo>
                  <a:lnTo>
                    <a:pt x="29" y="319"/>
                  </a:lnTo>
                  <a:lnTo>
                    <a:pt x="29" y="315"/>
                  </a:lnTo>
                  <a:lnTo>
                    <a:pt x="29" y="312"/>
                  </a:lnTo>
                  <a:lnTo>
                    <a:pt x="26" y="312"/>
                  </a:lnTo>
                  <a:lnTo>
                    <a:pt x="22" y="308"/>
                  </a:lnTo>
                  <a:lnTo>
                    <a:pt x="22" y="308"/>
                  </a:lnTo>
                  <a:lnTo>
                    <a:pt x="18" y="304"/>
                  </a:lnTo>
                  <a:lnTo>
                    <a:pt x="18" y="301"/>
                  </a:lnTo>
                  <a:lnTo>
                    <a:pt x="15" y="297"/>
                  </a:lnTo>
                  <a:lnTo>
                    <a:pt x="15" y="293"/>
                  </a:lnTo>
                  <a:lnTo>
                    <a:pt x="11" y="289"/>
                  </a:lnTo>
                  <a:lnTo>
                    <a:pt x="7" y="289"/>
                  </a:lnTo>
                  <a:lnTo>
                    <a:pt x="7" y="289"/>
                  </a:lnTo>
                  <a:lnTo>
                    <a:pt x="7" y="286"/>
                  </a:lnTo>
                  <a:lnTo>
                    <a:pt x="7" y="282"/>
                  </a:lnTo>
                  <a:lnTo>
                    <a:pt x="7" y="282"/>
                  </a:lnTo>
                  <a:lnTo>
                    <a:pt x="7" y="278"/>
                  </a:lnTo>
                  <a:lnTo>
                    <a:pt x="11" y="275"/>
                  </a:lnTo>
                  <a:lnTo>
                    <a:pt x="11" y="275"/>
                  </a:lnTo>
                  <a:lnTo>
                    <a:pt x="7" y="275"/>
                  </a:lnTo>
                  <a:lnTo>
                    <a:pt x="7" y="271"/>
                  </a:lnTo>
                  <a:lnTo>
                    <a:pt x="7" y="271"/>
                  </a:lnTo>
                  <a:lnTo>
                    <a:pt x="7" y="275"/>
                  </a:lnTo>
                  <a:lnTo>
                    <a:pt x="11" y="275"/>
                  </a:lnTo>
                  <a:lnTo>
                    <a:pt x="7" y="278"/>
                  </a:lnTo>
                  <a:lnTo>
                    <a:pt x="7" y="275"/>
                  </a:lnTo>
                  <a:lnTo>
                    <a:pt x="4" y="275"/>
                  </a:lnTo>
                  <a:lnTo>
                    <a:pt x="4" y="271"/>
                  </a:lnTo>
                  <a:lnTo>
                    <a:pt x="4" y="267"/>
                  </a:lnTo>
                  <a:lnTo>
                    <a:pt x="0" y="264"/>
                  </a:lnTo>
                  <a:lnTo>
                    <a:pt x="0" y="260"/>
                  </a:lnTo>
                  <a:lnTo>
                    <a:pt x="4" y="256"/>
                  </a:lnTo>
                  <a:lnTo>
                    <a:pt x="4" y="256"/>
                  </a:lnTo>
                  <a:lnTo>
                    <a:pt x="4" y="256"/>
                  </a:lnTo>
                  <a:close/>
                  <a:moveTo>
                    <a:pt x="100" y="249"/>
                  </a:moveTo>
                  <a:lnTo>
                    <a:pt x="103" y="252"/>
                  </a:lnTo>
                  <a:lnTo>
                    <a:pt x="103" y="252"/>
                  </a:lnTo>
                  <a:lnTo>
                    <a:pt x="103" y="249"/>
                  </a:lnTo>
                  <a:lnTo>
                    <a:pt x="107" y="245"/>
                  </a:lnTo>
                  <a:lnTo>
                    <a:pt x="107" y="245"/>
                  </a:lnTo>
                  <a:lnTo>
                    <a:pt x="103" y="245"/>
                  </a:lnTo>
                  <a:lnTo>
                    <a:pt x="100" y="249"/>
                  </a:lnTo>
                  <a:lnTo>
                    <a:pt x="100" y="249"/>
                  </a:lnTo>
                  <a:close/>
                  <a:moveTo>
                    <a:pt x="4" y="278"/>
                  </a:moveTo>
                  <a:lnTo>
                    <a:pt x="4" y="282"/>
                  </a:lnTo>
                  <a:lnTo>
                    <a:pt x="7" y="282"/>
                  </a:lnTo>
                  <a:lnTo>
                    <a:pt x="7" y="278"/>
                  </a:lnTo>
                  <a:lnTo>
                    <a:pt x="4" y="278"/>
                  </a:lnTo>
                  <a:lnTo>
                    <a:pt x="4" y="278"/>
                  </a:lnTo>
                  <a:close/>
                  <a:moveTo>
                    <a:pt x="115" y="267"/>
                  </a:moveTo>
                  <a:lnTo>
                    <a:pt x="115" y="271"/>
                  </a:lnTo>
                  <a:lnTo>
                    <a:pt x="118" y="271"/>
                  </a:lnTo>
                  <a:lnTo>
                    <a:pt x="115" y="267"/>
                  </a:lnTo>
                  <a:lnTo>
                    <a:pt x="115" y="267"/>
                  </a:lnTo>
                  <a:lnTo>
                    <a:pt x="115" y="267"/>
                  </a:lnTo>
                  <a:close/>
                  <a:moveTo>
                    <a:pt x="115" y="282"/>
                  </a:moveTo>
                  <a:lnTo>
                    <a:pt x="118" y="286"/>
                  </a:lnTo>
                  <a:lnTo>
                    <a:pt x="118" y="282"/>
                  </a:lnTo>
                  <a:lnTo>
                    <a:pt x="122" y="282"/>
                  </a:lnTo>
                  <a:lnTo>
                    <a:pt x="122" y="282"/>
                  </a:lnTo>
                  <a:lnTo>
                    <a:pt x="118" y="282"/>
                  </a:lnTo>
                  <a:lnTo>
                    <a:pt x="115" y="282"/>
                  </a:lnTo>
                  <a:lnTo>
                    <a:pt x="115" y="282"/>
                  </a:lnTo>
                  <a:close/>
                  <a:moveTo>
                    <a:pt x="103" y="304"/>
                  </a:moveTo>
                  <a:lnTo>
                    <a:pt x="107" y="304"/>
                  </a:lnTo>
                  <a:lnTo>
                    <a:pt x="107" y="304"/>
                  </a:lnTo>
                  <a:lnTo>
                    <a:pt x="107" y="301"/>
                  </a:lnTo>
                  <a:lnTo>
                    <a:pt x="107" y="301"/>
                  </a:lnTo>
                  <a:lnTo>
                    <a:pt x="111" y="297"/>
                  </a:lnTo>
                  <a:lnTo>
                    <a:pt x="111" y="297"/>
                  </a:lnTo>
                  <a:lnTo>
                    <a:pt x="115" y="293"/>
                  </a:lnTo>
                  <a:lnTo>
                    <a:pt x="115" y="293"/>
                  </a:lnTo>
                  <a:lnTo>
                    <a:pt x="111" y="289"/>
                  </a:lnTo>
                  <a:lnTo>
                    <a:pt x="115" y="286"/>
                  </a:lnTo>
                  <a:lnTo>
                    <a:pt x="115" y="286"/>
                  </a:lnTo>
                  <a:lnTo>
                    <a:pt x="115" y="286"/>
                  </a:lnTo>
                  <a:lnTo>
                    <a:pt x="115" y="282"/>
                  </a:lnTo>
                  <a:lnTo>
                    <a:pt x="111" y="286"/>
                  </a:lnTo>
                  <a:lnTo>
                    <a:pt x="107" y="286"/>
                  </a:lnTo>
                  <a:lnTo>
                    <a:pt x="107" y="286"/>
                  </a:lnTo>
                  <a:lnTo>
                    <a:pt x="103" y="289"/>
                  </a:lnTo>
                  <a:lnTo>
                    <a:pt x="103" y="293"/>
                  </a:lnTo>
                  <a:lnTo>
                    <a:pt x="103" y="297"/>
                  </a:lnTo>
                  <a:lnTo>
                    <a:pt x="103" y="297"/>
                  </a:lnTo>
                  <a:lnTo>
                    <a:pt x="103" y="301"/>
                  </a:lnTo>
                  <a:lnTo>
                    <a:pt x="107" y="301"/>
                  </a:lnTo>
                  <a:lnTo>
                    <a:pt x="107" y="301"/>
                  </a:lnTo>
                  <a:lnTo>
                    <a:pt x="103" y="304"/>
                  </a:lnTo>
                  <a:lnTo>
                    <a:pt x="103" y="304"/>
                  </a:lnTo>
                  <a:lnTo>
                    <a:pt x="103" y="304"/>
                  </a:lnTo>
                  <a:close/>
                  <a:moveTo>
                    <a:pt x="81" y="315"/>
                  </a:moveTo>
                  <a:lnTo>
                    <a:pt x="81" y="319"/>
                  </a:lnTo>
                  <a:lnTo>
                    <a:pt x="81" y="319"/>
                  </a:lnTo>
                  <a:lnTo>
                    <a:pt x="81" y="319"/>
                  </a:lnTo>
                  <a:lnTo>
                    <a:pt x="81" y="319"/>
                  </a:lnTo>
                  <a:lnTo>
                    <a:pt x="85" y="312"/>
                  </a:lnTo>
                  <a:lnTo>
                    <a:pt x="85" y="308"/>
                  </a:lnTo>
                  <a:lnTo>
                    <a:pt x="85" y="304"/>
                  </a:lnTo>
                  <a:lnTo>
                    <a:pt x="89" y="297"/>
                  </a:lnTo>
                  <a:lnTo>
                    <a:pt x="85" y="297"/>
                  </a:lnTo>
                  <a:lnTo>
                    <a:pt x="85" y="301"/>
                  </a:lnTo>
                  <a:lnTo>
                    <a:pt x="85" y="301"/>
                  </a:lnTo>
                  <a:lnTo>
                    <a:pt x="81" y="304"/>
                  </a:lnTo>
                  <a:lnTo>
                    <a:pt x="81" y="308"/>
                  </a:lnTo>
                  <a:lnTo>
                    <a:pt x="81" y="3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2" name="Freeform 40"/>
            <p:cNvSpPr>
              <a:spLocks noEditPoints="1"/>
            </p:cNvSpPr>
            <p:nvPr/>
          </p:nvSpPr>
          <p:spPr bwMode="auto">
            <a:xfrm>
              <a:off x="5430227" y="2022923"/>
              <a:ext cx="299162" cy="466108"/>
            </a:xfrm>
            <a:custGeom>
              <a:avLst/>
              <a:gdLst>
                <a:gd name="T0" fmla="*/ 41 w 45"/>
                <a:gd name="T1" fmla="*/ 60 h 72"/>
                <a:gd name="T2" fmla="*/ 42 w 45"/>
                <a:gd name="T3" fmla="*/ 49 h 72"/>
                <a:gd name="T4" fmla="*/ 39 w 45"/>
                <a:gd name="T5" fmla="*/ 41 h 72"/>
                <a:gd name="T6" fmla="*/ 37 w 45"/>
                <a:gd name="T7" fmla="*/ 36 h 72"/>
                <a:gd name="T8" fmla="*/ 36 w 45"/>
                <a:gd name="T9" fmla="*/ 28 h 72"/>
                <a:gd name="T10" fmla="*/ 35 w 45"/>
                <a:gd name="T11" fmla="*/ 18 h 72"/>
                <a:gd name="T12" fmla="*/ 29 w 45"/>
                <a:gd name="T13" fmla="*/ 14 h 72"/>
                <a:gd name="T14" fmla="*/ 28 w 45"/>
                <a:gd name="T15" fmla="*/ 9 h 72"/>
                <a:gd name="T16" fmla="*/ 29 w 45"/>
                <a:gd name="T17" fmla="*/ 3 h 72"/>
                <a:gd name="T18" fmla="*/ 22 w 45"/>
                <a:gd name="T19" fmla="*/ 0 h 72"/>
                <a:gd name="T20" fmla="*/ 19 w 45"/>
                <a:gd name="T21" fmla="*/ 2 h 72"/>
                <a:gd name="T22" fmla="*/ 18 w 45"/>
                <a:gd name="T23" fmla="*/ 8 h 72"/>
                <a:gd name="T24" fmla="*/ 15 w 45"/>
                <a:gd name="T25" fmla="*/ 10 h 72"/>
                <a:gd name="T26" fmla="*/ 10 w 45"/>
                <a:gd name="T27" fmla="*/ 12 h 72"/>
                <a:gd name="T28" fmla="*/ 3 w 45"/>
                <a:gd name="T29" fmla="*/ 7 h 72"/>
                <a:gd name="T30" fmla="*/ 1 w 45"/>
                <a:gd name="T31" fmla="*/ 9 h 72"/>
                <a:gd name="T32" fmla="*/ 7 w 45"/>
                <a:gd name="T33" fmla="*/ 13 h 72"/>
                <a:gd name="T34" fmla="*/ 10 w 45"/>
                <a:gd name="T35" fmla="*/ 15 h 72"/>
                <a:gd name="T36" fmla="*/ 11 w 45"/>
                <a:gd name="T37" fmla="*/ 20 h 72"/>
                <a:gd name="T38" fmla="*/ 13 w 45"/>
                <a:gd name="T39" fmla="*/ 24 h 72"/>
                <a:gd name="T40" fmla="*/ 13 w 45"/>
                <a:gd name="T41" fmla="*/ 30 h 72"/>
                <a:gd name="T42" fmla="*/ 17 w 45"/>
                <a:gd name="T43" fmla="*/ 33 h 72"/>
                <a:gd name="T44" fmla="*/ 20 w 45"/>
                <a:gd name="T45" fmla="*/ 37 h 72"/>
                <a:gd name="T46" fmla="*/ 21 w 45"/>
                <a:gd name="T47" fmla="*/ 40 h 72"/>
                <a:gd name="T48" fmla="*/ 17 w 45"/>
                <a:gd name="T49" fmla="*/ 42 h 72"/>
                <a:gd name="T50" fmla="*/ 14 w 45"/>
                <a:gd name="T51" fmla="*/ 44 h 72"/>
                <a:gd name="T52" fmla="*/ 13 w 45"/>
                <a:gd name="T53" fmla="*/ 48 h 72"/>
                <a:gd name="T54" fmla="*/ 10 w 45"/>
                <a:gd name="T55" fmla="*/ 48 h 72"/>
                <a:gd name="T56" fmla="*/ 9 w 45"/>
                <a:gd name="T57" fmla="*/ 51 h 72"/>
                <a:gd name="T58" fmla="*/ 7 w 45"/>
                <a:gd name="T59" fmla="*/ 51 h 72"/>
                <a:gd name="T60" fmla="*/ 7 w 45"/>
                <a:gd name="T61" fmla="*/ 55 h 72"/>
                <a:gd name="T62" fmla="*/ 7 w 45"/>
                <a:gd name="T63" fmla="*/ 57 h 72"/>
                <a:gd name="T64" fmla="*/ 9 w 45"/>
                <a:gd name="T65" fmla="*/ 62 h 72"/>
                <a:gd name="T66" fmla="*/ 8 w 45"/>
                <a:gd name="T67" fmla="*/ 67 h 72"/>
                <a:gd name="T68" fmla="*/ 12 w 45"/>
                <a:gd name="T69" fmla="*/ 68 h 72"/>
                <a:gd name="T70" fmla="*/ 15 w 45"/>
                <a:gd name="T71" fmla="*/ 69 h 72"/>
                <a:gd name="T72" fmla="*/ 16 w 45"/>
                <a:gd name="T73" fmla="*/ 72 h 72"/>
                <a:gd name="T74" fmla="*/ 19 w 45"/>
                <a:gd name="T75" fmla="*/ 71 h 72"/>
                <a:gd name="T76" fmla="*/ 25 w 45"/>
                <a:gd name="T77" fmla="*/ 69 h 72"/>
                <a:gd name="T78" fmla="*/ 27 w 45"/>
                <a:gd name="T79" fmla="*/ 68 h 72"/>
                <a:gd name="T80" fmla="*/ 28 w 45"/>
                <a:gd name="T81" fmla="*/ 68 h 72"/>
                <a:gd name="T82" fmla="*/ 31 w 45"/>
                <a:gd name="T83" fmla="*/ 67 h 72"/>
                <a:gd name="T84" fmla="*/ 34 w 45"/>
                <a:gd name="T85" fmla="*/ 67 h 72"/>
                <a:gd name="T86" fmla="*/ 18 w 45"/>
                <a:gd name="T87" fmla="*/ 38 h 72"/>
                <a:gd name="T88" fmla="*/ 19 w 45"/>
                <a:gd name="T89" fmla="*/ 38 h 72"/>
                <a:gd name="T90" fmla="*/ 6 w 45"/>
                <a:gd name="T91" fmla="*/ 50 h 72"/>
                <a:gd name="T92" fmla="*/ 6 w 45"/>
                <a:gd name="T93" fmla="*/ 50 h 72"/>
                <a:gd name="T94" fmla="*/ 15 w 45"/>
                <a:gd name="T95" fmla="*/ 71 h 72"/>
                <a:gd name="T96" fmla="*/ 14 w 45"/>
                <a:gd name="T97" fmla="*/ 69 h 72"/>
                <a:gd name="T98" fmla="*/ 11 w 45"/>
                <a:gd name="T99" fmla="*/ 69 h 72"/>
                <a:gd name="T100" fmla="*/ 9 w 45"/>
                <a:gd name="T101" fmla="*/ 68 h 72"/>
                <a:gd name="T102" fmla="*/ 3 w 45"/>
                <a:gd name="T103" fmla="*/ 68 h 72"/>
                <a:gd name="T104" fmla="*/ 5 w 45"/>
                <a:gd name="T105" fmla="*/ 71 h 72"/>
                <a:gd name="T106" fmla="*/ 3 w 45"/>
                <a:gd name="T107" fmla="*/ 70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5" h="72">
                  <a:moveTo>
                    <a:pt x="36" y="67"/>
                  </a:moveTo>
                  <a:cubicBezTo>
                    <a:pt x="35" y="66"/>
                    <a:pt x="35" y="66"/>
                    <a:pt x="35" y="66"/>
                  </a:cubicBezTo>
                  <a:cubicBezTo>
                    <a:pt x="37" y="64"/>
                    <a:pt x="37" y="64"/>
                    <a:pt x="37" y="64"/>
                  </a:cubicBezTo>
                  <a:cubicBezTo>
                    <a:pt x="39" y="64"/>
                    <a:pt x="39" y="64"/>
                    <a:pt x="39" y="64"/>
                  </a:cubicBezTo>
                  <a:cubicBezTo>
                    <a:pt x="40" y="62"/>
                    <a:pt x="40" y="62"/>
                    <a:pt x="40" y="62"/>
                  </a:cubicBezTo>
                  <a:cubicBezTo>
                    <a:pt x="41" y="60"/>
                    <a:pt x="41" y="60"/>
                    <a:pt x="41" y="60"/>
                  </a:cubicBezTo>
                  <a:cubicBezTo>
                    <a:pt x="42" y="58"/>
                    <a:pt x="42" y="58"/>
                    <a:pt x="42" y="58"/>
                  </a:cubicBezTo>
                  <a:cubicBezTo>
                    <a:pt x="44" y="55"/>
                    <a:pt x="44" y="55"/>
                    <a:pt x="44" y="55"/>
                  </a:cubicBezTo>
                  <a:cubicBezTo>
                    <a:pt x="45" y="53"/>
                    <a:pt x="45" y="53"/>
                    <a:pt x="45" y="53"/>
                  </a:cubicBezTo>
                  <a:cubicBezTo>
                    <a:pt x="45" y="51"/>
                    <a:pt x="45" y="51"/>
                    <a:pt x="45" y="51"/>
                  </a:cubicBezTo>
                  <a:cubicBezTo>
                    <a:pt x="43" y="49"/>
                    <a:pt x="43" y="49"/>
                    <a:pt x="43" y="49"/>
                  </a:cubicBezTo>
                  <a:cubicBezTo>
                    <a:pt x="42" y="49"/>
                    <a:pt x="42" y="49"/>
                    <a:pt x="42" y="49"/>
                  </a:cubicBezTo>
                  <a:cubicBezTo>
                    <a:pt x="40" y="46"/>
                    <a:pt x="40" y="46"/>
                    <a:pt x="40" y="46"/>
                  </a:cubicBezTo>
                  <a:cubicBezTo>
                    <a:pt x="40" y="45"/>
                    <a:pt x="40" y="45"/>
                    <a:pt x="40" y="45"/>
                  </a:cubicBezTo>
                  <a:cubicBezTo>
                    <a:pt x="41" y="44"/>
                    <a:pt x="41" y="44"/>
                    <a:pt x="41" y="44"/>
                  </a:cubicBezTo>
                  <a:cubicBezTo>
                    <a:pt x="41" y="43"/>
                    <a:pt x="41" y="43"/>
                    <a:pt x="41" y="43"/>
                  </a:cubicBezTo>
                  <a:cubicBezTo>
                    <a:pt x="39" y="42"/>
                    <a:pt x="39" y="42"/>
                    <a:pt x="39" y="42"/>
                  </a:cubicBezTo>
                  <a:cubicBezTo>
                    <a:pt x="39" y="41"/>
                    <a:pt x="39" y="41"/>
                    <a:pt x="39" y="41"/>
                  </a:cubicBezTo>
                  <a:cubicBezTo>
                    <a:pt x="39" y="40"/>
                    <a:pt x="39" y="40"/>
                    <a:pt x="39" y="40"/>
                  </a:cubicBezTo>
                  <a:cubicBezTo>
                    <a:pt x="39" y="39"/>
                    <a:pt x="39" y="39"/>
                    <a:pt x="39" y="39"/>
                  </a:cubicBezTo>
                  <a:cubicBezTo>
                    <a:pt x="39" y="39"/>
                    <a:pt x="39" y="39"/>
                    <a:pt x="39" y="39"/>
                  </a:cubicBezTo>
                  <a:cubicBezTo>
                    <a:pt x="38" y="38"/>
                    <a:pt x="38" y="38"/>
                    <a:pt x="38" y="38"/>
                  </a:cubicBezTo>
                  <a:cubicBezTo>
                    <a:pt x="37" y="38"/>
                    <a:pt x="37" y="38"/>
                    <a:pt x="37" y="38"/>
                  </a:cubicBezTo>
                  <a:cubicBezTo>
                    <a:pt x="37" y="36"/>
                    <a:pt x="37" y="36"/>
                    <a:pt x="37" y="36"/>
                  </a:cubicBezTo>
                  <a:cubicBezTo>
                    <a:pt x="38" y="36"/>
                    <a:pt x="38" y="36"/>
                    <a:pt x="38" y="36"/>
                  </a:cubicBezTo>
                  <a:cubicBezTo>
                    <a:pt x="37" y="36"/>
                    <a:pt x="37" y="36"/>
                    <a:pt x="37" y="36"/>
                  </a:cubicBezTo>
                  <a:cubicBezTo>
                    <a:pt x="37" y="35"/>
                    <a:pt x="37" y="35"/>
                    <a:pt x="37" y="35"/>
                  </a:cubicBezTo>
                  <a:cubicBezTo>
                    <a:pt x="37" y="32"/>
                    <a:pt x="37" y="32"/>
                    <a:pt x="37" y="32"/>
                  </a:cubicBezTo>
                  <a:cubicBezTo>
                    <a:pt x="38" y="32"/>
                    <a:pt x="38" y="32"/>
                    <a:pt x="38" y="32"/>
                  </a:cubicBezTo>
                  <a:cubicBezTo>
                    <a:pt x="36" y="28"/>
                    <a:pt x="36" y="28"/>
                    <a:pt x="36" y="28"/>
                  </a:cubicBezTo>
                  <a:cubicBezTo>
                    <a:pt x="34" y="25"/>
                    <a:pt x="34" y="25"/>
                    <a:pt x="34" y="25"/>
                  </a:cubicBezTo>
                  <a:cubicBezTo>
                    <a:pt x="34" y="24"/>
                    <a:pt x="34" y="24"/>
                    <a:pt x="34" y="24"/>
                  </a:cubicBezTo>
                  <a:cubicBezTo>
                    <a:pt x="33" y="23"/>
                    <a:pt x="33" y="23"/>
                    <a:pt x="33" y="23"/>
                  </a:cubicBezTo>
                  <a:cubicBezTo>
                    <a:pt x="33" y="21"/>
                    <a:pt x="33" y="21"/>
                    <a:pt x="33" y="21"/>
                  </a:cubicBezTo>
                  <a:cubicBezTo>
                    <a:pt x="34" y="19"/>
                    <a:pt x="34" y="19"/>
                    <a:pt x="34" y="19"/>
                  </a:cubicBezTo>
                  <a:cubicBezTo>
                    <a:pt x="35" y="18"/>
                    <a:pt x="35" y="18"/>
                    <a:pt x="35" y="18"/>
                  </a:cubicBezTo>
                  <a:cubicBezTo>
                    <a:pt x="34" y="18"/>
                    <a:pt x="34" y="18"/>
                    <a:pt x="34" y="18"/>
                  </a:cubicBezTo>
                  <a:cubicBezTo>
                    <a:pt x="32" y="17"/>
                    <a:pt x="32" y="17"/>
                    <a:pt x="32" y="17"/>
                  </a:cubicBezTo>
                  <a:cubicBezTo>
                    <a:pt x="32" y="16"/>
                    <a:pt x="32" y="16"/>
                    <a:pt x="32" y="16"/>
                  </a:cubicBezTo>
                  <a:cubicBezTo>
                    <a:pt x="31" y="15"/>
                    <a:pt x="31" y="15"/>
                    <a:pt x="31" y="15"/>
                  </a:cubicBezTo>
                  <a:cubicBezTo>
                    <a:pt x="30" y="14"/>
                    <a:pt x="30" y="14"/>
                    <a:pt x="30" y="14"/>
                  </a:cubicBezTo>
                  <a:cubicBezTo>
                    <a:pt x="29" y="14"/>
                    <a:pt x="29" y="14"/>
                    <a:pt x="29" y="14"/>
                  </a:cubicBezTo>
                  <a:cubicBezTo>
                    <a:pt x="28" y="12"/>
                    <a:pt x="28" y="12"/>
                    <a:pt x="28" y="12"/>
                  </a:cubicBezTo>
                  <a:cubicBezTo>
                    <a:pt x="28" y="12"/>
                    <a:pt x="28" y="12"/>
                    <a:pt x="28" y="12"/>
                  </a:cubicBezTo>
                  <a:cubicBezTo>
                    <a:pt x="28" y="10"/>
                    <a:pt x="28" y="10"/>
                    <a:pt x="28" y="10"/>
                  </a:cubicBezTo>
                  <a:cubicBezTo>
                    <a:pt x="28" y="9"/>
                    <a:pt x="28" y="9"/>
                    <a:pt x="28" y="9"/>
                  </a:cubicBezTo>
                  <a:cubicBezTo>
                    <a:pt x="28" y="9"/>
                    <a:pt x="28" y="9"/>
                    <a:pt x="28" y="9"/>
                  </a:cubicBezTo>
                  <a:cubicBezTo>
                    <a:pt x="28" y="9"/>
                    <a:pt x="28" y="9"/>
                    <a:pt x="28" y="9"/>
                  </a:cubicBezTo>
                  <a:cubicBezTo>
                    <a:pt x="29" y="8"/>
                    <a:pt x="29" y="8"/>
                    <a:pt x="29" y="8"/>
                  </a:cubicBezTo>
                  <a:cubicBezTo>
                    <a:pt x="29" y="7"/>
                    <a:pt x="29" y="7"/>
                    <a:pt x="29" y="7"/>
                  </a:cubicBezTo>
                  <a:cubicBezTo>
                    <a:pt x="30" y="6"/>
                    <a:pt x="30" y="6"/>
                    <a:pt x="30" y="6"/>
                  </a:cubicBezTo>
                  <a:cubicBezTo>
                    <a:pt x="30" y="5"/>
                    <a:pt x="30" y="5"/>
                    <a:pt x="30" y="5"/>
                  </a:cubicBezTo>
                  <a:cubicBezTo>
                    <a:pt x="29" y="4"/>
                    <a:pt x="29" y="4"/>
                    <a:pt x="29" y="4"/>
                  </a:cubicBezTo>
                  <a:cubicBezTo>
                    <a:pt x="29" y="3"/>
                    <a:pt x="29" y="3"/>
                    <a:pt x="29" y="3"/>
                  </a:cubicBezTo>
                  <a:cubicBezTo>
                    <a:pt x="28" y="3"/>
                    <a:pt x="28" y="3"/>
                    <a:pt x="28" y="3"/>
                  </a:cubicBezTo>
                  <a:cubicBezTo>
                    <a:pt x="27" y="3"/>
                    <a:pt x="27" y="3"/>
                    <a:pt x="27" y="3"/>
                  </a:cubicBezTo>
                  <a:cubicBezTo>
                    <a:pt x="26" y="2"/>
                    <a:pt x="26" y="2"/>
                    <a:pt x="26" y="2"/>
                  </a:cubicBezTo>
                  <a:cubicBezTo>
                    <a:pt x="25" y="1"/>
                    <a:pt x="25" y="1"/>
                    <a:pt x="25" y="1"/>
                  </a:cubicBezTo>
                  <a:cubicBezTo>
                    <a:pt x="24" y="0"/>
                    <a:pt x="24" y="0"/>
                    <a:pt x="24" y="0"/>
                  </a:cubicBezTo>
                  <a:cubicBezTo>
                    <a:pt x="22" y="0"/>
                    <a:pt x="22" y="0"/>
                    <a:pt x="22" y="0"/>
                  </a:cubicBezTo>
                  <a:cubicBezTo>
                    <a:pt x="22" y="1"/>
                    <a:pt x="22" y="1"/>
                    <a:pt x="22" y="1"/>
                  </a:cubicBezTo>
                  <a:cubicBezTo>
                    <a:pt x="22" y="2"/>
                    <a:pt x="22" y="2"/>
                    <a:pt x="22" y="2"/>
                  </a:cubicBezTo>
                  <a:cubicBezTo>
                    <a:pt x="21" y="2"/>
                    <a:pt x="21" y="2"/>
                    <a:pt x="21" y="2"/>
                  </a:cubicBezTo>
                  <a:cubicBezTo>
                    <a:pt x="20" y="1"/>
                    <a:pt x="20" y="1"/>
                    <a:pt x="20" y="1"/>
                  </a:cubicBezTo>
                  <a:cubicBezTo>
                    <a:pt x="19" y="2"/>
                    <a:pt x="19" y="2"/>
                    <a:pt x="19" y="2"/>
                  </a:cubicBezTo>
                  <a:cubicBezTo>
                    <a:pt x="19" y="2"/>
                    <a:pt x="19" y="2"/>
                    <a:pt x="19" y="2"/>
                  </a:cubicBezTo>
                  <a:cubicBezTo>
                    <a:pt x="18" y="3"/>
                    <a:pt x="18" y="3"/>
                    <a:pt x="18" y="3"/>
                  </a:cubicBezTo>
                  <a:cubicBezTo>
                    <a:pt x="18" y="3"/>
                    <a:pt x="18" y="3"/>
                    <a:pt x="18" y="3"/>
                  </a:cubicBezTo>
                  <a:cubicBezTo>
                    <a:pt x="18" y="4"/>
                    <a:pt x="18" y="4"/>
                    <a:pt x="18" y="4"/>
                  </a:cubicBezTo>
                  <a:cubicBezTo>
                    <a:pt x="18" y="5"/>
                    <a:pt x="18" y="5"/>
                    <a:pt x="18" y="5"/>
                  </a:cubicBezTo>
                  <a:cubicBezTo>
                    <a:pt x="18" y="7"/>
                    <a:pt x="18" y="7"/>
                    <a:pt x="18" y="7"/>
                  </a:cubicBezTo>
                  <a:cubicBezTo>
                    <a:pt x="18" y="8"/>
                    <a:pt x="18" y="8"/>
                    <a:pt x="18" y="8"/>
                  </a:cubicBezTo>
                  <a:cubicBezTo>
                    <a:pt x="18" y="9"/>
                    <a:pt x="18" y="9"/>
                    <a:pt x="18" y="9"/>
                  </a:cubicBezTo>
                  <a:cubicBezTo>
                    <a:pt x="18" y="9"/>
                    <a:pt x="18" y="9"/>
                    <a:pt x="18" y="9"/>
                  </a:cubicBezTo>
                  <a:cubicBezTo>
                    <a:pt x="17" y="10"/>
                    <a:pt x="17" y="10"/>
                    <a:pt x="17" y="10"/>
                  </a:cubicBezTo>
                  <a:cubicBezTo>
                    <a:pt x="16" y="10"/>
                    <a:pt x="16" y="10"/>
                    <a:pt x="16" y="10"/>
                  </a:cubicBezTo>
                  <a:cubicBezTo>
                    <a:pt x="16" y="10"/>
                    <a:pt x="16" y="10"/>
                    <a:pt x="16" y="10"/>
                  </a:cubicBezTo>
                  <a:cubicBezTo>
                    <a:pt x="15" y="10"/>
                    <a:pt x="15" y="10"/>
                    <a:pt x="15" y="10"/>
                  </a:cubicBezTo>
                  <a:cubicBezTo>
                    <a:pt x="15" y="11"/>
                    <a:pt x="15" y="11"/>
                    <a:pt x="15" y="11"/>
                  </a:cubicBezTo>
                  <a:cubicBezTo>
                    <a:pt x="14" y="11"/>
                    <a:pt x="14" y="11"/>
                    <a:pt x="14" y="11"/>
                  </a:cubicBezTo>
                  <a:cubicBezTo>
                    <a:pt x="12" y="10"/>
                    <a:pt x="12" y="10"/>
                    <a:pt x="12" y="10"/>
                  </a:cubicBezTo>
                  <a:cubicBezTo>
                    <a:pt x="11" y="10"/>
                    <a:pt x="11" y="10"/>
                    <a:pt x="11" y="10"/>
                  </a:cubicBezTo>
                  <a:cubicBezTo>
                    <a:pt x="11" y="11"/>
                    <a:pt x="11" y="11"/>
                    <a:pt x="11" y="11"/>
                  </a:cubicBezTo>
                  <a:cubicBezTo>
                    <a:pt x="10" y="12"/>
                    <a:pt x="10" y="12"/>
                    <a:pt x="10" y="12"/>
                  </a:cubicBezTo>
                  <a:cubicBezTo>
                    <a:pt x="8" y="12"/>
                    <a:pt x="8" y="12"/>
                    <a:pt x="8" y="12"/>
                  </a:cubicBezTo>
                  <a:cubicBezTo>
                    <a:pt x="6" y="11"/>
                    <a:pt x="6" y="11"/>
                    <a:pt x="6" y="11"/>
                  </a:cubicBezTo>
                  <a:cubicBezTo>
                    <a:pt x="6" y="10"/>
                    <a:pt x="6" y="10"/>
                    <a:pt x="6" y="10"/>
                  </a:cubicBezTo>
                  <a:cubicBezTo>
                    <a:pt x="5" y="10"/>
                    <a:pt x="5" y="10"/>
                    <a:pt x="5" y="10"/>
                  </a:cubicBezTo>
                  <a:cubicBezTo>
                    <a:pt x="3" y="8"/>
                    <a:pt x="3" y="8"/>
                    <a:pt x="3" y="8"/>
                  </a:cubicBezTo>
                  <a:cubicBezTo>
                    <a:pt x="3" y="7"/>
                    <a:pt x="3" y="7"/>
                    <a:pt x="3" y="7"/>
                  </a:cubicBezTo>
                  <a:cubicBezTo>
                    <a:pt x="2" y="7"/>
                    <a:pt x="2" y="7"/>
                    <a:pt x="2" y="7"/>
                  </a:cubicBezTo>
                  <a:cubicBezTo>
                    <a:pt x="1" y="8"/>
                    <a:pt x="1" y="8"/>
                    <a:pt x="1" y="8"/>
                  </a:cubicBezTo>
                  <a:cubicBezTo>
                    <a:pt x="1" y="8"/>
                    <a:pt x="1" y="8"/>
                    <a:pt x="1" y="8"/>
                  </a:cubicBezTo>
                  <a:cubicBezTo>
                    <a:pt x="1" y="9"/>
                    <a:pt x="1" y="9"/>
                    <a:pt x="1" y="9"/>
                  </a:cubicBezTo>
                  <a:cubicBezTo>
                    <a:pt x="1" y="9"/>
                    <a:pt x="1" y="9"/>
                    <a:pt x="1" y="9"/>
                  </a:cubicBezTo>
                  <a:cubicBezTo>
                    <a:pt x="1" y="9"/>
                    <a:pt x="1" y="9"/>
                    <a:pt x="1" y="9"/>
                  </a:cubicBezTo>
                  <a:cubicBezTo>
                    <a:pt x="0" y="9"/>
                    <a:pt x="0" y="9"/>
                    <a:pt x="0" y="9"/>
                  </a:cubicBezTo>
                  <a:cubicBezTo>
                    <a:pt x="1" y="10"/>
                    <a:pt x="1" y="10"/>
                    <a:pt x="1" y="10"/>
                  </a:cubicBezTo>
                  <a:cubicBezTo>
                    <a:pt x="2" y="10"/>
                    <a:pt x="2" y="10"/>
                    <a:pt x="2" y="10"/>
                  </a:cubicBezTo>
                  <a:cubicBezTo>
                    <a:pt x="4" y="12"/>
                    <a:pt x="4" y="12"/>
                    <a:pt x="4" y="12"/>
                  </a:cubicBezTo>
                  <a:cubicBezTo>
                    <a:pt x="5" y="13"/>
                    <a:pt x="5" y="13"/>
                    <a:pt x="5" y="13"/>
                  </a:cubicBezTo>
                  <a:cubicBezTo>
                    <a:pt x="7" y="13"/>
                    <a:pt x="7" y="13"/>
                    <a:pt x="7" y="13"/>
                  </a:cubicBezTo>
                  <a:cubicBezTo>
                    <a:pt x="7" y="13"/>
                    <a:pt x="7" y="13"/>
                    <a:pt x="7" y="13"/>
                  </a:cubicBezTo>
                  <a:cubicBezTo>
                    <a:pt x="8" y="14"/>
                    <a:pt x="8" y="14"/>
                    <a:pt x="8" y="14"/>
                  </a:cubicBezTo>
                  <a:cubicBezTo>
                    <a:pt x="9" y="14"/>
                    <a:pt x="9" y="14"/>
                    <a:pt x="9" y="14"/>
                  </a:cubicBezTo>
                  <a:cubicBezTo>
                    <a:pt x="9" y="15"/>
                    <a:pt x="9" y="15"/>
                    <a:pt x="9" y="15"/>
                  </a:cubicBezTo>
                  <a:cubicBezTo>
                    <a:pt x="10" y="15"/>
                    <a:pt x="10" y="15"/>
                    <a:pt x="10" y="15"/>
                  </a:cubicBezTo>
                  <a:cubicBezTo>
                    <a:pt x="10" y="15"/>
                    <a:pt x="10" y="15"/>
                    <a:pt x="10" y="15"/>
                  </a:cubicBezTo>
                  <a:cubicBezTo>
                    <a:pt x="11" y="16"/>
                    <a:pt x="11" y="16"/>
                    <a:pt x="11" y="16"/>
                  </a:cubicBezTo>
                  <a:cubicBezTo>
                    <a:pt x="11" y="16"/>
                    <a:pt x="11" y="16"/>
                    <a:pt x="11" y="16"/>
                  </a:cubicBezTo>
                  <a:cubicBezTo>
                    <a:pt x="12" y="17"/>
                    <a:pt x="12" y="17"/>
                    <a:pt x="12" y="17"/>
                  </a:cubicBezTo>
                  <a:cubicBezTo>
                    <a:pt x="11" y="17"/>
                    <a:pt x="11" y="17"/>
                    <a:pt x="11" y="17"/>
                  </a:cubicBezTo>
                  <a:cubicBezTo>
                    <a:pt x="12" y="19"/>
                    <a:pt x="12" y="19"/>
                    <a:pt x="12" y="19"/>
                  </a:cubicBezTo>
                  <a:cubicBezTo>
                    <a:pt x="11" y="20"/>
                    <a:pt x="11" y="20"/>
                    <a:pt x="11" y="20"/>
                  </a:cubicBezTo>
                  <a:cubicBezTo>
                    <a:pt x="11" y="20"/>
                    <a:pt x="11" y="20"/>
                    <a:pt x="11" y="20"/>
                  </a:cubicBezTo>
                  <a:cubicBezTo>
                    <a:pt x="13" y="20"/>
                    <a:pt x="13" y="20"/>
                    <a:pt x="13" y="20"/>
                  </a:cubicBezTo>
                  <a:cubicBezTo>
                    <a:pt x="13" y="21"/>
                    <a:pt x="13" y="21"/>
                    <a:pt x="13" y="21"/>
                  </a:cubicBezTo>
                  <a:cubicBezTo>
                    <a:pt x="12" y="22"/>
                    <a:pt x="12" y="22"/>
                    <a:pt x="12" y="22"/>
                  </a:cubicBezTo>
                  <a:cubicBezTo>
                    <a:pt x="13" y="23"/>
                    <a:pt x="13" y="23"/>
                    <a:pt x="13" y="23"/>
                  </a:cubicBezTo>
                  <a:cubicBezTo>
                    <a:pt x="13" y="24"/>
                    <a:pt x="13" y="24"/>
                    <a:pt x="13" y="24"/>
                  </a:cubicBezTo>
                  <a:cubicBezTo>
                    <a:pt x="13" y="25"/>
                    <a:pt x="13" y="25"/>
                    <a:pt x="13" y="25"/>
                  </a:cubicBezTo>
                  <a:cubicBezTo>
                    <a:pt x="13" y="26"/>
                    <a:pt x="13" y="26"/>
                    <a:pt x="13" y="26"/>
                  </a:cubicBezTo>
                  <a:cubicBezTo>
                    <a:pt x="13" y="26"/>
                    <a:pt x="13" y="26"/>
                    <a:pt x="13" y="26"/>
                  </a:cubicBezTo>
                  <a:cubicBezTo>
                    <a:pt x="13" y="28"/>
                    <a:pt x="13" y="28"/>
                    <a:pt x="13" y="28"/>
                  </a:cubicBezTo>
                  <a:cubicBezTo>
                    <a:pt x="13" y="29"/>
                    <a:pt x="13" y="29"/>
                    <a:pt x="13" y="29"/>
                  </a:cubicBezTo>
                  <a:cubicBezTo>
                    <a:pt x="13" y="30"/>
                    <a:pt x="13" y="30"/>
                    <a:pt x="13" y="30"/>
                  </a:cubicBezTo>
                  <a:cubicBezTo>
                    <a:pt x="14" y="30"/>
                    <a:pt x="14" y="30"/>
                    <a:pt x="14" y="30"/>
                  </a:cubicBezTo>
                  <a:cubicBezTo>
                    <a:pt x="15" y="31"/>
                    <a:pt x="15" y="31"/>
                    <a:pt x="15" y="31"/>
                  </a:cubicBezTo>
                  <a:cubicBezTo>
                    <a:pt x="16" y="32"/>
                    <a:pt x="16" y="32"/>
                    <a:pt x="16" y="32"/>
                  </a:cubicBezTo>
                  <a:cubicBezTo>
                    <a:pt x="15" y="33"/>
                    <a:pt x="15" y="33"/>
                    <a:pt x="15" y="33"/>
                  </a:cubicBezTo>
                  <a:cubicBezTo>
                    <a:pt x="16" y="33"/>
                    <a:pt x="16" y="33"/>
                    <a:pt x="16" y="33"/>
                  </a:cubicBezTo>
                  <a:cubicBezTo>
                    <a:pt x="17" y="33"/>
                    <a:pt x="17" y="33"/>
                    <a:pt x="17" y="33"/>
                  </a:cubicBezTo>
                  <a:cubicBezTo>
                    <a:pt x="17" y="34"/>
                    <a:pt x="17" y="34"/>
                    <a:pt x="17" y="34"/>
                  </a:cubicBezTo>
                  <a:cubicBezTo>
                    <a:pt x="19" y="34"/>
                    <a:pt x="19" y="34"/>
                    <a:pt x="19" y="34"/>
                  </a:cubicBezTo>
                  <a:cubicBezTo>
                    <a:pt x="20" y="35"/>
                    <a:pt x="20" y="35"/>
                    <a:pt x="20" y="35"/>
                  </a:cubicBezTo>
                  <a:cubicBezTo>
                    <a:pt x="20" y="35"/>
                    <a:pt x="20" y="35"/>
                    <a:pt x="20" y="35"/>
                  </a:cubicBezTo>
                  <a:cubicBezTo>
                    <a:pt x="20" y="36"/>
                    <a:pt x="20" y="36"/>
                    <a:pt x="20" y="36"/>
                  </a:cubicBezTo>
                  <a:cubicBezTo>
                    <a:pt x="20" y="37"/>
                    <a:pt x="20" y="37"/>
                    <a:pt x="20" y="37"/>
                  </a:cubicBezTo>
                  <a:cubicBezTo>
                    <a:pt x="20" y="37"/>
                    <a:pt x="20" y="37"/>
                    <a:pt x="20" y="37"/>
                  </a:cubicBezTo>
                  <a:cubicBezTo>
                    <a:pt x="21" y="38"/>
                    <a:pt x="21" y="38"/>
                    <a:pt x="21" y="38"/>
                  </a:cubicBezTo>
                  <a:cubicBezTo>
                    <a:pt x="20" y="38"/>
                    <a:pt x="20" y="38"/>
                    <a:pt x="20" y="38"/>
                  </a:cubicBezTo>
                  <a:cubicBezTo>
                    <a:pt x="20" y="38"/>
                    <a:pt x="20" y="38"/>
                    <a:pt x="20" y="38"/>
                  </a:cubicBezTo>
                  <a:cubicBezTo>
                    <a:pt x="21" y="39"/>
                    <a:pt x="21" y="39"/>
                    <a:pt x="21" y="39"/>
                  </a:cubicBezTo>
                  <a:cubicBezTo>
                    <a:pt x="21" y="40"/>
                    <a:pt x="21" y="40"/>
                    <a:pt x="21" y="40"/>
                  </a:cubicBezTo>
                  <a:cubicBezTo>
                    <a:pt x="20" y="39"/>
                    <a:pt x="20" y="39"/>
                    <a:pt x="20" y="39"/>
                  </a:cubicBezTo>
                  <a:cubicBezTo>
                    <a:pt x="19" y="39"/>
                    <a:pt x="19" y="39"/>
                    <a:pt x="19" y="39"/>
                  </a:cubicBezTo>
                  <a:cubicBezTo>
                    <a:pt x="17" y="40"/>
                    <a:pt x="17" y="40"/>
                    <a:pt x="17" y="40"/>
                  </a:cubicBezTo>
                  <a:cubicBezTo>
                    <a:pt x="17" y="40"/>
                    <a:pt x="17" y="40"/>
                    <a:pt x="17" y="40"/>
                  </a:cubicBezTo>
                  <a:cubicBezTo>
                    <a:pt x="17" y="41"/>
                    <a:pt x="17" y="41"/>
                    <a:pt x="17" y="41"/>
                  </a:cubicBezTo>
                  <a:cubicBezTo>
                    <a:pt x="17" y="42"/>
                    <a:pt x="17" y="42"/>
                    <a:pt x="17" y="42"/>
                  </a:cubicBezTo>
                  <a:cubicBezTo>
                    <a:pt x="16" y="42"/>
                    <a:pt x="16" y="42"/>
                    <a:pt x="16" y="42"/>
                  </a:cubicBezTo>
                  <a:cubicBezTo>
                    <a:pt x="15" y="43"/>
                    <a:pt x="15" y="43"/>
                    <a:pt x="15" y="43"/>
                  </a:cubicBezTo>
                  <a:cubicBezTo>
                    <a:pt x="15" y="44"/>
                    <a:pt x="15" y="44"/>
                    <a:pt x="15" y="44"/>
                  </a:cubicBezTo>
                  <a:cubicBezTo>
                    <a:pt x="14" y="44"/>
                    <a:pt x="14" y="44"/>
                    <a:pt x="14" y="44"/>
                  </a:cubicBezTo>
                  <a:cubicBezTo>
                    <a:pt x="14" y="44"/>
                    <a:pt x="14" y="44"/>
                    <a:pt x="14" y="44"/>
                  </a:cubicBezTo>
                  <a:cubicBezTo>
                    <a:pt x="14" y="44"/>
                    <a:pt x="14" y="44"/>
                    <a:pt x="14" y="44"/>
                  </a:cubicBezTo>
                  <a:cubicBezTo>
                    <a:pt x="14" y="45"/>
                    <a:pt x="14" y="45"/>
                    <a:pt x="14" y="45"/>
                  </a:cubicBezTo>
                  <a:cubicBezTo>
                    <a:pt x="14" y="46"/>
                    <a:pt x="14" y="46"/>
                    <a:pt x="14" y="46"/>
                  </a:cubicBezTo>
                  <a:cubicBezTo>
                    <a:pt x="13" y="46"/>
                    <a:pt x="13" y="46"/>
                    <a:pt x="13" y="46"/>
                  </a:cubicBezTo>
                  <a:cubicBezTo>
                    <a:pt x="12" y="46"/>
                    <a:pt x="12" y="46"/>
                    <a:pt x="12" y="46"/>
                  </a:cubicBezTo>
                  <a:cubicBezTo>
                    <a:pt x="13" y="47"/>
                    <a:pt x="13" y="47"/>
                    <a:pt x="13" y="47"/>
                  </a:cubicBezTo>
                  <a:cubicBezTo>
                    <a:pt x="13" y="48"/>
                    <a:pt x="13" y="48"/>
                    <a:pt x="13" y="48"/>
                  </a:cubicBezTo>
                  <a:cubicBezTo>
                    <a:pt x="12" y="47"/>
                    <a:pt x="12" y="47"/>
                    <a:pt x="12" y="47"/>
                  </a:cubicBezTo>
                  <a:cubicBezTo>
                    <a:pt x="12" y="47"/>
                    <a:pt x="12" y="47"/>
                    <a:pt x="12" y="47"/>
                  </a:cubicBezTo>
                  <a:cubicBezTo>
                    <a:pt x="11" y="47"/>
                    <a:pt x="11" y="47"/>
                    <a:pt x="11" y="47"/>
                  </a:cubicBezTo>
                  <a:cubicBezTo>
                    <a:pt x="11" y="48"/>
                    <a:pt x="11" y="48"/>
                    <a:pt x="11" y="48"/>
                  </a:cubicBezTo>
                  <a:cubicBezTo>
                    <a:pt x="11" y="48"/>
                    <a:pt x="11" y="48"/>
                    <a:pt x="11" y="48"/>
                  </a:cubicBezTo>
                  <a:cubicBezTo>
                    <a:pt x="10" y="48"/>
                    <a:pt x="10" y="48"/>
                    <a:pt x="10" y="48"/>
                  </a:cubicBezTo>
                  <a:cubicBezTo>
                    <a:pt x="10" y="49"/>
                    <a:pt x="10" y="49"/>
                    <a:pt x="10" y="49"/>
                  </a:cubicBezTo>
                  <a:cubicBezTo>
                    <a:pt x="11" y="49"/>
                    <a:pt x="11" y="49"/>
                    <a:pt x="11" y="49"/>
                  </a:cubicBezTo>
                  <a:cubicBezTo>
                    <a:pt x="11" y="49"/>
                    <a:pt x="11" y="49"/>
                    <a:pt x="11" y="49"/>
                  </a:cubicBezTo>
                  <a:cubicBezTo>
                    <a:pt x="10" y="50"/>
                    <a:pt x="10" y="50"/>
                    <a:pt x="10" y="50"/>
                  </a:cubicBezTo>
                  <a:cubicBezTo>
                    <a:pt x="10" y="50"/>
                    <a:pt x="10" y="50"/>
                    <a:pt x="10" y="50"/>
                  </a:cubicBezTo>
                  <a:cubicBezTo>
                    <a:pt x="9" y="51"/>
                    <a:pt x="9" y="51"/>
                    <a:pt x="9" y="51"/>
                  </a:cubicBezTo>
                  <a:cubicBezTo>
                    <a:pt x="9" y="51"/>
                    <a:pt x="9" y="51"/>
                    <a:pt x="9" y="51"/>
                  </a:cubicBezTo>
                  <a:cubicBezTo>
                    <a:pt x="9" y="50"/>
                    <a:pt x="9" y="50"/>
                    <a:pt x="9" y="50"/>
                  </a:cubicBezTo>
                  <a:cubicBezTo>
                    <a:pt x="8" y="50"/>
                    <a:pt x="8" y="50"/>
                    <a:pt x="8" y="50"/>
                  </a:cubicBezTo>
                  <a:cubicBezTo>
                    <a:pt x="7" y="50"/>
                    <a:pt x="7" y="50"/>
                    <a:pt x="7" y="50"/>
                  </a:cubicBezTo>
                  <a:cubicBezTo>
                    <a:pt x="8" y="51"/>
                    <a:pt x="8" y="51"/>
                    <a:pt x="8" y="51"/>
                  </a:cubicBezTo>
                  <a:cubicBezTo>
                    <a:pt x="7" y="51"/>
                    <a:pt x="7" y="51"/>
                    <a:pt x="7" y="51"/>
                  </a:cubicBezTo>
                  <a:cubicBezTo>
                    <a:pt x="8" y="52"/>
                    <a:pt x="8" y="52"/>
                    <a:pt x="8" y="52"/>
                  </a:cubicBezTo>
                  <a:cubicBezTo>
                    <a:pt x="7" y="53"/>
                    <a:pt x="7" y="53"/>
                    <a:pt x="7" y="53"/>
                  </a:cubicBezTo>
                  <a:cubicBezTo>
                    <a:pt x="7" y="53"/>
                    <a:pt x="7" y="53"/>
                    <a:pt x="7" y="53"/>
                  </a:cubicBezTo>
                  <a:cubicBezTo>
                    <a:pt x="6" y="54"/>
                    <a:pt x="6" y="54"/>
                    <a:pt x="6" y="54"/>
                  </a:cubicBezTo>
                  <a:cubicBezTo>
                    <a:pt x="7" y="55"/>
                    <a:pt x="7" y="55"/>
                    <a:pt x="7" y="55"/>
                  </a:cubicBezTo>
                  <a:cubicBezTo>
                    <a:pt x="7" y="55"/>
                    <a:pt x="7" y="55"/>
                    <a:pt x="7" y="55"/>
                  </a:cubicBezTo>
                  <a:cubicBezTo>
                    <a:pt x="7" y="55"/>
                    <a:pt x="7" y="55"/>
                    <a:pt x="7" y="55"/>
                  </a:cubicBezTo>
                  <a:cubicBezTo>
                    <a:pt x="7" y="56"/>
                    <a:pt x="7" y="56"/>
                    <a:pt x="7" y="56"/>
                  </a:cubicBezTo>
                  <a:cubicBezTo>
                    <a:pt x="7" y="56"/>
                    <a:pt x="7" y="56"/>
                    <a:pt x="7" y="56"/>
                  </a:cubicBezTo>
                  <a:cubicBezTo>
                    <a:pt x="8" y="56"/>
                    <a:pt x="8" y="56"/>
                    <a:pt x="8" y="56"/>
                  </a:cubicBezTo>
                  <a:cubicBezTo>
                    <a:pt x="8" y="57"/>
                    <a:pt x="8" y="57"/>
                    <a:pt x="8" y="57"/>
                  </a:cubicBezTo>
                  <a:cubicBezTo>
                    <a:pt x="7" y="57"/>
                    <a:pt x="7" y="57"/>
                    <a:pt x="7" y="57"/>
                  </a:cubicBezTo>
                  <a:cubicBezTo>
                    <a:pt x="8" y="58"/>
                    <a:pt x="8" y="58"/>
                    <a:pt x="8" y="58"/>
                  </a:cubicBezTo>
                  <a:cubicBezTo>
                    <a:pt x="8" y="59"/>
                    <a:pt x="8" y="59"/>
                    <a:pt x="8" y="59"/>
                  </a:cubicBezTo>
                  <a:cubicBezTo>
                    <a:pt x="8" y="60"/>
                    <a:pt x="8" y="60"/>
                    <a:pt x="8" y="60"/>
                  </a:cubicBezTo>
                  <a:cubicBezTo>
                    <a:pt x="9" y="60"/>
                    <a:pt x="9" y="60"/>
                    <a:pt x="9" y="60"/>
                  </a:cubicBezTo>
                  <a:cubicBezTo>
                    <a:pt x="9" y="61"/>
                    <a:pt x="9" y="61"/>
                    <a:pt x="9" y="61"/>
                  </a:cubicBezTo>
                  <a:cubicBezTo>
                    <a:pt x="9" y="62"/>
                    <a:pt x="9" y="62"/>
                    <a:pt x="9" y="62"/>
                  </a:cubicBezTo>
                  <a:cubicBezTo>
                    <a:pt x="9" y="62"/>
                    <a:pt x="9" y="62"/>
                    <a:pt x="9" y="62"/>
                  </a:cubicBezTo>
                  <a:cubicBezTo>
                    <a:pt x="9" y="63"/>
                    <a:pt x="9" y="63"/>
                    <a:pt x="9" y="63"/>
                  </a:cubicBezTo>
                  <a:cubicBezTo>
                    <a:pt x="8" y="64"/>
                    <a:pt x="8" y="64"/>
                    <a:pt x="8" y="64"/>
                  </a:cubicBezTo>
                  <a:cubicBezTo>
                    <a:pt x="8" y="65"/>
                    <a:pt x="8" y="65"/>
                    <a:pt x="8" y="65"/>
                  </a:cubicBezTo>
                  <a:cubicBezTo>
                    <a:pt x="9" y="66"/>
                    <a:pt x="9" y="66"/>
                    <a:pt x="9" y="66"/>
                  </a:cubicBezTo>
                  <a:cubicBezTo>
                    <a:pt x="8" y="67"/>
                    <a:pt x="8" y="67"/>
                    <a:pt x="8" y="67"/>
                  </a:cubicBezTo>
                  <a:cubicBezTo>
                    <a:pt x="8" y="67"/>
                    <a:pt x="8" y="67"/>
                    <a:pt x="8" y="67"/>
                  </a:cubicBezTo>
                  <a:cubicBezTo>
                    <a:pt x="9" y="68"/>
                    <a:pt x="9" y="68"/>
                    <a:pt x="9" y="68"/>
                  </a:cubicBezTo>
                  <a:cubicBezTo>
                    <a:pt x="10" y="67"/>
                    <a:pt x="10" y="67"/>
                    <a:pt x="10" y="67"/>
                  </a:cubicBezTo>
                  <a:cubicBezTo>
                    <a:pt x="10" y="68"/>
                    <a:pt x="10" y="68"/>
                    <a:pt x="10" y="68"/>
                  </a:cubicBezTo>
                  <a:cubicBezTo>
                    <a:pt x="11" y="67"/>
                    <a:pt x="11" y="67"/>
                    <a:pt x="11" y="67"/>
                  </a:cubicBezTo>
                  <a:cubicBezTo>
                    <a:pt x="12" y="68"/>
                    <a:pt x="12" y="68"/>
                    <a:pt x="12" y="68"/>
                  </a:cubicBezTo>
                  <a:cubicBezTo>
                    <a:pt x="12" y="68"/>
                    <a:pt x="12" y="68"/>
                    <a:pt x="12" y="68"/>
                  </a:cubicBezTo>
                  <a:cubicBezTo>
                    <a:pt x="13" y="68"/>
                    <a:pt x="13" y="68"/>
                    <a:pt x="13" y="68"/>
                  </a:cubicBezTo>
                  <a:cubicBezTo>
                    <a:pt x="14" y="68"/>
                    <a:pt x="14" y="68"/>
                    <a:pt x="14" y="68"/>
                  </a:cubicBezTo>
                  <a:cubicBezTo>
                    <a:pt x="14" y="68"/>
                    <a:pt x="14" y="68"/>
                    <a:pt x="14" y="68"/>
                  </a:cubicBezTo>
                  <a:cubicBezTo>
                    <a:pt x="14" y="69"/>
                    <a:pt x="14" y="69"/>
                    <a:pt x="14" y="69"/>
                  </a:cubicBezTo>
                  <a:cubicBezTo>
                    <a:pt x="15" y="69"/>
                    <a:pt x="15" y="69"/>
                    <a:pt x="15" y="69"/>
                  </a:cubicBezTo>
                  <a:cubicBezTo>
                    <a:pt x="16" y="68"/>
                    <a:pt x="16" y="68"/>
                    <a:pt x="16" y="68"/>
                  </a:cubicBezTo>
                  <a:cubicBezTo>
                    <a:pt x="16" y="69"/>
                    <a:pt x="16" y="69"/>
                    <a:pt x="16" y="69"/>
                  </a:cubicBezTo>
                  <a:cubicBezTo>
                    <a:pt x="15" y="70"/>
                    <a:pt x="15" y="70"/>
                    <a:pt x="15" y="70"/>
                  </a:cubicBezTo>
                  <a:cubicBezTo>
                    <a:pt x="16" y="71"/>
                    <a:pt x="16" y="71"/>
                    <a:pt x="16" y="71"/>
                  </a:cubicBezTo>
                  <a:cubicBezTo>
                    <a:pt x="17" y="71"/>
                    <a:pt x="17" y="71"/>
                    <a:pt x="17" y="71"/>
                  </a:cubicBezTo>
                  <a:cubicBezTo>
                    <a:pt x="16" y="72"/>
                    <a:pt x="16" y="72"/>
                    <a:pt x="16" y="72"/>
                  </a:cubicBezTo>
                  <a:cubicBezTo>
                    <a:pt x="17" y="72"/>
                    <a:pt x="17" y="72"/>
                    <a:pt x="17" y="72"/>
                  </a:cubicBezTo>
                  <a:cubicBezTo>
                    <a:pt x="17" y="71"/>
                    <a:pt x="17" y="71"/>
                    <a:pt x="17" y="71"/>
                  </a:cubicBezTo>
                  <a:cubicBezTo>
                    <a:pt x="17" y="71"/>
                    <a:pt x="17" y="71"/>
                    <a:pt x="17" y="71"/>
                  </a:cubicBezTo>
                  <a:cubicBezTo>
                    <a:pt x="18" y="72"/>
                    <a:pt x="18" y="72"/>
                    <a:pt x="18" y="72"/>
                  </a:cubicBezTo>
                  <a:cubicBezTo>
                    <a:pt x="18" y="71"/>
                    <a:pt x="18" y="71"/>
                    <a:pt x="18" y="71"/>
                  </a:cubicBezTo>
                  <a:cubicBezTo>
                    <a:pt x="19" y="71"/>
                    <a:pt x="19" y="71"/>
                    <a:pt x="19" y="71"/>
                  </a:cubicBezTo>
                  <a:cubicBezTo>
                    <a:pt x="20" y="70"/>
                    <a:pt x="20" y="70"/>
                    <a:pt x="20" y="70"/>
                  </a:cubicBezTo>
                  <a:cubicBezTo>
                    <a:pt x="21" y="70"/>
                    <a:pt x="21" y="70"/>
                    <a:pt x="21" y="70"/>
                  </a:cubicBezTo>
                  <a:cubicBezTo>
                    <a:pt x="23" y="69"/>
                    <a:pt x="23" y="69"/>
                    <a:pt x="23" y="69"/>
                  </a:cubicBezTo>
                  <a:cubicBezTo>
                    <a:pt x="23" y="69"/>
                    <a:pt x="23" y="69"/>
                    <a:pt x="23" y="69"/>
                  </a:cubicBezTo>
                  <a:cubicBezTo>
                    <a:pt x="24" y="69"/>
                    <a:pt x="24" y="69"/>
                    <a:pt x="24" y="69"/>
                  </a:cubicBezTo>
                  <a:cubicBezTo>
                    <a:pt x="25" y="69"/>
                    <a:pt x="25" y="69"/>
                    <a:pt x="25" y="69"/>
                  </a:cubicBezTo>
                  <a:cubicBezTo>
                    <a:pt x="26" y="68"/>
                    <a:pt x="26" y="68"/>
                    <a:pt x="26" y="68"/>
                  </a:cubicBezTo>
                  <a:cubicBezTo>
                    <a:pt x="26" y="68"/>
                    <a:pt x="26" y="68"/>
                    <a:pt x="26" y="68"/>
                  </a:cubicBezTo>
                  <a:cubicBezTo>
                    <a:pt x="26" y="69"/>
                    <a:pt x="26" y="69"/>
                    <a:pt x="26" y="69"/>
                  </a:cubicBezTo>
                  <a:cubicBezTo>
                    <a:pt x="26" y="69"/>
                    <a:pt x="26" y="69"/>
                    <a:pt x="26" y="69"/>
                  </a:cubicBezTo>
                  <a:cubicBezTo>
                    <a:pt x="26" y="68"/>
                    <a:pt x="26" y="68"/>
                    <a:pt x="26" y="68"/>
                  </a:cubicBezTo>
                  <a:cubicBezTo>
                    <a:pt x="27" y="68"/>
                    <a:pt x="27" y="68"/>
                    <a:pt x="27" y="68"/>
                  </a:cubicBezTo>
                  <a:cubicBezTo>
                    <a:pt x="26" y="68"/>
                    <a:pt x="26" y="68"/>
                    <a:pt x="26" y="68"/>
                  </a:cubicBezTo>
                  <a:cubicBezTo>
                    <a:pt x="27" y="67"/>
                    <a:pt x="27" y="67"/>
                    <a:pt x="27" y="67"/>
                  </a:cubicBezTo>
                  <a:cubicBezTo>
                    <a:pt x="27" y="68"/>
                    <a:pt x="27" y="68"/>
                    <a:pt x="27" y="68"/>
                  </a:cubicBezTo>
                  <a:cubicBezTo>
                    <a:pt x="28" y="68"/>
                    <a:pt x="28" y="68"/>
                    <a:pt x="28" y="68"/>
                  </a:cubicBezTo>
                  <a:cubicBezTo>
                    <a:pt x="28" y="67"/>
                    <a:pt x="28" y="67"/>
                    <a:pt x="28" y="67"/>
                  </a:cubicBezTo>
                  <a:cubicBezTo>
                    <a:pt x="28" y="68"/>
                    <a:pt x="28" y="68"/>
                    <a:pt x="28" y="68"/>
                  </a:cubicBezTo>
                  <a:cubicBezTo>
                    <a:pt x="29" y="68"/>
                    <a:pt x="29" y="68"/>
                    <a:pt x="29" y="68"/>
                  </a:cubicBezTo>
                  <a:cubicBezTo>
                    <a:pt x="29" y="68"/>
                    <a:pt x="29" y="68"/>
                    <a:pt x="29" y="68"/>
                  </a:cubicBezTo>
                  <a:cubicBezTo>
                    <a:pt x="30" y="68"/>
                    <a:pt x="30" y="68"/>
                    <a:pt x="30" y="68"/>
                  </a:cubicBezTo>
                  <a:cubicBezTo>
                    <a:pt x="30" y="68"/>
                    <a:pt x="30" y="68"/>
                    <a:pt x="30" y="68"/>
                  </a:cubicBezTo>
                  <a:cubicBezTo>
                    <a:pt x="30" y="68"/>
                    <a:pt x="30" y="68"/>
                    <a:pt x="30" y="68"/>
                  </a:cubicBezTo>
                  <a:cubicBezTo>
                    <a:pt x="31" y="67"/>
                    <a:pt x="31" y="67"/>
                    <a:pt x="31" y="67"/>
                  </a:cubicBezTo>
                  <a:cubicBezTo>
                    <a:pt x="32" y="68"/>
                    <a:pt x="32" y="68"/>
                    <a:pt x="32" y="68"/>
                  </a:cubicBezTo>
                  <a:cubicBezTo>
                    <a:pt x="33" y="68"/>
                    <a:pt x="33" y="68"/>
                    <a:pt x="33" y="68"/>
                  </a:cubicBezTo>
                  <a:cubicBezTo>
                    <a:pt x="34" y="67"/>
                    <a:pt x="34" y="67"/>
                    <a:pt x="34" y="67"/>
                  </a:cubicBezTo>
                  <a:cubicBezTo>
                    <a:pt x="33" y="67"/>
                    <a:pt x="33" y="67"/>
                    <a:pt x="33" y="67"/>
                  </a:cubicBezTo>
                  <a:cubicBezTo>
                    <a:pt x="34" y="67"/>
                    <a:pt x="34" y="67"/>
                    <a:pt x="34" y="67"/>
                  </a:cubicBezTo>
                  <a:cubicBezTo>
                    <a:pt x="34" y="67"/>
                    <a:pt x="34" y="67"/>
                    <a:pt x="34" y="67"/>
                  </a:cubicBezTo>
                  <a:cubicBezTo>
                    <a:pt x="34" y="68"/>
                    <a:pt x="34" y="68"/>
                    <a:pt x="34" y="68"/>
                  </a:cubicBezTo>
                  <a:cubicBezTo>
                    <a:pt x="35" y="68"/>
                    <a:pt x="35" y="68"/>
                    <a:pt x="35" y="68"/>
                  </a:cubicBezTo>
                  <a:cubicBezTo>
                    <a:pt x="35" y="68"/>
                    <a:pt x="35" y="67"/>
                    <a:pt x="36" y="67"/>
                  </a:cubicBezTo>
                  <a:close/>
                  <a:moveTo>
                    <a:pt x="19" y="38"/>
                  </a:moveTo>
                  <a:cubicBezTo>
                    <a:pt x="19" y="38"/>
                    <a:pt x="19" y="38"/>
                    <a:pt x="19" y="38"/>
                  </a:cubicBezTo>
                  <a:cubicBezTo>
                    <a:pt x="18" y="38"/>
                    <a:pt x="18" y="38"/>
                    <a:pt x="18" y="38"/>
                  </a:cubicBezTo>
                  <a:cubicBezTo>
                    <a:pt x="17" y="37"/>
                    <a:pt x="17" y="37"/>
                    <a:pt x="17" y="37"/>
                  </a:cubicBezTo>
                  <a:cubicBezTo>
                    <a:pt x="18" y="37"/>
                    <a:pt x="18" y="37"/>
                    <a:pt x="18" y="37"/>
                  </a:cubicBezTo>
                  <a:cubicBezTo>
                    <a:pt x="19" y="37"/>
                    <a:pt x="19" y="37"/>
                    <a:pt x="19" y="37"/>
                  </a:cubicBezTo>
                  <a:cubicBezTo>
                    <a:pt x="19" y="37"/>
                    <a:pt x="19" y="37"/>
                    <a:pt x="19" y="37"/>
                  </a:cubicBezTo>
                  <a:cubicBezTo>
                    <a:pt x="19" y="37"/>
                    <a:pt x="19" y="37"/>
                    <a:pt x="19" y="37"/>
                  </a:cubicBezTo>
                  <a:cubicBezTo>
                    <a:pt x="19" y="38"/>
                    <a:pt x="19" y="38"/>
                    <a:pt x="19" y="38"/>
                  </a:cubicBezTo>
                  <a:close/>
                  <a:moveTo>
                    <a:pt x="7" y="49"/>
                  </a:moveTo>
                  <a:cubicBezTo>
                    <a:pt x="7" y="49"/>
                    <a:pt x="7" y="49"/>
                    <a:pt x="7" y="49"/>
                  </a:cubicBezTo>
                  <a:cubicBezTo>
                    <a:pt x="7" y="49"/>
                    <a:pt x="7" y="49"/>
                    <a:pt x="7" y="49"/>
                  </a:cubicBezTo>
                  <a:cubicBezTo>
                    <a:pt x="7" y="50"/>
                    <a:pt x="7" y="50"/>
                    <a:pt x="7" y="50"/>
                  </a:cubicBezTo>
                  <a:cubicBezTo>
                    <a:pt x="7" y="49"/>
                    <a:pt x="7" y="49"/>
                    <a:pt x="7" y="49"/>
                  </a:cubicBezTo>
                  <a:close/>
                  <a:moveTo>
                    <a:pt x="6" y="50"/>
                  </a:moveTo>
                  <a:cubicBezTo>
                    <a:pt x="7" y="50"/>
                    <a:pt x="7" y="50"/>
                    <a:pt x="7" y="50"/>
                  </a:cubicBezTo>
                  <a:cubicBezTo>
                    <a:pt x="7" y="50"/>
                    <a:pt x="7" y="50"/>
                    <a:pt x="7" y="50"/>
                  </a:cubicBezTo>
                  <a:cubicBezTo>
                    <a:pt x="7" y="51"/>
                    <a:pt x="7" y="51"/>
                    <a:pt x="7" y="51"/>
                  </a:cubicBezTo>
                  <a:cubicBezTo>
                    <a:pt x="6" y="51"/>
                    <a:pt x="6" y="51"/>
                    <a:pt x="6" y="51"/>
                  </a:cubicBezTo>
                  <a:cubicBezTo>
                    <a:pt x="6" y="50"/>
                    <a:pt x="6" y="50"/>
                    <a:pt x="6" y="50"/>
                  </a:cubicBezTo>
                  <a:cubicBezTo>
                    <a:pt x="6" y="50"/>
                    <a:pt x="6" y="50"/>
                    <a:pt x="6" y="50"/>
                  </a:cubicBezTo>
                  <a:close/>
                  <a:moveTo>
                    <a:pt x="15" y="71"/>
                  </a:moveTo>
                  <a:cubicBezTo>
                    <a:pt x="16" y="71"/>
                    <a:pt x="16" y="71"/>
                    <a:pt x="16" y="71"/>
                  </a:cubicBezTo>
                  <a:cubicBezTo>
                    <a:pt x="15" y="72"/>
                    <a:pt x="15" y="72"/>
                    <a:pt x="15" y="72"/>
                  </a:cubicBezTo>
                  <a:cubicBezTo>
                    <a:pt x="15" y="71"/>
                    <a:pt x="15" y="71"/>
                    <a:pt x="15" y="71"/>
                  </a:cubicBezTo>
                  <a:cubicBezTo>
                    <a:pt x="15" y="71"/>
                    <a:pt x="15" y="71"/>
                    <a:pt x="15" y="71"/>
                  </a:cubicBezTo>
                  <a:cubicBezTo>
                    <a:pt x="15" y="71"/>
                    <a:pt x="15" y="71"/>
                    <a:pt x="15" y="71"/>
                  </a:cubicBezTo>
                  <a:close/>
                  <a:moveTo>
                    <a:pt x="14" y="70"/>
                  </a:moveTo>
                  <a:cubicBezTo>
                    <a:pt x="14" y="70"/>
                    <a:pt x="14" y="71"/>
                    <a:pt x="14" y="71"/>
                  </a:cubicBezTo>
                  <a:cubicBezTo>
                    <a:pt x="14" y="71"/>
                    <a:pt x="14" y="71"/>
                    <a:pt x="14" y="71"/>
                  </a:cubicBezTo>
                  <a:cubicBezTo>
                    <a:pt x="14" y="70"/>
                    <a:pt x="14" y="70"/>
                    <a:pt x="14" y="70"/>
                  </a:cubicBezTo>
                  <a:close/>
                  <a:moveTo>
                    <a:pt x="12" y="69"/>
                  </a:moveTo>
                  <a:cubicBezTo>
                    <a:pt x="14" y="69"/>
                    <a:pt x="14" y="69"/>
                    <a:pt x="14" y="69"/>
                  </a:cubicBezTo>
                  <a:cubicBezTo>
                    <a:pt x="14" y="69"/>
                    <a:pt x="14" y="69"/>
                    <a:pt x="14" y="69"/>
                  </a:cubicBezTo>
                  <a:cubicBezTo>
                    <a:pt x="13" y="70"/>
                    <a:pt x="13" y="70"/>
                    <a:pt x="13" y="70"/>
                  </a:cubicBezTo>
                  <a:cubicBezTo>
                    <a:pt x="12" y="70"/>
                    <a:pt x="12" y="70"/>
                    <a:pt x="12" y="70"/>
                  </a:cubicBezTo>
                  <a:cubicBezTo>
                    <a:pt x="12" y="69"/>
                    <a:pt x="12" y="69"/>
                    <a:pt x="12" y="69"/>
                  </a:cubicBezTo>
                  <a:close/>
                  <a:moveTo>
                    <a:pt x="11" y="68"/>
                  </a:moveTo>
                  <a:cubicBezTo>
                    <a:pt x="11" y="69"/>
                    <a:pt x="11" y="69"/>
                    <a:pt x="11" y="69"/>
                  </a:cubicBezTo>
                  <a:cubicBezTo>
                    <a:pt x="11" y="69"/>
                    <a:pt x="11" y="69"/>
                    <a:pt x="11" y="69"/>
                  </a:cubicBezTo>
                  <a:cubicBezTo>
                    <a:pt x="11" y="68"/>
                    <a:pt x="11" y="68"/>
                    <a:pt x="11" y="68"/>
                  </a:cubicBezTo>
                  <a:cubicBezTo>
                    <a:pt x="11" y="68"/>
                    <a:pt x="11" y="68"/>
                    <a:pt x="11" y="68"/>
                  </a:cubicBezTo>
                  <a:close/>
                  <a:moveTo>
                    <a:pt x="9" y="68"/>
                  </a:moveTo>
                  <a:cubicBezTo>
                    <a:pt x="9" y="68"/>
                    <a:pt x="9" y="68"/>
                    <a:pt x="9" y="68"/>
                  </a:cubicBezTo>
                  <a:cubicBezTo>
                    <a:pt x="9" y="68"/>
                    <a:pt x="9" y="68"/>
                    <a:pt x="9" y="68"/>
                  </a:cubicBezTo>
                  <a:cubicBezTo>
                    <a:pt x="9" y="68"/>
                    <a:pt x="9" y="68"/>
                    <a:pt x="9" y="68"/>
                  </a:cubicBezTo>
                  <a:close/>
                  <a:moveTo>
                    <a:pt x="3" y="69"/>
                  </a:moveTo>
                  <a:cubicBezTo>
                    <a:pt x="4" y="70"/>
                    <a:pt x="4" y="70"/>
                    <a:pt x="4" y="70"/>
                  </a:cubicBezTo>
                  <a:cubicBezTo>
                    <a:pt x="4" y="69"/>
                    <a:pt x="4" y="69"/>
                    <a:pt x="4" y="69"/>
                  </a:cubicBezTo>
                  <a:cubicBezTo>
                    <a:pt x="3" y="69"/>
                    <a:pt x="3" y="69"/>
                    <a:pt x="3" y="69"/>
                  </a:cubicBezTo>
                  <a:cubicBezTo>
                    <a:pt x="3" y="68"/>
                    <a:pt x="3" y="68"/>
                    <a:pt x="3" y="68"/>
                  </a:cubicBezTo>
                  <a:cubicBezTo>
                    <a:pt x="4" y="68"/>
                    <a:pt x="4" y="68"/>
                    <a:pt x="4" y="68"/>
                  </a:cubicBezTo>
                  <a:cubicBezTo>
                    <a:pt x="5" y="69"/>
                    <a:pt x="5" y="69"/>
                    <a:pt x="5" y="69"/>
                  </a:cubicBezTo>
                  <a:cubicBezTo>
                    <a:pt x="5" y="70"/>
                    <a:pt x="5" y="70"/>
                    <a:pt x="5" y="70"/>
                  </a:cubicBezTo>
                  <a:cubicBezTo>
                    <a:pt x="5" y="70"/>
                    <a:pt x="5" y="70"/>
                    <a:pt x="5" y="70"/>
                  </a:cubicBezTo>
                  <a:cubicBezTo>
                    <a:pt x="4" y="70"/>
                    <a:pt x="4" y="70"/>
                    <a:pt x="4" y="70"/>
                  </a:cubicBezTo>
                  <a:cubicBezTo>
                    <a:pt x="5" y="71"/>
                    <a:pt x="5" y="71"/>
                    <a:pt x="5" y="71"/>
                  </a:cubicBezTo>
                  <a:cubicBezTo>
                    <a:pt x="5" y="70"/>
                    <a:pt x="5" y="70"/>
                    <a:pt x="5" y="70"/>
                  </a:cubicBezTo>
                  <a:cubicBezTo>
                    <a:pt x="6" y="71"/>
                    <a:pt x="6" y="71"/>
                    <a:pt x="6" y="71"/>
                  </a:cubicBezTo>
                  <a:cubicBezTo>
                    <a:pt x="5" y="71"/>
                    <a:pt x="5" y="71"/>
                    <a:pt x="5" y="71"/>
                  </a:cubicBezTo>
                  <a:cubicBezTo>
                    <a:pt x="4" y="71"/>
                    <a:pt x="4" y="71"/>
                    <a:pt x="4" y="71"/>
                  </a:cubicBezTo>
                  <a:cubicBezTo>
                    <a:pt x="3" y="71"/>
                    <a:pt x="3" y="71"/>
                    <a:pt x="3" y="71"/>
                  </a:cubicBezTo>
                  <a:cubicBezTo>
                    <a:pt x="3" y="70"/>
                    <a:pt x="3" y="70"/>
                    <a:pt x="3" y="70"/>
                  </a:cubicBezTo>
                  <a:cubicBezTo>
                    <a:pt x="2" y="70"/>
                    <a:pt x="2" y="70"/>
                    <a:pt x="2" y="70"/>
                  </a:cubicBezTo>
                  <a:lnTo>
                    <a:pt x="3" y="6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3" name="Freeform 41"/>
            <p:cNvSpPr>
              <a:spLocks noEditPoints="1"/>
            </p:cNvSpPr>
            <p:nvPr/>
          </p:nvSpPr>
          <p:spPr bwMode="auto">
            <a:xfrm>
              <a:off x="5516212" y="2496013"/>
              <a:ext cx="152268" cy="89033"/>
            </a:xfrm>
            <a:custGeom>
              <a:avLst/>
              <a:gdLst>
                <a:gd name="T0" fmla="*/ 85 w 85"/>
                <a:gd name="T1" fmla="*/ 48 h 51"/>
                <a:gd name="T2" fmla="*/ 85 w 85"/>
                <a:gd name="T3" fmla="*/ 44 h 51"/>
                <a:gd name="T4" fmla="*/ 78 w 85"/>
                <a:gd name="T5" fmla="*/ 29 h 51"/>
                <a:gd name="T6" fmla="*/ 82 w 85"/>
                <a:gd name="T7" fmla="*/ 14 h 51"/>
                <a:gd name="T8" fmla="*/ 85 w 85"/>
                <a:gd name="T9" fmla="*/ 7 h 51"/>
                <a:gd name="T10" fmla="*/ 85 w 85"/>
                <a:gd name="T11" fmla="*/ 7 h 51"/>
                <a:gd name="T12" fmla="*/ 85 w 85"/>
                <a:gd name="T13" fmla="*/ 7 h 51"/>
                <a:gd name="T14" fmla="*/ 63 w 85"/>
                <a:gd name="T15" fmla="*/ 3 h 51"/>
                <a:gd name="T16" fmla="*/ 56 w 85"/>
                <a:gd name="T17" fmla="*/ 0 h 51"/>
                <a:gd name="T18" fmla="*/ 48 w 85"/>
                <a:gd name="T19" fmla="*/ 0 h 51"/>
                <a:gd name="T20" fmla="*/ 48 w 85"/>
                <a:gd name="T21" fmla="*/ 0 h 51"/>
                <a:gd name="T22" fmla="*/ 48 w 85"/>
                <a:gd name="T23" fmla="*/ 3 h 51"/>
                <a:gd name="T24" fmla="*/ 45 w 85"/>
                <a:gd name="T25" fmla="*/ 3 h 51"/>
                <a:gd name="T26" fmla="*/ 37 w 85"/>
                <a:gd name="T27" fmla="*/ 3 h 51"/>
                <a:gd name="T28" fmla="*/ 34 w 85"/>
                <a:gd name="T29" fmla="*/ 7 h 51"/>
                <a:gd name="T30" fmla="*/ 30 w 85"/>
                <a:gd name="T31" fmla="*/ 7 h 51"/>
                <a:gd name="T32" fmla="*/ 23 w 85"/>
                <a:gd name="T33" fmla="*/ 11 h 51"/>
                <a:gd name="T34" fmla="*/ 23 w 85"/>
                <a:gd name="T35" fmla="*/ 22 h 51"/>
                <a:gd name="T36" fmla="*/ 23 w 85"/>
                <a:gd name="T37" fmla="*/ 22 h 51"/>
                <a:gd name="T38" fmla="*/ 26 w 85"/>
                <a:gd name="T39" fmla="*/ 26 h 51"/>
                <a:gd name="T40" fmla="*/ 23 w 85"/>
                <a:gd name="T41" fmla="*/ 29 h 51"/>
                <a:gd name="T42" fmla="*/ 30 w 85"/>
                <a:gd name="T43" fmla="*/ 37 h 51"/>
                <a:gd name="T44" fmla="*/ 34 w 85"/>
                <a:gd name="T45" fmla="*/ 33 h 51"/>
                <a:gd name="T46" fmla="*/ 37 w 85"/>
                <a:gd name="T47" fmla="*/ 33 h 51"/>
                <a:gd name="T48" fmla="*/ 34 w 85"/>
                <a:gd name="T49" fmla="*/ 44 h 51"/>
                <a:gd name="T50" fmla="*/ 41 w 85"/>
                <a:gd name="T51" fmla="*/ 40 h 51"/>
                <a:gd name="T52" fmla="*/ 48 w 85"/>
                <a:gd name="T53" fmla="*/ 40 h 51"/>
                <a:gd name="T54" fmla="*/ 52 w 85"/>
                <a:gd name="T55" fmla="*/ 37 h 51"/>
                <a:gd name="T56" fmla="*/ 56 w 85"/>
                <a:gd name="T57" fmla="*/ 40 h 51"/>
                <a:gd name="T58" fmla="*/ 63 w 85"/>
                <a:gd name="T59" fmla="*/ 44 h 51"/>
                <a:gd name="T60" fmla="*/ 67 w 85"/>
                <a:gd name="T61" fmla="*/ 51 h 51"/>
                <a:gd name="T62" fmla="*/ 78 w 85"/>
                <a:gd name="T63" fmla="*/ 51 h 51"/>
                <a:gd name="T64" fmla="*/ 82 w 85"/>
                <a:gd name="T65" fmla="*/ 51 h 51"/>
                <a:gd name="T66" fmla="*/ 19 w 85"/>
                <a:gd name="T67" fmla="*/ 18 h 51"/>
                <a:gd name="T68" fmla="*/ 15 w 85"/>
                <a:gd name="T69" fmla="*/ 18 h 51"/>
                <a:gd name="T70" fmla="*/ 15 w 85"/>
                <a:gd name="T71" fmla="*/ 18 h 51"/>
                <a:gd name="T72" fmla="*/ 8 w 85"/>
                <a:gd name="T73" fmla="*/ 22 h 51"/>
                <a:gd name="T74" fmla="*/ 0 w 85"/>
                <a:gd name="T75" fmla="*/ 22 h 51"/>
                <a:gd name="T76" fmla="*/ 4 w 85"/>
                <a:gd name="T77" fmla="*/ 18 h 51"/>
                <a:gd name="T78" fmla="*/ 8 w 85"/>
                <a:gd name="T79" fmla="*/ 18 h 51"/>
                <a:gd name="T80" fmla="*/ 11 w 85"/>
                <a:gd name="T81" fmla="*/ 18 h 51"/>
                <a:gd name="T82" fmla="*/ 15 w 85"/>
                <a:gd name="T83" fmla="*/ 22 h 51"/>
                <a:gd name="T84" fmla="*/ 11 w 85"/>
                <a:gd name="T85" fmla="*/ 22 h 51"/>
                <a:gd name="T86" fmla="*/ 8 w 85"/>
                <a:gd name="T87" fmla="*/ 26 h 51"/>
                <a:gd name="T88" fmla="*/ 15 w 85"/>
                <a:gd name="T89" fmla="*/ 26 h 51"/>
                <a:gd name="T90" fmla="*/ 23 w 85"/>
                <a:gd name="T91" fmla="*/ 29 h 51"/>
                <a:gd name="T92" fmla="*/ 15 w 85"/>
                <a:gd name="T93" fmla="*/ 26 h 51"/>
                <a:gd name="T94" fmla="*/ 0 w 85"/>
                <a:gd name="T95" fmla="*/ 44 h 51"/>
                <a:gd name="T96" fmla="*/ 4 w 85"/>
                <a:gd name="T97" fmla="*/ 40 h 51"/>
                <a:gd name="T98" fmla="*/ 8 w 85"/>
                <a:gd name="T99" fmla="*/ 37 h 51"/>
                <a:gd name="T100" fmla="*/ 15 w 85"/>
                <a:gd name="T101" fmla="*/ 33 h 51"/>
                <a:gd name="T102" fmla="*/ 19 w 85"/>
                <a:gd name="T103" fmla="*/ 29 h 51"/>
                <a:gd name="T104" fmla="*/ 19 w 85"/>
                <a:gd name="T105" fmla="*/ 29 h 51"/>
                <a:gd name="T106" fmla="*/ 15 w 85"/>
                <a:gd name="T107" fmla="*/ 26 h 51"/>
                <a:gd name="T108" fmla="*/ 8 w 85"/>
                <a:gd name="T109" fmla="*/ 26 h 51"/>
                <a:gd name="T110" fmla="*/ 4 w 85"/>
                <a:gd name="T111" fmla="*/ 29 h 51"/>
                <a:gd name="T112" fmla="*/ 0 w 85"/>
                <a:gd name="T113" fmla="*/ 29 h 51"/>
                <a:gd name="T114" fmla="*/ 0 w 85"/>
                <a:gd name="T115" fmla="*/ 29 h 51"/>
                <a:gd name="T116" fmla="*/ 0 w 85"/>
                <a:gd name="T117" fmla="*/ 29 h 51"/>
                <a:gd name="T118" fmla="*/ 0 w 85"/>
                <a:gd name="T119" fmla="*/ 33 h 51"/>
                <a:gd name="T120" fmla="*/ 0 w 85"/>
                <a:gd name="T121" fmla="*/ 37 h 51"/>
                <a:gd name="T122" fmla="*/ 4 w 85"/>
                <a:gd name="T123" fmla="*/ 40 h 51"/>
                <a:gd name="T124" fmla="*/ 0 w 85"/>
                <a:gd name="T125" fmla="*/ 44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5" h="51">
                  <a:moveTo>
                    <a:pt x="82" y="51"/>
                  </a:moveTo>
                  <a:lnTo>
                    <a:pt x="85" y="48"/>
                  </a:lnTo>
                  <a:lnTo>
                    <a:pt x="82" y="44"/>
                  </a:lnTo>
                  <a:lnTo>
                    <a:pt x="85" y="44"/>
                  </a:lnTo>
                  <a:lnTo>
                    <a:pt x="85" y="40"/>
                  </a:lnTo>
                  <a:lnTo>
                    <a:pt x="78" y="29"/>
                  </a:lnTo>
                  <a:lnTo>
                    <a:pt x="78" y="18"/>
                  </a:lnTo>
                  <a:lnTo>
                    <a:pt x="82" y="14"/>
                  </a:lnTo>
                  <a:lnTo>
                    <a:pt x="82" y="11"/>
                  </a:lnTo>
                  <a:lnTo>
                    <a:pt x="85" y="7"/>
                  </a:lnTo>
                  <a:lnTo>
                    <a:pt x="85" y="7"/>
                  </a:lnTo>
                  <a:lnTo>
                    <a:pt x="85" y="7"/>
                  </a:lnTo>
                  <a:lnTo>
                    <a:pt x="85" y="3"/>
                  </a:lnTo>
                  <a:lnTo>
                    <a:pt x="85" y="7"/>
                  </a:lnTo>
                  <a:lnTo>
                    <a:pt x="71" y="7"/>
                  </a:lnTo>
                  <a:lnTo>
                    <a:pt x="63" y="3"/>
                  </a:lnTo>
                  <a:lnTo>
                    <a:pt x="60" y="3"/>
                  </a:lnTo>
                  <a:lnTo>
                    <a:pt x="56" y="0"/>
                  </a:lnTo>
                  <a:lnTo>
                    <a:pt x="52" y="3"/>
                  </a:lnTo>
                  <a:lnTo>
                    <a:pt x="48" y="0"/>
                  </a:lnTo>
                  <a:lnTo>
                    <a:pt x="48" y="0"/>
                  </a:lnTo>
                  <a:lnTo>
                    <a:pt x="48" y="0"/>
                  </a:lnTo>
                  <a:lnTo>
                    <a:pt x="48" y="3"/>
                  </a:lnTo>
                  <a:lnTo>
                    <a:pt x="48" y="3"/>
                  </a:lnTo>
                  <a:lnTo>
                    <a:pt x="45" y="7"/>
                  </a:lnTo>
                  <a:lnTo>
                    <a:pt x="45" y="3"/>
                  </a:lnTo>
                  <a:lnTo>
                    <a:pt x="37" y="3"/>
                  </a:lnTo>
                  <a:lnTo>
                    <a:pt x="37" y="3"/>
                  </a:lnTo>
                  <a:lnTo>
                    <a:pt x="37" y="7"/>
                  </a:lnTo>
                  <a:lnTo>
                    <a:pt x="34" y="7"/>
                  </a:lnTo>
                  <a:lnTo>
                    <a:pt x="30" y="7"/>
                  </a:lnTo>
                  <a:lnTo>
                    <a:pt x="30" y="7"/>
                  </a:lnTo>
                  <a:lnTo>
                    <a:pt x="26" y="7"/>
                  </a:lnTo>
                  <a:lnTo>
                    <a:pt x="23" y="11"/>
                  </a:lnTo>
                  <a:lnTo>
                    <a:pt x="19" y="14"/>
                  </a:lnTo>
                  <a:lnTo>
                    <a:pt x="23" y="22"/>
                  </a:lnTo>
                  <a:lnTo>
                    <a:pt x="23" y="22"/>
                  </a:lnTo>
                  <a:lnTo>
                    <a:pt x="23" y="22"/>
                  </a:lnTo>
                  <a:lnTo>
                    <a:pt x="26" y="22"/>
                  </a:lnTo>
                  <a:lnTo>
                    <a:pt x="26" y="26"/>
                  </a:lnTo>
                  <a:lnTo>
                    <a:pt x="23" y="26"/>
                  </a:lnTo>
                  <a:lnTo>
                    <a:pt x="23" y="29"/>
                  </a:lnTo>
                  <a:lnTo>
                    <a:pt x="26" y="33"/>
                  </a:lnTo>
                  <a:lnTo>
                    <a:pt x="30" y="37"/>
                  </a:lnTo>
                  <a:lnTo>
                    <a:pt x="34" y="37"/>
                  </a:lnTo>
                  <a:lnTo>
                    <a:pt x="34" y="33"/>
                  </a:lnTo>
                  <a:lnTo>
                    <a:pt x="37" y="29"/>
                  </a:lnTo>
                  <a:lnTo>
                    <a:pt x="37" y="33"/>
                  </a:lnTo>
                  <a:lnTo>
                    <a:pt x="34" y="40"/>
                  </a:lnTo>
                  <a:lnTo>
                    <a:pt x="34" y="44"/>
                  </a:lnTo>
                  <a:lnTo>
                    <a:pt x="37" y="40"/>
                  </a:lnTo>
                  <a:lnTo>
                    <a:pt x="41" y="40"/>
                  </a:lnTo>
                  <a:lnTo>
                    <a:pt x="45" y="37"/>
                  </a:lnTo>
                  <a:lnTo>
                    <a:pt x="48" y="40"/>
                  </a:lnTo>
                  <a:lnTo>
                    <a:pt x="52" y="40"/>
                  </a:lnTo>
                  <a:lnTo>
                    <a:pt x="52" y="37"/>
                  </a:lnTo>
                  <a:lnTo>
                    <a:pt x="56" y="40"/>
                  </a:lnTo>
                  <a:lnTo>
                    <a:pt x="56" y="40"/>
                  </a:lnTo>
                  <a:lnTo>
                    <a:pt x="60" y="44"/>
                  </a:lnTo>
                  <a:lnTo>
                    <a:pt x="63" y="44"/>
                  </a:lnTo>
                  <a:lnTo>
                    <a:pt x="67" y="48"/>
                  </a:lnTo>
                  <a:lnTo>
                    <a:pt x="67" y="51"/>
                  </a:lnTo>
                  <a:lnTo>
                    <a:pt x="71" y="51"/>
                  </a:lnTo>
                  <a:lnTo>
                    <a:pt x="78" y="51"/>
                  </a:lnTo>
                  <a:lnTo>
                    <a:pt x="82" y="51"/>
                  </a:lnTo>
                  <a:lnTo>
                    <a:pt x="82" y="51"/>
                  </a:lnTo>
                  <a:close/>
                  <a:moveTo>
                    <a:pt x="15" y="18"/>
                  </a:moveTo>
                  <a:lnTo>
                    <a:pt x="19" y="18"/>
                  </a:lnTo>
                  <a:lnTo>
                    <a:pt x="19" y="18"/>
                  </a:lnTo>
                  <a:lnTo>
                    <a:pt x="15" y="18"/>
                  </a:lnTo>
                  <a:lnTo>
                    <a:pt x="15" y="18"/>
                  </a:lnTo>
                  <a:lnTo>
                    <a:pt x="15" y="18"/>
                  </a:lnTo>
                  <a:close/>
                  <a:moveTo>
                    <a:pt x="8" y="26"/>
                  </a:moveTo>
                  <a:lnTo>
                    <a:pt x="8" y="22"/>
                  </a:lnTo>
                  <a:lnTo>
                    <a:pt x="4" y="22"/>
                  </a:lnTo>
                  <a:lnTo>
                    <a:pt x="0" y="22"/>
                  </a:lnTo>
                  <a:lnTo>
                    <a:pt x="0" y="22"/>
                  </a:lnTo>
                  <a:lnTo>
                    <a:pt x="4" y="18"/>
                  </a:lnTo>
                  <a:lnTo>
                    <a:pt x="8" y="18"/>
                  </a:lnTo>
                  <a:lnTo>
                    <a:pt x="8" y="18"/>
                  </a:lnTo>
                  <a:lnTo>
                    <a:pt x="8" y="18"/>
                  </a:lnTo>
                  <a:lnTo>
                    <a:pt x="11" y="18"/>
                  </a:lnTo>
                  <a:lnTo>
                    <a:pt x="15" y="18"/>
                  </a:lnTo>
                  <a:lnTo>
                    <a:pt x="15" y="22"/>
                  </a:lnTo>
                  <a:lnTo>
                    <a:pt x="11" y="22"/>
                  </a:lnTo>
                  <a:lnTo>
                    <a:pt x="11" y="22"/>
                  </a:lnTo>
                  <a:lnTo>
                    <a:pt x="8" y="26"/>
                  </a:lnTo>
                  <a:lnTo>
                    <a:pt x="8" y="26"/>
                  </a:lnTo>
                  <a:close/>
                  <a:moveTo>
                    <a:pt x="15" y="26"/>
                  </a:moveTo>
                  <a:lnTo>
                    <a:pt x="15" y="26"/>
                  </a:lnTo>
                  <a:lnTo>
                    <a:pt x="19" y="26"/>
                  </a:lnTo>
                  <a:lnTo>
                    <a:pt x="23" y="29"/>
                  </a:lnTo>
                  <a:lnTo>
                    <a:pt x="19" y="29"/>
                  </a:lnTo>
                  <a:lnTo>
                    <a:pt x="15" y="26"/>
                  </a:lnTo>
                  <a:lnTo>
                    <a:pt x="15" y="26"/>
                  </a:lnTo>
                  <a:close/>
                  <a:moveTo>
                    <a:pt x="0" y="44"/>
                  </a:moveTo>
                  <a:lnTo>
                    <a:pt x="0" y="44"/>
                  </a:lnTo>
                  <a:lnTo>
                    <a:pt x="4" y="40"/>
                  </a:lnTo>
                  <a:lnTo>
                    <a:pt x="4" y="40"/>
                  </a:lnTo>
                  <a:lnTo>
                    <a:pt x="8" y="37"/>
                  </a:lnTo>
                  <a:lnTo>
                    <a:pt x="11" y="37"/>
                  </a:lnTo>
                  <a:lnTo>
                    <a:pt x="15" y="33"/>
                  </a:lnTo>
                  <a:lnTo>
                    <a:pt x="15" y="29"/>
                  </a:lnTo>
                  <a:lnTo>
                    <a:pt x="19" y="29"/>
                  </a:lnTo>
                  <a:lnTo>
                    <a:pt x="19" y="29"/>
                  </a:lnTo>
                  <a:lnTo>
                    <a:pt x="19" y="29"/>
                  </a:lnTo>
                  <a:lnTo>
                    <a:pt x="15" y="29"/>
                  </a:lnTo>
                  <a:lnTo>
                    <a:pt x="15" y="26"/>
                  </a:lnTo>
                  <a:lnTo>
                    <a:pt x="8" y="26"/>
                  </a:lnTo>
                  <a:lnTo>
                    <a:pt x="8" y="26"/>
                  </a:lnTo>
                  <a:lnTo>
                    <a:pt x="4" y="29"/>
                  </a:lnTo>
                  <a:lnTo>
                    <a:pt x="4" y="29"/>
                  </a:lnTo>
                  <a:lnTo>
                    <a:pt x="4" y="29"/>
                  </a:lnTo>
                  <a:lnTo>
                    <a:pt x="0" y="29"/>
                  </a:lnTo>
                  <a:lnTo>
                    <a:pt x="0" y="29"/>
                  </a:lnTo>
                  <a:lnTo>
                    <a:pt x="0" y="29"/>
                  </a:lnTo>
                  <a:lnTo>
                    <a:pt x="0" y="29"/>
                  </a:lnTo>
                  <a:lnTo>
                    <a:pt x="0" y="29"/>
                  </a:lnTo>
                  <a:lnTo>
                    <a:pt x="0" y="33"/>
                  </a:lnTo>
                  <a:lnTo>
                    <a:pt x="0" y="33"/>
                  </a:lnTo>
                  <a:lnTo>
                    <a:pt x="0" y="33"/>
                  </a:lnTo>
                  <a:lnTo>
                    <a:pt x="0" y="37"/>
                  </a:lnTo>
                  <a:lnTo>
                    <a:pt x="4" y="37"/>
                  </a:lnTo>
                  <a:lnTo>
                    <a:pt x="4" y="40"/>
                  </a:lnTo>
                  <a:lnTo>
                    <a:pt x="0" y="40"/>
                  </a:lnTo>
                  <a:lnTo>
                    <a:pt x="0"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4" name="Freeform 42"/>
            <p:cNvSpPr/>
            <p:nvPr/>
          </p:nvSpPr>
          <p:spPr bwMode="auto">
            <a:xfrm>
              <a:off x="5496507" y="2560604"/>
              <a:ext cx="186304" cy="90778"/>
            </a:xfrm>
            <a:custGeom>
              <a:avLst/>
              <a:gdLst>
                <a:gd name="T0" fmla="*/ 104 w 104"/>
                <a:gd name="T1" fmla="*/ 37 h 52"/>
                <a:gd name="T2" fmla="*/ 100 w 104"/>
                <a:gd name="T3" fmla="*/ 29 h 52"/>
                <a:gd name="T4" fmla="*/ 96 w 104"/>
                <a:gd name="T5" fmla="*/ 26 h 52"/>
                <a:gd name="T6" fmla="*/ 96 w 104"/>
                <a:gd name="T7" fmla="*/ 22 h 52"/>
                <a:gd name="T8" fmla="*/ 96 w 104"/>
                <a:gd name="T9" fmla="*/ 18 h 52"/>
                <a:gd name="T10" fmla="*/ 89 w 104"/>
                <a:gd name="T11" fmla="*/ 14 h 52"/>
                <a:gd name="T12" fmla="*/ 78 w 104"/>
                <a:gd name="T13" fmla="*/ 14 h 52"/>
                <a:gd name="T14" fmla="*/ 74 w 104"/>
                <a:gd name="T15" fmla="*/ 7 h 52"/>
                <a:gd name="T16" fmla="*/ 67 w 104"/>
                <a:gd name="T17" fmla="*/ 3 h 52"/>
                <a:gd name="T18" fmla="*/ 63 w 104"/>
                <a:gd name="T19" fmla="*/ 0 h 52"/>
                <a:gd name="T20" fmla="*/ 59 w 104"/>
                <a:gd name="T21" fmla="*/ 3 h 52"/>
                <a:gd name="T22" fmla="*/ 52 w 104"/>
                <a:gd name="T23" fmla="*/ 3 h 52"/>
                <a:gd name="T24" fmla="*/ 45 w 104"/>
                <a:gd name="T25" fmla="*/ 7 h 52"/>
                <a:gd name="T26" fmla="*/ 48 w 104"/>
                <a:gd name="T27" fmla="*/ 14 h 52"/>
                <a:gd name="T28" fmla="*/ 41 w 104"/>
                <a:gd name="T29" fmla="*/ 26 h 52"/>
                <a:gd name="T30" fmla="*/ 34 w 104"/>
                <a:gd name="T31" fmla="*/ 22 h 52"/>
                <a:gd name="T32" fmla="*/ 26 w 104"/>
                <a:gd name="T33" fmla="*/ 11 h 52"/>
                <a:gd name="T34" fmla="*/ 22 w 104"/>
                <a:gd name="T35" fmla="*/ 7 h 52"/>
                <a:gd name="T36" fmla="*/ 15 w 104"/>
                <a:gd name="T37" fmla="*/ 11 h 52"/>
                <a:gd name="T38" fmla="*/ 11 w 104"/>
                <a:gd name="T39" fmla="*/ 14 h 52"/>
                <a:gd name="T40" fmla="*/ 8 w 104"/>
                <a:gd name="T41" fmla="*/ 18 h 52"/>
                <a:gd name="T42" fmla="*/ 8 w 104"/>
                <a:gd name="T43" fmla="*/ 26 h 52"/>
                <a:gd name="T44" fmla="*/ 4 w 104"/>
                <a:gd name="T45" fmla="*/ 33 h 52"/>
                <a:gd name="T46" fmla="*/ 0 w 104"/>
                <a:gd name="T47" fmla="*/ 37 h 52"/>
                <a:gd name="T48" fmla="*/ 4 w 104"/>
                <a:gd name="T49" fmla="*/ 44 h 52"/>
                <a:gd name="T50" fmla="*/ 8 w 104"/>
                <a:gd name="T51" fmla="*/ 44 h 52"/>
                <a:gd name="T52" fmla="*/ 11 w 104"/>
                <a:gd name="T53" fmla="*/ 40 h 52"/>
                <a:gd name="T54" fmla="*/ 26 w 104"/>
                <a:gd name="T55" fmla="*/ 37 h 52"/>
                <a:gd name="T56" fmla="*/ 34 w 104"/>
                <a:gd name="T57" fmla="*/ 40 h 52"/>
                <a:gd name="T58" fmla="*/ 37 w 104"/>
                <a:gd name="T59" fmla="*/ 37 h 52"/>
                <a:gd name="T60" fmla="*/ 41 w 104"/>
                <a:gd name="T61" fmla="*/ 37 h 52"/>
                <a:gd name="T62" fmla="*/ 48 w 104"/>
                <a:gd name="T63" fmla="*/ 40 h 52"/>
                <a:gd name="T64" fmla="*/ 56 w 104"/>
                <a:gd name="T65" fmla="*/ 37 h 52"/>
                <a:gd name="T66" fmla="*/ 67 w 104"/>
                <a:gd name="T67" fmla="*/ 40 h 52"/>
                <a:gd name="T68" fmla="*/ 74 w 104"/>
                <a:gd name="T69" fmla="*/ 48 h 52"/>
                <a:gd name="T70" fmla="*/ 85 w 104"/>
                <a:gd name="T71" fmla="*/ 52 h 52"/>
                <a:gd name="T72" fmla="*/ 85 w 104"/>
                <a:gd name="T73" fmla="*/ 52 h 52"/>
                <a:gd name="T74" fmla="*/ 96 w 104"/>
                <a:gd name="T75" fmla="*/ 48 h 52"/>
                <a:gd name="T76" fmla="*/ 100 w 104"/>
                <a:gd name="T77" fmla="*/ 44 h 52"/>
                <a:gd name="T78" fmla="*/ 104 w 104"/>
                <a:gd name="T79" fmla="*/ 4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04" h="52">
                  <a:moveTo>
                    <a:pt x="104" y="40"/>
                  </a:moveTo>
                  <a:lnTo>
                    <a:pt x="104" y="37"/>
                  </a:lnTo>
                  <a:lnTo>
                    <a:pt x="104" y="33"/>
                  </a:lnTo>
                  <a:lnTo>
                    <a:pt x="100" y="29"/>
                  </a:lnTo>
                  <a:lnTo>
                    <a:pt x="100" y="29"/>
                  </a:lnTo>
                  <a:lnTo>
                    <a:pt x="96" y="26"/>
                  </a:lnTo>
                  <a:lnTo>
                    <a:pt x="96" y="22"/>
                  </a:lnTo>
                  <a:lnTo>
                    <a:pt x="96" y="22"/>
                  </a:lnTo>
                  <a:lnTo>
                    <a:pt x="96" y="18"/>
                  </a:lnTo>
                  <a:lnTo>
                    <a:pt x="96" y="18"/>
                  </a:lnTo>
                  <a:lnTo>
                    <a:pt x="96" y="14"/>
                  </a:lnTo>
                  <a:lnTo>
                    <a:pt x="89" y="14"/>
                  </a:lnTo>
                  <a:lnTo>
                    <a:pt x="82" y="14"/>
                  </a:lnTo>
                  <a:lnTo>
                    <a:pt x="78" y="14"/>
                  </a:lnTo>
                  <a:lnTo>
                    <a:pt x="78" y="11"/>
                  </a:lnTo>
                  <a:lnTo>
                    <a:pt x="74" y="7"/>
                  </a:lnTo>
                  <a:lnTo>
                    <a:pt x="71" y="7"/>
                  </a:lnTo>
                  <a:lnTo>
                    <a:pt x="67" y="3"/>
                  </a:lnTo>
                  <a:lnTo>
                    <a:pt x="67" y="3"/>
                  </a:lnTo>
                  <a:lnTo>
                    <a:pt x="63" y="0"/>
                  </a:lnTo>
                  <a:lnTo>
                    <a:pt x="63" y="3"/>
                  </a:lnTo>
                  <a:lnTo>
                    <a:pt x="59" y="3"/>
                  </a:lnTo>
                  <a:lnTo>
                    <a:pt x="56" y="0"/>
                  </a:lnTo>
                  <a:lnTo>
                    <a:pt x="52" y="3"/>
                  </a:lnTo>
                  <a:lnTo>
                    <a:pt x="48" y="3"/>
                  </a:lnTo>
                  <a:lnTo>
                    <a:pt x="45" y="7"/>
                  </a:lnTo>
                  <a:lnTo>
                    <a:pt x="45" y="11"/>
                  </a:lnTo>
                  <a:lnTo>
                    <a:pt x="48" y="14"/>
                  </a:lnTo>
                  <a:lnTo>
                    <a:pt x="45" y="22"/>
                  </a:lnTo>
                  <a:lnTo>
                    <a:pt x="41" y="26"/>
                  </a:lnTo>
                  <a:lnTo>
                    <a:pt x="37" y="26"/>
                  </a:lnTo>
                  <a:lnTo>
                    <a:pt x="34" y="22"/>
                  </a:lnTo>
                  <a:lnTo>
                    <a:pt x="34" y="18"/>
                  </a:lnTo>
                  <a:lnTo>
                    <a:pt x="26" y="11"/>
                  </a:lnTo>
                  <a:lnTo>
                    <a:pt x="26" y="7"/>
                  </a:lnTo>
                  <a:lnTo>
                    <a:pt x="22" y="7"/>
                  </a:lnTo>
                  <a:lnTo>
                    <a:pt x="19" y="11"/>
                  </a:lnTo>
                  <a:lnTo>
                    <a:pt x="15" y="11"/>
                  </a:lnTo>
                  <a:lnTo>
                    <a:pt x="15" y="14"/>
                  </a:lnTo>
                  <a:lnTo>
                    <a:pt x="11" y="14"/>
                  </a:lnTo>
                  <a:lnTo>
                    <a:pt x="8" y="18"/>
                  </a:lnTo>
                  <a:lnTo>
                    <a:pt x="8" y="18"/>
                  </a:lnTo>
                  <a:lnTo>
                    <a:pt x="8" y="18"/>
                  </a:lnTo>
                  <a:lnTo>
                    <a:pt x="8" y="26"/>
                  </a:lnTo>
                  <a:lnTo>
                    <a:pt x="4" y="29"/>
                  </a:lnTo>
                  <a:lnTo>
                    <a:pt x="4" y="33"/>
                  </a:lnTo>
                  <a:lnTo>
                    <a:pt x="4" y="37"/>
                  </a:lnTo>
                  <a:lnTo>
                    <a:pt x="0" y="37"/>
                  </a:lnTo>
                  <a:lnTo>
                    <a:pt x="4" y="44"/>
                  </a:lnTo>
                  <a:lnTo>
                    <a:pt x="4" y="44"/>
                  </a:lnTo>
                  <a:lnTo>
                    <a:pt x="4" y="48"/>
                  </a:lnTo>
                  <a:lnTo>
                    <a:pt x="8" y="44"/>
                  </a:lnTo>
                  <a:lnTo>
                    <a:pt x="8" y="44"/>
                  </a:lnTo>
                  <a:lnTo>
                    <a:pt x="11" y="40"/>
                  </a:lnTo>
                  <a:lnTo>
                    <a:pt x="19" y="37"/>
                  </a:lnTo>
                  <a:lnTo>
                    <a:pt x="26" y="37"/>
                  </a:lnTo>
                  <a:lnTo>
                    <a:pt x="30" y="37"/>
                  </a:lnTo>
                  <a:lnTo>
                    <a:pt x="34" y="40"/>
                  </a:lnTo>
                  <a:lnTo>
                    <a:pt x="37" y="37"/>
                  </a:lnTo>
                  <a:lnTo>
                    <a:pt x="37" y="37"/>
                  </a:lnTo>
                  <a:lnTo>
                    <a:pt x="41" y="37"/>
                  </a:lnTo>
                  <a:lnTo>
                    <a:pt x="41" y="37"/>
                  </a:lnTo>
                  <a:lnTo>
                    <a:pt x="45" y="40"/>
                  </a:lnTo>
                  <a:lnTo>
                    <a:pt x="48" y="40"/>
                  </a:lnTo>
                  <a:lnTo>
                    <a:pt x="52" y="40"/>
                  </a:lnTo>
                  <a:lnTo>
                    <a:pt x="56" y="37"/>
                  </a:lnTo>
                  <a:lnTo>
                    <a:pt x="63" y="40"/>
                  </a:lnTo>
                  <a:lnTo>
                    <a:pt x="67" y="40"/>
                  </a:lnTo>
                  <a:lnTo>
                    <a:pt x="71" y="48"/>
                  </a:lnTo>
                  <a:lnTo>
                    <a:pt x="74" y="48"/>
                  </a:lnTo>
                  <a:lnTo>
                    <a:pt x="78" y="52"/>
                  </a:lnTo>
                  <a:lnTo>
                    <a:pt x="85" y="52"/>
                  </a:lnTo>
                  <a:lnTo>
                    <a:pt x="85" y="52"/>
                  </a:lnTo>
                  <a:lnTo>
                    <a:pt x="85" y="52"/>
                  </a:lnTo>
                  <a:lnTo>
                    <a:pt x="93" y="52"/>
                  </a:lnTo>
                  <a:lnTo>
                    <a:pt x="96" y="48"/>
                  </a:lnTo>
                  <a:lnTo>
                    <a:pt x="100" y="44"/>
                  </a:lnTo>
                  <a:lnTo>
                    <a:pt x="100" y="44"/>
                  </a:lnTo>
                  <a:lnTo>
                    <a:pt x="104" y="40"/>
                  </a:lnTo>
                  <a:lnTo>
                    <a:pt x="104" y="4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5" name="Freeform 43"/>
            <p:cNvSpPr/>
            <p:nvPr/>
          </p:nvSpPr>
          <p:spPr bwMode="auto">
            <a:xfrm>
              <a:off x="5503673" y="2625195"/>
              <a:ext cx="145103" cy="90778"/>
            </a:xfrm>
            <a:custGeom>
              <a:avLst/>
              <a:gdLst>
                <a:gd name="T0" fmla="*/ 26 w 81"/>
                <a:gd name="T1" fmla="*/ 41 h 52"/>
                <a:gd name="T2" fmla="*/ 26 w 81"/>
                <a:gd name="T3" fmla="*/ 33 h 52"/>
                <a:gd name="T4" fmla="*/ 30 w 81"/>
                <a:gd name="T5" fmla="*/ 29 h 52"/>
                <a:gd name="T6" fmla="*/ 26 w 81"/>
                <a:gd name="T7" fmla="*/ 29 h 52"/>
                <a:gd name="T8" fmla="*/ 26 w 81"/>
                <a:gd name="T9" fmla="*/ 29 h 52"/>
                <a:gd name="T10" fmla="*/ 22 w 81"/>
                <a:gd name="T11" fmla="*/ 26 h 52"/>
                <a:gd name="T12" fmla="*/ 22 w 81"/>
                <a:gd name="T13" fmla="*/ 26 h 52"/>
                <a:gd name="T14" fmla="*/ 15 w 81"/>
                <a:gd name="T15" fmla="*/ 26 h 52"/>
                <a:gd name="T16" fmla="*/ 11 w 81"/>
                <a:gd name="T17" fmla="*/ 26 h 52"/>
                <a:gd name="T18" fmla="*/ 7 w 81"/>
                <a:gd name="T19" fmla="*/ 18 h 52"/>
                <a:gd name="T20" fmla="*/ 0 w 81"/>
                <a:gd name="T21" fmla="*/ 18 h 52"/>
                <a:gd name="T22" fmla="*/ 0 w 81"/>
                <a:gd name="T23" fmla="*/ 18 h 52"/>
                <a:gd name="T24" fmla="*/ 0 w 81"/>
                <a:gd name="T25" fmla="*/ 18 h 52"/>
                <a:gd name="T26" fmla="*/ 0 w 81"/>
                <a:gd name="T27" fmla="*/ 15 h 52"/>
                <a:gd name="T28" fmla="*/ 0 w 81"/>
                <a:gd name="T29" fmla="*/ 11 h 52"/>
                <a:gd name="T30" fmla="*/ 4 w 81"/>
                <a:gd name="T31" fmla="*/ 7 h 52"/>
                <a:gd name="T32" fmla="*/ 4 w 81"/>
                <a:gd name="T33" fmla="*/ 7 h 52"/>
                <a:gd name="T34" fmla="*/ 7 w 81"/>
                <a:gd name="T35" fmla="*/ 3 h 52"/>
                <a:gd name="T36" fmla="*/ 15 w 81"/>
                <a:gd name="T37" fmla="*/ 0 h 52"/>
                <a:gd name="T38" fmla="*/ 22 w 81"/>
                <a:gd name="T39" fmla="*/ 0 h 52"/>
                <a:gd name="T40" fmla="*/ 26 w 81"/>
                <a:gd name="T41" fmla="*/ 0 h 52"/>
                <a:gd name="T42" fmla="*/ 30 w 81"/>
                <a:gd name="T43" fmla="*/ 3 h 52"/>
                <a:gd name="T44" fmla="*/ 33 w 81"/>
                <a:gd name="T45" fmla="*/ 0 h 52"/>
                <a:gd name="T46" fmla="*/ 33 w 81"/>
                <a:gd name="T47" fmla="*/ 0 h 52"/>
                <a:gd name="T48" fmla="*/ 37 w 81"/>
                <a:gd name="T49" fmla="*/ 0 h 52"/>
                <a:gd name="T50" fmla="*/ 37 w 81"/>
                <a:gd name="T51" fmla="*/ 0 h 52"/>
                <a:gd name="T52" fmla="*/ 41 w 81"/>
                <a:gd name="T53" fmla="*/ 3 h 52"/>
                <a:gd name="T54" fmla="*/ 44 w 81"/>
                <a:gd name="T55" fmla="*/ 3 h 52"/>
                <a:gd name="T56" fmla="*/ 48 w 81"/>
                <a:gd name="T57" fmla="*/ 3 h 52"/>
                <a:gd name="T58" fmla="*/ 52 w 81"/>
                <a:gd name="T59" fmla="*/ 0 h 52"/>
                <a:gd name="T60" fmla="*/ 59 w 81"/>
                <a:gd name="T61" fmla="*/ 3 h 52"/>
                <a:gd name="T62" fmla="*/ 63 w 81"/>
                <a:gd name="T63" fmla="*/ 3 h 52"/>
                <a:gd name="T64" fmla="*/ 67 w 81"/>
                <a:gd name="T65" fmla="*/ 11 h 52"/>
                <a:gd name="T66" fmla="*/ 70 w 81"/>
                <a:gd name="T67" fmla="*/ 11 h 52"/>
                <a:gd name="T68" fmla="*/ 74 w 81"/>
                <a:gd name="T69" fmla="*/ 15 h 52"/>
                <a:gd name="T70" fmla="*/ 81 w 81"/>
                <a:gd name="T71" fmla="*/ 15 h 52"/>
                <a:gd name="T72" fmla="*/ 81 w 81"/>
                <a:gd name="T73" fmla="*/ 15 h 52"/>
                <a:gd name="T74" fmla="*/ 78 w 81"/>
                <a:gd name="T75" fmla="*/ 22 h 52"/>
                <a:gd name="T76" fmla="*/ 81 w 81"/>
                <a:gd name="T77" fmla="*/ 22 h 52"/>
                <a:gd name="T78" fmla="*/ 81 w 81"/>
                <a:gd name="T79" fmla="*/ 26 h 52"/>
                <a:gd name="T80" fmla="*/ 74 w 81"/>
                <a:gd name="T81" fmla="*/ 26 h 52"/>
                <a:gd name="T82" fmla="*/ 70 w 81"/>
                <a:gd name="T83" fmla="*/ 33 h 52"/>
                <a:gd name="T84" fmla="*/ 70 w 81"/>
                <a:gd name="T85" fmla="*/ 33 h 52"/>
                <a:gd name="T86" fmla="*/ 70 w 81"/>
                <a:gd name="T87" fmla="*/ 37 h 52"/>
                <a:gd name="T88" fmla="*/ 74 w 81"/>
                <a:gd name="T89" fmla="*/ 37 h 52"/>
                <a:gd name="T90" fmla="*/ 74 w 81"/>
                <a:gd name="T91" fmla="*/ 41 h 52"/>
                <a:gd name="T92" fmla="*/ 70 w 81"/>
                <a:gd name="T93" fmla="*/ 41 h 52"/>
                <a:gd name="T94" fmla="*/ 67 w 81"/>
                <a:gd name="T95" fmla="*/ 41 h 52"/>
                <a:gd name="T96" fmla="*/ 67 w 81"/>
                <a:gd name="T97" fmla="*/ 41 h 52"/>
                <a:gd name="T98" fmla="*/ 63 w 81"/>
                <a:gd name="T99" fmla="*/ 44 h 52"/>
                <a:gd name="T100" fmla="*/ 59 w 81"/>
                <a:gd name="T101" fmla="*/ 44 h 52"/>
                <a:gd name="T102" fmla="*/ 59 w 81"/>
                <a:gd name="T103" fmla="*/ 48 h 52"/>
                <a:gd name="T104" fmla="*/ 59 w 81"/>
                <a:gd name="T105" fmla="*/ 48 h 52"/>
                <a:gd name="T106" fmla="*/ 52 w 81"/>
                <a:gd name="T107" fmla="*/ 52 h 52"/>
                <a:gd name="T108" fmla="*/ 48 w 81"/>
                <a:gd name="T109" fmla="*/ 48 h 52"/>
                <a:gd name="T110" fmla="*/ 44 w 81"/>
                <a:gd name="T111" fmla="*/ 52 h 52"/>
                <a:gd name="T112" fmla="*/ 41 w 81"/>
                <a:gd name="T113" fmla="*/ 52 h 52"/>
                <a:gd name="T114" fmla="*/ 37 w 81"/>
                <a:gd name="T115" fmla="*/ 52 h 52"/>
                <a:gd name="T116" fmla="*/ 37 w 81"/>
                <a:gd name="T117" fmla="*/ 48 h 52"/>
                <a:gd name="T118" fmla="*/ 37 w 81"/>
                <a:gd name="T119" fmla="*/ 41 h 52"/>
                <a:gd name="T120" fmla="*/ 33 w 81"/>
                <a:gd name="T121" fmla="*/ 41 h 52"/>
                <a:gd name="T122" fmla="*/ 30 w 81"/>
                <a:gd name="T123" fmla="*/ 37 h 52"/>
                <a:gd name="T124" fmla="*/ 26 w 81"/>
                <a:gd name="T125" fmla="*/ 41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1" h="52">
                  <a:moveTo>
                    <a:pt x="26" y="41"/>
                  </a:moveTo>
                  <a:lnTo>
                    <a:pt x="26" y="33"/>
                  </a:lnTo>
                  <a:lnTo>
                    <a:pt x="30" y="29"/>
                  </a:lnTo>
                  <a:lnTo>
                    <a:pt x="26" y="29"/>
                  </a:lnTo>
                  <a:lnTo>
                    <a:pt x="26" y="29"/>
                  </a:lnTo>
                  <a:lnTo>
                    <a:pt x="22" y="26"/>
                  </a:lnTo>
                  <a:lnTo>
                    <a:pt x="22" y="26"/>
                  </a:lnTo>
                  <a:lnTo>
                    <a:pt x="15" y="26"/>
                  </a:lnTo>
                  <a:lnTo>
                    <a:pt x="11" y="26"/>
                  </a:lnTo>
                  <a:lnTo>
                    <a:pt x="7" y="18"/>
                  </a:lnTo>
                  <a:lnTo>
                    <a:pt x="0" y="18"/>
                  </a:lnTo>
                  <a:lnTo>
                    <a:pt x="0" y="18"/>
                  </a:lnTo>
                  <a:lnTo>
                    <a:pt x="0" y="18"/>
                  </a:lnTo>
                  <a:lnTo>
                    <a:pt x="0" y="15"/>
                  </a:lnTo>
                  <a:lnTo>
                    <a:pt x="0" y="11"/>
                  </a:lnTo>
                  <a:lnTo>
                    <a:pt x="4" y="7"/>
                  </a:lnTo>
                  <a:lnTo>
                    <a:pt x="4" y="7"/>
                  </a:lnTo>
                  <a:lnTo>
                    <a:pt x="7" y="3"/>
                  </a:lnTo>
                  <a:lnTo>
                    <a:pt x="15" y="0"/>
                  </a:lnTo>
                  <a:lnTo>
                    <a:pt x="22" y="0"/>
                  </a:lnTo>
                  <a:lnTo>
                    <a:pt x="26" y="0"/>
                  </a:lnTo>
                  <a:lnTo>
                    <a:pt x="30" y="3"/>
                  </a:lnTo>
                  <a:lnTo>
                    <a:pt x="33" y="0"/>
                  </a:lnTo>
                  <a:lnTo>
                    <a:pt x="33" y="0"/>
                  </a:lnTo>
                  <a:lnTo>
                    <a:pt x="37" y="0"/>
                  </a:lnTo>
                  <a:lnTo>
                    <a:pt x="37" y="0"/>
                  </a:lnTo>
                  <a:lnTo>
                    <a:pt x="41" y="3"/>
                  </a:lnTo>
                  <a:lnTo>
                    <a:pt x="44" y="3"/>
                  </a:lnTo>
                  <a:lnTo>
                    <a:pt x="48" y="3"/>
                  </a:lnTo>
                  <a:lnTo>
                    <a:pt x="52" y="0"/>
                  </a:lnTo>
                  <a:lnTo>
                    <a:pt x="59" y="3"/>
                  </a:lnTo>
                  <a:lnTo>
                    <a:pt x="63" y="3"/>
                  </a:lnTo>
                  <a:lnTo>
                    <a:pt x="67" y="11"/>
                  </a:lnTo>
                  <a:lnTo>
                    <a:pt x="70" y="11"/>
                  </a:lnTo>
                  <a:lnTo>
                    <a:pt x="74" y="15"/>
                  </a:lnTo>
                  <a:lnTo>
                    <a:pt x="81" y="15"/>
                  </a:lnTo>
                  <a:lnTo>
                    <a:pt x="81" y="15"/>
                  </a:lnTo>
                  <a:lnTo>
                    <a:pt x="78" y="22"/>
                  </a:lnTo>
                  <a:lnTo>
                    <a:pt x="81" y="22"/>
                  </a:lnTo>
                  <a:lnTo>
                    <a:pt x="81" y="26"/>
                  </a:lnTo>
                  <a:lnTo>
                    <a:pt x="74" y="26"/>
                  </a:lnTo>
                  <a:lnTo>
                    <a:pt x="70" y="33"/>
                  </a:lnTo>
                  <a:lnTo>
                    <a:pt x="70" y="33"/>
                  </a:lnTo>
                  <a:lnTo>
                    <a:pt x="70" y="37"/>
                  </a:lnTo>
                  <a:lnTo>
                    <a:pt x="74" y="37"/>
                  </a:lnTo>
                  <a:lnTo>
                    <a:pt x="74" y="41"/>
                  </a:lnTo>
                  <a:lnTo>
                    <a:pt x="70" y="41"/>
                  </a:lnTo>
                  <a:lnTo>
                    <a:pt x="67" y="41"/>
                  </a:lnTo>
                  <a:lnTo>
                    <a:pt x="67" y="41"/>
                  </a:lnTo>
                  <a:lnTo>
                    <a:pt x="63" y="44"/>
                  </a:lnTo>
                  <a:lnTo>
                    <a:pt x="59" y="44"/>
                  </a:lnTo>
                  <a:lnTo>
                    <a:pt x="59" y="48"/>
                  </a:lnTo>
                  <a:lnTo>
                    <a:pt x="59" y="48"/>
                  </a:lnTo>
                  <a:lnTo>
                    <a:pt x="52" y="52"/>
                  </a:lnTo>
                  <a:lnTo>
                    <a:pt x="48" y="48"/>
                  </a:lnTo>
                  <a:lnTo>
                    <a:pt x="44" y="52"/>
                  </a:lnTo>
                  <a:lnTo>
                    <a:pt x="41" y="52"/>
                  </a:lnTo>
                  <a:lnTo>
                    <a:pt x="37" y="52"/>
                  </a:lnTo>
                  <a:lnTo>
                    <a:pt x="37" y="48"/>
                  </a:lnTo>
                  <a:lnTo>
                    <a:pt x="37" y="41"/>
                  </a:lnTo>
                  <a:lnTo>
                    <a:pt x="33" y="41"/>
                  </a:lnTo>
                  <a:lnTo>
                    <a:pt x="30" y="37"/>
                  </a:lnTo>
                  <a:lnTo>
                    <a:pt x="26" y="4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6" name="Freeform 44"/>
            <p:cNvSpPr/>
            <p:nvPr/>
          </p:nvSpPr>
          <p:spPr bwMode="auto">
            <a:xfrm>
              <a:off x="5577118" y="2630434"/>
              <a:ext cx="245420" cy="169336"/>
            </a:xfrm>
            <a:custGeom>
              <a:avLst/>
              <a:gdLst>
                <a:gd name="T0" fmla="*/ 3 w 137"/>
                <a:gd name="T1" fmla="*/ 49 h 97"/>
                <a:gd name="T2" fmla="*/ 11 w 137"/>
                <a:gd name="T3" fmla="*/ 49 h 97"/>
                <a:gd name="T4" fmla="*/ 18 w 137"/>
                <a:gd name="T5" fmla="*/ 45 h 97"/>
                <a:gd name="T6" fmla="*/ 22 w 137"/>
                <a:gd name="T7" fmla="*/ 41 h 97"/>
                <a:gd name="T8" fmla="*/ 26 w 137"/>
                <a:gd name="T9" fmla="*/ 38 h 97"/>
                <a:gd name="T10" fmla="*/ 33 w 137"/>
                <a:gd name="T11" fmla="*/ 38 h 97"/>
                <a:gd name="T12" fmla="*/ 29 w 137"/>
                <a:gd name="T13" fmla="*/ 34 h 97"/>
                <a:gd name="T14" fmla="*/ 29 w 137"/>
                <a:gd name="T15" fmla="*/ 30 h 97"/>
                <a:gd name="T16" fmla="*/ 40 w 137"/>
                <a:gd name="T17" fmla="*/ 23 h 97"/>
                <a:gd name="T18" fmla="*/ 37 w 137"/>
                <a:gd name="T19" fmla="*/ 19 h 97"/>
                <a:gd name="T20" fmla="*/ 48 w 137"/>
                <a:gd name="T21" fmla="*/ 12 h 97"/>
                <a:gd name="T22" fmla="*/ 55 w 137"/>
                <a:gd name="T23" fmla="*/ 4 h 97"/>
                <a:gd name="T24" fmla="*/ 59 w 137"/>
                <a:gd name="T25" fmla="*/ 0 h 97"/>
                <a:gd name="T26" fmla="*/ 66 w 137"/>
                <a:gd name="T27" fmla="*/ 4 h 97"/>
                <a:gd name="T28" fmla="*/ 70 w 137"/>
                <a:gd name="T29" fmla="*/ 4 h 97"/>
                <a:gd name="T30" fmla="*/ 77 w 137"/>
                <a:gd name="T31" fmla="*/ 4 h 97"/>
                <a:gd name="T32" fmla="*/ 85 w 137"/>
                <a:gd name="T33" fmla="*/ 4 h 97"/>
                <a:gd name="T34" fmla="*/ 92 w 137"/>
                <a:gd name="T35" fmla="*/ 8 h 97"/>
                <a:gd name="T36" fmla="*/ 103 w 137"/>
                <a:gd name="T37" fmla="*/ 8 h 97"/>
                <a:gd name="T38" fmla="*/ 103 w 137"/>
                <a:gd name="T39" fmla="*/ 15 h 97"/>
                <a:gd name="T40" fmla="*/ 103 w 137"/>
                <a:gd name="T41" fmla="*/ 23 h 97"/>
                <a:gd name="T42" fmla="*/ 111 w 137"/>
                <a:gd name="T43" fmla="*/ 30 h 97"/>
                <a:gd name="T44" fmla="*/ 118 w 137"/>
                <a:gd name="T45" fmla="*/ 38 h 97"/>
                <a:gd name="T46" fmla="*/ 126 w 137"/>
                <a:gd name="T47" fmla="*/ 45 h 97"/>
                <a:gd name="T48" fmla="*/ 133 w 137"/>
                <a:gd name="T49" fmla="*/ 52 h 97"/>
                <a:gd name="T50" fmla="*/ 133 w 137"/>
                <a:gd name="T51" fmla="*/ 56 h 97"/>
                <a:gd name="T52" fmla="*/ 122 w 137"/>
                <a:gd name="T53" fmla="*/ 64 h 97"/>
                <a:gd name="T54" fmla="*/ 118 w 137"/>
                <a:gd name="T55" fmla="*/ 64 h 97"/>
                <a:gd name="T56" fmla="*/ 122 w 137"/>
                <a:gd name="T57" fmla="*/ 71 h 97"/>
                <a:gd name="T58" fmla="*/ 126 w 137"/>
                <a:gd name="T59" fmla="*/ 78 h 97"/>
                <a:gd name="T60" fmla="*/ 126 w 137"/>
                <a:gd name="T61" fmla="*/ 82 h 97"/>
                <a:gd name="T62" fmla="*/ 111 w 137"/>
                <a:gd name="T63" fmla="*/ 86 h 97"/>
                <a:gd name="T64" fmla="*/ 111 w 137"/>
                <a:gd name="T65" fmla="*/ 97 h 97"/>
                <a:gd name="T66" fmla="*/ 103 w 137"/>
                <a:gd name="T67" fmla="*/ 93 h 97"/>
                <a:gd name="T68" fmla="*/ 96 w 137"/>
                <a:gd name="T69" fmla="*/ 93 h 97"/>
                <a:gd name="T70" fmla="*/ 89 w 137"/>
                <a:gd name="T71" fmla="*/ 97 h 97"/>
                <a:gd name="T72" fmla="*/ 85 w 137"/>
                <a:gd name="T73" fmla="*/ 93 h 97"/>
                <a:gd name="T74" fmla="*/ 77 w 137"/>
                <a:gd name="T75" fmla="*/ 97 h 97"/>
                <a:gd name="T76" fmla="*/ 70 w 137"/>
                <a:gd name="T77" fmla="*/ 93 h 97"/>
                <a:gd name="T78" fmla="*/ 66 w 137"/>
                <a:gd name="T79" fmla="*/ 93 h 97"/>
                <a:gd name="T80" fmla="*/ 55 w 137"/>
                <a:gd name="T81" fmla="*/ 93 h 97"/>
                <a:gd name="T82" fmla="*/ 51 w 137"/>
                <a:gd name="T83" fmla="*/ 89 h 97"/>
                <a:gd name="T84" fmla="*/ 37 w 137"/>
                <a:gd name="T85" fmla="*/ 89 h 97"/>
                <a:gd name="T86" fmla="*/ 33 w 137"/>
                <a:gd name="T87" fmla="*/ 89 h 97"/>
                <a:gd name="T88" fmla="*/ 14 w 137"/>
                <a:gd name="T89" fmla="*/ 93 h 97"/>
                <a:gd name="T90" fmla="*/ 7 w 137"/>
                <a:gd name="T91" fmla="*/ 89 h 97"/>
                <a:gd name="T92" fmla="*/ 7 w 137"/>
                <a:gd name="T93" fmla="*/ 89 h 97"/>
                <a:gd name="T94" fmla="*/ 0 w 137"/>
                <a:gd name="T95" fmla="*/ 82 h 97"/>
                <a:gd name="T96" fmla="*/ 7 w 137"/>
                <a:gd name="T97" fmla="*/ 75 h 97"/>
                <a:gd name="T98" fmla="*/ 3 w 137"/>
                <a:gd name="T99" fmla="*/ 64 h 97"/>
                <a:gd name="T100" fmla="*/ 3 w 137"/>
                <a:gd name="T101" fmla="*/ 60 h 97"/>
                <a:gd name="T102" fmla="*/ 0 w 137"/>
                <a:gd name="T103" fmla="*/ 49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37" h="97">
                  <a:moveTo>
                    <a:pt x="0" y="49"/>
                  </a:moveTo>
                  <a:lnTo>
                    <a:pt x="3" y="49"/>
                  </a:lnTo>
                  <a:lnTo>
                    <a:pt x="7" y="45"/>
                  </a:lnTo>
                  <a:lnTo>
                    <a:pt x="11" y="49"/>
                  </a:lnTo>
                  <a:lnTo>
                    <a:pt x="18" y="45"/>
                  </a:lnTo>
                  <a:lnTo>
                    <a:pt x="18" y="45"/>
                  </a:lnTo>
                  <a:lnTo>
                    <a:pt x="18" y="41"/>
                  </a:lnTo>
                  <a:lnTo>
                    <a:pt x="22" y="41"/>
                  </a:lnTo>
                  <a:lnTo>
                    <a:pt x="26" y="38"/>
                  </a:lnTo>
                  <a:lnTo>
                    <a:pt x="26" y="38"/>
                  </a:lnTo>
                  <a:lnTo>
                    <a:pt x="29" y="38"/>
                  </a:lnTo>
                  <a:lnTo>
                    <a:pt x="33" y="38"/>
                  </a:lnTo>
                  <a:lnTo>
                    <a:pt x="33" y="34"/>
                  </a:lnTo>
                  <a:lnTo>
                    <a:pt x="29" y="34"/>
                  </a:lnTo>
                  <a:lnTo>
                    <a:pt x="29" y="30"/>
                  </a:lnTo>
                  <a:lnTo>
                    <a:pt x="29" y="30"/>
                  </a:lnTo>
                  <a:lnTo>
                    <a:pt x="33" y="23"/>
                  </a:lnTo>
                  <a:lnTo>
                    <a:pt x="40" y="23"/>
                  </a:lnTo>
                  <a:lnTo>
                    <a:pt x="40" y="19"/>
                  </a:lnTo>
                  <a:lnTo>
                    <a:pt x="37" y="19"/>
                  </a:lnTo>
                  <a:lnTo>
                    <a:pt x="40" y="12"/>
                  </a:lnTo>
                  <a:lnTo>
                    <a:pt x="48" y="12"/>
                  </a:lnTo>
                  <a:lnTo>
                    <a:pt x="51" y="8"/>
                  </a:lnTo>
                  <a:lnTo>
                    <a:pt x="55" y="4"/>
                  </a:lnTo>
                  <a:lnTo>
                    <a:pt x="55" y="4"/>
                  </a:lnTo>
                  <a:lnTo>
                    <a:pt x="59" y="0"/>
                  </a:lnTo>
                  <a:lnTo>
                    <a:pt x="63" y="0"/>
                  </a:lnTo>
                  <a:lnTo>
                    <a:pt x="66" y="4"/>
                  </a:lnTo>
                  <a:lnTo>
                    <a:pt x="66" y="0"/>
                  </a:lnTo>
                  <a:lnTo>
                    <a:pt x="70" y="4"/>
                  </a:lnTo>
                  <a:lnTo>
                    <a:pt x="74" y="4"/>
                  </a:lnTo>
                  <a:lnTo>
                    <a:pt x="77" y="4"/>
                  </a:lnTo>
                  <a:lnTo>
                    <a:pt x="81" y="8"/>
                  </a:lnTo>
                  <a:lnTo>
                    <a:pt x="85" y="4"/>
                  </a:lnTo>
                  <a:lnTo>
                    <a:pt x="92" y="4"/>
                  </a:lnTo>
                  <a:lnTo>
                    <a:pt x="92" y="8"/>
                  </a:lnTo>
                  <a:lnTo>
                    <a:pt x="96" y="8"/>
                  </a:lnTo>
                  <a:lnTo>
                    <a:pt x="103" y="8"/>
                  </a:lnTo>
                  <a:lnTo>
                    <a:pt x="103" y="12"/>
                  </a:lnTo>
                  <a:lnTo>
                    <a:pt x="103" y="15"/>
                  </a:lnTo>
                  <a:lnTo>
                    <a:pt x="103" y="19"/>
                  </a:lnTo>
                  <a:lnTo>
                    <a:pt x="103" y="23"/>
                  </a:lnTo>
                  <a:lnTo>
                    <a:pt x="107" y="26"/>
                  </a:lnTo>
                  <a:lnTo>
                    <a:pt x="111" y="30"/>
                  </a:lnTo>
                  <a:lnTo>
                    <a:pt x="114" y="38"/>
                  </a:lnTo>
                  <a:lnTo>
                    <a:pt x="118" y="38"/>
                  </a:lnTo>
                  <a:lnTo>
                    <a:pt x="118" y="45"/>
                  </a:lnTo>
                  <a:lnTo>
                    <a:pt x="126" y="45"/>
                  </a:lnTo>
                  <a:lnTo>
                    <a:pt x="133" y="49"/>
                  </a:lnTo>
                  <a:lnTo>
                    <a:pt x="133" y="52"/>
                  </a:lnTo>
                  <a:lnTo>
                    <a:pt x="137" y="56"/>
                  </a:lnTo>
                  <a:lnTo>
                    <a:pt x="133" y="56"/>
                  </a:lnTo>
                  <a:lnTo>
                    <a:pt x="129" y="64"/>
                  </a:lnTo>
                  <a:lnTo>
                    <a:pt x="122" y="64"/>
                  </a:lnTo>
                  <a:lnTo>
                    <a:pt x="118" y="60"/>
                  </a:lnTo>
                  <a:lnTo>
                    <a:pt x="118" y="64"/>
                  </a:lnTo>
                  <a:lnTo>
                    <a:pt x="118" y="67"/>
                  </a:lnTo>
                  <a:lnTo>
                    <a:pt x="122" y="71"/>
                  </a:lnTo>
                  <a:lnTo>
                    <a:pt x="122" y="75"/>
                  </a:lnTo>
                  <a:lnTo>
                    <a:pt x="126" y="78"/>
                  </a:lnTo>
                  <a:lnTo>
                    <a:pt x="126" y="82"/>
                  </a:lnTo>
                  <a:lnTo>
                    <a:pt x="126" y="82"/>
                  </a:lnTo>
                  <a:lnTo>
                    <a:pt x="118" y="86"/>
                  </a:lnTo>
                  <a:lnTo>
                    <a:pt x="111" y="86"/>
                  </a:lnTo>
                  <a:lnTo>
                    <a:pt x="111" y="89"/>
                  </a:lnTo>
                  <a:lnTo>
                    <a:pt x="111" y="97"/>
                  </a:lnTo>
                  <a:lnTo>
                    <a:pt x="107" y="97"/>
                  </a:lnTo>
                  <a:lnTo>
                    <a:pt x="103" y="93"/>
                  </a:lnTo>
                  <a:lnTo>
                    <a:pt x="100" y="93"/>
                  </a:lnTo>
                  <a:lnTo>
                    <a:pt x="96" y="93"/>
                  </a:lnTo>
                  <a:lnTo>
                    <a:pt x="92" y="93"/>
                  </a:lnTo>
                  <a:lnTo>
                    <a:pt x="89" y="97"/>
                  </a:lnTo>
                  <a:lnTo>
                    <a:pt x="85" y="97"/>
                  </a:lnTo>
                  <a:lnTo>
                    <a:pt x="85" y="93"/>
                  </a:lnTo>
                  <a:lnTo>
                    <a:pt x="81" y="93"/>
                  </a:lnTo>
                  <a:lnTo>
                    <a:pt x="77" y="97"/>
                  </a:lnTo>
                  <a:lnTo>
                    <a:pt x="74" y="93"/>
                  </a:lnTo>
                  <a:lnTo>
                    <a:pt x="70" y="93"/>
                  </a:lnTo>
                  <a:lnTo>
                    <a:pt x="66" y="93"/>
                  </a:lnTo>
                  <a:lnTo>
                    <a:pt x="66" y="93"/>
                  </a:lnTo>
                  <a:lnTo>
                    <a:pt x="63" y="93"/>
                  </a:lnTo>
                  <a:lnTo>
                    <a:pt x="55" y="93"/>
                  </a:lnTo>
                  <a:lnTo>
                    <a:pt x="55" y="93"/>
                  </a:lnTo>
                  <a:lnTo>
                    <a:pt x="51" y="89"/>
                  </a:lnTo>
                  <a:lnTo>
                    <a:pt x="44" y="89"/>
                  </a:lnTo>
                  <a:lnTo>
                    <a:pt x="37" y="89"/>
                  </a:lnTo>
                  <a:lnTo>
                    <a:pt x="37" y="89"/>
                  </a:lnTo>
                  <a:lnTo>
                    <a:pt x="33" y="89"/>
                  </a:lnTo>
                  <a:lnTo>
                    <a:pt x="29" y="89"/>
                  </a:lnTo>
                  <a:lnTo>
                    <a:pt x="14" y="93"/>
                  </a:lnTo>
                  <a:lnTo>
                    <a:pt x="14" y="93"/>
                  </a:lnTo>
                  <a:lnTo>
                    <a:pt x="7" y="89"/>
                  </a:lnTo>
                  <a:lnTo>
                    <a:pt x="7" y="89"/>
                  </a:lnTo>
                  <a:lnTo>
                    <a:pt x="7" y="89"/>
                  </a:lnTo>
                  <a:lnTo>
                    <a:pt x="3" y="86"/>
                  </a:lnTo>
                  <a:lnTo>
                    <a:pt x="0" y="82"/>
                  </a:lnTo>
                  <a:lnTo>
                    <a:pt x="3" y="78"/>
                  </a:lnTo>
                  <a:lnTo>
                    <a:pt x="7" y="75"/>
                  </a:lnTo>
                  <a:lnTo>
                    <a:pt x="7" y="67"/>
                  </a:lnTo>
                  <a:lnTo>
                    <a:pt x="3" y="64"/>
                  </a:lnTo>
                  <a:lnTo>
                    <a:pt x="3" y="60"/>
                  </a:lnTo>
                  <a:lnTo>
                    <a:pt x="3" y="60"/>
                  </a:lnTo>
                  <a:lnTo>
                    <a:pt x="0" y="52"/>
                  </a:lnTo>
                  <a:lnTo>
                    <a:pt x="0" y="4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7" name="Freeform 45"/>
            <p:cNvSpPr/>
            <p:nvPr/>
          </p:nvSpPr>
          <p:spPr bwMode="auto">
            <a:xfrm>
              <a:off x="5557417" y="2766600"/>
              <a:ext cx="483673" cy="265349"/>
            </a:xfrm>
            <a:custGeom>
              <a:avLst/>
              <a:gdLst>
                <a:gd name="T0" fmla="*/ 40 w 270"/>
                <a:gd name="T1" fmla="*/ 11 h 152"/>
                <a:gd name="T2" fmla="*/ 62 w 270"/>
                <a:gd name="T3" fmla="*/ 11 h 152"/>
                <a:gd name="T4" fmla="*/ 77 w 270"/>
                <a:gd name="T5" fmla="*/ 15 h 152"/>
                <a:gd name="T6" fmla="*/ 96 w 270"/>
                <a:gd name="T7" fmla="*/ 15 h 152"/>
                <a:gd name="T8" fmla="*/ 111 w 270"/>
                <a:gd name="T9" fmla="*/ 15 h 152"/>
                <a:gd name="T10" fmla="*/ 122 w 270"/>
                <a:gd name="T11" fmla="*/ 8 h 152"/>
                <a:gd name="T12" fmla="*/ 140 w 270"/>
                <a:gd name="T13" fmla="*/ 0 h 152"/>
                <a:gd name="T14" fmla="*/ 170 w 270"/>
                <a:gd name="T15" fmla="*/ 0 h 152"/>
                <a:gd name="T16" fmla="*/ 185 w 270"/>
                <a:gd name="T17" fmla="*/ 15 h 152"/>
                <a:gd name="T18" fmla="*/ 196 w 270"/>
                <a:gd name="T19" fmla="*/ 30 h 152"/>
                <a:gd name="T20" fmla="*/ 218 w 270"/>
                <a:gd name="T21" fmla="*/ 37 h 152"/>
                <a:gd name="T22" fmla="*/ 237 w 270"/>
                <a:gd name="T23" fmla="*/ 45 h 152"/>
                <a:gd name="T24" fmla="*/ 255 w 270"/>
                <a:gd name="T25" fmla="*/ 45 h 152"/>
                <a:gd name="T26" fmla="*/ 270 w 270"/>
                <a:gd name="T27" fmla="*/ 52 h 152"/>
                <a:gd name="T28" fmla="*/ 266 w 270"/>
                <a:gd name="T29" fmla="*/ 71 h 152"/>
                <a:gd name="T30" fmla="*/ 255 w 270"/>
                <a:gd name="T31" fmla="*/ 86 h 152"/>
                <a:gd name="T32" fmla="*/ 248 w 270"/>
                <a:gd name="T33" fmla="*/ 97 h 152"/>
                <a:gd name="T34" fmla="*/ 233 w 270"/>
                <a:gd name="T35" fmla="*/ 104 h 152"/>
                <a:gd name="T36" fmla="*/ 218 w 270"/>
                <a:gd name="T37" fmla="*/ 108 h 152"/>
                <a:gd name="T38" fmla="*/ 203 w 270"/>
                <a:gd name="T39" fmla="*/ 108 h 152"/>
                <a:gd name="T40" fmla="*/ 203 w 270"/>
                <a:gd name="T41" fmla="*/ 119 h 152"/>
                <a:gd name="T42" fmla="*/ 203 w 270"/>
                <a:gd name="T43" fmla="*/ 112 h 152"/>
                <a:gd name="T44" fmla="*/ 192 w 270"/>
                <a:gd name="T45" fmla="*/ 119 h 152"/>
                <a:gd name="T46" fmla="*/ 181 w 270"/>
                <a:gd name="T47" fmla="*/ 123 h 152"/>
                <a:gd name="T48" fmla="*/ 192 w 270"/>
                <a:gd name="T49" fmla="*/ 126 h 152"/>
                <a:gd name="T50" fmla="*/ 196 w 270"/>
                <a:gd name="T51" fmla="*/ 130 h 152"/>
                <a:gd name="T52" fmla="*/ 203 w 270"/>
                <a:gd name="T53" fmla="*/ 134 h 152"/>
                <a:gd name="T54" fmla="*/ 196 w 270"/>
                <a:gd name="T55" fmla="*/ 119 h 152"/>
                <a:gd name="T56" fmla="*/ 211 w 270"/>
                <a:gd name="T57" fmla="*/ 134 h 152"/>
                <a:gd name="T58" fmla="*/ 222 w 270"/>
                <a:gd name="T59" fmla="*/ 130 h 152"/>
                <a:gd name="T60" fmla="*/ 225 w 270"/>
                <a:gd name="T61" fmla="*/ 138 h 152"/>
                <a:gd name="T62" fmla="*/ 199 w 270"/>
                <a:gd name="T63" fmla="*/ 145 h 152"/>
                <a:gd name="T64" fmla="*/ 177 w 270"/>
                <a:gd name="T65" fmla="*/ 149 h 152"/>
                <a:gd name="T66" fmla="*/ 170 w 270"/>
                <a:gd name="T67" fmla="*/ 134 h 152"/>
                <a:gd name="T68" fmla="*/ 177 w 270"/>
                <a:gd name="T69" fmla="*/ 126 h 152"/>
                <a:gd name="T70" fmla="*/ 174 w 270"/>
                <a:gd name="T71" fmla="*/ 123 h 152"/>
                <a:gd name="T72" fmla="*/ 159 w 270"/>
                <a:gd name="T73" fmla="*/ 119 h 152"/>
                <a:gd name="T74" fmla="*/ 151 w 270"/>
                <a:gd name="T75" fmla="*/ 115 h 152"/>
                <a:gd name="T76" fmla="*/ 155 w 270"/>
                <a:gd name="T77" fmla="*/ 112 h 152"/>
                <a:gd name="T78" fmla="*/ 151 w 270"/>
                <a:gd name="T79" fmla="*/ 108 h 152"/>
                <a:gd name="T80" fmla="*/ 144 w 270"/>
                <a:gd name="T81" fmla="*/ 112 h 152"/>
                <a:gd name="T82" fmla="*/ 133 w 270"/>
                <a:gd name="T83" fmla="*/ 119 h 152"/>
                <a:gd name="T84" fmla="*/ 122 w 270"/>
                <a:gd name="T85" fmla="*/ 130 h 152"/>
                <a:gd name="T86" fmla="*/ 122 w 270"/>
                <a:gd name="T87" fmla="*/ 138 h 152"/>
                <a:gd name="T88" fmla="*/ 103 w 270"/>
                <a:gd name="T89" fmla="*/ 138 h 152"/>
                <a:gd name="T90" fmla="*/ 103 w 270"/>
                <a:gd name="T91" fmla="*/ 130 h 152"/>
                <a:gd name="T92" fmla="*/ 111 w 270"/>
                <a:gd name="T93" fmla="*/ 115 h 152"/>
                <a:gd name="T94" fmla="*/ 122 w 270"/>
                <a:gd name="T95" fmla="*/ 112 h 152"/>
                <a:gd name="T96" fmla="*/ 111 w 270"/>
                <a:gd name="T97" fmla="*/ 97 h 152"/>
                <a:gd name="T98" fmla="*/ 100 w 270"/>
                <a:gd name="T99" fmla="*/ 82 h 152"/>
                <a:gd name="T100" fmla="*/ 81 w 270"/>
                <a:gd name="T101" fmla="*/ 78 h 152"/>
                <a:gd name="T102" fmla="*/ 70 w 270"/>
                <a:gd name="T103" fmla="*/ 75 h 152"/>
                <a:gd name="T104" fmla="*/ 66 w 270"/>
                <a:gd name="T105" fmla="*/ 86 h 152"/>
                <a:gd name="T106" fmla="*/ 44 w 270"/>
                <a:gd name="T107" fmla="*/ 93 h 152"/>
                <a:gd name="T108" fmla="*/ 22 w 270"/>
                <a:gd name="T109" fmla="*/ 89 h 152"/>
                <a:gd name="T110" fmla="*/ 7 w 270"/>
                <a:gd name="T111" fmla="*/ 86 h 152"/>
                <a:gd name="T112" fmla="*/ 3 w 270"/>
                <a:gd name="T113" fmla="*/ 67 h 152"/>
                <a:gd name="T114" fmla="*/ 18 w 270"/>
                <a:gd name="T115" fmla="*/ 45 h 152"/>
                <a:gd name="T116" fmla="*/ 22 w 270"/>
                <a:gd name="T117" fmla="*/ 34 h 152"/>
                <a:gd name="T118" fmla="*/ 18 w 270"/>
                <a:gd name="T119" fmla="*/ 15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70" h="152">
                  <a:moveTo>
                    <a:pt x="18" y="11"/>
                  </a:moveTo>
                  <a:lnTo>
                    <a:pt x="18" y="11"/>
                  </a:lnTo>
                  <a:lnTo>
                    <a:pt x="25" y="15"/>
                  </a:lnTo>
                  <a:lnTo>
                    <a:pt x="25" y="15"/>
                  </a:lnTo>
                  <a:lnTo>
                    <a:pt x="40" y="11"/>
                  </a:lnTo>
                  <a:lnTo>
                    <a:pt x="44" y="11"/>
                  </a:lnTo>
                  <a:lnTo>
                    <a:pt x="48" y="11"/>
                  </a:lnTo>
                  <a:lnTo>
                    <a:pt x="48" y="11"/>
                  </a:lnTo>
                  <a:lnTo>
                    <a:pt x="55" y="11"/>
                  </a:lnTo>
                  <a:lnTo>
                    <a:pt x="62" y="11"/>
                  </a:lnTo>
                  <a:lnTo>
                    <a:pt x="66" y="15"/>
                  </a:lnTo>
                  <a:lnTo>
                    <a:pt x="66" y="15"/>
                  </a:lnTo>
                  <a:lnTo>
                    <a:pt x="74" y="15"/>
                  </a:lnTo>
                  <a:lnTo>
                    <a:pt x="77" y="15"/>
                  </a:lnTo>
                  <a:lnTo>
                    <a:pt x="77" y="15"/>
                  </a:lnTo>
                  <a:lnTo>
                    <a:pt x="81" y="15"/>
                  </a:lnTo>
                  <a:lnTo>
                    <a:pt x="85" y="15"/>
                  </a:lnTo>
                  <a:lnTo>
                    <a:pt x="88" y="19"/>
                  </a:lnTo>
                  <a:lnTo>
                    <a:pt x="92" y="15"/>
                  </a:lnTo>
                  <a:lnTo>
                    <a:pt x="96" y="15"/>
                  </a:lnTo>
                  <a:lnTo>
                    <a:pt x="96" y="19"/>
                  </a:lnTo>
                  <a:lnTo>
                    <a:pt x="100" y="19"/>
                  </a:lnTo>
                  <a:lnTo>
                    <a:pt x="103" y="15"/>
                  </a:lnTo>
                  <a:lnTo>
                    <a:pt x="107" y="15"/>
                  </a:lnTo>
                  <a:lnTo>
                    <a:pt x="111" y="15"/>
                  </a:lnTo>
                  <a:lnTo>
                    <a:pt x="114" y="15"/>
                  </a:lnTo>
                  <a:lnTo>
                    <a:pt x="118" y="19"/>
                  </a:lnTo>
                  <a:lnTo>
                    <a:pt x="122" y="19"/>
                  </a:lnTo>
                  <a:lnTo>
                    <a:pt x="122" y="11"/>
                  </a:lnTo>
                  <a:lnTo>
                    <a:pt x="122" y="8"/>
                  </a:lnTo>
                  <a:lnTo>
                    <a:pt x="129" y="8"/>
                  </a:lnTo>
                  <a:lnTo>
                    <a:pt x="137" y="4"/>
                  </a:lnTo>
                  <a:lnTo>
                    <a:pt x="137" y="4"/>
                  </a:lnTo>
                  <a:lnTo>
                    <a:pt x="140" y="4"/>
                  </a:lnTo>
                  <a:lnTo>
                    <a:pt x="140" y="0"/>
                  </a:lnTo>
                  <a:lnTo>
                    <a:pt x="144" y="0"/>
                  </a:lnTo>
                  <a:lnTo>
                    <a:pt x="151" y="0"/>
                  </a:lnTo>
                  <a:lnTo>
                    <a:pt x="159" y="0"/>
                  </a:lnTo>
                  <a:lnTo>
                    <a:pt x="166" y="0"/>
                  </a:lnTo>
                  <a:lnTo>
                    <a:pt x="170" y="0"/>
                  </a:lnTo>
                  <a:lnTo>
                    <a:pt x="170" y="8"/>
                  </a:lnTo>
                  <a:lnTo>
                    <a:pt x="174" y="8"/>
                  </a:lnTo>
                  <a:lnTo>
                    <a:pt x="174" y="11"/>
                  </a:lnTo>
                  <a:lnTo>
                    <a:pt x="177" y="19"/>
                  </a:lnTo>
                  <a:lnTo>
                    <a:pt x="185" y="15"/>
                  </a:lnTo>
                  <a:lnTo>
                    <a:pt x="188" y="19"/>
                  </a:lnTo>
                  <a:lnTo>
                    <a:pt x="188" y="23"/>
                  </a:lnTo>
                  <a:lnTo>
                    <a:pt x="192" y="23"/>
                  </a:lnTo>
                  <a:lnTo>
                    <a:pt x="192" y="26"/>
                  </a:lnTo>
                  <a:lnTo>
                    <a:pt x="196" y="30"/>
                  </a:lnTo>
                  <a:lnTo>
                    <a:pt x="203" y="37"/>
                  </a:lnTo>
                  <a:lnTo>
                    <a:pt x="203" y="34"/>
                  </a:lnTo>
                  <a:lnTo>
                    <a:pt x="211" y="37"/>
                  </a:lnTo>
                  <a:lnTo>
                    <a:pt x="214" y="37"/>
                  </a:lnTo>
                  <a:lnTo>
                    <a:pt x="218" y="37"/>
                  </a:lnTo>
                  <a:lnTo>
                    <a:pt x="222" y="34"/>
                  </a:lnTo>
                  <a:lnTo>
                    <a:pt x="225" y="34"/>
                  </a:lnTo>
                  <a:lnTo>
                    <a:pt x="229" y="41"/>
                  </a:lnTo>
                  <a:lnTo>
                    <a:pt x="233" y="45"/>
                  </a:lnTo>
                  <a:lnTo>
                    <a:pt x="237" y="45"/>
                  </a:lnTo>
                  <a:lnTo>
                    <a:pt x="237" y="45"/>
                  </a:lnTo>
                  <a:lnTo>
                    <a:pt x="244" y="45"/>
                  </a:lnTo>
                  <a:lnTo>
                    <a:pt x="248" y="45"/>
                  </a:lnTo>
                  <a:lnTo>
                    <a:pt x="251" y="49"/>
                  </a:lnTo>
                  <a:lnTo>
                    <a:pt x="255" y="45"/>
                  </a:lnTo>
                  <a:lnTo>
                    <a:pt x="259" y="49"/>
                  </a:lnTo>
                  <a:lnTo>
                    <a:pt x="262" y="49"/>
                  </a:lnTo>
                  <a:lnTo>
                    <a:pt x="266" y="49"/>
                  </a:lnTo>
                  <a:lnTo>
                    <a:pt x="266" y="52"/>
                  </a:lnTo>
                  <a:lnTo>
                    <a:pt x="270" y="52"/>
                  </a:lnTo>
                  <a:lnTo>
                    <a:pt x="270" y="56"/>
                  </a:lnTo>
                  <a:lnTo>
                    <a:pt x="266" y="60"/>
                  </a:lnTo>
                  <a:lnTo>
                    <a:pt x="262" y="60"/>
                  </a:lnTo>
                  <a:lnTo>
                    <a:pt x="262" y="67"/>
                  </a:lnTo>
                  <a:lnTo>
                    <a:pt x="266" y="71"/>
                  </a:lnTo>
                  <a:lnTo>
                    <a:pt x="270" y="75"/>
                  </a:lnTo>
                  <a:lnTo>
                    <a:pt x="266" y="78"/>
                  </a:lnTo>
                  <a:lnTo>
                    <a:pt x="266" y="82"/>
                  </a:lnTo>
                  <a:lnTo>
                    <a:pt x="262" y="86"/>
                  </a:lnTo>
                  <a:lnTo>
                    <a:pt x="255" y="86"/>
                  </a:lnTo>
                  <a:lnTo>
                    <a:pt x="251" y="89"/>
                  </a:lnTo>
                  <a:lnTo>
                    <a:pt x="251" y="93"/>
                  </a:lnTo>
                  <a:lnTo>
                    <a:pt x="248" y="97"/>
                  </a:lnTo>
                  <a:lnTo>
                    <a:pt x="248" y="101"/>
                  </a:lnTo>
                  <a:lnTo>
                    <a:pt x="248" y="97"/>
                  </a:lnTo>
                  <a:lnTo>
                    <a:pt x="244" y="97"/>
                  </a:lnTo>
                  <a:lnTo>
                    <a:pt x="240" y="101"/>
                  </a:lnTo>
                  <a:lnTo>
                    <a:pt x="237" y="101"/>
                  </a:lnTo>
                  <a:lnTo>
                    <a:pt x="233" y="101"/>
                  </a:lnTo>
                  <a:lnTo>
                    <a:pt x="233" y="104"/>
                  </a:lnTo>
                  <a:lnTo>
                    <a:pt x="229" y="104"/>
                  </a:lnTo>
                  <a:lnTo>
                    <a:pt x="225" y="104"/>
                  </a:lnTo>
                  <a:lnTo>
                    <a:pt x="222" y="108"/>
                  </a:lnTo>
                  <a:lnTo>
                    <a:pt x="222" y="108"/>
                  </a:lnTo>
                  <a:lnTo>
                    <a:pt x="218" y="108"/>
                  </a:lnTo>
                  <a:lnTo>
                    <a:pt x="218" y="112"/>
                  </a:lnTo>
                  <a:lnTo>
                    <a:pt x="211" y="108"/>
                  </a:lnTo>
                  <a:lnTo>
                    <a:pt x="207" y="112"/>
                  </a:lnTo>
                  <a:lnTo>
                    <a:pt x="207" y="112"/>
                  </a:lnTo>
                  <a:lnTo>
                    <a:pt x="203" y="108"/>
                  </a:lnTo>
                  <a:lnTo>
                    <a:pt x="203" y="108"/>
                  </a:lnTo>
                  <a:lnTo>
                    <a:pt x="203" y="112"/>
                  </a:lnTo>
                  <a:lnTo>
                    <a:pt x="207" y="112"/>
                  </a:lnTo>
                  <a:lnTo>
                    <a:pt x="203" y="115"/>
                  </a:lnTo>
                  <a:lnTo>
                    <a:pt x="203" y="119"/>
                  </a:lnTo>
                  <a:lnTo>
                    <a:pt x="199" y="119"/>
                  </a:lnTo>
                  <a:lnTo>
                    <a:pt x="199" y="119"/>
                  </a:lnTo>
                  <a:lnTo>
                    <a:pt x="199" y="119"/>
                  </a:lnTo>
                  <a:lnTo>
                    <a:pt x="203" y="115"/>
                  </a:lnTo>
                  <a:lnTo>
                    <a:pt x="203" y="112"/>
                  </a:lnTo>
                  <a:lnTo>
                    <a:pt x="199" y="112"/>
                  </a:lnTo>
                  <a:lnTo>
                    <a:pt x="199" y="112"/>
                  </a:lnTo>
                  <a:lnTo>
                    <a:pt x="196" y="119"/>
                  </a:lnTo>
                  <a:lnTo>
                    <a:pt x="192" y="119"/>
                  </a:lnTo>
                  <a:lnTo>
                    <a:pt x="192" y="119"/>
                  </a:lnTo>
                  <a:lnTo>
                    <a:pt x="188" y="119"/>
                  </a:lnTo>
                  <a:lnTo>
                    <a:pt x="185" y="119"/>
                  </a:lnTo>
                  <a:lnTo>
                    <a:pt x="185" y="119"/>
                  </a:lnTo>
                  <a:lnTo>
                    <a:pt x="181" y="119"/>
                  </a:lnTo>
                  <a:lnTo>
                    <a:pt x="181" y="123"/>
                  </a:lnTo>
                  <a:lnTo>
                    <a:pt x="181" y="123"/>
                  </a:lnTo>
                  <a:lnTo>
                    <a:pt x="188" y="123"/>
                  </a:lnTo>
                  <a:lnTo>
                    <a:pt x="188" y="123"/>
                  </a:lnTo>
                  <a:lnTo>
                    <a:pt x="192" y="126"/>
                  </a:lnTo>
                  <a:lnTo>
                    <a:pt x="192" y="126"/>
                  </a:lnTo>
                  <a:lnTo>
                    <a:pt x="196" y="126"/>
                  </a:lnTo>
                  <a:lnTo>
                    <a:pt x="192" y="126"/>
                  </a:lnTo>
                  <a:lnTo>
                    <a:pt x="192" y="130"/>
                  </a:lnTo>
                  <a:lnTo>
                    <a:pt x="196" y="130"/>
                  </a:lnTo>
                  <a:lnTo>
                    <a:pt x="196" y="130"/>
                  </a:lnTo>
                  <a:lnTo>
                    <a:pt x="196" y="130"/>
                  </a:lnTo>
                  <a:lnTo>
                    <a:pt x="196" y="130"/>
                  </a:lnTo>
                  <a:lnTo>
                    <a:pt x="199" y="130"/>
                  </a:lnTo>
                  <a:lnTo>
                    <a:pt x="199" y="134"/>
                  </a:lnTo>
                  <a:lnTo>
                    <a:pt x="203" y="134"/>
                  </a:lnTo>
                  <a:lnTo>
                    <a:pt x="207" y="138"/>
                  </a:lnTo>
                  <a:lnTo>
                    <a:pt x="207" y="134"/>
                  </a:lnTo>
                  <a:lnTo>
                    <a:pt x="203" y="130"/>
                  </a:lnTo>
                  <a:lnTo>
                    <a:pt x="196" y="123"/>
                  </a:lnTo>
                  <a:lnTo>
                    <a:pt x="196" y="119"/>
                  </a:lnTo>
                  <a:lnTo>
                    <a:pt x="196" y="119"/>
                  </a:lnTo>
                  <a:lnTo>
                    <a:pt x="199" y="123"/>
                  </a:lnTo>
                  <a:lnTo>
                    <a:pt x="199" y="126"/>
                  </a:lnTo>
                  <a:lnTo>
                    <a:pt x="207" y="134"/>
                  </a:lnTo>
                  <a:lnTo>
                    <a:pt x="211" y="134"/>
                  </a:lnTo>
                  <a:lnTo>
                    <a:pt x="211" y="134"/>
                  </a:lnTo>
                  <a:lnTo>
                    <a:pt x="214" y="134"/>
                  </a:lnTo>
                  <a:lnTo>
                    <a:pt x="218" y="134"/>
                  </a:lnTo>
                  <a:lnTo>
                    <a:pt x="218" y="130"/>
                  </a:lnTo>
                  <a:lnTo>
                    <a:pt x="222" y="130"/>
                  </a:lnTo>
                  <a:lnTo>
                    <a:pt x="229" y="130"/>
                  </a:lnTo>
                  <a:lnTo>
                    <a:pt x="225" y="134"/>
                  </a:lnTo>
                  <a:lnTo>
                    <a:pt x="225" y="134"/>
                  </a:lnTo>
                  <a:lnTo>
                    <a:pt x="225" y="138"/>
                  </a:lnTo>
                  <a:lnTo>
                    <a:pt x="225" y="138"/>
                  </a:lnTo>
                  <a:lnTo>
                    <a:pt x="218" y="141"/>
                  </a:lnTo>
                  <a:lnTo>
                    <a:pt x="211" y="138"/>
                  </a:lnTo>
                  <a:lnTo>
                    <a:pt x="207" y="141"/>
                  </a:lnTo>
                  <a:lnTo>
                    <a:pt x="207" y="145"/>
                  </a:lnTo>
                  <a:lnTo>
                    <a:pt x="199" y="145"/>
                  </a:lnTo>
                  <a:lnTo>
                    <a:pt x="192" y="149"/>
                  </a:lnTo>
                  <a:lnTo>
                    <a:pt x="188" y="152"/>
                  </a:lnTo>
                  <a:lnTo>
                    <a:pt x="181" y="152"/>
                  </a:lnTo>
                  <a:lnTo>
                    <a:pt x="177" y="149"/>
                  </a:lnTo>
                  <a:lnTo>
                    <a:pt x="177" y="149"/>
                  </a:lnTo>
                  <a:lnTo>
                    <a:pt x="181" y="141"/>
                  </a:lnTo>
                  <a:lnTo>
                    <a:pt x="181" y="141"/>
                  </a:lnTo>
                  <a:lnTo>
                    <a:pt x="177" y="138"/>
                  </a:lnTo>
                  <a:lnTo>
                    <a:pt x="174" y="138"/>
                  </a:lnTo>
                  <a:lnTo>
                    <a:pt x="170" y="134"/>
                  </a:lnTo>
                  <a:lnTo>
                    <a:pt x="166" y="138"/>
                  </a:lnTo>
                  <a:lnTo>
                    <a:pt x="166" y="138"/>
                  </a:lnTo>
                  <a:lnTo>
                    <a:pt x="170" y="130"/>
                  </a:lnTo>
                  <a:lnTo>
                    <a:pt x="174" y="130"/>
                  </a:lnTo>
                  <a:lnTo>
                    <a:pt x="177" y="126"/>
                  </a:lnTo>
                  <a:lnTo>
                    <a:pt x="181" y="126"/>
                  </a:lnTo>
                  <a:lnTo>
                    <a:pt x="177" y="126"/>
                  </a:lnTo>
                  <a:lnTo>
                    <a:pt x="177" y="123"/>
                  </a:lnTo>
                  <a:lnTo>
                    <a:pt x="177" y="119"/>
                  </a:lnTo>
                  <a:lnTo>
                    <a:pt x="174" y="123"/>
                  </a:lnTo>
                  <a:lnTo>
                    <a:pt x="174" y="123"/>
                  </a:lnTo>
                  <a:lnTo>
                    <a:pt x="170" y="119"/>
                  </a:lnTo>
                  <a:lnTo>
                    <a:pt x="166" y="119"/>
                  </a:lnTo>
                  <a:lnTo>
                    <a:pt x="162" y="123"/>
                  </a:lnTo>
                  <a:lnTo>
                    <a:pt x="159" y="119"/>
                  </a:lnTo>
                  <a:lnTo>
                    <a:pt x="155" y="119"/>
                  </a:lnTo>
                  <a:lnTo>
                    <a:pt x="155" y="119"/>
                  </a:lnTo>
                  <a:lnTo>
                    <a:pt x="155" y="119"/>
                  </a:lnTo>
                  <a:lnTo>
                    <a:pt x="155" y="115"/>
                  </a:lnTo>
                  <a:lnTo>
                    <a:pt x="151" y="115"/>
                  </a:lnTo>
                  <a:lnTo>
                    <a:pt x="144" y="115"/>
                  </a:lnTo>
                  <a:lnTo>
                    <a:pt x="144" y="112"/>
                  </a:lnTo>
                  <a:lnTo>
                    <a:pt x="148" y="112"/>
                  </a:lnTo>
                  <a:lnTo>
                    <a:pt x="155" y="112"/>
                  </a:lnTo>
                  <a:lnTo>
                    <a:pt x="155" y="112"/>
                  </a:lnTo>
                  <a:lnTo>
                    <a:pt x="159" y="112"/>
                  </a:lnTo>
                  <a:lnTo>
                    <a:pt x="162" y="112"/>
                  </a:lnTo>
                  <a:lnTo>
                    <a:pt x="155" y="112"/>
                  </a:lnTo>
                  <a:lnTo>
                    <a:pt x="155" y="112"/>
                  </a:lnTo>
                  <a:lnTo>
                    <a:pt x="151" y="108"/>
                  </a:lnTo>
                  <a:lnTo>
                    <a:pt x="151" y="108"/>
                  </a:lnTo>
                  <a:lnTo>
                    <a:pt x="151" y="108"/>
                  </a:lnTo>
                  <a:lnTo>
                    <a:pt x="148" y="112"/>
                  </a:lnTo>
                  <a:lnTo>
                    <a:pt x="144" y="112"/>
                  </a:lnTo>
                  <a:lnTo>
                    <a:pt x="144" y="112"/>
                  </a:lnTo>
                  <a:lnTo>
                    <a:pt x="144" y="108"/>
                  </a:lnTo>
                  <a:lnTo>
                    <a:pt x="140" y="112"/>
                  </a:lnTo>
                  <a:lnTo>
                    <a:pt x="137" y="112"/>
                  </a:lnTo>
                  <a:lnTo>
                    <a:pt x="133" y="115"/>
                  </a:lnTo>
                  <a:lnTo>
                    <a:pt x="133" y="119"/>
                  </a:lnTo>
                  <a:lnTo>
                    <a:pt x="129" y="123"/>
                  </a:lnTo>
                  <a:lnTo>
                    <a:pt x="129" y="123"/>
                  </a:lnTo>
                  <a:lnTo>
                    <a:pt x="129" y="123"/>
                  </a:lnTo>
                  <a:lnTo>
                    <a:pt x="125" y="130"/>
                  </a:lnTo>
                  <a:lnTo>
                    <a:pt x="122" y="130"/>
                  </a:lnTo>
                  <a:lnTo>
                    <a:pt x="122" y="130"/>
                  </a:lnTo>
                  <a:lnTo>
                    <a:pt x="122" y="130"/>
                  </a:lnTo>
                  <a:lnTo>
                    <a:pt x="122" y="134"/>
                  </a:lnTo>
                  <a:lnTo>
                    <a:pt x="122" y="134"/>
                  </a:lnTo>
                  <a:lnTo>
                    <a:pt x="122" y="138"/>
                  </a:lnTo>
                  <a:lnTo>
                    <a:pt x="122" y="138"/>
                  </a:lnTo>
                  <a:lnTo>
                    <a:pt x="118" y="134"/>
                  </a:lnTo>
                  <a:lnTo>
                    <a:pt x="114" y="134"/>
                  </a:lnTo>
                  <a:lnTo>
                    <a:pt x="111" y="138"/>
                  </a:lnTo>
                  <a:lnTo>
                    <a:pt x="103" y="138"/>
                  </a:lnTo>
                  <a:lnTo>
                    <a:pt x="100" y="138"/>
                  </a:lnTo>
                  <a:lnTo>
                    <a:pt x="96" y="134"/>
                  </a:lnTo>
                  <a:lnTo>
                    <a:pt x="100" y="130"/>
                  </a:lnTo>
                  <a:lnTo>
                    <a:pt x="103" y="130"/>
                  </a:lnTo>
                  <a:lnTo>
                    <a:pt x="103" y="130"/>
                  </a:lnTo>
                  <a:lnTo>
                    <a:pt x="107" y="123"/>
                  </a:lnTo>
                  <a:lnTo>
                    <a:pt x="107" y="123"/>
                  </a:lnTo>
                  <a:lnTo>
                    <a:pt x="107" y="119"/>
                  </a:lnTo>
                  <a:lnTo>
                    <a:pt x="107" y="115"/>
                  </a:lnTo>
                  <a:lnTo>
                    <a:pt x="111" y="115"/>
                  </a:lnTo>
                  <a:lnTo>
                    <a:pt x="114" y="112"/>
                  </a:lnTo>
                  <a:lnTo>
                    <a:pt x="118" y="115"/>
                  </a:lnTo>
                  <a:lnTo>
                    <a:pt x="122" y="115"/>
                  </a:lnTo>
                  <a:lnTo>
                    <a:pt x="122" y="115"/>
                  </a:lnTo>
                  <a:lnTo>
                    <a:pt x="122" y="112"/>
                  </a:lnTo>
                  <a:lnTo>
                    <a:pt x="122" y="108"/>
                  </a:lnTo>
                  <a:lnTo>
                    <a:pt x="122" y="104"/>
                  </a:lnTo>
                  <a:lnTo>
                    <a:pt x="118" y="104"/>
                  </a:lnTo>
                  <a:lnTo>
                    <a:pt x="111" y="101"/>
                  </a:lnTo>
                  <a:lnTo>
                    <a:pt x="111" y="97"/>
                  </a:lnTo>
                  <a:lnTo>
                    <a:pt x="107" y="97"/>
                  </a:lnTo>
                  <a:lnTo>
                    <a:pt x="107" y="93"/>
                  </a:lnTo>
                  <a:lnTo>
                    <a:pt x="107" y="89"/>
                  </a:lnTo>
                  <a:lnTo>
                    <a:pt x="103" y="86"/>
                  </a:lnTo>
                  <a:lnTo>
                    <a:pt x="100" y="82"/>
                  </a:lnTo>
                  <a:lnTo>
                    <a:pt x="96" y="82"/>
                  </a:lnTo>
                  <a:lnTo>
                    <a:pt x="96" y="82"/>
                  </a:lnTo>
                  <a:lnTo>
                    <a:pt x="92" y="82"/>
                  </a:lnTo>
                  <a:lnTo>
                    <a:pt x="85" y="78"/>
                  </a:lnTo>
                  <a:lnTo>
                    <a:pt x="81" y="78"/>
                  </a:lnTo>
                  <a:lnTo>
                    <a:pt x="77" y="75"/>
                  </a:lnTo>
                  <a:lnTo>
                    <a:pt x="77" y="75"/>
                  </a:lnTo>
                  <a:lnTo>
                    <a:pt x="74" y="75"/>
                  </a:lnTo>
                  <a:lnTo>
                    <a:pt x="74" y="78"/>
                  </a:lnTo>
                  <a:lnTo>
                    <a:pt x="70" y="75"/>
                  </a:lnTo>
                  <a:lnTo>
                    <a:pt x="70" y="78"/>
                  </a:lnTo>
                  <a:lnTo>
                    <a:pt x="66" y="75"/>
                  </a:lnTo>
                  <a:lnTo>
                    <a:pt x="66" y="78"/>
                  </a:lnTo>
                  <a:lnTo>
                    <a:pt x="66" y="82"/>
                  </a:lnTo>
                  <a:lnTo>
                    <a:pt x="66" y="86"/>
                  </a:lnTo>
                  <a:lnTo>
                    <a:pt x="62" y="86"/>
                  </a:lnTo>
                  <a:lnTo>
                    <a:pt x="59" y="89"/>
                  </a:lnTo>
                  <a:lnTo>
                    <a:pt x="48" y="89"/>
                  </a:lnTo>
                  <a:lnTo>
                    <a:pt x="44" y="93"/>
                  </a:lnTo>
                  <a:lnTo>
                    <a:pt x="44" y="93"/>
                  </a:lnTo>
                  <a:lnTo>
                    <a:pt x="37" y="93"/>
                  </a:lnTo>
                  <a:lnTo>
                    <a:pt x="33" y="93"/>
                  </a:lnTo>
                  <a:lnTo>
                    <a:pt x="33" y="89"/>
                  </a:lnTo>
                  <a:lnTo>
                    <a:pt x="29" y="89"/>
                  </a:lnTo>
                  <a:lnTo>
                    <a:pt x="22" y="89"/>
                  </a:lnTo>
                  <a:lnTo>
                    <a:pt x="18" y="86"/>
                  </a:lnTo>
                  <a:lnTo>
                    <a:pt x="14" y="86"/>
                  </a:lnTo>
                  <a:lnTo>
                    <a:pt x="11" y="86"/>
                  </a:lnTo>
                  <a:lnTo>
                    <a:pt x="7" y="86"/>
                  </a:lnTo>
                  <a:lnTo>
                    <a:pt x="7" y="86"/>
                  </a:lnTo>
                  <a:lnTo>
                    <a:pt x="3" y="82"/>
                  </a:lnTo>
                  <a:lnTo>
                    <a:pt x="0" y="78"/>
                  </a:lnTo>
                  <a:lnTo>
                    <a:pt x="0" y="78"/>
                  </a:lnTo>
                  <a:lnTo>
                    <a:pt x="0" y="75"/>
                  </a:lnTo>
                  <a:lnTo>
                    <a:pt x="3" y="67"/>
                  </a:lnTo>
                  <a:lnTo>
                    <a:pt x="7" y="67"/>
                  </a:lnTo>
                  <a:lnTo>
                    <a:pt x="7" y="63"/>
                  </a:lnTo>
                  <a:lnTo>
                    <a:pt x="7" y="60"/>
                  </a:lnTo>
                  <a:lnTo>
                    <a:pt x="18" y="49"/>
                  </a:lnTo>
                  <a:lnTo>
                    <a:pt x="18" y="45"/>
                  </a:lnTo>
                  <a:lnTo>
                    <a:pt x="22" y="41"/>
                  </a:lnTo>
                  <a:lnTo>
                    <a:pt x="25" y="41"/>
                  </a:lnTo>
                  <a:lnTo>
                    <a:pt x="25" y="37"/>
                  </a:lnTo>
                  <a:lnTo>
                    <a:pt x="22" y="34"/>
                  </a:lnTo>
                  <a:lnTo>
                    <a:pt x="22" y="34"/>
                  </a:lnTo>
                  <a:lnTo>
                    <a:pt x="25" y="30"/>
                  </a:lnTo>
                  <a:lnTo>
                    <a:pt x="22" y="30"/>
                  </a:lnTo>
                  <a:lnTo>
                    <a:pt x="18" y="26"/>
                  </a:lnTo>
                  <a:lnTo>
                    <a:pt x="18" y="23"/>
                  </a:lnTo>
                  <a:lnTo>
                    <a:pt x="18" y="15"/>
                  </a:lnTo>
                  <a:lnTo>
                    <a:pt x="18"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8" name="Freeform 46"/>
            <p:cNvSpPr/>
            <p:nvPr/>
          </p:nvSpPr>
          <p:spPr bwMode="auto">
            <a:xfrm>
              <a:off x="5675646" y="2897527"/>
              <a:ext cx="100317" cy="102999"/>
            </a:xfrm>
            <a:custGeom>
              <a:avLst/>
              <a:gdLst>
                <a:gd name="T0" fmla="*/ 0 w 56"/>
                <a:gd name="T1" fmla="*/ 11 h 59"/>
                <a:gd name="T2" fmla="*/ 0 w 56"/>
                <a:gd name="T3" fmla="*/ 7 h 59"/>
                <a:gd name="T4" fmla="*/ 0 w 56"/>
                <a:gd name="T5" fmla="*/ 3 h 59"/>
                <a:gd name="T6" fmla="*/ 0 w 56"/>
                <a:gd name="T7" fmla="*/ 0 h 59"/>
                <a:gd name="T8" fmla="*/ 4 w 56"/>
                <a:gd name="T9" fmla="*/ 3 h 59"/>
                <a:gd name="T10" fmla="*/ 4 w 56"/>
                <a:gd name="T11" fmla="*/ 0 h 59"/>
                <a:gd name="T12" fmla="*/ 8 w 56"/>
                <a:gd name="T13" fmla="*/ 3 h 59"/>
                <a:gd name="T14" fmla="*/ 8 w 56"/>
                <a:gd name="T15" fmla="*/ 0 h 59"/>
                <a:gd name="T16" fmla="*/ 11 w 56"/>
                <a:gd name="T17" fmla="*/ 0 h 59"/>
                <a:gd name="T18" fmla="*/ 11 w 56"/>
                <a:gd name="T19" fmla="*/ 0 h 59"/>
                <a:gd name="T20" fmla="*/ 15 w 56"/>
                <a:gd name="T21" fmla="*/ 3 h 59"/>
                <a:gd name="T22" fmla="*/ 19 w 56"/>
                <a:gd name="T23" fmla="*/ 3 h 59"/>
                <a:gd name="T24" fmla="*/ 26 w 56"/>
                <a:gd name="T25" fmla="*/ 7 h 59"/>
                <a:gd name="T26" fmla="*/ 30 w 56"/>
                <a:gd name="T27" fmla="*/ 7 h 59"/>
                <a:gd name="T28" fmla="*/ 30 w 56"/>
                <a:gd name="T29" fmla="*/ 7 h 59"/>
                <a:gd name="T30" fmla="*/ 34 w 56"/>
                <a:gd name="T31" fmla="*/ 7 h 59"/>
                <a:gd name="T32" fmla="*/ 37 w 56"/>
                <a:gd name="T33" fmla="*/ 11 h 59"/>
                <a:gd name="T34" fmla="*/ 41 w 56"/>
                <a:gd name="T35" fmla="*/ 14 h 59"/>
                <a:gd name="T36" fmla="*/ 41 w 56"/>
                <a:gd name="T37" fmla="*/ 18 h 59"/>
                <a:gd name="T38" fmla="*/ 41 w 56"/>
                <a:gd name="T39" fmla="*/ 22 h 59"/>
                <a:gd name="T40" fmla="*/ 45 w 56"/>
                <a:gd name="T41" fmla="*/ 22 h 59"/>
                <a:gd name="T42" fmla="*/ 45 w 56"/>
                <a:gd name="T43" fmla="*/ 26 h 59"/>
                <a:gd name="T44" fmla="*/ 52 w 56"/>
                <a:gd name="T45" fmla="*/ 29 h 59"/>
                <a:gd name="T46" fmla="*/ 56 w 56"/>
                <a:gd name="T47" fmla="*/ 29 h 59"/>
                <a:gd name="T48" fmla="*/ 56 w 56"/>
                <a:gd name="T49" fmla="*/ 33 h 59"/>
                <a:gd name="T50" fmla="*/ 56 w 56"/>
                <a:gd name="T51" fmla="*/ 37 h 59"/>
                <a:gd name="T52" fmla="*/ 56 w 56"/>
                <a:gd name="T53" fmla="*/ 40 h 59"/>
                <a:gd name="T54" fmla="*/ 56 w 56"/>
                <a:gd name="T55" fmla="*/ 40 h 59"/>
                <a:gd name="T56" fmla="*/ 52 w 56"/>
                <a:gd name="T57" fmla="*/ 40 h 59"/>
                <a:gd name="T58" fmla="*/ 48 w 56"/>
                <a:gd name="T59" fmla="*/ 37 h 59"/>
                <a:gd name="T60" fmla="*/ 45 w 56"/>
                <a:gd name="T61" fmla="*/ 40 h 59"/>
                <a:gd name="T62" fmla="*/ 41 w 56"/>
                <a:gd name="T63" fmla="*/ 40 h 59"/>
                <a:gd name="T64" fmla="*/ 41 w 56"/>
                <a:gd name="T65" fmla="*/ 44 h 59"/>
                <a:gd name="T66" fmla="*/ 41 w 56"/>
                <a:gd name="T67" fmla="*/ 48 h 59"/>
                <a:gd name="T68" fmla="*/ 41 w 56"/>
                <a:gd name="T69" fmla="*/ 48 h 59"/>
                <a:gd name="T70" fmla="*/ 37 w 56"/>
                <a:gd name="T71" fmla="*/ 55 h 59"/>
                <a:gd name="T72" fmla="*/ 37 w 56"/>
                <a:gd name="T73" fmla="*/ 55 h 59"/>
                <a:gd name="T74" fmla="*/ 34 w 56"/>
                <a:gd name="T75" fmla="*/ 55 h 59"/>
                <a:gd name="T76" fmla="*/ 30 w 56"/>
                <a:gd name="T77" fmla="*/ 59 h 59"/>
                <a:gd name="T78" fmla="*/ 30 w 56"/>
                <a:gd name="T79" fmla="*/ 55 h 59"/>
                <a:gd name="T80" fmla="*/ 30 w 56"/>
                <a:gd name="T81" fmla="*/ 51 h 59"/>
                <a:gd name="T82" fmla="*/ 30 w 56"/>
                <a:gd name="T83" fmla="*/ 40 h 59"/>
                <a:gd name="T84" fmla="*/ 26 w 56"/>
                <a:gd name="T85" fmla="*/ 33 h 59"/>
                <a:gd name="T86" fmla="*/ 26 w 56"/>
                <a:gd name="T87" fmla="*/ 29 h 59"/>
                <a:gd name="T88" fmla="*/ 15 w 56"/>
                <a:gd name="T89" fmla="*/ 26 h 59"/>
                <a:gd name="T90" fmla="*/ 15 w 56"/>
                <a:gd name="T91" fmla="*/ 22 h 59"/>
                <a:gd name="T92" fmla="*/ 11 w 56"/>
                <a:gd name="T93" fmla="*/ 14 h 59"/>
                <a:gd name="T94" fmla="*/ 8 w 56"/>
                <a:gd name="T95" fmla="*/ 11 h 59"/>
                <a:gd name="T96" fmla="*/ 0 w 56"/>
                <a:gd name="T97" fmla="*/ 11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56" h="59">
                  <a:moveTo>
                    <a:pt x="0" y="11"/>
                  </a:moveTo>
                  <a:lnTo>
                    <a:pt x="0" y="7"/>
                  </a:lnTo>
                  <a:lnTo>
                    <a:pt x="0" y="3"/>
                  </a:lnTo>
                  <a:lnTo>
                    <a:pt x="0" y="0"/>
                  </a:lnTo>
                  <a:lnTo>
                    <a:pt x="4" y="3"/>
                  </a:lnTo>
                  <a:lnTo>
                    <a:pt x="4" y="0"/>
                  </a:lnTo>
                  <a:lnTo>
                    <a:pt x="8" y="3"/>
                  </a:lnTo>
                  <a:lnTo>
                    <a:pt x="8" y="0"/>
                  </a:lnTo>
                  <a:lnTo>
                    <a:pt x="11" y="0"/>
                  </a:lnTo>
                  <a:lnTo>
                    <a:pt x="11" y="0"/>
                  </a:lnTo>
                  <a:lnTo>
                    <a:pt x="15" y="3"/>
                  </a:lnTo>
                  <a:lnTo>
                    <a:pt x="19" y="3"/>
                  </a:lnTo>
                  <a:lnTo>
                    <a:pt x="26" y="7"/>
                  </a:lnTo>
                  <a:lnTo>
                    <a:pt x="30" y="7"/>
                  </a:lnTo>
                  <a:lnTo>
                    <a:pt x="30" y="7"/>
                  </a:lnTo>
                  <a:lnTo>
                    <a:pt x="34" y="7"/>
                  </a:lnTo>
                  <a:lnTo>
                    <a:pt x="37" y="11"/>
                  </a:lnTo>
                  <a:lnTo>
                    <a:pt x="41" y="14"/>
                  </a:lnTo>
                  <a:lnTo>
                    <a:pt x="41" y="18"/>
                  </a:lnTo>
                  <a:lnTo>
                    <a:pt x="41" y="22"/>
                  </a:lnTo>
                  <a:lnTo>
                    <a:pt x="45" y="22"/>
                  </a:lnTo>
                  <a:lnTo>
                    <a:pt x="45" y="26"/>
                  </a:lnTo>
                  <a:lnTo>
                    <a:pt x="52" y="29"/>
                  </a:lnTo>
                  <a:lnTo>
                    <a:pt x="56" y="29"/>
                  </a:lnTo>
                  <a:lnTo>
                    <a:pt x="56" y="33"/>
                  </a:lnTo>
                  <a:lnTo>
                    <a:pt x="56" y="37"/>
                  </a:lnTo>
                  <a:lnTo>
                    <a:pt x="56" y="40"/>
                  </a:lnTo>
                  <a:lnTo>
                    <a:pt x="56" y="40"/>
                  </a:lnTo>
                  <a:lnTo>
                    <a:pt x="52" y="40"/>
                  </a:lnTo>
                  <a:lnTo>
                    <a:pt x="48" y="37"/>
                  </a:lnTo>
                  <a:lnTo>
                    <a:pt x="45" y="40"/>
                  </a:lnTo>
                  <a:lnTo>
                    <a:pt x="41" y="40"/>
                  </a:lnTo>
                  <a:lnTo>
                    <a:pt x="41" y="44"/>
                  </a:lnTo>
                  <a:lnTo>
                    <a:pt x="41" y="48"/>
                  </a:lnTo>
                  <a:lnTo>
                    <a:pt x="41" y="48"/>
                  </a:lnTo>
                  <a:lnTo>
                    <a:pt x="37" y="55"/>
                  </a:lnTo>
                  <a:lnTo>
                    <a:pt x="37" y="55"/>
                  </a:lnTo>
                  <a:lnTo>
                    <a:pt x="34" y="55"/>
                  </a:lnTo>
                  <a:lnTo>
                    <a:pt x="30" y="59"/>
                  </a:lnTo>
                  <a:lnTo>
                    <a:pt x="30" y="55"/>
                  </a:lnTo>
                  <a:lnTo>
                    <a:pt x="30" y="51"/>
                  </a:lnTo>
                  <a:lnTo>
                    <a:pt x="30" y="40"/>
                  </a:lnTo>
                  <a:lnTo>
                    <a:pt x="26" y="33"/>
                  </a:lnTo>
                  <a:lnTo>
                    <a:pt x="26" y="29"/>
                  </a:lnTo>
                  <a:lnTo>
                    <a:pt x="15" y="26"/>
                  </a:lnTo>
                  <a:lnTo>
                    <a:pt x="15" y="22"/>
                  </a:lnTo>
                  <a:lnTo>
                    <a:pt x="11" y="14"/>
                  </a:lnTo>
                  <a:lnTo>
                    <a:pt x="8" y="11"/>
                  </a:lnTo>
                  <a:lnTo>
                    <a:pt x="0"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9" name="Freeform 47"/>
            <p:cNvSpPr/>
            <p:nvPr/>
          </p:nvSpPr>
          <p:spPr bwMode="auto">
            <a:xfrm>
              <a:off x="5516212" y="2916731"/>
              <a:ext cx="259751" cy="141404"/>
            </a:xfrm>
            <a:custGeom>
              <a:avLst/>
              <a:gdLst>
                <a:gd name="T0" fmla="*/ 34 w 145"/>
                <a:gd name="T1" fmla="*/ 0 h 81"/>
                <a:gd name="T2" fmla="*/ 41 w 145"/>
                <a:gd name="T3" fmla="*/ 0 h 81"/>
                <a:gd name="T4" fmla="*/ 52 w 145"/>
                <a:gd name="T5" fmla="*/ 3 h 81"/>
                <a:gd name="T6" fmla="*/ 56 w 145"/>
                <a:gd name="T7" fmla="*/ 7 h 81"/>
                <a:gd name="T8" fmla="*/ 67 w 145"/>
                <a:gd name="T9" fmla="*/ 7 h 81"/>
                <a:gd name="T10" fmla="*/ 71 w 145"/>
                <a:gd name="T11" fmla="*/ 3 h 81"/>
                <a:gd name="T12" fmla="*/ 85 w 145"/>
                <a:gd name="T13" fmla="*/ 0 h 81"/>
                <a:gd name="T14" fmla="*/ 100 w 145"/>
                <a:gd name="T15" fmla="*/ 3 h 81"/>
                <a:gd name="T16" fmla="*/ 104 w 145"/>
                <a:gd name="T17" fmla="*/ 15 h 81"/>
                <a:gd name="T18" fmla="*/ 115 w 145"/>
                <a:gd name="T19" fmla="*/ 22 h 81"/>
                <a:gd name="T20" fmla="*/ 119 w 145"/>
                <a:gd name="T21" fmla="*/ 40 h 81"/>
                <a:gd name="T22" fmla="*/ 123 w 145"/>
                <a:gd name="T23" fmla="*/ 52 h 81"/>
                <a:gd name="T24" fmla="*/ 134 w 145"/>
                <a:gd name="T25" fmla="*/ 52 h 81"/>
                <a:gd name="T26" fmla="*/ 141 w 145"/>
                <a:gd name="T27" fmla="*/ 48 h 81"/>
                <a:gd name="T28" fmla="*/ 141 w 145"/>
                <a:gd name="T29" fmla="*/ 52 h 81"/>
                <a:gd name="T30" fmla="*/ 145 w 145"/>
                <a:gd name="T31" fmla="*/ 55 h 81"/>
                <a:gd name="T32" fmla="*/ 137 w 145"/>
                <a:gd name="T33" fmla="*/ 59 h 81"/>
                <a:gd name="T34" fmla="*/ 130 w 145"/>
                <a:gd name="T35" fmla="*/ 63 h 81"/>
                <a:gd name="T36" fmla="*/ 130 w 145"/>
                <a:gd name="T37" fmla="*/ 70 h 81"/>
                <a:gd name="T38" fmla="*/ 130 w 145"/>
                <a:gd name="T39" fmla="*/ 74 h 81"/>
                <a:gd name="T40" fmla="*/ 126 w 145"/>
                <a:gd name="T41" fmla="*/ 78 h 81"/>
                <a:gd name="T42" fmla="*/ 123 w 145"/>
                <a:gd name="T43" fmla="*/ 74 h 81"/>
                <a:gd name="T44" fmla="*/ 115 w 145"/>
                <a:gd name="T45" fmla="*/ 74 h 81"/>
                <a:gd name="T46" fmla="*/ 104 w 145"/>
                <a:gd name="T47" fmla="*/ 74 h 81"/>
                <a:gd name="T48" fmla="*/ 93 w 145"/>
                <a:gd name="T49" fmla="*/ 78 h 81"/>
                <a:gd name="T50" fmla="*/ 85 w 145"/>
                <a:gd name="T51" fmla="*/ 81 h 81"/>
                <a:gd name="T52" fmla="*/ 78 w 145"/>
                <a:gd name="T53" fmla="*/ 81 h 81"/>
                <a:gd name="T54" fmla="*/ 71 w 145"/>
                <a:gd name="T55" fmla="*/ 81 h 81"/>
                <a:gd name="T56" fmla="*/ 67 w 145"/>
                <a:gd name="T57" fmla="*/ 81 h 81"/>
                <a:gd name="T58" fmla="*/ 56 w 145"/>
                <a:gd name="T59" fmla="*/ 81 h 81"/>
                <a:gd name="T60" fmla="*/ 52 w 145"/>
                <a:gd name="T61" fmla="*/ 78 h 81"/>
                <a:gd name="T62" fmla="*/ 45 w 145"/>
                <a:gd name="T63" fmla="*/ 81 h 81"/>
                <a:gd name="T64" fmla="*/ 45 w 145"/>
                <a:gd name="T65" fmla="*/ 78 h 81"/>
                <a:gd name="T66" fmla="*/ 41 w 145"/>
                <a:gd name="T67" fmla="*/ 74 h 81"/>
                <a:gd name="T68" fmla="*/ 37 w 145"/>
                <a:gd name="T69" fmla="*/ 70 h 81"/>
                <a:gd name="T70" fmla="*/ 37 w 145"/>
                <a:gd name="T71" fmla="*/ 63 h 81"/>
                <a:gd name="T72" fmla="*/ 30 w 145"/>
                <a:gd name="T73" fmla="*/ 66 h 81"/>
                <a:gd name="T74" fmla="*/ 23 w 145"/>
                <a:gd name="T75" fmla="*/ 66 h 81"/>
                <a:gd name="T76" fmla="*/ 15 w 145"/>
                <a:gd name="T77" fmla="*/ 63 h 81"/>
                <a:gd name="T78" fmla="*/ 19 w 145"/>
                <a:gd name="T79" fmla="*/ 55 h 81"/>
                <a:gd name="T80" fmla="*/ 8 w 145"/>
                <a:gd name="T81" fmla="*/ 52 h 81"/>
                <a:gd name="T82" fmla="*/ 4 w 145"/>
                <a:gd name="T83" fmla="*/ 44 h 81"/>
                <a:gd name="T84" fmla="*/ 0 w 145"/>
                <a:gd name="T85" fmla="*/ 40 h 81"/>
                <a:gd name="T86" fmla="*/ 4 w 145"/>
                <a:gd name="T87" fmla="*/ 37 h 81"/>
                <a:gd name="T88" fmla="*/ 11 w 145"/>
                <a:gd name="T89" fmla="*/ 33 h 81"/>
                <a:gd name="T90" fmla="*/ 15 w 145"/>
                <a:gd name="T91" fmla="*/ 29 h 81"/>
                <a:gd name="T92" fmla="*/ 23 w 145"/>
                <a:gd name="T93" fmla="*/ 11 h 81"/>
                <a:gd name="T94" fmla="*/ 30 w 145"/>
                <a:gd name="T95" fmla="*/ 7 h 81"/>
                <a:gd name="T96" fmla="*/ 30 w 145"/>
                <a:gd name="T97" fmla="*/ 0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45" h="81">
                  <a:moveTo>
                    <a:pt x="30" y="0"/>
                  </a:moveTo>
                  <a:lnTo>
                    <a:pt x="34" y="0"/>
                  </a:lnTo>
                  <a:lnTo>
                    <a:pt x="37" y="0"/>
                  </a:lnTo>
                  <a:lnTo>
                    <a:pt x="41" y="0"/>
                  </a:lnTo>
                  <a:lnTo>
                    <a:pt x="45" y="3"/>
                  </a:lnTo>
                  <a:lnTo>
                    <a:pt x="52" y="3"/>
                  </a:lnTo>
                  <a:lnTo>
                    <a:pt x="56" y="3"/>
                  </a:lnTo>
                  <a:lnTo>
                    <a:pt x="56" y="7"/>
                  </a:lnTo>
                  <a:lnTo>
                    <a:pt x="60" y="7"/>
                  </a:lnTo>
                  <a:lnTo>
                    <a:pt x="67" y="7"/>
                  </a:lnTo>
                  <a:lnTo>
                    <a:pt x="67" y="7"/>
                  </a:lnTo>
                  <a:lnTo>
                    <a:pt x="71" y="3"/>
                  </a:lnTo>
                  <a:lnTo>
                    <a:pt x="82" y="3"/>
                  </a:lnTo>
                  <a:lnTo>
                    <a:pt x="85" y="0"/>
                  </a:lnTo>
                  <a:lnTo>
                    <a:pt x="97" y="0"/>
                  </a:lnTo>
                  <a:lnTo>
                    <a:pt x="100" y="3"/>
                  </a:lnTo>
                  <a:lnTo>
                    <a:pt x="104" y="11"/>
                  </a:lnTo>
                  <a:lnTo>
                    <a:pt x="104" y="15"/>
                  </a:lnTo>
                  <a:lnTo>
                    <a:pt x="115" y="18"/>
                  </a:lnTo>
                  <a:lnTo>
                    <a:pt x="115" y="22"/>
                  </a:lnTo>
                  <a:lnTo>
                    <a:pt x="119" y="29"/>
                  </a:lnTo>
                  <a:lnTo>
                    <a:pt x="119" y="40"/>
                  </a:lnTo>
                  <a:lnTo>
                    <a:pt x="119" y="44"/>
                  </a:lnTo>
                  <a:lnTo>
                    <a:pt x="123" y="52"/>
                  </a:lnTo>
                  <a:lnTo>
                    <a:pt x="126" y="52"/>
                  </a:lnTo>
                  <a:lnTo>
                    <a:pt x="134" y="52"/>
                  </a:lnTo>
                  <a:lnTo>
                    <a:pt x="137" y="48"/>
                  </a:lnTo>
                  <a:lnTo>
                    <a:pt x="141" y="48"/>
                  </a:lnTo>
                  <a:lnTo>
                    <a:pt x="145" y="52"/>
                  </a:lnTo>
                  <a:lnTo>
                    <a:pt x="141" y="52"/>
                  </a:lnTo>
                  <a:lnTo>
                    <a:pt x="145" y="55"/>
                  </a:lnTo>
                  <a:lnTo>
                    <a:pt x="145" y="55"/>
                  </a:lnTo>
                  <a:lnTo>
                    <a:pt x="141" y="59"/>
                  </a:lnTo>
                  <a:lnTo>
                    <a:pt x="137" y="59"/>
                  </a:lnTo>
                  <a:lnTo>
                    <a:pt x="134" y="63"/>
                  </a:lnTo>
                  <a:lnTo>
                    <a:pt x="130" y="63"/>
                  </a:lnTo>
                  <a:lnTo>
                    <a:pt x="130" y="66"/>
                  </a:lnTo>
                  <a:lnTo>
                    <a:pt x="130" y="70"/>
                  </a:lnTo>
                  <a:lnTo>
                    <a:pt x="130" y="74"/>
                  </a:lnTo>
                  <a:lnTo>
                    <a:pt x="130" y="74"/>
                  </a:lnTo>
                  <a:lnTo>
                    <a:pt x="130" y="78"/>
                  </a:lnTo>
                  <a:lnTo>
                    <a:pt x="126" y="78"/>
                  </a:lnTo>
                  <a:lnTo>
                    <a:pt x="126" y="78"/>
                  </a:lnTo>
                  <a:lnTo>
                    <a:pt x="123" y="74"/>
                  </a:lnTo>
                  <a:lnTo>
                    <a:pt x="119" y="78"/>
                  </a:lnTo>
                  <a:lnTo>
                    <a:pt x="115" y="74"/>
                  </a:lnTo>
                  <a:lnTo>
                    <a:pt x="111" y="74"/>
                  </a:lnTo>
                  <a:lnTo>
                    <a:pt x="104" y="74"/>
                  </a:lnTo>
                  <a:lnTo>
                    <a:pt x="100" y="74"/>
                  </a:lnTo>
                  <a:lnTo>
                    <a:pt x="93" y="78"/>
                  </a:lnTo>
                  <a:lnTo>
                    <a:pt x="89" y="78"/>
                  </a:lnTo>
                  <a:lnTo>
                    <a:pt x="85" y="81"/>
                  </a:lnTo>
                  <a:lnTo>
                    <a:pt x="85" y="81"/>
                  </a:lnTo>
                  <a:lnTo>
                    <a:pt x="78" y="81"/>
                  </a:lnTo>
                  <a:lnTo>
                    <a:pt x="74" y="81"/>
                  </a:lnTo>
                  <a:lnTo>
                    <a:pt x="71" y="81"/>
                  </a:lnTo>
                  <a:lnTo>
                    <a:pt x="71" y="81"/>
                  </a:lnTo>
                  <a:lnTo>
                    <a:pt x="67" y="81"/>
                  </a:lnTo>
                  <a:lnTo>
                    <a:pt x="60" y="81"/>
                  </a:lnTo>
                  <a:lnTo>
                    <a:pt x="56" y="81"/>
                  </a:lnTo>
                  <a:lnTo>
                    <a:pt x="52" y="81"/>
                  </a:lnTo>
                  <a:lnTo>
                    <a:pt x="52" y="78"/>
                  </a:lnTo>
                  <a:lnTo>
                    <a:pt x="48" y="78"/>
                  </a:lnTo>
                  <a:lnTo>
                    <a:pt x="45" y="81"/>
                  </a:lnTo>
                  <a:lnTo>
                    <a:pt x="41" y="78"/>
                  </a:lnTo>
                  <a:lnTo>
                    <a:pt x="45" y="78"/>
                  </a:lnTo>
                  <a:lnTo>
                    <a:pt x="45" y="74"/>
                  </a:lnTo>
                  <a:lnTo>
                    <a:pt x="41" y="74"/>
                  </a:lnTo>
                  <a:lnTo>
                    <a:pt x="37" y="74"/>
                  </a:lnTo>
                  <a:lnTo>
                    <a:pt x="37" y="70"/>
                  </a:lnTo>
                  <a:lnTo>
                    <a:pt x="34" y="66"/>
                  </a:lnTo>
                  <a:lnTo>
                    <a:pt x="37" y="63"/>
                  </a:lnTo>
                  <a:lnTo>
                    <a:pt x="34" y="63"/>
                  </a:lnTo>
                  <a:lnTo>
                    <a:pt x="30" y="66"/>
                  </a:lnTo>
                  <a:lnTo>
                    <a:pt x="26" y="66"/>
                  </a:lnTo>
                  <a:lnTo>
                    <a:pt x="23" y="66"/>
                  </a:lnTo>
                  <a:lnTo>
                    <a:pt x="23" y="63"/>
                  </a:lnTo>
                  <a:lnTo>
                    <a:pt x="15" y="63"/>
                  </a:lnTo>
                  <a:lnTo>
                    <a:pt x="15" y="59"/>
                  </a:lnTo>
                  <a:lnTo>
                    <a:pt x="19" y="55"/>
                  </a:lnTo>
                  <a:lnTo>
                    <a:pt x="15" y="55"/>
                  </a:lnTo>
                  <a:lnTo>
                    <a:pt x="8" y="52"/>
                  </a:lnTo>
                  <a:lnTo>
                    <a:pt x="8" y="48"/>
                  </a:lnTo>
                  <a:lnTo>
                    <a:pt x="4" y="44"/>
                  </a:lnTo>
                  <a:lnTo>
                    <a:pt x="0" y="40"/>
                  </a:lnTo>
                  <a:lnTo>
                    <a:pt x="0" y="40"/>
                  </a:lnTo>
                  <a:lnTo>
                    <a:pt x="4" y="37"/>
                  </a:lnTo>
                  <a:lnTo>
                    <a:pt x="4" y="37"/>
                  </a:lnTo>
                  <a:lnTo>
                    <a:pt x="8" y="33"/>
                  </a:lnTo>
                  <a:lnTo>
                    <a:pt x="11" y="33"/>
                  </a:lnTo>
                  <a:lnTo>
                    <a:pt x="15" y="33"/>
                  </a:lnTo>
                  <a:lnTo>
                    <a:pt x="15" y="29"/>
                  </a:lnTo>
                  <a:lnTo>
                    <a:pt x="19" y="22"/>
                  </a:lnTo>
                  <a:lnTo>
                    <a:pt x="23" y="11"/>
                  </a:lnTo>
                  <a:lnTo>
                    <a:pt x="26" y="7"/>
                  </a:lnTo>
                  <a:lnTo>
                    <a:pt x="30" y="7"/>
                  </a:lnTo>
                  <a:lnTo>
                    <a:pt x="34" y="3"/>
                  </a:lnTo>
                  <a:lnTo>
                    <a:pt x="3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0" name="Freeform 48"/>
            <p:cNvSpPr/>
            <p:nvPr/>
          </p:nvSpPr>
          <p:spPr bwMode="auto">
            <a:xfrm>
              <a:off x="5403356" y="2902766"/>
              <a:ext cx="173765" cy="97760"/>
            </a:xfrm>
            <a:custGeom>
              <a:avLst/>
              <a:gdLst>
                <a:gd name="T0" fmla="*/ 63 w 97"/>
                <a:gd name="T1" fmla="*/ 48 h 56"/>
                <a:gd name="T2" fmla="*/ 67 w 97"/>
                <a:gd name="T3" fmla="*/ 45 h 56"/>
                <a:gd name="T4" fmla="*/ 67 w 97"/>
                <a:gd name="T5" fmla="*/ 45 h 56"/>
                <a:gd name="T6" fmla="*/ 71 w 97"/>
                <a:gd name="T7" fmla="*/ 41 h 56"/>
                <a:gd name="T8" fmla="*/ 74 w 97"/>
                <a:gd name="T9" fmla="*/ 41 h 56"/>
                <a:gd name="T10" fmla="*/ 78 w 97"/>
                <a:gd name="T11" fmla="*/ 41 h 56"/>
                <a:gd name="T12" fmla="*/ 78 w 97"/>
                <a:gd name="T13" fmla="*/ 37 h 56"/>
                <a:gd name="T14" fmla="*/ 82 w 97"/>
                <a:gd name="T15" fmla="*/ 30 h 56"/>
                <a:gd name="T16" fmla="*/ 86 w 97"/>
                <a:gd name="T17" fmla="*/ 19 h 56"/>
                <a:gd name="T18" fmla="*/ 89 w 97"/>
                <a:gd name="T19" fmla="*/ 15 h 56"/>
                <a:gd name="T20" fmla="*/ 93 w 97"/>
                <a:gd name="T21" fmla="*/ 15 h 56"/>
                <a:gd name="T22" fmla="*/ 97 w 97"/>
                <a:gd name="T23" fmla="*/ 11 h 56"/>
                <a:gd name="T24" fmla="*/ 93 w 97"/>
                <a:gd name="T25" fmla="*/ 8 h 56"/>
                <a:gd name="T26" fmla="*/ 89 w 97"/>
                <a:gd name="T27" fmla="*/ 4 h 56"/>
                <a:gd name="T28" fmla="*/ 86 w 97"/>
                <a:gd name="T29" fmla="*/ 0 h 56"/>
                <a:gd name="T30" fmla="*/ 82 w 97"/>
                <a:gd name="T31" fmla="*/ 4 h 56"/>
                <a:gd name="T32" fmla="*/ 78 w 97"/>
                <a:gd name="T33" fmla="*/ 0 h 56"/>
                <a:gd name="T34" fmla="*/ 71 w 97"/>
                <a:gd name="T35" fmla="*/ 4 h 56"/>
                <a:gd name="T36" fmla="*/ 67 w 97"/>
                <a:gd name="T37" fmla="*/ 0 h 56"/>
                <a:gd name="T38" fmla="*/ 60 w 97"/>
                <a:gd name="T39" fmla="*/ 0 h 56"/>
                <a:gd name="T40" fmla="*/ 60 w 97"/>
                <a:gd name="T41" fmla="*/ 4 h 56"/>
                <a:gd name="T42" fmla="*/ 56 w 97"/>
                <a:gd name="T43" fmla="*/ 8 h 56"/>
                <a:gd name="T44" fmla="*/ 56 w 97"/>
                <a:gd name="T45" fmla="*/ 11 h 56"/>
                <a:gd name="T46" fmla="*/ 49 w 97"/>
                <a:gd name="T47" fmla="*/ 8 h 56"/>
                <a:gd name="T48" fmla="*/ 45 w 97"/>
                <a:gd name="T49" fmla="*/ 11 h 56"/>
                <a:gd name="T50" fmla="*/ 41 w 97"/>
                <a:gd name="T51" fmla="*/ 11 h 56"/>
                <a:gd name="T52" fmla="*/ 41 w 97"/>
                <a:gd name="T53" fmla="*/ 15 h 56"/>
                <a:gd name="T54" fmla="*/ 30 w 97"/>
                <a:gd name="T55" fmla="*/ 15 h 56"/>
                <a:gd name="T56" fmla="*/ 26 w 97"/>
                <a:gd name="T57" fmla="*/ 19 h 56"/>
                <a:gd name="T58" fmla="*/ 19 w 97"/>
                <a:gd name="T59" fmla="*/ 15 h 56"/>
                <a:gd name="T60" fmla="*/ 8 w 97"/>
                <a:gd name="T61" fmla="*/ 11 h 56"/>
                <a:gd name="T62" fmla="*/ 8 w 97"/>
                <a:gd name="T63" fmla="*/ 11 h 56"/>
                <a:gd name="T64" fmla="*/ 8 w 97"/>
                <a:gd name="T65" fmla="*/ 15 h 56"/>
                <a:gd name="T66" fmla="*/ 8 w 97"/>
                <a:gd name="T67" fmla="*/ 19 h 56"/>
                <a:gd name="T68" fmla="*/ 0 w 97"/>
                <a:gd name="T69" fmla="*/ 19 h 56"/>
                <a:gd name="T70" fmla="*/ 0 w 97"/>
                <a:gd name="T71" fmla="*/ 19 h 56"/>
                <a:gd name="T72" fmla="*/ 4 w 97"/>
                <a:gd name="T73" fmla="*/ 23 h 56"/>
                <a:gd name="T74" fmla="*/ 4 w 97"/>
                <a:gd name="T75" fmla="*/ 26 h 56"/>
                <a:gd name="T76" fmla="*/ 4 w 97"/>
                <a:gd name="T77" fmla="*/ 30 h 56"/>
                <a:gd name="T78" fmla="*/ 4 w 97"/>
                <a:gd name="T79" fmla="*/ 30 h 56"/>
                <a:gd name="T80" fmla="*/ 0 w 97"/>
                <a:gd name="T81" fmla="*/ 34 h 56"/>
                <a:gd name="T82" fmla="*/ 0 w 97"/>
                <a:gd name="T83" fmla="*/ 34 h 56"/>
                <a:gd name="T84" fmla="*/ 4 w 97"/>
                <a:gd name="T85" fmla="*/ 37 h 56"/>
                <a:gd name="T86" fmla="*/ 4 w 97"/>
                <a:gd name="T87" fmla="*/ 45 h 56"/>
                <a:gd name="T88" fmla="*/ 8 w 97"/>
                <a:gd name="T89" fmla="*/ 45 h 56"/>
                <a:gd name="T90" fmla="*/ 15 w 97"/>
                <a:gd name="T91" fmla="*/ 48 h 56"/>
                <a:gd name="T92" fmla="*/ 19 w 97"/>
                <a:gd name="T93" fmla="*/ 52 h 56"/>
                <a:gd name="T94" fmla="*/ 23 w 97"/>
                <a:gd name="T95" fmla="*/ 52 h 56"/>
                <a:gd name="T96" fmla="*/ 30 w 97"/>
                <a:gd name="T97" fmla="*/ 56 h 56"/>
                <a:gd name="T98" fmla="*/ 37 w 97"/>
                <a:gd name="T99" fmla="*/ 56 h 56"/>
                <a:gd name="T100" fmla="*/ 37 w 97"/>
                <a:gd name="T101" fmla="*/ 52 h 56"/>
                <a:gd name="T102" fmla="*/ 41 w 97"/>
                <a:gd name="T103" fmla="*/ 56 h 56"/>
                <a:gd name="T104" fmla="*/ 41 w 97"/>
                <a:gd name="T105" fmla="*/ 52 h 56"/>
                <a:gd name="T106" fmla="*/ 45 w 97"/>
                <a:gd name="T107" fmla="*/ 52 h 56"/>
                <a:gd name="T108" fmla="*/ 49 w 97"/>
                <a:gd name="T109" fmla="*/ 52 h 56"/>
                <a:gd name="T110" fmla="*/ 49 w 97"/>
                <a:gd name="T111" fmla="*/ 48 h 56"/>
                <a:gd name="T112" fmla="*/ 52 w 97"/>
                <a:gd name="T113" fmla="*/ 45 h 56"/>
                <a:gd name="T114" fmla="*/ 56 w 97"/>
                <a:gd name="T115" fmla="*/ 48 h 56"/>
                <a:gd name="T116" fmla="*/ 60 w 97"/>
                <a:gd name="T117" fmla="*/ 48 h 56"/>
                <a:gd name="T118" fmla="*/ 63 w 97"/>
                <a:gd name="T119" fmla="*/ 48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97" h="56">
                  <a:moveTo>
                    <a:pt x="63" y="48"/>
                  </a:moveTo>
                  <a:lnTo>
                    <a:pt x="67" y="45"/>
                  </a:lnTo>
                  <a:lnTo>
                    <a:pt x="67" y="45"/>
                  </a:lnTo>
                  <a:lnTo>
                    <a:pt x="71" y="41"/>
                  </a:lnTo>
                  <a:lnTo>
                    <a:pt x="74" y="41"/>
                  </a:lnTo>
                  <a:lnTo>
                    <a:pt x="78" y="41"/>
                  </a:lnTo>
                  <a:lnTo>
                    <a:pt x="78" y="37"/>
                  </a:lnTo>
                  <a:lnTo>
                    <a:pt x="82" y="30"/>
                  </a:lnTo>
                  <a:lnTo>
                    <a:pt x="86" y="19"/>
                  </a:lnTo>
                  <a:lnTo>
                    <a:pt x="89" y="15"/>
                  </a:lnTo>
                  <a:lnTo>
                    <a:pt x="93" y="15"/>
                  </a:lnTo>
                  <a:lnTo>
                    <a:pt x="97" y="11"/>
                  </a:lnTo>
                  <a:lnTo>
                    <a:pt x="93" y="8"/>
                  </a:lnTo>
                  <a:lnTo>
                    <a:pt x="89" y="4"/>
                  </a:lnTo>
                  <a:lnTo>
                    <a:pt x="86" y="0"/>
                  </a:lnTo>
                  <a:lnTo>
                    <a:pt x="82" y="4"/>
                  </a:lnTo>
                  <a:lnTo>
                    <a:pt x="78" y="0"/>
                  </a:lnTo>
                  <a:lnTo>
                    <a:pt x="71" y="4"/>
                  </a:lnTo>
                  <a:lnTo>
                    <a:pt x="67" y="0"/>
                  </a:lnTo>
                  <a:lnTo>
                    <a:pt x="60" y="0"/>
                  </a:lnTo>
                  <a:lnTo>
                    <a:pt x="60" y="4"/>
                  </a:lnTo>
                  <a:lnTo>
                    <a:pt x="56" y="8"/>
                  </a:lnTo>
                  <a:lnTo>
                    <a:pt x="56" y="11"/>
                  </a:lnTo>
                  <a:lnTo>
                    <a:pt x="49" y="8"/>
                  </a:lnTo>
                  <a:lnTo>
                    <a:pt x="45" y="11"/>
                  </a:lnTo>
                  <a:lnTo>
                    <a:pt x="41" y="11"/>
                  </a:lnTo>
                  <a:lnTo>
                    <a:pt x="41" y="15"/>
                  </a:lnTo>
                  <a:lnTo>
                    <a:pt x="30" y="15"/>
                  </a:lnTo>
                  <a:lnTo>
                    <a:pt x="26" y="19"/>
                  </a:lnTo>
                  <a:lnTo>
                    <a:pt x="19" y="15"/>
                  </a:lnTo>
                  <a:lnTo>
                    <a:pt x="8" y="11"/>
                  </a:lnTo>
                  <a:lnTo>
                    <a:pt x="8" y="11"/>
                  </a:lnTo>
                  <a:lnTo>
                    <a:pt x="8" y="15"/>
                  </a:lnTo>
                  <a:lnTo>
                    <a:pt x="8" y="19"/>
                  </a:lnTo>
                  <a:lnTo>
                    <a:pt x="0" y="19"/>
                  </a:lnTo>
                  <a:lnTo>
                    <a:pt x="0" y="19"/>
                  </a:lnTo>
                  <a:lnTo>
                    <a:pt x="4" y="23"/>
                  </a:lnTo>
                  <a:lnTo>
                    <a:pt x="4" y="26"/>
                  </a:lnTo>
                  <a:lnTo>
                    <a:pt x="4" y="30"/>
                  </a:lnTo>
                  <a:lnTo>
                    <a:pt x="4" y="30"/>
                  </a:lnTo>
                  <a:lnTo>
                    <a:pt x="0" y="34"/>
                  </a:lnTo>
                  <a:lnTo>
                    <a:pt x="0" y="34"/>
                  </a:lnTo>
                  <a:lnTo>
                    <a:pt x="4" y="37"/>
                  </a:lnTo>
                  <a:lnTo>
                    <a:pt x="4" y="45"/>
                  </a:lnTo>
                  <a:lnTo>
                    <a:pt x="8" y="45"/>
                  </a:lnTo>
                  <a:lnTo>
                    <a:pt x="15" y="48"/>
                  </a:lnTo>
                  <a:lnTo>
                    <a:pt x="19" y="52"/>
                  </a:lnTo>
                  <a:lnTo>
                    <a:pt x="23" y="52"/>
                  </a:lnTo>
                  <a:lnTo>
                    <a:pt x="30" y="56"/>
                  </a:lnTo>
                  <a:lnTo>
                    <a:pt x="37" y="56"/>
                  </a:lnTo>
                  <a:lnTo>
                    <a:pt x="37" y="52"/>
                  </a:lnTo>
                  <a:lnTo>
                    <a:pt x="41" y="56"/>
                  </a:lnTo>
                  <a:lnTo>
                    <a:pt x="41" y="52"/>
                  </a:lnTo>
                  <a:lnTo>
                    <a:pt x="45" y="52"/>
                  </a:lnTo>
                  <a:lnTo>
                    <a:pt x="49" y="52"/>
                  </a:lnTo>
                  <a:lnTo>
                    <a:pt x="49" y="48"/>
                  </a:lnTo>
                  <a:lnTo>
                    <a:pt x="52" y="45"/>
                  </a:lnTo>
                  <a:lnTo>
                    <a:pt x="56" y="48"/>
                  </a:lnTo>
                  <a:lnTo>
                    <a:pt x="60" y="48"/>
                  </a:lnTo>
                  <a:lnTo>
                    <a:pt x="63"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1" name="Freeform 49"/>
            <p:cNvSpPr/>
            <p:nvPr/>
          </p:nvSpPr>
          <p:spPr bwMode="auto">
            <a:xfrm>
              <a:off x="5417687" y="2876579"/>
              <a:ext cx="145103" cy="59354"/>
            </a:xfrm>
            <a:custGeom>
              <a:avLst/>
              <a:gdLst>
                <a:gd name="T0" fmla="*/ 0 w 81"/>
                <a:gd name="T1" fmla="*/ 26 h 34"/>
                <a:gd name="T2" fmla="*/ 11 w 81"/>
                <a:gd name="T3" fmla="*/ 30 h 34"/>
                <a:gd name="T4" fmla="*/ 18 w 81"/>
                <a:gd name="T5" fmla="*/ 34 h 34"/>
                <a:gd name="T6" fmla="*/ 22 w 81"/>
                <a:gd name="T7" fmla="*/ 30 h 34"/>
                <a:gd name="T8" fmla="*/ 33 w 81"/>
                <a:gd name="T9" fmla="*/ 30 h 34"/>
                <a:gd name="T10" fmla="*/ 33 w 81"/>
                <a:gd name="T11" fmla="*/ 26 h 34"/>
                <a:gd name="T12" fmla="*/ 37 w 81"/>
                <a:gd name="T13" fmla="*/ 26 h 34"/>
                <a:gd name="T14" fmla="*/ 41 w 81"/>
                <a:gd name="T15" fmla="*/ 23 h 34"/>
                <a:gd name="T16" fmla="*/ 48 w 81"/>
                <a:gd name="T17" fmla="*/ 26 h 34"/>
                <a:gd name="T18" fmla="*/ 48 w 81"/>
                <a:gd name="T19" fmla="*/ 23 h 34"/>
                <a:gd name="T20" fmla="*/ 52 w 81"/>
                <a:gd name="T21" fmla="*/ 19 h 34"/>
                <a:gd name="T22" fmla="*/ 52 w 81"/>
                <a:gd name="T23" fmla="*/ 15 h 34"/>
                <a:gd name="T24" fmla="*/ 59 w 81"/>
                <a:gd name="T25" fmla="*/ 15 h 34"/>
                <a:gd name="T26" fmla="*/ 63 w 81"/>
                <a:gd name="T27" fmla="*/ 19 h 34"/>
                <a:gd name="T28" fmla="*/ 70 w 81"/>
                <a:gd name="T29" fmla="*/ 15 h 34"/>
                <a:gd name="T30" fmla="*/ 74 w 81"/>
                <a:gd name="T31" fmla="*/ 19 h 34"/>
                <a:gd name="T32" fmla="*/ 78 w 81"/>
                <a:gd name="T33" fmla="*/ 15 h 34"/>
                <a:gd name="T34" fmla="*/ 78 w 81"/>
                <a:gd name="T35" fmla="*/ 12 h 34"/>
                <a:gd name="T36" fmla="*/ 81 w 81"/>
                <a:gd name="T37" fmla="*/ 4 h 34"/>
                <a:gd name="T38" fmla="*/ 81 w 81"/>
                <a:gd name="T39" fmla="*/ 4 h 34"/>
                <a:gd name="T40" fmla="*/ 74 w 81"/>
                <a:gd name="T41" fmla="*/ 0 h 34"/>
                <a:gd name="T42" fmla="*/ 70 w 81"/>
                <a:gd name="T43" fmla="*/ 0 h 34"/>
                <a:gd name="T44" fmla="*/ 66 w 81"/>
                <a:gd name="T45" fmla="*/ 0 h 34"/>
                <a:gd name="T46" fmla="*/ 63 w 81"/>
                <a:gd name="T47" fmla="*/ 0 h 34"/>
                <a:gd name="T48" fmla="*/ 63 w 81"/>
                <a:gd name="T49" fmla="*/ 0 h 34"/>
                <a:gd name="T50" fmla="*/ 59 w 81"/>
                <a:gd name="T51" fmla="*/ 0 h 34"/>
                <a:gd name="T52" fmla="*/ 59 w 81"/>
                <a:gd name="T53" fmla="*/ 0 h 34"/>
                <a:gd name="T54" fmla="*/ 52 w 81"/>
                <a:gd name="T55" fmla="*/ 0 h 34"/>
                <a:gd name="T56" fmla="*/ 52 w 81"/>
                <a:gd name="T57" fmla="*/ 0 h 34"/>
                <a:gd name="T58" fmla="*/ 48 w 81"/>
                <a:gd name="T59" fmla="*/ 0 h 34"/>
                <a:gd name="T60" fmla="*/ 48 w 81"/>
                <a:gd name="T61" fmla="*/ 4 h 34"/>
                <a:gd name="T62" fmla="*/ 44 w 81"/>
                <a:gd name="T63" fmla="*/ 4 h 34"/>
                <a:gd name="T64" fmla="*/ 41 w 81"/>
                <a:gd name="T65" fmla="*/ 4 h 34"/>
                <a:gd name="T66" fmla="*/ 41 w 81"/>
                <a:gd name="T67" fmla="*/ 4 h 34"/>
                <a:gd name="T68" fmla="*/ 33 w 81"/>
                <a:gd name="T69" fmla="*/ 4 h 34"/>
                <a:gd name="T70" fmla="*/ 29 w 81"/>
                <a:gd name="T71" fmla="*/ 4 h 34"/>
                <a:gd name="T72" fmla="*/ 26 w 81"/>
                <a:gd name="T73" fmla="*/ 8 h 34"/>
                <a:gd name="T74" fmla="*/ 22 w 81"/>
                <a:gd name="T75" fmla="*/ 12 h 34"/>
                <a:gd name="T76" fmla="*/ 15 w 81"/>
                <a:gd name="T77" fmla="*/ 12 h 34"/>
                <a:gd name="T78" fmla="*/ 11 w 81"/>
                <a:gd name="T79" fmla="*/ 12 h 34"/>
                <a:gd name="T80" fmla="*/ 7 w 81"/>
                <a:gd name="T81" fmla="*/ 12 h 34"/>
                <a:gd name="T82" fmla="*/ 3 w 81"/>
                <a:gd name="T83" fmla="*/ 12 h 34"/>
                <a:gd name="T84" fmla="*/ 0 w 81"/>
                <a:gd name="T85" fmla="*/ 15 h 34"/>
                <a:gd name="T86" fmla="*/ 0 w 81"/>
                <a:gd name="T87" fmla="*/ 15 h 34"/>
                <a:gd name="T88" fmla="*/ 0 w 81"/>
                <a:gd name="T89" fmla="*/ 19 h 34"/>
                <a:gd name="T90" fmla="*/ 0 w 81"/>
                <a:gd name="T91" fmla="*/ 26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1" h="34">
                  <a:moveTo>
                    <a:pt x="0" y="26"/>
                  </a:moveTo>
                  <a:lnTo>
                    <a:pt x="11" y="30"/>
                  </a:lnTo>
                  <a:lnTo>
                    <a:pt x="18" y="34"/>
                  </a:lnTo>
                  <a:lnTo>
                    <a:pt x="22" y="30"/>
                  </a:lnTo>
                  <a:lnTo>
                    <a:pt x="33" y="30"/>
                  </a:lnTo>
                  <a:lnTo>
                    <a:pt x="33" y="26"/>
                  </a:lnTo>
                  <a:lnTo>
                    <a:pt x="37" y="26"/>
                  </a:lnTo>
                  <a:lnTo>
                    <a:pt x="41" y="23"/>
                  </a:lnTo>
                  <a:lnTo>
                    <a:pt x="48" y="26"/>
                  </a:lnTo>
                  <a:lnTo>
                    <a:pt x="48" y="23"/>
                  </a:lnTo>
                  <a:lnTo>
                    <a:pt x="52" y="19"/>
                  </a:lnTo>
                  <a:lnTo>
                    <a:pt x="52" y="15"/>
                  </a:lnTo>
                  <a:lnTo>
                    <a:pt x="59" y="15"/>
                  </a:lnTo>
                  <a:lnTo>
                    <a:pt x="63" y="19"/>
                  </a:lnTo>
                  <a:lnTo>
                    <a:pt x="70" y="15"/>
                  </a:lnTo>
                  <a:lnTo>
                    <a:pt x="74" y="19"/>
                  </a:lnTo>
                  <a:lnTo>
                    <a:pt x="78" y="15"/>
                  </a:lnTo>
                  <a:lnTo>
                    <a:pt x="78" y="12"/>
                  </a:lnTo>
                  <a:lnTo>
                    <a:pt x="81" y="4"/>
                  </a:lnTo>
                  <a:lnTo>
                    <a:pt x="81" y="4"/>
                  </a:lnTo>
                  <a:lnTo>
                    <a:pt x="74" y="0"/>
                  </a:lnTo>
                  <a:lnTo>
                    <a:pt x="70" y="0"/>
                  </a:lnTo>
                  <a:lnTo>
                    <a:pt x="66" y="0"/>
                  </a:lnTo>
                  <a:lnTo>
                    <a:pt x="63" y="0"/>
                  </a:lnTo>
                  <a:lnTo>
                    <a:pt x="63" y="0"/>
                  </a:lnTo>
                  <a:lnTo>
                    <a:pt x="59" y="0"/>
                  </a:lnTo>
                  <a:lnTo>
                    <a:pt x="59" y="0"/>
                  </a:lnTo>
                  <a:lnTo>
                    <a:pt x="52" y="0"/>
                  </a:lnTo>
                  <a:lnTo>
                    <a:pt x="52" y="0"/>
                  </a:lnTo>
                  <a:lnTo>
                    <a:pt x="48" y="0"/>
                  </a:lnTo>
                  <a:lnTo>
                    <a:pt x="48" y="4"/>
                  </a:lnTo>
                  <a:lnTo>
                    <a:pt x="44" y="4"/>
                  </a:lnTo>
                  <a:lnTo>
                    <a:pt x="41" y="4"/>
                  </a:lnTo>
                  <a:lnTo>
                    <a:pt x="41" y="4"/>
                  </a:lnTo>
                  <a:lnTo>
                    <a:pt x="33" y="4"/>
                  </a:lnTo>
                  <a:lnTo>
                    <a:pt x="29" y="4"/>
                  </a:lnTo>
                  <a:lnTo>
                    <a:pt x="26" y="8"/>
                  </a:lnTo>
                  <a:lnTo>
                    <a:pt x="22" y="12"/>
                  </a:lnTo>
                  <a:lnTo>
                    <a:pt x="15" y="12"/>
                  </a:lnTo>
                  <a:lnTo>
                    <a:pt x="11" y="12"/>
                  </a:lnTo>
                  <a:lnTo>
                    <a:pt x="7" y="12"/>
                  </a:lnTo>
                  <a:lnTo>
                    <a:pt x="3" y="12"/>
                  </a:lnTo>
                  <a:lnTo>
                    <a:pt x="0" y="15"/>
                  </a:lnTo>
                  <a:lnTo>
                    <a:pt x="0" y="15"/>
                  </a:lnTo>
                  <a:lnTo>
                    <a:pt x="0" y="19"/>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2" name="Freeform 50"/>
            <p:cNvSpPr/>
            <p:nvPr/>
          </p:nvSpPr>
          <p:spPr bwMode="auto">
            <a:xfrm>
              <a:off x="5577118" y="3045915"/>
              <a:ext cx="171973" cy="90778"/>
            </a:xfrm>
            <a:custGeom>
              <a:avLst/>
              <a:gdLst>
                <a:gd name="T0" fmla="*/ 7 w 96"/>
                <a:gd name="T1" fmla="*/ 0 h 52"/>
                <a:gd name="T2" fmla="*/ 11 w 96"/>
                <a:gd name="T3" fmla="*/ 4 h 52"/>
                <a:gd name="T4" fmla="*/ 11 w 96"/>
                <a:gd name="T5" fmla="*/ 7 h 52"/>
                <a:gd name="T6" fmla="*/ 18 w 96"/>
                <a:gd name="T7" fmla="*/ 4 h 52"/>
                <a:gd name="T8" fmla="*/ 22 w 96"/>
                <a:gd name="T9" fmla="*/ 7 h 52"/>
                <a:gd name="T10" fmla="*/ 33 w 96"/>
                <a:gd name="T11" fmla="*/ 7 h 52"/>
                <a:gd name="T12" fmla="*/ 37 w 96"/>
                <a:gd name="T13" fmla="*/ 7 h 52"/>
                <a:gd name="T14" fmla="*/ 44 w 96"/>
                <a:gd name="T15" fmla="*/ 7 h 52"/>
                <a:gd name="T16" fmla="*/ 51 w 96"/>
                <a:gd name="T17" fmla="*/ 7 h 52"/>
                <a:gd name="T18" fmla="*/ 59 w 96"/>
                <a:gd name="T19" fmla="*/ 4 h 52"/>
                <a:gd name="T20" fmla="*/ 70 w 96"/>
                <a:gd name="T21" fmla="*/ 0 h 52"/>
                <a:gd name="T22" fmla="*/ 81 w 96"/>
                <a:gd name="T23" fmla="*/ 0 h 52"/>
                <a:gd name="T24" fmla="*/ 89 w 96"/>
                <a:gd name="T25" fmla="*/ 0 h 52"/>
                <a:gd name="T26" fmla="*/ 92 w 96"/>
                <a:gd name="T27" fmla="*/ 4 h 52"/>
                <a:gd name="T28" fmla="*/ 96 w 96"/>
                <a:gd name="T29" fmla="*/ 7 h 52"/>
                <a:gd name="T30" fmla="*/ 92 w 96"/>
                <a:gd name="T31" fmla="*/ 15 h 52"/>
                <a:gd name="T32" fmla="*/ 85 w 96"/>
                <a:gd name="T33" fmla="*/ 15 h 52"/>
                <a:gd name="T34" fmla="*/ 85 w 96"/>
                <a:gd name="T35" fmla="*/ 26 h 52"/>
                <a:gd name="T36" fmla="*/ 81 w 96"/>
                <a:gd name="T37" fmla="*/ 30 h 52"/>
                <a:gd name="T38" fmla="*/ 89 w 96"/>
                <a:gd name="T39" fmla="*/ 37 h 52"/>
                <a:gd name="T40" fmla="*/ 89 w 96"/>
                <a:gd name="T41" fmla="*/ 41 h 52"/>
                <a:gd name="T42" fmla="*/ 85 w 96"/>
                <a:gd name="T43" fmla="*/ 41 h 52"/>
                <a:gd name="T44" fmla="*/ 74 w 96"/>
                <a:gd name="T45" fmla="*/ 37 h 52"/>
                <a:gd name="T46" fmla="*/ 70 w 96"/>
                <a:gd name="T47" fmla="*/ 41 h 52"/>
                <a:gd name="T48" fmla="*/ 66 w 96"/>
                <a:gd name="T49" fmla="*/ 41 h 52"/>
                <a:gd name="T50" fmla="*/ 63 w 96"/>
                <a:gd name="T51" fmla="*/ 44 h 52"/>
                <a:gd name="T52" fmla="*/ 63 w 96"/>
                <a:gd name="T53" fmla="*/ 52 h 52"/>
                <a:gd name="T54" fmla="*/ 55 w 96"/>
                <a:gd name="T55" fmla="*/ 52 h 52"/>
                <a:gd name="T56" fmla="*/ 48 w 96"/>
                <a:gd name="T57" fmla="*/ 52 h 52"/>
                <a:gd name="T58" fmla="*/ 44 w 96"/>
                <a:gd name="T59" fmla="*/ 52 h 52"/>
                <a:gd name="T60" fmla="*/ 40 w 96"/>
                <a:gd name="T61" fmla="*/ 52 h 52"/>
                <a:gd name="T62" fmla="*/ 29 w 96"/>
                <a:gd name="T63" fmla="*/ 48 h 52"/>
                <a:gd name="T64" fmla="*/ 22 w 96"/>
                <a:gd name="T65" fmla="*/ 52 h 52"/>
                <a:gd name="T66" fmla="*/ 18 w 96"/>
                <a:gd name="T67" fmla="*/ 52 h 52"/>
                <a:gd name="T68" fmla="*/ 14 w 96"/>
                <a:gd name="T69" fmla="*/ 48 h 52"/>
                <a:gd name="T70" fmla="*/ 11 w 96"/>
                <a:gd name="T71" fmla="*/ 41 h 52"/>
                <a:gd name="T72" fmla="*/ 3 w 96"/>
                <a:gd name="T73" fmla="*/ 33 h 52"/>
                <a:gd name="T74" fmla="*/ 3 w 96"/>
                <a:gd name="T75" fmla="*/ 30 h 52"/>
                <a:gd name="T76" fmla="*/ 7 w 96"/>
                <a:gd name="T77" fmla="*/ 22 h 52"/>
                <a:gd name="T78" fmla="*/ 7 w 96"/>
                <a:gd name="T79" fmla="*/ 15 h 52"/>
                <a:gd name="T80" fmla="*/ 0 w 96"/>
                <a:gd name="T81" fmla="*/ 4 h 52"/>
                <a:gd name="T82" fmla="*/ 3 w 96"/>
                <a:gd name="T83" fmla="*/ 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6" h="52">
                  <a:moveTo>
                    <a:pt x="3" y="0"/>
                  </a:moveTo>
                  <a:lnTo>
                    <a:pt x="7" y="0"/>
                  </a:lnTo>
                  <a:lnTo>
                    <a:pt x="11" y="0"/>
                  </a:lnTo>
                  <a:lnTo>
                    <a:pt x="11" y="4"/>
                  </a:lnTo>
                  <a:lnTo>
                    <a:pt x="7" y="4"/>
                  </a:lnTo>
                  <a:lnTo>
                    <a:pt x="11" y="7"/>
                  </a:lnTo>
                  <a:lnTo>
                    <a:pt x="14" y="4"/>
                  </a:lnTo>
                  <a:lnTo>
                    <a:pt x="18" y="4"/>
                  </a:lnTo>
                  <a:lnTo>
                    <a:pt x="18" y="7"/>
                  </a:lnTo>
                  <a:lnTo>
                    <a:pt x="22" y="7"/>
                  </a:lnTo>
                  <a:lnTo>
                    <a:pt x="26" y="7"/>
                  </a:lnTo>
                  <a:lnTo>
                    <a:pt x="33" y="7"/>
                  </a:lnTo>
                  <a:lnTo>
                    <a:pt x="37" y="7"/>
                  </a:lnTo>
                  <a:lnTo>
                    <a:pt x="37" y="7"/>
                  </a:lnTo>
                  <a:lnTo>
                    <a:pt x="40" y="7"/>
                  </a:lnTo>
                  <a:lnTo>
                    <a:pt x="44" y="7"/>
                  </a:lnTo>
                  <a:lnTo>
                    <a:pt x="51" y="7"/>
                  </a:lnTo>
                  <a:lnTo>
                    <a:pt x="51" y="7"/>
                  </a:lnTo>
                  <a:lnTo>
                    <a:pt x="55" y="4"/>
                  </a:lnTo>
                  <a:lnTo>
                    <a:pt x="59" y="4"/>
                  </a:lnTo>
                  <a:lnTo>
                    <a:pt x="66" y="0"/>
                  </a:lnTo>
                  <a:lnTo>
                    <a:pt x="70" y="0"/>
                  </a:lnTo>
                  <a:lnTo>
                    <a:pt x="77" y="0"/>
                  </a:lnTo>
                  <a:lnTo>
                    <a:pt x="81" y="0"/>
                  </a:lnTo>
                  <a:lnTo>
                    <a:pt x="85" y="4"/>
                  </a:lnTo>
                  <a:lnTo>
                    <a:pt x="89" y="0"/>
                  </a:lnTo>
                  <a:lnTo>
                    <a:pt x="92" y="4"/>
                  </a:lnTo>
                  <a:lnTo>
                    <a:pt x="92" y="4"/>
                  </a:lnTo>
                  <a:lnTo>
                    <a:pt x="96" y="4"/>
                  </a:lnTo>
                  <a:lnTo>
                    <a:pt x="96" y="7"/>
                  </a:lnTo>
                  <a:lnTo>
                    <a:pt x="96" y="11"/>
                  </a:lnTo>
                  <a:lnTo>
                    <a:pt x="92" y="15"/>
                  </a:lnTo>
                  <a:lnTo>
                    <a:pt x="92" y="11"/>
                  </a:lnTo>
                  <a:lnTo>
                    <a:pt x="85" y="15"/>
                  </a:lnTo>
                  <a:lnTo>
                    <a:pt x="89" y="22"/>
                  </a:lnTo>
                  <a:lnTo>
                    <a:pt x="85" y="26"/>
                  </a:lnTo>
                  <a:lnTo>
                    <a:pt x="81" y="30"/>
                  </a:lnTo>
                  <a:lnTo>
                    <a:pt x="81" y="30"/>
                  </a:lnTo>
                  <a:lnTo>
                    <a:pt x="85" y="30"/>
                  </a:lnTo>
                  <a:lnTo>
                    <a:pt x="89" y="37"/>
                  </a:lnTo>
                  <a:lnTo>
                    <a:pt x="89" y="37"/>
                  </a:lnTo>
                  <a:lnTo>
                    <a:pt x="89" y="41"/>
                  </a:lnTo>
                  <a:lnTo>
                    <a:pt x="85" y="37"/>
                  </a:lnTo>
                  <a:lnTo>
                    <a:pt x="85" y="41"/>
                  </a:lnTo>
                  <a:lnTo>
                    <a:pt x="81" y="37"/>
                  </a:lnTo>
                  <a:lnTo>
                    <a:pt x="74" y="37"/>
                  </a:lnTo>
                  <a:lnTo>
                    <a:pt x="74" y="37"/>
                  </a:lnTo>
                  <a:lnTo>
                    <a:pt x="70" y="41"/>
                  </a:lnTo>
                  <a:lnTo>
                    <a:pt x="66" y="41"/>
                  </a:lnTo>
                  <a:lnTo>
                    <a:pt x="66" y="41"/>
                  </a:lnTo>
                  <a:lnTo>
                    <a:pt x="66" y="41"/>
                  </a:lnTo>
                  <a:lnTo>
                    <a:pt x="63" y="44"/>
                  </a:lnTo>
                  <a:lnTo>
                    <a:pt x="63" y="48"/>
                  </a:lnTo>
                  <a:lnTo>
                    <a:pt x="63" y="52"/>
                  </a:lnTo>
                  <a:lnTo>
                    <a:pt x="63" y="52"/>
                  </a:lnTo>
                  <a:lnTo>
                    <a:pt x="55" y="52"/>
                  </a:lnTo>
                  <a:lnTo>
                    <a:pt x="51" y="52"/>
                  </a:lnTo>
                  <a:lnTo>
                    <a:pt x="48" y="52"/>
                  </a:lnTo>
                  <a:lnTo>
                    <a:pt x="44" y="52"/>
                  </a:lnTo>
                  <a:lnTo>
                    <a:pt x="44" y="52"/>
                  </a:lnTo>
                  <a:lnTo>
                    <a:pt x="40" y="52"/>
                  </a:lnTo>
                  <a:lnTo>
                    <a:pt x="40" y="52"/>
                  </a:lnTo>
                  <a:lnTo>
                    <a:pt x="33" y="52"/>
                  </a:lnTo>
                  <a:lnTo>
                    <a:pt x="29" y="48"/>
                  </a:lnTo>
                  <a:lnTo>
                    <a:pt x="29" y="52"/>
                  </a:lnTo>
                  <a:lnTo>
                    <a:pt x="22" y="52"/>
                  </a:lnTo>
                  <a:lnTo>
                    <a:pt x="18" y="52"/>
                  </a:lnTo>
                  <a:lnTo>
                    <a:pt x="18" y="52"/>
                  </a:lnTo>
                  <a:lnTo>
                    <a:pt x="18" y="52"/>
                  </a:lnTo>
                  <a:lnTo>
                    <a:pt x="14" y="48"/>
                  </a:lnTo>
                  <a:lnTo>
                    <a:pt x="14" y="44"/>
                  </a:lnTo>
                  <a:lnTo>
                    <a:pt x="11" y="41"/>
                  </a:lnTo>
                  <a:lnTo>
                    <a:pt x="3" y="33"/>
                  </a:lnTo>
                  <a:lnTo>
                    <a:pt x="3" y="33"/>
                  </a:lnTo>
                  <a:lnTo>
                    <a:pt x="7" y="33"/>
                  </a:lnTo>
                  <a:lnTo>
                    <a:pt x="3" y="30"/>
                  </a:lnTo>
                  <a:lnTo>
                    <a:pt x="3" y="26"/>
                  </a:lnTo>
                  <a:lnTo>
                    <a:pt x="7" y="22"/>
                  </a:lnTo>
                  <a:lnTo>
                    <a:pt x="11" y="18"/>
                  </a:lnTo>
                  <a:lnTo>
                    <a:pt x="7" y="15"/>
                  </a:lnTo>
                  <a:lnTo>
                    <a:pt x="3" y="11"/>
                  </a:lnTo>
                  <a:lnTo>
                    <a:pt x="0" y="4"/>
                  </a:lnTo>
                  <a:lnTo>
                    <a:pt x="3" y="0"/>
                  </a:lnTo>
                  <a:lnTo>
                    <a:pt x="3"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3" name="Freeform 51"/>
            <p:cNvSpPr/>
            <p:nvPr/>
          </p:nvSpPr>
          <p:spPr bwMode="auto">
            <a:xfrm>
              <a:off x="5530543" y="3103523"/>
              <a:ext cx="78821" cy="52372"/>
            </a:xfrm>
            <a:custGeom>
              <a:avLst/>
              <a:gdLst>
                <a:gd name="T0" fmla="*/ 29 w 44"/>
                <a:gd name="T1" fmla="*/ 0 h 30"/>
                <a:gd name="T2" fmla="*/ 37 w 44"/>
                <a:gd name="T3" fmla="*/ 8 h 30"/>
                <a:gd name="T4" fmla="*/ 40 w 44"/>
                <a:gd name="T5" fmla="*/ 11 h 30"/>
                <a:gd name="T6" fmla="*/ 40 w 44"/>
                <a:gd name="T7" fmla="*/ 15 h 30"/>
                <a:gd name="T8" fmla="*/ 44 w 44"/>
                <a:gd name="T9" fmla="*/ 19 h 30"/>
                <a:gd name="T10" fmla="*/ 40 w 44"/>
                <a:gd name="T11" fmla="*/ 23 h 30"/>
                <a:gd name="T12" fmla="*/ 37 w 44"/>
                <a:gd name="T13" fmla="*/ 23 h 30"/>
                <a:gd name="T14" fmla="*/ 33 w 44"/>
                <a:gd name="T15" fmla="*/ 23 h 30"/>
                <a:gd name="T16" fmla="*/ 26 w 44"/>
                <a:gd name="T17" fmla="*/ 23 h 30"/>
                <a:gd name="T18" fmla="*/ 22 w 44"/>
                <a:gd name="T19" fmla="*/ 26 h 30"/>
                <a:gd name="T20" fmla="*/ 22 w 44"/>
                <a:gd name="T21" fmla="*/ 26 h 30"/>
                <a:gd name="T22" fmla="*/ 18 w 44"/>
                <a:gd name="T23" fmla="*/ 26 h 30"/>
                <a:gd name="T24" fmla="*/ 11 w 44"/>
                <a:gd name="T25" fmla="*/ 30 h 30"/>
                <a:gd name="T26" fmla="*/ 11 w 44"/>
                <a:gd name="T27" fmla="*/ 30 h 30"/>
                <a:gd name="T28" fmla="*/ 7 w 44"/>
                <a:gd name="T29" fmla="*/ 30 h 30"/>
                <a:gd name="T30" fmla="*/ 7 w 44"/>
                <a:gd name="T31" fmla="*/ 26 h 30"/>
                <a:gd name="T32" fmla="*/ 3 w 44"/>
                <a:gd name="T33" fmla="*/ 23 h 30"/>
                <a:gd name="T34" fmla="*/ 0 w 44"/>
                <a:gd name="T35" fmla="*/ 15 h 30"/>
                <a:gd name="T36" fmla="*/ 3 w 44"/>
                <a:gd name="T37" fmla="*/ 11 h 30"/>
                <a:gd name="T38" fmla="*/ 3 w 44"/>
                <a:gd name="T39" fmla="*/ 11 h 30"/>
                <a:gd name="T40" fmla="*/ 3 w 44"/>
                <a:gd name="T41" fmla="*/ 11 h 30"/>
                <a:gd name="T42" fmla="*/ 3 w 44"/>
                <a:gd name="T43" fmla="*/ 8 h 30"/>
                <a:gd name="T44" fmla="*/ 7 w 44"/>
                <a:gd name="T45" fmla="*/ 4 h 30"/>
                <a:gd name="T46" fmla="*/ 11 w 44"/>
                <a:gd name="T47" fmla="*/ 4 h 30"/>
                <a:gd name="T48" fmla="*/ 15 w 44"/>
                <a:gd name="T49" fmla="*/ 4 h 30"/>
                <a:gd name="T50" fmla="*/ 22 w 44"/>
                <a:gd name="T51" fmla="*/ 0 h 30"/>
                <a:gd name="T52" fmla="*/ 22 w 44"/>
                <a:gd name="T53" fmla="*/ 4 h 30"/>
                <a:gd name="T54" fmla="*/ 29 w 44"/>
                <a:gd name="T55" fmla="*/ 0 h 30"/>
                <a:gd name="T56" fmla="*/ 29 w 44"/>
                <a:gd name="T57" fmla="*/ 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4" h="30">
                  <a:moveTo>
                    <a:pt x="29" y="0"/>
                  </a:moveTo>
                  <a:lnTo>
                    <a:pt x="37" y="8"/>
                  </a:lnTo>
                  <a:lnTo>
                    <a:pt x="40" y="11"/>
                  </a:lnTo>
                  <a:lnTo>
                    <a:pt x="40" y="15"/>
                  </a:lnTo>
                  <a:lnTo>
                    <a:pt x="44" y="19"/>
                  </a:lnTo>
                  <a:lnTo>
                    <a:pt x="40" y="23"/>
                  </a:lnTo>
                  <a:lnTo>
                    <a:pt x="37" y="23"/>
                  </a:lnTo>
                  <a:lnTo>
                    <a:pt x="33" y="23"/>
                  </a:lnTo>
                  <a:lnTo>
                    <a:pt x="26" y="23"/>
                  </a:lnTo>
                  <a:lnTo>
                    <a:pt x="22" y="26"/>
                  </a:lnTo>
                  <a:lnTo>
                    <a:pt x="22" y="26"/>
                  </a:lnTo>
                  <a:lnTo>
                    <a:pt x="18" y="26"/>
                  </a:lnTo>
                  <a:lnTo>
                    <a:pt x="11" y="30"/>
                  </a:lnTo>
                  <a:lnTo>
                    <a:pt x="11" y="30"/>
                  </a:lnTo>
                  <a:lnTo>
                    <a:pt x="7" y="30"/>
                  </a:lnTo>
                  <a:lnTo>
                    <a:pt x="7" y="26"/>
                  </a:lnTo>
                  <a:lnTo>
                    <a:pt x="3" y="23"/>
                  </a:lnTo>
                  <a:lnTo>
                    <a:pt x="0" y="15"/>
                  </a:lnTo>
                  <a:lnTo>
                    <a:pt x="3" y="11"/>
                  </a:lnTo>
                  <a:lnTo>
                    <a:pt x="3" y="11"/>
                  </a:lnTo>
                  <a:lnTo>
                    <a:pt x="3" y="11"/>
                  </a:lnTo>
                  <a:lnTo>
                    <a:pt x="3" y="8"/>
                  </a:lnTo>
                  <a:lnTo>
                    <a:pt x="7" y="4"/>
                  </a:lnTo>
                  <a:lnTo>
                    <a:pt x="11" y="4"/>
                  </a:lnTo>
                  <a:lnTo>
                    <a:pt x="15" y="4"/>
                  </a:lnTo>
                  <a:lnTo>
                    <a:pt x="22" y="0"/>
                  </a:lnTo>
                  <a:lnTo>
                    <a:pt x="22" y="4"/>
                  </a:lnTo>
                  <a:lnTo>
                    <a:pt x="29" y="0"/>
                  </a:lnTo>
                  <a:lnTo>
                    <a:pt x="29"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4" name="Freeform 52"/>
            <p:cNvSpPr/>
            <p:nvPr/>
          </p:nvSpPr>
          <p:spPr bwMode="auto">
            <a:xfrm>
              <a:off x="5496509" y="3098287"/>
              <a:ext cx="53742" cy="89033"/>
            </a:xfrm>
            <a:custGeom>
              <a:avLst/>
              <a:gdLst>
                <a:gd name="T0" fmla="*/ 22 w 30"/>
                <a:gd name="T1" fmla="*/ 14 h 51"/>
                <a:gd name="T2" fmla="*/ 19 w 30"/>
                <a:gd name="T3" fmla="*/ 18 h 51"/>
                <a:gd name="T4" fmla="*/ 22 w 30"/>
                <a:gd name="T5" fmla="*/ 26 h 51"/>
                <a:gd name="T6" fmla="*/ 26 w 30"/>
                <a:gd name="T7" fmla="*/ 29 h 51"/>
                <a:gd name="T8" fmla="*/ 26 w 30"/>
                <a:gd name="T9" fmla="*/ 33 h 51"/>
                <a:gd name="T10" fmla="*/ 30 w 30"/>
                <a:gd name="T11" fmla="*/ 33 h 51"/>
                <a:gd name="T12" fmla="*/ 30 w 30"/>
                <a:gd name="T13" fmla="*/ 37 h 51"/>
                <a:gd name="T14" fmla="*/ 26 w 30"/>
                <a:gd name="T15" fmla="*/ 44 h 51"/>
                <a:gd name="T16" fmla="*/ 19 w 30"/>
                <a:gd name="T17" fmla="*/ 44 h 51"/>
                <a:gd name="T18" fmla="*/ 19 w 30"/>
                <a:gd name="T19" fmla="*/ 48 h 51"/>
                <a:gd name="T20" fmla="*/ 19 w 30"/>
                <a:gd name="T21" fmla="*/ 51 h 51"/>
                <a:gd name="T22" fmla="*/ 15 w 30"/>
                <a:gd name="T23" fmla="*/ 51 h 51"/>
                <a:gd name="T24" fmla="*/ 11 w 30"/>
                <a:gd name="T25" fmla="*/ 51 h 51"/>
                <a:gd name="T26" fmla="*/ 8 w 30"/>
                <a:gd name="T27" fmla="*/ 44 h 51"/>
                <a:gd name="T28" fmla="*/ 4 w 30"/>
                <a:gd name="T29" fmla="*/ 44 h 51"/>
                <a:gd name="T30" fmla="*/ 0 w 30"/>
                <a:gd name="T31" fmla="*/ 44 h 51"/>
                <a:gd name="T32" fmla="*/ 4 w 30"/>
                <a:gd name="T33" fmla="*/ 40 h 51"/>
                <a:gd name="T34" fmla="*/ 0 w 30"/>
                <a:gd name="T35" fmla="*/ 37 h 51"/>
                <a:gd name="T36" fmla="*/ 0 w 30"/>
                <a:gd name="T37" fmla="*/ 33 h 51"/>
                <a:gd name="T38" fmla="*/ 4 w 30"/>
                <a:gd name="T39" fmla="*/ 29 h 51"/>
                <a:gd name="T40" fmla="*/ 0 w 30"/>
                <a:gd name="T41" fmla="*/ 26 h 51"/>
                <a:gd name="T42" fmla="*/ 4 w 30"/>
                <a:gd name="T43" fmla="*/ 18 h 51"/>
                <a:gd name="T44" fmla="*/ 4 w 30"/>
                <a:gd name="T45" fmla="*/ 18 h 51"/>
                <a:gd name="T46" fmla="*/ 4 w 30"/>
                <a:gd name="T47" fmla="*/ 14 h 51"/>
                <a:gd name="T48" fmla="*/ 0 w 30"/>
                <a:gd name="T49" fmla="*/ 14 h 51"/>
                <a:gd name="T50" fmla="*/ 0 w 30"/>
                <a:gd name="T51" fmla="*/ 7 h 51"/>
                <a:gd name="T52" fmla="*/ 0 w 30"/>
                <a:gd name="T53" fmla="*/ 3 h 51"/>
                <a:gd name="T54" fmla="*/ 4 w 30"/>
                <a:gd name="T55" fmla="*/ 0 h 51"/>
                <a:gd name="T56" fmla="*/ 8 w 30"/>
                <a:gd name="T57" fmla="*/ 0 h 51"/>
                <a:gd name="T58" fmla="*/ 8 w 30"/>
                <a:gd name="T59" fmla="*/ 3 h 51"/>
                <a:gd name="T60" fmla="*/ 11 w 30"/>
                <a:gd name="T61" fmla="*/ 0 h 51"/>
                <a:gd name="T62" fmla="*/ 11 w 30"/>
                <a:gd name="T63" fmla="*/ 0 h 51"/>
                <a:gd name="T64" fmla="*/ 11 w 30"/>
                <a:gd name="T65" fmla="*/ 0 h 51"/>
                <a:gd name="T66" fmla="*/ 15 w 30"/>
                <a:gd name="T67" fmla="*/ 3 h 51"/>
                <a:gd name="T68" fmla="*/ 15 w 30"/>
                <a:gd name="T69" fmla="*/ 3 h 51"/>
                <a:gd name="T70" fmla="*/ 19 w 30"/>
                <a:gd name="T71" fmla="*/ 7 h 51"/>
                <a:gd name="T72" fmla="*/ 22 w 30"/>
                <a:gd name="T73" fmla="*/ 7 h 51"/>
                <a:gd name="T74" fmla="*/ 22 w 30"/>
                <a:gd name="T75" fmla="*/ 11 h 51"/>
                <a:gd name="T76" fmla="*/ 22 w 30"/>
                <a:gd name="T77" fmla="*/ 14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0" h="51">
                  <a:moveTo>
                    <a:pt x="22" y="14"/>
                  </a:moveTo>
                  <a:lnTo>
                    <a:pt x="19" y="18"/>
                  </a:lnTo>
                  <a:lnTo>
                    <a:pt x="22" y="26"/>
                  </a:lnTo>
                  <a:lnTo>
                    <a:pt x="26" y="29"/>
                  </a:lnTo>
                  <a:lnTo>
                    <a:pt x="26" y="33"/>
                  </a:lnTo>
                  <a:lnTo>
                    <a:pt x="30" y="33"/>
                  </a:lnTo>
                  <a:lnTo>
                    <a:pt x="30" y="37"/>
                  </a:lnTo>
                  <a:lnTo>
                    <a:pt x="26" y="44"/>
                  </a:lnTo>
                  <a:lnTo>
                    <a:pt x="19" y="44"/>
                  </a:lnTo>
                  <a:lnTo>
                    <a:pt x="19" y="48"/>
                  </a:lnTo>
                  <a:lnTo>
                    <a:pt x="19" y="51"/>
                  </a:lnTo>
                  <a:lnTo>
                    <a:pt x="15" y="51"/>
                  </a:lnTo>
                  <a:lnTo>
                    <a:pt x="11" y="51"/>
                  </a:lnTo>
                  <a:lnTo>
                    <a:pt x="8" y="44"/>
                  </a:lnTo>
                  <a:lnTo>
                    <a:pt x="4" y="44"/>
                  </a:lnTo>
                  <a:lnTo>
                    <a:pt x="0" y="44"/>
                  </a:lnTo>
                  <a:lnTo>
                    <a:pt x="4" y="40"/>
                  </a:lnTo>
                  <a:lnTo>
                    <a:pt x="0" y="37"/>
                  </a:lnTo>
                  <a:lnTo>
                    <a:pt x="0" y="33"/>
                  </a:lnTo>
                  <a:lnTo>
                    <a:pt x="4" y="29"/>
                  </a:lnTo>
                  <a:lnTo>
                    <a:pt x="0" y="26"/>
                  </a:lnTo>
                  <a:lnTo>
                    <a:pt x="4" y="18"/>
                  </a:lnTo>
                  <a:lnTo>
                    <a:pt x="4" y="18"/>
                  </a:lnTo>
                  <a:lnTo>
                    <a:pt x="4" y="14"/>
                  </a:lnTo>
                  <a:lnTo>
                    <a:pt x="0" y="14"/>
                  </a:lnTo>
                  <a:lnTo>
                    <a:pt x="0" y="7"/>
                  </a:lnTo>
                  <a:lnTo>
                    <a:pt x="0" y="3"/>
                  </a:lnTo>
                  <a:lnTo>
                    <a:pt x="4" y="0"/>
                  </a:lnTo>
                  <a:lnTo>
                    <a:pt x="8" y="0"/>
                  </a:lnTo>
                  <a:lnTo>
                    <a:pt x="8" y="3"/>
                  </a:lnTo>
                  <a:lnTo>
                    <a:pt x="11" y="0"/>
                  </a:lnTo>
                  <a:lnTo>
                    <a:pt x="11" y="0"/>
                  </a:lnTo>
                  <a:lnTo>
                    <a:pt x="11" y="0"/>
                  </a:lnTo>
                  <a:lnTo>
                    <a:pt x="15" y="3"/>
                  </a:lnTo>
                  <a:lnTo>
                    <a:pt x="15" y="3"/>
                  </a:lnTo>
                  <a:lnTo>
                    <a:pt x="19" y="7"/>
                  </a:lnTo>
                  <a:lnTo>
                    <a:pt x="22" y="7"/>
                  </a:lnTo>
                  <a:lnTo>
                    <a:pt x="22" y="11"/>
                  </a:lnTo>
                  <a:lnTo>
                    <a:pt x="22" y="1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5" name="Freeform 53"/>
            <p:cNvSpPr/>
            <p:nvPr/>
          </p:nvSpPr>
          <p:spPr bwMode="auto">
            <a:xfrm>
              <a:off x="5476804" y="2981322"/>
              <a:ext cx="120024" cy="141404"/>
            </a:xfrm>
            <a:custGeom>
              <a:avLst/>
              <a:gdLst>
                <a:gd name="T0" fmla="*/ 0 w 67"/>
                <a:gd name="T1" fmla="*/ 7 h 81"/>
                <a:gd name="T2" fmla="*/ 8 w 67"/>
                <a:gd name="T3" fmla="*/ 7 h 81"/>
                <a:gd name="T4" fmla="*/ 11 w 67"/>
                <a:gd name="T5" fmla="*/ 0 h 81"/>
                <a:gd name="T6" fmla="*/ 19 w 67"/>
                <a:gd name="T7" fmla="*/ 3 h 81"/>
                <a:gd name="T8" fmla="*/ 26 w 67"/>
                <a:gd name="T9" fmla="*/ 7 h 81"/>
                <a:gd name="T10" fmla="*/ 30 w 67"/>
                <a:gd name="T11" fmla="*/ 15 h 81"/>
                <a:gd name="T12" fmla="*/ 41 w 67"/>
                <a:gd name="T13" fmla="*/ 18 h 81"/>
                <a:gd name="T14" fmla="*/ 37 w 67"/>
                <a:gd name="T15" fmla="*/ 26 h 81"/>
                <a:gd name="T16" fmla="*/ 45 w 67"/>
                <a:gd name="T17" fmla="*/ 29 h 81"/>
                <a:gd name="T18" fmla="*/ 52 w 67"/>
                <a:gd name="T19" fmla="*/ 29 h 81"/>
                <a:gd name="T20" fmla="*/ 59 w 67"/>
                <a:gd name="T21" fmla="*/ 26 h 81"/>
                <a:gd name="T22" fmla="*/ 59 w 67"/>
                <a:gd name="T23" fmla="*/ 33 h 81"/>
                <a:gd name="T24" fmla="*/ 56 w 67"/>
                <a:gd name="T25" fmla="*/ 41 h 81"/>
                <a:gd name="T26" fmla="*/ 63 w 67"/>
                <a:gd name="T27" fmla="*/ 52 h 81"/>
                <a:gd name="T28" fmla="*/ 63 w 67"/>
                <a:gd name="T29" fmla="*/ 59 h 81"/>
                <a:gd name="T30" fmla="*/ 59 w 67"/>
                <a:gd name="T31" fmla="*/ 67 h 81"/>
                <a:gd name="T32" fmla="*/ 59 w 67"/>
                <a:gd name="T33" fmla="*/ 70 h 81"/>
                <a:gd name="T34" fmla="*/ 52 w 67"/>
                <a:gd name="T35" fmla="*/ 74 h 81"/>
                <a:gd name="T36" fmla="*/ 45 w 67"/>
                <a:gd name="T37" fmla="*/ 74 h 81"/>
                <a:gd name="T38" fmla="*/ 37 w 67"/>
                <a:gd name="T39" fmla="*/ 74 h 81"/>
                <a:gd name="T40" fmla="*/ 33 w 67"/>
                <a:gd name="T41" fmla="*/ 81 h 81"/>
                <a:gd name="T42" fmla="*/ 33 w 67"/>
                <a:gd name="T43" fmla="*/ 78 h 81"/>
                <a:gd name="T44" fmla="*/ 30 w 67"/>
                <a:gd name="T45" fmla="*/ 74 h 81"/>
                <a:gd name="T46" fmla="*/ 26 w 67"/>
                <a:gd name="T47" fmla="*/ 70 h 81"/>
                <a:gd name="T48" fmla="*/ 22 w 67"/>
                <a:gd name="T49" fmla="*/ 67 h 81"/>
                <a:gd name="T50" fmla="*/ 26 w 67"/>
                <a:gd name="T51" fmla="*/ 63 h 81"/>
                <a:gd name="T52" fmla="*/ 22 w 67"/>
                <a:gd name="T53" fmla="*/ 59 h 81"/>
                <a:gd name="T54" fmla="*/ 15 w 67"/>
                <a:gd name="T55" fmla="*/ 55 h 81"/>
                <a:gd name="T56" fmla="*/ 11 w 67"/>
                <a:gd name="T57" fmla="*/ 52 h 81"/>
                <a:gd name="T58" fmla="*/ 11 w 67"/>
                <a:gd name="T59" fmla="*/ 48 h 81"/>
                <a:gd name="T60" fmla="*/ 8 w 67"/>
                <a:gd name="T61" fmla="*/ 41 h 81"/>
                <a:gd name="T62" fmla="*/ 11 w 67"/>
                <a:gd name="T63" fmla="*/ 41 h 81"/>
                <a:gd name="T64" fmla="*/ 11 w 67"/>
                <a:gd name="T65" fmla="*/ 37 h 81"/>
                <a:gd name="T66" fmla="*/ 4 w 67"/>
                <a:gd name="T67" fmla="*/ 33 h 81"/>
                <a:gd name="T68" fmla="*/ 8 w 67"/>
                <a:gd name="T69" fmla="*/ 29 h 81"/>
                <a:gd name="T70" fmla="*/ 4 w 67"/>
                <a:gd name="T71" fmla="*/ 26 h 81"/>
                <a:gd name="T72" fmla="*/ 4 w 67"/>
                <a:gd name="T73" fmla="*/ 26 h 81"/>
                <a:gd name="T74" fmla="*/ 4 w 67"/>
                <a:gd name="T75" fmla="*/ 22 h 81"/>
                <a:gd name="T76" fmla="*/ 8 w 67"/>
                <a:gd name="T77" fmla="*/ 18 h 81"/>
                <a:gd name="T78" fmla="*/ 4 w 67"/>
                <a:gd name="T79" fmla="*/ 18 h 81"/>
                <a:gd name="T80" fmla="*/ 0 w 67"/>
                <a:gd name="T81" fmla="*/ 11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7" h="81">
                  <a:moveTo>
                    <a:pt x="0" y="11"/>
                  </a:moveTo>
                  <a:lnTo>
                    <a:pt x="0" y="7"/>
                  </a:lnTo>
                  <a:lnTo>
                    <a:pt x="4" y="7"/>
                  </a:lnTo>
                  <a:lnTo>
                    <a:pt x="8" y="7"/>
                  </a:lnTo>
                  <a:lnTo>
                    <a:pt x="8" y="3"/>
                  </a:lnTo>
                  <a:lnTo>
                    <a:pt x="11" y="0"/>
                  </a:lnTo>
                  <a:lnTo>
                    <a:pt x="15" y="3"/>
                  </a:lnTo>
                  <a:lnTo>
                    <a:pt x="19" y="3"/>
                  </a:lnTo>
                  <a:lnTo>
                    <a:pt x="22" y="3"/>
                  </a:lnTo>
                  <a:lnTo>
                    <a:pt x="26" y="7"/>
                  </a:lnTo>
                  <a:lnTo>
                    <a:pt x="30" y="11"/>
                  </a:lnTo>
                  <a:lnTo>
                    <a:pt x="30" y="15"/>
                  </a:lnTo>
                  <a:lnTo>
                    <a:pt x="37" y="18"/>
                  </a:lnTo>
                  <a:lnTo>
                    <a:pt x="41" y="18"/>
                  </a:lnTo>
                  <a:lnTo>
                    <a:pt x="37" y="22"/>
                  </a:lnTo>
                  <a:lnTo>
                    <a:pt x="37" y="26"/>
                  </a:lnTo>
                  <a:lnTo>
                    <a:pt x="45" y="26"/>
                  </a:lnTo>
                  <a:lnTo>
                    <a:pt x="45" y="29"/>
                  </a:lnTo>
                  <a:lnTo>
                    <a:pt x="48" y="29"/>
                  </a:lnTo>
                  <a:lnTo>
                    <a:pt x="52" y="29"/>
                  </a:lnTo>
                  <a:lnTo>
                    <a:pt x="56" y="26"/>
                  </a:lnTo>
                  <a:lnTo>
                    <a:pt x="59" y="26"/>
                  </a:lnTo>
                  <a:lnTo>
                    <a:pt x="56" y="29"/>
                  </a:lnTo>
                  <a:lnTo>
                    <a:pt x="59" y="33"/>
                  </a:lnTo>
                  <a:lnTo>
                    <a:pt x="59" y="37"/>
                  </a:lnTo>
                  <a:lnTo>
                    <a:pt x="56" y="41"/>
                  </a:lnTo>
                  <a:lnTo>
                    <a:pt x="59" y="48"/>
                  </a:lnTo>
                  <a:lnTo>
                    <a:pt x="63" y="52"/>
                  </a:lnTo>
                  <a:lnTo>
                    <a:pt x="67" y="55"/>
                  </a:lnTo>
                  <a:lnTo>
                    <a:pt x="63" y="59"/>
                  </a:lnTo>
                  <a:lnTo>
                    <a:pt x="59" y="63"/>
                  </a:lnTo>
                  <a:lnTo>
                    <a:pt x="59" y="67"/>
                  </a:lnTo>
                  <a:lnTo>
                    <a:pt x="63" y="70"/>
                  </a:lnTo>
                  <a:lnTo>
                    <a:pt x="59" y="70"/>
                  </a:lnTo>
                  <a:lnTo>
                    <a:pt x="59" y="70"/>
                  </a:lnTo>
                  <a:lnTo>
                    <a:pt x="52" y="74"/>
                  </a:lnTo>
                  <a:lnTo>
                    <a:pt x="52" y="70"/>
                  </a:lnTo>
                  <a:lnTo>
                    <a:pt x="45" y="74"/>
                  </a:lnTo>
                  <a:lnTo>
                    <a:pt x="41" y="74"/>
                  </a:lnTo>
                  <a:lnTo>
                    <a:pt x="37" y="74"/>
                  </a:lnTo>
                  <a:lnTo>
                    <a:pt x="33" y="78"/>
                  </a:lnTo>
                  <a:lnTo>
                    <a:pt x="33" y="81"/>
                  </a:lnTo>
                  <a:lnTo>
                    <a:pt x="33" y="81"/>
                  </a:lnTo>
                  <a:lnTo>
                    <a:pt x="33" y="78"/>
                  </a:lnTo>
                  <a:lnTo>
                    <a:pt x="33" y="74"/>
                  </a:lnTo>
                  <a:lnTo>
                    <a:pt x="30" y="74"/>
                  </a:lnTo>
                  <a:lnTo>
                    <a:pt x="26" y="70"/>
                  </a:lnTo>
                  <a:lnTo>
                    <a:pt x="26" y="70"/>
                  </a:lnTo>
                  <a:lnTo>
                    <a:pt x="22" y="67"/>
                  </a:lnTo>
                  <a:lnTo>
                    <a:pt x="22" y="67"/>
                  </a:lnTo>
                  <a:lnTo>
                    <a:pt x="22" y="67"/>
                  </a:lnTo>
                  <a:lnTo>
                    <a:pt x="26" y="63"/>
                  </a:lnTo>
                  <a:lnTo>
                    <a:pt x="26" y="59"/>
                  </a:lnTo>
                  <a:lnTo>
                    <a:pt x="22" y="59"/>
                  </a:lnTo>
                  <a:lnTo>
                    <a:pt x="19" y="55"/>
                  </a:lnTo>
                  <a:lnTo>
                    <a:pt x="15" y="55"/>
                  </a:lnTo>
                  <a:lnTo>
                    <a:pt x="11" y="55"/>
                  </a:lnTo>
                  <a:lnTo>
                    <a:pt x="11" y="52"/>
                  </a:lnTo>
                  <a:lnTo>
                    <a:pt x="11" y="48"/>
                  </a:lnTo>
                  <a:lnTo>
                    <a:pt x="11" y="48"/>
                  </a:lnTo>
                  <a:lnTo>
                    <a:pt x="8" y="44"/>
                  </a:lnTo>
                  <a:lnTo>
                    <a:pt x="8" y="41"/>
                  </a:lnTo>
                  <a:lnTo>
                    <a:pt x="8" y="41"/>
                  </a:lnTo>
                  <a:lnTo>
                    <a:pt x="11" y="41"/>
                  </a:lnTo>
                  <a:lnTo>
                    <a:pt x="11" y="41"/>
                  </a:lnTo>
                  <a:lnTo>
                    <a:pt x="11" y="37"/>
                  </a:lnTo>
                  <a:lnTo>
                    <a:pt x="8" y="37"/>
                  </a:lnTo>
                  <a:lnTo>
                    <a:pt x="4" y="33"/>
                  </a:lnTo>
                  <a:lnTo>
                    <a:pt x="4" y="33"/>
                  </a:lnTo>
                  <a:lnTo>
                    <a:pt x="8" y="29"/>
                  </a:lnTo>
                  <a:lnTo>
                    <a:pt x="8" y="26"/>
                  </a:lnTo>
                  <a:lnTo>
                    <a:pt x="4" y="26"/>
                  </a:lnTo>
                  <a:lnTo>
                    <a:pt x="4" y="26"/>
                  </a:lnTo>
                  <a:lnTo>
                    <a:pt x="4" y="26"/>
                  </a:lnTo>
                  <a:lnTo>
                    <a:pt x="4" y="22"/>
                  </a:lnTo>
                  <a:lnTo>
                    <a:pt x="4" y="22"/>
                  </a:lnTo>
                  <a:lnTo>
                    <a:pt x="8" y="22"/>
                  </a:lnTo>
                  <a:lnTo>
                    <a:pt x="8" y="18"/>
                  </a:lnTo>
                  <a:lnTo>
                    <a:pt x="4" y="18"/>
                  </a:lnTo>
                  <a:lnTo>
                    <a:pt x="4" y="18"/>
                  </a:lnTo>
                  <a:lnTo>
                    <a:pt x="0" y="15"/>
                  </a:lnTo>
                  <a:lnTo>
                    <a:pt x="0" y="11"/>
                  </a:lnTo>
                  <a:lnTo>
                    <a:pt x="0"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6" name="Freeform 54"/>
            <p:cNvSpPr/>
            <p:nvPr/>
          </p:nvSpPr>
          <p:spPr bwMode="auto">
            <a:xfrm>
              <a:off x="5469638" y="3065117"/>
              <a:ext cx="53742" cy="57609"/>
            </a:xfrm>
            <a:custGeom>
              <a:avLst/>
              <a:gdLst>
                <a:gd name="T0" fmla="*/ 15 w 30"/>
                <a:gd name="T1" fmla="*/ 33 h 33"/>
                <a:gd name="T2" fmla="*/ 15 w 30"/>
                <a:gd name="T3" fmla="*/ 26 h 33"/>
                <a:gd name="T4" fmla="*/ 15 w 30"/>
                <a:gd name="T5" fmla="*/ 22 h 33"/>
                <a:gd name="T6" fmla="*/ 19 w 30"/>
                <a:gd name="T7" fmla="*/ 19 h 33"/>
                <a:gd name="T8" fmla="*/ 23 w 30"/>
                <a:gd name="T9" fmla="*/ 19 h 33"/>
                <a:gd name="T10" fmla="*/ 23 w 30"/>
                <a:gd name="T11" fmla="*/ 22 h 33"/>
                <a:gd name="T12" fmla="*/ 26 w 30"/>
                <a:gd name="T13" fmla="*/ 19 h 33"/>
                <a:gd name="T14" fmla="*/ 26 w 30"/>
                <a:gd name="T15" fmla="*/ 19 h 33"/>
                <a:gd name="T16" fmla="*/ 30 w 30"/>
                <a:gd name="T17" fmla="*/ 15 h 33"/>
                <a:gd name="T18" fmla="*/ 30 w 30"/>
                <a:gd name="T19" fmla="*/ 11 h 33"/>
                <a:gd name="T20" fmla="*/ 26 w 30"/>
                <a:gd name="T21" fmla="*/ 11 h 33"/>
                <a:gd name="T22" fmla="*/ 23 w 30"/>
                <a:gd name="T23" fmla="*/ 7 h 33"/>
                <a:gd name="T24" fmla="*/ 19 w 30"/>
                <a:gd name="T25" fmla="*/ 7 h 33"/>
                <a:gd name="T26" fmla="*/ 15 w 30"/>
                <a:gd name="T27" fmla="*/ 7 h 33"/>
                <a:gd name="T28" fmla="*/ 15 w 30"/>
                <a:gd name="T29" fmla="*/ 4 h 33"/>
                <a:gd name="T30" fmla="*/ 15 w 30"/>
                <a:gd name="T31" fmla="*/ 0 h 33"/>
                <a:gd name="T32" fmla="*/ 12 w 30"/>
                <a:gd name="T33" fmla="*/ 4 h 33"/>
                <a:gd name="T34" fmla="*/ 12 w 30"/>
                <a:gd name="T35" fmla="*/ 0 h 33"/>
                <a:gd name="T36" fmla="*/ 8 w 30"/>
                <a:gd name="T37" fmla="*/ 0 h 33"/>
                <a:gd name="T38" fmla="*/ 4 w 30"/>
                <a:gd name="T39" fmla="*/ 0 h 33"/>
                <a:gd name="T40" fmla="*/ 4 w 30"/>
                <a:gd name="T41" fmla="*/ 4 h 33"/>
                <a:gd name="T42" fmla="*/ 8 w 30"/>
                <a:gd name="T43" fmla="*/ 4 h 33"/>
                <a:gd name="T44" fmla="*/ 8 w 30"/>
                <a:gd name="T45" fmla="*/ 7 h 33"/>
                <a:gd name="T46" fmla="*/ 8 w 30"/>
                <a:gd name="T47" fmla="*/ 7 h 33"/>
                <a:gd name="T48" fmla="*/ 4 w 30"/>
                <a:gd name="T49" fmla="*/ 7 h 33"/>
                <a:gd name="T50" fmla="*/ 4 w 30"/>
                <a:gd name="T51" fmla="*/ 11 h 33"/>
                <a:gd name="T52" fmla="*/ 4 w 30"/>
                <a:gd name="T53" fmla="*/ 15 h 33"/>
                <a:gd name="T54" fmla="*/ 0 w 30"/>
                <a:gd name="T55" fmla="*/ 19 h 33"/>
                <a:gd name="T56" fmla="*/ 0 w 30"/>
                <a:gd name="T57" fmla="*/ 19 h 33"/>
                <a:gd name="T58" fmla="*/ 0 w 30"/>
                <a:gd name="T59" fmla="*/ 19 h 33"/>
                <a:gd name="T60" fmla="*/ 4 w 30"/>
                <a:gd name="T61" fmla="*/ 22 h 33"/>
                <a:gd name="T62" fmla="*/ 12 w 30"/>
                <a:gd name="T63" fmla="*/ 30 h 33"/>
                <a:gd name="T64" fmla="*/ 12 w 30"/>
                <a:gd name="T65" fmla="*/ 30 h 33"/>
                <a:gd name="T66" fmla="*/ 15 w 30"/>
                <a:gd name="T67"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0" h="33">
                  <a:moveTo>
                    <a:pt x="15" y="33"/>
                  </a:moveTo>
                  <a:lnTo>
                    <a:pt x="15" y="26"/>
                  </a:lnTo>
                  <a:lnTo>
                    <a:pt x="15" y="22"/>
                  </a:lnTo>
                  <a:lnTo>
                    <a:pt x="19" y="19"/>
                  </a:lnTo>
                  <a:lnTo>
                    <a:pt x="23" y="19"/>
                  </a:lnTo>
                  <a:lnTo>
                    <a:pt x="23" y="22"/>
                  </a:lnTo>
                  <a:lnTo>
                    <a:pt x="26" y="19"/>
                  </a:lnTo>
                  <a:lnTo>
                    <a:pt x="26" y="19"/>
                  </a:lnTo>
                  <a:lnTo>
                    <a:pt x="30" y="15"/>
                  </a:lnTo>
                  <a:lnTo>
                    <a:pt x="30" y="11"/>
                  </a:lnTo>
                  <a:lnTo>
                    <a:pt x="26" y="11"/>
                  </a:lnTo>
                  <a:lnTo>
                    <a:pt x="23" y="7"/>
                  </a:lnTo>
                  <a:lnTo>
                    <a:pt x="19" y="7"/>
                  </a:lnTo>
                  <a:lnTo>
                    <a:pt x="15" y="7"/>
                  </a:lnTo>
                  <a:lnTo>
                    <a:pt x="15" y="4"/>
                  </a:lnTo>
                  <a:lnTo>
                    <a:pt x="15" y="0"/>
                  </a:lnTo>
                  <a:lnTo>
                    <a:pt x="12" y="4"/>
                  </a:lnTo>
                  <a:lnTo>
                    <a:pt x="12" y="0"/>
                  </a:lnTo>
                  <a:lnTo>
                    <a:pt x="8" y="0"/>
                  </a:lnTo>
                  <a:lnTo>
                    <a:pt x="4" y="0"/>
                  </a:lnTo>
                  <a:lnTo>
                    <a:pt x="4" y="4"/>
                  </a:lnTo>
                  <a:lnTo>
                    <a:pt x="8" y="4"/>
                  </a:lnTo>
                  <a:lnTo>
                    <a:pt x="8" y="7"/>
                  </a:lnTo>
                  <a:lnTo>
                    <a:pt x="8" y="7"/>
                  </a:lnTo>
                  <a:lnTo>
                    <a:pt x="4" y="7"/>
                  </a:lnTo>
                  <a:lnTo>
                    <a:pt x="4" y="11"/>
                  </a:lnTo>
                  <a:lnTo>
                    <a:pt x="4" y="15"/>
                  </a:lnTo>
                  <a:lnTo>
                    <a:pt x="0" y="19"/>
                  </a:lnTo>
                  <a:lnTo>
                    <a:pt x="0" y="19"/>
                  </a:lnTo>
                  <a:lnTo>
                    <a:pt x="0" y="19"/>
                  </a:lnTo>
                  <a:lnTo>
                    <a:pt x="4" y="22"/>
                  </a:lnTo>
                  <a:lnTo>
                    <a:pt x="12" y="30"/>
                  </a:lnTo>
                  <a:lnTo>
                    <a:pt x="12" y="30"/>
                  </a:lnTo>
                  <a:lnTo>
                    <a:pt x="15"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7" name="Freeform 55"/>
            <p:cNvSpPr>
              <a:spLocks noEditPoints="1"/>
            </p:cNvSpPr>
            <p:nvPr/>
          </p:nvSpPr>
          <p:spPr bwMode="auto">
            <a:xfrm>
              <a:off x="5331699" y="2981322"/>
              <a:ext cx="159434" cy="109981"/>
            </a:xfrm>
            <a:custGeom>
              <a:avLst/>
              <a:gdLst>
                <a:gd name="T0" fmla="*/ 23 w 24"/>
                <a:gd name="T1" fmla="*/ 6 h 17"/>
                <a:gd name="T2" fmla="*/ 23 w 24"/>
                <a:gd name="T3" fmla="*/ 5 h 17"/>
                <a:gd name="T4" fmla="*/ 22 w 24"/>
                <a:gd name="T5" fmla="*/ 3 h 17"/>
                <a:gd name="T6" fmla="*/ 19 w 24"/>
                <a:gd name="T7" fmla="*/ 3 h 17"/>
                <a:gd name="T8" fmla="*/ 15 w 24"/>
                <a:gd name="T9" fmla="*/ 1 h 17"/>
                <a:gd name="T10" fmla="*/ 12 w 24"/>
                <a:gd name="T11" fmla="*/ 0 h 17"/>
                <a:gd name="T12" fmla="*/ 8 w 24"/>
                <a:gd name="T13" fmla="*/ 2 h 17"/>
                <a:gd name="T14" fmla="*/ 5 w 24"/>
                <a:gd name="T15" fmla="*/ 4 h 17"/>
                <a:gd name="T16" fmla="*/ 1 w 24"/>
                <a:gd name="T17" fmla="*/ 5 h 17"/>
                <a:gd name="T18" fmla="*/ 0 w 24"/>
                <a:gd name="T19" fmla="*/ 6 h 17"/>
                <a:gd name="T20" fmla="*/ 1 w 24"/>
                <a:gd name="T21" fmla="*/ 8 h 17"/>
                <a:gd name="T22" fmla="*/ 3 w 24"/>
                <a:gd name="T23" fmla="*/ 5 h 17"/>
                <a:gd name="T24" fmla="*/ 5 w 24"/>
                <a:gd name="T25" fmla="*/ 6 h 17"/>
                <a:gd name="T26" fmla="*/ 8 w 24"/>
                <a:gd name="T27" fmla="*/ 10 h 17"/>
                <a:gd name="T28" fmla="*/ 8 w 24"/>
                <a:gd name="T29" fmla="*/ 10 h 17"/>
                <a:gd name="T30" fmla="*/ 7 w 24"/>
                <a:gd name="T31" fmla="*/ 12 h 17"/>
                <a:gd name="T32" fmla="*/ 10 w 24"/>
                <a:gd name="T33" fmla="*/ 13 h 17"/>
                <a:gd name="T34" fmla="*/ 12 w 24"/>
                <a:gd name="T35" fmla="*/ 14 h 17"/>
                <a:gd name="T36" fmla="*/ 17 w 24"/>
                <a:gd name="T37" fmla="*/ 16 h 17"/>
                <a:gd name="T38" fmla="*/ 16 w 24"/>
                <a:gd name="T39" fmla="*/ 17 h 17"/>
                <a:gd name="T40" fmla="*/ 17 w 24"/>
                <a:gd name="T41" fmla="*/ 16 h 17"/>
                <a:gd name="T42" fmla="*/ 11 w 24"/>
                <a:gd name="T43" fmla="*/ 10 h 17"/>
                <a:gd name="T44" fmla="*/ 10 w 24"/>
                <a:gd name="T45" fmla="*/ 8 h 17"/>
                <a:gd name="T46" fmla="*/ 9 w 24"/>
                <a:gd name="T47" fmla="*/ 7 h 17"/>
                <a:gd name="T48" fmla="*/ 9 w 24"/>
                <a:gd name="T49" fmla="*/ 5 h 17"/>
                <a:gd name="T50" fmla="*/ 11 w 24"/>
                <a:gd name="T51" fmla="*/ 6 h 17"/>
                <a:gd name="T52" fmla="*/ 13 w 24"/>
                <a:gd name="T53" fmla="*/ 5 h 17"/>
                <a:gd name="T54" fmla="*/ 14 w 24"/>
                <a:gd name="T55" fmla="*/ 5 h 17"/>
                <a:gd name="T56" fmla="*/ 16 w 24"/>
                <a:gd name="T57" fmla="*/ 5 h 17"/>
                <a:gd name="T58" fmla="*/ 18 w 24"/>
                <a:gd name="T59" fmla="*/ 6 h 17"/>
                <a:gd name="T60" fmla="*/ 20 w 24"/>
                <a:gd name="T61" fmla="*/ 6 h 17"/>
                <a:gd name="T62" fmla="*/ 23 w 24"/>
                <a:gd name="T63" fmla="*/ 7 h 17"/>
                <a:gd name="T64" fmla="*/ 16 w 24"/>
                <a:gd name="T65" fmla="*/ 17 h 17"/>
                <a:gd name="T66" fmla="*/ 12 w 24"/>
                <a:gd name="T67" fmla="*/ 15 h 17"/>
                <a:gd name="T68" fmla="*/ 12 w 24"/>
                <a:gd name="T69" fmla="*/ 15 h 17"/>
                <a:gd name="T70" fmla="*/ 15 w 24"/>
                <a:gd name="T71" fmla="*/ 15 h 17"/>
                <a:gd name="T72" fmla="*/ 13 w 24"/>
                <a:gd name="T73" fmla="*/ 14 h 17"/>
                <a:gd name="T74" fmla="*/ 7 w 24"/>
                <a:gd name="T75" fmla="*/ 10 h 17"/>
                <a:gd name="T76" fmla="*/ 5 w 24"/>
                <a:gd name="T77" fmla="*/ 8 h 17"/>
                <a:gd name="T78" fmla="*/ 5 w 24"/>
                <a:gd name="T79" fmla="*/ 8 h 17"/>
                <a:gd name="T80" fmla="*/ 7 w 24"/>
                <a:gd name="T81" fmla="*/ 12 h 17"/>
                <a:gd name="T82" fmla="*/ 5 w 24"/>
                <a:gd name="T83" fmla="*/ 10 h 17"/>
                <a:gd name="T84" fmla="*/ 3 w 24"/>
                <a:gd name="T85" fmla="*/ 7 h 17"/>
                <a:gd name="T86" fmla="*/ 4 w 24"/>
                <a:gd name="T87" fmla="*/ 9 h 17"/>
                <a:gd name="T88" fmla="*/ 3 w 24"/>
                <a:gd name="T89" fmla="*/ 7 h 17"/>
                <a:gd name="T90" fmla="*/ 4 w 24"/>
                <a:gd name="T91" fmla="*/ 7 h 17"/>
                <a:gd name="T92" fmla="*/ 3 w 24"/>
                <a:gd name="T93" fmla="*/ 6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4" h="17">
                  <a:moveTo>
                    <a:pt x="23" y="7"/>
                  </a:moveTo>
                  <a:cubicBezTo>
                    <a:pt x="23" y="6"/>
                    <a:pt x="23" y="6"/>
                    <a:pt x="23" y="6"/>
                  </a:cubicBezTo>
                  <a:cubicBezTo>
                    <a:pt x="23" y="6"/>
                    <a:pt x="23" y="6"/>
                    <a:pt x="23" y="6"/>
                  </a:cubicBezTo>
                  <a:cubicBezTo>
                    <a:pt x="24" y="6"/>
                    <a:pt x="24" y="6"/>
                    <a:pt x="24" y="6"/>
                  </a:cubicBezTo>
                  <a:cubicBezTo>
                    <a:pt x="24" y="5"/>
                    <a:pt x="24" y="5"/>
                    <a:pt x="24" y="5"/>
                  </a:cubicBezTo>
                  <a:cubicBezTo>
                    <a:pt x="23" y="5"/>
                    <a:pt x="23" y="5"/>
                    <a:pt x="23" y="5"/>
                  </a:cubicBezTo>
                  <a:cubicBezTo>
                    <a:pt x="23" y="5"/>
                    <a:pt x="23" y="5"/>
                    <a:pt x="23" y="5"/>
                  </a:cubicBezTo>
                  <a:cubicBezTo>
                    <a:pt x="22" y="4"/>
                    <a:pt x="22" y="4"/>
                    <a:pt x="22" y="4"/>
                  </a:cubicBezTo>
                  <a:cubicBezTo>
                    <a:pt x="22" y="3"/>
                    <a:pt x="22" y="3"/>
                    <a:pt x="22" y="3"/>
                  </a:cubicBezTo>
                  <a:cubicBezTo>
                    <a:pt x="21" y="2"/>
                    <a:pt x="21" y="2"/>
                    <a:pt x="21" y="2"/>
                  </a:cubicBezTo>
                  <a:cubicBezTo>
                    <a:pt x="21" y="3"/>
                    <a:pt x="21" y="3"/>
                    <a:pt x="21" y="3"/>
                  </a:cubicBezTo>
                  <a:cubicBezTo>
                    <a:pt x="19" y="3"/>
                    <a:pt x="19" y="3"/>
                    <a:pt x="19" y="3"/>
                  </a:cubicBezTo>
                  <a:cubicBezTo>
                    <a:pt x="17" y="2"/>
                    <a:pt x="17" y="2"/>
                    <a:pt x="17" y="2"/>
                  </a:cubicBezTo>
                  <a:cubicBezTo>
                    <a:pt x="16" y="2"/>
                    <a:pt x="16" y="2"/>
                    <a:pt x="16" y="2"/>
                  </a:cubicBezTo>
                  <a:cubicBezTo>
                    <a:pt x="15" y="1"/>
                    <a:pt x="15" y="1"/>
                    <a:pt x="15" y="1"/>
                  </a:cubicBezTo>
                  <a:cubicBezTo>
                    <a:pt x="13" y="0"/>
                    <a:pt x="13" y="0"/>
                    <a:pt x="13" y="0"/>
                  </a:cubicBezTo>
                  <a:cubicBezTo>
                    <a:pt x="12" y="0"/>
                    <a:pt x="12" y="0"/>
                    <a:pt x="12" y="0"/>
                  </a:cubicBezTo>
                  <a:cubicBezTo>
                    <a:pt x="12" y="0"/>
                    <a:pt x="12" y="0"/>
                    <a:pt x="12" y="0"/>
                  </a:cubicBezTo>
                  <a:cubicBezTo>
                    <a:pt x="10" y="0"/>
                    <a:pt x="10" y="0"/>
                    <a:pt x="10" y="0"/>
                  </a:cubicBezTo>
                  <a:cubicBezTo>
                    <a:pt x="8" y="1"/>
                    <a:pt x="8" y="1"/>
                    <a:pt x="8" y="1"/>
                  </a:cubicBezTo>
                  <a:cubicBezTo>
                    <a:pt x="8" y="2"/>
                    <a:pt x="8" y="2"/>
                    <a:pt x="8" y="2"/>
                  </a:cubicBezTo>
                  <a:cubicBezTo>
                    <a:pt x="6" y="3"/>
                    <a:pt x="6" y="3"/>
                    <a:pt x="6" y="3"/>
                  </a:cubicBezTo>
                  <a:cubicBezTo>
                    <a:pt x="6" y="4"/>
                    <a:pt x="6" y="4"/>
                    <a:pt x="6" y="4"/>
                  </a:cubicBezTo>
                  <a:cubicBezTo>
                    <a:pt x="5" y="4"/>
                    <a:pt x="5" y="4"/>
                    <a:pt x="5" y="4"/>
                  </a:cubicBezTo>
                  <a:cubicBezTo>
                    <a:pt x="3" y="4"/>
                    <a:pt x="3" y="4"/>
                    <a:pt x="3" y="4"/>
                  </a:cubicBezTo>
                  <a:cubicBezTo>
                    <a:pt x="2" y="4"/>
                    <a:pt x="2" y="4"/>
                    <a:pt x="2" y="4"/>
                  </a:cubicBezTo>
                  <a:cubicBezTo>
                    <a:pt x="1" y="5"/>
                    <a:pt x="1" y="5"/>
                    <a:pt x="1" y="5"/>
                  </a:cubicBezTo>
                  <a:cubicBezTo>
                    <a:pt x="0" y="5"/>
                    <a:pt x="0" y="5"/>
                    <a:pt x="0" y="5"/>
                  </a:cubicBezTo>
                  <a:cubicBezTo>
                    <a:pt x="0" y="5"/>
                    <a:pt x="0" y="5"/>
                    <a:pt x="0" y="5"/>
                  </a:cubicBezTo>
                  <a:cubicBezTo>
                    <a:pt x="0" y="6"/>
                    <a:pt x="0" y="6"/>
                    <a:pt x="0" y="6"/>
                  </a:cubicBezTo>
                  <a:cubicBezTo>
                    <a:pt x="1" y="7"/>
                    <a:pt x="1" y="7"/>
                    <a:pt x="1" y="7"/>
                  </a:cubicBezTo>
                  <a:cubicBezTo>
                    <a:pt x="1" y="8"/>
                    <a:pt x="1" y="8"/>
                    <a:pt x="1" y="8"/>
                  </a:cubicBezTo>
                  <a:cubicBezTo>
                    <a:pt x="1" y="8"/>
                    <a:pt x="1" y="8"/>
                    <a:pt x="1" y="8"/>
                  </a:cubicBezTo>
                  <a:cubicBezTo>
                    <a:pt x="2" y="6"/>
                    <a:pt x="2" y="6"/>
                    <a:pt x="2" y="6"/>
                  </a:cubicBezTo>
                  <a:cubicBezTo>
                    <a:pt x="3" y="5"/>
                    <a:pt x="3" y="5"/>
                    <a:pt x="3" y="5"/>
                  </a:cubicBezTo>
                  <a:cubicBezTo>
                    <a:pt x="3" y="5"/>
                    <a:pt x="3" y="5"/>
                    <a:pt x="3" y="5"/>
                  </a:cubicBezTo>
                  <a:cubicBezTo>
                    <a:pt x="4" y="5"/>
                    <a:pt x="4" y="5"/>
                    <a:pt x="4" y="5"/>
                  </a:cubicBezTo>
                  <a:cubicBezTo>
                    <a:pt x="5" y="5"/>
                    <a:pt x="5" y="5"/>
                    <a:pt x="5" y="5"/>
                  </a:cubicBezTo>
                  <a:cubicBezTo>
                    <a:pt x="5" y="6"/>
                    <a:pt x="5" y="6"/>
                    <a:pt x="5" y="6"/>
                  </a:cubicBezTo>
                  <a:cubicBezTo>
                    <a:pt x="6" y="7"/>
                    <a:pt x="6" y="7"/>
                    <a:pt x="6" y="7"/>
                  </a:cubicBezTo>
                  <a:cubicBezTo>
                    <a:pt x="6" y="8"/>
                    <a:pt x="6" y="8"/>
                    <a:pt x="6" y="8"/>
                  </a:cubicBezTo>
                  <a:cubicBezTo>
                    <a:pt x="8" y="10"/>
                    <a:pt x="8" y="10"/>
                    <a:pt x="8" y="10"/>
                  </a:cubicBezTo>
                  <a:cubicBezTo>
                    <a:pt x="8" y="10"/>
                    <a:pt x="8" y="10"/>
                    <a:pt x="8" y="10"/>
                  </a:cubicBezTo>
                  <a:cubicBezTo>
                    <a:pt x="9" y="10"/>
                    <a:pt x="9" y="10"/>
                    <a:pt x="9" y="10"/>
                  </a:cubicBezTo>
                  <a:cubicBezTo>
                    <a:pt x="8" y="10"/>
                    <a:pt x="8" y="10"/>
                    <a:pt x="8" y="10"/>
                  </a:cubicBezTo>
                  <a:cubicBezTo>
                    <a:pt x="7" y="10"/>
                    <a:pt x="7" y="10"/>
                    <a:pt x="7" y="10"/>
                  </a:cubicBezTo>
                  <a:cubicBezTo>
                    <a:pt x="7" y="11"/>
                    <a:pt x="7" y="11"/>
                    <a:pt x="7" y="11"/>
                  </a:cubicBezTo>
                  <a:cubicBezTo>
                    <a:pt x="7" y="12"/>
                    <a:pt x="7" y="12"/>
                    <a:pt x="7" y="12"/>
                  </a:cubicBezTo>
                  <a:cubicBezTo>
                    <a:pt x="8" y="12"/>
                    <a:pt x="8" y="12"/>
                    <a:pt x="8" y="12"/>
                  </a:cubicBezTo>
                  <a:cubicBezTo>
                    <a:pt x="9" y="12"/>
                    <a:pt x="9" y="12"/>
                    <a:pt x="9" y="12"/>
                  </a:cubicBezTo>
                  <a:cubicBezTo>
                    <a:pt x="10" y="13"/>
                    <a:pt x="10" y="13"/>
                    <a:pt x="10" y="13"/>
                  </a:cubicBezTo>
                  <a:cubicBezTo>
                    <a:pt x="11" y="13"/>
                    <a:pt x="11" y="13"/>
                    <a:pt x="11" y="13"/>
                  </a:cubicBezTo>
                  <a:cubicBezTo>
                    <a:pt x="11" y="14"/>
                    <a:pt x="11" y="14"/>
                    <a:pt x="11" y="14"/>
                  </a:cubicBezTo>
                  <a:cubicBezTo>
                    <a:pt x="12" y="14"/>
                    <a:pt x="12" y="14"/>
                    <a:pt x="12" y="14"/>
                  </a:cubicBezTo>
                  <a:cubicBezTo>
                    <a:pt x="14" y="14"/>
                    <a:pt x="14" y="14"/>
                    <a:pt x="14" y="14"/>
                  </a:cubicBezTo>
                  <a:cubicBezTo>
                    <a:pt x="15" y="14"/>
                    <a:pt x="15" y="14"/>
                    <a:pt x="15" y="14"/>
                  </a:cubicBezTo>
                  <a:cubicBezTo>
                    <a:pt x="17" y="16"/>
                    <a:pt x="17" y="16"/>
                    <a:pt x="17" y="16"/>
                  </a:cubicBezTo>
                  <a:cubicBezTo>
                    <a:pt x="17" y="16"/>
                    <a:pt x="17" y="16"/>
                    <a:pt x="17" y="16"/>
                  </a:cubicBezTo>
                  <a:cubicBezTo>
                    <a:pt x="16" y="16"/>
                    <a:pt x="16" y="16"/>
                    <a:pt x="16" y="16"/>
                  </a:cubicBezTo>
                  <a:cubicBezTo>
                    <a:pt x="16" y="17"/>
                    <a:pt x="16" y="17"/>
                    <a:pt x="16" y="17"/>
                  </a:cubicBezTo>
                  <a:cubicBezTo>
                    <a:pt x="17" y="17"/>
                    <a:pt x="17" y="17"/>
                    <a:pt x="17" y="17"/>
                  </a:cubicBezTo>
                  <a:cubicBezTo>
                    <a:pt x="17" y="17"/>
                    <a:pt x="17" y="17"/>
                    <a:pt x="17" y="17"/>
                  </a:cubicBezTo>
                  <a:cubicBezTo>
                    <a:pt x="17" y="16"/>
                    <a:pt x="17" y="16"/>
                    <a:pt x="17" y="16"/>
                  </a:cubicBezTo>
                  <a:cubicBezTo>
                    <a:pt x="14" y="13"/>
                    <a:pt x="14" y="13"/>
                    <a:pt x="14" y="13"/>
                  </a:cubicBezTo>
                  <a:cubicBezTo>
                    <a:pt x="11" y="10"/>
                    <a:pt x="11" y="10"/>
                    <a:pt x="11" y="10"/>
                  </a:cubicBezTo>
                  <a:cubicBezTo>
                    <a:pt x="11" y="10"/>
                    <a:pt x="11" y="10"/>
                    <a:pt x="11" y="10"/>
                  </a:cubicBezTo>
                  <a:cubicBezTo>
                    <a:pt x="11" y="9"/>
                    <a:pt x="11" y="9"/>
                    <a:pt x="11" y="9"/>
                  </a:cubicBezTo>
                  <a:cubicBezTo>
                    <a:pt x="10" y="9"/>
                    <a:pt x="10" y="9"/>
                    <a:pt x="10" y="9"/>
                  </a:cubicBezTo>
                  <a:cubicBezTo>
                    <a:pt x="10" y="8"/>
                    <a:pt x="10" y="8"/>
                    <a:pt x="10" y="8"/>
                  </a:cubicBezTo>
                  <a:cubicBezTo>
                    <a:pt x="9" y="7"/>
                    <a:pt x="9" y="7"/>
                    <a:pt x="9" y="7"/>
                  </a:cubicBezTo>
                  <a:cubicBezTo>
                    <a:pt x="9" y="7"/>
                    <a:pt x="9" y="7"/>
                    <a:pt x="9" y="7"/>
                  </a:cubicBezTo>
                  <a:cubicBezTo>
                    <a:pt x="9" y="7"/>
                    <a:pt x="9" y="7"/>
                    <a:pt x="9" y="7"/>
                  </a:cubicBezTo>
                  <a:cubicBezTo>
                    <a:pt x="9" y="6"/>
                    <a:pt x="9" y="6"/>
                    <a:pt x="9" y="6"/>
                  </a:cubicBezTo>
                  <a:cubicBezTo>
                    <a:pt x="9" y="5"/>
                    <a:pt x="9" y="5"/>
                    <a:pt x="9" y="5"/>
                  </a:cubicBezTo>
                  <a:cubicBezTo>
                    <a:pt x="9" y="5"/>
                    <a:pt x="9" y="5"/>
                    <a:pt x="9" y="5"/>
                  </a:cubicBezTo>
                  <a:cubicBezTo>
                    <a:pt x="10" y="6"/>
                    <a:pt x="10" y="6"/>
                    <a:pt x="10" y="6"/>
                  </a:cubicBezTo>
                  <a:cubicBezTo>
                    <a:pt x="11" y="6"/>
                    <a:pt x="11" y="6"/>
                    <a:pt x="11" y="6"/>
                  </a:cubicBezTo>
                  <a:cubicBezTo>
                    <a:pt x="11" y="6"/>
                    <a:pt x="11" y="6"/>
                    <a:pt x="11" y="6"/>
                  </a:cubicBezTo>
                  <a:cubicBezTo>
                    <a:pt x="11" y="5"/>
                    <a:pt x="11" y="5"/>
                    <a:pt x="11" y="5"/>
                  </a:cubicBezTo>
                  <a:cubicBezTo>
                    <a:pt x="12" y="5"/>
                    <a:pt x="12" y="5"/>
                    <a:pt x="12" y="5"/>
                  </a:cubicBezTo>
                  <a:cubicBezTo>
                    <a:pt x="13" y="5"/>
                    <a:pt x="13" y="5"/>
                    <a:pt x="13" y="5"/>
                  </a:cubicBezTo>
                  <a:cubicBezTo>
                    <a:pt x="13" y="5"/>
                    <a:pt x="13" y="5"/>
                    <a:pt x="13" y="5"/>
                  </a:cubicBezTo>
                  <a:cubicBezTo>
                    <a:pt x="14" y="5"/>
                    <a:pt x="14" y="5"/>
                    <a:pt x="14" y="5"/>
                  </a:cubicBezTo>
                  <a:cubicBezTo>
                    <a:pt x="14" y="5"/>
                    <a:pt x="14" y="5"/>
                    <a:pt x="14" y="5"/>
                  </a:cubicBezTo>
                  <a:cubicBezTo>
                    <a:pt x="15" y="5"/>
                    <a:pt x="15" y="5"/>
                    <a:pt x="15" y="5"/>
                  </a:cubicBezTo>
                  <a:cubicBezTo>
                    <a:pt x="15" y="6"/>
                    <a:pt x="15" y="6"/>
                    <a:pt x="15" y="6"/>
                  </a:cubicBezTo>
                  <a:cubicBezTo>
                    <a:pt x="16" y="5"/>
                    <a:pt x="16" y="5"/>
                    <a:pt x="16" y="5"/>
                  </a:cubicBezTo>
                  <a:cubicBezTo>
                    <a:pt x="17" y="6"/>
                    <a:pt x="17" y="6"/>
                    <a:pt x="17" y="6"/>
                  </a:cubicBezTo>
                  <a:cubicBezTo>
                    <a:pt x="18" y="5"/>
                    <a:pt x="18" y="5"/>
                    <a:pt x="18" y="5"/>
                  </a:cubicBezTo>
                  <a:cubicBezTo>
                    <a:pt x="18" y="6"/>
                    <a:pt x="18" y="6"/>
                    <a:pt x="18" y="6"/>
                  </a:cubicBezTo>
                  <a:cubicBezTo>
                    <a:pt x="19" y="6"/>
                    <a:pt x="19" y="6"/>
                    <a:pt x="19" y="6"/>
                  </a:cubicBezTo>
                  <a:cubicBezTo>
                    <a:pt x="20" y="6"/>
                    <a:pt x="20" y="6"/>
                    <a:pt x="20" y="6"/>
                  </a:cubicBezTo>
                  <a:cubicBezTo>
                    <a:pt x="20" y="6"/>
                    <a:pt x="20" y="6"/>
                    <a:pt x="20" y="6"/>
                  </a:cubicBezTo>
                  <a:cubicBezTo>
                    <a:pt x="21" y="6"/>
                    <a:pt x="21" y="6"/>
                    <a:pt x="21" y="6"/>
                  </a:cubicBezTo>
                  <a:cubicBezTo>
                    <a:pt x="23" y="7"/>
                    <a:pt x="23" y="7"/>
                    <a:pt x="23" y="7"/>
                  </a:cubicBezTo>
                  <a:cubicBezTo>
                    <a:pt x="23" y="7"/>
                    <a:pt x="23" y="7"/>
                    <a:pt x="23" y="7"/>
                  </a:cubicBezTo>
                  <a:close/>
                  <a:moveTo>
                    <a:pt x="14" y="16"/>
                  </a:moveTo>
                  <a:cubicBezTo>
                    <a:pt x="14" y="16"/>
                    <a:pt x="15" y="16"/>
                    <a:pt x="15" y="16"/>
                  </a:cubicBezTo>
                  <a:cubicBezTo>
                    <a:pt x="16" y="17"/>
                    <a:pt x="16" y="17"/>
                    <a:pt x="16" y="17"/>
                  </a:cubicBezTo>
                  <a:cubicBezTo>
                    <a:pt x="14" y="17"/>
                    <a:pt x="14" y="17"/>
                    <a:pt x="14" y="17"/>
                  </a:cubicBezTo>
                  <a:cubicBezTo>
                    <a:pt x="14" y="16"/>
                    <a:pt x="14" y="16"/>
                    <a:pt x="14" y="16"/>
                  </a:cubicBezTo>
                  <a:close/>
                  <a:moveTo>
                    <a:pt x="12" y="15"/>
                  </a:moveTo>
                  <a:cubicBezTo>
                    <a:pt x="15" y="15"/>
                    <a:pt x="15" y="15"/>
                    <a:pt x="15" y="15"/>
                  </a:cubicBezTo>
                  <a:cubicBezTo>
                    <a:pt x="14" y="16"/>
                    <a:pt x="14" y="16"/>
                    <a:pt x="14" y="16"/>
                  </a:cubicBezTo>
                  <a:cubicBezTo>
                    <a:pt x="12" y="15"/>
                    <a:pt x="12" y="15"/>
                    <a:pt x="12" y="15"/>
                  </a:cubicBezTo>
                  <a:close/>
                  <a:moveTo>
                    <a:pt x="13" y="14"/>
                  </a:moveTo>
                  <a:cubicBezTo>
                    <a:pt x="14" y="14"/>
                    <a:pt x="14" y="14"/>
                    <a:pt x="14" y="14"/>
                  </a:cubicBezTo>
                  <a:cubicBezTo>
                    <a:pt x="15" y="15"/>
                    <a:pt x="15" y="15"/>
                    <a:pt x="15" y="15"/>
                  </a:cubicBezTo>
                  <a:cubicBezTo>
                    <a:pt x="14" y="15"/>
                    <a:pt x="14" y="15"/>
                    <a:pt x="14" y="15"/>
                  </a:cubicBezTo>
                  <a:cubicBezTo>
                    <a:pt x="13" y="15"/>
                    <a:pt x="13" y="15"/>
                    <a:pt x="13" y="15"/>
                  </a:cubicBezTo>
                  <a:cubicBezTo>
                    <a:pt x="13" y="14"/>
                    <a:pt x="13" y="14"/>
                    <a:pt x="13" y="14"/>
                  </a:cubicBezTo>
                  <a:close/>
                  <a:moveTo>
                    <a:pt x="6" y="9"/>
                  </a:moveTo>
                  <a:cubicBezTo>
                    <a:pt x="7" y="9"/>
                    <a:pt x="7" y="9"/>
                    <a:pt x="7" y="9"/>
                  </a:cubicBezTo>
                  <a:cubicBezTo>
                    <a:pt x="7" y="10"/>
                    <a:pt x="7" y="10"/>
                    <a:pt x="7" y="10"/>
                  </a:cubicBezTo>
                  <a:cubicBezTo>
                    <a:pt x="7" y="10"/>
                    <a:pt x="7" y="10"/>
                    <a:pt x="7" y="10"/>
                  </a:cubicBezTo>
                  <a:cubicBezTo>
                    <a:pt x="6" y="9"/>
                    <a:pt x="6" y="9"/>
                    <a:pt x="6" y="9"/>
                  </a:cubicBezTo>
                  <a:close/>
                  <a:moveTo>
                    <a:pt x="5" y="8"/>
                  </a:moveTo>
                  <a:cubicBezTo>
                    <a:pt x="6" y="9"/>
                    <a:pt x="6" y="9"/>
                    <a:pt x="6" y="9"/>
                  </a:cubicBezTo>
                  <a:cubicBezTo>
                    <a:pt x="5" y="9"/>
                    <a:pt x="5" y="9"/>
                    <a:pt x="5" y="9"/>
                  </a:cubicBezTo>
                  <a:cubicBezTo>
                    <a:pt x="5" y="8"/>
                    <a:pt x="5" y="8"/>
                    <a:pt x="5" y="8"/>
                  </a:cubicBezTo>
                  <a:close/>
                  <a:moveTo>
                    <a:pt x="6" y="11"/>
                  </a:moveTo>
                  <a:cubicBezTo>
                    <a:pt x="7" y="11"/>
                    <a:pt x="7" y="11"/>
                    <a:pt x="7" y="11"/>
                  </a:cubicBezTo>
                  <a:cubicBezTo>
                    <a:pt x="7" y="12"/>
                    <a:pt x="7" y="12"/>
                    <a:pt x="7" y="12"/>
                  </a:cubicBezTo>
                  <a:cubicBezTo>
                    <a:pt x="6" y="11"/>
                    <a:pt x="6" y="11"/>
                    <a:pt x="6" y="11"/>
                  </a:cubicBezTo>
                  <a:close/>
                  <a:moveTo>
                    <a:pt x="5" y="9"/>
                  </a:moveTo>
                  <a:cubicBezTo>
                    <a:pt x="5" y="10"/>
                    <a:pt x="5" y="10"/>
                    <a:pt x="5" y="10"/>
                  </a:cubicBezTo>
                  <a:cubicBezTo>
                    <a:pt x="5" y="10"/>
                    <a:pt x="5" y="10"/>
                    <a:pt x="5" y="10"/>
                  </a:cubicBezTo>
                  <a:cubicBezTo>
                    <a:pt x="5" y="9"/>
                    <a:pt x="5" y="9"/>
                    <a:pt x="5" y="9"/>
                  </a:cubicBezTo>
                  <a:close/>
                  <a:moveTo>
                    <a:pt x="3" y="7"/>
                  </a:moveTo>
                  <a:cubicBezTo>
                    <a:pt x="4" y="8"/>
                    <a:pt x="4" y="8"/>
                    <a:pt x="4" y="8"/>
                  </a:cubicBezTo>
                  <a:cubicBezTo>
                    <a:pt x="5" y="9"/>
                    <a:pt x="5" y="9"/>
                    <a:pt x="5" y="9"/>
                  </a:cubicBezTo>
                  <a:cubicBezTo>
                    <a:pt x="4" y="9"/>
                    <a:pt x="4" y="9"/>
                    <a:pt x="4" y="9"/>
                  </a:cubicBezTo>
                  <a:cubicBezTo>
                    <a:pt x="3" y="8"/>
                    <a:pt x="3" y="8"/>
                    <a:pt x="3" y="8"/>
                  </a:cubicBezTo>
                  <a:cubicBezTo>
                    <a:pt x="4" y="8"/>
                    <a:pt x="4" y="8"/>
                    <a:pt x="4" y="8"/>
                  </a:cubicBezTo>
                  <a:cubicBezTo>
                    <a:pt x="3" y="7"/>
                    <a:pt x="3" y="7"/>
                    <a:pt x="3" y="7"/>
                  </a:cubicBezTo>
                  <a:close/>
                  <a:moveTo>
                    <a:pt x="4" y="5"/>
                  </a:moveTo>
                  <a:cubicBezTo>
                    <a:pt x="5" y="7"/>
                    <a:pt x="5" y="7"/>
                    <a:pt x="5" y="7"/>
                  </a:cubicBezTo>
                  <a:cubicBezTo>
                    <a:pt x="4" y="7"/>
                    <a:pt x="4" y="7"/>
                    <a:pt x="4" y="7"/>
                  </a:cubicBezTo>
                  <a:cubicBezTo>
                    <a:pt x="4" y="7"/>
                    <a:pt x="4" y="7"/>
                    <a:pt x="4" y="7"/>
                  </a:cubicBezTo>
                  <a:cubicBezTo>
                    <a:pt x="3" y="7"/>
                    <a:pt x="3" y="7"/>
                    <a:pt x="3" y="7"/>
                  </a:cubicBezTo>
                  <a:cubicBezTo>
                    <a:pt x="3" y="6"/>
                    <a:pt x="3" y="6"/>
                    <a:pt x="3" y="6"/>
                  </a:cubicBezTo>
                  <a:cubicBezTo>
                    <a:pt x="3" y="6"/>
                    <a:pt x="4" y="5"/>
                    <a:pt x="4" y="5"/>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8" name="Freeform 56"/>
            <p:cNvSpPr/>
            <p:nvPr/>
          </p:nvSpPr>
          <p:spPr bwMode="auto">
            <a:xfrm>
              <a:off x="5390817" y="3012745"/>
              <a:ext cx="105693" cy="85540"/>
            </a:xfrm>
            <a:custGeom>
              <a:avLst/>
              <a:gdLst>
                <a:gd name="T0" fmla="*/ 30 w 59"/>
                <a:gd name="T1" fmla="*/ 41 h 49"/>
                <a:gd name="T2" fmla="*/ 7 w 59"/>
                <a:gd name="T3" fmla="*/ 19 h 49"/>
                <a:gd name="T4" fmla="*/ 7 w 59"/>
                <a:gd name="T5" fmla="*/ 15 h 49"/>
                <a:gd name="T6" fmla="*/ 4 w 59"/>
                <a:gd name="T7" fmla="*/ 11 h 49"/>
                <a:gd name="T8" fmla="*/ 0 w 59"/>
                <a:gd name="T9" fmla="*/ 8 h 49"/>
                <a:gd name="T10" fmla="*/ 0 w 59"/>
                <a:gd name="T11" fmla="*/ 4 h 49"/>
                <a:gd name="T12" fmla="*/ 0 w 59"/>
                <a:gd name="T13" fmla="*/ 0 h 49"/>
                <a:gd name="T14" fmla="*/ 7 w 59"/>
                <a:gd name="T15" fmla="*/ 4 h 49"/>
                <a:gd name="T16" fmla="*/ 7 w 59"/>
                <a:gd name="T17" fmla="*/ 0 h 49"/>
                <a:gd name="T18" fmla="*/ 15 w 59"/>
                <a:gd name="T19" fmla="*/ 0 h 49"/>
                <a:gd name="T20" fmla="*/ 18 w 59"/>
                <a:gd name="T21" fmla="*/ 0 h 49"/>
                <a:gd name="T22" fmla="*/ 22 w 59"/>
                <a:gd name="T23" fmla="*/ 0 h 49"/>
                <a:gd name="T24" fmla="*/ 26 w 59"/>
                <a:gd name="T25" fmla="*/ 0 h 49"/>
                <a:gd name="T26" fmla="*/ 33 w 59"/>
                <a:gd name="T27" fmla="*/ 0 h 49"/>
                <a:gd name="T28" fmla="*/ 37 w 59"/>
                <a:gd name="T29" fmla="*/ 4 h 49"/>
                <a:gd name="T30" fmla="*/ 41 w 59"/>
                <a:gd name="T31" fmla="*/ 4 h 49"/>
                <a:gd name="T32" fmla="*/ 52 w 59"/>
                <a:gd name="T33" fmla="*/ 8 h 49"/>
                <a:gd name="T34" fmla="*/ 52 w 59"/>
                <a:gd name="T35" fmla="*/ 8 h 49"/>
                <a:gd name="T36" fmla="*/ 56 w 59"/>
                <a:gd name="T37" fmla="*/ 11 h 49"/>
                <a:gd name="T38" fmla="*/ 52 w 59"/>
                <a:gd name="T39" fmla="*/ 15 h 49"/>
                <a:gd name="T40" fmla="*/ 59 w 59"/>
                <a:gd name="T41" fmla="*/ 19 h 49"/>
                <a:gd name="T42" fmla="*/ 59 w 59"/>
                <a:gd name="T43" fmla="*/ 23 h 49"/>
                <a:gd name="T44" fmla="*/ 56 w 59"/>
                <a:gd name="T45" fmla="*/ 23 h 49"/>
                <a:gd name="T46" fmla="*/ 59 w 59"/>
                <a:gd name="T47" fmla="*/ 30 h 49"/>
                <a:gd name="T48" fmla="*/ 56 w 59"/>
                <a:gd name="T49" fmla="*/ 30 h 49"/>
                <a:gd name="T50" fmla="*/ 48 w 59"/>
                <a:gd name="T51" fmla="*/ 30 h 49"/>
                <a:gd name="T52" fmla="*/ 52 w 59"/>
                <a:gd name="T53" fmla="*/ 34 h 49"/>
                <a:gd name="T54" fmla="*/ 52 w 59"/>
                <a:gd name="T55" fmla="*/ 37 h 49"/>
                <a:gd name="T56" fmla="*/ 48 w 59"/>
                <a:gd name="T57" fmla="*/ 41 h 49"/>
                <a:gd name="T58" fmla="*/ 44 w 59"/>
                <a:gd name="T59" fmla="*/ 49 h 49"/>
                <a:gd name="T60" fmla="*/ 41 w 59"/>
                <a:gd name="T61" fmla="*/ 45 h 49"/>
                <a:gd name="T62" fmla="*/ 33 w 59"/>
                <a:gd name="T63" fmla="*/ 45 h 49"/>
                <a:gd name="T64" fmla="*/ 30 w 59"/>
                <a:gd name="T65" fmla="*/ 45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59" h="49">
                  <a:moveTo>
                    <a:pt x="30" y="45"/>
                  </a:moveTo>
                  <a:lnTo>
                    <a:pt x="30" y="41"/>
                  </a:lnTo>
                  <a:lnTo>
                    <a:pt x="18" y="30"/>
                  </a:lnTo>
                  <a:lnTo>
                    <a:pt x="7" y="19"/>
                  </a:lnTo>
                  <a:lnTo>
                    <a:pt x="7" y="19"/>
                  </a:lnTo>
                  <a:lnTo>
                    <a:pt x="7" y="15"/>
                  </a:lnTo>
                  <a:lnTo>
                    <a:pt x="4" y="15"/>
                  </a:lnTo>
                  <a:lnTo>
                    <a:pt x="4" y="11"/>
                  </a:lnTo>
                  <a:lnTo>
                    <a:pt x="0" y="8"/>
                  </a:lnTo>
                  <a:lnTo>
                    <a:pt x="0" y="8"/>
                  </a:lnTo>
                  <a:lnTo>
                    <a:pt x="0" y="8"/>
                  </a:lnTo>
                  <a:lnTo>
                    <a:pt x="0" y="4"/>
                  </a:lnTo>
                  <a:lnTo>
                    <a:pt x="0" y="0"/>
                  </a:lnTo>
                  <a:lnTo>
                    <a:pt x="0" y="0"/>
                  </a:lnTo>
                  <a:lnTo>
                    <a:pt x="4" y="4"/>
                  </a:lnTo>
                  <a:lnTo>
                    <a:pt x="7" y="4"/>
                  </a:lnTo>
                  <a:lnTo>
                    <a:pt x="7" y="4"/>
                  </a:lnTo>
                  <a:lnTo>
                    <a:pt x="7" y="0"/>
                  </a:lnTo>
                  <a:lnTo>
                    <a:pt x="11" y="0"/>
                  </a:lnTo>
                  <a:lnTo>
                    <a:pt x="15" y="0"/>
                  </a:lnTo>
                  <a:lnTo>
                    <a:pt x="15" y="0"/>
                  </a:lnTo>
                  <a:lnTo>
                    <a:pt x="18" y="0"/>
                  </a:lnTo>
                  <a:lnTo>
                    <a:pt x="18" y="0"/>
                  </a:lnTo>
                  <a:lnTo>
                    <a:pt x="22" y="0"/>
                  </a:lnTo>
                  <a:lnTo>
                    <a:pt x="22" y="4"/>
                  </a:lnTo>
                  <a:lnTo>
                    <a:pt x="26" y="0"/>
                  </a:lnTo>
                  <a:lnTo>
                    <a:pt x="30" y="4"/>
                  </a:lnTo>
                  <a:lnTo>
                    <a:pt x="33" y="0"/>
                  </a:lnTo>
                  <a:lnTo>
                    <a:pt x="33" y="4"/>
                  </a:lnTo>
                  <a:lnTo>
                    <a:pt x="37" y="4"/>
                  </a:lnTo>
                  <a:lnTo>
                    <a:pt x="41" y="4"/>
                  </a:lnTo>
                  <a:lnTo>
                    <a:pt x="41" y="4"/>
                  </a:lnTo>
                  <a:lnTo>
                    <a:pt x="44" y="4"/>
                  </a:lnTo>
                  <a:lnTo>
                    <a:pt x="52" y="8"/>
                  </a:lnTo>
                  <a:lnTo>
                    <a:pt x="52" y="8"/>
                  </a:lnTo>
                  <a:lnTo>
                    <a:pt x="52" y="8"/>
                  </a:lnTo>
                  <a:lnTo>
                    <a:pt x="56" y="8"/>
                  </a:lnTo>
                  <a:lnTo>
                    <a:pt x="56" y="11"/>
                  </a:lnTo>
                  <a:lnTo>
                    <a:pt x="52" y="15"/>
                  </a:lnTo>
                  <a:lnTo>
                    <a:pt x="52" y="15"/>
                  </a:lnTo>
                  <a:lnTo>
                    <a:pt x="56" y="19"/>
                  </a:lnTo>
                  <a:lnTo>
                    <a:pt x="59" y="19"/>
                  </a:lnTo>
                  <a:lnTo>
                    <a:pt x="59" y="23"/>
                  </a:lnTo>
                  <a:lnTo>
                    <a:pt x="59" y="23"/>
                  </a:lnTo>
                  <a:lnTo>
                    <a:pt x="56" y="23"/>
                  </a:lnTo>
                  <a:lnTo>
                    <a:pt x="56" y="23"/>
                  </a:lnTo>
                  <a:lnTo>
                    <a:pt x="56" y="26"/>
                  </a:lnTo>
                  <a:lnTo>
                    <a:pt x="59" y="30"/>
                  </a:lnTo>
                  <a:lnTo>
                    <a:pt x="56" y="34"/>
                  </a:lnTo>
                  <a:lnTo>
                    <a:pt x="56" y="30"/>
                  </a:lnTo>
                  <a:lnTo>
                    <a:pt x="52" y="30"/>
                  </a:lnTo>
                  <a:lnTo>
                    <a:pt x="48" y="30"/>
                  </a:lnTo>
                  <a:lnTo>
                    <a:pt x="48" y="34"/>
                  </a:lnTo>
                  <a:lnTo>
                    <a:pt x="52" y="34"/>
                  </a:lnTo>
                  <a:lnTo>
                    <a:pt x="52" y="37"/>
                  </a:lnTo>
                  <a:lnTo>
                    <a:pt x="52" y="37"/>
                  </a:lnTo>
                  <a:lnTo>
                    <a:pt x="48" y="37"/>
                  </a:lnTo>
                  <a:lnTo>
                    <a:pt x="48" y="41"/>
                  </a:lnTo>
                  <a:lnTo>
                    <a:pt x="48" y="45"/>
                  </a:lnTo>
                  <a:lnTo>
                    <a:pt x="44" y="49"/>
                  </a:lnTo>
                  <a:lnTo>
                    <a:pt x="44" y="49"/>
                  </a:lnTo>
                  <a:lnTo>
                    <a:pt x="41" y="45"/>
                  </a:lnTo>
                  <a:lnTo>
                    <a:pt x="37" y="45"/>
                  </a:lnTo>
                  <a:lnTo>
                    <a:pt x="33" y="45"/>
                  </a:lnTo>
                  <a:lnTo>
                    <a:pt x="30" y="45"/>
                  </a:lnTo>
                  <a:lnTo>
                    <a:pt x="30" y="4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9" name="Freeform 57"/>
            <p:cNvSpPr/>
            <p:nvPr/>
          </p:nvSpPr>
          <p:spPr bwMode="auto">
            <a:xfrm>
              <a:off x="5324535" y="2962119"/>
              <a:ext cx="85986" cy="50627"/>
            </a:xfrm>
            <a:custGeom>
              <a:avLst/>
              <a:gdLst>
                <a:gd name="T0" fmla="*/ 4 w 48"/>
                <a:gd name="T1" fmla="*/ 29 h 29"/>
                <a:gd name="T2" fmla="*/ 7 w 48"/>
                <a:gd name="T3" fmla="*/ 29 h 29"/>
                <a:gd name="T4" fmla="*/ 11 w 48"/>
                <a:gd name="T5" fmla="*/ 26 h 29"/>
                <a:gd name="T6" fmla="*/ 15 w 48"/>
                <a:gd name="T7" fmla="*/ 26 h 29"/>
                <a:gd name="T8" fmla="*/ 22 w 48"/>
                <a:gd name="T9" fmla="*/ 26 h 29"/>
                <a:gd name="T10" fmla="*/ 26 w 48"/>
                <a:gd name="T11" fmla="*/ 26 h 29"/>
                <a:gd name="T12" fmla="*/ 26 w 48"/>
                <a:gd name="T13" fmla="*/ 22 h 29"/>
                <a:gd name="T14" fmla="*/ 33 w 48"/>
                <a:gd name="T15" fmla="*/ 18 h 29"/>
                <a:gd name="T16" fmla="*/ 33 w 48"/>
                <a:gd name="T17" fmla="*/ 14 h 29"/>
                <a:gd name="T18" fmla="*/ 41 w 48"/>
                <a:gd name="T19" fmla="*/ 11 h 29"/>
                <a:gd name="T20" fmla="*/ 48 w 48"/>
                <a:gd name="T21" fmla="*/ 11 h 29"/>
                <a:gd name="T22" fmla="*/ 48 w 48"/>
                <a:gd name="T23" fmla="*/ 3 h 29"/>
                <a:gd name="T24" fmla="*/ 44 w 48"/>
                <a:gd name="T25" fmla="*/ 0 h 29"/>
                <a:gd name="T26" fmla="*/ 41 w 48"/>
                <a:gd name="T27" fmla="*/ 3 h 29"/>
                <a:gd name="T28" fmla="*/ 33 w 48"/>
                <a:gd name="T29" fmla="*/ 7 h 29"/>
                <a:gd name="T30" fmla="*/ 33 w 48"/>
                <a:gd name="T31" fmla="*/ 7 h 29"/>
                <a:gd name="T32" fmla="*/ 30 w 48"/>
                <a:gd name="T33" fmla="*/ 7 h 29"/>
                <a:gd name="T34" fmla="*/ 26 w 48"/>
                <a:gd name="T35" fmla="*/ 7 h 29"/>
                <a:gd name="T36" fmla="*/ 22 w 48"/>
                <a:gd name="T37" fmla="*/ 7 h 29"/>
                <a:gd name="T38" fmla="*/ 18 w 48"/>
                <a:gd name="T39" fmla="*/ 7 h 29"/>
                <a:gd name="T40" fmla="*/ 15 w 48"/>
                <a:gd name="T41" fmla="*/ 7 h 29"/>
                <a:gd name="T42" fmla="*/ 7 w 48"/>
                <a:gd name="T43" fmla="*/ 7 h 29"/>
                <a:gd name="T44" fmla="*/ 7 w 48"/>
                <a:gd name="T45" fmla="*/ 7 h 29"/>
                <a:gd name="T46" fmla="*/ 4 w 48"/>
                <a:gd name="T47" fmla="*/ 11 h 29"/>
                <a:gd name="T48" fmla="*/ 4 w 48"/>
                <a:gd name="T49" fmla="*/ 14 h 29"/>
                <a:gd name="T50" fmla="*/ 0 w 48"/>
                <a:gd name="T51" fmla="*/ 18 h 29"/>
                <a:gd name="T52" fmla="*/ 4 w 48"/>
                <a:gd name="T53" fmla="*/ 22 h 29"/>
                <a:gd name="T54" fmla="*/ 4 w 48"/>
                <a:gd name="T55" fmla="*/ 22 h 29"/>
                <a:gd name="T56" fmla="*/ 7 w 48"/>
                <a:gd name="T57" fmla="*/ 22 h 29"/>
                <a:gd name="T58" fmla="*/ 7 w 48"/>
                <a:gd name="T59" fmla="*/ 26 h 29"/>
                <a:gd name="T60" fmla="*/ 4 w 48"/>
                <a:gd name="T61" fmla="*/ 26 h 29"/>
                <a:gd name="T62" fmla="*/ 4 w 48"/>
                <a:gd name="T63" fmla="*/ 29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8" h="29">
                  <a:moveTo>
                    <a:pt x="4" y="29"/>
                  </a:moveTo>
                  <a:lnTo>
                    <a:pt x="7" y="29"/>
                  </a:lnTo>
                  <a:lnTo>
                    <a:pt x="11" y="26"/>
                  </a:lnTo>
                  <a:lnTo>
                    <a:pt x="15" y="26"/>
                  </a:lnTo>
                  <a:lnTo>
                    <a:pt x="22" y="26"/>
                  </a:lnTo>
                  <a:lnTo>
                    <a:pt x="26" y="26"/>
                  </a:lnTo>
                  <a:lnTo>
                    <a:pt x="26" y="22"/>
                  </a:lnTo>
                  <a:lnTo>
                    <a:pt x="33" y="18"/>
                  </a:lnTo>
                  <a:lnTo>
                    <a:pt x="33" y="14"/>
                  </a:lnTo>
                  <a:lnTo>
                    <a:pt x="41" y="11"/>
                  </a:lnTo>
                  <a:lnTo>
                    <a:pt x="48" y="11"/>
                  </a:lnTo>
                  <a:lnTo>
                    <a:pt x="48" y="3"/>
                  </a:lnTo>
                  <a:lnTo>
                    <a:pt x="44" y="0"/>
                  </a:lnTo>
                  <a:lnTo>
                    <a:pt x="41" y="3"/>
                  </a:lnTo>
                  <a:lnTo>
                    <a:pt x="33" y="7"/>
                  </a:lnTo>
                  <a:lnTo>
                    <a:pt x="33" y="7"/>
                  </a:lnTo>
                  <a:lnTo>
                    <a:pt x="30" y="7"/>
                  </a:lnTo>
                  <a:lnTo>
                    <a:pt x="26" y="7"/>
                  </a:lnTo>
                  <a:lnTo>
                    <a:pt x="22" y="7"/>
                  </a:lnTo>
                  <a:lnTo>
                    <a:pt x="18" y="7"/>
                  </a:lnTo>
                  <a:lnTo>
                    <a:pt x="15" y="7"/>
                  </a:lnTo>
                  <a:lnTo>
                    <a:pt x="7" y="7"/>
                  </a:lnTo>
                  <a:lnTo>
                    <a:pt x="7" y="7"/>
                  </a:lnTo>
                  <a:lnTo>
                    <a:pt x="4" y="11"/>
                  </a:lnTo>
                  <a:lnTo>
                    <a:pt x="4" y="14"/>
                  </a:lnTo>
                  <a:lnTo>
                    <a:pt x="0" y="18"/>
                  </a:lnTo>
                  <a:lnTo>
                    <a:pt x="4" y="22"/>
                  </a:lnTo>
                  <a:lnTo>
                    <a:pt x="4" y="22"/>
                  </a:lnTo>
                  <a:lnTo>
                    <a:pt x="7" y="22"/>
                  </a:lnTo>
                  <a:lnTo>
                    <a:pt x="7" y="26"/>
                  </a:lnTo>
                  <a:lnTo>
                    <a:pt x="4" y="26"/>
                  </a:lnTo>
                  <a:lnTo>
                    <a:pt x="4" y="2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0" name="Freeform 58"/>
            <p:cNvSpPr/>
            <p:nvPr/>
          </p:nvSpPr>
          <p:spPr bwMode="auto">
            <a:xfrm>
              <a:off x="5218845" y="2890543"/>
              <a:ext cx="198844" cy="83794"/>
            </a:xfrm>
            <a:custGeom>
              <a:avLst/>
              <a:gdLst>
                <a:gd name="T0" fmla="*/ 66 w 111"/>
                <a:gd name="T1" fmla="*/ 48 h 48"/>
                <a:gd name="T2" fmla="*/ 77 w 111"/>
                <a:gd name="T3" fmla="*/ 48 h 48"/>
                <a:gd name="T4" fmla="*/ 85 w 111"/>
                <a:gd name="T5" fmla="*/ 48 h 48"/>
                <a:gd name="T6" fmla="*/ 92 w 111"/>
                <a:gd name="T7" fmla="*/ 48 h 48"/>
                <a:gd name="T8" fmla="*/ 100 w 111"/>
                <a:gd name="T9" fmla="*/ 44 h 48"/>
                <a:gd name="T10" fmla="*/ 107 w 111"/>
                <a:gd name="T11" fmla="*/ 37 h 48"/>
                <a:gd name="T12" fmla="*/ 107 w 111"/>
                <a:gd name="T13" fmla="*/ 33 h 48"/>
                <a:gd name="T14" fmla="*/ 103 w 111"/>
                <a:gd name="T15" fmla="*/ 26 h 48"/>
                <a:gd name="T16" fmla="*/ 111 w 111"/>
                <a:gd name="T17" fmla="*/ 26 h 48"/>
                <a:gd name="T18" fmla="*/ 111 w 111"/>
                <a:gd name="T19" fmla="*/ 18 h 48"/>
                <a:gd name="T20" fmla="*/ 111 w 111"/>
                <a:gd name="T21" fmla="*/ 7 h 48"/>
                <a:gd name="T22" fmla="*/ 103 w 111"/>
                <a:gd name="T23" fmla="*/ 4 h 48"/>
                <a:gd name="T24" fmla="*/ 92 w 111"/>
                <a:gd name="T25" fmla="*/ 4 h 48"/>
                <a:gd name="T26" fmla="*/ 81 w 111"/>
                <a:gd name="T27" fmla="*/ 0 h 48"/>
                <a:gd name="T28" fmla="*/ 77 w 111"/>
                <a:gd name="T29" fmla="*/ 4 h 48"/>
                <a:gd name="T30" fmla="*/ 77 w 111"/>
                <a:gd name="T31" fmla="*/ 7 h 48"/>
                <a:gd name="T32" fmla="*/ 70 w 111"/>
                <a:gd name="T33" fmla="*/ 7 h 48"/>
                <a:gd name="T34" fmla="*/ 59 w 111"/>
                <a:gd name="T35" fmla="*/ 4 h 48"/>
                <a:gd name="T36" fmla="*/ 59 w 111"/>
                <a:gd name="T37" fmla="*/ 11 h 48"/>
                <a:gd name="T38" fmla="*/ 55 w 111"/>
                <a:gd name="T39" fmla="*/ 11 h 48"/>
                <a:gd name="T40" fmla="*/ 48 w 111"/>
                <a:gd name="T41" fmla="*/ 18 h 48"/>
                <a:gd name="T42" fmla="*/ 52 w 111"/>
                <a:gd name="T43" fmla="*/ 22 h 48"/>
                <a:gd name="T44" fmla="*/ 48 w 111"/>
                <a:gd name="T45" fmla="*/ 26 h 48"/>
                <a:gd name="T46" fmla="*/ 40 w 111"/>
                <a:gd name="T47" fmla="*/ 26 h 48"/>
                <a:gd name="T48" fmla="*/ 37 w 111"/>
                <a:gd name="T49" fmla="*/ 26 h 48"/>
                <a:gd name="T50" fmla="*/ 29 w 111"/>
                <a:gd name="T51" fmla="*/ 30 h 48"/>
                <a:gd name="T52" fmla="*/ 22 w 111"/>
                <a:gd name="T53" fmla="*/ 30 h 48"/>
                <a:gd name="T54" fmla="*/ 15 w 111"/>
                <a:gd name="T55" fmla="*/ 26 h 48"/>
                <a:gd name="T56" fmla="*/ 11 w 111"/>
                <a:gd name="T57" fmla="*/ 30 h 48"/>
                <a:gd name="T58" fmla="*/ 7 w 111"/>
                <a:gd name="T59" fmla="*/ 30 h 48"/>
                <a:gd name="T60" fmla="*/ 0 w 111"/>
                <a:gd name="T61" fmla="*/ 30 h 48"/>
                <a:gd name="T62" fmla="*/ 0 w 111"/>
                <a:gd name="T63" fmla="*/ 30 h 48"/>
                <a:gd name="T64" fmla="*/ 0 w 111"/>
                <a:gd name="T65" fmla="*/ 33 h 48"/>
                <a:gd name="T66" fmla="*/ 3 w 111"/>
                <a:gd name="T67" fmla="*/ 37 h 48"/>
                <a:gd name="T68" fmla="*/ 7 w 111"/>
                <a:gd name="T69" fmla="*/ 37 h 48"/>
                <a:gd name="T70" fmla="*/ 11 w 111"/>
                <a:gd name="T71" fmla="*/ 37 h 48"/>
                <a:gd name="T72" fmla="*/ 18 w 111"/>
                <a:gd name="T73" fmla="*/ 37 h 48"/>
                <a:gd name="T74" fmla="*/ 22 w 111"/>
                <a:gd name="T75" fmla="*/ 41 h 48"/>
                <a:gd name="T76" fmla="*/ 33 w 111"/>
                <a:gd name="T77" fmla="*/ 37 h 48"/>
                <a:gd name="T78" fmla="*/ 40 w 111"/>
                <a:gd name="T79" fmla="*/ 41 h 48"/>
                <a:gd name="T80" fmla="*/ 59 w 111"/>
                <a:gd name="T81" fmla="*/ 44 h 48"/>
                <a:gd name="T82" fmla="*/ 66 w 111"/>
                <a:gd name="T83" fmla="*/ 4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11" h="48">
                  <a:moveTo>
                    <a:pt x="66" y="48"/>
                  </a:moveTo>
                  <a:lnTo>
                    <a:pt x="66" y="48"/>
                  </a:lnTo>
                  <a:lnTo>
                    <a:pt x="74" y="48"/>
                  </a:lnTo>
                  <a:lnTo>
                    <a:pt x="77" y="48"/>
                  </a:lnTo>
                  <a:lnTo>
                    <a:pt x="81" y="48"/>
                  </a:lnTo>
                  <a:lnTo>
                    <a:pt x="85" y="48"/>
                  </a:lnTo>
                  <a:lnTo>
                    <a:pt x="89" y="48"/>
                  </a:lnTo>
                  <a:lnTo>
                    <a:pt x="92" y="48"/>
                  </a:lnTo>
                  <a:lnTo>
                    <a:pt x="92" y="48"/>
                  </a:lnTo>
                  <a:lnTo>
                    <a:pt x="100" y="44"/>
                  </a:lnTo>
                  <a:lnTo>
                    <a:pt x="103" y="41"/>
                  </a:lnTo>
                  <a:lnTo>
                    <a:pt x="107" y="37"/>
                  </a:lnTo>
                  <a:lnTo>
                    <a:pt x="107" y="37"/>
                  </a:lnTo>
                  <a:lnTo>
                    <a:pt x="107" y="33"/>
                  </a:lnTo>
                  <a:lnTo>
                    <a:pt x="107" y="30"/>
                  </a:lnTo>
                  <a:lnTo>
                    <a:pt x="103" y="26"/>
                  </a:lnTo>
                  <a:lnTo>
                    <a:pt x="103" y="26"/>
                  </a:lnTo>
                  <a:lnTo>
                    <a:pt x="111" y="26"/>
                  </a:lnTo>
                  <a:lnTo>
                    <a:pt x="111" y="22"/>
                  </a:lnTo>
                  <a:lnTo>
                    <a:pt x="111" y="18"/>
                  </a:lnTo>
                  <a:lnTo>
                    <a:pt x="111" y="11"/>
                  </a:lnTo>
                  <a:lnTo>
                    <a:pt x="111" y="7"/>
                  </a:lnTo>
                  <a:lnTo>
                    <a:pt x="103" y="4"/>
                  </a:lnTo>
                  <a:lnTo>
                    <a:pt x="103" y="4"/>
                  </a:lnTo>
                  <a:lnTo>
                    <a:pt x="96" y="4"/>
                  </a:lnTo>
                  <a:lnTo>
                    <a:pt x="92" y="4"/>
                  </a:lnTo>
                  <a:lnTo>
                    <a:pt x="89" y="0"/>
                  </a:lnTo>
                  <a:lnTo>
                    <a:pt x="81" y="0"/>
                  </a:lnTo>
                  <a:lnTo>
                    <a:pt x="81" y="0"/>
                  </a:lnTo>
                  <a:lnTo>
                    <a:pt x="77" y="4"/>
                  </a:lnTo>
                  <a:lnTo>
                    <a:pt x="77" y="4"/>
                  </a:lnTo>
                  <a:lnTo>
                    <a:pt x="77" y="7"/>
                  </a:lnTo>
                  <a:lnTo>
                    <a:pt x="70" y="7"/>
                  </a:lnTo>
                  <a:lnTo>
                    <a:pt x="70" y="7"/>
                  </a:lnTo>
                  <a:lnTo>
                    <a:pt x="63" y="4"/>
                  </a:lnTo>
                  <a:lnTo>
                    <a:pt x="59" y="4"/>
                  </a:lnTo>
                  <a:lnTo>
                    <a:pt x="59" y="7"/>
                  </a:lnTo>
                  <a:lnTo>
                    <a:pt x="59" y="11"/>
                  </a:lnTo>
                  <a:lnTo>
                    <a:pt x="55" y="11"/>
                  </a:lnTo>
                  <a:lnTo>
                    <a:pt x="55" y="11"/>
                  </a:lnTo>
                  <a:lnTo>
                    <a:pt x="52" y="15"/>
                  </a:lnTo>
                  <a:lnTo>
                    <a:pt x="48" y="18"/>
                  </a:lnTo>
                  <a:lnTo>
                    <a:pt x="48" y="22"/>
                  </a:lnTo>
                  <a:lnTo>
                    <a:pt x="52" y="22"/>
                  </a:lnTo>
                  <a:lnTo>
                    <a:pt x="52" y="26"/>
                  </a:lnTo>
                  <a:lnTo>
                    <a:pt x="48" y="26"/>
                  </a:lnTo>
                  <a:lnTo>
                    <a:pt x="44" y="26"/>
                  </a:lnTo>
                  <a:lnTo>
                    <a:pt x="40" y="26"/>
                  </a:lnTo>
                  <a:lnTo>
                    <a:pt x="37" y="26"/>
                  </a:lnTo>
                  <a:lnTo>
                    <a:pt x="37" y="26"/>
                  </a:lnTo>
                  <a:lnTo>
                    <a:pt x="29" y="30"/>
                  </a:lnTo>
                  <a:lnTo>
                    <a:pt x="29" y="30"/>
                  </a:lnTo>
                  <a:lnTo>
                    <a:pt x="26" y="30"/>
                  </a:lnTo>
                  <a:lnTo>
                    <a:pt x="22" y="30"/>
                  </a:lnTo>
                  <a:lnTo>
                    <a:pt x="18" y="26"/>
                  </a:lnTo>
                  <a:lnTo>
                    <a:pt x="15" y="26"/>
                  </a:lnTo>
                  <a:lnTo>
                    <a:pt x="11" y="26"/>
                  </a:lnTo>
                  <a:lnTo>
                    <a:pt x="11" y="30"/>
                  </a:lnTo>
                  <a:lnTo>
                    <a:pt x="11" y="30"/>
                  </a:lnTo>
                  <a:lnTo>
                    <a:pt x="7" y="30"/>
                  </a:lnTo>
                  <a:lnTo>
                    <a:pt x="3" y="26"/>
                  </a:lnTo>
                  <a:lnTo>
                    <a:pt x="0" y="30"/>
                  </a:lnTo>
                  <a:lnTo>
                    <a:pt x="0" y="30"/>
                  </a:lnTo>
                  <a:lnTo>
                    <a:pt x="0" y="30"/>
                  </a:lnTo>
                  <a:lnTo>
                    <a:pt x="0" y="30"/>
                  </a:lnTo>
                  <a:lnTo>
                    <a:pt x="0" y="33"/>
                  </a:lnTo>
                  <a:lnTo>
                    <a:pt x="3" y="33"/>
                  </a:lnTo>
                  <a:lnTo>
                    <a:pt x="3" y="37"/>
                  </a:lnTo>
                  <a:lnTo>
                    <a:pt x="3" y="37"/>
                  </a:lnTo>
                  <a:lnTo>
                    <a:pt x="7" y="37"/>
                  </a:lnTo>
                  <a:lnTo>
                    <a:pt x="11" y="37"/>
                  </a:lnTo>
                  <a:lnTo>
                    <a:pt x="11" y="37"/>
                  </a:lnTo>
                  <a:lnTo>
                    <a:pt x="15" y="37"/>
                  </a:lnTo>
                  <a:lnTo>
                    <a:pt x="18" y="37"/>
                  </a:lnTo>
                  <a:lnTo>
                    <a:pt x="18" y="37"/>
                  </a:lnTo>
                  <a:lnTo>
                    <a:pt x="22" y="41"/>
                  </a:lnTo>
                  <a:lnTo>
                    <a:pt x="29" y="37"/>
                  </a:lnTo>
                  <a:lnTo>
                    <a:pt x="33" y="37"/>
                  </a:lnTo>
                  <a:lnTo>
                    <a:pt x="40" y="37"/>
                  </a:lnTo>
                  <a:lnTo>
                    <a:pt x="40" y="41"/>
                  </a:lnTo>
                  <a:lnTo>
                    <a:pt x="48" y="44"/>
                  </a:lnTo>
                  <a:lnTo>
                    <a:pt x="59" y="44"/>
                  </a:lnTo>
                  <a:lnTo>
                    <a:pt x="63" y="44"/>
                  </a:lnTo>
                  <a:lnTo>
                    <a:pt x="66" y="48"/>
                  </a:lnTo>
                  <a:lnTo>
                    <a:pt x="66"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1" name="Freeform 59"/>
            <p:cNvSpPr/>
            <p:nvPr/>
          </p:nvSpPr>
          <p:spPr bwMode="auto">
            <a:xfrm>
              <a:off x="5331702" y="2682804"/>
              <a:ext cx="270500" cy="200758"/>
            </a:xfrm>
            <a:custGeom>
              <a:avLst/>
              <a:gdLst>
                <a:gd name="T0" fmla="*/ 92 w 151"/>
                <a:gd name="T1" fmla="*/ 115 h 115"/>
                <a:gd name="T2" fmla="*/ 96 w 151"/>
                <a:gd name="T3" fmla="*/ 111 h 115"/>
                <a:gd name="T4" fmla="*/ 100 w 151"/>
                <a:gd name="T5" fmla="*/ 111 h 115"/>
                <a:gd name="T6" fmla="*/ 107 w 151"/>
                <a:gd name="T7" fmla="*/ 111 h 115"/>
                <a:gd name="T8" fmla="*/ 111 w 151"/>
                <a:gd name="T9" fmla="*/ 111 h 115"/>
                <a:gd name="T10" fmla="*/ 118 w 151"/>
                <a:gd name="T11" fmla="*/ 111 h 115"/>
                <a:gd name="T12" fmla="*/ 129 w 151"/>
                <a:gd name="T13" fmla="*/ 115 h 115"/>
                <a:gd name="T14" fmla="*/ 133 w 151"/>
                <a:gd name="T15" fmla="*/ 111 h 115"/>
                <a:gd name="T16" fmla="*/ 144 w 151"/>
                <a:gd name="T17" fmla="*/ 97 h 115"/>
                <a:gd name="T18" fmla="*/ 148 w 151"/>
                <a:gd name="T19" fmla="*/ 89 h 115"/>
                <a:gd name="T20" fmla="*/ 151 w 151"/>
                <a:gd name="T21" fmla="*/ 85 h 115"/>
                <a:gd name="T22" fmla="*/ 148 w 151"/>
                <a:gd name="T23" fmla="*/ 82 h 115"/>
                <a:gd name="T24" fmla="*/ 148 w 151"/>
                <a:gd name="T25" fmla="*/ 78 h 115"/>
                <a:gd name="T26" fmla="*/ 144 w 151"/>
                <a:gd name="T27" fmla="*/ 71 h 115"/>
                <a:gd name="T28" fmla="*/ 144 w 151"/>
                <a:gd name="T29" fmla="*/ 59 h 115"/>
                <a:gd name="T30" fmla="*/ 137 w 151"/>
                <a:gd name="T31" fmla="*/ 52 h 115"/>
                <a:gd name="T32" fmla="*/ 144 w 151"/>
                <a:gd name="T33" fmla="*/ 45 h 115"/>
                <a:gd name="T34" fmla="*/ 140 w 151"/>
                <a:gd name="T35" fmla="*/ 34 h 115"/>
                <a:gd name="T36" fmla="*/ 140 w 151"/>
                <a:gd name="T37" fmla="*/ 30 h 115"/>
                <a:gd name="T38" fmla="*/ 133 w 151"/>
                <a:gd name="T39" fmla="*/ 19 h 115"/>
                <a:gd name="T40" fmla="*/ 133 w 151"/>
                <a:gd name="T41" fmla="*/ 8 h 115"/>
                <a:gd name="T42" fmla="*/ 126 w 151"/>
                <a:gd name="T43" fmla="*/ 4 h 115"/>
                <a:gd name="T44" fmla="*/ 85 w 151"/>
                <a:gd name="T45" fmla="*/ 8 h 115"/>
                <a:gd name="T46" fmla="*/ 77 w 151"/>
                <a:gd name="T47" fmla="*/ 11 h 115"/>
                <a:gd name="T48" fmla="*/ 70 w 151"/>
                <a:gd name="T49" fmla="*/ 11 h 115"/>
                <a:gd name="T50" fmla="*/ 77 w 151"/>
                <a:gd name="T51" fmla="*/ 4 h 115"/>
                <a:gd name="T52" fmla="*/ 74 w 151"/>
                <a:gd name="T53" fmla="*/ 8 h 115"/>
                <a:gd name="T54" fmla="*/ 63 w 151"/>
                <a:gd name="T55" fmla="*/ 8 h 115"/>
                <a:gd name="T56" fmla="*/ 59 w 151"/>
                <a:gd name="T57" fmla="*/ 4 h 115"/>
                <a:gd name="T58" fmla="*/ 66 w 151"/>
                <a:gd name="T59" fmla="*/ 4 h 115"/>
                <a:gd name="T60" fmla="*/ 63 w 151"/>
                <a:gd name="T61" fmla="*/ 0 h 115"/>
                <a:gd name="T62" fmla="*/ 48 w 151"/>
                <a:gd name="T63" fmla="*/ 4 h 115"/>
                <a:gd name="T64" fmla="*/ 37 w 151"/>
                <a:gd name="T65" fmla="*/ 4 h 115"/>
                <a:gd name="T66" fmla="*/ 29 w 151"/>
                <a:gd name="T67" fmla="*/ 8 h 115"/>
                <a:gd name="T68" fmla="*/ 26 w 151"/>
                <a:gd name="T69" fmla="*/ 15 h 115"/>
                <a:gd name="T70" fmla="*/ 14 w 151"/>
                <a:gd name="T71" fmla="*/ 19 h 115"/>
                <a:gd name="T72" fmla="*/ 7 w 151"/>
                <a:gd name="T73" fmla="*/ 22 h 115"/>
                <a:gd name="T74" fmla="*/ 3 w 151"/>
                <a:gd name="T75" fmla="*/ 26 h 115"/>
                <a:gd name="T76" fmla="*/ 3 w 151"/>
                <a:gd name="T77" fmla="*/ 26 h 115"/>
                <a:gd name="T78" fmla="*/ 3 w 151"/>
                <a:gd name="T79" fmla="*/ 37 h 115"/>
                <a:gd name="T80" fmla="*/ 0 w 151"/>
                <a:gd name="T81" fmla="*/ 41 h 115"/>
                <a:gd name="T82" fmla="*/ 3 w 151"/>
                <a:gd name="T83" fmla="*/ 52 h 115"/>
                <a:gd name="T84" fmla="*/ 7 w 151"/>
                <a:gd name="T85" fmla="*/ 56 h 115"/>
                <a:gd name="T86" fmla="*/ 7 w 151"/>
                <a:gd name="T87" fmla="*/ 59 h 115"/>
                <a:gd name="T88" fmla="*/ 11 w 151"/>
                <a:gd name="T89" fmla="*/ 67 h 115"/>
                <a:gd name="T90" fmla="*/ 14 w 151"/>
                <a:gd name="T91" fmla="*/ 78 h 115"/>
                <a:gd name="T92" fmla="*/ 14 w 151"/>
                <a:gd name="T93" fmla="*/ 82 h 115"/>
                <a:gd name="T94" fmla="*/ 18 w 151"/>
                <a:gd name="T95" fmla="*/ 82 h 115"/>
                <a:gd name="T96" fmla="*/ 26 w 151"/>
                <a:gd name="T97" fmla="*/ 82 h 115"/>
                <a:gd name="T98" fmla="*/ 29 w 151"/>
                <a:gd name="T99" fmla="*/ 85 h 115"/>
                <a:gd name="T100" fmla="*/ 33 w 151"/>
                <a:gd name="T101" fmla="*/ 89 h 115"/>
                <a:gd name="T102" fmla="*/ 33 w 151"/>
                <a:gd name="T103" fmla="*/ 93 h 115"/>
                <a:gd name="T104" fmla="*/ 37 w 151"/>
                <a:gd name="T105" fmla="*/ 97 h 115"/>
                <a:gd name="T106" fmla="*/ 40 w 151"/>
                <a:gd name="T107" fmla="*/ 97 h 115"/>
                <a:gd name="T108" fmla="*/ 37 w 151"/>
                <a:gd name="T109" fmla="*/ 89 h 115"/>
                <a:gd name="T110" fmla="*/ 48 w 151"/>
                <a:gd name="T111" fmla="*/ 93 h 115"/>
                <a:gd name="T112" fmla="*/ 51 w 151"/>
                <a:gd name="T113" fmla="*/ 97 h 115"/>
                <a:gd name="T114" fmla="*/ 59 w 151"/>
                <a:gd name="T115" fmla="*/ 97 h 115"/>
                <a:gd name="T116" fmla="*/ 74 w 151"/>
                <a:gd name="T117" fmla="*/ 104 h 115"/>
                <a:gd name="T118" fmla="*/ 81 w 151"/>
                <a:gd name="T119" fmla="*/ 111 h 115"/>
                <a:gd name="T120" fmla="*/ 89 w 151"/>
                <a:gd name="T121" fmla="*/ 108 h 115"/>
                <a:gd name="T122" fmla="*/ 89 w 151"/>
                <a:gd name="T123" fmla="*/ 115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51" h="115">
                  <a:moveTo>
                    <a:pt x="89" y="115"/>
                  </a:moveTo>
                  <a:lnTo>
                    <a:pt x="92" y="115"/>
                  </a:lnTo>
                  <a:lnTo>
                    <a:pt x="96" y="115"/>
                  </a:lnTo>
                  <a:lnTo>
                    <a:pt x="96" y="111"/>
                  </a:lnTo>
                  <a:lnTo>
                    <a:pt x="100" y="111"/>
                  </a:lnTo>
                  <a:lnTo>
                    <a:pt x="100" y="111"/>
                  </a:lnTo>
                  <a:lnTo>
                    <a:pt x="107" y="111"/>
                  </a:lnTo>
                  <a:lnTo>
                    <a:pt x="107" y="111"/>
                  </a:lnTo>
                  <a:lnTo>
                    <a:pt x="111" y="111"/>
                  </a:lnTo>
                  <a:lnTo>
                    <a:pt x="111" y="111"/>
                  </a:lnTo>
                  <a:lnTo>
                    <a:pt x="114" y="111"/>
                  </a:lnTo>
                  <a:lnTo>
                    <a:pt x="118" y="111"/>
                  </a:lnTo>
                  <a:lnTo>
                    <a:pt x="122" y="111"/>
                  </a:lnTo>
                  <a:lnTo>
                    <a:pt x="129" y="115"/>
                  </a:lnTo>
                  <a:lnTo>
                    <a:pt x="133" y="115"/>
                  </a:lnTo>
                  <a:lnTo>
                    <a:pt x="133" y="111"/>
                  </a:lnTo>
                  <a:lnTo>
                    <a:pt x="133" y="108"/>
                  </a:lnTo>
                  <a:lnTo>
                    <a:pt x="144" y="97"/>
                  </a:lnTo>
                  <a:lnTo>
                    <a:pt x="144" y="93"/>
                  </a:lnTo>
                  <a:lnTo>
                    <a:pt x="148" y="89"/>
                  </a:lnTo>
                  <a:lnTo>
                    <a:pt x="151" y="89"/>
                  </a:lnTo>
                  <a:lnTo>
                    <a:pt x="151" y="85"/>
                  </a:lnTo>
                  <a:lnTo>
                    <a:pt x="148" y="82"/>
                  </a:lnTo>
                  <a:lnTo>
                    <a:pt x="148" y="82"/>
                  </a:lnTo>
                  <a:lnTo>
                    <a:pt x="151" y="78"/>
                  </a:lnTo>
                  <a:lnTo>
                    <a:pt x="148" y="78"/>
                  </a:lnTo>
                  <a:lnTo>
                    <a:pt x="144" y="74"/>
                  </a:lnTo>
                  <a:lnTo>
                    <a:pt x="144" y="71"/>
                  </a:lnTo>
                  <a:lnTo>
                    <a:pt x="144" y="63"/>
                  </a:lnTo>
                  <a:lnTo>
                    <a:pt x="144" y="59"/>
                  </a:lnTo>
                  <a:lnTo>
                    <a:pt x="140" y="56"/>
                  </a:lnTo>
                  <a:lnTo>
                    <a:pt x="137" y="52"/>
                  </a:lnTo>
                  <a:lnTo>
                    <a:pt x="140" y="48"/>
                  </a:lnTo>
                  <a:lnTo>
                    <a:pt x="144" y="45"/>
                  </a:lnTo>
                  <a:lnTo>
                    <a:pt x="144" y="37"/>
                  </a:lnTo>
                  <a:lnTo>
                    <a:pt x="140" y="34"/>
                  </a:lnTo>
                  <a:lnTo>
                    <a:pt x="140" y="30"/>
                  </a:lnTo>
                  <a:lnTo>
                    <a:pt x="140" y="30"/>
                  </a:lnTo>
                  <a:lnTo>
                    <a:pt x="137" y="22"/>
                  </a:lnTo>
                  <a:lnTo>
                    <a:pt x="133" y="19"/>
                  </a:lnTo>
                  <a:lnTo>
                    <a:pt x="133" y="15"/>
                  </a:lnTo>
                  <a:lnTo>
                    <a:pt x="133" y="8"/>
                  </a:lnTo>
                  <a:lnTo>
                    <a:pt x="129" y="8"/>
                  </a:lnTo>
                  <a:lnTo>
                    <a:pt x="126" y="4"/>
                  </a:lnTo>
                  <a:lnTo>
                    <a:pt x="103" y="8"/>
                  </a:lnTo>
                  <a:lnTo>
                    <a:pt x="85" y="8"/>
                  </a:lnTo>
                  <a:lnTo>
                    <a:pt x="81" y="8"/>
                  </a:lnTo>
                  <a:lnTo>
                    <a:pt x="77" y="11"/>
                  </a:lnTo>
                  <a:lnTo>
                    <a:pt x="70" y="11"/>
                  </a:lnTo>
                  <a:lnTo>
                    <a:pt x="70" y="11"/>
                  </a:lnTo>
                  <a:lnTo>
                    <a:pt x="74" y="8"/>
                  </a:lnTo>
                  <a:lnTo>
                    <a:pt x="77" y="4"/>
                  </a:lnTo>
                  <a:lnTo>
                    <a:pt x="77" y="4"/>
                  </a:lnTo>
                  <a:lnTo>
                    <a:pt x="74" y="8"/>
                  </a:lnTo>
                  <a:lnTo>
                    <a:pt x="66" y="11"/>
                  </a:lnTo>
                  <a:lnTo>
                    <a:pt x="63" y="8"/>
                  </a:lnTo>
                  <a:lnTo>
                    <a:pt x="59" y="4"/>
                  </a:lnTo>
                  <a:lnTo>
                    <a:pt x="59" y="4"/>
                  </a:lnTo>
                  <a:lnTo>
                    <a:pt x="63" y="4"/>
                  </a:lnTo>
                  <a:lnTo>
                    <a:pt x="66" y="4"/>
                  </a:lnTo>
                  <a:lnTo>
                    <a:pt x="66" y="4"/>
                  </a:lnTo>
                  <a:lnTo>
                    <a:pt x="63" y="0"/>
                  </a:lnTo>
                  <a:lnTo>
                    <a:pt x="51" y="0"/>
                  </a:lnTo>
                  <a:lnTo>
                    <a:pt x="48" y="4"/>
                  </a:lnTo>
                  <a:lnTo>
                    <a:pt x="40" y="4"/>
                  </a:lnTo>
                  <a:lnTo>
                    <a:pt x="37" y="4"/>
                  </a:lnTo>
                  <a:lnTo>
                    <a:pt x="33" y="8"/>
                  </a:lnTo>
                  <a:lnTo>
                    <a:pt x="29" y="8"/>
                  </a:lnTo>
                  <a:lnTo>
                    <a:pt x="26" y="11"/>
                  </a:lnTo>
                  <a:lnTo>
                    <a:pt x="26" y="15"/>
                  </a:lnTo>
                  <a:lnTo>
                    <a:pt x="22" y="15"/>
                  </a:lnTo>
                  <a:lnTo>
                    <a:pt x="14" y="19"/>
                  </a:lnTo>
                  <a:lnTo>
                    <a:pt x="7" y="19"/>
                  </a:lnTo>
                  <a:lnTo>
                    <a:pt x="7" y="22"/>
                  </a:lnTo>
                  <a:lnTo>
                    <a:pt x="7" y="26"/>
                  </a:lnTo>
                  <a:lnTo>
                    <a:pt x="3" y="26"/>
                  </a:lnTo>
                  <a:lnTo>
                    <a:pt x="3" y="26"/>
                  </a:lnTo>
                  <a:lnTo>
                    <a:pt x="3" y="26"/>
                  </a:lnTo>
                  <a:lnTo>
                    <a:pt x="3" y="34"/>
                  </a:lnTo>
                  <a:lnTo>
                    <a:pt x="3" y="37"/>
                  </a:lnTo>
                  <a:lnTo>
                    <a:pt x="0" y="41"/>
                  </a:lnTo>
                  <a:lnTo>
                    <a:pt x="0" y="41"/>
                  </a:lnTo>
                  <a:lnTo>
                    <a:pt x="3" y="48"/>
                  </a:lnTo>
                  <a:lnTo>
                    <a:pt x="3" y="52"/>
                  </a:lnTo>
                  <a:lnTo>
                    <a:pt x="7" y="52"/>
                  </a:lnTo>
                  <a:lnTo>
                    <a:pt x="7" y="56"/>
                  </a:lnTo>
                  <a:lnTo>
                    <a:pt x="7" y="59"/>
                  </a:lnTo>
                  <a:lnTo>
                    <a:pt x="7" y="59"/>
                  </a:lnTo>
                  <a:lnTo>
                    <a:pt x="11" y="67"/>
                  </a:lnTo>
                  <a:lnTo>
                    <a:pt x="11" y="67"/>
                  </a:lnTo>
                  <a:lnTo>
                    <a:pt x="14" y="71"/>
                  </a:lnTo>
                  <a:lnTo>
                    <a:pt x="14" y="78"/>
                  </a:lnTo>
                  <a:lnTo>
                    <a:pt x="14" y="82"/>
                  </a:lnTo>
                  <a:lnTo>
                    <a:pt x="14" y="82"/>
                  </a:lnTo>
                  <a:lnTo>
                    <a:pt x="14" y="82"/>
                  </a:lnTo>
                  <a:lnTo>
                    <a:pt x="18" y="82"/>
                  </a:lnTo>
                  <a:lnTo>
                    <a:pt x="22" y="82"/>
                  </a:lnTo>
                  <a:lnTo>
                    <a:pt x="26" y="82"/>
                  </a:lnTo>
                  <a:lnTo>
                    <a:pt x="26" y="82"/>
                  </a:lnTo>
                  <a:lnTo>
                    <a:pt x="29" y="85"/>
                  </a:lnTo>
                  <a:lnTo>
                    <a:pt x="33" y="85"/>
                  </a:lnTo>
                  <a:lnTo>
                    <a:pt x="33" y="89"/>
                  </a:lnTo>
                  <a:lnTo>
                    <a:pt x="33" y="89"/>
                  </a:lnTo>
                  <a:lnTo>
                    <a:pt x="33" y="93"/>
                  </a:lnTo>
                  <a:lnTo>
                    <a:pt x="37" y="93"/>
                  </a:lnTo>
                  <a:lnTo>
                    <a:pt x="37" y="97"/>
                  </a:lnTo>
                  <a:lnTo>
                    <a:pt x="37" y="97"/>
                  </a:lnTo>
                  <a:lnTo>
                    <a:pt x="40" y="97"/>
                  </a:lnTo>
                  <a:lnTo>
                    <a:pt x="40" y="97"/>
                  </a:lnTo>
                  <a:lnTo>
                    <a:pt x="37" y="89"/>
                  </a:lnTo>
                  <a:lnTo>
                    <a:pt x="40" y="89"/>
                  </a:lnTo>
                  <a:lnTo>
                    <a:pt x="48" y="93"/>
                  </a:lnTo>
                  <a:lnTo>
                    <a:pt x="51" y="93"/>
                  </a:lnTo>
                  <a:lnTo>
                    <a:pt x="51" y="97"/>
                  </a:lnTo>
                  <a:lnTo>
                    <a:pt x="55" y="97"/>
                  </a:lnTo>
                  <a:lnTo>
                    <a:pt x="59" y="97"/>
                  </a:lnTo>
                  <a:lnTo>
                    <a:pt x="66" y="97"/>
                  </a:lnTo>
                  <a:lnTo>
                    <a:pt x="74" y="104"/>
                  </a:lnTo>
                  <a:lnTo>
                    <a:pt x="77" y="111"/>
                  </a:lnTo>
                  <a:lnTo>
                    <a:pt x="81" y="111"/>
                  </a:lnTo>
                  <a:lnTo>
                    <a:pt x="81" y="108"/>
                  </a:lnTo>
                  <a:lnTo>
                    <a:pt x="89" y="108"/>
                  </a:lnTo>
                  <a:lnTo>
                    <a:pt x="89" y="111"/>
                  </a:lnTo>
                  <a:lnTo>
                    <a:pt x="89" y="1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2" name="Freeform 60"/>
            <p:cNvSpPr/>
            <p:nvPr/>
          </p:nvSpPr>
          <p:spPr bwMode="auto">
            <a:xfrm>
              <a:off x="5277960" y="2818970"/>
              <a:ext cx="213175" cy="83794"/>
            </a:xfrm>
            <a:custGeom>
              <a:avLst/>
              <a:gdLst>
                <a:gd name="T0" fmla="*/ 44 w 119"/>
                <a:gd name="T1" fmla="*/ 4 h 48"/>
                <a:gd name="T2" fmla="*/ 48 w 119"/>
                <a:gd name="T3" fmla="*/ 4 h 48"/>
                <a:gd name="T4" fmla="*/ 56 w 119"/>
                <a:gd name="T5" fmla="*/ 4 h 48"/>
                <a:gd name="T6" fmla="*/ 59 w 119"/>
                <a:gd name="T7" fmla="*/ 7 h 48"/>
                <a:gd name="T8" fmla="*/ 63 w 119"/>
                <a:gd name="T9" fmla="*/ 11 h 48"/>
                <a:gd name="T10" fmla="*/ 63 w 119"/>
                <a:gd name="T11" fmla="*/ 15 h 48"/>
                <a:gd name="T12" fmla="*/ 67 w 119"/>
                <a:gd name="T13" fmla="*/ 19 h 48"/>
                <a:gd name="T14" fmla="*/ 70 w 119"/>
                <a:gd name="T15" fmla="*/ 19 h 48"/>
                <a:gd name="T16" fmla="*/ 67 w 119"/>
                <a:gd name="T17" fmla="*/ 11 h 48"/>
                <a:gd name="T18" fmla="*/ 78 w 119"/>
                <a:gd name="T19" fmla="*/ 15 h 48"/>
                <a:gd name="T20" fmla="*/ 81 w 119"/>
                <a:gd name="T21" fmla="*/ 19 h 48"/>
                <a:gd name="T22" fmla="*/ 89 w 119"/>
                <a:gd name="T23" fmla="*/ 19 h 48"/>
                <a:gd name="T24" fmla="*/ 104 w 119"/>
                <a:gd name="T25" fmla="*/ 26 h 48"/>
                <a:gd name="T26" fmla="*/ 111 w 119"/>
                <a:gd name="T27" fmla="*/ 33 h 48"/>
                <a:gd name="T28" fmla="*/ 119 w 119"/>
                <a:gd name="T29" fmla="*/ 30 h 48"/>
                <a:gd name="T30" fmla="*/ 119 w 119"/>
                <a:gd name="T31" fmla="*/ 37 h 48"/>
                <a:gd name="T32" fmla="*/ 107 w 119"/>
                <a:gd name="T33" fmla="*/ 37 h 48"/>
                <a:gd name="T34" fmla="*/ 100 w 119"/>
                <a:gd name="T35" fmla="*/ 45 h 48"/>
                <a:gd name="T36" fmla="*/ 89 w 119"/>
                <a:gd name="T37" fmla="*/ 45 h 48"/>
                <a:gd name="T38" fmla="*/ 81 w 119"/>
                <a:gd name="T39" fmla="*/ 45 h 48"/>
                <a:gd name="T40" fmla="*/ 70 w 119"/>
                <a:gd name="T41" fmla="*/ 45 h 48"/>
                <a:gd name="T42" fmla="*/ 63 w 119"/>
                <a:gd name="T43" fmla="*/ 45 h 48"/>
                <a:gd name="T44" fmla="*/ 56 w 119"/>
                <a:gd name="T45" fmla="*/ 41 h 48"/>
                <a:gd name="T46" fmla="*/ 48 w 119"/>
                <a:gd name="T47" fmla="*/ 41 h 48"/>
                <a:gd name="T48" fmla="*/ 44 w 119"/>
                <a:gd name="T49" fmla="*/ 45 h 48"/>
                <a:gd name="T50" fmla="*/ 37 w 119"/>
                <a:gd name="T51" fmla="*/ 48 h 48"/>
                <a:gd name="T52" fmla="*/ 30 w 119"/>
                <a:gd name="T53" fmla="*/ 45 h 48"/>
                <a:gd name="T54" fmla="*/ 26 w 119"/>
                <a:gd name="T55" fmla="*/ 45 h 48"/>
                <a:gd name="T56" fmla="*/ 19 w 119"/>
                <a:gd name="T57" fmla="*/ 37 h 48"/>
                <a:gd name="T58" fmla="*/ 7 w 119"/>
                <a:gd name="T59" fmla="*/ 30 h 48"/>
                <a:gd name="T60" fmla="*/ 7 w 119"/>
                <a:gd name="T61" fmla="*/ 26 h 48"/>
                <a:gd name="T62" fmla="*/ 0 w 119"/>
                <a:gd name="T63" fmla="*/ 19 h 48"/>
                <a:gd name="T64" fmla="*/ 0 w 119"/>
                <a:gd name="T65" fmla="*/ 15 h 48"/>
                <a:gd name="T66" fmla="*/ 4 w 119"/>
                <a:gd name="T67" fmla="*/ 15 h 48"/>
                <a:gd name="T68" fmla="*/ 15 w 119"/>
                <a:gd name="T69" fmla="*/ 11 h 48"/>
                <a:gd name="T70" fmla="*/ 22 w 119"/>
                <a:gd name="T71" fmla="*/ 7 h 48"/>
                <a:gd name="T72" fmla="*/ 30 w 119"/>
                <a:gd name="T73" fmla="*/ 7 h 48"/>
                <a:gd name="T74" fmla="*/ 33 w 119"/>
                <a:gd name="T75" fmla="*/ 4 h 48"/>
                <a:gd name="T76" fmla="*/ 37 w 119"/>
                <a:gd name="T77" fmla="*/ 4 h 48"/>
                <a:gd name="T78" fmla="*/ 41 w 119"/>
                <a:gd name="T79" fmla="*/ 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9" h="48">
                  <a:moveTo>
                    <a:pt x="44" y="4"/>
                  </a:moveTo>
                  <a:lnTo>
                    <a:pt x="44" y="4"/>
                  </a:lnTo>
                  <a:lnTo>
                    <a:pt x="44" y="4"/>
                  </a:lnTo>
                  <a:lnTo>
                    <a:pt x="48" y="4"/>
                  </a:lnTo>
                  <a:lnTo>
                    <a:pt x="52" y="4"/>
                  </a:lnTo>
                  <a:lnTo>
                    <a:pt x="56" y="4"/>
                  </a:lnTo>
                  <a:lnTo>
                    <a:pt x="56" y="4"/>
                  </a:lnTo>
                  <a:lnTo>
                    <a:pt x="59" y="7"/>
                  </a:lnTo>
                  <a:lnTo>
                    <a:pt x="63" y="7"/>
                  </a:lnTo>
                  <a:lnTo>
                    <a:pt x="63" y="11"/>
                  </a:lnTo>
                  <a:lnTo>
                    <a:pt x="63" y="11"/>
                  </a:lnTo>
                  <a:lnTo>
                    <a:pt x="63" y="15"/>
                  </a:lnTo>
                  <a:lnTo>
                    <a:pt x="67" y="15"/>
                  </a:lnTo>
                  <a:lnTo>
                    <a:pt x="67" y="19"/>
                  </a:lnTo>
                  <a:lnTo>
                    <a:pt x="67" y="19"/>
                  </a:lnTo>
                  <a:lnTo>
                    <a:pt x="70" y="19"/>
                  </a:lnTo>
                  <a:lnTo>
                    <a:pt x="70" y="19"/>
                  </a:lnTo>
                  <a:lnTo>
                    <a:pt x="67" y="11"/>
                  </a:lnTo>
                  <a:lnTo>
                    <a:pt x="70" y="11"/>
                  </a:lnTo>
                  <a:lnTo>
                    <a:pt x="78" y="15"/>
                  </a:lnTo>
                  <a:lnTo>
                    <a:pt x="81" y="15"/>
                  </a:lnTo>
                  <a:lnTo>
                    <a:pt x="81" y="19"/>
                  </a:lnTo>
                  <a:lnTo>
                    <a:pt x="85" y="19"/>
                  </a:lnTo>
                  <a:lnTo>
                    <a:pt x="89" y="19"/>
                  </a:lnTo>
                  <a:lnTo>
                    <a:pt x="96" y="19"/>
                  </a:lnTo>
                  <a:lnTo>
                    <a:pt x="104" y="26"/>
                  </a:lnTo>
                  <a:lnTo>
                    <a:pt x="107" y="33"/>
                  </a:lnTo>
                  <a:lnTo>
                    <a:pt x="111" y="33"/>
                  </a:lnTo>
                  <a:lnTo>
                    <a:pt x="111" y="30"/>
                  </a:lnTo>
                  <a:lnTo>
                    <a:pt x="119" y="30"/>
                  </a:lnTo>
                  <a:lnTo>
                    <a:pt x="119" y="33"/>
                  </a:lnTo>
                  <a:lnTo>
                    <a:pt x="119" y="37"/>
                  </a:lnTo>
                  <a:lnTo>
                    <a:pt x="111" y="37"/>
                  </a:lnTo>
                  <a:lnTo>
                    <a:pt x="107" y="37"/>
                  </a:lnTo>
                  <a:lnTo>
                    <a:pt x="104" y="41"/>
                  </a:lnTo>
                  <a:lnTo>
                    <a:pt x="100" y="45"/>
                  </a:lnTo>
                  <a:lnTo>
                    <a:pt x="93" y="45"/>
                  </a:lnTo>
                  <a:lnTo>
                    <a:pt x="89" y="45"/>
                  </a:lnTo>
                  <a:lnTo>
                    <a:pt x="85" y="45"/>
                  </a:lnTo>
                  <a:lnTo>
                    <a:pt x="81" y="45"/>
                  </a:lnTo>
                  <a:lnTo>
                    <a:pt x="78" y="48"/>
                  </a:lnTo>
                  <a:lnTo>
                    <a:pt x="70" y="45"/>
                  </a:lnTo>
                  <a:lnTo>
                    <a:pt x="70" y="45"/>
                  </a:lnTo>
                  <a:lnTo>
                    <a:pt x="63" y="45"/>
                  </a:lnTo>
                  <a:lnTo>
                    <a:pt x="59" y="45"/>
                  </a:lnTo>
                  <a:lnTo>
                    <a:pt x="56" y="41"/>
                  </a:lnTo>
                  <a:lnTo>
                    <a:pt x="48" y="41"/>
                  </a:lnTo>
                  <a:lnTo>
                    <a:pt x="48" y="41"/>
                  </a:lnTo>
                  <a:lnTo>
                    <a:pt x="44" y="45"/>
                  </a:lnTo>
                  <a:lnTo>
                    <a:pt x="44" y="45"/>
                  </a:lnTo>
                  <a:lnTo>
                    <a:pt x="44" y="48"/>
                  </a:lnTo>
                  <a:lnTo>
                    <a:pt x="37" y="48"/>
                  </a:lnTo>
                  <a:lnTo>
                    <a:pt x="37" y="48"/>
                  </a:lnTo>
                  <a:lnTo>
                    <a:pt x="30" y="45"/>
                  </a:lnTo>
                  <a:lnTo>
                    <a:pt x="26" y="45"/>
                  </a:lnTo>
                  <a:lnTo>
                    <a:pt x="26" y="45"/>
                  </a:lnTo>
                  <a:lnTo>
                    <a:pt x="19" y="37"/>
                  </a:lnTo>
                  <a:lnTo>
                    <a:pt x="19" y="37"/>
                  </a:lnTo>
                  <a:lnTo>
                    <a:pt x="11" y="33"/>
                  </a:lnTo>
                  <a:lnTo>
                    <a:pt x="7" y="30"/>
                  </a:lnTo>
                  <a:lnTo>
                    <a:pt x="7" y="30"/>
                  </a:lnTo>
                  <a:lnTo>
                    <a:pt x="7" y="26"/>
                  </a:lnTo>
                  <a:lnTo>
                    <a:pt x="4" y="19"/>
                  </a:lnTo>
                  <a:lnTo>
                    <a:pt x="0" y="19"/>
                  </a:lnTo>
                  <a:lnTo>
                    <a:pt x="0" y="15"/>
                  </a:lnTo>
                  <a:lnTo>
                    <a:pt x="0" y="15"/>
                  </a:lnTo>
                  <a:lnTo>
                    <a:pt x="4" y="15"/>
                  </a:lnTo>
                  <a:lnTo>
                    <a:pt x="4" y="15"/>
                  </a:lnTo>
                  <a:lnTo>
                    <a:pt x="11" y="11"/>
                  </a:lnTo>
                  <a:lnTo>
                    <a:pt x="15" y="11"/>
                  </a:lnTo>
                  <a:lnTo>
                    <a:pt x="19" y="7"/>
                  </a:lnTo>
                  <a:lnTo>
                    <a:pt x="22" y="7"/>
                  </a:lnTo>
                  <a:lnTo>
                    <a:pt x="22" y="7"/>
                  </a:lnTo>
                  <a:lnTo>
                    <a:pt x="30" y="7"/>
                  </a:lnTo>
                  <a:lnTo>
                    <a:pt x="30" y="7"/>
                  </a:lnTo>
                  <a:lnTo>
                    <a:pt x="33" y="4"/>
                  </a:lnTo>
                  <a:lnTo>
                    <a:pt x="33" y="4"/>
                  </a:lnTo>
                  <a:lnTo>
                    <a:pt x="37" y="4"/>
                  </a:lnTo>
                  <a:lnTo>
                    <a:pt x="41" y="0"/>
                  </a:lnTo>
                  <a:lnTo>
                    <a:pt x="41" y="4"/>
                  </a:lnTo>
                  <a:lnTo>
                    <a:pt x="44"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3" name="Freeform 61"/>
            <p:cNvSpPr/>
            <p:nvPr/>
          </p:nvSpPr>
          <p:spPr bwMode="auto">
            <a:xfrm>
              <a:off x="5111359" y="2682804"/>
              <a:ext cx="245420" cy="260112"/>
            </a:xfrm>
            <a:custGeom>
              <a:avLst/>
              <a:gdLst>
                <a:gd name="T0" fmla="*/ 49 w 137"/>
                <a:gd name="T1" fmla="*/ 4 h 149"/>
                <a:gd name="T2" fmla="*/ 56 w 137"/>
                <a:gd name="T3" fmla="*/ 8 h 149"/>
                <a:gd name="T4" fmla="*/ 60 w 137"/>
                <a:gd name="T5" fmla="*/ 15 h 149"/>
                <a:gd name="T6" fmla="*/ 67 w 137"/>
                <a:gd name="T7" fmla="*/ 11 h 149"/>
                <a:gd name="T8" fmla="*/ 75 w 137"/>
                <a:gd name="T9" fmla="*/ 15 h 149"/>
                <a:gd name="T10" fmla="*/ 67 w 137"/>
                <a:gd name="T11" fmla="*/ 19 h 149"/>
                <a:gd name="T12" fmla="*/ 78 w 137"/>
                <a:gd name="T13" fmla="*/ 22 h 149"/>
                <a:gd name="T14" fmla="*/ 89 w 137"/>
                <a:gd name="T15" fmla="*/ 15 h 149"/>
                <a:gd name="T16" fmla="*/ 97 w 137"/>
                <a:gd name="T17" fmla="*/ 11 h 149"/>
                <a:gd name="T18" fmla="*/ 93 w 137"/>
                <a:gd name="T19" fmla="*/ 15 h 149"/>
                <a:gd name="T20" fmla="*/ 100 w 137"/>
                <a:gd name="T21" fmla="*/ 15 h 149"/>
                <a:gd name="T22" fmla="*/ 112 w 137"/>
                <a:gd name="T23" fmla="*/ 19 h 149"/>
                <a:gd name="T24" fmla="*/ 119 w 137"/>
                <a:gd name="T25" fmla="*/ 26 h 149"/>
                <a:gd name="T26" fmla="*/ 126 w 137"/>
                <a:gd name="T27" fmla="*/ 34 h 149"/>
                <a:gd name="T28" fmla="*/ 126 w 137"/>
                <a:gd name="T29" fmla="*/ 48 h 149"/>
                <a:gd name="T30" fmla="*/ 130 w 137"/>
                <a:gd name="T31" fmla="*/ 59 h 149"/>
                <a:gd name="T32" fmla="*/ 137 w 137"/>
                <a:gd name="T33" fmla="*/ 71 h 149"/>
                <a:gd name="T34" fmla="*/ 130 w 137"/>
                <a:gd name="T35" fmla="*/ 82 h 149"/>
                <a:gd name="T36" fmla="*/ 123 w 137"/>
                <a:gd name="T37" fmla="*/ 85 h 149"/>
                <a:gd name="T38" fmla="*/ 108 w 137"/>
                <a:gd name="T39" fmla="*/ 89 h 149"/>
                <a:gd name="T40" fmla="*/ 93 w 137"/>
                <a:gd name="T41" fmla="*/ 93 h 149"/>
                <a:gd name="T42" fmla="*/ 100 w 137"/>
                <a:gd name="T43" fmla="*/ 104 h 149"/>
                <a:gd name="T44" fmla="*/ 112 w 137"/>
                <a:gd name="T45" fmla="*/ 115 h 149"/>
                <a:gd name="T46" fmla="*/ 119 w 137"/>
                <a:gd name="T47" fmla="*/ 130 h 149"/>
                <a:gd name="T48" fmla="*/ 108 w 137"/>
                <a:gd name="T49" fmla="*/ 137 h 149"/>
                <a:gd name="T50" fmla="*/ 108 w 137"/>
                <a:gd name="T51" fmla="*/ 145 h 149"/>
                <a:gd name="T52" fmla="*/ 97 w 137"/>
                <a:gd name="T53" fmla="*/ 145 h 149"/>
                <a:gd name="T54" fmla="*/ 82 w 137"/>
                <a:gd name="T55" fmla="*/ 149 h 149"/>
                <a:gd name="T56" fmla="*/ 71 w 137"/>
                <a:gd name="T57" fmla="*/ 149 h 149"/>
                <a:gd name="T58" fmla="*/ 60 w 137"/>
                <a:gd name="T59" fmla="*/ 149 h 149"/>
                <a:gd name="T60" fmla="*/ 52 w 137"/>
                <a:gd name="T61" fmla="*/ 145 h 149"/>
                <a:gd name="T62" fmla="*/ 45 w 137"/>
                <a:gd name="T63" fmla="*/ 141 h 149"/>
                <a:gd name="T64" fmla="*/ 37 w 137"/>
                <a:gd name="T65" fmla="*/ 145 h 149"/>
                <a:gd name="T66" fmla="*/ 30 w 137"/>
                <a:gd name="T67" fmla="*/ 141 h 149"/>
                <a:gd name="T68" fmla="*/ 30 w 137"/>
                <a:gd name="T69" fmla="*/ 130 h 149"/>
                <a:gd name="T70" fmla="*/ 34 w 137"/>
                <a:gd name="T71" fmla="*/ 119 h 149"/>
                <a:gd name="T72" fmla="*/ 19 w 137"/>
                <a:gd name="T73" fmla="*/ 115 h 149"/>
                <a:gd name="T74" fmla="*/ 12 w 137"/>
                <a:gd name="T75" fmla="*/ 111 h 149"/>
                <a:gd name="T76" fmla="*/ 8 w 137"/>
                <a:gd name="T77" fmla="*/ 104 h 149"/>
                <a:gd name="T78" fmla="*/ 4 w 137"/>
                <a:gd name="T79" fmla="*/ 93 h 149"/>
                <a:gd name="T80" fmla="*/ 0 w 137"/>
                <a:gd name="T81" fmla="*/ 82 h 149"/>
                <a:gd name="T82" fmla="*/ 0 w 137"/>
                <a:gd name="T83" fmla="*/ 71 h 149"/>
                <a:gd name="T84" fmla="*/ 15 w 137"/>
                <a:gd name="T85" fmla="*/ 63 h 149"/>
                <a:gd name="T86" fmla="*/ 19 w 137"/>
                <a:gd name="T87" fmla="*/ 56 h 149"/>
                <a:gd name="T88" fmla="*/ 12 w 137"/>
                <a:gd name="T89" fmla="*/ 48 h 149"/>
                <a:gd name="T90" fmla="*/ 19 w 137"/>
                <a:gd name="T91" fmla="*/ 45 h 149"/>
                <a:gd name="T92" fmla="*/ 23 w 137"/>
                <a:gd name="T93" fmla="*/ 37 h 149"/>
                <a:gd name="T94" fmla="*/ 15 w 137"/>
                <a:gd name="T95" fmla="*/ 34 h 149"/>
                <a:gd name="T96" fmla="*/ 30 w 137"/>
                <a:gd name="T97" fmla="*/ 30 h 149"/>
                <a:gd name="T98" fmla="*/ 34 w 137"/>
                <a:gd name="T99" fmla="*/ 30 h 149"/>
                <a:gd name="T100" fmla="*/ 37 w 137"/>
                <a:gd name="T101" fmla="*/ 34 h 149"/>
                <a:gd name="T102" fmla="*/ 37 w 137"/>
                <a:gd name="T103" fmla="*/ 30 h 149"/>
                <a:gd name="T104" fmla="*/ 49 w 137"/>
                <a:gd name="T105" fmla="*/ 26 h 149"/>
                <a:gd name="T106" fmla="*/ 49 w 137"/>
                <a:gd name="T107" fmla="*/ 22 h 149"/>
                <a:gd name="T108" fmla="*/ 45 w 137"/>
                <a:gd name="T109" fmla="*/ 19 h 149"/>
                <a:gd name="T110" fmla="*/ 41 w 137"/>
                <a:gd name="T111" fmla="*/ 11 h 149"/>
                <a:gd name="T112" fmla="*/ 41 w 137"/>
                <a:gd name="T113" fmla="*/ 4 h 149"/>
                <a:gd name="T114" fmla="*/ 37 w 137"/>
                <a:gd name="T115" fmla="*/ 0 h 1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37" h="149">
                  <a:moveTo>
                    <a:pt x="37" y="0"/>
                  </a:moveTo>
                  <a:lnTo>
                    <a:pt x="41" y="0"/>
                  </a:lnTo>
                  <a:lnTo>
                    <a:pt x="49" y="4"/>
                  </a:lnTo>
                  <a:lnTo>
                    <a:pt x="49" y="4"/>
                  </a:lnTo>
                  <a:lnTo>
                    <a:pt x="52" y="4"/>
                  </a:lnTo>
                  <a:lnTo>
                    <a:pt x="56" y="4"/>
                  </a:lnTo>
                  <a:lnTo>
                    <a:pt x="60" y="8"/>
                  </a:lnTo>
                  <a:lnTo>
                    <a:pt x="56" y="8"/>
                  </a:lnTo>
                  <a:lnTo>
                    <a:pt x="56" y="11"/>
                  </a:lnTo>
                  <a:lnTo>
                    <a:pt x="56" y="11"/>
                  </a:lnTo>
                  <a:lnTo>
                    <a:pt x="60" y="11"/>
                  </a:lnTo>
                  <a:lnTo>
                    <a:pt x="60" y="15"/>
                  </a:lnTo>
                  <a:lnTo>
                    <a:pt x="63" y="15"/>
                  </a:lnTo>
                  <a:lnTo>
                    <a:pt x="63" y="11"/>
                  </a:lnTo>
                  <a:lnTo>
                    <a:pt x="67" y="11"/>
                  </a:lnTo>
                  <a:lnTo>
                    <a:pt x="67" y="11"/>
                  </a:lnTo>
                  <a:lnTo>
                    <a:pt x="71" y="15"/>
                  </a:lnTo>
                  <a:lnTo>
                    <a:pt x="71" y="15"/>
                  </a:lnTo>
                  <a:lnTo>
                    <a:pt x="75" y="11"/>
                  </a:lnTo>
                  <a:lnTo>
                    <a:pt x="75" y="15"/>
                  </a:lnTo>
                  <a:lnTo>
                    <a:pt x="75" y="15"/>
                  </a:lnTo>
                  <a:lnTo>
                    <a:pt x="75" y="19"/>
                  </a:lnTo>
                  <a:lnTo>
                    <a:pt x="71" y="19"/>
                  </a:lnTo>
                  <a:lnTo>
                    <a:pt x="67" y="19"/>
                  </a:lnTo>
                  <a:lnTo>
                    <a:pt x="71" y="22"/>
                  </a:lnTo>
                  <a:lnTo>
                    <a:pt x="75" y="19"/>
                  </a:lnTo>
                  <a:lnTo>
                    <a:pt x="78" y="22"/>
                  </a:lnTo>
                  <a:lnTo>
                    <a:pt x="78" y="22"/>
                  </a:lnTo>
                  <a:lnTo>
                    <a:pt x="82" y="22"/>
                  </a:lnTo>
                  <a:lnTo>
                    <a:pt x="82" y="19"/>
                  </a:lnTo>
                  <a:lnTo>
                    <a:pt x="86" y="19"/>
                  </a:lnTo>
                  <a:lnTo>
                    <a:pt x="89" y="15"/>
                  </a:lnTo>
                  <a:lnTo>
                    <a:pt x="89" y="15"/>
                  </a:lnTo>
                  <a:lnTo>
                    <a:pt x="93" y="15"/>
                  </a:lnTo>
                  <a:lnTo>
                    <a:pt x="93" y="11"/>
                  </a:lnTo>
                  <a:lnTo>
                    <a:pt x="97" y="11"/>
                  </a:lnTo>
                  <a:lnTo>
                    <a:pt x="100" y="11"/>
                  </a:lnTo>
                  <a:lnTo>
                    <a:pt x="97" y="11"/>
                  </a:lnTo>
                  <a:lnTo>
                    <a:pt x="97" y="15"/>
                  </a:lnTo>
                  <a:lnTo>
                    <a:pt x="93" y="15"/>
                  </a:lnTo>
                  <a:lnTo>
                    <a:pt x="93" y="15"/>
                  </a:lnTo>
                  <a:lnTo>
                    <a:pt x="93" y="15"/>
                  </a:lnTo>
                  <a:lnTo>
                    <a:pt x="97" y="15"/>
                  </a:lnTo>
                  <a:lnTo>
                    <a:pt x="100" y="15"/>
                  </a:lnTo>
                  <a:lnTo>
                    <a:pt x="104" y="11"/>
                  </a:lnTo>
                  <a:lnTo>
                    <a:pt x="104" y="15"/>
                  </a:lnTo>
                  <a:lnTo>
                    <a:pt x="108" y="15"/>
                  </a:lnTo>
                  <a:lnTo>
                    <a:pt x="112" y="19"/>
                  </a:lnTo>
                  <a:lnTo>
                    <a:pt x="115" y="19"/>
                  </a:lnTo>
                  <a:lnTo>
                    <a:pt x="115" y="22"/>
                  </a:lnTo>
                  <a:lnTo>
                    <a:pt x="115" y="22"/>
                  </a:lnTo>
                  <a:lnTo>
                    <a:pt x="119" y="26"/>
                  </a:lnTo>
                  <a:lnTo>
                    <a:pt x="123" y="26"/>
                  </a:lnTo>
                  <a:lnTo>
                    <a:pt x="123" y="26"/>
                  </a:lnTo>
                  <a:lnTo>
                    <a:pt x="126" y="26"/>
                  </a:lnTo>
                  <a:lnTo>
                    <a:pt x="126" y="34"/>
                  </a:lnTo>
                  <a:lnTo>
                    <a:pt x="126" y="37"/>
                  </a:lnTo>
                  <a:lnTo>
                    <a:pt x="123" y="41"/>
                  </a:lnTo>
                  <a:lnTo>
                    <a:pt x="123" y="41"/>
                  </a:lnTo>
                  <a:lnTo>
                    <a:pt x="126" y="48"/>
                  </a:lnTo>
                  <a:lnTo>
                    <a:pt x="126" y="52"/>
                  </a:lnTo>
                  <a:lnTo>
                    <a:pt x="130" y="52"/>
                  </a:lnTo>
                  <a:lnTo>
                    <a:pt x="130" y="56"/>
                  </a:lnTo>
                  <a:lnTo>
                    <a:pt x="130" y="59"/>
                  </a:lnTo>
                  <a:lnTo>
                    <a:pt x="130" y="59"/>
                  </a:lnTo>
                  <a:lnTo>
                    <a:pt x="134" y="67"/>
                  </a:lnTo>
                  <a:lnTo>
                    <a:pt x="134" y="67"/>
                  </a:lnTo>
                  <a:lnTo>
                    <a:pt x="137" y="71"/>
                  </a:lnTo>
                  <a:lnTo>
                    <a:pt x="137" y="78"/>
                  </a:lnTo>
                  <a:lnTo>
                    <a:pt x="134" y="82"/>
                  </a:lnTo>
                  <a:lnTo>
                    <a:pt x="134" y="78"/>
                  </a:lnTo>
                  <a:lnTo>
                    <a:pt x="130" y="82"/>
                  </a:lnTo>
                  <a:lnTo>
                    <a:pt x="126" y="82"/>
                  </a:lnTo>
                  <a:lnTo>
                    <a:pt x="126" y="82"/>
                  </a:lnTo>
                  <a:lnTo>
                    <a:pt x="123" y="85"/>
                  </a:lnTo>
                  <a:lnTo>
                    <a:pt x="123" y="85"/>
                  </a:lnTo>
                  <a:lnTo>
                    <a:pt x="115" y="85"/>
                  </a:lnTo>
                  <a:lnTo>
                    <a:pt x="115" y="85"/>
                  </a:lnTo>
                  <a:lnTo>
                    <a:pt x="112" y="85"/>
                  </a:lnTo>
                  <a:lnTo>
                    <a:pt x="108" y="89"/>
                  </a:lnTo>
                  <a:lnTo>
                    <a:pt x="104" y="89"/>
                  </a:lnTo>
                  <a:lnTo>
                    <a:pt x="97" y="93"/>
                  </a:lnTo>
                  <a:lnTo>
                    <a:pt x="97" y="93"/>
                  </a:lnTo>
                  <a:lnTo>
                    <a:pt x="93" y="93"/>
                  </a:lnTo>
                  <a:lnTo>
                    <a:pt x="93" y="93"/>
                  </a:lnTo>
                  <a:lnTo>
                    <a:pt x="93" y="97"/>
                  </a:lnTo>
                  <a:lnTo>
                    <a:pt x="97" y="97"/>
                  </a:lnTo>
                  <a:lnTo>
                    <a:pt x="100" y="104"/>
                  </a:lnTo>
                  <a:lnTo>
                    <a:pt x="100" y="108"/>
                  </a:lnTo>
                  <a:lnTo>
                    <a:pt x="100" y="108"/>
                  </a:lnTo>
                  <a:lnTo>
                    <a:pt x="104" y="111"/>
                  </a:lnTo>
                  <a:lnTo>
                    <a:pt x="112" y="115"/>
                  </a:lnTo>
                  <a:lnTo>
                    <a:pt x="112" y="115"/>
                  </a:lnTo>
                  <a:lnTo>
                    <a:pt x="119" y="123"/>
                  </a:lnTo>
                  <a:lnTo>
                    <a:pt x="119" y="126"/>
                  </a:lnTo>
                  <a:lnTo>
                    <a:pt x="119" y="130"/>
                  </a:lnTo>
                  <a:lnTo>
                    <a:pt x="115" y="130"/>
                  </a:lnTo>
                  <a:lnTo>
                    <a:pt x="115" y="130"/>
                  </a:lnTo>
                  <a:lnTo>
                    <a:pt x="112" y="134"/>
                  </a:lnTo>
                  <a:lnTo>
                    <a:pt x="108" y="137"/>
                  </a:lnTo>
                  <a:lnTo>
                    <a:pt x="108" y="141"/>
                  </a:lnTo>
                  <a:lnTo>
                    <a:pt x="112" y="141"/>
                  </a:lnTo>
                  <a:lnTo>
                    <a:pt x="112" y="145"/>
                  </a:lnTo>
                  <a:lnTo>
                    <a:pt x="108" y="145"/>
                  </a:lnTo>
                  <a:lnTo>
                    <a:pt x="104" y="145"/>
                  </a:lnTo>
                  <a:lnTo>
                    <a:pt x="100" y="145"/>
                  </a:lnTo>
                  <a:lnTo>
                    <a:pt x="97" y="145"/>
                  </a:lnTo>
                  <a:lnTo>
                    <a:pt x="97" y="145"/>
                  </a:lnTo>
                  <a:lnTo>
                    <a:pt x="89" y="149"/>
                  </a:lnTo>
                  <a:lnTo>
                    <a:pt x="89" y="149"/>
                  </a:lnTo>
                  <a:lnTo>
                    <a:pt x="86" y="149"/>
                  </a:lnTo>
                  <a:lnTo>
                    <a:pt x="82" y="149"/>
                  </a:lnTo>
                  <a:lnTo>
                    <a:pt x="78" y="145"/>
                  </a:lnTo>
                  <a:lnTo>
                    <a:pt x="75" y="145"/>
                  </a:lnTo>
                  <a:lnTo>
                    <a:pt x="71" y="145"/>
                  </a:lnTo>
                  <a:lnTo>
                    <a:pt x="71" y="149"/>
                  </a:lnTo>
                  <a:lnTo>
                    <a:pt x="71" y="149"/>
                  </a:lnTo>
                  <a:lnTo>
                    <a:pt x="67" y="149"/>
                  </a:lnTo>
                  <a:lnTo>
                    <a:pt x="63" y="145"/>
                  </a:lnTo>
                  <a:lnTo>
                    <a:pt x="60" y="149"/>
                  </a:lnTo>
                  <a:lnTo>
                    <a:pt x="60" y="149"/>
                  </a:lnTo>
                  <a:lnTo>
                    <a:pt x="60" y="149"/>
                  </a:lnTo>
                  <a:lnTo>
                    <a:pt x="56" y="149"/>
                  </a:lnTo>
                  <a:lnTo>
                    <a:pt x="52" y="145"/>
                  </a:lnTo>
                  <a:lnTo>
                    <a:pt x="49" y="145"/>
                  </a:lnTo>
                  <a:lnTo>
                    <a:pt x="49" y="145"/>
                  </a:lnTo>
                  <a:lnTo>
                    <a:pt x="45" y="145"/>
                  </a:lnTo>
                  <a:lnTo>
                    <a:pt x="45" y="141"/>
                  </a:lnTo>
                  <a:lnTo>
                    <a:pt x="41" y="141"/>
                  </a:lnTo>
                  <a:lnTo>
                    <a:pt x="41" y="145"/>
                  </a:lnTo>
                  <a:lnTo>
                    <a:pt x="41" y="145"/>
                  </a:lnTo>
                  <a:lnTo>
                    <a:pt x="37" y="145"/>
                  </a:lnTo>
                  <a:lnTo>
                    <a:pt x="34" y="145"/>
                  </a:lnTo>
                  <a:lnTo>
                    <a:pt x="30" y="145"/>
                  </a:lnTo>
                  <a:lnTo>
                    <a:pt x="30" y="145"/>
                  </a:lnTo>
                  <a:lnTo>
                    <a:pt x="30" y="141"/>
                  </a:lnTo>
                  <a:lnTo>
                    <a:pt x="26" y="141"/>
                  </a:lnTo>
                  <a:lnTo>
                    <a:pt x="26" y="137"/>
                  </a:lnTo>
                  <a:lnTo>
                    <a:pt x="30" y="130"/>
                  </a:lnTo>
                  <a:lnTo>
                    <a:pt x="30" y="130"/>
                  </a:lnTo>
                  <a:lnTo>
                    <a:pt x="30" y="126"/>
                  </a:lnTo>
                  <a:lnTo>
                    <a:pt x="34" y="123"/>
                  </a:lnTo>
                  <a:lnTo>
                    <a:pt x="37" y="119"/>
                  </a:lnTo>
                  <a:lnTo>
                    <a:pt x="34" y="119"/>
                  </a:lnTo>
                  <a:lnTo>
                    <a:pt x="30" y="119"/>
                  </a:lnTo>
                  <a:lnTo>
                    <a:pt x="26" y="115"/>
                  </a:lnTo>
                  <a:lnTo>
                    <a:pt x="23" y="119"/>
                  </a:lnTo>
                  <a:lnTo>
                    <a:pt x="19" y="115"/>
                  </a:lnTo>
                  <a:lnTo>
                    <a:pt x="19" y="115"/>
                  </a:lnTo>
                  <a:lnTo>
                    <a:pt x="15" y="119"/>
                  </a:lnTo>
                  <a:lnTo>
                    <a:pt x="12" y="115"/>
                  </a:lnTo>
                  <a:lnTo>
                    <a:pt x="12" y="111"/>
                  </a:lnTo>
                  <a:lnTo>
                    <a:pt x="8" y="111"/>
                  </a:lnTo>
                  <a:lnTo>
                    <a:pt x="8" y="111"/>
                  </a:lnTo>
                  <a:lnTo>
                    <a:pt x="8" y="108"/>
                  </a:lnTo>
                  <a:lnTo>
                    <a:pt x="8" y="104"/>
                  </a:lnTo>
                  <a:lnTo>
                    <a:pt x="8" y="100"/>
                  </a:lnTo>
                  <a:lnTo>
                    <a:pt x="4" y="97"/>
                  </a:lnTo>
                  <a:lnTo>
                    <a:pt x="0" y="97"/>
                  </a:lnTo>
                  <a:lnTo>
                    <a:pt x="4" y="93"/>
                  </a:lnTo>
                  <a:lnTo>
                    <a:pt x="0" y="89"/>
                  </a:lnTo>
                  <a:lnTo>
                    <a:pt x="0" y="89"/>
                  </a:lnTo>
                  <a:lnTo>
                    <a:pt x="0" y="85"/>
                  </a:lnTo>
                  <a:lnTo>
                    <a:pt x="0" y="82"/>
                  </a:lnTo>
                  <a:lnTo>
                    <a:pt x="0" y="82"/>
                  </a:lnTo>
                  <a:lnTo>
                    <a:pt x="0" y="78"/>
                  </a:lnTo>
                  <a:lnTo>
                    <a:pt x="4" y="74"/>
                  </a:lnTo>
                  <a:lnTo>
                    <a:pt x="0" y="71"/>
                  </a:lnTo>
                  <a:lnTo>
                    <a:pt x="4" y="67"/>
                  </a:lnTo>
                  <a:lnTo>
                    <a:pt x="4" y="63"/>
                  </a:lnTo>
                  <a:lnTo>
                    <a:pt x="12" y="63"/>
                  </a:lnTo>
                  <a:lnTo>
                    <a:pt x="15" y="63"/>
                  </a:lnTo>
                  <a:lnTo>
                    <a:pt x="15" y="63"/>
                  </a:lnTo>
                  <a:lnTo>
                    <a:pt x="15" y="59"/>
                  </a:lnTo>
                  <a:lnTo>
                    <a:pt x="15" y="59"/>
                  </a:lnTo>
                  <a:lnTo>
                    <a:pt x="19" y="56"/>
                  </a:lnTo>
                  <a:lnTo>
                    <a:pt x="19" y="52"/>
                  </a:lnTo>
                  <a:lnTo>
                    <a:pt x="15" y="52"/>
                  </a:lnTo>
                  <a:lnTo>
                    <a:pt x="12" y="52"/>
                  </a:lnTo>
                  <a:lnTo>
                    <a:pt x="12" y="48"/>
                  </a:lnTo>
                  <a:lnTo>
                    <a:pt x="15" y="48"/>
                  </a:lnTo>
                  <a:lnTo>
                    <a:pt x="19" y="48"/>
                  </a:lnTo>
                  <a:lnTo>
                    <a:pt x="19" y="48"/>
                  </a:lnTo>
                  <a:lnTo>
                    <a:pt x="19" y="45"/>
                  </a:lnTo>
                  <a:lnTo>
                    <a:pt x="19" y="41"/>
                  </a:lnTo>
                  <a:lnTo>
                    <a:pt x="23" y="41"/>
                  </a:lnTo>
                  <a:lnTo>
                    <a:pt x="23" y="37"/>
                  </a:lnTo>
                  <a:lnTo>
                    <a:pt x="23" y="37"/>
                  </a:lnTo>
                  <a:lnTo>
                    <a:pt x="23" y="37"/>
                  </a:lnTo>
                  <a:lnTo>
                    <a:pt x="23" y="37"/>
                  </a:lnTo>
                  <a:lnTo>
                    <a:pt x="19" y="34"/>
                  </a:lnTo>
                  <a:lnTo>
                    <a:pt x="15" y="34"/>
                  </a:lnTo>
                  <a:lnTo>
                    <a:pt x="15" y="30"/>
                  </a:lnTo>
                  <a:lnTo>
                    <a:pt x="23" y="26"/>
                  </a:lnTo>
                  <a:lnTo>
                    <a:pt x="26" y="26"/>
                  </a:lnTo>
                  <a:lnTo>
                    <a:pt x="30" y="30"/>
                  </a:lnTo>
                  <a:lnTo>
                    <a:pt x="30" y="34"/>
                  </a:lnTo>
                  <a:lnTo>
                    <a:pt x="34" y="37"/>
                  </a:lnTo>
                  <a:lnTo>
                    <a:pt x="34" y="34"/>
                  </a:lnTo>
                  <a:lnTo>
                    <a:pt x="34" y="30"/>
                  </a:lnTo>
                  <a:lnTo>
                    <a:pt x="34" y="30"/>
                  </a:lnTo>
                  <a:lnTo>
                    <a:pt x="34" y="30"/>
                  </a:lnTo>
                  <a:lnTo>
                    <a:pt x="37" y="30"/>
                  </a:lnTo>
                  <a:lnTo>
                    <a:pt x="37" y="34"/>
                  </a:lnTo>
                  <a:lnTo>
                    <a:pt x="41" y="37"/>
                  </a:lnTo>
                  <a:lnTo>
                    <a:pt x="37" y="34"/>
                  </a:lnTo>
                  <a:lnTo>
                    <a:pt x="37" y="30"/>
                  </a:lnTo>
                  <a:lnTo>
                    <a:pt x="37" y="30"/>
                  </a:lnTo>
                  <a:lnTo>
                    <a:pt x="41" y="26"/>
                  </a:lnTo>
                  <a:lnTo>
                    <a:pt x="41" y="26"/>
                  </a:lnTo>
                  <a:lnTo>
                    <a:pt x="45" y="26"/>
                  </a:lnTo>
                  <a:lnTo>
                    <a:pt x="49" y="26"/>
                  </a:lnTo>
                  <a:lnTo>
                    <a:pt x="52" y="30"/>
                  </a:lnTo>
                  <a:lnTo>
                    <a:pt x="60" y="30"/>
                  </a:lnTo>
                  <a:lnTo>
                    <a:pt x="52" y="30"/>
                  </a:lnTo>
                  <a:lnTo>
                    <a:pt x="49" y="22"/>
                  </a:lnTo>
                  <a:lnTo>
                    <a:pt x="45" y="22"/>
                  </a:lnTo>
                  <a:lnTo>
                    <a:pt x="41" y="22"/>
                  </a:lnTo>
                  <a:lnTo>
                    <a:pt x="41" y="19"/>
                  </a:lnTo>
                  <a:lnTo>
                    <a:pt x="45" y="19"/>
                  </a:lnTo>
                  <a:lnTo>
                    <a:pt x="41" y="15"/>
                  </a:lnTo>
                  <a:lnTo>
                    <a:pt x="41" y="11"/>
                  </a:lnTo>
                  <a:lnTo>
                    <a:pt x="41" y="15"/>
                  </a:lnTo>
                  <a:lnTo>
                    <a:pt x="41" y="11"/>
                  </a:lnTo>
                  <a:lnTo>
                    <a:pt x="41" y="11"/>
                  </a:lnTo>
                  <a:lnTo>
                    <a:pt x="45" y="11"/>
                  </a:lnTo>
                  <a:lnTo>
                    <a:pt x="41" y="8"/>
                  </a:lnTo>
                  <a:lnTo>
                    <a:pt x="41" y="4"/>
                  </a:lnTo>
                  <a:lnTo>
                    <a:pt x="41" y="4"/>
                  </a:lnTo>
                  <a:lnTo>
                    <a:pt x="37" y="4"/>
                  </a:lnTo>
                  <a:lnTo>
                    <a:pt x="37" y="0"/>
                  </a:lnTo>
                  <a:lnTo>
                    <a:pt x="37"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4" name="Freeform 62"/>
            <p:cNvSpPr/>
            <p:nvPr/>
          </p:nvSpPr>
          <p:spPr bwMode="auto">
            <a:xfrm>
              <a:off x="5218843" y="2948154"/>
              <a:ext cx="5374" cy="6984"/>
            </a:xfrm>
            <a:custGeom>
              <a:avLst/>
              <a:gdLst>
                <a:gd name="T0" fmla="*/ 0 w 3"/>
                <a:gd name="T1" fmla="*/ 0 h 4"/>
                <a:gd name="T2" fmla="*/ 3 w 3"/>
                <a:gd name="T3" fmla="*/ 0 h 4"/>
                <a:gd name="T4" fmla="*/ 3 w 3"/>
                <a:gd name="T5" fmla="*/ 4 h 4"/>
                <a:gd name="T6" fmla="*/ 0 w 3"/>
                <a:gd name="T7" fmla="*/ 4 h 4"/>
                <a:gd name="T8" fmla="*/ 0 w 3"/>
                <a:gd name="T9" fmla="*/ 0 h 4"/>
                <a:gd name="T10" fmla="*/ 0 w 3"/>
                <a:gd name="T11" fmla="*/ 0 h 4"/>
                <a:gd name="T12" fmla="*/ 0 w 3"/>
                <a:gd name="T13" fmla="*/ 0 h 4"/>
              </a:gdLst>
              <a:ahLst/>
              <a:cxnLst>
                <a:cxn ang="0">
                  <a:pos x="T0" y="T1"/>
                </a:cxn>
                <a:cxn ang="0">
                  <a:pos x="T2" y="T3"/>
                </a:cxn>
                <a:cxn ang="0">
                  <a:pos x="T4" y="T5"/>
                </a:cxn>
                <a:cxn ang="0">
                  <a:pos x="T6" y="T7"/>
                </a:cxn>
                <a:cxn ang="0">
                  <a:pos x="T8" y="T9"/>
                </a:cxn>
                <a:cxn ang="0">
                  <a:pos x="T10" y="T11"/>
                </a:cxn>
                <a:cxn ang="0">
                  <a:pos x="T12" y="T13"/>
                </a:cxn>
              </a:cxnLst>
              <a:rect l="0" t="0" r="r" b="b"/>
              <a:pathLst>
                <a:path w="3" h="4">
                  <a:moveTo>
                    <a:pt x="0" y="0"/>
                  </a:moveTo>
                  <a:lnTo>
                    <a:pt x="3" y="0"/>
                  </a:lnTo>
                  <a:lnTo>
                    <a:pt x="3" y="4"/>
                  </a:lnTo>
                  <a:lnTo>
                    <a:pt x="0" y="4"/>
                  </a:lnTo>
                  <a:lnTo>
                    <a:pt x="0" y="0"/>
                  </a:lnTo>
                  <a:lnTo>
                    <a:pt x="0" y="0"/>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5" name="Freeform 63"/>
            <p:cNvSpPr/>
            <p:nvPr/>
          </p:nvSpPr>
          <p:spPr bwMode="auto">
            <a:xfrm>
              <a:off x="5118528" y="2928951"/>
              <a:ext cx="132563" cy="64593"/>
            </a:xfrm>
            <a:custGeom>
              <a:avLst/>
              <a:gdLst>
                <a:gd name="T0" fmla="*/ 30 w 74"/>
                <a:gd name="T1" fmla="*/ 4 h 37"/>
                <a:gd name="T2" fmla="*/ 37 w 74"/>
                <a:gd name="T3" fmla="*/ 4 h 37"/>
                <a:gd name="T4" fmla="*/ 37 w 74"/>
                <a:gd name="T5" fmla="*/ 0 h 37"/>
                <a:gd name="T6" fmla="*/ 41 w 74"/>
                <a:gd name="T7" fmla="*/ 4 h 37"/>
                <a:gd name="T8" fmla="*/ 45 w 74"/>
                <a:gd name="T9" fmla="*/ 4 h 37"/>
                <a:gd name="T10" fmla="*/ 52 w 74"/>
                <a:gd name="T11" fmla="*/ 8 h 37"/>
                <a:gd name="T12" fmla="*/ 56 w 74"/>
                <a:gd name="T13" fmla="*/ 11 h 37"/>
                <a:gd name="T14" fmla="*/ 56 w 74"/>
                <a:gd name="T15" fmla="*/ 15 h 37"/>
                <a:gd name="T16" fmla="*/ 63 w 74"/>
                <a:gd name="T17" fmla="*/ 15 h 37"/>
                <a:gd name="T18" fmla="*/ 67 w 74"/>
                <a:gd name="T19" fmla="*/ 15 h 37"/>
                <a:gd name="T20" fmla="*/ 74 w 74"/>
                <a:gd name="T21" fmla="*/ 15 h 37"/>
                <a:gd name="T22" fmla="*/ 71 w 74"/>
                <a:gd name="T23" fmla="*/ 26 h 37"/>
                <a:gd name="T24" fmla="*/ 63 w 74"/>
                <a:gd name="T25" fmla="*/ 33 h 37"/>
                <a:gd name="T26" fmla="*/ 59 w 74"/>
                <a:gd name="T27" fmla="*/ 30 h 37"/>
                <a:gd name="T28" fmla="*/ 52 w 74"/>
                <a:gd name="T29" fmla="*/ 33 h 37"/>
                <a:gd name="T30" fmla="*/ 45 w 74"/>
                <a:gd name="T31" fmla="*/ 33 h 37"/>
                <a:gd name="T32" fmla="*/ 41 w 74"/>
                <a:gd name="T33" fmla="*/ 30 h 37"/>
                <a:gd name="T34" fmla="*/ 33 w 74"/>
                <a:gd name="T35" fmla="*/ 37 h 37"/>
                <a:gd name="T36" fmla="*/ 22 w 74"/>
                <a:gd name="T37" fmla="*/ 37 h 37"/>
                <a:gd name="T38" fmla="*/ 19 w 74"/>
                <a:gd name="T39" fmla="*/ 33 h 37"/>
                <a:gd name="T40" fmla="*/ 15 w 74"/>
                <a:gd name="T41" fmla="*/ 30 h 37"/>
                <a:gd name="T42" fmla="*/ 8 w 74"/>
                <a:gd name="T43" fmla="*/ 26 h 37"/>
                <a:gd name="T44" fmla="*/ 8 w 74"/>
                <a:gd name="T45" fmla="*/ 33 h 37"/>
                <a:gd name="T46" fmla="*/ 0 w 74"/>
                <a:gd name="T47" fmla="*/ 33 h 37"/>
                <a:gd name="T48" fmla="*/ 0 w 74"/>
                <a:gd name="T49" fmla="*/ 30 h 37"/>
                <a:gd name="T50" fmla="*/ 4 w 74"/>
                <a:gd name="T51" fmla="*/ 26 h 37"/>
                <a:gd name="T52" fmla="*/ 8 w 74"/>
                <a:gd name="T53" fmla="*/ 15 h 37"/>
                <a:gd name="T54" fmla="*/ 15 w 74"/>
                <a:gd name="T55" fmla="*/ 11 h 37"/>
                <a:gd name="T56" fmla="*/ 15 w 74"/>
                <a:gd name="T57" fmla="*/ 8 h 37"/>
                <a:gd name="T58" fmla="*/ 15 w 74"/>
                <a:gd name="T59" fmla="*/ 4 h 37"/>
                <a:gd name="T60" fmla="*/ 19 w 74"/>
                <a:gd name="T61" fmla="*/ 8 h 37"/>
                <a:gd name="T62" fmla="*/ 26 w 74"/>
                <a:gd name="T63" fmla="*/ 4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74" h="37">
                  <a:moveTo>
                    <a:pt x="26" y="4"/>
                  </a:moveTo>
                  <a:lnTo>
                    <a:pt x="30" y="4"/>
                  </a:lnTo>
                  <a:lnTo>
                    <a:pt x="33" y="4"/>
                  </a:lnTo>
                  <a:lnTo>
                    <a:pt x="37" y="4"/>
                  </a:lnTo>
                  <a:lnTo>
                    <a:pt x="37" y="4"/>
                  </a:lnTo>
                  <a:lnTo>
                    <a:pt x="37" y="0"/>
                  </a:lnTo>
                  <a:lnTo>
                    <a:pt x="41" y="0"/>
                  </a:lnTo>
                  <a:lnTo>
                    <a:pt x="41" y="4"/>
                  </a:lnTo>
                  <a:lnTo>
                    <a:pt x="45" y="4"/>
                  </a:lnTo>
                  <a:lnTo>
                    <a:pt x="45" y="4"/>
                  </a:lnTo>
                  <a:lnTo>
                    <a:pt x="48" y="4"/>
                  </a:lnTo>
                  <a:lnTo>
                    <a:pt x="52" y="8"/>
                  </a:lnTo>
                  <a:lnTo>
                    <a:pt x="56" y="8"/>
                  </a:lnTo>
                  <a:lnTo>
                    <a:pt x="56" y="11"/>
                  </a:lnTo>
                  <a:lnTo>
                    <a:pt x="56" y="11"/>
                  </a:lnTo>
                  <a:lnTo>
                    <a:pt x="56" y="15"/>
                  </a:lnTo>
                  <a:lnTo>
                    <a:pt x="59" y="15"/>
                  </a:lnTo>
                  <a:lnTo>
                    <a:pt x="63" y="15"/>
                  </a:lnTo>
                  <a:lnTo>
                    <a:pt x="67" y="15"/>
                  </a:lnTo>
                  <a:lnTo>
                    <a:pt x="67" y="15"/>
                  </a:lnTo>
                  <a:lnTo>
                    <a:pt x="71" y="15"/>
                  </a:lnTo>
                  <a:lnTo>
                    <a:pt x="74" y="15"/>
                  </a:lnTo>
                  <a:lnTo>
                    <a:pt x="71" y="19"/>
                  </a:lnTo>
                  <a:lnTo>
                    <a:pt x="71" y="26"/>
                  </a:lnTo>
                  <a:lnTo>
                    <a:pt x="63" y="26"/>
                  </a:lnTo>
                  <a:lnTo>
                    <a:pt x="63" y="33"/>
                  </a:lnTo>
                  <a:lnTo>
                    <a:pt x="59" y="30"/>
                  </a:lnTo>
                  <a:lnTo>
                    <a:pt x="59" y="30"/>
                  </a:lnTo>
                  <a:lnTo>
                    <a:pt x="52" y="30"/>
                  </a:lnTo>
                  <a:lnTo>
                    <a:pt x="52" y="33"/>
                  </a:lnTo>
                  <a:lnTo>
                    <a:pt x="48" y="37"/>
                  </a:lnTo>
                  <a:lnTo>
                    <a:pt x="45" y="33"/>
                  </a:lnTo>
                  <a:lnTo>
                    <a:pt x="41" y="33"/>
                  </a:lnTo>
                  <a:lnTo>
                    <a:pt x="41" y="30"/>
                  </a:lnTo>
                  <a:lnTo>
                    <a:pt x="37" y="26"/>
                  </a:lnTo>
                  <a:lnTo>
                    <a:pt x="33" y="37"/>
                  </a:lnTo>
                  <a:lnTo>
                    <a:pt x="26" y="33"/>
                  </a:lnTo>
                  <a:lnTo>
                    <a:pt x="22" y="37"/>
                  </a:lnTo>
                  <a:lnTo>
                    <a:pt x="19" y="37"/>
                  </a:lnTo>
                  <a:lnTo>
                    <a:pt x="19" y="33"/>
                  </a:lnTo>
                  <a:lnTo>
                    <a:pt x="15" y="33"/>
                  </a:lnTo>
                  <a:lnTo>
                    <a:pt x="15" y="30"/>
                  </a:lnTo>
                  <a:lnTo>
                    <a:pt x="11" y="26"/>
                  </a:lnTo>
                  <a:lnTo>
                    <a:pt x="8" y="26"/>
                  </a:lnTo>
                  <a:lnTo>
                    <a:pt x="4" y="30"/>
                  </a:lnTo>
                  <a:lnTo>
                    <a:pt x="8" y="33"/>
                  </a:lnTo>
                  <a:lnTo>
                    <a:pt x="4" y="33"/>
                  </a:lnTo>
                  <a:lnTo>
                    <a:pt x="0" y="33"/>
                  </a:lnTo>
                  <a:lnTo>
                    <a:pt x="0" y="30"/>
                  </a:lnTo>
                  <a:lnTo>
                    <a:pt x="0" y="30"/>
                  </a:lnTo>
                  <a:lnTo>
                    <a:pt x="4" y="30"/>
                  </a:lnTo>
                  <a:lnTo>
                    <a:pt x="4" y="26"/>
                  </a:lnTo>
                  <a:lnTo>
                    <a:pt x="4" y="22"/>
                  </a:lnTo>
                  <a:lnTo>
                    <a:pt x="8" y="15"/>
                  </a:lnTo>
                  <a:lnTo>
                    <a:pt x="11" y="15"/>
                  </a:lnTo>
                  <a:lnTo>
                    <a:pt x="15" y="11"/>
                  </a:lnTo>
                  <a:lnTo>
                    <a:pt x="15" y="11"/>
                  </a:lnTo>
                  <a:lnTo>
                    <a:pt x="15" y="8"/>
                  </a:lnTo>
                  <a:lnTo>
                    <a:pt x="11" y="8"/>
                  </a:lnTo>
                  <a:lnTo>
                    <a:pt x="15" y="4"/>
                  </a:lnTo>
                  <a:lnTo>
                    <a:pt x="19" y="4"/>
                  </a:lnTo>
                  <a:lnTo>
                    <a:pt x="19" y="8"/>
                  </a:lnTo>
                  <a:lnTo>
                    <a:pt x="22" y="8"/>
                  </a:lnTo>
                  <a:lnTo>
                    <a:pt x="26"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6" name="Freeform 64"/>
            <p:cNvSpPr>
              <a:spLocks noEditPoints="1"/>
            </p:cNvSpPr>
            <p:nvPr/>
          </p:nvSpPr>
          <p:spPr bwMode="auto">
            <a:xfrm>
              <a:off x="5045079" y="2742158"/>
              <a:ext cx="107483" cy="83794"/>
            </a:xfrm>
            <a:custGeom>
              <a:avLst/>
              <a:gdLst>
                <a:gd name="T0" fmla="*/ 37 w 60"/>
                <a:gd name="T1" fmla="*/ 44 h 48"/>
                <a:gd name="T2" fmla="*/ 37 w 60"/>
                <a:gd name="T3" fmla="*/ 37 h 48"/>
                <a:gd name="T4" fmla="*/ 41 w 60"/>
                <a:gd name="T5" fmla="*/ 29 h 48"/>
                <a:gd name="T6" fmla="*/ 52 w 60"/>
                <a:gd name="T7" fmla="*/ 29 h 48"/>
                <a:gd name="T8" fmla="*/ 52 w 60"/>
                <a:gd name="T9" fmla="*/ 25 h 48"/>
                <a:gd name="T10" fmla="*/ 56 w 60"/>
                <a:gd name="T11" fmla="*/ 22 h 48"/>
                <a:gd name="T12" fmla="*/ 52 w 60"/>
                <a:gd name="T13" fmla="*/ 18 h 48"/>
                <a:gd name="T14" fmla="*/ 49 w 60"/>
                <a:gd name="T15" fmla="*/ 14 h 48"/>
                <a:gd name="T16" fmla="*/ 56 w 60"/>
                <a:gd name="T17" fmla="*/ 14 h 48"/>
                <a:gd name="T18" fmla="*/ 56 w 60"/>
                <a:gd name="T19" fmla="*/ 11 h 48"/>
                <a:gd name="T20" fmla="*/ 60 w 60"/>
                <a:gd name="T21" fmla="*/ 7 h 48"/>
                <a:gd name="T22" fmla="*/ 60 w 60"/>
                <a:gd name="T23" fmla="*/ 3 h 48"/>
                <a:gd name="T24" fmla="*/ 52 w 60"/>
                <a:gd name="T25" fmla="*/ 0 h 48"/>
                <a:gd name="T26" fmla="*/ 45 w 60"/>
                <a:gd name="T27" fmla="*/ 0 h 48"/>
                <a:gd name="T28" fmla="*/ 37 w 60"/>
                <a:gd name="T29" fmla="*/ 0 h 48"/>
                <a:gd name="T30" fmla="*/ 34 w 60"/>
                <a:gd name="T31" fmla="*/ 3 h 48"/>
                <a:gd name="T32" fmla="*/ 23 w 60"/>
                <a:gd name="T33" fmla="*/ 11 h 48"/>
                <a:gd name="T34" fmla="*/ 19 w 60"/>
                <a:gd name="T35" fmla="*/ 11 h 48"/>
                <a:gd name="T36" fmla="*/ 15 w 60"/>
                <a:gd name="T37" fmla="*/ 14 h 48"/>
                <a:gd name="T38" fmla="*/ 15 w 60"/>
                <a:gd name="T39" fmla="*/ 22 h 48"/>
                <a:gd name="T40" fmla="*/ 12 w 60"/>
                <a:gd name="T41" fmla="*/ 25 h 48"/>
                <a:gd name="T42" fmla="*/ 12 w 60"/>
                <a:gd name="T43" fmla="*/ 29 h 48"/>
                <a:gd name="T44" fmla="*/ 19 w 60"/>
                <a:gd name="T45" fmla="*/ 33 h 48"/>
                <a:gd name="T46" fmla="*/ 12 w 60"/>
                <a:gd name="T47" fmla="*/ 37 h 48"/>
                <a:gd name="T48" fmla="*/ 12 w 60"/>
                <a:gd name="T49" fmla="*/ 37 h 48"/>
                <a:gd name="T50" fmla="*/ 15 w 60"/>
                <a:gd name="T51" fmla="*/ 40 h 48"/>
                <a:gd name="T52" fmla="*/ 8 w 60"/>
                <a:gd name="T53" fmla="*/ 37 h 48"/>
                <a:gd name="T54" fmla="*/ 4 w 60"/>
                <a:gd name="T55" fmla="*/ 37 h 48"/>
                <a:gd name="T56" fmla="*/ 8 w 60"/>
                <a:gd name="T57" fmla="*/ 40 h 48"/>
                <a:gd name="T58" fmla="*/ 12 w 60"/>
                <a:gd name="T59" fmla="*/ 40 h 48"/>
                <a:gd name="T60" fmla="*/ 12 w 60"/>
                <a:gd name="T61" fmla="*/ 40 h 48"/>
                <a:gd name="T62" fmla="*/ 4 w 60"/>
                <a:gd name="T63" fmla="*/ 40 h 48"/>
                <a:gd name="T64" fmla="*/ 0 w 60"/>
                <a:gd name="T65" fmla="*/ 40 h 48"/>
                <a:gd name="T66" fmla="*/ 4 w 60"/>
                <a:gd name="T67" fmla="*/ 44 h 48"/>
                <a:gd name="T68" fmla="*/ 8 w 60"/>
                <a:gd name="T69" fmla="*/ 44 h 48"/>
                <a:gd name="T70" fmla="*/ 12 w 60"/>
                <a:gd name="T71" fmla="*/ 44 h 48"/>
                <a:gd name="T72" fmla="*/ 15 w 60"/>
                <a:gd name="T73" fmla="*/ 40 h 48"/>
                <a:gd name="T74" fmla="*/ 23 w 60"/>
                <a:gd name="T75" fmla="*/ 40 h 48"/>
                <a:gd name="T76" fmla="*/ 26 w 60"/>
                <a:gd name="T77" fmla="*/ 40 h 48"/>
                <a:gd name="T78" fmla="*/ 34 w 60"/>
                <a:gd name="T79" fmla="*/ 44 h 48"/>
                <a:gd name="T80" fmla="*/ 34 w 60"/>
                <a:gd name="T81" fmla="*/ 48 h 48"/>
                <a:gd name="T82" fmla="*/ 37 w 60"/>
                <a:gd name="T83" fmla="*/ 48 h 48"/>
                <a:gd name="T84" fmla="*/ 8 w 60"/>
                <a:gd name="T85" fmla="*/ 33 h 48"/>
                <a:gd name="T86" fmla="*/ 8 w 60"/>
                <a:gd name="T87" fmla="*/ 37 h 48"/>
                <a:gd name="T88" fmla="*/ 4 w 60"/>
                <a:gd name="T89" fmla="*/ 37 h 48"/>
                <a:gd name="T90" fmla="*/ 8 w 60"/>
                <a:gd name="T91" fmla="*/ 33 h 48"/>
                <a:gd name="T92" fmla="*/ 12 w 60"/>
                <a:gd name="T93" fmla="*/ 33 h 48"/>
                <a:gd name="T94" fmla="*/ 12 w 60"/>
                <a:gd name="T95" fmla="*/ 33 h 48"/>
                <a:gd name="T96" fmla="*/ 8 w 60"/>
                <a:gd name="T97" fmla="*/ 33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0" h="48">
                  <a:moveTo>
                    <a:pt x="37" y="48"/>
                  </a:moveTo>
                  <a:lnTo>
                    <a:pt x="37" y="44"/>
                  </a:lnTo>
                  <a:lnTo>
                    <a:pt x="41" y="40"/>
                  </a:lnTo>
                  <a:lnTo>
                    <a:pt x="37" y="37"/>
                  </a:lnTo>
                  <a:lnTo>
                    <a:pt x="41" y="33"/>
                  </a:lnTo>
                  <a:lnTo>
                    <a:pt x="41" y="29"/>
                  </a:lnTo>
                  <a:lnTo>
                    <a:pt x="49" y="29"/>
                  </a:lnTo>
                  <a:lnTo>
                    <a:pt x="52" y="29"/>
                  </a:lnTo>
                  <a:lnTo>
                    <a:pt x="52" y="29"/>
                  </a:lnTo>
                  <a:lnTo>
                    <a:pt x="52" y="25"/>
                  </a:lnTo>
                  <a:lnTo>
                    <a:pt x="52" y="25"/>
                  </a:lnTo>
                  <a:lnTo>
                    <a:pt x="56" y="22"/>
                  </a:lnTo>
                  <a:lnTo>
                    <a:pt x="56" y="18"/>
                  </a:lnTo>
                  <a:lnTo>
                    <a:pt x="52" y="18"/>
                  </a:lnTo>
                  <a:lnTo>
                    <a:pt x="49" y="18"/>
                  </a:lnTo>
                  <a:lnTo>
                    <a:pt x="49" y="14"/>
                  </a:lnTo>
                  <a:lnTo>
                    <a:pt x="52" y="14"/>
                  </a:lnTo>
                  <a:lnTo>
                    <a:pt x="56" y="14"/>
                  </a:lnTo>
                  <a:lnTo>
                    <a:pt x="56" y="14"/>
                  </a:lnTo>
                  <a:lnTo>
                    <a:pt x="56" y="11"/>
                  </a:lnTo>
                  <a:lnTo>
                    <a:pt x="56" y="7"/>
                  </a:lnTo>
                  <a:lnTo>
                    <a:pt x="60" y="7"/>
                  </a:lnTo>
                  <a:lnTo>
                    <a:pt x="60" y="3"/>
                  </a:lnTo>
                  <a:lnTo>
                    <a:pt x="60" y="3"/>
                  </a:lnTo>
                  <a:lnTo>
                    <a:pt x="56" y="3"/>
                  </a:lnTo>
                  <a:lnTo>
                    <a:pt x="52" y="0"/>
                  </a:lnTo>
                  <a:lnTo>
                    <a:pt x="49" y="0"/>
                  </a:lnTo>
                  <a:lnTo>
                    <a:pt x="45" y="0"/>
                  </a:lnTo>
                  <a:lnTo>
                    <a:pt x="41" y="3"/>
                  </a:lnTo>
                  <a:lnTo>
                    <a:pt x="37" y="0"/>
                  </a:lnTo>
                  <a:lnTo>
                    <a:pt x="37" y="3"/>
                  </a:lnTo>
                  <a:lnTo>
                    <a:pt x="34" y="3"/>
                  </a:lnTo>
                  <a:lnTo>
                    <a:pt x="30" y="7"/>
                  </a:lnTo>
                  <a:lnTo>
                    <a:pt x="23" y="11"/>
                  </a:lnTo>
                  <a:lnTo>
                    <a:pt x="23" y="7"/>
                  </a:lnTo>
                  <a:lnTo>
                    <a:pt x="19" y="11"/>
                  </a:lnTo>
                  <a:lnTo>
                    <a:pt x="19" y="14"/>
                  </a:lnTo>
                  <a:lnTo>
                    <a:pt x="15" y="14"/>
                  </a:lnTo>
                  <a:lnTo>
                    <a:pt x="15" y="18"/>
                  </a:lnTo>
                  <a:lnTo>
                    <a:pt x="15" y="22"/>
                  </a:lnTo>
                  <a:lnTo>
                    <a:pt x="15" y="25"/>
                  </a:lnTo>
                  <a:lnTo>
                    <a:pt x="12" y="25"/>
                  </a:lnTo>
                  <a:lnTo>
                    <a:pt x="12" y="29"/>
                  </a:lnTo>
                  <a:lnTo>
                    <a:pt x="12" y="29"/>
                  </a:lnTo>
                  <a:lnTo>
                    <a:pt x="15" y="33"/>
                  </a:lnTo>
                  <a:lnTo>
                    <a:pt x="19" y="33"/>
                  </a:lnTo>
                  <a:lnTo>
                    <a:pt x="15" y="33"/>
                  </a:lnTo>
                  <a:lnTo>
                    <a:pt x="12" y="37"/>
                  </a:lnTo>
                  <a:lnTo>
                    <a:pt x="12" y="37"/>
                  </a:lnTo>
                  <a:lnTo>
                    <a:pt x="12" y="37"/>
                  </a:lnTo>
                  <a:lnTo>
                    <a:pt x="15" y="37"/>
                  </a:lnTo>
                  <a:lnTo>
                    <a:pt x="15" y="40"/>
                  </a:lnTo>
                  <a:lnTo>
                    <a:pt x="12" y="40"/>
                  </a:lnTo>
                  <a:lnTo>
                    <a:pt x="8" y="37"/>
                  </a:lnTo>
                  <a:lnTo>
                    <a:pt x="4" y="37"/>
                  </a:lnTo>
                  <a:lnTo>
                    <a:pt x="4" y="37"/>
                  </a:lnTo>
                  <a:lnTo>
                    <a:pt x="4" y="37"/>
                  </a:lnTo>
                  <a:lnTo>
                    <a:pt x="8" y="40"/>
                  </a:lnTo>
                  <a:lnTo>
                    <a:pt x="8" y="40"/>
                  </a:lnTo>
                  <a:lnTo>
                    <a:pt x="12" y="40"/>
                  </a:lnTo>
                  <a:lnTo>
                    <a:pt x="12" y="40"/>
                  </a:lnTo>
                  <a:lnTo>
                    <a:pt x="12" y="40"/>
                  </a:lnTo>
                  <a:lnTo>
                    <a:pt x="8" y="40"/>
                  </a:lnTo>
                  <a:lnTo>
                    <a:pt x="4" y="40"/>
                  </a:lnTo>
                  <a:lnTo>
                    <a:pt x="0" y="40"/>
                  </a:lnTo>
                  <a:lnTo>
                    <a:pt x="0" y="40"/>
                  </a:lnTo>
                  <a:lnTo>
                    <a:pt x="4" y="40"/>
                  </a:lnTo>
                  <a:lnTo>
                    <a:pt x="4" y="44"/>
                  </a:lnTo>
                  <a:lnTo>
                    <a:pt x="8" y="44"/>
                  </a:lnTo>
                  <a:lnTo>
                    <a:pt x="8" y="44"/>
                  </a:lnTo>
                  <a:lnTo>
                    <a:pt x="12" y="44"/>
                  </a:lnTo>
                  <a:lnTo>
                    <a:pt x="12" y="44"/>
                  </a:lnTo>
                  <a:lnTo>
                    <a:pt x="15" y="40"/>
                  </a:lnTo>
                  <a:lnTo>
                    <a:pt x="15" y="40"/>
                  </a:lnTo>
                  <a:lnTo>
                    <a:pt x="15" y="40"/>
                  </a:lnTo>
                  <a:lnTo>
                    <a:pt x="23" y="40"/>
                  </a:lnTo>
                  <a:lnTo>
                    <a:pt x="23" y="40"/>
                  </a:lnTo>
                  <a:lnTo>
                    <a:pt x="26" y="40"/>
                  </a:lnTo>
                  <a:lnTo>
                    <a:pt x="30" y="44"/>
                  </a:lnTo>
                  <a:lnTo>
                    <a:pt x="34" y="44"/>
                  </a:lnTo>
                  <a:lnTo>
                    <a:pt x="34" y="44"/>
                  </a:lnTo>
                  <a:lnTo>
                    <a:pt x="34" y="48"/>
                  </a:lnTo>
                  <a:lnTo>
                    <a:pt x="37" y="48"/>
                  </a:lnTo>
                  <a:lnTo>
                    <a:pt x="37" y="48"/>
                  </a:lnTo>
                  <a:close/>
                  <a:moveTo>
                    <a:pt x="4" y="37"/>
                  </a:moveTo>
                  <a:lnTo>
                    <a:pt x="8" y="33"/>
                  </a:lnTo>
                  <a:lnTo>
                    <a:pt x="12" y="37"/>
                  </a:lnTo>
                  <a:lnTo>
                    <a:pt x="8" y="37"/>
                  </a:lnTo>
                  <a:lnTo>
                    <a:pt x="8" y="37"/>
                  </a:lnTo>
                  <a:lnTo>
                    <a:pt x="4" y="37"/>
                  </a:lnTo>
                  <a:lnTo>
                    <a:pt x="4" y="37"/>
                  </a:lnTo>
                  <a:close/>
                  <a:moveTo>
                    <a:pt x="8" y="33"/>
                  </a:moveTo>
                  <a:lnTo>
                    <a:pt x="8" y="33"/>
                  </a:lnTo>
                  <a:lnTo>
                    <a:pt x="12" y="33"/>
                  </a:lnTo>
                  <a:lnTo>
                    <a:pt x="12" y="33"/>
                  </a:lnTo>
                  <a:lnTo>
                    <a:pt x="12" y="33"/>
                  </a:lnTo>
                  <a:lnTo>
                    <a:pt x="12" y="33"/>
                  </a:lnTo>
                  <a:lnTo>
                    <a:pt x="8" y="33"/>
                  </a:lnTo>
                  <a:lnTo>
                    <a:pt x="8"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7" name="Freeform 65"/>
            <p:cNvSpPr/>
            <p:nvPr/>
          </p:nvSpPr>
          <p:spPr bwMode="auto">
            <a:xfrm>
              <a:off x="5039704" y="2811988"/>
              <a:ext cx="78821" cy="59354"/>
            </a:xfrm>
            <a:custGeom>
              <a:avLst/>
              <a:gdLst>
                <a:gd name="T0" fmla="*/ 40 w 44"/>
                <a:gd name="T1" fmla="*/ 23 h 34"/>
                <a:gd name="T2" fmla="*/ 44 w 44"/>
                <a:gd name="T3" fmla="*/ 19 h 34"/>
                <a:gd name="T4" fmla="*/ 40 w 44"/>
                <a:gd name="T5" fmla="*/ 15 h 34"/>
                <a:gd name="T6" fmla="*/ 40 w 44"/>
                <a:gd name="T7" fmla="*/ 15 h 34"/>
                <a:gd name="T8" fmla="*/ 40 w 44"/>
                <a:gd name="T9" fmla="*/ 11 h 34"/>
                <a:gd name="T10" fmla="*/ 40 w 44"/>
                <a:gd name="T11" fmla="*/ 8 h 34"/>
                <a:gd name="T12" fmla="*/ 37 w 44"/>
                <a:gd name="T13" fmla="*/ 8 h 34"/>
                <a:gd name="T14" fmla="*/ 37 w 44"/>
                <a:gd name="T15" fmla="*/ 4 h 34"/>
                <a:gd name="T16" fmla="*/ 37 w 44"/>
                <a:gd name="T17" fmla="*/ 4 h 34"/>
                <a:gd name="T18" fmla="*/ 33 w 44"/>
                <a:gd name="T19" fmla="*/ 4 h 34"/>
                <a:gd name="T20" fmla="*/ 29 w 44"/>
                <a:gd name="T21" fmla="*/ 0 h 34"/>
                <a:gd name="T22" fmla="*/ 26 w 44"/>
                <a:gd name="T23" fmla="*/ 0 h 34"/>
                <a:gd name="T24" fmla="*/ 26 w 44"/>
                <a:gd name="T25" fmla="*/ 0 h 34"/>
                <a:gd name="T26" fmla="*/ 18 w 44"/>
                <a:gd name="T27" fmla="*/ 0 h 34"/>
                <a:gd name="T28" fmla="*/ 18 w 44"/>
                <a:gd name="T29" fmla="*/ 0 h 34"/>
                <a:gd name="T30" fmla="*/ 18 w 44"/>
                <a:gd name="T31" fmla="*/ 0 h 34"/>
                <a:gd name="T32" fmla="*/ 15 w 44"/>
                <a:gd name="T33" fmla="*/ 4 h 34"/>
                <a:gd name="T34" fmla="*/ 15 w 44"/>
                <a:gd name="T35" fmla="*/ 4 h 34"/>
                <a:gd name="T36" fmla="*/ 11 w 44"/>
                <a:gd name="T37" fmla="*/ 4 h 34"/>
                <a:gd name="T38" fmla="*/ 11 w 44"/>
                <a:gd name="T39" fmla="*/ 4 h 34"/>
                <a:gd name="T40" fmla="*/ 7 w 44"/>
                <a:gd name="T41" fmla="*/ 4 h 34"/>
                <a:gd name="T42" fmla="*/ 7 w 44"/>
                <a:gd name="T43" fmla="*/ 0 h 34"/>
                <a:gd name="T44" fmla="*/ 3 w 44"/>
                <a:gd name="T45" fmla="*/ 0 h 34"/>
                <a:gd name="T46" fmla="*/ 0 w 44"/>
                <a:gd name="T47" fmla="*/ 4 h 34"/>
                <a:gd name="T48" fmla="*/ 0 w 44"/>
                <a:gd name="T49" fmla="*/ 8 h 34"/>
                <a:gd name="T50" fmla="*/ 0 w 44"/>
                <a:gd name="T51" fmla="*/ 8 h 34"/>
                <a:gd name="T52" fmla="*/ 0 w 44"/>
                <a:gd name="T53" fmla="*/ 11 h 34"/>
                <a:gd name="T54" fmla="*/ 3 w 44"/>
                <a:gd name="T55" fmla="*/ 15 h 34"/>
                <a:gd name="T56" fmla="*/ 3 w 44"/>
                <a:gd name="T57" fmla="*/ 15 h 34"/>
                <a:gd name="T58" fmla="*/ 11 w 44"/>
                <a:gd name="T59" fmla="*/ 19 h 34"/>
                <a:gd name="T60" fmla="*/ 11 w 44"/>
                <a:gd name="T61" fmla="*/ 19 h 34"/>
                <a:gd name="T62" fmla="*/ 15 w 44"/>
                <a:gd name="T63" fmla="*/ 23 h 34"/>
                <a:gd name="T64" fmla="*/ 15 w 44"/>
                <a:gd name="T65" fmla="*/ 23 h 34"/>
                <a:gd name="T66" fmla="*/ 15 w 44"/>
                <a:gd name="T67" fmla="*/ 26 h 34"/>
                <a:gd name="T68" fmla="*/ 18 w 44"/>
                <a:gd name="T69" fmla="*/ 26 h 34"/>
                <a:gd name="T70" fmla="*/ 22 w 44"/>
                <a:gd name="T71" fmla="*/ 26 h 34"/>
                <a:gd name="T72" fmla="*/ 22 w 44"/>
                <a:gd name="T73" fmla="*/ 26 h 34"/>
                <a:gd name="T74" fmla="*/ 26 w 44"/>
                <a:gd name="T75" fmla="*/ 26 h 34"/>
                <a:gd name="T76" fmla="*/ 26 w 44"/>
                <a:gd name="T77" fmla="*/ 30 h 34"/>
                <a:gd name="T78" fmla="*/ 29 w 44"/>
                <a:gd name="T79" fmla="*/ 34 h 34"/>
                <a:gd name="T80" fmla="*/ 33 w 44"/>
                <a:gd name="T81" fmla="*/ 34 h 34"/>
                <a:gd name="T82" fmla="*/ 37 w 44"/>
                <a:gd name="T83" fmla="*/ 34 h 34"/>
                <a:gd name="T84" fmla="*/ 37 w 44"/>
                <a:gd name="T85" fmla="*/ 34 h 34"/>
                <a:gd name="T86" fmla="*/ 40 w 44"/>
                <a:gd name="T87" fmla="*/ 34 h 34"/>
                <a:gd name="T88" fmla="*/ 40 w 44"/>
                <a:gd name="T89" fmla="*/ 34 h 34"/>
                <a:gd name="T90" fmla="*/ 40 w 44"/>
                <a:gd name="T91" fmla="*/ 30 h 34"/>
                <a:gd name="T92" fmla="*/ 40 w 44"/>
                <a:gd name="T93" fmla="*/ 30 h 34"/>
                <a:gd name="T94" fmla="*/ 37 w 44"/>
                <a:gd name="T95" fmla="*/ 26 h 34"/>
                <a:gd name="T96" fmla="*/ 40 w 44"/>
                <a:gd name="T97" fmla="*/ 26 h 34"/>
                <a:gd name="T98" fmla="*/ 40 w 44"/>
                <a:gd name="T99" fmla="*/ 23 h 34"/>
                <a:gd name="T100" fmla="*/ 40 w 44"/>
                <a:gd name="T101" fmla="*/ 2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44" h="34">
                  <a:moveTo>
                    <a:pt x="40" y="23"/>
                  </a:moveTo>
                  <a:lnTo>
                    <a:pt x="44" y="19"/>
                  </a:lnTo>
                  <a:lnTo>
                    <a:pt x="40" y="15"/>
                  </a:lnTo>
                  <a:lnTo>
                    <a:pt x="40" y="15"/>
                  </a:lnTo>
                  <a:lnTo>
                    <a:pt x="40" y="11"/>
                  </a:lnTo>
                  <a:lnTo>
                    <a:pt x="40" y="8"/>
                  </a:lnTo>
                  <a:lnTo>
                    <a:pt x="37" y="8"/>
                  </a:lnTo>
                  <a:lnTo>
                    <a:pt x="37" y="4"/>
                  </a:lnTo>
                  <a:lnTo>
                    <a:pt x="37" y="4"/>
                  </a:lnTo>
                  <a:lnTo>
                    <a:pt x="33" y="4"/>
                  </a:lnTo>
                  <a:lnTo>
                    <a:pt x="29" y="0"/>
                  </a:lnTo>
                  <a:lnTo>
                    <a:pt x="26" y="0"/>
                  </a:lnTo>
                  <a:lnTo>
                    <a:pt x="26" y="0"/>
                  </a:lnTo>
                  <a:lnTo>
                    <a:pt x="18" y="0"/>
                  </a:lnTo>
                  <a:lnTo>
                    <a:pt x="18" y="0"/>
                  </a:lnTo>
                  <a:lnTo>
                    <a:pt x="18" y="0"/>
                  </a:lnTo>
                  <a:lnTo>
                    <a:pt x="15" y="4"/>
                  </a:lnTo>
                  <a:lnTo>
                    <a:pt x="15" y="4"/>
                  </a:lnTo>
                  <a:lnTo>
                    <a:pt x="11" y="4"/>
                  </a:lnTo>
                  <a:lnTo>
                    <a:pt x="11" y="4"/>
                  </a:lnTo>
                  <a:lnTo>
                    <a:pt x="7" y="4"/>
                  </a:lnTo>
                  <a:lnTo>
                    <a:pt x="7" y="0"/>
                  </a:lnTo>
                  <a:lnTo>
                    <a:pt x="3" y="0"/>
                  </a:lnTo>
                  <a:lnTo>
                    <a:pt x="0" y="4"/>
                  </a:lnTo>
                  <a:lnTo>
                    <a:pt x="0" y="8"/>
                  </a:lnTo>
                  <a:lnTo>
                    <a:pt x="0" y="8"/>
                  </a:lnTo>
                  <a:lnTo>
                    <a:pt x="0" y="11"/>
                  </a:lnTo>
                  <a:lnTo>
                    <a:pt x="3" y="15"/>
                  </a:lnTo>
                  <a:lnTo>
                    <a:pt x="3" y="15"/>
                  </a:lnTo>
                  <a:lnTo>
                    <a:pt x="11" y="19"/>
                  </a:lnTo>
                  <a:lnTo>
                    <a:pt x="11" y="19"/>
                  </a:lnTo>
                  <a:lnTo>
                    <a:pt x="15" y="23"/>
                  </a:lnTo>
                  <a:lnTo>
                    <a:pt x="15" y="23"/>
                  </a:lnTo>
                  <a:lnTo>
                    <a:pt x="15" y="26"/>
                  </a:lnTo>
                  <a:lnTo>
                    <a:pt x="18" y="26"/>
                  </a:lnTo>
                  <a:lnTo>
                    <a:pt x="22" y="26"/>
                  </a:lnTo>
                  <a:lnTo>
                    <a:pt x="22" y="26"/>
                  </a:lnTo>
                  <a:lnTo>
                    <a:pt x="26" y="26"/>
                  </a:lnTo>
                  <a:lnTo>
                    <a:pt x="26" y="30"/>
                  </a:lnTo>
                  <a:lnTo>
                    <a:pt x="29" y="34"/>
                  </a:lnTo>
                  <a:lnTo>
                    <a:pt x="33" y="34"/>
                  </a:lnTo>
                  <a:lnTo>
                    <a:pt x="37" y="34"/>
                  </a:lnTo>
                  <a:lnTo>
                    <a:pt x="37" y="34"/>
                  </a:lnTo>
                  <a:lnTo>
                    <a:pt x="40" y="34"/>
                  </a:lnTo>
                  <a:lnTo>
                    <a:pt x="40" y="34"/>
                  </a:lnTo>
                  <a:lnTo>
                    <a:pt x="40" y="30"/>
                  </a:lnTo>
                  <a:lnTo>
                    <a:pt x="40" y="30"/>
                  </a:lnTo>
                  <a:lnTo>
                    <a:pt x="37" y="26"/>
                  </a:lnTo>
                  <a:lnTo>
                    <a:pt x="40" y="26"/>
                  </a:lnTo>
                  <a:lnTo>
                    <a:pt x="40" y="23"/>
                  </a:lnTo>
                  <a:lnTo>
                    <a:pt x="40" y="2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8" name="Freeform 66"/>
            <p:cNvSpPr/>
            <p:nvPr/>
          </p:nvSpPr>
          <p:spPr bwMode="auto">
            <a:xfrm>
              <a:off x="5105988" y="2852139"/>
              <a:ext cx="19705" cy="24440"/>
            </a:xfrm>
            <a:custGeom>
              <a:avLst/>
              <a:gdLst>
                <a:gd name="T0" fmla="*/ 3 w 11"/>
                <a:gd name="T1" fmla="*/ 11 h 14"/>
                <a:gd name="T2" fmla="*/ 3 w 11"/>
                <a:gd name="T3" fmla="*/ 11 h 14"/>
                <a:gd name="T4" fmla="*/ 3 w 11"/>
                <a:gd name="T5" fmla="*/ 7 h 14"/>
                <a:gd name="T6" fmla="*/ 3 w 11"/>
                <a:gd name="T7" fmla="*/ 7 h 14"/>
                <a:gd name="T8" fmla="*/ 0 w 11"/>
                <a:gd name="T9" fmla="*/ 3 h 14"/>
                <a:gd name="T10" fmla="*/ 3 w 11"/>
                <a:gd name="T11" fmla="*/ 3 h 14"/>
                <a:gd name="T12" fmla="*/ 3 w 11"/>
                <a:gd name="T13" fmla="*/ 0 h 14"/>
                <a:gd name="T14" fmla="*/ 7 w 11"/>
                <a:gd name="T15" fmla="*/ 0 h 14"/>
                <a:gd name="T16" fmla="*/ 11 w 11"/>
                <a:gd name="T17" fmla="*/ 3 h 14"/>
                <a:gd name="T18" fmla="*/ 11 w 11"/>
                <a:gd name="T19" fmla="*/ 7 h 14"/>
                <a:gd name="T20" fmla="*/ 11 w 11"/>
                <a:gd name="T21" fmla="*/ 11 h 14"/>
                <a:gd name="T22" fmla="*/ 11 w 11"/>
                <a:gd name="T23" fmla="*/ 14 h 14"/>
                <a:gd name="T24" fmla="*/ 11 w 11"/>
                <a:gd name="T25" fmla="*/ 14 h 14"/>
                <a:gd name="T26" fmla="*/ 7 w 11"/>
                <a:gd name="T27" fmla="*/ 14 h 14"/>
                <a:gd name="T28" fmla="*/ 3 w 11"/>
                <a:gd name="T29" fmla="*/ 11 h 14"/>
                <a:gd name="T30" fmla="*/ 3 w 11"/>
                <a:gd name="T31"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 h="14">
                  <a:moveTo>
                    <a:pt x="3" y="11"/>
                  </a:moveTo>
                  <a:lnTo>
                    <a:pt x="3" y="11"/>
                  </a:lnTo>
                  <a:lnTo>
                    <a:pt x="3" y="7"/>
                  </a:lnTo>
                  <a:lnTo>
                    <a:pt x="3" y="7"/>
                  </a:lnTo>
                  <a:lnTo>
                    <a:pt x="0" y="3"/>
                  </a:lnTo>
                  <a:lnTo>
                    <a:pt x="3" y="3"/>
                  </a:lnTo>
                  <a:lnTo>
                    <a:pt x="3" y="0"/>
                  </a:lnTo>
                  <a:lnTo>
                    <a:pt x="7" y="0"/>
                  </a:lnTo>
                  <a:lnTo>
                    <a:pt x="11" y="3"/>
                  </a:lnTo>
                  <a:lnTo>
                    <a:pt x="11" y="7"/>
                  </a:lnTo>
                  <a:lnTo>
                    <a:pt x="11" y="11"/>
                  </a:lnTo>
                  <a:lnTo>
                    <a:pt x="11" y="14"/>
                  </a:lnTo>
                  <a:lnTo>
                    <a:pt x="11" y="14"/>
                  </a:lnTo>
                  <a:lnTo>
                    <a:pt x="7" y="14"/>
                  </a:lnTo>
                  <a:lnTo>
                    <a:pt x="3" y="11"/>
                  </a:lnTo>
                  <a:lnTo>
                    <a:pt x="3"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9" name="Freeform 67"/>
            <p:cNvSpPr>
              <a:spLocks noEditPoints="1"/>
            </p:cNvSpPr>
            <p:nvPr/>
          </p:nvSpPr>
          <p:spPr bwMode="auto">
            <a:xfrm>
              <a:off x="4779956" y="2391270"/>
              <a:ext cx="19705" cy="45388"/>
            </a:xfrm>
            <a:custGeom>
              <a:avLst/>
              <a:gdLst>
                <a:gd name="T0" fmla="*/ 2 w 3"/>
                <a:gd name="T1" fmla="*/ 5 h 7"/>
                <a:gd name="T2" fmla="*/ 2 w 3"/>
                <a:gd name="T3" fmla="*/ 7 h 7"/>
                <a:gd name="T4" fmla="*/ 2 w 3"/>
                <a:gd name="T5" fmla="*/ 6 h 7"/>
                <a:gd name="T6" fmla="*/ 2 w 3"/>
                <a:gd name="T7" fmla="*/ 5 h 7"/>
                <a:gd name="T8" fmla="*/ 2 w 3"/>
                <a:gd name="T9" fmla="*/ 5 h 7"/>
                <a:gd name="T10" fmla="*/ 2 w 3"/>
                <a:gd name="T11" fmla="*/ 3 h 7"/>
                <a:gd name="T12" fmla="*/ 2 w 3"/>
                <a:gd name="T13" fmla="*/ 4 h 7"/>
                <a:gd name="T14" fmla="*/ 2 w 3"/>
                <a:gd name="T15" fmla="*/ 4 h 7"/>
                <a:gd name="T16" fmla="*/ 2 w 3"/>
                <a:gd name="T17" fmla="*/ 4 h 7"/>
                <a:gd name="T18" fmla="*/ 2 w 3"/>
                <a:gd name="T19" fmla="*/ 3 h 7"/>
                <a:gd name="T20" fmla="*/ 0 w 3"/>
                <a:gd name="T21" fmla="*/ 1 h 7"/>
                <a:gd name="T22" fmla="*/ 0 w 3"/>
                <a:gd name="T23" fmla="*/ 2 h 7"/>
                <a:gd name="T24" fmla="*/ 1 w 3"/>
                <a:gd name="T25" fmla="*/ 2 h 7"/>
                <a:gd name="T26" fmla="*/ 0 w 3"/>
                <a:gd name="T27" fmla="*/ 1 h 7"/>
                <a:gd name="T28" fmla="*/ 3 w 3"/>
                <a:gd name="T29" fmla="*/ 0 h 7"/>
                <a:gd name="T30" fmla="*/ 3 w 3"/>
                <a:gd name="T31" fmla="*/ 1 h 7"/>
                <a:gd name="T32" fmla="*/ 3 w 3"/>
                <a:gd name="T33" fmla="*/ 0 h 7"/>
                <a:gd name="T34" fmla="*/ 3 w 3"/>
                <a:gd name="T35" fmla="*/ 0 h 7"/>
                <a:gd name="T36" fmla="*/ 1 w 3"/>
                <a:gd name="T37" fmla="*/ 0 h 7"/>
                <a:gd name="T38" fmla="*/ 2 w 3"/>
                <a:gd name="T39" fmla="*/ 0 h 7"/>
                <a:gd name="T40" fmla="*/ 3 w 3"/>
                <a:gd name="T41" fmla="*/ 1 h 7"/>
                <a:gd name="T42" fmla="*/ 3 w 3"/>
                <a:gd name="T43" fmla="*/ 1 h 7"/>
                <a:gd name="T44" fmla="*/ 2 w 3"/>
                <a:gd name="T45" fmla="*/ 1 h 7"/>
                <a:gd name="T46" fmla="*/ 1 w 3"/>
                <a:gd name="T47" fmla="*/ 0 h 7"/>
                <a:gd name="T48" fmla="*/ 1 w 3"/>
                <a:gd name="T49" fmla="*/ 0 h 7"/>
                <a:gd name="T50" fmla="*/ 2 w 3"/>
                <a:gd name="T51" fmla="*/ 2 h 7"/>
                <a:gd name="T52" fmla="*/ 3 w 3"/>
                <a:gd name="T53" fmla="*/ 3 h 7"/>
                <a:gd name="T54" fmla="*/ 2 w 3"/>
                <a:gd name="T55" fmla="*/ 3 h 7"/>
                <a:gd name="T56" fmla="*/ 1 w 3"/>
                <a:gd name="T57" fmla="*/ 2 h 7"/>
                <a:gd name="T58" fmla="*/ 1 w 3"/>
                <a:gd name="T59" fmla="*/ 1 h 7"/>
                <a:gd name="T60" fmla="*/ 1 w 3"/>
                <a:gd name="T61" fmla="*/ 0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3" h="7">
                  <a:moveTo>
                    <a:pt x="2" y="5"/>
                  </a:moveTo>
                  <a:cubicBezTo>
                    <a:pt x="2" y="7"/>
                    <a:pt x="2" y="7"/>
                    <a:pt x="2" y="7"/>
                  </a:cubicBezTo>
                  <a:cubicBezTo>
                    <a:pt x="2" y="6"/>
                    <a:pt x="2" y="6"/>
                    <a:pt x="2" y="6"/>
                  </a:cubicBezTo>
                  <a:cubicBezTo>
                    <a:pt x="2" y="5"/>
                    <a:pt x="2" y="5"/>
                    <a:pt x="2" y="5"/>
                  </a:cubicBezTo>
                  <a:cubicBezTo>
                    <a:pt x="2" y="5"/>
                    <a:pt x="2" y="5"/>
                    <a:pt x="2" y="5"/>
                  </a:cubicBezTo>
                  <a:close/>
                  <a:moveTo>
                    <a:pt x="2" y="3"/>
                  </a:moveTo>
                  <a:cubicBezTo>
                    <a:pt x="2" y="4"/>
                    <a:pt x="2" y="4"/>
                    <a:pt x="2" y="4"/>
                  </a:cubicBezTo>
                  <a:cubicBezTo>
                    <a:pt x="2" y="4"/>
                    <a:pt x="2" y="4"/>
                    <a:pt x="2" y="4"/>
                  </a:cubicBezTo>
                  <a:cubicBezTo>
                    <a:pt x="2" y="4"/>
                    <a:pt x="2" y="4"/>
                    <a:pt x="2" y="4"/>
                  </a:cubicBezTo>
                  <a:cubicBezTo>
                    <a:pt x="2" y="3"/>
                    <a:pt x="2" y="3"/>
                    <a:pt x="2" y="3"/>
                  </a:cubicBezTo>
                  <a:close/>
                  <a:moveTo>
                    <a:pt x="0" y="1"/>
                  </a:moveTo>
                  <a:cubicBezTo>
                    <a:pt x="0" y="2"/>
                    <a:pt x="0" y="2"/>
                    <a:pt x="0" y="2"/>
                  </a:cubicBezTo>
                  <a:cubicBezTo>
                    <a:pt x="1" y="2"/>
                    <a:pt x="1" y="2"/>
                    <a:pt x="1" y="2"/>
                  </a:cubicBezTo>
                  <a:cubicBezTo>
                    <a:pt x="0" y="1"/>
                    <a:pt x="0" y="1"/>
                    <a:pt x="0" y="1"/>
                  </a:cubicBezTo>
                  <a:close/>
                  <a:moveTo>
                    <a:pt x="3" y="0"/>
                  </a:moveTo>
                  <a:cubicBezTo>
                    <a:pt x="3" y="1"/>
                    <a:pt x="3" y="1"/>
                    <a:pt x="3" y="1"/>
                  </a:cubicBezTo>
                  <a:cubicBezTo>
                    <a:pt x="3" y="0"/>
                    <a:pt x="3" y="0"/>
                    <a:pt x="3" y="0"/>
                  </a:cubicBezTo>
                  <a:cubicBezTo>
                    <a:pt x="3" y="0"/>
                    <a:pt x="3" y="0"/>
                    <a:pt x="3" y="0"/>
                  </a:cubicBezTo>
                  <a:close/>
                  <a:moveTo>
                    <a:pt x="1" y="0"/>
                  </a:moveTo>
                  <a:cubicBezTo>
                    <a:pt x="1" y="0"/>
                    <a:pt x="2" y="0"/>
                    <a:pt x="2" y="0"/>
                  </a:cubicBezTo>
                  <a:cubicBezTo>
                    <a:pt x="3" y="1"/>
                    <a:pt x="3" y="1"/>
                    <a:pt x="3" y="1"/>
                  </a:cubicBezTo>
                  <a:cubicBezTo>
                    <a:pt x="3" y="1"/>
                    <a:pt x="3" y="1"/>
                    <a:pt x="3" y="1"/>
                  </a:cubicBezTo>
                  <a:cubicBezTo>
                    <a:pt x="2" y="1"/>
                    <a:pt x="2" y="1"/>
                    <a:pt x="2" y="1"/>
                  </a:cubicBezTo>
                  <a:cubicBezTo>
                    <a:pt x="1" y="0"/>
                    <a:pt x="1" y="0"/>
                    <a:pt x="1" y="0"/>
                  </a:cubicBezTo>
                  <a:close/>
                  <a:moveTo>
                    <a:pt x="1" y="0"/>
                  </a:moveTo>
                  <a:cubicBezTo>
                    <a:pt x="2" y="2"/>
                    <a:pt x="2" y="2"/>
                    <a:pt x="2" y="2"/>
                  </a:cubicBezTo>
                  <a:cubicBezTo>
                    <a:pt x="3" y="3"/>
                    <a:pt x="3" y="3"/>
                    <a:pt x="3" y="3"/>
                  </a:cubicBezTo>
                  <a:cubicBezTo>
                    <a:pt x="2" y="3"/>
                    <a:pt x="2" y="3"/>
                    <a:pt x="2" y="3"/>
                  </a:cubicBezTo>
                  <a:cubicBezTo>
                    <a:pt x="1" y="2"/>
                    <a:pt x="1" y="2"/>
                    <a:pt x="1" y="2"/>
                  </a:cubicBezTo>
                  <a:cubicBezTo>
                    <a:pt x="1" y="1"/>
                    <a:pt x="1" y="1"/>
                    <a:pt x="1" y="1"/>
                  </a:cubicBezTo>
                  <a:lnTo>
                    <a:pt x="1"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0" name="Freeform 68"/>
            <p:cNvSpPr/>
            <p:nvPr/>
          </p:nvSpPr>
          <p:spPr bwMode="auto">
            <a:xfrm>
              <a:off x="4686804" y="2670585"/>
              <a:ext cx="120024" cy="136166"/>
            </a:xfrm>
            <a:custGeom>
              <a:avLst/>
              <a:gdLst>
                <a:gd name="T0" fmla="*/ 30 w 67"/>
                <a:gd name="T1" fmla="*/ 74 h 78"/>
                <a:gd name="T2" fmla="*/ 34 w 67"/>
                <a:gd name="T3" fmla="*/ 70 h 78"/>
                <a:gd name="T4" fmla="*/ 41 w 67"/>
                <a:gd name="T5" fmla="*/ 70 h 78"/>
                <a:gd name="T6" fmla="*/ 52 w 67"/>
                <a:gd name="T7" fmla="*/ 66 h 78"/>
                <a:gd name="T8" fmla="*/ 56 w 67"/>
                <a:gd name="T9" fmla="*/ 63 h 78"/>
                <a:gd name="T10" fmla="*/ 60 w 67"/>
                <a:gd name="T11" fmla="*/ 59 h 78"/>
                <a:gd name="T12" fmla="*/ 63 w 67"/>
                <a:gd name="T13" fmla="*/ 55 h 78"/>
                <a:gd name="T14" fmla="*/ 67 w 67"/>
                <a:gd name="T15" fmla="*/ 41 h 78"/>
                <a:gd name="T16" fmla="*/ 67 w 67"/>
                <a:gd name="T17" fmla="*/ 37 h 78"/>
                <a:gd name="T18" fmla="*/ 63 w 67"/>
                <a:gd name="T19" fmla="*/ 29 h 78"/>
                <a:gd name="T20" fmla="*/ 63 w 67"/>
                <a:gd name="T21" fmla="*/ 26 h 78"/>
                <a:gd name="T22" fmla="*/ 52 w 67"/>
                <a:gd name="T23" fmla="*/ 18 h 78"/>
                <a:gd name="T24" fmla="*/ 45 w 67"/>
                <a:gd name="T25" fmla="*/ 22 h 78"/>
                <a:gd name="T26" fmla="*/ 45 w 67"/>
                <a:gd name="T27" fmla="*/ 11 h 78"/>
                <a:gd name="T28" fmla="*/ 52 w 67"/>
                <a:gd name="T29" fmla="*/ 3 h 78"/>
                <a:gd name="T30" fmla="*/ 56 w 67"/>
                <a:gd name="T31" fmla="*/ 0 h 78"/>
                <a:gd name="T32" fmla="*/ 52 w 67"/>
                <a:gd name="T33" fmla="*/ 0 h 78"/>
                <a:gd name="T34" fmla="*/ 45 w 67"/>
                <a:gd name="T35" fmla="*/ 7 h 78"/>
                <a:gd name="T36" fmla="*/ 45 w 67"/>
                <a:gd name="T37" fmla="*/ 0 h 78"/>
                <a:gd name="T38" fmla="*/ 41 w 67"/>
                <a:gd name="T39" fmla="*/ 3 h 78"/>
                <a:gd name="T40" fmla="*/ 38 w 67"/>
                <a:gd name="T41" fmla="*/ 3 h 78"/>
                <a:gd name="T42" fmla="*/ 38 w 67"/>
                <a:gd name="T43" fmla="*/ 7 h 78"/>
                <a:gd name="T44" fmla="*/ 34 w 67"/>
                <a:gd name="T45" fmla="*/ 11 h 78"/>
                <a:gd name="T46" fmla="*/ 34 w 67"/>
                <a:gd name="T47" fmla="*/ 15 h 78"/>
                <a:gd name="T48" fmla="*/ 38 w 67"/>
                <a:gd name="T49" fmla="*/ 15 h 78"/>
                <a:gd name="T50" fmla="*/ 34 w 67"/>
                <a:gd name="T51" fmla="*/ 18 h 78"/>
                <a:gd name="T52" fmla="*/ 23 w 67"/>
                <a:gd name="T53" fmla="*/ 22 h 78"/>
                <a:gd name="T54" fmla="*/ 15 w 67"/>
                <a:gd name="T55" fmla="*/ 18 h 78"/>
                <a:gd name="T56" fmla="*/ 12 w 67"/>
                <a:gd name="T57" fmla="*/ 22 h 78"/>
                <a:gd name="T58" fmla="*/ 15 w 67"/>
                <a:gd name="T59" fmla="*/ 26 h 78"/>
                <a:gd name="T60" fmla="*/ 8 w 67"/>
                <a:gd name="T61" fmla="*/ 26 h 78"/>
                <a:gd name="T62" fmla="*/ 15 w 67"/>
                <a:gd name="T63" fmla="*/ 29 h 78"/>
                <a:gd name="T64" fmla="*/ 15 w 67"/>
                <a:gd name="T65" fmla="*/ 33 h 78"/>
                <a:gd name="T66" fmla="*/ 8 w 67"/>
                <a:gd name="T67" fmla="*/ 37 h 78"/>
                <a:gd name="T68" fmla="*/ 12 w 67"/>
                <a:gd name="T69" fmla="*/ 37 h 78"/>
                <a:gd name="T70" fmla="*/ 26 w 67"/>
                <a:gd name="T71" fmla="*/ 41 h 78"/>
                <a:gd name="T72" fmla="*/ 15 w 67"/>
                <a:gd name="T73" fmla="*/ 48 h 78"/>
                <a:gd name="T74" fmla="*/ 12 w 67"/>
                <a:gd name="T75" fmla="*/ 55 h 78"/>
                <a:gd name="T76" fmla="*/ 19 w 67"/>
                <a:gd name="T77" fmla="*/ 55 h 78"/>
                <a:gd name="T78" fmla="*/ 23 w 67"/>
                <a:gd name="T79" fmla="*/ 52 h 78"/>
                <a:gd name="T80" fmla="*/ 15 w 67"/>
                <a:gd name="T81" fmla="*/ 55 h 78"/>
                <a:gd name="T82" fmla="*/ 12 w 67"/>
                <a:gd name="T83" fmla="*/ 59 h 78"/>
                <a:gd name="T84" fmla="*/ 8 w 67"/>
                <a:gd name="T85" fmla="*/ 63 h 78"/>
                <a:gd name="T86" fmla="*/ 4 w 67"/>
                <a:gd name="T87" fmla="*/ 59 h 78"/>
                <a:gd name="T88" fmla="*/ 12 w 67"/>
                <a:gd name="T89" fmla="*/ 63 h 78"/>
                <a:gd name="T90" fmla="*/ 4 w 67"/>
                <a:gd name="T91" fmla="*/ 70 h 78"/>
                <a:gd name="T92" fmla="*/ 12 w 67"/>
                <a:gd name="T93" fmla="*/ 70 h 78"/>
                <a:gd name="T94" fmla="*/ 8 w 67"/>
                <a:gd name="T95" fmla="*/ 74 h 78"/>
                <a:gd name="T96" fmla="*/ 12 w 67"/>
                <a:gd name="T97" fmla="*/ 74 h 78"/>
                <a:gd name="T98" fmla="*/ 15 w 67"/>
                <a:gd name="T99" fmla="*/ 74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67" h="78">
                  <a:moveTo>
                    <a:pt x="19" y="78"/>
                  </a:moveTo>
                  <a:lnTo>
                    <a:pt x="23" y="78"/>
                  </a:lnTo>
                  <a:lnTo>
                    <a:pt x="30" y="74"/>
                  </a:lnTo>
                  <a:lnTo>
                    <a:pt x="34" y="74"/>
                  </a:lnTo>
                  <a:lnTo>
                    <a:pt x="30" y="70"/>
                  </a:lnTo>
                  <a:lnTo>
                    <a:pt x="34" y="70"/>
                  </a:lnTo>
                  <a:lnTo>
                    <a:pt x="34" y="70"/>
                  </a:lnTo>
                  <a:lnTo>
                    <a:pt x="38" y="70"/>
                  </a:lnTo>
                  <a:lnTo>
                    <a:pt x="41" y="70"/>
                  </a:lnTo>
                  <a:lnTo>
                    <a:pt x="41" y="70"/>
                  </a:lnTo>
                  <a:lnTo>
                    <a:pt x="41" y="66"/>
                  </a:lnTo>
                  <a:lnTo>
                    <a:pt x="52" y="66"/>
                  </a:lnTo>
                  <a:lnTo>
                    <a:pt x="52" y="63"/>
                  </a:lnTo>
                  <a:lnTo>
                    <a:pt x="52" y="66"/>
                  </a:lnTo>
                  <a:lnTo>
                    <a:pt x="56" y="63"/>
                  </a:lnTo>
                  <a:lnTo>
                    <a:pt x="56" y="63"/>
                  </a:lnTo>
                  <a:lnTo>
                    <a:pt x="63" y="63"/>
                  </a:lnTo>
                  <a:lnTo>
                    <a:pt x="60" y="59"/>
                  </a:lnTo>
                  <a:lnTo>
                    <a:pt x="60" y="59"/>
                  </a:lnTo>
                  <a:lnTo>
                    <a:pt x="63" y="55"/>
                  </a:lnTo>
                  <a:lnTo>
                    <a:pt x="63" y="55"/>
                  </a:lnTo>
                  <a:lnTo>
                    <a:pt x="67" y="52"/>
                  </a:lnTo>
                  <a:lnTo>
                    <a:pt x="67" y="48"/>
                  </a:lnTo>
                  <a:lnTo>
                    <a:pt x="67" y="41"/>
                  </a:lnTo>
                  <a:lnTo>
                    <a:pt x="63" y="41"/>
                  </a:lnTo>
                  <a:lnTo>
                    <a:pt x="67" y="41"/>
                  </a:lnTo>
                  <a:lnTo>
                    <a:pt x="67" y="37"/>
                  </a:lnTo>
                  <a:lnTo>
                    <a:pt x="63" y="33"/>
                  </a:lnTo>
                  <a:lnTo>
                    <a:pt x="63" y="29"/>
                  </a:lnTo>
                  <a:lnTo>
                    <a:pt x="63" y="29"/>
                  </a:lnTo>
                  <a:lnTo>
                    <a:pt x="63" y="26"/>
                  </a:lnTo>
                  <a:lnTo>
                    <a:pt x="67" y="29"/>
                  </a:lnTo>
                  <a:lnTo>
                    <a:pt x="63" y="26"/>
                  </a:lnTo>
                  <a:lnTo>
                    <a:pt x="60" y="26"/>
                  </a:lnTo>
                  <a:lnTo>
                    <a:pt x="56" y="18"/>
                  </a:lnTo>
                  <a:lnTo>
                    <a:pt x="52" y="18"/>
                  </a:lnTo>
                  <a:lnTo>
                    <a:pt x="49" y="18"/>
                  </a:lnTo>
                  <a:lnTo>
                    <a:pt x="49" y="22"/>
                  </a:lnTo>
                  <a:lnTo>
                    <a:pt x="45" y="22"/>
                  </a:lnTo>
                  <a:lnTo>
                    <a:pt x="41" y="18"/>
                  </a:lnTo>
                  <a:lnTo>
                    <a:pt x="45" y="11"/>
                  </a:lnTo>
                  <a:lnTo>
                    <a:pt x="45" y="11"/>
                  </a:lnTo>
                  <a:lnTo>
                    <a:pt x="49" y="7"/>
                  </a:lnTo>
                  <a:lnTo>
                    <a:pt x="49" y="7"/>
                  </a:lnTo>
                  <a:lnTo>
                    <a:pt x="52" y="3"/>
                  </a:lnTo>
                  <a:lnTo>
                    <a:pt x="49" y="7"/>
                  </a:lnTo>
                  <a:lnTo>
                    <a:pt x="52" y="3"/>
                  </a:lnTo>
                  <a:lnTo>
                    <a:pt x="56" y="0"/>
                  </a:lnTo>
                  <a:lnTo>
                    <a:pt x="52" y="0"/>
                  </a:lnTo>
                  <a:lnTo>
                    <a:pt x="49" y="0"/>
                  </a:lnTo>
                  <a:lnTo>
                    <a:pt x="52" y="0"/>
                  </a:lnTo>
                  <a:lnTo>
                    <a:pt x="49" y="0"/>
                  </a:lnTo>
                  <a:lnTo>
                    <a:pt x="49" y="3"/>
                  </a:lnTo>
                  <a:lnTo>
                    <a:pt x="45" y="7"/>
                  </a:lnTo>
                  <a:lnTo>
                    <a:pt x="45" y="3"/>
                  </a:lnTo>
                  <a:lnTo>
                    <a:pt x="49" y="3"/>
                  </a:lnTo>
                  <a:lnTo>
                    <a:pt x="45" y="0"/>
                  </a:lnTo>
                  <a:lnTo>
                    <a:pt x="45" y="0"/>
                  </a:lnTo>
                  <a:lnTo>
                    <a:pt x="45" y="3"/>
                  </a:lnTo>
                  <a:lnTo>
                    <a:pt x="41" y="3"/>
                  </a:lnTo>
                  <a:lnTo>
                    <a:pt x="41" y="0"/>
                  </a:lnTo>
                  <a:lnTo>
                    <a:pt x="38" y="3"/>
                  </a:lnTo>
                  <a:lnTo>
                    <a:pt x="38" y="3"/>
                  </a:lnTo>
                  <a:lnTo>
                    <a:pt x="34" y="3"/>
                  </a:lnTo>
                  <a:lnTo>
                    <a:pt x="34" y="7"/>
                  </a:lnTo>
                  <a:lnTo>
                    <a:pt x="38" y="7"/>
                  </a:lnTo>
                  <a:lnTo>
                    <a:pt x="38" y="7"/>
                  </a:lnTo>
                  <a:lnTo>
                    <a:pt x="34" y="7"/>
                  </a:lnTo>
                  <a:lnTo>
                    <a:pt x="34" y="11"/>
                  </a:lnTo>
                  <a:lnTo>
                    <a:pt x="30" y="11"/>
                  </a:lnTo>
                  <a:lnTo>
                    <a:pt x="30" y="15"/>
                  </a:lnTo>
                  <a:lnTo>
                    <a:pt x="34" y="15"/>
                  </a:lnTo>
                  <a:lnTo>
                    <a:pt x="34" y="15"/>
                  </a:lnTo>
                  <a:lnTo>
                    <a:pt x="38" y="15"/>
                  </a:lnTo>
                  <a:lnTo>
                    <a:pt x="38" y="15"/>
                  </a:lnTo>
                  <a:lnTo>
                    <a:pt x="34" y="18"/>
                  </a:lnTo>
                  <a:lnTo>
                    <a:pt x="30" y="18"/>
                  </a:lnTo>
                  <a:lnTo>
                    <a:pt x="34" y="18"/>
                  </a:lnTo>
                  <a:lnTo>
                    <a:pt x="26" y="22"/>
                  </a:lnTo>
                  <a:lnTo>
                    <a:pt x="26" y="18"/>
                  </a:lnTo>
                  <a:lnTo>
                    <a:pt x="23" y="22"/>
                  </a:lnTo>
                  <a:lnTo>
                    <a:pt x="23" y="18"/>
                  </a:lnTo>
                  <a:lnTo>
                    <a:pt x="15" y="18"/>
                  </a:lnTo>
                  <a:lnTo>
                    <a:pt x="15" y="18"/>
                  </a:lnTo>
                  <a:lnTo>
                    <a:pt x="12" y="18"/>
                  </a:lnTo>
                  <a:lnTo>
                    <a:pt x="12" y="22"/>
                  </a:lnTo>
                  <a:lnTo>
                    <a:pt x="12" y="22"/>
                  </a:lnTo>
                  <a:lnTo>
                    <a:pt x="12" y="22"/>
                  </a:lnTo>
                  <a:lnTo>
                    <a:pt x="12" y="22"/>
                  </a:lnTo>
                  <a:lnTo>
                    <a:pt x="15" y="26"/>
                  </a:lnTo>
                  <a:lnTo>
                    <a:pt x="12" y="26"/>
                  </a:lnTo>
                  <a:lnTo>
                    <a:pt x="12" y="26"/>
                  </a:lnTo>
                  <a:lnTo>
                    <a:pt x="8" y="26"/>
                  </a:lnTo>
                  <a:lnTo>
                    <a:pt x="12" y="26"/>
                  </a:lnTo>
                  <a:lnTo>
                    <a:pt x="15" y="26"/>
                  </a:lnTo>
                  <a:lnTo>
                    <a:pt x="15" y="29"/>
                  </a:lnTo>
                  <a:lnTo>
                    <a:pt x="12" y="29"/>
                  </a:lnTo>
                  <a:lnTo>
                    <a:pt x="12" y="33"/>
                  </a:lnTo>
                  <a:lnTo>
                    <a:pt x="15" y="33"/>
                  </a:lnTo>
                  <a:lnTo>
                    <a:pt x="8" y="33"/>
                  </a:lnTo>
                  <a:lnTo>
                    <a:pt x="12" y="37"/>
                  </a:lnTo>
                  <a:lnTo>
                    <a:pt x="8" y="37"/>
                  </a:lnTo>
                  <a:lnTo>
                    <a:pt x="12" y="37"/>
                  </a:lnTo>
                  <a:lnTo>
                    <a:pt x="12" y="37"/>
                  </a:lnTo>
                  <a:lnTo>
                    <a:pt x="12" y="37"/>
                  </a:lnTo>
                  <a:lnTo>
                    <a:pt x="15" y="37"/>
                  </a:lnTo>
                  <a:lnTo>
                    <a:pt x="15" y="41"/>
                  </a:lnTo>
                  <a:lnTo>
                    <a:pt x="26" y="41"/>
                  </a:lnTo>
                  <a:lnTo>
                    <a:pt x="23" y="44"/>
                  </a:lnTo>
                  <a:lnTo>
                    <a:pt x="19" y="44"/>
                  </a:lnTo>
                  <a:lnTo>
                    <a:pt x="15" y="48"/>
                  </a:lnTo>
                  <a:lnTo>
                    <a:pt x="19" y="48"/>
                  </a:lnTo>
                  <a:lnTo>
                    <a:pt x="15" y="52"/>
                  </a:lnTo>
                  <a:lnTo>
                    <a:pt x="12" y="55"/>
                  </a:lnTo>
                  <a:lnTo>
                    <a:pt x="12" y="55"/>
                  </a:lnTo>
                  <a:lnTo>
                    <a:pt x="15" y="52"/>
                  </a:lnTo>
                  <a:lnTo>
                    <a:pt x="19" y="55"/>
                  </a:lnTo>
                  <a:lnTo>
                    <a:pt x="23" y="55"/>
                  </a:lnTo>
                  <a:lnTo>
                    <a:pt x="23" y="52"/>
                  </a:lnTo>
                  <a:lnTo>
                    <a:pt x="23" y="52"/>
                  </a:lnTo>
                  <a:lnTo>
                    <a:pt x="26" y="52"/>
                  </a:lnTo>
                  <a:lnTo>
                    <a:pt x="19" y="55"/>
                  </a:lnTo>
                  <a:lnTo>
                    <a:pt x="15" y="55"/>
                  </a:lnTo>
                  <a:lnTo>
                    <a:pt x="12" y="55"/>
                  </a:lnTo>
                  <a:lnTo>
                    <a:pt x="12" y="59"/>
                  </a:lnTo>
                  <a:lnTo>
                    <a:pt x="12" y="59"/>
                  </a:lnTo>
                  <a:lnTo>
                    <a:pt x="12" y="59"/>
                  </a:lnTo>
                  <a:lnTo>
                    <a:pt x="12" y="63"/>
                  </a:lnTo>
                  <a:lnTo>
                    <a:pt x="8" y="63"/>
                  </a:lnTo>
                  <a:lnTo>
                    <a:pt x="8" y="59"/>
                  </a:lnTo>
                  <a:lnTo>
                    <a:pt x="4" y="59"/>
                  </a:lnTo>
                  <a:lnTo>
                    <a:pt x="4" y="59"/>
                  </a:lnTo>
                  <a:lnTo>
                    <a:pt x="0" y="63"/>
                  </a:lnTo>
                  <a:lnTo>
                    <a:pt x="0" y="63"/>
                  </a:lnTo>
                  <a:lnTo>
                    <a:pt x="12" y="63"/>
                  </a:lnTo>
                  <a:lnTo>
                    <a:pt x="8" y="66"/>
                  </a:lnTo>
                  <a:lnTo>
                    <a:pt x="4" y="66"/>
                  </a:lnTo>
                  <a:lnTo>
                    <a:pt x="4" y="70"/>
                  </a:lnTo>
                  <a:lnTo>
                    <a:pt x="4" y="70"/>
                  </a:lnTo>
                  <a:lnTo>
                    <a:pt x="4" y="70"/>
                  </a:lnTo>
                  <a:lnTo>
                    <a:pt x="12" y="70"/>
                  </a:lnTo>
                  <a:lnTo>
                    <a:pt x="8" y="74"/>
                  </a:lnTo>
                  <a:lnTo>
                    <a:pt x="4" y="74"/>
                  </a:lnTo>
                  <a:lnTo>
                    <a:pt x="8" y="74"/>
                  </a:lnTo>
                  <a:lnTo>
                    <a:pt x="15" y="70"/>
                  </a:lnTo>
                  <a:lnTo>
                    <a:pt x="15" y="74"/>
                  </a:lnTo>
                  <a:lnTo>
                    <a:pt x="12" y="74"/>
                  </a:lnTo>
                  <a:lnTo>
                    <a:pt x="12" y="74"/>
                  </a:lnTo>
                  <a:lnTo>
                    <a:pt x="12" y="78"/>
                  </a:lnTo>
                  <a:lnTo>
                    <a:pt x="15" y="74"/>
                  </a:lnTo>
                  <a:lnTo>
                    <a:pt x="19" y="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1" name="Freeform 69"/>
            <p:cNvSpPr>
              <a:spLocks noEditPoints="1"/>
            </p:cNvSpPr>
            <p:nvPr/>
          </p:nvSpPr>
          <p:spPr bwMode="auto">
            <a:xfrm>
              <a:off x="4760248" y="2455861"/>
              <a:ext cx="252585" cy="408499"/>
            </a:xfrm>
            <a:custGeom>
              <a:avLst/>
              <a:gdLst>
                <a:gd name="T0" fmla="*/ 1 w 38"/>
                <a:gd name="T1" fmla="*/ 36 h 63"/>
                <a:gd name="T2" fmla="*/ 9 w 38"/>
                <a:gd name="T3" fmla="*/ 36 h 63"/>
                <a:gd name="T4" fmla="*/ 8 w 38"/>
                <a:gd name="T5" fmla="*/ 40 h 63"/>
                <a:gd name="T6" fmla="*/ 27 w 38"/>
                <a:gd name="T7" fmla="*/ 0 h 63"/>
                <a:gd name="T8" fmla="*/ 26 w 38"/>
                <a:gd name="T9" fmla="*/ 1 h 63"/>
                <a:gd name="T10" fmla="*/ 25 w 38"/>
                <a:gd name="T11" fmla="*/ 2 h 63"/>
                <a:gd name="T12" fmla="*/ 35 w 38"/>
                <a:gd name="T13" fmla="*/ 54 h 63"/>
                <a:gd name="T14" fmla="*/ 25 w 38"/>
                <a:gd name="T15" fmla="*/ 59 h 63"/>
                <a:gd name="T16" fmla="*/ 4 w 38"/>
                <a:gd name="T17" fmla="*/ 26 h 63"/>
                <a:gd name="T18" fmla="*/ 6 w 38"/>
                <a:gd name="T19" fmla="*/ 23 h 63"/>
                <a:gd name="T20" fmla="*/ 18 w 38"/>
                <a:gd name="T21" fmla="*/ 12 h 63"/>
                <a:gd name="T22" fmla="*/ 17 w 38"/>
                <a:gd name="T23" fmla="*/ 14 h 63"/>
                <a:gd name="T24" fmla="*/ 7 w 38"/>
                <a:gd name="T25" fmla="*/ 16 h 63"/>
                <a:gd name="T26" fmla="*/ 5 w 38"/>
                <a:gd name="T27" fmla="*/ 18 h 63"/>
                <a:gd name="T28" fmla="*/ 3 w 38"/>
                <a:gd name="T29" fmla="*/ 21 h 63"/>
                <a:gd name="T30" fmla="*/ 3 w 38"/>
                <a:gd name="T31" fmla="*/ 22 h 63"/>
                <a:gd name="T32" fmla="*/ 6 w 38"/>
                <a:gd name="T33" fmla="*/ 22 h 63"/>
                <a:gd name="T34" fmla="*/ 7 w 38"/>
                <a:gd name="T35" fmla="*/ 22 h 63"/>
                <a:gd name="T36" fmla="*/ 8 w 38"/>
                <a:gd name="T37" fmla="*/ 26 h 63"/>
                <a:gd name="T38" fmla="*/ 8 w 38"/>
                <a:gd name="T39" fmla="*/ 30 h 63"/>
                <a:gd name="T40" fmla="*/ 11 w 38"/>
                <a:gd name="T41" fmla="*/ 33 h 63"/>
                <a:gd name="T42" fmla="*/ 12 w 38"/>
                <a:gd name="T43" fmla="*/ 40 h 63"/>
                <a:gd name="T44" fmla="*/ 11 w 38"/>
                <a:gd name="T45" fmla="*/ 62 h 63"/>
                <a:gd name="T46" fmla="*/ 17 w 38"/>
                <a:gd name="T47" fmla="*/ 62 h 63"/>
                <a:gd name="T48" fmla="*/ 22 w 38"/>
                <a:gd name="T49" fmla="*/ 59 h 63"/>
                <a:gd name="T50" fmla="*/ 28 w 38"/>
                <a:gd name="T51" fmla="*/ 59 h 63"/>
                <a:gd name="T52" fmla="*/ 35 w 38"/>
                <a:gd name="T53" fmla="*/ 57 h 63"/>
                <a:gd name="T54" fmla="*/ 34 w 38"/>
                <a:gd name="T55" fmla="*/ 54 h 63"/>
                <a:gd name="T56" fmla="*/ 35 w 38"/>
                <a:gd name="T57" fmla="*/ 52 h 63"/>
                <a:gd name="T58" fmla="*/ 37 w 38"/>
                <a:gd name="T59" fmla="*/ 51 h 63"/>
                <a:gd name="T60" fmla="*/ 31 w 38"/>
                <a:gd name="T61" fmla="*/ 46 h 63"/>
                <a:gd name="T62" fmla="*/ 28 w 38"/>
                <a:gd name="T63" fmla="*/ 42 h 63"/>
                <a:gd name="T64" fmla="*/ 29 w 38"/>
                <a:gd name="T65" fmla="*/ 39 h 63"/>
                <a:gd name="T66" fmla="*/ 23 w 38"/>
                <a:gd name="T67" fmla="*/ 32 h 63"/>
                <a:gd name="T68" fmla="*/ 16 w 38"/>
                <a:gd name="T69" fmla="*/ 29 h 63"/>
                <a:gd name="T70" fmla="*/ 17 w 38"/>
                <a:gd name="T71" fmla="*/ 27 h 63"/>
                <a:gd name="T72" fmla="*/ 22 w 38"/>
                <a:gd name="T73" fmla="*/ 22 h 63"/>
                <a:gd name="T74" fmla="*/ 16 w 38"/>
                <a:gd name="T75" fmla="*/ 20 h 63"/>
                <a:gd name="T76" fmla="*/ 15 w 38"/>
                <a:gd name="T77" fmla="*/ 18 h 63"/>
                <a:gd name="T78" fmla="*/ 15 w 38"/>
                <a:gd name="T79" fmla="*/ 15 h 63"/>
                <a:gd name="T80" fmla="*/ 11 w 38"/>
                <a:gd name="T81" fmla="*/ 15 h 63"/>
                <a:gd name="T82" fmla="*/ 10 w 38"/>
                <a:gd name="T83" fmla="*/ 19 h 63"/>
                <a:gd name="T84" fmla="*/ 9 w 38"/>
                <a:gd name="T85" fmla="*/ 21 h 63"/>
                <a:gd name="T86" fmla="*/ 9 w 38"/>
                <a:gd name="T87" fmla="*/ 22 h 63"/>
                <a:gd name="T88" fmla="*/ 8 w 38"/>
                <a:gd name="T89" fmla="*/ 25 h 63"/>
                <a:gd name="T90" fmla="*/ 9 w 38"/>
                <a:gd name="T91" fmla="*/ 26 h 63"/>
                <a:gd name="T92" fmla="*/ 9 w 38"/>
                <a:gd name="T93" fmla="*/ 30 h 63"/>
                <a:gd name="T94" fmla="*/ 10 w 38"/>
                <a:gd name="T95" fmla="*/ 31 h 63"/>
                <a:gd name="T96" fmla="*/ 12 w 38"/>
                <a:gd name="T97" fmla="*/ 28 h 63"/>
                <a:gd name="T98" fmla="*/ 11 w 38"/>
                <a:gd name="T99" fmla="*/ 35 h 63"/>
                <a:gd name="T100" fmla="*/ 15 w 38"/>
                <a:gd name="T101" fmla="*/ 36 h 63"/>
                <a:gd name="T102" fmla="*/ 19 w 38"/>
                <a:gd name="T103" fmla="*/ 39 h 63"/>
                <a:gd name="T104" fmla="*/ 19 w 38"/>
                <a:gd name="T105" fmla="*/ 44 h 63"/>
                <a:gd name="T106" fmla="*/ 12 w 38"/>
                <a:gd name="T107" fmla="*/ 47 h 63"/>
                <a:gd name="T108" fmla="*/ 13 w 38"/>
                <a:gd name="T109" fmla="*/ 51 h 63"/>
                <a:gd name="T110" fmla="*/ 11 w 38"/>
                <a:gd name="T111" fmla="*/ 54 h 63"/>
                <a:gd name="T112" fmla="*/ 16 w 38"/>
                <a:gd name="T113" fmla="*/ 55 h 63"/>
                <a:gd name="T114" fmla="*/ 18 w 38"/>
                <a:gd name="T115" fmla="*/ 56 h 63"/>
                <a:gd name="T116" fmla="*/ 11 w 38"/>
                <a:gd name="T117" fmla="*/ 60 h 63"/>
                <a:gd name="T118" fmla="*/ 10 w 38"/>
                <a:gd name="T119" fmla="*/ 6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8" h="63">
                  <a:moveTo>
                    <a:pt x="7" y="41"/>
                  </a:moveTo>
                  <a:cubicBezTo>
                    <a:pt x="6" y="40"/>
                    <a:pt x="6" y="40"/>
                    <a:pt x="6" y="40"/>
                  </a:cubicBezTo>
                  <a:cubicBezTo>
                    <a:pt x="5" y="40"/>
                    <a:pt x="5" y="40"/>
                    <a:pt x="5" y="40"/>
                  </a:cubicBezTo>
                  <a:cubicBezTo>
                    <a:pt x="4" y="38"/>
                    <a:pt x="4" y="38"/>
                    <a:pt x="4" y="38"/>
                  </a:cubicBezTo>
                  <a:cubicBezTo>
                    <a:pt x="3" y="38"/>
                    <a:pt x="3" y="38"/>
                    <a:pt x="3" y="38"/>
                  </a:cubicBezTo>
                  <a:cubicBezTo>
                    <a:pt x="2" y="38"/>
                    <a:pt x="2" y="38"/>
                    <a:pt x="2" y="38"/>
                  </a:cubicBezTo>
                  <a:cubicBezTo>
                    <a:pt x="2" y="39"/>
                    <a:pt x="2" y="39"/>
                    <a:pt x="2" y="39"/>
                  </a:cubicBezTo>
                  <a:cubicBezTo>
                    <a:pt x="1" y="39"/>
                    <a:pt x="1" y="39"/>
                    <a:pt x="1" y="39"/>
                  </a:cubicBezTo>
                  <a:cubicBezTo>
                    <a:pt x="0" y="38"/>
                    <a:pt x="0" y="38"/>
                    <a:pt x="0" y="38"/>
                  </a:cubicBezTo>
                  <a:cubicBezTo>
                    <a:pt x="1" y="36"/>
                    <a:pt x="1" y="36"/>
                    <a:pt x="1" y="36"/>
                  </a:cubicBezTo>
                  <a:cubicBezTo>
                    <a:pt x="1" y="36"/>
                    <a:pt x="1" y="36"/>
                    <a:pt x="1" y="36"/>
                  </a:cubicBezTo>
                  <a:cubicBezTo>
                    <a:pt x="2" y="35"/>
                    <a:pt x="2" y="35"/>
                    <a:pt x="2" y="35"/>
                  </a:cubicBezTo>
                  <a:cubicBezTo>
                    <a:pt x="2" y="35"/>
                    <a:pt x="2" y="35"/>
                    <a:pt x="2" y="35"/>
                  </a:cubicBezTo>
                  <a:cubicBezTo>
                    <a:pt x="3" y="34"/>
                    <a:pt x="3" y="34"/>
                    <a:pt x="3" y="34"/>
                  </a:cubicBezTo>
                  <a:cubicBezTo>
                    <a:pt x="4" y="34"/>
                    <a:pt x="4" y="34"/>
                    <a:pt x="4" y="34"/>
                  </a:cubicBezTo>
                  <a:cubicBezTo>
                    <a:pt x="4" y="34"/>
                    <a:pt x="4" y="34"/>
                    <a:pt x="4" y="34"/>
                  </a:cubicBezTo>
                  <a:cubicBezTo>
                    <a:pt x="4" y="34"/>
                    <a:pt x="4" y="34"/>
                    <a:pt x="4" y="34"/>
                  </a:cubicBezTo>
                  <a:cubicBezTo>
                    <a:pt x="5" y="33"/>
                    <a:pt x="5" y="33"/>
                    <a:pt x="5" y="33"/>
                  </a:cubicBezTo>
                  <a:cubicBezTo>
                    <a:pt x="6" y="34"/>
                    <a:pt x="6" y="34"/>
                    <a:pt x="6" y="34"/>
                  </a:cubicBezTo>
                  <a:cubicBezTo>
                    <a:pt x="7" y="34"/>
                    <a:pt x="7" y="34"/>
                    <a:pt x="7" y="34"/>
                  </a:cubicBezTo>
                  <a:cubicBezTo>
                    <a:pt x="7" y="35"/>
                    <a:pt x="7" y="35"/>
                    <a:pt x="7" y="35"/>
                  </a:cubicBezTo>
                  <a:cubicBezTo>
                    <a:pt x="9" y="36"/>
                    <a:pt x="9" y="36"/>
                    <a:pt x="9" y="36"/>
                  </a:cubicBezTo>
                  <a:cubicBezTo>
                    <a:pt x="8" y="37"/>
                    <a:pt x="8" y="37"/>
                    <a:pt x="8" y="37"/>
                  </a:cubicBezTo>
                  <a:cubicBezTo>
                    <a:pt x="9" y="37"/>
                    <a:pt x="9" y="37"/>
                    <a:pt x="9" y="37"/>
                  </a:cubicBezTo>
                  <a:cubicBezTo>
                    <a:pt x="9" y="39"/>
                    <a:pt x="9" y="39"/>
                    <a:pt x="9" y="39"/>
                  </a:cubicBezTo>
                  <a:cubicBezTo>
                    <a:pt x="9" y="37"/>
                    <a:pt x="9" y="37"/>
                    <a:pt x="9" y="37"/>
                  </a:cubicBezTo>
                  <a:cubicBezTo>
                    <a:pt x="8" y="37"/>
                    <a:pt x="8" y="37"/>
                    <a:pt x="8" y="37"/>
                  </a:cubicBezTo>
                  <a:cubicBezTo>
                    <a:pt x="9" y="38"/>
                    <a:pt x="9" y="38"/>
                    <a:pt x="9" y="38"/>
                  </a:cubicBezTo>
                  <a:cubicBezTo>
                    <a:pt x="8" y="38"/>
                    <a:pt x="8" y="38"/>
                    <a:pt x="8" y="38"/>
                  </a:cubicBezTo>
                  <a:cubicBezTo>
                    <a:pt x="9" y="38"/>
                    <a:pt x="9" y="38"/>
                    <a:pt x="9" y="38"/>
                  </a:cubicBezTo>
                  <a:cubicBezTo>
                    <a:pt x="9" y="39"/>
                    <a:pt x="9" y="39"/>
                    <a:pt x="9" y="39"/>
                  </a:cubicBezTo>
                  <a:cubicBezTo>
                    <a:pt x="8" y="39"/>
                    <a:pt x="8" y="39"/>
                    <a:pt x="8" y="39"/>
                  </a:cubicBezTo>
                  <a:cubicBezTo>
                    <a:pt x="8" y="40"/>
                    <a:pt x="8" y="40"/>
                    <a:pt x="8" y="40"/>
                  </a:cubicBezTo>
                  <a:cubicBezTo>
                    <a:pt x="7" y="40"/>
                    <a:pt x="7" y="40"/>
                    <a:pt x="7" y="40"/>
                  </a:cubicBezTo>
                  <a:cubicBezTo>
                    <a:pt x="7" y="40"/>
                    <a:pt x="7" y="40"/>
                    <a:pt x="7" y="40"/>
                  </a:cubicBezTo>
                  <a:cubicBezTo>
                    <a:pt x="7" y="41"/>
                    <a:pt x="7" y="41"/>
                    <a:pt x="7" y="41"/>
                  </a:cubicBezTo>
                  <a:cubicBezTo>
                    <a:pt x="7" y="41"/>
                    <a:pt x="7" y="41"/>
                    <a:pt x="7" y="41"/>
                  </a:cubicBezTo>
                  <a:close/>
                  <a:moveTo>
                    <a:pt x="25" y="5"/>
                  </a:moveTo>
                  <a:cubicBezTo>
                    <a:pt x="25" y="5"/>
                    <a:pt x="25" y="5"/>
                    <a:pt x="25" y="5"/>
                  </a:cubicBezTo>
                  <a:cubicBezTo>
                    <a:pt x="26" y="5"/>
                    <a:pt x="26" y="5"/>
                    <a:pt x="26" y="5"/>
                  </a:cubicBezTo>
                  <a:cubicBezTo>
                    <a:pt x="25" y="5"/>
                    <a:pt x="25" y="5"/>
                    <a:pt x="25" y="5"/>
                  </a:cubicBezTo>
                  <a:close/>
                  <a:moveTo>
                    <a:pt x="27" y="1"/>
                  </a:moveTo>
                  <a:cubicBezTo>
                    <a:pt x="27" y="0"/>
                    <a:pt x="27" y="0"/>
                    <a:pt x="27" y="0"/>
                  </a:cubicBezTo>
                  <a:cubicBezTo>
                    <a:pt x="27" y="0"/>
                    <a:pt x="27" y="0"/>
                    <a:pt x="27" y="0"/>
                  </a:cubicBezTo>
                  <a:cubicBezTo>
                    <a:pt x="27" y="1"/>
                    <a:pt x="27" y="1"/>
                    <a:pt x="27" y="1"/>
                  </a:cubicBezTo>
                  <a:close/>
                  <a:moveTo>
                    <a:pt x="25" y="2"/>
                  </a:moveTo>
                  <a:cubicBezTo>
                    <a:pt x="25" y="1"/>
                    <a:pt x="25" y="1"/>
                    <a:pt x="25" y="1"/>
                  </a:cubicBezTo>
                  <a:cubicBezTo>
                    <a:pt x="24" y="2"/>
                    <a:pt x="24" y="2"/>
                    <a:pt x="24" y="2"/>
                  </a:cubicBezTo>
                  <a:cubicBezTo>
                    <a:pt x="24" y="2"/>
                    <a:pt x="24" y="2"/>
                    <a:pt x="24" y="2"/>
                  </a:cubicBezTo>
                  <a:cubicBezTo>
                    <a:pt x="24" y="2"/>
                    <a:pt x="25" y="2"/>
                    <a:pt x="25" y="2"/>
                  </a:cubicBezTo>
                  <a:close/>
                  <a:moveTo>
                    <a:pt x="26" y="2"/>
                  </a:moveTo>
                  <a:cubicBezTo>
                    <a:pt x="25" y="1"/>
                    <a:pt x="25" y="1"/>
                    <a:pt x="25" y="1"/>
                  </a:cubicBezTo>
                  <a:cubicBezTo>
                    <a:pt x="26" y="1"/>
                    <a:pt x="26" y="1"/>
                    <a:pt x="26" y="1"/>
                  </a:cubicBezTo>
                  <a:cubicBezTo>
                    <a:pt x="26" y="0"/>
                    <a:pt x="26" y="0"/>
                    <a:pt x="26" y="0"/>
                  </a:cubicBezTo>
                  <a:cubicBezTo>
                    <a:pt x="26" y="1"/>
                    <a:pt x="26" y="1"/>
                    <a:pt x="26" y="1"/>
                  </a:cubicBezTo>
                  <a:cubicBezTo>
                    <a:pt x="26" y="2"/>
                    <a:pt x="26" y="2"/>
                    <a:pt x="26" y="2"/>
                  </a:cubicBezTo>
                  <a:cubicBezTo>
                    <a:pt x="26" y="2"/>
                    <a:pt x="26" y="2"/>
                    <a:pt x="26" y="2"/>
                  </a:cubicBezTo>
                  <a:close/>
                  <a:moveTo>
                    <a:pt x="25" y="4"/>
                  </a:moveTo>
                  <a:cubicBezTo>
                    <a:pt x="25" y="4"/>
                    <a:pt x="25" y="4"/>
                    <a:pt x="25" y="4"/>
                  </a:cubicBezTo>
                  <a:cubicBezTo>
                    <a:pt x="24" y="4"/>
                    <a:pt x="24" y="4"/>
                    <a:pt x="24" y="4"/>
                  </a:cubicBezTo>
                  <a:cubicBezTo>
                    <a:pt x="24" y="3"/>
                    <a:pt x="24" y="3"/>
                    <a:pt x="24" y="3"/>
                  </a:cubicBezTo>
                  <a:cubicBezTo>
                    <a:pt x="24" y="3"/>
                    <a:pt x="24" y="3"/>
                    <a:pt x="24" y="3"/>
                  </a:cubicBezTo>
                  <a:cubicBezTo>
                    <a:pt x="25" y="3"/>
                    <a:pt x="25" y="3"/>
                    <a:pt x="25" y="3"/>
                  </a:cubicBezTo>
                  <a:cubicBezTo>
                    <a:pt x="25" y="3"/>
                    <a:pt x="25" y="3"/>
                    <a:pt x="25" y="3"/>
                  </a:cubicBezTo>
                  <a:cubicBezTo>
                    <a:pt x="25" y="2"/>
                    <a:pt x="25" y="2"/>
                    <a:pt x="25" y="2"/>
                  </a:cubicBezTo>
                  <a:cubicBezTo>
                    <a:pt x="25" y="2"/>
                    <a:pt x="25" y="2"/>
                    <a:pt x="25" y="2"/>
                  </a:cubicBezTo>
                  <a:cubicBezTo>
                    <a:pt x="26" y="2"/>
                    <a:pt x="26" y="2"/>
                    <a:pt x="26" y="2"/>
                  </a:cubicBezTo>
                  <a:cubicBezTo>
                    <a:pt x="26" y="3"/>
                    <a:pt x="26" y="3"/>
                    <a:pt x="26" y="3"/>
                  </a:cubicBezTo>
                  <a:cubicBezTo>
                    <a:pt x="26" y="3"/>
                    <a:pt x="26" y="3"/>
                    <a:pt x="26" y="3"/>
                  </a:cubicBezTo>
                  <a:cubicBezTo>
                    <a:pt x="26" y="3"/>
                    <a:pt x="26" y="3"/>
                    <a:pt x="26" y="3"/>
                  </a:cubicBezTo>
                  <a:cubicBezTo>
                    <a:pt x="26" y="4"/>
                    <a:pt x="26" y="4"/>
                    <a:pt x="26" y="4"/>
                  </a:cubicBezTo>
                  <a:cubicBezTo>
                    <a:pt x="26" y="4"/>
                    <a:pt x="26" y="4"/>
                    <a:pt x="26" y="4"/>
                  </a:cubicBezTo>
                  <a:cubicBezTo>
                    <a:pt x="25" y="4"/>
                    <a:pt x="25" y="4"/>
                    <a:pt x="25" y="4"/>
                  </a:cubicBezTo>
                  <a:close/>
                  <a:moveTo>
                    <a:pt x="34" y="55"/>
                  </a:moveTo>
                  <a:cubicBezTo>
                    <a:pt x="35" y="55"/>
                    <a:pt x="35" y="55"/>
                    <a:pt x="35" y="55"/>
                  </a:cubicBezTo>
                  <a:cubicBezTo>
                    <a:pt x="35" y="55"/>
                    <a:pt x="35" y="55"/>
                    <a:pt x="35" y="55"/>
                  </a:cubicBezTo>
                  <a:cubicBezTo>
                    <a:pt x="35" y="54"/>
                    <a:pt x="35" y="54"/>
                    <a:pt x="35" y="54"/>
                  </a:cubicBezTo>
                  <a:cubicBezTo>
                    <a:pt x="34" y="54"/>
                    <a:pt x="34" y="54"/>
                    <a:pt x="34" y="54"/>
                  </a:cubicBezTo>
                  <a:cubicBezTo>
                    <a:pt x="34" y="55"/>
                    <a:pt x="34" y="55"/>
                    <a:pt x="34" y="55"/>
                  </a:cubicBezTo>
                  <a:close/>
                  <a:moveTo>
                    <a:pt x="25" y="59"/>
                  </a:moveTo>
                  <a:cubicBezTo>
                    <a:pt x="26" y="59"/>
                    <a:pt x="26" y="59"/>
                    <a:pt x="26" y="59"/>
                  </a:cubicBezTo>
                  <a:cubicBezTo>
                    <a:pt x="27" y="59"/>
                    <a:pt x="27" y="59"/>
                    <a:pt x="27" y="59"/>
                  </a:cubicBezTo>
                  <a:cubicBezTo>
                    <a:pt x="27" y="59"/>
                    <a:pt x="27" y="59"/>
                    <a:pt x="27" y="59"/>
                  </a:cubicBezTo>
                  <a:cubicBezTo>
                    <a:pt x="27" y="59"/>
                    <a:pt x="27" y="59"/>
                    <a:pt x="27" y="59"/>
                  </a:cubicBezTo>
                  <a:cubicBezTo>
                    <a:pt x="27" y="60"/>
                    <a:pt x="27" y="60"/>
                    <a:pt x="27" y="60"/>
                  </a:cubicBezTo>
                  <a:cubicBezTo>
                    <a:pt x="26" y="60"/>
                    <a:pt x="26" y="60"/>
                    <a:pt x="26" y="60"/>
                  </a:cubicBezTo>
                  <a:cubicBezTo>
                    <a:pt x="26" y="59"/>
                    <a:pt x="26" y="59"/>
                    <a:pt x="26" y="59"/>
                  </a:cubicBezTo>
                  <a:cubicBezTo>
                    <a:pt x="25" y="59"/>
                    <a:pt x="25" y="59"/>
                    <a:pt x="25" y="59"/>
                  </a:cubicBezTo>
                  <a:close/>
                  <a:moveTo>
                    <a:pt x="11" y="30"/>
                  </a:moveTo>
                  <a:cubicBezTo>
                    <a:pt x="11" y="30"/>
                    <a:pt x="11" y="30"/>
                    <a:pt x="11" y="30"/>
                  </a:cubicBezTo>
                  <a:cubicBezTo>
                    <a:pt x="11" y="31"/>
                    <a:pt x="11" y="31"/>
                    <a:pt x="11" y="31"/>
                  </a:cubicBezTo>
                  <a:cubicBezTo>
                    <a:pt x="11" y="30"/>
                    <a:pt x="11" y="30"/>
                    <a:pt x="11" y="30"/>
                  </a:cubicBezTo>
                  <a:cubicBezTo>
                    <a:pt x="11" y="30"/>
                    <a:pt x="11" y="30"/>
                    <a:pt x="11" y="30"/>
                  </a:cubicBezTo>
                  <a:close/>
                  <a:moveTo>
                    <a:pt x="7" y="29"/>
                  </a:moveTo>
                  <a:cubicBezTo>
                    <a:pt x="7" y="29"/>
                    <a:pt x="7" y="29"/>
                    <a:pt x="7" y="29"/>
                  </a:cubicBezTo>
                  <a:cubicBezTo>
                    <a:pt x="7" y="29"/>
                    <a:pt x="7" y="29"/>
                    <a:pt x="7" y="29"/>
                  </a:cubicBezTo>
                  <a:cubicBezTo>
                    <a:pt x="7" y="29"/>
                    <a:pt x="7" y="29"/>
                    <a:pt x="7" y="29"/>
                  </a:cubicBezTo>
                  <a:close/>
                  <a:moveTo>
                    <a:pt x="4" y="27"/>
                  </a:moveTo>
                  <a:cubicBezTo>
                    <a:pt x="4" y="26"/>
                    <a:pt x="4" y="26"/>
                    <a:pt x="4" y="26"/>
                  </a:cubicBezTo>
                  <a:cubicBezTo>
                    <a:pt x="5" y="26"/>
                    <a:pt x="5" y="26"/>
                    <a:pt x="5" y="26"/>
                  </a:cubicBezTo>
                  <a:cubicBezTo>
                    <a:pt x="4" y="27"/>
                    <a:pt x="4" y="27"/>
                    <a:pt x="4" y="27"/>
                  </a:cubicBezTo>
                  <a:close/>
                  <a:moveTo>
                    <a:pt x="5" y="26"/>
                  </a:moveTo>
                  <a:cubicBezTo>
                    <a:pt x="6" y="25"/>
                    <a:pt x="6" y="25"/>
                    <a:pt x="6" y="25"/>
                  </a:cubicBezTo>
                  <a:cubicBezTo>
                    <a:pt x="6" y="26"/>
                    <a:pt x="6" y="26"/>
                    <a:pt x="6" y="26"/>
                  </a:cubicBezTo>
                  <a:cubicBezTo>
                    <a:pt x="5" y="26"/>
                    <a:pt x="5" y="26"/>
                    <a:pt x="5" y="26"/>
                  </a:cubicBezTo>
                  <a:close/>
                  <a:moveTo>
                    <a:pt x="7" y="24"/>
                  </a:moveTo>
                  <a:cubicBezTo>
                    <a:pt x="7" y="24"/>
                    <a:pt x="7" y="24"/>
                    <a:pt x="7" y="24"/>
                  </a:cubicBezTo>
                  <a:cubicBezTo>
                    <a:pt x="7" y="24"/>
                    <a:pt x="7" y="24"/>
                    <a:pt x="7" y="24"/>
                  </a:cubicBezTo>
                  <a:cubicBezTo>
                    <a:pt x="7" y="24"/>
                    <a:pt x="7" y="24"/>
                    <a:pt x="7" y="24"/>
                  </a:cubicBezTo>
                  <a:close/>
                  <a:moveTo>
                    <a:pt x="6" y="23"/>
                  </a:moveTo>
                  <a:cubicBezTo>
                    <a:pt x="6" y="24"/>
                    <a:pt x="6" y="24"/>
                    <a:pt x="6" y="24"/>
                  </a:cubicBezTo>
                  <a:cubicBezTo>
                    <a:pt x="7" y="24"/>
                    <a:pt x="7" y="24"/>
                    <a:pt x="7" y="24"/>
                  </a:cubicBezTo>
                  <a:cubicBezTo>
                    <a:pt x="7" y="23"/>
                    <a:pt x="7" y="23"/>
                    <a:pt x="7" y="23"/>
                  </a:cubicBezTo>
                  <a:cubicBezTo>
                    <a:pt x="6" y="23"/>
                    <a:pt x="6" y="23"/>
                    <a:pt x="6" y="23"/>
                  </a:cubicBezTo>
                  <a:close/>
                  <a:moveTo>
                    <a:pt x="18" y="12"/>
                  </a:moveTo>
                  <a:cubicBezTo>
                    <a:pt x="18" y="12"/>
                    <a:pt x="18" y="12"/>
                    <a:pt x="18" y="12"/>
                  </a:cubicBezTo>
                  <a:cubicBezTo>
                    <a:pt x="18" y="11"/>
                    <a:pt x="18" y="11"/>
                    <a:pt x="18" y="11"/>
                  </a:cubicBezTo>
                  <a:cubicBezTo>
                    <a:pt x="18" y="12"/>
                    <a:pt x="18" y="12"/>
                    <a:pt x="18" y="12"/>
                  </a:cubicBezTo>
                  <a:close/>
                  <a:moveTo>
                    <a:pt x="17" y="12"/>
                  </a:moveTo>
                  <a:cubicBezTo>
                    <a:pt x="17" y="12"/>
                    <a:pt x="17" y="12"/>
                    <a:pt x="17" y="12"/>
                  </a:cubicBezTo>
                  <a:cubicBezTo>
                    <a:pt x="18" y="12"/>
                    <a:pt x="18" y="12"/>
                    <a:pt x="18" y="12"/>
                  </a:cubicBezTo>
                  <a:cubicBezTo>
                    <a:pt x="18" y="13"/>
                    <a:pt x="18" y="13"/>
                    <a:pt x="18" y="13"/>
                  </a:cubicBezTo>
                  <a:cubicBezTo>
                    <a:pt x="19" y="12"/>
                    <a:pt x="19" y="12"/>
                    <a:pt x="19" y="12"/>
                  </a:cubicBezTo>
                  <a:cubicBezTo>
                    <a:pt x="18" y="13"/>
                    <a:pt x="18" y="13"/>
                    <a:pt x="18" y="13"/>
                  </a:cubicBezTo>
                  <a:cubicBezTo>
                    <a:pt x="18" y="13"/>
                    <a:pt x="18" y="13"/>
                    <a:pt x="18" y="13"/>
                  </a:cubicBezTo>
                  <a:cubicBezTo>
                    <a:pt x="17" y="13"/>
                    <a:pt x="17" y="13"/>
                    <a:pt x="17" y="13"/>
                  </a:cubicBezTo>
                  <a:cubicBezTo>
                    <a:pt x="17" y="12"/>
                    <a:pt x="17" y="12"/>
                    <a:pt x="17" y="12"/>
                  </a:cubicBezTo>
                  <a:cubicBezTo>
                    <a:pt x="17" y="13"/>
                    <a:pt x="17" y="13"/>
                    <a:pt x="17" y="13"/>
                  </a:cubicBezTo>
                  <a:cubicBezTo>
                    <a:pt x="17" y="13"/>
                    <a:pt x="17" y="13"/>
                    <a:pt x="17" y="13"/>
                  </a:cubicBezTo>
                  <a:cubicBezTo>
                    <a:pt x="17" y="12"/>
                    <a:pt x="17" y="12"/>
                    <a:pt x="17" y="12"/>
                  </a:cubicBezTo>
                  <a:close/>
                  <a:moveTo>
                    <a:pt x="17" y="13"/>
                  </a:moveTo>
                  <a:cubicBezTo>
                    <a:pt x="17" y="14"/>
                    <a:pt x="17" y="14"/>
                    <a:pt x="17" y="14"/>
                  </a:cubicBezTo>
                  <a:cubicBezTo>
                    <a:pt x="17" y="13"/>
                    <a:pt x="17" y="13"/>
                    <a:pt x="17" y="13"/>
                  </a:cubicBezTo>
                  <a:cubicBezTo>
                    <a:pt x="17" y="13"/>
                    <a:pt x="17" y="13"/>
                    <a:pt x="17" y="13"/>
                  </a:cubicBezTo>
                  <a:cubicBezTo>
                    <a:pt x="17" y="13"/>
                    <a:pt x="17" y="13"/>
                    <a:pt x="17" y="13"/>
                  </a:cubicBezTo>
                  <a:close/>
                  <a:moveTo>
                    <a:pt x="4" y="18"/>
                  </a:moveTo>
                  <a:cubicBezTo>
                    <a:pt x="4" y="18"/>
                    <a:pt x="4" y="18"/>
                    <a:pt x="4" y="18"/>
                  </a:cubicBezTo>
                  <a:cubicBezTo>
                    <a:pt x="4" y="17"/>
                    <a:pt x="4" y="17"/>
                    <a:pt x="4" y="17"/>
                  </a:cubicBezTo>
                  <a:cubicBezTo>
                    <a:pt x="4" y="17"/>
                    <a:pt x="4" y="17"/>
                    <a:pt x="4" y="17"/>
                  </a:cubicBezTo>
                  <a:cubicBezTo>
                    <a:pt x="5" y="17"/>
                    <a:pt x="5" y="17"/>
                    <a:pt x="5" y="17"/>
                  </a:cubicBezTo>
                  <a:cubicBezTo>
                    <a:pt x="5" y="16"/>
                    <a:pt x="5" y="16"/>
                    <a:pt x="5" y="16"/>
                  </a:cubicBezTo>
                  <a:cubicBezTo>
                    <a:pt x="7" y="15"/>
                    <a:pt x="7" y="15"/>
                    <a:pt x="7" y="15"/>
                  </a:cubicBezTo>
                  <a:cubicBezTo>
                    <a:pt x="7" y="16"/>
                    <a:pt x="7" y="16"/>
                    <a:pt x="7" y="16"/>
                  </a:cubicBezTo>
                  <a:cubicBezTo>
                    <a:pt x="6" y="17"/>
                    <a:pt x="6" y="17"/>
                    <a:pt x="6" y="17"/>
                  </a:cubicBezTo>
                  <a:cubicBezTo>
                    <a:pt x="6" y="17"/>
                    <a:pt x="6" y="17"/>
                    <a:pt x="6" y="17"/>
                  </a:cubicBezTo>
                  <a:cubicBezTo>
                    <a:pt x="6" y="18"/>
                    <a:pt x="6" y="18"/>
                    <a:pt x="6" y="18"/>
                  </a:cubicBezTo>
                  <a:cubicBezTo>
                    <a:pt x="6" y="18"/>
                    <a:pt x="6" y="18"/>
                    <a:pt x="6" y="18"/>
                  </a:cubicBezTo>
                  <a:cubicBezTo>
                    <a:pt x="5" y="18"/>
                    <a:pt x="5" y="18"/>
                    <a:pt x="5" y="18"/>
                  </a:cubicBezTo>
                  <a:cubicBezTo>
                    <a:pt x="4" y="18"/>
                    <a:pt x="4" y="18"/>
                    <a:pt x="4" y="18"/>
                  </a:cubicBezTo>
                  <a:cubicBezTo>
                    <a:pt x="4" y="18"/>
                    <a:pt x="4" y="18"/>
                    <a:pt x="4" y="18"/>
                  </a:cubicBezTo>
                  <a:close/>
                  <a:moveTo>
                    <a:pt x="4" y="19"/>
                  </a:moveTo>
                  <a:cubicBezTo>
                    <a:pt x="4" y="19"/>
                    <a:pt x="4" y="19"/>
                    <a:pt x="4" y="19"/>
                  </a:cubicBezTo>
                  <a:cubicBezTo>
                    <a:pt x="5" y="19"/>
                    <a:pt x="5" y="19"/>
                    <a:pt x="5" y="19"/>
                  </a:cubicBezTo>
                  <a:cubicBezTo>
                    <a:pt x="5" y="18"/>
                    <a:pt x="5" y="18"/>
                    <a:pt x="5" y="18"/>
                  </a:cubicBezTo>
                  <a:cubicBezTo>
                    <a:pt x="4" y="19"/>
                    <a:pt x="4" y="19"/>
                    <a:pt x="4" y="19"/>
                  </a:cubicBezTo>
                  <a:cubicBezTo>
                    <a:pt x="4" y="19"/>
                    <a:pt x="4" y="19"/>
                    <a:pt x="4" y="19"/>
                  </a:cubicBezTo>
                  <a:cubicBezTo>
                    <a:pt x="4" y="19"/>
                    <a:pt x="4" y="19"/>
                    <a:pt x="4" y="19"/>
                  </a:cubicBezTo>
                  <a:close/>
                  <a:moveTo>
                    <a:pt x="4" y="20"/>
                  </a:moveTo>
                  <a:cubicBezTo>
                    <a:pt x="3" y="21"/>
                    <a:pt x="3" y="21"/>
                    <a:pt x="3" y="21"/>
                  </a:cubicBezTo>
                  <a:cubicBezTo>
                    <a:pt x="2" y="20"/>
                    <a:pt x="2" y="20"/>
                    <a:pt x="2" y="20"/>
                  </a:cubicBezTo>
                  <a:cubicBezTo>
                    <a:pt x="3" y="20"/>
                    <a:pt x="3" y="20"/>
                    <a:pt x="3" y="20"/>
                  </a:cubicBezTo>
                  <a:cubicBezTo>
                    <a:pt x="4" y="20"/>
                    <a:pt x="4" y="20"/>
                    <a:pt x="4" y="20"/>
                  </a:cubicBezTo>
                  <a:cubicBezTo>
                    <a:pt x="4" y="20"/>
                    <a:pt x="4" y="20"/>
                    <a:pt x="4" y="20"/>
                  </a:cubicBezTo>
                  <a:close/>
                  <a:moveTo>
                    <a:pt x="3" y="21"/>
                  </a:moveTo>
                  <a:cubicBezTo>
                    <a:pt x="3" y="21"/>
                    <a:pt x="3" y="21"/>
                    <a:pt x="3" y="21"/>
                  </a:cubicBezTo>
                  <a:cubicBezTo>
                    <a:pt x="3" y="21"/>
                    <a:pt x="3" y="21"/>
                    <a:pt x="3" y="21"/>
                  </a:cubicBezTo>
                  <a:cubicBezTo>
                    <a:pt x="4" y="21"/>
                    <a:pt x="4" y="21"/>
                    <a:pt x="4" y="21"/>
                  </a:cubicBezTo>
                  <a:cubicBezTo>
                    <a:pt x="3" y="21"/>
                    <a:pt x="3" y="21"/>
                    <a:pt x="3" y="21"/>
                  </a:cubicBezTo>
                  <a:close/>
                  <a:moveTo>
                    <a:pt x="2" y="23"/>
                  </a:moveTo>
                  <a:cubicBezTo>
                    <a:pt x="3" y="24"/>
                    <a:pt x="3" y="24"/>
                    <a:pt x="3" y="24"/>
                  </a:cubicBezTo>
                  <a:cubicBezTo>
                    <a:pt x="2" y="24"/>
                    <a:pt x="2" y="24"/>
                    <a:pt x="2" y="24"/>
                  </a:cubicBezTo>
                  <a:cubicBezTo>
                    <a:pt x="2" y="24"/>
                    <a:pt x="2" y="24"/>
                    <a:pt x="2" y="24"/>
                  </a:cubicBezTo>
                  <a:cubicBezTo>
                    <a:pt x="2" y="23"/>
                    <a:pt x="2" y="23"/>
                    <a:pt x="2" y="23"/>
                  </a:cubicBezTo>
                  <a:close/>
                  <a:moveTo>
                    <a:pt x="3" y="23"/>
                  </a:moveTo>
                  <a:cubicBezTo>
                    <a:pt x="3" y="22"/>
                    <a:pt x="3" y="22"/>
                    <a:pt x="3" y="22"/>
                  </a:cubicBezTo>
                  <a:cubicBezTo>
                    <a:pt x="3" y="22"/>
                    <a:pt x="3" y="22"/>
                    <a:pt x="3" y="22"/>
                  </a:cubicBezTo>
                  <a:cubicBezTo>
                    <a:pt x="3" y="21"/>
                    <a:pt x="3" y="21"/>
                    <a:pt x="3" y="21"/>
                  </a:cubicBezTo>
                  <a:cubicBezTo>
                    <a:pt x="3" y="21"/>
                    <a:pt x="3" y="21"/>
                    <a:pt x="3" y="21"/>
                  </a:cubicBezTo>
                  <a:cubicBezTo>
                    <a:pt x="3" y="22"/>
                    <a:pt x="3" y="22"/>
                    <a:pt x="3" y="22"/>
                  </a:cubicBezTo>
                  <a:cubicBezTo>
                    <a:pt x="3" y="22"/>
                    <a:pt x="3" y="22"/>
                    <a:pt x="3" y="22"/>
                  </a:cubicBezTo>
                  <a:cubicBezTo>
                    <a:pt x="3" y="23"/>
                    <a:pt x="3" y="23"/>
                    <a:pt x="3" y="23"/>
                  </a:cubicBezTo>
                  <a:cubicBezTo>
                    <a:pt x="3" y="23"/>
                    <a:pt x="3" y="23"/>
                    <a:pt x="3" y="23"/>
                  </a:cubicBezTo>
                  <a:close/>
                  <a:moveTo>
                    <a:pt x="8" y="23"/>
                  </a:moveTo>
                  <a:cubicBezTo>
                    <a:pt x="8" y="23"/>
                    <a:pt x="8" y="23"/>
                    <a:pt x="8" y="23"/>
                  </a:cubicBezTo>
                  <a:cubicBezTo>
                    <a:pt x="7" y="23"/>
                    <a:pt x="7" y="23"/>
                    <a:pt x="7" y="23"/>
                  </a:cubicBezTo>
                  <a:cubicBezTo>
                    <a:pt x="6" y="22"/>
                    <a:pt x="6" y="22"/>
                    <a:pt x="6" y="22"/>
                  </a:cubicBezTo>
                  <a:cubicBezTo>
                    <a:pt x="6" y="22"/>
                    <a:pt x="6" y="22"/>
                    <a:pt x="6" y="22"/>
                  </a:cubicBezTo>
                  <a:cubicBezTo>
                    <a:pt x="6" y="21"/>
                    <a:pt x="6" y="21"/>
                    <a:pt x="6" y="21"/>
                  </a:cubicBezTo>
                  <a:cubicBezTo>
                    <a:pt x="6" y="22"/>
                    <a:pt x="6" y="22"/>
                    <a:pt x="6" y="22"/>
                  </a:cubicBezTo>
                  <a:cubicBezTo>
                    <a:pt x="5" y="21"/>
                    <a:pt x="5" y="21"/>
                    <a:pt x="5" y="21"/>
                  </a:cubicBezTo>
                  <a:cubicBezTo>
                    <a:pt x="5" y="21"/>
                    <a:pt x="5" y="21"/>
                    <a:pt x="5" y="21"/>
                  </a:cubicBezTo>
                  <a:cubicBezTo>
                    <a:pt x="6" y="21"/>
                    <a:pt x="6" y="21"/>
                    <a:pt x="6" y="21"/>
                  </a:cubicBezTo>
                  <a:cubicBezTo>
                    <a:pt x="5" y="20"/>
                    <a:pt x="5" y="20"/>
                    <a:pt x="5" y="20"/>
                  </a:cubicBezTo>
                  <a:cubicBezTo>
                    <a:pt x="6" y="21"/>
                    <a:pt x="6" y="21"/>
                    <a:pt x="6" y="21"/>
                  </a:cubicBezTo>
                  <a:cubicBezTo>
                    <a:pt x="6" y="20"/>
                    <a:pt x="6" y="20"/>
                    <a:pt x="6" y="20"/>
                  </a:cubicBezTo>
                  <a:cubicBezTo>
                    <a:pt x="7" y="20"/>
                    <a:pt x="7" y="20"/>
                    <a:pt x="7" y="20"/>
                  </a:cubicBezTo>
                  <a:cubicBezTo>
                    <a:pt x="7" y="20"/>
                    <a:pt x="7" y="20"/>
                    <a:pt x="7" y="20"/>
                  </a:cubicBezTo>
                  <a:cubicBezTo>
                    <a:pt x="7" y="22"/>
                    <a:pt x="7" y="22"/>
                    <a:pt x="7" y="22"/>
                  </a:cubicBezTo>
                  <a:cubicBezTo>
                    <a:pt x="8" y="22"/>
                    <a:pt x="8" y="22"/>
                    <a:pt x="8" y="22"/>
                  </a:cubicBezTo>
                  <a:cubicBezTo>
                    <a:pt x="9" y="22"/>
                    <a:pt x="9" y="22"/>
                    <a:pt x="9" y="22"/>
                  </a:cubicBezTo>
                  <a:cubicBezTo>
                    <a:pt x="9" y="22"/>
                    <a:pt x="9" y="22"/>
                    <a:pt x="9" y="22"/>
                  </a:cubicBezTo>
                  <a:cubicBezTo>
                    <a:pt x="8" y="23"/>
                    <a:pt x="8" y="23"/>
                    <a:pt x="8" y="23"/>
                  </a:cubicBezTo>
                  <a:cubicBezTo>
                    <a:pt x="8" y="23"/>
                    <a:pt x="8" y="23"/>
                    <a:pt x="8" y="23"/>
                  </a:cubicBezTo>
                  <a:cubicBezTo>
                    <a:pt x="8" y="23"/>
                    <a:pt x="8" y="23"/>
                    <a:pt x="8" y="23"/>
                  </a:cubicBezTo>
                  <a:close/>
                  <a:moveTo>
                    <a:pt x="6" y="28"/>
                  </a:moveTo>
                  <a:cubicBezTo>
                    <a:pt x="8" y="27"/>
                    <a:pt x="8" y="27"/>
                    <a:pt x="8" y="27"/>
                  </a:cubicBezTo>
                  <a:cubicBezTo>
                    <a:pt x="8" y="28"/>
                    <a:pt x="8" y="28"/>
                    <a:pt x="8" y="28"/>
                  </a:cubicBezTo>
                  <a:cubicBezTo>
                    <a:pt x="9" y="27"/>
                    <a:pt x="9" y="27"/>
                    <a:pt x="9" y="27"/>
                  </a:cubicBezTo>
                  <a:cubicBezTo>
                    <a:pt x="8" y="26"/>
                    <a:pt x="8" y="26"/>
                    <a:pt x="8" y="26"/>
                  </a:cubicBezTo>
                  <a:cubicBezTo>
                    <a:pt x="8" y="26"/>
                    <a:pt x="8" y="26"/>
                    <a:pt x="8" y="26"/>
                  </a:cubicBezTo>
                  <a:cubicBezTo>
                    <a:pt x="7" y="26"/>
                    <a:pt x="7" y="26"/>
                    <a:pt x="7" y="26"/>
                  </a:cubicBezTo>
                  <a:cubicBezTo>
                    <a:pt x="6" y="26"/>
                    <a:pt x="6" y="26"/>
                    <a:pt x="6" y="26"/>
                  </a:cubicBezTo>
                  <a:cubicBezTo>
                    <a:pt x="7" y="27"/>
                    <a:pt x="7" y="27"/>
                    <a:pt x="7" y="27"/>
                  </a:cubicBezTo>
                  <a:cubicBezTo>
                    <a:pt x="7" y="27"/>
                    <a:pt x="7" y="27"/>
                    <a:pt x="7" y="27"/>
                  </a:cubicBezTo>
                  <a:cubicBezTo>
                    <a:pt x="7" y="27"/>
                    <a:pt x="7" y="27"/>
                    <a:pt x="7" y="27"/>
                  </a:cubicBezTo>
                  <a:cubicBezTo>
                    <a:pt x="6" y="28"/>
                    <a:pt x="6" y="28"/>
                    <a:pt x="6" y="28"/>
                  </a:cubicBezTo>
                  <a:close/>
                  <a:moveTo>
                    <a:pt x="7" y="30"/>
                  </a:moveTo>
                  <a:cubicBezTo>
                    <a:pt x="7" y="30"/>
                    <a:pt x="7" y="30"/>
                    <a:pt x="7" y="30"/>
                  </a:cubicBezTo>
                  <a:cubicBezTo>
                    <a:pt x="9" y="28"/>
                    <a:pt x="9" y="28"/>
                    <a:pt x="9" y="28"/>
                  </a:cubicBezTo>
                  <a:cubicBezTo>
                    <a:pt x="8" y="30"/>
                    <a:pt x="8" y="30"/>
                    <a:pt x="8" y="30"/>
                  </a:cubicBezTo>
                  <a:cubicBezTo>
                    <a:pt x="7" y="30"/>
                    <a:pt x="7" y="30"/>
                    <a:pt x="7" y="30"/>
                  </a:cubicBezTo>
                  <a:close/>
                  <a:moveTo>
                    <a:pt x="6" y="31"/>
                  </a:moveTo>
                  <a:cubicBezTo>
                    <a:pt x="7" y="31"/>
                    <a:pt x="7" y="31"/>
                    <a:pt x="7" y="31"/>
                  </a:cubicBezTo>
                  <a:cubicBezTo>
                    <a:pt x="7" y="30"/>
                    <a:pt x="7" y="30"/>
                    <a:pt x="7" y="30"/>
                  </a:cubicBezTo>
                  <a:cubicBezTo>
                    <a:pt x="6" y="30"/>
                    <a:pt x="6" y="30"/>
                    <a:pt x="6" y="30"/>
                  </a:cubicBezTo>
                  <a:cubicBezTo>
                    <a:pt x="6" y="31"/>
                    <a:pt x="6" y="31"/>
                    <a:pt x="6" y="31"/>
                  </a:cubicBezTo>
                  <a:cubicBezTo>
                    <a:pt x="6" y="31"/>
                    <a:pt x="6" y="31"/>
                    <a:pt x="6" y="31"/>
                  </a:cubicBezTo>
                  <a:cubicBezTo>
                    <a:pt x="6" y="31"/>
                    <a:pt x="6" y="31"/>
                    <a:pt x="6" y="31"/>
                  </a:cubicBezTo>
                  <a:close/>
                  <a:moveTo>
                    <a:pt x="10" y="31"/>
                  </a:moveTo>
                  <a:cubicBezTo>
                    <a:pt x="10" y="33"/>
                    <a:pt x="10" y="33"/>
                    <a:pt x="10" y="33"/>
                  </a:cubicBezTo>
                  <a:cubicBezTo>
                    <a:pt x="11" y="33"/>
                    <a:pt x="11" y="33"/>
                    <a:pt x="11" y="33"/>
                  </a:cubicBezTo>
                  <a:cubicBezTo>
                    <a:pt x="11" y="32"/>
                    <a:pt x="11" y="32"/>
                    <a:pt x="11" y="32"/>
                  </a:cubicBezTo>
                  <a:cubicBezTo>
                    <a:pt x="10" y="31"/>
                    <a:pt x="10" y="31"/>
                    <a:pt x="10" y="31"/>
                  </a:cubicBezTo>
                  <a:cubicBezTo>
                    <a:pt x="10" y="31"/>
                    <a:pt x="10" y="31"/>
                    <a:pt x="10" y="31"/>
                  </a:cubicBezTo>
                  <a:close/>
                  <a:moveTo>
                    <a:pt x="13" y="45"/>
                  </a:moveTo>
                  <a:cubicBezTo>
                    <a:pt x="14" y="45"/>
                    <a:pt x="14" y="45"/>
                    <a:pt x="14" y="45"/>
                  </a:cubicBezTo>
                  <a:cubicBezTo>
                    <a:pt x="15" y="44"/>
                    <a:pt x="15" y="44"/>
                    <a:pt x="15" y="44"/>
                  </a:cubicBezTo>
                  <a:cubicBezTo>
                    <a:pt x="14" y="44"/>
                    <a:pt x="14" y="44"/>
                    <a:pt x="14" y="44"/>
                  </a:cubicBezTo>
                  <a:cubicBezTo>
                    <a:pt x="14" y="44"/>
                    <a:pt x="14" y="44"/>
                    <a:pt x="14" y="44"/>
                  </a:cubicBezTo>
                  <a:cubicBezTo>
                    <a:pt x="13" y="44"/>
                    <a:pt x="13" y="44"/>
                    <a:pt x="13" y="44"/>
                  </a:cubicBezTo>
                  <a:cubicBezTo>
                    <a:pt x="13" y="44"/>
                    <a:pt x="13" y="45"/>
                    <a:pt x="13" y="45"/>
                  </a:cubicBezTo>
                  <a:close/>
                  <a:moveTo>
                    <a:pt x="12" y="40"/>
                  </a:moveTo>
                  <a:cubicBezTo>
                    <a:pt x="12" y="39"/>
                    <a:pt x="12" y="39"/>
                    <a:pt x="12" y="39"/>
                  </a:cubicBezTo>
                  <a:cubicBezTo>
                    <a:pt x="13" y="38"/>
                    <a:pt x="13" y="38"/>
                    <a:pt x="13" y="38"/>
                  </a:cubicBezTo>
                  <a:cubicBezTo>
                    <a:pt x="13" y="39"/>
                    <a:pt x="13" y="39"/>
                    <a:pt x="13" y="39"/>
                  </a:cubicBezTo>
                  <a:cubicBezTo>
                    <a:pt x="13" y="39"/>
                    <a:pt x="13" y="39"/>
                    <a:pt x="13" y="39"/>
                  </a:cubicBezTo>
                  <a:cubicBezTo>
                    <a:pt x="12" y="40"/>
                    <a:pt x="12" y="40"/>
                    <a:pt x="12" y="40"/>
                  </a:cubicBezTo>
                  <a:cubicBezTo>
                    <a:pt x="12" y="40"/>
                    <a:pt x="12" y="40"/>
                    <a:pt x="12" y="40"/>
                  </a:cubicBezTo>
                  <a:close/>
                  <a:moveTo>
                    <a:pt x="10" y="63"/>
                  </a:moveTo>
                  <a:cubicBezTo>
                    <a:pt x="11" y="63"/>
                    <a:pt x="11" y="63"/>
                    <a:pt x="11" y="63"/>
                  </a:cubicBezTo>
                  <a:cubicBezTo>
                    <a:pt x="10" y="62"/>
                    <a:pt x="10" y="62"/>
                    <a:pt x="10" y="62"/>
                  </a:cubicBezTo>
                  <a:cubicBezTo>
                    <a:pt x="11" y="62"/>
                    <a:pt x="11" y="62"/>
                    <a:pt x="11" y="62"/>
                  </a:cubicBezTo>
                  <a:cubicBezTo>
                    <a:pt x="11" y="62"/>
                    <a:pt x="11" y="62"/>
                    <a:pt x="11" y="62"/>
                  </a:cubicBezTo>
                  <a:cubicBezTo>
                    <a:pt x="11" y="62"/>
                    <a:pt x="11" y="62"/>
                    <a:pt x="11" y="62"/>
                  </a:cubicBezTo>
                  <a:cubicBezTo>
                    <a:pt x="12" y="62"/>
                    <a:pt x="12" y="62"/>
                    <a:pt x="12" y="62"/>
                  </a:cubicBezTo>
                  <a:cubicBezTo>
                    <a:pt x="12" y="61"/>
                    <a:pt x="12" y="61"/>
                    <a:pt x="12" y="61"/>
                  </a:cubicBezTo>
                  <a:cubicBezTo>
                    <a:pt x="13" y="61"/>
                    <a:pt x="13" y="61"/>
                    <a:pt x="13" y="61"/>
                  </a:cubicBezTo>
                  <a:cubicBezTo>
                    <a:pt x="14" y="61"/>
                    <a:pt x="14" y="61"/>
                    <a:pt x="14" y="61"/>
                  </a:cubicBezTo>
                  <a:cubicBezTo>
                    <a:pt x="14" y="61"/>
                    <a:pt x="14" y="61"/>
                    <a:pt x="14" y="61"/>
                  </a:cubicBezTo>
                  <a:cubicBezTo>
                    <a:pt x="14" y="61"/>
                    <a:pt x="14" y="61"/>
                    <a:pt x="14" y="61"/>
                  </a:cubicBezTo>
                  <a:cubicBezTo>
                    <a:pt x="15" y="61"/>
                    <a:pt x="15" y="61"/>
                    <a:pt x="15" y="61"/>
                  </a:cubicBezTo>
                  <a:cubicBezTo>
                    <a:pt x="15" y="61"/>
                    <a:pt x="15" y="61"/>
                    <a:pt x="15" y="61"/>
                  </a:cubicBezTo>
                  <a:cubicBezTo>
                    <a:pt x="16" y="62"/>
                    <a:pt x="16" y="62"/>
                    <a:pt x="16" y="62"/>
                  </a:cubicBezTo>
                  <a:cubicBezTo>
                    <a:pt x="17" y="62"/>
                    <a:pt x="17" y="62"/>
                    <a:pt x="17" y="62"/>
                  </a:cubicBezTo>
                  <a:cubicBezTo>
                    <a:pt x="16" y="61"/>
                    <a:pt x="16" y="61"/>
                    <a:pt x="16" y="61"/>
                  </a:cubicBezTo>
                  <a:cubicBezTo>
                    <a:pt x="17" y="61"/>
                    <a:pt x="17" y="61"/>
                    <a:pt x="17" y="61"/>
                  </a:cubicBezTo>
                  <a:cubicBezTo>
                    <a:pt x="17" y="61"/>
                    <a:pt x="17" y="61"/>
                    <a:pt x="17" y="61"/>
                  </a:cubicBezTo>
                  <a:cubicBezTo>
                    <a:pt x="17" y="60"/>
                    <a:pt x="17" y="60"/>
                    <a:pt x="17" y="60"/>
                  </a:cubicBezTo>
                  <a:cubicBezTo>
                    <a:pt x="17" y="60"/>
                    <a:pt x="17" y="60"/>
                    <a:pt x="17" y="60"/>
                  </a:cubicBezTo>
                  <a:cubicBezTo>
                    <a:pt x="18" y="59"/>
                    <a:pt x="18" y="59"/>
                    <a:pt x="18" y="59"/>
                  </a:cubicBezTo>
                  <a:cubicBezTo>
                    <a:pt x="18" y="59"/>
                    <a:pt x="18" y="59"/>
                    <a:pt x="18" y="59"/>
                  </a:cubicBezTo>
                  <a:cubicBezTo>
                    <a:pt x="20" y="59"/>
                    <a:pt x="20" y="59"/>
                    <a:pt x="20" y="59"/>
                  </a:cubicBezTo>
                  <a:cubicBezTo>
                    <a:pt x="20" y="59"/>
                    <a:pt x="20" y="59"/>
                    <a:pt x="20" y="59"/>
                  </a:cubicBezTo>
                  <a:cubicBezTo>
                    <a:pt x="21" y="60"/>
                    <a:pt x="21" y="60"/>
                    <a:pt x="21" y="60"/>
                  </a:cubicBezTo>
                  <a:cubicBezTo>
                    <a:pt x="22" y="59"/>
                    <a:pt x="22" y="59"/>
                    <a:pt x="22" y="59"/>
                  </a:cubicBezTo>
                  <a:cubicBezTo>
                    <a:pt x="23" y="59"/>
                    <a:pt x="23" y="59"/>
                    <a:pt x="23" y="59"/>
                  </a:cubicBezTo>
                  <a:cubicBezTo>
                    <a:pt x="23" y="60"/>
                    <a:pt x="23" y="60"/>
                    <a:pt x="23" y="60"/>
                  </a:cubicBezTo>
                  <a:cubicBezTo>
                    <a:pt x="24" y="59"/>
                    <a:pt x="24" y="59"/>
                    <a:pt x="24" y="59"/>
                  </a:cubicBezTo>
                  <a:cubicBezTo>
                    <a:pt x="25" y="59"/>
                    <a:pt x="25" y="59"/>
                    <a:pt x="25" y="59"/>
                  </a:cubicBezTo>
                  <a:cubicBezTo>
                    <a:pt x="25" y="59"/>
                    <a:pt x="25" y="59"/>
                    <a:pt x="25" y="59"/>
                  </a:cubicBezTo>
                  <a:cubicBezTo>
                    <a:pt x="26" y="58"/>
                    <a:pt x="26" y="58"/>
                    <a:pt x="26" y="58"/>
                  </a:cubicBezTo>
                  <a:cubicBezTo>
                    <a:pt x="27" y="58"/>
                    <a:pt x="27" y="58"/>
                    <a:pt x="27" y="58"/>
                  </a:cubicBezTo>
                  <a:cubicBezTo>
                    <a:pt x="27" y="58"/>
                    <a:pt x="27" y="58"/>
                    <a:pt x="27" y="58"/>
                  </a:cubicBezTo>
                  <a:cubicBezTo>
                    <a:pt x="28" y="58"/>
                    <a:pt x="28" y="58"/>
                    <a:pt x="28" y="58"/>
                  </a:cubicBezTo>
                  <a:cubicBezTo>
                    <a:pt x="28" y="58"/>
                    <a:pt x="28" y="58"/>
                    <a:pt x="28" y="58"/>
                  </a:cubicBezTo>
                  <a:cubicBezTo>
                    <a:pt x="28" y="59"/>
                    <a:pt x="28" y="59"/>
                    <a:pt x="28" y="59"/>
                  </a:cubicBezTo>
                  <a:cubicBezTo>
                    <a:pt x="29" y="58"/>
                    <a:pt x="29" y="58"/>
                    <a:pt x="29" y="58"/>
                  </a:cubicBezTo>
                  <a:cubicBezTo>
                    <a:pt x="30" y="58"/>
                    <a:pt x="30" y="58"/>
                    <a:pt x="30" y="58"/>
                  </a:cubicBezTo>
                  <a:cubicBezTo>
                    <a:pt x="31" y="58"/>
                    <a:pt x="31" y="58"/>
                    <a:pt x="31" y="58"/>
                  </a:cubicBezTo>
                  <a:cubicBezTo>
                    <a:pt x="32" y="58"/>
                    <a:pt x="32" y="58"/>
                    <a:pt x="32" y="58"/>
                  </a:cubicBezTo>
                  <a:cubicBezTo>
                    <a:pt x="33" y="58"/>
                    <a:pt x="33" y="58"/>
                    <a:pt x="33" y="58"/>
                  </a:cubicBezTo>
                  <a:cubicBezTo>
                    <a:pt x="33" y="58"/>
                    <a:pt x="33" y="58"/>
                    <a:pt x="33" y="58"/>
                  </a:cubicBezTo>
                  <a:cubicBezTo>
                    <a:pt x="34" y="58"/>
                    <a:pt x="34" y="58"/>
                    <a:pt x="34" y="58"/>
                  </a:cubicBezTo>
                  <a:cubicBezTo>
                    <a:pt x="35" y="57"/>
                    <a:pt x="35" y="57"/>
                    <a:pt x="35" y="57"/>
                  </a:cubicBezTo>
                  <a:cubicBezTo>
                    <a:pt x="35" y="57"/>
                    <a:pt x="35" y="57"/>
                    <a:pt x="35" y="57"/>
                  </a:cubicBezTo>
                  <a:cubicBezTo>
                    <a:pt x="35" y="57"/>
                    <a:pt x="35" y="57"/>
                    <a:pt x="35" y="57"/>
                  </a:cubicBezTo>
                  <a:cubicBezTo>
                    <a:pt x="35" y="57"/>
                    <a:pt x="35" y="57"/>
                    <a:pt x="35" y="57"/>
                  </a:cubicBezTo>
                  <a:cubicBezTo>
                    <a:pt x="36" y="56"/>
                    <a:pt x="36" y="56"/>
                    <a:pt x="36" y="56"/>
                  </a:cubicBezTo>
                  <a:cubicBezTo>
                    <a:pt x="37" y="56"/>
                    <a:pt x="37" y="56"/>
                    <a:pt x="37" y="56"/>
                  </a:cubicBezTo>
                  <a:cubicBezTo>
                    <a:pt x="37" y="55"/>
                    <a:pt x="37" y="55"/>
                    <a:pt x="37" y="55"/>
                  </a:cubicBezTo>
                  <a:cubicBezTo>
                    <a:pt x="37" y="55"/>
                    <a:pt x="37" y="55"/>
                    <a:pt x="37" y="55"/>
                  </a:cubicBezTo>
                  <a:cubicBezTo>
                    <a:pt x="37" y="55"/>
                    <a:pt x="37" y="55"/>
                    <a:pt x="37" y="55"/>
                  </a:cubicBezTo>
                  <a:cubicBezTo>
                    <a:pt x="36" y="55"/>
                    <a:pt x="36" y="55"/>
                    <a:pt x="36" y="55"/>
                  </a:cubicBezTo>
                  <a:cubicBezTo>
                    <a:pt x="35" y="55"/>
                    <a:pt x="35" y="55"/>
                    <a:pt x="35" y="55"/>
                  </a:cubicBezTo>
                  <a:cubicBezTo>
                    <a:pt x="35" y="55"/>
                    <a:pt x="35" y="55"/>
                    <a:pt x="35" y="55"/>
                  </a:cubicBezTo>
                  <a:cubicBezTo>
                    <a:pt x="34" y="55"/>
                    <a:pt x="34" y="55"/>
                    <a:pt x="34" y="55"/>
                  </a:cubicBezTo>
                  <a:cubicBezTo>
                    <a:pt x="34" y="55"/>
                    <a:pt x="34" y="55"/>
                    <a:pt x="34" y="55"/>
                  </a:cubicBezTo>
                  <a:cubicBezTo>
                    <a:pt x="34" y="54"/>
                    <a:pt x="34" y="54"/>
                    <a:pt x="34" y="54"/>
                  </a:cubicBezTo>
                  <a:cubicBezTo>
                    <a:pt x="34" y="54"/>
                    <a:pt x="34" y="54"/>
                    <a:pt x="34" y="54"/>
                  </a:cubicBezTo>
                  <a:cubicBezTo>
                    <a:pt x="34" y="54"/>
                    <a:pt x="34" y="54"/>
                    <a:pt x="34" y="54"/>
                  </a:cubicBezTo>
                  <a:cubicBezTo>
                    <a:pt x="33" y="54"/>
                    <a:pt x="33" y="54"/>
                    <a:pt x="33" y="54"/>
                  </a:cubicBezTo>
                  <a:cubicBezTo>
                    <a:pt x="33" y="54"/>
                    <a:pt x="33" y="54"/>
                    <a:pt x="33" y="54"/>
                  </a:cubicBezTo>
                  <a:cubicBezTo>
                    <a:pt x="34" y="54"/>
                    <a:pt x="34" y="54"/>
                    <a:pt x="34" y="54"/>
                  </a:cubicBezTo>
                  <a:cubicBezTo>
                    <a:pt x="34" y="54"/>
                    <a:pt x="34" y="54"/>
                    <a:pt x="34" y="54"/>
                  </a:cubicBezTo>
                  <a:cubicBezTo>
                    <a:pt x="35" y="54"/>
                    <a:pt x="35" y="54"/>
                    <a:pt x="35" y="54"/>
                  </a:cubicBezTo>
                  <a:cubicBezTo>
                    <a:pt x="35" y="53"/>
                    <a:pt x="35" y="53"/>
                    <a:pt x="35" y="53"/>
                  </a:cubicBezTo>
                  <a:cubicBezTo>
                    <a:pt x="34" y="53"/>
                    <a:pt x="34" y="53"/>
                    <a:pt x="34" y="53"/>
                  </a:cubicBezTo>
                  <a:cubicBezTo>
                    <a:pt x="35" y="53"/>
                    <a:pt x="35" y="53"/>
                    <a:pt x="35" y="53"/>
                  </a:cubicBezTo>
                  <a:cubicBezTo>
                    <a:pt x="35" y="52"/>
                    <a:pt x="35" y="52"/>
                    <a:pt x="35" y="52"/>
                  </a:cubicBezTo>
                  <a:cubicBezTo>
                    <a:pt x="35" y="53"/>
                    <a:pt x="35" y="53"/>
                    <a:pt x="35" y="53"/>
                  </a:cubicBezTo>
                  <a:cubicBezTo>
                    <a:pt x="36" y="52"/>
                    <a:pt x="36" y="52"/>
                    <a:pt x="36" y="52"/>
                  </a:cubicBezTo>
                  <a:cubicBezTo>
                    <a:pt x="36" y="52"/>
                    <a:pt x="36" y="52"/>
                    <a:pt x="36" y="52"/>
                  </a:cubicBezTo>
                  <a:cubicBezTo>
                    <a:pt x="36" y="52"/>
                    <a:pt x="36" y="52"/>
                    <a:pt x="36" y="52"/>
                  </a:cubicBezTo>
                  <a:cubicBezTo>
                    <a:pt x="36" y="51"/>
                    <a:pt x="36" y="51"/>
                    <a:pt x="36" y="51"/>
                  </a:cubicBezTo>
                  <a:cubicBezTo>
                    <a:pt x="35" y="51"/>
                    <a:pt x="35" y="51"/>
                    <a:pt x="35" y="51"/>
                  </a:cubicBezTo>
                  <a:cubicBezTo>
                    <a:pt x="36" y="51"/>
                    <a:pt x="36" y="51"/>
                    <a:pt x="36" y="51"/>
                  </a:cubicBezTo>
                  <a:cubicBezTo>
                    <a:pt x="36" y="51"/>
                    <a:pt x="36" y="51"/>
                    <a:pt x="36" y="51"/>
                  </a:cubicBezTo>
                  <a:cubicBezTo>
                    <a:pt x="36" y="51"/>
                    <a:pt x="36" y="51"/>
                    <a:pt x="36" y="51"/>
                  </a:cubicBezTo>
                  <a:cubicBezTo>
                    <a:pt x="37" y="51"/>
                    <a:pt x="37" y="51"/>
                    <a:pt x="37" y="51"/>
                  </a:cubicBezTo>
                  <a:cubicBezTo>
                    <a:pt x="37" y="51"/>
                    <a:pt x="37" y="51"/>
                    <a:pt x="37" y="51"/>
                  </a:cubicBezTo>
                  <a:cubicBezTo>
                    <a:pt x="37" y="49"/>
                    <a:pt x="37" y="49"/>
                    <a:pt x="37" y="49"/>
                  </a:cubicBezTo>
                  <a:cubicBezTo>
                    <a:pt x="38" y="48"/>
                    <a:pt x="38" y="48"/>
                    <a:pt x="38" y="48"/>
                  </a:cubicBezTo>
                  <a:cubicBezTo>
                    <a:pt x="37" y="48"/>
                    <a:pt x="37" y="48"/>
                    <a:pt x="37" y="48"/>
                  </a:cubicBezTo>
                  <a:cubicBezTo>
                    <a:pt x="37" y="47"/>
                    <a:pt x="37" y="47"/>
                    <a:pt x="37" y="47"/>
                  </a:cubicBezTo>
                  <a:cubicBezTo>
                    <a:pt x="36" y="46"/>
                    <a:pt x="36" y="46"/>
                    <a:pt x="36" y="46"/>
                  </a:cubicBezTo>
                  <a:cubicBezTo>
                    <a:pt x="34" y="46"/>
                    <a:pt x="34" y="46"/>
                    <a:pt x="34" y="46"/>
                  </a:cubicBezTo>
                  <a:cubicBezTo>
                    <a:pt x="32" y="46"/>
                    <a:pt x="32" y="46"/>
                    <a:pt x="32" y="46"/>
                  </a:cubicBezTo>
                  <a:cubicBezTo>
                    <a:pt x="32" y="47"/>
                    <a:pt x="32" y="47"/>
                    <a:pt x="32" y="47"/>
                  </a:cubicBezTo>
                  <a:cubicBezTo>
                    <a:pt x="32" y="47"/>
                    <a:pt x="32" y="47"/>
                    <a:pt x="32" y="47"/>
                  </a:cubicBezTo>
                  <a:cubicBezTo>
                    <a:pt x="31" y="47"/>
                    <a:pt x="31" y="47"/>
                    <a:pt x="31" y="47"/>
                  </a:cubicBezTo>
                  <a:cubicBezTo>
                    <a:pt x="31" y="46"/>
                    <a:pt x="31" y="46"/>
                    <a:pt x="31" y="46"/>
                  </a:cubicBezTo>
                  <a:cubicBezTo>
                    <a:pt x="32" y="45"/>
                    <a:pt x="32" y="45"/>
                    <a:pt x="32" y="45"/>
                  </a:cubicBezTo>
                  <a:cubicBezTo>
                    <a:pt x="32" y="44"/>
                    <a:pt x="32" y="44"/>
                    <a:pt x="32" y="44"/>
                  </a:cubicBezTo>
                  <a:cubicBezTo>
                    <a:pt x="31" y="43"/>
                    <a:pt x="31" y="43"/>
                    <a:pt x="31" y="43"/>
                  </a:cubicBezTo>
                  <a:cubicBezTo>
                    <a:pt x="30" y="43"/>
                    <a:pt x="30" y="43"/>
                    <a:pt x="30" y="43"/>
                  </a:cubicBezTo>
                  <a:cubicBezTo>
                    <a:pt x="30" y="42"/>
                    <a:pt x="30" y="42"/>
                    <a:pt x="30" y="42"/>
                  </a:cubicBezTo>
                  <a:cubicBezTo>
                    <a:pt x="29" y="42"/>
                    <a:pt x="29" y="42"/>
                    <a:pt x="29" y="42"/>
                  </a:cubicBezTo>
                  <a:cubicBezTo>
                    <a:pt x="29" y="42"/>
                    <a:pt x="29" y="42"/>
                    <a:pt x="29" y="42"/>
                  </a:cubicBezTo>
                  <a:cubicBezTo>
                    <a:pt x="28" y="42"/>
                    <a:pt x="28" y="42"/>
                    <a:pt x="28" y="42"/>
                  </a:cubicBezTo>
                  <a:cubicBezTo>
                    <a:pt x="28" y="42"/>
                    <a:pt x="28" y="42"/>
                    <a:pt x="28" y="42"/>
                  </a:cubicBezTo>
                  <a:cubicBezTo>
                    <a:pt x="28" y="42"/>
                    <a:pt x="28" y="42"/>
                    <a:pt x="28" y="42"/>
                  </a:cubicBezTo>
                  <a:cubicBezTo>
                    <a:pt x="28" y="42"/>
                    <a:pt x="28" y="42"/>
                    <a:pt x="28" y="42"/>
                  </a:cubicBezTo>
                  <a:cubicBezTo>
                    <a:pt x="29" y="42"/>
                    <a:pt x="29" y="42"/>
                    <a:pt x="29" y="42"/>
                  </a:cubicBezTo>
                  <a:cubicBezTo>
                    <a:pt x="29" y="42"/>
                    <a:pt x="29" y="42"/>
                    <a:pt x="29" y="42"/>
                  </a:cubicBezTo>
                  <a:cubicBezTo>
                    <a:pt x="30" y="42"/>
                    <a:pt x="30" y="42"/>
                    <a:pt x="30" y="42"/>
                  </a:cubicBezTo>
                  <a:cubicBezTo>
                    <a:pt x="30" y="42"/>
                    <a:pt x="30" y="42"/>
                    <a:pt x="30" y="42"/>
                  </a:cubicBezTo>
                  <a:cubicBezTo>
                    <a:pt x="30" y="42"/>
                    <a:pt x="30" y="42"/>
                    <a:pt x="30" y="42"/>
                  </a:cubicBezTo>
                  <a:cubicBezTo>
                    <a:pt x="31" y="42"/>
                    <a:pt x="31" y="42"/>
                    <a:pt x="31" y="42"/>
                  </a:cubicBezTo>
                  <a:cubicBezTo>
                    <a:pt x="30" y="41"/>
                    <a:pt x="30" y="41"/>
                    <a:pt x="30" y="41"/>
                  </a:cubicBezTo>
                  <a:cubicBezTo>
                    <a:pt x="29" y="40"/>
                    <a:pt x="29" y="40"/>
                    <a:pt x="29" y="40"/>
                  </a:cubicBezTo>
                  <a:cubicBezTo>
                    <a:pt x="29" y="40"/>
                    <a:pt x="29" y="40"/>
                    <a:pt x="29" y="40"/>
                  </a:cubicBezTo>
                  <a:cubicBezTo>
                    <a:pt x="30" y="40"/>
                    <a:pt x="30" y="40"/>
                    <a:pt x="30" y="40"/>
                  </a:cubicBezTo>
                  <a:cubicBezTo>
                    <a:pt x="29" y="39"/>
                    <a:pt x="29" y="39"/>
                    <a:pt x="29" y="39"/>
                  </a:cubicBezTo>
                  <a:cubicBezTo>
                    <a:pt x="29" y="39"/>
                    <a:pt x="29" y="39"/>
                    <a:pt x="29" y="39"/>
                  </a:cubicBezTo>
                  <a:cubicBezTo>
                    <a:pt x="29" y="39"/>
                    <a:pt x="29" y="39"/>
                    <a:pt x="29" y="39"/>
                  </a:cubicBezTo>
                  <a:cubicBezTo>
                    <a:pt x="28" y="38"/>
                    <a:pt x="28" y="38"/>
                    <a:pt x="28" y="38"/>
                  </a:cubicBezTo>
                  <a:cubicBezTo>
                    <a:pt x="27" y="37"/>
                    <a:pt x="27" y="37"/>
                    <a:pt x="27" y="37"/>
                  </a:cubicBezTo>
                  <a:cubicBezTo>
                    <a:pt x="25" y="37"/>
                    <a:pt x="25" y="37"/>
                    <a:pt x="25" y="37"/>
                  </a:cubicBezTo>
                  <a:cubicBezTo>
                    <a:pt x="25" y="36"/>
                    <a:pt x="25" y="36"/>
                    <a:pt x="25" y="36"/>
                  </a:cubicBezTo>
                  <a:cubicBezTo>
                    <a:pt x="25" y="36"/>
                    <a:pt x="25" y="36"/>
                    <a:pt x="25" y="36"/>
                  </a:cubicBezTo>
                  <a:cubicBezTo>
                    <a:pt x="25" y="35"/>
                    <a:pt x="25" y="35"/>
                    <a:pt x="25" y="35"/>
                  </a:cubicBezTo>
                  <a:cubicBezTo>
                    <a:pt x="24" y="34"/>
                    <a:pt x="24" y="34"/>
                    <a:pt x="24" y="34"/>
                  </a:cubicBezTo>
                  <a:cubicBezTo>
                    <a:pt x="24" y="32"/>
                    <a:pt x="24" y="32"/>
                    <a:pt x="24" y="32"/>
                  </a:cubicBezTo>
                  <a:cubicBezTo>
                    <a:pt x="23" y="32"/>
                    <a:pt x="23" y="32"/>
                    <a:pt x="23" y="32"/>
                  </a:cubicBezTo>
                  <a:cubicBezTo>
                    <a:pt x="23" y="32"/>
                    <a:pt x="23" y="32"/>
                    <a:pt x="23" y="32"/>
                  </a:cubicBezTo>
                  <a:cubicBezTo>
                    <a:pt x="22" y="30"/>
                    <a:pt x="22" y="30"/>
                    <a:pt x="22" y="30"/>
                  </a:cubicBezTo>
                  <a:cubicBezTo>
                    <a:pt x="21" y="30"/>
                    <a:pt x="21" y="30"/>
                    <a:pt x="21" y="30"/>
                  </a:cubicBezTo>
                  <a:cubicBezTo>
                    <a:pt x="20" y="29"/>
                    <a:pt x="20" y="29"/>
                    <a:pt x="20" y="29"/>
                  </a:cubicBezTo>
                  <a:cubicBezTo>
                    <a:pt x="19" y="29"/>
                    <a:pt x="19" y="29"/>
                    <a:pt x="19" y="29"/>
                  </a:cubicBezTo>
                  <a:cubicBezTo>
                    <a:pt x="19" y="29"/>
                    <a:pt x="19" y="29"/>
                    <a:pt x="19" y="29"/>
                  </a:cubicBezTo>
                  <a:cubicBezTo>
                    <a:pt x="18" y="30"/>
                    <a:pt x="18" y="30"/>
                    <a:pt x="18" y="30"/>
                  </a:cubicBezTo>
                  <a:cubicBezTo>
                    <a:pt x="17" y="29"/>
                    <a:pt x="17" y="29"/>
                    <a:pt x="17" y="29"/>
                  </a:cubicBezTo>
                  <a:cubicBezTo>
                    <a:pt x="17" y="29"/>
                    <a:pt x="17" y="29"/>
                    <a:pt x="17" y="29"/>
                  </a:cubicBezTo>
                  <a:cubicBezTo>
                    <a:pt x="16" y="29"/>
                    <a:pt x="16" y="29"/>
                    <a:pt x="16" y="29"/>
                  </a:cubicBezTo>
                  <a:cubicBezTo>
                    <a:pt x="16" y="29"/>
                    <a:pt x="16" y="29"/>
                    <a:pt x="16" y="29"/>
                  </a:cubicBezTo>
                  <a:cubicBezTo>
                    <a:pt x="16" y="29"/>
                    <a:pt x="16" y="29"/>
                    <a:pt x="16" y="29"/>
                  </a:cubicBezTo>
                  <a:cubicBezTo>
                    <a:pt x="17" y="29"/>
                    <a:pt x="17" y="29"/>
                    <a:pt x="17" y="29"/>
                  </a:cubicBezTo>
                  <a:cubicBezTo>
                    <a:pt x="18" y="29"/>
                    <a:pt x="18" y="29"/>
                    <a:pt x="18" y="29"/>
                  </a:cubicBezTo>
                  <a:cubicBezTo>
                    <a:pt x="18" y="28"/>
                    <a:pt x="18" y="28"/>
                    <a:pt x="18" y="28"/>
                  </a:cubicBezTo>
                  <a:cubicBezTo>
                    <a:pt x="19" y="28"/>
                    <a:pt x="19" y="28"/>
                    <a:pt x="19" y="28"/>
                  </a:cubicBezTo>
                  <a:cubicBezTo>
                    <a:pt x="20" y="28"/>
                    <a:pt x="20" y="28"/>
                    <a:pt x="20" y="28"/>
                  </a:cubicBezTo>
                  <a:cubicBezTo>
                    <a:pt x="19" y="27"/>
                    <a:pt x="19" y="27"/>
                    <a:pt x="19" y="27"/>
                  </a:cubicBezTo>
                  <a:cubicBezTo>
                    <a:pt x="19" y="27"/>
                    <a:pt x="19" y="27"/>
                    <a:pt x="19" y="27"/>
                  </a:cubicBezTo>
                  <a:cubicBezTo>
                    <a:pt x="19" y="27"/>
                    <a:pt x="19" y="27"/>
                    <a:pt x="19" y="27"/>
                  </a:cubicBezTo>
                  <a:cubicBezTo>
                    <a:pt x="18" y="27"/>
                    <a:pt x="18" y="27"/>
                    <a:pt x="18" y="27"/>
                  </a:cubicBezTo>
                  <a:cubicBezTo>
                    <a:pt x="17" y="27"/>
                    <a:pt x="17" y="27"/>
                    <a:pt x="17" y="27"/>
                  </a:cubicBezTo>
                  <a:cubicBezTo>
                    <a:pt x="18" y="27"/>
                    <a:pt x="18" y="27"/>
                    <a:pt x="18" y="27"/>
                  </a:cubicBezTo>
                  <a:cubicBezTo>
                    <a:pt x="19" y="27"/>
                    <a:pt x="19" y="27"/>
                    <a:pt x="19" y="27"/>
                  </a:cubicBezTo>
                  <a:cubicBezTo>
                    <a:pt x="20" y="26"/>
                    <a:pt x="20" y="26"/>
                    <a:pt x="20" y="26"/>
                  </a:cubicBezTo>
                  <a:cubicBezTo>
                    <a:pt x="20" y="26"/>
                    <a:pt x="20" y="26"/>
                    <a:pt x="20" y="26"/>
                  </a:cubicBezTo>
                  <a:cubicBezTo>
                    <a:pt x="20" y="25"/>
                    <a:pt x="20" y="25"/>
                    <a:pt x="20" y="25"/>
                  </a:cubicBezTo>
                  <a:cubicBezTo>
                    <a:pt x="21" y="24"/>
                    <a:pt x="21" y="24"/>
                    <a:pt x="21" y="24"/>
                  </a:cubicBezTo>
                  <a:cubicBezTo>
                    <a:pt x="21" y="24"/>
                    <a:pt x="21" y="24"/>
                    <a:pt x="21" y="24"/>
                  </a:cubicBezTo>
                  <a:cubicBezTo>
                    <a:pt x="21" y="24"/>
                    <a:pt x="21" y="24"/>
                    <a:pt x="21" y="24"/>
                  </a:cubicBezTo>
                  <a:cubicBezTo>
                    <a:pt x="22" y="23"/>
                    <a:pt x="22" y="23"/>
                    <a:pt x="22" y="23"/>
                  </a:cubicBezTo>
                  <a:cubicBezTo>
                    <a:pt x="21" y="23"/>
                    <a:pt x="21" y="23"/>
                    <a:pt x="21" y="23"/>
                  </a:cubicBezTo>
                  <a:cubicBezTo>
                    <a:pt x="22" y="22"/>
                    <a:pt x="22" y="22"/>
                    <a:pt x="22" y="22"/>
                  </a:cubicBezTo>
                  <a:cubicBezTo>
                    <a:pt x="23" y="21"/>
                    <a:pt x="23" y="21"/>
                    <a:pt x="23" y="21"/>
                  </a:cubicBezTo>
                  <a:cubicBezTo>
                    <a:pt x="23" y="21"/>
                    <a:pt x="23" y="21"/>
                    <a:pt x="23" y="21"/>
                  </a:cubicBezTo>
                  <a:cubicBezTo>
                    <a:pt x="22" y="20"/>
                    <a:pt x="22" y="20"/>
                    <a:pt x="22" y="20"/>
                  </a:cubicBezTo>
                  <a:cubicBezTo>
                    <a:pt x="21" y="20"/>
                    <a:pt x="21" y="20"/>
                    <a:pt x="21" y="20"/>
                  </a:cubicBezTo>
                  <a:cubicBezTo>
                    <a:pt x="20" y="20"/>
                    <a:pt x="20" y="20"/>
                    <a:pt x="20" y="20"/>
                  </a:cubicBezTo>
                  <a:cubicBezTo>
                    <a:pt x="18" y="20"/>
                    <a:pt x="18" y="20"/>
                    <a:pt x="18" y="20"/>
                  </a:cubicBezTo>
                  <a:cubicBezTo>
                    <a:pt x="18" y="20"/>
                    <a:pt x="18" y="20"/>
                    <a:pt x="18" y="20"/>
                  </a:cubicBezTo>
                  <a:cubicBezTo>
                    <a:pt x="18" y="20"/>
                    <a:pt x="18" y="20"/>
                    <a:pt x="18" y="20"/>
                  </a:cubicBezTo>
                  <a:cubicBezTo>
                    <a:pt x="17" y="20"/>
                    <a:pt x="17" y="20"/>
                    <a:pt x="17" y="20"/>
                  </a:cubicBezTo>
                  <a:cubicBezTo>
                    <a:pt x="16" y="20"/>
                    <a:pt x="16" y="20"/>
                    <a:pt x="16" y="20"/>
                  </a:cubicBezTo>
                  <a:cubicBezTo>
                    <a:pt x="16" y="20"/>
                    <a:pt x="16" y="20"/>
                    <a:pt x="16" y="20"/>
                  </a:cubicBezTo>
                  <a:cubicBezTo>
                    <a:pt x="16" y="20"/>
                    <a:pt x="16" y="20"/>
                    <a:pt x="16" y="20"/>
                  </a:cubicBezTo>
                  <a:cubicBezTo>
                    <a:pt x="15" y="21"/>
                    <a:pt x="15" y="21"/>
                    <a:pt x="15" y="21"/>
                  </a:cubicBezTo>
                  <a:cubicBezTo>
                    <a:pt x="15" y="21"/>
                    <a:pt x="15" y="21"/>
                    <a:pt x="15" y="21"/>
                  </a:cubicBezTo>
                  <a:cubicBezTo>
                    <a:pt x="14" y="21"/>
                    <a:pt x="14" y="21"/>
                    <a:pt x="14" y="21"/>
                  </a:cubicBezTo>
                  <a:cubicBezTo>
                    <a:pt x="14" y="21"/>
                    <a:pt x="14" y="21"/>
                    <a:pt x="14" y="21"/>
                  </a:cubicBezTo>
                  <a:cubicBezTo>
                    <a:pt x="15" y="20"/>
                    <a:pt x="15" y="20"/>
                    <a:pt x="15" y="20"/>
                  </a:cubicBezTo>
                  <a:cubicBezTo>
                    <a:pt x="15" y="19"/>
                    <a:pt x="15" y="19"/>
                    <a:pt x="15" y="19"/>
                  </a:cubicBezTo>
                  <a:cubicBezTo>
                    <a:pt x="15" y="19"/>
                    <a:pt x="15" y="19"/>
                    <a:pt x="15" y="19"/>
                  </a:cubicBezTo>
                  <a:cubicBezTo>
                    <a:pt x="14" y="19"/>
                    <a:pt x="14" y="19"/>
                    <a:pt x="14" y="19"/>
                  </a:cubicBezTo>
                  <a:cubicBezTo>
                    <a:pt x="15" y="19"/>
                    <a:pt x="15" y="19"/>
                    <a:pt x="15" y="19"/>
                  </a:cubicBezTo>
                  <a:cubicBezTo>
                    <a:pt x="15" y="18"/>
                    <a:pt x="15" y="18"/>
                    <a:pt x="15" y="18"/>
                  </a:cubicBezTo>
                  <a:cubicBezTo>
                    <a:pt x="17" y="17"/>
                    <a:pt x="17" y="17"/>
                    <a:pt x="17" y="17"/>
                  </a:cubicBezTo>
                  <a:cubicBezTo>
                    <a:pt x="17" y="16"/>
                    <a:pt x="17" y="16"/>
                    <a:pt x="17" y="16"/>
                  </a:cubicBezTo>
                  <a:cubicBezTo>
                    <a:pt x="18" y="16"/>
                    <a:pt x="18" y="16"/>
                    <a:pt x="18" y="16"/>
                  </a:cubicBezTo>
                  <a:cubicBezTo>
                    <a:pt x="18" y="16"/>
                    <a:pt x="18" y="16"/>
                    <a:pt x="18" y="16"/>
                  </a:cubicBezTo>
                  <a:cubicBezTo>
                    <a:pt x="18" y="15"/>
                    <a:pt x="18" y="15"/>
                    <a:pt x="18" y="15"/>
                  </a:cubicBezTo>
                  <a:cubicBezTo>
                    <a:pt x="18" y="15"/>
                    <a:pt x="18" y="15"/>
                    <a:pt x="18" y="15"/>
                  </a:cubicBezTo>
                  <a:cubicBezTo>
                    <a:pt x="18" y="14"/>
                    <a:pt x="18" y="14"/>
                    <a:pt x="18" y="14"/>
                  </a:cubicBezTo>
                  <a:cubicBezTo>
                    <a:pt x="17" y="14"/>
                    <a:pt x="17" y="14"/>
                    <a:pt x="17" y="14"/>
                  </a:cubicBezTo>
                  <a:cubicBezTo>
                    <a:pt x="17" y="15"/>
                    <a:pt x="17" y="15"/>
                    <a:pt x="17" y="15"/>
                  </a:cubicBezTo>
                  <a:cubicBezTo>
                    <a:pt x="16" y="15"/>
                    <a:pt x="16" y="15"/>
                    <a:pt x="16" y="15"/>
                  </a:cubicBezTo>
                  <a:cubicBezTo>
                    <a:pt x="15" y="15"/>
                    <a:pt x="15" y="15"/>
                    <a:pt x="15" y="15"/>
                  </a:cubicBezTo>
                  <a:cubicBezTo>
                    <a:pt x="14" y="15"/>
                    <a:pt x="14" y="15"/>
                    <a:pt x="14" y="15"/>
                  </a:cubicBezTo>
                  <a:cubicBezTo>
                    <a:pt x="14" y="15"/>
                    <a:pt x="14" y="15"/>
                    <a:pt x="14" y="15"/>
                  </a:cubicBezTo>
                  <a:cubicBezTo>
                    <a:pt x="13" y="15"/>
                    <a:pt x="13" y="15"/>
                    <a:pt x="13" y="15"/>
                  </a:cubicBezTo>
                  <a:cubicBezTo>
                    <a:pt x="13" y="15"/>
                    <a:pt x="13" y="15"/>
                    <a:pt x="13" y="15"/>
                  </a:cubicBezTo>
                  <a:cubicBezTo>
                    <a:pt x="13" y="15"/>
                    <a:pt x="13" y="15"/>
                    <a:pt x="13" y="15"/>
                  </a:cubicBezTo>
                  <a:cubicBezTo>
                    <a:pt x="13" y="15"/>
                    <a:pt x="13" y="15"/>
                    <a:pt x="13" y="15"/>
                  </a:cubicBezTo>
                  <a:cubicBezTo>
                    <a:pt x="12" y="16"/>
                    <a:pt x="12" y="16"/>
                    <a:pt x="12" y="16"/>
                  </a:cubicBezTo>
                  <a:cubicBezTo>
                    <a:pt x="12" y="15"/>
                    <a:pt x="12" y="15"/>
                    <a:pt x="12" y="15"/>
                  </a:cubicBezTo>
                  <a:cubicBezTo>
                    <a:pt x="11" y="15"/>
                    <a:pt x="11" y="15"/>
                    <a:pt x="11" y="15"/>
                  </a:cubicBezTo>
                  <a:cubicBezTo>
                    <a:pt x="11" y="15"/>
                    <a:pt x="11" y="15"/>
                    <a:pt x="11" y="15"/>
                  </a:cubicBezTo>
                  <a:cubicBezTo>
                    <a:pt x="11" y="15"/>
                    <a:pt x="11" y="15"/>
                    <a:pt x="11" y="15"/>
                  </a:cubicBezTo>
                  <a:cubicBezTo>
                    <a:pt x="11" y="16"/>
                    <a:pt x="11" y="16"/>
                    <a:pt x="11" y="16"/>
                  </a:cubicBezTo>
                  <a:cubicBezTo>
                    <a:pt x="11" y="16"/>
                    <a:pt x="11" y="16"/>
                    <a:pt x="11" y="16"/>
                  </a:cubicBezTo>
                  <a:cubicBezTo>
                    <a:pt x="11" y="17"/>
                    <a:pt x="11" y="17"/>
                    <a:pt x="11" y="17"/>
                  </a:cubicBezTo>
                  <a:cubicBezTo>
                    <a:pt x="10" y="17"/>
                    <a:pt x="10" y="17"/>
                    <a:pt x="10" y="17"/>
                  </a:cubicBezTo>
                  <a:cubicBezTo>
                    <a:pt x="10" y="17"/>
                    <a:pt x="10" y="17"/>
                    <a:pt x="10" y="17"/>
                  </a:cubicBezTo>
                  <a:cubicBezTo>
                    <a:pt x="10" y="18"/>
                    <a:pt x="10" y="18"/>
                    <a:pt x="10" y="18"/>
                  </a:cubicBezTo>
                  <a:cubicBezTo>
                    <a:pt x="10" y="18"/>
                    <a:pt x="10" y="18"/>
                    <a:pt x="10" y="18"/>
                  </a:cubicBezTo>
                  <a:cubicBezTo>
                    <a:pt x="11" y="19"/>
                    <a:pt x="11" y="19"/>
                    <a:pt x="11" y="19"/>
                  </a:cubicBezTo>
                  <a:cubicBezTo>
                    <a:pt x="11" y="19"/>
                    <a:pt x="11" y="19"/>
                    <a:pt x="11" y="19"/>
                  </a:cubicBezTo>
                  <a:cubicBezTo>
                    <a:pt x="10" y="19"/>
                    <a:pt x="10" y="19"/>
                    <a:pt x="10" y="19"/>
                  </a:cubicBezTo>
                  <a:cubicBezTo>
                    <a:pt x="10" y="19"/>
                    <a:pt x="10" y="19"/>
                    <a:pt x="10" y="19"/>
                  </a:cubicBezTo>
                  <a:cubicBezTo>
                    <a:pt x="9" y="18"/>
                    <a:pt x="9" y="18"/>
                    <a:pt x="9" y="18"/>
                  </a:cubicBezTo>
                  <a:cubicBezTo>
                    <a:pt x="9" y="19"/>
                    <a:pt x="9" y="19"/>
                    <a:pt x="9" y="19"/>
                  </a:cubicBezTo>
                  <a:cubicBezTo>
                    <a:pt x="9" y="19"/>
                    <a:pt x="9" y="19"/>
                    <a:pt x="9" y="19"/>
                  </a:cubicBezTo>
                  <a:cubicBezTo>
                    <a:pt x="9" y="19"/>
                    <a:pt x="9" y="19"/>
                    <a:pt x="9" y="19"/>
                  </a:cubicBezTo>
                  <a:cubicBezTo>
                    <a:pt x="9" y="19"/>
                    <a:pt x="9" y="19"/>
                    <a:pt x="9" y="19"/>
                  </a:cubicBezTo>
                  <a:cubicBezTo>
                    <a:pt x="8" y="19"/>
                    <a:pt x="8" y="19"/>
                    <a:pt x="8" y="19"/>
                  </a:cubicBezTo>
                  <a:cubicBezTo>
                    <a:pt x="9" y="20"/>
                    <a:pt x="9" y="20"/>
                    <a:pt x="9" y="20"/>
                  </a:cubicBezTo>
                  <a:cubicBezTo>
                    <a:pt x="8" y="20"/>
                    <a:pt x="8" y="20"/>
                    <a:pt x="8" y="20"/>
                  </a:cubicBezTo>
                  <a:cubicBezTo>
                    <a:pt x="9" y="21"/>
                    <a:pt x="9" y="21"/>
                    <a:pt x="9" y="21"/>
                  </a:cubicBezTo>
                  <a:cubicBezTo>
                    <a:pt x="9" y="21"/>
                    <a:pt x="9" y="21"/>
                    <a:pt x="9" y="21"/>
                  </a:cubicBezTo>
                  <a:cubicBezTo>
                    <a:pt x="9" y="21"/>
                    <a:pt x="9" y="21"/>
                    <a:pt x="9" y="21"/>
                  </a:cubicBezTo>
                  <a:cubicBezTo>
                    <a:pt x="8" y="21"/>
                    <a:pt x="8" y="21"/>
                    <a:pt x="8" y="21"/>
                  </a:cubicBezTo>
                  <a:cubicBezTo>
                    <a:pt x="8" y="21"/>
                    <a:pt x="8" y="21"/>
                    <a:pt x="8" y="21"/>
                  </a:cubicBezTo>
                  <a:cubicBezTo>
                    <a:pt x="8" y="22"/>
                    <a:pt x="8" y="22"/>
                    <a:pt x="8" y="22"/>
                  </a:cubicBezTo>
                  <a:cubicBezTo>
                    <a:pt x="9" y="22"/>
                    <a:pt x="9" y="22"/>
                    <a:pt x="9" y="22"/>
                  </a:cubicBezTo>
                  <a:cubicBezTo>
                    <a:pt x="9" y="22"/>
                    <a:pt x="9" y="22"/>
                    <a:pt x="9" y="22"/>
                  </a:cubicBezTo>
                  <a:cubicBezTo>
                    <a:pt x="9" y="22"/>
                    <a:pt x="9" y="22"/>
                    <a:pt x="9" y="22"/>
                  </a:cubicBezTo>
                  <a:cubicBezTo>
                    <a:pt x="9" y="22"/>
                    <a:pt x="9" y="22"/>
                    <a:pt x="9" y="22"/>
                  </a:cubicBezTo>
                  <a:cubicBezTo>
                    <a:pt x="10" y="22"/>
                    <a:pt x="10" y="22"/>
                    <a:pt x="10" y="22"/>
                  </a:cubicBezTo>
                  <a:cubicBezTo>
                    <a:pt x="9" y="22"/>
                    <a:pt x="9" y="22"/>
                    <a:pt x="9" y="22"/>
                  </a:cubicBezTo>
                  <a:cubicBezTo>
                    <a:pt x="10" y="22"/>
                    <a:pt x="10" y="22"/>
                    <a:pt x="10" y="22"/>
                  </a:cubicBezTo>
                  <a:cubicBezTo>
                    <a:pt x="9" y="22"/>
                    <a:pt x="9" y="22"/>
                    <a:pt x="9" y="22"/>
                  </a:cubicBezTo>
                  <a:cubicBezTo>
                    <a:pt x="9" y="22"/>
                    <a:pt x="9" y="22"/>
                    <a:pt x="9" y="22"/>
                  </a:cubicBezTo>
                  <a:cubicBezTo>
                    <a:pt x="9" y="23"/>
                    <a:pt x="9" y="23"/>
                    <a:pt x="9" y="23"/>
                  </a:cubicBezTo>
                  <a:cubicBezTo>
                    <a:pt x="9" y="23"/>
                    <a:pt x="9" y="23"/>
                    <a:pt x="9" y="23"/>
                  </a:cubicBezTo>
                  <a:cubicBezTo>
                    <a:pt x="9" y="23"/>
                    <a:pt x="9" y="23"/>
                    <a:pt x="9" y="23"/>
                  </a:cubicBezTo>
                  <a:cubicBezTo>
                    <a:pt x="8" y="23"/>
                    <a:pt x="8" y="23"/>
                    <a:pt x="8" y="23"/>
                  </a:cubicBezTo>
                  <a:cubicBezTo>
                    <a:pt x="9" y="24"/>
                    <a:pt x="9" y="24"/>
                    <a:pt x="9" y="24"/>
                  </a:cubicBezTo>
                  <a:cubicBezTo>
                    <a:pt x="9" y="24"/>
                    <a:pt x="9" y="24"/>
                    <a:pt x="9"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7" y="25"/>
                    <a:pt x="7" y="25"/>
                    <a:pt x="7" y="25"/>
                  </a:cubicBezTo>
                  <a:cubicBezTo>
                    <a:pt x="7" y="25"/>
                    <a:pt x="7" y="25"/>
                    <a:pt x="7" y="25"/>
                  </a:cubicBezTo>
                  <a:cubicBezTo>
                    <a:pt x="7" y="25"/>
                    <a:pt x="7" y="25"/>
                    <a:pt x="7" y="25"/>
                  </a:cubicBezTo>
                  <a:cubicBezTo>
                    <a:pt x="8" y="25"/>
                    <a:pt x="8" y="25"/>
                    <a:pt x="8" y="25"/>
                  </a:cubicBezTo>
                  <a:cubicBezTo>
                    <a:pt x="8" y="25"/>
                    <a:pt x="8" y="25"/>
                    <a:pt x="8" y="25"/>
                  </a:cubicBezTo>
                  <a:cubicBezTo>
                    <a:pt x="8" y="26"/>
                    <a:pt x="8" y="26"/>
                    <a:pt x="8" y="26"/>
                  </a:cubicBezTo>
                  <a:cubicBezTo>
                    <a:pt x="8" y="26"/>
                    <a:pt x="8" y="26"/>
                    <a:pt x="8" y="26"/>
                  </a:cubicBezTo>
                  <a:cubicBezTo>
                    <a:pt x="8" y="26"/>
                    <a:pt x="8" y="26"/>
                    <a:pt x="8" y="26"/>
                  </a:cubicBezTo>
                  <a:cubicBezTo>
                    <a:pt x="8" y="26"/>
                    <a:pt x="8" y="26"/>
                    <a:pt x="8" y="26"/>
                  </a:cubicBezTo>
                  <a:cubicBezTo>
                    <a:pt x="9" y="26"/>
                    <a:pt x="9" y="26"/>
                    <a:pt x="9" y="26"/>
                  </a:cubicBezTo>
                  <a:cubicBezTo>
                    <a:pt x="11" y="25"/>
                    <a:pt x="11" y="25"/>
                    <a:pt x="11" y="25"/>
                  </a:cubicBezTo>
                  <a:cubicBezTo>
                    <a:pt x="10" y="25"/>
                    <a:pt x="10" y="25"/>
                    <a:pt x="10" y="25"/>
                  </a:cubicBezTo>
                  <a:cubicBezTo>
                    <a:pt x="11" y="25"/>
                    <a:pt x="11" y="25"/>
                    <a:pt x="11" y="25"/>
                  </a:cubicBezTo>
                  <a:cubicBezTo>
                    <a:pt x="10" y="26"/>
                    <a:pt x="10" y="26"/>
                    <a:pt x="10" y="26"/>
                  </a:cubicBezTo>
                  <a:cubicBezTo>
                    <a:pt x="10" y="27"/>
                    <a:pt x="10" y="27"/>
                    <a:pt x="10" y="27"/>
                  </a:cubicBezTo>
                  <a:cubicBezTo>
                    <a:pt x="10" y="27"/>
                    <a:pt x="10" y="27"/>
                    <a:pt x="10" y="27"/>
                  </a:cubicBezTo>
                  <a:cubicBezTo>
                    <a:pt x="9" y="28"/>
                    <a:pt x="9" y="28"/>
                    <a:pt x="9" y="28"/>
                  </a:cubicBezTo>
                  <a:cubicBezTo>
                    <a:pt x="9" y="28"/>
                    <a:pt x="9" y="28"/>
                    <a:pt x="9" y="28"/>
                  </a:cubicBezTo>
                  <a:cubicBezTo>
                    <a:pt x="9" y="29"/>
                    <a:pt x="9" y="29"/>
                    <a:pt x="9" y="29"/>
                  </a:cubicBezTo>
                  <a:cubicBezTo>
                    <a:pt x="9" y="30"/>
                    <a:pt x="9" y="30"/>
                    <a:pt x="9" y="30"/>
                  </a:cubicBezTo>
                  <a:cubicBezTo>
                    <a:pt x="9" y="30"/>
                    <a:pt x="9" y="30"/>
                    <a:pt x="9" y="30"/>
                  </a:cubicBezTo>
                  <a:cubicBezTo>
                    <a:pt x="9" y="31"/>
                    <a:pt x="9" y="31"/>
                    <a:pt x="9" y="31"/>
                  </a:cubicBezTo>
                  <a:cubicBezTo>
                    <a:pt x="9" y="30"/>
                    <a:pt x="9" y="30"/>
                    <a:pt x="9" y="30"/>
                  </a:cubicBezTo>
                  <a:cubicBezTo>
                    <a:pt x="9" y="31"/>
                    <a:pt x="9" y="31"/>
                    <a:pt x="9" y="31"/>
                  </a:cubicBezTo>
                  <a:cubicBezTo>
                    <a:pt x="9" y="32"/>
                    <a:pt x="9" y="32"/>
                    <a:pt x="9" y="32"/>
                  </a:cubicBezTo>
                  <a:cubicBezTo>
                    <a:pt x="8" y="33"/>
                    <a:pt x="8" y="33"/>
                    <a:pt x="8" y="33"/>
                  </a:cubicBezTo>
                  <a:cubicBezTo>
                    <a:pt x="8" y="33"/>
                    <a:pt x="8" y="33"/>
                    <a:pt x="8" y="33"/>
                  </a:cubicBezTo>
                  <a:cubicBezTo>
                    <a:pt x="9" y="33"/>
                    <a:pt x="9" y="33"/>
                    <a:pt x="9" y="33"/>
                  </a:cubicBezTo>
                  <a:cubicBezTo>
                    <a:pt x="9" y="32"/>
                    <a:pt x="9" y="32"/>
                    <a:pt x="9" y="32"/>
                  </a:cubicBezTo>
                  <a:cubicBezTo>
                    <a:pt x="9" y="32"/>
                    <a:pt x="9" y="32"/>
                    <a:pt x="9" y="32"/>
                  </a:cubicBezTo>
                  <a:cubicBezTo>
                    <a:pt x="9" y="31"/>
                    <a:pt x="9" y="31"/>
                    <a:pt x="9" y="31"/>
                  </a:cubicBezTo>
                  <a:cubicBezTo>
                    <a:pt x="10" y="31"/>
                    <a:pt x="10" y="31"/>
                    <a:pt x="10" y="31"/>
                  </a:cubicBezTo>
                  <a:cubicBezTo>
                    <a:pt x="9" y="29"/>
                    <a:pt x="9" y="29"/>
                    <a:pt x="9" y="29"/>
                  </a:cubicBezTo>
                  <a:cubicBezTo>
                    <a:pt x="10" y="29"/>
                    <a:pt x="10" y="29"/>
                    <a:pt x="10" y="29"/>
                  </a:cubicBezTo>
                  <a:cubicBezTo>
                    <a:pt x="11" y="28"/>
                    <a:pt x="11" y="28"/>
                    <a:pt x="11" y="28"/>
                  </a:cubicBezTo>
                  <a:cubicBezTo>
                    <a:pt x="10" y="29"/>
                    <a:pt x="10" y="29"/>
                    <a:pt x="10" y="29"/>
                  </a:cubicBezTo>
                  <a:cubicBezTo>
                    <a:pt x="10" y="30"/>
                    <a:pt x="10" y="30"/>
                    <a:pt x="10" y="30"/>
                  </a:cubicBezTo>
                  <a:cubicBezTo>
                    <a:pt x="10" y="30"/>
                    <a:pt x="10" y="30"/>
                    <a:pt x="10" y="30"/>
                  </a:cubicBezTo>
                  <a:cubicBezTo>
                    <a:pt x="10" y="30"/>
                    <a:pt x="10" y="30"/>
                    <a:pt x="10" y="30"/>
                  </a:cubicBezTo>
                  <a:cubicBezTo>
                    <a:pt x="11" y="29"/>
                    <a:pt x="11" y="29"/>
                    <a:pt x="11" y="29"/>
                  </a:cubicBezTo>
                  <a:cubicBezTo>
                    <a:pt x="11" y="30"/>
                    <a:pt x="11" y="30"/>
                    <a:pt x="11" y="30"/>
                  </a:cubicBezTo>
                  <a:cubicBezTo>
                    <a:pt x="12" y="29"/>
                    <a:pt x="12" y="29"/>
                    <a:pt x="12" y="29"/>
                  </a:cubicBezTo>
                  <a:cubicBezTo>
                    <a:pt x="12" y="28"/>
                    <a:pt x="12" y="28"/>
                    <a:pt x="12" y="28"/>
                  </a:cubicBezTo>
                  <a:cubicBezTo>
                    <a:pt x="12" y="28"/>
                    <a:pt x="12" y="28"/>
                    <a:pt x="12" y="28"/>
                  </a:cubicBezTo>
                  <a:cubicBezTo>
                    <a:pt x="12" y="29"/>
                    <a:pt x="12" y="29"/>
                    <a:pt x="12" y="29"/>
                  </a:cubicBezTo>
                  <a:cubicBezTo>
                    <a:pt x="13" y="30"/>
                    <a:pt x="13" y="30"/>
                    <a:pt x="13" y="30"/>
                  </a:cubicBezTo>
                  <a:cubicBezTo>
                    <a:pt x="12" y="30"/>
                    <a:pt x="12" y="30"/>
                    <a:pt x="12" y="30"/>
                  </a:cubicBezTo>
                  <a:cubicBezTo>
                    <a:pt x="12" y="31"/>
                    <a:pt x="12" y="31"/>
                    <a:pt x="12" y="31"/>
                  </a:cubicBezTo>
                  <a:cubicBezTo>
                    <a:pt x="12" y="31"/>
                    <a:pt x="12" y="31"/>
                    <a:pt x="12" y="31"/>
                  </a:cubicBezTo>
                  <a:cubicBezTo>
                    <a:pt x="12" y="31"/>
                    <a:pt x="12" y="31"/>
                    <a:pt x="12" y="31"/>
                  </a:cubicBezTo>
                  <a:cubicBezTo>
                    <a:pt x="13" y="32"/>
                    <a:pt x="13" y="32"/>
                    <a:pt x="13" y="32"/>
                  </a:cubicBezTo>
                  <a:cubicBezTo>
                    <a:pt x="12" y="33"/>
                    <a:pt x="12" y="33"/>
                    <a:pt x="12" y="33"/>
                  </a:cubicBezTo>
                  <a:cubicBezTo>
                    <a:pt x="11" y="35"/>
                    <a:pt x="11" y="35"/>
                    <a:pt x="11" y="35"/>
                  </a:cubicBezTo>
                  <a:cubicBezTo>
                    <a:pt x="11" y="35"/>
                    <a:pt x="11" y="35"/>
                    <a:pt x="11" y="35"/>
                  </a:cubicBezTo>
                  <a:cubicBezTo>
                    <a:pt x="11" y="35"/>
                    <a:pt x="11" y="35"/>
                    <a:pt x="11" y="35"/>
                  </a:cubicBezTo>
                  <a:cubicBezTo>
                    <a:pt x="11" y="36"/>
                    <a:pt x="11" y="36"/>
                    <a:pt x="11" y="36"/>
                  </a:cubicBezTo>
                  <a:cubicBezTo>
                    <a:pt x="12" y="37"/>
                    <a:pt x="12" y="37"/>
                    <a:pt x="12" y="37"/>
                  </a:cubicBezTo>
                  <a:cubicBezTo>
                    <a:pt x="11" y="36"/>
                    <a:pt x="11" y="36"/>
                    <a:pt x="11" y="36"/>
                  </a:cubicBezTo>
                  <a:cubicBezTo>
                    <a:pt x="12" y="36"/>
                    <a:pt x="12" y="36"/>
                    <a:pt x="12" y="36"/>
                  </a:cubicBezTo>
                  <a:cubicBezTo>
                    <a:pt x="13" y="37"/>
                    <a:pt x="13" y="37"/>
                    <a:pt x="13" y="37"/>
                  </a:cubicBezTo>
                  <a:cubicBezTo>
                    <a:pt x="13" y="36"/>
                    <a:pt x="13" y="36"/>
                    <a:pt x="13" y="36"/>
                  </a:cubicBezTo>
                  <a:cubicBezTo>
                    <a:pt x="13" y="35"/>
                    <a:pt x="13" y="35"/>
                    <a:pt x="13" y="35"/>
                  </a:cubicBezTo>
                  <a:cubicBezTo>
                    <a:pt x="13" y="35"/>
                    <a:pt x="13" y="35"/>
                    <a:pt x="13" y="35"/>
                  </a:cubicBezTo>
                  <a:cubicBezTo>
                    <a:pt x="14" y="36"/>
                    <a:pt x="14" y="36"/>
                    <a:pt x="14" y="36"/>
                  </a:cubicBezTo>
                  <a:cubicBezTo>
                    <a:pt x="15" y="36"/>
                    <a:pt x="15" y="36"/>
                    <a:pt x="15" y="36"/>
                  </a:cubicBezTo>
                  <a:cubicBezTo>
                    <a:pt x="15" y="36"/>
                    <a:pt x="15" y="36"/>
                    <a:pt x="15" y="36"/>
                  </a:cubicBezTo>
                  <a:cubicBezTo>
                    <a:pt x="16" y="36"/>
                    <a:pt x="16" y="36"/>
                    <a:pt x="16" y="36"/>
                  </a:cubicBezTo>
                  <a:cubicBezTo>
                    <a:pt x="16" y="35"/>
                    <a:pt x="16" y="35"/>
                    <a:pt x="16" y="35"/>
                  </a:cubicBezTo>
                  <a:cubicBezTo>
                    <a:pt x="19" y="35"/>
                    <a:pt x="19" y="35"/>
                    <a:pt x="19" y="35"/>
                  </a:cubicBezTo>
                  <a:cubicBezTo>
                    <a:pt x="17" y="35"/>
                    <a:pt x="17" y="35"/>
                    <a:pt x="17" y="35"/>
                  </a:cubicBezTo>
                  <a:cubicBezTo>
                    <a:pt x="16" y="38"/>
                    <a:pt x="16" y="38"/>
                    <a:pt x="16" y="38"/>
                  </a:cubicBezTo>
                  <a:cubicBezTo>
                    <a:pt x="17" y="39"/>
                    <a:pt x="17" y="39"/>
                    <a:pt x="17" y="39"/>
                  </a:cubicBezTo>
                  <a:cubicBezTo>
                    <a:pt x="18" y="39"/>
                    <a:pt x="18" y="39"/>
                    <a:pt x="18" y="39"/>
                  </a:cubicBezTo>
                  <a:cubicBezTo>
                    <a:pt x="18" y="40"/>
                    <a:pt x="18" y="40"/>
                    <a:pt x="18" y="40"/>
                  </a:cubicBezTo>
                  <a:cubicBezTo>
                    <a:pt x="19" y="39"/>
                    <a:pt x="19" y="39"/>
                    <a:pt x="19" y="39"/>
                  </a:cubicBezTo>
                  <a:cubicBezTo>
                    <a:pt x="19" y="39"/>
                    <a:pt x="19" y="39"/>
                    <a:pt x="19" y="39"/>
                  </a:cubicBezTo>
                  <a:cubicBezTo>
                    <a:pt x="19" y="40"/>
                    <a:pt x="19" y="40"/>
                    <a:pt x="19" y="40"/>
                  </a:cubicBezTo>
                  <a:cubicBezTo>
                    <a:pt x="19" y="41"/>
                    <a:pt x="19" y="41"/>
                    <a:pt x="19" y="41"/>
                  </a:cubicBezTo>
                  <a:cubicBezTo>
                    <a:pt x="19" y="41"/>
                    <a:pt x="19" y="41"/>
                    <a:pt x="19" y="41"/>
                  </a:cubicBezTo>
                  <a:cubicBezTo>
                    <a:pt x="19" y="42"/>
                    <a:pt x="19" y="42"/>
                    <a:pt x="19" y="42"/>
                  </a:cubicBezTo>
                  <a:cubicBezTo>
                    <a:pt x="18" y="43"/>
                    <a:pt x="18" y="43"/>
                    <a:pt x="18" y="43"/>
                  </a:cubicBezTo>
                  <a:cubicBezTo>
                    <a:pt x="19" y="44"/>
                    <a:pt x="19" y="44"/>
                    <a:pt x="19" y="44"/>
                  </a:cubicBezTo>
                  <a:cubicBezTo>
                    <a:pt x="19" y="44"/>
                    <a:pt x="19" y="44"/>
                    <a:pt x="19" y="44"/>
                  </a:cubicBezTo>
                  <a:cubicBezTo>
                    <a:pt x="20" y="44"/>
                    <a:pt x="20" y="44"/>
                    <a:pt x="20" y="44"/>
                  </a:cubicBezTo>
                  <a:cubicBezTo>
                    <a:pt x="20" y="44"/>
                    <a:pt x="20" y="44"/>
                    <a:pt x="20" y="44"/>
                  </a:cubicBezTo>
                  <a:cubicBezTo>
                    <a:pt x="19" y="44"/>
                    <a:pt x="19" y="44"/>
                    <a:pt x="19" y="44"/>
                  </a:cubicBezTo>
                  <a:cubicBezTo>
                    <a:pt x="19" y="44"/>
                    <a:pt x="19" y="44"/>
                    <a:pt x="19" y="44"/>
                  </a:cubicBezTo>
                  <a:cubicBezTo>
                    <a:pt x="18" y="44"/>
                    <a:pt x="18" y="44"/>
                    <a:pt x="18" y="44"/>
                  </a:cubicBezTo>
                  <a:cubicBezTo>
                    <a:pt x="18" y="45"/>
                    <a:pt x="18" y="45"/>
                    <a:pt x="18" y="45"/>
                  </a:cubicBezTo>
                  <a:cubicBezTo>
                    <a:pt x="19" y="45"/>
                    <a:pt x="19" y="45"/>
                    <a:pt x="19" y="45"/>
                  </a:cubicBezTo>
                  <a:cubicBezTo>
                    <a:pt x="18" y="45"/>
                    <a:pt x="18" y="45"/>
                    <a:pt x="18" y="45"/>
                  </a:cubicBezTo>
                  <a:cubicBezTo>
                    <a:pt x="18" y="44"/>
                    <a:pt x="18" y="44"/>
                    <a:pt x="18" y="44"/>
                  </a:cubicBezTo>
                  <a:cubicBezTo>
                    <a:pt x="16" y="45"/>
                    <a:pt x="16" y="45"/>
                    <a:pt x="16" y="45"/>
                  </a:cubicBezTo>
                  <a:cubicBezTo>
                    <a:pt x="16" y="45"/>
                    <a:pt x="16" y="45"/>
                    <a:pt x="16" y="45"/>
                  </a:cubicBezTo>
                  <a:cubicBezTo>
                    <a:pt x="14" y="45"/>
                    <a:pt x="14" y="45"/>
                    <a:pt x="14" y="45"/>
                  </a:cubicBezTo>
                  <a:cubicBezTo>
                    <a:pt x="13" y="46"/>
                    <a:pt x="13" y="46"/>
                    <a:pt x="13" y="46"/>
                  </a:cubicBezTo>
                  <a:cubicBezTo>
                    <a:pt x="12" y="47"/>
                    <a:pt x="12" y="47"/>
                    <a:pt x="12" y="47"/>
                  </a:cubicBezTo>
                  <a:cubicBezTo>
                    <a:pt x="12" y="47"/>
                    <a:pt x="12" y="47"/>
                    <a:pt x="12" y="47"/>
                  </a:cubicBezTo>
                  <a:cubicBezTo>
                    <a:pt x="13" y="47"/>
                    <a:pt x="13" y="47"/>
                    <a:pt x="13" y="47"/>
                  </a:cubicBezTo>
                  <a:cubicBezTo>
                    <a:pt x="13" y="47"/>
                    <a:pt x="13" y="47"/>
                    <a:pt x="13" y="47"/>
                  </a:cubicBezTo>
                  <a:cubicBezTo>
                    <a:pt x="13" y="47"/>
                    <a:pt x="13" y="47"/>
                    <a:pt x="13" y="47"/>
                  </a:cubicBezTo>
                  <a:cubicBezTo>
                    <a:pt x="15" y="47"/>
                    <a:pt x="15" y="47"/>
                    <a:pt x="15" y="47"/>
                  </a:cubicBezTo>
                  <a:cubicBezTo>
                    <a:pt x="14" y="47"/>
                    <a:pt x="14" y="47"/>
                    <a:pt x="14" y="47"/>
                  </a:cubicBezTo>
                  <a:cubicBezTo>
                    <a:pt x="15" y="48"/>
                    <a:pt x="15" y="48"/>
                    <a:pt x="15" y="48"/>
                  </a:cubicBezTo>
                  <a:cubicBezTo>
                    <a:pt x="14" y="48"/>
                    <a:pt x="14" y="48"/>
                    <a:pt x="14" y="48"/>
                  </a:cubicBezTo>
                  <a:cubicBezTo>
                    <a:pt x="15" y="49"/>
                    <a:pt x="15" y="49"/>
                    <a:pt x="15" y="49"/>
                  </a:cubicBezTo>
                  <a:cubicBezTo>
                    <a:pt x="15" y="49"/>
                    <a:pt x="15" y="49"/>
                    <a:pt x="15" y="49"/>
                  </a:cubicBezTo>
                  <a:cubicBezTo>
                    <a:pt x="14" y="50"/>
                    <a:pt x="14" y="50"/>
                    <a:pt x="14" y="50"/>
                  </a:cubicBezTo>
                  <a:cubicBezTo>
                    <a:pt x="13" y="51"/>
                    <a:pt x="13" y="51"/>
                    <a:pt x="13" y="51"/>
                  </a:cubicBezTo>
                  <a:cubicBezTo>
                    <a:pt x="13" y="51"/>
                    <a:pt x="13" y="51"/>
                    <a:pt x="13" y="51"/>
                  </a:cubicBezTo>
                  <a:cubicBezTo>
                    <a:pt x="12" y="51"/>
                    <a:pt x="12" y="51"/>
                    <a:pt x="12" y="51"/>
                  </a:cubicBezTo>
                  <a:cubicBezTo>
                    <a:pt x="11" y="52"/>
                    <a:pt x="11" y="52"/>
                    <a:pt x="11" y="52"/>
                  </a:cubicBezTo>
                  <a:cubicBezTo>
                    <a:pt x="11" y="52"/>
                    <a:pt x="11" y="52"/>
                    <a:pt x="11" y="52"/>
                  </a:cubicBezTo>
                  <a:cubicBezTo>
                    <a:pt x="10" y="52"/>
                    <a:pt x="10" y="52"/>
                    <a:pt x="10" y="52"/>
                  </a:cubicBezTo>
                  <a:cubicBezTo>
                    <a:pt x="10" y="52"/>
                    <a:pt x="10" y="52"/>
                    <a:pt x="10" y="52"/>
                  </a:cubicBezTo>
                  <a:cubicBezTo>
                    <a:pt x="11" y="53"/>
                    <a:pt x="11" y="53"/>
                    <a:pt x="11" y="53"/>
                  </a:cubicBezTo>
                  <a:cubicBezTo>
                    <a:pt x="10" y="53"/>
                    <a:pt x="10" y="53"/>
                    <a:pt x="10" y="53"/>
                  </a:cubicBezTo>
                  <a:cubicBezTo>
                    <a:pt x="11" y="53"/>
                    <a:pt x="11" y="53"/>
                    <a:pt x="11" y="53"/>
                  </a:cubicBezTo>
                  <a:cubicBezTo>
                    <a:pt x="11" y="54"/>
                    <a:pt x="11" y="54"/>
                    <a:pt x="11" y="54"/>
                  </a:cubicBezTo>
                  <a:cubicBezTo>
                    <a:pt x="11" y="54"/>
                    <a:pt x="11" y="54"/>
                    <a:pt x="11" y="54"/>
                  </a:cubicBezTo>
                  <a:cubicBezTo>
                    <a:pt x="12" y="54"/>
                    <a:pt x="12" y="54"/>
                    <a:pt x="12" y="54"/>
                  </a:cubicBezTo>
                  <a:cubicBezTo>
                    <a:pt x="12" y="53"/>
                    <a:pt x="12" y="53"/>
                    <a:pt x="12" y="53"/>
                  </a:cubicBezTo>
                  <a:cubicBezTo>
                    <a:pt x="14" y="53"/>
                    <a:pt x="14" y="53"/>
                    <a:pt x="14" y="53"/>
                  </a:cubicBezTo>
                  <a:cubicBezTo>
                    <a:pt x="14" y="53"/>
                    <a:pt x="14" y="53"/>
                    <a:pt x="14" y="53"/>
                  </a:cubicBezTo>
                  <a:cubicBezTo>
                    <a:pt x="15" y="54"/>
                    <a:pt x="15" y="54"/>
                    <a:pt x="15" y="54"/>
                  </a:cubicBezTo>
                  <a:cubicBezTo>
                    <a:pt x="14" y="54"/>
                    <a:pt x="14" y="54"/>
                    <a:pt x="14" y="54"/>
                  </a:cubicBezTo>
                  <a:cubicBezTo>
                    <a:pt x="14" y="54"/>
                    <a:pt x="14" y="54"/>
                    <a:pt x="14" y="54"/>
                  </a:cubicBezTo>
                  <a:cubicBezTo>
                    <a:pt x="15" y="54"/>
                    <a:pt x="15" y="54"/>
                    <a:pt x="15" y="54"/>
                  </a:cubicBezTo>
                  <a:cubicBezTo>
                    <a:pt x="15" y="54"/>
                    <a:pt x="15" y="54"/>
                    <a:pt x="15" y="54"/>
                  </a:cubicBezTo>
                  <a:cubicBezTo>
                    <a:pt x="16" y="54"/>
                    <a:pt x="16" y="54"/>
                    <a:pt x="16" y="54"/>
                  </a:cubicBezTo>
                  <a:cubicBezTo>
                    <a:pt x="16" y="55"/>
                    <a:pt x="16" y="55"/>
                    <a:pt x="16" y="55"/>
                  </a:cubicBezTo>
                  <a:cubicBezTo>
                    <a:pt x="17" y="55"/>
                    <a:pt x="17" y="55"/>
                    <a:pt x="17" y="55"/>
                  </a:cubicBezTo>
                  <a:cubicBezTo>
                    <a:pt x="18" y="55"/>
                    <a:pt x="18" y="55"/>
                    <a:pt x="18" y="55"/>
                  </a:cubicBezTo>
                  <a:cubicBezTo>
                    <a:pt x="19" y="55"/>
                    <a:pt x="19" y="55"/>
                    <a:pt x="19" y="55"/>
                  </a:cubicBezTo>
                  <a:cubicBezTo>
                    <a:pt x="19" y="54"/>
                    <a:pt x="19" y="54"/>
                    <a:pt x="19" y="54"/>
                  </a:cubicBezTo>
                  <a:cubicBezTo>
                    <a:pt x="20" y="54"/>
                    <a:pt x="20" y="54"/>
                    <a:pt x="20" y="54"/>
                  </a:cubicBezTo>
                  <a:cubicBezTo>
                    <a:pt x="21" y="54"/>
                    <a:pt x="21" y="54"/>
                    <a:pt x="21" y="54"/>
                  </a:cubicBezTo>
                  <a:cubicBezTo>
                    <a:pt x="21" y="53"/>
                    <a:pt x="21" y="53"/>
                    <a:pt x="21" y="53"/>
                  </a:cubicBezTo>
                  <a:cubicBezTo>
                    <a:pt x="20" y="54"/>
                    <a:pt x="20" y="54"/>
                    <a:pt x="20" y="54"/>
                  </a:cubicBezTo>
                  <a:cubicBezTo>
                    <a:pt x="19" y="55"/>
                    <a:pt x="19" y="55"/>
                    <a:pt x="19" y="55"/>
                  </a:cubicBezTo>
                  <a:cubicBezTo>
                    <a:pt x="19" y="56"/>
                    <a:pt x="19" y="56"/>
                    <a:pt x="19" y="56"/>
                  </a:cubicBezTo>
                  <a:cubicBezTo>
                    <a:pt x="18" y="56"/>
                    <a:pt x="18" y="56"/>
                    <a:pt x="18" y="56"/>
                  </a:cubicBezTo>
                  <a:cubicBezTo>
                    <a:pt x="18" y="57"/>
                    <a:pt x="18" y="57"/>
                    <a:pt x="18" y="57"/>
                  </a:cubicBezTo>
                  <a:cubicBezTo>
                    <a:pt x="17" y="56"/>
                    <a:pt x="17" y="56"/>
                    <a:pt x="17" y="56"/>
                  </a:cubicBezTo>
                  <a:cubicBezTo>
                    <a:pt x="15" y="56"/>
                    <a:pt x="15" y="56"/>
                    <a:pt x="15" y="56"/>
                  </a:cubicBezTo>
                  <a:cubicBezTo>
                    <a:pt x="14" y="56"/>
                    <a:pt x="14" y="56"/>
                    <a:pt x="14" y="56"/>
                  </a:cubicBezTo>
                  <a:cubicBezTo>
                    <a:pt x="14" y="57"/>
                    <a:pt x="14" y="57"/>
                    <a:pt x="14" y="57"/>
                  </a:cubicBezTo>
                  <a:cubicBezTo>
                    <a:pt x="14" y="57"/>
                    <a:pt x="14" y="57"/>
                    <a:pt x="14" y="57"/>
                  </a:cubicBezTo>
                  <a:cubicBezTo>
                    <a:pt x="13" y="57"/>
                    <a:pt x="13" y="57"/>
                    <a:pt x="13" y="57"/>
                  </a:cubicBezTo>
                  <a:cubicBezTo>
                    <a:pt x="13" y="59"/>
                    <a:pt x="13" y="59"/>
                    <a:pt x="13" y="59"/>
                  </a:cubicBezTo>
                  <a:cubicBezTo>
                    <a:pt x="12" y="59"/>
                    <a:pt x="12" y="59"/>
                    <a:pt x="12" y="59"/>
                  </a:cubicBezTo>
                  <a:cubicBezTo>
                    <a:pt x="12" y="60"/>
                    <a:pt x="12" y="60"/>
                    <a:pt x="12" y="60"/>
                  </a:cubicBezTo>
                  <a:cubicBezTo>
                    <a:pt x="11" y="60"/>
                    <a:pt x="11" y="60"/>
                    <a:pt x="11" y="60"/>
                  </a:cubicBezTo>
                  <a:cubicBezTo>
                    <a:pt x="11" y="61"/>
                    <a:pt x="11" y="61"/>
                    <a:pt x="11" y="61"/>
                  </a:cubicBezTo>
                  <a:cubicBezTo>
                    <a:pt x="10" y="61"/>
                    <a:pt x="10" y="61"/>
                    <a:pt x="10" y="61"/>
                  </a:cubicBezTo>
                  <a:cubicBezTo>
                    <a:pt x="10" y="61"/>
                    <a:pt x="10" y="61"/>
                    <a:pt x="10" y="61"/>
                  </a:cubicBezTo>
                  <a:cubicBezTo>
                    <a:pt x="9" y="62"/>
                    <a:pt x="9" y="62"/>
                    <a:pt x="9" y="62"/>
                  </a:cubicBezTo>
                  <a:cubicBezTo>
                    <a:pt x="9" y="62"/>
                    <a:pt x="9" y="62"/>
                    <a:pt x="9" y="62"/>
                  </a:cubicBezTo>
                  <a:cubicBezTo>
                    <a:pt x="8" y="62"/>
                    <a:pt x="8" y="62"/>
                    <a:pt x="8" y="62"/>
                  </a:cubicBezTo>
                  <a:cubicBezTo>
                    <a:pt x="8" y="63"/>
                    <a:pt x="8" y="63"/>
                    <a:pt x="8" y="63"/>
                  </a:cubicBezTo>
                  <a:cubicBezTo>
                    <a:pt x="9" y="63"/>
                    <a:pt x="9" y="63"/>
                    <a:pt x="9" y="63"/>
                  </a:cubicBezTo>
                  <a:cubicBezTo>
                    <a:pt x="9" y="62"/>
                    <a:pt x="9" y="62"/>
                    <a:pt x="9" y="62"/>
                  </a:cubicBezTo>
                  <a:cubicBezTo>
                    <a:pt x="10" y="62"/>
                    <a:pt x="10" y="62"/>
                    <a:pt x="10" y="62"/>
                  </a:cubicBezTo>
                  <a:lnTo>
                    <a:pt x="10"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2" name="Freeform 70"/>
            <p:cNvSpPr>
              <a:spLocks noEditPoints="1"/>
            </p:cNvSpPr>
            <p:nvPr/>
          </p:nvSpPr>
          <p:spPr bwMode="auto">
            <a:xfrm>
              <a:off x="4840863" y="2825954"/>
              <a:ext cx="383356" cy="310738"/>
            </a:xfrm>
            <a:custGeom>
              <a:avLst/>
              <a:gdLst>
                <a:gd name="T0" fmla="*/ 166 w 214"/>
                <a:gd name="T1" fmla="*/ 85 h 178"/>
                <a:gd name="T2" fmla="*/ 155 w 214"/>
                <a:gd name="T3" fmla="*/ 92 h 178"/>
                <a:gd name="T4" fmla="*/ 159 w 214"/>
                <a:gd name="T5" fmla="*/ 81 h 178"/>
                <a:gd name="T6" fmla="*/ 170 w 214"/>
                <a:gd name="T7" fmla="*/ 67 h 178"/>
                <a:gd name="T8" fmla="*/ 177 w 214"/>
                <a:gd name="T9" fmla="*/ 67 h 178"/>
                <a:gd name="T10" fmla="*/ 181 w 214"/>
                <a:gd name="T11" fmla="*/ 48 h 178"/>
                <a:gd name="T12" fmla="*/ 185 w 214"/>
                <a:gd name="T13" fmla="*/ 37 h 178"/>
                <a:gd name="T14" fmla="*/ 170 w 214"/>
                <a:gd name="T15" fmla="*/ 33 h 178"/>
                <a:gd name="T16" fmla="*/ 159 w 214"/>
                <a:gd name="T17" fmla="*/ 29 h 178"/>
                <a:gd name="T18" fmla="*/ 144 w 214"/>
                <a:gd name="T19" fmla="*/ 26 h 178"/>
                <a:gd name="T20" fmla="*/ 133 w 214"/>
                <a:gd name="T21" fmla="*/ 18 h 178"/>
                <a:gd name="T22" fmla="*/ 122 w 214"/>
                <a:gd name="T23" fmla="*/ 11 h 178"/>
                <a:gd name="T24" fmla="*/ 111 w 214"/>
                <a:gd name="T25" fmla="*/ 0 h 178"/>
                <a:gd name="T26" fmla="*/ 96 w 214"/>
                <a:gd name="T27" fmla="*/ 3 h 178"/>
                <a:gd name="T28" fmla="*/ 92 w 214"/>
                <a:gd name="T29" fmla="*/ 18 h 178"/>
                <a:gd name="T30" fmla="*/ 70 w 214"/>
                <a:gd name="T31" fmla="*/ 26 h 178"/>
                <a:gd name="T32" fmla="*/ 63 w 214"/>
                <a:gd name="T33" fmla="*/ 33 h 178"/>
                <a:gd name="T34" fmla="*/ 55 w 214"/>
                <a:gd name="T35" fmla="*/ 26 h 178"/>
                <a:gd name="T36" fmla="*/ 44 w 214"/>
                <a:gd name="T37" fmla="*/ 29 h 178"/>
                <a:gd name="T38" fmla="*/ 48 w 214"/>
                <a:gd name="T39" fmla="*/ 41 h 178"/>
                <a:gd name="T40" fmla="*/ 40 w 214"/>
                <a:gd name="T41" fmla="*/ 44 h 178"/>
                <a:gd name="T42" fmla="*/ 26 w 214"/>
                <a:gd name="T43" fmla="*/ 41 h 178"/>
                <a:gd name="T44" fmla="*/ 11 w 214"/>
                <a:gd name="T45" fmla="*/ 44 h 178"/>
                <a:gd name="T46" fmla="*/ 0 w 214"/>
                <a:gd name="T47" fmla="*/ 52 h 178"/>
                <a:gd name="T48" fmla="*/ 3 w 214"/>
                <a:gd name="T49" fmla="*/ 52 h 178"/>
                <a:gd name="T50" fmla="*/ 3 w 214"/>
                <a:gd name="T51" fmla="*/ 55 h 178"/>
                <a:gd name="T52" fmla="*/ 7 w 214"/>
                <a:gd name="T53" fmla="*/ 63 h 178"/>
                <a:gd name="T54" fmla="*/ 22 w 214"/>
                <a:gd name="T55" fmla="*/ 63 h 178"/>
                <a:gd name="T56" fmla="*/ 29 w 214"/>
                <a:gd name="T57" fmla="*/ 67 h 178"/>
                <a:gd name="T58" fmla="*/ 37 w 214"/>
                <a:gd name="T59" fmla="*/ 70 h 178"/>
                <a:gd name="T60" fmla="*/ 44 w 214"/>
                <a:gd name="T61" fmla="*/ 70 h 178"/>
                <a:gd name="T62" fmla="*/ 40 w 214"/>
                <a:gd name="T63" fmla="*/ 81 h 178"/>
                <a:gd name="T64" fmla="*/ 55 w 214"/>
                <a:gd name="T65" fmla="*/ 89 h 178"/>
                <a:gd name="T66" fmla="*/ 51 w 214"/>
                <a:gd name="T67" fmla="*/ 100 h 178"/>
                <a:gd name="T68" fmla="*/ 59 w 214"/>
                <a:gd name="T69" fmla="*/ 104 h 178"/>
                <a:gd name="T70" fmla="*/ 55 w 214"/>
                <a:gd name="T71" fmla="*/ 118 h 178"/>
                <a:gd name="T72" fmla="*/ 48 w 214"/>
                <a:gd name="T73" fmla="*/ 141 h 178"/>
                <a:gd name="T74" fmla="*/ 55 w 214"/>
                <a:gd name="T75" fmla="*/ 148 h 178"/>
                <a:gd name="T76" fmla="*/ 77 w 214"/>
                <a:gd name="T77" fmla="*/ 156 h 178"/>
                <a:gd name="T78" fmla="*/ 96 w 214"/>
                <a:gd name="T79" fmla="*/ 156 h 178"/>
                <a:gd name="T80" fmla="*/ 114 w 214"/>
                <a:gd name="T81" fmla="*/ 159 h 178"/>
                <a:gd name="T82" fmla="*/ 126 w 214"/>
                <a:gd name="T83" fmla="*/ 137 h 178"/>
                <a:gd name="T84" fmla="*/ 140 w 214"/>
                <a:gd name="T85" fmla="*/ 141 h 178"/>
                <a:gd name="T86" fmla="*/ 166 w 214"/>
                <a:gd name="T87" fmla="*/ 148 h 178"/>
                <a:gd name="T88" fmla="*/ 181 w 214"/>
                <a:gd name="T89" fmla="*/ 133 h 178"/>
                <a:gd name="T90" fmla="*/ 170 w 214"/>
                <a:gd name="T91" fmla="*/ 115 h 178"/>
                <a:gd name="T92" fmla="*/ 170 w 214"/>
                <a:gd name="T93" fmla="*/ 100 h 178"/>
                <a:gd name="T94" fmla="*/ 207 w 214"/>
                <a:gd name="T95" fmla="*/ 178 h 178"/>
                <a:gd name="T96" fmla="*/ 203 w 214"/>
                <a:gd name="T97" fmla="*/ 170 h 178"/>
                <a:gd name="T98" fmla="*/ 200 w 214"/>
                <a:gd name="T99" fmla="*/ 167 h 178"/>
                <a:gd name="T100" fmla="*/ 200 w 214"/>
                <a:gd name="T101" fmla="*/ 159 h 178"/>
                <a:gd name="T102" fmla="*/ 207 w 214"/>
                <a:gd name="T103" fmla="*/ 156 h 178"/>
                <a:gd name="T104" fmla="*/ 211 w 214"/>
                <a:gd name="T105" fmla="*/ 148 h 178"/>
                <a:gd name="T106" fmla="*/ 211 w 214"/>
                <a:gd name="T107" fmla="*/ 170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14" h="178">
                  <a:moveTo>
                    <a:pt x="174" y="96"/>
                  </a:moveTo>
                  <a:lnTo>
                    <a:pt x="174" y="92"/>
                  </a:lnTo>
                  <a:lnTo>
                    <a:pt x="170" y="92"/>
                  </a:lnTo>
                  <a:lnTo>
                    <a:pt x="170" y="89"/>
                  </a:lnTo>
                  <a:lnTo>
                    <a:pt x="166" y="85"/>
                  </a:lnTo>
                  <a:lnTo>
                    <a:pt x="163" y="85"/>
                  </a:lnTo>
                  <a:lnTo>
                    <a:pt x="159" y="89"/>
                  </a:lnTo>
                  <a:lnTo>
                    <a:pt x="163" y="92"/>
                  </a:lnTo>
                  <a:lnTo>
                    <a:pt x="159" y="92"/>
                  </a:lnTo>
                  <a:lnTo>
                    <a:pt x="155" y="92"/>
                  </a:lnTo>
                  <a:lnTo>
                    <a:pt x="155" y="89"/>
                  </a:lnTo>
                  <a:lnTo>
                    <a:pt x="155" y="89"/>
                  </a:lnTo>
                  <a:lnTo>
                    <a:pt x="159" y="89"/>
                  </a:lnTo>
                  <a:lnTo>
                    <a:pt x="159" y="85"/>
                  </a:lnTo>
                  <a:lnTo>
                    <a:pt x="159" y="81"/>
                  </a:lnTo>
                  <a:lnTo>
                    <a:pt x="163" y="74"/>
                  </a:lnTo>
                  <a:lnTo>
                    <a:pt x="166" y="74"/>
                  </a:lnTo>
                  <a:lnTo>
                    <a:pt x="170" y="70"/>
                  </a:lnTo>
                  <a:lnTo>
                    <a:pt x="170" y="70"/>
                  </a:lnTo>
                  <a:lnTo>
                    <a:pt x="170" y="67"/>
                  </a:lnTo>
                  <a:lnTo>
                    <a:pt x="166" y="67"/>
                  </a:lnTo>
                  <a:lnTo>
                    <a:pt x="170" y="63"/>
                  </a:lnTo>
                  <a:lnTo>
                    <a:pt x="174" y="63"/>
                  </a:lnTo>
                  <a:lnTo>
                    <a:pt x="174" y="67"/>
                  </a:lnTo>
                  <a:lnTo>
                    <a:pt x="177" y="67"/>
                  </a:lnTo>
                  <a:lnTo>
                    <a:pt x="181" y="63"/>
                  </a:lnTo>
                  <a:lnTo>
                    <a:pt x="181" y="59"/>
                  </a:lnTo>
                  <a:lnTo>
                    <a:pt x="177" y="59"/>
                  </a:lnTo>
                  <a:lnTo>
                    <a:pt x="177" y="55"/>
                  </a:lnTo>
                  <a:lnTo>
                    <a:pt x="181" y="48"/>
                  </a:lnTo>
                  <a:lnTo>
                    <a:pt x="181" y="48"/>
                  </a:lnTo>
                  <a:lnTo>
                    <a:pt x="181" y="44"/>
                  </a:lnTo>
                  <a:lnTo>
                    <a:pt x="185" y="41"/>
                  </a:lnTo>
                  <a:lnTo>
                    <a:pt x="188" y="37"/>
                  </a:lnTo>
                  <a:lnTo>
                    <a:pt x="185" y="37"/>
                  </a:lnTo>
                  <a:lnTo>
                    <a:pt x="181" y="37"/>
                  </a:lnTo>
                  <a:lnTo>
                    <a:pt x="177" y="33"/>
                  </a:lnTo>
                  <a:lnTo>
                    <a:pt x="174" y="37"/>
                  </a:lnTo>
                  <a:lnTo>
                    <a:pt x="170" y="33"/>
                  </a:lnTo>
                  <a:lnTo>
                    <a:pt x="170" y="33"/>
                  </a:lnTo>
                  <a:lnTo>
                    <a:pt x="166" y="37"/>
                  </a:lnTo>
                  <a:lnTo>
                    <a:pt x="163" y="33"/>
                  </a:lnTo>
                  <a:lnTo>
                    <a:pt x="163" y="29"/>
                  </a:lnTo>
                  <a:lnTo>
                    <a:pt x="159" y="29"/>
                  </a:lnTo>
                  <a:lnTo>
                    <a:pt x="159" y="29"/>
                  </a:lnTo>
                  <a:lnTo>
                    <a:pt x="155" y="29"/>
                  </a:lnTo>
                  <a:lnTo>
                    <a:pt x="151" y="26"/>
                  </a:lnTo>
                  <a:lnTo>
                    <a:pt x="148" y="26"/>
                  </a:lnTo>
                  <a:lnTo>
                    <a:pt x="148" y="26"/>
                  </a:lnTo>
                  <a:lnTo>
                    <a:pt x="144" y="26"/>
                  </a:lnTo>
                  <a:lnTo>
                    <a:pt x="140" y="26"/>
                  </a:lnTo>
                  <a:lnTo>
                    <a:pt x="137" y="22"/>
                  </a:lnTo>
                  <a:lnTo>
                    <a:pt x="137" y="18"/>
                  </a:lnTo>
                  <a:lnTo>
                    <a:pt x="133" y="18"/>
                  </a:lnTo>
                  <a:lnTo>
                    <a:pt x="133" y="18"/>
                  </a:lnTo>
                  <a:lnTo>
                    <a:pt x="129" y="18"/>
                  </a:lnTo>
                  <a:lnTo>
                    <a:pt x="126" y="18"/>
                  </a:lnTo>
                  <a:lnTo>
                    <a:pt x="126" y="15"/>
                  </a:lnTo>
                  <a:lnTo>
                    <a:pt x="126" y="15"/>
                  </a:lnTo>
                  <a:lnTo>
                    <a:pt x="122" y="11"/>
                  </a:lnTo>
                  <a:lnTo>
                    <a:pt x="122" y="11"/>
                  </a:lnTo>
                  <a:lnTo>
                    <a:pt x="114" y="7"/>
                  </a:lnTo>
                  <a:lnTo>
                    <a:pt x="114" y="7"/>
                  </a:lnTo>
                  <a:lnTo>
                    <a:pt x="111" y="3"/>
                  </a:lnTo>
                  <a:lnTo>
                    <a:pt x="111" y="0"/>
                  </a:lnTo>
                  <a:lnTo>
                    <a:pt x="111" y="0"/>
                  </a:lnTo>
                  <a:lnTo>
                    <a:pt x="107" y="0"/>
                  </a:lnTo>
                  <a:lnTo>
                    <a:pt x="103" y="0"/>
                  </a:lnTo>
                  <a:lnTo>
                    <a:pt x="100" y="0"/>
                  </a:lnTo>
                  <a:lnTo>
                    <a:pt x="96" y="3"/>
                  </a:lnTo>
                  <a:lnTo>
                    <a:pt x="96" y="3"/>
                  </a:lnTo>
                  <a:lnTo>
                    <a:pt x="96" y="7"/>
                  </a:lnTo>
                  <a:lnTo>
                    <a:pt x="96" y="15"/>
                  </a:lnTo>
                  <a:lnTo>
                    <a:pt x="92" y="18"/>
                  </a:lnTo>
                  <a:lnTo>
                    <a:pt x="92" y="18"/>
                  </a:lnTo>
                  <a:lnTo>
                    <a:pt x="85" y="22"/>
                  </a:lnTo>
                  <a:lnTo>
                    <a:pt x="81" y="22"/>
                  </a:lnTo>
                  <a:lnTo>
                    <a:pt x="81" y="22"/>
                  </a:lnTo>
                  <a:lnTo>
                    <a:pt x="74" y="22"/>
                  </a:lnTo>
                  <a:lnTo>
                    <a:pt x="70" y="26"/>
                  </a:lnTo>
                  <a:lnTo>
                    <a:pt x="74" y="29"/>
                  </a:lnTo>
                  <a:lnTo>
                    <a:pt x="77" y="29"/>
                  </a:lnTo>
                  <a:lnTo>
                    <a:pt x="74" y="33"/>
                  </a:lnTo>
                  <a:lnTo>
                    <a:pt x="66" y="33"/>
                  </a:lnTo>
                  <a:lnTo>
                    <a:pt x="63" y="33"/>
                  </a:lnTo>
                  <a:lnTo>
                    <a:pt x="59" y="29"/>
                  </a:lnTo>
                  <a:lnTo>
                    <a:pt x="55" y="33"/>
                  </a:lnTo>
                  <a:lnTo>
                    <a:pt x="55" y="29"/>
                  </a:lnTo>
                  <a:lnTo>
                    <a:pt x="51" y="29"/>
                  </a:lnTo>
                  <a:lnTo>
                    <a:pt x="55" y="26"/>
                  </a:lnTo>
                  <a:lnTo>
                    <a:pt x="51" y="26"/>
                  </a:lnTo>
                  <a:lnTo>
                    <a:pt x="48" y="26"/>
                  </a:lnTo>
                  <a:lnTo>
                    <a:pt x="44" y="26"/>
                  </a:lnTo>
                  <a:lnTo>
                    <a:pt x="44" y="26"/>
                  </a:lnTo>
                  <a:lnTo>
                    <a:pt x="44" y="29"/>
                  </a:lnTo>
                  <a:lnTo>
                    <a:pt x="44" y="29"/>
                  </a:lnTo>
                  <a:lnTo>
                    <a:pt x="48" y="33"/>
                  </a:lnTo>
                  <a:lnTo>
                    <a:pt x="48" y="37"/>
                  </a:lnTo>
                  <a:lnTo>
                    <a:pt x="48" y="37"/>
                  </a:lnTo>
                  <a:lnTo>
                    <a:pt x="48" y="41"/>
                  </a:lnTo>
                  <a:lnTo>
                    <a:pt x="48" y="41"/>
                  </a:lnTo>
                  <a:lnTo>
                    <a:pt x="51" y="44"/>
                  </a:lnTo>
                  <a:lnTo>
                    <a:pt x="44" y="44"/>
                  </a:lnTo>
                  <a:lnTo>
                    <a:pt x="40" y="44"/>
                  </a:lnTo>
                  <a:lnTo>
                    <a:pt x="40" y="44"/>
                  </a:lnTo>
                  <a:lnTo>
                    <a:pt x="37" y="44"/>
                  </a:lnTo>
                  <a:lnTo>
                    <a:pt x="37" y="44"/>
                  </a:lnTo>
                  <a:lnTo>
                    <a:pt x="33" y="48"/>
                  </a:lnTo>
                  <a:lnTo>
                    <a:pt x="26" y="41"/>
                  </a:lnTo>
                  <a:lnTo>
                    <a:pt x="26" y="41"/>
                  </a:lnTo>
                  <a:lnTo>
                    <a:pt x="22" y="41"/>
                  </a:lnTo>
                  <a:lnTo>
                    <a:pt x="18" y="44"/>
                  </a:lnTo>
                  <a:lnTo>
                    <a:pt x="14" y="44"/>
                  </a:lnTo>
                  <a:lnTo>
                    <a:pt x="14" y="44"/>
                  </a:lnTo>
                  <a:lnTo>
                    <a:pt x="11" y="44"/>
                  </a:lnTo>
                  <a:lnTo>
                    <a:pt x="11" y="44"/>
                  </a:lnTo>
                  <a:lnTo>
                    <a:pt x="7" y="44"/>
                  </a:lnTo>
                  <a:lnTo>
                    <a:pt x="3" y="44"/>
                  </a:lnTo>
                  <a:lnTo>
                    <a:pt x="0" y="48"/>
                  </a:lnTo>
                  <a:lnTo>
                    <a:pt x="0" y="52"/>
                  </a:lnTo>
                  <a:lnTo>
                    <a:pt x="3" y="48"/>
                  </a:lnTo>
                  <a:lnTo>
                    <a:pt x="7" y="52"/>
                  </a:lnTo>
                  <a:lnTo>
                    <a:pt x="7" y="52"/>
                  </a:lnTo>
                  <a:lnTo>
                    <a:pt x="3" y="52"/>
                  </a:lnTo>
                  <a:lnTo>
                    <a:pt x="3" y="52"/>
                  </a:lnTo>
                  <a:lnTo>
                    <a:pt x="3" y="52"/>
                  </a:lnTo>
                  <a:lnTo>
                    <a:pt x="3" y="52"/>
                  </a:lnTo>
                  <a:lnTo>
                    <a:pt x="7" y="52"/>
                  </a:lnTo>
                  <a:lnTo>
                    <a:pt x="7" y="55"/>
                  </a:lnTo>
                  <a:lnTo>
                    <a:pt x="3" y="55"/>
                  </a:lnTo>
                  <a:lnTo>
                    <a:pt x="3" y="55"/>
                  </a:lnTo>
                  <a:lnTo>
                    <a:pt x="3" y="55"/>
                  </a:lnTo>
                  <a:lnTo>
                    <a:pt x="3" y="55"/>
                  </a:lnTo>
                  <a:lnTo>
                    <a:pt x="7" y="59"/>
                  </a:lnTo>
                  <a:lnTo>
                    <a:pt x="7" y="63"/>
                  </a:lnTo>
                  <a:lnTo>
                    <a:pt x="11" y="59"/>
                  </a:lnTo>
                  <a:lnTo>
                    <a:pt x="11" y="59"/>
                  </a:lnTo>
                  <a:lnTo>
                    <a:pt x="14" y="59"/>
                  </a:lnTo>
                  <a:lnTo>
                    <a:pt x="18" y="63"/>
                  </a:lnTo>
                  <a:lnTo>
                    <a:pt x="22" y="63"/>
                  </a:lnTo>
                  <a:lnTo>
                    <a:pt x="22" y="63"/>
                  </a:lnTo>
                  <a:lnTo>
                    <a:pt x="26" y="67"/>
                  </a:lnTo>
                  <a:lnTo>
                    <a:pt x="29" y="63"/>
                  </a:lnTo>
                  <a:lnTo>
                    <a:pt x="29" y="63"/>
                  </a:lnTo>
                  <a:lnTo>
                    <a:pt x="29" y="67"/>
                  </a:lnTo>
                  <a:lnTo>
                    <a:pt x="29" y="67"/>
                  </a:lnTo>
                  <a:lnTo>
                    <a:pt x="33" y="67"/>
                  </a:lnTo>
                  <a:lnTo>
                    <a:pt x="33" y="67"/>
                  </a:lnTo>
                  <a:lnTo>
                    <a:pt x="33" y="70"/>
                  </a:lnTo>
                  <a:lnTo>
                    <a:pt x="37" y="70"/>
                  </a:lnTo>
                  <a:lnTo>
                    <a:pt x="37" y="70"/>
                  </a:lnTo>
                  <a:lnTo>
                    <a:pt x="40" y="70"/>
                  </a:lnTo>
                  <a:lnTo>
                    <a:pt x="44" y="70"/>
                  </a:lnTo>
                  <a:lnTo>
                    <a:pt x="44" y="74"/>
                  </a:lnTo>
                  <a:lnTo>
                    <a:pt x="44" y="70"/>
                  </a:lnTo>
                  <a:lnTo>
                    <a:pt x="40" y="70"/>
                  </a:lnTo>
                  <a:lnTo>
                    <a:pt x="37" y="74"/>
                  </a:lnTo>
                  <a:lnTo>
                    <a:pt x="40" y="74"/>
                  </a:lnTo>
                  <a:lnTo>
                    <a:pt x="40" y="78"/>
                  </a:lnTo>
                  <a:lnTo>
                    <a:pt x="40" y="81"/>
                  </a:lnTo>
                  <a:lnTo>
                    <a:pt x="40" y="81"/>
                  </a:lnTo>
                  <a:lnTo>
                    <a:pt x="40" y="81"/>
                  </a:lnTo>
                  <a:lnTo>
                    <a:pt x="48" y="85"/>
                  </a:lnTo>
                  <a:lnTo>
                    <a:pt x="51" y="89"/>
                  </a:lnTo>
                  <a:lnTo>
                    <a:pt x="55" y="89"/>
                  </a:lnTo>
                  <a:lnTo>
                    <a:pt x="55" y="92"/>
                  </a:lnTo>
                  <a:lnTo>
                    <a:pt x="55" y="92"/>
                  </a:lnTo>
                  <a:lnTo>
                    <a:pt x="55" y="96"/>
                  </a:lnTo>
                  <a:lnTo>
                    <a:pt x="55" y="96"/>
                  </a:lnTo>
                  <a:lnTo>
                    <a:pt x="51" y="100"/>
                  </a:lnTo>
                  <a:lnTo>
                    <a:pt x="55" y="100"/>
                  </a:lnTo>
                  <a:lnTo>
                    <a:pt x="59" y="104"/>
                  </a:lnTo>
                  <a:lnTo>
                    <a:pt x="63" y="111"/>
                  </a:lnTo>
                  <a:lnTo>
                    <a:pt x="59" y="107"/>
                  </a:lnTo>
                  <a:lnTo>
                    <a:pt x="59" y="104"/>
                  </a:lnTo>
                  <a:lnTo>
                    <a:pt x="55" y="104"/>
                  </a:lnTo>
                  <a:lnTo>
                    <a:pt x="55" y="104"/>
                  </a:lnTo>
                  <a:lnTo>
                    <a:pt x="51" y="111"/>
                  </a:lnTo>
                  <a:lnTo>
                    <a:pt x="51" y="118"/>
                  </a:lnTo>
                  <a:lnTo>
                    <a:pt x="55" y="118"/>
                  </a:lnTo>
                  <a:lnTo>
                    <a:pt x="51" y="118"/>
                  </a:lnTo>
                  <a:lnTo>
                    <a:pt x="51" y="130"/>
                  </a:lnTo>
                  <a:lnTo>
                    <a:pt x="48" y="141"/>
                  </a:lnTo>
                  <a:lnTo>
                    <a:pt x="44" y="141"/>
                  </a:lnTo>
                  <a:lnTo>
                    <a:pt x="48" y="141"/>
                  </a:lnTo>
                  <a:lnTo>
                    <a:pt x="48" y="144"/>
                  </a:lnTo>
                  <a:lnTo>
                    <a:pt x="51" y="144"/>
                  </a:lnTo>
                  <a:lnTo>
                    <a:pt x="51" y="148"/>
                  </a:lnTo>
                  <a:lnTo>
                    <a:pt x="51" y="148"/>
                  </a:lnTo>
                  <a:lnTo>
                    <a:pt x="55" y="148"/>
                  </a:lnTo>
                  <a:lnTo>
                    <a:pt x="63" y="152"/>
                  </a:lnTo>
                  <a:lnTo>
                    <a:pt x="66" y="156"/>
                  </a:lnTo>
                  <a:lnTo>
                    <a:pt x="70" y="152"/>
                  </a:lnTo>
                  <a:lnTo>
                    <a:pt x="74" y="156"/>
                  </a:lnTo>
                  <a:lnTo>
                    <a:pt x="77" y="156"/>
                  </a:lnTo>
                  <a:lnTo>
                    <a:pt x="77" y="156"/>
                  </a:lnTo>
                  <a:lnTo>
                    <a:pt x="81" y="156"/>
                  </a:lnTo>
                  <a:lnTo>
                    <a:pt x="89" y="156"/>
                  </a:lnTo>
                  <a:lnTo>
                    <a:pt x="92" y="156"/>
                  </a:lnTo>
                  <a:lnTo>
                    <a:pt x="96" y="156"/>
                  </a:lnTo>
                  <a:lnTo>
                    <a:pt x="100" y="156"/>
                  </a:lnTo>
                  <a:lnTo>
                    <a:pt x="107" y="156"/>
                  </a:lnTo>
                  <a:lnTo>
                    <a:pt x="114" y="159"/>
                  </a:lnTo>
                  <a:lnTo>
                    <a:pt x="118" y="159"/>
                  </a:lnTo>
                  <a:lnTo>
                    <a:pt x="114" y="159"/>
                  </a:lnTo>
                  <a:lnTo>
                    <a:pt x="114" y="156"/>
                  </a:lnTo>
                  <a:lnTo>
                    <a:pt x="114" y="148"/>
                  </a:lnTo>
                  <a:lnTo>
                    <a:pt x="118" y="148"/>
                  </a:lnTo>
                  <a:lnTo>
                    <a:pt x="122" y="144"/>
                  </a:lnTo>
                  <a:lnTo>
                    <a:pt x="126" y="137"/>
                  </a:lnTo>
                  <a:lnTo>
                    <a:pt x="129" y="137"/>
                  </a:lnTo>
                  <a:lnTo>
                    <a:pt x="129" y="141"/>
                  </a:lnTo>
                  <a:lnTo>
                    <a:pt x="133" y="141"/>
                  </a:lnTo>
                  <a:lnTo>
                    <a:pt x="137" y="141"/>
                  </a:lnTo>
                  <a:lnTo>
                    <a:pt x="140" y="141"/>
                  </a:lnTo>
                  <a:lnTo>
                    <a:pt x="144" y="141"/>
                  </a:lnTo>
                  <a:lnTo>
                    <a:pt x="144" y="141"/>
                  </a:lnTo>
                  <a:lnTo>
                    <a:pt x="155" y="144"/>
                  </a:lnTo>
                  <a:lnTo>
                    <a:pt x="159" y="148"/>
                  </a:lnTo>
                  <a:lnTo>
                    <a:pt x="166" y="148"/>
                  </a:lnTo>
                  <a:lnTo>
                    <a:pt x="166" y="144"/>
                  </a:lnTo>
                  <a:lnTo>
                    <a:pt x="166" y="144"/>
                  </a:lnTo>
                  <a:lnTo>
                    <a:pt x="170" y="141"/>
                  </a:lnTo>
                  <a:lnTo>
                    <a:pt x="181" y="133"/>
                  </a:lnTo>
                  <a:lnTo>
                    <a:pt x="181" y="133"/>
                  </a:lnTo>
                  <a:lnTo>
                    <a:pt x="181" y="130"/>
                  </a:lnTo>
                  <a:lnTo>
                    <a:pt x="181" y="126"/>
                  </a:lnTo>
                  <a:lnTo>
                    <a:pt x="177" y="126"/>
                  </a:lnTo>
                  <a:lnTo>
                    <a:pt x="174" y="122"/>
                  </a:lnTo>
                  <a:lnTo>
                    <a:pt x="170" y="115"/>
                  </a:lnTo>
                  <a:lnTo>
                    <a:pt x="166" y="111"/>
                  </a:lnTo>
                  <a:lnTo>
                    <a:pt x="170" y="111"/>
                  </a:lnTo>
                  <a:lnTo>
                    <a:pt x="174" y="107"/>
                  </a:lnTo>
                  <a:lnTo>
                    <a:pt x="174" y="104"/>
                  </a:lnTo>
                  <a:lnTo>
                    <a:pt x="170" y="100"/>
                  </a:lnTo>
                  <a:lnTo>
                    <a:pt x="170" y="96"/>
                  </a:lnTo>
                  <a:lnTo>
                    <a:pt x="174" y="96"/>
                  </a:lnTo>
                  <a:lnTo>
                    <a:pt x="174" y="96"/>
                  </a:lnTo>
                  <a:lnTo>
                    <a:pt x="174" y="96"/>
                  </a:lnTo>
                  <a:close/>
                  <a:moveTo>
                    <a:pt x="207" y="178"/>
                  </a:moveTo>
                  <a:lnTo>
                    <a:pt x="203" y="178"/>
                  </a:lnTo>
                  <a:lnTo>
                    <a:pt x="200" y="174"/>
                  </a:lnTo>
                  <a:lnTo>
                    <a:pt x="203" y="174"/>
                  </a:lnTo>
                  <a:lnTo>
                    <a:pt x="203" y="174"/>
                  </a:lnTo>
                  <a:lnTo>
                    <a:pt x="203" y="170"/>
                  </a:lnTo>
                  <a:lnTo>
                    <a:pt x="200" y="170"/>
                  </a:lnTo>
                  <a:lnTo>
                    <a:pt x="203" y="170"/>
                  </a:lnTo>
                  <a:lnTo>
                    <a:pt x="200" y="170"/>
                  </a:lnTo>
                  <a:lnTo>
                    <a:pt x="200" y="167"/>
                  </a:lnTo>
                  <a:lnTo>
                    <a:pt x="200" y="167"/>
                  </a:lnTo>
                  <a:lnTo>
                    <a:pt x="200" y="167"/>
                  </a:lnTo>
                  <a:lnTo>
                    <a:pt x="196" y="163"/>
                  </a:lnTo>
                  <a:lnTo>
                    <a:pt x="196" y="163"/>
                  </a:lnTo>
                  <a:lnTo>
                    <a:pt x="200" y="163"/>
                  </a:lnTo>
                  <a:lnTo>
                    <a:pt x="200" y="159"/>
                  </a:lnTo>
                  <a:lnTo>
                    <a:pt x="196" y="159"/>
                  </a:lnTo>
                  <a:lnTo>
                    <a:pt x="200" y="156"/>
                  </a:lnTo>
                  <a:lnTo>
                    <a:pt x="203" y="156"/>
                  </a:lnTo>
                  <a:lnTo>
                    <a:pt x="207" y="152"/>
                  </a:lnTo>
                  <a:lnTo>
                    <a:pt x="207" y="156"/>
                  </a:lnTo>
                  <a:lnTo>
                    <a:pt x="211" y="156"/>
                  </a:lnTo>
                  <a:lnTo>
                    <a:pt x="211" y="152"/>
                  </a:lnTo>
                  <a:lnTo>
                    <a:pt x="211" y="148"/>
                  </a:lnTo>
                  <a:lnTo>
                    <a:pt x="211" y="148"/>
                  </a:lnTo>
                  <a:lnTo>
                    <a:pt x="211" y="148"/>
                  </a:lnTo>
                  <a:lnTo>
                    <a:pt x="211" y="152"/>
                  </a:lnTo>
                  <a:lnTo>
                    <a:pt x="211" y="156"/>
                  </a:lnTo>
                  <a:lnTo>
                    <a:pt x="214" y="163"/>
                  </a:lnTo>
                  <a:lnTo>
                    <a:pt x="211" y="167"/>
                  </a:lnTo>
                  <a:lnTo>
                    <a:pt x="211" y="170"/>
                  </a:lnTo>
                  <a:lnTo>
                    <a:pt x="211" y="178"/>
                  </a:lnTo>
                  <a:lnTo>
                    <a:pt x="207" y="1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3" name="Freeform 71"/>
            <p:cNvSpPr/>
            <p:nvPr/>
          </p:nvSpPr>
          <p:spPr bwMode="auto">
            <a:xfrm>
              <a:off x="5363945" y="3304281"/>
              <a:ext cx="14331" cy="13966"/>
            </a:xfrm>
            <a:custGeom>
              <a:avLst/>
              <a:gdLst>
                <a:gd name="T0" fmla="*/ 0 w 8"/>
                <a:gd name="T1" fmla="*/ 0 h 8"/>
                <a:gd name="T2" fmla="*/ 0 w 8"/>
                <a:gd name="T3" fmla="*/ 4 h 8"/>
                <a:gd name="T4" fmla="*/ 4 w 8"/>
                <a:gd name="T5" fmla="*/ 8 h 8"/>
                <a:gd name="T6" fmla="*/ 8 w 8"/>
                <a:gd name="T7" fmla="*/ 4 h 8"/>
                <a:gd name="T8" fmla="*/ 8 w 8"/>
                <a:gd name="T9" fmla="*/ 4 h 8"/>
                <a:gd name="T10" fmla="*/ 0 w 8"/>
                <a:gd name="T11" fmla="*/ 0 h 8"/>
              </a:gdLst>
              <a:ahLst/>
              <a:cxnLst>
                <a:cxn ang="0">
                  <a:pos x="T0" y="T1"/>
                </a:cxn>
                <a:cxn ang="0">
                  <a:pos x="T2" y="T3"/>
                </a:cxn>
                <a:cxn ang="0">
                  <a:pos x="T4" y="T5"/>
                </a:cxn>
                <a:cxn ang="0">
                  <a:pos x="T6" y="T7"/>
                </a:cxn>
                <a:cxn ang="0">
                  <a:pos x="T8" y="T9"/>
                </a:cxn>
                <a:cxn ang="0">
                  <a:pos x="T10" y="T11"/>
                </a:cxn>
              </a:cxnLst>
              <a:rect l="0" t="0" r="r" b="b"/>
              <a:pathLst>
                <a:path w="8" h="8">
                  <a:moveTo>
                    <a:pt x="0" y="0"/>
                  </a:moveTo>
                  <a:lnTo>
                    <a:pt x="0" y="4"/>
                  </a:lnTo>
                  <a:lnTo>
                    <a:pt x="4" y="8"/>
                  </a:lnTo>
                  <a:lnTo>
                    <a:pt x="8" y="4"/>
                  </a:lnTo>
                  <a:lnTo>
                    <a:pt x="8" y="4"/>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4" name="Freeform 72"/>
            <p:cNvSpPr>
              <a:spLocks noEditPoints="1"/>
            </p:cNvSpPr>
            <p:nvPr/>
          </p:nvSpPr>
          <p:spPr bwMode="auto">
            <a:xfrm>
              <a:off x="5138230" y="2955136"/>
              <a:ext cx="338573" cy="329942"/>
            </a:xfrm>
            <a:custGeom>
              <a:avLst/>
              <a:gdLst>
                <a:gd name="T0" fmla="*/ 8 w 189"/>
                <a:gd name="T1" fmla="*/ 48 h 189"/>
                <a:gd name="T2" fmla="*/ 8 w 189"/>
                <a:gd name="T3" fmla="*/ 30 h 189"/>
                <a:gd name="T4" fmla="*/ 15 w 189"/>
                <a:gd name="T5" fmla="*/ 18 h 189"/>
                <a:gd name="T6" fmla="*/ 34 w 189"/>
                <a:gd name="T7" fmla="*/ 18 h 189"/>
                <a:gd name="T8" fmla="*/ 48 w 189"/>
                <a:gd name="T9" fmla="*/ 15 h 189"/>
                <a:gd name="T10" fmla="*/ 63 w 189"/>
                <a:gd name="T11" fmla="*/ 0 h 189"/>
                <a:gd name="T12" fmla="*/ 85 w 189"/>
                <a:gd name="T13" fmla="*/ 4 h 189"/>
                <a:gd name="T14" fmla="*/ 108 w 189"/>
                <a:gd name="T15" fmla="*/ 15 h 189"/>
                <a:gd name="T16" fmla="*/ 100 w 189"/>
                <a:gd name="T17" fmla="*/ 26 h 189"/>
                <a:gd name="T18" fmla="*/ 85 w 189"/>
                <a:gd name="T19" fmla="*/ 33 h 189"/>
                <a:gd name="T20" fmla="*/ 89 w 189"/>
                <a:gd name="T21" fmla="*/ 48 h 189"/>
                <a:gd name="T22" fmla="*/ 104 w 189"/>
                <a:gd name="T23" fmla="*/ 63 h 189"/>
                <a:gd name="T24" fmla="*/ 119 w 189"/>
                <a:gd name="T25" fmla="*/ 82 h 189"/>
                <a:gd name="T26" fmla="*/ 134 w 189"/>
                <a:gd name="T27" fmla="*/ 93 h 189"/>
                <a:gd name="T28" fmla="*/ 152 w 189"/>
                <a:gd name="T29" fmla="*/ 96 h 189"/>
                <a:gd name="T30" fmla="*/ 152 w 189"/>
                <a:gd name="T31" fmla="*/ 104 h 189"/>
                <a:gd name="T32" fmla="*/ 185 w 189"/>
                <a:gd name="T33" fmla="*/ 119 h 189"/>
                <a:gd name="T34" fmla="*/ 185 w 189"/>
                <a:gd name="T35" fmla="*/ 130 h 189"/>
                <a:gd name="T36" fmla="*/ 178 w 189"/>
                <a:gd name="T37" fmla="*/ 126 h 189"/>
                <a:gd name="T38" fmla="*/ 167 w 189"/>
                <a:gd name="T39" fmla="*/ 119 h 189"/>
                <a:gd name="T40" fmla="*/ 163 w 189"/>
                <a:gd name="T41" fmla="*/ 130 h 189"/>
                <a:gd name="T42" fmla="*/ 163 w 189"/>
                <a:gd name="T43" fmla="*/ 137 h 189"/>
                <a:gd name="T44" fmla="*/ 167 w 189"/>
                <a:gd name="T45" fmla="*/ 148 h 189"/>
                <a:gd name="T46" fmla="*/ 156 w 189"/>
                <a:gd name="T47" fmla="*/ 167 h 189"/>
                <a:gd name="T48" fmla="*/ 145 w 189"/>
                <a:gd name="T49" fmla="*/ 163 h 189"/>
                <a:gd name="T50" fmla="*/ 152 w 189"/>
                <a:gd name="T51" fmla="*/ 152 h 189"/>
                <a:gd name="T52" fmla="*/ 152 w 189"/>
                <a:gd name="T53" fmla="*/ 141 h 189"/>
                <a:gd name="T54" fmla="*/ 145 w 189"/>
                <a:gd name="T55" fmla="*/ 130 h 189"/>
                <a:gd name="T56" fmla="*/ 134 w 189"/>
                <a:gd name="T57" fmla="*/ 122 h 189"/>
                <a:gd name="T58" fmla="*/ 126 w 189"/>
                <a:gd name="T59" fmla="*/ 115 h 189"/>
                <a:gd name="T60" fmla="*/ 111 w 189"/>
                <a:gd name="T61" fmla="*/ 108 h 189"/>
                <a:gd name="T62" fmla="*/ 100 w 189"/>
                <a:gd name="T63" fmla="*/ 104 h 189"/>
                <a:gd name="T64" fmla="*/ 82 w 189"/>
                <a:gd name="T65" fmla="*/ 89 h 189"/>
                <a:gd name="T66" fmla="*/ 67 w 189"/>
                <a:gd name="T67" fmla="*/ 74 h 189"/>
                <a:gd name="T68" fmla="*/ 56 w 189"/>
                <a:gd name="T69" fmla="*/ 59 h 189"/>
                <a:gd name="T70" fmla="*/ 45 w 189"/>
                <a:gd name="T71" fmla="*/ 52 h 189"/>
                <a:gd name="T72" fmla="*/ 15 w 189"/>
                <a:gd name="T73" fmla="*/ 59 h 189"/>
                <a:gd name="T74" fmla="*/ 30 w 189"/>
                <a:gd name="T75" fmla="*/ 108 h 189"/>
                <a:gd name="T76" fmla="*/ 26 w 189"/>
                <a:gd name="T77" fmla="*/ 111 h 189"/>
                <a:gd name="T78" fmla="*/ 71 w 189"/>
                <a:gd name="T79" fmla="*/ 85 h 189"/>
                <a:gd name="T80" fmla="*/ 63 w 189"/>
                <a:gd name="T81" fmla="*/ 78 h 189"/>
                <a:gd name="T82" fmla="*/ 56 w 189"/>
                <a:gd name="T83" fmla="*/ 78 h 189"/>
                <a:gd name="T84" fmla="*/ 41 w 189"/>
                <a:gd name="T85" fmla="*/ 145 h 189"/>
                <a:gd name="T86" fmla="*/ 52 w 189"/>
                <a:gd name="T87" fmla="*/ 145 h 189"/>
                <a:gd name="T88" fmla="*/ 48 w 189"/>
                <a:gd name="T89" fmla="*/ 122 h 189"/>
                <a:gd name="T90" fmla="*/ 45 w 189"/>
                <a:gd name="T91" fmla="*/ 108 h 189"/>
                <a:gd name="T92" fmla="*/ 30 w 189"/>
                <a:gd name="T93" fmla="*/ 115 h 189"/>
                <a:gd name="T94" fmla="*/ 30 w 189"/>
                <a:gd name="T95" fmla="*/ 122 h 189"/>
                <a:gd name="T96" fmla="*/ 34 w 189"/>
                <a:gd name="T97" fmla="*/ 130 h 189"/>
                <a:gd name="T98" fmla="*/ 34 w 189"/>
                <a:gd name="T99" fmla="*/ 148 h 189"/>
                <a:gd name="T100" fmla="*/ 141 w 189"/>
                <a:gd name="T101" fmla="*/ 185 h 189"/>
                <a:gd name="T102" fmla="*/ 145 w 189"/>
                <a:gd name="T103" fmla="*/ 163 h 189"/>
                <a:gd name="T104" fmla="*/ 130 w 189"/>
                <a:gd name="T105" fmla="*/ 167 h 189"/>
                <a:gd name="T106" fmla="*/ 104 w 189"/>
                <a:gd name="T107" fmla="*/ 163 h 189"/>
                <a:gd name="T108" fmla="*/ 100 w 189"/>
                <a:gd name="T109" fmla="*/ 174 h 189"/>
                <a:gd name="T110" fmla="*/ 122 w 189"/>
                <a:gd name="T111" fmla="*/ 185 h 189"/>
                <a:gd name="T112" fmla="*/ 141 w 189"/>
                <a:gd name="T113" fmla="*/ 189 h 1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89" h="189">
                  <a:moveTo>
                    <a:pt x="15" y="59"/>
                  </a:moveTo>
                  <a:lnTo>
                    <a:pt x="15" y="56"/>
                  </a:lnTo>
                  <a:lnTo>
                    <a:pt x="15" y="52"/>
                  </a:lnTo>
                  <a:lnTo>
                    <a:pt x="11" y="52"/>
                  </a:lnTo>
                  <a:lnTo>
                    <a:pt x="8" y="48"/>
                  </a:lnTo>
                  <a:lnTo>
                    <a:pt x="4" y="41"/>
                  </a:lnTo>
                  <a:lnTo>
                    <a:pt x="0" y="37"/>
                  </a:lnTo>
                  <a:lnTo>
                    <a:pt x="4" y="37"/>
                  </a:lnTo>
                  <a:lnTo>
                    <a:pt x="8" y="33"/>
                  </a:lnTo>
                  <a:lnTo>
                    <a:pt x="8" y="30"/>
                  </a:lnTo>
                  <a:lnTo>
                    <a:pt x="4" y="26"/>
                  </a:lnTo>
                  <a:lnTo>
                    <a:pt x="4" y="22"/>
                  </a:lnTo>
                  <a:lnTo>
                    <a:pt x="8" y="22"/>
                  </a:lnTo>
                  <a:lnTo>
                    <a:pt x="11" y="22"/>
                  </a:lnTo>
                  <a:lnTo>
                    <a:pt x="15" y="18"/>
                  </a:lnTo>
                  <a:lnTo>
                    <a:pt x="22" y="22"/>
                  </a:lnTo>
                  <a:lnTo>
                    <a:pt x="26" y="11"/>
                  </a:lnTo>
                  <a:lnTo>
                    <a:pt x="30" y="15"/>
                  </a:lnTo>
                  <a:lnTo>
                    <a:pt x="30" y="18"/>
                  </a:lnTo>
                  <a:lnTo>
                    <a:pt x="34" y="18"/>
                  </a:lnTo>
                  <a:lnTo>
                    <a:pt x="37" y="22"/>
                  </a:lnTo>
                  <a:lnTo>
                    <a:pt x="41" y="18"/>
                  </a:lnTo>
                  <a:lnTo>
                    <a:pt x="41" y="15"/>
                  </a:lnTo>
                  <a:lnTo>
                    <a:pt x="48" y="15"/>
                  </a:lnTo>
                  <a:lnTo>
                    <a:pt x="48" y="15"/>
                  </a:lnTo>
                  <a:lnTo>
                    <a:pt x="52" y="18"/>
                  </a:lnTo>
                  <a:lnTo>
                    <a:pt x="52" y="11"/>
                  </a:lnTo>
                  <a:lnTo>
                    <a:pt x="60" y="11"/>
                  </a:lnTo>
                  <a:lnTo>
                    <a:pt x="60" y="4"/>
                  </a:lnTo>
                  <a:lnTo>
                    <a:pt x="63" y="0"/>
                  </a:lnTo>
                  <a:lnTo>
                    <a:pt x="67" y="4"/>
                  </a:lnTo>
                  <a:lnTo>
                    <a:pt x="74" y="0"/>
                  </a:lnTo>
                  <a:lnTo>
                    <a:pt x="78" y="0"/>
                  </a:lnTo>
                  <a:lnTo>
                    <a:pt x="85" y="0"/>
                  </a:lnTo>
                  <a:lnTo>
                    <a:pt x="85" y="4"/>
                  </a:lnTo>
                  <a:lnTo>
                    <a:pt x="93" y="7"/>
                  </a:lnTo>
                  <a:lnTo>
                    <a:pt x="104" y="7"/>
                  </a:lnTo>
                  <a:lnTo>
                    <a:pt x="108" y="7"/>
                  </a:lnTo>
                  <a:lnTo>
                    <a:pt x="111" y="11"/>
                  </a:lnTo>
                  <a:lnTo>
                    <a:pt x="108" y="15"/>
                  </a:lnTo>
                  <a:lnTo>
                    <a:pt x="108" y="18"/>
                  </a:lnTo>
                  <a:lnTo>
                    <a:pt x="104" y="22"/>
                  </a:lnTo>
                  <a:lnTo>
                    <a:pt x="108" y="26"/>
                  </a:lnTo>
                  <a:lnTo>
                    <a:pt x="104" y="26"/>
                  </a:lnTo>
                  <a:lnTo>
                    <a:pt x="100" y="26"/>
                  </a:lnTo>
                  <a:lnTo>
                    <a:pt x="97" y="30"/>
                  </a:lnTo>
                  <a:lnTo>
                    <a:pt x="93" y="30"/>
                  </a:lnTo>
                  <a:lnTo>
                    <a:pt x="93" y="30"/>
                  </a:lnTo>
                  <a:lnTo>
                    <a:pt x="89" y="30"/>
                  </a:lnTo>
                  <a:lnTo>
                    <a:pt x="85" y="33"/>
                  </a:lnTo>
                  <a:lnTo>
                    <a:pt x="89" y="37"/>
                  </a:lnTo>
                  <a:lnTo>
                    <a:pt x="89" y="41"/>
                  </a:lnTo>
                  <a:lnTo>
                    <a:pt x="89" y="41"/>
                  </a:lnTo>
                  <a:lnTo>
                    <a:pt x="85" y="44"/>
                  </a:lnTo>
                  <a:lnTo>
                    <a:pt x="89" y="48"/>
                  </a:lnTo>
                  <a:lnTo>
                    <a:pt x="89" y="52"/>
                  </a:lnTo>
                  <a:lnTo>
                    <a:pt x="89" y="52"/>
                  </a:lnTo>
                  <a:lnTo>
                    <a:pt x="97" y="56"/>
                  </a:lnTo>
                  <a:lnTo>
                    <a:pt x="100" y="59"/>
                  </a:lnTo>
                  <a:lnTo>
                    <a:pt x="104" y="63"/>
                  </a:lnTo>
                  <a:lnTo>
                    <a:pt x="115" y="70"/>
                  </a:lnTo>
                  <a:lnTo>
                    <a:pt x="115" y="74"/>
                  </a:lnTo>
                  <a:lnTo>
                    <a:pt x="115" y="74"/>
                  </a:lnTo>
                  <a:lnTo>
                    <a:pt x="115" y="78"/>
                  </a:lnTo>
                  <a:lnTo>
                    <a:pt x="119" y="82"/>
                  </a:lnTo>
                  <a:lnTo>
                    <a:pt x="122" y="82"/>
                  </a:lnTo>
                  <a:lnTo>
                    <a:pt x="122" y="85"/>
                  </a:lnTo>
                  <a:lnTo>
                    <a:pt x="130" y="89"/>
                  </a:lnTo>
                  <a:lnTo>
                    <a:pt x="130" y="93"/>
                  </a:lnTo>
                  <a:lnTo>
                    <a:pt x="134" y="93"/>
                  </a:lnTo>
                  <a:lnTo>
                    <a:pt x="137" y="93"/>
                  </a:lnTo>
                  <a:lnTo>
                    <a:pt x="141" y="93"/>
                  </a:lnTo>
                  <a:lnTo>
                    <a:pt x="145" y="93"/>
                  </a:lnTo>
                  <a:lnTo>
                    <a:pt x="148" y="93"/>
                  </a:lnTo>
                  <a:lnTo>
                    <a:pt x="152" y="96"/>
                  </a:lnTo>
                  <a:lnTo>
                    <a:pt x="152" y="96"/>
                  </a:lnTo>
                  <a:lnTo>
                    <a:pt x="148" y="100"/>
                  </a:lnTo>
                  <a:lnTo>
                    <a:pt x="148" y="100"/>
                  </a:lnTo>
                  <a:lnTo>
                    <a:pt x="148" y="104"/>
                  </a:lnTo>
                  <a:lnTo>
                    <a:pt x="152" y="104"/>
                  </a:lnTo>
                  <a:lnTo>
                    <a:pt x="159" y="104"/>
                  </a:lnTo>
                  <a:lnTo>
                    <a:pt x="171" y="111"/>
                  </a:lnTo>
                  <a:lnTo>
                    <a:pt x="174" y="115"/>
                  </a:lnTo>
                  <a:lnTo>
                    <a:pt x="178" y="119"/>
                  </a:lnTo>
                  <a:lnTo>
                    <a:pt x="185" y="119"/>
                  </a:lnTo>
                  <a:lnTo>
                    <a:pt x="185" y="122"/>
                  </a:lnTo>
                  <a:lnTo>
                    <a:pt x="189" y="122"/>
                  </a:lnTo>
                  <a:lnTo>
                    <a:pt x="189" y="126"/>
                  </a:lnTo>
                  <a:lnTo>
                    <a:pt x="185" y="130"/>
                  </a:lnTo>
                  <a:lnTo>
                    <a:pt x="185" y="130"/>
                  </a:lnTo>
                  <a:lnTo>
                    <a:pt x="185" y="130"/>
                  </a:lnTo>
                  <a:lnTo>
                    <a:pt x="185" y="133"/>
                  </a:lnTo>
                  <a:lnTo>
                    <a:pt x="182" y="130"/>
                  </a:lnTo>
                  <a:lnTo>
                    <a:pt x="182" y="130"/>
                  </a:lnTo>
                  <a:lnTo>
                    <a:pt x="178" y="126"/>
                  </a:lnTo>
                  <a:lnTo>
                    <a:pt x="178" y="122"/>
                  </a:lnTo>
                  <a:lnTo>
                    <a:pt x="178" y="122"/>
                  </a:lnTo>
                  <a:lnTo>
                    <a:pt x="174" y="122"/>
                  </a:lnTo>
                  <a:lnTo>
                    <a:pt x="171" y="122"/>
                  </a:lnTo>
                  <a:lnTo>
                    <a:pt x="167" y="119"/>
                  </a:lnTo>
                  <a:lnTo>
                    <a:pt x="167" y="119"/>
                  </a:lnTo>
                  <a:lnTo>
                    <a:pt x="163" y="122"/>
                  </a:lnTo>
                  <a:lnTo>
                    <a:pt x="163" y="126"/>
                  </a:lnTo>
                  <a:lnTo>
                    <a:pt x="163" y="126"/>
                  </a:lnTo>
                  <a:lnTo>
                    <a:pt x="163" y="130"/>
                  </a:lnTo>
                  <a:lnTo>
                    <a:pt x="159" y="130"/>
                  </a:lnTo>
                  <a:lnTo>
                    <a:pt x="159" y="133"/>
                  </a:lnTo>
                  <a:lnTo>
                    <a:pt x="159" y="133"/>
                  </a:lnTo>
                  <a:lnTo>
                    <a:pt x="159" y="137"/>
                  </a:lnTo>
                  <a:lnTo>
                    <a:pt x="163" y="137"/>
                  </a:lnTo>
                  <a:lnTo>
                    <a:pt x="167" y="141"/>
                  </a:lnTo>
                  <a:lnTo>
                    <a:pt x="167" y="141"/>
                  </a:lnTo>
                  <a:lnTo>
                    <a:pt x="167" y="145"/>
                  </a:lnTo>
                  <a:lnTo>
                    <a:pt x="167" y="148"/>
                  </a:lnTo>
                  <a:lnTo>
                    <a:pt x="167" y="148"/>
                  </a:lnTo>
                  <a:lnTo>
                    <a:pt x="163" y="148"/>
                  </a:lnTo>
                  <a:lnTo>
                    <a:pt x="163" y="152"/>
                  </a:lnTo>
                  <a:lnTo>
                    <a:pt x="163" y="159"/>
                  </a:lnTo>
                  <a:lnTo>
                    <a:pt x="156" y="163"/>
                  </a:lnTo>
                  <a:lnTo>
                    <a:pt x="156" y="167"/>
                  </a:lnTo>
                  <a:lnTo>
                    <a:pt x="156" y="167"/>
                  </a:lnTo>
                  <a:lnTo>
                    <a:pt x="148" y="167"/>
                  </a:lnTo>
                  <a:lnTo>
                    <a:pt x="145" y="167"/>
                  </a:lnTo>
                  <a:lnTo>
                    <a:pt x="145" y="163"/>
                  </a:lnTo>
                  <a:lnTo>
                    <a:pt x="145" y="163"/>
                  </a:lnTo>
                  <a:lnTo>
                    <a:pt x="148" y="159"/>
                  </a:lnTo>
                  <a:lnTo>
                    <a:pt x="152" y="159"/>
                  </a:lnTo>
                  <a:lnTo>
                    <a:pt x="152" y="156"/>
                  </a:lnTo>
                  <a:lnTo>
                    <a:pt x="152" y="152"/>
                  </a:lnTo>
                  <a:lnTo>
                    <a:pt x="152" y="152"/>
                  </a:lnTo>
                  <a:lnTo>
                    <a:pt x="152" y="152"/>
                  </a:lnTo>
                  <a:lnTo>
                    <a:pt x="156" y="152"/>
                  </a:lnTo>
                  <a:lnTo>
                    <a:pt x="156" y="148"/>
                  </a:lnTo>
                  <a:lnTo>
                    <a:pt x="152" y="145"/>
                  </a:lnTo>
                  <a:lnTo>
                    <a:pt x="152" y="141"/>
                  </a:lnTo>
                  <a:lnTo>
                    <a:pt x="148" y="137"/>
                  </a:lnTo>
                  <a:lnTo>
                    <a:pt x="148" y="133"/>
                  </a:lnTo>
                  <a:lnTo>
                    <a:pt x="148" y="130"/>
                  </a:lnTo>
                  <a:lnTo>
                    <a:pt x="145" y="126"/>
                  </a:lnTo>
                  <a:lnTo>
                    <a:pt x="145" y="130"/>
                  </a:lnTo>
                  <a:lnTo>
                    <a:pt x="137" y="126"/>
                  </a:lnTo>
                  <a:lnTo>
                    <a:pt x="137" y="126"/>
                  </a:lnTo>
                  <a:lnTo>
                    <a:pt x="134" y="126"/>
                  </a:lnTo>
                  <a:lnTo>
                    <a:pt x="134" y="122"/>
                  </a:lnTo>
                  <a:lnTo>
                    <a:pt x="134" y="122"/>
                  </a:lnTo>
                  <a:lnTo>
                    <a:pt x="134" y="119"/>
                  </a:lnTo>
                  <a:lnTo>
                    <a:pt x="130" y="119"/>
                  </a:lnTo>
                  <a:lnTo>
                    <a:pt x="130" y="119"/>
                  </a:lnTo>
                  <a:lnTo>
                    <a:pt x="126" y="119"/>
                  </a:lnTo>
                  <a:lnTo>
                    <a:pt x="126" y="115"/>
                  </a:lnTo>
                  <a:lnTo>
                    <a:pt x="122" y="115"/>
                  </a:lnTo>
                  <a:lnTo>
                    <a:pt x="122" y="115"/>
                  </a:lnTo>
                  <a:lnTo>
                    <a:pt x="119" y="115"/>
                  </a:lnTo>
                  <a:lnTo>
                    <a:pt x="115" y="108"/>
                  </a:lnTo>
                  <a:lnTo>
                    <a:pt x="111" y="108"/>
                  </a:lnTo>
                  <a:lnTo>
                    <a:pt x="108" y="108"/>
                  </a:lnTo>
                  <a:lnTo>
                    <a:pt x="108" y="108"/>
                  </a:lnTo>
                  <a:lnTo>
                    <a:pt x="104" y="108"/>
                  </a:lnTo>
                  <a:lnTo>
                    <a:pt x="104" y="104"/>
                  </a:lnTo>
                  <a:lnTo>
                    <a:pt x="100" y="104"/>
                  </a:lnTo>
                  <a:lnTo>
                    <a:pt x="97" y="104"/>
                  </a:lnTo>
                  <a:lnTo>
                    <a:pt x="93" y="100"/>
                  </a:lnTo>
                  <a:lnTo>
                    <a:pt x="85" y="93"/>
                  </a:lnTo>
                  <a:lnTo>
                    <a:pt x="82" y="89"/>
                  </a:lnTo>
                  <a:lnTo>
                    <a:pt x="82" y="89"/>
                  </a:lnTo>
                  <a:lnTo>
                    <a:pt x="78" y="85"/>
                  </a:lnTo>
                  <a:lnTo>
                    <a:pt x="74" y="85"/>
                  </a:lnTo>
                  <a:lnTo>
                    <a:pt x="74" y="82"/>
                  </a:lnTo>
                  <a:lnTo>
                    <a:pt x="71" y="78"/>
                  </a:lnTo>
                  <a:lnTo>
                    <a:pt x="67" y="74"/>
                  </a:lnTo>
                  <a:lnTo>
                    <a:pt x="63" y="74"/>
                  </a:lnTo>
                  <a:lnTo>
                    <a:pt x="63" y="70"/>
                  </a:lnTo>
                  <a:lnTo>
                    <a:pt x="60" y="67"/>
                  </a:lnTo>
                  <a:lnTo>
                    <a:pt x="60" y="67"/>
                  </a:lnTo>
                  <a:lnTo>
                    <a:pt x="56" y="59"/>
                  </a:lnTo>
                  <a:lnTo>
                    <a:pt x="56" y="59"/>
                  </a:lnTo>
                  <a:lnTo>
                    <a:pt x="56" y="56"/>
                  </a:lnTo>
                  <a:lnTo>
                    <a:pt x="52" y="56"/>
                  </a:lnTo>
                  <a:lnTo>
                    <a:pt x="48" y="52"/>
                  </a:lnTo>
                  <a:lnTo>
                    <a:pt x="45" y="52"/>
                  </a:lnTo>
                  <a:lnTo>
                    <a:pt x="34" y="48"/>
                  </a:lnTo>
                  <a:lnTo>
                    <a:pt x="26" y="52"/>
                  </a:lnTo>
                  <a:lnTo>
                    <a:pt x="26" y="56"/>
                  </a:lnTo>
                  <a:lnTo>
                    <a:pt x="22" y="59"/>
                  </a:lnTo>
                  <a:lnTo>
                    <a:pt x="15" y="59"/>
                  </a:lnTo>
                  <a:lnTo>
                    <a:pt x="15" y="59"/>
                  </a:lnTo>
                  <a:close/>
                  <a:moveTo>
                    <a:pt x="26" y="111"/>
                  </a:moveTo>
                  <a:lnTo>
                    <a:pt x="30" y="111"/>
                  </a:lnTo>
                  <a:lnTo>
                    <a:pt x="30" y="108"/>
                  </a:lnTo>
                  <a:lnTo>
                    <a:pt x="30" y="108"/>
                  </a:lnTo>
                  <a:lnTo>
                    <a:pt x="30" y="108"/>
                  </a:lnTo>
                  <a:lnTo>
                    <a:pt x="30" y="108"/>
                  </a:lnTo>
                  <a:lnTo>
                    <a:pt x="26" y="108"/>
                  </a:lnTo>
                  <a:lnTo>
                    <a:pt x="26" y="111"/>
                  </a:lnTo>
                  <a:lnTo>
                    <a:pt x="26" y="111"/>
                  </a:lnTo>
                  <a:close/>
                  <a:moveTo>
                    <a:pt x="71" y="85"/>
                  </a:moveTo>
                  <a:lnTo>
                    <a:pt x="71" y="85"/>
                  </a:lnTo>
                  <a:lnTo>
                    <a:pt x="71" y="85"/>
                  </a:lnTo>
                  <a:lnTo>
                    <a:pt x="71" y="85"/>
                  </a:lnTo>
                  <a:lnTo>
                    <a:pt x="71" y="85"/>
                  </a:lnTo>
                  <a:close/>
                  <a:moveTo>
                    <a:pt x="56" y="78"/>
                  </a:moveTo>
                  <a:lnTo>
                    <a:pt x="56" y="78"/>
                  </a:lnTo>
                  <a:lnTo>
                    <a:pt x="56" y="78"/>
                  </a:lnTo>
                  <a:lnTo>
                    <a:pt x="60" y="78"/>
                  </a:lnTo>
                  <a:lnTo>
                    <a:pt x="63" y="78"/>
                  </a:lnTo>
                  <a:lnTo>
                    <a:pt x="63" y="78"/>
                  </a:lnTo>
                  <a:lnTo>
                    <a:pt x="60" y="74"/>
                  </a:lnTo>
                  <a:lnTo>
                    <a:pt x="60" y="78"/>
                  </a:lnTo>
                  <a:lnTo>
                    <a:pt x="56" y="78"/>
                  </a:lnTo>
                  <a:lnTo>
                    <a:pt x="56" y="78"/>
                  </a:lnTo>
                  <a:close/>
                  <a:moveTo>
                    <a:pt x="37" y="152"/>
                  </a:moveTo>
                  <a:lnTo>
                    <a:pt x="37" y="148"/>
                  </a:lnTo>
                  <a:lnTo>
                    <a:pt x="37" y="152"/>
                  </a:lnTo>
                  <a:lnTo>
                    <a:pt x="41" y="148"/>
                  </a:lnTo>
                  <a:lnTo>
                    <a:pt x="41" y="145"/>
                  </a:lnTo>
                  <a:lnTo>
                    <a:pt x="41" y="145"/>
                  </a:lnTo>
                  <a:lnTo>
                    <a:pt x="45" y="145"/>
                  </a:lnTo>
                  <a:lnTo>
                    <a:pt x="48" y="145"/>
                  </a:lnTo>
                  <a:lnTo>
                    <a:pt x="48" y="145"/>
                  </a:lnTo>
                  <a:lnTo>
                    <a:pt x="52" y="145"/>
                  </a:lnTo>
                  <a:lnTo>
                    <a:pt x="52" y="137"/>
                  </a:lnTo>
                  <a:lnTo>
                    <a:pt x="52" y="137"/>
                  </a:lnTo>
                  <a:lnTo>
                    <a:pt x="48" y="130"/>
                  </a:lnTo>
                  <a:lnTo>
                    <a:pt x="52" y="126"/>
                  </a:lnTo>
                  <a:lnTo>
                    <a:pt x="48" y="122"/>
                  </a:lnTo>
                  <a:lnTo>
                    <a:pt x="52" y="119"/>
                  </a:lnTo>
                  <a:lnTo>
                    <a:pt x="52" y="119"/>
                  </a:lnTo>
                  <a:lnTo>
                    <a:pt x="52" y="115"/>
                  </a:lnTo>
                  <a:lnTo>
                    <a:pt x="48" y="111"/>
                  </a:lnTo>
                  <a:lnTo>
                    <a:pt x="45" y="108"/>
                  </a:lnTo>
                  <a:lnTo>
                    <a:pt x="45" y="108"/>
                  </a:lnTo>
                  <a:lnTo>
                    <a:pt x="41" y="108"/>
                  </a:lnTo>
                  <a:lnTo>
                    <a:pt x="41" y="108"/>
                  </a:lnTo>
                  <a:lnTo>
                    <a:pt x="34" y="115"/>
                  </a:lnTo>
                  <a:lnTo>
                    <a:pt x="30" y="115"/>
                  </a:lnTo>
                  <a:lnTo>
                    <a:pt x="26" y="111"/>
                  </a:lnTo>
                  <a:lnTo>
                    <a:pt x="26" y="115"/>
                  </a:lnTo>
                  <a:lnTo>
                    <a:pt x="26" y="119"/>
                  </a:lnTo>
                  <a:lnTo>
                    <a:pt x="30" y="119"/>
                  </a:lnTo>
                  <a:lnTo>
                    <a:pt x="30" y="122"/>
                  </a:lnTo>
                  <a:lnTo>
                    <a:pt x="34" y="122"/>
                  </a:lnTo>
                  <a:lnTo>
                    <a:pt x="34" y="126"/>
                  </a:lnTo>
                  <a:lnTo>
                    <a:pt x="30" y="130"/>
                  </a:lnTo>
                  <a:lnTo>
                    <a:pt x="30" y="130"/>
                  </a:lnTo>
                  <a:lnTo>
                    <a:pt x="34" y="130"/>
                  </a:lnTo>
                  <a:lnTo>
                    <a:pt x="34" y="133"/>
                  </a:lnTo>
                  <a:lnTo>
                    <a:pt x="34" y="133"/>
                  </a:lnTo>
                  <a:lnTo>
                    <a:pt x="30" y="141"/>
                  </a:lnTo>
                  <a:lnTo>
                    <a:pt x="30" y="141"/>
                  </a:lnTo>
                  <a:lnTo>
                    <a:pt x="34" y="148"/>
                  </a:lnTo>
                  <a:lnTo>
                    <a:pt x="37" y="152"/>
                  </a:lnTo>
                  <a:lnTo>
                    <a:pt x="37" y="152"/>
                  </a:lnTo>
                  <a:close/>
                  <a:moveTo>
                    <a:pt x="141" y="189"/>
                  </a:moveTo>
                  <a:lnTo>
                    <a:pt x="141" y="185"/>
                  </a:lnTo>
                  <a:lnTo>
                    <a:pt x="141" y="185"/>
                  </a:lnTo>
                  <a:lnTo>
                    <a:pt x="141" y="182"/>
                  </a:lnTo>
                  <a:lnTo>
                    <a:pt x="137" y="178"/>
                  </a:lnTo>
                  <a:lnTo>
                    <a:pt x="141" y="171"/>
                  </a:lnTo>
                  <a:lnTo>
                    <a:pt x="145" y="167"/>
                  </a:lnTo>
                  <a:lnTo>
                    <a:pt x="145" y="163"/>
                  </a:lnTo>
                  <a:lnTo>
                    <a:pt x="141" y="159"/>
                  </a:lnTo>
                  <a:lnTo>
                    <a:pt x="137" y="163"/>
                  </a:lnTo>
                  <a:lnTo>
                    <a:pt x="137" y="163"/>
                  </a:lnTo>
                  <a:lnTo>
                    <a:pt x="134" y="163"/>
                  </a:lnTo>
                  <a:lnTo>
                    <a:pt x="130" y="167"/>
                  </a:lnTo>
                  <a:lnTo>
                    <a:pt x="122" y="167"/>
                  </a:lnTo>
                  <a:lnTo>
                    <a:pt x="115" y="167"/>
                  </a:lnTo>
                  <a:lnTo>
                    <a:pt x="111" y="167"/>
                  </a:lnTo>
                  <a:lnTo>
                    <a:pt x="108" y="163"/>
                  </a:lnTo>
                  <a:lnTo>
                    <a:pt x="104" y="163"/>
                  </a:lnTo>
                  <a:lnTo>
                    <a:pt x="104" y="167"/>
                  </a:lnTo>
                  <a:lnTo>
                    <a:pt x="100" y="163"/>
                  </a:lnTo>
                  <a:lnTo>
                    <a:pt x="97" y="167"/>
                  </a:lnTo>
                  <a:lnTo>
                    <a:pt x="97" y="171"/>
                  </a:lnTo>
                  <a:lnTo>
                    <a:pt x="100" y="174"/>
                  </a:lnTo>
                  <a:lnTo>
                    <a:pt x="104" y="174"/>
                  </a:lnTo>
                  <a:lnTo>
                    <a:pt x="111" y="178"/>
                  </a:lnTo>
                  <a:lnTo>
                    <a:pt x="111" y="178"/>
                  </a:lnTo>
                  <a:lnTo>
                    <a:pt x="115" y="182"/>
                  </a:lnTo>
                  <a:lnTo>
                    <a:pt x="122" y="185"/>
                  </a:lnTo>
                  <a:lnTo>
                    <a:pt x="126" y="182"/>
                  </a:lnTo>
                  <a:lnTo>
                    <a:pt x="130" y="185"/>
                  </a:lnTo>
                  <a:lnTo>
                    <a:pt x="130" y="185"/>
                  </a:lnTo>
                  <a:lnTo>
                    <a:pt x="137" y="189"/>
                  </a:lnTo>
                  <a:lnTo>
                    <a:pt x="141" y="1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5" name="Freeform 73"/>
            <p:cNvSpPr>
              <a:spLocks noEditPoints="1"/>
            </p:cNvSpPr>
            <p:nvPr/>
          </p:nvSpPr>
          <p:spPr bwMode="auto">
            <a:xfrm>
              <a:off x="4713671" y="3058134"/>
              <a:ext cx="365443" cy="246147"/>
            </a:xfrm>
            <a:custGeom>
              <a:avLst/>
              <a:gdLst>
                <a:gd name="T0" fmla="*/ 32 w 55"/>
                <a:gd name="T1" fmla="*/ 3 h 38"/>
                <a:gd name="T2" fmla="*/ 33 w 55"/>
                <a:gd name="T3" fmla="*/ 4 h 38"/>
                <a:gd name="T4" fmla="*/ 37 w 55"/>
                <a:gd name="T5" fmla="*/ 6 h 38"/>
                <a:gd name="T6" fmla="*/ 40 w 55"/>
                <a:gd name="T7" fmla="*/ 6 h 38"/>
                <a:gd name="T8" fmla="*/ 43 w 55"/>
                <a:gd name="T9" fmla="*/ 6 h 38"/>
                <a:gd name="T10" fmla="*/ 46 w 55"/>
                <a:gd name="T11" fmla="*/ 6 h 38"/>
                <a:gd name="T12" fmla="*/ 51 w 55"/>
                <a:gd name="T13" fmla="*/ 7 h 38"/>
                <a:gd name="T14" fmla="*/ 50 w 55"/>
                <a:gd name="T15" fmla="*/ 9 h 38"/>
                <a:gd name="T16" fmla="*/ 48 w 55"/>
                <a:gd name="T17" fmla="*/ 12 h 38"/>
                <a:gd name="T18" fmla="*/ 44 w 55"/>
                <a:gd name="T19" fmla="*/ 13 h 38"/>
                <a:gd name="T20" fmla="*/ 42 w 55"/>
                <a:gd name="T21" fmla="*/ 15 h 38"/>
                <a:gd name="T22" fmla="*/ 41 w 55"/>
                <a:gd name="T23" fmla="*/ 16 h 38"/>
                <a:gd name="T24" fmla="*/ 40 w 55"/>
                <a:gd name="T25" fmla="*/ 18 h 38"/>
                <a:gd name="T26" fmla="*/ 37 w 55"/>
                <a:gd name="T27" fmla="*/ 21 h 38"/>
                <a:gd name="T28" fmla="*/ 38 w 55"/>
                <a:gd name="T29" fmla="*/ 24 h 38"/>
                <a:gd name="T30" fmla="*/ 37 w 55"/>
                <a:gd name="T31" fmla="*/ 26 h 38"/>
                <a:gd name="T32" fmla="*/ 35 w 55"/>
                <a:gd name="T33" fmla="*/ 30 h 38"/>
                <a:gd name="T34" fmla="*/ 34 w 55"/>
                <a:gd name="T35" fmla="*/ 31 h 38"/>
                <a:gd name="T36" fmla="*/ 30 w 55"/>
                <a:gd name="T37" fmla="*/ 34 h 38"/>
                <a:gd name="T38" fmla="*/ 28 w 55"/>
                <a:gd name="T39" fmla="*/ 34 h 38"/>
                <a:gd name="T40" fmla="*/ 26 w 55"/>
                <a:gd name="T41" fmla="*/ 34 h 38"/>
                <a:gd name="T42" fmla="*/ 22 w 55"/>
                <a:gd name="T43" fmla="*/ 34 h 38"/>
                <a:gd name="T44" fmla="*/ 19 w 55"/>
                <a:gd name="T45" fmla="*/ 36 h 38"/>
                <a:gd name="T46" fmla="*/ 16 w 55"/>
                <a:gd name="T47" fmla="*/ 37 h 38"/>
                <a:gd name="T48" fmla="*/ 12 w 55"/>
                <a:gd name="T49" fmla="*/ 36 h 38"/>
                <a:gd name="T50" fmla="*/ 10 w 55"/>
                <a:gd name="T51" fmla="*/ 32 h 38"/>
                <a:gd name="T52" fmla="*/ 8 w 55"/>
                <a:gd name="T53" fmla="*/ 31 h 38"/>
                <a:gd name="T54" fmla="*/ 9 w 55"/>
                <a:gd name="T55" fmla="*/ 28 h 38"/>
                <a:gd name="T56" fmla="*/ 8 w 55"/>
                <a:gd name="T57" fmla="*/ 26 h 38"/>
                <a:gd name="T58" fmla="*/ 8 w 55"/>
                <a:gd name="T59" fmla="*/ 22 h 38"/>
                <a:gd name="T60" fmla="*/ 9 w 55"/>
                <a:gd name="T61" fmla="*/ 20 h 38"/>
                <a:gd name="T62" fmla="*/ 10 w 55"/>
                <a:gd name="T63" fmla="*/ 17 h 38"/>
                <a:gd name="T64" fmla="*/ 12 w 55"/>
                <a:gd name="T65" fmla="*/ 12 h 38"/>
                <a:gd name="T66" fmla="*/ 12 w 55"/>
                <a:gd name="T67" fmla="*/ 10 h 38"/>
                <a:gd name="T68" fmla="*/ 9 w 55"/>
                <a:gd name="T69" fmla="*/ 10 h 38"/>
                <a:gd name="T70" fmla="*/ 4 w 55"/>
                <a:gd name="T71" fmla="*/ 9 h 38"/>
                <a:gd name="T72" fmla="*/ 2 w 55"/>
                <a:gd name="T73" fmla="*/ 9 h 38"/>
                <a:gd name="T74" fmla="*/ 2 w 55"/>
                <a:gd name="T75" fmla="*/ 7 h 38"/>
                <a:gd name="T76" fmla="*/ 2 w 55"/>
                <a:gd name="T77" fmla="*/ 6 h 38"/>
                <a:gd name="T78" fmla="*/ 2 w 55"/>
                <a:gd name="T79" fmla="*/ 5 h 38"/>
                <a:gd name="T80" fmla="*/ 1 w 55"/>
                <a:gd name="T81" fmla="*/ 5 h 38"/>
                <a:gd name="T82" fmla="*/ 2 w 55"/>
                <a:gd name="T83" fmla="*/ 2 h 38"/>
                <a:gd name="T84" fmla="*/ 5 w 55"/>
                <a:gd name="T85" fmla="*/ 2 h 38"/>
                <a:gd name="T86" fmla="*/ 6 w 55"/>
                <a:gd name="T87" fmla="*/ 0 h 38"/>
                <a:gd name="T88" fmla="*/ 8 w 55"/>
                <a:gd name="T89" fmla="*/ 0 h 38"/>
                <a:gd name="T90" fmla="*/ 11 w 55"/>
                <a:gd name="T91" fmla="*/ 1 h 38"/>
                <a:gd name="T92" fmla="*/ 14 w 55"/>
                <a:gd name="T93" fmla="*/ 1 h 38"/>
                <a:gd name="T94" fmla="*/ 19 w 55"/>
                <a:gd name="T95" fmla="*/ 2 h 38"/>
                <a:gd name="T96" fmla="*/ 24 w 55"/>
                <a:gd name="T97" fmla="*/ 2 h 38"/>
                <a:gd name="T98" fmla="*/ 27 w 55"/>
                <a:gd name="T99" fmla="*/ 2 h 38"/>
                <a:gd name="T100" fmla="*/ 30 w 55"/>
                <a:gd name="T101" fmla="*/ 2 h 38"/>
                <a:gd name="T102" fmla="*/ 53 w 55"/>
                <a:gd name="T103" fmla="*/ 20 h 38"/>
                <a:gd name="T104" fmla="*/ 55 w 55"/>
                <a:gd name="T105" fmla="*/ 20 h 38"/>
                <a:gd name="T106" fmla="*/ 53 w 55"/>
                <a:gd name="T107" fmla="*/ 20 h 38"/>
                <a:gd name="T108" fmla="*/ 52 w 55"/>
                <a:gd name="T109" fmla="*/ 20 h 38"/>
                <a:gd name="T110" fmla="*/ 49 w 55"/>
                <a:gd name="T111" fmla="*/ 21 h 38"/>
                <a:gd name="T112" fmla="*/ 50 w 55"/>
                <a:gd name="T113" fmla="*/ 22 h 38"/>
                <a:gd name="T114" fmla="*/ 46 w 55"/>
                <a:gd name="T115" fmla="*/ 24 h 38"/>
                <a:gd name="T116" fmla="*/ 44 w 55"/>
                <a:gd name="T117" fmla="*/ 24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5" h="38">
                  <a:moveTo>
                    <a:pt x="31" y="2"/>
                  </a:moveTo>
                  <a:cubicBezTo>
                    <a:pt x="32" y="2"/>
                    <a:pt x="32" y="2"/>
                    <a:pt x="32" y="2"/>
                  </a:cubicBezTo>
                  <a:cubicBezTo>
                    <a:pt x="32" y="3"/>
                    <a:pt x="32" y="3"/>
                    <a:pt x="32" y="3"/>
                  </a:cubicBezTo>
                  <a:cubicBezTo>
                    <a:pt x="33" y="3"/>
                    <a:pt x="33" y="3"/>
                    <a:pt x="33" y="3"/>
                  </a:cubicBezTo>
                  <a:cubicBezTo>
                    <a:pt x="33" y="4"/>
                    <a:pt x="33" y="4"/>
                    <a:pt x="33" y="4"/>
                  </a:cubicBezTo>
                  <a:cubicBezTo>
                    <a:pt x="33" y="4"/>
                    <a:pt x="33" y="4"/>
                    <a:pt x="33" y="4"/>
                  </a:cubicBezTo>
                  <a:cubicBezTo>
                    <a:pt x="34" y="4"/>
                    <a:pt x="34" y="4"/>
                    <a:pt x="34" y="4"/>
                  </a:cubicBezTo>
                  <a:cubicBezTo>
                    <a:pt x="36" y="5"/>
                    <a:pt x="36" y="5"/>
                    <a:pt x="36" y="5"/>
                  </a:cubicBezTo>
                  <a:cubicBezTo>
                    <a:pt x="37" y="6"/>
                    <a:pt x="37" y="6"/>
                    <a:pt x="37" y="6"/>
                  </a:cubicBezTo>
                  <a:cubicBezTo>
                    <a:pt x="38" y="5"/>
                    <a:pt x="38" y="5"/>
                    <a:pt x="38" y="5"/>
                  </a:cubicBezTo>
                  <a:cubicBezTo>
                    <a:pt x="39" y="6"/>
                    <a:pt x="39" y="6"/>
                    <a:pt x="39" y="6"/>
                  </a:cubicBezTo>
                  <a:cubicBezTo>
                    <a:pt x="40" y="6"/>
                    <a:pt x="40" y="6"/>
                    <a:pt x="40" y="6"/>
                  </a:cubicBezTo>
                  <a:cubicBezTo>
                    <a:pt x="40" y="6"/>
                    <a:pt x="40" y="6"/>
                    <a:pt x="40" y="6"/>
                  </a:cubicBezTo>
                  <a:cubicBezTo>
                    <a:pt x="41" y="6"/>
                    <a:pt x="41" y="6"/>
                    <a:pt x="41" y="6"/>
                  </a:cubicBezTo>
                  <a:cubicBezTo>
                    <a:pt x="43" y="6"/>
                    <a:pt x="43" y="6"/>
                    <a:pt x="43" y="6"/>
                  </a:cubicBezTo>
                  <a:cubicBezTo>
                    <a:pt x="44" y="6"/>
                    <a:pt x="44" y="6"/>
                    <a:pt x="44" y="6"/>
                  </a:cubicBezTo>
                  <a:cubicBezTo>
                    <a:pt x="45" y="6"/>
                    <a:pt x="45" y="6"/>
                    <a:pt x="45" y="6"/>
                  </a:cubicBezTo>
                  <a:cubicBezTo>
                    <a:pt x="46" y="6"/>
                    <a:pt x="46" y="6"/>
                    <a:pt x="46" y="6"/>
                  </a:cubicBezTo>
                  <a:cubicBezTo>
                    <a:pt x="48" y="6"/>
                    <a:pt x="48" y="6"/>
                    <a:pt x="48" y="6"/>
                  </a:cubicBezTo>
                  <a:cubicBezTo>
                    <a:pt x="50" y="7"/>
                    <a:pt x="50" y="7"/>
                    <a:pt x="50" y="7"/>
                  </a:cubicBezTo>
                  <a:cubicBezTo>
                    <a:pt x="51" y="7"/>
                    <a:pt x="51" y="7"/>
                    <a:pt x="51" y="7"/>
                  </a:cubicBezTo>
                  <a:cubicBezTo>
                    <a:pt x="51" y="8"/>
                    <a:pt x="51" y="8"/>
                    <a:pt x="51" y="8"/>
                  </a:cubicBezTo>
                  <a:cubicBezTo>
                    <a:pt x="50" y="8"/>
                    <a:pt x="50" y="8"/>
                    <a:pt x="50" y="8"/>
                  </a:cubicBezTo>
                  <a:cubicBezTo>
                    <a:pt x="50" y="9"/>
                    <a:pt x="50" y="9"/>
                    <a:pt x="50" y="9"/>
                  </a:cubicBezTo>
                  <a:cubicBezTo>
                    <a:pt x="50" y="10"/>
                    <a:pt x="50" y="10"/>
                    <a:pt x="50" y="10"/>
                  </a:cubicBezTo>
                  <a:cubicBezTo>
                    <a:pt x="50" y="11"/>
                    <a:pt x="50" y="11"/>
                    <a:pt x="50" y="11"/>
                  </a:cubicBezTo>
                  <a:cubicBezTo>
                    <a:pt x="48" y="12"/>
                    <a:pt x="48" y="12"/>
                    <a:pt x="48" y="12"/>
                  </a:cubicBezTo>
                  <a:cubicBezTo>
                    <a:pt x="48" y="12"/>
                    <a:pt x="47" y="13"/>
                    <a:pt x="47" y="13"/>
                  </a:cubicBezTo>
                  <a:cubicBezTo>
                    <a:pt x="47" y="13"/>
                    <a:pt x="46" y="13"/>
                    <a:pt x="46" y="13"/>
                  </a:cubicBezTo>
                  <a:cubicBezTo>
                    <a:pt x="44" y="13"/>
                    <a:pt x="44" y="13"/>
                    <a:pt x="44" y="13"/>
                  </a:cubicBezTo>
                  <a:cubicBezTo>
                    <a:pt x="43" y="14"/>
                    <a:pt x="43" y="14"/>
                    <a:pt x="43" y="14"/>
                  </a:cubicBezTo>
                  <a:cubicBezTo>
                    <a:pt x="42" y="15"/>
                    <a:pt x="42" y="15"/>
                    <a:pt x="42" y="15"/>
                  </a:cubicBezTo>
                  <a:cubicBezTo>
                    <a:pt x="42" y="15"/>
                    <a:pt x="42" y="15"/>
                    <a:pt x="42" y="15"/>
                  </a:cubicBezTo>
                  <a:cubicBezTo>
                    <a:pt x="42" y="16"/>
                    <a:pt x="42" y="16"/>
                    <a:pt x="42" y="16"/>
                  </a:cubicBezTo>
                  <a:cubicBezTo>
                    <a:pt x="42" y="16"/>
                    <a:pt x="42" y="16"/>
                    <a:pt x="42" y="16"/>
                  </a:cubicBezTo>
                  <a:cubicBezTo>
                    <a:pt x="41" y="16"/>
                    <a:pt x="41" y="16"/>
                    <a:pt x="41" y="16"/>
                  </a:cubicBezTo>
                  <a:cubicBezTo>
                    <a:pt x="42" y="16"/>
                    <a:pt x="42" y="16"/>
                    <a:pt x="42" y="16"/>
                  </a:cubicBezTo>
                  <a:cubicBezTo>
                    <a:pt x="41" y="16"/>
                    <a:pt x="41" y="16"/>
                    <a:pt x="41" y="16"/>
                  </a:cubicBezTo>
                  <a:cubicBezTo>
                    <a:pt x="40" y="18"/>
                    <a:pt x="40" y="18"/>
                    <a:pt x="40" y="18"/>
                  </a:cubicBezTo>
                  <a:cubicBezTo>
                    <a:pt x="39" y="18"/>
                    <a:pt x="39" y="18"/>
                    <a:pt x="39" y="18"/>
                  </a:cubicBezTo>
                  <a:cubicBezTo>
                    <a:pt x="37" y="21"/>
                    <a:pt x="37" y="21"/>
                    <a:pt x="37" y="21"/>
                  </a:cubicBezTo>
                  <a:cubicBezTo>
                    <a:pt x="37" y="21"/>
                    <a:pt x="37" y="21"/>
                    <a:pt x="37" y="21"/>
                  </a:cubicBezTo>
                  <a:cubicBezTo>
                    <a:pt x="37" y="23"/>
                    <a:pt x="37" y="23"/>
                    <a:pt x="37" y="23"/>
                  </a:cubicBezTo>
                  <a:cubicBezTo>
                    <a:pt x="38" y="23"/>
                    <a:pt x="38" y="23"/>
                    <a:pt x="38" y="23"/>
                  </a:cubicBezTo>
                  <a:cubicBezTo>
                    <a:pt x="38" y="24"/>
                    <a:pt x="38" y="24"/>
                    <a:pt x="38" y="24"/>
                  </a:cubicBezTo>
                  <a:cubicBezTo>
                    <a:pt x="39" y="25"/>
                    <a:pt x="39" y="25"/>
                    <a:pt x="39" y="25"/>
                  </a:cubicBezTo>
                  <a:cubicBezTo>
                    <a:pt x="38" y="26"/>
                    <a:pt x="38" y="26"/>
                    <a:pt x="38" y="26"/>
                  </a:cubicBezTo>
                  <a:cubicBezTo>
                    <a:pt x="37" y="26"/>
                    <a:pt x="37" y="26"/>
                    <a:pt x="37" y="26"/>
                  </a:cubicBezTo>
                  <a:cubicBezTo>
                    <a:pt x="37" y="27"/>
                    <a:pt x="37" y="27"/>
                    <a:pt x="37" y="27"/>
                  </a:cubicBezTo>
                  <a:cubicBezTo>
                    <a:pt x="36" y="29"/>
                    <a:pt x="36" y="29"/>
                    <a:pt x="36" y="29"/>
                  </a:cubicBezTo>
                  <a:cubicBezTo>
                    <a:pt x="35" y="30"/>
                    <a:pt x="35" y="30"/>
                    <a:pt x="35" y="30"/>
                  </a:cubicBezTo>
                  <a:cubicBezTo>
                    <a:pt x="36" y="30"/>
                    <a:pt x="36" y="30"/>
                    <a:pt x="36" y="30"/>
                  </a:cubicBezTo>
                  <a:cubicBezTo>
                    <a:pt x="35" y="31"/>
                    <a:pt x="35" y="31"/>
                    <a:pt x="35" y="31"/>
                  </a:cubicBezTo>
                  <a:cubicBezTo>
                    <a:pt x="34" y="31"/>
                    <a:pt x="34" y="31"/>
                    <a:pt x="34" y="31"/>
                  </a:cubicBezTo>
                  <a:cubicBezTo>
                    <a:pt x="31" y="32"/>
                    <a:pt x="31" y="32"/>
                    <a:pt x="31" y="32"/>
                  </a:cubicBezTo>
                  <a:cubicBezTo>
                    <a:pt x="31" y="33"/>
                    <a:pt x="31" y="33"/>
                    <a:pt x="31" y="33"/>
                  </a:cubicBezTo>
                  <a:cubicBezTo>
                    <a:pt x="30" y="34"/>
                    <a:pt x="30" y="34"/>
                    <a:pt x="30" y="34"/>
                  </a:cubicBezTo>
                  <a:cubicBezTo>
                    <a:pt x="29" y="34"/>
                    <a:pt x="29" y="34"/>
                    <a:pt x="29" y="34"/>
                  </a:cubicBezTo>
                  <a:cubicBezTo>
                    <a:pt x="28" y="33"/>
                    <a:pt x="28" y="33"/>
                    <a:pt x="28" y="33"/>
                  </a:cubicBezTo>
                  <a:cubicBezTo>
                    <a:pt x="28" y="34"/>
                    <a:pt x="28" y="34"/>
                    <a:pt x="28" y="34"/>
                  </a:cubicBezTo>
                  <a:cubicBezTo>
                    <a:pt x="27" y="35"/>
                    <a:pt x="27" y="35"/>
                    <a:pt x="27" y="35"/>
                  </a:cubicBezTo>
                  <a:cubicBezTo>
                    <a:pt x="27" y="34"/>
                    <a:pt x="27" y="34"/>
                    <a:pt x="27" y="34"/>
                  </a:cubicBezTo>
                  <a:cubicBezTo>
                    <a:pt x="26" y="34"/>
                    <a:pt x="26" y="34"/>
                    <a:pt x="26" y="34"/>
                  </a:cubicBezTo>
                  <a:cubicBezTo>
                    <a:pt x="25" y="34"/>
                    <a:pt x="25" y="34"/>
                    <a:pt x="25" y="34"/>
                  </a:cubicBezTo>
                  <a:cubicBezTo>
                    <a:pt x="24" y="34"/>
                    <a:pt x="24" y="34"/>
                    <a:pt x="24" y="34"/>
                  </a:cubicBezTo>
                  <a:cubicBezTo>
                    <a:pt x="22" y="34"/>
                    <a:pt x="22" y="34"/>
                    <a:pt x="22" y="34"/>
                  </a:cubicBezTo>
                  <a:cubicBezTo>
                    <a:pt x="22" y="34"/>
                    <a:pt x="22" y="34"/>
                    <a:pt x="22" y="34"/>
                  </a:cubicBezTo>
                  <a:cubicBezTo>
                    <a:pt x="20" y="34"/>
                    <a:pt x="20" y="34"/>
                    <a:pt x="20" y="34"/>
                  </a:cubicBezTo>
                  <a:cubicBezTo>
                    <a:pt x="19" y="36"/>
                    <a:pt x="19" y="36"/>
                    <a:pt x="19" y="36"/>
                  </a:cubicBezTo>
                  <a:cubicBezTo>
                    <a:pt x="17" y="36"/>
                    <a:pt x="17" y="36"/>
                    <a:pt x="17" y="36"/>
                  </a:cubicBezTo>
                  <a:cubicBezTo>
                    <a:pt x="16" y="36"/>
                    <a:pt x="16" y="36"/>
                    <a:pt x="16" y="36"/>
                  </a:cubicBezTo>
                  <a:cubicBezTo>
                    <a:pt x="16" y="37"/>
                    <a:pt x="16" y="37"/>
                    <a:pt x="16" y="37"/>
                  </a:cubicBezTo>
                  <a:cubicBezTo>
                    <a:pt x="15" y="38"/>
                    <a:pt x="15" y="38"/>
                    <a:pt x="15" y="38"/>
                  </a:cubicBezTo>
                  <a:cubicBezTo>
                    <a:pt x="14" y="37"/>
                    <a:pt x="14" y="37"/>
                    <a:pt x="14" y="37"/>
                  </a:cubicBezTo>
                  <a:cubicBezTo>
                    <a:pt x="12" y="36"/>
                    <a:pt x="12" y="36"/>
                    <a:pt x="12" y="36"/>
                  </a:cubicBezTo>
                  <a:cubicBezTo>
                    <a:pt x="11" y="34"/>
                    <a:pt x="11" y="34"/>
                    <a:pt x="11" y="34"/>
                  </a:cubicBezTo>
                  <a:cubicBezTo>
                    <a:pt x="12" y="34"/>
                    <a:pt x="12" y="34"/>
                    <a:pt x="12" y="34"/>
                  </a:cubicBezTo>
                  <a:cubicBezTo>
                    <a:pt x="10" y="32"/>
                    <a:pt x="10" y="32"/>
                    <a:pt x="10" y="32"/>
                  </a:cubicBezTo>
                  <a:cubicBezTo>
                    <a:pt x="8" y="32"/>
                    <a:pt x="8" y="32"/>
                    <a:pt x="8" y="32"/>
                  </a:cubicBezTo>
                  <a:cubicBezTo>
                    <a:pt x="8" y="32"/>
                    <a:pt x="8" y="32"/>
                    <a:pt x="8" y="32"/>
                  </a:cubicBezTo>
                  <a:cubicBezTo>
                    <a:pt x="8" y="31"/>
                    <a:pt x="8" y="31"/>
                    <a:pt x="8" y="31"/>
                  </a:cubicBezTo>
                  <a:cubicBezTo>
                    <a:pt x="7" y="30"/>
                    <a:pt x="7" y="30"/>
                    <a:pt x="7" y="30"/>
                  </a:cubicBezTo>
                  <a:cubicBezTo>
                    <a:pt x="8" y="29"/>
                    <a:pt x="8" y="29"/>
                    <a:pt x="8" y="29"/>
                  </a:cubicBezTo>
                  <a:cubicBezTo>
                    <a:pt x="9" y="28"/>
                    <a:pt x="9" y="28"/>
                    <a:pt x="9" y="28"/>
                  </a:cubicBezTo>
                  <a:cubicBezTo>
                    <a:pt x="9" y="27"/>
                    <a:pt x="9" y="27"/>
                    <a:pt x="9" y="27"/>
                  </a:cubicBezTo>
                  <a:cubicBezTo>
                    <a:pt x="8" y="27"/>
                    <a:pt x="8" y="27"/>
                    <a:pt x="8" y="27"/>
                  </a:cubicBezTo>
                  <a:cubicBezTo>
                    <a:pt x="8" y="26"/>
                    <a:pt x="8" y="26"/>
                    <a:pt x="8" y="26"/>
                  </a:cubicBezTo>
                  <a:cubicBezTo>
                    <a:pt x="9" y="24"/>
                    <a:pt x="9" y="24"/>
                    <a:pt x="9" y="24"/>
                  </a:cubicBezTo>
                  <a:cubicBezTo>
                    <a:pt x="9" y="23"/>
                    <a:pt x="9" y="23"/>
                    <a:pt x="9" y="23"/>
                  </a:cubicBezTo>
                  <a:cubicBezTo>
                    <a:pt x="8" y="22"/>
                    <a:pt x="8" y="22"/>
                    <a:pt x="8" y="22"/>
                  </a:cubicBezTo>
                  <a:cubicBezTo>
                    <a:pt x="7" y="20"/>
                    <a:pt x="7" y="20"/>
                    <a:pt x="7" y="20"/>
                  </a:cubicBezTo>
                  <a:cubicBezTo>
                    <a:pt x="8" y="20"/>
                    <a:pt x="8" y="20"/>
                    <a:pt x="8" y="20"/>
                  </a:cubicBezTo>
                  <a:cubicBezTo>
                    <a:pt x="9" y="20"/>
                    <a:pt x="9" y="20"/>
                    <a:pt x="9" y="20"/>
                  </a:cubicBezTo>
                  <a:cubicBezTo>
                    <a:pt x="10" y="19"/>
                    <a:pt x="10" y="19"/>
                    <a:pt x="10" y="19"/>
                  </a:cubicBezTo>
                  <a:cubicBezTo>
                    <a:pt x="9" y="18"/>
                    <a:pt x="9" y="18"/>
                    <a:pt x="9" y="18"/>
                  </a:cubicBezTo>
                  <a:cubicBezTo>
                    <a:pt x="10" y="17"/>
                    <a:pt x="10" y="17"/>
                    <a:pt x="10" y="17"/>
                  </a:cubicBezTo>
                  <a:cubicBezTo>
                    <a:pt x="10" y="15"/>
                    <a:pt x="10" y="15"/>
                    <a:pt x="10" y="15"/>
                  </a:cubicBezTo>
                  <a:cubicBezTo>
                    <a:pt x="10" y="14"/>
                    <a:pt x="10" y="14"/>
                    <a:pt x="10" y="14"/>
                  </a:cubicBezTo>
                  <a:cubicBezTo>
                    <a:pt x="12" y="12"/>
                    <a:pt x="12" y="12"/>
                    <a:pt x="12" y="12"/>
                  </a:cubicBezTo>
                  <a:cubicBezTo>
                    <a:pt x="12" y="12"/>
                    <a:pt x="12" y="12"/>
                    <a:pt x="12" y="12"/>
                  </a:cubicBezTo>
                  <a:cubicBezTo>
                    <a:pt x="13" y="11"/>
                    <a:pt x="13" y="11"/>
                    <a:pt x="13" y="11"/>
                  </a:cubicBezTo>
                  <a:cubicBezTo>
                    <a:pt x="12" y="10"/>
                    <a:pt x="12" y="10"/>
                    <a:pt x="12" y="10"/>
                  </a:cubicBezTo>
                  <a:cubicBezTo>
                    <a:pt x="12" y="9"/>
                    <a:pt x="12" y="9"/>
                    <a:pt x="12" y="9"/>
                  </a:cubicBezTo>
                  <a:cubicBezTo>
                    <a:pt x="9" y="9"/>
                    <a:pt x="9" y="9"/>
                    <a:pt x="9" y="9"/>
                  </a:cubicBezTo>
                  <a:cubicBezTo>
                    <a:pt x="9" y="10"/>
                    <a:pt x="9" y="10"/>
                    <a:pt x="9" y="10"/>
                  </a:cubicBezTo>
                  <a:cubicBezTo>
                    <a:pt x="6" y="9"/>
                    <a:pt x="6" y="9"/>
                    <a:pt x="6" y="9"/>
                  </a:cubicBezTo>
                  <a:cubicBezTo>
                    <a:pt x="5" y="10"/>
                    <a:pt x="5" y="10"/>
                    <a:pt x="5" y="10"/>
                  </a:cubicBezTo>
                  <a:cubicBezTo>
                    <a:pt x="4" y="9"/>
                    <a:pt x="4" y="9"/>
                    <a:pt x="4" y="9"/>
                  </a:cubicBezTo>
                  <a:cubicBezTo>
                    <a:pt x="4" y="9"/>
                    <a:pt x="4" y="9"/>
                    <a:pt x="4" y="9"/>
                  </a:cubicBezTo>
                  <a:cubicBezTo>
                    <a:pt x="4" y="8"/>
                    <a:pt x="4" y="8"/>
                    <a:pt x="4" y="8"/>
                  </a:cubicBezTo>
                  <a:cubicBezTo>
                    <a:pt x="2" y="9"/>
                    <a:pt x="2" y="9"/>
                    <a:pt x="2" y="9"/>
                  </a:cubicBezTo>
                  <a:cubicBezTo>
                    <a:pt x="2" y="8"/>
                    <a:pt x="2" y="8"/>
                    <a:pt x="2" y="8"/>
                  </a:cubicBezTo>
                  <a:cubicBezTo>
                    <a:pt x="3" y="8"/>
                    <a:pt x="3" y="8"/>
                    <a:pt x="3" y="8"/>
                  </a:cubicBezTo>
                  <a:cubicBezTo>
                    <a:pt x="2" y="7"/>
                    <a:pt x="2" y="7"/>
                    <a:pt x="2" y="7"/>
                  </a:cubicBezTo>
                  <a:cubicBezTo>
                    <a:pt x="3" y="7"/>
                    <a:pt x="3" y="7"/>
                    <a:pt x="3" y="7"/>
                  </a:cubicBezTo>
                  <a:cubicBezTo>
                    <a:pt x="2" y="7"/>
                    <a:pt x="2" y="7"/>
                    <a:pt x="2" y="7"/>
                  </a:cubicBezTo>
                  <a:cubicBezTo>
                    <a:pt x="2" y="6"/>
                    <a:pt x="2" y="6"/>
                    <a:pt x="2" y="6"/>
                  </a:cubicBezTo>
                  <a:cubicBezTo>
                    <a:pt x="2" y="6"/>
                    <a:pt x="2" y="6"/>
                    <a:pt x="2" y="6"/>
                  </a:cubicBezTo>
                  <a:cubicBezTo>
                    <a:pt x="1" y="6"/>
                    <a:pt x="1" y="6"/>
                    <a:pt x="1" y="6"/>
                  </a:cubicBezTo>
                  <a:cubicBezTo>
                    <a:pt x="2" y="5"/>
                    <a:pt x="2" y="5"/>
                    <a:pt x="2" y="5"/>
                  </a:cubicBezTo>
                  <a:cubicBezTo>
                    <a:pt x="1" y="5"/>
                    <a:pt x="1" y="5"/>
                    <a:pt x="1" y="5"/>
                  </a:cubicBezTo>
                  <a:cubicBezTo>
                    <a:pt x="1" y="5"/>
                    <a:pt x="1" y="5"/>
                    <a:pt x="1" y="5"/>
                  </a:cubicBezTo>
                  <a:cubicBezTo>
                    <a:pt x="1" y="5"/>
                    <a:pt x="1" y="5"/>
                    <a:pt x="1" y="5"/>
                  </a:cubicBezTo>
                  <a:cubicBezTo>
                    <a:pt x="0" y="4"/>
                    <a:pt x="0" y="4"/>
                    <a:pt x="0" y="4"/>
                  </a:cubicBezTo>
                  <a:cubicBezTo>
                    <a:pt x="1" y="3"/>
                    <a:pt x="1" y="3"/>
                    <a:pt x="1" y="3"/>
                  </a:cubicBezTo>
                  <a:cubicBezTo>
                    <a:pt x="2" y="2"/>
                    <a:pt x="2" y="2"/>
                    <a:pt x="2" y="2"/>
                  </a:cubicBezTo>
                  <a:cubicBezTo>
                    <a:pt x="3" y="3"/>
                    <a:pt x="3" y="3"/>
                    <a:pt x="3" y="3"/>
                  </a:cubicBezTo>
                  <a:cubicBezTo>
                    <a:pt x="4" y="3"/>
                    <a:pt x="4" y="3"/>
                    <a:pt x="4" y="3"/>
                  </a:cubicBezTo>
                  <a:cubicBezTo>
                    <a:pt x="5" y="2"/>
                    <a:pt x="5" y="2"/>
                    <a:pt x="5" y="2"/>
                  </a:cubicBezTo>
                  <a:cubicBezTo>
                    <a:pt x="5" y="2"/>
                    <a:pt x="5" y="2"/>
                    <a:pt x="5" y="2"/>
                  </a:cubicBezTo>
                  <a:cubicBezTo>
                    <a:pt x="4" y="1"/>
                    <a:pt x="4" y="1"/>
                    <a:pt x="4" y="1"/>
                  </a:cubicBezTo>
                  <a:cubicBezTo>
                    <a:pt x="6" y="0"/>
                    <a:pt x="6" y="0"/>
                    <a:pt x="6" y="0"/>
                  </a:cubicBezTo>
                  <a:cubicBezTo>
                    <a:pt x="6" y="1"/>
                    <a:pt x="6" y="1"/>
                    <a:pt x="6" y="1"/>
                  </a:cubicBezTo>
                  <a:cubicBezTo>
                    <a:pt x="7" y="0"/>
                    <a:pt x="7" y="0"/>
                    <a:pt x="7" y="0"/>
                  </a:cubicBezTo>
                  <a:cubicBezTo>
                    <a:pt x="8" y="0"/>
                    <a:pt x="8" y="0"/>
                    <a:pt x="8" y="0"/>
                  </a:cubicBezTo>
                  <a:cubicBezTo>
                    <a:pt x="9" y="2"/>
                    <a:pt x="9" y="2"/>
                    <a:pt x="9" y="2"/>
                  </a:cubicBezTo>
                  <a:cubicBezTo>
                    <a:pt x="10" y="1"/>
                    <a:pt x="10" y="1"/>
                    <a:pt x="10" y="1"/>
                  </a:cubicBezTo>
                  <a:cubicBezTo>
                    <a:pt x="11" y="1"/>
                    <a:pt x="11" y="1"/>
                    <a:pt x="11" y="1"/>
                  </a:cubicBezTo>
                  <a:cubicBezTo>
                    <a:pt x="12" y="1"/>
                    <a:pt x="12" y="1"/>
                    <a:pt x="12" y="1"/>
                  </a:cubicBezTo>
                  <a:cubicBezTo>
                    <a:pt x="13" y="1"/>
                    <a:pt x="13" y="1"/>
                    <a:pt x="13" y="1"/>
                  </a:cubicBezTo>
                  <a:cubicBezTo>
                    <a:pt x="14" y="1"/>
                    <a:pt x="14" y="1"/>
                    <a:pt x="14" y="1"/>
                  </a:cubicBezTo>
                  <a:cubicBezTo>
                    <a:pt x="15" y="1"/>
                    <a:pt x="15" y="1"/>
                    <a:pt x="15" y="1"/>
                  </a:cubicBezTo>
                  <a:cubicBezTo>
                    <a:pt x="16" y="1"/>
                    <a:pt x="16" y="1"/>
                    <a:pt x="16" y="1"/>
                  </a:cubicBezTo>
                  <a:cubicBezTo>
                    <a:pt x="19" y="2"/>
                    <a:pt x="19" y="2"/>
                    <a:pt x="19" y="2"/>
                  </a:cubicBezTo>
                  <a:cubicBezTo>
                    <a:pt x="20" y="2"/>
                    <a:pt x="20" y="2"/>
                    <a:pt x="20" y="2"/>
                  </a:cubicBezTo>
                  <a:cubicBezTo>
                    <a:pt x="22" y="1"/>
                    <a:pt x="22" y="1"/>
                    <a:pt x="22" y="1"/>
                  </a:cubicBezTo>
                  <a:cubicBezTo>
                    <a:pt x="24" y="2"/>
                    <a:pt x="24" y="2"/>
                    <a:pt x="24" y="2"/>
                  </a:cubicBezTo>
                  <a:cubicBezTo>
                    <a:pt x="24" y="2"/>
                    <a:pt x="24" y="2"/>
                    <a:pt x="24" y="2"/>
                  </a:cubicBezTo>
                  <a:cubicBezTo>
                    <a:pt x="26" y="2"/>
                    <a:pt x="26" y="2"/>
                    <a:pt x="26" y="2"/>
                  </a:cubicBezTo>
                  <a:cubicBezTo>
                    <a:pt x="27" y="2"/>
                    <a:pt x="27" y="2"/>
                    <a:pt x="27" y="2"/>
                  </a:cubicBezTo>
                  <a:cubicBezTo>
                    <a:pt x="28" y="2"/>
                    <a:pt x="28" y="2"/>
                    <a:pt x="28" y="2"/>
                  </a:cubicBezTo>
                  <a:cubicBezTo>
                    <a:pt x="30" y="3"/>
                    <a:pt x="30" y="3"/>
                    <a:pt x="30" y="3"/>
                  </a:cubicBezTo>
                  <a:cubicBezTo>
                    <a:pt x="30" y="2"/>
                    <a:pt x="30" y="2"/>
                    <a:pt x="30" y="2"/>
                  </a:cubicBezTo>
                  <a:cubicBezTo>
                    <a:pt x="31" y="2"/>
                    <a:pt x="31" y="2"/>
                    <a:pt x="31" y="2"/>
                  </a:cubicBezTo>
                  <a:cubicBezTo>
                    <a:pt x="31" y="2"/>
                    <a:pt x="31" y="2"/>
                    <a:pt x="31" y="2"/>
                  </a:cubicBezTo>
                  <a:close/>
                  <a:moveTo>
                    <a:pt x="53" y="20"/>
                  </a:moveTo>
                  <a:cubicBezTo>
                    <a:pt x="54" y="20"/>
                    <a:pt x="54" y="20"/>
                    <a:pt x="54" y="20"/>
                  </a:cubicBezTo>
                  <a:cubicBezTo>
                    <a:pt x="55" y="20"/>
                    <a:pt x="55" y="20"/>
                    <a:pt x="55" y="20"/>
                  </a:cubicBezTo>
                  <a:cubicBezTo>
                    <a:pt x="55" y="20"/>
                    <a:pt x="55" y="20"/>
                    <a:pt x="55" y="20"/>
                  </a:cubicBezTo>
                  <a:cubicBezTo>
                    <a:pt x="54" y="19"/>
                    <a:pt x="54" y="19"/>
                    <a:pt x="54" y="19"/>
                  </a:cubicBezTo>
                  <a:cubicBezTo>
                    <a:pt x="53" y="19"/>
                    <a:pt x="53" y="19"/>
                    <a:pt x="53" y="19"/>
                  </a:cubicBezTo>
                  <a:cubicBezTo>
                    <a:pt x="53" y="20"/>
                    <a:pt x="53" y="20"/>
                    <a:pt x="53" y="20"/>
                  </a:cubicBezTo>
                  <a:close/>
                  <a:moveTo>
                    <a:pt x="50" y="22"/>
                  </a:moveTo>
                  <a:cubicBezTo>
                    <a:pt x="51" y="21"/>
                    <a:pt x="51" y="21"/>
                    <a:pt x="51" y="21"/>
                  </a:cubicBezTo>
                  <a:cubicBezTo>
                    <a:pt x="52" y="20"/>
                    <a:pt x="52" y="20"/>
                    <a:pt x="52" y="20"/>
                  </a:cubicBezTo>
                  <a:cubicBezTo>
                    <a:pt x="51" y="20"/>
                    <a:pt x="51" y="20"/>
                    <a:pt x="51" y="20"/>
                  </a:cubicBezTo>
                  <a:cubicBezTo>
                    <a:pt x="50" y="20"/>
                    <a:pt x="50" y="20"/>
                    <a:pt x="50" y="20"/>
                  </a:cubicBezTo>
                  <a:cubicBezTo>
                    <a:pt x="49" y="21"/>
                    <a:pt x="49" y="21"/>
                    <a:pt x="49" y="21"/>
                  </a:cubicBezTo>
                  <a:cubicBezTo>
                    <a:pt x="49" y="22"/>
                    <a:pt x="49" y="22"/>
                    <a:pt x="49" y="22"/>
                  </a:cubicBezTo>
                  <a:cubicBezTo>
                    <a:pt x="49" y="22"/>
                    <a:pt x="49" y="22"/>
                    <a:pt x="49" y="22"/>
                  </a:cubicBezTo>
                  <a:cubicBezTo>
                    <a:pt x="50" y="22"/>
                    <a:pt x="50" y="22"/>
                    <a:pt x="50" y="22"/>
                  </a:cubicBezTo>
                  <a:close/>
                  <a:moveTo>
                    <a:pt x="45" y="25"/>
                  </a:moveTo>
                  <a:cubicBezTo>
                    <a:pt x="45" y="24"/>
                    <a:pt x="45" y="24"/>
                    <a:pt x="45" y="24"/>
                  </a:cubicBezTo>
                  <a:cubicBezTo>
                    <a:pt x="46" y="24"/>
                    <a:pt x="46" y="24"/>
                    <a:pt x="46" y="24"/>
                  </a:cubicBezTo>
                  <a:cubicBezTo>
                    <a:pt x="45" y="23"/>
                    <a:pt x="45" y="23"/>
                    <a:pt x="45" y="23"/>
                  </a:cubicBezTo>
                  <a:cubicBezTo>
                    <a:pt x="44" y="24"/>
                    <a:pt x="44" y="24"/>
                    <a:pt x="44" y="24"/>
                  </a:cubicBezTo>
                  <a:cubicBezTo>
                    <a:pt x="44" y="24"/>
                    <a:pt x="44" y="24"/>
                    <a:pt x="44" y="24"/>
                  </a:cubicBezTo>
                  <a:lnTo>
                    <a:pt x="45" y="2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6" name="Freeform 74"/>
            <p:cNvSpPr/>
            <p:nvPr/>
          </p:nvSpPr>
          <p:spPr bwMode="auto">
            <a:xfrm>
              <a:off x="4708301" y="3110506"/>
              <a:ext cx="91362" cy="162352"/>
            </a:xfrm>
            <a:custGeom>
              <a:avLst/>
              <a:gdLst>
                <a:gd name="T0" fmla="*/ 33 w 51"/>
                <a:gd name="T1" fmla="*/ 85 h 93"/>
                <a:gd name="T2" fmla="*/ 33 w 51"/>
                <a:gd name="T3" fmla="*/ 78 h 93"/>
                <a:gd name="T4" fmla="*/ 37 w 51"/>
                <a:gd name="T5" fmla="*/ 70 h 93"/>
                <a:gd name="T6" fmla="*/ 33 w 51"/>
                <a:gd name="T7" fmla="*/ 67 h 93"/>
                <a:gd name="T8" fmla="*/ 37 w 51"/>
                <a:gd name="T9" fmla="*/ 56 h 93"/>
                <a:gd name="T10" fmla="*/ 29 w 51"/>
                <a:gd name="T11" fmla="*/ 44 h 93"/>
                <a:gd name="T12" fmla="*/ 37 w 51"/>
                <a:gd name="T13" fmla="*/ 44 h 93"/>
                <a:gd name="T14" fmla="*/ 37 w 51"/>
                <a:gd name="T15" fmla="*/ 37 h 93"/>
                <a:gd name="T16" fmla="*/ 40 w 51"/>
                <a:gd name="T17" fmla="*/ 26 h 93"/>
                <a:gd name="T18" fmla="*/ 48 w 51"/>
                <a:gd name="T19" fmla="*/ 15 h 93"/>
                <a:gd name="T20" fmla="*/ 51 w 51"/>
                <a:gd name="T21" fmla="*/ 11 h 93"/>
                <a:gd name="T22" fmla="*/ 48 w 51"/>
                <a:gd name="T23" fmla="*/ 4 h 93"/>
                <a:gd name="T24" fmla="*/ 37 w 51"/>
                <a:gd name="T25" fmla="*/ 7 h 93"/>
                <a:gd name="T26" fmla="*/ 22 w 51"/>
                <a:gd name="T27" fmla="*/ 7 h 93"/>
                <a:gd name="T28" fmla="*/ 18 w 51"/>
                <a:gd name="T29" fmla="*/ 4 h 93"/>
                <a:gd name="T30" fmla="*/ 11 w 51"/>
                <a:gd name="T31" fmla="*/ 4 h 93"/>
                <a:gd name="T32" fmla="*/ 11 w 51"/>
                <a:gd name="T33" fmla="*/ 11 h 93"/>
                <a:gd name="T34" fmla="*/ 11 w 51"/>
                <a:gd name="T35" fmla="*/ 22 h 93"/>
                <a:gd name="T36" fmla="*/ 14 w 51"/>
                <a:gd name="T37" fmla="*/ 26 h 93"/>
                <a:gd name="T38" fmla="*/ 11 w 51"/>
                <a:gd name="T39" fmla="*/ 33 h 93"/>
                <a:gd name="T40" fmla="*/ 7 w 51"/>
                <a:gd name="T41" fmla="*/ 44 h 93"/>
                <a:gd name="T42" fmla="*/ 0 w 51"/>
                <a:gd name="T43" fmla="*/ 52 h 93"/>
                <a:gd name="T44" fmla="*/ 0 w 51"/>
                <a:gd name="T45" fmla="*/ 63 h 93"/>
                <a:gd name="T46" fmla="*/ 3 w 51"/>
                <a:gd name="T47" fmla="*/ 59 h 93"/>
                <a:gd name="T48" fmla="*/ 7 w 51"/>
                <a:gd name="T49" fmla="*/ 59 h 93"/>
                <a:gd name="T50" fmla="*/ 3 w 51"/>
                <a:gd name="T51" fmla="*/ 63 h 93"/>
                <a:gd name="T52" fmla="*/ 3 w 51"/>
                <a:gd name="T53" fmla="*/ 70 h 93"/>
                <a:gd name="T54" fmla="*/ 11 w 51"/>
                <a:gd name="T55" fmla="*/ 67 h 93"/>
                <a:gd name="T56" fmla="*/ 11 w 51"/>
                <a:gd name="T57" fmla="*/ 74 h 93"/>
                <a:gd name="T58" fmla="*/ 7 w 51"/>
                <a:gd name="T59" fmla="*/ 85 h 93"/>
                <a:gd name="T60" fmla="*/ 7 w 51"/>
                <a:gd name="T61" fmla="*/ 93 h 93"/>
                <a:gd name="T62" fmla="*/ 11 w 51"/>
                <a:gd name="T63" fmla="*/ 89 h 93"/>
                <a:gd name="T64" fmla="*/ 22 w 51"/>
                <a:gd name="T65" fmla="*/ 93 h 93"/>
                <a:gd name="T66" fmla="*/ 33 w 51"/>
                <a:gd name="T67" fmla="*/ 89 h 93"/>
                <a:gd name="T68" fmla="*/ 33 w 51"/>
                <a:gd name="T69" fmla="*/ 89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1" h="93">
                  <a:moveTo>
                    <a:pt x="33" y="89"/>
                  </a:moveTo>
                  <a:lnTo>
                    <a:pt x="33" y="85"/>
                  </a:lnTo>
                  <a:lnTo>
                    <a:pt x="29" y="82"/>
                  </a:lnTo>
                  <a:lnTo>
                    <a:pt x="33" y="78"/>
                  </a:lnTo>
                  <a:lnTo>
                    <a:pt x="37" y="74"/>
                  </a:lnTo>
                  <a:lnTo>
                    <a:pt x="37" y="70"/>
                  </a:lnTo>
                  <a:lnTo>
                    <a:pt x="33" y="70"/>
                  </a:lnTo>
                  <a:lnTo>
                    <a:pt x="33" y="67"/>
                  </a:lnTo>
                  <a:lnTo>
                    <a:pt x="37" y="59"/>
                  </a:lnTo>
                  <a:lnTo>
                    <a:pt x="37" y="56"/>
                  </a:lnTo>
                  <a:lnTo>
                    <a:pt x="33" y="52"/>
                  </a:lnTo>
                  <a:lnTo>
                    <a:pt x="29" y="44"/>
                  </a:lnTo>
                  <a:lnTo>
                    <a:pt x="33" y="44"/>
                  </a:lnTo>
                  <a:lnTo>
                    <a:pt x="37" y="44"/>
                  </a:lnTo>
                  <a:lnTo>
                    <a:pt x="40" y="41"/>
                  </a:lnTo>
                  <a:lnTo>
                    <a:pt x="37" y="37"/>
                  </a:lnTo>
                  <a:lnTo>
                    <a:pt x="40" y="33"/>
                  </a:lnTo>
                  <a:lnTo>
                    <a:pt x="40" y="26"/>
                  </a:lnTo>
                  <a:lnTo>
                    <a:pt x="40" y="22"/>
                  </a:lnTo>
                  <a:lnTo>
                    <a:pt x="48" y="15"/>
                  </a:lnTo>
                  <a:lnTo>
                    <a:pt x="48" y="15"/>
                  </a:lnTo>
                  <a:lnTo>
                    <a:pt x="51" y="11"/>
                  </a:lnTo>
                  <a:lnTo>
                    <a:pt x="48" y="7"/>
                  </a:lnTo>
                  <a:lnTo>
                    <a:pt x="48" y="4"/>
                  </a:lnTo>
                  <a:lnTo>
                    <a:pt x="37" y="4"/>
                  </a:lnTo>
                  <a:lnTo>
                    <a:pt x="37" y="7"/>
                  </a:lnTo>
                  <a:lnTo>
                    <a:pt x="26" y="4"/>
                  </a:lnTo>
                  <a:lnTo>
                    <a:pt x="22" y="7"/>
                  </a:lnTo>
                  <a:lnTo>
                    <a:pt x="18" y="4"/>
                  </a:lnTo>
                  <a:lnTo>
                    <a:pt x="18" y="4"/>
                  </a:lnTo>
                  <a:lnTo>
                    <a:pt x="18" y="0"/>
                  </a:lnTo>
                  <a:lnTo>
                    <a:pt x="11" y="4"/>
                  </a:lnTo>
                  <a:lnTo>
                    <a:pt x="11" y="4"/>
                  </a:lnTo>
                  <a:lnTo>
                    <a:pt x="11" y="11"/>
                  </a:lnTo>
                  <a:lnTo>
                    <a:pt x="11" y="19"/>
                  </a:lnTo>
                  <a:lnTo>
                    <a:pt x="11" y="22"/>
                  </a:lnTo>
                  <a:lnTo>
                    <a:pt x="11" y="26"/>
                  </a:lnTo>
                  <a:lnTo>
                    <a:pt x="14" y="26"/>
                  </a:lnTo>
                  <a:lnTo>
                    <a:pt x="11" y="30"/>
                  </a:lnTo>
                  <a:lnTo>
                    <a:pt x="11" y="33"/>
                  </a:lnTo>
                  <a:lnTo>
                    <a:pt x="11" y="37"/>
                  </a:lnTo>
                  <a:lnTo>
                    <a:pt x="7" y="44"/>
                  </a:lnTo>
                  <a:lnTo>
                    <a:pt x="7" y="44"/>
                  </a:lnTo>
                  <a:lnTo>
                    <a:pt x="0" y="52"/>
                  </a:lnTo>
                  <a:lnTo>
                    <a:pt x="0" y="59"/>
                  </a:lnTo>
                  <a:lnTo>
                    <a:pt x="0" y="63"/>
                  </a:lnTo>
                  <a:lnTo>
                    <a:pt x="3" y="63"/>
                  </a:lnTo>
                  <a:lnTo>
                    <a:pt x="3" y="59"/>
                  </a:lnTo>
                  <a:lnTo>
                    <a:pt x="7" y="59"/>
                  </a:lnTo>
                  <a:lnTo>
                    <a:pt x="7" y="59"/>
                  </a:lnTo>
                  <a:lnTo>
                    <a:pt x="7" y="63"/>
                  </a:lnTo>
                  <a:lnTo>
                    <a:pt x="3" y="63"/>
                  </a:lnTo>
                  <a:lnTo>
                    <a:pt x="3" y="67"/>
                  </a:lnTo>
                  <a:lnTo>
                    <a:pt x="3" y="70"/>
                  </a:lnTo>
                  <a:lnTo>
                    <a:pt x="7" y="67"/>
                  </a:lnTo>
                  <a:lnTo>
                    <a:pt x="11" y="67"/>
                  </a:lnTo>
                  <a:lnTo>
                    <a:pt x="11" y="70"/>
                  </a:lnTo>
                  <a:lnTo>
                    <a:pt x="11" y="74"/>
                  </a:lnTo>
                  <a:lnTo>
                    <a:pt x="7" y="78"/>
                  </a:lnTo>
                  <a:lnTo>
                    <a:pt x="7" y="85"/>
                  </a:lnTo>
                  <a:lnTo>
                    <a:pt x="7" y="89"/>
                  </a:lnTo>
                  <a:lnTo>
                    <a:pt x="7" y="93"/>
                  </a:lnTo>
                  <a:lnTo>
                    <a:pt x="7" y="93"/>
                  </a:lnTo>
                  <a:lnTo>
                    <a:pt x="11" y="89"/>
                  </a:lnTo>
                  <a:lnTo>
                    <a:pt x="18" y="93"/>
                  </a:lnTo>
                  <a:lnTo>
                    <a:pt x="22" y="93"/>
                  </a:lnTo>
                  <a:lnTo>
                    <a:pt x="26" y="93"/>
                  </a:lnTo>
                  <a:lnTo>
                    <a:pt x="33" y="89"/>
                  </a:lnTo>
                  <a:lnTo>
                    <a:pt x="33" y="89"/>
                  </a:lnTo>
                  <a:lnTo>
                    <a:pt x="33" y="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7" name="Freeform 75"/>
            <p:cNvSpPr>
              <a:spLocks noEditPoints="1"/>
            </p:cNvSpPr>
            <p:nvPr/>
          </p:nvSpPr>
          <p:spPr bwMode="auto">
            <a:xfrm>
              <a:off x="5510839" y="3117487"/>
              <a:ext cx="250793" cy="219960"/>
            </a:xfrm>
            <a:custGeom>
              <a:avLst/>
              <a:gdLst>
                <a:gd name="T0" fmla="*/ 23 w 38"/>
                <a:gd name="T1" fmla="*/ 3 h 34"/>
                <a:gd name="T2" fmla="*/ 15 w 38"/>
                <a:gd name="T3" fmla="*/ 3 h 34"/>
                <a:gd name="T4" fmla="*/ 6 w 38"/>
                <a:gd name="T5" fmla="*/ 6 h 34"/>
                <a:gd name="T6" fmla="*/ 4 w 38"/>
                <a:gd name="T7" fmla="*/ 14 h 34"/>
                <a:gd name="T8" fmla="*/ 10 w 38"/>
                <a:gd name="T9" fmla="*/ 18 h 34"/>
                <a:gd name="T10" fmla="*/ 14 w 38"/>
                <a:gd name="T11" fmla="*/ 20 h 34"/>
                <a:gd name="T12" fmla="*/ 7 w 38"/>
                <a:gd name="T13" fmla="*/ 20 h 34"/>
                <a:gd name="T14" fmla="*/ 11 w 38"/>
                <a:gd name="T15" fmla="*/ 26 h 34"/>
                <a:gd name="T16" fmla="*/ 13 w 38"/>
                <a:gd name="T17" fmla="*/ 26 h 34"/>
                <a:gd name="T18" fmla="*/ 14 w 38"/>
                <a:gd name="T19" fmla="*/ 22 h 34"/>
                <a:gd name="T20" fmla="*/ 17 w 38"/>
                <a:gd name="T21" fmla="*/ 22 h 34"/>
                <a:gd name="T22" fmla="*/ 18 w 38"/>
                <a:gd name="T23" fmla="*/ 21 h 34"/>
                <a:gd name="T24" fmla="*/ 15 w 38"/>
                <a:gd name="T25" fmla="*/ 16 h 34"/>
                <a:gd name="T26" fmla="*/ 14 w 38"/>
                <a:gd name="T27" fmla="*/ 13 h 34"/>
                <a:gd name="T28" fmla="*/ 14 w 38"/>
                <a:gd name="T29" fmla="*/ 11 h 34"/>
                <a:gd name="T30" fmla="*/ 13 w 38"/>
                <a:gd name="T31" fmla="*/ 7 h 34"/>
                <a:gd name="T32" fmla="*/ 17 w 38"/>
                <a:gd name="T33" fmla="*/ 9 h 34"/>
                <a:gd name="T34" fmla="*/ 20 w 38"/>
                <a:gd name="T35" fmla="*/ 8 h 34"/>
                <a:gd name="T36" fmla="*/ 21 w 38"/>
                <a:gd name="T37" fmla="*/ 5 h 34"/>
                <a:gd name="T38" fmla="*/ 28 w 38"/>
                <a:gd name="T39" fmla="*/ 4 h 34"/>
                <a:gd name="T40" fmla="*/ 18 w 38"/>
                <a:gd name="T41" fmla="*/ 32 h 34"/>
                <a:gd name="T42" fmla="*/ 24 w 38"/>
                <a:gd name="T43" fmla="*/ 34 h 34"/>
                <a:gd name="T44" fmla="*/ 30 w 38"/>
                <a:gd name="T45" fmla="*/ 32 h 34"/>
                <a:gd name="T46" fmla="*/ 26 w 38"/>
                <a:gd name="T47" fmla="*/ 31 h 34"/>
                <a:gd name="T48" fmla="*/ 20 w 38"/>
                <a:gd name="T49" fmla="*/ 30 h 34"/>
                <a:gd name="T50" fmla="*/ 19 w 38"/>
                <a:gd name="T51" fmla="*/ 31 h 34"/>
                <a:gd name="T52" fmla="*/ 0 w 38"/>
                <a:gd name="T53" fmla="*/ 12 h 34"/>
                <a:gd name="T54" fmla="*/ 5 w 38"/>
                <a:gd name="T55" fmla="*/ 16 h 34"/>
                <a:gd name="T56" fmla="*/ 5 w 38"/>
                <a:gd name="T57" fmla="*/ 18 h 34"/>
                <a:gd name="T58" fmla="*/ 4 w 38"/>
                <a:gd name="T59" fmla="*/ 19 h 34"/>
                <a:gd name="T60" fmla="*/ 6 w 38"/>
                <a:gd name="T61" fmla="*/ 21 h 34"/>
                <a:gd name="T62" fmla="*/ 34 w 38"/>
                <a:gd name="T63" fmla="*/ 29 h 34"/>
                <a:gd name="T64" fmla="*/ 34 w 38"/>
                <a:gd name="T65" fmla="*/ 32 h 34"/>
                <a:gd name="T66" fmla="*/ 38 w 38"/>
                <a:gd name="T67" fmla="*/ 27 h 34"/>
                <a:gd name="T68" fmla="*/ 36 w 38"/>
                <a:gd name="T69" fmla="*/ 29 h 34"/>
                <a:gd name="T70" fmla="*/ 30 w 38"/>
                <a:gd name="T71" fmla="*/ 21 h 34"/>
                <a:gd name="T72" fmla="*/ 30 w 38"/>
                <a:gd name="T73" fmla="*/ 21 h 34"/>
                <a:gd name="T74" fmla="*/ 27 w 38"/>
                <a:gd name="T75" fmla="*/ 18 h 34"/>
                <a:gd name="T76" fmla="*/ 26 w 38"/>
                <a:gd name="T77" fmla="*/ 14 h 34"/>
                <a:gd name="T78" fmla="*/ 29 w 38"/>
                <a:gd name="T79" fmla="*/ 15 h 34"/>
                <a:gd name="T80" fmla="*/ 27 w 38"/>
                <a:gd name="T81" fmla="*/ 15 h 34"/>
                <a:gd name="T82" fmla="*/ 23 w 38"/>
                <a:gd name="T83" fmla="*/ 9 h 34"/>
                <a:gd name="T84" fmla="*/ 23 w 38"/>
                <a:gd name="T85" fmla="*/ 10 h 34"/>
                <a:gd name="T86" fmla="*/ 20 w 38"/>
                <a:gd name="T87" fmla="*/ 7 h 34"/>
                <a:gd name="T88" fmla="*/ 16 w 38"/>
                <a:gd name="T89" fmla="*/ 14 h 34"/>
                <a:gd name="T90" fmla="*/ 22 w 38"/>
                <a:gd name="T91" fmla="*/ 16 h 34"/>
                <a:gd name="T92" fmla="*/ 28 w 38"/>
                <a:gd name="T93" fmla="*/ 22 h 34"/>
                <a:gd name="T94" fmla="*/ 21 w 38"/>
                <a:gd name="T95" fmla="*/ 24 h 34"/>
                <a:gd name="T96" fmla="*/ 21 w 38"/>
                <a:gd name="T97" fmla="*/ 22 h 34"/>
                <a:gd name="T98" fmla="*/ 26 w 38"/>
                <a:gd name="T99" fmla="*/ 25 h 34"/>
                <a:gd name="T100" fmla="*/ 26 w 38"/>
                <a:gd name="T101" fmla="*/ 23 h 34"/>
                <a:gd name="T102" fmla="*/ 22 w 38"/>
                <a:gd name="T103" fmla="*/ 20 h 34"/>
                <a:gd name="T104" fmla="*/ 14 w 38"/>
                <a:gd name="T105" fmla="*/ 15 h 34"/>
                <a:gd name="T106" fmla="*/ 20 w 38"/>
                <a:gd name="T107" fmla="*/ 18 h 34"/>
                <a:gd name="T108" fmla="*/ 20 w 38"/>
                <a:gd name="T109" fmla="*/ 20 h 34"/>
                <a:gd name="T110" fmla="*/ 17 w 38"/>
                <a:gd name="T111" fmla="*/ 17 h 34"/>
                <a:gd name="T112" fmla="*/ 15 w 38"/>
                <a:gd name="T113" fmla="*/ 27 h 34"/>
                <a:gd name="T114" fmla="*/ 15 w 38"/>
                <a:gd name="T115" fmla="*/ 27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 h="34">
                  <a:moveTo>
                    <a:pt x="28" y="0"/>
                  </a:moveTo>
                  <a:cubicBezTo>
                    <a:pt x="28" y="0"/>
                    <a:pt x="28" y="0"/>
                    <a:pt x="28" y="0"/>
                  </a:cubicBezTo>
                  <a:cubicBezTo>
                    <a:pt x="27" y="1"/>
                    <a:pt x="27" y="1"/>
                    <a:pt x="27" y="1"/>
                  </a:cubicBezTo>
                  <a:cubicBezTo>
                    <a:pt x="27" y="2"/>
                    <a:pt x="27" y="2"/>
                    <a:pt x="27" y="2"/>
                  </a:cubicBezTo>
                  <a:cubicBezTo>
                    <a:pt x="27" y="3"/>
                    <a:pt x="27" y="3"/>
                    <a:pt x="27" y="3"/>
                  </a:cubicBezTo>
                  <a:cubicBezTo>
                    <a:pt x="27" y="3"/>
                    <a:pt x="27" y="3"/>
                    <a:pt x="27" y="3"/>
                  </a:cubicBezTo>
                  <a:cubicBezTo>
                    <a:pt x="25" y="3"/>
                    <a:pt x="25" y="3"/>
                    <a:pt x="25" y="3"/>
                  </a:cubicBezTo>
                  <a:cubicBezTo>
                    <a:pt x="24" y="3"/>
                    <a:pt x="24" y="3"/>
                    <a:pt x="24" y="3"/>
                  </a:cubicBezTo>
                  <a:cubicBezTo>
                    <a:pt x="23" y="3"/>
                    <a:pt x="23" y="3"/>
                    <a:pt x="23" y="3"/>
                  </a:cubicBezTo>
                  <a:cubicBezTo>
                    <a:pt x="22" y="3"/>
                    <a:pt x="22" y="3"/>
                    <a:pt x="22" y="3"/>
                  </a:cubicBezTo>
                  <a:cubicBezTo>
                    <a:pt x="22" y="3"/>
                    <a:pt x="22" y="3"/>
                    <a:pt x="22" y="3"/>
                  </a:cubicBezTo>
                  <a:cubicBezTo>
                    <a:pt x="21" y="3"/>
                    <a:pt x="21" y="3"/>
                    <a:pt x="21" y="3"/>
                  </a:cubicBezTo>
                  <a:cubicBezTo>
                    <a:pt x="21" y="3"/>
                    <a:pt x="21" y="3"/>
                    <a:pt x="21" y="3"/>
                  </a:cubicBezTo>
                  <a:cubicBezTo>
                    <a:pt x="19" y="3"/>
                    <a:pt x="19" y="3"/>
                    <a:pt x="19" y="3"/>
                  </a:cubicBezTo>
                  <a:cubicBezTo>
                    <a:pt x="18" y="2"/>
                    <a:pt x="18" y="2"/>
                    <a:pt x="18" y="2"/>
                  </a:cubicBezTo>
                  <a:cubicBezTo>
                    <a:pt x="18" y="3"/>
                    <a:pt x="18" y="3"/>
                    <a:pt x="18" y="3"/>
                  </a:cubicBezTo>
                  <a:cubicBezTo>
                    <a:pt x="16" y="3"/>
                    <a:pt x="16" y="3"/>
                    <a:pt x="16" y="3"/>
                  </a:cubicBezTo>
                  <a:cubicBezTo>
                    <a:pt x="15" y="3"/>
                    <a:pt x="15" y="3"/>
                    <a:pt x="15" y="3"/>
                  </a:cubicBezTo>
                  <a:cubicBezTo>
                    <a:pt x="15" y="3"/>
                    <a:pt x="15" y="3"/>
                    <a:pt x="15" y="3"/>
                  </a:cubicBezTo>
                  <a:cubicBezTo>
                    <a:pt x="14" y="4"/>
                    <a:pt x="14" y="4"/>
                    <a:pt x="14" y="4"/>
                  </a:cubicBezTo>
                  <a:cubicBezTo>
                    <a:pt x="13" y="4"/>
                    <a:pt x="13" y="4"/>
                    <a:pt x="13" y="4"/>
                  </a:cubicBezTo>
                  <a:cubicBezTo>
                    <a:pt x="12" y="4"/>
                    <a:pt x="12" y="4"/>
                    <a:pt x="12" y="4"/>
                  </a:cubicBezTo>
                  <a:cubicBezTo>
                    <a:pt x="10" y="4"/>
                    <a:pt x="10" y="4"/>
                    <a:pt x="10" y="4"/>
                  </a:cubicBezTo>
                  <a:cubicBezTo>
                    <a:pt x="9" y="5"/>
                    <a:pt x="9" y="5"/>
                    <a:pt x="9" y="5"/>
                  </a:cubicBezTo>
                  <a:cubicBezTo>
                    <a:pt x="9" y="5"/>
                    <a:pt x="9" y="5"/>
                    <a:pt x="9" y="5"/>
                  </a:cubicBezTo>
                  <a:cubicBezTo>
                    <a:pt x="8" y="5"/>
                    <a:pt x="8" y="5"/>
                    <a:pt x="8" y="5"/>
                  </a:cubicBezTo>
                  <a:cubicBezTo>
                    <a:pt x="6" y="6"/>
                    <a:pt x="6" y="6"/>
                    <a:pt x="6" y="6"/>
                  </a:cubicBezTo>
                  <a:cubicBezTo>
                    <a:pt x="6" y="7"/>
                    <a:pt x="6" y="7"/>
                    <a:pt x="6" y="7"/>
                  </a:cubicBezTo>
                  <a:cubicBezTo>
                    <a:pt x="5" y="9"/>
                    <a:pt x="5" y="9"/>
                    <a:pt x="5" y="9"/>
                  </a:cubicBezTo>
                  <a:cubicBezTo>
                    <a:pt x="3" y="9"/>
                    <a:pt x="3" y="9"/>
                    <a:pt x="3" y="9"/>
                  </a:cubicBezTo>
                  <a:cubicBezTo>
                    <a:pt x="3" y="10"/>
                    <a:pt x="3" y="10"/>
                    <a:pt x="3" y="10"/>
                  </a:cubicBezTo>
                  <a:cubicBezTo>
                    <a:pt x="3" y="11"/>
                    <a:pt x="3" y="11"/>
                    <a:pt x="3" y="11"/>
                  </a:cubicBezTo>
                  <a:cubicBezTo>
                    <a:pt x="2" y="11"/>
                    <a:pt x="2" y="11"/>
                    <a:pt x="2" y="11"/>
                  </a:cubicBezTo>
                  <a:cubicBezTo>
                    <a:pt x="2" y="12"/>
                    <a:pt x="2" y="12"/>
                    <a:pt x="2" y="12"/>
                  </a:cubicBezTo>
                  <a:cubicBezTo>
                    <a:pt x="2" y="13"/>
                    <a:pt x="2" y="13"/>
                    <a:pt x="2" y="13"/>
                  </a:cubicBezTo>
                  <a:cubicBezTo>
                    <a:pt x="4" y="14"/>
                    <a:pt x="4" y="14"/>
                    <a:pt x="4" y="14"/>
                  </a:cubicBezTo>
                  <a:cubicBezTo>
                    <a:pt x="5" y="15"/>
                    <a:pt x="5" y="15"/>
                    <a:pt x="5" y="15"/>
                  </a:cubicBezTo>
                  <a:cubicBezTo>
                    <a:pt x="5" y="15"/>
                    <a:pt x="5" y="15"/>
                    <a:pt x="5" y="15"/>
                  </a:cubicBezTo>
                  <a:cubicBezTo>
                    <a:pt x="5" y="15"/>
                    <a:pt x="5" y="15"/>
                    <a:pt x="5" y="15"/>
                  </a:cubicBezTo>
                  <a:cubicBezTo>
                    <a:pt x="6" y="17"/>
                    <a:pt x="6" y="17"/>
                    <a:pt x="6" y="17"/>
                  </a:cubicBezTo>
                  <a:cubicBezTo>
                    <a:pt x="7" y="18"/>
                    <a:pt x="7" y="18"/>
                    <a:pt x="7" y="18"/>
                  </a:cubicBezTo>
                  <a:cubicBezTo>
                    <a:pt x="7" y="18"/>
                    <a:pt x="7" y="18"/>
                    <a:pt x="7" y="18"/>
                  </a:cubicBezTo>
                  <a:cubicBezTo>
                    <a:pt x="8" y="18"/>
                    <a:pt x="8" y="18"/>
                    <a:pt x="8" y="18"/>
                  </a:cubicBezTo>
                  <a:cubicBezTo>
                    <a:pt x="9" y="18"/>
                    <a:pt x="9" y="18"/>
                    <a:pt x="9" y="18"/>
                  </a:cubicBezTo>
                  <a:cubicBezTo>
                    <a:pt x="10" y="18"/>
                    <a:pt x="10" y="18"/>
                    <a:pt x="10" y="18"/>
                  </a:cubicBezTo>
                  <a:cubicBezTo>
                    <a:pt x="10" y="18"/>
                    <a:pt x="10" y="18"/>
                    <a:pt x="10" y="18"/>
                  </a:cubicBezTo>
                  <a:cubicBezTo>
                    <a:pt x="11" y="18"/>
                    <a:pt x="11" y="18"/>
                    <a:pt x="11" y="18"/>
                  </a:cubicBezTo>
                  <a:cubicBezTo>
                    <a:pt x="12" y="18"/>
                    <a:pt x="12" y="18"/>
                    <a:pt x="12" y="18"/>
                  </a:cubicBezTo>
                  <a:cubicBezTo>
                    <a:pt x="13" y="18"/>
                    <a:pt x="13" y="18"/>
                    <a:pt x="13" y="18"/>
                  </a:cubicBezTo>
                  <a:cubicBezTo>
                    <a:pt x="13" y="19"/>
                    <a:pt x="13" y="19"/>
                    <a:pt x="13" y="19"/>
                  </a:cubicBezTo>
                  <a:cubicBezTo>
                    <a:pt x="13" y="19"/>
                    <a:pt x="13" y="19"/>
                    <a:pt x="13" y="19"/>
                  </a:cubicBezTo>
                  <a:cubicBezTo>
                    <a:pt x="14" y="19"/>
                    <a:pt x="14" y="19"/>
                    <a:pt x="14" y="19"/>
                  </a:cubicBezTo>
                  <a:cubicBezTo>
                    <a:pt x="15" y="19"/>
                    <a:pt x="15" y="19"/>
                    <a:pt x="15" y="19"/>
                  </a:cubicBezTo>
                  <a:cubicBezTo>
                    <a:pt x="14" y="20"/>
                    <a:pt x="14" y="20"/>
                    <a:pt x="14" y="20"/>
                  </a:cubicBezTo>
                  <a:cubicBezTo>
                    <a:pt x="14" y="20"/>
                    <a:pt x="14" y="20"/>
                    <a:pt x="14" y="20"/>
                  </a:cubicBezTo>
                  <a:cubicBezTo>
                    <a:pt x="13" y="20"/>
                    <a:pt x="13" y="20"/>
                    <a:pt x="13" y="20"/>
                  </a:cubicBezTo>
                  <a:cubicBezTo>
                    <a:pt x="12" y="19"/>
                    <a:pt x="12" y="19"/>
                    <a:pt x="12" y="19"/>
                  </a:cubicBezTo>
                  <a:cubicBezTo>
                    <a:pt x="10" y="18"/>
                    <a:pt x="10" y="18"/>
                    <a:pt x="10" y="18"/>
                  </a:cubicBezTo>
                  <a:cubicBezTo>
                    <a:pt x="10" y="19"/>
                    <a:pt x="10" y="19"/>
                    <a:pt x="10" y="19"/>
                  </a:cubicBezTo>
                  <a:cubicBezTo>
                    <a:pt x="9" y="19"/>
                    <a:pt x="9" y="19"/>
                    <a:pt x="9" y="19"/>
                  </a:cubicBezTo>
                  <a:cubicBezTo>
                    <a:pt x="8" y="19"/>
                    <a:pt x="8" y="19"/>
                    <a:pt x="8" y="19"/>
                  </a:cubicBezTo>
                  <a:cubicBezTo>
                    <a:pt x="7" y="19"/>
                    <a:pt x="7" y="19"/>
                    <a:pt x="7" y="19"/>
                  </a:cubicBezTo>
                  <a:cubicBezTo>
                    <a:pt x="7" y="20"/>
                    <a:pt x="7" y="20"/>
                    <a:pt x="7" y="20"/>
                  </a:cubicBezTo>
                  <a:cubicBezTo>
                    <a:pt x="7" y="20"/>
                    <a:pt x="7" y="20"/>
                    <a:pt x="7" y="20"/>
                  </a:cubicBezTo>
                  <a:cubicBezTo>
                    <a:pt x="8" y="21"/>
                    <a:pt x="8" y="21"/>
                    <a:pt x="8" y="21"/>
                  </a:cubicBezTo>
                  <a:cubicBezTo>
                    <a:pt x="9" y="22"/>
                    <a:pt x="9" y="22"/>
                    <a:pt x="9" y="22"/>
                  </a:cubicBezTo>
                  <a:cubicBezTo>
                    <a:pt x="10" y="22"/>
                    <a:pt x="10" y="22"/>
                    <a:pt x="10" y="22"/>
                  </a:cubicBezTo>
                  <a:cubicBezTo>
                    <a:pt x="10" y="23"/>
                    <a:pt x="10" y="23"/>
                    <a:pt x="10" y="23"/>
                  </a:cubicBezTo>
                  <a:cubicBezTo>
                    <a:pt x="9" y="23"/>
                    <a:pt x="9" y="23"/>
                    <a:pt x="9" y="23"/>
                  </a:cubicBezTo>
                  <a:cubicBezTo>
                    <a:pt x="9" y="24"/>
                    <a:pt x="9" y="24"/>
                    <a:pt x="9" y="24"/>
                  </a:cubicBezTo>
                  <a:cubicBezTo>
                    <a:pt x="10" y="25"/>
                    <a:pt x="10" y="25"/>
                    <a:pt x="10" y="25"/>
                  </a:cubicBezTo>
                  <a:cubicBezTo>
                    <a:pt x="11" y="26"/>
                    <a:pt x="11" y="26"/>
                    <a:pt x="11" y="26"/>
                  </a:cubicBezTo>
                  <a:cubicBezTo>
                    <a:pt x="11" y="25"/>
                    <a:pt x="11" y="25"/>
                    <a:pt x="11" y="25"/>
                  </a:cubicBezTo>
                  <a:cubicBezTo>
                    <a:pt x="11" y="25"/>
                    <a:pt x="11" y="25"/>
                    <a:pt x="11" y="25"/>
                  </a:cubicBezTo>
                  <a:cubicBezTo>
                    <a:pt x="11" y="24"/>
                    <a:pt x="11" y="24"/>
                    <a:pt x="11" y="24"/>
                  </a:cubicBezTo>
                  <a:cubicBezTo>
                    <a:pt x="11" y="25"/>
                    <a:pt x="11" y="25"/>
                    <a:pt x="11" y="25"/>
                  </a:cubicBezTo>
                  <a:cubicBezTo>
                    <a:pt x="13" y="25"/>
                    <a:pt x="13" y="25"/>
                    <a:pt x="13" y="25"/>
                  </a:cubicBezTo>
                  <a:cubicBezTo>
                    <a:pt x="13" y="26"/>
                    <a:pt x="13" y="26"/>
                    <a:pt x="13" y="26"/>
                  </a:cubicBezTo>
                  <a:cubicBezTo>
                    <a:pt x="13" y="27"/>
                    <a:pt x="13" y="27"/>
                    <a:pt x="13" y="27"/>
                  </a:cubicBezTo>
                  <a:cubicBezTo>
                    <a:pt x="13" y="27"/>
                    <a:pt x="13" y="27"/>
                    <a:pt x="13" y="27"/>
                  </a:cubicBezTo>
                  <a:cubicBezTo>
                    <a:pt x="13" y="26"/>
                    <a:pt x="13" y="26"/>
                    <a:pt x="13" y="26"/>
                  </a:cubicBezTo>
                  <a:cubicBezTo>
                    <a:pt x="14" y="25"/>
                    <a:pt x="14" y="25"/>
                    <a:pt x="14" y="25"/>
                  </a:cubicBezTo>
                  <a:cubicBezTo>
                    <a:pt x="14" y="25"/>
                    <a:pt x="14" y="25"/>
                    <a:pt x="14" y="25"/>
                  </a:cubicBezTo>
                  <a:cubicBezTo>
                    <a:pt x="15" y="26"/>
                    <a:pt x="15" y="26"/>
                    <a:pt x="15" y="26"/>
                  </a:cubicBezTo>
                  <a:cubicBezTo>
                    <a:pt x="16" y="27"/>
                    <a:pt x="16" y="27"/>
                    <a:pt x="16" y="27"/>
                  </a:cubicBezTo>
                  <a:cubicBezTo>
                    <a:pt x="15" y="26"/>
                    <a:pt x="15" y="26"/>
                    <a:pt x="15" y="26"/>
                  </a:cubicBezTo>
                  <a:cubicBezTo>
                    <a:pt x="16" y="25"/>
                    <a:pt x="16" y="25"/>
                    <a:pt x="16" y="25"/>
                  </a:cubicBezTo>
                  <a:cubicBezTo>
                    <a:pt x="15" y="25"/>
                    <a:pt x="15" y="25"/>
                    <a:pt x="15" y="25"/>
                  </a:cubicBezTo>
                  <a:cubicBezTo>
                    <a:pt x="14" y="23"/>
                    <a:pt x="14" y="23"/>
                    <a:pt x="14" y="23"/>
                  </a:cubicBezTo>
                  <a:cubicBezTo>
                    <a:pt x="14" y="22"/>
                    <a:pt x="14" y="22"/>
                    <a:pt x="14" y="22"/>
                  </a:cubicBezTo>
                  <a:cubicBezTo>
                    <a:pt x="14" y="22"/>
                    <a:pt x="14" y="22"/>
                    <a:pt x="14" y="22"/>
                  </a:cubicBezTo>
                  <a:cubicBezTo>
                    <a:pt x="14" y="22"/>
                    <a:pt x="14" y="22"/>
                    <a:pt x="14" y="22"/>
                  </a:cubicBezTo>
                  <a:cubicBezTo>
                    <a:pt x="15" y="23"/>
                    <a:pt x="15" y="23"/>
                    <a:pt x="15" y="23"/>
                  </a:cubicBezTo>
                  <a:cubicBezTo>
                    <a:pt x="15" y="23"/>
                    <a:pt x="15" y="23"/>
                    <a:pt x="15" y="23"/>
                  </a:cubicBezTo>
                  <a:cubicBezTo>
                    <a:pt x="15" y="23"/>
                    <a:pt x="15" y="23"/>
                    <a:pt x="15" y="23"/>
                  </a:cubicBezTo>
                  <a:cubicBezTo>
                    <a:pt x="16" y="23"/>
                    <a:pt x="16" y="23"/>
                    <a:pt x="16" y="23"/>
                  </a:cubicBezTo>
                  <a:cubicBezTo>
                    <a:pt x="17" y="23"/>
                    <a:pt x="17" y="23"/>
                    <a:pt x="17" y="23"/>
                  </a:cubicBezTo>
                  <a:cubicBezTo>
                    <a:pt x="17" y="23"/>
                    <a:pt x="17" y="23"/>
                    <a:pt x="17" y="23"/>
                  </a:cubicBezTo>
                  <a:cubicBezTo>
                    <a:pt x="17" y="22"/>
                    <a:pt x="17" y="22"/>
                    <a:pt x="17" y="22"/>
                  </a:cubicBezTo>
                  <a:cubicBezTo>
                    <a:pt x="17" y="22"/>
                    <a:pt x="17" y="22"/>
                    <a:pt x="17" y="22"/>
                  </a:cubicBezTo>
                  <a:cubicBezTo>
                    <a:pt x="16" y="22"/>
                    <a:pt x="16" y="22"/>
                    <a:pt x="16" y="22"/>
                  </a:cubicBezTo>
                  <a:cubicBezTo>
                    <a:pt x="15" y="22"/>
                    <a:pt x="15" y="22"/>
                    <a:pt x="15" y="22"/>
                  </a:cubicBezTo>
                  <a:cubicBezTo>
                    <a:pt x="15" y="21"/>
                    <a:pt x="15" y="21"/>
                    <a:pt x="15" y="21"/>
                  </a:cubicBezTo>
                  <a:cubicBezTo>
                    <a:pt x="15" y="21"/>
                    <a:pt x="15" y="21"/>
                    <a:pt x="15" y="21"/>
                  </a:cubicBezTo>
                  <a:cubicBezTo>
                    <a:pt x="15" y="20"/>
                    <a:pt x="15" y="20"/>
                    <a:pt x="15" y="20"/>
                  </a:cubicBezTo>
                  <a:cubicBezTo>
                    <a:pt x="16" y="20"/>
                    <a:pt x="16" y="20"/>
                    <a:pt x="16" y="20"/>
                  </a:cubicBezTo>
                  <a:cubicBezTo>
                    <a:pt x="17" y="20"/>
                    <a:pt x="17" y="20"/>
                    <a:pt x="17" y="20"/>
                  </a:cubicBezTo>
                  <a:cubicBezTo>
                    <a:pt x="18" y="21"/>
                    <a:pt x="18" y="21"/>
                    <a:pt x="18" y="21"/>
                  </a:cubicBezTo>
                  <a:cubicBezTo>
                    <a:pt x="18" y="21"/>
                    <a:pt x="18" y="21"/>
                    <a:pt x="18" y="21"/>
                  </a:cubicBezTo>
                  <a:cubicBezTo>
                    <a:pt x="19" y="21"/>
                    <a:pt x="19" y="21"/>
                    <a:pt x="19" y="21"/>
                  </a:cubicBezTo>
                  <a:cubicBezTo>
                    <a:pt x="19" y="21"/>
                    <a:pt x="19" y="21"/>
                    <a:pt x="19" y="21"/>
                  </a:cubicBezTo>
                  <a:cubicBezTo>
                    <a:pt x="18" y="20"/>
                    <a:pt x="18" y="20"/>
                    <a:pt x="18" y="20"/>
                  </a:cubicBezTo>
                  <a:cubicBezTo>
                    <a:pt x="19" y="19"/>
                    <a:pt x="19" y="19"/>
                    <a:pt x="19" y="19"/>
                  </a:cubicBezTo>
                  <a:cubicBezTo>
                    <a:pt x="18" y="18"/>
                    <a:pt x="18" y="18"/>
                    <a:pt x="18" y="18"/>
                  </a:cubicBezTo>
                  <a:cubicBezTo>
                    <a:pt x="16" y="17"/>
                    <a:pt x="16" y="17"/>
                    <a:pt x="16" y="17"/>
                  </a:cubicBezTo>
                  <a:cubicBezTo>
                    <a:pt x="16" y="17"/>
                    <a:pt x="16" y="17"/>
                    <a:pt x="16" y="17"/>
                  </a:cubicBezTo>
                  <a:cubicBezTo>
                    <a:pt x="15" y="16"/>
                    <a:pt x="15" y="16"/>
                    <a:pt x="15" y="16"/>
                  </a:cubicBezTo>
                  <a:cubicBezTo>
                    <a:pt x="15" y="17"/>
                    <a:pt x="15" y="17"/>
                    <a:pt x="15" y="17"/>
                  </a:cubicBezTo>
                  <a:cubicBezTo>
                    <a:pt x="14" y="16"/>
                    <a:pt x="14" y="16"/>
                    <a:pt x="14" y="16"/>
                  </a:cubicBezTo>
                  <a:cubicBezTo>
                    <a:pt x="13" y="16"/>
                    <a:pt x="13" y="16"/>
                    <a:pt x="13" y="16"/>
                  </a:cubicBezTo>
                  <a:cubicBezTo>
                    <a:pt x="13" y="15"/>
                    <a:pt x="13" y="15"/>
                    <a:pt x="13" y="15"/>
                  </a:cubicBezTo>
                  <a:cubicBezTo>
                    <a:pt x="14" y="15"/>
                    <a:pt x="14" y="15"/>
                    <a:pt x="14" y="15"/>
                  </a:cubicBezTo>
                  <a:cubicBezTo>
                    <a:pt x="14" y="15"/>
                    <a:pt x="14" y="15"/>
                    <a:pt x="14" y="15"/>
                  </a:cubicBezTo>
                  <a:cubicBezTo>
                    <a:pt x="14" y="14"/>
                    <a:pt x="14" y="14"/>
                    <a:pt x="14" y="14"/>
                  </a:cubicBezTo>
                  <a:cubicBezTo>
                    <a:pt x="13" y="14"/>
                    <a:pt x="13" y="14"/>
                    <a:pt x="13" y="14"/>
                  </a:cubicBezTo>
                  <a:cubicBezTo>
                    <a:pt x="14" y="13"/>
                    <a:pt x="14" y="13"/>
                    <a:pt x="14" y="13"/>
                  </a:cubicBezTo>
                  <a:cubicBezTo>
                    <a:pt x="14" y="13"/>
                    <a:pt x="14" y="13"/>
                    <a:pt x="14" y="13"/>
                  </a:cubicBezTo>
                  <a:cubicBezTo>
                    <a:pt x="14" y="13"/>
                    <a:pt x="14" y="13"/>
                    <a:pt x="14" y="13"/>
                  </a:cubicBezTo>
                  <a:cubicBezTo>
                    <a:pt x="15" y="14"/>
                    <a:pt x="15" y="14"/>
                    <a:pt x="15" y="14"/>
                  </a:cubicBezTo>
                  <a:cubicBezTo>
                    <a:pt x="15" y="14"/>
                    <a:pt x="15" y="14"/>
                    <a:pt x="15" y="14"/>
                  </a:cubicBezTo>
                  <a:cubicBezTo>
                    <a:pt x="15" y="14"/>
                    <a:pt x="15" y="14"/>
                    <a:pt x="15" y="14"/>
                  </a:cubicBezTo>
                  <a:cubicBezTo>
                    <a:pt x="15" y="14"/>
                    <a:pt x="15" y="14"/>
                    <a:pt x="15" y="14"/>
                  </a:cubicBezTo>
                  <a:cubicBezTo>
                    <a:pt x="15" y="13"/>
                    <a:pt x="15" y="13"/>
                    <a:pt x="15" y="13"/>
                  </a:cubicBezTo>
                  <a:cubicBezTo>
                    <a:pt x="15" y="13"/>
                    <a:pt x="15" y="13"/>
                    <a:pt x="15" y="13"/>
                  </a:cubicBezTo>
                  <a:cubicBezTo>
                    <a:pt x="14" y="11"/>
                    <a:pt x="14" y="11"/>
                    <a:pt x="14" y="11"/>
                  </a:cubicBezTo>
                  <a:cubicBezTo>
                    <a:pt x="13" y="11"/>
                    <a:pt x="13" y="11"/>
                    <a:pt x="13" y="11"/>
                  </a:cubicBezTo>
                  <a:cubicBezTo>
                    <a:pt x="13" y="10"/>
                    <a:pt x="13" y="10"/>
                    <a:pt x="13" y="10"/>
                  </a:cubicBezTo>
                  <a:cubicBezTo>
                    <a:pt x="12" y="10"/>
                    <a:pt x="12" y="10"/>
                    <a:pt x="12" y="10"/>
                  </a:cubicBezTo>
                  <a:cubicBezTo>
                    <a:pt x="12" y="9"/>
                    <a:pt x="12" y="9"/>
                    <a:pt x="12" y="9"/>
                  </a:cubicBezTo>
                  <a:cubicBezTo>
                    <a:pt x="12" y="8"/>
                    <a:pt x="12" y="8"/>
                    <a:pt x="12" y="8"/>
                  </a:cubicBezTo>
                  <a:cubicBezTo>
                    <a:pt x="13" y="7"/>
                    <a:pt x="13" y="7"/>
                    <a:pt x="13" y="7"/>
                  </a:cubicBezTo>
                  <a:cubicBezTo>
                    <a:pt x="14" y="7"/>
                    <a:pt x="14" y="7"/>
                    <a:pt x="14" y="7"/>
                  </a:cubicBezTo>
                  <a:cubicBezTo>
                    <a:pt x="14" y="7"/>
                    <a:pt x="14" y="7"/>
                    <a:pt x="14" y="7"/>
                  </a:cubicBezTo>
                  <a:cubicBezTo>
                    <a:pt x="13" y="7"/>
                    <a:pt x="13" y="7"/>
                    <a:pt x="13" y="7"/>
                  </a:cubicBezTo>
                  <a:cubicBezTo>
                    <a:pt x="13" y="8"/>
                    <a:pt x="13" y="8"/>
                    <a:pt x="13" y="8"/>
                  </a:cubicBezTo>
                  <a:cubicBezTo>
                    <a:pt x="15" y="8"/>
                    <a:pt x="15" y="8"/>
                    <a:pt x="15" y="8"/>
                  </a:cubicBezTo>
                  <a:cubicBezTo>
                    <a:pt x="15" y="9"/>
                    <a:pt x="15" y="9"/>
                    <a:pt x="15" y="9"/>
                  </a:cubicBezTo>
                  <a:cubicBezTo>
                    <a:pt x="16" y="10"/>
                    <a:pt x="16" y="10"/>
                    <a:pt x="16" y="10"/>
                  </a:cubicBezTo>
                  <a:cubicBezTo>
                    <a:pt x="17" y="10"/>
                    <a:pt x="17" y="10"/>
                    <a:pt x="17" y="10"/>
                  </a:cubicBezTo>
                  <a:cubicBezTo>
                    <a:pt x="16" y="9"/>
                    <a:pt x="16" y="9"/>
                    <a:pt x="16" y="9"/>
                  </a:cubicBezTo>
                  <a:cubicBezTo>
                    <a:pt x="16" y="9"/>
                    <a:pt x="16" y="9"/>
                    <a:pt x="16" y="9"/>
                  </a:cubicBezTo>
                  <a:cubicBezTo>
                    <a:pt x="16" y="8"/>
                    <a:pt x="16" y="8"/>
                    <a:pt x="16" y="8"/>
                  </a:cubicBezTo>
                  <a:cubicBezTo>
                    <a:pt x="17" y="9"/>
                    <a:pt x="17" y="9"/>
                    <a:pt x="17" y="9"/>
                  </a:cubicBezTo>
                  <a:cubicBezTo>
                    <a:pt x="17" y="9"/>
                    <a:pt x="17" y="9"/>
                    <a:pt x="17" y="9"/>
                  </a:cubicBezTo>
                  <a:cubicBezTo>
                    <a:pt x="18" y="10"/>
                    <a:pt x="18" y="10"/>
                    <a:pt x="18" y="10"/>
                  </a:cubicBezTo>
                  <a:cubicBezTo>
                    <a:pt x="18" y="9"/>
                    <a:pt x="18" y="9"/>
                    <a:pt x="18" y="9"/>
                  </a:cubicBezTo>
                  <a:cubicBezTo>
                    <a:pt x="18" y="9"/>
                    <a:pt x="18" y="9"/>
                    <a:pt x="18" y="9"/>
                  </a:cubicBezTo>
                  <a:cubicBezTo>
                    <a:pt x="17" y="8"/>
                    <a:pt x="17" y="8"/>
                    <a:pt x="17" y="8"/>
                  </a:cubicBezTo>
                  <a:cubicBezTo>
                    <a:pt x="17" y="8"/>
                    <a:pt x="17" y="8"/>
                    <a:pt x="17" y="8"/>
                  </a:cubicBezTo>
                  <a:cubicBezTo>
                    <a:pt x="19" y="8"/>
                    <a:pt x="19" y="8"/>
                    <a:pt x="19" y="8"/>
                  </a:cubicBezTo>
                  <a:cubicBezTo>
                    <a:pt x="19" y="9"/>
                    <a:pt x="19" y="9"/>
                    <a:pt x="19" y="9"/>
                  </a:cubicBezTo>
                  <a:cubicBezTo>
                    <a:pt x="20" y="8"/>
                    <a:pt x="20" y="8"/>
                    <a:pt x="20" y="8"/>
                  </a:cubicBezTo>
                  <a:cubicBezTo>
                    <a:pt x="19" y="8"/>
                    <a:pt x="19" y="8"/>
                    <a:pt x="19" y="8"/>
                  </a:cubicBezTo>
                  <a:cubicBezTo>
                    <a:pt x="18" y="7"/>
                    <a:pt x="18" y="7"/>
                    <a:pt x="18" y="7"/>
                  </a:cubicBezTo>
                  <a:cubicBezTo>
                    <a:pt x="17" y="7"/>
                    <a:pt x="17" y="7"/>
                    <a:pt x="17" y="7"/>
                  </a:cubicBezTo>
                  <a:cubicBezTo>
                    <a:pt x="17" y="6"/>
                    <a:pt x="17" y="6"/>
                    <a:pt x="17" y="6"/>
                  </a:cubicBezTo>
                  <a:cubicBezTo>
                    <a:pt x="18" y="6"/>
                    <a:pt x="18" y="6"/>
                    <a:pt x="18" y="6"/>
                  </a:cubicBezTo>
                  <a:cubicBezTo>
                    <a:pt x="19" y="6"/>
                    <a:pt x="19" y="6"/>
                    <a:pt x="19" y="6"/>
                  </a:cubicBezTo>
                  <a:cubicBezTo>
                    <a:pt x="19" y="5"/>
                    <a:pt x="19" y="5"/>
                    <a:pt x="19" y="5"/>
                  </a:cubicBezTo>
                  <a:cubicBezTo>
                    <a:pt x="20" y="5"/>
                    <a:pt x="20" y="5"/>
                    <a:pt x="20" y="5"/>
                  </a:cubicBezTo>
                  <a:cubicBezTo>
                    <a:pt x="21" y="5"/>
                    <a:pt x="21" y="5"/>
                    <a:pt x="21" y="5"/>
                  </a:cubicBezTo>
                  <a:cubicBezTo>
                    <a:pt x="22" y="5"/>
                    <a:pt x="22" y="5"/>
                    <a:pt x="22" y="5"/>
                  </a:cubicBezTo>
                  <a:cubicBezTo>
                    <a:pt x="22" y="5"/>
                    <a:pt x="22" y="5"/>
                    <a:pt x="22" y="5"/>
                  </a:cubicBezTo>
                  <a:cubicBezTo>
                    <a:pt x="22" y="4"/>
                    <a:pt x="22" y="4"/>
                    <a:pt x="22" y="4"/>
                  </a:cubicBezTo>
                  <a:cubicBezTo>
                    <a:pt x="23" y="4"/>
                    <a:pt x="23" y="4"/>
                    <a:pt x="23" y="4"/>
                  </a:cubicBezTo>
                  <a:cubicBezTo>
                    <a:pt x="23" y="5"/>
                    <a:pt x="23" y="5"/>
                    <a:pt x="23" y="5"/>
                  </a:cubicBezTo>
                  <a:cubicBezTo>
                    <a:pt x="25" y="5"/>
                    <a:pt x="25" y="5"/>
                    <a:pt x="25" y="5"/>
                  </a:cubicBezTo>
                  <a:cubicBezTo>
                    <a:pt x="27" y="5"/>
                    <a:pt x="27" y="5"/>
                    <a:pt x="27" y="5"/>
                  </a:cubicBezTo>
                  <a:cubicBezTo>
                    <a:pt x="28" y="5"/>
                    <a:pt x="28" y="5"/>
                    <a:pt x="28" y="5"/>
                  </a:cubicBezTo>
                  <a:cubicBezTo>
                    <a:pt x="28" y="4"/>
                    <a:pt x="28" y="4"/>
                    <a:pt x="28" y="4"/>
                  </a:cubicBezTo>
                  <a:cubicBezTo>
                    <a:pt x="28" y="3"/>
                    <a:pt x="28" y="3"/>
                    <a:pt x="28" y="3"/>
                  </a:cubicBezTo>
                  <a:cubicBezTo>
                    <a:pt x="29" y="3"/>
                    <a:pt x="29" y="3"/>
                    <a:pt x="29" y="3"/>
                  </a:cubicBezTo>
                  <a:cubicBezTo>
                    <a:pt x="29" y="2"/>
                    <a:pt x="29" y="2"/>
                    <a:pt x="29" y="2"/>
                  </a:cubicBezTo>
                  <a:cubicBezTo>
                    <a:pt x="28" y="1"/>
                    <a:pt x="28" y="1"/>
                    <a:pt x="28" y="1"/>
                  </a:cubicBezTo>
                  <a:cubicBezTo>
                    <a:pt x="28" y="0"/>
                    <a:pt x="28" y="0"/>
                    <a:pt x="28" y="0"/>
                  </a:cubicBezTo>
                  <a:close/>
                  <a:moveTo>
                    <a:pt x="18" y="31"/>
                  </a:moveTo>
                  <a:cubicBezTo>
                    <a:pt x="18" y="31"/>
                    <a:pt x="18" y="31"/>
                    <a:pt x="18" y="31"/>
                  </a:cubicBezTo>
                  <a:cubicBezTo>
                    <a:pt x="18" y="31"/>
                    <a:pt x="18" y="31"/>
                    <a:pt x="18" y="31"/>
                  </a:cubicBezTo>
                  <a:cubicBezTo>
                    <a:pt x="18" y="32"/>
                    <a:pt x="18" y="32"/>
                    <a:pt x="18" y="32"/>
                  </a:cubicBezTo>
                  <a:cubicBezTo>
                    <a:pt x="18" y="33"/>
                    <a:pt x="18" y="33"/>
                    <a:pt x="18" y="33"/>
                  </a:cubicBezTo>
                  <a:cubicBezTo>
                    <a:pt x="19" y="33"/>
                    <a:pt x="19" y="33"/>
                    <a:pt x="19" y="33"/>
                  </a:cubicBezTo>
                  <a:cubicBezTo>
                    <a:pt x="20" y="33"/>
                    <a:pt x="20" y="33"/>
                    <a:pt x="20" y="33"/>
                  </a:cubicBezTo>
                  <a:cubicBezTo>
                    <a:pt x="21" y="33"/>
                    <a:pt x="21" y="33"/>
                    <a:pt x="21" y="33"/>
                  </a:cubicBezTo>
                  <a:cubicBezTo>
                    <a:pt x="21" y="33"/>
                    <a:pt x="21" y="33"/>
                    <a:pt x="21" y="33"/>
                  </a:cubicBezTo>
                  <a:cubicBezTo>
                    <a:pt x="22" y="33"/>
                    <a:pt x="22" y="33"/>
                    <a:pt x="22" y="33"/>
                  </a:cubicBezTo>
                  <a:cubicBezTo>
                    <a:pt x="23" y="33"/>
                    <a:pt x="23" y="33"/>
                    <a:pt x="23" y="33"/>
                  </a:cubicBezTo>
                  <a:cubicBezTo>
                    <a:pt x="23" y="34"/>
                    <a:pt x="23" y="34"/>
                    <a:pt x="23" y="34"/>
                  </a:cubicBezTo>
                  <a:cubicBezTo>
                    <a:pt x="24" y="34"/>
                    <a:pt x="24" y="34"/>
                    <a:pt x="24" y="34"/>
                  </a:cubicBezTo>
                  <a:cubicBezTo>
                    <a:pt x="25" y="33"/>
                    <a:pt x="25" y="33"/>
                    <a:pt x="25" y="33"/>
                  </a:cubicBezTo>
                  <a:cubicBezTo>
                    <a:pt x="26" y="33"/>
                    <a:pt x="26" y="33"/>
                    <a:pt x="26" y="33"/>
                  </a:cubicBezTo>
                  <a:cubicBezTo>
                    <a:pt x="28" y="33"/>
                    <a:pt x="28" y="33"/>
                    <a:pt x="28" y="33"/>
                  </a:cubicBezTo>
                  <a:cubicBezTo>
                    <a:pt x="29" y="33"/>
                    <a:pt x="29" y="33"/>
                    <a:pt x="29" y="33"/>
                  </a:cubicBezTo>
                  <a:cubicBezTo>
                    <a:pt x="30" y="33"/>
                    <a:pt x="30" y="33"/>
                    <a:pt x="30" y="33"/>
                  </a:cubicBezTo>
                  <a:cubicBezTo>
                    <a:pt x="30" y="32"/>
                    <a:pt x="30" y="32"/>
                    <a:pt x="30" y="32"/>
                  </a:cubicBezTo>
                  <a:cubicBezTo>
                    <a:pt x="30" y="32"/>
                    <a:pt x="30" y="32"/>
                    <a:pt x="30" y="32"/>
                  </a:cubicBezTo>
                  <a:cubicBezTo>
                    <a:pt x="30" y="31"/>
                    <a:pt x="30" y="31"/>
                    <a:pt x="30" y="31"/>
                  </a:cubicBezTo>
                  <a:cubicBezTo>
                    <a:pt x="30" y="32"/>
                    <a:pt x="30" y="32"/>
                    <a:pt x="30" y="32"/>
                  </a:cubicBezTo>
                  <a:cubicBezTo>
                    <a:pt x="30" y="32"/>
                    <a:pt x="30" y="32"/>
                    <a:pt x="30" y="32"/>
                  </a:cubicBezTo>
                  <a:cubicBezTo>
                    <a:pt x="29" y="33"/>
                    <a:pt x="29" y="33"/>
                    <a:pt x="29" y="33"/>
                  </a:cubicBezTo>
                  <a:cubicBezTo>
                    <a:pt x="29" y="32"/>
                    <a:pt x="29" y="32"/>
                    <a:pt x="29" y="32"/>
                  </a:cubicBezTo>
                  <a:cubicBezTo>
                    <a:pt x="28" y="32"/>
                    <a:pt x="28" y="32"/>
                    <a:pt x="28" y="32"/>
                  </a:cubicBezTo>
                  <a:cubicBezTo>
                    <a:pt x="28" y="32"/>
                    <a:pt x="28" y="32"/>
                    <a:pt x="28" y="32"/>
                  </a:cubicBezTo>
                  <a:cubicBezTo>
                    <a:pt x="28" y="32"/>
                    <a:pt x="28" y="32"/>
                    <a:pt x="28" y="32"/>
                  </a:cubicBezTo>
                  <a:cubicBezTo>
                    <a:pt x="28" y="32"/>
                    <a:pt x="28" y="32"/>
                    <a:pt x="28" y="32"/>
                  </a:cubicBezTo>
                  <a:cubicBezTo>
                    <a:pt x="27" y="32"/>
                    <a:pt x="27" y="32"/>
                    <a:pt x="27" y="32"/>
                  </a:cubicBezTo>
                  <a:cubicBezTo>
                    <a:pt x="26" y="31"/>
                    <a:pt x="26" y="31"/>
                    <a:pt x="26" y="31"/>
                  </a:cubicBezTo>
                  <a:cubicBezTo>
                    <a:pt x="25" y="31"/>
                    <a:pt x="25" y="31"/>
                    <a:pt x="25" y="31"/>
                  </a:cubicBezTo>
                  <a:cubicBezTo>
                    <a:pt x="24" y="31"/>
                    <a:pt x="24" y="31"/>
                    <a:pt x="24" y="31"/>
                  </a:cubicBezTo>
                  <a:cubicBezTo>
                    <a:pt x="23" y="32"/>
                    <a:pt x="23" y="32"/>
                    <a:pt x="23" y="32"/>
                  </a:cubicBezTo>
                  <a:cubicBezTo>
                    <a:pt x="22" y="32"/>
                    <a:pt x="22" y="32"/>
                    <a:pt x="22" y="32"/>
                  </a:cubicBezTo>
                  <a:cubicBezTo>
                    <a:pt x="21" y="32"/>
                    <a:pt x="21" y="32"/>
                    <a:pt x="21" y="32"/>
                  </a:cubicBezTo>
                  <a:cubicBezTo>
                    <a:pt x="21" y="31"/>
                    <a:pt x="21" y="31"/>
                    <a:pt x="21" y="31"/>
                  </a:cubicBezTo>
                  <a:cubicBezTo>
                    <a:pt x="20" y="31"/>
                    <a:pt x="20" y="31"/>
                    <a:pt x="20" y="31"/>
                  </a:cubicBezTo>
                  <a:cubicBezTo>
                    <a:pt x="21" y="31"/>
                    <a:pt x="21" y="31"/>
                    <a:pt x="21" y="31"/>
                  </a:cubicBezTo>
                  <a:cubicBezTo>
                    <a:pt x="20" y="30"/>
                    <a:pt x="20" y="30"/>
                    <a:pt x="20" y="30"/>
                  </a:cubicBezTo>
                  <a:cubicBezTo>
                    <a:pt x="20" y="31"/>
                    <a:pt x="20" y="31"/>
                    <a:pt x="20" y="31"/>
                  </a:cubicBezTo>
                  <a:cubicBezTo>
                    <a:pt x="20" y="31"/>
                    <a:pt x="20" y="31"/>
                    <a:pt x="20" y="31"/>
                  </a:cubicBezTo>
                  <a:cubicBezTo>
                    <a:pt x="20" y="31"/>
                    <a:pt x="20" y="31"/>
                    <a:pt x="20" y="31"/>
                  </a:cubicBezTo>
                  <a:cubicBezTo>
                    <a:pt x="20" y="31"/>
                    <a:pt x="20" y="31"/>
                    <a:pt x="20" y="31"/>
                  </a:cubicBezTo>
                  <a:cubicBezTo>
                    <a:pt x="19" y="31"/>
                    <a:pt x="19" y="31"/>
                    <a:pt x="19" y="31"/>
                  </a:cubicBezTo>
                  <a:cubicBezTo>
                    <a:pt x="19" y="31"/>
                    <a:pt x="19" y="31"/>
                    <a:pt x="19" y="31"/>
                  </a:cubicBezTo>
                  <a:cubicBezTo>
                    <a:pt x="19" y="30"/>
                    <a:pt x="19" y="30"/>
                    <a:pt x="19" y="30"/>
                  </a:cubicBezTo>
                  <a:cubicBezTo>
                    <a:pt x="19" y="31"/>
                    <a:pt x="19" y="31"/>
                    <a:pt x="19" y="31"/>
                  </a:cubicBezTo>
                  <a:cubicBezTo>
                    <a:pt x="19" y="31"/>
                    <a:pt x="19" y="31"/>
                    <a:pt x="19" y="31"/>
                  </a:cubicBezTo>
                  <a:cubicBezTo>
                    <a:pt x="18" y="31"/>
                    <a:pt x="18" y="31"/>
                    <a:pt x="18" y="31"/>
                  </a:cubicBezTo>
                  <a:close/>
                  <a:moveTo>
                    <a:pt x="1" y="11"/>
                  </a:moveTo>
                  <a:cubicBezTo>
                    <a:pt x="1" y="12"/>
                    <a:pt x="1" y="12"/>
                    <a:pt x="1" y="12"/>
                  </a:cubicBezTo>
                  <a:cubicBezTo>
                    <a:pt x="1" y="12"/>
                    <a:pt x="1" y="12"/>
                    <a:pt x="1" y="12"/>
                  </a:cubicBezTo>
                  <a:cubicBezTo>
                    <a:pt x="2" y="13"/>
                    <a:pt x="2" y="13"/>
                    <a:pt x="2" y="13"/>
                  </a:cubicBezTo>
                  <a:cubicBezTo>
                    <a:pt x="2" y="13"/>
                    <a:pt x="2" y="13"/>
                    <a:pt x="2" y="13"/>
                  </a:cubicBezTo>
                  <a:cubicBezTo>
                    <a:pt x="2" y="13"/>
                    <a:pt x="2" y="13"/>
                    <a:pt x="2" y="13"/>
                  </a:cubicBezTo>
                  <a:cubicBezTo>
                    <a:pt x="1" y="13"/>
                    <a:pt x="1" y="13"/>
                    <a:pt x="1" y="13"/>
                  </a:cubicBezTo>
                  <a:cubicBezTo>
                    <a:pt x="0" y="12"/>
                    <a:pt x="0" y="12"/>
                    <a:pt x="0" y="12"/>
                  </a:cubicBezTo>
                  <a:cubicBezTo>
                    <a:pt x="0" y="12"/>
                    <a:pt x="0" y="12"/>
                    <a:pt x="0" y="12"/>
                  </a:cubicBezTo>
                  <a:cubicBezTo>
                    <a:pt x="0" y="12"/>
                    <a:pt x="0" y="12"/>
                    <a:pt x="0" y="12"/>
                  </a:cubicBezTo>
                  <a:cubicBezTo>
                    <a:pt x="0" y="11"/>
                    <a:pt x="0" y="11"/>
                    <a:pt x="0" y="11"/>
                  </a:cubicBezTo>
                  <a:cubicBezTo>
                    <a:pt x="0" y="11"/>
                    <a:pt x="0" y="11"/>
                    <a:pt x="0" y="11"/>
                  </a:cubicBezTo>
                  <a:cubicBezTo>
                    <a:pt x="1" y="11"/>
                    <a:pt x="1" y="11"/>
                    <a:pt x="1" y="11"/>
                  </a:cubicBezTo>
                  <a:close/>
                  <a:moveTo>
                    <a:pt x="4" y="17"/>
                  </a:moveTo>
                  <a:cubicBezTo>
                    <a:pt x="4" y="17"/>
                    <a:pt x="4" y="17"/>
                    <a:pt x="4" y="17"/>
                  </a:cubicBezTo>
                  <a:cubicBezTo>
                    <a:pt x="5" y="16"/>
                    <a:pt x="5" y="16"/>
                    <a:pt x="5" y="16"/>
                  </a:cubicBezTo>
                  <a:cubicBezTo>
                    <a:pt x="5" y="16"/>
                    <a:pt x="5" y="16"/>
                    <a:pt x="5" y="16"/>
                  </a:cubicBezTo>
                  <a:cubicBezTo>
                    <a:pt x="5" y="17"/>
                    <a:pt x="5" y="17"/>
                    <a:pt x="5" y="17"/>
                  </a:cubicBezTo>
                  <a:cubicBezTo>
                    <a:pt x="5" y="17"/>
                    <a:pt x="5" y="17"/>
                    <a:pt x="5" y="17"/>
                  </a:cubicBezTo>
                  <a:cubicBezTo>
                    <a:pt x="4" y="17"/>
                    <a:pt x="4" y="17"/>
                    <a:pt x="4" y="17"/>
                  </a:cubicBezTo>
                  <a:cubicBezTo>
                    <a:pt x="4" y="17"/>
                    <a:pt x="4" y="17"/>
                    <a:pt x="4" y="17"/>
                  </a:cubicBezTo>
                  <a:close/>
                  <a:moveTo>
                    <a:pt x="4" y="18"/>
                  </a:moveTo>
                  <a:cubicBezTo>
                    <a:pt x="4" y="17"/>
                    <a:pt x="4" y="17"/>
                    <a:pt x="4" y="17"/>
                  </a:cubicBezTo>
                  <a:cubicBezTo>
                    <a:pt x="5" y="18"/>
                    <a:pt x="5" y="18"/>
                    <a:pt x="5" y="18"/>
                  </a:cubicBezTo>
                  <a:cubicBezTo>
                    <a:pt x="5" y="18"/>
                    <a:pt x="5" y="18"/>
                    <a:pt x="5" y="18"/>
                  </a:cubicBezTo>
                  <a:cubicBezTo>
                    <a:pt x="5" y="18"/>
                    <a:pt x="5" y="18"/>
                    <a:pt x="5" y="18"/>
                  </a:cubicBezTo>
                  <a:cubicBezTo>
                    <a:pt x="5" y="19"/>
                    <a:pt x="5" y="19"/>
                    <a:pt x="5" y="19"/>
                  </a:cubicBezTo>
                  <a:cubicBezTo>
                    <a:pt x="5" y="19"/>
                    <a:pt x="5" y="19"/>
                    <a:pt x="5" y="19"/>
                  </a:cubicBezTo>
                  <a:cubicBezTo>
                    <a:pt x="6" y="19"/>
                    <a:pt x="6" y="19"/>
                    <a:pt x="6" y="19"/>
                  </a:cubicBezTo>
                  <a:cubicBezTo>
                    <a:pt x="5" y="20"/>
                    <a:pt x="5" y="20"/>
                    <a:pt x="5" y="20"/>
                  </a:cubicBezTo>
                  <a:cubicBezTo>
                    <a:pt x="5" y="19"/>
                    <a:pt x="5" y="19"/>
                    <a:pt x="5"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3" y="19"/>
                    <a:pt x="3" y="19"/>
                    <a:pt x="3" y="19"/>
                  </a:cubicBezTo>
                  <a:cubicBezTo>
                    <a:pt x="3" y="18"/>
                    <a:pt x="3" y="18"/>
                    <a:pt x="3" y="18"/>
                  </a:cubicBezTo>
                  <a:cubicBezTo>
                    <a:pt x="4" y="18"/>
                    <a:pt x="4" y="18"/>
                    <a:pt x="4" y="18"/>
                  </a:cubicBezTo>
                  <a:cubicBezTo>
                    <a:pt x="4" y="18"/>
                    <a:pt x="4" y="18"/>
                    <a:pt x="4" y="18"/>
                  </a:cubicBezTo>
                  <a:close/>
                  <a:moveTo>
                    <a:pt x="6" y="21"/>
                  </a:moveTo>
                  <a:cubicBezTo>
                    <a:pt x="6" y="21"/>
                    <a:pt x="6" y="21"/>
                    <a:pt x="6" y="21"/>
                  </a:cubicBezTo>
                  <a:cubicBezTo>
                    <a:pt x="6" y="21"/>
                    <a:pt x="6" y="21"/>
                    <a:pt x="6" y="21"/>
                  </a:cubicBezTo>
                  <a:cubicBezTo>
                    <a:pt x="6" y="21"/>
                    <a:pt x="6" y="21"/>
                    <a:pt x="6" y="21"/>
                  </a:cubicBezTo>
                  <a:cubicBezTo>
                    <a:pt x="5" y="21"/>
                    <a:pt x="5" y="21"/>
                    <a:pt x="5" y="21"/>
                  </a:cubicBezTo>
                  <a:cubicBezTo>
                    <a:pt x="4" y="21"/>
                    <a:pt x="4" y="21"/>
                    <a:pt x="4" y="21"/>
                  </a:cubicBezTo>
                  <a:cubicBezTo>
                    <a:pt x="5" y="20"/>
                    <a:pt x="5" y="20"/>
                    <a:pt x="5" y="20"/>
                  </a:cubicBezTo>
                  <a:cubicBezTo>
                    <a:pt x="5" y="20"/>
                    <a:pt x="5" y="20"/>
                    <a:pt x="5" y="20"/>
                  </a:cubicBezTo>
                  <a:cubicBezTo>
                    <a:pt x="5" y="20"/>
                    <a:pt x="5" y="20"/>
                    <a:pt x="5" y="20"/>
                  </a:cubicBezTo>
                  <a:cubicBezTo>
                    <a:pt x="6" y="21"/>
                    <a:pt x="6" y="21"/>
                    <a:pt x="6" y="21"/>
                  </a:cubicBezTo>
                  <a:close/>
                  <a:moveTo>
                    <a:pt x="33" y="30"/>
                  </a:moveTo>
                  <a:cubicBezTo>
                    <a:pt x="33" y="30"/>
                    <a:pt x="33" y="30"/>
                    <a:pt x="33" y="30"/>
                  </a:cubicBezTo>
                  <a:cubicBezTo>
                    <a:pt x="34" y="29"/>
                    <a:pt x="34" y="29"/>
                    <a:pt x="34" y="29"/>
                  </a:cubicBezTo>
                  <a:cubicBezTo>
                    <a:pt x="34" y="30"/>
                    <a:pt x="34" y="30"/>
                    <a:pt x="34" y="30"/>
                  </a:cubicBezTo>
                  <a:cubicBezTo>
                    <a:pt x="33" y="30"/>
                    <a:pt x="33" y="30"/>
                    <a:pt x="33" y="30"/>
                  </a:cubicBezTo>
                  <a:close/>
                  <a:moveTo>
                    <a:pt x="33" y="32"/>
                  </a:moveTo>
                  <a:cubicBezTo>
                    <a:pt x="33" y="31"/>
                    <a:pt x="33" y="31"/>
                    <a:pt x="33" y="31"/>
                  </a:cubicBezTo>
                  <a:cubicBezTo>
                    <a:pt x="33" y="30"/>
                    <a:pt x="33" y="30"/>
                    <a:pt x="33" y="30"/>
                  </a:cubicBezTo>
                  <a:cubicBezTo>
                    <a:pt x="33" y="30"/>
                    <a:pt x="33" y="30"/>
                    <a:pt x="33" y="30"/>
                  </a:cubicBezTo>
                  <a:cubicBezTo>
                    <a:pt x="33" y="30"/>
                    <a:pt x="33" y="30"/>
                    <a:pt x="33" y="30"/>
                  </a:cubicBezTo>
                  <a:cubicBezTo>
                    <a:pt x="34" y="31"/>
                    <a:pt x="34" y="31"/>
                    <a:pt x="34" y="31"/>
                  </a:cubicBezTo>
                  <a:cubicBezTo>
                    <a:pt x="34" y="32"/>
                    <a:pt x="34" y="32"/>
                    <a:pt x="34" y="32"/>
                  </a:cubicBezTo>
                  <a:cubicBezTo>
                    <a:pt x="33" y="32"/>
                    <a:pt x="33" y="32"/>
                    <a:pt x="33" y="32"/>
                  </a:cubicBezTo>
                  <a:close/>
                  <a:moveTo>
                    <a:pt x="36" y="29"/>
                  </a:moveTo>
                  <a:cubicBezTo>
                    <a:pt x="35" y="29"/>
                    <a:pt x="35" y="29"/>
                    <a:pt x="35" y="29"/>
                  </a:cubicBezTo>
                  <a:cubicBezTo>
                    <a:pt x="36" y="29"/>
                    <a:pt x="36" y="29"/>
                    <a:pt x="36" y="29"/>
                  </a:cubicBezTo>
                  <a:cubicBezTo>
                    <a:pt x="35" y="29"/>
                    <a:pt x="35" y="29"/>
                    <a:pt x="35" y="29"/>
                  </a:cubicBezTo>
                  <a:cubicBezTo>
                    <a:pt x="35" y="28"/>
                    <a:pt x="35" y="28"/>
                    <a:pt x="35" y="28"/>
                  </a:cubicBezTo>
                  <a:cubicBezTo>
                    <a:pt x="36" y="27"/>
                    <a:pt x="36" y="27"/>
                    <a:pt x="36" y="27"/>
                  </a:cubicBezTo>
                  <a:cubicBezTo>
                    <a:pt x="37" y="27"/>
                    <a:pt x="37" y="27"/>
                    <a:pt x="37" y="27"/>
                  </a:cubicBezTo>
                  <a:cubicBezTo>
                    <a:pt x="38" y="27"/>
                    <a:pt x="38" y="27"/>
                    <a:pt x="38" y="27"/>
                  </a:cubicBezTo>
                  <a:cubicBezTo>
                    <a:pt x="38" y="27"/>
                    <a:pt x="38" y="27"/>
                    <a:pt x="38" y="27"/>
                  </a:cubicBezTo>
                  <a:cubicBezTo>
                    <a:pt x="38" y="27"/>
                    <a:pt x="38" y="27"/>
                    <a:pt x="38" y="27"/>
                  </a:cubicBezTo>
                  <a:cubicBezTo>
                    <a:pt x="37" y="28"/>
                    <a:pt x="37" y="28"/>
                    <a:pt x="37" y="28"/>
                  </a:cubicBezTo>
                  <a:cubicBezTo>
                    <a:pt x="37" y="28"/>
                    <a:pt x="37" y="28"/>
                    <a:pt x="37" y="28"/>
                  </a:cubicBezTo>
                  <a:cubicBezTo>
                    <a:pt x="37" y="28"/>
                    <a:pt x="37" y="28"/>
                    <a:pt x="37" y="28"/>
                  </a:cubicBezTo>
                  <a:cubicBezTo>
                    <a:pt x="37" y="28"/>
                    <a:pt x="37" y="28"/>
                    <a:pt x="37" y="28"/>
                  </a:cubicBezTo>
                  <a:cubicBezTo>
                    <a:pt x="36" y="29"/>
                    <a:pt x="36" y="29"/>
                    <a:pt x="36" y="29"/>
                  </a:cubicBezTo>
                  <a:cubicBezTo>
                    <a:pt x="36" y="29"/>
                    <a:pt x="36" y="29"/>
                    <a:pt x="36" y="29"/>
                  </a:cubicBezTo>
                  <a:cubicBezTo>
                    <a:pt x="36" y="29"/>
                    <a:pt x="36" y="29"/>
                    <a:pt x="36" y="29"/>
                  </a:cubicBezTo>
                  <a:close/>
                  <a:moveTo>
                    <a:pt x="30" y="27"/>
                  </a:moveTo>
                  <a:cubicBezTo>
                    <a:pt x="29" y="26"/>
                    <a:pt x="29" y="26"/>
                    <a:pt x="29" y="26"/>
                  </a:cubicBezTo>
                  <a:cubicBezTo>
                    <a:pt x="29" y="26"/>
                    <a:pt x="29" y="26"/>
                    <a:pt x="29" y="26"/>
                  </a:cubicBezTo>
                  <a:cubicBezTo>
                    <a:pt x="30" y="26"/>
                    <a:pt x="30" y="26"/>
                    <a:pt x="30" y="26"/>
                  </a:cubicBezTo>
                  <a:cubicBezTo>
                    <a:pt x="30" y="26"/>
                    <a:pt x="30" y="26"/>
                    <a:pt x="30" y="26"/>
                  </a:cubicBezTo>
                  <a:cubicBezTo>
                    <a:pt x="30" y="27"/>
                    <a:pt x="30" y="27"/>
                    <a:pt x="30" y="27"/>
                  </a:cubicBezTo>
                  <a:cubicBezTo>
                    <a:pt x="30" y="27"/>
                    <a:pt x="30" y="27"/>
                    <a:pt x="30" y="27"/>
                  </a:cubicBezTo>
                  <a:close/>
                  <a:moveTo>
                    <a:pt x="30" y="21"/>
                  </a:moveTo>
                  <a:cubicBezTo>
                    <a:pt x="30" y="21"/>
                    <a:pt x="30" y="21"/>
                    <a:pt x="30" y="21"/>
                  </a:cubicBezTo>
                  <a:cubicBezTo>
                    <a:pt x="31" y="21"/>
                    <a:pt x="31" y="21"/>
                    <a:pt x="31" y="21"/>
                  </a:cubicBezTo>
                  <a:cubicBezTo>
                    <a:pt x="31" y="21"/>
                    <a:pt x="31" y="21"/>
                    <a:pt x="31" y="21"/>
                  </a:cubicBezTo>
                  <a:cubicBezTo>
                    <a:pt x="31" y="21"/>
                    <a:pt x="31" y="21"/>
                    <a:pt x="31" y="21"/>
                  </a:cubicBezTo>
                  <a:cubicBezTo>
                    <a:pt x="32" y="21"/>
                    <a:pt x="32" y="21"/>
                    <a:pt x="32" y="21"/>
                  </a:cubicBezTo>
                  <a:cubicBezTo>
                    <a:pt x="32" y="21"/>
                    <a:pt x="32" y="21"/>
                    <a:pt x="32" y="21"/>
                  </a:cubicBezTo>
                  <a:cubicBezTo>
                    <a:pt x="31" y="21"/>
                    <a:pt x="31" y="21"/>
                    <a:pt x="31" y="21"/>
                  </a:cubicBezTo>
                  <a:cubicBezTo>
                    <a:pt x="31" y="22"/>
                    <a:pt x="31" y="22"/>
                    <a:pt x="31" y="22"/>
                  </a:cubicBezTo>
                  <a:cubicBezTo>
                    <a:pt x="31" y="22"/>
                    <a:pt x="31" y="22"/>
                    <a:pt x="31" y="22"/>
                  </a:cubicBezTo>
                  <a:cubicBezTo>
                    <a:pt x="30" y="21"/>
                    <a:pt x="30" y="21"/>
                    <a:pt x="30" y="21"/>
                  </a:cubicBezTo>
                  <a:cubicBezTo>
                    <a:pt x="30" y="21"/>
                    <a:pt x="30" y="21"/>
                    <a:pt x="30" y="21"/>
                  </a:cubicBezTo>
                  <a:cubicBezTo>
                    <a:pt x="29" y="21"/>
                    <a:pt x="29" y="21"/>
                    <a:pt x="29" y="21"/>
                  </a:cubicBezTo>
                  <a:cubicBezTo>
                    <a:pt x="30" y="21"/>
                    <a:pt x="30" y="21"/>
                    <a:pt x="30" y="21"/>
                  </a:cubicBezTo>
                  <a:close/>
                  <a:moveTo>
                    <a:pt x="28" y="17"/>
                  </a:moveTo>
                  <a:cubicBezTo>
                    <a:pt x="28" y="18"/>
                    <a:pt x="28" y="18"/>
                    <a:pt x="28" y="18"/>
                  </a:cubicBezTo>
                  <a:cubicBezTo>
                    <a:pt x="28" y="18"/>
                    <a:pt x="28" y="18"/>
                    <a:pt x="28" y="18"/>
                  </a:cubicBezTo>
                  <a:cubicBezTo>
                    <a:pt x="27" y="19"/>
                    <a:pt x="27" y="19"/>
                    <a:pt x="27" y="19"/>
                  </a:cubicBezTo>
                  <a:cubicBezTo>
                    <a:pt x="27" y="18"/>
                    <a:pt x="27" y="18"/>
                    <a:pt x="27" y="18"/>
                  </a:cubicBezTo>
                  <a:cubicBezTo>
                    <a:pt x="27" y="18"/>
                    <a:pt x="27" y="18"/>
                    <a:pt x="27" y="18"/>
                  </a:cubicBezTo>
                  <a:cubicBezTo>
                    <a:pt x="27" y="18"/>
                    <a:pt x="27" y="18"/>
                    <a:pt x="27" y="18"/>
                  </a:cubicBezTo>
                  <a:cubicBezTo>
                    <a:pt x="27" y="17"/>
                    <a:pt x="27" y="17"/>
                    <a:pt x="27" y="17"/>
                  </a:cubicBezTo>
                  <a:cubicBezTo>
                    <a:pt x="27" y="17"/>
                    <a:pt x="27" y="17"/>
                    <a:pt x="27" y="17"/>
                  </a:cubicBezTo>
                  <a:cubicBezTo>
                    <a:pt x="27" y="17"/>
                    <a:pt x="27" y="17"/>
                    <a:pt x="27" y="17"/>
                  </a:cubicBezTo>
                  <a:cubicBezTo>
                    <a:pt x="27" y="16"/>
                    <a:pt x="27" y="16"/>
                    <a:pt x="27" y="16"/>
                  </a:cubicBezTo>
                  <a:cubicBezTo>
                    <a:pt x="28" y="17"/>
                    <a:pt x="28" y="17"/>
                    <a:pt x="28" y="17"/>
                  </a:cubicBezTo>
                  <a:cubicBezTo>
                    <a:pt x="28" y="17"/>
                    <a:pt x="28" y="17"/>
                    <a:pt x="28" y="17"/>
                  </a:cubicBezTo>
                  <a:close/>
                  <a:moveTo>
                    <a:pt x="27" y="15"/>
                  </a:moveTo>
                  <a:cubicBezTo>
                    <a:pt x="26" y="14"/>
                    <a:pt x="26" y="14"/>
                    <a:pt x="26" y="14"/>
                  </a:cubicBezTo>
                  <a:cubicBezTo>
                    <a:pt x="27" y="13"/>
                    <a:pt x="27" y="13"/>
                    <a:pt x="27" y="13"/>
                  </a:cubicBezTo>
                  <a:cubicBezTo>
                    <a:pt x="28" y="13"/>
                    <a:pt x="28" y="13"/>
                    <a:pt x="28" y="13"/>
                  </a:cubicBezTo>
                  <a:cubicBezTo>
                    <a:pt x="28" y="13"/>
                    <a:pt x="28" y="13"/>
                    <a:pt x="28" y="13"/>
                  </a:cubicBezTo>
                  <a:cubicBezTo>
                    <a:pt x="29" y="13"/>
                    <a:pt x="29" y="13"/>
                    <a:pt x="29" y="13"/>
                  </a:cubicBezTo>
                  <a:cubicBezTo>
                    <a:pt x="29" y="13"/>
                    <a:pt x="29" y="13"/>
                    <a:pt x="29" y="13"/>
                  </a:cubicBezTo>
                  <a:cubicBezTo>
                    <a:pt x="29" y="13"/>
                    <a:pt x="29" y="13"/>
                    <a:pt x="29" y="13"/>
                  </a:cubicBezTo>
                  <a:cubicBezTo>
                    <a:pt x="29" y="13"/>
                    <a:pt x="29" y="13"/>
                    <a:pt x="29" y="13"/>
                  </a:cubicBezTo>
                  <a:cubicBezTo>
                    <a:pt x="29" y="14"/>
                    <a:pt x="29" y="14"/>
                    <a:pt x="29" y="14"/>
                  </a:cubicBezTo>
                  <a:cubicBezTo>
                    <a:pt x="29" y="15"/>
                    <a:pt x="29" y="15"/>
                    <a:pt x="29" y="15"/>
                  </a:cubicBezTo>
                  <a:cubicBezTo>
                    <a:pt x="28" y="15"/>
                    <a:pt x="28" y="15"/>
                    <a:pt x="28" y="15"/>
                  </a:cubicBezTo>
                  <a:cubicBezTo>
                    <a:pt x="28" y="15"/>
                    <a:pt x="28" y="15"/>
                    <a:pt x="28" y="15"/>
                  </a:cubicBezTo>
                  <a:cubicBezTo>
                    <a:pt x="28" y="14"/>
                    <a:pt x="28" y="14"/>
                    <a:pt x="28" y="14"/>
                  </a:cubicBezTo>
                  <a:cubicBezTo>
                    <a:pt x="28" y="14"/>
                    <a:pt x="28" y="14"/>
                    <a:pt x="28" y="14"/>
                  </a:cubicBezTo>
                  <a:cubicBezTo>
                    <a:pt x="28" y="14"/>
                    <a:pt x="28" y="14"/>
                    <a:pt x="28" y="14"/>
                  </a:cubicBezTo>
                  <a:cubicBezTo>
                    <a:pt x="28" y="14"/>
                    <a:pt x="28" y="14"/>
                    <a:pt x="28" y="14"/>
                  </a:cubicBezTo>
                  <a:cubicBezTo>
                    <a:pt x="28" y="14"/>
                    <a:pt x="28" y="14"/>
                    <a:pt x="28" y="14"/>
                  </a:cubicBezTo>
                  <a:cubicBezTo>
                    <a:pt x="28" y="14"/>
                    <a:pt x="28" y="14"/>
                    <a:pt x="28" y="14"/>
                  </a:cubicBezTo>
                  <a:cubicBezTo>
                    <a:pt x="27" y="15"/>
                    <a:pt x="27" y="15"/>
                    <a:pt x="27" y="15"/>
                  </a:cubicBezTo>
                  <a:cubicBezTo>
                    <a:pt x="27" y="15"/>
                    <a:pt x="27" y="15"/>
                    <a:pt x="27" y="15"/>
                  </a:cubicBezTo>
                  <a:close/>
                  <a:moveTo>
                    <a:pt x="25" y="7"/>
                  </a:moveTo>
                  <a:cubicBezTo>
                    <a:pt x="25" y="7"/>
                    <a:pt x="25" y="7"/>
                    <a:pt x="25" y="7"/>
                  </a:cubicBezTo>
                  <a:cubicBezTo>
                    <a:pt x="25" y="7"/>
                    <a:pt x="25" y="7"/>
                    <a:pt x="25" y="7"/>
                  </a:cubicBezTo>
                  <a:cubicBezTo>
                    <a:pt x="26" y="7"/>
                    <a:pt x="26" y="7"/>
                    <a:pt x="26" y="7"/>
                  </a:cubicBezTo>
                  <a:cubicBezTo>
                    <a:pt x="26" y="7"/>
                    <a:pt x="26" y="7"/>
                    <a:pt x="26" y="7"/>
                  </a:cubicBezTo>
                  <a:cubicBezTo>
                    <a:pt x="25" y="8"/>
                    <a:pt x="25" y="8"/>
                    <a:pt x="25" y="8"/>
                  </a:cubicBezTo>
                  <a:cubicBezTo>
                    <a:pt x="25" y="7"/>
                    <a:pt x="25" y="7"/>
                    <a:pt x="25" y="7"/>
                  </a:cubicBezTo>
                  <a:close/>
                  <a:moveTo>
                    <a:pt x="23" y="9"/>
                  </a:moveTo>
                  <a:cubicBezTo>
                    <a:pt x="23" y="9"/>
                    <a:pt x="23" y="9"/>
                    <a:pt x="23" y="9"/>
                  </a:cubicBezTo>
                  <a:cubicBezTo>
                    <a:pt x="24" y="10"/>
                    <a:pt x="24" y="10"/>
                    <a:pt x="24" y="10"/>
                  </a:cubicBezTo>
                  <a:cubicBezTo>
                    <a:pt x="24" y="9"/>
                    <a:pt x="24" y="9"/>
                    <a:pt x="24" y="9"/>
                  </a:cubicBezTo>
                  <a:cubicBezTo>
                    <a:pt x="25" y="9"/>
                    <a:pt x="25" y="9"/>
                    <a:pt x="25" y="9"/>
                  </a:cubicBezTo>
                  <a:cubicBezTo>
                    <a:pt x="24" y="10"/>
                    <a:pt x="24" y="10"/>
                    <a:pt x="24" y="10"/>
                  </a:cubicBezTo>
                  <a:cubicBezTo>
                    <a:pt x="24" y="11"/>
                    <a:pt x="24" y="11"/>
                    <a:pt x="24" y="11"/>
                  </a:cubicBezTo>
                  <a:cubicBezTo>
                    <a:pt x="23" y="10"/>
                    <a:pt x="23" y="10"/>
                    <a:pt x="23" y="10"/>
                  </a:cubicBezTo>
                  <a:cubicBezTo>
                    <a:pt x="23" y="11"/>
                    <a:pt x="23" y="11"/>
                    <a:pt x="23" y="11"/>
                  </a:cubicBezTo>
                  <a:cubicBezTo>
                    <a:pt x="23" y="10"/>
                    <a:pt x="23" y="10"/>
                    <a:pt x="23" y="10"/>
                  </a:cubicBezTo>
                  <a:cubicBezTo>
                    <a:pt x="22" y="10"/>
                    <a:pt x="22" y="10"/>
                    <a:pt x="22" y="10"/>
                  </a:cubicBezTo>
                  <a:cubicBezTo>
                    <a:pt x="23" y="9"/>
                    <a:pt x="23" y="9"/>
                    <a:pt x="23" y="9"/>
                  </a:cubicBezTo>
                  <a:close/>
                  <a:moveTo>
                    <a:pt x="21" y="6"/>
                  </a:moveTo>
                  <a:cubicBezTo>
                    <a:pt x="21" y="6"/>
                    <a:pt x="21" y="6"/>
                    <a:pt x="21" y="6"/>
                  </a:cubicBezTo>
                  <a:cubicBezTo>
                    <a:pt x="22" y="6"/>
                    <a:pt x="22" y="6"/>
                    <a:pt x="22" y="6"/>
                  </a:cubicBezTo>
                  <a:cubicBezTo>
                    <a:pt x="22" y="6"/>
                    <a:pt x="22" y="6"/>
                    <a:pt x="22" y="6"/>
                  </a:cubicBezTo>
                  <a:cubicBezTo>
                    <a:pt x="21" y="7"/>
                    <a:pt x="21" y="7"/>
                    <a:pt x="21" y="7"/>
                  </a:cubicBezTo>
                  <a:cubicBezTo>
                    <a:pt x="21" y="7"/>
                    <a:pt x="21" y="7"/>
                    <a:pt x="21" y="7"/>
                  </a:cubicBezTo>
                  <a:cubicBezTo>
                    <a:pt x="20" y="7"/>
                    <a:pt x="20" y="7"/>
                    <a:pt x="20" y="7"/>
                  </a:cubicBezTo>
                  <a:cubicBezTo>
                    <a:pt x="21" y="6"/>
                    <a:pt x="21" y="6"/>
                    <a:pt x="21" y="6"/>
                  </a:cubicBezTo>
                  <a:close/>
                  <a:moveTo>
                    <a:pt x="17" y="14"/>
                  </a:moveTo>
                  <a:cubicBezTo>
                    <a:pt x="17" y="14"/>
                    <a:pt x="17" y="14"/>
                    <a:pt x="17" y="14"/>
                  </a:cubicBezTo>
                  <a:cubicBezTo>
                    <a:pt x="17" y="14"/>
                    <a:pt x="17" y="14"/>
                    <a:pt x="17" y="14"/>
                  </a:cubicBezTo>
                  <a:cubicBezTo>
                    <a:pt x="17" y="15"/>
                    <a:pt x="17" y="15"/>
                    <a:pt x="17" y="15"/>
                  </a:cubicBezTo>
                  <a:cubicBezTo>
                    <a:pt x="17" y="15"/>
                    <a:pt x="17" y="15"/>
                    <a:pt x="17" y="15"/>
                  </a:cubicBezTo>
                  <a:cubicBezTo>
                    <a:pt x="17" y="14"/>
                    <a:pt x="17" y="14"/>
                    <a:pt x="17" y="14"/>
                  </a:cubicBezTo>
                  <a:close/>
                  <a:moveTo>
                    <a:pt x="16" y="14"/>
                  </a:moveTo>
                  <a:cubicBezTo>
                    <a:pt x="16" y="14"/>
                    <a:pt x="16" y="14"/>
                    <a:pt x="16" y="14"/>
                  </a:cubicBezTo>
                  <a:cubicBezTo>
                    <a:pt x="16" y="14"/>
                    <a:pt x="16" y="14"/>
                    <a:pt x="16" y="14"/>
                  </a:cubicBezTo>
                  <a:cubicBezTo>
                    <a:pt x="16" y="14"/>
                    <a:pt x="16" y="14"/>
                    <a:pt x="16" y="14"/>
                  </a:cubicBezTo>
                  <a:cubicBezTo>
                    <a:pt x="16" y="14"/>
                    <a:pt x="16" y="14"/>
                    <a:pt x="16" y="14"/>
                  </a:cubicBezTo>
                  <a:close/>
                  <a:moveTo>
                    <a:pt x="21" y="15"/>
                  </a:moveTo>
                  <a:cubicBezTo>
                    <a:pt x="21" y="15"/>
                    <a:pt x="21" y="15"/>
                    <a:pt x="21" y="15"/>
                  </a:cubicBezTo>
                  <a:cubicBezTo>
                    <a:pt x="21" y="15"/>
                    <a:pt x="21" y="15"/>
                    <a:pt x="21" y="15"/>
                  </a:cubicBezTo>
                  <a:cubicBezTo>
                    <a:pt x="22" y="15"/>
                    <a:pt x="22" y="15"/>
                    <a:pt x="22" y="15"/>
                  </a:cubicBezTo>
                  <a:cubicBezTo>
                    <a:pt x="22" y="16"/>
                    <a:pt x="22" y="16"/>
                    <a:pt x="22" y="16"/>
                  </a:cubicBezTo>
                  <a:cubicBezTo>
                    <a:pt x="22" y="16"/>
                    <a:pt x="22" y="16"/>
                    <a:pt x="22" y="16"/>
                  </a:cubicBezTo>
                  <a:cubicBezTo>
                    <a:pt x="21" y="16"/>
                    <a:pt x="21" y="16"/>
                    <a:pt x="21" y="16"/>
                  </a:cubicBezTo>
                  <a:cubicBezTo>
                    <a:pt x="21" y="16"/>
                    <a:pt x="21" y="16"/>
                    <a:pt x="21" y="16"/>
                  </a:cubicBezTo>
                  <a:cubicBezTo>
                    <a:pt x="21" y="15"/>
                    <a:pt x="21" y="15"/>
                    <a:pt x="21" y="15"/>
                  </a:cubicBezTo>
                  <a:close/>
                  <a:moveTo>
                    <a:pt x="28" y="22"/>
                  </a:moveTo>
                  <a:cubicBezTo>
                    <a:pt x="28" y="22"/>
                    <a:pt x="28" y="22"/>
                    <a:pt x="28" y="22"/>
                  </a:cubicBezTo>
                  <a:cubicBezTo>
                    <a:pt x="28" y="22"/>
                    <a:pt x="28" y="22"/>
                    <a:pt x="28" y="22"/>
                  </a:cubicBezTo>
                  <a:cubicBezTo>
                    <a:pt x="29" y="22"/>
                    <a:pt x="29" y="22"/>
                    <a:pt x="29" y="22"/>
                  </a:cubicBezTo>
                  <a:cubicBezTo>
                    <a:pt x="29" y="22"/>
                    <a:pt x="29" y="22"/>
                    <a:pt x="29" y="22"/>
                  </a:cubicBezTo>
                  <a:cubicBezTo>
                    <a:pt x="28" y="22"/>
                    <a:pt x="28" y="22"/>
                    <a:pt x="28" y="22"/>
                  </a:cubicBezTo>
                  <a:close/>
                  <a:moveTo>
                    <a:pt x="21" y="27"/>
                  </a:moveTo>
                  <a:cubicBezTo>
                    <a:pt x="21" y="26"/>
                    <a:pt x="21" y="26"/>
                    <a:pt x="21" y="26"/>
                  </a:cubicBezTo>
                  <a:cubicBezTo>
                    <a:pt x="22" y="26"/>
                    <a:pt x="22" y="26"/>
                    <a:pt x="22" y="26"/>
                  </a:cubicBezTo>
                  <a:cubicBezTo>
                    <a:pt x="22" y="26"/>
                    <a:pt x="22" y="26"/>
                    <a:pt x="22" y="26"/>
                  </a:cubicBezTo>
                  <a:cubicBezTo>
                    <a:pt x="21" y="27"/>
                    <a:pt x="21" y="27"/>
                    <a:pt x="21" y="27"/>
                  </a:cubicBezTo>
                  <a:cubicBezTo>
                    <a:pt x="21" y="27"/>
                    <a:pt x="21" y="27"/>
                    <a:pt x="21" y="27"/>
                  </a:cubicBezTo>
                  <a:close/>
                  <a:moveTo>
                    <a:pt x="21" y="24"/>
                  </a:moveTo>
                  <a:cubicBezTo>
                    <a:pt x="21" y="24"/>
                    <a:pt x="21" y="24"/>
                    <a:pt x="21" y="24"/>
                  </a:cubicBezTo>
                  <a:cubicBezTo>
                    <a:pt x="21" y="24"/>
                    <a:pt x="21" y="24"/>
                    <a:pt x="21" y="24"/>
                  </a:cubicBezTo>
                  <a:cubicBezTo>
                    <a:pt x="21" y="24"/>
                    <a:pt x="21" y="24"/>
                    <a:pt x="21" y="24"/>
                  </a:cubicBezTo>
                  <a:close/>
                  <a:moveTo>
                    <a:pt x="21" y="23"/>
                  </a:moveTo>
                  <a:cubicBezTo>
                    <a:pt x="21" y="23"/>
                    <a:pt x="21" y="23"/>
                    <a:pt x="21" y="23"/>
                  </a:cubicBezTo>
                  <a:cubicBezTo>
                    <a:pt x="21" y="23"/>
                    <a:pt x="21" y="23"/>
                    <a:pt x="21" y="23"/>
                  </a:cubicBezTo>
                  <a:cubicBezTo>
                    <a:pt x="21" y="23"/>
                    <a:pt x="21" y="23"/>
                    <a:pt x="21" y="23"/>
                  </a:cubicBezTo>
                  <a:cubicBezTo>
                    <a:pt x="21" y="23"/>
                    <a:pt x="21" y="23"/>
                    <a:pt x="21" y="23"/>
                  </a:cubicBezTo>
                  <a:close/>
                  <a:moveTo>
                    <a:pt x="20" y="22"/>
                  </a:moveTo>
                  <a:cubicBezTo>
                    <a:pt x="20" y="22"/>
                    <a:pt x="20" y="22"/>
                    <a:pt x="20" y="22"/>
                  </a:cubicBezTo>
                  <a:cubicBezTo>
                    <a:pt x="21" y="22"/>
                    <a:pt x="21" y="22"/>
                    <a:pt x="21" y="22"/>
                  </a:cubicBezTo>
                  <a:cubicBezTo>
                    <a:pt x="21" y="22"/>
                    <a:pt x="21" y="22"/>
                    <a:pt x="21" y="22"/>
                  </a:cubicBezTo>
                  <a:cubicBezTo>
                    <a:pt x="20" y="22"/>
                    <a:pt x="20" y="22"/>
                    <a:pt x="20" y="22"/>
                  </a:cubicBezTo>
                  <a:close/>
                  <a:moveTo>
                    <a:pt x="24" y="25"/>
                  </a:moveTo>
                  <a:cubicBezTo>
                    <a:pt x="24" y="24"/>
                    <a:pt x="24" y="24"/>
                    <a:pt x="24" y="24"/>
                  </a:cubicBezTo>
                  <a:cubicBezTo>
                    <a:pt x="24" y="24"/>
                    <a:pt x="24" y="24"/>
                    <a:pt x="24" y="24"/>
                  </a:cubicBezTo>
                  <a:cubicBezTo>
                    <a:pt x="25" y="24"/>
                    <a:pt x="25" y="24"/>
                    <a:pt x="25" y="24"/>
                  </a:cubicBezTo>
                  <a:cubicBezTo>
                    <a:pt x="25" y="24"/>
                    <a:pt x="25" y="24"/>
                    <a:pt x="25" y="24"/>
                  </a:cubicBezTo>
                  <a:cubicBezTo>
                    <a:pt x="24" y="25"/>
                    <a:pt x="24" y="25"/>
                    <a:pt x="24" y="25"/>
                  </a:cubicBezTo>
                  <a:close/>
                  <a:moveTo>
                    <a:pt x="26" y="25"/>
                  </a:moveTo>
                  <a:cubicBezTo>
                    <a:pt x="25" y="24"/>
                    <a:pt x="25" y="24"/>
                    <a:pt x="25" y="24"/>
                  </a:cubicBezTo>
                  <a:cubicBezTo>
                    <a:pt x="26" y="24"/>
                    <a:pt x="26" y="24"/>
                    <a:pt x="26" y="24"/>
                  </a:cubicBezTo>
                  <a:cubicBezTo>
                    <a:pt x="26" y="24"/>
                    <a:pt x="26" y="24"/>
                    <a:pt x="26" y="24"/>
                  </a:cubicBezTo>
                  <a:cubicBezTo>
                    <a:pt x="26" y="24"/>
                    <a:pt x="26" y="24"/>
                    <a:pt x="26" y="24"/>
                  </a:cubicBezTo>
                  <a:cubicBezTo>
                    <a:pt x="26" y="25"/>
                    <a:pt x="26" y="25"/>
                    <a:pt x="26" y="25"/>
                  </a:cubicBezTo>
                  <a:cubicBezTo>
                    <a:pt x="26" y="25"/>
                    <a:pt x="26" y="25"/>
                    <a:pt x="26" y="25"/>
                  </a:cubicBezTo>
                  <a:close/>
                  <a:moveTo>
                    <a:pt x="25" y="23"/>
                  </a:moveTo>
                  <a:cubicBezTo>
                    <a:pt x="25" y="22"/>
                    <a:pt x="25" y="22"/>
                    <a:pt x="25" y="22"/>
                  </a:cubicBezTo>
                  <a:cubicBezTo>
                    <a:pt x="26" y="23"/>
                    <a:pt x="26" y="23"/>
                    <a:pt x="26" y="23"/>
                  </a:cubicBezTo>
                  <a:cubicBezTo>
                    <a:pt x="25" y="23"/>
                    <a:pt x="25" y="23"/>
                    <a:pt x="25" y="23"/>
                  </a:cubicBezTo>
                  <a:close/>
                  <a:moveTo>
                    <a:pt x="24" y="22"/>
                  </a:moveTo>
                  <a:cubicBezTo>
                    <a:pt x="24" y="22"/>
                    <a:pt x="24" y="22"/>
                    <a:pt x="24" y="22"/>
                  </a:cubicBezTo>
                  <a:cubicBezTo>
                    <a:pt x="25" y="22"/>
                    <a:pt x="25" y="22"/>
                    <a:pt x="25" y="22"/>
                  </a:cubicBezTo>
                  <a:cubicBezTo>
                    <a:pt x="25" y="22"/>
                    <a:pt x="25" y="22"/>
                    <a:pt x="25" y="22"/>
                  </a:cubicBezTo>
                  <a:cubicBezTo>
                    <a:pt x="24" y="22"/>
                    <a:pt x="24" y="22"/>
                    <a:pt x="24" y="22"/>
                  </a:cubicBezTo>
                  <a:cubicBezTo>
                    <a:pt x="24" y="22"/>
                    <a:pt x="24" y="22"/>
                    <a:pt x="24" y="22"/>
                  </a:cubicBezTo>
                  <a:close/>
                  <a:moveTo>
                    <a:pt x="22" y="20"/>
                  </a:moveTo>
                  <a:cubicBezTo>
                    <a:pt x="22" y="20"/>
                    <a:pt x="22" y="20"/>
                    <a:pt x="22" y="20"/>
                  </a:cubicBezTo>
                  <a:cubicBezTo>
                    <a:pt x="23" y="21"/>
                    <a:pt x="23" y="21"/>
                    <a:pt x="23" y="21"/>
                  </a:cubicBezTo>
                  <a:cubicBezTo>
                    <a:pt x="24" y="21"/>
                    <a:pt x="24" y="21"/>
                    <a:pt x="24" y="21"/>
                  </a:cubicBezTo>
                  <a:cubicBezTo>
                    <a:pt x="24" y="22"/>
                    <a:pt x="24" y="22"/>
                    <a:pt x="24" y="22"/>
                  </a:cubicBezTo>
                  <a:cubicBezTo>
                    <a:pt x="23" y="22"/>
                    <a:pt x="23" y="22"/>
                    <a:pt x="23" y="22"/>
                  </a:cubicBezTo>
                  <a:cubicBezTo>
                    <a:pt x="22" y="21"/>
                    <a:pt x="22" y="21"/>
                    <a:pt x="22" y="21"/>
                  </a:cubicBezTo>
                  <a:cubicBezTo>
                    <a:pt x="22" y="21"/>
                    <a:pt x="22" y="21"/>
                    <a:pt x="22" y="21"/>
                  </a:cubicBezTo>
                  <a:cubicBezTo>
                    <a:pt x="22" y="20"/>
                    <a:pt x="22" y="20"/>
                    <a:pt x="22" y="20"/>
                  </a:cubicBezTo>
                  <a:close/>
                  <a:moveTo>
                    <a:pt x="14" y="15"/>
                  </a:moveTo>
                  <a:cubicBezTo>
                    <a:pt x="14" y="15"/>
                    <a:pt x="14" y="15"/>
                    <a:pt x="14" y="15"/>
                  </a:cubicBezTo>
                  <a:cubicBezTo>
                    <a:pt x="16" y="15"/>
                    <a:pt x="16" y="15"/>
                    <a:pt x="16" y="15"/>
                  </a:cubicBezTo>
                  <a:cubicBezTo>
                    <a:pt x="16" y="15"/>
                    <a:pt x="16" y="15"/>
                    <a:pt x="16" y="15"/>
                  </a:cubicBezTo>
                  <a:cubicBezTo>
                    <a:pt x="17" y="16"/>
                    <a:pt x="17" y="16"/>
                    <a:pt x="17" y="16"/>
                  </a:cubicBezTo>
                  <a:cubicBezTo>
                    <a:pt x="18" y="16"/>
                    <a:pt x="18" y="16"/>
                    <a:pt x="18" y="16"/>
                  </a:cubicBezTo>
                  <a:cubicBezTo>
                    <a:pt x="18" y="16"/>
                    <a:pt x="18" y="16"/>
                    <a:pt x="18" y="16"/>
                  </a:cubicBezTo>
                  <a:cubicBezTo>
                    <a:pt x="18" y="16"/>
                    <a:pt x="18" y="16"/>
                    <a:pt x="18" y="16"/>
                  </a:cubicBezTo>
                  <a:cubicBezTo>
                    <a:pt x="18" y="16"/>
                    <a:pt x="18" y="16"/>
                    <a:pt x="18" y="16"/>
                  </a:cubicBezTo>
                  <a:cubicBezTo>
                    <a:pt x="20" y="17"/>
                    <a:pt x="20" y="17"/>
                    <a:pt x="20" y="17"/>
                  </a:cubicBezTo>
                  <a:cubicBezTo>
                    <a:pt x="20" y="18"/>
                    <a:pt x="20" y="18"/>
                    <a:pt x="20" y="18"/>
                  </a:cubicBezTo>
                  <a:cubicBezTo>
                    <a:pt x="20" y="18"/>
                    <a:pt x="20" y="18"/>
                    <a:pt x="20" y="18"/>
                  </a:cubicBezTo>
                  <a:cubicBezTo>
                    <a:pt x="20" y="18"/>
                    <a:pt x="20" y="18"/>
                    <a:pt x="20" y="18"/>
                  </a:cubicBezTo>
                  <a:cubicBezTo>
                    <a:pt x="20" y="19"/>
                    <a:pt x="20" y="19"/>
                    <a:pt x="20" y="19"/>
                  </a:cubicBezTo>
                  <a:cubicBezTo>
                    <a:pt x="21" y="19"/>
                    <a:pt x="21" y="19"/>
                    <a:pt x="21" y="19"/>
                  </a:cubicBezTo>
                  <a:cubicBezTo>
                    <a:pt x="21" y="19"/>
                    <a:pt x="21" y="19"/>
                    <a:pt x="21" y="19"/>
                  </a:cubicBezTo>
                  <a:cubicBezTo>
                    <a:pt x="22" y="19"/>
                    <a:pt x="22" y="19"/>
                    <a:pt x="22" y="19"/>
                  </a:cubicBezTo>
                  <a:cubicBezTo>
                    <a:pt x="21" y="20"/>
                    <a:pt x="21" y="20"/>
                    <a:pt x="21" y="20"/>
                  </a:cubicBezTo>
                  <a:cubicBezTo>
                    <a:pt x="21" y="20"/>
                    <a:pt x="21" y="20"/>
                    <a:pt x="21" y="20"/>
                  </a:cubicBezTo>
                  <a:cubicBezTo>
                    <a:pt x="20" y="20"/>
                    <a:pt x="20" y="20"/>
                    <a:pt x="20" y="20"/>
                  </a:cubicBezTo>
                  <a:cubicBezTo>
                    <a:pt x="20" y="20"/>
                    <a:pt x="20" y="20"/>
                    <a:pt x="20" y="20"/>
                  </a:cubicBezTo>
                  <a:cubicBezTo>
                    <a:pt x="20" y="19"/>
                    <a:pt x="20" y="19"/>
                    <a:pt x="20" y="19"/>
                  </a:cubicBezTo>
                  <a:cubicBezTo>
                    <a:pt x="20" y="19"/>
                    <a:pt x="20" y="19"/>
                    <a:pt x="20" y="19"/>
                  </a:cubicBezTo>
                  <a:cubicBezTo>
                    <a:pt x="19" y="19"/>
                    <a:pt x="19" y="19"/>
                    <a:pt x="19" y="19"/>
                  </a:cubicBezTo>
                  <a:cubicBezTo>
                    <a:pt x="19" y="18"/>
                    <a:pt x="19" y="18"/>
                    <a:pt x="19" y="18"/>
                  </a:cubicBezTo>
                  <a:cubicBezTo>
                    <a:pt x="19" y="18"/>
                    <a:pt x="19" y="18"/>
                    <a:pt x="19" y="18"/>
                  </a:cubicBezTo>
                  <a:cubicBezTo>
                    <a:pt x="18" y="18"/>
                    <a:pt x="18" y="18"/>
                    <a:pt x="18" y="18"/>
                  </a:cubicBezTo>
                  <a:cubicBezTo>
                    <a:pt x="17" y="17"/>
                    <a:pt x="17" y="17"/>
                    <a:pt x="17" y="17"/>
                  </a:cubicBezTo>
                  <a:cubicBezTo>
                    <a:pt x="17" y="17"/>
                    <a:pt x="17" y="17"/>
                    <a:pt x="17" y="17"/>
                  </a:cubicBezTo>
                  <a:cubicBezTo>
                    <a:pt x="16" y="17"/>
                    <a:pt x="16" y="17"/>
                    <a:pt x="16" y="17"/>
                  </a:cubicBezTo>
                  <a:cubicBezTo>
                    <a:pt x="16" y="16"/>
                    <a:pt x="16" y="16"/>
                    <a:pt x="16" y="16"/>
                  </a:cubicBezTo>
                  <a:cubicBezTo>
                    <a:pt x="16" y="16"/>
                    <a:pt x="16" y="16"/>
                    <a:pt x="16" y="16"/>
                  </a:cubicBezTo>
                  <a:cubicBezTo>
                    <a:pt x="15" y="16"/>
                    <a:pt x="15" y="16"/>
                    <a:pt x="15" y="16"/>
                  </a:cubicBezTo>
                  <a:cubicBezTo>
                    <a:pt x="15" y="15"/>
                    <a:pt x="15" y="15"/>
                    <a:pt x="15" y="15"/>
                  </a:cubicBezTo>
                  <a:cubicBezTo>
                    <a:pt x="14" y="15"/>
                    <a:pt x="14" y="15"/>
                    <a:pt x="14" y="15"/>
                  </a:cubicBezTo>
                  <a:cubicBezTo>
                    <a:pt x="14" y="15"/>
                    <a:pt x="14" y="15"/>
                    <a:pt x="14" y="15"/>
                  </a:cubicBezTo>
                  <a:close/>
                  <a:moveTo>
                    <a:pt x="15" y="27"/>
                  </a:moveTo>
                  <a:cubicBezTo>
                    <a:pt x="15" y="27"/>
                    <a:pt x="15" y="27"/>
                    <a:pt x="15" y="27"/>
                  </a:cubicBezTo>
                  <a:cubicBezTo>
                    <a:pt x="15" y="28"/>
                    <a:pt x="15" y="28"/>
                    <a:pt x="15" y="28"/>
                  </a:cubicBezTo>
                  <a:cubicBezTo>
                    <a:pt x="16" y="28"/>
                    <a:pt x="16" y="28"/>
                    <a:pt x="16" y="28"/>
                  </a:cubicBezTo>
                  <a:cubicBezTo>
                    <a:pt x="15" y="29"/>
                    <a:pt x="15" y="29"/>
                    <a:pt x="15" y="29"/>
                  </a:cubicBezTo>
                  <a:cubicBezTo>
                    <a:pt x="15" y="29"/>
                    <a:pt x="15" y="29"/>
                    <a:pt x="15" y="29"/>
                  </a:cubicBezTo>
                  <a:cubicBezTo>
                    <a:pt x="15" y="28"/>
                    <a:pt x="15" y="28"/>
                    <a:pt x="15" y="28"/>
                  </a:cubicBezTo>
                  <a:cubicBezTo>
                    <a:pt x="15" y="28"/>
                    <a:pt x="15" y="28"/>
                    <a:pt x="15" y="28"/>
                  </a:cubicBezTo>
                  <a:cubicBezTo>
                    <a:pt x="15" y="27"/>
                    <a:pt x="15" y="27"/>
                    <a:pt x="15" y="27"/>
                  </a:cubicBezTo>
                  <a:close/>
                  <a:moveTo>
                    <a:pt x="15" y="26"/>
                  </a:moveTo>
                  <a:cubicBezTo>
                    <a:pt x="15" y="27"/>
                    <a:pt x="15" y="27"/>
                    <a:pt x="15" y="27"/>
                  </a:cubicBezTo>
                  <a:cubicBezTo>
                    <a:pt x="15" y="27"/>
                    <a:pt x="15" y="27"/>
                    <a:pt x="15" y="27"/>
                  </a:cubicBezTo>
                  <a:lnTo>
                    <a:pt x="15"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8" name="Freeform 76"/>
            <p:cNvSpPr>
              <a:spLocks noEditPoints="1"/>
            </p:cNvSpPr>
            <p:nvPr/>
          </p:nvSpPr>
          <p:spPr bwMode="auto">
            <a:xfrm>
              <a:off x="6205895" y="3103523"/>
              <a:ext cx="166599" cy="116964"/>
            </a:xfrm>
            <a:custGeom>
              <a:avLst/>
              <a:gdLst>
                <a:gd name="T0" fmla="*/ 4 w 93"/>
                <a:gd name="T1" fmla="*/ 11 h 67"/>
                <a:gd name="T2" fmla="*/ 19 w 93"/>
                <a:gd name="T3" fmla="*/ 15 h 67"/>
                <a:gd name="T4" fmla="*/ 30 w 93"/>
                <a:gd name="T5" fmla="*/ 19 h 67"/>
                <a:gd name="T6" fmla="*/ 30 w 93"/>
                <a:gd name="T7" fmla="*/ 8 h 67"/>
                <a:gd name="T8" fmla="*/ 26 w 93"/>
                <a:gd name="T9" fmla="*/ 0 h 67"/>
                <a:gd name="T10" fmla="*/ 37 w 93"/>
                <a:gd name="T11" fmla="*/ 8 h 67"/>
                <a:gd name="T12" fmla="*/ 49 w 93"/>
                <a:gd name="T13" fmla="*/ 11 h 67"/>
                <a:gd name="T14" fmla="*/ 56 w 93"/>
                <a:gd name="T15" fmla="*/ 8 h 67"/>
                <a:gd name="T16" fmla="*/ 63 w 93"/>
                <a:gd name="T17" fmla="*/ 4 h 67"/>
                <a:gd name="T18" fmla="*/ 71 w 93"/>
                <a:gd name="T19" fmla="*/ 11 h 67"/>
                <a:gd name="T20" fmla="*/ 78 w 93"/>
                <a:gd name="T21" fmla="*/ 19 h 67"/>
                <a:gd name="T22" fmla="*/ 82 w 93"/>
                <a:gd name="T23" fmla="*/ 26 h 67"/>
                <a:gd name="T24" fmla="*/ 89 w 93"/>
                <a:gd name="T25" fmla="*/ 26 h 67"/>
                <a:gd name="T26" fmla="*/ 89 w 93"/>
                <a:gd name="T27" fmla="*/ 30 h 67"/>
                <a:gd name="T28" fmla="*/ 82 w 93"/>
                <a:gd name="T29" fmla="*/ 30 h 67"/>
                <a:gd name="T30" fmla="*/ 78 w 93"/>
                <a:gd name="T31" fmla="*/ 37 h 67"/>
                <a:gd name="T32" fmla="*/ 78 w 93"/>
                <a:gd name="T33" fmla="*/ 45 h 67"/>
                <a:gd name="T34" fmla="*/ 78 w 93"/>
                <a:gd name="T35" fmla="*/ 48 h 67"/>
                <a:gd name="T36" fmla="*/ 78 w 93"/>
                <a:gd name="T37" fmla="*/ 52 h 67"/>
                <a:gd name="T38" fmla="*/ 74 w 93"/>
                <a:gd name="T39" fmla="*/ 60 h 67"/>
                <a:gd name="T40" fmla="*/ 74 w 93"/>
                <a:gd name="T41" fmla="*/ 52 h 67"/>
                <a:gd name="T42" fmla="*/ 71 w 93"/>
                <a:gd name="T43" fmla="*/ 52 h 67"/>
                <a:gd name="T44" fmla="*/ 74 w 93"/>
                <a:gd name="T45" fmla="*/ 60 h 67"/>
                <a:gd name="T46" fmla="*/ 74 w 93"/>
                <a:gd name="T47" fmla="*/ 63 h 67"/>
                <a:gd name="T48" fmla="*/ 71 w 93"/>
                <a:gd name="T49" fmla="*/ 67 h 67"/>
                <a:gd name="T50" fmla="*/ 67 w 93"/>
                <a:gd name="T51" fmla="*/ 67 h 67"/>
                <a:gd name="T52" fmla="*/ 60 w 93"/>
                <a:gd name="T53" fmla="*/ 60 h 67"/>
                <a:gd name="T54" fmla="*/ 60 w 93"/>
                <a:gd name="T55" fmla="*/ 52 h 67"/>
                <a:gd name="T56" fmla="*/ 63 w 93"/>
                <a:gd name="T57" fmla="*/ 52 h 67"/>
                <a:gd name="T58" fmla="*/ 60 w 93"/>
                <a:gd name="T59" fmla="*/ 48 h 67"/>
                <a:gd name="T60" fmla="*/ 56 w 93"/>
                <a:gd name="T61" fmla="*/ 45 h 67"/>
                <a:gd name="T62" fmla="*/ 52 w 93"/>
                <a:gd name="T63" fmla="*/ 48 h 67"/>
                <a:gd name="T64" fmla="*/ 49 w 93"/>
                <a:gd name="T65" fmla="*/ 52 h 67"/>
                <a:gd name="T66" fmla="*/ 41 w 93"/>
                <a:gd name="T67" fmla="*/ 56 h 67"/>
                <a:gd name="T68" fmla="*/ 41 w 93"/>
                <a:gd name="T69" fmla="*/ 56 h 67"/>
                <a:gd name="T70" fmla="*/ 37 w 93"/>
                <a:gd name="T71" fmla="*/ 60 h 67"/>
                <a:gd name="T72" fmla="*/ 34 w 93"/>
                <a:gd name="T73" fmla="*/ 60 h 67"/>
                <a:gd name="T74" fmla="*/ 37 w 93"/>
                <a:gd name="T75" fmla="*/ 52 h 67"/>
                <a:gd name="T76" fmla="*/ 37 w 93"/>
                <a:gd name="T77" fmla="*/ 48 h 67"/>
                <a:gd name="T78" fmla="*/ 30 w 93"/>
                <a:gd name="T79" fmla="*/ 45 h 67"/>
                <a:gd name="T80" fmla="*/ 19 w 93"/>
                <a:gd name="T81" fmla="*/ 37 h 67"/>
                <a:gd name="T82" fmla="*/ 23 w 93"/>
                <a:gd name="T83" fmla="*/ 34 h 67"/>
                <a:gd name="T84" fmla="*/ 15 w 93"/>
                <a:gd name="T85" fmla="*/ 26 h 67"/>
                <a:gd name="T86" fmla="*/ 12 w 93"/>
                <a:gd name="T87" fmla="*/ 19 h 67"/>
                <a:gd name="T88" fmla="*/ 4 w 93"/>
                <a:gd name="T89" fmla="*/ 15 h 67"/>
                <a:gd name="T90" fmla="*/ 30 w 93"/>
                <a:gd name="T91" fmla="*/ 60 h 67"/>
                <a:gd name="T92" fmla="*/ 19 w 93"/>
                <a:gd name="T93" fmla="*/ 48 h 67"/>
                <a:gd name="T94" fmla="*/ 15 w 93"/>
                <a:gd name="T95" fmla="*/ 45 h 67"/>
                <a:gd name="T96" fmla="*/ 8 w 93"/>
                <a:gd name="T97" fmla="*/ 41 h 67"/>
                <a:gd name="T98" fmla="*/ 0 w 93"/>
                <a:gd name="T99" fmla="*/ 41 h 67"/>
                <a:gd name="T100" fmla="*/ 4 w 93"/>
                <a:gd name="T101" fmla="*/ 45 h 67"/>
                <a:gd name="T102" fmla="*/ 8 w 93"/>
                <a:gd name="T103" fmla="*/ 45 h 67"/>
                <a:gd name="T104" fmla="*/ 8 w 93"/>
                <a:gd name="T105" fmla="*/ 52 h 67"/>
                <a:gd name="T106" fmla="*/ 15 w 93"/>
                <a:gd name="T107" fmla="*/ 56 h 67"/>
                <a:gd name="T108" fmla="*/ 26 w 93"/>
                <a:gd name="T109" fmla="*/ 60 h 67"/>
                <a:gd name="T110" fmla="*/ 30 w 93"/>
                <a:gd name="T111" fmla="*/ 60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93" h="67">
                  <a:moveTo>
                    <a:pt x="4" y="15"/>
                  </a:moveTo>
                  <a:lnTo>
                    <a:pt x="4" y="11"/>
                  </a:lnTo>
                  <a:lnTo>
                    <a:pt x="8" y="11"/>
                  </a:lnTo>
                  <a:lnTo>
                    <a:pt x="19" y="15"/>
                  </a:lnTo>
                  <a:lnTo>
                    <a:pt x="26" y="15"/>
                  </a:lnTo>
                  <a:lnTo>
                    <a:pt x="30" y="19"/>
                  </a:lnTo>
                  <a:lnTo>
                    <a:pt x="30" y="11"/>
                  </a:lnTo>
                  <a:lnTo>
                    <a:pt x="30" y="8"/>
                  </a:lnTo>
                  <a:lnTo>
                    <a:pt x="26" y="8"/>
                  </a:lnTo>
                  <a:lnTo>
                    <a:pt x="26" y="0"/>
                  </a:lnTo>
                  <a:lnTo>
                    <a:pt x="30" y="4"/>
                  </a:lnTo>
                  <a:lnTo>
                    <a:pt x="37" y="8"/>
                  </a:lnTo>
                  <a:lnTo>
                    <a:pt x="41" y="11"/>
                  </a:lnTo>
                  <a:lnTo>
                    <a:pt x="49" y="11"/>
                  </a:lnTo>
                  <a:lnTo>
                    <a:pt x="49" y="8"/>
                  </a:lnTo>
                  <a:lnTo>
                    <a:pt x="56" y="8"/>
                  </a:lnTo>
                  <a:lnTo>
                    <a:pt x="60" y="0"/>
                  </a:lnTo>
                  <a:lnTo>
                    <a:pt x="63" y="4"/>
                  </a:lnTo>
                  <a:lnTo>
                    <a:pt x="71" y="8"/>
                  </a:lnTo>
                  <a:lnTo>
                    <a:pt x="71" y="11"/>
                  </a:lnTo>
                  <a:lnTo>
                    <a:pt x="71" y="15"/>
                  </a:lnTo>
                  <a:lnTo>
                    <a:pt x="78" y="19"/>
                  </a:lnTo>
                  <a:lnTo>
                    <a:pt x="78" y="23"/>
                  </a:lnTo>
                  <a:lnTo>
                    <a:pt x="82" y="26"/>
                  </a:lnTo>
                  <a:lnTo>
                    <a:pt x="86" y="26"/>
                  </a:lnTo>
                  <a:lnTo>
                    <a:pt x="89" y="26"/>
                  </a:lnTo>
                  <a:lnTo>
                    <a:pt x="93" y="30"/>
                  </a:lnTo>
                  <a:lnTo>
                    <a:pt x="89" y="30"/>
                  </a:lnTo>
                  <a:lnTo>
                    <a:pt x="89" y="30"/>
                  </a:lnTo>
                  <a:lnTo>
                    <a:pt x="82" y="30"/>
                  </a:lnTo>
                  <a:lnTo>
                    <a:pt x="78" y="34"/>
                  </a:lnTo>
                  <a:lnTo>
                    <a:pt x="78" y="37"/>
                  </a:lnTo>
                  <a:lnTo>
                    <a:pt x="78" y="41"/>
                  </a:lnTo>
                  <a:lnTo>
                    <a:pt x="78" y="45"/>
                  </a:lnTo>
                  <a:lnTo>
                    <a:pt x="78" y="45"/>
                  </a:lnTo>
                  <a:lnTo>
                    <a:pt x="78" y="48"/>
                  </a:lnTo>
                  <a:lnTo>
                    <a:pt x="78" y="48"/>
                  </a:lnTo>
                  <a:lnTo>
                    <a:pt x="78" y="52"/>
                  </a:lnTo>
                  <a:lnTo>
                    <a:pt x="78" y="56"/>
                  </a:lnTo>
                  <a:lnTo>
                    <a:pt x="74" y="60"/>
                  </a:lnTo>
                  <a:lnTo>
                    <a:pt x="74" y="56"/>
                  </a:lnTo>
                  <a:lnTo>
                    <a:pt x="74" y="52"/>
                  </a:lnTo>
                  <a:lnTo>
                    <a:pt x="74" y="52"/>
                  </a:lnTo>
                  <a:lnTo>
                    <a:pt x="71" y="52"/>
                  </a:lnTo>
                  <a:lnTo>
                    <a:pt x="71" y="56"/>
                  </a:lnTo>
                  <a:lnTo>
                    <a:pt x="74" y="60"/>
                  </a:lnTo>
                  <a:lnTo>
                    <a:pt x="71" y="60"/>
                  </a:lnTo>
                  <a:lnTo>
                    <a:pt x="74" y="63"/>
                  </a:lnTo>
                  <a:lnTo>
                    <a:pt x="74" y="67"/>
                  </a:lnTo>
                  <a:lnTo>
                    <a:pt x="71" y="67"/>
                  </a:lnTo>
                  <a:lnTo>
                    <a:pt x="71" y="67"/>
                  </a:lnTo>
                  <a:lnTo>
                    <a:pt x="67" y="67"/>
                  </a:lnTo>
                  <a:lnTo>
                    <a:pt x="63" y="63"/>
                  </a:lnTo>
                  <a:lnTo>
                    <a:pt x="60" y="60"/>
                  </a:lnTo>
                  <a:lnTo>
                    <a:pt x="63" y="56"/>
                  </a:lnTo>
                  <a:lnTo>
                    <a:pt x="60" y="52"/>
                  </a:lnTo>
                  <a:lnTo>
                    <a:pt x="60" y="52"/>
                  </a:lnTo>
                  <a:lnTo>
                    <a:pt x="63" y="52"/>
                  </a:lnTo>
                  <a:lnTo>
                    <a:pt x="60" y="48"/>
                  </a:lnTo>
                  <a:lnTo>
                    <a:pt x="60" y="48"/>
                  </a:lnTo>
                  <a:lnTo>
                    <a:pt x="56" y="45"/>
                  </a:lnTo>
                  <a:lnTo>
                    <a:pt x="56" y="45"/>
                  </a:lnTo>
                  <a:lnTo>
                    <a:pt x="56" y="45"/>
                  </a:lnTo>
                  <a:lnTo>
                    <a:pt x="52" y="48"/>
                  </a:lnTo>
                  <a:lnTo>
                    <a:pt x="49" y="48"/>
                  </a:lnTo>
                  <a:lnTo>
                    <a:pt x="49" y="52"/>
                  </a:lnTo>
                  <a:lnTo>
                    <a:pt x="45" y="52"/>
                  </a:lnTo>
                  <a:lnTo>
                    <a:pt x="41" y="56"/>
                  </a:lnTo>
                  <a:lnTo>
                    <a:pt x="41" y="56"/>
                  </a:lnTo>
                  <a:lnTo>
                    <a:pt x="41" y="56"/>
                  </a:lnTo>
                  <a:lnTo>
                    <a:pt x="41" y="60"/>
                  </a:lnTo>
                  <a:lnTo>
                    <a:pt x="37" y="60"/>
                  </a:lnTo>
                  <a:lnTo>
                    <a:pt x="34" y="60"/>
                  </a:lnTo>
                  <a:lnTo>
                    <a:pt x="34" y="60"/>
                  </a:lnTo>
                  <a:lnTo>
                    <a:pt x="34" y="56"/>
                  </a:lnTo>
                  <a:lnTo>
                    <a:pt x="37" y="52"/>
                  </a:lnTo>
                  <a:lnTo>
                    <a:pt x="34" y="48"/>
                  </a:lnTo>
                  <a:lnTo>
                    <a:pt x="37" y="48"/>
                  </a:lnTo>
                  <a:lnTo>
                    <a:pt x="34" y="45"/>
                  </a:lnTo>
                  <a:lnTo>
                    <a:pt x="30" y="45"/>
                  </a:lnTo>
                  <a:lnTo>
                    <a:pt x="23" y="41"/>
                  </a:lnTo>
                  <a:lnTo>
                    <a:pt x="19" y="37"/>
                  </a:lnTo>
                  <a:lnTo>
                    <a:pt x="23" y="34"/>
                  </a:lnTo>
                  <a:lnTo>
                    <a:pt x="23" y="34"/>
                  </a:lnTo>
                  <a:lnTo>
                    <a:pt x="15" y="26"/>
                  </a:lnTo>
                  <a:lnTo>
                    <a:pt x="15" y="26"/>
                  </a:lnTo>
                  <a:lnTo>
                    <a:pt x="15" y="23"/>
                  </a:lnTo>
                  <a:lnTo>
                    <a:pt x="12" y="19"/>
                  </a:lnTo>
                  <a:lnTo>
                    <a:pt x="8" y="19"/>
                  </a:lnTo>
                  <a:lnTo>
                    <a:pt x="4" y="15"/>
                  </a:lnTo>
                  <a:lnTo>
                    <a:pt x="4" y="15"/>
                  </a:lnTo>
                  <a:close/>
                  <a:moveTo>
                    <a:pt x="30" y="60"/>
                  </a:moveTo>
                  <a:lnTo>
                    <a:pt x="23" y="48"/>
                  </a:lnTo>
                  <a:lnTo>
                    <a:pt x="19" y="48"/>
                  </a:lnTo>
                  <a:lnTo>
                    <a:pt x="15" y="45"/>
                  </a:lnTo>
                  <a:lnTo>
                    <a:pt x="15" y="45"/>
                  </a:lnTo>
                  <a:lnTo>
                    <a:pt x="12" y="45"/>
                  </a:lnTo>
                  <a:lnTo>
                    <a:pt x="8" y="41"/>
                  </a:lnTo>
                  <a:lnTo>
                    <a:pt x="4" y="41"/>
                  </a:lnTo>
                  <a:lnTo>
                    <a:pt x="0" y="41"/>
                  </a:lnTo>
                  <a:lnTo>
                    <a:pt x="4" y="45"/>
                  </a:lnTo>
                  <a:lnTo>
                    <a:pt x="4" y="45"/>
                  </a:lnTo>
                  <a:lnTo>
                    <a:pt x="4" y="45"/>
                  </a:lnTo>
                  <a:lnTo>
                    <a:pt x="8" y="45"/>
                  </a:lnTo>
                  <a:lnTo>
                    <a:pt x="8" y="48"/>
                  </a:lnTo>
                  <a:lnTo>
                    <a:pt x="8" y="52"/>
                  </a:lnTo>
                  <a:lnTo>
                    <a:pt x="15" y="56"/>
                  </a:lnTo>
                  <a:lnTo>
                    <a:pt x="15" y="56"/>
                  </a:lnTo>
                  <a:lnTo>
                    <a:pt x="23" y="60"/>
                  </a:lnTo>
                  <a:lnTo>
                    <a:pt x="26" y="60"/>
                  </a:lnTo>
                  <a:lnTo>
                    <a:pt x="30" y="60"/>
                  </a:lnTo>
                  <a:lnTo>
                    <a:pt x="30" y="6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9" name="Freeform 77"/>
            <p:cNvSpPr/>
            <p:nvPr/>
          </p:nvSpPr>
          <p:spPr bwMode="auto">
            <a:xfrm>
              <a:off x="6200521" y="3182079"/>
              <a:ext cx="596531" cy="427702"/>
            </a:xfrm>
            <a:custGeom>
              <a:avLst/>
              <a:gdLst>
                <a:gd name="T0" fmla="*/ 11 w 333"/>
                <a:gd name="T1" fmla="*/ 3 h 245"/>
                <a:gd name="T2" fmla="*/ 29 w 333"/>
                <a:gd name="T3" fmla="*/ 15 h 245"/>
                <a:gd name="T4" fmla="*/ 40 w 333"/>
                <a:gd name="T5" fmla="*/ 15 h 245"/>
                <a:gd name="T6" fmla="*/ 48 w 333"/>
                <a:gd name="T7" fmla="*/ 7 h 245"/>
                <a:gd name="T8" fmla="*/ 59 w 333"/>
                <a:gd name="T9" fmla="*/ 0 h 245"/>
                <a:gd name="T10" fmla="*/ 63 w 333"/>
                <a:gd name="T11" fmla="*/ 7 h 245"/>
                <a:gd name="T12" fmla="*/ 70 w 333"/>
                <a:gd name="T13" fmla="*/ 22 h 245"/>
                <a:gd name="T14" fmla="*/ 77 w 333"/>
                <a:gd name="T15" fmla="*/ 26 h 245"/>
                <a:gd name="T16" fmla="*/ 85 w 333"/>
                <a:gd name="T17" fmla="*/ 37 h 245"/>
                <a:gd name="T18" fmla="*/ 103 w 333"/>
                <a:gd name="T19" fmla="*/ 41 h 245"/>
                <a:gd name="T20" fmla="*/ 126 w 333"/>
                <a:gd name="T21" fmla="*/ 52 h 245"/>
                <a:gd name="T22" fmla="*/ 163 w 333"/>
                <a:gd name="T23" fmla="*/ 48 h 245"/>
                <a:gd name="T24" fmla="*/ 174 w 333"/>
                <a:gd name="T25" fmla="*/ 37 h 245"/>
                <a:gd name="T26" fmla="*/ 192 w 333"/>
                <a:gd name="T27" fmla="*/ 22 h 245"/>
                <a:gd name="T28" fmla="*/ 211 w 333"/>
                <a:gd name="T29" fmla="*/ 22 h 245"/>
                <a:gd name="T30" fmla="*/ 237 w 333"/>
                <a:gd name="T31" fmla="*/ 29 h 245"/>
                <a:gd name="T32" fmla="*/ 251 w 333"/>
                <a:gd name="T33" fmla="*/ 37 h 245"/>
                <a:gd name="T34" fmla="*/ 277 w 333"/>
                <a:gd name="T35" fmla="*/ 55 h 245"/>
                <a:gd name="T36" fmla="*/ 281 w 333"/>
                <a:gd name="T37" fmla="*/ 70 h 245"/>
                <a:gd name="T38" fmla="*/ 281 w 333"/>
                <a:gd name="T39" fmla="*/ 78 h 245"/>
                <a:gd name="T40" fmla="*/ 274 w 333"/>
                <a:gd name="T41" fmla="*/ 89 h 245"/>
                <a:gd name="T42" fmla="*/ 281 w 333"/>
                <a:gd name="T43" fmla="*/ 100 h 245"/>
                <a:gd name="T44" fmla="*/ 281 w 333"/>
                <a:gd name="T45" fmla="*/ 126 h 245"/>
                <a:gd name="T46" fmla="*/ 300 w 333"/>
                <a:gd name="T47" fmla="*/ 144 h 245"/>
                <a:gd name="T48" fmla="*/ 300 w 333"/>
                <a:gd name="T49" fmla="*/ 182 h 245"/>
                <a:gd name="T50" fmla="*/ 318 w 333"/>
                <a:gd name="T51" fmla="*/ 189 h 245"/>
                <a:gd name="T52" fmla="*/ 326 w 333"/>
                <a:gd name="T53" fmla="*/ 204 h 245"/>
                <a:gd name="T54" fmla="*/ 333 w 333"/>
                <a:gd name="T55" fmla="*/ 219 h 245"/>
                <a:gd name="T56" fmla="*/ 311 w 333"/>
                <a:gd name="T57" fmla="*/ 222 h 245"/>
                <a:gd name="T58" fmla="*/ 311 w 333"/>
                <a:gd name="T59" fmla="*/ 241 h 245"/>
                <a:gd name="T60" fmla="*/ 296 w 333"/>
                <a:gd name="T61" fmla="*/ 241 h 245"/>
                <a:gd name="T62" fmla="*/ 289 w 333"/>
                <a:gd name="T63" fmla="*/ 241 h 245"/>
                <a:gd name="T64" fmla="*/ 263 w 333"/>
                <a:gd name="T65" fmla="*/ 237 h 245"/>
                <a:gd name="T66" fmla="*/ 248 w 333"/>
                <a:gd name="T67" fmla="*/ 233 h 245"/>
                <a:gd name="T68" fmla="*/ 233 w 333"/>
                <a:gd name="T69" fmla="*/ 222 h 245"/>
                <a:gd name="T70" fmla="*/ 226 w 333"/>
                <a:gd name="T71" fmla="*/ 211 h 245"/>
                <a:gd name="T72" fmla="*/ 207 w 333"/>
                <a:gd name="T73" fmla="*/ 211 h 245"/>
                <a:gd name="T74" fmla="*/ 185 w 333"/>
                <a:gd name="T75" fmla="*/ 215 h 245"/>
                <a:gd name="T76" fmla="*/ 166 w 333"/>
                <a:gd name="T77" fmla="*/ 211 h 245"/>
                <a:gd name="T78" fmla="*/ 159 w 333"/>
                <a:gd name="T79" fmla="*/ 204 h 245"/>
                <a:gd name="T80" fmla="*/ 140 w 333"/>
                <a:gd name="T81" fmla="*/ 200 h 245"/>
                <a:gd name="T82" fmla="*/ 126 w 333"/>
                <a:gd name="T83" fmla="*/ 185 h 245"/>
                <a:gd name="T84" fmla="*/ 126 w 333"/>
                <a:gd name="T85" fmla="*/ 182 h 245"/>
                <a:gd name="T86" fmla="*/ 114 w 333"/>
                <a:gd name="T87" fmla="*/ 163 h 245"/>
                <a:gd name="T88" fmla="*/ 100 w 333"/>
                <a:gd name="T89" fmla="*/ 163 h 245"/>
                <a:gd name="T90" fmla="*/ 96 w 333"/>
                <a:gd name="T91" fmla="*/ 159 h 245"/>
                <a:gd name="T92" fmla="*/ 92 w 333"/>
                <a:gd name="T93" fmla="*/ 163 h 245"/>
                <a:gd name="T94" fmla="*/ 85 w 333"/>
                <a:gd name="T95" fmla="*/ 159 h 245"/>
                <a:gd name="T96" fmla="*/ 74 w 333"/>
                <a:gd name="T97" fmla="*/ 141 h 245"/>
                <a:gd name="T98" fmla="*/ 66 w 333"/>
                <a:gd name="T99" fmla="*/ 122 h 245"/>
                <a:gd name="T100" fmla="*/ 44 w 333"/>
                <a:gd name="T101" fmla="*/ 115 h 245"/>
                <a:gd name="T102" fmla="*/ 40 w 333"/>
                <a:gd name="T103" fmla="*/ 104 h 245"/>
                <a:gd name="T104" fmla="*/ 33 w 333"/>
                <a:gd name="T105" fmla="*/ 96 h 245"/>
                <a:gd name="T106" fmla="*/ 37 w 333"/>
                <a:gd name="T107" fmla="*/ 81 h 245"/>
                <a:gd name="T108" fmla="*/ 40 w 333"/>
                <a:gd name="T109" fmla="*/ 70 h 245"/>
                <a:gd name="T110" fmla="*/ 40 w 333"/>
                <a:gd name="T111" fmla="*/ 67 h 245"/>
                <a:gd name="T112" fmla="*/ 26 w 333"/>
                <a:gd name="T113" fmla="*/ 63 h 245"/>
                <a:gd name="T114" fmla="*/ 18 w 333"/>
                <a:gd name="T115" fmla="*/ 52 h 245"/>
                <a:gd name="T116" fmla="*/ 11 w 333"/>
                <a:gd name="T117" fmla="*/ 41 h 245"/>
                <a:gd name="T118" fmla="*/ 7 w 333"/>
                <a:gd name="T119" fmla="*/ 22 h 245"/>
                <a:gd name="T120" fmla="*/ 0 w 333"/>
                <a:gd name="T121" fmla="*/ 7 h 245"/>
                <a:gd name="T122" fmla="*/ 7 w 333"/>
                <a:gd name="T123" fmla="*/ 0 h 2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33" h="245">
                  <a:moveTo>
                    <a:pt x="7" y="0"/>
                  </a:moveTo>
                  <a:lnTo>
                    <a:pt x="7" y="0"/>
                  </a:lnTo>
                  <a:lnTo>
                    <a:pt x="7" y="0"/>
                  </a:lnTo>
                  <a:lnTo>
                    <a:pt x="11" y="0"/>
                  </a:lnTo>
                  <a:lnTo>
                    <a:pt x="11" y="3"/>
                  </a:lnTo>
                  <a:lnTo>
                    <a:pt x="11" y="7"/>
                  </a:lnTo>
                  <a:lnTo>
                    <a:pt x="18" y="11"/>
                  </a:lnTo>
                  <a:lnTo>
                    <a:pt x="18" y="11"/>
                  </a:lnTo>
                  <a:lnTo>
                    <a:pt x="26" y="15"/>
                  </a:lnTo>
                  <a:lnTo>
                    <a:pt x="29" y="15"/>
                  </a:lnTo>
                  <a:lnTo>
                    <a:pt x="33" y="15"/>
                  </a:lnTo>
                  <a:lnTo>
                    <a:pt x="33" y="15"/>
                  </a:lnTo>
                  <a:lnTo>
                    <a:pt x="33" y="15"/>
                  </a:lnTo>
                  <a:lnTo>
                    <a:pt x="37" y="15"/>
                  </a:lnTo>
                  <a:lnTo>
                    <a:pt x="40" y="15"/>
                  </a:lnTo>
                  <a:lnTo>
                    <a:pt x="44" y="15"/>
                  </a:lnTo>
                  <a:lnTo>
                    <a:pt x="44" y="11"/>
                  </a:lnTo>
                  <a:lnTo>
                    <a:pt x="44" y="11"/>
                  </a:lnTo>
                  <a:lnTo>
                    <a:pt x="44" y="11"/>
                  </a:lnTo>
                  <a:lnTo>
                    <a:pt x="48" y="7"/>
                  </a:lnTo>
                  <a:lnTo>
                    <a:pt x="52" y="7"/>
                  </a:lnTo>
                  <a:lnTo>
                    <a:pt x="52" y="3"/>
                  </a:lnTo>
                  <a:lnTo>
                    <a:pt x="55" y="3"/>
                  </a:lnTo>
                  <a:lnTo>
                    <a:pt x="59" y="0"/>
                  </a:lnTo>
                  <a:lnTo>
                    <a:pt x="59" y="0"/>
                  </a:lnTo>
                  <a:lnTo>
                    <a:pt x="59" y="0"/>
                  </a:lnTo>
                  <a:lnTo>
                    <a:pt x="63" y="3"/>
                  </a:lnTo>
                  <a:lnTo>
                    <a:pt x="63" y="3"/>
                  </a:lnTo>
                  <a:lnTo>
                    <a:pt x="66" y="7"/>
                  </a:lnTo>
                  <a:lnTo>
                    <a:pt x="63" y="7"/>
                  </a:lnTo>
                  <a:lnTo>
                    <a:pt x="63" y="7"/>
                  </a:lnTo>
                  <a:lnTo>
                    <a:pt x="66" y="11"/>
                  </a:lnTo>
                  <a:lnTo>
                    <a:pt x="63" y="15"/>
                  </a:lnTo>
                  <a:lnTo>
                    <a:pt x="66" y="18"/>
                  </a:lnTo>
                  <a:lnTo>
                    <a:pt x="70" y="22"/>
                  </a:lnTo>
                  <a:lnTo>
                    <a:pt x="74" y="22"/>
                  </a:lnTo>
                  <a:lnTo>
                    <a:pt x="74" y="22"/>
                  </a:lnTo>
                  <a:lnTo>
                    <a:pt x="77" y="22"/>
                  </a:lnTo>
                  <a:lnTo>
                    <a:pt x="77" y="22"/>
                  </a:lnTo>
                  <a:lnTo>
                    <a:pt x="77" y="26"/>
                  </a:lnTo>
                  <a:lnTo>
                    <a:pt x="77" y="29"/>
                  </a:lnTo>
                  <a:lnTo>
                    <a:pt x="77" y="33"/>
                  </a:lnTo>
                  <a:lnTo>
                    <a:pt x="77" y="33"/>
                  </a:lnTo>
                  <a:lnTo>
                    <a:pt x="81" y="33"/>
                  </a:lnTo>
                  <a:lnTo>
                    <a:pt x="85" y="37"/>
                  </a:lnTo>
                  <a:lnTo>
                    <a:pt x="89" y="37"/>
                  </a:lnTo>
                  <a:lnTo>
                    <a:pt x="92" y="41"/>
                  </a:lnTo>
                  <a:lnTo>
                    <a:pt x="96" y="37"/>
                  </a:lnTo>
                  <a:lnTo>
                    <a:pt x="100" y="41"/>
                  </a:lnTo>
                  <a:lnTo>
                    <a:pt x="103" y="41"/>
                  </a:lnTo>
                  <a:lnTo>
                    <a:pt x="103" y="44"/>
                  </a:lnTo>
                  <a:lnTo>
                    <a:pt x="103" y="44"/>
                  </a:lnTo>
                  <a:lnTo>
                    <a:pt x="114" y="48"/>
                  </a:lnTo>
                  <a:lnTo>
                    <a:pt x="118" y="48"/>
                  </a:lnTo>
                  <a:lnTo>
                    <a:pt x="126" y="52"/>
                  </a:lnTo>
                  <a:lnTo>
                    <a:pt x="133" y="52"/>
                  </a:lnTo>
                  <a:lnTo>
                    <a:pt x="144" y="48"/>
                  </a:lnTo>
                  <a:lnTo>
                    <a:pt x="152" y="48"/>
                  </a:lnTo>
                  <a:lnTo>
                    <a:pt x="159" y="48"/>
                  </a:lnTo>
                  <a:lnTo>
                    <a:pt x="163" y="48"/>
                  </a:lnTo>
                  <a:lnTo>
                    <a:pt x="166" y="44"/>
                  </a:lnTo>
                  <a:lnTo>
                    <a:pt x="163" y="41"/>
                  </a:lnTo>
                  <a:lnTo>
                    <a:pt x="163" y="37"/>
                  </a:lnTo>
                  <a:lnTo>
                    <a:pt x="166" y="37"/>
                  </a:lnTo>
                  <a:lnTo>
                    <a:pt x="174" y="37"/>
                  </a:lnTo>
                  <a:lnTo>
                    <a:pt x="174" y="33"/>
                  </a:lnTo>
                  <a:lnTo>
                    <a:pt x="177" y="29"/>
                  </a:lnTo>
                  <a:lnTo>
                    <a:pt x="177" y="29"/>
                  </a:lnTo>
                  <a:lnTo>
                    <a:pt x="185" y="26"/>
                  </a:lnTo>
                  <a:lnTo>
                    <a:pt x="192" y="22"/>
                  </a:lnTo>
                  <a:lnTo>
                    <a:pt x="200" y="26"/>
                  </a:lnTo>
                  <a:lnTo>
                    <a:pt x="200" y="22"/>
                  </a:lnTo>
                  <a:lnTo>
                    <a:pt x="203" y="18"/>
                  </a:lnTo>
                  <a:lnTo>
                    <a:pt x="207" y="22"/>
                  </a:lnTo>
                  <a:lnTo>
                    <a:pt x="211" y="22"/>
                  </a:lnTo>
                  <a:lnTo>
                    <a:pt x="214" y="26"/>
                  </a:lnTo>
                  <a:lnTo>
                    <a:pt x="222" y="26"/>
                  </a:lnTo>
                  <a:lnTo>
                    <a:pt x="229" y="33"/>
                  </a:lnTo>
                  <a:lnTo>
                    <a:pt x="233" y="33"/>
                  </a:lnTo>
                  <a:lnTo>
                    <a:pt x="237" y="29"/>
                  </a:lnTo>
                  <a:lnTo>
                    <a:pt x="244" y="33"/>
                  </a:lnTo>
                  <a:lnTo>
                    <a:pt x="248" y="33"/>
                  </a:lnTo>
                  <a:lnTo>
                    <a:pt x="248" y="37"/>
                  </a:lnTo>
                  <a:lnTo>
                    <a:pt x="248" y="41"/>
                  </a:lnTo>
                  <a:lnTo>
                    <a:pt x="251" y="37"/>
                  </a:lnTo>
                  <a:lnTo>
                    <a:pt x="259" y="41"/>
                  </a:lnTo>
                  <a:lnTo>
                    <a:pt x="266" y="48"/>
                  </a:lnTo>
                  <a:lnTo>
                    <a:pt x="274" y="48"/>
                  </a:lnTo>
                  <a:lnTo>
                    <a:pt x="277" y="52"/>
                  </a:lnTo>
                  <a:lnTo>
                    <a:pt x="277" y="55"/>
                  </a:lnTo>
                  <a:lnTo>
                    <a:pt x="277" y="55"/>
                  </a:lnTo>
                  <a:lnTo>
                    <a:pt x="277" y="59"/>
                  </a:lnTo>
                  <a:lnTo>
                    <a:pt x="277" y="63"/>
                  </a:lnTo>
                  <a:lnTo>
                    <a:pt x="281" y="67"/>
                  </a:lnTo>
                  <a:lnTo>
                    <a:pt x="281" y="70"/>
                  </a:lnTo>
                  <a:lnTo>
                    <a:pt x="281" y="70"/>
                  </a:lnTo>
                  <a:lnTo>
                    <a:pt x="277" y="74"/>
                  </a:lnTo>
                  <a:lnTo>
                    <a:pt x="281" y="78"/>
                  </a:lnTo>
                  <a:lnTo>
                    <a:pt x="281" y="78"/>
                  </a:lnTo>
                  <a:lnTo>
                    <a:pt x="281" y="78"/>
                  </a:lnTo>
                  <a:lnTo>
                    <a:pt x="277" y="81"/>
                  </a:lnTo>
                  <a:lnTo>
                    <a:pt x="274" y="81"/>
                  </a:lnTo>
                  <a:lnTo>
                    <a:pt x="274" y="85"/>
                  </a:lnTo>
                  <a:lnTo>
                    <a:pt x="277" y="85"/>
                  </a:lnTo>
                  <a:lnTo>
                    <a:pt x="274" y="89"/>
                  </a:lnTo>
                  <a:lnTo>
                    <a:pt x="274" y="92"/>
                  </a:lnTo>
                  <a:lnTo>
                    <a:pt x="277" y="96"/>
                  </a:lnTo>
                  <a:lnTo>
                    <a:pt x="277" y="100"/>
                  </a:lnTo>
                  <a:lnTo>
                    <a:pt x="281" y="100"/>
                  </a:lnTo>
                  <a:lnTo>
                    <a:pt x="281" y="100"/>
                  </a:lnTo>
                  <a:lnTo>
                    <a:pt x="277" y="107"/>
                  </a:lnTo>
                  <a:lnTo>
                    <a:pt x="277" y="111"/>
                  </a:lnTo>
                  <a:lnTo>
                    <a:pt x="281" y="118"/>
                  </a:lnTo>
                  <a:lnTo>
                    <a:pt x="285" y="126"/>
                  </a:lnTo>
                  <a:lnTo>
                    <a:pt x="281" y="126"/>
                  </a:lnTo>
                  <a:lnTo>
                    <a:pt x="285" y="130"/>
                  </a:lnTo>
                  <a:lnTo>
                    <a:pt x="285" y="133"/>
                  </a:lnTo>
                  <a:lnTo>
                    <a:pt x="300" y="133"/>
                  </a:lnTo>
                  <a:lnTo>
                    <a:pt x="303" y="141"/>
                  </a:lnTo>
                  <a:lnTo>
                    <a:pt x="300" y="144"/>
                  </a:lnTo>
                  <a:lnTo>
                    <a:pt x="303" y="148"/>
                  </a:lnTo>
                  <a:lnTo>
                    <a:pt x="303" y="152"/>
                  </a:lnTo>
                  <a:lnTo>
                    <a:pt x="289" y="167"/>
                  </a:lnTo>
                  <a:lnTo>
                    <a:pt x="300" y="178"/>
                  </a:lnTo>
                  <a:lnTo>
                    <a:pt x="300" y="182"/>
                  </a:lnTo>
                  <a:lnTo>
                    <a:pt x="303" y="185"/>
                  </a:lnTo>
                  <a:lnTo>
                    <a:pt x="307" y="185"/>
                  </a:lnTo>
                  <a:lnTo>
                    <a:pt x="311" y="189"/>
                  </a:lnTo>
                  <a:lnTo>
                    <a:pt x="314" y="189"/>
                  </a:lnTo>
                  <a:lnTo>
                    <a:pt x="318" y="189"/>
                  </a:lnTo>
                  <a:lnTo>
                    <a:pt x="318" y="193"/>
                  </a:lnTo>
                  <a:lnTo>
                    <a:pt x="322" y="193"/>
                  </a:lnTo>
                  <a:lnTo>
                    <a:pt x="322" y="196"/>
                  </a:lnTo>
                  <a:lnTo>
                    <a:pt x="326" y="200"/>
                  </a:lnTo>
                  <a:lnTo>
                    <a:pt x="326" y="204"/>
                  </a:lnTo>
                  <a:lnTo>
                    <a:pt x="326" y="207"/>
                  </a:lnTo>
                  <a:lnTo>
                    <a:pt x="329" y="207"/>
                  </a:lnTo>
                  <a:lnTo>
                    <a:pt x="333" y="207"/>
                  </a:lnTo>
                  <a:lnTo>
                    <a:pt x="333" y="215"/>
                  </a:lnTo>
                  <a:lnTo>
                    <a:pt x="333" y="219"/>
                  </a:lnTo>
                  <a:lnTo>
                    <a:pt x="329" y="215"/>
                  </a:lnTo>
                  <a:lnTo>
                    <a:pt x="318" y="219"/>
                  </a:lnTo>
                  <a:lnTo>
                    <a:pt x="318" y="219"/>
                  </a:lnTo>
                  <a:lnTo>
                    <a:pt x="314" y="222"/>
                  </a:lnTo>
                  <a:lnTo>
                    <a:pt x="311" y="222"/>
                  </a:lnTo>
                  <a:lnTo>
                    <a:pt x="311" y="226"/>
                  </a:lnTo>
                  <a:lnTo>
                    <a:pt x="311" y="230"/>
                  </a:lnTo>
                  <a:lnTo>
                    <a:pt x="311" y="233"/>
                  </a:lnTo>
                  <a:lnTo>
                    <a:pt x="311" y="237"/>
                  </a:lnTo>
                  <a:lnTo>
                    <a:pt x="311" y="241"/>
                  </a:lnTo>
                  <a:lnTo>
                    <a:pt x="311" y="241"/>
                  </a:lnTo>
                  <a:lnTo>
                    <a:pt x="307" y="241"/>
                  </a:lnTo>
                  <a:lnTo>
                    <a:pt x="307" y="245"/>
                  </a:lnTo>
                  <a:lnTo>
                    <a:pt x="300" y="241"/>
                  </a:lnTo>
                  <a:lnTo>
                    <a:pt x="296" y="241"/>
                  </a:lnTo>
                  <a:lnTo>
                    <a:pt x="296" y="237"/>
                  </a:lnTo>
                  <a:lnTo>
                    <a:pt x="292" y="237"/>
                  </a:lnTo>
                  <a:lnTo>
                    <a:pt x="292" y="241"/>
                  </a:lnTo>
                  <a:lnTo>
                    <a:pt x="292" y="241"/>
                  </a:lnTo>
                  <a:lnTo>
                    <a:pt x="289" y="241"/>
                  </a:lnTo>
                  <a:lnTo>
                    <a:pt x="289" y="241"/>
                  </a:lnTo>
                  <a:lnTo>
                    <a:pt x="285" y="237"/>
                  </a:lnTo>
                  <a:lnTo>
                    <a:pt x="277" y="237"/>
                  </a:lnTo>
                  <a:lnTo>
                    <a:pt x="274" y="237"/>
                  </a:lnTo>
                  <a:lnTo>
                    <a:pt x="263" y="237"/>
                  </a:lnTo>
                  <a:lnTo>
                    <a:pt x="259" y="233"/>
                  </a:lnTo>
                  <a:lnTo>
                    <a:pt x="259" y="233"/>
                  </a:lnTo>
                  <a:lnTo>
                    <a:pt x="255" y="237"/>
                  </a:lnTo>
                  <a:lnTo>
                    <a:pt x="251" y="233"/>
                  </a:lnTo>
                  <a:lnTo>
                    <a:pt x="248" y="233"/>
                  </a:lnTo>
                  <a:lnTo>
                    <a:pt x="237" y="233"/>
                  </a:lnTo>
                  <a:lnTo>
                    <a:pt x="237" y="233"/>
                  </a:lnTo>
                  <a:lnTo>
                    <a:pt x="237" y="230"/>
                  </a:lnTo>
                  <a:lnTo>
                    <a:pt x="237" y="226"/>
                  </a:lnTo>
                  <a:lnTo>
                    <a:pt x="233" y="222"/>
                  </a:lnTo>
                  <a:lnTo>
                    <a:pt x="229" y="215"/>
                  </a:lnTo>
                  <a:lnTo>
                    <a:pt x="229" y="211"/>
                  </a:lnTo>
                  <a:lnTo>
                    <a:pt x="226" y="211"/>
                  </a:lnTo>
                  <a:lnTo>
                    <a:pt x="226" y="211"/>
                  </a:lnTo>
                  <a:lnTo>
                    <a:pt x="226" y="211"/>
                  </a:lnTo>
                  <a:lnTo>
                    <a:pt x="222" y="211"/>
                  </a:lnTo>
                  <a:lnTo>
                    <a:pt x="218" y="211"/>
                  </a:lnTo>
                  <a:lnTo>
                    <a:pt x="211" y="215"/>
                  </a:lnTo>
                  <a:lnTo>
                    <a:pt x="211" y="215"/>
                  </a:lnTo>
                  <a:lnTo>
                    <a:pt x="207" y="211"/>
                  </a:lnTo>
                  <a:lnTo>
                    <a:pt x="207" y="215"/>
                  </a:lnTo>
                  <a:lnTo>
                    <a:pt x="203" y="219"/>
                  </a:lnTo>
                  <a:lnTo>
                    <a:pt x="196" y="222"/>
                  </a:lnTo>
                  <a:lnTo>
                    <a:pt x="189" y="219"/>
                  </a:lnTo>
                  <a:lnTo>
                    <a:pt x="185" y="215"/>
                  </a:lnTo>
                  <a:lnTo>
                    <a:pt x="181" y="219"/>
                  </a:lnTo>
                  <a:lnTo>
                    <a:pt x="177" y="219"/>
                  </a:lnTo>
                  <a:lnTo>
                    <a:pt x="174" y="215"/>
                  </a:lnTo>
                  <a:lnTo>
                    <a:pt x="170" y="215"/>
                  </a:lnTo>
                  <a:lnTo>
                    <a:pt x="166" y="211"/>
                  </a:lnTo>
                  <a:lnTo>
                    <a:pt x="163" y="211"/>
                  </a:lnTo>
                  <a:lnTo>
                    <a:pt x="159" y="207"/>
                  </a:lnTo>
                  <a:lnTo>
                    <a:pt x="163" y="204"/>
                  </a:lnTo>
                  <a:lnTo>
                    <a:pt x="159" y="204"/>
                  </a:lnTo>
                  <a:lnTo>
                    <a:pt x="159" y="204"/>
                  </a:lnTo>
                  <a:lnTo>
                    <a:pt x="155" y="204"/>
                  </a:lnTo>
                  <a:lnTo>
                    <a:pt x="152" y="200"/>
                  </a:lnTo>
                  <a:lnTo>
                    <a:pt x="148" y="200"/>
                  </a:lnTo>
                  <a:lnTo>
                    <a:pt x="144" y="200"/>
                  </a:lnTo>
                  <a:lnTo>
                    <a:pt x="140" y="200"/>
                  </a:lnTo>
                  <a:lnTo>
                    <a:pt x="137" y="196"/>
                  </a:lnTo>
                  <a:lnTo>
                    <a:pt x="129" y="189"/>
                  </a:lnTo>
                  <a:lnTo>
                    <a:pt x="129" y="185"/>
                  </a:lnTo>
                  <a:lnTo>
                    <a:pt x="129" y="185"/>
                  </a:lnTo>
                  <a:lnTo>
                    <a:pt x="126" y="185"/>
                  </a:lnTo>
                  <a:lnTo>
                    <a:pt x="126" y="182"/>
                  </a:lnTo>
                  <a:lnTo>
                    <a:pt x="129" y="182"/>
                  </a:lnTo>
                  <a:lnTo>
                    <a:pt x="129" y="182"/>
                  </a:lnTo>
                  <a:lnTo>
                    <a:pt x="126" y="182"/>
                  </a:lnTo>
                  <a:lnTo>
                    <a:pt x="126" y="182"/>
                  </a:lnTo>
                  <a:lnTo>
                    <a:pt x="122" y="182"/>
                  </a:lnTo>
                  <a:lnTo>
                    <a:pt x="122" y="174"/>
                  </a:lnTo>
                  <a:lnTo>
                    <a:pt x="118" y="170"/>
                  </a:lnTo>
                  <a:lnTo>
                    <a:pt x="114" y="167"/>
                  </a:lnTo>
                  <a:lnTo>
                    <a:pt x="114" y="163"/>
                  </a:lnTo>
                  <a:lnTo>
                    <a:pt x="111" y="159"/>
                  </a:lnTo>
                  <a:lnTo>
                    <a:pt x="107" y="167"/>
                  </a:lnTo>
                  <a:lnTo>
                    <a:pt x="103" y="163"/>
                  </a:lnTo>
                  <a:lnTo>
                    <a:pt x="103" y="163"/>
                  </a:lnTo>
                  <a:lnTo>
                    <a:pt x="100" y="163"/>
                  </a:lnTo>
                  <a:lnTo>
                    <a:pt x="96" y="159"/>
                  </a:lnTo>
                  <a:lnTo>
                    <a:pt x="100" y="159"/>
                  </a:lnTo>
                  <a:lnTo>
                    <a:pt x="100" y="159"/>
                  </a:lnTo>
                  <a:lnTo>
                    <a:pt x="96" y="159"/>
                  </a:lnTo>
                  <a:lnTo>
                    <a:pt x="96" y="159"/>
                  </a:lnTo>
                  <a:lnTo>
                    <a:pt x="92" y="159"/>
                  </a:lnTo>
                  <a:lnTo>
                    <a:pt x="96" y="159"/>
                  </a:lnTo>
                  <a:lnTo>
                    <a:pt x="96" y="163"/>
                  </a:lnTo>
                  <a:lnTo>
                    <a:pt x="92" y="163"/>
                  </a:lnTo>
                  <a:lnTo>
                    <a:pt x="92" y="163"/>
                  </a:lnTo>
                  <a:lnTo>
                    <a:pt x="89" y="163"/>
                  </a:lnTo>
                  <a:lnTo>
                    <a:pt x="89" y="159"/>
                  </a:lnTo>
                  <a:lnTo>
                    <a:pt x="89" y="163"/>
                  </a:lnTo>
                  <a:lnTo>
                    <a:pt x="89" y="159"/>
                  </a:lnTo>
                  <a:lnTo>
                    <a:pt x="85" y="159"/>
                  </a:lnTo>
                  <a:lnTo>
                    <a:pt x="81" y="156"/>
                  </a:lnTo>
                  <a:lnTo>
                    <a:pt x="81" y="148"/>
                  </a:lnTo>
                  <a:lnTo>
                    <a:pt x="74" y="148"/>
                  </a:lnTo>
                  <a:lnTo>
                    <a:pt x="74" y="144"/>
                  </a:lnTo>
                  <a:lnTo>
                    <a:pt x="74" y="141"/>
                  </a:lnTo>
                  <a:lnTo>
                    <a:pt x="77" y="137"/>
                  </a:lnTo>
                  <a:lnTo>
                    <a:pt x="74" y="130"/>
                  </a:lnTo>
                  <a:lnTo>
                    <a:pt x="70" y="130"/>
                  </a:lnTo>
                  <a:lnTo>
                    <a:pt x="66" y="122"/>
                  </a:lnTo>
                  <a:lnTo>
                    <a:pt x="66" y="122"/>
                  </a:lnTo>
                  <a:lnTo>
                    <a:pt x="63" y="122"/>
                  </a:lnTo>
                  <a:lnTo>
                    <a:pt x="52" y="115"/>
                  </a:lnTo>
                  <a:lnTo>
                    <a:pt x="48" y="115"/>
                  </a:lnTo>
                  <a:lnTo>
                    <a:pt x="48" y="118"/>
                  </a:lnTo>
                  <a:lnTo>
                    <a:pt x="44" y="115"/>
                  </a:lnTo>
                  <a:lnTo>
                    <a:pt x="44" y="111"/>
                  </a:lnTo>
                  <a:lnTo>
                    <a:pt x="44" y="111"/>
                  </a:lnTo>
                  <a:lnTo>
                    <a:pt x="44" y="107"/>
                  </a:lnTo>
                  <a:lnTo>
                    <a:pt x="40" y="107"/>
                  </a:lnTo>
                  <a:lnTo>
                    <a:pt x="40" y="104"/>
                  </a:lnTo>
                  <a:lnTo>
                    <a:pt x="37" y="104"/>
                  </a:lnTo>
                  <a:lnTo>
                    <a:pt x="33" y="100"/>
                  </a:lnTo>
                  <a:lnTo>
                    <a:pt x="33" y="100"/>
                  </a:lnTo>
                  <a:lnTo>
                    <a:pt x="33" y="100"/>
                  </a:lnTo>
                  <a:lnTo>
                    <a:pt x="33" y="96"/>
                  </a:lnTo>
                  <a:lnTo>
                    <a:pt x="33" y="96"/>
                  </a:lnTo>
                  <a:lnTo>
                    <a:pt x="33" y="92"/>
                  </a:lnTo>
                  <a:lnTo>
                    <a:pt x="33" y="89"/>
                  </a:lnTo>
                  <a:lnTo>
                    <a:pt x="37" y="85"/>
                  </a:lnTo>
                  <a:lnTo>
                    <a:pt x="37" y="81"/>
                  </a:lnTo>
                  <a:lnTo>
                    <a:pt x="37" y="81"/>
                  </a:lnTo>
                  <a:lnTo>
                    <a:pt x="40" y="81"/>
                  </a:lnTo>
                  <a:lnTo>
                    <a:pt x="40" y="78"/>
                  </a:lnTo>
                  <a:lnTo>
                    <a:pt x="40" y="74"/>
                  </a:lnTo>
                  <a:lnTo>
                    <a:pt x="40" y="70"/>
                  </a:lnTo>
                  <a:lnTo>
                    <a:pt x="40" y="70"/>
                  </a:lnTo>
                  <a:lnTo>
                    <a:pt x="44" y="70"/>
                  </a:lnTo>
                  <a:lnTo>
                    <a:pt x="44" y="70"/>
                  </a:lnTo>
                  <a:lnTo>
                    <a:pt x="44" y="70"/>
                  </a:lnTo>
                  <a:lnTo>
                    <a:pt x="40" y="67"/>
                  </a:lnTo>
                  <a:lnTo>
                    <a:pt x="37" y="67"/>
                  </a:lnTo>
                  <a:lnTo>
                    <a:pt x="37" y="67"/>
                  </a:lnTo>
                  <a:lnTo>
                    <a:pt x="29" y="63"/>
                  </a:lnTo>
                  <a:lnTo>
                    <a:pt x="26" y="63"/>
                  </a:lnTo>
                  <a:lnTo>
                    <a:pt x="26" y="63"/>
                  </a:lnTo>
                  <a:lnTo>
                    <a:pt x="22" y="59"/>
                  </a:lnTo>
                  <a:lnTo>
                    <a:pt x="22" y="55"/>
                  </a:lnTo>
                  <a:lnTo>
                    <a:pt x="18" y="55"/>
                  </a:lnTo>
                  <a:lnTo>
                    <a:pt x="18" y="52"/>
                  </a:lnTo>
                  <a:lnTo>
                    <a:pt x="18" y="52"/>
                  </a:lnTo>
                  <a:lnTo>
                    <a:pt x="15" y="48"/>
                  </a:lnTo>
                  <a:lnTo>
                    <a:pt x="11" y="48"/>
                  </a:lnTo>
                  <a:lnTo>
                    <a:pt x="11" y="48"/>
                  </a:lnTo>
                  <a:lnTo>
                    <a:pt x="15" y="44"/>
                  </a:lnTo>
                  <a:lnTo>
                    <a:pt x="11" y="41"/>
                  </a:lnTo>
                  <a:lnTo>
                    <a:pt x="7" y="37"/>
                  </a:lnTo>
                  <a:lnTo>
                    <a:pt x="3" y="33"/>
                  </a:lnTo>
                  <a:lnTo>
                    <a:pt x="3" y="33"/>
                  </a:lnTo>
                  <a:lnTo>
                    <a:pt x="3" y="29"/>
                  </a:lnTo>
                  <a:lnTo>
                    <a:pt x="7" y="22"/>
                  </a:lnTo>
                  <a:lnTo>
                    <a:pt x="3" y="22"/>
                  </a:lnTo>
                  <a:lnTo>
                    <a:pt x="0" y="22"/>
                  </a:lnTo>
                  <a:lnTo>
                    <a:pt x="0" y="18"/>
                  </a:lnTo>
                  <a:lnTo>
                    <a:pt x="0" y="15"/>
                  </a:lnTo>
                  <a:lnTo>
                    <a:pt x="0" y="7"/>
                  </a:lnTo>
                  <a:lnTo>
                    <a:pt x="0" y="7"/>
                  </a:lnTo>
                  <a:lnTo>
                    <a:pt x="0" y="3"/>
                  </a:lnTo>
                  <a:lnTo>
                    <a:pt x="3" y="3"/>
                  </a:lnTo>
                  <a:lnTo>
                    <a:pt x="3" y="0"/>
                  </a:lnTo>
                  <a:lnTo>
                    <a:pt x="7" y="0"/>
                  </a:lnTo>
                  <a:lnTo>
                    <a:pt x="7"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0" name="Freeform 78"/>
            <p:cNvSpPr/>
            <p:nvPr/>
          </p:nvSpPr>
          <p:spPr bwMode="auto">
            <a:xfrm>
              <a:off x="6166487" y="3129709"/>
              <a:ext cx="105693" cy="78558"/>
            </a:xfrm>
            <a:custGeom>
              <a:avLst/>
              <a:gdLst>
                <a:gd name="T0" fmla="*/ 0 w 59"/>
                <a:gd name="T1" fmla="*/ 0 h 45"/>
                <a:gd name="T2" fmla="*/ 4 w 59"/>
                <a:gd name="T3" fmla="*/ 0 h 45"/>
                <a:gd name="T4" fmla="*/ 11 w 59"/>
                <a:gd name="T5" fmla="*/ 0 h 45"/>
                <a:gd name="T6" fmla="*/ 15 w 59"/>
                <a:gd name="T7" fmla="*/ 0 h 45"/>
                <a:gd name="T8" fmla="*/ 26 w 59"/>
                <a:gd name="T9" fmla="*/ 0 h 45"/>
                <a:gd name="T10" fmla="*/ 30 w 59"/>
                <a:gd name="T11" fmla="*/ 4 h 45"/>
                <a:gd name="T12" fmla="*/ 34 w 59"/>
                <a:gd name="T13" fmla="*/ 4 h 45"/>
                <a:gd name="T14" fmla="*/ 37 w 59"/>
                <a:gd name="T15" fmla="*/ 8 h 45"/>
                <a:gd name="T16" fmla="*/ 37 w 59"/>
                <a:gd name="T17" fmla="*/ 11 h 45"/>
                <a:gd name="T18" fmla="*/ 37 w 59"/>
                <a:gd name="T19" fmla="*/ 11 h 45"/>
                <a:gd name="T20" fmla="*/ 45 w 59"/>
                <a:gd name="T21" fmla="*/ 19 h 45"/>
                <a:gd name="T22" fmla="*/ 45 w 59"/>
                <a:gd name="T23" fmla="*/ 19 h 45"/>
                <a:gd name="T24" fmla="*/ 41 w 59"/>
                <a:gd name="T25" fmla="*/ 22 h 45"/>
                <a:gd name="T26" fmla="*/ 45 w 59"/>
                <a:gd name="T27" fmla="*/ 26 h 45"/>
                <a:gd name="T28" fmla="*/ 52 w 59"/>
                <a:gd name="T29" fmla="*/ 30 h 45"/>
                <a:gd name="T30" fmla="*/ 56 w 59"/>
                <a:gd name="T31" fmla="*/ 30 h 45"/>
                <a:gd name="T32" fmla="*/ 59 w 59"/>
                <a:gd name="T33" fmla="*/ 33 h 45"/>
                <a:gd name="T34" fmla="*/ 56 w 59"/>
                <a:gd name="T35" fmla="*/ 33 h 45"/>
                <a:gd name="T36" fmla="*/ 59 w 59"/>
                <a:gd name="T37" fmla="*/ 37 h 45"/>
                <a:gd name="T38" fmla="*/ 56 w 59"/>
                <a:gd name="T39" fmla="*/ 41 h 45"/>
                <a:gd name="T40" fmla="*/ 56 w 59"/>
                <a:gd name="T41" fmla="*/ 45 h 45"/>
                <a:gd name="T42" fmla="*/ 52 w 59"/>
                <a:gd name="T43" fmla="*/ 45 h 45"/>
                <a:gd name="T44" fmla="*/ 45 w 59"/>
                <a:gd name="T45" fmla="*/ 33 h 45"/>
                <a:gd name="T46" fmla="*/ 41 w 59"/>
                <a:gd name="T47" fmla="*/ 33 h 45"/>
                <a:gd name="T48" fmla="*/ 37 w 59"/>
                <a:gd name="T49" fmla="*/ 30 h 45"/>
                <a:gd name="T50" fmla="*/ 37 w 59"/>
                <a:gd name="T51" fmla="*/ 30 h 45"/>
                <a:gd name="T52" fmla="*/ 34 w 59"/>
                <a:gd name="T53" fmla="*/ 30 h 45"/>
                <a:gd name="T54" fmla="*/ 30 w 59"/>
                <a:gd name="T55" fmla="*/ 26 h 45"/>
                <a:gd name="T56" fmla="*/ 26 w 59"/>
                <a:gd name="T57" fmla="*/ 26 h 45"/>
                <a:gd name="T58" fmla="*/ 22 w 59"/>
                <a:gd name="T59" fmla="*/ 26 h 45"/>
                <a:gd name="T60" fmla="*/ 22 w 59"/>
                <a:gd name="T61" fmla="*/ 26 h 45"/>
                <a:gd name="T62" fmla="*/ 19 w 59"/>
                <a:gd name="T63" fmla="*/ 22 h 45"/>
                <a:gd name="T64" fmla="*/ 19 w 59"/>
                <a:gd name="T65" fmla="*/ 22 h 45"/>
                <a:gd name="T66" fmla="*/ 11 w 59"/>
                <a:gd name="T67" fmla="*/ 22 h 45"/>
                <a:gd name="T68" fmla="*/ 8 w 59"/>
                <a:gd name="T69" fmla="*/ 19 h 45"/>
                <a:gd name="T70" fmla="*/ 8 w 59"/>
                <a:gd name="T71" fmla="*/ 15 h 45"/>
                <a:gd name="T72" fmla="*/ 8 w 59"/>
                <a:gd name="T73" fmla="*/ 11 h 45"/>
                <a:gd name="T74" fmla="*/ 8 w 59"/>
                <a:gd name="T75" fmla="*/ 8 h 45"/>
                <a:gd name="T76" fmla="*/ 4 w 59"/>
                <a:gd name="T77" fmla="*/ 8 h 45"/>
                <a:gd name="T78" fmla="*/ 4 w 59"/>
                <a:gd name="T79" fmla="*/ 4 h 45"/>
                <a:gd name="T80" fmla="*/ 0 w 59"/>
                <a:gd name="T81" fmla="*/ 0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9" h="45">
                  <a:moveTo>
                    <a:pt x="0" y="0"/>
                  </a:moveTo>
                  <a:lnTo>
                    <a:pt x="4" y="0"/>
                  </a:lnTo>
                  <a:lnTo>
                    <a:pt x="11" y="0"/>
                  </a:lnTo>
                  <a:lnTo>
                    <a:pt x="15" y="0"/>
                  </a:lnTo>
                  <a:lnTo>
                    <a:pt x="26" y="0"/>
                  </a:lnTo>
                  <a:lnTo>
                    <a:pt x="30" y="4"/>
                  </a:lnTo>
                  <a:lnTo>
                    <a:pt x="34" y="4"/>
                  </a:lnTo>
                  <a:lnTo>
                    <a:pt x="37" y="8"/>
                  </a:lnTo>
                  <a:lnTo>
                    <a:pt x="37" y="11"/>
                  </a:lnTo>
                  <a:lnTo>
                    <a:pt x="37" y="11"/>
                  </a:lnTo>
                  <a:lnTo>
                    <a:pt x="45" y="19"/>
                  </a:lnTo>
                  <a:lnTo>
                    <a:pt x="45" y="19"/>
                  </a:lnTo>
                  <a:lnTo>
                    <a:pt x="41" y="22"/>
                  </a:lnTo>
                  <a:lnTo>
                    <a:pt x="45" y="26"/>
                  </a:lnTo>
                  <a:lnTo>
                    <a:pt x="52" y="30"/>
                  </a:lnTo>
                  <a:lnTo>
                    <a:pt x="56" y="30"/>
                  </a:lnTo>
                  <a:lnTo>
                    <a:pt x="59" y="33"/>
                  </a:lnTo>
                  <a:lnTo>
                    <a:pt x="56" y="33"/>
                  </a:lnTo>
                  <a:lnTo>
                    <a:pt x="59" y="37"/>
                  </a:lnTo>
                  <a:lnTo>
                    <a:pt x="56" y="41"/>
                  </a:lnTo>
                  <a:lnTo>
                    <a:pt x="56" y="45"/>
                  </a:lnTo>
                  <a:lnTo>
                    <a:pt x="52" y="45"/>
                  </a:lnTo>
                  <a:lnTo>
                    <a:pt x="45" y="33"/>
                  </a:lnTo>
                  <a:lnTo>
                    <a:pt x="41" y="33"/>
                  </a:lnTo>
                  <a:lnTo>
                    <a:pt x="37" y="30"/>
                  </a:lnTo>
                  <a:lnTo>
                    <a:pt x="37" y="30"/>
                  </a:lnTo>
                  <a:lnTo>
                    <a:pt x="34" y="30"/>
                  </a:lnTo>
                  <a:lnTo>
                    <a:pt x="30" y="26"/>
                  </a:lnTo>
                  <a:lnTo>
                    <a:pt x="26" y="26"/>
                  </a:lnTo>
                  <a:lnTo>
                    <a:pt x="22" y="26"/>
                  </a:lnTo>
                  <a:lnTo>
                    <a:pt x="22" y="26"/>
                  </a:lnTo>
                  <a:lnTo>
                    <a:pt x="19" y="22"/>
                  </a:lnTo>
                  <a:lnTo>
                    <a:pt x="19" y="22"/>
                  </a:lnTo>
                  <a:lnTo>
                    <a:pt x="11" y="22"/>
                  </a:lnTo>
                  <a:lnTo>
                    <a:pt x="8" y="19"/>
                  </a:lnTo>
                  <a:lnTo>
                    <a:pt x="8" y="15"/>
                  </a:lnTo>
                  <a:lnTo>
                    <a:pt x="8" y="11"/>
                  </a:lnTo>
                  <a:lnTo>
                    <a:pt x="8" y="8"/>
                  </a:lnTo>
                  <a:lnTo>
                    <a:pt x="4" y="8"/>
                  </a:lnTo>
                  <a:lnTo>
                    <a:pt x="4" y="4"/>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1" name="Freeform 79"/>
            <p:cNvSpPr>
              <a:spLocks noEditPoints="1"/>
            </p:cNvSpPr>
            <p:nvPr/>
          </p:nvSpPr>
          <p:spPr bwMode="auto">
            <a:xfrm>
              <a:off x="5675646" y="3110506"/>
              <a:ext cx="551746" cy="193775"/>
            </a:xfrm>
            <a:custGeom>
              <a:avLst/>
              <a:gdLst>
                <a:gd name="T0" fmla="*/ 15 w 308"/>
                <a:gd name="T1" fmla="*/ 11 h 111"/>
                <a:gd name="T2" fmla="*/ 26 w 308"/>
                <a:gd name="T3" fmla="*/ 0 h 111"/>
                <a:gd name="T4" fmla="*/ 45 w 308"/>
                <a:gd name="T5" fmla="*/ 11 h 111"/>
                <a:gd name="T6" fmla="*/ 41 w 308"/>
                <a:gd name="T7" fmla="*/ 19 h 111"/>
                <a:gd name="T8" fmla="*/ 19 w 308"/>
                <a:gd name="T9" fmla="*/ 30 h 111"/>
                <a:gd name="T10" fmla="*/ 15 w 308"/>
                <a:gd name="T11" fmla="*/ 26 h 111"/>
                <a:gd name="T12" fmla="*/ 8 w 308"/>
                <a:gd name="T13" fmla="*/ 22 h 111"/>
                <a:gd name="T14" fmla="*/ 233 w 308"/>
                <a:gd name="T15" fmla="*/ 19 h 111"/>
                <a:gd name="T16" fmla="*/ 215 w 308"/>
                <a:gd name="T17" fmla="*/ 15 h 111"/>
                <a:gd name="T18" fmla="*/ 185 w 308"/>
                <a:gd name="T19" fmla="*/ 19 h 111"/>
                <a:gd name="T20" fmla="*/ 167 w 308"/>
                <a:gd name="T21" fmla="*/ 11 h 111"/>
                <a:gd name="T22" fmla="*/ 152 w 308"/>
                <a:gd name="T23" fmla="*/ 7 h 111"/>
                <a:gd name="T24" fmla="*/ 133 w 308"/>
                <a:gd name="T25" fmla="*/ 0 h 111"/>
                <a:gd name="T26" fmla="*/ 104 w 308"/>
                <a:gd name="T27" fmla="*/ 4 h 111"/>
                <a:gd name="T28" fmla="*/ 89 w 308"/>
                <a:gd name="T29" fmla="*/ 15 h 111"/>
                <a:gd name="T30" fmla="*/ 67 w 308"/>
                <a:gd name="T31" fmla="*/ 15 h 111"/>
                <a:gd name="T32" fmla="*/ 56 w 308"/>
                <a:gd name="T33" fmla="*/ 22 h 111"/>
                <a:gd name="T34" fmla="*/ 48 w 308"/>
                <a:gd name="T35" fmla="*/ 30 h 111"/>
                <a:gd name="T36" fmla="*/ 41 w 308"/>
                <a:gd name="T37" fmla="*/ 33 h 111"/>
                <a:gd name="T38" fmla="*/ 22 w 308"/>
                <a:gd name="T39" fmla="*/ 30 h 111"/>
                <a:gd name="T40" fmla="*/ 11 w 308"/>
                <a:gd name="T41" fmla="*/ 44 h 111"/>
                <a:gd name="T42" fmla="*/ 22 w 308"/>
                <a:gd name="T43" fmla="*/ 48 h 111"/>
                <a:gd name="T44" fmla="*/ 22 w 308"/>
                <a:gd name="T45" fmla="*/ 59 h 111"/>
                <a:gd name="T46" fmla="*/ 22 w 308"/>
                <a:gd name="T47" fmla="*/ 63 h 111"/>
                <a:gd name="T48" fmla="*/ 15 w 308"/>
                <a:gd name="T49" fmla="*/ 67 h 111"/>
                <a:gd name="T50" fmla="*/ 22 w 308"/>
                <a:gd name="T51" fmla="*/ 74 h 111"/>
                <a:gd name="T52" fmla="*/ 30 w 308"/>
                <a:gd name="T53" fmla="*/ 85 h 111"/>
                <a:gd name="T54" fmla="*/ 30 w 308"/>
                <a:gd name="T55" fmla="*/ 96 h 111"/>
                <a:gd name="T56" fmla="*/ 34 w 308"/>
                <a:gd name="T57" fmla="*/ 96 h 111"/>
                <a:gd name="T58" fmla="*/ 41 w 308"/>
                <a:gd name="T59" fmla="*/ 100 h 111"/>
                <a:gd name="T60" fmla="*/ 52 w 308"/>
                <a:gd name="T61" fmla="*/ 96 h 111"/>
                <a:gd name="T62" fmla="*/ 59 w 308"/>
                <a:gd name="T63" fmla="*/ 104 h 111"/>
                <a:gd name="T64" fmla="*/ 74 w 308"/>
                <a:gd name="T65" fmla="*/ 108 h 111"/>
                <a:gd name="T66" fmla="*/ 85 w 308"/>
                <a:gd name="T67" fmla="*/ 100 h 111"/>
                <a:gd name="T68" fmla="*/ 111 w 308"/>
                <a:gd name="T69" fmla="*/ 108 h 111"/>
                <a:gd name="T70" fmla="*/ 141 w 308"/>
                <a:gd name="T71" fmla="*/ 104 h 111"/>
                <a:gd name="T72" fmla="*/ 167 w 308"/>
                <a:gd name="T73" fmla="*/ 96 h 111"/>
                <a:gd name="T74" fmla="*/ 167 w 308"/>
                <a:gd name="T75" fmla="*/ 104 h 111"/>
                <a:gd name="T76" fmla="*/ 182 w 308"/>
                <a:gd name="T77" fmla="*/ 108 h 111"/>
                <a:gd name="T78" fmla="*/ 189 w 308"/>
                <a:gd name="T79" fmla="*/ 96 h 111"/>
                <a:gd name="T80" fmla="*/ 215 w 308"/>
                <a:gd name="T81" fmla="*/ 93 h 111"/>
                <a:gd name="T82" fmla="*/ 241 w 308"/>
                <a:gd name="T83" fmla="*/ 89 h 111"/>
                <a:gd name="T84" fmla="*/ 270 w 308"/>
                <a:gd name="T85" fmla="*/ 89 h 111"/>
                <a:gd name="T86" fmla="*/ 296 w 308"/>
                <a:gd name="T87" fmla="*/ 85 h 111"/>
                <a:gd name="T88" fmla="*/ 304 w 308"/>
                <a:gd name="T89" fmla="*/ 82 h 111"/>
                <a:gd name="T90" fmla="*/ 296 w 308"/>
                <a:gd name="T91" fmla="*/ 63 h 111"/>
                <a:gd name="T92" fmla="*/ 293 w 308"/>
                <a:gd name="T93" fmla="*/ 44 h 111"/>
                <a:gd name="T94" fmla="*/ 293 w 308"/>
                <a:gd name="T95" fmla="*/ 33 h 111"/>
                <a:gd name="T96" fmla="*/ 278 w 308"/>
                <a:gd name="T97" fmla="*/ 19 h 111"/>
                <a:gd name="T98" fmla="*/ 259 w 308"/>
                <a:gd name="T99" fmla="*/ 7 h 111"/>
                <a:gd name="T100" fmla="*/ 248 w 308"/>
                <a:gd name="T101" fmla="*/ 4 h 111"/>
                <a:gd name="T102" fmla="*/ 37 w 308"/>
                <a:gd name="T103" fmla="*/ 100 h 111"/>
                <a:gd name="T104" fmla="*/ 8 w 308"/>
                <a:gd name="T105" fmla="*/ 33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08" h="111">
                  <a:moveTo>
                    <a:pt x="8" y="22"/>
                  </a:moveTo>
                  <a:lnTo>
                    <a:pt x="11" y="22"/>
                  </a:lnTo>
                  <a:lnTo>
                    <a:pt x="11" y="19"/>
                  </a:lnTo>
                  <a:lnTo>
                    <a:pt x="11" y="15"/>
                  </a:lnTo>
                  <a:lnTo>
                    <a:pt x="15" y="15"/>
                  </a:lnTo>
                  <a:lnTo>
                    <a:pt x="15" y="11"/>
                  </a:lnTo>
                  <a:lnTo>
                    <a:pt x="11" y="7"/>
                  </a:lnTo>
                  <a:lnTo>
                    <a:pt x="11" y="4"/>
                  </a:lnTo>
                  <a:lnTo>
                    <a:pt x="15" y="4"/>
                  </a:lnTo>
                  <a:lnTo>
                    <a:pt x="19" y="0"/>
                  </a:lnTo>
                  <a:lnTo>
                    <a:pt x="19" y="0"/>
                  </a:lnTo>
                  <a:lnTo>
                    <a:pt x="26" y="0"/>
                  </a:lnTo>
                  <a:lnTo>
                    <a:pt x="30" y="4"/>
                  </a:lnTo>
                  <a:lnTo>
                    <a:pt x="30" y="0"/>
                  </a:lnTo>
                  <a:lnTo>
                    <a:pt x="34" y="4"/>
                  </a:lnTo>
                  <a:lnTo>
                    <a:pt x="37" y="7"/>
                  </a:lnTo>
                  <a:lnTo>
                    <a:pt x="41" y="11"/>
                  </a:lnTo>
                  <a:lnTo>
                    <a:pt x="45" y="11"/>
                  </a:lnTo>
                  <a:lnTo>
                    <a:pt x="48" y="15"/>
                  </a:lnTo>
                  <a:lnTo>
                    <a:pt x="52" y="19"/>
                  </a:lnTo>
                  <a:lnTo>
                    <a:pt x="52" y="19"/>
                  </a:lnTo>
                  <a:lnTo>
                    <a:pt x="48" y="22"/>
                  </a:lnTo>
                  <a:lnTo>
                    <a:pt x="45" y="22"/>
                  </a:lnTo>
                  <a:lnTo>
                    <a:pt x="41" y="19"/>
                  </a:lnTo>
                  <a:lnTo>
                    <a:pt x="37" y="19"/>
                  </a:lnTo>
                  <a:lnTo>
                    <a:pt x="37" y="22"/>
                  </a:lnTo>
                  <a:lnTo>
                    <a:pt x="30" y="22"/>
                  </a:lnTo>
                  <a:lnTo>
                    <a:pt x="26" y="22"/>
                  </a:lnTo>
                  <a:lnTo>
                    <a:pt x="26" y="26"/>
                  </a:lnTo>
                  <a:lnTo>
                    <a:pt x="19" y="30"/>
                  </a:lnTo>
                  <a:lnTo>
                    <a:pt x="11" y="37"/>
                  </a:lnTo>
                  <a:lnTo>
                    <a:pt x="11" y="33"/>
                  </a:lnTo>
                  <a:lnTo>
                    <a:pt x="11" y="30"/>
                  </a:lnTo>
                  <a:lnTo>
                    <a:pt x="15" y="30"/>
                  </a:lnTo>
                  <a:lnTo>
                    <a:pt x="19" y="26"/>
                  </a:lnTo>
                  <a:lnTo>
                    <a:pt x="15" y="26"/>
                  </a:lnTo>
                  <a:lnTo>
                    <a:pt x="11" y="26"/>
                  </a:lnTo>
                  <a:lnTo>
                    <a:pt x="11" y="26"/>
                  </a:lnTo>
                  <a:lnTo>
                    <a:pt x="8" y="26"/>
                  </a:lnTo>
                  <a:lnTo>
                    <a:pt x="8" y="22"/>
                  </a:lnTo>
                  <a:lnTo>
                    <a:pt x="8" y="22"/>
                  </a:lnTo>
                  <a:lnTo>
                    <a:pt x="8" y="22"/>
                  </a:lnTo>
                  <a:close/>
                  <a:moveTo>
                    <a:pt x="248" y="4"/>
                  </a:moveTo>
                  <a:lnTo>
                    <a:pt x="245" y="7"/>
                  </a:lnTo>
                  <a:lnTo>
                    <a:pt x="245" y="11"/>
                  </a:lnTo>
                  <a:lnTo>
                    <a:pt x="241" y="11"/>
                  </a:lnTo>
                  <a:lnTo>
                    <a:pt x="233" y="15"/>
                  </a:lnTo>
                  <a:lnTo>
                    <a:pt x="233" y="19"/>
                  </a:lnTo>
                  <a:lnTo>
                    <a:pt x="230" y="19"/>
                  </a:lnTo>
                  <a:lnTo>
                    <a:pt x="226" y="19"/>
                  </a:lnTo>
                  <a:lnTo>
                    <a:pt x="219" y="19"/>
                  </a:lnTo>
                  <a:lnTo>
                    <a:pt x="219" y="15"/>
                  </a:lnTo>
                  <a:lnTo>
                    <a:pt x="215" y="15"/>
                  </a:lnTo>
                  <a:lnTo>
                    <a:pt x="215" y="15"/>
                  </a:lnTo>
                  <a:lnTo>
                    <a:pt x="211" y="15"/>
                  </a:lnTo>
                  <a:lnTo>
                    <a:pt x="204" y="19"/>
                  </a:lnTo>
                  <a:lnTo>
                    <a:pt x="196" y="19"/>
                  </a:lnTo>
                  <a:lnTo>
                    <a:pt x="193" y="19"/>
                  </a:lnTo>
                  <a:lnTo>
                    <a:pt x="189" y="15"/>
                  </a:lnTo>
                  <a:lnTo>
                    <a:pt x="185" y="19"/>
                  </a:lnTo>
                  <a:lnTo>
                    <a:pt x="182" y="15"/>
                  </a:lnTo>
                  <a:lnTo>
                    <a:pt x="178" y="15"/>
                  </a:lnTo>
                  <a:lnTo>
                    <a:pt x="171" y="11"/>
                  </a:lnTo>
                  <a:lnTo>
                    <a:pt x="171" y="11"/>
                  </a:lnTo>
                  <a:lnTo>
                    <a:pt x="167" y="11"/>
                  </a:lnTo>
                  <a:lnTo>
                    <a:pt x="167" y="11"/>
                  </a:lnTo>
                  <a:lnTo>
                    <a:pt x="163" y="7"/>
                  </a:lnTo>
                  <a:lnTo>
                    <a:pt x="163" y="4"/>
                  </a:lnTo>
                  <a:lnTo>
                    <a:pt x="159" y="4"/>
                  </a:lnTo>
                  <a:lnTo>
                    <a:pt x="159" y="4"/>
                  </a:lnTo>
                  <a:lnTo>
                    <a:pt x="152" y="7"/>
                  </a:lnTo>
                  <a:lnTo>
                    <a:pt x="152" y="7"/>
                  </a:lnTo>
                  <a:lnTo>
                    <a:pt x="152" y="7"/>
                  </a:lnTo>
                  <a:lnTo>
                    <a:pt x="145" y="4"/>
                  </a:lnTo>
                  <a:lnTo>
                    <a:pt x="145" y="0"/>
                  </a:lnTo>
                  <a:lnTo>
                    <a:pt x="145" y="0"/>
                  </a:lnTo>
                  <a:lnTo>
                    <a:pt x="141" y="0"/>
                  </a:lnTo>
                  <a:lnTo>
                    <a:pt x="133" y="0"/>
                  </a:lnTo>
                  <a:lnTo>
                    <a:pt x="133" y="0"/>
                  </a:lnTo>
                  <a:lnTo>
                    <a:pt x="130" y="0"/>
                  </a:lnTo>
                  <a:lnTo>
                    <a:pt x="119" y="0"/>
                  </a:lnTo>
                  <a:lnTo>
                    <a:pt x="115" y="0"/>
                  </a:lnTo>
                  <a:lnTo>
                    <a:pt x="108" y="4"/>
                  </a:lnTo>
                  <a:lnTo>
                    <a:pt x="104" y="4"/>
                  </a:lnTo>
                  <a:lnTo>
                    <a:pt x="100" y="4"/>
                  </a:lnTo>
                  <a:lnTo>
                    <a:pt x="96" y="7"/>
                  </a:lnTo>
                  <a:lnTo>
                    <a:pt x="96" y="7"/>
                  </a:lnTo>
                  <a:lnTo>
                    <a:pt x="93" y="11"/>
                  </a:lnTo>
                  <a:lnTo>
                    <a:pt x="89" y="11"/>
                  </a:lnTo>
                  <a:lnTo>
                    <a:pt x="89" y="15"/>
                  </a:lnTo>
                  <a:lnTo>
                    <a:pt x="89" y="15"/>
                  </a:lnTo>
                  <a:lnTo>
                    <a:pt x="89" y="19"/>
                  </a:lnTo>
                  <a:lnTo>
                    <a:pt x="82" y="19"/>
                  </a:lnTo>
                  <a:lnTo>
                    <a:pt x="74" y="15"/>
                  </a:lnTo>
                  <a:lnTo>
                    <a:pt x="71" y="15"/>
                  </a:lnTo>
                  <a:lnTo>
                    <a:pt x="67" y="15"/>
                  </a:lnTo>
                  <a:lnTo>
                    <a:pt x="63" y="15"/>
                  </a:lnTo>
                  <a:lnTo>
                    <a:pt x="59" y="19"/>
                  </a:lnTo>
                  <a:lnTo>
                    <a:pt x="56" y="15"/>
                  </a:lnTo>
                  <a:lnTo>
                    <a:pt x="52" y="19"/>
                  </a:lnTo>
                  <a:lnTo>
                    <a:pt x="52" y="19"/>
                  </a:lnTo>
                  <a:lnTo>
                    <a:pt x="56" y="22"/>
                  </a:lnTo>
                  <a:lnTo>
                    <a:pt x="59" y="22"/>
                  </a:lnTo>
                  <a:lnTo>
                    <a:pt x="63" y="26"/>
                  </a:lnTo>
                  <a:lnTo>
                    <a:pt x="63" y="26"/>
                  </a:lnTo>
                  <a:lnTo>
                    <a:pt x="56" y="26"/>
                  </a:lnTo>
                  <a:lnTo>
                    <a:pt x="52" y="26"/>
                  </a:lnTo>
                  <a:lnTo>
                    <a:pt x="48" y="30"/>
                  </a:lnTo>
                  <a:lnTo>
                    <a:pt x="48" y="33"/>
                  </a:lnTo>
                  <a:lnTo>
                    <a:pt x="52" y="30"/>
                  </a:lnTo>
                  <a:lnTo>
                    <a:pt x="56" y="33"/>
                  </a:lnTo>
                  <a:lnTo>
                    <a:pt x="52" y="33"/>
                  </a:lnTo>
                  <a:lnTo>
                    <a:pt x="45" y="33"/>
                  </a:lnTo>
                  <a:lnTo>
                    <a:pt x="41" y="33"/>
                  </a:lnTo>
                  <a:lnTo>
                    <a:pt x="37" y="33"/>
                  </a:lnTo>
                  <a:lnTo>
                    <a:pt x="34" y="30"/>
                  </a:lnTo>
                  <a:lnTo>
                    <a:pt x="34" y="30"/>
                  </a:lnTo>
                  <a:lnTo>
                    <a:pt x="30" y="33"/>
                  </a:lnTo>
                  <a:lnTo>
                    <a:pt x="26" y="33"/>
                  </a:lnTo>
                  <a:lnTo>
                    <a:pt x="22" y="30"/>
                  </a:lnTo>
                  <a:lnTo>
                    <a:pt x="19" y="30"/>
                  </a:lnTo>
                  <a:lnTo>
                    <a:pt x="11" y="37"/>
                  </a:lnTo>
                  <a:lnTo>
                    <a:pt x="11" y="37"/>
                  </a:lnTo>
                  <a:lnTo>
                    <a:pt x="11" y="41"/>
                  </a:lnTo>
                  <a:lnTo>
                    <a:pt x="11" y="44"/>
                  </a:lnTo>
                  <a:lnTo>
                    <a:pt x="11" y="44"/>
                  </a:lnTo>
                  <a:lnTo>
                    <a:pt x="11" y="48"/>
                  </a:lnTo>
                  <a:lnTo>
                    <a:pt x="11" y="48"/>
                  </a:lnTo>
                  <a:lnTo>
                    <a:pt x="15" y="48"/>
                  </a:lnTo>
                  <a:lnTo>
                    <a:pt x="15" y="48"/>
                  </a:lnTo>
                  <a:lnTo>
                    <a:pt x="19" y="48"/>
                  </a:lnTo>
                  <a:lnTo>
                    <a:pt x="22" y="48"/>
                  </a:lnTo>
                  <a:lnTo>
                    <a:pt x="19" y="52"/>
                  </a:lnTo>
                  <a:lnTo>
                    <a:pt x="19" y="52"/>
                  </a:lnTo>
                  <a:lnTo>
                    <a:pt x="22" y="56"/>
                  </a:lnTo>
                  <a:lnTo>
                    <a:pt x="22" y="59"/>
                  </a:lnTo>
                  <a:lnTo>
                    <a:pt x="22" y="59"/>
                  </a:lnTo>
                  <a:lnTo>
                    <a:pt x="22" y="59"/>
                  </a:lnTo>
                  <a:lnTo>
                    <a:pt x="26" y="59"/>
                  </a:lnTo>
                  <a:lnTo>
                    <a:pt x="26" y="59"/>
                  </a:lnTo>
                  <a:lnTo>
                    <a:pt x="22" y="59"/>
                  </a:lnTo>
                  <a:lnTo>
                    <a:pt x="19" y="63"/>
                  </a:lnTo>
                  <a:lnTo>
                    <a:pt x="22" y="63"/>
                  </a:lnTo>
                  <a:lnTo>
                    <a:pt x="22" y="63"/>
                  </a:lnTo>
                  <a:lnTo>
                    <a:pt x="22" y="67"/>
                  </a:lnTo>
                  <a:lnTo>
                    <a:pt x="19" y="67"/>
                  </a:lnTo>
                  <a:lnTo>
                    <a:pt x="19" y="67"/>
                  </a:lnTo>
                  <a:lnTo>
                    <a:pt x="15" y="63"/>
                  </a:lnTo>
                  <a:lnTo>
                    <a:pt x="15" y="63"/>
                  </a:lnTo>
                  <a:lnTo>
                    <a:pt x="15" y="67"/>
                  </a:lnTo>
                  <a:lnTo>
                    <a:pt x="15" y="70"/>
                  </a:lnTo>
                  <a:lnTo>
                    <a:pt x="15" y="70"/>
                  </a:lnTo>
                  <a:lnTo>
                    <a:pt x="15" y="74"/>
                  </a:lnTo>
                  <a:lnTo>
                    <a:pt x="19" y="74"/>
                  </a:lnTo>
                  <a:lnTo>
                    <a:pt x="19" y="74"/>
                  </a:lnTo>
                  <a:lnTo>
                    <a:pt x="22" y="74"/>
                  </a:lnTo>
                  <a:lnTo>
                    <a:pt x="22" y="74"/>
                  </a:lnTo>
                  <a:lnTo>
                    <a:pt x="26" y="78"/>
                  </a:lnTo>
                  <a:lnTo>
                    <a:pt x="30" y="82"/>
                  </a:lnTo>
                  <a:lnTo>
                    <a:pt x="26" y="82"/>
                  </a:lnTo>
                  <a:lnTo>
                    <a:pt x="26" y="85"/>
                  </a:lnTo>
                  <a:lnTo>
                    <a:pt x="30" y="85"/>
                  </a:lnTo>
                  <a:lnTo>
                    <a:pt x="30" y="85"/>
                  </a:lnTo>
                  <a:lnTo>
                    <a:pt x="34" y="89"/>
                  </a:lnTo>
                  <a:lnTo>
                    <a:pt x="34" y="93"/>
                  </a:lnTo>
                  <a:lnTo>
                    <a:pt x="30" y="93"/>
                  </a:lnTo>
                  <a:lnTo>
                    <a:pt x="30" y="93"/>
                  </a:lnTo>
                  <a:lnTo>
                    <a:pt x="30" y="96"/>
                  </a:lnTo>
                  <a:lnTo>
                    <a:pt x="37" y="93"/>
                  </a:lnTo>
                  <a:lnTo>
                    <a:pt x="45" y="93"/>
                  </a:lnTo>
                  <a:lnTo>
                    <a:pt x="45" y="96"/>
                  </a:lnTo>
                  <a:lnTo>
                    <a:pt x="41" y="96"/>
                  </a:lnTo>
                  <a:lnTo>
                    <a:pt x="37" y="96"/>
                  </a:lnTo>
                  <a:lnTo>
                    <a:pt x="34" y="96"/>
                  </a:lnTo>
                  <a:lnTo>
                    <a:pt x="30" y="100"/>
                  </a:lnTo>
                  <a:lnTo>
                    <a:pt x="34" y="100"/>
                  </a:lnTo>
                  <a:lnTo>
                    <a:pt x="37" y="100"/>
                  </a:lnTo>
                  <a:lnTo>
                    <a:pt x="41" y="100"/>
                  </a:lnTo>
                  <a:lnTo>
                    <a:pt x="41" y="96"/>
                  </a:lnTo>
                  <a:lnTo>
                    <a:pt x="41" y="100"/>
                  </a:lnTo>
                  <a:lnTo>
                    <a:pt x="41" y="100"/>
                  </a:lnTo>
                  <a:lnTo>
                    <a:pt x="45" y="100"/>
                  </a:lnTo>
                  <a:lnTo>
                    <a:pt x="48" y="96"/>
                  </a:lnTo>
                  <a:lnTo>
                    <a:pt x="48" y="96"/>
                  </a:lnTo>
                  <a:lnTo>
                    <a:pt x="52" y="96"/>
                  </a:lnTo>
                  <a:lnTo>
                    <a:pt x="52" y="96"/>
                  </a:lnTo>
                  <a:lnTo>
                    <a:pt x="56" y="100"/>
                  </a:lnTo>
                  <a:lnTo>
                    <a:pt x="56" y="96"/>
                  </a:lnTo>
                  <a:lnTo>
                    <a:pt x="59" y="96"/>
                  </a:lnTo>
                  <a:lnTo>
                    <a:pt x="59" y="100"/>
                  </a:lnTo>
                  <a:lnTo>
                    <a:pt x="59" y="100"/>
                  </a:lnTo>
                  <a:lnTo>
                    <a:pt x="59" y="104"/>
                  </a:lnTo>
                  <a:lnTo>
                    <a:pt x="59" y="104"/>
                  </a:lnTo>
                  <a:lnTo>
                    <a:pt x="63" y="108"/>
                  </a:lnTo>
                  <a:lnTo>
                    <a:pt x="63" y="108"/>
                  </a:lnTo>
                  <a:lnTo>
                    <a:pt x="67" y="108"/>
                  </a:lnTo>
                  <a:lnTo>
                    <a:pt x="71" y="108"/>
                  </a:lnTo>
                  <a:lnTo>
                    <a:pt x="74" y="108"/>
                  </a:lnTo>
                  <a:lnTo>
                    <a:pt x="78" y="108"/>
                  </a:lnTo>
                  <a:lnTo>
                    <a:pt x="78" y="104"/>
                  </a:lnTo>
                  <a:lnTo>
                    <a:pt x="82" y="104"/>
                  </a:lnTo>
                  <a:lnTo>
                    <a:pt x="85" y="104"/>
                  </a:lnTo>
                  <a:lnTo>
                    <a:pt x="85" y="100"/>
                  </a:lnTo>
                  <a:lnTo>
                    <a:pt x="85" y="100"/>
                  </a:lnTo>
                  <a:lnTo>
                    <a:pt x="85" y="96"/>
                  </a:lnTo>
                  <a:lnTo>
                    <a:pt x="89" y="96"/>
                  </a:lnTo>
                  <a:lnTo>
                    <a:pt x="96" y="96"/>
                  </a:lnTo>
                  <a:lnTo>
                    <a:pt x="104" y="100"/>
                  </a:lnTo>
                  <a:lnTo>
                    <a:pt x="108" y="100"/>
                  </a:lnTo>
                  <a:lnTo>
                    <a:pt x="111" y="108"/>
                  </a:lnTo>
                  <a:lnTo>
                    <a:pt x="119" y="108"/>
                  </a:lnTo>
                  <a:lnTo>
                    <a:pt x="133" y="108"/>
                  </a:lnTo>
                  <a:lnTo>
                    <a:pt x="137" y="104"/>
                  </a:lnTo>
                  <a:lnTo>
                    <a:pt x="137" y="104"/>
                  </a:lnTo>
                  <a:lnTo>
                    <a:pt x="137" y="108"/>
                  </a:lnTo>
                  <a:lnTo>
                    <a:pt x="141" y="104"/>
                  </a:lnTo>
                  <a:lnTo>
                    <a:pt x="141" y="104"/>
                  </a:lnTo>
                  <a:lnTo>
                    <a:pt x="148" y="96"/>
                  </a:lnTo>
                  <a:lnTo>
                    <a:pt x="152" y="93"/>
                  </a:lnTo>
                  <a:lnTo>
                    <a:pt x="156" y="96"/>
                  </a:lnTo>
                  <a:lnTo>
                    <a:pt x="163" y="96"/>
                  </a:lnTo>
                  <a:lnTo>
                    <a:pt x="167" y="96"/>
                  </a:lnTo>
                  <a:lnTo>
                    <a:pt x="167" y="96"/>
                  </a:lnTo>
                  <a:lnTo>
                    <a:pt x="171" y="93"/>
                  </a:lnTo>
                  <a:lnTo>
                    <a:pt x="174" y="93"/>
                  </a:lnTo>
                  <a:lnTo>
                    <a:pt x="174" y="96"/>
                  </a:lnTo>
                  <a:lnTo>
                    <a:pt x="171" y="100"/>
                  </a:lnTo>
                  <a:lnTo>
                    <a:pt x="167" y="104"/>
                  </a:lnTo>
                  <a:lnTo>
                    <a:pt x="167" y="104"/>
                  </a:lnTo>
                  <a:lnTo>
                    <a:pt x="171" y="108"/>
                  </a:lnTo>
                  <a:lnTo>
                    <a:pt x="171" y="108"/>
                  </a:lnTo>
                  <a:lnTo>
                    <a:pt x="174" y="111"/>
                  </a:lnTo>
                  <a:lnTo>
                    <a:pt x="178" y="108"/>
                  </a:lnTo>
                  <a:lnTo>
                    <a:pt x="182" y="108"/>
                  </a:lnTo>
                  <a:lnTo>
                    <a:pt x="178" y="104"/>
                  </a:lnTo>
                  <a:lnTo>
                    <a:pt x="182" y="104"/>
                  </a:lnTo>
                  <a:lnTo>
                    <a:pt x="182" y="96"/>
                  </a:lnTo>
                  <a:lnTo>
                    <a:pt x="182" y="96"/>
                  </a:lnTo>
                  <a:lnTo>
                    <a:pt x="189" y="96"/>
                  </a:lnTo>
                  <a:lnTo>
                    <a:pt x="189" y="96"/>
                  </a:lnTo>
                  <a:lnTo>
                    <a:pt x="200" y="96"/>
                  </a:lnTo>
                  <a:lnTo>
                    <a:pt x="200" y="93"/>
                  </a:lnTo>
                  <a:lnTo>
                    <a:pt x="204" y="93"/>
                  </a:lnTo>
                  <a:lnTo>
                    <a:pt x="211" y="93"/>
                  </a:lnTo>
                  <a:lnTo>
                    <a:pt x="215" y="93"/>
                  </a:lnTo>
                  <a:lnTo>
                    <a:pt x="215" y="93"/>
                  </a:lnTo>
                  <a:lnTo>
                    <a:pt x="222" y="96"/>
                  </a:lnTo>
                  <a:lnTo>
                    <a:pt x="230" y="96"/>
                  </a:lnTo>
                  <a:lnTo>
                    <a:pt x="230" y="93"/>
                  </a:lnTo>
                  <a:lnTo>
                    <a:pt x="233" y="93"/>
                  </a:lnTo>
                  <a:lnTo>
                    <a:pt x="237" y="89"/>
                  </a:lnTo>
                  <a:lnTo>
                    <a:pt x="241" y="89"/>
                  </a:lnTo>
                  <a:lnTo>
                    <a:pt x="245" y="89"/>
                  </a:lnTo>
                  <a:lnTo>
                    <a:pt x="248" y="89"/>
                  </a:lnTo>
                  <a:lnTo>
                    <a:pt x="256" y="89"/>
                  </a:lnTo>
                  <a:lnTo>
                    <a:pt x="263" y="85"/>
                  </a:lnTo>
                  <a:lnTo>
                    <a:pt x="267" y="85"/>
                  </a:lnTo>
                  <a:lnTo>
                    <a:pt x="270" y="89"/>
                  </a:lnTo>
                  <a:lnTo>
                    <a:pt x="274" y="85"/>
                  </a:lnTo>
                  <a:lnTo>
                    <a:pt x="278" y="85"/>
                  </a:lnTo>
                  <a:lnTo>
                    <a:pt x="282" y="82"/>
                  </a:lnTo>
                  <a:lnTo>
                    <a:pt x="285" y="82"/>
                  </a:lnTo>
                  <a:lnTo>
                    <a:pt x="293" y="85"/>
                  </a:lnTo>
                  <a:lnTo>
                    <a:pt x="296" y="85"/>
                  </a:lnTo>
                  <a:lnTo>
                    <a:pt x="300" y="85"/>
                  </a:lnTo>
                  <a:lnTo>
                    <a:pt x="300" y="89"/>
                  </a:lnTo>
                  <a:lnTo>
                    <a:pt x="300" y="89"/>
                  </a:lnTo>
                  <a:lnTo>
                    <a:pt x="304" y="89"/>
                  </a:lnTo>
                  <a:lnTo>
                    <a:pt x="308" y="85"/>
                  </a:lnTo>
                  <a:lnTo>
                    <a:pt x="304" y="82"/>
                  </a:lnTo>
                  <a:lnTo>
                    <a:pt x="300" y="78"/>
                  </a:lnTo>
                  <a:lnTo>
                    <a:pt x="296" y="74"/>
                  </a:lnTo>
                  <a:lnTo>
                    <a:pt x="296" y="74"/>
                  </a:lnTo>
                  <a:lnTo>
                    <a:pt x="296" y="70"/>
                  </a:lnTo>
                  <a:lnTo>
                    <a:pt x="300" y="63"/>
                  </a:lnTo>
                  <a:lnTo>
                    <a:pt x="296" y="63"/>
                  </a:lnTo>
                  <a:lnTo>
                    <a:pt x="293" y="63"/>
                  </a:lnTo>
                  <a:lnTo>
                    <a:pt x="293" y="59"/>
                  </a:lnTo>
                  <a:lnTo>
                    <a:pt x="293" y="56"/>
                  </a:lnTo>
                  <a:lnTo>
                    <a:pt x="293" y="48"/>
                  </a:lnTo>
                  <a:lnTo>
                    <a:pt x="293" y="48"/>
                  </a:lnTo>
                  <a:lnTo>
                    <a:pt x="293" y="44"/>
                  </a:lnTo>
                  <a:lnTo>
                    <a:pt x="296" y="44"/>
                  </a:lnTo>
                  <a:lnTo>
                    <a:pt x="296" y="41"/>
                  </a:lnTo>
                  <a:lnTo>
                    <a:pt x="300" y="41"/>
                  </a:lnTo>
                  <a:lnTo>
                    <a:pt x="296" y="37"/>
                  </a:lnTo>
                  <a:lnTo>
                    <a:pt x="293" y="33"/>
                  </a:lnTo>
                  <a:lnTo>
                    <a:pt x="293" y="33"/>
                  </a:lnTo>
                  <a:lnTo>
                    <a:pt x="285" y="33"/>
                  </a:lnTo>
                  <a:lnTo>
                    <a:pt x="282" y="30"/>
                  </a:lnTo>
                  <a:lnTo>
                    <a:pt x="282" y="26"/>
                  </a:lnTo>
                  <a:lnTo>
                    <a:pt x="282" y="22"/>
                  </a:lnTo>
                  <a:lnTo>
                    <a:pt x="282" y="19"/>
                  </a:lnTo>
                  <a:lnTo>
                    <a:pt x="278" y="19"/>
                  </a:lnTo>
                  <a:lnTo>
                    <a:pt x="278" y="15"/>
                  </a:lnTo>
                  <a:lnTo>
                    <a:pt x="274" y="11"/>
                  </a:lnTo>
                  <a:lnTo>
                    <a:pt x="270" y="11"/>
                  </a:lnTo>
                  <a:lnTo>
                    <a:pt x="263" y="7"/>
                  </a:lnTo>
                  <a:lnTo>
                    <a:pt x="263" y="7"/>
                  </a:lnTo>
                  <a:lnTo>
                    <a:pt x="259" y="7"/>
                  </a:lnTo>
                  <a:lnTo>
                    <a:pt x="256" y="7"/>
                  </a:lnTo>
                  <a:lnTo>
                    <a:pt x="252" y="7"/>
                  </a:lnTo>
                  <a:lnTo>
                    <a:pt x="252" y="7"/>
                  </a:lnTo>
                  <a:lnTo>
                    <a:pt x="248" y="7"/>
                  </a:lnTo>
                  <a:lnTo>
                    <a:pt x="248" y="4"/>
                  </a:lnTo>
                  <a:lnTo>
                    <a:pt x="248" y="4"/>
                  </a:lnTo>
                  <a:lnTo>
                    <a:pt x="248" y="4"/>
                  </a:lnTo>
                  <a:close/>
                  <a:moveTo>
                    <a:pt x="37" y="100"/>
                  </a:moveTo>
                  <a:lnTo>
                    <a:pt x="37" y="100"/>
                  </a:lnTo>
                  <a:lnTo>
                    <a:pt x="41" y="100"/>
                  </a:lnTo>
                  <a:lnTo>
                    <a:pt x="41" y="100"/>
                  </a:lnTo>
                  <a:lnTo>
                    <a:pt x="37" y="100"/>
                  </a:lnTo>
                  <a:lnTo>
                    <a:pt x="37" y="100"/>
                  </a:lnTo>
                  <a:lnTo>
                    <a:pt x="37" y="100"/>
                  </a:lnTo>
                  <a:close/>
                  <a:moveTo>
                    <a:pt x="0" y="33"/>
                  </a:moveTo>
                  <a:lnTo>
                    <a:pt x="4" y="37"/>
                  </a:lnTo>
                  <a:lnTo>
                    <a:pt x="8" y="33"/>
                  </a:lnTo>
                  <a:lnTo>
                    <a:pt x="8" y="33"/>
                  </a:lnTo>
                  <a:lnTo>
                    <a:pt x="8" y="33"/>
                  </a:lnTo>
                  <a:lnTo>
                    <a:pt x="4" y="33"/>
                  </a:lnTo>
                  <a:lnTo>
                    <a:pt x="0" y="33"/>
                  </a:lnTo>
                  <a:lnTo>
                    <a:pt x="0"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2" name="Freeform 80"/>
            <p:cNvSpPr/>
            <p:nvPr/>
          </p:nvSpPr>
          <p:spPr bwMode="auto">
            <a:xfrm>
              <a:off x="6073333" y="3253654"/>
              <a:ext cx="286622" cy="246147"/>
            </a:xfrm>
            <a:custGeom>
              <a:avLst/>
              <a:gdLst>
                <a:gd name="T0" fmla="*/ 160 w 160"/>
                <a:gd name="T1" fmla="*/ 118 h 141"/>
                <a:gd name="T2" fmla="*/ 152 w 160"/>
                <a:gd name="T3" fmla="*/ 115 h 141"/>
                <a:gd name="T4" fmla="*/ 145 w 160"/>
                <a:gd name="T5" fmla="*/ 107 h 141"/>
                <a:gd name="T6" fmla="*/ 145 w 160"/>
                <a:gd name="T7" fmla="*/ 100 h 141"/>
                <a:gd name="T8" fmla="*/ 145 w 160"/>
                <a:gd name="T9" fmla="*/ 89 h 141"/>
                <a:gd name="T10" fmla="*/ 137 w 160"/>
                <a:gd name="T11" fmla="*/ 81 h 141"/>
                <a:gd name="T12" fmla="*/ 134 w 160"/>
                <a:gd name="T13" fmla="*/ 81 h 141"/>
                <a:gd name="T14" fmla="*/ 119 w 160"/>
                <a:gd name="T15" fmla="*/ 74 h 141"/>
                <a:gd name="T16" fmla="*/ 115 w 160"/>
                <a:gd name="T17" fmla="*/ 74 h 141"/>
                <a:gd name="T18" fmla="*/ 115 w 160"/>
                <a:gd name="T19" fmla="*/ 70 h 141"/>
                <a:gd name="T20" fmla="*/ 111 w 160"/>
                <a:gd name="T21" fmla="*/ 66 h 141"/>
                <a:gd name="T22" fmla="*/ 108 w 160"/>
                <a:gd name="T23" fmla="*/ 63 h 141"/>
                <a:gd name="T24" fmla="*/ 104 w 160"/>
                <a:gd name="T25" fmla="*/ 59 h 141"/>
                <a:gd name="T26" fmla="*/ 104 w 160"/>
                <a:gd name="T27" fmla="*/ 55 h 141"/>
                <a:gd name="T28" fmla="*/ 104 w 160"/>
                <a:gd name="T29" fmla="*/ 51 h 141"/>
                <a:gd name="T30" fmla="*/ 108 w 160"/>
                <a:gd name="T31" fmla="*/ 44 h 141"/>
                <a:gd name="T32" fmla="*/ 108 w 160"/>
                <a:gd name="T33" fmla="*/ 40 h 141"/>
                <a:gd name="T34" fmla="*/ 111 w 160"/>
                <a:gd name="T35" fmla="*/ 37 h 141"/>
                <a:gd name="T36" fmla="*/ 111 w 160"/>
                <a:gd name="T37" fmla="*/ 29 h 141"/>
                <a:gd name="T38" fmla="*/ 115 w 160"/>
                <a:gd name="T39" fmla="*/ 29 h 141"/>
                <a:gd name="T40" fmla="*/ 115 w 160"/>
                <a:gd name="T41" fmla="*/ 29 h 141"/>
                <a:gd name="T42" fmla="*/ 108 w 160"/>
                <a:gd name="T43" fmla="*/ 26 h 141"/>
                <a:gd name="T44" fmla="*/ 100 w 160"/>
                <a:gd name="T45" fmla="*/ 22 h 141"/>
                <a:gd name="T46" fmla="*/ 97 w 160"/>
                <a:gd name="T47" fmla="*/ 22 h 141"/>
                <a:gd name="T48" fmla="*/ 93 w 160"/>
                <a:gd name="T49" fmla="*/ 14 h 141"/>
                <a:gd name="T50" fmla="*/ 89 w 160"/>
                <a:gd name="T51" fmla="*/ 11 h 141"/>
                <a:gd name="T52" fmla="*/ 86 w 160"/>
                <a:gd name="T53" fmla="*/ 7 h 141"/>
                <a:gd name="T54" fmla="*/ 78 w 160"/>
                <a:gd name="T55" fmla="*/ 7 h 141"/>
                <a:gd name="T56" fmla="*/ 78 w 160"/>
                <a:gd name="T57" fmla="*/ 3 h 141"/>
                <a:gd name="T58" fmla="*/ 71 w 160"/>
                <a:gd name="T59" fmla="*/ 3 h 141"/>
                <a:gd name="T60" fmla="*/ 60 w 160"/>
                <a:gd name="T61" fmla="*/ 0 h 141"/>
                <a:gd name="T62" fmla="*/ 52 w 160"/>
                <a:gd name="T63" fmla="*/ 3 h 141"/>
                <a:gd name="T64" fmla="*/ 48 w 160"/>
                <a:gd name="T65" fmla="*/ 7 h 141"/>
                <a:gd name="T66" fmla="*/ 45 w 160"/>
                <a:gd name="T67" fmla="*/ 11 h 141"/>
                <a:gd name="T68" fmla="*/ 34 w 160"/>
                <a:gd name="T69" fmla="*/ 14 h 141"/>
                <a:gd name="T70" fmla="*/ 34 w 160"/>
                <a:gd name="T71" fmla="*/ 22 h 141"/>
                <a:gd name="T72" fmla="*/ 34 w 160"/>
                <a:gd name="T73" fmla="*/ 33 h 141"/>
                <a:gd name="T74" fmla="*/ 34 w 160"/>
                <a:gd name="T75" fmla="*/ 40 h 141"/>
                <a:gd name="T76" fmla="*/ 30 w 160"/>
                <a:gd name="T77" fmla="*/ 48 h 141"/>
                <a:gd name="T78" fmla="*/ 0 w 160"/>
                <a:gd name="T79" fmla="*/ 70 h 141"/>
                <a:gd name="T80" fmla="*/ 0 w 160"/>
                <a:gd name="T81" fmla="*/ 70 h 141"/>
                <a:gd name="T82" fmla="*/ 23 w 160"/>
                <a:gd name="T83" fmla="*/ 92 h 141"/>
                <a:gd name="T84" fmla="*/ 130 w 160"/>
                <a:gd name="T85" fmla="*/ 141 h 141"/>
                <a:gd name="T86" fmla="*/ 137 w 160"/>
                <a:gd name="T87" fmla="*/ 126 h 141"/>
                <a:gd name="T88" fmla="*/ 152 w 160"/>
                <a:gd name="T89" fmla="*/ 126 h 141"/>
                <a:gd name="T90" fmla="*/ 156 w 160"/>
                <a:gd name="T91" fmla="*/ 126 h 141"/>
                <a:gd name="T92" fmla="*/ 160 w 160"/>
                <a:gd name="T93" fmla="*/ 122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60" h="141">
                  <a:moveTo>
                    <a:pt x="160" y="122"/>
                  </a:moveTo>
                  <a:lnTo>
                    <a:pt x="160" y="118"/>
                  </a:lnTo>
                  <a:lnTo>
                    <a:pt x="156" y="118"/>
                  </a:lnTo>
                  <a:lnTo>
                    <a:pt x="152" y="115"/>
                  </a:lnTo>
                  <a:lnTo>
                    <a:pt x="152" y="107"/>
                  </a:lnTo>
                  <a:lnTo>
                    <a:pt x="145" y="107"/>
                  </a:lnTo>
                  <a:lnTo>
                    <a:pt x="145" y="103"/>
                  </a:lnTo>
                  <a:lnTo>
                    <a:pt x="145" y="100"/>
                  </a:lnTo>
                  <a:lnTo>
                    <a:pt x="148" y="96"/>
                  </a:lnTo>
                  <a:lnTo>
                    <a:pt x="145" y="89"/>
                  </a:lnTo>
                  <a:lnTo>
                    <a:pt x="141" y="89"/>
                  </a:lnTo>
                  <a:lnTo>
                    <a:pt x="137" y="81"/>
                  </a:lnTo>
                  <a:lnTo>
                    <a:pt x="137" y="81"/>
                  </a:lnTo>
                  <a:lnTo>
                    <a:pt x="134" y="81"/>
                  </a:lnTo>
                  <a:lnTo>
                    <a:pt x="123" y="74"/>
                  </a:lnTo>
                  <a:lnTo>
                    <a:pt x="119" y="74"/>
                  </a:lnTo>
                  <a:lnTo>
                    <a:pt x="119" y="77"/>
                  </a:lnTo>
                  <a:lnTo>
                    <a:pt x="115" y="74"/>
                  </a:lnTo>
                  <a:lnTo>
                    <a:pt x="115" y="70"/>
                  </a:lnTo>
                  <a:lnTo>
                    <a:pt x="115" y="70"/>
                  </a:lnTo>
                  <a:lnTo>
                    <a:pt x="115" y="66"/>
                  </a:lnTo>
                  <a:lnTo>
                    <a:pt x="111" y="66"/>
                  </a:lnTo>
                  <a:lnTo>
                    <a:pt x="111" y="63"/>
                  </a:lnTo>
                  <a:lnTo>
                    <a:pt x="108" y="63"/>
                  </a:lnTo>
                  <a:lnTo>
                    <a:pt x="104" y="59"/>
                  </a:lnTo>
                  <a:lnTo>
                    <a:pt x="104" y="59"/>
                  </a:lnTo>
                  <a:lnTo>
                    <a:pt x="104" y="59"/>
                  </a:lnTo>
                  <a:lnTo>
                    <a:pt x="104" y="55"/>
                  </a:lnTo>
                  <a:lnTo>
                    <a:pt x="104" y="55"/>
                  </a:lnTo>
                  <a:lnTo>
                    <a:pt x="104" y="51"/>
                  </a:lnTo>
                  <a:lnTo>
                    <a:pt x="104" y="48"/>
                  </a:lnTo>
                  <a:lnTo>
                    <a:pt x="108" y="44"/>
                  </a:lnTo>
                  <a:lnTo>
                    <a:pt x="108" y="40"/>
                  </a:lnTo>
                  <a:lnTo>
                    <a:pt x="108" y="40"/>
                  </a:lnTo>
                  <a:lnTo>
                    <a:pt x="111" y="40"/>
                  </a:lnTo>
                  <a:lnTo>
                    <a:pt x="111" y="37"/>
                  </a:lnTo>
                  <a:lnTo>
                    <a:pt x="111" y="33"/>
                  </a:lnTo>
                  <a:lnTo>
                    <a:pt x="111" y="29"/>
                  </a:lnTo>
                  <a:lnTo>
                    <a:pt x="111" y="29"/>
                  </a:lnTo>
                  <a:lnTo>
                    <a:pt x="115" y="29"/>
                  </a:lnTo>
                  <a:lnTo>
                    <a:pt x="115" y="29"/>
                  </a:lnTo>
                  <a:lnTo>
                    <a:pt x="115" y="29"/>
                  </a:lnTo>
                  <a:lnTo>
                    <a:pt x="111" y="26"/>
                  </a:lnTo>
                  <a:lnTo>
                    <a:pt x="108" y="26"/>
                  </a:lnTo>
                  <a:lnTo>
                    <a:pt x="108" y="26"/>
                  </a:lnTo>
                  <a:lnTo>
                    <a:pt x="100" y="22"/>
                  </a:lnTo>
                  <a:lnTo>
                    <a:pt x="97" y="22"/>
                  </a:lnTo>
                  <a:lnTo>
                    <a:pt x="97" y="22"/>
                  </a:lnTo>
                  <a:lnTo>
                    <a:pt x="93" y="18"/>
                  </a:lnTo>
                  <a:lnTo>
                    <a:pt x="93" y="14"/>
                  </a:lnTo>
                  <a:lnTo>
                    <a:pt x="89" y="14"/>
                  </a:lnTo>
                  <a:lnTo>
                    <a:pt x="89" y="11"/>
                  </a:lnTo>
                  <a:lnTo>
                    <a:pt x="89" y="11"/>
                  </a:lnTo>
                  <a:lnTo>
                    <a:pt x="86" y="7"/>
                  </a:lnTo>
                  <a:lnTo>
                    <a:pt x="82" y="7"/>
                  </a:lnTo>
                  <a:lnTo>
                    <a:pt x="78" y="7"/>
                  </a:lnTo>
                  <a:lnTo>
                    <a:pt x="78" y="7"/>
                  </a:lnTo>
                  <a:lnTo>
                    <a:pt x="78" y="3"/>
                  </a:lnTo>
                  <a:lnTo>
                    <a:pt x="74" y="3"/>
                  </a:lnTo>
                  <a:lnTo>
                    <a:pt x="71" y="3"/>
                  </a:lnTo>
                  <a:lnTo>
                    <a:pt x="63" y="0"/>
                  </a:lnTo>
                  <a:lnTo>
                    <a:pt x="60" y="0"/>
                  </a:lnTo>
                  <a:lnTo>
                    <a:pt x="56" y="3"/>
                  </a:lnTo>
                  <a:lnTo>
                    <a:pt x="52" y="3"/>
                  </a:lnTo>
                  <a:lnTo>
                    <a:pt x="48" y="7"/>
                  </a:lnTo>
                  <a:lnTo>
                    <a:pt x="48" y="7"/>
                  </a:lnTo>
                  <a:lnTo>
                    <a:pt x="45" y="11"/>
                  </a:lnTo>
                  <a:lnTo>
                    <a:pt x="45" y="11"/>
                  </a:lnTo>
                  <a:lnTo>
                    <a:pt x="41" y="11"/>
                  </a:lnTo>
                  <a:lnTo>
                    <a:pt x="34" y="14"/>
                  </a:lnTo>
                  <a:lnTo>
                    <a:pt x="34" y="18"/>
                  </a:lnTo>
                  <a:lnTo>
                    <a:pt x="34" y="22"/>
                  </a:lnTo>
                  <a:lnTo>
                    <a:pt x="34" y="29"/>
                  </a:lnTo>
                  <a:lnTo>
                    <a:pt x="34" y="33"/>
                  </a:lnTo>
                  <a:lnTo>
                    <a:pt x="34" y="40"/>
                  </a:lnTo>
                  <a:lnTo>
                    <a:pt x="34" y="40"/>
                  </a:lnTo>
                  <a:lnTo>
                    <a:pt x="34" y="44"/>
                  </a:lnTo>
                  <a:lnTo>
                    <a:pt x="30" y="48"/>
                  </a:lnTo>
                  <a:lnTo>
                    <a:pt x="30" y="51"/>
                  </a:lnTo>
                  <a:lnTo>
                    <a:pt x="0" y="70"/>
                  </a:lnTo>
                  <a:lnTo>
                    <a:pt x="0" y="70"/>
                  </a:lnTo>
                  <a:lnTo>
                    <a:pt x="0" y="70"/>
                  </a:lnTo>
                  <a:lnTo>
                    <a:pt x="8" y="89"/>
                  </a:lnTo>
                  <a:lnTo>
                    <a:pt x="23" y="92"/>
                  </a:lnTo>
                  <a:lnTo>
                    <a:pt x="100" y="141"/>
                  </a:lnTo>
                  <a:lnTo>
                    <a:pt x="130" y="141"/>
                  </a:lnTo>
                  <a:lnTo>
                    <a:pt x="134" y="133"/>
                  </a:lnTo>
                  <a:lnTo>
                    <a:pt x="137" y="126"/>
                  </a:lnTo>
                  <a:lnTo>
                    <a:pt x="145" y="122"/>
                  </a:lnTo>
                  <a:lnTo>
                    <a:pt x="152" y="126"/>
                  </a:lnTo>
                  <a:lnTo>
                    <a:pt x="156" y="126"/>
                  </a:lnTo>
                  <a:lnTo>
                    <a:pt x="156" y="126"/>
                  </a:lnTo>
                  <a:lnTo>
                    <a:pt x="156" y="122"/>
                  </a:lnTo>
                  <a:lnTo>
                    <a:pt x="160" y="12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3" name="Freeform 81"/>
            <p:cNvSpPr/>
            <p:nvPr/>
          </p:nvSpPr>
          <p:spPr bwMode="auto">
            <a:xfrm>
              <a:off x="6306215" y="3466632"/>
              <a:ext cx="53742" cy="45388"/>
            </a:xfrm>
            <a:custGeom>
              <a:avLst/>
              <a:gdLst>
                <a:gd name="T0" fmla="*/ 0 w 30"/>
                <a:gd name="T1" fmla="*/ 19 h 26"/>
                <a:gd name="T2" fmla="*/ 4 w 30"/>
                <a:gd name="T3" fmla="*/ 11 h 26"/>
                <a:gd name="T4" fmla="*/ 7 w 30"/>
                <a:gd name="T5" fmla="*/ 4 h 26"/>
                <a:gd name="T6" fmla="*/ 15 w 30"/>
                <a:gd name="T7" fmla="*/ 0 h 26"/>
                <a:gd name="T8" fmla="*/ 22 w 30"/>
                <a:gd name="T9" fmla="*/ 4 h 26"/>
                <a:gd name="T10" fmla="*/ 26 w 30"/>
                <a:gd name="T11" fmla="*/ 4 h 26"/>
                <a:gd name="T12" fmla="*/ 26 w 30"/>
                <a:gd name="T13" fmla="*/ 4 h 26"/>
                <a:gd name="T14" fmla="*/ 26 w 30"/>
                <a:gd name="T15" fmla="*/ 4 h 26"/>
                <a:gd name="T16" fmla="*/ 26 w 30"/>
                <a:gd name="T17" fmla="*/ 11 h 26"/>
                <a:gd name="T18" fmla="*/ 18 w 30"/>
                <a:gd name="T19" fmla="*/ 11 h 26"/>
                <a:gd name="T20" fmla="*/ 26 w 30"/>
                <a:gd name="T21" fmla="*/ 15 h 26"/>
                <a:gd name="T22" fmla="*/ 26 w 30"/>
                <a:gd name="T23" fmla="*/ 15 h 26"/>
                <a:gd name="T24" fmla="*/ 26 w 30"/>
                <a:gd name="T25" fmla="*/ 15 h 26"/>
                <a:gd name="T26" fmla="*/ 26 w 30"/>
                <a:gd name="T27" fmla="*/ 19 h 26"/>
                <a:gd name="T28" fmla="*/ 30 w 30"/>
                <a:gd name="T29" fmla="*/ 22 h 26"/>
                <a:gd name="T30" fmla="*/ 26 w 30"/>
                <a:gd name="T31" fmla="*/ 22 h 26"/>
                <a:gd name="T32" fmla="*/ 26 w 30"/>
                <a:gd name="T33" fmla="*/ 22 h 26"/>
                <a:gd name="T34" fmla="*/ 30 w 30"/>
                <a:gd name="T35" fmla="*/ 22 h 26"/>
                <a:gd name="T36" fmla="*/ 18 w 30"/>
                <a:gd name="T37" fmla="*/ 26 h 26"/>
                <a:gd name="T38" fmla="*/ 18 w 30"/>
                <a:gd name="T39" fmla="*/ 22 h 26"/>
                <a:gd name="T40" fmla="*/ 4 w 30"/>
                <a:gd name="T41" fmla="*/ 19 h 26"/>
                <a:gd name="T42" fmla="*/ 0 w 30"/>
                <a:gd name="T43" fmla="*/ 19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0" h="26">
                  <a:moveTo>
                    <a:pt x="0" y="19"/>
                  </a:moveTo>
                  <a:lnTo>
                    <a:pt x="4" y="11"/>
                  </a:lnTo>
                  <a:lnTo>
                    <a:pt x="7" y="4"/>
                  </a:lnTo>
                  <a:lnTo>
                    <a:pt x="15" y="0"/>
                  </a:lnTo>
                  <a:lnTo>
                    <a:pt x="22" y="4"/>
                  </a:lnTo>
                  <a:lnTo>
                    <a:pt x="26" y="4"/>
                  </a:lnTo>
                  <a:lnTo>
                    <a:pt x="26" y="4"/>
                  </a:lnTo>
                  <a:lnTo>
                    <a:pt x="26" y="4"/>
                  </a:lnTo>
                  <a:lnTo>
                    <a:pt x="26" y="11"/>
                  </a:lnTo>
                  <a:lnTo>
                    <a:pt x="18" y="11"/>
                  </a:lnTo>
                  <a:lnTo>
                    <a:pt x="26" y="15"/>
                  </a:lnTo>
                  <a:lnTo>
                    <a:pt x="26" y="15"/>
                  </a:lnTo>
                  <a:lnTo>
                    <a:pt x="26" y="15"/>
                  </a:lnTo>
                  <a:lnTo>
                    <a:pt x="26" y="19"/>
                  </a:lnTo>
                  <a:lnTo>
                    <a:pt x="30" y="22"/>
                  </a:lnTo>
                  <a:lnTo>
                    <a:pt x="26" y="22"/>
                  </a:lnTo>
                  <a:lnTo>
                    <a:pt x="26" y="22"/>
                  </a:lnTo>
                  <a:lnTo>
                    <a:pt x="30" y="22"/>
                  </a:lnTo>
                  <a:lnTo>
                    <a:pt x="18" y="26"/>
                  </a:lnTo>
                  <a:lnTo>
                    <a:pt x="18" y="22"/>
                  </a:lnTo>
                  <a:lnTo>
                    <a:pt x="4" y="19"/>
                  </a:lnTo>
                  <a:lnTo>
                    <a:pt x="0"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4" name="Freeform 82"/>
            <p:cNvSpPr/>
            <p:nvPr/>
          </p:nvSpPr>
          <p:spPr bwMode="auto">
            <a:xfrm>
              <a:off x="5881655" y="3311265"/>
              <a:ext cx="66282" cy="31422"/>
            </a:xfrm>
            <a:custGeom>
              <a:avLst/>
              <a:gdLst>
                <a:gd name="T0" fmla="*/ 4 w 37"/>
                <a:gd name="T1" fmla="*/ 18 h 18"/>
                <a:gd name="T2" fmla="*/ 0 w 37"/>
                <a:gd name="T3" fmla="*/ 15 h 18"/>
                <a:gd name="T4" fmla="*/ 0 w 37"/>
                <a:gd name="T5" fmla="*/ 15 h 18"/>
                <a:gd name="T6" fmla="*/ 0 w 37"/>
                <a:gd name="T7" fmla="*/ 11 h 18"/>
                <a:gd name="T8" fmla="*/ 0 w 37"/>
                <a:gd name="T9" fmla="*/ 11 h 18"/>
                <a:gd name="T10" fmla="*/ 4 w 37"/>
                <a:gd name="T11" fmla="*/ 7 h 18"/>
                <a:gd name="T12" fmla="*/ 7 w 37"/>
                <a:gd name="T13" fmla="*/ 7 h 18"/>
                <a:gd name="T14" fmla="*/ 7 w 37"/>
                <a:gd name="T15" fmla="*/ 7 h 18"/>
                <a:gd name="T16" fmla="*/ 7 w 37"/>
                <a:gd name="T17" fmla="*/ 7 h 18"/>
                <a:gd name="T18" fmla="*/ 11 w 37"/>
                <a:gd name="T19" fmla="*/ 4 h 18"/>
                <a:gd name="T20" fmla="*/ 11 w 37"/>
                <a:gd name="T21" fmla="*/ 4 h 18"/>
                <a:gd name="T22" fmla="*/ 15 w 37"/>
                <a:gd name="T23" fmla="*/ 7 h 18"/>
                <a:gd name="T24" fmla="*/ 18 w 37"/>
                <a:gd name="T25" fmla="*/ 7 h 18"/>
                <a:gd name="T26" fmla="*/ 26 w 37"/>
                <a:gd name="T27" fmla="*/ 4 h 18"/>
                <a:gd name="T28" fmla="*/ 33 w 37"/>
                <a:gd name="T29" fmla="*/ 0 h 18"/>
                <a:gd name="T30" fmla="*/ 33 w 37"/>
                <a:gd name="T31" fmla="*/ 0 h 18"/>
                <a:gd name="T32" fmla="*/ 37 w 37"/>
                <a:gd name="T33" fmla="*/ 0 h 18"/>
                <a:gd name="T34" fmla="*/ 33 w 37"/>
                <a:gd name="T35" fmla="*/ 4 h 18"/>
                <a:gd name="T36" fmla="*/ 30 w 37"/>
                <a:gd name="T37" fmla="*/ 4 h 18"/>
                <a:gd name="T38" fmla="*/ 26 w 37"/>
                <a:gd name="T39" fmla="*/ 7 h 18"/>
                <a:gd name="T40" fmla="*/ 26 w 37"/>
                <a:gd name="T41" fmla="*/ 11 h 18"/>
                <a:gd name="T42" fmla="*/ 26 w 37"/>
                <a:gd name="T43" fmla="*/ 15 h 18"/>
                <a:gd name="T44" fmla="*/ 22 w 37"/>
                <a:gd name="T45" fmla="*/ 15 h 18"/>
                <a:gd name="T46" fmla="*/ 18 w 37"/>
                <a:gd name="T47" fmla="*/ 15 h 18"/>
                <a:gd name="T48" fmla="*/ 18 w 37"/>
                <a:gd name="T49" fmla="*/ 18 h 18"/>
                <a:gd name="T50" fmla="*/ 15 w 37"/>
                <a:gd name="T51" fmla="*/ 18 h 18"/>
                <a:gd name="T52" fmla="*/ 11 w 37"/>
                <a:gd name="T53" fmla="*/ 18 h 18"/>
                <a:gd name="T54" fmla="*/ 11 w 37"/>
                <a:gd name="T55" fmla="*/ 18 h 18"/>
                <a:gd name="T56" fmla="*/ 4 w 37"/>
                <a:gd name="T57"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7" h="18">
                  <a:moveTo>
                    <a:pt x="4" y="18"/>
                  </a:moveTo>
                  <a:lnTo>
                    <a:pt x="0" y="15"/>
                  </a:lnTo>
                  <a:lnTo>
                    <a:pt x="0" y="15"/>
                  </a:lnTo>
                  <a:lnTo>
                    <a:pt x="0" y="11"/>
                  </a:lnTo>
                  <a:lnTo>
                    <a:pt x="0" y="11"/>
                  </a:lnTo>
                  <a:lnTo>
                    <a:pt x="4" y="7"/>
                  </a:lnTo>
                  <a:lnTo>
                    <a:pt x="7" y="7"/>
                  </a:lnTo>
                  <a:lnTo>
                    <a:pt x="7" y="7"/>
                  </a:lnTo>
                  <a:lnTo>
                    <a:pt x="7" y="7"/>
                  </a:lnTo>
                  <a:lnTo>
                    <a:pt x="11" y="4"/>
                  </a:lnTo>
                  <a:lnTo>
                    <a:pt x="11" y="4"/>
                  </a:lnTo>
                  <a:lnTo>
                    <a:pt x="15" y="7"/>
                  </a:lnTo>
                  <a:lnTo>
                    <a:pt x="18" y="7"/>
                  </a:lnTo>
                  <a:lnTo>
                    <a:pt x="26" y="4"/>
                  </a:lnTo>
                  <a:lnTo>
                    <a:pt x="33" y="0"/>
                  </a:lnTo>
                  <a:lnTo>
                    <a:pt x="33" y="0"/>
                  </a:lnTo>
                  <a:lnTo>
                    <a:pt x="37" y="0"/>
                  </a:lnTo>
                  <a:lnTo>
                    <a:pt x="33" y="4"/>
                  </a:lnTo>
                  <a:lnTo>
                    <a:pt x="30" y="4"/>
                  </a:lnTo>
                  <a:lnTo>
                    <a:pt x="26" y="7"/>
                  </a:lnTo>
                  <a:lnTo>
                    <a:pt x="26" y="11"/>
                  </a:lnTo>
                  <a:lnTo>
                    <a:pt x="26" y="15"/>
                  </a:lnTo>
                  <a:lnTo>
                    <a:pt x="22" y="15"/>
                  </a:lnTo>
                  <a:lnTo>
                    <a:pt x="18" y="15"/>
                  </a:lnTo>
                  <a:lnTo>
                    <a:pt x="18" y="18"/>
                  </a:lnTo>
                  <a:lnTo>
                    <a:pt x="15" y="18"/>
                  </a:lnTo>
                  <a:lnTo>
                    <a:pt x="11" y="18"/>
                  </a:lnTo>
                  <a:lnTo>
                    <a:pt x="11" y="18"/>
                  </a:lnTo>
                  <a:lnTo>
                    <a:pt x="4"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5" name="Freeform 83"/>
            <p:cNvSpPr/>
            <p:nvPr/>
          </p:nvSpPr>
          <p:spPr bwMode="auto">
            <a:xfrm>
              <a:off x="5974808" y="3258893"/>
              <a:ext cx="184513" cy="150132"/>
            </a:xfrm>
            <a:custGeom>
              <a:avLst/>
              <a:gdLst>
                <a:gd name="T0" fmla="*/ 85 w 103"/>
                <a:gd name="T1" fmla="*/ 48 h 86"/>
                <a:gd name="T2" fmla="*/ 89 w 103"/>
                <a:gd name="T3" fmla="*/ 41 h 86"/>
                <a:gd name="T4" fmla="*/ 89 w 103"/>
                <a:gd name="T5" fmla="*/ 37 h 86"/>
                <a:gd name="T6" fmla="*/ 89 w 103"/>
                <a:gd name="T7" fmla="*/ 26 h 86"/>
                <a:gd name="T8" fmla="*/ 89 w 103"/>
                <a:gd name="T9" fmla="*/ 15 h 86"/>
                <a:gd name="T10" fmla="*/ 96 w 103"/>
                <a:gd name="T11" fmla="*/ 8 h 86"/>
                <a:gd name="T12" fmla="*/ 100 w 103"/>
                <a:gd name="T13" fmla="*/ 8 h 86"/>
                <a:gd name="T14" fmla="*/ 100 w 103"/>
                <a:gd name="T15" fmla="*/ 0 h 86"/>
                <a:gd name="T16" fmla="*/ 89 w 103"/>
                <a:gd name="T17" fmla="*/ 4 h 86"/>
                <a:gd name="T18" fmla="*/ 78 w 103"/>
                <a:gd name="T19" fmla="*/ 4 h 86"/>
                <a:gd name="T20" fmla="*/ 70 w 103"/>
                <a:gd name="T21" fmla="*/ 4 h 86"/>
                <a:gd name="T22" fmla="*/ 63 w 103"/>
                <a:gd name="T23" fmla="*/ 8 h 86"/>
                <a:gd name="T24" fmla="*/ 55 w 103"/>
                <a:gd name="T25" fmla="*/ 11 h 86"/>
                <a:gd name="T26" fmla="*/ 48 w 103"/>
                <a:gd name="T27" fmla="*/ 8 h 86"/>
                <a:gd name="T28" fmla="*/ 37 w 103"/>
                <a:gd name="T29" fmla="*/ 8 h 86"/>
                <a:gd name="T30" fmla="*/ 33 w 103"/>
                <a:gd name="T31" fmla="*/ 11 h 86"/>
                <a:gd name="T32" fmla="*/ 22 w 103"/>
                <a:gd name="T33" fmla="*/ 11 h 86"/>
                <a:gd name="T34" fmla="*/ 15 w 103"/>
                <a:gd name="T35" fmla="*/ 11 h 86"/>
                <a:gd name="T36" fmla="*/ 11 w 103"/>
                <a:gd name="T37" fmla="*/ 19 h 86"/>
                <a:gd name="T38" fmla="*/ 11 w 103"/>
                <a:gd name="T39" fmla="*/ 23 h 86"/>
                <a:gd name="T40" fmla="*/ 4 w 103"/>
                <a:gd name="T41" fmla="*/ 23 h 86"/>
                <a:gd name="T42" fmla="*/ 0 w 103"/>
                <a:gd name="T43" fmla="*/ 26 h 86"/>
                <a:gd name="T44" fmla="*/ 4 w 103"/>
                <a:gd name="T45" fmla="*/ 34 h 86"/>
                <a:gd name="T46" fmla="*/ 4 w 103"/>
                <a:gd name="T47" fmla="*/ 41 h 86"/>
                <a:gd name="T48" fmla="*/ 11 w 103"/>
                <a:gd name="T49" fmla="*/ 48 h 86"/>
                <a:gd name="T50" fmla="*/ 15 w 103"/>
                <a:gd name="T51" fmla="*/ 52 h 86"/>
                <a:gd name="T52" fmla="*/ 15 w 103"/>
                <a:gd name="T53" fmla="*/ 60 h 86"/>
                <a:gd name="T54" fmla="*/ 15 w 103"/>
                <a:gd name="T55" fmla="*/ 60 h 86"/>
                <a:gd name="T56" fmla="*/ 7 w 103"/>
                <a:gd name="T57" fmla="*/ 63 h 86"/>
                <a:gd name="T58" fmla="*/ 7 w 103"/>
                <a:gd name="T59" fmla="*/ 67 h 86"/>
                <a:gd name="T60" fmla="*/ 7 w 103"/>
                <a:gd name="T61" fmla="*/ 71 h 86"/>
                <a:gd name="T62" fmla="*/ 7 w 103"/>
                <a:gd name="T63" fmla="*/ 78 h 86"/>
                <a:gd name="T64" fmla="*/ 15 w 103"/>
                <a:gd name="T65" fmla="*/ 82 h 86"/>
                <a:gd name="T66" fmla="*/ 18 w 103"/>
                <a:gd name="T67" fmla="*/ 86 h 86"/>
                <a:gd name="T68" fmla="*/ 55 w 103"/>
                <a:gd name="T69" fmla="*/ 67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03" h="86">
                  <a:moveTo>
                    <a:pt x="55" y="67"/>
                  </a:moveTo>
                  <a:lnTo>
                    <a:pt x="85" y="48"/>
                  </a:lnTo>
                  <a:lnTo>
                    <a:pt x="85" y="45"/>
                  </a:lnTo>
                  <a:lnTo>
                    <a:pt x="89" y="41"/>
                  </a:lnTo>
                  <a:lnTo>
                    <a:pt x="89" y="37"/>
                  </a:lnTo>
                  <a:lnTo>
                    <a:pt x="89" y="37"/>
                  </a:lnTo>
                  <a:lnTo>
                    <a:pt x="89" y="30"/>
                  </a:lnTo>
                  <a:lnTo>
                    <a:pt x="89" y="26"/>
                  </a:lnTo>
                  <a:lnTo>
                    <a:pt x="89" y="19"/>
                  </a:lnTo>
                  <a:lnTo>
                    <a:pt x="89" y="15"/>
                  </a:lnTo>
                  <a:lnTo>
                    <a:pt x="89" y="11"/>
                  </a:lnTo>
                  <a:lnTo>
                    <a:pt x="96" y="8"/>
                  </a:lnTo>
                  <a:lnTo>
                    <a:pt x="100" y="8"/>
                  </a:lnTo>
                  <a:lnTo>
                    <a:pt x="100" y="8"/>
                  </a:lnTo>
                  <a:lnTo>
                    <a:pt x="103" y="4"/>
                  </a:lnTo>
                  <a:lnTo>
                    <a:pt x="100" y="0"/>
                  </a:lnTo>
                  <a:lnTo>
                    <a:pt x="96" y="0"/>
                  </a:lnTo>
                  <a:lnTo>
                    <a:pt x="89" y="4"/>
                  </a:lnTo>
                  <a:lnTo>
                    <a:pt x="81" y="4"/>
                  </a:lnTo>
                  <a:lnTo>
                    <a:pt x="78" y="4"/>
                  </a:lnTo>
                  <a:lnTo>
                    <a:pt x="74" y="4"/>
                  </a:lnTo>
                  <a:lnTo>
                    <a:pt x="70" y="4"/>
                  </a:lnTo>
                  <a:lnTo>
                    <a:pt x="66" y="8"/>
                  </a:lnTo>
                  <a:lnTo>
                    <a:pt x="63" y="8"/>
                  </a:lnTo>
                  <a:lnTo>
                    <a:pt x="63" y="11"/>
                  </a:lnTo>
                  <a:lnTo>
                    <a:pt x="55" y="11"/>
                  </a:lnTo>
                  <a:lnTo>
                    <a:pt x="48" y="8"/>
                  </a:lnTo>
                  <a:lnTo>
                    <a:pt x="48" y="8"/>
                  </a:lnTo>
                  <a:lnTo>
                    <a:pt x="44" y="8"/>
                  </a:lnTo>
                  <a:lnTo>
                    <a:pt x="37" y="8"/>
                  </a:lnTo>
                  <a:lnTo>
                    <a:pt x="33" y="8"/>
                  </a:lnTo>
                  <a:lnTo>
                    <a:pt x="33" y="11"/>
                  </a:lnTo>
                  <a:lnTo>
                    <a:pt x="22" y="11"/>
                  </a:lnTo>
                  <a:lnTo>
                    <a:pt x="22" y="11"/>
                  </a:lnTo>
                  <a:lnTo>
                    <a:pt x="15" y="11"/>
                  </a:lnTo>
                  <a:lnTo>
                    <a:pt x="15" y="11"/>
                  </a:lnTo>
                  <a:lnTo>
                    <a:pt x="15" y="19"/>
                  </a:lnTo>
                  <a:lnTo>
                    <a:pt x="11" y="19"/>
                  </a:lnTo>
                  <a:lnTo>
                    <a:pt x="15" y="23"/>
                  </a:lnTo>
                  <a:lnTo>
                    <a:pt x="11" y="23"/>
                  </a:lnTo>
                  <a:lnTo>
                    <a:pt x="7" y="26"/>
                  </a:lnTo>
                  <a:lnTo>
                    <a:pt x="4" y="23"/>
                  </a:lnTo>
                  <a:lnTo>
                    <a:pt x="4" y="26"/>
                  </a:lnTo>
                  <a:lnTo>
                    <a:pt x="0" y="26"/>
                  </a:lnTo>
                  <a:lnTo>
                    <a:pt x="0" y="30"/>
                  </a:lnTo>
                  <a:lnTo>
                    <a:pt x="4" y="34"/>
                  </a:lnTo>
                  <a:lnTo>
                    <a:pt x="7" y="37"/>
                  </a:lnTo>
                  <a:lnTo>
                    <a:pt x="4" y="41"/>
                  </a:lnTo>
                  <a:lnTo>
                    <a:pt x="4" y="48"/>
                  </a:lnTo>
                  <a:lnTo>
                    <a:pt x="11" y="48"/>
                  </a:lnTo>
                  <a:lnTo>
                    <a:pt x="11" y="52"/>
                  </a:lnTo>
                  <a:lnTo>
                    <a:pt x="15" y="52"/>
                  </a:lnTo>
                  <a:lnTo>
                    <a:pt x="15" y="56"/>
                  </a:lnTo>
                  <a:lnTo>
                    <a:pt x="15" y="60"/>
                  </a:lnTo>
                  <a:lnTo>
                    <a:pt x="15" y="60"/>
                  </a:lnTo>
                  <a:lnTo>
                    <a:pt x="15" y="60"/>
                  </a:lnTo>
                  <a:lnTo>
                    <a:pt x="11" y="60"/>
                  </a:lnTo>
                  <a:lnTo>
                    <a:pt x="7" y="63"/>
                  </a:lnTo>
                  <a:lnTo>
                    <a:pt x="7" y="67"/>
                  </a:lnTo>
                  <a:lnTo>
                    <a:pt x="7" y="67"/>
                  </a:lnTo>
                  <a:lnTo>
                    <a:pt x="7" y="71"/>
                  </a:lnTo>
                  <a:lnTo>
                    <a:pt x="7" y="71"/>
                  </a:lnTo>
                  <a:lnTo>
                    <a:pt x="11" y="78"/>
                  </a:lnTo>
                  <a:lnTo>
                    <a:pt x="7" y="78"/>
                  </a:lnTo>
                  <a:lnTo>
                    <a:pt x="11" y="78"/>
                  </a:lnTo>
                  <a:lnTo>
                    <a:pt x="15" y="82"/>
                  </a:lnTo>
                  <a:lnTo>
                    <a:pt x="18" y="86"/>
                  </a:lnTo>
                  <a:lnTo>
                    <a:pt x="18" y="86"/>
                  </a:lnTo>
                  <a:lnTo>
                    <a:pt x="22" y="86"/>
                  </a:lnTo>
                  <a:lnTo>
                    <a:pt x="55" y="67"/>
                  </a:lnTo>
                  <a:lnTo>
                    <a:pt x="55" y="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6" name="Freeform 84"/>
            <p:cNvSpPr/>
            <p:nvPr/>
          </p:nvSpPr>
          <p:spPr bwMode="auto">
            <a:xfrm>
              <a:off x="5940773" y="3375856"/>
              <a:ext cx="46575" cy="116964"/>
            </a:xfrm>
            <a:custGeom>
              <a:avLst/>
              <a:gdLst>
                <a:gd name="T0" fmla="*/ 15 w 26"/>
                <a:gd name="T1" fmla="*/ 67 h 67"/>
                <a:gd name="T2" fmla="*/ 19 w 26"/>
                <a:gd name="T3" fmla="*/ 63 h 67"/>
                <a:gd name="T4" fmla="*/ 19 w 26"/>
                <a:gd name="T5" fmla="*/ 63 h 67"/>
                <a:gd name="T6" fmla="*/ 19 w 26"/>
                <a:gd name="T7" fmla="*/ 63 h 67"/>
                <a:gd name="T8" fmla="*/ 19 w 26"/>
                <a:gd name="T9" fmla="*/ 59 h 67"/>
                <a:gd name="T10" fmla="*/ 19 w 26"/>
                <a:gd name="T11" fmla="*/ 56 h 67"/>
                <a:gd name="T12" fmla="*/ 19 w 26"/>
                <a:gd name="T13" fmla="*/ 52 h 67"/>
                <a:gd name="T14" fmla="*/ 19 w 26"/>
                <a:gd name="T15" fmla="*/ 48 h 67"/>
                <a:gd name="T16" fmla="*/ 23 w 26"/>
                <a:gd name="T17" fmla="*/ 48 h 67"/>
                <a:gd name="T18" fmla="*/ 23 w 26"/>
                <a:gd name="T19" fmla="*/ 45 h 67"/>
                <a:gd name="T20" fmla="*/ 23 w 26"/>
                <a:gd name="T21" fmla="*/ 41 h 67"/>
                <a:gd name="T22" fmla="*/ 23 w 26"/>
                <a:gd name="T23" fmla="*/ 41 h 67"/>
                <a:gd name="T24" fmla="*/ 23 w 26"/>
                <a:gd name="T25" fmla="*/ 33 h 67"/>
                <a:gd name="T26" fmla="*/ 23 w 26"/>
                <a:gd name="T27" fmla="*/ 33 h 67"/>
                <a:gd name="T28" fmla="*/ 19 w 26"/>
                <a:gd name="T29" fmla="*/ 33 h 67"/>
                <a:gd name="T30" fmla="*/ 15 w 26"/>
                <a:gd name="T31" fmla="*/ 33 h 67"/>
                <a:gd name="T32" fmla="*/ 15 w 26"/>
                <a:gd name="T33" fmla="*/ 33 h 67"/>
                <a:gd name="T34" fmla="*/ 15 w 26"/>
                <a:gd name="T35" fmla="*/ 30 h 67"/>
                <a:gd name="T36" fmla="*/ 15 w 26"/>
                <a:gd name="T37" fmla="*/ 22 h 67"/>
                <a:gd name="T38" fmla="*/ 15 w 26"/>
                <a:gd name="T39" fmla="*/ 19 h 67"/>
                <a:gd name="T40" fmla="*/ 15 w 26"/>
                <a:gd name="T41" fmla="*/ 15 h 67"/>
                <a:gd name="T42" fmla="*/ 19 w 26"/>
                <a:gd name="T43" fmla="*/ 15 h 67"/>
                <a:gd name="T44" fmla="*/ 19 w 26"/>
                <a:gd name="T45" fmla="*/ 19 h 67"/>
                <a:gd name="T46" fmla="*/ 23 w 26"/>
                <a:gd name="T47" fmla="*/ 19 h 67"/>
                <a:gd name="T48" fmla="*/ 23 w 26"/>
                <a:gd name="T49" fmla="*/ 19 h 67"/>
                <a:gd name="T50" fmla="*/ 23 w 26"/>
                <a:gd name="T51" fmla="*/ 15 h 67"/>
                <a:gd name="T52" fmla="*/ 23 w 26"/>
                <a:gd name="T53" fmla="*/ 15 h 67"/>
                <a:gd name="T54" fmla="*/ 23 w 26"/>
                <a:gd name="T55" fmla="*/ 15 h 67"/>
                <a:gd name="T56" fmla="*/ 23 w 26"/>
                <a:gd name="T57" fmla="*/ 11 h 67"/>
                <a:gd name="T58" fmla="*/ 23 w 26"/>
                <a:gd name="T59" fmla="*/ 7 h 67"/>
                <a:gd name="T60" fmla="*/ 23 w 26"/>
                <a:gd name="T61" fmla="*/ 4 h 67"/>
                <a:gd name="T62" fmla="*/ 26 w 26"/>
                <a:gd name="T63" fmla="*/ 0 h 67"/>
                <a:gd name="T64" fmla="*/ 23 w 26"/>
                <a:gd name="T65" fmla="*/ 0 h 67"/>
                <a:gd name="T66" fmla="*/ 23 w 26"/>
                <a:gd name="T67" fmla="*/ 4 h 67"/>
                <a:gd name="T68" fmla="*/ 15 w 26"/>
                <a:gd name="T69" fmla="*/ 4 h 67"/>
                <a:gd name="T70" fmla="*/ 15 w 26"/>
                <a:gd name="T71" fmla="*/ 4 h 67"/>
                <a:gd name="T72" fmla="*/ 11 w 26"/>
                <a:gd name="T73" fmla="*/ 7 h 67"/>
                <a:gd name="T74" fmla="*/ 8 w 26"/>
                <a:gd name="T75" fmla="*/ 19 h 67"/>
                <a:gd name="T76" fmla="*/ 4 w 26"/>
                <a:gd name="T77" fmla="*/ 26 h 67"/>
                <a:gd name="T78" fmla="*/ 0 w 26"/>
                <a:gd name="T79" fmla="*/ 33 h 67"/>
                <a:gd name="T80" fmla="*/ 0 w 26"/>
                <a:gd name="T81" fmla="*/ 33 h 67"/>
                <a:gd name="T82" fmla="*/ 4 w 26"/>
                <a:gd name="T83" fmla="*/ 37 h 67"/>
                <a:gd name="T84" fmla="*/ 8 w 26"/>
                <a:gd name="T85" fmla="*/ 45 h 67"/>
                <a:gd name="T86" fmla="*/ 11 w 26"/>
                <a:gd name="T87" fmla="*/ 52 h 67"/>
                <a:gd name="T88" fmla="*/ 15 w 26"/>
                <a:gd name="T89" fmla="*/ 59 h 67"/>
                <a:gd name="T90" fmla="*/ 11 w 26"/>
                <a:gd name="T91" fmla="*/ 63 h 67"/>
                <a:gd name="T92" fmla="*/ 15 w 26"/>
                <a:gd name="T93" fmla="*/ 67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6" h="67">
                  <a:moveTo>
                    <a:pt x="15" y="67"/>
                  </a:moveTo>
                  <a:lnTo>
                    <a:pt x="19" y="63"/>
                  </a:lnTo>
                  <a:lnTo>
                    <a:pt x="19" y="63"/>
                  </a:lnTo>
                  <a:lnTo>
                    <a:pt x="19" y="63"/>
                  </a:lnTo>
                  <a:lnTo>
                    <a:pt x="19" y="59"/>
                  </a:lnTo>
                  <a:lnTo>
                    <a:pt x="19" y="56"/>
                  </a:lnTo>
                  <a:lnTo>
                    <a:pt x="19" y="52"/>
                  </a:lnTo>
                  <a:lnTo>
                    <a:pt x="19" y="48"/>
                  </a:lnTo>
                  <a:lnTo>
                    <a:pt x="23" y="48"/>
                  </a:lnTo>
                  <a:lnTo>
                    <a:pt x="23" y="45"/>
                  </a:lnTo>
                  <a:lnTo>
                    <a:pt x="23" y="41"/>
                  </a:lnTo>
                  <a:lnTo>
                    <a:pt x="23" y="41"/>
                  </a:lnTo>
                  <a:lnTo>
                    <a:pt x="23" y="33"/>
                  </a:lnTo>
                  <a:lnTo>
                    <a:pt x="23" y="33"/>
                  </a:lnTo>
                  <a:lnTo>
                    <a:pt x="19" y="33"/>
                  </a:lnTo>
                  <a:lnTo>
                    <a:pt x="15" y="33"/>
                  </a:lnTo>
                  <a:lnTo>
                    <a:pt x="15" y="33"/>
                  </a:lnTo>
                  <a:lnTo>
                    <a:pt x="15" y="30"/>
                  </a:lnTo>
                  <a:lnTo>
                    <a:pt x="15" y="22"/>
                  </a:lnTo>
                  <a:lnTo>
                    <a:pt x="15" y="19"/>
                  </a:lnTo>
                  <a:lnTo>
                    <a:pt x="15" y="15"/>
                  </a:lnTo>
                  <a:lnTo>
                    <a:pt x="19" y="15"/>
                  </a:lnTo>
                  <a:lnTo>
                    <a:pt x="19" y="19"/>
                  </a:lnTo>
                  <a:lnTo>
                    <a:pt x="23" y="19"/>
                  </a:lnTo>
                  <a:lnTo>
                    <a:pt x="23" y="19"/>
                  </a:lnTo>
                  <a:lnTo>
                    <a:pt x="23" y="15"/>
                  </a:lnTo>
                  <a:lnTo>
                    <a:pt x="23" y="15"/>
                  </a:lnTo>
                  <a:lnTo>
                    <a:pt x="23" y="15"/>
                  </a:lnTo>
                  <a:lnTo>
                    <a:pt x="23" y="11"/>
                  </a:lnTo>
                  <a:lnTo>
                    <a:pt x="23" y="7"/>
                  </a:lnTo>
                  <a:lnTo>
                    <a:pt x="23" y="4"/>
                  </a:lnTo>
                  <a:lnTo>
                    <a:pt x="26" y="0"/>
                  </a:lnTo>
                  <a:lnTo>
                    <a:pt x="23" y="0"/>
                  </a:lnTo>
                  <a:lnTo>
                    <a:pt x="23" y="4"/>
                  </a:lnTo>
                  <a:lnTo>
                    <a:pt x="15" y="4"/>
                  </a:lnTo>
                  <a:lnTo>
                    <a:pt x="15" y="4"/>
                  </a:lnTo>
                  <a:lnTo>
                    <a:pt x="11" y="7"/>
                  </a:lnTo>
                  <a:lnTo>
                    <a:pt x="8" y="19"/>
                  </a:lnTo>
                  <a:lnTo>
                    <a:pt x="4" y="26"/>
                  </a:lnTo>
                  <a:lnTo>
                    <a:pt x="0" y="33"/>
                  </a:lnTo>
                  <a:lnTo>
                    <a:pt x="0" y="33"/>
                  </a:lnTo>
                  <a:lnTo>
                    <a:pt x="4" y="37"/>
                  </a:lnTo>
                  <a:lnTo>
                    <a:pt x="8" y="45"/>
                  </a:lnTo>
                  <a:lnTo>
                    <a:pt x="11" y="52"/>
                  </a:lnTo>
                  <a:lnTo>
                    <a:pt x="15" y="59"/>
                  </a:lnTo>
                  <a:lnTo>
                    <a:pt x="11" y="63"/>
                  </a:lnTo>
                  <a:lnTo>
                    <a:pt x="15" y="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7" name="Freeform 85"/>
            <p:cNvSpPr/>
            <p:nvPr/>
          </p:nvSpPr>
          <p:spPr bwMode="auto">
            <a:xfrm>
              <a:off x="5981974" y="3375856"/>
              <a:ext cx="12541" cy="26187"/>
            </a:xfrm>
            <a:custGeom>
              <a:avLst/>
              <a:gdLst>
                <a:gd name="T0" fmla="*/ 0 w 7"/>
                <a:gd name="T1" fmla="*/ 15 h 15"/>
                <a:gd name="T2" fmla="*/ 0 w 7"/>
                <a:gd name="T3" fmla="*/ 15 h 15"/>
                <a:gd name="T4" fmla="*/ 0 w 7"/>
                <a:gd name="T5" fmla="*/ 11 h 15"/>
                <a:gd name="T6" fmla="*/ 0 w 7"/>
                <a:gd name="T7" fmla="*/ 7 h 15"/>
                <a:gd name="T8" fmla="*/ 0 w 7"/>
                <a:gd name="T9" fmla="*/ 4 h 15"/>
                <a:gd name="T10" fmla="*/ 3 w 7"/>
                <a:gd name="T11" fmla="*/ 0 h 15"/>
                <a:gd name="T12" fmla="*/ 3 w 7"/>
                <a:gd name="T13" fmla="*/ 0 h 15"/>
                <a:gd name="T14" fmla="*/ 3 w 7"/>
                <a:gd name="T15" fmla="*/ 4 h 15"/>
                <a:gd name="T16" fmla="*/ 3 w 7"/>
                <a:gd name="T17" fmla="*/ 4 h 15"/>
                <a:gd name="T18" fmla="*/ 7 w 7"/>
                <a:gd name="T19" fmla="*/ 11 h 15"/>
                <a:gd name="T20" fmla="*/ 3 w 7"/>
                <a:gd name="T21" fmla="*/ 11 h 15"/>
                <a:gd name="T22" fmla="*/ 3 w 7"/>
                <a:gd name="T23" fmla="*/ 11 h 15"/>
                <a:gd name="T24" fmla="*/ 3 w 7"/>
                <a:gd name="T25" fmla="*/ 15 h 15"/>
                <a:gd name="T26" fmla="*/ 0 w 7"/>
                <a:gd name="T27" fmla="*/ 15 h 15"/>
                <a:gd name="T28" fmla="*/ 0 w 7"/>
                <a:gd name="T29" fmla="*/ 1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 h="15">
                  <a:moveTo>
                    <a:pt x="0" y="15"/>
                  </a:moveTo>
                  <a:lnTo>
                    <a:pt x="0" y="15"/>
                  </a:lnTo>
                  <a:lnTo>
                    <a:pt x="0" y="11"/>
                  </a:lnTo>
                  <a:lnTo>
                    <a:pt x="0" y="7"/>
                  </a:lnTo>
                  <a:lnTo>
                    <a:pt x="0" y="4"/>
                  </a:lnTo>
                  <a:lnTo>
                    <a:pt x="3" y="0"/>
                  </a:lnTo>
                  <a:lnTo>
                    <a:pt x="3" y="0"/>
                  </a:lnTo>
                  <a:lnTo>
                    <a:pt x="3" y="4"/>
                  </a:lnTo>
                  <a:lnTo>
                    <a:pt x="3" y="4"/>
                  </a:lnTo>
                  <a:lnTo>
                    <a:pt x="7" y="11"/>
                  </a:lnTo>
                  <a:lnTo>
                    <a:pt x="3" y="11"/>
                  </a:lnTo>
                  <a:lnTo>
                    <a:pt x="3" y="11"/>
                  </a:lnTo>
                  <a:lnTo>
                    <a:pt x="3" y="15"/>
                  </a:lnTo>
                  <a:lnTo>
                    <a:pt x="0" y="15"/>
                  </a:lnTo>
                  <a:lnTo>
                    <a:pt x="0" y="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8" name="Freeform 86"/>
            <p:cNvSpPr/>
            <p:nvPr/>
          </p:nvSpPr>
          <p:spPr bwMode="auto">
            <a:xfrm>
              <a:off x="5967641" y="3402041"/>
              <a:ext cx="14331" cy="31422"/>
            </a:xfrm>
            <a:custGeom>
              <a:avLst/>
              <a:gdLst>
                <a:gd name="T0" fmla="*/ 8 w 8"/>
                <a:gd name="T1" fmla="*/ 18 h 18"/>
                <a:gd name="T2" fmla="*/ 4 w 8"/>
                <a:gd name="T3" fmla="*/ 18 h 18"/>
                <a:gd name="T4" fmla="*/ 0 w 8"/>
                <a:gd name="T5" fmla="*/ 18 h 18"/>
                <a:gd name="T6" fmla="*/ 0 w 8"/>
                <a:gd name="T7" fmla="*/ 18 h 18"/>
                <a:gd name="T8" fmla="*/ 0 w 8"/>
                <a:gd name="T9" fmla="*/ 15 h 18"/>
                <a:gd name="T10" fmla="*/ 0 w 8"/>
                <a:gd name="T11" fmla="*/ 7 h 18"/>
                <a:gd name="T12" fmla="*/ 0 w 8"/>
                <a:gd name="T13" fmla="*/ 4 h 18"/>
                <a:gd name="T14" fmla="*/ 0 w 8"/>
                <a:gd name="T15" fmla="*/ 0 h 18"/>
                <a:gd name="T16" fmla="*/ 4 w 8"/>
                <a:gd name="T17" fmla="*/ 0 h 18"/>
                <a:gd name="T18" fmla="*/ 4 w 8"/>
                <a:gd name="T19" fmla="*/ 4 h 18"/>
                <a:gd name="T20" fmla="*/ 8 w 8"/>
                <a:gd name="T21" fmla="*/ 4 h 18"/>
                <a:gd name="T22" fmla="*/ 8 w 8"/>
                <a:gd name="T23" fmla="*/ 4 h 18"/>
                <a:gd name="T24" fmla="*/ 8 w 8"/>
                <a:gd name="T25" fmla="*/ 4 h 18"/>
                <a:gd name="T26" fmla="*/ 8 w 8"/>
                <a:gd name="T27" fmla="*/ 4 h 18"/>
                <a:gd name="T28" fmla="*/ 8 w 8"/>
                <a:gd name="T29" fmla="*/ 7 h 18"/>
                <a:gd name="T30" fmla="*/ 8 w 8"/>
                <a:gd name="T31" fmla="*/ 11 h 18"/>
                <a:gd name="T32" fmla="*/ 8 w 8"/>
                <a:gd name="T33" fmla="*/ 11 h 18"/>
                <a:gd name="T34" fmla="*/ 8 w 8"/>
                <a:gd name="T35" fmla="*/ 18 h 18"/>
                <a:gd name="T36" fmla="*/ 8 w 8"/>
                <a:gd name="T37"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 h="18">
                  <a:moveTo>
                    <a:pt x="8" y="18"/>
                  </a:moveTo>
                  <a:lnTo>
                    <a:pt x="4" y="18"/>
                  </a:lnTo>
                  <a:lnTo>
                    <a:pt x="0" y="18"/>
                  </a:lnTo>
                  <a:lnTo>
                    <a:pt x="0" y="18"/>
                  </a:lnTo>
                  <a:lnTo>
                    <a:pt x="0" y="15"/>
                  </a:lnTo>
                  <a:lnTo>
                    <a:pt x="0" y="7"/>
                  </a:lnTo>
                  <a:lnTo>
                    <a:pt x="0" y="4"/>
                  </a:lnTo>
                  <a:lnTo>
                    <a:pt x="0" y="0"/>
                  </a:lnTo>
                  <a:lnTo>
                    <a:pt x="4" y="0"/>
                  </a:lnTo>
                  <a:lnTo>
                    <a:pt x="4" y="4"/>
                  </a:lnTo>
                  <a:lnTo>
                    <a:pt x="8" y="4"/>
                  </a:lnTo>
                  <a:lnTo>
                    <a:pt x="8" y="4"/>
                  </a:lnTo>
                  <a:lnTo>
                    <a:pt x="8" y="4"/>
                  </a:lnTo>
                  <a:lnTo>
                    <a:pt x="8" y="4"/>
                  </a:lnTo>
                  <a:lnTo>
                    <a:pt x="8" y="7"/>
                  </a:lnTo>
                  <a:lnTo>
                    <a:pt x="8" y="11"/>
                  </a:lnTo>
                  <a:lnTo>
                    <a:pt x="8" y="11"/>
                  </a:lnTo>
                  <a:lnTo>
                    <a:pt x="8" y="18"/>
                  </a:lnTo>
                  <a:lnTo>
                    <a:pt x="8"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9" name="Freeform 87"/>
            <p:cNvSpPr/>
            <p:nvPr/>
          </p:nvSpPr>
          <p:spPr bwMode="auto">
            <a:xfrm>
              <a:off x="5967643" y="3342687"/>
              <a:ext cx="34036" cy="40152"/>
            </a:xfrm>
            <a:custGeom>
              <a:avLst/>
              <a:gdLst>
                <a:gd name="T0" fmla="*/ 0 w 19"/>
                <a:gd name="T1" fmla="*/ 23 h 23"/>
                <a:gd name="T2" fmla="*/ 0 w 19"/>
                <a:gd name="T3" fmla="*/ 23 h 23"/>
                <a:gd name="T4" fmla="*/ 8 w 19"/>
                <a:gd name="T5" fmla="*/ 23 h 23"/>
                <a:gd name="T6" fmla="*/ 8 w 19"/>
                <a:gd name="T7" fmla="*/ 19 h 23"/>
                <a:gd name="T8" fmla="*/ 11 w 19"/>
                <a:gd name="T9" fmla="*/ 19 h 23"/>
                <a:gd name="T10" fmla="*/ 11 w 19"/>
                <a:gd name="T11" fmla="*/ 15 h 23"/>
                <a:gd name="T12" fmla="*/ 15 w 19"/>
                <a:gd name="T13" fmla="*/ 12 h 23"/>
                <a:gd name="T14" fmla="*/ 19 w 19"/>
                <a:gd name="T15" fmla="*/ 12 h 23"/>
                <a:gd name="T16" fmla="*/ 19 w 19"/>
                <a:gd name="T17" fmla="*/ 12 h 23"/>
                <a:gd name="T18" fmla="*/ 19 w 19"/>
                <a:gd name="T19" fmla="*/ 12 h 23"/>
                <a:gd name="T20" fmla="*/ 19 w 19"/>
                <a:gd name="T21" fmla="*/ 8 h 23"/>
                <a:gd name="T22" fmla="*/ 19 w 19"/>
                <a:gd name="T23" fmla="*/ 4 h 23"/>
                <a:gd name="T24" fmla="*/ 15 w 19"/>
                <a:gd name="T25" fmla="*/ 4 h 23"/>
                <a:gd name="T26" fmla="*/ 15 w 19"/>
                <a:gd name="T27" fmla="*/ 0 h 23"/>
                <a:gd name="T28" fmla="*/ 8 w 19"/>
                <a:gd name="T29" fmla="*/ 0 h 23"/>
                <a:gd name="T30" fmla="*/ 8 w 19"/>
                <a:gd name="T31" fmla="*/ 0 h 23"/>
                <a:gd name="T32" fmla="*/ 8 w 19"/>
                <a:gd name="T33" fmla="*/ 0 h 23"/>
                <a:gd name="T34" fmla="*/ 4 w 19"/>
                <a:gd name="T35" fmla="*/ 12 h 23"/>
                <a:gd name="T36" fmla="*/ 4 w 19"/>
                <a:gd name="T37" fmla="*/ 15 h 23"/>
                <a:gd name="T38" fmla="*/ 0 w 19"/>
                <a:gd name="T39" fmla="*/ 19 h 23"/>
                <a:gd name="T40" fmla="*/ 0 w 19"/>
                <a:gd name="T41" fmla="*/ 23 h 23"/>
                <a:gd name="T42" fmla="*/ 0 w 19"/>
                <a:gd name="T43" fmla="*/ 2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9" h="23">
                  <a:moveTo>
                    <a:pt x="0" y="23"/>
                  </a:moveTo>
                  <a:lnTo>
                    <a:pt x="0" y="23"/>
                  </a:lnTo>
                  <a:lnTo>
                    <a:pt x="8" y="23"/>
                  </a:lnTo>
                  <a:lnTo>
                    <a:pt x="8" y="19"/>
                  </a:lnTo>
                  <a:lnTo>
                    <a:pt x="11" y="19"/>
                  </a:lnTo>
                  <a:lnTo>
                    <a:pt x="11" y="15"/>
                  </a:lnTo>
                  <a:lnTo>
                    <a:pt x="15" y="12"/>
                  </a:lnTo>
                  <a:lnTo>
                    <a:pt x="19" y="12"/>
                  </a:lnTo>
                  <a:lnTo>
                    <a:pt x="19" y="12"/>
                  </a:lnTo>
                  <a:lnTo>
                    <a:pt x="19" y="12"/>
                  </a:lnTo>
                  <a:lnTo>
                    <a:pt x="19" y="8"/>
                  </a:lnTo>
                  <a:lnTo>
                    <a:pt x="19" y="4"/>
                  </a:lnTo>
                  <a:lnTo>
                    <a:pt x="15" y="4"/>
                  </a:lnTo>
                  <a:lnTo>
                    <a:pt x="15" y="0"/>
                  </a:lnTo>
                  <a:lnTo>
                    <a:pt x="8" y="0"/>
                  </a:lnTo>
                  <a:lnTo>
                    <a:pt x="8" y="0"/>
                  </a:lnTo>
                  <a:lnTo>
                    <a:pt x="8" y="0"/>
                  </a:lnTo>
                  <a:lnTo>
                    <a:pt x="4" y="12"/>
                  </a:lnTo>
                  <a:lnTo>
                    <a:pt x="4" y="15"/>
                  </a:lnTo>
                  <a:lnTo>
                    <a:pt x="0" y="19"/>
                  </a:lnTo>
                  <a:lnTo>
                    <a:pt x="0" y="23"/>
                  </a:lnTo>
                  <a:lnTo>
                    <a:pt x="0" y="2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0" name="Freeform 88"/>
            <p:cNvSpPr/>
            <p:nvPr/>
          </p:nvSpPr>
          <p:spPr bwMode="auto">
            <a:xfrm>
              <a:off x="5967642" y="3375856"/>
              <a:ext cx="120024" cy="129184"/>
            </a:xfrm>
            <a:custGeom>
              <a:avLst/>
              <a:gdLst>
                <a:gd name="T0" fmla="*/ 4 w 67"/>
                <a:gd name="T1" fmla="*/ 63 h 74"/>
                <a:gd name="T2" fmla="*/ 4 w 67"/>
                <a:gd name="T3" fmla="*/ 63 h 74"/>
                <a:gd name="T4" fmla="*/ 4 w 67"/>
                <a:gd name="T5" fmla="*/ 63 h 74"/>
                <a:gd name="T6" fmla="*/ 4 w 67"/>
                <a:gd name="T7" fmla="*/ 59 h 74"/>
                <a:gd name="T8" fmla="*/ 4 w 67"/>
                <a:gd name="T9" fmla="*/ 56 h 74"/>
                <a:gd name="T10" fmla="*/ 4 w 67"/>
                <a:gd name="T11" fmla="*/ 52 h 74"/>
                <a:gd name="T12" fmla="*/ 4 w 67"/>
                <a:gd name="T13" fmla="*/ 48 h 74"/>
                <a:gd name="T14" fmla="*/ 8 w 67"/>
                <a:gd name="T15" fmla="*/ 48 h 74"/>
                <a:gd name="T16" fmla="*/ 8 w 67"/>
                <a:gd name="T17" fmla="*/ 45 h 74"/>
                <a:gd name="T18" fmla="*/ 8 w 67"/>
                <a:gd name="T19" fmla="*/ 41 h 74"/>
                <a:gd name="T20" fmla="*/ 8 w 67"/>
                <a:gd name="T21" fmla="*/ 41 h 74"/>
                <a:gd name="T22" fmla="*/ 8 w 67"/>
                <a:gd name="T23" fmla="*/ 26 h 74"/>
                <a:gd name="T24" fmla="*/ 8 w 67"/>
                <a:gd name="T25" fmla="*/ 26 h 74"/>
                <a:gd name="T26" fmla="*/ 8 w 67"/>
                <a:gd name="T27" fmla="*/ 22 h 74"/>
                <a:gd name="T28" fmla="*/ 8 w 67"/>
                <a:gd name="T29" fmla="*/ 19 h 74"/>
                <a:gd name="T30" fmla="*/ 8 w 67"/>
                <a:gd name="T31" fmla="*/ 19 h 74"/>
                <a:gd name="T32" fmla="*/ 8 w 67"/>
                <a:gd name="T33" fmla="*/ 15 h 74"/>
                <a:gd name="T34" fmla="*/ 8 w 67"/>
                <a:gd name="T35" fmla="*/ 15 h 74"/>
                <a:gd name="T36" fmla="*/ 11 w 67"/>
                <a:gd name="T37" fmla="*/ 15 h 74"/>
                <a:gd name="T38" fmla="*/ 11 w 67"/>
                <a:gd name="T39" fmla="*/ 11 h 74"/>
                <a:gd name="T40" fmla="*/ 15 w 67"/>
                <a:gd name="T41" fmla="*/ 11 h 74"/>
                <a:gd name="T42" fmla="*/ 19 w 67"/>
                <a:gd name="T43" fmla="*/ 15 h 74"/>
                <a:gd name="T44" fmla="*/ 22 w 67"/>
                <a:gd name="T45" fmla="*/ 19 h 74"/>
                <a:gd name="T46" fmla="*/ 22 w 67"/>
                <a:gd name="T47" fmla="*/ 19 h 74"/>
                <a:gd name="T48" fmla="*/ 26 w 67"/>
                <a:gd name="T49" fmla="*/ 19 h 74"/>
                <a:gd name="T50" fmla="*/ 59 w 67"/>
                <a:gd name="T51" fmla="*/ 0 h 74"/>
                <a:gd name="T52" fmla="*/ 67 w 67"/>
                <a:gd name="T53" fmla="*/ 19 h 74"/>
                <a:gd name="T54" fmla="*/ 67 w 67"/>
                <a:gd name="T55" fmla="*/ 19 h 74"/>
                <a:gd name="T56" fmla="*/ 59 w 67"/>
                <a:gd name="T57" fmla="*/ 26 h 74"/>
                <a:gd name="T58" fmla="*/ 37 w 67"/>
                <a:gd name="T59" fmla="*/ 30 h 74"/>
                <a:gd name="T60" fmla="*/ 56 w 67"/>
                <a:gd name="T61" fmla="*/ 48 h 74"/>
                <a:gd name="T62" fmla="*/ 48 w 67"/>
                <a:gd name="T63" fmla="*/ 56 h 74"/>
                <a:gd name="T64" fmla="*/ 48 w 67"/>
                <a:gd name="T65" fmla="*/ 63 h 74"/>
                <a:gd name="T66" fmla="*/ 33 w 67"/>
                <a:gd name="T67" fmla="*/ 63 h 74"/>
                <a:gd name="T68" fmla="*/ 22 w 67"/>
                <a:gd name="T69" fmla="*/ 74 h 74"/>
                <a:gd name="T70" fmla="*/ 8 w 67"/>
                <a:gd name="T71" fmla="*/ 71 h 74"/>
                <a:gd name="T72" fmla="*/ 0 w 67"/>
                <a:gd name="T73" fmla="*/ 71 h 74"/>
                <a:gd name="T74" fmla="*/ 0 w 67"/>
                <a:gd name="T75" fmla="*/ 71 h 74"/>
                <a:gd name="T76" fmla="*/ 4 w 67"/>
                <a:gd name="T77" fmla="*/ 67 h 74"/>
                <a:gd name="T78" fmla="*/ 4 w 67"/>
                <a:gd name="T79" fmla="*/ 63 h 74"/>
                <a:gd name="T80" fmla="*/ 4 w 67"/>
                <a:gd name="T81" fmla="*/ 63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7" h="74">
                  <a:moveTo>
                    <a:pt x="4" y="63"/>
                  </a:moveTo>
                  <a:lnTo>
                    <a:pt x="4" y="63"/>
                  </a:lnTo>
                  <a:lnTo>
                    <a:pt x="4" y="63"/>
                  </a:lnTo>
                  <a:lnTo>
                    <a:pt x="4" y="59"/>
                  </a:lnTo>
                  <a:lnTo>
                    <a:pt x="4" y="56"/>
                  </a:lnTo>
                  <a:lnTo>
                    <a:pt x="4" y="52"/>
                  </a:lnTo>
                  <a:lnTo>
                    <a:pt x="4" y="48"/>
                  </a:lnTo>
                  <a:lnTo>
                    <a:pt x="8" y="48"/>
                  </a:lnTo>
                  <a:lnTo>
                    <a:pt x="8" y="45"/>
                  </a:lnTo>
                  <a:lnTo>
                    <a:pt x="8" y="41"/>
                  </a:lnTo>
                  <a:lnTo>
                    <a:pt x="8" y="41"/>
                  </a:lnTo>
                  <a:lnTo>
                    <a:pt x="8" y="26"/>
                  </a:lnTo>
                  <a:lnTo>
                    <a:pt x="8" y="26"/>
                  </a:lnTo>
                  <a:lnTo>
                    <a:pt x="8" y="22"/>
                  </a:lnTo>
                  <a:lnTo>
                    <a:pt x="8" y="19"/>
                  </a:lnTo>
                  <a:lnTo>
                    <a:pt x="8" y="19"/>
                  </a:lnTo>
                  <a:lnTo>
                    <a:pt x="8" y="15"/>
                  </a:lnTo>
                  <a:lnTo>
                    <a:pt x="8" y="15"/>
                  </a:lnTo>
                  <a:lnTo>
                    <a:pt x="11" y="15"/>
                  </a:lnTo>
                  <a:lnTo>
                    <a:pt x="11" y="11"/>
                  </a:lnTo>
                  <a:lnTo>
                    <a:pt x="15" y="11"/>
                  </a:lnTo>
                  <a:lnTo>
                    <a:pt x="19" y="15"/>
                  </a:lnTo>
                  <a:lnTo>
                    <a:pt x="22" y="19"/>
                  </a:lnTo>
                  <a:lnTo>
                    <a:pt x="22" y="19"/>
                  </a:lnTo>
                  <a:lnTo>
                    <a:pt x="26" y="19"/>
                  </a:lnTo>
                  <a:lnTo>
                    <a:pt x="59" y="0"/>
                  </a:lnTo>
                  <a:lnTo>
                    <a:pt x="67" y="19"/>
                  </a:lnTo>
                  <a:lnTo>
                    <a:pt x="67" y="19"/>
                  </a:lnTo>
                  <a:lnTo>
                    <a:pt x="59" y="26"/>
                  </a:lnTo>
                  <a:lnTo>
                    <a:pt x="37" y="30"/>
                  </a:lnTo>
                  <a:lnTo>
                    <a:pt x="56" y="48"/>
                  </a:lnTo>
                  <a:lnTo>
                    <a:pt x="48" y="56"/>
                  </a:lnTo>
                  <a:lnTo>
                    <a:pt x="48" y="63"/>
                  </a:lnTo>
                  <a:lnTo>
                    <a:pt x="33" y="63"/>
                  </a:lnTo>
                  <a:lnTo>
                    <a:pt x="22" y="74"/>
                  </a:lnTo>
                  <a:lnTo>
                    <a:pt x="8" y="71"/>
                  </a:lnTo>
                  <a:lnTo>
                    <a:pt x="0" y="71"/>
                  </a:lnTo>
                  <a:lnTo>
                    <a:pt x="0" y="71"/>
                  </a:lnTo>
                  <a:lnTo>
                    <a:pt x="4" y="67"/>
                  </a:lnTo>
                  <a:lnTo>
                    <a:pt x="4" y="63"/>
                  </a:lnTo>
                  <a:lnTo>
                    <a:pt x="4"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1" name="Freeform 89"/>
            <p:cNvSpPr/>
            <p:nvPr/>
          </p:nvSpPr>
          <p:spPr bwMode="auto">
            <a:xfrm>
              <a:off x="5967641" y="3409024"/>
              <a:ext cx="610863" cy="452142"/>
            </a:xfrm>
            <a:custGeom>
              <a:avLst/>
              <a:gdLst>
                <a:gd name="T0" fmla="*/ 207 w 341"/>
                <a:gd name="T1" fmla="*/ 55 h 259"/>
                <a:gd name="T2" fmla="*/ 82 w 341"/>
                <a:gd name="T3" fmla="*/ 3 h 259"/>
                <a:gd name="T4" fmla="*/ 37 w 341"/>
                <a:gd name="T5" fmla="*/ 11 h 259"/>
                <a:gd name="T6" fmla="*/ 48 w 341"/>
                <a:gd name="T7" fmla="*/ 44 h 259"/>
                <a:gd name="T8" fmla="*/ 8 w 341"/>
                <a:gd name="T9" fmla="*/ 52 h 259"/>
                <a:gd name="T10" fmla="*/ 0 w 341"/>
                <a:gd name="T11" fmla="*/ 63 h 259"/>
                <a:gd name="T12" fmla="*/ 0 w 341"/>
                <a:gd name="T13" fmla="*/ 66 h 259"/>
                <a:gd name="T14" fmla="*/ 8 w 341"/>
                <a:gd name="T15" fmla="*/ 70 h 259"/>
                <a:gd name="T16" fmla="*/ 15 w 341"/>
                <a:gd name="T17" fmla="*/ 81 h 259"/>
                <a:gd name="T18" fmla="*/ 22 w 341"/>
                <a:gd name="T19" fmla="*/ 89 h 259"/>
                <a:gd name="T20" fmla="*/ 26 w 341"/>
                <a:gd name="T21" fmla="*/ 96 h 259"/>
                <a:gd name="T22" fmla="*/ 33 w 341"/>
                <a:gd name="T23" fmla="*/ 103 h 259"/>
                <a:gd name="T24" fmla="*/ 41 w 341"/>
                <a:gd name="T25" fmla="*/ 115 h 259"/>
                <a:gd name="T26" fmla="*/ 45 w 341"/>
                <a:gd name="T27" fmla="*/ 122 h 259"/>
                <a:gd name="T28" fmla="*/ 48 w 341"/>
                <a:gd name="T29" fmla="*/ 129 h 259"/>
                <a:gd name="T30" fmla="*/ 56 w 341"/>
                <a:gd name="T31" fmla="*/ 129 h 259"/>
                <a:gd name="T32" fmla="*/ 67 w 341"/>
                <a:gd name="T33" fmla="*/ 141 h 259"/>
                <a:gd name="T34" fmla="*/ 67 w 341"/>
                <a:gd name="T35" fmla="*/ 144 h 259"/>
                <a:gd name="T36" fmla="*/ 74 w 341"/>
                <a:gd name="T37" fmla="*/ 159 h 259"/>
                <a:gd name="T38" fmla="*/ 74 w 341"/>
                <a:gd name="T39" fmla="*/ 167 h 259"/>
                <a:gd name="T40" fmla="*/ 78 w 341"/>
                <a:gd name="T41" fmla="*/ 178 h 259"/>
                <a:gd name="T42" fmla="*/ 89 w 341"/>
                <a:gd name="T43" fmla="*/ 192 h 259"/>
                <a:gd name="T44" fmla="*/ 96 w 341"/>
                <a:gd name="T45" fmla="*/ 196 h 259"/>
                <a:gd name="T46" fmla="*/ 104 w 341"/>
                <a:gd name="T47" fmla="*/ 200 h 259"/>
                <a:gd name="T48" fmla="*/ 107 w 341"/>
                <a:gd name="T49" fmla="*/ 204 h 259"/>
                <a:gd name="T50" fmla="*/ 115 w 341"/>
                <a:gd name="T51" fmla="*/ 222 h 259"/>
                <a:gd name="T52" fmla="*/ 133 w 341"/>
                <a:gd name="T53" fmla="*/ 241 h 259"/>
                <a:gd name="T54" fmla="*/ 141 w 341"/>
                <a:gd name="T55" fmla="*/ 252 h 259"/>
                <a:gd name="T56" fmla="*/ 152 w 341"/>
                <a:gd name="T57" fmla="*/ 244 h 259"/>
                <a:gd name="T58" fmla="*/ 156 w 341"/>
                <a:gd name="T59" fmla="*/ 233 h 259"/>
                <a:gd name="T60" fmla="*/ 185 w 341"/>
                <a:gd name="T61" fmla="*/ 241 h 259"/>
                <a:gd name="T62" fmla="*/ 230 w 341"/>
                <a:gd name="T63" fmla="*/ 226 h 259"/>
                <a:gd name="T64" fmla="*/ 337 w 341"/>
                <a:gd name="T65" fmla="*/ 152 h 259"/>
                <a:gd name="T66" fmla="*/ 282 w 341"/>
                <a:gd name="T67" fmla="*/ 148 h 259"/>
                <a:gd name="T68" fmla="*/ 274 w 341"/>
                <a:gd name="T69" fmla="*/ 126 h 259"/>
                <a:gd name="T70" fmla="*/ 274 w 341"/>
                <a:gd name="T71" fmla="*/ 126 h 259"/>
                <a:gd name="T72" fmla="*/ 270 w 341"/>
                <a:gd name="T73" fmla="*/ 122 h 259"/>
                <a:gd name="T74" fmla="*/ 263 w 341"/>
                <a:gd name="T75" fmla="*/ 118 h 259"/>
                <a:gd name="T76" fmla="*/ 259 w 341"/>
                <a:gd name="T77" fmla="*/ 115 h 259"/>
                <a:gd name="T78" fmla="*/ 248 w 341"/>
                <a:gd name="T79" fmla="*/ 100 h 259"/>
                <a:gd name="T80" fmla="*/ 248 w 341"/>
                <a:gd name="T81" fmla="*/ 89 h 259"/>
                <a:gd name="T82" fmla="*/ 244 w 341"/>
                <a:gd name="T83" fmla="*/ 85 h 259"/>
                <a:gd name="T84" fmla="*/ 233 w 341"/>
                <a:gd name="T85" fmla="*/ 74 h 259"/>
                <a:gd name="T86" fmla="*/ 237 w 341"/>
                <a:gd name="T87" fmla="*/ 74 h 259"/>
                <a:gd name="T88" fmla="*/ 226 w 341"/>
                <a:gd name="T89" fmla="*/ 70 h 259"/>
                <a:gd name="T90" fmla="*/ 219 w 341"/>
                <a:gd name="T91" fmla="*/ 59 h 259"/>
                <a:gd name="T92" fmla="*/ 219 w 341"/>
                <a:gd name="T93" fmla="*/ 55 h 2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341" h="259">
                  <a:moveTo>
                    <a:pt x="219" y="55"/>
                  </a:moveTo>
                  <a:lnTo>
                    <a:pt x="207" y="59"/>
                  </a:lnTo>
                  <a:lnTo>
                    <a:pt x="207" y="55"/>
                  </a:lnTo>
                  <a:lnTo>
                    <a:pt x="193" y="52"/>
                  </a:lnTo>
                  <a:lnTo>
                    <a:pt x="159" y="52"/>
                  </a:lnTo>
                  <a:lnTo>
                    <a:pt x="82" y="3"/>
                  </a:lnTo>
                  <a:lnTo>
                    <a:pt x="67" y="0"/>
                  </a:lnTo>
                  <a:lnTo>
                    <a:pt x="59" y="7"/>
                  </a:lnTo>
                  <a:lnTo>
                    <a:pt x="37" y="11"/>
                  </a:lnTo>
                  <a:lnTo>
                    <a:pt x="56" y="29"/>
                  </a:lnTo>
                  <a:lnTo>
                    <a:pt x="48" y="37"/>
                  </a:lnTo>
                  <a:lnTo>
                    <a:pt x="48" y="44"/>
                  </a:lnTo>
                  <a:lnTo>
                    <a:pt x="33" y="44"/>
                  </a:lnTo>
                  <a:lnTo>
                    <a:pt x="22" y="55"/>
                  </a:lnTo>
                  <a:lnTo>
                    <a:pt x="8" y="52"/>
                  </a:lnTo>
                  <a:lnTo>
                    <a:pt x="0" y="52"/>
                  </a:lnTo>
                  <a:lnTo>
                    <a:pt x="0" y="55"/>
                  </a:lnTo>
                  <a:lnTo>
                    <a:pt x="0" y="63"/>
                  </a:lnTo>
                  <a:lnTo>
                    <a:pt x="0" y="66"/>
                  </a:lnTo>
                  <a:lnTo>
                    <a:pt x="0" y="70"/>
                  </a:lnTo>
                  <a:lnTo>
                    <a:pt x="0" y="66"/>
                  </a:lnTo>
                  <a:lnTo>
                    <a:pt x="4" y="70"/>
                  </a:lnTo>
                  <a:lnTo>
                    <a:pt x="4" y="66"/>
                  </a:lnTo>
                  <a:lnTo>
                    <a:pt x="8" y="70"/>
                  </a:lnTo>
                  <a:lnTo>
                    <a:pt x="8" y="70"/>
                  </a:lnTo>
                  <a:lnTo>
                    <a:pt x="15" y="77"/>
                  </a:lnTo>
                  <a:lnTo>
                    <a:pt x="15" y="81"/>
                  </a:lnTo>
                  <a:lnTo>
                    <a:pt x="15" y="81"/>
                  </a:lnTo>
                  <a:lnTo>
                    <a:pt x="19" y="85"/>
                  </a:lnTo>
                  <a:lnTo>
                    <a:pt x="22" y="89"/>
                  </a:lnTo>
                  <a:lnTo>
                    <a:pt x="22" y="89"/>
                  </a:lnTo>
                  <a:lnTo>
                    <a:pt x="26" y="96"/>
                  </a:lnTo>
                  <a:lnTo>
                    <a:pt x="26" y="96"/>
                  </a:lnTo>
                  <a:lnTo>
                    <a:pt x="30" y="100"/>
                  </a:lnTo>
                  <a:lnTo>
                    <a:pt x="30" y="100"/>
                  </a:lnTo>
                  <a:lnTo>
                    <a:pt x="33" y="103"/>
                  </a:lnTo>
                  <a:lnTo>
                    <a:pt x="33" y="107"/>
                  </a:lnTo>
                  <a:lnTo>
                    <a:pt x="37" y="107"/>
                  </a:lnTo>
                  <a:lnTo>
                    <a:pt x="41" y="115"/>
                  </a:lnTo>
                  <a:lnTo>
                    <a:pt x="45" y="115"/>
                  </a:lnTo>
                  <a:lnTo>
                    <a:pt x="45" y="118"/>
                  </a:lnTo>
                  <a:lnTo>
                    <a:pt x="45" y="122"/>
                  </a:lnTo>
                  <a:lnTo>
                    <a:pt x="45" y="126"/>
                  </a:lnTo>
                  <a:lnTo>
                    <a:pt x="45" y="126"/>
                  </a:lnTo>
                  <a:lnTo>
                    <a:pt x="48" y="129"/>
                  </a:lnTo>
                  <a:lnTo>
                    <a:pt x="48" y="129"/>
                  </a:lnTo>
                  <a:lnTo>
                    <a:pt x="52" y="129"/>
                  </a:lnTo>
                  <a:lnTo>
                    <a:pt x="56" y="129"/>
                  </a:lnTo>
                  <a:lnTo>
                    <a:pt x="59" y="133"/>
                  </a:lnTo>
                  <a:lnTo>
                    <a:pt x="63" y="137"/>
                  </a:lnTo>
                  <a:lnTo>
                    <a:pt x="67" y="141"/>
                  </a:lnTo>
                  <a:lnTo>
                    <a:pt x="67" y="141"/>
                  </a:lnTo>
                  <a:lnTo>
                    <a:pt x="67" y="144"/>
                  </a:lnTo>
                  <a:lnTo>
                    <a:pt x="67" y="144"/>
                  </a:lnTo>
                  <a:lnTo>
                    <a:pt x="70" y="148"/>
                  </a:lnTo>
                  <a:lnTo>
                    <a:pt x="74" y="152"/>
                  </a:lnTo>
                  <a:lnTo>
                    <a:pt x="74" y="159"/>
                  </a:lnTo>
                  <a:lnTo>
                    <a:pt x="74" y="159"/>
                  </a:lnTo>
                  <a:lnTo>
                    <a:pt x="74" y="163"/>
                  </a:lnTo>
                  <a:lnTo>
                    <a:pt x="74" y="167"/>
                  </a:lnTo>
                  <a:lnTo>
                    <a:pt x="74" y="167"/>
                  </a:lnTo>
                  <a:lnTo>
                    <a:pt x="74" y="174"/>
                  </a:lnTo>
                  <a:lnTo>
                    <a:pt x="78" y="178"/>
                  </a:lnTo>
                  <a:lnTo>
                    <a:pt x="78" y="181"/>
                  </a:lnTo>
                  <a:lnTo>
                    <a:pt x="78" y="181"/>
                  </a:lnTo>
                  <a:lnTo>
                    <a:pt x="89" y="192"/>
                  </a:lnTo>
                  <a:lnTo>
                    <a:pt x="89" y="192"/>
                  </a:lnTo>
                  <a:lnTo>
                    <a:pt x="93" y="192"/>
                  </a:lnTo>
                  <a:lnTo>
                    <a:pt x="96" y="196"/>
                  </a:lnTo>
                  <a:lnTo>
                    <a:pt x="96" y="196"/>
                  </a:lnTo>
                  <a:lnTo>
                    <a:pt x="104" y="200"/>
                  </a:lnTo>
                  <a:lnTo>
                    <a:pt x="104" y="200"/>
                  </a:lnTo>
                  <a:lnTo>
                    <a:pt x="107" y="204"/>
                  </a:lnTo>
                  <a:lnTo>
                    <a:pt x="107" y="204"/>
                  </a:lnTo>
                  <a:lnTo>
                    <a:pt x="107" y="204"/>
                  </a:lnTo>
                  <a:lnTo>
                    <a:pt x="111" y="218"/>
                  </a:lnTo>
                  <a:lnTo>
                    <a:pt x="115" y="218"/>
                  </a:lnTo>
                  <a:lnTo>
                    <a:pt x="115" y="222"/>
                  </a:lnTo>
                  <a:lnTo>
                    <a:pt x="130" y="233"/>
                  </a:lnTo>
                  <a:lnTo>
                    <a:pt x="130" y="233"/>
                  </a:lnTo>
                  <a:lnTo>
                    <a:pt x="133" y="241"/>
                  </a:lnTo>
                  <a:lnTo>
                    <a:pt x="137" y="241"/>
                  </a:lnTo>
                  <a:lnTo>
                    <a:pt x="141" y="252"/>
                  </a:lnTo>
                  <a:lnTo>
                    <a:pt x="141" y="252"/>
                  </a:lnTo>
                  <a:lnTo>
                    <a:pt x="145" y="252"/>
                  </a:lnTo>
                  <a:lnTo>
                    <a:pt x="148" y="248"/>
                  </a:lnTo>
                  <a:lnTo>
                    <a:pt x="152" y="244"/>
                  </a:lnTo>
                  <a:lnTo>
                    <a:pt x="148" y="241"/>
                  </a:lnTo>
                  <a:lnTo>
                    <a:pt x="152" y="233"/>
                  </a:lnTo>
                  <a:lnTo>
                    <a:pt x="156" y="233"/>
                  </a:lnTo>
                  <a:lnTo>
                    <a:pt x="159" y="237"/>
                  </a:lnTo>
                  <a:lnTo>
                    <a:pt x="170" y="237"/>
                  </a:lnTo>
                  <a:lnTo>
                    <a:pt x="185" y="241"/>
                  </a:lnTo>
                  <a:lnTo>
                    <a:pt x="200" y="248"/>
                  </a:lnTo>
                  <a:lnTo>
                    <a:pt x="200" y="259"/>
                  </a:lnTo>
                  <a:lnTo>
                    <a:pt x="230" y="226"/>
                  </a:lnTo>
                  <a:lnTo>
                    <a:pt x="337" y="196"/>
                  </a:lnTo>
                  <a:lnTo>
                    <a:pt x="341" y="163"/>
                  </a:lnTo>
                  <a:lnTo>
                    <a:pt x="337" y="152"/>
                  </a:lnTo>
                  <a:lnTo>
                    <a:pt x="337" y="152"/>
                  </a:lnTo>
                  <a:lnTo>
                    <a:pt x="330" y="155"/>
                  </a:lnTo>
                  <a:lnTo>
                    <a:pt x="282" y="148"/>
                  </a:lnTo>
                  <a:lnTo>
                    <a:pt x="278" y="137"/>
                  </a:lnTo>
                  <a:lnTo>
                    <a:pt x="274" y="133"/>
                  </a:lnTo>
                  <a:lnTo>
                    <a:pt x="274" y="126"/>
                  </a:lnTo>
                  <a:lnTo>
                    <a:pt x="274" y="126"/>
                  </a:lnTo>
                  <a:lnTo>
                    <a:pt x="274" y="129"/>
                  </a:lnTo>
                  <a:lnTo>
                    <a:pt x="274" y="126"/>
                  </a:lnTo>
                  <a:lnTo>
                    <a:pt x="274" y="126"/>
                  </a:lnTo>
                  <a:lnTo>
                    <a:pt x="274" y="122"/>
                  </a:lnTo>
                  <a:lnTo>
                    <a:pt x="270" y="122"/>
                  </a:lnTo>
                  <a:lnTo>
                    <a:pt x="270" y="122"/>
                  </a:lnTo>
                  <a:lnTo>
                    <a:pt x="270" y="122"/>
                  </a:lnTo>
                  <a:lnTo>
                    <a:pt x="263" y="118"/>
                  </a:lnTo>
                  <a:lnTo>
                    <a:pt x="263" y="118"/>
                  </a:lnTo>
                  <a:lnTo>
                    <a:pt x="263" y="118"/>
                  </a:lnTo>
                  <a:lnTo>
                    <a:pt x="259" y="115"/>
                  </a:lnTo>
                  <a:lnTo>
                    <a:pt x="259" y="111"/>
                  </a:lnTo>
                  <a:lnTo>
                    <a:pt x="252" y="100"/>
                  </a:lnTo>
                  <a:lnTo>
                    <a:pt x="248" y="100"/>
                  </a:lnTo>
                  <a:lnTo>
                    <a:pt x="248" y="100"/>
                  </a:lnTo>
                  <a:lnTo>
                    <a:pt x="248" y="96"/>
                  </a:lnTo>
                  <a:lnTo>
                    <a:pt x="248" y="89"/>
                  </a:lnTo>
                  <a:lnTo>
                    <a:pt x="248" y="89"/>
                  </a:lnTo>
                  <a:lnTo>
                    <a:pt x="244" y="85"/>
                  </a:lnTo>
                  <a:lnTo>
                    <a:pt x="244" y="85"/>
                  </a:lnTo>
                  <a:lnTo>
                    <a:pt x="237" y="77"/>
                  </a:lnTo>
                  <a:lnTo>
                    <a:pt x="237" y="77"/>
                  </a:lnTo>
                  <a:lnTo>
                    <a:pt x="233" y="74"/>
                  </a:lnTo>
                  <a:lnTo>
                    <a:pt x="233" y="74"/>
                  </a:lnTo>
                  <a:lnTo>
                    <a:pt x="233" y="74"/>
                  </a:lnTo>
                  <a:lnTo>
                    <a:pt x="237" y="74"/>
                  </a:lnTo>
                  <a:lnTo>
                    <a:pt x="233" y="74"/>
                  </a:lnTo>
                  <a:lnTo>
                    <a:pt x="233" y="74"/>
                  </a:lnTo>
                  <a:lnTo>
                    <a:pt x="226" y="70"/>
                  </a:lnTo>
                  <a:lnTo>
                    <a:pt x="222" y="63"/>
                  </a:lnTo>
                  <a:lnTo>
                    <a:pt x="222" y="59"/>
                  </a:lnTo>
                  <a:lnTo>
                    <a:pt x="219" y="59"/>
                  </a:lnTo>
                  <a:lnTo>
                    <a:pt x="219" y="55"/>
                  </a:lnTo>
                  <a:lnTo>
                    <a:pt x="219" y="59"/>
                  </a:lnTo>
                  <a:lnTo>
                    <a:pt x="219" y="5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2" name="Freeform 90"/>
            <p:cNvSpPr/>
            <p:nvPr/>
          </p:nvSpPr>
          <p:spPr bwMode="auto">
            <a:xfrm>
              <a:off x="6438778" y="3576613"/>
              <a:ext cx="19705" cy="45388"/>
            </a:xfrm>
            <a:custGeom>
              <a:avLst/>
              <a:gdLst>
                <a:gd name="T0" fmla="*/ 7 w 11"/>
                <a:gd name="T1" fmla="*/ 26 h 26"/>
                <a:gd name="T2" fmla="*/ 7 w 11"/>
                <a:gd name="T3" fmla="*/ 26 h 26"/>
                <a:gd name="T4" fmla="*/ 0 w 11"/>
                <a:gd name="T5" fmla="*/ 22 h 26"/>
                <a:gd name="T6" fmla="*/ 0 w 11"/>
                <a:gd name="T7" fmla="*/ 22 h 26"/>
                <a:gd name="T8" fmla="*/ 0 w 11"/>
                <a:gd name="T9" fmla="*/ 22 h 26"/>
                <a:gd name="T10" fmla="*/ 0 w 11"/>
                <a:gd name="T11" fmla="*/ 19 h 26"/>
                <a:gd name="T12" fmla="*/ 0 w 11"/>
                <a:gd name="T13" fmla="*/ 19 h 26"/>
                <a:gd name="T14" fmla="*/ 0 w 11"/>
                <a:gd name="T15" fmla="*/ 15 h 26"/>
                <a:gd name="T16" fmla="*/ 0 w 11"/>
                <a:gd name="T17" fmla="*/ 11 h 26"/>
                <a:gd name="T18" fmla="*/ 0 w 11"/>
                <a:gd name="T19" fmla="*/ 11 h 26"/>
                <a:gd name="T20" fmla="*/ 0 w 11"/>
                <a:gd name="T21" fmla="*/ 11 h 26"/>
                <a:gd name="T22" fmla="*/ 0 w 11"/>
                <a:gd name="T23" fmla="*/ 7 h 26"/>
                <a:gd name="T24" fmla="*/ 0 w 11"/>
                <a:gd name="T25" fmla="*/ 7 h 26"/>
                <a:gd name="T26" fmla="*/ 0 w 11"/>
                <a:gd name="T27" fmla="*/ 4 h 26"/>
                <a:gd name="T28" fmla="*/ 4 w 11"/>
                <a:gd name="T29" fmla="*/ 4 h 26"/>
                <a:gd name="T30" fmla="*/ 4 w 11"/>
                <a:gd name="T31" fmla="*/ 4 h 26"/>
                <a:gd name="T32" fmla="*/ 4 w 11"/>
                <a:gd name="T33" fmla="*/ 4 h 26"/>
                <a:gd name="T34" fmla="*/ 4 w 11"/>
                <a:gd name="T35" fmla="*/ 0 h 26"/>
                <a:gd name="T36" fmla="*/ 4 w 11"/>
                <a:gd name="T37" fmla="*/ 0 h 26"/>
                <a:gd name="T38" fmla="*/ 7 w 11"/>
                <a:gd name="T39" fmla="*/ 4 h 26"/>
                <a:gd name="T40" fmla="*/ 7 w 11"/>
                <a:gd name="T41" fmla="*/ 4 h 26"/>
                <a:gd name="T42" fmla="*/ 11 w 11"/>
                <a:gd name="T43" fmla="*/ 4 h 26"/>
                <a:gd name="T44" fmla="*/ 11 w 11"/>
                <a:gd name="T45" fmla="*/ 4 h 26"/>
                <a:gd name="T46" fmla="*/ 7 w 11"/>
                <a:gd name="T47" fmla="*/ 11 h 26"/>
                <a:gd name="T48" fmla="*/ 7 w 11"/>
                <a:gd name="T49" fmla="*/ 11 h 26"/>
                <a:gd name="T50" fmla="*/ 7 w 11"/>
                <a:gd name="T51" fmla="*/ 15 h 26"/>
                <a:gd name="T52" fmla="*/ 11 w 11"/>
                <a:gd name="T53" fmla="*/ 15 h 26"/>
                <a:gd name="T54" fmla="*/ 11 w 11"/>
                <a:gd name="T55" fmla="*/ 19 h 26"/>
                <a:gd name="T56" fmla="*/ 11 w 11"/>
                <a:gd name="T57" fmla="*/ 26 h 26"/>
                <a:gd name="T58" fmla="*/ 7 w 11"/>
                <a:gd name="T59" fmla="*/ 26 h 26"/>
                <a:gd name="T60" fmla="*/ 7 w 11"/>
                <a:gd name="T61"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1" h="26">
                  <a:moveTo>
                    <a:pt x="7" y="26"/>
                  </a:moveTo>
                  <a:lnTo>
                    <a:pt x="7" y="26"/>
                  </a:lnTo>
                  <a:lnTo>
                    <a:pt x="0" y="22"/>
                  </a:lnTo>
                  <a:lnTo>
                    <a:pt x="0" y="22"/>
                  </a:lnTo>
                  <a:lnTo>
                    <a:pt x="0" y="22"/>
                  </a:lnTo>
                  <a:lnTo>
                    <a:pt x="0" y="19"/>
                  </a:lnTo>
                  <a:lnTo>
                    <a:pt x="0" y="19"/>
                  </a:lnTo>
                  <a:lnTo>
                    <a:pt x="0" y="15"/>
                  </a:lnTo>
                  <a:lnTo>
                    <a:pt x="0" y="11"/>
                  </a:lnTo>
                  <a:lnTo>
                    <a:pt x="0" y="11"/>
                  </a:lnTo>
                  <a:lnTo>
                    <a:pt x="0" y="11"/>
                  </a:lnTo>
                  <a:lnTo>
                    <a:pt x="0" y="7"/>
                  </a:lnTo>
                  <a:lnTo>
                    <a:pt x="0" y="7"/>
                  </a:lnTo>
                  <a:lnTo>
                    <a:pt x="0" y="4"/>
                  </a:lnTo>
                  <a:lnTo>
                    <a:pt x="4" y="4"/>
                  </a:lnTo>
                  <a:lnTo>
                    <a:pt x="4" y="4"/>
                  </a:lnTo>
                  <a:lnTo>
                    <a:pt x="4" y="4"/>
                  </a:lnTo>
                  <a:lnTo>
                    <a:pt x="4" y="0"/>
                  </a:lnTo>
                  <a:lnTo>
                    <a:pt x="4" y="0"/>
                  </a:lnTo>
                  <a:lnTo>
                    <a:pt x="7" y="4"/>
                  </a:lnTo>
                  <a:lnTo>
                    <a:pt x="7" y="4"/>
                  </a:lnTo>
                  <a:lnTo>
                    <a:pt x="11" y="4"/>
                  </a:lnTo>
                  <a:lnTo>
                    <a:pt x="11" y="4"/>
                  </a:lnTo>
                  <a:lnTo>
                    <a:pt x="7" y="11"/>
                  </a:lnTo>
                  <a:lnTo>
                    <a:pt x="7" y="11"/>
                  </a:lnTo>
                  <a:lnTo>
                    <a:pt x="7" y="15"/>
                  </a:lnTo>
                  <a:lnTo>
                    <a:pt x="11" y="15"/>
                  </a:lnTo>
                  <a:lnTo>
                    <a:pt x="11" y="19"/>
                  </a:lnTo>
                  <a:lnTo>
                    <a:pt x="11" y="26"/>
                  </a:lnTo>
                  <a:lnTo>
                    <a:pt x="7" y="26"/>
                  </a:lnTo>
                  <a:lnTo>
                    <a:pt x="7"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3" name="Freeform 91"/>
            <p:cNvSpPr/>
            <p:nvPr/>
          </p:nvSpPr>
          <p:spPr bwMode="auto">
            <a:xfrm>
              <a:off x="6458483" y="3583596"/>
              <a:ext cx="146894" cy="96015"/>
            </a:xfrm>
            <a:custGeom>
              <a:avLst/>
              <a:gdLst>
                <a:gd name="T0" fmla="*/ 0 w 82"/>
                <a:gd name="T1" fmla="*/ 26 h 55"/>
                <a:gd name="T2" fmla="*/ 0 w 82"/>
                <a:gd name="T3" fmla="*/ 33 h 55"/>
                <a:gd name="T4" fmla="*/ 4 w 82"/>
                <a:gd name="T5" fmla="*/ 37 h 55"/>
                <a:gd name="T6" fmla="*/ 8 w 82"/>
                <a:gd name="T7" fmla="*/ 48 h 55"/>
                <a:gd name="T8" fmla="*/ 56 w 82"/>
                <a:gd name="T9" fmla="*/ 55 h 55"/>
                <a:gd name="T10" fmla="*/ 63 w 82"/>
                <a:gd name="T11" fmla="*/ 52 h 55"/>
                <a:gd name="T12" fmla="*/ 78 w 82"/>
                <a:gd name="T13" fmla="*/ 11 h 55"/>
                <a:gd name="T14" fmla="*/ 82 w 82"/>
                <a:gd name="T15" fmla="*/ 11 h 55"/>
                <a:gd name="T16" fmla="*/ 78 w 82"/>
                <a:gd name="T17" fmla="*/ 7 h 55"/>
                <a:gd name="T18" fmla="*/ 78 w 82"/>
                <a:gd name="T19" fmla="*/ 3 h 55"/>
                <a:gd name="T20" fmla="*/ 78 w 82"/>
                <a:gd name="T21" fmla="*/ 7 h 55"/>
                <a:gd name="T22" fmla="*/ 78 w 82"/>
                <a:gd name="T23" fmla="*/ 3 h 55"/>
                <a:gd name="T24" fmla="*/ 78 w 82"/>
                <a:gd name="T25" fmla="*/ 3 h 55"/>
                <a:gd name="T26" fmla="*/ 74 w 82"/>
                <a:gd name="T27" fmla="*/ 3 h 55"/>
                <a:gd name="T28" fmla="*/ 74 w 82"/>
                <a:gd name="T29" fmla="*/ 0 h 55"/>
                <a:gd name="T30" fmla="*/ 74 w 82"/>
                <a:gd name="T31" fmla="*/ 0 h 55"/>
                <a:gd name="T32" fmla="*/ 74 w 82"/>
                <a:gd name="T33" fmla="*/ 0 h 55"/>
                <a:gd name="T34" fmla="*/ 70 w 82"/>
                <a:gd name="T35" fmla="*/ 3 h 55"/>
                <a:gd name="T36" fmla="*/ 63 w 82"/>
                <a:gd name="T37" fmla="*/ 7 h 55"/>
                <a:gd name="T38" fmla="*/ 63 w 82"/>
                <a:gd name="T39" fmla="*/ 11 h 55"/>
                <a:gd name="T40" fmla="*/ 52 w 82"/>
                <a:gd name="T41" fmla="*/ 18 h 55"/>
                <a:gd name="T42" fmla="*/ 52 w 82"/>
                <a:gd name="T43" fmla="*/ 22 h 55"/>
                <a:gd name="T44" fmla="*/ 52 w 82"/>
                <a:gd name="T45" fmla="*/ 22 h 55"/>
                <a:gd name="T46" fmla="*/ 52 w 82"/>
                <a:gd name="T47" fmla="*/ 22 h 55"/>
                <a:gd name="T48" fmla="*/ 48 w 82"/>
                <a:gd name="T49" fmla="*/ 26 h 55"/>
                <a:gd name="T50" fmla="*/ 48 w 82"/>
                <a:gd name="T51" fmla="*/ 26 h 55"/>
                <a:gd name="T52" fmla="*/ 45 w 82"/>
                <a:gd name="T53" fmla="*/ 26 h 55"/>
                <a:gd name="T54" fmla="*/ 45 w 82"/>
                <a:gd name="T55" fmla="*/ 26 h 55"/>
                <a:gd name="T56" fmla="*/ 45 w 82"/>
                <a:gd name="T57" fmla="*/ 29 h 55"/>
                <a:gd name="T58" fmla="*/ 45 w 82"/>
                <a:gd name="T59" fmla="*/ 29 h 55"/>
                <a:gd name="T60" fmla="*/ 41 w 82"/>
                <a:gd name="T61" fmla="*/ 29 h 55"/>
                <a:gd name="T62" fmla="*/ 37 w 82"/>
                <a:gd name="T63" fmla="*/ 29 h 55"/>
                <a:gd name="T64" fmla="*/ 33 w 82"/>
                <a:gd name="T65" fmla="*/ 33 h 55"/>
                <a:gd name="T66" fmla="*/ 33 w 82"/>
                <a:gd name="T67" fmla="*/ 29 h 55"/>
                <a:gd name="T68" fmla="*/ 30 w 82"/>
                <a:gd name="T69" fmla="*/ 29 h 55"/>
                <a:gd name="T70" fmla="*/ 26 w 82"/>
                <a:gd name="T71" fmla="*/ 29 h 55"/>
                <a:gd name="T72" fmla="*/ 26 w 82"/>
                <a:gd name="T73" fmla="*/ 29 h 55"/>
                <a:gd name="T74" fmla="*/ 19 w 82"/>
                <a:gd name="T75" fmla="*/ 29 h 55"/>
                <a:gd name="T76" fmla="*/ 11 w 82"/>
                <a:gd name="T77" fmla="*/ 33 h 55"/>
                <a:gd name="T78" fmla="*/ 11 w 82"/>
                <a:gd name="T79" fmla="*/ 33 h 55"/>
                <a:gd name="T80" fmla="*/ 8 w 82"/>
                <a:gd name="T81" fmla="*/ 33 h 55"/>
                <a:gd name="T82" fmla="*/ 4 w 82"/>
                <a:gd name="T83" fmla="*/ 33 h 55"/>
                <a:gd name="T84" fmla="*/ 4 w 82"/>
                <a:gd name="T85" fmla="*/ 26 h 55"/>
                <a:gd name="T86" fmla="*/ 4 w 82"/>
                <a:gd name="T87" fmla="*/ 29 h 55"/>
                <a:gd name="T88" fmla="*/ 0 w 82"/>
                <a:gd name="T89" fmla="*/ 26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82" h="55">
                  <a:moveTo>
                    <a:pt x="0" y="26"/>
                  </a:moveTo>
                  <a:lnTo>
                    <a:pt x="0" y="33"/>
                  </a:lnTo>
                  <a:lnTo>
                    <a:pt x="4" y="37"/>
                  </a:lnTo>
                  <a:lnTo>
                    <a:pt x="8" y="48"/>
                  </a:lnTo>
                  <a:lnTo>
                    <a:pt x="56" y="55"/>
                  </a:lnTo>
                  <a:lnTo>
                    <a:pt x="63" y="52"/>
                  </a:lnTo>
                  <a:lnTo>
                    <a:pt x="78" y="11"/>
                  </a:lnTo>
                  <a:lnTo>
                    <a:pt x="82" y="11"/>
                  </a:lnTo>
                  <a:lnTo>
                    <a:pt x="78" y="7"/>
                  </a:lnTo>
                  <a:lnTo>
                    <a:pt x="78" y="3"/>
                  </a:lnTo>
                  <a:lnTo>
                    <a:pt x="78" y="7"/>
                  </a:lnTo>
                  <a:lnTo>
                    <a:pt x="78" y="3"/>
                  </a:lnTo>
                  <a:lnTo>
                    <a:pt x="78" y="3"/>
                  </a:lnTo>
                  <a:lnTo>
                    <a:pt x="74" y="3"/>
                  </a:lnTo>
                  <a:lnTo>
                    <a:pt x="74" y="0"/>
                  </a:lnTo>
                  <a:lnTo>
                    <a:pt x="74" y="0"/>
                  </a:lnTo>
                  <a:lnTo>
                    <a:pt x="74" y="0"/>
                  </a:lnTo>
                  <a:lnTo>
                    <a:pt x="70" y="3"/>
                  </a:lnTo>
                  <a:lnTo>
                    <a:pt x="63" y="7"/>
                  </a:lnTo>
                  <a:lnTo>
                    <a:pt x="63" y="11"/>
                  </a:lnTo>
                  <a:lnTo>
                    <a:pt x="52" y="18"/>
                  </a:lnTo>
                  <a:lnTo>
                    <a:pt x="52" y="22"/>
                  </a:lnTo>
                  <a:lnTo>
                    <a:pt x="52" y="22"/>
                  </a:lnTo>
                  <a:lnTo>
                    <a:pt x="52" y="22"/>
                  </a:lnTo>
                  <a:lnTo>
                    <a:pt x="48" y="26"/>
                  </a:lnTo>
                  <a:lnTo>
                    <a:pt x="48" y="26"/>
                  </a:lnTo>
                  <a:lnTo>
                    <a:pt x="45" y="26"/>
                  </a:lnTo>
                  <a:lnTo>
                    <a:pt x="45" y="26"/>
                  </a:lnTo>
                  <a:lnTo>
                    <a:pt x="45" y="29"/>
                  </a:lnTo>
                  <a:lnTo>
                    <a:pt x="45" y="29"/>
                  </a:lnTo>
                  <a:lnTo>
                    <a:pt x="41" y="29"/>
                  </a:lnTo>
                  <a:lnTo>
                    <a:pt x="37" y="29"/>
                  </a:lnTo>
                  <a:lnTo>
                    <a:pt x="33" y="33"/>
                  </a:lnTo>
                  <a:lnTo>
                    <a:pt x="33" y="29"/>
                  </a:lnTo>
                  <a:lnTo>
                    <a:pt x="30" y="29"/>
                  </a:lnTo>
                  <a:lnTo>
                    <a:pt x="26" y="29"/>
                  </a:lnTo>
                  <a:lnTo>
                    <a:pt x="26" y="29"/>
                  </a:lnTo>
                  <a:lnTo>
                    <a:pt x="19" y="29"/>
                  </a:lnTo>
                  <a:lnTo>
                    <a:pt x="11" y="33"/>
                  </a:lnTo>
                  <a:lnTo>
                    <a:pt x="11" y="33"/>
                  </a:lnTo>
                  <a:lnTo>
                    <a:pt x="8" y="33"/>
                  </a:lnTo>
                  <a:lnTo>
                    <a:pt x="4" y="33"/>
                  </a:lnTo>
                  <a:lnTo>
                    <a:pt x="4" y="26"/>
                  </a:lnTo>
                  <a:lnTo>
                    <a:pt x="4" y="29"/>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4" name="Freeform 92"/>
            <p:cNvSpPr>
              <a:spLocks noEditPoints="1"/>
            </p:cNvSpPr>
            <p:nvPr/>
          </p:nvSpPr>
          <p:spPr bwMode="auto">
            <a:xfrm>
              <a:off x="4170884" y="3213503"/>
              <a:ext cx="85986" cy="33169"/>
            </a:xfrm>
            <a:custGeom>
              <a:avLst/>
              <a:gdLst>
                <a:gd name="T0" fmla="*/ 18 w 48"/>
                <a:gd name="T1" fmla="*/ 0 h 19"/>
                <a:gd name="T2" fmla="*/ 22 w 48"/>
                <a:gd name="T3" fmla="*/ 4 h 19"/>
                <a:gd name="T4" fmla="*/ 22 w 48"/>
                <a:gd name="T5" fmla="*/ 0 h 19"/>
                <a:gd name="T6" fmla="*/ 18 w 48"/>
                <a:gd name="T7" fmla="*/ 0 h 19"/>
                <a:gd name="T8" fmla="*/ 18 w 48"/>
                <a:gd name="T9" fmla="*/ 0 h 19"/>
                <a:gd name="T10" fmla="*/ 18 w 48"/>
                <a:gd name="T11" fmla="*/ 0 h 19"/>
                <a:gd name="T12" fmla="*/ 3 w 48"/>
                <a:gd name="T13" fmla="*/ 0 h 19"/>
                <a:gd name="T14" fmla="*/ 7 w 48"/>
                <a:gd name="T15" fmla="*/ 4 h 19"/>
                <a:gd name="T16" fmla="*/ 7 w 48"/>
                <a:gd name="T17" fmla="*/ 0 h 19"/>
                <a:gd name="T18" fmla="*/ 3 w 48"/>
                <a:gd name="T19" fmla="*/ 0 h 19"/>
                <a:gd name="T20" fmla="*/ 3 w 48"/>
                <a:gd name="T21" fmla="*/ 0 h 19"/>
                <a:gd name="T22" fmla="*/ 0 w 48"/>
                <a:gd name="T23" fmla="*/ 4 h 19"/>
                <a:gd name="T24" fmla="*/ 0 w 48"/>
                <a:gd name="T25" fmla="*/ 8 h 19"/>
                <a:gd name="T26" fmla="*/ 3 w 48"/>
                <a:gd name="T27" fmla="*/ 8 h 19"/>
                <a:gd name="T28" fmla="*/ 3 w 48"/>
                <a:gd name="T29" fmla="*/ 8 h 19"/>
                <a:gd name="T30" fmla="*/ 3 w 48"/>
                <a:gd name="T31" fmla="*/ 4 h 19"/>
                <a:gd name="T32" fmla="*/ 0 w 48"/>
                <a:gd name="T33" fmla="*/ 4 h 19"/>
                <a:gd name="T34" fmla="*/ 0 w 48"/>
                <a:gd name="T35" fmla="*/ 4 h 19"/>
                <a:gd name="T36" fmla="*/ 44 w 48"/>
                <a:gd name="T37" fmla="*/ 19 h 19"/>
                <a:gd name="T38" fmla="*/ 40 w 48"/>
                <a:gd name="T39" fmla="*/ 19 h 19"/>
                <a:gd name="T40" fmla="*/ 40 w 48"/>
                <a:gd name="T41" fmla="*/ 19 h 19"/>
                <a:gd name="T42" fmla="*/ 48 w 48"/>
                <a:gd name="T43" fmla="*/ 19 h 19"/>
                <a:gd name="T44" fmla="*/ 48 w 48"/>
                <a:gd name="T45" fmla="*/ 19 h 19"/>
                <a:gd name="T46" fmla="*/ 48 w 48"/>
                <a:gd name="T47" fmla="*/ 19 h 19"/>
                <a:gd name="T48" fmla="*/ 44 w 48"/>
                <a:gd name="T49"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8" h="19">
                  <a:moveTo>
                    <a:pt x="18" y="0"/>
                  </a:moveTo>
                  <a:lnTo>
                    <a:pt x="22" y="4"/>
                  </a:lnTo>
                  <a:lnTo>
                    <a:pt x="22" y="0"/>
                  </a:lnTo>
                  <a:lnTo>
                    <a:pt x="18" y="0"/>
                  </a:lnTo>
                  <a:lnTo>
                    <a:pt x="18" y="0"/>
                  </a:lnTo>
                  <a:lnTo>
                    <a:pt x="18" y="0"/>
                  </a:lnTo>
                  <a:close/>
                  <a:moveTo>
                    <a:pt x="3" y="0"/>
                  </a:moveTo>
                  <a:lnTo>
                    <a:pt x="7" y="4"/>
                  </a:lnTo>
                  <a:lnTo>
                    <a:pt x="7" y="0"/>
                  </a:lnTo>
                  <a:lnTo>
                    <a:pt x="3" y="0"/>
                  </a:lnTo>
                  <a:lnTo>
                    <a:pt x="3" y="0"/>
                  </a:lnTo>
                  <a:close/>
                  <a:moveTo>
                    <a:pt x="0" y="4"/>
                  </a:moveTo>
                  <a:lnTo>
                    <a:pt x="0" y="8"/>
                  </a:lnTo>
                  <a:lnTo>
                    <a:pt x="3" y="8"/>
                  </a:lnTo>
                  <a:lnTo>
                    <a:pt x="3" y="8"/>
                  </a:lnTo>
                  <a:lnTo>
                    <a:pt x="3" y="4"/>
                  </a:lnTo>
                  <a:lnTo>
                    <a:pt x="0" y="4"/>
                  </a:lnTo>
                  <a:lnTo>
                    <a:pt x="0" y="4"/>
                  </a:lnTo>
                  <a:close/>
                  <a:moveTo>
                    <a:pt x="44" y="19"/>
                  </a:moveTo>
                  <a:lnTo>
                    <a:pt x="40" y="19"/>
                  </a:lnTo>
                  <a:lnTo>
                    <a:pt x="40" y="19"/>
                  </a:lnTo>
                  <a:lnTo>
                    <a:pt x="48" y="19"/>
                  </a:lnTo>
                  <a:lnTo>
                    <a:pt x="48" y="19"/>
                  </a:lnTo>
                  <a:lnTo>
                    <a:pt x="48" y="19"/>
                  </a:lnTo>
                  <a:lnTo>
                    <a:pt x="44"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5" name="Freeform 93"/>
            <p:cNvSpPr/>
            <p:nvPr/>
          </p:nvSpPr>
          <p:spPr bwMode="auto">
            <a:xfrm>
              <a:off x="4482585" y="3395057"/>
              <a:ext cx="12541" cy="6984"/>
            </a:xfrm>
            <a:custGeom>
              <a:avLst/>
              <a:gdLst>
                <a:gd name="T0" fmla="*/ 1 w 2"/>
                <a:gd name="T1" fmla="*/ 1 h 1"/>
                <a:gd name="T2" fmla="*/ 1 w 2"/>
                <a:gd name="T3" fmla="*/ 1 h 1"/>
                <a:gd name="T4" fmla="*/ 0 w 2"/>
                <a:gd name="T5" fmla="*/ 0 h 1"/>
                <a:gd name="T6" fmla="*/ 2 w 2"/>
                <a:gd name="T7" fmla="*/ 0 h 1"/>
                <a:gd name="T8" fmla="*/ 2 w 2"/>
                <a:gd name="T9" fmla="*/ 1 h 1"/>
                <a:gd name="T10" fmla="*/ 1 w 2"/>
                <a:gd name="T11" fmla="*/ 1 h 1"/>
              </a:gdLst>
              <a:ahLst/>
              <a:cxnLst>
                <a:cxn ang="0">
                  <a:pos x="T0" y="T1"/>
                </a:cxn>
                <a:cxn ang="0">
                  <a:pos x="T2" y="T3"/>
                </a:cxn>
                <a:cxn ang="0">
                  <a:pos x="T4" y="T5"/>
                </a:cxn>
                <a:cxn ang="0">
                  <a:pos x="T6" y="T7"/>
                </a:cxn>
                <a:cxn ang="0">
                  <a:pos x="T8" y="T9"/>
                </a:cxn>
                <a:cxn ang="0">
                  <a:pos x="T10" y="T11"/>
                </a:cxn>
              </a:cxnLst>
              <a:rect l="0" t="0" r="r" b="b"/>
              <a:pathLst>
                <a:path w="2" h="1">
                  <a:moveTo>
                    <a:pt x="1" y="1"/>
                  </a:moveTo>
                  <a:cubicBezTo>
                    <a:pt x="1" y="1"/>
                    <a:pt x="1" y="1"/>
                    <a:pt x="1" y="1"/>
                  </a:cubicBezTo>
                  <a:cubicBezTo>
                    <a:pt x="0" y="0"/>
                    <a:pt x="0" y="0"/>
                    <a:pt x="0" y="0"/>
                  </a:cubicBezTo>
                  <a:cubicBezTo>
                    <a:pt x="2" y="0"/>
                    <a:pt x="2" y="0"/>
                    <a:pt x="2" y="0"/>
                  </a:cubicBezTo>
                  <a:cubicBezTo>
                    <a:pt x="2" y="1"/>
                    <a:pt x="2" y="1"/>
                    <a:pt x="2" y="1"/>
                  </a:cubicBezTo>
                  <a:cubicBezTo>
                    <a:pt x="2" y="1"/>
                    <a:pt x="1" y="1"/>
                    <a:pt x="1" y="1"/>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6" name="Freeform 94"/>
            <p:cNvSpPr>
              <a:spLocks noEditPoints="1"/>
            </p:cNvSpPr>
            <p:nvPr/>
          </p:nvSpPr>
          <p:spPr bwMode="auto">
            <a:xfrm>
              <a:off x="4455715" y="3505038"/>
              <a:ext cx="132563" cy="38406"/>
            </a:xfrm>
            <a:custGeom>
              <a:avLst/>
              <a:gdLst>
                <a:gd name="T0" fmla="*/ 3 w 20"/>
                <a:gd name="T1" fmla="*/ 4 h 6"/>
                <a:gd name="T2" fmla="*/ 3 w 20"/>
                <a:gd name="T3" fmla="*/ 4 h 6"/>
                <a:gd name="T4" fmla="*/ 3 w 20"/>
                <a:gd name="T5" fmla="*/ 4 h 6"/>
                <a:gd name="T6" fmla="*/ 4 w 20"/>
                <a:gd name="T7" fmla="*/ 4 h 6"/>
                <a:gd name="T8" fmla="*/ 4 w 20"/>
                <a:gd name="T9" fmla="*/ 4 h 6"/>
                <a:gd name="T10" fmla="*/ 3 w 20"/>
                <a:gd name="T11" fmla="*/ 4 h 6"/>
                <a:gd name="T12" fmla="*/ 0 w 20"/>
                <a:gd name="T13" fmla="*/ 6 h 6"/>
                <a:gd name="T14" fmla="*/ 0 w 20"/>
                <a:gd name="T15" fmla="*/ 6 h 6"/>
                <a:gd name="T16" fmla="*/ 0 w 20"/>
                <a:gd name="T17" fmla="*/ 5 h 6"/>
                <a:gd name="T18" fmla="*/ 1 w 20"/>
                <a:gd name="T19" fmla="*/ 5 h 6"/>
                <a:gd name="T20" fmla="*/ 1 w 20"/>
                <a:gd name="T21" fmla="*/ 6 h 6"/>
                <a:gd name="T22" fmla="*/ 0 w 20"/>
                <a:gd name="T23" fmla="*/ 6 h 6"/>
                <a:gd name="T24" fmla="*/ 0 w 20"/>
                <a:gd name="T25" fmla="*/ 6 h 6"/>
                <a:gd name="T26" fmla="*/ 1 w 20"/>
                <a:gd name="T27" fmla="*/ 3 h 6"/>
                <a:gd name="T28" fmla="*/ 1 w 20"/>
                <a:gd name="T29" fmla="*/ 2 h 6"/>
                <a:gd name="T30" fmla="*/ 1 w 20"/>
                <a:gd name="T31" fmla="*/ 1 h 6"/>
                <a:gd name="T32" fmla="*/ 1 w 20"/>
                <a:gd name="T33" fmla="*/ 1 h 6"/>
                <a:gd name="T34" fmla="*/ 2 w 20"/>
                <a:gd name="T35" fmla="*/ 1 h 6"/>
                <a:gd name="T36" fmla="*/ 2 w 20"/>
                <a:gd name="T37" fmla="*/ 2 h 6"/>
                <a:gd name="T38" fmla="*/ 1 w 20"/>
                <a:gd name="T39" fmla="*/ 3 h 6"/>
                <a:gd name="T40" fmla="*/ 8 w 20"/>
                <a:gd name="T41" fmla="*/ 4 h 6"/>
                <a:gd name="T42" fmla="*/ 7 w 20"/>
                <a:gd name="T43" fmla="*/ 4 h 6"/>
                <a:gd name="T44" fmla="*/ 6 w 20"/>
                <a:gd name="T45" fmla="*/ 5 h 6"/>
                <a:gd name="T46" fmla="*/ 5 w 20"/>
                <a:gd name="T47" fmla="*/ 4 h 6"/>
                <a:gd name="T48" fmla="*/ 4 w 20"/>
                <a:gd name="T49" fmla="*/ 4 h 6"/>
                <a:gd name="T50" fmla="*/ 5 w 20"/>
                <a:gd name="T51" fmla="*/ 3 h 6"/>
                <a:gd name="T52" fmla="*/ 6 w 20"/>
                <a:gd name="T53" fmla="*/ 3 h 6"/>
                <a:gd name="T54" fmla="*/ 7 w 20"/>
                <a:gd name="T55" fmla="*/ 3 h 6"/>
                <a:gd name="T56" fmla="*/ 7 w 20"/>
                <a:gd name="T57" fmla="*/ 3 h 6"/>
                <a:gd name="T58" fmla="*/ 8 w 20"/>
                <a:gd name="T59" fmla="*/ 3 h 6"/>
                <a:gd name="T60" fmla="*/ 8 w 20"/>
                <a:gd name="T61" fmla="*/ 4 h 6"/>
                <a:gd name="T62" fmla="*/ 10 w 20"/>
                <a:gd name="T63" fmla="*/ 4 h 6"/>
                <a:gd name="T64" fmla="*/ 9 w 20"/>
                <a:gd name="T65" fmla="*/ 5 h 6"/>
                <a:gd name="T66" fmla="*/ 10 w 20"/>
                <a:gd name="T67" fmla="*/ 6 h 6"/>
                <a:gd name="T68" fmla="*/ 11 w 20"/>
                <a:gd name="T69" fmla="*/ 5 h 6"/>
                <a:gd name="T70" fmla="*/ 12 w 20"/>
                <a:gd name="T71" fmla="*/ 5 h 6"/>
                <a:gd name="T72" fmla="*/ 11 w 20"/>
                <a:gd name="T73" fmla="*/ 4 h 6"/>
                <a:gd name="T74" fmla="*/ 11 w 20"/>
                <a:gd name="T75" fmla="*/ 4 h 6"/>
                <a:gd name="T76" fmla="*/ 10 w 20"/>
                <a:gd name="T77" fmla="*/ 4 h 6"/>
                <a:gd name="T78" fmla="*/ 18 w 20"/>
                <a:gd name="T79" fmla="*/ 1 h 6"/>
                <a:gd name="T80" fmla="*/ 19 w 20"/>
                <a:gd name="T81" fmla="*/ 0 h 6"/>
                <a:gd name="T82" fmla="*/ 19 w 20"/>
                <a:gd name="T83" fmla="*/ 0 h 6"/>
                <a:gd name="T84" fmla="*/ 20 w 20"/>
                <a:gd name="T85" fmla="*/ 0 h 6"/>
                <a:gd name="T86" fmla="*/ 19 w 20"/>
                <a:gd name="T87" fmla="*/ 0 h 6"/>
                <a:gd name="T88" fmla="*/ 18 w 20"/>
                <a:gd name="T89" fmla="*/ 1 h 6"/>
                <a:gd name="T90" fmla="*/ 15 w 20"/>
                <a:gd name="T91" fmla="*/ 4 h 6"/>
                <a:gd name="T92" fmla="*/ 16 w 20"/>
                <a:gd name="T93" fmla="*/ 3 h 6"/>
                <a:gd name="T94" fmla="*/ 16 w 20"/>
                <a:gd name="T95" fmla="*/ 3 h 6"/>
                <a:gd name="T96" fmla="*/ 18 w 20"/>
                <a:gd name="T97" fmla="*/ 2 h 6"/>
                <a:gd name="T98" fmla="*/ 18 w 20"/>
                <a:gd name="T99" fmla="*/ 3 h 6"/>
                <a:gd name="T100" fmla="*/ 17 w 20"/>
                <a:gd name="T101" fmla="*/ 4 h 6"/>
                <a:gd name="T102" fmla="*/ 16 w 20"/>
                <a:gd name="T103" fmla="*/ 4 h 6"/>
                <a:gd name="T104" fmla="*/ 15 w 20"/>
                <a:gd name="T105"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 h="6">
                  <a:moveTo>
                    <a:pt x="3" y="4"/>
                  </a:moveTo>
                  <a:cubicBezTo>
                    <a:pt x="3" y="4"/>
                    <a:pt x="3" y="4"/>
                    <a:pt x="3" y="4"/>
                  </a:cubicBezTo>
                  <a:cubicBezTo>
                    <a:pt x="3" y="4"/>
                    <a:pt x="3" y="4"/>
                    <a:pt x="3" y="4"/>
                  </a:cubicBezTo>
                  <a:cubicBezTo>
                    <a:pt x="4" y="4"/>
                    <a:pt x="4" y="4"/>
                    <a:pt x="4" y="4"/>
                  </a:cubicBezTo>
                  <a:cubicBezTo>
                    <a:pt x="4" y="4"/>
                    <a:pt x="4" y="4"/>
                    <a:pt x="4" y="4"/>
                  </a:cubicBezTo>
                  <a:cubicBezTo>
                    <a:pt x="4" y="4"/>
                    <a:pt x="3" y="4"/>
                    <a:pt x="3" y="4"/>
                  </a:cubicBezTo>
                  <a:close/>
                  <a:moveTo>
                    <a:pt x="0" y="6"/>
                  </a:moveTo>
                  <a:cubicBezTo>
                    <a:pt x="0" y="6"/>
                    <a:pt x="0" y="6"/>
                    <a:pt x="0" y="6"/>
                  </a:cubicBezTo>
                  <a:cubicBezTo>
                    <a:pt x="0" y="5"/>
                    <a:pt x="0" y="5"/>
                    <a:pt x="0" y="5"/>
                  </a:cubicBezTo>
                  <a:cubicBezTo>
                    <a:pt x="1" y="5"/>
                    <a:pt x="1" y="5"/>
                    <a:pt x="1" y="5"/>
                  </a:cubicBezTo>
                  <a:cubicBezTo>
                    <a:pt x="1" y="6"/>
                    <a:pt x="1" y="6"/>
                    <a:pt x="1" y="6"/>
                  </a:cubicBezTo>
                  <a:cubicBezTo>
                    <a:pt x="0" y="6"/>
                    <a:pt x="0" y="6"/>
                    <a:pt x="0" y="6"/>
                  </a:cubicBezTo>
                  <a:cubicBezTo>
                    <a:pt x="0" y="6"/>
                    <a:pt x="0" y="6"/>
                    <a:pt x="0" y="6"/>
                  </a:cubicBezTo>
                  <a:close/>
                  <a:moveTo>
                    <a:pt x="1" y="3"/>
                  </a:moveTo>
                  <a:cubicBezTo>
                    <a:pt x="1" y="2"/>
                    <a:pt x="1" y="2"/>
                    <a:pt x="1" y="2"/>
                  </a:cubicBezTo>
                  <a:cubicBezTo>
                    <a:pt x="1" y="1"/>
                    <a:pt x="1" y="1"/>
                    <a:pt x="1" y="1"/>
                  </a:cubicBezTo>
                  <a:cubicBezTo>
                    <a:pt x="1" y="1"/>
                    <a:pt x="1" y="1"/>
                    <a:pt x="1" y="1"/>
                  </a:cubicBezTo>
                  <a:cubicBezTo>
                    <a:pt x="1" y="1"/>
                    <a:pt x="2" y="1"/>
                    <a:pt x="2" y="1"/>
                  </a:cubicBezTo>
                  <a:cubicBezTo>
                    <a:pt x="2" y="2"/>
                    <a:pt x="2" y="2"/>
                    <a:pt x="2" y="2"/>
                  </a:cubicBezTo>
                  <a:cubicBezTo>
                    <a:pt x="2" y="2"/>
                    <a:pt x="1" y="3"/>
                    <a:pt x="1" y="3"/>
                  </a:cubicBezTo>
                  <a:close/>
                  <a:moveTo>
                    <a:pt x="8" y="4"/>
                  </a:moveTo>
                  <a:cubicBezTo>
                    <a:pt x="7" y="4"/>
                    <a:pt x="7" y="4"/>
                    <a:pt x="7" y="4"/>
                  </a:cubicBezTo>
                  <a:cubicBezTo>
                    <a:pt x="6" y="5"/>
                    <a:pt x="6" y="5"/>
                    <a:pt x="6" y="5"/>
                  </a:cubicBezTo>
                  <a:cubicBezTo>
                    <a:pt x="5" y="4"/>
                    <a:pt x="5" y="4"/>
                    <a:pt x="5" y="4"/>
                  </a:cubicBezTo>
                  <a:cubicBezTo>
                    <a:pt x="4" y="4"/>
                    <a:pt x="4" y="4"/>
                    <a:pt x="4" y="4"/>
                  </a:cubicBezTo>
                  <a:cubicBezTo>
                    <a:pt x="5" y="3"/>
                    <a:pt x="5" y="3"/>
                    <a:pt x="5" y="3"/>
                  </a:cubicBezTo>
                  <a:cubicBezTo>
                    <a:pt x="6" y="3"/>
                    <a:pt x="6" y="3"/>
                    <a:pt x="6" y="3"/>
                  </a:cubicBezTo>
                  <a:cubicBezTo>
                    <a:pt x="7" y="3"/>
                    <a:pt x="7" y="3"/>
                    <a:pt x="7" y="3"/>
                  </a:cubicBezTo>
                  <a:cubicBezTo>
                    <a:pt x="7" y="3"/>
                    <a:pt x="7" y="3"/>
                    <a:pt x="7" y="3"/>
                  </a:cubicBezTo>
                  <a:cubicBezTo>
                    <a:pt x="8" y="3"/>
                    <a:pt x="8" y="3"/>
                    <a:pt x="8" y="3"/>
                  </a:cubicBezTo>
                  <a:cubicBezTo>
                    <a:pt x="8" y="4"/>
                    <a:pt x="8" y="4"/>
                    <a:pt x="8" y="4"/>
                  </a:cubicBezTo>
                  <a:close/>
                  <a:moveTo>
                    <a:pt x="10" y="4"/>
                  </a:moveTo>
                  <a:cubicBezTo>
                    <a:pt x="9" y="5"/>
                    <a:pt x="9" y="5"/>
                    <a:pt x="9" y="5"/>
                  </a:cubicBezTo>
                  <a:cubicBezTo>
                    <a:pt x="10" y="6"/>
                    <a:pt x="10" y="6"/>
                    <a:pt x="10" y="6"/>
                  </a:cubicBezTo>
                  <a:cubicBezTo>
                    <a:pt x="11" y="5"/>
                    <a:pt x="11" y="5"/>
                    <a:pt x="11" y="5"/>
                  </a:cubicBezTo>
                  <a:cubicBezTo>
                    <a:pt x="12" y="5"/>
                    <a:pt x="12" y="5"/>
                    <a:pt x="12" y="5"/>
                  </a:cubicBezTo>
                  <a:cubicBezTo>
                    <a:pt x="11" y="4"/>
                    <a:pt x="11" y="4"/>
                    <a:pt x="11" y="4"/>
                  </a:cubicBezTo>
                  <a:cubicBezTo>
                    <a:pt x="11" y="4"/>
                    <a:pt x="11" y="4"/>
                    <a:pt x="11" y="4"/>
                  </a:cubicBezTo>
                  <a:cubicBezTo>
                    <a:pt x="10" y="4"/>
                    <a:pt x="10" y="4"/>
                    <a:pt x="10" y="4"/>
                  </a:cubicBezTo>
                  <a:close/>
                  <a:moveTo>
                    <a:pt x="18" y="1"/>
                  </a:moveTo>
                  <a:cubicBezTo>
                    <a:pt x="19" y="0"/>
                    <a:pt x="19" y="0"/>
                    <a:pt x="19" y="0"/>
                  </a:cubicBezTo>
                  <a:cubicBezTo>
                    <a:pt x="19" y="0"/>
                    <a:pt x="19" y="0"/>
                    <a:pt x="19" y="0"/>
                  </a:cubicBezTo>
                  <a:cubicBezTo>
                    <a:pt x="20" y="0"/>
                    <a:pt x="20" y="0"/>
                    <a:pt x="20" y="0"/>
                  </a:cubicBezTo>
                  <a:cubicBezTo>
                    <a:pt x="19" y="0"/>
                    <a:pt x="19" y="0"/>
                    <a:pt x="19" y="0"/>
                  </a:cubicBezTo>
                  <a:cubicBezTo>
                    <a:pt x="18" y="1"/>
                    <a:pt x="18" y="1"/>
                    <a:pt x="18" y="1"/>
                  </a:cubicBezTo>
                  <a:close/>
                  <a:moveTo>
                    <a:pt x="15" y="4"/>
                  </a:moveTo>
                  <a:cubicBezTo>
                    <a:pt x="16" y="3"/>
                    <a:pt x="16" y="3"/>
                    <a:pt x="16" y="3"/>
                  </a:cubicBezTo>
                  <a:cubicBezTo>
                    <a:pt x="16" y="3"/>
                    <a:pt x="16" y="3"/>
                    <a:pt x="16" y="3"/>
                  </a:cubicBezTo>
                  <a:cubicBezTo>
                    <a:pt x="18" y="2"/>
                    <a:pt x="18" y="2"/>
                    <a:pt x="18" y="2"/>
                  </a:cubicBezTo>
                  <a:cubicBezTo>
                    <a:pt x="18" y="3"/>
                    <a:pt x="18" y="3"/>
                    <a:pt x="18" y="3"/>
                  </a:cubicBezTo>
                  <a:cubicBezTo>
                    <a:pt x="17" y="4"/>
                    <a:pt x="17" y="4"/>
                    <a:pt x="17" y="4"/>
                  </a:cubicBezTo>
                  <a:cubicBezTo>
                    <a:pt x="16" y="4"/>
                    <a:pt x="16" y="4"/>
                    <a:pt x="16" y="4"/>
                  </a:cubicBezTo>
                  <a:lnTo>
                    <a:pt x="15"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7" name="Freeform 95"/>
            <p:cNvSpPr>
              <a:spLocks noEditPoints="1"/>
            </p:cNvSpPr>
            <p:nvPr/>
          </p:nvSpPr>
          <p:spPr bwMode="auto">
            <a:xfrm>
              <a:off x="4237164" y="3829743"/>
              <a:ext cx="71655" cy="57609"/>
            </a:xfrm>
            <a:custGeom>
              <a:avLst/>
              <a:gdLst>
                <a:gd name="T0" fmla="*/ 1 w 11"/>
                <a:gd name="T1" fmla="*/ 1 h 9"/>
                <a:gd name="T2" fmla="*/ 2 w 11"/>
                <a:gd name="T3" fmla="*/ 0 h 9"/>
                <a:gd name="T4" fmla="*/ 1 w 11"/>
                <a:gd name="T5" fmla="*/ 0 h 9"/>
                <a:gd name="T6" fmla="*/ 1 w 11"/>
                <a:gd name="T7" fmla="*/ 0 h 9"/>
                <a:gd name="T8" fmla="*/ 0 w 11"/>
                <a:gd name="T9" fmla="*/ 0 h 9"/>
                <a:gd name="T10" fmla="*/ 0 w 11"/>
                <a:gd name="T11" fmla="*/ 0 h 9"/>
                <a:gd name="T12" fmla="*/ 0 w 11"/>
                <a:gd name="T13" fmla="*/ 0 h 9"/>
                <a:gd name="T14" fmla="*/ 1 w 11"/>
                <a:gd name="T15" fmla="*/ 1 h 9"/>
                <a:gd name="T16" fmla="*/ 2 w 11"/>
                <a:gd name="T17" fmla="*/ 1 h 9"/>
                <a:gd name="T18" fmla="*/ 2 w 11"/>
                <a:gd name="T19" fmla="*/ 1 h 9"/>
                <a:gd name="T20" fmla="*/ 2 w 11"/>
                <a:gd name="T21" fmla="*/ 0 h 9"/>
                <a:gd name="T22" fmla="*/ 2 w 11"/>
                <a:gd name="T23" fmla="*/ 0 h 9"/>
                <a:gd name="T24" fmla="*/ 2 w 11"/>
                <a:gd name="T25" fmla="*/ 1 h 9"/>
                <a:gd name="T26" fmla="*/ 2 w 11"/>
                <a:gd name="T27" fmla="*/ 1 h 9"/>
                <a:gd name="T28" fmla="*/ 5 w 11"/>
                <a:gd name="T29" fmla="*/ 2 h 9"/>
                <a:gd name="T30" fmla="*/ 5 w 11"/>
                <a:gd name="T31" fmla="*/ 2 h 9"/>
                <a:gd name="T32" fmla="*/ 5 w 11"/>
                <a:gd name="T33" fmla="*/ 2 h 9"/>
                <a:gd name="T34" fmla="*/ 4 w 11"/>
                <a:gd name="T35" fmla="*/ 2 h 9"/>
                <a:gd name="T36" fmla="*/ 4 w 11"/>
                <a:gd name="T37" fmla="*/ 2 h 9"/>
                <a:gd name="T38" fmla="*/ 5 w 11"/>
                <a:gd name="T39" fmla="*/ 2 h 9"/>
                <a:gd name="T40" fmla="*/ 5 w 11"/>
                <a:gd name="T41" fmla="*/ 2 h 9"/>
                <a:gd name="T42" fmla="*/ 5 w 11"/>
                <a:gd name="T43" fmla="*/ 2 h 9"/>
                <a:gd name="T44" fmla="*/ 5 w 11"/>
                <a:gd name="T45" fmla="*/ 2 h 9"/>
                <a:gd name="T46" fmla="*/ 7 w 11"/>
                <a:gd name="T47" fmla="*/ 2 h 9"/>
                <a:gd name="T48" fmla="*/ 6 w 11"/>
                <a:gd name="T49" fmla="*/ 2 h 9"/>
                <a:gd name="T50" fmla="*/ 6 w 11"/>
                <a:gd name="T51" fmla="*/ 2 h 9"/>
                <a:gd name="T52" fmla="*/ 6 w 11"/>
                <a:gd name="T53" fmla="*/ 2 h 9"/>
                <a:gd name="T54" fmla="*/ 7 w 11"/>
                <a:gd name="T55" fmla="*/ 2 h 9"/>
                <a:gd name="T56" fmla="*/ 11 w 11"/>
                <a:gd name="T57" fmla="*/ 2 h 9"/>
                <a:gd name="T58" fmla="*/ 10 w 11"/>
                <a:gd name="T59" fmla="*/ 1 h 9"/>
                <a:gd name="T60" fmla="*/ 11 w 11"/>
                <a:gd name="T61" fmla="*/ 1 h 9"/>
                <a:gd name="T62" fmla="*/ 11 w 11"/>
                <a:gd name="T63" fmla="*/ 1 h 9"/>
                <a:gd name="T64" fmla="*/ 11 w 11"/>
                <a:gd name="T65" fmla="*/ 2 h 9"/>
                <a:gd name="T66" fmla="*/ 10 w 11"/>
                <a:gd name="T67" fmla="*/ 4 h 9"/>
                <a:gd name="T68" fmla="*/ 10 w 11"/>
                <a:gd name="T69" fmla="*/ 4 h 9"/>
                <a:gd name="T70" fmla="*/ 10 w 11"/>
                <a:gd name="T71" fmla="*/ 3 h 9"/>
                <a:gd name="T72" fmla="*/ 11 w 11"/>
                <a:gd name="T73" fmla="*/ 4 h 9"/>
                <a:gd name="T74" fmla="*/ 11 w 11"/>
                <a:gd name="T75" fmla="*/ 4 h 9"/>
                <a:gd name="T76" fmla="*/ 11 w 11"/>
                <a:gd name="T77" fmla="*/ 4 h 9"/>
                <a:gd name="T78" fmla="*/ 10 w 11"/>
                <a:gd name="T79" fmla="*/ 4 h 9"/>
                <a:gd name="T80" fmla="*/ 9 w 11"/>
                <a:gd name="T81" fmla="*/ 8 h 9"/>
                <a:gd name="T82" fmla="*/ 9 w 11"/>
                <a:gd name="T83" fmla="*/ 8 h 9"/>
                <a:gd name="T84" fmla="*/ 9 w 11"/>
                <a:gd name="T85" fmla="*/ 7 h 9"/>
                <a:gd name="T86" fmla="*/ 10 w 11"/>
                <a:gd name="T87" fmla="*/ 8 h 9"/>
                <a:gd name="T88" fmla="*/ 9 w 11"/>
                <a:gd name="T89" fmla="*/ 8 h 9"/>
                <a:gd name="T90" fmla="*/ 7 w 11"/>
                <a:gd name="T91" fmla="*/ 9 h 9"/>
                <a:gd name="T92" fmla="*/ 7 w 11"/>
                <a:gd name="T93" fmla="*/ 8 h 9"/>
                <a:gd name="T94" fmla="*/ 7 w 11"/>
                <a:gd name="T95" fmla="*/ 7 h 9"/>
                <a:gd name="T96" fmla="*/ 7 w 11"/>
                <a:gd name="T97" fmla="*/ 8 h 9"/>
                <a:gd name="T98" fmla="*/ 8 w 11"/>
                <a:gd name="T99" fmla="*/ 9 h 9"/>
                <a:gd name="T100" fmla="*/ 8 w 11"/>
                <a:gd name="T101" fmla="*/ 9 h 9"/>
                <a:gd name="T102" fmla="*/ 7 w 11"/>
                <a:gd name="T10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1" h="9">
                  <a:moveTo>
                    <a:pt x="1" y="1"/>
                  </a:moveTo>
                  <a:cubicBezTo>
                    <a:pt x="2" y="0"/>
                    <a:pt x="2" y="0"/>
                    <a:pt x="2" y="0"/>
                  </a:cubicBezTo>
                  <a:cubicBezTo>
                    <a:pt x="1" y="0"/>
                    <a:pt x="1" y="0"/>
                    <a:pt x="1" y="0"/>
                  </a:cubicBezTo>
                  <a:cubicBezTo>
                    <a:pt x="1" y="0"/>
                    <a:pt x="1" y="0"/>
                    <a:pt x="1" y="0"/>
                  </a:cubicBezTo>
                  <a:cubicBezTo>
                    <a:pt x="0" y="0"/>
                    <a:pt x="0" y="0"/>
                    <a:pt x="0" y="0"/>
                  </a:cubicBezTo>
                  <a:cubicBezTo>
                    <a:pt x="0" y="0"/>
                    <a:pt x="0" y="0"/>
                    <a:pt x="0" y="0"/>
                  </a:cubicBezTo>
                  <a:cubicBezTo>
                    <a:pt x="0" y="0"/>
                    <a:pt x="0" y="0"/>
                    <a:pt x="0" y="0"/>
                  </a:cubicBezTo>
                  <a:cubicBezTo>
                    <a:pt x="0" y="0"/>
                    <a:pt x="1" y="1"/>
                    <a:pt x="1" y="1"/>
                  </a:cubicBezTo>
                  <a:close/>
                  <a:moveTo>
                    <a:pt x="2" y="1"/>
                  </a:moveTo>
                  <a:cubicBezTo>
                    <a:pt x="2" y="1"/>
                    <a:pt x="2" y="1"/>
                    <a:pt x="2" y="1"/>
                  </a:cubicBezTo>
                  <a:cubicBezTo>
                    <a:pt x="2" y="0"/>
                    <a:pt x="2" y="0"/>
                    <a:pt x="2" y="0"/>
                  </a:cubicBezTo>
                  <a:cubicBezTo>
                    <a:pt x="2" y="0"/>
                    <a:pt x="2" y="0"/>
                    <a:pt x="2" y="0"/>
                  </a:cubicBezTo>
                  <a:cubicBezTo>
                    <a:pt x="2" y="1"/>
                    <a:pt x="2" y="1"/>
                    <a:pt x="2" y="1"/>
                  </a:cubicBezTo>
                  <a:cubicBezTo>
                    <a:pt x="2" y="1"/>
                    <a:pt x="2" y="1"/>
                    <a:pt x="2" y="1"/>
                  </a:cubicBezTo>
                  <a:close/>
                  <a:moveTo>
                    <a:pt x="5" y="2"/>
                  </a:moveTo>
                  <a:cubicBezTo>
                    <a:pt x="5" y="2"/>
                    <a:pt x="5" y="2"/>
                    <a:pt x="5" y="2"/>
                  </a:cubicBezTo>
                  <a:cubicBezTo>
                    <a:pt x="5" y="2"/>
                    <a:pt x="5" y="2"/>
                    <a:pt x="5" y="2"/>
                  </a:cubicBezTo>
                  <a:cubicBezTo>
                    <a:pt x="4" y="2"/>
                    <a:pt x="4" y="2"/>
                    <a:pt x="4" y="2"/>
                  </a:cubicBezTo>
                  <a:cubicBezTo>
                    <a:pt x="4" y="2"/>
                    <a:pt x="4" y="2"/>
                    <a:pt x="4" y="2"/>
                  </a:cubicBezTo>
                  <a:cubicBezTo>
                    <a:pt x="5" y="2"/>
                    <a:pt x="5" y="2"/>
                    <a:pt x="5" y="2"/>
                  </a:cubicBezTo>
                  <a:cubicBezTo>
                    <a:pt x="5" y="2"/>
                    <a:pt x="5" y="2"/>
                    <a:pt x="5" y="2"/>
                  </a:cubicBezTo>
                  <a:cubicBezTo>
                    <a:pt x="5" y="2"/>
                    <a:pt x="5" y="2"/>
                    <a:pt x="5" y="2"/>
                  </a:cubicBezTo>
                  <a:cubicBezTo>
                    <a:pt x="5" y="2"/>
                    <a:pt x="5" y="2"/>
                    <a:pt x="5" y="2"/>
                  </a:cubicBezTo>
                  <a:close/>
                  <a:moveTo>
                    <a:pt x="7" y="2"/>
                  </a:moveTo>
                  <a:cubicBezTo>
                    <a:pt x="6" y="2"/>
                    <a:pt x="6" y="2"/>
                    <a:pt x="6" y="2"/>
                  </a:cubicBezTo>
                  <a:cubicBezTo>
                    <a:pt x="6" y="2"/>
                    <a:pt x="6" y="2"/>
                    <a:pt x="6" y="2"/>
                  </a:cubicBezTo>
                  <a:cubicBezTo>
                    <a:pt x="6" y="2"/>
                    <a:pt x="6" y="2"/>
                    <a:pt x="6" y="2"/>
                  </a:cubicBezTo>
                  <a:cubicBezTo>
                    <a:pt x="7" y="2"/>
                    <a:pt x="7" y="2"/>
                    <a:pt x="7" y="2"/>
                  </a:cubicBezTo>
                  <a:close/>
                  <a:moveTo>
                    <a:pt x="11" y="2"/>
                  </a:moveTo>
                  <a:cubicBezTo>
                    <a:pt x="10" y="1"/>
                    <a:pt x="10" y="1"/>
                    <a:pt x="10" y="1"/>
                  </a:cubicBezTo>
                  <a:cubicBezTo>
                    <a:pt x="11" y="1"/>
                    <a:pt x="11" y="1"/>
                    <a:pt x="11" y="1"/>
                  </a:cubicBezTo>
                  <a:cubicBezTo>
                    <a:pt x="11" y="1"/>
                    <a:pt x="11" y="1"/>
                    <a:pt x="11" y="1"/>
                  </a:cubicBezTo>
                  <a:cubicBezTo>
                    <a:pt x="11" y="2"/>
                    <a:pt x="11" y="2"/>
                    <a:pt x="11" y="2"/>
                  </a:cubicBezTo>
                  <a:close/>
                  <a:moveTo>
                    <a:pt x="10" y="4"/>
                  </a:moveTo>
                  <a:cubicBezTo>
                    <a:pt x="10" y="4"/>
                    <a:pt x="10" y="4"/>
                    <a:pt x="10" y="4"/>
                  </a:cubicBezTo>
                  <a:cubicBezTo>
                    <a:pt x="10" y="3"/>
                    <a:pt x="10" y="3"/>
                    <a:pt x="10" y="3"/>
                  </a:cubicBezTo>
                  <a:cubicBezTo>
                    <a:pt x="11" y="4"/>
                    <a:pt x="11" y="4"/>
                    <a:pt x="11" y="4"/>
                  </a:cubicBezTo>
                  <a:cubicBezTo>
                    <a:pt x="11" y="4"/>
                    <a:pt x="11" y="4"/>
                    <a:pt x="11" y="4"/>
                  </a:cubicBezTo>
                  <a:cubicBezTo>
                    <a:pt x="11" y="4"/>
                    <a:pt x="11" y="4"/>
                    <a:pt x="11" y="4"/>
                  </a:cubicBezTo>
                  <a:cubicBezTo>
                    <a:pt x="10" y="4"/>
                    <a:pt x="10" y="4"/>
                    <a:pt x="10" y="4"/>
                  </a:cubicBezTo>
                  <a:close/>
                  <a:moveTo>
                    <a:pt x="9" y="8"/>
                  </a:moveTo>
                  <a:cubicBezTo>
                    <a:pt x="9" y="8"/>
                    <a:pt x="9" y="8"/>
                    <a:pt x="9" y="8"/>
                  </a:cubicBezTo>
                  <a:cubicBezTo>
                    <a:pt x="9" y="7"/>
                    <a:pt x="9" y="7"/>
                    <a:pt x="9" y="7"/>
                  </a:cubicBezTo>
                  <a:cubicBezTo>
                    <a:pt x="10" y="8"/>
                    <a:pt x="10" y="8"/>
                    <a:pt x="10" y="8"/>
                  </a:cubicBezTo>
                  <a:cubicBezTo>
                    <a:pt x="9" y="8"/>
                    <a:pt x="9" y="8"/>
                    <a:pt x="9" y="8"/>
                  </a:cubicBezTo>
                  <a:close/>
                  <a:moveTo>
                    <a:pt x="7" y="9"/>
                  </a:moveTo>
                  <a:cubicBezTo>
                    <a:pt x="7" y="8"/>
                    <a:pt x="7" y="8"/>
                    <a:pt x="7" y="8"/>
                  </a:cubicBezTo>
                  <a:cubicBezTo>
                    <a:pt x="7" y="7"/>
                    <a:pt x="7" y="7"/>
                    <a:pt x="7" y="7"/>
                  </a:cubicBezTo>
                  <a:cubicBezTo>
                    <a:pt x="7" y="8"/>
                    <a:pt x="7" y="8"/>
                    <a:pt x="7" y="8"/>
                  </a:cubicBezTo>
                  <a:cubicBezTo>
                    <a:pt x="8" y="9"/>
                    <a:pt x="8" y="9"/>
                    <a:pt x="8" y="9"/>
                  </a:cubicBezTo>
                  <a:cubicBezTo>
                    <a:pt x="8" y="9"/>
                    <a:pt x="8" y="9"/>
                    <a:pt x="8" y="9"/>
                  </a:cubicBezTo>
                  <a:lnTo>
                    <a:pt x="7" y="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8" name="Freeform 96"/>
            <p:cNvSpPr>
              <a:spLocks noEditPoints="1"/>
            </p:cNvSpPr>
            <p:nvPr/>
          </p:nvSpPr>
          <p:spPr bwMode="auto">
            <a:xfrm>
              <a:off x="6485353" y="3569629"/>
              <a:ext cx="225714" cy="272332"/>
            </a:xfrm>
            <a:custGeom>
              <a:avLst/>
              <a:gdLst>
                <a:gd name="T0" fmla="*/ 48 w 126"/>
                <a:gd name="T1" fmla="*/ 104 h 156"/>
                <a:gd name="T2" fmla="*/ 48 w 126"/>
                <a:gd name="T3" fmla="*/ 60 h 156"/>
                <a:gd name="T4" fmla="*/ 67 w 126"/>
                <a:gd name="T5" fmla="*/ 19 h 156"/>
                <a:gd name="T6" fmla="*/ 70 w 126"/>
                <a:gd name="T7" fmla="*/ 34 h 156"/>
                <a:gd name="T8" fmla="*/ 81 w 126"/>
                <a:gd name="T9" fmla="*/ 41 h 156"/>
                <a:gd name="T10" fmla="*/ 89 w 126"/>
                <a:gd name="T11" fmla="*/ 41 h 156"/>
                <a:gd name="T12" fmla="*/ 96 w 126"/>
                <a:gd name="T13" fmla="*/ 45 h 156"/>
                <a:gd name="T14" fmla="*/ 104 w 126"/>
                <a:gd name="T15" fmla="*/ 45 h 156"/>
                <a:gd name="T16" fmla="*/ 111 w 126"/>
                <a:gd name="T17" fmla="*/ 52 h 156"/>
                <a:gd name="T18" fmla="*/ 115 w 126"/>
                <a:gd name="T19" fmla="*/ 56 h 156"/>
                <a:gd name="T20" fmla="*/ 122 w 126"/>
                <a:gd name="T21" fmla="*/ 63 h 156"/>
                <a:gd name="T22" fmla="*/ 122 w 126"/>
                <a:gd name="T23" fmla="*/ 67 h 156"/>
                <a:gd name="T24" fmla="*/ 122 w 126"/>
                <a:gd name="T25" fmla="*/ 71 h 156"/>
                <a:gd name="T26" fmla="*/ 115 w 126"/>
                <a:gd name="T27" fmla="*/ 82 h 156"/>
                <a:gd name="T28" fmla="*/ 111 w 126"/>
                <a:gd name="T29" fmla="*/ 89 h 156"/>
                <a:gd name="T30" fmla="*/ 107 w 126"/>
                <a:gd name="T31" fmla="*/ 97 h 156"/>
                <a:gd name="T32" fmla="*/ 104 w 126"/>
                <a:gd name="T33" fmla="*/ 97 h 156"/>
                <a:gd name="T34" fmla="*/ 104 w 126"/>
                <a:gd name="T35" fmla="*/ 93 h 156"/>
                <a:gd name="T36" fmla="*/ 100 w 126"/>
                <a:gd name="T37" fmla="*/ 93 h 156"/>
                <a:gd name="T38" fmla="*/ 96 w 126"/>
                <a:gd name="T39" fmla="*/ 97 h 156"/>
                <a:gd name="T40" fmla="*/ 96 w 126"/>
                <a:gd name="T41" fmla="*/ 100 h 156"/>
                <a:gd name="T42" fmla="*/ 92 w 126"/>
                <a:gd name="T43" fmla="*/ 108 h 156"/>
                <a:gd name="T44" fmla="*/ 92 w 126"/>
                <a:gd name="T45" fmla="*/ 108 h 156"/>
                <a:gd name="T46" fmla="*/ 96 w 126"/>
                <a:gd name="T47" fmla="*/ 112 h 156"/>
                <a:gd name="T48" fmla="*/ 96 w 126"/>
                <a:gd name="T49" fmla="*/ 119 h 156"/>
                <a:gd name="T50" fmla="*/ 89 w 126"/>
                <a:gd name="T51" fmla="*/ 119 h 156"/>
                <a:gd name="T52" fmla="*/ 85 w 126"/>
                <a:gd name="T53" fmla="*/ 119 h 156"/>
                <a:gd name="T54" fmla="*/ 74 w 126"/>
                <a:gd name="T55" fmla="*/ 126 h 156"/>
                <a:gd name="T56" fmla="*/ 74 w 126"/>
                <a:gd name="T57" fmla="*/ 134 h 156"/>
                <a:gd name="T58" fmla="*/ 70 w 126"/>
                <a:gd name="T59" fmla="*/ 138 h 156"/>
                <a:gd name="T60" fmla="*/ 59 w 126"/>
                <a:gd name="T61" fmla="*/ 138 h 156"/>
                <a:gd name="T62" fmla="*/ 55 w 126"/>
                <a:gd name="T63" fmla="*/ 141 h 156"/>
                <a:gd name="T64" fmla="*/ 55 w 126"/>
                <a:gd name="T65" fmla="*/ 145 h 156"/>
                <a:gd name="T66" fmla="*/ 55 w 126"/>
                <a:gd name="T67" fmla="*/ 145 h 156"/>
                <a:gd name="T68" fmla="*/ 55 w 126"/>
                <a:gd name="T69" fmla="*/ 145 h 156"/>
                <a:gd name="T70" fmla="*/ 52 w 126"/>
                <a:gd name="T71" fmla="*/ 152 h 156"/>
                <a:gd name="T72" fmla="*/ 44 w 126"/>
                <a:gd name="T73" fmla="*/ 152 h 156"/>
                <a:gd name="T74" fmla="*/ 37 w 126"/>
                <a:gd name="T75" fmla="*/ 152 h 156"/>
                <a:gd name="T76" fmla="*/ 30 w 126"/>
                <a:gd name="T77" fmla="*/ 156 h 156"/>
                <a:gd name="T78" fmla="*/ 26 w 126"/>
                <a:gd name="T79" fmla="*/ 156 h 156"/>
                <a:gd name="T80" fmla="*/ 15 w 126"/>
                <a:gd name="T81" fmla="*/ 145 h 156"/>
                <a:gd name="T82" fmla="*/ 0 w 126"/>
                <a:gd name="T83" fmla="*/ 123 h 156"/>
                <a:gd name="T84" fmla="*/ 4 w 126"/>
                <a:gd name="T85" fmla="*/ 115 h 156"/>
                <a:gd name="T86" fmla="*/ 63 w 126"/>
                <a:gd name="T87" fmla="*/ 11 h 156"/>
                <a:gd name="T88" fmla="*/ 63 w 126"/>
                <a:gd name="T89" fmla="*/ 4 h 156"/>
                <a:gd name="T90" fmla="*/ 63 w 126"/>
                <a:gd name="T91" fmla="*/ 0 h 156"/>
                <a:gd name="T92" fmla="*/ 63 w 126"/>
                <a:gd name="T93" fmla="*/ 0 h 156"/>
                <a:gd name="T94" fmla="*/ 63 w 126"/>
                <a:gd name="T95" fmla="*/ 0 h 156"/>
                <a:gd name="T96" fmla="*/ 59 w 126"/>
                <a:gd name="T97" fmla="*/ 0 h 156"/>
                <a:gd name="T98" fmla="*/ 59 w 126"/>
                <a:gd name="T99" fmla="*/ 4 h 156"/>
                <a:gd name="T100" fmla="*/ 59 w 126"/>
                <a:gd name="T101" fmla="*/ 4 h 156"/>
                <a:gd name="T102" fmla="*/ 59 w 126"/>
                <a:gd name="T103" fmla="*/ 8 h 156"/>
                <a:gd name="T104" fmla="*/ 63 w 126"/>
                <a:gd name="T105" fmla="*/ 11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26" h="156">
                  <a:moveTo>
                    <a:pt x="4" y="115"/>
                  </a:moveTo>
                  <a:lnTo>
                    <a:pt x="48" y="104"/>
                  </a:lnTo>
                  <a:lnTo>
                    <a:pt x="52" y="71"/>
                  </a:lnTo>
                  <a:lnTo>
                    <a:pt x="48" y="60"/>
                  </a:lnTo>
                  <a:lnTo>
                    <a:pt x="63" y="19"/>
                  </a:lnTo>
                  <a:lnTo>
                    <a:pt x="67" y="19"/>
                  </a:lnTo>
                  <a:lnTo>
                    <a:pt x="67" y="26"/>
                  </a:lnTo>
                  <a:lnTo>
                    <a:pt x="70" y="34"/>
                  </a:lnTo>
                  <a:lnTo>
                    <a:pt x="70" y="37"/>
                  </a:lnTo>
                  <a:lnTo>
                    <a:pt x="81" y="41"/>
                  </a:lnTo>
                  <a:lnTo>
                    <a:pt x="85" y="45"/>
                  </a:lnTo>
                  <a:lnTo>
                    <a:pt x="89" y="41"/>
                  </a:lnTo>
                  <a:lnTo>
                    <a:pt x="89" y="41"/>
                  </a:lnTo>
                  <a:lnTo>
                    <a:pt x="96" y="45"/>
                  </a:lnTo>
                  <a:lnTo>
                    <a:pt x="100" y="45"/>
                  </a:lnTo>
                  <a:lnTo>
                    <a:pt x="104" y="45"/>
                  </a:lnTo>
                  <a:lnTo>
                    <a:pt x="107" y="49"/>
                  </a:lnTo>
                  <a:lnTo>
                    <a:pt x="111" y="52"/>
                  </a:lnTo>
                  <a:lnTo>
                    <a:pt x="111" y="56"/>
                  </a:lnTo>
                  <a:lnTo>
                    <a:pt x="115" y="56"/>
                  </a:lnTo>
                  <a:lnTo>
                    <a:pt x="118" y="63"/>
                  </a:lnTo>
                  <a:lnTo>
                    <a:pt x="122" y="63"/>
                  </a:lnTo>
                  <a:lnTo>
                    <a:pt x="126" y="63"/>
                  </a:lnTo>
                  <a:lnTo>
                    <a:pt x="122" y="67"/>
                  </a:lnTo>
                  <a:lnTo>
                    <a:pt x="122" y="71"/>
                  </a:lnTo>
                  <a:lnTo>
                    <a:pt x="122" y="71"/>
                  </a:lnTo>
                  <a:lnTo>
                    <a:pt x="122" y="75"/>
                  </a:lnTo>
                  <a:lnTo>
                    <a:pt x="115" y="82"/>
                  </a:lnTo>
                  <a:lnTo>
                    <a:pt x="111" y="86"/>
                  </a:lnTo>
                  <a:lnTo>
                    <a:pt x="111" y="89"/>
                  </a:lnTo>
                  <a:lnTo>
                    <a:pt x="107" y="89"/>
                  </a:lnTo>
                  <a:lnTo>
                    <a:pt x="107" y="97"/>
                  </a:lnTo>
                  <a:lnTo>
                    <a:pt x="104" y="97"/>
                  </a:lnTo>
                  <a:lnTo>
                    <a:pt x="104" y="97"/>
                  </a:lnTo>
                  <a:lnTo>
                    <a:pt x="104" y="93"/>
                  </a:lnTo>
                  <a:lnTo>
                    <a:pt x="104" y="93"/>
                  </a:lnTo>
                  <a:lnTo>
                    <a:pt x="104" y="93"/>
                  </a:lnTo>
                  <a:lnTo>
                    <a:pt x="100" y="93"/>
                  </a:lnTo>
                  <a:lnTo>
                    <a:pt x="100" y="97"/>
                  </a:lnTo>
                  <a:lnTo>
                    <a:pt x="96" y="97"/>
                  </a:lnTo>
                  <a:lnTo>
                    <a:pt x="100" y="97"/>
                  </a:lnTo>
                  <a:lnTo>
                    <a:pt x="96" y="100"/>
                  </a:lnTo>
                  <a:lnTo>
                    <a:pt x="92" y="104"/>
                  </a:lnTo>
                  <a:lnTo>
                    <a:pt x="92" y="108"/>
                  </a:lnTo>
                  <a:lnTo>
                    <a:pt x="92" y="108"/>
                  </a:lnTo>
                  <a:lnTo>
                    <a:pt x="92" y="108"/>
                  </a:lnTo>
                  <a:lnTo>
                    <a:pt x="96" y="112"/>
                  </a:lnTo>
                  <a:lnTo>
                    <a:pt x="96" y="112"/>
                  </a:lnTo>
                  <a:lnTo>
                    <a:pt x="96" y="119"/>
                  </a:lnTo>
                  <a:lnTo>
                    <a:pt x="96" y="119"/>
                  </a:lnTo>
                  <a:lnTo>
                    <a:pt x="96" y="119"/>
                  </a:lnTo>
                  <a:lnTo>
                    <a:pt x="89" y="119"/>
                  </a:lnTo>
                  <a:lnTo>
                    <a:pt x="89" y="123"/>
                  </a:lnTo>
                  <a:lnTo>
                    <a:pt x="85" y="119"/>
                  </a:lnTo>
                  <a:lnTo>
                    <a:pt x="81" y="123"/>
                  </a:lnTo>
                  <a:lnTo>
                    <a:pt x="74" y="126"/>
                  </a:lnTo>
                  <a:lnTo>
                    <a:pt x="74" y="134"/>
                  </a:lnTo>
                  <a:lnTo>
                    <a:pt x="74" y="134"/>
                  </a:lnTo>
                  <a:lnTo>
                    <a:pt x="70" y="138"/>
                  </a:lnTo>
                  <a:lnTo>
                    <a:pt x="70" y="138"/>
                  </a:lnTo>
                  <a:lnTo>
                    <a:pt x="63" y="138"/>
                  </a:lnTo>
                  <a:lnTo>
                    <a:pt x="59" y="138"/>
                  </a:lnTo>
                  <a:lnTo>
                    <a:pt x="59" y="138"/>
                  </a:lnTo>
                  <a:lnTo>
                    <a:pt x="55" y="141"/>
                  </a:lnTo>
                  <a:lnTo>
                    <a:pt x="55" y="141"/>
                  </a:lnTo>
                  <a:lnTo>
                    <a:pt x="55" y="145"/>
                  </a:lnTo>
                  <a:lnTo>
                    <a:pt x="55" y="145"/>
                  </a:lnTo>
                  <a:lnTo>
                    <a:pt x="55" y="145"/>
                  </a:lnTo>
                  <a:lnTo>
                    <a:pt x="55" y="145"/>
                  </a:lnTo>
                  <a:lnTo>
                    <a:pt x="55" y="145"/>
                  </a:lnTo>
                  <a:lnTo>
                    <a:pt x="52" y="152"/>
                  </a:lnTo>
                  <a:lnTo>
                    <a:pt x="52" y="152"/>
                  </a:lnTo>
                  <a:lnTo>
                    <a:pt x="48" y="149"/>
                  </a:lnTo>
                  <a:lnTo>
                    <a:pt x="44" y="152"/>
                  </a:lnTo>
                  <a:lnTo>
                    <a:pt x="41" y="152"/>
                  </a:lnTo>
                  <a:lnTo>
                    <a:pt x="37" y="152"/>
                  </a:lnTo>
                  <a:lnTo>
                    <a:pt x="33" y="152"/>
                  </a:lnTo>
                  <a:lnTo>
                    <a:pt x="30" y="156"/>
                  </a:lnTo>
                  <a:lnTo>
                    <a:pt x="26" y="156"/>
                  </a:lnTo>
                  <a:lnTo>
                    <a:pt x="26" y="156"/>
                  </a:lnTo>
                  <a:lnTo>
                    <a:pt x="22" y="156"/>
                  </a:lnTo>
                  <a:lnTo>
                    <a:pt x="15" y="145"/>
                  </a:lnTo>
                  <a:lnTo>
                    <a:pt x="15" y="141"/>
                  </a:lnTo>
                  <a:lnTo>
                    <a:pt x="0" y="123"/>
                  </a:lnTo>
                  <a:lnTo>
                    <a:pt x="4" y="115"/>
                  </a:lnTo>
                  <a:lnTo>
                    <a:pt x="4" y="115"/>
                  </a:lnTo>
                  <a:close/>
                  <a:moveTo>
                    <a:pt x="63" y="11"/>
                  </a:moveTo>
                  <a:lnTo>
                    <a:pt x="63" y="11"/>
                  </a:lnTo>
                  <a:lnTo>
                    <a:pt x="63" y="8"/>
                  </a:lnTo>
                  <a:lnTo>
                    <a:pt x="63" y="4"/>
                  </a:lnTo>
                  <a:lnTo>
                    <a:pt x="63" y="4"/>
                  </a:lnTo>
                  <a:lnTo>
                    <a:pt x="63" y="0"/>
                  </a:lnTo>
                  <a:lnTo>
                    <a:pt x="63" y="0"/>
                  </a:lnTo>
                  <a:lnTo>
                    <a:pt x="63" y="0"/>
                  </a:lnTo>
                  <a:lnTo>
                    <a:pt x="63" y="0"/>
                  </a:lnTo>
                  <a:lnTo>
                    <a:pt x="63" y="0"/>
                  </a:lnTo>
                  <a:lnTo>
                    <a:pt x="63" y="0"/>
                  </a:lnTo>
                  <a:lnTo>
                    <a:pt x="59" y="0"/>
                  </a:lnTo>
                  <a:lnTo>
                    <a:pt x="59" y="4"/>
                  </a:lnTo>
                  <a:lnTo>
                    <a:pt x="59" y="4"/>
                  </a:lnTo>
                  <a:lnTo>
                    <a:pt x="59" y="4"/>
                  </a:lnTo>
                  <a:lnTo>
                    <a:pt x="59" y="4"/>
                  </a:lnTo>
                  <a:lnTo>
                    <a:pt x="59" y="8"/>
                  </a:lnTo>
                  <a:lnTo>
                    <a:pt x="59" y="8"/>
                  </a:lnTo>
                  <a:lnTo>
                    <a:pt x="59" y="11"/>
                  </a:lnTo>
                  <a:lnTo>
                    <a:pt x="63"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9" name="Freeform 97"/>
            <p:cNvSpPr>
              <a:spLocks noEditPoints="1"/>
            </p:cNvSpPr>
            <p:nvPr/>
          </p:nvSpPr>
          <p:spPr bwMode="auto">
            <a:xfrm>
              <a:off x="6213061" y="3770386"/>
              <a:ext cx="358277" cy="195521"/>
            </a:xfrm>
            <a:custGeom>
              <a:avLst/>
              <a:gdLst>
                <a:gd name="T0" fmla="*/ 4 w 200"/>
                <a:gd name="T1" fmla="*/ 45 h 112"/>
                <a:gd name="T2" fmla="*/ 11 w 200"/>
                <a:gd name="T3" fmla="*/ 41 h 112"/>
                <a:gd name="T4" fmla="*/ 11 w 200"/>
                <a:gd name="T5" fmla="*/ 34 h 112"/>
                <a:gd name="T6" fmla="*/ 19 w 200"/>
                <a:gd name="T7" fmla="*/ 26 h 112"/>
                <a:gd name="T8" fmla="*/ 33 w 200"/>
                <a:gd name="T9" fmla="*/ 30 h 112"/>
                <a:gd name="T10" fmla="*/ 63 w 200"/>
                <a:gd name="T11" fmla="*/ 41 h 112"/>
                <a:gd name="T12" fmla="*/ 93 w 200"/>
                <a:gd name="T13" fmla="*/ 19 h 112"/>
                <a:gd name="T14" fmla="*/ 152 w 200"/>
                <a:gd name="T15" fmla="*/ 8 h 112"/>
                <a:gd name="T16" fmla="*/ 167 w 200"/>
                <a:gd name="T17" fmla="*/ 30 h 112"/>
                <a:gd name="T18" fmla="*/ 170 w 200"/>
                <a:gd name="T19" fmla="*/ 41 h 112"/>
                <a:gd name="T20" fmla="*/ 159 w 200"/>
                <a:gd name="T21" fmla="*/ 49 h 112"/>
                <a:gd name="T22" fmla="*/ 159 w 200"/>
                <a:gd name="T23" fmla="*/ 56 h 112"/>
                <a:gd name="T24" fmla="*/ 159 w 200"/>
                <a:gd name="T25" fmla="*/ 56 h 112"/>
                <a:gd name="T26" fmla="*/ 152 w 200"/>
                <a:gd name="T27" fmla="*/ 60 h 112"/>
                <a:gd name="T28" fmla="*/ 133 w 200"/>
                <a:gd name="T29" fmla="*/ 67 h 112"/>
                <a:gd name="T30" fmla="*/ 115 w 200"/>
                <a:gd name="T31" fmla="*/ 71 h 112"/>
                <a:gd name="T32" fmla="*/ 111 w 200"/>
                <a:gd name="T33" fmla="*/ 75 h 112"/>
                <a:gd name="T34" fmla="*/ 100 w 200"/>
                <a:gd name="T35" fmla="*/ 82 h 112"/>
                <a:gd name="T36" fmla="*/ 96 w 200"/>
                <a:gd name="T37" fmla="*/ 82 h 112"/>
                <a:gd name="T38" fmla="*/ 93 w 200"/>
                <a:gd name="T39" fmla="*/ 82 h 112"/>
                <a:gd name="T40" fmla="*/ 89 w 200"/>
                <a:gd name="T41" fmla="*/ 82 h 112"/>
                <a:gd name="T42" fmla="*/ 85 w 200"/>
                <a:gd name="T43" fmla="*/ 89 h 112"/>
                <a:gd name="T44" fmla="*/ 74 w 200"/>
                <a:gd name="T45" fmla="*/ 89 h 112"/>
                <a:gd name="T46" fmla="*/ 63 w 200"/>
                <a:gd name="T47" fmla="*/ 93 h 112"/>
                <a:gd name="T48" fmla="*/ 59 w 200"/>
                <a:gd name="T49" fmla="*/ 89 h 112"/>
                <a:gd name="T50" fmla="*/ 56 w 200"/>
                <a:gd name="T51" fmla="*/ 89 h 112"/>
                <a:gd name="T52" fmla="*/ 48 w 200"/>
                <a:gd name="T53" fmla="*/ 93 h 112"/>
                <a:gd name="T54" fmla="*/ 45 w 200"/>
                <a:gd name="T55" fmla="*/ 97 h 112"/>
                <a:gd name="T56" fmla="*/ 41 w 200"/>
                <a:gd name="T57" fmla="*/ 100 h 112"/>
                <a:gd name="T58" fmla="*/ 33 w 200"/>
                <a:gd name="T59" fmla="*/ 100 h 112"/>
                <a:gd name="T60" fmla="*/ 30 w 200"/>
                <a:gd name="T61" fmla="*/ 104 h 112"/>
                <a:gd name="T62" fmla="*/ 22 w 200"/>
                <a:gd name="T63" fmla="*/ 104 h 112"/>
                <a:gd name="T64" fmla="*/ 19 w 200"/>
                <a:gd name="T65" fmla="*/ 100 h 112"/>
                <a:gd name="T66" fmla="*/ 15 w 200"/>
                <a:gd name="T67" fmla="*/ 93 h 112"/>
                <a:gd name="T68" fmla="*/ 15 w 200"/>
                <a:gd name="T69" fmla="*/ 89 h 112"/>
                <a:gd name="T70" fmla="*/ 11 w 200"/>
                <a:gd name="T71" fmla="*/ 82 h 112"/>
                <a:gd name="T72" fmla="*/ 4 w 200"/>
                <a:gd name="T73" fmla="*/ 63 h 112"/>
                <a:gd name="T74" fmla="*/ 0 w 200"/>
                <a:gd name="T75" fmla="*/ 60 h 112"/>
                <a:gd name="T76" fmla="*/ 4 w 200"/>
                <a:gd name="T77" fmla="*/ 60 h 112"/>
                <a:gd name="T78" fmla="*/ 4 w 200"/>
                <a:gd name="T79" fmla="*/ 56 h 112"/>
                <a:gd name="T80" fmla="*/ 4 w 200"/>
                <a:gd name="T81" fmla="*/ 45 h 112"/>
                <a:gd name="T82" fmla="*/ 4 w 200"/>
                <a:gd name="T83" fmla="*/ 45 h 112"/>
                <a:gd name="T84" fmla="*/ 163 w 200"/>
                <a:gd name="T85" fmla="*/ 112 h 112"/>
                <a:gd name="T86" fmla="*/ 163 w 200"/>
                <a:gd name="T87" fmla="*/ 112 h 112"/>
                <a:gd name="T88" fmla="*/ 159 w 200"/>
                <a:gd name="T89" fmla="*/ 112 h 112"/>
                <a:gd name="T90" fmla="*/ 182 w 200"/>
                <a:gd name="T91" fmla="*/ 104 h 112"/>
                <a:gd name="T92" fmla="*/ 185 w 200"/>
                <a:gd name="T93" fmla="*/ 100 h 112"/>
                <a:gd name="T94" fmla="*/ 189 w 200"/>
                <a:gd name="T95" fmla="*/ 104 h 112"/>
                <a:gd name="T96" fmla="*/ 193 w 200"/>
                <a:gd name="T97" fmla="*/ 104 h 112"/>
                <a:gd name="T98" fmla="*/ 196 w 200"/>
                <a:gd name="T99" fmla="*/ 104 h 112"/>
                <a:gd name="T100" fmla="*/ 200 w 200"/>
                <a:gd name="T101" fmla="*/ 104 h 112"/>
                <a:gd name="T102" fmla="*/ 196 w 200"/>
                <a:gd name="T103" fmla="*/ 108 h 112"/>
                <a:gd name="T104" fmla="*/ 189 w 200"/>
                <a:gd name="T105" fmla="*/ 108 h 112"/>
                <a:gd name="T106" fmla="*/ 182 w 200"/>
                <a:gd name="T107" fmla="*/ 10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00" h="112">
                  <a:moveTo>
                    <a:pt x="4" y="45"/>
                  </a:moveTo>
                  <a:lnTo>
                    <a:pt x="4" y="45"/>
                  </a:lnTo>
                  <a:lnTo>
                    <a:pt x="8" y="45"/>
                  </a:lnTo>
                  <a:lnTo>
                    <a:pt x="11" y="41"/>
                  </a:lnTo>
                  <a:lnTo>
                    <a:pt x="15" y="37"/>
                  </a:lnTo>
                  <a:lnTo>
                    <a:pt x="11" y="34"/>
                  </a:lnTo>
                  <a:lnTo>
                    <a:pt x="15" y="26"/>
                  </a:lnTo>
                  <a:lnTo>
                    <a:pt x="19" y="26"/>
                  </a:lnTo>
                  <a:lnTo>
                    <a:pt x="22" y="30"/>
                  </a:lnTo>
                  <a:lnTo>
                    <a:pt x="33" y="30"/>
                  </a:lnTo>
                  <a:lnTo>
                    <a:pt x="48" y="34"/>
                  </a:lnTo>
                  <a:lnTo>
                    <a:pt x="63" y="41"/>
                  </a:lnTo>
                  <a:lnTo>
                    <a:pt x="63" y="52"/>
                  </a:lnTo>
                  <a:lnTo>
                    <a:pt x="93" y="19"/>
                  </a:lnTo>
                  <a:lnTo>
                    <a:pt x="156" y="0"/>
                  </a:lnTo>
                  <a:lnTo>
                    <a:pt x="152" y="8"/>
                  </a:lnTo>
                  <a:lnTo>
                    <a:pt x="167" y="26"/>
                  </a:lnTo>
                  <a:lnTo>
                    <a:pt x="167" y="30"/>
                  </a:lnTo>
                  <a:lnTo>
                    <a:pt x="174" y="41"/>
                  </a:lnTo>
                  <a:lnTo>
                    <a:pt x="170" y="41"/>
                  </a:lnTo>
                  <a:lnTo>
                    <a:pt x="167" y="45"/>
                  </a:lnTo>
                  <a:lnTo>
                    <a:pt x="159" y="49"/>
                  </a:lnTo>
                  <a:lnTo>
                    <a:pt x="159" y="52"/>
                  </a:lnTo>
                  <a:lnTo>
                    <a:pt x="159" y="56"/>
                  </a:lnTo>
                  <a:lnTo>
                    <a:pt x="159" y="56"/>
                  </a:lnTo>
                  <a:lnTo>
                    <a:pt x="159" y="56"/>
                  </a:lnTo>
                  <a:lnTo>
                    <a:pt x="156" y="60"/>
                  </a:lnTo>
                  <a:lnTo>
                    <a:pt x="152" y="60"/>
                  </a:lnTo>
                  <a:lnTo>
                    <a:pt x="145" y="63"/>
                  </a:lnTo>
                  <a:lnTo>
                    <a:pt x="133" y="67"/>
                  </a:lnTo>
                  <a:lnTo>
                    <a:pt x="133" y="67"/>
                  </a:lnTo>
                  <a:lnTo>
                    <a:pt x="115" y="71"/>
                  </a:lnTo>
                  <a:lnTo>
                    <a:pt x="111" y="71"/>
                  </a:lnTo>
                  <a:lnTo>
                    <a:pt x="111" y="75"/>
                  </a:lnTo>
                  <a:lnTo>
                    <a:pt x="107" y="78"/>
                  </a:lnTo>
                  <a:lnTo>
                    <a:pt x="100" y="82"/>
                  </a:lnTo>
                  <a:lnTo>
                    <a:pt x="100" y="82"/>
                  </a:lnTo>
                  <a:lnTo>
                    <a:pt x="96" y="82"/>
                  </a:lnTo>
                  <a:lnTo>
                    <a:pt x="96" y="82"/>
                  </a:lnTo>
                  <a:lnTo>
                    <a:pt x="93" y="82"/>
                  </a:lnTo>
                  <a:lnTo>
                    <a:pt x="93" y="82"/>
                  </a:lnTo>
                  <a:lnTo>
                    <a:pt x="89" y="82"/>
                  </a:lnTo>
                  <a:lnTo>
                    <a:pt x="85" y="86"/>
                  </a:lnTo>
                  <a:lnTo>
                    <a:pt x="85" y="89"/>
                  </a:lnTo>
                  <a:lnTo>
                    <a:pt x="82" y="89"/>
                  </a:lnTo>
                  <a:lnTo>
                    <a:pt x="74" y="89"/>
                  </a:lnTo>
                  <a:lnTo>
                    <a:pt x="67" y="93"/>
                  </a:lnTo>
                  <a:lnTo>
                    <a:pt x="63" y="93"/>
                  </a:lnTo>
                  <a:lnTo>
                    <a:pt x="63" y="89"/>
                  </a:lnTo>
                  <a:lnTo>
                    <a:pt x="59" y="89"/>
                  </a:lnTo>
                  <a:lnTo>
                    <a:pt x="59" y="89"/>
                  </a:lnTo>
                  <a:lnTo>
                    <a:pt x="56" y="89"/>
                  </a:lnTo>
                  <a:lnTo>
                    <a:pt x="52" y="89"/>
                  </a:lnTo>
                  <a:lnTo>
                    <a:pt x="48" y="93"/>
                  </a:lnTo>
                  <a:lnTo>
                    <a:pt x="48" y="97"/>
                  </a:lnTo>
                  <a:lnTo>
                    <a:pt x="45" y="97"/>
                  </a:lnTo>
                  <a:lnTo>
                    <a:pt x="41" y="100"/>
                  </a:lnTo>
                  <a:lnTo>
                    <a:pt x="41" y="100"/>
                  </a:lnTo>
                  <a:lnTo>
                    <a:pt x="37" y="100"/>
                  </a:lnTo>
                  <a:lnTo>
                    <a:pt x="33" y="100"/>
                  </a:lnTo>
                  <a:lnTo>
                    <a:pt x="30" y="104"/>
                  </a:lnTo>
                  <a:lnTo>
                    <a:pt x="30" y="104"/>
                  </a:lnTo>
                  <a:lnTo>
                    <a:pt x="22" y="100"/>
                  </a:lnTo>
                  <a:lnTo>
                    <a:pt x="22" y="104"/>
                  </a:lnTo>
                  <a:lnTo>
                    <a:pt x="19" y="104"/>
                  </a:lnTo>
                  <a:lnTo>
                    <a:pt x="19" y="100"/>
                  </a:lnTo>
                  <a:lnTo>
                    <a:pt x="19" y="97"/>
                  </a:lnTo>
                  <a:lnTo>
                    <a:pt x="15" y="93"/>
                  </a:lnTo>
                  <a:lnTo>
                    <a:pt x="11" y="89"/>
                  </a:lnTo>
                  <a:lnTo>
                    <a:pt x="15" y="89"/>
                  </a:lnTo>
                  <a:lnTo>
                    <a:pt x="15" y="86"/>
                  </a:lnTo>
                  <a:lnTo>
                    <a:pt x="11" y="82"/>
                  </a:lnTo>
                  <a:lnTo>
                    <a:pt x="8" y="67"/>
                  </a:lnTo>
                  <a:lnTo>
                    <a:pt x="4" y="63"/>
                  </a:lnTo>
                  <a:lnTo>
                    <a:pt x="4" y="60"/>
                  </a:lnTo>
                  <a:lnTo>
                    <a:pt x="0" y="60"/>
                  </a:lnTo>
                  <a:lnTo>
                    <a:pt x="0" y="60"/>
                  </a:lnTo>
                  <a:lnTo>
                    <a:pt x="4" y="60"/>
                  </a:lnTo>
                  <a:lnTo>
                    <a:pt x="4" y="56"/>
                  </a:lnTo>
                  <a:lnTo>
                    <a:pt x="4" y="56"/>
                  </a:lnTo>
                  <a:lnTo>
                    <a:pt x="4" y="52"/>
                  </a:lnTo>
                  <a:lnTo>
                    <a:pt x="4" y="45"/>
                  </a:lnTo>
                  <a:lnTo>
                    <a:pt x="4" y="45"/>
                  </a:lnTo>
                  <a:lnTo>
                    <a:pt x="4" y="45"/>
                  </a:lnTo>
                  <a:close/>
                  <a:moveTo>
                    <a:pt x="159" y="112"/>
                  </a:moveTo>
                  <a:lnTo>
                    <a:pt x="163" y="112"/>
                  </a:lnTo>
                  <a:lnTo>
                    <a:pt x="167" y="112"/>
                  </a:lnTo>
                  <a:lnTo>
                    <a:pt x="163" y="112"/>
                  </a:lnTo>
                  <a:lnTo>
                    <a:pt x="159" y="112"/>
                  </a:lnTo>
                  <a:lnTo>
                    <a:pt x="159" y="112"/>
                  </a:lnTo>
                  <a:close/>
                  <a:moveTo>
                    <a:pt x="182" y="108"/>
                  </a:moveTo>
                  <a:lnTo>
                    <a:pt x="182" y="104"/>
                  </a:lnTo>
                  <a:lnTo>
                    <a:pt x="182" y="104"/>
                  </a:lnTo>
                  <a:lnTo>
                    <a:pt x="185" y="100"/>
                  </a:lnTo>
                  <a:lnTo>
                    <a:pt x="185" y="100"/>
                  </a:lnTo>
                  <a:lnTo>
                    <a:pt x="189" y="104"/>
                  </a:lnTo>
                  <a:lnTo>
                    <a:pt x="189" y="104"/>
                  </a:lnTo>
                  <a:lnTo>
                    <a:pt x="193" y="104"/>
                  </a:lnTo>
                  <a:lnTo>
                    <a:pt x="196" y="104"/>
                  </a:lnTo>
                  <a:lnTo>
                    <a:pt x="196" y="104"/>
                  </a:lnTo>
                  <a:lnTo>
                    <a:pt x="200" y="104"/>
                  </a:lnTo>
                  <a:lnTo>
                    <a:pt x="200" y="104"/>
                  </a:lnTo>
                  <a:lnTo>
                    <a:pt x="200" y="108"/>
                  </a:lnTo>
                  <a:lnTo>
                    <a:pt x="196" y="108"/>
                  </a:lnTo>
                  <a:lnTo>
                    <a:pt x="193" y="108"/>
                  </a:lnTo>
                  <a:lnTo>
                    <a:pt x="189" y="108"/>
                  </a:lnTo>
                  <a:lnTo>
                    <a:pt x="185" y="108"/>
                  </a:lnTo>
                  <a:lnTo>
                    <a:pt x="182" y="108"/>
                  </a:lnTo>
                  <a:lnTo>
                    <a:pt x="182" y="10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0" name="Freeform 98"/>
            <p:cNvSpPr/>
            <p:nvPr/>
          </p:nvSpPr>
          <p:spPr bwMode="auto">
            <a:xfrm>
              <a:off x="5675646" y="3428226"/>
              <a:ext cx="365443" cy="272332"/>
            </a:xfrm>
            <a:custGeom>
              <a:avLst/>
              <a:gdLst>
                <a:gd name="T0" fmla="*/ 163 w 204"/>
                <a:gd name="T1" fmla="*/ 29 h 156"/>
                <a:gd name="T2" fmla="*/ 152 w 204"/>
                <a:gd name="T3" fmla="*/ 7 h 156"/>
                <a:gd name="T4" fmla="*/ 145 w 204"/>
                <a:gd name="T5" fmla="*/ 7 h 156"/>
                <a:gd name="T6" fmla="*/ 122 w 204"/>
                <a:gd name="T7" fmla="*/ 7 h 156"/>
                <a:gd name="T8" fmla="*/ 119 w 204"/>
                <a:gd name="T9" fmla="*/ 11 h 156"/>
                <a:gd name="T10" fmla="*/ 111 w 204"/>
                <a:gd name="T11" fmla="*/ 7 h 156"/>
                <a:gd name="T12" fmla="*/ 111 w 204"/>
                <a:gd name="T13" fmla="*/ 3 h 156"/>
                <a:gd name="T14" fmla="*/ 100 w 204"/>
                <a:gd name="T15" fmla="*/ 0 h 156"/>
                <a:gd name="T16" fmla="*/ 100 w 204"/>
                <a:gd name="T17" fmla="*/ 3 h 156"/>
                <a:gd name="T18" fmla="*/ 93 w 204"/>
                <a:gd name="T19" fmla="*/ 3 h 156"/>
                <a:gd name="T20" fmla="*/ 93 w 204"/>
                <a:gd name="T21" fmla="*/ 3 h 156"/>
                <a:gd name="T22" fmla="*/ 89 w 204"/>
                <a:gd name="T23" fmla="*/ 3 h 156"/>
                <a:gd name="T24" fmla="*/ 82 w 204"/>
                <a:gd name="T25" fmla="*/ 7 h 156"/>
                <a:gd name="T26" fmla="*/ 71 w 204"/>
                <a:gd name="T27" fmla="*/ 11 h 156"/>
                <a:gd name="T28" fmla="*/ 56 w 204"/>
                <a:gd name="T29" fmla="*/ 7 h 156"/>
                <a:gd name="T30" fmla="*/ 45 w 204"/>
                <a:gd name="T31" fmla="*/ 7 h 156"/>
                <a:gd name="T32" fmla="*/ 34 w 204"/>
                <a:gd name="T33" fmla="*/ 3 h 156"/>
                <a:gd name="T34" fmla="*/ 4 w 204"/>
                <a:gd name="T35" fmla="*/ 0 h 156"/>
                <a:gd name="T36" fmla="*/ 4 w 204"/>
                <a:gd name="T37" fmla="*/ 3 h 156"/>
                <a:gd name="T38" fmla="*/ 4 w 204"/>
                <a:gd name="T39" fmla="*/ 18 h 156"/>
                <a:gd name="T40" fmla="*/ 0 w 204"/>
                <a:gd name="T41" fmla="*/ 29 h 156"/>
                <a:gd name="T42" fmla="*/ 204 w 204"/>
                <a:gd name="T43" fmla="*/ 156 h 156"/>
                <a:gd name="T44" fmla="*/ 196 w 204"/>
                <a:gd name="T45" fmla="*/ 152 h 156"/>
                <a:gd name="T46" fmla="*/ 193 w 204"/>
                <a:gd name="T47" fmla="*/ 144 h 156"/>
                <a:gd name="T48" fmla="*/ 182 w 204"/>
                <a:gd name="T49" fmla="*/ 141 h 156"/>
                <a:gd name="T50" fmla="*/ 178 w 204"/>
                <a:gd name="T51" fmla="*/ 126 h 156"/>
                <a:gd name="T52" fmla="*/ 178 w 204"/>
                <a:gd name="T53" fmla="*/ 126 h 156"/>
                <a:gd name="T54" fmla="*/ 182 w 204"/>
                <a:gd name="T55" fmla="*/ 122 h 156"/>
                <a:gd name="T56" fmla="*/ 178 w 204"/>
                <a:gd name="T57" fmla="*/ 118 h 156"/>
                <a:gd name="T58" fmla="*/ 167 w 204"/>
                <a:gd name="T59" fmla="*/ 104 h 156"/>
                <a:gd name="T60" fmla="*/ 152 w 204"/>
                <a:gd name="T61" fmla="*/ 85 h 156"/>
                <a:gd name="T62" fmla="*/ 152 w 204"/>
                <a:gd name="T63" fmla="*/ 74 h 156"/>
                <a:gd name="T64" fmla="*/ 145 w 204"/>
                <a:gd name="T65" fmla="*/ 66 h 156"/>
                <a:gd name="T66" fmla="*/ 145 w 204"/>
                <a:gd name="T67" fmla="*/ 59 h 156"/>
                <a:gd name="T68" fmla="*/ 126 w 204"/>
                <a:gd name="T69" fmla="*/ 44 h 156"/>
                <a:gd name="T70" fmla="*/ 122 w 204"/>
                <a:gd name="T71" fmla="*/ 33 h 156"/>
                <a:gd name="T72" fmla="*/ 126 w 204"/>
                <a:gd name="T73" fmla="*/ 29 h 156"/>
                <a:gd name="T74" fmla="*/ 130 w 204"/>
                <a:gd name="T75" fmla="*/ 37 h 156"/>
                <a:gd name="T76" fmla="*/ 137 w 204"/>
                <a:gd name="T77" fmla="*/ 44 h 156"/>
                <a:gd name="T78" fmla="*/ 141 w 204"/>
                <a:gd name="T79" fmla="*/ 52 h 156"/>
                <a:gd name="T80" fmla="*/ 156 w 204"/>
                <a:gd name="T81" fmla="*/ 63 h 156"/>
                <a:gd name="T82" fmla="*/ 159 w 204"/>
                <a:gd name="T83" fmla="*/ 55 h 156"/>
                <a:gd name="T84" fmla="*/ 159 w 204"/>
                <a:gd name="T85" fmla="*/ 44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04" h="156">
                  <a:moveTo>
                    <a:pt x="163" y="37"/>
                  </a:moveTo>
                  <a:lnTo>
                    <a:pt x="159" y="33"/>
                  </a:lnTo>
                  <a:lnTo>
                    <a:pt x="163" y="29"/>
                  </a:lnTo>
                  <a:lnTo>
                    <a:pt x="159" y="22"/>
                  </a:lnTo>
                  <a:lnTo>
                    <a:pt x="156" y="15"/>
                  </a:lnTo>
                  <a:lnTo>
                    <a:pt x="152" y="7"/>
                  </a:lnTo>
                  <a:lnTo>
                    <a:pt x="148" y="3"/>
                  </a:lnTo>
                  <a:lnTo>
                    <a:pt x="148" y="3"/>
                  </a:lnTo>
                  <a:lnTo>
                    <a:pt x="145" y="7"/>
                  </a:lnTo>
                  <a:lnTo>
                    <a:pt x="141" y="7"/>
                  </a:lnTo>
                  <a:lnTo>
                    <a:pt x="130" y="7"/>
                  </a:lnTo>
                  <a:lnTo>
                    <a:pt x="122" y="7"/>
                  </a:lnTo>
                  <a:lnTo>
                    <a:pt x="115" y="3"/>
                  </a:lnTo>
                  <a:lnTo>
                    <a:pt x="115" y="7"/>
                  </a:lnTo>
                  <a:lnTo>
                    <a:pt x="119" y="11"/>
                  </a:lnTo>
                  <a:lnTo>
                    <a:pt x="119" y="11"/>
                  </a:lnTo>
                  <a:lnTo>
                    <a:pt x="115" y="7"/>
                  </a:lnTo>
                  <a:lnTo>
                    <a:pt x="111" y="7"/>
                  </a:lnTo>
                  <a:lnTo>
                    <a:pt x="111" y="3"/>
                  </a:lnTo>
                  <a:lnTo>
                    <a:pt x="111" y="3"/>
                  </a:lnTo>
                  <a:lnTo>
                    <a:pt x="111" y="3"/>
                  </a:lnTo>
                  <a:lnTo>
                    <a:pt x="108" y="3"/>
                  </a:lnTo>
                  <a:lnTo>
                    <a:pt x="104" y="3"/>
                  </a:lnTo>
                  <a:lnTo>
                    <a:pt x="100" y="0"/>
                  </a:lnTo>
                  <a:lnTo>
                    <a:pt x="100" y="0"/>
                  </a:lnTo>
                  <a:lnTo>
                    <a:pt x="100" y="3"/>
                  </a:lnTo>
                  <a:lnTo>
                    <a:pt x="100" y="3"/>
                  </a:lnTo>
                  <a:lnTo>
                    <a:pt x="100" y="3"/>
                  </a:lnTo>
                  <a:lnTo>
                    <a:pt x="96" y="3"/>
                  </a:lnTo>
                  <a:lnTo>
                    <a:pt x="93" y="3"/>
                  </a:lnTo>
                  <a:lnTo>
                    <a:pt x="89" y="3"/>
                  </a:lnTo>
                  <a:lnTo>
                    <a:pt x="93" y="3"/>
                  </a:lnTo>
                  <a:lnTo>
                    <a:pt x="93" y="3"/>
                  </a:lnTo>
                  <a:lnTo>
                    <a:pt x="96" y="0"/>
                  </a:lnTo>
                  <a:lnTo>
                    <a:pt x="93" y="3"/>
                  </a:lnTo>
                  <a:lnTo>
                    <a:pt x="89" y="3"/>
                  </a:lnTo>
                  <a:lnTo>
                    <a:pt x="85" y="3"/>
                  </a:lnTo>
                  <a:lnTo>
                    <a:pt x="82" y="3"/>
                  </a:lnTo>
                  <a:lnTo>
                    <a:pt x="82" y="7"/>
                  </a:lnTo>
                  <a:lnTo>
                    <a:pt x="78" y="7"/>
                  </a:lnTo>
                  <a:lnTo>
                    <a:pt x="74" y="11"/>
                  </a:lnTo>
                  <a:lnTo>
                    <a:pt x="71" y="11"/>
                  </a:lnTo>
                  <a:lnTo>
                    <a:pt x="67" y="11"/>
                  </a:lnTo>
                  <a:lnTo>
                    <a:pt x="59" y="7"/>
                  </a:lnTo>
                  <a:lnTo>
                    <a:pt x="56" y="7"/>
                  </a:lnTo>
                  <a:lnTo>
                    <a:pt x="52" y="7"/>
                  </a:lnTo>
                  <a:lnTo>
                    <a:pt x="45" y="7"/>
                  </a:lnTo>
                  <a:lnTo>
                    <a:pt x="45" y="7"/>
                  </a:lnTo>
                  <a:lnTo>
                    <a:pt x="41" y="7"/>
                  </a:lnTo>
                  <a:lnTo>
                    <a:pt x="37" y="3"/>
                  </a:lnTo>
                  <a:lnTo>
                    <a:pt x="34" y="3"/>
                  </a:lnTo>
                  <a:lnTo>
                    <a:pt x="19" y="3"/>
                  </a:lnTo>
                  <a:lnTo>
                    <a:pt x="15" y="0"/>
                  </a:lnTo>
                  <a:lnTo>
                    <a:pt x="4" y="0"/>
                  </a:lnTo>
                  <a:lnTo>
                    <a:pt x="4" y="0"/>
                  </a:lnTo>
                  <a:lnTo>
                    <a:pt x="4" y="0"/>
                  </a:lnTo>
                  <a:lnTo>
                    <a:pt x="4" y="3"/>
                  </a:lnTo>
                  <a:lnTo>
                    <a:pt x="0" y="11"/>
                  </a:lnTo>
                  <a:lnTo>
                    <a:pt x="4" y="15"/>
                  </a:lnTo>
                  <a:lnTo>
                    <a:pt x="4" y="18"/>
                  </a:lnTo>
                  <a:lnTo>
                    <a:pt x="0" y="22"/>
                  </a:lnTo>
                  <a:lnTo>
                    <a:pt x="0" y="26"/>
                  </a:lnTo>
                  <a:lnTo>
                    <a:pt x="0" y="29"/>
                  </a:lnTo>
                  <a:lnTo>
                    <a:pt x="4" y="37"/>
                  </a:lnTo>
                  <a:lnTo>
                    <a:pt x="8" y="156"/>
                  </a:lnTo>
                  <a:lnTo>
                    <a:pt x="204" y="156"/>
                  </a:lnTo>
                  <a:lnTo>
                    <a:pt x="204" y="156"/>
                  </a:lnTo>
                  <a:lnTo>
                    <a:pt x="200" y="152"/>
                  </a:lnTo>
                  <a:lnTo>
                    <a:pt x="196" y="152"/>
                  </a:lnTo>
                  <a:lnTo>
                    <a:pt x="196" y="148"/>
                  </a:lnTo>
                  <a:lnTo>
                    <a:pt x="193" y="148"/>
                  </a:lnTo>
                  <a:lnTo>
                    <a:pt x="193" y="144"/>
                  </a:lnTo>
                  <a:lnTo>
                    <a:pt x="189" y="144"/>
                  </a:lnTo>
                  <a:lnTo>
                    <a:pt x="185" y="144"/>
                  </a:lnTo>
                  <a:lnTo>
                    <a:pt x="182" y="141"/>
                  </a:lnTo>
                  <a:lnTo>
                    <a:pt x="178" y="133"/>
                  </a:lnTo>
                  <a:lnTo>
                    <a:pt x="178" y="130"/>
                  </a:lnTo>
                  <a:lnTo>
                    <a:pt x="178" y="126"/>
                  </a:lnTo>
                  <a:lnTo>
                    <a:pt x="178" y="126"/>
                  </a:lnTo>
                  <a:lnTo>
                    <a:pt x="178" y="126"/>
                  </a:lnTo>
                  <a:lnTo>
                    <a:pt x="178" y="126"/>
                  </a:lnTo>
                  <a:lnTo>
                    <a:pt x="185" y="126"/>
                  </a:lnTo>
                  <a:lnTo>
                    <a:pt x="182" y="122"/>
                  </a:lnTo>
                  <a:lnTo>
                    <a:pt x="182" y="122"/>
                  </a:lnTo>
                  <a:lnTo>
                    <a:pt x="178" y="118"/>
                  </a:lnTo>
                  <a:lnTo>
                    <a:pt x="178" y="118"/>
                  </a:lnTo>
                  <a:lnTo>
                    <a:pt x="178" y="118"/>
                  </a:lnTo>
                  <a:lnTo>
                    <a:pt x="174" y="118"/>
                  </a:lnTo>
                  <a:lnTo>
                    <a:pt x="174" y="115"/>
                  </a:lnTo>
                  <a:lnTo>
                    <a:pt x="167" y="104"/>
                  </a:lnTo>
                  <a:lnTo>
                    <a:pt x="163" y="104"/>
                  </a:lnTo>
                  <a:lnTo>
                    <a:pt x="163" y="100"/>
                  </a:lnTo>
                  <a:lnTo>
                    <a:pt x="152" y="85"/>
                  </a:lnTo>
                  <a:lnTo>
                    <a:pt x="152" y="81"/>
                  </a:lnTo>
                  <a:lnTo>
                    <a:pt x="152" y="81"/>
                  </a:lnTo>
                  <a:lnTo>
                    <a:pt x="152" y="74"/>
                  </a:lnTo>
                  <a:lnTo>
                    <a:pt x="148" y="74"/>
                  </a:lnTo>
                  <a:lnTo>
                    <a:pt x="148" y="70"/>
                  </a:lnTo>
                  <a:lnTo>
                    <a:pt x="145" y="66"/>
                  </a:lnTo>
                  <a:lnTo>
                    <a:pt x="145" y="63"/>
                  </a:lnTo>
                  <a:lnTo>
                    <a:pt x="145" y="63"/>
                  </a:lnTo>
                  <a:lnTo>
                    <a:pt x="145" y="59"/>
                  </a:lnTo>
                  <a:lnTo>
                    <a:pt x="133" y="52"/>
                  </a:lnTo>
                  <a:lnTo>
                    <a:pt x="133" y="48"/>
                  </a:lnTo>
                  <a:lnTo>
                    <a:pt x="126" y="44"/>
                  </a:lnTo>
                  <a:lnTo>
                    <a:pt x="126" y="41"/>
                  </a:lnTo>
                  <a:lnTo>
                    <a:pt x="122" y="37"/>
                  </a:lnTo>
                  <a:lnTo>
                    <a:pt x="122" y="33"/>
                  </a:lnTo>
                  <a:lnTo>
                    <a:pt x="122" y="29"/>
                  </a:lnTo>
                  <a:lnTo>
                    <a:pt x="122" y="29"/>
                  </a:lnTo>
                  <a:lnTo>
                    <a:pt x="126" y="29"/>
                  </a:lnTo>
                  <a:lnTo>
                    <a:pt x="126" y="29"/>
                  </a:lnTo>
                  <a:lnTo>
                    <a:pt x="126" y="33"/>
                  </a:lnTo>
                  <a:lnTo>
                    <a:pt x="130" y="37"/>
                  </a:lnTo>
                  <a:lnTo>
                    <a:pt x="130" y="37"/>
                  </a:lnTo>
                  <a:lnTo>
                    <a:pt x="137" y="44"/>
                  </a:lnTo>
                  <a:lnTo>
                    <a:pt x="137" y="44"/>
                  </a:lnTo>
                  <a:lnTo>
                    <a:pt x="137" y="48"/>
                  </a:lnTo>
                  <a:lnTo>
                    <a:pt x="141" y="52"/>
                  </a:lnTo>
                  <a:lnTo>
                    <a:pt x="141" y="52"/>
                  </a:lnTo>
                  <a:lnTo>
                    <a:pt x="152" y="63"/>
                  </a:lnTo>
                  <a:lnTo>
                    <a:pt x="156" y="63"/>
                  </a:lnTo>
                  <a:lnTo>
                    <a:pt x="156" y="63"/>
                  </a:lnTo>
                  <a:lnTo>
                    <a:pt x="156" y="63"/>
                  </a:lnTo>
                  <a:lnTo>
                    <a:pt x="159" y="59"/>
                  </a:lnTo>
                  <a:lnTo>
                    <a:pt x="159" y="55"/>
                  </a:lnTo>
                  <a:lnTo>
                    <a:pt x="159" y="55"/>
                  </a:lnTo>
                  <a:lnTo>
                    <a:pt x="159" y="48"/>
                  </a:lnTo>
                  <a:lnTo>
                    <a:pt x="159" y="44"/>
                  </a:lnTo>
                  <a:lnTo>
                    <a:pt x="163" y="37"/>
                  </a:lnTo>
                  <a:lnTo>
                    <a:pt x="163" y="3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1" name="Freeform 99"/>
            <p:cNvSpPr/>
            <p:nvPr/>
          </p:nvSpPr>
          <p:spPr bwMode="auto">
            <a:xfrm>
              <a:off x="5609366" y="3700558"/>
              <a:ext cx="483673" cy="490548"/>
            </a:xfrm>
            <a:custGeom>
              <a:avLst/>
              <a:gdLst>
                <a:gd name="T0" fmla="*/ 241 w 270"/>
                <a:gd name="T1" fmla="*/ 3 h 281"/>
                <a:gd name="T2" fmla="*/ 245 w 270"/>
                <a:gd name="T3" fmla="*/ 11 h 281"/>
                <a:gd name="T4" fmla="*/ 245 w 270"/>
                <a:gd name="T5" fmla="*/ 11 h 281"/>
                <a:gd name="T6" fmla="*/ 248 w 270"/>
                <a:gd name="T7" fmla="*/ 37 h 281"/>
                <a:gd name="T8" fmla="*/ 263 w 270"/>
                <a:gd name="T9" fmla="*/ 55 h 281"/>
                <a:gd name="T10" fmla="*/ 270 w 270"/>
                <a:gd name="T11" fmla="*/ 63 h 281"/>
                <a:gd name="T12" fmla="*/ 256 w 270"/>
                <a:gd name="T13" fmla="*/ 70 h 281"/>
                <a:gd name="T14" fmla="*/ 248 w 270"/>
                <a:gd name="T15" fmla="*/ 74 h 281"/>
                <a:gd name="T16" fmla="*/ 248 w 270"/>
                <a:gd name="T17" fmla="*/ 85 h 281"/>
                <a:gd name="T18" fmla="*/ 241 w 270"/>
                <a:gd name="T19" fmla="*/ 103 h 281"/>
                <a:gd name="T20" fmla="*/ 241 w 270"/>
                <a:gd name="T21" fmla="*/ 118 h 281"/>
                <a:gd name="T22" fmla="*/ 233 w 270"/>
                <a:gd name="T23" fmla="*/ 140 h 281"/>
                <a:gd name="T24" fmla="*/ 226 w 270"/>
                <a:gd name="T25" fmla="*/ 152 h 281"/>
                <a:gd name="T26" fmla="*/ 211 w 270"/>
                <a:gd name="T27" fmla="*/ 170 h 281"/>
                <a:gd name="T28" fmla="*/ 208 w 270"/>
                <a:gd name="T29" fmla="*/ 185 h 281"/>
                <a:gd name="T30" fmla="*/ 200 w 270"/>
                <a:gd name="T31" fmla="*/ 207 h 281"/>
                <a:gd name="T32" fmla="*/ 189 w 270"/>
                <a:gd name="T33" fmla="*/ 207 h 281"/>
                <a:gd name="T34" fmla="*/ 189 w 270"/>
                <a:gd name="T35" fmla="*/ 218 h 281"/>
                <a:gd name="T36" fmla="*/ 204 w 270"/>
                <a:gd name="T37" fmla="*/ 222 h 281"/>
                <a:gd name="T38" fmla="*/ 211 w 270"/>
                <a:gd name="T39" fmla="*/ 233 h 281"/>
                <a:gd name="T40" fmla="*/ 222 w 270"/>
                <a:gd name="T41" fmla="*/ 248 h 281"/>
                <a:gd name="T42" fmla="*/ 208 w 270"/>
                <a:gd name="T43" fmla="*/ 267 h 281"/>
                <a:gd name="T44" fmla="*/ 200 w 270"/>
                <a:gd name="T45" fmla="*/ 274 h 281"/>
                <a:gd name="T46" fmla="*/ 182 w 270"/>
                <a:gd name="T47" fmla="*/ 278 h 281"/>
                <a:gd name="T48" fmla="*/ 174 w 270"/>
                <a:gd name="T49" fmla="*/ 281 h 281"/>
                <a:gd name="T50" fmla="*/ 159 w 270"/>
                <a:gd name="T51" fmla="*/ 278 h 281"/>
                <a:gd name="T52" fmla="*/ 152 w 270"/>
                <a:gd name="T53" fmla="*/ 281 h 281"/>
                <a:gd name="T54" fmla="*/ 145 w 270"/>
                <a:gd name="T55" fmla="*/ 278 h 281"/>
                <a:gd name="T56" fmla="*/ 137 w 270"/>
                <a:gd name="T57" fmla="*/ 270 h 281"/>
                <a:gd name="T58" fmla="*/ 126 w 270"/>
                <a:gd name="T59" fmla="*/ 263 h 281"/>
                <a:gd name="T60" fmla="*/ 119 w 270"/>
                <a:gd name="T61" fmla="*/ 267 h 281"/>
                <a:gd name="T62" fmla="*/ 108 w 270"/>
                <a:gd name="T63" fmla="*/ 270 h 281"/>
                <a:gd name="T64" fmla="*/ 96 w 270"/>
                <a:gd name="T65" fmla="*/ 263 h 281"/>
                <a:gd name="T66" fmla="*/ 89 w 270"/>
                <a:gd name="T67" fmla="*/ 255 h 281"/>
                <a:gd name="T68" fmla="*/ 78 w 270"/>
                <a:gd name="T69" fmla="*/ 244 h 281"/>
                <a:gd name="T70" fmla="*/ 74 w 270"/>
                <a:gd name="T71" fmla="*/ 237 h 281"/>
                <a:gd name="T72" fmla="*/ 63 w 270"/>
                <a:gd name="T73" fmla="*/ 226 h 281"/>
                <a:gd name="T74" fmla="*/ 56 w 270"/>
                <a:gd name="T75" fmla="*/ 222 h 281"/>
                <a:gd name="T76" fmla="*/ 52 w 270"/>
                <a:gd name="T77" fmla="*/ 215 h 281"/>
                <a:gd name="T78" fmla="*/ 37 w 270"/>
                <a:gd name="T79" fmla="*/ 207 h 281"/>
                <a:gd name="T80" fmla="*/ 33 w 270"/>
                <a:gd name="T81" fmla="*/ 204 h 281"/>
                <a:gd name="T82" fmla="*/ 26 w 270"/>
                <a:gd name="T83" fmla="*/ 192 h 281"/>
                <a:gd name="T84" fmla="*/ 19 w 270"/>
                <a:gd name="T85" fmla="*/ 174 h 281"/>
                <a:gd name="T86" fmla="*/ 15 w 270"/>
                <a:gd name="T87" fmla="*/ 166 h 281"/>
                <a:gd name="T88" fmla="*/ 8 w 270"/>
                <a:gd name="T89" fmla="*/ 155 h 281"/>
                <a:gd name="T90" fmla="*/ 8 w 270"/>
                <a:gd name="T91" fmla="*/ 144 h 281"/>
                <a:gd name="T92" fmla="*/ 0 w 270"/>
                <a:gd name="T93" fmla="*/ 140 h 281"/>
                <a:gd name="T94" fmla="*/ 4 w 270"/>
                <a:gd name="T95" fmla="*/ 126 h 281"/>
                <a:gd name="T96" fmla="*/ 8 w 270"/>
                <a:gd name="T97" fmla="*/ 115 h 281"/>
                <a:gd name="T98" fmla="*/ 15 w 270"/>
                <a:gd name="T99" fmla="*/ 100 h 281"/>
                <a:gd name="T100" fmla="*/ 33 w 270"/>
                <a:gd name="T101" fmla="*/ 96 h 281"/>
                <a:gd name="T102" fmla="*/ 45 w 270"/>
                <a:gd name="T103" fmla="*/ 0 h 2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270" h="281">
                  <a:moveTo>
                    <a:pt x="45" y="0"/>
                  </a:moveTo>
                  <a:lnTo>
                    <a:pt x="241" y="0"/>
                  </a:lnTo>
                  <a:lnTo>
                    <a:pt x="241" y="0"/>
                  </a:lnTo>
                  <a:lnTo>
                    <a:pt x="241" y="3"/>
                  </a:lnTo>
                  <a:lnTo>
                    <a:pt x="241" y="3"/>
                  </a:lnTo>
                  <a:lnTo>
                    <a:pt x="241" y="3"/>
                  </a:lnTo>
                  <a:lnTo>
                    <a:pt x="241" y="3"/>
                  </a:lnTo>
                  <a:lnTo>
                    <a:pt x="241" y="3"/>
                  </a:lnTo>
                  <a:lnTo>
                    <a:pt x="241" y="7"/>
                  </a:lnTo>
                  <a:lnTo>
                    <a:pt x="245" y="11"/>
                  </a:lnTo>
                  <a:lnTo>
                    <a:pt x="248" y="14"/>
                  </a:lnTo>
                  <a:lnTo>
                    <a:pt x="248" y="14"/>
                  </a:lnTo>
                  <a:lnTo>
                    <a:pt x="245" y="14"/>
                  </a:lnTo>
                  <a:lnTo>
                    <a:pt x="245" y="14"/>
                  </a:lnTo>
                  <a:lnTo>
                    <a:pt x="245" y="11"/>
                  </a:lnTo>
                  <a:lnTo>
                    <a:pt x="245" y="14"/>
                  </a:lnTo>
                  <a:lnTo>
                    <a:pt x="245" y="14"/>
                  </a:lnTo>
                  <a:lnTo>
                    <a:pt x="248" y="25"/>
                  </a:lnTo>
                  <a:lnTo>
                    <a:pt x="248" y="33"/>
                  </a:lnTo>
                  <a:lnTo>
                    <a:pt x="248" y="37"/>
                  </a:lnTo>
                  <a:lnTo>
                    <a:pt x="252" y="44"/>
                  </a:lnTo>
                  <a:lnTo>
                    <a:pt x="252" y="48"/>
                  </a:lnTo>
                  <a:lnTo>
                    <a:pt x="256" y="48"/>
                  </a:lnTo>
                  <a:lnTo>
                    <a:pt x="263" y="55"/>
                  </a:lnTo>
                  <a:lnTo>
                    <a:pt x="263" y="55"/>
                  </a:lnTo>
                  <a:lnTo>
                    <a:pt x="267" y="55"/>
                  </a:lnTo>
                  <a:lnTo>
                    <a:pt x="270" y="59"/>
                  </a:lnTo>
                  <a:lnTo>
                    <a:pt x="270" y="59"/>
                  </a:lnTo>
                  <a:lnTo>
                    <a:pt x="270" y="59"/>
                  </a:lnTo>
                  <a:lnTo>
                    <a:pt x="270" y="63"/>
                  </a:lnTo>
                  <a:lnTo>
                    <a:pt x="267" y="66"/>
                  </a:lnTo>
                  <a:lnTo>
                    <a:pt x="263" y="66"/>
                  </a:lnTo>
                  <a:lnTo>
                    <a:pt x="263" y="66"/>
                  </a:lnTo>
                  <a:lnTo>
                    <a:pt x="259" y="66"/>
                  </a:lnTo>
                  <a:lnTo>
                    <a:pt x="256" y="70"/>
                  </a:lnTo>
                  <a:lnTo>
                    <a:pt x="252" y="70"/>
                  </a:lnTo>
                  <a:lnTo>
                    <a:pt x="252" y="70"/>
                  </a:lnTo>
                  <a:lnTo>
                    <a:pt x="256" y="74"/>
                  </a:lnTo>
                  <a:lnTo>
                    <a:pt x="252" y="74"/>
                  </a:lnTo>
                  <a:lnTo>
                    <a:pt x="248" y="74"/>
                  </a:lnTo>
                  <a:lnTo>
                    <a:pt x="248" y="74"/>
                  </a:lnTo>
                  <a:lnTo>
                    <a:pt x="248" y="77"/>
                  </a:lnTo>
                  <a:lnTo>
                    <a:pt x="245" y="81"/>
                  </a:lnTo>
                  <a:lnTo>
                    <a:pt x="248" y="81"/>
                  </a:lnTo>
                  <a:lnTo>
                    <a:pt x="248" y="85"/>
                  </a:lnTo>
                  <a:lnTo>
                    <a:pt x="248" y="85"/>
                  </a:lnTo>
                  <a:lnTo>
                    <a:pt x="245" y="89"/>
                  </a:lnTo>
                  <a:lnTo>
                    <a:pt x="245" y="96"/>
                  </a:lnTo>
                  <a:lnTo>
                    <a:pt x="241" y="100"/>
                  </a:lnTo>
                  <a:lnTo>
                    <a:pt x="241" y="103"/>
                  </a:lnTo>
                  <a:lnTo>
                    <a:pt x="241" y="103"/>
                  </a:lnTo>
                  <a:lnTo>
                    <a:pt x="237" y="107"/>
                  </a:lnTo>
                  <a:lnTo>
                    <a:pt x="241" y="115"/>
                  </a:lnTo>
                  <a:lnTo>
                    <a:pt x="241" y="118"/>
                  </a:lnTo>
                  <a:lnTo>
                    <a:pt x="241" y="118"/>
                  </a:lnTo>
                  <a:lnTo>
                    <a:pt x="241" y="118"/>
                  </a:lnTo>
                  <a:lnTo>
                    <a:pt x="241" y="122"/>
                  </a:lnTo>
                  <a:lnTo>
                    <a:pt x="241" y="129"/>
                  </a:lnTo>
                  <a:lnTo>
                    <a:pt x="233" y="137"/>
                  </a:lnTo>
                  <a:lnTo>
                    <a:pt x="233" y="140"/>
                  </a:lnTo>
                  <a:lnTo>
                    <a:pt x="233" y="140"/>
                  </a:lnTo>
                  <a:lnTo>
                    <a:pt x="230" y="140"/>
                  </a:lnTo>
                  <a:lnTo>
                    <a:pt x="230" y="144"/>
                  </a:lnTo>
                  <a:lnTo>
                    <a:pt x="226" y="148"/>
                  </a:lnTo>
                  <a:lnTo>
                    <a:pt x="226" y="152"/>
                  </a:lnTo>
                  <a:lnTo>
                    <a:pt x="219" y="155"/>
                  </a:lnTo>
                  <a:lnTo>
                    <a:pt x="219" y="159"/>
                  </a:lnTo>
                  <a:lnTo>
                    <a:pt x="215" y="170"/>
                  </a:lnTo>
                  <a:lnTo>
                    <a:pt x="211" y="170"/>
                  </a:lnTo>
                  <a:lnTo>
                    <a:pt x="211" y="170"/>
                  </a:lnTo>
                  <a:lnTo>
                    <a:pt x="211" y="170"/>
                  </a:lnTo>
                  <a:lnTo>
                    <a:pt x="208" y="178"/>
                  </a:lnTo>
                  <a:lnTo>
                    <a:pt x="208" y="178"/>
                  </a:lnTo>
                  <a:lnTo>
                    <a:pt x="208" y="181"/>
                  </a:lnTo>
                  <a:lnTo>
                    <a:pt x="208" y="185"/>
                  </a:lnTo>
                  <a:lnTo>
                    <a:pt x="204" y="189"/>
                  </a:lnTo>
                  <a:lnTo>
                    <a:pt x="204" y="192"/>
                  </a:lnTo>
                  <a:lnTo>
                    <a:pt x="204" y="196"/>
                  </a:lnTo>
                  <a:lnTo>
                    <a:pt x="204" y="204"/>
                  </a:lnTo>
                  <a:lnTo>
                    <a:pt x="200" y="207"/>
                  </a:lnTo>
                  <a:lnTo>
                    <a:pt x="200" y="207"/>
                  </a:lnTo>
                  <a:lnTo>
                    <a:pt x="196" y="207"/>
                  </a:lnTo>
                  <a:lnTo>
                    <a:pt x="196" y="207"/>
                  </a:lnTo>
                  <a:lnTo>
                    <a:pt x="193" y="207"/>
                  </a:lnTo>
                  <a:lnTo>
                    <a:pt x="189" y="207"/>
                  </a:lnTo>
                  <a:lnTo>
                    <a:pt x="189" y="211"/>
                  </a:lnTo>
                  <a:lnTo>
                    <a:pt x="189" y="211"/>
                  </a:lnTo>
                  <a:lnTo>
                    <a:pt x="185" y="215"/>
                  </a:lnTo>
                  <a:lnTo>
                    <a:pt x="185" y="215"/>
                  </a:lnTo>
                  <a:lnTo>
                    <a:pt x="189" y="218"/>
                  </a:lnTo>
                  <a:lnTo>
                    <a:pt x="196" y="215"/>
                  </a:lnTo>
                  <a:lnTo>
                    <a:pt x="196" y="218"/>
                  </a:lnTo>
                  <a:lnTo>
                    <a:pt x="200" y="222"/>
                  </a:lnTo>
                  <a:lnTo>
                    <a:pt x="200" y="222"/>
                  </a:lnTo>
                  <a:lnTo>
                    <a:pt x="204" y="222"/>
                  </a:lnTo>
                  <a:lnTo>
                    <a:pt x="204" y="230"/>
                  </a:lnTo>
                  <a:lnTo>
                    <a:pt x="208" y="230"/>
                  </a:lnTo>
                  <a:lnTo>
                    <a:pt x="208" y="230"/>
                  </a:lnTo>
                  <a:lnTo>
                    <a:pt x="211" y="233"/>
                  </a:lnTo>
                  <a:lnTo>
                    <a:pt x="211" y="233"/>
                  </a:lnTo>
                  <a:lnTo>
                    <a:pt x="215" y="233"/>
                  </a:lnTo>
                  <a:lnTo>
                    <a:pt x="215" y="237"/>
                  </a:lnTo>
                  <a:lnTo>
                    <a:pt x="219" y="241"/>
                  </a:lnTo>
                  <a:lnTo>
                    <a:pt x="219" y="244"/>
                  </a:lnTo>
                  <a:lnTo>
                    <a:pt x="222" y="248"/>
                  </a:lnTo>
                  <a:lnTo>
                    <a:pt x="222" y="252"/>
                  </a:lnTo>
                  <a:lnTo>
                    <a:pt x="215" y="259"/>
                  </a:lnTo>
                  <a:lnTo>
                    <a:pt x="211" y="263"/>
                  </a:lnTo>
                  <a:lnTo>
                    <a:pt x="211" y="263"/>
                  </a:lnTo>
                  <a:lnTo>
                    <a:pt x="208" y="267"/>
                  </a:lnTo>
                  <a:lnTo>
                    <a:pt x="208" y="267"/>
                  </a:lnTo>
                  <a:lnTo>
                    <a:pt x="204" y="267"/>
                  </a:lnTo>
                  <a:lnTo>
                    <a:pt x="204" y="270"/>
                  </a:lnTo>
                  <a:lnTo>
                    <a:pt x="204" y="270"/>
                  </a:lnTo>
                  <a:lnTo>
                    <a:pt x="200" y="274"/>
                  </a:lnTo>
                  <a:lnTo>
                    <a:pt x="196" y="274"/>
                  </a:lnTo>
                  <a:lnTo>
                    <a:pt x="193" y="278"/>
                  </a:lnTo>
                  <a:lnTo>
                    <a:pt x="189" y="274"/>
                  </a:lnTo>
                  <a:lnTo>
                    <a:pt x="185" y="274"/>
                  </a:lnTo>
                  <a:lnTo>
                    <a:pt x="182" y="278"/>
                  </a:lnTo>
                  <a:lnTo>
                    <a:pt x="178" y="278"/>
                  </a:lnTo>
                  <a:lnTo>
                    <a:pt x="178" y="278"/>
                  </a:lnTo>
                  <a:lnTo>
                    <a:pt x="174" y="278"/>
                  </a:lnTo>
                  <a:lnTo>
                    <a:pt x="174" y="278"/>
                  </a:lnTo>
                  <a:lnTo>
                    <a:pt x="174" y="281"/>
                  </a:lnTo>
                  <a:lnTo>
                    <a:pt x="170" y="281"/>
                  </a:lnTo>
                  <a:lnTo>
                    <a:pt x="167" y="281"/>
                  </a:lnTo>
                  <a:lnTo>
                    <a:pt x="167" y="278"/>
                  </a:lnTo>
                  <a:lnTo>
                    <a:pt x="163" y="278"/>
                  </a:lnTo>
                  <a:lnTo>
                    <a:pt x="159" y="278"/>
                  </a:lnTo>
                  <a:lnTo>
                    <a:pt x="156" y="278"/>
                  </a:lnTo>
                  <a:lnTo>
                    <a:pt x="152" y="274"/>
                  </a:lnTo>
                  <a:lnTo>
                    <a:pt x="152" y="278"/>
                  </a:lnTo>
                  <a:lnTo>
                    <a:pt x="152" y="278"/>
                  </a:lnTo>
                  <a:lnTo>
                    <a:pt x="152" y="281"/>
                  </a:lnTo>
                  <a:lnTo>
                    <a:pt x="152" y="281"/>
                  </a:lnTo>
                  <a:lnTo>
                    <a:pt x="152" y="281"/>
                  </a:lnTo>
                  <a:lnTo>
                    <a:pt x="148" y="281"/>
                  </a:lnTo>
                  <a:lnTo>
                    <a:pt x="145" y="281"/>
                  </a:lnTo>
                  <a:lnTo>
                    <a:pt x="145" y="278"/>
                  </a:lnTo>
                  <a:lnTo>
                    <a:pt x="145" y="278"/>
                  </a:lnTo>
                  <a:lnTo>
                    <a:pt x="145" y="274"/>
                  </a:lnTo>
                  <a:lnTo>
                    <a:pt x="141" y="274"/>
                  </a:lnTo>
                  <a:lnTo>
                    <a:pt x="141" y="270"/>
                  </a:lnTo>
                  <a:lnTo>
                    <a:pt x="137" y="270"/>
                  </a:lnTo>
                  <a:lnTo>
                    <a:pt x="137" y="270"/>
                  </a:lnTo>
                  <a:lnTo>
                    <a:pt x="133" y="267"/>
                  </a:lnTo>
                  <a:lnTo>
                    <a:pt x="130" y="263"/>
                  </a:lnTo>
                  <a:lnTo>
                    <a:pt x="130" y="263"/>
                  </a:lnTo>
                  <a:lnTo>
                    <a:pt x="126" y="263"/>
                  </a:lnTo>
                  <a:lnTo>
                    <a:pt x="126" y="263"/>
                  </a:lnTo>
                  <a:lnTo>
                    <a:pt x="122" y="267"/>
                  </a:lnTo>
                  <a:lnTo>
                    <a:pt x="119" y="267"/>
                  </a:lnTo>
                  <a:lnTo>
                    <a:pt x="119" y="267"/>
                  </a:lnTo>
                  <a:lnTo>
                    <a:pt x="119" y="267"/>
                  </a:lnTo>
                  <a:lnTo>
                    <a:pt x="115" y="267"/>
                  </a:lnTo>
                  <a:lnTo>
                    <a:pt x="111" y="267"/>
                  </a:lnTo>
                  <a:lnTo>
                    <a:pt x="111" y="267"/>
                  </a:lnTo>
                  <a:lnTo>
                    <a:pt x="108" y="270"/>
                  </a:lnTo>
                  <a:lnTo>
                    <a:pt x="108" y="270"/>
                  </a:lnTo>
                  <a:lnTo>
                    <a:pt x="104" y="267"/>
                  </a:lnTo>
                  <a:lnTo>
                    <a:pt x="100" y="267"/>
                  </a:lnTo>
                  <a:lnTo>
                    <a:pt x="100" y="263"/>
                  </a:lnTo>
                  <a:lnTo>
                    <a:pt x="96" y="263"/>
                  </a:lnTo>
                  <a:lnTo>
                    <a:pt x="96" y="263"/>
                  </a:lnTo>
                  <a:lnTo>
                    <a:pt x="93" y="259"/>
                  </a:lnTo>
                  <a:lnTo>
                    <a:pt x="93" y="259"/>
                  </a:lnTo>
                  <a:lnTo>
                    <a:pt x="93" y="259"/>
                  </a:lnTo>
                  <a:lnTo>
                    <a:pt x="93" y="255"/>
                  </a:lnTo>
                  <a:lnTo>
                    <a:pt x="89" y="255"/>
                  </a:lnTo>
                  <a:lnTo>
                    <a:pt x="89" y="252"/>
                  </a:lnTo>
                  <a:lnTo>
                    <a:pt x="85" y="248"/>
                  </a:lnTo>
                  <a:lnTo>
                    <a:pt x="89" y="248"/>
                  </a:lnTo>
                  <a:lnTo>
                    <a:pt x="85" y="244"/>
                  </a:lnTo>
                  <a:lnTo>
                    <a:pt x="78" y="244"/>
                  </a:lnTo>
                  <a:lnTo>
                    <a:pt x="78" y="244"/>
                  </a:lnTo>
                  <a:lnTo>
                    <a:pt x="78" y="241"/>
                  </a:lnTo>
                  <a:lnTo>
                    <a:pt x="78" y="241"/>
                  </a:lnTo>
                  <a:lnTo>
                    <a:pt x="74" y="237"/>
                  </a:lnTo>
                  <a:lnTo>
                    <a:pt x="74" y="237"/>
                  </a:lnTo>
                  <a:lnTo>
                    <a:pt x="71" y="233"/>
                  </a:lnTo>
                  <a:lnTo>
                    <a:pt x="71" y="230"/>
                  </a:lnTo>
                  <a:lnTo>
                    <a:pt x="67" y="226"/>
                  </a:lnTo>
                  <a:lnTo>
                    <a:pt x="63" y="230"/>
                  </a:lnTo>
                  <a:lnTo>
                    <a:pt x="63" y="226"/>
                  </a:lnTo>
                  <a:lnTo>
                    <a:pt x="59" y="226"/>
                  </a:lnTo>
                  <a:lnTo>
                    <a:pt x="59" y="226"/>
                  </a:lnTo>
                  <a:lnTo>
                    <a:pt x="56" y="222"/>
                  </a:lnTo>
                  <a:lnTo>
                    <a:pt x="56" y="222"/>
                  </a:lnTo>
                  <a:lnTo>
                    <a:pt x="56" y="222"/>
                  </a:lnTo>
                  <a:lnTo>
                    <a:pt x="59" y="218"/>
                  </a:lnTo>
                  <a:lnTo>
                    <a:pt x="59" y="218"/>
                  </a:lnTo>
                  <a:lnTo>
                    <a:pt x="56" y="215"/>
                  </a:lnTo>
                  <a:lnTo>
                    <a:pt x="56" y="215"/>
                  </a:lnTo>
                  <a:lnTo>
                    <a:pt x="52" y="215"/>
                  </a:lnTo>
                  <a:lnTo>
                    <a:pt x="52" y="211"/>
                  </a:lnTo>
                  <a:lnTo>
                    <a:pt x="48" y="211"/>
                  </a:lnTo>
                  <a:lnTo>
                    <a:pt x="45" y="211"/>
                  </a:lnTo>
                  <a:lnTo>
                    <a:pt x="41" y="211"/>
                  </a:lnTo>
                  <a:lnTo>
                    <a:pt x="37" y="207"/>
                  </a:lnTo>
                  <a:lnTo>
                    <a:pt x="37" y="204"/>
                  </a:lnTo>
                  <a:lnTo>
                    <a:pt x="41" y="204"/>
                  </a:lnTo>
                  <a:lnTo>
                    <a:pt x="37" y="200"/>
                  </a:lnTo>
                  <a:lnTo>
                    <a:pt x="33" y="200"/>
                  </a:lnTo>
                  <a:lnTo>
                    <a:pt x="33" y="204"/>
                  </a:lnTo>
                  <a:lnTo>
                    <a:pt x="26" y="204"/>
                  </a:lnTo>
                  <a:lnTo>
                    <a:pt x="26" y="200"/>
                  </a:lnTo>
                  <a:lnTo>
                    <a:pt x="26" y="196"/>
                  </a:lnTo>
                  <a:lnTo>
                    <a:pt x="26" y="192"/>
                  </a:lnTo>
                  <a:lnTo>
                    <a:pt x="26" y="192"/>
                  </a:lnTo>
                  <a:lnTo>
                    <a:pt x="30" y="189"/>
                  </a:lnTo>
                  <a:lnTo>
                    <a:pt x="26" y="185"/>
                  </a:lnTo>
                  <a:lnTo>
                    <a:pt x="22" y="181"/>
                  </a:lnTo>
                  <a:lnTo>
                    <a:pt x="19" y="174"/>
                  </a:lnTo>
                  <a:lnTo>
                    <a:pt x="19" y="174"/>
                  </a:lnTo>
                  <a:lnTo>
                    <a:pt x="15" y="170"/>
                  </a:lnTo>
                  <a:lnTo>
                    <a:pt x="15" y="170"/>
                  </a:lnTo>
                  <a:lnTo>
                    <a:pt x="15" y="170"/>
                  </a:lnTo>
                  <a:lnTo>
                    <a:pt x="15" y="166"/>
                  </a:lnTo>
                  <a:lnTo>
                    <a:pt x="15" y="166"/>
                  </a:lnTo>
                  <a:lnTo>
                    <a:pt x="15" y="163"/>
                  </a:lnTo>
                  <a:lnTo>
                    <a:pt x="15" y="163"/>
                  </a:lnTo>
                  <a:lnTo>
                    <a:pt x="15" y="159"/>
                  </a:lnTo>
                  <a:lnTo>
                    <a:pt x="8" y="159"/>
                  </a:lnTo>
                  <a:lnTo>
                    <a:pt x="8" y="155"/>
                  </a:lnTo>
                  <a:lnTo>
                    <a:pt x="8" y="152"/>
                  </a:lnTo>
                  <a:lnTo>
                    <a:pt x="8" y="148"/>
                  </a:lnTo>
                  <a:lnTo>
                    <a:pt x="8" y="148"/>
                  </a:lnTo>
                  <a:lnTo>
                    <a:pt x="4" y="144"/>
                  </a:lnTo>
                  <a:lnTo>
                    <a:pt x="8" y="144"/>
                  </a:lnTo>
                  <a:lnTo>
                    <a:pt x="8" y="140"/>
                  </a:lnTo>
                  <a:lnTo>
                    <a:pt x="4" y="140"/>
                  </a:lnTo>
                  <a:lnTo>
                    <a:pt x="0" y="144"/>
                  </a:lnTo>
                  <a:lnTo>
                    <a:pt x="0" y="144"/>
                  </a:lnTo>
                  <a:lnTo>
                    <a:pt x="0" y="140"/>
                  </a:lnTo>
                  <a:lnTo>
                    <a:pt x="4" y="133"/>
                  </a:lnTo>
                  <a:lnTo>
                    <a:pt x="8" y="133"/>
                  </a:lnTo>
                  <a:lnTo>
                    <a:pt x="8" y="129"/>
                  </a:lnTo>
                  <a:lnTo>
                    <a:pt x="4" y="126"/>
                  </a:lnTo>
                  <a:lnTo>
                    <a:pt x="4" y="126"/>
                  </a:lnTo>
                  <a:lnTo>
                    <a:pt x="8" y="122"/>
                  </a:lnTo>
                  <a:lnTo>
                    <a:pt x="8" y="118"/>
                  </a:lnTo>
                  <a:lnTo>
                    <a:pt x="8" y="118"/>
                  </a:lnTo>
                  <a:lnTo>
                    <a:pt x="8" y="115"/>
                  </a:lnTo>
                  <a:lnTo>
                    <a:pt x="8" y="115"/>
                  </a:lnTo>
                  <a:lnTo>
                    <a:pt x="11" y="115"/>
                  </a:lnTo>
                  <a:lnTo>
                    <a:pt x="15" y="107"/>
                  </a:lnTo>
                  <a:lnTo>
                    <a:pt x="19" y="103"/>
                  </a:lnTo>
                  <a:lnTo>
                    <a:pt x="15" y="103"/>
                  </a:lnTo>
                  <a:lnTo>
                    <a:pt x="15" y="100"/>
                  </a:lnTo>
                  <a:lnTo>
                    <a:pt x="19" y="96"/>
                  </a:lnTo>
                  <a:lnTo>
                    <a:pt x="22" y="96"/>
                  </a:lnTo>
                  <a:lnTo>
                    <a:pt x="26" y="96"/>
                  </a:lnTo>
                  <a:lnTo>
                    <a:pt x="30" y="96"/>
                  </a:lnTo>
                  <a:lnTo>
                    <a:pt x="33" y="96"/>
                  </a:lnTo>
                  <a:lnTo>
                    <a:pt x="30" y="37"/>
                  </a:lnTo>
                  <a:lnTo>
                    <a:pt x="30" y="37"/>
                  </a:lnTo>
                  <a:lnTo>
                    <a:pt x="30" y="29"/>
                  </a:lnTo>
                  <a:lnTo>
                    <a:pt x="48" y="29"/>
                  </a:lnTo>
                  <a:lnTo>
                    <a:pt x="45"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2" name="Freeform 100"/>
            <p:cNvSpPr/>
            <p:nvPr/>
          </p:nvSpPr>
          <p:spPr bwMode="auto">
            <a:xfrm>
              <a:off x="5940771" y="3887352"/>
              <a:ext cx="451429" cy="303755"/>
            </a:xfrm>
            <a:custGeom>
              <a:avLst/>
              <a:gdLst>
                <a:gd name="T0" fmla="*/ 34 w 252"/>
                <a:gd name="T1" fmla="*/ 137 h 174"/>
                <a:gd name="T2" fmla="*/ 30 w 252"/>
                <a:gd name="T3" fmla="*/ 126 h 174"/>
                <a:gd name="T4" fmla="*/ 23 w 252"/>
                <a:gd name="T5" fmla="*/ 123 h 174"/>
                <a:gd name="T6" fmla="*/ 19 w 252"/>
                <a:gd name="T7" fmla="*/ 115 h 174"/>
                <a:gd name="T8" fmla="*/ 11 w 252"/>
                <a:gd name="T9" fmla="*/ 111 h 174"/>
                <a:gd name="T10" fmla="*/ 0 w 252"/>
                <a:gd name="T11" fmla="*/ 108 h 174"/>
                <a:gd name="T12" fmla="*/ 4 w 252"/>
                <a:gd name="T13" fmla="*/ 104 h 174"/>
                <a:gd name="T14" fmla="*/ 11 w 252"/>
                <a:gd name="T15" fmla="*/ 100 h 174"/>
                <a:gd name="T16" fmla="*/ 15 w 252"/>
                <a:gd name="T17" fmla="*/ 100 h 174"/>
                <a:gd name="T18" fmla="*/ 19 w 252"/>
                <a:gd name="T19" fmla="*/ 85 h 174"/>
                <a:gd name="T20" fmla="*/ 23 w 252"/>
                <a:gd name="T21" fmla="*/ 74 h 174"/>
                <a:gd name="T22" fmla="*/ 26 w 252"/>
                <a:gd name="T23" fmla="*/ 63 h 174"/>
                <a:gd name="T24" fmla="*/ 30 w 252"/>
                <a:gd name="T25" fmla="*/ 63 h 174"/>
                <a:gd name="T26" fmla="*/ 41 w 252"/>
                <a:gd name="T27" fmla="*/ 45 h 174"/>
                <a:gd name="T28" fmla="*/ 45 w 252"/>
                <a:gd name="T29" fmla="*/ 33 h 174"/>
                <a:gd name="T30" fmla="*/ 48 w 252"/>
                <a:gd name="T31" fmla="*/ 30 h 174"/>
                <a:gd name="T32" fmla="*/ 56 w 252"/>
                <a:gd name="T33" fmla="*/ 11 h 174"/>
                <a:gd name="T34" fmla="*/ 63 w 252"/>
                <a:gd name="T35" fmla="*/ 11 h 174"/>
                <a:gd name="T36" fmla="*/ 71 w 252"/>
                <a:gd name="T37" fmla="*/ 0 h 174"/>
                <a:gd name="T38" fmla="*/ 82 w 252"/>
                <a:gd name="T39" fmla="*/ 8 h 174"/>
                <a:gd name="T40" fmla="*/ 89 w 252"/>
                <a:gd name="T41" fmla="*/ 4 h 174"/>
                <a:gd name="T42" fmla="*/ 97 w 252"/>
                <a:gd name="T43" fmla="*/ 4 h 174"/>
                <a:gd name="T44" fmla="*/ 104 w 252"/>
                <a:gd name="T45" fmla="*/ 8 h 174"/>
                <a:gd name="T46" fmla="*/ 115 w 252"/>
                <a:gd name="T47" fmla="*/ 11 h 174"/>
                <a:gd name="T48" fmla="*/ 126 w 252"/>
                <a:gd name="T49" fmla="*/ 19 h 174"/>
                <a:gd name="T50" fmla="*/ 130 w 252"/>
                <a:gd name="T51" fmla="*/ 22 h 174"/>
                <a:gd name="T52" fmla="*/ 141 w 252"/>
                <a:gd name="T53" fmla="*/ 26 h 174"/>
                <a:gd name="T54" fmla="*/ 145 w 252"/>
                <a:gd name="T55" fmla="*/ 37 h 174"/>
                <a:gd name="T56" fmla="*/ 148 w 252"/>
                <a:gd name="T57" fmla="*/ 41 h 174"/>
                <a:gd name="T58" fmla="*/ 148 w 252"/>
                <a:gd name="T59" fmla="*/ 52 h 174"/>
                <a:gd name="T60" fmla="*/ 145 w 252"/>
                <a:gd name="T61" fmla="*/ 63 h 174"/>
                <a:gd name="T62" fmla="*/ 156 w 252"/>
                <a:gd name="T63" fmla="*/ 59 h 174"/>
                <a:gd name="T64" fmla="*/ 160 w 252"/>
                <a:gd name="T65" fmla="*/ 63 h 174"/>
                <a:gd name="T66" fmla="*/ 171 w 252"/>
                <a:gd name="T67" fmla="*/ 78 h 174"/>
                <a:gd name="T68" fmla="*/ 178 w 252"/>
                <a:gd name="T69" fmla="*/ 89 h 174"/>
                <a:gd name="T70" fmla="*/ 252 w 252"/>
                <a:gd name="T71" fmla="*/ 104 h 174"/>
                <a:gd name="T72" fmla="*/ 178 w 252"/>
                <a:gd name="T73" fmla="*/ 152 h 174"/>
                <a:gd name="T74" fmla="*/ 171 w 252"/>
                <a:gd name="T75" fmla="*/ 156 h 174"/>
                <a:gd name="T76" fmla="*/ 160 w 252"/>
                <a:gd name="T77" fmla="*/ 163 h 174"/>
                <a:gd name="T78" fmla="*/ 148 w 252"/>
                <a:gd name="T79" fmla="*/ 167 h 174"/>
                <a:gd name="T80" fmla="*/ 137 w 252"/>
                <a:gd name="T81" fmla="*/ 167 h 174"/>
                <a:gd name="T82" fmla="*/ 130 w 252"/>
                <a:gd name="T83" fmla="*/ 163 h 174"/>
                <a:gd name="T84" fmla="*/ 119 w 252"/>
                <a:gd name="T85" fmla="*/ 163 h 174"/>
                <a:gd name="T86" fmla="*/ 108 w 252"/>
                <a:gd name="T87" fmla="*/ 174 h 174"/>
                <a:gd name="T88" fmla="*/ 100 w 252"/>
                <a:gd name="T89" fmla="*/ 174 h 174"/>
                <a:gd name="T90" fmla="*/ 85 w 252"/>
                <a:gd name="T91" fmla="*/ 171 h 174"/>
                <a:gd name="T92" fmla="*/ 78 w 252"/>
                <a:gd name="T93" fmla="*/ 167 h 174"/>
                <a:gd name="T94" fmla="*/ 60 w 252"/>
                <a:gd name="T95" fmla="*/ 160 h 174"/>
                <a:gd name="T96" fmla="*/ 48 w 252"/>
                <a:gd name="T97" fmla="*/ 160 h 174"/>
                <a:gd name="T98" fmla="*/ 45 w 252"/>
                <a:gd name="T99" fmla="*/ 145 h 174"/>
                <a:gd name="T100" fmla="*/ 37 w 252"/>
                <a:gd name="T101" fmla="*/ 145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52" h="174">
                  <a:moveTo>
                    <a:pt x="37" y="145"/>
                  </a:moveTo>
                  <a:lnTo>
                    <a:pt x="37" y="141"/>
                  </a:lnTo>
                  <a:lnTo>
                    <a:pt x="34" y="137"/>
                  </a:lnTo>
                  <a:lnTo>
                    <a:pt x="34" y="134"/>
                  </a:lnTo>
                  <a:lnTo>
                    <a:pt x="30" y="130"/>
                  </a:lnTo>
                  <a:lnTo>
                    <a:pt x="30" y="126"/>
                  </a:lnTo>
                  <a:lnTo>
                    <a:pt x="26" y="126"/>
                  </a:lnTo>
                  <a:lnTo>
                    <a:pt x="26" y="126"/>
                  </a:lnTo>
                  <a:lnTo>
                    <a:pt x="23" y="123"/>
                  </a:lnTo>
                  <a:lnTo>
                    <a:pt x="23" y="123"/>
                  </a:lnTo>
                  <a:lnTo>
                    <a:pt x="19" y="123"/>
                  </a:lnTo>
                  <a:lnTo>
                    <a:pt x="19" y="115"/>
                  </a:lnTo>
                  <a:lnTo>
                    <a:pt x="15" y="115"/>
                  </a:lnTo>
                  <a:lnTo>
                    <a:pt x="15" y="115"/>
                  </a:lnTo>
                  <a:lnTo>
                    <a:pt x="11" y="111"/>
                  </a:lnTo>
                  <a:lnTo>
                    <a:pt x="11" y="108"/>
                  </a:lnTo>
                  <a:lnTo>
                    <a:pt x="4" y="111"/>
                  </a:lnTo>
                  <a:lnTo>
                    <a:pt x="0" y="108"/>
                  </a:lnTo>
                  <a:lnTo>
                    <a:pt x="0" y="108"/>
                  </a:lnTo>
                  <a:lnTo>
                    <a:pt x="4" y="104"/>
                  </a:lnTo>
                  <a:lnTo>
                    <a:pt x="4" y="104"/>
                  </a:lnTo>
                  <a:lnTo>
                    <a:pt x="4" y="100"/>
                  </a:lnTo>
                  <a:lnTo>
                    <a:pt x="8" y="100"/>
                  </a:lnTo>
                  <a:lnTo>
                    <a:pt x="11" y="100"/>
                  </a:lnTo>
                  <a:lnTo>
                    <a:pt x="11" y="100"/>
                  </a:lnTo>
                  <a:lnTo>
                    <a:pt x="15" y="100"/>
                  </a:lnTo>
                  <a:lnTo>
                    <a:pt x="15" y="100"/>
                  </a:lnTo>
                  <a:lnTo>
                    <a:pt x="19" y="97"/>
                  </a:lnTo>
                  <a:lnTo>
                    <a:pt x="19" y="89"/>
                  </a:lnTo>
                  <a:lnTo>
                    <a:pt x="19" y="85"/>
                  </a:lnTo>
                  <a:lnTo>
                    <a:pt x="19" y="82"/>
                  </a:lnTo>
                  <a:lnTo>
                    <a:pt x="23" y="78"/>
                  </a:lnTo>
                  <a:lnTo>
                    <a:pt x="23" y="74"/>
                  </a:lnTo>
                  <a:lnTo>
                    <a:pt x="23" y="71"/>
                  </a:lnTo>
                  <a:lnTo>
                    <a:pt x="23" y="71"/>
                  </a:lnTo>
                  <a:lnTo>
                    <a:pt x="26" y="63"/>
                  </a:lnTo>
                  <a:lnTo>
                    <a:pt x="26" y="63"/>
                  </a:lnTo>
                  <a:lnTo>
                    <a:pt x="26" y="63"/>
                  </a:lnTo>
                  <a:lnTo>
                    <a:pt x="30" y="63"/>
                  </a:lnTo>
                  <a:lnTo>
                    <a:pt x="34" y="52"/>
                  </a:lnTo>
                  <a:lnTo>
                    <a:pt x="34" y="48"/>
                  </a:lnTo>
                  <a:lnTo>
                    <a:pt x="41" y="45"/>
                  </a:lnTo>
                  <a:lnTo>
                    <a:pt x="41" y="41"/>
                  </a:lnTo>
                  <a:lnTo>
                    <a:pt x="45" y="37"/>
                  </a:lnTo>
                  <a:lnTo>
                    <a:pt x="45" y="33"/>
                  </a:lnTo>
                  <a:lnTo>
                    <a:pt x="48" y="33"/>
                  </a:lnTo>
                  <a:lnTo>
                    <a:pt x="48" y="33"/>
                  </a:lnTo>
                  <a:lnTo>
                    <a:pt x="48" y="30"/>
                  </a:lnTo>
                  <a:lnTo>
                    <a:pt x="56" y="22"/>
                  </a:lnTo>
                  <a:lnTo>
                    <a:pt x="56" y="15"/>
                  </a:lnTo>
                  <a:lnTo>
                    <a:pt x="56" y="11"/>
                  </a:lnTo>
                  <a:lnTo>
                    <a:pt x="56" y="11"/>
                  </a:lnTo>
                  <a:lnTo>
                    <a:pt x="60" y="11"/>
                  </a:lnTo>
                  <a:lnTo>
                    <a:pt x="63" y="11"/>
                  </a:lnTo>
                  <a:lnTo>
                    <a:pt x="63" y="11"/>
                  </a:lnTo>
                  <a:lnTo>
                    <a:pt x="67" y="11"/>
                  </a:lnTo>
                  <a:lnTo>
                    <a:pt x="71" y="0"/>
                  </a:lnTo>
                  <a:lnTo>
                    <a:pt x="74" y="4"/>
                  </a:lnTo>
                  <a:lnTo>
                    <a:pt x="74" y="4"/>
                  </a:lnTo>
                  <a:lnTo>
                    <a:pt x="82" y="8"/>
                  </a:lnTo>
                  <a:lnTo>
                    <a:pt x="82" y="8"/>
                  </a:lnTo>
                  <a:lnTo>
                    <a:pt x="85" y="4"/>
                  </a:lnTo>
                  <a:lnTo>
                    <a:pt x="89" y="4"/>
                  </a:lnTo>
                  <a:lnTo>
                    <a:pt x="93" y="4"/>
                  </a:lnTo>
                  <a:lnTo>
                    <a:pt x="93" y="4"/>
                  </a:lnTo>
                  <a:lnTo>
                    <a:pt x="97" y="4"/>
                  </a:lnTo>
                  <a:lnTo>
                    <a:pt x="100" y="8"/>
                  </a:lnTo>
                  <a:lnTo>
                    <a:pt x="100" y="8"/>
                  </a:lnTo>
                  <a:lnTo>
                    <a:pt x="104" y="8"/>
                  </a:lnTo>
                  <a:lnTo>
                    <a:pt x="108" y="8"/>
                  </a:lnTo>
                  <a:lnTo>
                    <a:pt x="111" y="11"/>
                  </a:lnTo>
                  <a:lnTo>
                    <a:pt x="115" y="11"/>
                  </a:lnTo>
                  <a:lnTo>
                    <a:pt x="119" y="15"/>
                  </a:lnTo>
                  <a:lnTo>
                    <a:pt x="119" y="19"/>
                  </a:lnTo>
                  <a:lnTo>
                    <a:pt x="126" y="19"/>
                  </a:lnTo>
                  <a:lnTo>
                    <a:pt x="126" y="19"/>
                  </a:lnTo>
                  <a:lnTo>
                    <a:pt x="130" y="19"/>
                  </a:lnTo>
                  <a:lnTo>
                    <a:pt x="130" y="22"/>
                  </a:lnTo>
                  <a:lnTo>
                    <a:pt x="134" y="22"/>
                  </a:lnTo>
                  <a:lnTo>
                    <a:pt x="137" y="26"/>
                  </a:lnTo>
                  <a:lnTo>
                    <a:pt x="141" y="26"/>
                  </a:lnTo>
                  <a:lnTo>
                    <a:pt x="145" y="33"/>
                  </a:lnTo>
                  <a:lnTo>
                    <a:pt x="145" y="33"/>
                  </a:lnTo>
                  <a:lnTo>
                    <a:pt x="145" y="37"/>
                  </a:lnTo>
                  <a:lnTo>
                    <a:pt x="148" y="37"/>
                  </a:lnTo>
                  <a:lnTo>
                    <a:pt x="152" y="41"/>
                  </a:lnTo>
                  <a:lnTo>
                    <a:pt x="148" y="41"/>
                  </a:lnTo>
                  <a:lnTo>
                    <a:pt x="148" y="45"/>
                  </a:lnTo>
                  <a:lnTo>
                    <a:pt x="148" y="48"/>
                  </a:lnTo>
                  <a:lnTo>
                    <a:pt x="148" y="52"/>
                  </a:lnTo>
                  <a:lnTo>
                    <a:pt x="145" y="56"/>
                  </a:lnTo>
                  <a:lnTo>
                    <a:pt x="145" y="59"/>
                  </a:lnTo>
                  <a:lnTo>
                    <a:pt x="145" y="63"/>
                  </a:lnTo>
                  <a:lnTo>
                    <a:pt x="145" y="63"/>
                  </a:lnTo>
                  <a:lnTo>
                    <a:pt x="152" y="63"/>
                  </a:lnTo>
                  <a:lnTo>
                    <a:pt x="156" y="59"/>
                  </a:lnTo>
                  <a:lnTo>
                    <a:pt x="160" y="59"/>
                  </a:lnTo>
                  <a:lnTo>
                    <a:pt x="163" y="63"/>
                  </a:lnTo>
                  <a:lnTo>
                    <a:pt x="160" y="63"/>
                  </a:lnTo>
                  <a:lnTo>
                    <a:pt x="163" y="71"/>
                  </a:lnTo>
                  <a:lnTo>
                    <a:pt x="167" y="78"/>
                  </a:lnTo>
                  <a:lnTo>
                    <a:pt x="171" y="78"/>
                  </a:lnTo>
                  <a:lnTo>
                    <a:pt x="171" y="82"/>
                  </a:lnTo>
                  <a:lnTo>
                    <a:pt x="171" y="89"/>
                  </a:lnTo>
                  <a:lnTo>
                    <a:pt x="178" y="89"/>
                  </a:lnTo>
                  <a:lnTo>
                    <a:pt x="182" y="93"/>
                  </a:lnTo>
                  <a:lnTo>
                    <a:pt x="230" y="104"/>
                  </a:lnTo>
                  <a:lnTo>
                    <a:pt x="252" y="104"/>
                  </a:lnTo>
                  <a:lnTo>
                    <a:pt x="200" y="152"/>
                  </a:lnTo>
                  <a:lnTo>
                    <a:pt x="189" y="152"/>
                  </a:lnTo>
                  <a:lnTo>
                    <a:pt x="178" y="152"/>
                  </a:lnTo>
                  <a:lnTo>
                    <a:pt x="174" y="152"/>
                  </a:lnTo>
                  <a:lnTo>
                    <a:pt x="174" y="152"/>
                  </a:lnTo>
                  <a:lnTo>
                    <a:pt x="171" y="156"/>
                  </a:lnTo>
                  <a:lnTo>
                    <a:pt x="167" y="160"/>
                  </a:lnTo>
                  <a:lnTo>
                    <a:pt x="163" y="160"/>
                  </a:lnTo>
                  <a:lnTo>
                    <a:pt x="160" y="163"/>
                  </a:lnTo>
                  <a:lnTo>
                    <a:pt x="156" y="163"/>
                  </a:lnTo>
                  <a:lnTo>
                    <a:pt x="148" y="163"/>
                  </a:lnTo>
                  <a:lnTo>
                    <a:pt x="148" y="167"/>
                  </a:lnTo>
                  <a:lnTo>
                    <a:pt x="148" y="167"/>
                  </a:lnTo>
                  <a:lnTo>
                    <a:pt x="145" y="167"/>
                  </a:lnTo>
                  <a:lnTo>
                    <a:pt x="137" y="167"/>
                  </a:lnTo>
                  <a:lnTo>
                    <a:pt x="134" y="167"/>
                  </a:lnTo>
                  <a:lnTo>
                    <a:pt x="134" y="163"/>
                  </a:lnTo>
                  <a:lnTo>
                    <a:pt x="130" y="163"/>
                  </a:lnTo>
                  <a:lnTo>
                    <a:pt x="122" y="163"/>
                  </a:lnTo>
                  <a:lnTo>
                    <a:pt x="122" y="163"/>
                  </a:lnTo>
                  <a:lnTo>
                    <a:pt x="119" y="163"/>
                  </a:lnTo>
                  <a:lnTo>
                    <a:pt x="115" y="167"/>
                  </a:lnTo>
                  <a:lnTo>
                    <a:pt x="115" y="167"/>
                  </a:lnTo>
                  <a:lnTo>
                    <a:pt x="108" y="174"/>
                  </a:lnTo>
                  <a:lnTo>
                    <a:pt x="108" y="174"/>
                  </a:lnTo>
                  <a:lnTo>
                    <a:pt x="104" y="174"/>
                  </a:lnTo>
                  <a:lnTo>
                    <a:pt x="100" y="174"/>
                  </a:lnTo>
                  <a:lnTo>
                    <a:pt x="97" y="174"/>
                  </a:lnTo>
                  <a:lnTo>
                    <a:pt x="93" y="171"/>
                  </a:lnTo>
                  <a:lnTo>
                    <a:pt x="85" y="171"/>
                  </a:lnTo>
                  <a:lnTo>
                    <a:pt x="85" y="171"/>
                  </a:lnTo>
                  <a:lnTo>
                    <a:pt x="82" y="167"/>
                  </a:lnTo>
                  <a:lnTo>
                    <a:pt x="78" y="167"/>
                  </a:lnTo>
                  <a:lnTo>
                    <a:pt x="71" y="160"/>
                  </a:lnTo>
                  <a:lnTo>
                    <a:pt x="67" y="160"/>
                  </a:lnTo>
                  <a:lnTo>
                    <a:pt x="60" y="160"/>
                  </a:lnTo>
                  <a:lnTo>
                    <a:pt x="56" y="156"/>
                  </a:lnTo>
                  <a:lnTo>
                    <a:pt x="52" y="160"/>
                  </a:lnTo>
                  <a:lnTo>
                    <a:pt x="48" y="160"/>
                  </a:lnTo>
                  <a:lnTo>
                    <a:pt x="45" y="156"/>
                  </a:lnTo>
                  <a:lnTo>
                    <a:pt x="45" y="145"/>
                  </a:lnTo>
                  <a:lnTo>
                    <a:pt x="45" y="145"/>
                  </a:lnTo>
                  <a:lnTo>
                    <a:pt x="41" y="148"/>
                  </a:lnTo>
                  <a:lnTo>
                    <a:pt x="37" y="145"/>
                  </a:lnTo>
                  <a:lnTo>
                    <a:pt x="37" y="14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3" name="Freeform 101"/>
            <p:cNvSpPr/>
            <p:nvPr/>
          </p:nvSpPr>
          <p:spPr bwMode="auto">
            <a:xfrm>
              <a:off x="6033924" y="3803556"/>
              <a:ext cx="198844" cy="155370"/>
            </a:xfrm>
            <a:custGeom>
              <a:avLst/>
              <a:gdLst>
                <a:gd name="T0" fmla="*/ 96 w 111"/>
                <a:gd name="T1" fmla="*/ 85 h 89"/>
                <a:gd name="T2" fmla="*/ 93 w 111"/>
                <a:gd name="T3" fmla="*/ 81 h 89"/>
                <a:gd name="T4" fmla="*/ 89 w 111"/>
                <a:gd name="T5" fmla="*/ 74 h 89"/>
                <a:gd name="T6" fmla="*/ 82 w 111"/>
                <a:gd name="T7" fmla="*/ 70 h 89"/>
                <a:gd name="T8" fmla="*/ 78 w 111"/>
                <a:gd name="T9" fmla="*/ 67 h 89"/>
                <a:gd name="T10" fmla="*/ 74 w 111"/>
                <a:gd name="T11" fmla="*/ 67 h 89"/>
                <a:gd name="T12" fmla="*/ 67 w 111"/>
                <a:gd name="T13" fmla="*/ 63 h 89"/>
                <a:gd name="T14" fmla="*/ 59 w 111"/>
                <a:gd name="T15" fmla="*/ 59 h 89"/>
                <a:gd name="T16" fmla="*/ 52 w 111"/>
                <a:gd name="T17" fmla="*/ 56 h 89"/>
                <a:gd name="T18" fmla="*/ 48 w 111"/>
                <a:gd name="T19" fmla="*/ 56 h 89"/>
                <a:gd name="T20" fmla="*/ 41 w 111"/>
                <a:gd name="T21" fmla="*/ 52 h 89"/>
                <a:gd name="T22" fmla="*/ 37 w 111"/>
                <a:gd name="T23" fmla="*/ 52 h 89"/>
                <a:gd name="T24" fmla="*/ 30 w 111"/>
                <a:gd name="T25" fmla="*/ 56 h 89"/>
                <a:gd name="T26" fmla="*/ 22 w 111"/>
                <a:gd name="T27" fmla="*/ 52 h 89"/>
                <a:gd name="T28" fmla="*/ 19 w 111"/>
                <a:gd name="T29" fmla="*/ 48 h 89"/>
                <a:gd name="T30" fmla="*/ 11 w 111"/>
                <a:gd name="T31" fmla="*/ 59 h 89"/>
                <a:gd name="T32" fmla="*/ 8 w 111"/>
                <a:gd name="T33" fmla="*/ 59 h 89"/>
                <a:gd name="T34" fmla="*/ 4 w 111"/>
                <a:gd name="T35" fmla="*/ 56 h 89"/>
                <a:gd name="T36" fmla="*/ 4 w 111"/>
                <a:gd name="T37" fmla="*/ 44 h 89"/>
                <a:gd name="T38" fmla="*/ 4 w 111"/>
                <a:gd name="T39" fmla="*/ 41 h 89"/>
                <a:gd name="T40" fmla="*/ 8 w 111"/>
                <a:gd name="T41" fmla="*/ 30 h 89"/>
                <a:gd name="T42" fmla="*/ 11 w 111"/>
                <a:gd name="T43" fmla="*/ 26 h 89"/>
                <a:gd name="T44" fmla="*/ 8 w 111"/>
                <a:gd name="T45" fmla="*/ 22 h 89"/>
                <a:gd name="T46" fmla="*/ 11 w 111"/>
                <a:gd name="T47" fmla="*/ 15 h 89"/>
                <a:gd name="T48" fmla="*/ 15 w 111"/>
                <a:gd name="T49" fmla="*/ 15 h 89"/>
                <a:gd name="T50" fmla="*/ 15 w 111"/>
                <a:gd name="T51" fmla="*/ 11 h 89"/>
                <a:gd name="T52" fmla="*/ 19 w 111"/>
                <a:gd name="T53" fmla="*/ 11 h 89"/>
                <a:gd name="T54" fmla="*/ 26 w 111"/>
                <a:gd name="T55" fmla="*/ 7 h 89"/>
                <a:gd name="T56" fmla="*/ 30 w 111"/>
                <a:gd name="T57" fmla="*/ 7 h 89"/>
                <a:gd name="T58" fmla="*/ 33 w 111"/>
                <a:gd name="T59" fmla="*/ 0 h 89"/>
                <a:gd name="T60" fmla="*/ 37 w 111"/>
                <a:gd name="T61" fmla="*/ 4 h 89"/>
                <a:gd name="T62" fmla="*/ 48 w 111"/>
                <a:gd name="T63" fmla="*/ 33 h 89"/>
                <a:gd name="T64" fmla="*/ 48 w 111"/>
                <a:gd name="T65" fmla="*/ 37 h 89"/>
                <a:gd name="T66" fmla="*/ 52 w 111"/>
                <a:gd name="T67" fmla="*/ 37 h 89"/>
                <a:gd name="T68" fmla="*/ 56 w 111"/>
                <a:gd name="T69" fmla="*/ 44 h 89"/>
                <a:gd name="T70" fmla="*/ 56 w 111"/>
                <a:gd name="T71" fmla="*/ 44 h 89"/>
                <a:gd name="T72" fmla="*/ 56 w 111"/>
                <a:gd name="T73" fmla="*/ 41 h 89"/>
                <a:gd name="T74" fmla="*/ 59 w 111"/>
                <a:gd name="T75" fmla="*/ 44 h 89"/>
                <a:gd name="T76" fmla="*/ 63 w 111"/>
                <a:gd name="T77" fmla="*/ 48 h 89"/>
                <a:gd name="T78" fmla="*/ 67 w 111"/>
                <a:gd name="T79" fmla="*/ 48 h 89"/>
                <a:gd name="T80" fmla="*/ 70 w 111"/>
                <a:gd name="T81" fmla="*/ 48 h 89"/>
                <a:gd name="T82" fmla="*/ 74 w 111"/>
                <a:gd name="T83" fmla="*/ 52 h 89"/>
                <a:gd name="T84" fmla="*/ 82 w 111"/>
                <a:gd name="T85" fmla="*/ 56 h 89"/>
                <a:gd name="T86" fmla="*/ 85 w 111"/>
                <a:gd name="T87" fmla="*/ 63 h 89"/>
                <a:gd name="T88" fmla="*/ 93 w 111"/>
                <a:gd name="T89" fmla="*/ 67 h 89"/>
                <a:gd name="T90" fmla="*/ 96 w 111"/>
                <a:gd name="T91" fmla="*/ 70 h 89"/>
                <a:gd name="T92" fmla="*/ 96 w 111"/>
                <a:gd name="T93" fmla="*/ 70 h 89"/>
                <a:gd name="T94" fmla="*/ 104 w 111"/>
                <a:gd name="T95" fmla="*/ 78 h 89"/>
                <a:gd name="T96" fmla="*/ 104 w 111"/>
                <a:gd name="T97" fmla="*/ 81 h 89"/>
                <a:gd name="T98" fmla="*/ 108 w 111"/>
                <a:gd name="T99" fmla="*/ 81 h 89"/>
                <a:gd name="T100" fmla="*/ 111 w 111"/>
                <a:gd name="T101" fmla="*/ 81 h 89"/>
                <a:gd name="T102" fmla="*/ 111 w 111"/>
                <a:gd name="T103" fmla="*/ 85 h 89"/>
                <a:gd name="T104" fmla="*/ 108 w 111"/>
                <a:gd name="T105" fmla="*/ 89 h 89"/>
                <a:gd name="T106" fmla="*/ 100 w 111"/>
                <a:gd name="T107" fmla="*/ 89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1" h="89">
                  <a:moveTo>
                    <a:pt x="100" y="89"/>
                  </a:moveTo>
                  <a:lnTo>
                    <a:pt x="96" y="85"/>
                  </a:lnTo>
                  <a:lnTo>
                    <a:pt x="93" y="85"/>
                  </a:lnTo>
                  <a:lnTo>
                    <a:pt x="93" y="81"/>
                  </a:lnTo>
                  <a:lnTo>
                    <a:pt x="93" y="81"/>
                  </a:lnTo>
                  <a:lnTo>
                    <a:pt x="89" y="74"/>
                  </a:lnTo>
                  <a:lnTo>
                    <a:pt x="85" y="74"/>
                  </a:lnTo>
                  <a:lnTo>
                    <a:pt x="82" y="70"/>
                  </a:lnTo>
                  <a:lnTo>
                    <a:pt x="78" y="70"/>
                  </a:lnTo>
                  <a:lnTo>
                    <a:pt x="78" y="67"/>
                  </a:lnTo>
                  <a:lnTo>
                    <a:pt x="74" y="67"/>
                  </a:lnTo>
                  <a:lnTo>
                    <a:pt x="74" y="67"/>
                  </a:lnTo>
                  <a:lnTo>
                    <a:pt x="67" y="67"/>
                  </a:lnTo>
                  <a:lnTo>
                    <a:pt x="67" y="63"/>
                  </a:lnTo>
                  <a:lnTo>
                    <a:pt x="63" y="59"/>
                  </a:lnTo>
                  <a:lnTo>
                    <a:pt x="59" y="59"/>
                  </a:lnTo>
                  <a:lnTo>
                    <a:pt x="56" y="56"/>
                  </a:lnTo>
                  <a:lnTo>
                    <a:pt x="52" y="56"/>
                  </a:lnTo>
                  <a:lnTo>
                    <a:pt x="48" y="56"/>
                  </a:lnTo>
                  <a:lnTo>
                    <a:pt x="48" y="56"/>
                  </a:lnTo>
                  <a:lnTo>
                    <a:pt x="45" y="52"/>
                  </a:lnTo>
                  <a:lnTo>
                    <a:pt x="41" y="52"/>
                  </a:lnTo>
                  <a:lnTo>
                    <a:pt x="41" y="52"/>
                  </a:lnTo>
                  <a:lnTo>
                    <a:pt x="37" y="52"/>
                  </a:lnTo>
                  <a:lnTo>
                    <a:pt x="33" y="52"/>
                  </a:lnTo>
                  <a:lnTo>
                    <a:pt x="30" y="56"/>
                  </a:lnTo>
                  <a:lnTo>
                    <a:pt x="30" y="56"/>
                  </a:lnTo>
                  <a:lnTo>
                    <a:pt x="22" y="52"/>
                  </a:lnTo>
                  <a:lnTo>
                    <a:pt x="22" y="52"/>
                  </a:lnTo>
                  <a:lnTo>
                    <a:pt x="19" y="48"/>
                  </a:lnTo>
                  <a:lnTo>
                    <a:pt x="15" y="59"/>
                  </a:lnTo>
                  <a:lnTo>
                    <a:pt x="11" y="59"/>
                  </a:lnTo>
                  <a:lnTo>
                    <a:pt x="11" y="59"/>
                  </a:lnTo>
                  <a:lnTo>
                    <a:pt x="8" y="59"/>
                  </a:lnTo>
                  <a:lnTo>
                    <a:pt x="4" y="59"/>
                  </a:lnTo>
                  <a:lnTo>
                    <a:pt x="4" y="56"/>
                  </a:lnTo>
                  <a:lnTo>
                    <a:pt x="0" y="48"/>
                  </a:lnTo>
                  <a:lnTo>
                    <a:pt x="4" y="44"/>
                  </a:lnTo>
                  <a:lnTo>
                    <a:pt x="4" y="44"/>
                  </a:lnTo>
                  <a:lnTo>
                    <a:pt x="4" y="41"/>
                  </a:lnTo>
                  <a:lnTo>
                    <a:pt x="8" y="37"/>
                  </a:lnTo>
                  <a:lnTo>
                    <a:pt x="8" y="30"/>
                  </a:lnTo>
                  <a:lnTo>
                    <a:pt x="11" y="26"/>
                  </a:lnTo>
                  <a:lnTo>
                    <a:pt x="11" y="26"/>
                  </a:lnTo>
                  <a:lnTo>
                    <a:pt x="11" y="22"/>
                  </a:lnTo>
                  <a:lnTo>
                    <a:pt x="8" y="22"/>
                  </a:lnTo>
                  <a:lnTo>
                    <a:pt x="11" y="18"/>
                  </a:lnTo>
                  <a:lnTo>
                    <a:pt x="11" y="15"/>
                  </a:lnTo>
                  <a:lnTo>
                    <a:pt x="11" y="15"/>
                  </a:lnTo>
                  <a:lnTo>
                    <a:pt x="15" y="15"/>
                  </a:lnTo>
                  <a:lnTo>
                    <a:pt x="19" y="15"/>
                  </a:lnTo>
                  <a:lnTo>
                    <a:pt x="15" y="11"/>
                  </a:lnTo>
                  <a:lnTo>
                    <a:pt x="15" y="11"/>
                  </a:lnTo>
                  <a:lnTo>
                    <a:pt x="19" y="11"/>
                  </a:lnTo>
                  <a:lnTo>
                    <a:pt x="22" y="7"/>
                  </a:lnTo>
                  <a:lnTo>
                    <a:pt x="26" y="7"/>
                  </a:lnTo>
                  <a:lnTo>
                    <a:pt x="26" y="7"/>
                  </a:lnTo>
                  <a:lnTo>
                    <a:pt x="30" y="7"/>
                  </a:lnTo>
                  <a:lnTo>
                    <a:pt x="33" y="4"/>
                  </a:lnTo>
                  <a:lnTo>
                    <a:pt x="33" y="0"/>
                  </a:lnTo>
                  <a:lnTo>
                    <a:pt x="33" y="0"/>
                  </a:lnTo>
                  <a:lnTo>
                    <a:pt x="37" y="4"/>
                  </a:lnTo>
                  <a:lnTo>
                    <a:pt x="45" y="22"/>
                  </a:lnTo>
                  <a:lnTo>
                    <a:pt x="48" y="33"/>
                  </a:lnTo>
                  <a:lnTo>
                    <a:pt x="48" y="33"/>
                  </a:lnTo>
                  <a:lnTo>
                    <a:pt x="48" y="37"/>
                  </a:lnTo>
                  <a:lnTo>
                    <a:pt x="48" y="37"/>
                  </a:lnTo>
                  <a:lnTo>
                    <a:pt x="52" y="37"/>
                  </a:lnTo>
                  <a:lnTo>
                    <a:pt x="52" y="41"/>
                  </a:lnTo>
                  <a:lnTo>
                    <a:pt x="56" y="44"/>
                  </a:lnTo>
                  <a:lnTo>
                    <a:pt x="56" y="48"/>
                  </a:lnTo>
                  <a:lnTo>
                    <a:pt x="56" y="44"/>
                  </a:lnTo>
                  <a:lnTo>
                    <a:pt x="56" y="44"/>
                  </a:lnTo>
                  <a:lnTo>
                    <a:pt x="56" y="41"/>
                  </a:lnTo>
                  <a:lnTo>
                    <a:pt x="56" y="41"/>
                  </a:lnTo>
                  <a:lnTo>
                    <a:pt x="59" y="44"/>
                  </a:lnTo>
                  <a:lnTo>
                    <a:pt x="59" y="44"/>
                  </a:lnTo>
                  <a:lnTo>
                    <a:pt x="63" y="48"/>
                  </a:lnTo>
                  <a:lnTo>
                    <a:pt x="63" y="48"/>
                  </a:lnTo>
                  <a:lnTo>
                    <a:pt x="67" y="48"/>
                  </a:lnTo>
                  <a:lnTo>
                    <a:pt x="67" y="48"/>
                  </a:lnTo>
                  <a:lnTo>
                    <a:pt x="70" y="48"/>
                  </a:lnTo>
                  <a:lnTo>
                    <a:pt x="70" y="48"/>
                  </a:lnTo>
                  <a:lnTo>
                    <a:pt x="74" y="52"/>
                  </a:lnTo>
                  <a:lnTo>
                    <a:pt x="74" y="52"/>
                  </a:lnTo>
                  <a:lnTo>
                    <a:pt x="82" y="56"/>
                  </a:lnTo>
                  <a:lnTo>
                    <a:pt x="82" y="56"/>
                  </a:lnTo>
                  <a:lnTo>
                    <a:pt x="85" y="63"/>
                  </a:lnTo>
                  <a:lnTo>
                    <a:pt x="89" y="67"/>
                  </a:lnTo>
                  <a:lnTo>
                    <a:pt x="93" y="67"/>
                  </a:lnTo>
                  <a:lnTo>
                    <a:pt x="96" y="70"/>
                  </a:lnTo>
                  <a:lnTo>
                    <a:pt x="96" y="70"/>
                  </a:lnTo>
                  <a:lnTo>
                    <a:pt x="96" y="67"/>
                  </a:lnTo>
                  <a:lnTo>
                    <a:pt x="96" y="70"/>
                  </a:lnTo>
                  <a:lnTo>
                    <a:pt x="100" y="74"/>
                  </a:lnTo>
                  <a:lnTo>
                    <a:pt x="104" y="78"/>
                  </a:lnTo>
                  <a:lnTo>
                    <a:pt x="104" y="78"/>
                  </a:lnTo>
                  <a:lnTo>
                    <a:pt x="104" y="81"/>
                  </a:lnTo>
                  <a:lnTo>
                    <a:pt x="104" y="81"/>
                  </a:lnTo>
                  <a:lnTo>
                    <a:pt x="108" y="81"/>
                  </a:lnTo>
                  <a:lnTo>
                    <a:pt x="108" y="85"/>
                  </a:lnTo>
                  <a:lnTo>
                    <a:pt x="111" y="81"/>
                  </a:lnTo>
                  <a:lnTo>
                    <a:pt x="111" y="85"/>
                  </a:lnTo>
                  <a:lnTo>
                    <a:pt x="111" y="85"/>
                  </a:lnTo>
                  <a:lnTo>
                    <a:pt x="108" y="85"/>
                  </a:lnTo>
                  <a:lnTo>
                    <a:pt x="108" y="89"/>
                  </a:lnTo>
                  <a:lnTo>
                    <a:pt x="104" y="89"/>
                  </a:lnTo>
                  <a:lnTo>
                    <a:pt x="100" y="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4" name="Freeform 102"/>
            <p:cNvSpPr/>
            <p:nvPr/>
          </p:nvSpPr>
          <p:spPr bwMode="auto">
            <a:xfrm>
              <a:off x="6200523" y="3951943"/>
              <a:ext cx="39411" cy="45388"/>
            </a:xfrm>
            <a:custGeom>
              <a:avLst/>
              <a:gdLst>
                <a:gd name="T0" fmla="*/ 18 w 22"/>
                <a:gd name="T1" fmla="*/ 26 h 26"/>
                <a:gd name="T2" fmla="*/ 15 w 22"/>
                <a:gd name="T3" fmla="*/ 22 h 26"/>
                <a:gd name="T4" fmla="*/ 11 w 22"/>
                <a:gd name="T5" fmla="*/ 22 h 26"/>
                <a:gd name="T6" fmla="*/ 7 w 22"/>
                <a:gd name="T7" fmla="*/ 26 h 26"/>
                <a:gd name="T8" fmla="*/ 0 w 22"/>
                <a:gd name="T9" fmla="*/ 26 h 26"/>
                <a:gd name="T10" fmla="*/ 0 w 22"/>
                <a:gd name="T11" fmla="*/ 26 h 26"/>
                <a:gd name="T12" fmla="*/ 0 w 22"/>
                <a:gd name="T13" fmla="*/ 22 h 26"/>
                <a:gd name="T14" fmla="*/ 0 w 22"/>
                <a:gd name="T15" fmla="*/ 19 h 26"/>
                <a:gd name="T16" fmla="*/ 3 w 22"/>
                <a:gd name="T17" fmla="*/ 15 h 26"/>
                <a:gd name="T18" fmla="*/ 3 w 22"/>
                <a:gd name="T19" fmla="*/ 11 h 26"/>
                <a:gd name="T20" fmla="*/ 3 w 22"/>
                <a:gd name="T21" fmla="*/ 8 h 26"/>
                <a:gd name="T22" fmla="*/ 3 w 22"/>
                <a:gd name="T23" fmla="*/ 4 h 26"/>
                <a:gd name="T24" fmla="*/ 11 w 22"/>
                <a:gd name="T25" fmla="*/ 4 h 26"/>
                <a:gd name="T26" fmla="*/ 15 w 22"/>
                <a:gd name="T27" fmla="*/ 4 h 26"/>
                <a:gd name="T28" fmla="*/ 15 w 22"/>
                <a:gd name="T29" fmla="*/ 0 h 26"/>
                <a:gd name="T30" fmla="*/ 18 w 22"/>
                <a:gd name="T31" fmla="*/ 0 h 26"/>
                <a:gd name="T32" fmla="*/ 18 w 22"/>
                <a:gd name="T33" fmla="*/ 0 h 26"/>
                <a:gd name="T34" fmla="*/ 18 w 22"/>
                <a:gd name="T35" fmla="*/ 0 h 26"/>
                <a:gd name="T36" fmla="*/ 22 w 22"/>
                <a:gd name="T37" fmla="*/ 4 h 26"/>
                <a:gd name="T38" fmla="*/ 22 w 22"/>
                <a:gd name="T39" fmla="*/ 4 h 26"/>
                <a:gd name="T40" fmla="*/ 22 w 22"/>
                <a:gd name="T41" fmla="*/ 4 h 26"/>
                <a:gd name="T42" fmla="*/ 22 w 22"/>
                <a:gd name="T43" fmla="*/ 8 h 26"/>
                <a:gd name="T44" fmla="*/ 22 w 22"/>
                <a:gd name="T45" fmla="*/ 11 h 26"/>
                <a:gd name="T46" fmla="*/ 18 w 22"/>
                <a:gd name="T47" fmla="*/ 11 h 26"/>
                <a:gd name="T48" fmla="*/ 18 w 22"/>
                <a:gd name="T49" fmla="*/ 11 h 26"/>
                <a:gd name="T50" fmla="*/ 15 w 22"/>
                <a:gd name="T51" fmla="*/ 15 h 26"/>
                <a:gd name="T52" fmla="*/ 11 w 22"/>
                <a:gd name="T53" fmla="*/ 15 h 26"/>
                <a:gd name="T54" fmla="*/ 15 w 22"/>
                <a:gd name="T55" fmla="*/ 19 h 26"/>
                <a:gd name="T56" fmla="*/ 15 w 22"/>
                <a:gd name="T57" fmla="*/ 19 h 26"/>
                <a:gd name="T58" fmla="*/ 18 w 22"/>
                <a:gd name="T59" fmla="*/ 15 h 26"/>
                <a:gd name="T60" fmla="*/ 22 w 22"/>
                <a:gd name="T61" fmla="*/ 15 h 26"/>
                <a:gd name="T62" fmla="*/ 22 w 22"/>
                <a:gd name="T63" fmla="*/ 19 h 26"/>
                <a:gd name="T64" fmla="*/ 18 w 22"/>
                <a:gd name="T65" fmla="*/ 22 h 26"/>
                <a:gd name="T66" fmla="*/ 18 w 22"/>
                <a:gd name="T67"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2" h="26">
                  <a:moveTo>
                    <a:pt x="18" y="26"/>
                  </a:moveTo>
                  <a:lnTo>
                    <a:pt x="15" y="22"/>
                  </a:lnTo>
                  <a:lnTo>
                    <a:pt x="11" y="22"/>
                  </a:lnTo>
                  <a:lnTo>
                    <a:pt x="7" y="26"/>
                  </a:lnTo>
                  <a:lnTo>
                    <a:pt x="0" y="26"/>
                  </a:lnTo>
                  <a:lnTo>
                    <a:pt x="0" y="26"/>
                  </a:lnTo>
                  <a:lnTo>
                    <a:pt x="0" y="22"/>
                  </a:lnTo>
                  <a:lnTo>
                    <a:pt x="0" y="19"/>
                  </a:lnTo>
                  <a:lnTo>
                    <a:pt x="3" y="15"/>
                  </a:lnTo>
                  <a:lnTo>
                    <a:pt x="3" y="11"/>
                  </a:lnTo>
                  <a:lnTo>
                    <a:pt x="3" y="8"/>
                  </a:lnTo>
                  <a:lnTo>
                    <a:pt x="3" y="4"/>
                  </a:lnTo>
                  <a:lnTo>
                    <a:pt x="11" y="4"/>
                  </a:lnTo>
                  <a:lnTo>
                    <a:pt x="15" y="4"/>
                  </a:lnTo>
                  <a:lnTo>
                    <a:pt x="15" y="0"/>
                  </a:lnTo>
                  <a:lnTo>
                    <a:pt x="18" y="0"/>
                  </a:lnTo>
                  <a:lnTo>
                    <a:pt x="18" y="0"/>
                  </a:lnTo>
                  <a:lnTo>
                    <a:pt x="18" y="0"/>
                  </a:lnTo>
                  <a:lnTo>
                    <a:pt x="22" y="4"/>
                  </a:lnTo>
                  <a:lnTo>
                    <a:pt x="22" y="4"/>
                  </a:lnTo>
                  <a:lnTo>
                    <a:pt x="22" y="4"/>
                  </a:lnTo>
                  <a:lnTo>
                    <a:pt x="22" y="8"/>
                  </a:lnTo>
                  <a:lnTo>
                    <a:pt x="22" y="11"/>
                  </a:lnTo>
                  <a:lnTo>
                    <a:pt x="18" y="11"/>
                  </a:lnTo>
                  <a:lnTo>
                    <a:pt x="18" y="11"/>
                  </a:lnTo>
                  <a:lnTo>
                    <a:pt x="15" y="15"/>
                  </a:lnTo>
                  <a:lnTo>
                    <a:pt x="11" y="15"/>
                  </a:lnTo>
                  <a:lnTo>
                    <a:pt x="15" y="19"/>
                  </a:lnTo>
                  <a:lnTo>
                    <a:pt x="15" y="19"/>
                  </a:lnTo>
                  <a:lnTo>
                    <a:pt x="18" y="15"/>
                  </a:lnTo>
                  <a:lnTo>
                    <a:pt x="22" y="15"/>
                  </a:lnTo>
                  <a:lnTo>
                    <a:pt x="22" y="19"/>
                  </a:lnTo>
                  <a:lnTo>
                    <a:pt x="18" y="22"/>
                  </a:lnTo>
                  <a:lnTo>
                    <a:pt x="18"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5" name="Freeform 103"/>
            <p:cNvSpPr/>
            <p:nvPr/>
          </p:nvSpPr>
          <p:spPr bwMode="auto">
            <a:xfrm>
              <a:off x="6180818" y="3971144"/>
              <a:ext cx="297370" cy="350890"/>
            </a:xfrm>
            <a:custGeom>
              <a:avLst/>
              <a:gdLst>
                <a:gd name="T0" fmla="*/ 14 w 166"/>
                <a:gd name="T1" fmla="*/ 115 h 201"/>
                <a:gd name="T2" fmla="*/ 29 w 166"/>
                <a:gd name="T3" fmla="*/ 112 h 201"/>
                <a:gd name="T4" fmla="*/ 40 w 166"/>
                <a:gd name="T5" fmla="*/ 104 h 201"/>
                <a:gd name="T6" fmla="*/ 55 w 166"/>
                <a:gd name="T7" fmla="*/ 104 h 201"/>
                <a:gd name="T8" fmla="*/ 96 w 166"/>
                <a:gd name="T9" fmla="*/ 56 h 201"/>
                <a:gd name="T10" fmla="*/ 37 w 166"/>
                <a:gd name="T11" fmla="*/ 41 h 201"/>
                <a:gd name="T12" fmla="*/ 33 w 166"/>
                <a:gd name="T13" fmla="*/ 30 h 201"/>
                <a:gd name="T14" fmla="*/ 29 w 166"/>
                <a:gd name="T15" fmla="*/ 11 h 201"/>
                <a:gd name="T16" fmla="*/ 33 w 166"/>
                <a:gd name="T17" fmla="*/ 8 h 201"/>
                <a:gd name="T18" fmla="*/ 48 w 166"/>
                <a:gd name="T19" fmla="*/ 23 h 201"/>
                <a:gd name="T20" fmla="*/ 59 w 166"/>
                <a:gd name="T21" fmla="*/ 26 h 201"/>
                <a:gd name="T22" fmla="*/ 70 w 166"/>
                <a:gd name="T23" fmla="*/ 23 h 201"/>
                <a:gd name="T24" fmla="*/ 77 w 166"/>
                <a:gd name="T25" fmla="*/ 19 h 201"/>
                <a:gd name="T26" fmla="*/ 85 w 166"/>
                <a:gd name="T27" fmla="*/ 19 h 201"/>
                <a:gd name="T28" fmla="*/ 103 w 166"/>
                <a:gd name="T29" fmla="*/ 11 h 201"/>
                <a:gd name="T30" fmla="*/ 114 w 166"/>
                <a:gd name="T31" fmla="*/ 11 h 201"/>
                <a:gd name="T32" fmla="*/ 125 w 166"/>
                <a:gd name="T33" fmla="*/ 11 h 201"/>
                <a:gd name="T34" fmla="*/ 137 w 166"/>
                <a:gd name="T35" fmla="*/ 8 h 201"/>
                <a:gd name="T36" fmla="*/ 144 w 166"/>
                <a:gd name="T37" fmla="*/ 8 h 201"/>
                <a:gd name="T38" fmla="*/ 155 w 166"/>
                <a:gd name="T39" fmla="*/ 4 h 201"/>
                <a:gd name="T40" fmla="*/ 155 w 166"/>
                <a:gd name="T41" fmla="*/ 0 h 201"/>
                <a:gd name="T42" fmla="*/ 159 w 166"/>
                <a:gd name="T43" fmla="*/ 0 h 201"/>
                <a:gd name="T44" fmla="*/ 166 w 166"/>
                <a:gd name="T45" fmla="*/ 0 h 201"/>
                <a:gd name="T46" fmla="*/ 163 w 166"/>
                <a:gd name="T47" fmla="*/ 8 h 201"/>
                <a:gd name="T48" fmla="*/ 166 w 166"/>
                <a:gd name="T49" fmla="*/ 11 h 201"/>
                <a:gd name="T50" fmla="*/ 163 w 166"/>
                <a:gd name="T51" fmla="*/ 15 h 201"/>
                <a:gd name="T52" fmla="*/ 163 w 166"/>
                <a:gd name="T53" fmla="*/ 23 h 201"/>
                <a:gd name="T54" fmla="*/ 166 w 166"/>
                <a:gd name="T55" fmla="*/ 23 h 201"/>
                <a:gd name="T56" fmla="*/ 166 w 166"/>
                <a:gd name="T57" fmla="*/ 26 h 201"/>
                <a:gd name="T58" fmla="*/ 159 w 166"/>
                <a:gd name="T59" fmla="*/ 30 h 201"/>
                <a:gd name="T60" fmla="*/ 159 w 166"/>
                <a:gd name="T61" fmla="*/ 37 h 201"/>
                <a:gd name="T62" fmla="*/ 151 w 166"/>
                <a:gd name="T63" fmla="*/ 56 h 201"/>
                <a:gd name="T64" fmla="*/ 144 w 166"/>
                <a:gd name="T65" fmla="*/ 60 h 201"/>
                <a:gd name="T66" fmla="*/ 140 w 166"/>
                <a:gd name="T67" fmla="*/ 67 h 201"/>
                <a:gd name="T68" fmla="*/ 125 w 166"/>
                <a:gd name="T69" fmla="*/ 93 h 201"/>
                <a:gd name="T70" fmla="*/ 114 w 166"/>
                <a:gd name="T71" fmla="*/ 112 h 201"/>
                <a:gd name="T72" fmla="*/ 81 w 166"/>
                <a:gd name="T73" fmla="*/ 141 h 201"/>
                <a:gd name="T74" fmla="*/ 63 w 166"/>
                <a:gd name="T75" fmla="*/ 152 h 201"/>
                <a:gd name="T76" fmla="*/ 44 w 166"/>
                <a:gd name="T77" fmla="*/ 167 h 201"/>
                <a:gd name="T78" fmla="*/ 33 w 166"/>
                <a:gd name="T79" fmla="*/ 178 h 201"/>
                <a:gd name="T80" fmla="*/ 26 w 166"/>
                <a:gd name="T81" fmla="*/ 186 h 201"/>
                <a:gd name="T82" fmla="*/ 0 w 166"/>
                <a:gd name="T83" fmla="*/ 190 h 201"/>
                <a:gd name="T84" fmla="*/ 14 w 166"/>
                <a:gd name="T85" fmla="*/ 119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66" h="201">
                  <a:moveTo>
                    <a:pt x="14" y="119"/>
                  </a:moveTo>
                  <a:lnTo>
                    <a:pt x="14" y="119"/>
                  </a:lnTo>
                  <a:lnTo>
                    <a:pt x="14" y="115"/>
                  </a:lnTo>
                  <a:lnTo>
                    <a:pt x="22" y="115"/>
                  </a:lnTo>
                  <a:lnTo>
                    <a:pt x="26" y="115"/>
                  </a:lnTo>
                  <a:lnTo>
                    <a:pt x="29" y="112"/>
                  </a:lnTo>
                  <a:lnTo>
                    <a:pt x="33" y="112"/>
                  </a:lnTo>
                  <a:lnTo>
                    <a:pt x="37" y="108"/>
                  </a:lnTo>
                  <a:lnTo>
                    <a:pt x="40" y="104"/>
                  </a:lnTo>
                  <a:lnTo>
                    <a:pt x="40" y="104"/>
                  </a:lnTo>
                  <a:lnTo>
                    <a:pt x="44" y="104"/>
                  </a:lnTo>
                  <a:lnTo>
                    <a:pt x="55" y="104"/>
                  </a:lnTo>
                  <a:lnTo>
                    <a:pt x="66" y="104"/>
                  </a:lnTo>
                  <a:lnTo>
                    <a:pt x="118" y="56"/>
                  </a:lnTo>
                  <a:lnTo>
                    <a:pt x="96" y="56"/>
                  </a:lnTo>
                  <a:lnTo>
                    <a:pt x="48" y="45"/>
                  </a:lnTo>
                  <a:lnTo>
                    <a:pt x="44" y="41"/>
                  </a:lnTo>
                  <a:lnTo>
                    <a:pt x="37" y="41"/>
                  </a:lnTo>
                  <a:lnTo>
                    <a:pt x="37" y="34"/>
                  </a:lnTo>
                  <a:lnTo>
                    <a:pt x="37" y="30"/>
                  </a:lnTo>
                  <a:lnTo>
                    <a:pt x="33" y="30"/>
                  </a:lnTo>
                  <a:lnTo>
                    <a:pt x="29" y="23"/>
                  </a:lnTo>
                  <a:lnTo>
                    <a:pt x="26" y="15"/>
                  </a:lnTo>
                  <a:lnTo>
                    <a:pt x="29" y="11"/>
                  </a:lnTo>
                  <a:lnTo>
                    <a:pt x="33" y="8"/>
                  </a:lnTo>
                  <a:lnTo>
                    <a:pt x="33" y="8"/>
                  </a:lnTo>
                  <a:lnTo>
                    <a:pt x="33" y="8"/>
                  </a:lnTo>
                  <a:lnTo>
                    <a:pt x="44" y="19"/>
                  </a:lnTo>
                  <a:lnTo>
                    <a:pt x="44" y="23"/>
                  </a:lnTo>
                  <a:lnTo>
                    <a:pt x="48" y="23"/>
                  </a:lnTo>
                  <a:lnTo>
                    <a:pt x="51" y="26"/>
                  </a:lnTo>
                  <a:lnTo>
                    <a:pt x="55" y="26"/>
                  </a:lnTo>
                  <a:lnTo>
                    <a:pt x="59" y="26"/>
                  </a:lnTo>
                  <a:lnTo>
                    <a:pt x="63" y="23"/>
                  </a:lnTo>
                  <a:lnTo>
                    <a:pt x="66" y="23"/>
                  </a:lnTo>
                  <a:lnTo>
                    <a:pt x="70" y="23"/>
                  </a:lnTo>
                  <a:lnTo>
                    <a:pt x="74" y="15"/>
                  </a:lnTo>
                  <a:lnTo>
                    <a:pt x="77" y="15"/>
                  </a:lnTo>
                  <a:lnTo>
                    <a:pt x="77" y="19"/>
                  </a:lnTo>
                  <a:lnTo>
                    <a:pt x="81" y="19"/>
                  </a:lnTo>
                  <a:lnTo>
                    <a:pt x="81" y="15"/>
                  </a:lnTo>
                  <a:lnTo>
                    <a:pt x="85" y="19"/>
                  </a:lnTo>
                  <a:lnTo>
                    <a:pt x="92" y="19"/>
                  </a:lnTo>
                  <a:lnTo>
                    <a:pt x="100" y="11"/>
                  </a:lnTo>
                  <a:lnTo>
                    <a:pt x="103" y="11"/>
                  </a:lnTo>
                  <a:lnTo>
                    <a:pt x="107" y="11"/>
                  </a:lnTo>
                  <a:lnTo>
                    <a:pt x="111" y="11"/>
                  </a:lnTo>
                  <a:lnTo>
                    <a:pt x="114" y="11"/>
                  </a:lnTo>
                  <a:lnTo>
                    <a:pt x="118" y="11"/>
                  </a:lnTo>
                  <a:lnTo>
                    <a:pt x="125" y="11"/>
                  </a:lnTo>
                  <a:lnTo>
                    <a:pt x="125" y="11"/>
                  </a:lnTo>
                  <a:lnTo>
                    <a:pt x="125" y="11"/>
                  </a:lnTo>
                  <a:lnTo>
                    <a:pt x="137" y="8"/>
                  </a:lnTo>
                  <a:lnTo>
                    <a:pt x="137" y="8"/>
                  </a:lnTo>
                  <a:lnTo>
                    <a:pt x="144" y="8"/>
                  </a:lnTo>
                  <a:lnTo>
                    <a:pt x="144" y="8"/>
                  </a:lnTo>
                  <a:lnTo>
                    <a:pt x="144" y="8"/>
                  </a:lnTo>
                  <a:lnTo>
                    <a:pt x="151" y="8"/>
                  </a:lnTo>
                  <a:lnTo>
                    <a:pt x="151" y="4"/>
                  </a:lnTo>
                  <a:lnTo>
                    <a:pt x="155" y="4"/>
                  </a:lnTo>
                  <a:lnTo>
                    <a:pt x="155" y="0"/>
                  </a:lnTo>
                  <a:lnTo>
                    <a:pt x="155" y="0"/>
                  </a:lnTo>
                  <a:lnTo>
                    <a:pt x="155" y="0"/>
                  </a:lnTo>
                  <a:lnTo>
                    <a:pt x="159" y="0"/>
                  </a:lnTo>
                  <a:lnTo>
                    <a:pt x="159" y="0"/>
                  </a:lnTo>
                  <a:lnTo>
                    <a:pt x="159" y="0"/>
                  </a:lnTo>
                  <a:lnTo>
                    <a:pt x="163" y="0"/>
                  </a:lnTo>
                  <a:lnTo>
                    <a:pt x="166" y="0"/>
                  </a:lnTo>
                  <a:lnTo>
                    <a:pt x="166" y="0"/>
                  </a:lnTo>
                  <a:lnTo>
                    <a:pt x="166" y="4"/>
                  </a:lnTo>
                  <a:lnTo>
                    <a:pt x="163" y="8"/>
                  </a:lnTo>
                  <a:lnTo>
                    <a:pt x="163" y="8"/>
                  </a:lnTo>
                  <a:lnTo>
                    <a:pt x="163" y="11"/>
                  </a:lnTo>
                  <a:lnTo>
                    <a:pt x="163" y="11"/>
                  </a:lnTo>
                  <a:lnTo>
                    <a:pt x="166" y="11"/>
                  </a:lnTo>
                  <a:lnTo>
                    <a:pt x="166" y="11"/>
                  </a:lnTo>
                  <a:lnTo>
                    <a:pt x="163" y="15"/>
                  </a:lnTo>
                  <a:lnTo>
                    <a:pt x="163" y="15"/>
                  </a:lnTo>
                  <a:lnTo>
                    <a:pt x="163" y="19"/>
                  </a:lnTo>
                  <a:lnTo>
                    <a:pt x="163" y="23"/>
                  </a:lnTo>
                  <a:lnTo>
                    <a:pt x="163" y="23"/>
                  </a:lnTo>
                  <a:lnTo>
                    <a:pt x="166" y="23"/>
                  </a:lnTo>
                  <a:lnTo>
                    <a:pt x="166" y="23"/>
                  </a:lnTo>
                  <a:lnTo>
                    <a:pt x="166" y="23"/>
                  </a:lnTo>
                  <a:lnTo>
                    <a:pt x="166" y="26"/>
                  </a:lnTo>
                  <a:lnTo>
                    <a:pt x="166" y="26"/>
                  </a:lnTo>
                  <a:lnTo>
                    <a:pt x="166" y="26"/>
                  </a:lnTo>
                  <a:lnTo>
                    <a:pt x="163" y="26"/>
                  </a:lnTo>
                  <a:lnTo>
                    <a:pt x="163" y="26"/>
                  </a:lnTo>
                  <a:lnTo>
                    <a:pt x="159" y="30"/>
                  </a:lnTo>
                  <a:lnTo>
                    <a:pt x="163" y="30"/>
                  </a:lnTo>
                  <a:lnTo>
                    <a:pt x="159" y="34"/>
                  </a:lnTo>
                  <a:lnTo>
                    <a:pt x="159" y="37"/>
                  </a:lnTo>
                  <a:lnTo>
                    <a:pt x="159" y="41"/>
                  </a:lnTo>
                  <a:lnTo>
                    <a:pt x="155" y="49"/>
                  </a:lnTo>
                  <a:lnTo>
                    <a:pt x="151" y="56"/>
                  </a:lnTo>
                  <a:lnTo>
                    <a:pt x="148" y="56"/>
                  </a:lnTo>
                  <a:lnTo>
                    <a:pt x="148" y="56"/>
                  </a:lnTo>
                  <a:lnTo>
                    <a:pt x="144" y="60"/>
                  </a:lnTo>
                  <a:lnTo>
                    <a:pt x="144" y="63"/>
                  </a:lnTo>
                  <a:lnTo>
                    <a:pt x="144" y="63"/>
                  </a:lnTo>
                  <a:lnTo>
                    <a:pt x="140" y="67"/>
                  </a:lnTo>
                  <a:lnTo>
                    <a:pt x="133" y="82"/>
                  </a:lnTo>
                  <a:lnTo>
                    <a:pt x="133" y="86"/>
                  </a:lnTo>
                  <a:lnTo>
                    <a:pt x="125" y="93"/>
                  </a:lnTo>
                  <a:lnTo>
                    <a:pt x="125" y="97"/>
                  </a:lnTo>
                  <a:lnTo>
                    <a:pt x="114" y="112"/>
                  </a:lnTo>
                  <a:lnTo>
                    <a:pt x="114" y="112"/>
                  </a:lnTo>
                  <a:lnTo>
                    <a:pt x="107" y="119"/>
                  </a:lnTo>
                  <a:lnTo>
                    <a:pt x="100" y="126"/>
                  </a:lnTo>
                  <a:lnTo>
                    <a:pt x="81" y="141"/>
                  </a:lnTo>
                  <a:lnTo>
                    <a:pt x="74" y="149"/>
                  </a:lnTo>
                  <a:lnTo>
                    <a:pt x="70" y="149"/>
                  </a:lnTo>
                  <a:lnTo>
                    <a:pt x="63" y="152"/>
                  </a:lnTo>
                  <a:lnTo>
                    <a:pt x="59" y="156"/>
                  </a:lnTo>
                  <a:lnTo>
                    <a:pt x="48" y="167"/>
                  </a:lnTo>
                  <a:lnTo>
                    <a:pt x="44" y="167"/>
                  </a:lnTo>
                  <a:lnTo>
                    <a:pt x="37" y="178"/>
                  </a:lnTo>
                  <a:lnTo>
                    <a:pt x="33" y="178"/>
                  </a:lnTo>
                  <a:lnTo>
                    <a:pt x="33" y="178"/>
                  </a:lnTo>
                  <a:lnTo>
                    <a:pt x="29" y="182"/>
                  </a:lnTo>
                  <a:lnTo>
                    <a:pt x="26" y="182"/>
                  </a:lnTo>
                  <a:lnTo>
                    <a:pt x="26" y="186"/>
                  </a:lnTo>
                  <a:lnTo>
                    <a:pt x="11" y="201"/>
                  </a:lnTo>
                  <a:lnTo>
                    <a:pt x="11" y="201"/>
                  </a:lnTo>
                  <a:lnTo>
                    <a:pt x="0" y="190"/>
                  </a:lnTo>
                  <a:lnTo>
                    <a:pt x="0" y="134"/>
                  </a:lnTo>
                  <a:lnTo>
                    <a:pt x="14" y="119"/>
                  </a:lnTo>
                  <a:lnTo>
                    <a:pt x="14" y="1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6" name="Freeform 104"/>
            <p:cNvSpPr/>
            <p:nvPr/>
          </p:nvSpPr>
          <p:spPr bwMode="auto">
            <a:xfrm>
              <a:off x="8149546" y="3731980"/>
              <a:ext cx="66282" cy="57609"/>
            </a:xfrm>
            <a:custGeom>
              <a:avLst/>
              <a:gdLst>
                <a:gd name="T0" fmla="*/ 9 w 10"/>
                <a:gd name="T1" fmla="*/ 0 h 9"/>
                <a:gd name="T2" fmla="*/ 8 w 10"/>
                <a:gd name="T3" fmla="*/ 0 h 9"/>
                <a:gd name="T4" fmla="*/ 8 w 10"/>
                <a:gd name="T5" fmla="*/ 1 h 9"/>
                <a:gd name="T6" fmla="*/ 7 w 10"/>
                <a:gd name="T7" fmla="*/ 0 h 9"/>
                <a:gd name="T8" fmla="*/ 6 w 10"/>
                <a:gd name="T9" fmla="*/ 0 h 9"/>
                <a:gd name="T10" fmla="*/ 6 w 10"/>
                <a:gd name="T11" fmla="*/ 0 h 9"/>
                <a:gd name="T12" fmla="*/ 5 w 10"/>
                <a:gd name="T13" fmla="*/ 1 h 9"/>
                <a:gd name="T14" fmla="*/ 4 w 10"/>
                <a:gd name="T15" fmla="*/ 1 h 9"/>
                <a:gd name="T16" fmla="*/ 3 w 10"/>
                <a:gd name="T17" fmla="*/ 1 h 9"/>
                <a:gd name="T18" fmla="*/ 3 w 10"/>
                <a:gd name="T19" fmla="*/ 1 h 9"/>
                <a:gd name="T20" fmla="*/ 2 w 10"/>
                <a:gd name="T21" fmla="*/ 2 h 9"/>
                <a:gd name="T22" fmla="*/ 1 w 10"/>
                <a:gd name="T23" fmla="*/ 3 h 9"/>
                <a:gd name="T24" fmla="*/ 0 w 10"/>
                <a:gd name="T25" fmla="*/ 4 h 9"/>
                <a:gd name="T26" fmla="*/ 0 w 10"/>
                <a:gd name="T27" fmla="*/ 4 h 9"/>
                <a:gd name="T28" fmla="*/ 0 w 10"/>
                <a:gd name="T29" fmla="*/ 6 h 9"/>
                <a:gd name="T30" fmla="*/ 1 w 10"/>
                <a:gd name="T31" fmla="*/ 7 h 9"/>
                <a:gd name="T32" fmla="*/ 1 w 10"/>
                <a:gd name="T33" fmla="*/ 7 h 9"/>
                <a:gd name="T34" fmla="*/ 2 w 10"/>
                <a:gd name="T35" fmla="*/ 8 h 9"/>
                <a:gd name="T36" fmla="*/ 3 w 10"/>
                <a:gd name="T37" fmla="*/ 8 h 9"/>
                <a:gd name="T38" fmla="*/ 3 w 10"/>
                <a:gd name="T39" fmla="*/ 8 h 9"/>
                <a:gd name="T40" fmla="*/ 4 w 10"/>
                <a:gd name="T41" fmla="*/ 8 h 9"/>
                <a:gd name="T42" fmla="*/ 5 w 10"/>
                <a:gd name="T43" fmla="*/ 9 h 9"/>
                <a:gd name="T44" fmla="*/ 5 w 10"/>
                <a:gd name="T45" fmla="*/ 8 h 9"/>
                <a:gd name="T46" fmla="*/ 5 w 10"/>
                <a:gd name="T47" fmla="*/ 8 h 9"/>
                <a:gd name="T48" fmla="*/ 6 w 10"/>
                <a:gd name="T49" fmla="*/ 7 h 9"/>
                <a:gd name="T50" fmla="*/ 7 w 10"/>
                <a:gd name="T51" fmla="*/ 8 h 9"/>
                <a:gd name="T52" fmla="*/ 7 w 10"/>
                <a:gd name="T53" fmla="*/ 7 h 9"/>
                <a:gd name="T54" fmla="*/ 7 w 10"/>
                <a:gd name="T55" fmla="*/ 7 h 9"/>
                <a:gd name="T56" fmla="*/ 8 w 10"/>
                <a:gd name="T57" fmla="*/ 6 h 9"/>
                <a:gd name="T58" fmla="*/ 9 w 10"/>
                <a:gd name="T59" fmla="*/ 6 h 9"/>
                <a:gd name="T60" fmla="*/ 9 w 10"/>
                <a:gd name="T61" fmla="*/ 5 h 9"/>
                <a:gd name="T62" fmla="*/ 9 w 10"/>
                <a:gd name="T63" fmla="*/ 4 h 9"/>
                <a:gd name="T64" fmla="*/ 10 w 10"/>
                <a:gd name="T65" fmla="*/ 4 h 9"/>
                <a:gd name="T66" fmla="*/ 10 w 10"/>
                <a:gd name="T67" fmla="*/ 3 h 9"/>
                <a:gd name="T68" fmla="*/ 10 w 10"/>
                <a:gd name="T69" fmla="*/ 2 h 9"/>
                <a:gd name="T70" fmla="*/ 10 w 10"/>
                <a:gd name="T71" fmla="*/ 1 h 9"/>
                <a:gd name="T72" fmla="*/ 9 w 10"/>
                <a:gd name="T73"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 h="9">
                  <a:moveTo>
                    <a:pt x="9" y="0"/>
                  </a:moveTo>
                  <a:cubicBezTo>
                    <a:pt x="8" y="0"/>
                    <a:pt x="8" y="0"/>
                    <a:pt x="8" y="0"/>
                  </a:cubicBezTo>
                  <a:cubicBezTo>
                    <a:pt x="8" y="1"/>
                    <a:pt x="8" y="1"/>
                    <a:pt x="8" y="1"/>
                  </a:cubicBezTo>
                  <a:cubicBezTo>
                    <a:pt x="8" y="1"/>
                    <a:pt x="7" y="0"/>
                    <a:pt x="7" y="0"/>
                  </a:cubicBezTo>
                  <a:cubicBezTo>
                    <a:pt x="6" y="0"/>
                    <a:pt x="6" y="0"/>
                    <a:pt x="6" y="0"/>
                  </a:cubicBezTo>
                  <a:cubicBezTo>
                    <a:pt x="6" y="0"/>
                    <a:pt x="6" y="0"/>
                    <a:pt x="6" y="0"/>
                  </a:cubicBezTo>
                  <a:cubicBezTo>
                    <a:pt x="5" y="1"/>
                    <a:pt x="5" y="1"/>
                    <a:pt x="5" y="1"/>
                  </a:cubicBezTo>
                  <a:cubicBezTo>
                    <a:pt x="4" y="1"/>
                    <a:pt x="4" y="1"/>
                    <a:pt x="4" y="1"/>
                  </a:cubicBezTo>
                  <a:cubicBezTo>
                    <a:pt x="3" y="1"/>
                    <a:pt x="3" y="1"/>
                    <a:pt x="3" y="1"/>
                  </a:cubicBezTo>
                  <a:cubicBezTo>
                    <a:pt x="3" y="1"/>
                    <a:pt x="3" y="1"/>
                    <a:pt x="3" y="1"/>
                  </a:cubicBezTo>
                  <a:cubicBezTo>
                    <a:pt x="2" y="2"/>
                    <a:pt x="2" y="2"/>
                    <a:pt x="2" y="2"/>
                  </a:cubicBezTo>
                  <a:cubicBezTo>
                    <a:pt x="1" y="3"/>
                    <a:pt x="1" y="3"/>
                    <a:pt x="1" y="3"/>
                  </a:cubicBezTo>
                  <a:cubicBezTo>
                    <a:pt x="0" y="4"/>
                    <a:pt x="0" y="4"/>
                    <a:pt x="0" y="4"/>
                  </a:cubicBezTo>
                  <a:cubicBezTo>
                    <a:pt x="0" y="4"/>
                    <a:pt x="0" y="4"/>
                    <a:pt x="0" y="4"/>
                  </a:cubicBezTo>
                  <a:cubicBezTo>
                    <a:pt x="0" y="6"/>
                    <a:pt x="0" y="6"/>
                    <a:pt x="0" y="6"/>
                  </a:cubicBezTo>
                  <a:cubicBezTo>
                    <a:pt x="1" y="7"/>
                    <a:pt x="1" y="7"/>
                    <a:pt x="1" y="7"/>
                  </a:cubicBezTo>
                  <a:cubicBezTo>
                    <a:pt x="1" y="7"/>
                    <a:pt x="1" y="7"/>
                    <a:pt x="1" y="7"/>
                  </a:cubicBezTo>
                  <a:cubicBezTo>
                    <a:pt x="2" y="8"/>
                    <a:pt x="2" y="8"/>
                    <a:pt x="2" y="8"/>
                  </a:cubicBezTo>
                  <a:cubicBezTo>
                    <a:pt x="3" y="8"/>
                    <a:pt x="3" y="8"/>
                    <a:pt x="3" y="8"/>
                  </a:cubicBezTo>
                  <a:cubicBezTo>
                    <a:pt x="3" y="8"/>
                    <a:pt x="3" y="8"/>
                    <a:pt x="3" y="8"/>
                  </a:cubicBezTo>
                  <a:cubicBezTo>
                    <a:pt x="4" y="8"/>
                    <a:pt x="4" y="8"/>
                    <a:pt x="4" y="8"/>
                  </a:cubicBezTo>
                  <a:cubicBezTo>
                    <a:pt x="5" y="9"/>
                    <a:pt x="5" y="9"/>
                    <a:pt x="5" y="9"/>
                  </a:cubicBezTo>
                  <a:cubicBezTo>
                    <a:pt x="5" y="8"/>
                    <a:pt x="5" y="8"/>
                    <a:pt x="5" y="8"/>
                  </a:cubicBezTo>
                  <a:cubicBezTo>
                    <a:pt x="5" y="8"/>
                    <a:pt x="5" y="8"/>
                    <a:pt x="5" y="8"/>
                  </a:cubicBezTo>
                  <a:cubicBezTo>
                    <a:pt x="6" y="7"/>
                    <a:pt x="6" y="7"/>
                    <a:pt x="6" y="7"/>
                  </a:cubicBezTo>
                  <a:cubicBezTo>
                    <a:pt x="7" y="8"/>
                    <a:pt x="7" y="8"/>
                    <a:pt x="7" y="8"/>
                  </a:cubicBezTo>
                  <a:cubicBezTo>
                    <a:pt x="7" y="7"/>
                    <a:pt x="7" y="7"/>
                    <a:pt x="7" y="7"/>
                  </a:cubicBezTo>
                  <a:cubicBezTo>
                    <a:pt x="7" y="7"/>
                    <a:pt x="7" y="7"/>
                    <a:pt x="7" y="7"/>
                  </a:cubicBezTo>
                  <a:cubicBezTo>
                    <a:pt x="8" y="6"/>
                    <a:pt x="8" y="6"/>
                    <a:pt x="8" y="6"/>
                  </a:cubicBezTo>
                  <a:cubicBezTo>
                    <a:pt x="9" y="6"/>
                    <a:pt x="9" y="6"/>
                    <a:pt x="9" y="6"/>
                  </a:cubicBezTo>
                  <a:cubicBezTo>
                    <a:pt x="9" y="5"/>
                    <a:pt x="9" y="5"/>
                    <a:pt x="9" y="5"/>
                  </a:cubicBezTo>
                  <a:cubicBezTo>
                    <a:pt x="9" y="4"/>
                    <a:pt x="9" y="4"/>
                    <a:pt x="9" y="4"/>
                  </a:cubicBezTo>
                  <a:cubicBezTo>
                    <a:pt x="10" y="4"/>
                    <a:pt x="10" y="4"/>
                    <a:pt x="10" y="4"/>
                  </a:cubicBezTo>
                  <a:cubicBezTo>
                    <a:pt x="10" y="3"/>
                    <a:pt x="10" y="3"/>
                    <a:pt x="10" y="3"/>
                  </a:cubicBezTo>
                  <a:cubicBezTo>
                    <a:pt x="10" y="2"/>
                    <a:pt x="10" y="2"/>
                    <a:pt x="10" y="2"/>
                  </a:cubicBezTo>
                  <a:cubicBezTo>
                    <a:pt x="10" y="1"/>
                    <a:pt x="10" y="1"/>
                    <a:pt x="10" y="1"/>
                  </a:cubicBezTo>
                  <a:lnTo>
                    <a:pt x="9"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7" name="Freeform 105"/>
            <p:cNvSpPr/>
            <p:nvPr/>
          </p:nvSpPr>
          <p:spPr bwMode="auto">
            <a:xfrm>
              <a:off x="6863335" y="2541400"/>
              <a:ext cx="1803925" cy="1183598"/>
            </a:xfrm>
            <a:custGeom>
              <a:avLst/>
              <a:gdLst>
                <a:gd name="T0" fmla="*/ 970 w 1007"/>
                <a:gd name="T1" fmla="*/ 118 h 678"/>
                <a:gd name="T2" fmla="*/ 937 w 1007"/>
                <a:gd name="T3" fmla="*/ 103 h 678"/>
                <a:gd name="T4" fmla="*/ 911 w 1007"/>
                <a:gd name="T5" fmla="*/ 85 h 678"/>
                <a:gd name="T6" fmla="*/ 874 w 1007"/>
                <a:gd name="T7" fmla="*/ 77 h 678"/>
                <a:gd name="T8" fmla="*/ 840 w 1007"/>
                <a:gd name="T9" fmla="*/ 33 h 678"/>
                <a:gd name="T10" fmla="*/ 815 w 1007"/>
                <a:gd name="T11" fmla="*/ 7 h 678"/>
                <a:gd name="T12" fmla="*/ 774 w 1007"/>
                <a:gd name="T13" fmla="*/ 0 h 678"/>
                <a:gd name="T14" fmla="*/ 733 w 1007"/>
                <a:gd name="T15" fmla="*/ 25 h 678"/>
                <a:gd name="T16" fmla="*/ 741 w 1007"/>
                <a:gd name="T17" fmla="*/ 66 h 678"/>
                <a:gd name="T18" fmla="*/ 711 w 1007"/>
                <a:gd name="T19" fmla="*/ 100 h 678"/>
                <a:gd name="T20" fmla="*/ 778 w 1007"/>
                <a:gd name="T21" fmla="*/ 159 h 678"/>
                <a:gd name="T22" fmla="*/ 733 w 1007"/>
                <a:gd name="T23" fmla="*/ 192 h 678"/>
                <a:gd name="T24" fmla="*/ 663 w 1007"/>
                <a:gd name="T25" fmla="*/ 226 h 678"/>
                <a:gd name="T26" fmla="*/ 578 w 1007"/>
                <a:gd name="T27" fmla="*/ 289 h 678"/>
                <a:gd name="T28" fmla="*/ 437 w 1007"/>
                <a:gd name="T29" fmla="*/ 274 h 678"/>
                <a:gd name="T30" fmla="*/ 374 w 1007"/>
                <a:gd name="T31" fmla="*/ 230 h 678"/>
                <a:gd name="T32" fmla="*/ 326 w 1007"/>
                <a:gd name="T33" fmla="*/ 185 h 678"/>
                <a:gd name="T34" fmla="*/ 281 w 1007"/>
                <a:gd name="T35" fmla="*/ 163 h 678"/>
                <a:gd name="T36" fmla="*/ 248 w 1007"/>
                <a:gd name="T37" fmla="*/ 166 h 678"/>
                <a:gd name="T38" fmla="*/ 204 w 1007"/>
                <a:gd name="T39" fmla="*/ 226 h 678"/>
                <a:gd name="T40" fmla="*/ 181 w 1007"/>
                <a:gd name="T41" fmla="*/ 252 h 678"/>
                <a:gd name="T42" fmla="*/ 137 w 1007"/>
                <a:gd name="T43" fmla="*/ 281 h 678"/>
                <a:gd name="T44" fmla="*/ 44 w 1007"/>
                <a:gd name="T45" fmla="*/ 296 h 678"/>
                <a:gd name="T46" fmla="*/ 30 w 1007"/>
                <a:gd name="T47" fmla="*/ 333 h 678"/>
                <a:gd name="T48" fmla="*/ 15 w 1007"/>
                <a:gd name="T49" fmla="*/ 382 h 678"/>
                <a:gd name="T50" fmla="*/ 48 w 1007"/>
                <a:gd name="T51" fmla="*/ 385 h 678"/>
                <a:gd name="T52" fmla="*/ 89 w 1007"/>
                <a:gd name="T53" fmla="*/ 400 h 678"/>
                <a:gd name="T54" fmla="*/ 148 w 1007"/>
                <a:gd name="T55" fmla="*/ 411 h 678"/>
                <a:gd name="T56" fmla="*/ 200 w 1007"/>
                <a:gd name="T57" fmla="*/ 482 h 678"/>
                <a:gd name="T58" fmla="*/ 237 w 1007"/>
                <a:gd name="T59" fmla="*/ 519 h 678"/>
                <a:gd name="T60" fmla="*/ 300 w 1007"/>
                <a:gd name="T61" fmla="*/ 534 h 678"/>
                <a:gd name="T62" fmla="*/ 370 w 1007"/>
                <a:gd name="T63" fmla="*/ 556 h 678"/>
                <a:gd name="T64" fmla="*/ 441 w 1007"/>
                <a:gd name="T65" fmla="*/ 549 h 678"/>
                <a:gd name="T66" fmla="*/ 500 w 1007"/>
                <a:gd name="T67" fmla="*/ 537 h 678"/>
                <a:gd name="T68" fmla="*/ 541 w 1007"/>
                <a:gd name="T69" fmla="*/ 589 h 678"/>
                <a:gd name="T70" fmla="*/ 548 w 1007"/>
                <a:gd name="T71" fmla="*/ 626 h 678"/>
                <a:gd name="T72" fmla="*/ 570 w 1007"/>
                <a:gd name="T73" fmla="*/ 660 h 678"/>
                <a:gd name="T74" fmla="*/ 611 w 1007"/>
                <a:gd name="T75" fmla="*/ 645 h 678"/>
                <a:gd name="T76" fmla="*/ 663 w 1007"/>
                <a:gd name="T77" fmla="*/ 634 h 678"/>
                <a:gd name="T78" fmla="*/ 711 w 1007"/>
                <a:gd name="T79" fmla="*/ 660 h 678"/>
                <a:gd name="T80" fmla="*/ 737 w 1007"/>
                <a:gd name="T81" fmla="*/ 678 h 678"/>
                <a:gd name="T82" fmla="*/ 748 w 1007"/>
                <a:gd name="T83" fmla="*/ 664 h 678"/>
                <a:gd name="T84" fmla="*/ 789 w 1007"/>
                <a:gd name="T85" fmla="*/ 641 h 678"/>
                <a:gd name="T86" fmla="*/ 822 w 1007"/>
                <a:gd name="T87" fmla="*/ 638 h 678"/>
                <a:gd name="T88" fmla="*/ 852 w 1007"/>
                <a:gd name="T89" fmla="*/ 619 h 678"/>
                <a:gd name="T90" fmla="*/ 874 w 1007"/>
                <a:gd name="T91" fmla="*/ 600 h 678"/>
                <a:gd name="T92" fmla="*/ 881 w 1007"/>
                <a:gd name="T93" fmla="*/ 586 h 678"/>
                <a:gd name="T94" fmla="*/ 889 w 1007"/>
                <a:gd name="T95" fmla="*/ 563 h 678"/>
                <a:gd name="T96" fmla="*/ 907 w 1007"/>
                <a:gd name="T97" fmla="*/ 537 h 678"/>
                <a:gd name="T98" fmla="*/ 907 w 1007"/>
                <a:gd name="T99" fmla="*/ 511 h 678"/>
                <a:gd name="T100" fmla="*/ 874 w 1007"/>
                <a:gd name="T101" fmla="*/ 500 h 678"/>
                <a:gd name="T102" fmla="*/ 852 w 1007"/>
                <a:gd name="T103" fmla="*/ 467 h 678"/>
                <a:gd name="T104" fmla="*/ 892 w 1007"/>
                <a:gd name="T105" fmla="*/ 459 h 678"/>
                <a:gd name="T106" fmla="*/ 848 w 1007"/>
                <a:gd name="T107" fmla="*/ 396 h 678"/>
                <a:gd name="T108" fmla="*/ 889 w 1007"/>
                <a:gd name="T109" fmla="*/ 370 h 678"/>
                <a:gd name="T110" fmla="*/ 844 w 1007"/>
                <a:gd name="T111" fmla="*/ 356 h 678"/>
                <a:gd name="T112" fmla="*/ 803 w 1007"/>
                <a:gd name="T113" fmla="*/ 345 h 678"/>
                <a:gd name="T114" fmla="*/ 837 w 1007"/>
                <a:gd name="T115" fmla="*/ 304 h 678"/>
                <a:gd name="T116" fmla="*/ 855 w 1007"/>
                <a:gd name="T117" fmla="*/ 319 h 678"/>
                <a:gd name="T118" fmla="*/ 870 w 1007"/>
                <a:gd name="T119" fmla="*/ 319 h 678"/>
                <a:gd name="T120" fmla="*/ 985 w 1007"/>
                <a:gd name="T121" fmla="*/ 233 h 678"/>
                <a:gd name="T122" fmla="*/ 985 w 1007"/>
                <a:gd name="T123" fmla="*/ 178 h 678"/>
                <a:gd name="T124" fmla="*/ 1003 w 1007"/>
                <a:gd name="T125" fmla="*/ 155 h 6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007" h="678">
                  <a:moveTo>
                    <a:pt x="1003" y="118"/>
                  </a:moveTo>
                  <a:lnTo>
                    <a:pt x="1003" y="115"/>
                  </a:lnTo>
                  <a:lnTo>
                    <a:pt x="1003" y="115"/>
                  </a:lnTo>
                  <a:lnTo>
                    <a:pt x="1000" y="111"/>
                  </a:lnTo>
                  <a:lnTo>
                    <a:pt x="1000" y="111"/>
                  </a:lnTo>
                  <a:lnTo>
                    <a:pt x="1000" y="107"/>
                  </a:lnTo>
                  <a:lnTo>
                    <a:pt x="1000" y="107"/>
                  </a:lnTo>
                  <a:lnTo>
                    <a:pt x="1000" y="103"/>
                  </a:lnTo>
                  <a:lnTo>
                    <a:pt x="996" y="103"/>
                  </a:lnTo>
                  <a:lnTo>
                    <a:pt x="992" y="103"/>
                  </a:lnTo>
                  <a:lnTo>
                    <a:pt x="992" y="103"/>
                  </a:lnTo>
                  <a:lnTo>
                    <a:pt x="989" y="103"/>
                  </a:lnTo>
                  <a:lnTo>
                    <a:pt x="985" y="103"/>
                  </a:lnTo>
                  <a:lnTo>
                    <a:pt x="985" y="103"/>
                  </a:lnTo>
                  <a:lnTo>
                    <a:pt x="985" y="107"/>
                  </a:lnTo>
                  <a:lnTo>
                    <a:pt x="981" y="107"/>
                  </a:lnTo>
                  <a:lnTo>
                    <a:pt x="981" y="107"/>
                  </a:lnTo>
                  <a:lnTo>
                    <a:pt x="981" y="111"/>
                  </a:lnTo>
                  <a:lnTo>
                    <a:pt x="977" y="111"/>
                  </a:lnTo>
                  <a:lnTo>
                    <a:pt x="974" y="111"/>
                  </a:lnTo>
                  <a:lnTo>
                    <a:pt x="974" y="115"/>
                  </a:lnTo>
                  <a:lnTo>
                    <a:pt x="974" y="115"/>
                  </a:lnTo>
                  <a:lnTo>
                    <a:pt x="970" y="118"/>
                  </a:lnTo>
                  <a:lnTo>
                    <a:pt x="970" y="118"/>
                  </a:lnTo>
                  <a:lnTo>
                    <a:pt x="970" y="122"/>
                  </a:lnTo>
                  <a:lnTo>
                    <a:pt x="970" y="122"/>
                  </a:lnTo>
                  <a:lnTo>
                    <a:pt x="966" y="122"/>
                  </a:lnTo>
                  <a:lnTo>
                    <a:pt x="963" y="126"/>
                  </a:lnTo>
                  <a:lnTo>
                    <a:pt x="963" y="126"/>
                  </a:lnTo>
                  <a:lnTo>
                    <a:pt x="959" y="126"/>
                  </a:lnTo>
                  <a:lnTo>
                    <a:pt x="959" y="126"/>
                  </a:lnTo>
                  <a:lnTo>
                    <a:pt x="955" y="126"/>
                  </a:lnTo>
                  <a:lnTo>
                    <a:pt x="955" y="126"/>
                  </a:lnTo>
                  <a:lnTo>
                    <a:pt x="952" y="122"/>
                  </a:lnTo>
                  <a:lnTo>
                    <a:pt x="952" y="122"/>
                  </a:lnTo>
                  <a:lnTo>
                    <a:pt x="948" y="126"/>
                  </a:lnTo>
                  <a:lnTo>
                    <a:pt x="944" y="126"/>
                  </a:lnTo>
                  <a:lnTo>
                    <a:pt x="944" y="122"/>
                  </a:lnTo>
                  <a:lnTo>
                    <a:pt x="944" y="118"/>
                  </a:lnTo>
                  <a:lnTo>
                    <a:pt x="940" y="118"/>
                  </a:lnTo>
                  <a:lnTo>
                    <a:pt x="937" y="115"/>
                  </a:lnTo>
                  <a:lnTo>
                    <a:pt x="937" y="115"/>
                  </a:lnTo>
                  <a:lnTo>
                    <a:pt x="940" y="111"/>
                  </a:lnTo>
                  <a:lnTo>
                    <a:pt x="940" y="111"/>
                  </a:lnTo>
                  <a:lnTo>
                    <a:pt x="937" y="107"/>
                  </a:lnTo>
                  <a:lnTo>
                    <a:pt x="937" y="103"/>
                  </a:lnTo>
                  <a:lnTo>
                    <a:pt x="937" y="103"/>
                  </a:lnTo>
                  <a:lnTo>
                    <a:pt x="933" y="103"/>
                  </a:lnTo>
                  <a:lnTo>
                    <a:pt x="933" y="100"/>
                  </a:lnTo>
                  <a:lnTo>
                    <a:pt x="937" y="100"/>
                  </a:lnTo>
                  <a:lnTo>
                    <a:pt x="937" y="96"/>
                  </a:lnTo>
                  <a:lnTo>
                    <a:pt x="937" y="96"/>
                  </a:lnTo>
                  <a:lnTo>
                    <a:pt x="933" y="96"/>
                  </a:lnTo>
                  <a:lnTo>
                    <a:pt x="933" y="100"/>
                  </a:lnTo>
                  <a:lnTo>
                    <a:pt x="929" y="100"/>
                  </a:lnTo>
                  <a:lnTo>
                    <a:pt x="929" y="100"/>
                  </a:lnTo>
                  <a:lnTo>
                    <a:pt x="926" y="100"/>
                  </a:lnTo>
                  <a:lnTo>
                    <a:pt x="926" y="96"/>
                  </a:lnTo>
                  <a:lnTo>
                    <a:pt x="922" y="96"/>
                  </a:lnTo>
                  <a:lnTo>
                    <a:pt x="922" y="96"/>
                  </a:lnTo>
                  <a:lnTo>
                    <a:pt x="918" y="96"/>
                  </a:lnTo>
                  <a:lnTo>
                    <a:pt x="918" y="92"/>
                  </a:lnTo>
                  <a:lnTo>
                    <a:pt x="918" y="92"/>
                  </a:lnTo>
                  <a:lnTo>
                    <a:pt x="915" y="92"/>
                  </a:lnTo>
                  <a:lnTo>
                    <a:pt x="915" y="92"/>
                  </a:lnTo>
                  <a:lnTo>
                    <a:pt x="915" y="89"/>
                  </a:lnTo>
                  <a:lnTo>
                    <a:pt x="911" y="89"/>
                  </a:lnTo>
                  <a:lnTo>
                    <a:pt x="911" y="89"/>
                  </a:lnTo>
                  <a:lnTo>
                    <a:pt x="911" y="85"/>
                  </a:lnTo>
                  <a:lnTo>
                    <a:pt x="907" y="85"/>
                  </a:lnTo>
                  <a:lnTo>
                    <a:pt x="907" y="85"/>
                  </a:lnTo>
                  <a:lnTo>
                    <a:pt x="907" y="89"/>
                  </a:lnTo>
                  <a:lnTo>
                    <a:pt x="903" y="85"/>
                  </a:lnTo>
                  <a:lnTo>
                    <a:pt x="903" y="89"/>
                  </a:lnTo>
                  <a:lnTo>
                    <a:pt x="903" y="89"/>
                  </a:lnTo>
                  <a:lnTo>
                    <a:pt x="900" y="89"/>
                  </a:lnTo>
                  <a:lnTo>
                    <a:pt x="900" y="85"/>
                  </a:lnTo>
                  <a:lnTo>
                    <a:pt x="896" y="85"/>
                  </a:lnTo>
                  <a:lnTo>
                    <a:pt x="892" y="85"/>
                  </a:lnTo>
                  <a:lnTo>
                    <a:pt x="892" y="85"/>
                  </a:lnTo>
                  <a:lnTo>
                    <a:pt x="892" y="81"/>
                  </a:lnTo>
                  <a:lnTo>
                    <a:pt x="892" y="81"/>
                  </a:lnTo>
                  <a:lnTo>
                    <a:pt x="892" y="81"/>
                  </a:lnTo>
                  <a:lnTo>
                    <a:pt x="889" y="85"/>
                  </a:lnTo>
                  <a:lnTo>
                    <a:pt x="885" y="81"/>
                  </a:lnTo>
                  <a:lnTo>
                    <a:pt x="885" y="85"/>
                  </a:lnTo>
                  <a:lnTo>
                    <a:pt x="885" y="81"/>
                  </a:lnTo>
                  <a:lnTo>
                    <a:pt x="881" y="85"/>
                  </a:lnTo>
                  <a:lnTo>
                    <a:pt x="881" y="81"/>
                  </a:lnTo>
                  <a:lnTo>
                    <a:pt x="878" y="81"/>
                  </a:lnTo>
                  <a:lnTo>
                    <a:pt x="878" y="81"/>
                  </a:lnTo>
                  <a:lnTo>
                    <a:pt x="874" y="77"/>
                  </a:lnTo>
                  <a:lnTo>
                    <a:pt x="870" y="74"/>
                  </a:lnTo>
                  <a:lnTo>
                    <a:pt x="870" y="70"/>
                  </a:lnTo>
                  <a:lnTo>
                    <a:pt x="870" y="70"/>
                  </a:lnTo>
                  <a:lnTo>
                    <a:pt x="866" y="70"/>
                  </a:lnTo>
                  <a:lnTo>
                    <a:pt x="866" y="66"/>
                  </a:lnTo>
                  <a:lnTo>
                    <a:pt x="866" y="66"/>
                  </a:lnTo>
                  <a:lnTo>
                    <a:pt x="866" y="63"/>
                  </a:lnTo>
                  <a:lnTo>
                    <a:pt x="863" y="63"/>
                  </a:lnTo>
                  <a:lnTo>
                    <a:pt x="863" y="59"/>
                  </a:lnTo>
                  <a:lnTo>
                    <a:pt x="859" y="55"/>
                  </a:lnTo>
                  <a:lnTo>
                    <a:pt x="855" y="51"/>
                  </a:lnTo>
                  <a:lnTo>
                    <a:pt x="855" y="48"/>
                  </a:lnTo>
                  <a:lnTo>
                    <a:pt x="852" y="48"/>
                  </a:lnTo>
                  <a:lnTo>
                    <a:pt x="852" y="48"/>
                  </a:lnTo>
                  <a:lnTo>
                    <a:pt x="848" y="48"/>
                  </a:lnTo>
                  <a:lnTo>
                    <a:pt x="852" y="44"/>
                  </a:lnTo>
                  <a:lnTo>
                    <a:pt x="852" y="44"/>
                  </a:lnTo>
                  <a:lnTo>
                    <a:pt x="848" y="44"/>
                  </a:lnTo>
                  <a:lnTo>
                    <a:pt x="848" y="40"/>
                  </a:lnTo>
                  <a:lnTo>
                    <a:pt x="844" y="40"/>
                  </a:lnTo>
                  <a:lnTo>
                    <a:pt x="844" y="37"/>
                  </a:lnTo>
                  <a:lnTo>
                    <a:pt x="844" y="33"/>
                  </a:lnTo>
                  <a:lnTo>
                    <a:pt x="840" y="33"/>
                  </a:lnTo>
                  <a:lnTo>
                    <a:pt x="837" y="29"/>
                  </a:lnTo>
                  <a:lnTo>
                    <a:pt x="837" y="29"/>
                  </a:lnTo>
                  <a:lnTo>
                    <a:pt x="837" y="25"/>
                  </a:lnTo>
                  <a:lnTo>
                    <a:pt x="837" y="25"/>
                  </a:lnTo>
                  <a:lnTo>
                    <a:pt x="833" y="25"/>
                  </a:lnTo>
                  <a:lnTo>
                    <a:pt x="833" y="25"/>
                  </a:lnTo>
                  <a:lnTo>
                    <a:pt x="833" y="22"/>
                  </a:lnTo>
                  <a:lnTo>
                    <a:pt x="833" y="22"/>
                  </a:lnTo>
                  <a:lnTo>
                    <a:pt x="833" y="18"/>
                  </a:lnTo>
                  <a:lnTo>
                    <a:pt x="829" y="18"/>
                  </a:lnTo>
                  <a:lnTo>
                    <a:pt x="829" y="14"/>
                  </a:lnTo>
                  <a:lnTo>
                    <a:pt x="829" y="14"/>
                  </a:lnTo>
                  <a:lnTo>
                    <a:pt x="829" y="14"/>
                  </a:lnTo>
                  <a:lnTo>
                    <a:pt x="826" y="14"/>
                  </a:lnTo>
                  <a:lnTo>
                    <a:pt x="822" y="14"/>
                  </a:lnTo>
                  <a:lnTo>
                    <a:pt x="822" y="11"/>
                  </a:lnTo>
                  <a:lnTo>
                    <a:pt x="822" y="11"/>
                  </a:lnTo>
                  <a:lnTo>
                    <a:pt x="822" y="11"/>
                  </a:lnTo>
                  <a:lnTo>
                    <a:pt x="822" y="7"/>
                  </a:lnTo>
                  <a:lnTo>
                    <a:pt x="818" y="11"/>
                  </a:lnTo>
                  <a:lnTo>
                    <a:pt x="818" y="7"/>
                  </a:lnTo>
                  <a:lnTo>
                    <a:pt x="818" y="7"/>
                  </a:lnTo>
                  <a:lnTo>
                    <a:pt x="815" y="7"/>
                  </a:lnTo>
                  <a:lnTo>
                    <a:pt x="818" y="7"/>
                  </a:lnTo>
                  <a:lnTo>
                    <a:pt x="815" y="3"/>
                  </a:lnTo>
                  <a:lnTo>
                    <a:pt x="815" y="3"/>
                  </a:lnTo>
                  <a:lnTo>
                    <a:pt x="811" y="3"/>
                  </a:lnTo>
                  <a:lnTo>
                    <a:pt x="811" y="3"/>
                  </a:lnTo>
                  <a:lnTo>
                    <a:pt x="807" y="3"/>
                  </a:lnTo>
                  <a:lnTo>
                    <a:pt x="807" y="3"/>
                  </a:lnTo>
                  <a:lnTo>
                    <a:pt x="803" y="3"/>
                  </a:lnTo>
                  <a:lnTo>
                    <a:pt x="803" y="3"/>
                  </a:lnTo>
                  <a:lnTo>
                    <a:pt x="803" y="3"/>
                  </a:lnTo>
                  <a:lnTo>
                    <a:pt x="803" y="7"/>
                  </a:lnTo>
                  <a:lnTo>
                    <a:pt x="800" y="3"/>
                  </a:lnTo>
                  <a:lnTo>
                    <a:pt x="800" y="3"/>
                  </a:lnTo>
                  <a:lnTo>
                    <a:pt x="796" y="3"/>
                  </a:lnTo>
                  <a:lnTo>
                    <a:pt x="792" y="3"/>
                  </a:lnTo>
                  <a:lnTo>
                    <a:pt x="792" y="3"/>
                  </a:lnTo>
                  <a:lnTo>
                    <a:pt x="789" y="0"/>
                  </a:lnTo>
                  <a:lnTo>
                    <a:pt x="785" y="0"/>
                  </a:lnTo>
                  <a:lnTo>
                    <a:pt x="781" y="0"/>
                  </a:lnTo>
                  <a:lnTo>
                    <a:pt x="781" y="0"/>
                  </a:lnTo>
                  <a:lnTo>
                    <a:pt x="778" y="0"/>
                  </a:lnTo>
                  <a:lnTo>
                    <a:pt x="778" y="0"/>
                  </a:lnTo>
                  <a:lnTo>
                    <a:pt x="774" y="0"/>
                  </a:lnTo>
                  <a:lnTo>
                    <a:pt x="770" y="0"/>
                  </a:lnTo>
                  <a:lnTo>
                    <a:pt x="770" y="0"/>
                  </a:lnTo>
                  <a:lnTo>
                    <a:pt x="770" y="3"/>
                  </a:lnTo>
                  <a:lnTo>
                    <a:pt x="766" y="3"/>
                  </a:lnTo>
                  <a:lnTo>
                    <a:pt x="763" y="3"/>
                  </a:lnTo>
                  <a:lnTo>
                    <a:pt x="759" y="3"/>
                  </a:lnTo>
                  <a:lnTo>
                    <a:pt x="759" y="3"/>
                  </a:lnTo>
                  <a:lnTo>
                    <a:pt x="755" y="3"/>
                  </a:lnTo>
                  <a:lnTo>
                    <a:pt x="755" y="7"/>
                  </a:lnTo>
                  <a:lnTo>
                    <a:pt x="752" y="7"/>
                  </a:lnTo>
                  <a:lnTo>
                    <a:pt x="748" y="7"/>
                  </a:lnTo>
                  <a:lnTo>
                    <a:pt x="748" y="7"/>
                  </a:lnTo>
                  <a:lnTo>
                    <a:pt x="748" y="7"/>
                  </a:lnTo>
                  <a:lnTo>
                    <a:pt x="744" y="7"/>
                  </a:lnTo>
                  <a:lnTo>
                    <a:pt x="741" y="7"/>
                  </a:lnTo>
                  <a:lnTo>
                    <a:pt x="737" y="11"/>
                  </a:lnTo>
                  <a:lnTo>
                    <a:pt x="737" y="11"/>
                  </a:lnTo>
                  <a:lnTo>
                    <a:pt x="737" y="14"/>
                  </a:lnTo>
                  <a:lnTo>
                    <a:pt x="733" y="18"/>
                  </a:lnTo>
                  <a:lnTo>
                    <a:pt x="733" y="18"/>
                  </a:lnTo>
                  <a:lnTo>
                    <a:pt x="733" y="22"/>
                  </a:lnTo>
                  <a:lnTo>
                    <a:pt x="733" y="22"/>
                  </a:lnTo>
                  <a:lnTo>
                    <a:pt x="733" y="25"/>
                  </a:lnTo>
                  <a:lnTo>
                    <a:pt x="733" y="25"/>
                  </a:lnTo>
                  <a:lnTo>
                    <a:pt x="737" y="25"/>
                  </a:lnTo>
                  <a:lnTo>
                    <a:pt x="741" y="25"/>
                  </a:lnTo>
                  <a:lnTo>
                    <a:pt x="741" y="25"/>
                  </a:lnTo>
                  <a:lnTo>
                    <a:pt x="744" y="25"/>
                  </a:lnTo>
                  <a:lnTo>
                    <a:pt x="744" y="29"/>
                  </a:lnTo>
                  <a:lnTo>
                    <a:pt x="748" y="29"/>
                  </a:lnTo>
                  <a:lnTo>
                    <a:pt x="748" y="33"/>
                  </a:lnTo>
                  <a:lnTo>
                    <a:pt x="748" y="33"/>
                  </a:lnTo>
                  <a:lnTo>
                    <a:pt x="752" y="37"/>
                  </a:lnTo>
                  <a:lnTo>
                    <a:pt x="748" y="40"/>
                  </a:lnTo>
                  <a:lnTo>
                    <a:pt x="748" y="40"/>
                  </a:lnTo>
                  <a:lnTo>
                    <a:pt x="744" y="44"/>
                  </a:lnTo>
                  <a:lnTo>
                    <a:pt x="744" y="48"/>
                  </a:lnTo>
                  <a:lnTo>
                    <a:pt x="744" y="48"/>
                  </a:lnTo>
                  <a:lnTo>
                    <a:pt x="741" y="51"/>
                  </a:lnTo>
                  <a:lnTo>
                    <a:pt x="741" y="55"/>
                  </a:lnTo>
                  <a:lnTo>
                    <a:pt x="741" y="55"/>
                  </a:lnTo>
                  <a:lnTo>
                    <a:pt x="741" y="59"/>
                  </a:lnTo>
                  <a:lnTo>
                    <a:pt x="741" y="63"/>
                  </a:lnTo>
                  <a:lnTo>
                    <a:pt x="744" y="63"/>
                  </a:lnTo>
                  <a:lnTo>
                    <a:pt x="744" y="66"/>
                  </a:lnTo>
                  <a:lnTo>
                    <a:pt x="741" y="66"/>
                  </a:lnTo>
                  <a:lnTo>
                    <a:pt x="741" y="70"/>
                  </a:lnTo>
                  <a:lnTo>
                    <a:pt x="744" y="70"/>
                  </a:lnTo>
                  <a:lnTo>
                    <a:pt x="744" y="77"/>
                  </a:lnTo>
                  <a:lnTo>
                    <a:pt x="741" y="77"/>
                  </a:lnTo>
                  <a:lnTo>
                    <a:pt x="741" y="81"/>
                  </a:lnTo>
                  <a:lnTo>
                    <a:pt x="744" y="81"/>
                  </a:lnTo>
                  <a:lnTo>
                    <a:pt x="744" y="81"/>
                  </a:lnTo>
                  <a:lnTo>
                    <a:pt x="744" y="81"/>
                  </a:lnTo>
                  <a:lnTo>
                    <a:pt x="748" y="81"/>
                  </a:lnTo>
                  <a:lnTo>
                    <a:pt x="748" y="85"/>
                  </a:lnTo>
                  <a:lnTo>
                    <a:pt x="748" y="89"/>
                  </a:lnTo>
                  <a:lnTo>
                    <a:pt x="744" y="92"/>
                  </a:lnTo>
                  <a:lnTo>
                    <a:pt x="737" y="92"/>
                  </a:lnTo>
                  <a:lnTo>
                    <a:pt x="733" y="92"/>
                  </a:lnTo>
                  <a:lnTo>
                    <a:pt x="726" y="100"/>
                  </a:lnTo>
                  <a:lnTo>
                    <a:pt x="726" y="100"/>
                  </a:lnTo>
                  <a:lnTo>
                    <a:pt x="722" y="100"/>
                  </a:lnTo>
                  <a:lnTo>
                    <a:pt x="718" y="100"/>
                  </a:lnTo>
                  <a:lnTo>
                    <a:pt x="715" y="100"/>
                  </a:lnTo>
                  <a:lnTo>
                    <a:pt x="715" y="96"/>
                  </a:lnTo>
                  <a:lnTo>
                    <a:pt x="711" y="96"/>
                  </a:lnTo>
                  <a:lnTo>
                    <a:pt x="711" y="100"/>
                  </a:lnTo>
                  <a:lnTo>
                    <a:pt x="711" y="100"/>
                  </a:lnTo>
                  <a:lnTo>
                    <a:pt x="707" y="122"/>
                  </a:lnTo>
                  <a:lnTo>
                    <a:pt x="707" y="126"/>
                  </a:lnTo>
                  <a:lnTo>
                    <a:pt x="707" y="129"/>
                  </a:lnTo>
                  <a:lnTo>
                    <a:pt x="707" y="133"/>
                  </a:lnTo>
                  <a:lnTo>
                    <a:pt x="703" y="140"/>
                  </a:lnTo>
                  <a:lnTo>
                    <a:pt x="707" y="144"/>
                  </a:lnTo>
                  <a:lnTo>
                    <a:pt x="715" y="148"/>
                  </a:lnTo>
                  <a:lnTo>
                    <a:pt x="722" y="144"/>
                  </a:lnTo>
                  <a:lnTo>
                    <a:pt x="726" y="144"/>
                  </a:lnTo>
                  <a:lnTo>
                    <a:pt x="733" y="144"/>
                  </a:lnTo>
                  <a:lnTo>
                    <a:pt x="737" y="148"/>
                  </a:lnTo>
                  <a:lnTo>
                    <a:pt x="741" y="144"/>
                  </a:lnTo>
                  <a:lnTo>
                    <a:pt x="741" y="140"/>
                  </a:lnTo>
                  <a:lnTo>
                    <a:pt x="741" y="137"/>
                  </a:lnTo>
                  <a:lnTo>
                    <a:pt x="744" y="137"/>
                  </a:lnTo>
                  <a:lnTo>
                    <a:pt x="748" y="133"/>
                  </a:lnTo>
                  <a:lnTo>
                    <a:pt x="755" y="137"/>
                  </a:lnTo>
                  <a:lnTo>
                    <a:pt x="759" y="140"/>
                  </a:lnTo>
                  <a:lnTo>
                    <a:pt x="766" y="144"/>
                  </a:lnTo>
                  <a:lnTo>
                    <a:pt x="770" y="152"/>
                  </a:lnTo>
                  <a:lnTo>
                    <a:pt x="774" y="155"/>
                  </a:lnTo>
                  <a:lnTo>
                    <a:pt x="778" y="159"/>
                  </a:lnTo>
                  <a:lnTo>
                    <a:pt x="778" y="159"/>
                  </a:lnTo>
                  <a:lnTo>
                    <a:pt x="778" y="163"/>
                  </a:lnTo>
                  <a:lnTo>
                    <a:pt x="774" y="163"/>
                  </a:lnTo>
                  <a:lnTo>
                    <a:pt x="774" y="166"/>
                  </a:lnTo>
                  <a:lnTo>
                    <a:pt x="774" y="166"/>
                  </a:lnTo>
                  <a:lnTo>
                    <a:pt x="770" y="166"/>
                  </a:lnTo>
                  <a:lnTo>
                    <a:pt x="770" y="166"/>
                  </a:lnTo>
                  <a:lnTo>
                    <a:pt x="766" y="166"/>
                  </a:lnTo>
                  <a:lnTo>
                    <a:pt x="766" y="166"/>
                  </a:lnTo>
                  <a:lnTo>
                    <a:pt x="759" y="166"/>
                  </a:lnTo>
                  <a:lnTo>
                    <a:pt x="759" y="166"/>
                  </a:lnTo>
                  <a:lnTo>
                    <a:pt x="755" y="170"/>
                  </a:lnTo>
                  <a:lnTo>
                    <a:pt x="752" y="174"/>
                  </a:lnTo>
                  <a:lnTo>
                    <a:pt x="748" y="174"/>
                  </a:lnTo>
                  <a:lnTo>
                    <a:pt x="744" y="174"/>
                  </a:lnTo>
                  <a:lnTo>
                    <a:pt x="744" y="174"/>
                  </a:lnTo>
                  <a:lnTo>
                    <a:pt x="744" y="178"/>
                  </a:lnTo>
                  <a:lnTo>
                    <a:pt x="741" y="178"/>
                  </a:lnTo>
                  <a:lnTo>
                    <a:pt x="741" y="178"/>
                  </a:lnTo>
                  <a:lnTo>
                    <a:pt x="737" y="178"/>
                  </a:lnTo>
                  <a:lnTo>
                    <a:pt x="737" y="178"/>
                  </a:lnTo>
                  <a:lnTo>
                    <a:pt x="733" y="185"/>
                  </a:lnTo>
                  <a:lnTo>
                    <a:pt x="733" y="189"/>
                  </a:lnTo>
                  <a:lnTo>
                    <a:pt x="733" y="192"/>
                  </a:lnTo>
                  <a:lnTo>
                    <a:pt x="733" y="192"/>
                  </a:lnTo>
                  <a:lnTo>
                    <a:pt x="729" y="192"/>
                  </a:lnTo>
                  <a:lnTo>
                    <a:pt x="722" y="200"/>
                  </a:lnTo>
                  <a:lnTo>
                    <a:pt x="718" y="200"/>
                  </a:lnTo>
                  <a:lnTo>
                    <a:pt x="711" y="196"/>
                  </a:lnTo>
                  <a:lnTo>
                    <a:pt x="711" y="200"/>
                  </a:lnTo>
                  <a:lnTo>
                    <a:pt x="707" y="204"/>
                  </a:lnTo>
                  <a:lnTo>
                    <a:pt x="703" y="207"/>
                  </a:lnTo>
                  <a:lnTo>
                    <a:pt x="700" y="207"/>
                  </a:lnTo>
                  <a:lnTo>
                    <a:pt x="700" y="211"/>
                  </a:lnTo>
                  <a:lnTo>
                    <a:pt x="696" y="215"/>
                  </a:lnTo>
                  <a:lnTo>
                    <a:pt x="696" y="215"/>
                  </a:lnTo>
                  <a:lnTo>
                    <a:pt x="692" y="211"/>
                  </a:lnTo>
                  <a:lnTo>
                    <a:pt x="689" y="211"/>
                  </a:lnTo>
                  <a:lnTo>
                    <a:pt x="685" y="211"/>
                  </a:lnTo>
                  <a:lnTo>
                    <a:pt x="681" y="207"/>
                  </a:lnTo>
                  <a:lnTo>
                    <a:pt x="674" y="207"/>
                  </a:lnTo>
                  <a:lnTo>
                    <a:pt x="670" y="207"/>
                  </a:lnTo>
                  <a:lnTo>
                    <a:pt x="666" y="211"/>
                  </a:lnTo>
                  <a:lnTo>
                    <a:pt x="663" y="215"/>
                  </a:lnTo>
                  <a:lnTo>
                    <a:pt x="663" y="222"/>
                  </a:lnTo>
                  <a:lnTo>
                    <a:pt x="663" y="222"/>
                  </a:lnTo>
                  <a:lnTo>
                    <a:pt x="663" y="226"/>
                  </a:lnTo>
                  <a:lnTo>
                    <a:pt x="670" y="230"/>
                  </a:lnTo>
                  <a:lnTo>
                    <a:pt x="678" y="233"/>
                  </a:lnTo>
                  <a:lnTo>
                    <a:pt x="678" y="237"/>
                  </a:lnTo>
                  <a:lnTo>
                    <a:pt x="674" y="237"/>
                  </a:lnTo>
                  <a:lnTo>
                    <a:pt x="674" y="241"/>
                  </a:lnTo>
                  <a:lnTo>
                    <a:pt x="666" y="248"/>
                  </a:lnTo>
                  <a:lnTo>
                    <a:pt x="663" y="255"/>
                  </a:lnTo>
                  <a:lnTo>
                    <a:pt x="659" y="259"/>
                  </a:lnTo>
                  <a:lnTo>
                    <a:pt x="655" y="259"/>
                  </a:lnTo>
                  <a:lnTo>
                    <a:pt x="652" y="263"/>
                  </a:lnTo>
                  <a:lnTo>
                    <a:pt x="648" y="263"/>
                  </a:lnTo>
                  <a:lnTo>
                    <a:pt x="644" y="263"/>
                  </a:lnTo>
                  <a:lnTo>
                    <a:pt x="641" y="267"/>
                  </a:lnTo>
                  <a:lnTo>
                    <a:pt x="633" y="267"/>
                  </a:lnTo>
                  <a:lnTo>
                    <a:pt x="626" y="267"/>
                  </a:lnTo>
                  <a:lnTo>
                    <a:pt x="622" y="270"/>
                  </a:lnTo>
                  <a:lnTo>
                    <a:pt x="618" y="270"/>
                  </a:lnTo>
                  <a:lnTo>
                    <a:pt x="607" y="274"/>
                  </a:lnTo>
                  <a:lnTo>
                    <a:pt x="596" y="278"/>
                  </a:lnTo>
                  <a:lnTo>
                    <a:pt x="592" y="281"/>
                  </a:lnTo>
                  <a:lnTo>
                    <a:pt x="585" y="289"/>
                  </a:lnTo>
                  <a:lnTo>
                    <a:pt x="581" y="289"/>
                  </a:lnTo>
                  <a:lnTo>
                    <a:pt x="578" y="289"/>
                  </a:lnTo>
                  <a:lnTo>
                    <a:pt x="574" y="289"/>
                  </a:lnTo>
                  <a:lnTo>
                    <a:pt x="574" y="285"/>
                  </a:lnTo>
                  <a:lnTo>
                    <a:pt x="574" y="285"/>
                  </a:lnTo>
                  <a:lnTo>
                    <a:pt x="566" y="285"/>
                  </a:lnTo>
                  <a:lnTo>
                    <a:pt x="559" y="289"/>
                  </a:lnTo>
                  <a:lnTo>
                    <a:pt x="555" y="285"/>
                  </a:lnTo>
                  <a:lnTo>
                    <a:pt x="548" y="285"/>
                  </a:lnTo>
                  <a:lnTo>
                    <a:pt x="541" y="281"/>
                  </a:lnTo>
                  <a:lnTo>
                    <a:pt x="529" y="278"/>
                  </a:lnTo>
                  <a:lnTo>
                    <a:pt x="522" y="270"/>
                  </a:lnTo>
                  <a:lnTo>
                    <a:pt x="518" y="270"/>
                  </a:lnTo>
                  <a:lnTo>
                    <a:pt x="507" y="270"/>
                  </a:lnTo>
                  <a:lnTo>
                    <a:pt x="496" y="270"/>
                  </a:lnTo>
                  <a:lnTo>
                    <a:pt x="496" y="270"/>
                  </a:lnTo>
                  <a:lnTo>
                    <a:pt x="492" y="270"/>
                  </a:lnTo>
                  <a:lnTo>
                    <a:pt x="492" y="274"/>
                  </a:lnTo>
                  <a:lnTo>
                    <a:pt x="485" y="274"/>
                  </a:lnTo>
                  <a:lnTo>
                    <a:pt x="478" y="274"/>
                  </a:lnTo>
                  <a:lnTo>
                    <a:pt x="467" y="274"/>
                  </a:lnTo>
                  <a:lnTo>
                    <a:pt x="455" y="274"/>
                  </a:lnTo>
                  <a:lnTo>
                    <a:pt x="448" y="274"/>
                  </a:lnTo>
                  <a:lnTo>
                    <a:pt x="441" y="274"/>
                  </a:lnTo>
                  <a:lnTo>
                    <a:pt x="437" y="274"/>
                  </a:lnTo>
                  <a:lnTo>
                    <a:pt x="433" y="274"/>
                  </a:lnTo>
                  <a:lnTo>
                    <a:pt x="429" y="267"/>
                  </a:lnTo>
                  <a:lnTo>
                    <a:pt x="429" y="263"/>
                  </a:lnTo>
                  <a:lnTo>
                    <a:pt x="426" y="259"/>
                  </a:lnTo>
                  <a:lnTo>
                    <a:pt x="422" y="255"/>
                  </a:lnTo>
                  <a:lnTo>
                    <a:pt x="422" y="252"/>
                  </a:lnTo>
                  <a:lnTo>
                    <a:pt x="422" y="252"/>
                  </a:lnTo>
                  <a:lnTo>
                    <a:pt x="418" y="248"/>
                  </a:lnTo>
                  <a:lnTo>
                    <a:pt x="415" y="248"/>
                  </a:lnTo>
                  <a:lnTo>
                    <a:pt x="415" y="248"/>
                  </a:lnTo>
                  <a:lnTo>
                    <a:pt x="415" y="244"/>
                  </a:lnTo>
                  <a:lnTo>
                    <a:pt x="415" y="244"/>
                  </a:lnTo>
                  <a:lnTo>
                    <a:pt x="411" y="244"/>
                  </a:lnTo>
                  <a:lnTo>
                    <a:pt x="411" y="244"/>
                  </a:lnTo>
                  <a:lnTo>
                    <a:pt x="407" y="244"/>
                  </a:lnTo>
                  <a:lnTo>
                    <a:pt x="404" y="241"/>
                  </a:lnTo>
                  <a:lnTo>
                    <a:pt x="396" y="237"/>
                  </a:lnTo>
                  <a:lnTo>
                    <a:pt x="392" y="237"/>
                  </a:lnTo>
                  <a:lnTo>
                    <a:pt x="392" y="237"/>
                  </a:lnTo>
                  <a:lnTo>
                    <a:pt x="389" y="237"/>
                  </a:lnTo>
                  <a:lnTo>
                    <a:pt x="389" y="233"/>
                  </a:lnTo>
                  <a:lnTo>
                    <a:pt x="385" y="233"/>
                  </a:lnTo>
                  <a:lnTo>
                    <a:pt x="374" y="230"/>
                  </a:lnTo>
                  <a:lnTo>
                    <a:pt x="370" y="230"/>
                  </a:lnTo>
                  <a:lnTo>
                    <a:pt x="370" y="230"/>
                  </a:lnTo>
                  <a:lnTo>
                    <a:pt x="367" y="230"/>
                  </a:lnTo>
                  <a:lnTo>
                    <a:pt x="359" y="230"/>
                  </a:lnTo>
                  <a:lnTo>
                    <a:pt x="341" y="230"/>
                  </a:lnTo>
                  <a:lnTo>
                    <a:pt x="337" y="226"/>
                  </a:lnTo>
                  <a:lnTo>
                    <a:pt x="333" y="222"/>
                  </a:lnTo>
                  <a:lnTo>
                    <a:pt x="333" y="218"/>
                  </a:lnTo>
                  <a:lnTo>
                    <a:pt x="333" y="215"/>
                  </a:lnTo>
                  <a:lnTo>
                    <a:pt x="337" y="215"/>
                  </a:lnTo>
                  <a:lnTo>
                    <a:pt x="337" y="215"/>
                  </a:lnTo>
                  <a:lnTo>
                    <a:pt x="337" y="211"/>
                  </a:lnTo>
                  <a:lnTo>
                    <a:pt x="337" y="207"/>
                  </a:lnTo>
                  <a:lnTo>
                    <a:pt x="337" y="204"/>
                  </a:lnTo>
                  <a:lnTo>
                    <a:pt x="337" y="204"/>
                  </a:lnTo>
                  <a:lnTo>
                    <a:pt x="337" y="200"/>
                  </a:lnTo>
                  <a:lnTo>
                    <a:pt x="337" y="200"/>
                  </a:lnTo>
                  <a:lnTo>
                    <a:pt x="333" y="196"/>
                  </a:lnTo>
                  <a:lnTo>
                    <a:pt x="330" y="192"/>
                  </a:lnTo>
                  <a:lnTo>
                    <a:pt x="330" y="192"/>
                  </a:lnTo>
                  <a:lnTo>
                    <a:pt x="326" y="189"/>
                  </a:lnTo>
                  <a:lnTo>
                    <a:pt x="326" y="189"/>
                  </a:lnTo>
                  <a:lnTo>
                    <a:pt x="326" y="185"/>
                  </a:lnTo>
                  <a:lnTo>
                    <a:pt x="322" y="181"/>
                  </a:lnTo>
                  <a:lnTo>
                    <a:pt x="322" y="181"/>
                  </a:lnTo>
                  <a:lnTo>
                    <a:pt x="318" y="178"/>
                  </a:lnTo>
                  <a:lnTo>
                    <a:pt x="318" y="178"/>
                  </a:lnTo>
                  <a:lnTo>
                    <a:pt x="315" y="174"/>
                  </a:lnTo>
                  <a:lnTo>
                    <a:pt x="315" y="174"/>
                  </a:lnTo>
                  <a:lnTo>
                    <a:pt x="311" y="174"/>
                  </a:lnTo>
                  <a:lnTo>
                    <a:pt x="307" y="178"/>
                  </a:lnTo>
                  <a:lnTo>
                    <a:pt x="307" y="178"/>
                  </a:lnTo>
                  <a:lnTo>
                    <a:pt x="307" y="178"/>
                  </a:lnTo>
                  <a:lnTo>
                    <a:pt x="304" y="174"/>
                  </a:lnTo>
                  <a:lnTo>
                    <a:pt x="304" y="174"/>
                  </a:lnTo>
                  <a:lnTo>
                    <a:pt x="300" y="174"/>
                  </a:lnTo>
                  <a:lnTo>
                    <a:pt x="296" y="174"/>
                  </a:lnTo>
                  <a:lnTo>
                    <a:pt x="296" y="174"/>
                  </a:lnTo>
                  <a:lnTo>
                    <a:pt x="292" y="178"/>
                  </a:lnTo>
                  <a:lnTo>
                    <a:pt x="292" y="178"/>
                  </a:lnTo>
                  <a:lnTo>
                    <a:pt x="289" y="174"/>
                  </a:lnTo>
                  <a:lnTo>
                    <a:pt x="289" y="174"/>
                  </a:lnTo>
                  <a:lnTo>
                    <a:pt x="289" y="170"/>
                  </a:lnTo>
                  <a:lnTo>
                    <a:pt x="285" y="170"/>
                  </a:lnTo>
                  <a:lnTo>
                    <a:pt x="281" y="166"/>
                  </a:lnTo>
                  <a:lnTo>
                    <a:pt x="281" y="163"/>
                  </a:lnTo>
                  <a:lnTo>
                    <a:pt x="278" y="163"/>
                  </a:lnTo>
                  <a:lnTo>
                    <a:pt x="278" y="163"/>
                  </a:lnTo>
                  <a:lnTo>
                    <a:pt x="274" y="159"/>
                  </a:lnTo>
                  <a:lnTo>
                    <a:pt x="274" y="159"/>
                  </a:lnTo>
                  <a:lnTo>
                    <a:pt x="274" y="155"/>
                  </a:lnTo>
                  <a:lnTo>
                    <a:pt x="274" y="159"/>
                  </a:lnTo>
                  <a:lnTo>
                    <a:pt x="274" y="159"/>
                  </a:lnTo>
                  <a:lnTo>
                    <a:pt x="274" y="159"/>
                  </a:lnTo>
                  <a:lnTo>
                    <a:pt x="270" y="155"/>
                  </a:lnTo>
                  <a:lnTo>
                    <a:pt x="270" y="155"/>
                  </a:lnTo>
                  <a:lnTo>
                    <a:pt x="270" y="152"/>
                  </a:lnTo>
                  <a:lnTo>
                    <a:pt x="270" y="152"/>
                  </a:lnTo>
                  <a:lnTo>
                    <a:pt x="270" y="152"/>
                  </a:lnTo>
                  <a:lnTo>
                    <a:pt x="267" y="152"/>
                  </a:lnTo>
                  <a:lnTo>
                    <a:pt x="263" y="148"/>
                  </a:lnTo>
                  <a:lnTo>
                    <a:pt x="263" y="152"/>
                  </a:lnTo>
                  <a:lnTo>
                    <a:pt x="263" y="152"/>
                  </a:lnTo>
                  <a:lnTo>
                    <a:pt x="259" y="155"/>
                  </a:lnTo>
                  <a:lnTo>
                    <a:pt x="255" y="159"/>
                  </a:lnTo>
                  <a:lnTo>
                    <a:pt x="255" y="163"/>
                  </a:lnTo>
                  <a:lnTo>
                    <a:pt x="255" y="163"/>
                  </a:lnTo>
                  <a:lnTo>
                    <a:pt x="252" y="166"/>
                  </a:lnTo>
                  <a:lnTo>
                    <a:pt x="248" y="166"/>
                  </a:lnTo>
                  <a:lnTo>
                    <a:pt x="244" y="170"/>
                  </a:lnTo>
                  <a:lnTo>
                    <a:pt x="244" y="174"/>
                  </a:lnTo>
                  <a:lnTo>
                    <a:pt x="244" y="178"/>
                  </a:lnTo>
                  <a:lnTo>
                    <a:pt x="248" y="185"/>
                  </a:lnTo>
                  <a:lnTo>
                    <a:pt x="252" y="189"/>
                  </a:lnTo>
                  <a:lnTo>
                    <a:pt x="252" y="192"/>
                  </a:lnTo>
                  <a:lnTo>
                    <a:pt x="248" y="196"/>
                  </a:lnTo>
                  <a:lnTo>
                    <a:pt x="244" y="196"/>
                  </a:lnTo>
                  <a:lnTo>
                    <a:pt x="241" y="200"/>
                  </a:lnTo>
                  <a:lnTo>
                    <a:pt x="237" y="200"/>
                  </a:lnTo>
                  <a:lnTo>
                    <a:pt x="237" y="200"/>
                  </a:lnTo>
                  <a:lnTo>
                    <a:pt x="237" y="196"/>
                  </a:lnTo>
                  <a:lnTo>
                    <a:pt x="233" y="196"/>
                  </a:lnTo>
                  <a:lnTo>
                    <a:pt x="226" y="200"/>
                  </a:lnTo>
                  <a:lnTo>
                    <a:pt x="222" y="200"/>
                  </a:lnTo>
                  <a:lnTo>
                    <a:pt x="215" y="196"/>
                  </a:lnTo>
                  <a:lnTo>
                    <a:pt x="211" y="196"/>
                  </a:lnTo>
                  <a:lnTo>
                    <a:pt x="211" y="196"/>
                  </a:lnTo>
                  <a:lnTo>
                    <a:pt x="207" y="204"/>
                  </a:lnTo>
                  <a:lnTo>
                    <a:pt x="207" y="207"/>
                  </a:lnTo>
                  <a:lnTo>
                    <a:pt x="207" y="211"/>
                  </a:lnTo>
                  <a:lnTo>
                    <a:pt x="204" y="218"/>
                  </a:lnTo>
                  <a:lnTo>
                    <a:pt x="204" y="226"/>
                  </a:lnTo>
                  <a:lnTo>
                    <a:pt x="204" y="230"/>
                  </a:lnTo>
                  <a:lnTo>
                    <a:pt x="207" y="230"/>
                  </a:lnTo>
                  <a:lnTo>
                    <a:pt x="211" y="230"/>
                  </a:lnTo>
                  <a:lnTo>
                    <a:pt x="207" y="233"/>
                  </a:lnTo>
                  <a:lnTo>
                    <a:pt x="207" y="237"/>
                  </a:lnTo>
                  <a:lnTo>
                    <a:pt x="207" y="237"/>
                  </a:lnTo>
                  <a:lnTo>
                    <a:pt x="204" y="237"/>
                  </a:lnTo>
                  <a:lnTo>
                    <a:pt x="200" y="237"/>
                  </a:lnTo>
                  <a:lnTo>
                    <a:pt x="200" y="237"/>
                  </a:lnTo>
                  <a:lnTo>
                    <a:pt x="196" y="237"/>
                  </a:lnTo>
                  <a:lnTo>
                    <a:pt x="193" y="237"/>
                  </a:lnTo>
                  <a:lnTo>
                    <a:pt x="185" y="241"/>
                  </a:lnTo>
                  <a:lnTo>
                    <a:pt x="181" y="241"/>
                  </a:lnTo>
                  <a:lnTo>
                    <a:pt x="178" y="241"/>
                  </a:lnTo>
                  <a:lnTo>
                    <a:pt x="178" y="241"/>
                  </a:lnTo>
                  <a:lnTo>
                    <a:pt x="174" y="241"/>
                  </a:lnTo>
                  <a:lnTo>
                    <a:pt x="170" y="244"/>
                  </a:lnTo>
                  <a:lnTo>
                    <a:pt x="170" y="244"/>
                  </a:lnTo>
                  <a:lnTo>
                    <a:pt x="174" y="248"/>
                  </a:lnTo>
                  <a:lnTo>
                    <a:pt x="178" y="248"/>
                  </a:lnTo>
                  <a:lnTo>
                    <a:pt x="181" y="248"/>
                  </a:lnTo>
                  <a:lnTo>
                    <a:pt x="181" y="248"/>
                  </a:lnTo>
                  <a:lnTo>
                    <a:pt x="181" y="252"/>
                  </a:lnTo>
                  <a:lnTo>
                    <a:pt x="181" y="255"/>
                  </a:lnTo>
                  <a:lnTo>
                    <a:pt x="181" y="259"/>
                  </a:lnTo>
                  <a:lnTo>
                    <a:pt x="185" y="259"/>
                  </a:lnTo>
                  <a:lnTo>
                    <a:pt x="185" y="263"/>
                  </a:lnTo>
                  <a:lnTo>
                    <a:pt x="189" y="267"/>
                  </a:lnTo>
                  <a:lnTo>
                    <a:pt x="189" y="270"/>
                  </a:lnTo>
                  <a:lnTo>
                    <a:pt x="193" y="270"/>
                  </a:lnTo>
                  <a:lnTo>
                    <a:pt x="193" y="278"/>
                  </a:lnTo>
                  <a:lnTo>
                    <a:pt x="189" y="278"/>
                  </a:lnTo>
                  <a:lnTo>
                    <a:pt x="189" y="281"/>
                  </a:lnTo>
                  <a:lnTo>
                    <a:pt x="193" y="285"/>
                  </a:lnTo>
                  <a:lnTo>
                    <a:pt x="189" y="285"/>
                  </a:lnTo>
                  <a:lnTo>
                    <a:pt x="189" y="289"/>
                  </a:lnTo>
                  <a:lnTo>
                    <a:pt x="189" y="289"/>
                  </a:lnTo>
                  <a:lnTo>
                    <a:pt x="189" y="293"/>
                  </a:lnTo>
                  <a:lnTo>
                    <a:pt x="185" y="296"/>
                  </a:lnTo>
                  <a:lnTo>
                    <a:pt x="178" y="293"/>
                  </a:lnTo>
                  <a:lnTo>
                    <a:pt x="170" y="285"/>
                  </a:lnTo>
                  <a:lnTo>
                    <a:pt x="167" y="285"/>
                  </a:lnTo>
                  <a:lnTo>
                    <a:pt x="159" y="285"/>
                  </a:lnTo>
                  <a:lnTo>
                    <a:pt x="152" y="285"/>
                  </a:lnTo>
                  <a:lnTo>
                    <a:pt x="144" y="285"/>
                  </a:lnTo>
                  <a:lnTo>
                    <a:pt x="137" y="281"/>
                  </a:lnTo>
                  <a:lnTo>
                    <a:pt x="130" y="285"/>
                  </a:lnTo>
                  <a:lnTo>
                    <a:pt x="126" y="285"/>
                  </a:lnTo>
                  <a:lnTo>
                    <a:pt x="122" y="285"/>
                  </a:lnTo>
                  <a:lnTo>
                    <a:pt x="118" y="285"/>
                  </a:lnTo>
                  <a:lnTo>
                    <a:pt x="115" y="289"/>
                  </a:lnTo>
                  <a:lnTo>
                    <a:pt x="107" y="285"/>
                  </a:lnTo>
                  <a:lnTo>
                    <a:pt x="100" y="285"/>
                  </a:lnTo>
                  <a:lnTo>
                    <a:pt x="96" y="285"/>
                  </a:lnTo>
                  <a:lnTo>
                    <a:pt x="93" y="285"/>
                  </a:lnTo>
                  <a:lnTo>
                    <a:pt x="89" y="285"/>
                  </a:lnTo>
                  <a:lnTo>
                    <a:pt x="85" y="285"/>
                  </a:lnTo>
                  <a:lnTo>
                    <a:pt x="81" y="285"/>
                  </a:lnTo>
                  <a:lnTo>
                    <a:pt x="81" y="285"/>
                  </a:lnTo>
                  <a:lnTo>
                    <a:pt x="81" y="289"/>
                  </a:lnTo>
                  <a:lnTo>
                    <a:pt x="81" y="293"/>
                  </a:lnTo>
                  <a:lnTo>
                    <a:pt x="81" y="296"/>
                  </a:lnTo>
                  <a:lnTo>
                    <a:pt x="78" y="296"/>
                  </a:lnTo>
                  <a:lnTo>
                    <a:pt x="67" y="296"/>
                  </a:lnTo>
                  <a:lnTo>
                    <a:pt x="56" y="296"/>
                  </a:lnTo>
                  <a:lnTo>
                    <a:pt x="52" y="293"/>
                  </a:lnTo>
                  <a:lnTo>
                    <a:pt x="44" y="293"/>
                  </a:lnTo>
                  <a:lnTo>
                    <a:pt x="44" y="296"/>
                  </a:lnTo>
                  <a:lnTo>
                    <a:pt x="44" y="296"/>
                  </a:lnTo>
                  <a:lnTo>
                    <a:pt x="41" y="300"/>
                  </a:lnTo>
                  <a:lnTo>
                    <a:pt x="41" y="300"/>
                  </a:lnTo>
                  <a:lnTo>
                    <a:pt x="41" y="300"/>
                  </a:lnTo>
                  <a:lnTo>
                    <a:pt x="41" y="304"/>
                  </a:lnTo>
                  <a:lnTo>
                    <a:pt x="37" y="311"/>
                  </a:lnTo>
                  <a:lnTo>
                    <a:pt x="33" y="315"/>
                  </a:lnTo>
                  <a:lnTo>
                    <a:pt x="37" y="319"/>
                  </a:lnTo>
                  <a:lnTo>
                    <a:pt x="44" y="319"/>
                  </a:lnTo>
                  <a:lnTo>
                    <a:pt x="48" y="322"/>
                  </a:lnTo>
                  <a:lnTo>
                    <a:pt x="52" y="322"/>
                  </a:lnTo>
                  <a:lnTo>
                    <a:pt x="52" y="319"/>
                  </a:lnTo>
                  <a:lnTo>
                    <a:pt x="52" y="315"/>
                  </a:lnTo>
                  <a:lnTo>
                    <a:pt x="56" y="315"/>
                  </a:lnTo>
                  <a:lnTo>
                    <a:pt x="63" y="322"/>
                  </a:lnTo>
                  <a:lnTo>
                    <a:pt x="63" y="326"/>
                  </a:lnTo>
                  <a:lnTo>
                    <a:pt x="59" y="330"/>
                  </a:lnTo>
                  <a:lnTo>
                    <a:pt x="56" y="330"/>
                  </a:lnTo>
                  <a:lnTo>
                    <a:pt x="48" y="330"/>
                  </a:lnTo>
                  <a:lnTo>
                    <a:pt x="44" y="330"/>
                  </a:lnTo>
                  <a:lnTo>
                    <a:pt x="41" y="326"/>
                  </a:lnTo>
                  <a:lnTo>
                    <a:pt x="37" y="330"/>
                  </a:lnTo>
                  <a:lnTo>
                    <a:pt x="33" y="330"/>
                  </a:lnTo>
                  <a:lnTo>
                    <a:pt x="30" y="333"/>
                  </a:lnTo>
                  <a:lnTo>
                    <a:pt x="26" y="333"/>
                  </a:lnTo>
                  <a:lnTo>
                    <a:pt x="26" y="337"/>
                  </a:lnTo>
                  <a:lnTo>
                    <a:pt x="30" y="341"/>
                  </a:lnTo>
                  <a:lnTo>
                    <a:pt x="30" y="341"/>
                  </a:lnTo>
                  <a:lnTo>
                    <a:pt x="22" y="345"/>
                  </a:lnTo>
                  <a:lnTo>
                    <a:pt x="15" y="345"/>
                  </a:lnTo>
                  <a:lnTo>
                    <a:pt x="18" y="348"/>
                  </a:lnTo>
                  <a:lnTo>
                    <a:pt x="18" y="348"/>
                  </a:lnTo>
                  <a:lnTo>
                    <a:pt x="11" y="352"/>
                  </a:lnTo>
                  <a:lnTo>
                    <a:pt x="11" y="356"/>
                  </a:lnTo>
                  <a:lnTo>
                    <a:pt x="7" y="356"/>
                  </a:lnTo>
                  <a:lnTo>
                    <a:pt x="4" y="356"/>
                  </a:lnTo>
                  <a:lnTo>
                    <a:pt x="0" y="356"/>
                  </a:lnTo>
                  <a:lnTo>
                    <a:pt x="0" y="363"/>
                  </a:lnTo>
                  <a:lnTo>
                    <a:pt x="4" y="367"/>
                  </a:lnTo>
                  <a:lnTo>
                    <a:pt x="7" y="367"/>
                  </a:lnTo>
                  <a:lnTo>
                    <a:pt x="11" y="367"/>
                  </a:lnTo>
                  <a:lnTo>
                    <a:pt x="11" y="370"/>
                  </a:lnTo>
                  <a:lnTo>
                    <a:pt x="11" y="370"/>
                  </a:lnTo>
                  <a:lnTo>
                    <a:pt x="11" y="378"/>
                  </a:lnTo>
                  <a:lnTo>
                    <a:pt x="15" y="378"/>
                  </a:lnTo>
                  <a:lnTo>
                    <a:pt x="15" y="382"/>
                  </a:lnTo>
                  <a:lnTo>
                    <a:pt x="15" y="382"/>
                  </a:lnTo>
                  <a:lnTo>
                    <a:pt x="11" y="389"/>
                  </a:lnTo>
                  <a:lnTo>
                    <a:pt x="7" y="400"/>
                  </a:lnTo>
                  <a:lnTo>
                    <a:pt x="7" y="400"/>
                  </a:lnTo>
                  <a:lnTo>
                    <a:pt x="11" y="404"/>
                  </a:lnTo>
                  <a:lnTo>
                    <a:pt x="15" y="404"/>
                  </a:lnTo>
                  <a:lnTo>
                    <a:pt x="18" y="404"/>
                  </a:lnTo>
                  <a:lnTo>
                    <a:pt x="22" y="400"/>
                  </a:lnTo>
                  <a:lnTo>
                    <a:pt x="26" y="400"/>
                  </a:lnTo>
                  <a:lnTo>
                    <a:pt x="26" y="396"/>
                  </a:lnTo>
                  <a:lnTo>
                    <a:pt x="30" y="396"/>
                  </a:lnTo>
                  <a:lnTo>
                    <a:pt x="30" y="396"/>
                  </a:lnTo>
                  <a:lnTo>
                    <a:pt x="33" y="400"/>
                  </a:lnTo>
                  <a:lnTo>
                    <a:pt x="37" y="400"/>
                  </a:lnTo>
                  <a:lnTo>
                    <a:pt x="37" y="396"/>
                  </a:lnTo>
                  <a:lnTo>
                    <a:pt x="37" y="396"/>
                  </a:lnTo>
                  <a:lnTo>
                    <a:pt x="37" y="393"/>
                  </a:lnTo>
                  <a:lnTo>
                    <a:pt x="41" y="393"/>
                  </a:lnTo>
                  <a:lnTo>
                    <a:pt x="41" y="393"/>
                  </a:lnTo>
                  <a:lnTo>
                    <a:pt x="41" y="393"/>
                  </a:lnTo>
                  <a:lnTo>
                    <a:pt x="44" y="393"/>
                  </a:lnTo>
                  <a:lnTo>
                    <a:pt x="48" y="393"/>
                  </a:lnTo>
                  <a:lnTo>
                    <a:pt x="48" y="389"/>
                  </a:lnTo>
                  <a:lnTo>
                    <a:pt x="48" y="385"/>
                  </a:lnTo>
                  <a:lnTo>
                    <a:pt x="48" y="385"/>
                  </a:lnTo>
                  <a:lnTo>
                    <a:pt x="52" y="382"/>
                  </a:lnTo>
                  <a:lnTo>
                    <a:pt x="52" y="378"/>
                  </a:lnTo>
                  <a:lnTo>
                    <a:pt x="52" y="374"/>
                  </a:lnTo>
                  <a:lnTo>
                    <a:pt x="59" y="374"/>
                  </a:lnTo>
                  <a:lnTo>
                    <a:pt x="59" y="378"/>
                  </a:lnTo>
                  <a:lnTo>
                    <a:pt x="63" y="378"/>
                  </a:lnTo>
                  <a:lnTo>
                    <a:pt x="63" y="382"/>
                  </a:lnTo>
                  <a:lnTo>
                    <a:pt x="63" y="385"/>
                  </a:lnTo>
                  <a:lnTo>
                    <a:pt x="63" y="385"/>
                  </a:lnTo>
                  <a:lnTo>
                    <a:pt x="67" y="385"/>
                  </a:lnTo>
                  <a:lnTo>
                    <a:pt x="67" y="389"/>
                  </a:lnTo>
                  <a:lnTo>
                    <a:pt x="67" y="393"/>
                  </a:lnTo>
                  <a:lnTo>
                    <a:pt x="67" y="396"/>
                  </a:lnTo>
                  <a:lnTo>
                    <a:pt x="67" y="404"/>
                  </a:lnTo>
                  <a:lnTo>
                    <a:pt x="70" y="404"/>
                  </a:lnTo>
                  <a:lnTo>
                    <a:pt x="70" y="408"/>
                  </a:lnTo>
                  <a:lnTo>
                    <a:pt x="74" y="408"/>
                  </a:lnTo>
                  <a:lnTo>
                    <a:pt x="78" y="408"/>
                  </a:lnTo>
                  <a:lnTo>
                    <a:pt x="81" y="408"/>
                  </a:lnTo>
                  <a:lnTo>
                    <a:pt x="81" y="404"/>
                  </a:lnTo>
                  <a:lnTo>
                    <a:pt x="85" y="404"/>
                  </a:lnTo>
                  <a:lnTo>
                    <a:pt x="89" y="400"/>
                  </a:lnTo>
                  <a:lnTo>
                    <a:pt x="89" y="396"/>
                  </a:lnTo>
                  <a:lnTo>
                    <a:pt x="93" y="396"/>
                  </a:lnTo>
                  <a:lnTo>
                    <a:pt x="100" y="393"/>
                  </a:lnTo>
                  <a:lnTo>
                    <a:pt x="104" y="389"/>
                  </a:lnTo>
                  <a:lnTo>
                    <a:pt x="104" y="393"/>
                  </a:lnTo>
                  <a:lnTo>
                    <a:pt x="111" y="393"/>
                  </a:lnTo>
                  <a:lnTo>
                    <a:pt x="115" y="389"/>
                  </a:lnTo>
                  <a:lnTo>
                    <a:pt x="122" y="389"/>
                  </a:lnTo>
                  <a:lnTo>
                    <a:pt x="122" y="393"/>
                  </a:lnTo>
                  <a:lnTo>
                    <a:pt x="115" y="396"/>
                  </a:lnTo>
                  <a:lnTo>
                    <a:pt x="118" y="396"/>
                  </a:lnTo>
                  <a:lnTo>
                    <a:pt x="118" y="396"/>
                  </a:lnTo>
                  <a:lnTo>
                    <a:pt x="118" y="396"/>
                  </a:lnTo>
                  <a:lnTo>
                    <a:pt x="122" y="396"/>
                  </a:lnTo>
                  <a:lnTo>
                    <a:pt x="126" y="400"/>
                  </a:lnTo>
                  <a:lnTo>
                    <a:pt x="126" y="396"/>
                  </a:lnTo>
                  <a:lnTo>
                    <a:pt x="130" y="396"/>
                  </a:lnTo>
                  <a:lnTo>
                    <a:pt x="133" y="396"/>
                  </a:lnTo>
                  <a:lnTo>
                    <a:pt x="133" y="396"/>
                  </a:lnTo>
                  <a:lnTo>
                    <a:pt x="137" y="396"/>
                  </a:lnTo>
                  <a:lnTo>
                    <a:pt x="137" y="396"/>
                  </a:lnTo>
                  <a:lnTo>
                    <a:pt x="141" y="404"/>
                  </a:lnTo>
                  <a:lnTo>
                    <a:pt x="148" y="411"/>
                  </a:lnTo>
                  <a:lnTo>
                    <a:pt x="152" y="415"/>
                  </a:lnTo>
                  <a:lnTo>
                    <a:pt x="152" y="419"/>
                  </a:lnTo>
                  <a:lnTo>
                    <a:pt x="155" y="419"/>
                  </a:lnTo>
                  <a:lnTo>
                    <a:pt x="155" y="422"/>
                  </a:lnTo>
                  <a:lnTo>
                    <a:pt x="163" y="422"/>
                  </a:lnTo>
                  <a:lnTo>
                    <a:pt x="170" y="422"/>
                  </a:lnTo>
                  <a:lnTo>
                    <a:pt x="170" y="422"/>
                  </a:lnTo>
                  <a:lnTo>
                    <a:pt x="174" y="426"/>
                  </a:lnTo>
                  <a:lnTo>
                    <a:pt x="178" y="430"/>
                  </a:lnTo>
                  <a:lnTo>
                    <a:pt x="185" y="430"/>
                  </a:lnTo>
                  <a:lnTo>
                    <a:pt x="189" y="437"/>
                  </a:lnTo>
                  <a:lnTo>
                    <a:pt x="193" y="445"/>
                  </a:lnTo>
                  <a:lnTo>
                    <a:pt x="196" y="445"/>
                  </a:lnTo>
                  <a:lnTo>
                    <a:pt x="200" y="448"/>
                  </a:lnTo>
                  <a:lnTo>
                    <a:pt x="200" y="456"/>
                  </a:lnTo>
                  <a:lnTo>
                    <a:pt x="204" y="463"/>
                  </a:lnTo>
                  <a:lnTo>
                    <a:pt x="207" y="463"/>
                  </a:lnTo>
                  <a:lnTo>
                    <a:pt x="207" y="471"/>
                  </a:lnTo>
                  <a:lnTo>
                    <a:pt x="211" y="474"/>
                  </a:lnTo>
                  <a:lnTo>
                    <a:pt x="207" y="478"/>
                  </a:lnTo>
                  <a:lnTo>
                    <a:pt x="207" y="478"/>
                  </a:lnTo>
                  <a:lnTo>
                    <a:pt x="204" y="478"/>
                  </a:lnTo>
                  <a:lnTo>
                    <a:pt x="200" y="482"/>
                  </a:lnTo>
                  <a:lnTo>
                    <a:pt x="200" y="482"/>
                  </a:lnTo>
                  <a:lnTo>
                    <a:pt x="200" y="482"/>
                  </a:lnTo>
                  <a:lnTo>
                    <a:pt x="200" y="485"/>
                  </a:lnTo>
                  <a:lnTo>
                    <a:pt x="204" y="489"/>
                  </a:lnTo>
                  <a:lnTo>
                    <a:pt x="204" y="493"/>
                  </a:lnTo>
                  <a:lnTo>
                    <a:pt x="207" y="497"/>
                  </a:lnTo>
                  <a:lnTo>
                    <a:pt x="204" y="497"/>
                  </a:lnTo>
                  <a:lnTo>
                    <a:pt x="207" y="500"/>
                  </a:lnTo>
                  <a:lnTo>
                    <a:pt x="207" y="500"/>
                  </a:lnTo>
                  <a:lnTo>
                    <a:pt x="207" y="504"/>
                  </a:lnTo>
                  <a:lnTo>
                    <a:pt x="211" y="504"/>
                  </a:lnTo>
                  <a:lnTo>
                    <a:pt x="211" y="508"/>
                  </a:lnTo>
                  <a:lnTo>
                    <a:pt x="215" y="508"/>
                  </a:lnTo>
                  <a:lnTo>
                    <a:pt x="218" y="508"/>
                  </a:lnTo>
                  <a:lnTo>
                    <a:pt x="222" y="508"/>
                  </a:lnTo>
                  <a:lnTo>
                    <a:pt x="222" y="508"/>
                  </a:lnTo>
                  <a:lnTo>
                    <a:pt x="226" y="508"/>
                  </a:lnTo>
                  <a:lnTo>
                    <a:pt x="230" y="511"/>
                  </a:lnTo>
                  <a:lnTo>
                    <a:pt x="233" y="511"/>
                  </a:lnTo>
                  <a:lnTo>
                    <a:pt x="233" y="515"/>
                  </a:lnTo>
                  <a:lnTo>
                    <a:pt x="237" y="515"/>
                  </a:lnTo>
                  <a:lnTo>
                    <a:pt x="237" y="519"/>
                  </a:lnTo>
                  <a:lnTo>
                    <a:pt x="237" y="519"/>
                  </a:lnTo>
                  <a:lnTo>
                    <a:pt x="237" y="519"/>
                  </a:lnTo>
                  <a:lnTo>
                    <a:pt x="244" y="519"/>
                  </a:lnTo>
                  <a:lnTo>
                    <a:pt x="244" y="523"/>
                  </a:lnTo>
                  <a:lnTo>
                    <a:pt x="248" y="523"/>
                  </a:lnTo>
                  <a:lnTo>
                    <a:pt x="248" y="523"/>
                  </a:lnTo>
                  <a:lnTo>
                    <a:pt x="252" y="519"/>
                  </a:lnTo>
                  <a:lnTo>
                    <a:pt x="255" y="519"/>
                  </a:lnTo>
                  <a:lnTo>
                    <a:pt x="263" y="523"/>
                  </a:lnTo>
                  <a:lnTo>
                    <a:pt x="263" y="523"/>
                  </a:lnTo>
                  <a:lnTo>
                    <a:pt x="267" y="523"/>
                  </a:lnTo>
                  <a:lnTo>
                    <a:pt x="270" y="523"/>
                  </a:lnTo>
                  <a:lnTo>
                    <a:pt x="274" y="530"/>
                  </a:lnTo>
                  <a:lnTo>
                    <a:pt x="278" y="530"/>
                  </a:lnTo>
                  <a:lnTo>
                    <a:pt x="281" y="530"/>
                  </a:lnTo>
                  <a:lnTo>
                    <a:pt x="285" y="534"/>
                  </a:lnTo>
                  <a:lnTo>
                    <a:pt x="285" y="537"/>
                  </a:lnTo>
                  <a:lnTo>
                    <a:pt x="289" y="537"/>
                  </a:lnTo>
                  <a:lnTo>
                    <a:pt x="289" y="537"/>
                  </a:lnTo>
                  <a:lnTo>
                    <a:pt x="289" y="534"/>
                  </a:lnTo>
                  <a:lnTo>
                    <a:pt x="292" y="534"/>
                  </a:lnTo>
                  <a:lnTo>
                    <a:pt x="292" y="534"/>
                  </a:lnTo>
                  <a:lnTo>
                    <a:pt x="296" y="534"/>
                  </a:lnTo>
                  <a:lnTo>
                    <a:pt x="300" y="534"/>
                  </a:lnTo>
                  <a:lnTo>
                    <a:pt x="300" y="541"/>
                  </a:lnTo>
                  <a:lnTo>
                    <a:pt x="304" y="541"/>
                  </a:lnTo>
                  <a:lnTo>
                    <a:pt x="311" y="541"/>
                  </a:lnTo>
                  <a:lnTo>
                    <a:pt x="315" y="541"/>
                  </a:lnTo>
                  <a:lnTo>
                    <a:pt x="311" y="549"/>
                  </a:lnTo>
                  <a:lnTo>
                    <a:pt x="315" y="552"/>
                  </a:lnTo>
                  <a:lnTo>
                    <a:pt x="318" y="552"/>
                  </a:lnTo>
                  <a:lnTo>
                    <a:pt x="322" y="552"/>
                  </a:lnTo>
                  <a:lnTo>
                    <a:pt x="322" y="552"/>
                  </a:lnTo>
                  <a:lnTo>
                    <a:pt x="326" y="552"/>
                  </a:lnTo>
                  <a:lnTo>
                    <a:pt x="330" y="549"/>
                  </a:lnTo>
                  <a:lnTo>
                    <a:pt x="337" y="549"/>
                  </a:lnTo>
                  <a:lnTo>
                    <a:pt x="341" y="549"/>
                  </a:lnTo>
                  <a:lnTo>
                    <a:pt x="341" y="552"/>
                  </a:lnTo>
                  <a:lnTo>
                    <a:pt x="348" y="556"/>
                  </a:lnTo>
                  <a:lnTo>
                    <a:pt x="348" y="560"/>
                  </a:lnTo>
                  <a:lnTo>
                    <a:pt x="352" y="560"/>
                  </a:lnTo>
                  <a:lnTo>
                    <a:pt x="355" y="560"/>
                  </a:lnTo>
                  <a:lnTo>
                    <a:pt x="359" y="560"/>
                  </a:lnTo>
                  <a:lnTo>
                    <a:pt x="363" y="556"/>
                  </a:lnTo>
                  <a:lnTo>
                    <a:pt x="367" y="556"/>
                  </a:lnTo>
                  <a:lnTo>
                    <a:pt x="367" y="560"/>
                  </a:lnTo>
                  <a:lnTo>
                    <a:pt x="370" y="556"/>
                  </a:lnTo>
                  <a:lnTo>
                    <a:pt x="374" y="556"/>
                  </a:lnTo>
                  <a:lnTo>
                    <a:pt x="374" y="560"/>
                  </a:lnTo>
                  <a:lnTo>
                    <a:pt x="374" y="563"/>
                  </a:lnTo>
                  <a:lnTo>
                    <a:pt x="378" y="563"/>
                  </a:lnTo>
                  <a:lnTo>
                    <a:pt x="378" y="563"/>
                  </a:lnTo>
                  <a:lnTo>
                    <a:pt x="381" y="563"/>
                  </a:lnTo>
                  <a:lnTo>
                    <a:pt x="385" y="556"/>
                  </a:lnTo>
                  <a:lnTo>
                    <a:pt x="392" y="552"/>
                  </a:lnTo>
                  <a:lnTo>
                    <a:pt x="400" y="552"/>
                  </a:lnTo>
                  <a:lnTo>
                    <a:pt x="400" y="552"/>
                  </a:lnTo>
                  <a:lnTo>
                    <a:pt x="407" y="556"/>
                  </a:lnTo>
                  <a:lnTo>
                    <a:pt x="411" y="556"/>
                  </a:lnTo>
                  <a:lnTo>
                    <a:pt x="415" y="552"/>
                  </a:lnTo>
                  <a:lnTo>
                    <a:pt x="418" y="556"/>
                  </a:lnTo>
                  <a:lnTo>
                    <a:pt x="422" y="556"/>
                  </a:lnTo>
                  <a:lnTo>
                    <a:pt x="422" y="556"/>
                  </a:lnTo>
                  <a:lnTo>
                    <a:pt x="426" y="556"/>
                  </a:lnTo>
                  <a:lnTo>
                    <a:pt x="429" y="556"/>
                  </a:lnTo>
                  <a:lnTo>
                    <a:pt x="433" y="556"/>
                  </a:lnTo>
                  <a:lnTo>
                    <a:pt x="437" y="552"/>
                  </a:lnTo>
                  <a:lnTo>
                    <a:pt x="437" y="552"/>
                  </a:lnTo>
                  <a:lnTo>
                    <a:pt x="441" y="552"/>
                  </a:lnTo>
                  <a:lnTo>
                    <a:pt x="441" y="549"/>
                  </a:lnTo>
                  <a:lnTo>
                    <a:pt x="444" y="549"/>
                  </a:lnTo>
                  <a:lnTo>
                    <a:pt x="444" y="545"/>
                  </a:lnTo>
                  <a:lnTo>
                    <a:pt x="448" y="541"/>
                  </a:lnTo>
                  <a:lnTo>
                    <a:pt x="452" y="541"/>
                  </a:lnTo>
                  <a:lnTo>
                    <a:pt x="459" y="541"/>
                  </a:lnTo>
                  <a:lnTo>
                    <a:pt x="463" y="537"/>
                  </a:lnTo>
                  <a:lnTo>
                    <a:pt x="463" y="534"/>
                  </a:lnTo>
                  <a:lnTo>
                    <a:pt x="463" y="534"/>
                  </a:lnTo>
                  <a:lnTo>
                    <a:pt x="467" y="530"/>
                  </a:lnTo>
                  <a:lnTo>
                    <a:pt x="470" y="534"/>
                  </a:lnTo>
                  <a:lnTo>
                    <a:pt x="474" y="534"/>
                  </a:lnTo>
                  <a:lnTo>
                    <a:pt x="481" y="534"/>
                  </a:lnTo>
                  <a:lnTo>
                    <a:pt x="481" y="534"/>
                  </a:lnTo>
                  <a:lnTo>
                    <a:pt x="481" y="530"/>
                  </a:lnTo>
                  <a:lnTo>
                    <a:pt x="489" y="526"/>
                  </a:lnTo>
                  <a:lnTo>
                    <a:pt x="492" y="526"/>
                  </a:lnTo>
                  <a:lnTo>
                    <a:pt x="492" y="530"/>
                  </a:lnTo>
                  <a:lnTo>
                    <a:pt x="496" y="530"/>
                  </a:lnTo>
                  <a:lnTo>
                    <a:pt x="496" y="530"/>
                  </a:lnTo>
                  <a:lnTo>
                    <a:pt x="492" y="534"/>
                  </a:lnTo>
                  <a:lnTo>
                    <a:pt x="496" y="537"/>
                  </a:lnTo>
                  <a:lnTo>
                    <a:pt x="496" y="537"/>
                  </a:lnTo>
                  <a:lnTo>
                    <a:pt x="500" y="537"/>
                  </a:lnTo>
                  <a:lnTo>
                    <a:pt x="500" y="537"/>
                  </a:lnTo>
                  <a:lnTo>
                    <a:pt x="504" y="541"/>
                  </a:lnTo>
                  <a:lnTo>
                    <a:pt x="504" y="545"/>
                  </a:lnTo>
                  <a:lnTo>
                    <a:pt x="500" y="545"/>
                  </a:lnTo>
                  <a:lnTo>
                    <a:pt x="500" y="549"/>
                  </a:lnTo>
                  <a:lnTo>
                    <a:pt x="504" y="549"/>
                  </a:lnTo>
                  <a:lnTo>
                    <a:pt x="507" y="549"/>
                  </a:lnTo>
                  <a:lnTo>
                    <a:pt x="511" y="549"/>
                  </a:lnTo>
                  <a:lnTo>
                    <a:pt x="511" y="552"/>
                  </a:lnTo>
                  <a:lnTo>
                    <a:pt x="515" y="552"/>
                  </a:lnTo>
                  <a:lnTo>
                    <a:pt x="518" y="552"/>
                  </a:lnTo>
                  <a:lnTo>
                    <a:pt x="522" y="552"/>
                  </a:lnTo>
                  <a:lnTo>
                    <a:pt x="526" y="552"/>
                  </a:lnTo>
                  <a:lnTo>
                    <a:pt x="526" y="556"/>
                  </a:lnTo>
                  <a:lnTo>
                    <a:pt x="529" y="556"/>
                  </a:lnTo>
                  <a:lnTo>
                    <a:pt x="529" y="560"/>
                  </a:lnTo>
                  <a:lnTo>
                    <a:pt x="533" y="560"/>
                  </a:lnTo>
                  <a:lnTo>
                    <a:pt x="537" y="563"/>
                  </a:lnTo>
                  <a:lnTo>
                    <a:pt x="537" y="567"/>
                  </a:lnTo>
                  <a:lnTo>
                    <a:pt x="541" y="574"/>
                  </a:lnTo>
                  <a:lnTo>
                    <a:pt x="541" y="578"/>
                  </a:lnTo>
                  <a:lnTo>
                    <a:pt x="541" y="586"/>
                  </a:lnTo>
                  <a:lnTo>
                    <a:pt x="541" y="589"/>
                  </a:lnTo>
                  <a:lnTo>
                    <a:pt x="537" y="589"/>
                  </a:lnTo>
                  <a:lnTo>
                    <a:pt x="537" y="589"/>
                  </a:lnTo>
                  <a:lnTo>
                    <a:pt x="533" y="593"/>
                  </a:lnTo>
                  <a:lnTo>
                    <a:pt x="533" y="593"/>
                  </a:lnTo>
                  <a:lnTo>
                    <a:pt x="533" y="597"/>
                  </a:lnTo>
                  <a:lnTo>
                    <a:pt x="533" y="600"/>
                  </a:lnTo>
                  <a:lnTo>
                    <a:pt x="533" y="600"/>
                  </a:lnTo>
                  <a:lnTo>
                    <a:pt x="529" y="600"/>
                  </a:lnTo>
                  <a:lnTo>
                    <a:pt x="529" y="600"/>
                  </a:lnTo>
                  <a:lnTo>
                    <a:pt x="526" y="604"/>
                  </a:lnTo>
                  <a:lnTo>
                    <a:pt x="529" y="608"/>
                  </a:lnTo>
                  <a:lnTo>
                    <a:pt x="526" y="608"/>
                  </a:lnTo>
                  <a:lnTo>
                    <a:pt x="526" y="612"/>
                  </a:lnTo>
                  <a:lnTo>
                    <a:pt x="529" y="612"/>
                  </a:lnTo>
                  <a:lnTo>
                    <a:pt x="529" y="615"/>
                  </a:lnTo>
                  <a:lnTo>
                    <a:pt x="533" y="615"/>
                  </a:lnTo>
                  <a:lnTo>
                    <a:pt x="533" y="619"/>
                  </a:lnTo>
                  <a:lnTo>
                    <a:pt x="533" y="623"/>
                  </a:lnTo>
                  <a:lnTo>
                    <a:pt x="537" y="619"/>
                  </a:lnTo>
                  <a:lnTo>
                    <a:pt x="544" y="619"/>
                  </a:lnTo>
                  <a:lnTo>
                    <a:pt x="544" y="623"/>
                  </a:lnTo>
                  <a:lnTo>
                    <a:pt x="544" y="623"/>
                  </a:lnTo>
                  <a:lnTo>
                    <a:pt x="548" y="626"/>
                  </a:lnTo>
                  <a:lnTo>
                    <a:pt x="552" y="623"/>
                  </a:lnTo>
                  <a:lnTo>
                    <a:pt x="552" y="626"/>
                  </a:lnTo>
                  <a:lnTo>
                    <a:pt x="552" y="630"/>
                  </a:lnTo>
                  <a:lnTo>
                    <a:pt x="552" y="630"/>
                  </a:lnTo>
                  <a:lnTo>
                    <a:pt x="555" y="634"/>
                  </a:lnTo>
                  <a:lnTo>
                    <a:pt x="555" y="634"/>
                  </a:lnTo>
                  <a:lnTo>
                    <a:pt x="559" y="634"/>
                  </a:lnTo>
                  <a:lnTo>
                    <a:pt x="559" y="634"/>
                  </a:lnTo>
                  <a:lnTo>
                    <a:pt x="563" y="634"/>
                  </a:lnTo>
                  <a:lnTo>
                    <a:pt x="566" y="638"/>
                  </a:lnTo>
                  <a:lnTo>
                    <a:pt x="566" y="638"/>
                  </a:lnTo>
                  <a:lnTo>
                    <a:pt x="566" y="641"/>
                  </a:lnTo>
                  <a:lnTo>
                    <a:pt x="566" y="641"/>
                  </a:lnTo>
                  <a:lnTo>
                    <a:pt x="563" y="649"/>
                  </a:lnTo>
                  <a:lnTo>
                    <a:pt x="559" y="649"/>
                  </a:lnTo>
                  <a:lnTo>
                    <a:pt x="559" y="652"/>
                  </a:lnTo>
                  <a:lnTo>
                    <a:pt x="563" y="652"/>
                  </a:lnTo>
                  <a:lnTo>
                    <a:pt x="566" y="652"/>
                  </a:lnTo>
                  <a:lnTo>
                    <a:pt x="566" y="652"/>
                  </a:lnTo>
                  <a:lnTo>
                    <a:pt x="570" y="652"/>
                  </a:lnTo>
                  <a:lnTo>
                    <a:pt x="570" y="652"/>
                  </a:lnTo>
                  <a:lnTo>
                    <a:pt x="570" y="656"/>
                  </a:lnTo>
                  <a:lnTo>
                    <a:pt x="570" y="660"/>
                  </a:lnTo>
                  <a:lnTo>
                    <a:pt x="574" y="664"/>
                  </a:lnTo>
                  <a:lnTo>
                    <a:pt x="578" y="660"/>
                  </a:lnTo>
                  <a:lnTo>
                    <a:pt x="581" y="660"/>
                  </a:lnTo>
                  <a:lnTo>
                    <a:pt x="589" y="656"/>
                  </a:lnTo>
                  <a:lnTo>
                    <a:pt x="592" y="660"/>
                  </a:lnTo>
                  <a:lnTo>
                    <a:pt x="592" y="660"/>
                  </a:lnTo>
                  <a:lnTo>
                    <a:pt x="589" y="664"/>
                  </a:lnTo>
                  <a:lnTo>
                    <a:pt x="589" y="664"/>
                  </a:lnTo>
                  <a:lnTo>
                    <a:pt x="592" y="664"/>
                  </a:lnTo>
                  <a:lnTo>
                    <a:pt x="592" y="667"/>
                  </a:lnTo>
                  <a:lnTo>
                    <a:pt x="600" y="664"/>
                  </a:lnTo>
                  <a:lnTo>
                    <a:pt x="600" y="664"/>
                  </a:lnTo>
                  <a:lnTo>
                    <a:pt x="600" y="660"/>
                  </a:lnTo>
                  <a:lnTo>
                    <a:pt x="600" y="656"/>
                  </a:lnTo>
                  <a:lnTo>
                    <a:pt x="600" y="656"/>
                  </a:lnTo>
                  <a:lnTo>
                    <a:pt x="600" y="649"/>
                  </a:lnTo>
                  <a:lnTo>
                    <a:pt x="600" y="649"/>
                  </a:lnTo>
                  <a:lnTo>
                    <a:pt x="600" y="645"/>
                  </a:lnTo>
                  <a:lnTo>
                    <a:pt x="607" y="645"/>
                  </a:lnTo>
                  <a:lnTo>
                    <a:pt x="607" y="649"/>
                  </a:lnTo>
                  <a:lnTo>
                    <a:pt x="607" y="645"/>
                  </a:lnTo>
                  <a:lnTo>
                    <a:pt x="607" y="645"/>
                  </a:lnTo>
                  <a:lnTo>
                    <a:pt x="611" y="645"/>
                  </a:lnTo>
                  <a:lnTo>
                    <a:pt x="611" y="645"/>
                  </a:lnTo>
                  <a:lnTo>
                    <a:pt x="611" y="641"/>
                  </a:lnTo>
                  <a:lnTo>
                    <a:pt x="615" y="641"/>
                  </a:lnTo>
                  <a:lnTo>
                    <a:pt x="618" y="641"/>
                  </a:lnTo>
                  <a:lnTo>
                    <a:pt x="618" y="645"/>
                  </a:lnTo>
                  <a:lnTo>
                    <a:pt x="618" y="645"/>
                  </a:lnTo>
                  <a:lnTo>
                    <a:pt x="622" y="645"/>
                  </a:lnTo>
                  <a:lnTo>
                    <a:pt x="622" y="641"/>
                  </a:lnTo>
                  <a:lnTo>
                    <a:pt x="626" y="641"/>
                  </a:lnTo>
                  <a:lnTo>
                    <a:pt x="629" y="641"/>
                  </a:lnTo>
                  <a:lnTo>
                    <a:pt x="629" y="641"/>
                  </a:lnTo>
                  <a:lnTo>
                    <a:pt x="629" y="641"/>
                  </a:lnTo>
                  <a:lnTo>
                    <a:pt x="633" y="645"/>
                  </a:lnTo>
                  <a:lnTo>
                    <a:pt x="637" y="641"/>
                  </a:lnTo>
                  <a:lnTo>
                    <a:pt x="637" y="638"/>
                  </a:lnTo>
                  <a:lnTo>
                    <a:pt x="641" y="638"/>
                  </a:lnTo>
                  <a:lnTo>
                    <a:pt x="644" y="641"/>
                  </a:lnTo>
                  <a:lnTo>
                    <a:pt x="648" y="638"/>
                  </a:lnTo>
                  <a:lnTo>
                    <a:pt x="648" y="634"/>
                  </a:lnTo>
                  <a:lnTo>
                    <a:pt x="652" y="630"/>
                  </a:lnTo>
                  <a:lnTo>
                    <a:pt x="655" y="630"/>
                  </a:lnTo>
                  <a:lnTo>
                    <a:pt x="659" y="630"/>
                  </a:lnTo>
                  <a:lnTo>
                    <a:pt x="663" y="634"/>
                  </a:lnTo>
                  <a:lnTo>
                    <a:pt x="663" y="634"/>
                  </a:lnTo>
                  <a:lnTo>
                    <a:pt x="666" y="634"/>
                  </a:lnTo>
                  <a:lnTo>
                    <a:pt x="666" y="638"/>
                  </a:lnTo>
                  <a:lnTo>
                    <a:pt x="674" y="638"/>
                  </a:lnTo>
                  <a:lnTo>
                    <a:pt x="678" y="638"/>
                  </a:lnTo>
                  <a:lnTo>
                    <a:pt x="681" y="638"/>
                  </a:lnTo>
                  <a:lnTo>
                    <a:pt x="685" y="638"/>
                  </a:lnTo>
                  <a:lnTo>
                    <a:pt x="681" y="641"/>
                  </a:lnTo>
                  <a:lnTo>
                    <a:pt x="681" y="641"/>
                  </a:lnTo>
                  <a:lnTo>
                    <a:pt x="678" y="649"/>
                  </a:lnTo>
                  <a:lnTo>
                    <a:pt x="681" y="649"/>
                  </a:lnTo>
                  <a:lnTo>
                    <a:pt x="681" y="652"/>
                  </a:lnTo>
                  <a:lnTo>
                    <a:pt x="689" y="652"/>
                  </a:lnTo>
                  <a:lnTo>
                    <a:pt x="689" y="656"/>
                  </a:lnTo>
                  <a:lnTo>
                    <a:pt x="692" y="656"/>
                  </a:lnTo>
                  <a:lnTo>
                    <a:pt x="696" y="660"/>
                  </a:lnTo>
                  <a:lnTo>
                    <a:pt x="700" y="656"/>
                  </a:lnTo>
                  <a:lnTo>
                    <a:pt x="700" y="660"/>
                  </a:lnTo>
                  <a:lnTo>
                    <a:pt x="703" y="656"/>
                  </a:lnTo>
                  <a:lnTo>
                    <a:pt x="703" y="660"/>
                  </a:lnTo>
                  <a:lnTo>
                    <a:pt x="707" y="660"/>
                  </a:lnTo>
                  <a:lnTo>
                    <a:pt x="707" y="660"/>
                  </a:lnTo>
                  <a:lnTo>
                    <a:pt x="711" y="660"/>
                  </a:lnTo>
                  <a:lnTo>
                    <a:pt x="711" y="660"/>
                  </a:lnTo>
                  <a:lnTo>
                    <a:pt x="711" y="656"/>
                  </a:lnTo>
                  <a:lnTo>
                    <a:pt x="711" y="652"/>
                  </a:lnTo>
                  <a:lnTo>
                    <a:pt x="715" y="656"/>
                  </a:lnTo>
                  <a:lnTo>
                    <a:pt x="718" y="660"/>
                  </a:lnTo>
                  <a:lnTo>
                    <a:pt x="718" y="660"/>
                  </a:lnTo>
                  <a:lnTo>
                    <a:pt x="722" y="664"/>
                  </a:lnTo>
                  <a:lnTo>
                    <a:pt x="726" y="660"/>
                  </a:lnTo>
                  <a:lnTo>
                    <a:pt x="726" y="664"/>
                  </a:lnTo>
                  <a:lnTo>
                    <a:pt x="729" y="660"/>
                  </a:lnTo>
                  <a:lnTo>
                    <a:pt x="729" y="660"/>
                  </a:lnTo>
                  <a:lnTo>
                    <a:pt x="733" y="660"/>
                  </a:lnTo>
                  <a:lnTo>
                    <a:pt x="733" y="660"/>
                  </a:lnTo>
                  <a:lnTo>
                    <a:pt x="737" y="664"/>
                  </a:lnTo>
                  <a:lnTo>
                    <a:pt x="733" y="664"/>
                  </a:lnTo>
                  <a:lnTo>
                    <a:pt x="733" y="664"/>
                  </a:lnTo>
                  <a:lnTo>
                    <a:pt x="729" y="667"/>
                  </a:lnTo>
                  <a:lnTo>
                    <a:pt x="729" y="671"/>
                  </a:lnTo>
                  <a:lnTo>
                    <a:pt x="733" y="675"/>
                  </a:lnTo>
                  <a:lnTo>
                    <a:pt x="737" y="675"/>
                  </a:lnTo>
                  <a:lnTo>
                    <a:pt x="737" y="678"/>
                  </a:lnTo>
                  <a:lnTo>
                    <a:pt x="737" y="678"/>
                  </a:lnTo>
                  <a:lnTo>
                    <a:pt x="737" y="678"/>
                  </a:lnTo>
                  <a:lnTo>
                    <a:pt x="737" y="678"/>
                  </a:lnTo>
                  <a:lnTo>
                    <a:pt x="741" y="678"/>
                  </a:lnTo>
                  <a:lnTo>
                    <a:pt x="741" y="678"/>
                  </a:lnTo>
                  <a:lnTo>
                    <a:pt x="744" y="678"/>
                  </a:lnTo>
                  <a:lnTo>
                    <a:pt x="748" y="675"/>
                  </a:lnTo>
                  <a:lnTo>
                    <a:pt x="744" y="675"/>
                  </a:lnTo>
                  <a:lnTo>
                    <a:pt x="744" y="675"/>
                  </a:lnTo>
                  <a:lnTo>
                    <a:pt x="744" y="675"/>
                  </a:lnTo>
                  <a:lnTo>
                    <a:pt x="744" y="671"/>
                  </a:lnTo>
                  <a:lnTo>
                    <a:pt x="741" y="671"/>
                  </a:lnTo>
                  <a:lnTo>
                    <a:pt x="741" y="667"/>
                  </a:lnTo>
                  <a:lnTo>
                    <a:pt x="741" y="667"/>
                  </a:lnTo>
                  <a:lnTo>
                    <a:pt x="744" y="664"/>
                  </a:lnTo>
                  <a:lnTo>
                    <a:pt x="744" y="664"/>
                  </a:lnTo>
                  <a:lnTo>
                    <a:pt x="744" y="660"/>
                  </a:lnTo>
                  <a:lnTo>
                    <a:pt x="744" y="660"/>
                  </a:lnTo>
                  <a:lnTo>
                    <a:pt x="744" y="660"/>
                  </a:lnTo>
                  <a:lnTo>
                    <a:pt x="744" y="660"/>
                  </a:lnTo>
                  <a:lnTo>
                    <a:pt x="744" y="664"/>
                  </a:lnTo>
                  <a:lnTo>
                    <a:pt x="748" y="664"/>
                  </a:lnTo>
                  <a:lnTo>
                    <a:pt x="748" y="664"/>
                  </a:lnTo>
                  <a:lnTo>
                    <a:pt x="748" y="664"/>
                  </a:lnTo>
                  <a:lnTo>
                    <a:pt x="748" y="664"/>
                  </a:lnTo>
                  <a:lnTo>
                    <a:pt x="748" y="664"/>
                  </a:lnTo>
                  <a:lnTo>
                    <a:pt x="748" y="664"/>
                  </a:lnTo>
                  <a:lnTo>
                    <a:pt x="748" y="664"/>
                  </a:lnTo>
                  <a:lnTo>
                    <a:pt x="752" y="664"/>
                  </a:lnTo>
                  <a:lnTo>
                    <a:pt x="755" y="660"/>
                  </a:lnTo>
                  <a:lnTo>
                    <a:pt x="755" y="660"/>
                  </a:lnTo>
                  <a:lnTo>
                    <a:pt x="759" y="660"/>
                  </a:lnTo>
                  <a:lnTo>
                    <a:pt x="763" y="660"/>
                  </a:lnTo>
                  <a:lnTo>
                    <a:pt x="763" y="656"/>
                  </a:lnTo>
                  <a:lnTo>
                    <a:pt x="766" y="656"/>
                  </a:lnTo>
                  <a:lnTo>
                    <a:pt x="766" y="656"/>
                  </a:lnTo>
                  <a:lnTo>
                    <a:pt x="770" y="656"/>
                  </a:lnTo>
                  <a:lnTo>
                    <a:pt x="774" y="656"/>
                  </a:lnTo>
                  <a:lnTo>
                    <a:pt x="778" y="652"/>
                  </a:lnTo>
                  <a:lnTo>
                    <a:pt x="781" y="652"/>
                  </a:lnTo>
                  <a:lnTo>
                    <a:pt x="781" y="649"/>
                  </a:lnTo>
                  <a:lnTo>
                    <a:pt x="781" y="649"/>
                  </a:lnTo>
                  <a:lnTo>
                    <a:pt x="785" y="649"/>
                  </a:lnTo>
                  <a:lnTo>
                    <a:pt x="785" y="649"/>
                  </a:lnTo>
                  <a:lnTo>
                    <a:pt x="785" y="649"/>
                  </a:lnTo>
                  <a:lnTo>
                    <a:pt x="789" y="645"/>
                  </a:lnTo>
                  <a:lnTo>
                    <a:pt x="789" y="645"/>
                  </a:lnTo>
                  <a:lnTo>
                    <a:pt x="789" y="641"/>
                  </a:lnTo>
                  <a:lnTo>
                    <a:pt x="789" y="638"/>
                  </a:lnTo>
                  <a:lnTo>
                    <a:pt x="789" y="638"/>
                  </a:lnTo>
                  <a:lnTo>
                    <a:pt x="789" y="634"/>
                  </a:lnTo>
                  <a:lnTo>
                    <a:pt x="789" y="638"/>
                  </a:lnTo>
                  <a:lnTo>
                    <a:pt x="792" y="638"/>
                  </a:lnTo>
                  <a:lnTo>
                    <a:pt x="796" y="641"/>
                  </a:lnTo>
                  <a:lnTo>
                    <a:pt x="800" y="641"/>
                  </a:lnTo>
                  <a:lnTo>
                    <a:pt x="800" y="641"/>
                  </a:lnTo>
                  <a:lnTo>
                    <a:pt x="800" y="645"/>
                  </a:lnTo>
                  <a:lnTo>
                    <a:pt x="796" y="645"/>
                  </a:lnTo>
                  <a:lnTo>
                    <a:pt x="796" y="645"/>
                  </a:lnTo>
                  <a:lnTo>
                    <a:pt x="803" y="645"/>
                  </a:lnTo>
                  <a:lnTo>
                    <a:pt x="803" y="641"/>
                  </a:lnTo>
                  <a:lnTo>
                    <a:pt x="807" y="641"/>
                  </a:lnTo>
                  <a:lnTo>
                    <a:pt x="807" y="638"/>
                  </a:lnTo>
                  <a:lnTo>
                    <a:pt x="811" y="641"/>
                  </a:lnTo>
                  <a:lnTo>
                    <a:pt x="811" y="641"/>
                  </a:lnTo>
                  <a:lnTo>
                    <a:pt x="815" y="638"/>
                  </a:lnTo>
                  <a:lnTo>
                    <a:pt x="815" y="638"/>
                  </a:lnTo>
                  <a:lnTo>
                    <a:pt x="815" y="638"/>
                  </a:lnTo>
                  <a:lnTo>
                    <a:pt x="818" y="638"/>
                  </a:lnTo>
                  <a:lnTo>
                    <a:pt x="818" y="641"/>
                  </a:lnTo>
                  <a:lnTo>
                    <a:pt x="822" y="638"/>
                  </a:lnTo>
                  <a:lnTo>
                    <a:pt x="822" y="638"/>
                  </a:lnTo>
                  <a:lnTo>
                    <a:pt x="826" y="638"/>
                  </a:lnTo>
                  <a:lnTo>
                    <a:pt x="826" y="638"/>
                  </a:lnTo>
                  <a:lnTo>
                    <a:pt x="826" y="638"/>
                  </a:lnTo>
                  <a:lnTo>
                    <a:pt x="826" y="634"/>
                  </a:lnTo>
                  <a:lnTo>
                    <a:pt x="829" y="634"/>
                  </a:lnTo>
                  <a:lnTo>
                    <a:pt x="833" y="634"/>
                  </a:lnTo>
                  <a:lnTo>
                    <a:pt x="833" y="634"/>
                  </a:lnTo>
                  <a:lnTo>
                    <a:pt x="833" y="634"/>
                  </a:lnTo>
                  <a:lnTo>
                    <a:pt x="837" y="634"/>
                  </a:lnTo>
                  <a:lnTo>
                    <a:pt x="837" y="634"/>
                  </a:lnTo>
                  <a:lnTo>
                    <a:pt x="840" y="630"/>
                  </a:lnTo>
                  <a:lnTo>
                    <a:pt x="840" y="630"/>
                  </a:lnTo>
                  <a:lnTo>
                    <a:pt x="840" y="626"/>
                  </a:lnTo>
                  <a:lnTo>
                    <a:pt x="840" y="626"/>
                  </a:lnTo>
                  <a:lnTo>
                    <a:pt x="840" y="623"/>
                  </a:lnTo>
                  <a:lnTo>
                    <a:pt x="840" y="623"/>
                  </a:lnTo>
                  <a:lnTo>
                    <a:pt x="844" y="619"/>
                  </a:lnTo>
                  <a:lnTo>
                    <a:pt x="848" y="619"/>
                  </a:lnTo>
                  <a:lnTo>
                    <a:pt x="848" y="623"/>
                  </a:lnTo>
                  <a:lnTo>
                    <a:pt x="852" y="623"/>
                  </a:lnTo>
                  <a:lnTo>
                    <a:pt x="852" y="619"/>
                  </a:lnTo>
                  <a:lnTo>
                    <a:pt x="852" y="619"/>
                  </a:lnTo>
                  <a:lnTo>
                    <a:pt x="852" y="615"/>
                  </a:lnTo>
                  <a:lnTo>
                    <a:pt x="855" y="615"/>
                  </a:lnTo>
                  <a:lnTo>
                    <a:pt x="855" y="615"/>
                  </a:lnTo>
                  <a:lnTo>
                    <a:pt x="855" y="615"/>
                  </a:lnTo>
                  <a:lnTo>
                    <a:pt x="859" y="615"/>
                  </a:lnTo>
                  <a:lnTo>
                    <a:pt x="859" y="615"/>
                  </a:lnTo>
                  <a:lnTo>
                    <a:pt x="859" y="612"/>
                  </a:lnTo>
                  <a:lnTo>
                    <a:pt x="863" y="612"/>
                  </a:lnTo>
                  <a:lnTo>
                    <a:pt x="863" y="612"/>
                  </a:lnTo>
                  <a:lnTo>
                    <a:pt x="859" y="608"/>
                  </a:lnTo>
                  <a:lnTo>
                    <a:pt x="859" y="612"/>
                  </a:lnTo>
                  <a:lnTo>
                    <a:pt x="855" y="608"/>
                  </a:lnTo>
                  <a:lnTo>
                    <a:pt x="859" y="608"/>
                  </a:lnTo>
                  <a:lnTo>
                    <a:pt x="863" y="604"/>
                  </a:lnTo>
                  <a:lnTo>
                    <a:pt x="863" y="604"/>
                  </a:lnTo>
                  <a:lnTo>
                    <a:pt x="866" y="604"/>
                  </a:lnTo>
                  <a:lnTo>
                    <a:pt x="870" y="608"/>
                  </a:lnTo>
                  <a:lnTo>
                    <a:pt x="870" y="604"/>
                  </a:lnTo>
                  <a:lnTo>
                    <a:pt x="866" y="600"/>
                  </a:lnTo>
                  <a:lnTo>
                    <a:pt x="866" y="600"/>
                  </a:lnTo>
                  <a:lnTo>
                    <a:pt x="866" y="600"/>
                  </a:lnTo>
                  <a:lnTo>
                    <a:pt x="870" y="600"/>
                  </a:lnTo>
                  <a:lnTo>
                    <a:pt x="874" y="600"/>
                  </a:lnTo>
                  <a:lnTo>
                    <a:pt x="874" y="597"/>
                  </a:lnTo>
                  <a:lnTo>
                    <a:pt x="870" y="597"/>
                  </a:lnTo>
                  <a:lnTo>
                    <a:pt x="870" y="597"/>
                  </a:lnTo>
                  <a:lnTo>
                    <a:pt x="866" y="593"/>
                  </a:lnTo>
                  <a:lnTo>
                    <a:pt x="870" y="593"/>
                  </a:lnTo>
                  <a:lnTo>
                    <a:pt x="870" y="597"/>
                  </a:lnTo>
                  <a:lnTo>
                    <a:pt x="874" y="597"/>
                  </a:lnTo>
                  <a:lnTo>
                    <a:pt x="874" y="597"/>
                  </a:lnTo>
                  <a:lnTo>
                    <a:pt x="874" y="593"/>
                  </a:lnTo>
                  <a:lnTo>
                    <a:pt x="870" y="593"/>
                  </a:lnTo>
                  <a:lnTo>
                    <a:pt x="870" y="589"/>
                  </a:lnTo>
                  <a:lnTo>
                    <a:pt x="874" y="589"/>
                  </a:lnTo>
                  <a:lnTo>
                    <a:pt x="874" y="589"/>
                  </a:lnTo>
                  <a:lnTo>
                    <a:pt x="878" y="589"/>
                  </a:lnTo>
                  <a:lnTo>
                    <a:pt x="878" y="593"/>
                  </a:lnTo>
                  <a:lnTo>
                    <a:pt x="878" y="593"/>
                  </a:lnTo>
                  <a:lnTo>
                    <a:pt x="881" y="593"/>
                  </a:lnTo>
                  <a:lnTo>
                    <a:pt x="881" y="589"/>
                  </a:lnTo>
                  <a:lnTo>
                    <a:pt x="881" y="589"/>
                  </a:lnTo>
                  <a:lnTo>
                    <a:pt x="878" y="589"/>
                  </a:lnTo>
                  <a:lnTo>
                    <a:pt x="878" y="586"/>
                  </a:lnTo>
                  <a:lnTo>
                    <a:pt x="881" y="586"/>
                  </a:lnTo>
                  <a:lnTo>
                    <a:pt x="881" y="586"/>
                  </a:lnTo>
                  <a:lnTo>
                    <a:pt x="878" y="586"/>
                  </a:lnTo>
                  <a:lnTo>
                    <a:pt x="881" y="582"/>
                  </a:lnTo>
                  <a:lnTo>
                    <a:pt x="878" y="578"/>
                  </a:lnTo>
                  <a:lnTo>
                    <a:pt x="878" y="578"/>
                  </a:lnTo>
                  <a:lnTo>
                    <a:pt x="874" y="582"/>
                  </a:lnTo>
                  <a:lnTo>
                    <a:pt x="878" y="578"/>
                  </a:lnTo>
                  <a:lnTo>
                    <a:pt x="878" y="574"/>
                  </a:lnTo>
                  <a:lnTo>
                    <a:pt x="885" y="574"/>
                  </a:lnTo>
                  <a:lnTo>
                    <a:pt x="881" y="571"/>
                  </a:lnTo>
                  <a:lnTo>
                    <a:pt x="881" y="574"/>
                  </a:lnTo>
                  <a:lnTo>
                    <a:pt x="878" y="571"/>
                  </a:lnTo>
                  <a:lnTo>
                    <a:pt x="881" y="571"/>
                  </a:lnTo>
                  <a:lnTo>
                    <a:pt x="878" y="567"/>
                  </a:lnTo>
                  <a:lnTo>
                    <a:pt x="874" y="567"/>
                  </a:lnTo>
                  <a:lnTo>
                    <a:pt x="878" y="567"/>
                  </a:lnTo>
                  <a:lnTo>
                    <a:pt x="878" y="563"/>
                  </a:lnTo>
                  <a:lnTo>
                    <a:pt x="878" y="567"/>
                  </a:lnTo>
                  <a:lnTo>
                    <a:pt x="878" y="563"/>
                  </a:lnTo>
                  <a:lnTo>
                    <a:pt x="881" y="563"/>
                  </a:lnTo>
                  <a:lnTo>
                    <a:pt x="881" y="563"/>
                  </a:lnTo>
                  <a:lnTo>
                    <a:pt x="881" y="567"/>
                  </a:lnTo>
                  <a:lnTo>
                    <a:pt x="885" y="567"/>
                  </a:lnTo>
                  <a:lnTo>
                    <a:pt x="889" y="563"/>
                  </a:lnTo>
                  <a:lnTo>
                    <a:pt x="889" y="560"/>
                  </a:lnTo>
                  <a:lnTo>
                    <a:pt x="892" y="560"/>
                  </a:lnTo>
                  <a:lnTo>
                    <a:pt x="889" y="560"/>
                  </a:lnTo>
                  <a:lnTo>
                    <a:pt x="885" y="556"/>
                  </a:lnTo>
                  <a:lnTo>
                    <a:pt x="889" y="556"/>
                  </a:lnTo>
                  <a:lnTo>
                    <a:pt x="889" y="556"/>
                  </a:lnTo>
                  <a:lnTo>
                    <a:pt x="892" y="556"/>
                  </a:lnTo>
                  <a:lnTo>
                    <a:pt x="892" y="552"/>
                  </a:lnTo>
                  <a:lnTo>
                    <a:pt x="892" y="552"/>
                  </a:lnTo>
                  <a:lnTo>
                    <a:pt x="892" y="552"/>
                  </a:lnTo>
                  <a:lnTo>
                    <a:pt x="892" y="549"/>
                  </a:lnTo>
                  <a:lnTo>
                    <a:pt x="892" y="549"/>
                  </a:lnTo>
                  <a:lnTo>
                    <a:pt x="892" y="545"/>
                  </a:lnTo>
                  <a:lnTo>
                    <a:pt x="892" y="545"/>
                  </a:lnTo>
                  <a:lnTo>
                    <a:pt x="889" y="541"/>
                  </a:lnTo>
                  <a:lnTo>
                    <a:pt x="896" y="545"/>
                  </a:lnTo>
                  <a:lnTo>
                    <a:pt x="896" y="541"/>
                  </a:lnTo>
                  <a:lnTo>
                    <a:pt x="900" y="537"/>
                  </a:lnTo>
                  <a:lnTo>
                    <a:pt x="900" y="537"/>
                  </a:lnTo>
                  <a:lnTo>
                    <a:pt x="903" y="537"/>
                  </a:lnTo>
                  <a:lnTo>
                    <a:pt x="903" y="541"/>
                  </a:lnTo>
                  <a:lnTo>
                    <a:pt x="903" y="537"/>
                  </a:lnTo>
                  <a:lnTo>
                    <a:pt x="907" y="537"/>
                  </a:lnTo>
                  <a:lnTo>
                    <a:pt x="903" y="534"/>
                  </a:lnTo>
                  <a:lnTo>
                    <a:pt x="900" y="534"/>
                  </a:lnTo>
                  <a:lnTo>
                    <a:pt x="900" y="530"/>
                  </a:lnTo>
                  <a:lnTo>
                    <a:pt x="900" y="530"/>
                  </a:lnTo>
                  <a:lnTo>
                    <a:pt x="903" y="530"/>
                  </a:lnTo>
                  <a:lnTo>
                    <a:pt x="903" y="530"/>
                  </a:lnTo>
                  <a:lnTo>
                    <a:pt x="903" y="526"/>
                  </a:lnTo>
                  <a:lnTo>
                    <a:pt x="900" y="526"/>
                  </a:lnTo>
                  <a:lnTo>
                    <a:pt x="903" y="526"/>
                  </a:lnTo>
                  <a:lnTo>
                    <a:pt x="903" y="526"/>
                  </a:lnTo>
                  <a:lnTo>
                    <a:pt x="903" y="523"/>
                  </a:lnTo>
                  <a:lnTo>
                    <a:pt x="903" y="523"/>
                  </a:lnTo>
                  <a:lnTo>
                    <a:pt x="896" y="523"/>
                  </a:lnTo>
                  <a:lnTo>
                    <a:pt x="900" y="523"/>
                  </a:lnTo>
                  <a:lnTo>
                    <a:pt x="900" y="519"/>
                  </a:lnTo>
                  <a:lnTo>
                    <a:pt x="903" y="519"/>
                  </a:lnTo>
                  <a:lnTo>
                    <a:pt x="907" y="519"/>
                  </a:lnTo>
                  <a:lnTo>
                    <a:pt x="907" y="519"/>
                  </a:lnTo>
                  <a:lnTo>
                    <a:pt x="907" y="519"/>
                  </a:lnTo>
                  <a:lnTo>
                    <a:pt x="907" y="519"/>
                  </a:lnTo>
                  <a:lnTo>
                    <a:pt x="911" y="519"/>
                  </a:lnTo>
                  <a:lnTo>
                    <a:pt x="911" y="515"/>
                  </a:lnTo>
                  <a:lnTo>
                    <a:pt x="907" y="511"/>
                  </a:lnTo>
                  <a:lnTo>
                    <a:pt x="907" y="511"/>
                  </a:lnTo>
                  <a:lnTo>
                    <a:pt x="903" y="511"/>
                  </a:lnTo>
                  <a:lnTo>
                    <a:pt x="907" y="515"/>
                  </a:lnTo>
                  <a:lnTo>
                    <a:pt x="907" y="515"/>
                  </a:lnTo>
                  <a:lnTo>
                    <a:pt x="903" y="515"/>
                  </a:lnTo>
                  <a:lnTo>
                    <a:pt x="900" y="519"/>
                  </a:lnTo>
                  <a:lnTo>
                    <a:pt x="896" y="515"/>
                  </a:lnTo>
                  <a:lnTo>
                    <a:pt x="896" y="515"/>
                  </a:lnTo>
                  <a:lnTo>
                    <a:pt x="900" y="515"/>
                  </a:lnTo>
                  <a:lnTo>
                    <a:pt x="907" y="508"/>
                  </a:lnTo>
                  <a:lnTo>
                    <a:pt x="907" y="508"/>
                  </a:lnTo>
                  <a:lnTo>
                    <a:pt x="903" y="508"/>
                  </a:lnTo>
                  <a:lnTo>
                    <a:pt x="903" y="504"/>
                  </a:lnTo>
                  <a:lnTo>
                    <a:pt x="903" y="508"/>
                  </a:lnTo>
                  <a:lnTo>
                    <a:pt x="896" y="500"/>
                  </a:lnTo>
                  <a:lnTo>
                    <a:pt x="892" y="500"/>
                  </a:lnTo>
                  <a:lnTo>
                    <a:pt x="889" y="504"/>
                  </a:lnTo>
                  <a:lnTo>
                    <a:pt x="885" y="504"/>
                  </a:lnTo>
                  <a:lnTo>
                    <a:pt x="881" y="497"/>
                  </a:lnTo>
                  <a:lnTo>
                    <a:pt x="878" y="500"/>
                  </a:lnTo>
                  <a:lnTo>
                    <a:pt x="874" y="500"/>
                  </a:lnTo>
                  <a:lnTo>
                    <a:pt x="874" y="504"/>
                  </a:lnTo>
                  <a:lnTo>
                    <a:pt x="874" y="500"/>
                  </a:lnTo>
                  <a:lnTo>
                    <a:pt x="878" y="497"/>
                  </a:lnTo>
                  <a:lnTo>
                    <a:pt x="881" y="497"/>
                  </a:lnTo>
                  <a:lnTo>
                    <a:pt x="881" y="497"/>
                  </a:lnTo>
                  <a:lnTo>
                    <a:pt x="885" y="497"/>
                  </a:lnTo>
                  <a:lnTo>
                    <a:pt x="889" y="497"/>
                  </a:lnTo>
                  <a:lnTo>
                    <a:pt x="889" y="493"/>
                  </a:lnTo>
                  <a:lnTo>
                    <a:pt x="892" y="493"/>
                  </a:lnTo>
                  <a:lnTo>
                    <a:pt x="892" y="493"/>
                  </a:lnTo>
                  <a:lnTo>
                    <a:pt x="896" y="489"/>
                  </a:lnTo>
                  <a:lnTo>
                    <a:pt x="900" y="489"/>
                  </a:lnTo>
                  <a:lnTo>
                    <a:pt x="900" y="485"/>
                  </a:lnTo>
                  <a:lnTo>
                    <a:pt x="896" y="482"/>
                  </a:lnTo>
                  <a:lnTo>
                    <a:pt x="889" y="474"/>
                  </a:lnTo>
                  <a:lnTo>
                    <a:pt x="885" y="474"/>
                  </a:lnTo>
                  <a:lnTo>
                    <a:pt x="878" y="467"/>
                  </a:lnTo>
                  <a:lnTo>
                    <a:pt x="874" y="467"/>
                  </a:lnTo>
                  <a:lnTo>
                    <a:pt x="870" y="471"/>
                  </a:lnTo>
                  <a:lnTo>
                    <a:pt x="866" y="471"/>
                  </a:lnTo>
                  <a:lnTo>
                    <a:pt x="863" y="467"/>
                  </a:lnTo>
                  <a:lnTo>
                    <a:pt x="863" y="463"/>
                  </a:lnTo>
                  <a:lnTo>
                    <a:pt x="859" y="463"/>
                  </a:lnTo>
                  <a:lnTo>
                    <a:pt x="855" y="467"/>
                  </a:lnTo>
                  <a:lnTo>
                    <a:pt x="852" y="467"/>
                  </a:lnTo>
                  <a:lnTo>
                    <a:pt x="848" y="467"/>
                  </a:lnTo>
                  <a:lnTo>
                    <a:pt x="844" y="471"/>
                  </a:lnTo>
                  <a:lnTo>
                    <a:pt x="848" y="463"/>
                  </a:lnTo>
                  <a:lnTo>
                    <a:pt x="852" y="463"/>
                  </a:lnTo>
                  <a:lnTo>
                    <a:pt x="852" y="463"/>
                  </a:lnTo>
                  <a:lnTo>
                    <a:pt x="855" y="463"/>
                  </a:lnTo>
                  <a:lnTo>
                    <a:pt x="855" y="463"/>
                  </a:lnTo>
                  <a:lnTo>
                    <a:pt x="859" y="463"/>
                  </a:lnTo>
                  <a:lnTo>
                    <a:pt x="863" y="463"/>
                  </a:lnTo>
                  <a:lnTo>
                    <a:pt x="863" y="467"/>
                  </a:lnTo>
                  <a:lnTo>
                    <a:pt x="866" y="467"/>
                  </a:lnTo>
                  <a:lnTo>
                    <a:pt x="870" y="467"/>
                  </a:lnTo>
                  <a:lnTo>
                    <a:pt x="870" y="467"/>
                  </a:lnTo>
                  <a:lnTo>
                    <a:pt x="878" y="467"/>
                  </a:lnTo>
                  <a:lnTo>
                    <a:pt x="881" y="467"/>
                  </a:lnTo>
                  <a:lnTo>
                    <a:pt x="881" y="467"/>
                  </a:lnTo>
                  <a:lnTo>
                    <a:pt x="885" y="471"/>
                  </a:lnTo>
                  <a:lnTo>
                    <a:pt x="892" y="471"/>
                  </a:lnTo>
                  <a:lnTo>
                    <a:pt x="896" y="471"/>
                  </a:lnTo>
                  <a:lnTo>
                    <a:pt x="900" y="471"/>
                  </a:lnTo>
                  <a:lnTo>
                    <a:pt x="896" y="467"/>
                  </a:lnTo>
                  <a:lnTo>
                    <a:pt x="896" y="467"/>
                  </a:lnTo>
                  <a:lnTo>
                    <a:pt x="892" y="459"/>
                  </a:lnTo>
                  <a:lnTo>
                    <a:pt x="892" y="459"/>
                  </a:lnTo>
                  <a:lnTo>
                    <a:pt x="889" y="459"/>
                  </a:lnTo>
                  <a:lnTo>
                    <a:pt x="885" y="459"/>
                  </a:lnTo>
                  <a:lnTo>
                    <a:pt x="881" y="459"/>
                  </a:lnTo>
                  <a:lnTo>
                    <a:pt x="878" y="452"/>
                  </a:lnTo>
                  <a:lnTo>
                    <a:pt x="878" y="448"/>
                  </a:lnTo>
                  <a:lnTo>
                    <a:pt x="874" y="445"/>
                  </a:lnTo>
                  <a:lnTo>
                    <a:pt x="870" y="441"/>
                  </a:lnTo>
                  <a:lnTo>
                    <a:pt x="870" y="437"/>
                  </a:lnTo>
                  <a:lnTo>
                    <a:pt x="870" y="434"/>
                  </a:lnTo>
                  <a:lnTo>
                    <a:pt x="870" y="434"/>
                  </a:lnTo>
                  <a:lnTo>
                    <a:pt x="863" y="426"/>
                  </a:lnTo>
                  <a:lnTo>
                    <a:pt x="855" y="422"/>
                  </a:lnTo>
                  <a:lnTo>
                    <a:pt x="852" y="422"/>
                  </a:lnTo>
                  <a:lnTo>
                    <a:pt x="852" y="419"/>
                  </a:lnTo>
                  <a:lnTo>
                    <a:pt x="844" y="415"/>
                  </a:lnTo>
                  <a:lnTo>
                    <a:pt x="844" y="415"/>
                  </a:lnTo>
                  <a:lnTo>
                    <a:pt x="844" y="408"/>
                  </a:lnTo>
                  <a:lnTo>
                    <a:pt x="844" y="404"/>
                  </a:lnTo>
                  <a:lnTo>
                    <a:pt x="844" y="400"/>
                  </a:lnTo>
                  <a:lnTo>
                    <a:pt x="844" y="396"/>
                  </a:lnTo>
                  <a:lnTo>
                    <a:pt x="844" y="396"/>
                  </a:lnTo>
                  <a:lnTo>
                    <a:pt x="848" y="396"/>
                  </a:lnTo>
                  <a:lnTo>
                    <a:pt x="852" y="393"/>
                  </a:lnTo>
                  <a:lnTo>
                    <a:pt x="852" y="393"/>
                  </a:lnTo>
                  <a:lnTo>
                    <a:pt x="855" y="389"/>
                  </a:lnTo>
                  <a:lnTo>
                    <a:pt x="852" y="389"/>
                  </a:lnTo>
                  <a:lnTo>
                    <a:pt x="852" y="385"/>
                  </a:lnTo>
                  <a:lnTo>
                    <a:pt x="852" y="385"/>
                  </a:lnTo>
                  <a:lnTo>
                    <a:pt x="859" y="385"/>
                  </a:lnTo>
                  <a:lnTo>
                    <a:pt x="859" y="382"/>
                  </a:lnTo>
                  <a:lnTo>
                    <a:pt x="863" y="382"/>
                  </a:lnTo>
                  <a:lnTo>
                    <a:pt x="863" y="378"/>
                  </a:lnTo>
                  <a:lnTo>
                    <a:pt x="859" y="374"/>
                  </a:lnTo>
                  <a:lnTo>
                    <a:pt x="863" y="374"/>
                  </a:lnTo>
                  <a:lnTo>
                    <a:pt x="863" y="378"/>
                  </a:lnTo>
                  <a:lnTo>
                    <a:pt x="866" y="374"/>
                  </a:lnTo>
                  <a:lnTo>
                    <a:pt x="866" y="374"/>
                  </a:lnTo>
                  <a:lnTo>
                    <a:pt x="870" y="374"/>
                  </a:lnTo>
                  <a:lnTo>
                    <a:pt x="874" y="374"/>
                  </a:lnTo>
                  <a:lnTo>
                    <a:pt x="878" y="370"/>
                  </a:lnTo>
                  <a:lnTo>
                    <a:pt x="878" y="370"/>
                  </a:lnTo>
                  <a:lnTo>
                    <a:pt x="881" y="370"/>
                  </a:lnTo>
                  <a:lnTo>
                    <a:pt x="881" y="370"/>
                  </a:lnTo>
                  <a:lnTo>
                    <a:pt x="885" y="374"/>
                  </a:lnTo>
                  <a:lnTo>
                    <a:pt x="889" y="370"/>
                  </a:lnTo>
                  <a:lnTo>
                    <a:pt x="889" y="370"/>
                  </a:lnTo>
                  <a:lnTo>
                    <a:pt x="885" y="367"/>
                  </a:lnTo>
                  <a:lnTo>
                    <a:pt x="885" y="367"/>
                  </a:lnTo>
                  <a:lnTo>
                    <a:pt x="889" y="363"/>
                  </a:lnTo>
                  <a:lnTo>
                    <a:pt x="889" y="363"/>
                  </a:lnTo>
                  <a:lnTo>
                    <a:pt x="885" y="359"/>
                  </a:lnTo>
                  <a:lnTo>
                    <a:pt x="885" y="359"/>
                  </a:lnTo>
                  <a:lnTo>
                    <a:pt x="889" y="359"/>
                  </a:lnTo>
                  <a:lnTo>
                    <a:pt x="889" y="356"/>
                  </a:lnTo>
                  <a:lnTo>
                    <a:pt x="885" y="359"/>
                  </a:lnTo>
                  <a:lnTo>
                    <a:pt x="878" y="359"/>
                  </a:lnTo>
                  <a:lnTo>
                    <a:pt x="881" y="356"/>
                  </a:lnTo>
                  <a:lnTo>
                    <a:pt x="878" y="356"/>
                  </a:lnTo>
                  <a:lnTo>
                    <a:pt x="874" y="359"/>
                  </a:lnTo>
                  <a:lnTo>
                    <a:pt x="863" y="359"/>
                  </a:lnTo>
                  <a:lnTo>
                    <a:pt x="863" y="356"/>
                  </a:lnTo>
                  <a:lnTo>
                    <a:pt x="859" y="356"/>
                  </a:lnTo>
                  <a:lnTo>
                    <a:pt x="859" y="352"/>
                  </a:lnTo>
                  <a:lnTo>
                    <a:pt x="855" y="352"/>
                  </a:lnTo>
                  <a:lnTo>
                    <a:pt x="855" y="352"/>
                  </a:lnTo>
                  <a:lnTo>
                    <a:pt x="848" y="356"/>
                  </a:lnTo>
                  <a:lnTo>
                    <a:pt x="844" y="356"/>
                  </a:lnTo>
                  <a:lnTo>
                    <a:pt x="844" y="356"/>
                  </a:lnTo>
                  <a:lnTo>
                    <a:pt x="844" y="359"/>
                  </a:lnTo>
                  <a:lnTo>
                    <a:pt x="844" y="359"/>
                  </a:lnTo>
                  <a:lnTo>
                    <a:pt x="837" y="363"/>
                  </a:lnTo>
                  <a:lnTo>
                    <a:pt x="840" y="363"/>
                  </a:lnTo>
                  <a:lnTo>
                    <a:pt x="840" y="363"/>
                  </a:lnTo>
                  <a:lnTo>
                    <a:pt x="840" y="367"/>
                  </a:lnTo>
                  <a:lnTo>
                    <a:pt x="837" y="367"/>
                  </a:lnTo>
                  <a:lnTo>
                    <a:pt x="833" y="367"/>
                  </a:lnTo>
                  <a:lnTo>
                    <a:pt x="829" y="370"/>
                  </a:lnTo>
                  <a:lnTo>
                    <a:pt x="826" y="367"/>
                  </a:lnTo>
                  <a:lnTo>
                    <a:pt x="822" y="359"/>
                  </a:lnTo>
                  <a:lnTo>
                    <a:pt x="822" y="356"/>
                  </a:lnTo>
                  <a:lnTo>
                    <a:pt x="822" y="356"/>
                  </a:lnTo>
                  <a:lnTo>
                    <a:pt x="818" y="356"/>
                  </a:lnTo>
                  <a:lnTo>
                    <a:pt x="815" y="356"/>
                  </a:lnTo>
                  <a:lnTo>
                    <a:pt x="815" y="352"/>
                  </a:lnTo>
                  <a:lnTo>
                    <a:pt x="815" y="352"/>
                  </a:lnTo>
                  <a:lnTo>
                    <a:pt x="811" y="356"/>
                  </a:lnTo>
                  <a:lnTo>
                    <a:pt x="811" y="352"/>
                  </a:lnTo>
                  <a:lnTo>
                    <a:pt x="811" y="356"/>
                  </a:lnTo>
                  <a:lnTo>
                    <a:pt x="807" y="352"/>
                  </a:lnTo>
                  <a:lnTo>
                    <a:pt x="807" y="348"/>
                  </a:lnTo>
                  <a:lnTo>
                    <a:pt x="803" y="345"/>
                  </a:lnTo>
                  <a:lnTo>
                    <a:pt x="800" y="345"/>
                  </a:lnTo>
                  <a:lnTo>
                    <a:pt x="800" y="341"/>
                  </a:lnTo>
                  <a:lnTo>
                    <a:pt x="796" y="337"/>
                  </a:lnTo>
                  <a:lnTo>
                    <a:pt x="800" y="337"/>
                  </a:lnTo>
                  <a:lnTo>
                    <a:pt x="800" y="333"/>
                  </a:lnTo>
                  <a:lnTo>
                    <a:pt x="800" y="333"/>
                  </a:lnTo>
                  <a:lnTo>
                    <a:pt x="800" y="330"/>
                  </a:lnTo>
                  <a:lnTo>
                    <a:pt x="800" y="330"/>
                  </a:lnTo>
                  <a:lnTo>
                    <a:pt x="800" y="326"/>
                  </a:lnTo>
                  <a:lnTo>
                    <a:pt x="807" y="330"/>
                  </a:lnTo>
                  <a:lnTo>
                    <a:pt x="815" y="330"/>
                  </a:lnTo>
                  <a:lnTo>
                    <a:pt x="818" y="330"/>
                  </a:lnTo>
                  <a:lnTo>
                    <a:pt x="818" y="326"/>
                  </a:lnTo>
                  <a:lnTo>
                    <a:pt x="818" y="326"/>
                  </a:lnTo>
                  <a:lnTo>
                    <a:pt x="818" y="326"/>
                  </a:lnTo>
                  <a:lnTo>
                    <a:pt x="818" y="322"/>
                  </a:lnTo>
                  <a:lnTo>
                    <a:pt x="818" y="319"/>
                  </a:lnTo>
                  <a:lnTo>
                    <a:pt x="818" y="319"/>
                  </a:lnTo>
                  <a:lnTo>
                    <a:pt x="822" y="311"/>
                  </a:lnTo>
                  <a:lnTo>
                    <a:pt x="826" y="307"/>
                  </a:lnTo>
                  <a:lnTo>
                    <a:pt x="829" y="307"/>
                  </a:lnTo>
                  <a:lnTo>
                    <a:pt x="833" y="304"/>
                  </a:lnTo>
                  <a:lnTo>
                    <a:pt x="837" y="304"/>
                  </a:lnTo>
                  <a:lnTo>
                    <a:pt x="837" y="296"/>
                  </a:lnTo>
                  <a:lnTo>
                    <a:pt x="840" y="293"/>
                  </a:lnTo>
                  <a:lnTo>
                    <a:pt x="840" y="289"/>
                  </a:lnTo>
                  <a:lnTo>
                    <a:pt x="840" y="289"/>
                  </a:lnTo>
                  <a:lnTo>
                    <a:pt x="844" y="285"/>
                  </a:lnTo>
                  <a:lnTo>
                    <a:pt x="848" y="285"/>
                  </a:lnTo>
                  <a:lnTo>
                    <a:pt x="848" y="289"/>
                  </a:lnTo>
                  <a:lnTo>
                    <a:pt x="852" y="289"/>
                  </a:lnTo>
                  <a:lnTo>
                    <a:pt x="852" y="285"/>
                  </a:lnTo>
                  <a:lnTo>
                    <a:pt x="855" y="289"/>
                  </a:lnTo>
                  <a:lnTo>
                    <a:pt x="863" y="293"/>
                  </a:lnTo>
                  <a:lnTo>
                    <a:pt x="866" y="296"/>
                  </a:lnTo>
                  <a:lnTo>
                    <a:pt x="863" y="296"/>
                  </a:lnTo>
                  <a:lnTo>
                    <a:pt x="863" y="300"/>
                  </a:lnTo>
                  <a:lnTo>
                    <a:pt x="859" y="304"/>
                  </a:lnTo>
                  <a:lnTo>
                    <a:pt x="859" y="307"/>
                  </a:lnTo>
                  <a:lnTo>
                    <a:pt x="855" y="307"/>
                  </a:lnTo>
                  <a:lnTo>
                    <a:pt x="855" y="307"/>
                  </a:lnTo>
                  <a:lnTo>
                    <a:pt x="855" y="311"/>
                  </a:lnTo>
                  <a:lnTo>
                    <a:pt x="859" y="315"/>
                  </a:lnTo>
                  <a:lnTo>
                    <a:pt x="859" y="319"/>
                  </a:lnTo>
                  <a:lnTo>
                    <a:pt x="855" y="319"/>
                  </a:lnTo>
                  <a:lnTo>
                    <a:pt x="855" y="319"/>
                  </a:lnTo>
                  <a:lnTo>
                    <a:pt x="859" y="322"/>
                  </a:lnTo>
                  <a:lnTo>
                    <a:pt x="863" y="322"/>
                  </a:lnTo>
                  <a:lnTo>
                    <a:pt x="866" y="319"/>
                  </a:lnTo>
                  <a:lnTo>
                    <a:pt x="863" y="322"/>
                  </a:lnTo>
                  <a:lnTo>
                    <a:pt x="863" y="322"/>
                  </a:lnTo>
                  <a:lnTo>
                    <a:pt x="863" y="322"/>
                  </a:lnTo>
                  <a:lnTo>
                    <a:pt x="863" y="326"/>
                  </a:lnTo>
                  <a:lnTo>
                    <a:pt x="863" y="326"/>
                  </a:lnTo>
                  <a:lnTo>
                    <a:pt x="863" y="326"/>
                  </a:lnTo>
                  <a:lnTo>
                    <a:pt x="859" y="326"/>
                  </a:lnTo>
                  <a:lnTo>
                    <a:pt x="855" y="330"/>
                  </a:lnTo>
                  <a:lnTo>
                    <a:pt x="855" y="330"/>
                  </a:lnTo>
                  <a:lnTo>
                    <a:pt x="852" y="330"/>
                  </a:lnTo>
                  <a:lnTo>
                    <a:pt x="855" y="333"/>
                  </a:lnTo>
                  <a:lnTo>
                    <a:pt x="855" y="333"/>
                  </a:lnTo>
                  <a:lnTo>
                    <a:pt x="859" y="333"/>
                  </a:lnTo>
                  <a:lnTo>
                    <a:pt x="859" y="333"/>
                  </a:lnTo>
                  <a:lnTo>
                    <a:pt x="863" y="333"/>
                  </a:lnTo>
                  <a:lnTo>
                    <a:pt x="863" y="330"/>
                  </a:lnTo>
                  <a:lnTo>
                    <a:pt x="870" y="326"/>
                  </a:lnTo>
                  <a:lnTo>
                    <a:pt x="870" y="326"/>
                  </a:lnTo>
                  <a:lnTo>
                    <a:pt x="866" y="322"/>
                  </a:lnTo>
                  <a:lnTo>
                    <a:pt x="870" y="319"/>
                  </a:lnTo>
                  <a:lnTo>
                    <a:pt x="878" y="315"/>
                  </a:lnTo>
                  <a:lnTo>
                    <a:pt x="881" y="315"/>
                  </a:lnTo>
                  <a:lnTo>
                    <a:pt x="881" y="311"/>
                  </a:lnTo>
                  <a:lnTo>
                    <a:pt x="885" y="311"/>
                  </a:lnTo>
                  <a:lnTo>
                    <a:pt x="889" y="307"/>
                  </a:lnTo>
                  <a:lnTo>
                    <a:pt x="892" y="311"/>
                  </a:lnTo>
                  <a:lnTo>
                    <a:pt x="892" y="311"/>
                  </a:lnTo>
                  <a:lnTo>
                    <a:pt x="896" y="311"/>
                  </a:lnTo>
                  <a:lnTo>
                    <a:pt x="903" y="304"/>
                  </a:lnTo>
                  <a:lnTo>
                    <a:pt x="903" y="307"/>
                  </a:lnTo>
                  <a:lnTo>
                    <a:pt x="903" y="307"/>
                  </a:lnTo>
                  <a:lnTo>
                    <a:pt x="911" y="304"/>
                  </a:lnTo>
                  <a:lnTo>
                    <a:pt x="959" y="274"/>
                  </a:lnTo>
                  <a:lnTo>
                    <a:pt x="963" y="252"/>
                  </a:lnTo>
                  <a:lnTo>
                    <a:pt x="977" y="241"/>
                  </a:lnTo>
                  <a:lnTo>
                    <a:pt x="977" y="241"/>
                  </a:lnTo>
                  <a:lnTo>
                    <a:pt x="977" y="237"/>
                  </a:lnTo>
                  <a:lnTo>
                    <a:pt x="977" y="237"/>
                  </a:lnTo>
                  <a:lnTo>
                    <a:pt x="977" y="233"/>
                  </a:lnTo>
                  <a:lnTo>
                    <a:pt x="977" y="233"/>
                  </a:lnTo>
                  <a:lnTo>
                    <a:pt x="977" y="233"/>
                  </a:lnTo>
                  <a:lnTo>
                    <a:pt x="981" y="233"/>
                  </a:lnTo>
                  <a:lnTo>
                    <a:pt x="985" y="233"/>
                  </a:lnTo>
                  <a:lnTo>
                    <a:pt x="985" y="230"/>
                  </a:lnTo>
                  <a:lnTo>
                    <a:pt x="985" y="230"/>
                  </a:lnTo>
                  <a:lnTo>
                    <a:pt x="985" y="226"/>
                  </a:lnTo>
                  <a:lnTo>
                    <a:pt x="985" y="226"/>
                  </a:lnTo>
                  <a:lnTo>
                    <a:pt x="985" y="222"/>
                  </a:lnTo>
                  <a:lnTo>
                    <a:pt x="985" y="218"/>
                  </a:lnTo>
                  <a:lnTo>
                    <a:pt x="981" y="218"/>
                  </a:lnTo>
                  <a:lnTo>
                    <a:pt x="981" y="215"/>
                  </a:lnTo>
                  <a:lnTo>
                    <a:pt x="981" y="211"/>
                  </a:lnTo>
                  <a:lnTo>
                    <a:pt x="981" y="207"/>
                  </a:lnTo>
                  <a:lnTo>
                    <a:pt x="981" y="204"/>
                  </a:lnTo>
                  <a:lnTo>
                    <a:pt x="977" y="200"/>
                  </a:lnTo>
                  <a:lnTo>
                    <a:pt x="977" y="200"/>
                  </a:lnTo>
                  <a:lnTo>
                    <a:pt x="977" y="196"/>
                  </a:lnTo>
                  <a:lnTo>
                    <a:pt x="974" y="192"/>
                  </a:lnTo>
                  <a:lnTo>
                    <a:pt x="974" y="189"/>
                  </a:lnTo>
                  <a:lnTo>
                    <a:pt x="974" y="189"/>
                  </a:lnTo>
                  <a:lnTo>
                    <a:pt x="974" y="189"/>
                  </a:lnTo>
                  <a:lnTo>
                    <a:pt x="977" y="189"/>
                  </a:lnTo>
                  <a:lnTo>
                    <a:pt x="977" y="185"/>
                  </a:lnTo>
                  <a:lnTo>
                    <a:pt x="977" y="181"/>
                  </a:lnTo>
                  <a:lnTo>
                    <a:pt x="981" y="178"/>
                  </a:lnTo>
                  <a:lnTo>
                    <a:pt x="985" y="178"/>
                  </a:lnTo>
                  <a:lnTo>
                    <a:pt x="985" y="178"/>
                  </a:lnTo>
                  <a:lnTo>
                    <a:pt x="989" y="181"/>
                  </a:lnTo>
                  <a:lnTo>
                    <a:pt x="1000" y="181"/>
                  </a:lnTo>
                  <a:lnTo>
                    <a:pt x="1000" y="181"/>
                  </a:lnTo>
                  <a:lnTo>
                    <a:pt x="1003" y="181"/>
                  </a:lnTo>
                  <a:lnTo>
                    <a:pt x="1003" y="181"/>
                  </a:lnTo>
                  <a:lnTo>
                    <a:pt x="1003" y="178"/>
                  </a:lnTo>
                  <a:lnTo>
                    <a:pt x="1003" y="178"/>
                  </a:lnTo>
                  <a:lnTo>
                    <a:pt x="1003" y="174"/>
                  </a:lnTo>
                  <a:lnTo>
                    <a:pt x="1003" y="174"/>
                  </a:lnTo>
                  <a:lnTo>
                    <a:pt x="1003" y="174"/>
                  </a:lnTo>
                  <a:lnTo>
                    <a:pt x="1000" y="170"/>
                  </a:lnTo>
                  <a:lnTo>
                    <a:pt x="1003" y="166"/>
                  </a:lnTo>
                  <a:lnTo>
                    <a:pt x="1003" y="166"/>
                  </a:lnTo>
                  <a:lnTo>
                    <a:pt x="1003" y="163"/>
                  </a:lnTo>
                  <a:lnTo>
                    <a:pt x="1003" y="163"/>
                  </a:lnTo>
                  <a:lnTo>
                    <a:pt x="1003" y="163"/>
                  </a:lnTo>
                  <a:lnTo>
                    <a:pt x="1003" y="163"/>
                  </a:lnTo>
                  <a:lnTo>
                    <a:pt x="1003" y="159"/>
                  </a:lnTo>
                  <a:lnTo>
                    <a:pt x="1003" y="159"/>
                  </a:lnTo>
                  <a:lnTo>
                    <a:pt x="1003" y="155"/>
                  </a:lnTo>
                  <a:lnTo>
                    <a:pt x="1003" y="155"/>
                  </a:lnTo>
                  <a:lnTo>
                    <a:pt x="1003" y="155"/>
                  </a:lnTo>
                  <a:lnTo>
                    <a:pt x="1003" y="152"/>
                  </a:lnTo>
                  <a:lnTo>
                    <a:pt x="1003" y="152"/>
                  </a:lnTo>
                  <a:lnTo>
                    <a:pt x="1003" y="148"/>
                  </a:lnTo>
                  <a:lnTo>
                    <a:pt x="1003" y="144"/>
                  </a:lnTo>
                  <a:lnTo>
                    <a:pt x="1003" y="144"/>
                  </a:lnTo>
                  <a:lnTo>
                    <a:pt x="1003" y="144"/>
                  </a:lnTo>
                  <a:lnTo>
                    <a:pt x="1003" y="140"/>
                  </a:lnTo>
                  <a:lnTo>
                    <a:pt x="1003" y="140"/>
                  </a:lnTo>
                  <a:lnTo>
                    <a:pt x="1003" y="140"/>
                  </a:lnTo>
                  <a:lnTo>
                    <a:pt x="1003" y="137"/>
                  </a:lnTo>
                  <a:lnTo>
                    <a:pt x="1000" y="137"/>
                  </a:lnTo>
                  <a:lnTo>
                    <a:pt x="1003" y="137"/>
                  </a:lnTo>
                  <a:lnTo>
                    <a:pt x="1003" y="133"/>
                  </a:lnTo>
                  <a:lnTo>
                    <a:pt x="1003" y="133"/>
                  </a:lnTo>
                  <a:lnTo>
                    <a:pt x="1000" y="129"/>
                  </a:lnTo>
                  <a:lnTo>
                    <a:pt x="1000" y="129"/>
                  </a:lnTo>
                  <a:lnTo>
                    <a:pt x="1003" y="126"/>
                  </a:lnTo>
                  <a:lnTo>
                    <a:pt x="1003" y="126"/>
                  </a:lnTo>
                  <a:lnTo>
                    <a:pt x="1007" y="126"/>
                  </a:lnTo>
                  <a:lnTo>
                    <a:pt x="1007" y="122"/>
                  </a:lnTo>
                  <a:lnTo>
                    <a:pt x="1007" y="118"/>
                  </a:lnTo>
                  <a:lnTo>
                    <a:pt x="1003" y="1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8" name="Freeform 106"/>
            <p:cNvSpPr/>
            <p:nvPr/>
          </p:nvSpPr>
          <p:spPr bwMode="auto">
            <a:xfrm>
              <a:off x="8468415" y="3569630"/>
              <a:ext cx="53742" cy="109981"/>
            </a:xfrm>
            <a:custGeom>
              <a:avLst/>
              <a:gdLst>
                <a:gd name="T0" fmla="*/ 26 w 30"/>
                <a:gd name="T1" fmla="*/ 4 h 63"/>
                <a:gd name="T2" fmla="*/ 26 w 30"/>
                <a:gd name="T3" fmla="*/ 4 h 63"/>
                <a:gd name="T4" fmla="*/ 22 w 30"/>
                <a:gd name="T5" fmla="*/ 0 h 63"/>
                <a:gd name="T6" fmla="*/ 19 w 30"/>
                <a:gd name="T7" fmla="*/ 0 h 63"/>
                <a:gd name="T8" fmla="*/ 19 w 30"/>
                <a:gd name="T9" fmla="*/ 0 h 63"/>
                <a:gd name="T10" fmla="*/ 19 w 30"/>
                <a:gd name="T11" fmla="*/ 4 h 63"/>
                <a:gd name="T12" fmla="*/ 15 w 30"/>
                <a:gd name="T13" fmla="*/ 4 h 63"/>
                <a:gd name="T14" fmla="*/ 11 w 30"/>
                <a:gd name="T15" fmla="*/ 8 h 63"/>
                <a:gd name="T16" fmla="*/ 7 w 30"/>
                <a:gd name="T17" fmla="*/ 11 h 63"/>
                <a:gd name="T18" fmla="*/ 7 w 30"/>
                <a:gd name="T19" fmla="*/ 15 h 63"/>
                <a:gd name="T20" fmla="*/ 7 w 30"/>
                <a:gd name="T21" fmla="*/ 15 h 63"/>
                <a:gd name="T22" fmla="*/ 7 w 30"/>
                <a:gd name="T23" fmla="*/ 15 h 63"/>
                <a:gd name="T24" fmla="*/ 4 w 30"/>
                <a:gd name="T25" fmla="*/ 23 h 63"/>
                <a:gd name="T26" fmla="*/ 0 w 30"/>
                <a:gd name="T27" fmla="*/ 30 h 63"/>
                <a:gd name="T28" fmla="*/ 0 w 30"/>
                <a:gd name="T29" fmla="*/ 30 h 63"/>
                <a:gd name="T30" fmla="*/ 0 w 30"/>
                <a:gd name="T31" fmla="*/ 30 h 63"/>
                <a:gd name="T32" fmla="*/ 0 w 30"/>
                <a:gd name="T33" fmla="*/ 37 h 63"/>
                <a:gd name="T34" fmla="*/ 0 w 30"/>
                <a:gd name="T35" fmla="*/ 41 h 63"/>
                <a:gd name="T36" fmla="*/ 4 w 30"/>
                <a:gd name="T37" fmla="*/ 45 h 63"/>
                <a:gd name="T38" fmla="*/ 4 w 30"/>
                <a:gd name="T39" fmla="*/ 45 h 63"/>
                <a:gd name="T40" fmla="*/ 4 w 30"/>
                <a:gd name="T41" fmla="*/ 45 h 63"/>
                <a:gd name="T42" fmla="*/ 4 w 30"/>
                <a:gd name="T43" fmla="*/ 49 h 63"/>
                <a:gd name="T44" fmla="*/ 4 w 30"/>
                <a:gd name="T45" fmla="*/ 49 h 63"/>
                <a:gd name="T46" fmla="*/ 7 w 30"/>
                <a:gd name="T47" fmla="*/ 49 h 63"/>
                <a:gd name="T48" fmla="*/ 7 w 30"/>
                <a:gd name="T49" fmla="*/ 52 h 63"/>
                <a:gd name="T50" fmla="*/ 11 w 30"/>
                <a:gd name="T51" fmla="*/ 52 h 63"/>
                <a:gd name="T52" fmla="*/ 15 w 30"/>
                <a:gd name="T53" fmla="*/ 56 h 63"/>
                <a:gd name="T54" fmla="*/ 15 w 30"/>
                <a:gd name="T55" fmla="*/ 60 h 63"/>
                <a:gd name="T56" fmla="*/ 15 w 30"/>
                <a:gd name="T57" fmla="*/ 63 h 63"/>
                <a:gd name="T58" fmla="*/ 15 w 30"/>
                <a:gd name="T59" fmla="*/ 63 h 63"/>
                <a:gd name="T60" fmla="*/ 19 w 30"/>
                <a:gd name="T61" fmla="*/ 63 h 63"/>
                <a:gd name="T62" fmla="*/ 19 w 30"/>
                <a:gd name="T63" fmla="*/ 60 h 63"/>
                <a:gd name="T64" fmla="*/ 19 w 30"/>
                <a:gd name="T65" fmla="*/ 56 h 63"/>
                <a:gd name="T66" fmla="*/ 19 w 30"/>
                <a:gd name="T67" fmla="*/ 52 h 63"/>
                <a:gd name="T68" fmla="*/ 19 w 30"/>
                <a:gd name="T69" fmla="*/ 49 h 63"/>
                <a:gd name="T70" fmla="*/ 22 w 30"/>
                <a:gd name="T71" fmla="*/ 41 h 63"/>
                <a:gd name="T72" fmla="*/ 22 w 30"/>
                <a:gd name="T73" fmla="*/ 37 h 63"/>
                <a:gd name="T74" fmla="*/ 26 w 30"/>
                <a:gd name="T75" fmla="*/ 37 h 63"/>
                <a:gd name="T76" fmla="*/ 22 w 30"/>
                <a:gd name="T77" fmla="*/ 37 h 63"/>
                <a:gd name="T78" fmla="*/ 26 w 30"/>
                <a:gd name="T79" fmla="*/ 30 h 63"/>
                <a:gd name="T80" fmla="*/ 26 w 30"/>
                <a:gd name="T81" fmla="*/ 26 h 63"/>
                <a:gd name="T82" fmla="*/ 22 w 30"/>
                <a:gd name="T83" fmla="*/ 23 h 63"/>
                <a:gd name="T84" fmla="*/ 26 w 30"/>
                <a:gd name="T85" fmla="*/ 19 h 63"/>
                <a:gd name="T86" fmla="*/ 26 w 30"/>
                <a:gd name="T87" fmla="*/ 11 h 63"/>
                <a:gd name="T88" fmla="*/ 26 w 30"/>
                <a:gd name="T89" fmla="*/ 8 h 63"/>
                <a:gd name="T90" fmla="*/ 30 w 30"/>
                <a:gd name="T91" fmla="*/ 8 h 63"/>
                <a:gd name="T92" fmla="*/ 30 w 30"/>
                <a:gd name="T93" fmla="*/ 4 h 63"/>
                <a:gd name="T94" fmla="*/ 26 w 30"/>
                <a:gd name="T95" fmla="*/ 4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30" h="63">
                  <a:moveTo>
                    <a:pt x="26" y="4"/>
                  </a:moveTo>
                  <a:lnTo>
                    <a:pt x="26" y="4"/>
                  </a:lnTo>
                  <a:lnTo>
                    <a:pt x="22" y="0"/>
                  </a:lnTo>
                  <a:lnTo>
                    <a:pt x="19" y="0"/>
                  </a:lnTo>
                  <a:lnTo>
                    <a:pt x="19" y="0"/>
                  </a:lnTo>
                  <a:lnTo>
                    <a:pt x="19" y="4"/>
                  </a:lnTo>
                  <a:lnTo>
                    <a:pt x="15" y="4"/>
                  </a:lnTo>
                  <a:lnTo>
                    <a:pt x="11" y="8"/>
                  </a:lnTo>
                  <a:lnTo>
                    <a:pt x="7" y="11"/>
                  </a:lnTo>
                  <a:lnTo>
                    <a:pt x="7" y="15"/>
                  </a:lnTo>
                  <a:lnTo>
                    <a:pt x="7" y="15"/>
                  </a:lnTo>
                  <a:lnTo>
                    <a:pt x="7" y="15"/>
                  </a:lnTo>
                  <a:lnTo>
                    <a:pt x="4" y="23"/>
                  </a:lnTo>
                  <a:lnTo>
                    <a:pt x="0" y="30"/>
                  </a:lnTo>
                  <a:lnTo>
                    <a:pt x="0" y="30"/>
                  </a:lnTo>
                  <a:lnTo>
                    <a:pt x="0" y="30"/>
                  </a:lnTo>
                  <a:lnTo>
                    <a:pt x="0" y="37"/>
                  </a:lnTo>
                  <a:lnTo>
                    <a:pt x="0" y="41"/>
                  </a:lnTo>
                  <a:lnTo>
                    <a:pt x="4" y="45"/>
                  </a:lnTo>
                  <a:lnTo>
                    <a:pt x="4" y="45"/>
                  </a:lnTo>
                  <a:lnTo>
                    <a:pt x="4" y="45"/>
                  </a:lnTo>
                  <a:lnTo>
                    <a:pt x="4" y="49"/>
                  </a:lnTo>
                  <a:lnTo>
                    <a:pt x="4" y="49"/>
                  </a:lnTo>
                  <a:lnTo>
                    <a:pt x="7" y="49"/>
                  </a:lnTo>
                  <a:lnTo>
                    <a:pt x="7" y="52"/>
                  </a:lnTo>
                  <a:lnTo>
                    <a:pt x="11" y="52"/>
                  </a:lnTo>
                  <a:lnTo>
                    <a:pt x="15" y="56"/>
                  </a:lnTo>
                  <a:lnTo>
                    <a:pt x="15" y="60"/>
                  </a:lnTo>
                  <a:lnTo>
                    <a:pt x="15" y="63"/>
                  </a:lnTo>
                  <a:lnTo>
                    <a:pt x="15" y="63"/>
                  </a:lnTo>
                  <a:lnTo>
                    <a:pt x="19" y="63"/>
                  </a:lnTo>
                  <a:lnTo>
                    <a:pt x="19" y="60"/>
                  </a:lnTo>
                  <a:lnTo>
                    <a:pt x="19" y="56"/>
                  </a:lnTo>
                  <a:lnTo>
                    <a:pt x="19" y="52"/>
                  </a:lnTo>
                  <a:lnTo>
                    <a:pt x="19" y="49"/>
                  </a:lnTo>
                  <a:lnTo>
                    <a:pt x="22" y="41"/>
                  </a:lnTo>
                  <a:lnTo>
                    <a:pt x="22" y="37"/>
                  </a:lnTo>
                  <a:lnTo>
                    <a:pt x="26" y="37"/>
                  </a:lnTo>
                  <a:lnTo>
                    <a:pt x="22" y="37"/>
                  </a:lnTo>
                  <a:lnTo>
                    <a:pt x="26" y="30"/>
                  </a:lnTo>
                  <a:lnTo>
                    <a:pt x="26" y="26"/>
                  </a:lnTo>
                  <a:lnTo>
                    <a:pt x="22" y="23"/>
                  </a:lnTo>
                  <a:lnTo>
                    <a:pt x="26" y="19"/>
                  </a:lnTo>
                  <a:lnTo>
                    <a:pt x="26" y="11"/>
                  </a:lnTo>
                  <a:lnTo>
                    <a:pt x="26" y="8"/>
                  </a:lnTo>
                  <a:lnTo>
                    <a:pt x="30" y="8"/>
                  </a:lnTo>
                  <a:lnTo>
                    <a:pt x="30" y="4"/>
                  </a:lnTo>
                  <a:lnTo>
                    <a:pt x="26"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9" name="Freeform 107"/>
            <p:cNvSpPr>
              <a:spLocks noEditPoints="1"/>
            </p:cNvSpPr>
            <p:nvPr/>
          </p:nvSpPr>
          <p:spPr bwMode="auto">
            <a:xfrm>
              <a:off x="5894195" y="4140480"/>
              <a:ext cx="311701" cy="265349"/>
            </a:xfrm>
            <a:custGeom>
              <a:avLst/>
              <a:gdLst>
                <a:gd name="T0" fmla="*/ 45 w 174"/>
                <a:gd name="T1" fmla="*/ 15 h 152"/>
                <a:gd name="T2" fmla="*/ 49 w 174"/>
                <a:gd name="T3" fmla="*/ 15 h 152"/>
                <a:gd name="T4" fmla="*/ 52 w 174"/>
                <a:gd name="T5" fmla="*/ 11 h 152"/>
                <a:gd name="T6" fmla="*/ 63 w 174"/>
                <a:gd name="T7" fmla="*/ 0 h 152"/>
                <a:gd name="T8" fmla="*/ 71 w 174"/>
                <a:gd name="T9" fmla="*/ 0 h 152"/>
                <a:gd name="T10" fmla="*/ 71 w 174"/>
                <a:gd name="T11" fmla="*/ 11 h 152"/>
                <a:gd name="T12" fmla="*/ 78 w 174"/>
                <a:gd name="T13" fmla="*/ 15 h 152"/>
                <a:gd name="T14" fmla="*/ 86 w 174"/>
                <a:gd name="T15" fmla="*/ 15 h 152"/>
                <a:gd name="T16" fmla="*/ 97 w 174"/>
                <a:gd name="T17" fmla="*/ 15 h 152"/>
                <a:gd name="T18" fmla="*/ 108 w 174"/>
                <a:gd name="T19" fmla="*/ 22 h 152"/>
                <a:gd name="T20" fmla="*/ 111 w 174"/>
                <a:gd name="T21" fmla="*/ 26 h 152"/>
                <a:gd name="T22" fmla="*/ 123 w 174"/>
                <a:gd name="T23" fmla="*/ 29 h 152"/>
                <a:gd name="T24" fmla="*/ 130 w 174"/>
                <a:gd name="T25" fmla="*/ 29 h 152"/>
                <a:gd name="T26" fmla="*/ 134 w 174"/>
                <a:gd name="T27" fmla="*/ 29 h 152"/>
                <a:gd name="T28" fmla="*/ 141 w 174"/>
                <a:gd name="T29" fmla="*/ 22 h 152"/>
                <a:gd name="T30" fmla="*/ 148 w 174"/>
                <a:gd name="T31" fmla="*/ 18 h 152"/>
                <a:gd name="T32" fmla="*/ 156 w 174"/>
                <a:gd name="T33" fmla="*/ 18 h 152"/>
                <a:gd name="T34" fmla="*/ 160 w 174"/>
                <a:gd name="T35" fmla="*/ 22 h 152"/>
                <a:gd name="T36" fmla="*/ 171 w 174"/>
                <a:gd name="T37" fmla="*/ 22 h 152"/>
                <a:gd name="T38" fmla="*/ 160 w 174"/>
                <a:gd name="T39" fmla="*/ 37 h 152"/>
                <a:gd name="T40" fmla="*/ 171 w 174"/>
                <a:gd name="T41" fmla="*/ 104 h 152"/>
                <a:gd name="T42" fmla="*/ 163 w 174"/>
                <a:gd name="T43" fmla="*/ 111 h 152"/>
                <a:gd name="T44" fmla="*/ 160 w 174"/>
                <a:gd name="T45" fmla="*/ 115 h 152"/>
                <a:gd name="T46" fmla="*/ 156 w 174"/>
                <a:gd name="T47" fmla="*/ 115 h 152"/>
                <a:gd name="T48" fmla="*/ 148 w 174"/>
                <a:gd name="T49" fmla="*/ 118 h 152"/>
                <a:gd name="T50" fmla="*/ 148 w 174"/>
                <a:gd name="T51" fmla="*/ 122 h 152"/>
                <a:gd name="T52" fmla="*/ 145 w 174"/>
                <a:gd name="T53" fmla="*/ 126 h 152"/>
                <a:gd name="T54" fmla="*/ 141 w 174"/>
                <a:gd name="T55" fmla="*/ 130 h 152"/>
                <a:gd name="T56" fmla="*/ 141 w 174"/>
                <a:gd name="T57" fmla="*/ 137 h 152"/>
                <a:gd name="T58" fmla="*/ 130 w 174"/>
                <a:gd name="T59" fmla="*/ 148 h 152"/>
                <a:gd name="T60" fmla="*/ 126 w 174"/>
                <a:gd name="T61" fmla="*/ 152 h 152"/>
                <a:gd name="T62" fmla="*/ 104 w 174"/>
                <a:gd name="T63" fmla="*/ 137 h 152"/>
                <a:gd name="T64" fmla="*/ 104 w 174"/>
                <a:gd name="T65" fmla="*/ 133 h 152"/>
                <a:gd name="T66" fmla="*/ 41 w 174"/>
                <a:gd name="T67" fmla="*/ 96 h 152"/>
                <a:gd name="T68" fmla="*/ 41 w 174"/>
                <a:gd name="T69" fmla="*/ 81 h 152"/>
                <a:gd name="T70" fmla="*/ 45 w 174"/>
                <a:gd name="T71" fmla="*/ 74 h 152"/>
                <a:gd name="T72" fmla="*/ 49 w 174"/>
                <a:gd name="T73" fmla="*/ 70 h 152"/>
                <a:gd name="T74" fmla="*/ 52 w 174"/>
                <a:gd name="T75" fmla="*/ 67 h 152"/>
                <a:gd name="T76" fmla="*/ 60 w 174"/>
                <a:gd name="T77" fmla="*/ 63 h 152"/>
                <a:gd name="T78" fmla="*/ 60 w 174"/>
                <a:gd name="T79" fmla="*/ 59 h 152"/>
                <a:gd name="T80" fmla="*/ 63 w 174"/>
                <a:gd name="T81" fmla="*/ 52 h 152"/>
                <a:gd name="T82" fmla="*/ 60 w 174"/>
                <a:gd name="T83" fmla="*/ 44 h 152"/>
                <a:gd name="T84" fmla="*/ 60 w 174"/>
                <a:gd name="T85" fmla="*/ 44 h 152"/>
                <a:gd name="T86" fmla="*/ 56 w 174"/>
                <a:gd name="T87" fmla="*/ 37 h 152"/>
                <a:gd name="T88" fmla="*/ 52 w 174"/>
                <a:gd name="T89" fmla="*/ 29 h 152"/>
                <a:gd name="T90" fmla="*/ 49 w 174"/>
                <a:gd name="T91" fmla="*/ 26 h 152"/>
                <a:gd name="T92" fmla="*/ 49 w 174"/>
                <a:gd name="T93" fmla="*/ 22 h 152"/>
                <a:gd name="T94" fmla="*/ 45 w 174"/>
                <a:gd name="T95" fmla="*/ 18 h 152"/>
                <a:gd name="T96" fmla="*/ 45 w 174"/>
                <a:gd name="T97" fmla="*/ 18 h 152"/>
                <a:gd name="T98" fmla="*/ 0 w 174"/>
                <a:gd name="T99" fmla="*/ 96 h 152"/>
                <a:gd name="T100" fmla="*/ 15 w 174"/>
                <a:gd name="T101" fmla="*/ 96 h 152"/>
                <a:gd name="T102" fmla="*/ 0 w 174"/>
                <a:gd name="T103" fmla="*/ 96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74" h="152">
                  <a:moveTo>
                    <a:pt x="45" y="18"/>
                  </a:moveTo>
                  <a:lnTo>
                    <a:pt x="45" y="15"/>
                  </a:lnTo>
                  <a:lnTo>
                    <a:pt x="49" y="15"/>
                  </a:lnTo>
                  <a:lnTo>
                    <a:pt x="49" y="15"/>
                  </a:lnTo>
                  <a:lnTo>
                    <a:pt x="52" y="11"/>
                  </a:lnTo>
                  <a:lnTo>
                    <a:pt x="52" y="11"/>
                  </a:lnTo>
                  <a:lnTo>
                    <a:pt x="56" y="7"/>
                  </a:lnTo>
                  <a:lnTo>
                    <a:pt x="63" y="0"/>
                  </a:lnTo>
                  <a:lnTo>
                    <a:pt x="67" y="3"/>
                  </a:lnTo>
                  <a:lnTo>
                    <a:pt x="71" y="0"/>
                  </a:lnTo>
                  <a:lnTo>
                    <a:pt x="71" y="0"/>
                  </a:lnTo>
                  <a:lnTo>
                    <a:pt x="71" y="11"/>
                  </a:lnTo>
                  <a:lnTo>
                    <a:pt x="74" y="15"/>
                  </a:lnTo>
                  <a:lnTo>
                    <a:pt x="78" y="15"/>
                  </a:lnTo>
                  <a:lnTo>
                    <a:pt x="82" y="11"/>
                  </a:lnTo>
                  <a:lnTo>
                    <a:pt x="86" y="15"/>
                  </a:lnTo>
                  <a:lnTo>
                    <a:pt x="93" y="15"/>
                  </a:lnTo>
                  <a:lnTo>
                    <a:pt x="97" y="15"/>
                  </a:lnTo>
                  <a:lnTo>
                    <a:pt x="104" y="22"/>
                  </a:lnTo>
                  <a:lnTo>
                    <a:pt x="108" y="22"/>
                  </a:lnTo>
                  <a:lnTo>
                    <a:pt x="111" y="26"/>
                  </a:lnTo>
                  <a:lnTo>
                    <a:pt x="111" y="26"/>
                  </a:lnTo>
                  <a:lnTo>
                    <a:pt x="119" y="26"/>
                  </a:lnTo>
                  <a:lnTo>
                    <a:pt x="123" y="29"/>
                  </a:lnTo>
                  <a:lnTo>
                    <a:pt x="126" y="29"/>
                  </a:lnTo>
                  <a:lnTo>
                    <a:pt x="130" y="29"/>
                  </a:lnTo>
                  <a:lnTo>
                    <a:pt x="134" y="29"/>
                  </a:lnTo>
                  <a:lnTo>
                    <a:pt x="134" y="29"/>
                  </a:lnTo>
                  <a:lnTo>
                    <a:pt x="141" y="22"/>
                  </a:lnTo>
                  <a:lnTo>
                    <a:pt x="141" y="22"/>
                  </a:lnTo>
                  <a:lnTo>
                    <a:pt x="145" y="18"/>
                  </a:lnTo>
                  <a:lnTo>
                    <a:pt x="148" y="18"/>
                  </a:lnTo>
                  <a:lnTo>
                    <a:pt x="148" y="18"/>
                  </a:lnTo>
                  <a:lnTo>
                    <a:pt x="156" y="18"/>
                  </a:lnTo>
                  <a:lnTo>
                    <a:pt x="160" y="18"/>
                  </a:lnTo>
                  <a:lnTo>
                    <a:pt x="160" y="22"/>
                  </a:lnTo>
                  <a:lnTo>
                    <a:pt x="163" y="22"/>
                  </a:lnTo>
                  <a:lnTo>
                    <a:pt x="171" y="22"/>
                  </a:lnTo>
                  <a:lnTo>
                    <a:pt x="174" y="22"/>
                  </a:lnTo>
                  <a:lnTo>
                    <a:pt x="160" y="37"/>
                  </a:lnTo>
                  <a:lnTo>
                    <a:pt x="160" y="93"/>
                  </a:lnTo>
                  <a:lnTo>
                    <a:pt x="171" y="104"/>
                  </a:lnTo>
                  <a:lnTo>
                    <a:pt x="171" y="104"/>
                  </a:lnTo>
                  <a:lnTo>
                    <a:pt x="163" y="111"/>
                  </a:lnTo>
                  <a:lnTo>
                    <a:pt x="163" y="111"/>
                  </a:lnTo>
                  <a:lnTo>
                    <a:pt x="160" y="115"/>
                  </a:lnTo>
                  <a:lnTo>
                    <a:pt x="163" y="115"/>
                  </a:lnTo>
                  <a:lnTo>
                    <a:pt x="156" y="115"/>
                  </a:lnTo>
                  <a:lnTo>
                    <a:pt x="152" y="118"/>
                  </a:lnTo>
                  <a:lnTo>
                    <a:pt x="148" y="118"/>
                  </a:lnTo>
                  <a:lnTo>
                    <a:pt x="148" y="122"/>
                  </a:lnTo>
                  <a:lnTo>
                    <a:pt x="148" y="122"/>
                  </a:lnTo>
                  <a:lnTo>
                    <a:pt x="145" y="126"/>
                  </a:lnTo>
                  <a:lnTo>
                    <a:pt x="145" y="126"/>
                  </a:lnTo>
                  <a:lnTo>
                    <a:pt x="145" y="126"/>
                  </a:lnTo>
                  <a:lnTo>
                    <a:pt x="141" y="130"/>
                  </a:lnTo>
                  <a:lnTo>
                    <a:pt x="141" y="133"/>
                  </a:lnTo>
                  <a:lnTo>
                    <a:pt x="141" y="137"/>
                  </a:lnTo>
                  <a:lnTo>
                    <a:pt x="137" y="141"/>
                  </a:lnTo>
                  <a:lnTo>
                    <a:pt x="130" y="148"/>
                  </a:lnTo>
                  <a:lnTo>
                    <a:pt x="126" y="152"/>
                  </a:lnTo>
                  <a:lnTo>
                    <a:pt x="126" y="152"/>
                  </a:lnTo>
                  <a:lnTo>
                    <a:pt x="108" y="137"/>
                  </a:lnTo>
                  <a:lnTo>
                    <a:pt x="104" y="137"/>
                  </a:lnTo>
                  <a:lnTo>
                    <a:pt x="104" y="133"/>
                  </a:lnTo>
                  <a:lnTo>
                    <a:pt x="104" y="133"/>
                  </a:lnTo>
                  <a:lnTo>
                    <a:pt x="100" y="130"/>
                  </a:lnTo>
                  <a:lnTo>
                    <a:pt x="41" y="96"/>
                  </a:lnTo>
                  <a:lnTo>
                    <a:pt x="37" y="96"/>
                  </a:lnTo>
                  <a:lnTo>
                    <a:pt x="41" y="81"/>
                  </a:lnTo>
                  <a:lnTo>
                    <a:pt x="41" y="78"/>
                  </a:lnTo>
                  <a:lnTo>
                    <a:pt x="45" y="74"/>
                  </a:lnTo>
                  <a:lnTo>
                    <a:pt x="49" y="70"/>
                  </a:lnTo>
                  <a:lnTo>
                    <a:pt x="49" y="70"/>
                  </a:lnTo>
                  <a:lnTo>
                    <a:pt x="52" y="67"/>
                  </a:lnTo>
                  <a:lnTo>
                    <a:pt x="52" y="67"/>
                  </a:lnTo>
                  <a:lnTo>
                    <a:pt x="52" y="63"/>
                  </a:lnTo>
                  <a:lnTo>
                    <a:pt x="60" y="63"/>
                  </a:lnTo>
                  <a:lnTo>
                    <a:pt x="60" y="59"/>
                  </a:lnTo>
                  <a:lnTo>
                    <a:pt x="60" y="59"/>
                  </a:lnTo>
                  <a:lnTo>
                    <a:pt x="63" y="55"/>
                  </a:lnTo>
                  <a:lnTo>
                    <a:pt x="63" y="52"/>
                  </a:lnTo>
                  <a:lnTo>
                    <a:pt x="63" y="48"/>
                  </a:lnTo>
                  <a:lnTo>
                    <a:pt x="60" y="44"/>
                  </a:lnTo>
                  <a:lnTo>
                    <a:pt x="63" y="44"/>
                  </a:lnTo>
                  <a:lnTo>
                    <a:pt x="60" y="44"/>
                  </a:lnTo>
                  <a:lnTo>
                    <a:pt x="56" y="41"/>
                  </a:lnTo>
                  <a:lnTo>
                    <a:pt x="56" y="37"/>
                  </a:lnTo>
                  <a:lnTo>
                    <a:pt x="52" y="33"/>
                  </a:lnTo>
                  <a:lnTo>
                    <a:pt x="52" y="29"/>
                  </a:lnTo>
                  <a:lnTo>
                    <a:pt x="52" y="26"/>
                  </a:lnTo>
                  <a:lnTo>
                    <a:pt x="49" y="26"/>
                  </a:lnTo>
                  <a:lnTo>
                    <a:pt x="49" y="26"/>
                  </a:lnTo>
                  <a:lnTo>
                    <a:pt x="49" y="22"/>
                  </a:lnTo>
                  <a:lnTo>
                    <a:pt x="45" y="18"/>
                  </a:lnTo>
                  <a:lnTo>
                    <a:pt x="45" y="18"/>
                  </a:lnTo>
                  <a:lnTo>
                    <a:pt x="45" y="18"/>
                  </a:lnTo>
                  <a:lnTo>
                    <a:pt x="45" y="18"/>
                  </a:lnTo>
                  <a:lnTo>
                    <a:pt x="45" y="18"/>
                  </a:lnTo>
                  <a:close/>
                  <a:moveTo>
                    <a:pt x="0" y="96"/>
                  </a:moveTo>
                  <a:lnTo>
                    <a:pt x="8" y="96"/>
                  </a:lnTo>
                  <a:lnTo>
                    <a:pt x="15" y="96"/>
                  </a:lnTo>
                  <a:lnTo>
                    <a:pt x="0" y="96"/>
                  </a:lnTo>
                  <a:lnTo>
                    <a:pt x="0" y="9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0" name="Freeform 108"/>
            <p:cNvSpPr/>
            <p:nvPr/>
          </p:nvSpPr>
          <p:spPr bwMode="auto">
            <a:xfrm>
              <a:off x="5835078" y="4171903"/>
              <a:ext cx="171973" cy="150132"/>
            </a:xfrm>
            <a:custGeom>
              <a:avLst/>
              <a:gdLst>
                <a:gd name="T0" fmla="*/ 74 w 96"/>
                <a:gd name="T1" fmla="*/ 60 h 86"/>
                <a:gd name="T2" fmla="*/ 82 w 96"/>
                <a:gd name="T3" fmla="*/ 52 h 86"/>
                <a:gd name="T4" fmla="*/ 85 w 96"/>
                <a:gd name="T5" fmla="*/ 49 h 86"/>
                <a:gd name="T6" fmla="*/ 85 w 96"/>
                <a:gd name="T7" fmla="*/ 45 h 86"/>
                <a:gd name="T8" fmla="*/ 93 w 96"/>
                <a:gd name="T9" fmla="*/ 41 h 86"/>
                <a:gd name="T10" fmla="*/ 96 w 96"/>
                <a:gd name="T11" fmla="*/ 37 h 86"/>
                <a:gd name="T12" fmla="*/ 96 w 96"/>
                <a:gd name="T13" fmla="*/ 30 h 86"/>
                <a:gd name="T14" fmla="*/ 96 w 96"/>
                <a:gd name="T15" fmla="*/ 26 h 86"/>
                <a:gd name="T16" fmla="*/ 89 w 96"/>
                <a:gd name="T17" fmla="*/ 23 h 86"/>
                <a:gd name="T18" fmla="*/ 85 w 96"/>
                <a:gd name="T19" fmla="*/ 15 h 86"/>
                <a:gd name="T20" fmla="*/ 85 w 96"/>
                <a:gd name="T21" fmla="*/ 8 h 86"/>
                <a:gd name="T22" fmla="*/ 82 w 96"/>
                <a:gd name="T23" fmla="*/ 8 h 86"/>
                <a:gd name="T24" fmla="*/ 78 w 96"/>
                <a:gd name="T25" fmla="*/ 0 h 86"/>
                <a:gd name="T26" fmla="*/ 74 w 96"/>
                <a:gd name="T27" fmla="*/ 4 h 86"/>
                <a:gd name="T28" fmla="*/ 67 w 96"/>
                <a:gd name="T29" fmla="*/ 8 h 86"/>
                <a:gd name="T30" fmla="*/ 59 w 96"/>
                <a:gd name="T31" fmla="*/ 4 h 86"/>
                <a:gd name="T32" fmla="*/ 52 w 96"/>
                <a:gd name="T33" fmla="*/ 8 h 86"/>
                <a:gd name="T34" fmla="*/ 48 w 96"/>
                <a:gd name="T35" fmla="*/ 8 h 86"/>
                <a:gd name="T36" fmla="*/ 48 w 96"/>
                <a:gd name="T37" fmla="*/ 11 h 86"/>
                <a:gd name="T38" fmla="*/ 41 w 96"/>
                <a:gd name="T39" fmla="*/ 11 h 86"/>
                <a:gd name="T40" fmla="*/ 37 w 96"/>
                <a:gd name="T41" fmla="*/ 8 h 86"/>
                <a:gd name="T42" fmla="*/ 30 w 96"/>
                <a:gd name="T43" fmla="*/ 8 h 86"/>
                <a:gd name="T44" fmla="*/ 26 w 96"/>
                <a:gd name="T45" fmla="*/ 8 h 86"/>
                <a:gd name="T46" fmla="*/ 26 w 96"/>
                <a:gd name="T47" fmla="*/ 11 h 86"/>
                <a:gd name="T48" fmla="*/ 26 w 96"/>
                <a:gd name="T49" fmla="*/ 11 h 86"/>
                <a:gd name="T50" fmla="*/ 22 w 96"/>
                <a:gd name="T51" fmla="*/ 15 h 86"/>
                <a:gd name="T52" fmla="*/ 22 w 96"/>
                <a:gd name="T53" fmla="*/ 26 h 86"/>
                <a:gd name="T54" fmla="*/ 22 w 96"/>
                <a:gd name="T55" fmla="*/ 30 h 86"/>
                <a:gd name="T56" fmla="*/ 26 w 96"/>
                <a:gd name="T57" fmla="*/ 34 h 86"/>
                <a:gd name="T58" fmla="*/ 19 w 96"/>
                <a:gd name="T59" fmla="*/ 45 h 86"/>
                <a:gd name="T60" fmla="*/ 11 w 96"/>
                <a:gd name="T61" fmla="*/ 52 h 86"/>
                <a:gd name="T62" fmla="*/ 4 w 96"/>
                <a:gd name="T63" fmla="*/ 67 h 86"/>
                <a:gd name="T64" fmla="*/ 4 w 96"/>
                <a:gd name="T65" fmla="*/ 75 h 86"/>
                <a:gd name="T66" fmla="*/ 0 w 96"/>
                <a:gd name="T67" fmla="*/ 86 h 86"/>
                <a:gd name="T68" fmla="*/ 0 w 96"/>
                <a:gd name="T69" fmla="*/ 86 h 86"/>
                <a:gd name="T70" fmla="*/ 7 w 96"/>
                <a:gd name="T71" fmla="*/ 82 h 86"/>
                <a:gd name="T72" fmla="*/ 11 w 96"/>
                <a:gd name="T73" fmla="*/ 86 h 86"/>
                <a:gd name="T74" fmla="*/ 15 w 96"/>
                <a:gd name="T75" fmla="*/ 82 h 86"/>
                <a:gd name="T76" fmla="*/ 15 w 96"/>
                <a:gd name="T77" fmla="*/ 82 h 86"/>
                <a:gd name="T78" fmla="*/ 19 w 96"/>
                <a:gd name="T79" fmla="*/ 82 h 86"/>
                <a:gd name="T80" fmla="*/ 22 w 96"/>
                <a:gd name="T81" fmla="*/ 78 h 86"/>
                <a:gd name="T82" fmla="*/ 33 w 96"/>
                <a:gd name="T83" fmla="*/ 78 h 86"/>
                <a:gd name="T84" fmla="*/ 70 w 96"/>
                <a:gd name="T85" fmla="*/ 78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96" h="86">
                  <a:moveTo>
                    <a:pt x="74" y="63"/>
                  </a:moveTo>
                  <a:lnTo>
                    <a:pt x="74" y="60"/>
                  </a:lnTo>
                  <a:lnTo>
                    <a:pt x="78" y="56"/>
                  </a:lnTo>
                  <a:lnTo>
                    <a:pt x="82" y="52"/>
                  </a:lnTo>
                  <a:lnTo>
                    <a:pt x="82" y="52"/>
                  </a:lnTo>
                  <a:lnTo>
                    <a:pt x="85" y="49"/>
                  </a:lnTo>
                  <a:lnTo>
                    <a:pt x="85" y="49"/>
                  </a:lnTo>
                  <a:lnTo>
                    <a:pt x="85" y="45"/>
                  </a:lnTo>
                  <a:lnTo>
                    <a:pt x="93" y="45"/>
                  </a:lnTo>
                  <a:lnTo>
                    <a:pt x="93" y="41"/>
                  </a:lnTo>
                  <a:lnTo>
                    <a:pt x="93" y="41"/>
                  </a:lnTo>
                  <a:lnTo>
                    <a:pt x="96" y="37"/>
                  </a:lnTo>
                  <a:lnTo>
                    <a:pt x="96" y="34"/>
                  </a:lnTo>
                  <a:lnTo>
                    <a:pt x="96" y="30"/>
                  </a:lnTo>
                  <a:lnTo>
                    <a:pt x="93" y="26"/>
                  </a:lnTo>
                  <a:lnTo>
                    <a:pt x="96" y="26"/>
                  </a:lnTo>
                  <a:lnTo>
                    <a:pt x="93" y="26"/>
                  </a:lnTo>
                  <a:lnTo>
                    <a:pt x="89" y="23"/>
                  </a:lnTo>
                  <a:lnTo>
                    <a:pt x="89" y="19"/>
                  </a:lnTo>
                  <a:lnTo>
                    <a:pt x="85" y="15"/>
                  </a:lnTo>
                  <a:lnTo>
                    <a:pt x="85" y="11"/>
                  </a:lnTo>
                  <a:lnTo>
                    <a:pt x="85" y="8"/>
                  </a:lnTo>
                  <a:lnTo>
                    <a:pt x="82" y="8"/>
                  </a:lnTo>
                  <a:lnTo>
                    <a:pt x="82" y="8"/>
                  </a:lnTo>
                  <a:lnTo>
                    <a:pt x="82" y="4"/>
                  </a:lnTo>
                  <a:lnTo>
                    <a:pt x="78" y="0"/>
                  </a:lnTo>
                  <a:lnTo>
                    <a:pt x="78" y="0"/>
                  </a:lnTo>
                  <a:lnTo>
                    <a:pt x="74" y="4"/>
                  </a:lnTo>
                  <a:lnTo>
                    <a:pt x="70" y="4"/>
                  </a:lnTo>
                  <a:lnTo>
                    <a:pt x="67" y="8"/>
                  </a:lnTo>
                  <a:lnTo>
                    <a:pt x="63" y="4"/>
                  </a:lnTo>
                  <a:lnTo>
                    <a:pt x="59" y="4"/>
                  </a:lnTo>
                  <a:lnTo>
                    <a:pt x="56" y="8"/>
                  </a:lnTo>
                  <a:lnTo>
                    <a:pt x="52" y="8"/>
                  </a:lnTo>
                  <a:lnTo>
                    <a:pt x="52" y="8"/>
                  </a:lnTo>
                  <a:lnTo>
                    <a:pt x="48" y="8"/>
                  </a:lnTo>
                  <a:lnTo>
                    <a:pt x="48" y="8"/>
                  </a:lnTo>
                  <a:lnTo>
                    <a:pt x="48" y="11"/>
                  </a:lnTo>
                  <a:lnTo>
                    <a:pt x="44" y="11"/>
                  </a:lnTo>
                  <a:lnTo>
                    <a:pt x="41" y="11"/>
                  </a:lnTo>
                  <a:lnTo>
                    <a:pt x="41" y="8"/>
                  </a:lnTo>
                  <a:lnTo>
                    <a:pt x="37" y="8"/>
                  </a:lnTo>
                  <a:lnTo>
                    <a:pt x="33" y="8"/>
                  </a:lnTo>
                  <a:lnTo>
                    <a:pt x="30" y="8"/>
                  </a:lnTo>
                  <a:lnTo>
                    <a:pt x="26" y="4"/>
                  </a:lnTo>
                  <a:lnTo>
                    <a:pt x="26" y="8"/>
                  </a:lnTo>
                  <a:lnTo>
                    <a:pt x="26" y="8"/>
                  </a:lnTo>
                  <a:lnTo>
                    <a:pt x="26" y="11"/>
                  </a:lnTo>
                  <a:lnTo>
                    <a:pt x="26" y="11"/>
                  </a:lnTo>
                  <a:lnTo>
                    <a:pt x="26" y="11"/>
                  </a:lnTo>
                  <a:lnTo>
                    <a:pt x="26" y="15"/>
                  </a:lnTo>
                  <a:lnTo>
                    <a:pt x="22" y="15"/>
                  </a:lnTo>
                  <a:lnTo>
                    <a:pt x="22" y="19"/>
                  </a:lnTo>
                  <a:lnTo>
                    <a:pt x="22" y="26"/>
                  </a:lnTo>
                  <a:lnTo>
                    <a:pt x="22" y="30"/>
                  </a:lnTo>
                  <a:lnTo>
                    <a:pt x="22" y="30"/>
                  </a:lnTo>
                  <a:lnTo>
                    <a:pt x="26" y="34"/>
                  </a:lnTo>
                  <a:lnTo>
                    <a:pt x="26" y="34"/>
                  </a:lnTo>
                  <a:lnTo>
                    <a:pt x="26" y="37"/>
                  </a:lnTo>
                  <a:lnTo>
                    <a:pt x="19" y="45"/>
                  </a:lnTo>
                  <a:lnTo>
                    <a:pt x="11" y="52"/>
                  </a:lnTo>
                  <a:lnTo>
                    <a:pt x="11" y="52"/>
                  </a:lnTo>
                  <a:lnTo>
                    <a:pt x="4" y="63"/>
                  </a:lnTo>
                  <a:lnTo>
                    <a:pt x="4" y="67"/>
                  </a:lnTo>
                  <a:lnTo>
                    <a:pt x="4" y="71"/>
                  </a:lnTo>
                  <a:lnTo>
                    <a:pt x="4" y="75"/>
                  </a:lnTo>
                  <a:lnTo>
                    <a:pt x="0" y="82"/>
                  </a:lnTo>
                  <a:lnTo>
                    <a:pt x="0" y="86"/>
                  </a:lnTo>
                  <a:lnTo>
                    <a:pt x="0" y="86"/>
                  </a:lnTo>
                  <a:lnTo>
                    <a:pt x="0" y="86"/>
                  </a:lnTo>
                  <a:lnTo>
                    <a:pt x="4" y="86"/>
                  </a:lnTo>
                  <a:lnTo>
                    <a:pt x="7" y="82"/>
                  </a:lnTo>
                  <a:lnTo>
                    <a:pt x="7" y="82"/>
                  </a:lnTo>
                  <a:lnTo>
                    <a:pt x="11" y="86"/>
                  </a:lnTo>
                  <a:lnTo>
                    <a:pt x="11" y="86"/>
                  </a:lnTo>
                  <a:lnTo>
                    <a:pt x="15" y="82"/>
                  </a:lnTo>
                  <a:lnTo>
                    <a:pt x="15" y="82"/>
                  </a:lnTo>
                  <a:lnTo>
                    <a:pt x="15" y="82"/>
                  </a:lnTo>
                  <a:lnTo>
                    <a:pt x="19" y="82"/>
                  </a:lnTo>
                  <a:lnTo>
                    <a:pt x="19" y="82"/>
                  </a:lnTo>
                  <a:lnTo>
                    <a:pt x="19" y="82"/>
                  </a:lnTo>
                  <a:lnTo>
                    <a:pt x="22" y="78"/>
                  </a:lnTo>
                  <a:lnTo>
                    <a:pt x="33" y="78"/>
                  </a:lnTo>
                  <a:lnTo>
                    <a:pt x="33" y="78"/>
                  </a:lnTo>
                  <a:lnTo>
                    <a:pt x="48" y="78"/>
                  </a:lnTo>
                  <a:lnTo>
                    <a:pt x="70" y="78"/>
                  </a:lnTo>
                  <a:lnTo>
                    <a:pt x="74"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1" name="Freeform 109"/>
            <p:cNvSpPr/>
            <p:nvPr/>
          </p:nvSpPr>
          <p:spPr bwMode="auto">
            <a:xfrm>
              <a:off x="5390817" y="3990349"/>
              <a:ext cx="385148" cy="226944"/>
            </a:xfrm>
            <a:custGeom>
              <a:avLst/>
              <a:gdLst>
                <a:gd name="T0" fmla="*/ 137 w 215"/>
                <a:gd name="T1" fmla="*/ 4 h 130"/>
                <a:gd name="T2" fmla="*/ 148 w 215"/>
                <a:gd name="T3" fmla="*/ 19 h 130"/>
                <a:gd name="T4" fmla="*/ 148 w 215"/>
                <a:gd name="T5" fmla="*/ 30 h 130"/>
                <a:gd name="T6" fmla="*/ 155 w 215"/>
                <a:gd name="T7" fmla="*/ 34 h 130"/>
                <a:gd name="T8" fmla="*/ 159 w 215"/>
                <a:gd name="T9" fmla="*/ 41 h 130"/>
                <a:gd name="T10" fmla="*/ 174 w 215"/>
                <a:gd name="T11" fmla="*/ 45 h 130"/>
                <a:gd name="T12" fmla="*/ 181 w 215"/>
                <a:gd name="T13" fmla="*/ 52 h 130"/>
                <a:gd name="T14" fmla="*/ 178 w 215"/>
                <a:gd name="T15" fmla="*/ 56 h 130"/>
                <a:gd name="T16" fmla="*/ 185 w 215"/>
                <a:gd name="T17" fmla="*/ 64 h 130"/>
                <a:gd name="T18" fmla="*/ 196 w 215"/>
                <a:gd name="T19" fmla="*/ 71 h 130"/>
                <a:gd name="T20" fmla="*/ 200 w 215"/>
                <a:gd name="T21" fmla="*/ 78 h 130"/>
                <a:gd name="T22" fmla="*/ 207 w 215"/>
                <a:gd name="T23" fmla="*/ 82 h 130"/>
                <a:gd name="T24" fmla="*/ 215 w 215"/>
                <a:gd name="T25" fmla="*/ 93 h 130"/>
                <a:gd name="T26" fmla="*/ 207 w 215"/>
                <a:gd name="T27" fmla="*/ 89 h 130"/>
                <a:gd name="T28" fmla="*/ 193 w 215"/>
                <a:gd name="T29" fmla="*/ 89 h 130"/>
                <a:gd name="T30" fmla="*/ 185 w 215"/>
                <a:gd name="T31" fmla="*/ 89 h 130"/>
                <a:gd name="T32" fmla="*/ 181 w 215"/>
                <a:gd name="T33" fmla="*/ 89 h 130"/>
                <a:gd name="T34" fmla="*/ 170 w 215"/>
                <a:gd name="T35" fmla="*/ 93 h 130"/>
                <a:gd name="T36" fmla="*/ 167 w 215"/>
                <a:gd name="T37" fmla="*/ 93 h 130"/>
                <a:gd name="T38" fmla="*/ 152 w 215"/>
                <a:gd name="T39" fmla="*/ 97 h 130"/>
                <a:gd name="T40" fmla="*/ 141 w 215"/>
                <a:gd name="T41" fmla="*/ 97 h 130"/>
                <a:gd name="T42" fmla="*/ 130 w 215"/>
                <a:gd name="T43" fmla="*/ 101 h 130"/>
                <a:gd name="T44" fmla="*/ 126 w 215"/>
                <a:gd name="T45" fmla="*/ 104 h 130"/>
                <a:gd name="T46" fmla="*/ 118 w 215"/>
                <a:gd name="T47" fmla="*/ 104 h 130"/>
                <a:gd name="T48" fmla="*/ 104 w 215"/>
                <a:gd name="T49" fmla="*/ 101 h 130"/>
                <a:gd name="T50" fmla="*/ 93 w 215"/>
                <a:gd name="T51" fmla="*/ 97 h 130"/>
                <a:gd name="T52" fmla="*/ 81 w 215"/>
                <a:gd name="T53" fmla="*/ 93 h 130"/>
                <a:gd name="T54" fmla="*/ 74 w 215"/>
                <a:gd name="T55" fmla="*/ 93 h 130"/>
                <a:gd name="T56" fmla="*/ 74 w 215"/>
                <a:gd name="T57" fmla="*/ 101 h 130"/>
                <a:gd name="T58" fmla="*/ 70 w 215"/>
                <a:gd name="T59" fmla="*/ 108 h 130"/>
                <a:gd name="T60" fmla="*/ 67 w 215"/>
                <a:gd name="T61" fmla="*/ 112 h 130"/>
                <a:gd name="T62" fmla="*/ 59 w 215"/>
                <a:gd name="T63" fmla="*/ 112 h 130"/>
                <a:gd name="T64" fmla="*/ 44 w 215"/>
                <a:gd name="T65" fmla="*/ 115 h 130"/>
                <a:gd name="T66" fmla="*/ 30 w 215"/>
                <a:gd name="T67" fmla="*/ 130 h 130"/>
                <a:gd name="T68" fmla="*/ 30 w 215"/>
                <a:gd name="T69" fmla="*/ 123 h 130"/>
                <a:gd name="T70" fmla="*/ 15 w 215"/>
                <a:gd name="T71" fmla="*/ 108 h 130"/>
                <a:gd name="T72" fmla="*/ 4 w 215"/>
                <a:gd name="T73" fmla="*/ 101 h 130"/>
                <a:gd name="T74" fmla="*/ 4 w 215"/>
                <a:gd name="T75" fmla="*/ 82 h 130"/>
                <a:gd name="T76" fmla="*/ 4 w 215"/>
                <a:gd name="T77" fmla="*/ 75 h 130"/>
                <a:gd name="T78" fmla="*/ 15 w 215"/>
                <a:gd name="T79" fmla="*/ 56 h 130"/>
                <a:gd name="T80" fmla="*/ 22 w 215"/>
                <a:gd name="T81" fmla="*/ 52 h 130"/>
                <a:gd name="T82" fmla="*/ 33 w 215"/>
                <a:gd name="T83" fmla="*/ 56 h 130"/>
                <a:gd name="T84" fmla="*/ 37 w 215"/>
                <a:gd name="T85" fmla="*/ 49 h 130"/>
                <a:gd name="T86" fmla="*/ 48 w 215"/>
                <a:gd name="T87" fmla="*/ 52 h 130"/>
                <a:gd name="T88" fmla="*/ 70 w 215"/>
                <a:gd name="T89" fmla="*/ 45 h 130"/>
                <a:gd name="T90" fmla="*/ 74 w 215"/>
                <a:gd name="T91" fmla="*/ 38 h 130"/>
                <a:gd name="T92" fmla="*/ 78 w 215"/>
                <a:gd name="T93" fmla="*/ 30 h 130"/>
                <a:gd name="T94" fmla="*/ 93 w 215"/>
                <a:gd name="T95" fmla="*/ 34 h 130"/>
                <a:gd name="T96" fmla="*/ 107 w 215"/>
                <a:gd name="T97" fmla="*/ 26 h 130"/>
                <a:gd name="T98" fmla="*/ 107 w 215"/>
                <a:gd name="T99" fmla="*/ 19 h 130"/>
                <a:gd name="T100" fmla="*/ 115 w 215"/>
                <a:gd name="T101" fmla="*/ 12 h 130"/>
                <a:gd name="T102" fmla="*/ 122 w 215"/>
                <a:gd name="T103" fmla="*/ 4 h 130"/>
                <a:gd name="T104" fmla="*/ 137 w 215"/>
                <a:gd name="T105" fmla="*/ 0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15" h="130">
                  <a:moveTo>
                    <a:pt x="137" y="0"/>
                  </a:moveTo>
                  <a:lnTo>
                    <a:pt x="137" y="4"/>
                  </a:lnTo>
                  <a:lnTo>
                    <a:pt x="137" y="4"/>
                  </a:lnTo>
                  <a:lnTo>
                    <a:pt x="137" y="4"/>
                  </a:lnTo>
                  <a:lnTo>
                    <a:pt x="141" y="8"/>
                  </a:lnTo>
                  <a:lnTo>
                    <a:pt x="141" y="8"/>
                  </a:lnTo>
                  <a:lnTo>
                    <a:pt x="144" y="15"/>
                  </a:lnTo>
                  <a:lnTo>
                    <a:pt x="148" y="19"/>
                  </a:lnTo>
                  <a:lnTo>
                    <a:pt x="152" y="23"/>
                  </a:lnTo>
                  <a:lnTo>
                    <a:pt x="148" y="26"/>
                  </a:lnTo>
                  <a:lnTo>
                    <a:pt x="148" y="26"/>
                  </a:lnTo>
                  <a:lnTo>
                    <a:pt x="148" y="30"/>
                  </a:lnTo>
                  <a:lnTo>
                    <a:pt x="148" y="34"/>
                  </a:lnTo>
                  <a:lnTo>
                    <a:pt x="148" y="38"/>
                  </a:lnTo>
                  <a:lnTo>
                    <a:pt x="155" y="38"/>
                  </a:lnTo>
                  <a:lnTo>
                    <a:pt x="155" y="34"/>
                  </a:lnTo>
                  <a:lnTo>
                    <a:pt x="159" y="34"/>
                  </a:lnTo>
                  <a:lnTo>
                    <a:pt x="163" y="38"/>
                  </a:lnTo>
                  <a:lnTo>
                    <a:pt x="159" y="38"/>
                  </a:lnTo>
                  <a:lnTo>
                    <a:pt x="159" y="41"/>
                  </a:lnTo>
                  <a:lnTo>
                    <a:pt x="163" y="45"/>
                  </a:lnTo>
                  <a:lnTo>
                    <a:pt x="167" y="45"/>
                  </a:lnTo>
                  <a:lnTo>
                    <a:pt x="170" y="45"/>
                  </a:lnTo>
                  <a:lnTo>
                    <a:pt x="174" y="45"/>
                  </a:lnTo>
                  <a:lnTo>
                    <a:pt x="174" y="49"/>
                  </a:lnTo>
                  <a:lnTo>
                    <a:pt x="178" y="49"/>
                  </a:lnTo>
                  <a:lnTo>
                    <a:pt x="178" y="49"/>
                  </a:lnTo>
                  <a:lnTo>
                    <a:pt x="181" y="52"/>
                  </a:lnTo>
                  <a:lnTo>
                    <a:pt x="181" y="52"/>
                  </a:lnTo>
                  <a:lnTo>
                    <a:pt x="178" y="56"/>
                  </a:lnTo>
                  <a:lnTo>
                    <a:pt x="178" y="56"/>
                  </a:lnTo>
                  <a:lnTo>
                    <a:pt x="178" y="56"/>
                  </a:lnTo>
                  <a:lnTo>
                    <a:pt x="181" y="60"/>
                  </a:lnTo>
                  <a:lnTo>
                    <a:pt x="181" y="60"/>
                  </a:lnTo>
                  <a:lnTo>
                    <a:pt x="185" y="60"/>
                  </a:lnTo>
                  <a:lnTo>
                    <a:pt x="185" y="64"/>
                  </a:lnTo>
                  <a:lnTo>
                    <a:pt x="189" y="60"/>
                  </a:lnTo>
                  <a:lnTo>
                    <a:pt x="193" y="64"/>
                  </a:lnTo>
                  <a:lnTo>
                    <a:pt x="193" y="67"/>
                  </a:lnTo>
                  <a:lnTo>
                    <a:pt x="196" y="71"/>
                  </a:lnTo>
                  <a:lnTo>
                    <a:pt x="196" y="71"/>
                  </a:lnTo>
                  <a:lnTo>
                    <a:pt x="200" y="75"/>
                  </a:lnTo>
                  <a:lnTo>
                    <a:pt x="200" y="75"/>
                  </a:lnTo>
                  <a:lnTo>
                    <a:pt x="200" y="78"/>
                  </a:lnTo>
                  <a:lnTo>
                    <a:pt x="200" y="78"/>
                  </a:lnTo>
                  <a:lnTo>
                    <a:pt x="207" y="78"/>
                  </a:lnTo>
                  <a:lnTo>
                    <a:pt x="211" y="82"/>
                  </a:lnTo>
                  <a:lnTo>
                    <a:pt x="207" y="82"/>
                  </a:lnTo>
                  <a:lnTo>
                    <a:pt x="211" y="86"/>
                  </a:lnTo>
                  <a:lnTo>
                    <a:pt x="211" y="89"/>
                  </a:lnTo>
                  <a:lnTo>
                    <a:pt x="215" y="89"/>
                  </a:lnTo>
                  <a:lnTo>
                    <a:pt x="215" y="93"/>
                  </a:lnTo>
                  <a:lnTo>
                    <a:pt x="215" y="93"/>
                  </a:lnTo>
                  <a:lnTo>
                    <a:pt x="215" y="93"/>
                  </a:lnTo>
                  <a:lnTo>
                    <a:pt x="211" y="89"/>
                  </a:lnTo>
                  <a:lnTo>
                    <a:pt x="207" y="89"/>
                  </a:lnTo>
                  <a:lnTo>
                    <a:pt x="204" y="93"/>
                  </a:lnTo>
                  <a:lnTo>
                    <a:pt x="204" y="93"/>
                  </a:lnTo>
                  <a:lnTo>
                    <a:pt x="196" y="93"/>
                  </a:lnTo>
                  <a:lnTo>
                    <a:pt x="193" y="89"/>
                  </a:lnTo>
                  <a:lnTo>
                    <a:pt x="193" y="89"/>
                  </a:lnTo>
                  <a:lnTo>
                    <a:pt x="189" y="89"/>
                  </a:lnTo>
                  <a:lnTo>
                    <a:pt x="189" y="89"/>
                  </a:lnTo>
                  <a:lnTo>
                    <a:pt x="185" y="89"/>
                  </a:lnTo>
                  <a:lnTo>
                    <a:pt x="181" y="89"/>
                  </a:lnTo>
                  <a:lnTo>
                    <a:pt x="181" y="89"/>
                  </a:lnTo>
                  <a:lnTo>
                    <a:pt x="181" y="89"/>
                  </a:lnTo>
                  <a:lnTo>
                    <a:pt x="181" y="89"/>
                  </a:lnTo>
                  <a:lnTo>
                    <a:pt x="178" y="93"/>
                  </a:lnTo>
                  <a:lnTo>
                    <a:pt x="178" y="93"/>
                  </a:lnTo>
                  <a:lnTo>
                    <a:pt x="174" y="93"/>
                  </a:lnTo>
                  <a:lnTo>
                    <a:pt x="170" y="93"/>
                  </a:lnTo>
                  <a:lnTo>
                    <a:pt x="170" y="93"/>
                  </a:lnTo>
                  <a:lnTo>
                    <a:pt x="167" y="93"/>
                  </a:lnTo>
                  <a:lnTo>
                    <a:pt x="167" y="93"/>
                  </a:lnTo>
                  <a:lnTo>
                    <a:pt x="167" y="93"/>
                  </a:lnTo>
                  <a:lnTo>
                    <a:pt x="167" y="93"/>
                  </a:lnTo>
                  <a:lnTo>
                    <a:pt x="163" y="93"/>
                  </a:lnTo>
                  <a:lnTo>
                    <a:pt x="155" y="93"/>
                  </a:lnTo>
                  <a:lnTo>
                    <a:pt x="152" y="97"/>
                  </a:lnTo>
                  <a:lnTo>
                    <a:pt x="152" y="97"/>
                  </a:lnTo>
                  <a:lnTo>
                    <a:pt x="144" y="97"/>
                  </a:lnTo>
                  <a:lnTo>
                    <a:pt x="144" y="97"/>
                  </a:lnTo>
                  <a:lnTo>
                    <a:pt x="141" y="97"/>
                  </a:lnTo>
                  <a:lnTo>
                    <a:pt x="137" y="97"/>
                  </a:lnTo>
                  <a:lnTo>
                    <a:pt x="133" y="97"/>
                  </a:lnTo>
                  <a:lnTo>
                    <a:pt x="133" y="97"/>
                  </a:lnTo>
                  <a:lnTo>
                    <a:pt x="130" y="101"/>
                  </a:lnTo>
                  <a:lnTo>
                    <a:pt x="130" y="104"/>
                  </a:lnTo>
                  <a:lnTo>
                    <a:pt x="133" y="104"/>
                  </a:lnTo>
                  <a:lnTo>
                    <a:pt x="130" y="104"/>
                  </a:lnTo>
                  <a:lnTo>
                    <a:pt x="126" y="104"/>
                  </a:lnTo>
                  <a:lnTo>
                    <a:pt x="126" y="104"/>
                  </a:lnTo>
                  <a:lnTo>
                    <a:pt x="122" y="104"/>
                  </a:lnTo>
                  <a:lnTo>
                    <a:pt x="118" y="104"/>
                  </a:lnTo>
                  <a:lnTo>
                    <a:pt x="118" y="104"/>
                  </a:lnTo>
                  <a:lnTo>
                    <a:pt x="115" y="104"/>
                  </a:lnTo>
                  <a:lnTo>
                    <a:pt x="111" y="104"/>
                  </a:lnTo>
                  <a:lnTo>
                    <a:pt x="107" y="104"/>
                  </a:lnTo>
                  <a:lnTo>
                    <a:pt x="104" y="101"/>
                  </a:lnTo>
                  <a:lnTo>
                    <a:pt x="100" y="101"/>
                  </a:lnTo>
                  <a:lnTo>
                    <a:pt x="100" y="101"/>
                  </a:lnTo>
                  <a:lnTo>
                    <a:pt x="96" y="97"/>
                  </a:lnTo>
                  <a:lnTo>
                    <a:pt x="93" y="97"/>
                  </a:lnTo>
                  <a:lnTo>
                    <a:pt x="89" y="93"/>
                  </a:lnTo>
                  <a:lnTo>
                    <a:pt x="89" y="93"/>
                  </a:lnTo>
                  <a:lnTo>
                    <a:pt x="85" y="93"/>
                  </a:lnTo>
                  <a:lnTo>
                    <a:pt x="81" y="93"/>
                  </a:lnTo>
                  <a:lnTo>
                    <a:pt x="81" y="93"/>
                  </a:lnTo>
                  <a:lnTo>
                    <a:pt x="81" y="93"/>
                  </a:lnTo>
                  <a:lnTo>
                    <a:pt x="78" y="93"/>
                  </a:lnTo>
                  <a:lnTo>
                    <a:pt x="74" y="93"/>
                  </a:lnTo>
                  <a:lnTo>
                    <a:pt x="74" y="97"/>
                  </a:lnTo>
                  <a:lnTo>
                    <a:pt x="74" y="97"/>
                  </a:lnTo>
                  <a:lnTo>
                    <a:pt x="74" y="101"/>
                  </a:lnTo>
                  <a:lnTo>
                    <a:pt x="74" y="101"/>
                  </a:lnTo>
                  <a:lnTo>
                    <a:pt x="70" y="101"/>
                  </a:lnTo>
                  <a:lnTo>
                    <a:pt x="70" y="101"/>
                  </a:lnTo>
                  <a:lnTo>
                    <a:pt x="70" y="104"/>
                  </a:lnTo>
                  <a:lnTo>
                    <a:pt x="70" y="108"/>
                  </a:lnTo>
                  <a:lnTo>
                    <a:pt x="70" y="108"/>
                  </a:lnTo>
                  <a:lnTo>
                    <a:pt x="70" y="112"/>
                  </a:lnTo>
                  <a:lnTo>
                    <a:pt x="70" y="112"/>
                  </a:lnTo>
                  <a:lnTo>
                    <a:pt x="67" y="112"/>
                  </a:lnTo>
                  <a:lnTo>
                    <a:pt x="67" y="115"/>
                  </a:lnTo>
                  <a:lnTo>
                    <a:pt x="63" y="112"/>
                  </a:lnTo>
                  <a:lnTo>
                    <a:pt x="63" y="112"/>
                  </a:lnTo>
                  <a:lnTo>
                    <a:pt x="59" y="112"/>
                  </a:lnTo>
                  <a:lnTo>
                    <a:pt x="56" y="112"/>
                  </a:lnTo>
                  <a:lnTo>
                    <a:pt x="56" y="112"/>
                  </a:lnTo>
                  <a:lnTo>
                    <a:pt x="52" y="112"/>
                  </a:lnTo>
                  <a:lnTo>
                    <a:pt x="44" y="115"/>
                  </a:lnTo>
                  <a:lnTo>
                    <a:pt x="44" y="115"/>
                  </a:lnTo>
                  <a:lnTo>
                    <a:pt x="41" y="115"/>
                  </a:lnTo>
                  <a:lnTo>
                    <a:pt x="37" y="119"/>
                  </a:lnTo>
                  <a:lnTo>
                    <a:pt x="30" y="130"/>
                  </a:lnTo>
                  <a:lnTo>
                    <a:pt x="30" y="130"/>
                  </a:lnTo>
                  <a:lnTo>
                    <a:pt x="30" y="130"/>
                  </a:lnTo>
                  <a:lnTo>
                    <a:pt x="30" y="127"/>
                  </a:lnTo>
                  <a:lnTo>
                    <a:pt x="30" y="123"/>
                  </a:lnTo>
                  <a:lnTo>
                    <a:pt x="22" y="123"/>
                  </a:lnTo>
                  <a:lnTo>
                    <a:pt x="22" y="119"/>
                  </a:lnTo>
                  <a:lnTo>
                    <a:pt x="18" y="115"/>
                  </a:lnTo>
                  <a:lnTo>
                    <a:pt x="15" y="108"/>
                  </a:lnTo>
                  <a:lnTo>
                    <a:pt x="15" y="108"/>
                  </a:lnTo>
                  <a:lnTo>
                    <a:pt x="11" y="104"/>
                  </a:lnTo>
                  <a:lnTo>
                    <a:pt x="7" y="101"/>
                  </a:lnTo>
                  <a:lnTo>
                    <a:pt x="4" y="101"/>
                  </a:lnTo>
                  <a:lnTo>
                    <a:pt x="4" y="93"/>
                  </a:lnTo>
                  <a:lnTo>
                    <a:pt x="4" y="89"/>
                  </a:lnTo>
                  <a:lnTo>
                    <a:pt x="4" y="86"/>
                  </a:lnTo>
                  <a:lnTo>
                    <a:pt x="4" y="82"/>
                  </a:lnTo>
                  <a:lnTo>
                    <a:pt x="4" y="78"/>
                  </a:lnTo>
                  <a:lnTo>
                    <a:pt x="0" y="75"/>
                  </a:lnTo>
                  <a:lnTo>
                    <a:pt x="4" y="75"/>
                  </a:lnTo>
                  <a:lnTo>
                    <a:pt x="4" y="75"/>
                  </a:lnTo>
                  <a:lnTo>
                    <a:pt x="7" y="71"/>
                  </a:lnTo>
                  <a:lnTo>
                    <a:pt x="11" y="67"/>
                  </a:lnTo>
                  <a:lnTo>
                    <a:pt x="15" y="60"/>
                  </a:lnTo>
                  <a:lnTo>
                    <a:pt x="15" y="56"/>
                  </a:lnTo>
                  <a:lnTo>
                    <a:pt x="18" y="56"/>
                  </a:lnTo>
                  <a:lnTo>
                    <a:pt x="18" y="52"/>
                  </a:lnTo>
                  <a:lnTo>
                    <a:pt x="18" y="52"/>
                  </a:lnTo>
                  <a:lnTo>
                    <a:pt x="22" y="52"/>
                  </a:lnTo>
                  <a:lnTo>
                    <a:pt x="22" y="56"/>
                  </a:lnTo>
                  <a:lnTo>
                    <a:pt x="26" y="56"/>
                  </a:lnTo>
                  <a:lnTo>
                    <a:pt x="30" y="56"/>
                  </a:lnTo>
                  <a:lnTo>
                    <a:pt x="33" y="56"/>
                  </a:lnTo>
                  <a:lnTo>
                    <a:pt x="33" y="52"/>
                  </a:lnTo>
                  <a:lnTo>
                    <a:pt x="33" y="49"/>
                  </a:lnTo>
                  <a:lnTo>
                    <a:pt x="37" y="49"/>
                  </a:lnTo>
                  <a:lnTo>
                    <a:pt x="37" y="49"/>
                  </a:lnTo>
                  <a:lnTo>
                    <a:pt x="41" y="52"/>
                  </a:lnTo>
                  <a:lnTo>
                    <a:pt x="41" y="56"/>
                  </a:lnTo>
                  <a:lnTo>
                    <a:pt x="44" y="52"/>
                  </a:lnTo>
                  <a:lnTo>
                    <a:pt x="48" y="52"/>
                  </a:lnTo>
                  <a:lnTo>
                    <a:pt x="52" y="49"/>
                  </a:lnTo>
                  <a:lnTo>
                    <a:pt x="56" y="49"/>
                  </a:lnTo>
                  <a:lnTo>
                    <a:pt x="67" y="45"/>
                  </a:lnTo>
                  <a:lnTo>
                    <a:pt x="70" y="45"/>
                  </a:lnTo>
                  <a:lnTo>
                    <a:pt x="74" y="41"/>
                  </a:lnTo>
                  <a:lnTo>
                    <a:pt x="78" y="41"/>
                  </a:lnTo>
                  <a:lnTo>
                    <a:pt x="78" y="38"/>
                  </a:lnTo>
                  <a:lnTo>
                    <a:pt x="74" y="38"/>
                  </a:lnTo>
                  <a:lnTo>
                    <a:pt x="74" y="34"/>
                  </a:lnTo>
                  <a:lnTo>
                    <a:pt x="74" y="34"/>
                  </a:lnTo>
                  <a:lnTo>
                    <a:pt x="74" y="30"/>
                  </a:lnTo>
                  <a:lnTo>
                    <a:pt x="78" y="30"/>
                  </a:lnTo>
                  <a:lnTo>
                    <a:pt x="81" y="30"/>
                  </a:lnTo>
                  <a:lnTo>
                    <a:pt x="85" y="34"/>
                  </a:lnTo>
                  <a:lnTo>
                    <a:pt x="89" y="34"/>
                  </a:lnTo>
                  <a:lnTo>
                    <a:pt x="93" y="34"/>
                  </a:lnTo>
                  <a:lnTo>
                    <a:pt x="100" y="30"/>
                  </a:lnTo>
                  <a:lnTo>
                    <a:pt x="104" y="30"/>
                  </a:lnTo>
                  <a:lnTo>
                    <a:pt x="104" y="26"/>
                  </a:lnTo>
                  <a:lnTo>
                    <a:pt x="107" y="26"/>
                  </a:lnTo>
                  <a:lnTo>
                    <a:pt x="104" y="23"/>
                  </a:lnTo>
                  <a:lnTo>
                    <a:pt x="107" y="23"/>
                  </a:lnTo>
                  <a:lnTo>
                    <a:pt x="107" y="19"/>
                  </a:lnTo>
                  <a:lnTo>
                    <a:pt x="107" y="19"/>
                  </a:lnTo>
                  <a:lnTo>
                    <a:pt x="111" y="15"/>
                  </a:lnTo>
                  <a:lnTo>
                    <a:pt x="111" y="15"/>
                  </a:lnTo>
                  <a:lnTo>
                    <a:pt x="115" y="15"/>
                  </a:lnTo>
                  <a:lnTo>
                    <a:pt x="115" y="12"/>
                  </a:lnTo>
                  <a:lnTo>
                    <a:pt x="118" y="12"/>
                  </a:lnTo>
                  <a:lnTo>
                    <a:pt x="118" y="8"/>
                  </a:lnTo>
                  <a:lnTo>
                    <a:pt x="118" y="8"/>
                  </a:lnTo>
                  <a:lnTo>
                    <a:pt x="122" y="4"/>
                  </a:lnTo>
                  <a:lnTo>
                    <a:pt x="126" y="4"/>
                  </a:lnTo>
                  <a:lnTo>
                    <a:pt x="130" y="4"/>
                  </a:lnTo>
                  <a:lnTo>
                    <a:pt x="133" y="4"/>
                  </a:lnTo>
                  <a:lnTo>
                    <a:pt x="137" y="0"/>
                  </a:lnTo>
                  <a:lnTo>
                    <a:pt x="137"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2" name="Freeform 110"/>
            <p:cNvSpPr/>
            <p:nvPr/>
          </p:nvSpPr>
          <p:spPr bwMode="auto">
            <a:xfrm>
              <a:off x="5238550" y="3388075"/>
              <a:ext cx="456803" cy="377075"/>
            </a:xfrm>
            <a:custGeom>
              <a:avLst/>
              <a:gdLst>
                <a:gd name="T0" fmla="*/ 237 w 255"/>
                <a:gd name="T1" fmla="*/ 208 h 216"/>
                <a:gd name="T2" fmla="*/ 248 w 255"/>
                <a:gd name="T3" fmla="*/ 60 h 216"/>
                <a:gd name="T4" fmla="*/ 244 w 255"/>
                <a:gd name="T5" fmla="*/ 49 h 216"/>
                <a:gd name="T6" fmla="*/ 248 w 255"/>
                <a:gd name="T7" fmla="*/ 41 h 216"/>
                <a:gd name="T8" fmla="*/ 244 w 255"/>
                <a:gd name="T9" fmla="*/ 34 h 216"/>
                <a:gd name="T10" fmla="*/ 248 w 255"/>
                <a:gd name="T11" fmla="*/ 23 h 216"/>
                <a:gd name="T12" fmla="*/ 244 w 255"/>
                <a:gd name="T13" fmla="*/ 19 h 216"/>
                <a:gd name="T14" fmla="*/ 237 w 255"/>
                <a:gd name="T15" fmla="*/ 19 h 216"/>
                <a:gd name="T16" fmla="*/ 226 w 255"/>
                <a:gd name="T17" fmla="*/ 15 h 216"/>
                <a:gd name="T18" fmla="*/ 215 w 255"/>
                <a:gd name="T19" fmla="*/ 12 h 216"/>
                <a:gd name="T20" fmla="*/ 215 w 255"/>
                <a:gd name="T21" fmla="*/ 12 h 216"/>
                <a:gd name="T22" fmla="*/ 207 w 255"/>
                <a:gd name="T23" fmla="*/ 4 h 216"/>
                <a:gd name="T24" fmla="*/ 200 w 255"/>
                <a:gd name="T25" fmla="*/ 4 h 216"/>
                <a:gd name="T26" fmla="*/ 196 w 255"/>
                <a:gd name="T27" fmla="*/ 4 h 216"/>
                <a:gd name="T28" fmla="*/ 189 w 255"/>
                <a:gd name="T29" fmla="*/ 4 h 216"/>
                <a:gd name="T30" fmla="*/ 178 w 255"/>
                <a:gd name="T31" fmla="*/ 4 h 216"/>
                <a:gd name="T32" fmla="*/ 166 w 255"/>
                <a:gd name="T33" fmla="*/ 12 h 216"/>
                <a:gd name="T34" fmla="*/ 163 w 255"/>
                <a:gd name="T35" fmla="*/ 19 h 216"/>
                <a:gd name="T36" fmla="*/ 166 w 255"/>
                <a:gd name="T37" fmla="*/ 30 h 216"/>
                <a:gd name="T38" fmla="*/ 166 w 255"/>
                <a:gd name="T39" fmla="*/ 38 h 216"/>
                <a:gd name="T40" fmla="*/ 163 w 255"/>
                <a:gd name="T41" fmla="*/ 45 h 216"/>
                <a:gd name="T42" fmla="*/ 152 w 255"/>
                <a:gd name="T43" fmla="*/ 49 h 216"/>
                <a:gd name="T44" fmla="*/ 141 w 255"/>
                <a:gd name="T45" fmla="*/ 41 h 216"/>
                <a:gd name="T46" fmla="*/ 126 w 255"/>
                <a:gd name="T47" fmla="*/ 34 h 216"/>
                <a:gd name="T48" fmla="*/ 107 w 255"/>
                <a:gd name="T49" fmla="*/ 30 h 216"/>
                <a:gd name="T50" fmla="*/ 100 w 255"/>
                <a:gd name="T51" fmla="*/ 30 h 216"/>
                <a:gd name="T52" fmla="*/ 89 w 255"/>
                <a:gd name="T53" fmla="*/ 19 h 216"/>
                <a:gd name="T54" fmla="*/ 85 w 255"/>
                <a:gd name="T55" fmla="*/ 12 h 216"/>
                <a:gd name="T56" fmla="*/ 70 w 255"/>
                <a:gd name="T57" fmla="*/ 4 h 216"/>
                <a:gd name="T58" fmla="*/ 55 w 255"/>
                <a:gd name="T59" fmla="*/ 4 h 216"/>
                <a:gd name="T60" fmla="*/ 37 w 255"/>
                <a:gd name="T61" fmla="*/ 4 h 216"/>
                <a:gd name="T62" fmla="*/ 29 w 255"/>
                <a:gd name="T63" fmla="*/ 0 h 216"/>
                <a:gd name="T64" fmla="*/ 29 w 255"/>
                <a:gd name="T65" fmla="*/ 8 h 216"/>
                <a:gd name="T66" fmla="*/ 29 w 255"/>
                <a:gd name="T67" fmla="*/ 15 h 216"/>
                <a:gd name="T68" fmla="*/ 18 w 255"/>
                <a:gd name="T69" fmla="*/ 23 h 216"/>
                <a:gd name="T70" fmla="*/ 11 w 255"/>
                <a:gd name="T71" fmla="*/ 23 h 216"/>
                <a:gd name="T72" fmla="*/ 7 w 255"/>
                <a:gd name="T73" fmla="*/ 26 h 216"/>
                <a:gd name="T74" fmla="*/ 11 w 255"/>
                <a:gd name="T75" fmla="*/ 34 h 216"/>
                <a:gd name="T76" fmla="*/ 11 w 255"/>
                <a:gd name="T77" fmla="*/ 38 h 216"/>
                <a:gd name="T78" fmla="*/ 7 w 255"/>
                <a:gd name="T79" fmla="*/ 41 h 216"/>
                <a:gd name="T80" fmla="*/ 4 w 255"/>
                <a:gd name="T81" fmla="*/ 45 h 216"/>
                <a:gd name="T82" fmla="*/ 0 w 255"/>
                <a:gd name="T83" fmla="*/ 45 h 216"/>
                <a:gd name="T84" fmla="*/ 0 w 255"/>
                <a:gd name="T85" fmla="*/ 49 h 216"/>
                <a:gd name="T86" fmla="*/ 0 w 255"/>
                <a:gd name="T87" fmla="*/ 52 h 216"/>
                <a:gd name="T88" fmla="*/ 4 w 255"/>
                <a:gd name="T89" fmla="*/ 67 h 216"/>
                <a:gd name="T90" fmla="*/ 4 w 255"/>
                <a:gd name="T91" fmla="*/ 75 h 216"/>
                <a:gd name="T92" fmla="*/ 7 w 255"/>
                <a:gd name="T93" fmla="*/ 86 h 216"/>
                <a:gd name="T94" fmla="*/ 4 w 255"/>
                <a:gd name="T95" fmla="*/ 97 h 216"/>
                <a:gd name="T96" fmla="*/ 7 w 255"/>
                <a:gd name="T97" fmla="*/ 104 h 216"/>
                <a:gd name="T98" fmla="*/ 0 w 255"/>
                <a:gd name="T99" fmla="*/ 108 h 216"/>
                <a:gd name="T100" fmla="*/ 0 w 255"/>
                <a:gd name="T101" fmla="*/ 112 h 216"/>
                <a:gd name="T102" fmla="*/ 4 w 255"/>
                <a:gd name="T103" fmla="*/ 119 h 216"/>
                <a:gd name="T104" fmla="*/ 7 w 255"/>
                <a:gd name="T105" fmla="*/ 127 h 216"/>
                <a:gd name="T106" fmla="*/ 11 w 255"/>
                <a:gd name="T107" fmla="*/ 130 h 216"/>
                <a:gd name="T108" fmla="*/ 11 w 255"/>
                <a:gd name="T109" fmla="*/ 138 h 216"/>
                <a:gd name="T110" fmla="*/ 15 w 255"/>
                <a:gd name="T111" fmla="*/ 141 h 216"/>
                <a:gd name="T112" fmla="*/ 26 w 255"/>
                <a:gd name="T113" fmla="*/ 141 h 216"/>
                <a:gd name="T114" fmla="*/ 33 w 255"/>
                <a:gd name="T115" fmla="*/ 145 h 216"/>
                <a:gd name="T116" fmla="*/ 37 w 255"/>
                <a:gd name="T117" fmla="*/ 153 h 216"/>
                <a:gd name="T118" fmla="*/ 41 w 255"/>
                <a:gd name="T119" fmla="*/ 156 h 216"/>
                <a:gd name="T120" fmla="*/ 74 w 255"/>
                <a:gd name="T121" fmla="*/ 167 h 216"/>
                <a:gd name="T122" fmla="*/ 237 w 255"/>
                <a:gd name="T123" fmla="*/ 216 h 216"/>
                <a:gd name="T124" fmla="*/ 237 w 255"/>
                <a:gd name="T125" fmla="*/ 216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55" h="216">
                  <a:moveTo>
                    <a:pt x="237" y="216"/>
                  </a:moveTo>
                  <a:lnTo>
                    <a:pt x="237" y="208"/>
                  </a:lnTo>
                  <a:lnTo>
                    <a:pt x="255" y="208"/>
                  </a:lnTo>
                  <a:lnTo>
                    <a:pt x="248" y="60"/>
                  </a:lnTo>
                  <a:lnTo>
                    <a:pt x="244" y="52"/>
                  </a:lnTo>
                  <a:lnTo>
                    <a:pt x="244" y="49"/>
                  </a:lnTo>
                  <a:lnTo>
                    <a:pt x="244" y="45"/>
                  </a:lnTo>
                  <a:lnTo>
                    <a:pt x="248" y="41"/>
                  </a:lnTo>
                  <a:lnTo>
                    <a:pt x="248" y="38"/>
                  </a:lnTo>
                  <a:lnTo>
                    <a:pt x="244" y="34"/>
                  </a:lnTo>
                  <a:lnTo>
                    <a:pt x="248" y="26"/>
                  </a:lnTo>
                  <a:lnTo>
                    <a:pt x="248" y="23"/>
                  </a:lnTo>
                  <a:lnTo>
                    <a:pt x="248" y="19"/>
                  </a:lnTo>
                  <a:lnTo>
                    <a:pt x="244" y="19"/>
                  </a:lnTo>
                  <a:lnTo>
                    <a:pt x="240" y="15"/>
                  </a:lnTo>
                  <a:lnTo>
                    <a:pt x="237" y="19"/>
                  </a:lnTo>
                  <a:lnTo>
                    <a:pt x="226" y="15"/>
                  </a:lnTo>
                  <a:lnTo>
                    <a:pt x="226" y="15"/>
                  </a:lnTo>
                  <a:lnTo>
                    <a:pt x="222" y="15"/>
                  </a:lnTo>
                  <a:lnTo>
                    <a:pt x="215" y="12"/>
                  </a:lnTo>
                  <a:lnTo>
                    <a:pt x="215" y="12"/>
                  </a:lnTo>
                  <a:lnTo>
                    <a:pt x="215" y="12"/>
                  </a:lnTo>
                  <a:lnTo>
                    <a:pt x="215" y="8"/>
                  </a:lnTo>
                  <a:lnTo>
                    <a:pt x="207" y="4"/>
                  </a:lnTo>
                  <a:lnTo>
                    <a:pt x="203" y="4"/>
                  </a:lnTo>
                  <a:lnTo>
                    <a:pt x="200" y="4"/>
                  </a:lnTo>
                  <a:lnTo>
                    <a:pt x="196" y="4"/>
                  </a:lnTo>
                  <a:lnTo>
                    <a:pt x="196" y="4"/>
                  </a:lnTo>
                  <a:lnTo>
                    <a:pt x="192" y="4"/>
                  </a:lnTo>
                  <a:lnTo>
                    <a:pt x="189" y="4"/>
                  </a:lnTo>
                  <a:lnTo>
                    <a:pt x="185" y="4"/>
                  </a:lnTo>
                  <a:lnTo>
                    <a:pt x="178" y="4"/>
                  </a:lnTo>
                  <a:lnTo>
                    <a:pt x="170" y="8"/>
                  </a:lnTo>
                  <a:lnTo>
                    <a:pt x="166" y="12"/>
                  </a:lnTo>
                  <a:lnTo>
                    <a:pt x="166" y="15"/>
                  </a:lnTo>
                  <a:lnTo>
                    <a:pt x="163" y="19"/>
                  </a:lnTo>
                  <a:lnTo>
                    <a:pt x="163" y="26"/>
                  </a:lnTo>
                  <a:lnTo>
                    <a:pt x="166" y="30"/>
                  </a:lnTo>
                  <a:lnTo>
                    <a:pt x="166" y="38"/>
                  </a:lnTo>
                  <a:lnTo>
                    <a:pt x="166" y="38"/>
                  </a:lnTo>
                  <a:lnTo>
                    <a:pt x="163" y="41"/>
                  </a:lnTo>
                  <a:lnTo>
                    <a:pt x="163" y="45"/>
                  </a:lnTo>
                  <a:lnTo>
                    <a:pt x="155" y="49"/>
                  </a:lnTo>
                  <a:lnTo>
                    <a:pt x="152" y="49"/>
                  </a:lnTo>
                  <a:lnTo>
                    <a:pt x="144" y="49"/>
                  </a:lnTo>
                  <a:lnTo>
                    <a:pt x="141" y="41"/>
                  </a:lnTo>
                  <a:lnTo>
                    <a:pt x="133" y="38"/>
                  </a:lnTo>
                  <a:lnTo>
                    <a:pt x="126" y="34"/>
                  </a:lnTo>
                  <a:lnTo>
                    <a:pt x="115" y="30"/>
                  </a:lnTo>
                  <a:lnTo>
                    <a:pt x="107" y="30"/>
                  </a:lnTo>
                  <a:lnTo>
                    <a:pt x="107" y="30"/>
                  </a:lnTo>
                  <a:lnTo>
                    <a:pt x="100" y="30"/>
                  </a:lnTo>
                  <a:lnTo>
                    <a:pt x="96" y="30"/>
                  </a:lnTo>
                  <a:lnTo>
                    <a:pt x="89" y="19"/>
                  </a:lnTo>
                  <a:lnTo>
                    <a:pt x="89" y="15"/>
                  </a:lnTo>
                  <a:lnTo>
                    <a:pt x="85" y="12"/>
                  </a:lnTo>
                  <a:lnTo>
                    <a:pt x="74" y="8"/>
                  </a:lnTo>
                  <a:lnTo>
                    <a:pt x="70" y="4"/>
                  </a:lnTo>
                  <a:lnTo>
                    <a:pt x="63" y="4"/>
                  </a:lnTo>
                  <a:lnTo>
                    <a:pt x="55" y="4"/>
                  </a:lnTo>
                  <a:lnTo>
                    <a:pt x="44" y="4"/>
                  </a:lnTo>
                  <a:lnTo>
                    <a:pt x="37" y="4"/>
                  </a:lnTo>
                  <a:lnTo>
                    <a:pt x="33" y="0"/>
                  </a:lnTo>
                  <a:lnTo>
                    <a:pt x="29" y="0"/>
                  </a:lnTo>
                  <a:lnTo>
                    <a:pt x="29" y="0"/>
                  </a:lnTo>
                  <a:lnTo>
                    <a:pt x="29" y="8"/>
                  </a:lnTo>
                  <a:lnTo>
                    <a:pt x="29" y="8"/>
                  </a:lnTo>
                  <a:lnTo>
                    <a:pt x="29" y="15"/>
                  </a:lnTo>
                  <a:lnTo>
                    <a:pt x="18" y="19"/>
                  </a:lnTo>
                  <a:lnTo>
                    <a:pt x="18" y="23"/>
                  </a:lnTo>
                  <a:lnTo>
                    <a:pt x="15" y="23"/>
                  </a:lnTo>
                  <a:lnTo>
                    <a:pt x="11" y="23"/>
                  </a:lnTo>
                  <a:lnTo>
                    <a:pt x="7" y="26"/>
                  </a:lnTo>
                  <a:lnTo>
                    <a:pt x="7" y="26"/>
                  </a:lnTo>
                  <a:lnTo>
                    <a:pt x="7" y="30"/>
                  </a:lnTo>
                  <a:lnTo>
                    <a:pt x="11" y="34"/>
                  </a:lnTo>
                  <a:lnTo>
                    <a:pt x="11" y="38"/>
                  </a:lnTo>
                  <a:lnTo>
                    <a:pt x="11" y="38"/>
                  </a:lnTo>
                  <a:lnTo>
                    <a:pt x="11" y="41"/>
                  </a:lnTo>
                  <a:lnTo>
                    <a:pt x="7" y="41"/>
                  </a:lnTo>
                  <a:lnTo>
                    <a:pt x="7" y="45"/>
                  </a:lnTo>
                  <a:lnTo>
                    <a:pt x="4" y="45"/>
                  </a:lnTo>
                  <a:lnTo>
                    <a:pt x="4" y="45"/>
                  </a:lnTo>
                  <a:lnTo>
                    <a:pt x="0" y="45"/>
                  </a:lnTo>
                  <a:lnTo>
                    <a:pt x="0" y="45"/>
                  </a:lnTo>
                  <a:lnTo>
                    <a:pt x="0" y="49"/>
                  </a:lnTo>
                  <a:lnTo>
                    <a:pt x="0" y="52"/>
                  </a:lnTo>
                  <a:lnTo>
                    <a:pt x="0" y="52"/>
                  </a:lnTo>
                  <a:lnTo>
                    <a:pt x="4" y="56"/>
                  </a:lnTo>
                  <a:lnTo>
                    <a:pt x="4" y="67"/>
                  </a:lnTo>
                  <a:lnTo>
                    <a:pt x="4" y="71"/>
                  </a:lnTo>
                  <a:lnTo>
                    <a:pt x="4" y="75"/>
                  </a:lnTo>
                  <a:lnTo>
                    <a:pt x="4" y="82"/>
                  </a:lnTo>
                  <a:lnTo>
                    <a:pt x="7" y="86"/>
                  </a:lnTo>
                  <a:lnTo>
                    <a:pt x="4" y="93"/>
                  </a:lnTo>
                  <a:lnTo>
                    <a:pt x="4" y="97"/>
                  </a:lnTo>
                  <a:lnTo>
                    <a:pt x="7" y="101"/>
                  </a:lnTo>
                  <a:lnTo>
                    <a:pt x="7" y="104"/>
                  </a:lnTo>
                  <a:lnTo>
                    <a:pt x="4" y="104"/>
                  </a:lnTo>
                  <a:lnTo>
                    <a:pt x="0" y="108"/>
                  </a:lnTo>
                  <a:lnTo>
                    <a:pt x="0" y="112"/>
                  </a:lnTo>
                  <a:lnTo>
                    <a:pt x="0" y="112"/>
                  </a:lnTo>
                  <a:lnTo>
                    <a:pt x="0" y="112"/>
                  </a:lnTo>
                  <a:lnTo>
                    <a:pt x="4" y="119"/>
                  </a:lnTo>
                  <a:lnTo>
                    <a:pt x="7" y="123"/>
                  </a:lnTo>
                  <a:lnTo>
                    <a:pt x="7" y="127"/>
                  </a:lnTo>
                  <a:lnTo>
                    <a:pt x="11" y="130"/>
                  </a:lnTo>
                  <a:lnTo>
                    <a:pt x="11" y="130"/>
                  </a:lnTo>
                  <a:lnTo>
                    <a:pt x="11" y="134"/>
                  </a:lnTo>
                  <a:lnTo>
                    <a:pt x="11" y="138"/>
                  </a:lnTo>
                  <a:lnTo>
                    <a:pt x="11" y="138"/>
                  </a:lnTo>
                  <a:lnTo>
                    <a:pt x="15" y="141"/>
                  </a:lnTo>
                  <a:lnTo>
                    <a:pt x="22" y="141"/>
                  </a:lnTo>
                  <a:lnTo>
                    <a:pt x="26" y="141"/>
                  </a:lnTo>
                  <a:lnTo>
                    <a:pt x="29" y="141"/>
                  </a:lnTo>
                  <a:lnTo>
                    <a:pt x="33" y="145"/>
                  </a:lnTo>
                  <a:lnTo>
                    <a:pt x="37" y="153"/>
                  </a:lnTo>
                  <a:lnTo>
                    <a:pt x="37" y="153"/>
                  </a:lnTo>
                  <a:lnTo>
                    <a:pt x="41" y="156"/>
                  </a:lnTo>
                  <a:lnTo>
                    <a:pt x="41" y="156"/>
                  </a:lnTo>
                  <a:lnTo>
                    <a:pt x="70" y="164"/>
                  </a:lnTo>
                  <a:lnTo>
                    <a:pt x="74" y="167"/>
                  </a:lnTo>
                  <a:lnTo>
                    <a:pt x="107" y="153"/>
                  </a:lnTo>
                  <a:lnTo>
                    <a:pt x="237" y="216"/>
                  </a:lnTo>
                  <a:lnTo>
                    <a:pt x="237" y="216"/>
                  </a:lnTo>
                  <a:lnTo>
                    <a:pt x="237" y="21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3" name="Freeform 111"/>
            <p:cNvSpPr>
              <a:spLocks noEditPoints="1"/>
            </p:cNvSpPr>
            <p:nvPr/>
          </p:nvSpPr>
          <p:spPr bwMode="auto">
            <a:xfrm>
              <a:off x="5177641" y="3265875"/>
              <a:ext cx="112858" cy="200758"/>
            </a:xfrm>
            <a:custGeom>
              <a:avLst/>
              <a:gdLst>
                <a:gd name="T0" fmla="*/ 38 w 63"/>
                <a:gd name="T1" fmla="*/ 115 h 115"/>
                <a:gd name="T2" fmla="*/ 41 w 63"/>
                <a:gd name="T3" fmla="*/ 115 h 115"/>
                <a:gd name="T4" fmla="*/ 45 w 63"/>
                <a:gd name="T5" fmla="*/ 111 h 115"/>
                <a:gd name="T6" fmla="*/ 45 w 63"/>
                <a:gd name="T7" fmla="*/ 108 h 115"/>
                <a:gd name="T8" fmla="*/ 41 w 63"/>
                <a:gd name="T9" fmla="*/ 100 h 115"/>
                <a:gd name="T10" fmla="*/ 41 w 63"/>
                <a:gd name="T11" fmla="*/ 96 h 115"/>
                <a:gd name="T12" fmla="*/ 49 w 63"/>
                <a:gd name="T13" fmla="*/ 93 h 115"/>
                <a:gd name="T14" fmla="*/ 52 w 63"/>
                <a:gd name="T15" fmla="*/ 89 h 115"/>
                <a:gd name="T16" fmla="*/ 63 w 63"/>
                <a:gd name="T17" fmla="*/ 78 h 115"/>
                <a:gd name="T18" fmla="*/ 63 w 63"/>
                <a:gd name="T19" fmla="*/ 70 h 115"/>
                <a:gd name="T20" fmla="*/ 60 w 63"/>
                <a:gd name="T21" fmla="*/ 70 h 115"/>
                <a:gd name="T22" fmla="*/ 56 w 63"/>
                <a:gd name="T23" fmla="*/ 67 h 115"/>
                <a:gd name="T24" fmla="*/ 52 w 63"/>
                <a:gd name="T25" fmla="*/ 63 h 115"/>
                <a:gd name="T26" fmla="*/ 52 w 63"/>
                <a:gd name="T27" fmla="*/ 63 h 115"/>
                <a:gd name="T28" fmla="*/ 49 w 63"/>
                <a:gd name="T29" fmla="*/ 63 h 115"/>
                <a:gd name="T30" fmla="*/ 45 w 63"/>
                <a:gd name="T31" fmla="*/ 63 h 115"/>
                <a:gd name="T32" fmla="*/ 38 w 63"/>
                <a:gd name="T33" fmla="*/ 56 h 115"/>
                <a:gd name="T34" fmla="*/ 49 w 63"/>
                <a:gd name="T35" fmla="*/ 44 h 115"/>
                <a:gd name="T36" fmla="*/ 52 w 63"/>
                <a:gd name="T37" fmla="*/ 41 h 115"/>
                <a:gd name="T38" fmla="*/ 56 w 63"/>
                <a:gd name="T39" fmla="*/ 37 h 115"/>
                <a:gd name="T40" fmla="*/ 52 w 63"/>
                <a:gd name="T41" fmla="*/ 33 h 115"/>
                <a:gd name="T42" fmla="*/ 49 w 63"/>
                <a:gd name="T43" fmla="*/ 26 h 115"/>
                <a:gd name="T44" fmla="*/ 45 w 63"/>
                <a:gd name="T45" fmla="*/ 19 h 115"/>
                <a:gd name="T46" fmla="*/ 49 w 63"/>
                <a:gd name="T47" fmla="*/ 15 h 115"/>
                <a:gd name="T48" fmla="*/ 52 w 63"/>
                <a:gd name="T49" fmla="*/ 7 h 115"/>
                <a:gd name="T50" fmla="*/ 45 w 63"/>
                <a:gd name="T51" fmla="*/ 11 h 115"/>
                <a:gd name="T52" fmla="*/ 41 w 63"/>
                <a:gd name="T53" fmla="*/ 11 h 115"/>
                <a:gd name="T54" fmla="*/ 38 w 63"/>
                <a:gd name="T55" fmla="*/ 4 h 115"/>
                <a:gd name="T56" fmla="*/ 34 w 63"/>
                <a:gd name="T57" fmla="*/ 0 h 115"/>
                <a:gd name="T58" fmla="*/ 30 w 63"/>
                <a:gd name="T59" fmla="*/ 4 h 115"/>
                <a:gd name="T60" fmla="*/ 26 w 63"/>
                <a:gd name="T61" fmla="*/ 4 h 115"/>
                <a:gd name="T62" fmla="*/ 15 w 63"/>
                <a:gd name="T63" fmla="*/ 7 h 115"/>
                <a:gd name="T64" fmla="*/ 15 w 63"/>
                <a:gd name="T65" fmla="*/ 11 h 115"/>
                <a:gd name="T66" fmla="*/ 15 w 63"/>
                <a:gd name="T67" fmla="*/ 15 h 115"/>
                <a:gd name="T68" fmla="*/ 12 w 63"/>
                <a:gd name="T69" fmla="*/ 30 h 115"/>
                <a:gd name="T70" fmla="*/ 15 w 63"/>
                <a:gd name="T71" fmla="*/ 33 h 115"/>
                <a:gd name="T72" fmla="*/ 15 w 63"/>
                <a:gd name="T73" fmla="*/ 37 h 115"/>
                <a:gd name="T74" fmla="*/ 15 w 63"/>
                <a:gd name="T75" fmla="*/ 41 h 115"/>
                <a:gd name="T76" fmla="*/ 12 w 63"/>
                <a:gd name="T77" fmla="*/ 48 h 115"/>
                <a:gd name="T78" fmla="*/ 8 w 63"/>
                <a:gd name="T79" fmla="*/ 52 h 115"/>
                <a:gd name="T80" fmla="*/ 4 w 63"/>
                <a:gd name="T81" fmla="*/ 56 h 115"/>
                <a:gd name="T82" fmla="*/ 0 w 63"/>
                <a:gd name="T83" fmla="*/ 63 h 115"/>
                <a:gd name="T84" fmla="*/ 4 w 63"/>
                <a:gd name="T85" fmla="*/ 67 h 115"/>
                <a:gd name="T86" fmla="*/ 8 w 63"/>
                <a:gd name="T87" fmla="*/ 70 h 115"/>
                <a:gd name="T88" fmla="*/ 12 w 63"/>
                <a:gd name="T89" fmla="*/ 78 h 115"/>
                <a:gd name="T90" fmla="*/ 19 w 63"/>
                <a:gd name="T91" fmla="*/ 82 h 115"/>
                <a:gd name="T92" fmla="*/ 26 w 63"/>
                <a:gd name="T93" fmla="*/ 85 h 115"/>
                <a:gd name="T94" fmla="*/ 34 w 63"/>
                <a:gd name="T95" fmla="*/ 115 h 115"/>
                <a:gd name="T96" fmla="*/ 49 w 63"/>
                <a:gd name="T97" fmla="*/ 59 h 115"/>
                <a:gd name="T98" fmla="*/ 56 w 63"/>
                <a:gd name="T99" fmla="*/ 59 h 115"/>
                <a:gd name="T100" fmla="*/ 49 w 63"/>
                <a:gd name="T101" fmla="*/ 59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63" h="115">
                  <a:moveTo>
                    <a:pt x="34" y="115"/>
                  </a:moveTo>
                  <a:lnTo>
                    <a:pt x="38" y="115"/>
                  </a:lnTo>
                  <a:lnTo>
                    <a:pt x="38" y="115"/>
                  </a:lnTo>
                  <a:lnTo>
                    <a:pt x="41" y="115"/>
                  </a:lnTo>
                  <a:lnTo>
                    <a:pt x="41" y="111"/>
                  </a:lnTo>
                  <a:lnTo>
                    <a:pt x="45" y="111"/>
                  </a:lnTo>
                  <a:lnTo>
                    <a:pt x="45" y="108"/>
                  </a:lnTo>
                  <a:lnTo>
                    <a:pt x="45" y="108"/>
                  </a:lnTo>
                  <a:lnTo>
                    <a:pt x="45" y="104"/>
                  </a:lnTo>
                  <a:lnTo>
                    <a:pt x="41" y="100"/>
                  </a:lnTo>
                  <a:lnTo>
                    <a:pt x="41" y="96"/>
                  </a:lnTo>
                  <a:lnTo>
                    <a:pt x="41" y="96"/>
                  </a:lnTo>
                  <a:lnTo>
                    <a:pt x="45" y="93"/>
                  </a:lnTo>
                  <a:lnTo>
                    <a:pt x="49" y="93"/>
                  </a:lnTo>
                  <a:lnTo>
                    <a:pt x="52" y="93"/>
                  </a:lnTo>
                  <a:lnTo>
                    <a:pt x="52" y="89"/>
                  </a:lnTo>
                  <a:lnTo>
                    <a:pt x="63" y="85"/>
                  </a:lnTo>
                  <a:lnTo>
                    <a:pt x="63" y="78"/>
                  </a:lnTo>
                  <a:lnTo>
                    <a:pt x="63" y="78"/>
                  </a:lnTo>
                  <a:lnTo>
                    <a:pt x="63" y="70"/>
                  </a:lnTo>
                  <a:lnTo>
                    <a:pt x="63" y="70"/>
                  </a:lnTo>
                  <a:lnTo>
                    <a:pt x="60" y="70"/>
                  </a:lnTo>
                  <a:lnTo>
                    <a:pt x="56" y="67"/>
                  </a:lnTo>
                  <a:lnTo>
                    <a:pt x="56" y="67"/>
                  </a:lnTo>
                  <a:lnTo>
                    <a:pt x="56" y="63"/>
                  </a:lnTo>
                  <a:lnTo>
                    <a:pt x="52" y="63"/>
                  </a:lnTo>
                  <a:lnTo>
                    <a:pt x="52" y="63"/>
                  </a:lnTo>
                  <a:lnTo>
                    <a:pt x="52" y="63"/>
                  </a:lnTo>
                  <a:lnTo>
                    <a:pt x="52" y="67"/>
                  </a:lnTo>
                  <a:lnTo>
                    <a:pt x="49" y="63"/>
                  </a:lnTo>
                  <a:lnTo>
                    <a:pt x="49" y="63"/>
                  </a:lnTo>
                  <a:lnTo>
                    <a:pt x="45" y="63"/>
                  </a:lnTo>
                  <a:lnTo>
                    <a:pt x="41" y="59"/>
                  </a:lnTo>
                  <a:lnTo>
                    <a:pt x="38" y="56"/>
                  </a:lnTo>
                  <a:lnTo>
                    <a:pt x="41" y="52"/>
                  </a:lnTo>
                  <a:lnTo>
                    <a:pt x="49" y="44"/>
                  </a:lnTo>
                  <a:lnTo>
                    <a:pt x="52" y="41"/>
                  </a:lnTo>
                  <a:lnTo>
                    <a:pt x="52" y="41"/>
                  </a:lnTo>
                  <a:lnTo>
                    <a:pt x="52" y="37"/>
                  </a:lnTo>
                  <a:lnTo>
                    <a:pt x="56" y="37"/>
                  </a:lnTo>
                  <a:lnTo>
                    <a:pt x="52" y="33"/>
                  </a:lnTo>
                  <a:lnTo>
                    <a:pt x="52" y="33"/>
                  </a:lnTo>
                  <a:lnTo>
                    <a:pt x="52" y="30"/>
                  </a:lnTo>
                  <a:lnTo>
                    <a:pt x="49" y="26"/>
                  </a:lnTo>
                  <a:lnTo>
                    <a:pt x="45" y="22"/>
                  </a:lnTo>
                  <a:lnTo>
                    <a:pt x="45" y="19"/>
                  </a:lnTo>
                  <a:lnTo>
                    <a:pt x="49" y="15"/>
                  </a:lnTo>
                  <a:lnTo>
                    <a:pt x="49" y="15"/>
                  </a:lnTo>
                  <a:lnTo>
                    <a:pt x="52" y="7"/>
                  </a:lnTo>
                  <a:lnTo>
                    <a:pt x="52" y="7"/>
                  </a:lnTo>
                  <a:lnTo>
                    <a:pt x="52" y="4"/>
                  </a:lnTo>
                  <a:lnTo>
                    <a:pt x="45" y="11"/>
                  </a:lnTo>
                  <a:lnTo>
                    <a:pt x="41" y="11"/>
                  </a:lnTo>
                  <a:lnTo>
                    <a:pt x="41" y="11"/>
                  </a:lnTo>
                  <a:lnTo>
                    <a:pt x="38" y="7"/>
                  </a:lnTo>
                  <a:lnTo>
                    <a:pt x="38" y="4"/>
                  </a:lnTo>
                  <a:lnTo>
                    <a:pt x="38" y="4"/>
                  </a:lnTo>
                  <a:lnTo>
                    <a:pt x="34" y="0"/>
                  </a:lnTo>
                  <a:lnTo>
                    <a:pt x="30" y="0"/>
                  </a:lnTo>
                  <a:lnTo>
                    <a:pt x="30" y="4"/>
                  </a:lnTo>
                  <a:lnTo>
                    <a:pt x="30" y="0"/>
                  </a:lnTo>
                  <a:lnTo>
                    <a:pt x="26" y="4"/>
                  </a:lnTo>
                  <a:lnTo>
                    <a:pt x="19" y="4"/>
                  </a:lnTo>
                  <a:lnTo>
                    <a:pt x="15" y="7"/>
                  </a:lnTo>
                  <a:lnTo>
                    <a:pt x="15" y="7"/>
                  </a:lnTo>
                  <a:lnTo>
                    <a:pt x="15" y="11"/>
                  </a:lnTo>
                  <a:lnTo>
                    <a:pt x="15" y="11"/>
                  </a:lnTo>
                  <a:lnTo>
                    <a:pt x="15" y="15"/>
                  </a:lnTo>
                  <a:lnTo>
                    <a:pt x="15" y="22"/>
                  </a:lnTo>
                  <a:lnTo>
                    <a:pt x="12" y="30"/>
                  </a:lnTo>
                  <a:lnTo>
                    <a:pt x="12" y="33"/>
                  </a:lnTo>
                  <a:lnTo>
                    <a:pt x="15" y="33"/>
                  </a:lnTo>
                  <a:lnTo>
                    <a:pt x="15" y="33"/>
                  </a:lnTo>
                  <a:lnTo>
                    <a:pt x="15" y="37"/>
                  </a:lnTo>
                  <a:lnTo>
                    <a:pt x="12" y="37"/>
                  </a:lnTo>
                  <a:lnTo>
                    <a:pt x="15" y="41"/>
                  </a:lnTo>
                  <a:lnTo>
                    <a:pt x="12" y="41"/>
                  </a:lnTo>
                  <a:lnTo>
                    <a:pt x="12" y="48"/>
                  </a:lnTo>
                  <a:lnTo>
                    <a:pt x="12" y="48"/>
                  </a:lnTo>
                  <a:lnTo>
                    <a:pt x="8" y="52"/>
                  </a:lnTo>
                  <a:lnTo>
                    <a:pt x="8" y="52"/>
                  </a:lnTo>
                  <a:lnTo>
                    <a:pt x="4" y="56"/>
                  </a:lnTo>
                  <a:lnTo>
                    <a:pt x="0" y="63"/>
                  </a:lnTo>
                  <a:lnTo>
                    <a:pt x="0" y="63"/>
                  </a:lnTo>
                  <a:lnTo>
                    <a:pt x="4" y="67"/>
                  </a:lnTo>
                  <a:lnTo>
                    <a:pt x="4" y="67"/>
                  </a:lnTo>
                  <a:lnTo>
                    <a:pt x="4" y="70"/>
                  </a:lnTo>
                  <a:lnTo>
                    <a:pt x="8" y="70"/>
                  </a:lnTo>
                  <a:lnTo>
                    <a:pt x="12" y="74"/>
                  </a:lnTo>
                  <a:lnTo>
                    <a:pt x="12" y="78"/>
                  </a:lnTo>
                  <a:lnTo>
                    <a:pt x="15" y="82"/>
                  </a:lnTo>
                  <a:lnTo>
                    <a:pt x="19" y="82"/>
                  </a:lnTo>
                  <a:lnTo>
                    <a:pt x="19" y="82"/>
                  </a:lnTo>
                  <a:lnTo>
                    <a:pt x="26" y="85"/>
                  </a:lnTo>
                  <a:lnTo>
                    <a:pt x="34" y="115"/>
                  </a:lnTo>
                  <a:lnTo>
                    <a:pt x="34" y="115"/>
                  </a:lnTo>
                  <a:close/>
                  <a:moveTo>
                    <a:pt x="49" y="59"/>
                  </a:moveTo>
                  <a:lnTo>
                    <a:pt x="49" y="59"/>
                  </a:lnTo>
                  <a:lnTo>
                    <a:pt x="52" y="59"/>
                  </a:lnTo>
                  <a:lnTo>
                    <a:pt x="56" y="59"/>
                  </a:lnTo>
                  <a:lnTo>
                    <a:pt x="52" y="63"/>
                  </a:lnTo>
                  <a:lnTo>
                    <a:pt x="49" y="5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4" name="Freeform 112"/>
            <p:cNvSpPr/>
            <p:nvPr/>
          </p:nvSpPr>
          <p:spPr bwMode="auto">
            <a:xfrm>
              <a:off x="4720840" y="3272859"/>
              <a:ext cx="591156" cy="504514"/>
            </a:xfrm>
            <a:custGeom>
              <a:avLst/>
              <a:gdLst>
                <a:gd name="T0" fmla="*/ 326 w 330"/>
                <a:gd name="T1" fmla="*/ 219 h 289"/>
                <a:gd name="T2" fmla="*/ 318 w 330"/>
                <a:gd name="T3" fmla="*/ 207 h 289"/>
                <a:gd name="T4" fmla="*/ 304 w 330"/>
                <a:gd name="T5" fmla="*/ 207 h 289"/>
                <a:gd name="T6" fmla="*/ 300 w 330"/>
                <a:gd name="T7" fmla="*/ 200 h 289"/>
                <a:gd name="T8" fmla="*/ 296 w 330"/>
                <a:gd name="T9" fmla="*/ 193 h 289"/>
                <a:gd name="T10" fmla="*/ 289 w 330"/>
                <a:gd name="T11" fmla="*/ 178 h 289"/>
                <a:gd name="T12" fmla="*/ 289 w 330"/>
                <a:gd name="T13" fmla="*/ 174 h 289"/>
                <a:gd name="T14" fmla="*/ 296 w 330"/>
                <a:gd name="T15" fmla="*/ 167 h 289"/>
                <a:gd name="T16" fmla="*/ 296 w 330"/>
                <a:gd name="T17" fmla="*/ 152 h 289"/>
                <a:gd name="T18" fmla="*/ 293 w 330"/>
                <a:gd name="T19" fmla="*/ 137 h 289"/>
                <a:gd name="T20" fmla="*/ 289 w 330"/>
                <a:gd name="T21" fmla="*/ 118 h 289"/>
                <a:gd name="T22" fmla="*/ 289 w 330"/>
                <a:gd name="T23" fmla="*/ 111 h 289"/>
                <a:gd name="T24" fmla="*/ 274 w 330"/>
                <a:gd name="T25" fmla="*/ 78 h 289"/>
                <a:gd name="T26" fmla="*/ 267 w 330"/>
                <a:gd name="T27" fmla="*/ 70 h 289"/>
                <a:gd name="T28" fmla="*/ 259 w 330"/>
                <a:gd name="T29" fmla="*/ 63 h 289"/>
                <a:gd name="T30" fmla="*/ 255 w 330"/>
                <a:gd name="T31" fmla="*/ 59 h 289"/>
                <a:gd name="T32" fmla="*/ 263 w 330"/>
                <a:gd name="T33" fmla="*/ 48 h 289"/>
                <a:gd name="T34" fmla="*/ 267 w 330"/>
                <a:gd name="T35" fmla="*/ 37 h 289"/>
                <a:gd name="T36" fmla="*/ 270 w 330"/>
                <a:gd name="T37" fmla="*/ 33 h 289"/>
                <a:gd name="T38" fmla="*/ 267 w 330"/>
                <a:gd name="T39" fmla="*/ 29 h 289"/>
                <a:gd name="T40" fmla="*/ 270 w 330"/>
                <a:gd name="T41" fmla="*/ 11 h 289"/>
                <a:gd name="T42" fmla="*/ 270 w 330"/>
                <a:gd name="T43" fmla="*/ 3 h 289"/>
                <a:gd name="T44" fmla="*/ 263 w 330"/>
                <a:gd name="T45" fmla="*/ 3 h 289"/>
                <a:gd name="T46" fmla="*/ 248 w 330"/>
                <a:gd name="T47" fmla="*/ 0 h 289"/>
                <a:gd name="T48" fmla="*/ 241 w 330"/>
                <a:gd name="T49" fmla="*/ 3 h 289"/>
                <a:gd name="T50" fmla="*/ 233 w 330"/>
                <a:gd name="T51" fmla="*/ 0 h 289"/>
                <a:gd name="T52" fmla="*/ 226 w 330"/>
                <a:gd name="T53" fmla="*/ 7 h 289"/>
                <a:gd name="T54" fmla="*/ 218 w 330"/>
                <a:gd name="T55" fmla="*/ 7 h 289"/>
                <a:gd name="T56" fmla="*/ 207 w 330"/>
                <a:gd name="T57" fmla="*/ 3 h 289"/>
                <a:gd name="T58" fmla="*/ 200 w 330"/>
                <a:gd name="T59" fmla="*/ 3 h 289"/>
                <a:gd name="T60" fmla="*/ 193 w 330"/>
                <a:gd name="T61" fmla="*/ 3 h 289"/>
                <a:gd name="T62" fmla="*/ 185 w 330"/>
                <a:gd name="T63" fmla="*/ 7 h 289"/>
                <a:gd name="T64" fmla="*/ 174 w 330"/>
                <a:gd name="T65" fmla="*/ 7 h 289"/>
                <a:gd name="T66" fmla="*/ 159 w 330"/>
                <a:gd name="T67" fmla="*/ 7 h 289"/>
                <a:gd name="T68" fmla="*/ 144 w 330"/>
                <a:gd name="T69" fmla="*/ 15 h 289"/>
                <a:gd name="T70" fmla="*/ 141 w 330"/>
                <a:gd name="T71" fmla="*/ 22 h 289"/>
                <a:gd name="T72" fmla="*/ 133 w 330"/>
                <a:gd name="T73" fmla="*/ 22 h 289"/>
                <a:gd name="T74" fmla="*/ 126 w 330"/>
                <a:gd name="T75" fmla="*/ 22 h 289"/>
                <a:gd name="T76" fmla="*/ 118 w 330"/>
                <a:gd name="T77" fmla="*/ 29 h 289"/>
                <a:gd name="T78" fmla="*/ 107 w 330"/>
                <a:gd name="T79" fmla="*/ 33 h 289"/>
                <a:gd name="T80" fmla="*/ 111 w 330"/>
                <a:gd name="T81" fmla="*/ 40 h 289"/>
                <a:gd name="T82" fmla="*/ 111 w 330"/>
                <a:gd name="T83" fmla="*/ 48 h 289"/>
                <a:gd name="T84" fmla="*/ 115 w 330"/>
                <a:gd name="T85" fmla="*/ 66 h 289"/>
                <a:gd name="T86" fmla="*/ 118 w 330"/>
                <a:gd name="T87" fmla="*/ 74 h 289"/>
                <a:gd name="T88" fmla="*/ 126 w 330"/>
                <a:gd name="T89" fmla="*/ 78 h 289"/>
                <a:gd name="T90" fmla="*/ 122 w 330"/>
                <a:gd name="T91" fmla="*/ 85 h 289"/>
                <a:gd name="T92" fmla="*/ 93 w 330"/>
                <a:gd name="T93" fmla="*/ 92 h 289"/>
                <a:gd name="T94" fmla="*/ 89 w 330"/>
                <a:gd name="T95" fmla="*/ 104 h 289"/>
                <a:gd name="T96" fmla="*/ 59 w 330"/>
                <a:gd name="T97" fmla="*/ 122 h 289"/>
                <a:gd name="T98" fmla="*/ 33 w 330"/>
                <a:gd name="T99" fmla="*/ 130 h 289"/>
                <a:gd name="T100" fmla="*/ 15 w 330"/>
                <a:gd name="T101" fmla="*/ 133 h 289"/>
                <a:gd name="T102" fmla="*/ 0 w 330"/>
                <a:gd name="T103" fmla="*/ 144 h 289"/>
                <a:gd name="T104" fmla="*/ 0 w 330"/>
                <a:gd name="T105" fmla="*/ 159 h 289"/>
                <a:gd name="T106" fmla="*/ 59 w 330"/>
                <a:gd name="T107" fmla="*/ 196 h 289"/>
                <a:gd name="T108" fmla="*/ 170 w 330"/>
                <a:gd name="T109" fmla="*/ 270 h 289"/>
                <a:gd name="T110" fmla="*/ 185 w 330"/>
                <a:gd name="T111" fmla="*/ 274 h 289"/>
                <a:gd name="T112" fmla="*/ 193 w 330"/>
                <a:gd name="T113" fmla="*/ 278 h 289"/>
                <a:gd name="T114" fmla="*/ 193 w 330"/>
                <a:gd name="T115" fmla="*/ 289 h 289"/>
                <a:gd name="T116" fmla="*/ 211 w 330"/>
                <a:gd name="T117" fmla="*/ 289 h 289"/>
                <a:gd name="T118" fmla="*/ 237 w 330"/>
                <a:gd name="T119" fmla="*/ 282 h 289"/>
                <a:gd name="T120" fmla="*/ 330 w 330"/>
                <a:gd name="T121" fmla="*/ 222 h 2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30" h="289">
                  <a:moveTo>
                    <a:pt x="330" y="222"/>
                  </a:moveTo>
                  <a:lnTo>
                    <a:pt x="330" y="222"/>
                  </a:lnTo>
                  <a:lnTo>
                    <a:pt x="326" y="219"/>
                  </a:lnTo>
                  <a:lnTo>
                    <a:pt x="326" y="219"/>
                  </a:lnTo>
                  <a:lnTo>
                    <a:pt x="322" y="211"/>
                  </a:lnTo>
                  <a:lnTo>
                    <a:pt x="318" y="207"/>
                  </a:lnTo>
                  <a:lnTo>
                    <a:pt x="315" y="207"/>
                  </a:lnTo>
                  <a:lnTo>
                    <a:pt x="311" y="207"/>
                  </a:lnTo>
                  <a:lnTo>
                    <a:pt x="304" y="207"/>
                  </a:lnTo>
                  <a:lnTo>
                    <a:pt x="300" y="204"/>
                  </a:lnTo>
                  <a:lnTo>
                    <a:pt x="300" y="204"/>
                  </a:lnTo>
                  <a:lnTo>
                    <a:pt x="300" y="200"/>
                  </a:lnTo>
                  <a:lnTo>
                    <a:pt x="300" y="196"/>
                  </a:lnTo>
                  <a:lnTo>
                    <a:pt x="300" y="196"/>
                  </a:lnTo>
                  <a:lnTo>
                    <a:pt x="296" y="193"/>
                  </a:lnTo>
                  <a:lnTo>
                    <a:pt x="296" y="189"/>
                  </a:lnTo>
                  <a:lnTo>
                    <a:pt x="293" y="185"/>
                  </a:lnTo>
                  <a:lnTo>
                    <a:pt x="289" y="178"/>
                  </a:lnTo>
                  <a:lnTo>
                    <a:pt x="289" y="178"/>
                  </a:lnTo>
                  <a:lnTo>
                    <a:pt x="289" y="178"/>
                  </a:lnTo>
                  <a:lnTo>
                    <a:pt x="289" y="174"/>
                  </a:lnTo>
                  <a:lnTo>
                    <a:pt x="293" y="170"/>
                  </a:lnTo>
                  <a:lnTo>
                    <a:pt x="296" y="170"/>
                  </a:lnTo>
                  <a:lnTo>
                    <a:pt x="296" y="167"/>
                  </a:lnTo>
                  <a:lnTo>
                    <a:pt x="293" y="163"/>
                  </a:lnTo>
                  <a:lnTo>
                    <a:pt x="293" y="159"/>
                  </a:lnTo>
                  <a:lnTo>
                    <a:pt x="296" y="152"/>
                  </a:lnTo>
                  <a:lnTo>
                    <a:pt x="293" y="148"/>
                  </a:lnTo>
                  <a:lnTo>
                    <a:pt x="293" y="141"/>
                  </a:lnTo>
                  <a:lnTo>
                    <a:pt x="293" y="137"/>
                  </a:lnTo>
                  <a:lnTo>
                    <a:pt x="293" y="133"/>
                  </a:lnTo>
                  <a:lnTo>
                    <a:pt x="293" y="122"/>
                  </a:lnTo>
                  <a:lnTo>
                    <a:pt x="289" y="118"/>
                  </a:lnTo>
                  <a:lnTo>
                    <a:pt x="289" y="118"/>
                  </a:lnTo>
                  <a:lnTo>
                    <a:pt x="289" y="115"/>
                  </a:lnTo>
                  <a:lnTo>
                    <a:pt x="289" y="111"/>
                  </a:lnTo>
                  <a:lnTo>
                    <a:pt x="281" y="81"/>
                  </a:lnTo>
                  <a:lnTo>
                    <a:pt x="274" y="78"/>
                  </a:lnTo>
                  <a:lnTo>
                    <a:pt x="274" y="78"/>
                  </a:lnTo>
                  <a:lnTo>
                    <a:pt x="270" y="78"/>
                  </a:lnTo>
                  <a:lnTo>
                    <a:pt x="267" y="74"/>
                  </a:lnTo>
                  <a:lnTo>
                    <a:pt x="267" y="70"/>
                  </a:lnTo>
                  <a:lnTo>
                    <a:pt x="263" y="66"/>
                  </a:lnTo>
                  <a:lnTo>
                    <a:pt x="259" y="66"/>
                  </a:lnTo>
                  <a:lnTo>
                    <a:pt x="259" y="63"/>
                  </a:lnTo>
                  <a:lnTo>
                    <a:pt x="259" y="63"/>
                  </a:lnTo>
                  <a:lnTo>
                    <a:pt x="255" y="59"/>
                  </a:lnTo>
                  <a:lnTo>
                    <a:pt x="255" y="59"/>
                  </a:lnTo>
                  <a:lnTo>
                    <a:pt x="259" y="52"/>
                  </a:lnTo>
                  <a:lnTo>
                    <a:pt x="263" y="48"/>
                  </a:lnTo>
                  <a:lnTo>
                    <a:pt x="263" y="48"/>
                  </a:lnTo>
                  <a:lnTo>
                    <a:pt x="267" y="44"/>
                  </a:lnTo>
                  <a:lnTo>
                    <a:pt x="267" y="44"/>
                  </a:lnTo>
                  <a:lnTo>
                    <a:pt x="267" y="37"/>
                  </a:lnTo>
                  <a:lnTo>
                    <a:pt x="270" y="37"/>
                  </a:lnTo>
                  <a:lnTo>
                    <a:pt x="267" y="33"/>
                  </a:lnTo>
                  <a:lnTo>
                    <a:pt x="270" y="33"/>
                  </a:lnTo>
                  <a:lnTo>
                    <a:pt x="270" y="29"/>
                  </a:lnTo>
                  <a:lnTo>
                    <a:pt x="270" y="29"/>
                  </a:lnTo>
                  <a:lnTo>
                    <a:pt x="267" y="29"/>
                  </a:lnTo>
                  <a:lnTo>
                    <a:pt x="267" y="26"/>
                  </a:lnTo>
                  <a:lnTo>
                    <a:pt x="270" y="18"/>
                  </a:lnTo>
                  <a:lnTo>
                    <a:pt x="270" y="11"/>
                  </a:lnTo>
                  <a:lnTo>
                    <a:pt x="270" y="7"/>
                  </a:lnTo>
                  <a:lnTo>
                    <a:pt x="270" y="7"/>
                  </a:lnTo>
                  <a:lnTo>
                    <a:pt x="270" y="3"/>
                  </a:lnTo>
                  <a:lnTo>
                    <a:pt x="270" y="3"/>
                  </a:lnTo>
                  <a:lnTo>
                    <a:pt x="267" y="3"/>
                  </a:lnTo>
                  <a:lnTo>
                    <a:pt x="263" y="3"/>
                  </a:lnTo>
                  <a:lnTo>
                    <a:pt x="255" y="7"/>
                  </a:lnTo>
                  <a:lnTo>
                    <a:pt x="252" y="3"/>
                  </a:lnTo>
                  <a:lnTo>
                    <a:pt x="248" y="0"/>
                  </a:lnTo>
                  <a:lnTo>
                    <a:pt x="248" y="3"/>
                  </a:lnTo>
                  <a:lnTo>
                    <a:pt x="244" y="3"/>
                  </a:lnTo>
                  <a:lnTo>
                    <a:pt x="241" y="3"/>
                  </a:lnTo>
                  <a:lnTo>
                    <a:pt x="237" y="3"/>
                  </a:lnTo>
                  <a:lnTo>
                    <a:pt x="237" y="0"/>
                  </a:lnTo>
                  <a:lnTo>
                    <a:pt x="233" y="0"/>
                  </a:lnTo>
                  <a:lnTo>
                    <a:pt x="233" y="3"/>
                  </a:lnTo>
                  <a:lnTo>
                    <a:pt x="230" y="3"/>
                  </a:lnTo>
                  <a:lnTo>
                    <a:pt x="226" y="7"/>
                  </a:lnTo>
                  <a:lnTo>
                    <a:pt x="226" y="7"/>
                  </a:lnTo>
                  <a:lnTo>
                    <a:pt x="222" y="7"/>
                  </a:lnTo>
                  <a:lnTo>
                    <a:pt x="218" y="7"/>
                  </a:lnTo>
                  <a:lnTo>
                    <a:pt x="215" y="7"/>
                  </a:lnTo>
                  <a:lnTo>
                    <a:pt x="215" y="3"/>
                  </a:lnTo>
                  <a:lnTo>
                    <a:pt x="207" y="3"/>
                  </a:lnTo>
                  <a:lnTo>
                    <a:pt x="207" y="3"/>
                  </a:lnTo>
                  <a:lnTo>
                    <a:pt x="204" y="3"/>
                  </a:lnTo>
                  <a:lnTo>
                    <a:pt x="200" y="3"/>
                  </a:lnTo>
                  <a:lnTo>
                    <a:pt x="196" y="3"/>
                  </a:lnTo>
                  <a:lnTo>
                    <a:pt x="196" y="3"/>
                  </a:lnTo>
                  <a:lnTo>
                    <a:pt x="193" y="3"/>
                  </a:lnTo>
                  <a:lnTo>
                    <a:pt x="193" y="7"/>
                  </a:lnTo>
                  <a:lnTo>
                    <a:pt x="189" y="7"/>
                  </a:lnTo>
                  <a:lnTo>
                    <a:pt x="185" y="7"/>
                  </a:lnTo>
                  <a:lnTo>
                    <a:pt x="181" y="11"/>
                  </a:lnTo>
                  <a:lnTo>
                    <a:pt x="178" y="11"/>
                  </a:lnTo>
                  <a:lnTo>
                    <a:pt x="174" y="7"/>
                  </a:lnTo>
                  <a:lnTo>
                    <a:pt x="170" y="7"/>
                  </a:lnTo>
                  <a:lnTo>
                    <a:pt x="163" y="11"/>
                  </a:lnTo>
                  <a:lnTo>
                    <a:pt x="159" y="7"/>
                  </a:lnTo>
                  <a:lnTo>
                    <a:pt x="152" y="15"/>
                  </a:lnTo>
                  <a:lnTo>
                    <a:pt x="148" y="15"/>
                  </a:lnTo>
                  <a:lnTo>
                    <a:pt x="144" y="15"/>
                  </a:lnTo>
                  <a:lnTo>
                    <a:pt x="141" y="18"/>
                  </a:lnTo>
                  <a:lnTo>
                    <a:pt x="141" y="18"/>
                  </a:lnTo>
                  <a:lnTo>
                    <a:pt x="141" y="22"/>
                  </a:lnTo>
                  <a:lnTo>
                    <a:pt x="137" y="22"/>
                  </a:lnTo>
                  <a:lnTo>
                    <a:pt x="137" y="22"/>
                  </a:lnTo>
                  <a:lnTo>
                    <a:pt x="133" y="22"/>
                  </a:lnTo>
                  <a:lnTo>
                    <a:pt x="133" y="22"/>
                  </a:lnTo>
                  <a:lnTo>
                    <a:pt x="130" y="22"/>
                  </a:lnTo>
                  <a:lnTo>
                    <a:pt x="126" y="22"/>
                  </a:lnTo>
                  <a:lnTo>
                    <a:pt x="122" y="26"/>
                  </a:lnTo>
                  <a:lnTo>
                    <a:pt x="122" y="26"/>
                  </a:lnTo>
                  <a:lnTo>
                    <a:pt x="118" y="29"/>
                  </a:lnTo>
                  <a:lnTo>
                    <a:pt x="118" y="33"/>
                  </a:lnTo>
                  <a:lnTo>
                    <a:pt x="111" y="33"/>
                  </a:lnTo>
                  <a:lnTo>
                    <a:pt x="107" y="33"/>
                  </a:lnTo>
                  <a:lnTo>
                    <a:pt x="107" y="33"/>
                  </a:lnTo>
                  <a:lnTo>
                    <a:pt x="111" y="37"/>
                  </a:lnTo>
                  <a:lnTo>
                    <a:pt x="111" y="40"/>
                  </a:lnTo>
                  <a:lnTo>
                    <a:pt x="111" y="40"/>
                  </a:lnTo>
                  <a:lnTo>
                    <a:pt x="111" y="44"/>
                  </a:lnTo>
                  <a:lnTo>
                    <a:pt x="111" y="48"/>
                  </a:lnTo>
                  <a:lnTo>
                    <a:pt x="111" y="52"/>
                  </a:lnTo>
                  <a:lnTo>
                    <a:pt x="115" y="55"/>
                  </a:lnTo>
                  <a:lnTo>
                    <a:pt x="115" y="66"/>
                  </a:lnTo>
                  <a:lnTo>
                    <a:pt x="118" y="70"/>
                  </a:lnTo>
                  <a:lnTo>
                    <a:pt x="118" y="74"/>
                  </a:lnTo>
                  <a:lnTo>
                    <a:pt x="118" y="74"/>
                  </a:lnTo>
                  <a:lnTo>
                    <a:pt x="122" y="78"/>
                  </a:lnTo>
                  <a:lnTo>
                    <a:pt x="122" y="78"/>
                  </a:lnTo>
                  <a:lnTo>
                    <a:pt x="126" y="78"/>
                  </a:lnTo>
                  <a:lnTo>
                    <a:pt x="122" y="81"/>
                  </a:lnTo>
                  <a:lnTo>
                    <a:pt x="122" y="81"/>
                  </a:lnTo>
                  <a:lnTo>
                    <a:pt x="122" y="85"/>
                  </a:lnTo>
                  <a:lnTo>
                    <a:pt x="104" y="85"/>
                  </a:lnTo>
                  <a:lnTo>
                    <a:pt x="100" y="85"/>
                  </a:lnTo>
                  <a:lnTo>
                    <a:pt x="93" y="92"/>
                  </a:lnTo>
                  <a:lnTo>
                    <a:pt x="93" y="92"/>
                  </a:lnTo>
                  <a:lnTo>
                    <a:pt x="89" y="96"/>
                  </a:lnTo>
                  <a:lnTo>
                    <a:pt x="89" y="104"/>
                  </a:lnTo>
                  <a:lnTo>
                    <a:pt x="89" y="104"/>
                  </a:lnTo>
                  <a:lnTo>
                    <a:pt x="78" y="111"/>
                  </a:lnTo>
                  <a:lnTo>
                    <a:pt x="59" y="122"/>
                  </a:lnTo>
                  <a:lnTo>
                    <a:pt x="44" y="130"/>
                  </a:lnTo>
                  <a:lnTo>
                    <a:pt x="41" y="130"/>
                  </a:lnTo>
                  <a:lnTo>
                    <a:pt x="33" y="130"/>
                  </a:lnTo>
                  <a:lnTo>
                    <a:pt x="30" y="130"/>
                  </a:lnTo>
                  <a:lnTo>
                    <a:pt x="26" y="130"/>
                  </a:lnTo>
                  <a:lnTo>
                    <a:pt x="15" y="133"/>
                  </a:lnTo>
                  <a:lnTo>
                    <a:pt x="11" y="137"/>
                  </a:lnTo>
                  <a:lnTo>
                    <a:pt x="7" y="141"/>
                  </a:lnTo>
                  <a:lnTo>
                    <a:pt x="0" y="144"/>
                  </a:lnTo>
                  <a:lnTo>
                    <a:pt x="0" y="155"/>
                  </a:lnTo>
                  <a:lnTo>
                    <a:pt x="0" y="155"/>
                  </a:lnTo>
                  <a:lnTo>
                    <a:pt x="0" y="159"/>
                  </a:lnTo>
                  <a:lnTo>
                    <a:pt x="0" y="159"/>
                  </a:lnTo>
                  <a:lnTo>
                    <a:pt x="0" y="159"/>
                  </a:lnTo>
                  <a:lnTo>
                    <a:pt x="59" y="196"/>
                  </a:lnTo>
                  <a:lnTo>
                    <a:pt x="59" y="196"/>
                  </a:lnTo>
                  <a:lnTo>
                    <a:pt x="167" y="263"/>
                  </a:lnTo>
                  <a:lnTo>
                    <a:pt x="170" y="270"/>
                  </a:lnTo>
                  <a:lnTo>
                    <a:pt x="174" y="270"/>
                  </a:lnTo>
                  <a:lnTo>
                    <a:pt x="178" y="270"/>
                  </a:lnTo>
                  <a:lnTo>
                    <a:pt x="185" y="274"/>
                  </a:lnTo>
                  <a:lnTo>
                    <a:pt x="185" y="274"/>
                  </a:lnTo>
                  <a:lnTo>
                    <a:pt x="189" y="278"/>
                  </a:lnTo>
                  <a:lnTo>
                    <a:pt x="193" y="278"/>
                  </a:lnTo>
                  <a:lnTo>
                    <a:pt x="193" y="282"/>
                  </a:lnTo>
                  <a:lnTo>
                    <a:pt x="193" y="285"/>
                  </a:lnTo>
                  <a:lnTo>
                    <a:pt x="193" y="289"/>
                  </a:lnTo>
                  <a:lnTo>
                    <a:pt x="196" y="289"/>
                  </a:lnTo>
                  <a:lnTo>
                    <a:pt x="204" y="289"/>
                  </a:lnTo>
                  <a:lnTo>
                    <a:pt x="211" y="289"/>
                  </a:lnTo>
                  <a:lnTo>
                    <a:pt x="211" y="289"/>
                  </a:lnTo>
                  <a:lnTo>
                    <a:pt x="211" y="289"/>
                  </a:lnTo>
                  <a:lnTo>
                    <a:pt x="237" y="282"/>
                  </a:lnTo>
                  <a:lnTo>
                    <a:pt x="255" y="267"/>
                  </a:lnTo>
                  <a:lnTo>
                    <a:pt x="330" y="222"/>
                  </a:lnTo>
                  <a:lnTo>
                    <a:pt x="330" y="22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5" name="Freeform 113"/>
            <p:cNvSpPr/>
            <p:nvPr/>
          </p:nvSpPr>
          <p:spPr bwMode="auto">
            <a:xfrm>
              <a:off x="4600815" y="3304280"/>
              <a:ext cx="345737" cy="239164"/>
            </a:xfrm>
            <a:custGeom>
              <a:avLst/>
              <a:gdLst>
                <a:gd name="T0" fmla="*/ 67 w 193"/>
                <a:gd name="T1" fmla="*/ 126 h 137"/>
                <a:gd name="T2" fmla="*/ 78 w 193"/>
                <a:gd name="T3" fmla="*/ 119 h 137"/>
                <a:gd name="T4" fmla="*/ 93 w 193"/>
                <a:gd name="T5" fmla="*/ 112 h 137"/>
                <a:gd name="T6" fmla="*/ 100 w 193"/>
                <a:gd name="T7" fmla="*/ 112 h 137"/>
                <a:gd name="T8" fmla="*/ 111 w 193"/>
                <a:gd name="T9" fmla="*/ 112 h 137"/>
                <a:gd name="T10" fmla="*/ 145 w 193"/>
                <a:gd name="T11" fmla="*/ 93 h 137"/>
                <a:gd name="T12" fmla="*/ 156 w 193"/>
                <a:gd name="T13" fmla="*/ 86 h 137"/>
                <a:gd name="T14" fmla="*/ 160 w 193"/>
                <a:gd name="T15" fmla="*/ 74 h 137"/>
                <a:gd name="T16" fmla="*/ 167 w 193"/>
                <a:gd name="T17" fmla="*/ 67 h 137"/>
                <a:gd name="T18" fmla="*/ 189 w 193"/>
                <a:gd name="T19" fmla="*/ 67 h 137"/>
                <a:gd name="T20" fmla="*/ 189 w 193"/>
                <a:gd name="T21" fmla="*/ 63 h 137"/>
                <a:gd name="T22" fmla="*/ 189 w 193"/>
                <a:gd name="T23" fmla="*/ 60 h 137"/>
                <a:gd name="T24" fmla="*/ 185 w 193"/>
                <a:gd name="T25" fmla="*/ 56 h 137"/>
                <a:gd name="T26" fmla="*/ 185 w 193"/>
                <a:gd name="T27" fmla="*/ 52 h 137"/>
                <a:gd name="T28" fmla="*/ 182 w 193"/>
                <a:gd name="T29" fmla="*/ 37 h 137"/>
                <a:gd name="T30" fmla="*/ 178 w 193"/>
                <a:gd name="T31" fmla="*/ 30 h 137"/>
                <a:gd name="T32" fmla="*/ 178 w 193"/>
                <a:gd name="T33" fmla="*/ 22 h 137"/>
                <a:gd name="T34" fmla="*/ 178 w 193"/>
                <a:gd name="T35" fmla="*/ 19 h 137"/>
                <a:gd name="T36" fmla="*/ 174 w 193"/>
                <a:gd name="T37" fmla="*/ 15 h 137"/>
                <a:gd name="T38" fmla="*/ 163 w 193"/>
                <a:gd name="T39" fmla="*/ 15 h 137"/>
                <a:gd name="T40" fmla="*/ 160 w 193"/>
                <a:gd name="T41" fmla="*/ 11 h 137"/>
                <a:gd name="T42" fmla="*/ 160 w 193"/>
                <a:gd name="T43" fmla="*/ 11 h 137"/>
                <a:gd name="T44" fmla="*/ 152 w 193"/>
                <a:gd name="T45" fmla="*/ 15 h 137"/>
                <a:gd name="T46" fmla="*/ 141 w 193"/>
                <a:gd name="T47" fmla="*/ 11 h 137"/>
                <a:gd name="T48" fmla="*/ 134 w 193"/>
                <a:gd name="T49" fmla="*/ 15 h 137"/>
                <a:gd name="T50" fmla="*/ 126 w 193"/>
                <a:gd name="T51" fmla="*/ 8 h 137"/>
                <a:gd name="T52" fmla="*/ 123 w 193"/>
                <a:gd name="T53" fmla="*/ 4 h 137"/>
                <a:gd name="T54" fmla="*/ 123 w 193"/>
                <a:gd name="T55" fmla="*/ 4 h 137"/>
                <a:gd name="T56" fmla="*/ 119 w 193"/>
                <a:gd name="T57" fmla="*/ 4 h 137"/>
                <a:gd name="T58" fmla="*/ 115 w 193"/>
                <a:gd name="T59" fmla="*/ 4 h 137"/>
                <a:gd name="T60" fmla="*/ 111 w 193"/>
                <a:gd name="T61" fmla="*/ 15 h 137"/>
                <a:gd name="T62" fmla="*/ 108 w 193"/>
                <a:gd name="T63" fmla="*/ 26 h 137"/>
                <a:gd name="T64" fmla="*/ 97 w 193"/>
                <a:gd name="T65" fmla="*/ 37 h 137"/>
                <a:gd name="T66" fmla="*/ 93 w 193"/>
                <a:gd name="T67" fmla="*/ 37 h 137"/>
                <a:gd name="T68" fmla="*/ 82 w 193"/>
                <a:gd name="T69" fmla="*/ 45 h 137"/>
                <a:gd name="T70" fmla="*/ 74 w 193"/>
                <a:gd name="T71" fmla="*/ 48 h 137"/>
                <a:gd name="T72" fmla="*/ 67 w 193"/>
                <a:gd name="T73" fmla="*/ 52 h 137"/>
                <a:gd name="T74" fmla="*/ 63 w 193"/>
                <a:gd name="T75" fmla="*/ 63 h 137"/>
                <a:gd name="T76" fmla="*/ 56 w 193"/>
                <a:gd name="T77" fmla="*/ 71 h 137"/>
                <a:gd name="T78" fmla="*/ 52 w 193"/>
                <a:gd name="T79" fmla="*/ 82 h 137"/>
                <a:gd name="T80" fmla="*/ 52 w 193"/>
                <a:gd name="T81" fmla="*/ 93 h 137"/>
                <a:gd name="T82" fmla="*/ 56 w 193"/>
                <a:gd name="T83" fmla="*/ 97 h 137"/>
                <a:gd name="T84" fmla="*/ 45 w 193"/>
                <a:gd name="T85" fmla="*/ 112 h 137"/>
                <a:gd name="T86" fmla="*/ 37 w 193"/>
                <a:gd name="T87" fmla="*/ 119 h 137"/>
                <a:gd name="T88" fmla="*/ 23 w 193"/>
                <a:gd name="T89" fmla="*/ 130 h 137"/>
                <a:gd name="T90" fmla="*/ 0 w 193"/>
                <a:gd name="T91" fmla="*/ 137 h 137"/>
                <a:gd name="T92" fmla="*/ 67 w 193"/>
                <a:gd name="T93" fmla="*/ 137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93" h="137">
                  <a:moveTo>
                    <a:pt x="67" y="137"/>
                  </a:moveTo>
                  <a:lnTo>
                    <a:pt x="67" y="126"/>
                  </a:lnTo>
                  <a:lnTo>
                    <a:pt x="74" y="123"/>
                  </a:lnTo>
                  <a:lnTo>
                    <a:pt x="78" y="119"/>
                  </a:lnTo>
                  <a:lnTo>
                    <a:pt x="82" y="115"/>
                  </a:lnTo>
                  <a:lnTo>
                    <a:pt x="93" y="112"/>
                  </a:lnTo>
                  <a:lnTo>
                    <a:pt x="97" y="112"/>
                  </a:lnTo>
                  <a:lnTo>
                    <a:pt x="100" y="112"/>
                  </a:lnTo>
                  <a:lnTo>
                    <a:pt x="108" y="112"/>
                  </a:lnTo>
                  <a:lnTo>
                    <a:pt x="111" y="112"/>
                  </a:lnTo>
                  <a:lnTo>
                    <a:pt x="126" y="104"/>
                  </a:lnTo>
                  <a:lnTo>
                    <a:pt x="145" y="93"/>
                  </a:lnTo>
                  <a:lnTo>
                    <a:pt x="156" y="86"/>
                  </a:lnTo>
                  <a:lnTo>
                    <a:pt x="156" y="86"/>
                  </a:lnTo>
                  <a:lnTo>
                    <a:pt x="156" y="78"/>
                  </a:lnTo>
                  <a:lnTo>
                    <a:pt x="160" y="74"/>
                  </a:lnTo>
                  <a:lnTo>
                    <a:pt x="160" y="74"/>
                  </a:lnTo>
                  <a:lnTo>
                    <a:pt x="167" y="67"/>
                  </a:lnTo>
                  <a:lnTo>
                    <a:pt x="171" y="67"/>
                  </a:lnTo>
                  <a:lnTo>
                    <a:pt x="189" y="67"/>
                  </a:lnTo>
                  <a:lnTo>
                    <a:pt x="189" y="63"/>
                  </a:lnTo>
                  <a:lnTo>
                    <a:pt x="189" y="63"/>
                  </a:lnTo>
                  <a:lnTo>
                    <a:pt x="193" y="60"/>
                  </a:lnTo>
                  <a:lnTo>
                    <a:pt x="189" y="60"/>
                  </a:lnTo>
                  <a:lnTo>
                    <a:pt x="189" y="60"/>
                  </a:lnTo>
                  <a:lnTo>
                    <a:pt x="185" y="56"/>
                  </a:lnTo>
                  <a:lnTo>
                    <a:pt x="185" y="56"/>
                  </a:lnTo>
                  <a:lnTo>
                    <a:pt x="185" y="52"/>
                  </a:lnTo>
                  <a:lnTo>
                    <a:pt x="182" y="48"/>
                  </a:lnTo>
                  <a:lnTo>
                    <a:pt x="182" y="37"/>
                  </a:lnTo>
                  <a:lnTo>
                    <a:pt x="178" y="34"/>
                  </a:lnTo>
                  <a:lnTo>
                    <a:pt x="178" y="30"/>
                  </a:lnTo>
                  <a:lnTo>
                    <a:pt x="178" y="26"/>
                  </a:lnTo>
                  <a:lnTo>
                    <a:pt x="178" y="22"/>
                  </a:lnTo>
                  <a:lnTo>
                    <a:pt x="178" y="22"/>
                  </a:lnTo>
                  <a:lnTo>
                    <a:pt x="178" y="19"/>
                  </a:lnTo>
                  <a:lnTo>
                    <a:pt x="174" y="15"/>
                  </a:lnTo>
                  <a:lnTo>
                    <a:pt x="174" y="15"/>
                  </a:lnTo>
                  <a:lnTo>
                    <a:pt x="171" y="15"/>
                  </a:lnTo>
                  <a:lnTo>
                    <a:pt x="163" y="15"/>
                  </a:lnTo>
                  <a:lnTo>
                    <a:pt x="160" y="11"/>
                  </a:lnTo>
                  <a:lnTo>
                    <a:pt x="160" y="11"/>
                  </a:lnTo>
                  <a:lnTo>
                    <a:pt x="160" y="11"/>
                  </a:lnTo>
                  <a:lnTo>
                    <a:pt x="160" y="11"/>
                  </a:lnTo>
                  <a:lnTo>
                    <a:pt x="156" y="11"/>
                  </a:lnTo>
                  <a:lnTo>
                    <a:pt x="152" y="15"/>
                  </a:lnTo>
                  <a:lnTo>
                    <a:pt x="145" y="11"/>
                  </a:lnTo>
                  <a:lnTo>
                    <a:pt x="141" y="11"/>
                  </a:lnTo>
                  <a:lnTo>
                    <a:pt x="137" y="15"/>
                  </a:lnTo>
                  <a:lnTo>
                    <a:pt x="134" y="15"/>
                  </a:lnTo>
                  <a:lnTo>
                    <a:pt x="130" y="15"/>
                  </a:lnTo>
                  <a:lnTo>
                    <a:pt x="126" y="8"/>
                  </a:lnTo>
                  <a:lnTo>
                    <a:pt x="123" y="8"/>
                  </a:lnTo>
                  <a:lnTo>
                    <a:pt x="123" y="4"/>
                  </a:lnTo>
                  <a:lnTo>
                    <a:pt x="123" y="4"/>
                  </a:lnTo>
                  <a:lnTo>
                    <a:pt x="123" y="4"/>
                  </a:lnTo>
                  <a:lnTo>
                    <a:pt x="123" y="0"/>
                  </a:lnTo>
                  <a:lnTo>
                    <a:pt x="119" y="4"/>
                  </a:lnTo>
                  <a:lnTo>
                    <a:pt x="119" y="4"/>
                  </a:lnTo>
                  <a:lnTo>
                    <a:pt x="115" y="4"/>
                  </a:lnTo>
                  <a:lnTo>
                    <a:pt x="111" y="8"/>
                  </a:lnTo>
                  <a:lnTo>
                    <a:pt x="111" y="15"/>
                  </a:lnTo>
                  <a:lnTo>
                    <a:pt x="108" y="19"/>
                  </a:lnTo>
                  <a:lnTo>
                    <a:pt x="108" y="26"/>
                  </a:lnTo>
                  <a:lnTo>
                    <a:pt x="104" y="30"/>
                  </a:lnTo>
                  <a:lnTo>
                    <a:pt x="97" y="37"/>
                  </a:lnTo>
                  <a:lnTo>
                    <a:pt x="97" y="37"/>
                  </a:lnTo>
                  <a:lnTo>
                    <a:pt x="93" y="37"/>
                  </a:lnTo>
                  <a:lnTo>
                    <a:pt x="86" y="41"/>
                  </a:lnTo>
                  <a:lnTo>
                    <a:pt x="82" y="45"/>
                  </a:lnTo>
                  <a:lnTo>
                    <a:pt x="82" y="45"/>
                  </a:lnTo>
                  <a:lnTo>
                    <a:pt x="74" y="48"/>
                  </a:lnTo>
                  <a:lnTo>
                    <a:pt x="71" y="48"/>
                  </a:lnTo>
                  <a:lnTo>
                    <a:pt x="67" y="52"/>
                  </a:lnTo>
                  <a:lnTo>
                    <a:pt x="60" y="56"/>
                  </a:lnTo>
                  <a:lnTo>
                    <a:pt x="63" y="63"/>
                  </a:lnTo>
                  <a:lnTo>
                    <a:pt x="63" y="67"/>
                  </a:lnTo>
                  <a:lnTo>
                    <a:pt x="56" y="71"/>
                  </a:lnTo>
                  <a:lnTo>
                    <a:pt x="52" y="78"/>
                  </a:lnTo>
                  <a:lnTo>
                    <a:pt x="52" y="82"/>
                  </a:lnTo>
                  <a:lnTo>
                    <a:pt x="56" y="89"/>
                  </a:lnTo>
                  <a:lnTo>
                    <a:pt x="52" y="93"/>
                  </a:lnTo>
                  <a:lnTo>
                    <a:pt x="52" y="93"/>
                  </a:lnTo>
                  <a:lnTo>
                    <a:pt x="56" y="97"/>
                  </a:lnTo>
                  <a:lnTo>
                    <a:pt x="56" y="100"/>
                  </a:lnTo>
                  <a:lnTo>
                    <a:pt x="45" y="112"/>
                  </a:lnTo>
                  <a:lnTo>
                    <a:pt x="41" y="115"/>
                  </a:lnTo>
                  <a:lnTo>
                    <a:pt x="37" y="119"/>
                  </a:lnTo>
                  <a:lnTo>
                    <a:pt x="34" y="119"/>
                  </a:lnTo>
                  <a:lnTo>
                    <a:pt x="23" y="130"/>
                  </a:lnTo>
                  <a:lnTo>
                    <a:pt x="4" y="134"/>
                  </a:lnTo>
                  <a:lnTo>
                    <a:pt x="0" y="137"/>
                  </a:lnTo>
                  <a:lnTo>
                    <a:pt x="67" y="137"/>
                  </a:lnTo>
                  <a:lnTo>
                    <a:pt x="67" y="137"/>
                  </a:lnTo>
                  <a:lnTo>
                    <a:pt x="67" y="13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6" name="Freeform 114"/>
            <p:cNvSpPr/>
            <p:nvPr/>
          </p:nvSpPr>
          <p:spPr bwMode="auto">
            <a:xfrm>
              <a:off x="4482583" y="3543443"/>
              <a:ext cx="238254" cy="176318"/>
            </a:xfrm>
            <a:custGeom>
              <a:avLst/>
              <a:gdLst>
                <a:gd name="T0" fmla="*/ 133 w 133"/>
                <a:gd name="T1" fmla="*/ 4 h 101"/>
                <a:gd name="T2" fmla="*/ 133 w 133"/>
                <a:gd name="T3" fmla="*/ 0 h 101"/>
                <a:gd name="T4" fmla="*/ 66 w 133"/>
                <a:gd name="T5" fmla="*/ 0 h 101"/>
                <a:gd name="T6" fmla="*/ 63 w 133"/>
                <a:gd name="T7" fmla="*/ 8 h 101"/>
                <a:gd name="T8" fmla="*/ 63 w 133"/>
                <a:gd name="T9" fmla="*/ 15 h 101"/>
                <a:gd name="T10" fmla="*/ 59 w 133"/>
                <a:gd name="T11" fmla="*/ 15 h 101"/>
                <a:gd name="T12" fmla="*/ 48 w 133"/>
                <a:gd name="T13" fmla="*/ 19 h 101"/>
                <a:gd name="T14" fmla="*/ 44 w 133"/>
                <a:gd name="T15" fmla="*/ 23 h 101"/>
                <a:gd name="T16" fmla="*/ 40 w 133"/>
                <a:gd name="T17" fmla="*/ 26 h 101"/>
                <a:gd name="T18" fmla="*/ 44 w 133"/>
                <a:gd name="T19" fmla="*/ 30 h 101"/>
                <a:gd name="T20" fmla="*/ 33 w 133"/>
                <a:gd name="T21" fmla="*/ 41 h 101"/>
                <a:gd name="T22" fmla="*/ 33 w 133"/>
                <a:gd name="T23" fmla="*/ 45 h 101"/>
                <a:gd name="T24" fmla="*/ 26 w 133"/>
                <a:gd name="T25" fmla="*/ 52 h 101"/>
                <a:gd name="T26" fmla="*/ 22 w 133"/>
                <a:gd name="T27" fmla="*/ 56 h 101"/>
                <a:gd name="T28" fmla="*/ 18 w 133"/>
                <a:gd name="T29" fmla="*/ 64 h 101"/>
                <a:gd name="T30" fmla="*/ 18 w 133"/>
                <a:gd name="T31" fmla="*/ 64 h 101"/>
                <a:gd name="T32" fmla="*/ 11 w 133"/>
                <a:gd name="T33" fmla="*/ 71 h 101"/>
                <a:gd name="T34" fmla="*/ 11 w 133"/>
                <a:gd name="T35" fmla="*/ 75 h 101"/>
                <a:gd name="T36" fmla="*/ 15 w 133"/>
                <a:gd name="T37" fmla="*/ 75 h 101"/>
                <a:gd name="T38" fmla="*/ 11 w 133"/>
                <a:gd name="T39" fmla="*/ 75 h 101"/>
                <a:gd name="T40" fmla="*/ 3 w 133"/>
                <a:gd name="T41" fmla="*/ 86 h 101"/>
                <a:gd name="T42" fmla="*/ 3 w 133"/>
                <a:gd name="T43" fmla="*/ 86 h 101"/>
                <a:gd name="T44" fmla="*/ 0 w 133"/>
                <a:gd name="T45" fmla="*/ 90 h 101"/>
                <a:gd name="T46" fmla="*/ 0 w 133"/>
                <a:gd name="T47" fmla="*/ 93 h 101"/>
                <a:gd name="T48" fmla="*/ 0 w 133"/>
                <a:gd name="T49" fmla="*/ 93 h 101"/>
                <a:gd name="T50" fmla="*/ 0 w 133"/>
                <a:gd name="T51" fmla="*/ 101 h 101"/>
                <a:gd name="T52" fmla="*/ 66 w 133"/>
                <a:gd name="T53" fmla="*/ 101 h 101"/>
                <a:gd name="T54" fmla="*/ 66 w 133"/>
                <a:gd name="T55" fmla="*/ 71 h 101"/>
                <a:gd name="T56" fmla="*/ 66 w 133"/>
                <a:gd name="T57" fmla="*/ 67 h 101"/>
                <a:gd name="T58" fmla="*/ 70 w 133"/>
                <a:gd name="T59" fmla="*/ 67 h 101"/>
                <a:gd name="T60" fmla="*/ 74 w 133"/>
                <a:gd name="T61" fmla="*/ 64 h 101"/>
                <a:gd name="T62" fmla="*/ 81 w 133"/>
                <a:gd name="T63" fmla="*/ 64 h 101"/>
                <a:gd name="T64" fmla="*/ 81 w 133"/>
                <a:gd name="T65" fmla="*/ 26 h 101"/>
                <a:gd name="T66" fmla="*/ 133 w 133"/>
                <a:gd name="T67" fmla="*/ 26 h 101"/>
                <a:gd name="T68" fmla="*/ 133 w 133"/>
                <a:gd name="T69" fmla="*/ 4 h 101"/>
                <a:gd name="T70" fmla="*/ 133 w 133"/>
                <a:gd name="T71" fmla="*/ 4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33" h="101">
                  <a:moveTo>
                    <a:pt x="133" y="4"/>
                  </a:moveTo>
                  <a:lnTo>
                    <a:pt x="133" y="0"/>
                  </a:lnTo>
                  <a:lnTo>
                    <a:pt x="66" y="0"/>
                  </a:lnTo>
                  <a:lnTo>
                    <a:pt x="63" y="8"/>
                  </a:lnTo>
                  <a:lnTo>
                    <a:pt x="63" y="15"/>
                  </a:lnTo>
                  <a:lnTo>
                    <a:pt x="59" y="15"/>
                  </a:lnTo>
                  <a:lnTo>
                    <a:pt x="48" y="19"/>
                  </a:lnTo>
                  <a:lnTo>
                    <a:pt x="44" y="23"/>
                  </a:lnTo>
                  <a:lnTo>
                    <a:pt x="40" y="26"/>
                  </a:lnTo>
                  <a:lnTo>
                    <a:pt x="44" y="30"/>
                  </a:lnTo>
                  <a:lnTo>
                    <a:pt x="33" y="41"/>
                  </a:lnTo>
                  <a:lnTo>
                    <a:pt x="33" y="45"/>
                  </a:lnTo>
                  <a:lnTo>
                    <a:pt x="26" y="52"/>
                  </a:lnTo>
                  <a:lnTo>
                    <a:pt x="22" y="56"/>
                  </a:lnTo>
                  <a:lnTo>
                    <a:pt x="18" y="64"/>
                  </a:lnTo>
                  <a:lnTo>
                    <a:pt x="18" y="64"/>
                  </a:lnTo>
                  <a:lnTo>
                    <a:pt x="11" y="71"/>
                  </a:lnTo>
                  <a:lnTo>
                    <a:pt x="11" y="75"/>
                  </a:lnTo>
                  <a:lnTo>
                    <a:pt x="15" y="75"/>
                  </a:lnTo>
                  <a:lnTo>
                    <a:pt x="11" y="75"/>
                  </a:lnTo>
                  <a:lnTo>
                    <a:pt x="3" y="86"/>
                  </a:lnTo>
                  <a:lnTo>
                    <a:pt x="3" y="86"/>
                  </a:lnTo>
                  <a:lnTo>
                    <a:pt x="0" y="90"/>
                  </a:lnTo>
                  <a:lnTo>
                    <a:pt x="0" y="93"/>
                  </a:lnTo>
                  <a:lnTo>
                    <a:pt x="0" y="93"/>
                  </a:lnTo>
                  <a:lnTo>
                    <a:pt x="0" y="101"/>
                  </a:lnTo>
                  <a:lnTo>
                    <a:pt x="66" y="101"/>
                  </a:lnTo>
                  <a:lnTo>
                    <a:pt x="66" y="71"/>
                  </a:lnTo>
                  <a:lnTo>
                    <a:pt x="66" y="67"/>
                  </a:lnTo>
                  <a:lnTo>
                    <a:pt x="70" y="67"/>
                  </a:lnTo>
                  <a:lnTo>
                    <a:pt x="74" y="64"/>
                  </a:lnTo>
                  <a:lnTo>
                    <a:pt x="81" y="64"/>
                  </a:lnTo>
                  <a:lnTo>
                    <a:pt x="81" y="26"/>
                  </a:lnTo>
                  <a:lnTo>
                    <a:pt x="133" y="26"/>
                  </a:lnTo>
                  <a:lnTo>
                    <a:pt x="133" y="4"/>
                  </a:lnTo>
                  <a:lnTo>
                    <a:pt x="133"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7" name="Freeform 115"/>
            <p:cNvSpPr/>
            <p:nvPr/>
          </p:nvSpPr>
          <p:spPr bwMode="auto">
            <a:xfrm>
              <a:off x="4482583" y="3550426"/>
              <a:ext cx="343946" cy="343908"/>
            </a:xfrm>
            <a:custGeom>
              <a:avLst/>
              <a:gdLst>
                <a:gd name="T0" fmla="*/ 66 w 192"/>
                <a:gd name="T1" fmla="*/ 97 h 197"/>
                <a:gd name="T2" fmla="*/ 66 w 192"/>
                <a:gd name="T3" fmla="*/ 63 h 197"/>
                <a:gd name="T4" fmla="*/ 74 w 192"/>
                <a:gd name="T5" fmla="*/ 60 h 197"/>
                <a:gd name="T6" fmla="*/ 81 w 192"/>
                <a:gd name="T7" fmla="*/ 22 h 197"/>
                <a:gd name="T8" fmla="*/ 133 w 192"/>
                <a:gd name="T9" fmla="*/ 0 h 197"/>
                <a:gd name="T10" fmla="*/ 192 w 192"/>
                <a:gd name="T11" fmla="*/ 37 h 197"/>
                <a:gd name="T12" fmla="*/ 174 w 192"/>
                <a:gd name="T13" fmla="*/ 37 h 197"/>
                <a:gd name="T14" fmla="*/ 192 w 192"/>
                <a:gd name="T15" fmla="*/ 171 h 197"/>
                <a:gd name="T16" fmla="*/ 126 w 192"/>
                <a:gd name="T17" fmla="*/ 186 h 197"/>
                <a:gd name="T18" fmla="*/ 122 w 192"/>
                <a:gd name="T19" fmla="*/ 182 h 197"/>
                <a:gd name="T20" fmla="*/ 118 w 192"/>
                <a:gd name="T21" fmla="*/ 186 h 197"/>
                <a:gd name="T22" fmla="*/ 118 w 192"/>
                <a:gd name="T23" fmla="*/ 178 h 197"/>
                <a:gd name="T24" fmla="*/ 103 w 192"/>
                <a:gd name="T25" fmla="*/ 182 h 197"/>
                <a:gd name="T26" fmla="*/ 100 w 192"/>
                <a:gd name="T27" fmla="*/ 189 h 197"/>
                <a:gd name="T28" fmla="*/ 96 w 192"/>
                <a:gd name="T29" fmla="*/ 178 h 197"/>
                <a:gd name="T30" fmla="*/ 85 w 192"/>
                <a:gd name="T31" fmla="*/ 182 h 197"/>
                <a:gd name="T32" fmla="*/ 85 w 192"/>
                <a:gd name="T33" fmla="*/ 189 h 197"/>
                <a:gd name="T34" fmla="*/ 81 w 192"/>
                <a:gd name="T35" fmla="*/ 193 h 197"/>
                <a:gd name="T36" fmla="*/ 77 w 192"/>
                <a:gd name="T37" fmla="*/ 197 h 197"/>
                <a:gd name="T38" fmla="*/ 70 w 192"/>
                <a:gd name="T39" fmla="*/ 189 h 197"/>
                <a:gd name="T40" fmla="*/ 66 w 192"/>
                <a:gd name="T41" fmla="*/ 186 h 197"/>
                <a:gd name="T42" fmla="*/ 63 w 192"/>
                <a:gd name="T43" fmla="*/ 182 h 197"/>
                <a:gd name="T44" fmla="*/ 59 w 192"/>
                <a:gd name="T45" fmla="*/ 175 h 197"/>
                <a:gd name="T46" fmla="*/ 55 w 192"/>
                <a:gd name="T47" fmla="*/ 175 h 197"/>
                <a:gd name="T48" fmla="*/ 52 w 192"/>
                <a:gd name="T49" fmla="*/ 175 h 197"/>
                <a:gd name="T50" fmla="*/ 48 w 192"/>
                <a:gd name="T51" fmla="*/ 175 h 197"/>
                <a:gd name="T52" fmla="*/ 40 w 192"/>
                <a:gd name="T53" fmla="*/ 167 h 197"/>
                <a:gd name="T54" fmla="*/ 29 w 192"/>
                <a:gd name="T55" fmla="*/ 167 h 197"/>
                <a:gd name="T56" fmla="*/ 15 w 192"/>
                <a:gd name="T57" fmla="*/ 171 h 197"/>
                <a:gd name="T58" fmla="*/ 7 w 192"/>
                <a:gd name="T59" fmla="*/ 175 h 197"/>
                <a:gd name="T60" fmla="*/ 7 w 192"/>
                <a:gd name="T61" fmla="*/ 167 h 197"/>
                <a:gd name="T62" fmla="*/ 11 w 192"/>
                <a:gd name="T63" fmla="*/ 156 h 197"/>
                <a:gd name="T64" fmla="*/ 11 w 192"/>
                <a:gd name="T65" fmla="*/ 130 h 197"/>
                <a:gd name="T66" fmla="*/ 7 w 192"/>
                <a:gd name="T67" fmla="*/ 123 h 197"/>
                <a:gd name="T68" fmla="*/ 11 w 192"/>
                <a:gd name="T69" fmla="*/ 115 h 197"/>
                <a:gd name="T70" fmla="*/ 11 w 192"/>
                <a:gd name="T71" fmla="*/ 111 h 197"/>
                <a:gd name="T72" fmla="*/ 3 w 192"/>
                <a:gd name="T73" fmla="*/ 104 h 197"/>
                <a:gd name="T74" fmla="*/ 3 w 192"/>
                <a:gd name="T75" fmla="*/ 100 h 197"/>
                <a:gd name="T76" fmla="*/ 0 w 192"/>
                <a:gd name="T77" fmla="*/ 100 h 197"/>
                <a:gd name="T78" fmla="*/ 0 w 192"/>
                <a:gd name="T79" fmla="*/ 97 h 1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92" h="197">
                  <a:moveTo>
                    <a:pt x="0" y="97"/>
                  </a:moveTo>
                  <a:lnTo>
                    <a:pt x="66" y="97"/>
                  </a:lnTo>
                  <a:lnTo>
                    <a:pt x="66" y="67"/>
                  </a:lnTo>
                  <a:lnTo>
                    <a:pt x="66" y="63"/>
                  </a:lnTo>
                  <a:lnTo>
                    <a:pt x="70" y="63"/>
                  </a:lnTo>
                  <a:lnTo>
                    <a:pt x="74" y="60"/>
                  </a:lnTo>
                  <a:lnTo>
                    <a:pt x="81" y="60"/>
                  </a:lnTo>
                  <a:lnTo>
                    <a:pt x="81" y="22"/>
                  </a:lnTo>
                  <a:lnTo>
                    <a:pt x="133" y="22"/>
                  </a:lnTo>
                  <a:lnTo>
                    <a:pt x="133" y="0"/>
                  </a:lnTo>
                  <a:lnTo>
                    <a:pt x="192" y="37"/>
                  </a:lnTo>
                  <a:lnTo>
                    <a:pt x="192" y="37"/>
                  </a:lnTo>
                  <a:lnTo>
                    <a:pt x="192" y="37"/>
                  </a:lnTo>
                  <a:lnTo>
                    <a:pt x="174" y="37"/>
                  </a:lnTo>
                  <a:lnTo>
                    <a:pt x="185" y="171"/>
                  </a:lnTo>
                  <a:lnTo>
                    <a:pt x="192" y="171"/>
                  </a:lnTo>
                  <a:lnTo>
                    <a:pt x="185" y="186"/>
                  </a:lnTo>
                  <a:lnTo>
                    <a:pt x="126" y="186"/>
                  </a:lnTo>
                  <a:lnTo>
                    <a:pt x="126" y="186"/>
                  </a:lnTo>
                  <a:lnTo>
                    <a:pt x="122" y="182"/>
                  </a:lnTo>
                  <a:lnTo>
                    <a:pt x="122" y="182"/>
                  </a:lnTo>
                  <a:lnTo>
                    <a:pt x="118" y="186"/>
                  </a:lnTo>
                  <a:lnTo>
                    <a:pt x="118" y="186"/>
                  </a:lnTo>
                  <a:lnTo>
                    <a:pt x="118" y="178"/>
                  </a:lnTo>
                  <a:lnTo>
                    <a:pt x="111" y="178"/>
                  </a:lnTo>
                  <a:lnTo>
                    <a:pt x="103" y="182"/>
                  </a:lnTo>
                  <a:lnTo>
                    <a:pt x="100" y="189"/>
                  </a:lnTo>
                  <a:lnTo>
                    <a:pt x="100" y="189"/>
                  </a:lnTo>
                  <a:lnTo>
                    <a:pt x="96" y="182"/>
                  </a:lnTo>
                  <a:lnTo>
                    <a:pt x="96" y="178"/>
                  </a:lnTo>
                  <a:lnTo>
                    <a:pt x="92" y="178"/>
                  </a:lnTo>
                  <a:lnTo>
                    <a:pt x="85" y="182"/>
                  </a:lnTo>
                  <a:lnTo>
                    <a:pt x="85" y="186"/>
                  </a:lnTo>
                  <a:lnTo>
                    <a:pt x="85" y="189"/>
                  </a:lnTo>
                  <a:lnTo>
                    <a:pt x="85" y="193"/>
                  </a:lnTo>
                  <a:lnTo>
                    <a:pt x="81" y="193"/>
                  </a:lnTo>
                  <a:lnTo>
                    <a:pt x="77" y="197"/>
                  </a:lnTo>
                  <a:lnTo>
                    <a:pt x="77" y="197"/>
                  </a:lnTo>
                  <a:lnTo>
                    <a:pt x="74" y="193"/>
                  </a:lnTo>
                  <a:lnTo>
                    <a:pt x="70" y="189"/>
                  </a:lnTo>
                  <a:lnTo>
                    <a:pt x="66" y="189"/>
                  </a:lnTo>
                  <a:lnTo>
                    <a:pt x="66" y="186"/>
                  </a:lnTo>
                  <a:lnTo>
                    <a:pt x="63" y="186"/>
                  </a:lnTo>
                  <a:lnTo>
                    <a:pt x="63" y="182"/>
                  </a:lnTo>
                  <a:lnTo>
                    <a:pt x="59" y="178"/>
                  </a:lnTo>
                  <a:lnTo>
                    <a:pt x="59" y="175"/>
                  </a:lnTo>
                  <a:lnTo>
                    <a:pt x="59" y="175"/>
                  </a:lnTo>
                  <a:lnTo>
                    <a:pt x="55" y="175"/>
                  </a:lnTo>
                  <a:lnTo>
                    <a:pt x="55" y="175"/>
                  </a:lnTo>
                  <a:lnTo>
                    <a:pt x="52" y="175"/>
                  </a:lnTo>
                  <a:lnTo>
                    <a:pt x="48" y="175"/>
                  </a:lnTo>
                  <a:lnTo>
                    <a:pt x="48" y="175"/>
                  </a:lnTo>
                  <a:lnTo>
                    <a:pt x="44" y="171"/>
                  </a:lnTo>
                  <a:lnTo>
                    <a:pt x="40" y="167"/>
                  </a:lnTo>
                  <a:lnTo>
                    <a:pt x="33" y="167"/>
                  </a:lnTo>
                  <a:lnTo>
                    <a:pt x="29" y="167"/>
                  </a:lnTo>
                  <a:lnTo>
                    <a:pt x="22" y="167"/>
                  </a:lnTo>
                  <a:lnTo>
                    <a:pt x="15" y="171"/>
                  </a:lnTo>
                  <a:lnTo>
                    <a:pt x="11" y="175"/>
                  </a:lnTo>
                  <a:lnTo>
                    <a:pt x="7" y="175"/>
                  </a:lnTo>
                  <a:lnTo>
                    <a:pt x="3" y="175"/>
                  </a:lnTo>
                  <a:lnTo>
                    <a:pt x="7" y="167"/>
                  </a:lnTo>
                  <a:lnTo>
                    <a:pt x="7" y="160"/>
                  </a:lnTo>
                  <a:lnTo>
                    <a:pt x="11" y="156"/>
                  </a:lnTo>
                  <a:lnTo>
                    <a:pt x="15" y="145"/>
                  </a:lnTo>
                  <a:lnTo>
                    <a:pt x="11" y="130"/>
                  </a:lnTo>
                  <a:lnTo>
                    <a:pt x="7" y="123"/>
                  </a:lnTo>
                  <a:lnTo>
                    <a:pt x="7" y="123"/>
                  </a:lnTo>
                  <a:lnTo>
                    <a:pt x="11" y="123"/>
                  </a:lnTo>
                  <a:lnTo>
                    <a:pt x="11" y="115"/>
                  </a:lnTo>
                  <a:lnTo>
                    <a:pt x="11" y="111"/>
                  </a:lnTo>
                  <a:lnTo>
                    <a:pt x="11" y="111"/>
                  </a:lnTo>
                  <a:lnTo>
                    <a:pt x="7" y="104"/>
                  </a:lnTo>
                  <a:lnTo>
                    <a:pt x="3" y="104"/>
                  </a:lnTo>
                  <a:lnTo>
                    <a:pt x="3" y="104"/>
                  </a:lnTo>
                  <a:lnTo>
                    <a:pt x="3" y="100"/>
                  </a:lnTo>
                  <a:lnTo>
                    <a:pt x="0" y="104"/>
                  </a:lnTo>
                  <a:lnTo>
                    <a:pt x="0" y="100"/>
                  </a:lnTo>
                  <a:lnTo>
                    <a:pt x="0" y="97"/>
                  </a:lnTo>
                  <a:lnTo>
                    <a:pt x="0" y="9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8" name="Freeform 116"/>
            <p:cNvSpPr/>
            <p:nvPr/>
          </p:nvSpPr>
          <p:spPr bwMode="auto">
            <a:xfrm>
              <a:off x="4620522" y="3615019"/>
              <a:ext cx="478300" cy="396279"/>
            </a:xfrm>
            <a:custGeom>
              <a:avLst/>
              <a:gdLst>
                <a:gd name="T0" fmla="*/ 8 w 267"/>
                <a:gd name="T1" fmla="*/ 156 h 227"/>
                <a:gd name="T2" fmla="*/ 8 w 267"/>
                <a:gd name="T3" fmla="*/ 145 h 227"/>
                <a:gd name="T4" fmla="*/ 19 w 267"/>
                <a:gd name="T5" fmla="*/ 145 h 227"/>
                <a:gd name="T6" fmla="*/ 26 w 267"/>
                <a:gd name="T7" fmla="*/ 145 h 227"/>
                <a:gd name="T8" fmla="*/ 41 w 267"/>
                <a:gd name="T9" fmla="*/ 149 h 227"/>
                <a:gd name="T10" fmla="*/ 45 w 267"/>
                <a:gd name="T11" fmla="*/ 145 h 227"/>
                <a:gd name="T12" fmla="*/ 108 w 267"/>
                <a:gd name="T13" fmla="*/ 149 h 227"/>
                <a:gd name="T14" fmla="*/ 97 w 267"/>
                <a:gd name="T15" fmla="*/ 0 h 227"/>
                <a:gd name="T16" fmla="*/ 226 w 267"/>
                <a:gd name="T17" fmla="*/ 74 h 227"/>
                <a:gd name="T18" fmla="*/ 241 w 267"/>
                <a:gd name="T19" fmla="*/ 78 h 227"/>
                <a:gd name="T20" fmla="*/ 249 w 267"/>
                <a:gd name="T21" fmla="*/ 82 h 227"/>
                <a:gd name="T22" fmla="*/ 249 w 267"/>
                <a:gd name="T23" fmla="*/ 93 h 227"/>
                <a:gd name="T24" fmla="*/ 267 w 267"/>
                <a:gd name="T25" fmla="*/ 93 h 227"/>
                <a:gd name="T26" fmla="*/ 263 w 267"/>
                <a:gd name="T27" fmla="*/ 134 h 227"/>
                <a:gd name="T28" fmla="*/ 260 w 267"/>
                <a:gd name="T29" fmla="*/ 145 h 227"/>
                <a:gd name="T30" fmla="*/ 241 w 267"/>
                <a:gd name="T31" fmla="*/ 149 h 227"/>
                <a:gd name="T32" fmla="*/ 226 w 267"/>
                <a:gd name="T33" fmla="*/ 152 h 227"/>
                <a:gd name="T34" fmla="*/ 208 w 267"/>
                <a:gd name="T35" fmla="*/ 156 h 227"/>
                <a:gd name="T36" fmla="*/ 204 w 267"/>
                <a:gd name="T37" fmla="*/ 156 h 227"/>
                <a:gd name="T38" fmla="*/ 189 w 267"/>
                <a:gd name="T39" fmla="*/ 152 h 227"/>
                <a:gd name="T40" fmla="*/ 174 w 267"/>
                <a:gd name="T41" fmla="*/ 160 h 227"/>
                <a:gd name="T42" fmla="*/ 152 w 267"/>
                <a:gd name="T43" fmla="*/ 175 h 227"/>
                <a:gd name="T44" fmla="*/ 134 w 267"/>
                <a:gd name="T45" fmla="*/ 178 h 227"/>
                <a:gd name="T46" fmla="*/ 130 w 267"/>
                <a:gd name="T47" fmla="*/ 186 h 227"/>
                <a:gd name="T48" fmla="*/ 119 w 267"/>
                <a:gd name="T49" fmla="*/ 201 h 227"/>
                <a:gd name="T50" fmla="*/ 115 w 267"/>
                <a:gd name="T51" fmla="*/ 208 h 227"/>
                <a:gd name="T52" fmla="*/ 112 w 267"/>
                <a:gd name="T53" fmla="*/ 215 h 227"/>
                <a:gd name="T54" fmla="*/ 112 w 267"/>
                <a:gd name="T55" fmla="*/ 223 h 227"/>
                <a:gd name="T56" fmla="*/ 100 w 267"/>
                <a:gd name="T57" fmla="*/ 223 h 227"/>
                <a:gd name="T58" fmla="*/ 93 w 267"/>
                <a:gd name="T59" fmla="*/ 223 h 227"/>
                <a:gd name="T60" fmla="*/ 82 w 267"/>
                <a:gd name="T61" fmla="*/ 227 h 227"/>
                <a:gd name="T62" fmla="*/ 75 w 267"/>
                <a:gd name="T63" fmla="*/ 227 h 227"/>
                <a:gd name="T64" fmla="*/ 67 w 267"/>
                <a:gd name="T65" fmla="*/ 223 h 227"/>
                <a:gd name="T66" fmla="*/ 67 w 267"/>
                <a:gd name="T67" fmla="*/ 215 h 227"/>
                <a:gd name="T68" fmla="*/ 60 w 267"/>
                <a:gd name="T69" fmla="*/ 219 h 227"/>
                <a:gd name="T70" fmla="*/ 63 w 267"/>
                <a:gd name="T71" fmla="*/ 208 h 227"/>
                <a:gd name="T72" fmla="*/ 60 w 267"/>
                <a:gd name="T73" fmla="*/ 204 h 227"/>
                <a:gd name="T74" fmla="*/ 52 w 267"/>
                <a:gd name="T75" fmla="*/ 197 h 227"/>
                <a:gd name="T76" fmla="*/ 45 w 267"/>
                <a:gd name="T77" fmla="*/ 197 h 227"/>
                <a:gd name="T78" fmla="*/ 37 w 267"/>
                <a:gd name="T79" fmla="*/ 201 h 227"/>
                <a:gd name="T80" fmla="*/ 26 w 267"/>
                <a:gd name="T81" fmla="*/ 201 h 227"/>
                <a:gd name="T82" fmla="*/ 19 w 267"/>
                <a:gd name="T83" fmla="*/ 201 h 227"/>
                <a:gd name="T84" fmla="*/ 19 w 267"/>
                <a:gd name="T85" fmla="*/ 193 h 227"/>
                <a:gd name="T86" fmla="*/ 15 w 267"/>
                <a:gd name="T87" fmla="*/ 189 h 227"/>
                <a:gd name="T88" fmla="*/ 12 w 267"/>
                <a:gd name="T89" fmla="*/ 182 h 227"/>
                <a:gd name="T90" fmla="*/ 8 w 267"/>
                <a:gd name="T91" fmla="*/ 178 h 227"/>
                <a:gd name="T92" fmla="*/ 0 w 267"/>
                <a:gd name="T93" fmla="*/ 171 h 227"/>
                <a:gd name="T94" fmla="*/ 0 w 267"/>
                <a:gd name="T95" fmla="*/ 160 h 2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67" h="227">
                  <a:moveTo>
                    <a:pt x="0" y="160"/>
                  </a:moveTo>
                  <a:lnTo>
                    <a:pt x="4" y="156"/>
                  </a:lnTo>
                  <a:lnTo>
                    <a:pt x="8" y="156"/>
                  </a:lnTo>
                  <a:lnTo>
                    <a:pt x="8" y="152"/>
                  </a:lnTo>
                  <a:lnTo>
                    <a:pt x="8" y="149"/>
                  </a:lnTo>
                  <a:lnTo>
                    <a:pt x="8" y="145"/>
                  </a:lnTo>
                  <a:lnTo>
                    <a:pt x="15" y="141"/>
                  </a:lnTo>
                  <a:lnTo>
                    <a:pt x="19" y="141"/>
                  </a:lnTo>
                  <a:lnTo>
                    <a:pt x="19" y="145"/>
                  </a:lnTo>
                  <a:lnTo>
                    <a:pt x="23" y="152"/>
                  </a:lnTo>
                  <a:lnTo>
                    <a:pt x="23" y="152"/>
                  </a:lnTo>
                  <a:lnTo>
                    <a:pt x="26" y="145"/>
                  </a:lnTo>
                  <a:lnTo>
                    <a:pt x="34" y="141"/>
                  </a:lnTo>
                  <a:lnTo>
                    <a:pt x="41" y="141"/>
                  </a:lnTo>
                  <a:lnTo>
                    <a:pt x="41" y="149"/>
                  </a:lnTo>
                  <a:lnTo>
                    <a:pt x="41" y="149"/>
                  </a:lnTo>
                  <a:lnTo>
                    <a:pt x="45" y="145"/>
                  </a:lnTo>
                  <a:lnTo>
                    <a:pt x="45" y="145"/>
                  </a:lnTo>
                  <a:lnTo>
                    <a:pt x="49" y="149"/>
                  </a:lnTo>
                  <a:lnTo>
                    <a:pt x="49" y="149"/>
                  </a:lnTo>
                  <a:lnTo>
                    <a:pt x="108" y="149"/>
                  </a:lnTo>
                  <a:lnTo>
                    <a:pt x="115" y="134"/>
                  </a:lnTo>
                  <a:lnTo>
                    <a:pt x="108" y="134"/>
                  </a:lnTo>
                  <a:lnTo>
                    <a:pt x="97" y="0"/>
                  </a:lnTo>
                  <a:lnTo>
                    <a:pt x="115" y="0"/>
                  </a:lnTo>
                  <a:lnTo>
                    <a:pt x="223" y="67"/>
                  </a:lnTo>
                  <a:lnTo>
                    <a:pt x="226" y="74"/>
                  </a:lnTo>
                  <a:lnTo>
                    <a:pt x="230" y="74"/>
                  </a:lnTo>
                  <a:lnTo>
                    <a:pt x="234" y="74"/>
                  </a:lnTo>
                  <a:lnTo>
                    <a:pt x="241" y="78"/>
                  </a:lnTo>
                  <a:lnTo>
                    <a:pt x="241" y="78"/>
                  </a:lnTo>
                  <a:lnTo>
                    <a:pt x="245" y="82"/>
                  </a:lnTo>
                  <a:lnTo>
                    <a:pt x="249" y="82"/>
                  </a:lnTo>
                  <a:lnTo>
                    <a:pt x="249" y="86"/>
                  </a:lnTo>
                  <a:lnTo>
                    <a:pt x="249" y="89"/>
                  </a:lnTo>
                  <a:lnTo>
                    <a:pt x="249" y="93"/>
                  </a:lnTo>
                  <a:lnTo>
                    <a:pt x="252" y="93"/>
                  </a:lnTo>
                  <a:lnTo>
                    <a:pt x="260" y="93"/>
                  </a:lnTo>
                  <a:lnTo>
                    <a:pt x="267" y="93"/>
                  </a:lnTo>
                  <a:lnTo>
                    <a:pt x="267" y="93"/>
                  </a:lnTo>
                  <a:lnTo>
                    <a:pt x="267" y="119"/>
                  </a:lnTo>
                  <a:lnTo>
                    <a:pt x="263" y="134"/>
                  </a:lnTo>
                  <a:lnTo>
                    <a:pt x="263" y="134"/>
                  </a:lnTo>
                  <a:lnTo>
                    <a:pt x="263" y="141"/>
                  </a:lnTo>
                  <a:lnTo>
                    <a:pt x="260" y="145"/>
                  </a:lnTo>
                  <a:lnTo>
                    <a:pt x="252" y="149"/>
                  </a:lnTo>
                  <a:lnTo>
                    <a:pt x="249" y="149"/>
                  </a:lnTo>
                  <a:lnTo>
                    <a:pt x="241" y="149"/>
                  </a:lnTo>
                  <a:lnTo>
                    <a:pt x="237" y="152"/>
                  </a:lnTo>
                  <a:lnTo>
                    <a:pt x="234" y="152"/>
                  </a:lnTo>
                  <a:lnTo>
                    <a:pt x="226" y="152"/>
                  </a:lnTo>
                  <a:lnTo>
                    <a:pt x="223" y="156"/>
                  </a:lnTo>
                  <a:lnTo>
                    <a:pt x="219" y="156"/>
                  </a:lnTo>
                  <a:lnTo>
                    <a:pt x="208" y="156"/>
                  </a:lnTo>
                  <a:lnTo>
                    <a:pt x="204" y="156"/>
                  </a:lnTo>
                  <a:lnTo>
                    <a:pt x="204" y="156"/>
                  </a:lnTo>
                  <a:lnTo>
                    <a:pt x="204" y="156"/>
                  </a:lnTo>
                  <a:lnTo>
                    <a:pt x="200" y="152"/>
                  </a:lnTo>
                  <a:lnTo>
                    <a:pt x="197" y="152"/>
                  </a:lnTo>
                  <a:lnTo>
                    <a:pt x="189" y="152"/>
                  </a:lnTo>
                  <a:lnTo>
                    <a:pt x="182" y="156"/>
                  </a:lnTo>
                  <a:lnTo>
                    <a:pt x="178" y="156"/>
                  </a:lnTo>
                  <a:lnTo>
                    <a:pt x="174" y="160"/>
                  </a:lnTo>
                  <a:lnTo>
                    <a:pt x="160" y="167"/>
                  </a:lnTo>
                  <a:lnTo>
                    <a:pt x="152" y="171"/>
                  </a:lnTo>
                  <a:lnTo>
                    <a:pt x="152" y="175"/>
                  </a:lnTo>
                  <a:lnTo>
                    <a:pt x="141" y="178"/>
                  </a:lnTo>
                  <a:lnTo>
                    <a:pt x="141" y="178"/>
                  </a:lnTo>
                  <a:lnTo>
                    <a:pt x="134" y="178"/>
                  </a:lnTo>
                  <a:lnTo>
                    <a:pt x="134" y="178"/>
                  </a:lnTo>
                  <a:lnTo>
                    <a:pt x="134" y="178"/>
                  </a:lnTo>
                  <a:lnTo>
                    <a:pt x="130" y="186"/>
                  </a:lnTo>
                  <a:lnTo>
                    <a:pt x="130" y="186"/>
                  </a:lnTo>
                  <a:lnTo>
                    <a:pt x="126" y="193"/>
                  </a:lnTo>
                  <a:lnTo>
                    <a:pt x="119" y="201"/>
                  </a:lnTo>
                  <a:lnTo>
                    <a:pt x="115" y="204"/>
                  </a:lnTo>
                  <a:lnTo>
                    <a:pt x="115" y="204"/>
                  </a:lnTo>
                  <a:lnTo>
                    <a:pt x="115" y="208"/>
                  </a:lnTo>
                  <a:lnTo>
                    <a:pt x="115" y="212"/>
                  </a:lnTo>
                  <a:lnTo>
                    <a:pt x="112" y="212"/>
                  </a:lnTo>
                  <a:lnTo>
                    <a:pt x="112" y="215"/>
                  </a:lnTo>
                  <a:lnTo>
                    <a:pt x="112" y="219"/>
                  </a:lnTo>
                  <a:lnTo>
                    <a:pt x="112" y="223"/>
                  </a:lnTo>
                  <a:lnTo>
                    <a:pt x="112" y="223"/>
                  </a:lnTo>
                  <a:lnTo>
                    <a:pt x="108" y="227"/>
                  </a:lnTo>
                  <a:lnTo>
                    <a:pt x="100" y="227"/>
                  </a:lnTo>
                  <a:lnTo>
                    <a:pt x="100" y="223"/>
                  </a:lnTo>
                  <a:lnTo>
                    <a:pt x="100" y="223"/>
                  </a:lnTo>
                  <a:lnTo>
                    <a:pt x="97" y="223"/>
                  </a:lnTo>
                  <a:lnTo>
                    <a:pt x="93" y="223"/>
                  </a:lnTo>
                  <a:lnTo>
                    <a:pt x="93" y="223"/>
                  </a:lnTo>
                  <a:lnTo>
                    <a:pt x="89" y="227"/>
                  </a:lnTo>
                  <a:lnTo>
                    <a:pt x="82" y="227"/>
                  </a:lnTo>
                  <a:lnTo>
                    <a:pt x="78" y="223"/>
                  </a:lnTo>
                  <a:lnTo>
                    <a:pt x="78" y="223"/>
                  </a:lnTo>
                  <a:lnTo>
                    <a:pt x="75" y="227"/>
                  </a:lnTo>
                  <a:lnTo>
                    <a:pt x="75" y="223"/>
                  </a:lnTo>
                  <a:lnTo>
                    <a:pt x="71" y="223"/>
                  </a:lnTo>
                  <a:lnTo>
                    <a:pt x="67" y="223"/>
                  </a:lnTo>
                  <a:lnTo>
                    <a:pt x="67" y="219"/>
                  </a:lnTo>
                  <a:lnTo>
                    <a:pt x="67" y="219"/>
                  </a:lnTo>
                  <a:lnTo>
                    <a:pt x="67" y="215"/>
                  </a:lnTo>
                  <a:lnTo>
                    <a:pt x="63" y="215"/>
                  </a:lnTo>
                  <a:lnTo>
                    <a:pt x="63" y="219"/>
                  </a:lnTo>
                  <a:lnTo>
                    <a:pt x="60" y="219"/>
                  </a:lnTo>
                  <a:lnTo>
                    <a:pt x="60" y="215"/>
                  </a:lnTo>
                  <a:lnTo>
                    <a:pt x="63" y="212"/>
                  </a:lnTo>
                  <a:lnTo>
                    <a:pt x="63" y="208"/>
                  </a:lnTo>
                  <a:lnTo>
                    <a:pt x="60" y="208"/>
                  </a:lnTo>
                  <a:lnTo>
                    <a:pt x="60" y="208"/>
                  </a:lnTo>
                  <a:lnTo>
                    <a:pt x="60" y="204"/>
                  </a:lnTo>
                  <a:lnTo>
                    <a:pt x="56" y="201"/>
                  </a:lnTo>
                  <a:lnTo>
                    <a:pt x="52" y="197"/>
                  </a:lnTo>
                  <a:lnTo>
                    <a:pt x="52" y="197"/>
                  </a:lnTo>
                  <a:lnTo>
                    <a:pt x="52" y="197"/>
                  </a:lnTo>
                  <a:lnTo>
                    <a:pt x="49" y="197"/>
                  </a:lnTo>
                  <a:lnTo>
                    <a:pt x="45" y="197"/>
                  </a:lnTo>
                  <a:lnTo>
                    <a:pt x="41" y="197"/>
                  </a:lnTo>
                  <a:lnTo>
                    <a:pt x="37" y="201"/>
                  </a:lnTo>
                  <a:lnTo>
                    <a:pt x="37" y="201"/>
                  </a:lnTo>
                  <a:lnTo>
                    <a:pt x="34" y="201"/>
                  </a:lnTo>
                  <a:lnTo>
                    <a:pt x="30" y="201"/>
                  </a:lnTo>
                  <a:lnTo>
                    <a:pt x="26" y="201"/>
                  </a:lnTo>
                  <a:lnTo>
                    <a:pt x="23" y="201"/>
                  </a:lnTo>
                  <a:lnTo>
                    <a:pt x="19" y="201"/>
                  </a:lnTo>
                  <a:lnTo>
                    <a:pt x="19" y="201"/>
                  </a:lnTo>
                  <a:lnTo>
                    <a:pt x="19" y="201"/>
                  </a:lnTo>
                  <a:lnTo>
                    <a:pt x="19" y="197"/>
                  </a:lnTo>
                  <a:lnTo>
                    <a:pt x="19" y="193"/>
                  </a:lnTo>
                  <a:lnTo>
                    <a:pt x="15" y="193"/>
                  </a:lnTo>
                  <a:lnTo>
                    <a:pt x="15" y="189"/>
                  </a:lnTo>
                  <a:lnTo>
                    <a:pt x="15" y="189"/>
                  </a:lnTo>
                  <a:lnTo>
                    <a:pt x="15" y="186"/>
                  </a:lnTo>
                  <a:lnTo>
                    <a:pt x="12" y="186"/>
                  </a:lnTo>
                  <a:lnTo>
                    <a:pt x="12" y="182"/>
                  </a:lnTo>
                  <a:lnTo>
                    <a:pt x="12" y="182"/>
                  </a:lnTo>
                  <a:lnTo>
                    <a:pt x="8" y="182"/>
                  </a:lnTo>
                  <a:lnTo>
                    <a:pt x="8" y="178"/>
                  </a:lnTo>
                  <a:lnTo>
                    <a:pt x="4" y="175"/>
                  </a:lnTo>
                  <a:lnTo>
                    <a:pt x="0" y="175"/>
                  </a:lnTo>
                  <a:lnTo>
                    <a:pt x="0" y="171"/>
                  </a:lnTo>
                  <a:lnTo>
                    <a:pt x="0" y="164"/>
                  </a:lnTo>
                  <a:lnTo>
                    <a:pt x="0" y="164"/>
                  </a:lnTo>
                  <a:lnTo>
                    <a:pt x="0" y="160"/>
                  </a:lnTo>
                  <a:lnTo>
                    <a:pt x="0" y="16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9" name="Freeform 117"/>
            <p:cNvSpPr/>
            <p:nvPr/>
          </p:nvSpPr>
          <p:spPr bwMode="auto">
            <a:xfrm>
              <a:off x="4821155" y="3880368"/>
              <a:ext cx="223923" cy="143149"/>
            </a:xfrm>
            <a:custGeom>
              <a:avLst/>
              <a:gdLst>
                <a:gd name="T0" fmla="*/ 0 w 125"/>
                <a:gd name="T1" fmla="*/ 67 h 82"/>
                <a:gd name="T2" fmla="*/ 0 w 125"/>
                <a:gd name="T3" fmla="*/ 60 h 82"/>
                <a:gd name="T4" fmla="*/ 3 w 125"/>
                <a:gd name="T5" fmla="*/ 56 h 82"/>
                <a:gd name="T6" fmla="*/ 3 w 125"/>
                <a:gd name="T7" fmla="*/ 52 h 82"/>
                <a:gd name="T8" fmla="*/ 14 w 125"/>
                <a:gd name="T9" fmla="*/ 41 h 82"/>
                <a:gd name="T10" fmla="*/ 18 w 125"/>
                <a:gd name="T11" fmla="*/ 34 h 82"/>
                <a:gd name="T12" fmla="*/ 22 w 125"/>
                <a:gd name="T13" fmla="*/ 26 h 82"/>
                <a:gd name="T14" fmla="*/ 29 w 125"/>
                <a:gd name="T15" fmla="*/ 26 h 82"/>
                <a:gd name="T16" fmla="*/ 40 w 125"/>
                <a:gd name="T17" fmla="*/ 23 h 82"/>
                <a:gd name="T18" fmla="*/ 48 w 125"/>
                <a:gd name="T19" fmla="*/ 15 h 82"/>
                <a:gd name="T20" fmla="*/ 66 w 125"/>
                <a:gd name="T21" fmla="*/ 4 h 82"/>
                <a:gd name="T22" fmla="*/ 77 w 125"/>
                <a:gd name="T23" fmla="*/ 0 h 82"/>
                <a:gd name="T24" fmla="*/ 88 w 125"/>
                <a:gd name="T25" fmla="*/ 0 h 82"/>
                <a:gd name="T26" fmla="*/ 92 w 125"/>
                <a:gd name="T27" fmla="*/ 4 h 82"/>
                <a:gd name="T28" fmla="*/ 92 w 125"/>
                <a:gd name="T29" fmla="*/ 8 h 82"/>
                <a:gd name="T30" fmla="*/ 88 w 125"/>
                <a:gd name="T31" fmla="*/ 15 h 82"/>
                <a:gd name="T32" fmla="*/ 103 w 125"/>
                <a:gd name="T33" fmla="*/ 30 h 82"/>
                <a:gd name="T34" fmla="*/ 118 w 125"/>
                <a:gd name="T35" fmla="*/ 34 h 82"/>
                <a:gd name="T36" fmla="*/ 118 w 125"/>
                <a:gd name="T37" fmla="*/ 34 h 82"/>
                <a:gd name="T38" fmla="*/ 122 w 125"/>
                <a:gd name="T39" fmla="*/ 37 h 82"/>
                <a:gd name="T40" fmla="*/ 122 w 125"/>
                <a:gd name="T41" fmla="*/ 45 h 82"/>
                <a:gd name="T42" fmla="*/ 125 w 125"/>
                <a:gd name="T43" fmla="*/ 49 h 82"/>
                <a:gd name="T44" fmla="*/ 118 w 125"/>
                <a:gd name="T45" fmla="*/ 52 h 82"/>
                <a:gd name="T46" fmla="*/ 111 w 125"/>
                <a:gd name="T47" fmla="*/ 52 h 82"/>
                <a:gd name="T48" fmla="*/ 107 w 125"/>
                <a:gd name="T49" fmla="*/ 56 h 82"/>
                <a:gd name="T50" fmla="*/ 107 w 125"/>
                <a:gd name="T51" fmla="*/ 63 h 82"/>
                <a:gd name="T52" fmla="*/ 100 w 125"/>
                <a:gd name="T53" fmla="*/ 63 h 82"/>
                <a:gd name="T54" fmla="*/ 81 w 125"/>
                <a:gd name="T55" fmla="*/ 60 h 82"/>
                <a:gd name="T56" fmla="*/ 81 w 125"/>
                <a:gd name="T57" fmla="*/ 60 h 82"/>
                <a:gd name="T58" fmla="*/ 74 w 125"/>
                <a:gd name="T59" fmla="*/ 63 h 82"/>
                <a:gd name="T60" fmla="*/ 59 w 125"/>
                <a:gd name="T61" fmla="*/ 63 h 82"/>
                <a:gd name="T62" fmla="*/ 44 w 125"/>
                <a:gd name="T63" fmla="*/ 63 h 82"/>
                <a:gd name="T64" fmla="*/ 40 w 125"/>
                <a:gd name="T65" fmla="*/ 67 h 82"/>
                <a:gd name="T66" fmla="*/ 40 w 125"/>
                <a:gd name="T67" fmla="*/ 75 h 82"/>
                <a:gd name="T68" fmla="*/ 44 w 125"/>
                <a:gd name="T69" fmla="*/ 82 h 82"/>
                <a:gd name="T70" fmla="*/ 37 w 125"/>
                <a:gd name="T71" fmla="*/ 78 h 82"/>
                <a:gd name="T72" fmla="*/ 33 w 125"/>
                <a:gd name="T73" fmla="*/ 82 h 82"/>
                <a:gd name="T74" fmla="*/ 22 w 125"/>
                <a:gd name="T75" fmla="*/ 78 h 82"/>
                <a:gd name="T76" fmla="*/ 18 w 125"/>
                <a:gd name="T77" fmla="*/ 75 h 82"/>
                <a:gd name="T78" fmla="*/ 14 w 125"/>
                <a:gd name="T79" fmla="*/ 75 h 82"/>
                <a:gd name="T80" fmla="*/ 7 w 125"/>
                <a:gd name="T81" fmla="*/ 71 h 82"/>
                <a:gd name="T82" fmla="*/ 0 w 125"/>
                <a:gd name="T83" fmla="*/ 71 h 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25" h="82">
                  <a:moveTo>
                    <a:pt x="0" y="71"/>
                  </a:moveTo>
                  <a:lnTo>
                    <a:pt x="0" y="67"/>
                  </a:lnTo>
                  <a:lnTo>
                    <a:pt x="0" y="63"/>
                  </a:lnTo>
                  <a:lnTo>
                    <a:pt x="0" y="60"/>
                  </a:lnTo>
                  <a:lnTo>
                    <a:pt x="3" y="60"/>
                  </a:lnTo>
                  <a:lnTo>
                    <a:pt x="3" y="56"/>
                  </a:lnTo>
                  <a:lnTo>
                    <a:pt x="3" y="52"/>
                  </a:lnTo>
                  <a:lnTo>
                    <a:pt x="3" y="52"/>
                  </a:lnTo>
                  <a:lnTo>
                    <a:pt x="7" y="49"/>
                  </a:lnTo>
                  <a:lnTo>
                    <a:pt x="14" y="41"/>
                  </a:lnTo>
                  <a:lnTo>
                    <a:pt x="18" y="34"/>
                  </a:lnTo>
                  <a:lnTo>
                    <a:pt x="18" y="34"/>
                  </a:lnTo>
                  <a:lnTo>
                    <a:pt x="22" y="26"/>
                  </a:lnTo>
                  <a:lnTo>
                    <a:pt x="22" y="26"/>
                  </a:lnTo>
                  <a:lnTo>
                    <a:pt x="22" y="26"/>
                  </a:lnTo>
                  <a:lnTo>
                    <a:pt x="29" y="26"/>
                  </a:lnTo>
                  <a:lnTo>
                    <a:pt x="29" y="26"/>
                  </a:lnTo>
                  <a:lnTo>
                    <a:pt x="40" y="23"/>
                  </a:lnTo>
                  <a:lnTo>
                    <a:pt x="40" y="19"/>
                  </a:lnTo>
                  <a:lnTo>
                    <a:pt x="48" y="15"/>
                  </a:lnTo>
                  <a:lnTo>
                    <a:pt x="62" y="8"/>
                  </a:lnTo>
                  <a:lnTo>
                    <a:pt x="66" y="4"/>
                  </a:lnTo>
                  <a:lnTo>
                    <a:pt x="70" y="4"/>
                  </a:lnTo>
                  <a:lnTo>
                    <a:pt x="77" y="0"/>
                  </a:lnTo>
                  <a:lnTo>
                    <a:pt x="85" y="0"/>
                  </a:lnTo>
                  <a:lnTo>
                    <a:pt x="88" y="0"/>
                  </a:lnTo>
                  <a:lnTo>
                    <a:pt x="92" y="4"/>
                  </a:lnTo>
                  <a:lnTo>
                    <a:pt x="92" y="4"/>
                  </a:lnTo>
                  <a:lnTo>
                    <a:pt x="92" y="4"/>
                  </a:lnTo>
                  <a:lnTo>
                    <a:pt x="92" y="8"/>
                  </a:lnTo>
                  <a:lnTo>
                    <a:pt x="88" y="12"/>
                  </a:lnTo>
                  <a:lnTo>
                    <a:pt x="88" y="15"/>
                  </a:lnTo>
                  <a:lnTo>
                    <a:pt x="103" y="26"/>
                  </a:lnTo>
                  <a:lnTo>
                    <a:pt x="103" y="30"/>
                  </a:lnTo>
                  <a:lnTo>
                    <a:pt x="111" y="34"/>
                  </a:lnTo>
                  <a:lnTo>
                    <a:pt x="118" y="34"/>
                  </a:lnTo>
                  <a:lnTo>
                    <a:pt x="118" y="34"/>
                  </a:lnTo>
                  <a:lnTo>
                    <a:pt x="118" y="34"/>
                  </a:lnTo>
                  <a:lnTo>
                    <a:pt x="122" y="37"/>
                  </a:lnTo>
                  <a:lnTo>
                    <a:pt x="122" y="37"/>
                  </a:lnTo>
                  <a:lnTo>
                    <a:pt x="118" y="41"/>
                  </a:lnTo>
                  <a:lnTo>
                    <a:pt x="122" y="45"/>
                  </a:lnTo>
                  <a:lnTo>
                    <a:pt x="125" y="45"/>
                  </a:lnTo>
                  <a:lnTo>
                    <a:pt x="125" y="49"/>
                  </a:lnTo>
                  <a:lnTo>
                    <a:pt x="122" y="52"/>
                  </a:lnTo>
                  <a:lnTo>
                    <a:pt x="118" y="52"/>
                  </a:lnTo>
                  <a:lnTo>
                    <a:pt x="111" y="52"/>
                  </a:lnTo>
                  <a:lnTo>
                    <a:pt x="111" y="52"/>
                  </a:lnTo>
                  <a:lnTo>
                    <a:pt x="107" y="56"/>
                  </a:lnTo>
                  <a:lnTo>
                    <a:pt x="107" y="56"/>
                  </a:lnTo>
                  <a:lnTo>
                    <a:pt x="103" y="60"/>
                  </a:lnTo>
                  <a:lnTo>
                    <a:pt x="107" y="63"/>
                  </a:lnTo>
                  <a:lnTo>
                    <a:pt x="100" y="63"/>
                  </a:lnTo>
                  <a:lnTo>
                    <a:pt x="100" y="63"/>
                  </a:lnTo>
                  <a:lnTo>
                    <a:pt x="85" y="60"/>
                  </a:lnTo>
                  <a:lnTo>
                    <a:pt x="81" y="60"/>
                  </a:lnTo>
                  <a:lnTo>
                    <a:pt x="81" y="60"/>
                  </a:lnTo>
                  <a:lnTo>
                    <a:pt x="81" y="60"/>
                  </a:lnTo>
                  <a:lnTo>
                    <a:pt x="77" y="63"/>
                  </a:lnTo>
                  <a:lnTo>
                    <a:pt x="74" y="63"/>
                  </a:lnTo>
                  <a:lnTo>
                    <a:pt x="66" y="63"/>
                  </a:lnTo>
                  <a:lnTo>
                    <a:pt x="59" y="63"/>
                  </a:lnTo>
                  <a:lnTo>
                    <a:pt x="59" y="63"/>
                  </a:lnTo>
                  <a:lnTo>
                    <a:pt x="44" y="63"/>
                  </a:lnTo>
                  <a:lnTo>
                    <a:pt x="40" y="63"/>
                  </a:lnTo>
                  <a:lnTo>
                    <a:pt x="40" y="67"/>
                  </a:lnTo>
                  <a:lnTo>
                    <a:pt x="40" y="71"/>
                  </a:lnTo>
                  <a:lnTo>
                    <a:pt x="40" y="75"/>
                  </a:lnTo>
                  <a:lnTo>
                    <a:pt x="44" y="78"/>
                  </a:lnTo>
                  <a:lnTo>
                    <a:pt x="44" y="82"/>
                  </a:lnTo>
                  <a:lnTo>
                    <a:pt x="40" y="82"/>
                  </a:lnTo>
                  <a:lnTo>
                    <a:pt x="37" y="78"/>
                  </a:lnTo>
                  <a:lnTo>
                    <a:pt x="37" y="78"/>
                  </a:lnTo>
                  <a:lnTo>
                    <a:pt x="33" y="82"/>
                  </a:lnTo>
                  <a:lnTo>
                    <a:pt x="29" y="82"/>
                  </a:lnTo>
                  <a:lnTo>
                    <a:pt x="22" y="78"/>
                  </a:lnTo>
                  <a:lnTo>
                    <a:pt x="22" y="78"/>
                  </a:lnTo>
                  <a:lnTo>
                    <a:pt x="18" y="75"/>
                  </a:lnTo>
                  <a:lnTo>
                    <a:pt x="14" y="75"/>
                  </a:lnTo>
                  <a:lnTo>
                    <a:pt x="14" y="75"/>
                  </a:lnTo>
                  <a:lnTo>
                    <a:pt x="11" y="75"/>
                  </a:lnTo>
                  <a:lnTo>
                    <a:pt x="7" y="71"/>
                  </a:lnTo>
                  <a:lnTo>
                    <a:pt x="0" y="67"/>
                  </a:lnTo>
                  <a:lnTo>
                    <a:pt x="0" y="7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0" name="Freeform 118"/>
            <p:cNvSpPr/>
            <p:nvPr/>
          </p:nvSpPr>
          <p:spPr bwMode="auto">
            <a:xfrm>
              <a:off x="4462881" y="3841962"/>
              <a:ext cx="191679" cy="123946"/>
            </a:xfrm>
            <a:custGeom>
              <a:avLst/>
              <a:gdLst>
                <a:gd name="T0" fmla="*/ 18 w 107"/>
                <a:gd name="T1" fmla="*/ 8 h 71"/>
                <a:gd name="T2" fmla="*/ 26 w 107"/>
                <a:gd name="T3" fmla="*/ 4 h 71"/>
                <a:gd name="T4" fmla="*/ 40 w 107"/>
                <a:gd name="T5" fmla="*/ 0 h 71"/>
                <a:gd name="T6" fmla="*/ 51 w 107"/>
                <a:gd name="T7" fmla="*/ 0 h 71"/>
                <a:gd name="T8" fmla="*/ 59 w 107"/>
                <a:gd name="T9" fmla="*/ 8 h 71"/>
                <a:gd name="T10" fmla="*/ 63 w 107"/>
                <a:gd name="T11" fmla="*/ 8 h 71"/>
                <a:gd name="T12" fmla="*/ 66 w 107"/>
                <a:gd name="T13" fmla="*/ 8 h 71"/>
                <a:gd name="T14" fmla="*/ 70 w 107"/>
                <a:gd name="T15" fmla="*/ 8 h 71"/>
                <a:gd name="T16" fmla="*/ 74 w 107"/>
                <a:gd name="T17" fmla="*/ 15 h 71"/>
                <a:gd name="T18" fmla="*/ 77 w 107"/>
                <a:gd name="T19" fmla="*/ 19 h 71"/>
                <a:gd name="T20" fmla="*/ 81 w 107"/>
                <a:gd name="T21" fmla="*/ 22 h 71"/>
                <a:gd name="T22" fmla="*/ 88 w 107"/>
                <a:gd name="T23" fmla="*/ 30 h 71"/>
                <a:gd name="T24" fmla="*/ 88 w 107"/>
                <a:gd name="T25" fmla="*/ 34 h 71"/>
                <a:gd name="T26" fmla="*/ 88 w 107"/>
                <a:gd name="T27" fmla="*/ 41 h 71"/>
                <a:gd name="T28" fmla="*/ 92 w 107"/>
                <a:gd name="T29" fmla="*/ 45 h 71"/>
                <a:gd name="T30" fmla="*/ 96 w 107"/>
                <a:gd name="T31" fmla="*/ 52 h 71"/>
                <a:gd name="T32" fmla="*/ 100 w 107"/>
                <a:gd name="T33" fmla="*/ 52 h 71"/>
                <a:gd name="T34" fmla="*/ 103 w 107"/>
                <a:gd name="T35" fmla="*/ 56 h 71"/>
                <a:gd name="T36" fmla="*/ 103 w 107"/>
                <a:gd name="T37" fmla="*/ 59 h 71"/>
                <a:gd name="T38" fmla="*/ 107 w 107"/>
                <a:gd name="T39" fmla="*/ 63 h 71"/>
                <a:gd name="T40" fmla="*/ 107 w 107"/>
                <a:gd name="T41" fmla="*/ 71 h 71"/>
                <a:gd name="T42" fmla="*/ 103 w 107"/>
                <a:gd name="T43" fmla="*/ 67 h 71"/>
                <a:gd name="T44" fmla="*/ 96 w 107"/>
                <a:gd name="T45" fmla="*/ 63 h 71"/>
                <a:gd name="T46" fmla="*/ 88 w 107"/>
                <a:gd name="T47" fmla="*/ 63 h 71"/>
                <a:gd name="T48" fmla="*/ 81 w 107"/>
                <a:gd name="T49" fmla="*/ 63 h 71"/>
                <a:gd name="T50" fmla="*/ 63 w 107"/>
                <a:gd name="T51" fmla="*/ 59 h 71"/>
                <a:gd name="T52" fmla="*/ 63 w 107"/>
                <a:gd name="T53" fmla="*/ 59 h 71"/>
                <a:gd name="T54" fmla="*/ 40 w 107"/>
                <a:gd name="T55" fmla="*/ 59 h 71"/>
                <a:gd name="T56" fmla="*/ 33 w 107"/>
                <a:gd name="T57" fmla="*/ 63 h 71"/>
                <a:gd name="T58" fmla="*/ 18 w 107"/>
                <a:gd name="T59" fmla="*/ 67 h 71"/>
                <a:gd name="T60" fmla="*/ 14 w 107"/>
                <a:gd name="T61" fmla="*/ 63 h 71"/>
                <a:gd name="T62" fmla="*/ 14 w 107"/>
                <a:gd name="T63" fmla="*/ 63 h 71"/>
                <a:gd name="T64" fmla="*/ 18 w 107"/>
                <a:gd name="T65" fmla="*/ 59 h 71"/>
                <a:gd name="T66" fmla="*/ 11 w 107"/>
                <a:gd name="T67" fmla="*/ 59 h 71"/>
                <a:gd name="T68" fmla="*/ 11 w 107"/>
                <a:gd name="T69" fmla="*/ 59 h 71"/>
                <a:gd name="T70" fmla="*/ 14 w 107"/>
                <a:gd name="T71" fmla="*/ 52 h 71"/>
                <a:gd name="T72" fmla="*/ 26 w 107"/>
                <a:gd name="T73" fmla="*/ 48 h 71"/>
                <a:gd name="T74" fmla="*/ 33 w 107"/>
                <a:gd name="T75" fmla="*/ 48 h 71"/>
                <a:gd name="T76" fmla="*/ 37 w 107"/>
                <a:gd name="T77" fmla="*/ 48 h 71"/>
                <a:gd name="T78" fmla="*/ 40 w 107"/>
                <a:gd name="T79" fmla="*/ 45 h 71"/>
                <a:gd name="T80" fmla="*/ 48 w 107"/>
                <a:gd name="T81" fmla="*/ 48 h 71"/>
                <a:gd name="T82" fmla="*/ 55 w 107"/>
                <a:gd name="T83" fmla="*/ 52 h 71"/>
                <a:gd name="T84" fmla="*/ 63 w 107"/>
                <a:gd name="T85" fmla="*/ 48 h 71"/>
                <a:gd name="T86" fmla="*/ 59 w 107"/>
                <a:gd name="T87" fmla="*/ 48 h 71"/>
                <a:gd name="T88" fmla="*/ 48 w 107"/>
                <a:gd name="T89" fmla="*/ 45 h 71"/>
                <a:gd name="T90" fmla="*/ 40 w 107"/>
                <a:gd name="T91" fmla="*/ 41 h 71"/>
                <a:gd name="T92" fmla="*/ 33 w 107"/>
                <a:gd name="T93" fmla="*/ 41 h 71"/>
                <a:gd name="T94" fmla="*/ 22 w 107"/>
                <a:gd name="T95" fmla="*/ 45 h 71"/>
                <a:gd name="T96" fmla="*/ 14 w 107"/>
                <a:gd name="T97" fmla="*/ 48 h 71"/>
                <a:gd name="T98" fmla="*/ 14 w 107"/>
                <a:gd name="T99" fmla="*/ 45 h 71"/>
                <a:gd name="T100" fmla="*/ 14 w 107"/>
                <a:gd name="T101" fmla="*/ 41 h 71"/>
                <a:gd name="T102" fmla="*/ 11 w 107"/>
                <a:gd name="T103" fmla="*/ 37 h 71"/>
                <a:gd name="T104" fmla="*/ 0 w 107"/>
                <a:gd name="T105" fmla="*/ 30 h 71"/>
                <a:gd name="T106" fmla="*/ 14 w 107"/>
                <a:gd name="T107" fmla="*/ 1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07" h="71">
                  <a:moveTo>
                    <a:pt x="14" y="8"/>
                  </a:moveTo>
                  <a:lnTo>
                    <a:pt x="18" y="8"/>
                  </a:lnTo>
                  <a:lnTo>
                    <a:pt x="22" y="8"/>
                  </a:lnTo>
                  <a:lnTo>
                    <a:pt x="26" y="4"/>
                  </a:lnTo>
                  <a:lnTo>
                    <a:pt x="33" y="0"/>
                  </a:lnTo>
                  <a:lnTo>
                    <a:pt x="40" y="0"/>
                  </a:lnTo>
                  <a:lnTo>
                    <a:pt x="44" y="0"/>
                  </a:lnTo>
                  <a:lnTo>
                    <a:pt x="51" y="0"/>
                  </a:lnTo>
                  <a:lnTo>
                    <a:pt x="55" y="4"/>
                  </a:lnTo>
                  <a:lnTo>
                    <a:pt x="59" y="8"/>
                  </a:lnTo>
                  <a:lnTo>
                    <a:pt x="59" y="8"/>
                  </a:lnTo>
                  <a:lnTo>
                    <a:pt x="63" y="8"/>
                  </a:lnTo>
                  <a:lnTo>
                    <a:pt x="66" y="8"/>
                  </a:lnTo>
                  <a:lnTo>
                    <a:pt x="66" y="8"/>
                  </a:lnTo>
                  <a:lnTo>
                    <a:pt x="70" y="8"/>
                  </a:lnTo>
                  <a:lnTo>
                    <a:pt x="70" y="8"/>
                  </a:lnTo>
                  <a:lnTo>
                    <a:pt x="70" y="11"/>
                  </a:lnTo>
                  <a:lnTo>
                    <a:pt x="74" y="15"/>
                  </a:lnTo>
                  <a:lnTo>
                    <a:pt x="74" y="19"/>
                  </a:lnTo>
                  <a:lnTo>
                    <a:pt x="77" y="19"/>
                  </a:lnTo>
                  <a:lnTo>
                    <a:pt x="77" y="22"/>
                  </a:lnTo>
                  <a:lnTo>
                    <a:pt x="81" y="22"/>
                  </a:lnTo>
                  <a:lnTo>
                    <a:pt x="85" y="26"/>
                  </a:lnTo>
                  <a:lnTo>
                    <a:pt x="88" y="30"/>
                  </a:lnTo>
                  <a:lnTo>
                    <a:pt x="88" y="30"/>
                  </a:lnTo>
                  <a:lnTo>
                    <a:pt x="88" y="34"/>
                  </a:lnTo>
                  <a:lnTo>
                    <a:pt x="88" y="34"/>
                  </a:lnTo>
                  <a:lnTo>
                    <a:pt x="88" y="41"/>
                  </a:lnTo>
                  <a:lnTo>
                    <a:pt x="88" y="45"/>
                  </a:lnTo>
                  <a:lnTo>
                    <a:pt x="92" y="45"/>
                  </a:lnTo>
                  <a:lnTo>
                    <a:pt x="96" y="48"/>
                  </a:lnTo>
                  <a:lnTo>
                    <a:pt x="96" y="52"/>
                  </a:lnTo>
                  <a:lnTo>
                    <a:pt x="100" y="52"/>
                  </a:lnTo>
                  <a:lnTo>
                    <a:pt x="100" y="52"/>
                  </a:lnTo>
                  <a:lnTo>
                    <a:pt x="100" y="56"/>
                  </a:lnTo>
                  <a:lnTo>
                    <a:pt x="103" y="56"/>
                  </a:lnTo>
                  <a:lnTo>
                    <a:pt x="103" y="59"/>
                  </a:lnTo>
                  <a:lnTo>
                    <a:pt x="103" y="59"/>
                  </a:lnTo>
                  <a:lnTo>
                    <a:pt x="103" y="63"/>
                  </a:lnTo>
                  <a:lnTo>
                    <a:pt x="107" y="63"/>
                  </a:lnTo>
                  <a:lnTo>
                    <a:pt x="107" y="67"/>
                  </a:lnTo>
                  <a:lnTo>
                    <a:pt x="107" y="71"/>
                  </a:lnTo>
                  <a:lnTo>
                    <a:pt x="107" y="67"/>
                  </a:lnTo>
                  <a:lnTo>
                    <a:pt x="103" y="67"/>
                  </a:lnTo>
                  <a:lnTo>
                    <a:pt x="100" y="67"/>
                  </a:lnTo>
                  <a:lnTo>
                    <a:pt x="96" y="63"/>
                  </a:lnTo>
                  <a:lnTo>
                    <a:pt x="96" y="67"/>
                  </a:lnTo>
                  <a:lnTo>
                    <a:pt x="88" y="63"/>
                  </a:lnTo>
                  <a:lnTo>
                    <a:pt x="85" y="63"/>
                  </a:lnTo>
                  <a:lnTo>
                    <a:pt x="81" y="63"/>
                  </a:lnTo>
                  <a:lnTo>
                    <a:pt x="74" y="59"/>
                  </a:lnTo>
                  <a:lnTo>
                    <a:pt x="63" y="59"/>
                  </a:lnTo>
                  <a:lnTo>
                    <a:pt x="63" y="59"/>
                  </a:lnTo>
                  <a:lnTo>
                    <a:pt x="63" y="59"/>
                  </a:lnTo>
                  <a:lnTo>
                    <a:pt x="55" y="59"/>
                  </a:lnTo>
                  <a:lnTo>
                    <a:pt x="40" y="59"/>
                  </a:lnTo>
                  <a:lnTo>
                    <a:pt x="37" y="59"/>
                  </a:lnTo>
                  <a:lnTo>
                    <a:pt x="33" y="63"/>
                  </a:lnTo>
                  <a:lnTo>
                    <a:pt x="22" y="63"/>
                  </a:lnTo>
                  <a:lnTo>
                    <a:pt x="18" y="67"/>
                  </a:lnTo>
                  <a:lnTo>
                    <a:pt x="14" y="67"/>
                  </a:lnTo>
                  <a:lnTo>
                    <a:pt x="14" y="63"/>
                  </a:lnTo>
                  <a:lnTo>
                    <a:pt x="11" y="59"/>
                  </a:lnTo>
                  <a:lnTo>
                    <a:pt x="14" y="63"/>
                  </a:lnTo>
                  <a:lnTo>
                    <a:pt x="14" y="63"/>
                  </a:lnTo>
                  <a:lnTo>
                    <a:pt x="18" y="59"/>
                  </a:lnTo>
                  <a:lnTo>
                    <a:pt x="14" y="59"/>
                  </a:lnTo>
                  <a:lnTo>
                    <a:pt x="11" y="59"/>
                  </a:lnTo>
                  <a:lnTo>
                    <a:pt x="11" y="59"/>
                  </a:lnTo>
                  <a:lnTo>
                    <a:pt x="11" y="59"/>
                  </a:lnTo>
                  <a:lnTo>
                    <a:pt x="11" y="56"/>
                  </a:lnTo>
                  <a:lnTo>
                    <a:pt x="14" y="52"/>
                  </a:lnTo>
                  <a:lnTo>
                    <a:pt x="22" y="52"/>
                  </a:lnTo>
                  <a:lnTo>
                    <a:pt x="26" y="48"/>
                  </a:lnTo>
                  <a:lnTo>
                    <a:pt x="29" y="48"/>
                  </a:lnTo>
                  <a:lnTo>
                    <a:pt x="33" y="48"/>
                  </a:lnTo>
                  <a:lnTo>
                    <a:pt x="33" y="48"/>
                  </a:lnTo>
                  <a:lnTo>
                    <a:pt x="37" y="48"/>
                  </a:lnTo>
                  <a:lnTo>
                    <a:pt x="37" y="48"/>
                  </a:lnTo>
                  <a:lnTo>
                    <a:pt x="40" y="45"/>
                  </a:lnTo>
                  <a:lnTo>
                    <a:pt x="44" y="48"/>
                  </a:lnTo>
                  <a:lnTo>
                    <a:pt x="48" y="48"/>
                  </a:lnTo>
                  <a:lnTo>
                    <a:pt x="51" y="48"/>
                  </a:lnTo>
                  <a:lnTo>
                    <a:pt x="55" y="52"/>
                  </a:lnTo>
                  <a:lnTo>
                    <a:pt x="59" y="52"/>
                  </a:lnTo>
                  <a:lnTo>
                    <a:pt x="63" y="48"/>
                  </a:lnTo>
                  <a:lnTo>
                    <a:pt x="59" y="48"/>
                  </a:lnTo>
                  <a:lnTo>
                    <a:pt x="59" y="48"/>
                  </a:lnTo>
                  <a:lnTo>
                    <a:pt x="51" y="45"/>
                  </a:lnTo>
                  <a:lnTo>
                    <a:pt x="48" y="45"/>
                  </a:lnTo>
                  <a:lnTo>
                    <a:pt x="44" y="41"/>
                  </a:lnTo>
                  <a:lnTo>
                    <a:pt x="40" y="41"/>
                  </a:lnTo>
                  <a:lnTo>
                    <a:pt x="37" y="41"/>
                  </a:lnTo>
                  <a:lnTo>
                    <a:pt x="33" y="41"/>
                  </a:lnTo>
                  <a:lnTo>
                    <a:pt x="26" y="45"/>
                  </a:lnTo>
                  <a:lnTo>
                    <a:pt x="22" y="45"/>
                  </a:lnTo>
                  <a:lnTo>
                    <a:pt x="22" y="48"/>
                  </a:lnTo>
                  <a:lnTo>
                    <a:pt x="14" y="48"/>
                  </a:lnTo>
                  <a:lnTo>
                    <a:pt x="14" y="45"/>
                  </a:lnTo>
                  <a:lnTo>
                    <a:pt x="14" y="45"/>
                  </a:lnTo>
                  <a:lnTo>
                    <a:pt x="11" y="41"/>
                  </a:lnTo>
                  <a:lnTo>
                    <a:pt x="14" y="41"/>
                  </a:lnTo>
                  <a:lnTo>
                    <a:pt x="14" y="37"/>
                  </a:lnTo>
                  <a:lnTo>
                    <a:pt x="11" y="37"/>
                  </a:lnTo>
                  <a:lnTo>
                    <a:pt x="7" y="34"/>
                  </a:lnTo>
                  <a:lnTo>
                    <a:pt x="0" y="30"/>
                  </a:lnTo>
                  <a:lnTo>
                    <a:pt x="11" y="19"/>
                  </a:lnTo>
                  <a:lnTo>
                    <a:pt x="14" y="11"/>
                  </a:lnTo>
                  <a:lnTo>
                    <a:pt x="14"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1" name="Freeform 119"/>
            <p:cNvSpPr/>
            <p:nvPr/>
          </p:nvSpPr>
          <p:spPr bwMode="auto">
            <a:xfrm>
              <a:off x="4482583" y="3913537"/>
              <a:ext cx="93152" cy="26187"/>
            </a:xfrm>
            <a:custGeom>
              <a:avLst/>
              <a:gdLst>
                <a:gd name="T0" fmla="*/ 0 w 52"/>
                <a:gd name="T1" fmla="*/ 15 h 15"/>
                <a:gd name="T2" fmla="*/ 3 w 52"/>
                <a:gd name="T3" fmla="*/ 11 h 15"/>
                <a:gd name="T4" fmla="*/ 11 w 52"/>
                <a:gd name="T5" fmla="*/ 11 h 15"/>
                <a:gd name="T6" fmla="*/ 15 w 52"/>
                <a:gd name="T7" fmla="*/ 7 h 15"/>
                <a:gd name="T8" fmla="*/ 18 w 52"/>
                <a:gd name="T9" fmla="*/ 7 h 15"/>
                <a:gd name="T10" fmla="*/ 22 w 52"/>
                <a:gd name="T11" fmla="*/ 7 h 15"/>
                <a:gd name="T12" fmla="*/ 22 w 52"/>
                <a:gd name="T13" fmla="*/ 7 h 15"/>
                <a:gd name="T14" fmla="*/ 26 w 52"/>
                <a:gd name="T15" fmla="*/ 7 h 15"/>
                <a:gd name="T16" fmla="*/ 26 w 52"/>
                <a:gd name="T17" fmla="*/ 7 h 15"/>
                <a:gd name="T18" fmla="*/ 29 w 52"/>
                <a:gd name="T19" fmla="*/ 4 h 15"/>
                <a:gd name="T20" fmla="*/ 33 w 52"/>
                <a:gd name="T21" fmla="*/ 7 h 15"/>
                <a:gd name="T22" fmla="*/ 37 w 52"/>
                <a:gd name="T23" fmla="*/ 7 h 15"/>
                <a:gd name="T24" fmla="*/ 40 w 52"/>
                <a:gd name="T25" fmla="*/ 7 h 15"/>
                <a:gd name="T26" fmla="*/ 44 w 52"/>
                <a:gd name="T27" fmla="*/ 11 h 15"/>
                <a:gd name="T28" fmla="*/ 48 w 52"/>
                <a:gd name="T29" fmla="*/ 11 h 15"/>
                <a:gd name="T30" fmla="*/ 52 w 52"/>
                <a:gd name="T31" fmla="*/ 7 h 15"/>
                <a:gd name="T32" fmla="*/ 48 w 52"/>
                <a:gd name="T33" fmla="*/ 7 h 15"/>
                <a:gd name="T34" fmla="*/ 48 w 52"/>
                <a:gd name="T35" fmla="*/ 7 h 15"/>
                <a:gd name="T36" fmla="*/ 40 w 52"/>
                <a:gd name="T37" fmla="*/ 4 h 15"/>
                <a:gd name="T38" fmla="*/ 37 w 52"/>
                <a:gd name="T39" fmla="*/ 4 h 15"/>
                <a:gd name="T40" fmla="*/ 33 w 52"/>
                <a:gd name="T41" fmla="*/ 0 h 15"/>
                <a:gd name="T42" fmla="*/ 29 w 52"/>
                <a:gd name="T43" fmla="*/ 0 h 15"/>
                <a:gd name="T44" fmla="*/ 26 w 52"/>
                <a:gd name="T45" fmla="*/ 0 h 15"/>
                <a:gd name="T46" fmla="*/ 22 w 52"/>
                <a:gd name="T47" fmla="*/ 0 h 15"/>
                <a:gd name="T48" fmla="*/ 15 w 52"/>
                <a:gd name="T49" fmla="*/ 4 h 15"/>
                <a:gd name="T50" fmla="*/ 11 w 52"/>
                <a:gd name="T51" fmla="*/ 4 h 15"/>
                <a:gd name="T52" fmla="*/ 11 w 52"/>
                <a:gd name="T53" fmla="*/ 7 h 15"/>
                <a:gd name="T54" fmla="*/ 3 w 52"/>
                <a:gd name="T55" fmla="*/ 7 h 15"/>
                <a:gd name="T56" fmla="*/ 3 w 52"/>
                <a:gd name="T57" fmla="*/ 7 h 15"/>
                <a:gd name="T58" fmla="*/ 7 w 52"/>
                <a:gd name="T59" fmla="*/ 11 h 15"/>
                <a:gd name="T60" fmla="*/ 11 w 52"/>
                <a:gd name="T61" fmla="*/ 7 h 15"/>
                <a:gd name="T62" fmla="*/ 7 w 52"/>
                <a:gd name="T63" fmla="*/ 11 h 15"/>
                <a:gd name="T64" fmla="*/ 3 w 52"/>
                <a:gd name="T65" fmla="*/ 11 h 15"/>
                <a:gd name="T66" fmla="*/ 0 w 52"/>
                <a:gd name="T67" fmla="*/ 7 h 15"/>
                <a:gd name="T68" fmla="*/ 0 w 52"/>
                <a:gd name="T69" fmla="*/ 11 h 15"/>
                <a:gd name="T70" fmla="*/ 0 w 52"/>
                <a:gd name="T71" fmla="*/ 11 h 15"/>
                <a:gd name="T72" fmla="*/ 0 w 52"/>
                <a:gd name="T73" fmla="*/ 1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2" h="15">
                  <a:moveTo>
                    <a:pt x="0" y="15"/>
                  </a:moveTo>
                  <a:lnTo>
                    <a:pt x="3" y="11"/>
                  </a:lnTo>
                  <a:lnTo>
                    <a:pt x="11" y="11"/>
                  </a:lnTo>
                  <a:lnTo>
                    <a:pt x="15" y="7"/>
                  </a:lnTo>
                  <a:lnTo>
                    <a:pt x="18" y="7"/>
                  </a:lnTo>
                  <a:lnTo>
                    <a:pt x="22" y="7"/>
                  </a:lnTo>
                  <a:lnTo>
                    <a:pt x="22" y="7"/>
                  </a:lnTo>
                  <a:lnTo>
                    <a:pt x="26" y="7"/>
                  </a:lnTo>
                  <a:lnTo>
                    <a:pt x="26" y="7"/>
                  </a:lnTo>
                  <a:lnTo>
                    <a:pt x="29" y="4"/>
                  </a:lnTo>
                  <a:lnTo>
                    <a:pt x="33" y="7"/>
                  </a:lnTo>
                  <a:lnTo>
                    <a:pt x="37" y="7"/>
                  </a:lnTo>
                  <a:lnTo>
                    <a:pt x="40" y="7"/>
                  </a:lnTo>
                  <a:lnTo>
                    <a:pt x="44" y="11"/>
                  </a:lnTo>
                  <a:lnTo>
                    <a:pt x="48" y="11"/>
                  </a:lnTo>
                  <a:lnTo>
                    <a:pt x="52" y="7"/>
                  </a:lnTo>
                  <a:lnTo>
                    <a:pt x="48" y="7"/>
                  </a:lnTo>
                  <a:lnTo>
                    <a:pt x="48" y="7"/>
                  </a:lnTo>
                  <a:lnTo>
                    <a:pt x="40" y="4"/>
                  </a:lnTo>
                  <a:lnTo>
                    <a:pt x="37" y="4"/>
                  </a:lnTo>
                  <a:lnTo>
                    <a:pt x="33" y="0"/>
                  </a:lnTo>
                  <a:lnTo>
                    <a:pt x="29" y="0"/>
                  </a:lnTo>
                  <a:lnTo>
                    <a:pt x="26" y="0"/>
                  </a:lnTo>
                  <a:lnTo>
                    <a:pt x="22" y="0"/>
                  </a:lnTo>
                  <a:lnTo>
                    <a:pt x="15" y="4"/>
                  </a:lnTo>
                  <a:lnTo>
                    <a:pt x="11" y="4"/>
                  </a:lnTo>
                  <a:lnTo>
                    <a:pt x="11" y="7"/>
                  </a:lnTo>
                  <a:lnTo>
                    <a:pt x="3" y="7"/>
                  </a:lnTo>
                  <a:lnTo>
                    <a:pt x="3" y="7"/>
                  </a:lnTo>
                  <a:lnTo>
                    <a:pt x="7" y="11"/>
                  </a:lnTo>
                  <a:lnTo>
                    <a:pt x="11" y="7"/>
                  </a:lnTo>
                  <a:lnTo>
                    <a:pt x="7" y="11"/>
                  </a:lnTo>
                  <a:lnTo>
                    <a:pt x="3" y="11"/>
                  </a:lnTo>
                  <a:lnTo>
                    <a:pt x="0" y="7"/>
                  </a:lnTo>
                  <a:lnTo>
                    <a:pt x="0" y="11"/>
                  </a:lnTo>
                  <a:lnTo>
                    <a:pt x="0" y="11"/>
                  </a:lnTo>
                  <a:lnTo>
                    <a:pt x="0" y="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2" name="Freeform 120"/>
            <p:cNvSpPr/>
            <p:nvPr/>
          </p:nvSpPr>
          <p:spPr bwMode="auto">
            <a:xfrm>
              <a:off x="4487958" y="3944959"/>
              <a:ext cx="87778" cy="45388"/>
            </a:xfrm>
            <a:custGeom>
              <a:avLst/>
              <a:gdLst>
                <a:gd name="T0" fmla="*/ 0 w 49"/>
                <a:gd name="T1" fmla="*/ 8 h 26"/>
                <a:gd name="T2" fmla="*/ 4 w 49"/>
                <a:gd name="T3" fmla="*/ 8 h 26"/>
                <a:gd name="T4" fmla="*/ 8 w 49"/>
                <a:gd name="T5" fmla="*/ 4 h 26"/>
                <a:gd name="T6" fmla="*/ 19 w 49"/>
                <a:gd name="T7" fmla="*/ 4 h 26"/>
                <a:gd name="T8" fmla="*/ 23 w 49"/>
                <a:gd name="T9" fmla="*/ 0 h 26"/>
                <a:gd name="T10" fmla="*/ 26 w 49"/>
                <a:gd name="T11" fmla="*/ 0 h 26"/>
                <a:gd name="T12" fmla="*/ 41 w 49"/>
                <a:gd name="T13" fmla="*/ 0 h 26"/>
                <a:gd name="T14" fmla="*/ 49 w 49"/>
                <a:gd name="T15" fmla="*/ 0 h 26"/>
                <a:gd name="T16" fmla="*/ 49 w 49"/>
                <a:gd name="T17" fmla="*/ 4 h 26"/>
                <a:gd name="T18" fmla="*/ 49 w 49"/>
                <a:gd name="T19" fmla="*/ 8 h 26"/>
                <a:gd name="T20" fmla="*/ 49 w 49"/>
                <a:gd name="T21" fmla="*/ 12 h 26"/>
                <a:gd name="T22" fmla="*/ 49 w 49"/>
                <a:gd name="T23" fmla="*/ 15 h 26"/>
                <a:gd name="T24" fmla="*/ 49 w 49"/>
                <a:gd name="T25" fmla="*/ 19 h 26"/>
                <a:gd name="T26" fmla="*/ 45 w 49"/>
                <a:gd name="T27" fmla="*/ 19 h 26"/>
                <a:gd name="T28" fmla="*/ 41 w 49"/>
                <a:gd name="T29" fmla="*/ 19 h 26"/>
                <a:gd name="T30" fmla="*/ 37 w 49"/>
                <a:gd name="T31" fmla="*/ 23 h 26"/>
                <a:gd name="T32" fmla="*/ 34 w 49"/>
                <a:gd name="T33" fmla="*/ 23 h 26"/>
                <a:gd name="T34" fmla="*/ 30 w 49"/>
                <a:gd name="T35" fmla="*/ 26 h 26"/>
                <a:gd name="T36" fmla="*/ 26 w 49"/>
                <a:gd name="T37" fmla="*/ 26 h 26"/>
                <a:gd name="T38" fmla="*/ 26 w 49"/>
                <a:gd name="T39" fmla="*/ 26 h 26"/>
                <a:gd name="T40" fmla="*/ 26 w 49"/>
                <a:gd name="T41" fmla="*/ 23 h 26"/>
                <a:gd name="T42" fmla="*/ 19 w 49"/>
                <a:gd name="T43" fmla="*/ 26 h 26"/>
                <a:gd name="T44" fmla="*/ 23 w 49"/>
                <a:gd name="T45" fmla="*/ 23 h 26"/>
                <a:gd name="T46" fmla="*/ 23 w 49"/>
                <a:gd name="T47" fmla="*/ 23 h 26"/>
                <a:gd name="T48" fmla="*/ 23 w 49"/>
                <a:gd name="T49" fmla="*/ 19 h 26"/>
                <a:gd name="T50" fmla="*/ 19 w 49"/>
                <a:gd name="T51" fmla="*/ 19 h 26"/>
                <a:gd name="T52" fmla="*/ 19 w 49"/>
                <a:gd name="T53" fmla="*/ 19 h 26"/>
                <a:gd name="T54" fmla="*/ 15 w 49"/>
                <a:gd name="T55" fmla="*/ 15 h 26"/>
                <a:gd name="T56" fmla="*/ 26 w 49"/>
                <a:gd name="T57" fmla="*/ 15 h 26"/>
                <a:gd name="T58" fmla="*/ 26 w 49"/>
                <a:gd name="T59" fmla="*/ 15 h 26"/>
                <a:gd name="T60" fmla="*/ 23 w 49"/>
                <a:gd name="T61" fmla="*/ 15 h 26"/>
                <a:gd name="T62" fmla="*/ 19 w 49"/>
                <a:gd name="T63" fmla="*/ 15 h 26"/>
                <a:gd name="T64" fmla="*/ 15 w 49"/>
                <a:gd name="T65" fmla="*/ 15 h 26"/>
                <a:gd name="T66" fmla="*/ 12 w 49"/>
                <a:gd name="T67" fmla="*/ 15 h 26"/>
                <a:gd name="T68" fmla="*/ 12 w 49"/>
                <a:gd name="T69" fmla="*/ 15 h 26"/>
                <a:gd name="T70" fmla="*/ 8 w 49"/>
                <a:gd name="T71" fmla="*/ 15 h 26"/>
                <a:gd name="T72" fmla="*/ 4 w 49"/>
                <a:gd name="T73" fmla="*/ 12 h 26"/>
                <a:gd name="T74" fmla="*/ 8 w 49"/>
                <a:gd name="T75" fmla="*/ 8 h 26"/>
                <a:gd name="T76" fmla="*/ 4 w 49"/>
                <a:gd name="T77" fmla="*/ 8 h 26"/>
                <a:gd name="T78" fmla="*/ 0 w 49"/>
                <a:gd name="T79" fmla="*/ 8 h 26"/>
                <a:gd name="T80" fmla="*/ 0 w 49"/>
                <a:gd name="T81" fmla="*/ 8 h 26"/>
                <a:gd name="T82" fmla="*/ 0 w 49"/>
                <a:gd name="T83" fmla="*/ 8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49" h="26">
                  <a:moveTo>
                    <a:pt x="0" y="8"/>
                  </a:moveTo>
                  <a:lnTo>
                    <a:pt x="4" y="8"/>
                  </a:lnTo>
                  <a:lnTo>
                    <a:pt x="8" y="4"/>
                  </a:lnTo>
                  <a:lnTo>
                    <a:pt x="19" y="4"/>
                  </a:lnTo>
                  <a:lnTo>
                    <a:pt x="23" y="0"/>
                  </a:lnTo>
                  <a:lnTo>
                    <a:pt x="26" y="0"/>
                  </a:lnTo>
                  <a:lnTo>
                    <a:pt x="41" y="0"/>
                  </a:lnTo>
                  <a:lnTo>
                    <a:pt x="49" y="0"/>
                  </a:lnTo>
                  <a:lnTo>
                    <a:pt x="49" y="4"/>
                  </a:lnTo>
                  <a:lnTo>
                    <a:pt x="49" y="8"/>
                  </a:lnTo>
                  <a:lnTo>
                    <a:pt x="49" y="12"/>
                  </a:lnTo>
                  <a:lnTo>
                    <a:pt x="49" y="15"/>
                  </a:lnTo>
                  <a:lnTo>
                    <a:pt x="49" y="19"/>
                  </a:lnTo>
                  <a:lnTo>
                    <a:pt x="45" y="19"/>
                  </a:lnTo>
                  <a:lnTo>
                    <a:pt x="41" y="19"/>
                  </a:lnTo>
                  <a:lnTo>
                    <a:pt x="37" y="23"/>
                  </a:lnTo>
                  <a:lnTo>
                    <a:pt x="34" y="23"/>
                  </a:lnTo>
                  <a:lnTo>
                    <a:pt x="30" y="26"/>
                  </a:lnTo>
                  <a:lnTo>
                    <a:pt x="26" y="26"/>
                  </a:lnTo>
                  <a:lnTo>
                    <a:pt x="26" y="26"/>
                  </a:lnTo>
                  <a:lnTo>
                    <a:pt x="26" y="23"/>
                  </a:lnTo>
                  <a:lnTo>
                    <a:pt x="19" y="26"/>
                  </a:lnTo>
                  <a:lnTo>
                    <a:pt x="23" y="23"/>
                  </a:lnTo>
                  <a:lnTo>
                    <a:pt x="23" y="23"/>
                  </a:lnTo>
                  <a:lnTo>
                    <a:pt x="23" y="19"/>
                  </a:lnTo>
                  <a:lnTo>
                    <a:pt x="19" y="19"/>
                  </a:lnTo>
                  <a:lnTo>
                    <a:pt x="19" y="19"/>
                  </a:lnTo>
                  <a:lnTo>
                    <a:pt x="15" y="15"/>
                  </a:lnTo>
                  <a:lnTo>
                    <a:pt x="26" y="15"/>
                  </a:lnTo>
                  <a:lnTo>
                    <a:pt x="26" y="15"/>
                  </a:lnTo>
                  <a:lnTo>
                    <a:pt x="23" y="15"/>
                  </a:lnTo>
                  <a:lnTo>
                    <a:pt x="19" y="15"/>
                  </a:lnTo>
                  <a:lnTo>
                    <a:pt x="15" y="15"/>
                  </a:lnTo>
                  <a:lnTo>
                    <a:pt x="12" y="15"/>
                  </a:lnTo>
                  <a:lnTo>
                    <a:pt x="12" y="15"/>
                  </a:lnTo>
                  <a:lnTo>
                    <a:pt x="8" y="15"/>
                  </a:lnTo>
                  <a:lnTo>
                    <a:pt x="4" y="12"/>
                  </a:lnTo>
                  <a:lnTo>
                    <a:pt x="8" y="8"/>
                  </a:lnTo>
                  <a:lnTo>
                    <a:pt x="4" y="8"/>
                  </a:lnTo>
                  <a:lnTo>
                    <a:pt x="0" y="8"/>
                  </a:lnTo>
                  <a:lnTo>
                    <a:pt x="0" y="8"/>
                  </a:lnTo>
                  <a:lnTo>
                    <a:pt x="0"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3" name="Freeform 121"/>
            <p:cNvSpPr/>
            <p:nvPr/>
          </p:nvSpPr>
          <p:spPr bwMode="auto">
            <a:xfrm>
              <a:off x="4541701" y="3944959"/>
              <a:ext cx="213175" cy="181555"/>
            </a:xfrm>
            <a:custGeom>
              <a:avLst/>
              <a:gdLst>
                <a:gd name="T0" fmla="*/ 4 w 119"/>
                <a:gd name="T1" fmla="*/ 23 h 104"/>
                <a:gd name="T2" fmla="*/ 11 w 119"/>
                <a:gd name="T3" fmla="*/ 19 h 104"/>
                <a:gd name="T4" fmla="*/ 19 w 119"/>
                <a:gd name="T5" fmla="*/ 19 h 104"/>
                <a:gd name="T6" fmla="*/ 19 w 119"/>
                <a:gd name="T7" fmla="*/ 12 h 104"/>
                <a:gd name="T8" fmla="*/ 19 w 119"/>
                <a:gd name="T9" fmla="*/ 4 h 104"/>
                <a:gd name="T10" fmla="*/ 19 w 119"/>
                <a:gd name="T11" fmla="*/ 0 h 104"/>
                <a:gd name="T12" fmla="*/ 37 w 119"/>
                <a:gd name="T13" fmla="*/ 4 h 104"/>
                <a:gd name="T14" fmla="*/ 44 w 119"/>
                <a:gd name="T15" fmla="*/ 4 h 104"/>
                <a:gd name="T16" fmla="*/ 52 w 119"/>
                <a:gd name="T17" fmla="*/ 4 h 104"/>
                <a:gd name="T18" fmla="*/ 59 w 119"/>
                <a:gd name="T19" fmla="*/ 8 h 104"/>
                <a:gd name="T20" fmla="*/ 63 w 119"/>
                <a:gd name="T21" fmla="*/ 12 h 104"/>
                <a:gd name="T22" fmla="*/ 67 w 119"/>
                <a:gd name="T23" fmla="*/ 12 h 104"/>
                <a:gd name="T24" fmla="*/ 74 w 119"/>
                <a:gd name="T25" fmla="*/ 12 h 104"/>
                <a:gd name="T26" fmla="*/ 81 w 119"/>
                <a:gd name="T27" fmla="*/ 12 h 104"/>
                <a:gd name="T28" fmla="*/ 85 w 119"/>
                <a:gd name="T29" fmla="*/ 8 h 104"/>
                <a:gd name="T30" fmla="*/ 93 w 119"/>
                <a:gd name="T31" fmla="*/ 8 h 104"/>
                <a:gd name="T32" fmla="*/ 96 w 119"/>
                <a:gd name="T33" fmla="*/ 8 h 104"/>
                <a:gd name="T34" fmla="*/ 100 w 119"/>
                <a:gd name="T35" fmla="*/ 12 h 104"/>
                <a:gd name="T36" fmla="*/ 104 w 119"/>
                <a:gd name="T37" fmla="*/ 19 h 104"/>
                <a:gd name="T38" fmla="*/ 107 w 119"/>
                <a:gd name="T39" fmla="*/ 19 h 104"/>
                <a:gd name="T40" fmla="*/ 104 w 119"/>
                <a:gd name="T41" fmla="*/ 26 h 104"/>
                <a:gd name="T42" fmla="*/ 107 w 119"/>
                <a:gd name="T43" fmla="*/ 30 h 104"/>
                <a:gd name="T44" fmla="*/ 111 w 119"/>
                <a:gd name="T45" fmla="*/ 26 h 104"/>
                <a:gd name="T46" fmla="*/ 111 w 119"/>
                <a:gd name="T47" fmla="*/ 30 h 104"/>
                <a:gd name="T48" fmla="*/ 115 w 119"/>
                <a:gd name="T49" fmla="*/ 34 h 104"/>
                <a:gd name="T50" fmla="*/ 119 w 119"/>
                <a:gd name="T51" fmla="*/ 38 h 104"/>
                <a:gd name="T52" fmla="*/ 111 w 119"/>
                <a:gd name="T53" fmla="*/ 41 h 104"/>
                <a:gd name="T54" fmla="*/ 111 w 119"/>
                <a:gd name="T55" fmla="*/ 41 h 104"/>
                <a:gd name="T56" fmla="*/ 111 w 119"/>
                <a:gd name="T57" fmla="*/ 52 h 104"/>
                <a:gd name="T58" fmla="*/ 111 w 119"/>
                <a:gd name="T59" fmla="*/ 60 h 104"/>
                <a:gd name="T60" fmla="*/ 115 w 119"/>
                <a:gd name="T61" fmla="*/ 64 h 104"/>
                <a:gd name="T62" fmla="*/ 111 w 119"/>
                <a:gd name="T63" fmla="*/ 64 h 104"/>
                <a:gd name="T64" fmla="*/ 111 w 119"/>
                <a:gd name="T65" fmla="*/ 71 h 104"/>
                <a:gd name="T66" fmla="*/ 115 w 119"/>
                <a:gd name="T67" fmla="*/ 75 h 104"/>
                <a:gd name="T68" fmla="*/ 107 w 119"/>
                <a:gd name="T69" fmla="*/ 82 h 104"/>
                <a:gd name="T70" fmla="*/ 107 w 119"/>
                <a:gd name="T71" fmla="*/ 90 h 104"/>
                <a:gd name="T72" fmla="*/ 100 w 119"/>
                <a:gd name="T73" fmla="*/ 97 h 104"/>
                <a:gd name="T74" fmla="*/ 78 w 119"/>
                <a:gd name="T75" fmla="*/ 104 h 104"/>
                <a:gd name="T76" fmla="*/ 67 w 119"/>
                <a:gd name="T77" fmla="*/ 101 h 104"/>
                <a:gd name="T78" fmla="*/ 63 w 119"/>
                <a:gd name="T79" fmla="*/ 93 h 104"/>
                <a:gd name="T80" fmla="*/ 63 w 119"/>
                <a:gd name="T81" fmla="*/ 93 h 104"/>
                <a:gd name="T82" fmla="*/ 70 w 119"/>
                <a:gd name="T83" fmla="*/ 67 h 104"/>
                <a:gd name="T84" fmla="*/ 70 w 119"/>
                <a:gd name="T85" fmla="*/ 64 h 104"/>
                <a:gd name="T86" fmla="*/ 70 w 119"/>
                <a:gd name="T87" fmla="*/ 60 h 104"/>
                <a:gd name="T88" fmla="*/ 67 w 119"/>
                <a:gd name="T89" fmla="*/ 56 h 104"/>
                <a:gd name="T90" fmla="*/ 63 w 119"/>
                <a:gd name="T91" fmla="*/ 49 h 104"/>
                <a:gd name="T92" fmla="*/ 59 w 119"/>
                <a:gd name="T93" fmla="*/ 41 h 104"/>
                <a:gd name="T94" fmla="*/ 41 w 119"/>
                <a:gd name="T95" fmla="*/ 41 h 104"/>
                <a:gd name="T96" fmla="*/ 37 w 119"/>
                <a:gd name="T97" fmla="*/ 49 h 104"/>
                <a:gd name="T98" fmla="*/ 30 w 119"/>
                <a:gd name="T99" fmla="*/ 52 h 104"/>
                <a:gd name="T100" fmla="*/ 26 w 119"/>
                <a:gd name="T101" fmla="*/ 52 h 104"/>
                <a:gd name="T102" fmla="*/ 19 w 119"/>
                <a:gd name="T103" fmla="*/ 45 h 104"/>
                <a:gd name="T104" fmla="*/ 15 w 119"/>
                <a:gd name="T105" fmla="*/ 45 h 104"/>
                <a:gd name="T106" fmla="*/ 15 w 119"/>
                <a:gd name="T107" fmla="*/ 41 h 104"/>
                <a:gd name="T108" fmla="*/ 11 w 119"/>
                <a:gd name="T109" fmla="*/ 41 h 104"/>
                <a:gd name="T110" fmla="*/ 7 w 119"/>
                <a:gd name="T111" fmla="*/ 41 h 104"/>
                <a:gd name="T112" fmla="*/ 4 w 119"/>
                <a:gd name="T113" fmla="*/ 30 h 104"/>
                <a:gd name="T114" fmla="*/ 0 w 119"/>
                <a:gd name="T115" fmla="*/ 26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19" h="104">
                  <a:moveTo>
                    <a:pt x="0" y="26"/>
                  </a:moveTo>
                  <a:lnTo>
                    <a:pt x="4" y="23"/>
                  </a:lnTo>
                  <a:lnTo>
                    <a:pt x="7" y="23"/>
                  </a:lnTo>
                  <a:lnTo>
                    <a:pt x="11" y="19"/>
                  </a:lnTo>
                  <a:lnTo>
                    <a:pt x="15" y="19"/>
                  </a:lnTo>
                  <a:lnTo>
                    <a:pt x="19" y="19"/>
                  </a:lnTo>
                  <a:lnTo>
                    <a:pt x="19" y="15"/>
                  </a:lnTo>
                  <a:lnTo>
                    <a:pt x="19" y="12"/>
                  </a:lnTo>
                  <a:lnTo>
                    <a:pt x="19" y="8"/>
                  </a:lnTo>
                  <a:lnTo>
                    <a:pt x="19" y="4"/>
                  </a:lnTo>
                  <a:lnTo>
                    <a:pt x="19" y="0"/>
                  </a:lnTo>
                  <a:lnTo>
                    <a:pt x="19" y="0"/>
                  </a:lnTo>
                  <a:lnTo>
                    <a:pt x="30" y="0"/>
                  </a:lnTo>
                  <a:lnTo>
                    <a:pt x="37" y="4"/>
                  </a:lnTo>
                  <a:lnTo>
                    <a:pt x="41" y="4"/>
                  </a:lnTo>
                  <a:lnTo>
                    <a:pt x="44" y="4"/>
                  </a:lnTo>
                  <a:lnTo>
                    <a:pt x="52" y="8"/>
                  </a:lnTo>
                  <a:lnTo>
                    <a:pt x="52" y="4"/>
                  </a:lnTo>
                  <a:lnTo>
                    <a:pt x="56" y="8"/>
                  </a:lnTo>
                  <a:lnTo>
                    <a:pt x="59" y="8"/>
                  </a:lnTo>
                  <a:lnTo>
                    <a:pt x="63" y="8"/>
                  </a:lnTo>
                  <a:lnTo>
                    <a:pt x="63" y="12"/>
                  </a:lnTo>
                  <a:lnTo>
                    <a:pt x="63" y="12"/>
                  </a:lnTo>
                  <a:lnTo>
                    <a:pt x="67" y="12"/>
                  </a:lnTo>
                  <a:lnTo>
                    <a:pt x="70" y="12"/>
                  </a:lnTo>
                  <a:lnTo>
                    <a:pt x="74" y="12"/>
                  </a:lnTo>
                  <a:lnTo>
                    <a:pt x="78" y="12"/>
                  </a:lnTo>
                  <a:lnTo>
                    <a:pt x="81" y="12"/>
                  </a:lnTo>
                  <a:lnTo>
                    <a:pt x="81" y="12"/>
                  </a:lnTo>
                  <a:lnTo>
                    <a:pt x="85" y="8"/>
                  </a:lnTo>
                  <a:lnTo>
                    <a:pt x="89" y="8"/>
                  </a:lnTo>
                  <a:lnTo>
                    <a:pt x="93" y="8"/>
                  </a:lnTo>
                  <a:lnTo>
                    <a:pt x="96" y="8"/>
                  </a:lnTo>
                  <a:lnTo>
                    <a:pt x="96" y="8"/>
                  </a:lnTo>
                  <a:lnTo>
                    <a:pt x="96" y="8"/>
                  </a:lnTo>
                  <a:lnTo>
                    <a:pt x="100" y="12"/>
                  </a:lnTo>
                  <a:lnTo>
                    <a:pt x="104" y="15"/>
                  </a:lnTo>
                  <a:lnTo>
                    <a:pt x="104" y="19"/>
                  </a:lnTo>
                  <a:lnTo>
                    <a:pt x="104" y="19"/>
                  </a:lnTo>
                  <a:lnTo>
                    <a:pt x="107" y="19"/>
                  </a:lnTo>
                  <a:lnTo>
                    <a:pt x="107" y="23"/>
                  </a:lnTo>
                  <a:lnTo>
                    <a:pt x="104" y="26"/>
                  </a:lnTo>
                  <a:lnTo>
                    <a:pt x="104" y="30"/>
                  </a:lnTo>
                  <a:lnTo>
                    <a:pt x="107" y="30"/>
                  </a:lnTo>
                  <a:lnTo>
                    <a:pt x="107" y="26"/>
                  </a:lnTo>
                  <a:lnTo>
                    <a:pt x="111" y="26"/>
                  </a:lnTo>
                  <a:lnTo>
                    <a:pt x="111" y="30"/>
                  </a:lnTo>
                  <a:lnTo>
                    <a:pt x="111" y="30"/>
                  </a:lnTo>
                  <a:lnTo>
                    <a:pt x="111" y="34"/>
                  </a:lnTo>
                  <a:lnTo>
                    <a:pt x="115" y="34"/>
                  </a:lnTo>
                  <a:lnTo>
                    <a:pt x="119" y="34"/>
                  </a:lnTo>
                  <a:lnTo>
                    <a:pt x="119" y="38"/>
                  </a:lnTo>
                  <a:lnTo>
                    <a:pt x="115" y="38"/>
                  </a:lnTo>
                  <a:lnTo>
                    <a:pt x="111" y="41"/>
                  </a:lnTo>
                  <a:lnTo>
                    <a:pt x="111" y="41"/>
                  </a:lnTo>
                  <a:lnTo>
                    <a:pt x="111" y="41"/>
                  </a:lnTo>
                  <a:lnTo>
                    <a:pt x="111" y="49"/>
                  </a:lnTo>
                  <a:lnTo>
                    <a:pt x="111" y="52"/>
                  </a:lnTo>
                  <a:lnTo>
                    <a:pt x="111" y="56"/>
                  </a:lnTo>
                  <a:lnTo>
                    <a:pt x="111" y="60"/>
                  </a:lnTo>
                  <a:lnTo>
                    <a:pt x="115" y="60"/>
                  </a:lnTo>
                  <a:lnTo>
                    <a:pt x="115" y="64"/>
                  </a:lnTo>
                  <a:lnTo>
                    <a:pt x="111" y="64"/>
                  </a:lnTo>
                  <a:lnTo>
                    <a:pt x="111" y="64"/>
                  </a:lnTo>
                  <a:lnTo>
                    <a:pt x="111" y="67"/>
                  </a:lnTo>
                  <a:lnTo>
                    <a:pt x="111" y="71"/>
                  </a:lnTo>
                  <a:lnTo>
                    <a:pt x="115" y="71"/>
                  </a:lnTo>
                  <a:lnTo>
                    <a:pt x="115" y="75"/>
                  </a:lnTo>
                  <a:lnTo>
                    <a:pt x="107" y="82"/>
                  </a:lnTo>
                  <a:lnTo>
                    <a:pt x="107" y="82"/>
                  </a:lnTo>
                  <a:lnTo>
                    <a:pt x="104" y="86"/>
                  </a:lnTo>
                  <a:lnTo>
                    <a:pt x="107" y="90"/>
                  </a:lnTo>
                  <a:lnTo>
                    <a:pt x="104" y="93"/>
                  </a:lnTo>
                  <a:lnTo>
                    <a:pt x="100" y="97"/>
                  </a:lnTo>
                  <a:lnTo>
                    <a:pt x="104" y="97"/>
                  </a:lnTo>
                  <a:lnTo>
                    <a:pt x="78" y="104"/>
                  </a:lnTo>
                  <a:lnTo>
                    <a:pt x="70" y="101"/>
                  </a:lnTo>
                  <a:lnTo>
                    <a:pt x="67" y="101"/>
                  </a:lnTo>
                  <a:lnTo>
                    <a:pt x="63" y="97"/>
                  </a:lnTo>
                  <a:lnTo>
                    <a:pt x="63" y="93"/>
                  </a:lnTo>
                  <a:lnTo>
                    <a:pt x="63" y="93"/>
                  </a:lnTo>
                  <a:lnTo>
                    <a:pt x="63" y="93"/>
                  </a:lnTo>
                  <a:lnTo>
                    <a:pt x="70" y="86"/>
                  </a:lnTo>
                  <a:lnTo>
                    <a:pt x="70" y="67"/>
                  </a:lnTo>
                  <a:lnTo>
                    <a:pt x="70" y="67"/>
                  </a:lnTo>
                  <a:lnTo>
                    <a:pt x="70" y="64"/>
                  </a:lnTo>
                  <a:lnTo>
                    <a:pt x="70" y="64"/>
                  </a:lnTo>
                  <a:lnTo>
                    <a:pt x="70" y="60"/>
                  </a:lnTo>
                  <a:lnTo>
                    <a:pt x="70" y="60"/>
                  </a:lnTo>
                  <a:lnTo>
                    <a:pt x="67" y="56"/>
                  </a:lnTo>
                  <a:lnTo>
                    <a:pt x="70" y="52"/>
                  </a:lnTo>
                  <a:lnTo>
                    <a:pt x="63" y="49"/>
                  </a:lnTo>
                  <a:lnTo>
                    <a:pt x="63" y="45"/>
                  </a:lnTo>
                  <a:lnTo>
                    <a:pt x="59" y="41"/>
                  </a:lnTo>
                  <a:lnTo>
                    <a:pt x="48" y="41"/>
                  </a:lnTo>
                  <a:lnTo>
                    <a:pt x="41" y="41"/>
                  </a:lnTo>
                  <a:lnTo>
                    <a:pt x="41" y="45"/>
                  </a:lnTo>
                  <a:lnTo>
                    <a:pt x="37" y="49"/>
                  </a:lnTo>
                  <a:lnTo>
                    <a:pt x="37" y="52"/>
                  </a:lnTo>
                  <a:lnTo>
                    <a:pt x="30" y="52"/>
                  </a:lnTo>
                  <a:lnTo>
                    <a:pt x="30" y="52"/>
                  </a:lnTo>
                  <a:lnTo>
                    <a:pt x="26" y="52"/>
                  </a:lnTo>
                  <a:lnTo>
                    <a:pt x="22" y="49"/>
                  </a:lnTo>
                  <a:lnTo>
                    <a:pt x="19" y="45"/>
                  </a:lnTo>
                  <a:lnTo>
                    <a:pt x="15" y="45"/>
                  </a:lnTo>
                  <a:lnTo>
                    <a:pt x="15" y="45"/>
                  </a:lnTo>
                  <a:lnTo>
                    <a:pt x="15" y="41"/>
                  </a:lnTo>
                  <a:lnTo>
                    <a:pt x="15" y="41"/>
                  </a:lnTo>
                  <a:lnTo>
                    <a:pt x="15" y="38"/>
                  </a:lnTo>
                  <a:lnTo>
                    <a:pt x="11" y="41"/>
                  </a:lnTo>
                  <a:lnTo>
                    <a:pt x="11" y="41"/>
                  </a:lnTo>
                  <a:lnTo>
                    <a:pt x="7" y="41"/>
                  </a:lnTo>
                  <a:lnTo>
                    <a:pt x="4" y="34"/>
                  </a:lnTo>
                  <a:lnTo>
                    <a:pt x="4" y="30"/>
                  </a:lnTo>
                  <a:lnTo>
                    <a:pt x="0" y="26"/>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4" name="Freeform 122"/>
            <p:cNvSpPr>
              <a:spLocks noEditPoints="1"/>
            </p:cNvSpPr>
            <p:nvPr/>
          </p:nvSpPr>
          <p:spPr bwMode="auto">
            <a:xfrm>
              <a:off x="4588275" y="4016534"/>
              <a:ext cx="78821" cy="90778"/>
            </a:xfrm>
            <a:custGeom>
              <a:avLst/>
              <a:gdLst>
                <a:gd name="T0" fmla="*/ 11 w 44"/>
                <a:gd name="T1" fmla="*/ 45 h 52"/>
                <a:gd name="T2" fmla="*/ 11 w 44"/>
                <a:gd name="T3" fmla="*/ 41 h 52"/>
                <a:gd name="T4" fmla="*/ 11 w 44"/>
                <a:gd name="T5" fmla="*/ 41 h 52"/>
                <a:gd name="T6" fmla="*/ 7 w 44"/>
                <a:gd name="T7" fmla="*/ 41 h 52"/>
                <a:gd name="T8" fmla="*/ 7 w 44"/>
                <a:gd name="T9" fmla="*/ 41 h 52"/>
                <a:gd name="T10" fmla="*/ 7 w 44"/>
                <a:gd name="T11" fmla="*/ 41 h 52"/>
                <a:gd name="T12" fmla="*/ 11 w 44"/>
                <a:gd name="T13" fmla="*/ 45 h 52"/>
                <a:gd name="T14" fmla="*/ 11 w 44"/>
                <a:gd name="T15" fmla="*/ 45 h 52"/>
                <a:gd name="T16" fmla="*/ 11 w 44"/>
                <a:gd name="T17" fmla="*/ 45 h 52"/>
                <a:gd name="T18" fmla="*/ 4 w 44"/>
                <a:gd name="T19" fmla="*/ 11 h 52"/>
                <a:gd name="T20" fmla="*/ 4 w 44"/>
                <a:gd name="T21" fmla="*/ 11 h 52"/>
                <a:gd name="T22" fmla="*/ 11 w 44"/>
                <a:gd name="T23" fmla="*/ 11 h 52"/>
                <a:gd name="T24" fmla="*/ 11 w 44"/>
                <a:gd name="T25" fmla="*/ 8 h 52"/>
                <a:gd name="T26" fmla="*/ 15 w 44"/>
                <a:gd name="T27" fmla="*/ 4 h 52"/>
                <a:gd name="T28" fmla="*/ 15 w 44"/>
                <a:gd name="T29" fmla="*/ 0 h 52"/>
                <a:gd name="T30" fmla="*/ 22 w 44"/>
                <a:gd name="T31" fmla="*/ 0 h 52"/>
                <a:gd name="T32" fmla="*/ 33 w 44"/>
                <a:gd name="T33" fmla="*/ 0 h 52"/>
                <a:gd name="T34" fmla="*/ 37 w 44"/>
                <a:gd name="T35" fmla="*/ 4 h 52"/>
                <a:gd name="T36" fmla="*/ 37 w 44"/>
                <a:gd name="T37" fmla="*/ 8 h 52"/>
                <a:gd name="T38" fmla="*/ 44 w 44"/>
                <a:gd name="T39" fmla="*/ 11 h 52"/>
                <a:gd name="T40" fmla="*/ 41 w 44"/>
                <a:gd name="T41" fmla="*/ 15 h 52"/>
                <a:gd name="T42" fmla="*/ 44 w 44"/>
                <a:gd name="T43" fmla="*/ 19 h 52"/>
                <a:gd name="T44" fmla="*/ 44 w 44"/>
                <a:gd name="T45" fmla="*/ 19 h 52"/>
                <a:gd name="T46" fmla="*/ 44 w 44"/>
                <a:gd name="T47" fmla="*/ 23 h 52"/>
                <a:gd name="T48" fmla="*/ 44 w 44"/>
                <a:gd name="T49" fmla="*/ 23 h 52"/>
                <a:gd name="T50" fmla="*/ 44 w 44"/>
                <a:gd name="T51" fmla="*/ 26 h 52"/>
                <a:gd name="T52" fmla="*/ 44 w 44"/>
                <a:gd name="T53" fmla="*/ 26 h 52"/>
                <a:gd name="T54" fmla="*/ 44 w 44"/>
                <a:gd name="T55" fmla="*/ 45 h 52"/>
                <a:gd name="T56" fmla="*/ 37 w 44"/>
                <a:gd name="T57" fmla="*/ 52 h 52"/>
                <a:gd name="T58" fmla="*/ 33 w 44"/>
                <a:gd name="T59" fmla="*/ 49 h 52"/>
                <a:gd name="T60" fmla="*/ 30 w 44"/>
                <a:gd name="T61" fmla="*/ 49 h 52"/>
                <a:gd name="T62" fmla="*/ 18 w 44"/>
                <a:gd name="T63" fmla="*/ 45 h 52"/>
                <a:gd name="T64" fmla="*/ 15 w 44"/>
                <a:gd name="T65" fmla="*/ 45 h 52"/>
                <a:gd name="T66" fmla="*/ 15 w 44"/>
                <a:gd name="T67" fmla="*/ 45 h 52"/>
                <a:gd name="T68" fmla="*/ 15 w 44"/>
                <a:gd name="T69" fmla="*/ 41 h 52"/>
                <a:gd name="T70" fmla="*/ 11 w 44"/>
                <a:gd name="T71" fmla="*/ 37 h 52"/>
                <a:gd name="T72" fmla="*/ 15 w 44"/>
                <a:gd name="T73" fmla="*/ 37 h 52"/>
                <a:gd name="T74" fmla="*/ 15 w 44"/>
                <a:gd name="T75" fmla="*/ 37 h 52"/>
                <a:gd name="T76" fmla="*/ 11 w 44"/>
                <a:gd name="T77" fmla="*/ 37 h 52"/>
                <a:gd name="T78" fmla="*/ 7 w 44"/>
                <a:gd name="T79" fmla="*/ 34 h 52"/>
                <a:gd name="T80" fmla="*/ 7 w 44"/>
                <a:gd name="T81" fmla="*/ 30 h 52"/>
                <a:gd name="T82" fmla="*/ 4 w 44"/>
                <a:gd name="T83" fmla="*/ 26 h 52"/>
                <a:gd name="T84" fmla="*/ 0 w 44"/>
                <a:gd name="T85" fmla="*/ 26 h 52"/>
                <a:gd name="T86" fmla="*/ 0 w 44"/>
                <a:gd name="T87" fmla="*/ 23 h 52"/>
                <a:gd name="T88" fmla="*/ 4 w 44"/>
                <a:gd name="T89" fmla="*/ 19 h 52"/>
                <a:gd name="T90" fmla="*/ 0 w 44"/>
                <a:gd name="T91" fmla="*/ 19 h 52"/>
                <a:gd name="T92" fmla="*/ 0 w 44"/>
                <a:gd name="T93" fmla="*/ 15 h 52"/>
                <a:gd name="T94" fmla="*/ 4 w 44"/>
                <a:gd name="T95" fmla="*/ 11 h 52"/>
                <a:gd name="T96" fmla="*/ 4 w 44"/>
                <a:gd name="T97" fmla="*/ 11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44" h="52">
                  <a:moveTo>
                    <a:pt x="11" y="45"/>
                  </a:moveTo>
                  <a:lnTo>
                    <a:pt x="11" y="41"/>
                  </a:lnTo>
                  <a:lnTo>
                    <a:pt x="11" y="41"/>
                  </a:lnTo>
                  <a:lnTo>
                    <a:pt x="7" y="41"/>
                  </a:lnTo>
                  <a:lnTo>
                    <a:pt x="7" y="41"/>
                  </a:lnTo>
                  <a:lnTo>
                    <a:pt x="7" y="41"/>
                  </a:lnTo>
                  <a:lnTo>
                    <a:pt x="11" y="45"/>
                  </a:lnTo>
                  <a:lnTo>
                    <a:pt x="11" y="45"/>
                  </a:lnTo>
                  <a:lnTo>
                    <a:pt x="11" y="45"/>
                  </a:lnTo>
                  <a:close/>
                  <a:moveTo>
                    <a:pt x="4" y="11"/>
                  </a:moveTo>
                  <a:lnTo>
                    <a:pt x="4" y="11"/>
                  </a:lnTo>
                  <a:lnTo>
                    <a:pt x="11" y="11"/>
                  </a:lnTo>
                  <a:lnTo>
                    <a:pt x="11" y="8"/>
                  </a:lnTo>
                  <a:lnTo>
                    <a:pt x="15" y="4"/>
                  </a:lnTo>
                  <a:lnTo>
                    <a:pt x="15" y="0"/>
                  </a:lnTo>
                  <a:lnTo>
                    <a:pt x="22" y="0"/>
                  </a:lnTo>
                  <a:lnTo>
                    <a:pt x="33" y="0"/>
                  </a:lnTo>
                  <a:lnTo>
                    <a:pt x="37" y="4"/>
                  </a:lnTo>
                  <a:lnTo>
                    <a:pt x="37" y="8"/>
                  </a:lnTo>
                  <a:lnTo>
                    <a:pt x="44" y="11"/>
                  </a:lnTo>
                  <a:lnTo>
                    <a:pt x="41" y="15"/>
                  </a:lnTo>
                  <a:lnTo>
                    <a:pt x="44" y="19"/>
                  </a:lnTo>
                  <a:lnTo>
                    <a:pt x="44" y="19"/>
                  </a:lnTo>
                  <a:lnTo>
                    <a:pt x="44" y="23"/>
                  </a:lnTo>
                  <a:lnTo>
                    <a:pt x="44" y="23"/>
                  </a:lnTo>
                  <a:lnTo>
                    <a:pt x="44" y="26"/>
                  </a:lnTo>
                  <a:lnTo>
                    <a:pt x="44" y="26"/>
                  </a:lnTo>
                  <a:lnTo>
                    <a:pt x="44" y="45"/>
                  </a:lnTo>
                  <a:lnTo>
                    <a:pt x="37" y="52"/>
                  </a:lnTo>
                  <a:lnTo>
                    <a:pt x="33" y="49"/>
                  </a:lnTo>
                  <a:lnTo>
                    <a:pt x="30" y="49"/>
                  </a:lnTo>
                  <a:lnTo>
                    <a:pt x="18" y="45"/>
                  </a:lnTo>
                  <a:lnTo>
                    <a:pt x="15" y="45"/>
                  </a:lnTo>
                  <a:lnTo>
                    <a:pt x="15" y="45"/>
                  </a:lnTo>
                  <a:lnTo>
                    <a:pt x="15" y="41"/>
                  </a:lnTo>
                  <a:lnTo>
                    <a:pt x="11" y="37"/>
                  </a:lnTo>
                  <a:lnTo>
                    <a:pt x="15" y="37"/>
                  </a:lnTo>
                  <a:lnTo>
                    <a:pt x="15" y="37"/>
                  </a:lnTo>
                  <a:lnTo>
                    <a:pt x="11" y="37"/>
                  </a:lnTo>
                  <a:lnTo>
                    <a:pt x="7" y="34"/>
                  </a:lnTo>
                  <a:lnTo>
                    <a:pt x="7" y="30"/>
                  </a:lnTo>
                  <a:lnTo>
                    <a:pt x="4" y="26"/>
                  </a:lnTo>
                  <a:lnTo>
                    <a:pt x="0" y="26"/>
                  </a:lnTo>
                  <a:lnTo>
                    <a:pt x="0" y="23"/>
                  </a:lnTo>
                  <a:lnTo>
                    <a:pt x="4" y="19"/>
                  </a:lnTo>
                  <a:lnTo>
                    <a:pt x="0" y="19"/>
                  </a:lnTo>
                  <a:lnTo>
                    <a:pt x="0" y="15"/>
                  </a:lnTo>
                  <a:lnTo>
                    <a:pt x="4" y="11"/>
                  </a:lnTo>
                  <a:lnTo>
                    <a:pt x="4"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5" name="Freeform 123"/>
            <p:cNvSpPr/>
            <p:nvPr/>
          </p:nvSpPr>
          <p:spPr bwMode="auto">
            <a:xfrm>
              <a:off x="4642019" y="4056686"/>
              <a:ext cx="118232" cy="109981"/>
            </a:xfrm>
            <a:custGeom>
              <a:avLst/>
              <a:gdLst>
                <a:gd name="T0" fmla="*/ 0 w 66"/>
                <a:gd name="T1" fmla="*/ 26 h 63"/>
                <a:gd name="T2" fmla="*/ 0 w 66"/>
                <a:gd name="T3" fmla="*/ 26 h 63"/>
                <a:gd name="T4" fmla="*/ 3 w 66"/>
                <a:gd name="T5" fmla="*/ 22 h 63"/>
                <a:gd name="T6" fmla="*/ 7 w 66"/>
                <a:gd name="T7" fmla="*/ 18 h 63"/>
                <a:gd name="T8" fmla="*/ 11 w 66"/>
                <a:gd name="T9" fmla="*/ 14 h 63"/>
                <a:gd name="T10" fmla="*/ 11 w 66"/>
                <a:gd name="T11" fmla="*/ 14 h 63"/>
                <a:gd name="T12" fmla="*/ 11 w 66"/>
                <a:gd name="T13" fmla="*/ 11 h 63"/>
                <a:gd name="T14" fmla="*/ 14 w 66"/>
                <a:gd name="T15" fmla="*/ 7 h 63"/>
                <a:gd name="T16" fmla="*/ 14 w 66"/>
                <a:gd name="T17" fmla="*/ 7 h 63"/>
                <a:gd name="T18" fmla="*/ 14 w 66"/>
                <a:gd name="T19" fmla="*/ 3 h 63"/>
                <a:gd name="T20" fmla="*/ 18 w 66"/>
                <a:gd name="T21" fmla="*/ 0 h 63"/>
                <a:gd name="T22" fmla="*/ 18 w 66"/>
                <a:gd name="T23" fmla="*/ 3 h 63"/>
                <a:gd name="T24" fmla="*/ 25 w 66"/>
                <a:gd name="T25" fmla="*/ 0 h 63"/>
                <a:gd name="T26" fmla="*/ 29 w 66"/>
                <a:gd name="T27" fmla="*/ 0 h 63"/>
                <a:gd name="T28" fmla="*/ 33 w 66"/>
                <a:gd name="T29" fmla="*/ 3 h 63"/>
                <a:gd name="T30" fmla="*/ 37 w 66"/>
                <a:gd name="T31" fmla="*/ 7 h 63"/>
                <a:gd name="T32" fmla="*/ 33 w 66"/>
                <a:gd name="T33" fmla="*/ 11 h 63"/>
                <a:gd name="T34" fmla="*/ 33 w 66"/>
                <a:gd name="T35" fmla="*/ 14 h 63"/>
                <a:gd name="T36" fmla="*/ 37 w 66"/>
                <a:gd name="T37" fmla="*/ 18 h 63"/>
                <a:gd name="T38" fmla="*/ 40 w 66"/>
                <a:gd name="T39" fmla="*/ 18 h 63"/>
                <a:gd name="T40" fmla="*/ 44 w 66"/>
                <a:gd name="T41" fmla="*/ 14 h 63"/>
                <a:gd name="T42" fmla="*/ 48 w 66"/>
                <a:gd name="T43" fmla="*/ 14 h 63"/>
                <a:gd name="T44" fmla="*/ 48 w 66"/>
                <a:gd name="T45" fmla="*/ 18 h 63"/>
                <a:gd name="T46" fmla="*/ 51 w 66"/>
                <a:gd name="T47" fmla="*/ 18 h 63"/>
                <a:gd name="T48" fmla="*/ 48 w 66"/>
                <a:gd name="T49" fmla="*/ 22 h 63"/>
                <a:gd name="T50" fmla="*/ 51 w 66"/>
                <a:gd name="T51" fmla="*/ 26 h 63"/>
                <a:gd name="T52" fmla="*/ 48 w 66"/>
                <a:gd name="T53" fmla="*/ 29 h 63"/>
                <a:gd name="T54" fmla="*/ 44 w 66"/>
                <a:gd name="T55" fmla="*/ 33 h 63"/>
                <a:gd name="T56" fmla="*/ 48 w 66"/>
                <a:gd name="T57" fmla="*/ 33 h 63"/>
                <a:gd name="T58" fmla="*/ 48 w 66"/>
                <a:gd name="T59" fmla="*/ 37 h 63"/>
                <a:gd name="T60" fmla="*/ 51 w 66"/>
                <a:gd name="T61" fmla="*/ 33 h 63"/>
                <a:gd name="T62" fmla="*/ 51 w 66"/>
                <a:gd name="T63" fmla="*/ 33 h 63"/>
                <a:gd name="T64" fmla="*/ 55 w 66"/>
                <a:gd name="T65" fmla="*/ 37 h 63"/>
                <a:gd name="T66" fmla="*/ 59 w 66"/>
                <a:gd name="T67" fmla="*/ 37 h 63"/>
                <a:gd name="T68" fmla="*/ 59 w 66"/>
                <a:gd name="T69" fmla="*/ 37 h 63"/>
                <a:gd name="T70" fmla="*/ 59 w 66"/>
                <a:gd name="T71" fmla="*/ 40 h 63"/>
                <a:gd name="T72" fmla="*/ 63 w 66"/>
                <a:gd name="T73" fmla="*/ 40 h 63"/>
                <a:gd name="T74" fmla="*/ 66 w 66"/>
                <a:gd name="T75" fmla="*/ 40 h 63"/>
                <a:gd name="T76" fmla="*/ 66 w 66"/>
                <a:gd name="T77" fmla="*/ 44 h 63"/>
                <a:gd name="T78" fmla="*/ 63 w 66"/>
                <a:gd name="T79" fmla="*/ 48 h 63"/>
                <a:gd name="T80" fmla="*/ 66 w 66"/>
                <a:gd name="T81" fmla="*/ 48 h 63"/>
                <a:gd name="T82" fmla="*/ 63 w 66"/>
                <a:gd name="T83" fmla="*/ 51 h 63"/>
                <a:gd name="T84" fmla="*/ 63 w 66"/>
                <a:gd name="T85" fmla="*/ 51 h 63"/>
                <a:gd name="T86" fmla="*/ 63 w 66"/>
                <a:gd name="T87" fmla="*/ 55 h 63"/>
                <a:gd name="T88" fmla="*/ 63 w 66"/>
                <a:gd name="T89" fmla="*/ 59 h 63"/>
                <a:gd name="T90" fmla="*/ 63 w 66"/>
                <a:gd name="T91" fmla="*/ 63 h 63"/>
                <a:gd name="T92" fmla="*/ 63 w 66"/>
                <a:gd name="T93" fmla="*/ 63 h 63"/>
                <a:gd name="T94" fmla="*/ 48 w 66"/>
                <a:gd name="T95" fmla="*/ 59 h 63"/>
                <a:gd name="T96" fmla="*/ 37 w 66"/>
                <a:gd name="T97" fmla="*/ 51 h 63"/>
                <a:gd name="T98" fmla="*/ 33 w 66"/>
                <a:gd name="T99" fmla="*/ 51 h 63"/>
                <a:gd name="T100" fmla="*/ 22 w 66"/>
                <a:gd name="T101" fmla="*/ 40 h 63"/>
                <a:gd name="T102" fmla="*/ 14 w 66"/>
                <a:gd name="T103" fmla="*/ 37 h 63"/>
                <a:gd name="T104" fmla="*/ 11 w 66"/>
                <a:gd name="T105" fmla="*/ 37 h 63"/>
                <a:gd name="T106" fmla="*/ 7 w 66"/>
                <a:gd name="T107" fmla="*/ 33 h 63"/>
                <a:gd name="T108" fmla="*/ 7 w 66"/>
                <a:gd name="T109" fmla="*/ 29 h 63"/>
                <a:gd name="T110" fmla="*/ 7 w 66"/>
                <a:gd name="T111" fmla="*/ 29 h 63"/>
                <a:gd name="T112" fmla="*/ 3 w 66"/>
                <a:gd name="T113" fmla="*/ 26 h 63"/>
                <a:gd name="T114" fmla="*/ 0 w 66"/>
                <a:gd name="T115" fmla="*/ 26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66" h="63">
                  <a:moveTo>
                    <a:pt x="0" y="26"/>
                  </a:moveTo>
                  <a:lnTo>
                    <a:pt x="0" y="26"/>
                  </a:lnTo>
                  <a:lnTo>
                    <a:pt x="3" y="22"/>
                  </a:lnTo>
                  <a:lnTo>
                    <a:pt x="7" y="18"/>
                  </a:lnTo>
                  <a:lnTo>
                    <a:pt x="11" y="14"/>
                  </a:lnTo>
                  <a:lnTo>
                    <a:pt x="11" y="14"/>
                  </a:lnTo>
                  <a:lnTo>
                    <a:pt x="11" y="11"/>
                  </a:lnTo>
                  <a:lnTo>
                    <a:pt x="14" y="7"/>
                  </a:lnTo>
                  <a:lnTo>
                    <a:pt x="14" y="7"/>
                  </a:lnTo>
                  <a:lnTo>
                    <a:pt x="14" y="3"/>
                  </a:lnTo>
                  <a:lnTo>
                    <a:pt x="18" y="0"/>
                  </a:lnTo>
                  <a:lnTo>
                    <a:pt x="18" y="3"/>
                  </a:lnTo>
                  <a:lnTo>
                    <a:pt x="25" y="0"/>
                  </a:lnTo>
                  <a:lnTo>
                    <a:pt x="29" y="0"/>
                  </a:lnTo>
                  <a:lnTo>
                    <a:pt x="33" y="3"/>
                  </a:lnTo>
                  <a:lnTo>
                    <a:pt x="37" y="7"/>
                  </a:lnTo>
                  <a:lnTo>
                    <a:pt x="33" y="11"/>
                  </a:lnTo>
                  <a:lnTo>
                    <a:pt x="33" y="14"/>
                  </a:lnTo>
                  <a:lnTo>
                    <a:pt x="37" y="18"/>
                  </a:lnTo>
                  <a:lnTo>
                    <a:pt x="40" y="18"/>
                  </a:lnTo>
                  <a:lnTo>
                    <a:pt x="44" y="14"/>
                  </a:lnTo>
                  <a:lnTo>
                    <a:pt x="48" y="14"/>
                  </a:lnTo>
                  <a:lnTo>
                    <a:pt x="48" y="18"/>
                  </a:lnTo>
                  <a:lnTo>
                    <a:pt x="51" y="18"/>
                  </a:lnTo>
                  <a:lnTo>
                    <a:pt x="48" y="22"/>
                  </a:lnTo>
                  <a:lnTo>
                    <a:pt x="51" y="26"/>
                  </a:lnTo>
                  <a:lnTo>
                    <a:pt x="48" y="29"/>
                  </a:lnTo>
                  <a:lnTo>
                    <a:pt x="44" y="33"/>
                  </a:lnTo>
                  <a:lnTo>
                    <a:pt x="48" y="33"/>
                  </a:lnTo>
                  <a:lnTo>
                    <a:pt x="48" y="37"/>
                  </a:lnTo>
                  <a:lnTo>
                    <a:pt x="51" y="33"/>
                  </a:lnTo>
                  <a:lnTo>
                    <a:pt x="51" y="33"/>
                  </a:lnTo>
                  <a:lnTo>
                    <a:pt x="55" y="37"/>
                  </a:lnTo>
                  <a:lnTo>
                    <a:pt x="59" y="37"/>
                  </a:lnTo>
                  <a:lnTo>
                    <a:pt x="59" y="37"/>
                  </a:lnTo>
                  <a:lnTo>
                    <a:pt x="59" y="40"/>
                  </a:lnTo>
                  <a:lnTo>
                    <a:pt x="63" y="40"/>
                  </a:lnTo>
                  <a:lnTo>
                    <a:pt x="66" y="40"/>
                  </a:lnTo>
                  <a:lnTo>
                    <a:pt x="66" y="44"/>
                  </a:lnTo>
                  <a:lnTo>
                    <a:pt x="63" y="48"/>
                  </a:lnTo>
                  <a:lnTo>
                    <a:pt x="66" y="48"/>
                  </a:lnTo>
                  <a:lnTo>
                    <a:pt x="63" y="51"/>
                  </a:lnTo>
                  <a:lnTo>
                    <a:pt x="63" y="51"/>
                  </a:lnTo>
                  <a:lnTo>
                    <a:pt x="63" y="55"/>
                  </a:lnTo>
                  <a:lnTo>
                    <a:pt x="63" y="59"/>
                  </a:lnTo>
                  <a:lnTo>
                    <a:pt x="63" y="63"/>
                  </a:lnTo>
                  <a:lnTo>
                    <a:pt x="63" y="63"/>
                  </a:lnTo>
                  <a:lnTo>
                    <a:pt x="48" y="59"/>
                  </a:lnTo>
                  <a:lnTo>
                    <a:pt x="37" y="51"/>
                  </a:lnTo>
                  <a:lnTo>
                    <a:pt x="33" y="51"/>
                  </a:lnTo>
                  <a:lnTo>
                    <a:pt x="22" y="40"/>
                  </a:lnTo>
                  <a:lnTo>
                    <a:pt x="14" y="37"/>
                  </a:lnTo>
                  <a:lnTo>
                    <a:pt x="11" y="37"/>
                  </a:lnTo>
                  <a:lnTo>
                    <a:pt x="7" y="33"/>
                  </a:lnTo>
                  <a:lnTo>
                    <a:pt x="7" y="29"/>
                  </a:lnTo>
                  <a:lnTo>
                    <a:pt x="7" y="29"/>
                  </a:lnTo>
                  <a:lnTo>
                    <a:pt x="3" y="26"/>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6" name="Freeform 124"/>
            <p:cNvSpPr/>
            <p:nvPr/>
          </p:nvSpPr>
          <p:spPr bwMode="auto">
            <a:xfrm>
              <a:off x="4720838" y="3997330"/>
              <a:ext cx="186304" cy="174572"/>
            </a:xfrm>
            <a:custGeom>
              <a:avLst/>
              <a:gdLst>
                <a:gd name="T0" fmla="*/ 19 w 104"/>
                <a:gd name="T1" fmla="*/ 97 h 100"/>
                <a:gd name="T2" fmla="*/ 19 w 104"/>
                <a:gd name="T3" fmla="*/ 89 h 100"/>
                <a:gd name="T4" fmla="*/ 19 w 104"/>
                <a:gd name="T5" fmla="*/ 85 h 100"/>
                <a:gd name="T6" fmla="*/ 19 w 104"/>
                <a:gd name="T7" fmla="*/ 82 h 100"/>
                <a:gd name="T8" fmla="*/ 22 w 104"/>
                <a:gd name="T9" fmla="*/ 74 h 100"/>
                <a:gd name="T10" fmla="*/ 15 w 104"/>
                <a:gd name="T11" fmla="*/ 74 h 100"/>
                <a:gd name="T12" fmla="*/ 15 w 104"/>
                <a:gd name="T13" fmla="*/ 71 h 100"/>
                <a:gd name="T14" fmla="*/ 7 w 104"/>
                <a:gd name="T15" fmla="*/ 67 h 100"/>
                <a:gd name="T16" fmla="*/ 4 w 104"/>
                <a:gd name="T17" fmla="*/ 71 h 100"/>
                <a:gd name="T18" fmla="*/ 0 w 104"/>
                <a:gd name="T19" fmla="*/ 67 h 100"/>
                <a:gd name="T20" fmla="*/ 7 w 104"/>
                <a:gd name="T21" fmla="*/ 60 h 100"/>
                <a:gd name="T22" fmla="*/ 7 w 104"/>
                <a:gd name="T23" fmla="*/ 52 h 100"/>
                <a:gd name="T24" fmla="*/ 15 w 104"/>
                <a:gd name="T25" fmla="*/ 45 h 100"/>
                <a:gd name="T26" fmla="*/ 11 w 104"/>
                <a:gd name="T27" fmla="*/ 41 h 100"/>
                <a:gd name="T28" fmla="*/ 11 w 104"/>
                <a:gd name="T29" fmla="*/ 34 h 100"/>
                <a:gd name="T30" fmla="*/ 15 w 104"/>
                <a:gd name="T31" fmla="*/ 34 h 100"/>
                <a:gd name="T32" fmla="*/ 11 w 104"/>
                <a:gd name="T33" fmla="*/ 30 h 100"/>
                <a:gd name="T34" fmla="*/ 11 w 104"/>
                <a:gd name="T35" fmla="*/ 22 h 100"/>
                <a:gd name="T36" fmla="*/ 11 w 104"/>
                <a:gd name="T37" fmla="*/ 11 h 100"/>
                <a:gd name="T38" fmla="*/ 11 w 104"/>
                <a:gd name="T39" fmla="*/ 11 h 100"/>
                <a:gd name="T40" fmla="*/ 22 w 104"/>
                <a:gd name="T41" fmla="*/ 4 h 100"/>
                <a:gd name="T42" fmla="*/ 26 w 104"/>
                <a:gd name="T43" fmla="*/ 8 h 100"/>
                <a:gd name="T44" fmla="*/ 37 w 104"/>
                <a:gd name="T45" fmla="*/ 4 h 100"/>
                <a:gd name="T46" fmla="*/ 41 w 104"/>
                <a:gd name="T47" fmla="*/ 4 h 100"/>
                <a:gd name="T48" fmla="*/ 44 w 104"/>
                <a:gd name="T49" fmla="*/ 4 h 100"/>
                <a:gd name="T50" fmla="*/ 52 w 104"/>
                <a:gd name="T51" fmla="*/ 8 h 100"/>
                <a:gd name="T52" fmla="*/ 56 w 104"/>
                <a:gd name="T53" fmla="*/ 0 h 100"/>
                <a:gd name="T54" fmla="*/ 67 w 104"/>
                <a:gd name="T55" fmla="*/ 8 h 100"/>
                <a:gd name="T56" fmla="*/ 70 w 104"/>
                <a:gd name="T57" fmla="*/ 8 h 100"/>
                <a:gd name="T58" fmla="*/ 78 w 104"/>
                <a:gd name="T59" fmla="*/ 11 h 100"/>
                <a:gd name="T60" fmla="*/ 85 w 104"/>
                <a:gd name="T61" fmla="*/ 15 h 100"/>
                <a:gd name="T62" fmla="*/ 93 w 104"/>
                <a:gd name="T63" fmla="*/ 11 h 100"/>
                <a:gd name="T64" fmla="*/ 96 w 104"/>
                <a:gd name="T65" fmla="*/ 15 h 100"/>
                <a:gd name="T66" fmla="*/ 100 w 104"/>
                <a:gd name="T67" fmla="*/ 15 h 100"/>
                <a:gd name="T68" fmla="*/ 100 w 104"/>
                <a:gd name="T69" fmla="*/ 22 h 100"/>
                <a:gd name="T70" fmla="*/ 104 w 104"/>
                <a:gd name="T71" fmla="*/ 30 h 100"/>
                <a:gd name="T72" fmla="*/ 104 w 104"/>
                <a:gd name="T73" fmla="*/ 37 h 100"/>
                <a:gd name="T74" fmla="*/ 100 w 104"/>
                <a:gd name="T75" fmla="*/ 41 h 100"/>
                <a:gd name="T76" fmla="*/ 93 w 104"/>
                <a:gd name="T77" fmla="*/ 52 h 100"/>
                <a:gd name="T78" fmla="*/ 93 w 104"/>
                <a:gd name="T79" fmla="*/ 56 h 100"/>
                <a:gd name="T80" fmla="*/ 93 w 104"/>
                <a:gd name="T81" fmla="*/ 63 h 100"/>
                <a:gd name="T82" fmla="*/ 89 w 104"/>
                <a:gd name="T83" fmla="*/ 67 h 100"/>
                <a:gd name="T84" fmla="*/ 93 w 104"/>
                <a:gd name="T85" fmla="*/ 74 h 100"/>
                <a:gd name="T86" fmla="*/ 100 w 104"/>
                <a:gd name="T87" fmla="*/ 78 h 100"/>
                <a:gd name="T88" fmla="*/ 100 w 104"/>
                <a:gd name="T89" fmla="*/ 85 h 100"/>
                <a:gd name="T90" fmla="*/ 93 w 104"/>
                <a:gd name="T91" fmla="*/ 85 h 100"/>
                <a:gd name="T92" fmla="*/ 93 w 104"/>
                <a:gd name="T93" fmla="*/ 82 h 100"/>
                <a:gd name="T94" fmla="*/ 89 w 104"/>
                <a:gd name="T95" fmla="*/ 89 h 100"/>
                <a:gd name="T96" fmla="*/ 70 w 104"/>
                <a:gd name="T97" fmla="*/ 85 h 100"/>
                <a:gd name="T98" fmla="*/ 44 w 104"/>
                <a:gd name="T99" fmla="*/ 89 h 100"/>
                <a:gd name="T100" fmla="*/ 33 w 104"/>
                <a:gd name="T101" fmla="*/ 93 h 100"/>
                <a:gd name="T102" fmla="*/ 26 w 104"/>
                <a:gd name="T103" fmla="*/ 93 h 100"/>
                <a:gd name="T104" fmla="*/ 19 w 104"/>
                <a:gd name="T105" fmla="*/ 97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04" h="100">
                  <a:moveTo>
                    <a:pt x="19" y="97"/>
                  </a:moveTo>
                  <a:lnTo>
                    <a:pt x="19" y="97"/>
                  </a:lnTo>
                  <a:lnTo>
                    <a:pt x="19" y="93"/>
                  </a:lnTo>
                  <a:lnTo>
                    <a:pt x="19" y="89"/>
                  </a:lnTo>
                  <a:lnTo>
                    <a:pt x="19" y="85"/>
                  </a:lnTo>
                  <a:lnTo>
                    <a:pt x="19" y="85"/>
                  </a:lnTo>
                  <a:lnTo>
                    <a:pt x="22" y="82"/>
                  </a:lnTo>
                  <a:lnTo>
                    <a:pt x="19" y="82"/>
                  </a:lnTo>
                  <a:lnTo>
                    <a:pt x="22" y="78"/>
                  </a:lnTo>
                  <a:lnTo>
                    <a:pt x="22" y="74"/>
                  </a:lnTo>
                  <a:lnTo>
                    <a:pt x="19" y="74"/>
                  </a:lnTo>
                  <a:lnTo>
                    <a:pt x="15" y="74"/>
                  </a:lnTo>
                  <a:lnTo>
                    <a:pt x="15" y="71"/>
                  </a:lnTo>
                  <a:lnTo>
                    <a:pt x="15" y="71"/>
                  </a:lnTo>
                  <a:lnTo>
                    <a:pt x="11" y="71"/>
                  </a:lnTo>
                  <a:lnTo>
                    <a:pt x="7" y="67"/>
                  </a:lnTo>
                  <a:lnTo>
                    <a:pt x="7" y="67"/>
                  </a:lnTo>
                  <a:lnTo>
                    <a:pt x="4" y="71"/>
                  </a:lnTo>
                  <a:lnTo>
                    <a:pt x="4" y="67"/>
                  </a:lnTo>
                  <a:lnTo>
                    <a:pt x="0" y="67"/>
                  </a:lnTo>
                  <a:lnTo>
                    <a:pt x="4" y="63"/>
                  </a:lnTo>
                  <a:lnTo>
                    <a:pt x="7" y="60"/>
                  </a:lnTo>
                  <a:lnTo>
                    <a:pt x="4" y="56"/>
                  </a:lnTo>
                  <a:lnTo>
                    <a:pt x="7" y="52"/>
                  </a:lnTo>
                  <a:lnTo>
                    <a:pt x="7" y="52"/>
                  </a:lnTo>
                  <a:lnTo>
                    <a:pt x="15" y="45"/>
                  </a:lnTo>
                  <a:lnTo>
                    <a:pt x="15" y="41"/>
                  </a:lnTo>
                  <a:lnTo>
                    <a:pt x="11" y="41"/>
                  </a:lnTo>
                  <a:lnTo>
                    <a:pt x="11" y="37"/>
                  </a:lnTo>
                  <a:lnTo>
                    <a:pt x="11" y="34"/>
                  </a:lnTo>
                  <a:lnTo>
                    <a:pt x="11" y="34"/>
                  </a:lnTo>
                  <a:lnTo>
                    <a:pt x="15" y="34"/>
                  </a:lnTo>
                  <a:lnTo>
                    <a:pt x="15" y="30"/>
                  </a:lnTo>
                  <a:lnTo>
                    <a:pt x="11" y="30"/>
                  </a:lnTo>
                  <a:lnTo>
                    <a:pt x="11" y="26"/>
                  </a:lnTo>
                  <a:lnTo>
                    <a:pt x="11" y="22"/>
                  </a:lnTo>
                  <a:lnTo>
                    <a:pt x="11" y="19"/>
                  </a:lnTo>
                  <a:lnTo>
                    <a:pt x="11" y="11"/>
                  </a:lnTo>
                  <a:lnTo>
                    <a:pt x="11" y="11"/>
                  </a:lnTo>
                  <a:lnTo>
                    <a:pt x="11" y="11"/>
                  </a:lnTo>
                  <a:lnTo>
                    <a:pt x="15" y="8"/>
                  </a:lnTo>
                  <a:lnTo>
                    <a:pt x="22" y="4"/>
                  </a:lnTo>
                  <a:lnTo>
                    <a:pt x="22" y="4"/>
                  </a:lnTo>
                  <a:lnTo>
                    <a:pt x="26" y="8"/>
                  </a:lnTo>
                  <a:lnTo>
                    <a:pt x="33" y="8"/>
                  </a:lnTo>
                  <a:lnTo>
                    <a:pt x="37" y="4"/>
                  </a:lnTo>
                  <a:lnTo>
                    <a:pt x="37" y="4"/>
                  </a:lnTo>
                  <a:lnTo>
                    <a:pt x="41" y="4"/>
                  </a:lnTo>
                  <a:lnTo>
                    <a:pt x="44" y="4"/>
                  </a:lnTo>
                  <a:lnTo>
                    <a:pt x="44" y="4"/>
                  </a:lnTo>
                  <a:lnTo>
                    <a:pt x="44" y="8"/>
                  </a:lnTo>
                  <a:lnTo>
                    <a:pt x="52" y="8"/>
                  </a:lnTo>
                  <a:lnTo>
                    <a:pt x="56" y="4"/>
                  </a:lnTo>
                  <a:lnTo>
                    <a:pt x="56" y="0"/>
                  </a:lnTo>
                  <a:lnTo>
                    <a:pt x="63" y="4"/>
                  </a:lnTo>
                  <a:lnTo>
                    <a:pt x="67" y="8"/>
                  </a:lnTo>
                  <a:lnTo>
                    <a:pt x="70" y="8"/>
                  </a:lnTo>
                  <a:lnTo>
                    <a:pt x="70" y="8"/>
                  </a:lnTo>
                  <a:lnTo>
                    <a:pt x="74" y="8"/>
                  </a:lnTo>
                  <a:lnTo>
                    <a:pt x="78" y="11"/>
                  </a:lnTo>
                  <a:lnTo>
                    <a:pt x="78" y="11"/>
                  </a:lnTo>
                  <a:lnTo>
                    <a:pt x="85" y="15"/>
                  </a:lnTo>
                  <a:lnTo>
                    <a:pt x="89" y="15"/>
                  </a:lnTo>
                  <a:lnTo>
                    <a:pt x="93" y="11"/>
                  </a:lnTo>
                  <a:lnTo>
                    <a:pt x="93" y="11"/>
                  </a:lnTo>
                  <a:lnTo>
                    <a:pt x="96" y="15"/>
                  </a:lnTo>
                  <a:lnTo>
                    <a:pt x="100" y="15"/>
                  </a:lnTo>
                  <a:lnTo>
                    <a:pt x="100" y="15"/>
                  </a:lnTo>
                  <a:lnTo>
                    <a:pt x="100" y="22"/>
                  </a:lnTo>
                  <a:lnTo>
                    <a:pt x="100" y="22"/>
                  </a:lnTo>
                  <a:lnTo>
                    <a:pt x="100" y="26"/>
                  </a:lnTo>
                  <a:lnTo>
                    <a:pt x="104" y="30"/>
                  </a:lnTo>
                  <a:lnTo>
                    <a:pt x="104" y="34"/>
                  </a:lnTo>
                  <a:lnTo>
                    <a:pt x="104" y="37"/>
                  </a:lnTo>
                  <a:lnTo>
                    <a:pt x="104" y="37"/>
                  </a:lnTo>
                  <a:lnTo>
                    <a:pt x="100" y="41"/>
                  </a:lnTo>
                  <a:lnTo>
                    <a:pt x="93" y="48"/>
                  </a:lnTo>
                  <a:lnTo>
                    <a:pt x="93" y="52"/>
                  </a:lnTo>
                  <a:lnTo>
                    <a:pt x="93" y="52"/>
                  </a:lnTo>
                  <a:lnTo>
                    <a:pt x="93" y="56"/>
                  </a:lnTo>
                  <a:lnTo>
                    <a:pt x="93" y="60"/>
                  </a:lnTo>
                  <a:lnTo>
                    <a:pt x="93" y="63"/>
                  </a:lnTo>
                  <a:lnTo>
                    <a:pt x="89" y="67"/>
                  </a:lnTo>
                  <a:lnTo>
                    <a:pt x="89" y="67"/>
                  </a:lnTo>
                  <a:lnTo>
                    <a:pt x="93" y="67"/>
                  </a:lnTo>
                  <a:lnTo>
                    <a:pt x="93" y="74"/>
                  </a:lnTo>
                  <a:lnTo>
                    <a:pt x="96" y="78"/>
                  </a:lnTo>
                  <a:lnTo>
                    <a:pt x="100" y="78"/>
                  </a:lnTo>
                  <a:lnTo>
                    <a:pt x="100" y="82"/>
                  </a:lnTo>
                  <a:lnTo>
                    <a:pt x="100" y="85"/>
                  </a:lnTo>
                  <a:lnTo>
                    <a:pt x="96" y="85"/>
                  </a:lnTo>
                  <a:lnTo>
                    <a:pt x="93" y="85"/>
                  </a:lnTo>
                  <a:lnTo>
                    <a:pt x="93" y="85"/>
                  </a:lnTo>
                  <a:lnTo>
                    <a:pt x="93" y="82"/>
                  </a:lnTo>
                  <a:lnTo>
                    <a:pt x="89" y="85"/>
                  </a:lnTo>
                  <a:lnTo>
                    <a:pt x="89" y="89"/>
                  </a:lnTo>
                  <a:lnTo>
                    <a:pt x="78" y="85"/>
                  </a:lnTo>
                  <a:lnTo>
                    <a:pt x="70" y="85"/>
                  </a:lnTo>
                  <a:lnTo>
                    <a:pt x="48" y="85"/>
                  </a:lnTo>
                  <a:lnTo>
                    <a:pt x="44" y="89"/>
                  </a:lnTo>
                  <a:lnTo>
                    <a:pt x="44" y="89"/>
                  </a:lnTo>
                  <a:lnTo>
                    <a:pt x="33" y="93"/>
                  </a:lnTo>
                  <a:lnTo>
                    <a:pt x="30" y="93"/>
                  </a:lnTo>
                  <a:lnTo>
                    <a:pt x="26" y="93"/>
                  </a:lnTo>
                  <a:lnTo>
                    <a:pt x="22" y="100"/>
                  </a:lnTo>
                  <a:lnTo>
                    <a:pt x="19" y="9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7" name="Freeform 125"/>
            <p:cNvSpPr/>
            <p:nvPr/>
          </p:nvSpPr>
          <p:spPr bwMode="auto">
            <a:xfrm>
              <a:off x="4880273" y="3985112"/>
              <a:ext cx="125397" cy="174572"/>
            </a:xfrm>
            <a:custGeom>
              <a:avLst/>
              <a:gdLst>
                <a:gd name="T0" fmla="*/ 4 w 70"/>
                <a:gd name="T1" fmla="*/ 92 h 100"/>
                <a:gd name="T2" fmla="*/ 11 w 70"/>
                <a:gd name="T3" fmla="*/ 92 h 100"/>
                <a:gd name="T4" fmla="*/ 11 w 70"/>
                <a:gd name="T5" fmla="*/ 85 h 100"/>
                <a:gd name="T6" fmla="*/ 4 w 70"/>
                <a:gd name="T7" fmla="*/ 81 h 100"/>
                <a:gd name="T8" fmla="*/ 0 w 70"/>
                <a:gd name="T9" fmla="*/ 74 h 100"/>
                <a:gd name="T10" fmla="*/ 4 w 70"/>
                <a:gd name="T11" fmla="*/ 70 h 100"/>
                <a:gd name="T12" fmla="*/ 4 w 70"/>
                <a:gd name="T13" fmla="*/ 63 h 100"/>
                <a:gd name="T14" fmla="*/ 4 w 70"/>
                <a:gd name="T15" fmla="*/ 59 h 100"/>
                <a:gd name="T16" fmla="*/ 11 w 70"/>
                <a:gd name="T17" fmla="*/ 48 h 100"/>
                <a:gd name="T18" fmla="*/ 15 w 70"/>
                <a:gd name="T19" fmla="*/ 44 h 100"/>
                <a:gd name="T20" fmla="*/ 15 w 70"/>
                <a:gd name="T21" fmla="*/ 37 h 100"/>
                <a:gd name="T22" fmla="*/ 11 w 70"/>
                <a:gd name="T23" fmla="*/ 29 h 100"/>
                <a:gd name="T24" fmla="*/ 11 w 70"/>
                <a:gd name="T25" fmla="*/ 22 h 100"/>
                <a:gd name="T26" fmla="*/ 7 w 70"/>
                <a:gd name="T27" fmla="*/ 15 h 100"/>
                <a:gd name="T28" fmla="*/ 7 w 70"/>
                <a:gd name="T29" fmla="*/ 7 h 100"/>
                <a:gd name="T30" fmla="*/ 11 w 70"/>
                <a:gd name="T31" fmla="*/ 3 h 100"/>
                <a:gd name="T32" fmla="*/ 26 w 70"/>
                <a:gd name="T33" fmla="*/ 3 h 100"/>
                <a:gd name="T34" fmla="*/ 41 w 70"/>
                <a:gd name="T35" fmla="*/ 3 h 100"/>
                <a:gd name="T36" fmla="*/ 48 w 70"/>
                <a:gd name="T37" fmla="*/ 0 h 100"/>
                <a:gd name="T38" fmla="*/ 52 w 70"/>
                <a:gd name="T39" fmla="*/ 3 h 100"/>
                <a:gd name="T40" fmla="*/ 52 w 70"/>
                <a:gd name="T41" fmla="*/ 7 h 100"/>
                <a:gd name="T42" fmla="*/ 59 w 70"/>
                <a:gd name="T43" fmla="*/ 15 h 100"/>
                <a:gd name="T44" fmla="*/ 59 w 70"/>
                <a:gd name="T45" fmla="*/ 18 h 100"/>
                <a:gd name="T46" fmla="*/ 63 w 70"/>
                <a:gd name="T47" fmla="*/ 26 h 100"/>
                <a:gd name="T48" fmla="*/ 63 w 70"/>
                <a:gd name="T49" fmla="*/ 33 h 100"/>
                <a:gd name="T50" fmla="*/ 63 w 70"/>
                <a:gd name="T51" fmla="*/ 37 h 100"/>
                <a:gd name="T52" fmla="*/ 63 w 70"/>
                <a:gd name="T53" fmla="*/ 41 h 100"/>
                <a:gd name="T54" fmla="*/ 63 w 70"/>
                <a:gd name="T55" fmla="*/ 44 h 100"/>
                <a:gd name="T56" fmla="*/ 63 w 70"/>
                <a:gd name="T57" fmla="*/ 52 h 100"/>
                <a:gd name="T58" fmla="*/ 63 w 70"/>
                <a:gd name="T59" fmla="*/ 63 h 100"/>
                <a:gd name="T60" fmla="*/ 63 w 70"/>
                <a:gd name="T61" fmla="*/ 70 h 100"/>
                <a:gd name="T62" fmla="*/ 63 w 70"/>
                <a:gd name="T63" fmla="*/ 78 h 100"/>
                <a:gd name="T64" fmla="*/ 67 w 70"/>
                <a:gd name="T65" fmla="*/ 78 h 100"/>
                <a:gd name="T66" fmla="*/ 63 w 70"/>
                <a:gd name="T67" fmla="*/ 81 h 100"/>
                <a:gd name="T68" fmla="*/ 44 w 70"/>
                <a:gd name="T69" fmla="*/ 92 h 100"/>
                <a:gd name="T70" fmla="*/ 22 w 70"/>
                <a:gd name="T71" fmla="*/ 100 h 100"/>
                <a:gd name="T72" fmla="*/ 4 w 70"/>
                <a:gd name="T73" fmla="*/ 96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70" h="100">
                  <a:moveTo>
                    <a:pt x="4" y="92"/>
                  </a:moveTo>
                  <a:lnTo>
                    <a:pt x="4" y="92"/>
                  </a:lnTo>
                  <a:lnTo>
                    <a:pt x="7" y="92"/>
                  </a:lnTo>
                  <a:lnTo>
                    <a:pt x="11" y="92"/>
                  </a:lnTo>
                  <a:lnTo>
                    <a:pt x="11" y="89"/>
                  </a:lnTo>
                  <a:lnTo>
                    <a:pt x="11" y="85"/>
                  </a:lnTo>
                  <a:lnTo>
                    <a:pt x="7" y="85"/>
                  </a:lnTo>
                  <a:lnTo>
                    <a:pt x="4" y="81"/>
                  </a:lnTo>
                  <a:lnTo>
                    <a:pt x="4" y="74"/>
                  </a:lnTo>
                  <a:lnTo>
                    <a:pt x="0" y="74"/>
                  </a:lnTo>
                  <a:lnTo>
                    <a:pt x="0" y="74"/>
                  </a:lnTo>
                  <a:lnTo>
                    <a:pt x="4" y="70"/>
                  </a:lnTo>
                  <a:lnTo>
                    <a:pt x="4" y="67"/>
                  </a:lnTo>
                  <a:lnTo>
                    <a:pt x="4" y="63"/>
                  </a:lnTo>
                  <a:lnTo>
                    <a:pt x="4" y="59"/>
                  </a:lnTo>
                  <a:lnTo>
                    <a:pt x="4" y="59"/>
                  </a:lnTo>
                  <a:lnTo>
                    <a:pt x="4" y="55"/>
                  </a:lnTo>
                  <a:lnTo>
                    <a:pt x="11" y="48"/>
                  </a:lnTo>
                  <a:lnTo>
                    <a:pt x="15" y="44"/>
                  </a:lnTo>
                  <a:lnTo>
                    <a:pt x="15" y="44"/>
                  </a:lnTo>
                  <a:lnTo>
                    <a:pt x="15" y="41"/>
                  </a:lnTo>
                  <a:lnTo>
                    <a:pt x="15" y="37"/>
                  </a:lnTo>
                  <a:lnTo>
                    <a:pt x="11" y="33"/>
                  </a:lnTo>
                  <a:lnTo>
                    <a:pt x="11" y="29"/>
                  </a:lnTo>
                  <a:lnTo>
                    <a:pt x="11" y="29"/>
                  </a:lnTo>
                  <a:lnTo>
                    <a:pt x="11" y="22"/>
                  </a:lnTo>
                  <a:lnTo>
                    <a:pt x="11" y="18"/>
                  </a:lnTo>
                  <a:lnTo>
                    <a:pt x="7" y="15"/>
                  </a:lnTo>
                  <a:lnTo>
                    <a:pt x="7" y="11"/>
                  </a:lnTo>
                  <a:lnTo>
                    <a:pt x="7" y="7"/>
                  </a:lnTo>
                  <a:lnTo>
                    <a:pt x="7" y="3"/>
                  </a:lnTo>
                  <a:lnTo>
                    <a:pt x="11" y="3"/>
                  </a:lnTo>
                  <a:lnTo>
                    <a:pt x="26" y="3"/>
                  </a:lnTo>
                  <a:lnTo>
                    <a:pt x="26" y="3"/>
                  </a:lnTo>
                  <a:lnTo>
                    <a:pt x="33" y="3"/>
                  </a:lnTo>
                  <a:lnTo>
                    <a:pt x="41" y="3"/>
                  </a:lnTo>
                  <a:lnTo>
                    <a:pt x="44" y="3"/>
                  </a:lnTo>
                  <a:lnTo>
                    <a:pt x="48" y="0"/>
                  </a:lnTo>
                  <a:lnTo>
                    <a:pt x="48" y="0"/>
                  </a:lnTo>
                  <a:lnTo>
                    <a:pt x="52" y="3"/>
                  </a:lnTo>
                  <a:lnTo>
                    <a:pt x="52" y="7"/>
                  </a:lnTo>
                  <a:lnTo>
                    <a:pt x="52" y="7"/>
                  </a:lnTo>
                  <a:lnTo>
                    <a:pt x="55" y="11"/>
                  </a:lnTo>
                  <a:lnTo>
                    <a:pt x="59" y="15"/>
                  </a:lnTo>
                  <a:lnTo>
                    <a:pt x="59" y="15"/>
                  </a:lnTo>
                  <a:lnTo>
                    <a:pt x="59" y="18"/>
                  </a:lnTo>
                  <a:lnTo>
                    <a:pt x="59" y="26"/>
                  </a:lnTo>
                  <a:lnTo>
                    <a:pt x="63" y="26"/>
                  </a:lnTo>
                  <a:lnTo>
                    <a:pt x="63" y="26"/>
                  </a:lnTo>
                  <a:lnTo>
                    <a:pt x="63" y="33"/>
                  </a:lnTo>
                  <a:lnTo>
                    <a:pt x="63" y="33"/>
                  </a:lnTo>
                  <a:lnTo>
                    <a:pt x="63" y="37"/>
                  </a:lnTo>
                  <a:lnTo>
                    <a:pt x="63" y="37"/>
                  </a:lnTo>
                  <a:lnTo>
                    <a:pt x="63" y="41"/>
                  </a:lnTo>
                  <a:lnTo>
                    <a:pt x="63" y="41"/>
                  </a:lnTo>
                  <a:lnTo>
                    <a:pt x="63" y="44"/>
                  </a:lnTo>
                  <a:lnTo>
                    <a:pt x="63" y="48"/>
                  </a:lnTo>
                  <a:lnTo>
                    <a:pt x="63" y="52"/>
                  </a:lnTo>
                  <a:lnTo>
                    <a:pt x="67" y="59"/>
                  </a:lnTo>
                  <a:lnTo>
                    <a:pt x="63" y="63"/>
                  </a:lnTo>
                  <a:lnTo>
                    <a:pt x="63" y="67"/>
                  </a:lnTo>
                  <a:lnTo>
                    <a:pt x="63" y="70"/>
                  </a:lnTo>
                  <a:lnTo>
                    <a:pt x="63" y="74"/>
                  </a:lnTo>
                  <a:lnTo>
                    <a:pt x="63" y="78"/>
                  </a:lnTo>
                  <a:lnTo>
                    <a:pt x="67" y="78"/>
                  </a:lnTo>
                  <a:lnTo>
                    <a:pt x="67" y="78"/>
                  </a:lnTo>
                  <a:lnTo>
                    <a:pt x="70" y="81"/>
                  </a:lnTo>
                  <a:lnTo>
                    <a:pt x="63" y="81"/>
                  </a:lnTo>
                  <a:lnTo>
                    <a:pt x="52" y="85"/>
                  </a:lnTo>
                  <a:lnTo>
                    <a:pt x="44" y="92"/>
                  </a:lnTo>
                  <a:lnTo>
                    <a:pt x="33" y="92"/>
                  </a:lnTo>
                  <a:lnTo>
                    <a:pt x="22" y="100"/>
                  </a:lnTo>
                  <a:lnTo>
                    <a:pt x="15" y="96"/>
                  </a:lnTo>
                  <a:lnTo>
                    <a:pt x="4" y="96"/>
                  </a:lnTo>
                  <a:lnTo>
                    <a:pt x="4" y="9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8" name="Freeform 126"/>
            <p:cNvSpPr/>
            <p:nvPr/>
          </p:nvSpPr>
          <p:spPr bwMode="auto">
            <a:xfrm>
              <a:off x="4966258" y="3985112"/>
              <a:ext cx="59116" cy="141404"/>
            </a:xfrm>
            <a:custGeom>
              <a:avLst/>
              <a:gdLst>
                <a:gd name="T0" fmla="*/ 19 w 33"/>
                <a:gd name="T1" fmla="*/ 3 h 81"/>
                <a:gd name="T2" fmla="*/ 4 w 33"/>
                <a:gd name="T3" fmla="*/ 0 h 81"/>
                <a:gd name="T4" fmla="*/ 0 w 33"/>
                <a:gd name="T5" fmla="*/ 0 h 81"/>
                <a:gd name="T6" fmla="*/ 4 w 33"/>
                <a:gd name="T7" fmla="*/ 3 h 81"/>
                <a:gd name="T8" fmla="*/ 4 w 33"/>
                <a:gd name="T9" fmla="*/ 7 h 81"/>
                <a:gd name="T10" fmla="*/ 4 w 33"/>
                <a:gd name="T11" fmla="*/ 7 h 81"/>
                <a:gd name="T12" fmla="*/ 7 w 33"/>
                <a:gd name="T13" fmla="*/ 11 h 81"/>
                <a:gd name="T14" fmla="*/ 11 w 33"/>
                <a:gd name="T15" fmla="*/ 15 h 81"/>
                <a:gd name="T16" fmla="*/ 11 w 33"/>
                <a:gd name="T17" fmla="*/ 15 h 81"/>
                <a:gd name="T18" fmla="*/ 11 w 33"/>
                <a:gd name="T19" fmla="*/ 18 h 81"/>
                <a:gd name="T20" fmla="*/ 11 w 33"/>
                <a:gd name="T21" fmla="*/ 26 h 81"/>
                <a:gd name="T22" fmla="*/ 15 w 33"/>
                <a:gd name="T23" fmla="*/ 26 h 81"/>
                <a:gd name="T24" fmla="*/ 15 w 33"/>
                <a:gd name="T25" fmla="*/ 26 h 81"/>
                <a:gd name="T26" fmla="*/ 15 w 33"/>
                <a:gd name="T27" fmla="*/ 33 h 81"/>
                <a:gd name="T28" fmla="*/ 15 w 33"/>
                <a:gd name="T29" fmla="*/ 33 h 81"/>
                <a:gd name="T30" fmla="*/ 15 w 33"/>
                <a:gd name="T31" fmla="*/ 37 h 81"/>
                <a:gd name="T32" fmla="*/ 15 w 33"/>
                <a:gd name="T33" fmla="*/ 37 h 81"/>
                <a:gd name="T34" fmla="*/ 15 w 33"/>
                <a:gd name="T35" fmla="*/ 41 h 81"/>
                <a:gd name="T36" fmla="*/ 15 w 33"/>
                <a:gd name="T37" fmla="*/ 41 h 81"/>
                <a:gd name="T38" fmla="*/ 15 w 33"/>
                <a:gd name="T39" fmla="*/ 44 h 81"/>
                <a:gd name="T40" fmla="*/ 15 w 33"/>
                <a:gd name="T41" fmla="*/ 48 h 81"/>
                <a:gd name="T42" fmla="*/ 15 w 33"/>
                <a:gd name="T43" fmla="*/ 52 h 81"/>
                <a:gd name="T44" fmla="*/ 19 w 33"/>
                <a:gd name="T45" fmla="*/ 59 h 81"/>
                <a:gd name="T46" fmla="*/ 15 w 33"/>
                <a:gd name="T47" fmla="*/ 63 h 81"/>
                <a:gd name="T48" fmla="*/ 15 w 33"/>
                <a:gd name="T49" fmla="*/ 67 h 81"/>
                <a:gd name="T50" fmla="*/ 15 w 33"/>
                <a:gd name="T51" fmla="*/ 70 h 81"/>
                <a:gd name="T52" fmla="*/ 15 w 33"/>
                <a:gd name="T53" fmla="*/ 74 h 81"/>
                <a:gd name="T54" fmla="*/ 15 w 33"/>
                <a:gd name="T55" fmla="*/ 78 h 81"/>
                <a:gd name="T56" fmla="*/ 19 w 33"/>
                <a:gd name="T57" fmla="*/ 78 h 81"/>
                <a:gd name="T58" fmla="*/ 19 w 33"/>
                <a:gd name="T59" fmla="*/ 78 h 81"/>
                <a:gd name="T60" fmla="*/ 22 w 33"/>
                <a:gd name="T61" fmla="*/ 81 h 81"/>
                <a:gd name="T62" fmla="*/ 22 w 33"/>
                <a:gd name="T63" fmla="*/ 81 h 81"/>
                <a:gd name="T64" fmla="*/ 33 w 33"/>
                <a:gd name="T65" fmla="*/ 78 h 81"/>
                <a:gd name="T66" fmla="*/ 33 w 33"/>
                <a:gd name="T67" fmla="*/ 78 h 81"/>
                <a:gd name="T68" fmla="*/ 33 w 33"/>
                <a:gd name="T69" fmla="*/ 74 h 81"/>
                <a:gd name="T70" fmla="*/ 33 w 33"/>
                <a:gd name="T71" fmla="*/ 70 h 81"/>
                <a:gd name="T72" fmla="*/ 33 w 33"/>
                <a:gd name="T73" fmla="*/ 67 h 81"/>
                <a:gd name="T74" fmla="*/ 30 w 33"/>
                <a:gd name="T75" fmla="*/ 63 h 81"/>
                <a:gd name="T76" fmla="*/ 30 w 33"/>
                <a:gd name="T77" fmla="*/ 44 h 81"/>
                <a:gd name="T78" fmla="*/ 33 w 33"/>
                <a:gd name="T79" fmla="*/ 41 h 81"/>
                <a:gd name="T80" fmla="*/ 33 w 33"/>
                <a:gd name="T81" fmla="*/ 41 h 81"/>
                <a:gd name="T82" fmla="*/ 33 w 33"/>
                <a:gd name="T83" fmla="*/ 37 h 81"/>
                <a:gd name="T84" fmla="*/ 33 w 33"/>
                <a:gd name="T85" fmla="*/ 33 h 81"/>
                <a:gd name="T86" fmla="*/ 33 w 33"/>
                <a:gd name="T87" fmla="*/ 29 h 81"/>
                <a:gd name="T88" fmla="*/ 30 w 33"/>
                <a:gd name="T89" fmla="*/ 22 h 81"/>
                <a:gd name="T90" fmla="*/ 26 w 33"/>
                <a:gd name="T91" fmla="*/ 15 h 81"/>
                <a:gd name="T92" fmla="*/ 26 w 33"/>
                <a:gd name="T93" fmla="*/ 15 h 81"/>
                <a:gd name="T94" fmla="*/ 22 w 33"/>
                <a:gd name="T95" fmla="*/ 15 h 81"/>
                <a:gd name="T96" fmla="*/ 19 w 33"/>
                <a:gd name="T97" fmla="*/ 11 h 81"/>
                <a:gd name="T98" fmla="*/ 19 w 33"/>
                <a:gd name="T99" fmla="*/ 7 h 81"/>
                <a:gd name="T100" fmla="*/ 19 w 33"/>
                <a:gd name="T101" fmla="*/ 3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33" h="81">
                  <a:moveTo>
                    <a:pt x="19" y="3"/>
                  </a:moveTo>
                  <a:lnTo>
                    <a:pt x="4" y="0"/>
                  </a:lnTo>
                  <a:lnTo>
                    <a:pt x="0" y="0"/>
                  </a:lnTo>
                  <a:lnTo>
                    <a:pt x="4" y="3"/>
                  </a:lnTo>
                  <a:lnTo>
                    <a:pt x="4" y="7"/>
                  </a:lnTo>
                  <a:lnTo>
                    <a:pt x="4" y="7"/>
                  </a:lnTo>
                  <a:lnTo>
                    <a:pt x="7" y="11"/>
                  </a:lnTo>
                  <a:lnTo>
                    <a:pt x="11" y="15"/>
                  </a:lnTo>
                  <a:lnTo>
                    <a:pt x="11" y="15"/>
                  </a:lnTo>
                  <a:lnTo>
                    <a:pt x="11" y="18"/>
                  </a:lnTo>
                  <a:lnTo>
                    <a:pt x="11" y="26"/>
                  </a:lnTo>
                  <a:lnTo>
                    <a:pt x="15" y="26"/>
                  </a:lnTo>
                  <a:lnTo>
                    <a:pt x="15" y="26"/>
                  </a:lnTo>
                  <a:lnTo>
                    <a:pt x="15" y="33"/>
                  </a:lnTo>
                  <a:lnTo>
                    <a:pt x="15" y="33"/>
                  </a:lnTo>
                  <a:lnTo>
                    <a:pt x="15" y="37"/>
                  </a:lnTo>
                  <a:lnTo>
                    <a:pt x="15" y="37"/>
                  </a:lnTo>
                  <a:lnTo>
                    <a:pt x="15" y="41"/>
                  </a:lnTo>
                  <a:lnTo>
                    <a:pt x="15" y="41"/>
                  </a:lnTo>
                  <a:lnTo>
                    <a:pt x="15" y="44"/>
                  </a:lnTo>
                  <a:lnTo>
                    <a:pt x="15" y="48"/>
                  </a:lnTo>
                  <a:lnTo>
                    <a:pt x="15" y="52"/>
                  </a:lnTo>
                  <a:lnTo>
                    <a:pt x="19" y="59"/>
                  </a:lnTo>
                  <a:lnTo>
                    <a:pt x="15" y="63"/>
                  </a:lnTo>
                  <a:lnTo>
                    <a:pt x="15" y="67"/>
                  </a:lnTo>
                  <a:lnTo>
                    <a:pt x="15" y="70"/>
                  </a:lnTo>
                  <a:lnTo>
                    <a:pt x="15" y="74"/>
                  </a:lnTo>
                  <a:lnTo>
                    <a:pt x="15" y="78"/>
                  </a:lnTo>
                  <a:lnTo>
                    <a:pt x="19" y="78"/>
                  </a:lnTo>
                  <a:lnTo>
                    <a:pt x="19" y="78"/>
                  </a:lnTo>
                  <a:lnTo>
                    <a:pt x="22" y="81"/>
                  </a:lnTo>
                  <a:lnTo>
                    <a:pt x="22" y="81"/>
                  </a:lnTo>
                  <a:lnTo>
                    <a:pt x="33" y="78"/>
                  </a:lnTo>
                  <a:lnTo>
                    <a:pt x="33" y="78"/>
                  </a:lnTo>
                  <a:lnTo>
                    <a:pt x="33" y="74"/>
                  </a:lnTo>
                  <a:lnTo>
                    <a:pt x="33" y="70"/>
                  </a:lnTo>
                  <a:lnTo>
                    <a:pt x="33" y="67"/>
                  </a:lnTo>
                  <a:lnTo>
                    <a:pt x="30" y="63"/>
                  </a:lnTo>
                  <a:lnTo>
                    <a:pt x="30" y="44"/>
                  </a:lnTo>
                  <a:lnTo>
                    <a:pt x="33" y="41"/>
                  </a:lnTo>
                  <a:lnTo>
                    <a:pt x="33" y="41"/>
                  </a:lnTo>
                  <a:lnTo>
                    <a:pt x="33" y="37"/>
                  </a:lnTo>
                  <a:lnTo>
                    <a:pt x="33" y="33"/>
                  </a:lnTo>
                  <a:lnTo>
                    <a:pt x="33" y="29"/>
                  </a:lnTo>
                  <a:lnTo>
                    <a:pt x="30" y="22"/>
                  </a:lnTo>
                  <a:lnTo>
                    <a:pt x="26" y="15"/>
                  </a:lnTo>
                  <a:lnTo>
                    <a:pt x="26" y="15"/>
                  </a:lnTo>
                  <a:lnTo>
                    <a:pt x="22" y="15"/>
                  </a:lnTo>
                  <a:lnTo>
                    <a:pt x="19" y="11"/>
                  </a:lnTo>
                  <a:lnTo>
                    <a:pt x="19" y="7"/>
                  </a:lnTo>
                  <a:lnTo>
                    <a:pt x="19" y="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9" name="Freeform 127"/>
            <p:cNvSpPr/>
            <p:nvPr/>
          </p:nvSpPr>
          <p:spPr bwMode="auto">
            <a:xfrm>
              <a:off x="5000296" y="3951943"/>
              <a:ext cx="91362" cy="169336"/>
            </a:xfrm>
            <a:custGeom>
              <a:avLst/>
              <a:gdLst>
                <a:gd name="T0" fmla="*/ 25 w 51"/>
                <a:gd name="T1" fmla="*/ 8 h 97"/>
                <a:gd name="T2" fmla="*/ 18 w 51"/>
                <a:gd name="T3" fmla="*/ 11 h 97"/>
                <a:gd name="T4" fmla="*/ 11 w 51"/>
                <a:gd name="T5" fmla="*/ 11 h 97"/>
                <a:gd name="T6" fmla="*/ 7 w 51"/>
                <a:gd name="T7" fmla="*/ 15 h 97"/>
                <a:gd name="T8" fmla="*/ 7 w 51"/>
                <a:gd name="T9" fmla="*/ 22 h 97"/>
                <a:gd name="T10" fmla="*/ 0 w 51"/>
                <a:gd name="T11" fmla="*/ 26 h 97"/>
                <a:gd name="T12" fmla="*/ 3 w 51"/>
                <a:gd name="T13" fmla="*/ 34 h 97"/>
                <a:gd name="T14" fmla="*/ 7 w 51"/>
                <a:gd name="T15" fmla="*/ 34 h 97"/>
                <a:gd name="T16" fmla="*/ 14 w 51"/>
                <a:gd name="T17" fmla="*/ 48 h 97"/>
                <a:gd name="T18" fmla="*/ 14 w 51"/>
                <a:gd name="T19" fmla="*/ 56 h 97"/>
                <a:gd name="T20" fmla="*/ 14 w 51"/>
                <a:gd name="T21" fmla="*/ 60 h 97"/>
                <a:gd name="T22" fmla="*/ 11 w 51"/>
                <a:gd name="T23" fmla="*/ 82 h 97"/>
                <a:gd name="T24" fmla="*/ 14 w 51"/>
                <a:gd name="T25" fmla="*/ 89 h 97"/>
                <a:gd name="T26" fmla="*/ 14 w 51"/>
                <a:gd name="T27" fmla="*/ 97 h 97"/>
                <a:gd name="T28" fmla="*/ 33 w 51"/>
                <a:gd name="T29" fmla="*/ 93 h 97"/>
                <a:gd name="T30" fmla="*/ 33 w 51"/>
                <a:gd name="T31" fmla="*/ 89 h 97"/>
                <a:gd name="T32" fmla="*/ 33 w 51"/>
                <a:gd name="T33" fmla="*/ 78 h 97"/>
                <a:gd name="T34" fmla="*/ 33 w 51"/>
                <a:gd name="T35" fmla="*/ 71 h 97"/>
                <a:gd name="T36" fmla="*/ 33 w 51"/>
                <a:gd name="T37" fmla="*/ 67 h 97"/>
                <a:gd name="T38" fmla="*/ 33 w 51"/>
                <a:gd name="T39" fmla="*/ 67 h 97"/>
                <a:gd name="T40" fmla="*/ 33 w 51"/>
                <a:gd name="T41" fmla="*/ 63 h 97"/>
                <a:gd name="T42" fmla="*/ 33 w 51"/>
                <a:gd name="T43" fmla="*/ 56 h 97"/>
                <a:gd name="T44" fmla="*/ 33 w 51"/>
                <a:gd name="T45" fmla="*/ 52 h 97"/>
                <a:gd name="T46" fmla="*/ 37 w 51"/>
                <a:gd name="T47" fmla="*/ 52 h 97"/>
                <a:gd name="T48" fmla="*/ 40 w 51"/>
                <a:gd name="T49" fmla="*/ 48 h 97"/>
                <a:gd name="T50" fmla="*/ 44 w 51"/>
                <a:gd name="T51" fmla="*/ 41 h 97"/>
                <a:gd name="T52" fmla="*/ 48 w 51"/>
                <a:gd name="T53" fmla="*/ 41 h 97"/>
                <a:gd name="T54" fmla="*/ 44 w 51"/>
                <a:gd name="T55" fmla="*/ 34 h 97"/>
                <a:gd name="T56" fmla="*/ 48 w 51"/>
                <a:gd name="T57" fmla="*/ 30 h 97"/>
                <a:gd name="T58" fmla="*/ 51 w 51"/>
                <a:gd name="T59" fmla="*/ 30 h 97"/>
                <a:gd name="T60" fmla="*/ 48 w 51"/>
                <a:gd name="T61" fmla="*/ 19 h 97"/>
                <a:gd name="T62" fmla="*/ 44 w 51"/>
                <a:gd name="T63" fmla="*/ 15 h 97"/>
                <a:gd name="T64" fmla="*/ 44 w 51"/>
                <a:gd name="T65" fmla="*/ 11 h 97"/>
                <a:gd name="T66" fmla="*/ 37 w 51"/>
                <a:gd name="T67" fmla="*/ 8 h 97"/>
                <a:gd name="T68" fmla="*/ 29 w 51"/>
                <a:gd name="T69" fmla="*/ 0 h 97"/>
                <a:gd name="T70" fmla="*/ 29 w 51"/>
                <a:gd name="T71" fmla="*/ 4 h 97"/>
                <a:gd name="T72" fmla="*/ 25 w 51"/>
                <a:gd name="T73" fmla="*/ 4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1" h="97">
                  <a:moveTo>
                    <a:pt x="25" y="4"/>
                  </a:moveTo>
                  <a:lnTo>
                    <a:pt x="25" y="8"/>
                  </a:lnTo>
                  <a:lnTo>
                    <a:pt x="22" y="11"/>
                  </a:lnTo>
                  <a:lnTo>
                    <a:pt x="18" y="11"/>
                  </a:lnTo>
                  <a:lnTo>
                    <a:pt x="11" y="11"/>
                  </a:lnTo>
                  <a:lnTo>
                    <a:pt x="11" y="11"/>
                  </a:lnTo>
                  <a:lnTo>
                    <a:pt x="7" y="15"/>
                  </a:lnTo>
                  <a:lnTo>
                    <a:pt x="7" y="15"/>
                  </a:lnTo>
                  <a:lnTo>
                    <a:pt x="3" y="19"/>
                  </a:lnTo>
                  <a:lnTo>
                    <a:pt x="7" y="22"/>
                  </a:lnTo>
                  <a:lnTo>
                    <a:pt x="0" y="22"/>
                  </a:lnTo>
                  <a:lnTo>
                    <a:pt x="0" y="26"/>
                  </a:lnTo>
                  <a:lnTo>
                    <a:pt x="0" y="30"/>
                  </a:lnTo>
                  <a:lnTo>
                    <a:pt x="3" y="34"/>
                  </a:lnTo>
                  <a:lnTo>
                    <a:pt x="7" y="34"/>
                  </a:lnTo>
                  <a:lnTo>
                    <a:pt x="7" y="34"/>
                  </a:lnTo>
                  <a:lnTo>
                    <a:pt x="11" y="41"/>
                  </a:lnTo>
                  <a:lnTo>
                    <a:pt x="14" y="48"/>
                  </a:lnTo>
                  <a:lnTo>
                    <a:pt x="14" y="52"/>
                  </a:lnTo>
                  <a:lnTo>
                    <a:pt x="14" y="56"/>
                  </a:lnTo>
                  <a:lnTo>
                    <a:pt x="14" y="60"/>
                  </a:lnTo>
                  <a:lnTo>
                    <a:pt x="14" y="60"/>
                  </a:lnTo>
                  <a:lnTo>
                    <a:pt x="11" y="63"/>
                  </a:lnTo>
                  <a:lnTo>
                    <a:pt x="11" y="82"/>
                  </a:lnTo>
                  <a:lnTo>
                    <a:pt x="14" y="86"/>
                  </a:lnTo>
                  <a:lnTo>
                    <a:pt x="14" y="89"/>
                  </a:lnTo>
                  <a:lnTo>
                    <a:pt x="14" y="93"/>
                  </a:lnTo>
                  <a:lnTo>
                    <a:pt x="14" y="97"/>
                  </a:lnTo>
                  <a:lnTo>
                    <a:pt x="22" y="97"/>
                  </a:lnTo>
                  <a:lnTo>
                    <a:pt x="33" y="93"/>
                  </a:lnTo>
                  <a:lnTo>
                    <a:pt x="33" y="93"/>
                  </a:lnTo>
                  <a:lnTo>
                    <a:pt x="33" y="89"/>
                  </a:lnTo>
                  <a:lnTo>
                    <a:pt x="33" y="82"/>
                  </a:lnTo>
                  <a:lnTo>
                    <a:pt x="33" y="78"/>
                  </a:lnTo>
                  <a:lnTo>
                    <a:pt x="33" y="78"/>
                  </a:lnTo>
                  <a:lnTo>
                    <a:pt x="33" y="71"/>
                  </a:lnTo>
                  <a:lnTo>
                    <a:pt x="33" y="71"/>
                  </a:lnTo>
                  <a:lnTo>
                    <a:pt x="33" y="67"/>
                  </a:lnTo>
                  <a:lnTo>
                    <a:pt x="33" y="67"/>
                  </a:lnTo>
                  <a:lnTo>
                    <a:pt x="33" y="67"/>
                  </a:lnTo>
                  <a:lnTo>
                    <a:pt x="33" y="63"/>
                  </a:lnTo>
                  <a:lnTo>
                    <a:pt x="33" y="63"/>
                  </a:lnTo>
                  <a:lnTo>
                    <a:pt x="33" y="60"/>
                  </a:lnTo>
                  <a:lnTo>
                    <a:pt x="33" y="56"/>
                  </a:lnTo>
                  <a:lnTo>
                    <a:pt x="33" y="52"/>
                  </a:lnTo>
                  <a:lnTo>
                    <a:pt x="33" y="52"/>
                  </a:lnTo>
                  <a:lnTo>
                    <a:pt x="37" y="52"/>
                  </a:lnTo>
                  <a:lnTo>
                    <a:pt x="37" y="52"/>
                  </a:lnTo>
                  <a:lnTo>
                    <a:pt x="40" y="48"/>
                  </a:lnTo>
                  <a:lnTo>
                    <a:pt x="40" y="48"/>
                  </a:lnTo>
                  <a:lnTo>
                    <a:pt x="44" y="45"/>
                  </a:lnTo>
                  <a:lnTo>
                    <a:pt x="44" y="41"/>
                  </a:lnTo>
                  <a:lnTo>
                    <a:pt x="48" y="41"/>
                  </a:lnTo>
                  <a:lnTo>
                    <a:pt x="48" y="41"/>
                  </a:lnTo>
                  <a:lnTo>
                    <a:pt x="48" y="37"/>
                  </a:lnTo>
                  <a:lnTo>
                    <a:pt x="44" y="34"/>
                  </a:lnTo>
                  <a:lnTo>
                    <a:pt x="44" y="34"/>
                  </a:lnTo>
                  <a:lnTo>
                    <a:pt x="48" y="30"/>
                  </a:lnTo>
                  <a:lnTo>
                    <a:pt x="51" y="30"/>
                  </a:lnTo>
                  <a:lnTo>
                    <a:pt x="51" y="30"/>
                  </a:lnTo>
                  <a:lnTo>
                    <a:pt x="48" y="22"/>
                  </a:lnTo>
                  <a:lnTo>
                    <a:pt x="48" y="19"/>
                  </a:lnTo>
                  <a:lnTo>
                    <a:pt x="44" y="19"/>
                  </a:lnTo>
                  <a:lnTo>
                    <a:pt x="44" y="15"/>
                  </a:lnTo>
                  <a:lnTo>
                    <a:pt x="44" y="11"/>
                  </a:lnTo>
                  <a:lnTo>
                    <a:pt x="44" y="11"/>
                  </a:lnTo>
                  <a:lnTo>
                    <a:pt x="40" y="8"/>
                  </a:lnTo>
                  <a:lnTo>
                    <a:pt x="37" y="8"/>
                  </a:lnTo>
                  <a:lnTo>
                    <a:pt x="37" y="4"/>
                  </a:lnTo>
                  <a:lnTo>
                    <a:pt x="29" y="0"/>
                  </a:lnTo>
                  <a:lnTo>
                    <a:pt x="29" y="0"/>
                  </a:lnTo>
                  <a:lnTo>
                    <a:pt x="29" y="4"/>
                  </a:lnTo>
                  <a:lnTo>
                    <a:pt x="25" y="4"/>
                  </a:lnTo>
                  <a:lnTo>
                    <a:pt x="25"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0" name="Freeform 128"/>
            <p:cNvSpPr>
              <a:spLocks noEditPoints="1"/>
            </p:cNvSpPr>
            <p:nvPr/>
          </p:nvSpPr>
          <p:spPr bwMode="auto">
            <a:xfrm>
              <a:off x="5324535" y="3655169"/>
              <a:ext cx="343946" cy="432938"/>
            </a:xfrm>
            <a:custGeom>
              <a:avLst/>
              <a:gdLst>
                <a:gd name="T0" fmla="*/ 189 w 192"/>
                <a:gd name="T1" fmla="*/ 63 h 248"/>
                <a:gd name="T2" fmla="*/ 185 w 192"/>
                <a:gd name="T3" fmla="*/ 122 h 248"/>
                <a:gd name="T4" fmla="*/ 174 w 192"/>
                <a:gd name="T5" fmla="*/ 126 h 248"/>
                <a:gd name="T6" fmla="*/ 174 w 192"/>
                <a:gd name="T7" fmla="*/ 133 h 248"/>
                <a:gd name="T8" fmla="*/ 167 w 192"/>
                <a:gd name="T9" fmla="*/ 141 h 248"/>
                <a:gd name="T10" fmla="*/ 167 w 192"/>
                <a:gd name="T11" fmla="*/ 148 h 248"/>
                <a:gd name="T12" fmla="*/ 167 w 192"/>
                <a:gd name="T13" fmla="*/ 155 h 248"/>
                <a:gd name="T14" fmla="*/ 159 w 192"/>
                <a:gd name="T15" fmla="*/ 166 h 248"/>
                <a:gd name="T16" fmla="*/ 163 w 192"/>
                <a:gd name="T17" fmla="*/ 166 h 248"/>
                <a:gd name="T18" fmla="*/ 163 w 192"/>
                <a:gd name="T19" fmla="*/ 170 h 248"/>
                <a:gd name="T20" fmla="*/ 167 w 192"/>
                <a:gd name="T21" fmla="*/ 178 h 248"/>
                <a:gd name="T22" fmla="*/ 174 w 192"/>
                <a:gd name="T23" fmla="*/ 185 h 248"/>
                <a:gd name="T24" fmla="*/ 174 w 192"/>
                <a:gd name="T25" fmla="*/ 192 h 248"/>
                <a:gd name="T26" fmla="*/ 167 w 192"/>
                <a:gd name="T27" fmla="*/ 196 h 248"/>
                <a:gd name="T28" fmla="*/ 155 w 192"/>
                <a:gd name="T29" fmla="*/ 200 h 248"/>
                <a:gd name="T30" fmla="*/ 152 w 192"/>
                <a:gd name="T31" fmla="*/ 204 h 248"/>
                <a:gd name="T32" fmla="*/ 148 w 192"/>
                <a:gd name="T33" fmla="*/ 207 h 248"/>
                <a:gd name="T34" fmla="*/ 144 w 192"/>
                <a:gd name="T35" fmla="*/ 215 h 248"/>
                <a:gd name="T36" fmla="*/ 141 w 192"/>
                <a:gd name="T37" fmla="*/ 218 h 248"/>
                <a:gd name="T38" fmla="*/ 130 w 192"/>
                <a:gd name="T39" fmla="*/ 226 h 248"/>
                <a:gd name="T40" fmla="*/ 118 w 192"/>
                <a:gd name="T41" fmla="*/ 222 h 248"/>
                <a:gd name="T42" fmla="*/ 111 w 192"/>
                <a:gd name="T43" fmla="*/ 226 h 248"/>
                <a:gd name="T44" fmla="*/ 115 w 192"/>
                <a:gd name="T45" fmla="*/ 230 h 248"/>
                <a:gd name="T46" fmla="*/ 107 w 192"/>
                <a:gd name="T47" fmla="*/ 237 h 248"/>
                <a:gd name="T48" fmla="*/ 89 w 192"/>
                <a:gd name="T49" fmla="*/ 241 h 248"/>
                <a:gd name="T50" fmla="*/ 78 w 192"/>
                <a:gd name="T51" fmla="*/ 248 h 248"/>
                <a:gd name="T52" fmla="*/ 74 w 192"/>
                <a:gd name="T53" fmla="*/ 241 h 248"/>
                <a:gd name="T54" fmla="*/ 70 w 192"/>
                <a:gd name="T55" fmla="*/ 248 h 248"/>
                <a:gd name="T56" fmla="*/ 59 w 192"/>
                <a:gd name="T57" fmla="*/ 248 h 248"/>
                <a:gd name="T58" fmla="*/ 55 w 192"/>
                <a:gd name="T59" fmla="*/ 241 h 248"/>
                <a:gd name="T60" fmla="*/ 48 w 192"/>
                <a:gd name="T61" fmla="*/ 233 h 248"/>
                <a:gd name="T62" fmla="*/ 33 w 192"/>
                <a:gd name="T63" fmla="*/ 222 h 248"/>
                <a:gd name="T64" fmla="*/ 33 w 192"/>
                <a:gd name="T65" fmla="*/ 215 h 248"/>
                <a:gd name="T66" fmla="*/ 33 w 192"/>
                <a:gd name="T67" fmla="*/ 211 h 248"/>
                <a:gd name="T68" fmla="*/ 41 w 192"/>
                <a:gd name="T69" fmla="*/ 211 h 248"/>
                <a:gd name="T70" fmla="*/ 48 w 192"/>
                <a:gd name="T71" fmla="*/ 211 h 248"/>
                <a:gd name="T72" fmla="*/ 55 w 192"/>
                <a:gd name="T73" fmla="*/ 211 h 248"/>
                <a:gd name="T74" fmla="*/ 52 w 192"/>
                <a:gd name="T75" fmla="*/ 207 h 248"/>
                <a:gd name="T76" fmla="*/ 44 w 192"/>
                <a:gd name="T77" fmla="*/ 200 h 248"/>
                <a:gd name="T78" fmla="*/ 48 w 192"/>
                <a:gd name="T79" fmla="*/ 189 h 248"/>
                <a:gd name="T80" fmla="*/ 48 w 192"/>
                <a:gd name="T81" fmla="*/ 185 h 248"/>
                <a:gd name="T82" fmla="*/ 44 w 192"/>
                <a:gd name="T83" fmla="*/ 178 h 248"/>
                <a:gd name="T84" fmla="*/ 37 w 192"/>
                <a:gd name="T85" fmla="*/ 166 h 248"/>
                <a:gd name="T86" fmla="*/ 26 w 192"/>
                <a:gd name="T87" fmla="*/ 159 h 248"/>
                <a:gd name="T88" fmla="*/ 18 w 192"/>
                <a:gd name="T89" fmla="*/ 137 h 248"/>
                <a:gd name="T90" fmla="*/ 22 w 192"/>
                <a:gd name="T91" fmla="*/ 133 h 248"/>
                <a:gd name="T92" fmla="*/ 52 w 192"/>
                <a:gd name="T93" fmla="*/ 85 h 248"/>
                <a:gd name="T94" fmla="*/ 59 w 192"/>
                <a:gd name="T95" fmla="*/ 48 h 248"/>
                <a:gd name="T96" fmla="*/ 48 w 192"/>
                <a:gd name="T97" fmla="*/ 29 h 248"/>
                <a:gd name="T98" fmla="*/ 41 w 192"/>
                <a:gd name="T99" fmla="*/ 7 h 248"/>
                <a:gd name="T100" fmla="*/ 0 w 192"/>
                <a:gd name="T101" fmla="*/ 163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92" h="248">
                  <a:moveTo>
                    <a:pt x="41" y="7"/>
                  </a:moveTo>
                  <a:lnTo>
                    <a:pt x="59" y="0"/>
                  </a:lnTo>
                  <a:lnTo>
                    <a:pt x="189" y="63"/>
                  </a:lnTo>
                  <a:lnTo>
                    <a:pt x="192" y="122"/>
                  </a:lnTo>
                  <a:lnTo>
                    <a:pt x="189" y="122"/>
                  </a:lnTo>
                  <a:lnTo>
                    <a:pt x="185" y="122"/>
                  </a:lnTo>
                  <a:lnTo>
                    <a:pt x="181" y="122"/>
                  </a:lnTo>
                  <a:lnTo>
                    <a:pt x="178" y="122"/>
                  </a:lnTo>
                  <a:lnTo>
                    <a:pt x="174" y="126"/>
                  </a:lnTo>
                  <a:lnTo>
                    <a:pt x="174" y="129"/>
                  </a:lnTo>
                  <a:lnTo>
                    <a:pt x="178" y="129"/>
                  </a:lnTo>
                  <a:lnTo>
                    <a:pt x="174" y="133"/>
                  </a:lnTo>
                  <a:lnTo>
                    <a:pt x="170" y="141"/>
                  </a:lnTo>
                  <a:lnTo>
                    <a:pt x="167" y="141"/>
                  </a:lnTo>
                  <a:lnTo>
                    <a:pt x="167" y="141"/>
                  </a:lnTo>
                  <a:lnTo>
                    <a:pt x="167" y="144"/>
                  </a:lnTo>
                  <a:lnTo>
                    <a:pt x="167" y="144"/>
                  </a:lnTo>
                  <a:lnTo>
                    <a:pt x="167" y="148"/>
                  </a:lnTo>
                  <a:lnTo>
                    <a:pt x="163" y="152"/>
                  </a:lnTo>
                  <a:lnTo>
                    <a:pt x="163" y="152"/>
                  </a:lnTo>
                  <a:lnTo>
                    <a:pt x="167" y="155"/>
                  </a:lnTo>
                  <a:lnTo>
                    <a:pt x="167" y="159"/>
                  </a:lnTo>
                  <a:lnTo>
                    <a:pt x="163" y="159"/>
                  </a:lnTo>
                  <a:lnTo>
                    <a:pt x="159" y="166"/>
                  </a:lnTo>
                  <a:lnTo>
                    <a:pt x="159" y="170"/>
                  </a:lnTo>
                  <a:lnTo>
                    <a:pt x="159" y="170"/>
                  </a:lnTo>
                  <a:lnTo>
                    <a:pt x="163" y="166"/>
                  </a:lnTo>
                  <a:lnTo>
                    <a:pt x="167" y="166"/>
                  </a:lnTo>
                  <a:lnTo>
                    <a:pt x="167" y="170"/>
                  </a:lnTo>
                  <a:lnTo>
                    <a:pt x="163" y="170"/>
                  </a:lnTo>
                  <a:lnTo>
                    <a:pt x="167" y="174"/>
                  </a:lnTo>
                  <a:lnTo>
                    <a:pt x="167" y="174"/>
                  </a:lnTo>
                  <a:lnTo>
                    <a:pt x="167" y="178"/>
                  </a:lnTo>
                  <a:lnTo>
                    <a:pt x="167" y="181"/>
                  </a:lnTo>
                  <a:lnTo>
                    <a:pt x="167" y="185"/>
                  </a:lnTo>
                  <a:lnTo>
                    <a:pt x="174" y="185"/>
                  </a:lnTo>
                  <a:lnTo>
                    <a:pt x="174" y="189"/>
                  </a:lnTo>
                  <a:lnTo>
                    <a:pt x="174" y="189"/>
                  </a:lnTo>
                  <a:lnTo>
                    <a:pt x="174" y="192"/>
                  </a:lnTo>
                  <a:lnTo>
                    <a:pt x="174" y="192"/>
                  </a:lnTo>
                  <a:lnTo>
                    <a:pt x="170" y="196"/>
                  </a:lnTo>
                  <a:lnTo>
                    <a:pt x="167" y="196"/>
                  </a:lnTo>
                  <a:lnTo>
                    <a:pt x="163" y="196"/>
                  </a:lnTo>
                  <a:lnTo>
                    <a:pt x="159" y="196"/>
                  </a:lnTo>
                  <a:lnTo>
                    <a:pt x="155" y="200"/>
                  </a:lnTo>
                  <a:lnTo>
                    <a:pt x="155" y="200"/>
                  </a:lnTo>
                  <a:lnTo>
                    <a:pt x="155" y="204"/>
                  </a:lnTo>
                  <a:lnTo>
                    <a:pt x="152" y="204"/>
                  </a:lnTo>
                  <a:lnTo>
                    <a:pt x="152" y="207"/>
                  </a:lnTo>
                  <a:lnTo>
                    <a:pt x="148" y="207"/>
                  </a:lnTo>
                  <a:lnTo>
                    <a:pt x="148" y="207"/>
                  </a:lnTo>
                  <a:lnTo>
                    <a:pt x="144" y="211"/>
                  </a:lnTo>
                  <a:lnTo>
                    <a:pt x="144" y="211"/>
                  </a:lnTo>
                  <a:lnTo>
                    <a:pt x="144" y="215"/>
                  </a:lnTo>
                  <a:lnTo>
                    <a:pt x="141" y="215"/>
                  </a:lnTo>
                  <a:lnTo>
                    <a:pt x="144" y="218"/>
                  </a:lnTo>
                  <a:lnTo>
                    <a:pt x="141" y="218"/>
                  </a:lnTo>
                  <a:lnTo>
                    <a:pt x="141" y="222"/>
                  </a:lnTo>
                  <a:lnTo>
                    <a:pt x="137" y="222"/>
                  </a:lnTo>
                  <a:lnTo>
                    <a:pt x="130" y="226"/>
                  </a:lnTo>
                  <a:lnTo>
                    <a:pt x="126" y="226"/>
                  </a:lnTo>
                  <a:lnTo>
                    <a:pt x="122" y="226"/>
                  </a:lnTo>
                  <a:lnTo>
                    <a:pt x="118" y="222"/>
                  </a:lnTo>
                  <a:lnTo>
                    <a:pt x="115" y="222"/>
                  </a:lnTo>
                  <a:lnTo>
                    <a:pt x="111" y="222"/>
                  </a:lnTo>
                  <a:lnTo>
                    <a:pt x="111" y="226"/>
                  </a:lnTo>
                  <a:lnTo>
                    <a:pt x="111" y="226"/>
                  </a:lnTo>
                  <a:lnTo>
                    <a:pt x="111" y="230"/>
                  </a:lnTo>
                  <a:lnTo>
                    <a:pt x="115" y="230"/>
                  </a:lnTo>
                  <a:lnTo>
                    <a:pt x="115" y="233"/>
                  </a:lnTo>
                  <a:lnTo>
                    <a:pt x="111" y="233"/>
                  </a:lnTo>
                  <a:lnTo>
                    <a:pt x="107" y="237"/>
                  </a:lnTo>
                  <a:lnTo>
                    <a:pt x="104" y="237"/>
                  </a:lnTo>
                  <a:lnTo>
                    <a:pt x="93" y="241"/>
                  </a:lnTo>
                  <a:lnTo>
                    <a:pt x="89" y="241"/>
                  </a:lnTo>
                  <a:lnTo>
                    <a:pt x="85" y="244"/>
                  </a:lnTo>
                  <a:lnTo>
                    <a:pt x="81" y="244"/>
                  </a:lnTo>
                  <a:lnTo>
                    <a:pt x="78" y="248"/>
                  </a:lnTo>
                  <a:lnTo>
                    <a:pt x="78" y="244"/>
                  </a:lnTo>
                  <a:lnTo>
                    <a:pt x="74" y="241"/>
                  </a:lnTo>
                  <a:lnTo>
                    <a:pt x="74" y="241"/>
                  </a:lnTo>
                  <a:lnTo>
                    <a:pt x="70" y="241"/>
                  </a:lnTo>
                  <a:lnTo>
                    <a:pt x="70" y="244"/>
                  </a:lnTo>
                  <a:lnTo>
                    <a:pt x="70" y="248"/>
                  </a:lnTo>
                  <a:lnTo>
                    <a:pt x="67" y="248"/>
                  </a:lnTo>
                  <a:lnTo>
                    <a:pt x="63" y="248"/>
                  </a:lnTo>
                  <a:lnTo>
                    <a:pt x="59" y="248"/>
                  </a:lnTo>
                  <a:lnTo>
                    <a:pt x="59" y="244"/>
                  </a:lnTo>
                  <a:lnTo>
                    <a:pt x="55" y="244"/>
                  </a:lnTo>
                  <a:lnTo>
                    <a:pt x="55" y="241"/>
                  </a:lnTo>
                  <a:lnTo>
                    <a:pt x="55" y="237"/>
                  </a:lnTo>
                  <a:lnTo>
                    <a:pt x="52" y="233"/>
                  </a:lnTo>
                  <a:lnTo>
                    <a:pt x="48" y="233"/>
                  </a:lnTo>
                  <a:lnTo>
                    <a:pt x="44" y="226"/>
                  </a:lnTo>
                  <a:lnTo>
                    <a:pt x="37" y="222"/>
                  </a:lnTo>
                  <a:lnTo>
                    <a:pt x="33" y="222"/>
                  </a:lnTo>
                  <a:lnTo>
                    <a:pt x="33" y="218"/>
                  </a:lnTo>
                  <a:lnTo>
                    <a:pt x="33" y="218"/>
                  </a:lnTo>
                  <a:lnTo>
                    <a:pt x="33" y="215"/>
                  </a:lnTo>
                  <a:lnTo>
                    <a:pt x="33" y="215"/>
                  </a:lnTo>
                  <a:lnTo>
                    <a:pt x="33" y="211"/>
                  </a:lnTo>
                  <a:lnTo>
                    <a:pt x="33" y="211"/>
                  </a:lnTo>
                  <a:lnTo>
                    <a:pt x="37" y="211"/>
                  </a:lnTo>
                  <a:lnTo>
                    <a:pt x="37" y="211"/>
                  </a:lnTo>
                  <a:lnTo>
                    <a:pt x="41" y="211"/>
                  </a:lnTo>
                  <a:lnTo>
                    <a:pt x="44" y="211"/>
                  </a:lnTo>
                  <a:lnTo>
                    <a:pt x="44" y="211"/>
                  </a:lnTo>
                  <a:lnTo>
                    <a:pt x="48" y="211"/>
                  </a:lnTo>
                  <a:lnTo>
                    <a:pt x="52" y="211"/>
                  </a:lnTo>
                  <a:lnTo>
                    <a:pt x="52" y="211"/>
                  </a:lnTo>
                  <a:lnTo>
                    <a:pt x="55" y="211"/>
                  </a:lnTo>
                  <a:lnTo>
                    <a:pt x="55" y="211"/>
                  </a:lnTo>
                  <a:lnTo>
                    <a:pt x="55" y="211"/>
                  </a:lnTo>
                  <a:lnTo>
                    <a:pt x="52" y="207"/>
                  </a:lnTo>
                  <a:lnTo>
                    <a:pt x="48" y="204"/>
                  </a:lnTo>
                  <a:lnTo>
                    <a:pt x="48" y="204"/>
                  </a:lnTo>
                  <a:lnTo>
                    <a:pt x="44" y="200"/>
                  </a:lnTo>
                  <a:lnTo>
                    <a:pt x="44" y="196"/>
                  </a:lnTo>
                  <a:lnTo>
                    <a:pt x="44" y="192"/>
                  </a:lnTo>
                  <a:lnTo>
                    <a:pt x="48" y="189"/>
                  </a:lnTo>
                  <a:lnTo>
                    <a:pt x="44" y="189"/>
                  </a:lnTo>
                  <a:lnTo>
                    <a:pt x="44" y="185"/>
                  </a:lnTo>
                  <a:lnTo>
                    <a:pt x="48" y="185"/>
                  </a:lnTo>
                  <a:lnTo>
                    <a:pt x="48" y="181"/>
                  </a:lnTo>
                  <a:lnTo>
                    <a:pt x="44" y="178"/>
                  </a:lnTo>
                  <a:lnTo>
                    <a:pt x="44" y="178"/>
                  </a:lnTo>
                  <a:lnTo>
                    <a:pt x="44" y="174"/>
                  </a:lnTo>
                  <a:lnTo>
                    <a:pt x="41" y="170"/>
                  </a:lnTo>
                  <a:lnTo>
                    <a:pt x="37" y="166"/>
                  </a:lnTo>
                  <a:lnTo>
                    <a:pt x="30" y="163"/>
                  </a:lnTo>
                  <a:lnTo>
                    <a:pt x="30" y="163"/>
                  </a:lnTo>
                  <a:lnTo>
                    <a:pt x="26" y="159"/>
                  </a:lnTo>
                  <a:lnTo>
                    <a:pt x="22" y="155"/>
                  </a:lnTo>
                  <a:lnTo>
                    <a:pt x="22" y="155"/>
                  </a:lnTo>
                  <a:lnTo>
                    <a:pt x="18" y="137"/>
                  </a:lnTo>
                  <a:lnTo>
                    <a:pt x="18" y="133"/>
                  </a:lnTo>
                  <a:lnTo>
                    <a:pt x="22" y="133"/>
                  </a:lnTo>
                  <a:lnTo>
                    <a:pt x="22" y="133"/>
                  </a:lnTo>
                  <a:lnTo>
                    <a:pt x="26" y="129"/>
                  </a:lnTo>
                  <a:lnTo>
                    <a:pt x="52" y="107"/>
                  </a:lnTo>
                  <a:lnTo>
                    <a:pt x="52" y="85"/>
                  </a:lnTo>
                  <a:lnTo>
                    <a:pt x="55" y="55"/>
                  </a:lnTo>
                  <a:lnTo>
                    <a:pt x="59" y="55"/>
                  </a:lnTo>
                  <a:lnTo>
                    <a:pt x="59" y="48"/>
                  </a:lnTo>
                  <a:lnTo>
                    <a:pt x="48" y="37"/>
                  </a:lnTo>
                  <a:lnTo>
                    <a:pt x="48" y="33"/>
                  </a:lnTo>
                  <a:lnTo>
                    <a:pt x="48" y="29"/>
                  </a:lnTo>
                  <a:lnTo>
                    <a:pt x="41" y="11"/>
                  </a:lnTo>
                  <a:lnTo>
                    <a:pt x="41" y="7"/>
                  </a:lnTo>
                  <a:lnTo>
                    <a:pt x="41" y="7"/>
                  </a:lnTo>
                  <a:close/>
                  <a:moveTo>
                    <a:pt x="4" y="163"/>
                  </a:moveTo>
                  <a:lnTo>
                    <a:pt x="4" y="163"/>
                  </a:lnTo>
                  <a:lnTo>
                    <a:pt x="0" y="163"/>
                  </a:lnTo>
                  <a:lnTo>
                    <a:pt x="0" y="163"/>
                  </a:lnTo>
                  <a:lnTo>
                    <a:pt x="4" y="1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1" name="Freeform 129"/>
            <p:cNvSpPr/>
            <p:nvPr/>
          </p:nvSpPr>
          <p:spPr bwMode="auto">
            <a:xfrm>
              <a:off x="4978797" y="3660408"/>
              <a:ext cx="451429" cy="310738"/>
            </a:xfrm>
            <a:custGeom>
              <a:avLst/>
              <a:gdLst>
                <a:gd name="T0" fmla="*/ 52 w 252"/>
                <a:gd name="T1" fmla="*/ 175 h 178"/>
                <a:gd name="T2" fmla="*/ 49 w 252"/>
                <a:gd name="T3" fmla="*/ 171 h 178"/>
                <a:gd name="T4" fmla="*/ 41 w 252"/>
                <a:gd name="T5" fmla="*/ 167 h 178"/>
                <a:gd name="T6" fmla="*/ 37 w 252"/>
                <a:gd name="T7" fmla="*/ 171 h 178"/>
                <a:gd name="T8" fmla="*/ 30 w 252"/>
                <a:gd name="T9" fmla="*/ 167 h 178"/>
                <a:gd name="T10" fmla="*/ 34 w 252"/>
                <a:gd name="T11" fmla="*/ 163 h 178"/>
                <a:gd name="T12" fmla="*/ 30 w 252"/>
                <a:gd name="T13" fmla="*/ 160 h 178"/>
                <a:gd name="T14" fmla="*/ 23 w 252"/>
                <a:gd name="T15" fmla="*/ 160 h 178"/>
                <a:gd name="T16" fmla="*/ 15 w 252"/>
                <a:gd name="T17" fmla="*/ 152 h 178"/>
                <a:gd name="T18" fmla="*/ 0 w 252"/>
                <a:gd name="T19" fmla="*/ 138 h 178"/>
                <a:gd name="T20" fmla="*/ 4 w 252"/>
                <a:gd name="T21" fmla="*/ 130 h 178"/>
                <a:gd name="T22" fmla="*/ 8 w 252"/>
                <a:gd name="T23" fmla="*/ 130 h 178"/>
                <a:gd name="T24" fmla="*/ 23 w 252"/>
                <a:gd name="T25" fmla="*/ 130 h 178"/>
                <a:gd name="T26" fmla="*/ 34 w 252"/>
                <a:gd name="T27" fmla="*/ 126 h 178"/>
                <a:gd name="T28" fmla="*/ 41 w 252"/>
                <a:gd name="T29" fmla="*/ 123 h 178"/>
                <a:gd name="T30" fmla="*/ 52 w 252"/>
                <a:gd name="T31" fmla="*/ 123 h 178"/>
                <a:gd name="T32" fmla="*/ 63 w 252"/>
                <a:gd name="T33" fmla="*/ 115 h 178"/>
                <a:gd name="T34" fmla="*/ 63 w 252"/>
                <a:gd name="T35" fmla="*/ 108 h 178"/>
                <a:gd name="T36" fmla="*/ 67 w 252"/>
                <a:gd name="T37" fmla="*/ 67 h 178"/>
                <a:gd name="T38" fmla="*/ 111 w 252"/>
                <a:gd name="T39" fmla="*/ 45 h 178"/>
                <a:gd name="T40" fmla="*/ 215 w 252"/>
                <a:gd name="T41" fmla="*/ 8 h 178"/>
                <a:gd name="T42" fmla="*/ 234 w 252"/>
                <a:gd name="T43" fmla="*/ 4 h 178"/>
                <a:gd name="T44" fmla="*/ 241 w 252"/>
                <a:gd name="T45" fmla="*/ 26 h 178"/>
                <a:gd name="T46" fmla="*/ 241 w 252"/>
                <a:gd name="T47" fmla="*/ 34 h 178"/>
                <a:gd name="T48" fmla="*/ 252 w 252"/>
                <a:gd name="T49" fmla="*/ 52 h 178"/>
                <a:gd name="T50" fmla="*/ 245 w 252"/>
                <a:gd name="T51" fmla="*/ 82 h 178"/>
                <a:gd name="T52" fmla="*/ 219 w 252"/>
                <a:gd name="T53" fmla="*/ 126 h 178"/>
                <a:gd name="T54" fmla="*/ 215 w 252"/>
                <a:gd name="T55" fmla="*/ 130 h 178"/>
                <a:gd name="T56" fmla="*/ 211 w 252"/>
                <a:gd name="T57" fmla="*/ 134 h 178"/>
                <a:gd name="T58" fmla="*/ 211 w 252"/>
                <a:gd name="T59" fmla="*/ 149 h 178"/>
                <a:gd name="T60" fmla="*/ 208 w 252"/>
                <a:gd name="T61" fmla="*/ 156 h 178"/>
                <a:gd name="T62" fmla="*/ 204 w 252"/>
                <a:gd name="T63" fmla="*/ 156 h 178"/>
                <a:gd name="T64" fmla="*/ 200 w 252"/>
                <a:gd name="T65" fmla="*/ 156 h 178"/>
                <a:gd name="T66" fmla="*/ 197 w 252"/>
                <a:gd name="T67" fmla="*/ 160 h 178"/>
                <a:gd name="T68" fmla="*/ 189 w 252"/>
                <a:gd name="T69" fmla="*/ 160 h 178"/>
                <a:gd name="T70" fmla="*/ 182 w 252"/>
                <a:gd name="T71" fmla="*/ 156 h 178"/>
                <a:gd name="T72" fmla="*/ 171 w 252"/>
                <a:gd name="T73" fmla="*/ 156 h 178"/>
                <a:gd name="T74" fmla="*/ 156 w 252"/>
                <a:gd name="T75" fmla="*/ 156 h 178"/>
                <a:gd name="T76" fmla="*/ 149 w 252"/>
                <a:gd name="T77" fmla="*/ 163 h 178"/>
                <a:gd name="T78" fmla="*/ 141 w 252"/>
                <a:gd name="T79" fmla="*/ 163 h 178"/>
                <a:gd name="T80" fmla="*/ 130 w 252"/>
                <a:gd name="T81" fmla="*/ 160 h 178"/>
                <a:gd name="T82" fmla="*/ 126 w 252"/>
                <a:gd name="T83" fmla="*/ 156 h 178"/>
                <a:gd name="T84" fmla="*/ 123 w 252"/>
                <a:gd name="T85" fmla="*/ 156 h 178"/>
                <a:gd name="T86" fmla="*/ 115 w 252"/>
                <a:gd name="T87" fmla="*/ 156 h 178"/>
                <a:gd name="T88" fmla="*/ 111 w 252"/>
                <a:gd name="T89" fmla="*/ 156 h 178"/>
                <a:gd name="T90" fmla="*/ 108 w 252"/>
                <a:gd name="T91" fmla="*/ 160 h 178"/>
                <a:gd name="T92" fmla="*/ 100 w 252"/>
                <a:gd name="T93" fmla="*/ 152 h 178"/>
                <a:gd name="T94" fmla="*/ 97 w 252"/>
                <a:gd name="T95" fmla="*/ 149 h 178"/>
                <a:gd name="T96" fmla="*/ 89 w 252"/>
                <a:gd name="T97" fmla="*/ 149 h 178"/>
                <a:gd name="T98" fmla="*/ 86 w 252"/>
                <a:gd name="T99" fmla="*/ 149 h 178"/>
                <a:gd name="T100" fmla="*/ 82 w 252"/>
                <a:gd name="T101" fmla="*/ 149 h 178"/>
                <a:gd name="T102" fmla="*/ 74 w 252"/>
                <a:gd name="T103" fmla="*/ 149 h 178"/>
                <a:gd name="T104" fmla="*/ 67 w 252"/>
                <a:gd name="T105" fmla="*/ 149 h 178"/>
                <a:gd name="T106" fmla="*/ 63 w 252"/>
                <a:gd name="T107" fmla="*/ 152 h 178"/>
                <a:gd name="T108" fmla="*/ 60 w 252"/>
                <a:gd name="T109" fmla="*/ 156 h 178"/>
                <a:gd name="T110" fmla="*/ 60 w 252"/>
                <a:gd name="T111" fmla="*/ 156 h 178"/>
                <a:gd name="T112" fmla="*/ 60 w 252"/>
                <a:gd name="T113" fmla="*/ 160 h 178"/>
                <a:gd name="T114" fmla="*/ 63 w 252"/>
                <a:gd name="T115" fmla="*/ 163 h 178"/>
                <a:gd name="T116" fmla="*/ 56 w 252"/>
                <a:gd name="T117" fmla="*/ 167 h 178"/>
                <a:gd name="T118" fmla="*/ 56 w 252"/>
                <a:gd name="T119" fmla="*/ 171 h 178"/>
                <a:gd name="T120" fmla="*/ 60 w 252"/>
                <a:gd name="T121" fmla="*/ 175 h 178"/>
                <a:gd name="T122" fmla="*/ 56 w 252"/>
                <a:gd name="T123" fmla="*/ 178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52" h="178">
                  <a:moveTo>
                    <a:pt x="56" y="178"/>
                  </a:moveTo>
                  <a:lnTo>
                    <a:pt x="52" y="175"/>
                  </a:lnTo>
                  <a:lnTo>
                    <a:pt x="49" y="175"/>
                  </a:lnTo>
                  <a:lnTo>
                    <a:pt x="49" y="171"/>
                  </a:lnTo>
                  <a:lnTo>
                    <a:pt x="41" y="167"/>
                  </a:lnTo>
                  <a:lnTo>
                    <a:pt x="41" y="167"/>
                  </a:lnTo>
                  <a:lnTo>
                    <a:pt x="41" y="171"/>
                  </a:lnTo>
                  <a:lnTo>
                    <a:pt x="37" y="171"/>
                  </a:lnTo>
                  <a:lnTo>
                    <a:pt x="34" y="171"/>
                  </a:lnTo>
                  <a:lnTo>
                    <a:pt x="30" y="167"/>
                  </a:lnTo>
                  <a:lnTo>
                    <a:pt x="34" y="163"/>
                  </a:lnTo>
                  <a:lnTo>
                    <a:pt x="34" y="163"/>
                  </a:lnTo>
                  <a:lnTo>
                    <a:pt x="30" y="160"/>
                  </a:lnTo>
                  <a:lnTo>
                    <a:pt x="30" y="160"/>
                  </a:lnTo>
                  <a:lnTo>
                    <a:pt x="30" y="160"/>
                  </a:lnTo>
                  <a:lnTo>
                    <a:pt x="23" y="160"/>
                  </a:lnTo>
                  <a:lnTo>
                    <a:pt x="15" y="156"/>
                  </a:lnTo>
                  <a:lnTo>
                    <a:pt x="15" y="152"/>
                  </a:lnTo>
                  <a:lnTo>
                    <a:pt x="0" y="141"/>
                  </a:lnTo>
                  <a:lnTo>
                    <a:pt x="0" y="138"/>
                  </a:lnTo>
                  <a:lnTo>
                    <a:pt x="4" y="134"/>
                  </a:lnTo>
                  <a:lnTo>
                    <a:pt x="4" y="130"/>
                  </a:lnTo>
                  <a:lnTo>
                    <a:pt x="4" y="130"/>
                  </a:lnTo>
                  <a:lnTo>
                    <a:pt x="8" y="130"/>
                  </a:lnTo>
                  <a:lnTo>
                    <a:pt x="19" y="130"/>
                  </a:lnTo>
                  <a:lnTo>
                    <a:pt x="23" y="130"/>
                  </a:lnTo>
                  <a:lnTo>
                    <a:pt x="26" y="126"/>
                  </a:lnTo>
                  <a:lnTo>
                    <a:pt x="34" y="126"/>
                  </a:lnTo>
                  <a:lnTo>
                    <a:pt x="37" y="126"/>
                  </a:lnTo>
                  <a:lnTo>
                    <a:pt x="41" y="123"/>
                  </a:lnTo>
                  <a:lnTo>
                    <a:pt x="49" y="123"/>
                  </a:lnTo>
                  <a:lnTo>
                    <a:pt x="52" y="123"/>
                  </a:lnTo>
                  <a:lnTo>
                    <a:pt x="60" y="119"/>
                  </a:lnTo>
                  <a:lnTo>
                    <a:pt x="63" y="115"/>
                  </a:lnTo>
                  <a:lnTo>
                    <a:pt x="63" y="108"/>
                  </a:lnTo>
                  <a:lnTo>
                    <a:pt x="63" y="108"/>
                  </a:lnTo>
                  <a:lnTo>
                    <a:pt x="67" y="93"/>
                  </a:lnTo>
                  <a:lnTo>
                    <a:pt x="67" y="67"/>
                  </a:lnTo>
                  <a:lnTo>
                    <a:pt x="93" y="60"/>
                  </a:lnTo>
                  <a:lnTo>
                    <a:pt x="111" y="45"/>
                  </a:lnTo>
                  <a:lnTo>
                    <a:pt x="186" y="0"/>
                  </a:lnTo>
                  <a:lnTo>
                    <a:pt x="215" y="8"/>
                  </a:lnTo>
                  <a:lnTo>
                    <a:pt x="219" y="11"/>
                  </a:lnTo>
                  <a:lnTo>
                    <a:pt x="234" y="4"/>
                  </a:lnTo>
                  <a:lnTo>
                    <a:pt x="234" y="8"/>
                  </a:lnTo>
                  <a:lnTo>
                    <a:pt x="241" y="26"/>
                  </a:lnTo>
                  <a:lnTo>
                    <a:pt x="241" y="30"/>
                  </a:lnTo>
                  <a:lnTo>
                    <a:pt x="241" y="34"/>
                  </a:lnTo>
                  <a:lnTo>
                    <a:pt x="252" y="45"/>
                  </a:lnTo>
                  <a:lnTo>
                    <a:pt x="252" y="52"/>
                  </a:lnTo>
                  <a:lnTo>
                    <a:pt x="248" y="52"/>
                  </a:lnTo>
                  <a:lnTo>
                    <a:pt x="245" y="82"/>
                  </a:lnTo>
                  <a:lnTo>
                    <a:pt x="245" y="104"/>
                  </a:lnTo>
                  <a:lnTo>
                    <a:pt x="219" y="126"/>
                  </a:lnTo>
                  <a:lnTo>
                    <a:pt x="215" y="130"/>
                  </a:lnTo>
                  <a:lnTo>
                    <a:pt x="215" y="130"/>
                  </a:lnTo>
                  <a:lnTo>
                    <a:pt x="211" y="130"/>
                  </a:lnTo>
                  <a:lnTo>
                    <a:pt x="211" y="134"/>
                  </a:lnTo>
                  <a:lnTo>
                    <a:pt x="215" y="152"/>
                  </a:lnTo>
                  <a:lnTo>
                    <a:pt x="211" y="149"/>
                  </a:lnTo>
                  <a:lnTo>
                    <a:pt x="208" y="152"/>
                  </a:lnTo>
                  <a:lnTo>
                    <a:pt x="208" y="156"/>
                  </a:lnTo>
                  <a:lnTo>
                    <a:pt x="208" y="156"/>
                  </a:lnTo>
                  <a:lnTo>
                    <a:pt x="204" y="156"/>
                  </a:lnTo>
                  <a:lnTo>
                    <a:pt x="204" y="156"/>
                  </a:lnTo>
                  <a:lnTo>
                    <a:pt x="200" y="156"/>
                  </a:lnTo>
                  <a:lnTo>
                    <a:pt x="197" y="156"/>
                  </a:lnTo>
                  <a:lnTo>
                    <a:pt x="197" y="160"/>
                  </a:lnTo>
                  <a:lnTo>
                    <a:pt x="193" y="160"/>
                  </a:lnTo>
                  <a:lnTo>
                    <a:pt x="189" y="160"/>
                  </a:lnTo>
                  <a:lnTo>
                    <a:pt x="186" y="160"/>
                  </a:lnTo>
                  <a:lnTo>
                    <a:pt x="182" y="156"/>
                  </a:lnTo>
                  <a:lnTo>
                    <a:pt x="174" y="156"/>
                  </a:lnTo>
                  <a:lnTo>
                    <a:pt x="171" y="156"/>
                  </a:lnTo>
                  <a:lnTo>
                    <a:pt x="160" y="156"/>
                  </a:lnTo>
                  <a:lnTo>
                    <a:pt x="156" y="156"/>
                  </a:lnTo>
                  <a:lnTo>
                    <a:pt x="152" y="163"/>
                  </a:lnTo>
                  <a:lnTo>
                    <a:pt x="149" y="163"/>
                  </a:lnTo>
                  <a:lnTo>
                    <a:pt x="145" y="163"/>
                  </a:lnTo>
                  <a:lnTo>
                    <a:pt x="141" y="163"/>
                  </a:lnTo>
                  <a:lnTo>
                    <a:pt x="137" y="163"/>
                  </a:lnTo>
                  <a:lnTo>
                    <a:pt x="130" y="160"/>
                  </a:lnTo>
                  <a:lnTo>
                    <a:pt x="126" y="160"/>
                  </a:lnTo>
                  <a:lnTo>
                    <a:pt x="126" y="156"/>
                  </a:lnTo>
                  <a:lnTo>
                    <a:pt x="126" y="156"/>
                  </a:lnTo>
                  <a:lnTo>
                    <a:pt x="123" y="156"/>
                  </a:lnTo>
                  <a:lnTo>
                    <a:pt x="123" y="156"/>
                  </a:lnTo>
                  <a:lnTo>
                    <a:pt x="115" y="156"/>
                  </a:lnTo>
                  <a:lnTo>
                    <a:pt x="115" y="156"/>
                  </a:lnTo>
                  <a:lnTo>
                    <a:pt x="111" y="156"/>
                  </a:lnTo>
                  <a:lnTo>
                    <a:pt x="111" y="160"/>
                  </a:lnTo>
                  <a:lnTo>
                    <a:pt x="108" y="160"/>
                  </a:lnTo>
                  <a:lnTo>
                    <a:pt x="104" y="160"/>
                  </a:lnTo>
                  <a:lnTo>
                    <a:pt x="100" y="152"/>
                  </a:lnTo>
                  <a:lnTo>
                    <a:pt x="100" y="152"/>
                  </a:lnTo>
                  <a:lnTo>
                    <a:pt x="97" y="149"/>
                  </a:lnTo>
                  <a:lnTo>
                    <a:pt x="93" y="149"/>
                  </a:lnTo>
                  <a:lnTo>
                    <a:pt x="89" y="149"/>
                  </a:lnTo>
                  <a:lnTo>
                    <a:pt x="86" y="149"/>
                  </a:lnTo>
                  <a:lnTo>
                    <a:pt x="86" y="149"/>
                  </a:lnTo>
                  <a:lnTo>
                    <a:pt x="82" y="149"/>
                  </a:lnTo>
                  <a:lnTo>
                    <a:pt x="82" y="149"/>
                  </a:lnTo>
                  <a:lnTo>
                    <a:pt x="74" y="149"/>
                  </a:lnTo>
                  <a:lnTo>
                    <a:pt x="74" y="149"/>
                  </a:lnTo>
                  <a:lnTo>
                    <a:pt x="71" y="149"/>
                  </a:lnTo>
                  <a:lnTo>
                    <a:pt x="67" y="149"/>
                  </a:lnTo>
                  <a:lnTo>
                    <a:pt x="67" y="149"/>
                  </a:lnTo>
                  <a:lnTo>
                    <a:pt x="63" y="152"/>
                  </a:lnTo>
                  <a:lnTo>
                    <a:pt x="60" y="152"/>
                  </a:lnTo>
                  <a:lnTo>
                    <a:pt x="60" y="156"/>
                  </a:lnTo>
                  <a:lnTo>
                    <a:pt x="63" y="156"/>
                  </a:lnTo>
                  <a:lnTo>
                    <a:pt x="60" y="156"/>
                  </a:lnTo>
                  <a:lnTo>
                    <a:pt x="60" y="160"/>
                  </a:lnTo>
                  <a:lnTo>
                    <a:pt x="60" y="160"/>
                  </a:lnTo>
                  <a:lnTo>
                    <a:pt x="63" y="163"/>
                  </a:lnTo>
                  <a:lnTo>
                    <a:pt x="63" y="163"/>
                  </a:lnTo>
                  <a:lnTo>
                    <a:pt x="60" y="163"/>
                  </a:lnTo>
                  <a:lnTo>
                    <a:pt x="56" y="167"/>
                  </a:lnTo>
                  <a:lnTo>
                    <a:pt x="56" y="171"/>
                  </a:lnTo>
                  <a:lnTo>
                    <a:pt x="56" y="171"/>
                  </a:lnTo>
                  <a:lnTo>
                    <a:pt x="60" y="175"/>
                  </a:lnTo>
                  <a:lnTo>
                    <a:pt x="60" y="175"/>
                  </a:lnTo>
                  <a:lnTo>
                    <a:pt x="60" y="178"/>
                  </a:lnTo>
                  <a:lnTo>
                    <a:pt x="56" y="1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2" name="Freeform 130"/>
            <p:cNvSpPr/>
            <p:nvPr/>
          </p:nvSpPr>
          <p:spPr bwMode="auto">
            <a:xfrm>
              <a:off x="5059410" y="3920519"/>
              <a:ext cx="331406" cy="251384"/>
            </a:xfrm>
            <a:custGeom>
              <a:avLst/>
              <a:gdLst>
                <a:gd name="T0" fmla="*/ 174 w 185"/>
                <a:gd name="T1" fmla="*/ 7 h 144"/>
                <a:gd name="T2" fmla="*/ 163 w 185"/>
                <a:gd name="T3" fmla="*/ 3 h 144"/>
                <a:gd name="T4" fmla="*/ 159 w 185"/>
                <a:gd name="T5" fmla="*/ 7 h 144"/>
                <a:gd name="T6" fmla="*/ 152 w 185"/>
                <a:gd name="T7" fmla="*/ 7 h 144"/>
                <a:gd name="T8" fmla="*/ 144 w 185"/>
                <a:gd name="T9" fmla="*/ 11 h 144"/>
                <a:gd name="T10" fmla="*/ 129 w 185"/>
                <a:gd name="T11" fmla="*/ 7 h 144"/>
                <a:gd name="T12" fmla="*/ 111 w 185"/>
                <a:gd name="T13" fmla="*/ 7 h 144"/>
                <a:gd name="T14" fmla="*/ 100 w 185"/>
                <a:gd name="T15" fmla="*/ 14 h 144"/>
                <a:gd name="T16" fmla="*/ 85 w 185"/>
                <a:gd name="T17" fmla="*/ 11 h 144"/>
                <a:gd name="T18" fmla="*/ 81 w 185"/>
                <a:gd name="T19" fmla="*/ 7 h 144"/>
                <a:gd name="T20" fmla="*/ 70 w 185"/>
                <a:gd name="T21" fmla="*/ 7 h 144"/>
                <a:gd name="T22" fmla="*/ 66 w 185"/>
                <a:gd name="T23" fmla="*/ 11 h 144"/>
                <a:gd name="T24" fmla="*/ 55 w 185"/>
                <a:gd name="T25" fmla="*/ 3 h 144"/>
                <a:gd name="T26" fmla="*/ 48 w 185"/>
                <a:gd name="T27" fmla="*/ 0 h 144"/>
                <a:gd name="T28" fmla="*/ 41 w 185"/>
                <a:gd name="T29" fmla="*/ 0 h 144"/>
                <a:gd name="T30" fmla="*/ 29 w 185"/>
                <a:gd name="T31" fmla="*/ 0 h 144"/>
                <a:gd name="T32" fmla="*/ 22 w 185"/>
                <a:gd name="T33" fmla="*/ 0 h 144"/>
                <a:gd name="T34" fmla="*/ 15 w 185"/>
                <a:gd name="T35" fmla="*/ 3 h 144"/>
                <a:gd name="T36" fmla="*/ 15 w 185"/>
                <a:gd name="T37" fmla="*/ 7 h 144"/>
                <a:gd name="T38" fmla="*/ 18 w 185"/>
                <a:gd name="T39" fmla="*/ 14 h 144"/>
                <a:gd name="T40" fmla="*/ 11 w 185"/>
                <a:gd name="T41" fmla="*/ 18 h 144"/>
                <a:gd name="T42" fmla="*/ 15 w 185"/>
                <a:gd name="T43" fmla="*/ 26 h 144"/>
                <a:gd name="T44" fmla="*/ 11 w 185"/>
                <a:gd name="T45" fmla="*/ 29 h 144"/>
                <a:gd name="T46" fmla="*/ 15 w 185"/>
                <a:gd name="T47" fmla="*/ 37 h 144"/>
                <a:gd name="T48" fmla="*/ 18 w 185"/>
                <a:gd name="T49" fmla="*/ 48 h 144"/>
                <a:gd name="T50" fmla="*/ 11 w 185"/>
                <a:gd name="T51" fmla="*/ 52 h 144"/>
                <a:gd name="T52" fmla="*/ 15 w 185"/>
                <a:gd name="T53" fmla="*/ 59 h 144"/>
                <a:gd name="T54" fmla="*/ 7 w 185"/>
                <a:gd name="T55" fmla="*/ 66 h 144"/>
                <a:gd name="T56" fmla="*/ 4 w 185"/>
                <a:gd name="T57" fmla="*/ 70 h 144"/>
                <a:gd name="T58" fmla="*/ 0 w 185"/>
                <a:gd name="T59" fmla="*/ 74 h 144"/>
                <a:gd name="T60" fmla="*/ 0 w 185"/>
                <a:gd name="T61" fmla="*/ 81 h 144"/>
                <a:gd name="T62" fmla="*/ 0 w 185"/>
                <a:gd name="T63" fmla="*/ 85 h 144"/>
                <a:gd name="T64" fmla="*/ 0 w 185"/>
                <a:gd name="T65" fmla="*/ 96 h 144"/>
                <a:gd name="T66" fmla="*/ 0 w 185"/>
                <a:gd name="T67" fmla="*/ 107 h 144"/>
                <a:gd name="T68" fmla="*/ 11 w 185"/>
                <a:gd name="T69" fmla="*/ 111 h 144"/>
                <a:gd name="T70" fmla="*/ 33 w 185"/>
                <a:gd name="T71" fmla="*/ 129 h 144"/>
                <a:gd name="T72" fmla="*/ 37 w 185"/>
                <a:gd name="T73" fmla="*/ 141 h 144"/>
                <a:gd name="T74" fmla="*/ 63 w 185"/>
                <a:gd name="T75" fmla="*/ 144 h 144"/>
                <a:gd name="T76" fmla="*/ 78 w 185"/>
                <a:gd name="T77" fmla="*/ 141 h 144"/>
                <a:gd name="T78" fmla="*/ 85 w 185"/>
                <a:gd name="T79" fmla="*/ 137 h 144"/>
                <a:gd name="T80" fmla="*/ 89 w 185"/>
                <a:gd name="T81" fmla="*/ 141 h 144"/>
                <a:gd name="T82" fmla="*/ 96 w 185"/>
                <a:gd name="T83" fmla="*/ 129 h 144"/>
                <a:gd name="T84" fmla="*/ 96 w 185"/>
                <a:gd name="T85" fmla="*/ 122 h 144"/>
                <a:gd name="T86" fmla="*/ 104 w 185"/>
                <a:gd name="T87" fmla="*/ 115 h 144"/>
                <a:gd name="T88" fmla="*/ 107 w 185"/>
                <a:gd name="T89" fmla="*/ 107 h 144"/>
                <a:gd name="T90" fmla="*/ 115 w 185"/>
                <a:gd name="T91" fmla="*/ 104 h 144"/>
                <a:gd name="T92" fmla="*/ 122 w 185"/>
                <a:gd name="T93" fmla="*/ 104 h 144"/>
                <a:gd name="T94" fmla="*/ 129 w 185"/>
                <a:gd name="T95" fmla="*/ 111 h 144"/>
                <a:gd name="T96" fmla="*/ 137 w 185"/>
                <a:gd name="T97" fmla="*/ 107 h 144"/>
                <a:gd name="T98" fmla="*/ 141 w 185"/>
                <a:gd name="T99" fmla="*/ 104 h 144"/>
                <a:gd name="T100" fmla="*/ 144 w 185"/>
                <a:gd name="T101" fmla="*/ 96 h 144"/>
                <a:gd name="T102" fmla="*/ 148 w 185"/>
                <a:gd name="T103" fmla="*/ 85 h 144"/>
                <a:gd name="T104" fmla="*/ 159 w 185"/>
                <a:gd name="T105" fmla="*/ 78 h 144"/>
                <a:gd name="T106" fmla="*/ 159 w 185"/>
                <a:gd name="T107" fmla="*/ 66 h 144"/>
                <a:gd name="T108" fmla="*/ 166 w 185"/>
                <a:gd name="T109" fmla="*/ 63 h 144"/>
                <a:gd name="T110" fmla="*/ 170 w 185"/>
                <a:gd name="T111" fmla="*/ 52 h 144"/>
                <a:gd name="T112" fmla="*/ 174 w 185"/>
                <a:gd name="T113" fmla="*/ 44 h 144"/>
                <a:gd name="T114" fmla="*/ 181 w 185"/>
                <a:gd name="T115" fmla="*/ 40 h 144"/>
                <a:gd name="T116" fmla="*/ 185 w 185"/>
                <a:gd name="T117" fmla="*/ 33 h 144"/>
                <a:gd name="T118" fmla="*/ 185 w 185"/>
                <a:gd name="T119" fmla="*/ 26 h 144"/>
                <a:gd name="T120" fmla="*/ 181 w 185"/>
                <a:gd name="T121" fmla="*/ 18 h 144"/>
                <a:gd name="T122" fmla="*/ 178 w 185"/>
                <a:gd name="T123" fmla="*/ 11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85" h="144">
                  <a:moveTo>
                    <a:pt x="178" y="11"/>
                  </a:moveTo>
                  <a:lnTo>
                    <a:pt x="178" y="11"/>
                  </a:lnTo>
                  <a:lnTo>
                    <a:pt x="174" y="7"/>
                  </a:lnTo>
                  <a:lnTo>
                    <a:pt x="170" y="3"/>
                  </a:lnTo>
                  <a:lnTo>
                    <a:pt x="166" y="0"/>
                  </a:lnTo>
                  <a:lnTo>
                    <a:pt x="163" y="3"/>
                  </a:lnTo>
                  <a:lnTo>
                    <a:pt x="163" y="7"/>
                  </a:lnTo>
                  <a:lnTo>
                    <a:pt x="163" y="7"/>
                  </a:lnTo>
                  <a:lnTo>
                    <a:pt x="159" y="7"/>
                  </a:lnTo>
                  <a:lnTo>
                    <a:pt x="159" y="7"/>
                  </a:lnTo>
                  <a:lnTo>
                    <a:pt x="155" y="7"/>
                  </a:lnTo>
                  <a:lnTo>
                    <a:pt x="152" y="7"/>
                  </a:lnTo>
                  <a:lnTo>
                    <a:pt x="152" y="11"/>
                  </a:lnTo>
                  <a:lnTo>
                    <a:pt x="148" y="11"/>
                  </a:lnTo>
                  <a:lnTo>
                    <a:pt x="144" y="11"/>
                  </a:lnTo>
                  <a:lnTo>
                    <a:pt x="141" y="11"/>
                  </a:lnTo>
                  <a:lnTo>
                    <a:pt x="137" y="7"/>
                  </a:lnTo>
                  <a:lnTo>
                    <a:pt x="129" y="7"/>
                  </a:lnTo>
                  <a:lnTo>
                    <a:pt x="126" y="7"/>
                  </a:lnTo>
                  <a:lnTo>
                    <a:pt x="115" y="7"/>
                  </a:lnTo>
                  <a:lnTo>
                    <a:pt x="111" y="7"/>
                  </a:lnTo>
                  <a:lnTo>
                    <a:pt x="107" y="14"/>
                  </a:lnTo>
                  <a:lnTo>
                    <a:pt x="104" y="14"/>
                  </a:lnTo>
                  <a:lnTo>
                    <a:pt x="100" y="14"/>
                  </a:lnTo>
                  <a:lnTo>
                    <a:pt x="96" y="14"/>
                  </a:lnTo>
                  <a:lnTo>
                    <a:pt x="92" y="14"/>
                  </a:lnTo>
                  <a:lnTo>
                    <a:pt x="85" y="11"/>
                  </a:lnTo>
                  <a:lnTo>
                    <a:pt x="81" y="11"/>
                  </a:lnTo>
                  <a:lnTo>
                    <a:pt x="81" y="7"/>
                  </a:lnTo>
                  <a:lnTo>
                    <a:pt x="81" y="7"/>
                  </a:lnTo>
                  <a:lnTo>
                    <a:pt x="78" y="7"/>
                  </a:lnTo>
                  <a:lnTo>
                    <a:pt x="78" y="7"/>
                  </a:lnTo>
                  <a:lnTo>
                    <a:pt x="70" y="7"/>
                  </a:lnTo>
                  <a:lnTo>
                    <a:pt x="70" y="7"/>
                  </a:lnTo>
                  <a:lnTo>
                    <a:pt x="66" y="7"/>
                  </a:lnTo>
                  <a:lnTo>
                    <a:pt x="66" y="11"/>
                  </a:lnTo>
                  <a:lnTo>
                    <a:pt x="63" y="11"/>
                  </a:lnTo>
                  <a:lnTo>
                    <a:pt x="59" y="11"/>
                  </a:lnTo>
                  <a:lnTo>
                    <a:pt x="55" y="3"/>
                  </a:lnTo>
                  <a:lnTo>
                    <a:pt x="55" y="3"/>
                  </a:lnTo>
                  <a:lnTo>
                    <a:pt x="52" y="0"/>
                  </a:lnTo>
                  <a:lnTo>
                    <a:pt x="48" y="0"/>
                  </a:lnTo>
                  <a:lnTo>
                    <a:pt x="44" y="0"/>
                  </a:lnTo>
                  <a:lnTo>
                    <a:pt x="41" y="0"/>
                  </a:lnTo>
                  <a:lnTo>
                    <a:pt x="41" y="0"/>
                  </a:lnTo>
                  <a:lnTo>
                    <a:pt x="37" y="0"/>
                  </a:lnTo>
                  <a:lnTo>
                    <a:pt x="37" y="0"/>
                  </a:lnTo>
                  <a:lnTo>
                    <a:pt x="29" y="0"/>
                  </a:lnTo>
                  <a:lnTo>
                    <a:pt x="29" y="0"/>
                  </a:lnTo>
                  <a:lnTo>
                    <a:pt x="26" y="0"/>
                  </a:lnTo>
                  <a:lnTo>
                    <a:pt x="22" y="0"/>
                  </a:lnTo>
                  <a:lnTo>
                    <a:pt x="22" y="0"/>
                  </a:lnTo>
                  <a:lnTo>
                    <a:pt x="18" y="3"/>
                  </a:lnTo>
                  <a:lnTo>
                    <a:pt x="15" y="3"/>
                  </a:lnTo>
                  <a:lnTo>
                    <a:pt x="15" y="7"/>
                  </a:lnTo>
                  <a:lnTo>
                    <a:pt x="18" y="7"/>
                  </a:lnTo>
                  <a:lnTo>
                    <a:pt x="15" y="7"/>
                  </a:lnTo>
                  <a:lnTo>
                    <a:pt x="15" y="11"/>
                  </a:lnTo>
                  <a:lnTo>
                    <a:pt x="15" y="11"/>
                  </a:lnTo>
                  <a:lnTo>
                    <a:pt x="18" y="14"/>
                  </a:lnTo>
                  <a:lnTo>
                    <a:pt x="18" y="14"/>
                  </a:lnTo>
                  <a:lnTo>
                    <a:pt x="15" y="14"/>
                  </a:lnTo>
                  <a:lnTo>
                    <a:pt x="11" y="18"/>
                  </a:lnTo>
                  <a:lnTo>
                    <a:pt x="11" y="22"/>
                  </a:lnTo>
                  <a:lnTo>
                    <a:pt x="11" y="22"/>
                  </a:lnTo>
                  <a:lnTo>
                    <a:pt x="15" y="26"/>
                  </a:lnTo>
                  <a:lnTo>
                    <a:pt x="15" y="26"/>
                  </a:lnTo>
                  <a:lnTo>
                    <a:pt x="15" y="29"/>
                  </a:lnTo>
                  <a:lnTo>
                    <a:pt x="11" y="29"/>
                  </a:lnTo>
                  <a:lnTo>
                    <a:pt x="11" y="33"/>
                  </a:lnTo>
                  <a:lnTo>
                    <a:pt x="11" y="37"/>
                  </a:lnTo>
                  <a:lnTo>
                    <a:pt x="15" y="37"/>
                  </a:lnTo>
                  <a:lnTo>
                    <a:pt x="15" y="40"/>
                  </a:lnTo>
                  <a:lnTo>
                    <a:pt x="18" y="48"/>
                  </a:lnTo>
                  <a:lnTo>
                    <a:pt x="18" y="48"/>
                  </a:lnTo>
                  <a:lnTo>
                    <a:pt x="15" y="48"/>
                  </a:lnTo>
                  <a:lnTo>
                    <a:pt x="11" y="52"/>
                  </a:lnTo>
                  <a:lnTo>
                    <a:pt x="11" y="52"/>
                  </a:lnTo>
                  <a:lnTo>
                    <a:pt x="15" y="55"/>
                  </a:lnTo>
                  <a:lnTo>
                    <a:pt x="15" y="59"/>
                  </a:lnTo>
                  <a:lnTo>
                    <a:pt x="15" y="59"/>
                  </a:lnTo>
                  <a:lnTo>
                    <a:pt x="11" y="59"/>
                  </a:lnTo>
                  <a:lnTo>
                    <a:pt x="11" y="63"/>
                  </a:lnTo>
                  <a:lnTo>
                    <a:pt x="7" y="66"/>
                  </a:lnTo>
                  <a:lnTo>
                    <a:pt x="7" y="66"/>
                  </a:lnTo>
                  <a:lnTo>
                    <a:pt x="4" y="70"/>
                  </a:lnTo>
                  <a:lnTo>
                    <a:pt x="4" y="70"/>
                  </a:lnTo>
                  <a:lnTo>
                    <a:pt x="0" y="70"/>
                  </a:lnTo>
                  <a:lnTo>
                    <a:pt x="0" y="70"/>
                  </a:lnTo>
                  <a:lnTo>
                    <a:pt x="0" y="74"/>
                  </a:lnTo>
                  <a:lnTo>
                    <a:pt x="0" y="78"/>
                  </a:lnTo>
                  <a:lnTo>
                    <a:pt x="0" y="81"/>
                  </a:lnTo>
                  <a:lnTo>
                    <a:pt x="0" y="81"/>
                  </a:lnTo>
                  <a:lnTo>
                    <a:pt x="0" y="85"/>
                  </a:lnTo>
                  <a:lnTo>
                    <a:pt x="0" y="85"/>
                  </a:lnTo>
                  <a:lnTo>
                    <a:pt x="0" y="85"/>
                  </a:lnTo>
                  <a:lnTo>
                    <a:pt x="0" y="89"/>
                  </a:lnTo>
                  <a:lnTo>
                    <a:pt x="0" y="89"/>
                  </a:lnTo>
                  <a:lnTo>
                    <a:pt x="0" y="96"/>
                  </a:lnTo>
                  <a:lnTo>
                    <a:pt x="0" y="96"/>
                  </a:lnTo>
                  <a:lnTo>
                    <a:pt x="0" y="100"/>
                  </a:lnTo>
                  <a:lnTo>
                    <a:pt x="0" y="107"/>
                  </a:lnTo>
                  <a:lnTo>
                    <a:pt x="0" y="111"/>
                  </a:lnTo>
                  <a:lnTo>
                    <a:pt x="7" y="111"/>
                  </a:lnTo>
                  <a:lnTo>
                    <a:pt x="11" y="111"/>
                  </a:lnTo>
                  <a:lnTo>
                    <a:pt x="22" y="115"/>
                  </a:lnTo>
                  <a:lnTo>
                    <a:pt x="29" y="122"/>
                  </a:lnTo>
                  <a:lnTo>
                    <a:pt x="33" y="129"/>
                  </a:lnTo>
                  <a:lnTo>
                    <a:pt x="33" y="133"/>
                  </a:lnTo>
                  <a:lnTo>
                    <a:pt x="37" y="133"/>
                  </a:lnTo>
                  <a:lnTo>
                    <a:pt x="37" y="141"/>
                  </a:lnTo>
                  <a:lnTo>
                    <a:pt x="41" y="144"/>
                  </a:lnTo>
                  <a:lnTo>
                    <a:pt x="48" y="144"/>
                  </a:lnTo>
                  <a:lnTo>
                    <a:pt x="63" y="144"/>
                  </a:lnTo>
                  <a:lnTo>
                    <a:pt x="66" y="141"/>
                  </a:lnTo>
                  <a:lnTo>
                    <a:pt x="70" y="144"/>
                  </a:lnTo>
                  <a:lnTo>
                    <a:pt x="78" y="141"/>
                  </a:lnTo>
                  <a:lnTo>
                    <a:pt x="81" y="141"/>
                  </a:lnTo>
                  <a:lnTo>
                    <a:pt x="85" y="141"/>
                  </a:lnTo>
                  <a:lnTo>
                    <a:pt x="85" y="137"/>
                  </a:lnTo>
                  <a:lnTo>
                    <a:pt x="89" y="141"/>
                  </a:lnTo>
                  <a:lnTo>
                    <a:pt x="89" y="141"/>
                  </a:lnTo>
                  <a:lnTo>
                    <a:pt x="89" y="141"/>
                  </a:lnTo>
                  <a:lnTo>
                    <a:pt x="89" y="137"/>
                  </a:lnTo>
                  <a:lnTo>
                    <a:pt x="96" y="133"/>
                  </a:lnTo>
                  <a:lnTo>
                    <a:pt x="96" y="129"/>
                  </a:lnTo>
                  <a:lnTo>
                    <a:pt x="96" y="126"/>
                  </a:lnTo>
                  <a:lnTo>
                    <a:pt x="96" y="122"/>
                  </a:lnTo>
                  <a:lnTo>
                    <a:pt x="96" y="122"/>
                  </a:lnTo>
                  <a:lnTo>
                    <a:pt x="96" y="118"/>
                  </a:lnTo>
                  <a:lnTo>
                    <a:pt x="100" y="118"/>
                  </a:lnTo>
                  <a:lnTo>
                    <a:pt x="104" y="115"/>
                  </a:lnTo>
                  <a:lnTo>
                    <a:pt x="104" y="115"/>
                  </a:lnTo>
                  <a:lnTo>
                    <a:pt x="107" y="111"/>
                  </a:lnTo>
                  <a:lnTo>
                    <a:pt x="107" y="107"/>
                  </a:lnTo>
                  <a:lnTo>
                    <a:pt x="111" y="107"/>
                  </a:lnTo>
                  <a:lnTo>
                    <a:pt x="115" y="104"/>
                  </a:lnTo>
                  <a:lnTo>
                    <a:pt x="115" y="104"/>
                  </a:lnTo>
                  <a:lnTo>
                    <a:pt x="115" y="104"/>
                  </a:lnTo>
                  <a:lnTo>
                    <a:pt x="118" y="107"/>
                  </a:lnTo>
                  <a:lnTo>
                    <a:pt x="122" y="104"/>
                  </a:lnTo>
                  <a:lnTo>
                    <a:pt x="126" y="107"/>
                  </a:lnTo>
                  <a:lnTo>
                    <a:pt x="126" y="111"/>
                  </a:lnTo>
                  <a:lnTo>
                    <a:pt x="129" y="111"/>
                  </a:lnTo>
                  <a:lnTo>
                    <a:pt x="129" y="111"/>
                  </a:lnTo>
                  <a:lnTo>
                    <a:pt x="133" y="111"/>
                  </a:lnTo>
                  <a:lnTo>
                    <a:pt x="137" y="107"/>
                  </a:lnTo>
                  <a:lnTo>
                    <a:pt x="137" y="107"/>
                  </a:lnTo>
                  <a:lnTo>
                    <a:pt x="137" y="104"/>
                  </a:lnTo>
                  <a:lnTo>
                    <a:pt x="141" y="104"/>
                  </a:lnTo>
                  <a:lnTo>
                    <a:pt x="144" y="100"/>
                  </a:lnTo>
                  <a:lnTo>
                    <a:pt x="144" y="100"/>
                  </a:lnTo>
                  <a:lnTo>
                    <a:pt x="144" y="96"/>
                  </a:lnTo>
                  <a:lnTo>
                    <a:pt x="148" y="89"/>
                  </a:lnTo>
                  <a:lnTo>
                    <a:pt x="148" y="89"/>
                  </a:lnTo>
                  <a:lnTo>
                    <a:pt x="148" y="85"/>
                  </a:lnTo>
                  <a:lnTo>
                    <a:pt x="152" y="85"/>
                  </a:lnTo>
                  <a:lnTo>
                    <a:pt x="155" y="81"/>
                  </a:lnTo>
                  <a:lnTo>
                    <a:pt x="159" y="78"/>
                  </a:lnTo>
                  <a:lnTo>
                    <a:pt x="159" y="74"/>
                  </a:lnTo>
                  <a:lnTo>
                    <a:pt x="159" y="74"/>
                  </a:lnTo>
                  <a:lnTo>
                    <a:pt x="159" y="66"/>
                  </a:lnTo>
                  <a:lnTo>
                    <a:pt x="163" y="66"/>
                  </a:lnTo>
                  <a:lnTo>
                    <a:pt x="166" y="63"/>
                  </a:lnTo>
                  <a:lnTo>
                    <a:pt x="166" y="63"/>
                  </a:lnTo>
                  <a:lnTo>
                    <a:pt x="170" y="59"/>
                  </a:lnTo>
                  <a:lnTo>
                    <a:pt x="170" y="55"/>
                  </a:lnTo>
                  <a:lnTo>
                    <a:pt x="170" y="52"/>
                  </a:lnTo>
                  <a:lnTo>
                    <a:pt x="170" y="48"/>
                  </a:lnTo>
                  <a:lnTo>
                    <a:pt x="174" y="44"/>
                  </a:lnTo>
                  <a:lnTo>
                    <a:pt x="174" y="44"/>
                  </a:lnTo>
                  <a:lnTo>
                    <a:pt x="174" y="40"/>
                  </a:lnTo>
                  <a:lnTo>
                    <a:pt x="178" y="40"/>
                  </a:lnTo>
                  <a:lnTo>
                    <a:pt x="181" y="40"/>
                  </a:lnTo>
                  <a:lnTo>
                    <a:pt x="181" y="37"/>
                  </a:lnTo>
                  <a:lnTo>
                    <a:pt x="185" y="37"/>
                  </a:lnTo>
                  <a:lnTo>
                    <a:pt x="185" y="33"/>
                  </a:lnTo>
                  <a:lnTo>
                    <a:pt x="185" y="29"/>
                  </a:lnTo>
                  <a:lnTo>
                    <a:pt x="185" y="29"/>
                  </a:lnTo>
                  <a:lnTo>
                    <a:pt x="185" y="26"/>
                  </a:lnTo>
                  <a:lnTo>
                    <a:pt x="181" y="26"/>
                  </a:lnTo>
                  <a:lnTo>
                    <a:pt x="181" y="22"/>
                  </a:lnTo>
                  <a:lnTo>
                    <a:pt x="181" y="18"/>
                  </a:lnTo>
                  <a:lnTo>
                    <a:pt x="181" y="14"/>
                  </a:lnTo>
                  <a:lnTo>
                    <a:pt x="178" y="11"/>
                  </a:lnTo>
                  <a:lnTo>
                    <a:pt x="178"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3" name="Freeform 131"/>
            <p:cNvSpPr/>
            <p:nvPr/>
          </p:nvSpPr>
          <p:spPr bwMode="auto">
            <a:xfrm>
              <a:off x="5157935" y="4276646"/>
              <a:ext cx="7166" cy="5237"/>
            </a:xfrm>
            <a:custGeom>
              <a:avLst/>
              <a:gdLst>
                <a:gd name="T0" fmla="*/ 0 w 4"/>
                <a:gd name="T1" fmla="*/ 3 h 3"/>
                <a:gd name="T2" fmla="*/ 0 w 4"/>
                <a:gd name="T3" fmla="*/ 0 h 3"/>
                <a:gd name="T4" fmla="*/ 0 w 4"/>
                <a:gd name="T5" fmla="*/ 0 h 3"/>
                <a:gd name="T6" fmla="*/ 4 w 4"/>
                <a:gd name="T7" fmla="*/ 0 h 3"/>
                <a:gd name="T8" fmla="*/ 4 w 4"/>
                <a:gd name="T9" fmla="*/ 3 h 3"/>
                <a:gd name="T10" fmla="*/ 0 w 4"/>
                <a:gd name="T11" fmla="*/ 3 h 3"/>
                <a:gd name="T12" fmla="*/ 0 w 4"/>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4" h="3">
                  <a:moveTo>
                    <a:pt x="0" y="3"/>
                  </a:moveTo>
                  <a:lnTo>
                    <a:pt x="0" y="0"/>
                  </a:lnTo>
                  <a:lnTo>
                    <a:pt x="0" y="0"/>
                  </a:lnTo>
                  <a:lnTo>
                    <a:pt x="4" y="0"/>
                  </a:lnTo>
                  <a:lnTo>
                    <a:pt x="4" y="3"/>
                  </a:lnTo>
                  <a:lnTo>
                    <a:pt x="0" y="3"/>
                  </a:lnTo>
                  <a:lnTo>
                    <a:pt x="0" y="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4" name="Freeform 132"/>
            <p:cNvSpPr/>
            <p:nvPr/>
          </p:nvSpPr>
          <p:spPr bwMode="auto">
            <a:xfrm>
              <a:off x="5211678" y="4185867"/>
              <a:ext cx="12541" cy="19203"/>
            </a:xfrm>
            <a:custGeom>
              <a:avLst/>
              <a:gdLst>
                <a:gd name="T0" fmla="*/ 0 w 7"/>
                <a:gd name="T1" fmla="*/ 7 h 11"/>
                <a:gd name="T2" fmla="*/ 0 w 7"/>
                <a:gd name="T3" fmla="*/ 3 h 11"/>
                <a:gd name="T4" fmla="*/ 4 w 7"/>
                <a:gd name="T5" fmla="*/ 3 h 11"/>
                <a:gd name="T6" fmla="*/ 4 w 7"/>
                <a:gd name="T7" fmla="*/ 0 h 11"/>
                <a:gd name="T8" fmla="*/ 7 w 7"/>
                <a:gd name="T9" fmla="*/ 0 h 11"/>
                <a:gd name="T10" fmla="*/ 7 w 7"/>
                <a:gd name="T11" fmla="*/ 0 h 11"/>
                <a:gd name="T12" fmla="*/ 7 w 7"/>
                <a:gd name="T13" fmla="*/ 3 h 11"/>
                <a:gd name="T14" fmla="*/ 7 w 7"/>
                <a:gd name="T15" fmla="*/ 11 h 11"/>
                <a:gd name="T16" fmla="*/ 4 w 7"/>
                <a:gd name="T17" fmla="*/ 7 h 11"/>
                <a:gd name="T18" fmla="*/ 0 w 7"/>
                <a:gd name="T19" fmla="*/ 7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 h="11">
                  <a:moveTo>
                    <a:pt x="0" y="7"/>
                  </a:moveTo>
                  <a:lnTo>
                    <a:pt x="0" y="3"/>
                  </a:lnTo>
                  <a:lnTo>
                    <a:pt x="4" y="3"/>
                  </a:lnTo>
                  <a:lnTo>
                    <a:pt x="4" y="0"/>
                  </a:lnTo>
                  <a:lnTo>
                    <a:pt x="7" y="0"/>
                  </a:lnTo>
                  <a:lnTo>
                    <a:pt x="7" y="0"/>
                  </a:lnTo>
                  <a:lnTo>
                    <a:pt x="7" y="3"/>
                  </a:lnTo>
                  <a:lnTo>
                    <a:pt x="7" y="11"/>
                  </a:lnTo>
                  <a:lnTo>
                    <a:pt x="4" y="7"/>
                  </a:lnTo>
                  <a:lnTo>
                    <a:pt x="0" y="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5" name="Freeform 133"/>
            <p:cNvSpPr/>
            <p:nvPr/>
          </p:nvSpPr>
          <p:spPr bwMode="auto">
            <a:xfrm>
              <a:off x="5218845" y="3939723"/>
              <a:ext cx="225714" cy="296772"/>
            </a:xfrm>
            <a:custGeom>
              <a:avLst/>
              <a:gdLst>
                <a:gd name="T0" fmla="*/ 7 w 126"/>
                <a:gd name="T1" fmla="*/ 122 h 170"/>
                <a:gd name="T2" fmla="*/ 7 w 126"/>
                <a:gd name="T3" fmla="*/ 111 h 170"/>
                <a:gd name="T4" fmla="*/ 11 w 126"/>
                <a:gd name="T5" fmla="*/ 107 h 170"/>
                <a:gd name="T6" fmla="*/ 18 w 126"/>
                <a:gd name="T7" fmla="*/ 100 h 170"/>
                <a:gd name="T8" fmla="*/ 26 w 126"/>
                <a:gd name="T9" fmla="*/ 93 h 170"/>
                <a:gd name="T10" fmla="*/ 29 w 126"/>
                <a:gd name="T11" fmla="*/ 96 h 170"/>
                <a:gd name="T12" fmla="*/ 37 w 126"/>
                <a:gd name="T13" fmla="*/ 100 h 170"/>
                <a:gd name="T14" fmla="*/ 44 w 126"/>
                <a:gd name="T15" fmla="*/ 100 h 170"/>
                <a:gd name="T16" fmla="*/ 48 w 126"/>
                <a:gd name="T17" fmla="*/ 93 h 170"/>
                <a:gd name="T18" fmla="*/ 55 w 126"/>
                <a:gd name="T19" fmla="*/ 89 h 170"/>
                <a:gd name="T20" fmla="*/ 59 w 126"/>
                <a:gd name="T21" fmla="*/ 78 h 170"/>
                <a:gd name="T22" fmla="*/ 66 w 126"/>
                <a:gd name="T23" fmla="*/ 70 h 170"/>
                <a:gd name="T24" fmla="*/ 70 w 126"/>
                <a:gd name="T25" fmla="*/ 63 h 170"/>
                <a:gd name="T26" fmla="*/ 77 w 126"/>
                <a:gd name="T27" fmla="*/ 52 h 170"/>
                <a:gd name="T28" fmla="*/ 81 w 126"/>
                <a:gd name="T29" fmla="*/ 44 h 170"/>
                <a:gd name="T30" fmla="*/ 85 w 126"/>
                <a:gd name="T31" fmla="*/ 33 h 170"/>
                <a:gd name="T32" fmla="*/ 89 w 126"/>
                <a:gd name="T33" fmla="*/ 29 h 170"/>
                <a:gd name="T34" fmla="*/ 96 w 126"/>
                <a:gd name="T35" fmla="*/ 26 h 170"/>
                <a:gd name="T36" fmla="*/ 96 w 126"/>
                <a:gd name="T37" fmla="*/ 18 h 170"/>
                <a:gd name="T38" fmla="*/ 92 w 126"/>
                <a:gd name="T39" fmla="*/ 11 h 170"/>
                <a:gd name="T40" fmla="*/ 89 w 126"/>
                <a:gd name="T41" fmla="*/ 0 h 170"/>
                <a:gd name="T42" fmla="*/ 103 w 126"/>
                <a:gd name="T43" fmla="*/ 11 h 170"/>
                <a:gd name="T44" fmla="*/ 107 w 126"/>
                <a:gd name="T45" fmla="*/ 18 h 170"/>
                <a:gd name="T46" fmla="*/ 103 w 126"/>
                <a:gd name="T47" fmla="*/ 26 h 170"/>
                <a:gd name="T48" fmla="*/ 103 w 126"/>
                <a:gd name="T49" fmla="*/ 33 h 170"/>
                <a:gd name="T50" fmla="*/ 107 w 126"/>
                <a:gd name="T51" fmla="*/ 41 h 170"/>
                <a:gd name="T52" fmla="*/ 114 w 126"/>
                <a:gd name="T53" fmla="*/ 48 h 170"/>
                <a:gd name="T54" fmla="*/ 111 w 126"/>
                <a:gd name="T55" fmla="*/ 48 h 170"/>
                <a:gd name="T56" fmla="*/ 103 w 126"/>
                <a:gd name="T57" fmla="*/ 48 h 170"/>
                <a:gd name="T58" fmla="*/ 96 w 126"/>
                <a:gd name="T59" fmla="*/ 48 h 170"/>
                <a:gd name="T60" fmla="*/ 92 w 126"/>
                <a:gd name="T61" fmla="*/ 52 h 170"/>
                <a:gd name="T62" fmla="*/ 92 w 126"/>
                <a:gd name="T63" fmla="*/ 55 h 170"/>
                <a:gd name="T64" fmla="*/ 103 w 126"/>
                <a:gd name="T65" fmla="*/ 63 h 170"/>
                <a:gd name="T66" fmla="*/ 114 w 126"/>
                <a:gd name="T67" fmla="*/ 74 h 170"/>
                <a:gd name="T68" fmla="*/ 114 w 126"/>
                <a:gd name="T69" fmla="*/ 85 h 170"/>
                <a:gd name="T70" fmla="*/ 107 w 126"/>
                <a:gd name="T71" fmla="*/ 96 h 170"/>
                <a:gd name="T72" fmla="*/ 100 w 126"/>
                <a:gd name="T73" fmla="*/ 104 h 170"/>
                <a:gd name="T74" fmla="*/ 100 w 126"/>
                <a:gd name="T75" fmla="*/ 111 h 170"/>
                <a:gd name="T76" fmla="*/ 100 w 126"/>
                <a:gd name="T77" fmla="*/ 122 h 170"/>
                <a:gd name="T78" fmla="*/ 107 w 126"/>
                <a:gd name="T79" fmla="*/ 133 h 170"/>
                <a:gd name="T80" fmla="*/ 114 w 126"/>
                <a:gd name="T81" fmla="*/ 144 h 170"/>
                <a:gd name="T82" fmla="*/ 126 w 126"/>
                <a:gd name="T83" fmla="*/ 152 h 170"/>
                <a:gd name="T84" fmla="*/ 126 w 126"/>
                <a:gd name="T85" fmla="*/ 159 h 170"/>
                <a:gd name="T86" fmla="*/ 126 w 126"/>
                <a:gd name="T87" fmla="*/ 163 h 170"/>
                <a:gd name="T88" fmla="*/ 122 w 126"/>
                <a:gd name="T89" fmla="*/ 170 h 170"/>
                <a:gd name="T90" fmla="*/ 122 w 126"/>
                <a:gd name="T91" fmla="*/ 170 h 170"/>
                <a:gd name="T92" fmla="*/ 118 w 126"/>
                <a:gd name="T93" fmla="*/ 170 h 170"/>
                <a:gd name="T94" fmla="*/ 111 w 126"/>
                <a:gd name="T95" fmla="*/ 167 h 170"/>
                <a:gd name="T96" fmla="*/ 107 w 126"/>
                <a:gd name="T97" fmla="*/ 170 h 170"/>
                <a:gd name="T98" fmla="*/ 100 w 126"/>
                <a:gd name="T99" fmla="*/ 167 h 170"/>
                <a:gd name="T100" fmla="*/ 96 w 126"/>
                <a:gd name="T101" fmla="*/ 167 h 170"/>
                <a:gd name="T102" fmla="*/ 74 w 126"/>
                <a:gd name="T103" fmla="*/ 163 h 170"/>
                <a:gd name="T104" fmla="*/ 66 w 126"/>
                <a:gd name="T105" fmla="*/ 163 h 170"/>
                <a:gd name="T106" fmla="*/ 63 w 126"/>
                <a:gd name="T107" fmla="*/ 163 h 170"/>
                <a:gd name="T108" fmla="*/ 55 w 126"/>
                <a:gd name="T109" fmla="*/ 163 h 170"/>
                <a:gd name="T110" fmla="*/ 48 w 126"/>
                <a:gd name="T111" fmla="*/ 163 h 170"/>
                <a:gd name="T112" fmla="*/ 44 w 126"/>
                <a:gd name="T113" fmla="*/ 167 h 170"/>
                <a:gd name="T114" fmla="*/ 22 w 126"/>
                <a:gd name="T115" fmla="*/ 167 h 170"/>
                <a:gd name="T116" fmla="*/ 18 w 126"/>
                <a:gd name="T117" fmla="*/ 163 h 170"/>
                <a:gd name="T118" fmla="*/ 18 w 126"/>
                <a:gd name="T119" fmla="*/ 148 h 170"/>
                <a:gd name="T120" fmla="*/ 18 w 126"/>
                <a:gd name="T121" fmla="*/ 137 h 170"/>
                <a:gd name="T122" fmla="*/ 7 w 126"/>
                <a:gd name="T123" fmla="*/ 137 h 170"/>
                <a:gd name="T124" fmla="*/ 0 w 126"/>
                <a:gd name="T125" fmla="*/ 130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6" h="170">
                  <a:moveTo>
                    <a:pt x="0" y="130"/>
                  </a:moveTo>
                  <a:lnTo>
                    <a:pt x="0" y="126"/>
                  </a:lnTo>
                  <a:lnTo>
                    <a:pt x="7" y="122"/>
                  </a:lnTo>
                  <a:lnTo>
                    <a:pt x="7" y="118"/>
                  </a:lnTo>
                  <a:lnTo>
                    <a:pt x="7" y="115"/>
                  </a:lnTo>
                  <a:lnTo>
                    <a:pt x="7" y="111"/>
                  </a:lnTo>
                  <a:lnTo>
                    <a:pt x="7" y="111"/>
                  </a:lnTo>
                  <a:lnTo>
                    <a:pt x="7" y="107"/>
                  </a:lnTo>
                  <a:lnTo>
                    <a:pt x="11" y="107"/>
                  </a:lnTo>
                  <a:lnTo>
                    <a:pt x="15" y="104"/>
                  </a:lnTo>
                  <a:lnTo>
                    <a:pt x="15" y="104"/>
                  </a:lnTo>
                  <a:lnTo>
                    <a:pt x="18" y="100"/>
                  </a:lnTo>
                  <a:lnTo>
                    <a:pt x="18" y="96"/>
                  </a:lnTo>
                  <a:lnTo>
                    <a:pt x="22" y="96"/>
                  </a:lnTo>
                  <a:lnTo>
                    <a:pt x="26" y="93"/>
                  </a:lnTo>
                  <a:lnTo>
                    <a:pt x="26" y="93"/>
                  </a:lnTo>
                  <a:lnTo>
                    <a:pt x="26" y="93"/>
                  </a:lnTo>
                  <a:lnTo>
                    <a:pt x="29" y="96"/>
                  </a:lnTo>
                  <a:lnTo>
                    <a:pt x="33" y="93"/>
                  </a:lnTo>
                  <a:lnTo>
                    <a:pt x="37" y="96"/>
                  </a:lnTo>
                  <a:lnTo>
                    <a:pt x="37" y="100"/>
                  </a:lnTo>
                  <a:lnTo>
                    <a:pt x="40" y="100"/>
                  </a:lnTo>
                  <a:lnTo>
                    <a:pt x="40" y="100"/>
                  </a:lnTo>
                  <a:lnTo>
                    <a:pt x="44" y="100"/>
                  </a:lnTo>
                  <a:lnTo>
                    <a:pt x="48" y="96"/>
                  </a:lnTo>
                  <a:lnTo>
                    <a:pt x="48" y="96"/>
                  </a:lnTo>
                  <a:lnTo>
                    <a:pt x="48" y="93"/>
                  </a:lnTo>
                  <a:lnTo>
                    <a:pt x="52" y="93"/>
                  </a:lnTo>
                  <a:lnTo>
                    <a:pt x="55" y="89"/>
                  </a:lnTo>
                  <a:lnTo>
                    <a:pt x="55" y="89"/>
                  </a:lnTo>
                  <a:lnTo>
                    <a:pt x="55" y="85"/>
                  </a:lnTo>
                  <a:lnTo>
                    <a:pt x="59" y="78"/>
                  </a:lnTo>
                  <a:lnTo>
                    <a:pt x="59" y="78"/>
                  </a:lnTo>
                  <a:lnTo>
                    <a:pt x="59" y="74"/>
                  </a:lnTo>
                  <a:lnTo>
                    <a:pt x="63" y="74"/>
                  </a:lnTo>
                  <a:lnTo>
                    <a:pt x="66" y="70"/>
                  </a:lnTo>
                  <a:lnTo>
                    <a:pt x="70" y="67"/>
                  </a:lnTo>
                  <a:lnTo>
                    <a:pt x="70" y="63"/>
                  </a:lnTo>
                  <a:lnTo>
                    <a:pt x="70" y="63"/>
                  </a:lnTo>
                  <a:lnTo>
                    <a:pt x="70" y="55"/>
                  </a:lnTo>
                  <a:lnTo>
                    <a:pt x="74" y="55"/>
                  </a:lnTo>
                  <a:lnTo>
                    <a:pt x="77" y="52"/>
                  </a:lnTo>
                  <a:lnTo>
                    <a:pt x="77" y="52"/>
                  </a:lnTo>
                  <a:lnTo>
                    <a:pt x="81" y="48"/>
                  </a:lnTo>
                  <a:lnTo>
                    <a:pt x="81" y="44"/>
                  </a:lnTo>
                  <a:lnTo>
                    <a:pt x="81" y="41"/>
                  </a:lnTo>
                  <a:lnTo>
                    <a:pt x="81" y="37"/>
                  </a:lnTo>
                  <a:lnTo>
                    <a:pt x="85" y="33"/>
                  </a:lnTo>
                  <a:lnTo>
                    <a:pt x="85" y="33"/>
                  </a:lnTo>
                  <a:lnTo>
                    <a:pt x="85" y="29"/>
                  </a:lnTo>
                  <a:lnTo>
                    <a:pt x="89" y="29"/>
                  </a:lnTo>
                  <a:lnTo>
                    <a:pt x="92" y="29"/>
                  </a:lnTo>
                  <a:lnTo>
                    <a:pt x="92" y="26"/>
                  </a:lnTo>
                  <a:lnTo>
                    <a:pt x="96" y="26"/>
                  </a:lnTo>
                  <a:lnTo>
                    <a:pt x="96" y="22"/>
                  </a:lnTo>
                  <a:lnTo>
                    <a:pt x="96" y="18"/>
                  </a:lnTo>
                  <a:lnTo>
                    <a:pt x="96" y="18"/>
                  </a:lnTo>
                  <a:lnTo>
                    <a:pt x="96" y="15"/>
                  </a:lnTo>
                  <a:lnTo>
                    <a:pt x="92" y="15"/>
                  </a:lnTo>
                  <a:lnTo>
                    <a:pt x="92" y="11"/>
                  </a:lnTo>
                  <a:lnTo>
                    <a:pt x="92" y="7"/>
                  </a:lnTo>
                  <a:lnTo>
                    <a:pt x="92" y="3"/>
                  </a:lnTo>
                  <a:lnTo>
                    <a:pt x="89" y="0"/>
                  </a:lnTo>
                  <a:lnTo>
                    <a:pt x="96" y="3"/>
                  </a:lnTo>
                  <a:lnTo>
                    <a:pt x="100" y="7"/>
                  </a:lnTo>
                  <a:lnTo>
                    <a:pt x="103" y="11"/>
                  </a:lnTo>
                  <a:lnTo>
                    <a:pt x="103" y="15"/>
                  </a:lnTo>
                  <a:lnTo>
                    <a:pt x="103" y="15"/>
                  </a:lnTo>
                  <a:lnTo>
                    <a:pt x="107" y="18"/>
                  </a:lnTo>
                  <a:lnTo>
                    <a:pt x="107" y="22"/>
                  </a:lnTo>
                  <a:lnTo>
                    <a:pt x="103" y="22"/>
                  </a:lnTo>
                  <a:lnTo>
                    <a:pt x="103" y="26"/>
                  </a:lnTo>
                  <a:lnTo>
                    <a:pt x="107" y="26"/>
                  </a:lnTo>
                  <a:lnTo>
                    <a:pt x="103" y="29"/>
                  </a:lnTo>
                  <a:lnTo>
                    <a:pt x="103" y="33"/>
                  </a:lnTo>
                  <a:lnTo>
                    <a:pt x="103" y="37"/>
                  </a:lnTo>
                  <a:lnTo>
                    <a:pt x="107" y="41"/>
                  </a:lnTo>
                  <a:lnTo>
                    <a:pt x="107" y="41"/>
                  </a:lnTo>
                  <a:lnTo>
                    <a:pt x="111" y="44"/>
                  </a:lnTo>
                  <a:lnTo>
                    <a:pt x="114" y="48"/>
                  </a:lnTo>
                  <a:lnTo>
                    <a:pt x="114" y="48"/>
                  </a:lnTo>
                  <a:lnTo>
                    <a:pt x="114" y="48"/>
                  </a:lnTo>
                  <a:lnTo>
                    <a:pt x="111" y="48"/>
                  </a:lnTo>
                  <a:lnTo>
                    <a:pt x="111" y="48"/>
                  </a:lnTo>
                  <a:lnTo>
                    <a:pt x="107" y="48"/>
                  </a:lnTo>
                  <a:lnTo>
                    <a:pt x="103" y="48"/>
                  </a:lnTo>
                  <a:lnTo>
                    <a:pt x="103" y="48"/>
                  </a:lnTo>
                  <a:lnTo>
                    <a:pt x="100" y="48"/>
                  </a:lnTo>
                  <a:lnTo>
                    <a:pt x="96" y="48"/>
                  </a:lnTo>
                  <a:lnTo>
                    <a:pt x="96" y="48"/>
                  </a:lnTo>
                  <a:lnTo>
                    <a:pt x="92" y="48"/>
                  </a:lnTo>
                  <a:lnTo>
                    <a:pt x="92" y="48"/>
                  </a:lnTo>
                  <a:lnTo>
                    <a:pt x="92" y="52"/>
                  </a:lnTo>
                  <a:lnTo>
                    <a:pt x="92" y="52"/>
                  </a:lnTo>
                  <a:lnTo>
                    <a:pt x="92" y="55"/>
                  </a:lnTo>
                  <a:lnTo>
                    <a:pt x="92" y="55"/>
                  </a:lnTo>
                  <a:lnTo>
                    <a:pt x="92" y="59"/>
                  </a:lnTo>
                  <a:lnTo>
                    <a:pt x="96" y="59"/>
                  </a:lnTo>
                  <a:lnTo>
                    <a:pt x="103" y="63"/>
                  </a:lnTo>
                  <a:lnTo>
                    <a:pt x="107" y="70"/>
                  </a:lnTo>
                  <a:lnTo>
                    <a:pt x="111" y="70"/>
                  </a:lnTo>
                  <a:lnTo>
                    <a:pt x="114" y="74"/>
                  </a:lnTo>
                  <a:lnTo>
                    <a:pt x="114" y="78"/>
                  </a:lnTo>
                  <a:lnTo>
                    <a:pt x="114" y="81"/>
                  </a:lnTo>
                  <a:lnTo>
                    <a:pt x="114" y="85"/>
                  </a:lnTo>
                  <a:lnTo>
                    <a:pt x="111" y="85"/>
                  </a:lnTo>
                  <a:lnTo>
                    <a:pt x="111" y="89"/>
                  </a:lnTo>
                  <a:lnTo>
                    <a:pt x="107" y="96"/>
                  </a:lnTo>
                  <a:lnTo>
                    <a:pt x="103" y="100"/>
                  </a:lnTo>
                  <a:lnTo>
                    <a:pt x="100" y="104"/>
                  </a:lnTo>
                  <a:lnTo>
                    <a:pt x="100" y="104"/>
                  </a:lnTo>
                  <a:lnTo>
                    <a:pt x="96" y="104"/>
                  </a:lnTo>
                  <a:lnTo>
                    <a:pt x="100" y="107"/>
                  </a:lnTo>
                  <a:lnTo>
                    <a:pt x="100" y="111"/>
                  </a:lnTo>
                  <a:lnTo>
                    <a:pt x="100" y="115"/>
                  </a:lnTo>
                  <a:lnTo>
                    <a:pt x="100" y="118"/>
                  </a:lnTo>
                  <a:lnTo>
                    <a:pt x="100" y="122"/>
                  </a:lnTo>
                  <a:lnTo>
                    <a:pt x="100" y="130"/>
                  </a:lnTo>
                  <a:lnTo>
                    <a:pt x="103" y="130"/>
                  </a:lnTo>
                  <a:lnTo>
                    <a:pt x="107" y="133"/>
                  </a:lnTo>
                  <a:lnTo>
                    <a:pt x="111" y="137"/>
                  </a:lnTo>
                  <a:lnTo>
                    <a:pt x="111" y="137"/>
                  </a:lnTo>
                  <a:lnTo>
                    <a:pt x="114" y="144"/>
                  </a:lnTo>
                  <a:lnTo>
                    <a:pt x="118" y="148"/>
                  </a:lnTo>
                  <a:lnTo>
                    <a:pt x="118" y="152"/>
                  </a:lnTo>
                  <a:lnTo>
                    <a:pt x="126" y="152"/>
                  </a:lnTo>
                  <a:lnTo>
                    <a:pt x="126" y="156"/>
                  </a:lnTo>
                  <a:lnTo>
                    <a:pt x="126" y="159"/>
                  </a:lnTo>
                  <a:lnTo>
                    <a:pt x="126" y="159"/>
                  </a:lnTo>
                  <a:lnTo>
                    <a:pt x="126" y="159"/>
                  </a:lnTo>
                  <a:lnTo>
                    <a:pt x="126" y="159"/>
                  </a:lnTo>
                  <a:lnTo>
                    <a:pt x="126" y="163"/>
                  </a:lnTo>
                  <a:lnTo>
                    <a:pt x="122" y="167"/>
                  </a:lnTo>
                  <a:lnTo>
                    <a:pt x="122" y="167"/>
                  </a:lnTo>
                  <a:lnTo>
                    <a:pt x="122" y="170"/>
                  </a:lnTo>
                  <a:lnTo>
                    <a:pt x="122" y="170"/>
                  </a:lnTo>
                  <a:lnTo>
                    <a:pt x="122" y="170"/>
                  </a:lnTo>
                  <a:lnTo>
                    <a:pt x="122" y="170"/>
                  </a:lnTo>
                  <a:lnTo>
                    <a:pt x="118" y="170"/>
                  </a:lnTo>
                  <a:lnTo>
                    <a:pt x="118" y="170"/>
                  </a:lnTo>
                  <a:lnTo>
                    <a:pt x="118" y="170"/>
                  </a:lnTo>
                  <a:lnTo>
                    <a:pt x="114" y="170"/>
                  </a:lnTo>
                  <a:lnTo>
                    <a:pt x="111" y="170"/>
                  </a:lnTo>
                  <a:lnTo>
                    <a:pt x="111" y="167"/>
                  </a:lnTo>
                  <a:lnTo>
                    <a:pt x="107" y="167"/>
                  </a:lnTo>
                  <a:lnTo>
                    <a:pt x="107" y="170"/>
                  </a:lnTo>
                  <a:lnTo>
                    <a:pt x="107" y="170"/>
                  </a:lnTo>
                  <a:lnTo>
                    <a:pt x="103" y="167"/>
                  </a:lnTo>
                  <a:lnTo>
                    <a:pt x="103" y="167"/>
                  </a:lnTo>
                  <a:lnTo>
                    <a:pt x="100" y="167"/>
                  </a:lnTo>
                  <a:lnTo>
                    <a:pt x="100" y="167"/>
                  </a:lnTo>
                  <a:lnTo>
                    <a:pt x="100" y="167"/>
                  </a:lnTo>
                  <a:lnTo>
                    <a:pt x="96" y="167"/>
                  </a:lnTo>
                  <a:lnTo>
                    <a:pt x="96" y="167"/>
                  </a:lnTo>
                  <a:lnTo>
                    <a:pt x="74" y="167"/>
                  </a:lnTo>
                  <a:lnTo>
                    <a:pt x="74" y="163"/>
                  </a:lnTo>
                  <a:lnTo>
                    <a:pt x="74" y="163"/>
                  </a:lnTo>
                  <a:lnTo>
                    <a:pt x="70" y="167"/>
                  </a:lnTo>
                  <a:lnTo>
                    <a:pt x="66" y="163"/>
                  </a:lnTo>
                  <a:lnTo>
                    <a:pt x="66" y="163"/>
                  </a:lnTo>
                  <a:lnTo>
                    <a:pt x="66" y="163"/>
                  </a:lnTo>
                  <a:lnTo>
                    <a:pt x="63" y="163"/>
                  </a:lnTo>
                  <a:lnTo>
                    <a:pt x="59" y="163"/>
                  </a:lnTo>
                  <a:lnTo>
                    <a:pt x="55" y="163"/>
                  </a:lnTo>
                  <a:lnTo>
                    <a:pt x="55" y="163"/>
                  </a:lnTo>
                  <a:lnTo>
                    <a:pt x="48" y="163"/>
                  </a:lnTo>
                  <a:lnTo>
                    <a:pt x="48" y="163"/>
                  </a:lnTo>
                  <a:lnTo>
                    <a:pt x="48" y="163"/>
                  </a:lnTo>
                  <a:lnTo>
                    <a:pt x="44" y="167"/>
                  </a:lnTo>
                  <a:lnTo>
                    <a:pt x="44" y="167"/>
                  </a:lnTo>
                  <a:lnTo>
                    <a:pt x="44" y="167"/>
                  </a:lnTo>
                  <a:lnTo>
                    <a:pt x="26" y="167"/>
                  </a:lnTo>
                  <a:lnTo>
                    <a:pt x="22" y="167"/>
                  </a:lnTo>
                  <a:lnTo>
                    <a:pt x="22" y="167"/>
                  </a:lnTo>
                  <a:lnTo>
                    <a:pt x="18" y="167"/>
                  </a:lnTo>
                  <a:lnTo>
                    <a:pt x="22" y="163"/>
                  </a:lnTo>
                  <a:lnTo>
                    <a:pt x="18" y="163"/>
                  </a:lnTo>
                  <a:lnTo>
                    <a:pt x="22" y="156"/>
                  </a:lnTo>
                  <a:lnTo>
                    <a:pt x="22" y="152"/>
                  </a:lnTo>
                  <a:lnTo>
                    <a:pt x="18" y="148"/>
                  </a:lnTo>
                  <a:lnTo>
                    <a:pt x="18" y="141"/>
                  </a:lnTo>
                  <a:lnTo>
                    <a:pt x="18" y="141"/>
                  </a:lnTo>
                  <a:lnTo>
                    <a:pt x="18" y="137"/>
                  </a:lnTo>
                  <a:lnTo>
                    <a:pt x="11" y="137"/>
                  </a:lnTo>
                  <a:lnTo>
                    <a:pt x="11" y="137"/>
                  </a:lnTo>
                  <a:lnTo>
                    <a:pt x="7" y="137"/>
                  </a:lnTo>
                  <a:lnTo>
                    <a:pt x="7" y="126"/>
                  </a:lnTo>
                  <a:lnTo>
                    <a:pt x="3" y="130"/>
                  </a:lnTo>
                  <a:lnTo>
                    <a:pt x="0" y="13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6" name="Freeform 134"/>
            <p:cNvSpPr/>
            <p:nvPr/>
          </p:nvSpPr>
          <p:spPr bwMode="auto">
            <a:xfrm>
              <a:off x="5224217" y="4224273"/>
              <a:ext cx="166599" cy="162352"/>
            </a:xfrm>
            <a:custGeom>
              <a:avLst/>
              <a:gdLst>
                <a:gd name="T0" fmla="*/ 41 w 93"/>
                <a:gd name="T1" fmla="*/ 4 h 93"/>
                <a:gd name="T2" fmla="*/ 45 w 93"/>
                <a:gd name="T3" fmla="*/ 0 h 93"/>
                <a:gd name="T4" fmla="*/ 52 w 93"/>
                <a:gd name="T5" fmla="*/ 0 h 93"/>
                <a:gd name="T6" fmla="*/ 56 w 93"/>
                <a:gd name="T7" fmla="*/ 0 h 93"/>
                <a:gd name="T8" fmla="*/ 63 w 93"/>
                <a:gd name="T9" fmla="*/ 0 h 93"/>
                <a:gd name="T10" fmla="*/ 63 w 93"/>
                <a:gd name="T11" fmla="*/ 0 h 93"/>
                <a:gd name="T12" fmla="*/ 71 w 93"/>
                <a:gd name="T13" fmla="*/ 0 h 93"/>
                <a:gd name="T14" fmla="*/ 71 w 93"/>
                <a:gd name="T15" fmla="*/ 4 h 93"/>
                <a:gd name="T16" fmla="*/ 71 w 93"/>
                <a:gd name="T17" fmla="*/ 7 h 93"/>
                <a:gd name="T18" fmla="*/ 71 w 93"/>
                <a:gd name="T19" fmla="*/ 11 h 93"/>
                <a:gd name="T20" fmla="*/ 71 w 93"/>
                <a:gd name="T21" fmla="*/ 15 h 93"/>
                <a:gd name="T22" fmla="*/ 74 w 93"/>
                <a:gd name="T23" fmla="*/ 15 h 93"/>
                <a:gd name="T24" fmla="*/ 82 w 93"/>
                <a:gd name="T25" fmla="*/ 15 h 93"/>
                <a:gd name="T26" fmla="*/ 89 w 93"/>
                <a:gd name="T27" fmla="*/ 15 h 93"/>
                <a:gd name="T28" fmla="*/ 93 w 93"/>
                <a:gd name="T29" fmla="*/ 19 h 93"/>
                <a:gd name="T30" fmla="*/ 93 w 93"/>
                <a:gd name="T31" fmla="*/ 22 h 93"/>
                <a:gd name="T32" fmla="*/ 89 w 93"/>
                <a:gd name="T33" fmla="*/ 26 h 93"/>
                <a:gd name="T34" fmla="*/ 86 w 93"/>
                <a:gd name="T35" fmla="*/ 30 h 93"/>
                <a:gd name="T36" fmla="*/ 86 w 93"/>
                <a:gd name="T37" fmla="*/ 33 h 93"/>
                <a:gd name="T38" fmla="*/ 86 w 93"/>
                <a:gd name="T39" fmla="*/ 33 h 93"/>
                <a:gd name="T40" fmla="*/ 82 w 93"/>
                <a:gd name="T41" fmla="*/ 37 h 93"/>
                <a:gd name="T42" fmla="*/ 86 w 93"/>
                <a:gd name="T43" fmla="*/ 41 h 93"/>
                <a:gd name="T44" fmla="*/ 89 w 93"/>
                <a:gd name="T45" fmla="*/ 41 h 93"/>
                <a:gd name="T46" fmla="*/ 89 w 93"/>
                <a:gd name="T47" fmla="*/ 45 h 93"/>
                <a:gd name="T48" fmla="*/ 93 w 93"/>
                <a:gd name="T49" fmla="*/ 48 h 93"/>
                <a:gd name="T50" fmla="*/ 86 w 93"/>
                <a:gd name="T51" fmla="*/ 67 h 93"/>
                <a:gd name="T52" fmla="*/ 86 w 93"/>
                <a:gd name="T53" fmla="*/ 70 h 93"/>
                <a:gd name="T54" fmla="*/ 86 w 93"/>
                <a:gd name="T55" fmla="*/ 70 h 93"/>
                <a:gd name="T56" fmla="*/ 78 w 93"/>
                <a:gd name="T57" fmla="*/ 67 h 93"/>
                <a:gd name="T58" fmla="*/ 74 w 93"/>
                <a:gd name="T59" fmla="*/ 70 h 93"/>
                <a:gd name="T60" fmla="*/ 67 w 93"/>
                <a:gd name="T61" fmla="*/ 67 h 93"/>
                <a:gd name="T62" fmla="*/ 63 w 93"/>
                <a:gd name="T63" fmla="*/ 63 h 93"/>
                <a:gd name="T64" fmla="*/ 60 w 93"/>
                <a:gd name="T65" fmla="*/ 67 h 93"/>
                <a:gd name="T66" fmla="*/ 56 w 93"/>
                <a:gd name="T67" fmla="*/ 70 h 93"/>
                <a:gd name="T68" fmla="*/ 52 w 93"/>
                <a:gd name="T69" fmla="*/ 70 h 93"/>
                <a:gd name="T70" fmla="*/ 45 w 93"/>
                <a:gd name="T71" fmla="*/ 70 h 93"/>
                <a:gd name="T72" fmla="*/ 41 w 93"/>
                <a:gd name="T73" fmla="*/ 74 h 93"/>
                <a:gd name="T74" fmla="*/ 41 w 93"/>
                <a:gd name="T75" fmla="*/ 78 h 93"/>
                <a:gd name="T76" fmla="*/ 49 w 93"/>
                <a:gd name="T77" fmla="*/ 78 h 93"/>
                <a:gd name="T78" fmla="*/ 52 w 93"/>
                <a:gd name="T79" fmla="*/ 78 h 93"/>
                <a:gd name="T80" fmla="*/ 52 w 93"/>
                <a:gd name="T81" fmla="*/ 89 h 93"/>
                <a:gd name="T82" fmla="*/ 45 w 93"/>
                <a:gd name="T83" fmla="*/ 85 h 93"/>
                <a:gd name="T84" fmla="*/ 41 w 93"/>
                <a:gd name="T85" fmla="*/ 89 h 93"/>
                <a:gd name="T86" fmla="*/ 41 w 93"/>
                <a:gd name="T87" fmla="*/ 89 h 93"/>
                <a:gd name="T88" fmla="*/ 37 w 93"/>
                <a:gd name="T89" fmla="*/ 93 h 93"/>
                <a:gd name="T90" fmla="*/ 34 w 93"/>
                <a:gd name="T91" fmla="*/ 89 h 93"/>
                <a:gd name="T92" fmla="*/ 26 w 93"/>
                <a:gd name="T93" fmla="*/ 82 h 93"/>
                <a:gd name="T94" fmla="*/ 15 w 93"/>
                <a:gd name="T95" fmla="*/ 74 h 93"/>
                <a:gd name="T96" fmla="*/ 12 w 93"/>
                <a:gd name="T97" fmla="*/ 70 h 93"/>
                <a:gd name="T98" fmla="*/ 8 w 93"/>
                <a:gd name="T99" fmla="*/ 63 h 93"/>
                <a:gd name="T100" fmla="*/ 4 w 93"/>
                <a:gd name="T101" fmla="*/ 56 h 93"/>
                <a:gd name="T102" fmla="*/ 4 w 93"/>
                <a:gd name="T103" fmla="*/ 52 h 93"/>
                <a:gd name="T104" fmla="*/ 0 w 93"/>
                <a:gd name="T105" fmla="*/ 45 h 93"/>
                <a:gd name="T106" fmla="*/ 8 w 93"/>
                <a:gd name="T107" fmla="*/ 45 h 93"/>
                <a:gd name="T108" fmla="*/ 8 w 93"/>
                <a:gd name="T109" fmla="*/ 30 h 93"/>
                <a:gd name="T110" fmla="*/ 15 w 93"/>
                <a:gd name="T111" fmla="*/ 30 h 93"/>
                <a:gd name="T112" fmla="*/ 8 w 93"/>
                <a:gd name="T113" fmla="*/ 26 h 93"/>
                <a:gd name="T114" fmla="*/ 12 w 93"/>
                <a:gd name="T115" fmla="*/ 22 h 93"/>
                <a:gd name="T116" fmla="*/ 15 w 93"/>
                <a:gd name="T117" fmla="*/ 19 h 93"/>
                <a:gd name="T118" fmla="*/ 19 w 93"/>
                <a:gd name="T119" fmla="*/ 22 h 93"/>
                <a:gd name="T120" fmla="*/ 41 w 93"/>
                <a:gd name="T121" fmla="*/ 4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3" h="93">
                  <a:moveTo>
                    <a:pt x="41" y="4"/>
                  </a:moveTo>
                  <a:lnTo>
                    <a:pt x="41" y="4"/>
                  </a:lnTo>
                  <a:lnTo>
                    <a:pt x="45" y="0"/>
                  </a:lnTo>
                  <a:lnTo>
                    <a:pt x="45" y="0"/>
                  </a:lnTo>
                  <a:lnTo>
                    <a:pt x="45" y="0"/>
                  </a:lnTo>
                  <a:lnTo>
                    <a:pt x="52" y="0"/>
                  </a:lnTo>
                  <a:lnTo>
                    <a:pt x="52" y="0"/>
                  </a:lnTo>
                  <a:lnTo>
                    <a:pt x="56" y="0"/>
                  </a:lnTo>
                  <a:lnTo>
                    <a:pt x="60" y="0"/>
                  </a:lnTo>
                  <a:lnTo>
                    <a:pt x="63" y="0"/>
                  </a:lnTo>
                  <a:lnTo>
                    <a:pt x="63" y="0"/>
                  </a:lnTo>
                  <a:lnTo>
                    <a:pt x="63" y="0"/>
                  </a:lnTo>
                  <a:lnTo>
                    <a:pt x="67" y="4"/>
                  </a:lnTo>
                  <a:lnTo>
                    <a:pt x="71" y="0"/>
                  </a:lnTo>
                  <a:lnTo>
                    <a:pt x="71" y="0"/>
                  </a:lnTo>
                  <a:lnTo>
                    <a:pt x="71" y="4"/>
                  </a:lnTo>
                  <a:lnTo>
                    <a:pt x="71" y="4"/>
                  </a:lnTo>
                  <a:lnTo>
                    <a:pt x="71" y="7"/>
                  </a:lnTo>
                  <a:lnTo>
                    <a:pt x="71" y="7"/>
                  </a:lnTo>
                  <a:lnTo>
                    <a:pt x="71" y="11"/>
                  </a:lnTo>
                  <a:lnTo>
                    <a:pt x="71" y="15"/>
                  </a:lnTo>
                  <a:lnTo>
                    <a:pt x="71" y="15"/>
                  </a:lnTo>
                  <a:lnTo>
                    <a:pt x="74" y="19"/>
                  </a:lnTo>
                  <a:lnTo>
                    <a:pt x="74" y="15"/>
                  </a:lnTo>
                  <a:lnTo>
                    <a:pt x="78" y="15"/>
                  </a:lnTo>
                  <a:lnTo>
                    <a:pt x="82" y="15"/>
                  </a:lnTo>
                  <a:lnTo>
                    <a:pt x="86" y="15"/>
                  </a:lnTo>
                  <a:lnTo>
                    <a:pt x="89" y="15"/>
                  </a:lnTo>
                  <a:lnTo>
                    <a:pt x="93" y="15"/>
                  </a:lnTo>
                  <a:lnTo>
                    <a:pt x="93" y="19"/>
                  </a:lnTo>
                  <a:lnTo>
                    <a:pt x="93" y="22"/>
                  </a:lnTo>
                  <a:lnTo>
                    <a:pt x="93" y="22"/>
                  </a:lnTo>
                  <a:lnTo>
                    <a:pt x="93" y="26"/>
                  </a:lnTo>
                  <a:lnTo>
                    <a:pt x="89" y="26"/>
                  </a:lnTo>
                  <a:lnTo>
                    <a:pt x="86" y="30"/>
                  </a:lnTo>
                  <a:lnTo>
                    <a:pt x="86" y="30"/>
                  </a:lnTo>
                  <a:lnTo>
                    <a:pt x="86" y="33"/>
                  </a:lnTo>
                  <a:lnTo>
                    <a:pt x="86" y="33"/>
                  </a:lnTo>
                  <a:lnTo>
                    <a:pt x="86" y="33"/>
                  </a:lnTo>
                  <a:lnTo>
                    <a:pt x="86" y="33"/>
                  </a:lnTo>
                  <a:lnTo>
                    <a:pt x="82" y="37"/>
                  </a:lnTo>
                  <a:lnTo>
                    <a:pt x="82" y="37"/>
                  </a:lnTo>
                  <a:lnTo>
                    <a:pt x="86" y="37"/>
                  </a:lnTo>
                  <a:lnTo>
                    <a:pt x="86" y="41"/>
                  </a:lnTo>
                  <a:lnTo>
                    <a:pt x="86" y="41"/>
                  </a:lnTo>
                  <a:lnTo>
                    <a:pt x="89" y="41"/>
                  </a:lnTo>
                  <a:lnTo>
                    <a:pt x="89" y="45"/>
                  </a:lnTo>
                  <a:lnTo>
                    <a:pt x="89" y="45"/>
                  </a:lnTo>
                  <a:lnTo>
                    <a:pt x="93" y="45"/>
                  </a:lnTo>
                  <a:lnTo>
                    <a:pt x="93" y="48"/>
                  </a:lnTo>
                  <a:lnTo>
                    <a:pt x="89" y="56"/>
                  </a:lnTo>
                  <a:lnTo>
                    <a:pt x="86" y="67"/>
                  </a:lnTo>
                  <a:lnTo>
                    <a:pt x="89" y="70"/>
                  </a:lnTo>
                  <a:lnTo>
                    <a:pt x="86" y="70"/>
                  </a:lnTo>
                  <a:lnTo>
                    <a:pt x="86" y="70"/>
                  </a:lnTo>
                  <a:lnTo>
                    <a:pt x="86" y="70"/>
                  </a:lnTo>
                  <a:lnTo>
                    <a:pt x="82" y="67"/>
                  </a:lnTo>
                  <a:lnTo>
                    <a:pt x="78" y="67"/>
                  </a:lnTo>
                  <a:lnTo>
                    <a:pt x="74" y="70"/>
                  </a:lnTo>
                  <a:lnTo>
                    <a:pt x="74" y="70"/>
                  </a:lnTo>
                  <a:lnTo>
                    <a:pt x="71" y="70"/>
                  </a:lnTo>
                  <a:lnTo>
                    <a:pt x="67" y="67"/>
                  </a:lnTo>
                  <a:lnTo>
                    <a:pt x="67" y="63"/>
                  </a:lnTo>
                  <a:lnTo>
                    <a:pt x="63" y="63"/>
                  </a:lnTo>
                  <a:lnTo>
                    <a:pt x="60" y="63"/>
                  </a:lnTo>
                  <a:lnTo>
                    <a:pt x="60" y="67"/>
                  </a:lnTo>
                  <a:lnTo>
                    <a:pt x="60" y="70"/>
                  </a:lnTo>
                  <a:lnTo>
                    <a:pt x="56" y="70"/>
                  </a:lnTo>
                  <a:lnTo>
                    <a:pt x="52" y="70"/>
                  </a:lnTo>
                  <a:lnTo>
                    <a:pt x="52" y="70"/>
                  </a:lnTo>
                  <a:lnTo>
                    <a:pt x="49" y="74"/>
                  </a:lnTo>
                  <a:lnTo>
                    <a:pt x="45" y="70"/>
                  </a:lnTo>
                  <a:lnTo>
                    <a:pt x="45" y="70"/>
                  </a:lnTo>
                  <a:lnTo>
                    <a:pt x="41" y="74"/>
                  </a:lnTo>
                  <a:lnTo>
                    <a:pt x="41" y="74"/>
                  </a:lnTo>
                  <a:lnTo>
                    <a:pt x="41" y="78"/>
                  </a:lnTo>
                  <a:lnTo>
                    <a:pt x="45" y="78"/>
                  </a:lnTo>
                  <a:lnTo>
                    <a:pt x="49" y="78"/>
                  </a:lnTo>
                  <a:lnTo>
                    <a:pt x="49" y="78"/>
                  </a:lnTo>
                  <a:lnTo>
                    <a:pt x="52" y="78"/>
                  </a:lnTo>
                  <a:lnTo>
                    <a:pt x="52" y="85"/>
                  </a:lnTo>
                  <a:lnTo>
                    <a:pt x="52" y="89"/>
                  </a:lnTo>
                  <a:lnTo>
                    <a:pt x="49" y="85"/>
                  </a:lnTo>
                  <a:lnTo>
                    <a:pt x="45" y="85"/>
                  </a:lnTo>
                  <a:lnTo>
                    <a:pt x="45" y="89"/>
                  </a:lnTo>
                  <a:lnTo>
                    <a:pt x="41" y="89"/>
                  </a:lnTo>
                  <a:lnTo>
                    <a:pt x="41" y="89"/>
                  </a:lnTo>
                  <a:lnTo>
                    <a:pt x="41" y="89"/>
                  </a:lnTo>
                  <a:lnTo>
                    <a:pt x="37" y="93"/>
                  </a:lnTo>
                  <a:lnTo>
                    <a:pt x="37" y="93"/>
                  </a:lnTo>
                  <a:lnTo>
                    <a:pt x="34" y="93"/>
                  </a:lnTo>
                  <a:lnTo>
                    <a:pt x="34" y="89"/>
                  </a:lnTo>
                  <a:lnTo>
                    <a:pt x="26" y="85"/>
                  </a:lnTo>
                  <a:lnTo>
                    <a:pt x="26" y="82"/>
                  </a:lnTo>
                  <a:lnTo>
                    <a:pt x="19" y="78"/>
                  </a:lnTo>
                  <a:lnTo>
                    <a:pt x="15" y="74"/>
                  </a:lnTo>
                  <a:lnTo>
                    <a:pt x="15" y="74"/>
                  </a:lnTo>
                  <a:lnTo>
                    <a:pt x="12" y="70"/>
                  </a:lnTo>
                  <a:lnTo>
                    <a:pt x="8" y="67"/>
                  </a:lnTo>
                  <a:lnTo>
                    <a:pt x="8" y="63"/>
                  </a:lnTo>
                  <a:lnTo>
                    <a:pt x="8" y="59"/>
                  </a:lnTo>
                  <a:lnTo>
                    <a:pt x="4" y="56"/>
                  </a:lnTo>
                  <a:lnTo>
                    <a:pt x="4" y="52"/>
                  </a:lnTo>
                  <a:lnTo>
                    <a:pt x="4" y="52"/>
                  </a:lnTo>
                  <a:lnTo>
                    <a:pt x="0" y="45"/>
                  </a:lnTo>
                  <a:lnTo>
                    <a:pt x="0" y="45"/>
                  </a:lnTo>
                  <a:lnTo>
                    <a:pt x="4" y="45"/>
                  </a:lnTo>
                  <a:lnTo>
                    <a:pt x="8" y="45"/>
                  </a:lnTo>
                  <a:lnTo>
                    <a:pt x="8" y="33"/>
                  </a:lnTo>
                  <a:lnTo>
                    <a:pt x="8" y="30"/>
                  </a:lnTo>
                  <a:lnTo>
                    <a:pt x="8" y="33"/>
                  </a:lnTo>
                  <a:lnTo>
                    <a:pt x="15" y="30"/>
                  </a:lnTo>
                  <a:lnTo>
                    <a:pt x="12" y="30"/>
                  </a:lnTo>
                  <a:lnTo>
                    <a:pt x="8" y="26"/>
                  </a:lnTo>
                  <a:lnTo>
                    <a:pt x="12" y="26"/>
                  </a:lnTo>
                  <a:lnTo>
                    <a:pt x="12" y="22"/>
                  </a:lnTo>
                  <a:lnTo>
                    <a:pt x="15" y="22"/>
                  </a:lnTo>
                  <a:lnTo>
                    <a:pt x="15" y="19"/>
                  </a:lnTo>
                  <a:lnTo>
                    <a:pt x="19" y="19"/>
                  </a:lnTo>
                  <a:lnTo>
                    <a:pt x="19" y="22"/>
                  </a:lnTo>
                  <a:lnTo>
                    <a:pt x="41" y="22"/>
                  </a:lnTo>
                  <a:lnTo>
                    <a:pt x="41"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7" name="Freeform 135"/>
            <p:cNvSpPr/>
            <p:nvPr/>
          </p:nvSpPr>
          <p:spPr bwMode="auto">
            <a:xfrm>
              <a:off x="5238548" y="4231258"/>
              <a:ext cx="59116" cy="31422"/>
            </a:xfrm>
            <a:custGeom>
              <a:avLst/>
              <a:gdLst>
                <a:gd name="T0" fmla="*/ 4 w 33"/>
                <a:gd name="T1" fmla="*/ 18 h 18"/>
                <a:gd name="T2" fmla="*/ 7 w 33"/>
                <a:gd name="T3" fmla="*/ 18 h 18"/>
                <a:gd name="T4" fmla="*/ 7 w 33"/>
                <a:gd name="T5" fmla="*/ 15 h 18"/>
                <a:gd name="T6" fmla="*/ 11 w 33"/>
                <a:gd name="T7" fmla="*/ 15 h 18"/>
                <a:gd name="T8" fmla="*/ 11 w 33"/>
                <a:gd name="T9" fmla="*/ 18 h 18"/>
                <a:gd name="T10" fmla="*/ 33 w 33"/>
                <a:gd name="T11" fmla="*/ 18 h 18"/>
                <a:gd name="T12" fmla="*/ 33 w 33"/>
                <a:gd name="T13" fmla="*/ 0 h 18"/>
                <a:gd name="T14" fmla="*/ 15 w 33"/>
                <a:gd name="T15" fmla="*/ 0 h 18"/>
                <a:gd name="T16" fmla="*/ 11 w 33"/>
                <a:gd name="T17" fmla="*/ 0 h 18"/>
                <a:gd name="T18" fmla="*/ 11 w 33"/>
                <a:gd name="T19" fmla="*/ 0 h 18"/>
                <a:gd name="T20" fmla="*/ 7 w 33"/>
                <a:gd name="T21" fmla="*/ 0 h 18"/>
                <a:gd name="T22" fmla="*/ 7 w 33"/>
                <a:gd name="T23" fmla="*/ 0 h 18"/>
                <a:gd name="T24" fmla="*/ 11 w 33"/>
                <a:gd name="T25" fmla="*/ 3 h 18"/>
                <a:gd name="T26" fmla="*/ 4 w 33"/>
                <a:gd name="T27" fmla="*/ 7 h 18"/>
                <a:gd name="T28" fmla="*/ 0 w 33"/>
                <a:gd name="T29" fmla="*/ 15 h 18"/>
                <a:gd name="T30" fmla="*/ 4 w 33"/>
                <a:gd name="T31" fmla="*/ 15 h 18"/>
                <a:gd name="T32" fmla="*/ 4 w 33"/>
                <a:gd name="T33"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3" h="18">
                  <a:moveTo>
                    <a:pt x="4" y="18"/>
                  </a:moveTo>
                  <a:lnTo>
                    <a:pt x="7" y="18"/>
                  </a:lnTo>
                  <a:lnTo>
                    <a:pt x="7" y="15"/>
                  </a:lnTo>
                  <a:lnTo>
                    <a:pt x="11" y="15"/>
                  </a:lnTo>
                  <a:lnTo>
                    <a:pt x="11" y="18"/>
                  </a:lnTo>
                  <a:lnTo>
                    <a:pt x="33" y="18"/>
                  </a:lnTo>
                  <a:lnTo>
                    <a:pt x="33" y="0"/>
                  </a:lnTo>
                  <a:lnTo>
                    <a:pt x="15" y="0"/>
                  </a:lnTo>
                  <a:lnTo>
                    <a:pt x="11" y="0"/>
                  </a:lnTo>
                  <a:lnTo>
                    <a:pt x="11" y="0"/>
                  </a:lnTo>
                  <a:lnTo>
                    <a:pt x="7" y="0"/>
                  </a:lnTo>
                  <a:lnTo>
                    <a:pt x="7" y="0"/>
                  </a:lnTo>
                  <a:lnTo>
                    <a:pt x="11" y="3"/>
                  </a:lnTo>
                  <a:lnTo>
                    <a:pt x="4" y="7"/>
                  </a:lnTo>
                  <a:lnTo>
                    <a:pt x="0" y="15"/>
                  </a:lnTo>
                  <a:lnTo>
                    <a:pt x="4" y="15"/>
                  </a:lnTo>
                  <a:lnTo>
                    <a:pt x="4"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8" name="Freeform 136"/>
            <p:cNvSpPr/>
            <p:nvPr/>
          </p:nvSpPr>
          <p:spPr bwMode="auto">
            <a:xfrm>
              <a:off x="5290500" y="4185868"/>
              <a:ext cx="225714" cy="232181"/>
            </a:xfrm>
            <a:custGeom>
              <a:avLst/>
              <a:gdLst>
                <a:gd name="T0" fmla="*/ 4 w 126"/>
                <a:gd name="T1" fmla="*/ 111 h 133"/>
                <a:gd name="T2" fmla="*/ 8 w 126"/>
                <a:gd name="T3" fmla="*/ 107 h 133"/>
                <a:gd name="T4" fmla="*/ 15 w 126"/>
                <a:gd name="T5" fmla="*/ 107 h 133"/>
                <a:gd name="T6" fmla="*/ 12 w 126"/>
                <a:gd name="T7" fmla="*/ 100 h 133"/>
                <a:gd name="T8" fmla="*/ 4 w 126"/>
                <a:gd name="T9" fmla="*/ 96 h 133"/>
                <a:gd name="T10" fmla="*/ 8 w 126"/>
                <a:gd name="T11" fmla="*/ 92 h 133"/>
                <a:gd name="T12" fmla="*/ 15 w 126"/>
                <a:gd name="T13" fmla="*/ 92 h 133"/>
                <a:gd name="T14" fmla="*/ 23 w 126"/>
                <a:gd name="T15" fmla="*/ 89 h 133"/>
                <a:gd name="T16" fmla="*/ 30 w 126"/>
                <a:gd name="T17" fmla="*/ 85 h 133"/>
                <a:gd name="T18" fmla="*/ 37 w 126"/>
                <a:gd name="T19" fmla="*/ 92 h 133"/>
                <a:gd name="T20" fmla="*/ 45 w 126"/>
                <a:gd name="T21" fmla="*/ 89 h 133"/>
                <a:gd name="T22" fmla="*/ 49 w 126"/>
                <a:gd name="T23" fmla="*/ 92 h 133"/>
                <a:gd name="T24" fmla="*/ 52 w 126"/>
                <a:gd name="T25" fmla="*/ 78 h 133"/>
                <a:gd name="T26" fmla="*/ 52 w 126"/>
                <a:gd name="T27" fmla="*/ 67 h 133"/>
                <a:gd name="T28" fmla="*/ 49 w 126"/>
                <a:gd name="T29" fmla="*/ 63 h 133"/>
                <a:gd name="T30" fmla="*/ 45 w 126"/>
                <a:gd name="T31" fmla="*/ 59 h 133"/>
                <a:gd name="T32" fmla="*/ 49 w 126"/>
                <a:gd name="T33" fmla="*/ 55 h 133"/>
                <a:gd name="T34" fmla="*/ 49 w 126"/>
                <a:gd name="T35" fmla="*/ 52 h 133"/>
                <a:gd name="T36" fmla="*/ 56 w 126"/>
                <a:gd name="T37" fmla="*/ 48 h 133"/>
                <a:gd name="T38" fmla="*/ 56 w 126"/>
                <a:gd name="T39" fmla="*/ 41 h 133"/>
                <a:gd name="T40" fmla="*/ 49 w 126"/>
                <a:gd name="T41" fmla="*/ 37 h 133"/>
                <a:gd name="T42" fmla="*/ 37 w 126"/>
                <a:gd name="T43" fmla="*/ 37 h 133"/>
                <a:gd name="T44" fmla="*/ 34 w 126"/>
                <a:gd name="T45" fmla="*/ 37 h 133"/>
                <a:gd name="T46" fmla="*/ 34 w 126"/>
                <a:gd name="T47" fmla="*/ 29 h 133"/>
                <a:gd name="T48" fmla="*/ 56 w 126"/>
                <a:gd name="T49" fmla="*/ 26 h 133"/>
                <a:gd name="T50" fmla="*/ 60 w 126"/>
                <a:gd name="T51" fmla="*/ 26 h 133"/>
                <a:gd name="T52" fmla="*/ 67 w 126"/>
                <a:gd name="T53" fmla="*/ 29 h 133"/>
                <a:gd name="T54" fmla="*/ 71 w 126"/>
                <a:gd name="T55" fmla="*/ 26 h 133"/>
                <a:gd name="T56" fmla="*/ 78 w 126"/>
                <a:gd name="T57" fmla="*/ 29 h 133"/>
                <a:gd name="T58" fmla="*/ 82 w 126"/>
                <a:gd name="T59" fmla="*/ 29 h 133"/>
                <a:gd name="T60" fmla="*/ 82 w 126"/>
                <a:gd name="T61" fmla="*/ 29 h 133"/>
                <a:gd name="T62" fmla="*/ 86 w 126"/>
                <a:gd name="T63" fmla="*/ 22 h 133"/>
                <a:gd name="T64" fmla="*/ 97 w 126"/>
                <a:gd name="T65" fmla="*/ 3 h 133"/>
                <a:gd name="T66" fmla="*/ 108 w 126"/>
                <a:gd name="T67" fmla="*/ 0 h 133"/>
                <a:gd name="T68" fmla="*/ 115 w 126"/>
                <a:gd name="T69" fmla="*/ 0 h 133"/>
                <a:gd name="T70" fmla="*/ 123 w 126"/>
                <a:gd name="T71" fmla="*/ 3 h 133"/>
                <a:gd name="T72" fmla="*/ 126 w 126"/>
                <a:gd name="T73" fmla="*/ 3 h 133"/>
                <a:gd name="T74" fmla="*/ 123 w 126"/>
                <a:gd name="T75" fmla="*/ 11 h 133"/>
                <a:gd name="T76" fmla="*/ 119 w 126"/>
                <a:gd name="T77" fmla="*/ 29 h 133"/>
                <a:gd name="T78" fmla="*/ 115 w 126"/>
                <a:gd name="T79" fmla="*/ 37 h 133"/>
                <a:gd name="T80" fmla="*/ 112 w 126"/>
                <a:gd name="T81" fmla="*/ 48 h 133"/>
                <a:gd name="T82" fmla="*/ 112 w 126"/>
                <a:gd name="T83" fmla="*/ 55 h 133"/>
                <a:gd name="T84" fmla="*/ 104 w 126"/>
                <a:gd name="T85" fmla="*/ 70 h 133"/>
                <a:gd name="T86" fmla="*/ 97 w 126"/>
                <a:gd name="T87" fmla="*/ 74 h 133"/>
                <a:gd name="T88" fmla="*/ 89 w 126"/>
                <a:gd name="T89" fmla="*/ 85 h 133"/>
                <a:gd name="T90" fmla="*/ 82 w 126"/>
                <a:gd name="T91" fmla="*/ 96 h 133"/>
                <a:gd name="T92" fmla="*/ 82 w 126"/>
                <a:gd name="T93" fmla="*/ 107 h 133"/>
                <a:gd name="T94" fmla="*/ 78 w 126"/>
                <a:gd name="T95" fmla="*/ 115 h 133"/>
                <a:gd name="T96" fmla="*/ 67 w 126"/>
                <a:gd name="T97" fmla="*/ 126 h 133"/>
                <a:gd name="T98" fmla="*/ 56 w 126"/>
                <a:gd name="T99" fmla="*/ 130 h 133"/>
                <a:gd name="T100" fmla="*/ 56 w 126"/>
                <a:gd name="T101" fmla="*/ 122 h 133"/>
                <a:gd name="T102" fmla="*/ 49 w 126"/>
                <a:gd name="T103" fmla="*/ 126 h 133"/>
                <a:gd name="T104" fmla="*/ 45 w 126"/>
                <a:gd name="T105" fmla="*/ 126 h 133"/>
                <a:gd name="T106" fmla="*/ 37 w 126"/>
                <a:gd name="T107" fmla="*/ 130 h 133"/>
                <a:gd name="T108" fmla="*/ 34 w 126"/>
                <a:gd name="T109" fmla="*/ 126 h 133"/>
                <a:gd name="T110" fmla="*/ 30 w 126"/>
                <a:gd name="T111" fmla="*/ 122 h 133"/>
                <a:gd name="T112" fmla="*/ 26 w 126"/>
                <a:gd name="T113" fmla="*/ 126 h 133"/>
                <a:gd name="T114" fmla="*/ 19 w 126"/>
                <a:gd name="T115" fmla="*/ 130 h 133"/>
                <a:gd name="T116" fmla="*/ 15 w 126"/>
                <a:gd name="T117" fmla="*/ 133 h 133"/>
                <a:gd name="T118" fmla="*/ 12 w 126"/>
                <a:gd name="T119" fmla="*/ 126 h 133"/>
                <a:gd name="T120" fmla="*/ 4 w 126"/>
                <a:gd name="T121" fmla="*/ 118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33">
                  <a:moveTo>
                    <a:pt x="0" y="115"/>
                  </a:moveTo>
                  <a:lnTo>
                    <a:pt x="4" y="111"/>
                  </a:lnTo>
                  <a:lnTo>
                    <a:pt x="4" y="111"/>
                  </a:lnTo>
                  <a:lnTo>
                    <a:pt x="4" y="111"/>
                  </a:lnTo>
                  <a:lnTo>
                    <a:pt x="8" y="111"/>
                  </a:lnTo>
                  <a:lnTo>
                    <a:pt x="8" y="107"/>
                  </a:lnTo>
                  <a:lnTo>
                    <a:pt x="12" y="107"/>
                  </a:lnTo>
                  <a:lnTo>
                    <a:pt x="15" y="111"/>
                  </a:lnTo>
                  <a:lnTo>
                    <a:pt x="15" y="107"/>
                  </a:lnTo>
                  <a:lnTo>
                    <a:pt x="15" y="100"/>
                  </a:lnTo>
                  <a:lnTo>
                    <a:pt x="12" y="100"/>
                  </a:lnTo>
                  <a:lnTo>
                    <a:pt x="12" y="100"/>
                  </a:lnTo>
                  <a:lnTo>
                    <a:pt x="8" y="100"/>
                  </a:lnTo>
                  <a:lnTo>
                    <a:pt x="4" y="100"/>
                  </a:lnTo>
                  <a:lnTo>
                    <a:pt x="4" y="96"/>
                  </a:lnTo>
                  <a:lnTo>
                    <a:pt x="4" y="96"/>
                  </a:lnTo>
                  <a:lnTo>
                    <a:pt x="8" y="92"/>
                  </a:lnTo>
                  <a:lnTo>
                    <a:pt x="8" y="92"/>
                  </a:lnTo>
                  <a:lnTo>
                    <a:pt x="12" y="96"/>
                  </a:lnTo>
                  <a:lnTo>
                    <a:pt x="15" y="92"/>
                  </a:lnTo>
                  <a:lnTo>
                    <a:pt x="15" y="92"/>
                  </a:lnTo>
                  <a:lnTo>
                    <a:pt x="19" y="92"/>
                  </a:lnTo>
                  <a:lnTo>
                    <a:pt x="23" y="92"/>
                  </a:lnTo>
                  <a:lnTo>
                    <a:pt x="23" y="89"/>
                  </a:lnTo>
                  <a:lnTo>
                    <a:pt x="23" y="85"/>
                  </a:lnTo>
                  <a:lnTo>
                    <a:pt x="26" y="85"/>
                  </a:lnTo>
                  <a:lnTo>
                    <a:pt x="30" y="85"/>
                  </a:lnTo>
                  <a:lnTo>
                    <a:pt x="30" y="89"/>
                  </a:lnTo>
                  <a:lnTo>
                    <a:pt x="34" y="92"/>
                  </a:lnTo>
                  <a:lnTo>
                    <a:pt x="37" y="92"/>
                  </a:lnTo>
                  <a:lnTo>
                    <a:pt x="37" y="92"/>
                  </a:lnTo>
                  <a:lnTo>
                    <a:pt x="41" y="89"/>
                  </a:lnTo>
                  <a:lnTo>
                    <a:pt x="45" y="89"/>
                  </a:lnTo>
                  <a:lnTo>
                    <a:pt x="49" y="92"/>
                  </a:lnTo>
                  <a:lnTo>
                    <a:pt x="49" y="92"/>
                  </a:lnTo>
                  <a:lnTo>
                    <a:pt x="49" y="92"/>
                  </a:lnTo>
                  <a:lnTo>
                    <a:pt x="52" y="92"/>
                  </a:lnTo>
                  <a:lnTo>
                    <a:pt x="49" y="89"/>
                  </a:lnTo>
                  <a:lnTo>
                    <a:pt x="52" y="78"/>
                  </a:lnTo>
                  <a:lnTo>
                    <a:pt x="56" y="70"/>
                  </a:lnTo>
                  <a:lnTo>
                    <a:pt x="56" y="67"/>
                  </a:lnTo>
                  <a:lnTo>
                    <a:pt x="52" y="67"/>
                  </a:lnTo>
                  <a:lnTo>
                    <a:pt x="52" y="67"/>
                  </a:lnTo>
                  <a:lnTo>
                    <a:pt x="52" y="63"/>
                  </a:lnTo>
                  <a:lnTo>
                    <a:pt x="49" y="63"/>
                  </a:lnTo>
                  <a:lnTo>
                    <a:pt x="49" y="63"/>
                  </a:lnTo>
                  <a:lnTo>
                    <a:pt x="49" y="59"/>
                  </a:lnTo>
                  <a:lnTo>
                    <a:pt x="45" y="59"/>
                  </a:lnTo>
                  <a:lnTo>
                    <a:pt x="45" y="59"/>
                  </a:lnTo>
                  <a:lnTo>
                    <a:pt x="49" y="55"/>
                  </a:lnTo>
                  <a:lnTo>
                    <a:pt x="49" y="55"/>
                  </a:lnTo>
                  <a:lnTo>
                    <a:pt x="49" y="55"/>
                  </a:lnTo>
                  <a:lnTo>
                    <a:pt x="49" y="55"/>
                  </a:lnTo>
                  <a:lnTo>
                    <a:pt x="49" y="52"/>
                  </a:lnTo>
                  <a:lnTo>
                    <a:pt x="49" y="52"/>
                  </a:lnTo>
                  <a:lnTo>
                    <a:pt x="52" y="48"/>
                  </a:lnTo>
                  <a:lnTo>
                    <a:pt x="56" y="48"/>
                  </a:lnTo>
                  <a:lnTo>
                    <a:pt x="56" y="44"/>
                  </a:lnTo>
                  <a:lnTo>
                    <a:pt x="56" y="44"/>
                  </a:lnTo>
                  <a:lnTo>
                    <a:pt x="56" y="41"/>
                  </a:lnTo>
                  <a:lnTo>
                    <a:pt x="56" y="37"/>
                  </a:lnTo>
                  <a:lnTo>
                    <a:pt x="52" y="37"/>
                  </a:lnTo>
                  <a:lnTo>
                    <a:pt x="49" y="37"/>
                  </a:lnTo>
                  <a:lnTo>
                    <a:pt x="45" y="37"/>
                  </a:lnTo>
                  <a:lnTo>
                    <a:pt x="41" y="37"/>
                  </a:lnTo>
                  <a:lnTo>
                    <a:pt x="37" y="37"/>
                  </a:lnTo>
                  <a:lnTo>
                    <a:pt x="37" y="41"/>
                  </a:lnTo>
                  <a:lnTo>
                    <a:pt x="34" y="37"/>
                  </a:lnTo>
                  <a:lnTo>
                    <a:pt x="34" y="37"/>
                  </a:lnTo>
                  <a:lnTo>
                    <a:pt x="34" y="33"/>
                  </a:lnTo>
                  <a:lnTo>
                    <a:pt x="34" y="29"/>
                  </a:lnTo>
                  <a:lnTo>
                    <a:pt x="34" y="29"/>
                  </a:lnTo>
                  <a:lnTo>
                    <a:pt x="34" y="26"/>
                  </a:lnTo>
                  <a:lnTo>
                    <a:pt x="56" y="26"/>
                  </a:lnTo>
                  <a:lnTo>
                    <a:pt x="56" y="26"/>
                  </a:lnTo>
                  <a:lnTo>
                    <a:pt x="60" y="26"/>
                  </a:lnTo>
                  <a:lnTo>
                    <a:pt x="60" y="26"/>
                  </a:lnTo>
                  <a:lnTo>
                    <a:pt x="60" y="26"/>
                  </a:lnTo>
                  <a:lnTo>
                    <a:pt x="63" y="26"/>
                  </a:lnTo>
                  <a:lnTo>
                    <a:pt x="63" y="26"/>
                  </a:lnTo>
                  <a:lnTo>
                    <a:pt x="67" y="29"/>
                  </a:lnTo>
                  <a:lnTo>
                    <a:pt x="67" y="29"/>
                  </a:lnTo>
                  <a:lnTo>
                    <a:pt x="67" y="26"/>
                  </a:lnTo>
                  <a:lnTo>
                    <a:pt x="71" y="26"/>
                  </a:lnTo>
                  <a:lnTo>
                    <a:pt x="71" y="29"/>
                  </a:lnTo>
                  <a:lnTo>
                    <a:pt x="74" y="29"/>
                  </a:lnTo>
                  <a:lnTo>
                    <a:pt x="78" y="29"/>
                  </a:lnTo>
                  <a:lnTo>
                    <a:pt x="78" y="29"/>
                  </a:lnTo>
                  <a:lnTo>
                    <a:pt x="78" y="29"/>
                  </a:lnTo>
                  <a:lnTo>
                    <a:pt x="82" y="29"/>
                  </a:lnTo>
                  <a:lnTo>
                    <a:pt x="82" y="29"/>
                  </a:lnTo>
                  <a:lnTo>
                    <a:pt x="82" y="29"/>
                  </a:lnTo>
                  <a:lnTo>
                    <a:pt x="82" y="29"/>
                  </a:lnTo>
                  <a:lnTo>
                    <a:pt x="82" y="26"/>
                  </a:lnTo>
                  <a:lnTo>
                    <a:pt x="82" y="26"/>
                  </a:lnTo>
                  <a:lnTo>
                    <a:pt x="86" y="22"/>
                  </a:lnTo>
                  <a:lnTo>
                    <a:pt x="86" y="18"/>
                  </a:lnTo>
                  <a:lnTo>
                    <a:pt x="93" y="7"/>
                  </a:lnTo>
                  <a:lnTo>
                    <a:pt x="97" y="3"/>
                  </a:lnTo>
                  <a:lnTo>
                    <a:pt x="100" y="3"/>
                  </a:lnTo>
                  <a:lnTo>
                    <a:pt x="100" y="3"/>
                  </a:lnTo>
                  <a:lnTo>
                    <a:pt x="108" y="0"/>
                  </a:lnTo>
                  <a:lnTo>
                    <a:pt x="112" y="0"/>
                  </a:lnTo>
                  <a:lnTo>
                    <a:pt x="112" y="0"/>
                  </a:lnTo>
                  <a:lnTo>
                    <a:pt x="115" y="0"/>
                  </a:lnTo>
                  <a:lnTo>
                    <a:pt x="119" y="0"/>
                  </a:lnTo>
                  <a:lnTo>
                    <a:pt x="119" y="0"/>
                  </a:lnTo>
                  <a:lnTo>
                    <a:pt x="123" y="3"/>
                  </a:lnTo>
                  <a:lnTo>
                    <a:pt x="123" y="0"/>
                  </a:lnTo>
                  <a:lnTo>
                    <a:pt x="126" y="0"/>
                  </a:lnTo>
                  <a:lnTo>
                    <a:pt x="126" y="3"/>
                  </a:lnTo>
                  <a:lnTo>
                    <a:pt x="126" y="3"/>
                  </a:lnTo>
                  <a:lnTo>
                    <a:pt x="126" y="11"/>
                  </a:lnTo>
                  <a:lnTo>
                    <a:pt x="123" y="11"/>
                  </a:lnTo>
                  <a:lnTo>
                    <a:pt x="123" y="15"/>
                  </a:lnTo>
                  <a:lnTo>
                    <a:pt x="115" y="22"/>
                  </a:lnTo>
                  <a:lnTo>
                    <a:pt x="119" y="29"/>
                  </a:lnTo>
                  <a:lnTo>
                    <a:pt x="115" y="33"/>
                  </a:lnTo>
                  <a:lnTo>
                    <a:pt x="115" y="33"/>
                  </a:lnTo>
                  <a:lnTo>
                    <a:pt x="115" y="37"/>
                  </a:lnTo>
                  <a:lnTo>
                    <a:pt x="112" y="41"/>
                  </a:lnTo>
                  <a:lnTo>
                    <a:pt x="115" y="44"/>
                  </a:lnTo>
                  <a:lnTo>
                    <a:pt x="112" y="48"/>
                  </a:lnTo>
                  <a:lnTo>
                    <a:pt x="115" y="48"/>
                  </a:lnTo>
                  <a:lnTo>
                    <a:pt x="112" y="52"/>
                  </a:lnTo>
                  <a:lnTo>
                    <a:pt x="112" y="55"/>
                  </a:lnTo>
                  <a:lnTo>
                    <a:pt x="108" y="59"/>
                  </a:lnTo>
                  <a:lnTo>
                    <a:pt x="108" y="63"/>
                  </a:lnTo>
                  <a:lnTo>
                    <a:pt x="104" y="70"/>
                  </a:lnTo>
                  <a:lnTo>
                    <a:pt x="100" y="74"/>
                  </a:lnTo>
                  <a:lnTo>
                    <a:pt x="97" y="74"/>
                  </a:lnTo>
                  <a:lnTo>
                    <a:pt x="97" y="74"/>
                  </a:lnTo>
                  <a:lnTo>
                    <a:pt x="93" y="78"/>
                  </a:lnTo>
                  <a:lnTo>
                    <a:pt x="89" y="81"/>
                  </a:lnTo>
                  <a:lnTo>
                    <a:pt x="89" y="85"/>
                  </a:lnTo>
                  <a:lnTo>
                    <a:pt x="86" y="89"/>
                  </a:lnTo>
                  <a:lnTo>
                    <a:pt x="82" y="92"/>
                  </a:lnTo>
                  <a:lnTo>
                    <a:pt x="82" y="96"/>
                  </a:lnTo>
                  <a:lnTo>
                    <a:pt x="82" y="96"/>
                  </a:lnTo>
                  <a:lnTo>
                    <a:pt x="82" y="104"/>
                  </a:lnTo>
                  <a:lnTo>
                    <a:pt x="82" y="107"/>
                  </a:lnTo>
                  <a:lnTo>
                    <a:pt x="82" y="111"/>
                  </a:lnTo>
                  <a:lnTo>
                    <a:pt x="78" y="115"/>
                  </a:lnTo>
                  <a:lnTo>
                    <a:pt x="78" y="115"/>
                  </a:lnTo>
                  <a:lnTo>
                    <a:pt x="74" y="118"/>
                  </a:lnTo>
                  <a:lnTo>
                    <a:pt x="74" y="118"/>
                  </a:lnTo>
                  <a:lnTo>
                    <a:pt x="67" y="126"/>
                  </a:lnTo>
                  <a:lnTo>
                    <a:pt x="63" y="130"/>
                  </a:lnTo>
                  <a:lnTo>
                    <a:pt x="60" y="130"/>
                  </a:lnTo>
                  <a:lnTo>
                    <a:pt x="56" y="130"/>
                  </a:lnTo>
                  <a:lnTo>
                    <a:pt x="56" y="126"/>
                  </a:lnTo>
                  <a:lnTo>
                    <a:pt x="52" y="126"/>
                  </a:lnTo>
                  <a:lnTo>
                    <a:pt x="56" y="122"/>
                  </a:lnTo>
                  <a:lnTo>
                    <a:pt x="56" y="122"/>
                  </a:lnTo>
                  <a:lnTo>
                    <a:pt x="52" y="122"/>
                  </a:lnTo>
                  <a:lnTo>
                    <a:pt x="49" y="126"/>
                  </a:lnTo>
                  <a:lnTo>
                    <a:pt x="45" y="126"/>
                  </a:lnTo>
                  <a:lnTo>
                    <a:pt x="45" y="126"/>
                  </a:lnTo>
                  <a:lnTo>
                    <a:pt x="45" y="126"/>
                  </a:lnTo>
                  <a:lnTo>
                    <a:pt x="41" y="130"/>
                  </a:lnTo>
                  <a:lnTo>
                    <a:pt x="37" y="130"/>
                  </a:lnTo>
                  <a:lnTo>
                    <a:pt x="37" y="130"/>
                  </a:lnTo>
                  <a:lnTo>
                    <a:pt x="37" y="126"/>
                  </a:lnTo>
                  <a:lnTo>
                    <a:pt x="34" y="126"/>
                  </a:lnTo>
                  <a:lnTo>
                    <a:pt x="34" y="126"/>
                  </a:lnTo>
                  <a:lnTo>
                    <a:pt x="34" y="130"/>
                  </a:lnTo>
                  <a:lnTo>
                    <a:pt x="34" y="126"/>
                  </a:lnTo>
                  <a:lnTo>
                    <a:pt x="30" y="122"/>
                  </a:lnTo>
                  <a:lnTo>
                    <a:pt x="30" y="122"/>
                  </a:lnTo>
                  <a:lnTo>
                    <a:pt x="26" y="122"/>
                  </a:lnTo>
                  <a:lnTo>
                    <a:pt x="26" y="126"/>
                  </a:lnTo>
                  <a:lnTo>
                    <a:pt x="23" y="126"/>
                  </a:lnTo>
                  <a:lnTo>
                    <a:pt x="23" y="126"/>
                  </a:lnTo>
                  <a:lnTo>
                    <a:pt x="19" y="130"/>
                  </a:lnTo>
                  <a:lnTo>
                    <a:pt x="19" y="130"/>
                  </a:lnTo>
                  <a:lnTo>
                    <a:pt x="15" y="133"/>
                  </a:lnTo>
                  <a:lnTo>
                    <a:pt x="15" y="133"/>
                  </a:lnTo>
                  <a:lnTo>
                    <a:pt x="12" y="130"/>
                  </a:lnTo>
                  <a:lnTo>
                    <a:pt x="12" y="130"/>
                  </a:lnTo>
                  <a:lnTo>
                    <a:pt x="12" y="126"/>
                  </a:lnTo>
                  <a:lnTo>
                    <a:pt x="12" y="122"/>
                  </a:lnTo>
                  <a:lnTo>
                    <a:pt x="4" y="118"/>
                  </a:lnTo>
                  <a:lnTo>
                    <a:pt x="4" y="118"/>
                  </a:lnTo>
                  <a:lnTo>
                    <a:pt x="0" y="1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9" name="Freeform 137"/>
            <p:cNvSpPr/>
            <p:nvPr/>
          </p:nvSpPr>
          <p:spPr bwMode="auto">
            <a:xfrm>
              <a:off x="5317371" y="4398846"/>
              <a:ext cx="34036" cy="38406"/>
            </a:xfrm>
            <a:custGeom>
              <a:avLst/>
              <a:gdLst>
                <a:gd name="T0" fmla="*/ 19 w 19"/>
                <a:gd name="T1" fmla="*/ 8 h 22"/>
                <a:gd name="T2" fmla="*/ 19 w 19"/>
                <a:gd name="T3" fmla="*/ 4 h 22"/>
                <a:gd name="T4" fmla="*/ 15 w 19"/>
                <a:gd name="T5" fmla="*/ 0 h 22"/>
                <a:gd name="T6" fmla="*/ 15 w 19"/>
                <a:gd name="T7" fmla="*/ 0 h 22"/>
                <a:gd name="T8" fmla="*/ 11 w 19"/>
                <a:gd name="T9" fmla="*/ 0 h 22"/>
                <a:gd name="T10" fmla="*/ 11 w 19"/>
                <a:gd name="T11" fmla="*/ 4 h 22"/>
                <a:gd name="T12" fmla="*/ 8 w 19"/>
                <a:gd name="T13" fmla="*/ 4 h 22"/>
                <a:gd name="T14" fmla="*/ 8 w 19"/>
                <a:gd name="T15" fmla="*/ 4 h 22"/>
                <a:gd name="T16" fmla="*/ 4 w 19"/>
                <a:gd name="T17" fmla="*/ 8 h 22"/>
                <a:gd name="T18" fmla="*/ 4 w 19"/>
                <a:gd name="T19" fmla="*/ 8 h 22"/>
                <a:gd name="T20" fmla="*/ 0 w 19"/>
                <a:gd name="T21" fmla="*/ 11 h 22"/>
                <a:gd name="T22" fmla="*/ 0 w 19"/>
                <a:gd name="T23" fmla="*/ 11 h 22"/>
                <a:gd name="T24" fmla="*/ 0 w 19"/>
                <a:gd name="T25" fmla="*/ 11 h 22"/>
                <a:gd name="T26" fmla="*/ 4 w 19"/>
                <a:gd name="T27" fmla="*/ 19 h 22"/>
                <a:gd name="T28" fmla="*/ 0 w 19"/>
                <a:gd name="T29" fmla="*/ 19 h 22"/>
                <a:gd name="T30" fmla="*/ 0 w 19"/>
                <a:gd name="T31" fmla="*/ 22 h 22"/>
                <a:gd name="T32" fmla="*/ 4 w 19"/>
                <a:gd name="T33" fmla="*/ 19 h 22"/>
                <a:gd name="T34" fmla="*/ 8 w 19"/>
                <a:gd name="T35" fmla="*/ 19 h 22"/>
                <a:gd name="T36" fmla="*/ 11 w 19"/>
                <a:gd name="T37" fmla="*/ 19 h 22"/>
                <a:gd name="T38" fmla="*/ 8 w 19"/>
                <a:gd name="T39" fmla="*/ 11 h 22"/>
                <a:gd name="T40" fmla="*/ 11 w 19"/>
                <a:gd name="T41" fmla="*/ 11 h 22"/>
                <a:gd name="T42" fmla="*/ 15 w 19"/>
                <a:gd name="T43" fmla="*/ 8 h 22"/>
                <a:gd name="T44" fmla="*/ 19 w 19"/>
                <a:gd name="T45" fmla="*/ 8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9" h="22">
                  <a:moveTo>
                    <a:pt x="19" y="8"/>
                  </a:moveTo>
                  <a:lnTo>
                    <a:pt x="19" y="4"/>
                  </a:lnTo>
                  <a:lnTo>
                    <a:pt x="15" y="0"/>
                  </a:lnTo>
                  <a:lnTo>
                    <a:pt x="15" y="0"/>
                  </a:lnTo>
                  <a:lnTo>
                    <a:pt x="11" y="0"/>
                  </a:lnTo>
                  <a:lnTo>
                    <a:pt x="11" y="4"/>
                  </a:lnTo>
                  <a:lnTo>
                    <a:pt x="8" y="4"/>
                  </a:lnTo>
                  <a:lnTo>
                    <a:pt x="8" y="4"/>
                  </a:lnTo>
                  <a:lnTo>
                    <a:pt x="4" y="8"/>
                  </a:lnTo>
                  <a:lnTo>
                    <a:pt x="4" y="8"/>
                  </a:lnTo>
                  <a:lnTo>
                    <a:pt x="0" y="11"/>
                  </a:lnTo>
                  <a:lnTo>
                    <a:pt x="0" y="11"/>
                  </a:lnTo>
                  <a:lnTo>
                    <a:pt x="0" y="11"/>
                  </a:lnTo>
                  <a:lnTo>
                    <a:pt x="4" y="19"/>
                  </a:lnTo>
                  <a:lnTo>
                    <a:pt x="0" y="19"/>
                  </a:lnTo>
                  <a:lnTo>
                    <a:pt x="0" y="22"/>
                  </a:lnTo>
                  <a:lnTo>
                    <a:pt x="4" y="19"/>
                  </a:lnTo>
                  <a:lnTo>
                    <a:pt x="8" y="19"/>
                  </a:lnTo>
                  <a:lnTo>
                    <a:pt x="11" y="19"/>
                  </a:lnTo>
                  <a:lnTo>
                    <a:pt x="8" y="11"/>
                  </a:lnTo>
                  <a:lnTo>
                    <a:pt x="11" y="11"/>
                  </a:lnTo>
                  <a:lnTo>
                    <a:pt x="15" y="8"/>
                  </a:lnTo>
                  <a:lnTo>
                    <a:pt x="19"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0" name="Freeform 138"/>
            <p:cNvSpPr/>
            <p:nvPr/>
          </p:nvSpPr>
          <p:spPr bwMode="auto">
            <a:xfrm>
              <a:off x="5827913" y="4308069"/>
              <a:ext cx="331406" cy="298518"/>
            </a:xfrm>
            <a:custGeom>
              <a:avLst/>
              <a:gdLst>
                <a:gd name="T0" fmla="*/ 23 w 185"/>
                <a:gd name="T1" fmla="*/ 4 h 171"/>
                <a:gd name="T2" fmla="*/ 78 w 185"/>
                <a:gd name="T3" fmla="*/ 0 h 171"/>
                <a:gd name="T4" fmla="*/ 141 w 185"/>
                <a:gd name="T5" fmla="*/ 37 h 171"/>
                <a:gd name="T6" fmla="*/ 163 w 185"/>
                <a:gd name="T7" fmla="*/ 56 h 171"/>
                <a:gd name="T8" fmla="*/ 163 w 185"/>
                <a:gd name="T9" fmla="*/ 60 h 171"/>
                <a:gd name="T10" fmla="*/ 156 w 185"/>
                <a:gd name="T11" fmla="*/ 74 h 171"/>
                <a:gd name="T12" fmla="*/ 163 w 185"/>
                <a:gd name="T13" fmla="*/ 86 h 171"/>
                <a:gd name="T14" fmla="*/ 167 w 185"/>
                <a:gd name="T15" fmla="*/ 93 h 171"/>
                <a:gd name="T16" fmla="*/ 163 w 185"/>
                <a:gd name="T17" fmla="*/ 97 h 171"/>
                <a:gd name="T18" fmla="*/ 167 w 185"/>
                <a:gd name="T19" fmla="*/ 108 h 171"/>
                <a:gd name="T20" fmla="*/ 167 w 185"/>
                <a:gd name="T21" fmla="*/ 119 h 171"/>
                <a:gd name="T22" fmla="*/ 167 w 185"/>
                <a:gd name="T23" fmla="*/ 123 h 171"/>
                <a:gd name="T24" fmla="*/ 171 w 185"/>
                <a:gd name="T25" fmla="*/ 126 h 171"/>
                <a:gd name="T26" fmla="*/ 174 w 185"/>
                <a:gd name="T27" fmla="*/ 141 h 171"/>
                <a:gd name="T28" fmla="*/ 185 w 185"/>
                <a:gd name="T29" fmla="*/ 145 h 171"/>
                <a:gd name="T30" fmla="*/ 182 w 185"/>
                <a:gd name="T31" fmla="*/ 145 h 171"/>
                <a:gd name="T32" fmla="*/ 174 w 185"/>
                <a:gd name="T33" fmla="*/ 149 h 171"/>
                <a:gd name="T34" fmla="*/ 167 w 185"/>
                <a:gd name="T35" fmla="*/ 152 h 171"/>
                <a:gd name="T36" fmla="*/ 160 w 185"/>
                <a:gd name="T37" fmla="*/ 152 h 171"/>
                <a:gd name="T38" fmla="*/ 148 w 185"/>
                <a:gd name="T39" fmla="*/ 156 h 171"/>
                <a:gd name="T40" fmla="*/ 141 w 185"/>
                <a:gd name="T41" fmla="*/ 156 h 171"/>
                <a:gd name="T42" fmla="*/ 141 w 185"/>
                <a:gd name="T43" fmla="*/ 160 h 171"/>
                <a:gd name="T44" fmla="*/ 130 w 185"/>
                <a:gd name="T45" fmla="*/ 160 h 171"/>
                <a:gd name="T46" fmla="*/ 126 w 185"/>
                <a:gd name="T47" fmla="*/ 160 h 171"/>
                <a:gd name="T48" fmla="*/ 119 w 185"/>
                <a:gd name="T49" fmla="*/ 163 h 171"/>
                <a:gd name="T50" fmla="*/ 111 w 185"/>
                <a:gd name="T51" fmla="*/ 160 h 171"/>
                <a:gd name="T52" fmla="*/ 108 w 185"/>
                <a:gd name="T53" fmla="*/ 160 h 171"/>
                <a:gd name="T54" fmla="*/ 104 w 185"/>
                <a:gd name="T55" fmla="*/ 160 h 171"/>
                <a:gd name="T56" fmla="*/ 82 w 185"/>
                <a:gd name="T57" fmla="*/ 171 h 171"/>
                <a:gd name="T58" fmla="*/ 74 w 185"/>
                <a:gd name="T59" fmla="*/ 134 h 171"/>
                <a:gd name="T60" fmla="*/ 71 w 185"/>
                <a:gd name="T61" fmla="*/ 130 h 171"/>
                <a:gd name="T62" fmla="*/ 67 w 185"/>
                <a:gd name="T63" fmla="*/ 130 h 171"/>
                <a:gd name="T64" fmla="*/ 63 w 185"/>
                <a:gd name="T65" fmla="*/ 130 h 171"/>
                <a:gd name="T66" fmla="*/ 60 w 185"/>
                <a:gd name="T67" fmla="*/ 126 h 171"/>
                <a:gd name="T68" fmla="*/ 56 w 185"/>
                <a:gd name="T69" fmla="*/ 123 h 171"/>
                <a:gd name="T70" fmla="*/ 52 w 185"/>
                <a:gd name="T71" fmla="*/ 119 h 171"/>
                <a:gd name="T72" fmla="*/ 37 w 185"/>
                <a:gd name="T73" fmla="*/ 119 h 171"/>
                <a:gd name="T74" fmla="*/ 34 w 185"/>
                <a:gd name="T75" fmla="*/ 112 h 171"/>
                <a:gd name="T76" fmla="*/ 26 w 185"/>
                <a:gd name="T77" fmla="*/ 112 h 171"/>
                <a:gd name="T78" fmla="*/ 8 w 185"/>
                <a:gd name="T79" fmla="*/ 86 h 171"/>
                <a:gd name="T80" fmla="*/ 8 w 185"/>
                <a:gd name="T81" fmla="*/ 52 h 171"/>
                <a:gd name="T82" fmla="*/ 23 w 185"/>
                <a:gd name="T83" fmla="*/ 45 h 171"/>
                <a:gd name="T84" fmla="*/ 26 w 185"/>
                <a:gd name="T85" fmla="*/ 37 h 171"/>
                <a:gd name="T86" fmla="*/ 26 w 185"/>
                <a:gd name="T87" fmla="*/ 34 h 171"/>
                <a:gd name="T88" fmla="*/ 23 w 185"/>
                <a:gd name="T89" fmla="*/ 26 h 171"/>
                <a:gd name="T90" fmla="*/ 23 w 185"/>
                <a:gd name="T91" fmla="*/ 26 h 171"/>
                <a:gd name="T92" fmla="*/ 26 w 185"/>
                <a:gd name="T93" fmla="*/ 22 h 171"/>
                <a:gd name="T94" fmla="*/ 26 w 185"/>
                <a:gd name="T95" fmla="*/ 15 h 171"/>
                <a:gd name="T96" fmla="*/ 26 w 185"/>
                <a:gd name="T97" fmla="*/ 8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85" h="171">
                  <a:moveTo>
                    <a:pt x="23" y="4"/>
                  </a:moveTo>
                  <a:lnTo>
                    <a:pt x="23" y="4"/>
                  </a:lnTo>
                  <a:lnTo>
                    <a:pt x="23" y="4"/>
                  </a:lnTo>
                  <a:lnTo>
                    <a:pt x="26" y="0"/>
                  </a:lnTo>
                  <a:lnTo>
                    <a:pt x="45" y="0"/>
                  </a:lnTo>
                  <a:lnTo>
                    <a:pt x="78" y="0"/>
                  </a:lnTo>
                  <a:lnTo>
                    <a:pt x="137" y="34"/>
                  </a:lnTo>
                  <a:lnTo>
                    <a:pt x="141" y="37"/>
                  </a:lnTo>
                  <a:lnTo>
                    <a:pt x="141" y="37"/>
                  </a:lnTo>
                  <a:lnTo>
                    <a:pt x="141" y="41"/>
                  </a:lnTo>
                  <a:lnTo>
                    <a:pt x="145" y="41"/>
                  </a:lnTo>
                  <a:lnTo>
                    <a:pt x="163" y="56"/>
                  </a:lnTo>
                  <a:lnTo>
                    <a:pt x="163" y="56"/>
                  </a:lnTo>
                  <a:lnTo>
                    <a:pt x="163" y="56"/>
                  </a:lnTo>
                  <a:lnTo>
                    <a:pt x="163" y="60"/>
                  </a:lnTo>
                  <a:lnTo>
                    <a:pt x="163" y="60"/>
                  </a:lnTo>
                  <a:lnTo>
                    <a:pt x="160" y="71"/>
                  </a:lnTo>
                  <a:lnTo>
                    <a:pt x="156" y="74"/>
                  </a:lnTo>
                  <a:lnTo>
                    <a:pt x="156" y="78"/>
                  </a:lnTo>
                  <a:lnTo>
                    <a:pt x="163" y="82"/>
                  </a:lnTo>
                  <a:lnTo>
                    <a:pt x="163" y="86"/>
                  </a:lnTo>
                  <a:lnTo>
                    <a:pt x="167" y="86"/>
                  </a:lnTo>
                  <a:lnTo>
                    <a:pt x="171" y="93"/>
                  </a:lnTo>
                  <a:lnTo>
                    <a:pt x="167" y="93"/>
                  </a:lnTo>
                  <a:lnTo>
                    <a:pt x="167" y="93"/>
                  </a:lnTo>
                  <a:lnTo>
                    <a:pt x="163" y="93"/>
                  </a:lnTo>
                  <a:lnTo>
                    <a:pt x="163" y="97"/>
                  </a:lnTo>
                  <a:lnTo>
                    <a:pt x="163" y="104"/>
                  </a:lnTo>
                  <a:lnTo>
                    <a:pt x="167" y="104"/>
                  </a:lnTo>
                  <a:lnTo>
                    <a:pt x="167" y="108"/>
                  </a:lnTo>
                  <a:lnTo>
                    <a:pt x="163" y="112"/>
                  </a:lnTo>
                  <a:lnTo>
                    <a:pt x="163" y="115"/>
                  </a:lnTo>
                  <a:lnTo>
                    <a:pt x="167" y="119"/>
                  </a:lnTo>
                  <a:lnTo>
                    <a:pt x="167" y="119"/>
                  </a:lnTo>
                  <a:lnTo>
                    <a:pt x="167" y="119"/>
                  </a:lnTo>
                  <a:lnTo>
                    <a:pt x="167" y="123"/>
                  </a:lnTo>
                  <a:lnTo>
                    <a:pt x="171" y="123"/>
                  </a:lnTo>
                  <a:lnTo>
                    <a:pt x="167" y="126"/>
                  </a:lnTo>
                  <a:lnTo>
                    <a:pt x="171" y="126"/>
                  </a:lnTo>
                  <a:lnTo>
                    <a:pt x="171" y="134"/>
                  </a:lnTo>
                  <a:lnTo>
                    <a:pt x="171" y="134"/>
                  </a:lnTo>
                  <a:lnTo>
                    <a:pt x="174" y="141"/>
                  </a:lnTo>
                  <a:lnTo>
                    <a:pt x="182" y="141"/>
                  </a:lnTo>
                  <a:lnTo>
                    <a:pt x="185" y="141"/>
                  </a:lnTo>
                  <a:lnTo>
                    <a:pt x="185" y="145"/>
                  </a:lnTo>
                  <a:lnTo>
                    <a:pt x="185" y="145"/>
                  </a:lnTo>
                  <a:lnTo>
                    <a:pt x="185" y="145"/>
                  </a:lnTo>
                  <a:lnTo>
                    <a:pt x="182" y="145"/>
                  </a:lnTo>
                  <a:lnTo>
                    <a:pt x="178" y="145"/>
                  </a:lnTo>
                  <a:lnTo>
                    <a:pt x="178" y="149"/>
                  </a:lnTo>
                  <a:lnTo>
                    <a:pt x="174" y="149"/>
                  </a:lnTo>
                  <a:lnTo>
                    <a:pt x="171" y="149"/>
                  </a:lnTo>
                  <a:lnTo>
                    <a:pt x="171" y="152"/>
                  </a:lnTo>
                  <a:lnTo>
                    <a:pt x="167" y="152"/>
                  </a:lnTo>
                  <a:lnTo>
                    <a:pt x="163" y="152"/>
                  </a:lnTo>
                  <a:lnTo>
                    <a:pt x="163" y="156"/>
                  </a:lnTo>
                  <a:lnTo>
                    <a:pt x="160" y="152"/>
                  </a:lnTo>
                  <a:lnTo>
                    <a:pt x="152" y="156"/>
                  </a:lnTo>
                  <a:lnTo>
                    <a:pt x="152" y="156"/>
                  </a:lnTo>
                  <a:lnTo>
                    <a:pt x="148" y="156"/>
                  </a:lnTo>
                  <a:lnTo>
                    <a:pt x="145" y="156"/>
                  </a:lnTo>
                  <a:lnTo>
                    <a:pt x="145" y="156"/>
                  </a:lnTo>
                  <a:lnTo>
                    <a:pt x="141" y="156"/>
                  </a:lnTo>
                  <a:lnTo>
                    <a:pt x="141" y="156"/>
                  </a:lnTo>
                  <a:lnTo>
                    <a:pt x="141" y="160"/>
                  </a:lnTo>
                  <a:lnTo>
                    <a:pt x="141" y="160"/>
                  </a:lnTo>
                  <a:lnTo>
                    <a:pt x="134" y="160"/>
                  </a:lnTo>
                  <a:lnTo>
                    <a:pt x="130" y="163"/>
                  </a:lnTo>
                  <a:lnTo>
                    <a:pt x="130" y="160"/>
                  </a:lnTo>
                  <a:lnTo>
                    <a:pt x="126" y="160"/>
                  </a:lnTo>
                  <a:lnTo>
                    <a:pt x="126" y="160"/>
                  </a:lnTo>
                  <a:lnTo>
                    <a:pt x="126" y="160"/>
                  </a:lnTo>
                  <a:lnTo>
                    <a:pt x="123" y="160"/>
                  </a:lnTo>
                  <a:lnTo>
                    <a:pt x="123" y="160"/>
                  </a:lnTo>
                  <a:lnTo>
                    <a:pt x="119" y="163"/>
                  </a:lnTo>
                  <a:lnTo>
                    <a:pt x="115" y="163"/>
                  </a:lnTo>
                  <a:lnTo>
                    <a:pt x="115" y="163"/>
                  </a:lnTo>
                  <a:lnTo>
                    <a:pt x="111" y="160"/>
                  </a:lnTo>
                  <a:lnTo>
                    <a:pt x="111" y="160"/>
                  </a:lnTo>
                  <a:lnTo>
                    <a:pt x="108" y="160"/>
                  </a:lnTo>
                  <a:lnTo>
                    <a:pt x="108" y="160"/>
                  </a:lnTo>
                  <a:lnTo>
                    <a:pt x="108" y="156"/>
                  </a:lnTo>
                  <a:lnTo>
                    <a:pt x="104" y="156"/>
                  </a:lnTo>
                  <a:lnTo>
                    <a:pt x="104" y="160"/>
                  </a:lnTo>
                  <a:lnTo>
                    <a:pt x="100" y="160"/>
                  </a:lnTo>
                  <a:lnTo>
                    <a:pt x="86" y="160"/>
                  </a:lnTo>
                  <a:lnTo>
                    <a:pt x="82" y="171"/>
                  </a:lnTo>
                  <a:lnTo>
                    <a:pt x="82" y="145"/>
                  </a:lnTo>
                  <a:lnTo>
                    <a:pt x="82" y="141"/>
                  </a:lnTo>
                  <a:lnTo>
                    <a:pt x="74" y="134"/>
                  </a:lnTo>
                  <a:lnTo>
                    <a:pt x="74" y="134"/>
                  </a:lnTo>
                  <a:lnTo>
                    <a:pt x="71" y="130"/>
                  </a:lnTo>
                  <a:lnTo>
                    <a:pt x="71" y="130"/>
                  </a:lnTo>
                  <a:lnTo>
                    <a:pt x="71" y="130"/>
                  </a:lnTo>
                  <a:lnTo>
                    <a:pt x="71" y="130"/>
                  </a:lnTo>
                  <a:lnTo>
                    <a:pt x="67" y="130"/>
                  </a:lnTo>
                  <a:lnTo>
                    <a:pt x="67" y="130"/>
                  </a:lnTo>
                  <a:lnTo>
                    <a:pt x="67" y="130"/>
                  </a:lnTo>
                  <a:lnTo>
                    <a:pt x="63" y="130"/>
                  </a:lnTo>
                  <a:lnTo>
                    <a:pt x="63" y="126"/>
                  </a:lnTo>
                  <a:lnTo>
                    <a:pt x="60" y="126"/>
                  </a:lnTo>
                  <a:lnTo>
                    <a:pt x="60" y="126"/>
                  </a:lnTo>
                  <a:lnTo>
                    <a:pt x="60" y="126"/>
                  </a:lnTo>
                  <a:lnTo>
                    <a:pt x="60" y="126"/>
                  </a:lnTo>
                  <a:lnTo>
                    <a:pt x="56" y="123"/>
                  </a:lnTo>
                  <a:lnTo>
                    <a:pt x="56" y="123"/>
                  </a:lnTo>
                  <a:lnTo>
                    <a:pt x="52" y="123"/>
                  </a:lnTo>
                  <a:lnTo>
                    <a:pt x="52" y="119"/>
                  </a:lnTo>
                  <a:lnTo>
                    <a:pt x="48" y="119"/>
                  </a:lnTo>
                  <a:lnTo>
                    <a:pt x="41" y="119"/>
                  </a:lnTo>
                  <a:lnTo>
                    <a:pt x="37" y="119"/>
                  </a:lnTo>
                  <a:lnTo>
                    <a:pt x="37" y="115"/>
                  </a:lnTo>
                  <a:lnTo>
                    <a:pt x="37" y="115"/>
                  </a:lnTo>
                  <a:lnTo>
                    <a:pt x="34" y="112"/>
                  </a:lnTo>
                  <a:lnTo>
                    <a:pt x="34" y="112"/>
                  </a:lnTo>
                  <a:lnTo>
                    <a:pt x="30" y="112"/>
                  </a:lnTo>
                  <a:lnTo>
                    <a:pt x="26" y="112"/>
                  </a:lnTo>
                  <a:lnTo>
                    <a:pt x="23" y="112"/>
                  </a:lnTo>
                  <a:lnTo>
                    <a:pt x="19" y="97"/>
                  </a:lnTo>
                  <a:lnTo>
                    <a:pt x="8" y="86"/>
                  </a:lnTo>
                  <a:lnTo>
                    <a:pt x="4" y="67"/>
                  </a:lnTo>
                  <a:lnTo>
                    <a:pt x="0" y="52"/>
                  </a:lnTo>
                  <a:lnTo>
                    <a:pt x="8" y="52"/>
                  </a:lnTo>
                  <a:lnTo>
                    <a:pt x="15" y="52"/>
                  </a:lnTo>
                  <a:lnTo>
                    <a:pt x="15" y="48"/>
                  </a:lnTo>
                  <a:lnTo>
                    <a:pt x="23" y="45"/>
                  </a:lnTo>
                  <a:lnTo>
                    <a:pt x="23" y="45"/>
                  </a:lnTo>
                  <a:lnTo>
                    <a:pt x="26" y="41"/>
                  </a:lnTo>
                  <a:lnTo>
                    <a:pt x="26" y="37"/>
                  </a:lnTo>
                  <a:lnTo>
                    <a:pt x="30" y="37"/>
                  </a:lnTo>
                  <a:lnTo>
                    <a:pt x="26" y="34"/>
                  </a:lnTo>
                  <a:lnTo>
                    <a:pt x="26" y="34"/>
                  </a:lnTo>
                  <a:lnTo>
                    <a:pt x="26" y="30"/>
                  </a:lnTo>
                  <a:lnTo>
                    <a:pt x="23" y="30"/>
                  </a:lnTo>
                  <a:lnTo>
                    <a:pt x="23" y="26"/>
                  </a:lnTo>
                  <a:lnTo>
                    <a:pt x="23" y="26"/>
                  </a:lnTo>
                  <a:lnTo>
                    <a:pt x="23" y="22"/>
                  </a:lnTo>
                  <a:lnTo>
                    <a:pt x="23" y="26"/>
                  </a:lnTo>
                  <a:lnTo>
                    <a:pt x="23" y="26"/>
                  </a:lnTo>
                  <a:lnTo>
                    <a:pt x="26" y="22"/>
                  </a:lnTo>
                  <a:lnTo>
                    <a:pt x="26" y="22"/>
                  </a:lnTo>
                  <a:lnTo>
                    <a:pt x="26" y="22"/>
                  </a:lnTo>
                  <a:lnTo>
                    <a:pt x="30" y="19"/>
                  </a:lnTo>
                  <a:lnTo>
                    <a:pt x="26" y="15"/>
                  </a:lnTo>
                  <a:lnTo>
                    <a:pt x="26" y="11"/>
                  </a:lnTo>
                  <a:lnTo>
                    <a:pt x="26" y="11"/>
                  </a:lnTo>
                  <a:lnTo>
                    <a:pt x="26" y="8"/>
                  </a:lnTo>
                  <a:lnTo>
                    <a:pt x="23" y="8"/>
                  </a:lnTo>
                  <a:lnTo>
                    <a:pt x="23"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1" name="Freeform 139"/>
            <p:cNvSpPr/>
            <p:nvPr/>
          </p:nvSpPr>
          <p:spPr bwMode="auto">
            <a:xfrm>
              <a:off x="5822539" y="4315052"/>
              <a:ext cx="59116" cy="45388"/>
            </a:xfrm>
            <a:custGeom>
              <a:avLst/>
              <a:gdLst>
                <a:gd name="T0" fmla="*/ 7 w 33"/>
                <a:gd name="T1" fmla="*/ 4 h 26"/>
                <a:gd name="T2" fmla="*/ 7 w 33"/>
                <a:gd name="T3" fmla="*/ 4 h 26"/>
                <a:gd name="T4" fmla="*/ 11 w 33"/>
                <a:gd name="T5" fmla="*/ 4 h 26"/>
                <a:gd name="T6" fmla="*/ 14 w 33"/>
                <a:gd name="T7" fmla="*/ 0 h 26"/>
                <a:gd name="T8" fmla="*/ 14 w 33"/>
                <a:gd name="T9" fmla="*/ 0 h 26"/>
                <a:gd name="T10" fmla="*/ 18 w 33"/>
                <a:gd name="T11" fmla="*/ 4 h 26"/>
                <a:gd name="T12" fmla="*/ 18 w 33"/>
                <a:gd name="T13" fmla="*/ 4 h 26"/>
                <a:gd name="T14" fmla="*/ 22 w 33"/>
                <a:gd name="T15" fmla="*/ 0 h 26"/>
                <a:gd name="T16" fmla="*/ 22 w 33"/>
                <a:gd name="T17" fmla="*/ 0 h 26"/>
                <a:gd name="T18" fmla="*/ 22 w 33"/>
                <a:gd name="T19" fmla="*/ 0 h 26"/>
                <a:gd name="T20" fmla="*/ 26 w 33"/>
                <a:gd name="T21" fmla="*/ 4 h 26"/>
                <a:gd name="T22" fmla="*/ 29 w 33"/>
                <a:gd name="T23" fmla="*/ 4 h 26"/>
                <a:gd name="T24" fmla="*/ 29 w 33"/>
                <a:gd name="T25" fmla="*/ 7 h 26"/>
                <a:gd name="T26" fmla="*/ 29 w 33"/>
                <a:gd name="T27" fmla="*/ 7 h 26"/>
                <a:gd name="T28" fmla="*/ 29 w 33"/>
                <a:gd name="T29" fmla="*/ 11 h 26"/>
                <a:gd name="T30" fmla="*/ 33 w 33"/>
                <a:gd name="T31" fmla="*/ 15 h 26"/>
                <a:gd name="T32" fmla="*/ 29 w 33"/>
                <a:gd name="T33" fmla="*/ 18 h 26"/>
                <a:gd name="T34" fmla="*/ 29 w 33"/>
                <a:gd name="T35" fmla="*/ 18 h 26"/>
                <a:gd name="T36" fmla="*/ 29 w 33"/>
                <a:gd name="T37" fmla="*/ 18 h 26"/>
                <a:gd name="T38" fmla="*/ 26 w 33"/>
                <a:gd name="T39" fmla="*/ 22 h 26"/>
                <a:gd name="T40" fmla="*/ 26 w 33"/>
                <a:gd name="T41" fmla="*/ 22 h 26"/>
                <a:gd name="T42" fmla="*/ 26 w 33"/>
                <a:gd name="T43" fmla="*/ 18 h 26"/>
                <a:gd name="T44" fmla="*/ 26 w 33"/>
                <a:gd name="T45" fmla="*/ 18 h 26"/>
                <a:gd name="T46" fmla="*/ 22 w 33"/>
                <a:gd name="T47" fmla="*/ 18 h 26"/>
                <a:gd name="T48" fmla="*/ 22 w 33"/>
                <a:gd name="T49" fmla="*/ 15 h 26"/>
                <a:gd name="T50" fmla="*/ 18 w 33"/>
                <a:gd name="T51" fmla="*/ 15 h 26"/>
                <a:gd name="T52" fmla="*/ 18 w 33"/>
                <a:gd name="T53" fmla="*/ 15 h 26"/>
                <a:gd name="T54" fmla="*/ 18 w 33"/>
                <a:gd name="T55" fmla="*/ 15 h 26"/>
                <a:gd name="T56" fmla="*/ 18 w 33"/>
                <a:gd name="T57" fmla="*/ 18 h 26"/>
                <a:gd name="T58" fmla="*/ 14 w 33"/>
                <a:gd name="T59" fmla="*/ 22 h 26"/>
                <a:gd name="T60" fmla="*/ 14 w 33"/>
                <a:gd name="T61" fmla="*/ 22 h 26"/>
                <a:gd name="T62" fmla="*/ 11 w 33"/>
                <a:gd name="T63" fmla="*/ 26 h 26"/>
                <a:gd name="T64" fmla="*/ 11 w 33"/>
                <a:gd name="T65" fmla="*/ 22 h 26"/>
                <a:gd name="T66" fmla="*/ 11 w 33"/>
                <a:gd name="T67" fmla="*/ 22 h 26"/>
                <a:gd name="T68" fmla="*/ 7 w 33"/>
                <a:gd name="T69" fmla="*/ 26 h 26"/>
                <a:gd name="T70" fmla="*/ 7 w 33"/>
                <a:gd name="T71" fmla="*/ 22 h 26"/>
                <a:gd name="T72" fmla="*/ 3 w 33"/>
                <a:gd name="T73" fmla="*/ 22 h 26"/>
                <a:gd name="T74" fmla="*/ 3 w 33"/>
                <a:gd name="T75" fmla="*/ 18 h 26"/>
                <a:gd name="T76" fmla="*/ 0 w 33"/>
                <a:gd name="T77" fmla="*/ 18 h 26"/>
                <a:gd name="T78" fmla="*/ 0 w 33"/>
                <a:gd name="T79" fmla="*/ 22 h 26"/>
                <a:gd name="T80" fmla="*/ 0 w 33"/>
                <a:gd name="T81" fmla="*/ 18 h 26"/>
                <a:gd name="T82" fmla="*/ 0 w 33"/>
                <a:gd name="T83" fmla="*/ 7 h 26"/>
                <a:gd name="T84" fmla="*/ 3 w 33"/>
                <a:gd name="T85" fmla="*/ 7 h 26"/>
                <a:gd name="T86" fmla="*/ 7 w 33"/>
                <a:gd name="T87" fmla="*/ 4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3" h="26">
                  <a:moveTo>
                    <a:pt x="7" y="4"/>
                  </a:moveTo>
                  <a:lnTo>
                    <a:pt x="7" y="4"/>
                  </a:lnTo>
                  <a:lnTo>
                    <a:pt x="11" y="4"/>
                  </a:lnTo>
                  <a:lnTo>
                    <a:pt x="14" y="0"/>
                  </a:lnTo>
                  <a:lnTo>
                    <a:pt x="14" y="0"/>
                  </a:lnTo>
                  <a:lnTo>
                    <a:pt x="18" y="4"/>
                  </a:lnTo>
                  <a:lnTo>
                    <a:pt x="18" y="4"/>
                  </a:lnTo>
                  <a:lnTo>
                    <a:pt x="22" y="0"/>
                  </a:lnTo>
                  <a:lnTo>
                    <a:pt x="22" y="0"/>
                  </a:lnTo>
                  <a:lnTo>
                    <a:pt x="22" y="0"/>
                  </a:lnTo>
                  <a:lnTo>
                    <a:pt x="26" y="4"/>
                  </a:lnTo>
                  <a:lnTo>
                    <a:pt x="29" y="4"/>
                  </a:lnTo>
                  <a:lnTo>
                    <a:pt x="29" y="7"/>
                  </a:lnTo>
                  <a:lnTo>
                    <a:pt x="29" y="7"/>
                  </a:lnTo>
                  <a:lnTo>
                    <a:pt x="29" y="11"/>
                  </a:lnTo>
                  <a:lnTo>
                    <a:pt x="33" y="15"/>
                  </a:lnTo>
                  <a:lnTo>
                    <a:pt x="29" y="18"/>
                  </a:lnTo>
                  <a:lnTo>
                    <a:pt x="29" y="18"/>
                  </a:lnTo>
                  <a:lnTo>
                    <a:pt x="29" y="18"/>
                  </a:lnTo>
                  <a:lnTo>
                    <a:pt x="26" y="22"/>
                  </a:lnTo>
                  <a:lnTo>
                    <a:pt x="26" y="22"/>
                  </a:lnTo>
                  <a:lnTo>
                    <a:pt x="26" y="18"/>
                  </a:lnTo>
                  <a:lnTo>
                    <a:pt x="26" y="18"/>
                  </a:lnTo>
                  <a:lnTo>
                    <a:pt x="22" y="18"/>
                  </a:lnTo>
                  <a:lnTo>
                    <a:pt x="22" y="15"/>
                  </a:lnTo>
                  <a:lnTo>
                    <a:pt x="18" y="15"/>
                  </a:lnTo>
                  <a:lnTo>
                    <a:pt x="18" y="15"/>
                  </a:lnTo>
                  <a:lnTo>
                    <a:pt x="18" y="15"/>
                  </a:lnTo>
                  <a:lnTo>
                    <a:pt x="18" y="18"/>
                  </a:lnTo>
                  <a:lnTo>
                    <a:pt x="14" y="22"/>
                  </a:lnTo>
                  <a:lnTo>
                    <a:pt x="14" y="22"/>
                  </a:lnTo>
                  <a:lnTo>
                    <a:pt x="11" y="26"/>
                  </a:lnTo>
                  <a:lnTo>
                    <a:pt x="11" y="22"/>
                  </a:lnTo>
                  <a:lnTo>
                    <a:pt x="11" y="22"/>
                  </a:lnTo>
                  <a:lnTo>
                    <a:pt x="7" y="26"/>
                  </a:lnTo>
                  <a:lnTo>
                    <a:pt x="7" y="22"/>
                  </a:lnTo>
                  <a:lnTo>
                    <a:pt x="3" y="22"/>
                  </a:lnTo>
                  <a:lnTo>
                    <a:pt x="3" y="18"/>
                  </a:lnTo>
                  <a:lnTo>
                    <a:pt x="0" y="18"/>
                  </a:lnTo>
                  <a:lnTo>
                    <a:pt x="0" y="22"/>
                  </a:lnTo>
                  <a:lnTo>
                    <a:pt x="0" y="18"/>
                  </a:lnTo>
                  <a:lnTo>
                    <a:pt x="0" y="7"/>
                  </a:lnTo>
                  <a:lnTo>
                    <a:pt x="3" y="7"/>
                  </a:lnTo>
                  <a:lnTo>
                    <a:pt x="7"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2" name="Freeform 140"/>
            <p:cNvSpPr/>
            <p:nvPr/>
          </p:nvSpPr>
          <p:spPr bwMode="auto">
            <a:xfrm>
              <a:off x="5822539" y="4341239"/>
              <a:ext cx="59116" cy="57609"/>
            </a:xfrm>
            <a:custGeom>
              <a:avLst/>
              <a:gdLst>
                <a:gd name="T0" fmla="*/ 3 w 33"/>
                <a:gd name="T1" fmla="*/ 33 h 33"/>
                <a:gd name="T2" fmla="*/ 11 w 33"/>
                <a:gd name="T3" fmla="*/ 33 h 33"/>
                <a:gd name="T4" fmla="*/ 18 w 33"/>
                <a:gd name="T5" fmla="*/ 33 h 33"/>
                <a:gd name="T6" fmla="*/ 18 w 33"/>
                <a:gd name="T7" fmla="*/ 29 h 33"/>
                <a:gd name="T8" fmla="*/ 26 w 33"/>
                <a:gd name="T9" fmla="*/ 26 h 33"/>
                <a:gd name="T10" fmla="*/ 26 w 33"/>
                <a:gd name="T11" fmla="*/ 26 h 33"/>
                <a:gd name="T12" fmla="*/ 29 w 33"/>
                <a:gd name="T13" fmla="*/ 22 h 33"/>
                <a:gd name="T14" fmla="*/ 29 w 33"/>
                <a:gd name="T15" fmla="*/ 18 h 33"/>
                <a:gd name="T16" fmla="*/ 33 w 33"/>
                <a:gd name="T17" fmla="*/ 18 h 33"/>
                <a:gd name="T18" fmla="*/ 29 w 33"/>
                <a:gd name="T19" fmla="*/ 15 h 33"/>
                <a:gd name="T20" fmla="*/ 29 w 33"/>
                <a:gd name="T21" fmla="*/ 15 h 33"/>
                <a:gd name="T22" fmla="*/ 29 w 33"/>
                <a:gd name="T23" fmla="*/ 11 h 33"/>
                <a:gd name="T24" fmla="*/ 26 w 33"/>
                <a:gd name="T25" fmla="*/ 11 h 33"/>
                <a:gd name="T26" fmla="*/ 26 w 33"/>
                <a:gd name="T27" fmla="*/ 7 h 33"/>
                <a:gd name="T28" fmla="*/ 26 w 33"/>
                <a:gd name="T29" fmla="*/ 7 h 33"/>
                <a:gd name="T30" fmla="*/ 26 w 33"/>
                <a:gd name="T31" fmla="*/ 3 h 33"/>
                <a:gd name="T32" fmla="*/ 22 w 33"/>
                <a:gd name="T33" fmla="*/ 3 h 33"/>
                <a:gd name="T34" fmla="*/ 22 w 33"/>
                <a:gd name="T35" fmla="*/ 0 h 33"/>
                <a:gd name="T36" fmla="*/ 18 w 33"/>
                <a:gd name="T37" fmla="*/ 0 h 33"/>
                <a:gd name="T38" fmla="*/ 18 w 33"/>
                <a:gd name="T39" fmla="*/ 0 h 33"/>
                <a:gd name="T40" fmla="*/ 18 w 33"/>
                <a:gd name="T41" fmla="*/ 0 h 33"/>
                <a:gd name="T42" fmla="*/ 18 w 33"/>
                <a:gd name="T43" fmla="*/ 3 h 33"/>
                <a:gd name="T44" fmla="*/ 14 w 33"/>
                <a:gd name="T45" fmla="*/ 7 h 33"/>
                <a:gd name="T46" fmla="*/ 14 w 33"/>
                <a:gd name="T47" fmla="*/ 7 h 33"/>
                <a:gd name="T48" fmla="*/ 11 w 33"/>
                <a:gd name="T49" fmla="*/ 11 h 33"/>
                <a:gd name="T50" fmla="*/ 11 w 33"/>
                <a:gd name="T51" fmla="*/ 7 h 33"/>
                <a:gd name="T52" fmla="*/ 11 w 33"/>
                <a:gd name="T53" fmla="*/ 7 h 33"/>
                <a:gd name="T54" fmla="*/ 7 w 33"/>
                <a:gd name="T55" fmla="*/ 11 h 33"/>
                <a:gd name="T56" fmla="*/ 7 w 33"/>
                <a:gd name="T57" fmla="*/ 7 h 33"/>
                <a:gd name="T58" fmla="*/ 3 w 33"/>
                <a:gd name="T59" fmla="*/ 7 h 33"/>
                <a:gd name="T60" fmla="*/ 3 w 33"/>
                <a:gd name="T61" fmla="*/ 3 h 33"/>
                <a:gd name="T62" fmla="*/ 0 w 33"/>
                <a:gd name="T63" fmla="*/ 3 h 33"/>
                <a:gd name="T64" fmla="*/ 0 w 33"/>
                <a:gd name="T65" fmla="*/ 7 h 33"/>
                <a:gd name="T66" fmla="*/ 0 w 33"/>
                <a:gd name="T67" fmla="*/ 7 h 33"/>
                <a:gd name="T68" fmla="*/ 0 w 33"/>
                <a:gd name="T69" fmla="*/ 11 h 33"/>
                <a:gd name="T70" fmla="*/ 0 w 33"/>
                <a:gd name="T71" fmla="*/ 15 h 33"/>
                <a:gd name="T72" fmla="*/ 0 w 33"/>
                <a:gd name="T73" fmla="*/ 18 h 33"/>
                <a:gd name="T74" fmla="*/ 3 w 33"/>
                <a:gd name="T75"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 h="33">
                  <a:moveTo>
                    <a:pt x="3" y="33"/>
                  </a:moveTo>
                  <a:lnTo>
                    <a:pt x="11" y="33"/>
                  </a:lnTo>
                  <a:lnTo>
                    <a:pt x="18" y="33"/>
                  </a:lnTo>
                  <a:lnTo>
                    <a:pt x="18" y="29"/>
                  </a:lnTo>
                  <a:lnTo>
                    <a:pt x="26" y="26"/>
                  </a:lnTo>
                  <a:lnTo>
                    <a:pt x="26" y="26"/>
                  </a:lnTo>
                  <a:lnTo>
                    <a:pt x="29" y="22"/>
                  </a:lnTo>
                  <a:lnTo>
                    <a:pt x="29" y="18"/>
                  </a:lnTo>
                  <a:lnTo>
                    <a:pt x="33" y="18"/>
                  </a:lnTo>
                  <a:lnTo>
                    <a:pt x="29" y="15"/>
                  </a:lnTo>
                  <a:lnTo>
                    <a:pt x="29" y="15"/>
                  </a:lnTo>
                  <a:lnTo>
                    <a:pt x="29" y="11"/>
                  </a:lnTo>
                  <a:lnTo>
                    <a:pt x="26" y="11"/>
                  </a:lnTo>
                  <a:lnTo>
                    <a:pt x="26" y="7"/>
                  </a:lnTo>
                  <a:lnTo>
                    <a:pt x="26" y="7"/>
                  </a:lnTo>
                  <a:lnTo>
                    <a:pt x="26" y="3"/>
                  </a:lnTo>
                  <a:lnTo>
                    <a:pt x="22" y="3"/>
                  </a:lnTo>
                  <a:lnTo>
                    <a:pt x="22" y="0"/>
                  </a:lnTo>
                  <a:lnTo>
                    <a:pt x="18" y="0"/>
                  </a:lnTo>
                  <a:lnTo>
                    <a:pt x="18" y="0"/>
                  </a:lnTo>
                  <a:lnTo>
                    <a:pt x="18" y="0"/>
                  </a:lnTo>
                  <a:lnTo>
                    <a:pt x="18" y="3"/>
                  </a:lnTo>
                  <a:lnTo>
                    <a:pt x="14" y="7"/>
                  </a:lnTo>
                  <a:lnTo>
                    <a:pt x="14" y="7"/>
                  </a:lnTo>
                  <a:lnTo>
                    <a:pt x="11" y="11"/>
                  </a:lnTo>
                  <a:lnTo>
                    <a:pt x="11" y="7"/>
                  </a:lnTo>
                  <a:lnTo>
                    <a:pt x="11" y="7"/>
                  </a:lnTo>
                  <a:lnTo>
                    <a:pt x="7" y="11"/>
                  </a:lnTo>
                  <a:lnTo>
                    <a:pt x="7" y="7"/>
                  </a:lnTo>
                  <a:lnTo>
                    <a:pt x="3" y="7"/>
                  </a:lnTo>
                  <a:lnTo>
                    <a:pt x="3" y="3"/>
                  </a:lnTo>
                  <a:lnTo>
                    <a:pt x="0" y="3"/>
                  </a:lnTo>
                  <a:lnTo>
                    <a:pt x="0" y="7"/>
                  </a:lnTo>
                  <a:lnTo>
                    <a:pt x="0" y="7"/>
                  </a:lnTo>
                  <a:lnTo>
                    <a:pt x="0" y="11"/>
                  </a:lnTo>
                  <a:lnTo>
                    <a:pt x="0" y="15"/>
                  </a:lnTo>
                  <a:lnTo>
                    <a:pt x="0" y="18"/>
                  </a:lnTo>
                  <a:lnTo>
                    <a:pt x="3"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3" name="Freeform 141"/>
            <p:cNvSpPr/>
            <p:nvPr/>
          </p:nvSpPr>
          <p:spPr bwMode="auto">
            <a:xfrm>
              <a:off x="5317371" y="4145718"/>
              <a:ext cx="564286" cy="492293"/>
            </a:xfrm>
            <a:custGeom>
              <a:avLst/>
              <a:gdLst>
                <a:gd name="T0" fmla="*/ 11 w 315"/>
                <a:gd name="T1" fmla="*/ 156 h 282"/>
                <a:gd name="T2" fmla="*/ 22 w 315"/>
                <a:gd name="T3" fmla="*/ 153 h 282"/>
                <a:gd name="T4" fmla="*/ 37 w 315"/>
                <a:gd name="T5" fmla="*/ 145 h 282"/>
                <a:gd name="T6" fmla="*/ 45 w 315"/>
                <a:gd name="T7" fmla="*/ 153 h 282"/>
                <a:gd name="T8" fmla="*/ 63 w 315"/>
                <a:gd name="T9" fmla="*/ 138 h 282"/>
                <a:gd name="T10" fmla="*/ 67 w 315"/>
                <a:gd name="T11" fmla="*/ 115 h 282"/>
                <a:gd name="T12" fmla="*/ 82 w 315"/>
                <a:gd name="T13" fmla="*/ 97 h 282"/>
                <a:gd name="T14" fmla="*/ 97 w 315"/>
                <a:gd name="T15" fmla="*/ 75 h 282"/>
                <a:gd name="T16" fmla="*/ 100 w 315"/>
                <a:gd name="T17" fmla="*/ 56 h 282"/>
                <a:gd name="T18" fmla="*/ 111 w 315"/>
                <a:gd name="T19" fmla="*/ 34 h 282"/>
                <a:gd name="T20" fmla="*/ 111 w 315"/>
                <a:gd name="T21" fmla="*/ 15 h 282"/>
                <a:gd name="T22" fmla="*/ 115 w 315"/>
                <a:gd name="T23" fmla="*/ 8 h 282"/>
                <a:gd name="T24" fmla="*/ 126 w 315"/>
                <a:gd name="T25" fmla="*/ 4 h 282"/>
                <a:gd name="T26" fmla="*/ 141 w 315"/>
                <a:gd name="T27" fmla="*/ 12 h 282"/>
                <a:gd name="T28" fmla="*/ 159 w 315"/>
                <a:gd name="T29" fmla="*/ 15 h 282"/>
                <a:gd name="T30" fmla="*/ 171 w 315"/>
                <a:gd name="T31" fmla="*/ 15 h 282"/>
                <a:gd name="T32" fmla="*/ 185 w 315"/>
                <a:gd name="T33" fmla="*/ 8 h 282"/>
                <a:gd name="T34" fmla="*/ 208 w 315"/>
                <a:gd name="T35" fmla="*/ 4 h 282"/>
                <a:gd name="T36" fmla="*/ 215 w 315"/>
                <a:gd name="T37" fmla="*/ 4 h 282"/>
                <a:gd name="T38" fmla="*/ 222 w 315"/>
                <a:gd name="T39" fmla="*/ 0 h 282"/>
                <a:gd name="T40" fmla="*/ 237 w 315"/>
                <a:gd name="T41" fmla="*/ 4 h 282"/>
                <a:gd name="T42" fmla="*/ 256 w 315"/>
                <a:gd name="T43" fmla="*/ 4 h 282"/>
                <a:gd name="T44" fmla="*/ 271 w 315"/>
                <a:gd name="T45" fmla="*/ 15 h 282"/>
                <a:gd name="T46" fmla="*/ 282 w 315"/>
                <a:gd name="T47" fmla="*/ 12 h 282"/>
                <a:gd name="T48" fmla="*/ 293 w 315"/>
                <a:gd name="T49" fmla="*/ 8 h 282"/>
                <a:gd name="T50" fmla="*/ 308 w 315"/>
                <a:gd name="T51" fmla="*/ 19 h 282"/>
                <a:gd name="T52" fmla="*/ 315 w 315"/>
                <a:gd name="T53" fmla="*/ 26 h 282"/>
                <a:gd name="T54" fmla="*/ 311 w 315"/>
                <a:gd name="T55" fmla="*/ 45 h 282"/>
                <a:gd name="T56" fmla="*/ 300 w 315"/>
                <a:gd name="T57" fmla="*/ 67 h 282"/>
                <a:gd name="T58" fmla="*/ 289 w 315"/>
                <a:gd name="T59" fmla="*/ 101 h 282"/>
                <a:gd name="T60" fmla="*/ 282 w 315"/>
                <a:gd name="T61" fmla="*/ 127 h 282"/>
                <a:gd name="T62" fmla="*/ 304 w 315"/>
                <a:gd name="T63" fmla="*/ 201 h 282"/>
                <a:gd name="T64" fmla="*/ 274 w 315"/>
                <a:gd name="T65" fmla="*/ 227 h 282"/>
                <a:gd name="T66" fmla="*/ 274 w 315"/>
                <a:gd name="T67" fmla="*/ 238 h 282"/>
                <a:gd name="T68" fmla="*/ 271 w 315"/>
                <a:gd name="T69" fmla="*/ 256 h 282"/>
                <a:gd name="T70" fmla="*/ 285 w 315"/>
                <a:gd name="T71" fmla="*/ 268 h 282"/>
                <a:gd name="T72" fmla="*/ 289 w 315"/>
                <a:gd name="T73" fmla="*/ 282 h 282"/>
                <a:gd name="T74" fmla="*/ 278 w 315"/>
                <a:gd name="T75" fmla="*/ 282 h 282"/>
                <a:gd name="T76" fmla="*/ 256 w 315"/>
                <a:gd name="T77" fmla="*/ 264 h 282"/>
                <a:gd name="T78" fmla="*/ 245 w 315"/>
                <a:gd name="T79" fmla="*/ 253 h 282"/>
                <a:gd name="T80" fmla="*/ 234 w 315"/>
                <a:gd name="T81" fmla="*/ 260 h 282"/>
                <a:gd name="T82" fmla="*/ 219 w 315"/>
                <a:gd name="T83" fmla="*/ 256 h 282"/>
                <a:gd name="T84" fmla="*/ 211 w 315"/>
                <a:gd name="T85" fmla="*/ 249 h 282"/>
                <a:gd name="T86" fmla="*/ 204 w 315"/>
                <a:gd name="T87" fmla="*/ 253 h 282"/>
                <a:gd name="T88" fmla="*/ 196 w 315"/>
                <a:gd name="T89" fmla="*/ 245 h 282"/>
                <a:gd name="T90" fmla="*/ 182 w 315"/>
                <a:gd name="T91" fmla="*/ 249 h 282"/>
                <a:gd name="T92" fmla="*/ 171 w 315"/>
                <a:gd name="T93" fmla="*/ 249 h 282"/>
                <a:gd name="T94" fmla="*/ 167 w 315"/>
                <a:gd name="T95" fmla="*/ 242 h 282"/>
                <a:gd name="T96" fmla="*/ 163 w 315"/>
                <a:gd name="T97" fmla="*/ 230 h 282"/>
                <a:gd name="T98" fmla="*/ 163 w 315"/>
                <a:gd name="T99" fmla="*/ 223 h 282"/>
                <a:gd name="T100" fmla="*/ 159 w 315"/>
                <a:gd name="T101" fmla="*/ 208 h 282"/>
                <a:gd name="T102" fmla="*/ 159 w 315"/>
                <a:gd name="T103" fmla="*/ 197 h 282"/>
                <a:gd name="T104" fmla="*/ 141 w 315"/>
                <a:gd name="T105" fmla="*/ 186 h 282"/>
                <a:gd name="T106" fmla="*/ 122 w 315"/>
                <a:gd name="T107" fmla="*/ 190 h 282"/>
                <a:gd name="T108" fmla="*/ 104 w 315"/>
                <a:gd name="T109" fmla="*/ 201 h 282"/>
                <a:gd name="T110" fmla="*/ 85 w 315"/>
                <a:gd name="T111" fmla="*/ 193 h 282"/>
                <a:gd name="T112" fmla="*/ 82 w 315"/>
                <a:gd name="T113" fmla="*/ 182 h 282"/>
                <a:gd name="T114" fmla="*/ 78 w 315"/>
                <a:gd name="T115" fmla="*/ 171 h 282"/>
                <a:gd name="T116" fmla="*/ 37 w 315"/>
                <a:gd name="T117" fmla="*/ 167 h 282"/>
                <a:gd name="T118" fmla="*/ 19 w 315"/>
                <a:gd name="T119" fmla="*/ 167 h 282"/>
                <a:gd name="T120" fmla="*/ 11 w 315"/>
                <a:gd name="T121" fmla="*/ 171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15" h="282">
                  <a:moveTo>
                    <a:pt x="0" y="167"/>
                  </a:moveTo>
                  <a:lnTo>
                    <a:pt x="4" y="164"/>
                  </a:lnTo>
                  <a:lnTo>
                    <a:pt x="8" y="164"/>
                  </a:lnTo>
                  <a:lnTo>
                    <a:pt x="11" y="164"/>
                  </a:lnTo>
                  <a:lnTo>
                    <a:pt x="8" y="156"/>
                  </a:lnTo>
                  <a:lnTo>
                    <a:pt x="11" y="156"/>
                  </a:lnTo>
                  <a:lnTo>
                    <a:pt x="15" y="153"/>
                  </a:lnTo>
                  <a:lnTo>
                    <a:pt x="19" y="149"/>
                  </a:lnTo>
                  <a:lnTo>
                    <a:pt x="19" y="149"/>
                  </a:lnTo>
                  <a:lnTo>
                    <a:pt x="22" y="149"/>
                  </a:lnTo>
                  <a:lnTo>
                    <a:pt x="22" y="153"/>
                  </a:lnTo>
                  <a:lnTo>
                    <a:pt x="22" y="153"/>
                  </a:lnTo>
                  <a:lnTo>
                    <a:pt x="26" y="153"/>
                  </a:lnTo>
                  <a:lnTo>
                    <a:pt x="30" y="149"/>
                  </a:lnTo>
                  <a:lnTo>
                    <a:pt x="30" y="149"/>
                  </a:lnTo>
                  <a:lnTo>
                    <a:pt x="30" y="149"/>
                  </a:lnTo>
                  <a:lnTo>
                    <a:pt x="34" y="149"/>
                  </a:lnTo>
                  <a:lnTo>
                    <a:pt x="37" y="145"/>
                  </a:lnTo>
                  <a:lnTo>
                    <a:pt x="41" y="145"/>
                  </a:lnTo>
                  <a:lnTo>
                    <a:pt x="41" y="145"/>
                  </a:lnTo>
                  <a:lnTo>
                    <a:pt x="37" y="149"/>
                  </a:lnTo>
                  <a:lnTo>
                    <a:pt x="41" y="149"/>
                  </a:lnTo>
                  <a:lnTo>
                    <a:pt x="41" y="153"/>
                  </a:lnTo>
                  <a:lnTo>
                    <a:pt x="45" y="153"/>
                  </a:lnTo>
                  <a:lnTo>
                    <a:pt x="48" y="153"/>
                  </a:lnTo>
                  <a:lnTo>
                    <a:pt x="52" y="149"/>
                  </a:lnTo>
                  <a:lnTo>
                    <a:pt x="59" y="141"/>
                  </a:lnTo>
                  <a:lnTo>
                    <a:pt x="59" y="141"/>
                  </a:lnTo>
                  <a:lnTo>
                    <a:pt x="63" y="138"/>
                  </a:lnTo>
                  <a:lnTo>
                    <a:pt x="63" y="138"/>
                  </a:lnTo>
                  <a:lnTo>
                    <a:pt x="67" y="134"/>
                  </a:lnTo>
                  <a:lnTo>
                    <a:pt x="67" y="130"/>
                  </a:lnTo>
                  <a:lnTo>
                    <a:pt x="67" y="127"/>
                  </a:lnTo>
                  <a:lnTo>
                    <a:pt x="67" y="119"/>
                  </a:lnTo>
                  <a:lnTo>
                    <a:pt x="67" y="119"/>
                  </a:lnTo>
                  <a:lnTo>
                    <a:pt x="67" y="115"/>
                  </a:lnTo>
                  <a:lnTo>
                    <a:pt x="71" y="112"/>
                  </a:lnTo>
                  <a:lnTo>
                    <a:pt x="74" y="108"/>
                  </a:lnTo>
                  <a:lnTo>
                    <a:pt x="74" y="104"/>
                  </a:lnTo>
                  <a:lnTo>
                    <a:pt x="78" y="101"/>
                  </a:lnTo>
                  <a:lnTo>
                    <a:pt x="82" y="97"/>
                  </a:lnTo>
                  <a:lnTo>
                    <a:pt x="82" y="97"/>
                  </a:lnTo>
                  <a:lnTo>
                    <a:pt x="85" y="97"/>
                  </a:lnTo>
                  <a:lnTo>
                    <a:pt x="89" y="93"/>
                  </a:lnTo>
                  <a:lnTo>
                    <a:pt x="93" y="86"/>
                  </a:lnTo>
                  <a:lnTo>
                    <a:pt x="93" y="82"/>
                  </a:lnTo>
                  <a:lnTo>
                    <a:pt x="97" y="78"/>
                  </a:lnTo>
                  <a:lnTo>
                    <a:pt x="97" y="75"/>
                  </a:lnTo>
                  <a:lnTo>
                    <a:pt x="100" y="71"/>
                  </a:lnTo>
                  <a:lnTo>
                    <a:pt x="97" y="71"/>
                  </a:lnTo>
                  <a:lnTo>
                    <a:pt x="100" y="67"/>
                  </a:lnTo>
                  <a:lnTo>
                    <a:pt x="97" y="64"/>
                  </a:lnTo>
                  <a:lnTo>
                    <a:pt x="100" y="60"/>
                  </a:lnTo>
                  <a:lnTo>
                    <a:pt x="100" y="56"/>
                  </a:lnTo>
                  <a:lnTo>
                    <a:pt x="100" y="56"/>
                  </a:lnTo>
                  <a:lnTo>
                    <a:pt x="104" y="52"/>
                  </a:lnTo>
                  <a:lnTo>
                    <a:pt x="100" y="45"/>
                  </a:lnTo>
                  <a:lnTo>
                    <a:pt x="108" y="38"/>
                  </a:lnTo>
                  <a:lnTo>
                    <a:pt x="108" y="34"/>
                  </a:lnTo>
                  <a:lnTo>
                    <a:pt x="111" y="34"/>
                  </a:lnTo>
                  <a:lnTo>
                    <a:pt x="111" y="26"/>
                  </a:lnTo>
                  <a:lnTo>
                    <a:pt x="111" y="26"/>
                  </a:lnTo>
                  <a:lnTo>
                    <a:pt x="111" y="23"/>
                  </a:lnTo>
                  <a:lnTo>
                    <a:pt x="111" y="19"/>
                  </a:lnTo>
                  <a:lnTo>
                    <a:pt x="111" y="19"/>
                  </a:lnTo>
                  <a:lnTo>
                    <a:pt x="111" y="15"/>
                  </a:lnTo>
                  <a:lnTo>
                    <a:pt x="111" y="12"/>
                  </a:lnTo>
                  <a:lnTo>
                    <a:pt x="111" y="12"/>
                  </a:lnTo>
                  <a:lnTo>
                    <a:pt x="115" y="12"/>
                  </a:lnTo>
                  <a:lnTo>
                    <a:pt x="115" y="12"/>
                  </a:lnTo>
                  <a:lnTo>
                    <a:pt x="115" y="8"/>
                  </a:lnTo>
                  <a:lnTo>
                    <a:pt x="115" y="8"/>
                  </a:lnTo>
                  <a:lnTo>
                    <a:pt x="115" y="4"/>
                  </a:lnTo>
                  <a:lnTo>
                    <a:pt x="119" y="4"/>
                  </a:lnTo>
                  <a:lnTo>
                    <a:pt x="122" y="4"/>
                  </a:lnTo>
                  <a:lnTo>
                    <a:pt x="122" y="4"/>
                  </a:lnTo>
                  <a:lnTo>
                    <a:pt x="122" y="4"/>
                  </a:lnTo>
                  <a:lnTo>
                    <a:pt x="126" y="4"/>
                  </a:lnTo>
                  <a:lnTo>
                    <a:pt x="130" y="4"/>
                  </a:lnTo>
                  <a:lnTo>
                    <a:pt x="130" y="4"/>
                  </a:lnTo>
                  <a:lnTo>
                    <a:pt x="134" y="8"/>
                  </a:lnTo>
                  <a:lnTo>
                    <a:pt x="137" y="8"/>
                  </a:lnTo>
                  <a:lnTo>
                    <a:pt x="141" y="12"/>
                  </a:lnTo>
                  <a:lnTo>
                    <a:pt x="141" y="12"/>
                  </a:lnTo>
                  <a:lnTo>
                    <a:pt x="145" y="12"/>
                  </a:lnTo>
                  <a:lnTo>
                    <a:pt x="148" y="15"/>
                  </a:lnTo>
                  <a:lnTo>
                    <a:pt x="152" y="15"/>
                  </a:lnTo>
                  <a:lnTo>
                    <a:pt x="156" y="15"/>
                  </a:lnTo>
                  <a:lnTo>
                    <a:pt x="159" y="15"/>
                  </a:lnTo>
                  <a:lnTo>
                    <a:pt x="159" y="15"/>
                  </a:lnTo>
                  <a:lnTo>
                    <a:pt x="163" y="15"/>
                  </a:lnTo>
                  <a:lnTo>
                    <a:pt x="167" y="15"/>
                  </a:lnTo>
                  <a:lnTo>
                    <a:pt x="167" y="15"/>
                  </a:lnTo>
                  <a:lnTo>
                    <a:pt x="171" y="15"/>
                  </a:lnTo>
                  <a:lnTo>
                    <a:pt x="174" y="15"/>
                  </a:lnTo>
                  <a:lnTo>
                    <a:pt x="171" y="15"/>
                  </a:lnTo>
                  <a:lnTo>
                    <a:pt x="171" y="12"/>
                  </a:lnTo>
                  <a:lnTo>
                    <a:pt x="174" y="8"/>
                  </a:lnTo>
                  <a:lnTo>
                    <a:pt x="174" y="8"/>
                  </a:lnTo>
                  <a:lnTo>
                    <a:pt x="178" y="8"/>
                  </a:lnTo>
                  <a:lnTo>
                    <a:pt x="182" y="8"/>
                  </a:lnTo>
                  <a:lnTo>
                    <a:pt x="185" y="8"/>
                  </a:lnTo>
                  <a:lnTo>
                    <a:pt x="185" y="8"/>
                  </a:lnTo>
                  <a:lnTo>
                    <a:pt x="193" y="8"/>
                  </a:lnTo>
                  <a:lnTo>
                    <a:pt x="193" y="8"/>
                  </a:lnTo>
                  <a:lnTo>
                    <a:pt x="196" y="4"/>
                  </a:lnTo>
                  <a:lnTo>
                    <a:pt x="204" y="4"/>
                  </a:lnTo>
                  <a:lnTo>
                    <a:pt x="208" y="4"/>
                  </a:lnTo>
                  <a:lnTo>
                    <a:pt x="208" y="4"/>
                  </a:lnTo>
                  <a:lnTo>
                    <a:pt x="208" y="4"/>
                  </a:lnTo>
                  <a:lnTo>
                    <a:pt x="208" y="4"/>
                  </a:lnTo>
                  <a:lnTo>
                    <a:pt x="211" y="4"/>
                  </a:lnTo>
                  <a:lnTo>
                    <a:pt x="211" y="4"/>
                  </a:lnTo>
                  <a:lnTo>
                    <a:pt x="215" y="4"/>
                  </a:lnTo>
                  <a:lnTo>
                    <a:pt x="219" y="4"/>
                  </a:lnTo>
                  <a:lnTo>
                    <a:pt x="219" y="4"/>
                  </a:lnTo>
                  <a:lnTo>
                    <a:pt x="222" y="0"/>
                  </a:lnTo>
                  <a:lnTo>
                    <a:pt x="222" y="0"/>
                  </a:lnTo>
                  <a:lnTo>
                    <a:pt x="222" y="0"/>
                  </a:lnTo>
                  <a:lnTo>
                    <a:pt x="222" y="0"/>
                  </a:lnTo>
                  <a:lnTo>
                    <a:pt x="226" y="0"/>
                  </a:lnTo>
                  <a:lnTo>
                    <a:pt x="230" y="0"/>
                  </a:lnTo>
                  <a:lnTo>
                    <a:pt x="230" y="0"/>
                  </a:lnTo>
                  <a:lnTo>
                    <a:pt x="234" y="0"/>
                  </a:lnTo>
                  <a:lnTo>
                    <a:pt x="234" y="0"/>
                  </a:lnTo>
                  <a:lnTo>
                    <a:pt x="237" y="4"/>
                  </a:lnTo>
                  <a:lnTo>
                    <a:pt x="245" y="4"/>
                  </a:lnTo>
                  <a:lnTo>
                    <a:pt x="245" y="4"/>
                  </a:lnTo>
                  <a:lnTo>
                    <a:pt x="248" y="0"/>
                  </a:lnTo>
                  <a:lnTo>
                    <a:pt x="252" y="0"/>
                  </a:lnTo>
                  <a:lnTo>
                    <a:pt x="256" y="4"/>
                  </a:lnTo>
                  <a:lnTo>
                    <a:pt x="256" y="4"/>
                  </a:lnTo>
                  <a:lnTo>
                    <a:pt x="259" y="8"/>
                  </a:lnTo>
                  <a:lnTo>
                    <a:pt x="259" y="8"/>
                  </a:lnTo>
                  <a:lnTo>
                    <a:pt x="263" y="8"/>
                  </a:lnTo>
                  <a:lnTo>
                    <a:pt x="263" y="12"/>
                  </a:lnTo>
                  <a:lnTo>
                    <a:pt x="267" y="12"/>
                  </a:lnTo>
                  <a:lnTo>
                    <a:pt x="271" y="15"/>
                  </a:lnTo>
                  <a:lnTo>
                    <a:pt x="271" y="15"/>
                  </a:lnTo>
                  <a:lnTo>
                    <a:pt x="274" y="12"/>
                  </a:lnTo>
                  <a:lnTo>
                    <a:pt x="274" y="12"/>
                  </a:lnTo>
                  <a:lnTo>
                    <a:pt x="278" y="12"/>
                  </a:lnTo>
                  <a:lnTo>
                    <a:pt x="282" y="12"/>
                  </a:lnTo>
                  <a:lnTo>
                    <a:pt x="282" y="12"/>
                  </a:lnTo>
                  <a:lnTo>
                    <a:pt x="282" y="12"/>
                  </a:lnTo>
                  <a:lnTo>
                    <a:pt x="285" y="12"/>
                  </a:lnTo>
                  <a:lnTo>
                    <a:pt x="289" y="8"/>
                  </a:lnTo>
                  <a:lnTo>
                    <a:pt x="289" y="8"/>
                  </a:lnTo>
                  <a:lnTo>
                    <a:pt x="293" y="8"/>
                  </a:lnTo>
                  <a:lnTo>
                    <a:pt x="293" y="8"/>
                  </a:lnTo>
                  <a:lnTo>
                    <a:pt x="296" y="12"/>
                  </a:lnTo>
                  <a:lnTo>
                    <a:pt x="300" y="15"/>
                  </a:lnTo>
                  <a:lnTo>
                    <a:pt x="300" y="15"/>
                  </a:lnTo>
                  <a:lnTo>
                    <a:pt x="304" y="15"/>
                  </a:lnTo>
                  <a:lnTo>
                    <a:pt x="304" y="19"/>
                  </a:lnTo>
                  <a:lnTo>
                    <a:pt x="308" y="19"/>
                  </a:lnTo>
                  <a:lnTo>
                    <a:pt x="308" y="23"/>
                  </a:lnTo>
                  <a:lnTo>
                    <a:pt x="308" y="23"/>
                  </a:lnTo>
                  <a:lnTo>
                    <a:pt x="308" y="26"/>
                  </a:lnTo>
                  <a:lnTo>
                    <a:pt x="311" y="26"/>
                  </a:lnTo>
                  <a:lnTo>
                    <a:pt x="315" y="26"/>
                  </a:lnTo>
                  <a:lnTo>
                    <a:pt x="315" y="26"/>
                  </a:lnTo>
                  <a:lnTo>
                    <a:pt x="315" y="30"/>
                  </a:lnTo>
                  <a:lnTo>
                    <a:pt x="311" y="30"/>
                  </a:lnTo>
                  <a:lnTo>
                    <a:pt x="311" y="34"/>
                  </a:lnTo>
                  <a:lnTo>
                    <a:pt x="311" y="41"/>
                  </a:lnTo>
                  <a:lnTo>
                    <a:pt x="311" y="45"/>
                  </a:lnTo>
                  <a:lnTo>
                    <a:pt x="311" y="45"/>
                  </a:lnTo>
                  <a:lnTo>
                    <a:pt x="315" y="49"/>
                  </a:lnTo>
                  <a:lnTo>
                    <a:pt x="315" y="49"/>
                  </a:lnTo>
                  <a:lnTo>
                    <a:pt x="315" y="52"/>
                  </a:lnTo>
                  <a:lnTo>
                    <a:pt x="308" y="60"/>
                  </a:lnTo>
                  <a:lnTo>
                    <a:pt x="300" y="67"/>
                  </a:lnTo>
                  <a:lnTo>
                    <a:pt x="300" y="67"/>
                  </a:lnTo>
                  <a:lnTo>
                    <a:pt x="293" y="78"/>
                  </a:lnTo>
                  <a:lnTo>
                    <a:pt x="293" y="82"/>
                  </a:lnTo>
                  <a:lnTo>
                    <a:pt x="293" y="86"/>
                  </a:lnTo>
                  <a:lnTo>
                    <a:pt x="293" y="90"/>
                  </a:lnTo>
                  <a:lnTo>
                    <a:pt x="289" y="97"/>
                  </a:lnTo>
                  <a:lnTo>
                    <a:pt x="289" y="101"/>
                  </a:lnTo>
                  <a:lnTo>
                    <a:pt x="285" y="104"/>
                  </a:lnTo>
                  <a:lnTo>
                    <a:pt x="282" y="104"/>
                  </a:lnTo>
                  <a:lnTo>
                    <a:pt x="282" y="115"/>
                  </a:lnTo>
                  <a:lnTo>
                    <a:pt x="282" y="119"/>
                  </a:lnTo>
                  <a:lnTo>
                    <a:pt x="282" y="123"/>
                  </a:lnTo>
                  <a:lnTo>
                    <a:pt x="282" y="127"/>
                  </a:lnTo>
                  <a:lnTo>
                    <a:pt x="282" y="130"/>
                  </a:lnTo>
                  <a:lnTo>
                    <a:pt x="289" y="160"/>
                  </a:lnTo>
                  <a:lnTo>
                    <a:pt x="293" y="179"/>
                  </a:lnTo>
                  <a:lnTo>
                    <a:pt x="304" y="190"/>
                  </a:lnTo>
                  <a:lnTo>
                    <a:pt x="308" y="205"/>
                  </a:lnTo>
                  <a:lnTo>
                    <a:pt x="304" y="201"/>
                  </a:lnTo>
                  <a:lnTo>
                    <a:pt x="278" y="208"/>
                  </a:lnTo>
                  <a:lnTo>
                    <a:pt x="271" y="219"/>
                  </a:lnTo>
                  <a:lnTo>
                    <a:pt x="271" y="223"/>
                  </a:lnTo>
                  <a:lnTo>
                    <a:pt x="274" y="223"/>
                  </a:lnTo>
                  <a:lnTo>
                    <a:pt x="274" y="227"/>
                  </a:lnTo>
                  <a:lnTo>
                    <a:pt x="274" y="227"/>
                  </a:lnTo>
                  <a:lnTo>
                    <a:pt x="274" y="227"/>
                  </a:lnTo>
                  <a:lnTo>
                    <a:pt x="274" y="230"/>
                  </a:lnTo>
                  <a:lnTo>
                    <a:pt x="274" y="230"/>
                  </a:lnTo>
                  <a:lnTo>
                    <a:pt x="274" y="234"/>
                  </a:lnTo>
                  <a:lnTo>
                    <a:pt x="274" y="238"/>
                  </a:lnTo>
                  <a:lnTo>
                    <a:pt x="274" y="238"/>
                  </a:lnTo>
                  <a:lnTo>
                    <a:pt x="274" y="238"/>
                  </a:lnTo>
                  <a:lnTo>
                    <a:pt x="271" y="242"/>
                  </a:lnTo>
                  <a:lnTo>
                    <a:pt x="271" y="242"/>
                  </a:lnTo>
                  <a:lnTo>
                    <a:pt x="271" y="245"/>
                  </a:lnTo>
                  <a:lnTo>
                    <a:pt x="271" y="253"/>
                  </a:lnTo>
                  <a:lnTo>
                    <a:pt x="271" y="256"/>
                  </a:lnTo>
                  <a:lnTo>
                    <a:pt x="271" y="260"/>
                  </a:lnTo>
                  <a:lnTo>
                    <a:pt x="274" y="264"/>
                  </a:lnTo>
                  <a:lnTo>
                    <a:pt x="278" y="264"/>
                  </a:lnTo>
                  <a:lnTo>
                    <a:pt x="278" y="268"/>
                  </a:lnTo>
                  <a:lnTo>
                    <a:pt x="285" y="268"/>
                  </a:lnTo>
                  <a:lnTo>
                    <a:pt x="285" y="268"/>
                  </a:lnTo>
                  <a:lnTo>
                    <a:pt x="285" y="264"/>
                  </a:lnTo>
                  <a:lnTo>
                    <a:pt x="285" y="264"/>
                  </a:lnTo>
                  <a:lnTo>
                    <a:pt x="289" y="264"/>
                  </a:lnTo>
                  <a:lnTo>
                    <a:pt x="289" y="264"/>
                  </a:lnTo>
                  <a:lnTo>
                    <a:pt x="293" y="279"/>
                  </a:lnTo>
                  <a:lnTo>
                    <a:pt x="289" y="282"/>
                  </a:lnTo>
                  <a:lnTo>
                    <a:pt x="289" y="282"/>
                  </a:lnTo>
                  <a:lnTo>
                    <a:pt x="289" y="279"/>
                  </a:lnTo>
                  <a:lnTo>
                    <a:pt x="285" y="279"/>
                  </a:lnTo>
                  <a:lnTo>
                    <a:pt x="285" y="279"/>
                  </a:lnTo>
                  <a:lnTo>
                    <a:pt x="282" y="282"/>
                  </a:lnTo>
                  <a:lnTo>
                    <a:pt x="278" y="282"/>
                  </a:lnTo>
                  <a:lnTo>
                    <a:pt x="274" y="279"/>
                  </a:lnTo>
                  <a:lnTo>
                    <a:pt x="271" y="275"/>
                  </a:lnTo>
                  <a:lnTo>
                    <a:pt x="271" y="271"/>
                  </a:lnTo>
                  <a:lnTo>
                    <a:pt x="267" y="268"/>
                  </a:lnTo>
                  <a:lnTo>
                    <a:pt x="263" y="268"/>
                  </a:lnTo>
                  <a:lnTo>
                    <a:pt x="256" y="264"/>
                  </a:lnTo>
                  <a:lnTo>
                    <a:pt x="252" y="264"/>
                  </a:lnTo>
                  <a:lnTo>
                    <a:pt x="252" y="260"/>
                  </a:lnTo>
                  <a:lnTo>
                    <a:pt x="248" y="256"/>
                  </a:lnTo>
                  <a:lnTo>
                    <a:pt x="248" y="253"/>
                  </a:lnTo>
                  <a:lnTo>
                    <a:pt x="248" y="253"/>
                  </a:lnTo>
                  <a:lnTo>
                    <a:pt x="245" y="253"/>
                  </a:lnTo>
                  <a:lnTo>
                    <a:pt x="245" y="253"/>
                  </a:lnTo>
                  <a:lnTo>
                    <a:pt x="241" y="256"/>
                  </a:lnTo>
                  <a:lnTo>
                    <a:pt x="241" y="260"/>
                  </a:lnTo>
                  <a:lnTo>
                    <a:pt x="237" y="260"/>
                  </a:lnTo>
                  <a:lnTo>
                    <a:pt x="234" y="260"/>
                  </a:lnTo>
                  <a:lnTo>
                    <a:pt x="234" y="260"/>
                  </a:lnTo>
                  <a:lnTo>
                    <a:pt x="230" y="260"/>
                  </a:lnTo>
                  <a:lnTo>
                    <a:pt x="226" y="260"/>
                  </a:lnTo>
                  <a:lnTo>
                    <a:pt x="222" y="256"/>
                  </a:lnTo>
                  <a:lnTo>
                    <a:pt x="222" y="256"/>
                  </a:lnTo>
                  <a:lnTo>
                    <a:pt x="219" y="256"/>
                  </a:lnTo>
                  <a:lnTo>
                    <a:pt x="219" y="256"/>
                  </a:lnTo>
                  <a:lnTo>
                    <a:pt x="219" y="253"/>
                  </a:lnTo>
                  <a:lnTo>
                    <a:pt x="219" y="253"/>
                  </a:lnTo>
                  <a:lnTo>
                    <a:pt x="215" y="249"/>
                  </a:lnTo>
                  <a:lnTo>
                    <a:pt x="215" y="249"/>
                  </a:lnTo>
                  <a:lnTo>
                    <a:pt x="215" y="249"/>
                  </a:lnTo>
                  <a:lnTo>
                    <a:pt x="211" y="249"/>
                  </a:lnTo>
                  <a:lnTo>
                    <a:pt x="211" y="249"/>
                  </a:lnTo>
                  <a:lnTo>
                    <a:pt x="208" y="249"/>
                  </a:lnTo>
                  <a:lnTo>
                    <a:pt x="204" y="249"/>
                  </a:lnTo>
                  <a:lnTo>
                    <a:pt x="204" y="253"/>
                  </a:lnTo>
                  <a:lnTo>
                    <a:pt x="204" y="253"/>
                  </a:lnTo>
                  <a:lnTo>
                    <a:pt x="204" y="253"/>
                  </a:lnTo>
                  <a:lnTo>
                    <a:pt x="200" y="249"/>
                  </a:lnTo>
                  <a:lnTo>
                    <a:pt x="200" y="249"/>
                  </a:lnTo>
                  <a:lnTo>
                    <a:pt x="200" y="245"/>
                  </a:lnTo>
                  <a:lnTo>
                    <a:pt x="196" y="245"/>
                  </a:lnTo>
                  <a:lnTo>
                    <a:pt x="196" y="245"/>
                  </a:lnTo>
                  <a:lnTo>
                    <a:pt x="196" y="245"/>
                  </a:lnTo>
                  <a:lnTo>
                    <a:pt x="193" y="245"/>
                  </a:lnTo>
                  <a:lnTo>
                    <a:pt x="189" y="245"/>
                  </a:lnTo>
                  <a:lnTo>
                    <a:pt x="185" y="249"/>
                  </a:lnTo>
                  <a:lnTo>
                    <a:pt x="185" y="249"/>
                  </a:lnTo>
                  <a:lnTo>
                    <a:pt x="182" y="249"/>
                  </a:lnTo>
                  <a:lnTo>
                    <a:pt x="182" y="249"/>
                  </a:lnTo>
                  <a:lnTo>
                    <a:pt x="178" y="249"/>
                  </a:lnTo>
                  <a:lnTo>
                    <a:pt x="174" y="249"/>
                  </a:lnTo>
                  <a:lnTo>
                    <a:pt x="174" y="245"/>
                  </a:lnTo>
                  <a:lnTo>
                    <a:pt x="171" y="245"/>
                  </a:lnTo>
                  <a:lnTo>
                    <a:pt x="171" y="245"/>
                  </a:lnTo>
                  <a:lnTo>
                    <a:pt x="171" y="249"/>
                  </a:lnTo>
                  <a:lnTo>
                    <a:pt x="171" y="249"/>
                  </a:lnTo>
                  <a:lnTo>
                    <a:pt x="167" y="249"/>
                  </a:lnTo>
                  <a:lnTo>
                    <a:pt x="167" y="249"/>
                  </a:lnTo>
                  <a:lnTo>
                    <a:pt x="167" y="245"/>
                  </a:lnTo>
                  <a:lnTo>
                    <a:pt x="167" y="245"/>
                  </a:lnTo>
                  <a:lnTo>
                    <a:pt x="167" y="242"/>
                  </a:lnTo>
                  <a:lnTo>
                    <a:pt x="167" y="242"/>
                  </a:lnTo>
                  <a:lnTo>
                    <a:pt x="167" y="238"/>
                  </a:lnTo>
                  <a:lnTo>
                    <a:pt x="167" y="238"/>
                  </a:lnTo>
                  <a:lnTo>
                    <a:pt x="167" y="234"/>
                  </a:lnTo>
                  <a:lnTo>
                    <a:pt x="167" y="234"/>
                  </a:lnTo>
                  <a:lnTo>
                    <a:pt x="163" y="230"/>
                  </a:lnTo>
                  <a:lnTo>
                    <a:pt x="163" y="230"/>
                  </a:lnTo>
                  <a:lnTo>
                    <a:pt x="167" y="227"/>
                  </a:lnTo>
                  <a:lnTo>
                    <a:pt x="163" y="227"/>
                  </a:lnTo>
                  <a:lnTo>
                    <a:pt x="163" y="227"/>
                  </a:lnTo>
                  <a:lnTo>
                    <a:pt x="163" y="223"/>
                  </a:lnTo>
                  <a:lnTo>
                    <a:pt x="163" y="223"/>
                  </a:lnTo>
                  <a:lnTo>
                    <a:pt x="163" y="223"/>
                  </a:lnTo>
                  <a:lnTo>
                    <a:pt x="159" y="219"/>
                  </a:lnTo>
                  <a:lnTo>
                    <a:pt x="159" y="219"/>
                  </a:lnTo>
                  <a:lnTo>
                    <a:pt x="159" y="216"/>
                  </a:lnTo>
                  <a:lnTo>
                    <a:pt x="159" y="216"/>
                  </a:lnTo>
                  <a:lnTo>
                    <a:pt x="159" y="208"/>
                  </a:lnTo>
                  <a:lnTo>
                    <a:pt x="159" y="208"/>
                  </a:lnTo>
                  <a:lnTo>
                    <a:pt x="159" y="205"/>
                  </a:lnTo>
                  <a:lnTo>
                    <a:pt x="159" y="205"/>
                  </a:lnTo>
                  <a:lnTo>
                    <a:pt x="159" y="205"/>
                  </a:lnTo>
                  <a:lnTo>
                    <a:pt x="159" y="201"/>
                  </a:lnTo>
                  <a:lnTo>
                    <a:pt x="159" y="197"/>
                  </a:lnTo>
                  <a:lnTo>
                    <a:pt x="159" y="197"/>
                  </a:lnTo>
                  <a:lnTo>
                    <a:pt x="159" y="193"/>
                  </a:lnTo>
                  <a:lnTo>
                    <a:pt x="159" y="190"/>
                  </a:lnTo>
                  <a:lnTo>
                    <a:pt x="159" y="190"/>
                  </a:lnTo>
                  <a:lnTo>
                    <a:pt x="141" y="190"/>
                  </a:lnTo>
                  <a:lnTo>
                    <a:pt x="141" y="186"/>
                  </a:lnTo>
                  <a:lnTo>
                    <a:pt x="141" y="186"/>
                  </a:lnTo>
                  <a:lnTo>
                    <a:pt x="141" y="182"/>
                  </a:lnTo>
                  <a:lnTo>
                    <a:pt x="137" y="182"/>
                  </a:lnTo>
                  <a:lnTo>
                    <a:pt x="137" y="186"/>
                  </a:lnTo>
                  <a:lnTo>
                    <a:pt x="122" y="186"/>
                  </a:lnTo>
                  <a:lnTo>
                    <a:pt x="122" y="190"/>
                  </a:lnTo>
                  <a:lnTo>
                    <a:pt x="119" y="190"/>
                  </a:lnTo>
                  <a:lnTo>
                    <a:pt x="119" y="193"/>
                  </a:lnTo>
                  <a:lnTo>
                    <a:pt x="119" y="193"/>
                  </a:lnTo>
                  <a:lnTo>
                    <a:pt x="119" y="197"/>
                  </a:lnTo>
                  <a:lnTo>
                    <a:pt x="108" y="201"/>
                  </a:lnTo>
                  <a:lnTo>
                    <a:pt x="104" y="201"/>
                  </a:lnTo>
                  <a:lnTo>
                    <a:pt x="100" y="201"/>
                  </a:lnTo>
                  <a:lnTo>
                    <a:pt x="97" y="201"/>
                  </a:lnTo>
                  <a:lnTo>
                    <a:pt x="93" y="201"/>
                  </a:lnTo>
                  <a:lnTo>
                    <a:pt x="89" y="201"/>
                  </a:lnTo>
                  <a:lnTo>
                    <a:pt x="89" y="201"/>
                  </a:lnTo>
                  <a:lnTo>
                    <a:pt x="85" y="193"/>
                  </a:lnTo>
                  <a:lnTo>
                    <a:pt x="85" y="193"/>
                  </a:lnTo>
                  <a:lnTo>
                    <a:pt x="82" y="190"/>
                  </a:lnTo>
                  <a:lnTo>
                    <a:pt x="82" y="190"/>
                  </a:lnTo>
                  <a:lnTo>
                    <a:pt x="82" y="186"/>
                  </a:lnTo>
                  <a:lnTo>
                    <a:pt x="82" y="186"/>
                  </a:lnTo>
                  <a:lnTo>
                    <a:pt x="82" y="182"/>
                  </a:lnTo>
                  <a:lnTo>
                    <a:pt x="78" y="179"/>
                  </a:lnTo>
                  <a:lnTo>
                    <a:pt x="78" y="179"/>
                  </a:lnTo>
                  <a:lnTo>
                    <a:pt x="78" y="175"/>
                  </a:lnTo>
                  <a:lnTo>
                    <a:pt x="78" y="175"/>
                  </a:lnTo>
                  <a:lnTo>
                    <a:pt x="78" y="171"/>
                  </a:lnTo>
                  <a:lnTo>
                    <a:pt x="78" y="171"/>
                  </a:lnTo>
                  <a:lnTo>
                    <a:pt x="78" y="171"/>
                  </a:lnTo>
                  <a:lnTo>
                    <a:pt x="78" y="167"/>
                  </a:lnTo>
                  <a:lnTo>
                    <a:pt x="59" y="167"/>
                  </a:lnTo>
                  <a:lnTo>
                    <a:pt x="48" y="167"/>
                  </a:lnTo>
                  <a:lnTo>
                    <a:pt x="41" y="167"/>
                  </a:lnTo>
                  <a:lnTo>
                    <a:pt x="37" y="167"/>
                  </a:lnTo>
                  <a:lnTo>
                    <a:pt x="34" y="167"/>
                  </a:lnTo>
                  <a:lnTo>
                    <a:pt x="30" y="167"/>
                  </a:lnTo>
                  <a:lnTo>
                    <a:pt x="26" y="167"/>
                  </a:lnTo>
                  <a:lnTo>
                    <a:pt x="22" y="167"/>
                  </a:lnTo>
                  <a:lnTo>
                    <a:pt x="22" y="167"/>
                  </a:lnTo>
                  <a:lnTo>
                    <a:pt x="19" y="167"/>
                  </a:lnTo>
                  <a:lnTo>
                    <a:pt x="15" y="167"/>
                  </a:lnTo>
                  <a:lnTo>
                    <a:pt x="11" y="167"/>
                  </a:lnTo>
                  <a:lnTo>
                    <a:pt x="11" y="171"/>
                  </a:lnTo>
                  <a:lnTo>
                    <a:pt x="11" y="171"/>
                  </a:lnTo>
                  <a:lnTo>
                    <a:pt x="11" y="171"/>
                  </a:lnTo>
                  <a:lnTo>
                    <a:pt x="11" y="171"/>
                  </a:lnTo>
                  <a:lnTo>
                    <a:pt x="8" y="171"/>
                  </a:lnTo>
                  <a:lnTo>
                    <a:pt x="8" y="171"/>
                  </a:lnTo>
                  <a:lnTo>
                    <a:pt x="8" y="167"/>
                  </a:lnTo>
                  <a:lnTo>
                    <a:pt x="4" y="167"/>
                  </a:lnTo>
                  <a:lnTo>
                    <a:pt x="0" y="1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4" name="Freeform 142"/>
            <p:cNvSpPr/>
            <p:nvPr/>
          </p:nvSpPr>
          <p:spPr bwMode="auto">
            <a:xfrm>
              <a:off x="5928230" y="4528030"/>
              <a:ext cx="93152" cy="207741"/>
            </a:xfrm>
            <a:custGeom>
              <a:avLst/>
              <a:gdLst>
                <a:gd name="T0" fmla="*/ 4 w 52"/>
                <a:gd name="T1" fmla="*/ 0 h 119"/>
                <a:gd name="T2" fmla="*/ 7 w 52"/>
                <a:gd name="T3" fmla="*/ 4 h 119"/>
                <a:gd name="T4" fmla="*/ 11 w 52"/>
                <a:gd name="T5" fmla="*/ 4 h 119"/>
                <a:gd name="T6" fmla="*/ 15 w 52"/>
                <a:gd name="T7" fmla="*/ 4 h 119"/>
                <a:gd name="T8" fmla="*/ 15 w 52"/>
                <a:gd name="T9" fmla="*/ 4 h 119"/>
                <a:gd name="T10" fmla="*/ 18 w 52"/>
                <a:gd name="T11" fmla="*/ 8 h 119"/>
                <a:gd name="T12" fmla="*/ 26 w 52"/>
                <a:gd name="T13" fmla="*/ 15 h 119"/>
                <a:gd name="T14" fmla="*/ 26 w 52"/>
                <a:gd name="T15" fmla="*/ 45 h 119"/>
                <a:gd name="T16" fmla="*/ 26 w 52"/>
                <a:gd name="T17" fmla="*/ 60 h 119"/>
                <a:gd name="T18" fmla="*/ 33 w 52"/>
                <a:gd name="T19" fmla="*/ 63 h 119"/>
                <a:gd name="T20" fmla="*/ 37 w 52"/>
                <a:gd name="T21" fmla="*/ 67 h 119"/>
                <a:gd name="T22" fmla="*/ 44 w 52"/>
                <a:gd name="T23" fmla="*/ 75 h 119"/>
                <a:gd name="T24" fmla="*/ 48 w 52"/>
                <a:gd name="T25" fmla="*/ 82 h 119"/>
                <a:gd name="T26" fmla="*/ 52 w 52"/>
                <a:gd name="T27" fmla="*/ 86 h 119"/>
                <a:gd name="T28" fmla="*/ 48 w 52"/>
                <a:gd name="T29" fmla="*/ 89 h 119"/>
                <a:gd name="T30" fmla="*/ 44 w 52"/>
                <a:gd name="T31" fmla="*/ 89 h 119"/>
                <a:gd name="T32" fmla="*/ 44 w 52"/>
                <a:gd name="T33" fmla="*/ 93 h 119"/>
                <a:gd name="T34" fmla="*/ 48 w 52"/>
                <a:gd name="T35" fmla="*/ 100 h 119"/>
                <a:gd name="T36" fmla="*/ 44 w 52"/>
                <a:gd name="T37" fmla="*/ 104 h 119"/>
                <a:gd name="T38" fmla="*/ 41 w 52"/>
                <a:gd name="T39" fmla="*/ 108 h 119"/>
                <a:gd name="T40" fmla="*/ 37 w 52"/>
                <a:gd name="T41" fmla="*/ 115 h 119"/>
                <a:gd name="T42" fmla="*/ 37 w 52"/>
                <a:gd name="T43" fmla="*/ 119 h 119"/>
                <a:gd name="T44" fmla="*/ 33 w 52"/>
                <a:gd name="T45" fmla="*/ 119 h 119"/>
                <a:gd name="T46" fmla="*/ 33 w 52"/>
                <a:gd name="T47" fmla="*/ 115 h 119"/>
                <a:gd name="T48" fmla="*/ 30 w 52"/>
                <a:gd name="T49" fmla="*/ 112 h 119"/>
                <a:gd name="T50" fmla="*/ 22 w 52"/>
                <a:gd name="T51" fmla="*/ 108 h 119"/>
                <a:gd name="T52" fmla="*/ 22 w 52"/>
                <a:gd name="T53" fmla="*/ 100 h 119"/>
                <a:gd name="T54" fmla="*/ 22 w 52"/>
                <a:gd name="T55" fmla="*/ 97 h 119"/>
                <a:gd name="T56" fmla="*/ 26 w 52"/>
                <a:gd name="T57" fmla="*/ 89 h 119"/>
                <a:gd name="T58" fmla="*/ 30 w 52"/>
                <a:gd name="T59" fmla="*/ 82 h 119"/>
                <a:gd name="T60" fmla="*/ 22 w 52"/>
                <a:gd name="T61" fmla="*/ 78 h 119"/>
                <a:gd name="T62" fmla="*/ 18 w 52"/>
                <a:gd name="T63" fmla="*/ 78 h 119"/>
                <a:gd name="T64" fmla="*/ 15 w 52"/>
                <a:gd name="T65" fmla="*/ 78 h 119"/>
                <a:gd name="T66" fmla="*/ 11 w 52"/>
                <a:gd name="T67" fmla="*/ 78 h 119"/>
                <a:gd name="T68" fmla="*/ 7 w 52"/>
                <a:gd name="T69" fmla="*/ 75 h 119"/>
                <a:gd name="T70" fmla="*/ 4 w 52"/>
                <a:gd name="T71" fmla="*/ 75 h 119"/>
                <a:gd name="T72" fmla="*/ 0 w 52"/>
                <a:gd name="T73" fmla="*/ 67 h 119"/>
                <a:gd name="T74" fmla="*/ 0 w 52"/>
                <a:gd name="T75" fmla="*/ 63 h 119"/>
                <a:gd name="T76" fmla="*/ 4 w 52"/>
                <a:gd name="T77" fmla="*/ 60 h 119"/>
                <a:gd name="T78" fmla="*/ 4 w 52"/>
                <a:gd name="T79" fmla="*/ 56 h 119"/>
                <a:gd name="T80" fmla="*/ 4 w 52"/>
                <a:gd name="T81" fmla="*/ 56 h 119"/>
                <a:gd name="T82" fmla="*/ 7 w 52"/>
                <a:gd name="T83" fmla="*/ 52 h 119"/>
                <a:gd name="T84" fmla="*/ 11 w 52"/>
                <a:gd name="T85" fmla="*/ 49 h 119"/>
                <a:gd name="T86" fmla="*/ 11 w 52"/>
                <a:gd name="T87" fmla="*/ 49 h 119"/>
                <a:gd name="T88" fmla="*/ 11 w 52"/>
                <a:gd name="T89" fmla="*/ 45 h 119"/>
                <a:gd name="T90" fmla="*/ 11 w 52"/>
                <a:gd name="T91" fmla="*/ 41 h 119"/>
                <a:gd name="T92" fmla="*/ 7 w 52"/>
                <a:gd name="T93" fmla="*/ 37 h 119"/>
                <a:gd name="T94" fmla="*/ 11 w 52"/>
                <a:gd name="T95" fmla="*/ 34 h 119"/>
                <a:gd name="T96" fmla="*/ 7 w 52"/>
                <a:gd name="T97" fmla="*/ 30 h 119"/>
                <a:gd name="T98" fmla="*/ 11 w 52"/>
                <a:gd name="T99" fmla="*/ 23 h 119"/>
                <a:gd name="T100" fmla="*/ 15 w 52"/>
                <a:gd name="T101" fmla="*/ 23 h 119"/>
                <a:gd name="T102" fmla="*/ 11 w 52"/>
                <a:gd name="T103" fmla="*/ 15 h 119"/>
                <a:gd name="T104" fmla="*/ 7 w 52"/>
                <a:gd name="T105" fmla="*/ 11 h 119"/>
                <a:gd name="T106" fmla="*/ 11 w 52"/>
                <a:gd name="T107" fmla="*/ 8 h 119"/>
                <a:gd name="T108" fmla="*/ 7 w 52"/>
                <a:gd name="T109" fmla="*/ 8 h 119"/>
                <a:gd name="T110" fmla="*/ 4 w 52"/>
                <a:gd name="T111" fmla="*/ 4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52" h="119">
                  <a:moveTo>
                    <a:pt x="4" y="0"/>
                  </a:moveTo>
                  <a:lnTo>
                    <a:pt x="4" y="0"/>
                  </a:lnTo>
                  <a:lnTo>
                    <a:pt x="7" y="0"/>
                  </a:lnTo>
                  <a:lnTo>
                    <a:pt x="7" y="4"/>
                  </a:lnTo>
                  <a:lnTo>
                    <a:pt x="11" y="4"/>
                  </a:lnTo>
                  <a:lnTo>
                    <a:pt x="11" y="4"/>
                  </a:lnTo>
                  <a:lnTo>
                    <a:pt x="11" y="4"/>
                  </a:lnTo>
                  <a:lnTo>
                    <a:pt x="15" y="4"/>
                  </a:lnTo>
                  <a:lnTo>
                    <a:pt x="15" y="4"/>
                  </a:lnTo>
                  <a:lnTo>
                    <a:pt x="15" y="4"/>
                  </a:lnTo>
                  <a:lnTo>
                    <a:pt x="15" y="4"/>
                  </a:lnTo>
                  <a:lnTo>
                    <a:pt x="18" y="8"/>
                  </a:lnTo>
                  <a:lnTo>
                    <a:pt x="18" y="8"/>
                  </a:lnTo>
                  <a:lnTo>
                    <a:pt x="26" y="15"/>
                  </a:lnTo>
                  <a:lnTo>
                    <a:pt x="26" y="19"/>
                  </a:lnTo>
                  <a:lnTo>
                    <a:pt x="26" y="45"/>
                  </a:lnTo>
                  <a:lnTo>
                    <a:pt x="26" y="49"/>
                  </a:lnTo>
                  <a:lnTo>
                    <a:pt x="26" y="60"/>
                  </a:lnTo>
                  <a:lnTo>
                    <a:pt x="33" y="63"/>
                  </a:lnTo>
                  <a:lnTo>
                    <a:pt x="33" y="63"/>
                  </a:lnTo>
                  <a:lnTo>
                    <a:pt x="37" y="67"/>
                  </a:lnTo>
                  <a:lnTo>
                    <a:pt x="37" y="67"/>
                  </a:lnTo>
                  <a:lnTo>
                    <a:pt x="44" y="71"/>
                  </a:lnTo>
                  <a:lnTo>
                    <a:pt x="44" y="75"/>
                  </a:lnTo>
                  <a:lnTo>
                    <a:pt x="48" y="78"/>
                  </a:lnTo>
                  <a:lnTo>
                    <a:pt x="48" y="82"/>
                  </a:lnTo>
                  <a:lnTo>
                    <a:pt x="52" y="86"/>
                  </a:lnTo>
                  <a:lnTo>
                    <a:pt x="52" y="86"/>
                  </a:lnTo>
                  <a:lnTo>
                    <a:pt x="48" y="86"/>
                  </a:lnTo>
                  <a:lnTo>
                    <a:pt x="48" y="89"/>
                  </a:lnTo>
                  <a:lnTo>
                    <a:pt x="48" y="89"/>
                  </a:lnTo>
                  <a:lnTo>
                    <a:pt x="44" y="89"/>
                  </a:lnTo>
                  <a:lnTo>
                    <a:pt x="48" y="89"/>
                  </a:lnTo>
                  <a:lnTo>
                    <a:pt x="44" y="93"/>
                  </a:lnTo>
                  <a:lnTo>
                    <a:pt x="48" y="93"/>
                  </a:lnTo>
                  <a:lnTo>
                    <a:pt x="48" y="100"/>
                  </a:lnTo>
                  <a:lnTo>
                    <a:pt x="48" y="100"/>
                  </a:lnTo>
                  <a:lnTo>
                    <a:pt x="44" y="104"/>
                  </a:lnTo>
                  <a:lnTo>
                    <a:pt x="41" y="104"/>
                  </a:lnTo>
                  <a:lnTo>
                    <a:pt x="41" y="108"/>
                  </a:lnTo>
                  <a:lnTo>
                    <a:pt x="41" y="112"/>
                  </a:lnTo>
                  <a:lnTo>
                    <a:pt x="37" y="115"/>
                  </a:lnTo>
                  <a:lnTo>
                    <a:pt x="37" y="119"/>
                  </a:lnTo>
                  <a:lnTo>
                    <a:pt x="37" y="119"/>
                  </a:lnTo>
                  <a:lnTo>
                    <a:pt x="33" y="119"/>
                  </a:lnTo>
                  <a:lnTo>
                    <a:pt x="33" y="119"/>
                  </a:lnTo>
                  <a:lnTo>
                    <a:pt x="33" y="115"/>
                  </a:lnTo>
                  <a:lnTo>
                    <a:pt x="33" y="115"/>
                  </a:lnTo>
                  <a:lnTo>
                    <a:pt x="30" y="112"/>
                  </a:lnTo>
                  <a:lnTo>
                    <a:pt x="30" y="112"/>
                  </a:lnTo>
                  <a:lnTo>
                    <a:pt x="26" y="108"/>
                  </a:lnTo>
                  <a:lnTo>
                    <a:pt x="22" y="108"/>
                  </a:lnTo>
                  <a:lnTo>
                    <a:pt x="22" y="104"/>
                  </a:lnTo>
                  <a:lnTo>
                    <a:pt x="22" y="100"/>
                  </a:lnTo>
                  <a:lnTo>
                    <a:pt x="22" y="97"/>
                  </a:lnTo>
                  <a:lnTo>
                    <a:pt x="22" y="97"/>
                  </a:lnTo>
                  <a:lnTo>
                    <a:pt x="22" y="93"/>
                  </a:lnTo>
                  <a:lnTo>
                    <a:pt x="26" y="89"/>
                  </a:lnTo>
                  <a:lnTo>
                    <a:pt x="30" y="86"/>
                  </a:lnTo>
                  <a:lnTo>
                    <a:pt x="30" y="82"/>
                  </a:lnTo>
                  <a:lnTo>
                    <a:pt x="26" y="78"/>
                  </a:lnTo>
                  <a:lnTo>
                    <a:pt x="22" y="78"/>
                  </a:lnTo>
                  <a:lnTo>
                    <a:pt x="18" y="78"/>
                  </a:lnTo>
                  <a:lnTo>
                    <a:pt x="18" y="78"/>
                  </a:lnTo>
                  <a:lnTo>
                    <a:pt x="15" y="78"/>
                  </a:lnTo>
                  <a:lnTo>
                    <a:pt x="15" y="78"/>
                  </a:lnTo>
                  <a:lnTo>
                    <a:pt x="11" y="78"/>
                  </a:lnTo>
                  <a:lnTo>
                    <a:pt x="11" y="78"/>
                  </a:lnTo>
                  <a:lnTo>
                    <a:pt x="11" y="75"/>
                  </a:lnTo>
                  <a:lnTo>
                    <a:pt x="7" y="75"/>
                  </a:lnTo>
                  <a:lnTo>
                    <a:pt x="7" y="71"/>
                  </a:lnTo>
                  <a:lnTo>
                    <a:pt x="4" y="75"/>
                  </a:lnTo>
                  <a:lnTo>
                    <a:pt x="4" y="71"/>
                  </a:lnTo>
                  <a:lnTo>
                    <a:pt x="0" y="67"/>
                  </a:lnTo>
                  <a:lnTo>
                    <a:pt x="0" y="67"/>
                  </a:lnTo>
                  <a:lnTo>
                    <a:pt x="0" y="63"/>
                  </a:lnTo>
                  <a:lnTo>
                    <a:pt x="0" y="63"/>
                  </a:lnTo>
                  <a:lnTo>
                    <a:pt x="4" y="60"/>
                  </a:lnTo>
                  <a:lnTo>
                    <a:pt x="4" y="60"/>
                  </a:lnTo>
                  <a:lnTo>
                    <a:pt x="4" y="56"/>
                  </a:lnTo>
                  <a:lnTo>
                    <a:pt x="4" y="56"/>
                  </a:lnTo>
                  <a:lnTo>
                    <a:pt x="4" y="56"/>
                  </a:lnTo>
                  <a:lnTo>
                    <a:pt x="4" y="52"/>
                  </a:lnTo>
                  <a:lnTo>
                    <a:pt x="7" y="52"/>
                  </a:lnTo>
                  <a:lnTo>
                    <a:pt x="11" y="49"/>
                  </a:lnTo>
                  <a:lnTo>
                    <a:pt x="11" y="49"/>
                  </a:lnTo>
                  <a:lnTo>
                    <a:pt x="11" y="49"/>
                  </a:lnTo>
                  <a:lnTo>
                    <a:pt x="11" y="49"/>
                  </a:lnTo>
                  <a:lnTo>
                    <a:pt x="11" y="45"/>
                  </a:lnTo>
                  <a:lnTo>
                    <a:pt x="11" y="45"/>
                  </a:lnTo>
                  <a:lnTo>
                    <a:pt x="7" y="41"/>
                  </a:lnTo>
                  <a:lnTo>
                    <a:pt x="11" y="41"/>
                  </a:lnTo>
                  <a:lnTo>
                    <a:pt x="11" y="41"/>
                  </a:lnTo>
                  <a:lnTo>
                    <a:pt x="7" y="37"/>
                  </a:lnTo>
                  <a:lnTo>
                    <a:pt x="11" y="37"/>
                  </a:lnTo>
                  <a:lnTo>
                    <a:pt x="11" y="34"/>
                  </a:lnTo>
                  <a:lnTo>
                    <a:pt x="11" y="34"/>
                  </a:lnTo>
                  <a:lnTo>
                    <a:pt x="7" y="30"/>
                  </a:lnTo>
                  <a:lnTo>
                    <a:pt x="7" y="26"/>
                  </a:lnTo>
                  <a:lnTo>
                    <a:pt x="11" y="23"/>
                  </a:lnTo>
                  <a:lnTo>
                    <a:pt x="11" y="23"/>
                  </a:lnTo>
                  <a:lnTo>
                    <a:pt x="15" y="23"/>
                  </a:lnTo>
                  <a:lnTo>
                    <a:pt x="15" y="19"/>
                  </a:lnTo>
                  <a:lnTo>
                    <a:pt x="11" y="15"/>
                  </a:lnTo>
                  <a:lnTo>
                    <a:pt x="11" y="15"/>
                  </a:lnTo>
                  <a:lnTo>
                    <a:pt x="7" y="11"/>
                  </a:lnTo>
                  <a:lnTo>
                    <a:pt x="11" y="8"/>
                  </a:lnTo>
                  <a:lnTo>
                    <a:pt x="11" y="8"/>
                  </a:lnTo>
                  <a:lnTo>
                    <a:pt x="7" y="8"/>
                  </a:lnTo>
                  <a:lnTo>
                    <a:pt x="7" y="8"/>
                  </a:lnTo>
                  <a:lnTo>
                    <a:pt x="7" y="4"/>
                  </a:lnTo>
                  <a:lnTo>
                    <a:pt x="4" y="4"/>
                  </a:lnTo>
                  <a:lnTo>
                    <a:pt x="4"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5" name="Freeform 143"/>
            <p:cNvSpPr/>
            <p:nvPr/>
          </p:nvSpPr>
          <p:spPr bwMode="auto">
            <a:xfrm>
              <a:off x="5602198" y="4496606"/>
              <a:ext cx="352904" cy="265349"/>
            </a:xfrm>
            <a:custGeom>
              <a:avLst/>
              <a:gdLst>
                <a:gd name="T0" fmla="*/ 41 w 197"/>
                <a:gd name="T1" fmla="*/ 48 h 152"/>
                <a:gd name="T2" fmla="*/ 45 w 197"/>
                <a:gd name="T3" fmla="*/ 52 h 152"/>
                <a:gd name="T4" fmla="*/ 52 w 197"/>
                <a:gd name="T5" fmla="*/ 48 h 152"/>
                <a:gd name="T6" fmla="*/ 60 w 197"/>
                <a:gd name="T7" fmla="*/ 52 h 152"/>
                <a:gd name="T8" fmla="*/ 63 w 197"/>
                <a:gd name="T9" fmla="*/ 55 h 152"/>
                <a:gd name="T10" fmla="*/ 75 w 197"/>
                <a:gd name="T11" fmla="*/ 59 h 152"/>
                <a:gd name="T12" fmla="*/ 82 w 197"/>
                <a:gd name="T13" fmla="*/ 55 h 152"/>
                <a:gd name="T14" fmla="*/ 89 w 197"/>
                <a:gd name="T15" fmla="*/ 52 h 152"/>
                <a:gd name="T16" fmla="*/ 97 w 197"/>
                <a:gd name="T17" fmla="*/ 63 h 152"/>
                <a:gd name="T18" fmla="*/ 112 w 197"/>
                <a:gd name="T19" fmla="*/ 74 h 152"/>
                <a:gd name="T20" fmla="*/ 126 w 197"/>
                <a:gd name="T21" fmla="*/ 78 h 152"/>
                <a:gd name="T22" fmla="*/ 130 w 197"/>
                <a:gd name="T23" fmla="*/ 81 h 152"/>
                <a:gd name="T24" fmla="*/ 126 w 197"/>
                <a:gd name="T25" fmla="*/ 63 h 152"/>
                <a:gd name="T26" fmla="*/ 119 w 197"/>
                <a:gd name="T27" fmla="*/ 67 h 152"/>
                <a:gd name="T28" fmla="*/ 112 w 197"/>
                <a:gd name="T29" fmla="*/ 55 h 152"/>
                <a:gd name="T30" fmla="*/ 112 w 197"/>
                <a:gd name="T31" fmla="*/ 41 h 152"/>
                <a:gd name="T32" fmla="*/ 115 w 197"/>
                <a:gd name="T33" fmla="*/ 33 h 152"/>
                <a:gd name="T34" fmla="*/ 115 w 197"/>
                <a:gd name="T35" fmla="*/ 26 h 152"/>
                <a:gd name="T36" fmla="*/ 112 w 197"/>
                <a:gd name="T37" fmla="*/ 18 h 152"/>
                <a:gd name="T38" fmla="*/ 156 w 197"/>
                <a:gd name="T39" fmla="*/ 4 h 152"/>
                <a:gd name="T40" fmla="*/ 163 w 197"/>
                <a:gd name="T41" fmla="*/ 7 h 152"/>
                <a:gd name="T42" fmla="*/ 178 w 197"/>
                <a:gd name="T43" fmla="*/ 11 h 152"/>
                <a:gd name="T44" fmla="*/ 186 w 197"/>
                <a:gd name="T45" fmla="*/ 18 h 152"/>
                <a:gd name="T46" fmla="*/ 189 w 197"/>
                <a:gd name="T47" fmla="*/ 26 h 152"/>
                <a:gd name="T48" fmla="*/ 189 w 197"/>
                <a:gd name="T49" fmla="*/ 29 h 152"/>
                <a:gd name="T50" fmla="*/ 197 w 197"/>
                <a:gd name="T51" fmla="*/ 41 h 152"/>
                <a:gd name="T52" fmla="*/ 189 w 197"/>
                <a:gd name="T53" fmla="*/ 48 h 152"/>
                <a:gd name="T54" fmla="*/ 189 w 197"/>
                <a:gd name="T55" fmla="*/ 55 h 152"/>
                <a:gd name="T56" fmla="*/ 193 w 197"/>
                <a:gd name="T57" fmla="*/ 63 h 152"/>
                <a:gd name="T58" fmla="*/ 193 w 197"/>
                <a:gd name="T59" fmla="*/ 67 h 152"/>
                <a:gd name="T60" fmla="*/ 186 w 197"/>
                <a:gd name="T61" fmla="*/ 74 h 152"/>
                <a:gd name="T62" fmla="*/ 186 w 197"/>
                <a:gd name="T63" fmla="*/ 78 h 152"/>
                <a:gd name="T64" fmla="*/ 182 w 197"/>
                <a:gd name="T65" fmla="*/ 85 h 152"/>
                <a:gd name="T66" fmla="*/ 182 w 197"/>
                <a:gd name="T67" fmla="*/ 93 h 152"/>
                <a:gd name="T68" fmla="*/ 149 w 197"/>
                <a:gd name="T69" fmla="*/ 104 h 152"/>
                <a:gd name="T70" fmla="*/ 141 w 197"/>
                <a:gd name="T71" fmla="*/ 115 h 152"/>
                <a:gd name="T72" fmla="*/ 134 w 197"/>
                <a:gd name="T73" fmla="*/ 115 h 152"/>
                <a:gd name="T74" fmla="*/ 123 w 197"/>
                <a:gd name="T75" fmla="*/ 115 h 152"/>
                <a:gd name="T76" fmla="*/ 115 w 197"/>
                <a:gd name="T77" fmla="*/ 122 h 152"/>
                <a:gd name="T78" fmla="*/ 112 w 197"/>
                <a:gd name="T79" fmla="*/ 126 h 152"/>
                <a:gd name="T80" fmla="*/ 86 w 197"/>
                <a:gd name="T81" fmla="*/ 148 h 152"/>
                <a:gd name="T82" fmla="*/ 75 w 197"/>
                <a:gd name="T83" fmla="*/ 148 h 152"/>
                <a:gd name="T84" fmla="*/ 67 w 197"/>
                <a:gd name="T85" fmla="*/ 148 h 152"/>
                <a:gd name="T86" fmla="*/ 60 w 197"/>
                <a:gd name="T87" fmla="*/ 148 h 152"/>
                <a:gd name="T88" fmla="*/ 49 w 197"/>
                <a:gd name="T89" fmla="*/ 144 h 152"/>
                <a:gd name="T90" fmla="*/ 45 w 197"/>
                <a:gd name="T91" fmla="*/ 141 h 152"/>
                <a:gd name="T92" fmla="*/ 23 w 197"/>
                <a:gd name="T93" fmla="*/ 144 h 152"/>
                <a:gd name="T94" fmla="*/ 15 w 197"/>
                <a:gd name="T95" fmla="*/ 137 h 152"/>
                <a:gd name="T96" fmla="*/ 8 w 197"/>
                <a:gd name="T97" fmla="*/ 130 h 152"/>
                <a:gd name="T98" fmla="*/ 0 w 197"/>
                <a:gd name="T99" fmla="*/ 122 h 152"/>
                <a:gd name="T100" fmla="*/ 37 w 197"/>
                <a:gd name="T101" fmla="*/ 70 h 152"/>
                <a:gd name="T102" fmla="*/ 37 w 197"/>
                <a:gd name="T103" fmla="*/ 59 h 152"/>
                <a:gd name="T104" fmla="*/ 37 w 197"/>
                <a:gd name="T105" fmla="*/ 44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97" h="152">
                  <a:moveTo>
                    <a:pt x="37" y="44"/>
                  </a:moveTo>
                  <a:lnTo>
                    <a:pt x="37" y="44"/>
                  </a:lnTo>
                  <a:lnTo>
                    <a:pt x="41" y="44"/>
                  </a:lnTo>
                  <a:lnTo>
                    <a:pt x="41" y="48"/>
                  </a:lnTo>
                  <a:lnTo>
                    <a:pt x="41" y="48"/>
                  </a:lnTo>
                  <a:lnTo>
                    <a:pt x="45" y="52"/>
                  </a:lnTo>
                  <a:lnTo>
                    <a:pt x="45" y="52"/>
                  </a:lnTo>
                  <a:lnTo>
                    <a:pt x="45" y="52"/>
                  </a:lnTo>
                  <a:lnTo>
                    <a:pt x="45" y="48"/>
                  </a:lnTo>
                  <a:lnTo>
                    <a:pt x="49" y="48"/>
                  </a:lnTo>
                  <a:lnTo>
                    <a:pt x="52" y="48"/>
                  </a:lnTo>
                  <a:lnTo>
                    <a:pt x="52" y="48"/>
                  </a:lnTo>
                  <a:lnTo>
                    <a:pt x="56" y="48"/>
                  </a:lnTo>
                  <a:lnTo>
                    <a:pt x="56" y="48"/>
                  </a:lnTo>
                  <a:lnTo>
                    <a:pt x="56" y="48"/>
                  </a:lnTo>
                  <a:lnTo>
                    <a:pt x="60" y="52"/>
                  </a:lnTo>
                  <a:lnTo>
                    <a:pt x="60" y="52"/>
                  </a:lnTo>
                  <a:lnTo>
                    <a:pt x="60" y="55"/>
                  </a:lnTo>
                  <a:lnTo>
                    <a:pt x="60" y="55"/>
                  </a:lnTo>
                  <a:lnTo>
                    <a:pt x="63" y="55"/>
                  </a:lnTo>
                  <a:lnTo>
                    <a:pt x="63" y="55"/>
                  </a:lnTo>
                  <a:lnTo>
                    <a:pt x="67" y="59"/>
                  </a:lnTo>
                  <a:lnTo>
                    <a:pt x="71" y="59"/>
                  </a:lnTo>
                  <a:lnTo>
                    <a:pt x="75" y="59"/>
                  </a:lnTo>
                  <a:lnTo>
                    <a:pt x="75" y="59"/>
                  </a:lnTo>
                  <a:lnTo>
                    <a:pt x="78" y="59"/>
                  </a:lnTo>
                  <a:lnTo>
                    <a:pt x="82" y="59"/>
                  </a:lnTo>
                  <a:lnTo>
                    <a:pt x="82" y="55"/>
                  </a:lnTo>
                  <a:lnTo>
                    <a:pt x="86" y="52"/>
                  </a:lnTo>
                  <a:lnTo>
                    <a:pt x="86" y="52"/>
                  </a:lnTo>
                  <a:lnTo>
                    <a:pt x="89" y="52"/>
                  </a:lnTo>
                  <a:lnTo>
                    <a:pt x="89" y="52"/>
                  </a:lnTo>
                  <a:lnTo>
                    <a:pt x="89" y="55"/>
                  </a:lnTo>
                  <a:lnTo>
                    <a:pt x="93" y="59"/>
                  </a:lnTo>
                  <a:lnTo>
                    <a:pt x="93" y="63"/>
                  </a:lnTo>
                  <a:lnTo>
                    <a:pt x="97" y="63"/>
                  </a:lnTo>
                  <a:lnTo>
                    <a:pt x="104" y="67"/>
                  </a:lnTo>
                  <a:lnTo>
                    <a:pt x="108" y="67"/>
                  </a:lnTo>
                  <a:lnTo>
                    <a:pt x="112" y="70"/>
                  </a:lnTo>
                  <a:lnTo>
                    <a:pt x="112" y="74"/>
                  </a:lnTo>
                  <a:lnTo>
                    <a:pt x="115" y="78"/>
                  </a:lnTo>
                  <a:lnTo>
                    <a:pt x="119" y="81"/>
                  </a:lnTo>
                  <a:lnTo>
                    <a:pt x="123" y="81"/>
                  </a:lnTo>
                  <a:lnTo>
                    <a:pt x="126" y="78"/>
                  </a:lnTo>
                  <a:lnTo>
                    <a:pt x="126" y="78"/>
                  </a:lnTo>
                  <a:lnTo>
                    <a:pt x="130" y="78"/>
                  </a:lnTo>
                  <a:lnTo>
                    <a:pt x="130" y="81"/>
                  </a:lnTo>
                  <a:lnTo>
                    <a:pt x="130" y="81"/>
                  </a:lnTo>
                  <a:lnTo>
                    <a:pt x="134" y="78"/>
                  </a:lnTo>
                  <a:lnTo>
                    <a:pt x="130" y="63"/>
                  </a:lnTo>
                  <a:lnTo>
                    <a:pt x="130" y="63"/>
                  </a:lnTo>
                  <a:lnTo>
                    <a:pt x="126" y="63"/>
                  </a:lnTo>
                  <a:lnTo>
                    <a:pt x="126" y="63"/>
                  </a:lnTo>
                  <a:lnTo>
                    <a:pt x="126" y="67"/>
                  </a:lnTo>
                  <a:lnTo>
                    <a:pt x="126" y="67"/>
                  </a:lnTo>
                  <a:lnTo>
                    <a:pt x="119" y="67"/>
                  </a:lnTo>
                  <a:lnTo>
                    <a:pt x="119" y="63"/>
                  </a:lnTo>
                  <a:lnTo>
                    <a:pt x="115" y="63"/>
                  </a:lnTo>
                  <a:lnTo>
                    <a:pt x="112" y="59"/>
                  </a:lnTo>
                  <a:lnTo>
                    <a:pt x="112" y="55"/>
                  </a:lnTo>
                  <a:lnTo>
                    <a:pt x="112" y="52"/>
                  </a:lnTo>
                  <a:lnTo>
                    <a:pt x="112" y="44"/>
                  </a:lnTo>
                  <a:lnTo>
                    <a:pt x="112" y="41"/>
                  </a:lnTo>
                  <a:lnTo>
                    <a:pt x="112" y="41"/>
                  </a:lnTo>
                  <a:lnTo>
                    <a:pt x="115" y="37"/>
                  </a:lnTo>
                  <a:lnTo>
                    <a:pt x="115" y="37"/>
                  </a:lnTo>
                  <a:lnTo>
                    <a:pt x="115" y="37"/>
                  </a:lnTo>
                  <a:lnTo>
                    <a:pt x="115" y="33"/>
                  </a:lnTo>
                  <a:lnTo>
                    <a:pt x="115" y="29"/>
                  </a:lnTo>
                  <a:lnTo>
                    <a:pt x="115" y="29"/>
                  </a:lnTo>
                  <a:lnTo>
                    <a:pt x="115" y="26"/>
                  </a:lnTo>
                  <a:lnTo>
                    <a:pt x="115" y="26"/>
                  </a:lnTo>
                  <a:lnTo>
                    <a:pt x="115" y="26"/>
                  </a:lnTo>
                  <a:lnTo>
                    <a:pt x="115" y="22"/>
                  </a:lnTo>
                  <a:lnTo>
                    <a:pt x="112" y="22"/>
                  </a:lnTo>
                  <a:lnTo>
                    <a:pt x="112" y="18"/>
                  </a:lnTo>
                  <a:lnTo>
                    <a:pt x="119" y="7"/>
                  </a:lnTo>
                  <a:lnTo>
                    <a:pt x="145" y="0"/>
                  </a:lnTo>
                  <a:lnTo>
                    <a:pt x="152" y="4"/>
                  </a:lnTo>
                  <a:lnTo>
                    <a:pt x="156" y="4"/>
                  </a:lnTo>
                  <a:lnTo>
                    <a:pt x="160" y="4"/>
                  </a:lnTo>
                  <a:lnTo>
                    <a:pt x="160" y="4"/>
                  </a:lnTo>
                  <a:lnTo>
                    <a:pt x="163" y="7"/>
                  </a:lnTo>
                  <a:lnTo>
                    <a:pt x="163" y="7"/>
                  </a:lnTo>
                  <a:lnTo>
                    <a:pt x="163" y="11"/>
                  </a:lnTo>
                  <a:lnTo>
                    <a:pt x="167" y="11"/>
                  </a:lnTo>
                  <a:lnTo>
                    <a:pt x="174" y="11"/>
                  </a:lnTo>
                  <a:lnTo>
                    <a:pt x="178" y="11"/>
                  </a:lnTo>
                  <a:lnTo>
                    <a:pt x="178" y="15"/>
                  </a:lnTo>
                  <a:lnTo>
                    <a:pt x="182" y="15"/>
                  </a:lnTo>
                  <a:lnTo>
                    <a:pt x="182" y="15"/>
                  </a:lnTo>
                  <a:lnTo>
                    <a:pt x="186" y="18"/>
                  </a:lnTo>
                  <a:lnTo>
                    <a:pt x="186" y="18"/>
                  </a:lnTo>
                  <a:lnTo>
                    <a:pt x="186" y="22"/>
                  </a:lnTo>
                  <a:lnTo>
                    <a:pt x="189" y="22"/>
                  </a:lnTo>
                  <a:lnTo>
                    <a:pt x="189" y="26"/>
                  </a:lnTo>
                  <a:lnTo>
                    <a:pt x="189" y="26"/>
                  </a:lnTo>
                  <a:lnTo>
                    <a:pt x="193" y="26"/>
                  </a:lnTo>
                  <a:lnTo>
                    <a:pt x="193" y="26"/>
                  </a:lnTo>
                  <a:lnTo>
                    <a:pt x="189" y="29"/>
                  </a:lnTo>
                  <a:lnTo>
                    <a:pt x="193" y="33"/>
                  </a:lnTo>
                  <a:lnTo>
                    <a:pt x="193" y="33"/>
                  </a:lnTo>
                  <a:lnTo>
                    <a:pt x="197" y="37"/>
                  </a:lnTo>
                  <a:lnTo>
                    <a:pt x="197" y="41"/>
                  </a:lnTo>
                  <a:lnTo>
                    <a:pt x="193" y="41"/>
                  </a:lnTo>
                  <a:lnTo>
                    <a:pt x="193" y="41"/>
                  </a:lnTo>
                  <a:lnTo>
                    <a:pt x="189" y="44"/>
                  </a:lnTo>
                  <a:lnTo>
                    <a:pt x="189" y="48"/>
                  </a:lnTo>
                  <a:lnTo>
                    <a:pt x="193" y="52"/>
                  </a:lnTo>
                  <a:lnTo>
                    <a:pt x="193" y="52"/>
                  </a:lnTo>
                  <a:lnTo>
                    <a:pt x="193" y="55"/>
                  </a:lnTo>
                  <a:lnTo>
                    <a:pt x="189" y="55"/>
                  </a:lnTo>
                  <a:lnTo>
                    <a:pt x="193" y="59"/>
                  </a:lnTo>
                  <a:lnTo>
                    <a:pt x="193" y="59"/>
                  </a:lnTo>
                  <a:lnTo>
                    <a:pt x="189" y="59"/>
                  </a:lnTo>
                  <a:lnTo>
                    <a:pt x="193" y="63"/>
                  </a:lnTo>
                  <a:lnTo>
                    <a:pt x="193" y="63"/>
                  </a:lnTo>
                  <a:lnTo>
                    <a:pt x="193" y="67"/>
                  </a:lnTo>
                  <a:lnTo>
                    <a:pt x="193" y="67"/>
                  </a:lnTo>
                  <a:lnTo>
                    <a:pt x="193" y="67"/>
                  </a:lnTo>
                  <a:lnTo>
                    <a:pt x="193" y="67"/>
                  </a:lnTo>
                  <a:lnTo>
                    <a:pt x="189" y="70"/>
                  </a:lnTo>
                  <a:lnTo>
                    <a:pt x="186" y="70"/>
                  </a:lnTo>
                  <a:lnTo>
                    <a:pt x="186" y="74"/>
                  </a:lnTo>
                  <a:lnTo>
                    <a:pt x="186" y="74"/>
                  </a:lnTo>
                  <a:lnTo>
                    <a:pt x="186" y="74"/>
                  </a:lnTo>
                  <a:lnTo>
                    <a:pt x="186" y="78"/>
                  </a:lnTo>
                  <a:lnTo>
                    <a:pt x="186" y="78"/>
                  </a:lnTo>
                  <a:lnTo>
                    <a:pt x="182" y="81"/>
                  </a:lnTo>
                  <a:lnTo>
                    <a:pt x="182" y="81"/>
                  </a:lnTo>
                  <a:lnTo>
                    <a:pt x="182" y="85"/>
                  </a:lnTo>
                  <a:lnTo>
                    <a:pt x="182" y="85"/>
                  </a:lnTo>
                  <a:lnTo>
                    <a:pt x="186" y="89"/>
                  </a:lnTo>
                  <a:lnTo>
                    <a:pt x="186" y="93"/>
                  </a:lnTo>
                  <a:lnTo>
                    <a:pt x="186" y="93"/>
                  </a:lnTo>
                  <a:lnTo>
                    <a:pt x="182" y="93"/>
                  </a:lnTo>
                  <a:lnTo>
                    <a:pt x="171" y="96"/>
                  </a:lnTo>
                  <a:lnTo>
                    <a:pt x="167" y="96"/>
                  </a:lnTo>
                  <a:lnTo>
                    <a:pt x="152" y="104"/>
                  </a:lnTo>
                  <a:lnTo>
                    <a:pt x="149" y="104"/>
                  </a:lnTo>
                  <a:lnTo>
                    <a:pt x="141" y="107"/>
                  </a:lnTo>
                  <a:lnTo>
                    <a:pt x="141" y="107"/>
                  </a:lnTo>
                  <a:lnTo>
                    <a:pt x="141" y="111"/>
                  </a:lnTo>
                  <a:lnTo>
                    <a:pt x="141" y="115"/>
                  </a:lnTo>
                  <a:lnTo>
                    <a:pt x="141" y="115"/>
                  </a:lnTo>
                  <a:lnTo>
                    <a:pt x="137" y="115"/>
                  </a:lnTo>
                  <a:lnTo>
                    <a:pt x="134" y="115"/>
                  </a:lnTo>
                  <a:lnTo>
                    <a:pt x="134" y="115"/>
                  </a:lnTo>
                  <a:lnTo>
                    <a:pt x="134" y="115"/>
                  </a:lnTo>
                  <a:lnTo>
                    <a:pt x="130" y="115"/>
                  </a:lnTo>
                  <a:lnTo>
                    <a:pt x="126" y="115"/>
                  </a:lnTo>
                  <a:lnTo>
                    <a:pt x="123" y="115"/>
                  </a:lnTo>
                  <a:lnTo>
                    <a:pt x="119" y="115"/>
                  </a:lnTo>
                  <a:lnTo>
                    <a:pt x="115" y="118"/>
                  </a:lnTo>
                  <a:lnTo>
                    <a:pt x="115" y="122"/>
                  </a:lnTo>
                  <a:lnTo>
                    <a:pt x="115" y="122"/>
                  </a:lnTo>
                  <a:lnTo>
                    <a:pt x="115" y="122"/>
                  </a:lnTo>
                  <a:lnTo>
                    <a:pt x="115" y="126"/>
                  </a:lnTo>
                  <a:lnTo>
                    <a:pt x="115" y="126"/>
                  </a:lnTo>
                  <a:lnTo>
                    <a:pt x="112" y="126"/>
                  </a:lnTo>
                  <a:lnTo>
                    <a:pt x="108" y="130"/>
                  </a:lnTo>
                  <a:lnTo>
                    <a:pt x="97" y="133"/>
                  </a:lnTo>
                  <a:lnTo>
                    <a:pt x="89" y="144"/>
                  </a:lnTo>
                  <a:lnTo>
                    <a:pt x="86" y="148"/>
                  </a:lnTo>
                  <a:lnTo>
                    <a:pt x="82" y="152"/>
                  </a:lnTo>
                  <a:lnTo>
                    <a:pt x="78" y="152"/>
                  </a:lnTo>
                  <a:lnTo>
                    <a:pt x="75" y="148"/>
                  </a:lnTo>
                  <a:lnTo>
                    <a:pt x="75" y="148"/>
                  </a:lnTo>
                  <a:lnTo>
                    <a:pt x="75" y="148"/>
                  </a:lnTo>
                  <a:lnTo>
                    <a:pt x="75" y="148"/>
                  </a:lnTo>
                  <a:lnTo>
                    <a:pt x="71" y="148"/>
                  </a:lnTo>
                  <a:lnTo>
                    <a:pt x="67" y="148"/>
                  </a:lnTo>
                  <a:lnTo>
                    <a:pt x="63" y="148"/>
                  </a:lnTo>
                  <a:lnTo>
                    <a:pt x="63" y="148"/>
                  </a:lnTo>
                  <a:lnTo>
                    <a:pt x="60" y="148"/>
                  </a:lnTo>
                  <a:lnTo>
                    <a:pt x="60" y="148"/>
                  </a:lnTo>
                  <a:lnTo>
                    <a:pt x="56" y="148"/>
                  </a:lnTo>
                  <a:lnTo>
                    <a:pt x="52" y="148"/>
                  </a:lnTo>
                  <a:lnTo>
                    <a:pt x="52" y="144"/>
                  </a:lnTo>
                  <a:lnTo>
                    <a:pt x="49" y="144"/>
                  </a:lnTo>
                  <a:lnTo>
                    <a:pt x="49" y="144"/>
                  </a:lnTo>
                  <a:lnTo>
                    <a:pt x="49" y="144"/>
                  </a:lnTo>
                  <a:lnTo>
                    <a:pt x="45" y="141"/>
                  </a:lnTo>
                  <a:lnTo>
                    <a:pt x="45" y="141"/>
                  </a:lnTo>
                  <a:lnTo>
                    <a:pt x="45" y="141"/>
                  </a:lnTo>
                  <a:lnTo>
                    <a:pt x="41" y="144"/>
                  </a:lnTo>
                  <a:lnTo>
                    <a:pt x="37" y="141"/>
                  </a:lnTo>
                  <a:lnTo>
                    <a:pt x="23" y="144"/>
                  </a:lnTo>
                  <a:lnTo>
                    <a:pt x="23" y="144"/>
                  </a:lnTo>
                  <a:lnTo>
                    <a:pt x="19" y="141"/>
                  </a:lnTo>
                  <a:lnTo>
                    <a:pt x="19" y="141"/>
                  </a:lnTo>
                  <a:lnTo>
                    <a:pt x="15" y="137"/>
                  </a:lnTo>
                  <a:lnTo>
                    <a:pt x="15" y="137"/>
                  </a:lnTo>
                  <a:lnTo>
                    <a:pt x="12" y="137"/>
                  </a:lnTo>
                  <a:lnTo>
                    <a:pt x="8" y="133"/>
                  </a:lnTo>
                  <a:lnTo>
                    <a:pt x="8" y="130"/>
                  </a:lnTo>
                  <a:lnTo>
                    <a:pt x="4" y="130"/>
                  </a:lnTo>
                  <a:lnTo>
                    <a:pt x="4" y="130"/>
                  </a:lnTo>
                  <a:lnTo>
                    <a:pt x="0" y="126"/>
                  </a:lnTo>
                  <a:lnTo>
                    <a:pt x="0" y="122"/>
                  </a:lnTo>
                  <a:lnTo>
                    <a:pt x="0" y="74"/>
                  </a:lnTo>
                  <a:lnTo>
                    <a:pt x="37" y="74"/>
                  </a:lnTo>
                  <a:lnTo>
                    <a:pt x="37" y="74"/>
                  </a:lnTo>
                  <a:lnTo>
                    <a:pt x="37" y="70"/>
                  </a:lnTo>
                  <a:lnTo>
                    <a:pt x="37" y="67"/>
                  </a:lnTo>
                  <a:lnTo>
                    <a:pt x="37" y="67"/>
                  </a:lnTo>
                  <a:lnTo>
                    <a:pt x="37" y="63"/>
                  </a:lnTo>
                  <a:lnTo>
                    <a:pt x="37" y="59"/>
                  </a:lnTo>
                  <a:lnTo>
                    <a:pt x="37" y="52"/>
                  </a:lnTo>
                  <a:lnTo>
                    <a:pt x="34" y="48"/>
                  </a:lnTo>
                  <a:lnTo>
                    <a:pt x="37" y="48"/>
                  </a:lnTo>
                  <a:lnTo>
                    <a:pt x="37" y="44"/>
                  </a:lnTo>
                  <a:lnTo>
                    <a:pt x="37"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6" name="Freeform 144"/>
            <p:cNvSpPr/>
            <p:nvPr/>
          </p:nvSpPr>
          <p:spPr bwMode="auto">
            <a:xfrm>
              <a:off x="5297666" y="4437251"/>
              <a:ext cx="370817" cy="324703"/>
            </a:xfrm>
            <a:custGeom>
              <a:avLst/>
              <a:gdLst>
                <a:gd name="T0" fmla="*/ 189 w 207"/>
                <a:gd name="T1" fmla="*/ 175 h 186"/>
                <a:gd name="T2" fmla="*/ 178 w 207"/>
                <a:gd name="T3" fmla="*/ 167 h 186"/>
                <a:gd name="T4" fmla="*/ 170 w 207"/>
                <a:gd name="T5" fmla="*/ 160 h 186"/>
                <a:gd name="T6" fmla="*/ 207 w 207"/>
                <a:gd name="T7" fmla="*/ 108 h 186"/>
                <a:gd name="T8" fmla="*/ 207 w 207"/>
                <a:gd name="T9" fmla="*/ 97 h 186"/>
                <a:gd name="T10" fmla="*/ 207 w 207"/>
                <a:gd name="T11" fmla="*/ 82 h 186"/>
                <a:gd name="T12" fmla="*/ 200 w 207"/>
                <a:gd name="T13" fmla="*/ 78 h 186"/>
                <a:gd name="T14" fmla="*/ 193 w 207"/>
                <a:gd name="T15" fmla="*/ 82 h 186"/>
                <a:gd name="T16" fmla="*/ 182 w 207"/>
                <a:gd name="T17" fmla="*/ 78 h 186"/>
                <a:gd name="T18" fmla="*/ 178 w 207"/>
                <a:gd name="T19" fmla="*/ 82 h 186"/>
                <a:gd name="T20" fmla="*/ 178 w 207"/>
                <a:gd name="T21" fmla="*/ 75 h 186"/>
                <a:gd name="T22" fmla="*/ 178 w 207"/>
                <a:gd name="T23" fmla="*/ 67 h 186"/>
                <a:gd name="T24" fmla="*/ 178 w 207"/>
                <a:gd name="T25" fmla="*/ 60 h 186"/>
                <a:gd name="T26" fmla="*/ 174 w 207"/>
                <a:gd name="T27" fmla="*/ 56 h 186"/>
                <a:gd name="T28" fmla="*/ 170 w 207"/>
                <a:gd name="T29" fmla="*/ 49 h 186"/>
                <a:gd name="T30" fmla="*/ 170 w 207"/>
                <a:gd name="T31" fmla="*/ 38 h 186"/>
                <a:gd name="T32" fmla="*/ 170 w 207"/>
                <a:gd name="T33" fmla="*/ 30 h 186"/>
                <a:gd name="T34" fmla="*/ 170 w 207"/>
                <a:gd name="T35" fmla="*/ 23 h 186"/>
                <a:gd name="T36" fmla="*/ 152 w 207"/>
                <a:gd name="T37" fmla="*/ 15 h 186"/>
                <a:gd name="T38" fmla="*/ 133 w 207"/>
                <a:gd name="T39" fmla="*/ 23 h 186"/>
                <a:gd name="T40" fmla="*/ 130 w 207"/>
                <a:gd name="T41" fmla="*/ 30 h 186"/>
                <a:gd name="T42" fmla="*/ 108 w 207"/>
                <a:gd name="T43" fmla="*/ 34 h 186"/>
                <a:gd name="T44" fmla="*/ 96 w 207"/>
                <a:gd name="T45" fmla="*/ 26 h 186"/>
                <a:gd name="T46" fmla="*/ 93 w 207"/>
                <a:gd name="T47" fmla="*/ 19 h 186"/>
                <a:gd name="T48" fmla="*/ 89 w 207"/>
                <a:gd name="T49" fmla="*/ 12 h 186"/>
                <a:gd name="T50" fmla="*/ 89 w 207"/>
                <a:gd name="T51" fmla="*/ 4 h 186"/>
                <a:gd name="T52" fmla="*/ 59 w 207"/>
                <a:gd name="T53" fmla="*/ 0 h 186"/>
                <a:gd name="T54" fmla="*/ 41 w 207"/>
                <a:gd name="T55" fmla="*/ 0 h 186"/>
                <a:gd name="T56" fmla="*/ 30 w 207"/>
                <a:gd name="T57" fmla="*/ 0 h 186"/>
                <a:gd name="T58" fmla="*/ 22 w 207"/>
                <a:gd name="T59" fmla="*/ 4 h 186"/>
                <a:gd name="T60" fmla="*/ 15 w 207"/>
                <a:gd name="T61" fmla="*/ 4 h 186"/>
                <a:gd name="T62" fmla="*/ 26 w 207"/>
                <a:gd name="T63" fmla="*/ 30 h 186"/>
                <a:gd name="T64" fmla="*/ 30 w 207"/>
                <a:gd name="T65" fmla="*/ 49 h 186"/>
                <a:gd name="T66" fmla="*/ 37 w 207"/>
                <a:gd name="T67" fmla="*/ 71 h 186"/>
                <a:gd name="T68" fmla="*/ 33 w 207"/>
                <a:gd name="T69" fmla="*/ 101 h 186"/>
                <a:gd name="T70" fmla="*/ 15 w 207"/>
                <a:gd name="T71" fmla="*/ 115 h 186"/>
                <a:gd name="T72" fmla="*/ 8 w 207"/>
                <a:gd name="T73" fmla="*/ 141 h 186"/>
                <a:gd name="T74" fmla="*/ 4 w 207"/>
                <a:gd name="T75" fmla="*/ 160 h 186"/>
                <a:gd name="T76" fmla="*/ 0 w 207"/>
                <a:gd name="T77" fmla="*/ 175 h 186"/>
                <a:gd name="T78" fmla="*/ 8 w 207"/>
                <a:gd name="T79" fmla="*/ 171 h 186"/>
                <a:gd name="T80" fmla="*/ 15 w 207"/>
                <a:gd name="T81" fmla="*/ 171 h 186"/>
                <a:gd name="T82" fmla="*/ 26 w 207"/>
                <a:gd name="T83" fmla="*/ 167 h 186"/>
                <a:gd name="T84" fmla="*/ 30 w 207"/>
                <a:gd name="T85" fmla="*/ 167 h 186"/>
                <a:gd name="T86" fmla="*/ 33 w 207"/>
                <a:gd name="T87" fmla="*/ 171 h 186"/>
                <a:gd name="T88" fmla="*/ 45 w 207"/>
                <a:gd name="T89" fmla="*/ 175 h 186"/>
                <a:gd name="T90" fmla="*/ 111 w 207"/>
                <a:gd name="T91" fmla="*/ 175 h 186"/>
                <a:gd name="T92" fmla="*/ 119 w 207"/>
                <a:gd name="T93" fmla="*/ 178 h 186"/>
                <a:gd name="T94" fmla="*/ 126 w 207"/>
                <a:gd name="T95" fmla="*/ 182 h 186"/>
                <a:gd name="T96" fmla="*/ 137 w 207"/>
                <a:gd name="T97" fmla="*/ 182 h 186"/>
                <a:gd name="T98" fmla="*/ 145 w 207"/>
                <a:gd name="T99" fmla="*/ 182 h 186"/>
                <a:gd name="T100" fmla="*/ 156 w 207"/>
                <a:gd name="T101" fmla="*/ 186 h 186"/>
                <a:gd name="T102" fmla="*/ 159 w 207"/>
                <a:gd name="T103" fmla="*/ 182 h 186"/>
                <a:gd name="T104" fmla="*/ 163 w 207"/>
                <a:gd name="T105" fmla="*/ 186 h 186"/>
                <a:gd name="T106" fmla="*/ 193 w 207"/>
                <a:gd name="T107" fmla="*/ 178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07" h="186">
                  <a:moveTo>
                    <a:pt x="193" y="178"/>
                  </a:moveTo>
                  <a:lnTo>
                    <a:pt x="193" y="178"/>
                  </a:lnTo>
                  <a:lnTo>
                    <a:pt x="189" y="175"/>
                  </a:lnTo>
                  <a:lnTo>
                    <a:pt x="189" y="175"/>
                  </a:lnTo>
                  <a:lnTo>
                    <a:pt x="185" y="171"/>
                  </a:lnTo>
                  <a:lnTo>
                    <a:pt x="185" y="171"/>
                  </a:lnTo>
                  <a:lnTo>
                    <a:pt x="182" y="171"/>
                  </a:lnTo>
                  <a:lnTo>
                    <a:pt x="178" y="167"/>
                  </a:lnTo>
                  <a:lnTo>
                    <a:pt x="178" y="164"/>
                  </a:lnTo>
                  <a:lnTo>
                    <a:pt x="174" y="164"/>
                  </a:lnTo>
                  <a:lnTo>
                    <a:pt x="174" y="164"/>
                  </a:lnTo>
                  <a:lnTo>
                    <a:pt x="170" y="160"/>
                  </a:lnTo>
                  <a:lnTo>
                    <a:pt x="170" y="156"/>
                  </a:lnTo>
                  <a:lnTo>
                    <a:pt x="170" y="108"/>
                  </a:lnTo>
                  <a:lnTo>
                    <a:pt x="207" y="108"/>
                  </a:lnTo>
                  <a:lnTo>
                    <a:pt x="207" y="108"/>
                  </a:lnTo>
                  <a:lnTo>
                    <a:pt x="207" y="104"/>
                  </a:lnTo>
                  <a:lnTo>
                    <a:pt x="207" y="101"/>
                  </a:lnTo>
                  <a:lnTo>
                    <a:pt x="207" y="101"/>
                  </a:lnTo>
                  <a:lnTo>
                    <a:pt x="207" y="97"/>
                  </a:lnTo>
                  <a:lnTo>
                    <a:pt x="207" y="93"/>
                  </a:lnTo>
                  <a:lnTo>
                    <a:pt x="207" y="86"/>
                  </a:lnTo>
                  <a:lnTo>
                    <a:pt x="204" y="82"/>
                  </a:lnTo>
                  <a:lnTo>
                    <a:pt x="207" y="82"/>
                  </a:lnTo>
                  <a:lnTo>
                    <a:pt x="207" y="78"/>
                  </a:lnTo>
                  <a:lnTo>
                    <a:pt x="207" y="78"/>
                  </a:lnTo>
                  <a:lnTo>
                    <a:pt x="204" y="78"/>
                  </a:lnTo>
                  <a:lnTo>
                    <a:pt x="200" y="78"/>
                  </a:lnTo>
                  <a:lnTo>
                    <a:pt x="196" y="82"/>
                  </a:lnTo>
                  <a:lnTo>
                    <a:pt x="196" y="82"/>
                  </a:lnTo>
                  <a:lnTo>
                    <a:pt x="193" y="82"/>
                  </a:lnTo>
                  <a:lnTo>
                    <a:pt x="193" y="82"/>
                  </a:lnTo>
                  <a:lnTo>
                    <a:pt x="189" y="82"/>
                  </a:lnTo>
                  <a:lnTo>
                    <a:pt x="185" y="82"/>
                  </a:lnTo>
                  <a:lnTo>
                    <a:pt x="185" y="78"/>
                  </a:lnTo>
                  <a:lnTo>
                    <a:pt x="182" y="78"/>
                  </a:lnTo>
                  <a:lnTo>
                    <a:pt x="182" y="78"/>
                  </a:lnTo>
                  <a:lnTo>
                    <a:pt x="182" y="82"/>
                  </a:lnTo>
                  <a:lnTo>
                    <a:pt x="182" y="82"/>
                  </a:lnTo>
                  <a:lnTo>
                    <a:pt x="178" y="82"/>
                  </a:lnTo>
                  <a:lnTo>
                    <a:pt x="178" y="82"/>
                  </a:lnTo>
                  <a:lnTo>
                    <a:pt x="178" y="78"/>
                  </a:lnTo>
                  <a:lnTo>
                    <a:pt x="178" y="78"/>
                  </a:lnTo>
                  <a:lnTo>
                    <a:pt x="178" y="75"/>
                  </a:lnTo>
                  <a:lnTo>
                    <a:pt x="178" y="75"/>
                  </a:lnTo>
                  <a:lnTo>
                    <a:pt x="178" y="71"/>
                  </a:lnTo>
                  <a:lnTo>
                    <a:pt x="178" y="71"/>
                  </a:lnTo>
                  <a:lnTo>
                    <a:pt x="178" y="67"/>
                  </a:lnTo>
                  <a:lnTo>
                    <a:pt x="178" y="67"/>
                  </a:lnTo>
                  <a:lnTo>
                    <a:pt x="174" y="63"/>
                  </a:lnTo>
                  <a:lnTo>
                    <a:pt x="174" y="63"/>
                  </a:lnTo>
                  <a:lnTo>
                    <a:pt x="178" y="60"/>
                  </a:lnTo>
                  <a:lnTo>
                    <a:pt x="174" y="60"/>
                  </a:lnTo>
                  <a:lnTo>
                    <a:pt x="174" y="60"/>
                  </a:lnTo>
                  <a:lnTo>
                    <a:pt x="174" y="56"/>
                  </a:lnTo>
                  <a:lnTo>
                    <a:pt x="174" y="56"/>
                  </a:lnTo>
                  <a:lnTo>
                    <a:pt x="174" y="56"/>
                  </a:lnTo>
                  <a:lnTo>
                    <a:pt x="170" y="52"/>
                  </a:lnTo>
                  <a:lnTo>
                    <a:pt x="170" y="52"/>
                  </a:lnTo>
                  <a:lnTo>
                    <a:pt x="170" y="49"/>
                  </a:lnTo>
                  <a:lnTo>
                    <a:pt x="170" y="49"/>
                  </a:lnTo>
                  <a:lnTo>
                    <a:pt x="170" y="41"/>
                  </a:lnTo>
                  <a:lnTo>
                    <a:pt x="170" y="41"/>
                  </a:lnTo>
                  <a:lnTo>
                    <a:pt x="170" y="38"/>
                  </a:lnTo>
                  <a:lnTo>
                    <a:pt x="170" y="38"/>
                  </a:lnTo>
                  <a:lnTo>
                    <a:pt x="170" y="38"/>
                  </a:lnTo>
                  <a:lnTo>
                    <a:pt x="170" y="34"/>
                  </a:lnTo>
                  <a:lnTo>
                    <a:pt x="170" y="30"/>
                  </a:lnTo>
                  <a:lnTo>
                    <a:pt x="170" y="30"/>
                  </a:lnTo>
                  <a:lnTo>
                    <a:pt x="170" y="26"/>
                  </a:lnTo>
                  <a:lnTo>
                    <a:pt x="170" y="23"/>
                  </a:lnTo>
                  <a:lnTo>
                    <a:pt x="170" y="23"/>
                  </a:lnTo>
                  <a:lnTo>
                    <a:pt x="152" y="23"/>
                  </a:lnTo>
                  <a:lnTo>
                    <a:pt x="152" y="19"/>
                  </a:lnTo>
                  <a:lnTo>
                    <a:pt x="152" y="19"/>
                  </a:lnTo>
                  <a:lnTo>
                    <a:pt x="152" y="15"/>
                  </a:lnTo>
                  <a:lnTo>
                    <a:pt x="148" y="15"/>
                  </a:lnTo>
                  <a:lnTo>
                    <a:pt x="148" y="19"/>
                  </a:lnTo>
                  <a:lnTo>
                    <a:pt x="133" y="19"/>
                  </a:lnTo>
                  <a:lnTo>
                    <a:pt x="133" y="23"/>
                  </a:lnTo>
                  <a:lnTo>
                    <a:pt x="130" y="23"/>
                  </a:lnTo>
                  <a:lnTo>
                    <a:pt x="130" y="26"/>
                  </a:lnTo>
                  <a:lnTo>
                    <a:pt x="130" y="26"/>
                  </a:lnTo>
                  <a:lnTo>
                    <a:pt x="130" y="30"/>
                  </a:lnTo>
                  <a:lnTo>
                    <a:pt x="119" y="34"/>
                  </a:lnTo>
                  <a:lnTo>
                    <a:pt x="115" y="34"/>
                  </a:lnTo>
                  <a:lnTo>
                    <a:pt x="111" y="34"/>
                  </a:lnTo>
                  <a:lnTo>
                    <a:pt x="108" y="34"/>
                  </a:lnTo>
                  <a:lnTo>
                    <a:pt x="104" y="34"/>
                  </a:lnTo>
                  <a:lnTo>
                    <a:pt x="100" y="34"/>
                  </a:lnTo>
                  <a:lnTo>
                    <a:pt x="100" y="34"/>
                  </a:lnTo>
                  <a:lnTo>
                    <a:pt x="96" y="26"/>
                  </a:lnTo>
                  <a:lnTo>
                    <a:pt x="96" y="26"/>
                  </a:lnTo>
                  <a:lnTo>
                    <a:pt x="93" y="23"/>
                  </a:lnTo>
                  <a:lnTo>
                    <a:pt x="93" y="23"/>
                  </a:lnTo>
                  <a:lnTo>
                    <a:pt x="93" y="19"/>
                  </a:lnTo>
                  <a:lnTo>
                    <a:pt x="93" y="19"/>
                  </a:lnTo>
                  <a:lnTo>
                    <a:pt x="93" y="15"/>
                  </a:lnTo>
                  <a:lnTo>
                    <a:pt x="89" y="12"/>
                  </a:lnTo>
                  <a:lnTo>
                    <a:pt x="89" y="12"/>
                  </a:lnTo>
                  <a:lnTo>
                    <a:pt x="89" y="8"/>
                  </a:lnTo>
                  <a:lnTo>
                    <a:pt x="89" y="8"/>
                  </a:lnTo>
                  <a:lnTo>
                    <a:pt x="89" y="4"/>
                  </a:lnTo>
                  <a:lnTo>
                    <a:pt x="89" y="4"/>
                  </a:lnTo>
                  <a:lnTo>
                    <a:pt x="89" y="4"/>
                  </a:lnTo>
                  <a:lnTo>
                    <a:pt x="89" y="0"/>
                  </a:lnTo>
                  <a:lnTo>
                    <a:pt x="70" y="0"/>
                  </a:lnTo>
                  <a:lnTo>
                    <a:pt x="59" y="0"/>
                  </a:lnTo>
                  <a:lnTo>
                    <a:pt x="52" y="0"/>
                  </a:lnTo>
                  <a:lnTo>
                    <a:pt x="48" y="0"/>
                  </a:lnTo>
                  <a:lnTo>
                    <a:pt x="45" y="0"/>
                  </a:lnTo>
                  <a:lnTo>
                    <a:pt x="41" y="0"/>
                  </a:lnTo>
                  <a:lnTo>
                    <a:pt x="37" y="0"/>
                  </a:lnTo>
                  <a:lnTo>
                    <a:pt x="33" y="0"/>
                  </a:lnTo>
                  <a:lnTo>
                    <a:pt x="33" y="0"/>
                  </a:lnTo>
                  <a:lnTo>
                    <a:pt x="30" y="0"/>
                  </a:lnTo>
                  <a:lnTo>
                    <a:pt x="26" y="0"/>
                  </a:lnTo>
                  <a:lnTo>
                    <a:pt x="22" y="0"/>
                  </a:lnTo>
                  <a:lnTo>
                    <a:pt x="22" y="4"/>
                  </a:lnTo>
                  <a:lnTo>
                    <a:pt x="22" y="4"/>
                  </a:lnTo>
                  <a:lnTo>
                    <a:pt x="22" y="4"/>
                  </a:lnTo>
                  <a:lnTo>
                    <a:pt x="22" y="4"/>
                  </a:lnTo>
                  <a:lnTo>
                    <a:pt x="19" y="4"/>
                  </a:lnTo>
                  <a:lnTo>
                    <a:pt x="15" y="4"/>
                  </a:lnTo>
                  <a:lnTo>
                    <a:pt x="19" y="8"/>
                  </a:lnTo>
                  <a:lnTo>
                    <a:pt x="19" y="12"/>
                  </a:lnTo>
                  <a:lnTo>
                    <a:pt x="26" y="19"/>
                  </a:lnTo>
                  <a:lnTo>
                    <a:pt x="26" y="30"/>
                  </a:lnTo>
                  <a:lnTo>
                    <a:pt x="33" y="38"/>
                  </a:lnTo>
                  <a:lnTo>
                    <a:pt x="30" y="41"/>
                  </a:lnTo>
                  <a:lnTo>
                    <a:pt x="26" y="49"/>
                  </a:lnTo>
                  <a:lnTo>
                    <a:pt x="30" y="49"/>
                  </a:lnTo>
                  <a:lnTo>
                    <a:pt x="30" y="56"/>
                  </a:lnTo>
                  <a:lnTo>
                    <a:pt x="30" y="60"/>
                  </a:lnTo>
                  <a:lnTo>
                    <a:pt x="30" y="63"/>
                  </a:lnTo>
                  <a:lnTo>
                    <a:pt x="37" y="71"/>
                  </a:lnTo>
                  <a:lnTo>
                    <a:pt x="37" y="75"/>
                  </a:lnTo>
                  <a:lnTo>
                    <a:pt x="41" y="78"/>
                  </a:lnTo>
                  <a:lnTo>
                    <a:pt x="41" y="89"/>
                  </a:lnTo>
                  <a:lnTo>
                    <a:pt x="33" y="101"/>
                  </a:lnTo>
                  <a:lnTo>
                    <a:pt x="30" y="101"/>
                  </a:lnTo>
                  <a:lnTo>
                    <a:pt x="22" y="104"/>
                  </a:lnTo>
                  <a:lnTo>
                    <a:pt x="22" y="108"/>
                  </a:lnTo>
                  <a:lnTo>
                    <a:pt x="15" y="115"/>
                  </a:lnTo>
                  <a:lnTo>
                    <a:pt x="15" y="123"/>
                  </a:lnTo>
                  <a:lnTo>
                    <a:pt x="11" y="123"/>
                  </a:lnTo>
                  <a:lnTo>
                    <a:pt x="11" y="134"/>
                  </a:lnTo>
                  <a:lnTo>
                    <a:pt x="8" y="141"/>
                  </a:lnTo>
                  <a:lnTo>
                    <a:pt x="8" y="145"/>
                  </a:lnTo>
                  <a:lnTo>
                    <a:pt x="4" y="149"/>
                  </a:lnTo>
                  <a:lnTo>
                    <a:pt x="4" y="156"/>
                  </a:lnTo>
                  <a:lnTo>
                    <a:pt x="4" y="160"/>
                  </a:lnTo>
                  <a:lnTo>
                    <a:pt x="4" y="167"/>
                  </a:lnTo>
                  <a:lnTo>
                    <a:pt x="0" y="171"/>
                  </a:lnTo>
                  <a:lnTo>
                    <a:pt x="0" y="175"/>
                  </a:lnTo>
                  <a:lnTo>
                    <a:pt x="0" y="175"/>
                  </a:lnTo>
                  <a:lnTo>
                    <a:pt x="4" y="175"/>
                  </a:lnTo>
                  <a:lnTo>
                    <a:pt x="4" y="175"/>
                  </a:lnTo>
                  <a:lnTo>
                    <a:pt x="8" y="175"/>
                  </a:lnTo>
                  <a:lnTo>
                    <a:pt x="8" y="171"/>
                  </a:lnTo>
                  <a:lnTo>
                    <a:pt x="8" y="171"/>
                  </a:lnTo>
                  <a:lnTo>
                    <a:pt x="11" y="171"/>
                  </a:lnTo>
                  <a:lnTo>
                    <a:pt x="15" y="175"/>
                  </a:lnTo>
                  <a:lnTo>
                    <a:pt x="15" y="171"/>
                  </a:lnTo>
                  <a:lnTo>
                    <a:pt x="15" y="171"/>
                  </a:lnTo>
                  <a:lnTo>
                    <a:pt x="22" y="167"/>
                  </a:lnTo>
                  <a:lnTo>
                    <a:pt x="22" y="167"/>
                  </a:lnTo>
                  <a:lnTo>
                    <a:pt x="26" y="167"/>
                  </a:lnTo>
                  <a:lnTo>
                    <a:pt x="26" y="167"/>
                  </a:lnTo>
                  <a:lnTo>
                    <a:pt x="26" y="167"/>
                  </a:lnTo>
                  <a:lnTo>
                    <a:pt x="30" y="167"/>
                  </a:lnTo>
                  <a:lnTo>
                    <a:pt x="30" y="167"/>
                  </a:lnTo>
                  <a:lnTo>
                    <a:pt x="30" y="171"/>
                  </a:lnTo>
                  <a:lnTo>
                    <a:pt x="33" y="171"/>
                  </a:lnTo>
                  <a:lnTo>
                    <a:pt x="33" y="171"/>
                  </a:lnTo>
                  <a:lnTo>
                    <a:pt x="33" y="171"/>
                  </a:lnTo>
                  <a:lnTo>
                    <a:pt x="37" y="175"/>
                  </a:lnTo>
                  <a:lnTo>
                    <a:pt x="41" y="175"/>
                  </a:lnTo>
                  <a:lnTo>
                    <a:pt x="45" y="175"/>
                  </a:lnTo>
                  <a:lnTo>
                    <a:pt x="45" y="175"/>
                  </a:lnTo>
                  <a:lnTo>
                    <a:pt x="48" y="175"/>
                  </a:lnTo>
                  <a:lnTo>
                    <a:pt x="48" y="175"/>
                  </a:lnTo>
                  <a:lnTo>
                    <a:pt x="48" y="175"/>
                  </a:lnTo>
                  <a:lnTo>
                    <a:pt x="111" y="175"/>
                  </a:lnTo>
                  <a:lnTo>
                    <a:pt x="111" y="175"/>
                  </a:lnTo>
                  <a:lnTo>
                    <a:pt x="115" y="178"/>
                  </a:lnTo>
                  <a:lnTo>
                    <a:pt x="115" y="178"/>
                  </a:lnTo>
                  <a:lnTo>
                    <a:pt x="119" y="178"/>
                  </a:lnTo>
                  <a:lnTo>
                    <a:pt x="122" y="182"/>
                  </a:lnTo>
                  <a:lnTo>
                    <a:pt x="122" y="182"/>
                  </a:lnTo>
                  <a:lnTo>
                    <a:pt x="126" y="182"/>
                  </a:lnTo>
                  <a:lnTo>
                    <a:pt x="126" y="182"/>
                  </a:lnTo>
                  <a:lnTo>
                    <a:pt x="130" y="182"/>
                  </a:lnTo>
                  <a:lnTo>
                    <a:pt x="130" y="182"/>
                  </a:lnTo>
                  <a:lnTo>
                    <a:pt x="133" y="182"/>
                  </a:lnTo>
                  <a:lnTo>
                    <a:pt x="137" y="182"/>
                  </a:lnTo>
                  <a:lnTo>
                    <a:pt x="141" y="182"/>
                  </a:lnTo>
                  <a:lnTo>
                    <a:pt x="141" y="178"/>
                  </a:lnTo>
                  <a:lnTo>
                    <a:pt x="141" y="182"/>
                  </a:lnTo>
                  <a:lnTo>
                    <a:pt x="145" y="182"/>
                  </a:lnTo>
                  <a:lnTo>
                    <a:pt x="148" y="182"/>
                  </a:lnTo>
                  <a:lnTo>
                    <a:pt x="148" y="186"/>
                  </a:lnTo>
                  <a:lnTo>
                    <a:pt x="152" y="186"/>
                  </a:lnTo>
                  <a:lnTo>
                    <a:pt x="156" y="186"/>
                  </a:lnTo>
                  <a:lnTo>
                    <a:pt x="156" y="182"/>
                  </a:lnTo>
                  <a:lnTo>
                    <a:pt x="156" y="182"/>
                  </a:lnTo>
                  <a:lnTo>
                    <a:pt x="159" y="182"/>
                  </a:lnTo>
                  <a:lnTo>
                    <a:pt x="159" y="182"/>
                  </a:lnTo>
                  <a:lnTo>
                    <a:pt x="159" y="182"/>
                  </a:lnTo>
                  <a:lnTo>
                    <a:pt x="163" y="186"/>
                  </a:lnTo>
                  <a:lnTo>
                    <a:pt x="163" y="186"/>
                  </a:lnTo>
                  <a:lnTo>
                    <a:pt x="163" y="186"/>
                  </a:lnTo>
                  <a:lnTo>
                    <a:pt x="167" y="186"/>
                  </a:lnTo>
                  <a:lnTo>
                    <a:pt x="167" y="186"/>
                  </a:lnTo>
                  <a:lnTo>
                    <a:pt x="167" y="186"/>
                  </a:lnTo>
                  <a:lnTo>
                    <a:pt x="193" y="1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7" name="Freeform 145"/>
            <p:cNvSpPr/>
            <p:nvPr/>
          </p:nvSpPr>
          <p:spPr bwMode="auto">
            <a:xfrm>
              <a:off x="5695353" y="4697364"/>
              <a:ext cx="232880" cy="181555"/>
            </a:xfrm>
            <a:custGeom>
              <a:avLst/>
              <a:gdLst>
                <a:gd name="T0" fmla="*/ 8 w 130"/>
                <a:gd name="T1" fmla="*/ 33 h 104"/>
                <a:gd name="T2" fmla="*/ 11 w 130"/>
                <a:gd name="T3" fmla="*/ 33 h 104"/>
                <a:gd name="T4" fmla="*/ 23 w 130"/>
                <a:gd name="T5" fmla="*/ 33 h 104"/>
                <a:gd name="T6" fmla="*/ 23 w 130"/>
                <a:gd name="T7" fmla="*/ 33 h 104"/>
                <a:gd name="T8" fmla="*/ 34 w 130"/>
                <a:gd name="T9" fmla="*/ 33 h 104"/>
                <a:gd name="T10" fmla="*/ 56 w 130"/>
                <a:gd name="T11" fmla="*/ 15 h 104"/>
                <a:gd name="T12" fmla="*/ 63 w 130"/>
                <a:gd name="T13" fmla="*/ 11 h 104"/>
                <a:gd name="T14" fmla="*/ 63 w 130"/>
                <a:gd name="T15" fmla="*/ 7 h 104"/>
                <a:gd name="T16" fmla="*/ 71 w 130"/>
                <a:gd name="T17" fmla="*/ 0 h 104"/>
                <a:gd name="T18" fmla="*/ 82 w 130"/>
                <a:gd name="T19" fmla="*/ 0 h 104"/>
                <a:gd name="T20" fmla="*/ 85 w 130"/>
                <a:gd name="T21" fmla="*/ 0 h 104"/>
                <a:gd name="T22" fmla="*/ 89 w 130"/>
                <a:gd name="T23" fmla="*/ 3 h 104"/>
                <a:gd name="T24" fmla="*/ 97 w 130"/>
                <a:gd name="T25" fmla="*/ 7 h 104"/>
                <a:gd name="T26" fmla="*/ 104 w 130"/>
                <a:gd name="T27" fmla="*/ 7 h 104"/>
                <a:gd name="T28" fmla="*/ 115 w 130"/>
                <a:gd name="T29" fmla="*/ 11 h 104"/>
                <a:gd name="T30" fmla="*/ 126 w 130"/>
                <a:gd name="T31" fmla="*/ 18 h 104"/>
                <a:gd name="T32" fmla="*/ 130 w 130"/>
                <a:gd name="T33" fmla="*/ 22 h 104"/>
                <a:gd name="T34" fmla="*/ 130 w 130"/>
                <a:gd name="T35" fmla="*/ 29 h 104"/>
                <a:gd name="T36" fmla="*/ 126 w 130"/>
                <a:gd name="T37" fmla="*/ 37 h 104"/>
                <a:gd name="T38" fmla="*/ 130 w 130"/>
                <a:gd name="T39" fmla="*/ 41 h 104"/>
                <a:gd name="T40" fmla="*/ 126 w 130"/>
                <a:gd name="T41" fmla="*/ 48 h 104"/>
                <a:gd name="T42" fmla="*/ 122 w 130"/>
                <a:gd name="T43" fmla="*/ 52 h 104"/>
                <a:gd name="T44" fmla="*/ 126 w 130"/>
                <a:gd name="T45" fmla="*/ 59 h 104"/>
                <a:gd name="T46" fmla="*/ 126 w 130"/>
                <a:gd name="T47" fmla="*/ 63 h 104"/>
                <a:gd name="T48" fmla="*/ 122 w 130"/>
                <a:gd name="T49" fmla="*/ 70 h 104"/>
                <a:gd name="T50" fmla="*/ 119 w 130"/>
                <a:gd name="T51" fmla="*/ 74 h 104"/>
                <a:gd name="T52" fmla="*/ 119 w 130"/>
                <a:gd name="T53" fmla="*/ 85 h 104"/>
                <a:gd name="T54" fmla="*/ 97 w 130"/>
                <a:gd name="T55" fmla="*/ 104 h 104"/>
                <a:gd name="T56" fmla="*/ 85 w 130"/>
                <a:gd name="T57" fmla="*/ 104 h 104"/>
                <a:gd name="T58" fmla="*/ 78 w 130"/>
                <a:gd name="T59" fmla="*/ 100 h 104"/>
                <a:gd name="T60" fmla="*/ 67 w 130"/>
                <a:gd name="T61" fmla="*/ 100 h 104"/>
                <a:gd name="T62" fmla="*/ 63 w 130"/>
                <a:gd name="T63" fmla="*/ 96 h 104"/>
                <a:gd name="T64" fmla="*/ 56 w 130"/>
                <a:gd name="T65" fmla="*/ 93 h 104"/>
                <a:gd name="T66" fmla="*/ 48 w 130"/>
                <a:gd name="T67" fmla="*/ 93 h 104"/>
                <a:gd name="T68" fmla="*/ 41 w 130"/>
                <a:gd name="T69" fmla="*/ 85 h 104"/>
                <a:gd name="T70" fmla="*/ 37 w 130"/>
                <a:gd name="T71" fmla="*/ 78 h 104"/>
                <a:gd name="T72" fmla="*/ 34 w 130"/>
                <a:gd name="T73" fmla="*/ 74 h 104"/>
                <a:gd name="T74" fmla="*/ 34 w 130"/>
                <a:gd name="T75" fmla="*/ 70 h 104"/>
                <a:gd name="T76" fmla="*/ 26 w 130"/>
                <a:gd name="T77" fmla="*/ 67 h 104"/>
                <a:gd name="T78" fmla="*/ 19 w 130"/>
                <a:gd name="T79" fmla="*/ 55 h 104"/>
                <a:gd name="T80" fmla="*/ 15 w 130"/>
                <a:gd name="T81" fmla="*/ 52 h 104"/>
                <a:gd name="T82" fmla="*/ 11 w 130"/>
                <a:gd name="T83" fmla="*/ 44 h 104"/>
                <a:gd name="T84" fmla="*/ 8 w 130"/>
                <a:gd name="T85" fmla="*/ 41 h 104"/>
                <a:gd name="T86" fmla="*/ 0 w 130"/>
                <a:gd name="T87" fmla="*/ 37 h 104"/>
                <a:gd name="T88" fmla="*/ 0 w 130"/>
                <a:gd name="T89" fmla="*/ 33 h 104"/>
                <a:gd name="T90" fmla="*/ 0 w 130"/>
                <a:gd name="T91" fmla="*/ 33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30" h="104">
                  <a:moveTo>
                    <a:pt x="0" y="33"/>
                  </a:moveTo>
                  <a:lnTo>
                    <a:pt x="4" y="33"/>
                  </a:lnTo>
                  <a:lnTo>
                    <a:pt x="8" y="33"/>
                  </a:lnTo>
                  <a:lnTo>
                    <a:pt x="8" y="33"/>
                  </a:lnTo>
                  <a:lnTo>
                    <a:pt x="11" y="33"/>
                  </a:lnTo>
                  <a:lnTo>
                    <a:pt x="11" y="33"/>
                  </a:lnTo>
                  <a:lnTo>
                    <a:pt x="15" y="33"/>
                  </a:lnTo>
                  <a:lnTo>
                    <a:pt x="19" y="33"/>
                  </a:lnTo>
                  <a:lnTo>
                    <a:pt x="23" y="33"/>
                  </a:lnTo>
                  <a:lnTo>
                    <a:pt x="23" y="33"/>
                  </a:lnTo>
                  <a:lnTo>
                    <a:pt x="23" y="33"/>
                  </a:lnTo>
                  <a:lnTo>
                    <a:pt x="23" y="33"/>
                  </a:lnTo>
                  <a:lnTo>
                    <a:pt x="26" y="37"/>
                  </a:lnTo>
                  <a:lnTo>
                    <a:pt x="30" y="37"/>
                  </a:lnTo>
                  <a:lnTo>
                    <a:pt x="34" y="33"/>
                  </a:lnTo>
                  <a:lnTo>
                    <a:pt x="37" y="29"/>
                  </a:lnTo>
                  <a:lnTo>
                    <a:pt x="45" y="18"/>
                  </a:lnTo>
                  <a:lnTo>
                    <a:pt x="56" y="15"/>
                  </a:lnTo>
                  <a:lnTo>
                    <a:pt x="60" y="11"/>
                  </a:lnTo>
                  <a:lnTo>
                    <a:pt x="63" y="11"/>
                  </a:lnTo>
                  <a:lnTo>
                    <a:pt x="63" y="11"/>
                  </a:lnTo>
                  <a:lnTo>
                    <a:pt x="63" y="7"/>
                  </a:lnTo>
                  <a:lnTo>
                    <a:pt x="63" y="7"/>
                  </a:lnTo>
                  <a:lnTo>
                    <a:pt x="63" y="7"/>
                  </a:lnTo>
                  <a:lnTo>
                    <a:pt x="63" y="3"/>
                  </a:lnTo>
                  <a:lnTo>
                    <a:pt x="67" y="0"/>
                  </a:lnTo>
                  <a:lnTo>
                    <a:pt x="71" y="0"/>
                  </a:lnTo>
                  <a:lnTo>
                    <a:pt x="74" y="0"/>
                  </a:lnTo>
                  <a:lnTo>
                    <a:pt x="78" y="0"/>
                  </a:lnTo>
                  <a:lnTo>
                    <a:pt x="82" y="0"/>
                  </a:lnTo>
                  <a:lnTo>
                    <a:pt x="82" y="0"/>
                  </a:lnTo>
                  <a:lnTo>
                    <a:pt x="82" y="0"/>
                  </a:lnTo>
                  <a:lnTo>
                    <a:pt x="85" y="0"/>
                  </a:lnTo>
                  <a:lnTo>
                    <a:pt x="89" y="0"/>
                  </a:lnTo>
                  <a:lnTo>
                    <a:pt x="89" y="0"/>
                  </a:lnTo>
                  <a:lnTo>
                    <a:pt x="89" y="3"/>
                  </a:lnTo>
                  <a:lnTo>
                    <a:pt x="97" y="3"/>
                  </a:lnTo>
                  <a:lnTo>
                    <a:pt x="97" y="3"/>
                  </a:lnTo>
                  <a:lnTo>
                    <a:pt x="97" y="7"/>
                  </a:lnTo>
                  <a:lnTo>
                    <a:pt x="100" y="7"/>
                  </a:lnTo>
                  <a:lnTo>
                    <a:pt x="100" y="3"/>
                  </a:lnTo>
                  <a:lnTo>
                    <a:pt x="104" y="7"/>
                  </a:lnTo>
                  <a:lnTo>
                    <a:pt x="111" y="7"/>
                  </a:lnTo>
                  <a:lnTo>
                    <a:pt x="111" y="11"/>
                  </a:lnTo>
                  <a:lnTo>
                    <a:pt x="115" y="11"/>
                  </a:lnTo>
                  <a:lnTo>
                    <a:pt x="122" y="11"/>
                  </a:lnTo>
                  <a:lnTo>
                    <a:pt x="122" y="15"/>
                  </a:lnTo>
                  <a:lnTo>
                    <a:pt x="126" y="18"/>
                  </a:lnTo>
                  <a:lnTo>
                    <a:pt x="130" y="18"/>
                  </a:lnTo>
                  <a:lnTo>
                    <a:pt x="130" y="18"/>
                  </a:lnTo>
                  <a:lnTo>
                    <a:pt x="130" y="22"/>
                  </a:lnTo>
                  <a:lnTo>
                    <a:pt x="130" y="26"/>
                  </a:lnTo>
                  <a:lnTo>
                    <a:pt x="130" y="26"/>
                  </a:lnTo>
                  <a:lnTo>
                    <a:pt x="130" y="29"/>
                  </a:lnTo>
                  <a:lnTo>
                    <a:pt x="130" y="29"/>
                  </a:lnTo>
                  <a:lnTo>
                    <a:pt x="126" y="33"/>
                  </a:lnTo>
                  <a:lnTo>
                    <a:pt x="126" y="37"/>
                  </a:lnTo>
                  <a:lnTo>
                    <a:pt x="126" y="41"/>
                  </a:lnTo>
                  <a:lnTo>
                    <a:pt x="126" y="41"/>
                  </a:lnTo>
                  <a:lnTo>
                    <a:pt x="130" y="41"/>
                  </a:lnTo>
                  <a:lnTo>
                    <a:pt x="126" y="41"/>
                  </a:lnTo>
                  <a:lnTo>
                    <a:pt x="126" y="44"/>
                  </a:lnTo>
                  <a:lnTo>
                    <a:pt x="126" y="48"/>
                  </a:lnTo>
                  <a:lnTo>
                    <a:pt x="126" y="48"/>
                  </a:lnTo>
                  <a:lnTo>
                    <a:pt x="122" y="52"/>
                  </a:lnTo>
                  <a:lnTo>
                    <a:pt x="122" y="52"/>
                  </a:lnTo>
                  <a:lnTo>
                    <a:pt x="126" y="55"/>
                  </a:lnTo>
                  <a:lnTo>
                    <a:pt x="126" y="55"/>
                  </a:lnTo>
                  <a:lnTo>
                    <a:pt x="126" y="59"/>
                  </a:lnTo>
                  <a:lnTo>
                    <a:pt x="126" y="59"/>
                  </a:lnTo>
                  <a:lnTo>
                    <a:pt x="126" y="63"/>
                  </a:lnTo>
                  <a:lnTo>
                    <a:pt x="126" y="63"/>
                  </a:lnTo>
                  <a:lnTo>
                    <a:pt x="126" y="67"/>
                  </a:lnTo>
                  <a:lnTo>
                    <a:pt x="122" y="70"/>
                  </a:lnTo>
                  <a:lnTo>
                    <a:pt x="122" y="70"/>
                  </a:lnTo>
                  <a:lnTo>
                    <a:pt x="119" y="70"/>
                  </a:lnTo>
                  <a:lnTo>
                    <a:pt x="119" y="74"/>
                  </a:lnTo>
                  <a:lnTo>
                    <a:pt x="119" y="74"/>
                  </a:lnTo>
                  <a:lnTo>
                    <a:pt x="119" y="78"/>
                  </a:lnTo>
                  <a:lnTo>
                    <a:pt x="119" y="81"/>
                  </a:lnTo>
                  <a:lnTo>
                    <a:pt x="119" y="85"/>
                  </a:lnTo>
                  <a:lnTo>
                    <a:pt x="119" y="89"/>
                  </a:lnTo>
                  <a:lnTo>
                    <a:pt x="100" y="104"/>
                  </a:lnTo>
                  <a:lnTo>
                    <a:pt x="97" y="104"/>
                  </a:lnTo>
                  <a:lnTo>
                    <a:pt x="89" y="100"/>
                  </a:lnTo>
                  <a:lnTo>
                    <a:pt x="85" y="104"/>
                  </a:lnTo>
                  <a:lnTo>
                    <a:pt x="85" y="104"/>
                  </a:lnTo>
                  <a:lnTo>
                    <a:pt x="82" y="104"/>
                  </a:lnTo>
                  <a:lnTo>
                    <a:pt x="78" y="100"/>
                  </a:lnTo>
                  <a:lnTo>
                    <a:pt x="78" y="100"/>
                  </a:lnTo>
                  <a:lnTo>
                    <a:pt x="74" y="100"/>
                  </a:lnTo>
                  <a:lnTo>
                    <a:pt x="71" y="100"/>
                  </a:lnTo>
                  <a:lnTo>
                    <a:pt x="67" y="100"/>
                  </a:lnTo>
                  <a:lnTo>
                    <a:pt x="63" y="96"/>
                  </a:lnTo>
                  <a:lnTo>
                    <a:pt x="63" y="96"/>
                  </a:lnTo>
                  <a:lnTo>
                    <a:pt x="63" y="96"/>
                  </a:lnTo>
                  <a:lnTo>
                    <a:pt x="63" y="93"/>
                  </a:lnTo>
                  <a:lnTo>
                    <a:pt x="60" y="93"/>
                  </a:lnTo>
                  <a:lnTo>
                    <a:pt x="56" y="93"/>
                  </a:lnTo>
                  <a:lnTo>
                    <a:pt x="56" y="93"/>
                  </a:lnTo>
                  <a:lnTo>
                    <a:pt x="52" y="89"/>
                  </a:lnTo>
                  <a:lnTo>
                    <a:pt x="48" y="93"/>
                  </a:lnTo>
                  <a:lnTo>
                    <a:pt x="45" y="89"/>
                  </a:lnTo>
                  <a:lnTo>
                    <a:pt x="45" y="89"/>
                  </a:lnTo>
                  <a:lnTo>
                    <a:pt x="41" y="85"/>
                  </a:lnTo>
                  <a:lnTo>
                    <a:pt x="37" y="81"/>
                  </a:lnTo>
                  <a:lnTo>
                    <a:pt x="37" y="81"/>
                  </a:lnTo>
                  <a:lnTo>
                    <a:pt x="37" y="78"/>
                  </a:lnTo>
                  <a:lnTo>
                    <a:pt x="37" y="74"/>
                  </a:lnTo>
                  <a:lnTo>
                    <a:pt x="37" y="74"/>
                  </a:lnTo>
                  <a:lnTo>
                    <a:pt x="34" y="74"/>
                  </a:lnTo>
                  <a:lnTo>
                    <a:pt x="34" y="70"/>
                  </a:lnTo>
                  <a:lnTo>
                    <a:pt x="34" y="70"/>
                  </a:lnTo>
                  <a:lnTo>
                    <a:pt x="34" y="70"/>
                  </a:lnTo>
                  <a:lnTo>
                    <a:pt x="30" y="67"/>
                  </a:lnTo>
                  <a:lnTo>
                    <a:pt x="30" y="67"/>
                  </a:lnTo>
                  <a:lnTo>
                    <a:pt x="26" y="67"/>
                  </a:lnTo>
                  <a:lnTo>
                    <a:pt x="23" y="63"/>
                  </a:lnTo>
                  <a:lnTo>
                    <a:pt x="19" y="55"/>
                  </a:lnTo>
                  <a:lnTo>
                    <a:pt x="19" y="55"/>
                  </a:lnTo>
                  <a:lnTo>
                    <a:pt x="15" y="55"/>
                  </a:lnTo>
                  <a:lnTo>
                    <a:pt x="15" y="52"/>
                  </a:lnTo>
                  <a:lnTo>
                    <a:pt x="15" y="52"/>
                  </a:lnTo>
                  <a:lnTo>
                    <a:pt x="11" y="48"/>
                  </a:lnTo>
                  <a:lnTo>
                    <a:pt x="11" y="48"/>
                  </a:lnTo>
                  <a:lnTo>
                    <a:pt x="11" y="44"/>
                  </a:lnTo>
                  <a:lnTo>
                    <a:pt x="8" y="44"/>
                  </a:lnTo>
                  <a:lnTo>
                    <a:pt x="8" y="44"/>
                  </a:lnTo>
                  <a:lnTo>
                    <a:pt x="8" y="41"/>
                  </a:lnTo>
                  <a:lnTo>
                    <a:pt x="4" y="41"/>
                  </a:lnTo>
                  <a:lnTo>
                    <a:pt x="4" y="37"/>
                  </a:lnTo>
                  <a:lnTo>
                    <a:pt x="0" y="37"/>
                  </a:lnTo>
                  <a:lnTo>
                    <a:pt x="0" y="37"/>
                  </a:lnTo>
                  <a:lnTo>
                    <a:pt x="0" y="33"/>
                  </a:lnTo>
                  <a:lnTo>
                    <a:pt x="0" y="33"/>
                  </a:lnTo>
                  <a:lnTo>
                    <a:pt x="0" y="33"/>
                  </a:lnTo>
                  <a:lnTo>
                    <a:pt x="0" y="33"/>
                  </a:lnTo>
                  <a:lnTo>
                    <a:pt x="0"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8" name="Freeform 146"/>
            <p:cNvSpPr/>
            <p:nvPr/>
          </p:nvSpPr>
          <p:spPr bwMode="auto">
            <a:xfrm>
              <a:off x="5535917" y="4754972"/>
              <a:ext cx="279455" cy="239164"/>
            </a:xfrm>
            <a:custGeom>
              <a:avLst/>
              <a:gdLst>
                <a:gd name="T0" fmla="*/ 89 w 156"/>
                <a:gd name="T1" fmla="*/ 0 h 137"/>
                <a:gd name="T2" fmla="*/ 93 w 156"/>
                <a:gd name="T3" fmla="*/ 4 h 137"/>
                <a:gd name="T4" fmla="*/ 97 w 156"/>
                <a:gd name="T5" fmla="*/ 11 h 137"/>
                <a:gd name="T6" fmla="*/ 100 w 156"/>
                <a:gd name="T7" fmla="*/ 15 h 137"/>
                <a:gd name="T8" fmla="*/ 104 w 156"/>
                <a:gd name="T9" fmla="*/ 19 h 137"/>
                <a:gd name="T10" fmla="*/ 108 w 156"/>
                <a:gd name="T11" fmla="*/ 22 h 137"/>
                <a:gd name="T12" fmla="*/ 119 w 156"/>
                <a:gd name="T13" fmla="*/ 34 h 137"/>
                <a:gd name="T14" fmla="*/ 123 w 156"/>
                <a:gd name="T15" fmla="*/ 37 h 137"/>
                <a:gd name="T16" fmla="*/ 126 w 156"/>
                <a:gd name="T17" fmla="*/ 41 h 137"/>
                <a:gd name="T18" fmla="*/ 126 w 156"/>
                <a:gd name="T19" fmla="*/ 48 h 137"/>
                <a:gd name="T20" fmla="*/ 134 w 156"/>
                <a:gd name="T21" fmla="*/ 56 h 137"/>
                <a:gd name="T22" fmla="*/ 141 w 156"/>
                <a:gd name="T23" fmla="*/ 56 h 137"/>
                <a:gd name="T24" fmla="*/ 149 w 156"/>
                <a:gd name="T25" fmla="*/ 60 h 137"/>
                <a:gd name="T26" fmla="*/ 152 w 156"/>
                <a:gd name="T27" fmla="*/ 63 h 137"/>
                <a:gd name="T28" fmla="*/ 152 w 156"/>
                <a:gd name="T29" fmla="*/ 67 h 137"/>
                <a:gd name="T30" fmla="*/ 149 w 156"/>
                <a:gd name="T31" fmla="*/ 67 h 137"/>
                <a:gd name="T32" fmla="*/ 145 w 156"/>
                <a:gd name="T33" fmla="*/ 74 h 137"/>
                <a:gd name="T34" fmla="*/ 137 w 156"/>
                <a:gd name="T35" fmla="*/ 74 h 137"/>
                <a:gd name="T36" fmla="*/ 130 w 156"/>
                <a:gd name="T37" fmla="*/ 78 h 137"/>
                <a:gd name="T38" fmla="*/ 126 w 156"/>
                <a:gd name="T39" fmla="*/ 82 h 137"/>
                <a:gd name="T40" fmla="*/ 119 w 156"/>
                <a:gd name="T41" fmla="*/ 85 h 137"/>
                <a:gd name="T42" fmla="*/ 112 w 156"/>
                <a:gd name="T43" fmla="*/ 93 h 137"/>
                <a:gd name="T44" fmla="*/ 112 w 156"/>
                <a:gd name="T45" fmla="*/ 97 h 137"/>
                <a:gd name="T46" fmla="*/ 108 w 156"/>
                <a:gd name="T47" fmla="*/ 100 h 137"/>
                <a:gd name="T48" fmla="*/ 104 w 156"/>
                <a:gd name="T49" fmla="*/ 104 h 137"/>
                <a:gd name="T50" fmla="*/ 97 w 156"/>
                <a:gd name="T51" fmla="*/ 108 h 137"/>
                <a:gd name="T52" fmla="*/ 93 w 156"/>
                <a:gd name="T53" fmla="*/ 115 h 137"/>
                <a:gd name="T54" fmla="*/ 93 w 156"/>
                <a:gd name="T55" fmla="*/ 123 h 137"/>
                <a:gd name="T56" fmla="*/ 86 w 156"/>
                <a:gd name="T57" fmla="*/ 123 h 137"/>
                <a:gd name="T58" fmla="*/ 74 w 156"/>
                <a:gd name="T59" fmla="*/ 123 h 137"/>
                <a:gd name="T60" fmla="*/ 63 w 156"/>
                <a:gd name="T61" fmla="*/ 119 h 137"/>
                <a:gd name="T62" fmla="*/ 56 w 156"/>
                <a:gd name="T63" fmla="*/ 115 h 137"/>
                <a:gd name="T64" fmla="*/ 45 w 156"/>
                <a:gd name="T65" fmla="*/ 126 h 137"/>
                <a:gd name="T66" fmla="*/ 34 w 156"/>
                <a:gd name="T67" fmla="*/ 134 h 137"/>
                <a:gd name="T68" fmla="*/ 26 w 156"/>
                <a:gd name="T69" fmla="*/ 137 h 137"/>
                <a:gd name="T70" fmla="*/ 15 w 156"/>
                <a:gd name="T71" fmla="*/ 137 h 137"/>
                <a:gd name="T72" fmla="*/ 12 w 156"/>
                <a:gd name="T73" fmla="*/ 130 h 137"/>
                <a:gd name="T74" fmla="*/ 8 w 156"/>
                <a:gd name="T75" fmla="*/ 115 h 137"/>
                <a:gd name="T76" fmla="*/ 0 w 156"/>
                <a:gd name="T77" fmla="*/ 111 h 137"/>
                <a:gd name="T78" fmla="*/ 19 w 156"/>
                <a:gd name="T79" fmla="*/ 63 h 137"/>
                <a:gd name="T80" fmla="*/ 49 w 156"/>
                <a:gd name="T81" fmla="*/ 8 h 137"/>
                <a:gd name="T82" fmla="*/ 56 w 156"/>
                <a:gd name="T83" fmla="*/ 4 h 137"/>
                <a:gd name="T84" fmla="*/ 60 w 156"/>
                <a:gd name="T85" fmla="*/ 8 h 137"/>
                <a:gd name="T86" fmla="*/ 60 w 156"/>
                <a:gd name="T87" fmla="*/ 11 h 137"/>
                <a:gd name="T88" fmla="*/ 74 w 156"/>
                <a:gd name="T89" fmla="*/ 0 h 137"/>
                <a:gd name="T90" fmla="*/ 78 w 156"/>
                <a:gd name="T91" fmla="*/ 4 h 137"/>
                <a:gd name="T92" fmla="*/ 89 w 156"/>
                <a:gd name="T93" fmla="*/ 0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56" h="137">
                  <a:moveTo>
                    <a:pt x="89" y="0"/>
                  </a:moveTo>
                  <a:lnTo>
                    <a:pt x="89" y="0"/>
                  </a:lnTo>
                  <a:lnTo>
                    <a:pt x="89" y="0"/>
                  </a:lnTo>
                  <a:lnTo>
                    <a:pt x="89" y="4"/>
                  </a:lnTo>
                  <a:lnTo>
                    <a:pt x="89" y="4"/>
                  </a:lnTo>
                  <a:lnTo>
                    <a:pt x="93" y="4"/>
                  </a:lnTo>
                  <a:lnTo>
                    <a:pt x="93" y="8"/>
                  </a:lnTo>
                  <a:lnTo>
                    <a:pt x="97" y="8"/>
                  </a:lnTo>
                  <a:lnTo>
                    <a:pt x="97" y="11"/>
                  </a:lnTo>
                  <a:lnTo>
                    <a:pt x="97" y="11"/>
                  </a:lnTo>
                  <a:lnTo>
                    <a:pt x="100" y="11"/>
                  </a:lnTo>
                  <a:lnTo>
                    <a:pt x="100" y="15"/>
                  </a:lnTo>
                  <a:lnTo>
                    <a:pt x="100" y="15"/>
                  </a:lnTo>
                  <a:lnTo>
                    <a:pt x="104" y="19"/>
                  </a:lnTo>
                  <a:lnTo>
                    <a:pt x="104" y="19"/>
                  </a:lnTo>
                  <a:lnTo>
                    <a:pt x="104" y="22"/>
                  </a:lnTo>
                  <a:lnTo>
                    <a:pt x="108" y="22"/>
                  </a:lnTo>
                  <a:lnTo>
                    <a:pt x="108" y="22"/>
                  </a:lnTo>
                  <a:lnTo>
                    <a:pt x="112" y="30"/>
                  </a:lnTo>
                  <a:lnTo>
                    <a:pt x="115" y="34"/>
                  </a:lnTo>
                  <a:lnTo>
                    <a:pt x="119" y="34"/>
                  </a:lnTo>
                  <a:lnTo>
                    <a:pt x="119" y="34"/>
                  </a:lnTo>
                  <a:lnTo>
                    <a:pt x="123" y="37"/>
                  </a:lnTo>
                  <a:lnTo>
                    <a:pt x="123" y="37"/>
                  </a:lnTo>
                  <a:lnTo>
                    <a:pt x="123" y="37"/>
                  </a:lnTo>
                  <a:lnTo>
                    <a:pt x="123" y="41"/>
                  </a:lnTo>
                  <a:lnTo>
                    <a:pt x="126" y="41"/>
                  </a:lnTo>
                  <a:lnTo>
                    <a:pt x="126" y="41"/>
                  </a:lnTo>
                  <a:lnTo>
                    <a:pt x="126" y="45"/>
                  </a:lnTo>
                  <a:lnTo>
                    <a:pt x="126" y="48"/>
                  </a:lnTo>
                  <a:lnTo>
                    <a:pt x="126" y="48"/>
                  </a:lnTo>
                  <a:lnTo>
                    <a:pt x="130" y="52"/>
                  </a:lnTo>
                  <a:lnTo>
                    <a:pt x="134" y="56"/>
                  </a:lnTo>
                  <a:lnTo>
                    <a:pt x="134" y="56"/>
                  </a:lnTo>
                  <a:lnTo>
                    <a:pt x="137" y="60"/>
                  </a:lnTo>
                  <a:lnTo>
                    <a:pt x="141" y="56"/>
                  </a:lnTo>
                  <a:lnTo>
                    <a:pt x="145" y="60"/>
                  </a:lnTo>
                  <a:lnTo>
                    <a:pt x="145" y="60"/>
                  </a:lnTo>
                  <a:lnTo>
                    <a:pt x="149" y="60"/>
                  </a:lnTo>
                  <a:lnTo>
                    <a:pt x="152" y="60"/>
                  </a:lnTo>
                  <a:lnTo>
                    <a:pt x="152" y="63"/>
                  </a:lnTo>
                  <a:lnTo>
                    <a:pt x="152" y="63"/>
                  </a:lnTo>
                  <a:lnTo>
                    <a:pt x="152" y="63"/>
                  </a:lnTo>
                  <a:lnTo>
                    <a:pt x="156" y="67"/>
                  </a:lnTo>
                  <a:lnTo>
                    <a:pt x="152" y="67"/>
                  </a:lnTo>
                  <a:lnTo>
                    <a:pt x="152" y="67"/>
                  </a:lnTo>
                  <a:lnTo>
                    <a:pt x="149" y="67"/>
                  </a:lnTo>
                  <a:lnTo>
                    <a:pt x="149" y="67"/>
                  </a:lnTo>
                  <a:lnTo>
                    <a:pt x="149" y="71"/>
                  </a:lnTo>
                  <a:lnTo>
                    <a:pt x="145" y="71"/>
                  </a:lnTo>
                  <a:lnTo>
                    <a:pt x="145" y="74"/>
                  </a:lnTo>
                  <a:lnTo>
                    <a:pt x="141" y="74"/>
                  </a:lnTo>
                  <a:lnTo>
                    <a:pt x="137" y="74"/>
                  </a:lnTo>
                  <a:lnTo>
                    <a:pt x="137" y="74"/>
                  </a:lnTo>
                  <a:lnTo>
                    <a:pt x="137" y="74"/>
                  </a:lnTo>
                  <a:lnTo>
                    <a:pt x="134" y="74"/>
                  </a:lnTo>
                  <a:lnTo>
                    <a:pt x="130" y="78"/>
                  </a:lnTo>
                  <a:lnTo>
                    <a:pt x="126" y="78"/>
                  </a:lnTo>
                  <a:lnTo>
                    <a:pt x="126" y="82"/>
                  </a:lnTo>
                  <a:lnTo>
                    <a:pt x="126" y="82"/>
                  </a:lnTo>
                  <a:lnTo>
                    <a:pt x="123" y="82"/>
                  </a:lnTo>
                  <a:lnTo>
                    <a:pt x="123" y="85"/>
                  </a:lnTo>
                  <a:lnTo>
                    <a:pt x="119" y="85"/>
                  </a:lnTo>
                  <a:lnTo>
                    <a:pt x="119" y="85"/>
                  </a:lnTo>
                  <a:lnTo>
                    <a:pt x="112" y="89"/>
                  </a:lnTo>
                  <a:lnTo>
                    <a:pt x="112" y="93"/>
                  </a:lnTo>
                  <a:lnTo>
                    <a:pt x="115" y="97"/>
                  </a:lnTo>
                  <a:lnTo>
                    <a:pt x="115" y="97"/>
                  </a:lnTo>
                  <a:lnTo>
                    <a:pt x="112" y="97"/>
                  </a:lnTo>
                  <a:lnTo>
                    <a:pt x="112" y="100"/>
                  </a:lnTo>
                  <a:lnTo>
                    <a:pt x="108" y="100"/>
                  </a:lnTo>
                  <a:lnTo>
                    <a:pt x="108" y="100"/>
                  </a:lnTo>
                  <a:lnTo>
                    <a:pt x="104" y="104"/>
                  </a:lnTo>
                  <a:lnTo>
                    <a:pt x="104" y="104"/>
                  </a:lnTo>
                  <a:lnTo>
                    <a:pt x="104" y="104"/>
                  </a:lnTo>
                  <a:lnTo>
                    <a:pt x="100" y="108"/>
                  </a:lnTo>
                  <a:lnTo>
                    <a:pt x="100" y="108"/>
                  </a:lnTo>
                  <a:lnTo>
                    <a:pt x="97" y="108"/>
                  </a:lnTo>
                  <a:lnTo>
                    <a:pt x="93" y="111"/>
                  </a:lnTo>
                  <a:lnTo>
                    <a:pt x="93" y="115"/>
                  </a:lnTo>
                  <a:lnTo>
                    <a:pt x="93" y="115"/>
                  </a:lnTo>
                  <a:lnTo>
                    <a:pt x="93" y="119"/>
                  </a:lnTo>
                  <a:lnTo>
                    <a:pt x="93" y="119"/>
                  </a:lnTo>
                  <a:lnTo>
                    <a:pt x="93" y="123"/>
                  </a:lnTo>
                  <a:lnTo>
                    <a:pt x="89" y="123"/>
                  </a:lnTo>
                  <a:lnTo>
                    <a:pt x="86" y="123"/>
                  </a:lnTo>
                  <a:lnTo>
                    <a:pt x="86" y="123"/>
                  </a:lnTo>
                  <a:lnTo>
                    <a:pt x="82" y="123"/>
                  </a:lnTo>
                  <a:lnTo>
                    <a:pt x="78" y="123"/>
                  </a:lnTo>
                  <a:lnTo>
                    <a:pt x="74" y="123"/>
                  </a:lnTo>
                  <a:lnTo>
                    <a:pt x="74" y="123"/>
                  </a:lnTo>
                  <a:lnTo>
                    <a:pt x="71" y="123"/>
                  </a:lnTo>
                  <a:lnTo>
                    <a:pt x="63" y="119"/>
                  </a:lnTo>
                  <a:lnTo>
                    <a:pt x="63" y="119"/>
                  </a:lnTo>
                  <a:lnTo>
                    <a:pt x="60" y="115"/>
                  </a:lnTo>
                  <a:lnTo>
                    <a:pt x="56" y="115"/>
                  </a:lnTo>
                  <a:lnTo>
                    <a:pt x="52" y="115"/>
                  </a:lnTo>
                  <a:lnTo>
                    <a:pt x="49" y="119"/>
                  </a:lnTo>
                  <a:lnTo>
                    <a:pt x="45" y="126"/>
                  </a:lnTo>
                  <a:lnTo>
                    <a:pt x="41" y="130"/>
                  </a:lnTo>
                  <a:lnTo>
                    <a:pt x="37" y="130"/>
                  </a:lnTo>
                  <a:lnTo>
                    <a:pt x="34" y="134"/>
                  </a:lnTo>
                  <a:lnTo>
                    <a:pt x="30" y="134"/>
                  </a:lnTo>
                  <a:lnTo>
                    <a:pt x="26" y="137"/>
                  </a:lnTo>
                  <a:lnTo>
                    <a:pt x="26" y="137"/>
                  </a:lnTo>
                  <a:lnTo>
                    <a:pt x="23" y="137"/>
                  </a:lnTo>
                  <a:lnTo>
                    <a:pt x="19" y="137"/>
                  </a:lnTo>
                  <a:lnTo>
                    <a:pt x="15" y="137"/>
                  </a:lnTo>
                  <a:lnTo>
                    <a:pt x="12" y="137"/>
                  </a:lnTo>
                  <a:lnTo>
                    <a:pt x="12" y="134"/>
                  </a:lnTo>
                  <a:lnTo>
                    <a:pt x="12" y="130"/>
                  </a:lnTo>
                  <a:lnTo>
                    <a:pt x="12" y="126"/>
                  </a:lnTo>
                  <a:lnTo>
                    <a:pt x="8" y="119"/>
                  </a:lnTo>
                  <a:lnTo>
                    <a:pt x="8" y="115"/>
                  </a:lnTo>
                  <a:lnTo>
                    <a:pt x="0" y="111"/>
                  </a:lnTo>
                  <a:lnTo>
                    <a:pt x="0" y="111"/>
                  </a:lnTo>
                  <a:lnTo>
                    <a:pt x="0" y="111"/>
                  </a:lnTo>
                  <a:lnTo>
                    <a:pt x="0" y="108"/>
                  </a:lnTo>
                  <a:lnTo>
                    <a:pt x="4" y="63"/>
                  </a:lnTo>
                  <a:lnTo>
                    <a:pt x="19" y="63"/>
                  </a:lnTo>
                  <a:lnTo>
                    <a:pt x="23" y="8"/>
                  </a:lnTo>
                  <a:lnTo>
                    <a:pt x="34" y="8"/>
                  </a:lnTo>
                  <a:lnTo>
                    <a:pt x="49" y="8"/>
                  </a:lnTo>
                  <a:lnTo>
                    <a:pt x="56" y="4"/>
                  </a:lnTo>
                  <a:lnTo>
                    <a:pt x="56" y="4"/>
                  </a:lnTo>
                  <a:lnTo>
                    <a:pt x="56" y="4"/>
                  </a:lnTo>
                  <a:lnTo>
                    <a:pt x="60" y="4"/>
                  </a:lnTo>
                  <a:lnTo>
                    <a:pt x="60" y="8"/>
                  </a:lnTo>
                  <a:lnTo>
                    <a:pt x="60" y="8"/>
                  </a:lnTo>
                  <a:lnTo>
                    <a:pt x="60" y="8"/>
                  </a:lnTo>
                  <a:lnTo>
                    <a:pt x="60" y="11"/>
                  </a:lnTo>
                  <a:lnTo>
                    <a:pt x="60" y="11"/>
                  </a:lnTo>
                  <a:lnTo>
                    <a:pt x="67" y="8"/>
                  </a:lnTo>
                  <a:lnTo>
                    <a:pt x="71" y="4"/>
                  </a:lnTo>
                  <a:lnTo>
                    <a:pt x="74" y="0"/>
                  </a:lnTo>
                  <a:lnTo>
                    <a:pt x="74" y="0"/>
                  </a:lnTo>
                  <a:lnTo>
                    <a:pt x="78" y="4"/>
                  </a:lnTo>
                  <a:lnTo>
                    <a:pt x="78" y="4"/>
                  </a:lnTo>
                  <a:lnTo>
                    <a:pt x="82" y="0"/>
                  </a:lnTo>
                  <a:lnTo>
                    <a:pt x="86" y="0"/>
                  </a:lnTo>
                  <a:lnTo>
                    <a:pt x="89" y="0"/>
                  </a:lnTo>
                  <a:lnTo>
                    <a:pt x="89" y="0"/>
                  </a:lnTo>
                  <a:lnTo>
                    <a:pt x="89"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9" name="Freeform 147"/>
            <p:cNvSpPr/>
            <p:nvPr/>
          </p:nvSpPr>
          <p:spPr bwMode="auto">
            <a:xfrm>
              <a:off x="5297666" y="4728788"/>
              <a:ext cx="397687" cy="331687"/>
            </a:xfrm>
            <a:custGeom>
              <a:avLst/>
              <a:gdLst>
                <a:gd name="T0" fmla="*/ 137 w 222"/>
                <a:gd name="T1" fmla="*/ 78 h 190"/>
                <a:gd name="T2" fmla="*/ 167 w 222"/>
                <a:gd name="T3" fmla="*/ 23 h 190"/>
                <a:gd name="T4" fmla="*/ 189 w 222"/>
                <a:gd name="T5" fmla="*/ 19 h 190"/>
                <a:gd name="T6" fmla="*/ 193 w 222"/>
                <a:gd name="T7" fmla="*/ 23 h 190"/>
                <a:gd name="T8" fmla="*/ 193 w 222"/>
                <a:gd name="T9" fmla="*/ 26 h 190"/>
                <a:gd name="T10" fmla="*/ 204 w 222"/>
                <a:gd name="T11" fmla="*/ 19 h 190"/>
                <a:gd name="T12" fmla="*/ 211 w 222"/>
                <a:gd name="T13" fmla="*/ 19 h 190"/>
                <a:gd name="T14" fmla="*/ 219 w 222"/>
                <a:gd name="T15" fmla="*/ 15 h 190"/>
                <a:gd name="T16" fmla="*/ 219 w 222"/>
                <a:gd name="T17" fmla="*/ 11 h 190"/>
                <a:gd name="T18" fmla="*/ 215 w 222"/>
                <a:gd name="T19" fmla="*/ 8 h 190"/>
                <a:gd name="T20" fmla="*/ 211 w 222"/>
                <a:gd name="T21" fmla="*/ 11 h 190"/>
                <a:gd name="T22" fmla="*/ 167 w 222"/>
                <a:gd name="T23" fmla="*/ 19 h 190"/>
                <a:gd name="T24" fmla="*/ 163 w 222"/>
                <a:gd name="T25" fmla="*/ 19 h 190"/>
                <a:gd name="T26" fmla="*/ 159 w 222"/>
                <a:gd name="T27" fmla="*/ 15 h 190"/>
                <a:gd name="T28" fmla="*/ 156 w 222"/>
                <a:gd name="T29" fmla="*/ 15 h 190"/>
                <a:gd name="T30" fmla="*/ 148 w 222"/>
                <a:gd name="T31" fmla="*/ 19 h 190"/>
                <a:gd name="T32" fmla="*/ 141 w 222"/>
                <a:gd name="T33" fmla="*/ 15 h 190"/>
                <a:gd name="T34" fmla="*/ 137 w 222"/>
                <a:gd name="T35" fmla="*/ 15 h 190"/>
                <a:gd name="T36" fmla="*/ 130 w 222"/>
                <a:gd name="T37" fmla="*/ 15 h 190"/>
                <a:gd name="T38" fmla="*/ 122 w 222"/>
                <a:gd name="T39" fmla="*/ 15 h 190"/>
                <a:gd name="T40" fmla="*/ 115 w 222"/>
                <a:gd name="T41" fmla="*/ 11 h 190"/>
                <a:gd name="T42" fmla="*/ 111 w 222"/>
                <a:gd name="T43" fmla="*/ 8 h 190"/>
                <a:gd name="T44" fmla="*/ 48 w 222"/>
                <a:gd name="T45" fmla="*/ 8 h 190"/>
                <a:gd name="T46" fmla="*/ 41 w 222"/>
                <a:gd name="T47" fmla="*/ 8 h 190"/>
                <a:gd name="T48" fmla="*/ 33 w 222"/>
                <a:gd name="T49" fmla="*/ 4 h 190"/>
                <a:gd name="T50" fmla="*/ 30 w 222"/>
                <a:gd name="T51" fmla="*/ 0 h 190"/>
                <a:gd name="T52" fmla="*/ 26 w 222"/>
                <a:gd name="T53" fmla="*/ 0 h 190"/>
                <a:gd name="T54" fmla="*/ 22 w 222"/>
                <a:gd name="T55" fmla="*/ 0 h 190"/>
                <a:gd name="T56" fmla="*/ 15 w 222"/>
                <a:gd name="T57" fmla="*/ 8 h 190"/>
                <a:gd name="T58" fmla="*/ 8 w 222"/>
                <a:gd name="T59" fmla="*/ 4 h 190"/>
                <a:gd name="T60" fmla="*/ 4 w 222"/>
                <a:gd name="T61" fmla="*/ 8 h 190"/>
                <a:gd name="T62" fmla="*/ 4 w 222"/>
                <a:gd name="T63" fmla="*/ 19 h 190"/>
                <a:gd name="T64" fmla="*/ 26 w 222"/>
                <a:gd name="T65" fmla="*/ 52 h 190"/>
                <a:gd name="T66" fmla="*/ 33 w 222"/>
                <a:gd name="T67" fmla="*/ 75 h 190"/>
                <a:gd name="T68" fmla="*/ 41 w 222"/>
                <a:gd name="T69" fmla="*/ 93 h 190"/>
                <a:gd name="T70" fmla="*/ 48 w 222"/>
                <a:gd name="T71" fmla="*/ 123 h 190"/>
                <a:gd name="T72" fmla="*/ 48 w 222"/>
                <a:gd name="T73" fmla="*/ 134 h 190"/>
                <a:gd name="T74" fmla="*/ 52 w 222"/>
                <a:gd name="T75" fmla="*/ 145 h 190"/>
                <a:gd name="T76" fmla="*/ 52 w 222"/>
                <a:gd name="T77" fmla="*/ 152 h 190"/>
                <a:gd name="T78" fmla="*/ 59 w 222"/>
                <a:gd name="T79" fmla="*/ 167 h 190"/>
                <a:gd name="T80" fmla="*/ 67 w 222"/>
                <a:gd name="T81" fmla="*/ 178 h 190"/>
                <a:gd name="T82" fmla="*/ 78 w 222"/>
                <a:gd name="T83" fmla="*/ 178 h 190"/>
                <a:gd name="T84" fmla="*/ 82 w 222"/>
                <a:gd name="T85" fmla="*/ 175 h 190"/>
                <a:gd name="T86" fmla="*/ 89 w 222"/>
                <a:gd name="T87" fmla="*/ 175 h 190"/>
                <a:gd name="T88" fmla="*/ 96 w 222"/>
                <a:gd name="T89" fmla="*/ 186 h 190"/>
                <a:gd name="T90" fmla="*/ 104 w 222"/>
                <a:gd name="T91" fmla="*/ 186 h 190"/>
                <a:gd name="T92" fmla="*/ 111 w 222"/>
                <a:gd name="T93" fmla="*/ 186 h 190"/>
                <a:gd name="T94" fmla="*/ 115 w 222"/>
                <a:gd name="T95" fmla="*/ 190 h 190"/>
                <a:gd name="T96" fmla="*/ 119 w 222"/>
                <a:gd name="T97" fmla="*/ 182 h 190"/>
                <a:gd name="T98" fmla="*/ 130 w 222"/>
                <a:gd name="T99" fmla="*/ 178 h 190"/>
                <a:gd name="T100" fmla="*/ 133 w 222"/>
                <a:gd name="T101" fmla="*/ 126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22" h="190">
                  <a:moveTo>
                    <a:pt x="133" y="126"/>
                  </a:moveTo>
                  <a:lnTo>
                    <a:pt x="133" y="123"/>
                  </a:lnTo>
                  <a:lnTo>
                    <a:pt x="137" y="78"/>
                  </a:lnTo>
                  <a:lnTo>
                    <a:pt x="152" y="78"/>
                  </a:lnTo>
                  <a:lnTo>
                    <a:pt x="156" y="23"/>
                  </a:lnTo>
                  <a:lnTo>
                    <a:pt x="167" y="23"/>
                  </a:lnTo>
                  <a:lnTo>
                    <a:pt x="182" y="23"/>
                  </a:lnTo>
                  <a:lnTo>
                    <a:pt x="189" y="19"/>
                  </a:lnTo>
                  <a:lnTo>
                    <a:pt x="189" y="19"/>
                  </a:lnTo>
                  <a:lnTo>
                    <a:pt x="189" y="19"/>
                  </a:lnTo>
                  <a:lnTo>
                    <a:pt x="193" y="19"/>
                  </a:lnTo>
                  <a:lnTo>
                    <a:pt x="193" y="23"/>
                  </a:lnTo>
                  <a:lnTo>
                    <a:pt x="193" y="23"/>
                  </a:lnTo>
                  <a:lnTo>
                    <a:pt x="193" y="23"/>
                  </a:lnTo>
                  <a:lnTo>
                    <a:pt x="193" y="26"/>
                  </a:lnTo>
                  <a:lnTo>
                    <a:pt x="193" y="26"/>
                  </a:lnTo>
                  <a:lnTo>
                    <a:pt x="200" y="23"/>
                  </a:lnTo>
                  <a:lnTo>
                    <a:pt x="204" y="19"/>
                  </a:lnTo>
                  <a:lnTo>
                    <a:pt x="207" y="15"/>
                  </a:lnTo>
                  <a:lnTo>
                    <a:pt x="207" y="15"/>
                  </a:lnTo>
                  <a:lnTo>
                    <a:pt x="211" y="19"/>
                  </a:lnTo>
                  <a:lnTo>
                    <a:pt x="211" y="19"/>
                  </a:lnTo>
                  <a:lnTo>
                    <a:pt x="215" y="15"/>
                  </a:lnTo>
                  <a:lnTo>
                    <a:pt x="219" y="15"/>
                  </a:lnTo>
                  <a:lnTo>
                    <a:pt x="222" y="15"/>
                  </a:lnTo>
                  <a:lnTo>
                    <a:pt x="222" y="11"/>
                  </a:lnTo>
                  <a:lnTo>
                    <a:pt x="219" y="11"/>
                  </a:lnTo>
                  <a:lnTo>
                    <a:pt x="219" y="11"/>
                  </a:lnTo>
                  <a:lnTo>
                    <a:pt x="219" y="11"/>
                  </a:lnTo>
                  <a:lnTo>
                    <a:pt x="215" y="8"/>
                  </a:lnTo>
                  <a:lnTo>
                    <a:pt x="215" y="8"/>
                  </a:lnTo>
                  <a:lnTo>
                    <a:pt x="215" y="8"/>
                  </a:lnTo>
                  <a:lnTo>
                    <a:pt x="211" y="11"/>
                  </a:lnTo>
                  <a:lnTo>
                    <a:pt x="207" y="8"/>
                  </a:lnTo>
                  <a:lnTo>
                    <a:pt x="167" y="19"/>
                  </a:lnTo>
                  <a:lnTo>
                    <a:pt x="167" y="19"/>
                  </a:lnTo>
                  <a:lnTo>
                    <a:pt x="167" y="19"/>
                  </a:lnTo>
                  <a:lnTo>
                    <a:pt x="163" y="19"/>
                  </a:lnTo>
                  <a:lnTo>
                    <a:pt x="163" y="19"/>
                  </a:lnTo>
                  <a:lnTo>
                    <a:pt x="163" y="19"/>
                  </a:lnTo>
                  <a:lnTo>
                    <a:pt x="159" y="15"/>
                  </a:lnTo>
                  <a:lnTo>
                    <a:pt x="159" y="15"/>
                  </a:lnTo>
                  <a:lnTo>
                    <a:pt x="159" y="15"/>
                  </a:lnTo>
                  <a:lnTo>
                    <a:pt x="156" y="15"/>
                  </a:lnTo>
                  <a:lnTo>
                    <a:pt x="156" y="15"/>
                  </a:lnTo>
                  <a:lnTo>
                    <a:pt x="156" y="19"/>
                  </a:lnTo>
                  <a:lnTo>
                    <a:pt x="152" y="19"/>
                  </a:lnTo>
                  <a:lnTo>
                    <a:pt x="148" y="19"/>
                  </a:lnTo>
                  <a:lnTo>
                    <a:pt x="148" y="15"/>
                  </a:lnTo>
                  <a:lnTo>
                    <a:pt x="145" y="15"/>
                  </a:lnTo>
                  <a:lnTo>
                    <a:pt x="141" y="15"/>
                  </a:lnTo>
                  <a:lnTo>
                    <a:pt x="141" y="11"/>
                  </a:lnTo>
                  <a:lnTo>
                    <a:pt x="141" y="15"/>
                  </a:lnTo>
                  <a:lnTo>
                    <a:pt x="137" y="15"/>
                  </a:lnTo>
                  <a:lnTo>
                    <a:pt x="133" y="15"/>
                  </a:lnTo>
                  <a:lnTo>
                    <a:pt x="130" y="15"/>
                  </a:lnTo>
                  <a:lnTo>
                    <a:pt x="130" y="15"/>
                  </a:lnTo>
                  <a:lnTo>
                    <a:pt x="126" y="15"/>
                  </a:lnTo>
                  <a:lnTo>
                    <a:pt x="126" y="15"/>
                  </a:lnTo>
                  <a:lnTo>
                    <a:pt x="122" y="15"/>
                  </a:lnTo>
                  <a:lnTo>
                    <a:pt x="122" y="15"/>
                  </a:lnTo>
                  <a:lnTo>
                    <a:pt x="119" y="11"/>
                  </a:lnTo>
                  <a:lnTo>
                    <a:pt x="115" y="11"/>
                  </a:lnTo>
                  <a:lnTo>
                    <a:pt x="115" y="11"/>
                  </a:lnTo>
                  <a:lnTo>
                    <a:pt x="111" y="8"/>
                  </a:lnTo>
                  <a:lnTo>
                    <a:pt x="111" y="8"/>
                  </a:lnTo>
                  <a:lnTo>
                    <a:pt x="48" y="8"/>
                  </a:lnTo>
                  <a:lnTo>
                    <a:pt x="48" y="8"/>
                  </a:lnTo>
                  <a:lnTo>
                    <a:pt x="48" y="8"/>
                  </a:lnTo>
                  <a:lnTo>
                    <a:pt x="45" y="8"/>
                  </a:lnTo>
                  <a:lnTo>
                    <a:pt x="45" y="8"/>
                  </a:lnTo>
                  <a:lnTo>
                    <a:pt x="41" y="8"/>
                  </a:lnTo>
                  <a:lnTo>
                    <a:pt x="37" y="8"/>
                  </a:lnTo>
                  <a:lnTo>
                    <a:pt x="33" y="4"/>
                  </a:lnTo>
                  <a:lnTo>
                    <a:pt x="33" y="4"/>
                  </a:lnTo>
                  <a:lnTo>
                    <a:pt x="33" y="4"/>
                  </a:lnTo>
                  <a:lnTo>
                    <a:pt x="30" y="4"/>
                  </a:lnTo>
                  <a:lnTo>
                    <a:pt x="30" y="0"/>
                  </a:lnTo>
                  <a:lnTo>
                    <a:pt x="30" y="0"/>
                  </a:lnTo>
                  <a:lnTo>
                    <a:pt x="26" y="0"/>
                  </a:lnTo>
                  <a:lnTo>
                    <a:pt x="26" y="0"/>
                  </a:lnTo>
                  <a:lnTo>
                    <a:pt x="26" y="0"/>
                  </a:lnTo>
                  <a:lnTo>
                    <a:pt x="22" y="0"/>
                  </a:lnTo>
                  <a:lnTo>
                    <a:pt x="22" y="0"/>
                  </a:lnTo>
                  <a:lnTo>
                    <a:pt x="15" y="4"/>
                  </a:lnTo>
                  <a:lnTo>
                    <a:pt x="15" y="4"/>
                  </a:lnTo>
                  <a:lnTo>
                    <a:pt x="15" y="8"/>
                  </a:lnTo>
                  <a:lnTo>
                    <a:pt x="11" y="4"/>
                  </a:lnTo>
                  <a:lnTo>
                    <a:pt x="8" y="4"/>
                  </a:lnTo>
                  <a:lnTo>
                    <a:pt x="8" y="4"/>
                  </a:lnTo>
                  <a:lnTo>
                    <a:pt x="8" y="8"/>
                  </a:lnTo>
                  <a:lnTo>
                    <a:pt x="4" y="8"/>
                  </a:lnTo>
                  <a:lnTo>
                    <a:pt x="4" y="8"/>
                  </a:lnTo>
                  <a:lnTo>
                    <a:pt x="0" y="8"/>
                  </a:lnTo>
                  <a:lnTo>
                    <a:pt x="0" y="8"/>
                  </a:lnTo>
                  <a:lnTo>
                    <a:pt x="4" y="19"/>
                  </a:lnTo>
                  <a:lnTo>
                    <a:pt x="11" y="30"/>
                  </a:lnTo>
                  <a:lnTo>
                    <a:pt x="19" y="37"/>
                  </a:lnTo>
                  <a:lnTo>
                    <a:pt x="26" y="52"/>
                  </a:lnTo>
                  <a:lnTo>
                    <a:pt x="26" y="60"/>
                  </a:lnTo>
                  <a:lnTo>
                    <a:pt x="33" y="71"/>
                  </a:lnTo>
                  <a:lnTo>
                    <a:pt x="33" y="75"/>
                  </a:lnTo>
                  <a:lnTo>
                    <a:pt x="45" y="86"/>
                  </a:lnTo>
                  <a:lnTo>
                    <a:pt x="45" y="93"/>
                  </a:lnTo>
                  <a:lnTo>
                    <a:pt x="41" y="93"/>
                  </a:lnTo>
                  <a:lnTo>
                    <a:pt x="45" y="100"/>
                  </a:lnTo>
                  <a:lnTo>
                    <a:pt x="45" y="112"/>
                  </a:lnTo>
                  <a:lnTo>
                    <a:pt x="48" y="123"/>
                  </a:lnTo>
                  <a:lnTo>
                    <a:pt x="48" y="130"/>
                  </a:lnTo>
                  <a:lnTo>
                    <a:pt x="52" y="134"/>
                  </a:lnTo>
                  <a:lnTo>
                    <a:pt x="48" y="134"/>
                  </a:lnTo>
                  <a:lnTo>
                    <a:pt x="52" y="138"/>
                  </a:lnTo>
                  <a:lnTo>
                    <a:pt x="52" y="145"/>
                  </a:lnTo>
                  <a:lnTo>
                    <a:pt x="52" y="145"/>
                  </a:lnTo>
                  <a:lnTo>
                    <a:pt x="56" y="149"/>
                  </a:lnTo>
                  <a:lnTo>
                    <a:pt x="52" y="149"/>
                  </a:lnTo>
                  <a:lnTo>
                    <a:pt x="52" y="152"/>
                  </a:lnTo>
                  <a:lnTo>
                    <a:pt x="56" y="156"/>
                  </a:lnTo>
                  <a:lnTo>
                    <a:pt x="56" y="164"/>
                  </a:lnTo>
                  <a:lnTo>
                    <a:pt x="59" y="167"/>
                  </a:lnTo>
                  <a:lnTo>
                    <a:pt x="63" y="171"/>
                  </a:lnTo>
                  <a:lnTo>
                    <a:pt x="67" y="175"/>
                  </a:lnTo>
                  <a:lnTo>
                    <a:pt x="67" y="178"/>
                  </a:lnTo>
                  <a:lnTo>
                    <a:pt x="74" y="182"/>
                  </a:lnTo>
                  <a:lnTo>
                    <a:pt x="78" y="182"/>
                  </a:lnTo>
                  <a:lnTo>
                    <a:pt x="78" y="178"/>
                  </a:lnTo>
                  <a:lnTo>
                    <a:pt x="78" y="178"/>
                  </a:lnTo>
                  <a:lnTo>
                    <a:pt x="78" y="178"/>
                  </a:lnTo>
                  <a:lnTo>
                    <a:pt x="82" y="175"/>
                  </a:lnTo>
                  <a:lnTo>
                    <a:pt x="85" y="175"/>
                  </a:lnTo>
                  <a:lnTo>
                    <a:pt x="85" y="175"/>
                  </a:lnTo>
                  <a:lnTo>
                    <a:pt x="89" y="175"/>
                  </a:lnTo>
                  <a:lnTo>
                    <a:pt x="89" y="178"/>
                  </a:lnTo>
                  <a:lnTo>
                    <a:pt x="89" y="186"/>
                  </a:lnTo>
                  <a:lnTo>
                    <a:pt x="96" y="186"/>
                  </a:lnTo>
                  <a:lnTo>
                    <a:pt x="100" y="186"/>
                  </a:lnTo>
                  <a:lnTo>
                    <a:pt x="100" y="186"/>
                  </a:lnTo>
                  <a:lnTo>
                    <a:pt x="104" y="186"/>
                  </a:lnTo>
                  <a:lnTo>
                    <a:pt x="108" y="186"/>
                  </a:lnTo>
                  <a:lnTo>
                    <a:pt x="108" y="186"/>
                  </a:lnTo>
                  <a:lnTo>
                    <a:pt x="111" y="186"/>
                  </a:lnTo>
                  <a:lnTo>
                    <a:pt x="111" y="190"/>
                  </a:lnTo>
                  <a:lnTo>
                    <a:pt x="115" y="190"/>
                  </a:lnTo>
                  <a:lnTo>
                    <a:pt x="115" y="190"/>
                  </a:lnTo>
                  <a:lnTo>
                    <a:pt x="115" y="186"/>
                  </a:lnTo>
                  <a:lnTo>
                    <a:pt x="119" y="182"/>
                  </a:lnTo>
                  <a:lnTo>
                    <a:pt x="119" y="182"/>
                  </a:lnTo>
                  <a:lnTo>
                    <a:pt x="122" y="182"/>
                  </a:lnTo>
                  <a:lnTo>
                    <a:pt x="126" y="178"/>
                  </a:lnTo>
                  <a:lnTo>
                    <a:pt x="130" y="178"/>
                  </a:lnTo>
                  <a:lnTo>
                    <a:pt x="133" y="178"/>
                  </a:lnTo>
                  <a:lnTo>
                    <a:pt x="133" y="126"/>
                  </a:lnTo>
                  <a:lnTo>
                    <a:pt x="133" y="1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0" name="Freeform 148"/>
            <p:cNvSpPr/>
            <p:nvPr/>
          </p:nvSpPr>
          <p:spPr bwMode="auto">
            <a:xfrm>
              <a:off x="6578505" y="4838766"/>
              <a:ext cx="19705" cy="13966"/>
            </a:xfrm>
            <a:custGeom>
              <a:avLst/>
              <a:gdLst>
                <a:gd name="T0" fmla="*/ 0 w 11"/>
                <a:gd name="T1" fmla="*/ 0 h 8"/>
                <a:gd name="T2" fmla="*/ 0 w 11"/>
                <a:gd name="T3" fmla="*/ 4 h 8"/>
                <a:gd name="T4" fmla="*/ 3 w 11"/>
                <a:gd name="T5" fmla="*/ 8 h 8"/>
                <a:gd name="T6" fmla="*/ 3 w 11"/>
                <a:gd name="T7" fmla="*/ 8 h 8"/>
                <a:gd name="T8" fmla="*/ 11 w 11"/>
                <a:gd name="T9" fmla="*/ 4 h 8"/>
                <a:gd name="T10" fmla="*/ 7 w 11"/>
                <a:gd name="T11" fmla="*/ 4 h 8"/>
                <a:gd name="T12" fmla="*/ 7 w 11"/>
                <a:gd name="T13" fmla="*/ 0 h 8"/>
                <a:gd name="T14" fmla="*/ 3 w 11"/>
                <a:gd name="T15" fmla="*/ 0 h 8"/>
                <a:gd name="T16" fmla="*/ 0 w 11"/>
                <a:gd name="T17" fmla="*/ 0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 h="8">
                  <a:moveTo>
                    <a:pt x="0" y="0"/>
                  </a:moveTo>
                  <a:lnTo>
                    <a:pt x="0" y="4"/>
                  </a:lnTo>
                  <a:lnTo>
                    <a:pt x="3" y="8"/>
                  </a:lnTo>
                  <a:lnTo>
                    <a:pt x="3" y="8"/>
                  </a:lnTo>
                  <a:lnTo>
                    <a:pt x="11" y="4"/>
                  </a:lnTo>
                  <a:lnTo>
                    <a:pt x="7" y="4"/>
                  </a:lnTo>
                  <a:lnTo>
                    <a:pt x="7" y="0"/>
                  </a:lnTo>
                  <a:lnTo>
                    <a:pt x="3" y="0"/>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1" name="Freeform 149"/>
            <p:cNvSpPr>
              <a:spLocks noEditPoints="1"/>
            </p:cNvSpPr>
            <p:nvPr/>
          </p:nvSpPr>
          <p:spPr bwMode="auto">
            <a:xfrm>
              <a:off x="6213062" y="4599605"/>
              <a:ext cx="225714" cy="370093"/>
            </a:xfrm>
            <a:custGeom>
              <a:avLst/>
              <a:gdLst>
                <a:gd name="T0" fmla="*/ 37 w 126"/>
                <a:gd name="T1" fmla="*/ 208 h 212"/>
                <a:gd name="T2" fmla="*/ 59 w 126"/>
                <a:gd name="T3" fmla="*/ 204 h 212"/>
                <a:gd name="T4" fmla="*/ 67 w 126"/>
                <a:gd name="T5" fmla="*/ 193 h 212"/>
                <a:gd name="T6" fmla="*/ 70 w 126"/>
                <a:gd name="T7" fmla="*/ 182 h 212"/>
                <a:gd name="T8" fmla="*/ 74 w 126"/>
                <a:gd name="T9" fmla="*/ 174 h 212"/>
                <a:gd name="T10" fmla="*/ 85 w 126"/>
                <a:gd name="T11" fmla="*/ 152 h 212"/>
                <a:gd name="T12" fmla="*/ 96 w 126"/>
                <a:gd name="T13" fmla="*/ 123 h 212"/>
                <a:gd name="T14" fmla="*/ 104 w 126"/>
                <a:gd name="T15" fmla="*/ 104 h 212"/>
                <a:gd name="T16" fmla="*/ 111 w 126"/>
                <a:gd name="T17" fmla="*/ 85 h 212"/>
                <a:gd name="T18" fmla="*/ 111 w 126"/>
                <a:gd name="T19" fmla="*/ 71 h 212"/>
                <a:gd name="T20" fmla="*/ 115 w 126"/>
                <a:gd name="T21" fmla="*/ 63 h 212"/>
                <a:gd name="T22" fmla="*/ 115 w 126"/>
                <a:gd name="T23" fmla="*/ 52 h 212"/>
                <a:gd name="T24" fmla="*/ 122 w 126"/>
                <a:gd name="T25" fmla="*/ 59 h 212"/>
                <a:gd name="T26" fmla="*/ 126 w 126"/>
                <a:gd name="T27" fmla="*/ 52 h 212"/>
                <a:gd name="T28" fmla="*/ 122 w 126"/>
                <a:gd name="T29" fmla="*/ 41 h 212"/>
                <a:gd name="T30" fmla="*/ 122 w 126"/>
                <a:gd name="T31" fmla="*/ 34 h 212"/>
                <a:gd name="T32" fmla="*/ 119 w 126"/>
                <a:gd name="T33" fmla="*/ 11 h 212"/>
                <a:gd name="T34" fmla="*/ 111 w 126"/>
                <a:gd name="T35" fmla="*/ 8 h 212"/>
                <a:gd name="T36" fmla="*/ 107 w 126"/>
                <a:gd name="T37" fmla="*/ 4 h 212"/>
                <a:gd name="T38" fmla="*/ 104 w 126"/>
                <a:gd name="T39" fmla="*/ 8 h 212"/>
                <a:gd name="T40" fmla="*/ 104 w 126"/>
                <a:gd name="T41" fmla="*/ 15 h 212"/>
                <a:gd name="T42" fmla="*/ 96 w 126"/>
                <a:gd name="T43" fmla="*/ 26 h 212"/>
                <a:gd name="T44" fmla="*/ 93 w 126"/>
                <a:gd name="T45" fmla="*/ 26 h 212"/>
                <a:gd name="T46" fmla="*/ 93 w 126"/>
                <a:gd name="T47" fmla="*/ 34 h 212"/>
                <a:gd name="T48" fmla="*/ 85 w 126"/>
                <a:gd name="T49" fmla="*/ 37 h 212"/>
                <a:gd name="T50" fmla="*/ 89 w 126"/>
                <a:gd name="T51" fmla="*/ 41 h 212"/>
                <a:gd name="T52" fmla="*/ 78 w 126"/>
                <a:gd name="T53" fmla="*/ 48 h 212"/>
                <a:gd name="T54" fmla="*/ 74 w 126"/>
                <a:gd name="T55" fmla="*/ 45 h 212"/>
                <a:gd name="T56" fmla="*/ 74 w 126"/>
                <a:gd name="T57" fmla="*/ 52 h 212"/>
                <a:gd name="T58" fmla="*/ 70 w 126"/>
                <a:gd name="T59" fmla="*/ 56 h 212"/>
                <a:gd name="T60" fmla="*/ 70 w 126"/>
                <a:gd name="T61" fmla="*/ 48 h 212"/>
                <a:gd name="T62" fmla="*/ 63 w 126"/>
                <a:gd name="T63" fmla="*/ 63 h 212"/>
                <a:gd name="T64" fmla="*/ 59 w 126"/>
                <a:gd name="T65" fmla="*/ 56 h 212"/>
                <a:gd name="T66" fmla="*/ 48 w 126"/>
                <a:gd name="T67" fmla="*/ 59 h 212"/>
                <a:gd name="T68" fmla="*/ 45 w 126"/>
                <a:gd name="T69" fmla="*/ 59 h 212"/>
                <a:gd name="T70" fmla="*/ 33 w 126"/>
                <a:gd name="T71" fmla="*/ 67 h 212"/>
                <a:gd name="T72" fmla="*/ 26 w 126"/>
                <a:gd name="T73" fmla="*/ 67 h 212"/>
                <a:gd name="T74" fmla="*/ 19 w 126"/>
                <a:gd name="T75" fmla="*/ 82 h 212"/>
                <a:gd name="T76" fmla="*/ 19 w 126"/>
                <a:gd name="T77" fmla="*/ 93 h 212"/>
                <a:gd name="T78" fmla="*/ 26 w 126"/>
                <a:gd name="T79" fmla="*/ 111 h 212"/>
                <a:gd name="T80" fmla="*/ 22 w 126"/>
                <a:gd name="T81" fmla="*/ 123 h 212"/>
                <a:gd name="T82" fmla="*/ 15 w 126"/>
                <a:gd name="T83" fmla="*/ 134 h 212"/>
                <a:gd name="T84" fmla="*/ 8 w 126"/>
                <a:gd name="T85" fmla="*/ 141 h 212"/>
                <a:gd name="T86" fmla="*/ 4 w 126"/>
                <a:gd name="T87" fmla="*/ 156 h 212"/>
                <a:gd name="T88" fmla="*/ 8 w 126"/>
                <a:gd name="T89" fmla="*/ 171 h 212"/>
                <a:gd name="T90" fmla="*/ 11 w 126"/>
                <a:gd name="T91" fmla="*/ 174 h 212"/>
                <a:gd name="T92" fmla="*/ 8 w 126"/>
                <a:gd name="T93" fmla="*/ 186 h 212"/>
                <a:gd name="T94" fmla="*/ 8 w 126"/>
                <a:gd name="T95" fmla="*/ 197 h 212"/>
                <a:gd name="T96" fmla="*/ 15 w 126"/>
                <a:gd name="T97" fmla="*/ 204 h 212"/>
                <a:gd name="T98" fmla="*/ 26 w 126"/>
                <a:gd name="T99" fmla="*/ 208 h 212"/>
                <a:gd name="T100" fmla="*/ 26 w 126"/>
                <a:gd name="T101" fmla="*/ 212 h 212"/>
                <a:gd name="T102" fmla="*/ 100 w 126"/>
                <a:gd name="T103" fmla="*/ 11 h 212"/>
                <a:gd name="T104" fmla="*/ 100 w 126"/>
                <a:gd name="T105" fmla="*/ 19 h 212"/>
                <a:gd name="T106" fmla="*/ 100 w 126"/>
                <a:gd name="T107" fmla="*/ 19 h 212"/>
                <a:gd name="T108" fmla="*/ 96 w 126"/>
                <a:gd name="T109" fmla="*/ 19 h 212"/>
                <a:gd name="T110" fmla="*/ 93 w 126"/>
                <a:gd name="T111" fmla="*/ 19 h 212"/>
                <a:gd name="T112" fmla="*/ 115 w 126"/>
                <a:gd name="T113" fmla="*/ 74 h 212"/>
                <a:gd name="T114" fmla="*/ 119 w 126"/>
                <a:gd name="T115" fmla="*/ 74 h 2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26" h="212">
                  <a:moveTo>
                    <a:pt x="26" y="212"/>
                  </a:moveTo>
                  <a:lnTo>
                    <a:pt x="30" y="212"/>
                  </a:lnTo>
                  <a:lnTo>
                    <a:pt x="33" y="212"/>
                  </a:lnTo>
                  <a:lnTo>
                    <a:pt x="37" y="208"/>
                  </a:lnTo>
                  <a:lnTo>
                    <a:pt x="41" y="204"/>
                  </a:lnTo>
                  <a:lnTo>
                    <a:pt x="52" y="204"/>
                  </a:lnTo>
                  <a:lnTo>
                    <a:pt x="56" y="204"/>
                  </a:lnTo>
                  <a:lnTo>
                    <a:pt x="59" y="204"/>
                  </a:lnTo>
                  <a:lnTo>
                    <a:pt x="59" y="200"/>
                  </a:lnTo>
                  <a:lnTo>
                    <a:pt x="63" y="200"/>
                  </a:lnTo>
                  <a:lnTo>
                    <a:pt x="67" y="197"/>
                  </a:lnTo>
                  <a:lnTo>
                    <a:pt x="67" y="193"/>
                  </a:lnTo>
                  <a:lnTo>
                    <a:pt x="67" y="189"/>
                  </a:lnTo>
                  <a:lnTo>
                    <a:pt x="70" y="186"/>
                  </a:lnTo>
                  <a:lnTo>
                    <a:pt x="70" y="182"/>
                  </a:lnTo>
                  <a:lnTo>
                    <a:pt x="70" y="182"/>
                  </a:lnTo>
                  <a:lnTo>
                    <a:pt x="70" y="182"/>
                  </a:lnTo>
                  <a:lnTo>
                    <a:pt x="74" y="174"/>
                  </a:lnTo>
                  <a:lnTo>
                    <a:pt x="74" y="174"/>
                  </a:lnTo>
                  <a:lnTo>
                    <a:pt x="74" y="174"/>
                  </a:lnTo>
                  <a:lnTo>
                    <a:pt x="78" y="171"/>
                  </a:lnTo>
                  <a:lnTo>
                    <a:pt x="82" y="160"/>
                  </a:lnTo>
                  <a:lnTo>
                    <a:pt x="82" y="156"/>
                  </a:lnTo>
                  <a:lnTo>
                    <a:pt x="85" y="152"/>
                  </a:lnTo>
                  <a:lnTo>
                    <a:pt x="85" y="145"/>
                  </a:lnTo>
                  <a:lnTo>
                    <a:pt x="89" y="137"/>
                  </a:lnTo>
                  <a:lnTo>
                    <a:pt x="93" y="126"/>
                  </a:lnTo>
                  <a:lnTo>
                    <a:pt x="96" y="123"/>
                  </a:lnTo>
                  <a:lnTo>
                    <a:pt x="96" y="119"/>
                  </a:lnTo>
                  <a:lnTo>
                    <a:pt x="100" y="111"/>
                  </a:lnTo>
                  <a:lnTo>
                    <a:pt x="100" y="111"/>
                  </a:lnTo>
                  <a:lnTo>
                    <a:pt x="104" y="104"/>
                  </a:lnTo>
                  <a:lnTo>
                    <a:pt x="107" y="97"/>
                  </a:lnTo>
                  <a:lnTo>
                    <a:pt x="107" y="89"/>
                  </a:lnTo>
                  <a:lnTo>
                    <a:pt x="111" y="89"/>
                  </a:lnTo>
                  <a:lnTo>
                    <a:pt x="111" y="85"/>
                  </a:lnTo>
                  <a:lnTo>
                    <a:pt x="107" y="82"/>
                  </a:lnTo>
                  <a:lnTo>
                    <a:pt x="111" y="78"/>
                  </a:lnTo>
                  <a:lnTo>
                    <a:pt x="115" y="74"/>
                  </a:lnTo>
                  <a:lnTo>
                    <a:pt x="111" y="71"/>
                  </a:lnTo>
                  <a:lnTo>
                    <a:pt x="115" y="71"/>
                  </a:lnTo>
                  <a:lnTo>
                    <a:pt x="115" y="67"/>
                  </a:lnTo>
                  <a:lnTo>
                    <a:pt x="115" y="63"/>
                  </a:lnTo>
                  <a:lnTo>
                    <a:pt x="115" y="63"/>
                  </a:lnTo>
                  <a:lnTo>
                    <a:pt x="115" y="59"/>
                  </a:lnTo>
                  <a:lnTo>
                    <a:pt x="115" y="59"/>
                  </a:lnTo>
                  <a:lnTo>
                    <a:pt x="115" y="56"/>
                  </a:lnTo>
                  <a:lnTo>
                    <a:pt x="115" y="52"/>
                  </a:lnTo>
                  <a:lnTo>
                    <a:pt x="119" y="56"/>
                  </a:lnTo>
                  <a:lnTo>
                    <a:pt x="119" y="56"/>
                  </a:lnTo>
                  <a:lnTo>
                    <a:pt x="122" y="59"/>
                  </a:lnTo>
                  <a:lnTo>
                    <a:pt x="122" y="59"/>
                  </a:lnTo>
                  <a:lnTo>
                    <a:pt x="122" y="59"/>
                  </a:lnTo>
                  <a:lnTo>
                    <a:pt x="122" y="56"/>
                  </a:lnTo>
                  <a:lnTo>
                    <a:pt x="126" y="56"/>
                  </a:lnTo>
                  <a:lnTo>
                    <a:pt x="126" y="52"/>
                  </a:lnTo>
                  <a:lnTo>
                    <a:pt x="126" y="52"/>
                  </a:lnTo>
                  <a:lnTo>
                    <a:pt x="126" y="48"/>
                  </a:lnTo>
                  <a:lnTo>
                    <a:pt x="122" y="45"/>
                  </a:lnTo>
                  <a:lnTo>
                    <a:pt x="122" y="41"/>
                  </a:lnTo>
                  <a:lnTo>
                    <a:pt x="122" y="41"/>
                  </a:lnTo>
                  <a:lnTo>
                    <a:pt x="122" y="37"/>
                  </a:lnTo>
                  <a:lnTo>
                    <a:pt x="122" y="34"/>
                  </a:lnTo>
                  <a:lnTo>
                    <a:pt x="122" y="34"/>
                  </a:lnTo>
                  <a:lnTo>
                    <a:pt x="122" y="26"/>
                  </a:lnTo>
                  <a:lnTo>
                    <a:pt x="122" y="22"/>
                  </a:lnTo>
                  <a:lnTo>
                    <a:pt x="122" y="15"/>
                  </a:lnTo>
                  <a:lnTo>
                    <a:pt x="119" y="11"/>
                  </a:lnTo>
                  <a:lnTo>
                    <a:pt x="119" y="15"/>
                  </a:lnTo>
                  <a:lnTo>
                    <a:pt x="115" y="11"/>
                  </a:lnTo>
                  <a:lnTo>
                    <a:pt x="115" y="8"/>
                  </a:lnTo>
                  <a:lnTo>
                    <a:pt x="111" y="8"/>
                  </a:lnTo>
                  <a:lnTo>
                    <a:pt x="115" y="4"/>
                  </a:lnTo>
                  <a:lnTo>
                    <a:pt x="111" y="0"/>
                  </a:lnTo>
                  <a:lnTo>
                    <a:pt x="107" y="4"/>
                  </a:lnTo>
                  <a:lnTo>
                    <a:pt x="107" y="4"/>
                  </a:lnTo>
                  <a:lnTo>
                    <a:pt x="107" y="8"/>
                  </a:lnTo>
                  <a:lnTo>
                    <a:pt x="104" y="4"/>
                  </a:lnTo>
                  <a:lnTo>
                    <a:pt x="100" y="4"/>
                  </a:lnTo>
                  <a:lnTo>
                    <a:pt x="104" y="8"/>
                  </a:lnTo>
                  <a:lnTo>
                    <a:pt x="104" y="11"/>
                  </a:lnTo>
                  <a:lnTo>
                    <a:pt x="107" y="11"/>
                  </a:lnTo>
                  <a:lnTo>
                    <a:pt x="107" y="15"/>
                  </a:lnTo>
                  <a:lnTo>
                    <a:pt x="104" y="15"/>
                  </a:lnTo>
                  <a:lnTo>
                    <a:pt x="104" y="22"/>
                  </a:lnTo>
                  <a:lnTo>
                    <a:pt x="100" y="22"/>
                  </a:lnTo>
                  <a:lnTo>
                    <a:pt x="100" y="22"/>
                  </a:lnTo>
                  <a:lnTo>
                    <a:pt x="96" y="26"/>
                  </a:lnTo>
                  <a:lnTo>
                    <a:pt x="96" y="30"/>
                  </a:lnTo>
                  <a:lnTo>
                    <a:pt x="93" y="30"/>
                  </a:lnTo>
                  <a:lnTo>
                    <a:pt x="93" y="30"/>
                  </a:lnTo>
                  <a:lnTo>
                    <a:pt x="93" y="26"/>
                  </a:lnTo>
                  <a:lnTo>
                    <a:pt x="89" y="26"/>
                  </a:lnTo>
                  <a:lnTo>
                    <a:pt x="89" y="26"/>
                  </a:lnTo>
                  <a:lnTo>
                    <a:pt x="89" y="30"/>
                  </a:lnTo>
                  <a:lnTo>
                    <a:pt x="93" y="34"/>
                  </a:lnTo>
                  <a:lnTo>
                    <a:pt x="93" y="34"/>
                  </a:lnTo>
                  <a:lnTo>
                    <a:pt x="89" y="34"/>
                  </a:lnTo>
                  <a:lnTo>
                    <a:pt x="89" y="34"/>
                  </a:lnTo>
                  <a:lnTo>
                    <a:pt x="85" y="37"/>
                  </a:lnTo>
                  <a:lnTo>
                    <a:pt x="85" y="37"/>
                  </a:lnTo>
                  <a:lnTo>
                    <a:pt x="89" y="41"/>
                  </a:lnTo>
                  <a:lnTo>
                    <a:pt x="89" y="41"/>
                  </a:lnTo>
                  <a:lnTo>
                    <a:pt x="89" y="41"/>
                  </a:lnTo>
                  <a:lnTo>
                    <a:pt x="85" y="41"/>
                  </a:lnTo>
                  <a:lnTo>
                    <a:pt x="85" y="41"/>
                  </a:lnTo>
                  <a:lnTo>
                    <a:pt x="85" y="45"/>
                  </a:lnTo>
                  <a:lnTo>
                    <a:pt x="78" y="48"/>
                  </a:lnTo>
                  <a:lnTo>
                    <a:pt x="78" y="45"/>
                  </a:lnTo>
                  <a:lnTo>
                    <a:pt x="82" y="45"/>
                  </a:lnTo>
                  <a:lnTo>
                    <a:pt x="78" y="41"/>
                  </a:lnTo>
                  <a:lnTo>
                    <a:pt x="74" y="45"/>
                  </a:lnTo>
                  <a:lnTo>
                    <a:pt x="78" y="45"/>
                  </a:lnTo>
                  <a:lnTo>
                    <a:pt x="78" y="45"/>
                  </a:lnTo>
                  <a:lnTo>
                    <a:pt x="74" y="48"/>
                  </a:lnTo>
                  <a:lnTo>
                    <a:pt x="74" y="52"/>
                  </a:lnTo>
                  <a:lnTo>
                    <a:pt x="78" y="52"/>
                  </a:lnTo>
                  <a:lnTo>
                    <a:pt x="78" y="52"/>
                  </a:lnTo>
                  <a:lnTo>
                    <a:pt x="74" y="52"/>
                  </a:lnTo>
                  <a:lnTo>
                    <a:pt x="70" y="56"/>
                  </a:lnTo>
                  <a:lnTo>
                    <a:pt x="70" y="52"/>
                  </a:lnTo>
                  <a:lnTo>
                    <a:pt x="70" y="52"/>
                  </a:lnTo>
                  <a:lnTo>
                    <a:pt x="70" y="52"/>
                  </a:lnTo>
                  <a:lnTo>
                    <a:pt x="70" y="48"/>
                  </a:lnTo>
                  <a:lnTo>
                    <a:pt x="63" y="56"/>
                  </a:lnTo>
                  <a:lnTo>
                    <a:pt x="63" y="59"/>
                  </a:lnTo>
                  <a:lnTo>
                    <a:pt x="63" y="59"/>
                  </a:lnTo>
                  <a:lnTo>
                    <a:pt x="63" y="63"/>
                  </a:lnTo>
                  <a:lnTo>
                    <a:pt x="59" y="59"/>
                  </a:lnTo>
                  <a:lnTo>
                    <a:pt x="59" y="59"/>
                  </a:lnTo>
                  <a:lnTo>
                    <a:pt x="59" y="56"/>
                  </a:lnTo>
                  <a:lnTo>
                    <a:pt x="59" y="56"/>
                  </a:lnTo>
                  <a:lnTo>
                    <a:pt x="56" y="59"/>
                  </a:lnTo>
                  <a:lnTo>
                    <a:pt x="48" y="56"/>
                  </a:lnTo>
                  <a:lnTo>
                    <a:pt x="48" y="59"/>
                  </a:lnTo>
                  <a:lnTo>
                    <a:pt x="48" y="59"/>
                  </a:lnTo>
                  <a:lnTo>
                    <a:pt x="48" y="63"/>
                  </a:lnTo>
                  <a:lnTo>
                    <a:pt x="48" y="63"/>
                  </a:lnTo>
                  <a:lnTo>
                    <a:pt x="45" y="63"/>
                  </a:lnTo>
                  <a:lnTo>
                    <a:pt x="45" y="59"/>
                  </a:lnTo>
                  <a:lnTo>
                    <a:pt x="45" y="59"/>
                  </a:lnTo>
                  <a:lnTo>
                    <a:pt x="41" y="63"/>
                  </a:lnTo>
                  <a:lnTo>
                    <a:pt x="41" y="59"/>
                  </a:lnTo>
                  <a:lnTo>
                    <a:pt x="33" y="67"/>
                  </a:lnTo>
                  <a:lnTo>
                    <a:pt x="33" y="67"/>
                  </a:lnTo>
                  <a:lnTo>
                    <a:pt x="30" y="63"/>
                  </a:lnTo>
                  <a:lnTo>
                    <a:pt x="26" y="63"/>
                  </a:lnTo>
                  <a:lnTo>
                    <a:pt x="26" y="67"/>
                  </a:lnTo>
                  <a:lnTo>
                    <a:pt x="26" y="71"/>
                  </a:lnTo>
                  <a:lnTo>
                    <a:pt x="22" y="78"/>
                  </a:lnTo>
                  <a:lnTo>
                    <a:pt x="22" y="78"/>
                  </a:lnTo>
                  <a:lnTo>
                    <a:pt x="19" y="82"/>
                  </a:lnTo>
                  <a:lnTo>
                    <a:pt x="19" y="85"/>
                  </a:lnTo>
                  <a:lnTo>
                    <a:pt x="19" y="89"/>
                  </a:lnTo>
                  <a:lnTo>
                    <a:pt x="19" y="89"/>
                  </a:lnTo>
                  <a:lnTo>
                    <a:pt x="19" y="93"/>
                  </a:lnTo>
                  <a:lnTo>
                    <a:pt x="19" y="97"/>
                  </a:lnTo>
                  <a:lnTo>
                    <a:pt x="22" y="108"/>
                  </a:lnTo>
                  <a:lnTo>
                    <a:pt x="22" y="108"/>
                  </a:lnTo>
                  <a:lnTo>
                    <a:pt x="26" y="111"/>
                  </a:lnTo>
                  <a:lnTo>
                    <a:pt x="26" y="111"/>
                  </a:lnTo>
                  <a:lnTo>
                    <a:pt x="26" y="115"/>
                  </a:lnTo>
                  <a:lnTo>
                    <a:pt x="26" y="115"/>
                  </a:lnTo>
                  <a:lnTo>
                    <a:pt x="22" y="123"/>
                  </a:lnTo>
                  <a:lnTo>
                    <a:pt x="19" y="126"/>
                  </a:lnTo>
                  <a:lnTo>
                    <a:pt x="19" y="130"/>
                  </a:lnTo>
                  <a:lnTo>
                    <a:pt x="19" y="130"/>
                  </a:lnTo>
                  <a:lnTo>
                    <a:pt x="15" y="134"/>
                  </a:lnTo>
                  <a:lnTo>
                    <a:pt x="15" y="134"/>
                  </a:lnTo>
                  <a:lnTo>
                    <a:pt x="15" y="141"/>
                  </a:lnTo>
                  <a:lnTo>
                    <a:pt x="11" y="141"/>
                  </a:lnTo>
                  <a:lnTo>
                    <a:pt x="8" y="141"/>
                  </a:lnTo>
                  <a:lnTo>
                    <a:pt x="4" y="145"/>
                  </a:lnTo>
                  <a:lnTo>
                    <a:pt x="4" y="149"/>
                  </a:lnTo>
                  <a:lnTo>
                    <a:pt x="0" y="152"/>
                  </a:lnTo>
                  <a:lnTo>
                    <a:pt x="4" y="156"/>
                  </a:lnTo>
                  <a:lnTo>
                    <a:pt x="0" y="160"/>
                  </a:lnTo>
                  <a:lnTo>
                    <a:pt x="4" y="160"/>
                  </a:lnTo>
                  <a:lnTo>
                    <a:pt x="4" y="167"/>
                  </a:lnTo>
                  <a:lnTo>
                    <a:pt x="8" y="171"/>
                  </a:lnTo>
                  <a:lnTo>
                    <a:pt x="8" y="174"/>
                  </a:lnTo>
                  <a:lnTo>
                    <a:pt x="8" y="174"/>
                  </a:lnTo>
                  <a:lnTo>
                    <a:pt x="8" y="178"/>
                  </a:lnTo>
                  <a:lnTo>
                    <a:pt x="11" y="174"/>
                  </a:lnTo>
                  <a:lnTo>
                    <a:pt x="8" y="178"/>
                  </a:lnTo>
                  <a:lnTo>
                    <a:pt x="4" y="178"/>
                  </a:lnTo>
                  <a:lnTo>
                    <a:pt x="4" y="182"/>
                  </a:lnTo>
                  <a:lnTo>
                    <a:pt x="8" y="186"/>
                  </a:lnTo>
                  <a:lnTo>
                    <a:pt x="4" y="193"/>
                  </a:lnTo>
                  <a:lnTo>
                    <a:pt x="8" y="193"/>
                  </a:lnTo>
                  <a:lnTo>
                    <a:pt x="8" y="197"/>
                  </a:lnTo>
                  <a:lnTo>
                    <a:pt x="8" y="197"/>
                  </a:lnTo>
                  <a:lnTo>
                    <a:pt x="11" y="200"/>
                  </a:lnTo>
                  <a:lnTo>
                    <a:pt x="11" y="200"/>
                  </a:lnTo>
                  <a:lnTo>
                    <a:pt x="15" y="204"/>
                  </a:lnTo>
                  <a:lnTo>
                    <a:pt x="15" y="204"/>
                  </a:lnTo>
                  <a:lnTo>
                    <a:pt x="19" y="204"/>
                  </a:lnTo>
                  <a:lnTo>
                    <a:pt x="19" y="204"/>
                  </a:lnTo>
                  <a:lnTo>
                    <a:pt x="22" y="204"/>
                  </a:lnTo>
                  <a:lnTo>
                    <a:pt x="26" y="208"/>
                  </a:lnTo>
                  <a:lnTo>
                    <a:pt x="26" y="208"/>
                  </a:lnTo>
                  <a:lnTo>
                    <a:pt x="26" y="212"/>
                  </a:lnTo>
                  <a:lnTo>
                    <a:pt x="26" y="212"/>
                  </a:lnTo>
                  <a:lnTo>
                    <a:pt x="26" y="212"/>
                  </a:lnTo>
                  <a:close/>
                  <a:moveTo>
                    <a:pt x="100" y="15"/>
                  </a:moveTo>
                  <a:lnTo>
                    <a:pt x="100" y="15"/>
                  </a:lnTo>
                  <a:lnTo>
                    <a:pt x="100" y="11"/>
                  </a:lnTo>
                  <a:lnTo>
                    <a:pt x="100" y="11"/>
                  </a:lnTo>
                  <a:lnTo>
                    <a:pt x="100" y="15"/>
                  </a:lnTo>
                  <a:lnTo>
                    <a:pt x="100" y="15"/>
                  </a:lnTo>
                  <a:close/>
                  <a:moveTo>
                    <a:pt x="100" y="19"/>
                  </a:moveTo>
                  <a:lnTo>
                    <a:pt x="100" y="19"/>
                  </a:lnTo>
                  <a:lnTo>
                    <a:pt x="100" y="19"/>
                  </a:lnTo>
                  <a:lnTo>
                    <a:pt x="100" y="22"/>
                  </a:lnTo>
                  <a:lnTo>
                    <a:pt x="100" y="19"/>
                  </a:lnTo>
                  <a:lnTo>
                    <a:pt x="100" y="19"/>
                  </a:lnTo>
                  <a:close/>
                  <a:moveTo>
                    <a:pt x="93" y="19"/>
                  </a:moveTo>
                  <a:lnTo>
                    <a:pt x="93" y="19"/>
                  </a:lnTo>
                  <a:lnTo>
                    <a:pt x="93" y="19"/>
                  </a:lnTo>
                  <a:lnTo>
                    <a:pt x="96" y="19"/>
                  </a:lnTo>
                  <a:lnTo>
                    <a:pt x="96" y="22"/>
                  </a:lnTo>
                  <a:lnTo>
                    <a:pt x="93" y="22"/>
                  </a:lnTo>
                  <a:lnTo>
                    <a:pt x="93" y="22"/>
                  </a:lnTo>
                  <a:lnTo>
                    <a:pt x="93" y="19"/>
                  </a:lnTo>
                  <a:lnTo>
                    <a:pt x="93" y="19"/>
                  </a:lnTo>
                  <a:close/>
                  <a:moveTo>
                    <a:pt x="115" y="78"/>
                  </a:moveTo>
                  <a:lnTo>
                    <a:pt x="115" y="78"/>
                  </a:lnTo>
                  <a:lnTo>
                    <a:pt x="115" y="74"/>
                  </a:lnTo>
                  <a:lnTo>
                    <a:pt x="115" y="74"/>
                  </a:lnTo>
                  <a:lnTo>
                    <a:pt x="119" y="74"/>
                  </a:lnTo>
                  <a:lnTo>
                    <a:pt x="119" y="71"/>
                  </a:lnTo>
                  <a:lnTo>
                    <a:pt x="119" y="74"/>
                  </a:lnTo>
                  <a:lnTo>
                    <a:pt x="119" y="74"/>
                  </a:lnTo>
                  <a:lnTo>
                    <a:pt x="115" y="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2" name="Freeform 150"/>
            <p:cNvSpPr/>
            <p:nvPr/>
          </p:nvSpPr>
          <p:spPr bwMode="auto">
            <a:xfrm>
              <a:off x="5854786" y="4561199"/>
              <a:ext cx="304535" cy="432938"/>
            </a:xfrm>
            <a:custGeom>
              <a:avLst/>
              <a:gdLst>
                <a:gd name="T0" fmla="*/ 30 w 170"/>
                <a:gd name="T1" fmla="*/ 156 h 248"/>
                <a:gd name="T2" fmla="*/ 33 w 170"/>
                <a:gd name="T3" fmla="*/ 148 h 248"/>
                <a:gd name="T4" fmla="*/ 37 w 170"/>
                <a:gd name="T5" fmla="*/ 137 h 248"/>
                <a:gd name="T6" fmla="*/ 37 w 170"/>
                <a:gd name="T7" fmla="*/ 126 h 248"/>
                <a:gd name="T8" fmla="*/ 37 w 170"/>
                <a:gd name="T9" fmla="*/ 119 h 248"/>
                <a:gd name="T10" fmla="*/ 41 w 170"/>
                <a:gd name="T11" fmla="*/ 107 h 248"/>
                <a:gd name="T12" fmla="*/ 41 w 170"/>
                <a:gd name="T13" fmla="*/ 96 h 248"/>
                <a:gd name="T14" fmla="*/ 22 w 170"/>
                <a:gd name="T15" fmla="*/ 89 h 248"/>
                <a:gd name="T16" fmla="*/ 8 w 170"/>
                <a:gd name="T17" fmla="*/ 85 h 248"/>
                <a:gd name="T18" fmla="*/ 0 w 170"/>
                <a:gd name="T19" fmla="*/ 70 h 248"/>
                <a:gd name="T20" fmla="*/ 30 w 170"/>
                <a:gd name="T21" fmla="*/ 59 h 248"/>
                <a:gd name="T22" fmla="*/ 52 w 170"/>
                <a:gd name="T23" fmla="*/ 56 h 248"/>
                <a:gd name="T24" fmla="*/ 59 w 170"/>
                <a:gd name="T25" fmla="*/ 59 h 248"/>
                <a:gd name="T26" fmla="*/ 71 w 170"/>
                <a:gd name="T27" fmla="*/ 67 h 248"/>
                <a:gd name="T28" fmla="*/ 63 w 170"/>
                <a:gd name="T29" fmla="*/ 81 h 248"/>
                <a:gd name="T30" fmla="*/ 71 w 170"/>
                <a:gd name="T31" fmla="*/ 93 h 248"/>
                <a:gd name="T32" fmla="*/ 78 w 170"/>
                <a:gd name="T33" fmla="*/ 100 h 248"/>
                <a:gd name="T34" fmla="*/ 82 w 170"/>
                <a:gd name="T35" fmla="*/ 85 h 248"/>
                <a:gd name="T36" fmla="*/ 85 w 170"/>
                <a:gd name="T37" fmla="*/ 74 h 248"/>
                <a:gd name="T38" fmla="*/ 89 w 170"/>
                <a:gd name="T39" fmla="*/ 67 h 248"/>
                <a:gd name="T40" fmla="*/ 85 w 170"/>
                <a:gd name="T41" fmla="*/ 56 h 248"/>
                <a:gd name="T42" fmla="*/ 74 w 170"/>
                <a:gd name="T43" fmla="*/ 44 h 248"/>
                <a:gd name="T44" fmla="*/ 89 w 170"/>
                <a:gd name="T45" fmla="*/ 15 h 248"/>
                <a:gd name="T46" fmla="*/ 96 w 170"/>
                <a:gd name="T47" fmla="*/ 15 h 248"/>
                <a:gd name="T48" fmla="*/ 108 w 170"/>
                <a:gd name="T49" fmla="*/ 15 h 248"/>
                <a:gd name="T50" fmla="*/ 115 w 170"/>
                <a:gd name="T51" fmla="*/ 15 h 248"/>
                <a:gd name="T52" fmla="*/ 126 w 170"/>
                <a:gd name="T53" fmla="*/ 11 h 248"/>
                <a:gd name="T54" fmla="*/ 137 w 170"/>
                <a:gd name="T55" fmla="*/ 11 h 248"/>
                <a:gd name="T56" fmla="*/ 152 w 170"/>
                <a:gd name="T57" fmla="*/ 7 h 248"/>
                <a:gd name="T58" fmla="*/ 163 w 170"/>
                <a:gd name="T59" fmla="*/ 0 h 248"/>
                <a:gd name="T60" fmla="*/ 170 w 170"/>
                <a:gd name="T61" fmla="*/ 4 h 248"/>
                <a:gd name="T62" fmla="*/ 167 w 170"/>
                <a:gd name="T63" fmla="*/ 15 h 248"/>
                <a:gd name="T64" fmla="*/ 167 w 170"/>
                <a:gd name="T65" fmla="*/ 26 h 248"/>
                <a:gd name="T66" fmla="*/ 167 w 170"/>
                <a:gd name="T67" fmla="*/ 37 h 248"/>
                <a:gd name="T68" fmla="*/ 163 w 170"/>
                <a:gd name="T69" fmla="*/ 56 h 248"/>
                <a:gd name="T70" fmla="*/ 170 w 170"/>
                <a:gd name="T71" fmla="*/ 63 h 248"/>
                <a:gd name="T72" fmla="*/ 163 w 170"/>
                <a:gd name="T73" fmla="*/ 67 h 248"/>
                <a:gd name="T74" fmla="*/ 163 w 170"/>
                <a:gd name="T75" fmla="*/ 74 h 248"/>
                <a:gd name="T76" fmla="*/ 156 w 170"/>
                <a:gd name="T77" fmla="*/ 85 h 248"/>
                <a:gd name="T78" fmla="*/ 141 w 170"/>
                <a:gd name="T79" fmla="*/ 96 h 248"/>
                <a:gd name="T80" fmla="*/ 111 w 170"/>
                <a:gd name="T81" fmla="*/ 107 h 248"/>
                <a:gd name="T82" fmla="*/ 104 w 170"/>
                <a:gd name="T83" fmla="*/ 111 h 248"/>
                <a:gd name="T84" fmla="*/ 93 w 170"/>
                <a:gd name="T85" fmla="*/ 122 h 248"/>
                <a:gd name="T86" fmla="*/ 78 w 170"/>
                <a:gd name="T87" fmla="*/ 133 h 248"/>
                <a:gd name="T88" fmla="*/ 67 w 170"/>
                <a:gd name="T89" fmla="*/ 137 h 248"/>
                <a:gd name="T90" fmla="*/ 67 w 170"/>
                <a:gd name="T91" fmla="*/ 145 h 248"/>
                <a:gd name="T92" fmla="*/ 67 w 170"/>
                <a:gd name="T93" fmla="*/ 159 h 248"/>
                <a:gd name="T94" fmla="*/ 71 w 170"/>
                <a:gd name="T95" fmla="*/ 178 h 248"/>
                <a:gd name="T96" fmla="*/ 78 w 170"/>
                <a:gd name="T97" fmla="*/ 178 h 248"/>
                <a:gd name="T98" fmla="*/ 74 w 170"/>
                <a:gd name="T99" fmla="*/ 189 h 248"/>
                <a:gd name="T100" fmla="*/ 71 w 170"/>
                <a:gd name="T101" fmla="*/ 200 h 248"/>
                <a:gd name="T102" fmla="*/ 71 w 170"/>
                <a:gd name="T103" fmla="*/ 211 h 248"/>
                <a:gd name="T104" fmla="*/ 30 w 170"/>
                <a:gd name="T105" fmla="*/ 230 h 248"/>
                <a:gd name="T106" fmla="*/ 22 w 170"/>
                <a:gd name="T107" fmla="*/ 237 h 248"/>
                <a:gd name="T108" fmla="*/ 30 w 170"/>
                <a:gd name="T109" fmla="*/ 241 h 248"/>
                <a:gd name="T110" fmla="*/ 30 w 170"/>
                <a:gd name="T111" fmla="*/ 248 h 248"/>
                <a:gd name="T112" fmla="*/ 19 w 170"/>
                <a:gd name="T113" fmla="*/ 248 h 248"/>
                <a:gd name="T114" fmla="*/ 15 w 170"/>
                <a:gd name="T115" fmla="*/ 237 h 248"/>
                <a:gd name="T116" fmla="*/ 15 w 170"/>
                <a:gd name="T117" fmla="*/ 222 h 248"/>
                <a:gd name="T118" fmla="*/ 15 w 170"/>
                <a:gd name="T119" fmla="*/ 200 h 248"/>
                <a:gd name="T120" fmla="*/ 11 w 170"/>
                <a:gd name="T121" fmla="*/ 182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70" h="248">
                  <a:moveTo>
                    <a:pt x="11" y="182"/>
                  </a:moveTo>
                  <a:lnTo>
                    <a:pt x="30" y="167"/>
                  </a:lnTo>
                  <a:lnTo>
                    <a:pt x="30" y="163"/>
                  </a:lnTo>
                  <a:lnTo>
                    <a:pt x="30" y="159"/>
                  </a:lnTo>
                  <a:lnTo>
                    <a:pt x="30" y="156"/>
                  </a:lnTo>
                  <a:lnTo>
                    <a:pt x="30" y="152"/>
                  </a:lnTo>
                  <a:lnTo>
                    <a:pt x="30" y="152"/>
                  </a:lnTo>
                  <a:lnTo>
                    <a:pt x="30" y="148"/>
                  </a:lnTo>
                  <a:lnTo>
                    <a:pt x="33" y="148"/>
                  </a:lnTo>
                  <a:lnTo>
                    <a:pt x="33" y="148"/>
                  </a:lnTo>
                  <a:lnTo>
                    <a:pt x="37" y="145"/>
                  </a:lnTo>
                  <a:lnTo>
                    <a:pt x="37" y="141"/>
                  </a:lnTo>
                  <a:lnTo>
                    <a:pt x="37" y="141"/>
                  </a:lnTo>
                  <a:lnTo>
                    <a:pt x="37" y="137"/>
                  </a:lnTo>
                  <a:lnTo>
                    <a:pt x="37" y="137"/>
                  </a:lnTo>
                  <a:lnTo>
                    <a:pt x="37" y="133"/>
                  </a:lnTo>
                  <a:lnTo>
                    <a:pt x="37" y="133"/>
                  </a:lnTo>
                  <a:lnTo>
                    <a:pt x="33" y="130"/>
                  </a:lnTo>
                  <a:lnTo>
                    <a:pt x="33" y="130"/>
                  </a:lnTo>
                  <a:lnTo>
                    <a:pt x="37" y="126"/>
                  </a:lnTo>
                  <a:lnTo>
                    <a:pt x="37" y="126"/>
                  </a:lnTo>
                  <a:lnTo>
                    <a:pt x="37" y="122"/>
                  </a:lnTo>
                  <a:lnTo>
                    <a:pt x="37" y="119"/>
                  </a:lnTo>
                  <a:lnTo>
                    <a:pt x="41" y="119"/>
                  </a:lnTo>
                  <a:lnTo>
                    <a:pt x="37" y="119"/>
                  </a:lnTo>
                  <a:lnTo>
                    <a:pt x="37" y="119"/>
                  </a:lnTo>
                  <a:lnTo>
                    <a:pt x="37" y="115"/>
                  </a:lnTo>
                  <a:lnTo>
                    <a:pt x="37" y="111"/>
                  </a:lnTo>
                  <a:lnTo>
                    <a:pt x="41" y="107"/>
                  </a:lnTo>
                  <a:lnTo>
                    <a:pt x="41" y="107"/>
                  </a:lnTo>
                  <a:lnTo>
                    <a:pt x="41" y="104"/>
                  </a:lnTo>
                  <a:lnTo>
                    <a:pt x="41" y="104"/>
                  </a:lnTo>
                  <a:lnTo>
                    <a:pt x="41" y="100"/>
                  </a:lnTo>
                  <a:lnTo>
                    <a:pt x="41" y="96"/>
                  </a:lnTo>
                  <a:lnTo>
                    <a:pt x="41" y="96"/>
                  </a:lnTo>
                  <a:lnTo>
                    <a:pt x="37" y="96"/>
                  </a:lnTo>
                  <a:lnTo>
                    <a:pt x="33" y="93"/>
                  </a:lnTo>
                  <a:lnTo>
                    <a:pt x="33" y="89"/>
                  </a:lnTo>
                  <a:lnTo>
                    <a:pt x="26" y="89"/>
                  </a:lnTo>
                  <a:lnTo>
                    <a:pt x="22" y="89"/>
                  </a:lnTo>
                  <a:lnTo>
                    <a:pt x="22" y="85"/>
                  </a:lnTo>
                  <a:lnTo>
                    <a:pt x="15" y="85"/>
                  </a:lnTo>
                  <a:lnTo>
                    <a:pt x="11" y="81"/>
                  </a:lnTo>
                  <a:lnTo>
                    <a:pt x="11" y="85"/>
                  </a:lnTo>
                  <a:lnTo>
                    <a:pt x="8" y="85"/>
                  </a:lnTo>
                  <a:lnTo>
                    <a:pt x="8" y="81"/>
                  </a:lnTo>
                  <a:lnTo>
                    <a:pt x="8" y="81"/>
                  </a:lnTo>
                  <a:lnTo>
                    <a:pt x="0" y="81"/>
                  </a:lnTo>
                  <a:lnTo>
                    <a:pt x="0" y="74"/>
                  </a:lnTo>
                  <a:lnTo>
                    <a:pt x="0" y="70"/>
                  </a:lnTo>
                  <a:lnTo>
                    <a:pt x="0" y="70"/>
                  </a:lnTo>
                  <a:lnTo>
                    <a:pt x="8" y="67"/>
                  </a:lnTo>
                  <a:lnTo>
                    <a:pt x="11" y="67"/>
                  </a:lnTo>
                  <a:lnTo>
                    <a:pt x="26" y="59"/>
                  </a:lnTo>
                  <a:lnTo>
                    <a:pt x="30" y="59"/>
                  </a:lnTo>
                  <a:lnTo>
                    <a:pt x="41" y="56"/>
                  </a:lnTo>
                  <a:lnTo>
                    <a:pt x="45" y="56"/>
                  </a:lnTo>
                  <a:lnTo>
                    <a:pt x="48" y="52"/>
                  </a:lnTo>
                  <a:lnTo>
                    <a:pt x="48" y="56"/>
                  </a:lnTo>
                  <a:lnTo>
                    <a:pt x="52" y="56"/>
                  </a:lnTo>
                  <a:lnTo>
                    <a:pt x="52" y="59"/>
                  </a:lnTo>
                  <a:lnTo>
                    <a:pt x="52" y="59"/>
                  </a:lnTo>
                  <a:lnTo>
                    <a:pt x="56" y="59"/>
                  </a:lnTo>
                  <a:lnTo>
                    <a:pt x="56" y="59"/>
                  </a:lnTo>
                  <a:lnTo>
                    <a:pt x="59" y="59"/>
                  </a:lnTo>
                  <a:lnTo>
                    <a:pt x="59" y="59"/>
                  </a:lnTo>
                  <a:lnTo>
                    <a:pt x="63" y="59"/>
                  </a:lnTo>
                  <a:lnTo>
                    <a:pt x="67" y="59"/>
                  </a:lnTo>
                  <a:lnTo>
                    <a:pt x="71" y="63"/>
                  </a:lnTo>
                  <a:lnTo>
                    <a:pt x="71" y="67"/>
                  </a:lnTo>
                  <a:lnTo>
                    <a:pt x="67" y="70"/>
                  </a:lnTo>
                  <a:lnTo>
                    <a:pt x="63" y="74"/>
                  </a:lnTo>
                  <a:lnTo>
                    <a:pt x="63" y="78"/>
                  </a:lnTo>
                  <a:lnTo>
                    <a:pt x="63" y="78"/>
                  </a:lnTo>
                  <a:lnTo>
                    <a:pt x="63" y="81"/>
                  </a:lnTo>
                  <a:lnTo>
                    <a:pt x="63" y="85"/>
                  </a:lnTo>
                  <a:lnTo>
                    <a:pt x="63" y="89"/>
                  </a:lnTo>
                  <a:lnTo>
                    <a:pt x="67" y="89"/>
                  </a:lnTo>
                  <a:lnTo>
                    <a:pt x="71" y="93"/>
                  </a:lnTo>
                  <a:lnTo>
                    <a:pt x="71" y="93"/>
                  </a:lnTo>
                  <a:lnTo>
                    <a:pt x="74" y="96"/>
                  </a:lnTo>
                  <a:lnTo>
                    <a:pt x="74" y="96"/>
                  </a:lnTo>
                  <a:lnTo>
                    <a:pt x="74" y="100"/>
                  </a:lnTo>
                  <a:lnTo>
                    <a:pt x="74" y="100"/>
                  </a:lnTo>
                  <a:lnTo>
                    <a:pt x="78" y="100"/>
                  </a:lnTo>
                  <a:lnTo>
                    <a:pt x="78" y="100"/>
                  </a:lnTo>
                  <a:lnTo>
                    <a:pt x="78" y="96"/>
                  </a:lnTo>
                  <a:lnTo>
                    <a:pt x="82" y="93"/>
                  </a:lnTo>
                  <a:lnTo>
                    <a:pt x="82" y="89"/>
                  </a:lnTo>
                  <a:lnTo>
                    <a:pt x="82" y="85"/>
                  </a:lnTo>
                  <a:lnTo>
                    <a:pt x="85" y="85"/>
                  </a:lnTo>
                  <a:lnTo>
                    <a:pt x="89" y="81"/>
                  </a:lnTo>
                  <a:lnTo>
                    <a:pt x="89" y="81"/>
                  </a:lnTo>
                  <a:lnTo>
                    <a:pt x="89" y="74"/>
                  </a:lnTo>
                  <a:lnTo>
                    <a:pt x="85" y="74"/>
                  </a:lnTo>
                  <a:lnTo>
                    <a:pt x="89" y="70"/>
                  </a:lnTo>
                  <a:lnTo>
                    <a:pt x="85" y="70"/>
                  </a:lnTo>
                  <a:lnTo>
                    <a:pt x="89" y="70"/>
                  </a:lnTo>
                  <a:lnTo>
                    <a:pt x="89" y="70"/>
                  </a:lnTo>
                  <a:lnTo>
                    <a:pt x="89" y="67"/>
                  </a:lnTo>
                  <a:lnTo>
                    <a:pt x="93" y="67"/>
                  </a:lnTo>
                  <a:lnTo>
                    <a:pt x="93" y="67"/>
                  </a:lnTo>
                  <a:lnTo>
                    <a:pt x="89" y="63"/>
                  </a:lnTo>
                  <a:lnTo>
                    <a:pt x="89" y="59"/>
                  </a:lnTo>
                  <a:lnTo>
                    <a:pt x="85" y="56"/>
                  </a:lnTo>
                  <a:lnTo>
                    <a:pt x="85" y="52"/>
                  </a:lnTo>
                  <a:lnTo>
                    <a:pt x="78" y="48"/>
                  </a:lnTo>
                  <a:lnTo>
                    <a:pt x="78" y="48"/>
                  </a:lnTo>
                  <a:lnTo>
                    <a:pt x="74" y="44"/>
                  </a:lnTo>
                  <a:lnTo>
                    <a:pt x="74" y="44"/>
                  </a:lnTo>
                  <a:lnTo>
                    <a:pt x="67" y="41"/>
                  </a:lnTo>
                  <a:lnTo>
                    <a:pt x="67" y="30"/>
                  </a:lnTo>
                  <a:lnTo>
                    <a:pt x="71" y="15"/>
                  </a:lnTo>
                  <a:lnTo>
                    <a:pt x="85" y="15"/>
                  </a:lnTo>
                  <a:lnTo>
                    <a:pt x="89" y="15"/>
                  </a:lnTo>
                  <a:lnTo>
                    <a:pt x="89" y="11"/>
                  </a:lnTo>
                  <a:lnTo>
                    <a:pt x="93" y="11"/>
                  </a:lnTo>
                  <a:lnTo>
                    <a:pt x="93" y="15"/>
                  </a:lnTo>
                  <a:lnTo>
                    <a:pt x="93" y="15"/>
                  </a:lnTo>
                  <a:lnTo>
                    <a:pt x="96" y="15"/>
                  </a:lnTo>
                  <a:lnTo>
                    <a:pt x="96" y="15"/>
                  </a:lnTo>
                  <a:lnTo>
                    <a:pt x="100" y="18"/>
                  </a:lnTo>
                  <a:lnTo>
                    <a:pt x="100" y="18"/>
                  </a:lnTo>
                  <a:lnTo>
                    <a:pt x="104" y="18"/>
                  </a:lnTo>
                  <a:lnTo>
                    <a:pt x="108" y="15"/>
                  </a:lnTo>
                  <a:lnTo>
                    <a:pt x="108" y="15"/>
                  </a:lnTo>
                  <a:lnTo>
                    <a:pt x="111" y="15"/>
                  </a:lnTo>
                  <a:lnTo>
                    <a:pt x="111" y="15"/>
                  </a:lnTo>
                  <a:lnTo>
                    <a:pt x="111" y="15"/>
                  </a:lnTo>
                  <a:lnTo>
                    <a:pt x="115" y="15"/>
                  </a:lnTo>
                  <a:lnTo>
                    <a:pt x="115" y="18"/>
                  </a:lnTo>
                  <a:lnTo>
                    <a:pt x="119" y="15"/>
                  </a:lnTo>
                  <a:lnTo>
                    <a:pt x="126" y="15"/>
                  </a:lnTo>
                  <a:lnTo>
                    <a:pt x="126" y="15"/>
                  </a:lnTo>
                  <a:lnTo>
                    <a:pt x="126" y="11"/>
                  </a:lnTo>
                  <a:lnTo>
                    <a:pt x="126" y="11"/>
                  </a:lnTo>
                  <a:lnTo>
                    <a:pt x="130" y="11"/>
                  </a:lnTo>
                  <a:lnTo>
                    <a:pt x="130" y="11"/>
                  </a:lnTo>
                  <a:lnTo>
                    <a:pt x="133" y="11"/>
                  </a:lnTo>
                  <a:lnTo>
                    <a:pt x="137" y="11"/>
                  </a:lnTo>
                  <a:lnTo>
                    <a:pt x="137" y="11"/>
                  </a:lnTo>
                  <a:lnTo>
                    <a:pt x="145" y="7"/>
                  </a:lnTo>
                  <a:lnTo>
                    <a:pt x="148" y="11"/>
                  </a:lnTo>
                  <a:lnTo>
                    <a:pt x="148" y="7"/>
                  </a:lnTo>
                  <a:lnTo>
                    <a:pt x="152" y="7"/>
                  </a:lnTo>
                  <a:lnTo>
                    <a:pt x="156" y="7"/>
                  </a:lnTo>
                  <a:lnTo>
                    <a:pt x="156" y="4"/>
                  </a:lnTo>
                  <a:lnTo>
                    <a:pt x="159" y="4"/>
                  </a:lnTo>
                  <a:lnTo>
                    <a:pt x="163" y="4"/>
                  </a:lnTo>
                  <a:lnTo>
                    <a:pt x="163" y="0"/>
                  </a:lnTo>
                  <a:lnTo>
                    <a:pt x="167" y="0"/>
                  </a:lnTo>
                  <a:lnTo>
                    <a:pt x="170" y="0"/>
                  </a:lnTo>
                  <a:lnTo>
                    <a:pt x="170" y="0"/>
                  </a:lnTo>
                  <a:lnTo>
                    <a:pt x="170" y="0"/>
                  </a:lnTo>
                  <a:lnTo>
                    <a:pt x="170" y="4"/>
                  </a:lnTo>
                  <a:lnTo>
                    <a:pt x="170" y="7"/>
                  </a:lnTo>
                  <a:lnTo>
                    <a:pt x="170" y="7"/>
                  </a:lnTo>
                  <a:lnTo>
                    <a:pt x="167" y="11"/>
                  </a:lnTo>
                  <a:lnTo>
                    <a:pt x="167" y="11"/>
                  </a:lnTo>
                  <a:lnTo>
                    <a:pt x="167" y="15"/>
                  </a:lnTo>
                  <a:lnTo>
                    <a:pt x="167" y="15"/>
                  </a:lnTo>
                  <a:lnTo>
                    <a:pt x="167" y="15"/>
                  </a:lnTo>
                  <a:lnTo>
                    <a:pt x="167" y="22"/>
                  </a:lnTo>
                  <a:lnTo>
                    <a:pt x="167" y="22"/>
                  </a:lnTo>
                  <a:lnTo>
                    <a:pt x="167" y="26"/>
                  </a:lnTo>
                  <a:lnTo>
                    <a:pt x="167" y="30"/>
                  </a:lnTo>
                  <a:lnTo>
                    <a:pt x="167" y="30"/>
                  </a:lnTo>
                  <a:lnTo>
                    <a:pt x="167" y="33"/>
                  </a:lnTo>
                  <a:lnTo>
                    <a:pt x="167" y="33"/>
                  </a:lnTo>
                  <a:lnTo>
                    <a:pt x="167" y="37"/>
                  </a:lnTo>
                  <a:lnTo>
                    <a:pt x="167" y="44"/>
                  </a:lnTo>
                  <a:lnTo>
                    <a:pt x="167" y="44"/>
                  </a:lnTo>
                  <a:lnTo>
                    <a:pt x="167" y="48"/>
                  </a:lnTo>
                  <a:lnTo>
                    <a:pt x="167" y="56"/>
                  </a:lnTo>
                  <a:lnTo>
                    <a:pt x="163" y="56"/>
                  </a:lnTo>
                  <a:lnTo>
                    <a:pt x="163" y="56"/>
                  </a:lnTo>
                  <a:lnTo>
                    <a:pt x="163" y="56"/>
                  </a:lnTo>
                  <a:lnTo>
                    <a:pt x="167" y="56"/>
                  </a:lnTo>
                  <a:lnTo>
                    <a:pt x="170" y="56"/>
                  </a:lnTo>
                  <a:lnTo>
                    <a:pt x="170" y="63"/>
                  </a:lnTo>
                  <a:lnTo>
                    <a:pt x="167" y="67"/>
                  </a:lnTo>
                  <a:lnTo>
                    <a:pt x="167" y="67"/>
                  </a:lnTo>
                  <a:lnTo>
                    <a:pt x="167" y="67"/>
                  </a:lnTo>
                  <a:lnTo>
                    <a:pt x="167" y="67"/>
                  </a:lnTo>
                  <a:lnTo>
                    <a:pt x="163" y="67"/>
                  </a:lnTo>
                  <a:lnTo>
                    <a:pt x="163" y="70"/>
                  </a:lnTo>
                  <a:lnTo>
                    <a:pt x="163" y="70"/>
                  </a:lnTo>
                  <a:lnTo>
                    <a:pt x="163" y="70"/>
                  </a:lnTo>
                  <a:lnTo>
                    <a:pt x="167" y="70"/>
                  </a:lnTo>
                  <a:lnTo>
                    <a:pt x="163" y="74"/>
                  </a:lnTo>
                  <a:lnTo>
                    <a:pt x="163" y="78"/>
                  </a:lnTo>
                  <a:lnTo>
                    <a:pt x="163" y="78"/>
                  </a:lnTo>
                  <a:lnTo>
                    <a:pt x="159" y="81"/>
                  </a:lnTo>
                  <a:lnTo>
                    <a:pt x="159" y="81"/>
                  </a:lnTo>
                  <a:lnTo>
                    <a:pt x="156" y="85"/>
                  </a:lnTo>
                  <a:lnTo>
                    <a:pt x="152" y="85"/>
                  </a:lnTo>
                  <a:lnTo>
                    <a:pt x="152" y="89"/>
                  </a:lnTo>
                  <a:lnTo>
                    <a:pt x="141" y="96"/>
                  </a:lnTo>
                  <a:lnTo>
                    <a:pt x="141" y="96"/>
                  </a:lnTo>
                  <a:lnTo>
                    <a:pt x="141" y="96"/>
                  </a:lnTo>
                  <a:lnTo>
                    <a:pt x="130" y="104"/>
                  </a:lnTo>
                  <a:lnTo>
                    <a:pt x="126" y="100"/>
                  </a:lnTo>
                  <a:lnTo>
                    <a:pt x="126" y="104"/>
                  </a:lnTo>
                  <a:lnTo>
                    <a:pt x="119" y="104"/>
                  </a:lnTo>
                  <a:lnTo>
                    <a:pt x="111" y="107"/>
                  </a:lnTo>
                  <a:lnTo>
                    <a:pt x="111" y="107"/>
                  </a:lnTo>
                  <a:lnTo>
                    <a:pt x="111" y="107"/>
                  </a:lnTo>
                  <a:lnTo>
                    <a:pt x="108" y="115"/>
                  </a:lnTo>
                  <a:lnTo>
                    <a:pt x="104" y="115"/>
                  </a:lnTo>
                  <a:lnTo>
                    <a:pt x="104" y="111"/>
                  </a:lnTo>
                  <a:lnTo>
                    <a:pt x="104" y="115"/>
                  </a:lnTo>
                  <a:lnTo>
                    <a:pt x="100" y="115"/>
                  </a:lnTo>
                  <a:lnTo>
                    <a:pt x="100" y="119"/>
                  </a:lnTo>
                  <a:lnTo>
                    <a:pt x="93" y="122"/>
                  </a:lnTo>
                  <a:lnTo>
                    <a:pt x="93" y="122"/>
                  </a:lnTo>
                  <a:lnTo>
                    <a:pt x="93" y="126"/>
                  </a:lnTo>
                  <a:lnTo>
                    <a:pt x="93" y="126"/>
                  </a:lnTo>
                  <a:lnTo>
                    <a:pt x="93" y="126"/>
                  </a:lnTo>
                  <a:lnTo>
                    <a:pt x="89" y="126"/>
                  </a:lnTo>
                  <a:lnTo>
                    <a:pt x="78" y="133"/>
                  </a:lnTo>
                  <a:lnTo>
                    <a:pt x="78" y="137"/>
                  </a:lnTo>
                  <a:lnTo>
                    <a:pt x="78" y="137"/>
                  </a:lnTo>
                  <a:lnTo>
                    <a:pt x="71" y="137"/>
                  </a:lnTo>
                  <a:lnTo>
                    <a:pt x="71" y="141"/>
                  </a:lnTo>
                  <a:lnTo>
                    <a:pt x="67" y="137"/>
                  </a:lnTo>
                  <a:lnTo>
                    <a:pt x="67" y="137"/>
                  </a:lnTo>
                  <a:lnTo>
                    <a:pt x="67" y="141"/>
                  </a:lnTo>
                  <a:lnTo>
                    <a:pt x="67" y="141"/>
                  </a:lnTo>
                  <a:lnTo>
                    <a:pt x="67" y="145"/>
                  </a:lnTo>
                  <a:lnTo>
                    <a:pt x="67" y="145"/>
                  </a:lnTo>
                  <a:lnTo>
                    <a:pt x="67" y="148"/>
                  </a:lnTo>
                  <a:lnTo>
                    <a:pt x="63" y="148"/>
                  </a:lnTo>
                  <a:lnTo>
                    <a:pt x="71" y="156"/>
                  </a:lnTo>
                  <a:lnTo>
                    <a:pt x="71" y="159"/>
                  </a:lnTo>
                  <a:lnTo>
                    <a:pt x="67" y="159"/>
                  </a:lnTo>
                  <a:lnTo>
                    <a:pt x="71" y="159"/>
                  </a:lnTo>
                  <a:lnTo>
                    <a:pt x="71" y="163"/>
                  </a:lnTo>
                  <a:lnTo>
                    <a:pt x="71" y="167"/>
                  </a:lnTo>
                  <a:lnTo>
                    <a:pt x="74" y="171"/>
                  </a:lnTo>
                  <a:lnTo>
                    <a:pt x="71" y="178"/>
                  </a:lnTo>
                  <a:lnTo>
                    <a:pt x="74" y="182"/>
                  </a:lnTo>
                  <a:lnTo>
                    <a:pt x="74" y="182"/>
                  </a:lnTo>
                  <a:lnTo>
                    <a:pt x="74" y="178"/>
                  </a:lnTo>
                  <a:lnTo>
                    <a:pt x="74" y="174"/>
                  </a:lnTo>
                  <a:lnTo>
                    <a:pt x="78" y="178"/>
                  </a:lnTo>
                  <a:lnTo>
                    <a:pt x="78" y="178"/>
                  </a:lnTo>
                  <a:lnTo>
                    <a:pt x="78" y="182"/>
                  </a:lnTo>
                  <a:lnTo>
                    <a:pt x="74" y="185"/>
                  </a:lnTo>
                  <a:lnTo>
                    <a:pt x="74" y="189"/>
                  </a:lnTo>
                  <a:lnTo>
                    <a:pt x="74" y="189"/>
                  </a:lnTo>
                  <a:lnTo>
                    <a:pt x="74" y="193"/>
                  </a:lnTo>
                  <a:lnTo>
                    <a:pt x="74" y="196"/>
                  </a:lnTo>
                  <a:lnTo>
                    <a:pt x="74" y="196"/>
                  </a:lnTo>
                  <a:lnTo>
                    <a:pt x="71" y="200"/>
                  </a:lnTo>
                  <a:lnTo>
                    <a:pt x="71" y="200"/>
                  </a:lnTo>
                  <a:lnTo>
                    <a:pt x="71" y="204"/>
                  </a:lnTo>
                  <a:lnTo>
                    <a:pt x="74" y="200"/>
                  </a:lnTo>
                  <a:lnTo>
                    <a:pt x="74" y="204"/>
                  </a:lnTo>
                  <a:lnTo>
                    <a:pt x="74" y="208"/>
                  </a:lnTo>
                  <a:lnTo>
                    <a:pt x="71" y="211"/>
                  </a:lnTo>
                  <a:lnTo>
                    <a:pt x="67" y="215"/>
                  </a:lnTo>
                  <a:lnTo>
                    <a:pt x="56" y="219"/>
                  </a:lnTo>
                  <a:lnTo>
                    <a:pt x="41" y="222"/>
                  </a:lnTo>
                  <a:lnTo>
                    <a:pt x="37" y="226"/>
                  </a:lnTo>
                  <a:lnTo>
                    <a:pt x="30" y="230"/>
                  </a:lnTo>
                  <a:lnTo>
                    <a:pt x="30" y="230"/>
                  </a:lnTo>
                  <a:lnTo>
                    <a:pt x="30" y="234"/>
                  </a:lnTo>
                  <a:lnTo>
                    <a:pt x="26" y="237"/>
                  </a:lnTo>
                  <a:lnTo>
                    <a:pt x="26" y="237"/>
                  </a:lnTo>
                  <a:lnTo>
                    <a:pt x="22" y="237"/>
                  </a:lnTo>
                  <a:lnTo>
                    <a:pt x="22" y="237"/>
                  </a:lnTo>
                  <a:lnTo>
                    <a:pt x="26" y="241"/>
                  </a:lnTo>
                  <a:lnTo>
                    <a:pt x="26" y="241"/>
                  </a:lnTo>
                  <a:lnTo>
                    <a:pt x="26" y="241"/>
                  </a:lnTo>
                  <a:lnTo>
                    <a:pt x="30" y="241"/>
                  </a:lnTo>
                  <a:lnTo>
                    <a:pt x="30" y="241"/>
                  </a:lnTo>
                  <a:lnTo>
                    <a:pt x="30" y="237"/>
                  </a:lnTo>
                  <a:lnTo>
                    <a:pt x="30" y="241"/>
                  </a:lnTo>
                  <a:lnTo>
                    <a:pt x="30" y="245"/>
                  </a:lnTo>
                  <a:lnTo>
                    <a:pt x="30" y="248"/>
                  </a:lnTo>
                  <a:lnTo>
                    <a:pt x="30" y="248"/>
                  </a:lnTo>
                  <a:lnTo>
                    <a:pt x="26" y="248"/>
                  </a:lnTo>
                  <a:lnTo>
                    <a:pt x="19" y="248"/>
                  </a:lnTo>
                  <a:lnTo>
                    <a:pt x="19" y="248"/>
                  </a:lnTo>
                  <a:lnTo>
                    <a:pt x="19" y="248"/>
                  </a:lnTo>
                  <a:lnTo>
                    <a:pt x="19" y="245"/>
                  </a:lnTo>
                  <a:lnTo>
                    <a:pt x="19" y="245"/>
                  </a:lnTo>
                  <a:lnTo>
                    <a:pt x="19" y="241"/>
                  </a:lnTo>
                  <a:lnTo>
                    <a:pt x="19" y="241"/>
                  </a:lnTo>
                  <a:lnTo>
                    <a:pt x="15" y="237"/>
                  </a:lnTo>
                  <a:lnTo>
                    <a:pt x="15" y="237"/>
                  </a:lnTo>
                  <a:lnTo>
                    <a:pt x="15" y="237"/>
                  </a:lnTo>
                  <a:lnTo>
                    <a:pt x="15" y="234"/>
                  </a:lnTo>
                  <a:lnTo>
                    <a:pt x="15" y="226"/>
                  </a:lnTo>
                  <a:lnTo>
                    <a:pt x="15" y="222"/>
                  </a:lnTo>
                  <a:lnTo>
                    <a:pt x="15" y="211"/>
                  </a:lnTo>
                  <a:lnTo>
                    <a:pt x="15" y="208"/>
                  </a:lnTo>
                  <a:lnTo>
                    <a:pt x="15" y="204"/>
                  </a:lnTo>
                  <a:lnTo>
                    <a:pt x="15" y="204"/>
                  </a:lnTo>
                  <a:lnTo>
                    <a:pt x="15" y="200"/>
                  </a:lnTo>
                  <a:lnTo>
                    <a:pt x="15" y="196"/>
                  </a:lnTo>
                  <a:lnTo>
                    <a:pt x="11" y="193"/>
                  </a:lnTo>
                  <a:lnTo>
                    <a:pt x="11" y="185"/>
                  </a:lnTo>
                  <a:lnTo>
                    <a:pt x="11" y="182"/>
                  </a:lnTo>
                  <a:lnTo>
                    <a:pt x="11" y="18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3" name="Freeform 151"/>
            <p:cNvSpPr/>
            <p:nvPr/>
          </p:nvSpPr>
          <p:spPr bwMode="auto">
            <a:xfrm>
              <a:off x="5847621" y="4969698"/>
              <a:ext cx="41203" cy="38406"/>
            </a:xfrm>
            <a:custGeom>
              <a:avLst/>
              <a:gdLst>
                <a:gd name="T0" fmla="*/ 19 w 23"/>
                <a:gd name="T1" fmla="*/ 3 h 22"/>
                <a:gd name="T2" fmla="*/ 19 w 23"/>
                <a:gd name="T3" fmla="*/ 3 h 22"/>
                <a:gd name="T4" fmla="*/ 19 w 23"/>
                <a:gd name="T5" fmla="*/ 3 h 22"/>
                <a:gd name="T6" fmla="*/ 23 w 23"/>
                <a:gd name="T7" fmla="*/ 7 h 22"/>
                <a:gd name="T8" fmla="*/ 23 w 23"/>
                <a:gd name="T9" fmla="*/ 7 h 22"/>
                <a:gd name="T10" fmla="*/ 23 w 23"/>
                <a:gd name="T11" fmla="*/ 11 h 22"/>
                <a:gd name="T12" fmla="*/ 23 w 23"/>
                <a:gd name="T13" fmla="*/ 11 h 22"/>
                <a:gd name="T14" fmla="*/ 23 w 23"/>
                <a:gd name="T15" fmla="*/ 14 h 22"/>
                <a:gd name="T16" fmla="*/ 23 w 23"/>
                <a:gd name="T17" fmla="*/ 14 h 22"/>
                <a:gd name="T18" fmla="*/ 23 w 23"/>
                <a:gd name="T19" fmla="*/ 14 h 22"/>
                <a:gd name="T20" fmla="*/ 19 w 23"/>
                <a:gd name="T21" fmla="*/ 14 h 22"/>
                <a:gd name="T22" fmla="*/ 19 w 23"/>
                <a:gd name="T23" fmla="*/ 18 h 22"/>
                <a:gd name="T24" fmla="*/ 19 w 23"/>
                <a:gd name="T25" fmla="*/ 22 h 22"/>
                <a:gd name="T26" fmla="*/ 15 w 23"/>
                <a:gd name="T27" fmla="*/ 22 h 22"/>
                <a:gd name="T28" fmla="*/ 12 w 23"/>
                <a:gd name="T29" fmla="*/ 22 h 22"/>
                <a:gd name="T30" fmla="*/ 4 w 23"/>
                <a:gd name="T31" fmla="*/ 18 h 22"/>
                <a:gd name="T32" fmla="*/ 4 w 23"/>
                <a:gd name="T33" fmla="*/ 14 h 22"/>
                <a:gd name="T34" fmla="*/ 0 w 23"/>
                <a:gd name="T35" fmla="*/ 14 h 22"/>
                <a:gd name="T36" fmla="*/ 0 w 23"/>
                <a:gd name="T37" fmla="*/ 11 h 22"/>
                <a:gd name="T38" fmla="*/ 0 w 23"/>
                <a:gd name="T39" fmla="*/ 7 h 22"/>
                <a:gd name="T40" fmla="*/ 4 w 23"/>
                <a:gd name="T41" fmla="*/ 3 h 22"/>
                <a:gd name="T42" fmla="*/ 8 w 23"/>
                <a:gd name="T43" fmla="*/ 0 h 22"/>
                <a:gd name="T44" fmla="*/ 8 w 23"/>
                <a:gd name="T45" fmla="*/ 0 h 22"/>
                <a:gd name="T46" fmla="*/ 12 w 23"/>
                <a:gd name="T47" fmla="*/ 0 h 22"/>
                <a:gd name="T48" fmla="*/ 15 w 23"/>
                <a:gd name="T49" fmla="*/ 3 h 22"/>
                <a:gd name="T50" fmla="*/ 19 w 23"/>
                <a:gd name="T51" fmla="*/ 3 h 22"/>
                <a:gd name="T52" fmla="*/ 19 w 23"/>
                <a:gd name="T53" fmla="*/ 3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3" h="22">
                  <a:moveTo>
                    <a:pt x="19" y="3"/>
                  </a:moveTo>
                  <a:lnTo>
                    <a:pt x="19" y="3"/>
                  </a:lnTo>
                  <a:lnTo>
                    <a:pt x="19" y="3"/>
                  </a:lnTo>
                  <a:lnTo>
                    <a:pt x="23" y="7"/>
                  </a:lnTo>
                  <a:lnTo>
                    <a:pt x="23" y="7"/>
                  </a:lnTo>
                  <a:lnTo>
                    <a:pt x="23" y="11"/>
                  </a:lnTo>
                  <a:lnTo>
                    <a:pt x="23" y="11"/>
                  </a:lnTo>
                  <a:lnTo>
                    <a:pt x="23" y="14"/>
                  </a:lnTo>
                  <a:lnTo>
                    <a:pt x="23" y="14"/>
                  </a:lnTo>
                  <a:lnTo>
                    <a:pt x="23" y="14"/>
                  </a:lnTo>
                  <a:lnTo>
                    <a:pt x="19" y="14"/>
                  </a:lnTo>
                  <a:lnTo>
                    <a:pt x="19" y="18"/>
                  </a:lnTo>
                  <a:lnTo>
                    <a:pt x="19" y="22"/>
                  </a:lnTo>
                  <a:lnTo>
                    <a:pt x="15" y="22"/>
                  </a:lnTo>
                  <a:lnTo>
                    <a:pt x="12" y="22"/>
                  </a:lnTo>
                  <a:lnTo>
                    <a:pt x="4" y="18"/>
                  </a:lnTo>
                  <a:lnTo>
                    <a:pt x="4" y="14"/>
                  </a:lnTo>
                  <a:lnTo>
                    <a:pt x="0" y="14"/>
                  </a:lnTo>
                  <a:lnTo>
                    <a:pt x="0" y="11"/>
                  </a:lnTo>
                  <a:lnTo>
                    <a:pt x="0" y="7"/>
                  </a:lnTo>
                  <a:lnTo>
                    <a:pt x="4" y="3"/>
                  </a:lnTo>
                  <a:lnTo>
                    <a:pt x="8" y="0"/>
                  </a:lnTo>
                  <a:lnTo>
                    <a:pt x="8" y="0"/>
                  </a:lnTo>
                  <a:lnTo>
                    <a:pt x="12" y="0"/>
                  </a:lnTo>
                  <a:lnTo>
                    <a:pt x="15" y="3"/>
                  </a:lnTo>
                  <a:lnTo>
                    <a:pt x="19" y="3"/>
                  </a:lnTo>
                  <a:lnTo>
                    <a:pt x="19" y="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4" name="Freeform 152"/>
            <p:cNvSpPr>
              <a:spLocks noEditPoints="1"/>
            </p:cNvSpPr>
            <p:nvPr/>
          </p:nvSpPr>
          <p:spPr bwMode="auto">
            <a:xfrm>
              <a:off x="5430227" y="4871936"/>
              <a:ext cx="478300" cy="356127"/>
            </a:xfrm>
            <a:custGeom>
              <a:avLst/>
              <a:gdLst>
                <a:gd name="T0" fmla="*/ 4 w 267"/>
                <a:gd name="T1" fmla="*/ 96 h 204"/>
                <a:gd name="T2" fmla="*/ 15 w 267"/>
                <a:gd name="T3" fmla="*/ 96 h 204"/>
                <a:gd name="T4" fmla="*/ 30 w 267"/>
                <a:gd name="T5" fmla="*/ 104 h 204"/>
                <a:gd name="T6" fmla="*/ 41 w 267"/>
                <a:gd name="T7" fmla="*/ 108 h 204"/>
                <a:gd name="T8" fmla="*/ 48 w 267"/>
                <a:gd name="T9" fmla="*/ 100 h 204"/>
                <a:gd name="T10" fmla="*/ 67 w 267"/>
                <a:gd name="T11" fmla="*/ 48 h 204"/>
                <a:gd name="T12" fmla="*/ 71 w 267"/>
                <a:gd name="T13" fmla="*/ 70 h 204"/>
                <a:gd name="T14" fmla="*/ 85 w 267"/>
                <a:gd name="T15" fmla="*/ 70 h 204"/>
                <a:gd name="T16" fmla="*/ 104 w 267"/>
                <a:gd name="T17" fmla="*/ 59 h 204"/>
                <a:gd name="T18" fmla="*/ 122 w 267"/>
                <a:gd name="T19" fmla="*/ 52 h 204"/>
                <a:gd name="T20" fmla="*/ 137 w 267"/>
                <a:gd name="T21" fmla="*/ 56 h 204"/>
                <a:gd name="T22" fmla="*/ 152 w 267"/>
                <a:gd name="T23" fmla="*/ 56 h 204"/>
                <a:gd name="T24" fmla="*/ 152 w 267"/>
                <a:gd name="T25" fmla="*/ 44 h 204"/>
                <a:gd name="T26" fmla="*/ 163 w 267"/>
                <a:gd name="T27" fmla="*/ 37 h 204"/>
                <a:gd name="T28" fmla="*/ 171 w 267"/>
                <a:gd name="T29" fmla="*/ 30 h 204"/>
                <a:gd name="T30" fmla="*/ 178 w 267"/>
                <a:gd name="T31" fmla="*/ 18 h 204"/>
                <a:gd name="T32" fmla="*/ 185 w 267"/>
                <a:gd name="T33" fmla="*/ 15 h 204"/>
                <a:gd name="T34" fmla="*/ 196 w 267"/>
                <a:gd name="T35" fmla="*/ 7 h 204"/>
                <a:gd name="T36" fmla="*/ 208 w 267"/>
                <a:gd name="T37" fmla="*/ 4 h 204"/>
                <a:gd name="T38" fmla="*/ 219 w 267"/>
                <a:gd name="T39" fmla="*/ 0 h 204"/>
                <a:gd name="T40" fmla="*/ 233 w 267"/>
                <a:gd name="T41" fmla="*/ 4 h 204"/>
                <a:gd name="T42" fmla="*/ 248 w 267"/>
                <a:gd name="T43" fmla="*/ 7 h 204"/>
                <a:gd name="T44" fmla="*/ 252 w 267"/>
                <a:gd name="T45" fmla="*/ 26 h 204"/>
                <a:gd name="T46" fmla="*/ 252 w 267"/>
                <a:gd name="T47" fmla="*/ 56 h 204"/>
                <a:gd name="T48" fmla="*/ 241 w 267"/>
                <a:gd name="T49" fmla="*/ 56 h 204"/>
                <a:gd name="T50" fmla="*/ 237 w 267"/>
                <a:gd name="T51" fmla="*/ 70 h 204"/>
                <a:gd name="T52" fmla="*/ 252 w 267"/>
                <a:gd name="T53" fmla="*/ 74 h 204"/>
                <a:gd name="T54" fmla="*/ 267 w 267"/>
                <a:gd name="T55" fmla="*/ 70 h 204"/>
                <a:gd name="T56" fmla="*/ 263 w 267"/>
                <a:gd name="T57" fmla="*/ 85 h 204"/>
                <a:gd name="T58" fmla="*/ 252 w 267"/>
                <a:gd name="T59" fmla="*/ 104 h 204"/>
                <a:gd name="T60" fmla="*/ 241 w 267"/>
                <a:gd name="T61" fmla="*/ 111 h 204"/>
                <a:gd name="T62" fmla="*/ 230 w 267"/>
                <a:gd name="T63" fmla="*/ 122 h 204"/>
                <a:gd name="T64" fmla="*/ 211 w 267"/>
                <a:gd name="T65" fmla="*/ 148 h 204"/>
                <a:gd name="T66" fmla="*/ 185 w 267"/>
                <a:gd name="T67" fmla="*/ 167 h 204"/>
                <a:gd name="T68" fmla="*/ 167 w 267"/>
                <a:gd name="T69" fmla="*/ 182 h 204"/>
                <a:gd name="T70" fmla="*/ 152 w 267"/>
                <a:gd name="T71" fmla="*/ 185 h 204"/>
                <a:gd name="T72" fmla="*/ 141 w 267"/>
                <a:gd name="T73" fmla="*/ 193 h 204"/>
                <a:gd name="T74" fmla="*/ 130 w 267"/>
                <a:gd name="T75" fmla="*/ 193 h 204"/>
                <a:gd name="T76" fmla="*/ 104 w 267"/>
                <a:gd name="T77" fmla="*/ 193 h 204"/>
                <a:gd name="T78" fmla="*/ 89 w 267"/>
                <a:gd name="T79" fmla="*/ 193 h 204"/>
                <a:gd name="T80" fmla="*/ 82 w 267"/>
                <a:gd name="T81" fmla="*/ 197 h 204"/>
                <a:gd name="T82" fmla="*/ 63 w 267"/>
                <a:gd name="T83" fmla="*/ 197 h 204"/>
                <a:gd name="T84" fmla="*/ 52 w 267"/>
                <a:gd name="T85" fmla="*/ 204 h 204"/>
                <a:gd name="T86" fmla="*/ 37 w 267"/>
                <a:gd name="T87" fmla="*/ 197 h 204"/>
                <a:gd name="T88" fmla="*/ 30 w 267"/>
                <a:gd name="T89" fmla="*/ 193 h 204"/>
                <a:gd name="T90" fmla="*/ 26 w 267"/>
                <a:gd name="T91" fmla="*/ 189 h 204"/>
                <a:gd name="T92" fmla="*/ 19 w 267"/>
                <a:gd name="T93" fmla="*/ 171 h 204"/>
                <a:gd name="T94" fmla="*/ 26 w 267"/>
                <a:gd name="T95" fmla="*/ 167 h 204"/>
                <a:gd name="T96" fmla="*/ 19 w 267"/>
                <a:gd name="T97" fmla="*/ 145 h 204"/>
                <a:gd name="T98" fmla="*/ 8 w 267"/>
                <a:gd name="T99" fmla="*/ 108 h 204"/>
                <a:gd name="T100" fmla="*/ 174 w 267"/>
                <a:gd name="T101" fmla="*/ 130 h 204"/>
                <a:gd name="T102" fmla="*/ 185 w 267"/>
                <a:gd name="T103" fmla="*/ 133 h 204"/>
                <a:gd name="T104" fmla="*/ 196 w 267"/>
                <a:gd name="T105" fmla="*/ 126 h 204"/>
                <a:gd name="T106" fmla="*/ 200 w 267"/>
                <a:gd name="T107" fmla="*/ 119 h 204"/>
                <a:gd name="T108" fmla="*/ 200 w 267"/>
                <a:gd name="T109" fmla="*/ 104 h 204"/>
                <a:gd name="T110" fmla="*/ 193 w 267"/>
                <a:gd name="T111" fmla="*/ 100 h 204"/>
                <a:gd name="T112" fmla="*/ 178 w 267"/>
                <a:gd name="T113" fmla="*/ 108 h 204"/>
                <a:gd name="T114" fmla="*/ 174 w 267"/>
                <a:gd name="T115" fmla="*/ 122 h 2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67" h="204">
                  <a:moveTo>
                    <a:pt x="0" y="100"/>
                  </a:moveTo>
                  <a:lnTo>
                    <a:pt x="4" y="100"/>
                  </a:lnTo>
                  <a:lnTo>
                    <a:pt x="4" y="96"/>
                  </a:lnTo>
                  <a:lnTo>
                    <a:pt x="4" y="96"/>
                  </a:lnTo>
                  <a:lnTo>
                    <a:pt x="4" y="96"/>
                  </a:lnTo>
                  <a:lnTo>
                    <a:pt x="8" y="93"/>
                  </a:lnTo>
                  <a:lnTo>
                    <a:pt x="11" y="93"/>
                  </a:lnTo>
                  <a:lnTo>
                    <a:pt x="11" y="93"/>
                  </a:lnTo>
                  <a:lnTo>
                    <a:pt x="15" y="93"/>
                  </a:lnTo>
                  <a:lnTo>
                    <a:pt x="15" y="96"/>
                  </a:lnTo>
                  <a:lnTo>
                    <a:pt x="15" y="104"/>
                  </a:lnTo>
                  <a:lnTo>
                    <a:pt x="22" y="104"/>
                  </a:lnTo>
                  <a:lnTo>
                    <a:pt x="26" y="104"/>
                  </a:lnTo>
                  <a:lnTo>
                    <a:pt x="26" y="104"/>
                  </a:lnTo>
                  <a:lnTo>
                    <a:pt x="30" y="104"/>
                  </a:lnTo>
                  <a:lnTo>
                    <a:pt x="34" y="104"/>
                  </a:lnTo>
                  <a:lnTo>
                    <a:pt x="34" y="104"/>
                  </a:lnTo>
                  <a:lnTo>
                    <a:pt x="37" y="104"/>
                  </a:lnTo>
                  <a:lnTo>
                    <a:pt x="37" y="108"/>
                  </a:lnTo>
                  <a:lnTo>
                    <a:pt x="41" y="108"/>
                  </a:lnTo>
                  <a:lnTo>
                    <a:pt x="41" y="108"/>
                  </a:lnTo>
                  <a:lnTo>
                    <a:pt x="41" y="104"/>
                  </a:lnTo>
                  <a:lnTo>
                    <a:pt x="45" y="100"/>
                  </a:lnTo>
                  <a:lnTo>
                    <a:pt x="45" y="100"/>
                  </a:lnTo>
                  <a:lnTo>
                    <a:pt x="48" y="100"/>
                  </a:lnTo>
                  <a:lnTo>
                    <a:pt x="52" y="96"/>
                  </a:lnTo>
                  <a:lnTo>
                    <a:pt x="56" y="96"/>
                  </a:lnTo>
                  <a:lnTo>
                    <a:pt x="59" y="96"/>
                  </a:lnTo>
                  <a:lnTo>
                    <a:pt x="59" y="44"/>
                  </a:lnTo>
                  <a:lnTo>
                    <a:pt x="67" y="48"/>
                  </a:lnTo>
                  <a:lnTo>
                    <a:pt x="67" y="52"/>
                  </a:lnTo>
                  <a:lnTo>
                    <a:pt x="71" y="59"/>
                  </a:lnTo>
                  <a:lnTo>
                    <a:pt x="71" y="63"/>
                  </a:lnTo>
                  <a:lnTo>
                    <a:pt x="71" y="67"/>
                  </a:lnTo>
                  <a:lnTo>
                    <a:pt x="71" y="70"/>
                  </a:lnTo>
                  <a:lnTo>
                    <a:pt x="74" y="70"/>
                  </a:lnTo>
                  <a:lnTo>
                    <a:pt x="78" y="70"/>
                  </a:lnTo>
                  <a:lnTo>
                    <a:pt x="82" y="70"/>
                  </a:lnTo>
                  <a:lnTo>
                    <a:pt x="85" y="70"/>
                  </a:lnTo>
                  <a:lnTo>
                    <a:pt x="85" y="70"/>
                  </a:lnTo>
                  <a:lnTo>
                    <a:pt x="89" y="67"/>
                  </a:lnTo>
                  <a:lnTo>
                    <a:pt x="93" y="67"/>
                  </a:lnTo>
                  <a:lnTo>
                    <a:pt x="96" y="63"/>
                  </a:lnTo>
                  <a:lnTo>
                    <a:pt x="100" y="63"/>
                  </a:lnTo>
                  <a:lnTo>
                    <a:pt x="104" y="59"/>
                  </a:lnTo>
                  <a:lnTo>
                    <a:pt x="108" y="52"/>
                  </a:lnTo>
                  <a:lnTo>
                    <a:pt x="111" y="48"/>
                  </a:lnTo>
                  <a:lnTo>
                    <a:pt x="115" y="48"/>
                  </a:lnTo>
                  <a:lnTo>
                    <a:pt x="119" y="48"/>
                  </a:lnTo>
                  <a:lnTo>
                    <a:pt x="122" y="52"/>
                  </a:lnTo>
                  <a:lnTo>
                    <a:pt x="122" y="52"/>
                  </a:lnTo>
                  <a:lnTo>
                    <a:pt x="130" y="56"/>
                  </a:lnTo>
                  <a:lnTo>
                    <a:pt x="133" y="56"/>
                  </a:lnTo>
                  <a:lnTo>
                    <a:pt x="133" y="56"/>
                  </a:lnTo>
                  <a:lnTo>
                    <a:pt x="137" y="56"/>
                  </a:lnTo>
                  <a:lnTo>
                    <a:pt x="141" y="56"/>
                  </a:lnTo>
                  <a:lnTo>
                    <a:pt x="145" y="56"/>
                  </a:lnTo>
                  <a:lnTo>
                    <a:pt x="145" y="56"/>
                  </a:lnTo>
                  <a:lnTo>
                    <a:pt x="148" y="56"/>
                  </a:lnTo>
                  <a:lnTo>
                    <a:pt x="152" y="56"/>
                  </a:lnTo>
                  <a:lnTo>
                    <a:pt x="152" y="52"/>
                  </a:lnTo>
                  <a:lnTo>
                    <a:pt x="152" y="52"/>
                  </a:lnTo>
                  <a:lnTo>
                    <a:pt x="152" y="48"/>
                  </a:lnTo>
                  <a:lnTo>
                    <a:pt x="152" y="48"/>
                  </a:lnTo>
                  <a:lnTo>
                    <a:pt x="152" y="44"/>
                  </a:lnTo>
                  <a:lnTo>
                    <a:pt x="156" y="41"/>
                  </a:lnTo>
                  <a:lnTo>
                    <a:pt x="159" y="41"/>
                  </a:lnTo>
                  <a:lnTo>
                    <a:pt x="159" y="41"/>
                  </a:lnTo>
                  <a:lnTo>
                    <a:pt x="163" y="37"/>
                  </a:lnTo>
                  <a:lnTo>
                    <a:pt x="163" y="37"/>
                  </a:lnTo>
                  <a:lnTo>
                    <a:pt x="163" y="37"/>
                  </a:lnTo>
                  <a:lnTo>
                    <a:pt x="167" y="33"/>
                  </a:lnTo>
                  <a:lnTo>
                    <a:pt x="167" y="33"/>
                  </a:lnTo>
                  <a:lnTo>
                    <a:pt x="171" y="33"/>
                  </a:lnTo>
                  <a:lnTo>
                    <a:pt x="171" y="30"/>
                  </a:lnTo>
                  <a:lnTo>
                    <a:pt x="174" y="30"/>
                  </a:lnTo>
                  <a:lnTo>
                    <a:pt x="174" y="30"/>
                  </a:lnTo>
                  <a:lnTo>
                    <a:pt x="171" y="26"/>
                  </a:lnTo>
                  <a:lnTo>
                    <a:pt x="171" y="22"/>
                  </a:lnTo>
                  <a:lnTo>
                    <a:pt x="178" y="18"/>
                  </a:lnTo>
                  <a:lnTo>
                    <a:pt x="178" y="18"/>
                  </a:lnTo>
                  <a:lnTo>
                    <a:pt x="182" y="18"/>
                  </a:lnTo>
                  <a:lnTo>
                    <a:pt x="182" y="15"/>
                  </a:lnTo>
                  <a:lnTo>
                    <a:pt x="185" y="15"/>
                  </a:lnTo>
                  <a:lnTo>
                    <a:pt x="185" y="15"/>
                  </a:lnTo>
                  <a:lnTo>
                    <a:pt x="185" y="11"/>
                  </a:lnTo>
                  <a:lnTo>
                    <a:pt x="189" y="11"/>
                  </a:lnTo>
                  <a:lnTo>
                    <a:pt x="193" y="7"/>
                  </a:lnTo>
                  <a:lnTo>
                    <a:pt x="196" y="7"/>
                  </a:lnTo>
                  <a:lnTo>
                    <a:pt x="196" y="7"/>
                  </a:lnTo>
                  <a:lnTo>
                    <a:pt x="196" y="7"/>
                  </a:lnTo>
                  <a:lnTo>
                    <a:pt x="200" y="7"/>
                  </a:lnTo>
                  <a:lnTo>
                    <a:pt x="204" y="7"/>
                  </a:lnTo>
                  <a:lnTo>
                    <a:pt x="204" y="4"/>
                  </a:lnTo>
                  <a:lnTo>
                    <a:pt x="208" y="4"/>
                  </a:lnTo>
                  <a:lnTo>
                    <a:pt x="208" y="0"/>
                  </a:lnTo>
                  <a:lnTo>
                    <a:pt x="208" y="0"/>
                  </a:lnTo>
                  <a:lnTo>
                    <a:pt x="211" y="0"/>
                  </a:lnTo>
                  <a:lnTo>
                    <a:pt x="211" y="0"/>
                  </a:lnTo>
                  <a:lnTo>
                    <a:pt x="219" y="0"/>
                  </a:lnTo>
                  <a:lnTo>
                    <a:pt x="222" y="0"/>
                  </a:lnTo>
                  <a:lnTo>
                    <a:pt x="226" y="0"/>
                  </a:lnTo>
                  <a:lnTo>
                    <a:pt x="226" y="0"/>
                  </a:lnTo>
                  <a:lnTo>
                    <a:pt x="230" y="4"/>
                  </a:lnTo>
                  <a:lnTo>
                    <a:pt x="233" y="4"/>
                  </a:lnTo>
                  <a:lnTo>
                    <a:pt x="233" y="4"/>
                  </a:lnTo>
                  <a:lnTo>
                    <a:pt x="237" y="0"/>
                  </a:lnTo>
                  <a:lnTo>
                    <a:pt x="245" y="4"/>
                  </a:lnTo>
                  <a:lnTo>
                    <a:pt x="248" y="4"/>
                  </a:lnTo>
                  <a:lnTo>
                    <a:pt x="248" y="7"/>
                  </a:lnTo>
                  <a:lnTo>
                    <a:pt x="248" y="15"/>
                  </a:lnTo>
                  <a:lnTo>
                    <a:pt x="252" y="18"/>
                  </a:lnTo>
                  <a:lnTo>
                    <a:pt x="252" y="22"/>
                  </a:lnTo>
                  <a:lnTo>
                    <a:pt x="252" y="26"/>
                  </a:lnTo>
                  <a:lnTo>
                    <a:pt x="252" y="26"/>
                  </a:lnTo>
                  <a:lnTo>
                    <a:pt x="252" y="30"/>
                  </a:lnTo>
                  <a:lnTo>
                    <a:pt x="252" y="33"/>
                  </a:lnTo>
                  <a:lnTo>
                    <a:pt x="252" y="44"/>
                  </a:lnTo>
                  <a:lnTo>
                    <a:pt x="252" y="48"/>
                  </a:lnTo>
                  <a:lnTo>
                    <a:pt x="252" y="56"/>
                  </a:lnTo>
                  <a:lnTo>
                    <a:pt x="252" y="59"/>
                  </a:lnTo>
                  <a:lnTo>
                    <a:pt x="248" y="59"/>
                  </a:lnTo>
                  <a:lnTo>
                    <a:pt x="245" y="56"/>
                  </a:lnTo>
                  <a:lnTo>
                    <a:pt x="241" y="56"/>
                  </a:lnTo>
                  <a:lnTo>
                    <a:pt x="241" y="56"/>
                  </a:lnTo>
                  <a:lnTo>
                    <a:pt x="237" y="59"/>
                  </a:lnTo>
                  <a:lnTo>
                    <a:pt x="233" y="63"/>
                  </a:lnTo>
                  <a:lnTo>
                    <a:pt x="233" y="67"/>
                  </a:lnTo>
                  <a:lnTo>
                    <a:pt x="233" y="70"/>
                  </a:lnTo>
                  <a:lnTo>
                    <a:pt x="237" y="70"/>
                  </a:lnTo>
                  <a:lnTo>
                    <a:pt x="237" y="74"/>
                  </a:lnTo>
                  <a:lnTo>
                    <a:pt x="245" y="78"/>
                  </a:lnTo>
                  <a:lnTo>
                    <a:pt x="248" y="78"/>
                  </a:lnTo>
                  <a:lnTo>
                    <a:pt x="252" y="78"/>
                  </a:lnTo>
                  <a:lnTo>
                    <a:pt x="252" y="74"/>
                  </a:lnTo>
                  <a:lnTo>
                    <a:pt x="252" y="70"/>
                  </a:lnTo>
                  <a:lnTo>
                    <a:pt x="256" y="70"/>
                  </a:lnTo>
                  <a:lnTo>
                    <a:pt x="256" y="70"/>
                  </a:lnTo>
                  <a:lnTo>
                    <a:pt x="263" y="70"/>
                  </a:lnTo>
                  <a:lnTo>
                    <a:pt x="267" y="70"/>
                  </a:lnTo>
                  <a:lnTo>
                    <a:pt x="267" y="70"/>
                  </a:lnTo>
                  <a:lnTo>
                    <a:pt x="263" y="74"/>
                  </a:lnTo>
                  <a:lnTo>
                    <a:pt x="267" y="74"/>
                  </a:lnTo>
                  <a:lnTo>
                    <a:pt x="263" y="82"/>
                  </a:lnTo>
                  <a:lnTo>
                    <a:pt x="263" y="85"/>
                  </a:lnTo>
                  <a:lnTo>
                    <a:pt x="259" y="89"/>
                  </a:lnTo>
                  <a:lnTo>
                    <a:pt x="259" y="96"/>
                  </a:lnTo>
                  <a:lnTo>
                    <a:pt x="256" y="96"/>
                  </a:lnTo>
                  <a:lnTo>
                    <a:pt x="256" y="100"/>
                  </a:lnTo>
                  <a:lnTo>
                    <a:pt x="252" y="104"/>
                  </a:lnTo>
                  <a:lnTo>
                    <a:pt x="248" y="104"/>
                  </a:lnTo>
                  <a:lnTo>
                    <a:pt x="248" y="108"/>
                  </a:lnTo>
                  <a:lnTo>
                    <a:pt x="245" y="108"/>
                  </a:lnTo>
                  <a:lnTo>
                    <a:pt x="245" y="111"/>
                  </a:lnTo>
                  <a:lnTo>
                    <a:pt x="241" y="111"/>
                  </a:lnTo>
                  <a:lnTo>
                    <a:pt x="237" y="115"/>
                  </a:lnTo>
                  <a:lnTo>
                    <a:pt x="233" y="119"/>
                  </a:lnTo>
                  <a:lnTo>
                    <a:pt x="233" y="119"/>
                  </a:lnTo>
                  <a:lnTo>
                    <a:pt x="233" y="122"/>
                  </a:lnTo>
                  <a:lnTo>
                    <a:pt x="230" y="122"/>
                  </a:lnTo>
                  <a:lnTo>
                    <a:pt x="226" y="126"/>
                  </a:lnTo>
                  <a:lnTo>
                    <a:pt x="219" y="137"/>
                  </a:lnTo>
                  <a:lnTo>
                    <a:pt x="215" y="141"/>
                  </a:lnTo>
                  <a:lnTo>
                    <a:pt x="215" y="148"/>
                  </a:lnTo>
                  <a:lnTo>
                    <a:pt x="211" y="148"/>
                  </a:lnTo>
                  <a:lnTo>
                    <a:pt x="208" y="152"/>
                  </a:lnTo>
                  <a:lnTo>
                    <a:pt x="208" y="152"/>
                  </a:lnTo>
                  <a:lnTo>
                    <a:pt x="204" y="152"/>
                  </a:lnTo>
                  <a:lnTo>
                    <a:pt x="189" y="167"/>
                  </a:lnTo>
                  <a:lnTo>
                    <a:pt x="185" y="167"/>
                  </a:lnTo>
                  <a:lnTo>
                    <a:pt x="185" y="171"/>
                  </a:lnTo>
                  <a:lnTo>
                    <a:pt x="185" y="171"/>
                  </a:lnTo>
                  <a:lnTo>
                    <a:pt x="171" y="178"/>
                  </a:lnTo>
                  <a:lnTo>
                    <a:pt x="171" y="182"/>
                  </a:lnTo>
                  <a:lnTo>
                    <a:pt x="167" y="182"/>
                  </a:lnTo>
                  <a:lnTo>
                    <a:pt x="167" y="182"/>
                  </a:lnTo>
                  <a:lnTo>
                    <a:pt x="159" y="185"/>
                  </a:lnTo>
                  <a:lnTo>
                    <a:pt x="156" y="185"/>
                  </a:lnTo>
                  <a:lnTo>
                    <a:pt x="152" y="185"/>
                  </a:lnTo>
                  <a:lnTo>
                    <a:pt x="152" y="185"/>
                  </a:lnTo>
                  <a:lnTo>
                    <a:pt x="145" y="185"/>
                  </a:lnTo>
                  <a:lnTo>
                    <a:pt x="141" y="185"/>
                  </a:lnTo>
                  <a:lnTo>
                    <a:pt x="141" y="189"/>
                  </a:lnTo>
                  <a:lnTo>
                    <a:pt x="141" y="193"/>
                  </a:lnTo>
                  <a:lnTo>
                    <a:pt x="141" y="193"/>
                  </a:lnTo>
                  <a:lnTo>
                    <a:pt x="137" y="193"/>
                  </a:lnTo>
                  <a:lnTo>
                    <a:pt x="133" y="189"/>
                  </a:lnTo>
                  <a:lnTo>
                    <a:pt x="130" y="189"/>
                  </a:lnTo>
                  <a:lnTo>
                    <a:pt x="126" y="193"/>
                  </a:lnTo>
                  <a:lnTo>
                    <a:pt x="130" y="193"/>
                  </a:lnTo>
                  <a:lnTo>
                    <a:pt x="126" y="197"/>
                  </a:lnTo>
                  <a:lnTo>
                    <a:pt x="119" y="193"/>
                  </a:lnTo>
                  <a:lnTo>
                    <a:pt x="119" y="193"/>
                  </a:lnTo>
                  <a:lnTo>
                    <a:pt x="111" y="189"/>
                  </a:lnTo>
                  <a:lnTo>
                    <a:pt x="104" y="193"/>
                  </a:lnTo>
                  <a:lnTo>
                    <a:pt x="104" y="193"/>
                  </a:lnTo>
                  <a:lnTo>
                    <a:pt x="104" y="193"/>
                  </a:lnTo>
                  <a:lnTo>
                    <a:pt x="100" y="193"/>
                  </a:lnTo>
                  <a:lnTo>
                    <a:pt x="89" y="193"/>
                  </a:lnTo>
                  <a:lnTo>
                    <a:pt x="89" y="193"/>
                  </a:lnTo>
                  <a:lnTo>
                    <a:pt x="85" y="197"/>
                  </a:lnTo>
                  <a:lnTo>
                    <a:pt x="85" y="193"/>
                  </a:lnTo>
                  <a:lnTo>
                    <a:pt x="82" y="193"/>
                  </a:lnTo>
                  <a:lnTo>
                    <a:pt x="82" y="197"/>
                  </a:lnTo>
                  <a:lnTo>
                    <a:pt x="82" y="197"/>
                  </a:lnTo>
                  <a:lnTo>
                    <a:pt x="74" y="197"/>
                  </a:lnTo>
                  <a:lnTo>
                    <a:pt x="74" y="197"/>
                  </a:lnTo>
                  <a:lnTo>
                    <a:pt x="67" y="197"/>
                  </a:lnTo>
                  <a:lnTo>
                    <a:pt x="63" y="197"/>
                  </a:lnTo>
                  <a:lnTo>
                    <a:pt x="63" y="197"/>
                  </a:lnTo>
                  <a:lnTo>
                    <a:pt x="59" y="197"/>
                  </a:lnTo>
                  <a:lnTo>
                    <a:pt x="56" y="200"/>
                  </a:lnTo>
                  <a:lnTo>
                    <a:pt x="52" y="200"/>
                  </a:lnTo>
                  <a:lnTo>
                    <a:pt x="52" y="204"/>
                  </a:lnTo>
                  <a:lnTo>
                    <a:pt x="52" y="204"/>
                  </a:lnTo>
                  <a:lnTo>
                    <a:pt x="48" y="204"/>
                  </a:lnTo>
                  <a:lnTo>
                    <a:pt x="41" y="200"/>
                  </a:lnTo>
                  <a:lnTo>
                    <a:pt x="41" y="200"/>
                  </a:lnTo>
                  <a:lnTo>
                    <a:pt x="37" y="197"/>
                  </a:lnTo>
                  <a:lnTo>
                    <a:pt x="37" y="197"/>
                  </a:lnTo>
                  <a:lnTo>
                    <a:pt x="34" y="197"/>
                  </a:lnTo>
                  <a:lnTo>
                    <a:pt x="34" y="197"/>
                  </a:lnTo>
                  <a:lnTo>
                    <a:pt x="34" y="197"/>
                  </a:lnTo>
                  <a:lnTo>
                    <a:pt x="34" y="193"/>
                  </a:lnTo>
                  <a:lnTo>
                    <a:pt x="30" y="193"/>
                  </a:lnTo>
                  <a:lnTo>
                    <a:pt x="26" y="193"/>
                  </a:lnTo>
                  <a:lnTo>
                    <a:pt x="26" y="197"/>
                  </a:lnTo>
                  <a:lnTo>
                    <a:pt x="22" y="197"/>
                  </a:lnTo>
                  <a:lnTo>
                    <a:pt x="22" y="193"/>
                  </a:lnTo>
                  <a:lnTo>
                    <a:pt x="26" y="189"/>
                  </a:lnTo>
                  <a:lnTo>
                    <a:pt x="22" y="185"/>
                  </a:lnTo>
                  <a:lnTo>
                    <a:pt x="26" y="182"/>
                  </a:lnTo>
                  <a:lnTo>
                    <a:pt x="22" y="178"/>
                  </a:lnTo>
                  <a:lnTo>
                    <a:pt x="22" y="174"/>
                  </a:lnTo>
                  <a:lnTo>
                    <a:pt x="19" y="171"/>
                  </a:lnTo>
                  <a:lnTo>
                    <a:pt x="19" y="167"/>
                  </a:lnTo>
                  <a:lnTo>
                    <a:pt x="19" y="167"/>
                  </a:lnTo>
                  <a:lnTo>
                    <a:pt x="22" y="167"/>
                  </a:lnTo>
                  <a:lnTo>
                    <a:pt x="22" y="167"/>
                  </a:lnTo>
                  <a:lnTo>
                    <a:pt x="26" y="167"/>
                  </a:lnTo>
                  <a:lnTo>
                    <a:pt x="26" y="163"/>
                  </a:lnTo>
                  <a:lnTo>
                    <a:pt x="22" y="156"/>
                  </a:lnTo>
                  <a:lnTo>
                    <a:pt x="26" y="156"/>
                  </a:lnTo>
                  <a:lnTo>
                    <a:pt x="19" y="148"/>
                  </a:lnTo>
                  <a:lnTo>
                    <a:pt x="19" y="145"/>
                  </a:lnTo>
                  <a:lnTo>
                    <a:pt x="15" y="137"/>
                  </a:lnTo>
                  <a:lnTo>
                    <a:pt x="11" y="130"/>
                  </a:lnTo>
                  <a:lnTo>
                    <a:pt x="8" y="122"/>
                  </a:lnTo>
                  <a:lnTo>
                    <a:pt x="11" y="119"/>
                  </a:lnTo>
                  <a:lnTo>
                    <a:pt x="8" y="108"/>
                  </a:lnTo>
                  <a:lnTo>
                    <a:pt x="0" y="104"/>
                  </a:lnTo>
                  <a:lnTo>
                    <a:pt x="0" y="100"/>
                  </a:lnTo>
                  <a:lnTo>
                    <a:pt x="0" y="100"/>
                  </a:lnTo>
                  <a:lnTo>
                    <a:pt x="0" y="100"/>
                  </a:lnTo>
                  <a:close/>
                  <a:moveTo>
                    <a:pt x="174" y="130"/>
                  </a:moveTo>
                  <a:lnTo>
                    <a:pt x="178" y="130"/>
                  </a:lnTo>
                  <a:lnTo>
                    <a:pt x="178" y="133"/>
                  </a:lnTo>
                  <a:lnTo>
                    <a:pt x="182" y="133"/>
                  </a:lnTo>
                  <a:lnTo>
                    <a:pt x="185" y="133"/>
                  </a:lnTo>
                  <a:lnTo>
                    <a:pt x="185" y="133"/>
                  </a:lnTo>
                  <a:lnTo>
                    <a:pt x="189" y="130"/>
                  </a:lnTo>
                  <a:lnTo>
                    <a:pt x="189" y="126"/>
                  </a:lnTo>
                  <a:lnTo>
                    <a:pt x="193" y="126"/>
                  </a:lnTo>
                  <a:lnTo>
                    <a:pt x="193" y="126"/>
                  </a:lnTo>
                  <a:lnTo>
                    <a:pt x="196" y="126"/>
                  </a:lnTo>
                  <a:lnTo>
                    <a:pt x="200" y="126"/>
                  </a:lnTo>
                  <a:lnTo>
                    <a:pt x="204" y="122"/>
                  </a:lnTo>
                  <a:lnTo>
                    <a:pt x="204" y="122"/>
                  </a:lnTo>
                  <a:lnTo>
                    <a:pt x="200" y="119"/>
                  </a:lnTo>
                  <a:lnTo>
                    <a:pt x="200" y="119"/>
                  </a:lnTo>
                  <a:lnTo>
                    <a:pt x="204" y="119"/>
                  </a:lnTo>
                  <a:lnTo>
                    <a:pt x="208" y="115"/>
                  </a:lnTo>
                  <a:lnTo>
                    <a:pt x="208" y="111"/>
                  </a:lnTo>
                  <a:lnTo>
                    <a:pt x="204" y="104"/>
                  </a:lnTo>
                  <a:lnTo>
                    <a:pt x="200" y="104"/>
                  </a:lnTo>
                  <a:lnTo>
                    <a:pt x="196" y="104"/>
                  </a:lnTo>
                  <a:lnTo>
                    <a:pt x="196" y="104"/>
                  </a:lnTo>
                  <a:lnTo>
                    <a:pt x="196" y="104"/>
                  </a:lnTo>
                  <a:lnTo>
                    <a:pt x="193" y="100"/>
                  </a:lnTo>
                  <a:lnTo>
                    <a:pt x="193" y="100"/>
                  </a:lnTo>
                  <a:lnTo>
                    <a:pt x="189" y="104"/>
                  </a:lnTo>
                  <a:lnTo>
                    <a:pt x="189" y="104"/>
                  </a:lnTo>
                  <a:lnTo>
                    <a:pt x="185" y="104"/>
                  </a:lnTo>
                  <a:lnTo>
                    <a:pt x="182" y="108"/>
                  </a:lnTo>
                  <a:lnTo>
                    <a:pt x="178" y="108"/>
                  </a:lnTo>
                  <a:lnTo>
                    <a:pt x="174" y="115"/>
                  </a:lnTo>
                  <a:lnTo>
                    <a:pt x="171" y="115"/>
                  </a:lnTo>
                  <a:lnTo>
                    <a:pt x="171" y="119"/>
                  </a:lnTo>
                  <a:lnTo>
                    <a:pt x="171" y="119"/>
                  </a:lnTo>
                  <a:lnTo>
                    <a:pt x="174" y="122"/>
                  </a:lnTo>
                  <a:lnTo>
                    <a:pt x="174" y="122"/>
                  </a:lnTo>
                  <a:lnTo>
                    <a:pt x="174" y="126"/>
                  </a:lnTo>
                  <a:lnTo>
                    <a:pt x="174" y="13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5" name="Freeform 153"/>
            <p:cNvSpPr/>
            <p:nvPr/>
          </p:nvSpPr>
          <p:spPr bwMode="auto">
            <a:xfrm>
              <a:off x="5736553" y="5046510"/>
              <a:ext cx="66282" cy="57609"/>
            </a:xfrm>
            <a:custGeom>
              <a:avLst/>
              <a:gdLst>
                <a:gd name="T0" fmla="*/ 3 w 37"/>
                <a:gd name="T1" fmla="*/ 30 h 33"/>
                <a:gd name="T2" fmla="*/ 3 w 37"/>
                <a:gd name="T3" fmla="*/ 26 h 33"/>
                <a:gd name="T4" fmla="*/ 3 w 37"/>
                <a:gd name="T5" fmla="*/ 22 h 33"/>
                <a:gd name="T6" fmla="*/ 3 w 37"/>
                <a:gd name="T7" fmla="*/ 22 h 33"/>
                <a:gd name="T8" fmla="*/ 0 w 37"/>
                <a:gd name="T9" fmla="*/ 19 h 33"/>
                <a:gd name="T10" fmla="*/ 0 w 37"/>
                <a:gd name="T11" fmla="*/ 19 h 33"/>
                <a:gd name="T12" fmla="*/ 0 w 37"/>
                <a:gd name="T13" fmla="*/ 15 h 33"/>
                <a:gd name="T14" fmla="*/ 3 w 37"/>
                <a:gd name="T15" fmla="*/ 15 h 33"/>
                <a:gd name="T16" fmla="*/ 7 w 37"/>
                <a:gd name="T17" fmla="*/ 8 h 33"/>
                <a:gd name="T18" fmla="*/ 11 w 37"/>
                <a:gd name="T19" fmla="*/ 8 h 33"/>
                <a:gd name="T20" fmla="*/ 14 w 37"/>
                <a:gd name="T21" fmla="*/ 4 h 33"/>
                <a:gd name="T22" fmla="*/ 18 w 37"/>
                <a:gd name="T23" fmla="*/ 4 h 33"/>
                <a:gd name="T24" fmla="*/ 18 w 37"/>
                <a:gd name="T25" fmla="*/ 4 h 33"/>
                <a:gd name="T26" fmla="*/ 22 w 37"/>
                <a:gd name="T27" fmla="*/ 0 h 33"/>
                <a:gd name="T28" fmla="*/ 22 w 37"/>
                <a:gd name="T29" fmla="*/ 0 h 33"/>
                <a:gd name="T30" fmla="*/ 25 w 37"/>
                <a:gd name="T31" fmla="*/ 4 h 33"/>
                <a:gd name="T32" fmla="*/ 25 w 37"/>
                <a:gd name="T33" fmla="*/ 4 h 33"/>
                <a:gd name="T34" fmla="*/ 25 w 37"/>
                <a:gd name="T35" fmla="*/ 4 h 33"/>
                <a:gd name="T36" fmla="*/ 29 w 37"/>
                <a:gd name="T37" fmla="*/ 4 h 33"/>
                <a:gd name="T38" fmla="*/ 33 w 37"/>
                <a:gd name="T39" fmla="*/ 4 h 33"/>
                <a:gd name="T40" fmla="*/ 37 w 37"/>
                <a:gd name="T41" fmla="*/ 11 h 33"/>
                <a:gd name="T42" fmla="*/ 37 w 37"/>
                <a:gd name="T43" fmla="*/ 15 h 33"/>
                <a:gd name="T44" fmla="*/ 33 w 37"/>
                <a:gd name="T45" fmla="*/ 19 h 33"/>
                <a:gd name="T46" fmla="*/ 29 w 37"/>
                <a:gd name="T47" fmla="*/ 19 h 33"/>
                <a:gd name="T48" fmla="*/ 29 w 37"/>
                <a:gd name="T49" fmla="*/ 19 h 33"/>
                <a:gd name="T50" fmla="*/ 33 w 37"/>
                <a:gd name="T51" fmla="*/ 22 h 33"/>
                <a:gd name="T52" fmla="*/ 33 w 37"/>
                <a:gd name="T53" fmla="*/ 22 h 33"/>
                <a:gd name="T54" fmla="*/ 29 w 37"/>
                <a:gd name="T55" fmla="*/ 26 h 33"/>
                <a:gd name="T56" fmla="*/ 25 w 37"/>
                <a:gd name="T57" fmla="*/ 26 h 33"/>
                <a:gd name="T58" fmla="*/ 22 w 37"/>
                <a:gd name="T59" fmla="*/ 26 h 33"/>
                <a:gd name="T60" fmla="*/ 22 w 37"/>
                <a:gd name="T61" fmla="*/ 26 h 33"/>
                <a:gd name="T62" fmla="*/ 18 w 37"/>
                <a:gd name="T63" fmla="*/ 26 h 33"/>
                <a:gd name="T64" fmla="*/ 18 w 37"/>
                <a:gd name="T65" fmla="*/ 30 h 33"/>
                <a:gd name="T66" fmla="*/ 14 w 37"/>
                <a:gd name="T67" fmla="*/ 33 h 33"/>
                <a:gd name="T68" fmla="*/ 14 w 37"/>
                <a:gd name="T69" fmla="*/ 33 h 33"/>
                <a:gd name="T70" fmla="*/ 11 w 37"/>
                <a:gd name="T71" fmla="*/ 33 h 33"/>
                <a:gd name="T72" fmla="*/ 7 w 37"/>
                <a:gd name="T73" fmla="*/ 33 h 33"/>
                <a:gd name="T74" fmla="*/ 7 w 37"/>
                <a:gd name="T75" fmla="*/ 30 h 33"/>
                <a:gd name="T76" fmla="*/ 3 w 37"/>
                <a:gd name="T77" fmla="*/ 30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7" h="33">
                  <a:moveTo>
                    <a:pt x="3" y="30"/>
                  </a:moveTo>
                  <a:lnTo>
                    <a:pt x="3" y="26"/>
                  </a:lnTo>
                  <a:lnTo>
                    <a:pt x="3" y="22"/>
                  </a:lnTo>
                  <a:lnTo>
                    <a:pt x="3" y="22"/>
                  </a:lnTo>
                  <a:lnTo>
                    <a:pt x="0" y="19"/>
                  </a:lnTo>
                  <a:lnTo>
                    <a:pt x="0" y="19"/>
                  </a:lnTo>
                  <a:lnTo>
                    <a:pt x="0" y="15"/>
                  </a:lnTo>
                  <a:lnTo>
                    <a:pt x="3" y="15"/>
                  </a:lnTo>
                  <a:lnTo>
                    <a:pt x="7" y="8"/>
                  </a:lnTo>
                  <a:lnTo>
                    <a:pt x="11" y="8"/>
                  </a:lnTo>
                  <a:lnTo>
                    <a:pt x="14" y="4"/>
                  </a:lnTo>
                  <a:lnTo>
                    <a:pt x="18" y="4"/>
                  </a:lnTo>
                  <a:lnTo>
                    <a:pt x="18" y="4"/>
                  </a:lnTo>
                  <a:lnTo>
                    <a:pt x="22" y="0"/>
                  </a:lnTo>
                  <a:lnTo>
                    <a:pt x="22" y="0"/>
                  </a:lnTo>
                  <a:lnTo>
                    <a:pt x="25" y="4"/>
                  </a:lnTo>
                  <a:lnTo>
                    <a:pt x="25" y="4"/>
                  </a:lnTo>
                  <a:lnTo>
                    <a:pt x="25" y="4"/>
                  </a:lnTo>
                  <a:lnTo>
                    <a:pt x="29" y="4"/>
                  </a:lnTo>
                  <a:lnTo>
                    <a:pt x="33" y="4"/>
                  </a:lnTo>
                  <a:lnTo>
                    <a:pt x="37" y="11"/>
                  </a:lnTo>
                  <a:lnTo>
                    <a:pt x="37" y="15"/>
                  </a:lnTo>
                  <a:lnTo>
                    <a:pt x="33" y="19"/>
                  </a:lnTo>
                  <a:lnTo>
                    <a:pt x="29" y="19"/>
                  </a:lnTo>
                  <a:lnTo>
                    <a:pt x="29" y="19"/>
                  </a:lnTo>
                  <a:lnTo>
                    <a:pt x="33" y="22"/>
                  </a:lnTo>
                  <a:lnTo>
                    <a:pt x="33" y="22"/>
                  </a:lnTo>
                  <a:lnTo>
                    <a:pt x="29" y="26"/>
                  </a:lnTo>
                  <a:lnTo>
                    <a:pt x="25" y="26"/>
                  </a:lnTo>
                  <a:lnTo>
                    <a:pt x="22" y="26"/>
                  </a:lnTo>
                  <a:lnTo>
                    <a:pt x="22" y="26"/>
                  </a:lnTo>
                  <a:lnTo>
                    <a:pt x="18" y="26"/>
                  </a:lnTo>
                  <a:lnTo>
                    <a:pt x="18" y="30"/>
                  </a:lnTo>
                  <a:lnTo>
                    <a:pt x="14" y="33"/>
                  </a:lnTo>
                  <a:lnTo>
                    <a:pt x="14" y="33"/>
                  </a:lnTo>
                  <a:lnTo>
                    <a:pt x="11" y="33"/>
                  </a:lnTo>
                  <a:lnTo>
                    <a:pt x="7" y="33"/>
                  </a:lnTo>
                  <a:lnTo>
                    <a:pt x="7" y="30"/>
                  </a:lnTo>
                  <a:lnTo>
                    <a:pt x="3" y="3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6" name="Freeform 154"/>
            <p:cNvSpPr>
              <a:spLocks noEditPoints="1"/>
            </p:cNvSpPr>
            <p:nvPr/>
          </p:nvSpPr>
          <p:spPr bwMode="auto">
            <a:xfrm>
              <a:off x="8242701" y="4568181"/>
              <a:ext cx="1200228" cy="1125989"/>
            </a:xfrm>
            <a:custGeom>
              <a:avLst/>
              <a:gdLst>
                <a:gd name="T0" fmla="*/ 179 w 181"/>
                <a:gd name="T1" fmla="*/ 73 h 174"/>
                <a:gd name="T2" fmla="*/ 154 w 181"/>
                <a:gd name="T3" fmla="*/ 37 h 174"/>
                <a:gd name="T4" fmla="*/ 123 w 181"/>
                <a:gd name="T5" fmla="*/ 29 h 174"/>
                <a:gd name="T6" fmla="*/ 111 w 181"/>
                <a:gd name="T7" fmla="*/ 16 h 174"/>
                <a:gd name="T8" fmla="*/ 112 w 181"/>
                <a:gd name="T9" fmla="*/ 17 h 174"/>
                <a:gd name="T10" fmla="*/ 110 w 181"/>
                <a:gd name="T11" fmla="*/ 7 h 174"/>
                <a:gd name="T12" fmla="*/ 86 w 181"/>
                <a:gd name="T13" fmla="*/ 4 h 174"/>
                <a:gd name="T14" fmla="*/ 86 w 181"/>
                <a:gd name="T15" fmla="*/ 4 h 174"/>
                <a:gd name="T16" fmla="*/ 58 w 181"/>
                <a:gd name="T17" fmla="*/ 22 h 174"/>
                <a:gd name="T18" fmla="*/ 1 w 181"/>
                <a:gd name="T19" fmla="*/ 65 h 174"/>
                <a:gd name="T20" fmla="*/ 98 w 181"/>
                <a:gd name="T21" fmla="*/ 124 h 174"/>
                <a:gd name="T22" fmla="*/ 133 w 181"/>
                <a:gd name="T23" fmla="*/ 144 h 174"/>
                <a:gd name="T24" fmla="*/ 122 w 181"/>
                <a:gd name="T25" fmla="*/ 154 h 174"/>
                <a:gd name="T26" fmla="*/ 137 w 181"/>
                <a:gd name="T27" fmla="*/ 150 h 174"/>
                <a:gd name="T28" fmla="*/ 132 w 181"/>
                <a:gd name="T29" fmla="*/ 168 h 174"/>
                <a:gd name="T30" fmla="*/ 120 w 181"/>
                <a:gd name="T31" fmla="*/ 167 h 174"/>
                <a:gd name="T32" fmla="*/ 123 w 181"/>
                <a:gd name="T33" fmla="*/ 156 h 174"/>
                <a:gd name="T34" fmla="*/ 135 w 181"/>
                <a:gd name="T35" fmla="*/ 157 h 174"/>
                <a:gd name="T36" fmla="*/ 130 w 181"/>
                <a:gd name="T37" fmla="*/ 169 h 174"/>
                <a:gd name="T38" fmla="*/ 125 w 181"/>
                <a:gd name="T39" fmla="*/ 173 h 174"/>
                <a:gd name="T40" fmla="*/ 9 w 181"/>
                <a:gd name="T41" fmla="*/ 115 h 174"/>
                <a:gd name="T42" fmla="*/ 22 w 181"/>
                <a:gd name="T43" fmla="*/ 111 h 174"/>
                <a:gd name="T44" fmla="*/ 38 w 181"/>
                <a:gd name="T45" fmla="*/ 110 h 174"/>
                <a:gd name="T46" fmla="*/ 58 w 181"/>
                <a:gd name="T47" fmla="*/ 102 h 174"/>
                <a:gd name="T48" fmla="*/ 83 w 181"/>
                <a:gd name="T49" fmla="*/ 102 h 174"/>
                <a:gd name="T50" fmla="*/ 91 w 181"/>
                <a:gd name="T51" fmla="*/ 115 h 174"/>
                <a:gd name="T52" fmla="*/ 99 w 181"/>
                <a:gd name="T53" fmla="*/ 111 h 174"/>
                <a:gd name="T54" fmla="*/ 100 w 181"/>
                <a:gd name="T55" fmla="*/ 116 h 174"/>
                <a:gd name="T56" fmla="*/ 102 w 181"/>
                <a:gd name="T57" fmla="*/ 123 h 174"/>
                <a:gd name="T58" fmla="*/ 106 w 181"/>
                <a:gd name="T59" fmla="*/ 133 h 174"/>
                <a:gd name="T60" fmla="*/ 120 w 181"/>
                <a:gd name="T61" fmla="*/ 143 h 174"/>
                <a:gd name="T62" fmla="*/ 130 w 181"/>
                <a:gd name="T63" fmla="*/ 141 h 174"/>
                <a:gd name="T64" fmla="*/ 139 w 181"/>
                <a:gd name="T65" fmla="*/ 140 h 174"/>
                <a:gd name="T66" fmla="*/ 153 w 181"/>
                <a:gd name="T67" fmla="*/ 129 h 174"/>
                <a:gd name="T68" fmla="*/ 167 w 181"/>
                <a:gd name="T69" fmla="*/ 110 h 174"/>
                <a:gd name="T70" fmla="*/ 176 w 181"/>
                <a:gd name="T71" fmla="*/ 92 h 174"/>
                <a:gd name="T72" fmla="*/ 178 w 181"/>
                <a:gd name="T73" fmla="*/ 71 h 174"/>
                <a:gd name="T74" fmla="*/ 170 w 181"/>
                <a:gd name="T75" fmla="*/ 59 h 174"/>
                <a:gd name="T76" fmla="*/ 166 w 181"/>
                <a:gd name="T77" fmla="*/ 53 h 174"/>
                <a:gd name="T78" fmla="*/ 159 w 181"/>
                <a:gd name="T79" fmla="*/ 43 h 174"/>
                <a:gd name="T80" fmla="*/ 152 w 181"/>
                <a:gd name="T81" fmla="*/ 31 h 174"/>
                <a:gd name="T82" fmla="*/ 146 w 181"/>
                <a:gd name="T83" fmla="*/ 18 h 174"/>
                <a:gd name="T84" fmla="*/ 141 w 181"/>
                <a:gd name="T85" fmla="*/ 5 h 174"/>
                <a:gd name="T86" fmla="*/ 135 w 181"/>
                <a:gd name="T87" fmla="*/ 13 h 174"/>
                <a:gd name="T88" fmla="*/ 130 w 181"/>
                <a:gd name="T89" fmla="*/ 33 h 174"/>
                <a:gd name="T90" fmla="*/ 113 w 181"/>
                <a:gd name="T91" fmla="*/ 25 h 174"/>
                <a:gd name="T92" fmla="*/ 110 w 181"/>
                <a:gd name="T93" fmla="*/ 13 h 174"/>
                <a:gd name="T94" fmla="*/ 112 w 181"/>
                <a:gd name="T95" fmla="*/ 9 h 174"/>
                <a:gd name="T96" fmla="*/ 105 w 181"/>
                <a:gd name="T97" fmla="*/ 7 h 174"/>
                <a:gd name="T98" fmla="*/ 93 w 181"/>
                <a:gd name="T99" fmla="*/ 4 h 174"/>
                <a:gd name="T100" fmla="*/ 88 w 181"/>
                <a:gd name="T101" fmla="*/ 9 h 174"/>
                <a:gd name="T102" fmla="*/ 82 w 181"/>
                <a:gd name="T103" fmla="*/ 15 h 174"/>
                <a:gd name="T104" fmla="*/ 79 w 181"/>
                <a:gd name="T105" fmla="*/ 20 h 174"/>
                <a:gd name="T106" fmla="*/ 74 w 181"/>
                <a:gd name="T107" fmla="*/ 22 h 174"/>
                <a:gd name="T108" fmla="*/ 65 w 181"/>
                <a:gd name="T109" fmla="*/ 17 h 174"/>
                <a:gd name="T110" fmla="*/ 60 w 181"/>
                <a:gd name="T111" fmla="*/ 22 h 174"/>
                <a:gd name="T112" fmla="*/ 56 w 181"/>
                <a:gd name="T113" fmla="*/ 27 h 174"/>
                <a:gd name="T114" fmla="*/ 51 w 181"/>
                <a:gd name="T115" fmla="*/ 28 h 174"/>
                <a:gd name="T116" fmla="*/ 43 w 181"/>
                <a:gd name="T117" fmla="*/ 37 h 174"/>
                <a:gd name="T118" fmla="*/ 21 w 181"/>
                <a:gd name="T119" fmla="*/ 45 h 174"/>
                <a:gd name="T120" fmla="*/ 7 w 181"/>
                <a:gd name="T121" fmla="*/ 52 h 174"/>
                <a:gd name="T122" fmla="*/ 4 w 181"/>
                <a:gd name="T123" fmla="*/ 69 h 174"/>
                <a:gd name="T124" fmla="*/ 7 w 181"/>
                <a:gd name="T125" fmla="*/ 92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81" h="174">
                  <a:moveTo>
                    <a:pt x="178" y="83"/>
                  </a:moveTo>
                  <a:cubicBezTo>
                    <a:pt x="179" y="81"/>
                    <a:pt x="179" y="81"/>
                    <a:pt x="179" y="81"/>
                  </a:cubicBezTo>
                  <a:cubicBezTo>
                    <a:pt x="179" y="82"/>
                    <a:pt x="179" y="82"/>
                    <a:pt x="179" y="82"/>
                  </a:cubicBezTo>
                  <a:cubicBezTo>
                    <a:pt x="178" y="83"/>
                    <a:pt x="178" y="83"/>
                    <a:pt x="178" y="83"/>
                  </a:cubicBezTo>
                  <a:close/>
                  <a:moveTo>
                    <a:pt x="179" y="73"/>
                  </a:moveTo>
                  <a:cubicBezTo>
                    <a:pt x="178" y="72"/>
                    <a:pt x="178" y="72"/>
                    <a:pt x="178" y="72"/>
                  </a:cubicBezTo>
                  <a:cubicBezTo>
                    <a:pt x="179" y="71"/>
                    <a:pt x="179" y="71"/>
                    <a:pt x="179" y="71"/>
                  </a:cubicBezTo>
                  <a:cubicBezTo>
                    <a:pt x="179" y="70"/>
                    <a:pt x="179" y="70"/>
                    <a:pt x="179" y="70"/>
                  </a:cubicBezTo>
                  <a:cubicBezTo>
                    <a:pt x="179" y="69"/>
                    <a:pt x="179" y="69"/>
                    <a:pt x="179" y="69"/>
                  </a:cubicBezTo>
                  <a:cubicBezTo>
                    <a:pt x="180" y="68"/>
                    <a:pt x="180" y="68"/>
                    <a:pt x="180" y="68"/>
                  </a:cubicBezTo>
                  <a:cubicBezTo>
                    <a:pt x="180" y="68"/>
                    <a:pt x="180" y="68"/>
                    <a:pt x="180" y="68"/>
                  </a:cubicBezTo>
                  <a:cubicBezTo>
                    <a:pt x="180" y="67"/>
                    <a:pt x="180" y="67"/>
                    <a:pt x="180" y="67"/>
                  </a:cubicBezTo>
                  <a:cubicBezTo>
                    <a:pt x="180" y="67"/>
                    <a:pt x="180" y="67"/>
                    <a:pt x="180" y="67"/>
                  </a:cubicBezTo>
                  <a:cubicBezTo>
                    <a:pt x="181" y="68"/>
                    <a:pt x="181" y="68"/>
                    <a:pt x="181" y="68"/>
                  </a:cubicBezTo>
                  <a:cubicBezTo>
                    <a:pt x="180" y="69"/>
                    <a:pt x="180" y="69"/>
                    <a:pt x="180" y="69"/>
                  </a:cubicBezTo>
                  <a:cubicBezTo>
                    <a:pt x="179" y="71"/>
                    <a:pt x="179" y="71"/>
                    <a:pt x="179" y="71"/>
                  </a:cubicBezTo>
                  <a:cubicBezTo>
                    <a:pt x="179" y="72"/>
                    <a:pt x="179" y="72"/>
                    <a:pt x="179" y="72"/>
                  </a:cubicBezTo>
                  <a:cubicBezTo>
                    <a:pt x="179" y="73"/>
                    <a:pt x="179" y="73"/>
                    <a:pt x="179" y="73"/>
                  </a:cubicBezTo>
                  <a:cubicBezTo>
                    <a:pt x="179" y="73"/>
                    <a:pt x="179" y="73"/>
                    <a:pt x="179" y="73"/>
                  </a:cubicBezTo>
                  <a:close/>
                  <a:moveTo>
                    <a:pt x="171" y="61"/>
                  </a:moveTo>
                  <a:cubicBezTo>
                    <a:pt x="172" y="62"/>
                    <a:pt x="172" y="62"/>
                    <a:pt x="172" y="62"/>
                  </a:cubicBezTo>
                  <a:cubicBezTo>
                    <a:pt x="173" y="63"/>
                    <a:pt x="173" y="63"/>
                    <a:pt x="173" y="63"/>
                  </a:cubicBezTo>
                  <a:cubicBezTo>
                    <a:pt x="173" y="62"/>
                    <a:pt x="173" y="62"/>
                    <a:pt x="173" y="62"/>
                  </a:cubicBezTo>
                  <a:cubicBezTo>
                    <a:pt x="173" y="62"/>
                    <a:pt x="173" y="62"/>
                    <a:pt x="173" y="62"/>
                  </a:cubicBezTo>
                  <a:cubicBezTo>
                    <a:pt x="173" y="61"/>
                    <a:pt x="173" y="61"/>
                    <a:pt x="173" y="61"/>
                  </a:cubicBezTo>
                  <a:cubicBezTo>
                    <a:pt x="172" y="61"/>
                    <a:pt x="172" y="61"/>
                    <a:pt x="172" y="61"/>
                  </a:cubicBezTo>
                  <a:cubicBezTo>
                    <a:pt x="172" y="61"/>
                    <a:pt x="172" y="61"/>
                    <a:pt x="172" y="61"/>
                  </a:cubicBezTo>
                  <a:cubicBezTo>
                    <a:pt x="171" y="61"/>
                    <a:pt x="171" y="61"/>
                    <a:pt x="171" y="61"/>
                  </a:cubicBezTo>
                  <a:close/>
                  <a:moveTo>
                    <a:pt x="170" y="55"/>
                  </a:moveTo>
                  <a:cubicBezTo>
                    <a:pt x="170" y="55"/>
                    <a:pt x="170" y="55"/>
                    <a:pt x="170" y="55"/>
                  </a:cubicBezTo>
                  <a:cubicBezTo>
                    <a:pt x="170" y="55"/>
                    <a:pt x="170" y="55"/>
                    <a:pt x="170" y="55"/>
                  </a:cubicBezTo>
                  <a:cubicBezTo>
                    <a:pt x="170" y="55"/>
                    <a:pt x="170" y="55"/>
                    <a:pt x="170" y="55"/>
                  </a:cubicBezTo>
                  <a:close/>
                  <a:moveTo>
                    <a:pt x="153" y="38"/>
                  </a:moveTo>
                  <a:cubicBezTo>
                    <a:pt x="154" y="37"/>
                    <a:pt x="154" y="37"/>
                    <a:pt x="154" y="37"/>
                  </a:cubicBezTo>
                  <a:cubicBezTo>
                    <a:pt x="153" y="36"/>
                    <a:pt x="153" y="36"/>
                    <a:pt x="153" y="36"/>
                  </a:cubicBezTo>
                  <a:cubicBezTo>
                    <a:pt x="154" y="36"/>
                    <a:pt x="154" y="36"/>
                    <a:pt x="154" y="36"/>
                  </a:cubicBezTo>
                  <a:cubicBezTo>
                    <a:pt x="154" y="36"/>
                    <a:pt x="154" y="36"/>
                    <a:pt x="154" y="36"/>
                  </a:cubicBezTo>
                  <a:cubicBezTo>
                    <a:pt x="154" y="37"/>
                    <a:pt x="154" y="37"/>
                    <a:pt x="154" y="37"/>
                  </a:cubicBezTo>
                  <a:cubicBezTo>
                    <a:pt x="154" y="38"/>
                    <a:pt x="154" y="38"/>
                    <a:pt x="154" y="38"/>
                  </a:cubicBezTo>
                  <a:cubicBezTo>
                    <a:pt x="153" y="38"/>
                    <a:pt x="153" y="38"/>
                    <a:pt x="153" y="38"/>
                  </a:cubicBezTo>
                  <a:close/>
                  <a:moveTo>
                    <a:pt x="139" y="0"/>
                  </a:moveTo>
                  <a:cubicBezTo>
                    <a:pt x="139" y="0"/>
                    <a:pt x="139" y="0"/>
                    <a:pt x="139" y="0"/>
                  </a:cubicBezTo>
                  <a:cubicBezTo>
                    <a:pt x="139" y="0"/>
                    <a:pt x="139" y="0"/>
                    <a:pt x="139" y="0"/>
                  </a:cubicBezTo>
                  <a:cubicBezTo>
                    <a:pt x="139" y="0"/>
                    <a:pt x="139" y="0"/>
                    <a:pt x="139" y="0"/>
                  </a:cubicBezTo>
                  <a:close/>
                  <a:moveTo>
                    <a:pt x="138" y="2"/>
                  </a:moveTo>
                  <a:cubicBezTo>
                    <a:pt x="138" y="3"/>
                    <a:pt x="138" y="3"/>
                    <a:pt x="138" y="3"/>
                  </a:cubicBezTo>
                  <a:cubicBezTo>
                    <a:pt x="139" y="2"/>
                    <a:pt x="139" y="2"/>
                    <a:pt x="139" y="2"/>
                  </a:cubicBezTo>
                  <a:cubicBezTo>
                    <a:pt x="139" y="2"/>
                    <a:pt x="139" y="2"/>
                    <a:pt x="139" y="2"/>
                  </a:cubicBezTo>
                  <a:cubicBezTo>
                    <a:pt x="139" y="2"/>
                    <a:pt x="139" y="2"/>
                    <a:pt x="139" y="2"/>
                  </a:cubicBezTo>
                  <a:cubicBezTo>
                    <a:pt x="138" y="2"/>
                    <a:pt x="138" y="2"/>
                    <a:pt x="138" y="2"/>
                  </a:cubicBezTo>
                  <a:close/>
                  <a:moveTo>
                    <a:pt x="124" y="30"/>
                  </a:moveTo>
                  <a:cubicBezTo>
                    <a:pt x="124" y="31"/>
                    <a:pt x="124" y="31"/>
                    <a:pt x="124" y="31"/>
                  </a:cubicBezTo>
                  <a:cubicBezTo>
                    <a:pt x="125" y="31"/>
                    <a:pt x="125" y="31"/>
                    <a:pt x="125" y="31"/>
                  </a:cubicBezTo>
                  <a:cubicBezTo>
                    <a:pt x="125" y="30"/>
                    <a:pt x="125" y="30"/>
                    <a:pt x="125" y="30"/>
                  </a:cubicBezTo>
                  <a:cubicBezTo>
                    <a:pt x="124" y="30"/>
                    <a:pt x="124" y="30"/>
                    <a:pt x="124" y="30"/>
                  </a:cubicBezTo>
                  <a:close/>
                  <a:moveTo>
                    <a:pt x="123" y="29"/>
                  </a:moveTo>
                  <a:cubicBezTo>
                    <a:pt x="123" y="29"/>
                    <a:pt x="123" y="29"/>
                    <a:pt x="123" y="29"/>
                  </a:cubicBezTo>
                  <a:cubicBezTo>
                    <a:pt x="124" y="29"/>
                    <a:pt x="124" y="29"/>
                    <a:pt x="124" y="29"/>
                  </a:cubicBezTo>
                  <a:cubicBezTo>
                    <a:pt x="124" y="28"/>
                    <a:pt x="124" y="28"/>
                    <a:pt x="124" y="28"/>
                  </a:cubicBezTo>
                  <a:cubicBezTo>
                    <a:pt x="125" y="28"/>
                    <a:pt x="125" y="28"/>
                    <a:pt x="125" y="28"/>
                  </a:cubicBezTo>
                  <a:cubicBezTo>
                    <a:pt x="125" y="28"/>
                    <a:pt x="125" y="28"/>
                    <a:pt x="125" y="28"/>
                  </a:cubicBezTo>
                  <a:cubicBezTo>
                    <a:pt x="124" y="28"/>
                    <a:pt x="124" y="28"/>
                    <a:pt x="124" y="28"/>
                  </a:cubicBezTo>
                  <a:cubicBezTo>
                    <a:pt x="123" y="28"/>
                    <a:pt x="123" y="28"/>
                    <a:pt x="123" y="28"/>
                  </a:cubicBezTo>
                  <a:cubicBezTo>
                    <a:pt x="123" y="28"/>
                    <a:pt x="123" y="29"/>
                    <a:pt x="123" y="29"/>
                  </a:cubicBezTo>
                  <a:close/>
                  <a:moveTo>
                    <a:pt x="114" y="25"/>
                  </a:moveTo>
                  <a:cubicBezTo>
                    <a:pt x="114" y="24"/>
                    <a:pt x="114" y="24"/>
                    <a:pt x="114" y="24"/>
                  </a:cubicBezTo>
                  <a:cubicBezTo>
                    <a:pt x="114" y="24"/>
                    <a:pt x="114" y="24"/>
                    <a:pt x="114" y="24"/>
                  </a:cubicBezTo>
                  <a:cubicBezTo>
                    <a:pt x="114" y="24"/>
                    <a:pt x="114" y="24"/>
                    <a:pt x="114" y="24"/>
                  </a:cubicBezTo>
                  <a:cubicBezTo>
                    <a:pt x="114" y="25"/>
                    <a:pt x="114" y="25"/>
                    <a:pt x="114" y="25"/>
                  </a:cubicBezTo>
                  <a:close/>
                  <a:moveTo>
                    <a:pt x="111" y="16"/>
                  </a:moveTo>
                  <a:cubicBezTo>
                    <a:pt x="111" y="16"/>
                    <a:pt x="111" y="16"/>
                    <a:pt x="111" y="16"/>
                  </a:cubicBezTo>
                  <a:cubicBezTo>
                    <a:pt x="111" y="16"/>
                    <a:pt x="111" y="16"/>
                    <a:pt x="111" y="16"/>
                  </a:cubicBezTo>
                  <a:cubicBezTo>
                    <a:pt x="111" y="16"/>
                    <a:pt x="111" y="16"/>
                    <a:pt x="111" y="16"/>
                  </a:cubicBezTo>
                  <a:cubicBezTo>
                    <a:pt x="111" y="15"/>
                    <a:pt x="111" y="15"/>
                    <a:pt x="111" y="15"/>
                  </a:cubicBezTo>
                  <a:cubicBezTo>
                    <a:pt x="112" y="16"/>
                    <a:pt x="112" y="16"/>
                    <a:pt x="112" y="16"/>
                  </a:cubicBezTo>
                  <a:cubicBezTo>
                    <a:pt x="111" y="16"/>
                    <a:pt x="111" y="16"/>
                    <a:pt x="111" y="16"/>
                  </a:cubicBezTo>
                  <a:close/>
                  <a:moveTo>
                    <a:pt x="112" y="17"/>
                  </a:moveTo>
                  <a:cubicBezTo>
                    <a:pt x="112" y="18"/>
                    <a:pt x="112" y="18"/>
                    <a:pt x="112" y="18"/>
                  </a:cubicBezTo>
                  <a:cubicBezTo>
                    <a:pt x="112" y="18"/>
                    <a:pt x="112" y="18"/>
                    <a:pt x="112" y="18"/>
                  </a:cubicBezTo>
                  <a:cubicBezTo>
                    <a:pt x="113" y="17"/>
                    <a:pt x="113" y="17"/>
                    <a:pt x="113" y="17"/>
                  </a:cubicBezTo>
                  <a:cubicBezTo>
                    <a:pt x="114" y="18"/>
                    <a:pt x="114" y="18"/>
                    <a:pt x="114" y="18"/>
                  </a:cubicBezTo>
                  <a:cubicBezTo>
                    <a:pt x="114" y="17"/>
                    <a:pt x="114" y="17"/>
                    <a:pt x="114" y="17"/>
                  </a:cubicBezTo>
                  <a:cubicBezTo>
                    <a:pt x="114" y="17"/>
                    <a:pt x="114" y="17"/>
                    <a:pt x="114" y="17"/>
                  </a:cubicBezTo>
                  <a:cubicBezTo>
                    <a:pt x="113" y="17"/>
                    <a:pt x="113" y="17"/>
                    <a:pt x="113" y="17"/>
                  </a:cubicBezTo>
                  <a:cubicBezTo>
                    <a:pt x="113" y="17"/>
                    <a:pt x="113" y="17"/>
                    <a:pt x="113" y="17"/>
                  </a:cubicBezTo>
                  <a:cubicBezTo>
                    <a:pt x="114" y="16"/>
                    <a:pt x="114" y="16"/>
                    <a:pt x="114" y="16"/>
                  </a:cubicBezTo>
                  <a:cubicBezTo>
                    <a:pt x="114" y="16"/>
                    <a:pt x="114" y="16"/>
                    <a:pt x="114" y="16"/>
                  </a:cubicBezTo>
                  <a:cubicBezTo>
                    <a:pt x="113" y="16"/>
                    <a:pt x="113" y="16"/>
                    <a:pt x="113" y="16"/>
                  </a:cubicBezTo>
                  <a:cubicBezTo>
                    <a:pt x="113" y="15"/>
                    <a:pt x="113" y="15"/>
                    <a:pt x="113" y="15"/>
                  </a:cubicBezTo>
                  <a:cubicBezTo>
                    <a:pt x="113" y="16"/>
                    <a:pt x="113" y="16"/>
                    <a:pt x="113" y="16"/>
                  </a:cubicBezTo>
                  <a:cubicBezTo>
                    <a:pt x="113" y="16"/>
                    <a:pt x="113" y="16"/>
                    <a:pt x="113" y="16"/>
                  </a:cubicBezTo>
                  <a:cubicBezTo>
                    <a:pt x="112" y="16"/>
                    <a:pt x="112" y="16"/>
                    <a:pt x="112" y="16"/>
                  </a:cubicBezTo>
                  <a:cubicBezTo>
                    <a:pt x="112" y="16"/>
                    <a:pt x="112" y="16"/>
                    <a:pt x="112" y="16"/>
                  </a:cubicBezTo>
                  <a:cubicBezTo>
                    <a:pt x="112" y="16"/>
                    <a:pt x="112" y="16"/>
                    <a:pt x="112" y="16"/>
                  </a:cubicBezTo>
                  <a:cubicBezTo>
                    <a:pt x="112" y="17"/>
                    <a:pt x="112" y="17"/>
                    <a:pt x="112" y="17"/>
                  </a:cubicBezTo>
                  <a:close/>
                  <a:moveTo>
                    <a:pt x="113" y="5"/>
                  </a:moveTo>
                  <a:cubicBezTo>
                    <a:pt x="113" y="5"/>
                    <a:pt x="113" y="5"/>
                    <a:pt x="113" y="5"/>
                  </a:cubicBezTo>
                  <a:cubicBezTo>
                    <a:pt x="114" y="5"/>
                    <a:pt x="114" y="5"/>
                    <a:pt x="114" y="5"/>
                  </a:cubicBezTo>
                  <a:cubicBezTo>
                    <a:pt x="114" y="4"/>
                    <a:pt x="114" y="4"/>
                    <a:pt x="114" y="4"/>
                  </a:cubicBezTo>
                  <a:cubicBezTo>
                    <a:pt x="114" y="4"/>
                    <a:pt x="114" y="4"/>
                    <a:pt x="114" y="4"/>
                  </a:cubicBezTo>
                  <a:cubicBezTo>
                    <a:pt x="113" y="4"/>
                    <a:pt x="113" y="4"/>
                    <a:pt x="113" y="4"/>
                  </a:cubicBezTo>
                  <a:cubicBezTo>
                    <a:pt x="113" y="5"/>
                    <a:pt x="113" y="5"/>
                    <a:pt x="113" y="5"/>
                  </a:cubicBezTo>
                  <a:close/>
                  <a:moveTo>
                    <a:pt x="112" y="6"/>
                  </a:moveTo>
                  <a:cubicBezTo>
                    <a:pt x="112" y="6"/>
                    <a:pt x="112" y="6"/>
                    <a:pt x="112" y="6"/>
                  </a:cubicBezTo>
                  <a:cubicBezTo>
                    <a:pt x="112" y="5"/>
                    <a:pt x="112" y="5"/>
                    <a:pt x="112" y="5"/>
                  </a:cubicBezTo>
                  <a:cubicBezTo>
                    <a:pt x="112" y="6"/>
                    <a:pt x="112" y="6"/>
                    <a:pt x="112" y="6"/>
                  </a:cubicBezTo>
                  <a:close/>
                  <a:moveTo>
                    <a:pt x="111" y="6"/>
                  </a:moveTo>
                  <a:cubicBezTo>
                    <a:pt x="111" y="6"/>
                    <a:pt x="111" y="6"/>
                    <a:pt x="111" y="6"/>
                  </a:cubicBezTo>
                  <a:cubicBezTo>
                    <a:pt x="112" y="6"/>
                    <a:pt x="112" y="6"/>
                    <a:pt x="112" y="6"/>
                  </a:cubicBezTo>
                  <a:cubicBezTo>
                    <a:pt x="111" y="6"/>
                    <a:pt x="111" y="6"/>
                    <a:pt x="111" y="6"/>
                  </a:cubicBezTo>
                  <a:close/>
                  <a:moveTo>
                    <a:pt x="110" y="7"/>
                  </a:moveTo>
                  <a:cubicBezTo>
                    <a:pt x="110" y="7"/>
                    <a:pt x="110" y="7"/>
                    <a:pt x="110" y="7"/>
                  </a:cubicBezTo>
                  <a:cubicBezTo>
                    <a:pt x="110" y="6"/>
                    <a:pt x="110" y="6"/>
                    <a:pt x="110" y="6"/>
                  </a:cubicBezTo>
                  <a:cubicBezTo>
                    <a:pt x="110" y="7"/>
                    <a:pt x="110" y="7"/>
                    <a:pt x="110" y="7"/>
                  </a:cubicBezTo>
                  <a:close/>
                  <a:moveTo>
                    <a:pt x="108" y="8"/>
                  </a:moveTo>
                  <a:cubicBezTo>
                    <a:pt x="108" y="7"/>
                    <a:pt x="108" y="7"/>
                    <a:pt x="108" y="7"/>
                  </a:cubicBezTo>
                  <a:cubicBezTo>
                    <a:pt x="109" y="7"/>
                    <a:pt x="109" y="7"/>
                    <a:pt x="109" y="7"/>
                  </a:cubicBezTo>
                  <a:cubicBezTo>
                    <a:pt x="110" y="7"/>
                    <a:pt x="110" y="7"/>
                    <a:pt x="110" y="7"/>
                  </a:cubicBezTo>
                  <a:cubicBezTo>
                    <a:pt x="110" y="7"/>
                    <a:pt x="110" y="7"/>
                    <a:pt x="110" y="7"/>
                  </a:cubicBezTo>
                  <a:cubicBezTo>
                    <a:pt x="109" y="7"/>
                    <a:pt x="109" y="7"/>
                    <a:pt x="109" y="7"/>
                  </a:cubicBezTo>
                  <a:cubicBezTo>
                    <a:pt x="108" y="8"/>
                    <a:pt x="108" y="8"/>
                    <a:pt x="108" y="8"/>
                  </a:cubicBezTo>
                  <a:close/>
                  <a:moveTo>
                    <a:pt x="107" y="8"/>
                  </a:moveTo>
                  <a:cubicBezTo>
                    <a:pt x="107" y="8"/>
                    <a:pt x="107" y="8"/>
                    <a:pt x="107" y="8"/>
                  </a:cubicBezTo>
                  <a:cubicBezTo>
                    <a:pt x="108" y="8"/>
                    <a:pt x="108" y="8"/>
                    <a:pt x="108" y="8"/>
                  </a:cubicBezTo>
                  <a:cubicBezTo>
                    <a:pt x="108" y="8"/>
                    <a:pt x="108" y="8"/>
                    <a:pt x="108" y="8"/>
                  </a:cubicBezTo>
                  <a:cubicBezTo>
                    <a:pt x="107" y="8"/>
                    <a:pt x="107" y="8"/>
                    <a:pt x="107" y="8"/>
                  </a:cubicBezTo>
                  <a:close/>
                  <a:moveTo>
                    <a:pt x="96" y="5"/>
                  </a:moveTo>
                  <a:cubicBezTo>
                    <a:pt x="95" y="4"/>
                    <a:pt x="95" y="4"/>
                    <a:pt x="95" y="4"/>
                  </a:cubicBezTo>
                  <a:cubicBezTo>
                    <a:pt x="95" y="4"/>
                    <a:pt x="95" y="4"/>
                    <a:pt x="95" y="4"/>
                  </a:cubicBezTo>
                  <a:cubicBezTo>
                    <a:pt x="96" y="3"/>
                    <a:pt x="96" y="3"/>
                    <a:pt x="96" y="3"/>
                  </a:cubicBezTo>
                  <a:cubicBezTo>
                    <a:pt x="96" y="4"/>
                    <a:pt x="96" y="4"/>
                    <a:pt x="96" y="4"/>
                  </a:cubicBezTo>
                  <a:cubicBezTo>
                    <a:pt x="96" y="5"/>
                    <a:pt x="96" y="5"/>
                    <a:pt x="96" y="5"/>
                  </a:cubicBezTo>
                  <a:close/>
                  <a:moveTo>
                    <a:pt x="86" y="4"/>
                  </a:moveTo>
                  <a:cubicBezTo>
                    <a:pt x="86" y="5"/>
                    <a:pt x="86" y="5"/>
                    <a:pt x="86" y="5"/>
                  </a:cubicBezTo>
                  <a:cubicBezTo>
                    <a:pt x="87" y="6"/>
                    <a:pt x="87" y="6"/>
                    <a:pt x="87" y="6"/>
                  </a:cubicBezTo>
                  <a:cubicBezTo>
                    <a:pt x="87" y="7"/>
                    <a:pt x="87" y="7"/>
                    <a:pt x="87" y="7"/>
                  </a:cubicBezTo>
                  <a:cubicBezTo>
                    <a:pt x="89" y="7"/>
                    <a:pt x="89" y="7"/>
                    <a:pt x="89" y="7"/>
                  </a:cubicBezTo>
                  <a:cubicBezTo>
                    <a:pt x="90" y="6"/>
                    <a:pt x="90" y="6"/>
                    <a:pt x="90" y="6"/>
                  </a:cubicBezTo>
                  <a:cubicBezTo>
                    <a:pt x="90" y="6"/>
                    <a:pt x="90" y="6"/>
                    <a:pt x="90" y="6"/>
                  </a:cubicBezTo>
                  <a:cubicBezTo>
                    <a:pt x="91" y="6"/>
                    <a:pt x="91" y="6"/>
                    <a:pt x="91" y="6"/>
                  </a:cubicBezTo>
                  <a:cubicBezTo>
                    <a:pt x="91" y="5"/>
                    <a:pt x="91" y="5"/>
                    <a:pt x="91" y="5"/>
                  </a:cubicBezTo>
                  <a:cubicBezTo>
                    <a:pt x="91" y="5"/>
                    <a:pt x="91" y="5"/>
                    <a:pt x="91" y="5"/>
                  </a:cubicBezTo>
                  <a:cubicBezTo>
                    <a:pt x="90" y="4"/>
                    <a:pt x="90" y="4"/>
                    <a:pt x="90" y="4"/>
                  </a:cubicBezTo>
                  <a:cubicBezTo>
                    <a:pt x="90" y="4"/>
                    <a:pt x="90" y="4"/>
                    <a:pt x="90" y="4"/>
                  </a:cubicBezTo>
                  <a:cubicBezTo>
                    <a:pt x="89" y="5"/>
                    <a:pt x="89" y="5"/>
                    <a:pt x="89" y="5"/>
                  </a:cubicBezTo>
                  <a:cubicBezTo>
                    <a:pt x="88" y="5"/>
                    <a:pt x="88" y="5"/>
                    <a:pt x="88" y="5"/>
                  </a:cubicBezTo>
                  <a:cubicBezTo>
                    <a:pt x="88" y="5"/>
                    <a:pt x="88" y="5"/>
                    <a:pt x="88" y="5"/>
                  </a:cubicBezTo>
                  <a:cubicBezTo>
                    <a:pt x="87" y="5"/>
                    <a:pt x="87" y="5"/>
                    <a:pt x="87" y="5"/>
                  </a:cubicBezTo>
                  <a:cubicBezTo>
                    <a:pt x="87" y="5"/>
                    <a:pt x="87" y="5"/>
                    <a:pt x="87" y="5"/>
                  </a:cubicBezTo>
                  <a:cubicBezTo>
                    <a:pt x="87" y="5"/>
                    <a:pt x="87" y="5"/>
                    <a:pt x="87" y="5"/>
                  </a:cubicBezTo>
                  <a:cubicBezTo>
                    <a:pt x="86" y="4"/>
                    <a:pt x="86" y="4"/>
                    <a:pt x="86" y="4"/>
                  </a:cubicBezTo>
                  <a:cubicBezTo>
                    <a:pt x="86" y="4"/>
                    <a:pt x="86" y="4"/>
                    <a:pt x="86" y="4"/>
                  </a:cubicBezTo>
                  <a:cubicBezTo>
                    <a:pt x="86" y="4"/>
                    <a:pt x="86" y="4"/>
                    <a:pt x="86" y="4"/>
                  </a:cubicBezTo>
                  <a:close/>
                  <a:moveTo>
                    <a:pt x="86" y="5"/>
                  </a:moveTo>
                  <a:cubicBezTo>
                    <a:pt x="86" y="6"/>
                    <a:pt x="86" y="6"/>
                    <a:pt x="86" y="6"/>
                  </a:cubicBezTo>
                  <a:cubicBezTo>
                    <a:pt x="87" y="6"/>
                    <a:pt x="87" y="6"/>
                    <a:pt x="87" y="6"/>
                  </a:cubicBezTo>
                  <a:cubicBezTo>
                    <a:pt x="87" y="7"/>
                    <a:pt x="87" y="7"/>
                    <a:pt x="87" y="7"/>
                  </a:cubicBezTo>
                  <a:cubicBezTo>
                    <a:pt x="86" y="6"/>
                    <a:pt x="86" y="6"/>
                    <a:pt x="86" y="6"/>
                  </a:cubicBezTo>
                  <a:cubicBezTo>
                    <a:pt x="85" y="6"/>
                    <a:pt x="85" y="6"/>
                    <a:pt x="85" y="6"/>
                  </a:cubicBezTo>
                  <a:cubicBezTo>
                    <a:pt x="85" y="6"/>
                    <a:pt x="85" y="6"/>
                    <a:pt x="85" y="6"/>
                  </a:cubicBezTo>
                  <a:cubicBezTo>
                    <a:pt x="85" y="6"/>
                    <a:pt x="85" y="6"/>
                    <a:pt x="85" y="6"/>
                  </a:cubicBezTo>
                  <a:cubicBezTo>
                    <a:pt x="85" y="6"/>
                    <a:pt x="85" y="6"/>
                    <a:pt x="85" y="6"/>
                  </a:cubicBezTo>
                  <a:cubicBezTo>
                    <a:pt x="85" y="6"/>
                    <a:pt x="85" y="6"/>
                    <a:pt x="85" y="6"/>
                  </a:cubicBezTo>
                  <a:cubicBezTo>
                    <a:pt x="85" y="6"/>
                    <a:pt x="85" y="6"/>
                    <a:pt x="85" y="6"/>
                  </a:cubicBezTo>
                  <a:cubicBezTo>
                    <a:pt x="85" y="5"/>
                    <a:pt x="85" y="5"/>
                    <a:pt x="85" y="5"/>
                  </a:cubicBezTo>
                  <a:cubicBezTo>
                    <a:pt x="85" y="5"/>
                    <a:pt x="85" y="5"/>
                    <a:pt x="85" y="5"/>
                  </a:cubicBezTo>
                  <a:cubicBezTo>
                    <a:pt x="85" y="5"/>
                    <a:pt x="85" y="5"/>
                    <a:pt x="85" y="5"/>
                  </a:cubicBezTo>
                  <a:cubicBezTo>
                    <a:pt x="86" y="5"/>
                    <a:pt x="86" y="5"/>
                    <a:pt x="86" y="5"/>
                  </a:cubicBezTo>
                  <a:close/>
                  <a:moveTo>
                    <a:pt x="57" y="22"/>
                  </a:moveTo>
                  <a:cubicBezTo>
                    <a:pt x="58" y="22"/>
                    <a:pt x="58" y="22"/>
                    <a:pt x="58" y="22"/>
                  </a:cubicBezTo>
                  <a:cubicBezTo>
                    <a:pt x="58" y="22"/>
                    <a:pt x="58" y="22"/>
                    <a:pt x="58" y="22"/>
                  </a:cubicBezTo>
                  <a:cubicBezTo>
                    <a:pt x="58" y="21"/>
                    <a:pt x="58" y="21"/>
                    <a:pt x="58" y="21"/>
                  </a:cubicBezTo>
                  <a:cubicBezTo>
                    <a:pt x="58" y="21"/>
                    <a:pt x="57" y="22"/>
                    <a:pt x="57" y="22"/>
                  </a:cubicBezTo>
                  <a:close/>
                  <a:moveTo>
                    <a:pt x="57" y="25"/>
                  </a:moveTo>
                  <a:cubicBezTo>
                    <a:pt x="57" y="24"/>
                    <a:pt x="57" y="24"/>
                    <a:pt x="57" y="24"/>
                  </a:cubicBezTo>
                  <a:cubicBezTo>
                    <a:pt x="57" y="23"/>
                    <a:pt x="57" y="23"/>
                    <a:pt x="57" y="23"/>
                  </a:cubicBezTo>
                  <a:cubicBezTo>
                    <a:pt x="57" y="24"/>
                    <a:pt x="57" y="24"/>
                    <a:pt x="57" y="24"/>
                  </a:cubicBezTo>
                  <a:cubicBezTo>
                    <a:pt x="57" y="25"/>
                    <a:pt x="57" y="25"/>
                    <a:pt x="57" y="25"/>
                  </a:cubicBezTo>
                  <a:close/>
                  <a:moveTo>
                    <a:pt x="61" y="19"/>
                  </a:moveTo>
                  <a:cubicBezTo>
                    <a:pt x="61" y="19"/>
                    <a:pt x="61" y="19"/>
                    <a:pt x="61" y="19"/>
                  </a:cubicBezTo>
                  <a:cubicBezTo>
                    <a:pt x="61" y="18"/>
                    <a:pt x="61" y="18"/>
                    <a:pt x="61" y="18"/>
                  </a:cubicBezTo>
                  <a:cubicBezTo>
                    <a:pt x="61" y="18"/>
                    <a:pt x="61" y="18"/>
                    <a:pt x="61" y="18"/>
                  </a:cubicBezTo>
                  <a:cubicBezTo>
                    <a:pt x="61" y="19"/>
                    <a:pt x="61" y="19"/>
                    <a:pt x="61" y="19"/>
                  </a:cubicBezTo>
                  <a:close/>
                  <a:moveTo>
                    <a:pt x="14" y="46"/>
                  </a:moveTo>
                  <a:cubicBezTo>
                    <a:pt x="14" y="46"/>
                    <a:pt x="14" y="46"/>
                    <a:pt x="14" y="46"/>
                  </a:cubicBezTo>
                  <a:cubicBezTo>
                    <a:pt x="15" y="45"/>
                    <a:pt x="15" y="45"/>
                    <a:pt x="15" y="45"/>
                  </a:cubicBezTo>
                  <a:cubicBezTo>
                    <a:pt x="15" y="46"/>
                    <a:pt x="15" y="46"/>
                    <a:pt x="15" y="46"/>
                  </a:cubicBezTo>
                  <a:cubicBezTo>
                    <a:pt x="14" y="46"/>
                    <a:pt x="14" y="46"/>
                    <a:pt x="14" y="46"/>
                  </a:cubicBezTo>
                  <a:close/>
                  <a:moveTo>
                    <a:pt x="1" y="67"/>
                  </a:moveTo>
                  <a:cubicBezTo>
                    <a:pt x="1" y="65"/>
                    <a:pt x="1" y="65"/>
                    <a:pt x="1" y="65"/>
                  </a:cubicBezTo>
                  <a:cubicBezTo>
                    <a:pt x="1" y="66"/>
                    <a:pt x="1" y="66"/>
                    <a:pt x="1" y="66"/>
                  </a:cubicBezTo>
                  <a:cubicBezTo>
                    <a:pt x="1" y="66"/>
                    <a:pt x="1" y="67"/>
                    <a:pt x="1" y="67"/>
                  </a:cubicBezTo>
                  <a:close/>
                  <a:moveTo>
                    <a:pt x="1" y="70"/>
                  </a:moveTo>
                  <a:cubicBezTo>
                    <a:pt x="0" y="69"/>
                    <a:pt x="0" y="69"/>
                    <a:pt x="0" y="69"/>
                  </a:cubicBezTo>
                  <a:cubicBezTo>
                    <a:pt x="1" y="68"/>
                    <a:pt x="1" y="68"/>
                    <a:pt x="1" y="68"/>
                  </a:cubicBezTo>
                  <a:cubicBezTo>
                    <a:pt x="1" y="69"/>
                    <a:pt x="1" y="69"/>
                    <a:pt x="1" y="69"/>
                  </a:cubicBezTo>
                  <a:cubicBezTo>
                    <a:pt x="1" y="70"/>
                    <a:pt x="1" y="70"/>
                    <a:pt x="1" y="70"/>
                  </a:cubicBezTo>
                  <a:close/>
                  <a:moveTo>
                    <a:pt x="99" y="122"/>
                  </a:moveTo>
                  <a:cubicBezTo>
                    <a:pt x="99" y="123"/>
                    <a:pt x="99" y="123"/>
                    <a:pt x="99" y="123"/>
                  </a:cubicBezTo>
                  <a:cubicBezTo>
                    <a:pt x="99" y="123"/>
                    <a:pt x="99" y="123"/>
                    <a:pt x="99" y="123"/>
                  </a:cubicBezTo>
                  <a:cubicBezTo>
                    <a:pt x="100" y="123"/>
                    <a:pt x="100" y="123"/>
                    <a:pt x="100" y="123"/>
                  </a:cubicBezTo>
                  <a:cubicBezTo>
                    <a:pt x="99" y="124"/>
                    <a:pt x="99" y="124"/>
                    <a:pt x="99" y="124"/>
                  </a:cubicBezTo>
                  <a:cubicBezTo>
                    <a:pt x="100" y="124"/>
                    <a:pt x="100" y="124"/>
                    <a:pt x="100" y="124"/>
                  </a:cubicBezTo>
                  <a:cubicBezTo>
                    <a:pt x="101" y="123"/>
                    <a:pt x="101" y="123"/>
                    <a:pt x="101" y="123"/>
                  </a:cubicBezTo>
                  <a:cubicBezTo>
                    <a:pt x="101" y="124"/>
                    <a:pt x="101" y="124"/>
                    <a:pt x="101" y="124"/>
                  </a:cubicBezTo>
                  <a:cubicBezTo>
                    <a:pt x="101" y="124"/>
                    <a:pt x="101" y="124"/>
                    <a:pt x="101" y="124"/>
                  </a:cubicBezTo>
                  <a:cubicBezTo>
                    <a:pt x="99" y="124"/>
                    <a:pt x="99" y="124"/>
                    <a:pt x="99" y="124"/>
                  </a:cubicBezTo>
                  <a:cubicBezTo>
                    <a:pt x="99" y="124"/>
                    <a:pt x="99" y="124"/>
                    <a:pt x="99" y="124"/>
                  </a:cubicBezTo>
                  <a:cubicBezTo>
                    <a:pt x="98" y="124"/>
                    <a:pt x="98" y="124"/>
                    <a:pt x="98" y="124"/>
                  </a:cubicBezTo>
                  <a:cubicBezTo>
                    <a:pt x="98" y="125"/>
                    <a:pt x="98" y="125"/>
                    <a:pt x="98" y="125"/>
                  </a:cubicBezTo>
                  <a:cubicBezTo>
                    <a:pt x="98" y="125"/>
                    <a:pt x="98" y="125"/>
                    <a:pt x="98" y="125"/>
                  </a:cubicBezTo>
                  <a:cubicBezTo>
                    <a:pt x="98" y="124"/>
                    <a:pt x="98" y="124"/>
                    <a:pt x="98" y="124"/>
                  </a:cubicBezTo>
                  <a:cubicBezTo>
                    <a:pt x="97" y="124"/>
                    <a:pt x="97" y="124"/>
                    <a:pt x="97" y="124"/>
                  </a:cubicBezTo>
                  <a:cubicBezTo>
                    <a:pt x="96" y="124"/>
                    <a:pt x="96" y="124"/>
                    <a:pt x="96" y="124"/>
                  </a:cubicBezTo>
                  <a:cubicBezTo>
                    <a:pt x="96" y="124"/>
                    <a:pt x="96" y="124"/>
                    <a:pt x="96" y="124"/>
                  </a:cubicBezTo>
                  <a:cubicBezTo>
                    <a:pt x="95" y="124"/>
                    <a:pt x="95" y="124"/>
                    <a:pt x="95" y="124"/>
                  </a:cubicBezTo>
                  <a:cubicBezTo>
                    <a:pt x="94" y="124"/>
                    <a:pt x="94" y="124"/>
                    <a:pt x="94" y="124"/>
                  </a:cubicBezTo>
                  <a:cubicBezTo>
                    <a:pt x="94" y="123"/>
                    <a:pt x="94" y="123"/>
                    <a:pt x="94" y="123"/>
                  </a:cubicBezTo>
                  <a:cubicBezTo>
                    <a:pt x="95" y="123"/>
                    <a:pt x="95" y="123"/>
                    <a:pt x="95" y="123"/>
                  </a:cubicBezTo>
                  <a:cubicBezTo>
                    <a:pt x="98" y="122"/>
                    <a:pt x="98" y="122"/>
                    <a:pt x="98" y="122"/>
                  </a:cubicBezTo>
                  <a:cubicBezTo>
                    <a:pt x="98" y="122"/>
                    <a:pt x="98" y="122"/>
                    <a:pt x="98" y="122"/>
                  </a:cubicBezTo>
                  <a:cubicBezTo>
                    <a:pt x="99" y="122"/>
                    <a:pt x="99" y="122"/>
                    <a:pt x="99" y="122"/>
                  </a:cubicBezTo>
                  <a:close/>
                  <a:moveTo>
                    <a:pt x="128" y="141"/>
                  </a:moveTo>
                  <a:cubicBezTo>
                    <a:pt x="129" y="141"/>
                    <a:pt x="129" y="141"/>
                    <a:pt x="129" y="141"/>
                  </a:cubicBezTo>
                  <a:cubicBezTo>
                    <a:pt x="129" y="141"/>
                    <a:pt x="129" y="141"/>
                    <a:pt x="129" y="141"/>
                  </a:cubicBezTo>
                  <a:cubicBezTo>
                    <a:pt x="129" y="142"/>
                    <a:pt x="129" y="142"/>
                    <a:pt x="129" y="142"/>
                  </a:cubicBezTo>
                  <a:cubicBezTo>
                    <a:pt x="128" y="141"/>
                    <a:pt x="128" y="141"/>
                    <a:pt x="128" y="141"/>
                  </a:cubicBezTo>
                  <a:close/>
                  <a:moveTo>
                    <a:pt x="133" y="144"/>
                  </a:moveTo>
                  <a:cubicBezTo>
                    <a:pt x="133" y="144"/>
                    <a:pt x="133" y="144"/>
                    <a:pt x="133" y="144"/>
                  </a:cubicBezTo>
                  <a:cubicBezTo>
                    <a:pt x="133" y="144"/>
                    <a:pt x="133" y="144"/>
                    <a:pt x="133" y="144"/>
                  </a:cubicBezTo>
                  <a:cubicBezTo>
                    <a:pt x="133" y="144"/>
                    <a:pt x="133" y="144"/>
                    <a:pt x="133" y="144"/>
                  </a:cubicBezTo>
                  <a:close/>
                  <a:moveTo>
                    <a:pt x="122" y="155"/>
                  </a:moveTo>
                  <a:cubicBezTo>
                    <a:pt x="122" y="155"/>
                    <a:pt x="122" y="155"/>
                    <a:pt x="122" y="155"/>
                  </a:cubicBezTo>
                  <a:cubicBezTo>
                    <a:pt x="123" y="155"/>
                    <a:pt x="123" y="155"/>
                    <a:pt x="123" y="155"/>
                  </a:cubicBezTo>
                  <a:cubicBezTo>
                    <a:pt x="123" y="155"/>
                    <a:pt x="123" y="155"/>
                    <a:pt x="123" y="155"/>
                  </a:cubicBezTo>
                  <a:cubicBezTo>
                    <a:pt x="123" y="154"/>
                    <a:pt x="123" y="154"/>
                    <a:pt x="123" y="154"/>
                  </a:cubicBezTo>
                  <a:cubicBezTo>
                    <a:pt x="122" y="155"/>
                    <a:pt x="122" y="155"/>
                    <a:pt x="122" y="155"/>
                  </a:cubicBezTo>
                  <a:close/>
                  <a:moveTo>
                    <a:pt x="122" y="153"/>
                  </a:moveTo>
                  <a:cubicBezTo>
                    <a:pt x="122" y="154"/>
                    <a:pt x="122" y="154"/>
                    <a:pt x="122" y="154"/>
                  </a:cubicBezTo>
                  <a:cubicBezTo>
                    <a:pt x="123" y="154"/>
                    <a:pt x="123" y="154"/>
                    <a:pt x="123" y="154"/>
                  </a:cubicBezTo>
                  <a:cubicBezTo>
                    <a:pt x="123" y="153"/>
                    <a:pt x="123" y="153"/>
                    <a:pt x="123" y="153"/>
                  </a:cubicBezTo>
                  <a:cubicBezTo>
                    <a:pt x="122" y="153"/>
                    <a:pt x="122" y="153"/>
                    <a:pt x="122" y="153"/>
                  </a:cubicBezTo>
                  <a:close/>
                  <a:moveTo>
                    <a:pt x="122" y="154"/>
                  </a:moveTo>
                  <a:cubicBezTo>
                    <a:pt x="121" y="154"/>
                    <a:pt x="121" y="154"/>
                    <a:pt x="121" y="154"/>
                  </a:cubicBezTo>
                  <a:cubicBezTo>
                    <a:pt x="121" y="153"/>
                    <a:pt x="121" y="153"/>
                    <a:pt x="121" y="153"/>
                  </a:cubicBezTo>
                  <a:cubicBezTo>
                    <a:pt x="122" y="153"/>
                    <a:pt x="122" y="153"/>
                    <a:pt x="122" y="153"/>
                  </a:cubicBezTo>
                  <a:cubicBezTo>
                    <a:pt x="122" y="154"/>
                    <a:pt x="122" y="154"/>
                    <a:pt x="122" y="154"/>
                  </a:cubicBezTo>
                  <a:cubicBezTo>
                    <a:pt x="122" y="154"/>
                    <a:pt x="122" y="154"/>
                    <a:pt x="122" y="154"/>
                  </a:cubicBezTo>
                  <a:close/>
                  <a:moveTo>
                    <a:pt x="119" y="151"/>
                  </a:moveTo>
                  <a:cubicBezTo>
                    <a:pt x="119" y="151"/>
                    <a:pt x="119" y="151"/>
                    <a:pt x="119" y="151"/>
                  </a:cubicBezTo>
                  <a:cubicBezTo>
                    <a:pt x="119" y="150"/>
                    <a:pt x="119" y="150"/>
                    <a:pt x="119" y="150"/>
                  </a:cubicBezTo>
                  <a:cubicBezTo>
                    <a:pt x="119" y="149"/>
                    <a:pt x="119" y="149"/>
                    <a:pt x="119" y="149"/>
                  </a:cubicBezTo>
                  <a:cubicBezTo>
                    <a:pt x="119" y="149"/>
                    <a:pt x="119" y="149"/>
                    <a:pt x="119" y="149"/>
                  </a:cubicBezTo>
                  <a:cubicBezTo>
                    <a:pt x="120" y="148"/>
                    <a:pt x="120" y="148"/>
                    <a:pt x="120" y="148"/>
                  </a:cubicBezTo>
                  <a:cubicBezTo>
                    <a:pt x="120" y="148"/>
                    <a:pt x="120" y="148"/>
                    <a:pt x="120" y="148"/>
                  </a:cubicBezTo>
                  <a:cubicBezTo>
                    <a:pt x="121" y="148"/>
                    <a:pt x="121" y="148"/>
                    <a:pt x="121" y="148"/>
                  </a:cubicBezTo>
                  <a:cubicBezTo>
                    <a:pt x="121" y="149"/>
                    <a:pt x="121" y="149"/>
                    <a:pt x="121" y="149"/>
                  </a:cubicBezTo>
                  <a:cubicBezTo>
                    <a:pt x="121" y="150"/>
                    <a:pt x="121" y="150"/>
                    <a:pt x="121" y="150"/>
                  </a:cubicBezTo>
                  <a:cubicBezTo>
                    <a:pt x="120" y="150"/>
                    <a:pt x="120" y="150"/>
                    <a:pt x="120" y="150"/>
                  </a:cubicBezTo>
                  <a:cubicBezTo>
                    <a:pt x="120" y="151"/>
                    <a:pt x="120" y="151"/>
                    <a:pt x="120" y="151"/>
                  </a:cubicBezTo>
                  <a:cubicBezTo>
                    <a:pt x="119" y="151"/>
                    <a:pt x="119" y="151"/>
                    <a:pt x="119" y="151"/>
                  </a:cubicBezTo>
                  <a:cubicBezTo>
                    <a:pt x="119" y="151"/>
                    <a:pt x="119" y="151"/>
                    <a:pt x="119" y="151"/>
                  </a:cubicBezTo>
                  <a:close/>
                  <a:moveTo>
                    <a:pt x="136" y="153"/>
                  </a:moveTo>
                  <a:cubicBezTo>
                    <a:pt x="138" y="152"/>
                    <a:pt x="138" y="152"/>
                    <a:pt x="138" y="152"/>
                  </a:cubicBezTo>
                  <a:cubicBezTo>
                    <a:pt x="138" y="152"/>
                    <a:pt x="138" y="152"/>
                    <a:pt x="138" y="152"/>
                  </a:cubicBezTo>
                  <a:cubicBezTo>
                    <a:pt x="137" y="150"/>
                    <a:pt x="137" y="150"/>
                    <a:pt x="137" y="150"/>
                  </a:cubicBezTo>
                  <a:cubicBezTo>
                    <a:pt x="136" y="151"/>
                    <a:pt x="136" y="151"/>
                    <a:pt x="136" y="151"/>
                  </a:cubicBezTo>
                  <a:cubicBezTo>
                    <a:pt x="136" y="151"/>
                    <a:pt x="136" y="151"/>
                    <a:pt x="136" y="151"/>
                  </a:cubicBezTo>
                  <a:cubicBezTo>
                    <a:pt x="136" y="152"/>
                    <a:pt x="136" y="152"/>
                    <a:pt x="136" y="152"/>
                  </a:cubicBezTo>
                  <a:cubicBezTo>
                    <a:pt x="136" y="153"/>
                    <a:pt x="136" y="153"/>
                    <a:pt x="136" y="153"/>
                  </a:cubicBezTo>
                  <a:cubicBezTo>
                    <a:pt x="136" y="153"/>
                    <a:pt x="136" y="153"/>
                    <a:pt x="136" y="153"/>
                  </a:cubicBezTo>
                  <a:close/>
                  <a:moveTo>
                    <a:pt x="136" y="154"/>
                  </a:moveTo>
                  <a:cubicBezTo>
                    <a:pt x="136" y="155"/>
                    <a:pt x="136" y="155"/>
                    <a:pt x="136" y="155"/>
                  </a:cubicBezTo>
                  <a:cubicBezTo>
                    <a:pt x="137" y="155"/>
                    <a:pt x="137" y="155"/>
                    <a:pt x="137" y="155"/>
                  </a:cubicBezTo>
                  <a:cubicBezTo>
                    <a:pt x="138" y="155"/>
                    <a:pt x="138" y="155"/>
                    <a:pt x="138" y="155"/>
                  </a:cubicBezTo>
                  <a:cubicBezTo>
                    <a:pt x="138" y="154"/>
                    <a:pt x="138" y="154"/>
                    <a:pt x="138" y="154"/>
                  </a:cubicBezTo>
                  <a:cubicBezTo>
                    <a:pt x="137" y="154"/>
                    <a:pt x="137" y="154"/>
                    <a:pt x="137" y="154"/>
                  </a:cubicBezTo>
                  <a:cubicBezTo>
                    <a:pt x="136" y="154"/>
                    <a:pt x="136" y="154"/>
                    <a:pt x="136" y="154"/>
                  </a:cubicBezTo>
                  <a:cubicBezTo>
                    <a:pt x="136" y="154"/>
                    <a:pt x="136" y="154"/>
                    <a:pt x="136" y="154"/>
                  </a:cubicBezTo>
                  <a:close/>
                  <a:moveTo>
                    <a:pt x="136" y="156"/>
                  </a:moveTo>
                  <a:cubicBezTo>
                    <a:pt x="136" y="156"/>
                    <a:pt x="136" y="156"/>
                    <a:pt x="136" y="156"/>
                  </a:cubicBezTo>
                  <a:cubicBezTo>
                    <a:pt x="137" y="155"/>
                    <a:pt x="137" y="155"/>
                    <a:pt x="137" y="155"/>
                  </a:cubicBezTo>
                  <a:cubicBezTo>
                    <a:pt x="136" y="156"/>
                    <a:pt x="136" y="156"/>
                    <a:pt x="136" y="156"/>
                  </a:cubicBezTo>
                  <a:close/>
                  <a:moveTo>
                    <a:pt x="132" y="169"/>
                  </a:moveTo>
                  <a:cubicBezTo>
                    <a:pt x="132" y="168"/>
                    <a:pt x="132" y="168"/>
                    <a:pt x="132" y="168"/>
                  </a:cubicBezTo>
                  <a:cubicBezTo>
                    <a:pt x="132" y="169"/>
                    <a:pt x="132" y="169"/>
                    <a:pt x="132" y="169"/>
                  </a:cubicBezTo>
                  <a:cubicBezTo>
                    <a:pt x="132" y="169"/>
                    <a:pt x="132" y="169"/>
                    <a:pt x="132" y="169"/>
                  </a:cubicBezTo>
                  <a:close/>
                  <a:moveTo>
                    <a:pt x="127" y="174"/>
                  </a:moveTo>
                  <a:cubicBezTo>
                    <a:pt x="126" y="173"/>
                    <a:pt x="126" y="173"/>
                    <a:pt x="126" y="173"/>
                  </a:cubicBezTo>
                  <a:cubicBezTo>
                    <a:pt x="127" y="172"/>
                    <a:pt x="127" y="172"/>
                    <a:pt x="127" y="172"/>
                  </a:cubicBezTo>
                  <a:cubicBezTo>
                    <a:pt x="127" y="172"/>
                    <a:pt x="127" y="172"/>
                    <a:pt x="127" y="172"/>
                  </a:cubicBezTo>
                  <a:cubicBezTo>
                    <a:pt x="127" y="172"/>
                    <a:pt x="127" y="172"/>
                    <a:pt x="127" y="172"/>
                  </a:cubicBezTo>
                  <a:cubicBezTo>
                    <a:pt x="127" y="172"/>
                    <a:pt x="127" y="172"/>
                    <a:pt x="127" y="172"/>
                  </a:cubicBezTo>
                  <a:cubicBezTo>
                    <a:pt x="127" y="172"/>
                    <a:pt x="127" y="172"/>
                    <a:pt x="127" y="172"/>
                  </a:cubicBezTo>
                  <a:cubicBezTo>
                    <a:pt x="127" y="174"/>
                    <a:pt x="127" y="174"/>
                    <a:pt x="127" y="174"/>
                  </a:cubicBezTo>
                  <a:close/>
                  <a:moveTo>
                    <a:pt x="121" y="173"/>
                  </a:moveTo>
                  <a:cubicBezTo>
                    <a:pt x="121" y="172"/>
                    <a:pt x="121" y="172"/>
                    <a:pt x="121" y="172"/>
                  </a:cubicBezTo>
                  <a:cubicBezTo>
                    <a:pt x="121" y="172"/>
                    <a:pt x="121" y="172"/>
                    <a:pt x="121" y="172"/>
                  </a:cubicBezTo>
                  <a:cubicBezTo>
                    <a:pt x="120" y="172"/>
                    <a:pt x="120" y="172"/>
                    <a:pt x="120" y="172"/>
                  </a:cubicBezTo>
                  <a:cubicBezTo>
                    <a:pt x="120" y="171"/>
                    <a:pt x="120" y="171"/>
                    <a:pt x="120" y="171"/>
                  </a:cubicBezTo>
                  <a:cubicBezTo>
                    <a:pt x="120" y="170"/>
                    <a:pt x="120" y="170"/>
                    <a:pt x="120" y="170"/>
                  </a:cubicBezTo>
                  <a:cubicBezTo>
                    <a:pt x="120" y="170"/>
                    <a:pt x="120" y="170"/>
                    <a:pt x="120" y="170"/>
                  </a:cubicBezTo>
                  <a:cubicBezTo>
                    <a:pt x="120" y="168"/>
                    <a:pt x="120" y="168"/>
                    <a:pt x="120" y="168"/>
                  </a:cubicBezTo>
                  <a:cubicBezTo>
                    <a:pt x="120" y="167"/>
                    <a:pt x="120" y="167"/>
                    <a:pt x="120" y="167"/>
                  </a:cubicBezTo>
                  <a:cubicBezTo>
                    <a:pt x="120" y="167"/>
                    <a:pt x="120" y="167"/>
                    <a:pt x="120" y="167"/>
                  </a:cubicBezTo>
                  <a:cubicBezTo>
                    <a:pt x="119" y="165"/>
                    <a:pt x="119" y="165"/>
                    <a:pt x="119" y="165"/>
                  </a:cubicBezTo>
                  <a:cubicBezTo>
                    <a:pt x="120" y="165"/>
                    <a:pt x="120" y="165"/>
                    <a:pt x="120" y="165"/>
                  </a:cubicBezTo>
                  <a:cubicBezTo>
                    <a:pt x="121" y="165"/>
                    <a:pt x="121" y="165"/>
                    <a:pt x="121" y="165"/>
                  </a:cubicBezTo>
                  <a:cubicBezTo>
                    <a:pt x="122" y="165"/>
                    <a:pt x="122" y="165"/>
                    <a:pt x="122" y="165"/>
                  </a:cubicBezTo>
                  <a:cubicBezTo>
                    <a:pt x="121" y="165"/>
                    <a:pt x="121" y="165"/>
                    <a:pt x="121" y="165"/>
                  </a:cubicBezTo>
                  <a:cubicBezTo>
                    <a:pt x="121" y="164"/>
                    <a:pt x="121" y="164"/>
                    <a:pt x="121" y="164"/>
                  </a:cubicBezTo>
                  <a:cubicBezTo>
                    <a:pt x="120" y="164"/>
                    <a:pt x="120" y="164"/>
                    <a:pt x="120" y="164"/>
                  </a:cubicBezTo>
                  <a:cubicBezTo>
                    <a:pt x="121" y="163"/>
                    <a:pt x="121" y="163"/>
                    <a:pt x="121" y="163"/>
                  </a:cubicBezTo>
                  <a:cubicBezTo>
                    <a:pt x="120" y="161"/>
                    <a:pt x="120" y="161"/>
                    <a:pt x="120" y="161"/>
                  </a:cubicBezTo>
                  <a:cubicBezTo>
                    <a:pt x="120" y="160"/>
                    <a:pt x="120" y="160"/>
                    <a:pt x="120" y="160"/>
                  </a:cubicBezTo>
                  <a:cubicBezTo>
                    <a:pt x="120" y="159"/>
                    <a:pt x="120" y="159"/>
                    <a:pt x="120" y="159"/>
                  </a:cubicBezTo>
                  <a:cubicBezTo>
                    <a:pt x="120" y="157"/>
                    <a:pt x="120" y="157"/>
                    <a:pt x="120" y="157"/>
                  </a:cubicBezTo>
                  <a:cubicBezTo>
                    <a:pt x="120" y="156"/>
                    <a:pt x="120" y="156"/>
                    <a:pt x="120" y="156"/>
                  </a:cubicBezTo>
                  <a:cubicBezTo>
                    <a:pt x="120" y="156"/>
                    <a:pt x="120" y="156"/>
                    <a:pt x="120" y="156"/>
                  </a:cubicBezTo>
                  <a:cubicBezTo>
                    <a:pt x="121" y="155"/>
                    <a:pt x="121" y="155"/>
                    <a:pt x="121" y="155"/>
                  </a:cubicBezTo>
                  <a:cubicBezTo>
                    <a:pt x="121" y="155"/>
                    <a:pt x="121" y="155"/>
                    <a:pt x="121" y="155"/>
                  </a:cubicBezTo>
                  <a:cubicBezTo>
                    <a:pt x="122" y="155"/>
                    <a:pt x="122" y="155"/>
                    <a:pt x="122" y="155"/>
                  </a:cubicBezTo>
                  <a:cubicBezTo>
                    <a:pt x="123" y="156"/>
                    <a:pt x="123" y="156"/>
                    <a:pt x="123" y="156"/>
                  </a:cubicBezTo>
                  <a:cubicBezTo>
                    <a:pt x="123" y="156"/>
                    <a:pt x="123" y="156"/>
                    <a:pt x="123" y="156"/>
                  </a:cubicBezTo>
                  <a:cubicBezTo>
                    <a:pt x="123" y="156"/>
                    <a:pt x="123" y="156"/>
                    <a:pt x="123" y="156"/>
                  </a:cubicBezTo>
                  <a:cubicBezTo>
                    <a:pt x="124" y="155"/>
                    <a:pt x="124" y="155"/>
                    <a:pt x="124" y="155"/>
                  </a:cubicBezTo>
                  <a:cubicBezTo>
                    <a:pt x="124" y="156"/>
                    <a:pt x="124" y="156"/>
                    <a:pt x="124" y="156"/>
                  </a:cubicBezTo>
                  <a:cubicBezTo>
                    <a:pt x="125" y="157"/>
                    <a:pt x="125" y="157"/>
                    <a:pt x="125" y="157"/>
                  </a:cubicBezTo>
                  <a:cubicBezTo>
                    <a:pt x="126" y="158"/>
                    <a:pt x="126" y="158"/>
                    <a:pt x="126" y="158"/>
                  </a:cubicBezTo>
                  <a:cubicBezTo>
                    <a:pt x="127" y="159"/>
                    <a:pt x="127" y="159"/>
                    <a:pt x="127" y="159"/>
                  </a:cubicBezTo>
                  <a:cubicBezTo>
                    <a:pt x="128" y="158"/>
                    <a:pt x="128" y="158"/>
                    <a:pt x="128" y="158"/>
                  </a:cubicBezTo>
                  <a:cubicBezTo>
                    <a:pt x="129" y="158"/>
                    <a:pt x="129" y="158"/>
                    <a:pt x="129" y="158"/>
                  </a:cubicBezTo>
                  <a:cubicBezTo>
                    <a:pt x="129" y="159"/>
                    <a:pt x="129" y="159"/>
                    <a:pt x="129" y="159"/>
                  </a:cubicBezTo>
                  <a:cubicBezTo>
                    <a:pt x="129" y="158"/>
                    <a:pt x="129" y="158"/>
                    <a:pt x="129" y="158"/>
                  </a:cubicBezTo>
                  <a:cubicBezTo>
                    <a:pt x="130" y="158"/>
                    <a:pt x="130" y="158"/>
                    <a:pt x="130" y="158"/>
                  </a:cubicBezTo>
                  <a:cubicBezTo>
                    <a:pt x="133" y="158"/>
                    <a:pt x="133" y="158"/>
                    <a:pt x="133" y="158"/>
                  </a:cubicBezTo>
                  <a:cubicBezTo>
                    <a:pt x="133" y="158"/>
                    <a:pt x="133" y="158"/>
                    <a:pt x="133" y="158"/>
                  </a:cubicBezTo>
                  <a:cubicBezTo>
                    <a:pt x="134" y="157"/>
                    <a:pt x="134" y="157"/>
                    <a:pt x="134" y="157"/>
                  </a:cubicBezTo>
                  <a:cubicBezTo>
                    <a:pt x="134" y="157"/>
                    <a:pt x="134" y="157"/>
                    <a:pt x="134" y="157"/>
                  </a:cubicBezTo>
                  <a:cubicBezTo>
                    <a:pt x="134" y="157"/>
                    <a:pt x="134" y="157"/>
                    <a:pt x="134" y="157"/>
                  </a:cubicBezTo>
                  <a:cubicBezTo>
                    <a:pt x="135" y="157"/>
                    <a:pt x="135" y="157"/>
                    <a:pt x="135" y="157"/>
                  </a:cubicBezTo>
                  <a:cubicBezTo>
                    <a:pt x="135" y="157"/>
                    <a:pt x="135" y="157"/>
                    <a:pt x="135" y="157"/>
                  </a:cubicBezTo>
                  <a:cubicBezTo>
                    <a:pt x="136" y="157"/>
                    <a:pt x="136" y="157"/>
                    <a:pt x="136" y="157"/>
                  </a:cubicBezTo>
                  <a:cubicBezTo>
                    <a:pt x="136" y="158"/>
                    <a:pt x="136" y="158"/>
                    <a:pt x="136" y="158"/>
                  </a:cubicBezTo>
                  <a:cubicBezTo>
                    <a:pt x="136" y="160"/>
                    <a:pt x="136" y="160"/>
                    <a:pt x="136" y="160"/>
                  </a:cubicBezTo>
                  <a:cubicBezTo>
                    <a:pt x="135" y="161"/>
                    <a:pt x="135" y="161"/>
                    <a:pt x="135" y="161"/>
                  </a:cubicBezTo>
                  <a:cubicBezTo>
                    <a:pt x="135" y="163"/>
                    <a:pt x="135" y="163"/>
                    <a:pt x="135" y="163"/>
                  </a:cubicBezTo>
                  <a:cubicBezTo>
                    <a:pt x="134" y="163"/>
                    <a:pt x="134" y="163"/>
                    <a:pt x="134" y="163"/>
                  </a:cubicBezTo>
                  <a:cubicBezTo>
                    <a:pt x="134" y="164"/>
                    <a:pt x="134" y="164"/>
                    <a:pt x="134" y="164"/>
                  </a:cubicBezTo>
                  <a:cubicBezTo>
                    <a:pt x="134" y="165"/>
                    <a:pt x="134" y="165"/>
                    <a:pt x="134" y="165"/>
                  </a:cubicBezTo>
                  <a:cubicBezTo>
                    <a:pt x="134" y="165"/>
                    <a:pt x="134" y="165"/>
                    <a:pt x="134" y="165"/>
                  </a:cubicBezTo>
                  <a:cubicBezTo>
                    <a:pt x="134" y="166"/>
                    <a:pt x="134" y="166"/>
                    <a:pt x="134" y="166"/>
                  </a:cubicBezTo>
                  <a:cubicBezTo>
                    <a:pt x="134" y="166"/>
                    <a:pt x="134" y="166"/>
                    <a:pt x="134" y="166"/>
                  </a:cubicBezTo>
                  <a:cubicBezTo>
                    <a:pt x="133" y="165"/>
                    <a:pt x="133" y="165"/>
                    <a:pt x="133" y="165"/>
                  </a:cubicBezTo>
                  <a:cubicBezTo>
                    <a:pt x="133" y="165"/>
                    <a:pt x="133" y="165"/>
                    <a:pt x="133" y="165"/>
                  </a:cubicBezTo>
                  <a:cubicBezTo>
                    <a:pt x="132" y="166"/>
                    <a:pt x="132" y="166"/>
                    <a:pt x="132" y="166"/>
                  </a:cubicBezTo>
                  <a:cubicBezTo>
                    <a:pt x="132" y="167"/>
                    <a:pt x="132" y="167"/>
                    <a:pt x="132" y="167"/>
                  </a:cubicBezTo>
                  <a:cubicBezTo>
                    <a:pt x="132" y="168"/>
                    <a:pt x="132" y="168"/>
                    <a:pt x="132" y="168"/>
                  </a:cubicBezTo>
                  <a:cubicBezTo>
                    <a:pt x="131" y="168"/>
                    <a:pt x="131" y="168"/>
                    <a:pt x="131" y="168"/>
                  </a:cubicBezTo>
                  <a:cubicBezTo>
                    <a:pt x="131" y="169"/>
                    <a:pt x="131" y="169"/>
                    <a:pt x="131" y="169"/>
                  </a:cubicBezTo>
                  <a:cubicBezTo>
                    <a:pt x="130" y="169"/>
                    <a:pt x="130" y="169"/>
                    <a:pt x="130" y="169"/>
                  </a:cubicBezTo>
                  <a:cubicBezTo>
                    <a:pt x="131" y="170"/>
                    <a:pt x="131" y="170"/>
                    <a:pt x="131" y="170"/>
                  </a:cubicBezTo>
                  <a:cubicBezTo>
                    <a:pt x="131" y="170"/>
                    <a:pt x="131" y="170"/>
                    <a:pt x="131" y="170"/>
                  </a:cubicBezTo>
                  <a:cubicBezTo>
                    <a:pt x="130" y="172"/>
                    <a:pt x="130" y="172"/>
                    <a:pt x="130" y="172"/>
                  </a:cubicBezTo>
                  <a:cubicBezTo>
                    <a:pt x="130" y="172"/>
                    <a:pt x="130" y="172"/>
                    <a:pt x="130" y="172"/>
                  </a:cubicBezTo>
                  <a:cubicBezTo>
                    <a:pt x="129" y="172"/>
                    <a:pt x="129" y="172"/>
                    <a:pt x="129" y="172"/>
                  </a:cubicBezTo>
                  <a:cubicBezTo>
                    <a:pt x="129" y="171"/>
                    <a:pt x="129" y="171"/>
                    <a:pt x="129" y="171"/>
                  </a:cubicBezTo>
                  <a:cubicBezTo>
                    <a:pt x="130" y="171"/>
                    <a:pt x="130" y="171"/>
                    <a:pt x="130" y="171"/>
                  </a:cubicBezTo>
                  <a:cubicBezTo>
                    <a:pt x="130" y="170"/>
                    <a:pt x="130" y="170"/>
                    <a:pt x="130" y="170"/>
                  </a:cubicBezTo>
                  <a:cubicBezTo>
                    <a:pt x="130" y="170"/>
                    <a:pt x="130" y="170"/>
                    <a:pt x="130" y="170"/>
                  </a:cubicBezTo>
                  <a:cubicBezTo>
                    <a:pt x="129" y="170"/>
                    <a:pt x="129" y="170"/>
                    <a:pt x="129" y="170"/>
                  </a:cubicBezTo>
                  <a:cubicBezTo>
                    <a:pt x="128" y="171"/>
                    <a:pt x="128" y="171"/>
                    <a:pt x="128" y="171"/>
                  </a:cubicBezTo>
                  <a:cubicBezTo>
                    <a:pt x="128" y="171"/>
                    <a:pt x="128" y="171"/>
                    <a:pt x="128" y="171"/>
                  </a:cubicBezTo>
                  <a:cubicBezTo>
                    <a:pt x="128" y="170"/>
                    <a:pt x="128" y="170"/>
                    <a:pt x="128" y="170"/>
                  </a:cubicBezTo>
                  <a:cubicBezTo>
                    <a:pt x="127" y="171"/>
                    <a:pt x="127" y="171"/>
                    <a:pt x="127" y="171"/>
                  </a:cubicBezTo>
                  <a:cubicBezTo>
                    <a:pt x="127" y="171"/>
                    <a:pt x="127" y="171"/>
                    <a:pt x="127" y="171"/>
                  </a:cubicBezTo>
                  <a:cubicBezTo>
                    <a:pt x="126" y="172"/>
                    <a:pt x="126" y="172"/>
                    <a:pt x="126" y="172"/>
                  </a:cubicBezTo>
                  <a:cubicBezTo>
                    <a:pt x="126" y="171"/>
                    <a:pt x="126" y="171"/>
                    <a:pt x="126" y="171"/>
                  </a:cubicBezTo>
                  <a:cubicBezTo>
                    <a:pt x="125" y="172"/>
                    <a:pt x="125" y="172"/>
                    <a:pt x="125" y="172"/>
                  </a:cubicBezTo>
                  <a:cubicBezTo>
                    <a:pt x="125" y="173"/>
                    <a:pt x="125" y="173"/>
                    <a:pt x="125" y="173"/>
                  </a:cubicBezTo>
                  <a:cubicBezTo>
                    <a:pt x="124" y="174"/>
                    <a:pt x="124" y="174"/>
                    <a:pt x="124" y="174"/>
                  </a:cubicBezTo>
                  <a:cubicBezTo>
                    <a:pt x="124" y="174"/>
                    <a:pt x="124" y="174"/>
                    <a:pt x="124" y="174"/>
                  </a:cubicBezTo>
                  <a:cubicBezTo>
                    <a:pt x="123" y="174"/>
                    <a:pt x="123" y="174"/>
                    <a:pt x="123" y="174"/>
                  </a:cubicBezTo>
                  <a:cubicBezTo>
                    <a:pt x="123" y="173"/>
                    <a:pt x="123" y="173"/>
                    <a:pt x="123" y="173"/>
                  </a:cubicBezTo>
                  <a:cubicBezTo>
                    <a:pt x="123" y="174"/>
                    <a:pt x="123" y="174"/>
                    <a:pt x="123" y="174"/>
                  </a:cubicBezTo>
                  <a:cubicBezTo>
                    <a:pt x="122" y="173"/>
                    <a:pt x="122" y="173"/>
                    <a:pt x="122" y="173"/>
                  </a:cubicBezTo>
                  <a:cubicBezTo>
                    <a:pt x="121" y="173"/>
                    <a:pt x="121" y="173"/>
                    <a:pt x="121" y="173"/>
                  </a:cubicBezTo>
                  <a:cubicBezTo>
                    <a:pt x="121" y="173"/>
                    <a:pt x="121" y="173"/>
                    <a:pt x="121" y="173"/>
                  </a:cubicBezTo>
                  <a:close/>
                  <a:moveTo>
                    <a:pt x="2" y="110"/>
                  </a:moveTo>
                  <a:cubicBezTo>
                    <a:pt x="3" y="111"/>
                    <a:pt x="3" y="111"/>
                    <a:pt x="3" y="111"/>
                  </a:cubicBezTo>
                  <a:cubicBezTo>
                    <a:pt x="4" y="111"/>
                    <a:pt x="4" y="111"/>
                    <a:pt x="4" y="111"/>
                  </a:cubicBezTo>
                  <a:cubicBezTo>
                    <a:pt x="6" y="113"/>
                    <a:pt x="6" y="113"/>
                    <a:pt x="6" y="113"/>
                  </a:cubicBezTo>
                  <a:cubicBezTo>
                    <a:pt x="6" y="113"/>
                    <a:pt x="6" y="113"/>
                    <a:pt x="6" y="113"/>
                  </a:cubicBezTo>
                  <a:cubicBezTo>
                    <a:pt x="6" y="114"/>
                    <a:pt x="6" y="114"/>
                    <a:pt x="6" y="114"/>
                  </a:cubicBezTo>
                  <a:cubicBezTo>
                    <a:pt x="7" y="114"/>
                    <a:pt x="7" y="114"/>
                    <a:pt x="7" y="114"/>
                  </a:cubicBezTo>
                  <a:cubicBezTo>
                    <a:pt x="7" y="114"/>
                    <a:pt x="7" y="114"/>
                    <a:pt x="7" y="114"/>
                  </a:cubicBezTo>
                  <a:cubicBezTo>
                    <a:pt x="9" y="114"/>
                    <a:pt x="9" y="114"/>
                    <a:pt x="9" y="114"/>
                  </a:cubicBezTo>
                  <a:cubicBezTo>
                    <a:pt x="9" y="114"/>
                    <a:pt x="9" y="114"/>
                    <a:pt x="9" y="114"/>
                  </a:cubicBezTo>
                  <a:cubicBezTo>
                    <a:pt x="9" y="115"/>
                    <a:pt x="9" y="115"/>
                    <a:pt x="9" y="115"/>
                  </a:cubicBezTo>
                  <a:cubicBezTo>
                    <a:pt x="10" y="115"/>
                    <a:pt x="10" y="115"/>
                    <a:pt x="10" y="115"/>
                  </a:cubicBezTo>
                  <a:cubicBezTo>
                    <a:pt x="11" y="115"/>
                    <a:pt x="11" y="115"/>
                    <a:pt x="11" y="115"/>
                  </a:cubicBezTo>
                  <a:cubicBezTo>
                    <a:pt x="12" y="115"/>
                    <a:pt x="12" y="115"/>
                    <a:pt x="12" y="115"/>
                  </a:cubicBezTo>
                  <a:cubicBezTo>
                    <a:pt x="12" y="115"/>
                    <a:pt x="12" y="115"/>
                    <a:pt x="12" y="115"/>
                  </a:cubicBezTo>
                  <a:cubicBezTo>
                    <a:pt x="13" y="115"/>
                    <a:pt x="13" y="115"/>
                    <a:pt x="13" y="115"/>
                  </a:cubicBezTo>
                  <a:cubicBezTo>
                    <a:pt x="14" y="115"/>
                    <a:pt x="14" y="115"/>
                    <a:pt x="14" y="115"/>
                  </a:cubicBezTo>
                  <a:cubicBezTo>
                    <a:pt x="15" y="115"/>
                    <a:pt x="15" y="115"/>
                    <a:pt x="15" y="115"/>
                  </a:cubicBezTo>
                  <a:cubicBezTo>
                    <a:pt x="15" y="114"/>
                    <a:pt x="15" y="114"/>
                    <a:pt x="15" y="114"/>
                  </a:cubicBezTo>
                  <a:cubicBezTo>
                    <a:pt x="16" y="114"/>
                    <a:pt x="16" y="114"/>
                    <a:pt x="16" y="114"/>
                  </a:cubicBezTo>
                  <a:cubicBezTo>
                    <a:pt x="16" y="113"/>
                    <a:pt x="16" y="113"/>
                    <a:pt x="16" y="113"/>
                  </a:cubicBezTo>
                  <a:cubicBezTo>
                    <a:pt x="18" y="113"/>
                    <a:pt x="18" y="113"/>
                    <a:pt x="18" y="113"/>
                  </a:cubicBezTo>
                  <a:cubicBezTo>
                    <a:pt x="18" y="113"/>
                    <a:pt x="18" y="113"/>
                    <a:pt x="18" y="113"/>
                  </a:cubicBezTo>
                  <a:cubicBezTo>
                    <a:pt x="19" y="112"/>
                    <a:pt x="19" y="112"/>
                    <a:pt x="19" y="112"/>
                  </a:cubicBezTo>
                  <a:cubicBezTo>
                    <a:pt x="19" y="112"/>
                    <a:pt x="19" y="112"/>
                    <a:pt x="19" y="112"/>
                  </a:cubicBezTo>
                  <a:cubicBezTo>
                    <a:pt x="20" y="113"/>
                    <a:pt x="20" y="113"/>
                    <a:pt x="20" y="113"/>
                  </a:cubicBezTo>
                  <a:cubicBezTo>
                    <a:pt x="21" y="112"/>
                    <a:pt x="21" y="112"/>
                    <a:pt x="21" y="112"/>
                  </a:cubicBezTo>
                  <a:cubicBezTo>
                    <a:pt x="21" y="112"/>
                    <a:pt x="21" y="112"/>
                    <a:pt x="21" y="112"/>
                  </a:cubicBezTo>
                  <a:cubicBezTo>
                    <a:pt x="21" y="112"/>
                    <a:pt x="21" y="112"/>
                    <a:pt x="21" y="112"/>
                  </a:cubicBezTo>
                  <a:cubicBezTo>
                    <a:pt x="22" y="111"/>
                    <a:pt x="22" y="111"/>
                    <a:pt x="22" y="111"/>
                  </a:cubicBezTo>
                  <a:cubicBezTo>
                    <a:pt x="24" y="109"/>
                    <a:pt x="24" y="109"/>
                    <a:pt x="24" y="109"/>
                  </a:cubicBezTo>
                  <a:cubicBezTo>
                    <a:pt x="25" y="110"/>
                    <a:pt x="25" y="110"/>
                    <a:pt x="25" y="110"/>
                  </a:cubicBezTo>
                  <a:cubicBezTo>
                    <a:pt x="26" y="110"/>
                    <a:pt x="26" y="110"/>
                    <a:pt x="26" y="110"/>
                  </a:cubicBezTo>
                  <a:cubicBezTo>
                    <a:pt x="26" y="109"/>
                    <a:pt x="26" y="109"/>
                    <a:pt x="26" y="109"/>
                  </a:cubicBezTo>
                  <a:cubicBezTo>
                    <a:pt x="29" y="109"/>
                    <a:pt x="29" y="109"/>
                    <a:pt x="29" y="109"/>
                  </a:cubicBezTo>
                  <a:cubicBezTo>
                    <a:pt x="29" y="109"/>
                    <a:pt x="29" y="109"/>
                    <a:pt x="29" y="109"/>
                  </a:cubicBezTo>
                  <a:cubicBezTo>
                    <a:pt x="31" y="109"/>
                    <a:pt x="31" y="109"/>
                    <a:pt x="31" y="109"/>
                  </a:cubicBezTo>
                  <a:cubicBezTo>
                    <a:pt x="31" y="109"/>
                    <a:pt x="31" y="109"/>
                    <a:pt x="31" y="109"/>
                  </a:cubicBezTo>
                  <a:cubicBezTo>
                    <a:pt x="32" y="109"/>
                    <a:pt x="32" y="109"/>
                    <a:pt x="32" y="109"/>
                  </a:cubicBezTo>
                  <a:cubicBezTo>
                    <a:pt x="33" y="109"/>
                    <a:pt x="33" y="109"/>
                    <a:pt x="33" y="109"/>
                  </a:cubicBezTo>
                  <a:cubicBezTo>
                    <a:pt x="33" y="110"/>
                    <a:pt x="33" y="110"/>
                    <a:pt x="33" y="110"/>
                  </a:cubicBezTo>
                  <a:cubicBezTo>
                    <a:pt x="34" y="110"/>
                    <a:pt x="34" y="110"/>
                    <a:pt x="34" y="110"/>
                  </a:cubicBezTo>
                  <a:cubicBezTo>
                    <a:pt x="34" y="110"/>
                    <a:pt x="34" y="110"/>
                    <a:pt x="34" y="110"/>
                  </a:cubicBezTo>
                  <a:cubicBezTo>
                    <a:pt x="35" y="110"/>
                    <a:pt x="35" y="110"/>
                    <a:pt x="35" y="110"/>
                  </a:cubicBezTo>
                  <a:cubicBezTo>
                    <a:pt x="35" y="110"/>
                    <a:pt x="35" y="110"/>
                    <a:pt x="35" y="110"/>
                  </a:cubicBezTo>
                  <a:cubicBezTo>
                    <a:pt x="37" y="110"/>
                    <a:pt x="37" y="110"/>
                    <a:pt x="37" y="110"/>
                  </a:cubicBezTo>
                  <a:cubicBezTo>
                    <a:pt x="37" y="110"/>
                    <a:pt x="37" y="110"/>
                    <a:pt x="37" y="110"/>
                  </a:cubicBezTo>
                  <a:cubicBezTo>
                    <a:pt x="37" y="110"/>
                    <a:pt x="37" y="110"/>
                    <a:pt x="37" y="110"/>
                  </a:cubicBezTo>
                  <a:cubicBezTo>
                    <a:pt x="38" y="110"/>
                    <a:pt x="38" y="110"/>
                    <a:pt x="38" y="110"/>
                  </a:cubicBezTo>
                  <a:cubicBezTo>
                    <a:pt x="39" y="110"/>
                    <a:pt x="39" y="110"/>
                    <a:pt x="39" y="110"/>
                  </a:cubicBezTo>
                  <a:cubicBezTo>
                    <a:pt x="40" y="109"/>
                    <a:pt x="40" y="109"/>
                    <a:pt x="40" y="109"/>
                  </a:cubicBezTo>
                  <a:cubicBezTo>
                    <a:pt x="41" y="108"/>
                    <a:pt x="41" y="108"/>
                    <a:pt x="41" y="108"/>
                  </a:cubicBezTo>
                  <a:cubicBezTo>
                    <a:pt x="41" y="108"/>
                    <a:pt x="41" y="108"/>
                    <a:pt x="41" y="108"/>
                  </a:cubicBezTo>
                  <a:cubicBezTo>
                    <a:pt x="42" y="107"/>
                    <a:pt x="42" y="107"/>
                    <a:pt x="42" y="107"/>
                  </a:cubicBezTo>
                  <a:cubicBezTo>
                    <a:pt x="43" y="106"/>
                    <a:pt x="43" y="106"/>
                    <a:pt x="43" y="106"/>
                  </a:cubicBezTo>
                  <a:cubicBezTo>
                    <a:pt x="44" y="105"/>
                    <a:pt x="44" y="105"/>
                    <a:pt x="44" y="105"/>
                  </a:cubicBezTo>
                  <a:cubicBezTo>
                    <a:pt x="45" y="105"/>
                    <a:pt x="45" y="105"/>
                    <a:pt x="45" y="105"/>
                  </a:cubicBezTo>
                  <a:cubicBezTo>
                    <a:pt x="46" y="105"/>
                    <a:pt x="46" y="105"/>
                    <a:pt x="46" y="105"/>
                  </a:cubicBezTo>
                  <a:cubicBezTo>
                    <a:pt x="47" y="104"/>
                    <a:pt x="47" y="104"/>
                    <a:pt x="47" y="104"/>
                  </a:cubicBezTo>
                  <a:cubicBezTo>
                    <a:pt x="50" y="103"/>
                    <a:pt x="50" y="103"/>
                    <a:pt x="50" y="103"/>
                  </a:cubicBezTo>
                  <a:cubicBezTo>
                    <a:pt x="51" y="102"/>
                    <a:pt x="51" y="102"/>
                    <a:pt x="51" y="102"/>
                  </a:cubicBezTo>
                  <a:cubicBezTo>
                    <a:pt x="52" y="102"/>
                    <a:pt x="52" y="102"/>
                    <a:pt x="52" y="102"/>
                  </a:cubicBezTo>
                  <a:cubicBezTo>
                    <a:pt x="53" y="102"/>
                    <a:pt x="53" y="102"/>
                    <a:pt x="53" y="102"/>
                  </a:cubicBezTo>
                  <a:cubicBezTo>
                    <a:pt x="53" y="102"/>
                    <a:pt x="53" y="102"/>
                    <a:pt x="53" y="102"/>
                  </a:cubicBezTo>
                  <a:cubicBezTo>
                    <a:pt x="55" y="102"/>
                    <a:pt x="55" y="102"/>
                    <a:pt x="55" y="102"/>
                  </a:cubicBezTo>
                  <a:cubicBezTo>
                    <a:pt x="56" y="102"/>
                    <a:pt x="56" y="102"/>
                    <a:pt x="56" y="102"/>
                  </a:cubicBezTo>
                  <a:cubicBezTo>
                    <a:pt x="57" y="102"/>
                    <a:pt x="57" y="102"/>
                    <a:pt x="57" y="102"/>
                  </a:cubicBezTo>
                  <a:cubicBezTo>
                    <a:pt x="58" y="102"/>
                    <a:pt x="58" y="102"/>
                    <a:pt x="58" y="102"/>
                  </a:cubicBezTo>
                  <a:cubicBezTo>
                    <a:pt x="61" y="101"/>
                    <a:pt x="61" y="101"/>
                    <a:pt x="61" y="101"/>
                  </a:cubicBezTo>
                  <a:cubicBezTo>
                    <a:pt x="62" y="101"/>
                    <a:pt x="62" y="101"/>
                    <a:pt x="62" y="101"/>
                  </a:cubicBezTo>
                  <a:cubicBezTo>
                    <a:pt x="63" y="100"/>
                    <a:pt x="63" y="100"/>
                    <a:pt x="63" y="100"/>
                  </a:cubicBezTo>
                  <a:cubicBezTo>
                    <a:pt x="64" y="100"/>
                    <a:pt x="64" y="100"/>
                    <a:pt x="64" y="100"/>
                  </a:cubicBezTo>
                  <a:cubicBezTo>
                    <a:pt x="65" y="99"/>
                    <a:pt x="65" y="99"/>
                    <a:pt x="65" y="99"/>
                  </a:cubicBezTo>
                  <a:cubicBezTo>
                    <a:pt x="67" y="99"/>
                    <a:pt x="67" y="99"/>
                    <a:pt x="67" y="99"/>
                  </a:cubicBezTo>
                  <a:cubicBezTo>
                    <a:pt x="72" y="99"/>
                    <a:pt x="72" y="99"/>
                    <a:pt x="72" y="99"/>
                  </a:cubicBezTo>
                  <a:cubicBezTo>
                    <a:pt x="74" y="99"/>
                    <a:pt x="74" y="99"/>
                    <a:pt x="74" y="99"/>
                  </a:cubicBezTo>
                  <a:cubicBezTo>
                    <a:pt x="75" y="99"/>
                    <a:pt x="75" y="99"/>
                    <a:pt x="75" y="99"/>
                  </a:cubicBezTo>
                  <a:cubicBezTo>
                    <a:pt x="76" y="99"/>
                    <a:pt x="76" y="99"/>
                    <a:pt x="76" y="99"/>
                  </a:cubicBezTo>
                  <a:cubicBezTo>
                    <a:pt x="77" y="99"/>
                    <a:pt x="77" y="99"/>
                    <a:pt x="77" y="99"/>
                  </a:cubicBezTo>
                  <a:cubicBezTo>
                    <a:pt x="78" y="100"/>
                    <a:pt x="78" y="100"/>
                    <a:pt x="78" y="100"/>
                  </a:cubicBezTo>
                  <a:cubicBezTo>
                    <a:pt x="79" y="102"/>
                    <a:pt x="79" y="102"/>
                    <a:pt x="79" y="102"/>
                  </a:cubicBezTo>
                  <a:cubicBezTo>
                    <a:pt x="80" y="102"/>
                    <a:pt x="80" y="102"/>
                    <a:pt x="80" y="102"/>
                  </a:cubicBezTo>
                  <a:cubicBezTo>
                    <a:pt x="81" y="102"/>
                    <a:pt x="81" y="102"/>
                    <a:pt x="81" y="102"/>
                  </a:cubicBezTo>
                  <a:cubicBezTo>
                    <a:pt x="81" y="101"/>
                    <a:pt x="81" y="101"/>
                    <a:pt x="81" y="101"/>
                  </a:cubicBezTo>
                  <a:cubicBezTo>
                    <a:pt x="82" y="102"/>
                    <a:pt x="82" y="102"/>
                    <a:pt x="82" y="102"/>
                  </a:cubicBezTo>
                  <a:cubicBezTo>
                    <a:pt x="82" y="102"/>
                    <a:pt x="82" y="102"/>
                    <a:pt x="82" y="102"/>
                  </a:cubicBezTo>
                  <a:cubicBezTo>
                    <a:pt x="83" y="102"/>
                    <a:pt x="83" y="102"/>
                    <a:pt x="83" y="102"/>
                  </a:cubicBezTo>
                  <a:cubicBezTo>
                    <a:pt x="84" y="103"/>
                    <a:pt x="84" y="103"/>
                    <a:pt x="84" y="103"/>
                  </a:cubicBezTo>
                  <a:cubicBezTo>
                    <a:pt x="85" y="103"/>
                    <a:pt x="85" y="103"/>
                    <a:pt x="85" y="103"/>
                  </a:cubicBezTo>
                  <a:cubicBezTo>
                    <a:pt x="86" y="103"/>
                    <a:pt x="86" y="103"/>
                    <a:pt x="86" y="103"/>
                  </a:cubicBezTo>
                  <a:cubicBezTo>
                    <a:pt x="88" y="104"/>
                    <a:pt x="88" y="104"/>
                    <a:pt x="88" y="104"/>
                  </a:cubicBezTo>
                  <a:cubicBezTo>
                    <a:pt x="87" y="105"/>
                    <a:pt x="87" y="105"/>
                    <a:pt x="87" y="105"/>
                  </a:cubicBezTo>
                  <a:cubicBezTo>
                    <a:pt x="88" y="105"/>
                    <a:pt x="88" y="105"/>
                    <a:pt x="88" y="105"/>
                  </a:cubicBezTo>
                  <a:cubicBezTo>
                    <a:pt x="89" y="105"/>
                    <a:pt x="89" y="105"/>
                    <a:pt x="89" y="105"/>
                  </a:cubicBezTo>
                  <a:cubicBezTo>
                    <a:pt x="88" y="106"/>
                    <a:pt x="88" y="106"/>
                    <a:pt x="88" y="106"/>
                  </a:cubicBezTo>
                  <a:cubicBezTo>
                    <a:pt x="88" y="106"/>
                    <a:pt x="88" y="106"/>
                    <a:pt x="88" y="106"/>
                  </a:cubicBezTo>
                  <a:cubicBezTo>
                    <a:pt x="88" y="107"/>
                    <a:pt x="88" y="107"/>
                    <a:pt x="88" y="107"/>
                  </a:cubicBezTo>
                  <a:cubicBezTo>
                    <a:pt x="88" y="108"/>
                    <a:pt x="88" y="108"/>
                    <a:pt x="88" y="108"/>
                  </a:cubicBezTo>
                  <a:cubicBezTo>
                    <a:pt x="89" y="108"/>
                    <a:pt x="89" y="108"/>
                    <a:pt x="89" y="108"/>
                  </a:cubicBezTo>
                  <a:cubicBezTo>
                    <a:pt x="90" y="109"/>
                    <a:pt x="90" y="109"/>
                    <a:pt x="90" y="109"/>
                  </a:cubicBezTo>
                  <a:cubicBezTo>
                    <a:pt x="90" y="110"/>
                    <a:pt x="90" y="110"/>
                    <a:pt x="90" y="110"/>
                  </a:cubicBezTo>
                  <a:cubicBezTo>
                    <a:pt x="90" y="111"/>
                    <a:pt x="90" y="111"/>
                    <a:pt x="90" y="111"/>
                  </a:cubicBezTo>
                  <a:cubicBezTo>
                    <a:pt x="91" y="113"/>
                    <a:pt x="91" y="113"/>
                    <a:pt x="91" y="113"/>
                  </a:cubicBezTo>
                  <a:cubicBezTo>
                    <a:pt x="91" y="114"/>
                    <a:pt x="91" y="114"/>
                    <a:pt x="91" y="114"/>
                  </a:cubicBezTo>
                  <a:cubicBezTo>
                    <a:pt x="91" y="114"/>
                    <a:pt x="91" y="114"/>
                    <a:pt x="91" y="114"/>
                  </a:cubicBezTo>
                  <a:cubicBezTo>
                    <a:pt x="91" y="115"/>
                    <a:pt x="91" y="115"/>
                    <a:pt x="91" y="115"/>
                  </a:cubicBezTo>
                  <a:cubicBezTo>
                    <a:pt x="91" y="116"/>
                    <a:pt x="91" y="116"/>
                    <a:pt x="91" y="116"/>
                  </a:cubicBezTo>
                  <a:cubicBezTo>
                    <a:pt x="90" y="116"/>
                    <a:pt x="90" y="116"/>
                    <a:pt x="90" y="116"/>
                  </a:cubicBezTo>
                  <a:cubicBezTo>
                    <a:pt x="90" y="116"/>
                    <a:pt x="90" y="116"/>
                    <a:pt x="90" y="116"/>
                  </a:cubicBezTo>
                  <a:cubicBezTo>
                    <a:pt x="91" y="117"/>
                    <a:pt x="91" y="117"/>
                    <a:pt x="91" y="117"/>
                  </a:cubicBezTo>
                  <a:cubicBezTo>
                    <a:pt x="91" y="117"/>
                    <a:pt x="91" y="117"/>
                    <a:pt x="91" y="117"/>
                  </a:cubicBezTo>
                  <a:cubicBezTo>
                    <a:pt x="92" y="118"/>
                    <a:pt x="92" y="118"/>
                    <a:pt x="92" y="118"/>
                  </a:cubicBezTo>
                  <a:cubicBezTo>
                    <a:pt x="92" y="118"/>
                    <a:pt x="92" y="118"/>
                    <a:pt x="92" y="118"/>
                  </a:cubicBezTo>
                  <a:cubicBezTo>
                    <a:pt x="93" y="118"/>
                    <a:pt x="93" y="118"/>
                    <a:pt x="93" y="118"/>
                  </a:cubicBezTo>
                  <a:cubicBezTo>
                    <a:pt x="93" y="117"/>
                    <a:pt x="93" y="117"/>
                    <a:pt x="93" y="117"/>
                  </a:cubicBezTo>
                  <a:cubicBezTo>
                    <a:pt x="93" y="117"/>
                    <a:pt x="93" y="117"/>
                    <a:pt x="93" y="117"/>
                  </a:cubicBezTo>
                  <a:cubicBezTo>
                    <a:pt x="93" y="116"/>
                    <a:pt x="93" y="116"/>
                    <a:pt x="93" y="116"/>
                  </a:cubicBezTo>
                  <a:cubicBezTo>
                    <a:pt x="94" y="116"/>
                    <a:pt x="94" y="116"/>
                    <a:pt x="94" y="116"/>
                  </a:cubicBezTo>
                  <a:cubicBezTo>
                    <a:pt x="94" y="115"/>
                    <a:pt x="94" y="115"/>
                    <a:pt x="94" y="115"/>
                  </a:cubicBezTo>
                  <a:cubicBezTo>
                    <a:pt x="95" y="115"/>
                    <a:pt x="95" y="115"/>
                    <a:pt x="95" y="115"/>
                  </a:cubicBezTo>
                  <a:cubicBezTo>
                    <a:pt x="95" y="114"/>
                    <a:pt x="95" y="114"/>
                    <a:pt x="95" y="114"/>
                  </a:cubicBezTo>
                  <a:cubicBezTo>
                    <a:pt x="96" y="114"/>
                    <a:pt x="96" y="114"/>
                    <a:pt x="96" y="114"/>
                  </a:cubicBezTo>
                  <a:cubicBezTo>
                    <a:pt x="97" y="113"/>
                    <a:pt x="97" y="113"/>
                    <a:pt x="97" y="113"/>
                  </a:cubicBezTo>
                  <a:cubicBezTo>
                    <a:pt x="98" y="112"/>
                    <a:pt x="98" y="112"/>
                    <a:pt x="98" y="112"/>
                  </a:cubicBezTo>
                  <a:cubicBezTo>
                    <a:pt x="99" y="111"/>
                    <a:pt x="99" y="111"/>
                    <a:pt x="99" y="111"/>
                  </a:cubicBezTo>
                  <a:cubicBezTo>
                    <a:pt x="99" y="111"/>
                    <a:pt x="99" y="111"/>
                    <a:pt x="99" y="111"/>
                  </a:cubicBezTo>
                  <a:cubicBezTo>
                    <a:pt x="100" y="111"/>
                    <a:pt x="100" y="111"/>
                    <a:pt x="100" y="111"/>
                  </a:cubicBezTo>
                  <a:cubicBezTo>
                    <a:pt x="101" y="110"/>
                    <a:pt x="101" y="110"/>
                    <a:pt x="101" y="110"/>
                  </a:cubicBezTo>
                  <a:cubicBezTo>
                    <a:pt x="102" y="108"/>
                    <a:pt x="102" y="108"/>
                    <a:pt x="102" y="108"/>
                  </a:cubicBezTo>
                  <a:cubicBezTo>
                    <a:pt x="103" y="108"/>
                    <a:pt x="103" y="108"/>
                    <a:pt x="103" y="108"/>
                  </a:cubicBezTo>
                  <a:cubicBezTo>
                    <a:pt x="104" y="107"/>
                    <a:pt x="104" y="107"/>
                    <a:pt x="104" y="107"/>
                  </a:cubicBezTo>
                  <a:cubicBezTo>
                    <a:pt x="103" y="106"/>
                    <a:pt x="103" y="106"/>
                    <a:pt x="103" y="106"/>
                  </a:cubicBezTo>
                  <a:cubicBezTo>
                    <a:pt x="104" y="105"/>
                    <a:pt x="104" y="105"/>
                    <a:pt x="104" y="105"/>
                  </a:cubicBezTo>
                  <a:cubicBezTo>
                    <a:pt x="104" y="106"/>
                    <a:pt x="104" y="106"/>
                    <a:pt x="104" y="106"/>
                  </a:cubicBezTo>
                  <a:cubicBezTo>
                    <a:pt x="104" y="107"/>
                    <a:pt x="104" y="107"/>
                    <a:pt x="104" y="107"/>
                  </a:cubicBezTo>
                  <a:cubicBezTo>
                    <a:pt x="104" y="108"/>
                    <a:pt x="104" y="108"/>
                    <a:pt x="104" y="108"/>
                  </a:cubicBezTo>
                  <a:cubicBezTo>
                    <a:pt x="104" y="109"/>
                    <a:pt x="104" y="109"/>
                    <a:pt x="104" y="109"/>
                  </a:cubicBezTo>
                  <a:cubicBezTo>
                    <a:pt x="103" y="111"/>
                    <a:pt x="103" y="111"/>
                    <a:pt x="103" y="111"/>
                  </a:cubicBezTo>
                  <a:cubicBezTo>
                    <a:pt x="102" y="112"/>
                    <a:pt x="102" y="112"/>
                    <a:pt x="102" y="112"/>
                  </a:cubicBezTo>
                  <a:cubicBezTo>
                    <a:pt x="101" y="113"/>
                    <a:pt x="101" y="113"/>
                    <a:pt x="101" y="113"/>
                  </a:cubicBezTo>
                  <a:cubicBezTo>
                    <a:pt x="101" y="114"/>
                    <a:pt x="101" y="114"/>
                    <a:pt x="101" y="114"/>
                  </a:cubicBezTo>
                  <a:cubicBezTo>
                    <a:pt x="101" y="115"/>
                    <a:pt x="101" y="115"/>
                    <a:pt x="101" y="115"/>
                  </a:cubicBezTo>
                  <a:cubicBezTo>
                    <a:pt x="100" y="116"/>
                    <a:pt x="100" y="116"/>
                    <a:pt x="100" y="116"/>
                  </a:cubicBezTo>
                  <a:cubicBezTo>
                    <a:pt x="100" y="116"/>
                    <a:pt x="100" y="116"/>
                    <a:pt x="100" y="116"/>
                  </a:cubicBezTo>
                  <a:cubicBezTo>
                    <a:pt x="99" y="118"/>
                    <a:pt x="99" y="118"/>
                    <a:pt x="99" y="118"/>
                  </a:cubicBezTo>
                  <a:cubicBezTo>
                    <a:pt x="97" y="118"/>
                    <a:pt x="97" y="118"/>
                    <a:pt x="97" y="118"/>
                  </a:cubicBezTo>
                  <a:cubicBezTo>
                    <a:pt x="97" y="119"/>
                    <a:pt x="97" y="119"/>
                    <a:pt x="97" y="119"/>
                  </a:cubicBezTo>
                  <a:cubicBezTo>
                    <a:pt x="96" y="120"/>
                    <a:pt x="96" y="120"/>
                    <a:pt x="96" y="120"/>
                  </a:cubicBezTo>
                  <a:cubicBezTo>
                    <a:pt x="96" y="120"/>
                    <a:pt x="96" y="120"/>
                    <a:pt x="96" y="120"/>
                  </a:cubicBezTo>
                  <a:cubicBezTo>
                    <a:pt x="98" y="120"/>
                    <a:pt x="98" y="120"/>
                    <a:pt x="98" y="120"/>
                  </a:cubicBezTo>
                  <a:cubicBezTo>
                    <a:pt x="99" y="120"/>
                    <a:pt x="99" y="120"/>
                    <a:pt x="99" y="120"/>
                  </a:cubicBezTo>
                  <a:cubicBezTo>
                    <a:pt x="100" y="120"/>
                    <a:pt x="100" y="120"/>
                    <a:pt x="100" y="120"/>
                  </a:cubicBezTo>
                  <a:cubicBezTo>
                    <a:pt x="102" y="118"/>
                    <a:pt x="102" y="118"/>
                    <a:pt x="102" y="118"/>
                  </a:cubicBezTo>
                  <a:cubicBezTo>
                    <a:pt x="102" y="116"/>
                    <a:pt x="102" y="116"/>
                    <a:pt x="102" y="116"/>
                  </a:cubicBezTo>
                  <a:cubicBezTo>
                    <a:pt x="103" y="115"/>
                    <a:pt x="103" y="115"/>
                    <a:pt x="103" y="115"/>
                  </a:cubicBezTo>
                  <a:cubicBezTo>
                    <a:pt x="104" y="115"/>
                    <a:pt x="104" y="115"/>
                    <a:pt x="104" y="115"/>
                  </a:cubicBezTo>
                  <a:cubicBezTo>
                    <a:pt x="104" y="117"/>
                    <a:pt x="104" y="117"/>
                    <a:pt x="104" y="117"/>
                  </a:cubicBezTo>
                  <a:cubicBezTo>
                    <a:pt x="104" y="118"/>
                    <a:pt x="104" y="118"/>
                    <a:pt x="104" y="118"/>
                  </a:cubicBezTo>
                  <a:cubicBezTo>
                    <a:pt x="104" y="118"/>
                    <a:pt x="104" y="118"/>
                    <a:pt x="104" y="118"/>
                  </a:cubicBezTo>
                  <a:cubicBezTo>
                    <a:pt x="104" y="120"/>
                    <a:pt x="104" y="120"/>
                    <a:pt x="104" y="120"/>
                  </a:cubicBezTo>
                  <a:cubicBezTo>
                    <a:pt x="103" y="122"/>
                    <a:pt x="103" y="122"/>
                    <a:pt x="103" y="122"/>
                  </a:cubicBezTo>
                  <a:cubicBezTo>
                    <a:pt x="101" y="122"/>
                    <a:pt x="101" y="122"/>
                    <a:pt x="101" y="122"/>
                  </a:cubicBezTo>
                  <a:cubicBezTo>
                    <a:pt x="102" y="123"/>
                    <a:pt x="102" y="123"/>
                    <a:pt x="102" y="123"/>
                  </a:cubicBezTo>
                  <a:cubicBezTo>
                    <a:pt x="103" y="123"/>
                    <a:pt x="103" y="123"/>
                    <a:pt x="103" y="123"/>
                  </a:cubicBezTo>
                  <a:cubicBezTo>
                    <a:pt x="104" y="123"/>
                    <a:pt x="104" y="123"/>
                    <a:pt x="104" y="123"/>
                  </a:cubicBezTo>
                  <a:cubicBezTo>
                    <a:pt x="104" y="122"/>
                    <a:pt x="104" y="122"/>
                    <a:pt x="104" y="122"/>
                  </a:cubicBezTo>
                  <a:cubicBezTo>
                    <a:pt x="105" y="122"/>
                    <a:pt x="105" y="122"/>
                    <a:pt x="105" y="122"/>
                  </a:cubicBezTo>
                  <a:cubicBezTo>
                    <a:pt x="106" y="121"/>
                    <a:pt x="106" y="121"/>
                    <a:pt x="106" y="121"/>
                  </a:cubicBezTo>
                  <a:cubicBezTo>
                    <a:pt x="107" y="122"/>
                    <a:pt x="107" y="122"/>
                    <a:pt x="107" y="122"/>
                  </a:cubicBezTo>
                  <a:cubicBezTo>
                    <a:pt x="107" y="121"/>
                    <a:pt x="107" y="121"/>
                    <a:pt x="107" y="121"/>
                  </a:cubicBezTo>
                  <a:cubicBezTo>
                    <a:pt x="107" y="122"/>
                    <a:pt x="107" y="122"/>
                    <a:pt x="107" y="122"/>
                  </a:cubicBezTo>
                  <a:cubicBezTo>
                    <a:pt x="106" y="123"/>
                    <a:pt x="106" y="123"/>
                    <a:pt x="106" y="123"/>
                  </a:cubicBezTo>
                  <a:cubicBezTo>
                    <a:pt x="106" y="123"/>
                    <a:pt x="106" y="123"/>
                    <a:pt x="106" y="123"/>
                  </a:cubicBezTo>
                  <a:cubicBezTo>
                    <a:pt x="105" y="123"/>
                    <a:pt x="105" y="123"/>
                    <a:pt x="105" y="123"/>
                  </a:cubicBezTo>
                  <a:cubicBezTo>
                    <a:pt x="106" y="124"/>
                    <a:pt x="106" y="124"/>
                    <a:pt x="106" y="124"/>
                  </a:cubicBezTo>
                  <a:cubicBezTo>
                    <a:pt x="107" y="125"/>
                    <a:pt x="107" y="125"/>
                    <a:pt x="107" y="125"/>
                  </a:cubicBezTo>
                  <a:cubicBezTo>
                    <a:pt x="107" y="126"/>
                    <a:pt x="107" y="126"/>
                    <a:pt x="107" y="126"/>
                  </a:cubicBezTo>
                  <a:cubicBezTo>
                    <a:pt x="107" y="128"/>
                    <a:pt x="107" y="128"/>
                    <a:pt x="107" y="128"/>
                  </a:cubicBezTo>
                  <a:cubicBezTo>
                    <a:pt x="107" y="130"/>
                    <a:pt x="107" y="130"/>
                    <a:pt x="107" y="130"/>
                  </a:cubicBezTo>
                  <a:cubicBezTo>
                    <a:pt x="106" y="131"/>
                    <a:pt x="106" y="131"/>
                    <a:pt x="106" y="131"/>
                  </a:cubicBezTo>
                  <a:cubicBezTo>
                    <a:pt x="106" y="131"/>
                    <a:pt x="106" y="131"/>
                    <a:pt x="106" y="131"/>
                  </a:cubicBezTo>
                  <a:cubicBezTo>
                    <a:pt x="106" y="133"/>
                    <a:pt x="106" y="133"/>
                    <a:pt x="106" y="133"/>
                  </a:cubicBezTo>
                  <a:cubicBezTo>
                    <a:pt x="107" y="133"/>
                    <a:pt x="107" y="133"/>
                    <a:pt x="107" y="133"/>
                  </a:cubicBezTo>
                  <a:cubicBezTo>
                    <a:pt x="107" y="134"/>
                    <a:pt x="107" y="134"/>
                    <a:pt x="107" y="134"/>
                  </a:cubicBezTo>
                  <a:cubicBezTo>
                    <a:pt x="108" y="136"/>
                    <a:pt x="108" y="136"/>
                    <a:pt x="108" y="136"/>
                  </a:cubicBezTo>
                  <a:cubicBezTo>
                    <a:pt x="109" y="138"/>
                    <a:pt x="109" y="138"/>
                    <a:pt x="109" y="138"/>
                  </a:cubicBezTo>
                  <a:cubicBezTo>
                    <a:pt x="110" y="138"/>
                    <a:pt x="110" y="138"/>
                    <a:pt x="110" y="138"/>
                  </a:cubicBezTo>
                  <a:cubicBezTo>
                    <a:pt x="111" y="138"/>
                    <a:pt x="111" y="138"/>
                    <a:pt x="111" y="138"/>
                  </a:cubicBezTo>
                  <a:cubicBezTo>
                    <a:pt x="112" y="139"/>
                    <a:pt x="112" y="139"/>
                    <a:pt x="112" y="139"/>
                  </a:cubicBezTo>
                  <a:cubicBezTo>
                    <a:pt x="113" y="139"/>
                    <a:pt x="113" y="139"/>
                    <a:pt x="113" y="139"/>
                  </a:cubicBezTo>
                  <a:cubicBezTo>
                    <a:pt x="113" y="139"/>
                    <a:pt x="113" y="139"/>
                    <a:pt x="113" y="139"/>
                  </a:cubicBezTo>
                  <a:cubicBezTo>
                    <a:pt x="113" y="139"/>
                    <a:pt x="113" y="139"/>
                    <a:pt x="113" y="139"/>
                  </a:cubicBezTo>
                  <a:cubicBezTo>
                    <a:pt x="114" y="139"/>
                    <a:pt x="114" y="139"/>
                    <a:pt x="114" y="139"/>
                  </a:cubicBezTo>
                  <a:cubicBezTo>
                    <a:pt x="115" y="140"/>
                    <a:pt x="115" y="140"/>
                    <a:pt x="115" y="140"/>
                  </a:cubicBezTo>
                  <a:cubicBezTo>
                    <a:pt x="116" y="140"/>
                    <a:pt x="116" y="140"/>
                    <a:pt x="116" y="140"/>
                  </a:cubicBezTo>
                  <a:cubicBezTo>
                    <a:pt x="117" y="141"/>
                    <a:pt x="117" y="141"/>
                    <a:pt x="117" y="141"/>
                  </a:cubicBezTo>
                  <a:cubicBezTo>
                    <a:pt x="118" y="142"/>
                    <a:pt x="118" y="142"/>
                    <a:pt x="118" y="142"/>
                  </a:cubicBezTo>
                  <a:cubicBezTo>
                    <a:pt x="118" y="142"/>
                    <a:pt x="118" y="142"/>
                    <a:pt x="118" y="142"/>
                  </a:cubicBezTo>
                  <a:cubicBezTo>
                    <a:pt x="119" y="143"/>
                    <a:pt x="119" y="143"/>
                    <a:pt x="119" y="143"/>
                  </a:cubicBezTo>
                  <a:cubicBezTo>
                    <a:pt x="120" y="143"/>
                    <a:pt x="120" y="143"/>
                    <a:pt x="120" y="143"/>
                  </a:cubicBezTo>
                  <a:cubicBezTo>
                    <a:pt x="120" y="143"/>
                    <a:pt x="120" y="143"/>
                    <a:pt x="120" y="143"/>
                  </a:cubicBezTo>
                  <a:cubicBezTo>
                    <a:pt x="122" y="142"/>
                    <a:pt x="122" y="142"/>
                    <a:pt x="122" y="142"/>
                  </a:cubicBezTo>
                  <a:cubicBezTo>
                    <a:pt x="123" y="141"/>
                    <a:pt x="123" y="141"/>
                    <a:pt x="123" y="141"/>
                  </a:cubicBezTo>
                  <a:cubicBezTo>
                    <a:pt x="124" y="141"/>
                    <a:pt x="124" y="141"/>
                    <a:pt x="124" y="141"/>
                  </a:cubicBezTo>
                  <a:cubicBezTo>
                    <a:pt x="125" y="140"/>
                    <a:pt x="125" y="140"/>
                    <a:pt x="125" y="140"/>
                  </a:cubicBezTo>
                  <a:cubicBezTo>
                    <a:pt x="126" y="140"/>
                    <a:pt x="126" y="140"/>
                    <a:pt x="126" y="140"/>
                  </a:cubicBezTo>
                  <a:cubicBezTo>
                    <a:pt x="126" y="140"/>
                    <a:pt x="126" y="140"/>
                    <a:pt x="126" y="140"/>
                  </a:cubicBezTo>
                  <a:cubicBezTo>
                    <a:pt x="126" y="140"/>
                    <a:pt x="126" y="140"/>
                    <a:pt x="126" y="140"/>
                  </a:cubicBezTo>
                  <a:cubicBezTo>
                    <a:pt x="125" y="139"/>
                    <a:pt x="125" y="139"/>
                    <a:pt x="125" y="139"/>
                  </a:cubicBezTo>
                  <a:cubicBezTo>
                    <a:pt x="125" y="139"/>
                    <a:pt x="125" y="139"/>
                    <a:pt x="125" y="139"/>
                  </a:cubicBezTo>
                  <a:cubicBezTo>
                    <a:pt x="127" y="138"/>
                    <a:pt x="127" y="138"/>
                    <a:pt x="127" y="138"/>
                  </a:cubicBezTo>
                  <a:cubicBezTo>
                    <a:pt x="128" y="139"/>
                    <a:pt x="128" y="139"/>
                    <a:pt x="128" y="139"/>
                  </a:cubicBezTo>
                  <a:cubicBezTo>
                    <a:pt x="128" y="140"/>
                    <a:pt x="128" y="140"/>
                    <a:pt x="128" y="140"/>
                  </a:cubicBezTo>
                  <a:cubicBezTo>
                    <a:pt x="127" y="140"/>
                    <a:pt x="127" y="140"/>
                    <a:pt x="127" y="140"/>
                  </a:cubicBezTo>
                  <a:cubicBezTo>
                    <a:pt x="127" y="141"/>
                    <a:pt x="127" y="141"/>
                    <a:pt x="127" y="141"/>
                  </a:cubicBezTo>
                  <a:cubicBezTo>
                    <a:pt x="127" y="141"/>
                    <a:pt x="127" y="141"/>
                    <a:pt x="127" y="141"/>
                  </a:cubicBezTo>
                  <a:cubicBezTo>
                    <a:pt x="128" y="141"/>
                    <a:pt x="128" y="141"/>
                    <a:pt x="128" y="141"/>
                  </a:cubicBezTo>
                  <a:cubicBezTo>
                    <a:pt x="129" y="140"/>
                    <a:pt x="129" y="140"/>
                    <a:pt x="129" y="140"/>
                  </a:cubicBezTo>
                  <a:cubicBezTo>
                    <a:pt x="130" y="141"/>
                    <a:pt x="130" y="141"/>
                    <a:pt x="130" y="141"/>
                  </a:cubicBezTo>
                  <a:cubicBezTo>
                    <a:pt x="130" y="141"/>
                    <a:pt x="130" y="141"/>
                    <a:pt x="130" y="141"/>
                  </a:cubicBezTo>
                  <a:cubicBezTo>
                    <a:pt x="129" y="141"/>
                    <a:pt x="129" y="141"/>
                    <a:pt x="129" y="141"/>
                  </a:cubicBezTo>
                  <a:cubicBezTo>
                    <a:pt x="128" y="142"/>
                    <a:pt x="128" y="142"/>
                    <a:pt x="128" y="142"/>
                  </a:cubicBezTo>
                  <a:cubicBezTo>
                    <a:pt x="130" y="143"/>
                    <a:pt x="130" y="143"/>
                    <a:pt x="130" y="143"/>
                  </a:cubicBezTo>
                  <a:cubicBezTo>
                    <a:pt x="130" y="145"/>
                    <a:pt x="130" y="145"/>
                    <a:pt x="130" y="145"/>
                  </a:cubicBezTo>
                  <a:cubicBezTo>
                    <a:pt x="130" y="144"/>
                    <a:pt x="130" y="144"/>
                    <a:pt x="130" y="144"/>
                  </a:cubicBezTo>
                  <a:cubicBezTo>
                    <a:pt x="131" y="145"/>
                    <a:pt x="131" y="145"/>
                    <a:pt x="131" y="145"/>
                  </a:cubicBezTo>
                  <a:cubicBezTo>
                    <a:pt x="131" y="145"/>
                    <a:pt x="131" y="145"/>
                    <a:pt x="131" y="145"/>
                  </a:cubicBezTo>
                  <a:cubicBezTo>
                    <a:pt x="132" y="146"/>
                    <a:pt x="132" y="146"/>
                    <a:pt x="132" y="146"/>
                  </a:cubicBezTo>
                  <a:cubicBezTo>
                    <a:pt x="132" y="145"/>
                    <a:pt x="132" y="145"/>
                    <a:pt x="132" y="145"/>
                  </a:cubicBezTo>
                  <a:cubicBezTo>
                    <a:pt x="132" y="144"/>
                    <a:pt x="132" y="144"/>
                    <a:pt x="132" y="144"/>
                  </a:cubicBezTo>
                  <a:cubicBezTo>
                    <a:pt x="131" y="145"/>
                    <a:pt x="131" y="145"/>
                    <a:pt x="131" y="145"/>
                  </a:cubicBezTo>
                  <a:cubicBezTo>
                    <a:pt x="131" y="144"/>
                    <a:pt x="131" y="144"/>
                    <a:pt x="131" y="144"/>
                  </a:cubicBezTo>
                  <a:cubicBezTo>
                    <a:pt x="132" y="144"/>
                    <a:pt x="132" y="144"/>
                    <a:pt x="132" y="144"/>
                  </a:cubicBezTo>
                  <a:cubicBezTo>
                    <a:pt x="134" y="144"/>
                    <a:pt x="134" y="144"/>
                    <a:pt x="134" y="144"/>
                  </a:cubicBezTo>
                  <a:cubicBezTo>
                    <a:pt x="134" y="144"/>
                    <a:pt x="134" y="144"/>
                    <a:pt x="134" y="144"/>
                  </a:cubicBezTo>
                  <a:cubicBezTo>
                    <a:pt x="135" y="144"/>
                    <a:pt x="135" y="144"/>
                    <a:pt x="135" y="144"/>
                  </a:cubicBezTo>
                  <a:cubicBezTo>
                    <a:pt x="136" y="142"/>
                    <a:pt x="136" y="142"/>
                    <a:pt x="136" y="142"/>
                  </a:cubicBezTo>
                  <a:cubicBezTo>
                    <a:pt x="138" y="141"/>
                    <a:pt x="138" y="141"/>
                    <a:pt x="138" y="141"/>
                  </a:cubicBezTo>
                  <a:cubicBezTo>
                    <a:pt x="139" y="140"/>
                    <a:pt x="139" y="140"/>
                    <a:pt x="139" y="140"/>
                  </a:cubicBezTo>
                  <a:cubicBezTo>
                    <a:pt x="139" y="140"/>
                    <a:pt x="139" y="140"/>
                    <a:pt x="139" y="140"/>
                  </a:cubicBezTo>
                  <a:cubicBezTo>
                    <a:pt x="138" y="140"/>
                    <a:pt x="138" y="140"/>
                    <a:pt x="138" y="140"/>
                  </a:cubicBezTo>
                  <a:cubicBezTo>
                    <a:pt x="138" y="140"/>
                    <a:pt x="138" y="140"/>
                    <a:pt x="138" y="140"/>
                  </a:cubicBezTo>
                  <a:cubicBezTo>
                    <a:pt x="137" y="140"/>
                    <a:pt x="137" y="140"/>
                    <a:pt x="137" y="140"/>
                  </a:cubicBezTo>
                  <a:cubicBezTo>
                    <a:pt x="138" y="140"/>
                    <a:pt x="138" y="140"/>
                    <a:pt x="138" y="140"/>
                  </a:cubicBezTo>
                  <a:cubicBezTo>
                    <a:pt x="139" y="140"/>
                    <a:pt x="139" y="140"/>
                    <a:pt x="139" y="140"/>
                  </a:cubicBezTo>
                  <a:cubicBezTo>
                    <a:pt x="141" y="139"/>
                    <a:pt x="141" y="139"/>
                    <a:pt x="141" y="139"/>
                  </a:cubicBezTo>
                  <a:cubicBezTo>
                    <a:pt x="145" y="139"/>
                    <a:pt x="145" y="139"/>
                    <a:pt x="145" y="139"/>
                  </a:cubicBezTo>
                  <a:cubicBezTo>
                    <a:pt x="147" y="139"/>
                    <a:pt x="147" y="139"/>
                    <a:pt x="147" y="139"/>
                  </a:cubicBezTo>
                  <a:cubicBezTo>
                    <a:pt x="148" y="138"/>
                    <a:pt x="148" y="138"/>
                    <a:pt x="148" y="138"/>
                  </a:cubicBezTo>
                  <a:cubicBezTo>
                    <a:pt x="148" y="138"/>
                    <a:pt x="148" y="138"/>
                    <a:pt x="148" y="138"/>
                  </a:cubicBezTo>
                  <a:cubicBezTo>
                    <a:pt x="149" y="138"/>
                    <a:pt x="149" y="138"/>
                    <a:pt x="149" y="138"/>
                  </a:cubicBezTo>
                  <a:cubicBezTo>
                    <a:pt x="150" y="137"/>
                    <a:pt x="150" y="137"/>
                    <a:pt x="150" y="137"/>
                  </a:cubicBezTo>
                  <a:cubicBezTo>
                    <a:pt x="151" y="136"/>
                    <a:pt x="151" y="136"/>
                    <a:pt x="151" y="136"/>
                  </a:cubicBezTo>
                  <a:cubicBezTo>
                    <a:pt x="151" y="134"/>
                    <a:pt x="151" y="134"/>
                    <a:pt x="151" y="134"/>
                  </a:cubicBezTo>
                  <a:cubicBezTo>
                    <a:pt x="150" y="133"/>
                    <a:pt x="150" y="133"/>
                    <a:pt x="150" y="133"/>
                  </a:cubicBezTo>
                  <a:cubicBezTo>
                    <a:pt x="152" y="132"/>
                    <a:pt x="152" y="132"/>
                    <a:pt x="152" y="132"/>
                  </a:cubicBezTo>
                  <a:cubicBezTo>
                    <a:pt x="152" y="130"/>
                    <a:pt x="152" y="130"/>
                    <a:pt x="152" y="130"/>
                  </a:cubicBezTo>
                  <a:cubicBezTo>
                    <a:pt x="153" y="129"/>
                    <a:pt x="153" y="129"/>
                    <a:pt x="153" y="129"/>
                  </a:cubicBezTo>
                  <a:cubicBezTo>
                    <a:pt x="153" y="127"/>
                    <a:pt x="153" y="127"/>
                    <a:pt x="153" y="127"/>
                  </a:cubicBezTo>
                  <a:cubicBezTo>
                    <a:pt x="154" y="127"/>
                    <a:pt x="154" y="127"/>
                    <a:pt x="154" y="127"/>
                  </a:cubicBezTo>
                  <a:cubicBezTo>
                    <a:pt x="154" y="126"/>
                    <a:pt x="154" y="126"/>
                    <a:pt x="154" y="126"/>
                  </a:cubicBezTo>
                  <a:cubicBezTo>
                    <a:pt x="156" y="123"/>
                    <a:pt x="156" y="123"/>
                    <a:pt x="156" y="123"/>
                  </a:cubicBezTo>
                  <a:cubicBezTo>
                    <a:pt x="157" y="123"/>
                    <a:pt x="157" y="123"/>
                    <a:pt x="157" y="123"/>
                  </a:cubicBezTo>
                  <a:cubicBezTo>
                    <a:pt x="158" y="121"/>
                    <a:pt x="158" y="121"/>
                    <a:pt x="158" y="121"/>
                  </a:cubicBezTo>
                  <a:cubicBezTo>
                    <a:pt x="159" y="120"/>
                    <a:pt x="159" y="120"/>
                    <a:pt x="159" y="120"/>
                  </a:cubicBezTo>
                  <a:cubicBezTo>
                    <a:pt x="159" y="118"/>
                    <a:pt x="159" y="118"/>
                    <a:pt x="159" y="118"/>
                  </a:cubicBezTo>
                  <a:cubicBezTo>
                    <a:pt x="161" y="117"/>
                    <a:pt x="161" y="117"/>
                    <a:pt x="161" y="117"/>
                  </a:cubicBezTo>
                  <a:cubicBezTo>
                    <a:pt x="160" y="116"/>
                    <a:pt x="160" y="116"/>
                    <a:pt x="160" y="116"/>
                  </a:cubicBezTo>
                  <a:cubicBezTo>
                    <a:pt x="161" y="116"/>
                    <a:pt x="161" y="116"/>
                    <a:pt x="161" y="116"/>
                  </a:cubicBezTo>
                  <a:cubicBezTo>
                    <a:pt x="162" y="115"/>
                    <a:pt x="162" y="115"/>
                    <a:pt x="162" y="115"/>
                  </a:cubicBezTo>
                  <a:cubicBezTo>
                    <a:pt x="161" y="114"/>
                    <a:pt x="161" y="114"/>
                    <a:pt x="161" y="114"/>
                  </a:cubicBezTo>
                  <a:cubicBezTo>
                    <a:pt x="163" y="113"/>
                    <a:pt x="163" y="113"/>
                    <a:pt x="163" y="113"/>
                  </a:cubicBezTo>
                  <a:cubicBezTo>
                    <a:pt x="164" y="112"/>
                    <a:pt x="164" y="112"/>
                    <a:pt x="164" y="112"/>
                  </a:cubicBezTo>
                  <a:cubicBezTo>
                    <a:pt x="164" y="112"/>
                    <a:pt x="164" y="112"/>
                    <a:pt x="164" y="112"/>
                  </a:cubicBezTo>
                  <a:cubicBezTo>
                    <a:pt x="165" y="110"/>
                    <a:pt x="165" y="110"/>
                    <a:pt x="165" y="110"/>
                  </a:cubicBezTo>
                  <a:cubicBezTo>
                    <a:pt x="166" y="110"/>
                    <a:pt x="166" y="110"/>
                    <a:pt x="166" y="110"/>
                  </a:cubicBezTo>
                  <a:cubicBezTo>
                    <a:pt x="167" y="110"/>
                    <a:pt x="167" y="110"/>
                    <a:pt x="167" y="110"/>
                  </a:cubicBezTo>
                  <a:cubicBezTo>
                    <a:pt x="166" y="110"/>
                    <a:pt x="166" y="110"/>
                    <a:pt x="166" y="110"/>
                  </a:cubicBezTo>
                  <a:cubicBezTo>
                    <a:pt x="166" y="109"/>
                    <a:pt x="166" y="109"/>
                    <a:pt x="166" y="109"/>
                  </a:cubicBezTo>
                  <a:cubicBezTo>
                    <a:pt x="168" y="109"/>
                    <a:pt x="168" y="109"/>
                    <a:pt x="168" y="109"/>
                  </a:cubicBezTo>
                  <a:cubicBezTo>
                    <a:pt x="169" y="108"/>
                    <a:pt x="169" y="108"/>
                    <a:pt x="169" y="108"/>
                  </a:cubicBezTo>
                  <a:cubicBezTo>
                    <a:pt x="169" y="107"/>
                    <a:pt x="169" y="107"/>
                    <a:pt x="169" y="107"/>
                  </a:cubicBezTo>
                  <a:cubicBezTo>
                    <a:pt x="169" y="107"/>
                    <a:pt x="169" y="107"/>
                    <a:pt x="169" y="107"/>
                  </a:cubicBezTo>
                  <a:cubicBezTo>
                    <a:pt x="169" y="106"/>
                    <a:pt x="169" y="106"/>
                    <a:pt x="169" y="106"/>
                  </a:cubicBezTo>
                  <a:cubicBezTo>
                    <a:pt x="171" y="105"/>
                    <a:pt x="171" y="105"/>
                    <a:pt x="171" y="105"/>
                  </a:cubicBezTo>
                  <a:cubicBezTo>
                    <a:pt x="171" y="104"/>
                    <a:pt x="171" y="104"/>
                    <a:pt x="171" y="104"/>
                  </a:cubicBezTo>
                  <a:cubicBezTo>
                    <a:pt x="172" y="104"/>
                    <a:pt x="172" y="104"/>
                    <a:pt x="172" y="104"/>
                  </a:cubicBezTo>
                  <a:cubicBezTo>
                    <a:pt x="173" y="102"/>
                    <a:pt x="173" y="102"/>
                    <a:pt x="173" y="102"/>
                  </a:cubicBezTo>
                  <a:cubicBezTo>
                    <a:pt x="173" y="102"/>
                    <a:pt x="173" y="102"/>
                    <a:pt x="173" y="102"/>
                  </a:cubicBezTo>
                  <a:cubicBezTo>
                    <a:pt x="173" y="100"/>
                    <a:pt x="173" y="100"/>
                    <a:pt x="173" y="100"/>
                  </a:cubicBezTo>
                  <a:cubicBezTo>
                    <a:pt x="173" y="100"/>
                    <a:pt x="173" y="100"/>
                    <a:pt x="173" y="100"/>
                  </a:cubicBezTo>
                  <a:cubicBezTo>
                    <a:pt x="173" y="99"/>
                    <a:pt x="173" y="99"/>
                    <a:pt x="173" y="99"/>
                  </a:cubicBezTo>
                  <a:cubicBezTo>
                    <a:pt x="174" y="97"/>
                    <a:pt x="174" y="97"/>
                    <a:pt x="174" y="97"/>
                  </a:cubicBezTo>
                  <a:cubicBezTo>
                    <a:pt x="174" y="95"/>
                    <a:pt x="174" y="95"/>
                    <a:pt x="174" y="95"/>
                  </a:cubicBezTo>
                  <a:cubicBezTo>
                    <a:pt x="176" y="93"/>
                    <a:pt x="176" y="93"/>
                    <a:pt x="176" y="93"/>
                  </a:cubicBezTo>
                  <a:cubicBezTo>
                    <a:pt x="176" y="92"/>
                    <a:pt x="176" y="92"/>
                    <a:pt x="176" y="92"/>
                  </a:cubicBezTo>
                  <a:cubicBezTo>
                    <a:pt x="177" y="90"/>
                    <a:pt x="177" y="90"/>
                    <a:pt x="177" y="90"/>
                  </a:cubicBezTo>
                  <a:cubicBezTo>
                    <a:pt x="178" y="89"/>
                    <a:pt x="178" y="89"/>
                    <a:pt x="178" y="89"/>
                  </a:cubicBezTo>
                  <a:cubicBezTo>
                    <a:pt x="178" y="88"/>
                    <a:pt x="178" y="88"/>
                    <a:pt x="178" y="88"/>
                  </a:cubicBezTo>
                  <a:cubicBezTo>
                    <a:pt x="178" y="87"/>
                    <a:pt x="178" y="87"/>
                    <a:pt x="178" y="87"/>
                  </a:cubicBezTo>
                  <a:cubicBezTo>
                    <a:pt x="179" y="86"/>
                    <a:pt x="179" y="86"/>
                    <a:pt x="179" y="86"/>
                  </a:cubicBezTo>
                  <a:cubicBezTo>
                    <a:pt x="178" y="84"/>
                    <a:pt x="178" y="84"/>
                    <a:pt x="178" y="84"/>
                  </a:cubicBezTo>
                  <a:cubicBezTo>
                    <a:pt x="178" y="83"/>
                    <a:pt x="178" y="83"/>
                    <a:pt x="178" y="83"/>
                  </a:cubicBezTo>
                  <a:cubicBezTo>
                    <a:pt x="178" y="82"/>
                    <a:pt x="178" y="82"/>
                    <a:pt x="178" y="82"/>
                  </a:cubicBezTo>
                  <a:cubicBezTo>
                    <a:pt x="177" y="81"/>
                    <a:pt x="177" y="81"/>
                    <a:pt x="177" y="81"/>
                  </a:cubicBezTo>
                  <a:cubicBezTo>
                    <a:pt x="177" y="80"/>
                    <a:pt x="177" y="80"/>
                    <a:pt x="177" y="80"/>
                  </a:cubicBezTo>
                  <a:cubicBezTo>
                    <a:pt x="178" y="80"/>
                    <a:pt x="178" y="80"/>
                    <a:pt x="178" y="80"/>
                  </a:cubicBezTo>
                  <a:cubicBezTo>
                    <a:pt x="178" y="79"/>
                    <a:pt x="178" y="79"/>
                    <a:pt x="178" y="79"/>
                  </a:cubicBezTo>
                  <a:cubicBezTo>
                    <a:pt x="178" y="78"/>
                    <a:pt x="178" y="78"/>
                    <a:pt x="178" y="78"/>
                  </a:cubicBezTo>
                  <a:cubicBezTo>
                    <a:pt x="178" y="77"/>
                    <a:pt x="178" y="77"/>
                    <a:pt x="178" y="77"/>
                  </a:cubicBezTo>
                  <a:cubicBezTo>
                    <a:pt x="178" y="75"/>
                    <a:pt x="178" y="75"/>
                    <a:pt x="178" y="75"/>
                  </a:cubicBezTo>
                  <a:cubicBezTo>
                    <a:pt x="179" y="74"/>
                    <a:pt x="179" y="74"/>
                    <a:pt x="179" y="74"/>
                  </a:cubicBezTo>
                  <a:cubicBezTo>
                    <a:pt x="178" y="74"/>
                    <a:pt x="178" y="74"/>
                    <a:pt x="178" y="74"/>
                  </a:cubicBezTo>
                  <a:cubicBezTo>
                    <a:pt x="178" y="73"/>
                    <a:pt x="178" y="73"/>
                    <a:pt x="178" y="73"/>
                  </a:cubicBezTo>
                  <a:cubicBezTo>
                    <a:pt x="178" y="71"/>
                    <a:pt x="178" y="71"/>
                    <a:pt x="178" y="71"/>
                  </a:cubicBezTo>
                  <a:cubicBezTo>
                    <a:pt x="178" y="71"/>
                    <a:pt x="178" y="71"/>
                    <a:pt x="178" y="71"/>
                  </a:cubicBezTo>
                  <a:cubicBezTo>
                    <a:pt x="178" y="70"/>
                    <a:pt x="178" y="70"/>
                    <a:pt x="178" y="70"/>
                  </a:cubicBezTo>
                  <a:cubicBezTo>
                    <a:pt x="177" y="70"/>
                    <a:pt x="177" y="70"/>
                    <a:pt x="177" y="70"/>
                  </a:cubicBezTo>
                  <a:cubicBezTo>
                    <a:pt x="177" y="69"/>
                    <a:pt x="177" y="69"/>
                    <a:pt x="177" y="69"/>
                  </a:cubicBezTo>
                  <a:cubicBezTo>
                    <a:pt x="177" y="68"/>
                    <a:pt x="177" y="68"/>
                    <a:pt x="177" y="68"/>
                  </a:cubicBezTo>
                  <a:cubicBezTo>
                    <a:pt x="176" y="68"/>
                    <a:pt x="176" y="68"/>
                    <a:pt x="176" y="68"/>
                  </a:cubicBezTo>
                  <a:cubicBezTo>
                    <a:pt x="175" y="66"/>
                    <a:pt x="175" y="66"/>
                    <a:pt x="175" y="66"/>
                  </a:cubicBezTo>
                  <a:cubicBezTo>
                    <a:pt x="175" y="65"/>
                    <a:pt x="175" y="65"/>
                    <a:pt x="175" y="65"/>
                  </a:cubicBezTo>
                  <a:cubicBezTo>
                    <a:pt x="175" y="64"/>
                    <a:pt x="175" y="64"/>
                    <a:pt x="175" y="64"/>
                  </a:cubicBezTo>
                  <a:cubicBezTo>
                    <a:pt x="174" y="64"/>
                    <a:pt x="174" y="64"/>
                    <a:pt x="174" y="64"/>
                  </a:cubicBezTo>
                  <a:cubicBezTo>
                    <a:pt x="173" y="65"/>
                    <a:pt x="173" y="65"/>
                    <a:pt x="173" y="65"/>
                  </a:cubicBezTo>
                  <a:cubicBezTo>
                    <a:pt x="173" y="64"/>
                    <a:pt x="173" y="64"/>
                    <a:pt x="173" y="64"/>
                  </a:cubicBezTo>
                  <a:cubicBezTo>
                    <a:pt x="173" y="63"/>
                    <a:pt x="173" y="63"/>
                    <a:pt x="173" y="63"/>
                  </a:cubicBezTo>
                  <a:cubicBezTo>
                    <a:pt x="172" y="63"/>
                    <a:pt x="172" y="63"/>
                    <a:pt x="172" y="63"/>
                  </a:cubicBezTo>
                  <a:cubicBezTo>
                    <a:pt x="172" y="62"/>
                    <a:pt x="172" y="62"/>
                    <a:pt x="172" y="62"/>
                  </a:cubicBezTo>
                  <a:cubicBezTo>
                    <a:pt x="171" y="61"/>
                    <a:pt x="171" y="61"/>
                    <a:pt x="171" y="61"/>
                  </a:cubicBezTo>
                  <a:cubicBezTo>
                    <a:pt x="170" y="61"/>
                    <a:pt x="170" y="61"/>
                    <a:pt x="170" y="61"/>
                  </a:cubicBezTo>
                  <a:cubicBezTo>
                    <a:pt x="171" y="60"/>
                    <a:pt x="171" y="60"/>
                    <a:pt x="171" y="60"/>
                  </a:cubicBezTo>
                  <a:cubicBezTo>
                    <a:pt x="170" y="59"/>
                    <a:pt x="170" y="59"/>
                    <a:pt x="170" y="59"/>
                  </a:cubicBezTo>
                  <a:cubicBezTo>
                    <a:pt x="171" y="58"/>
                    <a:pt x="171" y="58"/>
                    <a:pt x="171" y="58"/>
                  </a:cubicBezTo>
                  <a:cubicBezTo>
                    <a:pt x="171" y="57"/>
                    <a:pt x="171" y="57"/>
                    <a:pt x="171" y="57"/>
                  </a:cubicBezTo>
                  <a:cubicBezTo>
                    <a:pt x="171" y="57"/>
                    <a:pt x="171" y="57"/>
                    <a:pt x="171" y="57"/>
                  </a:cubicBezTo>
                  <a:cubicBezTo>
                    <a:pt x="171" y="56"/>
                    <a:pt x="171" y="56"/>
                    <a:pt x="171" y="56"/>
                  </a:cubicBezTo>
                  <a:cubicBezTo>
                    <a:pt x="170" y="56"/>
                    <a:pt x="170" y="56"/>
                    <a:pt x="170" y="56"/>
                  </a:cubicBezTo>
                  <a:cubicBezTo>
                    <a:pt x="170" y="56"/>
                    <a:pt x="170" y="56"/>
                    <a:pt x="170" y="56"/>
                  </a:cubicBezTo>
                  <a:cubicBezTo>
                    <a:pt x="170" y="56"/>
                    <a:pt x="170" y="56"/>
                    <a:pt x="170" y="56"/>
                  </a:cubicBezTo>
                  <a:cubicBezTo>
                    <a:pt x="170" y="57"/>
                    <a:pt x="170" y="57"/>
                    <a:pt x="170" y="57"/>
                  </a:cubicBezTo>
                  <a:cubicBezTo>
                    <a:pt x="168" y="55"/>
                    <a:pt x="168" y="55"/>
                    <a:pt x="168" y="55"/>
                  </a:cubicBezTo>
                  <a:cubicBezTo>
                    <a:pt x="168" y="54"/>
                    <a:pt x="168" y="54"/>
                    <a:pt x="168" y="54"/>
                  </a:cubicBezTo>
                  <a:cubicBezTo>
                    <a:pt x="167" y="54"/>
                    <a:pt x="167" y="54"/>
                    <a:pt x="167" y="54"/>
                  </a:cubicBezTo>
                  <a:cubicBezTo>
                    <a:pt x="167" y="55"/>
                    <a:pt x="167" y="55"/>
                    <a:pt x="167" y="55"/>
                  </a:cubicBezTo>
                  <a:cubicBezTo>
                    <a:pt x="167" y="56"/>
                    <a:pt x="167" y="56"/>
                    <a:pt x="167" y="56"/>
                  </a:cubicBezTo>
                  <a:cubicBezTo>
                    <a:pt x="168" y="57"/>
                    <a:pt x="168" y="57"/>
                    <a:pt x="168" y="57"/>
                  </a:cubicBezTo>
                  <a:cubicBezTo>
                    <a:pt x="167" y="56"/>
                    <a:pt x="167" y="56"/>
                    <a:pt x="167" y="56"/>
                  </a:cubicBezTo>
                  <a:cubicBezTo>
                    <a:pt x="166" y="56"/>
                    <a:pt x="166" y="56"/>
                    <a:pt x="166" y="56"/>
                  </a:cubicBezTo>
                  <a:cubicBezTo>
                    <a:pt x="166" y="55"/>
                    <a:pt x="166" y="55"/>
                    <a:pt x="166" y="55"/>
                  </a:cubicBezTo>
                  <a:cubicBezTo>
                    <a:pt x="166" y="55"/>
                    <a:pt x="166" y="55"/>
                    <a:pt x="166" y="55"/>
                  </a:cubicBezTo>
                  <a:cubicBezTo>
                    <a:pt x="166" y="53"/>
                    <a:pt x="166" y="53"/>
                    <a:pt x="166" y="53"/>
                  </a:cubicBezTo>
                  <a:cubicBezTo>
                    <a:pt x="166" y="52"/>
                    <a:pt x="166" y="52"/>
                    <a:pt x="166" y="52"/>
                  </a:cubicBezTo>
                  <a:cubicBezTo>
                    <a:pt x="166" y="52"/>
                    <a:pt x="166" y="52"/>
                    <a:pt x="166" y="52"/>
                  </a:cubicBezTo>
                  <a:cubicBezTo>
                    <a:pt x="165" y="51"/>
                    <a:pt x="165" y="51"/>
                    <a:pt x="165" y="51"/>
                  </a:cubicBezTo>
                  <a:cubicBezTo>
                    <a:pt x="165" y="51"/>
                    <a:pt x="165" y="51"/>
                    <a:pt x="165" y="51"/>
                  </a:cubicBezTo>
                  <a:cubicBezTo>
                    <a:pt x="165" y="50"/>
                    <a:pt x="165" y="50"/>
                    <a:pt x="165" y="50"/>
                  </a:cubicBezTo>
                  <a:cubicBezTo>
                    <a:pt x="165" y="49"/>
                    <a:pt x="165" y="49"/>
                    <a:pt x="165" y="49"/>
                  </a:cubicBezTo>
                  <a:cubicBezTo>
                    <a:pt x="164" y="48"/>
                    <a:pt x="164" y="48"/>
                    <a:pt x="164" y="48"/>
                  </a:cubicBezTo>
                  <a:cubicBezTo>
                    <a:pt x="163" y="48"/>
                    <a:pt x="163" y="48"/>
                    <a:pt x="163" y="48"/>
                  </a:cubicBezTo>
                  <a:cubicBezTo>
                    <a:pt x="163" y="47"/>
                    <a:pt x="163" y="47"/>
                    <a:pt x="163" y="47"/>
                  </a:cubicBezTo>
                  <a:cubicBezTo>
                    <a:pt x="164" y="47"/>
                    <a:pt x="164" y="47"/>
                    <a:pt x="164" y="47"/>
                  </a:cubicBezTo>
                  <a:cubicBezTo>
                    <a:pt x="164" y="46"/>
                    <a:pt x="164" y="46"/>
                    <a:pt x="164" y="46"/>
                  </a:cubicBezTo>
                  <a:cubicBezTo>
                    <a:pt x="163" y="45"/>
                    <a:pt x="163" y="45"/>
                    <a:pt x="163" y="45"/>
                  </a:cubicBezTo>
                  <a:cubicBezTo>
                    <a:pt x="163" y="45"/>
                    <a:pt x="163" y="45"/>
                    <a:pt x="163" y="45"/>
                  </a:cubicBezTo>
                  <a:cubicBezTo>
                    <a:pt x="162" y="45"/>
                    <a:pt x="162" y="45"/>
                    <a:pt x="162" y="45"/>
                  </a:cubicBezTo>
                  <a:cubicBezTo>
                    <a:pt x="161" y="44"/>
                    <a:pt x="161" y="44"/>
                    <a:pt x="161" y="44"/>
                  </a:cubicBezTo>
                  <a:cubicBezTo>
                    <a:pt x="160" y="44"/>
                    <a:pt x="160" y="44"/>
                    <a:pt x="160" y="44"/>
                  </a:cubicBezTo>
                  <a:cubicBezTo>
                    <a:pt x="160" y="43"/>
                    <a:pt x="160" y="43"/>
                    <a:pt x="160" y="43"/>
                  </a:cubicBezTo>
                  <a:cubicBezTo>
                    <a:pt x="159" y="44"/>
                    <a:pt x="159" y="44"/>
                    <a:pt x="159" y="44"/>
                  </a:cubicBezTo>
                  <a:cubicBezTo>
                    <a:pt x="159" y="43"/>
                    <a:pt x="159" y="43"/>
                    <a:pt x="159" y="43"/>
                  </a:cubicBezTo>
                  <a:cubicBezTo>
                    <a:pt x="158" y="43"/>
                    <a:pt x="158" y="43"/>
                    <a:pt x="158" y="43"/>
                  </a:cubicBezTo>
                  <a:cubicBezTo>
                    <a:pt x="157" y="43"/>
                    <a:pt x="157" y="43"/>
                    <a:pt x="157" y="43"/>
                  </a:cubicBezTo>
                  <a:cubicBezTo>
                    <a:pt x="158" y="43"/>
                    <a:pt x="158" y="43"/>
                    <a:pt x="158" y="43"/>
                  </a:cubicBezTo>
                  <a:cubicBezTo>
                    <a:pt x="159" y="42"/>
                    <a:pt x="159" y="42"/>
                    <a:pt x="159" y="42"/>
                  </a:cubicBezTo>
                  <a:cubicBezTo>
                    <a:pt x="159" y="42"/>
                    <a:pt x="159" y="42"/>
                    <a:pt x="159" y="42"/>
                  </a:cubicBezTo>
                  <a:cubicBezTo>
                    <a:pt x="158" y="41"/>
                    <a:pt x="158" y="41"/>
                    <a:pt x="158" y="41"/>
                  </a:cubicBezTo>
                  <a:cubicBezTo>
                    <a:pt x="157" y="42"/>
                    <a:pt x="157" y="42"/>
                    <a:pt x="157" y="42"/>
                  </a:cubicBezTo>
                  <a:cubicBezTo>
                    <a:pt x="157" y="41"/>
                    <a:pt x="157" y="41"/>
                    <a:pt x="157" y="41"/>
                  </a:cubicBezTo>
                  <a:cubicBezTo>
                    <a:pt x="156" y="41"/>
                    <a:pt x="156" y="41"/>
                    <a:pt x="156" y="41"/>
                  </a:cubicBezTo>
                  <a:cubicBezTo>
                    <a:pt x="156" y="41"/>
                    <a:pt x="156" y="41"/>
                    <a:pt x="156" y="41"/>
                  </a:cubicBezTo>
                  <a:cubicBezTo>
                    <a:pt x="154" y="40"/>
                    <a:pt x="154" y="40"/>
                    <a:pt x="154" y="40"/>
                  </a:cubicBezTo>
                  <a:cubicBezTo>
                    <a:pt x="153" y="39"/>
                    <a:pt x="153" y="39"/>
                    <a:pt x="153" y="39"/>
                  </a:cubicBezTo>
                  <a:cubicBezTo>
                    <a:pt x="153" y="37"/>
                    <a:pt x="153" y="37"/>
                    <a:pt x="153" y="37"/>
                  </a:cubicBezTo>
                  <a:cubicBezTo>
                    <a:pt x="153" y="36"/>
                    <a:pt x="153" y="36"/>
                    <a:pt x="153" y="36"/>
                  </a:cubicBezTo>
                  <a:cubicBezTo>
                    <a:pt x="153" y="35"/>
                    <a:pt x="153" y="35"/>
                    <a:pt x="153" y="35"/>
                  </a:cubicBezTo>
                  <a:cubicBezTo>
                    <a:pt x="153" y="35"/>
                    <a:pt x="153" y="35"/>
                    <a:pt x="153" y="35"/>
                  </a:cubicBezTo>
                  <a:cubicBezTo>
                    <a:pt x="153" y="34"/>
                    <a:pt x="153" y="34"/>
                    <a:pt x="153" y="34"/>
                  </a:cubicBezTo>
                  <a:cubicBezTo>
                    <a:pt x="153" y="32"/>
                    <a:pt x="153" y="32"/>
                    <a:pt x="153" y="32"/>
                  </a:cubicBezTo>
                  <a:cubicBezTo>
                    <a:pt x="152" y="31"/>
                    <a:pt x="152" y="31"/>
                    <a:pt x="152" y="31"/>
                  </a:cubicBezTo>
                  <a:cubicBezTo>
                    <a:pt x="153" y="30"/>
                    <a:pt x="153" y="30"/>
                    <a:pt x="153" y="30"/>
                  </a:cubicBezTo>
                  <a:cubicBezTo>
                    <a:pt x="152" y="30"/>
                    <a:pt x="152" y="30"/>
                    <a:pt x="152" y="30"/>
                  </a:cubicBezTo>
                  <a:cubicBezTo>
                    <a:pt x="152" y="30"/>
                    <a:pt x="152" y="30"/>
                    <a:pt x="152" y="30"/>
                  </a:cubicBezTo>
                  <a:cubicBezTo>
                    <a:pt x="151" y="28"/>
                    <a:pt x="151" y="28"/>
                    <a:pt x="151" y="28"/>
                  </a:cubicBezTo>
                  <a:cubicBezTo>
                    <a:pt x="151" y="26"/>
                    <a:pt x="151" y="26"/>
                    <a:pt x="151" y="26"/>
                  </a:cubicBezTo>
                  <a:cubicBezTo>
                    <a:pt x="151" y="26"/>
                    <a:pt x="151" y="26"/>
                    <a:pt x="151" y="26"/>
                  </a:cubicBezTo>
                  <a:cubicBezTo>
                    <a:pt x="151" y="26"/>
                    <a:pt x="151" y="26"/>
                    <a:pt x="151" y="26"/>
                  </a:cubicBezTo>
                  <a:cubicBezTo>
                    <a:pt x="151" y="25"/>
                    <a:pt x="151" y="25"/>
                    <a:pt x="151" y="25"/>
                  </a:cubicBezTo>
                  <a:cubicBezTo>
                    <a:pt x="151" y="23"/>
                    <a:pt x="151" y="23"/>
                    <a:pt x="151" y="23"/>
                  </a:cubicBezTo>
                  <a:cubicBezTo>
                    <a:pt x="151" y="22"/>
                    <a:pt x="151" y="22"/>
                    <a:pt x="151" y="22"/>
                  </a:cubicBezTo>
                  <a:cubicBezTo>
                    <a:pt x="151" y="21"/>
                    <a:pt x="151" y="21"/>
                    <a:pt x="151" y="21"/>
                  </a:cubicBezTo>
                  <a:cubicBezTo>
                    <a:pt x="151" y="21"/>
                    <a:pt x="151" y="21"/>
                    <a:pt x="151" y="21"/>
                  </a:cubicBezTo>
                  <a:cubicBezTo>
                    <a:pt x="151" y="20"/>
                    <a:pt x="151" y="20"/>
                    <a:pt x="151" y="20"/>
                  </a:cubicBezTo>
                  <a:cubicBezTo>
                    <a:pt x="149" y="19"/>
                    <a:pt x="149" y="19"/>
                    <a:pt x="149" y="19"/>
                  </a:cubicBezTo>
                  <a:cubicBezTo>
                    <a:pt x="148" y="19"/>
                    <a:pt x="148" y="19"/>
                    <a:pt x="148" y="19"/>
                  </a:cubicBezTo>
                  <a:cubicBezTo>
                    <a:pt x="149" y="18"/>
                    <a:pt x="149" y="18"/>
                    <a:pt x="149" y="18"/>
                  </a:cubicBezTo>
                  <a:cubicBezTo>
                    <a:pt x="148" y="17"/>
                    <a:pt x="148" y="17"/>
                    <a:pt x="148" y="17"/>
                  </a:cubicBezTo>
                  <a:cubicBezTo>
                    <a:pt x="147" y="18"/>
                    <a:pt x="147" y="18"/>
                    <a:pt x="147" y="18"/>
                  </a:cubicBezTo>
                  <a:cubicBezTo>
                    <a:pt x="146" y="18"/>
                    <a:pt x="146" y="18"/>
                    <a:pt x="146" y="18"/>
                  </a:cubicBezTo>
                  <a:cubicBezTo>
                    <a:pt x="146" y="18"/>
                    <a:pt x="146" y="18"/>
                    <a:pt x="146" y="18"/>
                  </a:cubicBezTo>
                  <a:cubicBezTo>
                    <a:pt x="145" y="19"/>
                    <a:pt x="145" y="19"/>
                    <a:pt x="145" y="19"/>
                  </a:cubicBezTo>
                  <a:cubicBezTo>
                    <a:pt x="144" y="17"/>
                    <a:pt x="144" y="17"/>
                    <a:pt x="144" y="17"/>
                  </a:cubicBezTo>
                  <a:cubicBezTo>
                    <a:pt x="144" y="17"/>
                    <a:pt x="144" y="17"/>
                    <a:pt x="144" y="17"/>
                  </a:cubicBezTo>
                  <a:cubicBezTo>
                    <a:pt x="144" y="15"/>
                    <a:pt x="144" y="15"/>
                    <a:pt x="144" y="15"/>
                  </a:cubicBezTo>
                  <a:cubicBezTo>
                    <a:pt x="144" y="14"/>
                    <a:pt x="144" y="14"/>
                    <a:pt x="144" y="14"/>
                  </a:cubicBezTo>
                  <a:cubicBezTo>
                    <a:pt x="144" y="12"/>
                    <a:pt x="144" y="12"/>
                    <a:pt x="144" y="12"/>
                  </a:cubicBezTo>
                  <a:cubicBezTo>
                    <a:pt x="144" y="12"/>
                    <a:pt x="144" y="12"/>
                    <a:pt x="144" y="12"/>
                  </a:cubicBezTo>
                  <a:cubicBezTo>
                    <a:pt x="143" y="12"/>
                    <a:pt x="143" y="12"/>
                    <a:pt x="143" y="12"/>
                  </a:cubicBezTo>
                  <a:cubicBezTo>
                    <a:pt x="144" y="11"/>
                    <a:pt x="144" y="11"/>
                    <a:pt x="144" y="11"/>
                  </a:cubicBezTo>
                  <a:cubicBezTo>
                    <a:pt x="143" y="10"/>
                    <a:pt x="143" y="10"/>
                    <a:pt x="143" y="10"/>
                  </a:cubicBezTo>
                  <a:cubicBezTo>
                    <a:pt x="143" y="9"/>
                    <a:pt x="143" y="9"/>
                    <a:pt x="143" y="9"/>
                  </a:cubicBezTo>
                  <a:cubicBezTo>
                    <a:pt x="142" y="9"/>
                    <a:pt x="142" y="9"/>
                    <a:pt x="142" y="9"/>
                  </a:cubicBezTo>
                  <a:cubicBezTo>
                    <a:pt x="142" y="8"/>
                    <a:pt x="142" y="8"/>
                    <a:pt x="142" y="8"/>
                  </a:cubicBezTo>
                  <a:cubicBezTo>
                    <a:pt x="143" y="8"/>
                    <a:pt x="143" y="8"/>
                    <a:pt x="143" y="8"/>
                  </a:cubicBezTo>
                  <a:cubicBezTo>
                    <a:pt x="142" y="7"/>
                    <a:pt x="142" y="7"/>
                    <a:pt x="142" y="7"/>
                  </a:cubicBezTo>
                  <a:cubicBezTo>
                    <a:pt x="142" y="8"/>
                    <a:pt x="142" y="8"/>
                    <a:pt x="142" y="8"/>
                  </a:cubicBezTo>
                  <a:cubicBezTo>
                    <a:pt x="141" y="7"/>
                    <a:pt x="141" y="7"/>
                    <a:pt x="141" y="7"/>
                  </a:cubicBezTo>
                  <a:cubicBezTo>
                    <a:pt x="141" y="5"/>
                    <a:pt x="141" y="5"/>
                    <a:pt x="141" y="5"/>
                  </a:cubicBezTo>
                  <a:cubicBezTo>
                    <a:pt x="141" y="5"/>
                    <a:pt x="141" y="5"/>
                    <a:pt x="141" y="5"/>
                  </a:cubicBezTo>
                  <a:cubicBezTo>
                    <a:pt x="141" y="4"/>
                    <a:pt x="141" y="4"/>
                    <a:pt x="141" y="4"/>
                  </a:cubicBezTo>
                  <a:cubicBezTo>
                    <a:pt x="140" y="3"/>
                    <a:pt x="140" y="3"/>
                    <a:pt x="140" y="3"/>
                  </a:cubicBezTo>
                  <a:cubicBezTo>
                    <a:pt x="140" y="3"/>
                    <a:pt x="140" y="3"/>
                    <a:pt x="140" y="3"/>
                  </a:cubicBezTo>
                  <a:cubicBezTo>
                    <a:pt x="139" y="3"/>
                    <a:pt x="139" y="3"/>
                    <a:pt x="139" y="3"/>
                  </a:cubicBezTo>
                  <a:cubicBezTo>
                    <a:pt x="138" y="4"/>
                    <a:pt x="138" y="4"/>
                    <a:pt x="138" y="4"/>
                  </a:cubicBezTo>
                  <a:cubicBezTo>
                    <a:pt x="138" y="5"/>
                    <a:pt x="138" y="5"/>
                    <a:pt x="138" y="5"/>
                  </a:cubicBezTo>
                  <a:cubicBezTo>
                    <a:pt x="138" y="7"/>
                    <a:pt x="138" y="7"/>
                    <a:pt x="138" y="7"/>
                  </a:cubicBezTo>
                  <a:cubicBezTo>
                    <a:pt x="138" y="7"/>
                    <a:pt x="138" y="7"/>
                    <a:pt x="138" y="7"/>
                  </a:cubicBezTo>
                  <a:cubicBezTo>
                    <a:pt x="138" y="8"/>
                    <a:pt x="138" y="8"/>
                    <a:pt x="138" y="8"/>
                  </a:cubicBezTo>
                  <a:cubicBezTo>
                    <a:pt x="137" y="8"/>
                    <a:pt x="137" y="8"/>
                    <a:pt x="137" y="8"/>
                  </a:cubicBezTo>
                  <a:cubicBezTo>
                    <a:pt x="137" y="9"/>
                    <a:pt x="137" y="9"/>
                    <a:pt x="137" y="9"/>
                  </a:cubicBezTo>
                  <a:cubicBezTo>
                    <a:pt x="136" y="10"/>
                    <a:pt x="136" y="10"/>
                    <a:pt x="136" y="10"/>
                  </a:cubicBezTo>
                  <a:cubicBezTo>
                    <a:pt x="137" y="10"/>
                    <a:pt x="137" y="10"/>
                    <a:pt x="137" y="10"/>
                  </a:cubicBezTo>
                  <a:cubicBezTo>
                    <a:pt x="137" y="11"/>
                    <a:pt x="137" y="11"/>
                    <a:pt x="137" y="11"/>
                  </a:cubicBezTo>
                  <a:cubicBezTo>
                    <a:pt x="137" y="11"/>
                    <a:pt x="137" y="11"/>
                    <a:pt x="137" y="11"/>
                  </a:cubicBezTo>
                  <a:cubicBezTo>
                    <a:pt x="136" y="11"/>
                    <a:pt x="136" y="11"/>
                    <a:pt x="136" y="11"/>
                  </a:cubicBezTo>
                  <a:cubicBezTo>
                    <a:pt x="136" y="12"/>
                    <a:pt x="136" y="12"/>
                    <a:pt x="136" y="12"/>
                  </a:cubicBezTo>
                  <a:cubicBezTo>
                    <a:pt x="135" y="13"/>
                    <a:pt x="135" y="13"/>
                    <a:pt x="135" y="13"/>
                  </a:cubicBezTo>
                  <a:cubicBezTo>
                    <a:pt x="136" y="14"/>
                    <a:pt x="136" y="14"/>
                    <a:pt x="136" y="14"/>
                  </a:cubicBezTo>
                  <a:cubicBezTo>
                    <a:pt x="136" y="14"/>
                    <a:pt x="136" y="14"/>
                    <a:pt x="136" y="14"/>
                  </a:cubicBezTo>
                  <a:cubicBezTo>
                    <a:pt x="136" y="14"/>
                    <a:pt x="136" y="14"/>
                    <a:pt x="136" y="14"/>
                  </a:cubicBezTo>
                  <a:cubicBezTo>
                    <a:pt x="135" y="15"/>
                    <a:pt x="135" y="15"/>
                    <a:pt x="135" y="15"/>
                  </a:cubicBezTo>
                  <a:cubicBezTo>
                    <a:pt x="135" y="17"/>
                    <a:pt x="135" y="17"/>
                    <a:pt x="135" y="17"/>
                  </a:cubicBezTo>
                  <a:cubicBezTo>
                    <a:pt x="135" y="18"/>
                    <a:pt x="135" y="18"/>
                    <a:pt x="135" y="18"/>
                  </a:cubicBezTo>
                  <a:cubicBezTo>
                    <a:pt x="135" y="19"/>
                    <a:pt x="135" y="19"/>
                    <a:pt x="135" y="19"/>
                  </a:cubicBezTo>
                  <a:cubicBezTo>
                    <a:pt x="135" y="20"/>
                    <a:pt x="135" y="20"/>
                    <a:pt x="135" y="20"/>
                  </a:cubicBezTo>
                  <a:cubicBezTo>
                    <a:pt x="135" y="22"/>
                    <a:pt x="135" y="22"/>
                    <a:pt x="135" y="22"/>
                  </a:cubicBezTo>
                  <a:cubicBezTo>
                    <a:pt x="134" y="22"/>
                    <a:pt x="134" y="22"/>
                    <a:pt x="134" y="22"/>
                  </a:cubicBezTo>
                  <a:cubicBezTo>
                    <a:pt x="134" y="23"/>
                    <a:pt x="134" y="23"/>
                    <a:pt x="134" y="23"/>
                  </a:cubicBezTo>
                  <a:cubicBezTo>
                    <a:pt x="133" y="24"/>
                    <a:pt x="133" y="24"/>
                    <a:pt x="133" y="24"/>
                  </a:cubicBezTo>
                  <a:cubicBezTo>
                    <a:pt x="133" y="27"/>
                    <a:pt x="133" y="27"/>
                    <a:pt x="133" y="27"/>
                  </a:cubicBezTo>
                  <a:cubicBezTo>
                    <a:pt x="132" y="28"/>
                    <a:pt x="132" y="28"/>
                    <a:pt x="132" y="28"/>
                  </a:cubicBezTo>
                  <a:cubicBezTo>
                    <a:pt x="133" y="28"/>
                    <a:pt x="133" y="28"/>
                    <a:pt x="133" y="28"/>
                  </a:cubicBezTo>
                  <a:cubicBezTo>
                    <a:pt x="132" y="30"/>
                    <a:pt x="132" y="30"/>
                    <a:pt x="132" y="30"/>
                  </a:cubicBezTo>
                  <a:cubicBezTo>
                    <a:pt x="131" y="30"/>
                    <a:pt x="131" y="30"/>
                    <a:pt x="131" y="30"/>
                  </a:cubicBezTo>
                  <a:cubicBezTo>
                    <a:pt x="131" y="32"/>
                    <a:pt x="131" y="32"/>
                    <a:pt x="131" y="32"/>
                  </a:cubicBezTo>
                  <a:cubicBezTo>
                    <a:pt x="130" y="33"/>
                    <a:pt x="130" y="33"/>
                    <a:pt x="130" y="33"/>
                  </a:cubicBezTo>
                  <a:cubicBezTo>
                    <a:pt x="127" y="34"/>
                    <a:pt x="127" y="34"/>
                    <a:pt x="127" y="34"/>
                  </a:cubicBezTo>
                  <a:cubicBezTo>
                    <a:pt x="126" y="33"/>
                    <a:pt x="126" y="33"/>
                    <a:pt x="126" y="33"/>
                  </a:cubicBezTo>
                  <a:cubicBezTo>
                    <a:pt x="125" y="33"/>
                    <a:pt x="125" y="33"/>
                    <a:pt x="125" y="33"/>
                  </a:cubicBezTo>
                  <a:cubicBezTo>
                    <a:pt x="124" y="32"/>
                    <a:pt x="124" y="32"/>
                    <a:pt x="124" y="32"/>
                  </a:cubicBezTo>
                  <a:cubicBezTo>
                    <a:pt x="123" y="31"/>
                    <a:pt x="123" y="31"/>
                    <a:pt x="123" y="31"/>
                  </a:cubicBezTo>
                  <a:cubicBezTo>
                    <a:pt x="123" y="31"/>
                    <a:pt x="123" y="31"/>
                    <a:pt x="123" y="31"/>
                  </a:cubicBezTo>
                  <a:cubicBezTo>
                    <a:pt x="123" y="31"/>
                    <a:pt x="123" y="31"/>
                    <a:pt x="123" y="31"/>
                  </a:cubicBezTo>
                  <a:cubicBezTo>
                    <a:pt x="122" y="30"/>
                    <a:pt x="122" y="30"/>
                    <a:pt x="122" y="30"/>
                  </a:cubicBezTo>
                  <a:cubicBezTo>
                    <a:pt x="121" y="30"/>
                    <a:pt x="121" y="30"/>
                    <a:pt x="121" y="30"/>
                  </a:cubicBezTo>
                  <a:cubicBezTo>
                    <a:pt x="121" y="29"/>
                    <a:pt x="121" y="29"/>
                    <a:pt x="121" y="29"/>
                  </a:cubicBezTo>
                  <a:cubicBezTo>
                    <a:pt x="119" y="29"/>
                    <a:pt x="119" y="29"/>
                    <a:pt x="119" y="29"/>
                  </a:cubicBezTo>
                  <a:cubicBezTo>
                    <a:pt x="118" y="28"/>
                    <a:pt x="118" y="28"/>
                    <a:pt x="118" y="28"/>
                  </a:cubicBezTo>
                  <a:cubicBezTo>
                    <a:pt x="118" y="28"/>
                    <a:pt x="118" y="28"/>
                    <a:pt x="118" y="28"/>
                  </a:cubicBezTo>
                  <a:cubicBezTo>
                    <a:pt x="117" y="27"/>
                    <a:pt x="117" y="27"/>
                    <a:pt x="117" y="27"/>
                  </a:cubicBezTo>
                  <a:cubicBezTo>
                    <a:pt x="116" y="27"/>
                    <a:pt x="116" y="27"/>
                    <a:pt x="116" y="27"/>
                  </a:cubicBezTo>
                  <a:cubicBezTo>
                    <a:pt x="115" y="26"/>
                    <a:pt x="115" y="26"/>
                    <a:pt x="115" y="26"/>
                  </a:cubicBezTo>
                  <a:cubicBezTo>
                    <a:pt x="114" y="25"/>
                    <a:pt x="114" y="25"/>
                    <a:pt x="114" y="25"/>
                  </a:cubicBezTo>
                  <a:cubicBezTo>
                    <a:pt x="114" y="25"/>
                    <a:pt x="114" y="25"/>
                    <a:pt x="114" y="25"/>
                  </a:cubicBezTo>
                  <a:cubicBezTo>
                    <a:pt x="113" y="25"/>
                    <a:pt x="113" y="25"/>
                    <a:pt x="113" y="25"/>
                  </a:cubicBezTo>
                  <a:cubicBezTo>
                    <a:pt x="112" y="25"/>
                    <a:pt x="112" y="25"/>
                    <a:pt x="112" y="25"/>
                  </a:cubicBezTo>
                  <a:cubicBezTo>
                    <a:pt x="112" y="25"/>
                    <a:pt x="112" y="25"/>
                    <a:pt x="112" y="25"/>
                  </a:cubicBezTo>
                  <a:cubicBezTo>
                    <a:pt x="112" y="25"/>
                    <a:pt x="112" y="25"/>
                    <a:pt x="112" y="25"/>
                  </a:cubicBezTo>
                  <a:cubicBezTo>
                    <a:pt x="111" y="24"/>
                    <a:pt x="111" y="24"/>
                    <a:pt x="111" y="24"/>
                  </a:cubicBezTo>
                  <a:cubicBezTo>
                    <a:pt x="111" y="23"/>
                    <a:pt x="111" y="23"/>
                    <a:pt x="111" y="23"/>
                  </a:cubicBezTo>
                  <a:cubicBezTo>
                    <a:pt x="109" y="22"/>
                    <a:pt x="109" y="22"/>
                    <a:pt x="109" y="22"/>
                  </a:cubicBezTo>
                  <a:cubicBezTo>
                    <a:pt x="109" y="22"/>
                    <a:pt x="109" y="22"/>
                    <a:pt x="109" y="22"/>
                  </a:cubicBezTo>
                  <a:cubicBezTo>
                    <a:pt x="108" y="21"/>
                    <a:pt x="108" y="21"/>
                    <a:pt x="108" y="21"/>
                  </a:cubicBezTo>
                  <a:cubicBezTo>
                    <a:pt x="108" y="20"/>
                    <a:pt x="108" y="20"/>
                    <a:pt x="108" y="20"/>
                  </a:cubicBezTo>
                  <a:cubicBezTo>
                    <a:pt x="108" y="19"/>
                    <a:pt x="108" y="19"/>
                    <a:pt x="108" y="19"/>
                  </a:cubicBezTo>
                  <a:cubicBezTo>
                    <a:pt x="109" y="18"/>
                    <a:pt x="109" y="18"/>
                    <a:pt x="109" y="18"/>
                  </a:cubicBezTo>
                  <a:cubicBezTo>
                    <a:pt x="110" y="17"/>
                    <a:pt x="110" y="17"/>
                    <a:pt x="110" y="17"/>
                  </a:cubicBezTo>
                  <a:cubicBezTo>
                    <a:pt x="110" y="16"/>
                    <a:pt x="110" y="16"/>
                    <a:pt x="110" y="16"/>
                  </a:cubicBezTo>
                  <a:cubicBezTo>
                    <a:pt x="110" y="15"/>
                    <a:pt x="110" y="15"/>
                    <a:pt x="110" y="15"/>
                  </a:cubicBezTo>
                  <a:cubicBezTo>
                    <a:pt x="109" y="16"/>
                    <a:pt x="109" y="16"/>
                    <a:pt x="109" y="16"/>
                  </a:cubicBezTo>
                  <a:cubicBezTo>
                    <a:pt x="109" y="15"/>
                    <a:pt x="109" y="15"/>
                    <a:pt x="109" y="15"/>
                  </a:cubicBezTo>
                  <a:cubicBezTo>
                    <a:pt x="110" y="14"/>
                    <a:pt x="110" y="14"/>
                    <a:pt x="110" y="14"/>
                  </a:cubicBezTo>
                  <a:cubicBezTo>
                    <a:pt x="110" y="13"/>
                    <a:pt x="110" y="13"/>
                    <a:pt x="110" y="13"/>
                  </a:cubicBezTo>
                  <a:cubicBezTo>
                    <a:pt x="110" y="13"/>
                    <a:pt x="110" y="13"/>
                    <a:pt x="110" y="13"/>
                  </a:cubicBezTo>
                  <a:cubicBezTo>
                    <a:pt x="111" y="13"/>
                    <a:pt x="111" y="13"/>
                    <a:pt x="111" y="13"/>
                  </a:cubicBezTo>
                  <a:cubicBezTo>
                    <a:pt x="111" y="13"/>
                    <a:pt x="111" y="13"/>
                    <a:pt x="111" y="13"/>
                  </a:cubicBezTo>
                  <a:cubicBezTo>
                    <a:pt x="112" y="13"/>
                    <a:pt x="112" y="13"/>
                    <a:pt x="112" y="13"/>
                  </a:cubicBezTo>
                  <a:cubicBezTo>
                    <a:pt x="113" y="13"/>
                    <a:pt x="113" y="13"/>
                    <a:pt x="113" y="13"/>
                  </a:cubicBezTo>
                  <a:cubicBezTo>
                    <a:pt x="113" y="12"/>
                    <a:pt x="113" y="12"/>
                    <a:pt x="113" y="12"/>
                  </a:cubicBezTo>
                  <a:cubicBezTo>
                    <a:pt x="112" y="12"/>
                    <a:pt x="112" y="12"/>
                    <a:pt x="112" y="12"/>
                  </a:cubicBezTo>
                  <a:cubicBezTo>
                    <a:pt x="113" y="11"/>
                    <a:pt x="113" y="11"/>
                    <a:pt x="113" y="11"/>
                  </a:cubicBezTo>
                  <a:cubicBezTo>
                    <a:pt x="113" y="11"/>
                    <a:pt x="113" y="11"/>
                    <a:pt x="113" y="11"/>
                  </a:cubicBezTo>
                  <a:cubicBezTo>
                    <a:pt x="114" y="10"/>
                    <a:pt x="114" y="10"/>
                    <a:pt x="114" y="10"/>
                  </a:cubicBezTo>
                  <a:cubicBezTo>
                    <a:pt x="115" y="10"/>
                    <a:pt x="115" y="10"/>
                    <a:pt x="115" y="10"/>
                  </a:cubicBezTo>
                  <a:cubicBezTo>
                    <a:pt x="115" y="9"/>
                    <a:pt x="115" y="9"/>
                    <a:pt x="115" y="9"/>
                  </a:cubicBezTo>
                  <a:cubicBezTo>
                    <a:pt x="115" y="8"/>
                    <a:pt x="115" y="8"/>
                    <a:pt x="115" y="8"/>
                  </a:cubicBezTo>
                  <a:cubicBezTo>
                    <a:pt x="114" y="8"/>
                    <a:pt x="114" y="8"/>
                    <a:pt x="114" y="8"/>
                  </a:cubicBezTo>
                  <a:cubicBezTo>
                    <a:pt x="114" y="9"/>
                    <a:pt x="114" y="9"/>
                    <a:pt x="114" y="9"/>
                  </a:cubicBezTo>
                  <a:cubicBezTo>
                    <a:pt x="113" y="8"/>
                    <a:pt x="113" y="8"/>
                    <a:pt x="113" y="8"/>
                  </a:cubicBezTo>
                  <a:cubicBezTo>
                    <a:pt x="113" y="7"/>
                    <a:pt x="113" y="7"/>
                    <a:pt x="113" y="7"/>
                  </a:cubicBezTo>
                  <a:cubicBezTo>
                    <a:pt x="112" y="7"/>
                    <a:pt x="112" y="7"/>
                    <a:pt x="112" y="7"/>
                  </a:cubicBezTo>
                  <a:cubicBezTo>
                    <a:pt x="111" y="9"/>
                    <a:pt x="111" y="9"/>
                    <a:pt x="111" y="9"/>
                  </a:cubicBezTo>
                  <a:cubicBezTo>
                    <a:pt x="112" y="9"/>
                    <a:pt x="112" y="9"/>
                    <a:pt x="112" y="9"/>
                  </a:cubicBezTo>
                  <a:cubicBezTo>
                    <a:pt x="112" y="9"/>
                    <a:pt x="112" y="9"/>
                    <a:pt x="112" y="9"/>
                  </a:cubicBezTo>
                  <a:cubicBezTo>
                    <a:pt x="111" y="10"/>
                    <a:pt x="111" y="10"/>
                    <a:pt x="111" y="10"/>
                  </a:cubicBezTo>
                  <a:cubicBezTo>
                    <a:pt x="110" y="9"/>
                    <a:pt x="110" y="9"/>
                    <a:pt x="110" y="9"/>
                  </a:cubicBezTo>
                  <a:cubicBezTo>
                    <a:pt x="110" y="9"/>
                    <a:pt x="110" y="9"/>
                    <a:pt x="110" y="9"/>
                  </a:cubicBezTo>
                  <a:cubicBezTo>
                    <a:pt x="110" y="8"/>
                    <a:pt x="110" y="8"/>
                    <a:pt x="110" y="8"/>
                  </a:cubicBezTo>
                  <a:cubicBezTo>
                    <a:pt x="109" y="9"/>
                    <a:pt x="109" y="9"/>
                    <a:pt x="109" y="9"/>
                  </a:cubicBezTo>
                  <a:cubicBezTo>
                    <a:pt x="109" y="9"/>
                    <a:pt x="109" y="9"/>
                    <a:pt x="109" y="9"/>
                  </a:cubicBezTo>
                  <a:cubicBezTo>
                    <a:pt x="109" y="8"/>
                    <a:pt x="109" y="8"/>
                    <a:pt x="109" y="8"/>
                  </a:cubicBezTo>
                  <a:cubicBezTo>
                    <a:pt x="109" y="8"/>
                    <a:pt x="109" y="8"/>
                    <a:pt x="109" y="8"/>
                  </a:cubicBezTo>
                  <a:cubicBezTo>
                    <a:pt x="110" y="8"/>
                    <a:pt x="110" y="8"/>
                    <a:pt x="110" y="8"/>
                  </a:cubicBezTo>
                  <a:cubicBezTo>
                    <a:pt x="109" y="8"/>
                    <a:pt x="109" y="8"/>
                    <a:pt x="109" y="8"/>
                  </a:cubicBezTo>
                  <a:cubicBezTo>
                    <a:pt x="108" y="8"/>
                    <a:pt x="108" y="8"/>
                    <a:pt x="108" y="8"/>
                  </a:cubicBezTo>
                  <a:cubicBezTo>
                    <a:pt x="107" y="9"/>
                    <a:pt x="107" y="9"/>
                    <a:pt x="107" y="9"/>
                  </a:cubicBezTo>
                  <a:cubicBezTo>
                    <a:pt x="107" y="9"/>
                    <a:pt x="107" y="9"/>
                    <a:pt x="107" y="9"/>
                  </a:cubicBezTo>
                  <a:cubicBezTo>
                    <a:pt x="107" y="9"/>
                    <a:pt x="107" y="9"/>
                    <a:pt x="107" y="9"/>
                  </a:cubicBezTo>
                  <a:cubicBezTo>
                    <a:pt x="107" y="9"/>
                    <a:pt x="107" y="9"/>
                    <a:pt x="107" y="9"/>
                  </a:cubicBezTo>
                  <a:cubicBezTo>
                    <a:pt x="106" y="9"/>
                    <a:pt x="106" y="9"/>
                    <a:pt x="106" y="9"/>
                  </a:cubicBezTo>
                  <a:cubicBezTo>
                    <a:pt x="106" y="8"/>
                    <a:pt x="106" y="8"/>
                    <a:pt x="106" y="8"/>
                  </a:cubicBezTo>
                  <a:cubicBezTo>
                    <a:pt x="105" y="7"/>
                    <a:pt x="105" y="7"/>
                    <a:pt x="105" y="7"/>
                  </a:cubicBezTo>
                  <a:cubicBezTo>
                    <a:pt x="105" y="7"/>
                    <a:pt x="105" y="7"/>
                    <a:pt x="105" y="7"/>
                  </a:cubicBezTo>
                  <a:cubicBezTo>
                    <a:pt x="104" y="8"/>
                    <a:pt x="104" y="8"/>
                    <a:pt x="104" y="8"/>
                  </a:cubicBezTo>
                  <a:cubicBezTo>
                    <a:pt x="103" y="8"/>
                    <a:pt x="103" y="8"/>
                    <a:pt x="103" y="8"/>
                  </a:cubicBezTo>
                  <a:cubicBezTo>
                    <a:pt x="102" y="8"/>
                    <a:pt x="102" y="8"/>
                    <a:pt x="102" y="8"/>
                  </a:cubicBezTo>
                  <a:cubicBezTo>
                    <a:pt x="102" y="7"/>
                    <a:pt x="102" y="7"/>
                    <a:pt x="102" y="7"/>
                  </a:cubicBezTo>
                  <a:cubicBezTo>
                    <a:pt x="102" y="7"/>
                    <a:pt x="102" y="7"/>
                    <a:pt x="102" y="7"/>
                  </a:cubicBezTo>
                  <a:cubicBezTo>
                    <a:pt x="101" y="6"/>
                    <a:pt x="101" y="6"/>
                    <a:pt x="101" y="6"/>
                  </a:cubicBezTo>
                  <a:cubicBezTo>
                    <a:pt x="100" y="7"/>
                    <a:pt x="100" y="7"/>
                    <a:pt x="100" y="7"/>
                  </a:cubicBezTo>
                  <a:cubicBezTo>
                    <a:pt x="99" y="7"/>
                    <a:pt x="99" y="7"/>
                    <a:pt x="99" y="7"/>
                  </a:cubicBezTo>
                  <a:cubicBezTo>
                    <a:pt x="98" y="6"/>
                    <a:pt x="98" y="6"/>
                    <a:pt x="98" y="6"/>
                  </a:cubicBezTo>
                  <a:cubicBezTo>
                    <a:pt x="98" y="6"/>
                    <a:pt x="98" y="6"/>
                    <a:pt x="98" y="6"/>
                  </a:cubicBezTo>
                  <a:cubicBezTo>
                    <a:pt x="98" y="5"/>
                    <a:pt x="98" y="5"/>
                    <a:pt x="98" y="5"/>
                  </a:cubicBezTo>
                  <a:cubicBezTo>
                    <a:pt x="97" y="5"/>
                    <a:pt x="97" y="5"/>
                    <a:pt x="97" y="5"/>
                  </a:cubicBezTo>
                  <a:cubicBezTo>
                    <a:pt x="97" y="5"/>
                    <a:pt x="97" y="5"/>
                    <a:pt x="97" y="5"/>
                  </a:cubicBezTo>
                  <a:cubicBezTo>
                    <a:pt x="96" y="6"/>
                    <a:pt x="96" y="6"/>
                    <a:pt x="96" y="6"/>
                  </a:cubicBezTo>
                  <a:cubicBezTo>
                    <a:pt x="96" y="5"/>
                    <a:pt x="96" y="5"/>
                    <a:pt x="96" y="5"/>
                  </a:cubicBezTo>
                  <a:cubicBezTo>
                    <a:pt x="95" y="5"/>
                    <a:pt x="95" y="5"/>
                    <a:pt x="95" y="5"/>
                  </a:cubicBezTo>
                  <a:cubicBezTo>
                    <a:pt x="94" y="4"/>
                    <a:pt x="94" y="4"/>
                    <a:pt x="94" y="4"/>
                  </a:cubicBezTo>
                  <a:cubicBezTo>
                    <a:pt x="93" y="4"/>
                    <a:pt x="93" y="4"/>
                    <a:pt x="93" y="4"/>
                  </a:cubicBezTo>
                  <a:cubicBezTo>
                    <a:pt x="93" y="4"/>
                    <a:pt x="93" y="4"/>
                    <a:pt x="93" y="4"/>
                  </a:cubicBezTo>
                  <a:cubicBezTo>
                    <a:pt x="92" y="4"/>
                    <a:pt x="92" y="4"/>
                    <a:pt x="92" y="4"/>
                  </a:cubicBezTo>
                  <a:cubicBezTo>
                    <a:pt x="93" y="5"/>
                    <a:pt x="93" y="5"/>
                    <a:pt x="93" y="5"/>
                  </a:cubicBezTo>
                  <a:cubicBezTo>
                    <a:pt x="93" y="5"/>
                    <a:pt x="93" y="5"/>
                    <a:pt x="93" y="5"/>
                  </a:cubicBezTo>
                  <a:cubicBezTo>
                    <a:pt x="94" y="5"/>
                    <a:pt x="94" y="5"/>
                    <a:pt x="94" y="5"/>
                  </a:cubicBezTo>
                  <a:cubicBezTo>
                    <a:pt x="94" y="5"/>
                    <a:pt x="94" y="5"/>
                    <a:pt x="94" y="5"/>
                  </a:cubicBezTo>
                  <a:cubicBezTo>
                    <a:pt x="96" y="6"/>
                    <a:pt x="96" y="6"/>
                    <a:pt x="96" y="6"/>
                  </a:cubicBezTo>
                  <a:cubicBezTo>
                    <a:pt x="95" y="7"/>
                    <a:pt x="95" y="7"/>
                    <a:pt x="95" y="7"/>
                  </a:cubicBezTo>
                  <a:cubicBezTo>
                    <a:pt x="96" y="8"/>
                    <a:pt x="96" y="8"/>
                    <a:pt x="96" y="8"/>
                  </a:cubicBezTo>
                  <a:cubicBezTo>
                    <a:pt x="95" y="8"/>
                    <a:pt x="95" y="8"/>
                    <a:pt x="95" y="8"/>
                  </a:cubicBezTo>
                  <a:cubicBezTo>
                    <a:pt x="94" y="9"/>
                    <a:pt x="94" y="9"/>
                    <a:pt x="94" y="9"/>
                  </a:cubicBezTo>
                  <a:cubicBezTo>
                    <a:pt x="94" y="8"/>
                    <a:pt x="94" y="8"/>
                    <a:pt x="94" y="8"/>
                  </a:cubicBezTo>
                  <a:cubicBezTo>
                    <a:pt x="94" y="8"/>
                    <a:pt x="94" y="8"/>
                    <a:pt x="94" y="8"/>
                  </a:cubicBezTo>
                  <a:cubicBezTo>
                    <a:pt x="93" y="9"/>
                    <a:pt x="93" y="9"/>
                    <a:pt x="93" y="9"/>
                  </a:cubicBezTo>
                  <a:cubicBezTo>
                    <a:pt x="90" y="9"/>
                    <a:pt x="90" y="9"/>
                    <a:pt x="90" y="9"/>
                  </a:cubicBezTo>
                  <a:cubicBezTo>
                    <a:pt x="89" y="8"/>
                    <a:pt x="89" y="8"/>
                    <a:pt x="89" y="8"/>
                  </a:cubicBezTo>
                  <a:cubicBezTo>
                    <a:pt x="89" y="8"/>
                    <a:pt x="89" y="8"/>
                    <a:pt x="89" y="8"/>
                  </a:cubicBezTo>
                  <a:cubicBezTo>
                    <a:pt x="88" y="9"/>
                    <a:pt x="88" y="9"/>
                    <a:pt x="88" y="9"/>
                  </a:cubicBezTo>
                  <a:cubicBezTo>
                    <a:pt x="88" y="9"/>
                    <a:pt x="88" y="9"/>
                    <a:pt x="88" y="9"/>
                  </a:cubicBezTo>
                  <a:cubicBezTo>
                    <a:pt x="87" y="9"/>
                    <a:pt x="87" y="9"/>
                    <a:pt x="87" y="9"/>
                  </a:cubicBezTo>
                  <a:cubicBezTo>
                    <a:pt x="88" y="10"/>
                    <a:pt x="88" y="10"/>
                    <a:pt x="88" y="10"/>
                  </a:cubicBezTo>
                  <a:cubicBezTo>
                    <a:pt x="87" y="10"/>
                    <a:pt x="87" y="10"/>
                    <a:pt x="87" y="10"/>
                  </a:cubicBezTo>
                  <a:cubicBezTo>
                    <a:pt x="86" y="10"/>
                    <a:pt x="86" y="10"/>
                    <a:pt x="86" y="10"/>
                  </a:cubicBezTo>
                  <a:cubicBezTo>
                    <a:pt x="86" y="10"/>
                    <a:pt x="86" y="10"/>
                    <a:pt x="86" y="10"/>
                  </a:cubicBezTo>
                  <a:cubicBezTo>
                    <a:pt x="86" y="11"/>
                    <a:pt x="86" y="11"/>
                    <a:pt x="86" y="11"/>
                  </a:cubicBezTo>
                  <a:cubicBezTo>
                    <a:pt x="86" y="11"/>
                    <a:pt x="86" y="11"/>
                    <a:pt x="86" y="11"/>
                  </a:cubicBezTo>
                  <a:cubicBezTo>
                    <a:pt x="85" y="11"/>
                    <a:pt x="85" y="11"/>
                    <a:pt x="85" y="11"/>
                  </a:cubicBezTo>
                  <a:cubicBezTo>
                    <a:pt x="85" y="11"/>
                    <a:pt x="85" y="11"/>
                    <a:pt x="85" y="11"/>
                  </a:cubicBezTo>
                  <a:cubicBezTo>
                    <a:pt x="85" y="12"/>
                    <a:pt x="85" y="12"/>
                    <a:pt x="85" y="12"/>
                  </a:cubicBezTo>
                  <a:cubicBezTo>
                    <a:pt x="85" y="12"/>
                    <a:pt x="85" y="12"/>
                    <a:pt x="85" y="12"/>
                  </a:cubicBezTo>
                  <a:cubicBezTo>
                    <a:pt x="84" y="12"/>
                    <a:pt x="84" y="12"/>
                    <a:pt x="84" y="12"/>
                  </a:cubicBezTo>
                  <a:cubicBezTo>
                    <a:pt x="84" y="13"/>
                    <a:pt x="84" y="13"/>
                    <a:pt x="84" y="13"/>
                  </a:cubicBezTo>
                  <a:cubicBezTo>
                    <a:pt x="85" y="13"/>
                    <a:pt x="85" y="13"/>
                    <a:pt x="85" y="13"/>
                  </a:cubicBezTo>
                  <a:cubicBezTo>
                    <a:pt x="85" y="14"/>
                    <a:pt x="85" y="14"/>
                    <a:pt x="85" y="14"/>
                  </a:cubicBezTo>
                  <a:cubicBezTo>
                    <a:pt x="84" y="13"/>
                    <a:pt x="84" y="13"/>
                    <a:pt x="84" y="13"/>
                  </a:cubicBezTo>
                  <a:cubicBezTo>
                    <a:pt x="83" y="14"/>
                    <a:pt x="83" y="14"/>
                    <a:pt x="83" y="14"/>
                  </a:cubicBezTo>
                  <a:cubicBezTo>
                    <a:pt x="83" y="14"/>
                    <a:pt x="83" y="14"/>
                    <a:pt x="83" y="14"/>
                  </a:cubicBezTo>
                  <a:cubicBezTo>
                    <a:pt x="82" y="15"/>
                    <a:pt x="82" y="15"/>
                    <a:pt x="82" y="15"/>
                  </a:cubicBezTo>
                  <a:cubicBezTo>
                    <a:pt x="81" y="16"/>
                    <a:pt x="81" y="16"/>
                    <a:pt x="81" y="16"/>
                  </a:cubicBezTo>
                  <a:cubicBezTo>
                    <a:pt x="81" y="16"/>
                    <a:pt x="81" y="16"/>
                    <a:pt x="81" y="16"/>
                  </a:cubicBezTo>
                  <a:cubicBezTo>
                    <a:pt x="80" y="18"/>
                    <a:pt x="80" y="18"/>
                    <a:pt x="80" y="18"/>
                  </a:cubicBezTo>
                  <a:cubicBezTo>
                    <a:pt x="80" y="18"/>
                    <a:pt x="80" y="18"/>
                    <a:pt x="80" y="18"/>
                  </a:cubicBezTo>
                  <a:cubicBezTo>
                    <a:pt x="80" y="18"/>
                    <a:pt x="80" y="18"/>
                    <a:pt x="80" y="18"/>
                  </a:cubicBezTo>
                  <a:cubicBezTo>
                    <a:pt x="82" y="19"/>
                    <a:pt x="82" y="19"/>
                    <a:pt x="82" y="19"/>
                  </a:cubicBezTo>
                  <a:cubicBezTo>
                    <a:pt x="81" y="19"/>
                    <a:pt x="81" y="19"/>
                    <a:pt x="81" y="19"/>
                  </a:cubicBezTo>
                  <a:cubicBezTo>
                    <a:pt x="81" y="19"/>
                    <a:pt x="81" y="19"/>
                    <a:pt x="81" y="19"/>
                  </a:cubicBezTo>
                  <a:cubicBezTo>
                    <a:pt x="83" y="20"/>
                    <a:pt x="83" y="20"/>
                    <a:pt x="83" y="20"/>
                  </a:cubicBezTo>
                  <a:cubicBezTo>
                    <a:pt x="82" y="20"/>
                    <a:pt x="82" y="20"/>
                    <a:pt x="82" y="20"/>
                  </a:cubicBezTo>
                  <a:cubicBezTo>
                    <a:pt x="81" y="20"/>
                    <a:pt x="81" y="20"/>
                    <a:pt x="81" y="20"/>
                  </a:cubicBezTo>
                  <a:cubicBezTo>
                    <a:pt x="80" y="20"/>
                    <a:pt x="80" y="20"/>
                    <a:pt x="80" y="20"/>
                  </a:cubicBezTo>
                  <a:cubicBezTo>
                    <a:pt x="80" y="20"/>
                    <a:pt x="80" y="20"/>
                    <a:pt x="80" y="20"/>
                  </a:cubicBezTo>
                  <a:cubicBezTo>
                    <a:pt x="81" y="21"/>
                    <a:pt x="81" y="21"/>
                    <a:pt x="81" y="21"/>
                  </a:cubicBezTo>
                  <a:cubicBezTo>
                    <a:pt x="81" y="22"/>
                    <a:pt x="81" y="22"/>
                    <a:pt x="81" y="22"/>
                  </a:cubicBezTo>
                  <a:cubicBezTo>
                    <a:pt x="82" y="22"/>
                    <a:pt x="82" y="22"/>
                    <a:pt x="82" y="22"/>
                  </a:cubicBezTo>
                  <a:cubicBezTo>
                    <a:pt x="81" y="22"/>
                    <a:pt x="81" y="22"/>
                    <a:pt x="81" y="22"/>
                  </a:cubicBezTo>
                  <a:cubicBezTo>
                    <a:pt x="80" y="20"/>
                    <a:pt x="80" y="20"/>
                    <a:pt x="80" y="20"/>
                  </a:cubicBezTo>
                  <a:cubicBezTo>
                    <a:pt x="79" y="20"/>
                    <a:pt x="79" y="20"/>
                    <a:pt x="79" y="20"/>
                  </a:cubicBezTo>
                  <a:cubicBezTo>
                    <a:pt x="79" y="21"/>
                    <a:pt x="79" y="21"/>
                    <a:pt x="79" y="21"/>
                  </a:cubicBezTo>
                  <a:cubicBezTo>
                    <a:pt x="79" y="21"/>
                    <a:pt x="79" y="21"/>
                    <a:pt x="79" y="21"/>
                  </a:cubicBezTo>
                  <a:cubicBezTo>
                    <a:pt x="79" y="21"/>
                    <a:pt x="79" y="21"/>
                    <a:pt x="79" y="21"/>
                  </a:cubicBezTo>
                  <a:cubicBezTo>
                    <a:pt x="77" y="20"/>
                    <a:pt x="77" y="20"/>
                    <a:pt x="77" y="20"/>
                  </a:cubicBezTo>
                  <a:cubicBezTo>
                    <a:pt x="75" y="20"/>
                    <a:pt x="75" y="20"/>
                    <a:pt x="75" y="20"/>
                  </a:cubicBezTo>
                  <a:cubicBezTo>
                    <a:pt x="76" y="20"/>
                    <a:pt x="76" y="20"/>
                    <a:pt x="76" y="20"/>
                  </a:cubicBezTo>
                  <a:cubicBezTo>
                    <a:pt x="75" y="21"/>
                    <a:pt x="75" y="21"/>
                    <a:pt x="75" y="21"/>
                  </a:cubicBezTo>
                  <a:cubicBezTo>
                    <a:pt x="75" y="20"/>
                    <a:pt x="75" y="20"/>
                    <a:pt x="75" y="20"/>
                  </a:cubicBezTo>
                  <a:cubicBezTo>
                    <a:pt x="75" y="20"/>
                    <a:pt x="75" y="20"/>
                    <a:pt x="75" y="20"/>
                  </a:cubicBezTo>
                  <a:cubicBezTo>
                    <a:pt x="74" y="21"/>
                    <a:pt x="74" y="21"/>
                    <a:pt x="74" y="21"/>
                  </a:cubicBezTo>
                  <a:cubicBezTo>
                    <a:pt x="75" y="22"/>
                    <a:pt x="75" y="22"/>
                    <a:pt x="75" y="22"/>
                  </a:cubicBezTo>
                  <a:cubicBezTo>
                    <a:pt x="75" y="22"/>
                    <a:pt x="75" y="22"/>
                    <a:pt x="75" y="22"/>
                  </a:cubicBezTo>
                  <a:cubicBezTo>
                    <a:pt x="75" y="22"/>
                    <a:pt x="75" y="22"/>
                    <a:pt x="75" y="22"/>
                  </a:cubicBezTo>
                  <a:cubicBezTo>
                    <a:pt x="74" y="22"/>
                    <a:pt x="74" y="22"/>
                    <a:pt x="74" y="22"/>
                  </a:cubicBezTo>
                  <a:cubicBezTo>
                    <a:pt x="74" y="22"/>
                    <a:pt x="74" y="22"/>
                    <a:pt x="74" y="22"/>
                  </a:cubicBezTo>
                  <a:cubicBezTo>
                    <a:pt x="73" y="23"/>
                    <a:pt x="73" y="23"/>
                    <a:pt x="73" y="23"/>
                  </a:cubicBezTo>
                  <a:cubicBezTo>
                    <a:pt x="72" y="23"/>
                    <a:pt x="72" y="23"/>
                    <a:pt x="72" y="23"/>
                  </a:cubicBezTo>
                  <a:cubicBezTo>
                    <a:pt x="73" y="23"/>
                    <a:pt x="73" y="23"/>
                    <a:pt x="73" y="23"/>
                  </a:cubicBezTo>
                  <a:cubicBezTo>
                    <a:pt x="74" y="22"/>
                    <a:pt x="74" y="22"/>
                    <a:pt x="74" y="22"/>
                  </a:cubicBezTo>
                  <a:cubicBezTo>
                    <a:pt x="74" y="20"/>
                    <a:pt x="74" y="20"/>
                    <a:pt x="74" y="20"/>
                  </a:cubicBezTo>
                  <a:cubicBezTo>
                    <a:pt x="74" y="20"/>
                    <a:pt x="74" y="20"/>
                    <a:pt x="74" y="20"/>
                  </a:cubicBezTo>
                  <a:cubicBezTo>
                    <a:pt x="74" y="19"/>
                    <a:pt x="74" y="19"/>
                    <a:pt x="74" y="19"/>
                  </a:cubicBezTo>
                  <a:cubicBezTo>
                    <a:pt x="73" y="19"/>
                    <a:pt x="73" y="19"/>
                    <a:pt x="73" y="19"/>
                  </a:cubicBezTo>
                  <a:cubicBezTo>
                    <a:pt x="72" y="17"/>
                    <a:pt x="72" y="17"/>
                    <a:pt x="72" y="17"/>
                  </a:cubicBezTo>
                  <a:cubicBezTo>
                    <a:pt x="71" y="16"/>
                    <a:pt x="71" y="16"/>
                    <a:pt x="71" y="16"/>
                  </a:cubicBezTo>
                  <a:cubicBezTo>
                    <a:pt x="70" y="16"/>
                    <a:pt x="70" y="16"/>
                    <a:pt x="70" y="16"/>
                  </a:cubicBezTo>
                  <a:cubicBezTo>
                    <a:pt x="69" y="15"/>
                    <a:pt x="69" y="15"/>
                    <a:pt x="69" y="15"/>
                  </a:cubicBezTo>
                  <a:cubicBezTo>
                    <a:pt x="69" y="16"/>
                    <a:pt x="69" y="16"/>
                    <a:pt x="69" y="16"/>
                  </a:cubicBezTo>
                  <a:cubicBezTo>
                    <a:pt x="69" y="16"/>
                    <a:pt x="69" y="16"/>
                    <a:pt x="69" y="16"/>
                  </a:cubicBezTo>
                  <a:cubicBezTo>
                    <a:pt x="68" y="16"/>
                    <a:pt x="68" y="16"/>
                    <a:pt x="68" y="16"/>
                  </a:cubicBezTo>
                  <a:cubicBezTo>
                    <a:pt x="68" y="17"/>
                    <a:pt x="68" y="17"/>
                    <a:pt x="68" y="17"/>
                  </a:cubicBezTo>
                  <a:cubicBezTo>
                    <a:pt x="67" y="17"/>
                    <a:pt x="67" y="17"/>
                    <a:pt x="67" y="17"/>
                  </a:cubicBezTo>
                  <a:cubicBezTo>
                    <a:pt x="67" y="16"/>
                    <a:pt x="67" y="16"/>
                    <a:pt x="67" y="16"/>
                  </a:cubicBezTo>
                  <a:cubicBezTo>
                    <a:pt x="67" y="17"/>
                    <a:pt x="67" y="17"/>
                    <a:pt x="67" y="17"/>
                  </a:cubicBezTo>
                  <a:cubicBezTo>
                    <a:pt x="66" y="17"/>
                    <a:pt x="66" y="17"/>
                    <a:pt x="66" y="17"/>
                  </a:cubicBezTo>
                  <a:cubicBezTo>
                    <a:pt x="66" y="16"/>
                    <a:pt x="66" y="16"/>
                    <a:pt x="66" y="16"/>
                  </a:cubicBezTo>
                  <a:cubicBezTo>
                    <a:pt x="65" y="16"/>
                    <a:pt x="65" y="16"/>
                    <a:pt x="65" y="16"/>
                  </a:cubicBezTo>
                  <a:cubicBezTo>
                    <a:pt x="65" y="17"/>
                    <a:pt x="65" y="17"/>
                    <a:pt x="65" y="17"/>
                  </a:cubicBezTo>
                  <a:cubicBezTo>
                    <a:pt x="66" y="17"/>
                    <a:pt x="66" y="17"/>
                    <a:pt x="66" y="17"/>
                  </a:cubicBezTo>
                  <a:cubicBezTo>
                    <a:pt x="65" y="17"/>
                    <a:pt x="65" y="17"/>
                    <a:pt x="65" y="17"/>
                  </a:cubicBezTo>
                  <a:cubicBezTo>
                    <a:pt x="65" y="18"/>
                    <a:pt x="65" y="18"/>
                    <a:pt x="65" y="18"/>
                  </a:cubicBezTo>
                  <a:cubicBezTo>
                    <a:pt x="65" y="19"/>
                    <a:pt x="65" y="19"/>
                    <a:pt x="65" y="19"/>
                  </a:cubicBezTo>
                  <a:cubicBezTo>
                    <a:pt x="64" y="19"/>
                    <a:pt x="64" y="19"/>
                    <a:pt x="64" y="19"/>
                  </a:cubicBezTo>
                  <a:cubicBezTo>
                    <a:pt x="64" y="19"/>
                    <a:pt x="64" y="19"/>
                    <a:pt x="64" y="19"/>
                  </a:cubicBezTo>
                  <a:cubicBezTo>
                    <a:pt x="63" y="19"/>
                    <a:pt x="63" y="19"/>
                    <a:pt x="63" y="19"/>
                  </a:cubicBezTo>
                  <a:cubicBezTo>
                    <a:pt x="63" y="18"/>
                    <a:pt x="63" y="18"/>
                    <a:pt x="63" y="18"/>
                  </a:cubicBezTo>
                  <a:cubicBezTo>
                    <a:pt x="64" y="18"/>
                    <a:pt x="64" y="18"/>
                    <a:pt x="64" y="18"/>
                  </a:cubicBezTo>
                  <a:cubicBezTo>
                    <a:pt x="63" y="18"/>
                    <a:pt x="63" y="18"/>
                    <a:pt x="63" y="18"/>
                  </a:cubicBezTo>
                  <a:cubicBezTo>
                    <a:pt x="63" y="18"/>
                    <a:pt x="63" y="18"/>
                    <a:pt x="63" y="18"/>
                  </a:cubicBezTo>
                  <a:cubicBezTo>
                    <a:pt x="62" y="19"/>
                    <a:pt x="62" y="19"/>
                    <a:pt x="62" y="19"/>
                  </a:cubicBezTo>
                  <a:cubicBezTo>
                    <a:pt x="61" y="19"/>
                    <a:pt x="61" y="19"/>
                    <a:pt x="61" y="19"/>
                  </a:cubicBezTo>
                  <a:cubicBezTo>
                    <a:pt x="61" y="20"/>
                    <a:pt x="61" y="20"/>
                    <a:pt x="61" y="20"/>
                  </a:cubicBezTo>
                  <a:cubicBezTo>
                    <a:pt x="62" y="20"/>
                    <a:pt x="62" y="20"/>
                    <a:pt x="62" y="20"/>
                  </a:cubicBezTo>
                  <a:cubicBezTo>
                    <a:pt x="61" y="21"/>
                    <a:pt x="61" y="21"/>
                    <a:pt x="61" y="21"/>
                  </a:cubicBezTo>
                  <a:cubicBezTo>
                    <a:pt x="60" y="21"/>
                    <a:pt x="60" y="21"/>
                    <a:pt x="60" y="21"/>
                  </a:cubicBezTo>
                  <a:cubicBezTo>
                    <a:pt x="59" y="21"/>
                    <a:pt x="59" y="21"/>
                    <a:pt x="59" y="21"/>
                  </a:cubicBezTo>
                  <a:cubicBezTo>
                    <a:pt x="60" y="22"/>
                    <a:pt x="60" y="22"/>
                    <a:pt x="60" y="22"/>
                  </a:cubicBezTo>
                  <a:cubicBezTo>
                    <a:pt x="61" y="22"/>
                    <a:pt x="61" y="22"/>
                    <a:pt x="61" y="22"/>
                  </a:cubicBezTo>
                  <a:cubicBezTo>
                    <a:pt x="60" y="23"/>
                    <a:pt x="60" y="23"/>
                    <a:pt x="60" y="23"/>
                  </a:cubicBezTo>
                  <a:cubicBezTo>
                    <a:pt x="60" y="23"/>
                    <a:pt x="60" y="23"/>
                    <a:pt x="60" y="23"/>
                  </a:cubicBezTo>
                  <a:cubicBezTo>
                    <a:pt x="59" y="22"/>
                    <a:pt x="59" y="22"/>
                    <a:pt x="59" y="22"/>
                  </a:cubicBezTo>
                  <a:cubicBezTo>
                    <a:pt x="58" y="23"/>
                    <a:pt x="58" y="23"/>
                    <a:pt x="58" y="23"/>
                  </a:cubicBezTo>
                  <a:cubicBezTo>
                    <a:pt x="57" y="23"/>
                    <a:pt x="57" y="23"/>
                    <a:pt x="57" y="23"/>
                  </a:cubicBezTo>
                  <a:cubicBezTo>
                    <a:pt x="58" y="23"/>
                    <a:pt x="58" y="23"/>
                    <a:pt x="58" y="23"/>
                  </a:cubicBezTo>
                  <a:cubicBezTo>
                    <a:pt x="58" y="24"/>
                    <a:pt x="58" y="24"/>
                    <a:pt x="58" y="24"/>
                  </a:cubicBezTo>
                  <a:cubicBezTo>
                    <a:pt x="58" y="24"/>
                    <a:pt x="58" y="24"/>
                    <a:pt x="58" y="24"/>
                  </a:cubicBezTo>
                  <a:cubicBezTo>
                    <a:pt x="58" y="24"/>
                    <a:pt x="58" y="24"/>
                    <a:pt x="58" y="24"/>
                  </a:cubicBezTo>
                  <a:cubicBezTo>
                    <a:pt x="58" y="25"/>
                    <a:pt x="58" y="25"/>
                    <a:pt x="58" y="25"/>
                  </a:cubicBezTo>
                  <a:cubicBezTo>
                    <a:pt x="58" y="26"/>
                    <a:pt x="58" y="26"/>
                    <a:pt x="58" y="26"/>
                  </a:cubicBezTo>
                  <a:cubicBezTo>
                    <a:pt x="57" y="26"/>
                    <a:pt x="57" y="26"/>
                    <a:pt x="57" y="26"/>
                  </a:cubicBezTo>
                  <a:cubicBezTo>
                    <a:pt x="57" y="27"/>
                    <a:pt x="57" y="27"/>
                    <a:pt x="57" y="27"/>
                  </a:cubicBezTo>
                  <a:cubicBezTo>
                    <a:pt x="58" y="27"/>
                    <a:pt x="58" y="27"/>
                    <a:pt x="58" y="27"/>
                  </a:cubicBezTo>
                  <a:cubicBezTo>
                    <a:pt x="57" y="27"/>
                    <a:pt x="57" y="27"/>
                    <a:pt x="57" y="27"/>
                  </a:cubicBezTo>
                  <a:cubicBezTo>
                    <a:pt x="57" y="28"/>
                    <a:pt x="57" y="28"/>
                    <a:pt x="57" y="28"/>
                  </a:cubicBezTo>
                  <a:cubicBezTo>
                    <a:pt x="56" y="27"/>
                    <a:pt x="56" y="27"/>
                    <a:pt x="56" y="27"/>
                  </a:cubicBezTo>
                  <a:cubicBezTo>
                    <a:pt x="56" y="27"/>
                    <a:pt x="56" y="27"/>
                    <a:pt x="56" y="27"/>
                  </a:cubicBezTo>
                  <a:cubicBezTo>
                    <a:pt x="55" y="26"/>
                    <a:pt x="55" y="26"/>
                    <a:pt x="55" y="26"/>
                  </a:cubicBezTo>
                  <a:cubicBezTo>
                    <a:pt x="55" y="27"/>
                    <a:pt x="55" y="27"/>
                    <a:pt x="55" y="27"/>
                  </a:cubicBezTo>
                  <a:cubicBezTo>
                    <a:pt x="54" y="26"/>
                    <a:pt x="54" y="26"/>
                    <a:pt x="54" y="26"/>
                  </a:cubicBezTo>
                  <a:cubicBezTo>
                    <a:pt x="53" y="26"/>
                    <a:pt x="53" y="26"/>
                    <a:pt x="53" y="26"/>
                  </a:cubicBezTo>
                  <a:cubicBezTo>
                    <a:pt x="53" y="26"/>
                    <a:pt x="53" y="26"/>
                    <a:pt x="53" y="26"/>
                  </a:cubicBezTo>
                  <a:cubicBezTo>
                    <a:pt x="54" y="27"/>
                    <a:pt x="54" y="27"/>
                    <a:pt x="54" y="27"/>
                  </a:cubicBezTo>
                  <a:cubicBezTo>
                    <a:pt x="54" y="27"/>
                    <a:pt x="54" y="27"/>
                    <a:pt x="54" y="27"/>
                  </a:cubicBezTo>
                  <a:cubicBezTo>
                    <a:pt x="53" y="28"/>
                    <a:pt x="53" y="28"/>
                    <a:pt x="53" y="28"/>
                  </a:cubicBezTo>
                  <a:cubicBezTo>
                    <a:pt x="54" y="29"/>
                    <a:pt x="54" y="29"/>
                    <a:pt x="54" y="29"/>
                  </a:cubicBezTo>
                  <a:cubicBezTo>
                    <a:pt x="55" y="29"/>
                    <a:pt x="55" y="29"/>
                    <a:pt x="55" y="29"/>
                  </a:cubicBezTo>
                  <a:cubicBezTo>
                    <a:pt x="54" y="29"/>
                    <a:pt x="54" y="29"/>
                    <a:pt x="54" y="29"/>
                  </a:cubicBezTo>
                  <a:cubicBezTo>
                    <a:pt x="54" y="30"/>
                    <a:pt x="54" y="30"/>
                    <a:pt x="54" y="30"/>
                  </a:cubicBezTo>
                  <a:cubicBezTo>
                    <a:pt x="54" y="30"/>
                    <a:pt x="54" y="30"/>
                    <a:pt x="54" y="30"/>
                  </a:cubicBezTo>
                  <a:cubicBezTo>
                    <a:pt x="54" y="30"/>
                    <a:pt x="54" y="30"/>
                    <a:pt x="54" y="30"/>
                  </a:cubicBezTo>
                  <a:cubicBezTo>
                    <a:pt x="54" y="31"/>
                    <a:pt x="54" y="31"/>
                    <a:pt x="54" y="31"/>
                  </a:cubicBezTo>
                  <a:cubicBezTo>
                    <a:pt x="53" y="32"/>
                    <a:pt x="53" y="32"/>
                    <a:pt x="53" y="32"/>
                  </a:cubicBezTo>
                  <a:cubicBezTo>
                    <a:pt x="53" y="33"/>
                    <a:pt x="53" y="33"/>
                    <a:pt x="53" y="33"/>
                  </a:cubicBezTo>
                  <a:cubicBezTo>
                    <a:pt x="52" y="30"/>
                    <a:pt x="52" y="30"/>
                    <a:pt x="52" y="30"/>
                  </a:cubicBezTo>
                  <a:cubicBezTo>
                    <a:pt x="51" y="28"/>
                    <a:pt x="51" y="28"/>
                    <a:pt x="51" y="28"/>
                  </a:cubicBezTo>
                  <a:cubicBezTo>
                    <a:pt x="50" y="28"/>
                    <a:pt x="50" y="28"/>
                    <a:pt x="50" y="28"/>
                  </a:cubicBezTo>
                  <a:cubicBezTo>
                    <a:pt x="51" y="27"/>
                    <a:pt x="51" y="27"/>
                    <a:pt x="51" y="27"/>
                  </a:cubicBezTo>
                  <a:cubicBezTo>
                    <a:pt x="50" y="27"/>
                    <a:pt x="50" y="27"/>
                    <a:pt x="50" y="27"/>
                  </a:cubicBezTo>
                  <a:cubicBezTo>
                    <a:pt x="49" y="28"/>
                    <a:pt x="49" y="28"/>
                    <a:pt x="49" y="28"/>
                  </a:cubicBezTo>
                  <a:cubicBezTo>
                    <a:pt x="49" y="29"/>
                    <a:pt x="49" y="29"/>
                    <a:pt x="49" y="29"/>
                  </a:cubicBezTo>
                  <a:cubicBezTo>
                    <a:pt x="48" y="29"/>
                    <a:pt x="48" y="29"/>
                    <a:pt x="48" y="29"/>
                  </a:cubicBezTo>
                  <a:cubicBezTo>
                    <a:pt x="48" y="29"/>
                    <a:pt x="48" y="29"/>
                    <a:pt x="48" y="29"/>
                  </a:cubicBezTo>
                  <a:cubicBezTo>
                    <a:pt x="47" y="29"/>
                    <a:pt x="47" y="29"/>
                    <a:pt x="47" y="29"/>
                  </a:cubicBezTo>
                  <a:cubicBezTo>
                    <a:pt x="47" y="30"/>
                    <a:pt x="47" y="30"/>
                    <a:pt x="47" y="30"/>
                  </a:cubicBezTo>
                  <a:cubicBezTo>
                    <a:pt x="46" y="30"/>
                    <a:pt x="46" y="30"/>
                    <a:pt x="46" y="30"/>
                  </a:cubicBezTo>
                  <a:cubicBezTo>
                    <a:pt x="46" y="31"/>
                    <a:pt x="46" y="31"/>
                    <a:pt x="46" y="31"/>
                  </a:cubicBezTo>
                  <a:cubicBezTo>
                    <a:pt x="46" y="34"/>
                    <a:pt x="46" y="34"/>
                    <a:pt x="46" y="34"/>
                  </a:cubicBezTo>
                  <a:cubicBezTo>
                    <a:pt x="47" y="34"/>
                    <a:pt x="47" y="34"/>
                    <a:pt x="47" y="34"/>
                  </a:cubicBezTo>
                  <a:cubicBezTo>
                    <a:pt x="47" y="35"/>
                    <a:pt x="47" y="35"/>
                    <a:pt x="47" y="35"/>
                  </a:cubicBezTo>
                  <a:cubicBezTo>
                    <a:pt x="46" y="35"/>
                    <a:pt x="46" y="35"/>
                    <a:pt x="46" y="35"/>
                  </a:cubicBezTo>
                  <a:cubicBezTo>
                    <a:pt x="46" y="36"/>
                    <a:pt x="46" y="36"/>
                    <a:pt x="46" y="36"/>
                  </a:cubicBezTo>
                  <a:cubicBezTo>
                    <a:pt x="44" y="36"/>
                    <a:pt x="44" y="36"/>
                    <a:pt x="44" y="36"/>
                  </a:cubicBezTo>
                  <a:cubicBezTo>
                    <a:pt x="44" y="36"/>
                    <a:pt x="44" y="36"/>
                    <a:pt x="44" y="36"/>
                  </a:cubicBezTo>
                  <a:cubicBezTo>
                    <a:pt x="43" y="37"/>
                    <a:pt x="43" y="37"/>
                    <a:pt x="43" y="37"/>
                  </a:cubicBezTo>
                  <a:cubicBezTo>
                    <a:pt x="43" y="38"/>
                    <a:pt x="43" y="38"/>
                    <a:pt x="43" y="38"/>
                  </a:cubicBezTo>
                  <a:cubicBezTo>
                    <a:pt x="43" y="39"/>
                    <a:pt x="43" y="39"/>
                    <a:pt x="43" y="39"/>
                  </a:cubicBezTo>
                  <a:cubicBezTo>
                    <a:pt x="41" y="40"/>
                    <a:pt x="41" y="40"/>
                    <a:pt x="41" y="40"/>
                  </a:cubicBezTo>
                  <a:cubicBezTo>
                    <a:pt x="39" y="42"/>
                    <a:pt x="39" y="42"/>
                    <a:pt x="39" y="42"/>
                  </a:cubicBezTo>
                  <a:cubicBezTo>
                    <a:pt x="37" y="42"/>
                    <a:pt x="37" y="42"/>
                    <a:pt x="37" y="42"/>
                  </a:cubicBezTo>
                  <a:cubicBezTo>
                    <a:pt x="36" y="42"/>
                    <a:pt x="36" y="42"/>
                    <a:pt x="36" y="42"/>
                  </a:cubicBezTo>
                  <a:cubicBezTo>
                    <a:pt x="34" y="42"/>
                    <a:pt x="34" y="42"/>
                    <a:pt x="34" y="42"/>
                  </a:cubicBezTo>
                  <a:cubicBezTo>
                    <a:pt x="33" y="43"/>
                    <a:pt x="33" y="43"/>
                    <a:pt x="33" y="43"/>
                  </a:cubicBezTo>
                  <a:cubicBezTo>
                    <a:pt x="32" y="42"/>
                    <a:pt x="32" y="42"/>
                    <a:pt x="32" y="42"/>
                  </a:cubicBezTo>
                  <a:cubicBezTo>
                    <a:pt x="31" y="43"/>
                    <a:pt x="31" y="43"/>
                    <a:pt x="31" y="43"/>
                  </a:cubicBezTo>
                  <a:cubicBezTo>
                    <a:pt x="31" y="44"/>
                    <a:pt x="31" y="44"/>
                    <a:pt x="31" y="44"/>
                  </a:cubicBezTo>
                  <a:cubicBezTo>
                    <a:pt x="30" y="44"/>
                    <a:pt x="30" y="44"/>
                    <a:pt x="30" y="44"/>
                  </a:cubicBezTo>
                  <a:cubicBezTo>
                    <a:pt x="27" y="44"/>
                    <a:pt x="27" y="44"/>
                    <a:pt x="27" y="44"/>
                  </a:cubicBezTo>
                  <a:cubicBezTo>
                    <a:pt x="26" y="44"/>
                    <a:pt x="26" y="44"/>
                    <a:pt x="26" y="44"/>
                  </a:cubicBezTo>
                  <a:cubicBezTo>
                    <a:pt x="26" y="45"/>
                    <a:pt x="26" y="45"/>
                    <a:pt x="26" y="45"/>
                  </a:cubicBezTo>
                  <a:cubicBezTo>
                    <a:pt x="24" y="46"/>
                    <a:pt x="24" y="46"/>
                    <a:pt x="24" y="46"/>
                  </a:cubicBezTo>
                  <a:cubicBezTo>
                    <a:pt x="23" y="46"/>
                    <a:pt x="23" y="46"/>
                    <a:pt x="23" y="46"/>
                  </a:cubicBezTo>
                  <a:cubicBezTo>
                    <a:pt x="22" y="45"/>
                    <a:pt x="22" y="45"/>
                    <a:pt x="22" y="45"/>
                  </a:cubicBezTo>
                  <a:cubicBezTo>
                    <a:pt x="21" y="45"/>
                    <a:pt x="21" y="45"/>
                    <a:pt x="21" y="45"/>
                  </a:cubicBezTo>
                  <a:cubicBezTo>
                    <a:pt x="21" y="45"/>
                    <a:pt x="21" y="45"/>
                    <a:pt x="21" y="45"/>
                  </a:cubicBezTo>
                  <a:cubicBezTo>
                    <a:pt x="20" y="45"/>
                    <a:pt x="20" y="45"/>
                    <a:pt x="20" y="45"/>
                  </a:cubicBezTo>
                  <a:cubicBezTo>
                    <a:pt x="19" y="46"/>
                    <a:pt x="19" y="46"/>
                    <a:pt x="19" y="46"/>
                  </a:cubicBezTo>
                  <a:cubicBezTo>
                    <a:pt x="18" y="47"/>
                    <a:pt x="18" y="47"/>
                    <a:pt x="18" y="47"/>
                  </a:cubicBezTo>
                  <a:cubicBezTo>
                    <a:pt x="17" y="47"/>
                    <a:pt x="17" y="47"/>
                    <a:pt x="17" y="47"/>
                  </a:cubicBezTo>
                  <a:cubicBezTo>
                    <a:pt x="17" y="47"/>
                    <a:pt x="17" y="47"/>
                    <a:pt x="17" y="47"/>
                  </a:cubicBezTo>
                  <a:cubicBezTo>
                    <a:pt x="15" y="48"/>
                    <a:pt x="15" y="48"/>
                    <a:pt x="15" y="48"/>
                  </a:cubicBezTo>
                  <a:cubicBezTo>
                    <a:pt x="14" y="49"/>
                    <a:pt x="14" y="49"/>
                    <a:pt x="14" y="49"/>
                  </a:cubicBezTo>
                  <a:cubicBezTo>
                    <a:pt x="11" y="50"/>
                    <a:pt x="11" y="50"/>
                    <a:pt x="11" y="50"/>
                  </a:cubicBezTo>
                  <a:cubicBezTo>
                    <a:pt x="10" y="51"/>
                    <a:pt x="10" y="51"/>
                    <a:pt x="10" y="51"/>
                  </a:cubicBezTo>
                  <a:cubicBezTo>
                    <a:pt x="10" y="52"/>
                    <a:pt x="10" y="52"/>
                    <a:pt x="10" y="52"/>
                  </a:cubicBezTo>
                  <a:cubicBezTo>
                    <a:pt x="9" y="53"/>
                    <a:pt x="9" y="53"/>
                    <a:pt x="9" y="53"/>
                  </a:cubicBezTo>
                  <a:cubicBezTo>
                    <a:pt x="8" y="53"/>
                    <a:pt x="8" y="53"/>
                    <a:pt x="8" y="53"/>
                  </a:cubicBezTo>
                  <a:cubicBezTo>
                    <a:pt x="9" y="52"/>
                    <a:pt x="9" y="52"/>
                    <a:pt x="9" y="52"/>
                  </a:cubicBezTo>
                  <a:cubicBezTo>
                    <a:pt x="8" y="52"/>
                    <a:pt x="8" y="52"/>
                    <a:pt x="8" y="52"/>
                  </a:cubicBezTo>
                  <a:cubicBezTo>
                    <a:pt x="9" y="51"/>
                    <a:pt x="9" y="51"/>
                    <a:pt x="9" y="51"/>
                  </a:cubicBezTo>
                  <a:cubicBezTo>
                    <a:pt x="9" y="50"/>
                    <a:pt x="9" y="50"/>
                    <a:pt x="9" y="50"/>
                  </a:cubicBezTo>
                  <a:cubicBezTo>
                    <a:pt x="7" y="51"/>
                    <a:pt x="7" y="51"/>
                    <a:pt x="7" y="51"/>
                  </a:cubicBezTo>
                  <a:cubicBezTo>
                    <a:pt x="7" y="52"/>
                    <a:pt x="7" y="52"/>
                    <a:pt x="7" y="52"/>
                  </a:cubicBezTo>
                  <a:cubicBezTo>
                    <a:pt x="6" y="54"/>
                    <a:pt x="6" y="54"/>
                    <a:pt x="6" y="54"/>
                  </a:cubicBezTo>
                  <a:cubicBezTo>
                    <a:pt x="7" y="55"/>
                    <a:pt x="7" y="55"/>
                    <a:pt x="7" y="55"/>
                  </a:cubicBezTo>
                  <a:cubicBezTo>
                    <a:pt x="6" y="56"/>
                    <a:pt x="6" y="56"/>
                    <a:pt x="6" y="56"/>
                  </a:cubicBezTo>
                  <a:cubicBezTo>
                    <a:pt x="6" y="58"/>
                    <a:pt x="6" y="58"/>
                    <a:pt x="6" y="58"/>
                  </a:cubicBezTo>
                  <a:cubicBezTo>
                    <a:pt x="5" y="60"/>
                    <a:pt x="5" y="60"/>
                    <a:pt x="5" y="60"/>
                  </a:cubicBezTo>
                  <a:cubicBezTo>
                    <a:pt x="4" y="62"/>
                    <a:pt x="4" y="62"/>
                    <a:pt x="4" y="62"/>
                  </a:cubicBezTo>
                  <a:cubicBezTo>
                    <a:pt x="4" y="64"/>
                    <a:pt x="4" y="64"/>
                    <a:pt x="4" y="64"/>
                  </a:cubicBezTo>
                  <a:cubicBezTo>
                    <a:pt x="4" y="66"/>
                    <a:pt x="4" y="66"/>
                    <a:pt x="4" y="66"/>
                  </a:cubicBezTo>
                  <a:cubicBezTo>
                    <a:pt x="6" y="68"/>
                    <a:pt x="6" y="68"/>
                    <a:pt x="6" y="68"/>
                  </a:cubicBezTo>
                  <a:cubicBezTo>
                    <a:pt x="6" y="69"/>
                    <a:pt x="6" y="69"/>
                    <a:pt x="6" y="69"/>
                  </a:cubicBezTo>
                  <a:cubicBezTo>
                    <a:pt x="6" y="70"/>
                    <a:pt x="6" y="70"/>
                    <a:pt x="6" y="70"/>
                  </a:cubicBezTo>
                  <a:cubicBezTo>
                    <a:pt x="6" y="71"/>
                    <a:pt x="6" y="71"/>
                    <a:pt x="6" y="71"/>
                  </a:cubicBezTo>
                  <a:cubicBezTo>
                    <a:pt x="6" y="72"/>
                    <a:pt x="6" y="72"/>
                    <a:pt x="6" y="72"/>
                  </a:cubicBezTo>
                  <a:cubicBezTo>
                    <a:pt x="5" y="72"/>
                    <a:pt x="5" y="72"/>
                    <a:pt x="5" y="72"/>
                  </a:cubicBezTo>
                  <a:cubicBezTo>
                    <a:pt x="5" y="71"/>
                    <a:pt x="5" y="71"/>
                    <a:pt x="5" y="71"/>
                  </a:cubicBezTo>
                  <a:cubicBezTo>
                    <a:pt x="5" y="70"/>
                    <a:pt x="5" y="70"/>
                    <a:pt x="5" y="70"/>
                  </a:cubicBezTo>
                  <a:cubicBezTo>
                    <a:pt x="4" y="71"/>
                    <a:pt x="4" y="71"/>
                    <a:pt x="4" y="71"/>
                  </a:cubicBezTo>
                  <a:cubicBezTo>
                    <a:pt x="4" y="71"/>
                    <a:pt x="4" y="71"/>
                    <a:pt x="4" y="71"/>
                  </a:cubicBezTo>
                  <a:cubicBezTo>
                    <a:pt x="4" y="69"/>
                    <a:pt x="4" y="69"/>
                    <a:pt x="4" y="69"/>
                  </a:cubicBezTo>
                  <a:cubicBezTo>
                    <a:pt x="3" y="68"/>
                    <a:pt x="3" y="68"/>
                    <a:pt x="3" y="68"/>
                  </a:cubicBezTo>
                  <a:cubicBezTo>
                    <a:pt x="3" y="68"/>
                    <a:pt x="3" y="68"/>
                    <a:pt x="3" y="68"/>
                  </a:cubicBezTo>
                  <a:cubicBezTo>
                    <a:pt x="3" y="70"/>
                    <a:pt x="3" y="70"/>
                    <a:pt x="3" y="70"/>
                  </a:cubicBezTo>
                  <a:cubicBezTo>
                    <a:pt x="4" y="71"/>
                    <a:pt x="4" y="71"/>
                    <a:pt x="4" y="71"/>
                  </a:cubicBezTo>
                  <a:cubicBezTo>
                    <a:pt x="5" y="73"/>
                    <a:pt x="5" y="73"/>
                    <a:pt x="5" y="73"/>
                  </a:cubicBezTo>
                  <a:cubicBezTo>
                    <a:pt x="4" y="73"/>
                    <a:pt x="4" y="73"/>
                    <a:pt x="4" y="73"/>
                  </a:cubicBezTo>
                  <a:cubicBezTo>
                    <a:pt x="3" y="72"/>
                    <a:pt x="3" y="72"/>
                    <a:pt x="3" y="72"/>
                  </a:cubicBezTo>
                  <a:cubicBezTo>
                    <a:pt x="2" y="70"/>
                    <a:pt x="2" y="70"/>
                    <a:pt x="2" y="70"/>
                  </a:cubicBezTo>
                  <a:cubicBezTo>
                    <a:pt x="2" y="71"/>
                    <a:pt x="2" y="71"/>
                    <a:pt x="2" y="71"/>
                  </a:cubicBezTo>
                  <a:cubicBezTo>
                    <a:pt x="1" y="71"/>
                    <a:pt x="1" y="71"/>
                    <a:pt x="1" y="71"/>
                  </a:cubicBezTo>
                  <a:cubicBezTo>
                    <a:pt x="2" y="73"/>
                    <a:pt x="2" y="73"/>
                    <a:pt x="2" y="73"/>
                  </a:cubicBezTo>
                  <a:cubicBezTo>
                    <a:pt x="4" y="74"/>
                    <a:pt x="4" y="74"/>
                    <a:pt x="4" y="74"/>
                  </a:cubicBezTo>
                  <a:cubicBezTo>
                    <a:pt x="5" y="77"/>
                    <a:pt x="5" y="77"/>
                    <a:pt x="5" y="77"/>
                  </a:cubicBezTo>
                  <a:cubicBezTo>
                    <a:pt x="4" y="81"/>
                    <a:pt x="4" y="81"/>
                    <a:pt x="4" y="81"/>
                  </a:cubicBezTo>
                  <a:cubicBezTo>
                    <a:pt x="5" y="81"/>
                    <a:pt x="5" y="81"/>
                    <a:pt x="5" y="81"/>
                  </a:cubicBezTo>
                  <a:cubicBezTo>
                    <a:pt x="6" y="84"/>
                    <a:pt x="6" y="84"/>
                    <a:pt x="6" y="84"/>
                  </a:cubicBezTo>
                  <a:cubicBezTo>
                    <a:pt x="7" y="87"/>
                    <a:pt x="7" y="87"/>
                    <a:pt x="7" y="87"/>
                  </a:cubicBezTo>
                  <a:cubicBezTo>
                    <a:pt x="6" y="88"/>
                    <a:pt x="6" y="88"/>
                    <a:pt x="6" y="88"/>
                  </a:cubicBezTo>
                  <a:cubicBezTo>
                    <a:pt x="7" y="92"/>
                    <a:pt x="7" y="92"/>
                    <a:pt x="7" y="92"/>
                  </a:cubicBezTo>
                  <a:cubicBezTo>
                    <a:pt x="6" y="93"/>
                    <a:pt x="6" y="93"/>
                    <a:pt x="6" y="93"/>
                  </a:cubicBezTo>
                  <a:cubicBezTo>
                    <a:pt x="7" y="94"/>
                    <a:pt x="7" y="94"/>
                    <a:pt x="7" y="94"/>
                  </a:cubicBezTo>
                  <a:cubicBezTo>
                    <a:pt x="7" y="95"/>
                    <a:pt x="7" y="95"/>
                    <a:pt x="7" y="95"/>
                  </a:cubicBezTo>
                  <a:cubicBezTo>
                    <a:pt x="8" y="97"/>
                    <a:pt x="8" y="97"/>
                    <a:pt x="8" y="97"/>
                  </a:cubicBezTo>
                  <a:cubicBezTo>
                    <a:pt x="8" y="98"/>
                    <a:pt x="8" y="98"/>
                    <a:pt x="8" y="98"/>
                  </a:cubicBezTo>
                  <a:cubicBezTo>
                    <a:pt x="7" y="99"/>
                    <a:pt x="7" y="99"/>
                    <a:pt x="7" y="99"/>
                  </a:cubicBezTo>
                  <a:cubicBezTo>
                    <a:pt x="7" y="99"/>
                    <a:pt x="7" y="99"/>
                    <a:pt x="7" y="99"/>
                  </a:cubicBezTo>
                  <a:cubicBezTo>
                    <a:pt x="7" y="100"/>
                    <a:pt x="7" y="100"/>
                    <a:pt x="7" y="100"/>
                  </a:cubicBezTo>
                  <a:cubicBezTo>
                    <a:pt x="7" y="102"/>
                    <a:pt x="7" y="102"/>
                    <a:pt x="7" y="102"/>
                  </a:cubicBezTo>
                  <a:cubicBezTo>
                    <a:pt x="6" y="103"/>
                    <a:pt x="6" y="103"/>
                    <a:pt x="6" y="103"/>
                  </a:cubicBezTo>
                  <a:cubicBezTo>
                    <a:pt x="6" y="103"/>
                    <a:pt x="6" y="103"/>
                    <a:pt x="6" y="103"/>
                  </a:cubicBezTo>
                  <a:cubicBezTo>
                    <a:pt x="6" y="104"/>
                    <a:pt x="6" y="104"/>
                    <a:pt x="6" y="104"/>
                  </a:cubicBezTo>
                  <a:cubicBezTo>
                    <a:pt x="5" y="105"/>
                    <a:pt x="5" y="105"/>
                    <a:pt x="5" y="105"/>
                  </a:cubicBezTo>
                  <a:cubicBezTo>
                    <a:pt x="6" y="106"/>
                    <a:pt x="6" y="106"/>
                    <a:pt x="6" y="106"/>
                  </a:cubicBezTo>
                  <a:cubicBezTo>
                    <a:pt x="4" y="107"/>
                    <a:pt x="4" y="107"/>
                    <a:pt x="4" y="107"/>
                  </a:cubicBezTo>
                  <a:cubicBezTo>
                    <a:pt x="3" y="106"/>
                    <a:pt x="3" y="106"/>
                    <a:pt x="3" y="106"/>
                  </a:cubicBezTo>
                  <a:cubicBezTo>
                    <a:pt x="2" y="108"/>
                    <a:pt x="2" y="108"/>
                    <a:pt x="2" y="108"/>
                  </a:cubicBezTo>
                  <a:lnTo>
                    <a:pt x="2" y="11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7" name="Freeform 155"/>
            <p:cNvSpPr>
              <a:spLocks noEditPoints="1"/>
            </p:cNvSpPr>
            <p:nvPr/>
          </p:nvSpPr>
          <p:spPr bwMode="auto">
            <a:xfrm>
              <a:off x="4375102" y="2204478"/>
              <a:ext cx="259751" cy="141404"/>
            </a:xfrm>
            <a:custGeom>
              <a:avLst/>
              <a:gdLst>
                <a:gd name="T0" fmla="*/ 52 w 145"/>
                <a:gd name="T1" fmla="*/ 81 h 81"/>
                <a:gd name="T2" fmla="*/ 49 w 145"/>
                <a:gd name="T3" fmla="*/ 70 h 81"/>
                <a:gd name="T4" fmla="*/ 63 w 145"/>
                <a:gd name="T5" fmla="*/ 78 h 81"/>
                <a:gd name="T6" fmla="*/ 78 w 145"/>
                <a:gd name="T7" fmla="*/ 74 h 81"/>
                <a:gd name="T8" fmla="*/ 93 w 145"/>
                <a:gd name="T9" fmla="*/ 70 h 81"/>
                <a:gd name="T10" fmla="*/ 97 w 145"/>
                <a:gd name="T11" fmla="*/ 66 h 81"/>
                <a:gd name="T12" fmla="*/ 104 w 145"/>
                <a:gd name="T13" fmla="*/ 66 h 81"/>
                <a:gd name="T14" fmla="*/ 123 w 145"/>
                <a:gd name="T15" fmla="*/ 55 h 81"/>
                <a:gd name="T16" fmla="*/ 134 w 145"/>
                <a:gd name="T17" fmla="*/ 52 h 81"/>
                <a:gd name="T18" fmla="*/ 134 w 145"/>
                <a:gd name="T19" fmla="*/ 44 h 81"/>
                <a:gd name="T20" fmla="*/ 141 w 145"/>
                <a:gd name="T21" fmla="*/ 44 h 81"/>
                <a:gd name="T22" fmla="*/ 137 w 145"/>
                <a:gd name="T23" fmla="*/ 29 h 81"/>
                <a:gd name="T24" fmla="*/ 137 w 145"/>
                <a:gd name="T25" fmla="*/ 26 h 81"/>
                <a:gd name="T26" fmla="*/ 130 w 145"/>
                <a:gd name="T27" fmla="*/ 22 h 81"/>
                <a:gd name="T28" fmla="*/ 134 w 145"/>
                <a:gd name="T29" fmla="*/ 11 h 81"/>
                <a:gd name="T30" fmla="*/ 130 w 145"/>
                <a:gd name="T31" fmla="*/ 7 h 81"/>
                <a:gd name="T32" fmla="*/ 123 w 145"/>
                <a:gd name="T33" fmla="*/ 7 h 81"/>
                <a:gd name="T34" fmla="*/ 119 w 145"/>
                <a:gd name="T35" fmla="*/ 3 h 81"/>
                <a:gd name="T36" fmla="*/ 108 w 145"/>
                <a:gd name="T37" fmla="*/ 3 h 81"/>
                <a:gd name="T38" fmla="*/ 100 w 145"/>
                <a:gd name="T39" fmla="*/ 7 h 81"/>
                <a:gd name="T40" fmla="*/ 89 w 145"/>
                <a:gd name="T41" fmla="*/ 7 h 81"/>
                <a:gd name="T42" fmla="*/ 86 w 145"/>
                <a:gd name="T43" fmla="*/ 18 h 81"/>
                <a:gd name="T44" fmla="*/ 78 w 145"/>
                <a:gd name="T45" fmla="*/ 11 h 81"/>
                <a:gd name="T46" fmla="*/ 71 w 145"/>
                <a:gd name="T47" fmla="*/ 14 h 81"/>
                <a:gd name="T48" fmla="*/ 63 w 145"/>
                <a:gd name="T49" fmla="*/ 7 h 81"/>
                <a:gd name="T50" fmla="*/ 56 w 145"/>
                <a:gd name="T51" fmla="*/ 22 h 81"/>
                <a:gd name="T52" fmla="*/ 49 w 145"/>
                <a:gd name="T53" fmla="*/ 26 h 81"/>
                <a:gd name="T54" fmla="*/ 41 w 145"/>
                <a:gd name="T55" fmla="*/ 26 h 81"/>
                <a:gd name="T56" fmla="*/ 41 w 145"/>
                <a:gd name="T57" fmla="*/ 14 h 81"/>
                <a:gd name="T58" fmla="*/ 45 w 145"/>
                <a:gd name="T59" fmla="*/ 11 h 81"/>
                <a:gd name="T60" fmla="*/ 34 w 145"/>
                <a:gd name="T61" fmla="*/ 3 h 81"/>
                <a:gd name="T62" fmla="*/ 23 w 145"/>
                <a:gd name="T63" fmla="*/ 0 h 81"/>
                <a:gd name="T64" fmla="*/ 30 w 145"/>
                <a:gd name="T65" fmla="*/ 3 h 81"/>
                <a:gd name="T66" fmla="*/ 26 w 145"/>
                <a:gd name="T67" fmla="*/ 3 h 81"/>
                <a:gd name="T68" fmla="*/ 30 w 145"/>
                <a:gd name="T69" fmla="*/ 11 h 81"/>
                <a:gd name="T70" fmla="*/ 19 w 145"/>
                <a:gd name="T71" fmla="*/ 7 h 81"/>
                <a:gd name="T72" fmla="*/ 15 w 145"/>
                <a:gd name="T73" fmla="*/ 7 h 81"/>
                <a:gd name="T74" fmla="*/ 15 w 145"/>
                <a:gd name="T75" fmla="*/ 14 h 81"/>
                <a:gd name="T76" fmla="*/ 15 w 145"/>
                <a:gd name="T77" fmla="*/ 18 h 81"/>
                <a:gd name="T78" fmla="*/ 8 w 145"/>
                <a:gd name="T79" fmla="*/ 14 h 81"/>
                <a:gd name="T80" fmla="*/ 4 w 145"/>
                <a:gd name="T81" fmla="*/ 18 h 81"/>
                <a:gd name="T82" fmla="*/ 12 w 145"/>
                <a:gd name="T83" fmla="*/ 26 h 81"/>
                <a:gd name="T84" fmla="*/ 19 w 145"/>
                <a:gd name="T85" fmla="*/ 22 h 81"/>
                <a:gd name="T86" fmla="*/ 26 w 145"/>
                <a:gd name="T87" fmla="*/ 22 h 81"/>
                <a:gd name="T88" fmla="*/ 34 w 145"/>
                <a:gd name="T89" fmla="*/ 22 h 81"/>
                <a:gd name="T90" fmla="*/ 37 w 145"/>
                <a:gd name="T91" fmla="*/ 26 h 81"/>
                <a:gd name="T92" fmla="*/ 26 w 145"/>
                <a:gd name="T93" fmla="*/ 33 h 81"/>
                <a:gd name="T94" fmla="*/ 37 w 145"/>
                <a:gd name="T95" fmla="*/ 33 h 81"/>
                <a:gd name="T96" fmla="*/ 23 w 145"/>
                <a:gd name="T97" fmla="*/ 37 h 81"/>
                <a:gd name="T98" fmla="*/ 19 w 145"/>
                <a:gd name="T99" fmla="*/ 33 h 81"/>
                <a:gd name="T100" fmla="*/ 8 w 145"/>
                <a:gd name="T101" fmla="*/ 37 h 81"/>
                <a:gd name="T102" fmla="*/ 12 w 145"/>
                <a:gd name="T103" fmla="*/ 44 h 81"/>
                <a:gd name="T104" fmla="*/ 26 w 145"/>
                <a:gd name="T105" fmla="*/ 44 h 81"/>
                <a:gd name="T106" fmla="*/ 30 w 145"/>
                <a:gd name="T107" fmla="*/ 52 h 81"/>
                <a:gd name="T108" fmla="*/ 30 w 145"/>
                <a:gd name="T109" fmla="*/ 55 h 81"/>
                <a:gd name="T110" fmla="*/ 34 w 145"/>
                <a:gd name="T111" fmla="*/ 55 h 81"/>
                <a:gd name="T112" fmla="*/ 26 w 145"/>
                <a:gd name="T113" fmla="*/ 59 h 81"/>
                <a:gd name="T114" fmla="*/ 19 w 145"/>
                <a:gd name="T115" fmla="*/ 59 h 81"/>
                <a:gd name="T116" fmla="*/ 23 w 145"/>
                <a:gd name="T117" fmla="*/ 70 h 81"/>
                <a:gd name="T118" fmla="*/ 37 w 145"/>
                <a:gd name="T119" fmla="*/ 66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45" h="81">
                  <a:moveTo>
                    <a:pt x="52" y="81"/>
                  </a:moveTo>
                  <a:lnTo>
                    <a:pt x="52" y="81"/>
                  </a:lnTo>
                  <a:lnTo>
                    <a:pt x="52" y="78"/>
                  </a:lnTo>
                  <a:lnTo>
                    <a:pt x="52" y="78"/>
                  </a:lnTo>
                  <a:lnTo>
                    <a:pt x="52" y="81"/>
                  </a:lnTo>
                  <a:lnTo>
                    <a:pt x="52" y="81"/>
                  </a:lnTo>
                  <a:lnTo>
                    <a:pt x="52" y="81"/>
                  </a:lnTo>
                  <a:close/>
                  <a:moveTo>
                    <a:pt x="45" y="70"/>
                  </a:moveTo>
                  <a:lnTo>
                    <a:pt x="49" y="66"/>
                  </a:lnTo>
                  <a:lnTo>
                    <a:pt x="49" y="70"/>
                  </a:lnTo>
                  <a:lnTo>
                    <a:pt x="52" y="74"/>
                  </a:lnTo>
                  <a:lnTo>
                    <a:pt x="52" y="74"/>
                  </a:lnTo>
                  <a:lnTo>
                    <a:pt x="56" y="74"/>
                  </a:lnTo>
                  <a:lnTo>
                    <a:pt x="60" y="74"/>
                  </a:lnTo>
                  <a:lnTo>
                    <a:pt x="63" y="78"/>
                  </a:lnTo>
                  <a:lnTo>
                    <a:pt x="71" y="78"/>
                  </a:lnTo>
                  <a:lnTo>
                    <a:pt x="75" y="78"/>
                  </a:lnTo>
                  <a:lnTo>
                    <a:pt x="78" y="78"/>
                  </a:lnTo>
                  <a:lnTo>
                    <a:pt x="78" y="74"/>
                  </a:lnTo>
                  <a:lnTo>
                    <a:pt x="78" y="74"/>
                  </a:lnTo>
                  <a:lnTo>
                    <a:pt x="78" y="74"/>
                  </a:lnTo>
                  <a:lnTo>
                    <a:pt x="82" y="78"/>
                  </a:lnTo>
                  <a:lnTo>
                    <a:pt x="86" y="74"/>
                  </a:lnTo>
                  <a:lnTo>
                    <a:pt x="86" y="70"/>
                  </a:lnTo>
                  <a:lnTo>
                    <a:pt x="93" y="70"/>
                  </a:lnTo>
                  <a:lnTo>
                    <a:pt x="89" y="70"/>
                  </a:lnTo>
                  <a:lnTo>
                    <a:pt x="89" y="70"/>
                  </a:lnTo>
                  <a:lnTo>
                    <a:pt x="93" y="70"/>
                  </a:lnTo>
                  <a:lnTo>
                    <a:pt x="93" y="70"/>
                  </a:lnTo>
                  <a:lnTo>
                    <a:pt x="97" y="66"/>
                  </a:lnTo>
                  <a:lnTo>
                    <a:pt x="100" y="66"/>
                  </a:lnTo>
                  <a:lnTo>
                    <a:pt x="100" y="66"/>
                  </a:lnTo>
                  <a:lnTo>
                    <a:pt x="104" y="66"/>
                  </a:lnTo>
                  <a:lnTo>
                    <a:pt x="104" y="66"/>
                  </a:lnTo>
                  <a:lnTo>
                    <a:pt x="104" y="66"/>
                  </a:lnTo>
                  <a:lnTo>
                    <a:pt x="112" y="63"/>
                  </a:lnTo>
                  <a:lnTo>
                    <a:pt x="115" y="59"/>
                  </a:lnTo>
                  <a:lnTo>
                    <a:pt x="123" y="55"/>
                  </a:lnTo>
                  <a:lnTo>
                    <a:pt x="123" y="55"/>
                  </a:lnTo>
                  <a:lnTo>
                    <a:pt x="123" y="55"/>
                  </a:lnTo>
                  <a:lnTo>
                    <a:pt x="123" y="52"/>
                  </a:lnTo>
                  <a:lnTo>
                    <a:pt x="126" y="52"/>
                  </a:lnTo>
                  <a:lnTo>
                    <a:pt x="126" y="55"/>
                  </a:lnTo>
                  <a:lnTo>
                    <a:pt x="130" y="55"/>
                  </a:lnTo>
                  <a:lnTo>
                    <a:pt x="134" y="52"/>
                  </a:lnTo>
                  <a:lnTo>
                    <a:pt x="134" y="52"/>
                  </a:lnTo>
                  <a:lnTo>
                    <a:pt x="130" y="52"/>
                  </a:lnTo>
                  <a:lnTo>
                    <a:pt x="130" y="48"/>
                  </a:lnTo>
                  <a:lnTo>
                    <a:pt x="134" y="48"/>
                  </a:lnTo>
                  <a:lnTo>
                    <a:pt x="134" y="44"/>
                  </a:lnTo>
                  <a:lnTo>
                    <a:pt x="134" y="44"/>
                  </a:lnTo>
                  <a:lnTo>
                    <a:pt x="137" y="44"/>
                  </a:lnTo>
                  <a:lnTo>
                    <a:pt x="137" y="48"/>
                  </a:lnTo>
                  <a:lnTo>
                    <a:pt x="141" y="48"/>
                  </a:lnTo>
                  <a:lnTo>
                    <a:pt x="141" y="44"/>
                  </a:lnTo>
                  <a:lnTo>
                    <a:pt x="141" y="40"/>
                  </a:lnTo>
                  <a:lnTo>
                    <a:pt x="137" y="37"/>
                  </a:lnTo>
                  <a:lnTo>
                    <a:pt x="137" y="37"/>
                  </a:lnTo>
                  <a:lnTo>
                    <a:pt x="137" y="33"/>
                  </a:lnTo>
                  <a:lnTo>
                    <a:pt x="137" y="29"/>
                  </a:lnTo>
                  <a:lnTo>
                    <a:pt x="141" y="29"/>
                  </a:lnTo>
                  <a:lnTo>
                    <a:pt x="145" y="29"/>
                  </a:lnTo>
                  <a:lnTo>
                    <a:pt x="145" y="29"/>
                  </a:lnTo>
                  <a:lnTo>
                    <a:pt x="145" y="26"/>
                  </a:lnTo>
                  <a:lnTo>
                    <a:pt x="137" y="26"/>
                  </a:lnTo>
                  <a:lnTo>
                    <a:pt x="134" y="26"/>
                  </a:lnTo>
                  <a:lnTo>
                    <a:pt x="137" y="22"/>
                  </a:lnTo>
                  <a:lnTo>
                    <a:pt x="137" y="22"/>
                  </a:lnTo>
                  <a:lnTo>
                    <a:pt x="134" y="22"/>
                  </a:lnTo>
                  <a:lnTo>
                    <a:pt x="130" y="22"/>
                  </a:lnTo>
                  <a:lnTo>
                    <a:pt x="130" y="18"/>
                  </a:lnTo>
                  <a:lnTo>
                    <a:pt x="134" y="18"/>
                  </a:lnTo>
                  <a:lnTo>
                    <a:pt x="134" y="14"/>
                  </a:lnTo>
                  <a:lnTo>
                    <a:pt x="134" y="11"/>
                  </a:lnTo>
                  <a:lnTo>
                    <a:pt x="134" y="11"/>
                  </a:lnTo>
                  <a:lnTo>
                    <a:pt x="130" y="11"/>
                  </a:lnTo>
                  <a:lnTo>
                    <a:pt x="126" y="11"/>
                  </a:lnTo>
                  <a:lnTo>
                    <a:pt x="126" y="7"/>
                  </a:lnTo>
                  <a:lnTo>
                    <a:pt x="130" y="7"/>
                  </a:lnTo>
                  <a:lnTo>
                    <a:pt x="130" y="7"/>
                  </a:lnTo>
                  <a:lnTo>
                    <a:pt x="130" y="3"/>
                  </a:lnTo>
                  <a:lnTo>
                    <a:pt x="134" y="3"/>
                  </a:lnTo>
                  <a:lnTo>
                    <a:pt x="130" y="3"/>
                  </a:lnTo>
                  <a:lnTo>
                    <a:pt x="130" y="3"/>
                  </a:lnTo>
                  <a:lnTo>
                    <a:pt x="123" y="7"/>
                  </a:lnTo>
                  <a:lnTo>
                    <a:pt x="123" y="11"/>
                  </a:lnTo>
                  <a:lnTo>
                    <a:pt x="119" y="11"/>
                  </a:lnTo>
                  <a:lnTo>
                    <a:pt x="119" y="7"/>
                  </a:lnTo>
                  <a:lnTo>
                    <a:pt x="119" y="7"/>
                  </a:lnTo>
                  <a:lnTo>
                    <a:pt x="119" y="3"/>
                  </a:lnTo>
                  <a:lnTo>
                    <a:pt x="119" y="0"/>
                  </a:lnTo>
                  <a:lnTo>
                    <a:pt x="115" y="0"/>
                  </a:lnTo>
                  <a:lnTo>
                    <a:pt x="112" y="3"/>
                  </a:lnTo>
                  <a:lnTo>
                    <a:pt x="112" y="0"/>
                  </a:lnTo>
                  <a:lnTo>
                    <a:pt x="108" y="3"/>
                  </a:lnTo>
                  <a:lnTo>
                    <a:pt x="108" y="7"/>
                  </a:lnTo>
                  <a:lnTo>
                    <a:pt x="108" y="7"/>
                  </a:lnTo>
                  <a:lnTo>
                    <a:pt x="104" y="7"/>
                  </a:lnTo>
                  <a:lnTo>
                    <a:pt x="100" y="11"/>
                  </a:lnTo>
                  <a:lnTo>
                    <a:pt x="100" y="7"/>
                  </a:lnTo>
                  <a:lnTo>
                    <a:pt x="100" y="7"/>
                  </a:lnTo>
                  <a:lnTo>
                    <a:pt x="97" y="11"/>
                  </a:lnTo>
                  <a:lnTo>
                    <a:pt x="97" y="14"/>
                  </a:lnTo>
                  <a:lnTo>
                    <a:pt x="93" y="14"/>
                  </a:lnTo>
                  <a:lnTo>
                    <a:pt x="89" y="7"/>
                  </a:lnTo>
                  <a:lnTo>
                    <a:pt x="89" y="7"/>
                  </a:lnTo>
                  <a:lnTo>
                    <a:pt x="86" y="7"/>
                  </a:lnTo>
                  <a:lnTo>
                    <a:pt x="86" y="7"/>
                  </a:lnTo>
                  <a:lnTo>
                    <a:pt x="82" y="14"/>
                  </a:lnTo>
                  <a:lnTo>
                    <a:pt x="86" y="18"/>
                  </a:lnTo>
                  <a:lnTo>
                    <a:pt x="82" y="26"/>
                  </a:lnTo>
                  <a:lnTo>
                    <a:pt x="86" y="18"/>
                  </a:lnTo>
                  <a:lnTo>
                    <a:pt x="82" y="14"/>
                  </a:lnTo>
                  <a:lnTo>
                    <a:pt x="82" y="11"/>
                  </a:lnTo>
                  <a:lnTo>
                    <a:pt x="78" y="11"/>
                  </a:lnTo>
                  <a:lnTo>
                    <a:pt x="78" y="7"/>
                  </a:lnTo>
                  <a:lnTo>
                    <a:pt x="78" y="7"/>
                  </a:lnTo>
                  <a:lnTo>
                    <a:pt x="71" y="11"/>
                  </a:lnTo>
                  <a:lnTo>
                    <a:pt x="71" y="14"/>
                  </a:lnTo>
                  <a:lnTo>
                    <a:pt x="71" y="14"/>
                  </a:lnTo>
                  <a:lnTo>
                    <a:pt x="67" y="18"/>
                  </a:lnTo>
                  <a:lnTo>
                    <a:pt x="63" y="18"/>
                  </a:lnTo>
                  <a:lnTo>
                    <a:pt x="63" y="14"/>
                  </a:lnTo>
                  <a:lnTo>
                    <a:pt x="63" y="14"/>
                  </a:lnTo>
                  <a:lnTo>
                    <a:pt x="63" y="7"/>
                  </a:lnTo>
                  <a:lnTo>
                    <a:pt x="60" y="7"/>
                  </a:lnTo>
                  <a:lnTo>
                    <a:pt x="56" y="11"/>
                  </a:lnTo>
                  <a:lnTo>
                    <a:pt x="56" y="18"/>
                  </a:lnTo>
                  <a:lnTo>
                    <a:pt x="60" y="18"/>
                  </a:lnTo>
                  <a:lnTo>
                    <a:pt x="56" y="22"/>
                  </a:lnTo>
                  <a:lnTo>
                    <a:pt x="56" y="26"/>
                  </a:lnTo>
                  <a:lnTo>
                    <a:pt x="52" y="26"/>
                  </a:lnTo>
                  <a:lnTo>
                    <a:pt x="52" y="22"/>
                  </a:lnTo>
                  <a:lnTo>
                    <a:pt x="49" y="26"/>
                  </a:lnTo>
                  <a:lnTo>
                    <a:pt x="49" y="26"/>
                  </a:lnTo>
                  <a:lnTo>
                    <a:pt x="45" y="29"/>
                  </a:lnTo>
                  <a:lnTo>
                    <a:pt x="45" y="33"/>
                  </a:lnTo>
                  <a:lnTo>
                    <a:pt x="45" y="29"/>
                  </a:lnTo>
                  <a:lnTo>
                    <a:pt x="41" y="29"/>
                  </a:lnTo>
                  <a:lnTo>
                    <a:pt x="41" y="26"/>
                  </a:lnTo>
                  <a:lnTo>
                    <a:pt x="45" y="22"/>
                  </a:lnTo>
                  <a:lnTo>
                    <a:pt x="45" y="22"/>
                  </a:lnTo>
                  <a:lnTo>
                    <a:pt x="41" y="22"/>
                  </a:lnTo>
                  <a:lnTo>
                    <a:pt x="41" y="18"/>
                  </a:lnTo>
                  <a:lnTo>
                    <a:pt x="41" y="14"/>
                  </a:lnTo>
                  <a:lnTo>
                    <a:pt x="41" y="18"/>
                  </a:lnTo>
                  <a:lnTo>
                    <a:pt x="45" y="14"/>
                  </a:lnTo>
                  <a:lnTo>
                    <a:pt x="45" y="14"/>
                  </a:lnTo>
                  <a:lnTo>
                    <a:pt x="41" y="11"/>
                  </a:lnTo>
                  <a:lnTo>
                    <a:pt x="45" y="11"/>
                  </a:lnTo>
                  <a:lnTo>
                    <a:pt x="41" y="7"/>
                  </a:lnTo>
                  <a:lnTo>
                    <a:pt x="41" y="7"/>
                  </a:lnTo>
                  <a:lnTo>
                    <a:pt x="37" y="7"/>
                  </a:lnTo>
                  <a:lnTo>
                    <a:pt x="34" y="3"/>
                  </a:lnTo>
                  <a:lnTo>
                    <a:pt x="34" y="3"/>
                  </a:lnTo>
                  <a:lnTo>
                    <a:pt x="34" y="0"/>
                  </a:lnTo>
                  <a:lnTo>
                    <a:pt x="30" y="0"/>
                  </a:lnTo>
                  <a:lnTo>
                    <a:pt x="26" y="0"/>
                  </a:lnTo>
                  <a:lnTo>
                    <a:pt x="23" y="0"/>
                  </a:lnTo>
                  <a:lnTo>
                    <a:pt x="23" y="0"/>
                  </a:lnTo>
                  <a:lnTo>
                    <a:pt x="23" y="3"/>
                  </a:lnTo>
                  <a:lnTo>
                    <a:pt x="23" y="3"/>
                  </a:lnTo>
                  <a:lnTo>
                    <a:pt x="26" y="0"/>
                  </a:lnTo>
                  <a:lnTo>
                    <a:pt x="26" y="0"/>
                  </a:lnTo>
                  <a:lnTo>
                    <a:pt x="30" y="3"/>
                  </a:lnTo>
                  <a:lnTo>
                    <a:pt x="30" y="3"/>
                  </a:lnTo>
                  <a:lnTo>
                    <a:pt x="30" y="3"/>
                  </a:lnTo>
                  <a:lnTo>
                    <a:pt x="26" y="3"/>
                  </a:lnTo>
                  <a:lnTo>
                    <a:pt x="23" y="3"/>
                  </a:lnTo>
                  <a:lnTo>
                    <a:pt x="26" y="3"/>
                  </a:lnTo>
                  <a:lnTo>
                    <a:pt x="30" y="7"/>
                  </a:lnTo>
                  <a:lnTo>
                    <a:pt x="34" y="11"/>
                  </a:lnTo>
                  <a:lnTo>
                    <a:pt x="30" y="11"/>
                  </a:lnTo>
                  <a:lnTo>
                    <a:pt x="30" y="14"/>
                  </a:lnTo>
                  <a:lnTo>
                    <a:pt x="30" y="11"/>
                  </a:lnTo>
                  <a:lnTo>
                    <a:pt x="26" y="7"/>
                  </a:lnTo>
                  <a:lnTo>
                    <a:pt x="23" y="11"/>
                  </a:lnTo>
                  <a:lnTo>
                    <a:pt x="23" y="11"/>
                  </a:lnTo>
                  <a:lnTo>
                    <a:pt x="23" y="7"/>
                  </a:lnTo>
                  <a:lnTo>
                    <a:pt x="19" y="7"/>
                  </a:lnTo>
                  <a:lnTo>
                    <a:pt x="19" y="3"/>
                  </a:lnTo>
                  <a:lnTo>
                    <a:pt x="15" y="7"/>
                  </a:lnTo>
                  <a:lnTo>
                    <a:pt x="19" y="7"/>
                  </a:lnTo>
                  <a:lnTo>
                    <a:pt x="15" y="11"/>
                  </a:lnTo>
                  <a:lnTo>
                    <a:pt x="15" y="7"/>
                  </a:lnTo>
                  <a:lnTo>
                    <a:pt x="12" y="7"/>
                  </a:lnTo>
                  <a:lnTo>
                    <a:pt x="12" y="7"/>
                  </a:lnTo>
                  <a:lnTo>
                    <a:pt x="12" y="11"/>
                  </a:lnTo>
                  <a:lnTo>
                    <a:pt x="15" y="11"/>
                  </a:lnTo>
                  <a:lnTo>
                    <a:pt x="15" y="14"/>
                  </a:lnTo>
                  <a:lnTo>
                    <a:pt x="12" y="11"/>
                  </a:lnTo>
                  <a:lnTo>
                    <a:pt x="12" y="14"/>
                  </a:lnTo>
                  <a:lnTo>
                    <a:pt x="12" y="14"/>
                  </a:lnTo>
                  <a:lnTo>
                    <a:pt x="15" y="14"/>
                  </a:lnTo>
                  <a:lnTo>
                    <a:pt x="15" y="18"/>
                  </a:lnTo>
                  <a:lnTo>
                    <a:pt x="15" y="18"/>
                  </a:lnTo>
                  <a:lnTo>
                    <a:pt x="15" y="18"/>
                  </a:lnTo>
                  <a:lnTo>
                    <a:pt x="12" y="18"/>
                  </a:lnTo>
                  <a:lnTo>
                    <a:pt x="8" y="14"/>
                  </a:lnTo>
                  <a:lnTo>
                    <a:pt x="8" y="14"/>
                  </a:lnTo>
                  <a:lnTo>
                    <a:pt x="4" y="18"/>
                  </a:lnTo>
                  <a:lnTo>
                    <a:pt x="8" y="18"/>
                  </a:lnTo>
                  <a:lnTo>
                    <a:pt x="8" y="22"/>
                  </a:lnTo>
                  <a:lnTo>
                    <a:pt x="8" y="22"/>
                  </a:lnTo>
                  <a:lnTo>
                    <a:pt x="4" y="18"/>
                  </a:lnTo>
                  <a:lnTo>
                    <a:pt x="4" y="18"/>
                  </a:lnTo>
                  <a:lnTo>
                    <a:pt x="0" y="22"/>
                  </a:lnTo>
                  <a:lnTo>
                    <a:pt x="4" y="22"/>
                  </a:lnTo>
                  <a:lnTo>
                    <a:pt x="8" y="26"/>
                  </a:lnTo>
                  <a:lnTo>
                    <a:pt x="12" y="26"/>
                  </a:lnTo>
                  <a:lnTo>
                    <a:pt x="12" y="22"/>
                  </a:lnTo>
                  <a:lnTo>
                    <a:pt x="15" y="22"/>
                  </a:lnTo>
                  <a:lnTo>
                    <a:pt x="19" y="18"/>
                  </a:lnTo>
                  <a:lnTo>
                    <a:pt x="19" y="22"/>
                  </a:lnTo>
                  <a:lnTo>
                    <a:pt x="19" y="22"/>
                  </a:lnTo>
                  <a:lnTo>
                    <a:pt x="19" y="22"/>
                  </a:lnTo>
                  <a:lnTo>
                    <a:pt x="23" y="22"/>
                  </a:lnTo>
                  <a:lnTo>
                    <a:pt x="23" y="26"/>
                  </a:lnTo>
                  <a:lnTo>
                    <a:pt x="26" y="26"/>
                  </a:lnTo>
                  <a:lnTo>
                    <a:pt x="26" y="22"/>
                  </a:lnTo>
                  <a:lnTo>
                    <a:pt x="26" y="22"/>
                  </a:lnTo>
                  <a:lnTo>
                    <a:pt x="30" y="22"/>
                  </a:lnTo>
                  <a:lnTo>
                    <a:pt x="30" y="22"/>
                  </a:lnTo>
                  <a:lnTo>
                    <a:pt x="34" y="22"/>
                  </a:lnTo>
                  <a:lnTo>
                    <a:pt x="34" y="22"/>
                  </a:lnTo>
                  <a:lnTo>
                    <a:pt x="30" y="26"/>
                  </a:lnTo>
                  <a:lnTo>
                    <a:pt x="34" y="26"/>
                  </a:lnTo>
                  <a:lnTo>
                    <a:pt x="34" y="26"/>
                  </a:lnTo>
                  <a:lnTo>
                    <a:pt x="37" y="26"/>
                  </a:lnTo>
                  <a:lnTo>
                    <a:pt x="37" y="26"/>
                  </a:lnTo>
                  <a:lnTo>
                    <a:pt x="34" y="26"/>
                  </a:lnTo>
                  <a:lnTo>
                    <a:pt x="34" y="29"/>
                  </a:lnTo>
                  <a:lnTo>
                    <a:pt x="30" y="29"/>
                  </a:lnTo>
                  <a:lnTo>
                    <a:pt x="26" y="29"/>
                  </a:lnTo>
                  <a:lnTo>
                    <a:pt x="26" y="33"/>
                  </a:lnTo>
                  <a:lnTo>
                    <a:pt x="30" y="33"/>
                  </a:lnTo>
                  <a:lnTo>
                    <a:pt x="34" y="33"/>
                  </a:lnTo>
                  <a:lnTo>
                    <a:pt x="34" y="29"/>
                  </a:lnTo>
                  <a:lnTo>
                    <a:pt x="37" y="29"/>
                  </a:lnTo>
                  <a:lnTo>
                    <a:pt x="37" y="33"/>
                  </a:lnTo>
                  <a:lnTo>
                    <a:pt x="34" y="33"/>
                  </a:lnTo>
                  <a:lnTo>
                    <a:pt x="30" y="37"/>
                  </a:lnTo>
                  <a:lnTo>
                    <a:pt x="26" y="33"/>
                  </a:lnTo>
                  <a:lnTo>
                    <a:pt x="26" y="37"/>
                  </a:lnTo>
                  <a:lnTo>
                    <a:pt x="23" y="37"/>
                  </a:lnTo>
                  <a:lnTo>
                    <a:pt x="23" y="33"/>
                  </a:lnTo>
                  <a:lnTo>
                    <a:pt x="23" y="33"/>
                  </a:lnTo>
                  <a:lnTo>
                    <a:pt x="19" y="33"/>
                  </a:lnTo>
                  <a:lnTo>
                    <a:pt x="19" y="33"/>
                  </a:lnTo>
                  <a:lnTo>
                    <a:pt x="19" y="33"/>
                  </a:lnTo>
                  <a:lnTo>
                    <a:pt x="19" y="37"/>
                  </a:lnTo>
                  <a:lnTo>
                    <a:pt x="15" y="37"/>
                  </a:lnTo>
                  <a:lnTo>
                    <a:pt x="15" y="37"/>
                  </a:lnTo>
                  <a:lnTo>
                    <a:pt x="12" y="37"/>
                  </a:lnTo>
                  <a:lnTo>
                    <a:pt x="8" y="37"/>
                  </a:lnTo>
                  <a:lnTo>
                    <a:pt x="4" y="37"/>
                  </a:lnTo>
                  <a:lnTo>
                    <a:pt x="4" y="37"/>
                  </a:lnTo>
                  <a:lnTo>
                    <a:pt x="4" y="40"/>
                  </a:lnTo>
                  <a:lnTo>
                    <a:pt x="8" y="40"/>
                  </a:lnTo>
                  <a:lnTo>
                    <a:pt x="12" y="44"/>
                  </a:lnTo>
                  <a:lnTo>
                    <a:pt x="12" y="40"/>
                  </a:lnTo>
                  <a:lnTo>
                    <a:pt x="15" y="44"/>
                  </a:lnTo>
                  <a:lnTo>
                    <a:pt x="23" y="44"/>
                  </a:lnTo>
                  <a:lnTo>
                    <a:pt x="26" y="44"/>
                  </a:lnTo>
                  <a:lnTo>
                    <a:pt x="26" y="44"/>
                  </a:lnTo>
                  <a:lnTo>
                    <a:pt x="23" y="44"/>
                  </a:lnTo>
                  <a:lnTo>
                    <a:pt x="23" y="48"/>
                  </a:lnTo>
                  <a:lnTo>
                    <a:pt x="26" y="48"/>
                  </a:lnTo>
                  <a:lnTo>
                    <a:pt x="26" y="52"/>
                  </a:lnTo>
                  <a:lnTo>
                    <a:pt x="30" y="52"/>
                  </a:lnTo>
                  <a:lnTo>
                    <a:pt x="34" y="48"/>
                  </a:lnTo>
                  <a:lnTo>
                    <a:pt x="34" y="48"/>
                  </a:lnTo>
                  <a:lnTo>
                    <a:pt x="30" y="52"/>
                  </a:lnTo>
                  <a:lnTo>
                    <a:pt x="30" y="55"/>
                  </a:lnTo>
                  <a:lnTo>
                    <a:pt x="30" y="55"/>
                  </a:lnTo>
                  <a:lnTo>
                    <a:pt x="34" y="52"/>
                  </a:lnTo>
                  <a:lnTo>
                    <a:pt x="37" y="52"/>
                  </a:lnTo>
                  <a:lnTo>
                    <a:pt x="41" y="55"/>
                  </a:lnTo>
                  <a:lnTo>
                    <a:pt x="37" y="55"/>
                  </a:lnTo>
                  <a:lnTo>
                    <a:pt x="34" y="55"/>
                  </a:lnTo>
                  <a:lnTo>
                    <a:pt x="34" y="55"/>
                  </a:lnTo>
                  <a:lnTo>
                    <a:pt x="30" y="55"/>
                  </a:lnTo>
                  <a:lnTo>
                    <a:pt x="30" y="59"/>
                  </a:lnTo>
                  <a:lnTo>
                    <a:pt x="26" y="59"/>
                  </a:lnTo>
                  <a:lnTo>
                    <a:pt x="26" y="59"/>
                  </a:lnTo>
                  <a:lnTo>
                    <a:pt x="23" y="63"/>
                  </a:lnTo>
                  <a:lnTo>
                    <a:pt x="23" y="59"/>
                  </a:lnTo>
                  <a:lnTo>
                    <a:pt x="19" y="59"/>
                  </a:lnTo>
                  <a:lnTo>
                    <a:pt x="19" y="59"/>
                  </a:lnTo>
                  <a:lnTo>
                    <a:pt x="19" y="59"/>
                  </a:lnTo>
                  <a:lnTo>
                    <a:pt x="19" y="63"/>
                  </a:lnTo>
                  <a:lnTo>
                    <a:pt x="19" y="63"/>
                  </a:lnTo>
                  <a:lnTo>
                    <a:pt x="19" y="63"/>
                  </a:lnTo>
                  <a:lnTo>
                    <a:pt x="19" y="70"/>
                  </a:lnTo>
                  <a:lnTo>
                    <a:pt x="23" y="70"/>
                  </a:lnTo>
                  <a:lnTo>
                    <a:pt x="23" y="66"/>
                  </a:lnTo>
                  <a:lnTo>
                    <a:pt x="26" y="70"/>
                  </a:lnTo>
                  <a:lnTo>
                    <a:pt x="30" y="70"/>
                  </a:lnTo>
                  <a:lnTo>
                    <a:pt x="37" y="66"/>
                  </a:lnTo>
                  <a:lnTo>
                    <a:pt x="37" y="66"/>
                  </a:lnTo>
                  <a:lnTo>
                    <a:pt x="41" y="66"/>
                  </a:lnTo>
                  <a:lnTo>
                    <a:pt x="41" y="70"/>
                  </a:lnTo>
                  <a:lnTo>
                    <a:pt x="45" y="7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8" name="Freeform 156"/>
            <p:cNvSpPr>
              <a:spLocks noEditPoints="1"/>
            </p:cNvSpPr>
            <p:nvPr/>
          </p:nvSpPr>
          <p:spPr bwMode="auto">
            <a:xfrm>
              <a:off x="2293512" y="4288867"/>
              <a:ext cx="59116" cy="33169"/>
            </a:xfrm>
            <a:custGeom>
              <a:avLst/>
              <a:gdLst>
                <a:gd name="T0" fmla="*/ 33 w 33"/>
                <a:gd name="T1" fmla="*/ 15 h 19"/>
                <a:gd name="T2" fmla="*/ 29 w 33"/>
                <a:gd name="T3" fmla="*/ 15 h 19"/>
                <a:gd name="T4" fmla="*/ 29 w 33"/>
                <a:gd name="T5" fmla="*/ 19 h 19"/>
                <a:gd name="T6" fmla="*/ 33 w 33"/>
                <a:gd name="T7" fmla="*/ 15 h 19"/>
                <a:gd name="T8" fmla="*/ 33 w 33"/>
                <a:gd name="T9" fmla="*/ 15 h 19"/>
                <a:gd name="T10" fmla="*/ 33 w 33"/>
                <a:gd name="T11" fmla="*/ 15 h 19"/>
                <a:gd name="T12" fmla="*/ 33 w 33"/>
                <a:gd name="T13" fmla="*/ 15 h 19"/>
                <a:gd name="T14" fmla="*/ 18 w 33"/>
                <a:gd name="T15" fmla="*/ 11 h 19"/>
                <a:gd name="T16" fmla="*/ 22 w 33"/>
                <a:gd name="T17" fmla="*/ 11 h 19"/>
                <a:gd name="T18" fmla="*/ 22 w 33"/>
                <a:gd name="T19" fmla="*/ 11 h 19"/>
                <a:gd name="T20" fmla="*/ 22 w 33"/>
                <a:gd name="T21" fmla="*/ 15 h 19"/>
                <a:gd name="T22" fmla="*/ 18 w 33"/>
                <a:gd name="T23" fmla="*/ 11 h 19"/>
                <a:gd name="T24" fmla="*/ 18 w 33"/>
                <a:gd name="T25" fmla="*/ 11 h 19"/>
                <a:gd name="T26" fmla="*/ 15 w 33"/>
                <a:gd name="T27" fmla="*/ 4 h 19"/>
                <a:gd name="T28" fmla="*/ 15 w 33"/>
                <a:gd name="T29" fmla="*/ 8 h 19"/>
                <a:gd name="T30" fmla="*/ 15 w 33"/>
                <a:gd name="T31" fmla="*/ 8 h 19"/>
                <a:gd name="T32" fmla="*/ 15 w 33"/>
                <a:gd name="T33" fmla="*/ 4 h 19"/>
                <a:gd name="T34" fmla="*/ 15 w 33"/>
                <a:gd name="T35" fmla="*/ 4 h 19"/>
                <a:gd name="T36" fmla="*/ 0 w 33"/>
                <a:gd name="T37" fmla="*/ 8 h 19"/>
                <a:gd name="T38" fmla="*/ 4 w 33"/>
                <a:gd name="T39" fmla="*/ 8 h 19"/>
                <a:gd name="T40" fmla="*/ 4 w 33"/>
                <a:gd name="T41" fmla="*/ 11 h 19"/>
                <a:gd name="T42" fmla="*/ 0 w 33"/>
                <a:gd name="T43" fmla="*/ 11 h 19"/>
                <a:gd name="T44" fmla="*/ 0 w 33"/>
                <a:gd name="T45" fmla="*/ 8 h 19"/>
                <a:gd name="T46" fmla="*/ 0 w 33"/>
                <a:gd name="T47" fmla="*/ 8 h 19"/>
                <a:gd name="T48" fmla="*/ 0 w 33"/>
                <a:gd name="T49" fmla="*/ 8 h 19"/>
                <a:gd name="T50" fmla="*/ 4 w 33"/>
                <a:gd name="T51" fmla="*/ 4 h 19"/>
                <a:gd name="T52" fmla="*/ 4 w 33"/>
                <a:gd name="T53" fmla="*/ 4 h 19"/>
                <a:gd name="T54" fmla="*/ 7 w 33"/>
                <a:gd name="T55" fmla="*/ 8 h 19"/>
                <a:gd name="T56" fmla="*/ 7 w 33"/>
                <a:gd name="T57" fmla="*/ 11 h 19"/>
                <a:gd name="T58" fmla="*/ 7 w 33"/>
                <a:gd name="T59" fmla="*/ 15 h 19"/>
                <a:gd name="T60" fmla="*/ 4 w 33"/>
                <a:gd name="T61" fmla="*/ 15 h 19"/>
                <a:gd name="T62" fmla="*/ 7 w 33"/>
                <a:gd name="T63" fmla="*/ 19 h 19"/>
                <a:gd name="T64" fmla="*/ 11 w 33"/>
                <a:gd name="T65" fmla="*/ 19 h 19"/>
                <a:gd name="T66" fmla="*/ 11 w 33"/>
                <a:gd name="T67" fmla="*/ 15 h 19"/>
                <a:gd name="T68" fmla="*/ 11 w 33"/>
                <a:gd name="T69" fmla="*/ 11 h 19"/>
                <a:gd name="T70" fmla="*/ 11 w 33"/>
                <a:gd name="T71" fmla="*/ 8 h 19"/>
                <a:gd name="T72" fmla="*/ 7 w 33"/>
                <a:gd name="T73" fmla="*/ 4 h 19"/>
                <a:gd name="T74" fmla="*/ 7 w 33"/>
                <a:gd name="T75" fmla="*/ 0 h 19"/>
                <a:gd name="T76" fmla="*/ 7 w 33"/>
                <a:gd name="T77" fmla="*/ 0 h 19"/>
                <a:gd name="T78" fmla="*/ 4 w 33"/>
                <a:gd name="T79" fmla="*/ 0 h 19"/>
                <a:gd name="T80" fmla="*/ 4 w 33"/>
                <a:gd name="T81"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3" h="19">
                  <a:moveTo>
                    <a:pt x="33" y="15"/>
                  </a:moveTo>
                  <a:lnTo>
                    <a:pt x="29" y="15"/>
                  </a:lnTo>
                  <a:lnTo>
                    <a:pt x="29" y="19"/>
                  </a:lnTo>
                  <a:lnTo>
                    <a:pt x="33" y="15"/>
                  </a:lnTo>
                  <a:lnTo>
                    <a:pt x="33" y="15"/>
                  </a:lnTo>
                  <a:lnTo>
                    <a:pt x="33" y="15"/>
                  </a:lnTo>
                  <a:lnTo>
                    <a:pt x="33" y="15"/>
                  </a:lnTo>
                  <a:close/>
                  <a:moveTo>
                    <a:pt x="18" y="11"/>
                  </a:moveTo>
                  <a:lnTo>
                    <a:pt x="22" y="11"/>
                  </a:lnTo>
                  <a:lnTo>
                    <a:pt x="22" y="11"/>
                  </a:lnTo>
                  <a:lnTo>
                    <a:pt x="22" y="15"/>
                  </a:lnTo>
                  <a:lnTo>
                    <a:pt x="18" y="11"/>
                  </a:lnTo>
                  <a:lnTo>
                    <a:pt x="18" y="11"/>
                  </a:lnTo>
                  <a:close/>
                  <a:moveTo>
                    <a:pt x="15" y="4"/>
                  </a:moveTo>
                  <a:lnTo>
                    <a:pt x="15" y="8"/>
                  </a:lnTo>
                  <a:lnTo>
                    <a:pt x="15" y="8"/>
                  </a:lnTo>
                  <a:lnTo>
                    <a:pt x="15" y="4"/>
                  </a:lnTo>
                  <a:lnTo>
                    <a:pt x="15" y="4"/>
                  </a:lnTo>
                  <a:close/>
                  <a:moveTo>
                    <a:pt x="0" y="8"/>
                  </a:moveTo>
                  <a:lnTo>
                    <a:pt x="4" y="8"/>
                  </a:lnTo>
                  <a:lnTo>
                    <a:pt x="4" y="11"/>
                  </a:lnTo>
                  <a:lnTo>
                    <a:pt x="0" y="11"/>
                  </a:lnTo>
                  <a:lnTo>
                    <a:pt x="0" y="8"/>
                  </a:lnTo>
                  <a:lnTo>
                    <a:pt x="0" y="8"/>
                  </a:lnTo>
                  <a:lnTo>
                    <a:pt x="0" y="8"/>
                  </a:lnTo>
                  <a:close/>
                  <a:moveTo>
                    <a:pt x="4" y="4"/>
                  </a:moveTo>
                  <a:lnTo>
                    <a:pt x="4" y="4"/>
                  </a:lnTo>
                  <a:lnTo>
                    <a:pt x="7" y="8"/>
                  </a:lnTo>
                  <a:lnTo>
                    <a:pt x="7" y="11"/>
                  </a:lnTo>
                  <a:lnTo>
                    <a:pt x="7" y="15"/>
                  </a:lnTo>
                  <a:lnTo>
                    <a:pt x="4" y="15"/>
                  </a:lnTo>
                  <a:lnTo>
                    <a:pt x="7" y="19"/>
                  </a:lnTo>
                  <a:lnTo>
                    <a:pt x="11" y="19"/>
                  </a:lnTo>
                  <a:lnTo>
                    <a:pt x="11" y="15"/>
                  </a:lnTo>
                  <a:lnTo>
                    <a:pt x="11" y="11"/>
                  </a:lnTo>
                  <a:lnTo>
                    <a:pt x="11" y="8"/>
                  </a:lnTo>
                  <a:lnTo>
                    <a:pt x="7" y="4"/>
                  </a:lnTo>
                  <a:lnTo>
                    <a:pt x="7" y="0"/>
                  </a:lnTo>
                  <a:lnTo>
                    <a:pt x="7" y="0"/>
                  </a:lnTo>
                  <a:lnTo>
                    <a:pt x="4" y="0"/>
                  </a:lnTo>
                  <a:lnTo>
                    <a:pt x="4"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9" name="Freeform 157"/>
            <p:cNvSpPr>
              <a:spLocks noEditPoints="1"/>
            </p:cNvSpPr>
            <p:nvPr/>
          </p:nvSpPr>
          <p:spPr bwMode="auto">
            <a:xfrm>
              <a:off x="3096053" y="3796574"/>
              <a:ext cx="93152" cy="33169"/>
            </a:xfrm>
            <a:custGeom>
              <a:avLst/>
              <a:gdLst>
                <a:gd name="T0" fmla="*/ 44 w 52"/>
                <a:gd name="T1" fmla="*/ 15 h 19"/>
                <a:gd name="T2" fmla="*/ 52 w 52"/>
                <a:gd name="T3" fmla="*/ 19 h 19"/>
                <a:gd name="T4" fmla="*/ 48 w 52"/>
                <a:gd name="T5" fmla="*/ 19 h 19"/>
                <a:gd name="T6" fmla="*/ 44 w 52"/>
                <a:gd name="T7" fmla="*/ 19 h 19"/>
                <a:gd name="T8" fmla="*/ 44 w 52"/>
                <a:gd name="T9" fmla="*/ 15 h 19"/>
                <a:gd name="T10" fmla="*/ 44 w 52"/>
                <a:gd name="T11" fmla="*/ 15 h 19"/>
                <a:gd name="T12" fmla="*/ 48 w 52"/>
                <a:gd name="T13" fmla="*/ 8 h 19"/>
                <a:gd name="T14" fmla="*/ 44 w 52"/>
                <a:gd name="T15" fmla="*/ 8 h 19"/>
                <a:gd name="T16" fmla="*/ 48 w 52"/>
                <a:gd name="T17" fmla="*/ 11 h 19"/>
                <a:gd name="T18" fmla="*/ 48 w 52"/>
                <a:gd name="T19" fmla="*/ 8 h 19"/>
                <a:gd name="T20" fmla="*/ 48 w 52"/>
                <a:gd name="T21" fmla="*/ 8 h 19"/>
                <a:gd name="T22" fmla="*/ 48 w 52"/>
                <a:gd name="T23" fmla="*/ 8 h 19"/>
                <a:gd name="T24" fmla="*/ 29 w 52"/>
                <a:gd name="T25" fmla="*/ 11 h 19"/>
                <a:gd name="T26" fmla="*/ 29 w 52"/>
                <a:gd name="T27" fmla="*/ 11 h 19"/>
                <a:gd name="T28" fmla="*/ 29 w 52"/>
                <a:gd name="T29" fmla="*/ 15 h 19"/>
                <a:gd name="T30" fmla="*/ 33 w 52"/>
                <a:gd name="T31" fmla="*/ 15 h 19"/>
                <a:gd name="T32" fmla="*/ 29 w 52"/>
                <a:gd name="T33" fmla="*/ 11 h 19"/>
                <a:gd name="T34" fmla="*/ 29 w 52"/>
                <a:gd name="T35" fmla="*/ 11 h 19"/>
                <a:gd name="T36" fmla="*/ 22 w 52"/>
                <a:gd name="T37" fmla="*/ 0 h 19"/>
                <a:gd name="T38" fmla="*/ 26 w 52"/>
                <a:gd name="T39" fmla="*/ 0 h 19"/>
                <a:gd name="T40" fmla="*/ 29 w 52"/>
                <a:gd name="T41" fmla="*/ 0 h 19"/>
                <a:gd name="T42" fmla="*/ 29 w 52"/>
                <a:gd name="T43" fmla="*/ 4 h 19"/>
                <a:gd name="T44" fmla="*/ 29 w 52"/>
                <a:gd name="T45" fmla="*/ 4 h 19"/>
                <a:gd name="T46" fmla="*/ 26 w 52"/>
                <a:gd name="T47" fmla="*/ 4 h 19"/>
                <a:gd name="T48" fmla="*/ 22 w 52"/>
                <a:gd name="T49" fmla="*/ 0 h 19"/>
                <a:gd name="T50" fmla="*/ 22 w 52"/>
                <a:gd name="T51" fmla="*/ 0 h 19"/>
                <a:gd name="T52" fmla="*/ 4 w 52"/>
                <a:gd name="T53" fmla="*/ 8 h 19"/>
                <a:gd name="T54" fmla="*/ 4 w 52"/>
                <a:gd name="T55" fmla="*/ 8 h 19"/>
                <a:gd name="T56" fmla="*/ 0 w 52"/>
                <a:gd name="T57" fmla="*/ 8 h 19"/>
                <a:gd name="T58" fmla="*/ 4 w 52"/>
                <a:gd name="T59" fmla="*/ 8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2" h="19">
                  <a:moveTo>
                    <a:pt x="44" y="15"/>
                  </a:moveTo>
                  <a:lnTo>
                    <a:pt x="52" y="19"/>
                  </a:lnTo>
                  <a:lnTo>
                    <a:pt x="48" y="19"/>
                  </a:lnTo>
                  <a:lnTo>
                    <a:pt x="44" y="19"/>
                  </a:lnTo>
                  <a:lnTo>
                    <a:pt x="44" y="15"/>
                  </a:lnTo>
                  <a:lnTo>
                    <a:pt x="44" y="15"/>
                  </a:lnTo>
                  <a:close/>
                  <a:moveTo>
                    <a:pt x="48" y="8"/>
                  </a:moveTo>
                  <a:lnTo>
                    <a:pt x="44" y="8"/>
                  </a:lnTo>
                  <a:lnTo>
                    <a:pt x="48" y="11"/>
                  </a:lnTo>
                  <a:lnTo>
                    <a:pt x="48" y="8"/>
                  </a:lnTo>
                  <a:lnTo>
                    <a:pt x="48" y="8"/>
                  </a:lnTo>
                  <a:lnTo>
                    <a:pt x="48" y="8"/>
                  </a:lnTo>
                  <a:close/>
                  <a:moveTo>
                    <a:pt x="29" y="11"/>
                  </a:moveTo>
                  <a:lnTo>
                    <a:pt x="29" y="11"/>
                  </a:lnTo>
                  <a:lnTo>
                    <a:pt x="29" y="15"/>
                  </a:lnTo>
                  <a:lnTo>
                    <a:pt x="33" y="15"/>
                  </a:lnTo>
                  <a:lnTo>
                    <a:pt x="29" y="11"/>
                  </a:lnTo>
                  <a:lnTo>
                    <a:pt x="29" y="11"/>
                  </a:lnTo>
                  <a:close/>
                  <a:moveTo>
                    <a:pt x="22" y="0"/>
                  </a:moveTo>
                  <a:lnTo>
                    <a:pt x="26" y="0"/>
                  </a:lnTo>
                  <a:lnTo>
                    <a:pt x="29" y="0"/>
                  </a:lnTo>
                  <a:lnTo>
                    <a:pt x="29" y="4"/>
                  </a:lnTo>
                  <a:lnTo>
                    <a:pt x="29" y="4"/>
                  </a:lnTo>
                  <a:lnTo>
                    <a:pt x="26" y="4"/>
                  </a:lnTo>
                  <a:lnTo>
                    <a:pt x="22" y="0"/>
                  </a:lnTo>
                  <a:lnTo>
                    <a:pt x="22" y="0"/>
                  </a:lnTo>
                  <a:close/>
                  <a:moveTo>
                    <a:pt x="4" y="8"/>
                  </a:moveTo>
                  <a:lnTo>
                    <a:pt x="4" y="8"/>
                  </a:lnTo>
                  <a:lnTo>
                    <a:pt x="0" y="8"/>
                  </a:lnTo>
                  <a:lnTo>
                    <a:pt x="4"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0" name="Freeform 158"/>
            <p:cNvSpPr>
              <a:spLocks noEditPoints="1"/>
            </p:cNvSpPr>
            <p:nvPr/>
          </p:nvSpPr>
          <p:spPr bwMode="auto">
            <a:xfrm>
              <a:off x="3022606" y="3789590"/>
              <a:ext cx="66282" cy="20949"/>
            </a:xfrm>
            <a:custGeom>
              <a:avLst/>
              <a:gdLst>
                <a:gd name="T0" fmla="*/ 30 w 37"/>
                <a:gd name="T1" fmla="*/ 8 h 12"/>
                <a:gd name="T2" fmla="*/ 30 w 37"/>
                <a:gd name="T3" fmla="*/ 8 h 12"/>
                <a:gd name="T4" fmla="*/ 37 w 37"/>
                <a:gd name="T5" fmla="*/ 8 h 12"/>
                <a:gd name="T6" fmla="*/ 33 w 37"/>
                <a:gd name="T7" fmla="*/ 8 h 12"/>
                <a:gd name="T8" fmla="*/ 30 w 37"/>
                <a:gd name="T9" fmla="*/ 8 h 12"/>
                <a:gd name="T10" fmla="*/ 30 w 37"/>
                <a:gd name="T11" fmla="*/ 8 h 12"/>
                <a:gd name="T12" fmla="*/ 26 w 37"/>
                <a:gd name="T13" fmla="*/ 0 h 12"/>
                <a:gd name="T14" fmla="*/ 22 w 37"/>
                <a:gd name="T15" fmla="*/ 0 h 12"/>
                <a:gd name="T16" fmla="*/ 15 w 37"/>
                <a:gd name="T17" fmla="*/ 0 h 12"/>
                <a:gd name="T18" fmla="*/ 4 w 37"/>
                <a:gd name="T19" fmla="*/ 0 h 12"/>
                <a:gd name="T20" fmla="*/ 4 w 37"/>
                <a:gd name="T21" fmla="*/ 4 h 12"/>
                <a:gd name="T22" fmla="*/ 0 w 37"/>
                <a:gd name="T23" fmla="*/ 4 h 12"/>
                <a:gd name="T24" fmla="*/ 0 w 37"/>
                <a:gd name="T25" fmla="*/ 4 h 12"/>
                <a:gd name="T26" fmla="*/ 0 w 37"/>
                <a:gd name="T27" fmla="*/ 8 h 12"/>
                <a:gd name="T28" fmla="*/ 0 w 37"/>
                <a:gd name="T29" fmla="*/ 12 h 12"/>
                <a:gd name="T30" fmla="*/ 11 w 37"/>
                <a:gd name="T31" fmla="*/ 12 h 12"/>
                <a:gd name="T32" fmla="*/ 11 w 37"/>
                <a:gd name="T33" fmla="*/ 12 h 12"/>
                <a:gd name="T34" fmla="*/ 19 w 37"/>
                <a:gd name="T35" fmla="*/ 8 h 12"/>
                <a:gd name="T36" fmla="*/ 19 w 37"/>
                <a:gd name="T37" fmla="*/ 12 h 12"/>
                <a:gd name="T38" fmla="*/ 26 w 37"/>
                <a:gd name="T39" fmla="*/ 8 h 12"/>
                <a:gd name="T40" fmla="*/ 30 w 37"/>
                <a:gd name="T41" fmla="*/ 4 h 12"/>
                <a:gd name="T42" fmla="*/ 26 w 37"/>
                <a:gd name="T43" fmla="*/ 4 h 12"/>
                <a:gd name="T44" fmla="*/ 26 w 37"/>
                <a:gd name="T45" fmla="*/ 0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7" h="12">
                  <a:moveTo>
                    <a:pt x="30" y="8"/>
                  </a:moveTo>
                  <a:lnTo>
                    <a:pt x="30" y="8"/>
                  </a:lnTo>
                  <a:lnTo>
                    <a:pt x="37" y="8"/>
                  </a:lnTo>
                  <a:lnTo>
                    <a:pt x="33" y="8"/>
                  </a:lnTo>
                  <a:lnTo>
                    <a:pt x="30" y="8"/>
                  </a:lnTo>
                  <a:lnTo>
                    <a:pt x="30" y="8"/>
                  </a:lnTo>
                  <a:close/>
                  <a:moveTo>
                    <a:pt x="26" y="0"/>
                  </a:moveTo>
                  <a:lnTo>
                    <a:pt x="22" y="0"/>
                  </a:lnTo>
                  <a:lnTo>
                    <a:pt x="15" y="0"/>
                  </a:lnTo>
                  <a:lnTo>
                    <a:pt x="4" y="0"/>
                  </a:lnTo>
                  <a:lnTo>
                    <a:pt x="4" y="4"/>
                  </a:lnTo>
                  <a:lnTo>
                    <a:pt x="0" y="4"/>
                  </a:lnTo>
                  <a:lnTo>
                    <a:pt x="0" y="4"/>
                  </a:lnTo>
                  <a:lnTo>
                    <a:pt x="0" y="8"/>
                  </a:lnTo>
                  <a:lnTo>
                    <a:pt x="0" y="12"/>
                  </a:lnTo>
                  <a:lnTo>
                    <a:pt x="11" y="12"/>
                  </a:lnTo>
                  <a:lnTo>
                    <a:pt x="11" y="12"/>
                  </a:lnTo>
                  <a:lnTo>
                    <a:pt x="19" y="8"/>
                  </a:lnTo>
                  <a:lnTo>
                    <a:pt x="19" y="12"/>
                  </a:lnTo>
                  <a:lnTo>
                    <a:pt x="26" y="8"/>
                  </a:lnTo>
                  <a:lnTo>
                    <a:pt x="30" y="4"/>
                  </a:lnTo>
                  <a:lnTo>
                    <a:pt x="26" y="4"/>
                  </a:lnTo>
                  <a:lnTo>
                    <a:pt x="26"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1" name="Freeform 159"/>
            <p:cNvSpPr>
              <a:spLocks noEditPoints="1"/>
            </p:cNvSpPr>
            <p:nvPr/>
          </p:nvSpPr>
          <p:spPr bwMode="auto">
            <a:xfrm>
              <a:off x="2882879" y="3751186"/>
              <a:ext cx="112858" cy="64593"/>
            </a:xfrm>
            <a:custGeom>
              <a:avLst/>
              <a:gdLst>
                <a:gd name="T0" fmla="*/ 60 w 63"/>
                <a:gd name="T1" fmla="*/ 30 h 37"/>
                <a:gd name="T2" fmla="*/ 60 w 63"/>
                <a:gd name="T3" fmla="*/ 30 h 37"/>
                <a:gd name="T4" fmla="*/ 56 w 63"/>
                <a:gd name="T5" fmla="*/ 26 h 37"/>
                <a:gd name="T6" fmla="*/ 56 w 63"/>
                <a:gd name="T7" fmla="*/ 26 h 37"/>
                <a:gd name="T8" fmla="*/ 8 w 63"/>
                <a:gd name="T9" fmla="*/ 4 h 37"/>
                <a:gd name="T10" fmla="*/ 8 w 63"/>
                <a:gd name="T11" fmla="*/ 11 h 37"/>
                <a:gd name="T12" fmla="*/ 4 w 63"/>
                <a:gd name="T13" fmla="*/ 15 h 37"/>
                <a:gd name="T14" fmla="*/ 4 w 63"/>
                <a:gd name="T15" fmla="*/ 19 h 37"/>
                <a:gd name="T16" fmla="*/ 4 w 63"/>
                <a:gd name="T17" fmla="*/ 22 h 37"/>
                <a:gd name="T18" fmla="*/ 0 w 63"/>
                <a:gd name="T19" fmla="*/ 30 h 37"/>
                <a:gd name="T20" fmla="*/ 4 w 63"/>
                <a:gd name="T21" fmla="*/ 34 h 37"/>
                <a:gd name="T22" fmla="*/ 8 w 63"/>
                <a:gd name="T23" fmla="*/ 37 h 37"/>
                <a:gd name="T24" fmla="*/ 8 w 63"/>
                <a:gd name="T25" fmla="*/ 37 h 37"/>
                <a:gd name="T26" fmla="*/ 15 w 63"/>
                <a:gd name="T27" fmla="*/ 30 h 37"/>
                <a:gd name="T28" fmla="*/ 15 w 63"/>
                <a:gd name="T29" fmla="*/ 26 h 37"/>
                <a:gd name="T30" fmla="*/ 19 w 63"/>
                <a:gd name="T31" fmla="*/ 26 h 37"/>
                <a:gd name="T32" fmla="*/ 26 w 63"/>
                <a:gd name="T33" fmla="*/ 26 h 37"/>
                <a:gd name="T34" fmla="*/ 26 w 63"/>
                <a:gd name="T35" fmla="*/ 30 h 37"/>
                <a:gd name="T36" fmla="*/ 34 w 63"/>
                <a:gd name="T37" fmla="*/ 22 h 37"/>
                <a:gd name="T38" fmla="*/ 45 w 63"/>
                <a:gd name="T39" fmla="*/ 22 h 37"/>
                <a:gd name="T40" fmla="*/ 52 w 63"/>
                <a:gd name="T41" fmla="*/ 26 h 37"/>
                <a:gd name="T42" fmla="*/ 60 w 63"/>
                <a:gd name="T43" fmla="*/ 26 h 37"/>
                <a:gd name="T44" fmla="*/ 63 w 63"/>
                <a:gd name="T45" fmla="*/ 22 h 37"/>
                <a:gd name="T46" fmla="*/ 63 w 63"/>
                <a:gd name="T47" fmla="*/ 19 h 37"/>
                <a:gd name="T48" fmla="*/ 52 w 63"/>
                <a:gd name="T49" fmla="*/ 15 h 37"/>
                <a:gd name="T50" fmla="*/ 45 w 63"/>
                <a:gd name="T51" fmla="*/ 15 h 37"/>
                <a:gd name="T52" fmla="*/ 37 w 63"/>
                <a:gd name="T53" fmla="*/ 11 h 37"/>
                <a:gd name="T54" fmla="*/ 37 w 63"/>
                <a:gd name="T55" fmla="*/ 8 h 37"/>
                <a:gd name="T56" fmla="*/ 48 w 63"/>
                <a:gd name="T57" fmla="*/ 11 h 37"/>
                <a:gd name="T58" fmla="*/ 48 w 63"/>
                <a:gd name="T59" fmla="*/ 8 h 37"/>
                <a:gd name="T60" fmla="*/ 41 w 63"/>
                <a:gd name="T61" fmla="*/ 8 h 37"/>
                <a:gd name="T62" fmla="*/ 37 w 63"/>
                <a:gd name="T63" fmla="*/ 4 h 37"/>
                <a:gd name="T64" fmla="*/ 34 w 63"/>
                <a:gd name="T65" fmla="*/ 4 h 37"/>
                <a:gd name="T66" fmla="*/ 19 w 63"/>
                <a:gd name="T67" fmla="*/ 0 h 37"/>
                <a:gd name="T68" fmla="*/ 8 w 63"/>
                <a:gd name="T69" fmla="*/ 0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3" h="37">
                  <a:moveTo>
                    <a:pt x="56" y="26"/>
                  </a:moveTo>
                  <a:lnTo>
                    <a:pt x="60" y="30"/>
                  </a:lnTo>
                  <a:lnTo>
                    <a:pt x="60" y="30"/>
                  </a:lnTo>
                  <a:lnTo>
                    <a:pt x="60" y="30"/>
                  </a:lnTo>
                  <a:lnTo>
                    <a:pt x="56" y="30"/>
                  </a:lnTo>
                  <a:lnTo>
                    <a:pt x="56" y="26"/>
                  </a:lnTo>
                  <a:lnTo>
                    <a:pt x="56" y="26"/>
                  </a:lnTo>
                  <a:lnTo>
                    <a:pt x="56" y="26"/>
                  </a:lnTo>
                  <a:close/>
                  <a:moveTo>
                    <a:pt x="8" y="4"/>
                  </a:moveTo>
                  <a:lnTo>
                    <a:pt x="8" y="4"/>
                  </a:lnTo>
                  <a:lnTo>
                    <a:pt x="4" y="8"/>
                  </a:lnTo>
                  <a:lnTo>
                    <a:pt x="8" y="11"/>
                  </a:lnTo>
                  <a:lnTo>
                    <a:pt x="8" y="15"/>
                  </a:lnTo>
                  <a:lnTo>
                    <a:pt x="4" y="15"/>
                  </a:lnTo>
                  <a:lnTo>
                    <a:pt x="4" y="15"/>
                  </a:lnTo>
                  <a:lnTo>
                    <a:pt x="4" y="19"/>
                  </a:lnTo>
                  <a:lnTo>
                    <a:pt x="4" y="22"/>
                  </a:lnTo>
                  <a:lnTo>
                    <a:pt x="4" y="22"/>
                  </a:lnTo>
                  <a:lnTo>
                    <a:pt x="0" y="26"/>
                  </a:lnTo>
                  <a:lnTo>
                    <a:pt x="0" y="30"/>
                  </a:lnTo>
                  <a:lnTo>
                    <a:pt x="4" y="30"/>
                  </a:lnTo>
                  <a:lnTo>
                    <a:pt x="4" y="34"/>
                  </a:lnTo>
                  <a:lnTo>
                    <a:pt x="4" y="34"/>
                  </a:lnTo>
                  <a:lnTo>
                    <a:pt x="8" y="37"/>
                  </a:lnTo>
                  <a:lnTo>
                    <a:pt x="8" y="37"/>
                  </a:lnTo>
                  <a:lnTo>
                    <a:pt x="8" y="37"/>
                  </a:lnTo>
                  <a:lnTo>
                    <a:pt x="11" y="34"/>
                  </a:lnTo>
                  <a:lnTo>
                    <a:pt x="15" y="30"/>
                  </a:lnTo>
                  <a:lnTo>
                    <a:pt x="15" y="26"/>
                  </a:lnTo>
                  <a:lnTo>
                    <a:pt x="15" y="26"/>
                  </a:lnTo>
                  <a:lnTo>
                    <a:pt x="19" y="26"/>
                  </a:lnTo>
                  <a:lnTo>
                    <a:pt x="19" y="26"/>
                  </a:lnTo>
                  <a:lnTo>
                    <a:pt x="23" y="22"/>
                  </a:lnTo>
                  <a:lnTo>
                    <a:pt x="26" y="26"/>
                  </a:lnTo>
                  <a:lnTo>
                    <a:pt x="26" y="26"/>
                  </a:lnTo>
                  <a:lnTo>
                    <a:pt x="26" y="30"/>
                  </a:lnTo>
                  <a:lnTo>
                    <a:pt x="30" y="26"/>
                  </a:lnTo>
                  <a:lnTo>
                    <a:pt x="34" y="22"/>
                  </a:lnTo>
                  <a:lnTo>
                    <a:pt x="41" y="22"/>
                  </a:lnTo>
                  <a:lnTo>
                    <a:pt x="45" y="22"/>
                  </a:lnTo>
                  <a:lnTo>
                    <a:pt x="48" y="22"/>
                  </a:lnTo>
                  <a:lnTo>
                    <a:pt x="52" y="26"/>
                  </a:lnTo>
                  <a:lnTo>
                    <a:pt x="56" y="26"/>
                  </a:lnTo>
                  <a:lnTo>
                    <a:pt x="60" y="26"/>
                  </a:lnTo>
                  <a:lnTo>
                    <a:pt x="60" y="22"/>
                  </a:lnTo>
                  <a:lnTo>
                    <a:pt x="63" y="22"/>
                  </a:lnTo>
                  <a:lnTo>
                    <a:pt x="63" y="22"/>
                  </a:lnTo>
                  <a:lnTo>
                    <a:pt x="63" y="19"/>
                  </a:lnTo>
                  <a:lnTo>
                    <a:pt x="56" y="15"/>
                  </a:lnTo>
                  <a:lnTo>
                    <a:pt x="52" y="15"/>
                  </a:lnTo>
                  <a:lnTo>
                    <a:pt x="48" y="15"/>
                  </a:lnTo>
                  <a:lnTo>
                    <a:pt x="45" y="15"/>
                  </a:lnTo>
                  <a:lnTo>
                    <a:pt x="41" y="11"/>
                  </a:lnTo>
                  <a:lnTo>
                    <a:pt x="37" y="11"/>
                  </a:lnTo>
                  <a:lnTo>
                    <a:pt x="34" y="11"/>
                  </a:lnTo>
                  <a:lnTo>
                    <a:pt x="37" y="8"/>
                  </a:lnTo>
                  <a:lnTo>
                    <a:pt x="41" y="11"/>
                  </a:lnTo>
                  <a:lnTo>
                    <a:pt x="48" y="11"/>
                  </a:lnTo>
                  <a:lnTo>
                    <a:pt x="52" y="11"/>
                  </a:lnTo>
                  <a:lnTo>
                    <a:pt x="48" y="8"/>
                  </a:lnTo>
                  <a:lnTo>
                    <a:pt x="48" y="8"/>
                  </a:lnTo>
                  <a:lnTo>
                    <a:pt x="41" y="8"/>
                  </a:lnTo>
                  <a:lnTo>
                    <a:pt x="37" y="4"/>
                  </a:lnTo>
                  <a:lnTo>
                    <a:pt x="37" y="4"/>
                  </a:lnTo>
                  <a:lnTo>
                    <a:pt x="34" y="4"/>
                  </a:lnTo>
                  <a:lnTo>
                    <a:pt x="34" y="4"/>
                  </a:lnTo>
                  <a:lnTo>
                    <a:pt x="19" y="0"/>
                  </a:lnTo>
                  <a:lnTo>
                    <a:pt x="19" y="0"/>
                  </a:lnTo>
                  <a:lnTo>
                    <a:pt x="15" y="0"/>
                  </a:lnTo>
                  <a:lnTo>
                    <a:pt x="8" y="0"/>
                  </a:lnTo>
                  <a:lnTo>
                    <a:pt x="8"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2" name="Freeform 160"/>
            <p:cNvSpPr>
              <a:spLocks noEditPoints="1"/>
            </p:cNvSpPr>
            <p:nvPr/>
          </p:nvSpPr>
          <p:spPr bwMode="auto">
            <a:xfrm>
              <a:off x="3506279" y="1057539"/>
              <a:ext cx="1241430" cy="1412288"/>
            </a:xfrm>
            <a:custGeom>
              <a:avLst/>
              <a:gdLst>
                <a:gd name="T0" fmla="*/ 47 w 187"/>
                <a:gd name="T1" fmla="*/ 209 h 218"/>
                <a:gd name="T2" fmla="*/ 36 w 187"/>
                <a:gd name="T3" fmla="*/ 200 h 218"/>
                <a:gd name="T4" fmla="*/ 31 w 187"/>
                <a:gd name="T5" fmla="*/ 189 h 218"/>
                <a:gd name="T6" fmla="*/ 29 w 187"/>
                <a:gd name="T7" fmla="*/ 185 h 218"/>
                <a:gd name="T8" fmla="*/ 32 w 187"/>
                <a:gd name="T9" fmla="*/ 173 h 218"/>
                <a:gd name="T10" fmla="*/ 31 w 187"/>
                <a:gd name="T11" fmla="*/ 166 h 218"/>
                <a:gd name="T12" fmla="*/ 39 w 187"/>
                <a:gd name="T13" fmla="*/ 161 h 218"/>
                <a:gd name="T14" fmla="*/ 40 w 187"/>
                <a:gd name="T15" fmla="*/ 158 h 218"/>
                <a:gd name="T16" fmla="*/ 43 w 187"/>
                <a:gd name="T17" fmla="*/ 149 h 218"/>
                <a:gd name="T18" fmla="*/ 45 w 187"/>
                <a:gd name="T19" fmla="*/ 141 h 218"/>
                <a:gd name="T20" fmla="*/ 44 w 187"/>
                <a:gd name="T21" fmla="*/ 129 h 218"/>
                <a:gd name="T22" fmla="*/ 33 w 187"/>
                <a:gd name="T23" fmla="*/ 127 h 218"/>
                <a:gd name="T24" fmla="*/ 37 w 187"/>
                <a:gd name="T25" fmla="*/ 108 h 218"/>
                <a:gd name="T26" fmla="*/ 29 w 187"/>
                <a:gd name="T27" fmla="*/ 84 h 218"/>
                <a:gd name="T28" fmla="*/ 6 w 187"/>
                <a:gd name="T29" fmla="*/ 74 h 218"/>
                <a:gd name="T30" fmla="*/ 19 w 187"/>
                <a:gd name="T31" fmla="*/ 64 h 218"/>
                <a:gd name="T32" fmla="*/ 7 w 187"/>
                <a:gd name="T33" fmla="*/ 50 h 218"/>
                <a:gd name="T34" fmla="*/ 37 w 187"/>
                <a:gd name="T35" fmla="*/ 37 h 218"/>
                <a:gd name="T36" fmla="*/ 48 w 187"/>
                <a:gd name="T37" fmla="*/ 25 h 218"/>
                <a:gd name="T38" fmla="*/ 73 w 187"/>
                <a:gd name="T39" fmla="*/ 13 h 218"/>
                <a:gd name="T40" fmla="*/ 86 w 187"/>
                <a:gd name="T41" fmla="*/ 23 h 218"/>
                <a:gd name="T42" fmla="*/ 101 w 187"/>
                <a:gd name="T43" fmla="*/ 23 h 218"/>
                <a:gd name="T44" fmla="*/ 107 w 187"/>
                <a:gd name="T45" fmla="*/ 9 h 218"/>
                <a:gd name="T46" fmla="*/ 126 w 187"/>
                <a:gd name="T47" fmla="*/ 1 h 218"/>
                <a:gd name="T48" fmla="*/ 138 w 187"/>
                <a:gd name="T49" fmla="*/ 9 h 218"/>
                <a:gd name="T50" fmla="*/ 148 w 187"/>
                <a:gd name="T51" fmla="*/ 11 h 218"/>
                <a:gd name="T52" fmla="*/ 165 w 187"/>
                <a:gd name="T53" fmla="*/ 23 h 218"/>
                <a:gd name="T54" fmla="*/ 129 w 187"/>
                <a:gd name="T55" fmla="*/ 28 h 218"/>
                <a:gd name="T56" fmla="*/ 157 w 187"/>
                <a:gd name="T57" fmla="*/ 30 h 218"/>
                <a:gd name="T58" fmla="*/ 163 w 187"/>
                <a:gd name="T59" fmla="*/ 38 h 218"/>
                <a:gd name="T60" fmla="*/ 180 w 187"/>
                <a:gd name="T61" fmla="*/ 42 h 218"/>
                <a:gd name="T62" fmla="*/ 164 w 187"/>
                <a:gd name="T63" fmla="*/ 51 h 218"/>
                <a:gd name="T64" fmla="*/ 157 w 187"/>
                <a:gd name="T65" fmla="*/ 77 h 218"/>
                <a:gd name="T66" fmla="*/ 155 w 187"/>
                <a:gd name="T67" fmla="*/ 88 h 218"/>
                <a:gd name="T68" fmla="*/ 156 w 187"/>
                <a:gd name="T69" fmla="*/ 98 h 218"/>
                <a:gd name="T70" fmla="*/ 152 w 187"/>
                <a:gd name="T71" fmla="*/ 106 h 218"/>
                <a:gd name="T72" fmla="*/ 151 w 187"/>
                <a:gd name="T73" fmla="*/ 117 h 218"/>
                <a:gd name="T74" fmla="*/ 138 w 187"/>
                <a:gd name="T75" fmla="*/ 119 h 218"/>
                <a:gd name="T76" fmla="*/ 132 w 187"/>
                <a:gd name="T77" fmla="*/ 125 h 218"/>
                <a:gd name="T78" fmla="*/ 145 w 187"/>
                <a:gd name="T79" fmla="*/ 136 h 218"/>
                <a:gd name="T80" fmla="*/ 137 w 187"/>
                <a:gd name="T81" fmla="*/ 142 h 218"/>
                <a:gd name="T82" fmla="*/ 125 w 187"/>
                <a:gd name="T83" fmla="*/ 141 h 218"/>
                <a:gd name="T84" fmla="*/ 134 w 187"/>
                <a:gd name="T85" fmla="*/ 147 h 218"/>
                <a:gd name="T86" fmla="*/ 127 w 187"/>
                <a:gd name="T87" fmla="*/ 159 h 218"/>
                <a:gd name="T88" fmla="*/ 106 w 187"/>
                <a:gd name="T89" fmla="*/ 162 h 218"/>
                <a:gd name="T90" fmla="*/ 88 w 187"/>
                <a:gd name="T91" fmla="*/ 178 h 218"/>
                <a:gd name="T92" fmla="*/ 75 w 187"/>
                <a:gd name="T93" fmla="*/ 180 h 218"/>
                <a:gd name="T94" fmla="*/ 65 w 187"/>
                <a:gd name="T95" fmla="*/ 193 h 218"/>
                <a:gd name="T96" fmla="*/ 62 w 187"/>
                <a:gd name="T97" fmla="*/ 203 h 218"/>
                <a:gd name="T98" fmla="*/ 54 w 187"/>
                <a:gd name="T99" fmla="*/ 212 h 218"/>
                <a:gd name="T100" fmla="*/ 62 w 187"/>
                <a:gd name="T101" fmla="*/ 199 h 218"/>
                <a:gd name="T102" fmla="*/ 139 w 187"/>
                <a:gd name="T103" fmla="*/ 153 h 218"/>
                <a:gd name="T104" fmla="*/ 141 w 187"/>
                <a:gd name="T105" fmla="*/ 126 h 218"/>
                <a:gd name="T106" fmla="*/ 150 w 187"/>
                <a:gd name="T107" fmla="*/ 112 h 218"/>
                <a:gd name="T108" fmla="*/ 154 w 187"/>
                <a:gd name="T109" fmla="*/ 94 h 218"/>
                <a:gd name="T110" fmla="*/ 173 w 187"/>
                <a:gd name="T111" fmla="*/ 29 h 218"/>
                <a:gd name="T112" fmla="*/ 106 w 187"/>
                <a:gd name="T113" fmla="*/ 8 h 218"/>
                <a:gd name="T114" fmla="*/ 84 w 187"/>
                <a:gd name="T115" fmla="*/ 17 h 218"/>
                <a:gd name="T116" fmla="*/ 35 w 187"/>
                <a:gd name="T117" fmla="*/ 101 h 218"/>
                <a:gd name="T118" fmla="*/ 35 w 187"/>
                <a:gd name="T119" fmla="*/ 118 h 218"/>
                <a:gd name="T120" fmla="*/ 37 w 187"/>
                <a:gd name="T121" fmla="*/ 210 h 218"/>
                <a:gd name="T122" fmla="*/ 34 w 187"/>
                <a:gd name="T123" fmla="*/ 154 h 218"/>
                <a:gd name="T124" fmla="*/ 43 w 187"/>
                <a:gd name="T125" fmla="*/ 145 h 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87" h="218">
                  <a:moveTo>
                    <a:pt x="55" y="216"/>
                  </a:moveTo>
                  <a:cubicBezTo>
                    <a:pt x="53" y="215"/>
                    <a:pt x="53" y="215"/>
                    <a:pt x="53" y="215"/>
                  </a:cubicBezTo>
                  <a:cubicBezTo>
                    <a:pt x="52" y="215"/>
                    <a:pt x="52" y="215"/>
                    <a:pt x="52" y="215"/>
                  </a:cubicBezTo>
                  <a:cubicBezTo>
                    <a:pt x="52" y="214"/>
                    <a:pt x="52" y="214"/>
                    <a:pt x="52" y="214"/>
                  </a:cubicBezTo>
                  <a:cubicBezTo>
                    <a:pt x="52" y="214"/>
                    <a:pt x="52" y="214"/>
                    <a:pt x="52" y="214"/>
                  </a:cubicBezTo>
                  <a:cubicBezTo>
                    <a:pt x="53" y="214"/>
                    <a:pt x="53" y="214"/>
                    <a:pt x="53" y="214"/>
                  </a:cubicBezTo>
                  <a:cubicBezTo>
                    <a:pt x="53" y="213"/>
                    <a:pt x="53" y="213"/>
                    <a:pt x="53" y="213"/>
                  </a:cubicBezTo>
                  <a:cubicBezTo>
                    <a:pt x="52" y="213"/>
                    <a:pt x="52" y="213"/>
                    <a:pt x="52" y="213"/>
                  </a:cubicBezTo>
                  <a:cubicBezTo>
                    <a:pt x="52" y="214"/>
                    <a:pt x="52" y="214"/>
                    <a:pt x="52" y="214"/>
                  </a:cubicBezTo>
                  <a:cubicBezTo>
                    <a:pt x="51" y="214"/>
                    <a:pt x="51" y="214"/>
                    <a:pt x="51" y="214"/>
                  </a:cubicBezTo>
                  <a:cubicBezTo>
                    <a:pt x="51" y="215"/>
                    <a:pt x="51" y="215"/>
                    <a:pt x="51" y="215"/>
                  </a:cubicBezTo>
                  <a:cubicBezTo>
                    <a:pt x="51" y="215"/>
                    <a:pt x="51" y="215"/>
                    <a:pt x="51" y="215"/>
                  </a:cubicBezTo>
                  <a:cubicBezTo>
                    <a:pt x="50" y="215"/>
                    <a:pt x="50" y="215"/>
                    <a:pt x="50" y="215"/>
                  </a:cubicBezTo>
                  <a:cubicBezTo>
                    <a:pt x="50" y="215"/>
                    <a:pt x="50" y="215"/>
                    <a:pt x="50" y="215"/>
                  </a:cubicBezTo>
                  <a:cubicBezTo>
                    <a:pt x="50" y="216"/>
                    <a:pt x="50" y="216"/>
                    <a:pt x="50" y="216"/>
                  </a:cubicBezTo>
                  <a:cubicBezTo>
                    <a:pt x="50" y="216"/>
                    <a:pt x="50" y="216"/>
                    <a:pt x="50" y="216"/>
                  </a:cubicBezTo>
                  <a:cubicBezTo>
                    <a:pt x="50" y="216"/>
                    <a:pt x="50" y="216"/>
                    <a:pt x="50" y="216"/>
                  </a:cubicBezTo>
                  <a:cubicBezTo>
                    <a:pt x="50" y="215"/>
                    <a:pt x="50" y="215"/>
                    <a:pt x="50" y="215"/>
                  </a:cubicBezTo>
                  <a:cubicBezTo>
                    <a:pt x="50" y="214"/>
                    <a:pt x="50" y="214"/>
                    <a:pt x="50" y="214"/>
                  </a:cubicBezTo>
                  <a:cubicBezTo>
                    <a:pt x="50" y="214"/>
                    <a:pt x="50" y="214"/>
                    <a:pt x="50" y="214"/>
                  </a:cubicBezTo>
                  <a:cubicBezTo>
                    <a:pt x="51" y="213"/>
                    <a:pt x="51" y="213"/>
                    <a:pt x="51" y="213"/>
                  </a:cubicBezTo>
                  <a:cubicBezTo>
                    <a:pt x="51" y="213"/>
                    <a:pt x="51" y="213"/>
                    <a:pt x="51" y="213"/>
                  </a:cubicBezTo>
                  <a:cubicBezTo>
                    <a:pt x="50" y="213"/>
                    <a:pt x="50" y="213"/>
                    <a:pt x="50" y="213"/>
                  </a:cubicBezTo>
                  <a:cubicBezTo>
                    <a:pt x="50" y="214"/>
                    <a:pt x="50" y="214"/>
                    <a:pt x="50" y="214"/>
                  </a:cubicBezTo>
                  <a:cubicBezTo>
                    <a:pt x="49" y="215"/>
                    <a:pt x="49" y="215"/>
                    <a:pt x="49" y="215"/>
                  </a:cubicBezTo>
                  <a:cubicBezTo>
                    <a:pt x="49" y="215"/>
                    <a:pt x="49" y="215"/>
                    <a:pt x="49" y="215"/>
                  </a:cubicBezTo>
                  <a:cubicBezTo>
                    <a:pt x="49" y="214"/>
                    <a:pt x="49" y="214"/>
                    <a:pt x="49" y="214"/>
                  </a:cubicBezTo>
                  <a:cubicBezTo>
                    <a:pt x="49" y="214"/>
                    <a:pt x="49" y="214"/>
                    <a:pt x="49" y="214"/>
                  </a:cubicBezTo>
                  <a:cubicBezTo>
                    <a:pt x="50" y="213"/>
                    <a:pt x="50" y="213"/>
                    <a:pt x="50" y="213"/>
                  </a:cubicBezTo>
                  <a:cubicBezTo>
                    <a:pt x="50" y="212"/>
                    <a:pt x="50" y="212"/>
                    <a:pt x="50" y="212"/>
                  </a:cubicBezTo>
                  <a:cubicBezTo>
                    <a:pt x="50" y="212"/>
                    <a:pt x="50" y="212"/>
                    <a:pt x="50" y="212"/>
                  </a:cubicBezTo>
                  <a:cubicBezTo>
                    <a:pt x="49" y="212"/>
                    <a:pt x="49" y="212"/>
                    <a:pt x="49" y="212"/>
                  </a:cubicBezTo>
                  <a:cubicBezTo>
                    <a:pt x="49" y="213"/>
                    <a:pt x="49" y="213"/>
                    <a:pt x="49" y="213"/>
                  </a:cubicBezTo>
                  <a:cubicBezTo>
                    <a:pt x="48" y="213"/>
                    <a:pt x="48" y="213"/>
                    <a:pt x="48" y="213"/>
                  </a:cubicBezTo>
                  <a:cubicBezTo>
                    <a:pt x="48" y="213"/>
                    <a:pt x="48" y="213"/>
                    <a:pt x="48" y="213"/>
                  </a:cubicBezTo>
                  <a:cubicBezTo>
                    <a:pt x="48" y="212"/>
                    <a:pt x="48" y="212"/>
                    <a:pt x="48" y="212"/>
                  </a:cubicBezTo>
                  <a:cubicBezTo>
                    <a:pt x="49" y="212"/>
                    <a:pt x="49" y="212"/>
                    <a:pt x="49" y="212"/>
                  </a:cubicBezTo>
                  <a:cubicBezTo>
                    <a:pt x="49" y="212"/>
                    <a:pt x="49" y="212"/>
                    <a:pt x="49" y="212"/>
                  </a:cubicBezTo>
                  <a:cubicBezTo>
                    <a:pt x="48" y="212"/>
                    <a:pt x="48" y="212"/>
                    <a:pt x="48" y="212"/>
                  </a:cubicBezTo>
                  <a:cubicBezTo>
                    <a:pt x="48" y="212"/>
                    <a:pt x="48" y="212"/>
                    <a:pt x="48" y="212"/>
                  </a:cubicBezTo>
                  <a:cubicBezTo>
                    <a:pt x="47" y="212"/>
                    <a:pt x="47" y="212"/>
                    <a:pt x="47" y="212"/>
                  </a:cubicBezTo>
                  <a:cubicBezTo>
                    <a:pt x="47" y="213"/>
                    <a:pt x="47" y="213"/>
                    <a:pt x="47" y="213"/>
                  </a:cubicBezTo>
                  <a:cubicBezTo>
                    <a:pt x="47" y="212"/>
                    <a:pt x="47" y="212"/>
                    <a:pt x="47" y="212"/>
                  </a:cubicBezTo>
                  <a:cubicBezTo>
                    <a:pt x="47" y="212"/>
                    <a:pt x="47" y="212"/>
                    <a:pt x="47" y="212"/>
                  </a:cubicBezTo>
                  <a:cubicBezTo>
                    <a:pt x="47" y="212"/>
                    <a:pt x="47" y="212"/>
                    <a:pt x="47" y="212"/>
                  </a:cubicBezTo>
                  <a:cubicBezTo>
                    <a:pt x="46" y="212"/>
                    <a:pt x="46" y="212"/>
                    <a:pt x="46" y="212"/>
                  </a:cubicBezTo>
                  <a:cubicBezTo>
                    <a:pt x="46" y="212"/>
                    <a:pt x="46" y="212"/>
                    <a:pt x="46" y="212"/>
                  </a:cubicBezTo>
                  <a:cubicBezTo>
                    <a:pt x="46" y="212"/>
                    <a:pt x="46" y="212"/>
                    <a:pt x="46" y="212"/>
                  </a:cubicBezTo>
                  <a:cubicBezTo>
                    <a:pt x="47" y="211"/>
                    <a:pt x="47" y="211"/>
                    <a:pt x="47" y="211"/>
                  </a:cubicBezTo>
                  <a:cubicBezTo>
                    <a:pt x="47" y="210"/>
                    <a:pt x="47" y="210"/>
                    <a:pt x="47" y="210"/>
                  </a:cubicBezTo>
                  <a:cubicBezTo>
                    <a:pt x="48" y="210"/>
                    <a:pt x="48" y="210"/>
                    <a:pt x="48" y="210"/>
                  </a:cubicBezTo>
                  <a:cubicBezTo>
                    <a:pt x="49" y="210"/>
                    <a:pt x="49" y="210"/>
                    <a:pt x="49" y="210"/>
                  </a:cubicBezTo>
                  <a:cubicBezTo>
                    <a:pt x="49" y="210"/>
                    <a:pt x="49" y="210"/>
                    <a:pt x="49" y="210"/>
                  </a:cubicBezTo>
                  <a:cubicBezTo>
                    <a:pt x="48" y="210"/>
                    <a:pt x="48" y="210"/>
                    <a:pt x="48" y="210"/>
                  </a:cubicBezTo>
                  <a:cubicBezTo>
                    <a:pt x="47" y="210"/>
                    <a:pt x="47" y="210"/>
                    <a:pt x="47" y="210"/>
                  </a:cubicBezTo>
                  <a:cubicBezTo>
                    <a:pt x="47" y="210"/>
                    <a:pt x="47" y="210"/>
                    <a:pt x="47" y="210"/>
                  </a:cubicBezTo>
                  <a:cubicBezTo>
                    <a:pt x="47" y="210"/>
                    <a:pt x="47" y="210"/>
                    <a:pt x="47" y="210"/>
                  </a:cubicBezTo>
                  <a:cubicBezTo>
                    <a:pt x="48" y="210"/>
                    <a:pt x="48" y="210"/>
                    <a:pt x="48" y="210"/>
                  </a:cubicBezTo>
                  <a:cubicBezTo>
                    <a:pt x="48" y="209"/>
                    <a:pt x="48" y="209"/>
                    <a:pt x="48" y="209"/>
                  </a:cubicBezTo>
                  <a:cubicBezTo>
                    <a:pt x="49" y="209"/>
                    <a:pt x="49" y="209"/>
                    <a:pt x="49" y="209"/>
                  </a:cubicBezTo>
                  <a:cubicBezTo>
                    <a:pt x="50" y="209"/>
                    <a:pt x="50" y="209"/>
                    <a:pt x="50" y="209"/>
                  </a:cubicBezTo>
                  <a:cubicBezTo>
                    <a:pt x="50" y="208"/>
                    <a:pt x="50" y="208"/>
                    <a:pt x="50" y="208"/>
                  </a:cubicBezTo>
                  <a:cubicBezTo>
                    <a:pt x="49" y="208"/>
                    <a:pt x="49" y="208"/>
                    <a:pt x="49" y="208"/>
                  </a:cubicBezTo>
                  <a:cubicBezTo>
                    <a:pt x="49" y="208"/>
                    <a:pt x="49" y="208"/>
                    <a:pt x="49" y="208"/>
                  </a:cubicBezTo>
                  <a:cubicBezTo>
                    <a:pt x="48" y="209"/>
                    <a:pt x="48" y="209"/>
                    <a:pt x="48" y="209"/>
                  </a:cubicBezTo>
                  <a:cubicBezTo>
                    <a:pt x="47" y="209"/>
                    <a:pt x="47" y="209"/>
                    <a:pt x="47" y="209"/>
                  </a:cubicBezTo>
                  <a:cubicBezTo>
                    <a:pt x="46" y="210"/>
                    <a:pt x="46" y="210"/>
                    <a:pt x="46" y="210"/>
                  </a:cubicBezTo>
                  <a:cubicBezTo>
                    <a:pt x="46" y="209"/>
                    <a:pt x="46" y="209"/>
                    <a:pt x="46" y="209"/>
                  </a:cubicBezTo>
                  <a:cubicBezTo>
                    <a:pt x="46" y="209"/>
                    <a:pt x="46" y="209"/>
                    <a:pt x="46" y="209"/>
                  </a:cubicBezTo>
                  <a:cubicBezTo>
                    <a:pt x="47" y="209"/>
                    <a:pt x="47" y="209"/>
                    <a:pt x="47" y="209"/>
                  </a:cubicBezTo>
                  <a:cubicBezTo>
                    <a:pt x="47" y="208"/>
                    <a:pt x="47" y="208"/>
                    <a:pt x="47" y="208"/>
                  </a:cubicBezTo>
                  <a:cubicBezTo>
                    <a:pt x="47" y="208"/>
                    <a:pt x="47" y="208"/>
                    <a:pt x="47" y="208"/>
                  </a:cubicBezTo>
                  <a:cubicBezTo>
                    <a:pt x="47" y="207"/>
                    <a:pt x="47" y="207"/>
                    <a:pt x="47" y="207"/>
                  </a:cubicBezTo>
                  <a:cubicBezTo>
                    <a:pt x="47" y="207"/>
                    <a:pt x="47" y="207"/>
                    <a:pt x="47" y="207"/>
                  </a:cubicBezTo>
                  <a:cubicBezTo>
                    <a:pt x="46" y="207"/>
                    <a:pt x="46" y="207"/>
                    <a:pt x="46" y="207"/>
                  </a:cubicBezTo>
                  <a:cubicBezTo>
                    <a:pt x="46" y="207"/>
                    <a:pt x="46" y="207"/>
                    <a:pt x="46" y="207"/>
                  </a:cubicBezTo>
                  <a:cubicBezTo>
                    <a:pt x="47" y="208"/>
                    <a:pt x="47" y="208"/>
                    <a:pt x="47" y="208"/>
                  </a:cubicBezTo>
                  <a:cubicBezTo>
                    <a:pt x="47" y="208"/>
                    <a:pt x="47" y="208"/>
                    <a:pt x="47" y="208"/>
                  </a:cubicBezTo>
                  <a:cubicBezTo>
                    <a:pt x="46" y="208"/>
                    <a:pt x="46" y="208"/>
                    <a:pt x="46" y="208"/>
                  </a:cubicBezTo>
                  <a:cubicBezTo>
                    <a:pt x="45" y="208"/>
                    <a:pt x="45" y="208"/>
                    <a:pt x="45" y="208"/>
                  </a:cubicBezTo>
                  <a:cubicBezTo>
                    <a:pt x="45" y="208"/>
                    <a:pt x="45" y="208"/>
                    <a:pt x="45" y="208"/>
                  </a:cubicBezTo>
                  <a:cubicBezTo>
                    <a:pt x="44" y="208"/>
                    <a:pt x="44" y="208"/>
                    <a:pt x="44" y="208"/>
                  </a:cubicBezTo>
                  <a:cubicBezTo>
                    <a:pt x="44" y="209"/>
                    <a:pt x="44" y="209"/>
                    <a:pt x="44" y="209"/>
                  </a:cubicBezTo>
                  <a:cubicBezTo>
                    <a:pt x="44" y="209"/>
                    <a:pt x="44" y="209"/>
                    <a:pt x="44" y="209"/>
                  </a:cubicBezTo>
                  <a:cubicBezTo>
                    <a:pt x="43" y="209"/>
                    <a:pt x="43" y="209"/>
                    <a:pt x="43" y="209"/>
                  </a:cubicBezTo>
                  <a:cubicBezTo>
                    <a:pt x="43" y="209"/>
                    <a:pt x="43" y="209"/>
                    <a:pt x="43" y="209"/>
                  </a:cubicBezTo>
                  <a:cubicBezTo>
                    <a:pt x="42" y="209"/>
                    <a:pt x="42" y="209"/>
                    <a:pt x="42" y="209"/>
                  </a:cubicBezTo>
                  <a:cubicBezTo>
                    <a:pt x="42" y="209"/>
                    <a:pt x="42" y="209"/>
                    <a:pt x="42" y="209"/>
                  </a:cubicBezTo>
                  <a:cubicBezTo>
                    <a:pt x="41" y="209"/>
                    <a:pt x="41" y="209"/>
                    <a:pt x="41" y="209"/>
                  </a:cubicBezTo>
                  <a:cubicBezTo>
                    <a:pt x="41" y="209"/>
                    <a:pt x="41" y="209"/>
                    <a:pt x="41" y="209"/>
                  </a:cubicBezTo>
                  <a:cubicBezTo>
                    <a:pt x="40" y="209"/>
                    <a:pt x="40" y="209"/>
                    <a:pt x="40" y="209"/>
                  </a:cubicBezTo>
                  <a:cubicBezTo>
                    <a:pt x="40" y="210"/>
                    <a:pt x="40" y="210"/>
                    <a:pt x="40" y="210"/>
                  </a:cubicBezTo>
                  <a:cubicBezTo>
                    <a:pt x="40" y="210"/>
                    <a:pt x="40" y="210"/>
                    <a:pt x="40" y="210"/>
                  </a:cubicBezTo>
                  <a:cubicBezTo>
                    <a:pt x="40" y="210"/>
                    <a:pt x="40" y="210"/>
                    <a:pt x="40" y="210"/>
                  </a:cubicBezTo>
                  <a:cubicBezTo>
                    <a:pt x="39" y="210"/>
                    <a:pt x="39" y="210"/>
                    <a:pt x="39" y="210"/>
                  </a:cubicBezTo>
                  <a:cubicBezTo>
                    <a:pt x="39" y="210"/>
                    <a:pt x="39" y="210"/>
                    <a:pt x="39" y="210"/>
                  </a:cubicBezTo>
                  <a:cubicBezTo>
                    <a:pt x="39" y="209"/>
                    <a:pt x="39" y="209"/>
                    <a:pt x="39" y="209"/>
                  </a:cubicBezTo>
                  <a:cubicBezTo>
                    <a:pt x="40" y="209"/>
                    <a:pt x="40" y="209"/>
                    <a:pt x="40" y="209"/>
                  </a:cubicBezTo>
                  <a:cubicBezTo>
                    <a:pt x="40" y="209"/>
                    <a:pt x="40" y="209"/>
                    <a:pt x="40" y="209"/>
                  </a:cubicBezTo>
                  <a:cubicBezTo>
                    <a:pt x="40" y="208"/>
                    <a:pt x="40" y="208"/>
                    <a:pt x="40" y="208"/>
                  </a:cubicBezTo>
                  <a:cubicBezTo>
                    <a:pt x="39" y="208"/>
                    <a:pt x="39" y="208"/>
                    <a:pt x="39" y="208"/>
                  </a:cubicBezTo>
                  <a:cubicBezTo>
                    <a:pt x="39" y="207"/>
                    <a:pt x="39" y="207"/>
                    <a:pt x="39" y="207"/>
                  </a:cubicBezTo>
                  <a:cubicBezTo>
                    <a:pt x="39" y="207"/>
                    <a:pt x="39" y="207"/>
                    <a:pt x="39" y="207"/>
                  </a:cubicBezTo>
                  <a:cubicBezTo>
                    <a:pt x="38" y="207"/>
                    <a:pt x="38" y="207"/>
                    <a:pt x="38" y="207"/>
                  </a:cubicBezTo>
                  <a:cubicBezTo>
                    <a:pt x="38" y="207"/>
                    <a:pt x="38" y="207"/>
                    <a:pt x="38" y="207"/>
                  </a:cubicBezTo>
                  <a:cubicBezTo>
                    <a:pt x="37" y="207"/>
                    <a:pt x="37" y="207"/>
                    <a:pt x="37" y="207"/>
                  </a:cubicBezTo>
                  <a:cubicBezTo>
                    <a:pt x="36" y="207"/>
                    <a:pt x="36" y="207"/>
                    <a:pt x="36" y="207"/>
                  </a:cubicBezTo>
                  <a:cubicBezTo>
                    <a:pt x="36" y="207"/>
                    <a:pt x="36" y="207"/>
                    <a:pt x="36" y="207"/>
                  </a:cubicBezTo>
                  <a:cubicBezTo>
                    <a:pt x="37" y="206"/>
                    <a:pt x="37" y="206"/>
                    <a:pt x="37" y="206"/>
                  </a:cubicBezTo>
                  <a:cubicBezTo>
                    <a:pt x="37" y="206"/>
                    <a:pt x="37" y="206"/>
                    <a:pt x="37" y="206"/>
                  </a:cubicBezTo>
                  <a:cubicBezTo>
                    <a:pt x="36" y="206"/>
                    <a:pt x="36" y="206"/>
                    <a:pt x="36" y="206"/>
                  </a:cubicBezTo>
                  <a:cubicBezTo>
                    <a:pt x="36" y="206"/>
                    <a:pt x="36" y="206"/>
                    <a:pt x="36" y="206"/>
                  </a:cubicBezTo>
                  <a:cubicBezTo>
                    <a:pt x="37" y="205"/>
                    <a:pt x="37" y="205"/>
                    <a:pt x="37" y="205"/>
                  </a:cubicBezTo>
                  <a:cubicBezTo>
                    <a:pt x="38" y="205"/>
                    <a:pt x="38" y="205"/>
                    <a:pt x="38" y="205"/>
                  </a:cubicBezTo>
                  <a:cubicBezTo>
                    <a:pt x="38" y="205"/>
                    <a:pt x="38" y="205"/>
                    <a:pt x="38" y="205"/>
                  </a:cubicBezTo>
                  <a:cubicBezTo>
                    <a:pt x="38" y="204"/>
                    <a:pt x="38" y="204"/>
                    <a:pt x="38" y="204"/>
                  </a:cubicBezTo>
                  <a:cubicBezTo>
                    <a:pt x="37" y="204"/>
                    <a:pt x="37" y="204"/>
                    <a:pt x="37" y="204"/>
                  </a:cubicBezTo>
                  <a:cubicBezTo>
                    <a:pt x="36" y="205"/>
                    <a:pt x="36" y="205"/>
                    <a:pt x="36" y="205"/>
                  </a:cubicBezTo>
                  <a:cubicBezTo>
                    <a:pt x="36" y="205"/>
                    <a:pt x="36" y="205"/>
                    <a:pt x="36" y="205"/>
                  </a:cubicBezTo>
                  <a:cubicBezTo>
                    <a:pt x="35" y="205"/>
                    <a:pt x="35" y="205"/>
                    <a:pt x="35" y="205"/>
                  </a:cubicBezTo>
                  <a:cubicBezTo>
                    <a:pt x="34" y="205"/>
                    <a:pt x="34" y="205"/>
                    <a:pt x="34" y="205"/>
                  </a:cubicBezTo>
                  <a:cubicBezTo>
                    <a:pt x="34" y="205"/>
                    <a:pt x="34" y="205"/>
                    <a:pt x="34" y="205"/>
                  </a:cubicBezTo>
                  <a:cubicBezTo>
                    <a:pt x="35" y="204"/>
                    <a:pt x="35" y="204"/>
                    <a:pt x="35" y="204"/>
                  </a:cubicBezTo>
                  <a:cubicBezTo>
                    <a:pt x="35" y="204"/>
                    <a:pt x="35" y="204"/>
                    <a:pt x="35" y="204"/>
                  </a:cubicBezTo>
                  <a:cubicBezTo>
                    <a:pt x="35" y="203"/>
                    <a:pt x="35" y="203"/>
                    <a:pt x="35" y="203"/>
                  </a:cubicBezTo>
                  <a:cubicBezTo>
                    <a:pt x="36" y="203"/>
                    <a:pt x="36" y="203"/>
                    <a:pt x="36" y="203"/>
                  </a:cubicBezTo>
                  <a:cubicBezTo>
                    <a:pt x="36" y="203"/>
                    <a:pt x="36" y="203"/>
                    <a:pt x="36" y="203"/>
                  </a:cubicBezTo>
                  <a:cubicBezTo>
                    <a:pt x="36" y="202"/>
                    <a:pt x="36" y="202"/>
                    <a:pt x="36" y="202"/>
                  </a:cubicBezTo>
                  <a:cubicBezTo>
                    <a:pt x="36" y="202"/>
                    <a:pt x="36" y="202"/>
                    <a:pt x="36" y="202"/>
                  </a:cubicBezTo>
                  <a:cubicBezTo>
                    <a:pt x="35" y="203"/>
                    <a:pt x="35" y="203"/>
                    <a:pt x="35" y="203"/>
                  </a:cubicBezTo>
                  <a:cubicBezTo>
                    <a:pt x="34" y="203"/>
                    <a:pt x="34" y="203"/>
                    <a:pt x="34" y="203"/>
                  </a:cubicBezTo>
                  <a:cubicBezTo>
                    <a:pt x="34" y="203"/>
                    <a:pt x="34" y="203"/>
                    <a:pt x="34" y="203"/>
                  </a:cubicBezTo>
                  <a:cubicBezTo>
                    <a:pt x="34" y="202"/>
                    <a:pt x="34" y="202"/>
                    <a:pt x="34" y="202"/>
                  </a:cubicBezTo>
                  <a:cubicBezTo>
                    <a:pt x="35" y="202"/>
                    <a:pt x="35" y="202"/>
                    <a:pt x="35" y="202"/>
                  </a:cubicBezTo>
                  <a:cubicBezTo>
                    <a:pt x="35" y="202"/>
                    <a:pt x="35" y="202"/>
                    <a:pt x="35" y="202"/>
                  </a:cubicBezTo>
                  <a:cubicBezTo>
                    <a:pt x="36" y="202"/>
                    <a:pt x="36" y="202"/>
                    <a:pt x="36" y="202"/>
                  </a:cubicBezTo>
                  <a:cubicBezTo>
                    <a:pt x="36" y="201"/>
                    <a:pt x="36" y="201"/>
                    <a:pt x="36" y="201"/>
                  </a:cubicBezTo>
                  <a:cubicBezTo>
                    <a:pt x="36" y="201"/>
                    <a:pt x="36" y="201"/>
                    <a:pt x="36" y="201"/>
                  </a:cubicBezTo>
                  <a:cubicBezTo>
                    <a:pt x="37" y="201"/>
                    <a:pt x="37" y="201"/>
                    <a:pt x="37" y="201"/>
                  </a:cubicBezTo>
                  <a:cubicBezTo>
                    <a:pt x="36" y="200"/>
                    <a:pt x="36" y="200"/>
                    <a:pt x="36" y="200"/>
                  </a:cubicBezTo>
                  <a:cubicBezTo>
                    <a:pt x="35" y="201"/>
                    <a:pt x="35" y="201"/>
                    <a:pt x="35" y="201"/>
                  </a:cubicBezTo>
                  <a:cubicBezTo>
                    <a:pt x="35" y="201"/>
                    <a:pt x="35" y="201"/>
                    <a:pt x="35" y="201"/>
                  </a:cubicBezTo>
                  <a:cubicBezTo>
                    <a:pt x="35" y="201"/>
                    <a:pt x="35" y="201"/>
                    <a:pt x="35" y="201"/>
                  </a:cubicBezTo>
                  <a:cubicBezTo>
                    <a:pt x="34" y="201"/>
                    <a:pt x="34" y="201"/>
                    <a:pt x="34" y="201"/>
                  </a:cubicBezTo>
                  <a:cubicBezTo>
                    <a:pt x="34" y="201"/>
                    <a:pt x="34" y="201"/>
                    <a:pt x="34" y="201"/>
                  </a:cubicBezTo>
                  <a:cubicBezTo>
                    <a:pt x="35" y="201"/>
                    <a:pt x="35" y="201"/>
                    <a:pt x="35" y="201"/>
                  </a:cubicBezTo>
                  <a:cubicBezTo>
                    <a:pt x="35" y="200"/>
                    <a:pt x="35" y="200"/>
                    <a:pt x="35" y="200"/>
                  </a:cubicBezTo>
                  <a:cubicBezTo>
                    <a:pt x="34" y="200"/>
                    <a:pt x="34" y="200"/>
                    <a:pt x="34" y="200"/>
                  </a:cubicBezTo>
                  <a:cubicBezTo>
                    <a:pt x="35" y="200"/>
                    <a:pt x="35" y="200"/>
                    <a:pt x="35" y="200"/>
                  </a:cubicBezTo>
                  <a:cubicBezTo>
                    <a:pt x="35" y="199"/>
                    <a:pt x="35" y="199"/>
                    <a:pt x="35" y="199"/>
                  </a:cubicBezTo>
                  <a:cubicBezTo>
                    <a:pt x="34" y="199"/>
                    <a:pt x="34" y="199"/>
                    <a:pt x="34" y="199"/>
                  </a:cubicBezTo>
                  <a:cubicBezTo>
                    <a:pt x="34" y="199"/>
                    <a:pt x="34" y="199"/>
                    <a:pt x="34" y="199"/>
                  </a:cubicBezTo>
                  <a:cubicBezTo>
                    <a:pt x="34" y="199"/>
                    <a:pt x="34" y="199"/>
                    <a:pt x="34" y="199"/>
                  </a:cubicBezTo>
                  <a:cubicBezTo>
                    <a:pt x="34" y="199"/>
                    <a:pt x="34" y="199"/>
                    <a:pt x="34" y="199"/>
                  </a:cubicBezTo>
                  <a:cubicBezTo>
                    <a:pt x="34" y="198"/>
                    <a:pt x="34" y="198"/>
                    <a:pt x="34" y="198"/>
                  </a:cubicBezTo>
                  <a:cubicBezTo>
                    <a:pt x="33" y="198"/>
                    <a:pt x="33" y="198"/>
                    <a:pt x="33" y="198"/>
                  </a:cubicBezTo>
                  <a:cubicBezTo>
                    <a:pt x="33" y="198"/>
                    <a:pt x="33" y="198"/>
                    <a:pt x="33" y="198"/>
                  </a:cubicBezTo>
                  <a:cubicBezTo>
                    <a:pt x="33" y="198"/>
                    <a:pt x="33" y="198"/>
                    <a:pt x="33" y="198"/>
                  </a:cubicBezTo>
                  <a:cubicBezTo>
                    <a:pt x="32" y="198"/>
                    <a:pt x="32" y="198"/>
                    <a:pt x="32" y="198"/>
                  </a:cubicBezTo>
                  <a:cubicBezTo>
                    <a:pt x="33" y="197"/>
                    <a:pt x="33" y="197"/>
                    <a:pt x="33" y="197"/>
                  </a:cubicBezTo>
                  <a:cubicBezTo>
                    <a:pt x="33" y="197"/>
                    <a:pt x="33" y="197"/>
                    <a:pt x="33" y="197"/>
                  </a:cubicBezTo>
                  <a:cubicBezTo>
                    <a:pt x="34" y="197"/>
                    <a:pt x="34" y="197"/>
                    <a:pt x="34" y="197"/>
                  </a:cubicBezTo>
                  <a:cubicBezTo>
                    <a:pt x="34" y="196"/>
                    <a:pt x="34" y="196"/>
                    <a:pt x="34" y="196"/>
                  </a:cubicBezTo>
                  <a:cubicBezTo>
                    <a:pt x="34" y="196"/>
                    <a:pt x="34" y="196"/>
                    <a:pt x="34" y="196"/>
                  </a:cubicBezTo>
                  <a:cubicBezTo>
                    <a:pt x="34" y="195"/>
                    <a:pt x="34" y="195"/>
                    <a:pt x="34" y="195"/>
                  </a:cubicBezTo>
                  <a:cubicBezTo>
                    <a:pt x="34" y="195"/>
                    <a:pt x="34" y="195"/>
                    <a:pt x="34" y="195"/>
                  </a:cubicBezTo>
                  <a:cubicBezTo>
                    <a:pt x="34" y="195"/>
                    <a:pt x="34" y="195"/>
                    <a:pt x="34" y="195"/>
                  </a:cubicBezTo>
                  <a:cubicBezTo>
                    <a:pt x="34" y="195"/>
                    <a:pt x="34" y="195"/>
                    <a:pt x="34" y="195"/>
                  </a:cubicBezTo>
                  <a:cubicBezTo>
                    <a:pt x="34" y="195"/>
                    <a:pt x="34" y="195"/>
                    <a:pt x="34" y="195"/>
                  </a:cubicBezTo>
                  <a:cubicBezTo>
                    <a:pt x="33" y="195"/>
                    <a:pt x="33" y="195"/>
                    <a:pt x="33" y="195"/>
                  </a:cubicBezTo>
                  <a:cubicBezTo>
                    <a:pt x="33" y="195"/>
                    <a:pt x="33" y="195"/>
                    <a:pt x="33" y="195"/>
                  </a:cubicBezTo>
                  <a:cubicBezTo>
                    <a:pt x="32" y="195"/>
                    <a:pt x="32" y="195"/>
                    <a:pt x="32" y="195"/>
                  </a:cubicBezTo>
                  <a:cubicBezTo>
                    <a:pt x="32" y="195"/>
                    <a:pt x="32" y="195"/>
                    <a:pt x="32" y="195"/>
                  </a:cubicBezTo>
                  <a:cubicBezTo>
                    <a:pt x="32" y="194"/>
                    <a:pt x="32" y="194"/>
                    <a:pt x="32" y="194"/>
                  </a:cubicBezTo>
                  <a:cubicBezTo>
                    <a:pt x="32" y="194"/>
                    <a:pt x="32" y="194"/>
                    <a:pt x="32" y="194"/>
                  </a:cubicBezTo>
                  <a:cubicBezTo>
                    <a:pt x="33" y="193"/>
                    <a:pt x="33" y="193"/>
                    <a:pt x="33" y="193"/>
                  </a:cubicBezTo>
                  <a:cubicBezTo>
                    <a:pt x="33" y="193"/>
                    <a:pt x="33" y="193"/>
                    <a:pt x="33" y="193"/>
                  </a:cubicBezTo>
                  <a:cubicBezTo>
                    <a:pt x="33" y="193"/>
                    <a:pt x="33" y="193"/>
                    <a:pt x="33" y="193"/>
                  </a:cubicBezTo>
                  <a:cubicBezTo>
                    <a:pt x="32" y="193"/>
                    <a:pt x="32" y="193"/>
                    <a:pt x="32" y="193"/>
                  </a:cubicBezTo>
                  <a:cubicBezTo>
                    <a:pt x="31" y="193"/>
                    <a:pt x="31" y="193"/>
                    <a:pt x="31" y="193"/>
                  </a:cubicBezTo>
                  <a:cubicBezTo>
                    <a:pt x="31" y="193"/>
                    <a:pt x="31" y="193"/>
                    <a:pt x="31" y="193"/>
                  </a:cubicBezTo>
                  <a:cubicBezTo>
                    <a:pt x="31" y="193"/>
                    <a:pt x="31" y="193"/>
                    <a:pt x="31" y="193"/>
                  </a:cubicBezTo>
                  <a:cubicBezTo>
                    <a:pt x="31" y="192"/>
                    <a:pt x="31" y="192"/>
                    <a:pt x="31" y="192"/>
                  </a:cubicBezTo>
                  <a:cubicBezTo>
                    <a:pt x="31" y="192"/>
                    <a:pt x="31" y="192"/>
                    <a:pt x="31" y="192"/>
                  </a:cubicBezTo>
                  <a:cubicBezTo>
                    <a:pt x="32" y="192"/>
                    <a:pt x="32" y="192"/>
                    <a:pt x="32" y="192"/>
                  </a:cubicBezTo>
                  <a:cubicBezTo>
                    <a:pt x="33" y="192"/>
                    <a:pt x="33" y="192"/>
                    <a:pt x="33" y="192"/>
                  </a:cubicBezTo>
                  <a:cubicBezTo>
                    <a:pt x="33" y="192"/>
                    <a:pt x="33" y="192"/>
                    <a:pt x="33" y="192"/>
                  </a:cubicBezTo>
                  <a:cubicBezTo>
                    <a:pt x="33" y="192"/>
                    <a:pt x="33" y="192"/>
                    <a:pt x="33" y="192"/>
                  </a:cubicBezTo>
                  <a:cubicBezTo>
                    <a:pt x="33" y="192"/>
                    <a:pt x="33" y="192"/>
                    <a:pt x="33" y="192"/>
                  </a:cubicBezTo>
                  <a:cubicBezTo>
                    <a:pt x="32" y="192"/>
                    <a:pt x="32" y="192"/>
                    <a:pt x="32" y="192"/>
                  </a:cubicBezTo>
                  <a:cubicBezTo>
                    <a:pt x="31" y="192"/>
                    <a:pt x="31" y="192"/>
                    <a:pt x="31" y="192"/>
                  </a:cubicBezTo>
                  <a:cubicBezTo>
                    <a:pt x="31" y="192"/>
                    <a:pt x="31" y="192"/>
                    <a:pt x="31" y="192"/>
                  </a:cubicBezTo>
                  <a:cubicBezTo>
                    <a:pt x="30" y="191"/>
                    <a:pt x="30" y="191"/>
                    <a:pt x="30" y="191"/>
                  </a:cubicBezTo>
                  <a:cubicBezTo>
                    <a:pt x="31" y="191"/>
                    <a:pt x="31" y="191"/>
                    <a:pt x="31" y="191"/>
                  </a:cubicBezTo>
                  <a:cubicBezTo>
                    <a:pt x="32" y="191"/>
                    <a:pt x="32" y="191"/>
                    <a:pt x="32" y="191"/>
                  </a:cubicBezTo>
                  <a:cubicBezTo>
                    <a:pt x="33" y="191"/>
                    <a:pt x="33" y="191"/>
                    <a:pt x="33" y="191"/>
                  </a:cubicBezTo>
                  <a:cubicBezTo>
                    <a:pt x="32" y="190"/>
                    <a:pt x="32" y="190"/>
                    <a:pt x="32" y="190"/>
                  </a:cubicBezTo>
                  <a:cubicBezTo>
                    <a:pt x="32" y="190"/>
                    <a:pt x="32" y="190"/>
                    <a:pt x="32" y="190"/>
                  </a:cubicBezTo>
                  <a:cubicBezTo>
                    <a:pt x="31" y="190"/>
                    <a:pt x="31" y="190"/>
                    <a:pt x="31" y="190"/>
                  </a:cubicBezTo>
                  <a:cubicBezTo>
                    <a:pt x="32" y="190"/>
                    <a:pt x="32" y="190"/>
                    <a:pt x="32" y="190"/>
                  </a:cubicBezTo>
                  <a:cubicBezTo>
                    <a:pt x="32" y="190"/>
                    <a:pt x="32" y="190"/>
                    <a:pt x="32" y="190"/>
                  </a:cubicBezTo>
                  <a:cubicBezTo>
                    <a:pt x="33" y="190"/>
                    <a:pt x="33" y="190"/>
                    <a:pt x="33" y="190"/>
                  </a:cubicBezTo>
                  <a:cubicBezTo>
                    <a:pt x="33" y="190"/>
                    <a:pt x="33" y="190"/>
                    <a:pt x="33" y="190"/>
                  </a:cubicBezTo>
                  <a:cubicBezTo>
                    <a:pt x="34" y="190"/>
                    <a:pt x="34" y="190"/>
                    <a:pt x="34" y="190"/>
                  </a:cubicBezTo>
                  <a:cubicBezTo>
                    <a:pt x="34" y="189"/>
                    <a:pt x="34" y="189"/>
                    <a:pt x="34" y="189"/>
                  </a:cubicBezTo>
                  <a:cubicBezTo>
                    <a:pt x="33" y="189"/>
                    <a:pt x="33" y="189"/>
                    <a:pt x="33" y="189"/>
                  </a:cubicBezTo>
                  <a:cubicBezTo>
                    <a:pt x="33" y="190"/>
                    <a:pt x="33" y="190"/>
                    <a:pt x="33" y="190"/>
                  </a:cubicBezTo>
                  <a:cubicBezTo>
                    <a:pt x="32" y="190"/>
                    <a:pt x="32" y="190"/>
                    <a:pt x="32" y="190"/>
                  </a:cubicBezTo>
                  <a:cubicBezTo>
                    <a:pt x="32" y="189"/>
                    <a:pt x="32" y="189"/>
                    <a:pt x="32" y="189"/>
                  </a:cubicBezTo>
                  <a:cubicBezTo>
                    <a:pt x="31" y="189"/>
                    <a:pt x="31" y="189"/>
                    <a:pt x="31" y="189"/>
                  </a:cubicBezTo>
                  <a:cubicBezTo>
                    <a:pt x="31" y="190"/>
                    <a:pt x="31" y="190"/>
                    <a:pt x="31" y="190"/>
                  </a:cubicBezTo>
                  <a:cubicBezTo>
                    <a:pt x="30" y="190"/>
                    <a:pt x="30" y="190"/>
                    <a:pt x="30" y="190"/>
                  </a:cubicBezTo>
                  <a:cubicBezTo>
                    <a:pt x="30" y="190"/>
                    <a:pt x="30" y="190"/>
                    <a:pt x="30" y="190"/>
                  </a:cubicBezTo>
                  <a:cubicBezTo>
                    <a:pt x="30" y="189"/>
                    <a:pt x="30" y="189"/>
                    <a:pt x="30" y="189"/>
                  </a:cubicBezTo>
                  <a:cubicBezTo>
                    <a:pt x="30" y="189"/>
                    <a:pt x="30" y="189"/>
                    <a:pt x="30" y="189"/>
                  </a:cubicBezTo>
                  <a:cubicBezTo>
                    <a:pt x="31" y="189"/>
                    <a:pt x="31" y="189"/>
                    <a:pt x="31" y="189"/>
                  </a:cubicBezTo>
                  <a:cubicBezTo>
                    <a:pt x="32" y="188"/>
                    <a:pt x="32" y="188"/>
                    <a:pt x="32" y="188"/>
                  </a:cubicBezTo>
                  <a:cubicBezTo>
                    <a:pt x="32" y="188"/>
                    <a:pt x="32" y="188"/>
                    <a:pt x="32" y="188"/>
                  </a:cubicBezTo>
                  <a:cubicBezTo>
                    <a:pt x="31" y="188"/>
                    <a:pt x="31" y="188"/>
                    <a:pt x="31" y="188"/>
                  </a:cubicBezTo>
                  <a:cubicBezTo>
                    <a:pt x="30" y="188"/>
                    <a:pt x="30" y="188"/>
                    <a:pt x="30" y="188"/>
                  </a:cubicBezTo>
                  <a:cubicBezTo>
                    <a:pt x="30" y="188"/>
                    <a:pt x="30" y="188"/>
                    <a:pt x="30" y="188"/>
                  </a:cubicBezTo>
                  <a:cubicBezTo>
                    <a:pt x="30" y="187"/>
                    <a:pt x="30" y="187"/>
                    <a:pt x="30" y="187"/>
                  </a:cubicBezTo>
                  <a:cubicBezTo>
                    <a:pt x="31" y="187"/>
                    <a:pt x="31" y="187"/>
                    <a:pt x="31" y="187"/>
                  </a:cubicBezTo>
                  <a:cubicBezTo>
                    <a:pt x="32" y="187"/>
                    <a:pt x="32" y="187"/>
                    <a:pt x="32" y="187"/>
                  </a:cubicBezTo>
                  <a:cubicBezTo>
                    <a:pt x="33" y="187"/>
                    <a:pt x="33" y="187"/>
                    <a:pt x="33" y="187"/>
                  </a:cubicBezTo>
                  <a:cubicBezTo>
                    <a:pt x="34" y="187"/>
                    <a:pt x="34" y="187"/>
                    <a:pt x="34" y="187"/>
                  </a:cubicBezTo>
                  <a:cubicBezTo>
                    <a:pt x="35" y="186"/>
                    <a:pt x="35" y="186"/>
                    <a:pt x="35" y="186"/>
                  </a:cubicBezTo>
                  <a:cubicBezTo>
                    <a:pt x="35" y="186"/>
                    <a:pt x="35" y="186"/>
                    <a:pt x="35" y="186"/>
                  </a:cubicBezTo>
                  <a:cubicBezTo>
                    <a:pt x="35" y="186"/>
                    <a:pt x="35" y="186"/>
                    <a:pt x="35" y="186"/>
                  </a:cubicBezTo>
                  <a:cubicBezTo>
                    <a:pt x="34" y="186"/>
                    <a:pt x="34" y="186"/>
                    <a:pt x="34" y="186"/>
                  </a:cubicBezTo>
                  <a:cubicBezTo>
                    <a:pt x="33" y="186"/>
                    <a:pt x="33" y="186"/>
                    <a:pt x="33" y="186"/>
                  </a:cubicBezTo>
                  <a:cubicBezTo>
                    <a:pt x="32" y="186"/>
                    <a:pt x="32" y="186"/>
                    <a:pt x="32" y="186"/>
                  </a:cubicBezTo>
                  <a:cubicBezTo>
                    <a:pt x="31" y="187"/>
                    <a:pt x="31" y="187"/>
                    <a:pt x="31" y="187"/>
                  </a:cubicBezTo>
                  <a:cubicBezTo>
                    <a:pt x="30" y="187"/>
                    <a:pt x="30" y="187"/>
                    <a:pt x="30" y="187"/>
                  </a:cubicBezTo>
                  <a:cubicBezTo>
                    <a:pt x="30" y="186"/>
                    <a:pt x="30" y="186"/>
                    <a:pt x="30" y="186"/>
                  </a:cubicBezTo>
                  <a:cubicBezTo>
                    <a:pt x="30" y="186"/>
                    <a:pt x="30" y="186"/>
                    <a:pt x="30" y="186"/>
                  </a:cubicBezTo>
                  <a:cubicBezTo>
                    <a:pt x="32" y="186"/>
                    <a:pt x="32" y="186"/>
                    <a:pt x="32" y="186"/>
                  </a:cubicBezTo>
                  <a:cubicBezTo>
                    <a:pt x="32" y="186"/>
                    <a:pt x="32" y="186"/>
                    <a:pt x="32" y="186"/>
                  </a:cubicBezTo>
                  <a:cubicBezTo>
                    <a:pt x="33" y="185"/>
                    <a:pt x="33" y="185"/>
                    <a:pt x="33" y="185"/>
                  </a:cubicBezTo>
                  <a:cubicBezTo>
                    <a:pt x="34" y="185"/>
                    <a:pt x="34" y="185"/>
                    <a:pt x="34" y="185"/>
                  </a:cubicBezTo>
                  <a:cubicBezTo>
                    <a:pt x="34" y="185"/>
                    <a:pt x="34" y="185"/>
                    <a:pt x="34" y="185"/>
                  </a:cubicBezTo>
                  <a:cubicBezTo>
                    <a:pt x="35" y="186"/>
                    <a:pt x="35" y="186"/>
                    <a:pt x="35" y="186"/>
                  </a:cubicBezTo>
                  <a:cubicBezTo>
                    <a:pt x="35" y="186"/>
                    <a:pt x="35" y="186"/>
                    <a:pt x="35" y="186"/>
                  </a:cubicBezTo>
                  <a:cubicBezTo>
                    <a:pt x="35" y="185"/>
                    <a:pt x="35" y="185"/>
                    <a:pt x="35" y="185"/>
                  </a:cubicBezTo>
                  <a:cubicBezTo>
                    <a:pt x="35" y="185"/>
                    <a:pt x="35" y="185"/>
                    <a:pt x="35" y="185"/>
                  </a:cubicBezTo>
                  <a:cubicBezTo>
                    <a:pt x="34" y="184"/>
                    <a:pt x="34" y="184"/>
                    <a:pt x="34" y="184"/>
                  </a:cubicBezTo>
                  <a:cubicBezTo>
                    <a:pt x="34" y="184"/>
                    <a:pt x="34" y="184"/>
                    <a:pt x="34" y="184"/>
                  </a:cubicBezTo>
                  <a:cubicBezTo>
                    <a:pt x="34" y="184"/>
                    <a:pt x="34" y="184"/>
                    <a:pt x="34" y="184"/>
                  </a:cubicBezTo>
                  <a:cubicBezTo>
                    <a:pt x="34" y="184"/>
                    <a:pt x="34" y="184"/>
                    <a:pt x="34" y="184"/>
                  </a:cubicBezTo>
                  <a:cubicBezTo>
                    <a:pt x="34" y="184"/>
                    <a:pt x="34" y="184"/>
                    <a:pt x="34" y="184"/>
                  </a:cubicBezTo>
                  <a:cubicBezTo>
                    <a:pt x="35" y="184"/>
                    <a:pt x="35" y="184"/>
                    <a:pt x="35" y="184"/>
                  </a:cubicBezTo>
                  <a:cubicBezTo>
                    <a:pt x="35" y="184"/>
                    <a:pt x="35" y="184"/>
                    <a:pt x="35" y="184"/>
                  </a:cubicBezTo>
                  <a:cubicBezTo>
                    <a:pt x="35" y="184"/>
                    <a:pt x="35" y="184"/>
                    <a:pt x="35" y="184"/>
                  </a:cubicBezTo>
                  <a:cubicBezTo>
                    <a:pt x="36" y="185"/>
                    <a:pt x="36" y="185"/>
                    <a:pt x="36" y="185"/>
                  </a:cubicBezTo>
                  <a:cubicBezTo>
                    <a:pt x="36" y="185"/>
                    <a:pt x="36" y="185"/>
                    <a:pt x="36" y="185"/>
                  </a:cubicBezTo>
                  <a:cubicBezTo>
                    <a:pt x="37" y="185"/>
                    <a:pt x="37" y="185"/>
                    <a:pt x="37" y="185"/>
                  </a:cubicBezTo>
                  <a:cubicBezTo>
                    <a:pt x="36" y="184"/>
                    <a:pt x="36" y="184"/>
                    <a:pt x="36" y="184"/>
                  </a:cubicBezTo>
                  <a:cubicBezTo>
                    <a:pt x="36" y="184"/>
                    <a:pt x="36" y="184"/>
                    <a:pt x="36" y="184"/>
                  </a:cubicBezTo>
                  <a:cubicBezTo>
                    <a:pt x="36" y="183"/>
                    <a:pt x="36" y="183"/>
                    <a:pt x="36" y="183"/>
                  </a:cubicBezTo>
                  <a:cubicBezTo>
                    <a:pt x="36" y="182"/>
                    <a:pt x="36" y="182"/>
                    <a:pt x="36" y="182"/>
                  </a:cubicBezTo>
                  <a:cubicBezTo>
                    <a:pt x="36" y="182"/>
                    <a:pt x="36" y="182"/>
                    <a:pt x="36" y="182"/>
                  </a:cubicBezTo>
                  <a:cubicBezTo>
                    <a:pt x="36" y="182"/>
                    <a:pt x="36" y="182"/>
                    <a:pt x="36" y="182"/>
                  </a:cubicBezTo>
                  <a:cubicBezTo>
                    <a:pt x="35" y="183"/>
                    <a:pt x="35" y="183"/>
                    <a:pt x="35" y="183"/>
                  </a:cubicBezTo>
                  <a:cubicBezTo>
                    <a:pt x="35" y="183"/>
                    <a:pt x="35" y="183"/>
                    <a:pt x="35" y="183"/>
                  </a:cubicBezTo>
                  <a:cubicBezTo>
                    <a:pt x="35" y="182"/>
                    <a:pt x="35" y="182"/>
                    <a:pt x="35" y="182"/>
                  </a:cubicBezTo>
                  <a:cubicBezTo>
                    <a:pt x="34" y="182"/>
                    <a:pt x="34" y="182"/>
                    <a:pt x="34" y="182"/>
                  </a:cubicBezTo>
                  <a:cubicBezTo>
                    <a:pt x="33" y="183"/>
                    <a:pt x="33" y="183"/>
                    <a:pt x="33" y="183"/>
                  </a:cubicBezTo>
                  <a:cubicBezTo>
                    <a:pt x="33" y="184"/>
                    <a:pt x="33" y="184"/>
                    <a:pt x="33" y="184"/>
                  </a:cubicBezTo>
                  <a:cubicBezTo>
                    <a:pt x="32" y="183"/>
                    <a:pt x="32" y="183"/>
                    <a:pt x="32" y="183"/>
                  </a:cubicBezTo>
                  <a:cubicBezTo>
                    <a:pt x="33" y="183"/>
                    <a:pt x="33" y="183"/>
                    <a:pt x="33" y="183"/>
                  </a:cubicBezTo>
                  <a:cubicBezTo>
                    <a:pt x="33" y="183"/>
                    <a:pt x="33" y="183"/>
                    <a:pt x="33" y="183"/>
                  </a:cubicBezTo>
                  <a:cubicBezTo>
                    <a:pt x="33" y="183"/>
                    <a:pt x="33" y="183"/>
                    <a:pt x="33" y="183"/>
                  </a:cubicBezTo>
                  <a:cubicBezTo>
                    <a:pt x="32" y="183"/>
                    <a:pt x="32" y="183"/>
                    <a:pt x="32" y="183"/>
                  </a:cubicBezTo>
                  <a:cubicBezTo>
                    <a:pt x="32" y="183"/>
                    <a:pt x="32" y="183"/>
                    <a:pt x="32" y="183"/>
                  </a:cubicBezTo>
                  <a:cubicBezTo>
                    <a:pt x="32" y="183"/>
                    <a:pt x="32" y="183"/>
                    <a:pt x="32" y="183"/>
                  </a:cubicBezTo>
                  <a:cubicBezTo>
                    <a:pt x="31" y="184"/>
                    <a:pt x="31" y="184"/>
                    <a:pt x="31" y="184"/>
                  </a:cubicBezTo>
                  <a:cubicBezTo>
                    <a:pt x="30" y="184"/>
                    <a:pt x="30" y="184"/>
                    <a:pt x="30" y="184"/>
                  </a:cubicBezTo>
                  <a:cubicBezTo>
                    <a:pt x="30" y="185"/>
                    <a:pt x="30" y="185"/>
                    <a:pt x="30" y="185"/>
                  </a:cubicBezTo>
                  <a:cubicBezTo>
                    <a:pt x="29" y="185"/>
                    <a:pt x="29" y="185"/>
                    <a:pt x="29" y="185"/>
                  </a:cubicBezTo>
                  <a:cubicBezTo>
                    <a:pt x="29" y="185"/>
                    <a:pt x="29" y="185"/>
                    <a:pt x="29" y="185"/>
                  </a:cubicBezTo>
                  <a:cubicBezTo>
                    <a:pt x="29" y="184"/>
                    <a:pt x="29" y="184"/>
                    <a:pt x="29" y="184"/>
                  </a:cubicBezTo>
                  <a:cubicBezTo>
                    <a:pt x="29" y="183"/>
                    <a:pt x="29" y="183"/>
                    <a:pt x="29" y="183"/>
                  </a:cubicBezTo>
                  <a:cubicBezTo>
                    <a:pt x="29" y="183"/>
                    <a:pt x="29" y="183"/>
                    <a:pt x="29" y="183"/>
                  </a:cubicBezTo>
                  <a:cubicBezTo>
                    <a:pt x="29" y="182"/>
                    <a:pt x="29" y="182"/>
                    <a:pt x="29" y="182"/>
                  </a:cubicBezTo>
                  <a:cubicBezTo>
                    <a:pt x="29" y="182"/>
                    <a:pt x="29" y="182"/>
                    <a:pt x="29" y="182"/>
                  </a:cubicBezTo>
                  <a:cubicBezTo>
                    <a:pt x="30" y="182"/>
                    <a:pt x="30" y="182"/>
                    <a:pt x="30" y="182"/>
                  </a:cubicBezTo>
                  <a:cubicBezTo>
                    <a:pt x="31" y="181"/>
                    <a:pt x="31" y="181"/>
                    <a:pt x="31" y="181"/>
                  </a:cubicBezTo>
                  <a:cubicBezTo>
                    <a:pt x="32" y="181"/>
                    <a:pt x="32" y="181"/>
                    <a:pt x="32" y="181"/>
                  </a:cubicBezTo>
                  <a:cubicBezTo>
                    <a:pt x="32" y="181"/>
                    <a:pt x="32" y="181"/>
                    <a:pt x="32" y="181"/>
                  </a:cubicBezTo>
                  <a:cubicBezTo>
                    <a:pt x="32" y="181"/>
                    <a:pt x="32" y="181"/>
                    <a:pt x="32" y="181"/>
                  </a:cubicBezTo>
                  <a:cubicBezTo>
                    <a:pt x="32" y="180"/>
                    <a:pt x="32" y="180"/>
                    <a:pt x="32" y="180"/>
                  </a:cubicBezTo>
                  <a:cubicBezTo>
                    <a:pt x="32" y="180"/>
                    <a:pt x="32" y="180"/>
                    <a:pt x="32" y="180"/>
                  </a:cubicBezTo>
                  <a:cubicBezTo>
                    <a:pt x="31" y="181"/>
                    <a:pt x="31" y="181"/>
                    <a:pt x="31" y="181"/>
                  </a:cubicBezTo>
                  <a:cubicBezTo>
                    <a:pt x="31" y="181"/>
                    <a:pt x="31" y="181"/>
                    <a:pt x="31" y="181"/>
                  </a:cubicBezTo>
                  <a:cubicBezTo>
                    <a:pt x="31" y="181"/>
                    <a:pt x="31" y="181"/>
                    <a:pt x="31" y="181"/>
                  </a:cubicBezTo>
                  <a:cubicBezTo>
                    <a:pt x="30" y="181"/>
                    <a:pt x="30" y="181"/>
                    <a:pt x="30" y="181"/>
                  </a:cubicBezTo>
                  <a:cubicBezTo>
                    <a:pt x="29" y="181"/>
                    <a:pt x="29" y="181"/>
                    <a:pt x="29" y="181"/>
                  </a:cubicBezTo>
                  <a:cubicBezTo>
                    <a:pt x="29" y="181"/>
                    <a:pt x="29" y="181"/>
                    <a:pt x="29" y="181"/>
                  </a:cubicBezTo>
                  <a:cubicBezTo>
                    <a:pt x="29" y="180"/>
                    <a:pt x="29" y="180"/>
                    <a:pt x="29" y="180"/>
                  </a:cubicBezTo>
                  <a:cubicBezTo>
                    <a:pt x="30" y="179"/>
                    <a:pt x="30" y="179"/>
                    <a:pt x="30" y="179"/>
                  </a:cubicBezTo>
                  <a:cubicBezTo>
                    <a:pt x="30" y="179"/>
                    <a:pt x="30" y="179"/>
                    <a:pt x="30" y="179"/>
                  </a:cubicBezTo>
                  <a:cubicBezTo>
                    <a:pt x="29" y="178"/>
                    <a:pt x="29" y="178"/>
                    <a:pt x="29" y="178"/>
                  </a:cubicBezTo>
                  <a:cubicBezTo>
                    <a:pt x="29" y="178"/>
                    <a:pt x="29" y="178"/>
                    <a:pt x="29" y="178"/>
                  </a:cubicBezTo>
                  <a:cubicBezTo>
                    <a:pt x="29" y="179"/>
                    <a:pt x="29" y="179"/>
                    <a:pt x="29" y="179"/>
                  </a:cubicBezTo>
                  <a:cubicBezTo>
                    <a:pt x="28" y="179"/>
                    <a:pt x="28" y="179"/>
                    <a:pt x="28" y="179"/>
                  </a:cubicBezTo>
                  <a:cubicBezTo>
                    <a:pt x="28" y="178"/>
                    <a:pt x="28" y="178"/>
                    <a:pt x="28" y="178"/>
                  </a:cubicBezTo>
                  <a:cubicBezTo>
                    <a:pt x="29" y="178"/>
                    <a:pt x="29" y="178"/>
                    <a:pt x="29" y="178"/>
                  </a:cubicBezTo>
                  <a:cubicBezTo>
                    <a:pt x="30" y="178"/>
                    <a:pt x="30" y="178"/>
                    <a:pt x="30" y="178"/>
                  </a:cubicBezTo>
                  <a:cubicBezTo>
                    <a:pt x="30" y="177"/>
                    <a:pt x="30" y="177"/>
                    <a:pt x="30" y="177"/>
                  </a:cubicBezTo>
                  <a:cubicBezTo>
                    <a:pt x="31" y="177"/>
                    <a:pt x="31" y="177"/>
                    <a:pt x="31" y="177"/>
                  </a:cubicBezTo>
                  <a:cubicBezTo>
                    <a:pt x="32" y="177"/>
                    <a:pt x="32" y="177"/>
                    <a:pt x="32" y="177"/>
                  </a:cubicBezTo>
                  <a:cubicBezTo>
                    <a:pt x="32" y="176"/>
                    <a:pt x="32" y="176"/>
                    <a:pt x="32" y="176"/>
                  </a:cubicBezTo>
                  <a:cubicBezTo>
                    <a:pt x="32" y="176"/>
                    <a:pt x="32" y="176"/>
                    <a:pt x="32" y="176"/>
                  </a:cubicBezTo>
                  <a:cubicBezTo>
                    <a:pt x="33" y="176"/>
                    <a:pt x="33" y="176"/>
                    <a:pt x="33" y="176"/>
                  </a:cubicBezTo>
                  <a:cubicBezTo>
                    <a:pt x="33" y="176"/>
                    <a:pt x="33" y="176"/>
                    <a:pt x="33" y="176"/>
                  </a:cubicBezTo>
                  <a:cubicBezTo>
                    <a:pt x="33" y="175"/>
                    <a:pt x="33" y="175"/>
                    <a:pt x="33" y="175"/>
                  </a:cubicBezTo>
                  <a:cubicBezTo>
                    <a:pt x="35" y="175"/>
                    <a:pt x="35" y="175"/>
                    <a:pt x="35" y="175"/>
                  </a:cubicBezTo>
                  <a:cubicBezTo>
                    <a:pt x="35" y="176"/>
                    <a:pt x="35" y="176"/>
                    <a:pt x="35" y="176"/>
                  </a:cubicBezTo>
                  <a:cubicBezTo>
                    <a:pt x="36" y="176"/>
                    <a:pt x="36" y="176"/>
                    <a:pt x="36" y="176"/>
                  </a:cubicBezTo>
                  <a:cubicBezTo>
                    <a:pt x="35" y="175"/>
                    <a:pt x="35" y="175"/>
                    <a:pt x="35" y="175"/>
                  </a:cubicBezTo>
                  <a:cubicBezTo>
                    <a:pt x="35" y="175"/>
                    <a:pt x="35" y="175"/>
                    <a:pt x="35" y="175"/>
                  </a:cubicBezTo>
                  <a:cubicBezTo>
                    <a:pt x="34" y="175"/>
                    <a:pt x="34" y="175"/>
                    <a:pt x="34" y="175"/>
                  </a:cubicBezTo>
                  <a:cubicBezTo>
                    <a:pt x="34" y="174"/>
                    <a:pt x="34" y="174"/>
                    <a:pt x="34" y="174"/>
                  </a:cubicBezTo>
                  <a:cubicBezTo>
                    <a:pt x="32" y="175"/>
                    <a:pt x="32" y="175"/>
                    <a:pt x="32" y="175"/>
                  </a:cubicBezTo>
                  <a:cubicBezTo>
                    <a:pt x="32" y="175"/>
                    <a:pt x="32" y="175"/>
                    <a:pt x="32" y="175"/>
                  </a:cubicBezTo>
                  <a:cubicBezTo>
                    <a:pt x="31" y="176"/>
                    <a:pt x="31" y="176"/>
                    <a:pt x="31" y="176"/>
                  </a:cubicBezTo>
                  <a:cubicBezTo>
                    <a:pt x="31" y="176"/>
                    <a:pt x="31" y="176"/>
                    <a:pt x="31" y="176"/>
                  </a:cubicBezTo>
                  <a:cubicBezTo>
                    <a:pt x="31" y="176"/>
                    <a:pt x="31" y="176"/>
                    <a:pt x="31" y="176"/>
                  </a:cubicBezTo>
                  <a:cubicBezTo>
                    <a:pt x="30" y="177"/>
                    <a:pt x="30" y="177"/>
                    <a:pt x="30" y="177"/>
                  </a:cubicBezTo>
                  <a:cubicBezTo>
                    <a:pt x="29" y="177"/>
                    <a:pt x="29" y="177"/>
                    <a:pt x="29" y="177"/>
                  </a:cubicBezTo>
                  <a:cubicBezTo>
                    <a:pt x="29" y="177"/>
                    <a:pt x="29" y="177"/>
                    <a:pt x="29" y="177"/>
                  </a:cubicBezTo>
                  <a:cubicBezTo>
                    <a:pt x="29" y="177"/>
                    <a:pt x="29" y="177"/>
                    <a:pt x="29" y="177"/>
                  </a:cubicBezTo>
                  <a:cubicBezTo>
                    <a:pt x="29" y="176"/>
                    <a:pt x="29" y="176"/>
                    <a:pt x="29" y="176"/>
                  </a:cubicBezTo>
                  <a:cubicBezTo>
                    <a:pt x="28" y="176"/>
                    <a:pt x="28" y="176"/>
                    <a:pt x="28" y="176"/>
                  </a:cubicBezTo>
                  <a:cubicBezTo>
                    <a:pt x="29" y="176"/>
                    <a:pt x="29" y="176"/>
                    <a:pt x="29" y="176"/>
                  </a:cubicBezTo>
                  <a:cubicBezTo>
                    <a:pt x="29" y="175"/>
                    <a:pt x="29" y="175"/>
                    <a:pt x="29" y="175"/>
                  </a:cubicBezTo>
                  <a:cubicBezTo>
                    <a:pt x="28" y="175"/>
                    <a:pt x="28" y="175"/>
                    <a:pt x="28" y="175"/>
                  </a:cubicBezTo>
                  <a:cubicBezTo>
                    <a:pt x="28" y="175"/>
                    <a:pt x="28" y="175"/>
                    <a:pt x="28" y="175"/>
                  </a:cubicBezTo>
                  <a:cubicBezTo>
                    <a:pt x="27" y="175"/>
                    <a:pt x="27" y="175"/>
                    <a:pt x="27" y="175"/>
                  </a:cubicBezTo>
                  <a:cubicBezTo>
                    <a:pt x="27" y="174"/>
                    <a:pt x="27" y="174"/>
                    <a:pt x="27" y="174"/>
                  </a:cubicBezTo>
                  <a:cubicBezTo>
                    <a:pt x="28" y="174"/>
                    <a:pt x="28" y="174"/>
                    <a:pt x="28" y="174"/>
                  </a:cubicBezTo>
                  <a:cubicBezTo>
                    <a:pt x="29" y="174"/>
                    <a:pt x="29" y="174"/>
                    <a:pt x="29" y="174"/>
                  </a:cubicBezTo>
                  <a:cubicBezTo>
                    <a:pt x="29" y="173"/>
                    <a:pt x="29" y="173"/>
                    <a:pt x="29" y="173"/>
                  </a:cubicBezTo>
                  <a:cubicBezTo>
                    <a:pt x="30" y="174"/>
                    <a:pt x="30" y="174"/>
                    <a:pt x="30" y="174"/>
                  </a:cubicBezTo>
                  <a:cubicBezTo>
                    <a:pt x="30" y="174"/>
                    <a:pt x="30" y="174"/>
                    <a:pt x="30" y="174"/>
                  </a:cubicBezTo>
                  <a:cubicBezTo>
                    <a:pt x="31" y="174"/>
                    <a:pt x="31" y="174"/>
                    <a:pt x="31" y="174"/>
                  </a:cubicBezTo>
                  <a:cubicBezTo>
                    <a:pt x="32" y="173"/>
                    <a:pt x="32" y="173"/>
                    <a:pt x="32" y="173"/>
                  </a:cubicBezTo>
                  <a:cubicBezTo>
                    <a:pt x="32" y="173"/>
                    <a:pt x="32" y="173"/>
                    <a:pt x="32" y="173"/>
                  </a:cubicBezTo>
                  <a:cubicBezTo>
                    <a:pt x="33" y="173"/>
                    <a:pt x="33" y="173"/>
                    <a:pt x="33" y="173"/>
                  </a:cubicBezTo>
                  <a:cubicBezTo>
                    <a:pt x="32" y="173"/>
                    <a:pt x="32" y="173"/>
                    <a:pt x="32" y="173"/>
                  </a:cubicBezTo>
                  <a:cubicBezTo>
                    <a:pt x="32" y="172"/>
                    <a:pt x="32" y="172"/>
                    <a:pt x="32" y="172"/>
                  </a:cubicBezTo>
                  <a:cubicBezTo>
                    <a:pt x="31" y="173"/>
                    <a:pt x="31" y="173"/>
                    <a:pt x="31" y="173"/>
                  </a:cubicBezTo>
                  <a:cubicBezTo>
                    <a:pt x="30" y="173"/>
                    <a:pt x="30" y="173"/>
                    <a:pt x="30" y="173"/>
                  </a:cubicBezTo>
                  <a:cubicBezTo>
                    <a:pt x="30" y="173"/>
                    <a:pt x="30" y="173"/>
                    <a:pt x="30" y="173"/>
                  </a:cubicBezTo>
                  <a:cubicBezTo>
                    <a:pt x="29" y="173"/>
                    <a:pt x="29" y="173"/>
                    <a:pt x="29" y="173"/>
                  </a:cubicBezTo>
                  <a:cubicBezTo>
                    <a:pt x="29" y="173"/>
                    <a:pt x="29" y="173"/>
                    <a:pt x="29" y="173"/>
                  </a:cubicBezTo>
                  <a:cubicBezTo>
                    <a:pt x="29" y="173"/>
                    <a:pt x="29" y="173"/>
                    <a:pt x="29" y="173"/>
                  </a:cubicBezTo>
                  <a:cubicBezTo>
                    <a:pt x="28" y="174"/>
                    <a:pt x="28" y="174"/>
                    <a:pt x="28" y="174"/>
                  </a:cubicBezTo>
                  <a:cubicBezTo>
                    <a:pt x="28" y="173"/>
                    <a:pt x="28" y="173"/>
                    <a:pt x="28" y="173"/>
                  </a:cubicBezTo>
                  <a:cubicBezTo>
                    <a:pt x="27" y="173"/>
                    <a:pt x="27" y="173"/>
                    <a:pt x="27" y="173"/>
                  </a:cubicBezTo>
                  <a:cubicBezTo>
                    <a:pt x="27" y="173"/>
                    <a:pt x="27" y="173"/>
                    <a:pt x="27" y="173"/>
                  </a:cubicBezTo>
                  <a:cubicBezTo>
                    <a:pt x="26" y="173"/>
                    <a:pt x="26" y="173"/>
                    <a:pt x="26" y="173"/>
                  </a:cubicBezTo>
                  <a:cubicBezTo>
                    <a:pt x="27" y="173"/>
                    <a:pt x="27" y="173"/>
                    <a:pt x="27" y="173"/>
                  </a:cubicBezTo>
                  <a:cubicBezTo>
                    <a:pt x="27" y="173"/>
                    <a:pt x="27" y="173"/>
                    <a:pt x="27" y="173"/>
                  </a:cubicBezTo>
                  <a:cubicBezTo>
                    <a:pt x="28" y="172"/>
                    <a:pt x="28" y="172"/>
                    <a:pt x="28" y="172"/>
                  </a:cubicBezTo>
                  <a:cubicBezTo>
                    <a:pt x="30" y="172"/>
                    <a:pt x="30" y="172"/>
                    <a:pt x="30" y="172"/>
                  </a:cubicBezTo>
                  <a:cubicBezTo>
                    <a:pt x="30" y="171"/>
                    <a:pt x="30" y="171"/>
                    <a:pt x="30" y="171"/>
                  </a:cubicBezTo>
                  <a:cubicBezTo>
                    <a:pt x="32" y="171"/>
                    <a:pt x="32" y="171"/>
                    <a:pt x="32" y="171"/>
                  </a:cubicBezTo>
                  <a:cubicBezTo>
                    <a:pt x="32" y="171"/>
                    <a:pt x="32" y="171"/>
                    <a:pt x="32" y="171"/>
                  </a:cubicBezTo>
                  <a:cubicBezTo>
                    <a:pt x="34" y="169"/>
                    <a:pt x="34" y="169"/>
                    <a:pt x="34" y="169"/>
                  </a:cubicBezTo>
                  <a:cubicBezTo>
                    <a:pt x="35" y="169"/>
                    <a:pt x="35" y="169"/>
                    <a:pt x="35" y="169"/>
                  </a:cubicBezTo>
                  <a:cubicBezTo>
                    <a:pt x="36" y="168"/>
                    <a:pt x="36" y="168"/>
                    <a:pt x="36" y="168"/>
                  </a:cubicBezTo>
                  <a:cubicBezTo>
                    <a:pt x="37" y="168"/>
                    <a:pt x="37" y="168"/>
                    <a:pt x="37" y="168"/>
                  </a:cubicBezTo>
                  <a:cubicBezTo>
                    <a:pt x="37" y="168"/>
                    <a:pt x="37" y="168"/>
                    <a:pt x="37" y="168"/>
                  </a:cubicBezTo>
                  <a:cubicBezTo>
                    <a:pt x="37" y="168"/>
                    <a:pt x="37" y="168"/>
                    <a:pt x="37" y="168"/>
                  </a:cubicBezTo>
                  <a:cubicBezTo>
                    <a:pt x="36" y="167"/>
                    <a:pt x="36" y="167"/>
                    <a:pt x="36" y="167"/>
                  </a:cubicBezTo>
                  <a:cubicBezTo>
                    <a:pt x="35" y="168"/>
                    <a:pt x="35" y="168"/>
                    <a:pt x="35" y="168"/>
                  </a:cubicBezTo>
                  <a:cubicBezTo>
                    <a:pt x="33" y="169"/>
                    <a:pt x="33" y="169"/>
                    <a:pt x="33" y="169"/>
                  </a:cubicBezTo>
                  <a:cubicBezTo>
                    <a:pt x="32" y="170"/>
                    <a:pt x="32" y="170"/>
                    <a:pt x="32" y="170"/>
                  </a:cubicBezTo>
                  <a:cubicBezTo>
                    <a:pt x="32" y="170"/>
                    <a:pt x="32" y="170"/>
                    <a:pt x="32" y="170"/>
                  </a:cubicBezTo>
                  <a:cubicBezTo>
                    <a:pt x="31" y="171"/>
                    <a:pt x="31" y="171"/>
                    <a:pt x="31" y="171"/>
                  </a:cubicBezTo>
                  <a:cubicBezTo>
                    <a:pt x="29" y="171"/>
                    <a:pt x="29" y="171"/>
                    <a:pt x="29" y="171"/>
                  </a:cubicBezTo>
                  <a:cubicBezTo>
                    <a:pt x="29" y="171"/>
                    <a:pt x="29" y="171"/>
                    <a:pt x="29" y="171"/>
                  </a:cubicBezTo>
                  <a:cubicBezTo>
                    <a:pt x="27" y="172"/>
                    <a:pt x="27" y="172"/>
                    <a:pt x="27" y="172"/>
                  </a:cubicBezTo>
                  <a:cubicBezTo>
                    <a:pt x="26" y="172"/>
                    <a:pt x="26" y="172"/>
                    <a:pt x="26" y="172"/>
                  </a:cubicBezTo>
                  <a:cubicBezTo>
                    <a:pt x="26" y="172"/>
                    <a:pt x="26" y="172"/>
                    <a:pt x="26" y="172"/>
                  </a:cubicBezTo>
                  <a:cubicBezTo>
                    <a:pt x="27" y="171"/>
                    <a:pt x="27" y="171"/>
                    <a:pt x="27" y="171"/>
                  </a:cubicBezTo>
                  <a:cubicBezTo>
                    <a:pt x="26" y="170"/>
                    <a:pt x="26" y="170"/>
                    <a:pt x="26" y="170"/>
                  </a:cubicBezTo>
                  <a:cubicBezTo>
                    <a:pt x="27" y="169"/>
                    <a:pt x="27" y="169"/>
                    <a:pt x="27" y="169"/>
                  </a:cubicBezTo>
                  <a:cubicBezTo>
                    <a:pt x="27" y="169"/>
                    <a:pt x="27" y="169"/>
                    <a:pt x="27" y="169"/>
                  </a:cubicBezTo>
                  <a:cubicBezTo>
                    <a:pt x="28" y="170"/>
                    <a:pt x="28" y="170"/>
                    <a:pt x="28" y="170"/>
                  </a:cubicBezTo>
                  <a:cubicBezTo>
                    <a:pt x="29" y="170"/>
                    <a:pt x="29" y="170"/>
                    <a:pt x="29" y="170"/>
                  </a:cubicBezTo>
                  <a:cubicBezTo>
                    <a:pt x="30" y="170"/>
                    <a:pt x="30" y="170"/>
                    <a:pt x="30" y="170"/>
                  </a:cubicBezTo>
                  <a:cubicBezTo>
                    <a:pt x="30" y="170"/>
                    <a:pt x="30" y="170"/>
                    <a:pt x="30" y="170"/>
                  </a:cubicBezTo>
                  <a:cubicBezTo>
                    <a:pt x="30" y="169"/>
                    <a:pt x="30" y="169"/>
                    <a:pt x="30" y="169"/>
                  </a:cubicBezTo>
                  <a:cubicBezTo>
                    <a:pt x="30" y="169"/>
                    <a:pt x="30" y="169"/>
                    <a:pt x="30" y="169"/>
                  </a:cubicBezTo>
                  <a:cubicBezTo>
                    <a:pt x="29" y="169"/>
                    <a:pt x="29" y="169"/>
                    <a:pt x="29" y="169"/>
                  </a:cubicBezTo>
                  <a:cubicBezTo>
                    <a:pt x="28" y="169"/>
                    <a:pt x="28" y="169"/>
                    <a:pt x="28" y="169"/>
                  </a:cubicBezTo>
                  <a:cubicBezTo>
                    <a:pt x="28" y="169"/>
                    <a:pt x="28" y="169"/>
                    <a:pt x="28" y="169"/>
                  </a:cubicBezTo>
                  <a:cubicBezTo>
                    <a:pt x="28" y="169"/>
                    <a:pt x="28" y="169"/>
                    <a:pt x="28" y="169"/>
                  </a:cubicBezTo>
                  <a:cubicBezTo>
                    <a:pt x="28" y="168"/>
                    <a:pt x="28" y="168"/>
                    <a:pt x="28" y="168"/>
                  </a:cubicBezTo>
                  <a:cubicBezTo>
                    <a:pt x="28" y="168"/>
                    <a:pt x="28" y="168"/>
                    <a:pt x="28" y="168"/>
                  </a:cubicBezTo>
                  <a:cubicBezTo>
                    <a:pt x="29" y="169"/>
                    <a:pt x="29" y="169"/>
                    <a:pt x="29" y="169"/>
                  </a:cubicBezTo>
                  <a:cubicBezTo>
                    <a:pt x="30" y="169"/>
                    <a:pt x="30" y="169"/>
                    <a:pt x="30" y="169"/>
                  </a:cubicBezTo>
                  <a:cubicBezTo>
                    <a:pt x="31" y="168"/>
                    <a:pt x="31" y="168"/>
                    <a:pt x="31" y="168"/>
                  </a:cubicBezTo>
                  <a:cubicBezTo>
                    <a:pt x="31" y="168"/>
                    <a:pt x="31" y="168"/>
                    <a:pt x="31" y="168"/>
                  </a:cubicBezTo>
                  <a:cubicBezTo>
                    <a:pt x="30" y="168"/>
                    <a:pt x="30" y="168"/>
                    <a:pt x="30" y="168"/>
                  </a:cubicBezTo>
                  <a:cubicBezTo>
                    <a:pt x="30" y="168"/>
                    <a:pt x="30" y="168"/>
                    <a:pt x="30" y="168"/>
                  </a:cubicBezTo>
                  <a:cubicBezTo>
                    <a:pt x="29" y="168"/>
                    <a:pt x="29" y="168"/>
                    <a:pt x="29" y="168"/>
                  </a:cubicBezTo>
                  <a:cubicBezTo>
                    <a:pt x="30" y="167"/>
                    <a:pt x="30" y="167"/>
                    <a:pt x="30" y="167"/>
                  </a:cubicBezTo>
                  <a:cubicBezTo>
                    <a:pt x="30" y="167"/>
                    <a:pt x="30" y="167"/>
                    <a:pt x="30" y="167"/>
                  </a:cubicBezTo>
                  <a:cubicBezTo>
                    <a:pt x="31" y="167"/>
                    <a:pt x="31" y="167"/>
                    <a:pt x="31" y="167"/>
                  </a:cubicBezTo>
                  <a:cubicBezTo>
                    <a:pt x="31" y="167"/>
                    <a:pt x="31" y="167"/>
                    <a:pt x="31" y="167"/>
                  </a:cubicBezTo>
                  <a:cubicBezTo>
                    <a:pt x="31" y="167"/>
                    <a:pt x="31" y="167"/>
                    <a:pt x="31" y="167"/>
                  </a:cubicBezTo>
                  <a:cubicBezTo>
                    <a:pt x="32" y="167"/>
                    <a:pt x="32" y="167"/>
                    <a:pt x="32" y="167"/>
                  </a:cubicBezTo>
                  <a:cubicBezTo>
                    <a:pt x="32" y="167"/>
                    <a:pt x="32" y="167"/>
                    <a:pt x="32" y="167"/>
                  </a:cubicBezTo>
                  <a:cubicBezTo>
                    <a:pt x="32" y="166"/>
                    <a:pt x="32" y="166"/>
                    <a:pt x="32" y="166"/>
                  </a:cubicBezTo>
                  <a:cubicBezTo>
                    <a:pt x="32" y="166"/>
                    <a:pt x="32" y="166"/>
                    <a:pt x="32" y="166"/>
                  </a:cubicBezTo>
                  <a:cubicBezTo>
                    <a:pt x="31" y="166"/>
                    <a:pt x="31" y="166"/>
                    <a:pt x="31" y="166"/>
                  </a:cubicBezTo>
                  <a:cubicBezTo>
                    <a:pt x="31" y="166"/>
                    <a:pt x="31" y="166"/>
                    <a:pt x="31" y="166"/>
                  </a:cubicBezTo>
                  <a:cubicBezTo>
                    <a:pt x="30" y="166"/>
                    <a:pt x="30" y="166"/>
                    <a:pt x="30" y="166"/>
                  </a:cubicBezTo>
                  <a:cubicBezTo>
                    <a:pt x="28" y="166"/>
                    <a:pt x="28" y="166"/>
                    <a:pt x="28" y="166"/>
                  </a:cubicBezTo>
                  <a:cubicBezTo>
                    <a:pt x="27" y="166"/>
                    <a:pt x="27" y="166"/>
                    <a:pt x="27" y="166"/>
                  </a:cubicBezTo>
                  <a:cubicBezTo>
                    <a:pt x="27" y="166"/>
                    <a:pt x="27" y="166"/>
                    <a:pt x="27" y="166"/>
                  </a:cubicBezTo>
                  <a:cubicBezTo>
                    <a:pt x="27" y="165"/>
                    <a:pt x="27" y="165"/>
                    <a:pt x="27" y="165"/>
                  </a:cubicBezTo>
                  <a:cubicBezTo>
                    <a:pt x="28" y="165"/>
                    <a:pt x="28" y="165"/>
                    <a:pt x="28" y="165"/>
                  </a:cubicBezTo>
                  <a:cubicBezTo>
                    <a:pt x="28" y="165"/>
                    <a:pt x="28" y="165"/>
                    <a:pt x="28" y="165"/>
                  </a:cubicBezTo>
                  <a:cubicBezTo>
                    <a:pt x="29" y="165"/>
                    <a:pt x="29" y="165"/>
                    <a:pt x="29" y="165"/>
                  </a:cubicBezTo>
                  <a:cubicBezTo>
                    <a:pt x="28" y="165"/>
                    <a:pt x="28" y="165"/>
                    <a:pt x="28" y="165"/>
                  </a:cubicBezTo>
                  <a:cubicBezTo>
                    <a:pt x="28" y="165"/>
                    <a:pt x="28" y="165"/>
                    <a:pt x="28" y="165"/>
                  </a:cubicBezTo>
                  <a:cubicBezTo>
                    <a:pt x="27" y="165"/>
                    <a:pt x="27" y="165"/>
                    <a:pt x="27" y="165"/>
                  </a:cubicBezTo>
                  <a:cubicBezTo>
                    <a:pt x="27" y="164"/>
                    <a:pt x="27" y="164"/>
                    <a:pt x="27" y="164"/>
                  </a:cubicBezTo>
                  <a:cubicBezTo>
                    <a:pt x="29" y="164"/>
                    <a:pt x="29" y="164"/>
                    <a:pt x="29" y="164"/>
                  </a:cubicBezTo>
                  <a:cubicBezTo>
                    <a:pt x="29" y="164"/>
                    <a:pt x="29" y="164"/>
                    <a:pt x="29" y="164"/>
                  </a:cubicBezTo>
                  <a:cubicBezTo>
                    <a:pt x="30" y="164"/>
                    <a:pt x="30" y="164"/>
                    <a:pt x="30" y="164"/>
                  </a:cubicBezTo>
                  <a:cubicBezTo>
                    <a:pt x="33" y="164"/>
                    <a:pt x="33" y="164"/>
                    <a:pt x="33" y="164"/>
                  </a:cubicBezTo>
                  <a:cubicBezTo>
                    <a:pt x="33" y="164"/>
                    <a:pt x="33" y="164"/>
                    <a:pt x="33" y="164"/>
                  </a:cubicBezTo>
                  <a:cubicBezTo>
                    <a:pt x="34" y="164"/>
                    <a:pt x="34" y="164"/>
                    <a:pt x="34" y="164"/>
                  </a:cubicBezTo>
                  <a:cubicBezTo>
                    <a:pt x="35" y="164"/>
                    <a:pt x="35" y="164"/>
                    <a:pt x="35" y="164"/>
                  </a:cubicBezTo>
                  <a:cubicBezTo>
                    <a:pt x="35" y="164"/>
                    <a:pt x="35" y="164"/>
                    <a:pt x="35" y="164"/>
                  </a:cubicBezTo>
                  <a:cubicBezTo>
                    <a:pt x="34" y="163"/>
                    <a:pt x="34" y="163"/>
                    <a:pt x="34" y="163"/>
                  </a:cubicBezTo>
                  <a:cubicBezTo>
                    <a:pt x="32" y="163"/>
                    <a:pt x="32" y="163"/>
                    <a:pt x="32" y="163"/>
                  </a:cubicBezTo>
                  <a:cubicBezTo>
                    <a:pt x="31" y="164"/>
                    <a:pt x="31" y="164"/>
                    <a:pt x="31" y="164"/>
                  </a:cubicBezTo>
                  <a:cubicBezTo>
                    <a:pt x="30" y="164"/>
                    <a:pt x="30" y="164"/>
                    <a:pt x="30" y="164"/>
                  </a:cubicBezTo>
                  <a:cubicBezTo>
                    <a:pt x="30" y="164"/>
                    <a:pt x="30" y="164"/>
                    <a:pt x="30" y="164"/>
                  </a:cubicBezTo>
                  <a:cubicBezTo>
                    <a:pt x="29" y="163"/>
                    <a:pt x="29" y="163"/>
                    <a:pt x="29" y="163"/>
                  </a:cubicBezTo>
                  <a:cubicBezTo>
                    <a:pt x="28" y="164"/>
                    <a:pt x="28" y="164"/>
                    <a:pt x="28" y="164"/>
                  </a:cubicBezTo>
                  <a:cubicBezTo>
                    <a:pt x="28" y="164"/>
                    <a:pt x="28" y="164"/>
                    <a:pt x="28" y="164"/>
                  </a:cubicBezTo>
                  <a:cubicBezTo>
                    <a:pt x="28" y="164"/>
                    <a:pt x="28" y="164"/>
                    <a:pt x="28" y="164"/>
                  </a:cubicBezTo>
                  <a:cubicBezTo>
                    <a:pt x="28" y="163"/>
                    <a:pt x="28" y="163"/>
                    <a:pt x="28" y="163"/>
                  </a:cubicBezTo>
                  <a:cubicBezTo>
                    <a:pt x="28" y="163"/>
                    <a:pt x="28" y="163"/>
                    <a:pt x="28" y="163"/>
                  </a:cubicBezTo>
                  <a:cubicBezTo>
                    <a:pt x="29" y="162"/>
                    <a:pt x="29" y="162"/>
                    <a:pt x="29" y="162"/>
                  </a:cubicBezTo>
                  <a:cubicBezTo>
                    <a:pt x="29" y="162"/>
                    <a:pt x="29" y="162"/>
                    <a:pt x="29" y="162"/>
                  </a:cubicBezTo>
                  <a:cubicBezTo>
                    <a:pt x="30" y="162"/>
                    <a:pt x="30" y="162"/>
                    <a:pt x="30" y="162"/>
                  </a:cubicBezTo>
                  <a:cubicBezTo>
                    <a:pt x="31" y="161"/>
                    <a:pt x="31" y="161"/>
                    <a:pt x="31" y="161"/>
                  </a:cubicBezTo>
                  <a:cubicBezTo>
                    <a:pt x="31" y="160"/>
                    <a:pt x="31" y="160"/>
                    <a:pt x="31" y="160"/>
                  </a:cubicBezTo>
                  <a:cubicBezTo>
                    <a:pt x="32" y="160"/>
                    <a:pt x="32" y="160"/>
                    <a:pt x="32" y="160"/>
                  </a:cubicBezTo>
                  <a:cubicBezTo>
                    <a:pt x="32" y="161"/>
                    <a:pt x="32" y="161"/>
                    <a:pt x="32" y="161"/>
                  </a:cubicBezTo>
                  <a:cubicBezTo>
                    <a:pt x="33" y="161"/>
                    <a:pt x="33" y="161"/>
                    <a:pt x="33" y="161"/>
                  </a:cubicBezTo>
                  <a:cubicBezTo>
                    <a:pt x="33" y="160"/>
                    <a:pt x="33" y="160"/>
                    <a:pt x="33" y="160"/>
                  </a:cubicBezTo>
                  <a:cubicBezTo>
                    <a:pt x="34" y="160"/>
                    <a:pt x="34" y="160"/>
                    <a:pt x="34" y="160"/>
                  </a:cubicBezTo>
                  <a:cubicBezTo>
                    <a:pt x="34" y="161"/>
                    <a:pt x="34" y="161"/>
                    <a:pt x="34" y="161"/>
                  </a:cubicBezTo>
                  <a:cubicBezTo>
                    <a:pt x="35" y="161"/>
                    <a:pt x="35" y="161"/>
                    <a:pt x="35" y="161"/>
                  </a:cubicBezTo>
                  <a:cubicBezTo>
                    <a:pt x="36" y="162"/>
                    <a:pt x="36" y="162"/>
                    <a:pt x="36" y="162"/>
                  </a:cubicBezTo>
                  <a:cubicBezTo>
                    <a:pt x="37" y="162"/>
                    <a:pt x="37" y="162"/>
                    <a:pt x="37" y="162"/>
                  </a:cubicBezTo>
                  <a:cubicBezTo>
                    <a:pt x="37" y="162"/>
                    <a:pt x="37" y="162"/>
                    <a:pt x="37" y="162"/>
                  </a:cubicBezTo>
                  <a:cubicBezTo>
                    <a:pt x="38" y="163"/>
                    <a:pt x="38" y="163"/>
                    <a:pt x="38" y="163"/>
                  </a:cubicBezTo>
                  <a:cubicBezTo>
                    <a:pt x="39" y="163"/>
                    <a:pt x="39" y="163"/>
                    <a:pt x="39" y="163"/>
                  </a:cubicBezTo>
                  <a:cubicBezTo>
                    <a:pt x="41" y="164"/>
                    <a:pt x="41" y="164"/>
                    <a:pt x="41" y="164"/>
                  </a:cubicBezTo>
                  <a:cubicBezTo>
                    <a:pt x="41" y="163"/>
                    <a:pt x="41" y="163"/>
                    <a:pt x="41" y="163"/>
                  </a:cubicBezTo>
                  <a:cubicBezTo>
                    <a:pt x="41" y="163"/>
                    <a:pt x="41" y="163"/>
                    <a:pt x="41" y="163"/>
                  </a:cubicBezTo>
                  <a:cubicBezTo>
                    <a:pt x="42" y="163"/>
                    <a:pt x="42" y="163"/>
                    <a:pt x="42" y="163"/>
                  </a:cubicBezTo>
                  <a:cubicBezTo>
                    <a:pt x="41" y="163"/>
                    <a:pt x="41" y="163"/>
                    <a:pt x="41" y="163"/>
                  </a:cubicBezTo>
                  <a:cubicBezTo>
                    <a:pt x="41" y="163"/>
                    <a:pt x="41" y="163"/>
                    <a:pt x="41" y="163"/>
                  </a:cubicBezTo>
                  <a:cubicBezTo>
                    <a:pt x="40" y="163"/>
                    <a:pt x="40" y="163"/>
                    <a:pt x="40" y="163"/>
                  </a:cubicBezTo>
                  <a:cubicBezTo>
                    <a:pt x="40" y="163"/>
                    <a:pt x="40" y="163"/>
                    <a:pt x="40" y="163"/>
                  </a:cubicBezTo>
                  <a:cubicBezTo>
                    <a:pt x="39" y="162"/>
                    <a:pt x="39" y="162"/>
                    <a:pt x="39" y="162"/>
                  </a:cubicBezTo>
                  <a:cubicBezTo>
                    <a:pt x="38" y="161"/>
                    <a:pt x="38" y="161"/>
                    <a:pt x="38" y="161"/>
                  </a:cubicBezTo>
                  <a:cubicBezTo>
                    <a:pt x="38" y="161"/>
                    <a:pt x="38" y="161"/>
                    <a:pt x="38" y="161"/>
                  </a:cubicBezTo>
                  <a:cubicBezTo>
                    <a:pt x="39" y="161"/>
                    <a:pt x="39" y="161"/>
                    <a:pt x="39" y="161"/>
                  </a:cubicBezTo>
                  <a:cubicBezTo>
                    <a:pt x="40" y="161"/>
                    <a:pt x="40" y="161"/>
                    <a:pt x="40" y="161"/>
                  </a:cubicBezTo>
                  <a:cubicBezTo>
                    <a:pt x="41" y="161"/>
                    <a:pt x="41" y="161"/>
                    <a:pt x="41" y="161"/>
                  </a:cubicBezTo>
                  <a:cubicBezTo>
                    <a:pt x="41" y="160"/>
                    <a:pt x="41" y="160"/>
                    <a:pt x="41" y="160"/>
                  </a:cubicBezTo>
                  <a:cubicBezTo>
                    <a:pt x="41" y="160"/>
                    <a:pt x="41" y="160"/>
                    <a:pt x="41" y="160"/>
                  </a:cubicBezTo>
                  <a:cubicBezTo>
                    <a:pt x="40" y="160"/>
                    <a:pt x="40" y="160"/>
                    <a:pt x="40" y="160"/>
                  </a:cubicBezTo>
                  <a:cubicBezTo>
                    <a:pt x="40" y="160"/>
                    <a:pt x="40" y="160"/>
                    <a:pt x="40" y="160"/>
                  </a:cubicBezTo>
                  <a:cubicBezTo>
                    <a:pt x="40" y="160"/>
                    <a:pt x="40" y="160"/>
                    <a:pt x="40" y="160"/>
                  </a:cubicBezTo>
                  <a:cubicBezTo>
                    <a:pt x="40" y="160"/>
                    <a:pt x="40" y="160"/>
                    <a:pt x="40" y="160"/>
                  </a:cubicBezTo>
                  <a:cubicBezTo>
                    <a:pt x="40" y="161"/>
                    <a:pt x="40" y="161"/>
                    <a:pt x="40" y="161"/>
                  </a:cubicBezTo>
                  <a:cubicBezTo>
                    <a:pt x="39" y="161"/>
                    <a:pt x="39" y="161"/>
                    <a:pt x="39" y="161"/>
                  </a:cubicBezTo>
                  <a:cubicBezTo>
                    <a:pt x="38" y="160"/>
                    <a:pt x="38" y="160"/>
                    <a:pt x="38" y="160"/>
                  </a:cubicBezTo>
                  <a:cubicBezTo>
                    <a:pt x="38" y="160"/>
                    <a:pt x="38" y="160"/>
                    <a:pt x="38" y="160"/>
                  </a:cubicBezTo>
                  <a:cubicBezTo>
                    <a:pt x="38" y="160"/>
                    <a:pt x="38" y="160"/>
                    <a:pt x="38" y="160"/>
                  </a:cubicBezTo>
                  <a:cubicBezTo>
                    <a:pt x="39" y="160"/>
                    <a:pt x="39" y="160"/>
                    <a:pt x="39" y="160"/>
                  </a:cubicBezTo>
                  <a:cubicBezTo>
                    <a:pt x="39" y="159"/>
                    <a:pt x="39" y="159"/>
                    <a:pt x="39" y="159"/>
                  </a:cubicBezTo>
                  <a:cubicBezTo>
                    <a:pt x="39" y="159"/>
                    <a:pt x="39" y="159"/>
                    <a:pt x="39" y="159"/>
                  </a:cubicBezTo>
                  <a:cubicBezTo>
                    <a:pt x="38" y="159"/>
                    <a:pt x="38" y="159"/>
                    <a:pt x="38" y="159"/>
                  </a:cubicBezTo>
                  <a:cubicBezTo>
                    <a:pt x="38" y="159"/>
                    <a:pt x="38" y="159"/>
                    <a:pt x="38" y="159"/>
                  </a:cubicBezTo>
                  <a:cubicBezTo>
                    <a:pt x="37" y="159"/>
                    <a:pt x="37" y="159"/>
                    <a:pt x="37" y="159"/>
                  </a:cubicBezTo>
                  <a:cubicBezTo>
                    <a:pt x="37" y="159"/>
                    <a:pt x="37" y="159"/>
                    <a:pt x="37" y="159"/>
                  </a:cubicBezTo>
                  <a:cubicBezTo>
                    <a:pt x="37" y="159"/>
                    <a:pt x="37" y="159"/>
                    <a:pt x="37" y="159"/>
                  </a:cubicBezTo>
                  <a:cubicBezTo>
                    <a:pt x="37" y="160"/>
                    <a:pt x="37" y="160"/>
                    <a:pt x="37" y="160"/>
                  </a:cubicBezTo>
                  <a:cubicBezTo>
                    <a:pt x="37" y="160"/>
                    <a:pt x="37" y="160"/>
                    <a:pt x="37" y="160"/>
                  </a:cubicBezTo>
                  <a:cubicBezTo>
                    <a:pt x="37" y="161"/>
                    <a:pt x="37" y="161"/>
                    <a:pt x="37" y="161"/>
                  </a:cubicBezTo>
                  <a:cubicBezTo>
                    <a:pt x="36" y="161"/>
                    <a:pt x="36" y="161"/>
                    <a:pt x="36" y="161"/>
                  </a:cubicBezTo>
                  <a:cubicBezTo>
                    <a:pt x="36" y="161"/>
                    <a:pt x="36" y="161"/>
                    <a:pt x="36" y="161"/>
                  </a:cubicBezTo>
                  <a:cubicBezTo>
                    <a:pt x="35" y="160"/>
                    <a:pt x="35" y="160"/>
                    <a:pt x="35" y="160"/>
                  </a:cubicBezTo>
                  <a:cubicBezTo>
                    <a:pt x="34" y="160"/>
                    <a:pt x="34" y="160"/>
                    <a:pt x="34" y="160"/>
                  </a:cubicBezTo>
                  <a:cubicBezTo>
                    <a:pt x="34" y="160"/>
                    <a:pt x="34" y="160"/>
                    <a:pt x="34" y="160"/>
                  </a:cubicBezTo>
                  <a:cubicBezTo>
                    <a:pt x="34" y="159"/>
                    <a:pt x="34" y="159"/>
                    <a:pt x="34" y="159"/>
                  </a:cubicBezTo>
                  <a:cubicBezTo>
                    <a:pt x="33" y="159"/>
                    <a:pt x="33" y="159"/>
                    <a:pt x="33" y="159"/>
                  </a:cubicBezTo>
                  <a:cubicBezTo>
                    <a:pt x="33" y="160"/>
                    <a:pt x="33" y="160"/>
                    <a:pt x="33" y="160"/>
                  </a:cubicBezTo>
                  <a:cubicBezTo>
                    <a:pt x="32" y="160"/>
                    <a:pt x="32" y="160"/>
                    <a:pt x="32" y="160"/>
                  </a:cubicBezTo>
                  <a:cubicBezTo>
                    <a:pt x="31" y="160"/>
                    <a:pt x="31" y="160"/>
                    <a:pt x="31" y="160"/>
                  </a:cubicBezTo>
                  <a:cubicBezTo>
                    <a:pt x="31" y="160"/>
                    <a:pt x="31" y="160"/>
                    <a:pt x="31" y="160"/>
                  </a:cubicBezTo>
                  <a:cubicBezTo>
                    <a:pt x="30" y="161"/>
                    <a:pt x="30" y="161"/>
                    <a:pt x="30" y="161"/>
                  </a:cubicBezTo>
                  <a:cubicBezTo>
                    <a:pt x="29" y="161"/>
                    <a:pt x="29" y="161"/>
                    <a:pt x="29" y="161"/>
                  </a:cubicBezTo>
                  <a:cubicBezTo>
                    <a:pt x="29" y="161"/>
                    <a:pt x="29" y="161"/>
                    <a:pt x="29" y="161"/>
                  </a:cubicBezTo>
                  <a:cubicBezTo>
                    <a:pt x="29" y="161"/>
                    <a:pt x="29" y="161"/>
                    <a:pt x="29" y="161"/>
                  </a:cubicBezTo>
                  <a:cubicBezTo>
                    <a:pt x="30" y="160"/>
                    <a:pt x="30" y="160"/>
                    <a:pt x="30" y="160"/>
                  </a:cubicBezTo>
                  <a:cubicBezTo>
                    <a:pt x="30" y="160"/>
                    <a:pt x="30" y="160"/>
                    <a:pt x="30" y="160"/>
                  </a:cubicBezTo>
                  <a:cubicBezTo>
                    <a:pt x="31" y="159"/>
                    <a:pt x="31" y="159"/>
                    <a:pt x="31" y="159"/>
                  </a:cubicBezTo>
                  <a:cubicBezTo>
                    <a:pt x="31" y="159"/>
                    <a:pt x="31" y="159"/>
                    <a:pt x="31" y="159"/>
                  </a:cubicBezTo>
                  <a:cubicBezTo>
                    <a:pt x="31" y="159"/>
                    <a:pt x="31" y="159"/>
                    <a:pt x="31" y="159"/>
                  </a:cubicBezTo>
                  <a:cubicBezTo>
                    <a:pt x="31" y="159"/>
                    <a:pt x="31" y="159"/>
                    <a:pt x="31" y="159"/>
                  </a:cubicBezTo>
                  <a:cubicBezTo>
                    <a:pt x="31" y="158"/>
                    <a:pt x="31" y="158"/>
                    <a:pt x="31" y="158"/>
                  </a:cubicBezTo>
                  <a:cubicBezTo>
                    <a:pt x="32" y="158"/>
                    <a:pt x="32" y="158"/>
                    <a:pt x="32" y="158"/>
                  </a:cubicBezTo>
                  <a:cubicBezTo>
                    <a:pt x="32" y="158"/>
                    <a:pt x="32" y="158"/>
                    <a:pt x="32" y="158"/>
                  </a:cubicBezTo>
                  <a:cubicBezTo>
                    <a:pt x="33" y="158"/>
                    <a:pt x="33" y="158"/>
                    <a:pt x="33" y="158"/>
                  </a:cubicBezTo>
                  <a:cubicBezTo>
                    <a:pt x="33" y="159"/>
                    <a:pt x="33" y="159"/>
                    <a:pt x="33" y="159"/>
                  </a:cubicBezTo>
                  <a:cubicBezTo>
                    <a:pt x="35" y="159"/>
                    <a:pt x="35" y="159"/>
                    <a:pt x="35" y="159"/>
                  </a:cubicBezTo>
                  <a:cubicBezTo>
                    <a:pt x="35" y="158"/>
                    <a:pt x="35" y="158"/>
                    <a:pt x="35" y="158"/>
                  </a:cubicBezTo>
                  <a:cubicBezTo>
                    <a:pt x="34" y="158"/>
                    <a:pt x="34" y="158"/>
                    <a:pt x="34" y="158"/>
                  </a:cubicBezTo>
                  <a:cubicBezTo>
                    <a:pt x="34" y="158"/>
                    <a:pt x="34" y="158"/>
                    <a:pt x="34" y="158"/>
                  </a:cubicBezTo>
                  <a:cubicBezTo>
                    <a:pt x="33" y="158"/>
                    <a:pt x="33" y="158"/>
                    <a:pt x="33" y="158"/>
                  </a:cubicBezTo>
                  <a:cubicBezTo>
                    <a:pt x="32" y="157"/>
                    <a:pt x="32" y="157"/>
                    <a:pt x="32" y="157"/>
                  </a:cubicBezTo>
                  <a:cubicBezTo>
                    <a:pt x="32" y="156"/>
                    <a:pt x="32" y="156"/>
                    <a:pt x="32" y="156"/>
                  </a:cubicBezTo>
                  <a:cubicBezTo>
                    <a:pt x="31" y="156"/>
                    <a:pt x="31" y="156"/>
                    <a:pt x="31" y="156"/>
                  </a:cubicBezTo>
                  <a:cubicBezTo>
                    <a:pt x="31" y="156"/>
                    <a:pt x="31" y="156"/>
                    <a:pt x="31" y="156"/>
                  </a:cubicBezTo>
                  <a:cubicBezTo>
                    <a:pt x="32" y="156"/>
                    <a:pt x="32" y="156"/>
                    <a:pt x="32" y="156"/>
                  </a:cubicBezTo>
                  <a:cubicBezTo>
                    <a:pt x="33" y="156"/>
                    <a:pt x="33" y="156"/>
                    <a:pt x="33" y="156"/>
                  </a:cubicBezTo>
                  <a:cubicBezTo>
                    <a:pt x="33" y="157"/>
                    <a:pt x="33" y="157"/>
                    <a:pt x="33" y="157"/>
                  </a:cubicBezTo>
                  <a:cubicBezTo>
                    <a:pt x="34" y="158"/>
                    <a:pt x="34" y="158"/>
                    <a:pt x="34" y="158"/>
                  </a:cubicBezTo>
                  <a:cubicBezTo>
                    <a:pt x="34" y="157"/>
                    <a:pt x="34" y="157"/>
                    <a:pt x="34" y="157"/>
                  </a:cubicBezTo>
                  <a:cubicBezTo>
                    <a:pt x="34" y="157"/>
                    <a:pt x="34" y="157"/>
                    <a:pt x="34" y="157"/>
                  </a:cubicBezTo>
                  <a:cubicBezTo>
                    <a:pt x="34" y="156"/>
                    <a:pt x="34" y="156"/>
                    <a:pt x="34" y="156"/>
                  </a:cubicBezTo>
                  <a:cubicBezTo>
                    <a:pt x="34" y="156"/>
                    <a:pt x="34" y="156"/>
                    <a:pt x="34" y="156"/>
                  </a:cubicBezTo>
                  <a:cubicBezTo>
                    <a:pt x="35" y="157"/>
                    <a:pt x="35" y="157"/>
                    <a:pt x="35" y="157"/>
                  </a:cubicBezTo>
                  <a:cubicBezTo>
                    <a:pt x="35" y="157"/>
                    <a:pt x="35" y="157"/>
                    <a:pt x="35" y="157"/>
                  </a:cubicBezTo>
                  <a:cubicBezTo>
                    <a:pt x="36" y="158"/>
                    <a:pt x="36" y="158"/>
                    <a:pt x="36" y="158"/>
                  </a:cubicBezTo>
                  <a:cubicBezTo>
                    <a:pt x="37" y="158"/>
                    <a:pt x="37" y="158"/>
                    <a:pt x="37" y="158"/>
                  </a:cubicBezTo>
                  <a:cubicBezTo>
                    <a:pt x="37" y="158"/>
                    <a:pt x="37" y="158"/>
                    <a:pt x="37" y="158"/>
                  </a:cubicBezTo>
                  <a:cubicBezTo>
                    <a:pt x="38" y="158"/>
                    <a:pt x="38" y="158"/>
                    <a:pt x="38" y="158"/>
                  </a:cubicBezTo>
                  <a:cubicBezTo>
                    <a:pt x="38" y="158"/>
                    <a:pt x="38" y="158"/>
                    <a:pt x="38" y="158"/>
                  </a:cubicBezTo>
                  <a:cubicBezTo>
                    <a:pt x="39" y="159"/>
                    <a:pt x="39" y="159"/>
                    <a:pt x="39" y="159"/>
                  </a:cubicBezTo>
                  <a:cubicBezTo>
                    <a:pt x="40" y="159"/>
                    <a:pt x="40" y="159"/>
                    <a:pt x="40" y="159"/>
                  </a:cubicBezTo>
                  <a:cubicBezTo>
                    <a:pt x="40" y="159"/>
                    <a:pt x="40" y="159"/>
                    <a:pt x="40" y="159"/>
                  </a:cubicBezTo>
                  <a:cubicBezTo>
                    <a:pt x="41" y="159"/>
                    <a:pt x="41" y="159"/>
                    <a:pt x="41" y="159"/>
                  </a:cubicBezTo>
                  <a:cubicBezTo>
                    <a:pt x="41" y="159"/>
                    <a:pt x="41" y="159"/>
                    <a:pt x="41" y="159"/>
                  </a:cubicBezTo>
                  <a:cubicBezTo>
                    <a:pt x="40" y="158"/>
                    <a:pt x="40" y="158"/>
                    <a:pt x="40" y="158"/>
                  </a:cubicBezTo>
                  <a:cubicBezTo>
                    <a:pt x="38" y="157"/>
                    <a:pt x="38" y="157"/>
                    <a:pt x="38" y="157"/>
                  </a:cubicBezTo>
                  <a:cubicBezTo>
                    <a:pt x="38" y="157"/>
                    <a:pt x="38" y="157"/>
                    <a:pt x="38" y="157"/>
                  </a:cubicBezTo>
                  <a:cubicBezTo>
                    <a:pt x="38" y="156"/>
                    <a:pt x="38" y="156"/>
                    <a:pt x="38" y="156"/>
                  </a:cubicBezTo>
                  <a:cubicBezTo>
                    <a:pt x="39" y="156"/>
                    <a:pt x="39" y="156"/>
                    <a:pt x="39" y="156"/>
                  </a:cubicBezTo>
                  <a:cubicBezTo>
                    <a:pt x="39" y="156"/>
                    <a:pt x="39" y="156"/>
                    <a:pt x="39" y="156"/>
                  </a:cubicBezTo>
                  <a:cubicBezTo>
                    <a:pt x="40" y="155"/>
                    <a:pt x="40" y="155"/>
                    <a:pt x="40" y="155"/>
                  </a:cubicBezTo>
                  <a:cubicBezTo>
                    <a:pt x="40" y="155"/>
                    <a:pt x="40" y="155"/>
                    <a:pt x="40" y="155"/>
                  </a:cubicBezTo>
                  <a:cubicBezTo>
                    <a:pt x="40" y="155"/>
                    <a:pt x="40" y="155"/>
                    <a:pt x="40" y="155"/>
                  </a:cubicBezTo>
                  <a:cubicBezTo>
                    <a:pt x="39" y="155"/>
                    <a:pt x="39" y="155"/>
                    <a:pt x="39" y="155"/>
                  </a:cubicBezTo>
                  <a:cubicBezTo>
                    <a:pt x="39" y="155"/>
                    <a:pt x="39" y="155"/>
                    <a:pt x="39" y="155"/>
                  </a:cubicBezTo>
                  <a:cubicBezTo>
                    <a:pt x="38" y="155"/>
                    <a:pt x="38" y="155"/>
                    <a:pt x="38" y="155"/>
                  </a:cubicBezTo>
                  <a:cubicBezTo>
                    <a:pt x="37" y="155"/>
                    <a:pt x="37" y="155"/>
                    <a:pt x="37" y="155"/>
                  </a:cubicBezTo>
                  <a:cubicBezTo>
                    <a:pt x="38" y="155"/>
                    <a:pt x="38" y="155"/>
                    <a:pt x="38" y="155"/>
                  </a:cubicBezTo>
                  <a:cubicBezTo>
                    <a:pt x="38" y="156"/>
                    <a:pt x="38" y="156"/>
                    <a:pt x="38" y="156"/>
                  </a:cubicBezTo>
                  <a:cubicBezTo>
                    <a:pt x="38" y="156"/>
                    <a:pt x="38" y="156"/>
                    <a:pt x="38" y="156"/>
                  </a:cubicBezTo>
                  <a:cubicBezTo>
                    <a:pt x="37" y="156"/>
                    <a:pt x="37" y="156"/>
                    <a:pt x="37" y="156"/>
                  </a:cubicBezTo>
                  <a:cubicBezTo>
                    <a:pt x="37" y="156"/>
                    <a:pt x="37" y="156"/>
                    <a:pt x="37" y="156"/>
                  </a:cubicBezTo>
                  <a:cubicBezTo>
                    <a:pt x="36" y="156"/>
                    <a:pt x="36" y="156"/>
                    <a:pt x="36" y="156"/>
                  </a:cubicBezTo>
                  <a:cubicBezTo>
                    <a:pt x="35" y="156"/>
                    <a:pt x="35" y="156"/>
                    <a:pt x="35" y="156"/>
                  </a:cubicBezTo>
                  <a:cubicBezTo>
                    <a:pt x="35" y="156"/>
                    <a:pt x="35" y="156"/>
                    <a:pt x="35" y="156"/>
                  </a:cubicBezTo>
                  <a:cubicBezTo>
                    <a:pt x="34" y="156"/>
                    <a:pt x="34" y="156"/>
                    <a:pt x="34" y="156"/>
                  </a:cubicBezTo>
                  <a:cubicBezTo>
                    <a:pt x="34" y="155"/>
                    <a:pt x="34" y="155"/>
                    <a:pt x="34" y="155"/>
                  </a:cubicBezTo>
                  <a:cubicBezTo>
                    <a:pt x="34" y="155"/>
                    <a:pt x="34" y="155"/>
                    <a:pt x="34" y="155"/>
                  </a:cubicBezTo>
                  <a:cubicBezTo>
                    <a:pt x="35" y="155"/>
                    <a:pt x="35" y="155"/>
                    <a:pt x="35" y="155"/>
                  </a:cubicBezTo>
                  <a:cubicBezTo>
                    <a:pt x="34" y="155"/>
                    <a:pt x="34" y="155"/>
                    <a:pt x="34" y="155"/>
                  </a:cubicBezTo>
                  <a:cubicBezTo>
                    <a:pt x="33" y="155"/>
                    <a:pt x="33" y="155"/>
                    <a:pt x="33" y="155"/>
                  </a:cubicBezTo>
                  <a:cubicBezTo>
                    <a:pt x="33" y="155"/>
                    <a:pt x="33" y="155"/>
                    <a:pt x="33" y="155"/>
                  </a:cubicBezTo>
                  <a:cubicBezTo>
                    <a:pt x="34" y="154"/>
                    <a:pt x="34" y="154"/>
                    <a:pt x="34" y="154"/>
                  </a:cubicBezTo>
                  <a:cubicBezTo>
                    <a:pt x="35" y="154"/>
                    <a:pt x="35" y="154"/>
                    <a:pt x="35" y="154"/>
                  </a:cubicBezTo>
                  <a:cubicBezTo>
                    <a:pt x="36" y="154"/>
                    <a:pt x="36" y="154"/>
                    <a:pt x="36" y="154"/>
                  </a:cubicBezTo>
                  <a:cubicBezTo>
                    <a:pt x="37" y="154"/>
                    <a:pt x="37" y="154"/>
                    <a:pt x="37" y="154"/>
                  </a:cubicBezTo>
                  <a:cubicBezTo>
                    <a:pt x="37" y="154"/>
                    <a:pt x="37" y="154"/>
                    <a:pt x="37" y="154"/>
                  </a:cubicBezTo>
                  <a:cubicBezTo>
                    <a:pt x="38" y="154"/>
                    <a:pt x="38" y="154"/>
                    <a:pt x="38" y="154"/>
                  </a:cubicBezTo>
                  <a:cubicBezTo>
                    <a:pt x="39" y="154"/>
                    <a:pt x="39" y="154"/>
                    <a:pt x="39" y="154"/>
                  </a:cubicBezTo>
                  <a:cubicBezTo>
                    <a:pt x="40" y="154"/>
                    <a:pt x="40" y="154"/>
                    <a:pt x="40" y="154"/>
                  </a:cubicBezTo>
                  <a:cubicBezTo>
                    <a:pt x="40" y="154"/>
                    <a:pt x="40" y="154"/>
                    <a:pt x="40" y="154"/>
                  </a:cubicBezTo>
                  <a:cubicBezTo>
                    <a:pt x="40" y="153"/>
                    <a:pt x="40" y="153"/>
                    <a:pt x="40" y="153"/>
                  </a:cubicBezTo>
                  <a:cubicBezTo>
                    <a:pt x="40" y="153"/>
                    <a:pt x="40" y="153"/>
                    <a:pt x="40" y="153"/>
                  </a:cubicBezTo>
                  <a:cubicBezTo>
                    <a:pt x="41" y="153"/>
                    <a:pt x="41" y="153"/>
                    <a:pt x="41" y="153"/>
                  </a:cubicBezTo>
                  <a:cubicBezTo>
                    <a:pt x="41" y="152"/>
                    <a:pt x="41" y="152"/>
                    <a:pt x="41" y="152"/>
                  </a:cubicBezTo>
                  <a:cubicBezTo>
                    <a:pt x="41" y="152"/>
                    <a:pt x="41" y="152"/>
                    <a:pt x="41" y="152"/>
                  </a:cubicBezTo>
                  <a:cubicBezTo>
                    <a:pt x="40" y="153"/>
                    <a:pt x="40" y="153"/>
                    <a:pt x="40" y="153"/>
                  </a:cubicBezTo>
                  <a:cubicBezTo>
                    <a:pt x="40" y="153"/>
                    <a:pt x="40" y="153"/>
                    <a:pt x="40" y="153"/>
                  </a:cubicBezTo>
                  <a:cubicBezTo>
                    <a:pt x="40" y="152"/>
                    <a:pt x="40" y="152"/>
                    <a:pt x="40" y="152"/>
                  </a:cubicBezTo>
                  <a:cubicBezTo>
                    <a:pt x="40" y="152"/>
                    <a:pt x="40" y="152"/>
                    <a:pt x="40" y="152"/>
                  </a:cubicBezTo>
                  <a:cubicBezTo>
                    <a:pt x="41" y="150"/>
                    <a:pt x="41" y="150"/>
                    <a:pt x="41" y="150"/>
                  </a:cubicBezTo>
                  <a:cubicBezTo>
                    <a:pt x="41" y="149"/>
                    <a:pt x="41" y="149"/>
                    <a:pt x="41" y="149"/>
                  </a:cubicBezTo>
                  <a:cubicBezTo>
                    <a:pt x="41" y="149"/>
                    <a:pt x="41" y="149"/>
                    <a:pt x="41" y="149"/>
                  </a:cubicBezTo>
                  <a:cubicBezTo>
                    <a:pt x="41" y="149"/>
                    <a:pt x="41" y="149"/>
                    <a:pt x="41" y="149"/>
                  </a:cubicBezTo>
                  <a:cubicBezTo>
                    <a:pt x="42" y="150"/>
                    <a:pt x="42" y="150"/>
                    <a:pt x="42" y="150"/>
                  </a:cubicBezTo>
                  <a:cubicBezTo>
                    <a:pt x="42" y="150"/>
                    <a:pt x="42" y="150"/>
                    <a:pt x="42" y="150"/>
                  </a:cubicBezTo>
                  <a:cubicBezTo>
                    <a:pt x="42" y="151"/>
                    <a:pt x="42" y="151"/>
                    <a:pt x="42" y="151"/>
                  </a:cubicBezTo>
                  <a:cubicBezTo>
                    <a:pt x="42" y="151"/>
                    <a:pt x="42" y="151"/>
                    <a:pt x="42" y="151"/>
                  </a:cubicBezTo>
                  <a:cubicBezTo>
                    <a:pt x="43" y="151"/>
                    <a:pt x="43" y="151"/>
                    <a:pt x="43" y="151"/>
                  </a:cubicBezTo>
                  <a:cubicBezTo>
                    <a:pt x="43" y="151"/>
                    <a:pt x="43" y="151"/>
                    <a:pt x="43" y="151"/>
                  </a:cubicBezTo>
                  <a:cubicBezTo>
                    <a:pt x="44" y="151"/>
                    <a:pt x="44" y="151"/>
                    <a:pt x="44" y="151"/>
                  </a:cubicBezTo>
                  <a:cubicBezTo>
                    <a:pt x="44" y="151"/>
                    <a:pt x="44" y="151"/>
                    <a:pt x="44" y="151"/>
                  </a:cubicBezTo>
                  <a:cubicBezTo>
                    <a:pt x="44" y="151"/>
                    <a:pt x="44" y="151"/>
                    <a:pt x="44" y="151"/>
                  </a:cubicBezTo>
                  <a:cubicBezTo>
                    <a:pt x="45" y="151"/>
                    <a:pt x="45" y="151"/>
                    <a:pt x="45" y="151"/>
                  </a:cubicBezTo>
                  <a:cubicBezTo>
                    <a:pt x="45" y="151"/>
                    <a:pt x="45" y="151"/>
                    <a:pt x="45" y="151"/>
                  </a:cubicBezTo>
                  <a:cubicBezTo>
                    <a:pt x="44" y="150"/>
                    <a:pt x="44" y="150"/>
                    <a:pt x="44" y="150"/>
                  </a:cubicBezTo>
                  <a:cubicBezTo>
                    <a:pt x="43" y="150"/>
                    <a:pt x="43" y="150"/>
                    <a:pt x="43" y="150"/>
                  </a:cubicBezTo>
                  <a:cubicBezTo>
                    <a:pt x="43" y="150"/>
                    <a:pt x="43" y="150"/>
                    <a:pt x="43" y="150"/>
                  </a:cubicBezTo>
                  <a:cubicBezTo>
                    <a:pt x="44" y="150"/>
                    <a:pt x="44" y="150"/>
                    <a:pt x="44" y="150"/>
                  </a:cubicBezTo>
                  <a:cubicBezTo>
                    <a:pt x="44" y="150"/>
                    <a:pt x="44" y="150"/>
                    <a:pt x="44" y="150"/>
                  </a:cubicBezTo>
                  <a:cubicBezTo>
                    <a:pt x="44" y="150"/>
                    <a:pt x="44" y="150"/>
                    <a:pt x="44" y="150"/>
                  </a:cubicBezTo>
                  <a:cubicBezTo>
                    <a:pt x="44" y="149"/>
                    <a:pt x="44" y="149"/>
                    <a:pt x="44" y="149"/>
                  </a:cubicBezTo>
                  <a:cubicBezTo>
                    <a:pt x="44" y="149"/>
                    <a:pt x="44" y="149"/>
                    <a:pt x="44" y="149"/>
                  </a:cubicBezTo>
                  <a:cubicBezTo>
                    <a:pt x="43" y="149"/>
                    <a:pt x="43" y="149"/>
                    <a:pt x="43" y="149"/>
                  </a:cubicBezTo>
                  <a:cubicBezTo>
                    <a:pt x="43" y="149"/>
                    <a:pt x="43" y="149"/>
                    <a:pt x="43" y="149"/>
                  </a:cubicBezTo>
                  <a:cubicBezTo>
                    <a:pt x="43" y="149"/>
                    <a:pt x="43" y="149"/>
                    <a:pt x="43" y="149"/>
                  </a:cubicBezTo>
                  <a:cubicBezTo>
                    <a:pt x="42" y="149"/>
                    <a:pt x="42" y="149"/>
                    <a:pt x="42" y="149"/>
                  </a:cubicBezTo>
                  <a:cubicBezTo>
                    <a:pt x="42" y="149"/>
                    <a:pt x="42" y="149"/>
                    <a:pt x="42" y="149"/>
                  </a:cubicBezTo>
                  <a:cubicBezTo>
                    <a:pt x="42" y="149"/>
                    <a:pt x="42" y="149"/>
                    <a:pt x="42" y="149"/>
                  </a:cubicBezTo>
                  <a:cubicBezTo>
                    <a:pt x="42" y="148"/>
                    <a:pt x="42" y="148"/>
                    <a:pt x="42" y="148"/>
                  </a:cubicBezTo>
                  <a:cubicBezTo>
                    <a:pt x="42" y="148"/>
                    <a:pt x="42" y="148"/>
                    <a:pt x="42" y="148"/>
                  </a:cubicBezTo>
                  <a:cubicBezTo>
                    <a:pt x="43" y="147"/>
                    <a:pt x="43" y="147"/>
                    <a:pt x="43" y="147"/>
                  </a:cubicBezTo>
                  <a:cubicBezTo>
                    <a:pt x="44" y="147"/>
                    <a:pt x="44" y="147"/>
                    <a:pt x="44" y="147"/>
                  </a:cubicBezTo>
                  <a:cubicBezTo>
                    <a:pt x="44" y="147"/>
                    <a:pt x="44" y="147"/>
                    <a:pt x="44" y="147"/>
                  </a:cubicBezTo>
                  <a:cubicBezTo>
                    <a:pt x="44" y="147"/>
                    <a:pt x="44" y="147"/>
                    <a:pt x="44" y="147"/>
                  </a:cubicBezTo>
                  <a:cubicBezTo>
                    <a:pt x="45" y="147"/>
                    <a:pt x="45" y="147"/>
                    <a:pt x="45" y="147"/>
                  </a:cubicBezTo>
                  <a:cubicBezTo>
                    <a:pt x="45" y="147"/>
                    <a:pt x="45" y="147"/>
                    <a:pt x="45" y="147"/>
                  </a:cubicBezTo>
                  <a:cubicBezTo>
                    <a:pt x="44" y="146"/>
                    <a:pt x="44" y="146"/>
                    <a:pt x="44" y="146"/>
                  </a:cubicBezTo>
                  <a:cubicBezTo>
                    <a:pt x="43" y="146"/>
                    <a:pt x="43" y="146"/>
                    <a:pt x="43" y="146"/>
                  </a:cubicBezTo>
                  <a:cubicBezTo>
                    <a:pt x="43" y="146"/>
                    <a:pt x="43" y="146"/>
                    <a:pt x="43" y="146"/>
                  </a:cubicBezTo>
                  <a:cubicBezTo>
                    <a:pt x="44" y="146"/>
                    <a:pt x="44" y="146"/>
                    <a:pt x="44" y="146"/>
                  </a:cubicBezTo>
                  <a:cubicBezTo>
                    <a:pt x="44" y="146"/>
                    <a:pt x="44" y="146"/>
                    <a:pt x="44" y="146"/>
                  </a:cubicBezTo>
                  <a:cubicBezTo>
                    <a:pt x="45" y="145"/>
                    <a:pt x="45" y="145"/>
                    <a:pt x="45" y="145"/>
                  </a:cubicBezTo>
                  <a:cubicBezTo>
                    <a:pt x="45" y="145"/>
                    <a:pt x="45" y="145"/>
                    <a:pt x="45" y="145"/>
                  </a:cubicBezTo>
                  <a:cubicBezTo>
                    <a:pt x="45" y="145"/>
                    <a:pt x="45" y="145"/>
                    <a:pt x="45" y="145"/>
                  </a:cubicBezTo>
                  <a:cubicBezTo>
                    <a:pt x="46" y="144"/>
                    <a:pt x="46" y="144"/>
                    <a:pt x="46" y="144"/>
                  </a:cubicBezTo>
                  <a:cubicBezTo>
                    <a:pt x="46" y="144"/>
                    <a:pt x="46" y="144"/>
                    <a:pt x="46" y="144"/>
                  </a:cubicBezTo>
                  <a:cubicBezTo>
                    <a:pt x="45" y="144"/>
                    <a:pt x="45" y="144"/>
                    <a:pt x="45" y="144"/>
                  </a:cubicBezTo>
                  <a:cubicBezTo>
                    <a:pt x="45" y="144"/>
                    <a:pt x="45" y="144"/>
                    <a:pt x="45" y="144"/>
                  </a:cubicBezTo>
                  <a:cubicBezTo>
                    <a:pt x="46" y="143"/>
                    <a:pt x="46" y="143"/>
                    <a:pt x="46" y="143"/>
                  </a:cubicBezTo>
                  <a:cubicBezTo>
                    <a:pt x="46" y="143"/>
                    <a:pt x="46" y="143"/>
                    <a:pt x="46" y="143"/>
                  </a:cubicBezTo>
                  <a:cubicBezTo>
                    <a:pt x="46" y="143"/>
                    <a:pt x="46" y="143"/>
                    <a:pt x="46" y="143"/>
                  </a:cubicBezTo>
                  <a:cubicBezTo>
                    <a:pt x="46" y="143"/>
                    <a:pt x="46" y="143"/>
                    <a:pt x="46" y="143"/>
                  </a:cubicBezTo>
                  <a:cubicBezTo>
                    <a:pt x="45" y="143"/>
                    <a:pt x="45" y="143"/>
                    <a:pt x="45" y="143"/>
                  </a:cubicBezTo>
                  <a:cubicBezTo>
                    <a:pt x="44" y="143"/>
                    <a:pt x="44" y="143"/>
                    <a:pt x="44" y="143"/>
                  </a:cubicBezTo>
                  <a:cubicBezTo>
                    <a:pt x="43" y="143"/>
                    <a:pt x="43" y="143"/>
                    <a:pt x="43" y="143"/>
                  </a:cubicBezTo>
                  <a:cubicBezTo>
                    <a:pt x="43" y="143"/>
                    <a:pt x="43" y="143"/>
                    <a:pt x="43" y="143"/>
                  </a:cubicBezTo>
                  <a:cubicBezTo>
                    <a:pt x="42" y="143"/>
                    <a:pt x="42" y="143"/>
                    <a:pt x="42" y="143"/>
                  </a:cubicBezTo>
                  <a:cubicBezTo>
                    <a:pt x="42" y="143"/>
                    <a:pt x="42" y="143"/>
                    <a:pt x="42" y="143"/>
                  </a:cubicBezTo>
                  <a:cubicBezTo>
                    <a:pt x="41" y="143"/>
                    <a:pt x="41" y="143"/>
                    <a:pt x="41" y="143"/>
                  </a:cubicBezTo>
                  <a:cubicBezTo>
                    <a:pt x="41" y="143"/>
                    <a:pt x="41" y="143"/>
                    <a:pt x="41" y="143"/>
                  </a:cubicBezTo>
                  <a:cubicBezTo>
                    <a:pt x="40" y="143"/>
                    <a:pt x="40" y="143"/>
                    <a:pt x="40" y="143"/>
                  </a:cubicBezTo>
                  <a:cubicBezTo>
                    <a:pt x="40" y="142"/>
                    <a:pt x="40" y="142"/>
                    <a:pt x="40" y="142"/>
                  </a:cubicBezTo>
                  <a:cubicBezTo>
                    <a:pt x="39" y="142"/>
                    <a:pt x="39" y="142"/>
                    <a:pt x="39" y="142"/>
                  </a:cubicBezTo>
                  <a:cubicBezTo>
                    <a:pt x="38" y="142"/>
                    <a:pt x="38" y="142"/>
                    <a:pt x="38" y="142"/>
                  </a:cubicBezTo>
                  <a:cubicBezTo>
                    <a:pt x="38" y="141"/>
                    <a:pt x="38" y="141"/>
                    <a:pt x="38" y="141"/>
                  </a:cubicBezTo>
                  <a:cubicBezTo>
                    <a:pt x="38" y="141"/>
                    <a:pt x="38" y="141"/>
                    <a:pt x="38" y="141"/>
                  </a:cubicBezTo>
                  <a:cubicBezTo>
                    <a:pt x="37" y="140"/>
                    <a:pt x="37" y="140"/>
                    <a:pt x="37" y="140"/>
                  </a:cubicBezTo>
                  <a:cubicBezTo>
                    <a:pt x="36" y="139"/>
                    <a:pt x="36" y="139"/>
                    <a:pt x="36" y="139"/>
                  </a:cubicBezTo>
                  <a:cubicBezTo>
                    <a:pt x="34" y="139"/>
                    <a:pt x="34" y="139"/>
                    <a:pt x="34" y="139"/>
                  </a:cubicBezTo>
                  <a:cubicBezTo>
                    <a:pt x="34" y="138"/>
                    <a:pt x="34" y="138"/>
                    <a:pt x="34" y="138"/>
                  </a:cubicBezTo>
                  <a:cubicBezTo>
                    <a:pt x="34" y="138"/>
                    <a:pt x="34" y="138"/>
                    <a:pt x="34" y="138"/>
                  </a:cubicBezTo>
                  <a:cubicBezTo>
                    <a:pt x="33" y="137"/>
                    <a:pt x="33" y="137"/>
                    <a:pt x="33" y="137"/>
                  </a:cubicBezTo>
                  <a:cubicBezTo>
                    <a:pt x="33" y="136"/>
                    <a:pt x="33" y="136"/>
                    <a:pt x="33" y="136"/>
                  </a:cubicBezTo>
                  <a:cubicBezTo>
                    <a:pt x="32" y="136"/>
                    <a:pt x="32" y="136"/>
                    <a:pt x="32" y="136"/>
                  </a:cubicBezTo>
                  <a:cubicBezTo>
                    <a:pt x="32" y="136"/>
                    <a:pt x="32" y="136"/>
                    <a:pt x="32" y="136"/>
                  </a:cubicBezTo>
                  <a:cubicBezTo>
                    <a:pt x="33" y="135"/>
                    <a:pt x="33" y="135"/>
                    <a:pt x="33" y="135"/>
                  </a:cubicBezTo>
                  <a:cubicBezTo>
                    <a:pt x="34" y="135"/>
                    <a:pt x="34" y="135"/>
                    <a:pt x="34" y="135"/>
                  </a:cubicBezTo>
                  <a:cubicBezTo>
                    <a:pt x="34" y="135"/>
                    <a:pt x="34" y="135"/>
                    <a:pt x="34" y="135"/>
                  </a:cubicBezTo>
                  <a:cubicBezTo>
                    <a:pt x="35" y="135"/>
                    <a:pt x="35" y="135"/>
                    <a:pt x="35" y="135"/>
                  </a:cubicBezTo>
                  <a:cubicBezTo>
                    <a:pt x="36" y="135"/>
                    <a:pt x="36" y="135"/>
                    <a:pt x="36" y="135"/>
                  </a:cubicBezTo>
                  <a:cubicBezTo>
                    <a:pt x="37" y="136"/>
                    <a:pt x="37" y="136"/>
                    <a:pt x="37" y="136"/>
                  </a:cubicBezTo>
                  <a:cubicBezTo>
                    <a:pt x="37" y="136"/>
                    <a:pt x="37" y="136"/>
                    <a:pt x="37" y="136"/>
                  </a:cubicBezTo>
                  <a:cubicBezTo>
                    <a:pt x="38" y="136"/>
                    <a:pt x="38" y="136"/>
                    <a:pt x="38" y="136"/>
                  </a:cubicBezTo>
                  <a:cubicBezTo>
                    <a:pt x="38" y="136"/>
                    <a:pt x="38" y="136"/>
                    <a:pt x="38" y="136"/>
                  </a:cubicBezTo>
                  <a:cubicBezTo>
                    <a:pt x="39" y="136"/>
                    <a:pt x="39" y="136"/>
                    <a:pt x="39" y="136"/>
                  </a:cubicBezTo>
                  <a:cubicBezTo>
                    <a:pt x="40" y="136"/>
                    <a:pt x="40" y="136"/>
                    <a:pt x="40" y="136"/>
                  </a:cubicBezTo>
                  <a:cubicBezTo>
                    <a:pt x="40" y="137"/>
                    <a:pt x="40" y="137"/>
                    <a:pt x="40" y="137"/>
                  </a:cubicBezTo>
                  <a:cubicBezTo>
                    <a:pt x="41" y="137"/>
                    <a:pt x="41" y="137"/>
                    <a:pt x="41" y="137"/>
                  </a:cubicBezTo>
                  <a:cubicBezTo>
                    <a:pt x="41" y="137"/>
                    <a:pt x="41" y="137"/>
                    <a:pt x="41" y="137"/>
                  </a:cubicBezTo>
                  <a:cubicBezTo>
                    <a:pt x="42" y="139"/>
                    <a:pt x="42" y="139"/>
                    <a:pt x="42" y="139"/>
                  </a:cubicBezTo>
                  <a:cubicBezTo>
                    <a:pt x="43" y="139"/>
                    <a:pt x="43" y="139"/>
                    <a:pt x="43" y="139"/>
                  </a:cubicBezTo>
                  <a:cubicBezTo>
                    <a:pt x="43" y="140"/>
                    <a:pt x="43" y="140"/>
                    <a:pt x="43" y="140"/>
                  </a:cubicBezTo>
                  <a:cubicBezTo>
                    <a:pt x="44" y="140"/>
                    <a:pt x="44" y="140"/>
                    <a:pt x="44" y="140"/>
                  </a:cubicBezTo>
                  <a:cubicBezTo>
                    <a:pt x="45" y="141"/>
                    <a:pt x="45" y="141"/>
                    <a:pt x="45" y="141"/>
                  </a:cubicBezTo>
                  <a:cubicBezTo>
                    <a:pt x="45" y="140"/>
                    <a:pt x="45" y="140"/>
                    <a:pt x="45" y="140"/>
                  </a:cubicBezTo>
                  <a:cubicBezTo>
                    <a:pt x="46" y="140"/>
                    <a:pt x="46" y="140"/>
                    <a:pt x="46" y="140"/>
                  </a:cubicBezTo>
                  <a:cubicBezTo>
                    <a:pt x="45" y="140"/>
                    <a:pt x="45" y="140"/>
                    <a:pt x="45" y="140"/>
                  </a:cubicBezTo>
                  <a:cubicBezTo>
                    <a:pt x="45" y="140"/>
                    <a:pt x="45" y="140"/>
                    <a:pt x="45" y="140"/>
                  </a:cubicBezTo>
                  <a:cubicBezTo>
                    <a:pt x="45" y="140"/>
                    <a:pt x="45" y="140"/>
                    <a:pt x="45" y="140"/>
                  </a:cubicBezTo>
                  <a:cubicBezTo>
                    <a:pt x="44" y="140"/>
                    <a:pt x="44" y="140"/>
                    <a:pt x="44" y="140"/>
                  </a:cubicBezTo>
                  <a:cubicBezTo>
                    <a:pt x="43" y="139"/>
                    <a:pt x="43" y="139"/>
                    <a:pt x="43" y="139"/>
                  </a:cubicBezTo>
                  <a:cubicBezTo>
                    <a:pt x="43" y="138"/>
                    <a:pt x="43" y="138"/>
                    <a:pt x="43" y="138"/>
                  </a:cubicBezTo>
                  <a:cubicBezTo>
                    <a:pt x="43" y="138"/>
                    <a:pt x="43" y="138"/>
                    <a:pt x="43" y="138"/>
                  </a:cubicBezTo>
                  <a:cubicBezTo>
                    <a:pt x="44" y="139"/>
                    <a:pt x="44" y="139"/>
                    <a:pt x="44" y="139"/>
                  </a:cubicBezTo>
                  <a:cubicBezTo>
                    <a:pt x="45" y="139"/>
                    <a:pt x="45" y="139"/>
                    <a:pt x="45" y="139"/>
                  </a:cubicBezTo>
                  <a:cubicBezTo>
                    <a:pt x="45" y="139"/>
                    <a:pt x="45" y="139"/>
                    <a:pt x="45" y="139"/>
                  </a:cubicBezTo>
                  <a:cubicBezTo>
                    <a:pt x="45" y="139"/>
                    <a:pt x="45" y="139"/>
                    <a:pt x="45" y="139"/>
                  </a:cubicBezTo>
                  <a:cubicBezTo>
                    <a:pt x="45" y="138"/>
                    <a:pt x="45" y="138"/>
                    <a:pt x="45" y="138"/>
                  </a:cubicBezTo>
                  <a:cubicBezTo>
                    <a:pt x="44" y="138"/>
                    <a:pt x="44" y="138"/>
                    <a:pt x="44" y="138"/>
                  </a:cubicBezTo>
                  <a:cubicBezTo>
                    <a:pt x="43" y="137"/>
                    <a:pt x="43" y="137"/>
                    <a:pt x="43" y="137"/>
                  </a:cubicBezTo>
                  <a:cubicBezTo>
                    <a:pt x="43" y="136"/>
                    <a:pt x="43" y="136"/>
                    <a:pt x="43" y="136"/>
                  </a:cubicBezTo>
                  <a:cubicBezTo>
                    <a:pt x="43" y="136"/>
                    <a:pt x="43" y="136"/>
                    <a:pt x="43" y="136"/>
                  </a:cubicBezTo>
                  <a:cubicBezTo>
                    <a:pt x="43" y="136"/>
                    <a:pt x="43" y="136"/>
                    <a:pt x="43" y="136"/>
                  </a:cubicBezTo>
                  <a:cubicBezTo>
                    <a:pt x="44" y="137"/>
                    <a:pt x="44" y="137"/>
                    <a:pt x="44" y="137"/>
                  </a:cubicBezTo>
                  <a:cubicBezTo>
                    <a:pt x="45" y="137"/>
                    <a:pt x="45" y="137"/>
                    <a:pt x="45" y="137"/>
                  </a:cubicBezTo>
                  <a:cubicBezTo>
                    <a:pt x="44" y="136"/>
                    <a:pt x="44" y="136"/>
                    <a:pt x="44" y="136"/>
                  </a:cubicBezTo>
                  <a:cubicBezTo>
                    <a:pt x="43" y="135"/>
                    <a:pt x="43" y="135"/>
                    <a:pt x="43" y="135"/>
                  </a:cubicBezTo>
                  <a:cubicBezTo>
                    <a:pt x="43" y="135"/>
                    <a:pt x="43" y="135"/>
                    <a:pt x="43" y="135"/>
                  </a:cubicBezTo>
                  <a:cubicBezTo>
                    <a:pt x="42" y="134"/>
                    <a:pt x="42" y="134"/>
                    <a:pt x="42" y="134"/>
                  </a:cubicBezTo>
                  <a:cubicBezTo>
                    <a:pt x="42" y="134"/>
                    <a:pt x="42" y="134"/>
                    <a:pt x="42" y="134"/>
                  </a:cubicBezTo>
                  <a:cubicBezTo>
                    <a:pt x="43" y="134"/>
                    <a:pt x="43" y="134"/>
                    <a:pt x="43" y="134"/>
                  </a:cubicBezTo>
                  <a:cubicBezTo>
                    <a:pt x="45" y="135"/>
                    <a:pt x="45" y="135"/>
                    <a:pt x="45" y="135"/>
                  </a:cubicBezTo>
                  <a:cubicBezTo>
                    <a:pt x="45" y="135"/>
                    <a:pt x="45" y="135"/>
                    <a:pt x="45" y="135"/>
                  </a:cubicBezTo>
                  <a:cubicBezTo>
                    <a:pt x="46" y="134"/>
                    <a:pt x="46" y="134"/>
                    <a:pt x="46" y="134"/>
                  </a:cubicBezTo>
                  <a:cubicBezTo>
                    <a:pt x="45" y="134"/>
                    <a:pt x="45" y="134"/>
                    <a:pt x="45" y="134"/>
                  </a:cubicBezTo>
                  <a:cubicBezTo>
                    <a:pt x="45" y="134"/>
                    <a:pt x="45" y="134"/>
                    <a:pt x="45" y="134"/>
                  </a:cubicBezTo>
                  <a:cubicBezTo>
                    <a:pt x="44" y="134"/>
                    <a:pt x="44" y="134"/>
                    <a:pt x="44" y="134"/>
                  </a:cubicBezTo>
                  <a:cubicBezTo>
                    <a:pt x="43" y="134"/>
                    <a:pt x="43" y="134"/>
                    <a:pt x="43" y="134"/>
                  </a:cubicBezTo>
                  <a:cubicBezTo>
                    <a:pt x="43" y="134"/>
                    <a:pt x="43" y="134"/>
                    <a:pt x="43" y="134"/>
                  </a:cubicBezTo>
                  <a:cubicBezTo>
                    <a:pt x="42" y="133"/>
                    <a:pt x="42" y="133"/>
                    <a:pt x="42" y="133"/>
                  </a:cubicBezTo>
                  <a:cubicBezTo>
                    <a:pt x="43" y="133"/>
                    <a:pt x="43" y="133"/>
                    <a:pt x="43" y="133"/>
                  </a:cubicBezTo>
                  <a:cubicBezTo>
                    <a:pt x="44" y="133"/>
                    <a:pt x="44" y="133"/>
                    <a:pt x="44" y="133"/>
                  </a:cubicBezTo>
                  <a:cubicBezTo>
                    <a:pt x="44" y="133"/>
                    <a:pt x="44" y="133"/>
                    <a:pt x="44" y="133"/>
                  </a:cubicBezTo>
                  <a:cubicBezTo>
                    <a:pt x="45" y="133"/>
                    <a:pt x="45" y="133"/>
                    <a:pt x="45" y="133"/>
                  </a:cubicBezTo>
                  <a:cubicBezTo>
                    <a:pt x="45" y="133"/>
                    <a:pt x="45" y="133"/>
                    <a:pt x="45" y="133"/>
                  </a:cubicBezTo>
                  <a:cubicBezTo>
                    <a:pt x="45" y="132"/>
                    <a:pt x="45" y="132"/>
                    <a:pt x="45" y="132"/>
                  </a:cubicBezTo>
                  <a:cubicBezTo>
                    <a:pt x="44" y="132"/>
                    <a:pt x="44" y="132"/>
                    <a:pt x="44" y="132"/>
                  </a:cubicBezTo>
                  <a:cubicBezTo>
                    <a:pt x="44" y="132"/>
                    <a:pt x="44" y="132"/>
                    <a:pt x="44" y="132"/>
                  </a:cubicBezTo>
                  <a:cubicBezTo>
                    <a:pt x="44" y="132"/>
                    <a:pt x="44" y="132"/>
                    <a:pt x="44" y="132"/>
                  </a:cubicBezTo>
                  <a:cubicBezTo>
                    <a:pt x="43" y="132"/>
                    <a:pt x="43" y="132"/>
                    <a:pt x="43" y="132"/>
                  </a:cubicBezTo>
                  <a:cubicBezTo>
                    <a:pt x="43" y="132"/>
                    <a:pt x="43" y="132"/>
                    <a:pt x="43" y="132"/>
                  </a:cubicBezTo>
                  <a:cubicBezTo>
                    <a:pt x="41" y="133"/>
                    <a:pt x="41" y="133"/>
                    <a:pt x="41" y="133"/>
                  </a:cubicBezTo>
                  <a:cubicBezTo>
                    <a:pt x="41" y="133"/>
                    <a:pt x="41" y="133"/>
                    <a:pt x="41" y="133"/>
                  </a:cubicBezTo>
                  <a:cubicBezTo>
                    <a:pt x="41" y="133"/>
                    <a:pt x="41" y="133"/>
                    <a:pt x="41" y="133"/>
                  </a:cubicBezTo>
                  <a:cubicBezTo>
                    <a:pt x="42" y="133"/>
                    <a:pt x="42" y="133"/>
                    <a:pt x="42" y="133"/>
                  </a:cubicBezTo>
                  <a:cubicBezTo>
                    <a:pt x="42" y="132"/>
                    <a:pt x="42" y="132"/>
                    <a:pt x="42" y="132"/>
                  </a:cubicBezTo>
                  <a:cubicBezTo>
                    <a:pt x="42" y="131"/>
                    <a:pt x="42" y="131"/>
                    <a:pt x="42" y="131"/>
                  </a:cubicBezTo>
                  <a:cubicBezTo>
                    <a:pt x="43" y="131"/>
                    <a:pt x="43" y="131"/>
                    <a:pt x="43" y="131"/>
                  </a:cubicBezTo>
                  <a:cubicBezTo>
                    <a:pt x="43" y="131"/>
                    <a:pt x="43" y="131"/>
                    <a:pt x="43" y="131"/>
                  </a:cubicBezTo>
                  <a:cubicBezTo>
                    <a:pt x="44" y="131"/>
                    <a:pt x="44" y="131"/>
                    <a:pt x="44" y="131"/>
                  </a:cubicBezTo>
                  <a:cubicBezTo>
                    <a:pt x="44" y="131"/>
                    <a:pt x="44" y="131"/>
                    <a:pt x="44" y="131"/>
                  </a:cubicBezTo>
                  <a:cubicBezTo>
                    <a:pt x="45" y="131"/>
                    <a:pt x="45" y="131"/>
                    <a:pt x="45" y="131"/>
                  </a:cubicBezTo>
                  <a:cubicBezTo>
                    <a:pt x="44" y="130"/>
                    <a:pt x="44" y="130"/>
                    <a:pt x="44" y="130"/>
                  </a:cubicBezTo>
                  <a:cubicBezTo>
                    <a:pt x="43" y="130"/>
                    <a:pt x="43" y="130"/>
                    <a:pt x="43" y="130"/>
                  </a:cubicBezTo>
                  <a:cubicBezTo>
                    <a:pt x="43" y="131"/>
                    <a:pt x="43" y="131"/>
                    <a:pt x="43" y="131"/>
                  </a:cubicBezTo>
                  <a:cubicBezTo>
                    <a:pt x="42" y="131"/>
                    <a:pt x="42" y="131"/>
                    <a:pt x="42" y="131"/>
                  </a:cubicBezTo>
                  <a:cubicBezTo>
                    <a:pt x="42" y="131"/>
                    <a:pt x="42" y="131"/>
                    <a:pt x="42" y="131"/>
                  </a:cubicBezTo>
                  <a:cubicBezTo>
                    <a:pt x="41" y="131"/>
                    <a:pt x="41" y="131"/>
                    <a:pt x="41" y="131"/>
                  </a:cubicBezTo>
                  <a:cubicBezTo>
                    <a:pt x="41" y="131"/>
                    <a:pt x="41" y="131"/>
                    <a:pt x="41" y="131"/>
                  </a:cubicBezTo>
                  <a:cubicBezTo>
                    <a:pt x="41" y="130"/>
                    <a:pt x="41" y="130"/>
                    <a:pt x="41" y="130"/>
                  </a:cubicBezTo>
                  <a:cubicBezTo>
                    <a:pt x="41" y="130"/>
                    <a:pt x="41" y="130"/>
                    <a:pt x="41" y="130"/>
                  </a:cubicBezTo>
                  <a:cubicBezTo>
                    <a:pt x="42" y="130"/>
                    <a:pt x="42" y="130"/>
                    <a:pt x="42" y="130"/>
                  </a:cubicBezTo>
                  <a:cubicBezTo>
                    <a:pt x="43" y="129"/>
                    <a:pt x="43" y="129"/>
                    <a:pt x="43" y="129"/>
                  </a:cubicBezTo>
                  <a:cubicBezTo>
                    <a:pt x="44" y="129"/>
                    <a:pt x="44" y="129"/>
                    <a:pt x="44" y="129"/>
                  </a:cubicBezTo>
                  <a:cubicBezTo>
                    <a:pt x="45" y="129"/>
                    <a:pt x="45" y="129"/>
                    <a:pt x="45" y="129"/>
                  </a:cubicBezTo>
                  <a:cubicBezTo>
                    <a:pt x="45" y="128"/>
                    <a:pt x="45" y="128"/>
                    <a:pt x="45" y="128"/>
                  </a:cubicBezTo>
                  <a:cubicBezTo>
                    <a:pt x="45" y="128"/>
                    <a:pt x="45" y="128"/>
                    <a:pt x="45" y="128"/>
                  </a:cubicBezTo>
                  <a:cubicBezTo>
                    <a:pt x="45" y="128"/>
                    <a:pt x="45" y="128"/>
                    <a:pt x="45" y="128"/>
                  </a:cubicBezTo>
                  <a:cubicBezTo>
                    <a:pt x="44" y="129"/>
                    <a:pt x="44" y="129"/>
                    <a:pt x="44" y="129"/>
                  </a:cubicBezTo>
                  <a:cubicBezTo>
                    <a:pt x="43" y="129"/>
                    <a:pt x="43" y="129"/>
                    <a:pt x="43" y="129"/>
                  </a:cubicBezTo>
                  <a:cubicBezTo>
                    <a:pt x="43" y="129"/>
                    <a:pt x="43" y="129"/>
                    <a:pt x="43" y="129"/>
                  </a:cubicBezTo>
                  <a:cubicBezTo>
                    <a:pt x="42" y="128"/>
                    <a:pt x="42" y="128"/>
                    <a:pt x="42" y="128"/>
                  </a:cubicBezTo>
                  <a:cubicBezTo>
                    <a:pt x="42" y="128"/>
                    <a:pt x="42" y="128"/>
                    <a:pt x="42" y="128"/>
                  </a:cubicBezTo>
                  <a:cubicBezTo>
                    <a:pt x="41" y="128"/>
                    <a:pt x="41" y="128"/>
                    <a:pt x="41" y="128"/>
                  </a:cubicBezTo>
                  <a:cubicBezTo>
                    <a:pt x="41" y="128"/>
                    <a:pt x="41" y="128"/>
                    <a:pt x="41" y="128"/>
                  </a:cubicBezTo>
                  <a:cubicBezTo>
                    <a:pt x="41" y="127"/>
                    <a:pt x="41" y="127"/>
                    <a:pt x="41" y="127"/>
                  </a:cubicBezTo>
                  <a:cubicBezTo>
                    <a:pt x="41" y="127"/>
                    <a:pt x="41" y="127"/>
                    <a:pt x="41" y="127"/>
                  </a:cubicBezTo>
                  <a:cubicBezTo>
                    <a:pt x="42" y="126"/>
                    <a:pt x="42" y="126"/>
                    <a:pt x="42" y="126"/>
                  </a:cubicBezTo>
                  <a:cubicBezTo>
                    <a:pt x="42" y="126"/>
                    <a:pt x="42" y="126"/>
                    <a:pt x="42" y="126"/>
                  </a:cubicBezTo>
                  <a:cubicBezTo>
                    <a:pt x="43" y="126"/>
                    <a:pt x="43" y="126"/>
                    <a:pt x="43" y="126"/>
                  </a:cubicBezTo>
                  <a:cubicBezTo>
                    <a:pt x="43" y="125"/>
                    <a:pt x="43" y="125"/>
                    <a:pt x="43" y="125"/>
                  </a:cubicBezTo>
                  <a:cubicBezTo>
                    <a:pt x="43" y="125"/>
                    <a:pt x="43" y="125"/>
                    <a:pt x="43" y="125"/>
                  </a:cubicBezTo>
                  <a:cubicBezTo>
                    <a:pt x="42" y="126"/>
                    <a:pt x="42" y="126"/>
                    <a:pt x="42" y="126"/>
                  </a:cubicBezTo>
                  <a:cubicBezTo>
                    <a:pt x="41" y="127"/>
                    <a:pt x="41" y="127"/>
                    <a:pt x="41" y="127"/>
                  </a:cubicBezTo>
                  <a:cubicBezTo>
                    <a:pt x="41" y="127"/>
                    <a:pt x="41" y="127"/>
                    <a:pt x="41" y="127"/>
                  </a:cubicBezTo>
                  <a:cubicBezTo>
                    <a:pt x="40" y="127"/>
                    <a:pt x="40" y="127"/>
                    <a:pt x="40" y="127"/>
                  </a:cubicBezTo>
                  <a:cubicBezTo>
                    <a:pt x="40" y="128"/>
                    <a:pt x="40" y="128"/>
                    <a:pt x="40" y="128"/>
                  </a:cubicBezTo>
                  <a:cubicBezTo>
                    <a:pt x="40" y="127"/>
                    <a:pt x="40" y="127"/>
                    <a:pt x="40" y="127"/>
                  </a:cubicBezTo>
                  <a:cubicBezTo>
                    <a:pt x="40" y="127"/>
                    <a:pt x="40" y="127"/>
                    <a:pt x="40" y="127"/>
                  </a:cubicBezTo>
                  <a:cubicBezTo>
                    <a:pt x="40" y="126"/>
                    <a:pt x="40" y="126"/>
                    <a:pt x="40" y="126"/>
                  </a:cubicBezTo>
                  <a:cubicBezTo>
                    <a:pt x="40" y="125"/>
                    <a:pt x="40" y="125"/>
                    <a:pt x="40" y="125"/>
                  </a:cubicBezTo>
                  <a:cubicBezTo>
                    <a:pt x="40" y="124"/>
                    <a:pt x="40" y="124"/>
                    <a:pt x="40" y="124"/>
                  </a:cubicBezTo>
                  <a:cubicBezTo>
                    <a:pt x="40" y="123"/>
                    <a:pt x="40" y="123"/>
                    <a:pt x="40" y="123"/>
                  </a:cubicBezTo>
                  <a:cubicBezTo>
                    <a:pt x="40" y="123"/>
                    <a:pt x="40" y="123"/>
                    <a:pt x="40" y="123"/>
                  </a:cubicBezTo>
                  <a:cubicBezTo>
                    <a:pt x="40" y="122"/>
                    <a:pt x="40" y="122"/>
                    <a:pt x="40" y="122"/>
                  </a:cubicBezTo>
                  <a:cubicBezTo>
                    <a:pt x="40" y="122"/>
                    <a:pt x="40" y="122"/>
                    <a:pt x="40" y="122"/>
                  </a:cubicBezTo>
                  <a:cubicBezTo>
                    <a:pt x="39" y="123"/>
                    <a:pt x="39" y="123"/>
                    <a:pt x="39" y="123"/>
                  </a:cubicBezTo>
                  <a:cubicBezTo>
                    <a:pt x="39" y="124"/>
                    <a:pt x="39" y="124"/>
                    <a:pt x="39" y="124"/>
                  </a:cubicBezTo>
                  <a:cubicBezTo>
                    <a:pt x="39" y="125"/>
                    <a:pt x="39" y="125"/>
                    <a:pt x="39" y="125"/>
                  </a:cubicBezTo>
                  <a:cubicBezTo>
                    <a:pt x="40" y="125"/>
                    <a:pt x="40" y="125"/>
                    <a:pt x="40" y="125"/>
                  </a:cubicBezTo>
                  <a:cubicBezTo>
                    <a:pt x="40" y="126"/>
                    <a:pt x="40" y="126"/>
                    <a:pt x="40" y="126"/>
                  </a:cubicBezTo>
                  <a:cubicBezTo>
                    <a:pt x="40" y="127"/>
                    <a:pt x="40" y="127"/>
                    <a:pt x="40" y="127"/>
                  </a:cubicBezTo>
                  <a:cubicBezTo>
                    <a:pt x="39" y="128"/>
                    <a:pt x="39" y="128"/>
                    <a:pt x="39" y="128"/>
                  </a:cubicBezTo>
                  <a:cubicBezTo>
                    <a:pt x="39" y="128"/>
                    <a:pt x="39" y="128"/>
                    <a:pt x="39" y="128"/>
                  </a:cubicBezTo>
                  <a:cubicBezTo>
                    <a:pt x="38" y="127"/>
                    <a:pt x="38" y="127"/>
                    <a:pt x="38" y="127"/>
                  </a:cubicBezTo>
                  <a:cubicBezTo>
                    <a:pt x="38" y="127"/>
                    <a:pt x="38" y="127"/>
                    <a:pt x="38" y="127"/>
                  </a:cubicBezTo>
                  <a:cubicBezTo>
                    <a:pt x="38" y="128"/>
                    <a:pt x="38" y="128"/>
                    <a:pt x="38" y="128"/>
                  </a:cubicBezTo>
                  <a:cubicBezTo>
                    <a:pt x="38" y="128"/>
                    <a:pt x="38" y="128"/>
                    <a:pt x="38" y="128"/>
                  </a:cubicBezTo>
                  <a:cubicBezTo>
                    <a:pt x="37" y="128"/>
                    <a:pt x="37" y="128"/>
                    <a:pt x="37" y="128"/>
                  </a:cubicBezTo>
                  <a:cubicBezTo>
                    <a:pt x="37" y="128"/>
                    <a:pt x="37" y="128"/>
                    <a:pt x="37" y="128"/>
                  </a:cubicBezTo>
                  <a:cubicBezTo>
                    <a:pt x="37" y="128"/>
                    <a:pt x="37" y="128"/>
                    <a:pt x="37" y="128"/>
                  </a:cubicBezTo>
                  <a:cubicBezTo>
                    <a:pt x="38" y="129"/>
                    <a:pt x="38" y="129"/>
                    <a:pt x="38" y="129"/>
                  </a:cubicBezTo>
                  <a:cubicBezTo>
                    <a:pt x="37" y="129"/>
                    <a:pt x="37" y="129"/>
                    <a:pt x="37" y="129"/>
                  </a:cubicBezTo>
                  <a:cubicBezTo>
                    <a:pt x="37" y="130"/>
                    <a:pt x="37" y="130"/>
                    <a:pt x="37" y="130"/>
                  </a:cubicBezTo>
                  <a:cubicBezTo>
                    <a:pt x="36" y="130"/>
                    <a:pt x="36" y="130"/>
                    <a:pt x="36" y="130"/>
                  </a:cubicBezTo>
                  <a:cubicBezTo>
                    <a:pt x="36" y="130"/>
                    <a:pt x="36" y="130"/>
                    <a:pt x="36" y="130"/>
                  </a:cubicBezTo>
                  <a:cubicBezTo>
                    <a:pt x="36" y="130"/>
                    <a:pt x="36" y="130"/>
                    <a:pt x="36" y="130"/>
                  </a:cubicBezTo>
                  <a:cubicBezTo>
                    <a:pt x="35" y="131"/>
                    <a:pt x="35" y="131"/>
                    <a:pt x="35" y="131"/>
                  </a:cubicBezTo>
                  <a:cubicBezTo>
                    <a:pt x="34" y="131"/>
                    <a:pt x="34" y="131"/>
                    <a:pt x="34" y="131"/>
                  </a:cubicBezTo>
                  <a:cubicBezTo>
                    <a:pt x="33" y="130"/>
                    <a:pt x="33" y="130"/>
                    <a:pt x="33" y="130"/>
                  </a:cubicBezTo>
                  <a:cubicBezTo>
                    <a:pt x="34" y="130"/>
                    <a:pt x="34" y="130"/>
                    <a:pt x="34" y="130"/>
                  </a:cubicBezTo>
                  <a:cubicBezTo>
                    <a:pt x="33" y="129"/>
                    <a:pt x="33" y="129"/>
                    <a:pt x="33" y="129"/>
                  </a:cubicBezTo>
                  <a:cubicBezTo>
                    <a:pt x="33" y="129"/>
                    <a:pt x="33" y="129"/>
                    <a:pt x="33" y="129"/>
                  </a:cubicBezTo>
                  <a:cubicBezTo>
                    <a:pt x="33" y="129"/>
                    <a:pt x="33" y="129"/>
                    <a:pt x="33" y="129"/>
                  </a:cubicBezTo>
                  <a:cubicBezTo>
                    <a:pt x="32" y="129"/>
                    <a:pt x="32" y="129"/>
                    <a:pt x="32" y="129"/>
                  </a:cubicBezTo>
                  <a:cubicBezTo>
                    <a:pt x="32" y="129"/>
                    <a:pt x="32" y="129"/>
                    <a:pt x="32" y="129"/>
                  </a:cubicBezTo>
                  <a:cubicBezTo>
                    <a:pt x="32" y="128"/>
                    <a:pt x="32" y="128"/>
                    <a:pt x="32" y="128"/>
                  </a:cubicBezTo>
                  <a:cubicBezTo>
                    <a:pt x="32" y="128"/>
                    <a:pt x="32" y="128"/>
                    <a:pt x="32" y="128"/>
                  </a:cubicBezTo>
                  <a:cubicBezTo>
                    <a:pt x="32" y="127"/>
                    <a:pt x="32" y="127"/>
                    <a:pt x="32" y="127"/>
                  </a:cubicBezTo>
                  <a:cubicBezTo>
                    <a:pt x="32" y="127"/>
                    <a:pt x="32" y="127"/>
                    <a:pt x="32" y="127"/>
                  </a:cubicBezTo>
                  <a:cubicBezTo>
                    <a:pt x="32" y="127"/>
                    <a:pt x="32" y="127"/>
                    <a:pt x="32" y="127"/>
                  </a:cubicBezTo>
                  <a:cubicBezTo>
                    <a:pt x="32" y="126"/>
                    <a:pt x="32" y="126"/>
                    <a:pt x="32" y="126"/>
                  </a:cubicBezTo>
                  <a:cubicBezTo>
                    <a:pt x="33" y="126"/>
                    <a:pt x="33" y="126"/>
                    <a:pt x="33" y="126"/>
                  </a:cubicBezTo>
                  <a:cubicBezTo>
                    <a:pt x="33" y="127"/>
                    <a:pt x="33" y="127"/>
                    <a:pt x="33" y="127"/>
                  </a:cubicBezTo>
                  <a:cubicBezTo>
                    <a:pt x="34" y="126"/>
                    <a:pt x="34" y="126"/>
                    <a:pt x="34" y="126"/>
                  </a:cubicBezTo>
                  <a:cubicBezTo>
                    <a:pt x="34" y="126"/>
                    <a:pt x="34" y="126"/>
                    <a:pt x="34" y="126"/>
                  </a:cubicBezTo>
                  <a:cubicBezTo>
                    <a:pt x="36" y="126"/>
                    <a:pt x="36" y="126"/>
                    <a:pt x="36" y="126"/>
                  </a:cubicBezTo>
                  <a:cubicBezTo>
                    <a:pt x="36" y="126"/>
                    <a:pt x="36" y="126"/>
                    <a:pt x="36" y="126"/>
                  </a:cubicBezTo>
                  <a:cubicBezTo>
                    <a:pt x="37" y="125"/>
                    <a:pt x="37" y="125"/>
                    <a:pt x="37" y="125"/>
                  </a:cubicBezTo>
                  <a:cubicBezTo>
                    <a:pt x="38" y="124"/>
                    <a:pt x="38" y="124"/>
                    <a:pt x="38" y="124"/>
                  </a:cubicBezTo>
                  <a:cubicBezTo>
                    <a:pt x="38" y="123"/>
                    <a:pt x="38" y="123"/>
                    <a:pt x="38" y="123"/>
                  </a:cubicBezTo>
                  <a:cubicBezTo>
                    <a:pt x="37" y="123"/>
                    <a:pt x="37" y="123"/>
                    <a:pt x="37" y="123"/>
                  </a:cubicBezTo>
                  <a:cubicBezTo>
                    <a:pt x="37" y="124"/>
                    <a:pt x="37" y="124"/>
                    <a:pt x="37" y="124"/>
                  </a:cubicBezTo>
                  <a:cubicBezTo>
                    <a:pt x="37" y="124"/>
                    <a:pt x="37" y="124"/>
                    <a:pt x="37" y="124"/>
                  </a:cubicBezTo>
                  <a:cubicBezTo>
                    <a:pt x="36" y="125"/>
                    <a:pt x="36" y="125"/>
                    <a:pt x="36" y="125"/>
                  </a:cubicBezTo>
                  <a:cubicBezTo>
                    <a:pt x="35" y="125"/>
                    <a:pt x="35" y="125"/>
                    <a:pt x="35" y="125"/>
                  </a:cubicBezTo>
                  <a:cubicBezTo>
                    <a:pt x="34" y="125"/>
                    <a:pt x="34" y="125"/>
                    <a:pt x="34" y="125"/>
                  </a:cubicBezTo>
                  <a:cubicBezTo>
                    <a:pt x="33" y="125"/>
                    <a:pt x="33" y="125"/>
                    <a:pt x="33" y="125"/>
                  </a:cubicBezTo>
                  <a:cubicBezTo>
                    <a:pt x="33" y="124"/>
                    <a:pt x="33" y="124"/>
                    <a:pt x="33" y="124"/>
                  </a:cubicBezTo>
                  <a:cubicBezTo>
                    <a:pt x="34" y="124"/>
                    <a:pt x="34" y="124"/>
                    <a:pt x="34" y="124"/>
                  </a:cubicBezTo>
                  <a:cubicBezTo>
                    <a:pt x="35" y="123"/>
                    <a:pt x="35" y="123"/>
                    <a:pt x="35" y="123"/>
                  </a:cubicBezTo>
                  <a:cubicBezTo>
                    <a:pt x="36" y="123"/>
                    <a:pt x="36" y="123"/>
                    <a:pt x="36" y="123"/>
                  </a:cubicBezTo>
                  <a:cubicBezTo>
                    <a:pt x="36" y="123"/>
                    <a:pt x="36" y="123"/>
                    <a:pt x="36" y="123"/>
                  </a:cubicBezTo>
                  <a:cubicBezTo>
                    <a:pt x="36" y="122"/>
                    <a:pt x="36" y="122"/>
                    <a:pt x="36" y="122"/>
                  </a:cubicBezTo>
                  <a:cubicBezTo>
                    <a:pt x="36" y="122"/>
                    <a:pt x="36" y="122"/>
                    <a:pt x="36" y="122"/>
                  </a:cubicBezTo>
                  <a:cubicBezTo>
                    <a:pt x="36" y="122"/>
                    <a:pt x="36" y="122"/>
                    <a:pt x="36" y="122"/>
                  </a:cubicBezTo>
                  <a:cubicBezTo>
                    <a:pt x="37" y="121"/>
                    <a:pt x="37" y="121"/>
                    <a:pt x="37" y="121"/>
                  </a:cubicBezTo>
                  <a:cubicBezTo>
                    <a:pt x="37" y="121"/>
                    <a:pt x="37" y="121"/>
                    <a:pt x="37" y="121"/>
                  </a:cubicBezTo>
                  <a:cubicBezTo>
                    <a:pt x="36" y="121"/>
                    <a:pt x="36" y="121"/>
                    <a:pt x="36" y="121"/>
                  </a:cubicBezTo>
                  <a:cubicBezTo>
                    <a:pt x="36" y="121"/>
                    <a:pt x="36" y="121"/>
                    <a:pt x="36" y="121"/>
                  </a:cubicBezTo>
                  <a:cubicBezTo>
                    <a:pt x="36" y="121"/>
                    <a:pt x="36" y="121"/>
                    <a:pt x="36" y="121"/>
                  </a:cubicBezTo>
                  <a:cubicBezTo>
                    <a:pt x="36" y="121"/>
                    <a:pt x="36" y="121"/>
                    <a:pt x="36" y="121"/>
                  </a:cubicBezTo>
                  <a:cubicBezTo>
                    <a:pt x="34" y="121"/>
                    <a:pt x="34" y="121"/>
                    <a:pt x="34" y="121"/>
                  </a:cubicBezTo>
                  <a:cubicBezTo>
                    <a:pt x="34" y="121"/>
                    <a:pt x="34" y="121"/>
                    <a:pt x="34" y="121"/>
                  </a:cubicBezTo>
                  <a:cubicBezTo>
                    <a:pt x="34" y="121"/>
                    <a:pt x="34" y="121"/>
                    <a:pt x="34" y="121"/>
                  </a:cubicBezTo>
                  <a:cubicBezTo>
                    <a:pt x="34" y="120"/>
                    <a:pt x="34" y="120"/>
                    <a:pt x="34" y="120"/>
                  </a:cubicBezTo>
                  <a:cubicBezTo>
                    <a:pt x="35" y="120"/>
                    <a:pt x="35" y="120"/>
                    <a:pt x="35" y="120"/>
                  </a:cubicBezTo>
                  <a:cubicBezTo>
                    <a:pt x="35" y="120"/>
                    <a:pt x="35" y="120"/>
                    <a:pt x="35" y="120"/>
                  </a:cubicBezTo>
                  <a:cubicBezTo>
                    <a:pt x="36" y="120"/>
                    <a:pt x="36" y="120"/>
                    <a:pt x="36" y="120"/>
                  </a:cubicBezTo>
                  <a:cubicBezTo>
                    <a:pt x="37" y="120"/>
                    <a:pt x="37" y="120"/>
                    <a:pt x="37" y="120"/>
                  </a:cubicBezTo>
                  <a:cubicBezTo>
                    <a:pt x="37" y="120"/>
                    <a:pt x="37" y="120"/>
                    <a:pt x="37" y="120"/>
                  </a:cubicBezTo>
                  <a:cubicBezTo>
                    <a:pt x="38" y="119"/>
                    <a:pt x="38" y="119"/>
                    <a:pt x="38" y="119"/>
                  </a:cubicBezTo>
                  <a:cubicBezTo>
                    <a:pt x="38" y="118"/>
                    <a:pt x="38" y="118"/>
                    <a:pt x="38" y="118"/>
                  </a:cubicBezTo>
                  <a:cubicBezTo>
                    <a:pt x="38" y="118"/>
                    <a:pt x="38" y="118"/>
                    <a:pt x="38" y="118"/>
                  </a:cubicBezTo>
                  <a:cubicBezTo>
                    <a:pt x="39" y="117"/>
                    <a:pt x="39" y="117"/>
                    <a:pt x="39" y="117"/>
                  </a:cubicBezTo>
                  <a:cubicBezTo>
                    <a:pt x="38" y="116"/>
                    <a:pt x="38" y="116"/>
                    <a:pt x="38" y="116"/>
                  </a:cubicBezTo>
                  <a:cubicBezTo>
                    <a:pt x="38" y="115"/>
                    <a:pt x="38" y="115"/>
                    <a:pt x="38" y="115"/>
                  </a:cubicBezTo>
                  <a:cubicBezTo>
                    <a:pt x="38" y="115"/>
                    <a:pt x="38" y="115"/>
                    <a:pt x="38" y="115"/>
                  </a:cubicBezTo>
                  <a:cubicBezTo>
                    <a:pt x="38" y="115"/>
                    <a:pt x="38" y="115"/>
                    <a:pt x="38" y="115"/>
                  </a:cubicBezTo>
                  <a:cubicBezTo>
                    <a:pt x="37" y="115"/>
                    <a:pt x="37" y="115"/>
                    <a:pt x="37" y="115"/>
                  </a:cubicBezTo>
                  <a:cubicBezTo>
                    <a:pt x="37" y="115"/>
                    <a:pt x="37" y="115"/>
                    <a:pt x="37" y="115"/>
                  </a:cubicBezTo>
                  <a:cubicBezTo>
                    <a:pt x="36" y="114"/>
                    <a:pt x="36" y="114"/>
                    <a:pt x="36" y="114"/>
                  </a:cubicBezTo>
                  <a:cubicBezTo>
                    <a:pt x="36" y="114"/>
                    <a:pt x="36" y="114"/>
                    <a:pt x="36" y="114"/>
                  </a:cubicBezTo>
                  <a:cubicBezTo>
                    <a:pt x="36" y="114"/>
                    <a:pt x="36" y="114"/>
                    <a:pt x="36" y="114"/>
                  </a:cubicBezTo>
                  <a:cubicBezTo>
                    <a:pt x="36" y="114"/>
                    <a:pt x="36" y="114"/>
                    <a:pt x="36" y="114"/>
                  </a:cubicBezTo>
                  <a:cubicBezTo>
                    <a:pt x="37" y="114"/>
                    <a:pt x="37" y="114"/>
                    <a:pt x="37" y="114"/>
                  </a:cubicBezTo>
                  <a:cubicBezTo>
                    <a:pt x="37" y="114"/>
                    <a:pt x="37" y="114"/>
                    <a:pt x="37" y="114"/>
                  </a:cubicBezTo>
                  <a:cubicBezTo>
                    <a:pt x="38" y="113"/>
                    <a:pt x="38" y="113"/>
                    <a:pt x="38" y="113"/>
                  </a:cubicBezTo>
                  <a:cubicBezTo>
                    <a:pt x="38" y="113"/>
                    <a:pt x="38" y="113"/>
                    <a:pt x="38" y="113"/>
                  </a:cubicBezTo>
                  <a:cubicBezTo>
                    <a:pt x="38" y="112"/>
                    <a:pt x="38" y="112"/>
                    <a:pt x="38" y="112"/>
                  </a:cubicBezTo>
                  <a:cubicBezTo>
                    <a:pt x="38" y="112"/>
                    <a:pt x="38" y="112"/>
                    <a:pt x="38" y="112"/>
                  </a:cubicBezTo>
                  <a:cubicBezTo>
                    <a:pt x="38" y="111"/>
                    <a:pt x="38" y="111"/>
                    <a:pt x="38" y="111"/>
                  </a:cubicBezTo>
                  <a:cubicBezTo>
                    <a:pt x="37" y="111"/>
                    <a:pt x="37" y="111"/>
                    <a:pt x="37" y="111"/>
                  </a:cubicBezTo>
                  <a:cubicBezTo>
                    <a:pt x="37" y="111"/>
                    <a:pt x="37" y="111"/>
                    <a:pt x="37" y="111"/>
                  </a:cubicBezTo>
                  <a:cubicBezTo>
                    <a:pt x="37" y="110"/>
                    <a:pt x="37" y="110"/>
                    <a:pt x="37" y="110"/>
                  </a:cubicBezTo>
                  <a:cubicBezTo>
                    <a:pt x="37" y="110"/>
                    <a:pt x="37" y="110"/>
                    <a:pt x="37" y="110"/>
                  </a:cubicBezTo>
                  <a:cubicBezTo>
                    <a:pt x="37" y="110"/>
                    <a:pt x="37" y="110"/>
                    <a:pt x="37" y="110"/>
                  </a:cubicBezTo>
                  <a:cubicBezTo>
                    <a:pt x="37" y="110"/>
                    <a:pt x="37" y="110"/>
                    <a:pt x="37" y="110"/>
                  </a:cubicBezTo>
                  <a:cubicBezTo>
                    <a:pt x="37" y="109"/>
                    <a:pt x="37" y="109"/>
                    <a:pt x="37" y="109"/>
                  </a:cubicBezTo>
                  <a:cubicBezTo>
                    <a:pt x="37" y="108"/>
                    <a:pt x="37" y="108"/>
                    <a:pt x="37" y="108"/>
                  </a:cubicBezTo>
                  <a:cubicBezTo>
                    <a:pt x="37" y="108"/>
                    <a:pt x="37" y="108"/>
                    <a:pt x="37" y="108"/>
                  </a:cubicBezTo>
                  <a:cubicBezTo>
                    <a:pt x="38" y="109"/>
                    <a:pt x="38" y="109"/>
                    <a:pt x="38" y="109"/>
                  </a:cubicBezTo>
                  <a:cubicBezTo>
                    <a:pt x="38" y="108"/>
                    <a:pt x="38" y="108"/>
                    <a:pt x="38" y="108"/>
                  </a:cubicBezTo>
                  <a:cubicBezTo>
                    <a:pt x="37" y="108"/>
                    <a:pt x="37" y="108"/>
                    <a:pt x="37" y="108"/>
                  </a:cubicBezTo>
                  <a:cubicBezTo>
                    <a:pt x="37" y="108"/>
                    <a:pt x="37" y="108"/>
                    <a:pt x="37" y="108"/>
                  </a:cubicBezTo>
                  <a:cubicBezTo>
                    <a:pt x="38" y="107"/>
                    <a:pt x="38" y="107"/>
                    <a:pt x="38" y="107"/>
                  </a:cubicBezTo>
                  <a:cubicBezTo>
                    <a:pt x="38" y="106"/>
                    <a:pt x="38" y="106"/>
                    <a:pt x="38" y="106"/>
                  </a:cubicBezTo>
                  <a:cubicBezTo>
                    <a:pt x="37" y="106"/>
                    <a:pt x="37" y="106"/>
                    <a:pt x="37" y="106"/>
                  </a:cubicBezTo>
                  <a:cubicBezTo>
                    <a:pt x="37" y="105"/>
                    <a:pt x="37" y="105"/>
                    <a:pt x="37" y="105"/>
                  </a:cubicBezTo>
                  <a:cubicBezTo>
                    <a:pt x="37" y="105"/>
                    <a:pt x="37" y="105"/>
                    <a:pt x="37" y="105"/>
                  </a:cubicBezTo>
                  <a:cubicBezTo>
                    <a:pt x="37" y="104"/>
                    <a:pt x="37" y="104"/>
                    <a:pt x="37" y="104"/>
                  </a:cubicBezTo>
                  <a:cubicBezTo>
                    <a:pt x="38" y="103"/>
                    <a:pt x="38" y="103"/>
                    <a:pt x="38" y="103"/>
                  </a:cubicBezTo>
                  <a:cubicBezTo>
                    <a:pt x="37" y="103"/>
                    <a:pt x="37" y="103"/>
                    <a:pt x="37" y="103"/>
                  </a:cubicBezTo>
                  <a:cubicBezTo>
                    <a:pt x="37" y="103"/>
                    <a:pt x="37" y="103"/>
                    <a:pt x="37" y="103"/>
                  </a:cubicBezTo>
                  <a:cubicBezTo>
                    <a:pt x="36" y="104"/>
                    <a:pt x="36" y="104"/>
                    <a:pt x="36" y="104"/>
                  </a:cubicBezTo>
                  <a:cubicBezTo>
                    <a:pt x="36" y="104"/>
                    <a:pt x="36" y="104"/>
                    <a:pt x="36" y="104"/>
                  </a:cubicBezTo>
                  <a:cubicBezTo>
                    <a:pt x="35" y="104"/>
                    <a:pt x="35" y="104"/>
                    <a:pt x="35" y="104"/>
                  </a:cubicBezTo>
                  <a:cubicBezTo>
                    <a:pt x="35" y="105"/>
                    <a:pt x="35" y="105"/>
                    <a:pt x="35" y="105"/>
                  </a:cubicBezTo>
                  <a:cubicBezTo>
                    <a:pt x="34" y="104"/>
                    <a:pt x="34" y="104"/>
                    <a:pt x="34" y="104"/>
                  </a:cubicBezTo>
                  <a:cubicBezTo>
                    <a:pt x="35" y="104"/>
                    <a:pt x="35" y="104"/>
                    <a:pt x="35" y="104"/>
                  </a:cubicBezTo>
                  <a:cubicBezTo>
                    <a:pt x="35" y="103"/>
                    <a:pt x="35" y="103"/>
                    <a:pt x="35" y="103"/>
                  </a:cubicBezTo>
                  <a:cubicBezTo>
                    <a:pt x="36" y="103"/>
                    <a:pt x="36" y="103"/>
                    <a:pt x="36" y="103"/>
                  </a:cubicBezTo>
                  <a:cubicBezTo>
                    <a:pt x="36" y="103"/>
                    <a:pt x="36" y="103"/>
                    <a:pt x="36" y="103"/>
                  </a:cubicBezTo>
                  <a:cubicBezTo>
                    <a:pt x="37" y="102"/>
                    <a:pt x="37" y="102"/>
                    <a:pt x="37" y="102"/>
                  </a:cubicBezTo>
                  <a:cubicBezTo>
                    <a:pt x="37" y="102"/>
                    <a:pt x="37" y="102"/>
                    <a:pt x="37" y="102"/>
                  </a:cubicBezTo>
                  <a:cubicBezTo>
                    <a:pt x="38" y="102"/>
                    <a:pt x="38" y="102"/>
                    <a:pt x="38" y="102"/>
                  </a:cubicBezTo>
                  <a:cubicBezTo>
                    <a:pt x="38" y="101"/>
                    <a:pt x="38" y="101"/>
                    <a:pt x="38" y="101"/>
                  </a:cubicBezTo>
                  <a:cubicBezTo>
                    <a:pt x="38" y="100"/>
                    <a:pt x="38" y="100"/>
                    <a:pt x="38" y="100"/>
                  </a:cubicBezTo>
                  <a:cubicBezTo>
                    <a:pt x="38" y="100"/>
                    <a:pt x="38" y="100"/>
                    <a:pt x="38" y="100"/>
                  </a:cubicBezTo>
                  <a:cubicBezTo>
                    <a:pt x="37" y="99"/>
                    <a:pt x="37" y="99"/>
                    <a:pt x="37" y="99"/>
                  </a:cubicBezTo>
                  <a:cubicBezTo>
                    <a:pt x="37" y="99"/>
                    <a:pt x="37" y="99"/>
                    <a:pt x="37" y="99"/>
                  </a:cubicBezTo>
                  <a:cubicBezTo>
                    <a:pt x="37" y="99"/>
                    <a:pt x="37" y="99"/>
                    <a:pt x="37" y="99"/>
                  </a:cubicBezTo>
                  <a:cubicBezTo>
                    <a:pt x="36" y="99"/>
                    <a:pt x="36" y="99"/>
                    <a:pt x="36" y="99"/>
                  </a:cubicBezTo>
                  <a:cubicBezTo>
                    <a:pt x="36" y="98"/>
                    <a:pt x="36" y="98"/>
                    <a:pt x="36" y="98"/>
                  </a:cubicBezTo>
                  <a:cubicBezTo>
                    <a:pt x="36" y="97"/>
                    <a:pt x="36" y="97"/>
                    <a:pt x="36" y="97"/>
                  </a:cubicBezTo>
                  <a:cubicBezTo>
                    <a:pt x="36" y="97"/>
                    <a:pt x="36" y="97"/>
                    <a:pt x="36" y="97"/>
                  </a:cubicBezTo>
                  <a:cubicBezTo>
                    <a:pt x="36" y="97"/>
                    <a:pt x="36" y="97"/>
                    <a:pt x="36" y="97"/>
                  </a:cubicBezTo>
                  <a:cubicBezTo>
                    <a:pt x="36" y="96"/>
                    <a:pt x="36" y="96"/>
                    <a:pt x="36" y="96"/>
                  </a:cubicBezTo>
                  <a:cubicBezTo>
                    <a:pt x="36" y="95"/>
                    <a:pt x="36" y="95"/>
                    <a:pt x="36" y="95"/>
                  </a:cubicBezTo>
                  <a:cubicBezTo>
                    <a:pt x="34" y="94"/>
                    <a:pt x="34" y="94"/>
                    <a:pt x="34" y="94"/>
                  </a:cubicBezTo>
                  <a:cubicBezTo>
                    <a:pt x="34" y="94"/>
                    <a:pt x="34" y="94"/>
                    <a:pt x="34" y="94"/>
                  </a:cubicBezTo>
                  <a:cubicBezTo>
                    <a:pt x="34" y="94"/>
                    <a:pt x="34" y="94"/>
                    <a:pt x="34" y="94"/>
                  </a:cubicBezTo>
                  <a:cubicBezTo>
                    <a:pt x="33" y="93"/>
                    <a:pt x="33" y="93"/>
                    <a:pt x="33" y="93"/>
                  </a:cubicBezTo>
                  <a:cubicBezTo>
                    <a:pt x="33" y="93"/>
                    <a:pt x="33" y="93"/>
                    <a:pt x="33" y="93"/>
                  </a:cubicBezTo>
                  <a:cubicBezTo>
                    <a:pt x="34" y="93"/>
                    <a:pt x="34" y="93"/>
                    <a:pt x="34" y="93"/>
                  </a:cubicBezTo>
                  <a:cubicBezTo>
                    <a:pt x="35" y="92"/>
                    <a:pt x="35" y="92"/>
                    <a:pt x="35" y="92"/>
                  </a:cubicBezTo>
                  <a:cubicBezTo>
                    <a:pt x="35" y="92"/>
                    <a:pt x="35" y="92"/>
                    <a:pt x="35" y="92"/>
                  </a:cubicBezTo>
                  <a:cubicBezTo>
                    <a:pt x="35" y="91"/>
                    <a:pt x="35" y="91"/>
                    <a:pt x="35" y="91"/>
                  </a:cubicBezTo>
                  <a:cubicBezTo>
                    <a:pt x="35" y="91"/>
                    <a:pt x="35" y="91"/>
                    <a:pt x="35" y="91"/>
                  </a:cubicBezTo>
                  <a:cubicBezTo>
                    <a:pt x="34" y="91"/>
                    <a:pt x="34" y="91"/>
                    <a:pt x="34" y="91"/>
                  </a:cubicBezTo>
                  <a:cubicBezTo>
                    <a:pt x="34" y="91"/>
                    <a:pt x="34" y="91"/>
                    <a:pt x="34" y="91"/>
                  </a:cubicBezTo>
                  <a:cubicBezTo>
                    <a:pt x="35" y="91"/>
                    <a:pt x="35" y="91"/>
                    <a:pt x="35" y="91"/>
                  </a:cubicBezTo>
                  <a:cubicBezTo>
                    <a:pt x="35" y="90"/>
                    <a:pt x="35" y="90"/>
                    <a:pt x="35" y="90"/>
                  </a:cubicBezTo>
                  <a:cubicBezTo>
                    <a:pt x="36" y="89"/>
                    <a:pt x="36" y="89"/>
                    <a:pt x="36" y="89"/>
                  </a:cubicBezTo>
                  <a:cubicBezTo>
                    <a:pt x="36" y="89"/>
                    <a:pt x="36" y="89"/>
                    <a:pt x="36" y="89"/>
                  </a:cubicBezTo>
                  <a:cubicBezTo>
                    <a:pt x="36" y="89"/>
                    <a:pt x="36" y="89"/>
                    <a:pt x="36" y="89"/>
                  </a:cubicBezTo>
                  <a:cubicBezTo>
                    <a:pt x="36" y="88"/>
                    <a:pt x="36" y="88"/>
                    <a:pt x="36" y="88"/>
                  </a:cubicBezTo>
                  <a:cubicBezTo>
                    <a:pt x="36" y="88"/>
                    <a:pt x="36" y="88"/>
                    <a:pt x="36" y="88"/>
                  </a:cubicBezTo>
                  <a:cubicBezTo>
                    <a:pt x="35" y="88"/>
                    <a:pt x="35" y="88"/>
                    <a:pt x="35" y="88"/>
                  </a:cubicBezTo>
                  <a:cubicBezTo>
                    <a:pt x="34" y="87"/>
                    <a:pt x="34" y="87"/>
                    <a:pt x="34" y="87"/>
                  </a:cubicBezTo>
                  <a:cubicBezTo>
                    <a:pt x="33" y="86"/>
                    <a:pt x="33" y="86"/>
                    <a:pt x="33" y="86"/>
                  </a:cubicBezTo>
                  <a:cubicBezTo>
                    <a:pt x="33" y="86"/>
                    <a:pt x="33" y="86"/>
                    <a:pt x="33" y="86"/>
                  </a:cubicBezTo>
                  <a:cubicBezTo>
                    <a:pt x="33" y="86"/>
                    <a:pt x="33" y="86"/>
                    <a:pt x="33" y="86"/>
                  </a:cubicBezTo>
                  <a:cubicBezTo>
                    <a:pt x="33" y="86"/>
                    <a:pt x="33" y="86"/>
                    <a:pt x="33" y="86"/>
                  </a:cubicBezTo>
                  <a:cubicBezTo>
                    <a:pt x="32" y="86"/>
                    <a:pt x="32" y="86"/>
                    <a:pt x="32" y="86"/>
                  </a:cubicBezTo>
                  <a:cubicBezTo>
                    <a:pt x="32" y="86"/>
                    <a:pt x="32" y="86"/>
                    <a:pt x="32" y="86"/>
                  </a:cubicBezTo>
                  <a:cubicBezTo>
                    <a:pt x="32" y="86"/>
                    <a:pt x="32" y="86"/>
                    <a:pt x="32" y="86"/>
                  </a:cubicBezTo>
                  <a:cubicBezTo>
                    <a:pt x="32" y="85"/>
                    <a:pt x="32" y="85"/>
                    <a:pt x="32" y="85"/>
                  </a:cubicBezTo>
                  <a:cubicBezTo>
                    <a:pt x="31" y="85"/>
                    <a:pt x="31" y="85"/>
                    <a:pt x="31" y="85"/>
                  </a:cubicBezTo>
                  <a:cubicBezTo>
                    <a:pt x="31" y="85"/>
                    <a:pt x="31" y="85"/>
                    <a:pt x="31" y="85"/>
                  </a:cubicBezTo>
                  <a:cubicBezTo>
                    <a:pt x="30" y="84"/>
                    <a:pt x="30" y="84"/>
                    <a:pt x="30" y="84"/>
                  </a:cubicBezTo>
                  <a:cubicBezTo>
                    <a:pt x="30" y="84"/>
                    <a:pt x="30" y="84"/>
                    <a:pt x="30" y="84"/>
                  </a:cubicBezTo>
                  <a:cubicBezTo>
                    <a:pt x="30" y="84"/>
                    <a:pt x="30" y="84"/>
                    <a:pt x="30" y="84"/>
                  </a:cubicBezTo>
                  <a:cubicBezTo>
                    <a:pt x="29" y="84"/>
                    <a:pt x="29" y="84"/>
                    <a:pt x="29" y="84"/>
                  </a:cubicBezTo>
                  <a:cubicBezTo>
                    <a:pt x="29" y="84"/>
                    <a:pt x="29" y="84"/>
                    <a:pt x="29" y="84"/>
                  </a:cubicBezTo>
                  <a:cubicBezTo>
                    <a:pt x="29" y="83"/>
                    <a:pt x="29" y="83"/>
                    <a:pt x="29" y="83"/>
                  </a:cubicBezTo>
                  <a:cubicBezTo>
                    <a:pt x="28" y="83"/>
                    <a:pt x="28" y="83"/>
                    <a:pt x="28" y="83"/>
                  </a:cubicBezTo>
                  <a:cubicBezTo>
                    <a:pt x="27" y="82"/>
                    <a:pt x="27" y="82"/>
                    <a:pt x="27" y="82"/>
                  </a:cubicBezTo>
                  <a:cubicBezTo>
                    <a:pt x="27" y="82"/>
                    <a:pt x="27" y="82"/>
                    <a:pt x="27" y="82"/>
                  </a:cubicBezTo>
                  <a:cubicBezTo>
                    <a:pt x="27" y="82"/>
                    <a:pt x="27" y="82"/>
                    <a:pt x="27" y="82"/>
                  </a:cubicBezTo>
                  <a:cubicBezTo>
                    <a:pt x="26" y="82"/>
                    <a:pt x="26" y="82"/>
                    <a:pt x="26" y="82"/>
                  </a:cubicBezTo>
                  <a:cubicBezTo>
                    <a:pt x="25" y="81"/>
                    <a:pt x="25" y="81"/>
                    <a:pt x="25" y="81"/>
                  </a:cubicBezTo>
                  <a:cubicBezTo>
                    <a:pt x="24" y="81"/>
                    <a:pt x="24" y="81"/>
                    <a:pt x="24" y="81"/>
                  </a:cubicBezTo>
                  <a:cubicBezTo>
                    <a:pt x="23" y="80"/>
                    <a:pt x="23" y="80"/>
                    <a:pt x="23" y="80"/>
                  </a:cubicBezTo>
                  <a:cubicBezTo>
                    <a:pt x="22" y="80"/>
                    <a:pt x="22" y="80"/>
                    <a:pt x="22" y="80"/>
                  </a:cubicBezTo>
                  <a:cubicBezTo>
                    <a:pt x="22" y="80"/>
                    <a:pt x="22" y="80"/>
                    <a:pt x="22" y="80"/>
                  </a:cubicBezTo>
                  <a:cubicBezTo>
                    <a:pt x="21" y="80"/>
                    <a:pt x="21" y="80"/>
                    <a:pt x="21" y="80"/>
                  </a:cubicBezTo>
                  <a:cubicBezTo>
                    <a:pt x="20" y="81"/>
                    <a:pt x="20" y="81"/>
                    <a:pt x="20" y="81"/>
                  </a:cubicBezTo>
                  <a:cubicBezTo>
                    <a:pt x="20" y="82"/>
                    <a:pt x="20" y="82"/>
                    <a:pt x="20" y="82"/>
                  </a:cubicBezTo>
                  <a:cubicBezTo>
                    <a:pt x="19" y="82"/>
                    <a:pt x="19" y="82"/>
                    <a:pt x="19" y="82"/>
                  </a:cubicBezTo>
                  <a:cubicBezTo>
                    <a:pt x="19" y="81"/>
                    <a:pt x="19" y="81"/>
                    <a:pt x="19" y="81"/>
                  </a:cubicBezTo>
                  <a:cubicBezTo>
                    <a:pt x="20" y="81"/>
                    <a:pt x="20" y="81"/>
                    <a:pt x="20" y="81"/>
                  </a:cubicBezTo>
                  <a:cubicBezTo>
                    <a:pt x="20" y="80"/>
                    <a:pt x="20" y="80"/>
                    <a:pt x="20" y="80"/>
                  </a:cubicBezTo>
                  <a:cubicBezTo>
                    <a:pt x="19" y="80"/>
                    <a:pt x="19" y="80"/>
                    <a:pt x="19" y="80"/>
                  </a:cubicBezTo>
                  <a:cubicBezTo>
                    <a:pt x="19" y="80"/>
                    <a:pt x="19" y="80"/>
                    <a:pt x="19" y="80"/>
                  </a:cubicBezTo>
                  <a:cubicBezTo>
                    <a:pt x="18" y="80"/>
                    <a:pt x="18" y="80"/>
                    <a:pt x="18" y="80"/>
                  </a:cubicBezTo>
                  <a:cubicBezTo>
                    <a:pt x="18" y="81"/>
                    <a:pt x="18" y="81"/>
                    <a:pt x="18" y="81"/>
                  </a:cubicBezTo>
                  <a:cubicBezTo>
                    <a:pt x="17" y="81"/>
                    <a:pt x="17" y="81"/>
                    <a:pt x="17" y="81"/>
                  </a:cubicBezTo>
                  <a:cubicBezTo>
                    <a:pt x="17" y="81"/>
                    <a:pt x="17" y="81"/>
                    <a:pt x="17" y="81"/>
                  </a:cubicBezTo>
                  <a:cubicBezTo>
                    <a:pt x="16" y="80"/>
                    <a:pt x="16" y="80"/>
                    <a:pt x="16" y="80"/>
                  </a:cubicBezTo>
                  <a:cubicBezTo>
                    <a:pt x="16" y="80"/>
                    <a:pt x="16" y="80"/>
                    <a:pt x="16" y="80"/>
                  </a:cubicBezTo>
                  <a:cubicBezTo>
                    <a:pt x="16" y="80"/>
                    <a:pt x="16" y="80"/>
                    <a:pt x="16" y="80"/>
                  </a:cubicBezTo>
                  <a:cubicBezTo>
                    <a:pt x="15" y="82"/>
                    <a:pt x="15" y="82"/>
                    <a:pt x="15" y="82"/>
                  </a:cubicBezTo>
                  <a:cubicBezTo>
                    <a:pt x="15" y="82"/>
                    <a:pt x="15" y="82"/>
                    <a:pt x="15" y="82"/>
                  </a:cubicBezTo>
                  <a:cubicBezTo>
                    <a:pt x="15" y="82"/>
                    <a:pt x="15" y="82"/>
                    <a:pt x="15" y="82"/>
                  </a:cubicBezTo>
                  <a:cubicBezTo>
                    <a:pt x="14" y="81"/>
                    <a:pt x="14" y="81"/>
                    <a:pt x="14" y="81"/>
                  </a:cubicBezTo>
                  <a:cubicBezTo>
                    <a:pt x="15" y="80"/>
                    <a:pt x="15" y="80"/>
                    <a:pt x="15" y="80"/>
                  </a:cubicBezTo>
                  <a:cubicBezTo>
                    <a:pt x="15" y="80"/>
                    <a:pt x="15" y="80"/>
                    <a:pt x="15" y="80"/>
                  </a:cubicBezTo>
                  <a:cubicBezTo>
                    <a:pt x="15" y="79"/>
                    <a:pt x="15" y="79"/>
                    <a:pt x="15" y="79"/>
                  </a:cubicBezTo>
                  <a:cubicBezTo>
                    <a:pt x="15" y="79"/>
                    <a:pt x="15" y="79"/>
                    <a:pt x="15" y="79"/>
                  </a:cubicBezTo>
                  <a:cubicBezTo>
                    <a:pt x="14" y="79"/>
                    <a:pt x="14" y="79"/>
                    <a:pt x="14" y="79"/>
                  </a:cubicBezTo>
                  <a:cubicBezTo>
                    <a:pt x="14" y="80"/>
                    <a:pt x="14" y="80"/>
                    <a:pt x="14" y="80"/>
                  </a:cubicBezTo>
                  <a:cubicBezTo>
                    <a:pt x="13" y="80"/>
                    <a:pt x="13" y="80"/>
                    <a:pt x="13" y="80"/>
                  </a:cubicBezTo>
                  <a:cubicBezTo>
                    <a:pt x="13" y="80"/>
                    <a:pt x="13" y="80"/>
                    <a:pt x="13" y="80"/>
                  </a:cubicBezTo>
                  <a:cubicBezTo>
                    <a:pt x="13" y="80"/>
                    <a:pt x="13" y="80"/>
                    <a:pt x="13" y="80"/>
                  </a:cubicBezTo>
                  <a:cubicBezTo>
                    <a:pt x="12" y="80"/>
                    <a:pt x="12" y="80"/>
                    <a:pt x="12" y="80"/>
                  </a:cubicBezTo>
                  <a:cubicBezTo>
                    <a:pt x="12" y="79"/>
                    <a:pt x="12" y="79"/>
                    <a:pt x="12" y="79"/>
                  </a:cubicBezTo>
                  <a:cubicBezTo>
                    <a:pt x="12" y="79"/>
                    <a:pt x="12" y="79"/>
                    <a:pt x="12" y="79"/>
                  </a:cubicBezTo>
                  <a:cubicBezTo>
                    <a:pt x="12" y="78"/>
                    <a:pt x="12" y="78"/>
                    <a:pt x="12" y="78"/>
                  </a:cubicBezTo>
                  <a:cubicBezTo>
                    <a:pt x="12" y="78"/>
                    <a:pt x="12" y="78"/>
                    <a:pt x="12" y="78"/>
                  </a:cubicBezTo>
                  <a:cubicBezTo>
                    <a:pt x="11" y="78"/>
                    <a:pt x="11" y="78"/>
                    <a:pt x="11" y="78"/>
                  </a:cubicBezTo>
                  <a:cubicBezTo>
                    <a:pt x="11" y="79"/>
                    <a:pt x="11" y="79"/>
                    <a:pt x="11" y="79"/>
                  </a:cubicBezTo>
                  <a:cubicBezTo>
                    <a:pt x="11" y="79"/>
                    <a:pt x="11" y="79"/>
                    <a:pt x="11" y="79"/>
                  </a:cubicBezTo>
                  <a:cubicBezTo>
                    <a:pt x="10" y="80"/>
                    <a:pt x="10" y="80"/>
                    <a:pt x="10" y="80"/>
                  </a:cubicBezTo>
                  <a:cubicBezTo>
                    <a:pt x="10" y="80"/>
                    <a:pt x="10" y="80"/>
                    <a:pt x="10" y="80"/>
                  </a:cubicBezTo>
                  <a:cubicBezTo>
                    <a:pt x="11" y="81"/>
                    <a:pt x="11" y="81"/>
                    <a:pt x="11" y="81"/>
                  </a:cubicBezTo>
                  <a:cubicBezTo>
                    <a:pt x="11" y="82"/>
                    <a:pt x="11" y="82"/>
                    <a:pt x="11" y="82"/>
                  </a:cubicBezTo>
                  <a:cubicBezTo>
                    <a:pt x="10" y="82"/>
                    <a:pt x="10" y="82"/>
                    <a:pt x="10" y="82"/>
                  </a:cubicBezTo>
                  <a:cubicBezTo>
                    <a:pt x="10" y="82"/>
                    <a:pt x="10" y="82"/>
                    <a:pt x="10" y="82"/>
                  </a:cubicBezTo>
                  <a:cubicBezTo>
                    <a:pt x="9" y="81"/>
                    <a:pt x="9" y="81"/>
                    <a:pt x="9" y="81"/>
                  </a:cubicBezTo>
                  <a:cubicBezTo>
                    <a:pt x="8" y="81"/>
                    <a:pt x="8" y="81"/>
                    <a:pt x="8" y="81"/>
                  </a:cubicBezTo>
                  <a:cubicBezTo>
                    <a:pt x="7" y="80"/>
                    <a:pt x="7" y="80"/>
                    <a:pt x="7" y="80"/>
                  </a:cubicBezTo>
                  <a:cubicBezTo>
                    <a:pt x="7" y="80"/>
                    <a:pt x="7" y="80"/>
                    <a:pt x="7" y="80"/>
                  </a:cubicBezTo>
                  <a:cubicBezTo>
                    <a:pt x="6" y="79"/>
                    <a:pt x="6" y="79"/>
                    <a:pt x="6" y="79"/>
                  </a:cubicBezTo>
                  <a:cubicBezTo>
                    <a:pt x="6" y="79"/>
                    <a:pt x="6" y="79"/>
                    <a:pt x="6" y="79"/>
                  </a:cubicBezTo>
                  <a:cubicBezTo>
                    <a:pt x="6" y="79"/>
                    <a:pt x="6" y="79"/>
                    <a:pt x="6" y="79"/>
                  </a:cubicBezTo>
                  <a:cubicBezTo>
                    <a:pt x="5" y="79"/>
                    <a:pt x="5" y="79"/>
                    <a:pt x="5" y="79"/>
                  </a:cubicBezTo>
                  <a:cubicBezTo>
                    <a:pt x="5" y="77"/>
                    <a:pt x="5" y="77"/>
                    <a:pt x="5" y="77"/>
                  </a:cubicBezTo>
                  <a:cubicBezTo>
                    <a:pt x="4" y="77"/>
                    <a:pt x="4" y="77"/>
                    <a:pt x="4" y="77"/>
                  </a:cubicBezTo>
                  <a:cubicBezTo>
                    <a:pt x="4" y="76"/>
                    <a:pt x="4" y="76"/>
                    <a:pt x="4" y="76"/>
                  </a:cubicBezTo>
                  <a:cubicBezTo>
                    <a:pt x="4" y="75"/>
                    <a:pt x="4" y="75"/>
                    <a:pt x="4" y="75"/>
                  </a:cubicBezTo>
                  <a:cubicBezTo>
                    <a:pt x="4" y="75"/>
                    <a:pt x="4" y="75"/>
                    <a:pt x="4" y="75"/>
                  </a:cubicBezTo>
                  <a:cubicBezTo>
                    <a:pt x="5" y="75"/>
                    <a:pt x="5" y="75"/>
                    <a:pt x="5" y="75"/>
                  </a:cubicBezTo>
                  <a:cubicBezTo>
                    <a:pt x="6" y="74"/>
                    <a:pt x="6" y="74"/>
                    <a:pt x="6" y="74"/>
                  </a:cubicBezTo>
                  <a:cubicBezTo>
                    <a:pt x="6" y="74"/>
                    <a:pt x="6" y="74"/>
                    <a:pt x="6" y="74"/>
                  </a:cubicBezTo>
                  <a:cubicBezTo>
                    <a:pt x="8" y="74"/>
                    <a:pt x="8" y="74"/>
                    <a:pt x="8" y="74"/>
                  </a:cubicBezTo>
                  <a:cubicBezTo>
                    <a:pt x="8" y="74"/>
                    <a:pt x="8" y="74"/>
                    <a:pt x="8" y="74"/>
                  </a:cubicBezTo>
                  <a:cubicBezTo>
                    <a:pt x="8" y="74"/>
                    <a:pt x="8" y="74"/>
                    <a:pt x="8" y="74"/>
                  </a:cubicBezTo>
                  <a:cubicBezTo>
                    <a:pt x="9" y="73"/>
                    <a:pt x="9" y="73"/>
                    <a:pt x="9" y="73"/>
                  </a:cubicBezTo>
                  <a:cubicBezTo>
                    <a:pt x="9" y="73"/>
                    <a:pt x="9" y="73"/>
                    <a:pt x="9" y="73"/>
                  </a:cubicBezTo>
                  <a:cubicBezTo>
                    <a:pt x="8" y="73"/>
                    <a:pt x="8" y="73"/>
                    <a:pt x="8" y="73"/>
                  </a:cubicBezTo>
                  <a:cubicBezTo>
                    <a:pt x="7" y="73"/>
                    <a:pt x="7" y="73"/>
                    <a:pt x="7" y="73"/>
                  </a:cubicBezTo>
                  <a:cubicBezTo>
                    <a:pt x="6" y="73"/>
                    <a:pt x="6" y="73"/>
                    <a:pt x="6" y="73"/>
                  </a:cubicBezTo>
                  <a:cubicBezTo>
                    <a:pt x="6" y="73"/>
                    <a:pt x="6" y="73"/>
                    <a:pt x="6" y="73"/>
                  </a:cubicBezTo>
                  <a:cubicBezTo>
                    <a:pt x="5" y="72"/>
                    <a:pt x="5" y="72"/>
                    <a:pt x="5" y="72"/>
                  </a:cubicBezTo>
                  <a:cubicBezTo>
                    <a:pt x="5" y="71"/>
                    <a:pt x="5" y="71"/>
                    <a:pt x="5" y="71"/>
                  </a:cubicBezTo>
                  <a:cubicBezTo>
                    <a:pt x="5" y="70"/>
                    <a:pt x="5" y="70"/>
                    <a:pt x="5" y="70"/>
                  </a:cubicBezTo>
                  <a:cubicBezTo>
                    <a:pt x="6" y="70"/>
                    <a:pt x="6" y="70"/>
                    <a:pt x="6" y="70"/>
                  </a:cubicBezTo>
                  <a:cubicBezTo>
                    <a:pt x="6" y="69"/>
                    <a:pt x="6" y="69"/>
                    <a:pt x="6" y="69"/>
                  </a:cubicBezTo>
                  <a:cubicBezTo>
                    <a:pt x="6" y="69"/>
                    <a:pt x="6" y="69"/>
                    <a:pt x="6" y="69"/>
                  </a:cubicBezTo>
                  <a:cubicBezTo>
                    <a:pt x="6" y="69"/>
                    <a:pt x="6" y="69"/>
                    <a:pt x="6" y="69"/>
                  </a:cubicBezTo>
                  <a:cubicBezTo>
                    <a:pt x="5" y="69"/>
                    <a:pt x="5" y="69"/>
                    <a:pt x="5" y="69"/>
                  </a:cubicBezTo>
                  <a:cubicBezTo>
                    <a:pt x="5" y="70"/>
                    <a:pt x="5" y="70"/>
                    <a:pt x="5" y="70"/>
                  </a:cubicBezTo>
                  <a:cubicBezTo>
                    <a:pt x="4" y="70"/>
                    <a:pt x="4" y="70"/>
                    <a:pt x="4" y="70"/>
                  </a:cubicBezTo>
                  <a:cubicBezTo>
                    <a:pt x="4" y="70"/>
                    <a:pt x="4" y="70"/>
                    <a:pt x="4" y="70"/>
                  </a:cubicBezTo>
                  <a:cubicBezTo>
                    <a:pt x="4" y="71"/>
                    <a:pt x="4" y="71"/>
                    <a:pt x="4" y="71"/>
                  </a:cubicBezTo>
                  <a:cubicBezTo>
                    <a:pt x="3" y="70"/>
                    <a:pt x="3" y="70"/>
                    <a:pt x="3" y="70"/>
                  </a:cubicBezTo>
                  <a:cubicBezTo>
                    <a:pt x="2" y="70"/>
                    <a:pt x="2" y="70"/>
                    <a:pt x="2" y="70"/>
                  </a:cubicBezTo>
                  <a:cubicBezTo>
                    <a:pt x="3" y="69"/>
                    <a:pt x="3" y="69"/>
                    <a:pt x="3" y="69"/>
                  </a:cubicBezTo>
                  <a:cubicBezTo>
                    <a:pt x="3" y="69"/>
                    <a:pt x="3" y="69"/>
                    <a:pt x="3" y="69"/>
                  </a:cubicBezTo>
                  <a:cubicBezTo>
                    <a:pt x="3" y="69"/>
                    <a:pt x="3" y="69"/>
                    <a:pt x="3" y="69"/>
                  </a:cubicBezTo>
                  <a:cubicBezTo>
                    <a:pt x="2" y="69"/>
                    <a:pt x="2" y="69"/>
                    <a:pt x="2" y="69"/>
                  </a:cubicBezTo>
                  <a:cubicBezTo>
                    <a:pt x="2" y="69"/>
                    <a:pt x="2" y="69"/>
                    <a:pt x="2" y="69"/>
                  </a:cubicBezTo>
                  <a:cubicBezTo>
                    <a:pt x="2" y="68"/>
                    <a:pt x="2" y="68"/>
                    <a:pt x="2" y="68"/>
                  </a:cubicBezTo>
                  <a:cubicBezTo>
                    <a:pt x="2" y="68"/>
                    <a:pt x="2" y="68"/>
                    <a:pt x="2" y="68"/>
                  </a:cubicBezTo>
                  <a:cubicBezTo>
                    <a:pt x="2" y="67"/>
                    <a:pt x="2" y="67"/>
                    <a:pt x="2" y="67"/>
                  </a:cubicBezTo>
                  <a:cubicBezTo>
                    <a:pt x="3" y="67"/>
                    <a:pt x="3" y="67"/>
                    <a:pt x="3" y="67"/>
                  </a:cubicBezTo>
                  <a:cubicBezTo>
                    <a:pt x="3" y="67"/>
                    <a:pt x="3" y="67"/>
                    <a:pt x="3" y="67"/>
                  </a:cubicBezTo>
                  <a:cubicBezTo>
                    <a:pt x="4" y="67"/>
                    <a:pt x="4" y="67"/>
                    <a:pt x="4" y="67"/>
                  </a:cubicBezTo>
                  <a:cubicBezTo>
                    <a:pt x="4" y="67"/>
                    <a:pt x="4" y="67"/>
                    <a:pt x="4" y="67"/>
                  </a:cubicBezTo>
                  <a:cubicBezTo>
                    <a:pt x="4" y="66"/>
                    <a:pt x="4" y="66"/>
                    <a:pt x="4" y="66"/>
                  </a:cubicBezTo>
                  <a:cubicBezTo>
                    <a:pt x="6" y="66"/>
                    <a:pt x="6" y="66"/>
                    <a:pt x="6" y="66"/>
                  </a:cubicBezTo>
                  <a:cubicBezTo>
                    <a:pt x="7" y="66"/>
                    <a:pt x="7" y="66"/>
                    <a:pt x="7" y="66"/>
                  </a:cubicBezTo>
                  <a:cubicBezTo>
                    <a:pt x="8" y="67"/>
                    <a:pt x="8" y="67"/>
                    <a:pt x="8" y="67"/>
                  </a:cubicBezTo>
                  <a:cubicBezTo>
                    <a:pt x="10" y="67"/>
                    <a:pt x="10" y="67"/>
                    <a:pt x="10" y="67"/>
                  </a:cubicBezTo>
                  <a:cubicBezTo>
                    <a:pt x="11" y="67"/>
                    <a:pt x="11" y="67"/>
                    <a:pt x="11" y="67"/>
                  </a:cubicBezTo>
                  <a:cubicBezTo>
                    <a:pt x="12" y="67"/>
                    <a:pt x="12" y="67"/>
                    <a:pt x="12" y="67"/>
                  </a:cubicBezTo>
                  <a:cubicBezTo>
                    <a:pt x="13" y="68"/>
                    <a:pt x="13" y="68"/>
                    <a:pt x="13" y="68"/>
                  </a:cubicBezTo>
                  <a:cubicBezTo>
                    <a:pt x="15" y="69"/>
                    <a:pt x="15" y="69"/>
                    <a:pt x="15" y="69"/>
                  </a:cubicBezTo>
                  <a:cubicBezTo>
                    <a:pt x="15" y="69"/>
                    <a:pt x="15" y="69"/>
                    <a:pt x="15" y="69"/>
                  </a:cubicBezTo>
                  <a:cubicBezTo>
                    <a:pt x="16" y="69"/>
                    <a:pt x="16" y="69"/>
                    <a:pt x="16" y="69"/>
                  </a:cubicBezTo>
                  <a:cubicBezTo>
                    <a:pt x="17" y="68"/>
                    <a:pt x="17" y="68"/>
                    <a:pt x="17" y="68"/>
                  </a:cubicBezTo>
                  <a:cubicBezTo>
                    <a:pt x="16" y="68"/>
                    <a:pt x="16" y="68"/>
                    <a:pt x="16" y="68"/>
                  </a:cubicBezTo>
                  <a:cubicBezTo>
                    <a:pt x="15" y="68"/>
                    <a:pt x="15" y="68"/>
                    <a:pt x="15" y="68"/>
                  </a:cubicBezTo>
                  <a:cubicBezTo>
                    <a:pt x="14" y="68"/>
                    <a:pt x="14" y="68"/>
                    <a:pt x="14" y="68"/>
                  </a:cubicBezTo>
                  <a:cubicBezTo>
                    <a:pt x="13" y="67"/>
                    <a:pt x="13" y="67"/>
                    <a:pt x="13" y="67"/>
                  </a:cubicBezTo>
                  <a:cubicBezTo>
                    <a:pt x="12" y="67"/>
                    <a:pt x="12" y="67"/>
                    <a:pt x="12" y="67"/>
                  </a:cubicBezTo>
                  <a:cubicBezTo>
                    <a:pt x="11" y="67"/>
                    <a:pt x="11" y="67"/>
                    <a:pt x="11" y="67"/>
                  </a:cubicBezTo>
                  <a:cubicBezTo>
                    <a:pt x="10" y="66"/>
                    <a:pt x="10" y="66"/>
                    <a:pt x="10" y="66"/>
                  </a:cubicBezTo>
                  <a:cubicBezTo>
                    <a:pt x="10" y="66"/>
                    <a:pt x="10" y="66"/>
                    <a:pt x="10" y="66"/>
                  </a:cubicBezTo>
                  <a:cubicBezTo>
                    <a:pt x="11" y="65"/>
                    <a:pt x="11" y="65"/>
                    <a:pt x="11" y="65"/>
                  </a:cubicBezTo>
                  <a:cubicBezTo>
                    <a:pt x="13" y="65"/>
                    <a:pt x="13" y="65"/>
                    <a:pt x="13" y="65"/>
                  </a:cubicBezTo>
                  <a:cubicBezTo>
                    <a:pt x="14" y="65"/>
                    <a:pt x="14" y="65"/>
                    <a:pt x="14" y="65"/>
                  </a:cubicBezTo>
                  <a:cubicBezTo>
                    <a:pt x="16" y="66"/>
                    <a:pt x="16" y="66"/>
                    <a:pt x="16" y="66"/>
                  </a:cubicBezTo>
                  <a:cubicBezTo>
                    <a:pt x="16" y="66"/>
                    <a:pt x="16" y="66"/>
                    <a:pt x="16" y="66"/>
                  </a:cubicBezTo>
                  <a:cubicBezTo>
                    <a:pt x="17" y="67"/>
                    <a:pt x="17" y="67"/>
                    <a:pt x="17" y="67"/>
                  </a:cubicBezTo>
                  <a:cubicBezTo>
                    <a:pt x="17" y="67"/>
                    <a:pt x="17" y="67"/>
                    <a:pt x="17" y="67"/>
                  </a:cubicBezTo>
                  <a:cubicBezTo>
                    <a:pt x="18" y="67"/>
                    <a:pt x="18" y="67"/>
                    <a:pt x="18" y="67"/>
                  </a:cubicBezTo>
                  <a:cubicBezTo>
                    <a:pt x="18" y="67"/>
                    <a:pt x="18" y="67"/>
                    <a:pt x="18" y="67"/>
                  </a:cubicBezTo>
                  <a:cubicBezTo>
                    <a:pt x="18" y="67"/>
                    <a:pt x="18" y="67"/>
                    <a:pt x="18" y="67"/>
                  </a:cubicBezTo>
                  <a:cubicBezTo>
                    <a:pt x="18" y="66"/>
                    <a:pt x="18" y="66"/>
                    <a:pt x="18" y="66"/>
                  </a:cubicBezTo>
                  <a:cubicBezTo>
                    <a:pt x="19" y="65"/>
                    <a:pt x="19" y="65"/>
                    <a:pt x="19" y="65"/>
                  </a:cubicBezTo>
                  <a:cubicBezTo>
                    <a:pt x="19" y="65"/>
                    <a:pt x="19" y="65"/>
                    <a:pt x="19" y="65"/>
                  </a:cubicBezTo>
                  <a:cubicBezTo>
                    <a:pt x="19" y="64"/>
                    <a:pt x="19" y="64"/>
                    <a:pt x="19" y="64"/>
                  </a:cubicBezTo>
                  <a:cubicBezTo>
                    <a:pt x="18" y="64"/>
                    <a:pt x="18" y="64"/>
                    <a:pt x="18" y="64"/>
                  </a:cubicBezTo>
                  <a:cubicBezTo>
                    <a:pt x="18" y="64"/>
                    <a:pt x="18" y="64"/>
                    <a:pt x="18" y="64"/>
                  </a:cubicBezTo>
                  <a:cubicBezTo>
                    <a:pt x="17" y="64"/>
                    <a:pt x="17" y="64"/>
                    <a:pt x="17" y="64"/>
                  </a:cubicBezTo>
                  <a:cubicBezTo>
                    <a:pt x="18" y="63"/>
                    <a:pt x="18" y="63"/>
                    <a:pt x="18" y="63"/>
                  </a:cubicBezTo>
                  <a:cubicBezTo>
                    <a:pt x="17" y="63"/>
                    <a:pt x="17" y="63"/>
                    <a:pt x="17" y="63"/>
                  </a:cubicBezTo>
                  <a:cubicBezTo>
                    <a:pt x="16" y="63"/>
                    <a:pt x="16" y="63"/>
                    <a:pt x="16" y="63"/>
                  </a:cubicBezTo>
                  <a:cubicBezTo>
                    <a:pt x="16" y="64"/>
                    <a:pt x="16" y="64"/>
                    <a:pt x="16" y="64"/>
                  </a:cubicBezTo>
                  <a:cubicBezTo>
                    <a:pt x="15" y="64"/>
                    <a:pt x="15" y="64"/>
                    <a:pt x="15" y="64"/>
                  </a:cubicBezTo>
                  <a:cubicBezTo>
                    <a:pt x="13" y="64"/>
                    <a:pt x="13" y="64"/>
                    <a:pt x="13" y="64"/>
                  </a:cubicBezTo>
                  <a:cubicBezTo>
                    <a:pt x="13" y="63"/>
                    <a:pt x="13" y="63"/>
                    <a:pt x="13" y="63"/>
                  </a:cubicBezTo>
                  <a:cubicBezTo>
                    <a:pt x="13" y="63"/>
                    <a:pt x="13" y="63"/>
                    <a:pt x="13" y="63"/>
                  </a:cubicBezTo>
                  <a:cubicBezTo>
                    <a:pt x="13" y="63"/>
                    <a:pt x="13" y="63"/>
                    <a:pt x="13" y="63"/>
                  </a:cubicBezTo>
                  <a:cubicBezTo>
                    <a:pt x="12" y="62"/>
                    <a:pt x="12" y="62"/>
                    <a:pt x="12" y="62"/>
                  </a:cubicBezTo>
                  <a:cubicBezTo>
                    <a:pt x="11" y="62"/>
                    <a:pt x="11" y="62"/>
                    <a:pt x="11" y="62"/>
                  </a:cubicBezTo>
                  <a:cubicBezTo>
                    <a:pt x="11" y="62"/>
                    <a:pt x="11" y="62"/>
                    <a:pt x="11" y="62"/>
                  </a:cubicBezTo>
                  <a:cubicBezTo>
                    <a:pt x="11" y="62"/>
                    <a:pt x="11" y="62"/>
                    <a:pt x="11" y="62"/>
                  </a:cubicBezTo>
                  <a:cubicBezTo>
                    <a:pt x="12" y="63"/>
                    <a:pt x="12" y="63"/>
                    <a:pt x="12" y="63"/>
                  </a:cubicBezTo>
                  <a:cubicBezTo>
                    <a:pt x="12" y="64"/>
                    <a:pt x="12" y="64"/>
                    <a:pt x="12" y="64"/>
                  </a:cubicBezTo>
                  <a:cubicBezTo>
                    <a:pt x="11" y="64"/>
                    <a:pt x="11" y="64"/>
                    <a:pt x="11" y="64"/>
                  </a:cubicBezTo>
                  <a:cubicBezTo>
                    <a:pt x="10" y="64"/>
                    <a:pt x="10" y="64"/>
                    <a:pt x="10" y="64"/>
                  </a:cubicBezTo>
                  <a:cubicBezTo>
                    <a:pt x="9" y="64"/>
                    <a:pt x="9" y="64"/>
                    <a:pt x="9" y="64"/>
                  </a:cubicBezTo>
                  <a:cubicBezTo>
                    <a:pt x="8" y="62"/>
                    <a:pt x="8" y="62"/>
                    <a:pt x="8" y="62"/>
                  </a:cubicBezTo>
                  <a:cubicBezTo>
                    <a:pt x="8" y="62"/>
                    <a:pt x="8" y="62"/>
                    <a:pt x="8" y="62"/>
                  </a:cubicBezTo>
                  <a:cubicBezTo>
                    <a:pt x="9" y="62"/>
                    <a:pt x="9" y="62"/>
                    <a:pt x="9" y="62"/>
                  </a:cubicBezTo>
                  <a:cubicBezTo>
                    <a:pt x="10" y="61"/>
                    <a:pt x="10" y="61"/>
                    <a:pt x="10" y="61"/>
                  </a:cubicBezTo>
                  <a:cubicBezTo>
                    <a:pt x="10" y="61"/>
                    <a:pt x="10" y="61"/>
                    <a:pt x="10" y="61"/>
                  </a:cubicBezTo>
                  <a:cubicBezTo>
                    <a:pt x="10" y="61"/>
                    <a:pt x="10" y="61"/>
                    <a:pt x="10" y="61"/>
                  </a:cubicBezTo>
                  <a:cubicBezTo>
                    <a:pt x="9" y="61"/>
                    <a:pt x="9" y="61"/>
                    <a:pt x="9" y="61"/>
                  </a:cubicBezTo>
                  <a:cubicBezTo>
                    <a:pt x="8" y="62"/>
                    <a:pt x="8" y="62"/>
                    <a:pt x="8" y="62"/>
                  </a:cubicBezTo>
                  <a:cubicBezTo>
                    <a:pt x="7" y="61"/>
                    <a:pt x="7" y="61"/>
                    <a:pt x="7" y="61"/>
                  </a:cubicBezTo>
                  <a:cubicBezTo>
                    <a:pt x="7" y="61"/>
                    <a:pt x="7" y="61"/>
                    <a:pt x="7" y="61"/>
                  </a:cubicBezTo>
                  <a:cubicBezTo>
                    <a:pt x="7" y="60"/>
                    <a:pt x="7" y="60"/>
                    <a:pt x="7" y="60"/>
                  </a:cubicBezTo>
                  <a:cubicBezTo>
                    <a:pt x="8" y="60"/>
                    <a:pt x="8" y="60"/>
                    <a:pt x="8" y="60"/>
                  </a:cubicBezTo>
                  <a:cubicBezTo>
                    <a:pt x="9" y="60"/>
                    <a:pt x="9" y="60"/>
                    <a:pt x="9" y="60"/>
                  </a:cubicBezTo>
                  <a:cubicBezTo>
                    <a:pt x="10" y="59"/>
                    <a:pt x="10" y="59"/>
                    <a:pt x="10" y="59"/>
                  </a:cubicBezTo>
                  <a:cubicBezTo>
                    <a:pt x="9" y="59"/>
                    <a:pt x="9" y="59"/>
                    <a:pt x="9" y="59"/>
                  </a:cubicBezTo>
                  <a:cubicBezTo>
                    <a:pt x="9" y="58"/>
                    <a:pt x="9" y="58"/>
                    <a:pt x="9" y="58"/>
                  </a:cubicBezTo>
                  <a:cubicBezTo>
                    <a:pt x="9" y="59"/>
                    <a:pt x="9" y="59"/>
                    <a:pt x="9" y="59"/>
                  </a:cubicBezTo>
                  <a:cubicBezTo>
                    <a:pt x="8" y="59"/>
                    <a:pt x="8" y="59"/>
                    <a:pt x="8" y="59"/>
                  </a:cubicBezTo>
                  <a:cubicBezTo>
                    <a:pt x="7" y="59"/>
                    <a:pt x="7" y="59"/>
                    <a:pt x="7" y="59"/>
                  </a:cubicBezTo>
                  <a:cubicBezTo>
                    <a:pt x="6" y="60"/>
                    <a:pt x="6" y="60"/>
                    <a:pt x="6" y="60"/>
                  </a:cubicBezTo>
                  <a:cubicBezTo>
                    <a:pt x="6" y="60"/>
                    <a:pt x="6" y="60"/>
                    <a:pt x="6" y="60"/>
                  </a:cubicBezTo>
                  <a:cubicBezTo>
                    <a:pt x="5" y="59"/>
                    <a:pt x="5" y="59"/>
                    <a:pt x="5" y="59"/>
                  </a:cubicBezTo>
                  <a:cubicBezTo>
                    <a:pt x="6" y="59"/>
                    <a:pt x="6" y="59"/>
                    <a:pt x="6" y="59"/>
                  </a:cubicBezTo>
                  <a:cubicBezTo>
                    <a:pt x="6" y="58"/>
                    <a:pt x="6" y="58"/>
                    <a:pt x="6" y="58"/>
                  </a:cubicBezTo>
                  <a:cubicBezTo>
                    <a:pt x="6" y="58"/>
                    <a:pt x="6" y="58"/>
                    <a:pt x="6" y="58"/>
                  </a:cubicBezTo>
                  <a:cubicBezTo>
                    <a:pt x="6" y="58"/>
                    <a:pt x="6" y="58"/>
                    <a:pt x="6" y="58"/>
                  </a:cubicBezTo>
                  <a:cubicBezTo>
                    <a:pt x="6" y="57"/>
                    <a:pt x="6" y="57"/>
                    <a:pt x="6" y="57"/>
                  </a:cubicBezTo>
                  <a:cubicBezTo>
                    <a:pt x="5" y="57"/>
                    <a:pt x="5" y="57"/>
                    <a:pt x="5" y="57"/>
                  </a:cubicBezTo>
                  <a:cubicBezTo>
                    <a:pt x="5" y="57"/>
                    <a:pt x="5" y="57"/>
                    <a:pt x="5" y="57"/>
                  </a:cubicBezTo>
                  <a:cubicBezTo>
                    <a:pt x="4" y="55"/>
                    <a:pt x="4" y="55"/>
                    <a:pt x="4" y="55"/>
                  </a:cubicBezTo>
                  <a:cubicBezTo>
                    <a:pt x="3" y="55"/>
                    <a:pt x="3" y="55"/>
                    <a:pt x="3" y="55"/>
                  </a:cubicBezTo>
                  <a:cubicBezTo>
                    <a:pt x="3" y="55"/>
                    <a:pt x="3" y="55"/>
                    <a:pt x="3" y="55"/>
                  </a:cubicBezTo>
                  <a:cubicBezTo>
                    <a:pt x="2" y="54"/>
                    <a:pt x="2" y="54"/>
                    <a:pt x="2" y="54"/>
                  </a:cubicBezTo>
                  <a:cubicBezTo>
                    <a:pt x="3" y="54"/>
                    <a:pt x="3" y="54"/>
                    <a:pt x="3" y="54"/>
                  </a:cubicBezTo>
                  <a:cubicBezTo>
                    <a:pt x="4" y="54"/>
                    <a:pt x="4" y="54"/>
                    <a:pt x="4" y="54"/>
                  </a:cubicBezTo>
                  <a:cubicBezTo>
                    <a:pt x="4" y="53"/>
                    <a:pt x="4" y="53"/>
                    <a:pt x="4" y="53"/>
                  </a:cubicBezTo>
                  <a:cubicBezTo>
                    <a:pt x="4" y="53"/>
                    <a:pt x="4" y="53"/>
                    <a:pt x="4" y="53"/>
                  </a:cubicBezTo>
                  <a:cubicBezTo>
                    <a:pt x="5" y="53"/>
                    <a:pt x="5" y="53"/>
                    <a:pt x="5" y="53"/>
                  </a:cubicBezTo>
                  <a:cubicBezTo>
                    <a:pt x="5" y="53"/>
                    <a:pt x="5" y="53"/>
                    <a:pt x="5" y="53"/>
                  </a:cubicBezTo>
                  <a:cubicBezTo>
                    <a:pt x="5" y="53"/>
                    <a:pt x="5" y="53"/>
                    <a:pt x="5" y="53"/>
                  </a:cubicBezTo>
                  <a:cubicBezTo>
                    <a:pt x="4" y="52"/>
                    <a:pt x="4" y="52"/>
                    <a:pt x="4" y="52"/>
                  </a:cubicBezTo>
                  <a:cubicBezTo>
                    <a:pt x="4" y="52"/>
                    <a:pt x="4" y="52"/>
                    <a:pt x="4" y="52"/>
                  </a:cubicBezTo>
                  <a:cubicBezTo>
                    <a:pt x="3" y="52"/>
                    <a:pt x="3" y="52"/>
                    <a:pt x="3" y="52"/>
                  </a:cubicBezTo>
                  <a:cubicBezTo>
                    <a:pt x="4" y="52"/>
                    <a:pt x="4" y="52"/>
                    <a:pt x="4" y="52"/>
                  </a:cubicBezTo>
                  <a:cubicBezTo>
                    <a:pt x="4" y="52"/>
                    <a:pt x="4" y="52"/>
                    <a:pt x="4" y="52"/>
                  </a:cubicBezTo>
                  <a:cubicBezTo>
                    <a:pt x="6" y="51"/>
                    <a:pt x="6" y="51"/>
                    <a:pt x="6" y="51"/>
                  </a:cubicBezTo>
                  <a:cubicBezTo>
                    <a:pt x="6" y="51"/>
                    <a:pt x="6" y="51"/>
                    <a:pt x="6" y="51"/>
                  </a:cubicBezTo>
                  <a:cubicBezTo>
                    <a:pt x="6" y="50"/>
                    <a:pt x="6" y="50"/>
                    <a:pt x="6" y="50"/>
                  </a:cubicBezTo>
                  <a:cubicBezTo>
                    <a:pt x="7" y="50"/>
                    <a:pt x="7" y="50"/>
                    <a:pt x="7" y="50"/>
                  </a:cubicBezTo>
                  <a:cubicBezTo>
                    <a:pt x="7" y="50"/>
                    <a:pt x="7" y="50"/>
                    <a:pt x="7" y="50"/>
                  </a:cubicBezTo>
                  <a:cubicBezTo>
                    <a:pt x="8" y="50"/>
                    <a:pt x="8" y="50"/>
                    <a:pt x="8" y="50"/>
                  </a:cubicBezTo>
                  <a:cubicBezTo>
                    <a:pt x="8" y="50"/>
                    <a:pt x="8" y="50"/>
                    <a:pt x="8" y="50"/>
                  </a:cubicBezTo>
                  <a:cubicBezTo>
                    <a:pt x="9" y="50"/>
                    <a:pt x="9" y="50"/>
                    <a:pt x="9" y="50"/>
                  </a:cubicBezTo>
                  <a:cubicBezTo>
                    <a:pt x="9" y="50"/>
                    <a:pt x="9" y="50"/>
                    <a:pt x="9" y="50"/>
                  </a:cubicBezTo>
                  <a:cubicBezTo>
                    <a:pt x="10" y="50"/>
                    <a:pt x="10" y="50"/>
                    <a:pt x="10" y="50"/>
                  </a:cubicBezTo>
                  <a:cubicBezTo>
                    <a:pt x="10" y="50"/>
                    <a:pt x="10" y="50"/>
                    <a:pt x="10" y="50"/>
                  </a:cubicBezTo>
                  <a:cubicBezTo>
                    <a:pt x="10" y="50"/>
                    <a:pt x="10" y="50"/>
                    <a:pt x="10" y="50"/>
                  </a:cubicBezTo>
                  <a:cubicBezTo>
                    <a:pt x="11" y="50"/>
                    <a:pt x="11" y="50"/>
                    <a:pt x="11" y="50"/>
                  </a:cubicBezTo>
                  <a:cubicBezTo>
                    <a:pt x="11" y="50"/>
                    <a:pt x="11" y="50"/>
                    <a:pt x="11" y="50"/>
                  </a:cubicBezTo>
                  <a:cubicBezTo>
                    <a:pt x="11" y="50"/>
                    <a:pt x="11" y="50"/>
                    <a:pt x="11" y="50"/>
                  </a:cubicBezTo>
                  <a:cubicBezTo>
                    <a:pt x="12" y="49"/>
                    <a:pt x="12" y="49"/>
                    <a:pt x="12" y="49"/>
                  </a:cubicBezTo>
                  <a:cubicBezTo>
                    <a:pt x="13" y="49"/>
                    <a:pt x="13" y="49"/>
                    <a:pt x="13" y="49"/>
                  </a:cubicBezTo>
                  <a:cubicBezTo>
                    <a:pt x="13" y="49"/>
                    <a:pt x="13" y="49"/>
                    <a:pt x="13" y="49"/>
                  </a:cubicBezTo>
                  <a:cubicBezTo>
                    <a:pt x="13" y="49"/>
                    <a:pt x="13" y="49"/>
                    <a:pt x="13" y="49"/>
                  </a:cubicBezTo>
                  <a:cubicBezTo>
                    <a:pt x="14" y="49"/>
                    <a:pt x="14" y="49"/>
                    <a:pt x="14" y="49"/>
                  </a:cubicBezTo>
                  <a:cubicBezTo>
                    <a:pt x="14" y="49"/>
                    <a:pt x="14" y="49"/>
                    <a:pt x="14" y="49"/>
                  </a:cubicBezTo>
                  <a:cubicBezTo>
                    <a:pt x="18" y="48"/>
                    <a:pt x="18" y="48"/>
                    <a:pt x="18" y="48"/>
                  </a:cubicBezTo>
                  <a:cubicBezTo>
                    <a:pt x="18" y="48"/>
                    <a:pt x="18" y="48"/>
                    <a:pt x="18" y="48"/>
                  </a:cubicBezTo>
                  <a:cubicBezTo>
                    <a:pt x="19" y="49"/>
                    <a:pt x="19" y="49"/>
                    <a:pt x="19" y="49"/>
                  </a:cubicBezTo>
                  <a:cubicBezTo>
                    <a:pt x="19" y="48"/>
                    <a:pt x="19" y="48"/>
                    <a:pt x="19" y="48"/>
                  </a:cubicBezTo>
                  <a:cubicBezTo>
                    <a:pt x="18" y="48"/>
                    <a:pt x="18" y="48"/>
                    <a:pt x="18" y="48"/>
                  </a:cubicBezTo>
                  <a:cubicBezTo>
                    <a:pt x="19" y="47"/>
                    <a:pt x="19" y="47"/>
                    <a:pt x="19" y="47"/>
                  </a:cubicBezTo>
                  <a:cubicBezTo>
                    <a:pt x="20" y="47"/>
                    <a:pt x="20" y="47"/>
                    <a:pt x="20" y="47"/>
                  </a:cubicBezTo>
                  <a:cubicBezTo>
                    <a:pt x="21" y="47"/>
                    <a:pt x="21" y="47"/>
                    <a:pt x="21" y="47"/>
                  </a:cubicBezTo>
                  <a:cubicBezTo>
                    <a:pt x="22" y="47"/>
                    <a:pt x="22" y="47"/>
                    <a:pt x="22" y="47"/>
                  </a:cubicBezTo>
                  <a:cubicBezTo>
                    <a:pt x="23" y="47"/>
                    <a:pt x="23" y="47"/>
                    <a:pt x="23" y="47"/>
                  </a:cubicBezTo>
                  <a:cubicBezTo>
                    <a:pt x="23" y="47"/>
                    <a:pt x="23" y="47"/>
                    <a:pt x="23" y="47"/>
                  </a:cubicBezTo>
                  <a:cubicBezTo>
                    <a:pt x="24" y="47"/>
                    <a:pt x="24" y="47"/>
                    <a:pt x="24" y="47"/>
                  </a:cubicBezTo>
                  <a:cubicBezTo>
                    <a:pt x="25" y="47"/>
                    <a:pt x="25" y="47"/>
                    <a:pt x="25" y="47"/>
                  </a:cubicBezTo>
                  <a:cubicBezTo>
                    <a:pt x="26" y="47"/>
                    <a:pt x="26" y="47"/>
                    <a:pt x="26" y="47"/>
                  </a:cubicBezTo>
                  <a:cubicBezTo>
                    <a:pt x="27" y="47"/>
                    <a:pt x="27" y="47"/>
                    <a:pt x="27" y="47"/>
                  </a:cubicBezTo>
                  <a:cubicBezTo>
                    <a:pt x="27" y="47"/>
                    <a:pt x="27" y="47"/>
                    <a:pt x="27" y="47"/>
                  </a:cubicBezTo>
                  <a:cubicBezTo>
                    <a:pt x="28" y="48"/>
                    <a:pt x="28" y="48"/>
                    <a:pt x="28" y="48"/>
                  </a:cubicBezTo>
                  <a:cubicBezTo>
                    <a:pt x="29" y="48"/>
                    <a:pt x="29" y="48"/>
                    <a:pt x="29" y="48"/>
                  </a:cubicBezTo>
                  <a:cubicBezTo>
                    <a:pt x="29" y="48"/>
                    <a:pt x="29" y="48"/>
                    <a:pt x="29" y="48"/>
                  </a:cubicBezTo>
                  <a:cubicBezTo>
                    <a:pt x="30" y="48"/>
                    <a:pt x="30" y="48"/>
                    <a:pt x="30" y="48"/>
                  </a:cubicBezTo>
                  <a:cubicBezTo>
                    <a:pt x="30" y="48"/>
                    <a:pt x="30" y="48"/>
                    <a:pt x="30" y="48"/>
                  </a:cubicBezTo>
                  <a:cubicBezTo>
                    <a:pt x="31" y="47"/>
                    <a:pt x="31" y="47"/>
                    <a:pt x="31" y="47"/>
                  </a:cubicBezTo>
                  <a:cubicBezTo>
                    <a:pt x="31" y="46"/>
                    <a:pt x="31" y="46"/>
                    <a:pt x="31" y="46"/>
                  </a:cubicBezTo>
                  <a:cubicBezTo>
                    <a:pt x="32" y="45"/>
                    <a:pt x="32" y="45"/>
                    <a:pt x="32" y="45"/>
                  </a:cubicBezTo>
                  <a:cubicBezTo>
                    <a:pt x="33" y="45"/>
                    <a:pt x="33" y="45"/>
                    <a:pt x="33" y="45"/>
                  </a:cubicBezTo>
                  <a:cubicBezTo>
                    <a:pt x="33" y="44"/>
                    <a:pt x="33" y="44"/>
                    <a:pt x="33" y="44"/>
                  </a:cubicBezTo>
                  <a:cubicBezTo>
                    <a:pt x="34" y="43"/>
                    <a:pt x="34" y="43"/>
                    <a:pt x="34" y="43"/>
                  </a:cubicBezTo>
                  <a:cubicBezTo>
                    <a:pt x="35" y="43"/>
                    <a:pt x="35" y="43"/>
                    <a:pt x="35" y="43"/>
                  </a:cubicBezTo>
                  <a:cubicBezTo>
                    <a:pt x="35" y="42"/>
                    <a:pt x="35" y="42"/>
                    <a:pt x="35" y="42"/>
                  </a:cubicBezTo>
                  <a:cubicBezTo>
                    <a:pt x="34" y="42"/>
                    <a:pt x="34" y="42"/>
                    <a:pt x="34" y="42"/>
                  </a:cubicBezTo>
                  <a:cubicBezTo>
                    <a:pt x="34" y="41"/>
                    <a:pt x="34" y="41"/>
                    <a:pt x="34" y="41"/>
                  </a:cubicBezTo>
                  <a:cubicBezTo>
                    <a:pt x="35" y="41"/>
                    <a:pt x="35" y="41"/>
                    <a:pt x="35" y="41"/>
                  </a:cubicBezTo>
                  <a:cubicBezTo>
                    <a:pt x="36" y="40"/>
                    <a:pt x="36" y="40"/>
                    <a:pt x="36" y="40"/>
                  </a:cubicBezTo>
                  <a:cubicBezTo>
                    <a:pt x="37" y="41"/>
                    <a:pt x="37" y="41"/>
                    <a:pt x="37" y="41"/>
                  </a:cubicBezTo>
                  <a:cubicBezTo>
                    <a:pt x="38" y="40"/>
                    <a:pt x="38" y="40"/>
                    <a:pt x="38" y="40"/>
                  </a:cubicBezTo>
                  <a:cubicBezTo>
                    <a:pt x="38" y="39"/>
                    <a:pt x="38" y="39"/>
                    <a:pt x="38" y="39"/>
                  </a:cubicBezTo>
                  <a:cubicBezTo>
                    <a:pt x="38" y="39"/>
                    <a:pt x="38" y="39"/>
                    <a:pt x="38" y="39"/>
                  </a:cubicBezTo>
                  <a:cubicBezTo>
                    <a:pt x="37" y="39"/>
                    <a:pt x="37" y="39"/>
                    <a:pt x="37" y="39"/>
                  </a:cubicBezTo>
                  <a:cubicBezTo>
                    <a:pt x="36" y="39"/>
                    <a:pt x="36" y="39"/>
                    <a:pt x="36" y="39"/>
                  </a:cubicBezTo>
                  <a:cubicBezTo>
                    <a:pt x="36" y="38"/>
                    <a:pt x="36" y="38"/>
                    <a:pt x="36" y="38"/>
                  </a:cubicBezTo>
                  <a:cubicBezTo>
                    <a:pt x="36" y="38"/>
                    <a:pt x="36" y="38"/>
                    <a:pt x="36" y="38"/>
                  </a:cubicBezTo>
                  <a:cubicBezTo>
                    <a:pt x="37" y="38"/>
                    <a:pt x="37" y="38"/>
                    <a:pt x="37" y="38"/>
                  </a:cubicBezTo>
                  <a:cubicBezTo>
                    <a:pt x="38" y="38"/>
                    <a:pt x="38" y="38"/>
                    <a:pt x="38" y="38"/>
                  </a:cubicBezTo>
                  <a:cubicBezTo>
                    <a:pt x="39" y="37"/>
                    <a:pt x="39" y="37"/>
                    <a:pt x="39" y="37"/>
                  </a:cubicBezTo>
                  <a:cubicBezTo>
                    <a:pt x="40" y="37"/>
                    <a:pt x="40" y="37"/>
                    <a:pt x="40" y="37"/>
                  </a:cubicBezTo>
                  <a:cubicBezTo>
                    <a:pt x="40" y="37"/>
                    <a:pt x="40" y="37"/>
                    <a:pt x="40" y="37"/>
                  </a:cubicBezTo>
                  <a:cubicBezTo>
                    <a:pt x="40" y="36"/>
                    <a:pt x="40" y="36"/>
                    <a:pt x="40" y="36"/>
                  </a:cubicBezTo>
                  <a:cubicBezTo>
                    <a:pt x="40" y="36"/>
                    <a:pt x="40" y="36"/>
                    <a:pt x="40" y="36"/>
                  </a:cubicBezTo>
                  <a:cubicBezTo>
                    <a:pt x="40" y="36"/>
                    <a:pt x="40" y="36"/>
                    <a:pt x="40" y="36"/>
                  </a:cubicBezTo>
                  <a:cubicBezTo>
                    <a:pt x="39" y="36"/>
                    <a:pt x="39" y="36"/>
                    <a:pt x="39" y="36"/>
                  </a:cubicBezTo>
                  <a:cubicBezTo>
                    <a:pt x="39" y="37"/>
                    <a:pt x="39" y="37"/>
                    <a:pt x="39" y="37"/>
                  </a:cubicBezTo>
                  <a:cubicBezTo>
                    <a:pt x="39" y="37"/>
                    <a:pt x="39" y="37"/>
                    <a:pt x="39" y="37"/>
                  </a:cubicBezTo>
                  <a:cubicBezTo>
                    <a:pt x="37" y="37"/>
                    <a:pt x="37" y="37"/>
                    <a:pt x="37" y="37"/>
                  </a:cubicBezTo>
                  <a:cubicBezTo>
                    <a:pt x="36" y="37"/>
                    <a:pt x="36" y="37"/>
                    <a:pt x="36" y="37"/>
                  </a:cubicBezTo>
                  <a:cubicBezTo>
                    <a:pt x="36" y="37"/>
                    <a:pt x="36" y="37"/>
                    <a:pt x="36" y="37"/>
                  </a:cubicBezTo>
                  <a:cubicBezTo>
                    <a:pt x="35" y="38"/>
                    <a:pt x="35" y="38"/>
                    <a:pt x="35" y="38"/>
                  </a:cubicBezTo>
                  <a:cubicBezTo>
                    <a:pt x="35" y="38"/>
                    <a:pt x="35" y="38"/>
                    <a:pt x="35" y="38"/>
                  </a:cubicBezTo>
                  <a:cubicBezTo>
                    <a:pt x="34" y="37"/>
                    <a:pt x="34" y="37"/>
                    <a:pt x="34" y="37"/>
                  </a:cubicBezTo>
                  <a:cubicBezTo>
                    <a:pt x="33" y="37"/>
                    <a:pt x="33" y="37"/>
                    <a:pt x="33" y="37"/>
                  </a:cubicBezTo>
                  <a:cubicBezTo>
                    <a:pt x="33" y="37"/>
                    <a:pt x="33" y="37"/>
                    <a:pt x="33" y="37"/>
                  </a:cubicBezTo>
                  <a:cubicBezTo>
                    <a:pt x="33" y="37"/>
                    <a:pt x="33" y="37"/>
                    <a:pt x="33" y="37"/>
                  </a:cubicBezTo>
                  <a:cubicBezTo>
                    <a:pt x="32" y="37"/>
                    <a:pt x="32" y="37"/>
                    <a:pt x="32" y="37"/>
                  </a:cubicBezTo>
                  <a:cubicBezTo>
                    <a:pt x="32" y="37"/>
                    <a:pt x="32" y="37"/>
                    <a:pt x="32" y="37"/>
                  </a:cubicBezTo>
                  <a:cubicBezTo>
                    <a:pt x="31" y="37"/>
                    <a:pt x="31" y="37"/>
                    <a:pt x="31" y="37"/>
                  </a:cubicBezTo>
                  <a:cubicBezTo>
                    <a:pt x="31" y="37"/>
                    <a:pt x="31" y="37"/>
                    <a:pt x="31" y="37"/>
                  </a:cubicBezTo>
                  <a:cubicBezTo>
                    <a:pt x="31" y="36"/>
                    <a:pt x="31" y="36"/>
                    <a:pt x="31" y="36"/>
                  </a:cubicBezTo>
                  <a:cubicBezTo>
                    <a:pt x="31" y="36"/>
                    <a:pt x="31" y="36"/>
                    <a:pt x="31" y="36"/>
                  </a:cubicBezTo>
                  <a:cubicBezTo>
                    <a:pt x="31" y="36"/>
                    <a:pt x="31" y="36"/>
                    <a:pt x="31" y="36"/>
                  </a:cubicBezTo>
                  <a:cubicBezTo>
                    <a:pt x="30" y="35"/>
                    <a:pt x="30" y="35"/>
                    <a:pt x="30" y="35"/>
                  </a:cubicBezTo>
                  <a:cubicBezTo>
                    <a:pt x="31" y="35"/>
                    <a:pt x="31" y="35"/>
                    <a:pt x="31" y="35"/>
                  </a:cubicBezTo>
                  <a:cubicBezTo>
                    <a:pt x="31" y="34"/>
                    <a:pt x="31" y="34"/>
                    <a:pt x="31" y="34"/>
                  </a:cubicBezTo>
                  <a:cubicBezTo>
                    <a:pt x="32" y="34"/>
                    <a:pt x="32" y="34"/>
                    <a:pt x="32" y="34"/>
                  </a:cubicBezTo>
                  <a:cubicBezTo>
                    <a:pt x="32" y="33"/>
                    <a:pt x="32" y="33"/>
                    <a:pt x="32" y="33"/>
                  </a:cubicBezTo>
                  <a:cubicBezTo>
                    <a:pt x="32" y="33"/>
                    <a:pt x="32" y="33"/>
                    <a:pt x="32" y="33"/>
                  </a:cubicBezTo>
                  <a:cubicBezTo>
                    <a:pt x="33" y="33"/>
                    <a:pt x="33" y="33"/>
                    <a:pt x="33" y="33"/>
                  </a:cubicBezTo>
                  <a:cubicBezTo>
                    <a:pt x="32" y="33"/>
                    <a:pt x="32" y="33"/>
                    <a:pt x="32" y="33"/>
                  </a:cubicBezTo>
                  <a:cubicBezTo>
                    <a:pt x="32" y="32"/>
                    <a:pt x="32" y="32"/>
                    <a:pt x="32" y="32"/>
                  </a:cubicBezTo>
                  <a:cubicBezTo>
                    <a:pt x="32" y="32"/>
                    <a:pt x="32" y="32"/>
                    <a:pt x="32" y="32"/>
                  </a:cubicBezTo>
                  <a:cubicBezTo>
                    <a:pt x="33" y="32"/>
                    <a:pt x="33" y="32"/>
                    <a:pt x="33" y="32"/>
                  </a:cubicBezTo>
                  <a:cubicBezTo>
                    <a:pt x="34" y="31"/>
                    <a:pt x="34" y="31"/>
                    <a:pt x="34" y="31"/>
                  </a:cubicBezTo>
                  <a:cubicBezTo>
                    <a:pt x="34" y="31"/>
                    <a:pt x="34" y="31"/>
                    <a:pt x="34" y="31"/>
                  </a:cubicBezTo>
                  <a:cubicBezTo>
                    <a:pt x="34" y="30"/>
                    <a:pt x="34" y="30"/>
                    <a:pt x="34" y="30"/>
                  </a:cubicBezTo>
                  <a:cubicBezTo>
                    <a:pt x="36" y="30"/>
                    <a:pt x="36" y="30"/>
                    <a:pt x="36" y="30"/>
                  </a:cubicBezTo>
                  <a:cubicBezTo>
                    <a:pt x="36" y="30"/>
                    <a:pt x="36" y="30"/>
                    <a:pt x="36" y="30"/>
                  </a:cubicBezTo>
                  <a:cubicBezTo>
                    <a:pt x="37" y="29"/>
                    <a:pt x="37" y="29"/>
                    <a:pt x="37" y="29"/>
                  </a:cubicBezTo>
                  <a:cubicBezTo>
                    <a:pt x="38" y="29"/>
                    <a:pt x="38" y="29"/>
                    <a:pt x="38" y="29"/>
                  </a:cubicBezTo>
                  <a:cubicBezTo>
                    <a:pt x="39" y="29"/>
                    <a:pt x="39" y="29"/>
                    <a:pt x="39" y="29"/>
                  </a:cubicBezTo>
                  <a:cubicBezTo>
                    <a:pt x="39" y="29"/>
                    <a:pt x="39" y="29"/>
                    <a:pt x="39" y="29"/>
                  </a:cubicBezTo>
                  <a:cubicBezTo>
                    <a:pt x="38" y="29"/>
                    <a:pt x="38" y="29"/>
                    <a:pt x="38" y="29"/>
                  </a:cubicBezTo>
                  <a:cubicBezTo>
                    <a:pt x="38" y="28"/>
                    <a:pt x="38" y="28"/>
                    <a:pt x="38" y="28"/>
                  </a:cubicBezTo>
                  <a:cubicBezTo>
                    <a:pt x="39" y="28"/>
                    <a:pt x="39" y="28"/>
                    <a:pt x="39" y="28"/>
                  </a:cubicBezTo>
                  <a:cubicBezTo>
                    <a:pt x="39" y="28"/>
                    <a:pt x="39" y="28"/>
                    <a:pt x="39" y="28"/>
                  </a:cubicBezTo>
                  <a:cubicBezTo>
                    <a:pt x="39" y="29"/>
                    <a:pt x="39" y="29"/>
                    <a:pt x="39" y="29"/>
                  </a:cubicBezTo>
                  <a:cubicBezTo>
                    <a:pt x="40" y="28"/>
                    <a:pt x="40" y="28"/>
                    <a:pt x="40" y="28"/>
                  </a:cubicBezTo>
                  <a:cubicBezTo>
                    <a:pt x="41" y="27"/>
                    <a:pt x="41" y="27"/>
                    <a:pt x="41" y="27"/>
                  </a:cubicBezTo>
                  <a:cubicBezTo>
                    <a:pt x="41" y="27"/>
                    <a:pt x="41" y="27"/>
                    <a:pt x="41" y="27"/>
                  </a:cubicBezTo>
                  <a:cubicBezTo>
                    <a:pt x="41" y="26"/>
                    <a:pt x="41" y="26"/>
                    <a:pt x="41" y="26"/>
                  </a:cubicBezTo>
                  <a:cubicBezTo>
                    <a:pt x="42" y="26"/>
                    <a:pt x="42" y="26"/>
                    <a:pt x="42" y="26"/>
                  </a:cubicBezTo>
                  <a:cubicBezTo>
                    <a:pt x="43" y="26"/>
                    <a:pt x="43" y="26"/>
                    <a:pt x="43" y="26"/>
                  </a:cubicBezTo>
                  <a:cubicBezTo>
                    <a:pt x="43" y="25"/>
                    <a:pt x="43" y="25"/>
                    <a:pt x="43" y="25"/>
                  </a:cubicBezTo>
                  <a:cubicBezTo>
                    <a:pt x="44" y="25"/>
                    <a:pt x="44" y="25"/>
                    <a:pt x="44" y="25"/>
                  </a:cubicBezTo>
                  <a:cubicBezTo>
                    <a:pt x="44" y="25"/>
                    <a:pt x="44" y="25"/>
                    <a:pt x="44" y="25"/>
                  </a:cubicBezTo>
                  <a:cubicBezTo>
                    <a:pt x="44" y="25"/>
                    <a:pt x="44" y="25"/>
                    <a:pt x="44" y="25"/>
                  </a:cubicBezTo>
                  <a:cubicBezTo>
                    <a:pt x="45" y="26"/>
                    <a:pt x="45" y="26"/>
                    <a:pt x="45" y="26"/>
                  </a:cubicBezTo>
                  <a:cubicBezTo>
                    <a:pt x="45" y="27"/>
                    <a:pt x="45" y="27"/>
                    <a:pt x="45" y="27"/>
                  </a:cubicBezTo>
                  <a:cubicBezTo>
                    <a:pt x="45" y="28"/>
                    <a:pt x="45" y="28"/>
                    <a:pt x="45" y="28"/>
                  </a:cubicBezTo>
                  <a:cubicBezTo>
                    <a:pt x="45" y="29"/>
                    <a:pt x="45" y="29"/>
                    <a:pt x="45" y="29"/>
                  </a:cubicBezTo>
                  <a:cubicBezTo>
                    <a:pt x="45" y="30"/>
                    <a:pt x="45" y="30"/>
                    <a:pt x="45" y="30"/>
                  </a:cubicBezTo>
                  <a:cubicBezTo>
                    <a:pt x="45" y="30"/>
                    <a:pt x="45" y="30"/>
                    <a:pt x="45" y="30"/>
                  </a:cubicBezTo>
                  <a:cubicBezTo>
                    <a:pt x="45" y="30"/>
                    <a:pt x="45" y="30"/>
                    <a:pt x="45" y="30"/>
                  </a:cubicBezTo>
                  <a:cubicBezTo>
                    <a:pt x="46" y="29"/>
                    <a:pt x="46" y="29"/>
                    <a:pt x="46" y="29"/>
                  </a:cubicBezTo>
                  <a:cubicBezTo>
                    <a:pt x="45" y="27"/>
                    <a:pt x="45" y="27"/>
                    <a:pt x="45" y="27"/>
                  </a:cubicBezTo>
                  <a:cubicBezTo>
                    <a:pt x="45" y="27"/>
                    <a:pt x="45" y="27"/>
                    <a:pt x="45" y="27"/>
                  </a:cubicBezTo>
                  <a:cubicBezTo>
                    <a:pt x="45" y="26"/>
                    <a:pt x="45" y="26"/>
                    <a:pt x="45" y="26"/>
                  </a:cubicBezTo>
                  <a:cubicBezTo>
                    <a:pt x="45" y="25"/>
                    <a:pt x="45" y="25"/>
                    <a:pt x="45" y="25"/>
                  </a:cubicBezTo>
                  <a:cubicBezTo>
                    <a:pt x="46" y="25"/>
                    <a:pt x="46" y="25"/>
                    <a:pt x="46" y="25"/>
                  </a:cubicBezTo>
                  <a:cubicBezTo>
                    <a:pt x="46" y="25"/>
                    <a:pt x="46" y="25"/>
                    <a:pt x="46" y="25"/>
                  </a:cubicBezTo>
                  <a:cubicBezTo>
                    <a:pt x="46" y="24"/>
                    <a:pt x="46" y="24"/>
                    <a:pt x="46" y="24"/>
                  </a:cubicBezTo>
                  <a:cubicBezTo>
                    <a:pt x="47" y="24"/>
                    <a:pt x="47" y="24"/>
                    <a:pt x="47" y="24"/>
                  </a:cubicBezTo>
                  <a:cubicBezTo>
                    <a:pt x="47" y="24"/>
                    <a:pt x="47" y="24"/>
                    <a:pt x="47" y="24"/>
                  </a:cubicBezTo>
                  <a:cubicBezTo>
                    <a:pt x="47" y="25"/>
                    <a:pt x="47" y="25"/>
                    <a:pt x="47" y="25"/>
                  </a:cubicBezTo>
                  <a:cubicBezTo>
                    <a:pt x="48" y="25"/>
                    <a:pt x="48" y="25"/>
                    <a:pt x="48" y="25"/>
                  </a:cubicBezTo>
                  <a:cubicBezTo>
                    <a:pt x="48" y="25"/>
                    <a:pt x="48" y="25"/>
                    <a:pt x="48" y="25"/>
                  </a:cubicBezTo>
                  <a:cubicBezTo>
                    <a:pt x="48" y="25"/>
                    <a:pt x="48" y="25"/>
                    <a:pt x="48" y="25"/>
                  </a:cubicBezTo>
                  <a:cubicBezTo>
                    <a:pt x="48" y="26"/>
                    <a:pt x="48" y="26"/>
                    <a:pt x="48" y="26"/>
                  </a:cubicBezTo>
                  <a:cubicBezTo>
                    <a:pt x="48" y="26"/>
                    <a:pt x="48" y="26"/>
                    <a:pt x="48" y="26"/>
                  </a:cubicBezTo>
                  <a:cubicBezTo>
                    <a:pt x="49" y="27"/>
                    <a:pt x="49" y="27"/>
                    <a:pt x="49" y="27"/>
                  </a:cubicBezTo>
                  <a:cubicBezTo>
                    <a:pt x="50" y="26"/>
                    <a:pt x="50" y="26"/>
                    <a:pt x="50" y="26"/>
                  </a:cubicBezTo>
                  <a:cubicBezTo>
                    <a:pt x="51" y="26"/>
                    <a:pt x="51" y="26"/>
                    <a:pt x="51" y="26"/>
                  </a:cubicBezTo>
                  <a:cubicBezTo>
                    <a:pt x="51" y="26"/>
                    <a:pt x="51" y="26"/>
                    <a:pt x="51" y="26"/>
                  </a:cubicBezTo>
                  <a:cubicBezTo>
                    <a:pt x="51" y="26"/>
                    <a:pt x="51" y="26"/>
                    <a:pt x="51" y="26"/>
                  </a:cubicBezTo>
                  <a:cubicBezTo>
                    <a:pt x="51" y="25"/>
                    <a:pt x="51" y="25"/>
                    <a:pt x="51" y="25"/>
                  </a:cubicBezTo>
                  <a:cubicBezTo>
                    <a:pt x="51" y="25"/>
                    <a:pt x="51" y="25"/>
                    <a:pt x="51" y="25"/>
                  </a:cubicBezTo>
                  <a:cubicBezTo>
                    <a:pt x="52" y="25"/>
                    <a:pt x="52" y="25"/>
                    <a:pt x="52" y="25"/>
                  </a:cubicBezTo>
                  <a:cubicBezTo>
                    <a:pt x="52" y="24"/>
                    <a:pt x="52" y="24"/>
                    <a:pt x="52" y="24"/>
                  </a:cubicBezTo>
                  <a:cubicBezTo>
                    <a:pt x="52" y="24"/>
                    <a:pt x="52" y="24"/>
                    <a:pt x="52" y="24"/>
                  </a:cubicBezTo>
                  <a:cubicBezTo>
                    <a:pt x="53" y="24"/>
                    <a:pt x="53" y="24"/>
                    <a:pt x="53" y="24"/>
                  </a:cubicBezTo>
                  <a:cubicBezTo>
                    <a:pt x="54" y="23"/>
                    <a:pt x="54" y="23"/>
                    <a:pt x="54" y="23"/>
                  </a:cubicBezTo>
                  <a:cubicBezTo>
                    <a:pt x="55" y="22"/>
                    <a:pt x="55" y="22"/>
                    <a:pt x="55" y="22"/>
                  </a:cubicBezTo>
                  <a:cubicBezTo>
                    <a:pt x="55" y="21"/>
                    <a:pt x="55" y="21"/>
                    <a:pt x="55" y="21"/>
                  </a:cubicBezTo>
                  <a:cubicBezTo>
                    <a:pt x="54" y="21"/>
                    <a:pt x="54" y="21"/>
                    <a:pt x="54" y="21"/>
                  </a:cubicBezTo>
                  <a:cubicBezTo>
                    <a:pt x="54" y="21"/>
                    <a:pt x="54" y="21"/>
                    <a:pt x="54" y="21"/>
                  </a:cubicBezTo>
                  <a:cubicBezTo>
                    <a:pt x="54" y="21"/>
                    <a:pt x="54" y="21"/>
                    <a:pt x="54" y="21"/>
                  </a:cubicBezTo>
                  <a:cubicBezTo>
                    <a:pt x="54" y="20"/>
                    <a:pt x="54" y="20"/>
                    <a:pt x="54" y="20"/>
                  </a:cubicBezTo>
                  <a:cubicBezTo>
                    <a:pt x="55" y="20"/>
                    <a:pt x="55" y="20"/>
                    <a:pt x="55" y="20"/>
                  </a:cubicBezTo>
                  <a:cubicBezTo>
                    <a:pt x="55" y="19"/>
                    <a:pt x="55" y="19"/>
                    <a:pt x="55" y="19"/>
                  </a:cubicBezTo>
                  <a:cubicBezTo>
                    <a:pt x="55" y="18"/>
                    <a:pt x="55" y="18"/>
                    <a:pt x="55" y="18"/>
                  </a:cubicBezTo>
                  <a:cubicBezTo>
                    <a:pt x="55" y="17"/>
                    <a:pt x="55" y="17"/>
                    <a:pt x="55" y="17"/>
                  </a:cubicBezTo>
                  <a:cubicBezTo>
                    <a:pt x="55" y="17"/>
                    <a:pt x="55" y="17"/>
                    <a:pt x="55" y="17"/>
                  </a:cubicBezTo>
                  <a:cubicBezTo>
                    <a:pt x="57" y="17"/>
                    <a:pt x="57" y="17"/>
                    <a:pt x="57" y="17"/>
                  </a:cubicBezTo>
                  <a:cubicBezTo>
                    <a:pt x="58" y="16"/>
                    <a:pt x="58" y="16"/>
                    <a:pt x="58" y="16"/>
                  </a:cubicBezTo>
                  <a:cubicBezTo>
                    <a:pt x="59" y="16"/>
                    <a:pt x="59" y="16"/>
                    <a:pt x="59" y="16"/>
                  </a:cubicBezTo>
                  <a:cubicBezTo>
                    <a:pt x="59" y="16"/>
                    <a:pt x="59" y="16"/>
                    <a:pt x="59" y="16"/>
                  </a:cubicBezTo>
                  <a:cubicBezTo>
                    <a:pt x="59" y="16"/>
                    <a:pt x="59" y="16"/>
                    <a:pt x="59" y="16"/>
                  </a:cubicBezTo>
                  <a:cubicBezTo>
                    <a:pt x="59" y="17"/>
                    <a:pt x="59" y="17"/>
                    <a:pt x="59" y="17"/>
                  </a:cubicBezTo>
                  <a:cubicBezTo>
                    <a:pt x="60" y="18"/>
                    <a:pt x="60" y="18"/>
                    <a:pt x="60" y="18"/>
                  </a:cubicBezTo>
                  <a:cubicBezTo>
                    <a:pt x="60" y="19"/>
                    <a:pt x="60" y="19"/>
                    <a:pt x="60" y="19"/>
                  </a:cubicBezTo>
                  <a:cubicBezTo>
                    <a:pt x="60" y="20"/>
                    <a:pt x="60" y="20"/>
                    <a:pt x="60" y="20"/>
                  </a:cubicBezTo>
                  <a:cubicBezTo>
                    <a:pt x="60" y="22"/>
                    <a:pt x="60" y="22"/>
                    <a:pt x="60" y="22"/>
                  </a:cubicBezTo>
                  <a:cubicBezTo>
                    <a:pt x="60" y="22"/>
                    <a:pt x="60" y="22"/>
                    <a:pt x="60" y="22"/>
                  </a:cubicBezTo>
                  <a:cubicBezTo>
                    <a:pt x="61" y="23"/>
                    <a:pt x="61" y="23"/>
                    <a:pt x="61" y="23"/>
                  </a:cubicBezTo>
                  <a:cubicBezTo>
                    <a:pt x="62" y="24"/>
                    <a:pt x="62" y="24"/>
                    <a:pt x="62" y="24"/>
                  </a:cubicBezTo>
                  <a:cubicBezTo>
                    <a:pt x="62" y="24"/>
                    <a:pt x="62" y="24"/>
                    <a:pt x="62" y="24"/>
                  </a:cubicBezTo>
                  <a:cubicBezTo>
                    <a:pt x="62" y="24"/>
                    <a:pt x="62" y="24"/>
                    <a:pt x="62" y="24"/>
                  </a:cubicBezTo>
                  <a:cubicBezTo>
                    <a:pt x="62" y="22"/>
                    <a:pt x="62" y="22"/>
                    <a:pt x="62" y="22"/>
                  </a:cubicBezTo>
                  <a:cubicBezTo>
                    <a:pt x="62" y="22"/>
                    <a:pt x="62" y="22"/>
                    <a:pt x="62" y="22"/>
                  </a:cubicBezTo>
                  <a:cubicBezTo>
                    <a:pt x="61" y="20"/>
                    <a:pt x="61" y="20"/>
                    <a:pt x="61" y="20"/>
                  </a:cubicBezTo>
                  <a:cubicBezTo>
                    <a:pt x="61" y="19"/>
                    <a:pt x="61" y="19"/>
                    <a:pt x="61" y="19"/>
                  </a:cubicBezTo>
                  <a:cubicBezTo>
                    <a:pt x="61" y="18"/>
                    <a:pt x="61" y="18"/>
                    <a:pt x="61" y="18"/>
                  </a:cubicBezTo>
                  <a:cubicBezTo>
                    <a:pt x="62" y="18"/>
                    <a:pt x="62" y="18"/>
                    <a:pt x="62" y="18"/>
                  </a:cubicBezTo>
                  <a:cubicBezTo>
                    <a:pt x="61" y="17"/>
                    <a:pt x="61" y="17"/>
                    <a:pt x="61" y="17"/>
                  </a:cubicBezTo>
                  <a:cubicBezTo>
                    <a:pt x="61" y="16"/>
                    <a:pt x="61" y="16"/>
                    <a:pt x="61" y="16"/>
                  </a:cubicBezTo>
                  <a:cubicBezTo>
                    <a:pt x="61" y="16"/>
                    <a:pt x="61" y="16"/>
                    <a:pt x="61" y="16"/>
                  </a:cubicBezTo>
                  <a:cubicBezTo>
                    <a:pt x="61" y="15"/>
                    <a:pt x="61" y="15"/>
                    <a:pt x="61" y="15"/>
                  </a:cubicBezTo>
                  <a:cubicBezTo>
                    <a:pt x="61" y="15"/>
                    <a:pt x="61" y="15"/>
                    <a:pt x="61" y="15"/>
                  </a:cubicBezTo>
                  <a:cubicBezTo>
                    <a:pt x="62" y="14"/>
                    <a:pt x="62" y="14"/>
                    <a:pt x="62" y="14"/>
                  </a:cubicBezTo>
                  <a:cubicBezTo>
                    <a:pt x="62" y="14"/>
                    <a:pt x="62" y="14"/>
                    <a:pt x="62" y="14"/>
                  </a:cubicBezTo>
                  <a:cubicBezTo>
                    <a:pt x="63" y="14"/>
                    <a:pt x="63" y="14"/>
                    <a:pt x="63" y="14"/>
                  </a:cubicBezTo>
                  <a:cubicBezTo>
                    <a:pt x="64" y="14"/>
                    <a:pt x="64" y="14"/>
                    <a:pt x="64" y="14"/>
                  </a:cubicBezTo>
                  <a:cubicBezTo>
                    <a:pt x="64" y="14"/>
                    <a:pt x="64" y="14"/>
                    <a:pt x="64" y="14"/>
                  </a:cubicBezTo>
                  <a:cubicBezTo>
                    <a:pt x="65" y="15"/>
                    <a:pt x="65" y="15"/>
                    <a:pt x="65" y="15"/>
                  </a:cubicBezTo>
                  <a:cubicBezTo>
                    <a:pt x="67" y="14"/>
                    <a:pt x="67" y="14"/>
                    <a:pt x="67" y="14"/>
                  </a:cubicBezTo>
                  <a:cubicBezTo>
                    <a:pt x="69" y="14"/>
                    <a:pt x="69" y="14"/>
                    <a:pt x="69" y="14"/>
                  </a:cubicBezTo>
                  <a:cubicBezTo>
                    <a:pt x="71" y="14"/>
                    <a:pt x="71" y="14"/>
                    <a:pt x="71" y="14"/>
                  </a:cubicBezTo>
                  <a:cubicBezTo>
                    <a:pt x="71" y="14"/>
                    <a:pt x="71" y="14"/>
                    <a:pt x="71" y="14"/>
                  </a:cubicBezTo>
                  <a:cubicBezTo>
                    <a:pt x="71" y="15"/>
                    <a:pt x="71" y="15"/>
                    <a:pt x="71" y="15"/>
                  </a:cubicBezTo>
                  <a:cubicBezTo>
                    <a:pt x="71" y="16"/>
                    <a:pt x="71" y="16"/>
                    <a:pt x="71" y="16"/>
                  </a:cubicBezTo>
                  <a:cubicBezTo>
                    <a:pt x="71" y="16"/>
                    <a:pt x="71" y="16"/>
                    <a:pt x="71" y="16"/>
                  </a:cubicBezTo>
                  <a:cubicBezTo>
                    <a:pt x="72" y="16"/>
                    <a:pt x="72" y="16"/>
                    <a:pt x="72" y="16"/>
                  </a:cubicBezTo>
                  <a:cubicBezTo>
                    <a:pt x="72" y="15"/>
                    <a:pt x="72" y="15"/>
                    <a:pt x="72" y="15"/>
                  </a:cubicBezTo>
                  <a:cubicBezTo>
                    <a:pt x="72" y="15"/>
                    <a:pt x="72" y="15"/>
                    <a:pt x="72" y="15"/>
                  </a:cubicBezTo>
                  <a:cubicBezTo>
                    <a:pt x="72" y="14"/>
                    <a:pt x="72" y="14"/>
                    <a:pt x="72" y="14"/>
                  </a:cubicBezTo>
                  <a:cubicBezTo>
                    <a:pt x="73" y="13"/>
                    <a:pt x="73" y="13"/>
                    <a:pt x="73" y="13"/>
                  </a:cubicBezTo>
                  <a:cubicBezTo>
                    <a:pt x="74" y="13"/>
                    <a:pt x="74" y="13"/>
                    <a:pt x="74" y="13"/>
                  </a:cubicBezTo>
                  <a:cubicBezTo>
                    <a:pt x="74" y="14"/>
                    <a:pt x="74" y="14"/>
                    <a:pt x="74" y="14"/>
                  </a:cubicBezTo>
                  <a:cubicBezTo>
                    <a:pt x="75" y="15"/>
                    <a:pt x="75" y="15"/>
                    <a:pt x="75" y="15"/>
                  </a:cubicBezTo>
                  <a:cubicBezTo>
                    <a:pt x="75" y="15"/>
                    <a:pt x="75" y="15"/>
                    <a:pt x="75" y="15"/>
                  </a:cubicBezTo>
                  <a:cubicBezTo>
                    <a:pt x="75" y="15"/>
                    <a:pt x="75" y="15"/>
                    <a:pt x="75" y="15"/>
                  </a:cubicBezTo>
                  <a:cubicBezTo>
                    <a:pt x="75" y="14"/>
                    <a:pt x="75" y="14"/>
                    <a:pt x="75" y="14"/>
                  </a:cubicBezTo>
                  <a:cubicBezTo>
                    <a:pt x="75" y="13"/>
                    <a:pt x="75" y="13"/>
                    <a:pt x="75" y="13"/>
                  </a:cubicBezTo>
                  <a:cubicBezTo>
                    <a:pt x="74" y="12"/>
                    <a:pt x="74" y="12"/>
                    <a:pt x="74" y="12"/>
                  </a:cubicBezTo>
                  <a:cubicBezTo>
                    <a:pt x="75" y="12"/>
                    <a:pt x="75" y="12"/>
                    <a:pt x="75" y="12"/>
                  </a:cubicBezTo>
                  <a:cubicBezTo>
                    <a:pt x="75" y="12"/>
                    <a:pt x="75" y="12"/>
                    <a:pt x="75" y="12"/>
                  </a:cubicBezTo>
                  <a:cubicBezTo>
                    <a:pt x="76" y="13"/>
                    <a:pt x="76" y="13"/>
                    <a:pt x="76" y="13"/>
                  </a:cubicBezTo>
                  <a:cubicBezTo>
                    <a:pt x="77" y="12"/>
                    <a:pt x="77" y="12"/>
                    <a:pt x="77" y="12"/>
                  </a:cubicBezTo>
                  <a:cubicBezTo>
                    <a:pt x="78" y="12"/>
                    <a:pt x="78" y="12"/>
                    <a:pt x="78" y="12"/>
                  </a:cubicBezTo>
                  <a:cubicBezTo>
                    <a:pt x="79" y="12"/>
                    <a:pt x="79" y="12"/>
                    <a:pt x="79" y="12"/>
                  </a:cubicBezTo>
                  <a:cubicBezTo>
                    <a:pt x="79" y="13"/>
                    <a:pt x="79" y="13"/>
                    <a:pt x="79" y="13"/>
                  </a:cubicBezTo>
                  <a:cubicBezTo>
                    <a:pt x="79" y="14"/>
                    <a:pt x="79" y="14"/>
                    <a:pt x="79" y="14"/>
                  </a:cubicBezTo>
                  <a:cubicBezTo>
                    <a:pt x="79" y="16"/>
                    <a:pt x="79" y="16"/>
                    <a:pt x="79" y="16"/>
                  </a:cubicBezTo>
                  <a:cubicBezTo>
                    <a:pt x="79" y="16"/>
                    <a:pt x="79" y="16"/>
                    <a:pt x="79" y="16"/>
                  </a:cubicBezTo>
                  <a:cubicBezTo>
                    <a:pt x="78" y="18"/>
                    <a:pt x="78" y="18"/>
                    <a:pt x="78" y="18"/>
                  </a:cubicBezTo>
                  <a:cubicBezTo>
                    <a:pt x="78" y="18"/>
                    <a:pt x="78" y="18"/>
                    <a:pt x="78" y="18"/>
                  </a:cubicBezTo>
                  <a:cubicBezTo>
                    <a:pt x="78" y="19"/>
                    <a:pt x="78" y="19"/>
                    <a:pt x="78" y="19"/>
                  </a:cubicBezTo>
                  <a:cubicBezTo>
                    <a:pt x="77" y="19"/>
                    <a:pt x="77" y="19"/>
                    <a:pt x="77" y="19"/>
                  </a:cubicBezTo>
                  <a:cubicBezTo>
                    <a:pt x="77" y="20"/>
                    <a:pt x="77" y="20"/>
                    <a:pt x="77" y="20"/>
                  </a:cubicBezTo>
                  <a:cubicBezTo>
                    <a:pt x="77" y="20"/>
                    <a:pt x="77" y="20"/>
                    <a:pt x="77" y="20"/>
                  </a:cubicBezTo>
                  <a:cubicBezTo>
                    <a:pt x="77" y="20"/>
                    <a:pt x="77" y="20"/>
                    <a:pt x="77" y="20"/>
                  </a:cubicBezTo>
                  <a:cubicBezTo>
                    <a:pt x="77" y="21"/>
                    <a:pt x="77" y="21"/>
                    <a:pt x="77" y="21"/>
                  </a:cubicBezTo>
                  <a:cubicBezTo>
                    <a:pt x="77" y="21"/>
                    <a:pt x="77" y="21"/>
                    <a:pt x="77" y="21"/>
                  </a:cubicBezTo>
                  <a:cubicBezTo>
                    <a:pt x="76" y="22"/>
                    <a:pt x="76" y="22"/>
                    <a:pt x="76" y="22"/>
                  </a:cubicBezTo>
                  <a:cubicBezTo>
                    <a:pt x="76" y="23"/>
                    <a:pt x="76" y="23"/>
                    <a:pt x="76" y="23"/>
                  </a:cubicBezTo>
                  <a:cubicBezTo>
                    <a:pt x="75" y="23"/>
                    <a:pt x="75" y="23"/>
                    <a:pt x="75" y="23"/>
                  </a:cubicBezTo>
                  <a:cubicBezTo>
                    <a:pt x="75" y="24"/>
                    <a:pt x="75" y="24"/>
                    <a:pt x="75" y="24"/>
                  </a:cubicBezTo>
                  <a:cubicBezTo>
                    <a:pt x="75" y="25"/>
                    <a:pt x="75" y="25"/>
                    <a:pt x="75" y="25"/>
                  </a:cubicBezTo>
                  <a:cubicBezTo>
                    <a:pt x="74" y="25"/>
                    <a:pt x="74" y="25"/>
                    <a:pt x="74" y="25"/>
                  </a:cubicBezTo>
                  <a:cubicBezTo>
                    <a:pt x="74" y="26"/>
                    <a:pt x="74" y="26"/>
                    <a:pt x="74" y="26"/>
                  </a:cubicBezTo>
                  <a:cubicBezTo>
                    <a:pt x="74" y="26"/>
                    <a:pt x="74" y="26"/>
                    <a:pt x="74" y="26"/>
                  </a:cubicBezTo>
                  <a:cubicBezTo>
                    <a:pt x="74" y="26"/>
                    <a:pt x="74" y="26"/>
                    <a:pt x="74" y="26"/>
                  </a:cubicBezTo>
                  <a:cubicBezTo>
                    <a:pt x="75" y="25"/>
                    <a:pt x="75" y="25"/>
                    <a:pt x="75" y="25"/>
                  </a:cubicBezTo>
                  <a:cubicBezTo>
                    <a:pt x="76" y="25"/>
                    <a:pt x="76" y="25"/>
                    <a:pt x="76" y="25"/>
                  </a:cubicBezTo>
                  <a:cubicBezTo>
                    <a:pt x="76" y="25"/>
                    <a:pt x="76" y="25"/>
                    <a:pt x="76" y="25"/>
                  </a:cubicBezTo>
                  <a:cubicBezTo>
                    <a:pt x="76" y="24"/>
                    <a:pt x="76" y="24"/>
                    <a:pt x="76" y="24"/>
                  </a:cubicBezTo>
                  <a:cubicBezTo>
                    <a:pt x="77" y="23"/>
                    <a:pt x="77" y="23"/>
                    <a:pt x="77" y="23"/>
                  </a:cubicBezTo>
                  <a:cubicBezTo>
                    <a:pt x="77" y="22"/>
                    <a:pt x="77" y="22"/>
                    <a:pt x="77" y="22"/>
                  </a:cubicBezTo>
                  <a:cubicBezTo>
                    <a:pt x="78" y="22"/>
                    <a:pt x="78" y="22"/>
                    <a:pt x="78" y="22"/>
                  </a:cubicBezTo>
                  <a:cubicBezTo>
                    <a:pt x="78" y="22"/>
                    <a:pt x="78" y="22"/>
                    <a:pt x="78" y="22"/>
                  </a:cubicBezTo>
                  <a:cubicBezTo>
                    <a:pt x="79" y="21"/>
                    <a:pt x="79" y="21"/>
                    <a:pt x="79" y="21"/>
                  </a:cubicBezTo>
                  <a:cubicBezTo>
                    <a:pt x="79" y="21"/>
                    <a:pt x="79" y="21"/>
                    <a:pt x="79" y="21"/>
                  </a:cubicBezTo>
                  <a:cubicBezTo>
                    <a:pt x="79" y="20"/>
                    <a:pt x="79" y="20"/>
                    <a:pt x="79" y="20"/>
                  </a:cubicBezTo>
                  <a:cubicBezTo>
                    <a:pt x="79" y="20"/>
                    <a:pt x="79" y="20"/>
                    <a:pt x="79" y="20"/>
                  </a:cubicBezTo>
                  <a:cubicBezTo>
                    <a:pt x="80" y="19"/>
                    <a:pt x="80" y="19"/>
                    <a:pt x="80" y="19"/>
                  </a:cubicBezTo>
                  <a:cubicBezTo>
                    <a:pt x="80" y="20"/>
                    <a:pt x="80" y="20"/>
                    <a:pt x="80" y="20"/>
                  </a:cubicBezTo>
                  <a:cubicBezTo>
                    <a:pt x="80" y="20"/>
                    <a:pt x="80" y="20"/>
                    <a:pt x="80" y="20"/>
                  </a:cubicBezTo>
                  <a:cubicBezTo>
                    <a:pt x="81" y="21"/>
                    <a:pt x="81" y="21"/>
                    <a:pt x="81" y="21"/>
                  </a:cubicBezTo>
                  <a:cubicBezTo>
                    <a:pt x="81" y="21"/>
                    <a:pt x="81" y="21"/>
                    <a:pt x="81" y="21"/>
                  </a:cubicBezTo>
                  <a:cubicBezTo>
                    <a:pt x="81" y="22"/>
                    <a:pt x="81" y="22"/>
                    <a:pt x="81" y="22"/>
                  </a:cubicBezTo>
                  <a:cubicBezTo>
                    <a:pt x="82" y="23"/>
                    <a:pt x="82" y="23"/>
                    <a:pt x="82" y="23"/>
                  </a:cubicBezTo>
                  <a:cubicBezTo>
                    <a:pt x="82" y="24"/>
                    <a:pt x="82" y="24"/>
                    <a:pt x="82" y="24"/>
                  </a:cubicBezTo>
                  <a:cubicBezTo>
                    <a:pt x="82" y="24"/>
                    <a:pt x="82" y="24"/>
                    <a:pt x="82" y="24"/>
                  </a:cubicBezTo>
                  <a:cubicBezTo>
                    <a:pt x="83" y="25"/>
                    <a:pt x="83" y="25"/>
                    <a:pt x="83" y="25"/>
                  </a:cubicBezTo>
                  <a:cubicBezTo>
                    <a:pt x="83" y="25"/>
                    <a:pt x="83" y="25"/>
                    <a:pt x="83" y="25"/>
                  </a:cubicBezTo>
                  <a:cubicBezTo>
                    <a:pt x="84" y="25"/>
                    <a:pt x="84" y="25"/>
                    <a:pt x="84" y="25"/>
                  </a:cubicBezTo>
                  <a:cubicBezTo>
                    <a:pt x="84" y="24"/>
                    <a:pt x="84" y="24"/>
                    <a:pt x="84" y="24"/>
                  </a:cubicBezTo>
                  <a:cubicBezTo>
                    <a:pt x="84" y="24"/>
                    <a:pt x="84" y="24"/>
                    <a:pt x="84" y="24"/>
                  </a:cubicBezTo>
                  <a:cubicBezTo>
                    <a:pt x="84" y="24"/>
                    <a:pt x="84" y="24"/>
                    <a:pt x="84" y="24"/>
                  </a:cubicBezTo>
                  <a:cubicBezTo>
                    <a:pt x="83" y="23"/>
                    <a:pt x="83" y="23"/>
                    <a:pt x="83" y="23"/>
                  </a:cubicBezTo>
                  <a:cubicBezTo>
                    <a:pt x="83" y="23"/>
                    <a:pt x="83" y="23"/>
                    <a:pt x="83" y="23"/>
                  </a:cubicBezTo>
                  <a:cubicBezTo>
                    <a:pt x="83" y="23"/>
                    <a:pt x="83" y="23"/>
                    <a:pt x="83" y="23"/>
                  </a:cubicBezTo>
                  <a:cubicBezTo>
                    <a:pt x="84" y="23"/>
                    <a:pt x="84" y="23"/>
                    <a:pt x="84" y="23"/>
                  </a:cubicBezTo>
                  <a:cubicBezTo>
                    <a:pt x="84" y="23"/>
                    <a:pt x="84" y="23"/>
                    <a:pt x="84" y="23"/>
                  </a:cubicBezTo>
                  <a:cubicBezTo>
                    <a:pt x="85" y="23"/>
                    <a:pt x="85" y="23"/>
                    <a:pt x="85" y="23"/>
                  </a:cubicBezTo>
                  <a:cubicBezTo>
                    <a:pt x="86" y="23"/>
                    <a:pt x="86" y="23"/>
                    <a:pt x="86" y="23"/>
                  </a:cubicBezTo>
                  <a:cubicBezTo>
                    <a:pt x="86" y="24"/>
                    <a:pt x="86" y="24"/>
                    <a:pt x="86" y="24"/>
                  </a:cubicBezTo>
                  <a:cubicBezTo>
                    <a:pt x="87" y="24"/>
                    <a:pt x="87" y="24"/>
                    <a:pt x="87" y="24"/>
                  </a:cubicBezTo>
                  <a:cubicBezTo>
                    <a:pt x="87" y="23"/>
                    <a:pt x="87" y="23"/>
                    <a:pt x="87" y="23"/>
                  </a:cubicBezTo>
                  <a:cubicBezTo>
                    <a:pt x="87" y="24"/>
                    <a:pt x="87" y="24"/>
                    <a:pt x="87" y="24"/>
                  </a:cubicBezTo>
                  <a:cubicBezTo>
                    <a:pt x="87" y="24"/>
                    <a:pt x="87" y="24"/>
                    <a:pt x="87" y="24"/>
                  </a:cubicBezTo>
                  <a:cubicBezTo>
                    <a:pt x="88" y="24"/>
                    <a:pt x="88" y="24"/>
                    <a:pt x="88" y="24"/>
                  </a:cubicBezTo>
                  <a:cubicBezTo>
                    <a:pt x="88" y="22"/>
                    <a:pt x="88" y="22"/>
                    <a:pt x="88" y="22"/>
                  </a:cubicBezTo>
                  <a:cubicBezTo>
                    <a:pt x="88" y="22"/>
                    <a:pt x="88" y="22"/>
                    <a:pt x="88" y="22"/>
                  </a:cubicBezTo>
                  <a:cubicBezTo>
                    <a:pt x="88" y="20"/>
                    <a:pt x="88" y="20"/>
                    <a:pt x="88" y="20"/>
                  </a:cubicBezTo>
                  <a:cubicBezTo>
                    <a:pt x="88" y="19"/>
                    <a:pt x="88" y="19"/>
                    <a:pt x="88" y="19"/>
                  </a:cubicBezTo>
                  <a:cubicBezTo>
                    <a:pt x="88" y="19"/>
                    <a:pt x="88" y="19"/>
                    <a:pt x="88" y="19"/>
                  </a:cubicBezTo>
                  <a:cubicBezTo>
                    <a:pt x="87" y="18"/>
                    <a:pt x="87" y="18"/>
                    <a:pt x="87" y="18"/>
                  </a:cubicBezTo>
                  <a:cubicBezTo>
                    <a:pt x="88" y="17"/>
                    <a:pt x="88" y="17"/>
                    <a:pt x="88" y="17"/>
                  </a:cubicBezTo>
                  <a:cubicBezTo>
                    <a:pt x="88" y="16"/>
                    <a:pt x="88" y="16"/>
                    <a:pt x="88" y="16"/>
                  </a:cubicBezTo>
                  <a:cubicBezTo>
                    <a:pt x="88" y="15"/>
                    <a:pt x="88" y="15"/>
                    <a:pt x="88" y="15"/>
                  </a:cubicBezTo>
                  <a:cubicBezTo>
                    <a:pt x="88" y="15"/>
                    <a:pt x="88" y="15"/>
                    <a:pt x="88" y="15"/>
                  </a:cubicBezTo>
                  <a:cubicBezTo>
                    <a:pt x="88" y="14"/>
                    <a:pt x="88" y="14"/>
                    <a:pt x="88" y="14"/>
                  </a:cubicBezTo>
                  <a:cubicBezTo>
                    <a:pt x="88" y="13"/>
                    <a:pt x="88" y="13"/>
                    <a:pt x="88" y="13"/>
                  </a:cubicBezTo>
                  <a:cubicBezTo>
                    <a:pt x="89" y="13"/>
                    <a:pt x="89" y="13"/>
                    <a:pt x="89" y="13"/>
                  </a:cubicBezTo>
                  <a:cubicBezTo>
                    <a:pt x="89" y="13"/>
                    <a:pt x="89" y="13"/>
                    <a:pt x="89" y="13"/>
                  </a:cubicBezTo>
                  <a:cubicBezTo>
                    <a:pt x="90" y="13"/>
                    <a:pt x="90" y="13"/>
                    <a:pt x="90" y="13"/>
                  </a:cubicBezTo>
                  <a:cubicBezTo>
                    <a:pt x="91" y="13"/>
                    <a:pt x="91" y="13"/>
                    <a:pt x="91" y="13"/>
                  </a:cubicBezTo>
                  <a:cubicBezTo>
                    <a:pt x="91" y="13"/>
                    <a:pt x="91" y="13"/>
                    <a:pt x="91" y="13"/>
                  </a:cubicBezTo>
                  <a:cubicBezTo>
                    <a:pt x="92" y="14"/>
                    <a:pt x="92" y="14"/>
                    <a:pt x="92" y="14"/>
                  </a:cubicBezTo>
                  <a:cubicBezTo>
                    <a:pt x="92" y="14"/>
                    <a:pt x="92" y="14"/>
                    <a:pt x="92" y="14"/>
                  </a:cubicBezTo>
                  <a:cubicBezTo>
                    <a:pt x="93" y="15"/>
                    <a:pt x="93" y="15"/>
                    <a:pt x="93" y="15"/>
                  </a:cubicBezTo>
                  <a:cubicBezTo>
                    <a:pt x="93" y="16"/>
                    <a:pt x="93" y="16"/>
                    <a:pt x="93" y="16"/>
                  </a:cubicBezTo>
                  <a:cubicBezTo>
                    <a:pt x="93" y="17"/>
                    <a:pt x="93" y="17"/>
                    <a:pt x="93" y="17"/>
                  </a:cubicBezTo>
                  <a:cubicBezTo>
                    <a:pt x="94" y="18"/>
                    <a:pt x="94" y="18"/>
                    <a:pt x="94" y="18"/>
                  </a:cubicBezTo>
                  <a:cubicBezTo>
                    <a:pt x="95" y="19"/>
                    <a:pt x="95" y="19"/>
                    <a:pt x="95" y="19"/>
                  </a:cubicBezTo>
                  <a:cubicBezTo>
                    <a:pt x="95" y="21"/>
                    <a:pt x="95" y="21"/>
                    <a:pt x="95" y="21"/>
                  </a:cubicBezTo>
                  <a:cubicBezTo>
                    <a:pt x="95" y="21"/>
                    <a:pt x="95" y="21"/>
                    <a:pt x="95" y="21"/>
                  </a:cubicBezTo>
                  <a:cubicBezTo>
                    <a:pt x="94" y="22"/>
                    <a:pt x="94" y="22"/>
                    <a:pt x="94" y="22"/>
                  </a:cubicBezTo>
                  <a:cubicBezTo>
                    <a:pt x="94" y="23"/>
                    <a:pt x="94" y="23"/>
                    <a:pt x="94" y="23"/>
                  </a:cubicBezTo>
                  <a:cubicBezTo>
                    <a:pt x="94" y="23"/>
                    <a:pt x="94" y="23"/>
                    <a:pt x="94" y="23"/>
                  </a:cubicBezTo>
                  <a:cubicBezTo>
                    <a:pt x="95" y="24"/>
                    <a:pt x="95" y="24"/>
                    <a:pt x="95" y="24"/>
                  </a:cubicBezTo>
                  <a:cubicBezTo>
                    <a:pt x="95" y="25"/>
                    <a:pt x="95" y="25"/>
                    <a:pt x="95" y="25"/>
                  </a:cubicBezTo>
                  <a:cubicBezTo>
                    <a:pt x="95" y="26"/>
                    <a:pt x="95" y="26"/>
                    <a:pt x="95" y="26"/>
                  </a:cubicBezTo>
                  <a:cubicBezTo>
                    <a:pt x="95" y="27"/>
                    <a:pt x="95" y="27"/>
                    <a:pt x="95" y="27"/>
                  </a:cubicBezTo>
                  <a:cubicBezTo>
                    <a:pt x="96" y="27"/>
                    <a:pt x="96" y="27"/>
                    <a:pt x="96" y="27"/>
                  </a:cubicBezTo>
                  <a:cubicBezTo>
                    <a:pt x="96" y="27"/>
                    <a:pt x="96" y="27"/>
                    <a:pt x="96" y="27"/>
                  </a:cubicBezTo>
                  <a:cubicBezTo>
                    <a:pt x="97" y="28"/>
                    <a:pt x="97" y="28"/>
                    <a:pt x="97" y="28"/>
                  </a:cubicBezTo>
                  <a:cubicBezTo>
                    <a:pt x="98" y="28"/>
                    <a:pt x="98" y="28"/>
                    <a:pt x="98" y="28"/>
                  </a:cubicBezTo>
                  <a:cubicBezTo>
                    <a:pt x="99" y="28"/>
                    <a:pt x="99" y="28"/>
                    <a:pt x="99" y="28"/>
                  </a:cubicBezTo>
                  <a:cubicBezTo>
                    <a:pt x="100" y="27"/>
                    <a:pt x="100" y="27"/>
                    <a:pt x="100" y="27"/>
                  </a:cubicBezTo>
                  <a:cubicBezTo>
                    <a:pt x="100" y="26"/>
                    <a:pt x="100" y="26"/>
                    <a:pt x="100" y="26"/>
                  </a:cubicBezTo>
                  <a:cubicBezTo>
                    <a:pt x="100" y="26"/>
                    <a:pt x="100" y="26"/>
                    <a:pt x="100" y="26"/>
                  </a:cubicBezTo>
                  <a:cubicBezTo>
                    <a:pt x="100" y="27"/>
                    <a:pt x="100" y="27"/>
                    <a:pt x="100" y="27"/>
                  </a:cubicBezTo>
                  <a:cubicBezTo>
                    <a:pt x="100" y="27"/>
                    <a:pt x="100" y="27"/>
                    <a:pt x="100" y="27"/>
                  </a:cubicBezTo>
                  <a:cubicBezTo>
                    <a:pt x="101" y="27"/>
                    <a:pt x="101" y="27"/>
                    <a:pt x="101" y="27"/>
                  </a:cubicBezTo>
                  <a:cubicBezTo>
                    <a:pt x="101" y="27"/>
                    <a:pt x="101" y="27"/>
                    <a:pt x="101" y="27"/>
                  </a:cubicBezTo>
                  <a:cubicBezTo>
                    <a:pt x="102" y="27"/>
                    <a:pt x="102" y="27"/>
                    <a:pt x="102" y="27"/>
                  </a:cubicBezTo>
                  <a:cubicBezTo>
                    <a:pt x="102" y="28"/>
                    <a:pt x="102" y="28"/>
                    <a:pt x="102" y="28"/>
                  </a:cubicBezTo>
                  <a:cubicBezTo>
                    <a:pt x="102" y="28"/>
                    <a:pt x="102" y="28"/>
                    <a:pt x="102" y="28"/>
                  </a:cubicBezTo>
                  <a:cubicBezTo>
                    <a:pt x="102" y="29"/>
                    <a:pt x="102" y="29"/>
                    <a:pt x="102" y="29"/>
                  </a:cubicBezTo>
                  <a:cubicBezTo>
                    <a:pt x="103" y="29"/>
                    <a:pt x="103" y="29"/>
                    <a:pt x="103" y="29"/>
                  </a:cubicBezTo>
                  <a:cubicBezTo>
                    <a:pt x="103" y="29"/>
                    <a:pt x="103" y="29"/>
                    <a:pt x="103" y="29"/>
                  </a:cubicBezTo>
                  <a:cubicBezTo>
                    <a:pt x="104" y="29"/>
                    <a:pt x="104" y="29"/>
                    <a:pt x="104" y="29"/>
                  </a:cubicBezTo>
                  <a:cubicBezTo>
                    <a:pt x="105" y="29"/>
                    <a:pt x="105" y="29"/>
                    <a:pt x="105" y="29"/>
                  </a:cubicBezTo>
                  <a:cubicBezTo>
                    <a:pt x="104" y="29"/>
                    <a:pt x="104" y="29"/>
                    <a:pt x="104" y="29"/>
                  </a:cubicBezTo>
                  <a:cubicBezTo>
                    <a:pt x="103" y="28"/>
                    <a:pt x="103" y="28"/>
                    <a:pt x="103" y="28"/>
                  </a:cubicBezTo>
                  <a:cubicBezTo>
                    <a:pt x="103" y="28"/>
                    <a:pt x="103" y="28"/>
                    <a:pt x="103" y="28"/>
                  </a:cubicBezTo>
                  <a:cubicBezTo>
                    <a:pt x="103" y="27"/>
                    <a:pt x="103" y="27"/>
                    <a:pt x="103" y="27"/>
                  </a:cubicBezTo>
                  <a:cubicBezTo>
                    <a:pt x="103" y="27"/>
                    <a:pt x="103" y="27"/>
                    <a:pt x="103" y="27"/>
                  </a:cubicBezTo>
                  <a:cubicBezTo>
                    <a:pt x="102" y="27"/>
                    <a:pt x="102" y="27"/>
                    <a:pt x="102" y="27"/>
                  </a:cubicBezTo>
                  <a:cubicBezTo>
                    <a:pt x="102" y="26"/>
                    <a:pt x="102" y="26"/>
                    <a:pt x="102" y="26"/>
                  </a:cubicBezTo>
                  <a:cubicBezTo>
                    <a:pt x="102" y="25"/>
                    <a:pt x="102" y="25"/>
                    <a:pt x="102" y="25"/>
                  </a:cubicBezTo>
                  <a:cubicBezTo>
                    <a:pt x="101" y="25"/>
                    <a:pt x="101" y="25"/>
                    <a:pt x="101" y="25"/>
                  </a:cubicBezTo>
                  <a:cubicBezTo>
                    <a:pt x="101" y="24"/>
                    <a:pt x="101" y="24"/>
                    <a:pt x="101" y="24"/>
                  </a:cubicBezTo>
                  <a:cubicBezTo>
                    <a:pt x="101" y="23"/>
                    <a:pt x="101" y="23"/>
                    <a:pt x="101" y="23"/>
                  </a:cubicBezTo>
                  <a:cubicBezTo>
                    <a:pt x="100" y="23"/>
                    <a:pt x="100" y="23"/>
                    <a:pt x="100" y="23"/>
                  </a:cubicBezTo>
                  <a:cubicBezTo>
                    <a:pt x="100" y="22"/>
                    <a:pt x="100" y="22"/>
                    <a:pt x="100" y="22"/>
                  </a:cubicBezTo>
                  <a:cubicBezTo>
                    <a:pt x="100" y="21"/>
                    <a:pt x="100" y="21"/>
                    <a:pt x="100" y="21"/>
                  </a:cubicBezTo>
                  <a:cubicBezTo>
                    <a:pt x="100" y="20"/>
                    <a:pt x="100" y="20"/>
                    <a:pt x="100" y="20"/>
                  </a:cubicBezTo>
                  <a:cubicBezTo>
                    <a:pt x="100" y="19"/>
                    <a:pt x="100" y="19"/>
                    <a:pt x="100" y="19"/>
                  </a:cubicBezTo>
                  <a:cubicBezTo>
                    <a:pt x="100" y="19"/>
                    <a:pt x="100" y="19"/>
                    <a:pt x="100" y="19"/>
                  </a:cubicBezTo>
                  <a:cubicBezTo>
                    <a:pt x="100" y="18"/>
                    <a:pt x="100" y="18"/>
                    <a:pt x="100" y="18"/>
                  </a:cubicBezTo>
                  <a:cubicBezTo>
                    <a:pt x="99" y="17"/>
                    <a:pt x="99" y="17"/>
                    <a:pt x="99" y="17"/>
                  </a:cubicBezTo>
                  <a:cubicBezTo>
                    <a:pt x="99" y="17"/>
                    <a:pt x="99" y="17"/>
                    <a:pt x="99" y="17"/>
                  </a:cubicBezTo>
                  <a:cubicBezTo>
                    <a:pt x="99" y="16"/>
                    <a:pt x="99" y="16"/>
                    <a:pt x="99" y="16"/>
                  </a:cubicBezTo>
                  <a:cubicBezTo>
                    <a:pt x="99" y="15"/>
                    <a:pt x="99" y="15"/>
                    <a:pt x="99" y="15"/>
                  </a:cubicBezTo>
                  <a:cubicBezTo>
                    <a:pt x="98" y="14"/>
                    <a:pt x="98" y="14"/>
                    <a:pt x="98" y="14"/>
                  </a:cubicBezTo>
                  <a:cubicBezTo>
                    <a:pt x="99" y="14"/>
                    <a:pt x="99" y="14"/>
                    <a:pt x="99" y="14"/>
                  </a:cubicBezTo>
                  <a:cubicBezTo>
                    <a:pt x="98" y="13"/>
                    <a:pt x="98" y="13"/>
                    <a:pt x="98" y="13"/>
                  </a:cubicBezTo>
                  <a:cubicBezTo>
                    <a:pt x="98" y="12"/>
                    <a:pt x="98" y="12"/>
                    <a:pt x="98" y="12"/>
                  </a:cubicBezTo>
                  <a:cubicBezTo>
                    <a:pt x="99" y="12"/>
                    <a:pt x="99" y="12"/>
                    <a:pt x="99" y="12"/>
                  </a:cubicBezTo>
                  <a:cubicBezTo>
                    <a:pt x="100" y="12"/>
                    <a:pt x="100" y="12"/>
                    <a:pt x="100" y="12"/>
                  </a:cubicBezTo>
                  <a:cubicBezTo>
                    <a:pt x="100" y="12"/>
                    <a:pt x="100" y="12"/>
                    <a:pt x="100" y="12"/>
                  </a:cubicBezTo>
                  <a:cubicBezTo>
                    <a:pt x="101" y="12"/>
                    <a:pt x="101" y="12"/>
                    <a:pt x="101" y="12"/>
                  </a:cubicBezTo>
                  <a:cubicBezTo>
                    <a:pt x="101" y="12"/>
                    <a:pt x="101" y="12"/>
                    <a:pt x="101" y="12"/>
                  </a:cubicBezTo>
                  <a:cubicBezTo>
                    <a:pt x="102" y="12"/>
                    <a:pt x="102" y="12"/>
                    <a:pt x="102" y="12"/>
                  </a:cubicBezTo>
                  <a:cubicBezTo>
                    <a:pt x="103" y="13"/>
                    <a:pt x="103" y="13"/>
                    <a:pt x="103" y="13"/>
                  </a:cubicBezTo>
                  <a:cubicBezTo>
                    <a:pt x="104" y="14"/>
                    <a:pt x="104" y="14"/>
                    <a:pt x="104" y="14"/>
                  </a:cubicBezTo>
                  <a:cubicBezTo>
                    <a:pt x="105" y="14"/>
                    <a:pt x="105" y="14"/>
                    <a:pt x="105" y="14"/>
                  </a:cubicBezTo>
                  <a:cubicBezTo>
                    <a:pt x="105" y="13"/>
                    <a:pt x="105" y="13"/>
                    <a:pt x="105" y="13"/>
                  </a:cubicBezTo>
                  <a:cubicBezTo>
                    <a:pt x="104" y="13"/>
                    <a:pt x="104" y="13"/>
                    <a:pt x="104" y="13"/>
                  </a:cubicBezTo>
                  <a:cubicBezTo>
                    <a:pt x="105" y="11"/>
                    <a:pt x="105" y="11"/>
                    <a:pt x="105" y="11"/>
                  </a:cubicBezTo>
                  <a:cubicBezTo>
                    <a:pt x="105" y="11"/>
                    <a:pt x="105" y="11"/>
                    <a:pt x="105" y="11"/>
                  </a:cubicBezTo>
                  <a:cubicBezTo>
                    <a:pt x="106" y="12"/>
                    <a:pt x="106" y="12"/>
                    <a:pt x="106" y="12"/>
                  </a:cubicBezTo>
                  <a:cubicBezTo>
                    <a:pt x="107" y="11"/>
                    <a:pt x="107" y="11"/>
                    <a:pt x="107" y="11"/>
                  </a:cubicBezTo>
                  <a:cubicBezTo>
                    <a:pt x="108" y="11"/>
                    <a:pt x="108" y="11"/>
                    <a:pt x="108" y="11"/>
                  </a:cubicBezTo>
                  <a:cubicBezTo>
                    <a:pt x="108" y="11"/>
                    <a:pt x="108" y="11"/>
                    <a:pt x="108" y="11"/>
                  </a:cubicBezTo>
                  <a:cubicBezTo>
                    <a:pt x="109" y="12"/>
                    <a:pt x="109" y="12"/>
                    <a:pt x="109" y="12"/>
                  </a:cubicBezTo>
                  <a:cubicBezTo>
                    <a:pt x="110" y="12"/>
                    <a:pt x="110" y="12"/>
                    <a:pt x="110" y="12"/>
                  </a:cubicBezTo>
                  <a:cubicBezTo>
                    <a:pt x="110" y="12"/>
                    <a:pt x="110" y="12"/>
                    <a:pt x="110" y="12"/>
                  </a:cubicBezTo>
                  <a:cubicBezTo>
                    <a:pt x="111" y="13"/>
                    <a:pt x="111" y="13"/>
                    <a:pt x="111" y="13"/>
                  </a:cubicBezTo>
                  <a:cubicBezTo>
                    <a:pt x="111" y="14"/>
                    <a:pt x="111" y="14"/>
                    <a:pt x="111" y="14"/>
                  </a:cubicBezTo>
                  <a:cubicBezTo>
                    <a:pt x="111" y="15"/>
                    <a:pt x="111" y="15"/>
                    <a:pt x="111" y="15"/>
                  </a:cubicBezTo>
                  <a:cubicBezTo>
                    <a:pt x="111" y="15"/>
                    <a:pt x="111" y="15"/>
                    <a:pt x="111" y="15"/>
                  </a:cubicBezTo>
                  <a:cubicBezTo>
                    <a:pt x="111" y="16"/>
                    <a:pt x="111" y="16"/>
                    <a:pt x="111" y="16"/>
                  </a:cubicBezTo>
                  <a:cubicBezTo>
                    <a:pt x="112" y="17"/>
                    <a:pt x="112" y="17"/>
                    <a:pt x="112" y="17"/>
                  </a:cubicBezTo>
                  <a:cubicBezTo>
                    <a:pt x="112" y="18"/>
                    <a:pt x="112" y="18"/>
                    <a:pt x="112" y="18"/>
                  </a:cubicBezTo>
                  <a:cubicBezTo>
                    <a:pt x="112" y="19"/>
                    <a:pt x="112" y="19"/>
                    <a:pt x="112" y="19"/>
                  </a:cubicBezTo>
                  <a:cubicBezTo>
                    <a:pt x="112" y="19"/>
                    <a:pt x="112" y="19"/>
                    <a:pt x="112" y="19"/>
                  </a:cubicBezTo>
                  <a:cubicBezTo>
                    <a:pt x="114" y="19"/>
                    <a:pt x="114" y="19"/>
                    <a:pt x="114" y="19"/>
                  </a:cubicBezTo>
                  <a:cubicBezTo>
                    <a:pt x="115" y="20"/>
                    <a:pt x="115" y="20"/>
                    <a:pt x="115" y="20"/>
                  </a:cubicBezTo>
                  <a:cubicBezTo>
                    <a:pt x="116" y="20"/>
                    <a:pt x="116" y="20"/>
                    <a:pt x="116" y="20"/>
                  </a:cubicBezTo>
                  <a:cubicBezTo>
                    <a:pt x="116" y="20"/>
                    <a:pt x="116" y="20"/>
                    <a:pt x="116" y="20"/>
                  </a:cubicBezTo>
                  <a:cubicBezTo>
                    <a:pt x="116" y="20"/>
                    <a:pt x="116" y="20"/>
                    <a:pt x="116" y="20"/>
                  </a:cubicBezTo>
                  <a:cubicBezTo>
                    <a:pt x="115" y="19"/>
                    <a:pt x="115" y="19"/>
                    <a:pt x="115" y="19"/>
                  </a:cubicBezTo>
                  <a:cubicBezTo>
                    <a:pt x="114" y="19"/>
                    <a:pt x="114" y="19"/>
                    <a:pt x="114" y="19"/>
                  </a:cubicBezTo>
                  <a:cubicBezTo>
                    <a:pt x="113" y="19"/>
                    <a:pt x="113" y="19"/>
                    <a:pt x="113" y="19"/>
                  </a:cubicBezTo>
                  <a:cubicBezTo>
                    <a:pt x="113" y="18"/>
                    <a:pt x="113" y="18"/>
                    <a:pt x="113" y="18"/>
                  </a:cubicBezTo>
                  <a:cubicBezTo>
                    <a:pt x="112" y="18"/>
                    <a:pt x="112" y="18"/>
                    <a:pt x="112" y="18"/>
                  </a:cubicBezTo>
                  <a:cubicBezTo>
                    <a:pt x="112" y="17"/>
                    <a:pt x="112" y="17"/>
                    <a:pt x="112" y="17"/>
                  </a:cubicBezTo>
                  <a:cubicBezTo>
                    <a:pt x="112" y="16"/>
                    <a:pt x="112" y="16"/>
                    <a:pt x="112" y="16"/>
                  </a:cubicBezTo>
                  <a:cubicBezTo>
                    <a:pt x="112" y="15"/>
                    <a:pt x="112" y="15"/>
                    <a:pt x="112" y="15"/>
                  </a:cubicBezTo>
                  <a:cubicBezTo>
                    <a:pt x="112" y="14"/>
                    <a:pt x="112" y="14"/>
                    <a:pt x="112" y="14"/>
                  </a:cubicBezTo>
                  <a:cubicBezTo>
                    <a:pt x="112" y="13"/>
                    <a:pt x="112" y="13"/>
                    <a:pt x="112" y="13"/>
                  </a:cubicBezTo>
                  <a:cubicBezTo>
                    <a:pt x="112" y="13"/>
                    <a:pt x="112" y="13"/>
                    <a:pt x="112" y="13"/>
                  </a:cubicBezTo>
                  <a:cubicBezTo>
                    <a:pt x="112" y="12"/>
                    <a:pt x="112" y="12"/>
                    <a:pt x="112" y="12"/>
                  </a:cubicBezTo>
                  <a:cubicBezTo>
                    <a:pt x="112" y="12"/>
                    <a:pt x="112" y="12"/>
                    <a:pt x="112" y="12"/>
                  </a:cubicBezTo>
                  <a:cubicBezTo>
                    <a:pt x="111" y="12"/>
                    <a:pt x="111" y="12"/>
                    <a:pt x="111" y="12"/>
                  </a:cubicBezTo>
                  <a:cubicBezTo>
                    <a:pt x="110" y="10"/>
                    <a:pt x="110" y="10"/>
                    <a:pt x="110" y="10"/>
                  </a:cubicBezTo>
                  <a:cubicBezTo>
                    <a:pt x="110" y="10"/>
                    <a:pt x="110" y="10"/>
                    <a:pt x="110" y="10"/>
                  </a:cubicBezTo>
                  <a:cubicBezTo>
                    <a:pt x="109" y="10"/>
                    <a:pt x="109" y="10"/>
                    <a:pt x="109" y="10"/>
                  </a:cubicBezTo>
                  <a:cubicBezTo>
                    <a:pt x="108" y="11"/>
                    <a:pt x="108" y="11"/>
                    <a:pt x="108" y="11"/>
                  </a:cubicBezTo>
                  <a:cubicBezTo>
                    <a:pt x="108" y="11"/>
                    <a:pt x="108" y="11"/>
                    <a:pt x="108" y="11"/>
                  </a:cubicBezTo>
                  <a:cubicBezTo>
                    <a:pt x="107" y="10"/>
                    <a:pt x="107" y="10"/>
                    <a:pt x="107" y="10"/>
                  </a:cubicBezTo>
                  <a:cubicBezTo>
                    <a:pt x="107" y="9"/>
                    <a:pt x="107" y="9"/>
                    <a:pt x="107" y="9"/>
                  </a:cubicBezTo>
                  <a:cubicBezTo>
                    <a:pt x="107" y="8"/>
                    <a:pt x="107" y="8"/>
                    <a:pt x="107" y="8"/>
                  </a:cubicBezTo>
                  <a:cubicBezTo>
                    <a:pt x="108" y="8"/>
                    <a:pt x="108" y="8"/>
                    <a:pt x="108" y="8"/>
                  </a:cubicBezTo>
                  <a:cubicBezTo>
                    <a:pt x="108" y="8"/>
                    <a:pt x="108" y="8"/>
                    <a:pt x="108" y="8"/>
                  </a:cubicBezTo>
                  <a:cubicBezTo>
                    <a:pt x="107" y="7"/>
                    <a:pt x="107" y="7"/>
                    <a:pt x="107" y="7"/>
                  </a:cubicBezTo>
                  <a:cubicBezTo>
                    <a:pt x="107" y="6"/>
                    <a:pt x="107" y="6"/>
                    <a:pt x="107" y="6"/>
                  </a:cubicBezTo>
                  <a:cubicBezTo>
                    <a:pt x="107" y="6"/>
                    <a:pt x="107" y="6"/>
                    <a:pt x="107" y="6"/>
                  </a:cubicBezTo>
                  <a:cubicBezTo>
                    <a:pt x="107" y="5"/>
                    <a:pt x="107" y="5"/>
                    <a:pt x="107" y="5"/>
                  </a:cubicBezTo>
                  <a:cubicBezTo>
                    <a:pt x="107" y="5"/>
                    <a:pt x="107" y="5"/>
                    <a:pt x="107" y="5"/>
                  </a:cubicBezTo>
                  <a:cubicBezTo>
                    <a:pt x="108" y="6"/>
                    <a:pt x="108" y="6"/>
                    <a:pt x="108" y="6"/>
                  </a:cubicBezTo>
                  <a:cubicBezTo>
                    <a:pt x="108" y="7"/>
                    <a:pt x="108" y="7"/>
                    <a:pt x="108" y="7"/>
                  </a:cubicBezTo>
                  <a:cubicBezTo>
                    <a:pt x="109" y="6"/>
                    <a:pt x="109" y="6"/>
                    <a:pt x="109" y="6"/>
                  </a:cubicBezTo>
                  <a:cubicBezTo>
                    <a:pt x="110" y="5"/>
                    <a:pt x="110" y="5"/>
                    <a:pt x="110" y="5"/>
                  </a:cubicBezTo>
                  <a:cubicBezTo>
                    <a:pt x="110" y="5"/>
                    <a:pt x="110" y="5"/>
                    <a:pt x="110" y="5"/>
                  </a:cubicBezTo>
                  <a:cubicBezTo>
                    <a:pt x="111" y="5"/>
                    <a:pt x="111" y="5"/>
                    <a:pt x="111" y="5"/>
                  </a:cubicBezTo>
                  <a:cubicBezTo>
                    <a:pt x="111" y="4"/>
                    <a:pt x="111" y="4"/>
                    <a:pt x="111" y="4"/>
                  </a:cubicBezTo>
                  <a:cubicBezTo>
                    <a:pt x="112" y="3"/>
                    <a:pt x="112" y="3"/>
                    <a:pt x="112" y="3"/>
                  </a:cubicBezTo>
                  <a:cubicBezTo>
                    <a:pt x="113" y="3"/>
                    <a:pt x="113" y="3"/>
                    <a:pt x="113" y="3"/>
                  </a:cubicBezTo>
                  <a:cubicBezTo>
                    <a:pt x="112" y="4"/>
                    <a:pt x="112" y="4"/>
                    <a:pt x="112" y="4"/>
                  </a:cubicBezTo>
                  <a:cubicBezTo>
                    <a:pt x="112" y="4"/>
                    <a:pt x="112" y="4"/>
                    <a:pt x="112" y="4"/>
                  </a:cubicBezTo>
                  <a:cubicBezTo>
                    <a:pt x="112" y="5"/>
                    <a:pt x="112" y="5"/>
                    <a:pt x="112" y="5"/>
                  </a:cubicBezTo>
                  <a:cubicBezTo>
                    <a:pt x="113" y="4"/>
                    <a:pt x="113" y="4"/>
                    <a:pt x="113" y="4"/>
                  </a:cubicBezTo>
                  <a:cubicBezTo>
                    <a:pt x="114" y="4"/>
                    <a:pt x="114" y="4"/>
                    <a:pt x="114" y="4"/>
                  </a:cubicBezTo>
                  <a:cubicBezTo>
                    <a:pt x="114" y="5"/>
                    <a:pt x="114" y="5"/>
                    <a:pt x="114" y="5"/>
                  </a:cubicBezTo>
                  <a:cubicBezTo>
                    <a:pt x="114" y="5"/>
                    <a:pt x="114" y="5"/>
                    <a:pt x="114" y="5"/>
                  </a:cubicBezTo>
                  <a:cubicBezTo>
                    <a:pt x="115" y="6"/>
                    <a:pt x="115" y="6"/>
                    <a:pt x="115" y="6"/>
                  </a:cubicBezTo>
                  <a:cubicBezTo>
                    <a:pt x="115" y="6"/>
                    <a:pt x="115" y="6"/>
                    <a:pt x="115" y="6"/>
                  </a:cubicBezTo>
                  <a:cubicBezTo>
                    <a:pt x="114" y="7"/>
                    <a:pt x="114" y="7"/>
                    <a:pt x="114" y="7"/>
                  </a:cubicBezTo>
                  <a:cubicBezTo>
                    <a:pt x="114" y="7"/>
                    <a:pt x="114" y="7"/>
                    <a:pt x="114" y="7"/>
                  </a:cubicBezTo>
                  <a:cubicBezTo>
                    <a:pt x="115" y="7"/>
                    <a:pt x="115" y="7"/>
                    <a:pt x="115" y="7"/>
                  </a:cubicBezTo>
                  <a:cubicBezTo>
                    <a:pt x="115" y="6"/>
                    <a:pt x="115" y="6"/>
                    <a:pt x="115" y="6"/>
                  </a:cubicBezTo>
                  <a:cubicBezTo>
                    <a:pt x="116" y="6"/>
                    <a:pt x="116" y="6"/>
                    <a:pt x="116" y="6"/>
                  </a:cubicBezTo>
                  <a:cubicBezTo>
                    <a:pt x="117" y="7"/>
                    <a:pt x="117" y="7"/>
                    <a:pt x="117" y="7"/>
                  </a:cubicBezTo>
                  <a:cubicBezTo>
                    <a:pt x="117" y="7"/>
                    <a:pt x="117" y="7"/>
                    <a:pt x="117" y="7"/>
                  </a:cubicBezTo>
                  <a:cubicBezTo>
                    <a:pt x="118" y="8"/>
                    <a:pt x="118" y="8"/>
                    <a:pt x="118" y="8"/>
                  </a:cubicBezTo>
                  <a:cubicBezTo>
                    <a:pt x="118" y="9"/>
                    <a:pt x="118" y="9"/>
                    <a:pt x="118" y="9"/>
                  </a:cubicBezTo>
                  <a:cubicBezTo>
                    <a:pt x="118" y="10"/>
                    <a:pt x="118" y="10"/>
                    <a:pt x="118" y="10"/>
                  </a:cubicBezTo>
                  <a:cubicBezTo>
                    <a:pt x="118" y="10"/>
                    <a:pt x="118" y="10"/>
                    <a:pt x="118" y="10"/>
                  </a:cubicBezTo>
                  <a:cubicBezTo>
                    <a:pt x="118" y="9"/>
                    <a:pt x="118" y="9"/>
                    <a:pt x="118" y="9"/>
                  </a:cubicBezTo>
                  <a:cubicBezTo>
                    <a:pt x="118" y="8"/>
                    <a:pt x="118" y="8"/>
                    <a:pt x="118" y="8"/>
                  </a:cubicBezTo>
                  <a:cubicBezTo>
                    <a:pt x="118" y="8"/>
                    <a:pt x="118" y="8"/>
                    <a:pt x="118" y="8"/>
                  </a:cubicBezTo>
                  <a:cubicBezTo>
                    <a:pt x="118" y="7"/>
                    <a:pt x="118" y="7"/>
                    <a:pt x="118" y="7"/>
                  </a:cubicBezTo>
                  <a:cubicBezTo>
                    <a:pt x="118" y="7"/>
                    <a:pt x="118" y="7"/>
                    <a:pt x="118" y="7"/>
                  </a:cubicBezTo>
                  <a:cubicBezTo>
                    <a:pt x="118" y="6"/>
                    <a:pt x="118" y="6"/>
                    <a:pt x="118" y="6"/>
                  </a:cubicBezTo>
                  <a:cubicBezTo>
                    <a:pt x="118" y="7"/>
                    <a:pt x="118" y="7"/>
                    <a:pt x="118" y="7"/>
                  </a:cubicBezTo>
                  <a:cubicBezTo>
                    <a:pt x="120" y="8"/>
                    <a:pt x="120" y="8"/>
                    <a:pt x="120" y="8"/>
                  </a:cubicBezTo>
                  <a:cubicBezTo>
                    <a:pt x="121" y="9"/>
                    <a:pt x="121" y="9"/>
                    <a:pt x="121" y="9"/>
                  </a:cubicBezTo>
                  <a:cubicBezTo>
                    <a:pt x="122" y="9"/>
                    <a:pt x="122" y="9"/>
                    <a:pt x="122" y="9"/>
                  </a:cubicBezTo>
                  <a:cubicBezTo>
                    <a:pt x="123" y="10"/>
                    <a:pt x="123" y="10"/>
                    <a:pt x="123" y="10"/>
                  </a:cubicBezTo>
                  <a:cubicBezTo>
                    <a:pt x="123" y="9"/>
                    <a:pt x="123" y="9"/>
                    <a:pt x="123" y="9"/>
                  </a:cubicBezTo>
                  <a:cubicBezTo>
                    <a:pt x="122" y="9"/>
                    <a:pt x="122" y="9"/>
                    <a:pt x="122" y="9"/>
                  </a:cubicBezTo>
                  <a:cubicBezTo>
                    <a:pt x="121" y="8"/>
                    <a:pt x="121" y="8"/>
                    <a:pt x="121" y="8"/>
                  </a:cubicBezTo>
                  <a:cubicBezTo>
                    <a:pt x="120" y="7"/>
                    <a:pt x="120" y="7"/>
                    <a:pt x="120" y="7"/>
                  </a:cubicBezTo>
                  <a:cubicBezTo>
                    <a:pt x="120" y="6"/>
                    <a:pt x="120" y="6"/>
                    <a:pt x="120" y="6"/>
                  </a:cubicBezTo>
                  <a:cubicBezTo>
                    <a:pt x="120" y="5"/>
                    <a:pt x="120" y="5"/>
                    <a:pt x="120" y="5"/>
                  </a:cubicBezTo>
                  <a:cubicBezTo>
                    <a:pt x="121" y="5"/>
                    <a:pt x="121" y="5"/>
                    <a:pt x="121" y="5"/>
                  </a:cubicBezTo>
                  <a:cubicBezTo>
                    <a:pt x="122" y="5"/>
                    <a:pt x="122" y="5"/>
                    <a:pt x="122" y="5"/>
                  </a:cubicBezTo>
                  <a:cubicBezTo>
                    <a:pt x="123" y="6"/>
                    <a:pt x="123" y="6"/>
                    <a:pt x="123" y="6"/>
                  </a:cubicBezTo>
                  <a:cubicBezTo>
                    <a:pt x="124" y="6"/>
                    <a:pt x="124" y="6"/>
                    <a:pt x="124" y="6"/>
                  </a:cubicBezTo>
                  <a:cubicBezTo>
                    <a:pt x="124" y="5"/>
                    <a:pt x="124" y="5"/>
                    <a:pt x="124" y="5"/>
                  </a:cubicBezTo>
                  <a:cubicBezTo>
                    <a:pt x="124" y="5"/>
                    <a:pt x="124" y="5"/>
                    <a:pt x="124" y="5"/>
                  </a:cubicBezTo>
                  <a:cubicBezTo>
                    <a:pt x="124" y="5"/>
                    <a:pt x="124" y="5"/>
                    <a:pt x="124" y="5"/>
                  </a:cubicBezTo>
                  <a:cubicBezTo>
                    <a:pt x="124" y="5"/>
                    <a:pt x="124" y="5"/>
                    <a:pt x="124" y="5"/>
                  </a:cubicBezTo>
                  <a:cubicBezTo>
                    <a:pt x="124" y="4"/>
                    <a:pt x="124" y="4"/>
                    <a:pt x="124" y="4"/>
                  </a:cubicBezTo>
                  <a:cubicBezTo>
                    <a:pt x="125" y="3"/>
                    <a:pt x="125" y="3"/>
                    <a:pt x="125" y="3"/>
                  </a:cubicBezTo>
                  <a:cubicBezTo>
                    <a:pt x="125" y="3"/>
                    <a:pt x="125" y="3"/>
                    <a:pt x="125" y="3"/>
                  </a:cubicBezTo>
                  <a:cubicBezTo>
                    <a:pt x="124" y="2"/>
                    <a:pt x="124" y="2"/>
                    <a:pt x="124" y="2"/>
                  </a:cubicBezTo>
                  <a:cubicBezTo>
                    <a:pt x="125" y="2"/>
                    <a:pt x="125" y="2"/>
                    <a:pt x="125" y="2"/>
                  </a:cubicBezTo>
                  <a:cubicBezTo>
                    <a:pt x="125" y="1"/>
                    <a:pt x="125" y="1"/>
                    <a:pt x="125" y="1"/>
                  </a:cubicBezTo>
                  <a:cubicBezTo>
                    <a:pt x="126" y="2"/>
                    <a:pt x="126" y="2"/>
                    <a:pt x="126" y="2"/>
                  </a:cubicBezTo>
                  <a:cubicBezTo>
                    <a:pt x="126" y="1"/>
                    <a:pt x="126" y="1"/>
                    <a:pt x="126" y="1"/>
                  </a:cubicBezTo>
                  <a:cubicBezTo>
                    <a:pt x="126" y="0"/>
                    <a:pt x="126" y="0"/>
                    <a:pt x="126" y="0"/>
                  </a:cubicBezTo>
                  <a:cubicBezTo>
                    <a:pt x="127" y="0"/>
                    <a:pt x="127" y="0"/>
                    <a:pt x="127" y="0"/>
                  </a:cubicBezTo>
                  <a:cubicBezTo>
                    <a:pt x="127" y="0"/>
                    <a:pt x="127" y="0"/>
                    <a:pt x="127" y="0"/>
                  </a:cubicBezTo>
                  <a:cubicBezTo>
                    <a:pt x="127" y="1"/>
                    <a:pt x="127" y="1"/>
                    <a:pt x="127" y="1"/>
                  </a:cubicBezTo>
                  <a:cubicBezTo>
                    <a:pt x="128" y="1"/>
                    <a:pt x="128" y="1"/>
                    <a:pt x="128" y="1"/>
                  </a:cubicBezTo>
                  <a:cubicBezTo>
                    <a:pt x="128" y="1"/>
                    <a:pt x="128" y="1"/>
                    <a:pt x="128" y="1"/>
                  </a:cubicBezTo>
                  <a:cubicBezTo>
                    <a:pt x="128" y="2"/>
                    <a:pt x="128" y="2"/>
                    <a:pt x="128" y="2"/>
                  </a:cubicBezTo>
                  <a:cubicBezTo>
                    <a:pt x="129" y="2"/>
                    <a:pt x="129" y="2"/>
                    <a:pt x="129" y="2"/>
                  </a:cubicBezTo>
                  <a:cubicBezTo>
                    <a:pt x="129" y="2"/>
                    <a:pt x="129" y="2"/>
                    <a:pt x="129" y="2"/>
                  </a:cubicBezTo>
                  <a:cubicBezTo>
                    <a:pt x="129" y="2"/>
                    <a:pt x="129" y="2"/>
                    <a:pt x="129" y="2"/>
                  </a:cubicBezTo>
                  <a:cubicBezTo>
                    <a:pt x="129" y="1"/>
                    <a:pt x="129" y="1"/>
                    <a:pt x="129" y="1"/>
                  </a:cubicBezTo>
                  <a:cubicBezTo>
                    <a:pt x="129" y="0"/>
                    <a:pt x="129" y="0"/>
                    <a:pt x="129" y="0"/>
                  </a:cubicBezTo>
                  <a:cubicBezTo>
                    <a:pt x="129" y="0"/>
                    <a:pt x="129" y="0"/>
                    <a:pt x="129" y="0"/>
                  </a:cubicBezTo>
                  <a:cubicBezTo>
                    <a:pt x="130" y="0"/>
                    <a:pt x="130" y="0"/>
                    <a:pt x="130" y="0"/>
                  </a:cubicBezTo>
                  <a:cubicBezTo>
                    <a:pt x="131" y="0"/>
                    <a:pt x="131" y="0"/>
                    <a:pt x="131" y="0"/>
                  </a:cubicBezTo>
                  <a:cubicBezTo>
                    <a:pt x="132" y="0"/>
                    <a:pt x="132" y="0"/>
                    <a:pt x="132" y="0"/>
                  </a:cubicBezTo>
                  <a:cubicBezTo>
                    <a:pt x="133" y="0"/>
                    <a:pt x="133" y="0"/>
                    <a:pt x="133" y="0"/>
                  </a:cubicBezTo>
                  <a:cubicBezTo>
                    <a:pt x="133" y="1"/>
                    <a:pt x="133" y="1"/>
                    <a:pt x="133" y="1"/>
                  </a:cubicBezTo>
                  <a:cubicBezTo>
                    <a:pt x="134" y="1"/>
                    <a:pt x="134" y="1"/>
                    <a:pt x="134" y="1"/>
                  </a:cubicBezTo>
                  <a:cubicBezTo>
                    <a:pt x="134" y="0"/>
                    <a:pt x="134" y="0"/>
                    <a:pt x="134" y="0"/>
                  </a:cubicBezTo>
                  <a:cubicBezTo>
                    <a:pt x="135" y="0"/>
                    <a:pt x="135" y="0"/>
                    <a:pt x="135" y="0"/>
                  </a:cubicBezTo>
                  <a:cubicBezTo>
                    <a:pt x="136" y="1"/>
                    <a:pt x="136" y="1"/>
                    <a:pt x="136" y="1"/>
                  </a:cubicBezTo>
                  <a:cubicBezTo>
                    <a:pt x="137" y="1"/>
                    <a:pt x="137" y="1"/>
                    <a:pt x="137" y="1"/>
                  </a:cubicBezTo>
                  <a:cubicBezTo>
                    <a:pt x="137" y="1"/>
                    <a:pt x="137" y="1"/>
                    <a:pt x="137" y="1"/>
                  </a:cubicBezTo>
                  <a:cubicBezTo>
                    <a:pt x="138" y="1"/>
                    <a:pt x="138" y="1"/>
                    <a:pt x="138" y="1"/>
                  </a:cubicBezTo>
                  <a:cubicBezTo>
                    <a:pt x="139" y="1"/>
                    <a:pt x="139" y="1"/>
                    <a:pt x="139" y="1"/>
                  </a:cubicBezTo>
                  <a:cubicBezTo>
                    <a:pt x="139" y="1"/>
                    <a:pt x="139" y="1"/>
                    <a:pt x="139" y="1"/>
                  </a:cubicBezTo>
                  <a:cubicBezTo>
                    <a:pt x="140" y="2"/>
                    <a:pt x="140" y="2"/>
                    <a:pt x="140" y="2"/>
                  </a:cubicBezTo>
                  <a:cubicBezTo>
                    <a:pt x="140" y="2"/>
                    <a:pt x="140" y="2"/>
                    <a:pt x="140" y="2"/>
                  </a:cubicBezTo>
                  <a:cubicBezTo>
                    <a:pt x="140" y="2"/>
                    <a:pt x="140" y="2"/>
                    <a:pt x="140" y="2"/>
                  </a:cubicBezTo>
                  <a:cubicBezTo>
                    <a:pt x="141" y="2"/>
                    <a:pt x="141" y="2"/>
                    <a:pt x="141" y="2"/>
                  </a:cubicBezTo>
                  <a:cubicBezTo>
                    <a:pt x="142" y="2"/>
                    <a:pt x="142" y="2"/>
                    <a:pt x="142" y="2"/>
                  </a:cubicBezTo>
                  <a:cubicBezTo>
                    <a:pt x="143" y="2"/>
                    <a:pt x="143" y="2"/>
                    <a:pt x="143" y="2"/>
                  </a:cubicBezTo>
                  <a:cubicBezTo>
                    <a:pt x="144" y="3"/>
                    <a:pt x="144" y="3"/>
                    <a:pt x="144" y="3"/>
                  </a:cubicBezTo>
                  <a:cubicBezTo>
                    <a:pt x="146" y="3"/>
                    <a:pt x="146" y="3"/>
                    <a:pt x="146" y="3"/>
                  </a:cubicBezTo>
                  <a:cubicBezTo>
                    <a:pt x="146" y="4"/>
                    <a:pt x="146" y="4"/>
                    <a:pt x="146" y="4"/>
                  </a:cubicBezTo>
                  <a:cubicBezTo>
                    <a:pt x="147" y="3"/>
                    <a:pt x="147" y="3"/>
                    <a:pt x="147" y="3"/>
                  </a:cubicBezTo>
                  <a:cubicBezTo>
                    <a:pt x="147" y="4"/>
                    <a:pt x="147" y="4"/>
                    <a:pt x="147" y="4"/>
                  </a:cubicBezTo>
                  <a:cubicBezTo>
                    <a:pt x="148" y="4"/>
                    <a:pt x="148" y="4"/>
                    <a:pt x="148" y="4"/>
                  </a:cubicBezTo>
                  <a:cubicBezTo>
                    <a:pt x="148" y="4"/>
                    <a:pt x="148" y="4"/>
                    <a:pt x="148" y="4"/>
                  </a:cubicBezTo>
                  <a:cubicBezTo>
                    <a:pt x="149" y="4"/>
                    <a:pt x="149" y="4"/>
                    <a:pt x="149" y="4"/>
                  </a:cubicBezTo>
                  <a:cubicBezTo>
                    <a:pt x="150" y="5"/>
                    <a:pt x="150" y="5"/>
                    <a:pt x="150" y="5"/>
                  </a:cubicBezTo>
                  <a:cubicBezTo>
                    <a:pt x="151" y="5"/>
                    <a:pt x="151" y="5"/>
                    <a:pt x="151" y="5"/>
                  </a:cubicBezTo>
                  <a:cubicBezTo>
                    <a:pt x="152" y="6"/>
                    <a:pt x="152" y="6"/>
                    <a:pt x="152" y="6"/>
                  </a:cubicBezTo>
                  <a:cubicBezTo>
                    <a:pt x="153" y="6"/>
                    <a:pt x="153" y="6"/>
                    <a:pt x="153" y="6"/>
                  </a:cubicBezTo>
                  <a:cubicBezTo>
                    <a:pt x="153" y="7"/>
                    <a:pt x="153" y="7"/>
                    <a:pt x="153" y="7"/>
                  </a:cubicBezTo>
                  <a:cubicBezTo>
                    <a:pt x="154" y="7"/>
                    <a:pt x="154" y="7"/>
                    <a:pt x="154" y="7"/>
                  </a:cubicBezTo>
                  <a:cubicBezTo>
                    <a:pt x="154" y="8"/>
                    <a:pt x="154" y="8"/>
                    <a:pt x="154" y="8"/>
                  </a:cubicBezTo>
                  <a:cubicBezTo>
                    <a:pt x="154" y="8"/>
                    <a:pt x="154" y="8"/>
                    <a:pt x="154" y="8"/>
                  </a:cubicBezTo>
                  <a:cubicBezTo>
                    <a:pt x="153" y="8"/>
                    <a:pt x="153" y="8"/>
                    <a:pt x="153" y="8"/>
                  </a:cubicBezTo>
                  <a:cubicBezTo>
                    <a:pt x="152" y="8"/>
                    <a:pt x="152" y="8"/>
                    <a:pt x="152" y="8"/>
                  </a:cubicBezTo>
                  <a:cubicBezTo>
                    <a:pt x="152" y="9"/>
                    <a:pt x="152" y="9"/>
                    <a:pt x="152" y="9"/>
                  </a:cubicBezTo>
                  <a:cubicBezTo>
                    <a:pt x="151" y="9"/>
                    <a:pt x="151" y="9"/>
                    <a:pt x="151" y="9"/>
                  </a:cubicBezTo>
                  <a:cubicBezTo>
                    <a:pt x="151" y="9"/>
                    <a:pt x="151" y="9"/>
                    <a:pt x="151" y="9"/>
                  </a:cubicBezTo>
                  <a:cubicBezTo>
                    <a:pt x="150" y="9"/>
                    <a:pt x="150" y="9"/>
                    <a:pt x="150" y="9"/>
                  </a:cubicBezTo>
                  <a:cubicBezTo>
                    <a:pt x="150" y="9"/>
                    <a:pt x="150" y="9"/>
                    <a:pt x="150" y="9"/>
                  </a:cubicBezTo>
                  <a:cubicBezTo>
                    <a:pt x="149" y="9"/>
                    <a:pt x="149" y="9"/>
                    <a:pt x="149" y="9"/>
                  </a:cubicBezTo>
                  <a:cubicBezTo>
                    <a:pt x="147" y="8"/>
                    <a:pt x="147" y="8"/>
                    <a:pt x="147" y="8"/>
                  </a:cubicBezTo>
                  <a:cubicBezTo>
                    <a:pt x="146" y="8"/>
                    <a:pt x="146" y="8"/>
                    <a:pt x="146" y="8"/>
                  </a:cubicBezTo>
                  <a:cubicBezTo>
                    <a:pt x="146" y="8"/>
                    <a:pt x="146" y="8"/>
                    <a:pt x="146" y="8"/>
                  </a:cubicBezTo>
                  <a:cubicBezTo>
                    <a:pt x="145" y="8"/>
                    <a:pt x="145" y="8"/>
                    <a:pt x="145" y="8"/>
                  </a:cubicBezTo>
                  <a:cubicBezTo>
                    <a:pt x="144" y="8"/>
                    <a:pt x="144" y="8"/>
                    <a:pt x="144" y="8"/>
                  </a:cubicBezTo>
                  <a:cubicBezTo>
                    <a:pt x="143" y="8"/>
                    <a:pt x="143" y="8"/>
                    <a:pt x="143" y="8"/>
                  </a:cubicBezTo>
                  <a:cubicBezTo>
                    <a:pt x="143" y="8"/>
                    <a:pt x="143" y="8"/>
                    <a:pt x="143" y="8"/>
                  </a:cubicBezTo>
                  <a:cubicBezTo>
                    <a:pt x="143" y="8"/>
                    <a:pt x="143" y="8"/>
                    <a:pt x="143" y="8"/>
                  </a:cubicBezTo>
                  <a:cubicBezTo>
                    <a:pt x="142" y="8"/>
                    <a:pt x="142" y="8"/>
                    <a:pt x="142" y="8"/>
                  </a:cubicBezTo>
                  <a:cubicBezTo>
                    <a:pt x="140" y="9"/>
                    <a:pt x="140" y="9"/>
                    <a:pt x="140" y="9"/>
                  </a:cubicBezTo>
                  <a:cubicBezTo>
                    <a:pt x="140" y="9"/>
                    <a:pt x="140" y="9"/>
                    <a:pt x="140" y="9"/>
                  </a:cubicBezTo>
                  <a:cubicBezTo>
                    <a:pt x="139" y="9"/>
                    <a:pt x="139" y="9"/>
                    <a:pt x="139" y="9"/>
                  </a:cubicBezTo>
                  <a:cubicBezTo>
                    <a:pt x="138" y="9"/>
                    <a:pt x="138" y="9"/>
                    <a:pt x="138" y="9"/>
                  </a:cubicBezTo>
                  <a:cubicBezTo>
                    <a:pt x="137" y="9"/>
                    <a:pt x="137" y="9"/>
                    <a:pt x="137" y="9"/>
                  </a:cubicBezTo>
                  <a:cubicBezTo>
                    <a:pt x="136" y="9"/>
                    <a:pt x="136" y="9"/>
                    <a:pt x="136" y="9"/>
                  </a:cubicBezTo>
                  <a:cubicBezTo>
                    <a:pt x="136" y="8"/>
                    <a:pt x="136" y="8"/>
                    <a:pt x="136" y="8"/>
                  </a:cubicBezTo>
                  <a:cubicBezTo>
                    <a:pt x="135" y="8"/>
                    <a:pt x="135" y="8"/>
                    <a:pt x="135" y="8"/>
                  </a:cubicBezTo>
                  <a:cubicBezTo>
                    <a:pt x="136" y="7"/>
                    <a:pt x="136" y="7"/>
                    <a:pt x="136" y="7"/>
                  </a:cubicBezTo>
                  <a:cubicBezTo>
                    <a:pt x="136" y="7"/>
                    <a:pt x="136" y="7"/>
                    <a:pt x="136" y="7"/>
                  </a:cubicBezTo>
                  <a:cubicBezTo>
                    <a:pt x="137" y="7"/>
                    <a:pt x="137" y="7"/>
                    <a:pt x="137" y="7"/>
                  </a:cubicBezTo>
                  <a:cubicBezTo>
                    <a:pt x="136" y="7"/>
                    <a:pt x="136" y="7"/>
                    <a:pt x="136" y="7"/>
                  </a:cubicBezTo>
                  <a:cubicBezTo>
                    <a:pt x="136" y="6"/>
                    <a:pt x="136" y="6"/>
                    <a:pt x="136" y="6"/>
                  </a:cubicBezTo>
                  <a:cubicBezTo>
                    <a:pt x="135" y="7"/>
                    <a:pt x="135" y="7"/>
                    <a:pt x="135" y="7"/>
                  </a:cubicBezTo>
                  <a:cubicBezTo>
                    <a:pt x="134" y="7"/>
                    <a:pt x="134" y="7"/>
                    <a:pt x="134" y="7"/>
                  </a:cubicBezTo>
                  <a:cubicBezTo>
                    <a:pt x="134" y="8"/>
                    <a:pt x="134" y="8"/>
                    <a:pt x="134" y="8"/>
                  </a:cubicBezTo>
                  <a:cubicBezTo>
                    <a:pt x="135" y="9"/>
                    <a:pt x="135" y="9"/>
                    <a:pt x="135" y="9"/>
                  </a:cubicBezTo>
                  <a:cubicBezTo>
                    <a:pt x="135" y="9"/>
                    <a:pt x="135" y="9"/>
                    <a:pt x="135" y="9"/>
                  </a:cubicBezTo>
                  <a:cubicBezTo>
                    <a:pt x="135" y="9"/>
                    <a:pt x="135" y="9"/>
                    <a:pt x="135" y="9"/>
                  </a:cubicBezTo>
                  <a:cubicBezTo>
                    <a:pt x="134" y="9"/>
                    <a:pt x="134" y="9"/>
                    <a:pt x="134" y="9"/>
                  </a:cubicBezTo>
                  <a:cubicBezTo>
                    <a:pt x="134" y="9"/>
                    <a:pt x="134" y="9"/>
                    <a:pt x="134" y="9"/>
                  </a:cubicBezTo>
                  <a:cubicBezTo>
                    <a:pt x="133" y="9"/>
                    <a:pt x="133" y="9"/>
                    <a:pt x="133" y="9"/>
                  </a:cubicBezTo>
                  <a:cubicBezTo>
                    <a:pt x="132" y="9"/>
                    <a:pt x="132" y="9"/>
                    <a:pt x="132" y="9"/>
                  </a:cubicBezTo>
                  <a:cubicBezTo>
                    <a:pt x="132" y="10"/>
                    <a:pt x="132" y="10"/>
                    <a:pt x="132" y="10"/>
                  </a:cubicBezTo>
                  <a:cubicBezTo>
                    <a:pt x="131" y="10"/>
                    <a:pt x="131" y="10"/>
                    <a:pt x="131" y="10"/>
                  </a:cubicBezTo>
                  <a:cubicBezTo>
                    <a:pt x="130" y="9"/>
                    <a:pt x="130" y="9"/>
                    <a:pt x="130" y="9"/>
                  </a:cubicBezTo>
                  <a:cubicBezTo>
                    <a:pt x="129" y="9"/>
                    <a:pt x="129" y="9"/>
                    <a:pt x="129" y="9"/>
                  </a:cubicBezTo>
                  <a:cubicBezTo>
                    <a:pt x="128" y="10"/>
                    <a:pt x="128" y="10"/>
                    <a:pt x="128" y="10"/>
                  </a:cubicBezTo>
                  <a:cubicBezTo>
                    <a:pt x="126" y="11"/>
                    <a:pt x="126" y="11"/>
                    <a:pt x="126" y="11"/>
                  </a:cubicBezTo>
                  <a:cubicBezTo>
                    <a:pt x="126" y="11"/>
                    <a:pt x="126" y="11"/>
                    <a:pt x="126" y="11"/>
                  </a:cubicBezTo>
                  <a:cubicBezTo>
                    <a:pt x="126" y="13"/>
                    <a:pt x="126" y="13"/>
                    <a:pt x="126" y="13"/>
                  </a:cubicBezTo>
                  <a:cubicBezTo>
                    <a:pt x="126" y="13"/>
                    <a:pt x="126" y="13"/>
                    <a:pt x="126" y="13"/>
                  </a:cubicBezTo>
                  <a:cubicBezTo>
                    <a:pt x="126" y="14"/>
                    <a:pt x="126" y="14"/>
                    <a:pt x="126" y="14"/>
                  </a:cubicBezTo>
                  <a:cubicBezTo>
                    <a:pt x="126" y="14"/>
                    <a:pt x="126" y="14"/>
                    <a:pt x="126" y="14"/>
                  </a:cubicBezTo>
                  <a:cubicBezTo>
                    <a:pt x="127" y="14"/>
                    <a:pt x="127" y="14"/>
                    <a:pt x="127" y="14"/>
                  </a:cubicBezTo>
                  <a:cubicBezTo>
                    <a:pt x="127" y="13"/>
                    <a:pt x="127" y="13"/>
                    <a:pt x="127" y="13"/>
                  </a:cubicBezTo>
                  <a:cubicBezTo>
                    <a:pt x="127" y="12"/>
                    <a:pt x="127" y="12"/>
                    <a:pt x="127" y="12"/>
                  </a:cubicBezTo>
                  <a:cubicBezTo>
                    <a:pt x="127" y="12"/>
                    <a:pt x="127" y="12"/>
                    <a:pt x="127" y="12"/>
                  </a:cubicBezTo>
                  <a:cubicBezTo>
                    <a:pt x="128" y="12"/>
                    <a:pt x="128" y="12"/>
                    <a:pt x="128" y="12"/>
                  </a:cubicBezTo>
                  <a:cubicBezTo>
                    <a:pt x="128" y="12"/>
                    <a:pt x="128" y="12"/>
                    <a:pt x="128" y="12"/>
                  </a:cubicBezTo>
                  <a:cubicBezTo>
                    <a:pt x="129" y="12"/>
                    <a:pt x="129" y="12"/>
                    <a:pt x="129" y="12"/>
                  </a:cubicBezTo>
                  <a:cubicBezTo>
                    <a:pt x="129" y="12"/>
                    <a:pt x="129" y="12"/>
                    <a:pt x="129" y="12"/>
                  </a:cubicBezTo>
                  <a:cubicBezTo>
                    <a:pt x="129" y="12"/>
                    <a:pt x="129" y="12"/>
                    <a:pt x="129" y="12"/>
                  </a:cubicBezTo>
                  <a:cubicBezTo>
                    <a:pt x="129" y="13"/>
                    <a:pt x="129" y="13"/>
                    <a:pt x="129" y="13"/>
                  </a:cubicBezTo>
                  <a:cubicBezTo>
                    <a:pt x="129" y="13"/>
                    <a:pt x="129" y="13"/>
                    <a:pt x="129" y="13"/>
                  </a:cubicBezTo>
                  <a:cubicBezTo>
                    <a:pt x="129" y="13"/>
                    <a:pt x="129" y="13"/>
                    <a:pt x="129" y="13"/>
                  </a:cubicBezTo>
                  <a:cubicBezTo>
                    <a:pt x="129" y="13"/>
                    <a:pt x="129" y="13"/>
                    <a:pt x="129" y="13"/>
                  </a:cubicBezTo>
                  <a:cubicBezTo>
                    <a:pt x="130" y="12"/>
                    <a:pt x="130" y="12"/>
                    <a:pt x="130" y="12"/>
                  </a:cubicBezTo>
                  <a:cubicBezTo>
                    <a:pt x="130" y="12"/>
                    <a:pt x="130" y="11"/>
                    <a:pt x="130" y="11"/>
                  </a:cubicBezTo>
                  <a:cubicBezTo>
                    <a:pt x="130" y="11"/>
                    <a:pt x="131" y="11"/>
                    <a:pt x="131" y="11"/>
                  </a:cubicBezTo>
                  <a:cubicBezTo>
                    <a:pt x="132" y="11"/>
                    <a:pt x="132" y="11"/>
                    <a:pt x="132" y="11"/>
                  </a:cubicBezTo>
                  <a:cubicBezTo>
                    <a:pt x="133" y="11"/>
                    <a:pt x="133" y="11"/>
                    <a:pt x="133" y="11"/>
                  </a:cubicBezTo>
                  <a:cubicBezTo>
                    <a:pt x="134" y="10"/>
                    <a:pt x="134" y="10"/>
                    <a:pt x="134" y="10"/>
                  </a:cubicBezTo>
                  <a:cubicBezTo>
                    <a:pt x="134" y="10"/>
                    <a:pt x="134" y="10"/>
                    <a:pt x="134" y="10"/>
                  </a:cubicBezTo>
                  <a:cubicBezTo>
                    <a:pt x="135" y="10"/>
                    <a:pt x="135" y="10"/>
                    <a:pt x="135" y="10"/>
                  </a:cubicBezTo>
                  <a:cubicBezTo>
                    <a:pt x="135" y="11"/>
                    <a:pt x="135" y="11"/>
                    <a:pt x="135" y="11"/>
                  </a:cubicBezTo>
                  <a:cubicBezTo>
                    <a:pt x="135" y="12"/>
                    <a:pt x="135" y="12"/>
                    <a:pt x="135" y="12"/>
                  </a:cubicBezTo>
                  <a:cubicBezTo>
                    <a:pt x="136" y="12"/>
                    <a:pt x="136" y="12"/>
                    <a:pt x="136" y="12"/>
                  </a:cubicBezTo>
                  <a:cubicBezTo>
                    <a:pt x="136" y="12"/>
                    <a:pt x="136" y="12"/>
                    <a:pt x="136" y="12"/>
                  </a:cubicBezTo>
                  <a:cubicBezTo>
                    <a:pt x="136" y="12"/>
                    <a:pt x="136" y="12"/>
                    <a:pt x="136" y="12"/>
                  </a:cubicBezTo>
                  <a:cubicBezTo>
                    <a:pt x="136" y="11"/>
                    <a:pt x="136" y="11"/>
                    <a:pt x="136" y="11"/>
                  </a:cubicBezTo>
                  <a:cubicBezTo>
                    <a:pt x="136" y="10"/>
                    <a:pt x="136" y="10"/>
                    <a:pt x="136" y="10"/>
                  </a:cubicBezTo>
                  <a:cubicBezTo>
                    <a:pt x="137" y="10"/>
                    <a:pt x="137" y="10"/>
                    <a:pt x="137" y="10"/>
                  </a:cubicBezTo>
                  <a:cubicBezTo>
                    <a:pt x="138" y="10"/>
                    <a:pt x="138" y="10"/>
                    <a:pt x="138" y="10"/>
                  </a:cubicBezTo>
                  <a:cubicBezTo>
                    <a:pt x="139" y="10"/>
                    <a:pt x="139" y="10"/>
                    <a:pt x="139" y="10"/>
                  </a:cubicBezTo>
                  <a:cubicBezTo>
                    <a:pt x="140" y="10"/>
                    <a:pt x="140" y="10"/>
                    <a:pt x="140" y="10"/>
                  </a:cubicBezTo>
                  <a:cubicBezTo>
                    <a:pt x="141" y="10"/>
                    <a:pt x="141" y="10"/>
                    <a:pt x="141" y="10"/>
                  </a:cubicBezTo>
                  <a:cubicBezTo>
                    <a:pt x="142" y="9"/>
                    <a:pt x="142" y="9"/>
                    <a:pt x="142" y="9"/>
                  </a:cubicBezTo>
                  <a:cubicBezTo>
                    <a:pt x="144" y="9"/>
                    <a:pt x="144" y="9"/>
                    <a:pt x="144" y="9"/>
                  </a:cubicBezTo>
                  <a:cubicBezTo>
                    <a:pt x="145" y="10"/>
                    <a:pt x="145" y="10"/>
                    <a:pt x="145" y="10"/>
                  </a:cubicBezTo>
                  <a:cubicBezTo>
                    <a:pt x="146" y="10"/>
                    <a:pt x="146" y="10"/>
                    <a:pt x="146" y="10"/>
                  </a:cubicBezTo>
                  <a:cubicBezTo>
                    <a:pt x="146" y="10"/>
                    <a:pt x="146" y="10"/>
                    <a:pt x="146" y="10"/>
                  </a:cubicBezTo>
                  <a:cubicBezTo>
                    <a:pt x="147" y="11"/>
                    <a:pt x="147" y="11"/>
                    <a:pt x="147" y="11"/>
                  </a:cubicBezTo>
                  <a:cubicBezTo>
                    <a:pt x="148" y="11"/>
                    <a:pt x="148" y="11"/>
                    <a:pt x="148" y="11"/>
                  </a:cubicBezTo>
                  <a:cubicBezTo>
                    <a:pt x="148" y="11"/>
                    <a:pt x="148" y="11"/>
                    <a:pt x="148" y="11"/>
                  </a:cubicBezTo>
                  <a:cubicBezTo>
                    <a:pt x="149" y="11"/>
                    <a:pt x="149" y="11"/>
                    <a:pt x="149" y="11"/>
                  </a:cubicBezTo>
                  <a:cubicBezTo>
                    <a:pt x="150" y="11"/>
                    <a:pt x="150" y="11"/>
                    <a:pt x="150" y="11"/>
                  </a:cubicBezTo>
                  <a:cubicBezTo>
                    <a:pt x="150" y="11"/>
                    <a:pt x="150" y="11"/>
                    <a:pt x="150" y="11"/>
                  </a:cubicBezTo>
                  <a:cubicBezTo>
                    <a:pt x="151" y="11"/>
                    <a:pt x="151" y="11"/>
                    <a:pt x="151" y="11"/>
                  </a:cubicBezTo>
                  <a:cubicBezTo>
                    <a:pt x="151" y="12"/>
                    <a:pt x="151" y="12"/>
                    <a:pt x="151" y="12"/>
                  </a:cubicBezTo>
                  <a:cubicBezTo>
                    <a:pt x="151" y="12"/>
                    <a:pt x="151" y="12"/>
                    <a:pt x="151" y="12"/>
                  </a:cubicBezTo>
                  <a:cubicBezTo>
                    <a:pt x="152" y="11"/>
                    <a:pt x="152" y="11"/>
                    <a:pt x="152" y="11"/>
                  </a:cubicBezTo>
                  <a:cubicBezTo>
                    <a:pt x="153" y="11"/>
                    <a:pt x="153" y="11"/>
                    <a:pt x="153" y="11"/>
                  </a:cubicBezTo>
                  <a:cubicBezTo>
                    <a:pt x="153" y="11"/>
                    <a:pt x="153" y="11"/>
                    <a:pt x="153" y="11"/>
                  </a:cubicBezTo>
                  <a:cubicBezTo>
                    <a:pt x="155" y="10"/>
                    <a:pt x="155" y="10"/>
                    <a:pt x="155" y="10"/>
                  </a:cubicBezTo>
                  <a:cubicBezTo>
                    <a:pt x="155" y="10"/>
                    <a:pt x="155" y="10"/>
                    <a:pt x="155" y="10"/>
                  </a:cubicBezTo>
                  <a:cubicBezTo>
                    <a:pt x="156" y="10"/>
                    <a:pt x="156" y="10"/>
                    <a:pt x="156" y="10"/>
                  </a:cubicBezTo>
                  <a:cubicBezTo>
                    <a:pt x="156" y="10"/>
                    <a:pt x="156" y="10"/>
                    <a:pt x="156" y="10"/>
                  </a:cubicBezTo>
                  <a:cubicBezTo>
                    <a:pt x="157" y="11"/>
                    <a:pt x="157" y="11"/>
                    <a:pt x="157" y="11"/>
                  </a:cubicBezTo>
                  <a:cubicBezTo>
                    <a:pt x="157" y="11"/>
                    <a:pt x="157" y="11"/>
                    <a:pt x="157" y="11"/>
                  </a:cubicBezTo>
                  <a:cubicBezTo>
                    <a:pt x="157" y="11"/>
                    <a:pt x="157" y="11"/>
                    <a:pt x="157" y="11"/>
                  </a:cubicBezTo>
                  <a:cubicBezTo>
                    <a:pt x="157" y="12"/>
                    <a:pt x="157" y="12"/>
                    <a:pt x="157" y="12"/>
                  </a:cubicBezTo>
                  <a:cubicBezTo>
                    <a:pt x="157" y="12"/>
                    <a:pt x="157" y="12"/>
                    <a:pt x="157" y="12"/>
                  </a:cubicBezTo>
                  <a:cubicBezTo>
                    <a:pt x="157" y="12"/>
                    <a:pt x="157" y="12"/>
                    <a:pt x="157" y="12"/>
                  </a:cubicBezTo>
                  <a:cubicBezTo>
                    <a:pt x="158" y="13"/>
                    <a:pt x="158" y="13"/>
                    <a:pt x="158" y="13"/>
                  </a:cubicBezTo>
                  <a:cubicBezTo>
                    <a:pt x="158" y="13"/>
                    <a:pt x="158" y="13"/>
                    <a:pt x="158" y="13"/>
                  </a:cubicBezTo>
                  <a:cubicBezTo>
                    <a:pt x="156" y="14"/>
                    <a:pt x="156" y="14"/>
                    <a:pt x="156" y="14"/>
                  </a:cubicBezTo>
                  <a:cubicBezTo>
                    <a:pt x="155" y="14"/>
                    <a:pt x="155" y="14"/>
                    <a:pt x="155" y="14"/>
                  </a:cubicBezTo>
                  <a:cubicBezTo>
                    <a:pt x="154" y="14"/>
                    <a:pt x="154" y="14"/>
                    <a:pt x="154" y="14"/>
                  </a:cubicBezTo>
                  <a:cubicBezTo>
                    <a:pt x="154" y="14"/>
                    <a:pt x="154" y="14"/>
                    <a:pt x="154" y="14"/>
                  </a:cubicBezTo>
                  <a:cubicBezTo>
                    <a:pt x="153" y="13"/>
                    <a:pt x="153" y="13"/>
                    <a:pt x="153" y="13"/>
                  </a:cubicBezTo>
                  <a:cubicBezTo>
                    <a:pt x="153" y="14"/>
                    <a:pt x="153" y="14"/>
                    <a:pt x="153" y="14"/>
                  </a:cubicBezTo>
                  <a:cubicBezTo>
                    <a:pt x="153" y="14"/>
                    <a:pt x="153" y="14"/>
                    <a:pt x="153" y="14"/>
                  </a:cubicBezTo>
                  <a:cubicBezTo>
                    <a:pt x="154" y="15"/>
                    <a:pt x="154" y="15"/>
                    <a:pt x="154" y="15"/>
                  </a:cubicBezTo>
                  <a:cubicBezTo>
                    <a:pt x="154" y="15"/>
                    <a:pt x="154" y="15"/>
                    <a:pt x="154" y="15"/>
                  </a:cubicBezTo>
                  <a:cubicBezTo>
                    <a:pt x="154" y="15"/>
                    <a:pt x="154" y="15"/>
                    <a:pt x="154" y="15"/>
                  </a:cubicBezTo>
                  <a:cubicBezTo>
                    <a:pt x="153" y="15"/>
                    <a:pt x="153" y="15"/>
                    <a:pt x="153" y="15"/>
                  </a:cubicBezTo>
                  <a:cubicBezTo>
                    <a:pt x="152" y="15"/>
                    <a:pt x="152" y="15"/>
                    <a:pt x="152" y="15"/>
                  </a:cubicBezTo>
                  <a:cubicBezTo>
                    <a:pt x="152" y="15"/>
                    <a:pt x="152" y="15"/>
                    <a:pt x="152" y="15"/>
                  </a:cubicBezTo>
                  <a:cubicBezTo>
                    <a:pt x="152" y="15"/>
                    <a:pt x="152" y="15"/>
                    <a:pt x="152" y="15"/>
                  </a:cubicBezTo>
                  <a:cubicBezTo>
                    <a:pt x="152" y="15"/>
                    <a:pt x="152" y="15"/>
                    <a:pt x="152" y="15"/>
                  </a:cubicBezTo>
                  <a:cubicBezTo>
                    <a:pt x="153" y="16"/>
                    <a:pt x="153" y="16"/>
                    <a:pt x="153" y="16"/>
                  </a:cubicBezTo>
                  <a:cubicBezTo>
                    <a:pt x="154" y="16"/>
                    <a:pt x="154" y="16"/>
                    <a:pt x="154" y="16"/>
                  </a:cubicBezTo>
                  <a:cubicBezTo>
                    <a:pt x="155" y="16"/>
                    <a:pt x="155" y="16"/>
                    <a:pt x="155" y="16"/>
                  </a:cubicBezTo>
                  <a:cubicBezTo>
                    <a:pt x="155" y="16"/>
                    <a:pt x="155" y="16"/>
                    <a:pt x="155" y="16"/>
                  </a:cubicBezTo>
                  <a:cubicBezTo>
                    <a:pt x="157" y="15"/>
                    <a:pt x="157" y="15"/>
                    <a:pt x="157" y="15"/>
                  </a:cubicBezTo>
                  <a:cubicBezTo>
                    <a:pt x="157" y="15"/>
                    <a:pt x="157" y="15"/>
                    <a:pt x="157" y="15"/>
                  </a:cubicBezTo>
                  <a:cubicBezTo>
                    <a:pt x="157" y="16"/>
                    <a:pt x="157" y="16"/>
                    <a:pt x="157" y="16"/>
                  </a:cubicBezTo>
                  <a:cubicBezTo>
                    <a:pt x="157" y="15"/>
                    <a:pt x="157" y="15"/>
                    <a:pt x="157" y="15"/>
                  </a:cubicBezTo>
                  <a:cubicBezTo>
                    <a:pt x="157" y="15"/>
                    <a:pt x="157" y="15"/>
                    <a:pt x="157" y="15"/>
                  </a:cubicBezTo>
                  <a:cubicBezTo>
                    <a:pt x="158" y="15"/>
                    <a:pt x="158" y="15"/>
                    <a:pt x="158" y="15"/>
                  </a:cubicBezTo>
                  <a:cubicBezTo>
                    <a:pt x="160" y="15"/>
                    <a:pt x="160" y="15"/>
                    <a:pt x="160" y="15"/>
                  </a:cubicBezTo>
                  <a:cubicBezTo>
                    <a:pt x="160" y="15"/>
                    <a:pt x="160" y="15"/>
                    <a:pt x="160" y="15"/>
                  </a:cubicBezTo>
                  <a:cubicBezTo>
                    <a:pt x="161" y="16"/>
                    <a:pt x="161" y="16"/>
                    <a:pt x="161" y="16"/>
                  </a:cubicBezTo>
                  <a:cubicBezTo>
                    <a:pt x="161" y="16"/>
                    <a:pt x="161" y="16"/>
                    <a:pt x="161" y="16"/>
                  </a:cubicBezTo>
                  <a:cubicBezTo>
                    <a:pt x="161" y="16"/>
                    <a:pt x="161" y="16"/>
                    <a:pt x="161" y="16"/>
                  </a:cubicBezTo>
                  <a:cubicBezTo>
                    <a:pt x="162" y="15"/>
                    <a:pt x="162" y="15"/>
                    <a:pt x="162" y="15"/>
                  </a:cubicBezTo>
                  <a:cubicBezTo>
                    <a:pt x="162" y="16"/>
                    <a:pt x="162" y="16"/>
                    <a:pt x="162" y="16"/>
                  </a:cubicBezTo>
                  <a:cubicBezTo>
                    <a:pt x="162" y="16"/>
                    <a:pt x="162" y="16"/>
                    <a:pt x="162" y="16"/>
                  </a:cubicBezTo>
                  <a:cubicBezTo>
                    <a:pt x="163" y="17"/>
                    <a:pt x="163" y="17"/>
                    <a:pt x="163" y="17"/>
                  </a:cubicBezTo>
                  <a:cubicBezTo>
                    <a:pt x="164" y="17"/>
                    <a:pt x="164" y="17"/>
                    <a:pt x="164" y="17"/>
                  </a:cubicBezTo>
                  <a:cubicBezTo>
                    <a:pt x="165" y="17"/>
                    <a:pt x="165" y="17"/>
                    <a:pt x="165" y="17"/>
                  </a:cubicBezTo>
                  <a:cubicBezTo>
                    <a:pt x="165" y="18"/>
                    <a:pt x="165" y="18"/>
                    <a:pt x="165" y="18"/>
                  </a:cubicBezTo>
                  <a:cubicBezTo>
                    <a:pt x="165" y="18"/>
                    <a:pt x="165" y="18"/>
                    <a:pt x="165" y="18"/>
                  </a:cubicBezTo>
                  <a:cubicBezTo>
                    <a:pt x="167" y="19"/>
                    <a:pt x="167" y="19"/>
                    <a:pt x="167" y="19"/>
                  </a:cubicBezTo>
                  <a:cubicBezTo>
                    <a:pt x="167" y="19"/>
                    <a:pt x="167" y="19"/>
                    <a:pt x="167" y="19"/>
                  </a:cubicBezTo>
                  <a:cubicBezTo>
                    <a:pt x="167" y="20"/>
                    <a:pt x="167" y="20"/>
                    <a:pt x="167" y="20"/>
                  </a:cubicBezTo>
                  <a:cubicBezTo>
                    <a:pt x="167" y="20"/>
                    <a:pt x="167" y="20"/>
                    <a:pt x="167" y="20"/>
                  </a:cubicBezTo>
                  <a:cubicBezTo>
                    <a:pt x="167" y="21"/>
                    <a:pt x="167" y="21"/>
                    <a:pt x="167" y="21"/>
                  </a:cubicBezTo>
                  <a:cubicBezTo>
                    <a:pt x="167" y="21"/>
                    <a:pt x="167" y="21"/>
                    <a:pt x="167" y="21"/>
                  </a:cubicBezTo>
                  <a:cubicBezTo>
                    <a:pt x="167" y="22"/>
                    <a:pt x="167" y="22"/>
                    <a:pt x="167" y="22"/>
                  </a:cubicBezTo>
                  <a:cubicBezTo>
                    <a:pt x="166" y="22"/>
                    <a:pt x="166" y="22"/>
                    <a:pt x="166" y="22"/>
                  </a:cubicBezTo>
                  <a:cubicBezTo>
                    <a:pt x="166" y="22"/>
                    <a:pt x="166" y="22"/>
                    <a:pt x="166" y="22"/>
                  </a:cubicBezTo>
                  <a:cubicBezTo>
                    <a:pt x="165" y="23"/>
                    <a:pt x="165" y="23"/>
                    <a:pt x="165" y="23"/>
                  </a:cubicBezTo>
                  <a:cubicBezTo>
                    <a:pt x="165" y="22"/>
                    <a:pt x="165" y="22"/>
                    <a:pt x="165" y="22"/>
                  </a:cubicBezTo>
                  <a:cubicBezTo>
                    <a:pt x="164" y="23"/>
                    <a:pt x="164" y="23"/>
                    <a:pt x="164" y="23"/>
                  </a:cubicBezTo>
                  <a:cubicBezTo>
                    <a:pt x="164" y="23"/>
                    <a:pt x="164" y="23"/>
                    <a:pt x="164" y="23"/>
                  </a:cubicBezTo>
                  <a:cubicBezTo>
                    <a:pt x="164" y="23"/>
                    <a:pt x="164" y="23"/>
                    <a:pt x="164" y="23"/>
                  </a:cubicBezTo>
                  <a:cubicBezTo>
                    <a:pt x="163" y="24"/>
                    <a:pt x="163" y="24"/>
                    <a:pt x="163" y="24"/>
                  </a:cubicBezTo>
                  <a:cubicBezTo>
                    <a:pt x="162" y="24"/>
                    <a:pt x="162" y="24"/>
                    <a:pt x="162" y="24"/>
                  </a:cubicBezTo>
                  <a:cubicBezTo>
                    <a:pt x="161" y="24"/>
                    <a:pt x="161" y="24"/>
                    <a:pt x="161" y="24"/>
                  </a:cubicBezTo>
                  <a:cubicBezTo>
                    <a:pt x="160" y="24"/>
                    <a:pt x="160" y="24"/>
                    <a:pt x="160" y="24"/>
                  </a:cubicBezTo>
                  <a:cubicBezTo>
                    <a:pt x="160" y="24"/>
                    <a:pt x="160" y="24"/>
                    <a:pt x="160" y="24"/>
                  </a:cubicBezTo>
                  <a:cubicBezTo>
                    <a:pt x="159" y="24"/>
                    <a:pt x="159" y="24"/>
                    <a:pt x="159" y="24"/>
                  </a:cubicBezTo>
                  <a:cubicBezTo>
                    <a:pt x="159" y="24"/>
                    <a:pt x="159" y="24"/>
                    <a:pt x="159" y="24"/>
                  </a:cubicBezTo>
                  <a:cubicBezTo>
                    <a:pt x="159" y="24"/>
                    <a:pt x="159" y="24"/>
                    <a:pt x="159" y="24"/>
                  </a:cubicBezTo>
                  <a:cubicBezTo>
                    <a:pt x="159" y="24"/>
                    <a:pt x="159" y="24"/>
                    <a:pt x="159" y="24"/>
                  </a:cubicBezTo>
                  <a:cubicBezTo>
                    <a:pt x="159" y="24"/>
                    <a:pt x="159" y="24"/>
                    <a:pt x="159" y="24"/>
                  </a:cubicBezTo>
                  <a:cubicBezTo>
                    <a:pt x="159" y="25"/>
                    <a:pt x="159" y="25"/>
                    <a:pt x="159" y="25"/>
                  </a:cubicBezTo>
                  <a:cubicBezTo>
                    <a:pt x="158" y="25"/>
                    <a:pt x="158" y="25"/>
                    <a:pt x="158" y="25"/>
                  </a:cubicBezTo>
                  <a:cubicBezTo>
                    <a:pt x="157" y="25"/>
                    <a:pt x="157" y="25"/>
                    <a:pt x="157" y="25"/>
                  </a:cubicBezTo>
                  <a:cubicBezTo>
                    <a:pt x="157" y="25"/>
                    <a:pt x="157" y="25"/>
                    <a:pt x="157" y="25"/>
                  </a:cubicBezTo>
                  <a:cubicBezTo>
                    <a:pt x="156" y="25"/>
                    <a:pt x="156" y="25"/>
                    <a:pt x="156" y="25"/>
                  </a:cubicBezTo>
                  <a:cubicBezTo>
                    <a:pt x="156" y="25"/>
                    <a:pt x="156" y="25"/>
                    <a:pt x="156" y="25"/>
                  </a:cubicBezTo>
                  <a:cubicBezTo>
                    <a:pt x="155" y="25"/>
                    <a:pt x="155" y="25"/>
                    <a:pt x="155" y="25"/>
                  </a:cubicBezTo>
                  <a:cubicBezTo>
                    <a:pt x="154" y="25"/>
                    <a:pt x="154" y="25"/>
                    <a:pt x="154" y="25"/>
                  </a:cubicBezTo>
                  <a:cubicBezTo>
                    <a:pt x="153" y="25"/>
                    <a:pt x="153" y="25"/>
                    <a:pt x="153" y="25"/>
                  </a:cubicBezTo>
                  <a:cubicBezTo>
                    <a:pt x="153" y="25"/>
                    <a:pt x="153" y="25"/>
                    <a:pt x="153" y="25"/>
                  </a:cubicBezTo>
                  <a:cubicBezTo>
                    <a:pt x="152" y="25"/>
                    <a:pt x="152" y="25"/>
                    <a:pt x="152" y="25"/>
                  </a:cubicBezTo>
                  <a:cubicBezTo>
                    <a:pt x="152" y="25"/>
                    <a:pt x="152" y="25"/>
                    <a:pt x="152" y="25"/>
                  </a:cubicBezTo>
                  <a:cubicBezTo>
                    <a:pt x="151" y="25"/>
                    <a:pt x="151" y="25"/>
                    <a:pt x="151" y="25"/>
                  </a:cubicBezTo>
                  <a:cubicBezTo>
                    <a:pt x="150" y="25"/>
                    <a:pt x="150" y="25"/>
                    <a:pt x="150" y="25"/>
                  </a:cubicBezTo>
                  <a:cubicBezTo>
                    <a:pt x="150" y="25"/>
                    <a:pt x="150" y="25"/>
                    <a:pt x="150" y="25"/>
                  </a:cubicBezTo>
                  <a:cubicBezTo>
                    <a:pt x="149" y="25"/>
                    <a:pt x="149" y="25"/>
                    <a:pt x="149" y="25"/>
                  </a:cubicBezTo>
                  <a:cubicBezTo>
                    <a:pt x="148" y="25"/>
                    <a:pt x="148" y="25"/>
                    <a:pt x="148" y="25"/>
                  </a:cubicBezTo>
                  <a:cubicBezTo>
                    <a:pt x="147" y="24"/>
                    <a:pt x="147" y="24"/>
                    <a:pt x="147" y="24"/>
                  </a:cubicBezTo>
                  <a:cubicBezTo>
                    <a:pt x="147" y="24"/>
                    <a:pt x="147" y="24"/>
                    <a:pt x="147" y="24"/>
                  </a:cubicBezTo>
                  <a:cubicBezTo>
                    <a:pt x="147" y="24"/>
                    <a:pt x="147" y="24"/>
                    <a:pt x="147" y="24"/>
                  </a:cubicBezTo>
                  <a:cubicBezTo>
                    <a:pt x="145" y="24"/>
                    <a:pt x="145" y="24"/>
                    <a:pt x="145" y="24"/>
                  </a:cubicBezTo>
                  <a:cubicBezTo>
                    <a:pt x="145" y="24"/>
                    <a:pt x="145" y="24"/>
                    <a:pt x="145" y="24"/>
                  </a:cubicBezTo>
                  <a:cubicBezTo>
                    <a:pt x="144" y="24"/>
                    <a:pt x="144" y="24"/>
                    <a:pt x="144" y="24"/>
                  </a:cubicBezTo>
                  <a:cubicBezTo>
                    <a:pt x="143" y="24"/>
                    <a:pt x="143" y="24"/>
                    <a:pt x="143" y="24"/>
                  </a:cubicBezTo>
                  <a:cubicBezTo>
                    <a:pt x="143" y="24"/>
                    <a:pt x="143" y="24"/>
                    <a:pt x="143" y="24"/>
                  </a:cubicBezTo>
                  <a:cubicBezTo>
                    <a:pt x="142" y="24"/>
                    <a:pt x="142" y="24"/>
                    <a:pt x="142" y="24"/>
                  </a:cubicBezTo>
                  <a:cubicBezTo>
                    <a:pt x="141" y="24"/>
                    <a:pt x="141" y="24"/>
                    <a:pt x="141" y="24"/>
                  </a:cubicBezTo>
                  <a:cubicBezTo>
                    <a:pt x="141" y="24"/>
                    <a:pt x="141" y="24"/>
                    <a:pt x="141" y="24"/>
                  </a:cubicBezTo>
                  <a:cubicBezTo>
                    <a:pt x="140" y="24"/>
                    <a:pt x="140" y="24"/>
                    <a:pt x="140" y="24"/>
                  </a:cubicBezTo>
                  <a:cubicBezTo>
                    <a:pt x="139" y="24"/>
                    <a:pt x="139" y="24"/>
                    <a:pt x="139" y="24"/>
                  </a:cubicBezTo>
                  <a:cubicBezTo>
                    <a:pt x="138" y="25"/>
                    <a:pt x="138" y="25"/>
                    <a:pt x="138" y="25"/>
                  </a:cubicBezTo>
                  <a:cubicBezTo>
                    <a:pt x="138" y="25"/>
                    <a:pt x="138" y="25"/>
                    <a:pt x="138" y="25"/>
                  </a:cubicBezTo>
                  <a:cubicBezTo>
                    <a:pt x="138" y="25"/>
                    <a:pt x="138" y="25"/>
                    <a:pt x="138" y="25"/>
                  </a:cubicBezTo>
                  <a:cubicBezTo>
                    <a:pt x="138" y="24"/>
                    <a:pt x="138" y="24"/>
                    <a:pt x="138" y="24"/>
                  </a:cubicBezTo>
                  <a:cubicBezTo>
                    <a:pt x="137" y="24"/>
                    <a:pt x="137" y="24"/>
                    <a:pt x="137" y="24"/>
                  </a:cubicBezTo>
                  <a:cubicBezTo>
                    <a:pt x="137" y="24"/>
                    <a:pt x="137" y="24"/>
                    <a:pt x="137" y="24"/>
                  </a:cubicBezTo>
                  <a:cubicBezTo>
                    <a:pt x="136" y="24"/>
                    <a:pt x="136" y="24"/>
                    <a:pt x="136" y="24"/>
                  </a:cubicBezTo>
                  <a:cubicBezTo>
                    <a:pt x="136" y="24"/>
                    <a:pt x="136" y="24"/>
                    <a:pt x="136" y="24"/>
                  </a:cubicBezTo>
                  <a:cubicBezTo>
                    <a:pt x="136" y="24"/>
                    <a:pt x="136" y="24"/>
                    <a:pt x="136" y="24"/>
                  </a:cubicBezTo>
                  <a:cubicBezTo>
                    <a:pt x="136" y="24"/>
                    <a:pt x="136" y="24"/>
                    <a:pt x="136" y="24"/>
                  </a:cubicBezTo>
                  <a:cubicBezTo>
                    <a:pt x="137" y="24"/>
                    <a:pt x="137" y="24"/>
                    <a:pt x="137" y="24"/>
                  </a:cubicBezTo>
                  <a:cubicBezTo>
                    <a:pt x="137" y="25"/>
                    <a:pt x="137" y="25"/>
                    <a:pt x="137" y="25"/>
                  </a:cubicBezTo>
                  <a:cubicBezTo>
                    <a:pt x="138" y="25"/>
                    <a:pt x="138" y="25"/>
                    <a:pt x="138" y="25"/>
                  </a:cubicBezTo>
                  <a:cubicBezTo>
                    <a:pt x="137" y="25"/>
                    <a:pt x="137" y="25"/>
                    <a:pt x="137" y="25"/>
                  </a:cubicBezTo>
                  <a:cubicBezTo>
                    <a:pt x="137" y="26"/>
                    <a:pt x="137" y="26"/>
                    <a:pt x="137" y="26"/>
                  </a:cubicBezTo>
                  <a:cubicBezTo>
                    <a:pt x="136" y="26"/>
                    <a:pt x="136" y="26"/>
                    <a:pt x="136" y="26"/>
                  </a:cubicBezTo>
                  <a:cubicBezTo>
                    <a:pt x="136" y="26"/>
                    <a:pt x="136" y="26"/>
                    <a:pt x="136" y="26"/>
                  </a:cubicBezTo>
                  <a:cubicBezTo>
                    <a:pt x="135" y="26"/>
                    <a:pt x="135" y="26"/>
                    <a:pt x="135" y="26"/>
                  </a:cubicBezTo>
                  <a:cubicBezTo>
                    <a:pt x="134" y="26"/>
                    <a:pt x="134" y="26"/>
                    <a:pt x="134" y="26"/>
                  </a:cubicBezTo>
                  <a:cubicBezTo>
                    <a:pt x="133" y="27"/>
                    <a:pt x="133" y="27"/>
                    <a:pt x="133" y="27"/>
                  </a:cubicBezTo>
                  <a:cubicBezTo>
                    <a:pt x="132" y="27"/>
                    <a:pt x="132" y="27"/>
                    <a:pt x="132" y="27"/>
                  </a:cubicBezTo>
                  <a:cubicBezTo>
                    <a:pt x="132" y="27"/>
                    <a:pt x="132" y="27"/>
                    <a:pt x="132" y="27"/>
                  </a:cubicBezTo>
                  <a:cubicBezTo>
                    <a:pt x="131" y="27"/>
                    <a:pt x="131" y="27"/>
                    <a:pt x="131" y="27"/>
                  </a:cubicBezTo>
                  <a:cubicBezTo>
                    <a:pt x="131" y="27"/>
                    <a:pt x="131" y="27"/>
                    <a:pt x="131" y="27"/>
                  </a:cubicBezTo>
                  <a:cubicBezTo>
                    <a:pt x="130" y="28"/>
                    <a:pt x="130" y="28"/>
                    <a:pt x="130" y="28"/>
                  </a:cubicBezTo>
                  <a:cubicBezTo>
                    <a:pt x="129" y="28"/>
                    <a:pt x="129" y="28"/>
                    <a:pt x="129" y="28"/>
                  </a:cubicBezTo>
                  <a:cubicBezTo>
                    <a:pt x="129" y="28"/>
                    <a:pt x="129" y="28"/>
                    <a:pt x="129" y="28"/>
                  </a:cubicBezTo>
                  <a:cubicBezTo>
                    <a:pt x="129" y="29"/>
                    <a:pt x="129" y="29"/>
                    <a:pt x="129" y="29"/>
                  </a:cubicBezTo>
                  <a:cubicBezTo>
                    <a:pt x="129" y="29"/>
                    <a:pt x="129" y="29"/>
                    <a:pt x="129" y="29"/>
                  </a:cubicBezTo>
                  <a:cubicBezTo>
                    <a:pt x="129" y="30"/>
                    <a:pt x="129" y="30"/>
                    <a:pt x="129" y="30"/>
                  </a:cubicBezTo>
                  <a:cubicBezTo>
                    <a:pt x="129" y="31"/>
                    <a:pt x="129" y="31"/>
                    <a:pt x="129" y="31"/>
                  </a:cubicBezTo>
                  <a:cubicBezTo>
                    <a:pt x="130" y="31"/>
                    <a:pt x="130" y="31"/>
                    <a:pt x="130" y="31"/>
                  </a:cubicBezTo>
                  <a:cubicBezTo>
                    <a:pt x="130" y="31"/>
                    <a:pt x="130" y="31"/>
                    <a:pt x="130" y="31"/>
                  </a:cubicBezTo>
                  <a:cubicBezTo>
                    <a:pt x="130" y="31"/>
                    <a:pt x="130" y="31"/>
                    <a:pt x="130" y="31"/>
                  </a:cubicBezTo>
                  <a:cubicBezTo>
                    <a:pt x="130" y="30"/>
                    <a:pt x="130" y="30"/>
                    <a:pt x="130" y="30"/>
                  </a:cubicBezTo>
                  <a:cubicBezTo>
                    <a:pt x="131" y="29"/>
                    <a:pt x="131" y="29"/>
                    <a:pt x="131" y="29"/>
                  </a:cubicBezTo>
                  <a:cubicBezTo>
                    <a:pt x="132" y="29"/>
                    <a:pt x="132" y="29"/>
                    <a:pt x="132" y="29"/>
                  </a:cubicBezTo>
                  <a:cubicBezTo>
                    <a:pt x="132" y="29"/>
                    <a:pt x="132" y="29"/>
                    <a:pt x="132" y="29"/>
                  </a:cubicBezTo>
                  <a:cubicBezTo>
                    <a:pt x="133" y="29"/>
                    <a:pt x="133" y="29"/>
                    <a:pt x="133" y="29"/>
                  </a:cubicBezTo>
                  <a:cubicBezTo>
                    <a:pt x="134" y="29"/>
                    <a:pt x="134" y="29"/>
                    <a:pt x="134" y="29"/>
                  </a:cubicBezTo>
                  <a:cubicBezTo>
                    <a:pt x="134" y="29"/>
                    <a:pt x="134" y="29"/>
                    <a:pt x="134" y="29"/>
                  </a:cubicBezTo>
                  <a:cubicBezTo>
                    <a:pt x="135" y="28"/>
                    <a:pt x="135" y="28"/>
                    <a:pt x="135" y="28"/>
                  </a:cubicBezTo>
                  <a:cubicBezTo>
                    <a:pt x="136" y="28"/>
                    <a:pt x="136" y="28"/>
                    <a:pt x="136" y="28"/>
                  </a:cubicBezTo>
                  <a:cubicBezTo>
                    <a:pt x="138" y="27"/>
                    <a:pt x="138" y="27"/>
                    <a:pt x="138" y="27"/>
                  </a:cubicBezTo>
                  <a:cubicBezTo>
                    <a:pt x="138" y="27"/>
                    <a:pt x="138" y="27"/>
                    <a:pt x="138" y="27"/>
                  </a:cubicBezTo>
                  <a:cubicBezTo>
                    <a:pt x="138" y="27"/>
                    <a:pt x="138" y="27"/>
                    <a:pt x="138" y="27"/>
                  </a:cubicBezTo>
                  <a:cubicBezTo>
                    <a:pt x="138" y="28"/>
                    <a:pt x="138" y="28"/>
                    <a:pt x="138" y="28"/>
                  </a:cubicBezTo>
                  <a:cubicBezTo>
                    <a:pt x="138" y="28"/>
                    <a:pt x="138" y="28"/>
                    <a:pt x="138" y="28"/>
                  </a:cubicBezTo>
                  <a:cubicBezTo>
                    <a:pt x="139" y="28"/>
                    <a:pt x="139" y="28"/>
                    <a:pt x="139" y="28"/>
                  </a:cubicBezTo>
                  <a:cubicBezTo>
                    <a:pt x="139" y="27"/>
                    <a:pt x="139" y="27"/>
                    <a:pt x="139" y="27"/>
                  </a:cubicBezTo>
                  <a:cubicBezTo>
                    <a:pt x="140" y="26"/>
                    <a:pt x="140" y="26"/>
                    <a:pt x="140" y="26"/>
                  </a:cubicBezTo>
                  <a:cubicBezTo>
                    <a:pt x="140" y="26"/>
                    <a:pt x="140" y="26"/>
                    <a:pt x="140" y="26"/>
                  </a:cubicBezTo>
                  <a:cubicBezTo>
                    <a:pt x="141" y="26"/>
                    <a:pt x="141" y="26"/>
                    <a:pt x="141" y="26"/>
                  </a:cubicBezTo>
                  <a:cubicBezTo>
                    <a:pt x="141" y="26"/>
                    <a:pt x="141" y="26"/>
                    <a:pt x="141" y="26"/>
                  </a:cubicBezTo>
                  <a:cubicBezTo>
                    <a:pt x="142" y="26"/>
                    <a:pt x="142" y="26"/>
                    <a:pt x="142" y="26"/>
                  </a:cubicBezTo>
                  <a:cubicBezTo>
                    <a:pt x="143" y="26"/>
                    <a:pt x="143" y="26"/>
                    <a:pt x="143" y="26"/>
                  </a:cubicBezTo>
                  <a:cubicBezTo>
                    <a:pt x="144" y="27"/>
                    <a:pt x="144" y="27"/>
                    <a:pt x="144" y="27"/>
                  </a:cubicBezTo>
                  <a:cubicBezTo>
                    <a:pt x="145" y="27"/>
                    <a:pt x="145" y="27"/>
                    <a:pt x="145" y="27"/>
                  </a:cubicBezTo>
                  <a:cubicBezTo>
                    <a:pt x="147" y="27"/>
                    <a:pt x="147" y="27"/>
                    <a:pt x="147" y="27"/>
                  </a:cubicBezTo>
                  <a:cubicBezTo>
                    <a:pt x="148" y="27"/>
                    <a:pt x="148" y="27"/>
                    <a:pt x="148" y="27"/>
                  </a:cubicBezTo>
                  <a:cubicBezTo>
                    <a:pt x="149" y="27"/>
                    <a:pt x="149" y="27"/>
                    <a:pt x="149" y="27"/>
                  </a:cubicBezTo>
                  <a:cubicBezTo>
                    <a:pt x="150" y="27"/>
                    <a:pt x="150" y="27"/>
                    <a:pt x="150" y="27"/>
                  </a:cubicBezTo>
                  <a:cubicBezTo>
                    <a:pt x="152" y="28"/>
                    <a:pt x="152" y="28"/>
                    <a:pt x="152" y="28"/>
                  </a:cubicBezTo>
                  <a:cubicBezTo>
                    <a:pt x="152" y="27"/>
                    <a:pt x="152" y="27"/>
                    <a:pt x="152" y="27"/>
                  </a:cubicBezTo>
                  <a:cubicBezTo>
                    <a:pt x="153" y="28"/>
                    <a:pt x="153" y="28"/>
                    <a:pt x="153" y="28"/>
                  </a:cubicBezTo>
                  <a:cubicBezTo>
                    <a:pt x="153" y="28"/>
                    <a:pt x="153" y="28"/>
                    <a:pt x="153" y="28"/>
                  </a:cubicBezTo>
                  <a:cubicBezTo>
                    <a:pt x="153" y="29"/>
                    <a:pt x="153" y="29"/>
                    <a:pt x="153" y="29"/>
                  </a:cubicBezTo>
                  <a:cubicBezTo>
                    <a:pt x="152" y="29"/>
                    <a:pt x="152" y="29"/>
                    <a:pt x="152" y="29"/>
                  </a:cubicBezTo>
                  <a:cubicBezTo>
                    <a:pt x="152" y="30"/>
                    <a:pt x="152" y="30"/>
                    <a:pt x="152" y="30"/>
                  </a:cubicBezTo>
                  <a:cubicBezTo>
                    <a:pt x="152" y="30"/>
                    <a:pt x="152" y="30"/>
                    <a:pt x="152" y="30"/>
                  </a:cubicBezTo>
                  <a:cubicBezTo>
                    <a:pt x="151" y="31"/>
                    <a:pt x="151" y="31"/>
                    <a:pt x="151" y="31"/>
                  </a:cubicBezTo>
                  <a:cubicBezTo>
                    <a:pt x="149" y="31"/>
                    <a:pt x="149" y="31"/>
                    <a:pt x="149" y="31"/>
                  </a:cubicBezTo>
                  <a:cubicBezTo>
                    <a:pt x="148" y="31"/>
                    <a:pt x="148" y="31"/>
                    <a:pt x="148" y="31"/>
                  </a:cubicBezTo>
                  <a:cubicBezTo>
                    <a:pt x="148" y="31"/>
                    <a:pt x="148" y="31"/>
                    <a:pt x="148" y="31"/>
                  </a:cubicBezTo>
                  <a:cubicBezTo>
                    <a:pt x="147" y="31"/>
                    <a:pt x="147" y="31"/>
                    <a:pt x="147" y="31"/>
                  </a:cubicBezTo>
                  <a:cubicBezTo>
                    <a:pt x="147" y="31"/>
                    <a:pt x="147" y="31"/>
                    <a:pt x="147" y="31"/>
                  </a:cubicBezTo>
                  <a:cubicBezTo>
                    <a:pt x="147" y="32"/>
                    <a:pt x="147" y="32"/>
                    <a:pt x="147" y="32"/>
                  </a:cubicBezTo>
                  <a:cubicBezTo>
                    <a:pt x="147" y="32"/>
                    <a:pt x="147" y="32"/>
                    <a:pt x="147" y="32"/>
                  </a:cubicBezTo>
                  <a:cubicBezTo>
                    <a:pt x="147" y="33"/>
                    <a:pt x="147" y="33"/>
                    <a:pt x="147" y="33"/>
                  </a:cubicBezTo>
                  <a:cubicBezTo>
                    <a:pt x="147" y="33"/>
                    <a:pt x="147" y="33"/>
                    <a:pt x="147" y="33"/>
                  </a:cubicBezTo>
                  <a:cubicBezTo>
                    <a:pt x="147" y="33"/>
                    <a:pt x="147" y="33"/>
                    <a:pt x="147" y="33"/>
                  </a:cubicBezTo>
                  <a:cubicBezTo>
                    <a:pt x="148" y="33"/>
                    <a:pt x="148" y="33"/>
                    <a:pt x="148" y="33"/>
                  </a:cubicBezTo>
                  <a:cubicBezTo>
                    <a:pt x="149" y="33"/>
                    <a:pt x="149" y="33"/>
                    <a:pt x="149" y="33"/>
                  </a:cubicBezTo>
                  <a:cubicBezTo>
                    <a:pt x="150" y="32"/>
                    <a:pt x="150" y="32"/>
                    <a:pt x="150" y="32"/>
                  </a:cubicBezTo>
                  <a:cubicBezTo>
                    <a:pt x="150" y="32"/>
                    <a:pt x="152" y="32"/>
                    <a:pt x="152" y="32"/>
                  </a:cubicBezTo>
                  <a:cubicBezTo>
                    <a:pt x="152" y="32"/>
                    <a:pt x="153" y="33"/>
                    <a:pt x="153" y="33"/>
                  </a:cubicBezTo>
                  <a:cubicBezTo>
                    <a:pt x="154" y="33"/>
                    <a:pt x="154" y="33"/>
                    <a:pt x="154" y="33"/>
                  </a:cubicBezTo>
                  <a:cubicBezTo>
                    <a:pt x="154" y="33"/>
                    <a:pt x="154" y="33"/>
                    <a:pt x="154" y="33"/>
                  </a:cubicBezTo>
                  <a:cubicBezTo>
                    <a:pt x="155" y="33"/>
                    <a:pt x="155" y="33"/>
                    <a:pt x="155" y="33"/>
                  </a:cubicBezTo>
                  <a:cubicBezTo>
                    <a:pt x="155" y="33"/>
                    <a:pt x="155" y="33"/>
                    <a:pt x="155" y="33"/>
                  </a:cubicBezTo>
                  <a:cubicBezTo>
                    <a:pt x="155" y="33"/>
                    <a:pt x="155" y="33"/>
                    <a:pt x="155" y="33"/>
                  </a:cubicBezTo>
                  <a:cubicBezTo>
                    <a:pt x="156" y="33"/>
                    <a:pt x="156" y="33"/>
                    <a:pt x="156" y="33"/>
                  </a:cubicBezTo>
                  <a:cubicBezTo>
                    <a:pt x="156" y="33"/>
                    <a:pt x="156" y="33"/>
                    <a:pt x="156" y="33"/>
                  </a:cubicBezTo>
                  <a:cubicBezTo>
                    <a:pt x="157" y="32"/>
                    <a:pt x="157" y="32"/>
                    <a:pt x="157" y="32"/>
                  </a:cubicBezTo>
                  <a:cubicBezTo>
                    <a:pt x="157" y="31"/>
                    <a:pt x="157" y="31"/>
                    <a:pt x="157" y="31"/>
                  </a:cubicBezTo>
                  <a:cubicBezTo>
                    <a:pt x="157" y="30"/>
                    <a:pt x="157" y="30"/>
                    <a:pt x="157" y="30"/>
                  </a:cubicBezTo>
                  <a:cubicBezTo>
                    <a:pt x="158" y="29"/>
                    <a:pt x="158" y="29"/>
                    <a:pt x="158" y="29"/>
                  </a:cubicBezTo>
                  <a:cubicBezTo>
                    <a:pt x="157" y="29"/>
                    <a:pt x="157" y="29"/>
                    <a:pt x="157" y="29"/>
                  </a:cubicBezTo>
                  <a:cubicBezTo>
                    <a:pt x="157" y="29"/>
                    <a:pt x="157" y="29"/>
                    <a:pt x="157" y="29"/>
                  </a:cubicBezTo>
                  <a:cubicBezTo>
                    <a:pt x="158" y="28"/>
                    <a:pt x="158" y="28"/>
                    <a:pt x="158" y="28"/>
                  </a:cubicBezTo>
                  <a:cubicBezTo>
                    <a:pt x="159" y="28"/>
                    <a:pt x="159" y="28"/>
                    <a:pt x="159" y="28"/>
                  </a:cubicBezTo>
                  <a:cubicBezTo>
                    <a:pt x="160" y="28"/>
                    <a:pt x="160" y="28"/>
                    <a:pt x="160" y="28"/>
                  </a:cubicBezTo>
                  <a:cubicBezTo>
                    <a:pt x="161" y="28"/>
                    <a:pt x="161" y="28"/>
                    <a:pt x="161" y="28"/>
                  </a:cubicBezTo>
                  <a:cubicBezTo>
                    <a:pt x="162" y="28"/>
                    <a:pt x="162" y="28"/>
                    <a:pt x="162" y="28"/>
                  </a:cubicBezTo>
                  <a:cubicBezTo>
                    <a:pt x="163" y="28"/>
                    <a:pt x="163" y="28"/>
                    <a:pt x="163" y="28"/>
                  </a:cubicBezTo>
                  <a:cubicBezTo>
                    <a:pt x="163" y="29"/>
                    <a:pt x="163" y="29"/>
                    <a:pt x="163" y="29"/>
                  </a:cubicBezTo>
                  <a:cubicBezTo>
                    <a:pt x="163" y="30"/>
                    <a:pt x="163" y="30"/>
                    <a:pt x="163" y="30"/>
                  </a:cubicBezTo>
                  <a:cubicBezTo>
                    <a:pt x="163" y="31"/>
                    <a:pt x="163" y="31"/>
                    <a:pt x="163" y="31"/>
                  </a:cubicBezTo>
                  <a:cubicBezTo>
                    <a:pt x="162" y="32"/>
                    <a:pt x="162" y="32"/>
                    <a:pt x="162" y="32"/>
                  </a:cubicBezTo>
                  <a:cubicBezTo>
                    <a:pt x="161" y="34"/>
                    <a:pt x="161" y="34"/>
                    <a:pt x="161" y="34"/>
                  </a:cubicBezTo>
                  <a:cubicBezTo>
                    <a:pt x="161" y="35"/>
                    <a:pt x="161" y="35"/>
                    <a:pt x="161" y="35"/>
                  </a:cubicBezTo>
                  <a:cubicBezTo>
                    <a:pt x="161" y="35"/>
                    <a:pt x="161" y="35"/>
                    <a:pt x="161" y="35"/>
                  </a:cubicBezTo>
                  <a:cubicBezTo>
                    <a:pt x="158" y="37"/>
                    <a:pt x="158" y="37"/>
                    <a:pt x="158" y="37"/>
                  </a:cubicBezTo>
                  <a:cubicBezTo>
                    <a:pt x="158" y="37"/>
                    <a:pt x="158" y="37"/>
                    <a:pt x="158" y="37"/>
                  </a:cubicBezTo>
                  <a:cubicBezTo>
                    <a:pt x="158" y="37"/>
                    <a:pt x="158" y="37"/>
                    <a:pt x="158" y="37"/>
                  </a:cubicBezTo>
                  <a:cubicBezTo>
                    <a:pt x="157" y="37"/>
                    <a:pt x="157" y="37"/>
                    <a:pt x="157" y="37"/>
                  </a:cubicBezTo>
                  <a:cubicBezTo>
                    <a:pt x="156" y="38"/>
                    <a:pt x="156" y="38"/>
                    <a:pt x="156" y="38"/>
                  </a:cubicBezTo>
                  <a:cubicBezTo>
                    <a:pt x="156" y="38"/>
                    <a:pt x="156" y="38"/>
                    <a:pt x="156" y="38"/>
                  </a:cubicBezTo>
                  <a:cubicBezTo>
                    <a:pt x="156" y="38"/>
                    <a:pt x="156" y="38"/>
                    <a:pt x="156" y="38"/>
                  </a:cubicBezTo>
                  <a:cubicBezTo>
                    <a:pt x="155" y="39"/>
                    <a:pt x="155" y="39"/>
                    <a:pt x="155" y="39"/>
                  </a:cubicBezTo>
                  <a:cubicBezTo>
                    <a:pt x="155" y="39"/>
                    <a:pt x="155" y="39"/>
                    <a:pt x="155" y="39"/>
                  </a:cubicBezTo>
                  <a:cubicBezTo>
                    <a:pt x="154" y="40"/>
                    <a:pt x="154" y="40"/>
                    <a:pt x="154" y="40"/>
                  </a:cubicBezTo>
                  <a:cubicBezTo>
                    <a:pt x="154" y="40"/>
                    <a:pt x="154" y="40"/>
                    <a:pt x="154" y="40"/>
                  </a:cubicBezTo>
                  <a:cubicBezTo>
                    <a:pt x="153" y="40"/>
                    <a:pt x="153" y="40"/>
                    <a:pt x="153" y="40"/>
                  </a:cubicBezTo>
                  <a:cubicBezTo>
                    <a:pt x="153" y="40"/>
                    <a:pt x="153" y="40"/>
                    <a:pt x="153" y="40"/>
                  </a:cubicBezTo>
                  <a:cubicBezTo>
                    <a:pt x="153" y="40"/>
                    <a:pt x="153" y="40"/>
                    <a:pt x="153" y="40"/>
                  </a:cubicBezTo>
                  <a:cubicBezTo>
                    <a:pt x="153" y="41"/>
                    <a:pt x="153" y="41"/>
                    <a:pt x="153" y="41"/>
                  </a:cubicBezTo>
                  <a:cubicBezTo>
                    <a:pt x="153" y="41"/>
                    <a:pt x="153" y="41"/>
                    <a:pt x="153" y="41"/>
                  </a:cubicBezTo>
                  <a:cubicBezTo>
                    <a:pt x="152" y="42"/>
                    <a:pt x="152" y="42"/>
                    <a:pt x="152" y="42"/>
                  </a:cubicBezTo>
                  <a:cubicBezTo>
                    <a:pt x="151" y="43"/>
                    <a:pt x="151" y="43"/>
                    <a:pt x="151" y="43"/>
                  </a:cubicBezTo>
                  <a:cubicBezTo>
                    <a:pt x="151" y="43"/>
                    <a:pt x="151" y="43"/>
                    <a:pt x="151" y="43"/>
                  </a:cubicBezTo>
                  <a:cubicBezTo>
                    <a:pt x="150" y="44"/>
                    <a:pt x="150" y="44"/>
                    <a:pt x="150" y="44"/>
                  </a:cubicBezTo>
                  <a:cubicBezTo>
                    <a:pt x="149" y="45"/>
                    <a:pt x="149" y="45"/>
                    <a:pt x="149" y="45"/>
                  </a:cubicBezTo>
                  <a:cubicBezTo>
                    <a:pt x="148" y="45"/>
                    <a:pt x="148" y="45"/>
                    <a:pt x="148" y="45"/>
                  </a:cubicBezTo>
                  <a:cubicBezTo>
                    <a:pt x="147" y="46"/>
                    <a:pt x="147" y="46"/>
                    <a:pt x="147" y="46"/>
                  </a:cubicBezTo>
                  <a:cubicBezTo>
                    <a:pt x="147" y="46"/>
                    <a:pt x="147" y="46"/>
                    <a:pt x="147" y="46"/>
                  </a:cubicBezTo>
                  <a:cubicBezTo>
                    <a:pt x="146" y="46"/>
                    <a:pt x="146" y="46"/>
                    <a:pt x="146" y="46"/>
                  </a:cubicBezTo>
                  <a:cubicBezTo>
                    <a:pt x="146" y="47"/>
                    <a:pt x="146" y="47"/>
                    <a:pt x="146" y="47"/>
                  </a:cubicBezTo>
                  <a:cubicBezTo>
                    <a:pt x="146" y="47"/>
                    <a:pt x="146" y="47"/>
                    <a:pt x="146" y="47"/>
                  </a:cubicBezTo>
                  <a:cubicBezTo>
                    <a:pt x="146" y="48"/>
                    <a:pt x="146" y="48"/>
                    <a:pt x="146" y="48"/>
                  </a:cubicBezTo>
                  <a:cubicBezTo>
                    <a:pt x="146" y="49"/>
                    <a:pt x="146" y="49"/>
                    <a:pt x="146" y="49"/>
                  </a:cubicBezTo>
                  <a:cubicBezTo>
                    <a:pt x="146" y="48"/>
                    <a:pt x="146" y="48"/>
                    <a:pt x="146" y="48"/>
                  </a:cubicBezTo>
                  <a:cubicBezTo>
                    <a:pt x="146" y="48"/>
                    <a:pt x="146" y="48"/>
                    <a:pt x="146" y="48"/>
                  </a:cubicBezTo>
                  <a:cubicBezTo>
                    <a:pt x="147" y="47"/>
                    <a:pt x="147" y="47"/>
                    <a:pt x="147" y="47"/>
                  </a:cubicBezTo>
                  <a:cubicBezTo>
                    <a:pt x="148" y="46"/>
                    <a:pt x="148" y="46"/>
                    <a:pt x="148" y="46"/>
                  </a:cubicBezTo>
                  <a:cubicBezTo>
                    <a:pt x="149" y="45"/>
                    <a:pt x="149" y="45"/>
                    <a:pt x="149" y="45"/>
                  </a:cubicBezTo>
                  <a:cubicBezTo>
                    <a:pt x="149" y="45"/>
                    <a:pt x="149" y="45"/>
                    <a:pt x="149" y="45"/>
                  </a:cubicBezTo>
                  <a:cubicBezTo>
                    <a:pt x="149" y="46"/>
                    <a:pt x="149" y="46"/>
                    <a:pt x="149" y="46"/>
                  </a:cubicBezTo>
                  <a:cubicBezTo>
                    <a:pt x="150" y="45"/>
                    <a:pt x="150" y="45"/>
                    <a:pt x="150" y="45"/>
                  </a:cubicBezTo>
                  <a:cubicBezTo>
                    <a:pt x="151" y="44"/>
                    <a:pt x="151" y="44"/>
                    <a:pt x="151" y="44"/>
                  </a:cubicBezTo>
                  <a:cubicBezTo>
                    <a:pt x="152" y="44"/>
                    <a:pt x="152" y="44"/>
                    <a:pt x="152" y="44"/>
                  </a:cubicBezTo>
                  <a:cubicBezTo>
                    <a:pt x="152" y="43"/>
                    <a:pt x="152" y="43"/>
                    <a:pt x="152" y="43"/>
                  </a:cubicBezTo>
                  <a:cubicBezTo>
                    <a:pt x="153" y="42"/>
                    <a:pt x="153" y="42"/>
                    <a:pt x="153" y="42"/>
                  </a:cubicBezTo>
                  <a:cubicBezTo>
                    <a:pt x="154" y="41"/>
                    <a:pt x="154" y="41"/>
                    <a:pt x="154" y="41"/>
                  </a:cubicBezTo>
                  <a:cubicBezTo>
                    <a:pt x="155" y="41"/>
                    <a:pt x="155" y="41"/>
                    <a:pt x="155" y="41"/>
                  </a:cubicBezTo>
                  <a:cubicBezTo>
                    <a:pt x="156" y="41"/>
                    <a:pt x="156" y="41"/>
                    <a:pt x="156" y="41"/>
                  </a:cubicBezTo>
                  <a:cubicBezTo>
                    <a:pt x="156" y="41"/>
                    <a:pt x="156" y="41"/>
                    <a:pt x="156" y="41"/>
                  </a:cubicBezTo>
                  <a:cubicBezTo>
                    <a:pt x="157" y="40"/>
                    <a:pt x="157" y="40"/>
                    <a:pt x="157" y="40"/>
                  </a:cubicBezTo>
                  <a:cubicBezTo>
                    <a:pt x="157" y="40"/>
                    <a:pt x="157" y="40"/>
                    <a:pt x="157" y="40"/>
                  </a:cubicBezTo>
                  <a:cubicBezTo>
                    <a:pt x="158" y="40"/>
                    <a:pt x="158" y="40"/>
                    <a:pt x="158" y="40"/>
                  </a:cubicBezTo>
                  <a:cubicBezTo>
                    <a:pt x="159" y="40"/>
                    <a:pt x="159" y="40"/>
                    <a:pt x="159" y="40"/>
                  </a:cubicBezTo>
                  <a:cubicBezTo>
                    <a:pt x="160" y="40"/>
                    <a:pt x="160" y="40"/>
                    <a:pt x="160" y="40"/>
                  </a:cubicBezTo>
                  <a:cubicBezTo>
                    <a:pt x="161" y="39"/>
                    <a:pt x="161" y="39"/>
                    <a:pt x="161" y="39"/>
                  </a:cubicBezTo>
                  <a:cubicBezTo>
                    <a:pt x="162" y="39"/>
                    <a:pt x="162" y="39"/>
                    <a:pt x="162" y="39"/>
                  </a:cubicBezTo>
                  <a:cubicBezTo>
                    <a:pt x="163" y="38"/>
                    <a:pt x="163" y="38"/>
                    <a:pt x="163" y="38"/>
                  </a:cubicBezTo>
                  <a:cubicBezTo>
                    <a:pt x="163" y="38"/>
                    <a:pt x="163" y="38"/>
                    <a:pt x="163" y="38"/>
                  </a:cubicBezTo>
                  <a:cubicBezTo>
                    <a:pt x="164" y="38"/>
                    <a:pt x="164" y="38"/>
                    <a:pt x="164" y="38"/>
                  </a:cubicBezTo>
                  <a:cubicBezTo>
                    <a:pt x="164" y="37"/>
                    <a:pt x="164" y="37"/>
                    <a:pt x="164" y="37"/>
                  </a:cubicBezTo>
                  <a:cubicBezTo>
                    <a:pt x="165" y="36"/>
                    <a:pt x="165" y="36"/>
                    <a:pt x="165" y="36"/>
                  </a:cubicBezTo>
                  <a:cubicBezTo>
                    <a:pt x="166" y="35"/>
                    <a:pt x="166" y="35"/>
                    <a:pt x="166" y="35"/>
                  </a:cubicBezTo>
                  <a:cubicBezTo>
                    <a:pt x="166" y="35"/>
                    <a:pt x="166" y="35"/>
                    <a:pt x="166" y="35"/>
                  </a:cubicBezTo>
                  <a:cubicBezTo>
                    <a:pt x="166" y="34"/>
                    <a:pt x="166" y="34"/>
                    <a:pt x="166" y="34"/>
                  </a:cubicBezTo>
                  <a:cubicBezTo>
                    <a:pt x="167" y="34"/>
                    <a:pt x="167" y="34"/>
                    <a:pt x="167" y="34"/>
                  </a:cubicBezTo>
                  <a:cubicBezTo>
                    <a:pt x="167" y="34"/>
                    <a:pt x="167" y="34"/>
                    <a:pt x="167" y="34"/>
                  </a:cubicBezTo>
                  <a:cubicBezTo>
                    <a:pt x="167" y="34"/>
                    <a:pt x="167" y="34"/>
                    <a:pt x="167" y="34"/>
                  </a:cubicBezTo>
                  <a:cubicBezTo>
                    <a:pt x="167" y="35"/>
                    <a:pt x="167" y="35"/>
                    <a:pt x="167" y="35"/>
                  </a:cubicBezTo>
                  <a:cubicBezTo>
                    <a:pt x="167" y="35"/>
                    <a:pt x="167" y="35"/>
                    <a:pt x="167" y="35"/>
                  </a:cubicBezTo>
                  <a:cubicBezTo>
                    <a:pt x="167" y="36"/>
                    <a:pt x="167" y="36"/>
                    <a:pt x="167" y="36"/>
                  </a:cubicBezTo>
                  <a:cubicBezTo>
                    <a:pt x="167" y="36"/>
                    <a:pt x="167" y="36"/>
                    <a:pt x="167" y="36"/>
                  </a:cubicBezTo>
                  <a:cubicBezTo>
                    <a:pt x="168" y="37"/>
                    <a:pt x="168" y="37"/>
                    <a:pt x="168" y="37"/>
                  </a:cubicBezTo>
                  <a:cubicBezTo>
                    <a:pt x="167" y="38"/>
                    <a:pt x="167" y="38"/>
                    <a:pt x="167" y="38"/>
                  </a:cubicBezTo>
                  <a:cubicBezTo>
                    <a:pt x="167" y="38"/>
                    <a:pt x="167" y="38"/>
                    <a:pt x="167" y="38"/>
                  </a:cubicBezTo>
                  <a:cubicBezTo>
                    <a:pt x="168" y="38"/>
                    <a:pt x="168" y="38"/>
                    <a:pt x="168" y="38"/>
                  </a:cubicBezTo>
                  <a:cubicBezTo>
                    <a:pt x="168" y="37"/>
                    <a:pt x="168" y="37"/>
                    <a:pt x="168" y="37"/>
                  </a:cubicBezTo>
                  <a:cubicBezTo>
                    <a:pt x="168" y="36"/>
                    <a:pt x="168" y="36"/>
                    <a:pt x="168" y="36"/>
                  </a:cubicBezTo>
                  <a:cubicBezTo>
                    <a:pt x="168" y="36"/>
                    <a:pt x="168" y="36"/>
                    <a:pt x="168" y="36"/>
                  </a:cubicBezTo>
                  <a:cubicBezTo>
                    <a:pt x="168" y="35"/>
                    <a:pt x="168" y="35"/>
                    <a:pt x="168" y="35"/>
                  </a:cubicBezTo>
                  <a:cubicBezTo>
                    <a:pt x="168" y="35"/>
                    <a:pt x="168" y="35"/>
                    <a:pt x="168" y="35"/>
                  </a:cubicBezTo>
                  <a:cubicBezTo>
                    <a:pt x="169" y="35"/>
                    <a:pt x="169" y="35"/>
                    <a:pt x="169" y="35"/>
                  </a:cubicBezTo>
                  <a:cubicBezTo>
                    <a:pt x="169" y="36"/>
                    <a:pt x="169" y="36"/>
                    <a:pt x="169" y="36"/>
                  </a:cubicBezTo>
                  <a:cubicBezTo>
                    <a:pt x="169" y="36"/>
                    <a:pt x="169" y="36"/>
                    <a:pt x="169" y="36"/>
                  </a:cubicBezTo>
                  <a:cubicBezTo>
                    <a:pt x="170" y="36"/>
                    <a:pt x="170" y="36"/>
                    <a:pt x="170" y="36"/>
                  </a:cubicBezTo>
                  <a:cubicBezTo>
                    <a:pt x="171" y="36"/>
                    <a:pt x="171" y="36"/>
                    <a:pt x="171" y="36"/>
                  </a:cubicBezTo>
                  <a:cubicBezTo>
                    <a:pt x="171" y="36"/>
                    <a:pt x="171" y="36"/>
                    <a:pt x="171" y="36"/>
                  </a:cubicBezTo>
                  <a:cubicBezTo>
                    <a:pt x="171" y="35"/>
                    <a:pt x="171" y="35"/>
                    <a:pt x="171" y="35"/>
                  </a:cubicBezTo>
                  <a:cubicBezTo>
                    <a:pt x="171" y="35"/>
                    <a:pt x="171" y="35"/>
                    <a:pt x="171" y="35"/>
                  </a:cubicBezTo>
                  <a:cubicBezTo>
                    <a:pt x="171" y="35"/>
                    <a:pt x="171" y="35"/>
                    <a:pt x="171" y="35"/>
                  </a:cubicBezTo>
                  <a:cubicBezTo>
                    <a:pt x="172" y="34"/>
                    <a:pt x="172" y="34"/>
                    <a:pt x="172" y="34"/>
                  </a:cubicBezTo>
                  <a:cubicBezTo>
                    <a:pt x="172" y="34"/>
                    <a:pt x="172" y="34"/>
                    <a:pt x="172" y="34"/>
                  </a:cubicBezTo>
                  <a:cubicBezTo>
                    <a:pt x="172" y="33"/>
                    <a:pt x="172" y="33"/>
                    <a:pt x="172" y="33"/>
                  </a:cubicBezTo>
                  <a:cubicBezTo>
                    <a:pt x="172" y="32"/>
                    <a:pt x="172" y="32"/>
                    <a:pt x="172" y="32"/>
                  </a:cubicBezTo>
                  <a:cubicBezTo>
                    <a:pt x="172" y="32"/>
                    <a:pt x="172" y="32"/>
                    <a:pt x="172" y="32"/>
                  </a:cubicBezTo>
                  <a:cubicBezTo>
                    <a:pt x="173" y="33"/>
                    <a:pt x="173" y="33"/>
                    <a:pt x="173" y="33"/>
                  </a:cubicBezTo>
                  <a:cubicBezTo>
                    <a:pt x="173" y="33"/>
                    <a:pt x="173" y="33"/>
                    <a:pt x="173" y="33"/>
                  </a:cubicBezTo>
                  <a:cubicBezTo>
                    <a:pt x="174" y="33"/>
                    <a:pt x="174" y="33"/>
                    <a:pt x="174" y="33"/>
                  </a:cubicBezTo>
                  <a:cubicBezTo>
                    <a:pt x="175" y="32"/>
                    <a:pt x="175" y="32"/>
                    <a:pt x="175" y="32"/>
                  </a:cubicBezTo>
                  <a:cubicBezTo>
                    <a:pt x="176" y="32"/>
                    <a:pt x="176" y="32"/>
                    <a:pt x="176" y="32"/>
                  </a:cubicBezTo>
                  <a:cubicBezTo>
                    <a:pt x="177" y="32"/>
                    <a:pt x="177" y="32"/>
                    <a:pt x="177" y="32"/>
                  </a:cubicBezTo>
                  <a:cubicBezTo>
                    <a:pt x="177" y="32"/>
                    <a:pt x="177" y="32"/>
                    <a:pt x="177" y="32"/>
                  </a:cubicBezTo>
                  <a:cubicBezTo>
                    <a:pt x="179" y="32"/>
                    <a:pt x="179" y="32"/>
                    <a:pt x="179" y="32"/>
                  </a:cubicBezTo>
                  <a:cubicBezTo>
                    <a:pt x="180" y="32"/>
                    <a:pt x="180" y="32"/>
                    <a:pt x="180" y="32"/>
                  </a:cubicBezTo>
                  <a:cubicBezTo>
                    <a:pt x="181" y="33"/>
                    <a:pt x="181" y="33"/>
                    <a:pt x="181" y="33"/>
                  </a:cubicBezTo>
                  <a:cubicBezTo>
                    <a:pt x="182" y="33"/>
                    <a:pt x="182" y="33"/>
                    <a:pt x="182" y="33"/>
                  </a:cubicBezTo>
                  <a:cubicBezTo>
                    <a:pt x="183" y="33"/>
                    <a:pt x="183" y="33"/>
                    <a:pt x="183" y="33"/>
                  </a:cubicBezTo>
                  <a:cubicBezTo>
                    <a:pt x="183" y="34"/>
                    <a:pt x="183" y="34"/>
                    <a:pt x="183" y="34"/>
                  </a:cubicBezTo>
                  <a:cubicBezTo>
                    <a:pt x="184" y="34"/>
                    <a:pt x="184" y="34"/>
                    <a:pt x="184" y="34"/>
                  </a:cubicBezTo>
                  <a:cubicBezTo>
                    <a:pt x="184" y="34"/>
                    <a:pt x="184" y="34"/>
                    <a:pt x="184" y="34"/>
                  </a:cubicBezTo>
                  <a:cubicBezTo>
                    <a:pt x="185" y="35"/>
                    <a:pt x="185" y="35"/>
                    <a:pt x="185" y="35"/>
                  </a:cubicBezTo>
                  <a:cubicBezTo>
                    <a:pt x="185" y="35"/>
                    <a:pt x="185" y="35"/>
                    <a:pt x="185" y="35"/>
                  </a:cubicBezTo>
                  <a:cubicBezTo>
                    <a:pt x="186" y="36"/>
                    <a:pt x="186" y="36"/>
                    <a:pt x="186" y="36"/>
                  </a:cubicBezTo>
                  <a:cubicBezTo>
                    <a:pt x="186" y="37"/>
                    <a:pt x="186" y="37"/>
                    <a:pt x="186" y="37"/>
                  </a:cubicBezTo>
                  <a:cubicBezTo>
                    <a:pt x="187" y="37"/>
                    <a:pt x="187" y="37"/>
                    <a:pt x="187" y="37"/>
                  </a:cubicBezTo>
                  <a:cubicBezTo>
                    <a:pt x="187" y="38"/>
                    <a:pt x="187" y="38"/>
                    <a:pt x="187" y="38"/>
                  </a:cubicBezTo>
                  <a:cubicBezTo>
                    <a:pt x="187" y="39"/>
                    <a:pt x="187" y="39"/>
                    <a:pt x="187" y="39"/>
                  </a:cubicBezTo>
                  <a:cubicBezTo>
                    <a:pt x="187" y="40"/>
                    <a:pt x="187" y="40"/>
                    <a:pt x="187" y="40"/>
                  </a:cubicBezTo>
                  <a:cubicBezTo>
                    <a:pt x="186" y="40"/>
                    <a:pt x="186" y="40"/>
                    <a:pt x="186" y="40"/>
                  </a:cubicBezTo>
                  <a:cubicBezTo>
                    <a:pt x="185" y="40"/>
                    <a:pt x="185" y="40"/>
                    <a:pt x="185" y="40"/>
                  </a:cubicBezTo>
                  <a:cubicBezTo>
                    <a:pt x="185" y="41"/>
                    <a:pt x="185" y="41"/>
                    <a:pt x="185" y="41"/>
                  </a:cubicBezTo>
                  <a:cubicBezTo>
                    <a:pt x="185" y="41"/>
                    <a:pt x="185" y="41"/>
                    <a:pt x="185" y="41"/>
                  </a:cubicBezTo>
                  <a:cubicBezTo>
                    <a:pt x="184" y="41"/>
                    <a:pt x="184" y="41"/>
                    <a:pt x="184" y="41"/>
                  </a:cubicBezTo>
                  <a:cubicBezTo>
                    <a:pt x="183" y="43"/>
                    <a:pt x="183" y="43"/>
                    <a:pt x="183" y="43"/>
                  </a:cubicBezTo>
                  <a:cubicBezTo>
                    <a:pt x="183" y="43"/>
                    <a:pt x="183" y="43"/>
                    <a:pt x="183" y="43"/>
                  </a:cubicBezTo>
                  <a:cubicBezTo>
                    <a:pt x="182" y="43"/>
                    <a:pt x="182" y="43"/>
                    <a:pt x="182" y="43"/>
                  </a:cubicBezTo>
                  <a:cubicBezTo>
                    <a:pt x="182" y="43"/>
                    <a:pt x="182" y="43"/>
                    <a:pt x="182" y="43"/>
                  </a:cubicBezTo>
                  <a:cubicBezTo>
                    <a:pt x="180" y="42"/>
                    <a:pt x="180" y="42"/>
                    <a:pt x="180" y="42"/>
                  </a:cubicBezTo>
                  <a:cubicBezTo>
                    <a:pt x="180" y="42"/>
                    <a:pt x="180" y="42"/>
                    <a:pt x="180" y="42"/>
                  </a:cubicBezTo>
                  <a:cubicBezTo>
                    <a:pt x="179" y="43"/>
                    <a:pt x="179" y="43"/>
                    <a:pt x="179" y="43"/>
                  </a:cubicBezTo>
                  <a:cubicBezTo>
                    <a:pt x="179" y="44"/>
                    <a:pt x="179" y="44"/>
                    <a:pt x="179" y="44"/>
                  </a:cubicBezTo>
                  <a:cubicBezTo>
                    <a:pt x="179" y="44"/>
                    <a:pt x="179" y="44"/>
                    <a:pt x="179" y="44"/>
                  </a:cubicBezTo>
                  <a:cubicBezTo>
                    <a:pt x="179" y="44"/>
                    <a:pt x="179" y="44"/>
                    <a:pt x="179" y="44"/>
                  </a:cubicBezTo>
                  <a:cubicBezTo>
                    <a:pt x="179" y="45"/>
                    <a:pt x="179" y="45"/>
                    <a:pt x="179" y="45"/>
                  </a:cubicBezTo>
                  <a:cubicBezTo>
                    <a:pt x="180" y="45"/>
                    <a:pt x="180" y="45"/>
                    <a:pt x="180" y="45"/>
                  </a:cubicBezTo>
                  <a:cubicBezTo>
                    <a:pt x="180" y="45"/>
                    <a:pt x="180" y="45"/>
                    <a:pt x="180" y="45"/>
                  </a:cubicBezTo>
                  <a:cubicBezTo>
                    <a:pt x="180" y="46"/>
                    <a:pt x="180" y="46"/>
                    <a:pt x="180" y="46"/>
                  </a:cubicBezTo>
                  <a:cubicBezTo>
                    <a:pt x="180" y="46"/>
                    <a:pt x="180" y="46"/>
                    <a:pt x="180" y="46"/>
                  </a:cubicBezTo>
                  <a:cubicBezTo>
                    <a:pt x="179" y="46"/>
                    <a:pt x="179" y="46"/>
                    <a:pt x="179" y="46"/>
                  </a:cubicBezTo>
                  <a:cubicBezTo>
                    <a:pt x="178" y="46"/>
                    <a:pt x="178" y="46"/>
                    <a:pt x="178" y="46"/>
                  </a:cubicBezTo>
                  <a:cubicBezTo>
                    <a:pt x="177" y="47"/>
                    <a:pt x="177" y="47"/>
                    <a:pt x="177" y="47"/>
                  </a:cubicBezTo>
                  <a:cubicBezTo>
                    <a:pt x="176" y="47"/>
                    <a:pt x="176" y="47"/>
                    <a:pt x="176" y="47"/>
                  </a:cubicBezTo>
                  <a:cubicBezTo>
                    <a:pt x="176" y="47"/>
                    <a:pt x="176" y="47"/>
                    <a:pt x="176" y="47"/>
                  </a:cubicBezTo>
                  <a:cubicBezTo>
                    <a:pt x="175" y="48"/>
                    <a:pt x="175" y="48"/>
                    <a:pt x="175" y="48"/>
                  </a:cubicBezTo>
                  <a:cubicBezTo>
                    <a:pt x="174" y="47"/>
                    <a:pt x="174" y="47"/>
                    <a:pt x="174" y="47"/>
                  </a:cubicBezTo>
                  <a:cubicBezTo>
                    <a:pt x="174" y="47"/>
                    <a:pt x="174" y="47"/>
                    <a:pt x="174" y="47"/>
                  </a:cubicBezTo>
                  <a:cubicBezTo>
                    <a:pt x="173" y="47"/>
                    <a:pt x="173" y="47"/>
                    <a:pt x="173" y="47"/>
                  </a:cubicBezTo>
                  <a:cubicBezTo>
                    <a:pt x="173" y="47"/>
                    <a:pt x="173" y="47"/>
                    <a:pt x="173" y="47"/>
                  </a:cubicBezTo>
                  <a:cubicBezTo>
                    <a:pt x="172" y="47"/>
                    <a:pt x="172" y="47"/>
                    <a:pt x="172" y="47"/>
                  </a:cubicBezTo>
                  <a:cubicBezTo>
                    <a:pt x="172" y="46"/>
                    <a:pt x="172" y="46"/>
                    <a:pt x="172" y="46"/>
                  </a:cubicBezTo>
                  <a:cubicBezTo>
                    <a:pt x="172" y="46"/>
                    <a:pt x="172" y="46"/>
                    <a:pt x="172" y="46"/>
                  </a:cubicBezTo>
                  <a:cubicBezTo>
                    <a:pt x="171" y="47"/>
                    <a:pt x="171" y="47"/>
                    <a:pt x="171" y="47"/>
                  </a:cubicBezTo>
                  <a:cubicBezTo>
                    <a:pt x="171" y="47"/>
                    <a:pt x="171" y="47"/>
                    <a:pt x="171" y="47"/>
                  </a:cubicBezTo>
                  <a:cubicBezTo>
                    <a:pt x="171" y="47"/>
                    <a:pt x="171" y="47"/>
                    <a:pt x="171" y="47"/>
                  </a:cubicBezTo>
                  <a:cubicBezTo>
                    <a:pt x="170" y="47"/>
                    <a:pt x="170" y="47"/>
                    <a:pt x="170" y="47"/>
                  </a:cubicBezTo>
                  <a:cubicBezTo>
                    <a:pt x="170" y="47"/>
                    <a:pt x="170" y="47"/>
                    <a:pt x="170" y="47"/>
                  </a:cubicBezTo>
                  <a:cubicBezTo>
                    <a:pt x="170" y="47"/>
                    <a:pt x="170" y="47"/>
                    <a:pt x="170" y="47"/>
                  </a:cubicBezTo>
                  <a:cubicBezTo>
                    <a:pt x="169" y="47"/>
                    <a:pt x="169" y="47"/>
                    <a:pt x="169" y="47"/>
                  </a:cubicBezTo>
                  <a:cubicBezTo>
                    <a:pt x="169" y="47"/>
                    <a:pt x="169" y="47"/>
                    <a:pt x="169" y="47"/>
                  </a:cubicBezTo>
                  <a:cubicBezTo>
                    <a:pt x="168" y="48"/>
                    <a:pt x="168" y="48"/>
                    <a:pt x="168" y="48"/>
                  </a:cubicBezTo>
                  <a:cubicBezTo>
                    <a:pt x="168" y="48"/>
                    <a:pt x="168" y="48"/>
                    <a:pt x="168" y="48"/>
                  </a:cubicBezTo>
                  <a:cubicBezTo>
                    <a:pt x="167" y="48"/>
                    <a:pt x="167" y="48"/>
                    <a:pt x="167" y="48"/>
                  </a:cubicBezTo>
                  <a:cubicBezTo>
                    <a:pt x="166" y="47"/>
                    <a:pt x="166" y="47"/>
                    <a:pt x="166" y="47"/>
                  </a:cubicBezTo>
                  <a:cubicBezTo>
                    <a:pt x="165" y="48"/>
                    <a:pt x="165" y="48"/>
                    <a:pt x="165" y="48"/>
                  </a:cubicBezTo>
                  <a:cubicBezTo>
                    <a:pt x="165" y="48"/>
                    <a:pt x="165" y="48"/>
                    <a:pt x="165" y="48"/>
                  </a:cubicBezTo>
                  <a:cubicBezTo>
                    <a:pt x="164" y="48"/>
                    <a:pt x="164" y="48"/>
                    <a:pt x="164" y="48"/>
                  </a:cubicBezTo>
                  <a:cubicBezTo>
                    <a:pt x="163" y="48"/>
                    <a:pt x="163" y="48"/>
                    <a:pt x="163" y="48"/>
                  </a:cubicBezTo>
                  <a:cubicBezTo>
                    <a:pt x="164" y="48"/>
                    <a:pt x="164" y="48"/>
                    <a:pt x="164" y="48"/>
                  </a:cubicBezTo>
                  <a:cubicBezTo>
                    <a:pt x="165" y="48"/>
                    <a:pt x="165" y="48"/>
                    <a:pt x="165" y="48"/>
                  </a:cubicBezTo>
                  <a:cubicBezTo>
                    <a:pt x="166" y="48"/>
                    <a:pt x="166" y="48"/>
                    <a:pt x="166" y="48"/>
                  </a:cubicBezTo>
                  <a:cubicBezTo>
                    <a:pt x="167" y="48"/>
                    <a:pt x="167" y="48"/>
                    <a:pt x="167" y="48"/>
                  </a:cubicBezTo>
                  <a:cubicBezTo>
                    <a:pt x="168" y="48"/>
                    <a:pt x="168" y="48"/>
                    <a:pt x="168" y="48"/>
                  </a:cubicBezTo>
                  <a:cubicBezTo>
                    <a:pt x="168" y="48"/>
                    <a:pt x="168" y="48"/>
                    <a:pt x="168" y="48"/>
                  </a:cubicBezTo>
                  <a:cubicBezTo>
                    <a:pt x="169" y="48"/>
                    <a:pt x="169" y="48"/>
                    <a:pt x="169" y="48"/>
                  </a:cubicBezTo>
                  <a:cubicBezTo>
                    <a:pt x="171" y="48"/>
                    <a:pt x="171" y="48"/>
                    <a:pt x="171" y="48"/>
                  </a:cubicBezTo>
                  <a:cubicBezTo>
                    <a:pt x="172" y="49"/>
                    <a:pt x="172" y="49"/>
                    <a:pt x="172" y="49"/>
                  </a:cubicBezTo>
                  <a:cubicBezTo>
                    <a:pt x="172" y="49"/>
                    <a:pt x="172" y="49"/>
                    <a:pt x="172" y="49"/>
                  </a:cubicBezTo>
                  <a:cubicBezTo>
                    <a:pt x="173" y="48"/>
                    <a:pt x="173" y="48"/>
                    <a:pt x="173" y="48"/>
                  </a:cubicBezTo>
                  <a:cubicBezTo>
                    <a:pt x="173" y="48"/>
                    <a:pt x="173" y="48"/>
                    <a:pt x="173" y="48"/>
                  </a:cubicBezTo>
                  <a:cubicBezTo>
                    <a:pt x="174" y="48"/>
                    <a:pt x="174" y="48"/>
                    <a:pt x="174" y="48"/>
                  </a:cubicBezTo>
                  <a:cubicBezTo>
                    <a:pt x="174" y="49"/>
                    <a:pt x="174" y="49"/>
                    <a:pt x="174" y="49"/>
                  </a:cubicBezTo>
                  <a:cubicBezTo>
                    <a:pt x="175" y="49"/>
                    <a:pt x="175" y="49"/>
                    <a:pt x="175" y="49"/>
                  </a:cubicBezTo>
                  <a:cubicBezTo>
                    <a:pt x="175" y="50"/>
                    <a:pt x="175" y="50"/>
                    <a:pt x="175" y="50"/>
                  </a:cubicBezTo>
                  <a:cubicBezTo>
                    <a:pt x="175" y="50"/>
                    <a:pt x="175" y="50"/>
                    <a:pt x="175" y="50"/>
                  </a:cubicBezTo>
                  <a:cubicBezTo>
                    <a:pt x="175" y="51"/>
                    <a:pt x="175" y="51"/>
                    <a:pt x="175" y="51"/>
                  </a:cubicBezTo>
                  <a:cubicBezTo>
                    <a:pt x="174" y="51"/>
                    <a:pt x="174" y="51"/>
                    <a:pt x="174" y="51"/>
                  </a:cubicBezTo>
                  <a:cubicBezTo>
                    <a:pt x="174" y="51"/>
                    <a:pt x="174" y="51"/>
                    <a:pt x="174" y="51"/>
                  </a:cubicBezTo>
                  <a:cubicBezTo>
                    <a:pt x="174" y="51"/>
                    <a:pt x="174" y="51"/>
                    <a:pt x="174" y="51"/>
                  </a:cubicBezTo>
                  <a:cubicBezTo>
                    <a:pt x="174" y="52"/>
                    <a:pt x="174" y="52"/>
                    <a:pt x="174" y="52"/>
                  </a:cubicBezTo>
                  <a:cubicBezTo>
                    <a:pt x="173" y="52"/>
                    <a:pt x="173" y="52"/>
                    <a:pt x="173" y="52"/>
                  </a:cubicBezTo>
                  <a:cubicBezTo>
                    <a:pt x="171" y="53"/>
                    <a:pt x="171" y="53"/>
                    <a:pt x="171" y="53"/>
                  </a:cubicBezTo>
                  <a:cubicBezTo>
                    <a:pt x="171" y="52"/>
                    <a:pt x="171" y="52"/>
                    <a:pt x="171" y="52"/>
                  </a:cubicBezTo>
                  <a:cubicBezTo>
                    <a:pt x="170" y="53"/>
                    <a:pt x="170" y="53"/>
                    <a:pt x="170" y="53"/>
                  </a:cubicBezTo>
                  <a:cubicBezTo>
                    <a:pt x="168" y="53"/>
                    <a:pt x="168" y="53"/>
                    <a:pt x="168" y="53"/>
                  </a:cubicBezTo>
                  <a:cubicBezTo>
                    <a:pt x="168" y="52"/>
                    <a:pt x="168" y="52"/>
                    <a:pt x="168" y="52"/>
                  </a:cubicBezTo>
                  <a:cubicBezTo>
                    <a:pt x="166" y="51"/>
                    <a:pt x="166" y="51"/>
                    <a:pt x="166" y="51"/>
                  </a:cubicBezTo>
                  <a:cubicBezTo>
                    <a:pt x="165" y="51"/>
                    <a:pt x="165" y="51"/>
                    <a:pt x="165" y="51"/>
                  </a:cubicBezTo>
                  <a:cubicBezTo>
                    <a:pt x="164" y="51"/>
                    <a:pt x="164" y="51"/>
                    <a:pt x="164" y="51"/>
                  </a:cubicBezTo>
                  <a:cubicBezTo>
                    <a:pt x="164" y="51"/>
                    <a:pt x="164" y="51"/>
                    <a:pt x="164" y="51"/>
                  </a:cubicBezTo>
                  <a:cubicBezTo>
                    <a:pt x="163" y="52"/>
                    <a:pt x="163" y="52"/>
                    <a:pt x="163" y="52"/>
                  </a:cubicBezTo>
                  <a:cubicBezTo>
                    <a:pt x="162" y="53"/>
                    <a:pt x="162" y="53"/>
                    <a:pt x="162" y="53"/>
                  </a:cubicBezTo>
                  <a:cubicBezTo>
                    <a:pt x="162" y="53"/>
                    <a:pt x="162" y="53"/>
                    <a:pt x="162" y="53"/>
                  </a:cubicBezTo>
                  <a:cubicBezTo>
                    <a:pt x="161" y="53"/>
                    <a:pt x="161" y="53"/>
                    <a:pt x="161" y="53"/>
                  </a:cubicBezTo>
                  <a:cubicBezTo>
                    <a:pt x="162" y="54"/>
                    <a:pt x="162" y="54"/>
                    <a:pt x="162" y="54"/>
                  </a:cubicBezTo>
                  <a:cubicBezTo>
                    <a:pt x="162" y="54"/>
                    <a:pt x="162" y="54"/>
                    <a:pt x="162" y="54"/>
                  </a:cubicBezTo>
                  <a:cubicBezTo>
                    <a:pt x="162" y="54"/>
                    <a:pt x="162" y="54"/>
                    <a:pt x="162" y="54"/>
                  </a:cubicBezTo>
                  <a:cubicBezTo>
                    <a:pt x="162" y="55"/>
                    <a:pt x="162" y="55"/>
                    <a:pt x="162" y="55"/>
                  </a:cubicBezTo>
                  <a:cubicBezTo>
                    <a:pt x="162" y="55"/>
                    <a:pt x="162" y="55"/>
                    <a:pt x="162" y="55"/>
                  </a:cubicBezTo>
                  <a:cubicBezTo>
                    <a:pt x="161" y="55"/>
                    <a:pt x="161" y="55"/>
                    <a:pt x="161" y="55"/>
                  </a:cubicBezTo>
                  <a:cubicBezTo>
                    <a:pt x="161" y="55"/>
                    <a:pt x="161" y="55"/>
                    <a:pt x="161" y="55"/>
                  </a:cubicBezTo>
                  <a:cubicBezTo>
                    <a:pt x="162" y="56"/>
                    <a:pt x="162" y="56"/>
                    <a:pt x="162" y="56"/>
                  </a:cubicBezTo>
                  <a:cubicBezTo>
                    <a:pt x="163" y="56"/>
                    <a:pt x="163" y="56"/>
                    <a:pt x="163" y="56"/>
                  </a:cubicBezTo>
                  <a:cubicBezTo>
                    <a:pt x="163" y="56"/>
                    <a:pt x="163" y="56"/>
                    <a:pt x="163" y="56"/>
                  </a:cubicBezTo>
                  <a:cubicBezTo>
                    <a:pt x="163" y="56"/>
                    <a:pt x="163" y="56"/>
                    <a:pt x="163" y="56"/>
                  </a:cubicBezTo>
                  <a:cubicBezTo>
                    <a:pt x="164" y="55"/>
                    <a:pt x="164" y="55"/>
                    <a:pt x="164" y="55"/>
                  </a:cubicBezTo>
                  <a:cubicBezTo>
                    <a:pt x="165" y="54"/>
                    <a:pt x="165" y="54"/>
                    <a:pt x="165" y="54"/>
                  </a:cubicBezTo>
                  <a:cubicBezTo>
                    <a:pt x="166" y="54"/>
                    <a:pt x="166" y="54"/>
                    <a:pt x="166" y="54"/>
                  </a:cubicBezTo>
                  <a:cubicBezTo>
                    <a:pt x="167" y="54"/>
                    <a:pt x="167" y="54"/>
                    <a:pt x="167" y="54"/>
                  </a:cubicBezTo>
                  <a:cubicBezTo>
                    <a:pt x="168" y="53"/>
                    <a:pt x="168" y="53"/>
                    <a:pt x="168" y="53"/>
                  </a:cubicBezTo>
                  <a:cubicBezTo>
                    <a:pt x="169" y="53"/>
                    <a:pt x="169" y="53"/>
                    <a:pt x="169" y="53"/>
                  </a:cubicBezTo>
                  <a:cubicBezTo>
                    <a:pt x="169" y="54"/>
                    <a:pt x="169" y="54"/>
                    <a:pt x="169" y="54"/>
                  </a:cubicBezTo>
                  <a:cubicBezTo>
                    <a:pt x="170" y="54"/>
                    <a:pt x="170" y="54"/>
                    <a:pt x="170" y="54"/>
                  </a:cubicBezTo>
                  <a:cubicBezTo>
                    <a:pt x="170" y="54"/>
                    <a:pt x="170" y="54"/>
                    <a:pt x="170" y="54"/>
                  </a:cubicBezTo>
                  <a:cubicBezTo>
                    <a:pt x="171" y="54"/>
                    <a:pt x="171" y="54"/>
                    <a:pt x="171" y="54"/>
                  </a:cubicBezTo>
                  <a:cubicBezTo>
                    <a:pt x="171" y="55"/>
                    <a:pt x="171" y="55"/>
                    <a:pt x="171" y="55"/>
                  </a:cubicBezTo>
                  <a:cubicBezTo>
                    <a:pt x="171" y="55"/>
                    <a:pt x="171" y="55"/>
                    <a:pt x="171" y="55"/>
                  </a:cubicBezTo>
                  <a:cubicBezTo>
                    <a:pt x="170" y="56"/>
                    <a:pt x="170" y="56"/>
                    <a:pt x="170" y="56"/>
                  </a:cubicBezTo>
                  <a:cubicBezTo>
                    <a:pt x="169" y="57"/>
                    <a:pt x="169" y="57"/>
                    <a:pt x="169" y="57"/>
                  </a:cubicBezTo>
                  <a:cubicBezTo>
                    <a:pt x="169" y="57"/>
                    <a:pt x="169" y="57"/>
                    <a:pt x="169" y="57"/>
                  </a:cubicBezTo>
                  <a:cubicBezTo>
                    <a:pt x="168" y="58"/>
                    <a:pt x="168" y="58"/>
                    <a:pt x="168" y="58"/>
                  </a:cubicBezTo>
                  <a:cubicBezTo>
                    <a:pt x="167" y="59"/>
                    <a:pt x="167" y="59"/>
                    <a:pt x="167" y="59"/>
                  </a:cubicBezTo>
                  <a:cubicBezTo>
                    <a:pt x="166" y="60"/>
                    <a:pt x="166" y="60"/>
                    <a:pt x="166" y="60"/>
                  </a:cubicBezTo>
                  <a:cubicBezTo>
                    <a:pt x="165" y="62"/>
                    <a:pt x="165" y="62"/>
                    <a:pt x="165" y="62"/>
                  </a:cubicBezTo>
                  <a:cubicBezTo>
                    <a:pt x="165" y="63"/>
                    <a:pt x="165" y="63"/>
                    <a:pt x="165" y="63"/>
                  </a:cubicBezTo>
                  <a:cubicBezTo>
                    <a:pt x="164" y="63"/>
                    <a:pt x="164" y="63"/>
                    <a:pt x="164" y="63"/>
                  </a:cubicBezTo>
                  <a:cubicBezTo>
                    <a:pt x="164" y="64"/>
                    <a:pt x="164" y="64"/>
                    <a:pt x="164" y="64"/>
                  </a:cubicBezTo>
                  <a:cubicBezTo>
                    <a:pt x="164" y="65"/>
                    <a:pt x="164" y="65"/>
                    <a:pt x="164" y="65"/>
                  </a:cubicBezTo>
                  <a:cubicBezTo>
                    <a:pt x="164" y="65"/>
                    <a:pt x="164" y="65"/>
                    <a:pt x="164" y="65"/>
                  </a:cubicBezTo>
                  <a:cubicBezTo>
                    <a:pt x="163" y="66"/>
                    <a:pt x="163" y="66"/>
                    <a:pt x="163" y="66"/>
                  </a:cubicBezTo>
                  <a:cubicBezTo>
                    <a:pt x="163" y="67"/>
                    <a:pt x="163" y="67"/>
                    <a:pt x="163" y="67"/>
                  </a:cubicBezTo>
                  <a:cubicBezTo>
                    <a:pt x="163" y="68"/>
                    <a:pt x="163" y="68"/>
                    <a:pt x="163" y="68"/>
                  </a:cubicBezTo>
                  <a:cubicBezTo>
                    <a:pt x="162" y="70"/>
                    <a:pt x="162" y="70"/>
                    <a:pt x="162" y="70"/>
                  </a:cubicBezTo>
                  <a:cubicBezTo>
                    <a:pt x="163" y="70"/>
                    <a:pt x="163" y="70"/>
                    <a:pt x="163" y="70"/>
                  </a:cubicBezTo>
                  <a:cubicBezTo>
                    <a:pt x="163" y="71"/>
                    <a:pt x="163" y="71"/>
                    <a:pt x="163" y="71"/>
                  </a:cubicBezTo>
                  <a:cubicBezTo>
                    <a:pt x="162" y="72"/>
                    <a:pt x="162" y="72"/>
                    <a:pt x="162" y="72"/>
                  </a:cubicBezTo>
                  <a:cubicBezTo>
                    <a:pt x="162" y="72"/>
                    <a:pt x="162" y="72"/>
                    <a:pt x="162" y="72"/>
                  </a:cubicBezTo>
                  <a:cubicBezTo>
                    <a:pt x="161" y="73"/>
                    <a:pt x="161" y="73"/>
                    <a:pt x="161" y="73"/>
                  </a:cubicBezTo>
                  <a:cubicBezTo>
                    <a:pt x="162" y="74"/>
                    <a:pt x="162" y="74"/>
                    <a:pt x="162" y="74"/>
                  </a:cubicBezTo>
                  <a:cubicBezTo>
                    <a:pt x="161" y="74"/>
                    <a:pt x="161" y="74"/>
                    <a:pt x="161" y="74"/>
                  </a:cubicBezTo>
                  <a:cubicBezTo>
                    <a:pt x="161" y="75"/>
                    <a:pt x="161" y="75"/>
                    <a:pt x="161" y="75"/>
                  </a:cubicBezTo>
                  <a:cubicBezTo>
                    <a:pt x="161" y="76"/>
                    <a:pt x="161" y="76"/>
                    <a:pt x="161" y="76"/>
                  </a:cubicBezTo>
                  <a:cubicBezTo>
                    <a:pt x="160" y="77"/>
                    <a:pt x="160" y="77"/>
                    <a:pt x="160" y="77"/>
                  </a:cubicBezTo>
                  <a:cubicBezTo>
                    <a:pt x="160" y="77"/>
                    <a:pt x="160" y="77"/>
                    <a:pt x="160" y="77"/>
                  </a:cubicBezTo>
                  <a:cubicBezTo>
                    <a:pt x="159" y="77"/>
                    <a:pt x="159" y="77"/>
                    <a:pt x="159" y="77"/>
                  </a:cubicBezTo>
                  <a:cubicBezTo>
                    <a:pt x="159" y="77"/>
                    <a:pt x="159" y="77"/>
                    <a:pt x="159" y="77"/>
                  </a:cubicBezTo>
                  <a:cubicBezTo>
                    <a:pt x="159" y="76"/>
                    <a:pt x="159" y="76"/>
                    <a:pt x="159" y="76"/>
                  </a:cubicBezTo>
                  <a:cubicBezTo>
                    <a:pt x="158" y="76"/>
                    <a:pt x="158" y="76"/>
                    <a:pt x="158" y="76"/>
                  </a:cubicBezTo>
                  <a:cubicBezTo>
                    <a:pt x="158" y="76"/>
                    <a:pt x="158" y="76"/>
                    <a:pt x="158" y="76"/>
                  </a:cubicBezTo>
                  <a:cubicBezTo>
                    <a:pt x="159" y="75"/>
                    <a:pt x="159" y="75"/>
                    <a:pt x="159" y="75"/>
                  </a:cubicBezTo>
                  <a:cubicBezTo>
                    <a:pt x="158" y="75"/>
                    <a:pt x="158" y="75"/>
                    <a:pt x="158" y="75"/>
                  </a:cubicBezTo>
                  <a:cubicBezTo>
                    <a:pt x="158" y="75"/>
                    <a:pt x="158" y="75"/>
                    <a:pt x="158" y="75"/>
                  </a:cubicBezTo>
                  <a:cubicBezTo>
                    <a:pt x="157" y="75"/>
                    <a:pt x="157" y="75"/>
                    <a:pt x="157" y="75"/>
                  </a:cubicBezTo>
                  <a:cubicBezTo>
                    <a:pt x="157" y="75"/>
                    <a:pt x="157" y="75"/>
                    <a:pt x="157" y="75"/>
                  </a:cubicBezTo>
                  <a:cubicBezTo>
                    <a:pt x="157" y="75"/>
                    <a:pt x="157" y="75"/>
                    <a:pt x="157" y="75"/>
                  </a:cubicBezTo>
                  <a:cubicBezTo>
                    <a:pt x="157" y="76"/>
                    <a:pt x="157" y="76"/>
                    <a:pt x="157" y="76"/>
                  </a:cubicBezTo>
                  <a:cubicBezTo>
                    <a:pt x="157" y="76"/>
                    <a:pt x="157" y="76"/>
                    <a:pt x="157" y="76"/>
                  </a:cubicBezTo>
                  <a:cubicBezTo>
                    <a:pt x="157" y="76"/>
                    <a:pt x="157" y="76"/>
                    <a:pt x="157" y="76"/>
                  </a:cubicBezTo>
                  <a:cubicBezTo>
                    <a:pt x="157" y="77"/>
                    <a:pt x="157" y="77"/>
                    <a:pt x="157" y="77"/>
                  </a:cubicBezTo>
                  <a:cubicBezTo>
                    <a:pt x="157" y="77"/>
                    <a:pt x="157" y="77"/>
                    <a:pt x="157" y="77"/>
                  </a:cubicBezTo>
                  <a:cubicBezTo>
                    <a:pt x="157" y="78"/>
                    <a:pt x="157" y="78"/>
                    <a:pt x="157" y="78"/>
                  </a:cubicBezTo>
                  <a:cubicBezTo>
                    <a:pt x="158" y="78"/>
                    <a:pt x="158" y="78"/>
                    <a:pt x="158" y="78"/>
                  </a:cubicBezTo>
                  <a:cubicBezTo>
                    <a:pt x="158" y="78"/>
                    <a:pt x="158" y="78"/>
                    <a:pt x="158" y="78"/>
                  </a:cubicBezTo>
                  <a:cubicBezTo>
                    <a:pt x="159" y="79"/>
                    <a:pt x="159" y="79"/>
                    <a:pt x="159" y="79"/>
                  </a:cubicBezTo>
                  <a:cubicBezTo>
                    <a:pt x="159" y="80"/>
                    <a:pt x="159" y="80"/>
                    <a:pt x="159" y="80"/>
                  </a:cubicBezTo>
                  <a:cubicBezTo>
                    <a:pt x="160" y="80"/>
                    <a:pt x="160" y="80"/>
                    <a:pt x="160" y="80"/>
                  </a:cubicBezTo>
                  <a:cubicBezTo>
                    <a:pt x="160" y="80"/>
                    <a:pt x="160" y="80"/>
                    <a:pt x="160" y="80"/>
                  </a:cubicBezTo>
                  <a:cubicBezTo>
                    <a:pt x="161" y="81"/>
                    <a:pt x="161" y="81"/>
                    <a:pt x="161" y="81"/>
                  </a:cubicBezTo>
                  <a:cubicBezTo>
                    <a:pt x="162" y="82"/>
                    <a:pt x="162" y="82"/>
                    <a:pt x="162" y="82"/>
                  </a:cubicBezTo>
                  <a:cubicBezTo>
                    <a:pt x="161" y="82"/>
                    <a:pt x="161" y="82"/>
                    <a:pt x="161" y="82"/>
                  </a:cubicBezTo>
                  <a:cubicBezTo>
                    <a:pt x="161" y="83"/>
                    <a:pt x="161" y="83"/>
                    <a:pt x="161" y="83"/>
                  </a:cubicBezTo>
                  <a:cubicBezTo>
                    <a:pt x="160" y="82"/>
                    <a:pt x="160" y="82"/>
                    <a:pt x="160" y="82"/>
                  </a:cubicBezTo>
                  <a:cubicBezTo>
                    <a:pt x="159" y="81"/>
                    <a:pt x="159" y="81"/>
                    <a:pt x="159" y="81"/>
                  </a:cubicBezTo>
                  <a:cubicBezTo>
                    <a:pt x="159" y="81"/>
                    <a:pt x="159" y="81"/>
                    <a:pt x="159" y="81"/>
                  </a:cubicBezTo>
                  <a:cubicBezTo>
                    <a:pt x="159" y="81"/>
                    <a:pt x="159" y="81"/>
                    <a:pt x="159" y="81"/>
                  </a:cubicBezTo>
                  <a:cubicBezTo>
                    <a:pt x="158" y="80"/>
                    <a:pt x="158" y="80"/>
                    <a:pt x="158" y="80"/>
                  </a:cubicBezTo>
                  <a:cubicBezTo>
                    <a:pt x="158" y="81"/>
                    <a:pt x="158" y="81"/>
                    <a:pt x="158" y="81"/>
                  </a:cubicBezTo>
                  <a:cubicBezTo>
                    <a:pt x="158" y="81"/>
                    <a:pt x="158" y="81"/>
                    <a:pt x="158" y="81"/>
                  </a:cubicBezTo>
                  <a:cubicBezTo>
                    <a:pt x="158" y="82"/>
                    <a:pt x="158" y="82"/>
                    <a:pt x="158" y="82"/>
                  </a:cubicBezTo>
                  <a:cubicBezTo>
                    <a:pt x="158" y="82"/>
                    <a:pt x="158" y="82"/>
                    <a:pt x="158" y="82"/>
                  </a:cubicBezTo>
                  <a:cubicBezTo>
                    <a:pt x="158" y="82"/>
                    <a:pt x="158" y="82"/>
                    <a:pt x="158" y="82"/>
                  </a:cubicBezTo>
                  <a:cubicBezTo>
                    <a:pt x="158" y="82"/>
                    <a:pt x="158" y="82"/>
                    <a:pt x="158" y="82"/>
                  </a:cubicBezTo>
                  <a:cubicBezTo>
                    <a:pt x="158" y="82"/>
                    <a:pt x="158" y="82"/>
                    <a:pt x="158" y="82"/>
                  </a:cubicBezTo>
                  <a:cubicBezTo>
                    <a:pt x="157" y="82"/>
                    <a:pt x="157" y="82"/>
                    <a:pt x="157" y="82"/>
                  </a:cubicBezTo>
                  <a:cubicBezTo>
                    <a:pt x="158" y="83"/>
                    <a:pt x="158" y="83"/>
                    <a:pt x="158" y="83"/>
                  </a:cubicBezTo>
                  <a:cubicBezTo>
                    <a:pt x="158" y="83"/>
                    <a:pt x="158" y="83"/>
                    <a:pt x="158" y="83"/>
                  </a:cubicBezTo>
                  <a:cubicBezTo>
                    <a:pt x="158" y="83"/>
                    <a:pt x="158" y="83"/>
                    <a:pt x="158" y="83"/>
                  </a:cubicBezTo>
                  <a:cubicBezTo>
                    <a:pt x="158" y="84"/>
                    <a:pt x="158" y="84"/>
                    <a:pt x="158" y="84"/>
                  </a:cubicBezTo>
                  <a:cubicBezTo>
                    <a:pt x="158" y="84"/>
                    <a:pt x="158" y="84"/>
                    <a:pt x="158" y="84"/>
                  </a:cubicBezTo>
                  <a:cubicBezTo>
                    <a:pt x="159" y="84"/>
                    <a:pt x="159" y="84"/>
                    <a:pt x="159" y="84"/>
                  </a:cubicBezTo>
                  <a:cubicBezTo>
                    <a:pt x="159" y="84"/>
                    <a:pt x="159" y="84"/>
                    <a:pt x="159" y="84"/>
                  </a:cubicBezTo>
                  <a:cubicBezTo>
                    <a:pt x="160" y="84"/>
                    <a:pt x="160" y="84"/>
                    <a:pt x="160" y="84"/>
                  </a:cubicBezTo>
                  <a:cubicBezTo>
                    <a:pt x="160" y="85"/>
                    <a:pt x="160" y="85"/>
                    <a:pt x="160" y="85"/>
                  </a:cubicBezTo>
                  <a:cubicBezTo>
                    <a:pt x="160" y="85"/>
                    <a:pt x="160" y="85"/>
                    <a:pt x="160" y="85"/>
                  </a:cubicBezTo>
                  <a:cubicBezTo>
                    <a:pt x="160" y="85"/>
                    <a:pt x="160" y="85"/>
                    <a:pt x="160" y="85"/>
                  </a:cubicBezTo>
                  <a:cubicBezTo>
                    <a:pt x="160" y="85"/>
                    <a:pt x="160" y="85"/>
                    <a:pt x="160" y="85"/>
                  </a:cubicBezTo>
                  <a:cubicBezTo>
                    <a:pt x="161" y="84"/>
                    <a:pt x="161" y="84"/>
                    <a:pt x="161" y="84"/>
                  </a:cubicBezTo>
                  <a:cubicBezTo>
                    <a:pt x="162" y="84"/>
                    <a:pt x="162" y="84"/>
                    <a:pt x="162" y="84"/>
                  </a:cubicBezTo>
                  <a:cubicBezTo>
                    <a:pt x="162" y="84"/>
                    <a:pt x="162" y="84"/>
                    <a:pt x="162" y="84"/>
                  </a:cubicBezTo>
                  <a:cubicBezTo>
                    <a:pt x="162" y="84"/>
                    <a:pt x="162" y="84"/>
                    <a:pt x="162" y="84"/>
                  </a:cubicBezTo>
                  <a:cubicBezTo>
                    <a:pt x="162" y="84"/>
                    <a:pt x="162" y="84"/>
                    <a:pt x="162" y="84"/>
                  </a:cubicBezTo>
                  <a:cubicBezTo>
                    <a:pt x="163" y="84"/>
                    <a:pt x="163" y="84"/>
                    <a:pt x="163" y="84"/>
                  </a:cubicBezTo>
                  <a:cubicBezTo>
                    <a:pt x="163" y="85"/>
                    <a:pt x="163" y="85"/>
                    <a:pt x="163" y="85"/>
                  </a:cubicBezTo>
                  <a:cubicBezTo>
                    <a:pt x="164" y="85"/>
                    <a:pt x="164" y="85"/>
                    <a:pt x="164" y="85"/>
                  </a:cubicBezTo>
                  <a:cubicBezTo>
                    <a:pt x="164" y="86"/>
                    <a:pt x="164" y="86"/>
                    <a:pt x="164" y="86"/>
                  </a:cubicBezTo>
                  <a:cubicBezTo>
                    <a:pt x="164" y="86"/>
                    <a:pt x="164" y="86"/>
                    <a:pt x="164" y="86"/>
                  </a:cubicBezTo>
                  <a:cubicBezTo>
                    <a:pt x="164" y="87"/>
                    <a:pt x="164" y="87"/>
                    <a:pt x="164" y="87"/>
                  </a:cubicBezTo>
                  <a:cubicBezTo>
                    <a:pt x="163" y="88"/>
                    <a:pt x="163" y="88"/>
                    <a:pt x="163" y="88"/>
                  </a:cubicBezTo>
                  <a:cubicBezTo>
                    <a:pt x="163" y="89"/>
                    <a:pt x="163" y="89"/>
                    <a:pt x="163" y="89"/>
                  </a:cubicBezTo>
                  <a:cubicBezTo>
                    <a:pt x="163" y="89"/>
                    <a:pt x="163" y="89"/>
                    <a:pt x="163" y="89"/>
                  </a:cubicBezTo>
                  <a:cubicBezTo>
                    <a:pt x="163" y="90"/>
                    <a:pt x="163" y="90"/>
                    <a:pt x="163" y="90"/>
                  </a:cubicBezTo>
                  <a:cubicBezTo>
                    <a:pt x="163" y="91"/>
                    <a:pt x="163" y="91"/>
                    <a:pt x="163" y="91"/>
                  </a:cubicBezTo>
                  <a:cubicBezTo>
                    <a:pt x="163" y="91"/>
                    <a:pt x="163" y="91"/>
                    <a:pt x="163" y="91"/>
                  </a:cubicBezTo>
                  <a:cubicBezTo>
                    <a:pt x="162" y="92"/>
                    <a:pt x="162" y="92"/>
                    <a:pt x="162" y="92"/>
                  </a:cubicBezTo>
                  <a:cubicBezTo>
                    <a:pt x="162" y="91"/>
                    <a:pt x="162" y="91"/>
                    <a:pt x="162" y="91"/>
                  </a:cubicBezTo>
                  <a:cubicBezTo>
                    <a:pt x="162" y="91"/>
                    <a:pt x="162" y="91"/>
                    <a:pt x="162" y="91"/>
                  </a:cubicBezTo>
                  <a:cubicBezTo>
                    <a:pt x="161" y="91"/>
                    <a:pt x="161" y="91"/>
                    <a:pt x="161" y="91"/>
                  </a:cubicBezTo>
                  <a:cubicBezTo>
                    <a:pt x="160" y="90"/>
                    <a:pt x="160" y="90"/>
                    <a:pt x="160" y="90"/>
                  </a:cubicBezTo>
                  <a:cubicBezTo>
                    <a:pt x="160" y="90"/>
                    <a:pt x="160" y="90"/>
                    <a:pt x="160" y="90"/>
                  </a:cubicBezTo>
                  <a:cubicBezTo>
                    <a:pt x="160" y="90"/>
                    <a:pt x="160" y="90"/>
                    <a:pt x="160" y="90"/>
                  </a:cubicBezTo>
                  <a:cubicBezTo>
                    <a:pt x="159" y="90"/>
                    <a:pt x="159" y="90"/>
                    <a:pt x="159" y="90"/>
                  </a:cubicBezTo>
                  <a:cubicBezTo>
                    <a:pt x="159" y="90"/>
                    <a:pt x="159" y="90"/>
                    <a:pt x="159" y="90"/>
                  </a:cubicBezTo>
                  <a:cubicBezTo>
                    <a:pt x="159" y="89"/>
                    <a:pt x="159" y="89"/>
                    <a:pt x="159" y="89"/>
                  </a:cubicBezTo>
                  <a:cubicBezTo>
                    <a:pt x="158" y="88"/>
                    <a:pt x="158" y="88"/>
                    <a:pt x="158" y="88"/>
                  </a:cubicBezTo>
                  <a:cubicBezTo>
                    <a:pt x="158" y="88"/>
                    <a:pt x="158" y="88"/>
                    <a:pt x="158" y="88"/>
                  </a:cubicBezTo>
                  <a:cubicBezTo>
                    <a:pt x="158" y="89"/>
                    <a:pt x="158" y="89"/>
                    <a:pt x="158" y="89"/>
                  </a:cubicBezTo>
                  <a:cubicBezTo>
                    <a:pt x="157" y="88"/>
                    <a:pt x="157" y="88"/>
                    <a:pt x="157" y="88"/>
                  </a:cubicBezTo>
                  <a:cubicBezTo>
                    <a:pt x="157" y="88"/>
                    <a:pt x="157" y="88"/>
                    <a:pt x="157" y="88"/>
                  </a:cubicBezTo>
                  <a:cubicBezTo>
                    <a:pt x="156" y="88"/>
                    <a:pt x="156" y="88"/>
                    <a:pt x="156" y="88"/>
                  </a:cubicBezTo>
                  <a:cubicBezTo>
                    <a:pt x="155" y="88"/>
                    <a:pt x="155" y="88"/>
                    <a:pt x="155" y="88"/>
                  </a:cubicBezTo>
                  <a:cubicBezTo>
                    <a:pt x="156" y="88"/>
                    <a:pt x="156" y="88"/>
                    <a:pt x="156" y="88"/>
                  </a:cubicBezTo>
                  <a:cubicBezTo>
                    <a:pt x="156" y="89"/>
                    <a:pt x="156" y="89"/>
                    <a:pt x="156" y="89"/>
                  </a:cubicBezTo>
                  <a:cubicBezTo>
                    <a:pt x="155" y="89"/>
                    <a:pt x="155" y="89"/>
                    <a:pt x="155" y="89"/>
                  </a:cubicBezTo>
                  <a:cubicBezTo>
                    <a:pt x="155" y="89"/>
                    <a:pt x="155" y="89"/>
                    <a:pt x="155" y="89"/>
                  </a:cubicBezTo>
                  <a:cubicBezTo>
                    <a:pt x="154" y="88"/>
                    <a:pt x="154" y="88"/>
                    <a:pt x="154" y="88"/>
                  </a:cubicBezTo>
                  <a:cubicBezTo>
                    <a:pt x="153" y="89"/>
                    <a:pt x="153" y="89"/>
                    <a:pt x="153" y="89"/>
                  </a:cubicBezTo>
                  <a:cubicBezTo>
                    <a:pt x="154" y="89"/>
                    <a:pt x="154" y="89"/>
                    <a:pt x="154" y="89"/>
                  </a:cubicBezTo>
                  <a:cubicBezTo>
                    <a:pt x="154" y="89"/>
                    <a:pt x="154" y="89"/>
                    <a:pt x="154" y="89"/>
                  </a:cubicBezTo>
                  <a:cubicBezTo>
                    <a:pt x="155" y="89"/>
                    <a:pt x="155" y="89"/>
                    <a:pt x="155" y="89"/>
                  </a:cubicBezTo>
                  <a:cubicBezTo>
                    <a:pt x="155" y="89"/>
                    <a:pt x="155" y="89"/>
                    <a:pt x="155" y="89"/>
                  </a:cubicBezTo>
                  <a:cubicBezTo>
                    <a:pt x="155" y="90"/>
                    <a:pt x="155" y="90"/>
                    <a:pt x="155" y="90"/>
                  </a:cubicBezTo>
                  <a:cubicBezTo>
                    <a:pt x="155" y="90"/>
                    <a:pt x="155" y="90"/>
                    <a:pt x="155" y="90"/>
                  </a:cubicBezTo>
                  <a:cubicBezTo>
                    <a:pt x="154" y="91"/>
                    <a:pt x="154" y="91"/>
                    <a:pt x="154" y="91"/>
                  </a:cubicBezTo>
                  <a:cubicBezTo>
                    <a:pt x="153" y="91"/>
                    <a:pt x="153" y="91"/>
                    <a:pt x="153" y="91"/>
                  </a:cubicBezTo>
                  <a:cubicBezTo>
                    <a:pt x="152" y="91"/>
                    <a:pt x="152" y="91"/>
                    <a:pt x="152" y="91"/>
                  </a:cubicBezTo>
                  <a:cubicBezTo>
                    <a:pt x="152" y="90"/>
                    <a:pt x="152" y="90"/>
                    <a:pt x="152" y="90"/>
                  </a:cubicBezTo>
                  <a:cubicBezTo>
                    <a:pt x="152" y="90"/>
                    <a:pt x="152" y="90"/>
                    <a:pt x="152" y="90"/>
                  </a:cubicBezTo>
                  <a:cubicBezTo>
                    <a:pt x="152" y="90"/>
                    <a:pt x="152" y="90"/>
                    <a:pt x="152" y="90"/>
                  </a:cubicBezTo>
                  <a:cubicBezTo>
                    <a:pt x="151" y="90"/>
                    <a:pt x="151" y="90"/>
                    <a:pt x="151" y="90"/>
                  </a:cubicBezTo>
                  <a:cubicBezTo>
                    <a:pt x="152" y="91"/>
                    <a:pt x="152" y="91"/>
                    <a:pt x="152" y="91"/>
                  </a:cubicBezTo>
                  <a:cubicBezTo>
                    <a:pt x="152" y="91"/>
                    <a:pt x="152" y="91"/>
                    <a:pt x="152" y="91"/>
                  </a:cubicBezTo>
                  <a:cubicBezTo>
                    <a:pt x="151" y="91"/>
                    <a:pt x="151" y="91"/>
                    <a:pt x="151" y="91"/>
                  </a:cubicBezTo>
                  <a:cubicBezTo>
                    <a:pt x="152" y="92"/>
                    <a:pt x="152" y="92"/>
                    <a:pt x="152" y="92"/>
                  </a:cubicBezTo>
                  <a:cubicBezTo>
                    <a:pt x="152" y="92"/>
                    <a:pt x="152" y="92"/>
                    <a:pt x="152" y="92"/>
                  </a:cubicBezTo>
                  <a:cubicBezTo>
                    <a:pt x="151" y="92"/>
                    <a:pt x="151" y="92"/>
                    <a:pt x="151" y="92"/>
                  </a:cubicBezTo>
                  <a:cubicBezTo>
                    <a:pt x="152" y="93"/>
                    <a:pt x="152" y="93"/>
                    <a:pt x="152" y="93"/>
                  </a:cubicBezTo>
                  <a:cubicBezTo>
                    <a:pt x="152" y="93"/>
                    <a:pt x="152" y="93"/>
                    <a:pt x="152" y="93"/>
                  </a:cubicBezTo>
                  <a:cubicBezTo>
                    <a:pt x="151" y="93"/>
                    <a:pt x="151" y="93"/>
                    <a:pt x="151" y="93"/>
                  </a:cubicBezTo>
                  <a:cubicBezTo>
                    <a:pt x="151" y="93"/>
                    <a:pt x="151" y="93"/>
                    <a:pt x="151" y="93"/>
                  </a:cubicBezTo>
                  <a:cubicBezTo>
                    <a:pt x="150" y="93"/>
                    <a:pt x="150" y="93"/>
                    <a:pt x="150" y="93"/>
                  </a:cubicBezTo>
                  <a:cubicBezTo>
                    <a:pt x="150" y="93"/>
                    <a:pt x="150" y="93"/>
                    <a:pt x="150" y="93"/>
                  </a:cubicBezTo>
                  <a:cubicBezTo>
                    <a:pt x="150" y="94"/>
                    <a:pt x="150" y="94"/>
                    <a:pt x="150" y="94"/>
                  </a:cubicBezTo>
                  <a:cubicBezTo>
                    <a:pt x="151" y="94"/>
                    <a:pt x="151" y="94"/>
                    <a:pt x="151" y="94"/>
                  </a:cubicBezTo>
                  <a:cubicBezTo>
                    <a:pt x="152" y="94"/>
                    <a:pt x="152" y="94"/>
                    <a:pt x="152" y="94"/>
                  </a:cubicBezTo>
                  <a:cubicBezTo>
                    <a:pt x="152" y="94"/>
                    <a:pt x="152" y="94"/>
                    <a:pt x="152" y="94"/>
                  </a:cubicBezTo>
                  <a:cubicBezTo>
                    <a:pt x="152" y="95"/>
                    <a:pt x="152" y="95"/>
                    <a:pt x="152" y="95"/>
                  </a:cubicBezTo>
                  <a:cubicBezTo>
                    <a:pt x="152" y="95"/>
                    <a:pt x="152" y="95"/>
                    <a:pt x="152" y="95"/>
                  </a:cubicBezTo>
                  <a:cubicBezTo>
                    <a:pt x="152" y="95"/>
                    <a:pt x="152" y="95"/>
                    <a:pt x="152" y="95"/>
                  </a:cubicBezTo>
                  <a:cubicBezTo>
                    <a:pt x="153" y="95"/>
                    <a:pt x="153" y="95"/>
                    <a:pt x="153" y="95"/>
                  </a:cubicBezTo>
                  <a:cubicBezTo>
                    <a:pt x="153" y="95"/>
                    <a:pt x="153" y="95"/>
                    <a:pt x="153" y="95"/>
                  </a:cubicBezTo>
                  <a:cubicBezTo>
                    <a:pt x="154" y="95"/>
                    <a:pt x="154" y="95"/>
                    <a:pt x="154" y="95"/>
                  </a:cubicBezTo>
                  <a:cubicBezTo>
                    <a:pt x="155" y="95"/>
                    <a:pt x="155" y="95"/>
                    <a:pt x="155" y="95"/>
                  </a:cubicBezTo>
                  <a:cubicBezTo>
                    <a:pt x="156" y="95"/>
                    <a:pt x="156" y="95"/>
                    <a:pt x="156" y="95"/>
                  </a:cubicBezTo>
                  <a:cubicBezTo>
                    <a:pt x="156" y="96"/>
                    <a:pt x="156" y="96"/>
                    <a:pt x="156" y="96"/>
                  </a:cubicBezTo>
                  <a:cubicBezTo>
                    <a:pt x="157" y="95"/>
                    <a:pt x="157" y="95"/>
                    <a:pt x="157" y="95"/>
                  </a:cubicBezTo>
                  <a:cubicBezTo>
                    <a:pt x="157" y="95"/>
                    <a:pt x="157" y="95"/>
                    <a:pt x="157" y="95"/>
                  </a:cubicBezTo>
                  <a:cubicBezTo>
                    <a:pt x="157" y="95"/>
                    <a:pt x="157" y="95"/>
                    <a:pt x="157" y="95"/>
                  </a:cubicBezTo>
                  <a:cubicBezTo>
                    <a:pt x="157" y="96"/>
                    <a:pt x="157" y="96"/>
                    <a:pt x="157" y="96"/>
                  </a:cubicBezTo>
                  <a:cubicBezTo>
                    <a:pt x="157" y="96"/>
                    <a:pt x="157" y="96"/>
                    <a:pt x="157" y="96"/>
                  </a:cubicBezTo>
                  <a:cubicBezTo>
                    <a:pt x="158" y="97"/>
                    <a:pt x="158" y="97"/>
                    <a:pt x="158" y="97"/>
                  </a:cubicBezTo>
                  <a:cubicBezTo>
                    <a:pt x="157" y="97"/>
                    <a:pt x="157" y="97"/>
                    <a:pt x="157" y="97"/>
                  </a:cubicBezTo>
                  <a:cubicBezTo>
                    <a:pt x="157" y="97"/>
                    <a:pt x="157" y="97"/>
                    <a:pt x="157" y="97"/>
                  </a:cubicBezTo>
                  <a:cubicBezTo>
                    <a:pt x="157" y="97"/>
                    <a:pt x="157" y="97"/>
                    <a:pt x="157" y="97"/>
                  </a:cubicBezTo>
                  <a:cubicBezTo>
                    <a:pt x="156" y="97"/>
                    <a:pt x="156" y="97"/>
                    <a:pt x="156" y="97"/>
                  </a:cubicBezTo>
                  <a:cubicBezTo>
                    <a:pt x="155" y="97"/>
                    <a:pt x="155" y="97"/>
                    <a:pt x="155" y="97"/>
                  </a:cubicBezTo>
                  <a:cubicBezTo>
                    <a:pt x="155" y="97"/>
                    <a:pt x="155" y="97"/>
                    <a:pt x="155" y="97"/>
                  </a:cubicBezTo>
                  <a:cubicBezTo>
                    <a:pt x="154" y="97"/>
                    <a:pt x="154" y="97"/>
                    <a:pt x="154" y="97"/>
                  </a:cubicBezTo>
                  <a:cubicBezTo>
                    <a:pt x="153" y="97"/>
                    <a:pt x="153" y="97"/>
                    <a:pt x="153" y="97"/>
                  </a:cubicBezTo>
                  <a:cubicBezTo>
                    <a:pt x="152" y="97"/>
                    <a:pt x="152" y="97"/>
                    <a:pt x="152" y="97"/>
                  </a:cubicBezTo>
                  <a:cubicBezTo>
                    <a:pt x="152" y="97"/>
                    <a:pt x="152" y="97"/>
                    <a:pt x="152" y="97"/>
                  </a:cubicBezTo>
                  <a:cubicBezTo>
                    <a:pt x="152" y="97"/>
                    <a:pt x="152" y="97"/>
                    <a:pt x="152" y="97"/>
                  </a:cubicBezTo>
                  <a:cubicBezTo>
                    <a:pt x="152" y="97"/>
                    <a:pt x="152" y="97"/>
                    <a:pt x="152" y="97"/>
                  </a:cubicBezTo>
                  <a:cubicBezTo>
                    <a:pt x="152" y="98"/>
                    <a:pt x="152" y="98"/>
                    <a:pt x="152" y="98"/>
                  </a:cubicBezTo>
                  <a:cubicBezTo>
                    <a:pt x="152" y="98"/>
                    <a:pt x="152" y="98"/>
                    <a:pt x="152" y="98"/>
                  </a:cubicBezTo>
                  <a:cubicBezTo>
                    <a:pt x="152" y="98"/>
                    <a:pt x="152" y="98"/>
                    <a:pt x="152" y="98"/>
                  </a:cubicBezTo>
                  <a:cubicBezTo>
                    <a:pt x="153" y="98"/>
                    <a:pt x="153" y="98"/>
                    <a:pt x="153" y="98"/>
                  </a:cubicBezTo>
                  <a:cubicBezTo>
                    <a:pt x="155" y="98"/>
                    <a:pt x="155" y="98"/>
                    <a:pt x="155" y="98"/>
                  </a:cubicBezTo>
                  <a:cubicBezTo>
                    <a:pt x="155" y="98"/>
                    <a:pt x="155" y="98"/>
                    <a:pt x="155" y="98"/>
                  </a:cubicBezTo>
                  <a:cubicBezTo>
                    <a:pt x="156" y="98"/>
                    <a:pt x="156" y="98"/>
                    <a:pt x="156" y="98"/>
                  </a:cubicBezTo>
                  <a:cubicBezTo>
                    <a:pt x="156" y="98"/>
                    <a:pt x="156" y="98"/>
                    <a:pt x="156" y="98"/>
                  </a:cubicBezTo>
                  <a:cubicBezTo>
                    <a:pt x="157" y="99"/>
                    <a:pt x="157" y="99"/>
                    <a:pt x="157" y="99"/>
                  </a:cubicBezTo>
                  <a:cubicBezTo>
                    <a:pt x="157" y="99"/>
                    <a:pt x="157" y="99"/>
                    <a:pt x="157" y="99"/>
                  </a:cubicBezTo>
                  <a:cubicBezTo>
                    <a:pt x="158" y="100"/>
                    <a:pt x="158" y="100"/>
                    <a:pt x="158" y="100"/>
                  </a:cubicBezTo>
                  <a:cubicBezTo>
                    <a:pt x="158" y="100"/>
                    <a:pt x="158" y="100"/>
                    <a:pt x="158" y="100"/>
                  </a:cubicBezTo>
                  <a:cubicBezTo>
                    <a:pt x="158" y="101"/>
                    <a:pt x="158" y="101"/>
                    <a:pt x="158" y="101"/>
                  </a:cubicBezTo>
                  <a:cubicBezTo>
                    <a:pt x="158" y="101"/>
                    <a:pt x="158" y="101"/>
                    <a:pt x="158" y="101"/>
                  </a:cubicBezTo>
                  <a:cubicBezTo>
                    <a:pt x="158" y="101"/>
                    <a:pt x="158" y="101"/>
                    <a:pt x="158" y="101"/>
                  </a:cubicBezTo>
                  <a:cubicBezTo>
                    <a:pt x="157" y="100"/>
                    <a:pt x="157" y="100"/>
                    <a:pt x="157" y="100"/>
                  </a:cubicBezTo>
                  <a:cubicBezTo>
                    <a:pt x="157" y="101"/>
                    <a:pt x="157" y="101"/>
                    <a:pt x="157" y="101"/>
                  </a:cubicBezTo>
                  <a:cubicBezTo>
                    <a:pt x="157" y="101"/>
                    <a:pt x="157" y="101"/>
                    <a:pt x="157" y="101"/>
                  </a:cubicBezTo>
                  <a:cubicBezTo>
                    <a:pt x="158" y="102"/>
                    <a:pt x="158" y="102"/>
                    <a:pt x="158" y="102"/>
                  </a:cubicBezTo>
                  <a:cubicBezTo>
                    <a:pt x="158" y="103"/>
                    <a:pt x="158" y="103"/>
                    <a:pt x="158" y="103"/>
                  </a:cubicBezTo>
                  <a:cubicBezTo>
                    <a:pt x="158" y="103"/>
                    <a:pt x="158" y="103"/>
                    <a:pt x="158" y="103"/>
                  </a:cubicBezTo>
                  <a:cubicBezTo>
                    <a:pt x="158" y="104"/>
                    <a:pt x="158" y="104"/>
                    <a:pt x="158" y="104"/>
                  </a:cubicBezTo>
                  <a:cubicBezTo>
                    <a:pt x="158" y="104"/>
                    <a:pt x="158" y="104"/>
                    <a:pt x="158" y="104"/>
                  </a:cubicBezTo>
                  <a:cubicBezTo>
                    <a:pt x="157" y="105"/>
                    <a:pt x="157" y="105"/>
                    <a:pt x="157" y="105"/>
                  </a:cubicBezTo>
                  <a:cubicBezTo>
                    <a:pt x="157" y="106"/>
                    <a:pt x="157" y="106"/>
                    <a:pt x="157" y="106"/>
                  </a:cubicBezTo>
                  <a:cubicBezTo>
                    <a:pt x="156" y="106"/>
                    <a:pt x="156" y="106"/>
                    <a:pt x="156" y="106"/>
                  </a:cubicBezTo>
                  <a:cubicBezTo>
                    <a:pt x="156" y="106"/>
                    <a:pt x="156" y="106"/>
                    <a:pt x="156" y="106"/>
                  </a:cubicBezTo>
                  <a:cubicBezTo>
                    <a:pt x="155" y="106"/>
                    <a:pt x="155" y="106"/>
                    <a:pt x="155" y="106"/>
                  </a:cubicBezTo>
                  <a:cubicBezTo>
                    <a:pt x="155" y="105"/>
                    <a:pt x="155" y="105"/>
                    <a:pt x="155" y="105"/>
                  </a:cubicBezTo>
                  <a:cubicBezTo>
                    <a:pt x="156" y="105"/>
                    <a:pt x="156" y="105"/>
                    <a:pt x="156" y="105"/>
                  </a:cubicBezTo>
                  <a:cubicBezTo>
                    <a:pt x="155" y="105"/>
                    <a:pt x="155" y="105"/>
                    <a:pt x="155" y="105"/>
                  </a:cubicBezTo>
                  <a:cubicBezTo>
                    <a:pt x="155" y="104"/>
                    <a:pt x="155" y="104"/>
                    <a:pt x="155" y="104"/>
                  </a:cubicBezTo>
                  <a:cubicBezTo>
                    <a:pt x="155" y="105"/>
                    <a:pt x="155" y="105"/>
                    <a:pt x="155" y="105"/>
                  </a:cubicBezTo>
                  <a:cubicBezTo>
                    <a:pt x="154" y="105"/>
                    <a:pt x="154" y="105"/>
                    <a:pt x="154" y="105"/>
                  </a:cubicBezTo>
                  <a:cubicBezTo>
                    <a:pt x="153" y="103"/>
                    <a:pt x="153" y="103"/>
                    <a:pt x="153" y="103"/>
                  </a:cubicBezTo>
                  <a:cubicBezTo>
                    <a:pt x="152" y="103"/>
                    <a:pt x="152" y="103"/>
                    <a:pt x="152" y="103"/>
                  </a:cubicBezTo>
                  <a:cubicBezTo>
                    <a:pt x="152" y="102"/>
                    <a:pt x="152" y="102"/>
                    <a:pt x="152" y="102"/>
                  </a:cubicBezTo>
                  <a:cubicBezTo>
                    <a:pt x="152" y="102"/>
                    <a:pt x="152" y="102"/>
                    <a:pt x="152" y="102"/>
                  </a:cubicBezTo>
                  <a:cubicBezTo>
                    <a:pt x="151" y="101"/>
                    <a:pt x="151" y="101"/>
                    <a:pt x="151" y="101"/>
                  </a:cubicBezTo>
                  <a:cubicBezTo>
                    <a:pt x="150" y="100"/>
                    <a:pt x="150" y="100"/>
                    <a:pt x="150" y="100"/>
                  </a:cubicBezTo>
                  <a:cubicBezTo>
                    <a:pt x="150" y="100"/>
                    <a:pt x="150" y="100"/>
                    <a:pt x="150" y="100"/>
                  </a:cubicBezTo>
                  <a:cubicBezTo>
                    <a:pt x="150" y="100"/>
                    <a:pt x="150" y="100"/>
                    <a:pt x="150" y="100"/>
                  </a:cubicBezTo>
                  <a:cubicBezTo>
                    <a:pt x="150" y="100"/>
                    <a:pt x="150" y="100"/>
                    <a:pt x="150" y="100"/>
                  </a:cubicBezTo>
                  <a:cubicBezTo>
                    <a:pt x="150" y="101"/>
                    <a:pt x="150" y="101"/>
                    <a:pt x="150" y="101"/>
                  </a:cubicBezTo>
                  <a:cubicBezTo>
                    <a:pt x="151" y="101"/>
                    <a:pt x="151" y="101"/>
                    <a:pt x="151" y="101"/>
                  </a:cubicBezTo>
                  <a:cubicBezTo>
                    <a:pt x="151" y="102"/>
                    <a:pt x="151" y="102"/>
                    <a:pt x="151" y="102"/>
                  </a:cubicBezTo>
                  <a:cubicBezTo>
                    <a:pt x="150" y="102"/>
                    <a:pt x="150" y="102"/>
                    <a:pt x="150" y="102"/>
                  </a:cubicBezTo>
                  <a:cubicBezTo>
                    <a:pt x="149" y="102"/>
                    <a:pt x="149" y="102"/>
                    <a:pt x="149" y="102"/>
                  </a:cubicBezTo>
                  <a:cubicBezTo>
                    <a:pt x="149" y="102"/>
                    <a:pt x="149" y="102"/>
                    <a:pt x="149" y="102"/>
                  </a:cubicBezTo>
                  <a:cubicBezTo>
                    <a:pt x="148" y="101"/>
                    <a:pt x="148" y="101"/>
                    <a:pt x="148" y="101"/>
                  </a:cubicBezTo>
                  <a:cubicBezTo>
                    <a:pt x="148" y="100"/>
                    <a:pt x="148" y="100"/>
                    <a:pt x="148" y="100"/>
                  </a:cubicBezTo>
                  <a:cubicBezTo>
                    <a:pt x="148" y="101"/>
                    <a:pt x="148" y="101"/>
                    <a:pt x="148" y="101"/>
                  </a:cubicBezTo>
                  <a:cubicBezTo>
                    <a:pt x="148" y="101"/>
                    <a:pt x="148" y="101"/>
                    <a:pt x="148" y="101"/>
                  </a:cubicBezTo>
                  <a:cubicBezTo>
                    <a:pt x="149" y="102"/>
                    <a:pt x="149" y="102"/>
                    <a:pt x="149" y="102"/>
                  </a:cubicBezTo>
                  <a:cubicBezTo>
                    <a:pt x="150" y="103"/>
                    <a:pt x="150" y="103"/>
                    <a:pt x="150" y="103"/>
                  </a:cubicBezTo>
                  <a:cubicBezTo>
                    <a:pt x="151" y="103"/>
                    <a:pt x="151" y="103"/>
                    <a:pt x="151" y="103"/>
                  </a:cubicBezTo>
                  <a:cubicBezTo>
                    <a:pt x="152" y="103"/>
                    <a:pt x="152" y="103"/>
                    <a:pt x="152" y="103"/>
                  </a:cubicBezTo>
                  <a:cubicBezTo>
                    <a:pt x="154" y="105"/>
                    <a:pt x="154" y="105"/>
                    <a:pt x="154" y="105"/>
                  </a:cubicBezTo>
                  <a:cubicBezTo>
                    <a:pt x="154" y="105"/>
                    <a:pt x="154" y="105"/>
                    <a:pt x="154" y="105"/>
                  </a:cubicBezTo>
                  <a:cubicBezTo>
                    <a:pt x="154" y="106"/>
                    <a:pt x="154" y="106"/>
                    <a:pt x="154" y="106"/>
                  </a:cubicBezTo>
                  <a:cubicBezTo>
                    <a:pt x="153" y="106"/>
                    <a:pt x="153" y="106"/>
                    <a:pt x="153" y="106"/>
                  </a:cubicBezTo>
                  <a:cubicBezTo>
                    <a:pt x="153" y="105"/>
                    <a:pt x="153" y="105"/>
                    <a:pt x="153" y="105"/>
                  </a:cubicBezTo>
                  <a:cubicBezTo>
                    <a:pt x="152" y="105"/>
                    <a:pt x="152" y="105"/>
                    <a:pt x="152" y="105"/>
                  </a:cubicBezTo>
                  <a:cubicBezTo>
                    <a:pt x="152" y="106"/>
                    <a:pt x="152" y="106"/>
                    <a:pt x="152" y="106"/>
                  </a:cubicBezTo>
                  <a:cubicBezTo>
                    <a:pt x="151" y="106"/>
                    <a:pt x="151" y="106"/>
                    <a:pt x="151" y="106"/>
                  </a:cubicBezTo>
                  <a:cubicBezTo>
                    <a:pt x="150" y="106"/>
                    <a:pt x="150" y="106"/>
                    <a:pt x="150" y="106"/>
                  </a:cubicBezTo>
                  <a:cubicBezTo>
                    <a:pt x="150" y="106"/>
                    <a:pt x="150" y="106"/>
                    <a:pt x="150" y="106"/>
                  </a:cubicBezTo>
                  <a:cubicBezTo>
                    <a:pt x="149" y="106"/>
                    <a:pt x="149" y="106"/>
                    <a:pt x="149" y="106"/>
                  </a:cubicBezTo>
                  <a:cubicBezTo>
                    <a:pt x="150" y="105"/>
                    <a:pt x="150" y="105"/>
                    <a:pt x="150" y="105"/>
                  </a:cubicBezTo>
                  <a:cubicBezTo>
                    <a:pt x="149" y="105"/>
                    <a:pt x="149" y="105"/>
                    <a:pt x="149" y="105"/>
                  </a:cubicBezTo>
                  <a:cubicBezTo>
                    <a:pt x="149" y="105"/>
                    <a:pt x="149" y="105"/>
                    <a:pt x="149" y="105"/>
                  </a:cubicBezTo>
                  <a:cubicBezTo>
                    <a:pt x="149" y="105"/>
                    <a:pt x="149" y="105"/>
                    <a:pt x="149" y="105"/>
                  </a:cubicBezTo>
                  <a:cubicBezTo>
                    <a:pt x="149" y="106"/>
                    <a:pt x="149" y="106"/>
                    <a:pt x="149" y="106"/>
                  </a:cubicBezTo>
                  <a:cubicBezTo>
                    <a:pt x="149" y="106"/>
                    <a:pt x="149" y="106"/>
                    <a:pt x="149" y="106"/>
                  </a:cubicBezTo>
                  <a:cubicBezTo>
                    <a:pt x="150" y="107"/>
                    <a:pt x="150" y="107"/>
                    <a:pt x="150" y="107"/>
                  </a:cubicBezTo>
                  <a:cubicBezTo>
                    <a:pt x="150" y="107"/>
                    <a:pt x="150" y="107"/>
                    <a:pt x="150" y="107"/>
                  </a:cubicBezTo>
                  <a:cubicBezTo>
                    <a:pt x="151" y="107"/>
                    <a:pt x="151" y="107"/>
                    <a:pt x="151" y="107"/>
                  </a:cubicBezTo>
                  <a:cubicBezTo>
                    <a:pt x="152" y="106"/>
                    <a:pt x="152" y="106"/>
                    <a:pt x="152" y="106"/>
                  </a:cubicBezTo>
                  <a:cubicBezTo>
                    <a:pt x="152" y="106"/>
                    <a:pt x="152" y="106"/>
                    <a:pt x="152" y="106"/>
                  </a:cubicBezTo>
                  <a:cubicBezTo>
                    <a:pt x="153" y="106"/>
                    <a:pt x="153" y="106"/>
                    <a:pt x="153" y="106"/>
                  </a:cubicBezTo>
                  <a:cubicBezTo>
                    <a:pt x="153" y="107"/>
                    <a:pt x="153" y="107"/>
                    <a:pt x="153" y="107"/>
                  </a:cubicBezTo>
                  <a:cubicBezTo>
                    <a:pt x="153" y="107"/>
                    <a:pt x="153" y="107"/>
                    <a:pt x="153" y="107"/>
                  </a:cubicBezTo>
                  <a:cubicBezTo>
                    <a:pt x="153" y="108"/>
                    <a:pt x="153" y="108"/>
                    <a:pt x="153" y="108"/>
                  </a:cubicBezTo>
                  <a:cubicBezTo>
                    <a:pt x="153" y="109"/>
                    <a:pt x="153" y="109"/>
                    <a:pt x="153" y="109"/>
                  </a:cubicBezTo>
                  <a:cubicBezTo>
                    <a:pt x="152" y="109"/>
                    <a:pt x="152" y="109"/>
                    <a:pt x="152" y="109"/>
                  </a:cubicBezTo>
                  <a:cubicBezTo>
                    <a:pt x="152" y="109"/>
                    <a:pt x="152" y="109"/>
                    <a:pt x="152" y="109"/>
                  </a:cubicBezTo>
                  <a:cubicBezTo>
                    <a:pt x="153" y="110"/>
                    <a:pt x="153" y="110"/>
                    <a:pt x="153" y="110"/>
                  </a:cubicBezTo>
                  <a:cubicBezTo>
                    <a:pt x="153" y="109"/>
                    <a:pt x="153" y="109"/>
                    <a:pt x="153" y="109"/>
                  </a:cubicBezTo>
                  <a:cubicBezTo>
                    <a:pt x="154" y="110"/>
                    <a:pt x="154" y="110"/>
                    <a:pt x="154" y="110"/>
                  </a:cubicBezTo>
                  <a:cubicBezTo>
                    <a:pt x="155" y="110"/>
                    <a:pt x="155" y="110"/>
                    <a:pt x="155" y="110"/>
                  </a:cubicBezTo>
                  <a:cubicBezTo>
                    <a:pt x="156" y="111"/>
                    <a:pt x="156" y="111"/>
                    <a:pt x="156" y="111"/>
                  </a:cubicBezTo>
                  <a:cubicBezTo>
                    <a:pt x="156" y="110"/>
                    <a:pt x="156" y="110"/>
                    <a:pt x="156" y="110"/>
                  </a:cubicBezTo>
                  <a:cubicBezTo>
                    <a:pt x="157" y="110"/>
                    <a:pt x="157" y="110"/>
                    <a:pt x="157" y="110"/>
                  </a:cubicBezTo>
                  <a:cubicBezTo>
                    <a:pt x="157" y="110"/>
                    <a:pt x="157" y="110"/>
                    <a:pt x="157" y="110"/>
                  </a:cubicBezTo>
                  <a:cubicBezTo>
                    <a:pt x="157" y="111"/>
                    <a:pt x="157" y="111"/>
                    <a:pt x="157" y="111"/>
                  </a:cubicBezTo>
                  <a:cubicBezTo>
                    <a:pt x="157" y="111"/>
                    <a:pt x="157" y="111"/>
                    <a:pt x="157" y="111"/>
                  </a:cubicBezTo>
                  <a:cubicBezTo>
                    <a:pt x="157" y="112"/>
                    <a:pt x="157" y="112"/>
                    <a:pt x="157" y="112"/>
                  </a:cubicBezTo>
                  <a:cubicBezTo>
                    <a:pt x="158" y="112"/>
                    <a:pt x="158" y="112"/>
                    <a:pt x="158" y="112"/>
                  </a:cubicBezTo>
                  <a:cubicBezTo>
                    <a:pt x="157" y="113"/>
                    <a:pt x="157" y="113"/>
                    <a:pt x="157" y="113"/>
                  </a:cubicBezTo>
                  <a:cubicBezTo>
                    <a:pt x="157" y="114"/>
                    <a:pt x="157" y="114"/>
                    <a:pt x="157" y="114"/>
                  </a:cubicBezTo>
                  <a:cubicBezTo>
                    <a:pt x="156" y="114"/>
                    <a:pt x="156" y="114"/>
                    <a:pt x="156" y="114"/>
                  </a:cubicBezTo>
                  <a:cubicBezTo>
                    <a:pt x="155" y="114"/>
                    <a:pt x="155" y="114"/>
                    <a:pt x="155" y="114"/>
                  </a:cubicBezTo>
                  <a:cubicBezTo>
                    <a:pt x="155" y="114"/>
                    <a:pt x="155" y="114"/>
                    <a:pt x="155" y="114"/>
                  </a:cubicBezTo>
                  <a:cubicBezTo>
                    <a:pt x="154" y="113"/>
                    <a:pt x="154" y="113"/>
                    <a:pt x="154" y="113"/>
                  </a:cubicBezTo>
                  <a:cubicBezTo>
                    <a:pt x="154" y="113"/>
                    <a:pt x="154" y="113"/>
                    <a:pt x="154" y="113"/>
                  </a:cubicBezTo>
                  <a:cubicBezTo>
                    <a:pt x="154" y="112"/>
                    <a:pt x="154" y="112"/>
                    <a:pt x="154" y="112"/>
                  </a:cubicBezTo>
                  <a:cubicBezTo>
                    <a:pt x="153" y="112"/>
                    <a:pt x="153" y="112"/>
                    <a:pt x="153" y="112"/>
                  </a:cubicBezTo>
                  <a:cubicBezTo>
                    <a:pt x="153" y="111"/>
                    <a:pt x="153" y="111"/>
                    <a:pt x="153" y="111"/>
                  </a:cubicBezTo>
                  <a:cubicBezTo>
                    <a:pt x="152" y="111"/>
                    <a:pt x="152" y="111"/>
                    <a:pt x="152" y="111"/>
                  </a:cubicBezTo>
                  <a:cubicBezTo>
                    <a:pt x="151" y="111"/>
                    <a:pt x="151" y="111"/>
                    <a:pt x="151" y="111"/>
                  </a:cubicBezTo>
                  <a:cubicBezTo>
                    <a:pt x="151" y="111"/>
                    <a:pt x="151" y="111"/>
                    <a:pt x="151" y="111"/>
                  </a:cubicBezTo>
                  <a:cubicBezTo>
                    <a:pt x="150" y="111"/>
                    <a:pt x="150" y="111"/>
                    <a:pt x="150" y="111"/>
                  </a:cubicBezTo>
                  <a:cubicBezTo>
                    <a:pt x="150" y="111"/>
                    <a:pt x="150" y="111"/>
                    <a:pt x="150" y="111"/>
                  </a:cubicBezTo>
                  <a:cubicBezTo>
                    <a:pt x="149" y="110"/>
                    <a:pt x="149" y="110"/>
                    <a:pt x="149" y="110"/>
                  </a:cubicBezTo>
                  <a:cubicBezTo>
                    <a:pt x="149" y="110"/>
                    <a:pt x="149" y="110"/>
                    <a:pt x="149" y="110"/>
                  </a:cubicBezTo>
                  <a:cubicBezTo>
                    <a:pt x="149" y="110"/>
                    <a:pt x="149" y="110"/>
                    <a:pt x="149" y="110"/>
                  </a:cubicBezTo>
                  <a:cubicBezTo>
                    <a:pt x="149" y="110"/>
                    <a:pt x="149" y="110"/>
                    <a:pt x="149" y="110"/>
                  </a:cubicBezTo>
                  <a:cubicBezTo>
                    <a:pt x="149" y="111"/>
                    <a:pt x="149" y="111"/>
                    <a:pt x="149" y="111"/>
                  </a:cubicBezTo>
                  <a:cubicBezTo>
                    <a:pt x="149" y="112"/>
                    <a:pt x="149" y="112"/>
                    <a:pt x="149" y="112"/>
                  </a:cubicBezTo>
                  <a:cubicBezTo>
                    <a:pt x="149" y="112"/>
                    <a:pt x="149" y="112"/>
                    <a:pt x="149" y="112"/>
                  </a:cubicBezTo>
                  <a:cubicBezTo>
                    <a:pt x="148" y="112"/>
                    <a:pt x="148" y="112"/>
                    <a:pt x="148" y="112"/>
                  </a:cubicBezTo>
                  <a:cubicBezTo>
                    <a:pt x="148" y="112"/>
                    <a:pt x="148" y="112"/>
                    <a:pt x="148" y="112"/>
                  </a:cubicBezTo>
                  <a:cubicBezTo>
                    <a:pt x="147" y="113"/>
                    <a:pt x="147" y="113"/>
                    <a:pt x="147" y="113"/>
                  </a:cubicBezTo>
                  <a:cubicBezTo>
                    <a:pt x="148" y="113"/>
                    <a:pt x="148" y="113"/>
                    <a:pt x="148" y="113"/>
                  </a:cubicBezTo>
                  <a:cubicBezTo>
                    <a:pt x="148" y="113"/>
                    <a:pt x="148" y="113"/>
                    <a:pt x="148" y="113"/>
                  </a:cubicBezTo>
                  <a:cubicBezTo>
                    <a:pt x="148" y="114"/>
                    <a:pt x="148" y="114"/>
                    <a:pt x="148" y="114"/>
                  </a:cubicBezTo>
                  <a:cubicBezTo>
                    <a:pt x="147" y="114"/>
                    <a:pt x="147" y="114"/>
                    <a:pt x="147" y="114"/>
                  </a:cubicBezTo>
                  <a:cubicBezTo>
                    <a:pt x="147" y="115"/>
                    <a:pt x="147" y="115"/>
                    <a:pt x="147" y="115"/>
                  </a:cubicBezTo>
                  <a:cubicBezTo>
                    <a:pt x="147" y="115"/>
                    <a:pt x="147" y="115"/>
                    <a:pt x="147" y="115"/>
                  </a:cubicBezTo>
                  <a:cubicBezTo>
                    <a:pt x="147" y="115"/>
                    <a:pt x="147" y="115"/>
                    <a:pt x="147" y="115"/>
                  </a:cubicBezTo>
                  <a:cubicBezTo>
                    <a:pt x="147" y="115"/>
                    <a:pt x="147" y="115"/>
                    <a:pt x="147" y="115"/>
                  </a:cubicBezTo>
                  <a:cubicBezTo>
                    <a:pt x="148" y="116"/>
                    <a:pt x="148" y="116"/>
                    <a:pt x="148" y="116"/>
                  </a:cubicBezTo>
                  <a:cubicBezTo>
                    <a:pt x="148" y="116"/>
                    <a:pt x="148" y="116"/>
                    <a:pt x="148" y="116"/>
                  </a:cubicBezTo>
                  <a:cubicBezTo>
                    <a:pt x="148" y="117"/>
                    <a:pt x="148" y="117"/>
                    <a:pt x="148" y="117"/>
                  </a:cubicBezTo>
                  <a:cubicBezTo>
                    <a:pt x="148" y="118"/>
                    <a:pt x="148" y="118"/>
                    <a:pt x="148" y="118"/>
                  </a:cubicBezTo>
                  <a:cubicBezTo>
                    <a:pt x="148" y="118"/>
                    <a:pt x="148" y="118"/>
                    <a:pt x="148" y="118"/>
                  </a:cubicBezTo>
                  <a:cubicBezTo>
                    <a:pt x="149" y="118"/>
                    <a:pt x="149" y="118"/>
                    <a:pt x="149" y="118"/>
                  </a:cubicBezTo>
                  <a:cubicBezTo>
                    <a:pt x="149" y="117"/>
                    <a:pt x="149" y="117"/>
                    <a:pt x="149" y="117"/>
                  </a:cubicBezTo>
                  <a:cubicBezTo>
                    <a:pt x="149" y="117"/>
                    <a:pt x="149" y="117"/>
                    <a:pt x="149" y="117"/>
                  </a:cubicBezTo>
                  <a:cubicBezTo>
                    <a:pt x="148" y="116"/>
                    <a:pt x="148" y="116"/>
                    <a:pt x="148" y="116"/>
                  </a:cubicBezTo>
                  <a:cubicBezTo>
                    <a:pt x="149" y="116"/>
                    <a:pt x="149" y="116"/>
                    <a:pt x="149" y="116"/>
                  </a:cubicBezTo>
                  <a:cubicBezTo>
                    <a:pt x="149" y="115"/>
                    <a:pt x="149" y="115"/>
                    <a:pt x="149" y="115"/>
                  </a:cubicBezTo>
                  <a:cubicBezTo>
                    <a:pt x="149" y="115"/>
                    <a:pt x="149" y="115"/>
                    <a:pt x="149" y="115"/>
                  </a:cubicBezTo>
                  <a:cubicBezTo>
                    <a:pt x="149" y="116"/>
                    <a:pt x="149" y="116"/>
                    <a:pt x="149" y="116"/>
                  </a:cubicBezTo>
                  <a:cubicBezTo>
                    <a:pt x="150" y="116"/>
                    <a:pt x="150" y="116"/>
                    <a:pt x="150" y="116"/>
                  </a:cubicBezTo>
                  <a:cubicBezTo>
                    <a:pt x="150" y="117"/>
                    <a:pt x="150" y="117"/>
                    <a:pt x="150" y="117"/>
                  </a:cubicBezTo>
                  <a:cubicBezTo>
                    <a:pt x="151" y="117"/>
                    <a:pt x="151" y="117"/>
                    <a:pt x="151" y="117"/>
                  </a:cubicBezTo>
                  <a:cubicBezTo>
                    <a:pt x="151" y="117"/>
                    <a:pt x="151" y="117"/>
                    <a:pt x="151" y="117"/>
                  </a:cubicBezTo>
                  <a:cubicBezTo>
                    <a:pt x="151" y="117"/>
                    <a:pt x="151" y="117"/>
                    <a:pt x="151" y="117"/>
                  </a:cubicBezTo>
                  <a:cubicBezTo>
                    <a:pt x="152" y="117"/>
                    <a:pt x="152" y="117"/>
                    <a:pt x="152" y="117"/>
                  </a:cubicBezTo>
                  <a:cubicBezTo>
                    <a:pt x="152" y="117"/>
                    <a:pt x="152" y="117"/>
                    <a:pt x="152" y="117"/>
                  </a:cubicBezTo>
                  <a:cubicBezTo>
                    <a:pt x="153" y="117"/>
                    <a:pt x="153" y="117"/>
                    <a:pt x="153" y="117"/>
                  </a:cubicBezTo>
                  <a:cubicBezTo>
                    <a:pt x="153" y="117"/>
                    <a:pt x="153" y="117"/>
                    <a:pt x="153" y="117"/>
                  </a:cubicBezTo>
                  <a:cubicBezTo>
                    <a:pt x="153" y="117"/>
                    <a:pt x="153" y="117"/>
                    <a:pt x="153" y="117"/>
                  </a:cubicBezTo>
                  <a:cubicBezTo>
                    <a:pt x="153" y="118"/>
                    <a:pt x="153" y="118"/>
                    <a:pt x="153" y="118"/>
                  </a:cubicBezTo>
                  <a:cubicBezTo>
                    <a:pt x="153" y="118"/>
                    <a:pt x="153" y="118"/>
                    <a:pt x="153" y="118"/>
                  </a:cubicBezTo>
                  <a:cubicBezTo>
                    <a:pt x="152" y="119"/>
                    <a:pt x="152" y="119"/>
                    <a:pt x="152" y="119"/>
                  </a:cubicBezTo>
                  <a:cubicBezTo>
                    <a:pt x="152" y="120"/>
                    <a:pt x="152" y="120"/>
                    <a:pt x="152" y="120"/>
                  </a:cubicBezTo>
                  <a:cubicBezTo>
                    <a:pt x="152" y="121"/>
                    <a:pt x="152" y="121"/>
                    <a:pt x="152" y="121"/>
                  </a:cubicBezTo>
                  <a:cubicBezTo>
                    <a:pt x="152" y="121"/>
                    <a:pt x="152" y="121"/>
                    <a:pt x="152" y="121"/>
                  </a:cubicBezTo>
                  <a:cubicBezTo>
                    <a:pt x="151" y="121"/>
                    <a:pt x="151" y="121"/>
                    <a:pt x="151" y="121"/>
                  </a:cubicBezTo>
                  <a:cubicBezTo>
                    <a:pt x="151" y="121"/>
                    <a:pt x="151" y="121"/>
                    <a:pt x="151" y="121"/>
                  </a:cubicBezTo>
                  <a:cubicBezTo>
                    <a:pt x="150" y="121"/>
                    <a:pt x="150" y="121"/>
                    <a:pt x="150" y="121"/>
                  </a:cubicBezTo>
                  <a:cubicBezTo>
                    <a:pt x="149" y="121"/>
                    <a:pt x="149" y="121"/>
                    <a:pt x="149" y="121"/>
                  </a:cubicBezTo>
                  <a:cubicBezTo>
                    <a:pt x="149" y="121"/>
                    <a:pt x="149" y="121"/>
                    <a:pt x="149" y="121"/>
                  </a:cubicBezTo>
                  <a:cubicBezTo>
                    <a:pt x="148" y="121"/>
                    <a:pt x="148" y="121"/>
                    <a:pt x="148" y="121"/>
                  </a:cubicBezTo>
                  <a:cubicBezTo>
                    <a:pt x="148" y="122"/>
                    <a:pt x="148" y="122"/>
                    <a:pt x="148" y="122"/>
                  </a:cubicBezTo>
                  <a:cubicBezTo>
                    <a:pt x="148" y="122"/>
                    <a:pt x="148" y="122"/>
                    <a:pt x="148" y="122"/>
                  </a:cubicBezTo>
                  <a:cubicBezTo>
                    <a:pt x="147" y="122"/>
                    <a:pt x="147" y="122"/>
                    <a:pt x="147" y="122"/>
                  </a:cubicBezTo>
                  <a:cubicBezTo>
                    <a:pt x="147" y="122"/>
                    <a:pt x="147" y="122"/>
                    <a:pt x="147" y="122"/>
                  </a:cubicBezTo>
                  <a:cubicBezTo>
                    <a:pt x="147" y="122"/>
                    <a:pt x="147" y="122"/>
                    <a:pt x="147" y="122"/>
                  </a:cubicBezTo>
                  <a:cubicBezTo>
                    <a:pt x="147" y="123"/>
                    <a:pt x="147" y="123"/>
                    <a:pt x="147" y="123"/>
                  </a:cubicBezTo>
                  <a:cubicBezTo>
                    <a:pt x="146" y="123"/>
                    <a:pt x="146" y="123"/>
                    <a:pt x="146" y="123"/>
                  </a:cubicBezTo>
                  <a:cubicBezTo>
                    <a:pt x="146" y="123"/>
                    <a:pt x="146" y="123"/>
                    <a:pt x="146" y="123"/>
                  </a:cubicBezTo>
                  <a:cubicBezTo>
                    <a:pt x="145" y="122"/>
                    <a:pt x="145" y="122"/>
                    <a:pt x="145" y="122"/>
                  </a:cubicBezTo>
                  <a:cubicBezTo>
                    <a:pt x="144" y="122"/>
                    <a:pt x="144" y="122"/>
                    <a:pt x="144" y="122"/>
                  </a:cubicBezTo>
                  <a:cubicBezTo>
                    <a:pt x="143" y="121"/>
                    <a:pt x="143" y="121"/>
                    <a:pt x="143" y="121"/>
                  </a:cubicBezTo>
                  <a:cubicBezTo>
                    <a:pt x="141" y="119"/>
                    <a:pt x="141" y="119"/>
                    <a:pt x="141" y="119"/>
                  </a:cubicBezTo>
                  <a:cubicBezTo>
                    <a:pt x="141" y="119"/>
                    <a:pt x="141" y="119"/>
                    <a:pt x="141" y="119"/>
                  </a:cubicBezTo>
                  <a:cubicBezTo>
                    <a:pt x="141" y="118"/>
                    <a:pt x="141" y="118"/>
                    <a:pt x="141" y="118"/>
                  </a:cubicBezTo>
                  <a:cubicBezTo>
                    <a:pt x="141" y="118"/>
                    <a:pt x="141" y="118"/>
                    <a:pt x="141" y="118"/>
                  </a:cubicBezTo>
                  <a:cubicBezTo>
                    <a:pt x="142" y="118"/>
                    <a:pt x="142" y="118"/>
                    <a:pt x="142" y="118"/>
                  </a:cubicBezTo>
                  <a:cubicBezTo>
                    <a:pt x="142" y="118"/>
                    <a:pt x="142" y="118"/>
                    <a:pt x="142" y="118"/>
                  </a:cubicBezTo>
                  <a:cubicBezTo>
                    <a:pt x="142" y="119"/>
                    <a:pt x="142" y="119"/>
                    <a:pt x="142" y="119"/>
                  </a:cubicBezTo>
                  <a:cubicBezTo>
                    <a:pt x="144" y="119"/>
                    <a:pt x="144" y="119"/>
                    <a:pt x="144" y="119"/>
                  </a:cubicBezTo>
                  <a:cubicBezTo>
                    <a:pt x="145" y="120"/>
                    <a:pt x="145" y="120"/>
                    <a:pt x="145" y="120"/>
                  </a:cubicBezTo>
                  <a:cubicBezTo>
                    <a:pt x="145" y="120"/>
                    <a:pt x="145" y="120"/>
                    <a:pt x="145" y="120"/>
                  </a:cubicBezTo>
                  <a:cubicBezTo>
                    <a:pt x="146" y="120"/>
                    <a:pt x="146" y="120"/>
                    <a:pt x="146" y="120"/>
                  </a:cubicBezTo>
                  <a:cubicBezTo>
                    <a:pt x="146" y="119"/>
                    <a:pt x="146" y="119"/>
                    <a:pt x="146" y="119"/>
                  </a:cubicBezTo>
                  <a:cubicBezTo>
                    <a:pt x="146" y="119"/>
                    <a:pt x="146" y="119"/>
                    <a:pt x="146" y="119"/>
                  </a:cubicBezTo>
                  <a:cubicBezTo>
                    <a:pt x="145" y="119"/>
                    <a:pt x="145" y="119"/>
                    <a:pt x="145" y="119"/>
                  </a:cubicBezTo>
                  <a:cubicBezTo>
                    <a:pt x="145" y="119"/>
                    <a:pt x="145" y="119"/>
                    <a:pt x="145" y="119"/>
                  </a:cubicBezTo>
                  <a:cubicBezTo>
                    <a:pt x="144" y="119"/>
                    <a:pt x="144" y="119"/>
                    <a:pt x="144" y="119"/>
                  </a:cubicBezTo>
                  <a:cubicBezTo>
                    <a:pt x="143" y="118"/>
                    <a:pt x="143" y="118"/>
                    <a:pt x="143" y="118"/>
                  </a:cubicBezTo>
                  <a:cubicBezTo>
                    <a:pt x="142" y="118"/>
                    <a:pt x="142" y="118"/>
                    <a:pt x="142" y="118"/>
                  </a:cubicBezTo>
                  <a:cubicBezTo>
                    <a:pt x="141" y="118"/>
                    <a:pt x="141" y="118"/>
                    <a:pt x="141" y="118"/>
                  </a:cubicBezTo>
                  <a:cubicBezTo>
                    <a:pt x="141" y="117"/>
                    <a:pt x="141" y="117"/>
                    <a:pt x="141" y="117"/>
                  </a:cubicBezTo>
                  <a:cubicBezTo>
                    <a:pt x="141" y="117"/>
                    <a:pt x="141" y="117"/>
                    <a:pt x="141" y="117"/>
                  </a:cubicBezTo>
                  <a:cubicBezTo>
                    <a:pt x="140" y="117"/>
                    <a:pt x="140" y="117"/>
                    <a:pt x="140" y="117"/>
                  </a:cubicBezTo>
                  <a:cubicBezTo>
                    <a:pt x="140" y="117"/>
                    <a:pt x="140" y="117"/>
                    <a:pt x="140" y="117"/>
                  </a:cubicBezTo>
                  <a:cubicBezTo>
                    <a:pt x="140" y="117"/>
                    <a:pt x="140" y="117"/>
                    <a:pt x="140" y="117"/>
                  </a:cubicBezTo>
                  <a:cubicBezTo>
                    <a:pt x="140" y="118"/>
                    <a:pt x="140" y="118"/>
                    <a:pt x="140" y="118"/>
                  </a:cubicBezTo>
                  <a:cubicBezTo>
                    <a:pt x="140" y="119"/>
                    <a:pt x="140" y="119"/>
                    <a:pt x="140" y="119"/>
                  </a:cubicBezTo>
                  <a:cubicBezTo>
                    <a:pt x="140" y="120"/>
                    <a:pt x="140" y="120"/>
                    <a:pt x="140" y="120"/>
                  </a:cubicBezTo>
                  <a:cubicBezTo>
                    <a:pt x="139" y="120"/>
                    <a:pt x="139" y="120"/>
                    <a:pt x="139" y="120"/>
                  </a:cubicBezTo>
                  <a:cubicBezTo>
                    <a:pt x="139" y="120"/>
                    <a:pt x="139" y="120"/>
                    <a:pt x="139" y="120"/>
                  </a:cubicBezTo>
                  <a:cubicBezTo>
                    <a:pt x="138" y="118"/>
                    <a:pt x="138" y="118"/>
                    <a:pt x="138" y="118"/>
                  </a:cubicBezTo>
                  <a:cubicBezTo>
                    <a:pt x="137" y="117"/>
                    <a:pt x="137" y="117"/>
                    <a:pt x="137" y="117"/>
                  </a:cubicBezTo>
                  <a:cubicBezTo>
                    <a:pt x="137" y="116"/>
                    <a:pt x="137" y="116"/>
                    <a:pt x="137" y="116"/>
                  </a:cubicBezTo>
                  <a:cubicBezTo>
                    <a:pt x="136" y="116"/>
                    <a:pt x="136" y="116"/>
                    <a:pt x="136" y="116"/>
                  </a:cubicBezTo>
                  <a:cubicBezTo>
                    <a:pt x="136" y="116"/>
                    <a:pt x="136" y="116"/>
                    <a:pt x="136" y="116"/>
                  </a:cubicBezTo>
                  <a:cubicBezTo>
                    <a:pt x="136" y="116"/>
                    <a:pt x="136" y="116"/>
                    <a:pt x="136" y="116"/>
                  </a:cubicBezTo>
                  <a:cubicBezTo>
                    <a:pt x="136" y="116"/>
                    <a:pt x="136" y="116"/>
                    <a:pt x="136" y="116"/>
                  </a:cubicBezTo>
                  <a:cubicBezTo>
                    <a:pt x="136" y="116"/>
                    <a:pt x="136" y="116"/>
                    <a:pt x="136" y="116"/>
                  </a:cubicBezTo>
                  <a:cubicBezTo>
                    <a:pt x="136" y="117"/>
                    <a:pt x="136" y="117"/>
                    <a:pt x="136" y="117"/>
                  </a:cubicBezTo>
                  <a:cubicBezTo>
                    <a:pt x="137" y="118"/>
                    <a:pt x="137" y="118"/>
                    <a:pt x="137" y="118"/>
                  </a:cubicBezTo>
                  <a:cubicBezTo>
                    <a:pt x="137" y="119"/>
                    <a:pt x="137" y="119"/>
                    <a:pt x="137" y="119"/>
                  </a:cubicBezTo>
                  <a:cubicBezTo>
                    <a:pt x="138" y="119"/>
                    <a:pt x="138" y="119"/>
                    <a:pt x="138" y="119"/>
                  </a:cubicBezTo>
                  <a:cubicBezTo>
                    <a:pt x="138" y="119"/>
                    <a:pt x="138" y="119"/>
                    <a:pt x="138" y="119"/>
                  </a:cubicBezTo>
                  <a:cubicBezTo>
                    <a:pt x="138" y="120"/>
                    <a:pt x="138" y="120"/>
                    <a:pt x="138" y="120"/>
                  </a:cubicBezTo>
                  <a:cubicBezTo>
                    <a:pt x="138" y="120"/>
                    <a:pt x="138" y="120"/>
                    <a:pt x="138" y="120"/>
                  </a:cubicBezTo>
                  <a:cubicBezTo>
                    <a:pt x="137" y="120"/>
                    <a:pt x="137" y="120"/>
                    <a:pt x="137" y="120"/>
                  </a:cubicBezTo>
                  <a:cubicBezTo>
                    <a:pt x="136" y="120"/>
                    <a:pt x="136" y="120"/>
                    <a:pt x="136" y="120"/>
                  </a:cubicBezTo>
                  <a:cubicBezTo>
                    <a:pt x="136" y="121"/>
                    <a:pt x="136" y="121"/>
                    <a:pt x="136" y="121"/>
                  </a:cubicBezTo>
                  <a:cubicBezTo>
                    <a:pt x="135" y="121"/>
                    <a:pt x="135" y="121"/>
                    <a:pt x="135" y="121"/>
                  </a:cubicBezTo>
                  <a:cubicBezTo>
                    <a:pt x="135" y="121"/>
                    <a:pt x="135" y="121"/>
                    <a:pt x="135" y="121"/>
                  </a:cubicBezTo>
                  <a:cubicBezTo>
                    <a:pt x="134" y="122"/>
                    <a:pt x="134" y="122"/>
                    <a:pt x="134" y="122"/>
                  </a:cubicBezTo>
                  <a:cubicBezTo>
                    <a:pt x="134" y="122"/>
                    <a:pt x="134" y="122"/>
                    <a:pt x="134" y="122"/>
                  </a:cubicBezTo>
                  <a:cubicBezTo>
                    <a:pt x="133" y="121"/>
                    <a:pt x="133" y="121"/>
                    <a:pt x="133" y="121"/>
                  </a:cubicBezTo>
                  <a:cubicBezTo>
                    <a:pt x="133" y="121"/>
                    <a:pt x="133" y="121"/>
                    <a:pt x="133" y="121"/>
                  </a:cubicBezTo>
                  <a:cubicBezTo>
                    <a:pt x="132" y="121"/>
                    <a:pt x="132" y="121"/>
                    <a:pt x="132" y="121"/>
                  </a:cubicBezTo>
                  <a:cubicBezTo>
                    <a:pt x="132" y="120"/>
                    <a:pt x="132" y="120"/>
                    <a:pt x="132" y="120"/>
                  </a:cubicBezTo>
                  <a:cubicBezTo>
                    <a:pt x="131" y="120"/>
                    <a:pt x="131" y="120"/>
                    <a:pt x="131" y="120"/>
                  </a:cubicBezTo>
                  <a:cubicBezTo>
                    <a:pt x="131" y="120"/>
                    <a:pt x="131" y="120"/>
                    <a:pt x="131" y="120"/>
                  </a:cubicBezTo>
                  <a:cubicBezTo>
                    <a:pt x="131" y="119"/>
                    <a:pt x="131" y="119"/>
                    <a:pt x="131" y="119"/>
                  </a:cubicBezTo>
                  <a:cubicBezTo>
                    <a:pt x="130" y="119"/>
                    <a:pt x="130" y="119"/>
                    <a:pt x="130" y="119"/>
                  </a:cubicBezTo>
                  <a:cubicBezTo>
                    <a:pt x="130" y="119"/>
                    <a:pt x="130" y="119"/>
                    <a:pt x="130" y="119"/>
                  </a:cubicBezTo>
                  <a:cubicBezTo>
                    <a:pt x="130" y="119"/>
                    <a:pt x="130" y="119"/>
                    <a:pt x="130" y="119"/>
                  </a:cubicBezTo>
                  <a:cubicBezTo>
                    <a:pt x="130" y="119"/>
                    <a:pt x="130" y="119"/>
                    <a:pt x="130" y="119"/>
                  </a:cubicBezTo>
                  <a:cubicBezTo>
                    <a:pt x="130" y="120"/>
                    <a:pt x="130" y="120"/>
                    <a:pt x="130" y="120"/>
                  </a:cubicBezTo>
                  <a:cubicBezTo>
                    <a:pt x="131" y="120"/>
                    <a:pt x="131" y="120"/>
                    <a:pt x="131" y="120"/>
                  </a:cubicBezTo>
                  <a:cubicBezTo>
                    <a:pt x="132" y="121"/>
                    <a:pt x="132" y="121"/>
                    <a:pt x="132" y="121"/>
                  </a:cubicBezTo>
                  <a:cubicBezTo>
                    <a:pt x="132" y="121"/>
                    <a:pt x="132" y="121"/>
                    <a:pt x="132" y="121"/>
                  </a:cubicBezTo>
                  <a:cubicBezTo>
                    <a:pt x="132" y="122"/>
                    <a:pt x="132" y="122"/>
                    <a:pt x="132" y="122"/>
                  </a:cubicBezTo>
                  <a:cubicBezTo>
                    <a:pt x="132" y="122"/>
                    <a:pt x="132" y="122"/>
                    <a:pt x="132" y="122"/>
                  </a:cubicBezTo>
                  <a:cubicBezTo>
                    <a:pt x="130" y="122"/>
                    <a:pt x="130" y="122"/>
                    <a:pt x="130" y="122"/>
                  </a:cubicBezTo>
                  <a:cubicBezTo>
                    <a:pt x="129" y="122"/>
                    <a:pt x="129" y="122"/>
                    <a:pt x="129" y="122"/>
                  </a:cubicBezTo>
                  <a:cubicBezTo>
                    <a:pt x="129" y="122"/>
                    <a:pt x="129" y="122"/>
                    <a:pt x="129" y="122"/>
                  </a:cubicBezTo>
                  <a:cubicBezTo>
                    <a:pt x="128" y="123"/>
                    <a:pt x="128" y="123"/>
                    <a:pt x="128" y="123"/>
                  </a:cubicBezTo>
                  <a:cubicBezTo>
                    <a:pt x="128" y="123"/>
                    <a:pt x="128" y="123"/>
                    <a:pt x="128" y="123"/>
                  </a:cubicBezTo>
                  <a:cubicBezTo>
                    <a:pt x="129" y="123"/>
                    <a:pt x="129" y="123"/>
                    <a:pt x="129" y="123"/>
                  </a:cubicBezTo>
                  <a:cubicBezTo>
                    <a:pt x="129" y="123"/>
                    <a:pt x="129" y="123"/>
                    <a:pt x="129" y="123"/>
                  </a:cubicBezTo>
                  <a:cubicBezTo>
                    <a:pt x="129" y="123"/>
                    <a:pt x="129" y="123"/>
                    <a:pt x="129" y="123"/>
                  </a:cubicBezTo>
                  <a:cubicBezTo>
                    <a:pt x="130" y="123"/>
                    <a:pt x="130" y="123"/>
                    <a:pt x="130" y="123"/>
                  </a:cubicBezTo>
                  <a:cubicBezTo>
                    <a:pt x="130" y="123"/>
                    <a:pt x="130" y="123"/>
                    <a:pt x="130" y="123"/>
                  </a:cubicBezTo>
                  <a:cubicBezTo>
                    <a:pt x="130" y="123"/>
                    <a:pt x="130" y="123"/>
                    <a:pt x="130" y="123"/>
                  </a:cubicBezTo>
                  <a:cubicBezTo>
                    <a:pt x="130" y="123"/>
                    <a:pt x="131" y="123"/>
                    <a:pt x="131" y="123"/>
                  </a:cubicBezTo>
                  <a:cubicBezTo>
                    <a:pt x="131" y="123"/>
                    <a:pt x="132" y="123"/>
                    <a:pt x="132" y="123"/>
                  </a:cubicBezTo>
                  <a:cubicBezTo>
                    <a:pt x="132" y="123"/>
                    <a:pt x="132" y="123"/>
                    <a:pt x="132" y="123"/>
                  </a:cubicBezTo>
                  <a:cubicBezTo>
                    <a:pt x="132" y="122"/>
                    <a:pt x="132" y="122"/>
                    <a:pt x="132" y="122"/>
                  </a:cubicBezTo>
                  <a:cubicBezTo>
                    <a:pt x="133" y="122"/>
                    <a:pt x="133" y="122"/>
                    <a:pt x="133" y="122"/>
                  </a:cubicBezTo>
                  <a:cubicBezTo>
                    <a:pt x="134" y="122"/>
                    <a:pt x="134" y="122"/>
                    <a:pt x="134" y="122"/>
                  </a:cubicBezTo>
                  <a:cubicBezTo>
                    <a:pt x="135" y="122"/>
                    <a:pt x="135" y="122"/>
                    <a:pt x="135" y="122"/>
                  </a:cubicBezTo>
                  <a:cubicBezTo>
                    <a:pt x="135" y="122"/>
                    <a:pt x="135" y="122"/>
                    <a:pt x="135" y="122"/>
                  </a:cubicBezTo>
                  <a:cubicBezTo>
                    <a:pt x="135" y="123"/>
                    <a:pt x="135" y="123"/>
                    <a:pt x="135" y="123"/>
                  </a:cubicBezTo>
                  <a:cubicBezTo>
                    <a:pt x="136" y="123"/>
                    <a:pt x="136" y="123"/>
                    <a:pt x="136" y="123"/>
                  </a:cubicBezTo>
                  <a:cubicBezTo>
                    <a:pt x="137" y="123"/>
                    <a:pt x="137" y="123"/>
                    <a:pt x="137" y="123"/>
                  </a:cubicBezTo>
                  <a:cubicBezTo>
                    <a:pt x="137" y="124"/>
                    <a:pt x="137" y="124"/>
                    <a:pt x="137" y="124"/>
                  </a:cubicBezTo>
                  <a:cubicBezTo>
                    <a:pt x="137" y="124"/>
                    <a:pt x="137" y="124"/>
                    <a:pt x="137" y="124"/>
                  </a:cubicBezTo>
                  <a:cubicBezTo>
                    <a:pt x="137" y="124"/>
                    <a:pt x="137" y="124"/>
                    <a:pt x="137" y="124"/>
                  </a:cubicBezTo>
                  <a:cubicBezTo>
                    <a:pt x="136" y="125"/>
                    <a:pt x="136" y="125"/>
                    <a:pt x="136" y="125"/>
                  </a:cubicBezTo>
                  <a:cubicBezTo>
                    <a:pt x="135" y="125"/>
                    <a:pt x="135" y="125"/>
                    <a:pt x="135" y="125"/>
                  </a:cubicBezTo>
                  <a:cubicBezTo>
                    <a:pt x="135" y="125"/>
                    <a:pt x="135" y="125"/>
                    <a:pt x="135" y="125"/>
                  </a:cubicBezTo>
                  <a:cubicBezTo>
                    <a:pt x="134" y="125"/>
                    <a:pt x="134" y="125"/>
                    <a:pt x="134" y="125"/>
                  </a:cubicBezTo>
                  <a:cubicBezTo>
                    <a:pt x="133" y="126"/>
                    <a:pt x="133" y="126"/>
                    <a:pt x="133" y="126"/>
                  </a:cubicBezTo>
                  <a:cubicBezTo>
                    <a:pt x="133" y="126"/>
                    <a:pt x="133" y="126"/>
                    <a:pt x="133" y="126"/>
                  </a:cubicBezTo>
                  <a:cubicBezTo>
                    <a:pt x="132" y="125"/>
                    <a:pt x="132" y="125"/>
                    <a:pt x="132" y="125"/>
                  </a:cubicBezTo>
                  <a:cubicBezTo>
                    <a:pt x="132" y="125"/>
                    <a:pt x="132" y="125"/>
                    <a:pt x="132" y="125"/>
                  </a:cubicBezTo>
                  <a:cubicBezTo>
                    <a:pt x="131" y="125"/>
                    <a:pt x="131" y="125"/>
                    <a:pt x="131" y="125"/>
                  </a:cubicBezTo>
                  <a:cubicBezTo>
                    <a:pt x="131" y="125"/>
                    <a:pt x="131" y="125"/>
                    <a:pt x="131" y="125"/>
                  </a:cubicBezTo>
                  <a:cubicBezTo>
                    <a:pt x="130" y="125"/>
                    <a:pt x="130" y="125"/>
                    <a:pt x="130" y="125"/>
                  </a:cubicBezTo>
                  <a:cubicBezTo>
                    <a:pt x="130" y="125"/>
                    <a:pt x="130" y="125"/>
                    <a:pt x="130" y="125"/>
                  </a:cubicBezTo>
                  <a:cubicBezTo>
                    <a:pt x="130" y="125"/>
                    <a:pt x="130" y="125"/>
                    <a:pt x="130" y="125"/>
                  </a:cubicBezTo>
                  <a:cubicBezTo>
                    <a:pt x="130" y="125"/>
                    <a:pt x="130" y="125"/>
                    <a:pt x="130" y="125"/>
                  </a:cubicBezTo>
                  <a:cubicBezTo>
                    <a:pt x="130" y="125"/>
                    <a:pt x="130" y="125"/>
                    <a:pt x="130" y="125"/>
                  </a:cubicBezTo>
                  <a:cubicBezTo>
                    <a:pt x="131" y="125"/>
                    <a:pt x="131" y="125"/>
                    <a:pt x="131" y="125"/>
                  </a:cubicBezTo>
                  <a:cubicBezTo>
                    <a:pt x="131" y="125"/>
                    <a:pt x="131" y="125"/>
                    <a:pt x="131" y="125"/>
                  </a:cubicBezTo>
                  <a:cubicBezTo>
                    <a:pt x="132" y="125"/>
                    <a:pt x="132" y="125"/>
                    <a:pt x="132" y="125"/>
                  </a:cubicBezTo>
                  <a:cubicBezTo>
                    <a:pt x="132" y="126"/>
                    <a:pt x="132" y="126"/>
                    <a:pt x="132" y="126"/>
                  </a:cubicBezTo>
                  <a:cubicBezTo>
                    <a:pt x="132" y="126"/>
                    <a:pt x="132" y="126"/>
                    <a:pt x="132" y="126"/>
                  </a:cubicBezTo>
                  <a:cubicBezTo>
                    <a:pt x="131" y="126"/>
                    <a:pt x="131" y="126"/>
                    <a:pt x="131" y="126"/>
                  </a:cubicBezTo>
                  <a:cubicBezTo>
                    <a:pt x="130" y="126"/>
                    <a:pt x="130" y="126"/>
                    <a:pt x="130" y="126"/>
                  </a:cubicBezTo>
                  <a:cubicBezTo>
                    <a:pt x="130" y="127"/>
                    <a:pt x="130" y="127"/>
                    <a:pt x="130" y="127"/>
                  </a:cubicBezTo>
                  <a:cubicBezTo>
                    <a:pt x="130" y="127"/>
                    <a:pt x="130" y="127"/>
                    <a:pt x="130" y="127"/>
                  </a:cubicBezTo>
                  <a:cubicBezTo>
                    <a:pt x="131" y="126"/>
                    <a:pt x="131" y="126"/>
                    <a:pt x="131" y="126"/>
                  </a:cubicBezTo>
                  <a:cubicBezTo>
                    <a:pt x="132" y="126"/>
                    <a:pt x="132" y="126"/>
                    <a:pt x="132" y="126"/>
                  </a:cubicBezTo>
                  <a:cubicBezTo>
                    <a:pt x="132" y="126"/>
                    <a:pt x="132" y="126"/>
                    <a:pt x="132" y="126"/>
                  </a:cubicBezTo>
                  <a:cubicBezTo>
                    <a:pt x="132" y="127"/>
                    <a:pt x="132" y="127"/>
                    <a:pt x="132" y="127"/>
                  </a:cubicBezTo>
                  <a:cubicBezTo>
                    <a:pt x="132" y="127"/>
                    <a:pt x="132" y="127"/>
                    <a:pt x="132" y="127"/>
                  </a:cubicBezTo>
                  <a:cubicBezTo>
                    <a:pt x="133" y="127"/>
                    <a:pt x="133" y="127"/>
                    <a:pt x="133" y="127"/>
                  </a:cubicBezTo>
                  <a:cubicBezTo>
                    <a:pt x="133" y="126"/>
                    <a:pt x="133" y="126"/>
                    <a:pt x="133" y="126"/>
                  </a:cubicBezTo>
                  <a:cubicBezTo>
                    <a:pt x="134" y="126"/>
                    <a:pt x="134" y="126"/>
                    <a:pt x="134" y="126"/>
                  </a:cubicBezTo>
                  <a:cubicBezTo>
                    <a:pt x="134" y="126"/>
                    <a:pt x="134" y="126"/>
                    <a:pt x="134" y="126"/>
                  </a:cubicBezTo>
                  <a:cubicBezTo>
                    <a:pt x="135" y="126"/>
                    <a:pt x="135" y="126"/>
                    <a:pt x="135" y="126"/>
                  </a:cubicBezTo>
                  <a:cubicBezTo>
                    <a:pt x="135" y="126"/>
                    <a:pt x="135" y="126"/>
                    <a:pt x="135" y="126"/>
                  </a:cubicBezTo>
                  <a:cubicBezTo>
                    <a:pt x="135" y="126"/>
                    <a:pt x="135" y="126"/>
                    <a:pt x="135" y="126"/>
                  </a:cubicBezTo>
                  <a:cubicBezTo>
                    <a:pt x="137" y="127"/>
                    <a:pt x="137" y="127"/>
                    <a:pt x="137" y="127"/>
                  </a:cubicBezTo>
                  <a:cubicBezTo>
                    <a:pt x="137" y="127"/>
                    <a:pt x="137" y="127"/>
                    <a:pt x="137" y="127"/>
                  </a:cubicBezTo>
                  <a:cubicBezTo>
                    <a:pt x="137" y="127"/>
                    <a:pt x="137" y="127"/>
                    <a:pt x="137" y="127"/>
                  </a:cubicBezTo>
                  <a:cubicBezTo>
                    <a:pt x="137" y="127"/>
                    <a:pt x="137" y="127"/>
                    <a:pt x="137" y="127"/>
                  </a:cubicBezTo>
                  <a:cubicBezTo>
                    <a:pt x="137" y="128"/>
                    <a:pt x="137" y="128"/>
                    <a:pt x="137" y="128"/>
                  </a:cubicBezTo>
                  <a:cubicBezTo>
                    <a:pt x="137" y="129"/>
                    <a:pt x="137" y="129"/>
                    <a:pt x="137" y="129"/>
                  </a:cubicBezTo>
                  <a:cubicBezTo>
                    <a:pt x="136" y="129"/>
                    <a:pt x="136" y="129"/>
                    <a:pt x="136" y="129"/>
                  </a:cubicBezTo>
                  <a:cubicBezTo>
                    <a:pt x="135" y="129"/>
                    <a:pt x="135" y="129"/>
                    <a:pt x="135" y="129"/>
                  </a:cubicBezTo>
                  <a:cubicBezTo>
                    <a:pt x="134" y="129"/>
                    <a:pt x="134" y="129"/>
                    <a:pt x="134" y="129"/>
                  </a:cubicBezTo>
                  <a:cubicBezTo>
                    <a:pt x="133" y="129"/>
                    <a:pt x="133" y="129"/>
                    <a:pt x="133" y="129"/>
                  </a:cubicBezTo>
                  <a:cubicBezTo>
                    <a:pt x="133" y="129"/>
                    <a:pt x="133" y="129"/>
                    <a:pt x="133" y="129"/>
                  </a:cubicBezTo>
                  <a:cubicBezTo>
                    <a:pt x="132" y="129"/>
                    <a:pt x="132" y="129"/>
                    <a:pt x="132" y="129"/>
                  </a:cubicBezTo>
                  <a:cubicBezTo>
                    <a:pt x="132" y="129"/>
                    <a:pt x="132" y="129"/>
                    <a:pt x="132" y="129"/>
                  </a:cubicBezTo>
                  <a:cubicBezTo>
                    <a:pt x="133" y="129"/>
                    <a:pt x="133" y="129"/>
                    <a:pt x="133" y="129"/>
                  </a:cubicBezTo>
                  <a:cubicBezTo>
                    <a:pt x="134" y="129"/>
                    <a:pt x="134" y="129"/>
                    <a:pt x="134" y="129"/>
                  </a:cubicBezTo>
                  <a:cubicBezTo>
                    <a:pt x="135" y="130"/>
                    <a:pt x="135" y="130"/>
                    <a:pt x="135" y="130"/>
                  </a:cubicBezTo>
                  <a:cubicBezTo>
                    <a:pt x="135" y="130"/>
                    <a:pt x="135" y="130"/>
                    <a:pt x="135" y="130"/>
                  </a:cubicBezTo>
                  <a:cubicBezTo>
                    <a:pt x="135" y="130"/>
                    <a:pt x="135" y="130"/>
                    <a:pt x="135" y="130"/>
                  </a:cubicBezTo>
                  <a:cubicBezTo>
                    <a:pt x="136" y="130"/>
                    <a:pt x="136" y="130"/>
                    <a:pt x="136" y="130"/>
                  </a:cubicBezTo>
                  <a:cubicBezTo>
                    <a:pt x="137" y="130"/>
                    <a:pt x="137" y="130"/>
                    <a:pt x="137" y="130"/>
                  </a:cubicBezTo>
                  <a:cubicBezTo>
                    <a:pt x="138" y="130"/>
                    <a:pt x="138" y="130"/>
                    <a:pt x="138" y="130"/>
                  </a:cubicBezTo>
                  <a:cubicBezTo>
                    <a:pt x="138" y="130"/>
                    <a:pt x="138" y="130"/>
                    <a:pt x="138" y="130"/>
                  </a:cubicBezTo>
                  <a:cubicBezTo>
                    <a:pt x="139" y="130"/>
                    <a:pt x="139" y="130"/>
                    <a:pt x="139" y="130"/>
                  </a:cubicBezTo>
                  <a:cubicBezTo>
                    <a:pt x="140" y="131"/>
                    <a:pt x="140" y="131"/>
                    <a:pt x="140" y="131"/>
                  </a:cubicBezTo>
                  <a:cubicBezTo>
                    <a:pt x="140" y="131"/>
                    <a:pt x="140" y="131"/>
                    <a:pt x="140" y="131"/>
                  </a:cubicBezTo>
                  <a:cubicBezTo>
                    <a:pt x="140" y="132"/>
                    <a:pt x="140" y="132"/>
                    <a:pt x="140" y="132"/>
                  </a:cubicBezTo>
                  <a:cubicBezTo>
                    <a:pt x="141" y="132"/>
                    <a:pt x="141" y="132"/>
                    <a:pt x="141" y="132"/>
                  </a:cubicBezTo>
                  <a:cubicBezTo>
                    <a:pt x="141" y="132"/>
                    <a:pt x="141" y="132"/>
                    <a:pt x="141" y="132"/>
                  </a:cubicBezTo>
                  <a:cubicBezTo>
                    <a:pt x="141" y="132"/>
                    <a:pt x="141" y="132"/>
                    <a:pt x="141" y="132"/>
                  </a:cubicBezTo>
                  <a:cubicBezTo>
                    <a:pt x="142" y="133"/>
                    <a:pt x="142" y="133"/>
                    <a:pt x="142" y="133"/>
                  </a:cubicBezTo>
                  <a:cubicBezTo>
                    <a:pt x="142" y="133"/>
                    <a:pt x="142" y="133"/>
                    <a:pt x="142" y="133"/>
                  </a:cubicBezTo>
                  <a:cubicBezTo>
                    <a:pt x="143" y="133"/>
                    <a:pt x="143" y="133"/>
                    <a:pt x="143" y="133"/>
                  </a:cubicBezTo>
                  <a:cubicBezTo>
                    <a:pt x="143" y="134"/>
                    <a:pt x="143" y="134"/>
                    <a:pt x="143" y="134"/>
                  </a:cubicBezTo>
                  <a:cubicBezTo>
                    <a:pt x="143" y="134"/>
                    <a:pt x="143" y="134"/>
                    <a:pt x="143" y="134"/>
                  </a:cubicBezTo>
                  <a:cubicBezTo>
                    <a:pt x="144" y="134"/>
                    <a:pt x="144" y="134"/>
                    <a:pt x="144" y="134"/>
                  </a:cubicBezTo>
                  <a:cubicBezTo>
                    <a:pt x="144" y="134"/>
                    <a:pt x="144" y="134"/>
                    <a:pt x="144" y="134"/>
                  </a:cubicBezTo>
                  <a:cubicBezTo>
                    <a:pt x="144" y="135"/>
                    <a:pt x="144" y="135"/>
                    <a:pt x="144" y="135"/>
                  </a:cubicBezTo>
                  <a:cubicBezTo>
                    <a:pt x="143" y="135"/>
                    <a:pt x="143" y="135"/>
                    <a:pt x="143" y="135"/>
                  </a:cubicBezTo>
                  <a:cubicBezTo>
                    <a:pt x="143" y="136"/>
                    <a:pt x="143" y="136"/>
                    <a:pt x="143" y="136"/>
                  </a:cubicBezTo>
                  <a:cubicBezTo>
                    <a:pt x="143" y="136"/>
                    <a:pt x="143" y="136"/>
                    <a:pt x="143" y="136"/>
                  </a:cubicBezTo>
                  <a:cubicBezTo>
                    <a:pt x="142" y="137"/>
                    <a:pt x="142" y="137"/>
                    <a:pt x="142" y="137"/>
                  </a:cubicBezTo>
                  <a:cubicBezTo>
                    <a:pt x="143" y="137"/>
                    <a:pt x="143" y="137"/>
                    <a:pt x="143" y="137"/>
                  </a:cubicBezTo>
                  <a:cubicBezTo>
                    <a:pt x="143" y="136"/>
                    <a:pt x="143" y="136"/>
                    <a:pt x="143" y="136"/>
                  </a:cubicBezTo>
                  <a:cubicBezTo>
                    <a:pt x="144" y="136"/>
                    <a:pt x="144" y="136"/>
                    <a:pt x="144" y="136"/>
                  </a:cubicBezTo>
                  <a:cubicBezTo>
                    <a:pt x="144" y="135"/>
                    <a:pt x="144" y="135"/>
                    <a:pt x="144" y="135"/>
                  </a:cubicBezTo>
                  <a:cubicBezTo>
                    <a:pt x="144" y="136"/>
                    <a:pt x="144" y="136"/>
                    <a:pt x="144" y="136"/>
                  </a:cubicBezTo>
                  <a:cubicBezTo>
                    <a:pt x="144" y="136"/>
                    <a:pt x="144" y="136"/>
                    <a:pt x="144" y="136"/>
                  </a:cubicBezTo>
                  <a:cubicBezTo>
                    <a:pt x="144" y="137"/>
                    <a:pt x="144" y="137"/>
                    <a:pt x="144" y="137"/>
                  </a:cubicBezTo>
                  <a:cubicBezTo>
                    <a:pt x="144" y="136"/>
                    <a:pt x="144" y="136"/>
                    <a:pt x="144" y="136"/>
                  </a:cubicBezTo>
                  <a:cubicBezTo>
                    <a:pt x="144" y="136"/>
                    <a:pt x="144" y="136"/>
                    <a:pt x="144" y="136"/>
                  </a:cubicBezTo>
                  <a:cubicBezTo>
                    <a:pt x="145" y="136"/>
                    <a:pt x="145" y="136"/>
                    <a:pt x="145" y="136"/>
                  </a:cubicBezTo>
                  <a:cubicBezTo>
                    <a:pt x="145" y="136"/>
                    <a:pt x="145" y="136"/>
                    <a:pt x="145" y="136"/>
                  </a:cubicBezTo>
                  <a:cubicBezTo>
                    <a:pt x="146" y="136"/>
                    <a:pt x="146" y="136"/>
                    <a:pt x="146" y="136"/>
                  </a:cubicBezTo>
                  <a:cubicBezTo>
                    <a:pt x="145" y="137"/>
                    <a:pt x="145" y="137"/>
                    <a:pt x="145" y="137"/>
                  </a:cubicBezTo>
                  <a:cubicBezTo>
                    <a:pt x="145" y="137"/>
                    <a:pt x="145" y="137"/>
                    <a:pt x="145" y="137"/>
                  </a:cubicBezTo>
                  <a:cubicBezTo>
                    <a:pt x="144" y="138"/>
                    <a:pt x="144" y="138"/>
                    <a:pt x="144" y="138"/>
                  </a:cubicBezTo>
                  <a:cubicBezTo>
                    <a:pt x="144" y="138"/>
                    <a:pt x="144" y="138"/>
                    <a:pt x="144" y="138"/>
                  </a:cubicBezTo>
                  <a:cubicBezTo>
                    <a:pt x="144" y="139"/>
                    <a:pt x="144" y="139"/>
                    <a:pt x="144" y="139"/>
                  </a:cubicBezTo>
                  <a:cubicBezTo>
                    <a:pt x="144" y="139"/>
                    <a:pt x="144" y="139"/>
                    <a:pt x="144" y="139"/>
                  </a:cubicBezTo>
                  <a:cubicBezTo>
                    <a:pt x="144" y="139"/>
                    <a:pt x="144" y="139"/>
                    <a:pt x="144" y="139"/>
                  </a:cubicBezTo>
                  <a:cubicBezTo>
                    <a:pt x="144" y="140"/>
                    <a:pt x="144" y="140"/>
                    <a:pt x="144" y="140"/>
                  </a:cubicBezTo>
                  <a:cubicBezTo>
                    <a:pt x="144" y="140"/>
                    <a:pt x="144" y="140"/>
                    <a:pt x="144" y="140"/>
                  </a:cubicBezTo>
                  <a:cubicBezTo>
                    <a:pt x="144" y="140"/>
                    <a:pt x="144" y="140"/>
                    <a:pt x="144" y="140"/>
                  </a:cubicBezTo>
                  <a:cubicBezTo>
                    <a:pt x="145" y="139"/>
                    <a:pt x="145" y="139"/>
                    <a:pt x="145" y="139"/>
                  </a:cubicBezTo>
                  <a:cubicBezTo>
                    <a:pt x="145" y="138"/>
                    <a:pt x="145" y="138"/>
                    <a:pt x="145" y="138"/>
                  </a:cubicBezTo>
                  <a:cubicBezTo>
                    <a:pt x="146" y="138"/>
                    <a:pt x="146" y="138"/>
                    <a:pt x="146" y="138"/>
                  </a:cubicBezTo>
                  <a:cubicBezTo>
                    <a:pt x="146" y="138"/>
                    <a:pt x="146" y="138"/>
                    <a:pt x="146" y="138"/>
                  </a:cubicBezTo>
                  <a:cubicBezTo>
                    <a:pt x="146" y="138"/>
                    <a:pt x="146" y="138"/>
                    <a:pt x="146" y="138"/>
                  </a:cubicBezTo>
                  <a:cubicBezTo>
                    <a:pt x="146" y="139"/>
                    <a:pt x="146" y="139"/>
                    <a:pt x="146" y="139"/>
                  </a:cubicBezTo>
                  <a:cubicBezTo>
                    <a:pt x="145" y="140"/>
                    <a:pt x="145" y="140"/>
                    <a:pt x="145" y="140"/>
                  </a:cubicBezTo>
                  <a:cubicBezTo>
                    <a:pt x="146" y="140"/>
                    <a:pt x="146" y="140"/>
                    <a:pt x="146" y="140"/>
                  </a:cubicBezTo>
                  <a:cubicBezTo>
                    <a:pt x="146" y="140"/>
                    <a:pt x="146" y="140"/>
                    <a:pt x="146" y="140"/>
                  </a:cubicBezTo>
                  <a:cubicBezTo>
                    <a:pt x="146" y="140"/>
                    <a:pt x="146" y="140"/>
                    <a:pt x="146" y="140"/>
                  </a:cubicBezTo>
                  <a:cubicBezTo>
                    <a:pt x="146" y="141"/>
                    <a:pt x="146" y="141"/>
                    <a:pt x="146" y="141"/>
                  </a:cubicBezTo>
                  <a:cubicBezTo>
                    <a:pt x="146" y="141"/>
                    <a:pt x="146" y="141"/>
                    <a:pt x="146" y="141"/>
                  </a:cubicBezTo>
                  <a:cubicBezTo>
                    <a:pt x="145" y="141"/>
                    <a:pt x="145" y="141"/>
                    <a:pt x="145" y="141"/>
                  </a:cubicBezTo>
                  <a:cubicBezTo>
                    <a:pt x="145" y="142"/>
                    <a:pt x="145" y="142"/>
                    <a:pt x="145" y="142"/>
                  </a:cubicBezTo>
                  <a:cubicBezTo>
                    <a:pt x="145" y="142"/>
                    <a:pt x="145" y="142"/>
                    <a:pt x="145" y="142"/>
                  </a:cubicBezTo>
                  <a:cubicBezTo>
                    <a:pt x="146" y="142"/>
                    <a:pt x="146" y="142"/>
                    <a:pt x="146" y="142"/>
                  </a:cubicBezTo>
                  <a:cubicBezTo>
                    <a:pt x="146" y="142"/>
                    <a:pt x="146" y="142"/>
                    <a:pt x="146" y="142"/>
                  </a:cubicBezTo>
                  <a:cubicBezTo>
                    <a:pt x="146" y="142"/>
                    <a:pt x="146" y="142"/>
                    <a:pt x="146" y="142"/>
                  </a:cubicBezTo>
                  <a:cubicBezTo>
                    <a:pt x="146" y="143"/>
                    <a:pt x="146" y="143"/>
                    <a:pt x="146" y="143"/>
                  </a:cubicBezTo>
                  <a:cubicBezTo>
                    <a:pt x="146" y="143"/>
                    <a:pt x="146" y="143"/>
                    <a:pt x="146" y="143"/>
                  </a:cubicBezTo>
                  <a:cubicBezTo>
                    <a:pt x="146" y="143"/>
                    <a:pt x="146" y="143"/>
                    <a:pt x="146" y="143"/>
                  </a:cubicBezTo>
                  <a:cubicBezTo>
                    <a:pt x="146" y="144"/>
                    <a:pt x="146" y="144"/>
                    <a:pt x="146" y="144"/>
                  </a:cubicBezTo>
                  <a:cubicBezTo>
                    <a:pt x="146" y="144"/>
                    <a:pt x="146" y="144"/>
                    <a:pt x="146" y="144"/>
                  </a:cubicBezTo>
                  <a:cubicBezTo>
                    <a:pt x="146" y="145"/>
                    <a:pt x="146" y="145"/>
                    <a:pt x="146" y="145"/>
                  </a:cubicBezTo>
                  <a:cubicBezTo>
                    <a:pt x="146" y="146"/>
                    <a:pt x="146" y="146"/>
                    <a:pt x="146" y="146"/>
                  </a:cubicBezTo>
                  <a:cubicBezTo>
                    <a:pt x="146" y="146"/>
                    <a:pt x="146" y="146"/>
                    <a:pt x="146" y="146"/>
                  </a:cubicBezTo>
                  <a:cubicBezTo>
                    <a:pt x="146" y="147"/>
                    <a:pt x="146" y="147"/>
                    <a:pt x="146" y="147"/>
                  </a:cubicBezTo>
                  <a:cubicBezTo>
                    <a:pt x="145" y="147"/>
                    <a:pt x="145" y="147"/>
                    <a:pt x="145" y="147"/>
                  </a:cubicBezTo>
                  <a:cubicBezTo>
                    <a:pt x="145" y="147"/>
                    <a:pt x="145" y="147"/>
                    <a:pt x="145" y="147"/>
                  </a:cubicBezTo>
                  <a:cubicBezTo>
                    <a:pt x="145" y="147"/>
                    <a:pt x="145" y="147"/>
                    <a:pt x="145" y="147"/>
                  </a:cubicBezTo>
                  <a:cubicBezTo>
                    <a:pt x="144" y="147"/>
                    <a:pt x="144" y="147"/>
                    <a:pt x="144" y="147"/>
                  </a:cubicBezTo>
                  <a:cubicBezTo>
                    <a:pt x="145" y="147"/>
                    <a:pt x="145" y="147"/>
                    <a:pt x="145" y="147"/>
                  </a:cubicBezTo>
                  <a:cubicBezTo>
                    <a:pt x="144" y="146"/>
                    <a:pt x="144" y="146"/>
                    <a:pt x="144" y="146"/>
                  </a:cubicBezTo>
                  <a:cubicBezTo>
                    <a:pt x="144" y="146"/>
                    <a:pt x="144" y="146"/>
                    <a:pt x="144" y="146"/>
                  </a:cubicBezTo>
                  <a:cubicBezTo>
                    <a:pt x="144" y="146"/>
                    <a:pt x="144" y="146"/>
                    <a:pt x="144" y="146"/>
                  </a:cubicBezTo>
                  <a:cubicBezTo>
                    <a:pt x="143" y="147"/>
                    <a:pt x="143" y="147"/>
                    <a:pt x="143" y="147"/>
                  </a:cubicBezTo>
                  <a:cubicBezTo>
                    <a:pt x="143" y="146"/>
                    <a:pt x="143" y="146"/>
                    <a:pt x="143" y="146"/>
                  </a:cubicBezTo>
                  <a:cubicBezTo>
                    <a:pt x="143" y="146"/>
                    <a:pt x="143" y="146"/>
                    <a:pt x="143" y="146"/>
                  </a:cubicBezTo>
                  <a:cubicBezTo>
                    <a:pt x="143" y="145"/>
                    <a:pt x="143" y="145"/>
                    <a:pt x="143" y="145"/>
                  </a:cubicBezTo>
                  <a:cubicBezTo>
                    <a:pt x="143" y="145"/>
                    <a:pt x="143" y="145"/>
                    <a:pt x="143" y="145"/>
                  </a:cubicBezTo>
                  <a:cubicBezTo>
                    <a:pt x="143" y="144"/>
                    <a:pt x="143" y="144"/>
                    <a:pt x="143" y="144"/>
                  </a:cubicBezTo>
                  <a:cubicBezTo>
                    <a:pt x="143" y="143"/>
                    <a:pt x="143" y="143"/>
                    <a:pt x="143" y="143"/>
                  </a:cubicBezTo>
                  <a:cubicBezTo>
                    <a:pt x="143" y="143"/>
                    <a:pt x="143" y="143"/>
                    <a:pt x="143" y="143"/>
                  </a:cubicBezTo>
                  <a:cubicBezTo>
                    <a:pt x="143" y="143"/>
                    <a:pt x="143" y="143"/>
                    <a:pt x="143" y="143"/>
                  </a:cubicBezTo>
                  <a:cubicBezTo>
                    <a:pt x="142" y="143"/>
                    <a:pt x="142" y="143"/>
                    <a:pt x="142" y="143"/>
                  </a:cubicBezTo>
                  <a:cubicBezTo>
                    <a:pt x="142" y="144"/>
                    <a:pt x="142" y="144"/>
                    <a:pt x="142" y="144"/>
                  </a:cubicBezTo>
                  <a:cubicBezTo>
                    <a:pt x="142" y="145"/>
                    <a:pt x="142" y="145"/>
                    <a:pt x="142" y="145"/>
                  </a:cubicBezTo>
                  <a:cubicBezTo>
                    <a:pt x="142" y="146"/>
                    <a:pt x="142" y="146"/>
                    <a:pt x="142" y="146"/>
                  </a:cubicBezTo>
                  <a:cubicBezTo>
                    <a:pt x="142" y="147"/>
                    <a:pt x="142" y="147"/>
                    <a:pt x="142" y="147"/>
                  </a:cubicBezTo>
                  <a:cubicBezTo>
                    <a:pt x="142" y="147"/>
                    <a:pt x="142" y="147"/>
                    <a:pt x="142" y="147"/>
                  </a:cubicBezTo>
                  <a:cubicBezTo>
                    <a:pt x="141" y="147"/>
                    <a:pt x="141" y="147"/>
                    <a:pt x="141" y="147"/>
                  </a:cubicBezTo>
                  <a:cubicBezTo>
                    <a:pt x="141" y="147"/>
                    <a:pt x="141" y="147"/>
                    <a:pt x="141" y="147"/>
                  </a:cubicBezTo>
                  <a:cubicBezTo>
                    <a:pt x="140" y="147"/>
                    <a:pt x="140" y="147"/>
                    <a:pt x="140" y="147"/>
                  </a:cubicBezTo>
                  <a:cubicBezTo>
                    <a:pt x="140" y="147"/>
                    <a:pt x="140" y="147"/>
                    <a:pt x="140" y="147"/>
                  </a:cubicBezTo>
                  <a:cubicBezTo>
                    <a:pt x="139" y="146"/>
                    <a:pt x="139" y="146"/>
                    <a:pt x="139" y="146"/>
                  </a:cubicBezTo>
                  <a:cubicBezTo>
                    <a:pt x="138" y="145"/>
                    <a:pt x="138" y="145"/>
                    <a:pt x="138" y="145"/>
                  </a:cubicBezTo>
                  <a:cubicBezTo>
                    <a:pt x="137" y="144"/>
                    <a:pt x="137" y="144"/>
                    <a:pt x="137" y="144"/>
                  </a:cubicBezTo>
                  <a:cubicBezTo>
                    <a:pt x="137" y="144"/>
                    <a:pt x="137" y="144"/>
                    <a:pt x="137" y="144"/>
                  </a:cubicBezTo>
                  <a:cubicBezTo>
                    <a:pt x="137" y="142"/>
                    <a:pt x="137" y="142"/>
                    <a:pt x="137" y="142"/>
                  </a:cubicBezTo>
                  <a:cubicBezTo>
                    <a:pt x="136" y="142"/>
                    <a:pt x="136" y="142"/>
                    <a:pt x="136" y="142"/>
                  </a:cubicBezTo>
                  <a:cubicBezTo>
                    <a:pt x="136" y="141"/>
                    <a:pt x="136" y="141"/>
                    <a:pt x="136" y="141"/>
                  </a:cubicBezTo>
                  <a:cubicBezTo>
                    <a:pt x="136" y="140"/>
                    <a:pt x="136" y="140"/>
                    <a:pt x="136" y="140"/>
                  </a:cubicBezTo>
                  <a:cubicBezTo>
                    <a:pt x="136" y="140"/>
                    <a:pt x="136" y="140"/>
                    <a:pt x="136" y="140"/>
                  </a:cubicBezTo>
                  <a:cubicBezTo>
                    <a:pt x="136" y="139"/>
                    <a:pt x="136" y="139"/>
                    <a:pt x="136" y="139"/>
                  </a:cubicBezTo>
                  <a:cubicBezTo>
                    <a:pt x="136" y="139"/>
                    <a:pt x="136" y="139"/>
                    <a:pt x="136" y="139"/>
                  </a:cubicBezTo>
                  <a:cubicBezTo>
                    <a:pt x="136" y="139"/>
                    <a:pt x="136" y="139"/>
                    <a:pt x="136" y="139"/>
                  </a:cubicBezTo>
                  <a:cubicBezTo>
                    <a:pt x="135" y="139"/>
                    <a:pt x="135" y="139"/>
                    <a:pt x="135" y="139"/>
                  </a:cubicBezTo>
                  <a:cubicBezTo>
                    <a:pt x="135" y="139"/>
                    <a:pt x="135" y="139"/>
                    <a:pt x="135" y="139"/>
                  </a:cubicBezTo>
                  <a:cubicBezTo>
                    <a:pt x="134" y="139"/>
                    <a:pt x="134" y="139"/>
                    <a:pt x="134" y="139"/>
                  </a:cubicBezTo>
                  <a:cubicBezTo>
                    <a:pt x="133" y="137"/>
                    <a:pt x="133" y="137"/>
                    <a:pt x="133" y="137"/>
                  </a:cubicBezTo>
                  <a:cubicBezTo>
                    <a:pt x="132" y="137"/>
                    <a:pt x="132" y="137"/>
                    <a:pt x="132" y="137"/>
                  </a:cubicBezTo>
                  <a:cubicBezTo>
                    <a:pt x="132" y="136"/>
                    <a:pt x="132" y="136"/>
                    <a:pt x="132" y="136"/>
                  </a:cubicBezTo>
                  <a:cubicBezTo>
                    <a:pt x="132" y="136"/>
                    <a:pt x="132" y="136"/>
                    <a:pt x="132" y="136"/>
                  </a:cubicBezTo>
                  <a:cubicBezTo>
                    <a:pt x="131" y="137"/>
                    <a:pt x="131" y="137"/>
                    <a:pt x="131" y="137"/>
                  </a:cubicBezTo>
                  <a:cubicBezTo>
                    <a:pt x="130" y="136"/>
                    <a:pt x="130" y="136"/>
                    <a:pt x="130" y="136"/>
                  </a:cubicBezTo>
                  <a:cubicBezTo>
                    <a:pt x="130" y="136"/>
                    <a:pt x="130" y="136"/>
                    <a:pt x="130" y="136"/>
                  </a:cubicBezTo>
                  <a:cubicBezTo>
                    <a:pt x="129" y="137"/>
                    <a:pt x="129" y="137"/>
                    <a:pt x="129" y="137"/>
                  </a:cubicBezTo>
                  <a:cubicBezTo>
                    <a:pt x="129" y="136"/>
                    <a:pt x="129" y="136"/>
                    <a:pt x="129" y="136"/>
                  </a:cubicBezTo>
                  <a:cubicBezTo>
                    <a:pt x="128" y="136"/>
                    <a:pt x="128" y="136"/>
                    <a:pt x="128" y="136"/>
                  </a:cubicBezTo>
                  <a:cubicBezTo>
                    <a:pt x="128" y="135"/>
                    <a:pt x="128" y="135"/>
                    <a:pt x="128" y="135"/>
                  </a:cubicBezTo>
                  <a:cubicBezTo>
                    <a:pt x="127" y="135"/>
                    <a:pt x="127" y="135"/>
                    <a:pt x="127" y="135"/>
                  </a:cubicBezTo>
                  <a:cubicBezTo>
                    <a:pt x="127" y="134"/>
                    <a:pt x="127" y="134"/>
                    <a:pt x="127" y="134"/>
                  </a:cubicBezTo>
                  <a:cubicBezTo>
                    <a:pt x="127" y="134"/>
                    <a:pt x="127" y="134"/>
                    <a:pt x="127" y="134"/>
                  </a:cubicBezTo>
                  <a:cubicBezTo>
                    <a:pt x="127" y="133"/>
                    <a:pt x="127" y="133"/>
                    <a:pt x="127" y="133"/>
                  </a:cubicBezTo>
                  <a:cubicBezTo>
                    <a:pt x="126" y="132"/>
                    <a:pt x="126" y="132"/>
                    <a:pt x="126" y="132"/>
                  </a:cubicBezTo>
                  <a:cubicBezTo>
                    <a:pt x="126" y="133"/>
                    <a:pt x="126" y="133"/>
                    <a:pt x="126" y="133"/>
                  </a:cubicBezTo>
                  <a:cubicBezTo>
                    <a:pt x="126" y="134"/>
                    <a:pt x="126" y="134"/>
                    <a:pt x="126" y="134"/>
                  </a:cubicBezTo>
                  <a:cubicBezTo>
                    <a:pt x="126" y="134"/>
                    <a:pt x="126" y="134"/>
                    <a:pt x="126" y="134"/>
                  </a:cubicBezTo>
                  <a:cubicBezTo>
                    <a:pt x="125" y="134"/>
                    <a:pt x="125" y="134"/>
                    <a:pt x="125" y="134"/>
                  </a:cubicBezTo>
                  <a:cubicBezTo>
                    <a:pt x="125" y="134"/>
                    <a:pt x="125" y="134"/>
                    <a:pt x="125" y="134"/>
                  </a:cubicBezTo>
                  <a:cubicBezTo>
                    <a:pt x="126" y="135"/>
                    <a:pt x="126" y="135"/>
                    <a:pt x="126" y="135"/>
                  </a:cubicBezTo>
                  <a:cubicBezTo>
                    <a:pt x="126" y="135"/>
                    <a:pt x="126" y="135"/>
                    <a:pt x="126" y="135"/>
                  </a:cubicBezTo>
                  <a:cubicBezTo>
                    <a:pt x="127" y="136"/>
                    <a:pt x="127" y="136"/>
                    <a:pt x="127" y="136"/>
                  </a:cubicBezTo>
                  <a:cubicBezTo>
                    <a:pt x="127" y="136"/>
                    <a:pt x="127" y="136"/>
                    <a:pt x="127" y="136"/>
                  </a:cubicBezTo>
                  <a:cubicBezTo>
                    <a:pt x="127" y="136"/>
                    <a:pt x="127" y="136"/>
                    <a:pt x="127" y="136"/>
                  </a:cubicBezTo>
                  <a:cubicBezTo>
                    <a:pt x="126" y="136"/>
                    <a:pt x="126" y="136"/>
                    <a:pt x="126" y="136"/>
                  </a:cubicBezTo>
                  <a:cubicBezTo>
                    <a:pt x="126" y="137"/>
                    <a:pt x="126" y="137"/>
                    <a:pt x="126" y="137"/>
                  </a:cubicBezTo>
                  <a:cubicBezTo>
                    <a:pt x="125" y="137"/>
                    <a:pt x="125" y="137"/>
                    <a:pt x="125" y="137"/>
                  </a:cubicBezTo>
                  <a:cubicBezTo>
                    <a:pt x="124" y="137"/>
                    <a:pt x="124" y="137"/>
                    <a:pt x="124" y="137"/>
                  </a:cubicBezTo>
                  <a:cubicBezTo>
                    <a:pt x="124" y="137"/>
                    <a:pt x="124" y="137"/>
                    <a:pt x="124" y="137"/>
                  </a:cubicBezTo>
                  <a:cubicBezTo>
                    <a:pt x="125" y="137"/>
                    <a:pt x="125" y="137"/>
                    <a:pt x="125" y="137"/>
                  </a:cubicBezTo>
                  <a:cubicBezTo>
                    <a:pt x="126" y="137"/>
                    <a:pt x="126" y="137"/>
                    <a:pt x="126" y="137"/>
                  </a:cubicBezTo>
                  <a:cubicBezTo>
                    <a:pt x="126" y="137"/>
                    <a:pt x="126" y="137"/>
                    <a:pt x="126" y="137"/>
                  </a:cubicBezTo>
                  <a:cubicBezTo>
                    <a:pt x="127" y="137"/>
                    <a:pt x="127" y="137"/>
                    <a:pt x="127" y="137"/>
                  </a:cubicBezTo>
                  <a:cubicBezTo>
                    <a:pt x="128" y="136"/>
                    <a:pt x="128" y="136"/>
                    <a:pt x="128" y="136"/>
                  </a:cubicBezTo>
                  <a:cubicBezTo>
                    <a:pt x="128" y="137"/>
                    <a:pt x="128" y="137"/>
                    <a:pt x="128" y="137"/>
                  </a:cubicBezTo>
                  <a:cubicBezTo>
                    <a:pt x="128" y="137"/>
                    <a:pt x="128" y="137"/>
                    <a:pt x="128" y="137"/>
                  </a:cubicBezTo>
                  <a:cubicBezTo>
                    <a:pt x="128" y="138"/>
                    <a:pt x="128" y="138"/>
                    <a:pt x="128" y="138"/>
                  </a:cubicBezTo>
                  <a:cubicBezTo>
                    <a:pt x="129" y="137"/>
                    <a:pt x="129" y="137"/>
                    <a:pt x="129" y="137"/>
                  </a:cubicBezTo>
                  <a:cubicBezTo>
                    <a:pt x="130" y="137"/>
                    <a:pt x="130" y="137"/>
                    <a:pt x="130" y="137"/>
                  </a:cubicBezTo>
                  <a:cubicBezTo>
                    <a:pt x="132" y="138"/>
                    <a:pt x="132" y="138"/>
                    <a:pt x="132" y="138"/>
                  </a:cubicBezTo>
                  <a:cubicBezTo>
                    <a:pt x="132" y="138"/>
                    <a:pt x="132" y="138"/>
                    <a:pt x="132" y="138"/>
                  </a:cubicBezTo>
                  <a:cubicBezTo>
                    <a:pt x="133" y="138"/>
                    <a:pt x="133" y="138"/>
                    <a:pt x="133" y="138"/>
                  </a:cubicBezTo>
                  <a:cubicBezTo>
                    <a:pt x="133" y="139"/>
                    <a:pt x="133" y="139"/>
                    <a:pt x="133" y="139"/>
                  </a:cubicBezTo>
                  <a:cubicBezTo>
                    <a:pt x="133" y="139"/>
                    <a:pt x="133" y="139"/>
                    <a:pt x="133" y="139"/>
                  </a:cubicBezTo>
                  <a:cubicBezTo>
                    <a:pt x="133" y="140"/>
                    <a:pt x="133" y="140"/>
                    <a:pt x="133" y="140"/>
                  </a:cubicBezTo>
                  <a:cubicBezTo>
                    <a:pt x="132" y="140"/>
                    <a:pt x="132" y="140"/>
                    <a:pt x="132" y="140"/>
                  </a:cubicBezTo>
                  <a:cubicBezTo>
                    <a:pt x="132" y="141"/>
                    <a:pt x="132" y="141"/>
                    <a:pt x="132" y="141"/>
                  </a:cubicBezTo>
                  <a:cubicBezTo>
                    <a:pt x="132" y="141"/>
                    <a:pt x="132" y="141"/>
                    <a:pt x="132" y="141"/>
                  </a:cubicBezTo>
                  <a:cubicBezTo>
                    <a:pt x="131" y="141"/>
                    <a:pt x="131" y="141"/>
                    <a:pt x="131" y="141"/>
                  </a:cubicBezTo>
                  <a:cubicBezTo>
                    <a:pt x="129" y="142"/>
                    <a:pt x="129" y="142"/>
                    <a:pt x="129" y="142"/>
                  </a:cubicBezTo>
                  <a:cubicBezTo>
                    <a:pt x="128" y="142"/>
                    <a:pt x="128" y="142"/>
                    <a:pt x="128" y="142"/>
                  </a:cubicBezTo>
                  <a:cubicBezTo>
                    <a:pt x="127" y="142"/>
                    <a:pt x="127" y="142"/>
                    <a:pt x="127" y="142"/>
                  </a:cubicBezTo>
                  <a:cubicBezTo>
                    <a:pt x="126" y="142"/>
                    <a:pt x="126" y="142"/>
                    <a:pt x="126" y="142"/>
                  </a:cubicBezTo>
                  <a:cubicBezTo>
                    <a:pt x="126" y="141"/>
                    <a:pt x="126" y="141"/>
                    <a:pt x="126" y="141"/>
                  </a:cubicBezTo>
                  <a:cubicBezTo>
                    <a:pt x="126" y="141"/>
                    <a:pt x="126" y="141"/>
                    <a:pt x="126" y="141"/>
                  </a:cubicBezTo>
                  <a:cubicBezTo>
                    <a:pt x="126" y="140"/>
                    <a:pt x="126" y="140"/>
                    <a:pt x="126" y="140"/>
                  </a:cubicBezTo>
                  <a:cubicBezTo>
                    <a:pt x="125" y="140"/>
                    <a:pt x="125" y="140"/>
                    <a:pt x="125" y="140"/>
                  </a:cubicBezTo>
                  <a:cubicBezTo>
                    <a:pt x="125" y="141"/>
                    <a:pt x="125" y="141"/>
                    <a:pt x="125" y="141"/>
                  </a:cubicBezTo>
                  <a:cubicBezTo>
                    <a:pt x="125" y="141"/>
                    <a:pt x="125" y="141"/>
                    <a:pt x="125" y="141"/>
                  </a:cubicBezTo>
                  <a:cubicBezTo>
                    <a:pt x="125" y="142"/>
                    <a:pt x="125" y="142"/>
                    <a:pt x="125" y="142"/>
                  </a:cubicBezTo>
                  <a:cubicBezTo>
                    <a:pt x="125" y="142"/>
                    <a:pt x="125" y="142"/>
                    <a:pt x="125" y="142"/>
                  </a:cubicBezTo>
                  <a:cubicBezTo>
                    <a:pt x="125" y="142"/>
                    <a:pt x="125" y="142"/>
                    <a:pt x="125" y="142"/>
                  </a:cubicBezTo>
                  <a:cubicBezTo>
                    <a:pt x="124" y="142"/>
                    <a:pt x="124" y="142"/>
                    <a:pt x="124" y="142"/>
                  </a:cubicBezTo>
                  <a:cubicBezTo>
                    <a:pt x="124" y="142"/>
                    <a:pt x="124" y="142"/>
                    <a:pt x="124" y="142"/>
                  </a:cubicBezTo>
                  <a:cubicBezTo>
                    <a:pt x="124" y="142"/>
                    <a:pt x="124" y="142"/>
                    <a:pt x="124" y="142"/>
                  </a:cubicBezTo>
                  <a:cubicBezTo>
                    <a:pt x="124" y="142"/>
                    <a:pt x="124" y="142"/>
                    <a:pt x="124" y="142"/>
                  </a:cubicBezTo>
                  <a:cubicBezTo>
                    <a:pt x="124" y="142"/>
                    <a:pt x="124" y="142"/>
                    <a:pt x="124" y="142"/>
                  </a:cubicBezTo>
                  <a:cubicBezTo>
                    <a:pt x="125" y="143"/>
                    <a:pt x="125" y="143"/>
                    <a:pt x="125" y="143"/>
                  </a:cubicBezTo>
                  <a:cubicBezTo>
                    <a:pt x="125" y="143"/>
                    <a:pt x="125" y="143"/>
                    <a:pt x="125" y="143"/>
                  </a:cubicBezTo>
                  <a:cubicBezTo>
                    <a:pt x="124" y="144"/>
                    <a:pt x="124" y="144"/>
                    <a:pt x="124" y="144"/>
                  </a:cubicBezTo>
                  <a:cubicBezTo>
                    <a:pt x="124" y="144"/>
                    <a:pt x="124" y="144"/>
                    <a:pt x="124" y="144"/>
                  </a:cubicBezTo>
                  <a:cubicBezTo>
                    <a:pt x="124" y="144"/>
                    <a:pt x="124" y="144"/>
                    <a:pt x="124" y="144"/>
                  </a:cubicBezTo>
                  <a:cubicBezTo>
                    <a:pt x="123" y="144"/>
                    <a:pt x="123" y="144"/>
                    <a:pt x="123" y="144"/>
                  </a:cubicBezTo>
                  <a:cubicBezTo>
                    <a:pt x="123" y="145"/>
                    <a:pt x="123" y="145"/>
                    <a:pt x="123" y="145"/>
                  </a:cubicBezTo>
                  <a:cubicBezTo>
                    <a:pt x="123" y="145"/>
                    <a:pt x="123" y="145"/>
                    <a:pt x="123" y="145"/>
                  </a:cubicBezTo>
                  <a:cubicBezTo>
                    <a:pt x="121" y="146"/>
                    <a:pt x="121" y="146"/>
                    <a:pt x="121" y="146"/>
                  </a:cubicBezTo>
                  <a:cubicBezTo>
                    <a:pt x="121" y="145"/>
                    <a:pt x="121" y="145"/>
                    <a:pt x="121" y="145"/>
                  </a:cubicBezTo>
                  <a:cubicBezTo>
                    <a:pt x="120" y="145"/>
                    <a:pt x="120" y="145"/>
                    <a:pt x="120" y="145"/>
                  </a:cubicBezTo>
                  <a:cubicBezTo>
                    <a:pt x="119" y="146"/>
                    <a:pt x="119" y="146"/>
                    <a:pt x="119" y="146"/>
                  </a:cubicBezTo>
                  <a:cubicBezTo>
                    <a:pt x="119" y="147"/>
                    <a:pt x="119" y="147"/>
                    <a:pt x="119" y="147"/>
                  </a:cubicBezTo>
                  <a:cubicBezTo>
                    <a:pt x="119" y="147"/>
                    <a:pt x="119" y="147"/>
                    <a:pt x="119" y="147"/>
                  </a:cubicBezTo>
                  <a:cubicBezTo>
                    <a:pt x="121" y="146"/>
                    <a:pt x="121" y="146"/>
                    <a:pt x="121" y="146"/>
                  </a:cubicBezTo>
                  <a:cubicBezTo>
                    <a:pt x="122" y="146"/>
                    <a:pt x="122" y="146"/>
                    <a:pt x="122" y="146"/>
                  </a:cubicBezTo>
                  <a:cubicBezTo>
                    <a:pt x="122" y="146"/>
                    <a:pt x="122" y="146"/>
                    <a:pt x="122" y="146"/>
                  </a:cubicBezTo>
                  <a:cubicBezTo>
                    <a:pt x="123" y="146"/>
                    <a:pt x="123" y="146"/>
                    <a:pt x="123" y="146"/>
                  </a:cubicBezTo>
                  <a:cubicBezTo>
                    <a:pt x="123" y="146"/>
                    <a:pt x="123" y="146"/>
                    <a:pt x="123" y="146"/>
                  </a:cubicBezTo>
                  <a:cubicBezTo>
                    <a:pt x="124" y="147"/>
                    <a:pt x="124" y="147"/>
                    <a:pt x="124" y="147"/>
                  </a:cubicBezTo>
                  <a:cubicBezTo>
                    <a:pt x="125" y="147"/>
                    <a:pt x="125" y="147"/>
                    <a:pt x="125" y="147"/>
                  </a:cubicBezTo>
                  <a:cubicBezTo>
                    <a:pt x="126" y="146"/>
                    <a:pt x="126" y="146"/>
                    <a:pt x="126" y="146"/>
                  </a:cubicBezTo>
                  <a:cubicBezTo>
                    <a:pt x="127" y="146"/>
                    <a:pt x="127" y="146"/>
                    <a:pt x="127" y="146"/>
                  </a:cubicBezTo>
                  <a:cubicBezTo>
                    <a:pt x="128" y="147"/>
                    <a:pt x="128" y="147"/>
                    <a:pt x="128" y="147"/>
                  </a:cubicBezTo>
                  <a:cubicBezTo>
                    <a:pt x="128" y="146"/>
                    <a:pt x="128" y="146"/>
                    <a:pt x="128" y="146"/>
                  </a:cubicBezTo>
                  <a:cubicBezTo>
                    <a:pt x="129" y="147"/>
                    <a:pt x="129" y="147"/>
                    <a:pt x="129" y="147"/>
                  </a:cubicBezTo>
                  <a:cubicBezTo>
                    <a:pt x="129" y="147"/>
                    <a:pt x="129" y="147"/>
                    <a:pt x="129" y="147"/>
                  </a:cubicBezTo>
                  <a:cubicBezTo>
                    <a:pt x="129" y="147"/>
                    <a:pt x="129" y="147"/>
                    <a:pt x="129" y="147"/>
                  </a:cubicBezTo>
                  <a:cubicBezTo>
                    <a:pt x="130" y="147"/>
                    <a:pt x="130" y="147"/>
                    <a:pt x="130" y="147"/>
                  </a:cubicBezTo>
                  <a:cubicBezTo>
                    <a:pt x="129" y="148"/>
                    <a:pt x="129" y="148"/>
                    <a:pt x="129" y="148"/>
                  </a:cubicBezTo>
                  <a:cubicBezTo>
                    <a:pt x="129" y="148"/>
                    <a:pt x="129" y="148"/>
                    <a:pt x="129" y="148"/>
                  </a:cubicBezTo>
                  <a:cubicBezTo>
                    <a:pt x="128" y="148"/>
                    <a:pt x="128" y="148"/>
                    <a:pt x="128" y="148"/>
                  </a:cubicBezTo>
                  <a:cubicBezTo>
                    <a:pt x="127" y="148"/>
                    <a:pt x="127" y="148"/>
                    <a:pt x="127" y="148"/>
                  </a:cubicBezTo>
                  <a:cubicBezTo>
                    <a:pt x="126" y="148"/>
                    <a:pt x="126" y="148"/>
                    <a:pt x="126" y="148"/>
                  </a:cubicBezTo>
                  <a:cubicBezTo>
                    <a:pt x="125" y="148"/>
                    <a:pt x="125" y="148"/>
                    <a:pt x="125" y="148"/>
                  </a:cubicBezTo>
                  <a:cubicBezTo>
                    <a:pt x="125" y="149"/>
                    <a:pt x="125" y="149"/>
                    <a:pt x="125" y="149"/>
                  </a:cubicBezTo>
                  <a:cubicBezTo>
                    <a:pt x="124" y="148"/>
                    <a:pt x="124" y="148"/>
                    <a:pt x="124" y="148"/>
                  </a:cubicBezTo>
                  <a:cubicBezTo>
                    <a:pt x="124" y="148"/>
                    <a:pt x="124" y="148"/>
                    <a:pt x="124" y="148"/>
                  </a:cubicBezTo>
                  <a:cubicBezTo>
                    <a:pt x="123" y="148"/>
                    <a:pt x="123" y="148"/>
                    <a:pt x="123" y="148"/>
                  </a:cubicBezTo>
                  <a:cubicBezTo>
                    <a:pt x="122" y="149"/>
                    <a:pt x="122" y="149"/>
                    <a:pt x="122" y="149"/>
                  </a:cubicBezTo>
                  <a:cubicBezTo>
                    <a:pt x="123" y="149"/>
                    <a:pt x="123" y="149"/>
                    <a:pt x="123" y="149"/>
                  </a:cubicBezTo>
                  <a:cubicBezTo>
                    <a:pt x="123" y="149"/>
                    <a:pt x="123" y="149"/>
                    <a:pt x="123" y="149"/>
                  </a:cubicBezTo>
                  <a:cubicBezTo>
                    <a:pt x="124" y="149"/>
                    <a:pt x="124" y="149"/>
                    <a:pt x="124" y="149"/>
                  </a:cubicBezTo>
                  <a:cubicBezTo>
                    <a:pt x="125" y="149"/>
                    <a:pt x="125" y="149"/>
                    <a:pt x="125" y="149"/>
                  </a:cubicBezTo>
                  <a:cubicBezTo>
                    <a:pt x="126" y="149"/>
                    <a:pt x="126" y="149"/>
                    <a:pt x="126" y="149"/>
                  </a:cubicBezTo>
                  <a:cubicBezTo>
                    <a:pt x="126" y="150"/>
                    <a:pt x="126" y="150"/>
                    <a:pt x="126" y="150"/>
                  </a:cubicBezTo>
                  <a:cubicBezTo>
                    <a:pt x="126" y="149"/>
                    <a:pt x="126" y="149"/>
                    <a:pt x="126" y="149"/>
                  </a:cubicBezTo>
                  <a:cubicBezTo>
                    <a:pt x="127" y="148"/>
                    <a:pt x="127" y="148"/>
                    <a:pt x="127" y="148"/>
                  </a:cubicBezTo>
                  <a:cubicBezTo>
                    <a:pt x="127" y="148"/>
                    <a:pt x="128" y="148"/>
                    <a:pt x="128" y="148"/>
                  </a:cubicBezTo>
                  <a:cubicBezTo>
                    <a:pt x="128" y="148"/>
                    <a:pt x="129" y="148"/>
                    <a:pt x="129" y="148"/>
                  </a:cubicBezTo>
                  <a:cubicBezTo>
                    <a:pt x="129" y="148"/>
                    <a:pt x="129" y="148"/>
                    <a:pt x="129" y="148"/>
                  </a:cubicBezTo>
                  <a:cubicBezTo>
                    <a:pt x="129" y="149"/>
                    <a:pt x="129" y="149"/>
                    <a:pt x="129" y="149"/>
                  </a:cubicBezTo>
                  <a:cubicBezTo>
                    <a:pt x="130" y="148"/>
                    <a:pt x="130" y="148"/>
                    <a:pt x="130" y="148"/>
                  </a:cubicBezTo>
                  <a:cubicBezTo>
                    <a:pt x="131" y="148"/>
                    <a:pt x="131" y="148"/>
                    <a:pt x="131" y="148"/>
                  </a:cubicBezTo>
                  <a:cubicBezTo>
                    <a:pt x="132" y="148"/>
                    <a:pt x="132" y="148"/>
                    <a:pt x="132" y="148"/>
                  </a:cubicBezTo>
                  <a:cubicBezTo>
                    <a:pt x="133" y="147"/>
                    <a:pt x="133" y="147"/>
                    <a:pt x="133" y="147"/>
                  </a:cubicBezTo>
                  <a:cubicBezTo>
                    <a:pt x="133" y="147"/>
                    <a:pt x="133" y="147"/>
                    <a:pt x="133" y="147"/>
                  </a:cubicBezTo>
                  <a:cubicBezTo>
                    <a:pt x="133" y="147"/>
                    <a:pt x="133" y="147"/>
                    <a:pt x="133" y="147"/>
                  </a:cubicBezTo>
                  <a:cubicBezTo>
                    <a:pt x="133" y="147"/>
                    <a:pt x="133" y="147"/>
                    <a:pt x="133" y="147"/>
                  </a:cubicBezTo>
                  <a:cubicBezTo>
                    <a:pt x="133" y="148"/>
                    <a:pt x="133" y="148"/>
                    <a:pt x="133" y="148"/>
                  </a:cubicBezTo>
                  <a:cubicBezTo>
                    <a:pt x="134" y="147"/>
                    <a:pt x="134" y="147"/>
                    <a:pt x="134" y="147"/>
                  </a:cubicBezTo>
                  <a:cubicBezTo>
                    <a:pt x="134" y="147"/>
                    <a:pt x="134" y="147"/>
                    <a:pt x="134" y="147"/>
                  </a:cubicBezTo>
                  <a:cubicBezTo>
                    <a:pt x="135" y="148"/>
                    <a:pt x="135" y="148"/>
                    <a:pt x="135" y="148"/>
                  </a:cubicBezTo>
                  <a:cubicBezTo>
                    <a:pt x="136" y="148"/>
                    <a:pt x="136" y="148"/>
                    <a:pt x="136" y="148"/>
                  </a:cubicBezTo>
                  <a:cubicBezTo>
                    <a:pt x="137" y="149"/>
                    <a:pt x="137" y="149"/>
                    <a:pt x="137" y="149"/>
                  </a:cubicBezTo>
                  <a:cubicBezTo>
                    <a:pt x="138" y="149"/>
                    <a:pt x="138" y="149"/>
                    <a:pt x="138" y="149"/>
                  </a:cubicBezTo>
                  <a:cubicBezTo>
                    <a:pt x="139" y="149"/>
                    <a:pt x="139" y="149"/>
                    <a:pt x="139" y="149"/>
                  </a:cubicBezTo>
                  <a:cubicBezTo>
                    <a:pt x="140" y="149"/>
                    <a:pt x="140" y="149"/>
                    <a:pt x="140" y="149"/>
                  </a:cubicBezTo>
                  <a:cubicBezTo>
                    <a:pt x="141" y="149"/>
                    <a:pt x="141" y="149"/>
                    <a:pt x="141" y="149"/>
                  </a:cubicBezTo>
                  <a:cubicBezTo>
                    <a:pt x="141" y="149"/>
                    <a:pt x="141" y="149"/>
                    <a:pt x="141" y="149"/>
                  </a:cubicBezTo>
                  <a:cubicBezTo>
                    <a:pt x="142" y="149"/>
                    <a:pt x="142" y="149"/>
                    <a:pt x="142" y="149"/>
                  </a:cubicBezTo>
                  <a:cubicBezTo>
                    <a:pt x="143" y="149"/>
                    <a:pt x="143" y="149"/>
                    <a:pt x="143" y="149"/>
                  </a:cubicBezTo>
                  <a:cubicBezTo>
                    <a:pt x="143" y="149"/>
                    <a:pt x="143" y="149"/>
                    <a:pt x="143" y="149"/>
                  </a:cubicBezTo>
                  <a:cubicBezTo>
                    <a:pt x="143" y="150"/>
                    <a:pt x="143" y="150"/>
                    <a:pt x="143" y="150"/>
                  </a:cubicBezTo>
                  <a:cubicBezTo>
                    <a:pt x="142" y="150"/>
                    <a:pt x="142" y="150"/>
                    <a:pt x="142" y="150"/>
                  </a:cubicBezTo>
                  <a:cubicBezTo>
                    <a:pt x="141" y="151"/>
                    <a:pt x="141" y="151"/>
                    <a:pt x="141" y="151"/>
                  </a:cubicBezTo>
                  <a:cubicBezTo>
                    <a:pt x="141" y="151"/>
                    <a:pt x="141" y="151"/>
                    <a:pt x="141" y="151"/>
                  </a:cubicBezTo>
                  <a:cubicBezTo>
                    <a:pt x="140" y="151"/>
                    <a:pt x="140" y="151"/>
                    <a:pt x="140" y="151"/>
                  </a:cubicBezTo>
                  <a:cubicBezTo>
                    <a:pt x="140" y="151"/>
                    <a:pt x="140" y="151"/>
                    <a:pt x="140" y="151"/>
                  </a:cubicBezTo>
                  <a:cubicBezTo>
                    <a:pt x="141" y="152"/>
                    <a:pt x="141" y="152"/>
                    <a:pt x="141" y="152"/>
                  </a:cubicBezTo>
                  <a:cubicBezTo>
                    <a:pt x="141" y="152"/>
                    <a:pt x="141" y="152"/>
                    <a:pt x="141" y="152"/>
                  </a:cubicBezTo>
                  <a:cubicBezTo>
                    <a:pt x="140" y="152"/>
                    <a:pt x="140" y="152"/>
                    <a:pt x="140" y="152"/>
                  </a:cubicBezTo>
                  <a:cubicBezTo>
                    <a:pt x="140" y="152"/>
                    <a:pt x="140" y="152"/>
                    <a:pt x="140" y="152"/>
                  </a:cubicBezTo>
                  <a:cubicBezTo>
                    <a:pt x="140" y="152"/>
                    <a:pt x="140" y="152"/>
                    <a:pt x="140" y="152"/>
                  </a:cubicBezTo>
                  <a:cubicBezTo>
                    <a:pt x="139" y="152"/>
                    <a:pt x="139" y="152"/>
                    <a:pt x="139" y="152"/>
                  </a:cubicBezTo>
                  <a:cubicBezTo>
                    <a:pt x="139" y="152"/>
                    <a:pt x="139" y="152"/>
                    <a:pt x="139" y="152"/>
                  </a:cubicBezTo>
                  <a:cubicBezTo>
                    <a:pt x="139" y="152"/>
                    <a:pt x="139" y="152"/>
                    <a:pt x="139" y="152"/>
                  </a:cubicBezTo>
                  <a:cubicBezTo>
                    <a:pt x="139" y="152"/>
                    <a:pt x="139" y="152"/>
                    <a:pt x="139" y="152"/>
                  </a:cubicBezTo>
                  <a:cubicBezTo>
                    <a:pt x="138" y="152"/>
                    <a:pt x="138" y="152"/>
                    <a:pt x="138" y="152"/>
                  </a:cubicBezTo>
                  <a:cubicBezTo>
                    <a:pt x="138" y="152"/>
                    <a:pt x="138" y="152"/>
                    <a:pt x="138" y="152"/>
                  </a:cubicBezTo>
                  <a:cubicBezTo>
                    <a:pt x="138" y="153"/>
                    <a:pt x="138" y="153"/>
                    <a:pt x="138" y="153"/>
                  </a:cubicBezTo>
                  <a:cubicBezTo>
                    <a:pt x="138" y="153"/>
                    <a:pt x="138" y="153"/>
                    <a:pt x="138" y="153"/>
                  </a:cubicBezTo>
                  <a:cubicBezTo>
                    <a:pt x="138" y="153"/>
                    <a:pt x="138" y="153"/>
                    <a:pt x="138" y="153"/>
                  </a:cubicBezTo>
                  <a:cubicBezTo>
                    <a:pt x="137" y="154"/>
                    <a:pt x="137" y="154"/>
                    <a:pt x="137" y="154"/>
                  </a:cubicBezTo>
                  <a:cubicBezTo>
                    <a:pt x="137" y="154"/>
                    <a:pt x="137" y="154"/>
                    <a:pt x="137" y="154"/>
                  </a:cubicBezTo>
                  <a:cubicBezTo>
                    <a:pt x="137" y="154"/>
                    <a:pt x="137" y="154"/>
                    <a:pt x="137" y="154"/>
                  </a:cubicBezTo>
                  <a:cubicBezTo>
                    <a:pt x="136" y="153"/>
                    <a:pt x="136" y="153"/>
                    <a:pt x="136" y="153"/>
                  </a:cubicBezTo>
                  <a:cubicBezTo>
                    <a:pt x="136" y="154"/>
                    <a:pt x="136" y="154"/>
                    <a:pt x="136" y="154"/>
                  </a:cubicBezTo>
                  <a:cubicBezTo>
                    <a:pt x="136" y="154"/>
                    <a:pt x="136" y="154"/>
                    <a:pt x="136" y="154"/>
                  </a:cubicBezTo>
                  <a:cubicBezTo>
                    <a:pt x="136" y="154"/>
                    <a:pt x="136" y="154"/>
                    <a:pt x="136" y="154"/>
                  </a:cubicBezTo>
                  <a:cubicBezTo>
                    <a:pt x="136" y="154"/>
                    <a:pt x="136" y="154"/>
                    <a:pt x="136" y="154"/>
                  </a:cubicBezTo>
                  <a:cubicBezTo>
                    <a:pt x="135" y="155"/>
                    <a:pt x="135" y="155"/>
                    <a:pt x="135" y="155"/>
                  </a:cubicBezTo>
                  <a:cubicBezTo>
                    <a:pt x="135" y="155"/>
                    <a:pt x="135" y="155"/>
                    <a:pt x="135" y="155"/>
                  </a:cubicBezTo>
                  <a:cubicBezTo>
                    <a:pt x="134" y="155"/>
                    <a:pt x="134" y="155"/>
                    <a:pt x="134" y="155"/>
                  </a:cubicBezTo>
                  <a:cubicBezTo>
                    <a:pt x="134" y="154"/>
                    <a:pt x="134" y="154"/>
                    <a:pt x="134" y="154"/>
                  </a:cubicBezTo>
                  <a:cubicBezTo>
                    <a:pt x="134" y="154"/>
                    <a:pt x="134" y="154"/>
                    <a:pt x="134" y="154"/>
                  </a:cubicBezTo>
                  <a:cubicBezTo>
                    <a:pt x="134" y="155"/>
                    <a:pt x="134" y="155"/>
                    <a:pt x="134" y="155"/>
                  </a:cubicBezTo>
                  <a:cubicBezTo>
                    <a:pt x="134" y="156"/>
                    <a:pt x="134" y="156"/>
                    <a:pt x="134" y="156"/>
                  </a:cubicBezTo>
                  <a:cubicBezTo>
                    <a:pt x="134" y="156"/>
                    <a:pt x="134" y="156"/>
                    <a:pt x="134" y="156"/>
                  </a:cubicBezTo>
                  <a:cubicBezTo>
                    <a:pt x="133" y="156"/>
                    <a:pt x="133" y="156"/>
                    <a:pt x="133" y="156"/>
                  </a:cubicBezTo>
                  <a:cubicBezTo>
                    <a:pt x="133" y="155"/>
                    <a:pt x="133" y="155"/>
                    <a:pt x="133" y="155"/>
                  </a:cubicBezTo>
                  <a:cubicBezTo>
                    <a:pt x="132" y="156"/>
                    <a:pt x="132" y="156"/>
                    <a:pt x="132" y="156"/>
                  </a:cubicBezTo>
                  <a:cubicBezTo>
                    <a:pt x="132" y="156"/>
                    <a:pt x="132" y="156"/>
                    <a:pt x="132" y="156"/>
                  </a:cubicBezTo>
                  <a:cubicBezTo>
                    <a:pt x="133" y="156"/>
                    <a:pt x="133" y="156"/>
                    <a:pt x="133" y="156"/>
                  </a:cubicBezTo>
                  <a:cubicBezTo>
                    <a:pt x="133" y="157"/>
                    <a:pt x="133" y="157"/>
                    <a:pt x="133" y="157"/>
                  </a:cubicBezTo>
                  <a:cubicBezTo>
                    <a:pt x="132" y="157"/>
                    <a:pt x="132" y="157"/>
                    <a:pt x="132" y="157"/>
                  </a:cubicBezTo>
                  <a:cubicBezTo>
                    <a:pt x="131" y="157"/>
                    <a:pt x="131" y="157"/>
                    <a:pt x="131" y="157"/>
                  </a:cubicBezTo>
                  <a:cubicBezTo>
                    <a:pt x="131" y="157"/>
                    <a:pt x="131" y="157"/>
                    <a:pt x="131" y="157"/>
                  </a:cubicBezTo>
                  <a:cubicBezTo>
                    <a:pt x="131" y="157"/>
                    <a:pt x="131" y="157"/>
                    <a:pt x="131" y="157"/>
                  </a:cubicBezTo>
                  <a:cubicBezTo>
                    <a:pt x="130" y="157"/>
                    <a:pt x="130" y="157"/>
                    <a:pt x="130" y="157"/>
                  </a:cubicBezTo>
                  <a:cubicBezTo>
                    <a:pt x="130" y="157"/>
                    <a:pt x="130" y="157"/>
                    <a:pt x="130" y="157"/>
                  </a:cubicBezTo>
                  <a:cubicBezTo>
                    <a:pt x="131" y="158"/>
                    <a:pt x="131" y="158"/>
                    <a:pt x="131" y="158"/>
                  </a:cubicBezTo>
                  <a:cubicBezTo>
                    <a:pt x="131" y="158"/>
                    <a:pt x="131" y="158"/>
                    <a:pt x="131" y="158"/>
                  </a:cubicBezTo>
                  <a:cubicBezTo>
                    <a:pt x="130" y="158"/>
                    <a:pt x="130" y="158"/>
                    <a:pt x="130" y="158"/>
                  </a:cubicBezTo>
                  <a:cubicBezTo>
                    <a:pt x="129" y="158"/>
                    <a:pt x="129" y="158"/>
                    <a:pt x="129" y="158"/>
                  </a:cubicBezTo>
                  <a:cubicBezTo>
                    <a:pt x="129" y="159"/>
                    <a:pt x="129" y="159"/>
                    <a:pt x="129" y="159"/>
                  </a:cubicBezTo>
                  <a:cubicBezTo>
                    <a:pt x="128" y="159"/>
                    <a:pt x="128" y="159"/>
                    <a:pt x="128" y="159"/>
                  </a:cubicBezTo>
                  <a:cubicBezTo>
                    <a:pt x="128" y="159"/>
                    <a:pt x="128" y="159"/>
                    <a:pt x="128" y="159"/>
                  </a:cubicBezTo>
                  <a:cubicBezTo>
                    <a:pt x="127" y="160"/>
                    <a:pt x="127" y="160"/>
                    <a:pt x="127" y="160"/>
                  </a:cubicBezTo>
                  <a:cubicBezTo>
                    <a:pt x="127" y="160"/>
                    <a:pt x="127" y="160"/>
                    <a:pt x="127" y="160"/>
                  </a:cubicBezTo>
                  <a:cubicBezTo>
                    <a:pt x="127" y="159"/>
                    <a:pt x="127" y="159"/>
                    <a:pt x="127" y="159"/>
                  </a:cubicBezTo>
                  <a:cubicBezTo>
                    <a:pt x="126" y="159"/>
                    <a:pt x="126" y="159"/>
                    <a:pt x="126" y="159"/>
                  </a:cubicBezTo>
                  <a:cubicBezTo>
                    <a:pt x="126" y="160"/>
                    <a:pt x="126" y="160"/>
                    <a:pt x="126" y="160"/>
                  </a:cubicBezTo>
                  <a:cubicBezTo>
                    <a:pt x="125" y="160"/>
                    <a:pt x="125" y="160"/>
                    <a:pt x="125" y="160"/>
                  </a:cubicBezTo>
                  <a:cubicBezTo>
                    <a:pt x="125" y="160"/>
                    <a:pt x="125" y="160"/>
                    <a:pt x="125" y="160"/>
                  </a:cubicBezTo>
                  <a:cubicBezTo>
                    <a:pt x="124" y="160"/>
                    <a:pt x="124" y="160"/>
                    <a:pt x="124" y="160"/>
                  </a:cubicBezTo>
                  <a:cubicBezTo>
                    <a:pt x="124" y="160"/>
                    <a:pt x="124" y="160"/>
                    <a:pt x="124" y="160"/>
                  </a:cubicBezTo>
                  <a:cubicBezTo>
                    <a:pt x="123" y="160"/>
                    <a:pt x="123" y="160"/>
                    <a:pt x="123" y="160"/>
                  </a:cubicBezTo>
                  <a:cubicBezTo>
                    <a:pt x="123" y="160"/>
                    <a:pt x="123" y="160"/>
                    <a:pt x="123" y="160"/>
                  </a:cubicBezTo>
                  <a:cubicBezTo>
                    <a:pt x="123" y="160"/>
                    <a:pt x="123" y="160"/>
                    <a:pt x="123" y="160"/>
                  </a:cubicBezTo>
                  <a:cubicBezTo>
                    <a:pt x="122" y="161"/>
                    <a:pt x="122" y="161"/>
                    <a:pt x="122" y="161"/>
                  </a:cubicBezTo>
                  <a:cubicBezTo>
                    <a:pt x="122" y="161"/>
                    <a:pt x="122" y="161"/>
                    <a:pt x="122" y="161"/>
                  </a:cubicBezTo>
                  <a:cubicBezTo>
                    <a:pt x="122" y="160"/>
                    <a:pt x="122" y="160"/>
                    <a:pt x="122" y="160"/>
                  </a:cubicBezTo>
                  <a:cubicBezTo>
                    <a:pt x="122" y="160"/>
                    <a:pt x="122" y="160"/>
                    <a:pt x="122" y="160"/>
                  </a:cubicBezTo>
                  <a:cubicBezTo>
                    <a:pt x="121" y="161"/>
                    <a:pt x="121" y="161"/>
                    <a:pt x="121" y="161"/>
                  </a:cubicBezTo>
                  <a:cubicBezTo>
                    <a:pt x="121" y="161"/>
                    <a:pt x="121" y="161"/>
                    <a:pt x="121" y="161"/>
                  </a:cubicBezTo>
                  <a:cubicBezTo>
                    <a:pt x="121" y="161"/>
                    <a:pt x="121" y="161"/>
                    <a:pt x="121" y="161"/>
                  </a:cubicBezTo>
                  <a:cubicBezTo>
                    <a:pt x="120" y="160"/>
                    <a:pt x="120" y="160"/>
                    <a:pt x="120" y="160"/>
                  </a:cubicBezTo>
                  <a:cubicBezTo>
                    <a:pt x="120" y="160"/>
                    <a:pt x="120" y="160"/>
                    <a:pt x="120" y="160"/>
                  </a:cubicBezTo>
                  <a:cubicBezTo>
                    <a:pt x="120" y="161"/>
                    <a:pt x="120" y="161"/>
                    <a:pt x="120" y="161"/>
                  </a:cubicBezTo>
                  <a:cubicBezTo>
                    <a:pt x="120" y="161"/>
                    <a:pt x="120" y="161"/>
                    <a:pt x="120" y="161"/>
                  </a:cubicBezTo>
                  <a:cubicBezTo>
                    <a:pt x="119" y="161"/>
                    <a:pt x="119" y="161"/>
                    <a:pt x="119" y="161"/>
                  </a:cubicBezTo>
                  <a:cubicBezTo>
                    <a:pt x="119" y="161"/>
                    <a:pt x="119" y="161"/>
                    <a:pt x="119" y="161"/>
                  </a:cubicBezTo>
                  <a:cubicBezTo>
                    <a:pt x="119" y="161"/>
                    <a:pt x="119" y="161"/>
                    <a:pt x="119" y="161"/>
                  </a:cubicBezTo>
                  <a:cubicBezTo>
                    <a:pt x="119" y="162"/>
                    <a:pt x="119" y="162"/>
                    <a:pt x="119" y="162"/>
                  </a:cubicBezTo>
                  <a:cubicBezTo>
                    <a:pt x="118" y="162"/>
                    <a:pt x="118" y="162"/>
                    <a:pt x="118" y="162"/>
                  </a:cubicBezTo>
                  <a:cubicBezTo>
                    <a:pt x="118" y="161"/>
                    <a:pt x="118" y="161"/>
                    <a:pt x="118" y="161"/>
                  </a:cubicBezTo>
                  <a:cubicBezTo>
                    <a:pt x="118" y="162"/>
                    <a:pt x="118" y="162"/>
                    <a:pt x="118" y="162"/>
                  </a:cubicBezTo>
                  <a:cubicBezTo>
                    <a:pt x="117" y="162"/>
                    <a:pt x="117" y="162"/>
                    <a:pt x="117" y="162"/>
                  </a:cubicBezTo>
                  <a:cubicBezTo>
                    <a:pt x="117" y="162"/>
                    <a:pt x="117" y="162"/>
                    <a:pt x="117" y="162"/>
                  </a:cubicBezTo>
                  <a:cubicBezTo>
                    <a:pt x="117" y="162"/>
                    <a:pt x="117" y="162"/>
                    <a:pt x="117" y="162"/>
                  </a:cubicBezTo>
                  <a:cubicBezTo>
                    <a:pt x="117" y="162"/>
                    <a:pt x="117" y="162"/>
                    <a:pt x="117" y="162"/>
                  </a:cubicBezTo>
                  <a:cubicBezTo>
                    <a:pt x="117" y="162"/>
                    <a:pt x="117" y="162"/>
                    <a:pt x="117" y="162"/>
                  </a:cubicBezTo>
                  <a:cubicBezTo>
                    <a:pt x="116" y="163"/>
                    <a:pt x="116" y="163"/>
                    <a:pt x="116" y="163"/>
                  </a:cubicBezTo>
                  <a:cubicBezTo>
                    <a:pt x="116" y="163"/>
                    <a:pt x="116" y="163"/>
                    <a:pt x="116" y="163"/>
                  </a:cubicBezTo>
                  <a:cubicBezTo>
                    <a:pt x="115" y="163"/>
                    <a:pt x="115" y="163"/>
                    <a:pt x="115" y="163"/>
                  </a:cubicBezTo>
                  <a:cubicBezTo>
                    <a:pt x="115" y="163"/>
                    <a:pt x="115" y="163"/>
                    <a:pt x="115" y="163"/>
                  </a:cubicBezTo>
                  <a:cubicBezTo>
                    <a:pt x="114" y="162"/>
                    <a:pt x="114" y="162"/>
                    <a:pt x="114" y="162"/>
                  </a:cubicBezTo>
                  <a:cubicBezTo>
                    <a:pt x="114" y="161"/>
                    <a:pt x="114" y="161"/>
                    <a:pt x="114" y="161"/>
                  </a:cubicBezTo>
                  <a:cubicBezTo>
                    <a:pt x="113" y="162"/>
                    <a:pt x="113" y="162"/>
                    <a:pt x="113" y="162"/>
                  </a:cubicBezTo>
                  <a:cubicBezTo>
                    <a:pt x="113" y="162"/>
                    <a:pt x="113" y="162"/>
                    <a:pt x="113" y="162"/>
                  </a:cubicBezTo>
                  <a:cubicBezTo>
                    <a:pt x="113" y="162"/>
                    <a:pt x="113" y="162"/>
                    <a:pt x="113" y="162"/>
                  </a:cubicBezTo>
                  <a:cubicBezTo>
                    <a:pt x="113" y="163"/>
                    <a:pt x="113" y="163"/>
                    <a:pt x="113" y="163"/>
                  </a:cubicBezTo>
                  <a:cubicBezTo>
                    <a:pt x="112" y="163"/>
                    <a:pt x="112" y="163"/>
                    <a:pt x="112" y="163"/>
                  </a:cubicBezTo>
                  <a:cubicBezTo>
                    <a:pt x="112" y="163"/>
                    <a:pt x="112" y="163"/>
                    <a:pt x="112" y="163"/>
                  </a:cubicBezTo>
                  <a:cubicBezTo>
                    <a:pt x="112" y="163"/>
                    <a:pt x="112" y="163"/>
                    <a:pt x="112" y="163"/>
                  </a:cubicBezTo>
                  <a:cubicBezTo>
                    <a:pt x="111" y="163"/>
                    <a:pt x="111" y="163"/>
                    <a:pt x="111" y="163"/>
                  </a:cubicBezTo>
                  <a:cubicBezTo>
                    <a:pt x="111" y="163"/>
                    <a:pt x="111" y="163"/>
                    <a:pt x="111" y="163"/>
                  </a:cubicBezTo>
                  <a:cubicBezTo>
                    <a:pt x="110" y="163"/>
                    <a:pt x="110" y="163"/>
                    <a:pt x="110" y="163"/>
                  </a:cubicBezTo>
                  <a:cubicBezTo>
                    <a:pt x="110" y="163"/>
                    <a:pt x="110" y="163"/>
                    <a:pt x="110" y="163"/>
                  </a:cubicBezTo>
                  <a:cubicBezTo>
                    <a:pt x="109" y="163"/>
                    <a:pt x="109" y="163"/>
                    <a:pt x="109" y="163"/>
                  </a:cubicBezTo>
                  <a:cubicBezTo>
                    <a:pt x="109" y="163"/>
                    <a:pt x="109" y="163"/>
                    <a:pt x="109" y="163"/>
                  </a:cubicBezTo>
                  <a:cubicBezTo>
                    <a:pt x="109" y="163"/>
                    <a:pt x="109" y="163"/>
                    <a:pt x="109" y="163"/>
                  </a:cubicBezTo>
                  <a:cubicBezTo>
                    <a:pt x="108" y="163"/>
                    <a:pt x="108" y="163"/>
                    <a:pt x="108" y="163"/>
                  </a:cubicBezTo>
                  <a:cubicBezTo>
                    <a:pt x="108" y="163"/>
                    <a:pt x="108" y="163"/>
                    <a:pt x="108" y="163"/>
                  </a:cubicBezTo>
                  <a:cubicBezTo>
                    <a:pt x="107" y="162"/>
                    <a:pt x="107" y="162"/>
                    <a:pt x="107" y="162"/>
                  </a:cubicBezTo>
                  <a:cubicBezTo>
                    <a:pt x="108" y="162"/>
                    <a:pt x="108" y="162"/>
                    <a:pt x="108" y="162"/>
                  </a:cubicBezTo>
                  <a:cubicBezTo>
                    <a:pt x="107" y="161"/>
                    <a:pt x="107" y="161"/>
                    <a:pt x="107" y="161"/>
                  </a:cubicBezTo>
                  <a:cubicBezTo>
                    <a:pt x="107" y="161"/>
                    <a:pt x="107" y="161"/>
                    <a:pt x="107" y="161"/>
                  </a:cubicBezTo>
                  <a:cubicBezTo>
                    <a:pt x="106" y="161"/>
                    <a:pt x="106" y="161"/>
                    <a:pt x="106" y="161"/>
                  </a:cubicBezTo>
                  <a:cubicBezTo>
                    <a:pt x="106" y="160"/>
                    <a:pt x="106" y="160"/>
                    <a:pt x="106" y="160"/>
                  </a:cubicBezTo>
                  <a:cubicBezTo>
                    <a:pt x="106" y="159"/>
                    <a:pt x="106" y="159"/>
                    <a:pt x="106" y="159"/>
                  </a:cubicBezTo>
                  <a:cubicBezTo>
                    <a:pt x="106" y="159"/>
                    <a:pt x="106" y="159"/>
                    <a:pt x="106" y="159"/>
                  </a:cubicBezTo>
                  <a:cubicBezTo>
                    <a:pt x="105" y="158"/>
                    <a:pt x="105" y="158"/>
                    <a:pt x="105" y="158"/>
                  </a:cubicBezTo>
                  <a:cubicBezTo>
                    <a:pt x="105" y="159"/>
                    <a:pt x="105" y="159"/>
                    <a:pt x="105" y="159"/>
                  </a:cubicBezTo>
                  <a:cubicBezTo>
                    <a:pt x="105" y="159"/>
                    <a:pt x="105" y="159"/>
                    <a:pt x="105" y="159"/>
                  </a:cubicBezTo>
                  <a:cubicBezTo>
                    <a:pt x="105" y="159"/>
                    <a:pt x="105" y="159"/>
                    <a:pt x="105" y="159"/>
                  </a:cubicBezTo>
                  <a:cubicBezTo>
                    <a:pt x="106" y="160"/>
                    <a:pt x="106" y="160"/>
                    <a:pt x="106" y="160"/>
                  </a:cubicBezTo>
                  <a:cubicBezTo>
                    <a:pt x="106" y="160"/>
                    <a:pt x="106" y="160"/>
                    <a:pt x="106" y="160"/>
                  </a:cubicBezTo>
                  <a:cubicBezTo>
                    <a:pt x="106" y="161"/>
                    <a:pt x="106" y="161"/>
                    <a:pt x="106" y="161"/>
                  </a:cubicBezTo>
                  <a:cubicBezTo>
                    <a:pt x="106" y="162"/>
                    <a:pt x="106" y="162"/>
                    <a:pt x="106" y="162"/>
                  </a:cubicBezTo>
                  <a:cubicBezTo>
                    <a:pt x="106" y="162"/>
                    <a:pt x="106" y="162"/>
                    <a:pt x="106" y="162"/>
                  </a:cubicBezTo>
                  <a:cubicBezTo>
                    <a:pt x="106" y="162"/>
                    <a:pt x="106" y="162"/>
                    <a:pt x="106" y="162"/>
                  </a:cubicBezTo>
                  <a:cubicBezTo>
                    <a:pt x="107" y="162"/>
                    <a:pt x="107" y="162"/>
                    <a:pt x="107" y="162"/>
                  </a:cubicBezTo>
                  <a:cubicBezTo>
                    <a:pt x="107" y="163"/>
                    <a:pt x="107" y="163"/>
                    <a:pt x="107" y="163"/>
                  </a:cubicBezTo>
                  <a:cubicBezTo>
                    <a:pt x="107" y="164"/>
                    <a:pt x="107" y="164"/>
                    <a:pt x="107" y="164"/>
                  </a:cubicBezTo>
                  <a:cubicBezTo>
                    <a:pt x="106" y="165"/>
                    <a:pt x="106" y="165"/>
                    <a:pt x="106" y="165"/>
                  </a:cubicBezTo>
                  <a:cubicBezTo>
                    <a:pt x="106" y="165"/>
                    <a:pt x="106" y="165"/>
                    <a:pt x="106" y="165"/>
                  </a:cubicBezTo>
                  <a:cubicBezTo>
                    <a:pt x="105" y="165"/>
                    <a:pt x="105" y="165"/>
                    <a:pt x="105" y="165"/>
                  </a:cubicBezTo>
                  <a:cubicBezTo>
                    <a:pt x="105" y="165"/>
                    <a:pt x="105" y="165"/>
                    <a:pt x="105" y="165"/>
                  </a:cubicBezTo>
                  <a:cubicBezTo>
                    <a:pt x="104" y="165"/>
                    <a:pt x="104" y="165"/>
                    <a:pt x="104" y="165"/>
                  </a:cubicBezTo>
                  <a:cubicBezTo>
                    <a:pt x="104" y="166"/>
                    <a:pt x="104" y="166"/>
                    <a:pt x="104" y="166"/>
                  </a:cubicBezTo>
                  <a:cubicBezTo>
                    <a:pt x="103" y="166"/>
                    <a:pt x="103" y="166"/>
                    <a:pt x="103" y="166"/>
                  </a:cubicBezTo>
                  <a:cubicBezTo>
                    <a:pt x="103" y="166"/>
                    <a:pt x="103" y="166"/>
                    <a:pt x="103" y="166"/>
                  </a:cubicBezTo>
                  <a:cubicBezTo>
                    <a:pt x="103" y="166"/>
                    <a:pt x="103" y="166"/>
                    <a:pt x="103" y="166"/>
                  </a:cubicBezTo>
                  <a:cubicBezTo>
                    <a:pt x="103" y="166"/>
                    <a:pt x="103" y="166"/>
                    <a:pt x="103" y="166"/>
                  </a:cubicBezTo>
                  <a:cubicBezTo>
                    <a:pt x="103" y="167"/>
                    <a:pt x="103" y="167"/>
                    <a:pt x="103" y="167"/>
                  </a:cubicBezTo>
                  <a:cubicBezTo>
                    <a:pt x="102" y="167"/>
                    <a:pt x="102" y="167"/>
                    <a:pt x="102" y="167"/>
                  </a:cubicBezTo>
                  <a:cubicBezTo>
                    <a:pt x="102" y="167"/>
                    <a:pt x="102" y="167"/>
                    <a:pt x="102" y="167"/>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9"/>
                    <a:pt x="101" y="169"/>
                    <a:pt x="101" y="169"/>
                  </a:cubicBezTo>
                  <a:cubicBezTo>
                    <a:pt x="101" y="169"/>
                    <a:pt x="101" y="169"/>
                    <a:pt x="101" y="169"/>
                  </a:cubicBezTo>
                  <a:cubicBezTo>
                    <a:pt x="100" y="169"/>
                    <a:pt x="100" y="169"/>
                    <a:pt x="100" y="169"/>
                  </a:cubicBezTo>
                  <a:cubicBezTo>
                    <a:pt x="100" y="169"/>
                    <a:pt x="100" y="169"/>
                    <a:pt x="100" y="169"/>
                  </a:cubicBezTo>
                  <a:cubicBezTo>
                    <a:pt x="100" y="169"/>
                    <a:pt x="100" y="169"/>
                    <a:pt x="100" y="169"/>
                  </a:cubicBezTo>
                  <a:cubicBezTo>
                    <a:pt x="100" y="169"/>
                    <a:pt x="100" y="169"/>
                    <a:pt x="100" y="169"/>
                  </a:cubicBezTo>
                  <a:cubicBezTo>
                    <a:pt x="100" y="169"/>
                    <a:pt x="100" y="169"/>
                    <a:pt x="100" y="169"/>
                  </a:cubicBezTo>
                  <a:cubicBezTo>
                    <a:pt x="100" y="170"/>
                    <a:pt x="100" y="170"/>
                    <a:pt x="100" y="170"/>
                  </a:cubicBezTo>
                  <a:cubicBezTo>
                    <a:pt x="100" y="170"/>
                    <a:pt x="100" y="170"/>
                    <a:pt x="100" y="170"/>
                  </a:cubicBezTo>
                  <a:cubicBezTo>
                    <a:pt x="99" y="170"/>
                    <a:pt x="99" y="170"/>
                    <a:pt x="99" y="170"/>
                  </a:cubicBezTo>
                  <a:cubicBezTo>
                    <a:pt x="98" y="171"/>
                    <a:pt x="98" y="171"/>
                    <a:pt x="98" y="171"/>
                  </a:cubicBezTo>
                  <a:cubicBezTo>
                    <a:pt x="98" y="172"/>
                    <a:pt x="98" y="172"/>
                    <a:pt x="98" y="172"/>
                  </a:cubicBezTo>
                  <a:cubicBezTo>
                    <a:pt x="98" y="172"/>
                    <a:pt x="98" y="172"/>
                    <a:pt x="98" y="172"/>
                  </a:cubicBezTo>
                  <a:cubicBezTo>
                    <a:pt x="98" y="173"/>
                    <a:pt x="98" y="173"/>
                    <a:pt x="98" y="173"/>
                  </a:cubicBezTo>
                  <a:cubicBezTo>
                    <a:pt x="97" y="174"/>
                    <a:pt x="97" y="174"/>
                    <a:pt x="97" y="174"/>
                  </a:cubicBezTo>
                  <a:cubicBezTo>
                    <a:pt x="97" y="174"/>
                    <a:pt x="97" y="174"/>
                    <a:pt x="97" y="174"/>
                  </a:cubicBezTo>
                  <a:cubicBezTo>
                    <a:pt x="96" y="174"/>
                    <a:pt x="96" y="174"/>
                    <a:pt x="96" y="174"/>
                  </a:cubicBezTo>
                  <a:cubicBezTo>
                    <a:pt x="96" y="173"/>
                    <a:pt x="96" y="173"/>
                    <a:pt x="96" y="173"/>
                  </a:cubicBezTo>
                  <a:cubicBezTo>
                    <a:pt x="96" y="173"/>
                    <a:pt x="96" y="173"/>
                    <a:pt x="96" y="173"/>
                  </a:cubicBezTo>
                  <a:cubicBezTo>
                    <a:pt x="96" y="173"/>
                    <a:pt x="96" y="173"/>
                    <a:pt x="96" y="173"/>
                  </a:cubicBezTo>
                  <a:cubicBezTo>
                    <a:pt x="96" y="173"/>
                    <a:pt x="96" y="173"/>
                    <a:pt x="96" y="173"/>
                  </a:cubicBezTo>
                  <a:cubicBezTo>
                    <a:pt x="96" y="174"/>
                    <a:pt x="96" y="174"/>
                    <a:pt x="96" y="174"/>
                  </a:cubicBezTo>
                  <a:cubicBezTo>
                    <a:pt x="96" y="174"/>
                    <a:pt x="96" y="174"/>
                    <a:pt x="96" y="174"/>
                  </a:cubicBezTo>
                  <a:cubicBezTo>
                    <a:pt x="95" y="174"/>
                    <a:pt x="95" y="174"/>
                    <a:pt x="95" y="174"/>
                  </a:cubicBezTo>
                  <a:cubicBezTo>
                    <a:pt x="94" y="175"/>
                    <a:pt x="94" y="175"/>
                    <a:pt x="94" y="175"/>
                  </a:cubicBezTo>
                  <a:cubicBezTo>
                    <a:pt x="94" y="176"/>
                    <a:pt x="94" y="176"/>
                    <a:pt x="94" y="176"/>
                  </a:cubicBezTo>
                  <a:cubicBezTo>
                    <a:pt x="94" y="175"/>
                    <a:pt x="94" y="175"/>
                    <a:pt x="94" y="175"/>
                  </a:cubicBezTo>
                  <a:cubicBezTo>
                    <a:pt x="94" y="175"/>
                    <a:pt x="94" y="175"/>
                    <a:pt x="94" y="175"/>
                  </a:cubicBezTo>
                  <a:cubicBezTo>
                    <a:pt x="93" y="175"/>
                    <a:pt x="93" y="175"/>
                    <a:pt x="93" y="175"/>
                  </a:cubicBezTo>
                  <a:cubicBezTo>
                    <a:pt x="93" y="175"/>
                    <a:pt x="93" y="175"/>
                    <a:pt x="93" y="175"/>
                  </a:cubicBezTo>
                  <a:cubicBezTo>
                    <a:pt x="93" y="175"/>
                    <a:pt x="93" y="175"/>
                    <a:pt x="93" y="175"/>
                  </a:cubicBezTo>
                  <a:cubicBezTo>
                    <a:pt x="93" y="175"/>
                    <a:pt x="93" y="175"/>
                    <a:pt x="93" y="175"/>
                  </a:cubicBezTo>
                  <a:cubicBezTo>
                    <a:pt x="92" y="175"/>
                    <a:pt x="92" y="175"/>
                    <a:pt x="92" y="175"/>
                  </a:cubicBezTo>
                  <a:cubicBezTo>
                    <a:pt x="92" y="174"/>
                    <a:pt x="92" y="174"/>
                    <a:pt x="92" y="174"/>
                  </a:cubicBezTo>
                  <a:cubicBezTo>
                    <a:pt x="91" y="174"/>
                    <a:pt x="91" y="174"/>
                    <a:pt x="91" y="174"/>
                  </a:cubicBezTo>
                  <a:cubicBezTo>
                    <a:pt x="91" y="175"/>
                    <a:pt x="91" y="175"/>
                    <a:pt x="91" y="175"/>
                  </a:cubicBezTo>
                  <a:cubicBezTo>
                    <a:pt x="91" y="175"/>
                    <a:pt x="91" y="175"/>
                    <a:pt x="91" y="175"/>
                  </a:cubicBezTo>
                  <a:cubicBezTo>
                    <a:pt x="92" y="175"/>
                    <a:pt x="92" y="175"/>
                    <a:pt x="92" y="175"/>
                  </a:cubicBezTo>
                  <a:cubicBezTo>
                    <a:pt x="92" y="176"/>
                    <a:pt x="92" y="176"/>
                    <a:pt x="92" y="176"/>
                  </a:cubicBezTo>
                  <a:cubicBezTo>
                    <a:pt x="92" y="176"/>
                    <a:pt x="92" y="176"/>
                    <a:pt x="92" y="176"/>
                  </a:cubicBezTo>
                  <a:cubicBezTo>
                    <a:pt x="92" y="177"/>
                    <a:pt x="92" y="177"/>
                    <a:pt x="92" y="177"/>
                  </a:cubicBezTo>
                  <a:cubicBezTo>
                    <a:pt x="91" y="177"/>
                    <a:pt x="91" y="177"/>
                    <a:pt x="91" y="177"/>
                  </a:cubicBezTo>
                  <a:cubicBezTo>
                    <a:pt x="90" y="177"/>
                    <a:pt x="90" y="177"/>
                    <a:pt x="90" y="177"/>
                  </a:cubicBezTo>
                  <a:cubicBezTo>
                    <a:pt x="89" y="178"/>
                    <a:pt x="89" y="178"/>
                    <a:pt x="89" y="178"/>
                  </a:cubicBezTo>
                  <a:cubicBezTo>
                    <a:pt x="89" y="178"/>
                    <a:pt x="89" y="178"/>
                    <a:pt x="89" y="178"/>
                  </a:cubicBezTo>
                  <a:cubicBezTo>
                    <a:pt x="88" y="178"/>
                    <a:pt x="88" y="178"/>
                    <a:pt x="88" y="178"/>
                  </a:cubicBezTo>
                  <a:cubicBezTo>
                    <a:pt x="88" y="177"/>
                    <a:pt x="88" y="177"/>
                    <a:pt x="88" y="177"/>
                  </a:cubicBezTo>
                  <a:cubicBezTo>
                    <a:pt x="89" y="177"/>
                    <a:pt x="89" y="177"/>
                    <a:pt x="89" y="177"/>
                  </a:cubicBezTo>
                  <a:cubicBezTo>
                    <a:pt x="88" y="177"/>
                    <a:pt x="88" y="177"/>
                    <a:pt x="88" y="177"/>
                  </a:cubicBezTo>
                  <a:cubicBezTo>
                    <a:pt x="88" y="177"/>
                    <a:pt x="88" y="177"/>
                    <a:pt x="88" y="177"/>
                  </a:cubicBezTo>
                  <a:cubicBezTo>
                    <a:pt x="88" y="177"/>
                    <a:pt x="88" y="177"/>
                    <a:pt x="88" y="177"/>
                  </a:cubicBezTo>
                  <a:cubicBezTo>
                    <a:pt x="88" y="177"/>
                    <a:pt x="88" y="177"/>
                    <a:pt x="88" y="177"/>
                  </a:cubicBezTo>
                  <a:cubicBezTo>
                    <a:pt x="88" y="178"/>
                    <a:pt x="88" y="178"/>
                    <a:pt x="88" y="178"/>
                  </a:cubicBezTo>
                  <a:cubicBezTo>
                    <a:pt x="87" y="178"/>
                    <a:pt x="87" y="178"/>
                    <a:pt x="87" y="178"/>
                  </a:cubicBezTo>
                  <a:cubicBezTo>
                    <a:pt x="87" y="178"/>
                    <a:pt x="87" y="178"/>
                    <a:pt x="87" y="178"/>
                  </a:cubicBezTo>
                  <a:cubicBezTo>
                    <a:pt x="86" y="178"/>
                    <a:pt x="86" y="178"/>
                    <a:pt x="86" y="178"/>
                  </a:cubicBezTo>
                  <a:cubicBezTo>
                    <a:pt x="86" y="177"/>
                    <a:pt x="86" y="177"/>
                    <a:pt x="86" y="177"/>
                  </a:cubicBezTo>
                  <a:cubicBezTo>
                    <a:pt x="86" y="177"/>
                    <a:pt x="86" y="177"/>
                    <a:pt x="86" y="177"/>
                  </a:cubicBezTo>
                  <a:cubicBezTo>
                    <a:pt x="86" y="176"/>
                    <a:pt x="86" y="176"/>
                    <a:pt x="86" y="176"/>
                  </a:cubicBezTo>
                  <a:cubicBezTo>
                    <a:pt x="86" y="176"/>
                    <a:pt x="86" y="176"/>
                    <a:pt x="86" y="176"/>
                  </a:cubicBezTo>
                  <a:cubicBezTo>
                    <a:pt x="85" y="176"/>
                    <a:pt x="85" y="176"/>
                    <a:pt x="85" y="176"/>
                  </a:cubicBezTo>
                  <a:cubicBezTo>
                    <a:pt x="85" y="177"/>
                    <a:pt x="85" y="177"/>
                    <a:pt x="85" y="177"/>
                  </a:cubicBezTo>
                  <a:cubicBezTo>
                    <a:pt x="85" y="177"/>
                    <a:pt x="85" y="177"/>
                    <a:pt x="85" y="177"/>
                  </a:cubicBezTo>
                  <a:cubicBezTo>
                    <a:pt x="85" y="178"/>
                    <a:pt x="85" y="178"/>
                    <a:pt x="85" y="178"/>
                  </a:cubicBezTo>
                  <a:cubicBezTo>
                    <a:pt x="85" y="178"/>
                    <a:pt x="85" y="178"/>
                    <a:pt x="85" y="178"/>
                  </a:cubicBezTo>
                  <a:cubicBezTo>
                    <a:pt x="85" y="178"/>
                    <a:pt x="85" y="178"/>
                    <a:pt x="85" y="178"/>
                  </a:cubicBezTo>
                  <a:cubicBezTo>
                    <a:pt x="84" y="177"/>
                    <a:pt x="84" y="177"/>
                    <a:pt x="84" y="177"/>
                  </a:cubicBezTo>
                  <a:cubicBezTo>
                    <a:pt x="84" y="176"/>
                    <a:pt x="84" y="176"/>
                    <a:pt x="84" y="176"/>
                  </a:cubicBezTo>
                  <a:cubicBezTo>
                    <a:pt x="84" y="176"/>
                    <a:pt x="84" y="176"/>
                    <a:pt x="84" y="176"/>
                  </a:cubicBezTo>
                  <a:cubicBezTo>
                    <a:pt x="85" y="175"/>
                    <a:pt x="85" y="175"/>
                    <a:pt x="85" y="175"/>
                  </a:cubicBezTo>
                  <a:cubicBezTo>
                    <a:pt x="85" y="175"/>
                    <a:pt x="85" y="175"/>
                    <a:pt x="85" y="175"/>
                  </a:cubicBezTo>
                  <a:cubicBezTo>
                    <a:pt x="85" y="175"/>
                    <a:pt x="85" y="175"/>
                    <a:pt x="85" y="175"/>
                  </a:cubicBezTo>
                  <a:cubicBezTo>
                    <a:pt x="84" y="174"/>
                    <a:pt x="84" y="174"/>
                    <a:pt x="84" y="174"/>
                  </a:cubicBezTo>
                  <a:cubicBezTo>
                    <a:pt x="83" y="174"/>
                    <a:pt x="83" y="174"/>
                    <a:pt x="83" y="174"/>
                  </a:cubicBezTo>
                  <a:cubicBezTo>
                    <a:pt x="83" y="174"/>
                    <a:pt x="83" y="174"/>
                    <a:pt x="83" y="174"/>
                  </a:cubicBezTo>
                  <a:cubicBezTo>
                    <a:pt x="83" y="174"/>
                    <a:pt x="83" y="174"/>
                    <a:pt x="83" y="174"/>
                  </a:cubicBezTo>
                  <a:cubicBezTo>
                    <a:pt x="83" y="174"/>
                    <a:pt x="83" y="174"/>
                    <a:pt x="83" y="174"/>
                  </a:cubicBezTo>
                  <a:cubicBezTo>
                    <a:pt x="83" y="174"/>
                    <a:pt x="83" y="174"/>
                    <a:pt x="83" y="174"/>
                  </a:cubicBezTo>
                  <a:cubicBezTo>
                    <a:pt x="83" y="175"/>
                    <a:pt x="83" y="175"/>
                    <a:pt x="83" y="175"/>
                  </a:cubicBezTo>
                  <a:cubicBezTo>
                    <a:pt x="83" y="175"/>
                    <a:pt x="83" y="175"/>
                    <a:pt x="83" y="175"/>
                  </a:cubicBezTo>
                  <a:cubicBezTo>
                    <a:pt x="83" y="175"/>
                    <a:pt x="83" y="175"/>
                    <a:pt x="83" y="175"/>
                  </a:cubicBezTo>
                  <a:cubicBezTo>
                    <a:pt x="83" y="176"/>
                    <a:pt x="83" y="176"/>
                    <a:pt x="83" y="176"/>
                  </a:cubicBezTo>
                  <a:cubicBezTo>
                    <a:pt x="83" y="177"/>
                    <a:pt x="83" y="177"/>
                    <a:pt x="83" y="177"/>
                  </a:cubicBezTo>
                  <a:cubicBezTo>
                    <a:pt x="82" y="177"/>
                    <a:pt x="82" y="177"/>
                    <a:pt x="82" y="177"/>
                  </a:cubicBezTo>
                  <a:cubicBezTo>
                    <a:pt x="82" y="177"/>
                    <a:pt x="82" y="177"/>
                    <a:pt x="82" y="177"/>
                  </a:cubicBezTo>
                  <a:cubicBezTo>
                    <a:pt x="81" y="176"/>
                    <a:pt x="81" y="176"/>
                    <a:pt x="81" y="176"/>
                  </a:cubicBezTo>
                  <a:cubicBezTo>
                    <a:pt x="81" y="176"/>
                    <a:pt x="81" y="176"/>
                    <a:pt x="81" y="176"/>
                  </a:cubicBezTo>
                  <a:cubicBezTo>
                    <a:pt x="81" y="177"/>
                    <a:pt x="81" y="177"/>
                    <a:pt x="81" y="177"/>
                  </a:cubicBezTo>
                  <a:cubicBezTo>
                    <a:pt x="81" y="177"/>
                    <a:pt x="81" y="177"/>
                    <a:pt x="81" y="177"/>
                  </a:cubicBezTo>
                  <a:cubicBezTo>
                    <a:pt x="81" y="178"/>
                    <a:pt x="81" y="178"/>
                    <a:pt x="81" y="178"/>
                  </a:cubicBezTo>
                  <a:cubicBezTo>
                    <a:pt x="82" y="179"/>
                    <a:pt x="82" y="179"/>
                    <a:pt x="82" y="179"/>
                  </a:cubicBezTo>
                  <a:cubicBezTo>
                    <a:pt x="82" y="179"/>
                    <a:pt x="82" y="179"/>
                    <a:pt x="82" y="179"/>
                  </a:cubicBezTo>
                  <a:cubicBezTo>
                    <a:pt x="81" y="179"/>
                    <a:pt x="81" y="179"/>
                    <a:pt x="81" y="179"/>
                  </a:cubicBezTo>
                  <a:cubicBezTo>
                    <a:pt x="81" y="179"/>
                    <a:pt x="81" y="179"/>
                    <a:pt x="81" y="179"/>
                  </a:cubicBezTo>
                  <a:cubicBezTo>
                    <a:pt x="81" y="180"/>
                    <a:pt x="81" y="180"/>
                    <a:pt x="81" y="180"/>
                  </a:cubicBezTo>
                  <a:cubicBezTo>
                    <a:pt x="80" y="180"/>
                    <a:pt x="80" y="180"/>
                    <a:pt x="80" y="180"/>
                  </a:cubicBezTo>
                  <a:cubicBezTo>
                    <a:pt x="80" y="179"/>
                    <a:pt x="80" y="179"/>
                    <a:pt x="80" y="179"/>
                  </a:cubicBezTo>
                  <a:cubicBezTo>
                    <a:pt x="79" y="180"/>
                    <a:pt x="79" y="180"/>
                    <a:pt x="79" y="180"/>
                  </a:cubicBezTo>
                  <a:cubicBezTo>
                    <a:pt x="79" y="180"/>
                    <a:pt x="79" y="180"/>
                    <a:pt x="79" y="180"/>
                  </a:cubicBezTo>
                  <a:cubicBezTo>
                    <a:pt x="78" y="180"/>
                    <a:pt x="78" y="180"/>
                    <a:pt x="78" y="180"/>
                  </a:cubicBezTo>
                  <a:cubicBezTo>
                    <a:pt x="78" y="180"/>
                    <a:pt x="78" y="180"/>
                    <a:pt x="78" y="180"/>
                  </a:cubicBezTo>
                  <a:cubicBezTo>
                    <a:pt x="78" y="179"/>
                    <a:pt x="78" y="179"/>
                    <a:pt x="78" y="179"/>
                  </a:cubicBezTo>
                  <a:cubicBezTo>
                    <a:pt x="77" y="179"/>
                    <a:pt x="77" y="179"/>
                    <a:pt x="77" y="179"/>
                  </a:cubicBezTo>
                  <a:cubicBezTo>
                    <a:pt x="77" y="179"/>
                    <a:pt x="77" y="179"/>
                    <a:pt x="77" y="179"/>
                  </a:cubicBezTo>
                  <a:cubicBezTo>
                    <a:pt x="77" y="179"/>
                    <a:pt x="77" y="179"/>
                    <a:pt x="77" y="179"/>
                  </a:cubicBezTo>
                  <a:cubicBezTo>
                    <a:pt x="77" y="180"/>
                    <a:pt x="77" y="180"/>
                    <a:pt x="77" y="180"/>
                  </a:cubicBezTo>
                  <a:cubicBezTo>
                    <a:pt x="77" y="180"/>
                    <a:pt x="77" y="180"/>
                    <a:pt x="77" y="180"/>
                  </a:cubicBezTo>
                  <a:cubicBezTo>
                    <a:pt x="76" y="180"/>
                    <a:pt x="76" y="180"/>
                    <a:pt x="76" y="180"/>
                  </a:cubicBezTo>
                  <a:cubicBezTo>
                    <a:pt x="76" y="179"/>
                    <a:pt x="76" y="179"/>
                    <a:pt x="76" y="179"/>
                  </a:cubicBezTo>
                  <a:cubicBezTo>
                    <a:pt x="76" y="179"/>
                    <a:pt x="76" y="179"/>
                    <a:pt x="76" y="179"/>
                  </a:cubicBezTo>
                  <a:cubicBezTo>
                    <a:pt x="75" y="179"/>
                    <a:pt x="75" y="179"/>
                    <a:pt x="75" y="179"/>
                  </a:cubicBezTo>
                  <a:cubicBezTo>
                    <a:pt x="75" y="179"/>
                    <a:pt x="75" y="179"/>
                    <a:pt x="75" y="179"/>
                  </a:cubicBezTo>
                  <a:cubicBezTo>
                    <a:pt x="75" y="179"/>
                    <a:pt x="75" y="179"/>
                    <a:pt x="75" y="179"/>
                  </a:cubicBezTo>
                  <a:cubicBezTo>
                    <a:pt x="74" y="180"/>
                    <a:pt x="74" y="180"/>
                    <a:pt x="74" y="180"/>
                  </a:cubicBezTo>
                  <a:cubicBezTo>
                    <a:pt x="74" y="180"/>
                    <a:pt x="74" y="180"/>
                    <a:pt x="74" y="180"/>
                  </a:cubicBezTo>
                  <a:cubicBezTo>
                    <a:pt x="75" y="180"/>
                    <a:pt x="75" y="180"/>
                    <a:pt x="75" y="180"/>
                  </a:cubicBezTo>
                  <a:cubicBezTo>
                    <a:pt x="75" y="181"/>
                    <a:pt x="75" y="181"/>
                    <a:pt x="75" y="181"/>
                  </a:cubicBezTo>
                  <a:cubicBezTo>
                    <a:pt x="74" y="182"/>
                    <a:pt x="74" y="182"/>
                    <a:pt x="74" y="182"/>
                  </a:cubicBezTo>
                  <a:cubicBezTo>
                    <a:pt x="73" y="183"/>
                    <a:pt x="73" y="183"/>
                    <a:pt x="73" y="183"/>
                  </a:cubicBezTo>
                  <a:cubicBezTo>
                    <a:pt x="73" y="183"/>
                    <a:pt x="73" y="183"/>
                    <a:pt x="73" y="183"/>
                  </a:cubicBezTo>
                  <a:cubicBezTo>
                    <a:pt x="72" y="183"/>
                    <a:pt x="72" y="183"/>
                    <a:pt x="72" y="183"/>
                  </a:cubicBezTo>
                  <a:cubicBezTo>
                    <a:pt x="72" y="182"/>
                    <a:pt x="72" y="182"/>
                    <a:pt x="72" y="182"/>
                  </a:cubicBezTo>
                  <a:cubicBezTo>
                    <a:pt x="72" y="182"/>
                    <a:pt x="72" y="182"/>
                    <a:pt x="72" y="182"/>
                  </a:cubicBezTo>
                  <a:cubicBezTo>
                    <a:pt x="71" y="182"/>
                    <a:pt x="71" y="182"/>
                    <a:pt x="71" y="182"/>
                  </a:cubicBezTo>
                  <a:cubicBezTo>
                    <a:pt x="71" y="182"/>
                    <a:pt x="71" y="182"/>
                    <a:pt x="71" y="182"/>
                  </a:cubicBezTo>
                  <a:cubicBezTo>
                    <a:pt x="71" y="182"/>
                    <a:pt x="71" y="182"/>
                    <a:pt x="71" y="182"/>
                  </a:cubicBezTo>
                  <a:cubicBezTo>
                    <a:pt x="70" y="182"/>
                    <a:pt x="70" y="182"/>
                    <a:pt x="70" y="182"/>
                  </a:cubicBezTo>
                  <a:cubicBezTo>
                    <a:pt x="70" y="182"/>
                    <a:pt x="70" y="182"/>
                    <a:pt x="70" y="182"/>
                  </a:cubicBezTo>
                  <a:cubicBezTo>
                    <a:pt x="70" y="182"/>
                    <a:pt x="70" y="182"/>
                    <a:pt x="70" y="182"/>
                  </a:cubicBezTo>
                  <a:cubicBezTo>
                    <a:pt x="70" y="182"/>
                    <a:pt x="70" y="182"/>
                    <a:pt x="70" y="182"/>
                  </a:cubicBezTo>
                  <a:cubicBezTo>
                    <a:pt x="70" y="183"/>
                    <a:pt x="70" y="183"/>
                    <a:pt x="70" y="183"/>
                  </a:cubicBezTo>
                  <a:cubicBezTo>
                    <a:pt x="70" y="183"/>
                    <a:pt x="70" y="183"/>
                    <a:pt x="70" y="183"/>
                  </a:cubicBezTo>
                  <a:cubicBezTo>
                    <a:pt x="70" y="184"/>
                    <a:pt x="70" y="184"/>
                    <a:pt x="70" y="184"/>
                  </a:cubicBezTo>
                  <a:cubicBezTo>
                    <a:pt x="70" y="184"/>
                    <a:pt x="70" y="184"/>
                    <a:pt x="70" y="184"/>
                  </a:cubicBezTo>
                  <a:cubicBezTo>
                    <a:pt x="71" y="184"/>
                    <a:pt x="71" y="184"/>
                    <a:pt x="71" y="184"/>
                  </a:cubicBezTo>
                  <a:cubicBezTo>
                    <a:pt x="71" y="185"/>
                    <a:pt x="71" y="185"/>
                    <a:pt x="71" y="185"/>
                  </a:cubicBezTo>
                  <a:cubicBezTo>
                    <a:pt x="71" y="186"/>
                    <a:pt x="71" y="186"/>
                    <a:pt x="71" y="186"/>
                  </a:cubicBezTo>
                  <a:cubicBezTo>
                    <a:pt x="71" y="187"/>
                    <a:pt x="71" y="187"/>
                    <a:pt x="71" y="187"/>
                  </a:cubicBezTo>
                  <a:cubicBezTo>
                    <a:pt x="70" y="187"/>
                    <a:pt x="70" y="187"/>
                    <a:pt x="70" y="187"/>
                  </a:cubicBezTo>
                  <a:cubicBezTo>
                    <a:pt x="70" y="187"/>
                    <a:pt x="70" y="187"/>
                    <a:pt x="70" y="187"/>
                  </a:cubicBezTo>
                  <a:cubicBezTo>
                    <a:pt x="70" y="187"/>
                    <a:pt x="70" y="187"/>
                    <a:pt x="70" y="187"/>
                  </a:cubicBezTo>
                  <a:cubicBezTo>
                    <a:pt x="69" y="187"/>
                    <a:pt x="69" y="187"/>
                    <a:pt x="69" y="187"/>
                  </a:cubicBezTo>
                  <a:cubicBezTo>
                    <a:pt x="68" y="187"/>
                    <a:pt x="68" y="187"/>
                    <a:pt x="68" y="187"/>
                  </a:cubicBezTo>
                  <a:cubicBezTo>
                    <a:pt x="67" y="187"/>
                    <a:pt x="67" y="187"/>
                    <a:pt x="67" y="187"/>
                  </a:cubicBezTo>
                  <a:cubicBezTo>
                    <a:pt x="67" y="187"/>
                    <a:pt x="67" y="187"/>
                    <a:pt x="67" y="187"/>
                  </a:cubicBezTo>
                  <a:cubicBezTo>
                    <a:pt x="67" y="188"/>
                    <a:pt x="67" y="188"/>
                    <a:pt x="67" y="188"/>
                  </a:cubicBezTo>
                  <a:cubicBezTo>
                    <a:pt x="68" y="188"/>
                    <a:pt x="68" y="188"/>
                    <a:pt x="68" y="188"/>
                  </a:cubicBezTo>
                  <a:cubicBezTo>
                    <a:pt x="69" y="188"/>
                    <a:pt x="69" y="188"/>
                    <a:pt x="69" y="188"/>
                  </a:cubicBezTo>
                  <a:cubicBezTo>
                    <a:pt x="69" y="189"/>
                    <a:pt x="69" y="189"/>
                    <a:pt x="69" y="189"/>
                  </a:cubicBezTo>
                  <a:cubicBezTo>
                    <a:pt x="70" y="189"/>
                    <a:pt x="70" y="189"/>
                    <a:pt x="70" y="189"/>
                  </a:cubicBezTo>
                  <a:cubicBezTo>
                    <a:pt x="70" y="189"/>
                    <a:pt x="70" y="189"/>
                    <a:pt x="70" y="189"/>
                  </a:cubicBezTo>
                  <a:cubicBezTo>
                    <a:pt x="70" y="189"/>
                    <a:pt x="70" y="189"/>
                    <a:pt x="70" y="189"/>
                  </a:cubicBezTo>
                  <a:cubicBezTo>
                    <a:pt x="70" y="189"/>
                    <a:pt x="70" y="189"/>
                    <a:pt x="70" y="189"/>
                  </a:cubicBezTo>
                  <a:cubicBezTo>
                    <a:pt x="70" y="190"/>
                    <a:pt x="70" y="190"/>
                    <a:pt x="70" y="190"/>
                  </a:cubicBezTo>
                  <a:cubicBezTo>
                    <a:pt x="70" y="190"/>
                    <a:pt x="70" y="190"/>
                    <a:pt x="70" y="190"/>
                  </a:cubicBezTo>
                  <a:cubicBezTo>
                    <a:pt x="69" y="190"/>
                    <a:pt x="69" y="190"/>
                    <a:pt x="69" y="190"/>
                  </a:cubicBezTo>
                  <a:cubicBezTo>
                    <a:pt x="69" y="190"/>
                    <a:pt x="69" y="190"/>
                    <a:pt x="69" y="190"/>
                  </a:cubicBezTo>
                  <a:cubicBezTo>
                    <a:pt x="70" y="190"/>
                    <a:pt x="70" y="190"/>
                    <a:pt x="70" y="190"/>
                  </a:cubicBezTo>
                  <a:cubicBezTo>
                    <a:pt x="70" y="191"/>
                    <a:pt x="70" y="191"/>
                    <a:pt x="70" y="191"/>
                  </a:cubicBezTo>
                  <a:cubicBezTo>
                    <a:pt x="70" y="191"/>
                    <a:pt x="70" y="191"/>
                    <a:pt x="70" y="191"/>
                  </a:cubicBezTo>
                  <a:cubicBezTo>
                    <a:pt x="70" y="192"/>
                    <a:pt x="70" y="192"/>
                    <a:pt x="70" y="192"/>
                  </a:cubicBezTo>
                  <a:cubicBezTo>
                    <a:pt x="70" y="192"/>
                    <a:pt x="70" y="192"/>
                    <a:pt x="70" y="192"/>
                  </a:cubicBezTo>
                  <a:cubicBezTo>
                    <a:pt x="69" y="192"/>
                    <a:pt x="69" y="192"/>
                    <a:pt x="69" y="192"/>
                  </a:cubicBezTo>
                  <a:cubicBezTo>
                    <a:pt x="69" y="192"/>
                    <a:pt x="69" y="192"/>
                    <a:pt x="69" y="192"/>
                  </a:cubicBezTo>
                  <a:cubicBezTo>
                    <a:pt x="68" y="191"/>
                    <a:pt x="68" y="191"/>
                    <a:pt x="68" y="191"/>
                  </a:cubicBezTo>
                  <a:cubicBezTo>
                    <a:pt x="68" y="191"/>
                    <a:pt x="68" y="191"/>
                    <a:pt x="68" y="191"/>
                  </a:cubicBezTo>
                  <a:cubicBezTo>
                    <a:pt x="67" y="191"/>
                    <a:pt x="67" y="191"/>
                    <a:pt x="67" y="191"/>
                  </a:cubicBezTo>
                  <a:cubicBezTo>
                    <a:pt x="67" y="191"/>
                    <a:pt x="67" y="191"/>
                    <a:pt x="67" y="191"/>
                  </a:cubicBezTo>
                  <a:cubicBezTo>
                    <a:pt x="66" y="190"/>
                    <a:pt x="66" y="190"/>
                    <a:pt x="66" y="190"/>
                  </a:cubicBezTo>
                  <a:cubicBezTo>
                    <a:pt x="66" y="191"/>
                    <a:pt x="66" y="191"/>
                    <a:pt x="66" y="191"/>
                  </a:cubicBezTo>
                  <a:cubicBezTo>
                    <a:pt x="66" y="191"/>
                    <a:pt x="66" y="191"/>
                    <a:pt x="66" y="191"/>
                  </a:cubicBezTo>
                  <a:cubicBezTo>
                    <a:pt x="67" y="191"/>
                    <a:pt x="67" y="191"/>
                    <a:pt x="67" y="191"/>
                  </a:cubicBezTo>
                  <a:cubicBezTo>
                    <a:pt x="67" y="191"/>
                    <a:pt x="67" y="191"/>
                    <a:pt x="67" y="191"/>
                  </a:cubicBezTo>
                  <a:cubicBezTo>
                    <a:pt x="68" y="192"/>
                    <a:pt x="68" y="192"/>
                    <a:pt x="68" y="192"/>
                  </a:cubicBezTo>
                  <a:cubicBezTo>
                    <a:pt x="69" y="192"/>
                    <a:pt x="69" y="192"/>
                    <a:pt x="69" y="192"/>
                  </a:cubicBezTo>
                  <a:cubicBezTo>
                    <a:pt x="69" y="192"/>
                    <a:pt x="69" y="192"/>
                    <a:pt x="69" y="192"/>
                  </a:cubicBezTo>
                  <a:cubicBezTo>
                    <a:pt x="69" y="193"/>
                    <a:pt x="69" y="193"/>
                    <a:pt x="69" y="193"/>
                  </a:cubicBezTo>
                  <a:cubicBezTo>
                    <a:pt x="69" y="193"/>
                    <a:pt x="69" y="193"/>
                    <a:pt x="69" y="193"/>
                  </a:cubicBezTo>
                  <a:cubicBezTo>
                    <a:pt x="68" y="193"/>
                    <a:pt x="68" y="193"/>
                    <a:pt x="68" y="193"/>
                  </a:cubicBezTo>
                  <a:cubicBezTo>
                    <a:pt x="68" y="193"/>
                    <a:pt x="68" y="193"/>
                    <a:pt x="68" y="193"/>
                  </a:cubicBezTo>
                  <a:cubicBezTo>
                    <a:pt x="68" y="194"/>
                    <a:pt x="68" y="194"/>
                    <a:pt x="68" y="194"/>
                  </a:cubicBezTo>
                  <a:cubicBezTo>
                    <a:pt x="67" y="193"/>
                    <a:pt x="67" y="193"/>
                    <a:pt x="67" y="193"/>
                  </a:cubicBezTo>
                  <a:cubicBezTo>
                    <a:pt x="66" y="193"/>
                    <a:pt x="66" y="193"/>
                    <a:pt x="66" y="193"/>
                  </a:cubicBezTo>
                  <a:cubicBezTo>
                    <a:pt x="66" y="192"/>
                    <a:pt x="66" y="192"/>
                    <a:pt x="66" y="192"/>
                  </a:cubicBezTo>
                  <a:cubicBezTo>
                    <a:pt x="65" y="192"/>
                    <a:pt x="65" y="192"/>
                    <a:pt x="65" y="192"/>
                  </a:cubicBezTo>
                  <a:cubicBezTo>
                    <a:pt x="65" y="193"/>
                    <a:pt x="65" y="193"/>
                    <a:pt x="65" y="193"/>
                  </a:cubicBezTo>
                  <a:cubicBezTo>
                    <a:pt x="65" y="193"/>
                    <a:pt x="65" y="193"/>
                    <a:pt x="65" y="193"/>
                  </a:cubicBezTo>
                  <a:cubicBezTo>
                    <a:pt x="65" y="194"/>
                    <a:pt x="65" y="194"/>
                    <a:pt x="65" y="194"/>
                  </a:cubicBezTo>
                  <a:cubicBezTo>
                    <a:pt x="65" y="194"/>
                    <a:pt x="65" y="194"/>
                    <a:pt x="65" y="194"/>
                  </a:cubicBezTo>
                  <a:cubicBezTo>
                    <a:pt x="66" y="194"/>
                    <a:pt x="66" y="194"/>
                    <a:pt x="66" y="194"/>
                  </a:cubicBezTo>
                  <a:cubicBezTo>
                    <a:pt x="66" y="195"/>
                    <a:pt x="66" y="195"/>
                    <a:pt x="66" y="195"/>
                  </a:cubicBezTo>
                  <a:cubicBezTo>
                    <a:pt x="66" y="195"/>
                    <a:pt x="66" y="195"/>
                    <a:pt x="66" y="195"/>
                  </a:cubicBezTo>
                  <a:cubicBezTo>
                    <a:pt x="66" y="195"/>
                    <a:pt x="66" y="195"/>
                    <a:pt x="66" y="195"/>
                  </a:cubicBezTo>
                  <a:cubicBezTo>
                    <a:pt x="66" y="195"/>
                    <a:pt x="66" y="195"/>
                    <a:pt x="66" y="195"/>
                  </a:cubicBezTo>
                  <a:cubicBezTo>
                    <a:pt x="65" y="195"/>
                    <a:pt x="65" y="195"/>
                    <a:pt x="65" y="195"/>
                  </a:cubicBezTo>
                  <a:cubicBezTo>
                    <a:pt x="64" y="194"/>
                    <a:pt x="64" y="194"/>
                    <a:pt x="64" y="194"/>
                  </a:cubicBezTo>
                  <a:cubicBezTo>
                    <a:pt x="64" y="194"/>
                    <a:pt x="64" y="194"/>
                    <a:pt x="64" y="194"/>
                  </a:cubicBezTo>
                  <a:cubicBezTo>
                    <a:pt x="64" y="194"/>
                    <a:pt x="64" y="194"/>
                    <a:pt x="64" y="194"/>
                  </a:cubicBezTo>
                  <a:cubicBezTo>
                    <a:pt x="64" y="195"/>
                    <a:pt x="64" y="195"/>
                    <a:pt x="64" y="195"/>
                  </a:cubicBezTo>
                  <a:cubicBezTo>
                    <a:pt x="65" y="195"/>
                    <a:pt x="65" y="195"/>
                    <a:pt x="65" y="195"/>
                  </a:cubicBezTo>
                  <a:cubicBezTo>
                    <a:pt x="65" y="195"/>
                    <a:pt x="65" y="195"/>
                    <a:pt x="65" y="195"/>
                  </a:cubicBezTo>
                  <a:cubicBezTo>
                    <a:pt x="66" y="196"/>
                    <a:pt x="66" y="196"/>
                    <a:pt x="66" y="196"/>
                  </a:cubicBezTo>
                  <a:cubicBezTo>
                    <a:pt x="66" y="196"/>
                    <a:pt x="66" y="196"/>
                    <a:pt x="66" y="196"/>
                  </a:cubicBezTo>
                  <a:cubicBezTo>
                    <a:pt x="65" y="196"/>
                    <a:pt x="65" y="196"/>
                    <a:pt x="65" y="196"/>
                  </a:cubicBezTo>
                  <a:cubicBezTo>
                    <a:pt x="64" y="196"/>
                    <a:pt x="64" y="196"/>
                    <a:pt x="64" y="196"/>
                  </a:cubicBezTo>
                  <a:cubicBezTo>
                    <a:pt x="64" y="196"/>
                    <a:pt x="64" y="196"/>
                    <a:pt x="64" y="196"/>
                  </a:cubicBezTo>
                  <a:cubicBezTo>
                    <a:pt x="64" y="195"/>
                    <a:pt x="64" y="195"/>
                    <a:pt x="64" y="195"/>
                  </a:cubicBezTo>
                  <a:cubicBezTo>
                    <a:pt x="63" y="195"/>
                    <a:pt x="63" y="195"/>
                    <a:pt x="63" y="195"/>
                  </a:cubicBezTo>
                  <a:cubicBezTo>
                    <a:pt x="63" y="195"/>
                    <a:pt x="63" y="195"/>
                    <a:pt x="63" y="195"/>
                  </a:cubicBezTo>
                  <a:cubicBezTo>
                    <a:pt x="63" y="195"/>
                    <a:pt x="63" y="195"/>
                    <a:pt x="63" y="195"/>
                  </a:cubicBezTo>
                  <a:cubicBezTo>
                    <a:pt x="63" y="195"/>
                    <a:pt x="63" y="195"/>
                    <a:pt x="63" y="195"/>
                  </a:cubicBezTo>
                  <a:cubicBezTo>
                    <a:pt x="63" y="196"/>
                    <a:pt x="63" y="196"/>
                    <a:pt x="63" y="196"/>
                  </a:cubicBezTo>
                  <a:cubicBezTo>
                    <a:pt x="63" y="196"/>
                    <a:pt x="63" y="196"/>
                    <a:pt x="63" y="196"/>
                  </a:cubicBezTo>
                  <a:cubicBezTo>
                    <a:pt x="63" y="197"/>
                    <a:pt x="63" y="197"/>
                    <a:pt x="63" y="197"/>
                  </a:cubicBezTo>
                  <a:cubicBezTo>
                    <a:pt x="63" y="197"/>
                    <a:pt x="63" y="197"/>
                    <a:pt x="63" y="197"/>
                  </a:cubicBezTo>
                  <a:cubicBezTo>
                    <a:pt x="65" y="197"/>
                    <a:pt x="65" y="197"/>
                    <a:pt x="65" y="197"/>
                  </a:cubicBezTo>
                  <a:cubicBezTo>
                    <a:pt x="65" y="197"/>
                    <a:pt x="65" y="197"/>
                    <a:pt x="65" y="197"/>
                  </a:cubicBezTo>
                  <a:cubicBezTo>
                    <a:pt x="65" y="197"/>
                    <a:pt x="65" y="197"/>
                    <a:pt x="65" y="197"/>
                  </a:cubicBezTo>
                  <a:cubicBezTo>
                    <a:pt x="65" y="198"/>
                    <a:pt x="65" y="198"/>
                    <a:pt x="65" y="198"/>
                  </a:cubicBezTo>
                  <a:cubicBezTo>
                    <a:pt x="65" y="198"/>
                    <a:pt x="65" y="198"/>
                    <a:pt x="65" y="198"/>
                  </a:cubicBezTo>
                  <a:cubicBezTo>
                    <a:pt x="65" y="198"/>
                    <a:pt x="65" y="198"/>
                    <a:pt x="65" y="198"/>
                  </a:cubicBezTo>
                  <a:cubicBezTo>
                    <a:pt x="64" y="198"/>
                    <a:pt x="64" y="198"/>
                    <a:pt x="64" y="198"/>
                  </a:cubicBezTo>
                  <a:cubicBezTo>
                    <a:pt x="64" y="198"/>
                    <a:pt x="64" y="198"/>
                    <a:pt x="64" y="198"/>
                  </a:cubicBezTo>
                  <a:cubicBezTo>
                    <a:pt x="63" y="198"/>
                    <a:pt x="63" y="198"/>
                    <a:pt x="63" y="198"/>
                  </a:cubicBezTo>
                  <a:cubicBezTo>
                    <a:pt x="62" y="198"/>
                    <a:pt x="62" y="198"/>
                    <a:pt x="62" y="198"/>
                  </a:cubicBezTo>
                  <a:cubicBezTo>
                    <a:pt x="62" y="197"/>
                    <a:pt x="62" y="197"/>
                    <a:pt x="62" y="197"/>
                  </a:cubicBezTo>
                  <a:cubicBezTo>
                    <a:pt x="62" y="197"/>
                    <a:pt x="62" y="197"/>
                    <a:pt x="62" y="197"/>
                  </a:cubicBezTo>
                  <a:cubicBezTo>
                    <a:pt x="62" y="197"/>
                    <a:pt x="62" y="197"/>
                    <a:pt x="62" y="197"/>
                  </a:cubicBezTo>
                  <a:cubicBezTo>
                    <a:pt x="62" y="197"/>
                    <a:pt x="62" y="197"/>
                    <a:pt x="62" y="197"/>
                  </a:cubicBezTo>
                  <a:cubicBezTo>
                    <a:pt x="62" y="198"/>
                    <a:pt x="62" y="198"/>
                    <a:pt x="62" y="198"/>
                  </a:cubicBezTo>
                  <a:cubicBezTo>
                    <a:pt x="61" y="198"/>
                    <a:pt x="61" y="198"/>
                    <a:pt x="61" y="198"/>
                  </a:cubicBezTo>
                  <a:cubicBezTo>
                    <a:pt x="61" y="198"/>
                    <a:pt x="61" y="198"/>
                    <a:pt x="61" y="198"/>
                  </a:cubicBezTo>
                  <a:cubicBezTo>
                    <a:pt x="60" y="198"/>
                    <a:pt x="60" y="198"/>
                    <a:pt x="60" y="198"/>
                  </a:cubicBezTo>
                  <a:cubicBezTo>
                    <a:pt x="60" y="198"/>
                    <a:pt x="60" y="198"/>
                    <a:pt x="60" y="198"/>
                  </a:cubicBezTo>
                  <a:cubicBezTo>
                    <a:pt x="60" y="198"/>
                    <a:pt x="60" y="198"/>
                    <a:pt x="60" y="198"/>
                  </a:cubicBezTo>
                  <a:cubicBezTo>
                    <a:pt x="59" y="198"/>
                    <a:pt x="59" y="198"/>
                    <a:pt x="59" y="198"/>
                  </a:cubicBezTo>
                  <a:cubicBezTo>
                    <a:pt x="59" y="198"/>
                    <a:pt x="59" y="198"/>
                    <a:pt x="59" y="198"/>
                  </a:cubicBezTo>
                  <a:cubicBezTo>
                    <a:pt x="59" y="199"/>
                    <a:pt x="59" y="199"/>
                    <a:pt x="59" y="199"/>
                  </a:cubicBezTo>
                  <a:cubicBezTo>
                    <a:pt x="61" y="199"/>
                    <a:pt x="61" y="199"/>
                    <a:pt x="61" y="199"/>
                  </a:cubicBezTo>
                  <a:cubicBezTo>
                    <a:pt x="62" y="199"/>
                    <a:pt x="62" y="199"/>
                    <a:pt x="62" y="199"/>
                  </a:cubicBezTo>
                  <a:cubicBezTo>
                    <a:pt x="62" y="200"/>
                    <a:pt x="62" y="200"/>
                    <a:pt x="62" y="200"/>
                  </a:cubicBezTo>
                  <a:cubicBezTo>
                    <a:pt x="62" y="201"/>
                    <a:pt x="62" y="201"/>
                    <a:pt x="62" y="201"/>
                  </a:cubicBezTo>
                  <a:cubicBezTo>
                    <a:pt x="62" y="201"/>
                    <a:pt x="62" y="201"/>
                    <a:pt x="62" y="201"/>
                  </a:cubicBezTo>
                  <a:cubicBezTo>
                    <a:pt x="62" y="201"/>
                    <a:pt x="62" y="201"/>
                    <a:pt x="62" y="201"/>
                  </a:cubicBezTo>
                  <a:cubicBezTo>
                    <a:pt x="61" y="201"/>
                    <a:pt x="61" y="201"/>
                    <a:pt x="61" y="201"/>
                  </a:cubicBezTo>
                  <a:cubicBezTo>
                    <a:pt x="60" y="200"/>
                    <a:pt x="60" y="200"/>
                    <a:pt x="60" y="200"/>
                  </a:cubicBezTo>
                  <a:cubicBezTo>
                    <a:pt x="60" y="200"/>
                    <a:pt x="60" y="200"/>
                    <a:pt x="60" y="200"/>
                  </a:cubicBezTo>
                  <a:cubicBezTo>
                    <a:pt x="59" y="200"/>
                    <a:pt x="59" y="200"/>
                    <a:pt x="59" y="200"/>
                  </a:cubicBezTo>
                  <a:cubicBezTo>
                    <a:pt x="59" y="200"/>
                    <a:pt x="59" y="200"/>
                    <a:pt x="59" y="200"/>
                  </a:cubicBezTo>
                  <a:cubicBezTo>
                    <a:pt x="60" y="200"/>
                    <a:pt x="60" y="200"/>
                    <a:pt x="60" y="200"/>
                  </a:cubicBezTo>
                  <a:cubicBezTo>
                    <a:pt x="60" y="200"/>
                    <a:pt x="60" y="200"/>
                    <a:pt x="60" y="200"/>
                  </a:cubicBezTo>
                  <a:cubicBezTo>
                    <a:pt x="61" y="201"/>
                    <a:pt x="61" y="201"/>
                    <a:pt x="61" y="201"/>
                  </a:cubicBezTo>
                  <a:cubicBezTo>
                    <a:pt x="62" y="202"/>
                    <a:pt x="62" y="202"/>
                    <a:pt x="62" y="202"/>
                  </a:cubicBezTo>
                  <a:cubicBezTo>
                    <a:pt x="62" y="202"/>
                    <a:pt x="62" y="202"/>
                    <a:pt x="62" y="202"/>
                  </a:cubicBezTo>
                  <a:cubicBezTo>
                    <a:pt x="61" y="203"/>
                    <a:pt x="61" y="203"/>
                    <a:pt x="61" y="203"/>
                  </a:cubicBezTo>
                  <a:cubicBezTo>
                    <a:pt x="62" y="203"/>
                    <a:pt x="62" y="203"/>
                    <a:pt x="62" y="203"/>
                  </a:cubicBezTo>
                  <a:cubicBezTo>
                    <a:pt x="62" y="203"/>
                    <a:pt x="62" y="203"/>
                    <a:pt x="62" y="203"/>
                  </a:cubicBezTo>
                  <a:cubicBezTo>
                    <a:pt x="61" y="204"/>
                    <a:pt x="61" y="204"/>
                    <a:pt x="61" y="204"/>
                  </a:cubicBezTo>
                  <a:cubicBezTo>
                    <a:pt x="61" y="204"/>
                    <a:pt x="61" y="204"/>
                    <a:pt x="61" y="204"/>
                  </a:cubicBezTo>
                  <a:cubicBezTo>
                    <a:pt x="61" y="205"/>
                    <a:pt x="61" y="205"/>
                    <a:pt x="61" y="205"/>
                  </a:cubicBezTo>
                  <a:cubicBezTo>
                    <a:pt x="60" y="205"/>
                    <a:pt x="60" y="205"/>
                    <a:pt x="60" y="205"/>
                  </a:cubicBezTo>
                  <a:cubicBezTo>
                    <a:pt x="60" y="205"/>
                    <a:pt x="60" y="205"/>
                    <a:pt x="60" y="205"/>
                  </a:cubicBezTo>
                  <a:cubicBezTo>
                    <a:pt x="59" y="204"/>
                    <a:pt x="59" y="204"/>
                    <a:pt x="59" y="204"/>
                  </a:cubicBezTo>
                  <a:cubicBezTo>
                    <a:pt x="59" y="204"/>
                    <a:pt x="59" y="204"/>
                    <a:pt x="59" y="204"/>
                  </a:cubicBezTo>
                  <a:cubicBezTo>
                    <a:pt x="58" y="204"/>
                    <a:pt x="58" y="204"/>
                    <a:pt x="58" y="204"/>
                  </a:cubicBezTo>
                  <a:cubicBezTo>
                    <a:pt x="59" y="204"/>
                    <a:pt x="59" y="204"/>
                    <a:pt x="59" y="204"/>
                  </a:cubicBezTo>
                  <a:cubicBezTo>
                    <a:pt x="59" y="205"/>
                    <a:pt x="59" y="205"/>
                    <a:pt x="59" y="205"/>
                  </a:cubicBezTo>
                  <a:cubicBezTo>
                    <a:pt x="60" y="205"/>
                    <a:pt x="60" y="205"/>
                    <a:pt x="60" y="205"/>
                  </a:cubicBezTo>
                  <a:cubicBezTo>
                    <a:pt x="60" y="205"/>
                    <a:pt x="60" y="205"/>
                    <a:pt x="60" y="205"/>
                  </a:cubicBezTo>
                  <a:cubicBezTo>
                    <a:pt x="60" y="206"/>
                    <a:pt x="60" y="206"/>
                    <a:pt x="60" y="206"/>
                  </a:cubicBezTo>
                  <a:cubicBezTo>
                    <a:pt x="59" y="206"/>
                    <a:pt x="59" y="206"/>
                    <a:pt x="59" y="206"/>
                  </a:cubicBezTo>
                  <a:cubicBezTo>
                    <a:pt x="59" y="205"/>
                    <a:pt x="59" y="205"/>
                    <a:pt x="59" y="205"/>
                  </a:cubicBezTo>
                  <a:cubicBezTo>
                    <a:pt x="59" y="205"/>
                    <a:pt x="59" y="205"/>
                    <a:pt x="59" y="205"/>
                  </a:cubicBezTo>
                  <a:cubicBezTo>
                    <a:pt x="58" y="206"/>
                    <a:pt x="58" y="206"/>
                    <a:pt x="58" y="206"/>
                  </a:cubicBezTo>
                  <a:cubicBezTo>
                    <a:pt x="59" y="206"/>
                    <a:pt x="59" y="206"/>
                    <a:pt x="59" y="206"/>
                  </a:cubicBezTo>
                  <a:cubicBezTo>
                    <a:pt x="59" y="206"/>
                    <a:pt x="59" y="206"/>
                    <a:pt x="59" y="206"/>
                  </a:cubicBezTo>
                  <a:cubicBezTo>
                    <a:pt x="59" y="207"/>
                    <a:pt x="59" y="207"/>
                    <a:pt x="59" y="207"/>
                  </a:cubicBezTo>
                  <a:cubicBezTo>
                    <a:pt x="59" y="207"/>
                    <a:pt x="59" y="207"/>
                    <a:pt x="59" y="207"/>
                  </a:cubicBezTo>
                  <a:cubicBezTo>
                    <a:pt x="58" y="207"/>
                    <a:pt x="58" y="207"/>
                    <a:pt x="58" y="207"/>
                  </a:cubicBezTo>
                  <a:cubicBezTo>
                    <a:pt x="58" y="207"/>
                    <a:pt x="58" y="207"/>
                    <a:pt x="58" y="207"/>
                  </a:cubicBezTo>
                  <a:cubicBezTo>
                    <a:pt x="58" y="207"/>
                    <a:pt x="58" y="207"/>
                    <a:pt x="58" y="207"/>
                  </a:cubicBezTo>
                  <a:cubicBezTo>
                    <a:pt x="57" y="207"/>
                    <a:pt x="57" y="207"/>
                    <a:pt x="57" y="207"/>
                  </a:cubicBezTo>
                  <a:cubicBezTo>
                    <a:pt x="57" y="207"/>
                    <a:pt x="57" y="207"/>
                    <a:pt x="57" y="207"/>
                  </a:cubicBezTo>
                  <a:cubicBezTo>
                    <a:pt x="58" y="207"/>
                    <a:pt x="58" y="207"/>
                    <a:pt x="58" y="207"/>
                  </a:cubicBezTo>
                  <a:cubicBezTo>
                    <a:pt x="58" y="208"/>
                    <a:pt x="58" y="208"/>
                    <a:pt x="58" y="208"/>
                  </a:cubicBezTo>
                  <a:cubicBezTo>
                    <a:pt x="58" y="208"/>
                    <a:pt x="58" y="208"/>
                    <a:pt x="58" y="208"/>
                  </a:cubicBezTo>
                  <a:cubicBezTo>
                    <a:pt x="58" y="208"/>
                    <a:pt x="58" y="208"/>
                    <a:pt x="58" y="208"/>
                  </a:cubicBezTo>
                  <a:cubicBezTo>
                    <a:pt x="57" y="208"/>
                    <a:pt x="57" y="208"/>
                    <a:pt x="57" y="208"/>
                  </a:cubicBezTo>
                  <a:cubicBezTo>
                    <a:pt x="56" y="208"/>
                    <a:pt x="56" y="208"/>
                    <a:pt x="56" y="208"/>
                  </a:cubicBezTo>
                  <a:cubicBezTo>
                    <a:pt x="56" y="208"/>
                    <a:pt x="56" y="208"/>
                    <a:pt x="56" y="208"/>
                  </a:cubicBezTo>
                  <a:cubicBezTo>
                    <a:pt x="56" y="208"/>
                    <a:pt x="56" y="208"/>
                    <a:pt x="56" y="208"/>
                  </a:cubicBezTo>
                  <a:cubicBezTo>
                    <a:pt x="57" y="209"/>
                    <a:pt x="57" y="209"/>
                    <a:pt x="57" y="209"/>
                  </a:cubicBezTo>
                  <a:cubicBezTo>
                    <a:pt x="58" y="209"/>
                    <a:pt x="58" y="209"/>
                    <a:pt x="58" y="209"/>
                  </a:cubicBezTo>
                  <a:cubicBezTo>
                    <a:pt x="59" y="209"/>
                    <a:pt x="59" y="209"/>
                    <a:pt x="59" y="209"/>
                  </a:cubicBezTo>
                  <a:cubicBezTo>
                    <a:pt x="59" y="209"/>
                    <a:pt x="59" y="209"/>
                    <a:pt x="59" y="209"/>
                  </a:cubicBezTo>
                  <a:cubicBezTo>
                    <a:pt x="59" y="210"/>
                    <a:pt x="59" y="210"/>
                    <a:pt x="59" y="210"/>
                  </a:cubicBezTo>
                  <a:cubicBezTo>
                    <a:pt x="58" y="210"/>
                    <a:pt x="58" y="210"/>
                    <a:pt x="58" y="210"/>
                  </a:cubicBezTo>
                  <a:cubicBezTo>
                    <a:pt x="57" y="210"/>
                    <a:pt x="57" y="210"/>
                    <a:pt x="57" y="210"/>
                  </a:cubicBezTo>
                  <a:cubicBezTo>
                    <a:pt x="56" y="210"/>
                    <a:pt x="56" y="210"/>
                    <a:pt x="56" y="210"/>
                  </a:cubicBezTo>
                  <a:cubicBezTo>
                    <a:pt x="56" y="210"/>
                    <a:pt x="56" y="210"/>
                    <a:pt x="56" y="210"/>
                  </a:cubicBezTo>
                  <a:cubicBezTo>
                    <a:pt x="55" y="210"/>
                    <a:pt x="55" y="210"/>
                    <a:pt x="55" y="210"/>
                  </a:cubicBezTo>
                  <a:cubicBezTo>
                    <a:pt x="56" y="210"/>
                    <a:pt x="56" y="210"/>
                    <a:pt x="56" y="210"/>
                  </a:cubicBezTo>
                  <a:cubicBezTo>
                    <a:pt x="57" y="210"/>
                    <a:pt x="57" y="210"/>
                    <a:pt x="57" y="210"/>
                  </a:cubicBezTo>
                  <a:cubicBezTo>
                    <a:pt x="57" y="211"/>
                    <a:pt x="57" y="211"/>
                    <a:pt x="57" y="211"/>
                  </a:cubicBezTo>
                  <a:cubicBezTo>
                    <a:pt x="57" y="211"/>
                    <a:pt x="57" y="211"/>
                    <a:pt x="57" y="211"/>
                  </a:cubicBezTo>
                  <a:cubicBezTo>
                    <a:pt x="56" y="211"/>
                    <a:pt x="56" y="211"/>
                    <a:pt x="56" y="211"/>
                  </a:cubicBezTo>
                  <a:cubicBezTo>
                    <a:pt x="56" y="211"/>
                    <a:pt x="56" y="211"/>
                    <a:pt x="56" y="211"/>
                  </a:cubicBezTo>
                  <a:cubicBezTo>
                    <a:pt x="57" y="211"/>
                    <a:pt x="57" y="211"/>
                    <a:pt x="57" y="211"/>
                  </a:cubicBezTo>
                  <a:cubicBezTo>
                    <a:pt x="58" y="211"/>
                    <a:pt x="58" y="211"/>
                    <a:pt x="58" y="211"/>
                  </a:cubicBezTo>
                  <a:cubicBezTo>
                    <a:pt x="58" y="212"/>
                    <a:pt x="58" y="212"/>
                    <a:pt x="58" y="212"/>
                  </a:cubicBezTo>
                  <a:cubicBezTo>
                    <a:pt x="57" y="212"/>
                    <a:pt x="57" y="212"/>
                    <a:pt x="57" y="212"/>
                  </a:cubicBezTo>
                  <a:cubicBezTo>
                    <a:pt x="56" y="212"/>
                    <a:pt x="56" y="212"/>
                    <a:pt x="56" y="212"/>
                  </a:cubicBezTo>
                  <a:cubicBezTo>
                    <a:pt x="56" y="212"/>
                    <a:pt x="56" y="212"/>
                    <a:pt x="56" y="212"/>
                  </a:cubicBezTo>
                  <a:cubicBezTo>
                    <a:pt x="56" y="212"/>
                    <a:pt x="56" y="212"/>
                    <a:pt x="56" y="212"/>
                  </a:cubicBezTo>
                  <a:cubicBezTo>
                    <a:pt x="56" y="212"/>
                    <a:pt x="56" y="212"/>
                    <a:pt x="56" y="212"/>
                  </a:cubicBezTo>
                  <a:cubicBezTo>
                    <a:pt x="57" y="212"/>
                    <a:pt x="57" y="212"/>
                    <a:pt x="57" y="212"/>
                  </a:cubicBezTo>
                  <a:cubicBezTo>
                    <a:pt x="58" y="212"/>
                    <a:pt x="58" y="212"/>
                    <a:pt x="58" y="212"/>
                  </a:cubicBezTo>
                  <a:cubicBezTo>
                    <a:pt x="58" y="213"/>
                    <a:pt x="58" y="213"/>
                    <a:pt x="58" y="213"/>
                  </a:cubicBezTo>
                  <a:cubicBezTo>
                    <a:pt x="57" y="213"/>
                    <a:pt x="57" y="213"/>
                    <a:pt x="57" y="213"/>
                  </a:cubicBezTo>
                  <a:cubicBezTo>
                    <a:pt x="56" y="213"/>
                    <a:pt x="56" y="213"/>
                    <a:pt x="56" y="213"/>
                  </a:cubicBezTo>
                  <a:cubicBezTo>
                    <a:pt x="56" y="213"/>
                    <a:pt x="56" y="213"/>
                    <a:pt x="56" y="213"/>
                  </a:cubicBezTo>
                  <a:cubicBezTo>
                    <a:pt x="55" y="213"/>
                    <a:pt x="55" y="213"/>
                    <a:pt x="55" y="213"/>
                  </a:cubicBezTo>
                  <a:cubicBezTo>
                    <a:pt x="55" y="212"/>
                    <a:pt x="55" y="212"/>
                    <a:pt x="55" y="212"/>
                  </a:cubicBezTo>
                  <a:cubicBezTo>
                    <a:pt x="54" y="212"/>
                    <a:pt x="54" y="212"/>
                    <a:pt x="54" y="212"/>
                  </a:cubicBezTo>
                  <a:cubicBezTo>
                    <a:pt x="54" y="212"/>
                    <a:pt x="54" y="212"/>
                    <a:pt x="54" y="212"/>
                  </a:cubicBezTo>
                  <a:cubicBezTo>
                    <a:pt x="54" y="212"/>
                    <a:pt x="54" y="212"/>
                    <a:pt x="54" y="212"/>
                  </a:cubicBezTo>
                  <a:cubicBezTo>
                    <a:pt x="53" y="212"/>
                    <a:pt x="53" y="212"/>
                    <a:pt x="53" y="212"/>
                  </a:cubicBezTo>
                  <a:cubicBezTo>
                    <a:pt x="53" y="212"/>
                    <a:pt x="53" y="212"/>
                    <a:pt x="53" y="212"/>
                  </a:cubicBezTo>
                  <a:cubicBezTo>
                    <a:pt x="53" y="213"/>
                    <a:pt x="53" y="213"/>
                    <a:pt x="53" y="213"/>
                  </a:cubicBezTo>
                  <a:cubicBezTo>
                    <a:pt x="55" y="213"/>
                    <a:pt x="55" y="213"/>
                    <a:pt x="55" y="213"/>
                  </a:cubicBezTo>
                  <a:cubicBezTo>
                    <a:pt x="55" y="214"/>
                    <a:pt x="55" y="214"/>
                    <a:pt x="55" y="214"/>
                  </a:cubicBezTo>
                  <a:cubicBezTo>
                    <a:pt x="55" y="214"/>
                    <a:pt x="55" y="214"/>
                    <a:pt x="55" y="214"/>
                  </a:cubicBezTo>
                  <a:cubicBezTo>
                    <a:pt x="55" y="214"/>
                    <a:pt x="55" y="214"/>
                    <a:pt x="55" y="214"/>
                  </a:cubicBezTo>
                  <a:cubicBezTo>
                    <a:pt x="55" y="214"/>
                    <a:pt x="55" y="214"/>
                    <a:pt x="55" y="214"/>
                  </a:cubicBezTo>
                  <a:cubicBezTo>
                    <a:pt x="55" y="214"/>
                    <a:pt x="55" y="214"/>
                    <a:pt x="55" y="214"/>
                  </a:cubicBezTo>
                  <a:cubicBezTo>
                    <a:pt x="56" y="214"/>
                    <a:pt x="56" y="214"/>
                    <a:pt x="56" y="214"/>
                  </a:cubicBezTo>
                  <a:cubicBezTo>
                    <a:pt x="56" y="215"/>
                    <a:pt x="56" y="215"/>
                    <a:pt x="56" y="215"/>
                  </a:cubicBezTo>
                  <a:cubicBezTo>
                    <a:pt x="57" y="215"/>
                    <a:pt x="57" y="215"/>
                    <a:pt x="57" y="215"/>
                  </a:cubicBezTo>
                  <a:cubicBezTo>
                    <a:pt x="57" y="215"/>
                    <a:pt x="57" y="215"/>
                    <a:pt x="57" y="215"/>
                  </a:cubicBezTo>
                  <a:cubicBezTo>
                    <a:pt x="56" y="215"/>
                    <a:pt x="56" y="215"/>
                    <a:pt x="56" y="215"/>
                  </a:cubicBezTo>
                  <a:cubicBezTo>
                    <a:pt x="56" y="215"/>
                    <a:pt x="56" y="215"/>
                    <a:pt x="56" y="215"/>
                  </a:cubicBezTo>
                  <a:cubicBezTo>
                    <a:pt x="56" y="216"/>
                    <a:pt x="56" y="216"/>
                    <a:pt x="56" y="216"/>
                  </a:cubicBezTo>
                  <a:cubicBezTo>
                    <a:pt x="55" y="216"/>
                    <a:pt x="55" y="216"/>
                    <a:pt x="55" y="216"/>
                  </a:cubicBezTo>
                  <a:close/>
                  <a:moveTo>
                    <a:pt x="54" y="216"/>
                  </a:moveTo>
                  <a:cubicBezTo>
                    <a:pt x="53" y="215"/>
                    <a:pt x="53" y="215"/>
                    <a:pt x="53" y="215"/>
                  </a:cubicBezTo>
                  <a:cubicBezTo>
                    <a:pt x="52" y="215"/>
                    <a:pt x="52" y="215"/>
                    <a:pt x="52" y="215"/>
                  </a:cubicBezTo>
                  <a:cubicBezTo>
                    <a:pt x="52" y="215"/>
                    <a:pt x="52" y="215"/>
                    <a:pt x="52" y="215"/>
                  </a:cubicBezTo>
                  <a:cubicBezTo>
                    <a:pt x="53" y="216"/>
                    <a:pt x="53" y="216"/>
                    <a:pt x="53" y="216"/>
                  </a:cubicBezTo>
                  <a:cubicBezTo>
                    <a:pt x="54" y="216"/>
                    <a:pt x="54" y="216"/>
                    <a:pt x="54" y="216"/>
                  </a:cubicBezTo>
                  <a:cubicBezTo>
                    <a:pt x="54" y="216"/>
                    <a:pt x="54" y="216"/>
                    <a:pt x="54" y="216"/>
                  </a:cubicBezTo>
                  <a:close/>
                  <a:moveTo>
                    <a:pt x="124" y="146"/>
                  </a:moveTo>
                  <a:cubicBezTo>
                    <a:pt x="124" y="146"/>
                    <a:pt x="124" y="146"/>
                    <a:pt x="124" y="146"/>
                  </a:cubicBezTo>
                  <a:cubicBezTo>
                    <a:pt x="125" y="146"/>
                    <a:pt x="125" y="146"/>
                    <a:pt x="125" y="146"/>
                  </a:cubicBezTo>
                  <a:cubicBezTo>
                    <a:pt x="127" y="146"/>
                    <a:pt x="127" y="146"/>
                    <a:pt x="127" y="146"/>
                  </a:cubicBezTo>
                  <a:cubicBezTo>
                    <a:pt x="129" y="146"/>
                    <a:pt x="129" y="146"/>
                    <a:pt x="129" y="146"/>
                  </a:cubicBezTo>
                  <a:cubicBezTo>
                    <a:pt x="129" y="145"/>
                    <a:pt x="129" y="145"/>
                    <a:pt x="129" y="145"/>
                  </a:cubicBezTo>
                  <a:cubicBezTo>
                    <a:pt x="130" y="145"/>
                    <a:pt x="130" y="145"/>
                    <a:pt x="130" y="145"/>
                  </a:cubicBezTo>
                  <a:cubicBezTo>
                    <a:pt x="131" y="146"/>
                    <a:pt x="131" y="146"/>
                    <a:pt x="131" y="146"/>
                  </a:cubicBezTo>
                  <a:cubicBezTo>
                    <a:pt x="132" y="145"/>
                    <a:pt x="132" y="145"/>
                    <a:pt x="132" y="145"/>
                  </a:cubicBezTo>
                  <a:cubicBezTo>
                    <a:pt x="133" y="146"/>
                    <a:pt x="133" y="146"/>
                    <a:pt x="133" y="146"/>
                  </a:cubicBezTo>
                  <a:cubicBezTo>
                    <a:pt x="134" y="145"/>
                    <a:pt x="134" y="145"/>
                    <a:pt x="134" y="145"/>
                  </a:cubicBezTo>
                  <a:cubicBezTo>
                    <a:pt x="134" y="143"/>
                    <a:pt x="134" y="143"/>
                    <a:pt x="134" y="143"/>
                  </a:cubicBezTo>
                  <a:cubicBezTo>
                    <a:pt x="133" y="142"/>
                    <a:pt x="133" y="142"/>
                    <a:pt x="133" y="142"/>
                  </a:cubicBezTo>
                  <a:cubicBezTo>
                    <a:pt x="133" y="141"/>
                    <a:pt x="133" y="141"/>
                    <a:pt x="133" y="141"/>
                  </a:cubicBezTo>
                  <a:cubicBezTo>
                    <a:pt x="132" y="141"/>
                    <a:pt x="132" y="141"/>
                    <a:pt x="132" y="141"/>
                  </a:cubicBezTo>
                  <a:cubicBezTo>
                    <a:pt x="130" y="142"/>
                    <a:pt x="130" y="142"/>
                    <a:pt x="130" y="142"/>
                  </a:cubicBezTo>
                  <a:cubicBezTo>
                    <a:pt x="127" y="143"/>
                    <a:pt x="127" y="143"/>
                    <a:pt x="127" y="143"/>
                  </a:cubicBezTo>
                  <a:cubicBezTo>
                    <a:pt x="127" y="143"/>
                    <a:pt x="127" y="143"/>
                    <a:pt x="127" y="143"/>
                  </a:cubicBezTo>
                  <a:cubicBezTo>
                    <a:pt x="126" y="144"/>
                    <a:pt x="126" y="144"/>
                    <a:pt x="126" y="144"/>
                  </a:cubicBezTo>
                  <a:cubicBezTo>
                    <a:pt x="125" y="145"/>
                    <a:pt x="125" y="145"/>
                    <a:pt x="125" y="145"/>
                  </a:cubicBezTo>
                  <a:cubicBezTo>
                    <a:pt x="124" y="145"/>
                    <a:pt x="124" y="145"/>
                    <a:pt x="124" y="145"/>
                  </a:cubicBezTo>
                  <a:cubicBezTo>
                    <a:pt x="124" y="145"/>
                    <a:pt x="124" y="145"/>
                    <a:pt x="124" y="145"/>
                  </a:cubicBezTo>
                  <a:cubicBezTo>
                    <a:pt x="124" y="146"/>
                    <a:pt x="124" y="146"/>
                    <a:pt x="124" y="146"/>
                  </a:cubicBezTo>
                  <a:close/>
                  <a:moveTo>
                    <a:pt x="57" y="211"/>
                  </a:moveTo>
                  <a:cubicBezTo>
                    <a:pt x="58" y="211"/>
                    <a:pt x="58" y="211"/>
                    <a:pt x="58" y="211"/>
                  </a:cubicBezTo>
                  <a:cubicBezTo>
                    <a:pt x="58" y="211"/>
                    <a:pt x="58" y="211"/>
                    <a:pt x="58" y="211"/>
                  </a:cubicBezTo>
                  <a:cubicBezTo>
                    <a:pt x="58" y="210"/>
                    <a:pt x="58" y="210"/>
                    <a:pt x="58" y="210"/>
                  </a:cubicBezTo>
                  <a:cubicBezTo>
                    <a:pt x="58" y="210"/>
                    <a:pt x="58" y="210"/>
                    <a:pt x="58" y="210"/>
                  </a:cubicBezTo>
                  <a:cubicBezTo>
                    <a:pt x="57" y="211"/>
                    <a:pt x="57" y="211"/>
                    <a:pt x="57" y="211"/>
                  </a:cubicBezTo>
                  <a:close/>
                  <a:moveTo>
                    <a:pt x="62" y="203"/>
                  </a:moveTo>
                  <a:cubicBezTo>
                    <a:pt x="62" y="203"/>
                    <a:pt x="62" y="203"/>
                    <a:pt x="62" y="203"/>
                  </a:cubicBezTo>
                  <a:cubicBezTo>
                    <a:pt x="62" y="202"/>
                    <a:pt x="62" y="202"/>
                    <a:pt x="62" y="202"/>
                  </a:cubicBezTo>
                  <a:cubicBezTo>
                    <a:pt x="62" y="203"/>
                    <a:pt x="62" y="203"/>
                    <a:pt x="62" y="203"/>
                  </a:cubicBezTo>
                  <a:close/>
                  <a:moveTo>
                    <a:pt x="62" y="202"/>
                  </a:moveTo>
                  <a:cubicBezTo>
                    <a:pt x="62" y="202"/>
                    <a:pt x="62" y="202"/>
                    <a:pt x="62" y="202"/>
                  </a:cubicBezTo>
                  <a:cubicBezTo>
                    <a:pt x="63" y="202"/>
                    <a:pt x="63" y="202"/>
                    <a:pt x="63" y="202"/>
                  </a:cubicBezTo>
                  <a:cubicBezTo>
                    <a:pt x="63" y="201"/>
                    <a:pt x="63" y="201"/>
                    <a:pt x="63" y="201"/>
                  </a:cubicBezTo>
                  <a:cubicBezTo>
                    <a:pt x="62" y="202"/>
                    <a:pt x="62" y="202"/>
                    <a:pt x="62" y="202"/>
                  </a:cubicBezTo>
                  <a:close/>
                  <a:moveTo>
                    <a:pt x="63" y="200"/>
                  </a:moveTo>
                  <a:cubicBezTo>
                    <a:pt x="63" y="200"/>
                    <a:pt x="63" y="200"/>
                    <a:pt x="63" y="200"/>
                  </a:cubicBezTo>
                  <a:cubicBezTo>
                    <a:pt x="63" y="200"/>
                    <a:pt x="63" y="200"/>
                    <a:pt x="63" y="200"/>
                  </a:cubicBezTo>
                  <a:cubicBezTo>
                    <a:pt x="63" y="200"/>
                    <a:pt x="63" y="200"/>
                    <a:pt x="63" y="200"/>
                  </a:cubicBezTo>
                  <a:cubicBezTo>
                    <a:pt x="63" y="200"/>
                    <a:pt x="63" y="200"/>
                    <a:pt x="63" y="200"/>
                  </a:cubicBezTo>
                  <a:cubicBezTo>
                    <a:pt x="63" y="200"/>
                    <a:pt x="63" y="200"/>
                    <a:pt x="63" y="200"/>
                  </a:cubicBezTo>
                  <a:close/>
                  <a:moveTo>
                    <a:pt x="62" y="198"/>
                  </a:moveTo>
                  <a:cubicBezTo>
                    <a:pt x="62" y="199"/>
                    <a:pt x="62" y="199"/>
                    <a:pt x="62" y="199"/>
                  </a:cubicBezTo>
                  <a:cubicBezTo>
                    <a:pt x="63" y="199"/>
                    <a:pt x="63" y="199"/>
                    <a:pt x="63" y="199"/>
                  </a:cubicBezTo>
                  <a:cubicBezTo>
                    <a:pt x="63" y="199"/>
                    <a:pt x="63" y="199"/>
                    <a:pt x="63" y="199"/>
                  </a:cubicBezTo>
                  <a:cubicBezTo>
                    <a:pt x="64" y="199"/>
                    <a:pt x="64" y="199"/>
                    <a:pt x="64" y="199"/>
                  </a:cubicBezTo>
                  <a:cubicBezTo>
                    <a:pt x="64" y="199"/>
                    <a:pt x="64" y="199"/>
                    <a:pt x="64" y="199"/>
                  </a:cubicBezTo>
                  <a:cubicBezTo>
                    <a:pt x="64" y="199"/>
                    <a:pt x="64" y="199"/>
                    <a:pt x="64" y="199"/>
                  </a:cubicBezTo>
                  <a:cubicBezTo>
                    <a:pt x="63" y="199"/>
                    <a:pt x="63" y="199"/>
                    <a:pt x="63" y="199"/>
                  </a:cubicBezTo>
                  <a:cubicBezTo>
                    <a:pt x="62" y="198"/>
                    <a:pt x="62" y="198"/>
                    <a:pt x="62" y="198"/>
                  </a:cubicBezTo>
                  <a:cubicBezTo>
                    <a:pt x="62" y="198"/>
                    <a:pt x="62" y="198"/>
                    <a:pt x="62" y="198"/>
                  </a:cubicBezTo>
                  <a:close/>
                  <a:moveTo>
                    <a:pt x="66" y="198"/>
                  </a:moveTo>
                  <a:cubicBezTo>
                    <a:pt x="66" y="198"/>
                    <a:pt x="66" y="198"/>
                    <a:pt x="66" y="198"/>
                  </a:cubicBezTo>
                  <a:cubicBezTo>
                    <a:pt x="66" y="197"/>
                    <a:pt x="66" y="197"/>
                    <a:pt x="66" y="197"/>
                  </a:cubicBezTo>
                  <a:cubicBezTo>
                    <a:pt x="66" y="197"/>
                    <a:pt x="66" y="197"/>
                    <a:pt x="66" y="197"/>
                  </a:cubicBezTo>
                  <a:cubicBezTo>
                    <a:pt x="66" y="198"/>
                    <a:pt x="66" y="198"/>
                    <a:pt x="66" y="198"/>
                  </a:cubicBezTo>
                  <a:close/>
                  <a:moveTo>
                    <a:pt x="65" y="193"/>
                  </a:moveTo>
                  <a:cubicBezTo>
                    <a:pt x="65" y="193"/>
                    <a:pt x="65" y="193"/>
                    <a:pt x="65" y="193"/>
                  </a:cubicBezTo>
                  <a:cubicBezTo>
                    <a:pt x="66" y="194"/>
                    <a:pt x="66" y="194"/>
                    <a:pt x="66" y="194"/>
                  </a:cubicBezTo>
                  <a:cubicBezTo>
                    <a:pt x="67" y="194"/>
                    <a:pt x="67" y="194"/>
                    <a:pt x="67" y="194"/>
                  </a:cubicBezTo>
                  <a:cubicBezTo>
                    <a:pt x="67" y="195"/>
                    <a:pt x="67" y="195"/>
                    <a:pt x="67" y="195"/>
                  </a:cubicBezTo>
                  <a:cubicBezTo>
                    <a:pt x="67" y="194"/>
                    <a:pt x="67" y="194"/>
                    <a:pt x="67" y="194"/>
                  </a:cubicBezTo>
                  <a:cubicBezTo>
                    <a:pt x="67" y="194"/>
                    <a:pt x="67" y="194"/>
                    <a:pt x="67" y="194"/>
                  </a:cubicBezTo>
                  <a:cubicBezTo>
                    <a:pt x="66" y="194"/>
                    <a:pt x="66" y="194"/>
                    <a:pt x="66" y="194"/>
                  </a:cubicBezTo>
                  <a:cubicBezTo>
                    <a:pt x="66" y="193"/>
                    <a:pt x="66" y="193"/>
                    <a:pt x="66" y="193"/>
                  </a:cubicBezTo>
                  <a:cubicBezTo>
                    <a:pt x="65" y="193"/>
                    <a:pt x="65" y="193"/>
                    <a:pt x="65" y="193"/>
                  </a:cubicBezTo>
                  <a:close/>
                  <a:moveTo>
                    <a:pt x="71" y="184"/>
                  </a:moveTo>
                  <a:cubicBezTo>
                    <a:pt x="71" y="185"/>
                    <a:pt x="71" y="185"/>
                    <a:pt x="71" y="185"/>
                  </a:cubicBezTo>
                  <a:cubicBezTo>
                    <a:pt x="72" y="185"/>
                    <a:pt x="72" y="185"/>
                    <a:pt x="72" y="185"/>
                  </a:cubicBezTo>
                  <a:cubicBezTo>
                    <a:pt x="71" y="186"/>
                    <a:pt x="71" y="186"/>
                    <a:pt x="71" y="186"/>
                  </a:cubicBezTo>
                  <a:cubicBezTo>
                    <a:pt x="72" y="187"/>
                    <a:pt x="72" y="187"/>
                    <a:pt x="72" y="187"/>
                  </a:cubicBezTo>
                  <a:cubicBezTo>
                    <a:pt x="72" y="187"/>
                    <a:pt x="72" y="187"/>
                    <a:pt x="72" y="187"/>
                  </a:cubicBezTo>
                  <a:cubicBezTo>
                    <a:pt x="72" y="186"/>
                    <a:pt x="72" y="186"/>
                    <a:pt x="72" y="186"/>
                  </a:cubicBezTo>
                  <a:cubicBezTo>
                    <a:pt x="72" y="185"/>
                    <a:pt x="72" y="185"/>
                    <a:pt x="72" y="185"/>
                  </a:cubicBezTo>
                  <a:cubicBezTo>
                    <a:pt x="72" y="185"/>
                    <a:pt x="72" y="185"/>
                    <a:pt x="72" y="185"/>
                  </a:cubicBezTo>
                  <a:cubicBezTo>
                    <a:pt x="71" y="184"/>
                    <a:pt x="71" y="184"/>
                    <a:pt x="71" y="184"/>
                  </a:cubicBezTo>
                  <a:cubicBezTo>
                    <a:pt x="71" y="184"/>
                    <a:pt x="71" y="184"/>
                    <a:pt x="71" y="184"/>
                  </a:cubicBezTo>
                  <a:cubicBezTo>
                    <a:pt x="71" y="184"/>
                    <a:pt x="71" y="184"/>
                    <a:pt x="71" y="184"/>
                  </a:cubicBezTo>
                  <a:close/>
                  <a:moveTo>
                    <a:pt x="75" y="181"/>
                  </a:moveTo>
                  <a:cubicBezTo>
                    <a:pt x="75" y="182"/>
                    <a:pt x="75" y="182"/>
                    <a:pt x="75" y="182"/>
                  </a:cubicBezTo>
                  <a:cubicBezTo>
                    <a:pt x="76" y="182"/>
                    <a:pt x="76" y="182"/>
                    <a:pt x="76" y="182"/>
                  </a:cubicBezTo>
                  <a:cubicBezTo>
                    <a:pt x="76" y="182"/>
                    <a:pt x="76" y="182"/>
                    <a:pt x="76" y="182"/>
                  </a:cubicBezTo>
                  <a:cubicBezTo>
                    <a:pt x="76" y="181"/>
                    <a:pt x="76" y="181"/>
                    <a:pt x="76" y="181"/>
                  </a:cubicBezTo>
                  <a:cubicBezTo>
                    <a:pt x="75" y="181"/>
                    <a:pt x="75" y="181"/>
                    <a:pt x="75" y="181"/>
                  </a:cubicBezTo>
                  <a:close/>
                  <a:moveTo>
                    <a:pt x="76" y="181"/>
                  </a:moveTo>
                  <a:cubicBezTo>
                    <a:pt x="77" y="181"/>
                    <a:pt x="77" y="181"/>
                    <a:pt x="77" y="181"/>
                  </a:cubicBezTo>
                  <a:cubicBezTo>
                    <a:pt x="77" y="181"/>
                    <a:pt x="77" y="181"/>
                    <a:pt x="77" y="181"/>
                  </a:cubicBezTo>
                  <a:cubicBezTo>
                    <a:pt x="76" y="180"/>
                    <a:pt x="76" y="180"/>
                    <a:pt x="76" y="180"/>
                  </a:cubicBezTo>
                  <a:cubicBezTo>
                    <a:pt x="76" y="181"/>
                    <a:pt x="76" y="181"/>
                    <a:pt x="76" y="181"/>
                  </a:cubicBezTo>
                  <a:close/>
                  <a:moveTo>
                    <a:pt x="83" y="180"/>
                  </a:moveTo>
                  <a:cubicBezTo>
                    <a:pt x="84" y="180"/>
                    <a:pt x="84" y="180"/>
                    <a:pt x="84" y="180"/>
                  </a:cubicBezTo>
                  <a:cubicBezTo>
                    <a:pt x="85" y="180"/>
                    <a:pt x="85" y="180"/>
                    <a:pt x="85" y="180"/>
                  </a:cubicBezTo>
                  <a:cubicBezTo>
                    <a:pt x="85" y="179"/>
                    <a:pt x="85" y="179"/>
                    <a:pt x="85" y="179"/>
                  </a:cubicBezTo>
                  <a:cubicBezTo>
                    <a:pt x="84" y="178"/>
                    <a:pt x="84" y="178"/>
                    <a:pt x="84" y="178"/>
                  </a:cubicBezTo>
                  <a:cubicBezTo>
                    <a:pt x="84" y="178"/>
                    <a:pt x="84" y="178"/>
                    <a:pt x="84" y="178"/>
                  </a:cubicBezTo>
                  <a:cubicBezTo>
                    <a:pt x="84" y="178"/>
                    <a:pt x="84" y="178"/>
                    <a:pt x="84" y="178"/>
                  </a:cubicBezTo>
                  <a:cubicBezTo>
                    <a:pt x="83" y="178"/>
                    <a:pt x="83" y="178"/>
                    <a:pt x="83" y="178"/>
                  </a:cubicBezTo>
                  <a:cubicBezTo>
                    <a:pt x="83" y="178"/>
                    <a:pt x="83" y="178"/>
                    <a:pt x="83" y="178"/>
                  </a:cubicBezTo>
                  <a:cubicBezTo>
                    <a:pt x="83" y="179"/>
                    <a:pt x="83" y="179"/>
                    <a:pt x="83" y="179"/>
                  </a:cubicBezTo>
                  <a:cubicBezTo>
                    <a:pt x="82" y="179"/>
                    <a:pt x="82" y="179"/>
                    <a:pt x="82" y="179"/>
                  </a:cubicBezTo>
                  <a:cubicBezTo>
                    <a:pt x="83" y="180"/>
                    <a:pt x="83" y="180"/>
                    <a:pt x="83" y="180"/>
                  </a:cubicBezTo>
                  <a:cubicBezTo>
                    <a:pt x="83" y="180"/>
                    <a:pt x="83" y="180"/>
                    <a:pt x="83" y="180"/>
                  </a:cubicBezTo>
                  <a:cubicBezTo>
                    <a:pt x="83" y="180"/>
                    <a:pt x="83" y="180"/>
                    <a:pt x="83" y="180"/>
                  </a:cubicBezTo>
                  <a:close/>
                  <a:moveTo>
                    <a:pt x="86" y="180"/>
                  </a:moveTo>
                  <a:cubicBezTo>
                    <a:pt x="86" y="179"/>
                    <a:pt x="86" y="179"/>
                    <a:pt x="86" y="179"/>
                  </a:cubicBezTo>
                  <a:cubicBezTo>
                    <a:pt x="86" y="179"/>
                    <a:pt x="86" y="179"/>
                    <a:pt x="86" y="179"/>
                  </a:cubicBezTo>
                  <a:cubicBezTo>
                    <a:pt x="86" y="179"/>
                    <a:pt x="86" y="179"/>
                    <a:pt x="86" y="179"/>
                  </a:cubicBezTo>
                  <a:cubicBezTo>
                    <a:pt x="86" y="179"/>
                    <a:pt x="86" y="179"/>
                    <a:pt x="86" y="179"/>
                  </a:cubicBezTo>
                  <a:cubicBezTo>
                    <a:pt x="86" y="180"/>
                    <a:pt x="86" y="180"/>
                    <a:pt x="86" y="180"/>
                  </a:cubicBezTo>
                  <a:cubicBezTo>
                    <a:pt x="86" y="180"/>
                    <a:pt x="86" y="180"/>
                    <a:pt x="86" y="180"/>
                  </a:cubicBezTo>
                  <a:close/>
                  <a:moveTo>
                    <a:pt x="139" y="153"/>
                  </a:moveTo>
                  <a:cubicBezTo>
                    <a:pt x="139" y="153"/>
                    <a:pt x="139" y="153"/>
                    <a:pt x="139" y="153"/>
                  </a:cubicBezTo>
                  <a:cubicBezTo>
                    <a:pt x="139" y="153"/>
                    <a:pt x="139" y="153"/>
                    <a:pt x="139" y="153"/>
                  </a:cubicBezTo>
                  <a:cubicBezTo>
                    <a:pt x="139" y="153"/>
                    <a:pt x="139" y="153"/>
                    <a:pt x="139" y="153"/>
                  </a:cubicBezTo>
                  <a:cubicBezTo>
                    <a:pt x="139" y="153"/>
                    <a:pt x="139" y="153"/>
                    <a:pt x="139" y="153"/>
                  </a:cubicBezTo>
                  <a:cubicBezTo>
                    <a:pt x="139" y="153"/>
                    <a:pt x="139" y="153"/>
                    <a:pt x="139" y="153"/>
                  </a:cubicBezTo>
                  <a:close/>
                  <a:moveTo>
                    <a:pt x="129" y="146"/>
                  </a:moveTo>
                  <a:cubicBezTo>
                    <a:pt x="130" y="146"/>
                    <a:pt x="130" y="146"/>
                    <a:pt x="130" y="146"/>
                  </a:cubicBezTo>
                  <a:cubicBezTo>
                    <a:pt x="130" y="146"/>
                    <a:pt x="130" y="146"/>
                    <a:pt x="130" y="146"/>
                  </a:cubicBezTo>
                  <a:cubicBezTo>
                    <a:pt x="130" y="146"/>
                    <a:pt x="130" y="146"/>
                    <a:pt x="130" y="146"/>
                  </a:cubicBezTo>
                  <a:cubicBezTo>
                    <a:pt x="130" y="146"/>
                    <a:pt x="130" y="146"/>
                    <a:pt x="130" y="146"/>
                  </a:cubicBezTo>
                  <a:cubicBezTo>
                    <a:pt x="130" y="146"/>
                    <a:pt x="129" y="146"/>
                    <a:pt x="129" y="146"/>
                  </a:cubicBezTo>
                  <a:close/>
                  <a:moveTo>
                    <a:pt x="125" y="143"/>
                  </a:moveTo>
                  <a:cubicBezTo>
                    <a:pt x="126" y="143"/>
                    <a:pt x="126" y="143"/>
                    <a:pt x="126" y="143"/>
                  </a:cubicBezTo>
                  <a:cubicBezTo>
                    <a:pt x="126" y="143"/>
                    <a:pt x="126" y="143"/>
                    <a:pt x="126" y="143"/>
                  </a:cubicBezTo>
                  <a:cubicBezTo>
                    <a:pt x="126" y="143"/>
                    <a:pt x="126" y="143"/>
                    <a:pt x="126" y="143"/>
                  </a:cubicBezTo>
                  <a:cubicBezTo>
                    <a:pt x="126" y="143"/>
                    <a:pt x="126" y="143"/>
                    <a:pt x="126" y="143"/>
                  </a:cubicBezTo>
                  <a:cubicBezTo>
                    <a:pt x="125" y="143"/>
                    <a:pt x="125" y="143"/>
                    <a:pt x="125" y="143"/>
                  </a:cubicBezTo>
                  <a:close/>
                  <a:moveTo>
                    <a:pt x="133" y="141"/>
                  </a:moveTo>
                  <a:cubicBezTo>
                    <a:pt x="133" y="141"/>
                    <a:pt x="133" y="141"/>
                    <a:pt x="133" y="141"/>
                  </a:cubicBezTo>
                  <a:cubicBezTo>
                    <a:pt x="134" y="142"/>
                    <a:pt x="134" y="142"/>
                    <a:pt x="134" y="142"/>
                  </a:cubicBezTo>
                  <a:cubicBezTo>
                    <a:pt x="134" y="141"/>
                    <a:pt x="134" y="141"/>
                    <a:pt x="134" y="141"/>
                  </a:cubicBezTo>
                  <a:cubicBezTo>
                    <a:pt x="134" y="141"/>
                    <a:pt x="134" y="141"/>
                    <a:pt x="134" y="141"/>
                  </a:cubicBezTo>
                  <a:cubicBezTo>
                    <a:pt x="134" y="141"/>
                    <a:pt x="134" y="141"/>
                    <a:pt x="134" y="141"/>
                  </a:cubicBezTo>
                  <a:cubicBezTo>
                    <a:pt x="133" y="141"/>
                    <a:pt x="133" y="141"/>
                    <a:pt x="133" y="141"/>
                  </a:cubicBezTo>
                  <a:close/>
                  <a:moveTo>
                    <a:pt x="139" y="126"/>
                  </a:moveTo>
                  <a:cubicBezTo>
                    <a:pt x="139" y="126"/>
                    <a:pt x="139" y="126"/>
                    <a:pt x="139" y="126"/>
                  </a:cubicBezTo>
                  <a:cubicBezTo>
                    <a:pt x="139" y="127"/>
                    <a:pt x="139" y="127"/>
                    <a:pt x="139" y="127"/>
                  </a:cubicBezTo>
                  <a:cubicBezTo>
                    <a:pt x="139" y="127"/>
                    <a:pt x="139" y="127"/>
                    <a:pt x="139" y="127"/>
                  </a:cubicBezTo>
                  <a:cubicBezTo>
                    <a:pt x="140" y="128"/>
                    <a:pt x="140" y="128"/>
                    <a:pt x="140" y="128"/>
                  </a:cubicBezTo>
                  <a:cubicBezTo>
                    <a:pt x="140" y="129"/>
                    <a:pt x="140" y="129"/>
                    <a:pt x="140" y="129"/>
                  </a:cubicBezTo>
                  <a:cubicBezTo>
                    <a:pt x="141" y="129"/>
                    <a:pt x="141" y="129"/>
                    <a:pt x="141" y="129"/>
                  </a:cubicBezTo>
                  <a:cubicBezTo>
                    <a:pt x="142" y="130"/>
                    <a:pt x="142" y="130"/>
                    <a:pt x="142" y="130"/>
                  </a:cubicBezTo>
                  <a:cubicBezTo>
                    <a:pt x="143" y="131"/>
                    <a:pt x="143" y="131"/>
                    <a:pt x="143" y="131"/>
                  </a:cubicBezTo>
                  <a:cubicBezTo>
                    <a:pt x="144" y="131"/>
                    <a:pt x="144" y="131"/>
                    <a:pt x="144" y="131"/>
                  </a:cubicBezTo>
                  <a:cubicBezTo>
                    <a:pt x="144" y="131"/>
                    <a:pt x="144" y="131"/>
                    <a:pt x="144" y="131"/>
                  </a:cubicBezTo>
                  <a:cubicBezTo>
                    <a:pt x="144" y="132"/>
                    <a:pt x="144" y="132"/>
                    <a:pt x="144" y="132"/>
                  </a:cubicBezTo>
                  <a:cubicBezTo>
                    <a:pt x="145" y="132"/>
                    <a:pt x="145" y="132"/>
                    <a:pt x="145" y="132"/>
                  </a:cubicBezTo>
                  <a:cubicBezTo>
                    <a:pt x="145" y="132"/>
                    <a:pt x="145" y="132"/>
                    <a:pt x="145" y="132"/>
                  </a:cubicBezTo>
                  <a:cubicBezTo>
                    <a:pt x="145" y="131"/>
                    <a:pt x="145" y="131"/>
                    <a:pt x="145" y="131"/>
                  </a:cubicBezTo>
                  <a:cubicBezTo>
                    <a:pt x="146" y="131"/>
                    <a:pt x="146" y="131"/>
                    <a:pt x="146" y="131"/>
                  </a:cubicBezTo>
                  <a:cubicBezTo>
                    <a:pt x="145" y="130"/>
                    <a:pt x="145" y="130"/>
                    <a:pt x="145" y="130"/>
                  </a:cubicBezTo>
                  <a:cubicBezTo>
                    <a:pt x="144" y="130"/>
                    <a:pt x="144" y="130"/>
                    <a:pt x="144" y="130"/>
                  </a:cubicBezTo>
                  <a:cubicBezTo>
                    <a:pt x="144" y="130"/>
                    <a:pt x="144" y="130"/>
                    <a:pt x="144" y="130"/>
                  </a:cubicBezTo>
                  <a:cubicBezTo>
                    <a:pt x="143" y="129"/>
                    <a:pt x="143" y="129"/>
                    <a:pt x="143" y="129"/>
                  </a:cubicBezTo>
                  <a:cubicBezTo>
                    <a:pt x="144" y="129"/>
                    <a:pt x="144" y="129"/>
                    <a:pt x="144" y="129"/>
                  </a:cubicBezTo>
                  <a:cubicBezTo>
                    <a:pt x="144" y="129"/>
                    <a:pt x="144" y="129"/>
                    <a:pt x="144" y="129"/>
                  </a:cubicBezTo>
                  <a:cubicBezTo>
                    <a:pt x="145" y="129"/>
                    <a:pt x="145" y="129"/>
                    <a:pt x="145" y="129"/>
                  </a:cubicBezTo>
                  <a:cubicBezTo>
                    <a:pt x="145" y="129"/>
                    <a:pt x="145" y="129"/>
                    <a:pt x="145" y="129"/>
                  </a:cubicBezTo>
                  <a:cubicBezTo>
                    <a:pt x="146" y="129"/>
                    <a:pt x="146" y="129"/>
                    <a:pt x="146" y="129"/>
                  </a:cubicBezTo>
                  <a:cubicBezTo>
                    <a:pt x="146" y="130"/>
                    <a:pt x="146" y="130"/>
                    <a:pt x="146" y="130"/>
                  </a:cubicBezTo>
                  <a:cubicBezTo>
                    <a:pt x="147" y="129"/>
                    <a:pt x="147" y="129"/>
                    <a:pt x="147" y="129"/>
                  </a:cubicBezTo>
                  <a:cubicBezTo>
                    <a:pt x="146" y="129"/>
                    <a:pt x="146" y="129"/>
                    <a:pt x="146" y="129"/>
                  </a:cubicBezTo>
                  <a:cubicBezTo>
                    <a:pt x="144" y="128"/>
                    <a:pt x="144" y="128"/>
                    <a:pt x="144" y="128"/>
                  </a:cubicBezTo>
                  <a:cubicBezTo>
                    <a:pt x="143" y="127"/>
                    <a:pt x="143" y="127"/>
                    <a:pt x="143" y="127"/>
                  </a:cubicBezTo>
                  <a:cubicBezTo>
                    <a:pt x="143" y="126"/>
                    <a:pt x="143" y="126"/>
                    <a:pt x="143" y="126"/>
                  </a:cubicBezTo>
                  <a:cubicBezTo>
                    <a:pt x="142" y="126"/>
                    <a:pt x="142" y="126"/>
                    <a:pt x="142" y="126"/>
                  </a:cubicBezTo>
                  <a:cubicBezTo>
                    <a:pt x="141" y="126"/>
                    <a:pt x="141" y="126"/>
                    <a:pt x="141" y="126"/>
                  </a:cubicBezTo>
                  <a:cubicBezTo>
                    <a:pt x="141" y="126"/>
                    <a:pt x="141" y="126"/>
                    <a:pt x="141" y="126"/>
                  </a:cubicBezTo>
                  <a:cubicBezTo>
                    <a:pt x="140" y="126"/>
                    <a:pt x="140" y="126"/>
                    <a:pt x="140" y="126"/>
                  </a:cubicBezTo>
                  <a:cubicBezTo>
                    <a:pt x="139" y="125"/>
                    <a:pt x="139" y="125"/>
                    <a:pt x="139" y="125"/>
                  </a:cubicBezTo>
                  <a:cubicBezTo>
                    <a:pt x="139" y="126"/>
                    <a:pt x="139" y="126"/>
                    <a:pt x="139" y="126"/>
                  </a:cubicBezTo>
                  <a:close/>
                  <a:moveTo>
                    <a:pt x="137" y="126"/>
                  </a:moveTo>
                  <a:cubicBezTo>
                    <a:pt x="137" y="126"/>
                    <a:pt x="137" y="126"/>
                    <a:pt x="137" y="126"/>
                  </a:cubicBezTo>
                  <a:cubicBezTo>
                    <a:pt x="137" y="125"/>
                    <a:pt x="137" y="125"/>
                    <a:pt x="137" y="125"/>
                  </a:cubicBezTo>
                  <a:cubicBezTo>
                    <a:pt x="138" y="125"/>
                    <a:pt x="138" y="125"/>
                    <a:pt x="138" y="125"/>
                  </a:cubicBezTo>
                  <a:cubicBezTo>
                    <a:pt x="136" y="125"/>
                    <a:pt x="136" y="125"/>
                    <a:pt x="136" y="125"/>
                  </a:cubicBezTo>
                  <a:cubicBezTo>
                    <a:pt x="136" y="126"/>
                    <a:pt x="136" y="126"/>
                    <a:pt x="136" y="126"/>
                  </a:cubicBezTo>
                  <a:cubicBezTo>
                    <a:pt x="137" y="126"/>
                    <a:pt x="137" y="126"/>
                    <a:pt x="137" y="126"/>
                  </a:cubicBezTo>
                  <a:close/>
                  <a:moveTo>
                    <a:pt x="139" y="125"/>
                  </a:moveTo>
                  <a:cubicBezTo>
                    <a:pt x="139" y="125"/>
                    <a:pt x="139" y="125"/>
                    <a:pt x="139" y="125"/>
                  </a:cubicBezTo>
                  <a:cubicBezTo>
                    <a:pt x="141" y="125"/>
                    <a:pt x="141" y="125"/>
                    <a:pt x="141" y="125"/>
                  </a:cubicBezTo>
                  <a:cubicBezTo>
                    <a:pt x="141" y="126"/>
                    <a:pt x="141" y="126"/>
                    <a:pt x="141" y="126"/>
                  </a:cubicBezTo>
                  <a:cubicBezTo>
                    <a:pt x="143" y="126"/>
                    <a:pt x="143" y="126"/>
                    <a:pt x="143" y="126"/>
                  </a:cubicBezTo>
                  <a:cubicBezTo>
                    <a:pt x="144" y="126"/>
                    <a:pt x="144" y="126"/>
                    <a:pt x="144" y="126"/>
                  </a:cubicBezTo>
                  <a:cubicBezTo>
                    <a:pt x="144" y="126"/>
                    <a:pt x="144" y="126"/>
                    <a:pt x="144" y="126"/>
                  </a:cubicBezTo>
                  <a:cubicBezTo>
                    <a:pt x="145" y="126"/>
                    <a:pt x="145" y="126"/>
                    <a:pt x="145" y="126"/>
                  </a:cubicBezTo>
                  <a:cubicBezTo>
                    <a:pt x="145" y="127"/>
                    <a:pt x="145" y="127"/>
                    <a:pt x="145" y="127"/>
                  </a:cubicBezTo>
                  <a:cubicBezTo>
                    <a:pt x="145" y="127"/>
                    <a:pt x="145" y="127"/>
                    <a:pt x="145" y="127"/>
                  </a:cubicBezTo>
                  <a:cubicBezTo>
                    <a:pt x="146" y="127"/>
                    <a:pt x="146" y="127"/>
                    <a:pt x="146" y="127"/>
                  </a:cubicBezTo>
                  <a:cubicBezTo>
                    <a:pt x="146" y="127"/>
                    <a:pt x="146" y="127"/>
                    <a:pt x="146" y="127"/>
                  </a:cubicBezTo>
                  <a:cubicBezTo>
                    <a:pt x="147" y="127"/>
                    <a:pt x="147" y="127"/>
                    <a:pt x="147" y="127"/>
                  </a:cubicBezTo>
                  <a:cubicBezTo>
                    <a:pt x="147" y="127"/>
                    <a:pt x="147" y="127"/>
                    <a:pt x="147" y="127"/>
                  </a:cubicBezTo>
                  <a:cubicBezTo>
                    <a:pt x="147" y="126"/>
                    <a:pt x="147" y="126"/>
                    <a:pt x="147" y="126"/>
                  </a:cubicBezTo>
                  <a:cubicBezTo>
                    <a:pt x="147" y="126"/>
                    <a:pt x="147" y="126"/>
                    <a:pt x="147" y="126"/>
                  </a:cubicBezTo>
                  <a:cubicBezTo>
                    <a:pt x="147" y="126"/>
                    <a:pt x="147" y="126"/>
                    <a:pt x="147" y="126"/>
                  </a:cubicBezTo>
                  <a:cubicBezTo>
                    <a:pt x="146" y="125"/>
                    <a:pt x="146" y="125"/>
                    <a:pt x="146" y="125"/>
                  </a:cubicBezTo>
                  <a:cubicBezTo>
                    <a:pt x="146" y="125"/>
                    <a:pt x="146" y="125"/>
                    <a:pt x="146" y="125"/>
                  </a:cubicBezTo>
                  <a:cubicBezTo>
                    <a:pt x="145" y="124"/>
                    <a:pt x="145" y="124"/>
                    <a:pt x="145" y="124"/>
                  </a:cubicBezTo>
                  <a:cubicBezTo>
                    <a:pt x="144" y="124"/>
                    <a:pt x="144" y="124"/>
                    <a:pt x="144" y="124"/>
                  </a:cubicBezTo>
                  <a:cubicBezTo>
                    <a:pt x="142" y="125"/>
                    <a:pt x="142" y="125"/>
                    <a:pt x="142" y="125"/>
                  </a:cubicBezTo>
                  <a:cubicBezTo>
                    <a:pt x="141" y="124"/>
                    <a:pt x="141" y="124"/>
                    <a:pt x="141" y="124"/>
                  </a:cubicBezTo>
                  <a:cubicBezTo>
                    <a:pt x="140" y="124"/>
                    <a:pt x="140" y="124"/>
                    <a:pt x="140" y="124"/>
                  </a:cubicBezTo>
                  <a:cubicBezTo>
                    <a:pt x="139" y="124"/>
                    <a:pt x="139" y="124"/>
                    <a:pt x="139" y="124"/>
                  </a:cubicBezTo>
                  <a:cubicBezTo>
                    <a:pt x="139" y="124"/>
                    <a:pt x="139" y="125"/>
                    <a:pt x="139" y="125"/>
                  </a:cubicBezTo>
                  <a:close/>
                  <a:moveTo>
                    <a:pt x="135" y="122"/>
                  </a:moveTo>
                  <a:cubicBezTo>
                    <a:pt x="136" y="122"/>
                    <a:pt x="136" y="122"/>
                    <a:pt x="136" y="122"/>
                  </a:cubicBezTo>
                  <a:cubicBezTo>
                    <a:pt x="137" y="123"/>
                    <a:pt x="137" y="123"/>
                    <a:pt x="137" y="123"/>
                  </a:cubicBezTo>
                  <a:cubicBezTo>
                    <a:pt x="138" y="124"/>
                    <a:pt x="138" y="124"/>
                    <a:pt x="138" y="124"/>
                  </a:cubicBezTo>
                  <a:cubicBezTo>
                    <a:pt x="139" y="124"/>
                    <a:pt x="139" y="124"/>
                    <a:pt x="139" y="124"/>
                  </a:cubicBezTo>
                  <a:cubicBezTo>
                    <a:pt x="141" y="124"/>
                    <a:pt x="141" y="124"/>
                    <a:pt x="141" y="124"/>
                  </a:cubicBezTo>
                  <a:cubicBezTo>
                    <a:pt x="143" y="124"/>
                    <a:pt x="143" y="124"/>
                    <a:pt x="143" y="124"/>
                  </a:cubicBezTo>
                  <a:cubicBezTo>
                    <a:pt x="145" y="124"/>
                    <a:pt x="145" y="124"/>
                    <a:pt x="145" y="124"/>
                  </a:cubicBezTo>
                  <a:cubicBezTo>
                    <a:pt x="144" y="123"/>
                    <a:pt x="144" y="123"/>
                    <a:pt x="144" y="123"/>
                  </a:cubicBezTo>
                  <a:cubicBezTo>
                    <a:pt x="143" y="123"/>
                    <a:pt x="143" y="123"/>
                    <a:pt x="143" y="123"/>
                  </a:cubicBezTo>
                  <a:cubicBezTo>
                    <a:pt x="141" y="123"/>
                    <a:pt x="141" y="123"/>
                    <a:pt x="141" y="123"/>
                  </a:cubicBezTo>
                  <a:cubicBezTo>
                    <a:pt x="141" y="123"/>
                    <a:pt x="141" y="123"/>
                    <a:pt x="141" y="123"/>
                  </a:cubicBezTo>
                  <a:cubicBezTo>
                    <a:pt x="139" y="122"/>
                    <a:pt x="139" y="122"/>
                    <a:pt x="139" y="122"/>
                  </a:cubicBezTo>
                  <a:cubicBezTo>
                    <a:pt x="138" y="122"/>
                    <a:pt x="138" y="122"/>
                    <a:pt x="138" y="122"/>
                  </a:cubicBezTo>
                  <a:cubicBezTo>
                    <a:pt x="138" y="122"/>
                    <a:pt x="138" y="122"/>
                    <a:pt x="138" y="122"/>
                  </a:cubicBezTo>
                  <a:cubicBezTo>
                    <a:pt x="138" y="122"/>
                    <a:pt x="138" y="122"/>
                    <a:pt x="138" y="122"/>
                  </a:cubicBezTo>
                  <a:cubicBezTo>
                    <a:pt x="139" y="122"/>
                    <a:pt x="139" y="122"/>
                    <a:pt x="139" y="122"/>
                  </a:cubicBezTo>
                  <a:cubicBezTo>
                    <a:pt x="140" y="122"/>
                    <a:pt x="140" y="122"/>
                    <a:pt x="140" y="122"/>
                  </a:cubicBezTo>
                  <a:cubicBezTo>
                    <a:pt x="142" y="123"/>
                    <a:pt x="142" y="123"/>
                    <a:pt x="142" y="123"/>
                  </a:cubicBezTo>
                  <a:cubicBezTo>
                    <a:pt x="142" y="123"/>
                    <a:pt x="142" y="123"/>
                    <a:pt x="142" y="123"/>
                  </a:cubicBezTo>
                  <a:cubicBezTo>
                    <a:pt x="142" y="122"/>
                    <a:pt x="142" y="122"/>
                    <a:pt x="142" y="122"/>
                  </a:cubicBezTo>
                  <a:cubicBezTo>
                    <a:pt x="140" y="121"/>
                    <a:pt x="140" y="121"/>
                    <a:pt x="140" y="121"/>
                  </a:cubicBezTo>
                  <a:cubicBezTo>
                    <a:pt x="138" y="121"/>
                    <a:pt x="138" y="121"/>
                    <a:pt x="138" y="121"/>
                  </a:cubicBezTo>
                  <a:cubicBezTo>
                    <a:pt x="137" y="121"/>
                    <a:pt x="137" y="121"/>
                    <a:pt x="137" y="121"/>
                  </a:cubicBezTo>
                  <a:cubicBezTo>
                    <a:pt x="137" y="121"/>
                    <a:pt x="137" y="121"/>
                    <a:pt x="137" y="121"/>
                  </a:cubicBezTo>
                  <a:cubicBezTo>
                    <a:pt x="136" y="122"/>
                    <a:pt x="136" y="122"/>
                    <a:pt x="136" y="122"/>
                  </a:cubicBezTo>
                  <a:cubicBezTo>
                    <a:pt x="135" y="122"/>
                    <a:pt x="135" y="122"/>
                    <a:pt x="135" y="122"/>
                  </a:cubicBezTo>
                  <a:close/>
                  <a:moveTo>
                    <a:pt x="149" y="124"/>
                  </a:moveTo>
                  <a:cubicBezTo>
                    <a:pt x="149" y="124"/>
                    <a:pt x="149" y="124"/>
                    <a:pt x="149" y="124"/>
                  </a:cubicBezTo>
                  <a:cubicBezTo>
                    <a:pt x="150" y="124"/>
                    <a:pt x="150" y="124"/>
                    <a:pt x="150" y="124"/>
                  </a:cubicBezTo>
                  <a:cubicBezTo>
                    <a:pt x="150" y="123"/>
                    <a:pt x="150" y="123"/>
                    <a:pt x="150" y="123"/>
                  </a:cubicBezTo>
                  <a:cubicBezTo>
                    <a:pt x="149" y="124"/>
                    <a:pt x="149" y="124"/>
                    <a:pt x="149" y="124"/>
                  </a:cubicBezTo>
                  <a:cubicBezTo>
                    <a:pt x="149" y="124"/>
                    <a:pt x="149" y="124"/>
                    <a:pt x="149" y="124"/>
                  </a:cubicBezTo>
                  <a:close/>
                  <a:moveTo>
                    <a:pt x="150" y="112"/>
                  </a:moveTo>
                  <a:cubicBezTo>
                    <a:pt x="149" y="113"/>
                    <a:pt x="149" y="113"/>
                    <a:pt x="149" y="113"/>
                  </a:cubicBezTo>
                  <a:cubicBezTo>
                    <a:pt x="149" y="114"/>
                    <a:pt x="149" y="114"/>
                    <a:pt x="149" y="114"/>
                  </a:cubicBezTo>
                  <a:cubicBezTo>
                    <a:pt x="149" y="114"/>
                    <a:pt x="149" y="114"/>
                    <a:pt x="149" y="114"/>
                  </a:cubicBezTo>
                  <a:cubicBezTo>
                    <a:pt x="150" y="114"/>
                    <a:pt x="150" y="114"/>
                    <a:pt x="150" y="114"/>
                  </a:cubicBezTo>
                  <a:cubicBezTo>
                    <a:pt x="151" y="115"/>
                    <a:pt x="151" y="115"/>
                    <a:pt x="151" y="115"/>
                  </a:cubicBezTo>
                  <a:cubicBezTo>
                    <a:pt x="152" y="115"/>
                    <a:pt x="152" y="115"/>
                    <a:pt x="152" y="115"/>
                  </a:cubicBezTo>
                  <a:cubicBezTo>
                    <a:pt x="153" y="115"/>
                    <a:pt x="153" y="115"/>
                    <a:pt x="153" y="115"/>
                  </a:cubicBezTo>
                  <a:cubicBezTo>
                    <a:pt x="153" y="115"/>
                    <a:pt x="153" y="115"/>
                    <a:pt x="153" y="115"/>
                  </a:cubicBezTo>
                  <a:cubicBezTo>
                    <a:pt x="153" y="114"/>
                    <a:pt x="153" y="114"/>
                    <a:pt x="153" y="114"/>
                  </a:cubicBezTo>
                  <a:cubicBezTo>
                    <a:pt x="154" y="114"/>
                    <a:pt x="154" y="114"/>
                    <a:pt x="154" y="114"/>
                  </a:cubicBezTo>
                  <a:cubicBezTo>
                    <a:pt x="154" y="113"/>
                    <a:pt x="154" y="113"/>
                    <a:pt x="154" y="113"/>
                  </a:cubicBezTo>
                  <a:cubicBezTo>
                    <a:pt x="152" y="112"/>
                    <a:pt x="152" y="112"/>
                    <a:pt x="152" y="112"/>
                  </a:cubicBezTo>
                  <a:cubicBezTo>
                    <a:pt x="151" y="112"/>
                    <a:pt x="151" y="112"/>
                    <a:pt x="151" y="112"/>
                  </a:cubicBezTo>
                  <a:cubicBezTo>
                    <a:pt x="150" y="112"/>
                    <a:pt x="150" y="112"/>
                    <a:pt x="150" y="112"/>
                  </a:cubicBezTo>
                  <a:close/>
                  <a:moveTo>
                    <a:pt x="158" y="111"/>
                  </a:moveTo>
                  <a:cubicBezTo>
                    <a:pt x="158" y="111"/>
                    <a:pt x="158" y="111"/>
                    <a:pt x="158" y="111"/>
                  </a:cubicBezTo>
                  <a:cubicBezTo>
                    <a:pt x="159" y="111"/>
                    <a:pt x="159" y="111"/>
                    <a:pt x="159" y="111"/>
                  </a:cubicBezTo>
                  <a:cubicBezTo>
                    <a:pt x="159" y="110"/>
                    <a:pt x="159" y="110"/>
                    <a:pt x="159" y="110"/>
                  </a:cubicBezTo>
                  <a:cubicBezTo>
                    <a:pt x="158" y="110"/>
                    <a:pt x="158" y="110"/>
                    <a:pt x="158" y="110"/>
                  </a:cubicBezTo>
                  <a:cubicBezTo>
                    <a:pt x="158" y="111"/>
                    <a:pt x="158" y="111"/>
                    <a:pt x="158" y="111"/>
                  </a:cubicBezTo>
                  <a:cubicBezTo>
                    <a:pt x="158" y="111"/>
                    <a:pt x="158" y="111"/>
                    <a:pt x="158" y="111"/>
                  </a:cubicBezTo>
                  <a:close/>
                  <a:moveTo>
                    <a:pt x="154" y="107"/>
                  </a:moveTo>
                  <a:cubicBezTo>
                    <a:pt x="154" y="107"/>
                    <a:pt x="154" y="107"/>
                    <a:pt x="154" y="107"/>
                  </a:cubicBezTo>
                  <a:cubicBezTo>
                    <a:pt x="154" y="108"/>
                    <a:pt x="154" y="108"/>
                    <a:pt x="154" y="108"/>
                  </a:cubicBezTo>
                  <a:cubicBezTo>
                    <a:pt x="154" y="109"/>
                    <a:pt x="154" y="109"/>
                    <a:pt x="154" y="109"/>
                  </a:cubicBezTo>
                  <a:cubicBezTo>
                    <a:pt x="155" y="109"/>
                    <a:pt x="155" y="109"/>
                    <a:pt x="155" y="109"/>
                  </a:cubicBezTo>
                  <a:cubicBezTo>
                    <a:pt x="155" y="109"/>
                    <a:pt x="155" y="109"/>
                    <a:pt x="155" y="109"/>
                  </a:cubicBezTo>
                  <a:cubicBezTo>
                    <a:pt x="155" y="109"/>
                    <a:pt x="155" y="109"/>
                    <a:pt x="155" y="109"/>
                  </a:cubicBezTo>
                  <a:cubicBezTo>
                    <a:pt x="156" y="108"/>
                    <a:pt x="156" y="108"/>
                    <a:pt x="156" y="108"/>
                  </a:cubicBezTo>
                  <a:cubicBezTo>
                    <a:pt x="156" y="107"/>
                    <a:pt x="156" y="107"/>
                    <a:pt x="156" y="107"/>
                  </a:cubicBezTo>
                  <a:cubicBezTo>
                    <a:pt x="155" y="107"/>
                    <a:pt x="155" y="107"/>
                    <a:pt x="155" y="107"/>
                  </a:cubicBezTo>
                  <a:cubicBezTo>
                    <a:pt x="154" y="107"/>
                    <a:pt x="154" y="107"/>
                    <a:pt x="154" y="107"/>
                  </a:cubicBezTo>
                  <a:close/>
                  <a:moveTo>
                    <a:pt x="160" y="104"/>
                  </a:moveTo>
                  <a:cubicBezTo>
                    <a:pt x="160" y="105"/>
                    <a:pt x="160" y="105"/>
                    <a:pt x="160" y="105"/>
                  </a:cubicBezTo>
                  <a:cubicBezTo>
                    <a:pt x="159" y="106"/>
                    <a:pt x="159" y="106"/>
                    <a:pt x="159" y="106"/>
                  </a:cubicBezTo>
                  <a:cubicBezTo>
                    <a:pt x="160" y="107"/>
                    <a:pt x="160" y="107"/>
                    <a:pt x="160" y="107"/>
                  </a:cubicBezTo>
                  <a:cubicBezTo>
                    <a:pt x="160" y="108"/>
                    <a:pt x="160" y="108"/>
                    <a:pt x="160" y="108"/>
                  </a:cubicBezTo>
                  <a:cubicBezTo>
                    <a:pt x="161" y="107"/>
                    <a:pt x="161" y="107"/>
                    <a:pt x="161" y="107"/>
                  </a:cubicBezTo>
                  <a:cubicBezTo>
                    <a:pt x="162" y="107"/>
                    <a:pt x="162" y="107"/>
                    <a:pt x="162" y="107"/>
                  </a:cubicBezTo>
                  <a:cubicBezTo>
                    <a:pt x="163" y="107"/>
                    <a:pt x="163" y="107"/>
                    <a:pt x="163" y="107"/>
                  </a:cubicBezTo>
                  <a:cubicBezTo>
                    <a:pt x="163" y="108"/>
                    <a:pt x="163" y="108"/>
                    <a:pt x="163" y="108"/>
                  </a:cubicBezTo>
                  <a:cubicBezTo>
                    <a:pt x="163" y="108"/>
                    <a:pt x="163" y="108"/>
                    <a:pt x="163" y="108"/>
                  </a:cubicBezTo>
                  <a:cubicBezTo>
                    <a:pt x="164" y="107"/>
                    <a:pt x="164" y="107"/>
                    <a:pt x="164" y="107"/>
                  </a:cubicBezTo>
                  <a:cubicBezTo>
                    <a:pt x="164" y="107"/>
                    <a:pt x="164" y="107"/>
                    <a:pt x="164" y="107"/>
                  </a:cubicBezTo>
                  <a:cubicBezTo>
                    <a:pt x="164" y="106"/>
                    <a:pt x="164" y="106"/>
                    <a:pt x="164" y="106"/>
                  </a:cubicBezTo>
                  <a:cubicBezTo>
                    <a:pt x="164" y="105"/>
                    <a:pt x="164" y="105"/>
                    <a:pt x="164" y="105"/>
                  </a:cubicBezTo>
                  <a:cubicBezTo>
                    <a:pt x="163" y="106"/>
                    <a:pt x="163" y="106"/>
                    <a:pt x="163" y="106"/>
                  </a:cubicBezTo>
                  <a:cubicBezTo>
                    <a:pt x="163" y="106"/>
                    <a:pt x="163" y="106"/>
                    <a:pt x="163" y="106"/>
                  </a:cubicBezTo>
                  <a:cubicBezTo>
                    <a:pt x="163" y="106"/>
                    <a:pt x="163" y="106"/>
                    <a:pt x="163" y="106"/>
                  </a:cubicBezTo>
                  <a:cubicBezTo>
                    <a:pt x="162" y="105"/>
                    <a:pt x="162" y="105"/>
                    <a:pt x="162" y="105"/>
                  </a:cubicBezTo>
                  <a:cubicBezTo>
                    <a:pt x="162" y="105"/>
                    <a:pt x="162" y="105"/>
                    <a:pt x="162" y="105"/>
                  </a:cubicBezTo>
                  <a:cubicBezTo>
                    <a:pt x="162" y="104"/>
                    <a:pt x="162" y="104"/>
                    <a:pt x="162" y="104"/>
                  </a:cubicBezTo>
                  <a:cubicBezTo>
                    <a:pt x="162" y="104"/>
                    <a:pt x="162" y="104"/>
                    <a:pt x="162" y="104"/>
                  </a:cubicBezTo>
                  <a:cubicBezTo>
                    <a:pt x="163" y="104"/>
                    <a:pt x="163" y="104"/>
                    <a:pt x="163" y="104"/>
                  </a:cubicBezTo>
                  <a:cubicBezTo>
                    <a:pt x="163" y="103"/>
                    <a:pt x="163" y="103"/>
                    <a:pt x="163" y="103"/>
                  </a:cubicBezTo>
                  <a:cubicBezTo>
                    <a:pt x="162" y="103"/>
                    <a:pt x="162" y="103"/>
                    <a:pt x="162" y="103"/>
                  </a:cubicBezTo>
                  <a:cubicBezTo>
                    <a:pt x="161" y="104"/>
                    <a:pt x="161" y="104"/>
                    <a:pt x="161" y="104"/>
                  </a:cubicBezTo>
                  <a:cubicBezTo>
                    <a:pt x="161" y="103"/>
                    <a:pt x="161" y="103"/>
                    <a:pt x="161" y="103"/>
                  </a:cubicBezTo>
                  <a:cubicBezTo>
                    <a:pt x="160" y="104"/>
                    <a:pt x="160" y="104"/>
                    <a:pt x="160" y="104"/>
                  </a:cubicBezTo>
                  <a:cubicBezTo>
                    <a:pt x="160" y="104"/>
                    <a:pt x="160" y="104"/>
                    <a:pt x="160" y="104"/>
                  </a:cubicBezTo>
                  <a:close/>
                  <a:moveTo>
                    <a:pt x="161" y="91"/>
                  </a:moveTo>
                  <a:cubicBezTo>
                    <a:pt x="160" y="91"/>
                    <a:pt x="160" y="91"/>
                    <a:pt x="160" y="91"/>
                  </a:cubicBezTo>
                  <a:cubicBezTo>
                    <a:pt x="160" y="92"/>
                    <a:pt x="160" y="92"/>
                    <a:pt x="160" y="92"/>
                  </a:cubicBezTo>
                  <a:cubicBezTo>
                    <a:pt x="161" y="92"/>
                    <a:pt x="161" y="92"/>
                    <a:pt x="161" y="92"/>
                  </a:cubicBezTo>
                  <a:cubicBezTo>
                    <a:pt x="161" y="93"/>
                    <a:pt x="161" y="93"/>
                    <a:pt x="161" y="93"/>
                  </a:cubicBezTo>
                  <a:cubicBezTo>
                    <a:pt x="160" y="93"/>
                    <a:pt x="160" y="93"/>
                    <a:pt x="160" y="93"/>
                  </a:cubicBezTo>
                  <a:cubicBezTo>
                    <a:pt x="160" y="94"/>
                    <a:pt x="160" y="94"/>
                    <a:pt x="160" y="94"/>
                  </a:cubicBezTo>
                  <a:cubicBezTo>
                    <a:pt x="161" y="95"/>
                    <a:pt x="161" y="95"/>
                    <a:pt x="161" y="95"/>
                  </a:cubicBezTo>
                  <a:cubicBezTo>
                    <a:pt x="161" y="96"/>
                    <a:pt x="161" y="96"/>
                    <a:pt x="161" y="96"/>
                  </a:cubicBezTo>
                  <a:cubicBezTo>
                    <a:pt x="161" y="97"/>
                    <a:pt x="161" y="97"/>
                    <a:pt x="161" y="97"/>
                  </a:cubicBezTo>
                  <a:cubicBezTo>
                    <a:pt x="161" y="98"/>
                    <a:pt x="161" y="98"/>
                    <a:pt x="161" y="98"/>
                  </a:cubicBezTo>
                  <a:cubicBezTo>
                    <a:pt x="161" y="98"/>
                    <a:pt x="161" y="98"/>
                    <a:pt x="161" y="98"/>
                  </a:cubicBezTo>
                  <a:cubicBezTo>
                    <a:pt x="161" y="98"/>
                    <a:pt x="161" y="98"/>
                    <a:pt x="161" y="98"/>
                  </a:cubicBezTo>
                  <a:cubicBezTo>
                    <a:pt x="161" y="97"/>
                    <a:pt x="161" y="97"/>
                    <a:pt x="161" y="97"/>
                  </a:cubicBezTo>
                  <a:cubicBezTo>
                    <a:pt x="162" y="96"/>
                    <a:pt x="162" y="96"/>
                    <a:pt x="162" y="96"/>
                  </a:cubicBezTo>
                  <a:cubicBezTo>
                    <a:pt x="162" y="95"/>
                    <a:pt x="162" y="95"/>
                    <a:pt x="162" y="95"/>
                  </a:cubicBezTo>
                  <a:cubicBezTo>
                    <a:pt x="161" y="94"/>
                    <a:pt x="161" y="94"/>
                    <a:pt x="161" y="94"/>
                  </a:cubicBezTo>
                  <a:cubicBezTo>
                    <a:pt x="161" y="93"/>
                    <a:pt x="161" y="93"/>
                    <a:pt x="161" y="93"/>
                  </a:cubicBezTo>
                  <a:cubicBezTo>
                    <a:pt x="161" y="92"/>
                    <a:pt x="161" y="92"/>
                    <a:pt x="161" y="92"/>
                  </a:cubicBezTo>
                  <a:cubicBezTo>
                    <a:pt x="161" y="91"/>
                    <a:pt x="161" y="91"/>
                    <a:pt x="161" y="91"/>
                  </a:cubicBezTo>
                  <a:cubicBezTo>
                    <a:pt x="161" y="91"/>
                    <a:pt x="161" y="91"/>
                    <a:pt x="161" y="91"/>
                  </a:cubicBezTo>
                  <a:close/>
                  <a:moveTo>
                    <a:pt x="154" y="93"/>
                  </a:moveTo>
                  <a:cubicBezTo>
                    <a:pt x="154" y="94"/>
                    <a:pt x="154" y="94"/>
                    <a:pt x="154" y="94"/>
                  </a:cubicBezTo>
                  <a:cubicBezTo>
                    <a:pt x="154" y="94"/>
                    <a:pt x="154" y="94"/>
                    <a:pt x="154" y="94"/>
                  </a:cubicBezTo>
                  <a:cubicBezTo>
                    <a:pt x="155" y="94"/>
                    <a:pt x="155" y="94"/>
                    <a:pt x="155" y="94"/>
                  </a:cubicBezTo>
                  <a:cubicBezTo>
                    <a:pt x="156" y="93"/>
                    <a:pt x="156" y="93"/>
                    <a:pt x="156" y="93"/>
                  </a:cubicBezTo>
                  <a:cubicBezTo>
                    <a:pt x="155" y="93"/>
                    <a:pt x="155" y="93"/>
                    <a:pt x="155" y="93"/>
                  </a:cubicBezTo>
                  <a:cubicBezTo>
                    <a:pt x="154" y="93"/>
                    <a:pt x="154" y="93"/>
                    <a:pt x="154" y="93"/>
                  </a:cubicBezTo>
                  <a:cubicBezTo>
                    <a:pt x="154" y="93"/>
                    <a:pt x="154" y="93"/>
                    <a:pt x="154" y="93"/>
                  </a:cubicBezTo>
                  <a:close/>
                  <a:moveTo>
                    <a:pt x="153" y="92"/>
                  </a:moveTo>
                  <a:cubicBezTo>
                    <a:pt x="153" y="92"/>
                    <a:pt x="153" y="92"/>
                    <a:pt x="153" y="92"/>
                  </a:cubicBezTo>
                  <a:cubicBezTo>
                    <a:pt x="154" y="92"/>
                    <a:pt x="154" y="92"/>
                    <a:pt x="154" y="92"/>
                  </a:cubicBezTo>
                  <a:cubicBezTo>
                    <a:pt x="154" y="91"/>
                    <a:pt x="154" y="91"/>
                    <a:pt x="154" y="91"/>
                  </a:cubicBezTo>
                  <a:cubicBezTo>
                    <a:pt x="153" y="91"/>
                    <a:pt x="153" y="91"/>
                    <a:pt x="153" y="91"/>
                  </a:cubicBezTo>
                  <a:cubicBezTo>
                    <a:pt x="153" y="92"/>
                    <a:pt x="153" y="92"/>
                    <a:pt x="153" y="92"/>
                  </a:cubicBezTo>
                  <a:close/>
                  <a:moveTo>
                    <a:pt x="159" y="78"/>
                  </a:moveTo>
                  <a:cubicBezTo>
                    <a:pt x="159" y="79"/>
                    <a:pt x="159" y="79"/>
                    <a:pt x="159" y="79"/>
                  </a:cubicBezTo>
                  <a:cubicBezTo>
                    <a:pt x="160" y="80"/>
                    <a:pt x="160" y="80"/>
                    <a:pt x="160" y="80"/>
                  </a:cubicBezTo>
                  <a:cubicBezTo>
                    <a:pt x="161" y="80"/>
                    <a:pt x="161" y="80"/>
                    <a:pt x="161" y="80"/>
                  </a:cubicBezTo>
                  <a:cubicBezTo>
                    <a:pt x="161" y="79"/>
                    <a:pt x="161" y="79"/>
                    <a:pt x="161" y="79"/>
                  </a:cubicBezTo>
                  <a:cubicBezTo>
                    <a:pt x="160" y="79"/>
                    <a:pt x="160" y="79"/>
                    <a:pt x="160" y="79"/>
                  </a:cubicBezTo>
                  <a:cubicBezTo>
                    <a:pt x="159" y="78"/>
                    <a:pt x="159" y="78"/>
                    <a:pt x="159" y="78"/>
                  </a:cubicBezTo>
                  <a:cubicBezTo>
                    <a:pt x="159" y="78"/>
                    <a:pt x="159" y="78"/>
                    <a:pt x="159" y="78"/>
                  </a:cubicBezTo>
                  <a:cubicBezTo>
                    <a:pt x="159" y="78"/>
                    <a:pt x="159" y="78"/>
                    <a:pt x="159" y="78"/>
                  </a:cubicBezTo>
                  <a:close/>
                  <a:moveTo>
                    <a:pt x="164" y="82"/>
                  </a:moveTo>
                  <a:cubicBezTo>
                    <a:pt x="164" y="82"/>
                    <a:pt x="165" y="82"/>
                    <a:pt x="165" y="82"/>
                  </a:cubicBezTo>
                  <a:cubicBezTo>
                    <a:pt x="165" y="82"/>
                    <a:pt x="165" y="82"/>
                    <a:pt x="165" y="82"/>
                  </a:cubicBezTo>
                  <a:cubicBezTo>
                    <a:pt x="165" y="82"/>
                    <a:pt x="165" y="82"/>
                    <a:pt x="165" y="82"/>
                  </a:cubicBezTo>
                  <a:cubicBezTo>
                    <a:pt x="165" y="81"/>
                    <a:pt x="165" y="81"/>
                    <a:pt x="165" y="81"/>
                  </a:cubicBezTo>
                  <a:cubicBezTo>
                    <a:pt x="165" y="80"/>
                    <a:pt x="165" y="80"/>
                    <a:pt x="165" y="80"/>
                  </a:cubicBezTo>
                  <a:cubicBezTo>
                    <a:pt x="166" y="80"/>
                    <a:pt x="166" y="80"/>
                    <a:pt x="166" y="80"/>
                  </a:cubicBezTo>
                  <a:cubicBezTo>
                    <a:pt x="166" y="79"/>
                    <a:pt x="166" y="79"/>
                    <a:pt x="166" y="79"/>
                  </a:cubicBezTo>
                  <a:cubicBezTo>
                    <a:pt x="165" y="80"/>
                    <a:pt x="165" y="80"/>
                    <a:pt x="165" y="80"/>
                  </a:cubicBezTo>
                  <a:cubicBezTo>
                    <a:pt x="165" y="81"/>
                    <a:pt x="165" y="81"/>
                    <a:pt x="165" y="81"/>
                  </a:cubicBezTo>
                  <a:cubicBezTo>
                    <a:pt x="164" y="82"/>
                    <a:pt x="164" y="82"/>
                    <a:pt x="164" y="82"/>
                  </a:cubicBezTo>
                  <a:close/>
                  <a:moveTo>
                    <a:pt x="162" y="77"/>
                  </a:moveTo>
                  <a:cubicBezTo>
                    <a:pt x="162" y="77"/>
                    <a:pt x="162" y="77"/>
                    <a:pt x="162" y="77"/>
                  </a:cubicBezTo>
                  <a:cubicBezTo>
                    <a:pt x="162" y="77"/>
                    <a:pt x="162" y="77"/>
                    <a:pt x="162" y="77"/>
                  </a:cubicBezTo>
                  <a:cubicBezTo>
                    <a:pt x="163" y="76"/>
                    <a:pt x="163" y="76"/>
                    <a:pt x="163" y="76"/>
                  </a:cubicBezTo>
                  <a:cubicBezTo>
                    <a:pt x="163" y="76"/>
                    <a:pt x="163" y="76"/>
                    <a:pt x="163" y="76"/>
                  </a:cubicBezTo>
                  <a:cubicBezTo>
                    <a:pt x="162" y="76"/>
                    <a:pt x="162" y="76"/>
                    <a:pt x="162" y="76"/>
                  </a:cubicBezTo>
                  <a:cubicBezTo>
                    <a:pt x="162" y="77"/>
                    <a:pt x="162" y="77"/>
                    <a:pt x="162" y="77"/>
                  </a:cubicBezTo>
                  <a:close/>
                  <a:moveTo>
                    <a:pt x="162" y="74"/>
                  </a:moveTo>
                  <a:cubicBezTo>
                    <a:pt x="162" y="74"/>
                    <a:pt x="162" y="74"/>
                    <a:pt x="162" y="74"/>
                  </a:cubicBezTo>
                  <a:cubicBezTo>
                    <a:pt x="163" y="75"/>
                    <a:pt x="163" y="75"/>
                    <a:pt x="163" y="75"/>
                  </a:cubicBezTo>
                  <a:cubicBezTo>
                    <a:pt x="163" y="74"/>
                    <a:pt x="163" y="74"/>
                    <a:pt x="163" y="74"/>
                  </a:cubicBezTo>
                  <a:cubicBezTo>
                    <a:pt x="163" y="74"/>
                    <a:pt x="163" y="74"/>
                    <a:pt x="163" y="74"/>
                  </a:cubicBezTo>
                  <a:cubicBezTo>
                    <a:pt x="162" y="74"/>
                    <a:pt x="162" y="74"/>
                    <a:pt x="162" y="74"/>
                  </a:cubicBezTo>
                  <a:close/>
                  <a:moveTo>
                    <a:pt x="166" y="65"/>
                  </a:moveTo>
                  <a:cubicBezTo>
                    <a:pt x="167" y="66"/>
                    <a:pt x="167" y="66"/>
                    <a:pt x="167" y="66"/>
                  </a:cubicBezTo>
                  <a:cubicBezTo>
                    <a:pt x="167" y="67"/>
                    <a:pt x="167" y="67"/>
                    <a:pt x="167" y="67"/>
                  </a:cubicBezTo>
                  <a:cubicBezTo>
                    <a:pt x="167" y="66"/>
                    <a:pt x="167" y="66"/>
                    <a:pt x="167" y="66"/>
                  </a:cubicBezTo>
                  <a:cubicBezTo>
                    <a:pt x="168" y="65"/>
                    <a:pt x="168" y="65"/>
                    <a:pt x="168" y="65"/>
                  </a:cubicBezTo>
                  <a:cubicBezTo>
                    <a:pt x="168" y="64"/>
                    <a:pt x="168" y="64"/>
                    <a:pt x="168" y="64"/>
                  </a:cubicBezTo>
                  <a:cubicBezTo>
                    <a:pt x="168" y="64"/>
                    <a:pt x="168" y="64"/>
                    <a:pt x="168" y="64"/>
                  </a:cubicBezTo>
                  <a:cubicBezTo>
                    <a:pt x="168" y="63"/>
                    <a:pt x="168" y="63"/>
                    <a:pt x="168" y="63"/>
                  </a:cubicBezTo>
                  <a:cubicBezTo>
                    <a:pt x="167" y="64"/>
                    <a:pt x="167" y="64"/>
                    <a:pt x="167" y="64"/>
                  </a:cubicBezTo>
                  <a:cubicBezTo>
                    <a:pt x="167" y="64"/>
                    <a:pt x="167" y="64"/>
                    <a:pt x="167" y="64"/>
                  </a:cubicBezTo>
                  <a:cubicBezTo>
                    <a:pt x="166" y="65"/>
                    <a:pt x="166" y="65"/>
                    <a:pt x="166" y="65"/>
                  </a:cubicBezTo>
                  <a:close/>
                  <a:moveTo>
                    <a:pt x="164" y="54"/>
                  </a:moveTo>
                  <a:cubicBezTo>
                    <a:pt x="164" y="54"/>
                    <a:pt x="164" y="54"/>
                    <a:pt x="164" y="54"/>
                  </a:cubicBezTo>
                  <a:cubicBezTo>
                    <a:pt x="164" y="53"/>
                    <a:pt x="164" y="53"/>
                    <a:pt x="164" y="53"/>
                  </a:cubicBezTo>
                  <a:cubicBezTo>
                    <a:pt x="165" y="53"/>
                    <a:pt x="165" y="53"/>
                    <a:pt x="165" y="53"/>
                  </a:cubicBezTo>
                  <a:cubicBezTo>
                    <a:pt x="166" y="53"/>
                    <a:pt x="166" y="53"/>
                    <a:pt x="166" y="53"/>
                  </a:cubicBezTo>
                  <a:cubicBezTo>
                    <a:pt x="166" y="52"/>
                    <a:pt x="166" y="52"/>
                    <a:pt x="166" y="52"/>
                  </a:cubicBezTo>
                  <a:cubicBezTo>
                    <a:pt x="165" y="51"/>
                    <a:pt x="165" y="51"/>
                    <a:pt x="165" y="51"/>
                  </a:cubicBezTo>
                  <a:cubicBezTo>
                    <a:pt x="164" y="52"/>
                    <a:pt x="164" y="52"/>
                    <a:pt x="164" y="52"/>
                  </a:cubicBezTo>
                  <a:cubicBezTo>
                    <a:pt x="164" y="53"/>
                    <a:pt x="164" y="53"/>
                    <a:pt x="164" y="53"/>
                  </a:cubicBezTo>
                  <a:cubicBezTo>
                    <a:pt x="164" y="54"/>
                    <a:pt x="164" y="54"/>
                    <a:pt x="164" y="54"/>
                  </a:cubicBezTo>
                  <a:close/>
                  <a:moveTo>
                    <a:pt x="173" y="32"/>
                  </a:moveTo>
                  <a:cubicBezTo>
                    <a:pt x="173" y="31"/>
                    <a:pt x="173" y="31"/>
                    <a:pt x="173" y="31"/>
                  </a:cubicBezTo>
                  <a:cubicBezTo>
                    <a:pt x="173" y="30"/>
                    <a:pt x="173" y="30"/>
                    <a:pt x="173" y="30"/>
                  </a:cubicBezTo>
                  <a:cubicBezTo>
                    <a:pt x="173" y="29"/>
                    <a:pt x="173" y="29"/>
                    <a:pt x="173" y="29"/>
                  </a:cubicBezTo>
                  <a:cubicBezTo>
                    <a:pt x="173" y="29"/>
                    <a:pt x="173" y="29"/>
                    <a:pt x="173" y="29"/>
                  </a:cubicBezTo>
                  <a:cubicBezTo>
                    <a:pt x="173" y="28"/>
                    <a:pt x="173" y="28"/>
                    <a:pt x="173" y="28"/>
                  </a:cubicBezTo>
                  <a:cubicBezTo>
                    <a:pt x="172" y="28"/>
                    <a:pt x="172" y="28"/>
                    <a:pt x="172" y="28"/>
                  </a:cubicBezTo>
                  <a:cubicBezTo>
                    <a:pt x="172" y="29"/>
                    <a:pt x="172" y="29"/>
                    <a:pt x="172" y="29"/>
                  </a:cubicBezTo>
                  <a:cubicBezTo>
                    <a:pt x="173" y="29"/>
                    <a:pt x="173" y="29"/>
                    <a:pt x="173" y="29"/>
                  </a:cubicBezTo>
                  <a:cubicBezTo>
                    <a:pt x="173" y="30"/>
                    <a:pt x="173" y="30"/>
                    <a:pt x="173" y="30"/>
                  </a:cubicBezTo>
                  <a:cubicBezTo>
                    <a:pt x="172" y="30"/>
                    <a:pt x="172" y="30"/>
                    <a:pt x="172" y="30"/>
                  </a:cubicBezTo>
                  <a:cubicBezTo>
                    <a:pt x="173" y="32"/>
                    <a:pt x="173" y="32"/>
                    <a:pt x="173" y="32"/>
                  </a:cubicBezTo>
                  <a:close/>
                  <a:moveTo>
                    <a:pt x="170" y="34"/>
                  </a:moveTo>
                  <a:cubicBezTo>
                    <a:pt x="170" y="34"/>
                    <a:pt x="170" y="34"/>
                    <a:pt x="170" y="34"/>
                  </a:cubicBezTo>
                  <a:cubicBezTo>
                    <a:pt x="171" y="34"/>
                    <a:pt x="171" y="34"/>
                    <a:pt x="171" y="34"/>
                  </a:cubicBezTo>
                  <a:cubicBezTo>
                    <a:pt x="171" y="32"/>
                    <a:pt x="171" y="32"/>
                    <a:pt x="171" y="32"/>
                  </a:cubicBezTo>
                  <a:cubicBezTo>
                    <a:pt x="170" y="32"/>
                    <a:pt x="170" y="32"/>
                    <a:pt x="170" y="32"/>
                  </a:cubicBezTo>
                  <a:cubicBezTo>
                    <a:pt x="170" y="32"/>
                    <a:pt x="170" y="32"/>
                    <a:pt x="170" y="32"/>
                  </a:cubicBezTo>
                  <a:cubicBezTo>
                    <a:pt x="170" y="33"/>
                    <a:pt x="170" y="33"/>
                    <a:pt x="170" y="33"/>
                  </a:cubicBezTo>
                  <a:cubicBezTo>
                    <a:pt x="170" y="34"/>
                    <a:pt x="170" y="34"/>
                    <a:pt x="170" y="34"/>
                  </a:cubicBezTo>
                  <a:close/>
                  <a:moveTo>
                    <a:pt x="169" y="32"/>
                  </a:moveTo>
                  <a:cubicBezTo>
                    <a:pt x="169" y="32"/>
                    <a:pt x="169" y="32"/>
                    <a:pt x="169" y="32"/>
                  </a:cubicBezTo>
                  <a:cubicBezTo>
                    <a:pt x="169" y="32"/>
                    <a:pt x="169" y="32"/>
                    <a:pt x="169" y="32"/>
                  </a:cubicBezTo>
                  <a:cubicBezTo>
                    <a:pt x="170" y="31"/>
                    <a:pt x="170" y="31"/>
                    <a:pt x="170" y="31"/>
                  </a:cubicBezTo>
                  <a:cubicBezTo>
                    <a:pt x="170" y="30"/>
                    <a:pt x="170" y="30"/>
                    <a:pt x="170" y="30"/>
                  </a:cubicBezTo>
                  <a:cubicBezTo>
                    <a:pt x="170" y="30"/>
                    <a:pt x="170" y="30"/>
                    <a:pt x="170" y="30"/>
                  </a:cubicBezTo>
                  <a:cubicBezTo>
                    <a:pt x="170" y="29"/>
                    <a:pt x="170" y="29"/>
                    <a:pt x="170" y="29"/>
                  </a:cubicBezTo>
                  <a:cubicBezTo>
                    <a:pt x="169" y="30"/>
                    <a:pt x="169" y="30"/>
                    <a:pt x="169" y="30"/>
                  </a:cubicBezTo>
                  <a:cubicBezTo>
                    <a:pt x="168" y="30"/>
                    <a:pt x="168" y="30"/>
                    <a:pt x="168" y="30"/>
                  </a:cubicBezTo>
                  <a:cubicBezTo>
                    <a:pt x="169" y="31"/>
                    <a:pt x="169" y="31"/>
                    <a:pt x="169" y="31"/>
                  </a:cubicBezTo>
                  <a:cubicBezTo>
                    <a:pt x="169" y="32"/>
                    <a:pt x="169" y="32"/>
                    <a:pt x="169" y="32"/>
                  </a:cubicBezTo>
                  <a:close/>
                  <a:moveTo>
                    <a:pt x="122" y="2"/>
                  </a:moveTo>
                  <a:cubicBezTo>
                    <a:pt x="122" y="2"/>
                    <a:pt x="122" y="2"/>
                    <a:pt x="122" y="2"/>
                  </a:cubicBezTo>
                  <a:cubicBezTo>
                    <a:pt x="123" y="2"/>
                    <a:pt x="123" y="2"/>
                    <a:pt x="123" y="2"/>
                  </a:cubicBezTo>
                  <a:cubicBezTo>
                    <a:pt x="123" y="1"/>
                    <a:pt x="123" y="1"/>
                    <a:pt x="123" y="1"/>
                  </a:cubicBezTo>
                  <a:cubicBezTo>
                    <a:pt x="122" y="1"/>
                    <a:pt x="122" y="1"/>
                    <a:pt x="122" y="1"/>
                  </a:cubicBezTo>
                  <a:cubicBezTo>
                    <a:pt x="122" y="1"/>
                    <a:pt x="122" y="1"/>
                    <a:pt x="122" y="1"/>
                  </a:cubicBezTo>
                  <a:cubicBezTo>
                    <a:pt x="122" y="2"/>
                    <a:pt x="122" y="2"/>
                    <a:pt x="122" y="2"/>
                  </a:cubicBezTo>
                  <a:cubicBezTo>
                    <a:pt x="122" y="2"/>
                    <a:pt x="122" y="2"/>
                    <a:pt x="122" y="2"/>
                  </a:cubicBezTo>
                  <a:close/>
                  <a:moveTo>
                    <a:pt x="122" y="4"/>
                  </a:moveTo>
                  <a:cubicBezTo>
                    <a:pt x="122" y="4"/>
                    <a:pt x="122" y="4"/>
                    <a:pt x="122" y="4"/>
                  </a:cubicBezTo>
                  <a:cubicBezTo>
                    <a:pt x="123" y="4"/>
                    <a:pt x="123" y="4"/>
                    <a:pt x="123" y="4"/>
                  </a:cubicBezTo>
                  <a:cubicBezTo>
                    <a:pt x="123" y="4"/>
                    <a:pt x="123" y="4"/>
                    <a:pt x="123" y="4"/>
                  </a:cubicBezTo>
                  <a:cubicBezTo>
                    <a:pt x="123" y="3"/>
                    <a:pt x="123" y="3"/>
                    <a:pt x="123" y="3"/>
                  </a:cubicBezTo>
                  <a:cubicBezTo>
                    <a:pt x="123" y="3"/>
                    <a:pt x="123" y="3"/>
                    <a:pt x="123" y="3"/>
                  </a:cubicBezTo>
                  <a:cubicBezTo>
                    <a:pt x="122" y="3"/>
                    <a:pt x="122" y="3"/>
                    <a:pt x="122" y="3"/>
                  </a:cubicBezTo>
                  <a:cubicBezTo>
                    <a:pt x="122" y="4"/>
                    <a:pt x="122" y="4"/>
                    <a:pt x="122" y="4"/>
                  </a:cubicBezTo>
                  <a:close/>
                  <a:moveTo>
                    <a:pt x="118" y="4"/>
                  </a:moveTo>
                  <a:cubicBezTo>
                    <a:pt x="119" y="5"/>
                    <a:pt x="119" y="5"/>
                    <a:pt x="119" y="5"/>
                  </a:cubicBezTo>
                  <a:cubicBezTo>
                    <a:pt x="119" y="5"/>
                    <a:pt x="119" y="5"/>
                    <a:pt x="119" y="5"/>
                  </a:cubicBezTo>
                  <a:cubicBezTo>
                    <a:pt x="120" y="5"/>
                    <a:pt x="120" y="5"/>
                    <a:pt x="120" y="5"/>
                  </a:cubicBezTo>
                  <a:cubicBezTo>
                    <a:pt x="120" y="5"/>
                    <a:pt x="120" y="5"/>
                    <a:pt x="120" y="5"/>
                  </a:cubicBezTo>
                  <a:cubicBezTo>
                    <a:pt x="121" y="4"/>
                    <a:pt x="121" y="4"/>
                    <a:pt x="121" y="4"/>
                  </a:cubicBezTo>
                  <a:cubicBezTo>
                    <a:pt x="119" y="4"/>
                    <a:pt x="119" y="4"/>
                    <a:pt x="119" y="4"/>
                  </a:cubicBezTo>
                  <a:cubicBezTo>
                    <a:pt x="119" y="3"/>
                    <a:pt x="119" y="3"/>
                    <a:pt x="119" y="3"/>
                  </a:cubicBezTo>
                  <a:cubicBezTo>
                    <a:pt x="119" y="2"/>
                    <a:pt x="119" y="2"/>
                    <a:pt x="119" y="2"/>
                  </a:cubicBezTo>
                  <a:cubicBezTo>
                    <a:pt x="119" y="3"/>
                    <a:pt x="119" y="3"/>
                    <a:pt x="119" y="3"/>
                  </a:cubicBezTo>
                  <a:cubicBezTo>
                    <a:pt x="118" y="3"/>
                    <a:pt x="118" y="3"/>
                    <a:pt x="118" y="3"/>
                  </a:cubicBezTo>
                  <a:cubicBezTo>
                    <a:pt x="118" y="3"/>
                    <a:pt x="118" y="3"/>
                    <a:pt x="118" y="3"/>
                  </a:cubicBezTo>
                  <a:cubicBezTo>
                    <a:pt x="118" y="4"/>
                    <a:pt x="118" y="4"/>
                    <a:pt x="118" y="4"/>
                  </a:cubicBezTo>
                  <a:close/>
                  <a:moveTo>
                    <a:pt x="116" y="5"/>
                  </a:moveTo>
                  <a:cubicBezTo>
                    <a:pt x="116" y="5"/>
                    <a:pt x="116" y="5"/>
                    <a:pt x="116" y="5"/>
                  </a:cubicBezTo>
                  <a:cubicBezTo>
                    <a:pt x="117" y="5"/>
                    <a:pt x="117" y="5"/>
                    <a:pt x="117" y="5"/>
                  </a:cubicBezTo>
                  <a:cubicBezTo>
                    <a:pt x="117" y="5"/>
                    <a:pt x="117" y="5"/>
                    <a:pt x="117" y="5"/>
                  </a:cubicBezTo>
                  <a:cubicBezTo>
                    <a:pt x="117" y="5"/>
                    <a:pt x="117" y="5"/>
                    <a:pt x="117" y="5"/>
                  </a:cubicBezTo>
                  <a:cubicBezTo>
                    <a:pt x="116" y="4"/>
                    <a:pt x="116" y="4"/>
                    <a:pt x="116" y="4"/>
                  </a:cubicBezTo>
                  <a:cubicBezTo>
                    <a:pt x="116" y="5"/>
                    <a:pt x="116" y="5"/>
                    <a:pt x="116" y="5"/>
                  </a:cubicBezTo>
                  <a:close/>
                  <a:moveTo>
                    <a:pt x="103" y="8"/>
                  </a:moveTo>
                  <a:cubicBezTo>
                    <a:pt x="103" y="9"/>
                    <a:pt x="103" y="9"/>
                    <a:pt x="103" y="9"/>
                  </a:cubicBezTo>
                  <a:cubicBezTo>
                    <a:pt x="104" y="9"/>
                    <a:pt x="104" y="9"/>
                    <a:pt x="104" y="9"/>
                  </a:cubicBezTo>
                  <a:cubicBezTo>
                    <a:pt x="105" y="10"/>
                    <a:pt x="105" y="10"/>
                    <a:pt x="105" y="10"/>
                  </a:cubicBezTo>
                  <a:cubicBezTo>
                    <a:pt x="106" y="10"/>
                    <a:pt x="106" y="10"/>
                    <a:pt x="106" y="10"/>
                  </a:cubicBezTo>
                  <a:cubicBezTo>
                    <a:pt x="106" y="9"/>
                    <a:pt x="106" y="9"/>
                    <a:pt x="106" y="9"/>
                  </a:cubicBezTo>
                  <a:cubicBezTo>
                    <a:pt x="106" y="8"/>
                    <a:pt x="106" y="8"/>
                    <a:pt x="106" y="8"/>
                  </a:cubicBezTo>
                  <a:cubicBezTo>
                    <a:pt x="106" y="8"/>
                    <a:pt x="106" y="8"/>
                    <a:pt x="106" y="8"/>
                  </a:cubicBezTo>
                  <a:cubicBezTo>
                    <a:pt x="106" y="8"/>
                    <a:pt x="106" y="8"/>
                    <a:pt x="106" y="8"/>
                  </a:cubicBezTo>
                  <a:cubicBezTo>
                    <a:pt x="106" y="7"/>
                    <a:pt x="106" y="7"/>
                    <a:pt x="106" y="7"/>
                  </a:cubicBezTo>
                  <a:cubicBezTo>
                    <a:pt x="105" y="7"/>
                    <a:pt x="105" y="7"/>
                    <a:pt x="105" y="7"/>
                  </a:cubicBezTo>
                  <a:cubicBezTo>
                    <a:pt x="104" y="6"/>
                    <a:pt x="104" y="6"/>
                    <a:pt x="104" y="6"/>
                  </a:cubicBezTo>
                  <a:cubicBezTo>
                    <a:pt x="104" y="7"/>
                    <a:pt x="104" y="7"/>
                    <a:pt x="104" y="7"/>
                  </a:cubicBezTo>
                  <a:cubicBezTo>
                    <a:pt x="104" y="8"/>
                    <a:pt x="104" y="8"/>
                    <a:pt x="104" y="8"/>
                  </a:cubicBezTo>
                  <a:cubicBezTo>
                    <a:pt x="104" y="8"/>
                    <a:pt x="104" y="8"/>
                    <a:pt x="104" y="8"/>
                  </a:cubicBezTo>
                  <a:cubicBezTo>
                    <a:pt x="104" y="8"/>
                    <a:pt x="104" y="8"/>
                    <a:pt x="104" y="8"/>
                  </a:cubicBezTo>
                  <a:cubicBezTo>
                    <a:pt x="103" y="8"/>
                    <a:pt x="103" y="8"/>
                    <a:pt x="103" y="8"/>
                  </a:cubicBezTo>
                  <a:cubicBezTo>
                    <a:pt x="103" y="8"/>
                    <a:pt x="103" y="8"/>
                    <a:pt x="103" y="8"/>
                  </a:cubicBezTo>
                  <a:close/>
                  <a:moveTo>
                    <a:pt x="102" y="9"/>
                  </a:moveTo>
                  <a:cubicBezTo>
                    <a:pt x="103" y="10"/>
                    <a:pt x="103" y="10"/>
                    <a:pt x="103" y="10"/>
                  </a:cubicBezTo>
                  <a:cubicBezTo>
                    <a:pt x="103" y="10"/>
                    <a:pt x="103" y="10"/>
                    <a:pt x="103" y="10"/>
                  </a:cubicBezTo>
                  <a:cubicBezTo>
                    <a:pt x="103" y="9"/>
                    <a:pt x="103" y="9"/>
                    <a:pt x="103" y="9"/>
                  </a:cubicBezTo>
                  <a:cubicBezTo>
                    <a:pt x="102" y="8"/>
                    <a:pt x="102" y="8"/>
                    <a:pt x="102" y="8"/>
                  </a:cubicBezTo>
                  <a:cubicBezTo>
                    <a:pt x="102" y="9"/>
                    <a:pt x="102" y="9"/>
                    <a:pt x="102" y="9"/>
                  </a:cubicBezTo>
                  <a:close/>
                  <a:moveTo>
                    <a:pt x="98" y="8"/>
                  </a:moveTo>
                  <a:cubicBezTo>
                    <a:pt x="98" y="9"/>
                    <a:pt x="98" y="9"/>
                    <a:pt x="98" y="9"/>
                  </a:cubicBezTo>
                  <a:cubicBezTo>
                    <a:pt x="99" y="9"/>
                    <a:pt x="99" y="9"/>
                    <a:pt x="99" y="9"/>
                  </a:cubicBezTo>
                  <a:cubicBezTo>
                    <a:pt x="99" y="9"/>
                    <a:pt x="99" y="9"/>
                    <a:pt x="99" y="9"/>
                  </a:cubicBezTo>
                  <a:cubicBezTo>
                    <a:pt x="100" y="9"/>
                    <a:pt x="100" y="9"/>
                    <a:pt x="100" y="9"/>
                  </a:cubicBezTo>
                  <a:cubicBezTo>
                    <a:pt x="100" y="9"/>
                    <a:pt x="100" y="9"/>
                    <a:pt x="100" y="9"/>
                  </a:cubicBezTo>
                  <a:cubicBezTo>
                    <a:pt x="99" y="9"/>
                    <a:pt x="99" y="9"/>
                    <a:pt x="99" y="9"/>
                  </a:cubicBezTo>
                  <a:cubicBezTo>
                    <a:pt x="99" y="8"/>
                    <a:pt x="99" y="8"/>
                    <a:pt x="99" y="8"/>
                  </a:cubicBezTo>
                  <a:cubicBezTo>
                    <a:pt x="99" y="8"/>
                    <a:pt x="99" y="8"/>
                    <a:pt x="99" y="8"/>
                  </a:cubicBezTo>
                  <a:cubicBezTo>
                    <a:pt x="98" y="7"/>
                    <a:pt x="98" y="7"/>
                    <a:pt x="98" y="7"/>
                  </a:cubicBezTo>
                  <a:cubicBezTo>
                    <a:pt x="98" y="8"/>
                    <a:pt x="98" y="8"/>
                    <a:pt x="98" y="8"/>
                  </a:cubicBezTo>
                  <a:cubicBezTo>
                    <a:pt x="98" y="8"/>
                    <a:pt x="98" y="8"/>
                    <a:pt x="98" y="8"/>
                  </a:cubicBezTo>
                  <a:close/>
                  <a:moveTo>
                    <a:pt x="95" y="16"/>
                  </a:moveTo>
                  <a:cubicBezTo>
                    <a:pt x="95" y="16"/>
                    <a:pt x="95" y="16"/>
                    <a:pt x="95" y="16"/>
                  </a:cubicBezTo>
                  <a:cubicBezTo>
                    <a:pt x="96" y="16"/>
                    <a:pt x="96" y="16"/>
                    <a:pt x="96" y="16"/>
                  </a:cubicBezTo>
                  <a:cubicBezTo>
                    <a:pt x="96" y="15"/>
                    <a:pt x="96" y="15"/>
                    <a:pt x="96" y="15"/>
                  </a:cubicBezTo>
                  <a:cubicBezTo>
                    <a:pt x="96" y="15"/>
                    <a:pt x="96" y="15"/>
                    <a:pt x="96" y="15"/>
                  </a:cubicBezTo>
                  <a:cubicBezTo>
                    <a:pt x="95" y="14"/>
                    <a:pt x="95" y="14"/>
                    <a:pt x="95" y="14"/>
                  </a:cubicBezTo>
                  <a:cubicBezTo>
                    <a:pt x="95" y="13"/>
                    <a:pt x="95" y="13"/>
                    <a:pt x="95" y="13"/>
                  </a:cubicBezTo>
                  <a:cubicBezTo>
                    <a:pt x="94" y="13"/>
                    <a:pt x="94" y="13"/>
                    <a:pt x="94" y="13"/>
                  </a:cubicBezTo>
                  <a:cubicBezTo>
                    <a:pt x="94" y="14"/>
                    <a:pt x="94" y="14"/>
                    <a:pt x="94" y="14"/>
                  </a:cubicBezTo>
                  <a:cubicBezTo>
                    <a:pt x="95" y="14"/>
                    <a:pt x="95" y="14"/>
                    <a:pt x="95" y="14"/>
                  </a:cubicBezTo>
                  <a:cubicBezTo>
                    <a:pt x="95" y="15"/>
                    <a:pt x="95" y="15"/>
                    <a:pt x="95" y="15"/>
                  </a:cubicBezTo>
                  <a:cubicBezTo>
                    <a:pt x="95" y="16"/>
                    <a:pt x="95" y="16"/>
                    <a:pt x="95" y="16"/>
                  </a:cubicBezTo>
                  <a:close/>
                  <a:moveTo>
                    <a:pt x="96" y="23"/>
                  </a:moveTo>
                  <a:cubicBezTo>
                    <a:pt x="97" y="23"/>
                    <a:pt x="97" y="23"/>
                    <a:pt x="97" y="23"/>
                  </a:cubicBezTo>
                  <a:cubicBezTo>
                    <a:pt x="98" y="23"/>
                    <a:pt x="98" y="23"/>
                    <a:pt x="98" y="23"/>
                  </a:cubicBezTo>
                  <a:cubicBezTo>
                    <a:pt x="98" y="22"/>
                    <a:pt x="98" y="22"/>
                    <a:pt x="98" y="22"/>
                  </a:cubicBezTo>
                  <a:cubicBezTo>
                    <a:pt x="97" y="22"/>
                    <a:pt x="97" y="22"/>
                    <a:pt x="97" y="22"/>
                  </a:cubicBezTo>
                  <a:cubicBezTo>
                    <a:pt x="97" y="21"/>
                    <a:pt x="97" y="21"/>
                    <a:pt x="97" y="21"/>
                  </a:cubicBezTo>
                  <a:cubicBezTo>
                    <a:pt x="97" y="21"/>
                    <a:pt x="97" y="21"/>
                    <a:pt x="97" y="21"/>
                  </a:cubicBezTo>
                  <a:cubicBezTo>
                    <a:pt x="96" y="21"/>
                    <a:pt x="96" y="21"/>
                    <a:pt x="96" y="21"/>
                  </a:cubicBezTo>
                  <a:cubicBezTo>
                    <a:pt x="95" y="22"/>
                    <a:pt x="95" y="22"/>
                    <a:pt x="95" y="22"/>
                  </a:cubicBezTo>
                  <a:cubicBezTo>
                    <a:pt x="95" y="23"/>
                    <a:pt x="95" y="23"/>
                    <a:pt x="95" y="23"/>
                  </a:cubicBezTo>
                  <a:cubicBezTo>
                    <a:pt x="96" y="23"/>
                    <a:pt x="96" y="23"/>
                    <a:pt x="96" y="23"/>
                  </a:cubicBezTo>
                  <a:cubicBezTo>
                    <a:pt x="96" y="23"/>
                    <a:pt x="96" y="23"/>
                    <a:pt x="96" y="23"/>
                  </a:cubicBezTo>
                  <a:close/>
                  <a:moveTo>
                    <a:pt x="96" y="24"/>
                  </a:moveTo>
                  <a:cubicBezTo>
                    <a:pt x="96" y="25"/>
                    <a:pt x="96" y="25"/>
                    <a:pt x="96" y="25"/>
                  </a:cubicBezTo>
                  <a:cubicBezTo>
                    <a:pt x="96" y="26"/>
                    <a:pt x="96" y="26"/>
                    <a:pt x="96" y="26"/>
                  </a:cubicBezTo>
                  <a:cubicBezTo>
                    <a:pt x="96" y="26"/>
                    <a:pt x="96" y="26"/>
                    <a:pt x="96" y="26"/>
                  </a:cubicBezTo>
                  <a:cubicBezTo>
                    <a:pt x="98" y="27"/>
                    <a:pt x="98" y="27"/>
                    <a:pt x="98" y="27"/>
                  </a:cubicBezTo>
                  <a:cubicBezTo>
                    <a:pt x="98" y="27"/>
                    <a:pt x="98" y="27"/>
                    <a:pt x="98" y="27"/>
                  </a:cubicBezTo>
                  <a:cubicBezTo>
                    <a:pt x="98" y="25"/>
                    <a:pt x="98" y="25"/>
                    <a:pt x="98" y="25"/>
                  </a:cubicBezTo>
                  <a:cubicBezTo>
                    <a:pt x="97" y="24"/>
                    <a:pt x="97" y="24"/>
                    <a:pt x="97" y="24"/>
                  </a:cubicBezTo>
                  <a:cubicBezTo>
                    <a:pt x="97" y="24"/>
                    <a:pt x="97" y="24"/>
                    <a:pt x="97" y="24"/>
                  </a:cubicBezTo>
                  <a:cubicBezTo>
                    <a:pt x="96" y="24"/>
                    <a:pt x="96" y="24"/>
                    <a:pt x="96" y="24"/>
                  </a:cubicBezTo>
                  <a:close/>
                  <a:moveTo>
                    <a:pt x="84" y="17"/>
                  </a:moveTo>
                  <a:cubicBezTo>
                    <a:pt x="84" y="16"/>
                    <a:pt x="84" y="16"/>
                    <a:pt x="84" y="16"/>
                  </a:cubicBezTo>
                  <a:cubicBezTo>
                    <a:pt x="84" y="16"/>
                    <a:pt x="84" y="16"/>
                    <a:pt x="84" y="16"/>
                  </a:cubicBezTo>
                  <a:cubicBezTo>
                    <a:pt x="84" y="16"/>
                    <a:pt x="84" y="16"/>
                    <a:pt x="84" y="16"/>
                  </a:cubicBezTo>
                  <a:cubicBezTo>
                    <a:pt x="84" y="15"/>
                    <a:pt x="84" y="15"/>
                    <a:pt x="84" y="15"/>
                  </a:cubicBezTo>
                  <a:cubicBezTo>
                    <a:pt x="83" y="15"/>
                    <a:pt x="83" y="15"/>
                    <a:pt x="83" y="15"/>
                  </a:cubicBezTo>
                  <a:cubicBezTo>
                    <a:pt x="83" y="16"/>
                    <a:pt x="83" y="16"/>
                    <a:pt x="83" y="16"/>
                  </a:cubicBezTo>
                  <a:cubicBezTo>
                    <a:pt x="84" y="17"/>
                    <a:pt x="84" y="17"/>
                    <a:pt x="84" y="17"/>
                  </a:cubicBezTo>
                  <a:close/>
                  <a:moveTo>
                    <a:pt x="82" y="22"/>
                  </a:moveTo>
                  <a:cubicBezTo>
                    <a:pt x="82" y="22"/>
                    <a:pt x="82" y="22"/>
                    <a:pt x="82" y="22"/>
                  </a:cubicBezTo>
                  <a:cubicBezTo>
                    <a:pt x="83" y="21"/>
                    <a:pt x="83" y="21"/>
                    <a:pt x="83" y="21"/>
                  </a:cubicBezTo>
                  <a:cubicBezTo>
                    <a:pt x="83" y="20"/>
                    <a:pt x="83" y="20"/>
                    <a:pt x="83" y="20"/>
                  </a:cubicBezTo>
                  <a:cubicBezTo>
                    <a:pt x="82" y="19"/>
                    <a:pt x="82" y="19"/>
                    <a:pt x="82" y="19"/>
                  </a:cubicBezTo>
                  <a:cubicBezTo>
                    <a:pt x="82" y="18"/>
                    <a:pt x="82" y="18"/>
                    <a:pt x="82" y="18"/>
                  </a:cubicBezTo>
                  <a:cubicBezTo>
                    <a:pt x="82" y="17"/>
                    <a:pt x="82" y="17"/>
                    <a:pt x="82" y="17"/>
                  </a:cubicBezTo>
                  <a:cubicBezTo>
                    <a:pt x="82" y="16"/>
                    <a:pt x="82" y="16"/>
                    <a:pt x="82" y="16"/>
                  </a:cubicBezTo>
                  <a:cubicBezTo>
                    <a:pt x="82" y="15"/>
                    <a:pt x="82" y="15"/>
                    <a:pt x="82" y="15"/>
                  </a:cubicBezTo>
                  <a:cubicBezTo>
                    <a:pt x="82" y="14"/>
                    <a:pt x="82" y="14"/>
                    <a:pt x="82" y="14"/>
                  </a:cubicBezTo>
                  <a:cubicBezTo>
                    <a:pt x="81" y="13"/>
                    <a:pt x="81" y="13"/>
                    <a:pt x="81" y="13"/>
                  </a:cubicBezTo>
                  <a:cubicBezTo>
                    <a:pt x="81" y="14"/>
                    <a:pt x="81" y="14"/>
                    <a:pt x="81" y="14"/>
                  </a:cubicBezTo>
                  <a:cubicBezTo>
                    <a:pt x="81" y="16"/>
                    <a:pt x="81" y="16"/>
                    <a:pt x="81" y="16"/>
                  </a:cubicBezTo>
                  <a:cubicBezTo>
                    <a:pt x="80" y="17"/>
                    <a:pt x="80" y="17"/>
                    <a:pt x="80" y="17"/>
                  </a:cubicBezTo>
                  <a:cubicBezTo>
                    <a:pt x="80" y="18"/>
                    <a:pt x="80" y="18"/>
                    <a:pt x="80" y="18"/>
                  </a:cubicBezTo>
                  <a:cubicBezTo>
                    <a:pt x="81" y="19"/>
                    <a:pt x="81" y="19"/>
                    <a:pt x="81" y="19"/>
                  </a:cubicBezTo>
                  <a:cubicBezTo>
                    <a:pt x="81" y="20"/>
                    <a:pt x="81" y="20"/>
                    <a:pt x="81" y="20"/>
                  </a:cubicBezTo>
                  <a:cubicBezTo>
                    <a:pt x="82" y="22"/>
                    <a:pt x="82" y="22"/>
                    <a:pt x="82" y="22"/>
                  </a:cubicBezTo>
                  <a:close/>
                  <a:moveTo>
                    <a:pt x="34" y="28"/>
                  </a:moveTo>
                  <a:cubicBezTo>
                    <a:pt x="35" y="29"/>
                    <a:pt x="35" y="29"/>
                    <a:pt x="35" y="29"/>
                  </a:cubicBezTo>
                  <a:cubicBezTo>
                    <a:pt x="35" y="29"/>
                    <a:pt x="35" y="29"/>
                    <a:pt x="35" y="29"/>
                  </a:cubicBezTo>
                  <a:cubicBezTo>
                    <a:pt x="35" y="30"/>
                    <a:pt x="35" y="30"/>
                    <a:pt x="35" y="30"/>
                  </a:cubicBezTo>
                  <a:cubicBezTo>
                    <a:pt x="36" y="29"/>
                    <a:pt x="36" y="29"/>
                    <a:pt x="36" y="29"/>
                  </a:cubicBezTo>
                  <a:cubicBezTo>
                    <a:pt x="35" y="28"/>
                    <a:pt x="35" y="28"/>
                    <a:pt x="35" y="28"/>
                  </a:cubicBezTo>
                  <a:cubicBezTo>
                    <a:pt x="34" y="28"/>
                    <a:pt x="34" y="28"/>
                    <a:pt x="34" y="28"/>
                  </a:cubicBezTo>
                  <a:close/>
                  <a:moveTo>
                    <a:pt x="4" y="63"/>
                  </a:moveTo>
                  <a:cubicBezTo>
                    <a:pt x="5" y="64"/>
                    <a:pt x="5" y="64"/>
                    <a:pt x="5" y="64"/>
                  </a:cubicBezTo>
                  <a:cubicBezTo>
                    <a:pt x="6" y="64"/>
                    <a:pt x="6" y="64"/>
                    <a:pt x="6" y="64"/>
                  </a:cubicBezTo>
                  <a:cubicBezTo>
                    <a:pt x="6" y="64"/>
                    <a:pt x="6" y="64"/>
                    <a:pt x="6" y="64"/>
                  </a:cubicBezTo>
                  <a:cubicBezTo>
                    <a:pt x="7" y="64"/>
                    <a:pt x="7" y="64"/>
                    <a:pt x="7" y="64"/>
                  </a:cubicBezTo>
                  <a:cubicBezTo>
                    <a:pt x="7" y="64"/>
                    <a:pt x="7" y="64"/>
                    <a:pt x="7" y="64"/>
                  </a:cubicBezTo>
                  <a:cubicBezTo>
                    <a:pt x="6" y="64"/>
                    <a:pt x="6" y="64"/>
                    <a:pt x="6" y="64"/>
                  </a:cubicBezTo>
                  <a:cubicBezTo>
                    <a:pt x="5" y="63"/>
                    <a:pt x="5" y="63"/>
                    <a:pt x="5" y="63"/>
                  </a:cubicBezTo>
                  <a:cubicBezTo>
                    <a:pt x="5" y="63"/>
                    <a:pt x="5" y="63"/>
                    <a:pt x="5" y="63"/>
                  </a:cubicBezTo>
                  <a:cubicBezTo>
                    <a:pt x="4" y="63"/>
                    <a:pt x="4" y="63"/>
                    <a:pt x="4" y="63"/>
                  </a:cubicBezTo>
                  <a:cubicBezTo>
                    <a:pt x="4" y="63"/>
                    <a:pt x="4" y="63"/>
                    <a:pt x="4" y="63"/>
                  </a:cubicBezTo>
                  <a:close/>
                  <a:moveTo>
                    <a:pt x="0" y="63"/>
                  </a:moveTo>
                  <a:cubicBezTo>
                    <a:pt x="1" y="64"/>
                    <a:pt x="1" y="64"/>
                    <a:pt x="1" y="64"/>
                  </a:cubicBezTo>
                  <a:cubicBezTo>
                    <a:pt x="2" y="64"/>
                    <a:pt x="2" y="64"/>
                    <a:pt x="2" y="64"/>
                  </a:cubicBezTo>
                  <a:cubicBezTo>
                    <a:pt x="2" y="65"/>
                    <a:pt x="2" y="65"/>
                    <a:pt x="2" y="65"/>
                  </a:cubicBezTo>
                  <a:cubicBezTo>
                    <a:pt x="3" y="64"/>
                    <a:pt x="3" y="64"/>
                    <a:pt x="3" y="64"/>
                  </a:cubicBezTo>
                  <a:cubicBezTo>
                    <a:pt x="2" y="63"/>
                    <a:pt x="2" y="63"/>
                    <a:pt x="2" y="63"/>
                  </a:cubicBezTo>
                  <a:cubicBezTo>
                    <a:pt x="1" y="63"/>
                    <a:pt x="1" y="63"/>
                    <a:pt x="1" y="63"/>
                  </a:cubicBezTo>
                  <a:cubicBezTo>
                    <a:pt x="0" y="63"/>
                    <a:pt x="0" y="63"/>
                    <a:pt x="0" y="63"/>
                  </a:cubicBezTo>
                  <a:cubicBezTo>
                    <a:pt x="0" y="63"/>
                    <a:pt x="0" y="63"/>
                    <a:pt x="0" y="63"/>
                  </a:cubicBezTo>
                  <a:close/>
                  <a:moveTo>
                    <a:pt x="34" y="97"/>
                  </a:moveTo>
                  <a:cubicBezTo>
                    <a:pt x="33" y="97"/>
                    <a:pt x="33" y="97"/>
                    <a:pt x="33" y="97"/>
                  </a:cubicBezTo>
                  <a:cubicBezTo>
                    <a:pt x="34" y="97"/>
                    <a:pt x="34" y="97"/>
                    <a:pt x="34" y="97"/>
                  </a:cubicBezTo>
                  <a:cubicBezTo>
                    <a:pt x="34" y="97"/>
                    <a:pt x="34" y="97"/>
                    <a:pt x="34" y="97"/>
                  </a:cubicBezTo>
                  <a:cubicBezTo>
                    <a:pt x="34" y="96"/>
                    <a:pt x="34" y="96"/>
                    <a:pt x="34" y="96"/>
                  </a:cubicBezTo>
                  <a:cubicBezTo>
                    <a:pt x="34" y="97"/>
                    <a:pt x="34" y="97"/>
                    <a:pt x="34" y="97"/>
                  </a:cubicBezTo>
                  <a:close/>
                  <a:moveTo>
                    <a:pt x="34" y="100"/>
                  </a:moveTo>
                  <a:cubicBezTo>
                    <a:pt x="34" y="100"/>
                    <a:pt x="34" y="100"/>
                    <a:pt x="34" y="100"/>
                  </a:cubicBezTo>
                  <a:cubicBezTo>
                    <a:pt x="35" y="100"/>
                    <a:pt x="35" y="100"/>
                    <a:pt x="35" y="100"/>
                  </a:cubicBezTo>
                  <a:cubicBezTo>
                    <a:pt x="36" y="100"/>
                    <a:pt x="36" y="100"/>
                    <a:pt x="36" y="100"/>
                  </a:cubicBezTo>
                  <a:cubicBezTo>
                    <a:pt x="37" y="101"/>
                    <a:pt x="37" y="101"/>
                    <a:pt x="37" y="101"/>
                  </a:cubicBezTo>
                  <a:cubicBezTo>
                    <a:pt x="37" y="101"/>
                    <a:pt x="37" y="101"/>
                    <a:pt x="37" y="101"/>
                  </a:cubicBezTo>
                  <a:cubicBezTo>
                    <a:pt x="37" y="100"/>
                    <a:pt x="37" y="100"/>
                    <a:pt x="37" y="100"/>
                  </a:cubicBezTo>
                  <a:cubicBezTo>
                    <a:pt x="37" y="100"/>
                    <a:pt x="37" y="100"/>
                    <a:pt x="37" y="100"/>
                  </a:cubicBezTo>
                  <a:cubicBezTo>
                    <a:pt x="36" y="100"/>
                    <a:pt x="36" y="100"/>
                    <a:pt x="36" y="100"/>
                  </a:cubicBezTo>
                  <a:cubicBezTo>
                    <a:pt x="35" y="100"/>
                    <a:pt x="35" y="100"/>
                    <a:pt x="35" y="100"/>
                  </a:cubicBezTo>
                  <a:cubicBezTo>
                    <a:pt x="34" y="99"/>
                    <a:pt x="34" y="99"/>
                    <a:pt x="34" y="99"/>
                  </a:cubicBezTo>
                  <a:cubicBezTo>
                    <a:pt x="34" y="99"/>
                    <a:pt x="34" y="99"/>
                    <a:pt x="34" y="99"/>
                  </a:cubicBezTo>
                  <a:cubicBezTo>
                    <a:pt x="34" y="100"/>
                    <a:pt x="34" y="100"/>
                    <a:pt x="34" y="100"/>
                  </a:cubicBezTo>
                  <a:cubicBezTo>
                    <a:pt x="34" y="100"/>
                    <a:pt x="34" y="100"/>
                    <a:pt x="34" y="100"/>
                  </a:cubicBezTo>
                  <a:close/>
                  <a:moveTo>
                    <a:pt x="35" y="101"/>
                  </a:moveTo>
                  <a:cubicBezTo>
                    <a:pt x="35" y="101"/>
                    <a:pt x="35" y="101"/>
                    <a:pt x="35" y="101"/>
                  </a:cubicBezTo>
                  <a:cubicBezTo>
                    <a:pt x="35" y="101"/>
                    <a:pt x="35" y="101"/>
                    <a:pt x="35" y="101"/>
                  </a:cubicBezTo>
                  <a:cubicBezTo>
                    <a:pt x="35" y="101"/>
                    <a:pt x="35" y="101"/>
                    <a:pt x="35" y="101"/>
                  </a:cubicBezTo>
                  <a:cubicBezTo>
                    <a:pt x="35" y="101"/>
                    <a:pt x="35" y="101"/>
                    <a:pt x="35" y="101"/>
                  </a:cubicBezTo>
                  <a:close/>
                  <a:moveTo>
                    <a:pt x="35" y="106"/>
                  </a:moveTo>
                  <a:cubicBezTo>
                    <a:pt x="35" y="107"/>
                    <a:pt x="35" y="107"/>
                    <a:pt x="35" y="107"/>
                  </a:cubicBezTo>
                  <a:cubicBezTo>
                    <a:pt x="36" y="107"/>
                    <a:pt x="36" y="107"/>
                    <a:pt x="36" y="107"/>
                  </a:cubicBezTo>
                  <a:cubicBezTo>
                    <a:pt x="36" y="107"/>
                    <a:pt x="36" y="107"/>
                    <a:pt x="36" y="107"/>
                  </a:cubicBezTo>
                  <a:cubicBezTo>
                    <a:pt x="37" y="107"/>
                    <a:pt x="37" y="107"/>
                    <a:pt x="37" y="107"/>
                  </a:cubicBezTo>
                  <a:cubicBezTo>
                    <a:pt x="37" y="106"/>
                    <a:pt x="37" y="106"/>
                    <a:pt x="37" y="106"/>
                  </a:cubicBezTo>
                  <a:cubicBezTo>
                    <a:pt x="36" y="106"/>
                    <a:pt x="36" y="106"/>
                    <a:pt x="36" y="106"/>
                  </a:cubicBezTo>
                  <a:cubicBezTo>
                    <a:pt x="35" y="106"/>
                    <a:pt x="35" y="106"/>
                    <a:pt x="35" y="106"/>
                  </a:cubicBezTo>
                  <a:cubicBezTo>
                    <a:pt x="35" y="106"/>
                    <a:pt x="35" y="106"/>
                    <a:pt x="35" y="106"/>
                  </a:cubicBezTo>
                  <a:close/>
                  <a:moveTo>
                    <a:pt x="34" y="108"/>
                  </a:moveTo>
                  <a:cubicBezTo>
                    <a:pt x="34" y="109"/>
                    <a:pt x="34" y="109"/>
                    <a:pt x="34" y="109"/>
                  </a:cubicBezTo>
                  <a:cubicBezTo>
                    <a:pt x="35" y="109"/>
                    <a:pt x="35" y="109"/>
                    <a:pt x="35" y="109"/>
                  </a:cubicBezTo>
                  <a:cubicBezTo>
                    <a:pt x="36" y="108"/>
                    <a:pt x="36" y="108"/>
                    <a:pt x="36" y="108"/>
                  </a:cubicBezTo>
                  <a:cubicBezTo>
                    <a:pt x="35" y="108"/>
                    <a:pt x="35" y="108"/>
                    <a:pt x="35" y="108"/>
                  </a:cubicBezTo>
                  <a:cubicBezTo>
                    <a:pt x="34" y="108"/>
                    <a:pt x="34" y="108"/>
                    <a:pt x="34" y="108"/>
                  </a:cubicBezTo>
                  <a:cubicBezTo>
                    <a:pt x="34" y="108"/>
                    <a:pt x="34" y="108"/>
                    <a:pt x="34" y="108"/>
                  </a:cubicBezTo>
                  <a:close/>
                  <a:moveTo>
                    <a:pt x="35" y="111"/>
                  </a:moveTo>
                  <a:cubicBezTo>
                    <a:pt x="36" y="111"/>
                    <a:pt x="36" y="111"/>
                    <a:pt x="36" y="111"/>
                  </a:cubicBezTo>
                  <a:cubicBezTo>
                    <a:pt x="36" y="111"/>
                    <a:pt x="36" y="111"/>
                    <a:pt x="36" y="111"/>
                  </a:cubicBezTo>
                  <a:cubicBezTo>
                    <a:pt x="36" y="111"/>
                    <a:pt x="36" y="111"/>
                    <a:pt x="36" y="111"/>
                  </a:cubicBezTo>
                  <a:cubicBezTo>
                    <a:pt x="36" y="110"/>
                    <a:pt x="36" y="110"/>
                    <a:pt x="36" y="110"/>
                  </a:cubicBezTo>
                  <a:cubicBezTo>
                    <a:pt x="35" y="111"/>
                    <a:pt x="35" y="111"/>
                    <a:pt x="35" y="111"/>
                  </a:cubicBezTo>
                  <a:cubicBezTo>
                    <a:pt x="35" y="111"/>
                    <a:pt x="35" y="111"/>
                    <a:pt x="35" y="111"/>
                  </a:cubicBezTo>
                  <a:close/>
                  <a:moveTo>
                    <a:pt x="37" y="112"/>
                  </a:moveTo>
                  <a:cubicBezTo>
                    <a:pt x="37" y="113"/>
                    <a:pt x="37" y="113"/>
                    <a:pt x="37" y="113"/>
                  </a:cubicBezTo>
                  <a:cubicBezTo>
                    <a:pt x="37" y="113"/>
                    <a:pt x="37" y="113"/>
                    <a:pt x="37" y="113"/>
                  </a:cubicBezTo>
                  <a:cubicBezTo>
                    <a:pt x="37" y="112"/>
                    <a:pt x="37" y="112"/>
                    <a:pt x="37" y="112"/>
                  </a:cubicBezTo>
                  <a:cubicBezTo>
                    <a:pt x="37" y="112"/>
                    <a:pt x="37" y="112"/>
                    <a:pt x="37" y="112"/>
                  </a:cubicBezTo>
                  <a:close/>
                  <a:moveTo>
                    <a:pt x="34" y="113"/>
                  </a:moveTo>
                  <a:cubicBezTo>
                    <a:pt x="34" y="113"/>
                    <a:pt x="34" y="113"/>
                    <a:pt x="34" y="113"/>
                  </a:cubicBezTo>
                  <a:cubicBezTo>
                    <a:pt x="34" y="112"/>
                    <a:pt x="34" y="112"/>
                    <a:pt x="34" y="112"/>
                  </a:cubicBezTo>
                  <a:cubicBezTo>
                    <a:pt x="34" y="113"/>
                    <a:pt x="34" y="113"/>
                    <a:pt x="34" y="113"/>
                  </a:cubicBezTo>
                  <a:cubicBezTo>
                    <a:pt x="34" y="113"/>
                    <a:pt x="34" y="113"/>
                    <a:pt x="34" y="113"/>
                  </a:cubicBezTo>
                  <a:close/>
                  <a:moveTo>
                    <a:pt x="35" y="113"/>
                  </a:moveTo>
                  <a:cubicBezTo>
                    <a:pt x="35" y="113"/>
                    <a:pt x="35" y="113"/>
                    <a:pt x="35" y="113"/>
                  </a:cubicBezTo>
                  <a:cubicBezTo>
                    <a:pt x="36" y="112"/>
                    <a:pt x="36" y="112"/>
                    <a:pt x="36" y="112"/>
                  </a:cubicBezTo>
                  <a:cubicBezTo>
                    <a:pt x="35" y="112"/>
                    <a:pt x="35" y="112"/>
                    <a:pt x="35" y="112"/>
                  </a:cubicBezTo>
                  <a:cubicBezTo>
                    <a:pt x="35" y="113"/>
                    <a:pt x="35" y="113"/>
                    <a:pt x="35" y="113"/>
                  </a:cubicBezTo>
                  <a:close/>
                  <a:moveTo>
                    <a:pt x="35" y="114"/>
                  </a:moveTo>
                  <a:cubicBezTo>
                    <a:pt x="35" y="113"/>
                    <a:pt x="35" y="113"/>
                    <a:pt x="35" y="113"/>
                  </a:cubicBezTo>
                  <a:cubicBezTo>
                    <a:pt x="35" y="113"/>
                    <a:pt x="35" y="113"/>
                    <a:pt x="35" y="113"/>
                  </a:cubicBezTo>
                  <a:cubicBezTo>
                    <a:pt x="35" y="113"/>
                    <a:pt x="35" y="113"/>
                    <a:pt x="35" y="113"/>
                  </a:cubicBezTo>
                  <a:cubicBezTo>
                    <a:pt x="35" y="114"/>
                    <a:pt x="35" y="114"/>
                    <a:pt x="35" y="114"/>
                  </a:cubicBezTo>
                  <a:close/>
                  <a:moveTo>
                    <a:pt x="35" y="115"/>
                  </a:moveTo>
                  <a:cubicBezTo>
                    <a:pt x="36" y="115"/>
                    <a:pt x="36" y="115"/>
                    <a:pt x="36" y="115"/>
                  </a:cubicBezTo>
                  <a:cubicBezTo>
                    <a:pt x="35" y="115"/>
                    <a:pt x="35" y="115"/>
                    <a:pt x="35" y="115"/>
                  </a:cubicBezTo>
                  <a:cubicBezTo>
                    <a:pt x="35" y="115"/>
                    <a:pt x="35" y="115"/>
                    <a:pt x="35" y="115"/>
                  </a:cubicBezTo>
                  <a:cubicBezTo>
                    <a:pt x="35" y="115"/>
                    <a:pt x="35" y="115"/>
                    <a:pt x="35" y="115"/>
                  </a:cubicBezTo>
                  <a:cubicBezTo>
                    <a:pt x="35" y="115"/>
                    <a:pt x="35" y="115"/>
                    <a:pt x="35" y="115"/>
                  </a:cubicBezTo>
                  <a:close/>
                  <a:moveTo>
                    <a:pt x="36" y="116"/>
                  </a:moveTo>
                  <a:cubicBezTo>
                    <a:pt x="37" y="116"/>
                    <a:pt x="37" y="116"/>
                    <a:pt x="37" y="116"/>
                  </a:cubicBezTo>
                  <a:cubicBezTo>
                    <a:pt x="37" y="115"/>
                    <a:pt x="37" y="115"/>
                    <a:pt x="37" y="115"/>
                  </a:cubicBezTo>
                  <a:cubicBezTo>
                    <a:pt x="36" y="115"/>
                    <a:pt x="36" y="115"/>
                    <a:pt x="36" y="115"/>
                  </a:cubicBezTo>
                  <a:cubicBezTo>
                    <a:pt x="36" y="115"/>
                    <a:pt x="36" y="115"/>
                    <a:pt x="36" y="115"/>
                  </a:cubicBezTo>
                  <a:cubicBezTo>
                    <a:pt x="36" y="115"/>
                    <a:pt x="36" y="116"/>
                    <a:pt x="36" y="116"/>
                  </a:cubicBezTo>
                  <a:close/>
                  <a:moveTo>
                    <a:pt x="33" y="118"/>
                  </a:moveTo>
                  <a:cubicBezTo>
                    <a:pt x="34" y="117"/>
                    <a:pt x="34" y="117"/>
                    <a:pt x="34" y="117"/>
                  </a:cubicBezTo>
                  <a:cubicBezTo>
                    <a:pt x="34" y="117"/>
                    <a:pt x="34" y="117"/>
                    <a:pt x="34" y="117"/>
                  </a:cubicBezTo>
                  <a:cubicBezTo>
                    <a:pt x="34" y="117"/>
                    <a:pt x="34" y="117"/>
                    <a:pt x="34" y="117"/>
                  </a:cubicBezTo>
                  <a:cubicBezTo>
                    <a:pt x="33" y="117"/>
                    <a:pt x="33" y="117"/>
                    <a:pt x="33" y="117"/>
                  </a:cubicBezTo>
                  <a:cubicBezTo>
                    <a:pt x="33" y="117"/>
                    <a:pt x="33" y="117"/>
                    <a:pt x="33" y="117"/>
                  </a:cubicBezTo>
                  <a:cubicBezTo>
                    <a:pt x="33" y="118"/>
                    <a:pt x="33" y="118"/>
                    <a:pt x="33" y="118"/>
                  </a:cubicBezTo>
                  <a:close/>
                  <a:moveTo>
                    <a:pt x="35" y="119"/>
                  </a:moveTo>
                  <a:cubicBezTo>
                    <a:pt x="36" y="118"/>
                    <a:pt x="36" y="118"/>
                    <a:pt x="36" y="118"/>
                  </a:cubicBezTo>
                  <a:cubicBezTo>
                    <a:pt x="37" y="117"/>
                    <a:pt x="37" y="117"/>
                    <a:pt x="37" y="117"/>
                  </a:cubicBezTo>
                  <a:cubicBezTo>
                    <a:pt x="37" y="117"/>
                    <a:pt x="37" y="117"/>
                    <a:pt x="37" y="117"/>
                  </a:cubicBezTo>
                  <a:cubicBezTo>
                    <a:pt x="36" y="117"/>
                    <a:pt x="36" y="117"/>
                    <a:pt x="36" y="117"/>
                  </a:cubicBezTo>
                  <a:cubicBezTo>
                    <a:pt x="35" y="117"/>
                    <a:pt x="35" y="117"/>
                    <a:pt x="35" y="117"/>
                  </a:cubicBezTo>
                  <a:cubicBezTo>
                    <a:pt x="35" y="118"/>
                    <a:pt x="35" y="118"/>
                    <a:pt x="35" y="118"/>
                  </a:cubicBezTo>
                  <a:cubicBezTo>
                    <a:pt x="35" y="118"/>
                    <a:pt x="35" y="118"/>
                    <a:pt x="35" y="118"/>
                  </a:cubicBezTo>
                  <a:cubicBezTo>
                    <a:pt x="34" y="118"/>
                    <a:pt x="34" y="118"/>
                    <a:pt x="34" y="118"/>
                  </a:cubicBezTo>
                  <a:cubicBezTo>
                    <a:pt x="34" y="119"/>
                    <a:pt x="34" y="119"/>
                    <a:pt x="34" y="119"/>
                  </a:cubicBezTo>
                  <a:cubicBezTo>
                    <a:pt x="34" y="119"/>
                    <a:pt x="34" y="119"/>
                    <a:pt x="34" y="119"/>
                  </a:cubicBezTo>
                  <a:cubicBezTo>
                    <a:pt x="35" y="119"/>
                    <a:pt x="35" y="119"/>
                    <a:pt x="35" y="119"/>
                  </a:cubicBezTo>
                  <a:cubicBezTo>
                    <a:pt x="35" y="119"/>
                    <a:pt x="35" y="119"/>
                    <a:pt x="35" y="119"/>
                  </a:cubicBezTo>
                  <a:close/>
                  <a:moveTo>
                    <a:pt x="36" y="119"/>
                  </a:moveTo>
                  <a:cubicBezTo>
                    <a:pt x="36" y="119"/>
                    <a:pt x="36" y="119"/>
                    <a:pt x="36" y="119"/>
                  </a:cubicBezTo>
                  <a:cubicBezTo>
                    <a:pt x="37" y="118"/>
                    <a:pt x="37" y="118"/>
                    <a:pt x="37" y="118"/>
                  </a:cubicBezTo>
                  <a:cubicBezTo>
                    <a:pt x="37" y="118"/>
                    <a:pt x="37" y="118"/>
                    <a:pt x="37" y="118"/>
                  </a:cubicBezTo>
                  <a:cubicBezTo>
                    <a:pt x="36" y="119"/>
                    <a:pt x="36" y="119"/>
                    <a:pt x="36" y="119"/>
                  </a:cubicBezTo>
                  <a:close/>
                  <a:moveTo>
                    <a:pt x="36" y="120"/>
                  </a:moveTo>
                  <a:cubicBezTo>
                    <a:pt x="36" y="119"/>
                    <a:pt x="36" y="119"/>
                    <a:pt x="36" y="119"/>
                  </a:cubicBezTo>
                  <a:cubicBezTo>
                    <a:pt x="36" y="119"/>
                    <a:pt x="36" y="119"/>
                    <a:pt x="36" y="119"/>
                  </a:cubicBezTo>
                  <a:cubicBezTo>
                    <a:pt x="36" y="119"/>
                    <a:pt x="36" y="119"/>
                    <a:pt x="36" y="119"/>
                  </a:cubicBezTo>
                  <a:cubicBezTo>
                    <a:pt x="36" y="120"/>
                    <a:pt x="36" y="120"/>
                    <a:pt x="36" y="120"/>
                  </a:cubicBezTo>
                  <a:close/>
                  <a:moveTo>
                    <a:pt x="34" y="120"/>
                  </a:moveTo>
                  <a:cubicBezTo>
                    <a:pt x="35" y="120"/>
                    <a:pt x="35" y="120"/>
                    <a:pt x="35" y="120"/>
                  </a:cubicBezTo>
                  <a:cubicBezTo>
                    <a:pt x="34" y="119"/>
                    <a:pt x="34" y="119"/>
                    <a:pt x="34" y="119"/>
                  </a:cubicBezTo>
                  <a:cubicBezTo>
                    <a:pt x="34" y="119"/>
                    <a:pt x="34" y="119"/>
                    <a:pt x="34" y="119"/>
                  </a:cubicBezTo>
                  <a:cubicBezTo>
                    <a:pt x="34" y="120"/>
                    <a:pt x="34" y="120"/>
                    <a:pt x="34" y="120"/>
                  </a:cubicBezTo>
                  <a:cubicBezTo>
                    <a:pt x="34" y="120"/>
                    <a:pt x="34" y="120"/>
                    <a:pt x="34" y="120"/>
                  </a:cubicBezTo>
                  <a:close/>
                  <a:moveTo>
                    <a:pt x="33" y="123"/>
                  </a:moveTo>
                  <a:cubicBezTo>
                    <a:pt x="33" y="123"/>
                    <a:pt x="33" y="123"/>
                    <a:pt x="33" y="123"/>
                  </a:cubicBezTo>
                  <a:cubicBezTo>
                    <a:pt x="33" y="123"/>
                    <a:pt x="33" y="123"/>
                    <a:pt x="33" y="123"/>
                  </a:cubicBezTo>
                  <a:cubicBezTo>
                    <a:pt x="34" y="122"/>
                    <a:pt x="34" y="122"/>
                    <a:pt x="34" y="122"/>
                  </a:cubicBezTo>
                  <a:cubicBezTo>
                    <a:pt x="35" y="122"/>
                    <a:pt x="35" y="122"/>
                    <a:pt x="35" y="122"/>
                  </a:cubicBezTo>
                  <a:cubicBezTo>
                    <a:pt x="35" y="122"/>
                    <a:pt x="35" y="122"/>
                    <a:pt x="35" y="122"/>
                  </a:cubicBezTo>
                  <a:cubicBezTo>
                    <a:pt x="35" y="122"/>
                    <a:pt x="35" y="122"/>
                    <a:pt x="35" y="122"/>
                  </a:cubicBezTo>
                  <a:cubicBezTo>
                    <a:pt x="34" y="122"/>
                    <a:pt x="34" y="122"/>
                    <a:pt x="34" y="122"/>
                  </a:cubicBezTo>
                  <a:cubicBezTo>
                    <a:pt x="33" y="122"/>
                    <a:pt x="33" y="122"/>
                    <a:pt x="33" y="122"/>
                  </a:cubicBezTo>
                  <a:cubicBezTo>
                    <a:pt x="33" y="122"/>
                    <a:pt x="33" y="122"/>
                    <a:pt x="33" y="122"/>
                  </a:cubicBezTo>
                  <a:cubicBezTo>
                    <a:pt x="33" y="122"/>
                    <a:pt x="33" y="123"/>
                    <a:pt x="33" y="123"/>
                  </a:cubicBezTo>
                  <a:close/>
                  <a:moveTo>
                    <a:pt x="32" y="125"/>
                  </a:moveTo>
                  <a:cubicBezTo>
                    <a:pt x="32" y="126"/>
                    <a:pt x="32" y="126"/>
                    <a:pt x="32" y="126"/>
                  </a:cubicBezTo>
                  <a:cubicBezTo>
                    <a:pt x="33" y="126"/>
                    <a:pt x="33" y="126"/>
                    <a:pt x="33" y="126"/>
                  </a:cubicBezTo>
                  <a:cubicBezTo>
                    <a:pt x="33" y="125"/>
                    <a:pt x="33" y="125"/>
                    <a:pt x="33" y="125"/>
                  </a:cubicBezTo>
                  <a:cubicBezTo>
                    <a:pt x="33" y="125"/>
                    <a:pt x="33" y="125"/>
                    <a:pt x="33" y="125"/>
                  </a:cubicBezTo>
                  <a:cubicBezTo>
                    <a:pt x="32" y="125"/>
                    <a:pt x="32" y="125"/>
                    <a:pt x="32" y="125"/>
                  </a:cubicBezTo>
                  <a:close/>
                  <a:moveTo>
                    <a:pt x="52" y="218"/>
                  </a:moveTo>
                  <a:cubicBezTo>
                    <a:pt x="52" y="217"/>
                    <a:pt x="52" y="217"/>
                    <a:pt x="52" y="217"/>
                  </a:cubicBezTo>
                  <a:cubicBezTo>
                    <a:pt x="53" y="217"/>
                    <a:pt x="53" y="217"/>
                    <a:pt x="53" y="217"/>
                  </a:cubicBezTo>
                  <a:cubicBezTo>
                    <a:pt x="53" y="217"/>
                    <a:pt x="53" y="217"/>
                    <a:pt x="53" y="217"/>
                  </a:cubicBezTo>
                  <a:cubicBezTo>
                    <a:pt x="53" y="218"/>
                    <a:pt x="53" y="218"/>
                    <a:pt x="53" y="218"/>
                  </a:cubicBezTo>
                  <a:cubicBezTo>
                    <a:pt x="52" y="218"/>
                    <a:pt x="52" y="218"/>
                    <a:pt x="52" y="218"/>
                  </a:cubicBezTo>
                  <a:cubicBezTo>
                    <a:pt x="52" y="218"/>
                    <a:pt x="52" y="218"/>
                    <a:pt x="52" y="218"/>
                  </a:cubicBezTo>
                  <a:cubicBezTo>
                    <a:pt x="52" y="218"/>
                    <a:pt x="52" y="218"/>
                    <a:pt x="52" y="218"/>
                  </a:cubicBezTo>
                  <a:close/>
                  <a:moveTo>
                    <a:pt x="47" y="215"/>
                  </a:moveTo>
                  <a:cubicBezTo>
                    <a:pt x="47" y="215"/>
                    <a:pt x="47" y="215"/>
                    <a:pt x="47" y="215"/>
                  </a:cubicBezTo>
                  <a:cubicBezTo>
                    <a:pt x="47" y="215"/>
                    <a:pt x="47" y="215"/>
                    <a:pt x="47" y="215"/>
                  </a:cubicBezTo>
                  <a:cubicBezTo>
                    <a:pt x="48" y="214"/>
                    <a:pt x="48" y="214"/>
                    <a:pt x="48" y="214"/>
                  </a:cubicBezTo>
                  <a:cubicBezTo>
                    <a:pt x="48" y="214"/>
                    <a:pt x="48" y="214"/>
                    <a:pt x="48" y="214"/>
                  </a:cubicBezTo>
                  <a:cubicBezTo>
                    <a:pt x="47" y="214"/>
                    <a:pt x="47" y="214"/>
                    <a:pt x="47" y="214"/>
                  </a:cubicBezTo>
                  <a:cubicBezTo>
                    <a:pt x="47" y="214"/>
                    <a:pt x="47" y="214"/>
                    <a:pt x="47" y="214"/>
                  </a:cubicBezTo>
                  <a:cubicBezTo>
                    <a:pt x="47" y="214"/>
                    <a:pt x="47" y="214"/>
                    <a:pt x="47" y="214"/>
                  </a:cubicBezTo>
                  <a:cubicBezTo>
                    <a:pt x="47" y="215"/>
                    <a:pt x="47" y="215"/>
                    <a:pt x="47" y="215"/>
                  </a:cubicBezTo>
                  <a:close/>
                  <a:moveTo>
                    <a:pt x="44" y="210"/>
                  </a:moveTo>
                  <a:cubicBezTo>
                    <a:pt x="44" y="210"/>
                    <a:pt x="44" y="210"/>
                    <a:pt x="44" y="210"/>
                  </a:cubicBezTo>
                  <a:cubicBezTo>
                    <a:pt x="44" y="210"/>
                    <a:pt x="44" y="210"/>
                    <a:pt x="44" y="210"/>
                  </a:cubicBezTo>
                  <a:cubicBezTo>
                    <a:pt x="45" y="210"/>
                    <a:pt x="45" y="210"/>
                    <a:pt x="45" y="210"/>
                  </a:cubicBezTo>
                  <a:cubicBezTo>
                    <a:pt x="45" y="209"/>
                    <a:pt x="45" y="209"/>
                    <a:pt x="45" y="209"/>
                  </a:cubicBezTo>
                  <a:cubicBezTo>
                    <a:pt x="44" y="209"/>
                    <a:pt x="44" y="209"/>
                    <a:pt x="44" y="209"/>
                  </a:cubicBezTo>
                  <a:cubicBezTo>
                    <a:pt x="44" y="210"/>
                    <a:pt x="44" y="210"/>
                    <a:pt x="44" y="210"/>
                  </a:cubicBezTo>
                  <a:close/>
                  <a:moveTo>
                    <a:pt x="42" y="210"/>
                  </a:moveTo>
                  <a:cubicBezTo>
                    <a:pt x="42" y="210"/>
                    <a:pt x="42" y="210"/>
                    <a:pt x="42" y="210"/>
                  </a:cubicBezTo>
                  <a:cubicBezTo>
                    <a:pt x="43" y="210"/>
                    <a:pt x="43" y="210"/>
                    <a:pt x="43" y="210"/>
                  </a:cubicBezTo>
                  <a:cubicBezTo>
                    <a:pt x="43" y="210"/>
                    <a:pt x="43" y="210"/>
                    <a:pt x="43" y="210"/>
                  </a:cubicBezTo>
                  <a:cubicBezTo>
                    <a:pt x="42" y="209"/>
                    <a:pt x="42" y="209"/>
                    <a:pt x="42" y="209"/>
                  </a:cubicBezTo>
                  <a:cubicBezTo>
                    <a:pt x="42" y="210"/>
                    <a:pt x="42" y="210"/>
                    <a:pt x="42" y="210"/>
                  </a:cubicBezTo>
                  <a:close/>
                  <a:moveTo>
                    <a:pt x="37" y="210"/>
                  </a:moveTo>
                  <a:cubicBezTo>
                    <a:pt x="37" y="210"/>
                    <a:pt x="37" y="210"/>
                    <a:pt x="37" y="210"/>
                  </a:cubicBezTo>
                  <a:cubicBezTo>
                    <a:pt x="38" y="210"/>
                    <a:pt x="38" y="210"/>
                    <a:pt x="38" y="210"/>
                  </a:cubicBezTo>
                  <a:cubicBezTo>
                    <a:pt x="38" y="211"/>
                    <a:pt x="38" y="211"/>
                    <a:pt x="38" y="211"/>
                  </a:cubicBezTo>
                  <a:cubicBezTo>
                    <a:pt x="39" y="211"/>
                    <a:pt x="39" y="211"/>
                    <a:pt x="39" y="211"/>
                  </a:cubicBezTo>
                  <a:cubicBezTo>
                    <a:pt x="38" y="210"/>
                    <a:pt x="38" y="210"/>
                    <a:pt x="38" y="210"/>
                  </a:cubicBezTo>
                  <a:cubicBezTo>
                    <a:pt x="38" y="210"/>
                    <a:pt x="38" y="210"/>
                    <a:pt x="38" y="210"/>
                  </a:cubicBezTo>
                  <a:cubicBezTo>
                    <a:pt x="37" y="210"/>
                    <a:pt x="37" y="210"/>
                    <a:pt x="37" y="210"/>
                  </a:cubicBezTo>
                  <a:close/>
                  <a:moveTo>
                    <a:pt x="31" y="186"/>
                  </a:moveTo>
                  <a:cubicBezTo>
                    <a:pt x="31" y="186"/>
                    <a:pt x="31" y="186"/>
                    <a:pt x="31" y="186"/>
                  </a:cubicBezTo>
                  <a:cubicBezTo>
                    <a:pt x="32" y="185"/>
                    <a:pt x="32" y="185"/>
                    <a:pt x="32" y="185"/>
                  </a:cubicBezTo>
                  <a:cubicBezTo>
                    <a:pt x="33" y="184"/>
                    <a:pt x="33" y="184"/>
                    <a:pt x="33" y="184"/>
                  </a:cubicBezTo>
                  <a:cubicBezTo>
                    <a:pt x="32" y="184"/>
                    <a:pt x="32" y="184"/>
                    <a:pt x="32" y="184"/>
                  </a:cubicBezTo>
                  <a:cubicBezTo>
                    <a:pt x="32" y="185"/>
                    <a:pt x="32" y="185"/>
                    <a:pt x="32" y="185"/>
                  </a:cubicBezTo>
                  <a:cubicBezTo>
                    <a:pt x="31" y="186"/>
                    <a:pt x="31" y="186"/>
                    <a:pt x="31" y="186"/>
                  </a:cubicBezTo>
                  <a:close/>
                  <a:moveTo>
                    <a:pt x="31" y="185"/>
                  </a:moveTo>
                  <a:cubicBezTo>
                    <a:pt x="31" y="185"/>
                    <a:pt x="31" y="185"/>
                    <a:pt x="31" y="185"/>
                  </a:cubicBezTo>
                  <a:cubicBezTo>
                    <a:pt x="31" y="185"/>
                    <a:pt x="31" y="185"/>
                    <a:pt x="31" y="185"/>
                  </a:cubicBezTo>
                  <a:cubicBezTo>
                    <a:pt x="32" y="185"/>
                    <a:pt x="32" y="185"/>
                    <a:pt x="32" y="185"/>
                  </a:cubicBezTo>
                  <a:cubicBezTo>
                    <a:pt x="32" y="184"/>
                    <a:pt x="32" y="184"/>
                    <a:pt x="32" y="184"/>
                  </a:cubicBezTo>
                  <a:cubicBezTo>
                    <a:pt x="32" y="184"/>
                    <a:pt x="32" y="184"/>
                    <a:pt x="32" y="184"/>
                  </a:cubicBezTo>
                  <a:cubicBezTo>
                    <a:pt x="31" y="185"/>
                    <a:pt x="31" y="185"/>
                    <a:pt x="31" y="185"/>
                  </a:cubicBezTo>
                  <a:close/>
                  <a:moveTo>
                    <a:pt x="27" y="177"/>
                  </a:moveTo>
                  <a:cubicBezTo>
                    <a:pt x="27" y="177"/>
                    <a:pt x="27" y="177"/>
                    <a:pt x="27" y="177"/>
                  </a:cubicBezTo>
                  <a:cubicBezTo>
                    <a:pt x="27" y="177"/>
                    <a:pt x="27" y="177"/>
                    <a:pt x="27" y="177"/>
                  </a:cubicBezTo>
                  <a:cubicBezTo>
                    <a:pt x="28" y="177"/>
                    <a:pt x="28" y="177"/>
                    <a:pt x="28" y="177"/>
                  </a:cubicBezTo>
                  <a:cubicBezTo>
                    <a:pt x="28" y="177"/>
                    <a:pt x="28" y="177"/>
                    <a:pt x="28" y="177"/>
                  </a:cubicBezTo>
                  <a:cubicBezTo>
                    <a:pt x="28" y="176"/>
                    <a:pt x="28" y="176"/>
                    <a:pt x="28" y="176"/>
                  </a:cubicBezTo>
                  <a:cubicBezTo>
                    <a:pt x="27" y="177"/>
                    <a:pt x="27" y="177"/>
                    <a:pt x="27" y="177"/>
                  </a:cubicBezTo>
                  <a:close/>
                  <a:moveTo>
                    <a:pt x="27" y="176"/>
                  </a:moveTo>
                  <a:cubicBezTo>
                    <a:pt x="27" y="176"/>
                    <a:pt x="27" y="176"/>
                    <a:pt x="27" y="176"/>
                  </a:cubicBezTo>
                  <a:cubicBezTo>
                    <a:pt x="28" y="176"/>
                    <a:pt x="28" y="176"/>
                    <a:pt x="28" y="176"/>
                  </a:cubicBezTo>
                  <a:cubicBezTo>
                    <a:pt x="28" y="175"/>
                    <a:pt x="28" y="175"/>
                    <a:pt x="28" y="175"/>
                  </a:cubicBezTo>
                  <a:cubicBezTo>
                    <a:pt x="27" y="175"/>
                    <a:pt x="27" y="175"/>
                    <a:pt x="27" y="175"/>
                  </a:cubicBezTo>
                  <a:cubicBezTo>
                    <a:pt x="27" y="176"/>
                    <a:pt x="27" y="176"/>
                    <a:pt x="27" y="176"/>
                  </a:cubicBezTo>
                  <a:close/>
                  <a:moveTo>
                    <a:pt x="27" y="168"/>
                  </a:moveTo>
                  <a:cubicBezTo>
                    <a:pt x="28" y="168"/>
                    <a:pt x="28" y="168"/>
                    <a:pt x="28" y="168"/>
                  </a:cubicBezTo>
                  <a:cubicBezTo>
                    <a:pt x="29" y="168"/>
                    <a:pt x="29" y="168"/>
                    <a:pt x="29" y="168"/>
                  </a:cubicBezTo>
                  <a:cubicBezTo>
                    <a:pt x="28" y="167"/>
                    <a:pt x="28" y="167"/>
                    <a:pt x="28" y="167"/>
                  </a:cubicBezTo>
                  <a:cubicBezTo>
                    <a:pt x="27" y="168"/>
                    <a:pt x="27" y="168"/>
                    <a:pt x="27" y="168"/>
                  </a:cubicBezTo>
                  <a:close/>
                  <a:moveTo>
                    <a:pt x="28" y="167"/>
                  </a:moveTo>
                  <a:cubicBezTo>
                    <a:pt x="28" y="167"/>
                    <a:pt x="28" y="167"/>
                    <a:pt x="28" y="167"/>
                  </a:cubicBezTo>
                  <a:cubicBezTo>
                    <a:pt x="29" y="167"/>
                    <a:pt x="29" y="167"/>
                    <a:pt x="29" y="167"/>
                  </a:cubicBezTo>
                  <a:cubicBezTo>
                    <a:pt x="29" y="167"/>
                    <a:pt x="29" y="167"/>
                    <a:pt x="29" y="167"/>
                  </a:cubicBezTo>
                  <a:cubicBezTo>
                    <a:pt x="29" y="167"/>
                    <a:pt x="29" y="167"/>
                    <a:pt x="29" y="167"/>
                  </a:cubicBezTo>
                  <a:cubicBezTo>
                    <a:pt x="28" y="167"/>
                    <a:pt x="28" y="167"/>
                    <a:pt x="28" y="167"/>
                  </a:cubicBezTo>
                  <a:cubicBezTo>
                    <a:pt x="28" y="167"/>
                    <a:pt x="28" y="167"/>
                    <a:pt x="28" y="167"/>
                  </a:cubicBezTo>
                  <a:close/>
                  <a:moveTo>
                    <a:pt x="26" y="167"/>
                  </a:moveTo>
                  <a:cubicBezTo>
                    <a:pt x="26" y="167"/>
                    <a:pt x="26" y="167"/>
                    <a:pt x="26" y="167"/>
                  </a:cubicBezTo>
                  <a:cubicBezTo>
                    <a:pt x="27" y="167"/>
                    <a:pt x="27" y="167"/>
                    <a:pt x="27" y="167"/>
                  </a:cubicBezTo>
                  <a:cubicBezTo>
                    <a:pt x="27" y="167"/>
                    <a:pt x="27" y="167"/>
                    <a:pt x="27" y="167"/>
                  </a:cubicBezTo>
                  <a:cubicBezTo>
                    <a:pt x="26" y="167"/>
                    <a:pt x="26" y="167"/>
                    <a:pt x="26" y="167"/>
                  </a:cubicBezTo>
                  <a:cubicBezTo>
                    <a:pt x="26" y="167"/>
                    <a:pt x="26" y="167"/>
                    <a:pt x="26" y="167"/>
                  </a:cubicBezTo>
                  <a:close/>
                  <a:moveTo>
                    <a:pt x="29" y="160"/>
                  </a:moveTo>
                  <a:cubicBezTo>
                    <a:pt x="28" y="160"/>
                    <a:pt x="28" y="160"/>
                    <a:pt x="28" y="160"/>
                  </a:cubicBezTo>
                  <a:cubicBezTo>
                    <a:pt x="29" y="160"/>
                    <a:pt x="29" y="160"/>
                    <a:pt x="29" y="160"/>
                  </a:cubicBezTo>
                  <a:cubicBezTo>
                    <a:pt x="29" y="160"/>
                    <a:pt x="29" y="160"/>
                    <a:pt x="29" y="160"/>
                  </a:cubicBezTo>
                  <a:cubicBezTo>
                    <a:pt x="29" y="160"/>
                    <a:pt x="29" y="160"/>
                    <a:pt x="29" y="160"/>
                  </a:cubicBezTo>
                  <a:cubicBezTo>
                    <a:pt x="30" y="159"/>
                    <a:pt x="30" y="159"/>
                    <a:pt x="30" y="159"/>
                  </a:cubicBezTo>
                  <a:cubicBezTo>
                    <a:pt x="29" y="159"/>
                    <a:pt x="29" y="159"/>
                    <a:pt x="29" y="159"/>
                  </a:cubicBezTo>
                  <a:cubicBezTo>
                    <a:pt x="29" y="160"/>
                    <a:pt x="29" y="160"/>
                    <a:pt x="29" y="160"/>
                  </a:cubicBezTo>
                  <a:close/>
                  <a:moveTo>
                    <a:pt x="36" y="157"/>
                  </a:moveTo>
                  <a:cubicBezTo>
                    <a:pt x="36" y="157"/>
                    <a:pt x="36" y="157"/>
                    <a:pt x="36" y="157"/>
                  </a:cubicBezTo>
                  <a:cubicBezTo>
                    <a:pt x="37" y="157"/>
                    <a:pt x="37" y="157"/>
                    <a:pt x="37" y="157"/>
                  </a:cubicBezTo>
                  <a:cubicBezTo>
                    <a:pt x="37" y="157"/>
                    <a:pt x="37" y="157"/>
                    <a:pt x="37" y="157"/>
                  </a:cubicBezTo>
                  <a:cubicBezTo>
                    <a:pt x="36" y="157"/>
                    <a:pt x="36" y="157"/>
                    <a:pt x="36" y="157"/>
                  </a:cubicBezTo>
                  <a:cubicBezTo>
                    <a:pt x="36" y="157"/>
                    <a:pt x="36" y="157"/>
                    <a:pt x="36" y="157"/>
                  </a:cubicBezTo>
                  <a:cubicBezTo>
                    <a:pt x="36" y="157"/>
                    <a:pt x="36" y="157"/>
                    <a:pt x="36" y="157"/>
                  </a:cubicBezTo>
                  <a:close/>
                  <a:moveTo>
                    <a:pt x="33" y="153"/>
                  </a:moveTo>
                  <a:cubicBezTo>
                    <a:pt x="33" y="154"/>
                    <a:pt x="33" y="154"/>
                    <a:pt x="33" y="154"/>
                  </a:cubicBezTo>
                  <a:cubicBezTo>
                    <a:pt x="33" y="154"/>
                    <a:pt x="33" y="154"/>
                    <a:pt x="33" y="154"/>
                  </a:cubicBezTo>
                  <a:cubicBezTo>
                    <a:pt x="34" y="154"/>
                    <a:pt x="34" y="154"/>
                    <a:pt x="34" y="154"/>
                  </a:cubicBezTo>
                  <a:cubicBezTo>
                    <a:pt x="34" y="153"/>
                    <a:pt x="34" y="153"/>
                    <a:pt x="34" y="153"/>
                  </a:cubicBezTo>
                  <a:cubicBezTo>
                    <a:pt x="33" y="153"/>
                    <a:pt x="33" y="153"/>
                    <a:pt x="33" y="153"/>
                  </a:cubicBezTo>
                  <a:cubicBezTo>
                    <a:pt x="33" y="153"/>
                    <a:pt x="33" y="153"/>
                    <a:pt x="33" y="153"/>
                  </a:cubicBezTo>
                  <a:close/>
                  <a:moveTo>
                    <a:pt x="36" y="153"/>
                  </a:moveTo>
                  <a:cubicBezTo>
                    <a:pt x="37" y="153"/>
                    <a:pt x="37" y="153"/>
                    <a:pt x="37" y="153"/>
                  </a:cubicBezTo>
                  <a:cubicBezTo>
                    <a:pt x="37" y="153"/>
                    <a:pt x="37" y="153"/>
                    <a:pt x="37" y="153"/>
                  </a:cubicBezTo>
                  <a:cubicBezTo>
                    <a:pt x="38" y="153"/>
                    <a:pt x="38" y="153"/>
                    <a:pt x="38" y="153"/>
                  </a:cubicBezTo>
                  <a:cubicBezTo>
                    <a:pt x="37" y="153"/>
                    <a:pt x="37" y="153"/>
                    <a:pt x="37" y="153"/>
                  </a:cubicBezTo>
                  <a:cubicBezTo>
                    <a:pt x="36" y="153"/>
                    <a:pt x="36" y="153"/>
                    <a:pt x="36" y="153"/>
                  </a:cubicBezTo>
                  <a:close/>
                  <a:moveTo>
                    <a:pt x="34" y="153"/>
                  </a:moveTo>
                  <a:cubicBezTo>
                    <a:pt x="35" y="153"/>
                    <a:pt x="35" y="153"/>
                    <a:pt x="35" y="153"/>
                  </a:cubicBezTo>
                  <a:cubicBezTo>
                    <a:pt x="36" y="153"/>
                    <a:pt x="36" y="153"/>
                    <a:pt x="36" y="153"/>
                  </a:cubicBezTo>
                  <a:cubicBezTo>
                    <a:pt x="37" y="152"/>
                    <a:pt x="37" y="152"/>
                    <a:pt x="37" y="152"/>
                  </a:cubicBezTo>
                  <a:cubicBezTo>
                    <a:pt x="36" y="152"/>
                    <a:pt x="36" y="152"/>
                    <a:pt x="36" y="152"/>
                  </a:cubicBezTo>
                  <a:cubicBezTo>
                    <a:pt x="35" y="152"/>
                    <a:pt x="35" y="152"/>
                    <a:pt x="35" y="152"/>
                  </a:cubicBezTo>
                  <a:cubicBezTo>
                    <a:pt x="34" y="152"/>
                    <a:pt x="34" y="152"/>
                    <a:pt x="34" y="152"/>
                  </a:cubicBezTo>
                  <a:cubicBezTo>
                    <a:pt x="34" y="153"/>
                    <a:pt x="34" y="153"/>
                    <a:pt x="34" y="153"/>
                  </a:cubicBezTo>
                  <a:close/>
                  <a:moveTo>
                    <a:pt x="42" y="137"/>
                  </a:moveTo>
                  <a:cubicBezTo>
                    <a:pt x="42" y="138"/>
                    <a:pt x="42" y="138"/>
                    <a:pt x="42" y="138"/>
                  </a:cubicBezTo>
                  <a:cubicBezTo>
                    <a:pt x="43" y="138"/>
                    <a:pt x="43" y="138"/>
                    <a:pt x="43" y="138"/>
                  </a:cubicBezTo>
                  <a:cubicBezTo>
                    <a:pt x="43" y="137"/>
                    <a:pt x="43" y="137"/>
                    <a:pt x="43" y="137"/>
                  </a:cubicBezTo>
                  <a:cubicBezTo>
                    <a:pt x="43" y="137"/>
                    <a:pt x="43" y="137"/>
                    <a:pt x="43" y="137"/>
                  </a:cubicBezTo>
                  <a:cubicBezTo>
                    <a:pt x="42" y="137"/>
                    <a:pt x="42" y="137"/>
                    <a:pt x="42" y="137"/>
                  </a:cubicBezTo>
                  <a:close/>
                  <a:moveTo>
                    <a:pt x="42" y="135"/>
                  </a:moveTo>
                  <a:cubicBezTo>
                    <a:pt x="41" y="135"/>
                    <a:pt x="41" y="135"/>
                    <a:pt x="41" y="135"/>
                  </a:cubicBezTo>
                  <a:cubicBezTo>
                    <a:pt x="42" y="136"/>
                    <a:pt x="42" y="136"/>
                    <a:pt x="42" y="136"/>
                  </a:cubicBezTo>
                  <a:cubicBezTo>
                    <a:pt x="43" y="136"/>
                    <a:pt x="43" y="136"/>
                    <a:pt x="43" y="136"/>
                  </a:cubicBezTo>
                  <a:cubicBezTo>
                    <a:pt x="42" y="135"/>
                    <a:pt x="42" y="135"/>
                    <a:pt x="42" y="135"/>
                  </a:cubicBezTo>
                  <a:cubicBezTo>
                    <a:pt x="42" y="135"/>
                    <a:pt x="42" y="135"/>
                    <a:pt x="42" y="135"/>
                  </a:cubicBezTo>
                  <a:close/>
                  <a:moveTo>
                    <a:pt x="39" y="130"/>
                  </a:moveTo>
                  <a:cubicBezTo>
                    <a:pt x="40" y="130"/>
                    <a:pt x="40" y="130"/>
                    <a:pt x="40" y="130"/>
                  </a:cubicBezTo>
                  <a:cubicBezTo>
                    <a:pt x="40" y="129"/>
                    <a:pt x="40" y="129"/>
                    <a:pt x="40" y="129"/>
                  </a:cubicBezTo>
                  <a:cubicBezTo>
                    <a:pt x="41" y="129"/>
                    <a:pt x="41" y="129"/>
                    <a:pt x="41" y="129"/>
                  </a:cubicBezTo>
                  <a:cubicBezTo>
                    <a:pt x="41" y="129"/>
                    <a:pt x="41" y="129"/>
                    <a:pt x="41" y="129"/>
                  </a:cubicBezTo>
                  <a:cubicBezTo>
                    <a:pt x="40" y="129"/>
                    <a:pt x="40" y="129"/>
                    <a:pt x="40" y="129"/>
                  </a:cubicBezTo>
                  <a:cubicBezTo>
                    <a:pt x="40" y="128"/>
                    <a:pt x="40" y="128"/>
                    <a:pt x="40" y="128"/>
                  </a:cubicBezTo>
                  <a:cubicBezTo>
                    <a:pt x="39" y="129"/>
                    <a:pt x="39" y="129"/>
                    <a:pt x="39" y="129"/>
                  </a:cubicBezTo>
                  <a:cubicBezTo>
                    <a:pt x="39" y="129"/>
                    <a:pt x="39" y="129"/>
                    <a:pt x="39" y="129"/>
                  </a:cubicBezTo>
                  <a:cubicBezTo>
                    <a:pt x="39" y="130"/>
                    <a:pt x="39" y="130"/>
                    <a:pt x="39" y="130"/>
                  </a:cubicBezTo>
                  <a:close/>
                  <a:moveTo>
                    <a:pt x="39" y="133"/>
                  </a:moveTo>
                  <a:cubicBezTo>
                    <a:pt x="40" y="133"/>
                    <a:pt x="40" y="133"/>
                    <a:pt x="40" y="133"/>
                  </a:cubicBezTo>
                  <a:cubicBezTo>
                    <a:pt x="40" y="133"/>
                    <a:pt x="40" y="133"/>
                    <a:pt x="40" y="133"/>
                  </a:cubicBezTo>
                  <a:cubicBezTo>
                    <a:pt x="41" y="132"/>
                    <a:pt x="41" y="132"/>
                    <a:pt x="41" y="132"/>
                  </a:cubicBezTo>
                  <a:cubicBezTo>
                    <a:pt x="41" y="131"/>
                    <a:pt x="41" y="131"/>
                    <a:pt x="41" y="131"/>
                  </a:cubicBezTo>
                  <a:cubicBezTo>
                    <a:pt x="40" y="131"/>
                    <a:pt x="40" y="131"/>
                    <a:pt x="40" y="131"/>
                  </a:cubicBezTo>
                  <a:cubicBezTo>
                    <a:pt x="40" y="131"/>
                    <a:pt x="40" y="131"/>
                    <a:pt x="40" y="131"/>
                  </a:cubicBezTo>
                  <a:cubicBezTo>
                    <a:pt x="39" y="133"/>
                    <a:pt x="39" y="133"/>
                    <a:pt x="39" y="133"/>
                  </a:cubicBezTo>
                  <a:close/>
                  <a:moveTo>
                    <a:pt x="36" y="133"/>
                  </a:moveTo>
                  <a:cubicBezTo>
                    <a:pt x="37" y="133"/>
                    <a:pt x="37" y="133"/>
                    <a:pt x="37" y="133"/>
                  </a:cubicBezTo>
                  <a:cubicBezTo>
                    <a:pt x="38" y="133"/>
                    <a:pt x="38" y="133"/>
                    <a:pt x="38" y="133"/>
                  </a:cubicBezTo>
                  <a:cubicBezTo>
                    <a:pt x="38" y="132"/>
                    <a:pt x="38" y="132"/>
                    <a:pt x="38" y="132"/>
                  </a:cubicBezTo>
                  <a:cubicBezTo>
                    <a:pt x="38" y="131"/>
                    <a:pt x="38" y="131"/>
                    <a:pt x="38" y="131"/>
                  </a:cubicBezTo>
                  <a:cubicBezTo>
                    <a:pt x="37" y="132"/>
                    <a:pt x="37" y="132"/>
                    <a:pt x="37" y="132"/>
                  </a:cubicBezTo>
                  <a:cubicBezTo>
                    <a:pt x="36" y="132"/>
                    <a:pt x="36" y="132"/>
                    <a:pt x="36" y="132"/>
                  </a:cubicBezTo>
                  <a:cubicBezTo>
                    <a:pt x="36" y="133"/>
                    <a:pt x="36" y="133"/>
                    <a:pt x="36" y="133"/>
                  </a:cubicBezTo>
                  <a:close/>
                  <a:moveTo>
                    <a:pt x="31" y="137"/>
                  </a:moveTo>
                  <a:cubicBezTo>
                    <a:pt x="31" y="137"/>
                    <a:pt x="31" y="137"/>
                    <a:pt x="31" y="137"/>
                  </a:cubicBezTo>
                  <a:cubicBezTo>
                    <a:pt x="31" y="138"/>
                    <a:pt x="31" y="138"/>
                    <a:pt x="31" y="138"/>
                  </a:cubicBezTo>
                  <a:cubicBezTo>
                    <a:pt x="32" y="138"/>
                    <a:pt x="32" y="138"/>
                    <a:pt x="32" y="138"/>
                  </a:cubicBezTo>
                  <a:cubicBezTo>
                    <a:pt x="32" y="137"/>
                    <a:pt x="32" y="137"/>
                    <a:pt x="32" y="137"/>
                  </a:cubicBezTo>
                  <a:cubicBezTo>
                    <a:pt x="32" y="137"/>
                    <a:pt x="32" y="137"/>
                    <a:pt x="32" y="137"/>
                  </a:cubicBezTo>
                  <a:cubicBezTo>
                    <a:pt x="31" y="137"/>
                    <a:pt x="31" y="137"/>
                    <a:pt x="31" y="137"/>
                  </a:cubicBezTo>
                  <a:close/>
                  <a:moveTo>
                    <a:pt x="41" y="144"/>
                  </a:moveTo>
                  <a:cubicBezTo>
                    <a:pt x="41" y="145"/>
                    <a:pt x="41" y="145"/>
                    <a:pt x="41" y="145"/>
                  </a:cubicBezTo>
                  <a:cubicBezTo>
                    <a:pt x="42" y="144"/>
                    <a:pt x="42" y="144"/>
                    <a:pt x="42" y="144"/>
                  </a:cubicBezTo>
                  <a:cubicBezTo>
                    <a:pt x="42" y="145"/>
                    <a:pt x="42" y="145"/>
                    <a:pt x="42" y="145"/>
                  </a:cubicBezTo>
                  <a:cubicBezTo>
                    <a:pt x="42" y="146"/>
                    <a:pt x="42" y="146"/>
                    <a:pt x="42" y="146"/>
                  </a:cubicBezTo>
                  <a:cubicBezTo>
                    <a:pt x="42" y="146"/>
                    <a:pt x="42" y="146"/>
                    <a:pt x="42" y="146"/>
                  </a:cubicBezTo>
                  <a:cubicBezTo>
                    <a:pt x="43" y="146"/>
                    <a:pt x="43" y="146"/>
                    <a:pt x="43" y="146"/>
                  </a:cubicBezTo>
                  <a:cubicBezTo>
                    <a:pt x="43" y="145"/>
                    <a:pt x="43" y="145"/>
                    <a:pt x="43" y="145"/>
                  </a:cubicBezTo>
                  <a:cubicBezTo>
                    <a:pt x="44" y="144"/>
                    <a:pt x="44" y="144"/>
                    <a:pt x="44" y="144"/>
                  </a:cubicBezTo>
                  <a:cubicBezTo>
                    <a:pt x="43" y="144"/>
                    <a:pt x="43" y="144"/>
                    <a:pt x="43" y="144"/>
                  </a:cubicBezTo>
                  <a:cubicBezTo>
                    <a:pt x="43" y="144"/>
                    <a:pt x="43" y="144"/>
                    <a:pt x="43" y="144"/>
                  </a:cubicBezTo>
                  <a:cubicBezTo>
                    <a:pt x="42" y="144"/>
                    <a:pt x="42" y="144"/>
                    <a:pt x="42" y="144"/>
                  </a:cubicBezTo>
                  <a:cubicBezTo>
                    <a:pt x="41" y="144"/>
                    <a:pt x="41" y="144"/>
                    <a:pt x="41" y="144"/>
                  </a:cubicBezTo>
                  <a:close/>
                  <a:moveTo>
                    <a:pt x="31" y="147"/>
                  </a:moveTo>
                  <a:cubicBezTo>
                    <a:pt x="31" y="147"/>
                    <a:pt x="31" y="147"/>
                    <a:pt x="31" y="147"/>
                  </a:cubicBezTo>
                  <a:cubicBezTo>
                    <a:pt x="33" y="147"/>
                    <a:pt x="33" y="147"/>
                    <a:pt x="33" y="147"/>
                  </a:cubicBezTo>
                  <a:cubicBezTo>
                    <a:pt x="33" y="148"/>
                    <a:pt x="33" y="148"/>
                    <a:pt x="33" y="148"/>
                  </a:cubicBezTo>
                  <a:cubicBezTo>
                    <a:pt x="34" y="148"/>
                    <a:pt x="34" y="148"/>
                    <a:pt x="34" y="148"/>
                  </a:cubicBezTo>
                  <a:cubicBezTo>
                    <a:pt x="34" y="148"/>
                    <a:pt x="34" y="148"/>
                    <a:pt x="34" y="148"/>
                  </a:cubicBezTo>
                  <a:cubicBezTo>
                    <a:pt x="37" y="147"/>
                    <a:pt x="37" y="147"/>
                    <a:pt x="37" y="147"/>
                  </a:cubicBezTo>
                  <a:cubicBezTo>
                    <a:pt x="38" y="147"/>
                    <a:pt x="38" y="147"/>
                    <a:pt x="38" y="147"/>
                  </a:cubicBezTo>
                  <a:cubicBezTo>
                    <a:pt x="40" y="146"/>
                    <a:pt x="40" y="146"/>
                    <a:pt x="40" y="146"/>
                  </a:cubicBezTo>
                  <a:cubicBezTo>
                    <a:pt x="39" y="145"/>
                    <a:pt x="39" y="145"/>
                    <a:pt x="39" y="145"/>
                  </a:cubicBezTo>
                  <a:cubicBezTo>
                    <a:pt x="39" y="144"/>
                    <a:pt x="39" y="144"/>
                    <a:pt x="39" y="144"/>
                  </a:cubicBezTo>
                  <a:cubicBezTo>
                    <a:pt x="38" y="144"/>
                    <a:pt x="38" y="144"/>
                    <a:pt x="38" y="144"/>
                  </a:cubicBezTo>
                  <a:cubicBezTo>
                    <a:pt x="37" y="144"/>
                    <a:pt x="37" y="144"/>
                    <a:pt x="37" y="144"/>
                  </a:cubicBezTo>
                  <a:cubicBezTo>
                    <a:pt x="37" y="142"/>
                    <a:pt x="37" y="142"/>
                    <a:pt x="37" y="142"/>
                  </a:cubicBezTo>
                  <a:cubicBezTo>
                    <a:pt x="36" y="140"/>
                    <a:pt x="36" y="140"/>
                    <a:pt x="36" y="140"/>
                  </a:cubicBezTo>
                  <a:cubicBezTo>
                    <a:pt x="34" y="140"/>
                    <a:pt x="34" y="140"/>
                    <a:pt x="34" y="140"/>
                  </a:cubicBezTo>
                  <a:cubicBezTo>
                    <a:pt x="34" y="139"/>
                    <a:pt x="34" y="139"/>
                    <a:pt x="34" y="139"/>
                  </a:cubicBezTo>
                  <a:cubicBezTo>
                    <a:pt x="32" y="139"/>
                    <a:pt x="32" y="139"/>
                    <a:pt x="32" y="139"/>
                  </a:cubicBezTo>
                  <a:cubicBezTo>
                    <a:pt x="31" y="139"/>
                    <a:pt x="31" y="139"/>
                    <a:pt x="31" y="139"/>
                  </a:cubicBezTo>
                  <a:cubicBezTo>
                    <a:pt x="31" y="139"/>
                    <a:pt x="31" y="139"/>
                    <a:pt x="31" y="139"/>
                  </a:cubicBezTo>
                  <a:cubicBezTo>
                    <a:pt x="30" y="140"/>
                    <a:pt x="30" y="140"/>
                    <a:pt x="30" y="140"/>
                  </a:cubicBezTo>
                  <a:cubicBezTo>
                    <a:pt x="30" y="141"/>
                    <a:pt x="30" y="141"/>
                    <a:pt x="30" y="141"/>
                  </a:cubicBezTo>
                  <a:cubicBezTo>
                    <a:pt x="31" y="142"/>
                    <a:pt x="31" y="142"/>
                    <a:pt x="31" y="142"/>
                  </a:cubicBezTo>
                  <a:cubicBezTo>
                    <a:pt x="32" y="142"/>
                    <a:pt x="32" y="142"/>
                    <a:pt x="32" y="142"/>
                  </a:cubicBezTo>
                  <a:cubicBezTo>
                    <a:pt x="31" y="142"/>
                    <a:pt x="31" y="142"/>
                    <a:pt x="31" y="142"/>
                  </a:cubicBezTo>
                  <a:cubicBezTo>
                    <a:pt x="30" y="142"/>
                    <a:pt x="30" y="142"/>
                    <a:pt x="30" y="142"/>
                  </a:cubicBezTo>
                  <a:cubicBezTo>
                    <a:pt x="30" y="143"/>
                    <a:pt x="30" y="143"/>
                    <a:pt x="30" y="143"/>
                  </a:cubicBezTo>
                  <a:cubicBezTo>
                    <a:pt x="30" y="143"/>
                    <a:pt x="30" y="143"/>
                    <a:pt x="30" y="143"/>
                  </a:cubicBezTo>
                  <a:cubicBezTo>
                    <a:pt x="31" y="144"/>
                    <a:pt x="31" y="144"/>
                    <a:pt x="31" y="144"/>
                  </a:cubicBezTo>
                  <a:cubicBezTo>
                    <a:pt x="30" y="144"/>
                    <a:pt x="30" y="144"/>
                    <a:pt x="30" y="144"/>
                  </a:cubicBezTo>
                  <a:cubicBezTo>
                    <a:pt x="30" y="144"/>
                    <a:pt x="30" y="144"/>
                    <a:pt x="30" y="144"/>
                  </a:cubicBezTo>
                  <a:cubicBezTo>
                    <a:pt x="30" y="145"/>
                    <a:pt x="30" y="145"/>
                    <a:pt x="30" y="145"/>
                  </a:cubicBezTo>
                  <a:cubicBezTo>
                    <a:pt x="32" y="146"/>
                    <a:pt x="32" y="146"/>
                    <a:pt x="32" y="146"/>
                  </a:cubicBezTo>
                  <a:cubicBezTo>
                    <a:pt x="33" y="146"/>
                    <a:pt x="33" y="146"/>
                    <a:pt x="33" y="146"/>
                  </a:cubicBezTo>
                  <a:cubicBezTo>
                    <a:pt x="33" y="146"/>
                    <a:pt x="33" y="146"/>
                    <a:pt x="33" y="146"/>
                  </a:cubicBezTo>
                  <a:cubicBezTo>
                    <a:pt x="35" y="145"/>
                    <a:pt x="35" y="145"/>
                    <a:pt x="35" y="145"/>
                  </a:cubicBezTo>
                  <a:cubicBezTo>
                    <a:pt x="34" y="146"/>
                    <a:pt x="34" y="146"/>
                    <a:pt x="34" y="146"/>
                  </a:cubicBezTo>
                  <a:cubicBezTo>
                    <a:pt x="33" y="147"/>
                    <a:pt x="33" y="147"/>
                    <a:pt x="33" y="147"/>
                  </a:cubicBezTo>
                  <a:cubicBezTo>
                    <a:pt x="32" y="146"/>
                    <a:pt x="32" y="146"/>
                    <a:pt x="32" y="146"/>
                  </a:cubicBezTo>
                  <a:cubicBezTo>
                    <a:pt x="31" y="146"/>
                    <a:pt x="31" y="146"/>
                    <a:pt x="31" y="146"/>
                  </a:cubicBezTo>
                  <a:lnTo>
                    <a:pt x="31" y="14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3" name="Freeform 161"/>
            <p:cNvSpPr>
              <a:spLocks noEditPoints="1"/>
            </p:cNvSpPr>
            <p:nvPr/>
          </p:nvSpPr>
          <p:spPr bwMode="auto">
            <a:xfrm>
              <a:off x="1363786" y="980728"/>
              <a:ext cx="2554514" cy="2091372"/>
            </a:xfrm>
            <a:custGeom>
              <a:avLst/>
              <a:gdLst>
                <a:gd name="T0" fmla="*/ 282 w 385"/>
                <a:gd name="T1" fmla="*/ 23 h 323"/>
                <a:gd name="T2" fmla="*/ 282 w 385"/>
                <a:gd name="T3" fmla="*/ 55 h 323"/>
                <a:gd name="T4" fmla="*/ 281 w 385"/>
                <a:gd name="T5" fmla="*/ 61 h 323"/>
                <a:gd name="T6" fmla="*/ 300 w 385"/>
                <a:gd name="T7" fmla="*/ 38 h 323"/>
                <a:gd name="T8" fmla="*/ 301 w 385"/>
                <a:gd name="T9" fmla="*/ 22 h 323"/>
                <a:gd name="T10" fmla="*/ 325 w 385"/>
                <a:gd name="T11" fmla="*/ 10 h 323"/>
                <a:gd name="T12" fmla="*/ 379 w 385"/>
                <a:gd name="T13" fmla="*/ 12 h 323"/>
                <a:gd name="T14" fmla="*/ 330 w 385"/>
                <a:gd name="T15" fmla="*/ 46 h 323"/>
                <a:gd name="T16" fmla="*/ 296 w 385"/>
                <a:gd name="T17" fmla="*/ 67 h 323"/>
                <a:gd name="T18" fmla="*/ 308 w 385"/>
                <a:gd name="T19" fmla="*/ 151 h 323"/>
                <a:gd name="T20" fmla="*/ 270 w 385"/>
                <a:gd name="T21" fmla="*/ 63 h 323"/>
                <a:gd name="T22" fmla="*/ 241 w 385"/>
                <a:gd name="T23" fmla="*/ 43 h 323"/>
                <a:gd name="T24" fmla="*/ 201 w 385"/>
                <a:gd name="T25" fmla="*/ 40 h 323"/>
                <a:gd name="T26" fmla="*/ 263 w 385"/>
                <a:gd name="T27" fmla="*/ 71 h 323"/>
                <a:gd name="T28" fmla="*/ 273 w 385"/>
                <a:gd name="T29" fmla="*/ 98 h 323"/>
                <a:gd name="T30" fmla="*/ 165 w 385"/>
                <a:gd name="T31" fmla="*/ 52 h 323"/>
                <a:gd name="T32" fmla="*/ 239 w 385"/>
                <a:gd name="T33" fmla="*/ 81 h 323"/>
                <a:gd name="T34" fmla="*/ 222 w 385"/>
                <a:gd name="T35" fmla="*/ 71 h 323"/>
                <a:gd name="T36" fmla="*/ 213 w 385"/>
                <a:gd name="T37" fmla="*/ 74 h 323"/>
                <a:gd name="T38" fmla="*/ 201 w 385"/>
                <a:gd name="T39" fmla="*/ 63 h 323"/>
                <a:gd name="T40" fmla="*/ 145 w 385"/>
                <a:gd name="T41" fmla="*/ 70 h 323"/>
                <a:gd name="T42" fmla="*/ 207 w 385"/>
                <a:gd name="T43" fmla="*/ 101 h 323"/>
                <a:gd name="T44" fmla="*/ 221 w 385"/>
                <a:gd name="T45" fmla="*/ 106 h 323"/>
                <a:gd name="T46" fmla="*/ 277 w 385"/>
                <a:gd name="T47" fmla="*/ 112 h 323"/>
                <a:gd name="T48" fmla="*/ 266 w 385"/>
                <a:gd name="T49" fmla="*/ 145 h 323"/>
                <a:gd name="T50" fmla="*/ 191 w 385"/>
                <a:gd name="T51" fmla="*/ 148 h 323"/>
                <a:gd name="T52" fmla="*/ 188 w 385"/>
                <a:gd name="T53" fmla="*/ 109 h 323"/>
                <a:gd name="T54" fmla="*/ 162 w 385"/>
                <a:gd name="T55" fmla="*/ 87 h 323"/>
                <a:gd name="T56" fmla="*/ 142 w 385"/>
                <a:gd name="T57" fmla="*/ 130 h 323"/>
                <a:gd name="T58" fmla="*/ 182 w 385"/>
                <a:gd name="T59" fmla="*/ 139 h 323"/>
                <a:gd name="T60" fmla="*/ 277 w 385"/>
                <a:gd name="T61" fmla="*/ 194 h 323"/>
                <a:gd name="T62" fmla="*/ 280 w 385"/>
                <a:gd name="T63" fmla="*/ 154 h 323"/>
                <a:gd name="T64" fmla="*/ 242 w 385"/>
                <a:gd name="T65" fmla="*/ 135 h 323"/>
                <a:gd name="T66" fmla="*/ 258 w 385"/>
                <a:gd name="T67" fmla="*/ 120 h 323"/>
                <a:gd name="T68" fmla="*/ 287 w 385"/>
                <a:gd name="T69" fmla="*/ 120 h 323"/>
                <a:gd name="T70" fmla="*/ 296 w 385"/>
                <a:gd name="T71" fmla="*/ 143 h 323"/>
                <a:gd name="T72" fmla="*/ 305 w 385"/>
                <a:gd name="T73" fmla="*/ 158 h 323"/>
                <a:gd name="T74" fmla="*/ 320 w 385"/>
                <a:gd name="T75" fmla="*/ 177 h 323"/>
                <a:gd name="T76" fmla="*/ 306 w 385"/>
                <a:gd name="T77" fmla="*/ 178 h 323"/>
                <a:gd name="T78" fmla="*/ 298 w 385"/>
                <a:gd name="T79" fmla="*/ 202 h 323"/>
                <a:gd name="T80" fmla="*/ 241 w 385"/>
                <a:gd name="T81" fmla="*/ 185 h 323"/>
                <a:gd name="T82" fmla="*/ 283 w 385"/>
                <a:gd name="T83" fmla="*/ 220 h 323"/>
                <a:gd name="T84" fmla="*/ 229 w 385"/>
                <a:gd name="T85" fmla="*/ 245 h 323"/>
                <a:gd name="T86" fmla="*/ 305 w 385"/>
                <a:gd name="T87" fmla="*/ 297 h 323"/>
                <a:gd name="T88" fmla="*/ 326 w 385"/>
                <a:gd name="T89" fmla="*/ 297 h 323"/>
                <a:gd name="T90" fmla="*/ 318 w 385"/>
                <a:gd name="T91" fmla="*/ 278 h 323"/>
                <a:gd name="T92" fmla="*/ 35 w 385"/>
                <a:gd name="T93" fmla="*/ 268 h 323"/>
                <a:gd name="T94" fmla="*/ 20 w 385"/>
                <a:gd name="T95" fmla="*/ 240 h 323"/>
                <a:gd name="T96" fmla="*/ 65 w 385"/>
                <a:gd name="T97" fmla="*/ 112 h 323"/>
                <a:gd name="T98" fmla="*/ 28 w 385"/>
                <a:gd name="T99" fmla="*/ 245 h 323"/>
                <a:gd name="T100" fmla="*/ 68 w 385"/>
                <a:gd name="T101" fmla="*/ 116 h 323"/>
                <a:gd name="T102" fmla="*/ 112 w 385"/>
                <a:gd name="T103" fmla="*/ 117 h 323"/>
                <a:gd name="T104" fmla="*/ 169 w 385"/>
                <a:gd name="T105" fmla="*/ 137 h 323"/>
                <a:gd name="T106" fmla="*/ 201 w 385"/>
                <a:gd name="T107" fmla="*/ 156 h 323"/>
                <a:gd name="T108" fmla="*/ 225 w 385"/>
                <a:gd name="T109" fmla="*/ 132 h 323"/>
                <a:gd name="T110" fmla="*/ 258 w 385"/>
                <a:gd name="T111" fmla="*/ 148 h 323"/>
                <a:gd name="T112" fmla="*/ 216 w 385"/>
                <a:gd name="T113" fmla="*/ 185 h 323"/>
                <a:gd name="T114" fmla="*/ 178 w 385"/>
                <a:gd name="T115" fmla="*/ 234 h 323"/>
                <a:gd name="T116" fmla="*/ 246 w 385"/>
                <a:gd name="T117" fmla="*/ 222 h 323"/>
                <a:gd name="T118" fmla="*/ 293 w 385"/>
                <a:gd name="T119" fmla="*/ 224 h 323"/>
                <a:gd name="T120" fmla="*/ 312 w 385"/>
                <a:gd name="T121" fmla="*/ 258 h 323"/>
                <a:gd name="T122" fmla="*/ 275 w 385"/>
                <a:gd name="T123" fmla="*/ 281 h 323"/>
                <a:gd name="T124" fmla="*/ 281 w 385"/>
                <a:gd name="T125" fmla="*/ 309 h 3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5" h="323">
                  <a:moveTo>
                    <a:pt x="278" y="57"/>
                  </a:moveTo>
                  <a:cubicBezTo>
                    <a:pt x="279" y="56"/>
                    <a:pt x="279" y="56"/>
                    <a:pt x="279" y="56"/>
                  </a:cubicBezTo>
                  <a:cubicBezTo>
                    <a:pt x="280" y="56"/>
                    <a:pt x="280" y="56"/>
                    <a:pt x="280" y="56"/>
                  </a:cubicBezTo>
                  <a:cubicBezTo>
                    <a:pt x="281" y="54"/>
                    <a:pt x="281" y="54"/>
                    <a:pt x="281" y="54"/>
                  </a:cubicBezTo>
                  <a:cubicBezTo>
                    <a:pt x="282" y="52"/>
                    <a:pt x="282" y="52"/>
                    <a:pt x="282" y="52"/>
                  </a:cubicBezTo>
                  <a:cubicBezTo>
                    <a:pt x="282" y="52"/>
                    <a:pt x="282" y="52"/>
                    <a:pt x="282" y="52"/>
                  </a:cubicBezTo>
                  <a:cubicBezTo>
                    <a:pt x="282" y="53"/>
                    <a:pt x="282" y="53"/>
                    <a:pt x="282" y="53"/>
                  </a:cubicBezTo>
                  <a:cubicBezTo>
                    <a:pt x="282" y="54"/>
                    <a:pt x="282" y="54"/>
                    <a:pt x="282" y="54"/>
                  </a:cubicBezTo>
                  <a:cubicBezTo>
                    <a:pt x="282" y="54"/>
                    <a:pt x="282" y="54"/>
                    <a:pt x="282" y="54"/>
                  </a:cubicBezTo>
                  <a:cubicBezTo>
                    <a:pt x="283" y="54"/>
                    <a:pt x="283" y="54"/>
                    <a:pt x="283" y="54"/>
                  </a:cubicBezTo>
                  <a:cubicBezTo>
                    <a:pt x="283" y="53"/>
                    <a:pt x="283" y="53"/>
                    <a:pt x="283" y="53"/>
                  </a:cubicBezTo>
                  <a:cubicBezTo>
                    <a:pt x="284" y="53"/>
                    <a:pt x="284" y="53"/>
                    <a:pt x="284" y="53"/>
                  </a:cubicBezTo>
                  <a:cubicBezTo>
                    <a:pt x="284" y="52"/>
                    <a:pt x="284" y="52"/>
                    <a:pt x="284" y="52"/>
                  </a:cubicBezTo>
                  <a:cubicBezTo>
                    <a:pt x="283" y="52"/>
                    <a:pt x="283" y="52"/>
                    <a:pt x="283" y="52"/>
                  </a:cubicBezTo>
                  <a:cubicBezTo>
                    <a:pt x="283" y="52"/>
                    <a:pt x="283" y="52"/>
                    <a:pt x="283" y="52"/>
                  </a:cubicBezTo>
                  <a:cubicBezTo>
                    <a:pt x="284" y="51"/>
                    <a:pt x="284" y="51"/>
                    <a:pt x="284" y="51"/>
                  </a:cubicBezTo>
                  <a:cubicBezTo>
                    <a:pt x="284" y="50"/>
                    <a:pt x="284" y="50"/>
                    <a:pt x="284" y="50"/>
                  </a:cubicBezTo>
                  <a:cubicBezTo>
                    <a:pt x="284" y="50"/>
                    <a:pt x="284" y="50"/>
                    <a:pt x="284" y="50"/>
                  </a:cubicBezTo>
                  <a:cubicBezTo>
                    <a:pt x="284" y="49"/>
                    <a:pt x="284" y="49"/>
                    <a:pt x="284" y="49"/>
                  </a:cubicBezTo>
                  <a:cubicBezTo>
                    <a:pt x="285" y="48"/>
                    <a:pt x="285" y="48"/>
                    <a:pt x="285" y="48"/>
                  </a:cubicBezTo>
                  <a:cubicBezTo>
                    <a:pt x="285" y="47"/>
                    <a:pt x="285" y="47"/>
                    <a:pt x="285" y="47"/>
                  </a:cubicBezTo>
                  <a:cubicBezTo>
                    <a:pt x="286" y="47"/>
                    <a:pt x="286" y="47"/>
                    <a:pt x="286" y="47"/>
                  </a:cubicBezTo>
                  <a:cubicBezTo>
                    <a:pt x="287" y="46"/>
                    <a:pt x="287" y="46"/>
                    <a:pt x="287" y="46"/>
                  </a:cubicBezTo>
                  <a:cubicBezTo>
                    <a:pt x="287" y="47"/>
                    <a:pt x="287" y="47"/>
                    <a:pt x="287" y="47"/>
                  </a:cubicBezTo>
                  <a:cubicBezTo>
                    <a:pt x="287" y="47"/>
                    <a:pt x="287" y="47"/>
                    <a:pt x="287" y="47"/>
                  </a:cubicBezTo>
                  <a:cubicBezTo>
                    <a:pt x="286" y="47"/>
                    <a:pt x="286" y="47"/>
                    <a:pt x="286" y="47"/>
                  </a:cubicBezTo>
                  <a:cubicBezTo>
                    <a:pt x="286" y="49"/>
                    <a:pt x="286" y="49"/>
                    <a:pt x="286" y="49"/>
                  </a:cubicBezTo>
                  <a:cubicBezTo>
                    <a:pt x="285" y="50"/>
                    <a:pt x="285" y="50"/>
                    <a:pt x="285" y="50"/>
                  </a:cubicBezTo>
                  <a:cubicBezTo>
                    <a:pt x="285" y="51"/>
                    <a:pt x="285" y="51"/>
                    <a:pt x="285" y="51"/>
                  </a:cubicBezTo>
                  <a:cubicBezTo>
                    <a:pt x="285" y="51"/>
                    <a:pt x="285" y="51"/>
                    <a:pt x="285" y="51"/>
                  </a:cubicBezTo>
                  <a:cubicBezTo>
                    <a:pt x="285" y="52"/>
                    <a:pt x="285" y="52"/>
                    <a:pt x="285" y="52"/>
                  </a:cubicBezTo>
                  <a:cubicBezTo>
                    <a:pt x="286" y="52"/>
                    <a:pt x="286" y="52"/>
                    <a:pt x="286" y="52"/>
                  </a:cubicBezTo>
                  <a:cubicBezTo>
                    <a:pt x="287" y="51"/>
                    <a:pt x="287" y="51"/>
                    <a:pt x="287" y="51"/>
                  </a:cubicBezTo>
                  <a:cubicBezTo>
                    <a:pt x="288" y="49"/>
                    <a:pt x="288" y="49"/>
                    <a:pt x="288" y="49"/>
                  </a:cubicBezTo>
                  <a:cubicBezTo>
                    <a:pt x="289" y="48"/>
                    <a:pt x="289" y="48"/>
                    <a:pt x="289" y="48"/>
                  </a:cubicBezTo>
                  <a:cubicBezTo>
                    <a:pt x="289" y="47"/>
                    <a:pt x="289" y="47"/>
                    <a:pt x="289" y="47"/>
                  </a:cubicBezTo>
                  <a:cubicBezTo>
                    <a:pt x="289" y="47"/>
                    <a:pt x="289" y="47"/>
                    <a:pt x="289" y="47"/>
                  </a:cubicBezTo>
                  <a:cubicBezTo>
                    <a:pt x="290" y="46"/>
                    <a:pt x="290" y="46"/>
                    <a:pt x="290" y="46"/>
                  </a:cubicBezTo>
                  <a:cubicBezTo>
                    <a:pt x="290" y="47"/>
                    <a:pt x="290" y="47"/>
                    <a:pt x="290" y="47"/>
                  </a:cubicBezTo>
                  <a:cubicBezTo>
                    <a:pt x="290" y="47"/>
                    <a:pt x="290" y="47"/>
                    <a:pt x="290" y="47"/>
                  </a:cubicBezTo>
                  <a:cubicBezTo>
                    <a:pt x="290" y="48"/>
                    <a:pt x="290" y="48"/>
                    <a:pt x="290" y="48"/>
                  </a:cubicBezTo>
                  <a:cubicBezTo>
                    <a:pt x="290" y="48"/>
                    <a:pt x="290" y="48"/>
                    <a:pt x="290" y="48"/>
                  </a:cubicBezTo>
                  <a:cubicBezTo>
                    <a:pt x="291" y="47"/>
                    <a:pt x="291" y="47"/>
                    <a:pt x="291" y="47"/>
                  </a:cubicBezTo>
                  <a:cubicBezTo>
                    <a:pt x="292" y="47"/>
                    <a:pt x="292" y="47"/>
                    <a:pt x="292" y="47"/>
                  </a:cubicBezTo>
                  <a:cubicBezTo>
                    <a:pt x="293" y="47"/>
                    <a:pt x="293" y="47"/>
                    <a:pt x="293" y="47"/>
                  </a:cubicBezTo>
                  <a:cubicBezTo>
                    <a:pt x="295" y="46"/>
                    <a:pt x="295" y="46"/>
                    <a:pt x="295" y="46"/>
                  </a:cubicBezTo>
                  <a:cubicBezTo>
                    <a:pt x="296" y="46"/>
                    <a:pt x="296" y="46"/>
                    <a:pt x="296" y="46"/>
                  </a:cubicBezTo>
                  <a:cubicBezTo>
                    <a:pt x="296" y="46"/>
                    <a:pt x="296" y="46"/>
                    <a:pt x="296" y="46"/>
                  </a:cubicBezTo>
                  <a:cubicBezTo>
                    <a:pt x="297" y="46"/>
                    <a:pt x="297" y="46"/>
                    <a:pt x="297" y="46"/>
                  </a:cubicBezTo>
                  <a:cubicBezTo>
                    <a:pt x="297" y="45"/>
                    <a:pt x="297" y="45"/>
                    <a:pt x="297" y="45"/>
                  </a:cubicBezTo>
                  <a:cubicBezTo>
                    <a:pt x="297" y="44"/>
                    <a:pt x="297" y="44"/>
                    <a:pt x="297" y="44"/>
                  </a:cubicBezTo>
                  <a:cubicBezTo>
                    <a:pt x="298" y="44"/>
                    <a:pt x="298" y="44"/>
                    <a:pt x="298" y="44"/>
                  </a:cubicBezTo>
                  <a:cubicBezTo>
                    <a:pt x="297" y="43"/>
                    <a:pt x="297" y="43"/>
                    <a:pt x="297" y="43"/>
                  </a:cubicBezTo>
                  <a:cubicBezTo>
                    <a:pt x="297" y="42"/>
                    <a:pt x="297" y="42"/>
                    <a:pt x="297" y="42"/>
                  </a:cubicBezTo>
                  <a:cubicBezTo>
                    <a:pt x="297" y="40"/>
                    <a:pt x="297" y="40"/>
                    <a:pt x="297" y="40"/>
                  </a:cubicBezTo>
                  <a:cubicBezTo>
                    <a:pt x="297" y="40"/>
                    <a:pt x="297" y="40"/>
                    <a:pt x="297" y="40"/>
                  </a:cubicBezTo>
                  <a:cubicBezTo>
                    <a:pt x="296" y="41"/>
                    <a:pt x="296" y="41"/>
                    <a:pt x="296" y="41"/>
                  </a:cubicBezTo>
                  <a:cubicBezTo>
                    <a:pt x="295" y="43"/>
                    <a:pt x="295" y="43"/>
                    <a:pt x="295" y="43"/>
                  </a:cubicBezTo>
                  <a:cubicBezTo>
                    <a:pt x="295" y="43"/>
                    <a:pt x="295" y="43"/>
                    <a:pt x="295" y="43"/>
                  </a:cubicBezTo>
                  <a:cubicBezTo>
                    <a:pt x="295" y="42"/>
                    <a:pt x="295" y="42"/>
                    <a:pt x="295" y="42"/>
                  </a:cubicBezTo>
                  <a:cubicBezTo>
                    <a:pt x="296" y="41"/>
                    <a:pt x="296" y="41"/>
                    <a:pt x="296" y="41"/>
                  </a:cubicBezTo>
                  <a:cubicBezTo>
                    <a:pt x="297" y="41"/>
                    <a:pt x="297" y="41"/>
                    <a:pt x="297" y="41"/>
                  </a:cubicBezTo>
                  <a:cubicBezTo>
                    <a:pt x="297" y="40"/>
                    <a:pt x="297" y="40"/>
                    <a:pt x="297" y="40"/>
                  </a:cubicBezTo>
                  <a:cubicBezTo>
                    <a:pt x="296" y="39"/>
                    <a:pt x="296" y="39"/>
                    <a:pt x="296" y="39"/>
                  </a:cubicBezTo>
                  <a:cubicBezTo>
                    <a:pt x="295" y="39"/>
                    <a:pt x="295" y="39"/>
                    <a:pt x="295" y="39"/>
                  </a:cubicBezTo>
                  <a:cubicBezTo>
                    <a:pt x="295" y="39"/>
                    <a:pt x="295" y="39"/>
                    <a:pt x="295" y="39"/>
                  </a:cubicBezTo>
                  <a:cubicBezTo>
                    <a:pt x="295" y="39"/>
                    <a:pt x="295" y="39"/>
                    <a:pt x="295" y="39"/>
                  </a:cubicBezTo>
                  <a:cubicBezTo>
                    <a:pt x="294" y="39"/>
                    <a:pt x="294" y="39"/>
                    <a:pt x="294" y="39"/>
                  </a:cubicBezTo>
                  <a:cubicBezTo>
                    <a:pt x="294" y="39"/>
                    <a:pt x="294" y="39"/>
                    <a:pt x="294" y="39"/>
                  </a:cubicBezTo>
                  <a:cubicBezTo>
                    <a:pt x="293" y="39"/>
                    <a:pt x="293" y="39"/>
                    <a:pt x="293" y="39"/>
                  </a:cubicBezTo>
                  <a:cubicBezTo>
                    <a:pt x="292" y="40"/>
                    <a:pt x="292" y="40"/>
                    <a:pt x="292" y="40"/>
                  </a:cubicBezTo>
                  <a:cubicBezTo>
                    <a:pt x="292" y="39"/>
                    <a:pt x="292" y="39"/>
                    <a:pt x="292" y="39"/>
                  </a:cubicBezTo>
                  <a:cubicBezTo>
                    <a:pt x="292" y="39"/>
                    <a:pt x="292" y="39"/>
                    <a:pt x="292" y="39"/>
                  </a:cubicBezTo>
                  <a:cubicBezTo>
                    <a:pt x="294" y="38"/>
                    <a:pt x="294" y="38"/>
                    <a:pt x="294" y="38"/>
                  </a:cubicBezTo>
                  <a:cubicBezTo>
                    <a:pt x="295" y="38"/>
                    <a:pt x="295" y="38"/>
                    <a:pt x="295" y="38"/>
                  </a:cubicBezTo>
                  <a:cubicBezTo>
                    <a:pt x="296" y="37"/>
                    <a:pt x="296" y="37"/>
                    <a:pt x="296" y="37"/>
                  </a:cubicBezTo>
                  <a:cubicBezTo>
                    <a:pt x="297" y="36"/>
                    <a:pt x="297" y="36"/>
                    <a:pt x="297" y="36"/>
                  </a:cubicBezTo>
                  <a:cubicBezTo>
                    <a:pt x="298" y="35"/>
                    <a:pt x="298" y="35"/>
                    <a:pt x="298" y="35"/>
                  </a:cubicBezTo>
                  <a:cubicBezTo>
                    <a:pt x="298" y="33"/>
                    <a:pt x="298" y="33"/>
                    <a:pt x="298" y="33"/>
                  </a:cubicBezTo>
                  <a:cubicBezTo>
                    <a:pt x="298" y="33"/>
                    <a:pt x="298" y="33"/>
                    <a:pt x="298" y="33"/>
                  </a:cubicBezTo>
                  <a:cubicBezTo>
                    <a:pt x="297" y="33"/>
                    <a:pt x="297" y="33"/>
                    <a:pt x="297" y="33"/>
                  </a:cubicBezTo>
                  <a:cubicBezTo>
                    <a:pt x="297" y="34"/>
                    <a:pt x="297" y="34"/>
                    <a:pt x="297" y="34"/>
                  </a:cubicBezTo>
                  <a:cubicBezTo>
                    <a:pt x="296" y="33"/>
                    <a:pt x="296" y="33"/>
                    <a:pt x="296" y="33"/>
                  </a:cubicBezTo>
                  <a:cubicBezTo>
                    <a:pt x="297" y="33"/>
                    <a:pt x="297" y="33"/>
                    <a:pt x="297" y="33"/>
                  </a:cubicBezTo>
                  <a:cubicBezTo>
                    <a:pt x="297" y="33"/>
                    <a:pt x="297" y="33"/>
                    <a:pt x="297" y="33"/>
                  </a:cubicBezTo>
                  <a:cubicBezTo>
                    <a:pt x="298" y="33"/>
                    <a:pt x="298" y="33"/>
                    <a:pt x="298" y="33"/>
                  </a:cubicBezTo>
                  <a:cubicBezTo>
                    <a:pt x="298" y="32"/>
                    <a:pt x="298" y="32"/>
                    <a:pt x="298" y="32"/>
                  </a:cubicBezTo>
                  <a:cubicBezTo>
                    <a:pt x="298" y="31"/>
                    <a:pt x="298" y="31"/>
                    <a:pt x="298" y="31"/>
                  </a:cubicBezTo>
                  <a:cubicBezTo>
                    <a:pt x="299" y="30"/>
                    <a:pt x="299" y="30"/>
                    <a:pt x="299" y="30"/>
                  </a:cubicBezTo>
                  <a:cubicBezTo>
                    <a:pt x="299" y="30"/>
                    <a:pt x="299" y="30"/>
                    <a:pt x="299" y="30"/>
                  </a:cubicBezTo>
                  <a:cubicBezTo>
                    <a:pt x="299" y="29"/>
                    <a:pt x="299" y="29"/>
                    <a:pt x="299" y="29"/>
                  </a:cubicBezTo>
                  <a:cubicBezTo>
                    <a:pt x="299" y="29"/>
                    <a:pt x="299" y="29"/>
                    <a:pt x="299" y="29"/>
                  </a:cubicBezTo>
                  <a:cubicBezTo>
                    <a:pt x="298" y="28"/>
                    <a:pt x="298" y="28"/>
                    <a:pt x="298" y="28"/>
                  </a:cubicBezTo>
                  <a:cubicBezTo>
                    <a:pt x="297" y="29"/>
                    <a:pt x="297" y="29"/>
                    <a:pt x="297" y="29"/>
                  </a:cubicBezTo>
                  <a:cubicBezTo>
                    <a:pt x="296" y="30"/>
                    <a:pt x="296" y="30"/>
                    <a:pt x="296" y="30"/>
                  </a:cubicBezTo>
                  <a:cubicBezTo>
                    <a:pt x="296" y="31"/>
                    <a:pt x="296" y="31"/>
                    <a:pt x="296" y="31"/>
                  </a:cubicBezTo>
                  <a:cubicBezTo>
                    <a:pt x="297" y="32"/>
                    <a:pt x="297" y="32"/>
                    <a:pt x="297" y="32"/>
                  </a:cubicBezTo>
                  <a:cubicBezTo>
                    <a:pt x="296" y="33"/>
                    <a:pt x="296" y="33"/>
                    <a:pt x="296" y="33"/>
                  </a:cubicBezTo>
                  <a:cubicBezTo>
                    <a:pt x="296" y="33"/>
                    <a:pt x="296" y="33"/>
                    <a:pt x="296" y="33"/>
                  </a:cubicBezTo>
                  <a:cubicBezTo>
                    <a:pt x="295" y="33"/>
                    <a:pt x="295" y="33"/>
                    <a:pt x="295" y="33"/>
                  </a:cubicBezTo>
                  <a:cubicBezTo>
                    <a:pt x="295" y="32"/>
                    <a:pt x="295" y="32"/>
                    <a:pt x="295" y="32"/>
                  </a:cubicBezTo>
                  <a:cubicBezTo>
                    <a:pt x="295" y="32"/>
                    <a:pt x="295" y="32"/>
                    <a:pt x="295" y="32"/>
                  </a:cubicBezTo>
                  <a:cubicBezTo>
                    <a:pt x="295" y="31"/>
                    <a:pt x="295" y="31"/>
                    <a:pt x="295" y="31"/>
                  </a:cubicBezTo>
                  <a:cubicBezTo>
                    <a:pt x="296" y="30"/>
                    <a:pt x="296" y="30"/>
                    <a:pt x="296" y="30"/>
                  </a:cubicBezTo>
                  <a:cubicBezTo>
                    <a:pt x="296" y="29"/>
                    <a:pt x="296" y="29"/>
                    <a:pt x="296" y="29"/>
                  </a:cubicBezTo>
                  <a:cubicBezTo>
                    <a:pt x="296" y="29"/>
                    <a:pt x="296" y="29"/>
                    <a:pt x="296" y="29"/>
                  </a:cubicBezTo>
                  <a:cubicBezTo>
                    <a:pt x="296" y="29"/>
                    <a:pt x="296" y="29"/>
                    <a:pt x="296" y="29"/>
                  </a:cubicBezTo>
                  <a:cubicBezTo>
                    <a:pt x="297" y="29"/>
                    <a:pt x="297" y="29"/>
                    <a:pt x="297" y="29"/>
                  </a:cubicBezTo>
                  <a:cubicBezTo>
                    <a:pt x="296" y="28"/>
                    <a:pt x="296" y="28"/>
                    <a:pt x="296" y="28"/>
                  </a:cubicBezTo>
                  <a:cubicBezTo>
                    <a:pt x="296" y="27"/>
                    <a:pt x="296" y="27"/>
                    <a:pt x="296" y="27"/>
                  </a:cubicBezTo>
                  <a:cubicBezTo>
                    <a:pt x="295" y="27"/>
                    <a:pt x="295" y="27"/>
                    <a:pt x="295" y="27"/>
                  </a:cubicBezTo>
                  <a:cubicBezTo>
                    <a:pt x="294" y="27"/>
                    <a:pt x="294" y="27"/>
                    <a:pt x="294" y="27"/>
                  </a:cubicBezTo>
                  <a:cubicBezTo>
                    <a:pt x="294" y="28"/>
                    <a:pt x="294" y="28"/>
                    <a:pt x="294" y="28"/>
                  </a:cubicBezTo>
                  <a:cubicBezTo>
                    <a:pt x="293" y="27"/>
                    <a:pt x="293" y="27"/>
                    <a:pt x="293" y="27"/>
                  </a:cubicBezTo>
                  <a:cubicBezTo>
                    <a:pt x="293" y="27"/>
                    <a:pt x="293" y="27"/>
                    <a:pt x="293" y="27"/>
                  </a:cubicBezTo>
                  <a:cubicBezTo>
                    <a:pt x="293" y="26"/>
                    <a:pt x="293" y="26"/>
                    <a:pt x="293" y="26"/>
                  </a:cubicBezTo>
                  <a:cubicBezTo>
                    <a:pt x="293" y="25"/>
                    <a:pt x="293" y="25"/>
                    <a:pt x="293" y="25"/>
                  </a:cubicBezTo>
                  <a:cubicBezTo>
                    <a:pt x="293" y="23"/>
                    <a:pt x="293" y="23"/>
                    <a:pt x="293" y="23"/>
                  </a:cubicBezTo>
                  <a:cubicBezTo>
                    <a:pt x="293" y="22"/>
                    <a:pt x="293" y="22"/>
                    <a:pt x="293" y="22"/>
                  </a:cubicBezTo>
                  <a:cubicBezTo>
                    <a:pt x="293" y="21"/>
                    <a:pt x="293" y="21"/>
                    <a:pt x="293" y="21"/>
                  </a:cubicBezTo>
                  <a:cubicBezTo>
                    <a:pt x="294" y="20"/>
                    <a:pt x="294" y="20"/>
                    <a:pt x="294" y="20"/>
                  </a:cubicBezTo>
                  <a:cubicBezTo>
                    <a:pt x="293" y="19"/>
                    <a:pt x="293" y="19"/>
                    <a:pt x="293" y="19"/>
                  </a:cubicBezTo>
                  <a:cubicBezTo>
                    <a:pt x="294" y="17"/>
                    <a:pt x="294" y="17"/>
                    <a:pt x="294" y="17"/>
                  </a:cubicBezTo>
                  <a:cubicBezTo>
                    <a:pt x="294" y="16"/>
                    <a:pt x="294" y="16"/>
                    <a:pt x="294" y="16"/>
                  </a:cubicBezTo>
                  <a:cubicBezTo>
                    <a:pt x="293" y="16"/>
                    <a:pt x="293" y="16"/>
                    <a:pt x="293" y="16"/>
                  </a:cubicBezTo>
                  <a:cubicBezTo>
                    <a:pt x="293" y="15"/>
                    <a:pt x="293" y="15"/>
                    <a:pt x="293" y="15"/>
                  </a:cubicBezTo>
                  <a:cubicBezTo>
                    <a:pt x="292" y="14"/>
                    <a:pt x="292" y="14"/>
                    <a:pt x="292" y="14"/>
                  </a:cubicBezTo>
                  <a:cubicBezTo>
                    <a:pt x="292" y="13"/>
                    <a:pt x="292" y="13"/>
                    <a:pt x="292" y="13"/>
                  </a:cubicBezTo>
                  <a:cubicBezTo>
                    <a:pt x="290" y="13"/>
                    <a:pt x="290" y="13"/>
                    <a:pt x="290" y="13"/>
                  </a:cubicBezTo>
                  <a:cubicBezTo>
                    <a:pt x="290" y="13"/>
                    <a:pt x="290" y="13"/>
                    <a:pt x="290" y="13"/>
                  </a:cubicBezTo>
                  <a:cubicBezTo>
                    <a:pt x="290" y="13"/>
                    <a:pt x="290" y="13"/>
                    <a:pt x="290" y="13"/>
                  </a:cubicBezTo>
                  <a:cubicBezTo>
                    <a:pt x="290" y="14"/>
                    <a:pt x="290" y="14"/>
                    <a:pt x="290" y="14"/>
                  </a:cubicBezTo>
                  <a:cubicBezTo>
                    <a:pt x="289" y="13"/>
                    <a:pt x="289" y="13"/>
                    <a:pt x="289" y="13"/>
                  </a:cubicBezTo>
                  <a:cubicBezTo>
                    <a:pt x="288" y="13"/>
                    <a:pt x="288" y="13"/>
                    <a:pt x="288" y="13"/>
                  </a:cubicBezTo>
                  <a:cubicBezTo>
                    <a:pt x="288" y="14"/>
                    <a:pt x="288" y="14"/>
                    <a:pt x="288" y="14"/>
                  </a:cubicBezTo>
                  <a:cubicBezTo>
                    <a:pt x="287" y="15"/>
                    <a:pt x="287" y="15"/>
                    <a:pt x="287" y="15"/>
                  </a:cubicBezTo>
                  <a:cubicBezTo>
                    <a:pt x="288" y="15"/>
                    <a:pt x="288" y="15"/>
                    <a:pt x="288" y="15"/>
                  </a:cubicBezTo>
                  <a:cubicBezTo>
                    <a:pt x="288" y="15"/>
                    <a:pt x="288" y="15"/>
                    <a:pt x="288" y="15"/>
                  </a:cubicBezTo>
                  <a:cubicBezTo>
                    <a:pt x="289" y="15"/>
                    <a:pt x="289" y="15"/>
                    <a:pt x="289" y="15"/>
                  </a:cubicBezTo>
                  <a:cubicBezTo>
                    <a:pt x="290" y="15"/>
                    <a:pt x="290" y="15"/>
                    <a:pt x="290" y="15"/>
                  </a:cubicBezTo>
                  <a:cubicBezTo>
                    <a:pt x="291" y="16"/>
                    <a:pt x="291" y="16"/>
                    <a:pt x="291" y="16"/>
                  </a:cubicBezTo>
                  <a:cubicBezTo>
                    <a:pt x="291" y="16"/>
                    <a:pt x="291" y="16"/>
                    <a:pt x="291" y="16"/>
                  </a:cubicBezTo>
                  <a:cubicBezTo>
                    <a:pt x="291" y="17"/>
                    <a:pt x="291" y="17"/>
                    <a:pt x="291" y="17"/>
                  </a:cubicBezTo>
                  <a:cubicBezTo>
                    <a:pt x="290" y="18"/>
                    <a:pt x="290" y="18"/>
                    <a:pt x="290" y="18"/>
                  </a:cubicBezTo>
                  <a:cubicBezTo>
                    <a:pt x="289" y="18"/>
                    <a:pt x="289" y="18"/>
                    <a:pt x="289" y="18"/>
                  </a:cubicBezTo>
                  <a:cubicBezTo>
                    <a:pt x="288" y="17"/>
                    <a:pt x="288" y="17"/>
                    <a:pt x="288" y="17"/>
                  </a:cubicBezTo>
                  <a:cubicBezTo>
                    <a:pt x="288" y="17"/>
                    <a:pt x="288" y="17"/>
                    <a:pt x="288" y="17"/>
                  </a:cubicBezTo>
                  <a:cubicBezTo>
                    <a:pt x="287" y="17"/>
                    <a:pt x="287" y="17"/>
                    <a:pt x="287" y="17"/>
                  </a:cubicBezTo>
                  <a:cubicBezTo>
                    <a:pt x="287" y="18"/>
                    <a:pt x="287" y="18"/>
                    <a:pt x="287" y="18"/>
                  </a:cubicBezTo>
                  <a:cubicBezTo>
                    <a:pt x="288" y="18"/>
                    <a:pt x="288" y="18"/>
                    <a:pt x="288" y="18"/>
                  </a:cubicBezTo>
                  <a:cubicBezTo>
                    <a:pt x="287" y="19"/>
                    <a:pt x="287" y="19"/>
                    <a:pt x="287" y="19"/>
                  </a:cubicBezTo>
                  <a:cubicBezTo>
                    <a:pt x="286" y="19"/>
                    <a:pt x="286" y="19"/>
                    <a:pt x="286" y="19"/>
                  </a:cubicBezTo>
                  <a:cubicBezTo>
                    <a:pt x="285" y="18"/>
                    <a:pt x="285" y="18"/>
                    <a:pt x="285" y="18"/>
                  </a:cubicBezTo>
                  <a:cubicBezTo>
                    <a:pt x="284" y="18"/>
                    <a:pt x="284" y="18"/>
                    <a:pt x="284" y="18"/>
                  </a:cubicBezTo>
                  <a:cubicBezTo>
                    <a:pt x="283" y="19"/>
                    <a:pt x="283" y="19"/>
                    <a:pt x="283" y="19"/>
                  </a:cubicBezTo>
                  <a:cubicBezTo>
                    <a:pt x="283" y="20"/>
                    <a:pt x="283" y="20"/>
                    <a:pt x="283" y="20"/>
                  </a:cubicBezTo>
                  <a:cubicBezTo>
                    <a:pt x="283" y="20"/>
                    <a:pt x="283" y="20"/>
                    <a:pt x="283" y="20"/>
                  </a:cubicBezTo>
                  <a:cubicBezTo>
                    <a:pt x="284" y="20"/>
                    <a:pt x="284" y="20"/>
                    <a:pt x="284" y="20"/>
                  </a:cubicBezTo>
                  <a:cubicBezTo>
                    <a:pt x="284" y="21"/>
                    <a:pt x="284" y="21"/>
                    <a:pt x="284" y="21"/>
                  </a:cubicBezTo>
                  <a:cubicBezTo>
                    <a:pt x="285" y="22"/>
                    <a:pt x="285" y="22"/>
                    <a:pt x="285" y="22"/>
                  </a:cubicBezTo>
                  <a:cubicBezTo>
                    <a:pt x="285" y="22"/>
                    <a:pt x="285" y="22"/>
                    <a:pt x="285" y="22"/>
                  </a:cubicBezTo>
                  <a:cubicBezTo>
                    <a:pt x="284" y="22"/>
                    <a:pt x="284" y="22"/>
                    <a:pt x="284" y="22"/>
                  </a:cubicBezTo>
                  <a:cubicBezTo>
                    <a:pt x="284" y="23"/>
                    <a:pt x="284" y="23"/>
                    <a:pt x="284" y="23"/>
                  </a:cubicBezTo>
                  <a:cubicBezTo>
                    <a:pt x="285" y="23"/>
                    <a:pt x="285" y="23"/>
                    <a:pt x="285" y="23"/>
                  </a:cubicBezTo>
                  <a:cubicBezTo>
                    <a:pt x="285" y="24"/>
                    <a:pt x="285" y="24"/>
                    <a:pt x="285" y="24"/>
                  </a:cubicBezTo>
                  <a:cubicBezTo>
                    <a:pt x="284" y="24"/>
                    <a:pt x="284" y="24"/>
                    <a:pt x="284" y="24"/>
                  </a:cubicBezTo>
                  <a:cubicBezTo>
                    <a:pt x="283" y="23"/>
                    <a:pt x="283" y="23"/>
                    <a:pt x="283" y="23"/>
                  </a:cubicBezTo>
                  <a:cubicBezTo>
                    <a:pt x="282" y="23"/>
                    <a:pt x="282" y="23"/>
                    <a:pt x="282" y="23"/>
                  </a:cubicBezTo>
                  <a:cubicBezTo>
                    <a:pt x="282" y="23"/>
                    <a:pt x="282" y="23"/>
                    <a:pt x="282" y="23"/>
                  </a:cubicBezTo>
                  <a:cubicBezTo>
                    <a:pt x="281" y="23"/>
                    <a:pt x="281" y="23"/>
                    <a:pt x="281" y="23"/>
                  </a:cubicBezTo>
                  <a:cubicBezTo>
                    <a:pt x="280" y="23"/>
                    <a:pt x="280" y="23"/>
                    <a:pt x="280" y="23"/>
                  </a:cubicBezTo>
                  <a:cubicBezTo>
                    <a:pt x="280" y="24"/>
                    <a:pt x="280" y="24"/>
                    <a:pt x="280" y="24"/>
                  </a:cubicBezTo>
                  <a:cubicBezTo>
                    <a:pt x="280" y="24"/>
                    <a:pt x="280" y="24"/>
                    <a:pt x="280" y="24"/>
                  </a:cubicBezTo>
                  <a:cubicBezTo>
                    <a:pt x="280" y="25"/>
                    <a:pt x="280" y="25"/>
                    <a:pt x="280" y="25"/>
                  </a:cubicBezTo>
                  <a:cubicBezTo>
                    <a:pt x="280" y="25"/>
                    <a:pt x="280" y="25"/>
                    <a:pt x="280" y="25"/>
                  </a:cubicBezTo>
                  <a:cubicBezTo>
                    <a:pt x="280" y="24"/>
                    <a:pt x="280" y="24"/>
                    <a:pt x="280" y="24"/>
                  </a:cubicBezTo>
                  <a:cubicBezTo>
                    <a:pt x="279" y="24"/>
                    <a:pt x="279" y="24"/>
                    <a:pt x="279" y="24"/>
                  </a:cubicBezTo>
                  <a:cubicBezTo>
                    <a:pt x="278" y="24"/>
                    <a:pt x="278" y="24"/>
                    <a:pt x="278" y="24"/>
                  </a:cubicBezTo>
                  <a:cubicBezTo>
                    <a:pt x="278" y="24"/>
                    <a:pt x="278" y="24"/>
                    <a:pt x="278" y="24"/>
                  </a:cubicBezTo>
                  <a:cubicBezTo>
                    <a:pt x="277" y="23"/>
                    <a:pt x="277" y="23"/>
                    <a:pt x="277" y="23"/>
                  </a:cubicBezTo>
                  <a:cubicBezTo>
                    <a:pt x="277" y="23"/>
                    <a:pt x="277" y="23"/>
                    <a:pt x="277" y="23"/>
                  </a:cubicBezTo>
                  <a:cubicBezTo>
                    <a:pt x="276" y="23"/>
                    <a:pt x="276" y="23"/>
                    <a:pt x="276" y="23"/>
                  </a:cubicBezTo>
                  <a:cubicBezTo>
                    <a:pt x="277" y="24"/>
                    <a:pt x="277" y="24"/>
                    <a:pt x="277" y="24"/>
                  </a:cubicBezTo>
                  <a:cubicBezTo>
                    <a:pt x="277" y="25"/>
                    <a:pt x="277" y="25"/>
                    <a:pt x="277" y="25"/>
                  </a:cubicBezTo>
                  <a:cubicBezTo>
                    <a:pt x="277" y="26"/>
                    <a:pt x="277" y="26"/>
                    <a:pt x="277" y="26"/>
                  </a:cubicBezTo>
                  <a:cubicBezTo>
                    <a:pt x="278" y="27"/>
                    <a:pt x="278" y="27"/>
                    <a:pt x="278" y="27"/>
                  </a:cubicBezTo>
                  <a:cubicBezTo>
                    <a:pt x="279" y="27"/>
                    <a:pt x="279" y="27"/>
                    <a:pt x="279" y="27"/>
                  </a:cubicBezTo>
                  <a:cubicBezTo>
                    <a:pt x="279" y="27"/>
                    <a:pt x="279" y="27"/>
                    <a:pt x="279" y="27"/>
                  </a:cubicBezTo>
                  <a:cubicBezTo>
                    <a:pt x="279" y="27"/>
                    <a:pt x="279" y="27"/>
                    <a:pt x="279" y="27"/>
                  </a:cubicBezTo>
                  <a:cubicBezTo>
                    <a:pt x="278" y="27"/>
                    <a:pt x="278" y="27"/>
                    <a:pt x="278" y="27"/>
                  </a:cubicBezTo>
                  <a:cubicBezTo>
                    <a:pt x="279" y="28"/>
                    <a:pt x="279" y="28"/>
                    <a:pt x="279" y="28"/>
                  </a:cubicBezTo>
                  <a:cubicBezTo>
                    <a:pt x="279" y="29"/>
                    <a:pt x="279" y="29"/>
                    <a:pt x="279" y="29"/>
                  </a:cubicBezTo>
                  <a:cubicBezTo>
                    <a:pt x="280" y="29"/>
                    <a:pt x="280" y="29"/>
                    <a:pt x="280" y="29"/>
                  </a:cubicBezTo>
                  <a:cubicBezTo>
                    <a:pt x="281" y="29"/>
                    <a:pt x="281" y="29"/>
                    <a:pt x="281" y="29"/>
                  </a:cubicBezTo>
                  <a:cubicBezTo>
                    <a:pt x="282" y="28"/>
                    <a:pt x="282" y="28"/>
                    <a:pt x="282" y="28"/>
                  </a:cubicBezTo>
                  <a:cubicBezTo>
                    <a:pt x="282" y="29"/>
                    <a:pt x="282" y="29"/>
                    <a:pt x="282" y="29"/>
                  </a:cubicBezTo>
                  <a:cubicBezTo>
                    <a:pt x="282" y="29"/>
                    <a:pt x="282" y="29"/>
                    <a:pt x="282" y="29"/>
                  </a:cubicBezTo>
                  <a:cubicBezTo>
                    <a:pt x="282" y="30"/>
                    <a:pt x="282" y="30"/>
                    <a:pt x="282" y="30"/>
                  </a:cubicBezTo>
                  <a:cubicBezTo>
                    <a:pt x="281" y="31"/>
                    <a:pt x="281" y="31"/>
                    <a:pt x="281" y="31"/>
                  </a:cubicBezTo>
                  <a:cubicBezTo>
                    <a:pt x="281" y="31"/>
                    <a:pt x="281" y="31"/>
                    <a:pt x="281" y="31"/>
                  </a:cubicBezTo>
                  <a:cubicBezTo>
                    <a:pt x="280" y="30"/>
                    <a:pt x="280" y="30"/>
                    <a:pt x="280" y="30"/>
                  </a:cubicBezTo>
                  <a:cubicBezTo>
                    <a:pt x="277" y="30"/>
                    <a:pt x="277" y="30"/>
                    <a:pt x="277" y="30"/>
                  </a:cubicBezTo>
                  <a:cubicBezTo>
                    <a:pt x="276" y="28"/>
                    <a:pt x="276" y="28"/>
                    <a:pt x="276" y="28"/>
                  </a:cubicBezTo>
                  <a:cubicBezTo>
                    <a:pt x="276" y="28"/>
                    <a:pt x="276" y="28"/>
                    <a:pt x="276" y="28"/>
                  </a:cubicBezTo>
                  <a:cubicBezTo>
                    <a:pt x="275" y="28"/>
                    <a:pt x="275" y="28"/>
                    <a:pt x="275" y="28"/>
                  </a:cubicBezTo>
                  <a:cubicBezTo>
                    <a:pt x="275" y="28"/>
                    <a:pt x="275" y="28"/>
                    <a:pt x="275" y="28"/>
                  </a:cubicBezTo>
                  <a:cubicBezTo>
                    <a:pt x="275" y="29"/>
                    <a:pt x="275" y="29"/>
                    <a:pt x="275" y="29"/>
                  </a:cubicBezTo>
                  <a:cubicBezTo>
                    <a:pt x="275" y="29"/>
                    <a:pt x="275" y="29"/>
                    <a:pt x="275" y="29"/>
                  </a:cubicBezTo>
                  <a:cubicBezTo>
                    <a:pt x="274" y="29"/>
                    <a:pt x="274" y="29"/>
                    <a:pt x="274" y="29"/>
                  </a:cubicBezTo>
                  <a:cubicBezTo>
                    <a:pt x="275" y="31"/>
                    <a:pt x="275" y="31"/>
                    <a:pt x="275" y="31"/>
                  </a:cubicBezTo>
                  <a:cubicBezTo>
                    <a:pt x="274" y="31"/>
                    <a:pt x="274" y="31"/>
                    <a:pt x="274" y="31"/>
                  </a:cubicBezTo>
                  <a:cubicBezTo>
                    <a:pt x="274" y="31"/>
                    <a:pt x="274" y="31"/>
                    <a:pt x="274" y="31"/>
                  </a:cubicBezTo>
                  <a:cubicBezTo>
                    <a:pt x="274" y="32"/>
                    <a:pt x="274" y="32"/>
                    <a:pt x="274" y="32"/>
                  </a:cubicBezTo>
                  <a:cubicBezTo>
                    <a:pt x="273" y="32"/>
                    <a:pt x="273" y="32"/>
                    <a:pt x="273" y="32"/>
                  </a:cubicBezTo>
                  <a:cubicBezTo>
                    <a:pt x="273" y="34"/>
                    <a:pt x="273" y="34"/>
                    <a:pt x="273" y="34"/>
                  </a:cubicBezTo>
                  <a:cubicBezTo>
                    <a:pt x="274" y="34"/>
                    <a:pt x="274" y="34"/>
                    <a:pt x="274" y="34"/>
                  </a:cubicBezTo>
                  <a:cubicBezTo>
                    <a:pt x="275" y="34"/>
                    <a:pt x="275" y="34"/>
                    <a:pt x="275" y="34"/>
                  </a:cubicBezTo>
                  <a:cubicBezTo>
                    <a:pt x="276" y="35"/>
                    <a:pt x="276" y="35"/>
                    <a:pt x="276" y="35"/>
                  </a:cubicBezTo>
                  <a:cubicBezTo>
                    <a:pt x="277" y="35"/>
                    <a:pt x="277" y="35"/>
                    <a:pt x="277" y="35"/>
                  </a:cubicBezTo>
                  <a:cubicBezTo>
                    <a:pt x="277" y="35"/>
                    <a:pt x="277" y="35"/>
                    <a:pt x="277" y="35"/>
                  </a:cubicBezTo>
                  <a:cubicBezTo>
                    <a:pt x="276" y="35"/>
                    <a:pt x="276" y="35"/>
                    <a:pt x="276" y="35"/>
                  </a:cubicBezTo>
                  <a:cubicBezTo>
                    <a:pt x="275" y="35"/>
                    <a:pt x="275" y="35"/>
                    <a:pt x="275" y="35"/>
                  </a:cubicBezTo>
                  <a:cubicBezTo>
                    <a:pt x="274" y="35"/>
                    <a:pt x="274" y="35"/>
                    <a:pt x="274" y="35"/>
                  </a:cubicBezTo>
                  <a:cubicBezTo>
                    <a:pt x="273" y="35"/>
                    <a:pt x="273" y="35"/>
                    <a:pt x="273" y="35"/>
                  </a:cubicBezTo>
                  <a:cubicBezTo>
                    <a:pt x="272" y="35"/>
                    <a:pt x="272" y="35"/>
                    <a:pt x="272" y="35"/>
                  </a:cubicBezTo>
                  <a:cubicBezTo>
                    <a:pt x="271" y="36"/>
                    <a:pt x="271" y="36"/>
                    <a:pt x="271" y="36"/>
                  </a:cubicBezTo>
                  <a:cubicBezTo>
                    <a:pt x="271" y="37"/>
                    <a:pt x="271" y="37"/>
                    <a:pt x="271" y="37"/>
                  </a:cubicBezTo>
                  <a:cubicBezTo>
                    <a:pt x="272" y="37"/>
                    <a:pt x="272" y="37"/>
                    <a:pt x="272" y="37"/>
                  </a:cubicBezTo>
                  <a:cubicBezTo>
                    <a:pt x="271" y="38"/>
                    <a:pt x="271" y="38"/>
                    <a:pt x="271" y="38"/>
                  </a:cubicBezTo>
                  <a:cubicBezTo>
                    <a:pt x="271" y="38"/>
                    <a:pt x="271" y="38"/>
                    <a:pt x="271" y="38"/>
                  </a:cubicBezTo>
                  <a:cubicBezTo>
                    <a:pt x="271" y="39"/>
                    <a:pt x="271" y="39"/>
                    <a:pt x="271" y="39"/>
                  </a:cubicBezTo>
                  <a:cubicBezTo>
                    <a:pt x="271" y="39"/>
                    <a:pt x="271" y="39"/>
                    <a:pt x="271" y="39"/>
                  </a:cubicBezTo>
                  <a:cubicBezTo>
                    <a:pt x="272" y="39"/>
                    <a:pt x="272" y="39"/>
                    <a:pt x="272" y="39"/>
                  </a:cubicBezTo>
                  <a:cubicBezTo>
                    <a:pt x="273" y="39"/>
                    <a:pt x="273" y="39"/>
                    <a:pt x="273" y="39"/>
                  </a:cubicBezTo>
                  <a:cubicBezTo>
                    <a:pt x="274" y="38"/>
                    <a:pt x="274" y="38"/>
                    <a:pt x="274" y="38"/>
                  </a:cubicBezTo>
                  <a:cubicBezTo>
                    <a:pt x="274" y="38"/>
                    <a:pt x="274" y="38"/>
                    <a:pt x="274" y="38"/>
                  </a:cubicBezTo>
                  <a:cubicBezTo>
                    <a:pt x="274" y="39"/>
                    <a:pt x="274" y="39"/>
                    <a:pt x="274" y="39"/>
                  </a:cubicBezTo>
                  <a:cubicBezTo>
                    <a:pt x="273" y="39"/>
                    <a:pt x="273" y="39"/>
                    <a:pt x="273" y="39"/>
                  </a:cubicBezTo>
                  <a:cubicBezTo>
                    <a:pt x="273" y="40"/>
                    <a:pt x="273" y="40"/>
                    <a:pt x="273" y="40"/>
                  </a:cubicBezTo>
                  <a:cubicBezTo>
                    <a:pt x="273" y="40"/>
                    <a:pt x="273" y="40"/>
                    <a:pt x="273" y="40"/>
                  </a:cubicBezTo>
                  <a:cubicBezTo>
                    <a:pt x="274" y="40"/>
                    <a:pt x="274" y="40"/>
                    <a:pt x="274" y="40"/>
                  </a:cubicBezTo>
                  <a:cubicBezTo>
                    <a:pt x="275" y="40"/>
                    <a:pt x="275" y="40"/>
                    <a:pt x="275" y="40"/>
                  </a:cubicBezTo>
                  <a:cubicBezTo>
                    <a:pt x="275" y="40"/>
                    <a:pt x="275" y="40"/>
                    <a:pt x="275" y="40"/>
                  </a:cubicBezTo>
                  <a:cubicBezTo>
                    <a:pt x="276" y="39"/>
                    <a:pt x="276" y="39"/>
                    <a:pt x="276" y="39"/>
                  </a:cubicBezTo>
                  <a:cubicBezTo>
                    <a:pt x="276" y="40"/>
                    <a:pt x="276" y="40"/>
                    <a:pt x="276" y="40"/>
                  </a:cubicBezTo>
                  <a:cubicBezTo>
                    <a:pt x="275" y="40"/>
                    <a:pt x="275" y="40"/>
                    <a:pt x="275" y="40"/>
                  </a:cubicBezTo>
                  <a:cubicBezTo>
                    <a:pt x="276" y="40"/>
                    <a:pt x="276" y="40"/>
                    <a:pt x="276" y="40"/>
                  </a:cubicBezTo>
                  <a:cubicBezTo>
                    <a:pt x="277" y="40"/>
                    <a:pt x="277" y="40"/>
                    <a:pt x="277" y="40"/>
                  </a:cubicBezTo>
                  <a:cubicBezTo>
                    <a:pt x="278" y="41"/>
                    <a:pt x="278" y="41"/>
                    <a:pt x="278" y="41"/>
                  </a:cubicBezTo>
                  <a:cubicBezTo>
                    <a:pt x="277" y="41"/>
                    <a:pt x="277" y="41"/>
                    <a:pt x="277" y="41"/>
                  </a:cubicBezTo>
                  <a:cubicBezTo>
                    <a:pt x="277" y="41"/>
                    <a:pt x="277" y="41"/>
                    <a:pt x="277" y="41"/>
                  </a:cubicBezTo>
                  <a:cubicBezTo>
                    <a:pt x="277" y="42"/>
                    <a:pt x="277" y="42"/>
                    <a:pt x="277" y="42"/>
                  </a:cubicBezTo>
                  <a:cubicBezTo>
                    <a:pt x="278" y="41"/>
                    <a:pt x="278" y="41"/>
                    <a:pt x="278" y="41"/>
                  </a:cubicBezTo>
                  <a:cubicBezTo>
                    <a:pt x="279" y="42"/>
                    <a:pt x="279" y="42"/>
                    <a:pt x="279" y="42"/>
                  </a:cubicBezTo>
                  <a:cubicBezTo>
                    <a:pt x="282" y="42"/>
                    <a:pt x="282" y="42"/>
                    <a:pt x="282" y="42"/>
                  </a:cubicBezTo>
                  <a:cubicBezTo>
                    <a:pt x="282" y="43"/>
                    <a:pt x="282" y="43"/>
                    <a:pt x="282" y="43"/>
                  </a:cubicBezTo>
                  <a:cubicBezTo>
                    <a:pt x="280" y="43"/>
                    <a:pt x="280" y="43"/>
                    <a:pt x="280" y="43"/>
                  </a:cubicBezTo>
                  <a:cubicBezTo>
                    <a:pt x="279" y="43"/>
                    <a:pt x="279" y="43"/>
                    <a:pt x="279" y="43"/>
                  </a:cubicBezTo>
                  <a:cubicBezTo>
                    <a:pt x="278" y="42"/>
                    <a:pt x="278" y="42"/>
                    <a:pt x="278" y="42"/>
                  </a:cubicBezTo>
                  <a:cubicBezTo>
                    <a:pt x="277" y="42"/>
                    <a:pt x="277" y="42"/>
                    <a:pt x="277" y="42"/>
                  </a:cubicBezTo>
                  <a:cubicBezTo>
                    <a:pt x="277" y="43"/>
                    <a:pt x="277" y="43"/>
                    <a:pt x="277" y="43"/>
                  </a:cubicBezTo>
                  <a:cubicBezTo>
                    <a:pt x="278" y="43"/>
                    <a:pt x="278" y="43"/>
                    <a:pt x="278" y="43"/>
                  </a:cubicBezTo>
                  <a:cubicBezTo>
                    <a:pt x="280" y="44"/>
                    <a:pt x="280" y="44"/>
                    <a:pt x="280" y="44"/>
                  </a:cubicBezTo>
                  <a:cubicBezTo>
                    <a:pt x="281" y="44"/>
                    <a:pt x="281" y="44"/>
                    <a:pt x="281" y="44"/>
                  </a:cubicBezTo>
                  <a:cubicBezTo>
                    <a:pt x="282" y="44"/>
                    <a:pt x="282" y="44"/>
                    <a:pt x="282" y="44"/>
                  </a:cubicBezTo>
                  <a:cubicBezTo>
                    <a:pt x="280" y="44"/>
                    <a:pt x="280" y="44"/>
                    <a:pt x="280" y="44"/>
                  </a:cubicBezTo>
                  <a:cubicBezTo>
                    <a:pt x="279" y="44"/>
                    <a:pt x="279" y="44"/>
                    <a:pt x="279" y="44"/>
                  </a:cubicBezTo>
                  <a:cubicBezTo>
                    <a:pt x="278" y="44"/>
                    <a:pt x="278" y="44"/>
                    <a:pt x="278" y="44"/>
                  </a:cubicBezTo>
                  <a:cubicBezTo>
                    <a:pt x="277" y="44"/>
                    <a:pt x="277" y="44"/>
                    <a:pt x="277" y="44"/>
                  </a:cubicBezTo>
                  <a:cubicBezTo>
                    <a:pt x="276" y="43"/>
                    <a:pt x="276" y="43"/>
                    <a:pt x="276" y="43"/>
                  </a:cubicBezTo>
                  <a:cubicBezTo>
                    <a:pt x="275" y="43"/>
                    <a:pt x="275" y="43"/>
                    <a:pt x="275" y="43"/>
                  </a:cubicBezTo>
                  <a:cubicBezTo>
                    <a:pt x="274" y="42"/>
                    <a:pt x="274" y="42"/>
                    <a:pt x="274" y="42"/>
                  </a:cubicBezTo>
                  <a:cubicBezTo>
                    <a:pt x="273" y="42"/>
                    <a:pt x="273" y="42"/>
                    <a:pt x="273" y="42"/>
                  </a:cubicBezTo>
                  <a:cubicBezTo>
                    <a:pt x="273" y="43"/>
                    <a:pt x="273" y="43"/>
                    <a:pt x="273" y="43"/>
                  </a:cubicBezTo>
                  <a:cubicBezTo>
                    <a:pt x="272" y="43"/>
                    <a:pt x="272" y="43"/>
                    <a:pt x="272" y="43"/>
                  </a:cubicBezTo>
                  <a:cubicBezTo>
                    <a:pt x="271" y="43"/>
                    <a:pt x="271" y="43"/>
                    <a:pt x="271" y="43"/>
                  </a:cubicBezTo>
                  <a:cubicBezTo>
                    <a:pt x="271" y="45"/>
                    <a:pt x="271" y="45"/>
                    <a:pt x="271" y="45"/>
                  </a:cubicBezTo>
                  <a:cubicBezTo>
                    <a:pt x="272" y="46"/>
                    <a:pt x="272" y="46"/>
                    <a:pt x="272" y="46"/>
                  </a:cubicBezTo>
                  <a:cubicBezTo>
                    <a:pt x="272" y="47"/>
                    <a:pt x="272" y="47"/>
                    <a:pt x="272" y="47"/>
                  </a:cubicBezTo>
                  <a:cubicBezTo>
                    <a:pt x="271" y="47"/>
                    <a:pt x="271" y="47"/>
                    <a:pt x="271" y="47"/>
                  </a:cubicBezTo>
                  <a:cubicBezTo>
                    <a:pt x="271" y="46"/>
                    <a:pt x="271" y="46"/>
                    <a:pt x="271" y="46"/>
                  </a:cubicBezTo>
                  <a:cubicBezTo>
                    <a:pt x="270" y="46"/>
                    <a:pt x="270" y="46"/>
                    <a:pt x="270" y="46"/>
                  </a:cubicBezTo>
                  <a:cubicBezTo>
                    <a:pt x="270" y="47"/>
                    <a:pt x="270" y="47"/>
                    <a:pt x="270" y="47"/>
                  </a:cubicBezTo>
                  <a:cubicBezTo>
                    <a:pt x="270" y="48"/>
                    <a:pt x="270" y="48"/>
                    <a:pt x="270" y="48"/>
                  </a:cubicBezTo>
                  <a:cubicBezTo>
                    <a:pt x="270" y="49"/>
                    <a:pt x="270" y="49"/>
                    <a:pt x="270" y="49"/>
                  </a:cubicBezTo>
                  <a:cubicBezTo>
                    <a:pt x="271" y="48"/>
                    <a:pt x="271" y="48"/>
                    <a:pt x="271" y="48"/>
                  </a:cubicBezTo>
                  <a:cubicBezTo>
                    <a:pt x="271" y="48"/>
                    <a:pt x="271" y="48"/>
                    <a:pt x="271" y="48"/>
                  </a:cubicBezTo>
                  <a:cubicBezTo>
                    <a:pt x="272" y="49"/>
                    <a:pt x="272" y="49"/>
                    <a:pt x="272" y="49"/>
                  </a:cubicBezTo>
                  <a:cubicBezTo>
                    <a:pt x="273" y="49"/>
                    <a:pt x="273" y="49"/>
                    <a:pt x="273" y="49"/>
                  </a:cubicBezTo>
                  <a:cubicBezTo>
                    <a:pt x="272" y="50"/>
                    <a:pt x="272" y="50"/>
                    <a:pt x="272" y="50"/>
                  </a:cubicBezTo>
                  <a:cubicBezTo>
                    <a:pt x="271" y="50"/>
                    <a:pt x="271" y="50"/>
                    <a:pt x="271" y="50"/>
                  </a:cubicBezTo>
                  <a:cubicBezTo>
                    <a:pt x="271" y="49"/>
                    <a:pt x="271" y="49"/>
                    <a:pt x="271" y="49"/>
                  </a:cubicBezTo>
                  <a:cubicBezTo>
                    <a:pt x="269" y="49"/>
                    <a:pt x="269" y="49"/>
                    <a:pt x="269" y="49"/>
                  </a:cubicBezTo>
                  <a:cubicBezTo>
                    <a:pt x="269" y="51"/>
                    <a:pt x="269" y="51"/>
                    <a:pt x="269" y="51"/>
                  </a:cubicBezTo>
                  <a:cubicBezTo>
                    <a:pt x="270" y="51"/>
                    <a:pt x="270" y="51"/>
                    <a:pt x="270" y="51"/>
                  </a:cubicBezTo>
                  <a:cubicBezTo>
                    <a:pt x="270" y="51"/>
                    <a:pt x="270" y="51"/>
                    <a:pt x="270" y="51"/>
                  </a:cubicBezTo>
                  <a:cubicBezTo>
                    <a:pt x="270" y="51"/>
                    <a:pt x="270" y="51"/>
                    <a:pt x="270" y="51"/>
                  </a:cubicBezTo>
                  <a:cubicBezTo>
                    <a:pt x="270" y="53"/>
                    <a:pt x="270" y="53"/>
                    <a:pt x="270" y="53"/>
                  </a:cubicBezTo>
                  <a:cubicBezTo>
                    <a:pt x="270" y="53"/>
                    <a:pt x="270" y="53"/>
                    <a:pt x="270" y="53"/>
                  </a:cubicBezTo>
                  <a:cubicBezTo>
                    <a:pt x="271" y="53"/>
                    <a:pt x="271" y="53"/>
                    <a:pt x="271" y="53"/>
                  </a:cubicBezTo>
                  <a:cubicBezTo>
                    <a:pt x="271" y="54"/>
                    <a:pt x="271" y="54"/>
                    <a:pt x="271" y="54"/>
                  </a:cubicBezTo>
                  <a:cubicBezTo>
                    <a:pt x="272" y="54"/>
                    <a:pt x="272" y="54"/>
                    <a:pt x="272" y="54"/>
                  </a:cubicBezTo>
                  <a:cubicBezTo>
                    <a:pt x="274" y="56"/>
                    <a:pt x="274" y="56"/>
                    <a:pt x="274" y="56"/>
                  </a:cubicBezTo>
                  <a:cubicBezTo>
                    <a:pt x="275" y="55"/>
                    <a:pt x="275" y="55"/>
                    <a:pt x="275" y="55"/>
                  </a:cubicBezTo>
                  <a:cubicBezTo>
                    <a:pt x="275" y="55"/>
                    <a:pt x="275" y="55"/>
                    <a:pt x="275" y="55"/>
                  </a:cubicBezTo>
                  <a:cubicBezTo>
                    <a:pt x="275" y="54"/>
                    <a:pt x="275" y="54"/>
                    <a:pt x="275" y="54"/>
                  </a:cubicBezTo>
                  <a:cubicBezTo>
                    <a:pt x="276" y="54"/>
                    <a:pt x="276" y="54"/>
                    <a:pt x="276" y="54"/>
                  </a:cubicBezTo>
                  <a:cubicBezTo>
                    <a:pt x="277" y="55"/>
                    <a:pt x="277" y="55"/>
                    <a:pt x="277" y="55"/>
                  </a:cubicBezTo>
                  <a:cubicBezTo>
                    <a:pt x="276" y="55"/>
                    <a:pt x="276" y="55"/>
                    <a:pt x="276" y="55"/>
                  </a:cubicBezTo>
                  <a:cubicBezTo>
                    <a:pt x="276" y="56"/>
                    <a:pt x="276" y="56"/>
                    <a:pt x="276" y="56"/>
                  </a:cubicBezTo>
                  <a:cubicBezTo>
                    <a:pt x="277" y="56"/>
                    <a:pt x="277" y="56"/>
                    <a:pt x="277" y="56"/>
                  </a:cubicBezTo>
                  <a:cubicBezTo>
                    <a:pt x="278" y="54"/>
                    <a:pt x="278" y="54"/>
                    <a:pt x="278" y="54"/>
                  </a:cubicBezTo>
                  <a:cubicBezTo>
                    <a:pt x="278" y="52"/>
                    <a:pt x="278" y="52"/>
                    <a:pt x="278" y="52"/>
                  </a:cubicBezTo>
                  <a:cubicBezTo>
                    <a:pt x="278" y="51"/>
                    <a:pt x="278" y="51"/>
                    <a:pt x="278" y="51"/>
                  </a:cubicBezTo>
                  <a:cubicBezTo>
                    <a:pt x="279" y="50"/>
                    <a:pt x="279" y="50"/>
                    <a:pt x="279" y="50"/>
                  </a:cubicBezTo>
                  <a:cubicBezTo>
                    <a:pt x="279" y="50"/>
                    <a:pt x="279" y="50"/>
                    <a:pt x="279" y="50"/>
                  </a:cubicBezTo>
                  <a:cubicBezTo>
                    <a:pt x="279" y="51"/>
                    <a:pt x="279" y="51"/>
                    <a:pt x="279" y="51"/>
                  </a:cubicBezTo>
                  <a:cubicBezTo>
                    <a:pt x="278" y="52"/>
                    <a:pt x="278" y="52"/>
                    <a:pt x="278" y="52"/>
                  </a:cubicBezTo>
                  <a:cubicBezTo>
                    <a:pt x="278" y="53"/>
                    <a:pt x="278" y="53"/>
                    <a:pt x="278" y="53"/>
                  </a:cubicBezTo>
                  <a:cubicBezTo>
                    <a:pt x="278" y="54"/>
                    <a:pt x="278" y="54"/>
                    <a:pt x="278" y="54"/>
                  </a:cubicBezTo>
                  <a:cubicBezTo>
                    <a:pt x="278" y="55"/>
                    <a:pt x="278" y="55"/>
                    <a:pt x="278" y="55"/>
                  </a:cubicBezTo>
                  <a:cubicBezTo>
                    <a:pt x="278" y="56"/>
                    <a:pt x="278" y="56"/>
                    <a:pt x="278" y="56"/>
                  </a:cubicBezTo>
                  <a:cubicBezTo>
                    <a:pt x="278" y="57"/>
                    <a:pt x="278" y="57"/>
                    <a:pt x="278" y="57"/>
                  </a:cubicBezTo>
                  <a:cubicBezTo>
                    <a:pt x="278" y="57"/>
                    <a:pt x="278" y="57"/>
                    <a:pt x="278" y="57"/>
                  </a:cubicBezTo>
                  <a:close/>
                  <a:moveTo>
                    <a:pt x="281" y="22"/>
                  </a:moveTo>
                  <a:cubicBezTo>
                    <a:pt x="281" y="21"/>
                    <a:pt x="281" y="21"/>
                    <a:pt x="281" y="21"/>
                  </a:cubicBezTo>
                  <a:cubicBezTo>
                    <a:pt x="281" y="21"/>
                    <a:pt x="281" y="21"/>
                    <a:pt x="281" y="21"/>
                  </a:cubicBezTo>
                  <a:cubicBezTo>
                    <a:pt x="282" y="22"/>
                    <a:pt x="282" y="22"/>
                    <a:pt x="282" y="22"/>
                  </a:cubicBezTo>
                  <a:cubicBezTo>
                    <a:pt x="282" y="22"/>
                    <a:pt x="282" y="22"/>
                    <a:pt x="282" y="22"/>
                  </a:cubicBezTo>
                  <a:cubicBezTo>
                    <a:pt x="283" y="22"/>
                    <a:pt x="283" y="22"/>
                    <a:pt x="283" y="22"/>
                  </a:cubicBezTo>
                  <a:cubicBezTo>
                    <a:pt x="282" y="22"/>
                    <a:pt x="282" y="22"/>
                    <a:pt x="282" y="22"/>
                  </a:cubicBezTo>
                  <a:cubicBezTo>
                    <a:pt x="282" y="22"/>
                    <a:pt x="282" y="22"/>
                    <a:pt x="282" y="22"/>
                  </a:cubicBezTo>
                  <a:cubicBezTo>
                    <a:pt x="281" y="22"/>
                    <a:pt x="281" y="22"/>
                    <a:pt x="281" y="22"/>
                  </a:cubicBezTo>
                  <a:cubicBezTo>
                    <a:pt x="281" y="22"/>
                    <a:pt x="281" y="22"/>
                    <a:pt x="281" y="22"/>
                  </a:cubicBezTo>
                  <a:close/>
                  <a:moveTo>
                    <a:pt x="281" y="57"/>
                  </a:moveTo>
                  <a:cubicBezTo>
                    <a:pt x="281" y="56"/>
                    <a:pt x="281" y="56"/>
                    <a:pt x="281" y="56"/>
                  </a:cubicBezTo>
                  <a:cubicBezTo>
                    <a:pt x="282" y="55"/>
                    <a:pt x="282" y="55"/>
                    <a:pt x="282" y="55"/>
                  </a:cubicBezTo>
                  <a:cubicBezTo>
                    <a:pt x="282" y="55"/>
                    <a:pt x="282" y="55"/>
                    <a:pt x="282" y="55"/>
                  </a:cubicBezTo>
                  <a:cubicBezTo>
                    <a:pt x="283" y="55"/>
                    <a:pt x="283" y="55"/>
                    <a:pt x="283" y="55"/>
                  </a:cubicBezTo>
                  <a:cubicBezTo>
                    <a:pt x="283" y="55"/>
                    <a:pt x="283" y="55"/>
                    <a:pt x="283" y="55"/>
                  </a:cubicBezTo>
                  <a:cubicBezTo>
                    <a:pt x="283" y="55"/>
                    <a:pt x="283" y="55"/>
                    <a:pt x="283" y="55"/>
                  </a:cubicBezTo>
                  <a:cubicBezTo>
                    <a:pt x="282" y="56"/>
                    <a:pt x="282" y="56"/>
                    <a:pt x="282" y="56"/>
                  </a:cubicBezTo>
                  <a:cubicBezTo>
                    <a:pt x="282" y="57"/>
                    <a:pt x="282" y="57"/>
                    <a:pt x="282" y="57"/>
                  </a:cubicBezTo>
                  <a:cubicBezTo>
                    <a:pt x="281" y="57"/>
                    <a:pt x="281" y="57"/>
                    <a:pt x="281" y="57"/>
                  </a:cubicBezTo>
                  <a:close/>
                  <a:moveTo>
                    <a:pt x="290" y="49"/>
                  </a:moveTo>
                  <a:cubicBezTo>
                    <a:pt x="291" y="48"/>
                    <a:pt x="291" y="48"/>
                    <a:pt x="291" y="48"/>
                  </a:cubicBezTo>
                  <a:cubicBezTo>
                    <a:pt x="292" y="48"/>
                    <a:pt x="292" y="48"/>
                    <a:pt x="292" y="48"/>
                  </a:cubicBezTo>
                  <a:cubicBezTo>
                    <a:pt x="293" y="47"/>
                    <a:pt x="293" y="47"/>
                    <a:pt x="293" y="47"/>
                  </a:cubicBezTo>
                  <a:cubicBezTo>
                    <a:pt x="294" y="48"/>
                    <a:pt x="294" y="48"/>
                    <a:pt x="294" y="48"/>
                  </a:cubicBezTo>
                  <a:cubicBezTo>
                    <a:pt x="295" y="48"/>
                    <a:pt x="295" y="48"/>
                    <a:pt x="295" y="48"/>
                  </a:cubicBezTo>
                  <a:cubicBezTo>
                    <a:pt x="294" y="49"/>
                    <a:pt x="294" y="49"/>
                    <a:pt x="294" y="49"/>
                  </a:cubicBezTo>
                  <a:cubicBezTo>
                    <a:pt x="293" y="49"/>
                    <a:pt x="293" y="49"/>
                    <a:pt x="293" y="49"/>
                  </a:cubicBezTo>
                  <a:cubicBezTo>
                    <a:pt x="292" y="49"/>
                    <a:pt x="292" y="49"/>
                    <a:pt x="292" y="49"/>
                  </a:cubicBezTo>
                  <a:cubicBezTo>
                    <a:pt x="291" y="50"/>
                    <a:pt x="291" y="50"/>
                    <a:pt x="291" y="50"/>
                  </a:cubicBezTo>
                  <a:cubicBezTo>
                    <a:pt x="291" y="49"/>
                    <a:pt x="291" y="49"/>
                    <a:pt x="291" y="49"/>
                  </a:cubicBezTo>
                  <a:cubicBezTo>
                    <a:pt x="290" y="49"/>
                    <a:pt x="290" y="49"/>
                    <a:pt x="290" y="49"/>
                  </a:cubicBezTo>
                  <a:close/>
                  <a:moveTo>
                    <a:pt x="357" y="2"/>
                  </a:moveTo>
                  <a:cubicBezTo>
                    <a:pt x="357" y="1"/>
                    <a:pt x="357" y="1"/>
                    <a:pt x="357" y="1"/>
                  </a:cubicBezTo>
                  <a:cubicBezTo>
                    <a:pt x="358" y="1"/>
                    <a:pt x="358" y="1"/>
                    <a:pt x="358" y="1"/>
                  </a:cubicBezTo>
                  <a:cubicBezTo>
                    <a:pt x="358" y="2"/>
                    <a:pt x="358" y="2"/>
                    <a:pt x="358" y="2"/>
                  </a:cubicBezTo>
                  <a:cubicBezTo>
                    <a:pt x="358" y="2"/>
                    <a:pt x="358" y="2"/>
                    <a:pt x="358" y="2"/>
                  </a:cubicBezTo>
                  <a:cubicBezTo>
                    <a:pt x="357" y="2"/>
                    <a:pt x="357" y="2"/>
                    <a:pt x="357" y="2"/>
                  </a:cubicBezTo>
                  <a:close/>
                  <a:moveTo>
                    <a:pt x="325" y="58"/>
                  </a:moveTo>
                  <a:cubicBezTo>
                    <a:pt x="325" y="59"/>
                    <a:pt x="325" y="59"/>
                    <a:pt x="325" y="59"/>
                  </a:cubicBezTo>
                  <a:cubicBezTo>
                    <a:pt x="325" y="59"/>
                    <a:pt x="325" y="59"/>
                    <a:pt x="325" y="59"/>
                  </a:cubicBezTo>
                  <a:cubicBezTo>
                    <a:pt x="326" y="59"/>
                    <a:pt x="326" y="59"/>
                    <a:pt x="326" y="59"/>
                  </a:cubicBezTo>
                  <a:cubicBezTo>
                    <a:pt x="326" y="59"/>
                    <a:pt x="326" y="59"/>
                    <a:pt x="326" y="59"/>
                  </a:cubicBezTo>
                  <a:cubicBezTo>
                    <a:pt x="325" y="58"/>
                    <a:pt x="325" y="58"/>
                    <a:pt x="325" y="58"/>
                  </a:cubicBezTo>
                  <a:cubicBezTo>
                    <a:pt x="325" y="58"/>
                    <a:pt x="325" y="58"/>
                    <a:pt x="325" y="58"/>
                  </a:cubicBezTo>
                  <a:close/>
                  <a:moveTo>
                    <a:pt x="309" y="67"/>
                  </a:moveTo>
                  <a:cubicBezTo>
                    <a:pt x="309" y="68"/>
                    <a:pt x="309" y="68"/>
                    <a:pt x="309" y="68"/>
                  </a:cubicBezTo>
                  <a:cubicBezTo>
                    <a:pt x="310" y="68"/>
                    <a:pt x="310" y="68"/>
                    <a:pt x="310" y="68"/>
                  </a:cubicBezTo>
                  <a:cubicBezTo>
                    <a:pt x="310" y="67"/>
                    <a:pt x="310" y="67"/>
                    <a:pt x="310" y="67"/>
                  </a:cubicBezTo>
                  <a:cubicBezTo>
                    <a:pt x="309" y="67"/>
                    <a:pt x="309" y="67"/>
                    <a:pt x="309" y="67"/>
                  </a:cubicBezTo>
                  <a:close/>
                  <a:moveTo>
                    <a:pt x="287" y="67"/>
                  </a:moveTo>
                  <a:cubicBezTo>
                    <a:pt x="286" y="66"/>
                    <a:pt x="286" y="66"/>
                    <a:pt x="286" y="66"/>
                  </a:cubicBezTo>
                  <a:cubicBezTo>
                    <a:pt x="286" y="65"/>
                    <a:pt x="286" y="65"/>
                    <a:pt x="286" y="65"/>
                  </a:cubicBezTo>
                  <a:cubicBezTo>
                    <a:pt x="287" y="65"/>
                    <a:pt x="287" y="65"/>
                    <a:pt x="287" y="65"/>
                  </a:cubicBezTo>
                  <a:cubicBezTo>
                    <a:pt x="287" y="66"/>
                    <a:pt x="287" y="66"/>
                    <a:pt x="287" y="66"/>
                  </a:cubicBezTo>
                  <a:cubicBezTo>
                    <a:pt x="287" y="67"/>
                    <a:pt x="287" y="67"/>
                    <a:pt x="287" y="67"/>
                  </a:cubicBezTo>
                  <a:cubicBezTo>
                    <a:pt x="287" y="67"/>
                    <a:pt x="287" y="67"/>
                    <a:pt x="287" y="67"/>
                  </a:cubicBezTo>
                  <a:cubicBezTo>
                    <a:pt x="287" y="67"/>
                    <a:pt x="287" y="67"/>
                    <a:pt x="287" y="67"/>
                  </a:cubicBezTo>
                  <a:close/>
                  <a:moveTo>
                    <a:pt x="280" y="79"/>
                  </a:moveTo>
                  <a:cubicBezTo>
                    <a:pt x="280" y="78"/>
                    <a:pt x="280" y="78"/>
                    <a:pt x="280" y="78"/>
                  </a:cubicBezTo>
                  <a:cubicBezTo>
                    <a:pt x="280" y="78"/>
                    <a:pt x="280" y="78"/>
                    <a:pt x="280" y="78"/>
                  </a:cubicBezTo>
                  <a:cubicBezTo>
                    <a:pt x="280" y="77"/>
                    <a:pt x="280" y="77"/>
                    <a:pt x="280" y="77"/>
                  </a:cubicBezTo>
                  <a:cubicBezTo>
                    <a:pt x="280" y="77"/>
                    <a:pt x="280" y="77"/>
                    <a:pt x="280" y="77"/>
                  </a:cubicBezTo>
                  <a:cubicBezTo>
                    <a:pt x="279" y="77"/>
                    <a:pt x="279" y="77"/>
                    <a:pt x="279" y="77"/>
                  </a:cubicBezTo>
                  <a:cubicBezTo>
                    <a:pt x="279" y="78"/>
                    <a:pt x="279" y="78"/>
                    <a:pt x="279" y="78"/>
                  </a:cubicBezTo>
                  <a:cubicBezTo>
                    <a:pt x="279" y="79"/>
                    <a:pt x="279" y="79"/>
                    <a:pt x="279" y="79"/>
                  </a:cubicBezTo>
                  <a:cubicBezTo>
                    <a:pt x="280" y="80"/>
                    <a:pt x="280" y="80"/>
                    <a:pt x="280" y="80"/>
                  </a:cubicBezTo>
                  <a:cubicBezTo>
                    <a:pt x="280" y="81"/>
                    <a:pt x="280" y="81"/>
                    <a:pt x="280" y="81"/>
                  </a:cubicBezTo>
                  <a:cubicBezTo>
                    <a:pt x="279" y="81"/>
                    <a:pt x="279" y="81"/>
                    <a:pt x="279" y="81"/>
                  </a:cubicBezTo>
                  <a:cubicBezTo>
                    <a:pt x="279" y="80"/>
                    <a:pt x="279" y="80"/>
                    <a:pt x="279" y="80"/>
                  </a:cubicBezTo>
                  <a:cubicBezTo>
                    <a:pt x="277" y="80"/>
                    <a:pt x="277" y="80"/>
                    <a:pt x="277" y="80"/>
                  </a:cubicBezTo>
                  <a:cubicBezTo>
                    <a:pt x="277" y="80"/>
                    <a:pt x="277" y="80"/>
                    <a:pt x="277" y="80"/>
                  </a:cubicBezTo>
                  <a:cubicBezTo>
                    <a:pt x="276" y="80"/>
                    <a:pt x="276" y="80"/>
                    <a:pt x="276" y="80"/>
                  </a:cubicBezTo>
                  <a:cubicBezTo>
                    <a:pt x="275" y="79"/>
                    <a:pt x="275" y="79"/>
                    <a:pt x="275" y="79"/>
                  </a:cubicBezTo>
                  <a:cubicBezTo>
                    <a:pt x="275" y="79"/>
                    <a:pt x="275" y="79"/>
                    <a:pt x="275" y="79"/>
                  </a:cubicBezTo>
                  <a:cubicBezTo>
                    <a:pt x="274" y="79"/>
                    <a:pt x="274" y="79"/>
                    <a:pt x="274" y="79"/>
                  </a:cubicBezTo>
                  <a:cubicBezTo>
                    <a:pt x="274" y="78"/>
                    <a:pt x="274" y="78"/>
                    <a:pt x="274" y="78"/>
                  </a:cubicBezTo>
                  <a:cubicBezTo>
                    <a:pt x="274" y="78"/>
                    <a:pt x="274" y="78"/>
                    <a:pt x="274" y="78"/>
                  </a:cubicBezTo>
                  <a:cubicBezTo>
                    <a:pt x="274" y="78"/>
                    <a:pt x="274" y="78"/>
                    <a:pt x="274" y="78"/>
                  </a:cubicBezTo>
                  <a:cubicBezTo>
                    <a:pt x="274" y="77"/>
                    <a:pt x="274" y="77"/>
                    <a:pt x="274" y="77"/>
                  </a:cubicBezTo>
                  <a:cubicBezTo>
                    <a:pt x="274" y="77"/>
                    <a:pt x="274" y="77"/>
                    <a:pt x="274" y="77"/>
                  </a:cubicBezTo>
                  <a:cubicBezTo>
                    <a:pt x="275" y="77"/>
                    <a:pt x="275" y="77"/>
                    <a:pt x="275" y="77"/>
                  </a:cubicBezTo>
                  <a:cubicBezTo>
                    <a:pt x="275" y="76"/>
                    <a:pt x="275" y="76"/>
                    <a:pt x="275" y="76"/>
                  </a:cubicBezTo>
                  <a:cubicBezTo>
                    <a:pt x="274" y="75"/>
                    <a:pt x="274" y="75"/>
                    <a:pt x="274" y="75"/>
                  </a:cubicBezTo>
                  <a:cubicBezTo>
                    <a:pt x="274" y="75"/>
                    <a:pt x="274" y="75"/>
                    <a:pt x="274" y="75"/>
                  </a:cubicBezTo>
                  <a:cubicBezTo>
                    <a:pt x="274" y="75"/>
                    <a:pt x="274" y="75"/>
                    <a:pt x="274" y="75"/>
                  </a:cubicBezTo>
                  <a:cubicBezTo>
                    <a:pt x="274" y="76"/>
                    <a:pt x="274" y="76"/>
                    <a:pt x="274" y="76"/>
                  </a:cubicBezTo>
                  <a:cubicBezTo>
                    <a:pt x="274" y="76"/>
                    <a:pt x="274" y="76"/>
                    <a:pt x="274" y="76"/>
                  </a:cubicBezTo>
                  <a:cubicBezTo>
                    <a:pt x="274" y="77"/>
                    <a:pt x="274" y="77"/>
                    <a:pt x="274" y="77"/>
                  </a:cubicBezTo>
                  <a:cubicBezTo>
                    <a:pt x="273" y="77"/>
                    <a:pt x="273" y="77"/>
                    <a:pt x="273" y="77"/>
                  </a:cubicBezTo>
                  <a:cubicBezTo>
                    <a:pt x="273" y="77"/>
                    <a:pt x="273" y="77"/>
                    <a:pt x="273" y="77"/>
                  </a:cubicBezTo>
                  <a:cubicBezTo>
                    <a:pt x="273" y="77"/>
                    <a:pt x="273" y="77"/>
                    <a:pt x="273" y="77"/>
                  </a:cubicBezTo>
                  <a:cubicBezTo>
                    <a:pt x="273" y="78"/>
                    <a:pt x="273" y="78"/>
                    <a:pt x="273" y="78"/>
                  </a:cubicBezTo>
                  <a:cubicBezTo>
                    <a:pt x="273" y="78"/>
                    <a:pt x="273" y="78"/>
                    <a:pt x="273" y="78"/>
                  </a:cubicBezTo>
                  <a:cubicBezTo>
                    <a:pt x="272" y="78"/>
                    <a:pt x="272" y="78"/>
                    <a:pt x="272" y="78"/>
                  </a:cubicBezTo>
                  <a:cubicBezTo>
                    <a:pt x="272" y="77"/>
                    <a:pt x="272" y="77"/>
                    <a:pt x="272" y="77"/>
                  </a:cubicBezTo>
                  <a:cubicBezTo>
                    <a:pt x="272" y="77"/>
                    <a:pt x="272" y="77"/>
                    <a:pt x="272" y="77"/>
                  </a:cubicBezTo>
                  <a:cubicBezTo>
                    <a:pt x="272" y="76"/>
                    <a:pt x="272" y="76"/>
                    <a:pt x="272" y="76"/>
                  </a:cubicBezTo>
                  <a:cubicBezTo>
                    <a:pt x="272" y="75"/>
                    <a:pt x="272" y="75"/>
                    <a:pt x="272" y="75"/>
                  </a:cubicBezTo>
                  <a:cubicBezTo>
                    <a:pt x="272" y="75"/>
                    <a:pt x="272" y="75"/>
                    <a:pt x="272" y="75"/>
                  </a:cubicBezTo>
                  <a:cubicBezTo>
                    <a:pt x="272" y="74"/>
                    <a:pt x="272" y="74"/>
                    <a:pt x="272" y="74"/>
                  </a:cubicBezTo>
                  <a:cubicBezTo>
                    <a:pt x="272" y="75"/>
                    <a:pt x="272" y="75"/>
                    <a:pt x="272" y="75"/>
                  </a:cubicBezTo>
                  <a:cubicBezTo>
                    <a:pt x="271" y="75"/>
                    <a:pt x="271" y="75"/>
                    <a:pt x="271" y="75"/>
                  </a:cubicBezTo>
                  <a:cubicBezTo>
                    <a:pt x="271" y="76"/>
                    <a:pt x="271" y="76"/>
                    <a:pt x="271" y="76"/>
                  </a:cubicBezTo>
                  <a:cubicBezTo>
                    <a:pt x="271" y="76"/>
                    <a:pt x="271" y="76"/>
                    <a:pt x="271" y="76"/>
                  </a:cubicBezTo>
                  <a:cubicBezTo>
                    <a:pt x="271" y="77"/>
                    <a:pt x="271" y="77"/>
                    <a:pt x="271" y="77"/>
                  </a:cubicBezTo>
                  <a:cubicBezTo>
                    <a:pt x="270" y="77"/>
                    <a:pt x="270" y="77"/>
                    <a:pt x="270" y="77"/>
                  </a:cubicBezTo>
                  <a:cubicBezTo>
                    <a:pt x="269" y="77"/>
                    <a:pt x="269" y="77"/>
                    <a:pt x="269" y="77"/>
                  </a:cubicBezTo>
                  <a:cubicBezTo>
                    <a:pt x="269" y="77"/>
                    <a:pt x="269" y="77"/>
                    <a:pt x="269" y="77"/>
                  </a:cubicBezTo>
                  <a:cubicBezTo>
                    <a:pt x="269" y="76"/>
                    <a:pt x="269" y="76"/>
                    <a:pt x="269" y="76"/>
                  </a:cubicBezTo>
                  <a:cubicBezTo>
                    <a:pt x="269" y="76"/>
                    <a:pt x="269" y="76"/>
                    <a:pt x="269" y="76"/>
                  </a:cubicBezTo>
                  <a:cubicBezTo>
                    <a:pt x="269" y="75"/>
                    <a:pt x="269" y="75"/>
                    <a:pt x="269" y="75"/>
                  </a:cubicBezTo>
                  <a:cubicBezTo>
                    <a:pt x="269" y="74"/>
                    <a:pt x="269" y="74"/>
                    <a:pt x="269" y="74"/>
                  </a:cubicBezTo>
                  <a:cubicBezTo>
                    <a:pt x="269" y="74"/>
                    <a:pt x="269" y="74"/>
                    <a:pt x="269" y="74"/>
                  </a:cubicBezTo>
                  <a:cubicBezTo>
                    <a:pt x="270" y="72"/>
                    <a:pt x="270" y="72"/>
                    <a:pt x="270" y="72"/>
                  </a:cubicBezTo>
                  <a:cubicBezTo>
                    <a:pt x="270" y="72"/>
                    <a:pt x="270" y="72"/>
                    <a:pt x="270" y="72"/>
                  </a:cubicBezTo>
                  <a:cubicBezTo>
                    <a:pt x="269" y="73"/>
                    <a:pt x="269" y="73"/>
                    <a:pt x="269" y="73"/>
                  </a:cubicBezTo>
                  <a:cubicBezTo>
                    <a:pt x="269" y="74"/>
                    <a:pt x="269" y="74"/>
                    <a:pt x="269" y="74"/>
                  </a:cubicBezTo>
                  <a:cubicBezTo>
                    <a:pt x="269" y="75"/>
                    <a:pt x="269" y="75"/>
                    <a:pt x="269" y="75"/>
                  </a:cubicBezTo>
                  <a:cubicBezTo>
                    <a:pt x="268" y="76"/>
                    <a:pt x="268" y="76"/>
                    <a:pt x="268" y="76"/>
                  </a:cubicBezTo>
                  <a:cubicBezTo>
                    <a:pt x="268" y="76"/>
                    <a:pt x="268" y="76"/>
                    <a:pt x="268" y="76"/>
                  </a:cubicBezTo>
                  <a:cubicBezTo>
                    <a:pt x="268" y="75"/>
                    <a:pt x="268" y="75"/>
                    <a:pt x="268" y="75"/>
                  </a:cubicBezTo>
                  <a:cubicBezTo>
                    <a:pt x="268" y="75"/>
                    <a:pt x="268" y="75"/>
                    <a:pt x="268" y="75"/>
                  </a:cubicBezTo>
                  <a:cubicBezTo>
                    <a:pt x="268" y="75"/>
                    <a:pt x="268" y="75"/>
                    <a:pt x="268" y="75"/>
                  </a:cubicBezTo>
                  <a:cubicBezTo>
                    <a:pt x="268" y="76"/>
                    <a:pt x="268" y="76"/>
                    <a:pt x="268" y="76"/>
                  </a:cubicBezTo>
                  <a:cubicBezTo>
                    <a:pt x="267" y="76"/>
                    <a:pt x="267" y="76"/>
                    <a:pt x="267" y="76"/>
                  </a:cubicBezTo>
                  <a:cubicBezTo>
                    <a:pt x="266" y="75"/>
                    <a:pt x="266" y="75"/>
                    <a:pt x="266" y="75"/>
                  </a:cubicBezTo>
                  <a:cubicBezTo>
                    <a:pt x="266" y="74"/>
                    <a:pt x="266" y="74"/>
                    <a:pt x="266" y="74"/>
                  </a:cubicBezTo>
                  <a:cubicBezTo>
                    <a:pt x="266" y="74"/>
                    <a:pt x="266" y="74"/>
                    <a:pt x="266" y="74"/>
                  </a:cubicBezTo>
                  <a:cubicBezTo>
                    <a:pt x="266" y="73"/>
                    <a:pt x="266" y="73"/>
                    <a:pt x="266" y="73"/>
                  </a:cubicBezTo>
                  <a:cubicBezTo>
                    <a:pt x="267" y="73"/>
                    <a:pt x="267" y="73"/>
                    <a:pt x="267" y="73"/>
                  </a:cubicBezTo>
                  <a:cubicBezTo>
                    <a:pt x="268" y="72"/>
                    <a:pt x="268" y="72"/>
                    <a:pt x="268" y="72"/>
                  </a:cubicBezTo>
                  <a:cubicBezTo>
                    <a:pt x="267" y="72"/>
                    <a:pt x="267" y="72"/>
                    <a:pt x="267" y="72"/>
                  </a:cubicBezTo>
                  <a:cubicBezTo>
                    <a:pt x="268" y="71"/>
                    <a:pt x="268" y="71"/>
                    <a:pt x="268" y="71"/>
                  </a:cubicBezTo>
                  <a:cubicBezTo>
                    <a:pt x="268" y="70"/>
                    <a:pt x="268" y="70"/>
                    <a:pt x="268" y="70"/>
                  </a:cubicBezTo>
                  <a:cubicBezTo>
                    <a:pt x="269" y="70"/>
                    <a:pt x="269" y="70"/>
                    <a:pt x="269" y="70"/>
                  </a:cubicBezTo>
                  <a:cubicBezTo>
                    <a:pt x="269" y="70"/>
                    <a:pt x="269" y="70"/>
                    <a:pt x="269" y="70"/>
                  </a:cubicBezTo>
                  <a:cubicBezTo>
                    <a:pt x="271" y="70"/>
                    <a:pt x="271" y="70"/>
                    <a:pt x="271" y="70"/>
                  </a:cubicBezTo>
                  <a:cubicBezTo>
                    <a:pt x="271" y="69"/>
                    <a:pt x="271" y="69"/>
                    <a:pt x="271" y="69"/>
                  </a:cubicBezTo>
                  <a:cubicBezTo>
                    <a:pt x="272" y="69"/>
                    <a:pt x="272" y="69"/>
                    <a:pt x="272" y="69"/>
                  </a:cubicBezTo>
                  <a:cubicBezTo>
                    <a:pt x="272" y="69"/>
                    <a:pt x="272" y="69"/>
                    <a:pt x="272" y="69"/>
                  </a:cubicBezTo>
                  <a:cubicBezTo>
                    <a:pt x="272" y="69"/>
                    <a:pt x="272" y="69"/>
                    <a:pt x="272" y="69"/>
                  </a:cubicBezTo>
                  <a:cubicBezTo>
                    <a:pt x="273" y="68"/>
                    <a:pt x="273" y="68"/>
                    <a:pt x="273" y="68"/>
                  </a:cubicBezTo>
                  <a:cubicBezTo>
                    <a:pt x="274" y="68"/>
                    <a:pt x="274" y="68"/>
                    <a:pt x="274" y="68"/>
                  </a:cubicBezTo>
                  <a:cubicBezTo>
                    <a:pt x="275" y="69"/>
                    <a:pt x="275" y="69"/>
                    <a:pt x="275" y="69"/>
                  </a:cubicBezTo>
                  <a:cubicBezTo>
                    <a:pt x="276" y="69"/>
                    <a:pt x="276" y="69"/>
                    <a:pt x="276" y="69"/>
                  </a:cubicBezTo>
                  <a:cubicBezTo>
                    <a:pt x="277" y="68"/>
                    <a:pt x="277" y="68"/>
                    <a:pt x="277" y="68"/>
                  </a:cubicBezTo>
                  <a:cubicBezTo>
                    <a:pt x="277" y="69"/>
                    <a:pt x="277" y="69"/>
                    <a:pt x="277" y="69"/>
                  </a:cubicBezTo>
                  <a:cubicBezTo>
                    <a:pt x="278" y="69"/>
                    <a:pt x="278" y="69"/>
                    <a:pt x="278" y="69"/>
                  </a:cubicBezTo>
                  <a:cubicBezTo>
                    <a:pt x="278" y="69"/>
                    <a:pt x="278" y="69"/>
                    <a:pt x="278" y="69"/>
                  </a:cubicBezTo>
                  <a:cubicBezTo>
                    <a:pt x="278" y="69"/>
                    <a:pt x="278" y="69"/>
                    <a:pt x="278" y="69"/>
                  </a:cubicBezTo>
                  <a:cubicBezTo>
                    <a:pt x="279" y="69"/>
                    <a:pt x="279" y="69"/>
                    <a:pt x="279" y="69"/>
                  </a:cubicBezTo>
                  <a:cubicBezTo>
                    <a:pt x="280" y="69"/>
                    <a:pt x="280" y="69"/>
                    <a:pt x="280" y="69"/>
                  </a:cubicBezTo>
                  <a:cubicBezTo>
                    <a:pt x="280" y="69"/>
                    <a:pt x="280" y="69"/>
                    <a:pt x="280" y="69"/>
                  </a:cubicBezTo>
                  <a:cubicBezTo>
                    <a:pt x="281" y="69"/>
                    <a:pt x="281" y="69"/>
                    <a:pt x="281" y="69"/>
                  </a:cubicBezTo>
                  <a:cubicBezTo>
                    <a:pt x="281" y="69"/>
                    <a:pt x="281" y="69"/>
                    <a:pt x="281" y="69"/>
                  </a:cubicBezTo>
                  <a:cubicBezTo>
                    <a:pt x="281" y="69"/>
                    <a:pt x="281" y="69"/>
                    <a:pt x="281" y="69"/>
                  </a:cubicBezTo>
                  <a:cubicBezTo>
                    <a:pt x="280" y="69"/>
                    <a:pt x="280" y="69"/>
                    <a:pt x="280" y="69"/>
                  </a:cubicBezTo>
                  <a:cubicBezTo>
                    <a:pt x="280" y="68"/>
                    <a:pt x="280" y="68"/>
                    <a:pt x="280" y="68"/>
                  </a:cubicBezTo>
                  <a:cubicBezTo>
                    <a:pt x="279" y="68"/>
                    <a:pt x="279" y="68"/>
                    <a:pt x="279" y="68"/>
                  </a:cubicBezTo>
                  <a:cubicBezTo>
                    <a:pt x="280" y="68"/>
                    <a:pt x="280" y="68"/>
                    <a:pt x="280" y="68"/>
                  </a:cubicBezTo>
                  <a:cubicBezTo>
                    <a:pt x="280" y="68"/>
                    <a:pt x="280" y="68"/>
                    <a:pt x="280" y="68"/>
                  </a:cubicBezTo>
                  <a:cubicBezTo>
                    <a:pt x="280" y="67"/>
                    <a:pt x="280" y="67"/>
                    <a:pt x="280" y="67"/>
                  </a:cubicBezTo>
                  <a:cubicBezTo>
                    <a:pt x="279" y="67"/>
                    <a:pt x="279" y="67"/>
                    <a:pt x="279" y="67"/>
                  </a:cubicBezTo>
                  <a:cubicBezTo>
                    <a:pt x="280" y="67"/>
                    <a:pt x="280" y="67"/>
                    <a:pt x="280" y="67"/>
                  </a:cubicBezTo>
                  <a:cubicBezTo>
                    <a:pt x="280" y="67"/>
                    <a:pt x="280" y="67"/>
                    <a:pt x="280" y="67"/>
                  </a:cubicBezTo>
                  <a:cubicBezTo>
                    <a:pt x="281" y="67"/>
                    <a:pt x="281" y="67"/>
                    <a:pt x="281" y="67"/>
                  </a:cubicBezTo>
                  <a:cubicBezTo>
                    <a:pt x="280" y="66"/>
                    <a:pt x="280" y="66"/>
                    <a:pt x="280" y="66"/>
                  </a:cubicBezTo>
                  <a:cubicBezTo>
                    <a:pt x="279" y="66"/>
                    <a:pt x="279" y="66"/>
                    <a:pt x="279" y="66"/>
                  </a:cubicBezTo>
                  <a:cubicBezTo>
                    <a:pt x="279" y="67"/>
                    <a:pt x="279" y="67"/>
                    <a:pt x="279" y="67"/>
                  </a:cubicBezTo>
                  <a:cubicBezTo>
                    <a:pt x="278" y="66"/>
                    <a:pt x="278" y="66"/>
                    <a:pt x="278" y="66"/>
                  </a:cubicBezTo>
                  <a:cubicBezTo>
                    <a:pt x="279" y="65"/>
                    <a:pt x="279" y="65"/>
                    <a:pt x="279" y="65"/>
                  </a:cubicBezTo>
                  <a:cubicBezTo>
                    <a:pt x="279" y="65"/>
                    <a:pt x="279" y="65"/>
                    <a:pt x="279" y="65"/>
                  </a:cubicBezTo>
                  <a:cubicBezTo>
                    <a:pt x="279" y="64"/>
                    <a:pt x="279" y="64"/>
                    <a:pt x="279" y="64"/>
                  </a:cubicBezTo>
                  <a:cubicBezTo>
                    <a:pt x="279" y="64"/>
                    <a:pt x="279" y="64"/>
                    <a:pt x="279" y="64"/>
                  </a:cubicBezTo>
                  <a:cubicBezTo>
                    <a:pt x="279" y="64"/>
                    <a:pt x="279" y="64"/>
                    <a:pt x="279" y="64"/>
                  </a:cubicBezTo>
                  <a:cubicBezTo>
                    <a:pt x="279" y="62"/>
                    <a:pt x="279" y="62"/>
                    <a:pt x="279" y="62"/>
                  </a:cubicBezTo>
                  <a:cubicBezTo>
                    <a:pt x="279" y="62"/>
                    <a:pt x="279" y="62"/>
                    <a:pt x="279" y="62"/>
                  </a:cubicBezTo>
                  <a:cubicBezTo>
                    <a:pt x="279" y="61"/>
                    <a:pt x="279" y="61"/>
                    <a:pt x="279" y="61"/>
                  </a:cubicBezTo>
                  <a:cubicBezTo>
                    <a:pt x="279" y="61"/>
                    <a:pt x="279" y="61"/>
                    <a:pt x="279" y="61"/>
                  </a:cubicBezTo>
                  <a:cubicBezTo>
                    <a:pt x="279" y="61"/>
                    <a:pt x="279" y="61"/>
                    <a:pt x="279" y="61"/>
                  </a:cubicBezTo>
                  <a:cubicBezTo>
                    <a:pt x="280" y="60"/>
                    <a:pt x="280" y="60"/>
                    <a:pt x="280" y="60"/>
                  </a:cubicBezTo>
                  <a:cubicBezTo>
                    <a:pt x="281" y="61"/>
                    <a:pt x="281" y="61"/>
                    <a:pt x="281" y="61"/>
                  </a:cubicBezTo>
                  <a:cubicBezTo>
                    <a:pt x="282" y="60"/>
                    <a:pt x="282" y="60"/>
                    <a:pt x="282" y="60"/>
                  </a:cubicBezTo>
                  <a:cubicBezTo>
                    <a:pt x="283" y="61"/>
                    <a:pt x="283" y="61"/>
                    <a:pt x="283" y="61"/>
                  </a:cubicBezTo>
                  <a:cubicBezTo>
                    <a:pt x="283" y="61"/>
                    <a:pt x="283" y="61"/>
                    <a:pt x="283" y="61"/>
                  </a:cubicBezTo>
                  <a:cubicBezTo>
                    <a:pt x="284" y="62"/>
                    <a:pt x="284" y="62"/>
                    <a:pt x="284" y="62"/>
                  </a:cubicBezTo>
                  <a:cubicBezTo>
                    <a:pt x="285" y="63"/>
                    <a:pt x="285" y="63"/>
                    <a:pt x="285" y="63"/>
                  </a:cubicBezTo>
                  <a:cubicBezTo>
                    <a:pt x="285" y="66"/>
                    <a:pt x="285" y="66"/>
                    <a:pt x="285" y="66"/>
                  </a:cubicBezTo>
                  <a:cubicBezTo>
                    <a:pt x="284" y="67"/>
                    <a:pt x="284" y="67"/>
                    <a:pt x="284" y="67"/>
                  </a:cubicBezTo>
                  <a:cubicBezTo>
                    <a:pt x="285" y="67"/>
                    <a:pt x="285" y="67"/>
                    <a:pt x="285" y="67"/>
                  </a:cubicBezTo>
                  <a:cubicBezTo>
                    <a:pt x="285" y="67"/>
                    <a:pt x="285" y="67"/>
                    <a:pt x="285" y="67"/>
                  </a:cubicBezTo>
                  <a:cubicBezTo>
                    <a:pt x="287" y="67"/>
                    <a:pt x="287" y="67"/>
                    <a:pt x="287" y="67"/>
                  </a:cubicBezTo>
                  <a:cubicBezTo>
                    <a:pt x="287" y="68"/>
                    <a:pt x="287" y="68"/>
                    <a:pt x="287" y="68"/>
                  </a:cubicBezTo>
                  <a:cubicBezTo>
                    <a:pt x="288" y="69"/>
                    <a:pt x="288" y="69"/>
                    <a:pt x="288" y="69"/>
                  </a:cubicBezTo>
                  <a:cubicBezTo>
                    <a:pt x="288" y="68"/>
                    <a:pt x="288" y="68"/>
                    <a:pt x="288" y="68"/>
                  </a:cubicBezTo>
                  <a:cubicBezTo>
                    <a:pt x="290" y="68"/>
                    <a:pt x="290" y="68"/>
                    <a:pt x="290" y="68"/>
                  </a:cubicBezTo>
                  <a:cubicBezTo>
                    <a:pt x="291" y="69"/>
                    <a:pt x="291" y="69"/>
                    <a:pt x="291" y="69"/>
                  </a:cubicBezTo>
                  <a:cubicBezTo>
                    <a:pt x="291" y="69"/>
                    <a:pt x="291" y="69"/>
                    <a:pt x="291" y="69"/>
                  </a:cubicBezTo>
                  <a:cubicBezTo>
                    <a:pt x="291" y="68"/>
                    <a:pt x="291" y="68"/>
                    <a:pt x="291" y="68"/>
                  </a:cubicBezTo>
                  <a:cubicBezTo>
                    <a:pt x="292" y="68"/>
                    <a:pt x="292" y="68"/>
                    <a:pt x="292" y="68"/>
                  </a:cubicBezTo>
                  <a:cubicBezTo>
                    <a:pt x="293" y="67"/>
                    <a:pt x="293" y="67"/>
                    <a:pt x="293" y="67"/>
                  </a:cubicBezTo>
                  <a:cubicBezTo>
                    <a:pt x="294" y="66"/>
                    <a:pt x="294" y="66"/>
                    <a:pt x="294" y="66"/>
                  </a:cubicBezTo>
                  <a:cubicBezTo>
                    <a:pt x="295" y="65"/>
                    <a:pt x="295" y="65"/>
                    <a:pt x="295" y="65"/>
                  </a:cubicBezTo>
                  <a:cubicBezTo>
                    <a:pt x="297" y="64"/>
                    <a:pt x="297" y="64"/>
                    <a:pt x="297" y="64"/>
                  </a:cubicBezTo>
                  <a:cubicBezTo>
                    <a:pt x="297" y="63"/>
                    <a:pt x="297" y="63"/>
                    <a:pt x="297" y="63"/>
                  </a:cubicBezTo>
                  <a:cubicBezTo>
                    <a:pt x="298" y="62"/>
                    <a:pt x="298" y="62"/>
                    <a:pt x="298" y="62"/>
                  </a:cubicBezTo>
                  <a:cubicBezTo>
                    <a:pt x="297" y="62"/>
                    <a:pt x="297" y="62"/>
                    <a:pt x="297" y="62"/>
                  </a:cubicBezTo>
                  <a:cubicBezTo>
                    <a:pt x="296" y="63"/>
                    <a:pt x="296" y="63"/>
                    <a:pt x="296" y="63"/>
                  </a:cubicBezTo>
                  <a:cubicBezTo>
                    <a:pt x="296" y="63"/>
                    <a:pt x="296" y="63"/>
                    <a:pt x="296" y="63"/>
                  </a:cubicBezTo>
                  <a:cubicBezTo>
                    <a:pt x="295" y="65"/>
                    <a:pt x="295" y="65"/>
                    <a:pt x="295" y="65"/>
                  </a:cubicBezTo>
                  <a:cubicBezTo>
                    <a:pt x="294" y="65"/>
                    <a:pt x="294" y="65"/>
                    <a:pt x="294" y="65"/>
                  </a:cubicBezTo>
                  <a:cubicBezTo>
                    <a:pt x="294" y="66"/>
                    <a:pt x="294" y="66"/>
                    <a:pt x="294" y="66"/>
                  </a:cubicBezTo>
                  <a:cubicBezTo>
                    <a:pt x="293" y="67"/>
                    <a:pt x="293" y="67"/>
                    <a:pt x="293" y="67"/>
                  </a:cubicBezTo>
                  <a:cubicBezTo>
                    <a:pt x="291" y="67"/>
                    <a:pt x="291" y="67"/>
                    <a:pt x="291" y="67"/>
                  </a:cubicBezTo>
                  <a:cubicBezTo>
                    <a:pt x="291" y="67"/>
                    <a:pt x="291" y="67"/>
                    <a:pt x="291" y="67"/>
                  </a:cubicBezTo>
                  <a:cubicBezTo>
                    <a:pt x="290" y="67"/>
                    <a:pt x="290" y="67"/>
                    <a:pt x="290" y="67"/>
                  </a:cubicBezTo>
                  <a:cubicBezTo>
                    <a:pt x="290" y="67"/>
                    <a:pt x="290" y="67"/>
                    <a:pt x="290" y="67"/>
                  </a:cubicBezTo>
                  <a:cubicBezTo>
                    <a:pt x="289" y="67"/>
                    <a:pt x="289" y="67"/>
                    <a:pt x="289" y="67"/>
                  </a:cubicBezTo>
                  <a:cubicBezTo>
                    <a:pt x="288" y="66"/>
                    <a:pt x="288" y="66"/>
                    <a:pt x="288" y="66"/>
                  </a:cubicBezTo>
                  <a:cubicBezTo>
                    <a:pt x="288" y="66"/>
                    <a:pt x="288" y="66"/>
                    <a:pt x="288" y="66"/>
                  </a:cubicBezTo>
                  <a:cubicBezTo>
                    <a:pt x="289" y="65"/>
                    <a:pt x="289" y="65"/>
                    <a:pt x="289" y="65"/>
                  </a:cubicBezTo>
                  <a:cubicBezTo>
                    <a:pt x="289" y="65"/>
                    <a:pt x="289" y="65"/>
                    <a:pt x="289" y="65"/>
                  </a:cubicBezTo>
                  <a:cubicBezTo>
                    <a:pt x="290" y="64"/>
                    <a:pt x="290" y="64"/>
                    <a:pt x="290" y="64"/>
                  </a:cubicBezTo>
                  <a:cubicBezTo>
                    <a:pt x="289" y="65"/>
                    <a:pt x="289" y="65"/>
                    <a:pt x="289" y="65"/>
                  </a:cubicBezTo>
                  <a:cubicBezTo>
                    <a:pt x="288" y="65"/>
                    <a:pt x="288" y="65"/>
                    <a:pt x="288" y="65"/>
                  </a:cubicBezTo>
                  <a:cubicBezTo>
                    <a:pt x="287" y="65"/>
                    <a:pt x="287" y="65"/>
                    <a:pt x="287" y="65"/>
                  </a:cubicBezTo>
                  <a:cubicBezTo>
                    <a:pt x="287" y="64"/>
                    <a:pt x="287" y="64"/>
                    <a:pt x="287" y="64"/>
                  </a:cubicBezTo>
                  <a:cubicBezTo>
                    <a:pt x="287" y="64"/>
                    <a:pt x="287" y="64"/>
                    <a:pt x="287" y="64"/>
                  </a:cubicBezTo>
                  <a:cubicBezTo>
                    <a:pt x="288" y="64"/>
                    <a:pt x="288" y="64"/>
                    <a:pt x="288" y="64"/>
                  </a:cubicBezTo>
                  <a:cubicBezTo>
                    <a:pt x="288" y="64"/>
                    <a:pt x="288" y="64"/>
                    <a:pt x="288" y="64"/>
                  </a:cubicBezTo>
                  <a:cubicBezTo>
                    <a:pt x="288" y="63"/>
                    <a:pt x="288" y="63"/>
                    <a:pt x="288" y="63"/>
                  </a:cubicBezTo>
                  <a:cubicBezTo>
                    <a:pt x="288" y="63"/>
                    <a:pt x="288" y="63"/>
                    <a:pt x="288" y="63"/>
                  </a:cubicBezTo>
                  <a:cubicBezTo>
                    <a:pt x="288" y="63"/>
                    <a:pt x="288" y="63"/>
                    <a:pt x="288" y="63"/>
                  </a:cubicBezTo>
                  <a:cubicBezTo>
                    <a:pt x="288" y="63"/>
                    <a:pt x="288" y="63"/>
                    <a:pt x="288" y="63"/>
                  </a:cubicBezTo>
                  <a:cubicBezTo>
                    <a:pt x="289" y="63"/>
                    <a:pt x="289" y="63"/>
                    <a:pt x="289" y="63"/>
                  </a:cubicBezTo>
                  <a:cubicBezTo>
                    <a:pt x="289" y="63"/>
                    <a:pt x="289" y="63"/>
                    <a:pt x="289" y="63"/>
                  </a:cubicBezTo>
                  <a:cubicBezTo>
                    <a:pt x="289" y="62"/>
                    <a:pt x="289" y="62"/>
                    <a:pt x="289" y="62"/>
                  </a:cubicBezTo>
                  <a:cubicBezTo>
                    <a:pt x="289" y="62"/>
                    <a:pt x="289" y="62"/>
                    <a:pt x="289" y="62"/>
                  </a:cubicBezTo>
                  <a:cubicBezTo>
                    <a:pt x="288" y="62"/>
                    <a:pt x="288" y="62"/>
                    <a:pt x="288" y="62"/>
                  </a:cubicBezTo>
                  <a:cubicBezTo>
                    <a:pt x="288" y="62"/>
                    <a:pt x="288" y="62"/>
                    <a:pt x="288" y="62"/>
                  </a:cubicBezTo>
                  <a:cubicBezTo>
                    <a:pt x="287" y="62"/>
                    <a:pt x="287" y="62"/>
                    <a:pt x="287" y="62"/>
                  </a:cubicBezTo>
                  <a:cubicBezTo>
                    <a:pt x="287" y="62"/>
                    <a:pt x="287" y="62"/>
                    <a:pt x="287" y="62"/>
                  </a:cubicBezTo>
                  <a:cubicBezTo>
                    <a:pt x="287" y="61"/>
                    <a:pt x="287" y="61"/>
                    <a:pt x="287" y="61"/>
                  </a:cubicBezTo>
                  <a:cubicBezTo>
                    <a:pt x="288" y="61"/>
                    <a:pt x="288" y="61"/>
                    <a:pt x="288" y="61"/>
                  </a:cubicBezTo>
                  <a:cubicBezTo>
                    <a:pt x="288" y="61"/>
                    <a:pt x="288" y="61"/>
                    <a:pt x="288" y="61"/>
                  </a:cubicBezTo>
                  <a:cubicBezTo>
                    <a:pt x="289" y="61"/>
                    <a:pt x="289" y="61"/>
                    <a:pt x="289" y="61"/>
                  </a:cubicBezTo>
                  <a:cubicBezTo>
                    <a:pt x="290" y="61"/>
                    <a:pt x="290" y="61"/>
                    <a:pt x="290" y="61"/>
                  </a:cubicBezTo>
                  <a:cubicBezTo>
                    <a:pt x="291" y="61"/>
                    <a:pt x="291" y="61"/>
                    <a:pt x="291" y="61"/>
                  </a:cubicBezTo>
                  <a:cubicBezTo>
                    <a:pt x="290" y="61"/>
                    <a:pt x="290" y="61"/>
                    <a:pt x="290" y="61"/>
                  </a:cubicBezTo>
                  <a:cubicBezTo>
                    <a:pt x="290" y="60"/>
                    <a:pt x="290" y="60"/>
                    <a:pt x="290" y="60"/>
                  </a:cubicBezTo>
                  <a:cubicBezTo>
                    <a:pt x="290" y="60"/>
                    <a:pt x="290" y="60"/>
                    <a:pt x="290" y="60"/>
                  </a:cubicBezTo>
                  <a:cubicBezTo>
                    <a:pt x="291" y="60"/>
                    <a:pt x="291" y="60"/>
                    <a:pt x="291" y="60"/>
                  </a:cubicBezTo>
                  <a:cubicBezTo>
                    <a:pt x="291" y="59"/>
                    <a:pt x="291" y="59"/>
                    <a:pt x="291" y="59"/>
                  </a:cubicBezTo>
                  <a:cubicBezTo>
                    <a:pt x="291" y="59"/>
                    <a:pt x="291" y="59"/>
                    <a:pt x="291" y="59"/>
                  </a:cubicBezTo>
                  <a:cubicBezTo>
                    <a:pt x="291" y="59"/>
                    <a:pt x="291" y="59"/>
                    <a:pt x="291" y="59"/>
                  </a:cubicBezTo>
                  <a:cubicBezTo>
                    <a:pt x="291" y="58"/>
                    <a:pt x="291" y="58"/>
                    <a:pt x="291" y="58"/>
                  </a:cubicBezTo>
                  <a:cubicBezTo>
                    <a:pt x="292" y="58"/>
                    <a:pt x="292" y="58"/>
                    <a:pt x="292" y="58"/>
                  </a:cubicBezTo>
                  <a:cubicBezTo>
                    <a:pt x="292" y="57"/>
                    <a:pt x="292" y="57"/>
                    <a:pt x="292" y="57"/>
                  </a:cubicBezTo>
                  <a:cubicBezTo>
                    <a:pt x="293" y="56"/>
                    <a:pt x="293" y="56"/>
                    <a:pt x="293" y="56"/>
                  </a:cubicBezTo>
                  <a:cubicBezTo>
                    <a:pt x="293" y="56"/>
                    <a:pt x="293" y="56"/>
                    <a:pt x="293" y="56"/>
                  </a:cubicBezTo>
                  <a:cubicBezTo>
                    <a:pt x="294" y="55"/>
                    <a:pt x="294" y="55"/>
                    <a:pt x="294" y="55"/>
                  </a:cubicBezTo>
                  <a:cubicBezTo>
                    <a:pt x="293" y="55"/>
                    <a:pt x="293" y="55"/>
                    <a:pt x="293" y="55"/>
                  </a:cubicBezTo>
                  <a:cubicBezTo>
                    <a:pt x="292" y="57"/>
                    <a:pt x="292" y="57"/>
                    <a:pt x="292" y="57"/>
                  </a:cubicBezTo>
                  <a:cubicBezTo>
                    <a:pt x="291" y="58"/>
                    <a:pt x="291" y="58"/>
                    <a:pt x="291" y="58"/>
                  </a:cubicBezTo>
                  <a:cubicBezTo>
                    <a:pt x="289" y="59"/>
                    <a:pt x="289" y="59"/>
                    <a:pt x="289" y="59"/>
                  </a:cubicBezTo>
                  <a:cubicBezTo>
                    <a:pt x="288" y="60"/>
                    <a:pt x="288" y="60"/>
                    <a:pt x="288" y="60"/>
                  </a:cubicBezTo>
                  <a:cubicBezTo>
                    <a:pt x="288" y="60"/>
                    <a:pt x="288" y="60"/>
                    <a:pt x="288" y="60"/>
                  </a:cubicBezTo>
                  <a:cubicBezTo>
                    <a:pt x="286" y="60"/>
                    <a:pt x="286" y="60"/>
                    <a:pt x="286" y="60"/>
                  </a:cubicBezTo>
                  <a:cubicBezTo>
                    <a:pt x="286" y="59"/>
                    <a:pt x="286" y="59"/>
                    <a:pt x="286" y="59"/>
                  </a:cubicBezTo>
                  <a:cubicBezTo>
                    <a:pt x="287" y="59"/>
                    <a:pt x="287" y="59"/>
                    <a:pt x="287" y="59"/>
                  </a:cubicBezTo>
                  <a:cubicBezTo>
                    <a:pt x="288" y="58"/>
                    <a:pt x="288" y="58"/>
                    <a:pt x="288" y="58"/>
                  </a:cubicBezTo>
                  <a:cubicBezTo>
                    <a:pt x="288" y="57"/>
                    <a:pt x="288" y="57"/>
                    <a:pt x="288" y="57"/>
                  </a:cubicBezTo>
                  <a:cubicBezTo>
                    <a:pt x="287" y="58"/>
                    <a:pt x="287" y="58"/>
                    <a:pt x="287" y="58"/>
                  </a:cubicBezTo>
                  <a:cubicBezTo>
                    <a:pt x="285" y="58"/>
                    <a:pt x="285" y="58"/>
                    <a:pt x="285" y="58"/>
                  </a:cubicBezTo>
                  <a:cubicBezTo>
                    <a:pt x="285" y="59"/>
                    <a:pt x="285" y="59"/>
                    <a:pt x="285" y="59"/>
                  </a:cubicBezTo>
                  <a:cubicBezTo>
                    <a:pt x="285" y="59"/>
                    <a:pt x="285" y="59"/>
                    <a:pt x="285" y="59"/>
                  </a:cubicBezTo>
                  <a:cubicBezTo>
                    <a:pt x="284" y="59"/>
                    <a:pt x="284" y="59"/>
                    <a:pt x="284" y="59"/>
                  </a:cubicBezTo>
                  <a:cubicBezTo>
                    <a:pt x="282" y="58"/>
                    <a:pt x="282" y="58"/>
                    <a:pt x="282" y="58"/>
                  </a:cubicBezTo>
                  <a:cubicBezTo>
                    <a:pt x="283" y="58"/>
                    <a:pt x="283" y="58"/>
                    <a:pt x="283" y="58"/>
                  </a:cubicBezTo>
                  <a:cubicBezTo>
                    <a:pt x="284" y="58"/>
                    <a:pt x="284" y="58"/>
                    <a:pt x="284" y="58"/>
                  </a:cubicBezTo>
                  <a:cubicBezTo>
                    <a:pt x="284" y="57"/>
                    <a:pt x="284" y="57"/>
                    <a:pt x="284" y="57"/>
                  </a:cubicBezTo>
                  <a:cubicBezTo>
                    <a:pt x="283" y="57"/>
                    <a:pt x="283" y="57"/>
                    <a:pt x="283" y="57"/>
                  </a:cubicBezTo>
                  <a:cubicBezTo>
                    <a:pt x="283" y="56"/>
                    <a:pt x="283" y="56"/>
                    <a:pt x="283" y="56"/>
                  </a:cubicBezTo>
                  <a:cubicBezTo>
                    <a:pt x="284" y="56"/>
                    <a:pt x="284" y="56"/>
                    <a:pt x="284" y="56"/>
                  </a:cubicBezTo>
                  <a:cubicBezTo>
                    <a:pt x="284" y="55"/>
                    <a:pt x="284" y="55"/>
                    <a:pt x="284" y="55"/>
                  </a:cubicBezTo>
                  <a:cubicBezTo>
                    <a:pt x="285" y="55"/>
                    <a:pt x="285" y="55"/>
                    <a:pt x="285" y="55"/>
                  </a:cubicBezTo>
                  <a:cubicBezTo>
                    <a:pt x="286" y="54"/>
                    <a:pt x="286" y="54"/>
                    <a:pt x="286" y="54"/>
                  </a:cubicBezTo>
                  <a:cubicBezTo>
                    <a:pt x="287" y="54"/>
                    <a:pt x="287" y="54"/>
                    <a:pt x="287" y="54"/>
                  </a:cubicBezTo>
                  <a:cubicBezTo>
                    <a:pt x="287" y="53"/>
                    <a:pt x="287" y="53"/>
                    <a:pt x="287" y="53"/>
                  </a:cubicBezTo>
                  <a:cubicBezTo>
                    <a:pt x="288" y="52"/>
                    <a:pt x="288" y="52"/>
                    <a:pt x="288" y="52"/>
                  </a:cubicBezTo>
                  <a:cubicBezTo>
                    <a:pt x="289" y="51"/>
                    <a:pt x="289" y="51"/>
                    <a:pt x="289" y="51"/>
                  </a:cubicBezTo>
                  <a:cubicBezTo>
                    <a:pt x="290" y="51"/>
                    <a:pt x="290" y="51"/>
                    <a:pt x="290" y="51"/>
                  </a:cubicBezTo>
                  <a:cubicBezTo>
                    <a:pt x="291" y="51"/>
                    <a:pt x="291" y="51"/>
                    <a:pt x="291" y="51"/>
                  </a:cubicBezTo>
                  <a:cubicBezTo>
                    <a:pt x="293" y="51"/>
                    <a:pt x="293" y="51"/>
                    <a:pt x="293" y="51"/>
                  </a:cubicBezTo>
                  <a:cubicBezTo>
                    <a:pt x="293" y="51"/>
                    <a:pt x="293" y="51"/>
                    <a:pt x="293" y="51"/>
                  </a:cubicBezTo>
                  <a:cubicBezTo>
                    <a:pt x="294" y="51"/>
                    <a:pt x="294" y="51"/>
                    <a:pt x="294" y="51"/>
                  </a:cubicBezTo>
                  <a:cubicBezTo>
                    <a:pt x="295" y="50"/>
                    <a:pt x="295" y="50"/>
                    <a:pt x="295" y="50"/>
                  </a:cubicBezTo>
                  <a:cubicBezTo>
                    <a:pt x="296" y="50"/>
                    <a:pt x="296" y="50"/>
                    <a:pt x="296" y="50"/>
                  </a:cubicBezTo>
                  <a:cubicBezTo>
                    <a:pt x="296" y="50"/>
                    <a:pt x="296" y="50"/>
                    <a:pt x="296" y="50"/>
                  </a:cubicBezTo>
                  <a:cubicBezTo>
                    <a:pt x="297" y="51"/>
                    <a:pt x="297" y="51"/>
                    <a:pt x="297" y="51"/>
                  </a:cubicBezTo>
                  <a:cubicBezTo>
                    <a:pt x="297" y="51"/>
                    <a:pt x="297" y="51"/>
                    <a:pt x="297" y="51"/>
                  </a:cubicBezTo>
                  <a:cubicBezTo>
                    <a:pt x="299" y="52"/>
                    <a:pt x="299" y="52"/>
                    <a:pt x="299" y="52"/>
                  </a:cubicBezTo>
                  <a:cubicBezTo>
                    <a:pt x="300" y="53"/>
                    <a:pt x="300" y="53"/>
                    <a:pt x="300" y="53"/>
                  </a:cubicBezTo>
                  <a:cubicBezTo>
                    <a:pt x="300" y="54"/>
                    <a:pt x="300" y="54"/>
                    <a:pt x="300" y="54"/>
                  </a:cubicBezTo>
                  <a:cubicBezTo>
                    <a:pt x="301" y="54"/>
                    <a:pt x="301" y="54"/>
                    <a:pt x="301" y="54"/>
                  </a:cubicBezTo>
                  <a:cubicBezTo>
                    <a:pt x="302" y="55"/>
                    <a:pt x="302" y="55"/>
                    <a:pt x="302" y="55"/>
                  </a:cubicBezTo>
                  <a:cubicBezTo>
                    <a:pt x="302" y="54"/>
                    <a:pt x="302" y="54"/>
                    <a:pt x="302" y="54"/>
                  </a:cubicBezTo>
                  <a:cubicBezTo>
                    <a:pt x="303" y="54"/>
                    <a:pt x="303" y="54"/>
                    <a:pt x="303" y="54"/>
                  </a:cubicBezTo>
                  <a:cubicBezTo>
                    <a:pt x="302" y="54"/>
                    <a:pt x="302" y="54"/>
                    <a:pt x="302" y="54"/>
                  </a:cubicBezTo>
                  <a:cubicBezTo>
                    <a:pt x="301" y="54"/>
                    <a:pt x="301" y="54"/>
                    <a:pt x="301" y="54"/>
                  </a:cubicBezTo>
                  <a:cubicBezTo>
                    <a:pt x="301" y="53"/>
                    <a:pt x="301" y="53"/>
                    <a:pt x="301" y="53"/>
                  </a:cubicBezTo>
                  <a:cubicBezTo>
                    <a:pt x="301" y="53"/>
                    <a:pt x="301" y="53"/>
                    <a:pt x="301" y="53"/>
                  </a:cubicBezTo>
                  <a:cubicBezTo>
                    <a:pt x="302" y="52"/>
                    <a:pt x="302" y="52"/>
                    <a:pt x="302" y="52"/>
                  </a:cubicBezTo>
                  <a:cubicBezTo>
                    <a:pt x="304" y="52"/>
                    <a:pt x="304" y="52"/>
                    <a:pt x="304" y="52"/>
                  </a:cubicBezTo>
                  <a:cubicBezTo>
                    <a:pt x="305" y="53"/>
                    <a:pt x="305" y="53"/>
                    <a:pt x="305" y="53"/>
                  </a:cubicBezTo>
                  <a:cubicBezTo>
                    <a:pt x="305" y="53"/>
                    <a:pt x="305" y="53"/>
                    <a:pt x="305" y="53"/>
                  </a:cubicBezTo>
                  <a:cubicBezTo>
                    <a:pt x="305" y="52"/>
                    <a:pt x="305" y="52"/>
                    <a:pt x="305" y="52"/>
                  </a:cubicBezTo>
                  <a:cubicBezTo>
                    <a:pt x="305" y="51"/>
                    <a:pt x="305" y="51"/>
                    <a:pt x="305" y="51"/>
                  </a:cubicBezTo>
                  <a:cubicBezTo>
                    <a:pt x="305" y="50"/>
                    <a:pt x="305" y="50"/>
                    <a:pt x="305" y="50"/>
                  </a:cubicBezTo>
                  <a:cubicBezTo>
                    <a:pt x="305" y="50"/>
                    <a:pt x="305" y="50"/>
                    <a:pt x="305" y="50"/>
                  </a:cubicBezTo>
                  <a:cubicBezTo>
                    <a:pt x="305" y="51"/>
                    <a:pt x="305" y="51"/>
                    <a:pt x="305" y="51"/>
                  </a:cubicBezTo>
                  <a:cubicBezTo>
                    <a:pt x="304" y="52"/>
                    <a:pt x="304" y="52"/>
                    <a:pt x="304" y="52"/>
                  </a:cubicBezTo>
                  <a:cubicBezTo>
                    <a:pt x="303" y="52"/>
                    <a:pt x="303" y="52"/>
                    <a:pt x="303" y="52"/>
                  </a:cubicBezTo>
                  <a:cubicBezTo>
                    <a:pt x="301" y="52"/>
                    <a:pt x="301" y="52"/>
                    <a:pt x="301" y="52"/>
                  </a:cubicBezTo>
                  <a:cubicBezTo>
                    <a:pt x="300" y="52"/>
                    <a:pt x="300" y="52"/>
                    <a:pt x="300" y="52"/>
                  </a:cubicBezTo>
                  <a:cubicBezTo>
                    <a:pt x="300" y="51"/>
                    <a:pt x="300" y="51"/>
                    <a:pt x="300" y="51"/>
                  </a:cubicBezTo>
                  <a:cubicBezTo>
                    <a:pt x="299" y="51"/>
                    <a:pt x="299" y="51"/>
                    <a:pt x="299" y="51"/>
                  </a:cubicBezTo>
                  <a:cubicBezTo>
                    <a:pt x="298" y="51"/>
                    <a:pt x="298" y="51"/>
                    <a:pt x="298" y="51"/>
                  </a:cubicBezTo>
                  <a:cubicBezTo>
                    <a:pt x="297" y="49"/>
                    <a:pt x="297" y="49"/>
                    <a:pt x="297" y="49"/>
                  </a:cubicBezTo>
                  <a:cubicBezTo>
                    <a:pt x="296" y="48"/>
                    <a:pt x="296" y="48"/>
                    <a:pt x="296" y="48"/>
                  </a:cubicBezTo>
                  <a:cubicBezTo>
                    <a:pt x="297" y="47"/>
                    <a:pt x="297" y="47"/>
                    <a:pt x="297" y="47"/>
                  </a:cubicBezTo>
                  <a:cubicBezTo>
                    <a:pt x="298" y="48"/>
                    <a:pt x="298" y="48"/>
                    <a:pt x="298" y="48"/>
                  </a:cubicBezTo>
                  <a:cubicBezTo>
                    <a:pt x="298" y="49"/>
                    <a:pt x="298" y="49"/>
                    <a:pt x="298" y="49"/>
                  </a:cubicBezTo>
                  <a:cubicBezTo>
                    <a:pt x="298" y="49"/>
                    <a:pt x="298" y="49"/>
                    <a:pt x="298" y="49"/>
                  </a:cubicBezTo>
                  <a:cubicBezTo>
                    <a:pt x="299" y="48"/>
                    <a:pt x="299" y="48"/>
                    <a:pt x="299" y="48"/>
                  </a:cubicBezTo>
                  <a:cubicBezTo>
                    <a:pt x="299" y="47"/>
                    <a:pt x="299" y="47"/>
                    <a:pt x="299" y="47"/>
                  </a:cubicBezTo>
                  <a:cubicBezTo>
                    <a:pt x="299" y="47"/>
                    <a:pt x="299" y="47"/>
                    <a:pt x="299" y="47"/>
                  </a:cubicBezTo>
                  <a:cubicBezTo>
                    <a:pt x="298" y="47"/>
                    <a:pt x="298" y="47"/>
                    <a:pt x="298" y="47"/>
                  </a:cubicBezTo>
                  <a:cubicBezTo>
                    <a:pt x="298" y="46"/>
                    <a:pt x="298" y="46"/>
                    <a:pt x="298" y="46"/>
                  </a:cubicBezTo>
                  <a:cubicBezTo>
                    <a:pt x="299" y="45"/>
                    <a:pt x="299" y="45"/>
                    <a:pt x="299" y="45"/>
                  </a:cubicBezTo>
                  <a:cubicBezTo>
                    <a:pt x="299" y="44"/>
                    <a:pt x="299" y="44"/>
                    <a:pt x="299" y="44"/>
                  </a:cubicBezTo>
                  <a:cubicBezTo>
                    <a:pt x="300" y="43"/>
                    <a:pt x="300" y="43"/>
                    <a:pt x="300" y="43"/>
                  </a:cubicBezTo>
                  <a:cubicBezTo>
                    <a:pt x="299" y="40"/>
                    <a:pt x="299" y="40"/>
                    <a:pt x="299" y="40"/>
                  </a:cubicBezTo>
                  <a:cubicBezTo>
                    <a:pt x="299" y="39"/>
                    <a:pt x="299" y="39"/>
                    <a:pt x="299" y="39"/>
                  </a:cubicBezTo>
                  <a:cubicBezTo>
                    <a:pt x="298" y="39"/>
                    <a:pt x="298" y="39"/>
                    <a:pt x="298" y="39"/>
                  </a:cubicBezTo>
                  <a:cubicBezTo>
                    <a:pt x="298" y="38"/>
                    <a:pt x="298" y="38"/>
                    <a:pt x="298" y="38"/>
                  </a:cubicBezTo>
                  <a:cubicBezTo>
                    <a:pt x="298" y="38"/>
                    <a:pt x="298" y="38"/>
                    <a:pt x="298" y="38"/>
                  </a:cubicBezTo>
                  <a:cubicBezTo>
                    <a:pt x="299" y="37"/>
                    <a:pt x="299" y="37"/>
                    <a:pt x="299" y="37"/>
                  </a:cubicBezTo>
                  <a:cubicBezTo>
                    <a:pt x="299" y="37"/>
                    <a:pt x="299" y="37"/>
                    <a:pt x="299" y="37"/>
                  </a:cubicBezTo>
                  <a:cubicBezTo>
                    <a:pt x="300" y="38"/>
                    <a:pt x="300" y="38"/>
                    <a:pt x="300" y="38"/>
                  </a:cubicBezTo>
                  <a:cubicBezTo>
                    <a:pt x="300" y="38"/>
                    <a:pt x="300" y="38"/>
                    <a:pt x="300" y="38"/>
                  </a:cubicBezTo>
                  <a:cubicBezTo>
                    <a:pt x="301" y="39"/>
                    <a:pt x="301" y="39"/>
                    <a:pt x="301" y="39"/>
                  </a:cubicBezTo>
                  <a:cubicBezTo>
                    <a:pt x="301" y="39"/>
                    <a:pt x="301" y="39"/>
                    <a:pt x="301" y="39"/>
                  </a:cubicBezTo>
                  <a:cubicBezTo>
                    <a:pt x="301" y="38"/>
                    <a:pt x="301" y="38"/>
                    <a:pt x="301" y="38"/>
                  </a:cubicBezTo>
                  <a:cubicBezTo>
                    <a:pt x="301" y="37"/>
                    <a:pt x="301" y="37"/>
                    <a:pt x="301" y="37"/>
                  </a:cubicBezTo>
                  <a:cubicBezTo>
                    <a:pt x="300" y="37"/>
                    <a:pt x="300" y="37"/>
                    <a:pt x="300" y="37"/>
                  </a:cubicBezTo>
                  <a:cubicBezTo>
                    <a:pt x="299" y="36"/>
                    <a:pt x="299" y="36"/>
                    <a:pt x="299" y="36"/>
                  </a:cubicBezTo>
                  <a:cubicBezTo>
                    <a:pt x="299" y="36"/>
                    <a:pt x="299" y="36"/>
                    <a:pt x="299" y="36"/>
                  </a:cubicBezTo>
                  <a:cubicBezTo>
                    <a:pt x="300" y="35"/>
                    <a:pt x="300" y="35"/>
                    <a:pt x="300" y="35"/>
                  </a:cubicBezTo>
                  <a:cubicBezTo>
                    <a:pt x="302" y="32"/>
                    <a:pt x="302" y="32"/>
                    <a:pt x="302" y="32"/>
                  </a:cubicBezTo>
                  <a:cubicBezTo>
                    <a:pt x="304" y="32"/>
                    <a:pt x="304" y="32"/>
                    <a:pt x="304" y="32"/>
                  </a:cubicBezTo>
                  <a:cubicBezTo>
                    <a:pt x="304" y="32"/>
                    <a:pt x="304" y="32"/>
                    <a:pt x="304" y="32"/>
                  </a:cubicBezTo>
                  <a:cubicBezTo>
                    <a:pt x="305" y="33"/>
                    <a:pt x="305" y="33"/>
                    <a:pt x="305" y="33"/>
                  </a:cubicBezTo>
                  <a:cubicBezTo>
                    <a:pt x="306" y="33"/>
                    <a:pt x="306" y="33"/>
                    <a:pt x="306" y="33"/>
                  </a:cubicBezTo>
                  <a:cubicBezTo>
                    <a:pt x="307" y="33"/>
                    <a:pt x="307" y="33"/>
                    <a:pt x="307" y="33"/>
                  </a:cubicBezTo>
                  <a:cubicBezTo>
                    <a:pt x="308" y="35"/>
                    <a:pt x="308" y="35"/>
                    <a:pt x="308" y="35"/>
                  </a:cubicBezTo>
                  <a:cubicBezTo>
                    <a:pt x="308" y="35"/>
                    <a:pt x="308" y="35"/>
                    <a:pt x="308" y="35"/>
                  </a:cubicBezTo>
                  <a:cubicBezTo>
                    <a:pt x="309" y="37"/>
                    <a:pt x="309" y="37"/>
                    <a:pt x="309" y="37"/>
                  </a:cubicBezTo>
                  <a:cubicBezTo>
                    <a:pt x="310" y="38"/>
                    <a:pt x="310" y="38"/>
                    <a:pt x="310" y="38"/>
                  </a:cubicBezTo>
                  <a:cubicBezTo>
                    <a:pt x="310" y="40"/>
                    <a:pt x="310" y="40"/>
                    <a:pt x="310" y="40"/>
                  </a:cubicBezTo>
                  <a:cubicBezTo>
                    <a:pt x="310" y="41"/>
                    <a:pt x="310" y="41"/>
                    <a:pt x="310" y="41"/>
                  </a:cubicBezTo>
                  <a:cubicBezTo>
                    <a:pt x="311" y="42"/>
                    <a:pt x="311" y="42"/>
                    <a:pt x="311" y="42"/>
                  </a:cubicBezTo>
                  <a:cubicBezTo>
                    <a:pt x="311" y="42"/>
                    <a:pt x="311" y="42"/>
                    <a:pt x="311" y="42"/>
                  </a:cubicBezTo>
                  <a:cubicBezTo>
                    <a:pt x="311" y="42"/>
                    <a:pt x="311" y="42"/>
                    <a:pt x="311" y="42"/>
                  </a:cubicBezTo>
                  <a:cubicBezTo>
                    <a:pt x="312" y="42"/>
                    <a:pt x="312" y="42"/>
                    <a:pt x="312" y="42"/>
                  </a:cubicBezTo>
                  <a:cubicBezTo>
                    <a:pt x="312" y="43"/>
                    <a:pt x="312" y="43"/>
                    <a:pt x="312" y="43"/>
                  </a:cubicBezTo>
                  <a:cubicBezTo>
                    <a:pt x="313" y="42"/>
                    <a:pt x="313" y="42"/>
                    <a:pt x="313" y="42"/>
                  </a:cubicBezTo>
                  <a:cubicBezTo>
                    <a:pt x="313" y="42"/>
                    <a:pt x="313" y="42"/>
                    <a:pt x="313" y="42"/>
                  </a:cubicBezTo>
                  <a:cubicBezTo>
                    <a:pt x="314" y="42"/>
                    <a:pt x="314" y="42"/>
                    <a:pt x="314" y="42"/>
                  </a:cubicBezTo>
                  <a:cubicBezTo>
                    <a:pt x="313" y="42"/>
                    <a:pt x="313" y="42"/>
                    <a:pt x="313" y="42"/>
                  </a:cubicBezTo>
                  <a:cubicBezTo>
                    <a:pt x="312" y="42"/>
                    <a:pt x="312" y="42"/>
                    <a:pt x="312" y="42"/>
                  </a:cubicBezTo>
                  <a:cubicBezTo>
                    <a:pt x="312" y="41"/>
                    <a:pt x="312" y="41"/>
                    <a:pt x="312" y="41"/>
                  </a:cubicBezTo>
                  <a:cubicBezTo>
                    <a:pt x="311" y="41"/>
                    <a:pt x="311" y="41"/>
                    <a:pt x="311" y="41"/>
                  </a:cubicBezTo>
                  <a:cubicBezTo>
                    <a:pt x="311" y="40"/>
                    <a:pt x="311" y="40"/>
                    <a:pt x="311" y="40"/>
                  </a:cubicBezTo>
                  <a:cubicBezTo>
                    <a:pt x="312" y="39"/>
                    <a:pt x="312" y="39"/>
                    <a:pt x="312" y="39"/>
                  </a:cubicBezTo>
                  <a:cubicBezTo>
                    <a:pt x="312" y="39"/>
                    <a:pt x="312" y="39"/>
                    <a:pt x="312" y="39"/>
                  </a:cubicBezTo>
                  <a:cubicBezTo>
                    <a:pt x="312" y="36"/>
                    <a:pt x="312" y="36"/>
                    <a:pt x="312" y="36"/>
                  </a:cubicBezTo>
                  <a:cubicBezTo>
                    <a:pt x="311" y="35"/>
                    <a:pt x="311" y="35"/>
                    <a:pt x="311" y="35"/>
                  </a:cubicBezTo>
                  <a:cubicBezTo>
                    <a:pt x="312" y="34"/>
                    <a:pt x="312" y="34"/>
                    <a:pt x="312" y="34"/>
                  </a:cubicBezTo>
                  <a:cubicBezTo>
                    <a:pt x="313" y="34"/>
                    <a:pt x="313" y="34"/>
                    <a:pt x="313" y="34"/>
                  </a:cubicBezTo>
                  <a:cubicBezTo>
                    <a:pt x="314" y="34"/>
                    <a:pt x="314" y="34"/>
                    <a:pt x="314" y="34"/>
                  </a:cubicBezTo>
                  <a:cubicBezTo>
                    <a:pt x="315" y="35"/>
                    <a:pt x="315" y="35"/>
                    <a:pt x="315" y="35"/>
                  </a:cubicBezTo>
                  <a:cubicBezTo>
                    <a:pt x="316" y="35"/>
                    <a:pt x="316" y="35"/>
                    <a:pt x="316" y="35"/>
                  </a:cubicBezTo>
                  <a:cubicBezTo>
                    <a:pt x="318" y="35"/>
                    <a:pt x="318" y="35"/>
                    <a:pt x="318" y="35"/>
                  </a:cubicBezTo>
                  <a:cubicBezTo>
                    <a:pt x="320" y="35"/>
                    <a:pt x="320" y="35"/>
                    <a:pt x="320" y="35"/>
                  </a:cubicBezTo>
                  <a:cubicBezTo>
                    <a:pt x="321" y="35"/>
                    <a:pt x="321" y="35"/>
                    <a:pt x="321" y="35"/>
                  </a:cubicBezTo>
                  <a:cubicBezTo>
                    <a:pt x="322" y="35"/>
                    <a:pt x="322" y="35"/>
                    <a:pt x="322" y="35"/>
                  </a:cubicBezTo>
                  <a:cubicBezTo>
                    <a:pt x="323" y="35"/>
                    <a:pt x="323" y="35"/>
                    <a:pt x="323" y="35"/>
                  </a:cubicBezTo>
                  <a:cubicBezTo>
                    <a:pt x="324" y="36"/>
                    <a:pt x="324" y="36"/>
                    <a:pt x="324" y="36"/>
                  </a:cubicBezTo>
                  <a:cubicBezTo>
                    <a:pt x="325" y="36"/>
                    <a:pt x="325" y="36"/>
                    <a:pt x="325" y="36"/>
                  </a:cubicBezTo>
                  <a:cubicBezTo>
                    <a:pt x="326" y="36"/>
                    <a:pt x="326" y="36"/>
                    <a:pt x="326" y="36"/>
                  </a:cubicBezTo>
                  <a:cubicBezTo>
                    <a:pt x="326" y="35"/>
                    <a:pt x="326" y="35"/>
                    <a:pt x="326" y="35"/>
                  </a:cubicBezTo>
                  <a:cubicBezTo>
                    <a:pt x="325" y="35"/>
                    <a:pt x="325" y="35"/>
                    <a:pt x="325" y="35"/>
                  </a:cubicBezTo>
                  <a:cubicBezTo>
                    <a:pt x="324" y="35"/>
                    <a:pt x="324" y="35"/>
                    <a:pt x="324" y="35"/>
                  </a:cubicBezTo>
                  <a:cubicBezTo>
                    <a:pt x="323" y="35"/>
                    <a:pt x="323" y="35"/>
                    <a:pt x="323" y="35"/>
                  </a:cubicBezTo>
                  <a:cubicBezTo>
                    <a:pt x="322" y="34"/>
                    <a:pt x="322" y="34"/>
                    <a:pt x="322" y="34"/>
                  </a:cubicBezTo>
                  <a:cubicBezTo>
                    <a:pt x="322" y="34"/>
                    <a:pt x="322" y="34"/>
                    <a:pt x="322" y="34"/>
                  </a:cubicBezTo>
                  <a:cubicBezTo>
                    <a:pt x="323" y="34"/>
                    <a:pt x="323" y="34"/>
                    <a:pt x="323" y="34"/>
                  </a:cubicBezTo>
                  <a:cubicBezTo>
                    <a:pt x="324" y="34"/>
                    <a:pt x="324" y="34"/>
                    <a:pt x="324" y="34"/>
                  </a:cubicBezTo>
                  <a:cubicBezTo>
                    <a:pt x="327" y="33"/>
                    <a:pt x="327" y="33"/>
                    <a:pt x="327" y="33"/>
                  </a:cubicBezTo>
                  <a:cubicBezTo>
                    <a:pt x="329" y="33"/>
                    <a:pt x="329" y="33"/>
                    <a:pt x="329" y="33"/>
                  </a:cubicBezTo>
                  <a:cubicBezTo>
                    <a:pt x="331" y="34"/>
                    <a:pt x="331" y="34"/>
                    <a:pt x="331" y="34"/>
                  </a:cubicBezTo>
                  <a:cubicBezTo>
                    <a:pt x="332" y="34"/>
                    <a:pt x="332" y="34"/>
                    <a:pt x="332" y="34"/>
                  </a:cubicBezTo>
                  <a:cubicBezTo>
                    <a:pt x="333" y="34"/>
                    <a:pt x="333" y="34"/>
                    <a:pt x="333" y="34"/>
                  </a:cubicBezTo>
                  <a:cubicBezTo>
                    <a:pt x="334" y="34"/>
                    <a:pt x="334" y="34"/>
                    <a:pt x="334" y="34"/>
                  </a:cubicBezTo>
                  <a:cubicBezTo>
                    <a:pt x="333" y="33"/>
                    <a:pt x="333" y="33"/>
                    <a:pt x="333" y="33"/>
                  </a:cubicBezTo>
                  <a:cubicBezTo>
                    <a:pt x="333" y="33"/>
                    <a:pt x="333" y="33"/>
                    <a:pt x="333" y="33"/>
                  </a:cubicBezTo>
                  <a:cubicBezTo>
                    <a:pt x="332" y="33"/>
                    <a:pt x="332" y="33"/>
                    <a:pt x="332" y="33"/>
                  </a:cubicBezTo>
                  <a:cubicBezTo>
                    <a:pt x="332" y="33"/>
                    <a:pt x="332" y="33"/>
                    <a:pt x="332" y="33"/>
                  </a:cubicBezTo>
                  <a:cubicBezTo>
                    <a:pt x="331" y="32"/>
                    <a:pt x="331" y="32"/>
                    <a:pt x="331" y="32"/>
                  </a:cubicBezTo>
                  <a:cubicBezTo>
                    <a:pt x="330" y="32"/>
                    <a:pt x="330" y="32"/>
                    <a:pt x="330" y="32"/>
                  </a:cubicBezTo>
                  <a:cubicBezTo>
                    <a:pt x="330" y="32"/>
                    <a:pt x="330" y="32"/>
                    <a:pt x="330" y="32"/>
                  </a:cubicBezTo>
                  <a:cubicBezTo>
                    <a:pt x="327" y="32"/>
                    <a:pt x="327" y="32"/>
                    <a:pt x="327" y="32"/>
                  </a:cubicBezTo>
                  <a:cubicBezTo>
                    <a:pt x="327" y="32"/>
                    <a:pt x="327" y="32"/>
                    <a:pt x="327" y="32"/>
                  </a:cubicBezTo>
                  <a:cubicBezTo>
                    <a:pt x="328" y="31"/>
                    <a:pt x="328" y="31"/>
                    <a:pt x="328" y="31"/>
                  </a:cubicBezTo>
                  <a:cubicBezTo>
                    <a:pt x="328" y="30"/>
                    <a:pt x="328" y="30"/>
                    <a:pt x="328" y="30"/>
                  </a:cubicBezTo>
                  <a:cubicBezTo>
                    <a:pt x="329" y="30"/>
                    <a:pt x="329" y="30"/>
                    <a:pt x="329" y="30"/>
                  </a:cubicBezTo>
                  <a:cubicBezTo>
                    <a:pt x="330" y="29"/>
                    <a:pt x="330" y="29"/>
                    <a:pt x="330" y="29"/>
                  </a:cubicBezTo>
                  <a:cubicBezTo>
                    <a:pt x="331" y="28"/>
                    <a:pt x="331" y="28"/>
                    <a:pt x="331" y="28"/>
                  </a:cubicBezTo>
                  <a:cubicBezTo>
                    <a:pt x="333" y="27"/>
                    <a:pt x="333" y="27"/>
                    <a:pt x="333" y="27"/>
                  </a:cubicBezTo>
                  <a:cubicBezTo>
                    <a:pt x="334" y="27"/>
                    <a:pt x="334" y="27"/>
                    <a:pt x="334" y="27"/>
                  </a:cubicBezTo>
                  <a:cubicBezTo>
                    <a:pt x="336" y="26"/>
                    <a:pt x="336" y="26"/>
                    <a:pt x="336" y="26"/>
                  </a:cubicBezTo>
                  <a:cubicBezTo>
                    <a:pt x="336" y="26"/>
                    <a:pt x="336" y="26"/>
                    <a:pt x="336" y="26"/>
                  </a:cubicBezTo>
                  <a:cubicBezTo>
                    <a:pt x="334" y="26"/>
                    <a:pt x="334" y="26"/>
                    <a:pt x="334" y="26"/>
                  </a:cubicBezTo>
                  <a:cubicBezTo>
                    <a:pt x="332" y="27"/>
                    <a:pt x="332" y="27"/>
                    <a:pt x="332" y="27"/>
                  </a:cubicBezTo>
                  <a:cubicBezTo>
                    <a:pt x="330" y="28"/>
                    <a:pt x="330" y="28"/>
                    <a:pt x="330" y="28"/>
                  </a:cubicBezTo>
                  <a:cubicBezTo>
                    <a:pt x="330" y="29"/>
                    <a:pt x="330" y="29"/>
                    <a:pt x="330" y="29"/>
                  </a:cubicBezTo>
                  <a:cubicBezTo>
                    <a:pt x="329" y="29"/>
                    <a:pt x="329" y="29"/>
                    <a:pt x="329" y="29"/>
                  </a:cubicBezTo>
                  <a:cubicBezTo>
                    <a:pt x="329" y="28"/>
                    <a:pt x="329" y="28"/>
                    <a:pt x="329" y="28"/>
                  </a:cubicBezTo>
                  <a:cubicBezTo>
                    <a:pt x="329" y="28"/>
                    <a:pt x="329" y="28"/>
                    <a:pt x="329" y="28"/>
                  </a:cubicBezTo>
                  <a:cubicBezTo>
                    <a:pt x="328" y="29"/>
                    <a:pt x="328" y="29"/>
                    <a:pt x="328" y="29"/>
                  </a:cubicBezTo>
                  <a:cubicBezTo>
                    <a:pt x="327" y="29"/>
                    <a:pt x="327" y="29"/>
                    <a:pt x="327" y="29"/>
                  </a:cubicBezTo>
                  <a:cubicBezTo>
                    <a:pt x="326" y="30"/>
                    <a:pt x="326" y="30"/>
                    <a:pt x="326" y="30"/>
                  </a:cubicBezTo>
                  <a:cubicBezTo>
                    <a:pt x="327" y="30"/>
                    <a:pt x="327" y="30"/>
                    <a:pt x="327" y="30"/>
                  </a:cubicBezTo>
                  <a:cubicBezTo>
                    <a:pt x="327" y="31"/>
                    <a:pt x="327" y="31"/>
                    <a:pt x="327" y="31"/>
                  </a:cubicBezTo>
                  <a:cubicBezTo>
                    <a:pt x="325" y="32"/>
                    <a:pt x="325" y="32"/>
                    <a:pt x="325" y="32"/>
                  </a:cubicBezTo>
                  <a:cubicBezTo>
                    <a:pt x="324" y="32"/>
                    <a:pt x="324" y="32"/>
                    <a:pt x="324" y="32"/>
                  </a:cubicBezTo>
                  <a:cubicBezTo>
                    <a:pt x="321" y="33"/>
                    <a:pt x="321" y="33"/>
                    <a:pt x="321" y="33"/>
                  </a:cubicBezTo>
                  <a:cubicBezTo>
                    <a:pt x="320" y="33"/>
                    <a:pt x="320" y="33"/>
                    <a:pt x="320" y="33"/>
                  </a:cubicBezTo>
                  <a:cubicBezTo>
                    <a:pt x="319" y="33"/>
                    <a:pt x="319" y="33"/>
                    <a:pt x="319" y="33"/>
                  </a:cubicBezTo>
                  <a:cubicBezTo>
                    <a:pt x="317" y="33"/>
                    <a:pt x="317" y="33"/>
                    <a:pt x="317" y="33"/>
                  </a:cubicBezTo>
                  <a:cubicBezTo>
                    <a:pt x="316" y="32"/>
                    <a:pt x="316" y="32"/>
                    <a:pt x="316" y="32"/>
                  </a:cubicBezTo>
                  <a:cubicBezTo>
                    <a:pt x="314" y="32"/>
                    <a:pt x="314" y="32"/>
                    <a:pt x="314" y="32"/>
                  </a:cubicBezTo>
                  <a:cubicBezTo>
                    <a:pt x="314" y="32"/>
                    <a:pt x="314" y="32"/>
                    <a:pt x="314" y="32"/>
                  </a:cubicBezTo>
                  <a:cubicBezTo>
                    <a:pt x="314" y="32"/>
                    <a:pt x="314" y="32"/>
                    <a:pt x="314" y="32"/>
                  </a:cubicBezTo>
                  <a:cubicBezTo>
                    <a:pt x="315" y="31"/>
                    <a:pt x="315" y="31"/>
                    <a:pt x="315" y="31"/>
                  </a:cubicBezTo>
                  <a:cubicBezTo>
                    <a:pt x="316" y="31"/>
                    <a:pt x="316" y="31"/>
                    <a:pt x="316" y="31"/>
                  </a:cubicBezTo>
                  <a:cubicBezTo>
                    <a:pt x="317" y="30"/>
                    <a:pt x="317" y="30"/>
                    <a:pt x="317" y="30"/>
                  </a:cubicBezTo>
                  <a:cubicBezTo>
                    <a:pt x="318" y="30"/>
                    <a:pt x="318" y="30"/>
                    <a:pt x="318" y="30"/>
                  </a:cubicBezTo>
                  <a:cubicBezTo>
                    <a:pt x="319" y="29"/>
                    <a:pt x="319" y="29"/>
                    <a:pt x="319" y="29"/>
                  </a:cubicBezTo>
                  <a:cubicBezTo>
                    <a:pt x="318" y="29"/>
                    <a:pt x="318" y="29"/>
                    <a:pt x="318" y="29"/>
                  </a:cubicBezTo>
                  <a:cubicBezTo>
                    <a:pt x="317" y="30"/>
                    <a:pt x="317" y="30"/>
                    <a:pt x="317" y="30"/>
                  </a:cubicBezTo>
                  <a:cubicBezTo>
                    <a:pt x="316" y="30"/>
                    <a:pt x="316" y="30"/>
                    <a:pt x="316" y="30"/>
                  </a:cubicBezTo>
                  <a:cubicBezTo>
                    <a:pt x="315" y="30"/>
                    <a:pt x="315" y="30"/>
                    <a:pt x="315" y="30"/>
                  </a:cubicBezTo>
                  <a:cubicBezTo>
                    <a:pt x="314" y="30"/>
                    <a:pt x="314" y="30"/>
                    <a:pt x="314" y="30"/>
                  </a:cubicBezTo>
                  <a:cubicBezTo>
                    <a:pt x="314" y="29"/>
                    <a:pt x="314" y="29"/>
                    <a:pt x="314" y="29"/>
                  </a:cubicBezTo>
                  <a:cubicBezTo>
                    <a:pt x="315" y="29"/>
                    <a:pt x="315" y="29"/>
                    <a:pt x="315" y="29"/>
                  </a:cubicBezTo>
                  <a:cubicBezTo>
                    <a:pt x="315" y="29"/>
                    <a:pt x="315" y="29"/>
                    <a:pt x="315" y="29"/>
                  </a:cubicBezTo>
                  <a:cubicBezTo>
                    <a:pt x="313" y="29"/>
                    <a:pt x="313" y="29"/>
                    <a:pt x="313" y="29"/>
                  </a:cubicBezTo>
                  <a:cubicBezTo>
                    <a:pt x="313" y="30"/>
                    <a:pt x="313" y="30"/>
                    <a:pt x="313" y="30"/>
                  </a:cubicBezTo>
                  <a:cubicBezTo>
                    <a:pt x="312" y="31"/>
                    <a:pt x="312" y="31"/>
                    <a:pt x="312" y="31"/>
                  </a:cubicBezTo>
                  <a:cubicBezTo>
                    <a:pt x="310" y="31"/>
                    <a:pt x="310" y="31"/>
                    <a:pt x="310" y="31"/>
                  </a:cubicBezTo>
                  <a:cubicBezTo>
                    <a:pt x="309" y="31"/>
                    <a:pt x="309" y="31"/>
                    <a:pt x="309" y="31"/>
                  </a:cubicBezTo>
                  <a:cubicBezTo>
                    <a:pt x="307" y="31"/>
                    <a:pt x="307" y="31"/>
                    <a:pt x="307" y="31"/>
                  </a:cubicBezTo>
                  <a:cubicBezTo>
                    <a:pt x="306" y="30"/>
                    <a:pt x="306" y="30"/>
                    <a:pt x="306" y="30"/>
                  </a:cubicBezTo>
                  <a:cubicBezTo>
                    <a:pt x="306" y="29"/>
                    <a:pt x="306" y="29"/>
                    <a:pt x="306" y="29"/>
                  </a:cubicBezTo>
                  <a:cubicBezTo>
                    <a:pt x="305" y="29"/>
                    <a:pt x="305" y="29"/>
                    <a:pt x="305" y="29"/>
                  </a:cubicBezTo>
                  <a:cubicBezTo>
                    <a:pt x="304" y="29"/>
                    <a:pt x="304" y="29"/>
                    <a:pt x="304" y="29"/>
                  </a:cubicBezTo>
                  <a:cubicBezTo>
                    <a:pt x="304" y="28"/>
                    <a:pt x="304" y="28"/>
                    <a:pt x="304" y="28"/>
                  </a:cubicBezTo>
                  <a:cubicBezTo>
                    <a:pt x="305" y="28"/>
                    <a:pt x="305" y="28"/>
                    <a:pt x="305" y="28"/>
                  </a:cubicBezTo>
                  <a:cubicBezTo>
                    <a:pt x="306" y="27"/>
                    <a:pt x="306" y="27"/>
                    <a:pt x="306" y="27"/>
                  </a:cubicBezTo>
                  <a:cubicBezTo>
                    <a:pt x="307" y="26"/>
                    <a:pt x="307" y="26"/>
                    <a:pt x="307" y="26"/>
                  </a:cubicBezTo>
                  <a:cubicBezTo>
                    <a:pt x="308" y="25"/>
                    <a:pt x="308" y="25"/>
                    <a:pt x="308" y="25"/>
                  </a:cubicBezTo>
                  <a:cubicBezTo>
                    <a:pt x="309" y="24"/>
                    <a:pt x="309" y="24"/>
                    <a:pt x="309" y="24"/>
                  </a:cubicBezTo>
                  <a:cubicBezTo>
                    <a:pt x="309" y="24"/>
                    <a:pt x="309" y="24"/>
                    <a:pt x="309" y="24"/>
                  </a:cubicBezTo>
                  <a:cubicBezTo>
                    <a:pt x="310" y="24"/>
                    <a:pt x="310" y="24"/>
                    <a:pt x="310" y="24"/>
                  </a:cubicBezTo>
                  <a:cubicBezTo>
                    <a:pt x="312" y="24"/>
                    <a:pt x="312" y="24"/>
                    <a:pt x="312" y="24"/>
                  </a:cubicBezTo>
                  <a:cubicBezTo>
                    <a:pt x="313" y="24"/>
                    <a:pt x="313" y="24"/>
                    <a:pt x="313" y="24"/>
                  </a:cubicBezTo>
                  <a:cubicBezTo>
                    <a:pt x="313" y="24"/>
                    <a:pt x="313" y="24"/>
                    <a:pt x="313" y="24"/>
                  </a:cubicBezTo>
                  <a:cubicBezTo>
                    <a:pt x="315" y="25"/>
                    <a:pt x="315" y="25"/>
                    <a:pt x="315" y="25"/>
                  </a:cubicBezTo>
                  <a:cubicBezTo>
                    <a:pt x="317" y="25"/>
                    <a:pt x="317" y="25"/>
                    <a:pt x="317" y="25"/>
                  </a:cubicBezTo>
                  <a:cubicBezTo>
                    <a:pt x="317" y="25"/>
                    <a:pt x="317" y="25"/>
                    <a:pt x="317" y="25"/>
                  </a:cubicBezTo>
                  <a:cubicBezTo>
                    <a:pt x="319" y="25"/>
                    <a:pt x="319" y="25"/>
                    <a:pt x="319" y="25"/>
                  </a:cubicBezTo>
                  <a:cubicBezTo>
                    <a:pt x="319" y="25"/>
                    <a:pt x="319" y="25"/>
                    <a:pt x="319" y="25"/>
                  </a:cubicBezTo>
                  <a:cubicBezTo>
                    <a:pt x="318" y="24"/>
                    <a:pt x="318" y="24"/>
                    <a:pt x="318" y="24"/>
                  </a:cubicBezTo>
                  <a:cubicBezTo>
                    <a:pt x="317" y="25"/>
                    <a:pt x="317" y="25"/>
                    <a:pt x="317" y="25"/>
                  </a:cubicBezTo>
                  <a:cubicBezTo>
                    <a:pt x="315" y="24"/>
                    <a:pt x="315" y="24"/>
                    <a:pt x="315" y="24"/>
                  </a:cubicBezTo>
                  <a:cubicBezTo>
                    <a:pt x="314" y="24"/>
                    <a:pt x="314" y="24"/>
                    <a:pt x="314" y="24"/>
                  </a:cubicBezTo>
                  <a:cubicBezTo>
                    <a:pt x="313" y="24"/>
                    <a:pt x="313" y="24"/>
                    <a:pt x="313" y="24"/>
                  </a:cubicBezTo>
                  <a:cubicBezTo>
                    <a:pt x="311" y="24"/>
                    <a:pt x="311" y="24"/>
                    <a:pt x="311" y="24"/>
                  </a:cubicBezTo>
                  <a:cubicBezTo>
                    <a:pt x="309" y="23"/>
                    <a:pt x="309" y="23"/>
                    <a:pt x="309" y="23"/>
                  </a:cubicBezTo>
                  <a:cubicBezTo>
                    <a:pt x="308" y="23"/>
                    <a:pt x="308" y="23"/>
                    <a:pt x="308" y="23"/>
                  </a:cubicBezTo>
                  <a:cubicBezTo>
                    <a:pt x="308" y="24"/>
                    <a:pt x="308" y="24"/>
                    <a:pt x="308" y="24"/>
                  </a:cubicBezTo>
                  <a:cubicBezTo>
                    <a:pt x="307" y="25"/>
                    <a:pt x="307" y="25"/>
                    <a:pt x="307" y="25"/>
                  </a:cubicBezTo>
                  <a:cubicBezTo>
                    <a:pt x="306" y="26"/>
                    <a:pt x="306" y="26"/>
                    <a:pt x="306" y="26"/>
                  </a:cubicBezTo>
                  <a:cubicBezTo>
                    <a:pt x="304" y="26"/>
                    <a:pt x="304" y="26"/>
                    <a:pt x="304" y="26"/>
                  </a:cubicBezTo>
                  <a:cubicBezTo>
                    <a:pt x="303" y="28"/>
                    <a:pt x="303" y="28"/>
                    <a:pt x="303" y="28"/>
                  </a:cubicBezTo>
                  <a:cubicBezTo>
                    <a:pt x="303" y="28"/>
                    <a:pt x="303" y="28"/>
                    <a:pt x="303" y="28"/>
                  </a:cubicBezTo>
                  <a:cubicBezTo>
                    <a:pt x="302" y="27"/>
                    <a:pt x="302" y="27"/>
                    <a:pt x="302" y="27"/>
                  </a:cubicBezTo>
                  <a:cubicBezTo>
                    <a:pt x="301" y="26"/>
                    <a:pt x="301" y="26"/>
                    <a:pt x="301" y="26"/>
                  </a:cubicBezTo>
                  <a:cubicBezTo>
                    <a:pt x="300" y="26"/>
                    <a:pt x="300" y="26"/>
                    <a:pt x="300" y="26"/>
                  </a:cubicBezTo>
                  <a:cubicBezTo>
                    <a:pt x="300" y="25"/>
                    <a:pt x="300" y="25"/>
                    <a:pt x="300" y="25"/>
                  </a:cubicBezTo>
                  <a:cubicBezTo>
                    <a:pt x="299" y="24"/>
                    <a:pt x="299" y="24"/>
                    <a:pt x="299" y="24"/>
                  </a:cubicBezTo>
                  <a:cubicBezTo>
                    <a:pt x="299" y="23"/>
                    <a:pt x="299" y="23"/>
                    <a:pt x="299" y="23"/>
                  </a:cubicBezTo>
                  <a:cubicBezTo>
                    <a:pt x="299" y="23"/>
                    <a:pt x="299" y="23"/>
                    <a:pt x="299" y="23"/>
                  </a:cubicBezTo>
                  <a:cubicBezTo>
                    <a:pt x="299" y="22"/>
                    <a:pt x="299" y="22"/>
                    <a:pt x="299" y="22"/>
                  </a:cubicBezTo>
                  <a:cubicBezTo>
                    <a:pt x="299" y="21"/>
                    <a:pt x="299" y="21"/>
                    <a:pt x="299" y="21"/>
                  </a:cubicBezTo>
                  <a:cubicBezTo>
                    <a:pt x="300" y="22"/>
                    <a:pt x="300" y="22"/>
                    <a:pt x="300" y="22"/>
                  </a:cubicBezTo>
                  <a:cubicBezTo>
                    <a:pt x="301" y="21"/>
                    <a:pt x="301" y="21"/>
                    <a:pt x="301" y="21"/>
                  </a:cubicBezTo>
                  <a:cubicBezTo>
                    <a:pt x="301" y="22"/>
                    <a:pt x="301" y="22"/>
                    <a:pt x="301" y="22"/>
                  </a:cubicBezTo>
                  <a:cubicBezTo>
                    <a:pt x="304" y="22"/>
                    <a:pt x="304" y="22"/>
                    <a:pt x="304" y="22"/>
                  </a:cubicBezTo>
                  <a:cubicBezTo>
                    <a:pt x="305" y="23"/>
                    <a:pt x="305" y="23"/>
                    <a:pt x="305" y="23"/>
                  </a:cubicBezTo>
                  <a:cubicBezTo>
                    <a:pt x="306" y="23"/>
                    <a:pt x="306" y="23"/>
                    <a:pt x="306" y="23"/>
                  </a:cubicBezTo>
                  <a:cubicBezTo>
                    <a:pt x="306" y="23"/>
                    <a:pt x="306" y="23"/>
                    <a:pt x="306" y="23"/>
                  </a:cubicBezTo>
                  <a:cubicBezTo>
                    <a:pt x="307" y="23"/>
                    <a:pt x="307" y="23"/>
                    <a:pt x="307" y="23"/>
                  </a:cubicBezTo>
                  <a:cubicBezTo>
                    <a:pt x="308" y="22"/>
                    <a:pt x="308" y="22"/>
                    <a:pt x="308" y="22"/>
                  </a:cubicBezTo>
                  <a:cubicBezTo>
                    <a:pt x="309" y="23"/>
                    <a:pt x="309" y="23"/>
                    <a:pt x="309" y="23"/>
                  </a:cubicBezTo>
                  <a:cubicBezTo>
                    <a:pt x="310" y="22"/>
                    <a:pt x="310" y="22"/>
                    <a:pt x="310" y="22"/>
                  </a:cubicBezTo>
                  <a:cubicBezTo>
                    <a:pt x="311" y="22"/>
                    <a:pt x="311" y="22"/>
                    <a:pt x="311" y="22"/>
                  </a:cubicBezTo>
                  <a:cubicBezTo>
                    <a:pt x="311" y="22"/>
                    <a:pt x="311" y="22"/>
                    <a:pt x="311" y="22"/>
                  </a:cubicBezTo>
                  <a:cubicBezTo>
                    <a:pt x="313" y="22"/>
                    <a:pt x="313" y="22"/>
                    <a:pt x="313" y="22"/>
                  </a:cubicBezTo>
                  <a:cubicBezTo>
                    <a:pt x="315" y="21"/>
                    <a:pt x="315" y="21"/>
                    <a:pt x="315" y="21"/>
                  </a:cubicBezTo>
                  <a:cubicBezTo>
                    <a:pt x="315" y="21"/>
                    <a:pt x="315" y="21"/>
                    <a:pt x="315" y="21"/>
                  </a:cubicBezTo>
                  <a:cubicBezTo>
                    <a:pt x="315" y="20"/>
                    <a:pt x="315" y="20"/>
                    <a:pt x="315" y="20"/>
                  </a:cubicBezTo>
                  <a:cubicBezTo>
                    <a:pt x="314" y="21"/>
                    <a:pt x="314" y="21"/>
                    <a:pt x="314" y="21"/>
                  </a:cubicBezTo>
                  <a:cubicBezTo>
                    <a:pt x="314" y="21"/>
                    <a:pt x="314" y="21"/>
                    <a:pt x="314" y="21"/>
                  </a:cubicBezTo>
                  <a:cubicBezTo>
                    <a:pt x="313" y="21"/>
                    <a:pt x="313" y="21"/>
                    <a:pt x="313" y="21"/>
                  </a:cubicBezTo>
                  <a:cubicBezTo>
                    <a:pt x="312" y="21"/>
                    <a:pt x="312" y="21"/>
                    <a:pt x="312" y="21"/>
                  </a:cubicBezTo>
                  <a:cubicBezTo>
                    <a:pt x="310" y="21"/>
                    <a:pt x="310" y="21"/>
                    <a:pt x="310" y="21"/>
                  </a:cubicBezTo>
                  <a:cubicBezTo>
                    <a:pt x="309" y="22"/>
                    <a:pt x="309" y="22"/>
                    <a:pt x="309" y="22"/>
                  </a:cubicBezTo>
                  <a:cubicBezTo>
                    <a:pt x="308" y="22"/>
                    <a:pt x="308" y="22"/>
                    <a:pt x="308" y="22"/>
                  </a:cubicBezTo>
                  <a:cubicBezTo>
                    <a:pt x="307" y="22"/>
                    <a:pt x="307" y="22"/>
                    <a:pt x="307" y="22"/>
                  </a:cubicBezTo>
                  <a:cubicBezTo>
                    <a:pt x="307" y="22"/>
                    <a:pt x="307" y="22"/>
                    <a:pt x="307" y="22"/>
                  </a:cubicBezTo>
                  <a:cubicBezTo>
                    <a:pt x="306" y="22"/>
                    <a:pt x="306" y="22"/>
                    <a:pt x="306" y="22"/>
                  </a:cubicBezTo>
                  <a:cubicBezTo>
                    <a:pt x="305" y="21"/>
                    <a:pt x="305" y="21"/>
                    <a:pt x="305" y="21"/>
                  </a:cubicBezTo>
                  <a:cubicBezTo>
                    <a:pt x="304" y="21"/>
                    <a:pt x="304" y="21"/>
                    <a:pt x="304" y="21"/>
                  </a:cubicBezTo>
                  <a:cubicBezTo>
                    <a:pt x="304" y="21"/>
                    <a:pt x="304" y="21"/>
                    <a:pt x="304" y="21"/>
                  </a:cubicBezTo>
                  <a:cubicBezTo>
                    <a:pt x="303" y="21"/>
                    <a:pt x="303" y="21"/>
                    <a:pt x="303" y="21"/>
                  </a:cubicBezTo>
                  <a:cubicBezTo>
                    <a:pt x="301" y="20"/>
                    <a:pt x="301" y="20"/>
                    <a:pt x="301" y="20"/>
                  </a:cubicBezTo>
                  <a:cubicBezTo>
                    <a:pt x="300" y="21"/>
                    <a:pt x="300" y="21"/>
                    <a:pt x="300" y="21"/>
                  </a:cubicBezTo>
                  <a:cubicBezTo>
                    <a:pt x="299" y="20"/>
                    <a:pt x="299" y="20"/>
                    <a:pt x="299" y="20"/>
                  </a:cubicBezTo>
                  <a:cubicBezTo>
                    <a:pt x="299" y="20"/>
                    <a:pt x="299" y="20"/>
                    <a:pt x="299" y="20"/>
                  </a:cubicBezTo>
                  <a:cubicBezTo>
                    <a:pt x="300" y="19"/>
                    <a:pt x="300" y="19"/>
                    <a:pt x="300" y="19"/>
                  </a:cubicBezTo>
                  <a:cubicBezTo>
                    <a:pt x="300" y="18"/>
                    <a:pt x="300" y="18"/>
                    <a:pt x="300" y="18"/>
                  </a:cubicBezTo>
                  <a:cubicBezTo>
                    <a:pt x="300" y="18"/>
                    <a:pt x="300" y="18"/>
                    <a:pt x="300" y="18"/>
                  </a:cubicBezTo>
                  <a:cubicBezTo>
                    <a:pt x="301" y="18"/>
                    <a:pt x="301" y="18"/>
                    <a:pt x="301" y="18"/>
                  </a:cubicBezTo>
                  <a:cubicBezTo>
                    <a:pt x="301" y="19"/>
                    <a:pt x="301" y="19"/>
                    <a:pt x="301" y="19"/>
                  </a:cubicBezTo>
                  <a:cubicBezTo>
                    <a:pt x="303" y="18"/>
                    <a:pt x="303" y="18"/>
                    <a:pt x="303" y="18"/>
                  </a:cubicBezTo>
                  <a:cubicBezTo>
                    <a:pt x="303" y="18"/>
                    <a:pt x="303" y="18"/>
                    <a:pt x="303" y="18"/>
                  </a:cubicBezTo>
                  <a:cubicBezTo>
                    <a:pt x="302" y="18"/>
                    <a:pt x="302" y="18"/>
                    <a:pt x="302" y="18"/>
                  </a:cubicBezTo>
                  <a:cubicBezTo>
                    <a:pt x="302" y="18"/>
                    <a:pt x="302" y="18"/>
                    <a:pt x="302" y="18"/>
                  </a:cubicBezTo>
                  <a:cubicBezTo>
                    <a:pt x="301" y="17"/>
                    <a:pt x="301" y="17"/>
                    <a:pt x="301" y="17"/>
                  </a:cubicBezTo>
                  <a:cubicBezTo>
                    <a:pt x="301" y="17"/>
                    <a:pt x="301" y="17"/>
                    <a:pt x="301" y="17"/>
                  </a:cubicBezTo>
                  <a:cubicBezTo>
                    <a:pt x="303" y="17"/>
                    <a:pt x="303" y="17"/>
                    <a:pt x="303" y="17"/>
                  </a:cubicBezTo>
                  <a:cubicBezTo>
                    <a:pt x="304" y="16"/>
                    <a:pt x="304" y="16"/>
                    <a:pt x="304" y="16"/>
                  </a:cubicBezTo>
                  <a:cubicBezTo>
                    <a:pt x="305" y="16"/>
                    <a:pt x="305" y="16"/>
                    <a:pt x="305" y="16"/>
                  </a:cubicBezTo>
                  <a:cubicBezTo>
                    <a:pt x="306" y="15"/>
                    <a:pt x="306" y="15"/>
                    <a:pt x="306" y="15"/>
                  </a:cubicBezTo>
                  <a:cubicBezTo>
                    <a:pt x="307" y="15"/>
                    <a:pt x="307" y="15"/>
                    <a:pt x="307" y="15"/>
                  </a:cubicBezTo>
                  <a:cubicBezTo>
                    <a:pt x="307" y="16"/>
                    <a:pt x="307" y="16"/>
                    <a:pt x="307" y="16"/>
                  </a:cubicBezTo>
                  <a:cubicBezTo>
                    <a:pt x="308" y="15"/>
                    <a:pt x="308" y="15"/>
                    <a:pt x="308" y="15"/>
                  </a:cubicBezTo>
                  <a:cubicBezTo>
                    <a:pt x="308" y="15"/>
                    <a:pt x="308" y="15"/>
                    <a:pt x="308" y="15"/>
                  </a:cubicBezTo>
                  <a:cubicBezTo>
                    <a:pt x="308" y="15"/>
                    <a:pt x="308" y="15"/>
                    <a:pt x="308" y="15"/>
                  </a:cubicBezTo>
                  <a:cubicBezTo>
                    <a:pt x="306" y="15"/>
                    <a:pt x="306" y="15"/>
                    <a:pt x="306" y="15"/>
                  </a:cubicBezTo>
                  <a:cubicBezTo>
                    <a:pt x="304" y="15"/>
                    <a:pt x="304" y="15"/>
                    <a:pt x="304" y="15"/>
                  </a:cubicBezTo>
                  <a:cubicBezTo>
                    <a:pt x="303" y="15"/>
                    <a:pt x="303" y="15"/>
                    <a:pt x="303" y="15"/>
                  </a:cubicBezTo>
                  <a:cubicBezTo>
                    <a:pt x="302" y="15"/>
                    <a:pt x="302" y="15"/>
                    <a:pt x="302" y="15"/>
                  </a:cubicBezTo>
                  <a:cubicBezTo>
                    <a:pt x="302" y="16"/>
                    <a:pt x="302" y="16"/>
                    <a:pt x="302" y="16"/>
                  </a:cubicBezTo>
                  <a:cubicBezTo>
                    <a:pt x="301" y="16"/>
                    <a:pt x="301" y="16"/>
                    <a:pt x="301" y="16"/>
                  </a:cubicBezTo>
                  <a:cubicBezTo>
                    <a:pt x="301" y="15"/>
                    <a:pt x="301" y="15"/>
                    <a:pt x="301" y="15"/>
                  </a:cubicBezTo>
                  <a:cubicBezTo>
                    <a:pt x="301" y="15"/>
                    <a:pt x="301" y="15"/>
                    <a:pt x="301" y="15"/>
                  </a:cubicBezTo>
                  <a:cubicBezTo>
                    <a:pt x="302" y="14"/>
                    <a:pt x="302" y="14"/>
                    <a:pt x="302" y="14"/>
                  </a:cubicBezTo>
                  <a:cubicBezTo>
                    <a:pt x="303" y="13"/>
                    <a:pt x="303" y="13"/>
                    <a:pt x="303" y="13"/>
                  </a:cubicBezTo>
                  <a:cubicBezTo>
                    <a:pt x="304" y="13"/>
                    <a:pt x="304" y="13"/>
                    <a:pt x="304" y="13"/>
                  </a:cubicBezTo>
                  <a:cubicBezTo>
                    <a:pt x="305" y="13"/>
                    <a:pt x="305" y="13"/>
                    <a:pt x="305" y="13"/>
                  </a:cubicBezTo>
                  <a:cubicBezTo>
                    <a:pt x="304" y="13"/>
                    <a:pt x="304" y="13"/>
                    <a:pt x="304" y="13"/>
                  </a:cubicBezTo>
                  <a:cubicBezTo>
                    <a:pt x="304" y="13"/>
                    <a:pt x="304" y="13"/>
                    <a:pt x="304" y="13"/>
                  </a:cubicBezTo>
                  <a:cubicBezTo>
                    <a:pt x="304" y="11"/>
                    <a:pt x="304" y="11"/>
                    <a:pt x="304" y="11"/>
                  </a:cubicBezTo>
                  <a:cubicBezTo>
                    <a:pt x="303" y="12"/>
                    <a:pt x="303" y="12"/>
                    <a:pt x="303" y="12"/>
                  </a:cubicBezTo>
                  <a:cubicBezTo>
                    <a:pt x="303" y="12"/>
                    <a:pt x="303" y="12"/>
                    <a:pt x="303" y="12"/>
                  </a:cubicBezTo>
                  <a:cubicBezTo>
                    <a:pt x="303" y="13"/>
                    <a:pt x="303" y="13"/>
                    <a:pt x="303" y="13"/>
                  </a:cubicBezTo>
                  <a:cubicBezTo>
                    <a:pt x="303" y="12"/>
                    <a:pt x="303" y="12"/>
                    <a:pt x="303" y="12"/>
                  </a:cubicBezTo>
                  <a:cubicBezTo>
                    <a:pt x="302" y="12"/>
                    <a:pt x="302" y="12"/>
                    <a:pt x="302" y="12"/>
                  </a:cubicBezTo>
                  <a:cubicBezTo>
                    <a:pt x="302" y="12"/>
                    <a:pt x="302" y="12"/>
                    <a:pt x="302" y="12"/>
                  </a:cubicBezTo>
                  <a:cubicBezTo>
                    <a:pt x="301" y="12"/>
                    <a:pt x="301" y="12"/>
                    <a:pt x="301" y="12"/>
                  </a:cubicBezTo>
                  <a:cubicBezTo>
                    <a:pt x="301" y="13"/>
                    <a:pt x="301" y="13"/>
                    <a:pt x="301" y="13"/>
                  </a:cubicBezTo>
                  <a:cubicBezTo>
                    <a:pt x="300" y="14"/>
                    <a:pt x="300" y="14"/>
                    <a:pt x="300" y="14"/>
                  </a:cubicBezTo>
                  <a:cubicBezTo>
                    <a:pt x="299" y="14"/>
                    <a:pt x="299" y="14"/>
                    <a:pt x="299" y="14"/>
                  </a:cubicBezTo>
                  <a:cubicBezTo>
                    <a:pt x="299" y="13"/>
                    <a:pt x="299" y="13"/>
                    <a:pt x="299" y="13"/>
                  </a:cubicBezTo>
                  <a:cubicBezTo>
                    <a:pt x="299" y="12"/>
                    <a:pt x="299" y="12"/>
                    <a:pt x="299" y="12"/>
                  </a:cubicBezTo>
                  <a:cubicBezTo>
                    <a:pt x="299" y="12"/>
                    <a:pt x="299" y="12"/>
                    <a:pt x="299" y="12"/>
                  </a:cubicBezTo>
                  <a:cubicBezTo>
                    <a:pt x="299" y="11"/>
                    <a:pt x="299" y="11"/>
                    <a:pt x="299" y="11"/>
                  </a:cubicBezTo>
                  <a:cubicBezTo>
                    <a:pt x="299" y="11"/>
                    <a:pt x="299" y="11"/>
                    <a:pt x="299" y="11"/>
                  </a:cubicBezTo>
                  <a:cubicBezTo>
                    <a:pt x="300" y="12"/>
                    <a:pt x="300" y="12"/>
                    <a:pt x="300" y="12"/>
                  </a:cubicBezTo>
                  <a:cubicBezTo>
                    <a:pt x="300" y="11"/>
                    <a:pt x="300" y="11"/>
                    <a:pt x="300" y="11"/>
                  </a:cubicBezTo>
                  <a:cubicBezTo>
                    <a:pt x="300" y="10"/>
                    <a:pt x="300" y="10"/>
                    <a:pt x="300" y="10"/>
                  </a:cubicBezTo>
                  <a:cubicBezTo>
                    <a:pt x="301" y="10"/>
                    <a:pt x="301" y="10"/>
                    <a:pt x="301" y="10"/>
                  </a:cubicBezTo>
                  <a:cubicBezTo>
                    <a:pt x="302" y="10"/>
                    <a:pt x="302" y="10"/>
                    <a:pt x="302" y="10"/>
                  </a:cubicBezTo>
                  <a:cubicBezTo>
                    <a:pt x="303" y="9"/>
                    <a:pt x="303" y="9"/>
                    <a:pt x="303" y="9"/>
                  </a:cubicBezTo>
                  <a:cubicBezTo>
                    <a:pt x="304" y="9"/>
                    <a:pt x="304" y="9"/>
                    <a:pt x="304" y="9"/>
                  </a:cubicBezTo>
                  <a:cubicBezTo>
                    <a:pt x="305" y="9"/>
                    <a:pt x="305" y="9"/>
                    <a:pt x="305" y="9"/>
                  </a:cubicBezTo>
                  <a:cubicBezTo>
                    <a:pt x="307" y="8"/>
                    <a:pt x="307" y="8"/>
                    <a:pt x="307" y="8"/>
                  </a:cubicBezTo>
                  <a:cubicBezTo>
                    <a:pt x="307" y="8"/>
                    <a:pt x="307" y="8"/>
                    <a:pt x="307" y="8"/>
                  </a:cubicBezTo>
                  <a:cubicBezTo>
                    <a:pt x="308" y="8"/>
                    <a:pt x="308" y="8"/>
                    <a:pt x="308" y="8"/>
                  </a:cubicBezTo>
                  <a:cubicBezTo>
                    <a:pt x="308" y="9"/>
                    <a:pt x="308" y="9"/>
                    <a:pt x="308" y="9"/>
                  </a:cubicBezTo>
                  <a:cubicBezTo>
                    <a:pt x="308" y="9"/>
                    <a:pt x="308" y="9"/>
                    <a:pt x="308" y="9"/>
                  </a:cubicBezTo>
                  <a:cubicBezTo>
                    <a:pt x="308" y="11"/>
                    <a:pt x="308" y="11"/>
                    <a:pt x="308" y="11"/>
                  </a:cubicBezTo>
                  <a:cubicBezTo>
                    <a:pt x="308" y="11"/>
                    <a:pt x="308" y="11"/>
                    <a:pt x="308" y="11"/>
                  </a:cubicBezTo>
                  <a:cubicBezTo>
                    <a:pt x="309" y="10"/>
                    <a:pt x="309" y="10"/>
                    <a:pt x="309" y="10"/>
                  </a:cubicBezTo>
                  <a:cubicBezTo>
                    <a:pt x="309" y="9"/>
                    <a:pt x="309" y="9"/>
                    <a:pt x="309" y="9"/>
                  </a:cubicBezTo>
                  <a:cubicBezTo>
                    <a:pt x="310" y="10"/>
                    <a:pt x="310" y="10"/>
                    <a:pt x="310" y="10"/>
                  </a:cubicBezTo>
                  <a:cubicBezTo>
                    <a:pt x="309" y="10"/>
                    <a:pt x="309" y="10"/>
                    <a:pt x="309" y="10"/>
                  </a:cubicBezTo>
                  <a:cubicBezTo>
                    <a:pt x="309" y="11"/>
                    <a:pt x="309" y="11"/>
                    <a:pt x="309" y="11"/>
                  </a:cubicBezTo>
                  <a:cubicBezTo>
                    <a:pt x="310" y="10"/>
                    <a:pt x="310" y="10"/>
                    <a:pt x="310" y="10"/>
                  </a:cubicBezTo>
                  <a:cubicBezTo>
                    <a:pt x="310" y="10"/>
                    <a:pt x="310" y="10"/>
                    <a:pt x="310" y="10"/>
                  </a:cubicBezTo>
                  <a:cubicBezTo>
                    <a:pt x="310" y="9"/>
                    <a:pt x="310" y="9"/>
                    <a:pt x="310" y="9"/>
                  </a:cubicBezTo>
                  <a:cubicBezTo>
                    <a:pt x="310" y="9"/>
                    <a:pt x="310" y="9"/>
                    <a:pt x="310" y="9"/>
                  </a:cubicBezTo>
                  <a:cubicBezTo>
                    <a:pt x="310" y="8"/>
                    <a:pt x="310" y="8"/>
                    <a:pt x="310" y="8"/>
                  </a:cubicBezTo>
                  <a:cubicBezTo>
                    <a:pt x="311" y="8"/>
                    <a:pt x="311" y="8"/>
                    <a:pt x="311" y="8"/>
                  </a:cubicBezTo>
                  <a:cubicBezTo>
                    <a:pt x="312" y="7"/>
                    <a:pt x="312" y="7"/>
                    <a:pt x="312" y="7"/>
                  </a:cubicBezTo>
                  <a:cubicBezTo>
                    <a:pt x="312" y="7"/>
                    <a:pt x="312" y="7"/>
                    <a:pt x="312" y="7"/>
                  </a:cubicBezTo>
                  <a:cubicBezTo>
                    <a:pt x="312" y="8"/>
                    <a:pt x="312" y="8"/>
                    <a:pt x="312" y="8"/>
                  </a:cubicBezTo>
                  <a:cubicBezTo>
                    <a:pt x="312" y="9"/>
                    <a:pt x="312" y="9"/>
                    <a:pt x="312" y="9"/>
                  </a:cubicBezTo>
                  <a:cubicBezTo>
                    <a:pt x="313" y="9"/>
                    <a:pt x="313" y="9"/>
                    <a:pt x="313" y="9"/>
                  </a:cubicBezTo>
                  <a:cubicBezTo>
                    <a:pt x="313" y="10"/>
                    <a:pt x="313" y="10"/>
                    <a:pt x="313" y="10"/>
                  </a:cubicBezTo>
                  <a:cubicBezTo>
                    <a:pt x="313" y="11"/>
                    <a:pt x="313" y="11"/>
                    <a:pt x="313" y="11"/>
                  </a:cubicBezTo>
                  <a:cubicBezTo>
                    <a:pt x="313" y="11"/>
                    <a:pt x="313" y="11"/>
                    <a:pt x="313" y="11"/>
                  </a:cubicBezTo>
                  <a:cubicBezTo>
                    <a:pt x="313" y="12"/>
                    <a:pt x="313" y="12"/>
                    <a:pt x="313" y="12"/>
                  </a:cubicBezTo>
                  <a:cubicBezTo>
                    <a:pt x="314" y="12"/>
                    <a:pt x="314" y="12"/>
                    <a:pt x="314" y="12"/>
                  </a:cubicBezTo>
                  <a:cubicBezTo>
                    <a:pt x="314" y="12"/>
                    <a:pt x="314" y="12"/>
                    <a:pt x="314" y="12"/>
                  </a:cubicBezTo>
                  <a:cubicBezTo>
                    <a:pt x="314" y="11"/>
                    <a:pt x="314" y="11"/>
                    <a:pt x="314" y="11"/>
                  </a:cubicBezTo>
                  <a:cubicBezTo>
                    <a:pt x="314" y="10"/>
                    <a:pt x="314" y="10"/>
                    <a:pt x="314" y="10"/>
                  </a:cubicBezTo>
                  <a:cubicBezTo>
                    <a:pt x="314" y="10"/>
                    <a:pt x="314" y="10"/>
                    <a:pt x="314" y="10"/>
                  </a:cubicBezTo>
                  <a:cubicBezTo>
                    <a:pt x="315" y="9"/>
                    <a:pt x="315" y="9"/>
                    <a:pt x="315" y="9"/>
                  </a:cubicBezTo>
                  <a:cubicBezTo>
                    <a:pt x="316" y="9"/>
                    <a:pt x="316" y="9"/>
                    <a:pt x="316" y="9"/>
                  </a:cubicBezTo>
                  <a:cubicBezTo>
                    <a:pt x="317" y="10"/>
                    <a:pt x="317" y="10"/>
                    <a:pt x="317" y="10"/>
                  </a:cubicBezTo>
                  <a:cubicBezTo>
                    <a:pt x="317" y="11"/>
                    <a:pt x="317" y="11"/>
                    <a:pt x="317" y="11"/>
                  </a:cubicBezTo>
                  <a:cubicBezTo>
                    <a:pt x="316" y="12"/>
                    <a:pt x="316" y="12"/>
                    <a:pt x="316" y="12"/>
                  </a:cubicBezTo>
                  <a:cubicBezTo>
                    <a:pt x="317" y="12"/>
                    <a:pt x="317" y="12"/>
                    <a:pt x="317" y="12"/>
                  </a:cubicBezTo>
                  <a:cubicBezTo>
                    <a:pt x="317" y="13"/>
                    <a:pt x="317" y="13"/>
                    <a:pt x="317" y="13"/>
                  </a:cubicBezTo>
                  <a:cubicBezTo>
                    <a:pt x="317" y="12"/>
                    <a:pt x="317" y="12"/>
                    <a:pt x="317" y="12"/>
                  </a:cubicBezTo>
                  <a:cubicBezTo>
                    <a:pt x="317" y="11"/>
                    <a:pt x="317" y="11"/>
                    <a:pt x="317" y="11"/>
                  </a:cubicBezTo>
                  <a:cubicBezTo>
                    <a:pt x="318" y="11"/>
                    <a:pt x="318" y="11"/>
                    <a:pt x="318" y="11"/>
                  </a:cubicBezTo>
                  <a:cubicBezTo>
                    <a:pt x="318" y="11"/>
                    <a:pt x="318" y="11"/>
                    <a:pt x="318" y="11"/>
                  </a:cubicBezTo>
                  <a:cubicBezTo>
                    <a:pt x="319" y="11"/>
                    <a:pt x="319" y="11"/>
                    <a:pt x="319" y="11"/>
                  </a:cubicBezTo>
                  <a:cubicBezTo>
                    <a:pt x="318" y="12"/>
                    <a:pt x="318" y="12"/>
                    <a:pt x="318" y="12"/>
                  </a:cubicBezTo>
                  <a:cubicBezTo>
                    <a:pt x="318" y="12"/>
                    <a:pt x="318" y="12"/>
                    <a:pt x="318" y="12"/>
                  </a:cubicBezTo>
                  <a:cubicBezTo>
                    <a:pt x="319" y="13"/>
                    <a:pt x="319" y="13"/>
                    <a:pt x="319" y="13"/>
                  </a:cubicBezTo>
                  <a:cubicBezTo>
                    <a:pt x="319" y="12"/>
                    <a:pt x="319" y="12"/>
                    <a:pt x="319" y="12"/>
                  </a:cubicBezTo>
                  <a:cubicBezTo>
                    <a:pt x="320" y="12"/>
                    <a:pt x="320" y="12"/>
                    <a:pt x="320" y="12"/>
                  </a:cubicBezTo>
                  <a:cubicBezTo>
                    <a:pt x="320" y="13"/>
                    <a:pt x="320" y="13"/>
                    <a:pt x="320" y="13"/>
                  </a:cubicBezTo>
                  <a:cubicBezTo>
                    <a:pt x="320" y="12"/>
                    <a:pt x="320" y="12"/>
                    <a:pt x="320" y="12"/>
                  </a:cubicBezTo>
                  <a:cubicBezTo>
                    <a:pt x="320" y="11"/>
                    <a:pt x="320" y="11"/>
                    <a:pt x="320" y="11"/>
                  </a:cubicBezTo>
                  <a:cubicBezTo>
                    <a:pt x="319" y="10"/>
                    <a:pt x="319" y="10"/>
                    <a:pt x="319" y="10"/>
                  </a:cubicBezTo>
                  <a:cubicBezTo>
                    <a:pt x="319" y="10"/>
                    <a:pt x="319" y="10"/>
                    <a:pt x="319" y="10"/>
                  </a:cubicBezTo>
                  <a:cubicBezTo>
                    <a:pt x="319" y="10"/>
                    <a:pt x="319" y="10"/>
                    <a:pt x="319" y="10"/>
                  </a:cubicBezTo>
                  <a:cubicBezTo>
                    <a:pt x="319" y="9"/>
                    <a:pt x="319" y="9"/>
                    <a:pt x="319" y="9"/>
                  </a:cubicBezTo>
                  <a:cubicBezTo>
                    <a:pt x="318" y="8"/>
                    <a:pt x="318" y="8"/>
                    <a:pt x="318" y="8"/>
                  </a:cubicBezTo>
                  <a:cubicBezTo>
                    <a:pt x="318" y="8"/>
                    <a:pt x="318" y="8"/>
                    <a:pt x="318" y="8"/>
                  </a:cubicBezTo>
                  <a:cubicBezTo>
                    <a:pt x="317" y="7"/>
                    <a:pt x="317" y="7"/>
                    <a:pt x="317" y="7"/>
                  </a:cubicBezTo>
                  <a:cubicBezTo>
                    <a:pt x="317" y="6"/>
                    <a:pt x="317" y="6"/>
                    <a:pt x="317" y="6"/>
                  </a:cubicBezTo>
                  <a:cubicBezTo>
                    <a:pt x="318" y="6"/>
                    <a:pt x="318" y="6"/>
                    <a:pt x="318" y="6"/>
                  </a:cubicBezTo>
                  <a:cubicBezTo>
                    <a:pt x="319" y="7"/>
                    <a:pt x="319" y="7"/>
                    <a:pt x="319" y="7"/>
                  </a:cubicBezTo>
                  <a:cubicBezTo>
                    <a:pt x="320" y="7"/>
                    <a:pt x="320" y="7"/>
                    <a:pt x="320" y="7"/>
                  </a:cubicBezTo>
                  <a:cubicBezTo>
                    <a:pt x="321" y="7"/>
                    <a:pt x="321" y="7"/>
                    <a:pt x="321" y="7"/>
                  </a:cubicBezTo>
                  <a:cubicBezTo>
                    <a:pt x="321" y="6"/>
                    <a:pt x="321" y="6"/>
                    <a:pt x="321" y="6"/>
                  </a:cubicBezTo>
                  <a:cubicBezTo>
                    <a:pt x="321" y="5"/>
                    <a:pt x="321" y="5"/>
                    <a:pt x="321" y="5"/>
                  </a:cubicBezTo>
                  <a:cubicBezTo>
                    <a:pt x="320" y="4"/>
                    <a:pt x="320" y="4"/>
                    <a:pt x="320" y="4"/>
                  </a:cubicBezTo>
                  <a:cubicBezTo>
                    <a:pt x="321" y="4"/>
                    <a:pt x="321" y="4"/>
                    <a:pt x="321" y="4"/>
                  </a:cubicBezTo>
                  <a:cubicBezTo>
                    <a:pt x="322" y="3"/>
                    <a:pt x="322" y="3"/>
                    <a:pt x="322" y="3"/>
                  </a:cubicBezTo>
                  <a:cubicBezTo>
                    <a:pt x="322" y="4"/>
                    <a:pt x="322" y="4"/>
                    <a:pt x="322" y="4"/>
                  </a:cubicBezTo>
                  <a:cubicBezTo>
                    <a:pt x="324" y="4"/>
                    <a:pt x="324" y="4"/>
                    <a:pt x="324" y="4"/>
                  </a:cubicBezTo>
                  <a:cubicBezTo>
                    <a:pt x="324" y="4"/>
                    <a:pt x="324" y="4"/>
                    <a:pt x="324" y="4"/>
                  </a:cubicBezTo>
                  <a:cubicBezTo>
                    <a:pt x="324" y="5"/>
                    <a:pt x="324" y="5"/>
                    <a:pt x="324" y="5"/>
                  </a:cubicBezTo>
                  <a:cubicBezTo>
                    <a:pt x="324" y="5"/>
                    <a:pt x="324" y="5"/>
                    <a:pt x="324" y="5"/>
                  </a:cubicBezTo>
                  <a:cubicBezTo>
                    <a:pt x="324" y="6"/>
                    <a:pt x="324" y="6"/>
                    <a:pt x="324" y="6"/>
                  </a:cubicBezTo>
                  <a:cubicBezTo>
                    <a:pt x="325" y="6"/>
                    <a:pt x="325" y="6"/>
                    <a:pt x="325" y="6"/>
                  </a:cubicBezTo>
                  <a:cubicBezTo>
                    <a:pt x="325" y="7"/>
                    <a:pt x="325" y="7"/>
                    <a:pt x="325" y="7"/>
                  </a:cubicBezTo>
                  <a:cubicBezTo>
                    <a:pt x="325" y="8"/>
                    <a:pt x="325" y="8"/>
                    <a:pt x="325" y="8"/>
                  </a:cubicBezTo>
                  <a:cubicBezTo>
                    <a:pt x="325" y="10"/>
                    <a:pt x="325" y="10"/>
                    <a:pt x="325" y="10"/>
                  </a:cubicBezTo>
                  <a:cubicBezTo>
                    <a:pt x="326" y="9"/>
                    <a:pt x="326" y="9"/>
                    <a:pt x="326" y="9"/>
                  </a:cubicBezTo>
                  <a:cubicBezTo>
                    <a:pt x="327" y="9"/>
                    <a:pt x="327" y="9"/>
                    <a:pt x="327" y="9"/>
                  </a:cubicBezTo>
                  <a:cubicBezTo>
                    <a:pt x="327" y="9"/>
                    <a:pt x="327" y="9"/>
                    <a:pt x="327" y="9"/>
                  </a:cubicBezTo>
                  <a:cubicBezTo>
                    <a:pt x="327" y="9"/>
                    <a:pt x="327" y="9"/>
                    <a:pt x="327" y="9"/>
                  </a:cubicBezTo>
                  <a:cubicBezTo>
                    <a:pt x="327" y="10"/>
                    <a:pt x="327" y="10"/>
                    <a:pt x="327" y="10"/>
                  </a:cubicBezTo>
                  <a:cubicBezTo>
                    <a:pt x="328" y="9"/>
                    <a:pt x="328" y="9"/>
                    <a:pt x="328" y="9"/>
                  </a:cubicBezTo>
                  <a:cubicBezTo>
                    <a:pt x="328" y="9"/>
                    <a:pt x="328" y="9"/>
                    <a:pt x="328" y="9"/>
                  </a:cubicBezTo>
                  <a:cubicBezTo>
                    <a:pt x="329" y="8"/>
                    <a:pt x="329" y="8"/>
                    <a:pt x="329" y="8"/>
                  </a:cubicBezTo>
                  <a:cubicBezTo>
                    <a:pt x="330" y="8"/>
                    <a:pt x="330" y="8"/>
                    <a:pt x="330" y="8"/>
                  </a:cubicBezTo>
                  <a:cubicBezTo>
                    <a:pt x="329" y="6"/>
                    <a:pt x="329" y="6"/>
                    <a:pt x="329" y="6"/>
                  </a:cubicBezTo>
                  <a:cubicBezTo>
                    <a:pt x="330" y="6"/>
                    <a:pt x="330" y="6"/>
                    <a:pt x="330" y="6"/>
                  </a:cubicBezTo>
                  <a:cubicBezTo>
                    <a:pt x="330" y="6"/>
                    <a:pt x="330" y="6"/>
                    <a:pt x="330" y="6"/>
                  </a:cubicBezTo>
                  <a:cubicBezTo>
                    <a:pt x="331" y="6"/>
                    <a:pt x="331" y="6"/>
                    <a:pt x="331" y="6"/>
                  </a:cubicBezTo>
                  <a:cubicBezTo>
                    <a:pt x="332" y="6"/>
                    <a:pt x="332" y="6"/>
                    <a:pt x="332" y="6"/>
                  </a:cubicBezTo>
                  <a:cubicBezTo>
                    <a:pt x="332" y="6"/>
                    <a:pt x="332" y="6"/>
                    <a:pt x="332" y="6"/>
                  </a:cubicBezTo>
                  <a:cubicBezTo>
                    <a:pt x="331" y="5"/>
                    <a:pt x="331" y="5"/>
                    <a:pt x="331" y="5"/>
                  </a:cubicBezTo>
                  <a:cubicBezTo>
                    <a:pt x="330" y="4"/>
                    <a:pt x="330" y="4"/>
                    <a:pt x="330" y="4"/>
                  </a:cubicBezTo>
                  <a:cubicBezTo>
                    <a:pt x="331" y="3"/>
                    <a:pt x="331" y="3"/>
                    <a:pt x="331" y="3"/>
                  </a:cubicBezTo>
                  <a:cubicBezTo>
                    <a:pt x="331" y="3"/>
                    <a:pt x="331" y="3"/>
                    <a:pt x="331" y="3"/>
                  </a:cubicBezTo>
                  <a:cubicBezTo>
                    <a:pt x="331" y="3"/>
                    <a:pt x="331" y="3"/>
                    <a:pt x="331" y="3"/>
                  </a:cubicBezTo>
                  <a:cubicBezTo>
                    <a:pt x="333" y="3"/>
                    <a:pt x="333" y="3"/>
                    <a:pt x="333" y="3"/>
                  </a:cubicBezTo>
                  <a:cubicBezTo>
                    <a:pt x="333" y="5"/>
                    <a:pt x="333" y="5"/>
                    <a:pt x="333" y="5"/>
                  </a:cubicBezTo>
                  <a:cubicBezTo>
                    <a:pt x="334" y="5"/>
                    <a:pt x="334" y="5"/>
                    <a:pt x="334" y="5"/>
                  </a:cubicBezTo>
                  <a:cubicBezTo>
                    <a:pt x="333" y="6"/>
                    <a:pt x="333" y="6"/>
                    <a:pt x="333" y="6"/>
                  </a:cubicBezTo>
                  <a:cubicBezTo>
                    <a:pt x="334" y="7"/>
                    <a:pt x="334" y="7"/>
                    <a:pt x="334" y="7"/>
                  </a:cubicBezTo>
                  <a:cubicBezTo>
                    <a:pt x="334" y="8"/>
                    <a:pt x="334" y="8"/>
                    <a:pt x="334" y="8"/>
                  </a:cubicBezTo>
                  <a:cubicBezTo>
                    <a:pt x="334" y="9"/>
                    <a:pt x="334" y="9"/>
                    <a:pt x="334" y="9"/>
                  </a:cubicBezTo>
                  <a:cubicBezTo>
                    <a:pt x="335" y="8"/>
                    <a:pt x="335" y="8"/>
                    <a:pt x="335" y="8"/>
                  </a:cubicBezTo>
                  <a:cubicBezTo>
                    <a:pt x="335" y="7"/>
                    <a:pt x="335" y="7"/>
                    <a:pt x="335" y="7"/>
                  </a:cubicBezTo>
                  <a:cubicBezTo>
                    <a:pt x="335" y="7"/>
                    <a:pt x="335" y="7"/>
                    <a:pt x="335" y="7"/>
                  </a:cubicBezTo>
                  <a:cubicBezTo>
                    <a:pt x="335" y="6"/>
                    <a:pt x="335" y="6"/>
                    <a:pt x="335" y="6"/>
                  </a:cubicBezTo>
                  <a:cubicBezTo>
                    <a:pt x="334" y="5"/>
                    <a:pt x="334" y="5"/>
                    <a:pt x="334" y="5"/>
                  </a:cubicBezTo>
                  <a:cubicBezTo>
                    <a:pt x="334" y="3"/>
                    <a:pt x="334" y="3"/>
                    <a:pt x="334" y="3"/>
                  </a:cubicBezTo>
                  <a:cubicBezTo>
                    <a:pt x="334" y="2"/>
                    <a:pt x="334" y="2"/>
                    <a:pt x="334" y="2"/>
                  </a:cubicBezTo>
                  <a:cubicBezTo>
                    <a:pt x="335" y="1"/>
                    <a:pt x="335" y="1"/>
                    <a:pt x="335" y="1"/>
                  </a:cubicBezTo>
                  <a:cubicBezTo>
                    <a:pt x="335" y="1"/>
                    <a:pt x="335" y="1"/>
                    <a:pt x="335" y="1"/>
                  </a:cubicBezTo>
                  <a:cubicBezTo>
                    <a:pt x="336" y="2"/>
                    <a:pt x="336" y="2"/>
                    <a:pt x="336" y="2"/>
                  </a:cubicBezTo>
                  <a:cubicBezTo>
                    <a:pt x="337" y="2"/>
                    <a:pt x="337" y="2"/>
                    <a:pt x="337" y="2"/>
                  </a:cubicBezTo>
                  <a:cubicBezTo>
                    <a:pt x="337" y="2"/>
                    <a:pt x="337" y="2"/>
                    <a:pt x="337" y="2"/>
                  </a:cubicBezTo>
                  <a:cubicBezTo>
                    <a:pt x="337" y="3"/>
                    <a:pt x="337" y="3"/>
                    <a:pt x="337" y="3"/>
                  </a:cubicBezTo>
                  <a:cubicBezTo>
                    <a:pt x="337" y="4"/>
                    <a:pt x="337" y="4"/>
                    <a:pt x="337" y="4"/>
                  </a:cubicBezTo>
                  <a:cubicBezTo>
                    <a:pt x="337" y="5"/>
                    <a:pt x="337" y="5"/>
                    <a:pt x="337" y="5"/>
                  </a:cubicBezTo>
                  <a:cubicBezTo>
                    <a:pt x="337" y="6"/>
                    <a:pt x="337" y="6"/>
                    <a:pt x="337" y="6"/>
                  </a:cubicBezTo>
                  <a:cubicBezTo>
                    <a:pt x="338" y="6"/>
                    <a:pt x="338" y="6"/>
                    <a:pt x="338" y="6"/>
                  </a:cubicBezTo>
                  <a:cubicBezTo>
                    <a:pt x="338" y="6"/>
                    <a:pt x="338" y="6"/>
                    <a:pt x="338" y="6"/>
                  </a:cubicBezTo>
                  <a:cubicBezTo>
                    <a:pt x="338" y="5"/>
                    <a:pt x="338" y="5"/>
                    <a:pt x="338" y="5"/>
                  </a:cubicBezTo>
                  <a:cubicBezTo>
                    <a:pt x="338" y="5"/>
                    <a:pt x="338" y="5"/>
                    <a:pt x="338" y="5"/>
                  </a:cubicBezTo>
                  <a:cubicBezTo>
                    <a:pt x="340" y="7"/>
                    <a:pt x="340" y="7"/>
                    <a:pt x="340" y="7"/>
                  </a:cubicBezTo>
                  <a:cubicBezTo>
                    <a:pt x="340" y="6"/>
                    <a:pt x="340" y="6"/>
                    <a:pt x="340" y="6"/>
                  </a:cubicBezTo>
                  <a:cubicBezTo>
                    <a:pt x="341" y="6"/>
                    <a:pt x="341" y="6"/>
                    <a:pt x="341" y="6"/>
                  </a:cubicBezTo>
                  <a:cubicBezTo>
                    <a:pt x="341" y="6"/>
                    <a:pt x="341" y="6"/>
                    <a:pt x="341" y="6"/>
                  </a:cubicBezTo>
                  <a:cubicBezTo>
                    <a:pt x="340" y="6"/>
                    <a:pt x="340" y="6"/>
                    <a:pt x="340" y="6"/>
                  </a:cubicBezTo>
                  <a:cubicBezTo>
                    <a:pt x="340" y="5"/>
                    <a:pt x="340" y="5"/>
                    <a:pt x="340" y="5"/>
                  </a:cubicBezTo>
                  <a:cubicBezTo>
                    <a:pt x="340" y="4"/>
                    <a:pt x="340" y="4"/>
                    <a:pt x="340" y="4"/>
                  </a:cubicBezTo>
                  <a:cubicBezTo>
                    <a:pt x="340" y="4"/>
                    <a:pt x="340" y="4"/>
                    <a:pt x="340" y="4"/>
                  </a:cubicBezTo>
                  <a:cubicBezTo>
                    <a:pt x="339" y="3"/>
                    <a:pt x="339" y="3"/>
                    <a:pt x="339" y="3"/>
                  </a:cubicBezTo>
                  <a:cubicBezTo>
                    <a:pt x="339" y="3"/>
                    <a:pt x="339" y="3"/>
                    <a:pt x="339" y="3"/>
                  </a:cubicBezTo>
                  <a:cubicBezTo>
                    <a:pt x="339" y="2"/>
                    <a:pt x="339" y="2"/>
                    <a:pt x="339" y="2"/>
                  </a:cubicBezTo>
                  <a:cubicBezTo>
                    <a:pt x="340" y="2"/>
                    <a:pt x="340" y="2"/>
                    <a:pt x="340" y="2"/>
                  </a:cubicBezTo>
                  <a:cubicBezTo>
                    <a:pt x="339" y="2"/>
                    <a:pt x="339" y="2"/>
                    <a:pt x="339" y="2"/>
                  </a:cubicBezTo>
                  <a:cubicBezTo>
                    <a:pt x="339" y="2"/>
                    <a:pt x="339" y="2"/>
                    <a:pt x="339" y="2"/>
                  </a:cubicBezTo>
                  <a:cubicBezTo>
                    <a:pt x="338" y="1"/>
                    <a:pt x="338" y="1"/>
                    <a:pt x="338" y="1"/>
                  </a:cubicBezTo>
                  <a:cubicBezTo>
                    <a:pt x="339" y="1"/>
                    <a:pt x="339" y="1"/>
                    <a:pt x="339" y="1"/>
                  </a:cubicBezTo>
                  <a:cubicBezTo>
                    <a:pt x="339" y="1"/>
                    <a:pt x="339" y="1"/>
                    <a:pt x="339" y="1"/>
                  </a:cubicBezTo>
                  <a:cubicBezTo>
                    <a:pt x="340" y="0"/>
                    <a:pt x="340" y="0"/>
                    <a:pt x="340" y="0"/>
                  </a:cubicBezTo>
                  <a:cubicBezTo>
                    <a:pt x="342" y="0"/>
                    <a:pt x="342" y="0"/>
                    <a:pt x="342" y="0"/>
                  </a:cubicBezTo>
                  <a:cubicBezTo>
                    <a:pt x="343" y="1"/>
                    <a:pt x="343" y="1"/>
                    <a:pt x="343" y="1"/>
                  </a:cubicBezTo>
                  <a:cubicBezTo>
                    <a:pt x="343" y="2"/>
                    <a:pt x="343" y="2"/>
                    <a:pt x="343" y="2"/>
                  </a:cubicBezTo>
                  <a:cubicBezTo>
                    <a:pt x="342" y="2"/>
                    <a:pt x="342" y="2"/>
                    <a:pt x="342" y="2"/>
                  </a:cubicBezTo>
                  <a:cubicBezTo>
                    <a:pt x="342" y="3"/>
                    <a:pt x="342" y="3"/>
                    <a:pt x="342" y="3"/>
                  </a:cubicBezTo>
                  <a:cubicBezTo>
                    <a:pt x="343" y="3"/>
                    <a:pt x="343" y="3"/>
                    <a:pt x="343" y="3"/>
                  </a:cubicBezTo>
                  <a:cubicBezTo>
                    <a:pt x="343" y="2"/>
                    <a:pt x="343" y="2"/>
                    <a:pt x="343" y="2"/>
                  </a:cubicBezTo>
                  <a:cubicBezTo>
                    <a:pt x="344" y="2"/>
                    <a:pt x="344" y="2"/>
                    <a:pt x="344" y="2"/>
                  </a:cubicBezTo>
                  <a:cubicBezTo>
                    <a:pt x="344" y="2"/>
                    <a:pt x="344" y="2"/>
                    <a:pt x="344" y="2"/>
                  </a:cubicBezTo>
                  <a:cubicBezTo>
                    <a:pt x="344" y="3"/>
                    <a:pt x="344" y="3"/>
                    <a:pt x="344" y="3"/>
                  </a:cubicBezTo>
                  <a:cubicBezTo>
                    <a:pt x="344" y="3"/>
                    <a:pt x="344" y="3"/>
                    <a:pt x="344" y="3"/>
                  </a:cubicBezTo>
                  <a:cubicBezTo>
                    <a:pt x="345" y="3"/>
                    <a:pt x="345" y="3"/>
                    <a:pt x="345" y="3"/>
                  </a:cubicBezTo>
                  <a:cubicBezTo>
                    <a:pt x="345" y="3"/>
                    <a:pt x="345" y="3"/>
                    <a:pt x="345" y="3"/>
                  </a:cubicBezTo>
                  <a:cubicBezTo>
                    <a:pt x="346" y="2"/>
                    <a:pt x="346" y="2"/>
                    <a:pt x="346" y="2"/>
                  </a:cubicBezTo>
                  <a:cubicBezTo>
                    <a:pt x="346" y="2"/>
                    <a:pt x="346" y="2"/>
                    <a:pt x="346" y="2"/>
                  </a:cubicBezTo>
                  <a:cubicBezTo>
                    <a:pt x="346" y="3"/>
                    <a:pt x="346" y="3"/>
                    <a:pt x="346" y="3"/>
                  </a:cubicBezTo>
                  <a:cubicBezTo>
                    <a:pt x="346" y="4"/>
                    <a:pt x="346" y="4"/>
                    <a:pt x="346" y="4"/>
                  </a:cubicBezTo>
                  <a:cubicBezTo>
                    <a:pt x="346" y="5"/>
                    <a:pt x="346" y="5"/>
                    <a:pt x="346" y="5"/>
                  </a:cubicBezTo>
                  <a:cubicBezTo>
                    <a:pt x="346" y="6"/>
                    <a:pt x="346" y="6"/>
                    <a:pt x="346" y="6"/>
                  </a:cubicBezTo>
                  <a:cubicBezTo>
                    <a:pt x="346" y="6"/>
                    <a:pt x="346" y="6"/>
                    <a:pt x="346" y="6"/>
                  </a:cubicBezTo>
                  <a:cubicBezTo>
                    <a:pt x="347" y="6"/>
                    <a:pt x="347" y="6"/>
                    <a:pt x="347" y="6"/>
                  </a:cubicBezTo>
                  <a:cubicBezTo>
                    <a:pt x="348" y="6"/>
                    <a:pt x="348" y="6"/>
                    <a:pt x="348" y="6"/>
                  </a:cubicBezTo>
                  <a:cubicBezTo>
                    <a:pt x="348" y="6"/>
                    <a:pt x="348" y="6"/>
                    <a:pt x="348" y="6"/>
                  </a:cubicBezTo>
                  <a:cubicBezTo>
                    <a:pt x="348" y="5"/>
                    <a:pt x="348" y="5"/>
                    <a:pt x="348" y="5"/>
                  </a:cubicBezTo>
                  <a:cubicBezTo>
                    <a:pt x="349" y="3"/>
                    <a:pt x="349" y="3"/>
                    <a:pt x="349" y="3"/>
                  </a:cubicBezTo>
                  <a:cubicBezTo>
                    <a:pt x="348" y="2"/>
                    <a:pt x="348" y="2"/>
                    <a:pt x="348" y="2"/>
                  </a:cubicBezTo>
                  <a:cubicBezTo>
                    <a:pt x="348" y="0"/>
                    <a:pt x="348" y="0"/>
                    <a:pt x="348" y="0"/>
                  </a:cubicBezTo>
                  <a:cubicBezTo>
                    <a:pt x="349" y="0"/>
                    <a:pt x="349" y="0"/>
                    <a:pt x="349" y="0"/>
                  </a:cubicBezTo>
                  <a:cubicBezTo>
                    <a:pt x="349" y="1"/>
                    <a:pt x="349" y="1"/>
                    <a:pt x="349" y="1"/>
                  </a:cubicBezTo>
                  <a:cubicBezTo>
                    <a:pt x="350" y="1"/>
                    <a:pt x="350" y="1"/>
                    <a:pt x="350" y="1"/>
                  </a:cubicBezTo>
                  <a:cubicBezTo>
                    <a:pt x="351" y="1"/>
                    <a:pt x="351" y="1"/>
                    <a:pt x="351" y="1"/>
                  </a:cubicBezTo>
                  <a:cubicBezTo>
                    <a:pt x="352" y="0"/>
                    <a:pt x="352" y="0"/>
                    <a:pt x="352" y="0"/>
                  </a:cubicBezTo>
                  <a:cubicBezTo>
                    <a:pt x="353" y="1"/>
                    <a:pt x="353" y="1"/>
                    <a:pt x="353" y="1"/>
                  </a:cubicBezTo>
                  <a:cubicBezTo>
                    <a:pt x="353" y="1"/>
                    <a:pt x="353" y="1"/>
                    <a:pt x="353" y="1"/>
                  </a:cubicBezTo>
                  <a:cubicBezTo>
                    <a:pt x="354" y="2"/>
                    <a:pt x="354" y="2"/>
                    <a:pt x="354" y="2"/>
                  </a:cubicBezTo>
                  <a:cubicBezTo>
                    <a:pt x="355" y="1"/>
                    <a:pt x="355" y="1"/>
                    <a:pt x="355" y="1"/>
                  </a:cubicBezTo>
                  <a:cubicBezTo>
                    <a:pt x="357" y="2"/>
                    <a:pt x="357" y="2"/>
                    <a:pt x="357" y="2"/>
                  </a:cubicBezTo>
                  <a:cubicBezTo>
                    <a:pt x="357" y="3"/>
                    <a:pt x="357" y="3"/>
                    <a:pt x="357" y="3"/>
                  </a:cubicBezTo>
                  <a:cubicBezTo>
                    <a:pt x="357" y="3"/>
                    <a:pt x="357" y="3"/>
                    <a:pt x="357" y="3"/>
                  </a:cubicBezTo>
                  <a:cubicBezTo>
                    <a:pt x="357" y="4"/>
                    <a:pt x="357" y="4"/>
                    <a:pt x="357" y="4"/>
                  </a:cubicBezTo>
                  <a:cubicBezTo>
                    <a:pt x="357" y="5"/>
                    <a:pt x="357" y="5"/>
                    <a:pt x="357" y="5"/>
                  </a:cubicBezTo>
                  <a:cubicBezTo>
                    <a:pt x="357" y="5"/>
                    <a:pt x="357" y="5"/>
                    <a:pt x="357" y="5"/>
                  </a:cubicBezTo>
                  <a:cubicBezTo>
                    <a:pt x="358" y="5"/>
                    <a:pt x="358" y="5"/>
                    <a:pt x="358" y="5"/>
                  </a:cubicBezTo>
                  <a:cubicBezTo>
                    <a:pt x="359" y="4"/>
                    <a:pt x="359" y="4"/>
                    <a:pt x="359" y="4"/>
                  </a:cubicBezTo>
                  <a:cubicBezTo>
                    <a:pt x="360" y="3"/>
                    <a:pt x="360" y="3"/>
                    <a:pt x="360" y="3"/>
                  </a:cubicBezTo>
                  <a:cubicBezTo>
                    <a:pt x="361" y="3"/>
                    <a:pt x="361" y="3"/>
                    <a:pt x="361" y="3"/>
                  </a:cubicBezTo>
                  <a:cubicBezTo>
                    <a:pt x="361" y="3"/>
                    <a:pt x="361" y="3"/>
                    <a:pt x="361" y="3"/>
                  </a:cubicBezTo>
                  <a:cubicBezTo>
                    <a:pt x="362" y="3"/>
                    <a:pt x="362" y="3"/>
                    <a:pt x="362" y="3"/>
                  </a:cubicBezTo>
                  <a:cubicBezTo>
                    <a:pt x="364" y="3"/>
                    <a:pt x="364" y="3"/>
                    <a:pt x="364" y="3"/>
                  </a:cubicBezTo>
                  <a:cubicBezTo>
                    <a:pt x="363" y="4"/>
                    <a:pt x="363" y="4"/>
                    <a:pt x="363" y="4"/>
                  </a:cubicBezTo>
                  <a:cubicBezTo>
                    <a:pt x="362" y="5"/>
                    <a:pt x="362" y="5"/>
                    <a:pt x="362" y="5"/>
                  </a:cubicBezTo>
                  <a:cubicBezTo>
                    <a:pt x="363" y="5"/>
                    <a:pt x="363" y="5"/>
                    <a:pt x="363" y="5"/>
                  </a:cubicBezTo>
                  <a:cubicBezTo>
                    <a:pt x="363" y="5"/>
                    <a:pt x="363" y="5"/>
                    <a:pt x="363" y="5"/>
                  </a:cubicBezTo>
                  <a:cubicBezTo>
                    <a:pt x="364" y="4"/>
                    <a:pt x="364" y="4"/>
                    <a:pt x="364" y="4"/>
                  </a:cubicBezTo>
                  <a:cubicBezTo>
                    <a:pt x="365" y="4"/>
                    <a:pt x="365" y="4"/>
                    <a:pt x="365" y="4"/>
                  </a:cubicBezTo>
                  <a:cubicBezTo>
                    <a:pt x="365" y="4"/>
                    <a:pt x="365" y="4"/>
                    <a:pt x="365" y="4"/>
                  </a:cubicBezTo>
                  <a:cubicBezTo>
                    <a:pt x="367" y="4"/>
                    <a:pt x="367" y="4"/>
                    <a:pt x="367" y="4"/>
                  </a:cubicBezTo>
                  <a:cubicBezTo>
                    <a:pt x="368" y="4"/>
                    <a:pt x="368" y="4"/>
                    <a:pt x="368" y="4"/>
                  </a:cubicBezTo>
                  <a:cubicBezTo>
                    <a:pt x="369" y="5"/>
                    <a:pt x="369" y="5"/>
                    <a:pt x="369" y="5"/>
                  </a:cubicBezTo>
                  <a:cubicBezTo>
                    <a:pt x="369" y="5"/>
                    <a:pt x="369" y="5"/>
                    <a:pt x="369" y="5"/>
                  </a:cubicBezTo>
                  <a:cubicBezTo>
                    <a:pt x="368" y="5"/>
                    <a:pt x="368" y="5"/>
                    <a:pt x="368" y="5"/>
                  </a:cubicBezTo>
                  <a:cubicBezTo>
                    <a:pt x="368" y="6"/>
                    <a:pt x="368" y="6"/>
                    <a:pt x="368" y="6"/>
                  </a:cubicBezTo>
                  <a:cubicBezTo>
                    <a:pt x="368" y="6"/>
                    <a:pt x="368" y="6"/>
                    <a:pt x="368" y="6"/>
                  </a:cubicBezTo>
                  <a:cubicBezTo>
                    <a:pt x="368" y="7"/>
                    <a:pt x="368" y="7"/>
                    <a:pt x="368" y="7"/>
                  </a:cubicBezTo>
                  <a:cubicBezTo>
                    <a:pt x="369" y="7"/>
                    <a:pt x="369" y="7"/>
                    <a:pt x="369" y="7"/>
                  </a:cubicBezTo>
                  <a:cubicBezTo>
                    <a:pt x="370" y="6"/>
                    <a:pt x="370" y="6"/>
                    <a:pt x="370" y="6"/>
                  </a:cubicBezTo>
                  <a:cubicBezTo>
                    <a:pt x="370" y="7"/>
                    <a:pt x="370" y="7"/>
                    <a:pt x="370" y="7"/>
                  </a:cubicBezTo>
                  <a:cubicBezTo>
                    <a:pt x="370" y="7"/>
                    <a:pt x="370" y="7"/>
                    <a:pt x="370" y="7"/>
                  </a:cubicBezTo>
                  <a:cubicBezTo>
                    <a:pt x="371" y="7"/>
                    <a:pt x="371" y="7"/>
                    <a:pt x="371" y="7"/>
                  </a:cubicBezTo>
                  <a:cubicBezTo>
                    <a:pt x="372" y="6"/>
                    <a:pt x="372" y="6"/>
                    <a:pt x="372" y="6"/>
                  </a:cubicBezTo>
                  <a:cubicBezTo>
                    <a:pt x="372" y="7"/>
                    <a:pt x="372" y="7"/>
                    <a:pt x="372" y="7"/>
                  </a:cubicBezTo>
                  <a:cubicBezTo>
                    <a:pt x="372" y="8"/>
                    <a:pt x="372" y="8"/>
                    <a:pt x="372" y="8"/>
                  </a:cubicBezTo>
                  <a:cubicBezTo>
                    <a:pt x="372" y="8"/>
                    <a:pt x="372" y="8"/>
                    <a:pt x="372" y="8"/>
                  </a:cubicBezTo>
                  <a:cubicBezTo>
                    <a:pt x="373" y="8"/>
                    <a:pt x="373" y="8"/>
                    <a:pt x="373" y="8"/>
                  </a:cubicBezTo>
                  <a:cubicBezTo>
                    <a:pt x="373" y="8"/>
                    <a:pt x="373" y="8"/>
                    <a:pt x="373" y="8"/>
                  </a:cubicBezTo>
                  <a:cubicBezTo>
                    <a:pt x="374" y="7"/>
                    <a:pt x="374" y="7"/>
                    <a:pt x="374" y="7"/>
                  </a:cubicBezTo>
                  <a:cubicBezTo>
                    <a:pt x="374" y="7"/>
                    <a:pt x="374" y="7"/>
                    <a:pt x="374" y="7"/>
                  </a:cubicBezTo>
                  <a:cubicBezTo>
                    <a:pt x="374" y="8"/>
                    <a:pt x="374" y="8"/>
                    <a:pt x="374" y="8"/>
                  </a:cubicBezTo>
                  <a:cubicBezTo>
                    <a:pt x="376" y="9"/>
                    <a:pt x="376" y="9"/>
                    <a:pt x="376" y="9"/>
                  </a:cubicBezTo>
                  <a:cubicBezTo>
                    <a:pt x="377" y="9"/>
                    <a:pt x="377" y="9"/>
                    <a:pt x="377" y="9"/>
                  </a:cubicBezTo>
                  <a:cubicBezTo>
                    <a:pt x="377" y="9"/>
                    <a:pt x="377" y="9"/>
                    <a:pt x="377" y="9"/>
                  </a:cubicBezTo>
                  <a:cubicBezTo>
                    <a:pt x="377" y="10"/>
                    <a:pt x="377" y="10"/>
                    <a:pt x="377" y="10"/>
                  </a:cubicBezTo>
                  <a:cubicBezTo>
                    <a:pt x="375" y="10"/>
                    <a:pt x="375" y="10"/>
                    <a:pt x="375" y="10"/>
                  </a:cubicBezTo>
                  <a:cubicBezTo>
                    <a:pt x="374" y="11"/>
                    <a:pt x="374" y="11"/>
                    <a:pt x="374" y="11"/>
                  </a:cubicBezTo>
                  <a:cubicBezTo>
                    <a:pt x="373" y="12"/>
                    <a:pt x="373" y="12"/>
                    <a:pt x="373" y="12"/>
                  </a:cubicBezTo>
                  <a:cubicBezTo>
                    <a:pt x="372" y="12"/>
                    <a:pt x="372" y="12"/>
                    <a:pt x="372" y="12"/>
                  </a:cubicBezTo>
                  <a:cubicBezTo>
                    <a:pt x="371" y="12"/>
                    <a:pt x="371" y="12"/>
                    <a:pt x="371" y="12"/>
                  </a:cubicBezTo>
                  <a:cubicBezTo>
                    <a:pt x="370" y="12"/>
                    <a:pt x="370" y="12"/>
                    <a:pt x="370" y="12"/>
                  </a:cubicBezTo>
                  <a:cubicBezTo>
                    <a:pt x="370" y="12"/>
                    <a:pt x="370" y="12"/>
                    <a:pt x="370" y="12"/>
                  </a:cubicBezTo>
                  <a:cubicBezTo>
                    <a:pt x="369" y="13"/>
                    <a:pt x="369" y="13"/>
                    <a:pt x="369" y="13"/>
                  </a:cubicBezTo>
                  <a:cubicBezTo>
                    <a:pt x="371" y="13"/>
                    <a:pt x="371" y="13"/>
                    <a:pt x="371" y="13"/>
                  </a:cubicBezTo>
                  <a:cubicBezTo>
                    <a:pt x="372" y="13"/>
                    <a:pt x="372" y="13"/>
                    <a:pt x="372" y="13"/>
                  </a:cubicBezTo>
                  <a:cubicBezTo>
                    <a:pt x="373" y="13"/>
                    <a:pt x="373" y="13"/>
                    <a:pt x="373" y="13"/>
                  </a:cubicBezTo>
                  <a:cubicBezTo>
                    <a:pt x="374" y="13"/>
                    <a:pt x="374" y="13"/>
                    <a:pt x="374" y="13"/>
                  </a:cubicBezTo>
                  <a:cubicBezTo>
                    <a:pt x="374" y="12"/>
                    <a:pt x="374" y="12"/>
                    <a:pt x="374" y="12"/>
                  </a:cubicBezTo>
                  <a:cubicBezTo>
                    <a:pt x="375" y="12"/>
                    <a:pt x="375" y="12"/>
                    <a:pt x="375" y="12"/>
                  </a:cubicBezTo>
                  <a:cubicBezTo>
                    <a:pt x="375" y="12"/>
                    <a:pt x="375" y="12"/>
                    <a:pt x="375" y="12"/>
                  </a:cubicBezTo>
                  <a:cubicBezTo>
                    <a:pt x="376" y="11"/>
                    <a:pt x="376" y="11"/>
                    <a:pt x="376" y="11"/>
                  </a:cubicBezTo>
                  <a:cubicBezTo>
                    <a:pt x="377" y="11"/>
                    <a:pt x="377" y="11"/>
                    <a:pt x="377" y="11"/>
                  </a:cubicBezTo>
                  <a:cubicBezTo>
                    <a:pt x="378" y="11"/>
                    <a:pt x="378" y="11"/>
                    <a:pt x="378" y="11"/>
                  </a:cubicBezTo>
                  <a:cubicBezTo>
                    <a:pt x="378" y="11"/>
                    <a:pt x="378" y="11"/>
                    <a:pt x="378" y="11"/>
                  </a:cubicBezTo>
                  <a:cubicBezTo>
                    <a:pt x="378" y="12"/>
                    <a:pt x="378" y="12"/>
                    <a:pt x="378" y="12"/>
                  </a:cubicBezTo>
                  <a:cubicBezTo>
                    <a:pt x="378" y="13"/>
                    <a:pt x="378" y="13"/>
                    <a:pt x="378" y="13"/>
                  </a:cubicBezTo>
                  <a:cubicBezTo>
                    <a:pt x="379" y="12"/>
                    <a:pt x="379" y="12"/>
                    <a:pt x="379" y="12"/>
                  </a:cubicBezTo>
                  <a:cubicBezTo>
                    <a:pt x="379" y="12"/>
                    <a:pt x="379" y="12"/>
                    <a:pt x="379" y="12"/>
                  </a:cubicBezTo>
                  <a:cubicBezTo>
                    <a:pt x="380" y="11"/>
                    <a:pt x="380" y="11"/>
                    <a:pt x="380" y="11"/>
                  </a:cubicBezTo>
                  <a:cubicBezTo>
                    <a:pt x="380" y="11"/>
                    <a:pt x="380" y="11"/>
                    <a:pt x="380" y="11"/>
                  </a:cubicBezTo>
                  <a:cubicBezTo>
                    <a:pt x="380" y="12"/>
                    <a:pt x="380" y="12"/>
                    <a:pt x="380" y="12"/>
                  </a:cubicBezTo>
                  <a:cubicBezTo>
                    <a:pt x="380" y="12"/>
                    <a:pt x="380" y="12"/>
                    <a:pt x="380" y="12"/>
                  </a:cubicBezTo>
                  <a:cubicBezTo>
                    <a:pt x="380" y="13"/>
                    <a:pt x="380" y="13"/>
                    <a:pt x="380" y="13"/>
                  </a:cubicBezTo>
                  <a:cubicBezTo>
                    <a:pt x="380" y="13"/>
                    <a:pt x="380" y="13"/>
                    <a:pt x="380" y="13"/>
                  </a:cubicBezTo>
                  <a:cubicBezTo>
                    <a:pt x="381" y="13"/>
                    <a:pt x="381" y="13"/>
                    <a:pt x="381" y="13"/>
                  </a:cubicBezTo>
                  <a:cubicBezTo>
                    <a:pt x="381" y="13"/>
                    <a:pt x="381" y="13"/>
                    <a:pt x="381" y="13"/>
                  </a:cubicBezTo>
                  <a:cubicBezTo>
                    <a:pt x="381" y="12"/>
                    <a:pt x="381" y="12"/>
                    <a:pt x="381" y="12"/>
                  </a:cubicBezTo>
                  <a:cubicBezTo>
                    <a:pt x="382" y="12"/>
                    <a:pt x="382" y="12"/>
                    <a:pt x="382" y="12"/>
                  </a:cubicBezTo>
                  <a:cubicBezTo>
                    <a:pt x="383" y="12"/>
                    <a:pt x="383" y="12"/>
                    <a:pt x="383" y="12"/>
                  </a:cubicBezTo>
                  <a:cubicBezTo>
                    <a:pt x="382" y="14"/>
                    <a:pt x="382" y="14"/>
                    <a:pt x="382" y="14"/>
                  </a:cubicBezTo>
                  <a:cubicBezTo>
                    <a:pt x="382" y="14"/>
                    <a:pt x="382" y="14"/>
                    <a:pt x="382" y="14"/>
                  </a:cubicBezTo>
                  <a:cubicBezTo>
                    <a:pt x="382" y="14"/>
                    <a:pt x="382" y="14"/>
                    <a:pt x="382" y="14"/>
                  </a:cubicBezTo>
                  <a:cubicBezTo>
                    <a:pt x="382" y="15"/>
                    <a:pt x="382" y="15"/>
                    <a:pt x="382" y="15"/>
                  </a:cubicBezTo>
                  <a:cubicBezTo>
                    <a:pt x="382" y="16"/>
                    <a:pt x="382" y="16"/>
                    <a:pt x="382" y="16"/>
                  </a:cubicBezTo>
                  <a:cubicBezTo>
                    <a:pt x="382" y="17"/>
                    <a:pt x="382" y="17"/>
                    <a:pt x="382" y="17"/>
                  </a:cubicBezTo>
                  <a:cubicBezTo>
                    <a:pt x="381" y="17"/>
                    <a:pt x="381" y="17"/>
                    <a:pt x="381" y="17"/>
                  </a:cubicBezTo>
                  <a:cubicBezTo>
                    <a:pt x="380" y="18"/>
                    <a:pt x="380" y="18"/>
                    <a:pt x="380" y="18"/>
                  </a:cubicBezTo>
                  <a:cubicBezTo>
                    <a:pt x="381" y="19"/>
                    <a:pt x="381" y="19"/>
                    <a:pt x="381" y="19"/>
                  </a:cubicBezTo>
                  <a:cubicBezTo>
                    <a:pt x="381" y="19"/>
                    <a:pt x="381" y="19"/>
                    <a:pt x="381" y="19"/>
                  </a:cubicBezTo>
                  <a:cubicBezTo>
                    <a:pt x="382" y="18"/>
                    <a:pt x="382" y="18"/>
                    <a:pt x="382" y="18"/>
                  </a:cubicBezTo>
                  <a:cubicBezTo>
                    <a:pt x="383" y="18"/>
                    <a:pt x="383" y="18"/>
                    <a:pt x="383" y="18"/>
                  </a:cubicBezTo>
                  <a:cubicBezTo>
                    <a:pt x="383" y="18"/>
                    <a:pt x="383" y="18"/>
                    <a:pt x="383" y="18"/>
                  </a:cubicBezTo>
                  <a:cubicBezTo>
                    <a:pt x="383" y="18"/>
                    <a:pt x="383" y="18"/>
                    <a:pt x="383" y="18"/>
                  </a:cubicBezTo>
                  <a:cubicBezTo>
                    <a:pt x="384" y="18"/>
                    <a:pt x="384" y="18"/>
                    <a:pt x="384" y="18"/>
                  </a:cubicBezTo>
                  <a:cubicBezTo>
                    <a:pt x="385" y="19"/>
                    <a:pt x="385" y="19"/>
                    <a:pt x="385" y="19"/>
                  </a:cubicBezTo>
                  <a:cubicBezTo>
                    <a:pt x="385" y="20"/>
                    <a:pt x="385" y="20"/>
                    <a:pt x="385" y="20"/>
                  </a:cubicBezTo>
                  <a:cubicBezTo>
                    <a:pt x="385" y="22"/>
                    <a:pt x="385" y="22"/>
                    <a:pt x="385" y="22"/>
                  </a:cubicBezTo>
                  <a:cubicBezTo>
                    <a:pt x="384" y="24"/>
                    <a:pt x="384" y="24"/>
                    <a:pt x="384" y="24"/>
                  </a:cubicBezTo>
                  <a:cubicBezTo>
                    <a:pt x="382" y="25"/>
                    <a:pt x="382" y="25"/>
                    <a:pt x="382" y="25"/>
                  </a:cubicBezTo>
                  <a:cubicBezTo>
                    <a:pt x="382" y="25"/>
                    <a:pt x="382" y="25"/>
                    <a:pt x="382" y="25"/>
                  </a:cubicBezTo>
                  <a:cubicBezTo>
                    <a:pt x="381" y="25"/>
                    <a:pt x="381" y="25"/>
                    <a:pt x="381" y="25"/>
                  </a:cubicBezTo>
                  <a:cubicBezTo>
                    <a:pt x="380" y="25"/>
                    <a:pt x="380" y="25"/>
                    <a:pt x="380" y="25"/>
                  </a:cubicBezTo>
                  <a:cubicBezTo>
                    <a:pt x="380" y="26"/>
                    <a:pt x="380" y="26"/>
                    <a:pt x="380" y="26"/>
                  </a:cubicBezTo>
                  <a:cubicBezTo>
                    <a:pt x="379" y="26"/>
                    <a:pt x="379" y="26"/>
                    <a:pt x="379" y="26"/>
                  </a:cubicBezTo>
                  <a:cubicBezTo>
                    <a:pt x="377" y="27"/>
                    <a:pt x="377" y="27"/>
                    <a:pt x="377" y="27"/>
                  </a:cubicBezTo>
                  <a:cubicBezTo>
                    <a:pt x="376" y="28"/>
                    <a:pt x="376" y="28"/>
                    <a:pt x="376" y="28"/>
                  </a:cubicBezTo>
                  <a:cubicBezTo>
                    <a:pt x="375" y="28"/>
                    <a:pt x="375" y="28"/>
                    <a:pt x="375" y="28"/>
                  </a:cubicBezTo>
                  <a:cubicBezTo>
                    <a:pt x="374" y="29"/>
                    <a:pt x="374" y="29"/>
                    <a:pt x="374" y="29"/>
                  </a:cubicBezTo>
                  <a:cubicBezTo>
                    <a:pt x="372" y="29"/>
                    <a:pt x="372" y="29"/>
                    <a:pt x="372" y="29"/>
                  </a:cubicBezTo>
                  <a:cubicBezTo>
                    <a:pt x="372" y="28"/>
                    <a:pt x="372" y="28"/>
                    <a:pt x="372" y="28"/>
                  </a:cubicBezTo>
                  <a:cubicBezTo>
                    <a:pt x="371" y="29"/>
                    <a:pt x="371" y="29"/>
                    <a:pt x="371" y="29"/>
                  </a:cubicBezTo>
                  <a:cubicBezTo>
                    <a:pt x="371" y="29"/>
                    <a:pt x="371" y="29"/>
                    <a:pt x="371" y="29"/>
                  </a:cubicBezTo>
                  <a:cubicBezTo>
                    <a:pt x="370" y="28"/>
                    <a:pt x="370" y="28"/>
                    <a:pt x="370" y="28"/>
                  </a:cubicBezTo>
                  <a:cubicBezTo>
                    <a:pt x="369" y="28"/>
                    <a:pt x="369" y="28"/>
                    <a:pt x="369" y="28"/>
                  </a:cubicBezTo>
                  <a:cubicBezTo>
                    <a:pt x="368" y="28"/>
                    <a:pt x="368" y="28"/>
                    <a:pt x="368" y="28"/>
                  </a:cubicBezTo>
                  <a:cubicBezTo>
                    <a:pt x="368" y="28"/>
                    <a:pt x="368" y="28"/>
                    <a:pt x="368" y="28"/>
                  </a:cubicBezTo>
                  <a:cubicBezTo>
                    <a:pt x="369" y="28"/>
                    <a:pt x="369" y="28"/>
                    <a:pt x="369" y="28"/>
                  </a:cubicBezTo>
                  <a:cubicBezTo>
                    <a:pt x="369" y="29"/>
                    <a:pt x="369" y="29"/>
                    <a:pt x="369" y="29"/>
                  </a:cubicBezTo>
                  <a:cubicBezTo>
                    <a:pt x="368" y="29"/>
                    <a:pt x="368" y="29"/>
                    <a:pt x="368" y="29"/>
                  </a:cubicBezTo>
                  <a:cubicBezTo>
                    <a:pt x="367" y="29"/>
                    <a:pt x="367" y="29"/>
                    <a:pt x="367" y="29"/>
                  </a:cubicBezTo>
                  <a:cubicBezTo>
                    <a:pt x="367" y="29"/>
                    <a:pt x="367" y="29"/>
                    <a:pt x="367" y="29"/>
                  </a:cubicBezTo>
                  <a:cubicBezTo>
                    <a:pt x="366" y="29"/>
                    <a:pt x="366" y="29"/>
                    <a:pt x="366" y="29"/>
                  </a:cubicBezTo>
                  <a:cubicBezTo>
                    <a:pt x="364" y="28"/>
                    <a:pt x="364" y="28"/>
                    <a:pt x="364" y="28"/>
                  </a:cubicBezTo>
                  <a:cubicBezTo>
                    <a:pt x="364" y="28"/>
                    <a:pt x="364" y="28"/>
                    <a:pt x="364" y="28"/>
                  </a:cubicBezTo>
                  <a:cubicBezTo>
                    <a:pt x="363" y="28"/>
                    <a:pt x="363" y="28"/>
                    <a:pt x="363" y="28"/>
                  </a:cubicBezTo>
                  <a:cubicBezTo>
                    <a:pt x="363" y="28"/>
                    <a:pt x="363" y="28"/>
                    <a:pt x="363" y="28"/>
                  </a:cubicBezTo>
                  <a:cubicBezTo>
                    <a:pt x="362" y="27"/>
                    <a:pt x="362" y="27"/>
                    <a:pt x="362" y="27"/>
                  </a:cubicBezTo>
                  <a:cubicBezTo>
                    <a:pt x="361" y="26"/>
                    <a:pt x="361" y="26"/>
                    <a:pt x="361" y="26"/>
                  </a:cubicBezTo>
                  <a:cubicBezTo>
                    <a:pt x="361" y="27"/>
                    <a:pt x="361" y="27"/>
                    <a:pt x="361" y="27"/>
                  </a:cubicBezTo>
                  <a:cubicBezTo>
                    <a:pt x="362" y="28"/>
                    <a:pt x="362" y="28"/>
                    <a:pt x="362" y="28"/>
                  </a:cubicBezTo>
                  <a:cubicBezTo>
                    <a:pt x="362" y="28"/>
                    <a:pt x="362" y="28"/>
                    <a:pt x="362" y="28"/>
                  </a:cubicBezTo>
                  <a:cubicBezTo>
                    <a:pt x="361" y="28"/>
                    <a:pt x="361" y="28"/>
                    <a:pt x="361" y="28"/>
                  </a:cubicBezTo>
                  <a:cubicBezTo>
                    <a:pt x="360" y="28"/>
                    <a:pt x="360" y="28"/>
                    <a:pt x="360" y="28"/>
                  </a:cubicBezTo>
                  <a:cubicBezTo>
                    <a:pt x="361" y="28"/>
                    <a:pt x="361" y="28"/>
                    <a:pt x="361" y="28"/>
                  </a:cubicBezTo>
                  <a:cubicBezTo>
                    <a:pt x="363" y="29"/>
                    <a:pt x="363" y="29"/>
                    <a:pt x="363" y="29"/>
                  </a:cubicBezTo>
                  <a:cubicBezTo>
                    <a:pt x="365" y="29"/>
                    <a:pt x="365" y="29"/>
                    <a:pt x="365" y="29"/>
                  </a:cubicBezTo>
                  <a:cubicBezTo>
                    <a:pt x="366" y="30"/>
                    <a:pt x="366" y="30"/>
                    <a:pt x="366" y="30"/>
                  </a:cubicBezTo>
                  <a:cubicBezTo>
                    <a:pt x="365" y="30"/>
                    <a:pt x="365" y="30"/>
                    <a:pt x="365" y="30"/>
                  </a:cubicBezTo>
                  <a:cubicBezTo>
                    <a:pt x="361" y="32"/>
                    <a:pt x="361" y="32"/>
                    <a:pt x="361" y="32"/>
                  </a:cubicBezTo>
                  <a:cubicBezTo>
                    <a:pt x="359" y="32"/>
                    <a:pt x="359" y="32"/>
                    <a:pt x="359" y="32"/>
                  </a:cubicBezTo>
                  <a:cubicBezTo>
                    <a:pt x="358" y="32"/>
                    <a:pt x="358" y="32"/>
                    <a:pt x="358" y="32"/>
                  </a:cubicBezTo>
                  <a:cubicBezTo>
                    <a:pt x="356" y="32"/>
                    <a:pt x="356" y="32"/>
                    <a:pt x="356" y="32"/>
                  </a:cubicBezTo>
                  <a:cubicBezTo>
                    <a:pt x="355" y="32"/>
                    <a:pt x="355" y="32"/>
                    <a:pt x="355" y="32"/>
                  </a:cubicBezTo>
                  <a:cubicBezTo>
                    <a:pt x="355" y="32"/>
                    <a:pt x="355" y="32"/>
                    <a:pt x="355" y="32"/>
                  </a:cubicBezTo>
                  <a:cubicBezTo>
                    <a:pt x="354" y="32"/>
                    <a:pt x="354" y="32"/>
                    <a:pt x="354" y="32"/>
                  </a:cubicBezTo>
                  <a:cubicBezTo>
                    <a:pt x="354" y="32"/>
                    <a:pt x="354" y="32"/>
                    <a:pt x="354" y="32"/>
                  </a:cubicBezTo>
                  <a:cubicBezTo>
                    <a:pt x="353" y="32"/>
                    <a:pt x="353" y="32"/>
                    <a:pt x="353" y="32"/>
                  </a:cubicBezTo>
                  <a:cubicBezTo>
                    <a:pt x="352" y="33"/>
                    <a:pt x="352" y="33"/>
                    <a:pt x="352" y="33"/>
                  </a:cubicBezTo>
                  <a:cubicBezTo>
                    <a:pt x="353" y="32"/>
                    <a:pt x="353" y="32"/>
                    <a:pt x="353" y="32"/>
                  </a:cubicBezTo>
                  <a:cubicBezTo>
                    <a:pt x="353" y="33"/>
                    <a:pt x="353" y="33"/>
                    <a:pt x="353" y="33"/>
                  </a:cubicBezTo>
                  <a:cubicBezTo>
                    <a:pt x="354" y="33"/>
                    <a:pt x="354" y="33"/>
                    <a:pt x="354" y="33"/>
                  </a:cubicBezTo>
                  <a:cubicBezTo>
                    <a:pt x="357" y="33"/>
                    <a:pt x="357" y="33"/>
                    <a:pt x="357" y="33"/>
                  </a:cubicBezTo>
                  <a:cubicBezTo>
                    <a:pt x="358" y="33"/>
                    <a:pt x="358" y="33"/>
                    <a:pt x="358" y="33"/>
                  </a:cubicBezTo>
                  <a:cubicBezTo>
                    <a:pt x="361" y="33"/>
                    <a:pt x="361" y="33"/>
                    <a:pt x="361" y="33"/>
                  </a:cubicBezTo>
                  <a:cubicBezTo>
                    <a:pt x="364" y="32"/>
                    <a:pt x="364" y="32"/>
                    <a:pt x="364" y="32"/>
                  </a:cubicBezTo>
                  <a:cubicBezTo>
                    <a:pt x="365" y="31"/>
                    <a:pt x="365" y="31"/>
                    <a:pt x="365" y="31"/>
                  </a:cubicBezTo>
                  <a:cubicBezTo>
                    <a:pt x="366" y="31"/>
                    <a:pt x="366" y="31"/>
                    <a:pt x="366" y="31"/>
                  </a:cubicBezTo>
                  <a:cubicBezTo>
                    <a:pt x="367" y="31"/>
                    <a:pt x="367" y="31"/>
                    <a:pt x="367" y="31"/>
                  </a:cubicBezTo>
                  <a:cubicBezTo>
                    <a:pt x="368" y="31"/>
                    <a:pt x="368" y="31"/>
                    <a:pt x="368" y="31"/>
                  </a:cubicBezTo>
                  <a:cubicBezTo>
                    <a:pt x="369" y="31"/>
                    <a:pt x="369" y="31"/>
                    <a:pt x="369" y="31"/>
                  </a:cubicBezTo>
                  <a:cubicBezTo>
                    <a:pt x="369" y="32"/>
                    <a:pt x="369" y="32"/>
                    <a:pt x="369" y="32"/>
                  </a:cubicBezTo>
                  <a:cubicBezTo>
                    <a:pt x="368" y="33"/>
                    <a:pt x="368" y="33"/>
                    <a:pt x="368" y="33"/>
                  </a:cubicBezTo>
                  <a:cubicBezTo>
                    <a:pt x="366" y="34"/>
                    <a:pt x="366" y="34"/>
                    <a:pt x="366" y="34"/>
                  </a:cubicBezTo>
                  <a:cubicBezTo>
                    <a:pt x="366" y="34"/>
                    <a:pt x="366" y="34"/>
                    <a:pt x="366" y="34"/>
                  </a:cubicBezTo>
                  <a:cubicBezTo>
                    <a:pt x="364" y="35"/>
                    <a:pt x="364" y="35"/>
                    <a:pt x="364" y="35"/>
                  </a:cubicBezTo>
                  <a:cubicBezTo>
                    <a:pt x="364" y="35"/>
                    <a:pt x="364" y="35"/>
                    <a:pt x="364" y="35"/>
                  </a:cubicBezTo>
                  <a:cubicBezTo>
                    <a:pt x="363" y="36"/>
                    <a:pt x="363" y="36"/>
                    <a:pt x="363" y="36"/>
                  </a:cubicBezTo>
                  <a:cubicBezTo>
                    <a:pt x="362" y="36"/>
                    <a:pt x="362" y="36"/>
                    <a:pt x="362" y="36"/>
                  </a:cubicBezTo>
                  <a:cubicBezTo>
                    <a:pt x="361" y="37"/>
                    <a:pt x="361" y="37"/>
                    <a:pt x="361" y="37"/>
                  </a:cubicBezTo>
                  <a:cubicBezTo>
                    <a:pt x="360" y="37"/>
                    <a:pt x="360" y="37"/>
                    <a:pt x="360" y="37"/>
                  </a:cubicBezTo>
                  <a:cubicBezTo>
                    <a:pt x="359" y="37"/>
                    <a:pt x="359" y="37"/>
                    <a:pt x="359" y="37"/>
                  </a:cubicBezTo>
                  <a:cubicBezTo>
                    <a:pt x="358" y="37"/>
                    <a:pt x="358" y="37"/>
                    <a:pt x="358" y="37"/>
                  </a:cubicBezTo>
                  <a:cubicBezTo>
                    <a:pt x="357" y="38"/>
                    <a:pt x="357" y="38"/>
                    <a:pt x="357" y="38"/>
                  </a:cubicBezTo>
                  <a:cubicBezTo>
                    <a:pt x="356" y="38"/>
                    <a:pt x="356" y="38"/>
                    <a:pt x="356" y="38"/>
                  </a:cubicBezTo>
                  <a:cubicBezTo>
                    <a:pt x="355" y="39"/>
                    <a:pt x="355" y="39"/>
                    <a:pt x="355" y="39"/>
                  </a:cubicBezTo>
                  <a:cubicBezTo>
                    <a:pt x="353" y="39"/>
                    <a:pt x="353" y="39"/>
                    <a:pt x="353" y="39"/>
                  </a:cubicBezTo>
                  <a:cubicBezTo>
                    <a:pt x="352" y="40"/>
                    <a:pt x="352" y="40"/>
                    <a:pt x="352" y="40"/>
                  </a:cubicBezTo>
                  <a:cubicBezTo>
                    <a:pt x="352" y="39"/>
                    <a:pt x="352" y="39"/>
                    <a:pt x="352" y="39"/>
                  </a:cubicBezTo>
                  <a:cubicBezTo>
                    <a:pt x="351" y="40"/>
                    <a:pt x="351" y="40"/>
                    <a:pt x="351" y="40"/>
                  </a:cubicBezTo>
                  <a:cubicBezTo>
                    <a:pt x="350" y="40"/>
                    <a:pt x="350" y="40"/>
                    <a:pt x="350" y="40"/>
                  </a:cubicBezTo>
                  <a:cubicBezTo>
                    <a:pt x="350" y="40"/>
                    <a:pt x="350" y="40"/>
                    <a:pt x="350" y="40"/>
                  </a:cubicBezTo>
                  <a:cubicBezTo>
                    <a:pt x="350" y="41"/>
                    <a:pt x="350" y="41"/>
                    <a:pt x="350" y="41"/>
                  </a:cubicBezTo>
                  <a:cubicBezTo>
                    <a:pt x="349" y="42"/>
                    <a:pt x="349" y="42"/>
                    <a:pt x="349" y="42"/>
                  </a:cubicBezTo>
                  <a:cubicBezTo>
                    <a:pt x="349" y="43"/>
                    <a:pt x="349" y="43"/>
                    <a:pt x="349" y="43"/>
                  </a:cubicBezTo>
                  <a:cubicBezTo>
                    <a:pt x="347" y="43"/>
                    <a:pt x="347" y="43"/>
                    <a:pt x="347" y="43"/>
                  </a:cubicBezTo>
                  <a:cubicBezTo>
                    <a:pt x="346" y="43"/>
                    <a:pt x="346" y="43"/>
                    <a:pt x="346" y="43"/>
                  </a:cubicBezTo>
                  <a:cubicBezTo>
                    <a:pt x="345" y="43"/>
                    <a:pt x="345" y="43"/>
                    <a:pt x="345" y="43"/>
                  </a:cubicBezTo>
                  <a:cubicBezTo>
                    <a:pt x="345" y="42"/>
                    <a:pt x="345" y="42"/>
                    <a:pt x="345" y="42"/>
                  </a:cubicBezTo>
                  <a:cubicBezTo>
                    <a:pt x="346" y="42"/>
                    <a:pt x="346" y="42"/>
                    <a:pt x="346" y="42"/>
                  </a:cubicBezTo>
                  <a:cubicBezTo>
                    <a:pt x="346" y="41"/>
                    <a:pt x="346" y="41"/>
                    <a:pt x="346" y="41"/>
                  </a:cubicBezTo>
                  <a:cubicBezTo>
                    <a:pt x="345" y="41"/>
                    <a:pt x="345" y="41"/>
                    <a:pt x="345" y="41"/>
                  </a:cubicBezTo>
                  <a:cubicBezTo>
                    <a:pt x="345" y="42"/>
                    <a:pt x="345" y="42"/>
                    <a:pt x="345" y="42"/>
                  </a:cubicBezTo>
                  <a:cubicBezTo>
                    <a:pt x="345" y="42"/>
                    <a:pt x="345" y="42"/>
                    <a:pt x="345" y="42"/>
                  </a:cubicBezTo>
                  <a:cubicBezTo>
                    <a:pt x="344" y="43"/>
                    <a:pt x="344" y="43"/>
                    <a:pt x="344" y="43"/>
                  </a:cubicBezTo>
                  <a:cubicBezTo>
                    <a:pt x="345" y="43"/>
                    <a:pt x="345" y="43"/>
                    <a:pt x="345" y="43"/>
                  </a:cubicBezTo>
                  <a:cubicBezTo>
                    <a:pt x="346" y="44"/>
                    <a:pt x="346" y="44"/>
                    <a:pt x="346" y="44"/>
                  </a:cubicBezTo>
                  <a:cubicBezTo>
                    <a:pt x="345" y="45"/>
                    <a:pt x="345" y="45"/>
                    <a:pt x="345" y="45"/>
                  </a:cubicBezTo>
                  <a:cubicBezTo>
                    <a:pt x="344" y="45"/>
                    <a:pt x="344" y="45"/>
                    <a:pt x="344" y="45"/>
                  </a:cubicBezTo>
                  <a:cubicBezTo>
                    <a:pt x="343" y="44"/>
                    <a:pt x="343" y="44"/>
                    <a:pt x="343" y="44"/>
                  </a:cubicBezTo>
                  <a:cubicBezTo>
                    <a:pt x="343" y="45"/>
                    <a:pt x="343" y="45"/>
                    <a:pt x="343" y="45"/>
                  </a:cubicBezTo>
                  <a:cubicBezTo>
                    <a:pt x="341" y="44"/>
                    <a:pt x="341" y="44"/>
                    <a:pt x="341" y="44"/>
                  </a:cubicBezTo>
                  <a:cubicBezTo>
                    <a:pt x="341" y="44"/>
                    <a:pt x="341" y="44"/>
                    <a:pt x="341" y="44"/>
                  </a:cubicBezTo>
                  <a:cubicBezTo>
                    <a:pt x="340" y="45"/>
                    <a:pt x="340" y="45"/>
                    <a:pt x="340" y="45"/>
                  </a:cubicBezTo>
                  <a:cubicBezTo>
                    <a:pt x="340" y="44"/>
                    <a:pt x="340" y="44"/>
                    <a:pt x="340" y="44"/>
                  </a:cubicBezTo>
                  <a:cubicBezTo>
                    <a:pt x="340" y="44"/>
                    <a:pt x="340" y="44"/>
                    <a:pt x="340" y="44"/>
                  </a:cubicBezTo>
                  <a:cubicBezTo>
                    <a:pt x="339" y="44"/>
                    <a:pt x="339" y="44"/>
                    <a:pt x="339" y="44"/>
                  </a:cubicBezTo>
                  <a:cubicBezTo>
                    <a:pt x="339" y="44"/>
                    <a:pt x="339" y="44"/>
                    <a:pt x="339" y="44"/>
                  </a:cubicBezTo>
                  <a:cubicBezTo>
                    <a:pt x="339" y="45"/>
                    <a:pt x="339" y="45"/>
                    <a:pt x="339" y="45"/>
                  </a:cubicBezTo>
                  <a:cubicBezTo>
                    <a:pt x="340" y="45"/>
                    <a:pt x="340" y="45"/>
                    <a:pt x="340" y="45"/>
                  </a:cubicBezTo>
                  <a:cubicBezTo>
                    <a:pt x="343" y="45"/>
                    <a:pt x="343" y="45"/>
                    <a:pt x="343" y="45"/>
                  </a:cubicBezTo>
                  <a:cubicBezTo>
                    <a:pt x="343" y="46"/>
                    <a:pt x="343" y="46"/>
                    <a:pt x="343" y="46"/>
                  </a:cubicBezTo>
                  <a:cubicBezTo>
                    <a:pt x="343" y="46"/>
                    <a:pt x="343" y="46"/>
                    <a:pt x="343" y="46"/>
                  </a:cubicBezTo>
                  <a:cubicBezTo>
                    <a:pt x="342" y="47"/>
                    <a:pt x="342" y="47"/>
                    <a:pt x="342" y="47"/>
                  </a:cubicBezTo>
                  <a:cubicBezTo>
                    <a:pt x="341" y="47"/>
                    <a:pt x="341" y="47"/>
                    <a:pt x="341" y="47"/>
                  </a:cubicBezTo>
                  <a:cubicBezTo>
                    <a:pt x="340" y="47"/>
                    <a:pt x="340" y="47"/>
                    <a:pt x="340" y="47"/>
                  </a:cubicBezTo>
                  <a:cubicBezTo>
                    <a:pt x="339" y="47"/>
                    <a:pt x="339" y="47"/>
                    <a:pt x="339" y="47"/>
                  </a:cubicBezTo>
                  <a:cubicBezTo>
                    <a:pt x="340" y="48"/>
                    <a:pt x="340" y="48"/>
                    <a:pt x="340" y="48"/>
                  </a:cubicBezTo>
                  <a:cubicBezTo>
                    <a:pt x="340" y="47"/>
                    <a:pt x="340" y="47"/>
                    <a:pt x="340" y="47"/>
                  </a:cubicBezTo>
                  <a:cubicBezTo>
                    <a:pt x="341" y="48"/>
                    <a:pt x="341" y="48"/>
                    <a:pt x="341" y="48"/>
                  </a:cubicBezTo>
                  <a:cubicBezTo>
                    <a:pt x="341" y="48"/>
                    <a:pt x="341" y="48"/>
                    <a:pt x="341" y="48"/>
                  </a:cubicBezTo>
                  <a:cubicBezTo>
                    <a:pt x="339" y="50"/>
                    <a:pt x="339" y="50"/>
                    <a:pt x="339" y="50"/>
                  </a:cubicBezTo>
                  <a:cubicBezTo>
                    <a:pt x="338" y="50"/>
                    <a:pt x="338" y="50"/>
                    <a:pt x="338" y="50"/>
                  </a:cubicBezTo>
                  <a:cubicBezTo>
                    <a:pt x="336" y="49"/>
                    <a:pt x="336" y="49"/>
                    <a:pt x="336" y="49"/>
                  </a:cubicBezTo>
                  <a:cubicBezTo>
                    <a:pt x="336" y="49"/>
                    <a:pt x="336" y="49"/>
                    <a:pt x="336" y="49"/>
                  </a:cubicBezTo>
                  <a:cubicBezTo>
                    <a:pt x="335" y="49"/>
                    <a:pt x="335" y="49"/>
                    <a:pt x="335" y="49"/>
                  </a:cubicBezTo>
                  <a:cubicBezTo>
                    <a:pt x="334" y="49"/>
                    <a:pt x="334" y="49"/>
                    <a:pt x="334" y="49"/>
                  </a:cubicBezTo>
                  <a:cubicBezTo>
                    <a:pt x="334" y="47"/>
                    <a:pt x="334" y="47"/>
                    <a:pt x="334" y="47"/>
                  </a:cubicBezTo>
                  <a:cubicBezTo>
                    <a:pt x="333" y="47"/>
                    <a:pt x="333" y="47"/>
                    <a:pt x="333" y="47"/>
                  </a:cubicBezTo>
                  <a:cubicBezTo>
                    <a:pt x="333" y="47"/>
                    <a:pt x="333" y="47"/>
                    <a:pt x="333" y="47"/>
                  </a:cubicBezTo>
                  <a:cubicBezTo>
                    <a:pt x="333" y="46"/>
                    <a:pt x="333" y="46"/>
                    <a:pt x="333" y="46"/>
                  </a:cubicBezTo>
                  <a:cubicBezTo>
                    <a:pt x="332" y="46"/>
                    <a:pt x="332" y="46"/>
                    <a:pt x="332" y="46"/>
                  </a:cubicBezTo>
                  <a:cubicBezTo>
                    <a:pt x="332" y="46"/>
                    <a:pt x="332" y="46"/>
                    <a:pt x="332" y="46"/>
                  </a:cubicBezTo>
                  <a:cubicBezTo>
                    <a:pt x="331" y="46"/>
                    <a:pt x="331" y="46"/>
                    <a:pt x="331" y="46"/>
                  </a:cubicBezTo>
                  <a:cubicBezTo>
                    <a:pt x="330" y="46"/>
                    <a:pt x="330" y="46"/>
                    <a:pt x="330" y="46"/>
                  </a:cubicBezTo>
                  <a:cubicBezTo>
                    <a:pt x="329" y="46"/>
                    <a:pt x="329" y="46"/>
                    <a:pt x="329" y="46"/>
                  </a:cubicBezTo>
                  <a:cubicBezTo>
                    <a:pt x="330" y="46"/>
                    <a:pt x="330" y="46"/>
                    <a:pt x="330" y="46"/>
                  </a:cubicBezTo>
                  <a:cubicBezTo>
                    <a:pt x="330" y="46"/>
                    <a:pt x="330" y="46"/>
                    <a:pt x="330" y="46"/>
                  </a:cubicBezTo>
                  <a:cubicBezTo>
                    <a:pt x="331" y="46"/>
                    <a:pt x="331" y="46"/>
                    <a:pt x="331" y="46"/>
                  </a:cubicBezTo>
                  <a:cubicBezTo>
                    <a:pt x="333" y="48"/>
                    <a:pt x="333" y="48"/>
                    <a:pt x="333" y="48"/>
                  </a:cubicBezTo>
                  <a:cubicBezTo>
                    <a:pt x="333" y="50"/>
                    <a:pt x="333" y="50"/>
                    <a:pt x="333" y="50"/>
                  </a:cubicBezTo>
                  <a:cubicBezTo>
                    <a:pt x="333" y="51"/>
                    <a:pt x="333" y="51"/>
                    <a:pt x="333" y="51"/>
                  </a:cubicBezTo>
                  <a:cubicBezTo>
                    <a:pt x="332" y="50"/>
                    <a:pt x="332" y="50"/>
                    <a:pt x="332" y="50"/>
                  </a:cubicBezTo>
                  <a:cubicBezTo>
                    <a:pt x="331" y="50"/>
                    <a:pt x="331" y="50"/>
                    <a:pt x="331" y="50"/>
                  </a:cubicBezTo>
                  <a:cubicBezTo>
                    <a:pt x="330" y="50"/>
                    <a:pt x="330" y="50"/>
                    <a:pt x="330" y="50"/>
                  </a:cubicBezTo>
                  <a:cubicBezTo>
                    <a:pt x="330" y="50"/>
                    <a:pt x="330" y="50"/>
                    <a:pt x="330" y="50"/>
                  </a:cubicBezTo>
                  <a:cubicBezTo>
                    <a:pt x="330" y="51"/>
                    <a:pt x="330" y="51"/>
                    <a:pt x="330" y="51"/>
                  </a:cubicBezTo>
                  <a:cubicBezTo>
                    <a:pt x="329" y="50"/>
                    <a:pt x="329" y="50"/>
                    <a:pt x="329" y="50"/>
                  </a:cubicBezTo>
                  <a:cubicBezTo>
                    <a:pt x="328" y="50"/>
                    <a:pt x="328" y="50"/>
                    <a:pt x="328" y="50"/>
                  </a:cubicBezTo>
                  <a:cubicBezTo>
                    <a:pt x="328" y="51"/>
                    <a:pt x="328" y="51"/>
                    <a:pt x="328" y="51"/>
                  </a:cubicBezTo>
                  <a:cubicBezTo>
                    <a:pt x="327" y="51"/>
                    <a:pt x="327" y="51"/>
                    <a:pt x="327" y="51"/>
                  </a:cubicBezTo>
                  <a:cubicBezTo>
                    <a:pt x="327" y="50"/>
                    <a:pt x="327" y="50"/>
                    <a:pt x="327" y="50"/>
                  </a:cubicBezTo>
                  <a:cubicBezTo>
                    <a:pt x="326" y="50"/>
                    <a:pt x="326" y="50"/>
                    <a:pt x="326" y="50"/>
                  </a:cubicBezTo>
                  <a:cubicBezTo>
                    <a:pt x="326" y="49"/>
                    <a:pt x="326" y="49"/>
                    <a:pt x="326" y="49"/>
                  </a:cubicBezTo>
                  <a:cubicBezTo>
                    <a:pt x="325" y="49"/>
                    <a:pt x="325" y="49"/>
                    <a:pt x="325" y="49"/>
                  </a:cubicBezTo>
                  <a:cubicBezTo>
                    <a:pt x="325" y="48"/>
                    <a:pt x="325" y="48"/>
                    <a:pt x="325" y="48"/>
                  </a:cubicBezTo>
                  <a:cubicBezTo>
                    <a:pt x="324" y="48"/>
                    <a:pt x="324" y="48"/>
                    <a:pt x="324" y="48"/>
                  </a:cubicBezTo>
                  <a:cubicBezTo>
                    <a:pt x="323" y="48"/>
                    <a:pt x="323" y="48"/>
                    <a:pt x="323" y="48"/>
                  </a:cubicBezTo>
                  <a:cubicBezTo>
                    <a:pt x="323" y="47"/>
                    <a:pt x="323" y="47"/>
                    <a:pt x="323" y="47"/>
                  </a:cubicBezTo>
                  <a:cubicBezTo>
                    <a:pt x="322" y="48"/>
                    <a:pt x="322" y="48"/>
                    <a:pt x="322" y="48"/>
                  </a:cubicBezTo>
                  <a:cubicBezTo>
                    <a:pt x="322" y="48"/>
                    <a:pt x="322" y="48"/>
                    <a:pt x="322" y="48"/>
                  </a:cubicBezTo>
                  <a:cubicBezTo>
                    <a:pt x="323" y="49"/>
                    <a:pt x="323" y="49"/>
                    <a:pt x="323" y="49"/>
                  </a:cubicBezTo>
                  <a:cubicBezTo>
                    <a:pt x="324" y="49"/>
                    <a:pt x="324" y="49"/>
                    <a:pt x="324" y="49"/>
                  </a:cubicBezTo>
                  <a:cubicBezTo>
                    <a:pt x="325" y="50"/>
                    <a:pt x="325" y="50"/>
                    <a:pt x="325" y="50"/>
                  </a:cubicBezTo>
                  <a:cubicBezTo>
                    <a:pt x="325" y="51"/>
                    <a:pt x="325" y="51"/>
                    <a:pt x="325" y="51"/>
                  </a:cubicBezTo>
                  <a:cubicBezTo>
                    <a:pt x="323" y="50"/>
                    <a:pt x="323" y="50"/>
                    <a:pt x="323" y="50"/>
                  </a:cubicBezTo>
                  <a:cubicBezTo>
                    <a:pt x="322" y="50"/>
                    <a:pt x="322" y="50"/>
                    <a:pt x="322" y="50"/>
                  </a:cubicBezTo>
                  <a:cubicBezTo>
                    <a:pt x="322" y="49"/>
                    <a:pt x="322" y="49"/>
                    <a:pt x="322" y="49"/>
                  </a:cubicBezTo>
                  <a:cubicBezTo>
                    <a:pt x="321" y="49"/>
                    <a:pt x="321" y="49"/>
                    <a:pt x="321" y="49"/>
                  </a:cubicBezTo>
                  <a:cubicBezTo>
                    <a:pt x="321" y="49"/>
                    <a:pt x="321" y="49"/>
                    <a:pt x="321" y="49"/>
                  </a:cubicBezTo>
                  <a:cubicBezTo>
                    <a:pt x="321" y="49"/>
                    <a:pt x="321" y="49"/>
                    <a:pt x="321" y="49"/>
                  </a:cubicBezTo>
                  <a:cubicBezTo>
                    <a:pt x="321" y="50"/>
                    <a:pt x="321" y="50"/>
                    <a:pt x="321" y="50"/>
                  </a:cubicBezTo>
                  <a:cubicBezTo>
                    <a:pt x="320" y="50"/>
                    <a:pt x="320" y="50"/>
                    <a:pt x="320" y="50"/>
                  </a:cubicBezTo>
                  <a:cubicBezTo>
                    <a:pt x="320" y="49"/>
                    <a:pt x="320" y="49"/>
                    <a:pt x="320" y="49"/>
                  </a:cubicBezTo>
                  <a:cubicBezTo>
                    <a:pt x="319" y="49"/>
                    <a:pt x="319" y="49"/>
                    <a:pt x="319" y="49"/>
                  </a:cubicBezTo>
                  <a:cubicBezTo>
                    <a:pt x="319" y="50"/>
                    <a:pt x="319" y="50"/>
                    <a:pt x="319" y="50"/>
                  </a:cubicBezTo>
                  <a:cubicBezTo>
                    <a:pt x="320" y="50"/>
                    <a:pt x="320" y="50"/>
                    <a:pt x="320" y="50"/>
                  </a:cubicBezTo>
                  <a:cubicBezTo>
                    <a:pt x="320" y="51"/>
                    <a:pt x="320" y="51"/>
                    <a:pt x="320" y="51"/>
                  </a:cubicBezTo>
                  <a:cubicBezTo>
                    <a:pt x="321" y="51"/>
                    <a:pt x="321" y="51"/>
                    <a:pt x="321" y="51"/>
                  </a:cubicBezTo>
                  <a:cubicBezTo>
                    <a:pt x="321" y="51"/>
                    <a:pt x="321" y="51"/>
                    <a:pt x="321" y="51"/>
                  </a:cubicBezTo>
                  <a:cubicBezTo>
                    <a:pt x="322" y="51"/>
                    <a:pt x="322" y="51"/>
                    <a:pt x="322" y="51"/>
                  </a:cubicBezTo>
                  <a:cubicBezTo>
                    <a:pt x="322" y="51"/>
                    <a:pt x="322" y="51"/>
                    <a:pt x="322" y="51"/>
                  </a:cubicBezTo>
                  <a:cubicBezTo>
                    <a:pt x="323" y="52"/>
                    <a:pt x="323" y="52"/>
                    <a:pt x="323" y="52"/>
                  </a:cubicBezTo>
                  <a:cubicBezTo>
                    <a:pt x="324" y="52"/>
                    <a:pt x="324" y="52"/>
                    <a:pt x="324" y="52"/>
                  </a:cubicBezTo>
                  <a:cubicBezTo>
                    <a:pt x="324" y="52"/>
                    <a:pt x="324" y="52"/>
                    <a:pt x="324" y="52"/>
                  </a:cubicBezTo>
                  <a:cubicBezTo>
                    <a:pt x="325" y="52"/>
                    <a:pt x="325" y="52"/>
                    <a:pt x="325" y="52"/>
                  </a:cubicBezTo>
                  <a:cubicBezTo>
                    <a:pt x="328" y="53"/>
                    <a:pt x="328" y="53"/>
                    <a:pt x="328" y="53"/>
                  </a:cubicBezTo>
                  <a:cubicBezTo>
                    <a:pt x="328" y="53"/>
                    <a:pt x="328" y="53"/>
                    <a:pt x="328" y="53"/>
                  </a:cubicBezTo>
                  <a:cubicBezTo>
                    <a:pt x="327" y="54"/>
                    <a:pt x="327" y="54"/>
                    <a:pt x="327" y="54"/>
                  </a:cubicBezTo>
                  <a:cubicBezTo>
                    <a:pt x="328" y="54"/>
                    <a:pt x="328" y="54"/>
                    <a:pt x="328" y="54"/>
                  </a:cubicBezTo>
                  <a:cubicBezTo>
                    <a:pt x="327" y="55"/>
                    <a:pt x="327" y="55"/>
                    <a:pt x="327" y="55"/>
                  </a:cubicBezTo>
                  <a:cubicBezTo>
                    <a:pt x="328" y="56"/>
                    <a:pt x="328" y="56"/>
                    <a:pt x="328" y="56"/>
                  </a:cubicBezTo>
                  <a:cubicBezTo>
                    <a:pt x="327" y="56"/>
                    <a:pt x="327" y="56"/>
                    <a:pt x="327" y="56"/>
                  </a:cubicBezTo>
                  <a:cubicBezTo>
                    <a:pt x="327" y="56"/>
                    <a:pt x="327" y="56"/>
                    <a:pt x="327" y="56"/>
                  </a:cubicBezTo>
                  <a:cubicBezTo>
                    <a:pt x="326" y="55"/>
                    <a:pt x="326" y="55"/>
                    <a:pt x="326" y="55"/>
                  </a:cubicBezTo>
                  <a:cubicBezTo>
                    <a:pt x="325" y="55"/>
                    <a:pt x="325" y="55"/>
                    <a:pt x="325" y="55"/>
                  </a:cubicBezTo>
                  <a:cubicBezTo>
                    <a:pt x="324" y="54"/>
                    <a:pt x="324" y="54"/>
                    <a:pt x="324" y="54"/>
                  </a:cubicBezTo>
                  <a:cubicBezTo>
                    <a:pt x="324" y="54"/>
                    <a:pt x="324" y="54"/>
                    <a:pt x="324" y="54"/>
                  </a:cubicBezTo>
                  <a:cubicBezTo>
                    <a:pt x="324" y="53"/>
                    <a:pt x="324" y="53"/>
                    <a:pt x="324" y="53"/>
                  </a:cubicBezTo>
                  <a:cubicBezTo>
                    <a:pt x="323" y="52"/>
                    <a:pt x="323" y="52"/>
                    <a:pt x="323" y="52"/>
                  </a:cubicBezTo>
                  <a:cubicBezTo>
                    <a:pt x="322" y="52"/>
                    <a:pt x="322" y="52"/>
                    <a:pt x="322" y="52"/>
                  </a:cubicBezTo>
                  <a:cubicBezTo>
                    <a:pt x="320" y="52"/>
                    <a:pt x="320" y="52"/>
                    <a:pt x="320" y="52"/>
                  </a:cubicBezTo>
                  <a:cubicBezTo>
                    <a:pt x="319" y="51"/>
                    <a:pt x="319" y="51"/>
                    <a:pt x="319" y="51"/>
                  </a:cubicBezTo>
                  <a:cubicBezTo>
                    <a:pt x="318" y="51"/>
                    <a:pt x="318" y="51"/>
                    <a:pt x="318" y="51"/>
                  </a:cubicBezTo>
                  <a:cubicBezTo>
                    <a:pt x="318" y="52"/>
                    <a:pt x="318" y="52"/>
                    <a:pt x="318" y="52"/>
                  </a:cubicBezTo>
                  <a:cubicBezTo>
                    <a:pt x="319" y="52"/>
                    <a:pt x="319" y="52"/>
                    <a:pt x="319" y="52"/>
                  </a:cubicBezTo>
                  <a:cubicBezTo>
                    <a:pt x="321" y="52"/>
                    <a:pt x="321" y="52"/>
                    <a:pt x="321" y="52"/>
                  </a:cubicBezTo>
                  <a:cubicBezTo>
                    <a:pt x="323" y="53"/>
                    <a:pt x="323" y="53"/>
                    <a:pt x="323" y="53"/>
                  </a:cubicBezTo>
                  <a:cubicBezTo>
                    <a:pt x="323" y="54"/>
                    <a:pt x="323" y="54"/>
                    <a:pt x="323" y="54"/>
                  </a:cubicBezTo>
                  <a:cubicBezTo>
                    <a:pt x="323" y="54"/>
                    <a:pt x="323" y="54"/>
                    <a:pt x="323" y="54"/>
                  </a:cubicBezTo>
                  <a:cubicBezTo>
                    <a:pt x="322" y="53"/>
                    <a:pt x="322" y="53"/>
                    <a:pt x="322" y="53"/>
                  </a:cubicBezTo>
                  <a:cubicBezTo>
                    <a:pt x="320" y="53"/>
                    <a:pt x="320" y="53"/>
                    <a:pt x="320" y="53"/>
                  </a:cubicBezTo>
                  <a:cubicBezTo>
                    <a:pt x="319" y="54"/>
                    <a:pt x="319" y="54"/>
                    <a:pt x="319" y="54"/>
                  </a:cubicBezTo>
                  <a:cubicBezTo>
                    <a:pt x="319" y="53"/>
                    <a:pt x="319" y="53"/>
                    <a:pt x="319" y="53"/>
                  </a:cubicBezTo>
                  <a:cubicBezTo>
                    <a:pt x="318" y="53"/>
                    <a:pt x="318" y="53"/>
                    <a:pt x="318" y="53"/>
                  </a:cubicBezTo>
                  <a:cubicBezTo>
                    <a:pt x="317" y="52"/>
                    <a:pt x="317" y="52"/>
                    <a:pt x="317" y="52"/>
                  </a:cubicBezTo>
                  <a:cubicBezTo>
                    <a:pt x="316" y="52"/>
                    <a:pt x="316" y="52"/>
                    <a:pt x="316" y="52"/>
                  </a:cubicBezTo>
                  <a:cubicBezTo>
                    <a:pt x="316" y="53"/>
                    <a:pt x="316" y="53"/>
                    <a:pt x="316" y="53"/>
                  </a:cubicBezTo>
                  <a:cubicBezTo>
                    <a:pt x="318" y="53"/>
                    <a:pt x="318" y="53"/>
                    <a:pt x="318" y="53"/>
                  </a:cubicBezTo>
                  <a:cubicBezTo>
                    <a:pt x="318" y="54"/>
                    <a:pt x="318" y="54"/>
                    <a:pt x="318" y="54"/>
                  </a:cubicBezTo>
                  <a:cubicBezTo>
                    <a:pt x="318" y="54"/>
                    <a:pt x="318" y="54"/>
                    <a:pt x="318" y="54"/>
                  </a:cubicBezTo>
                  <a:cubicBezTo>
                    <a:pt x="318" y="54"/>
                    <a:pt x="318" y="54"/>
                    <a:pt x="318" y="54"/>
                  </a:cubicBezTo>
                  <a:cubicBezTo>
                    <a:pt x="318" y="54"/>
                    <a:pt x="318" y="54"/>
                    <a:pt x="318" y="54"/>
                  </a:cubicBezTo>
                  <a:cubicBezTo>
                    <a:pt x="319" y="54"/>
                    <a:pt x="319" y="54"/>
                    <a:pt x="319" y="54"/>
                  </a:cubicBezTo>
                  <a:cubicBezTo>
                    <a:pt x="320" y="54"/>
                    <a:pt x="320" y="54"/>
                    <a:pt x="320" y="54"/>
                  </a:cubicBezTo>
                  <a:cubicBezTo>
                    <a:pt x="320" y="54"/>
                    <a:pt x="320" y="54"/>
                    <a:pt x="320" y="54"/>
                  </a:cubicBezTo>
                  <a:cubicBezTo>
                    <a:pt x="320" y="54"/>
                    <a:pt x="320" y="54"/>
                    <a:pt x="320" y="54"/>
                  </a:cubicBezTo>
                  <a:cubicBezTo>
                    <a:pt x="321" y="54"/>
                    <a:pt x="321" y="54"/>
                    <a:pt x="321" y="54"/>
                  </a:cubicBezTo>
                  <a:cubicBezTo>
                    <a:pt x="322" y="54"/>
                    <a:pt x="322" y="54"/>
                    <a:pt x="322" y="54"/>
                  </a:cubicBezTo>
                  <a:cubicBezTo>
                    <a:pt x="323" y="55"/>
                    <a:pt x="323" y="55"/>
                    <a:pt x="323" y="55"/>
                  </a:cubicBezTo>
                  <a:cubicBezTo>
                    <a:pt x="323" y="56"/>
                    <a:pt x="323" y="56"/>
                    <a:pt x="323" y="56"/>
                  </a:cubicBezTo>
                  <a:cubicBezTo>
                    <a:pt x="322" y="56"/>
                    <a:pt x="322" y="56"/>
                    <a:pt x="322" y="56"/>
                  </a:cubicBezTo>
                  <a:cubicBezTo>
                    <a:pt x="321" y="56"/>
                    <a:pt x="321" y="56"/>
                    <a:pt x="321" y="56"/>
                  </a:cubicBezTo>
                  <a:cubicBezTo>
                    <a:pt x="321" y="56"/>
                    <a:pt x="321" y="56"/>
                    <a:pt x="321" y="56"/>
                  </a:cubicBezTo>
                  <a:cubicBezTo>
                    <a:pt x="322" y="56"/>
                    <a:pt x="322" y="56"/>
                    <a:pt x="322" y="56"/>
                  </a:cubicBezTo>
                  <a:cubicBezTo>
                    <a:pt x="322" y="56"/>
                    <a:pt x="322" y="56"/>
                    <a:pt x="322" y="56"/>
                  </a:cubicBezTo>
                  <a:cubicBezTo>
                    <a:pt x="323" y="56"/>
                    <a:pt x="323" y="56"/>
                    <a:pt x="323" y="56"/>
                  </a:cubicBezTo>
                  <a:cubicBezTo>
                    <a:pt x="324" y="57"/>
                    <a:pt x="324" y="57"/>
                    <a:pt x="324" y="57"/>
                  </a:cubicBezTo>
                  <a:cubicBezTo>
                    <a:pt x="325" y="57"/>
                    <a:pt x="325" y="57"/>
                    <a:pt x="325" y="57"/>
                  </a:cubicBezTo>
                  <a:cubicBezTo>
                    <a:pt x="325" y="58"/>
                    <a:pt x="325" y="58"/>
                    <a:pt x="325" y="58"/>
                  </a:cubicBezTo>
                  <a:cubicBezTo>
                    <a:pt x="324" y="59"/>
                    <a:pt x="324" y="59"/>
                    <a:pt x="324" y="59"/>
                  </a:cubicBezTo>
                  <a:cubicBezTo>
                    <a:pt x="323" y="61"/>
                    <a:pt x="323" y="61"/>
                    <a:pt x="323" y="61"/>
                  </a:cubicBezTo>
                  <a:cubicBezTo>
                    <a:pt x="323" y="61"/>
                    <a:pt x="323" y="61"/>
                    <a:pt x="323" y="61"/>
                  </a:cubicBezTo>
                  <a:cubicBezTo>
                    <a:pt x="322" y="62"/>
                    <a:pt x="322" y="62"/>
                    <a:pt x="322" y="62"/>
                  </a:cubicBezTo>
                  <a:cubicBezTo>
                    <a:pt x="321" y="61"/>
                    <a:pt x="321" y="61"/>
                    <a:pt x="321" y="61"/>
                  </a:cubicBezTo>
                  <a:cubicBezTo>
                    <a:pt x="320" y="61"/>
                    <a:pt x="320" y="61"/>
                    <a:pt x="320" y="61"/>
                  </a:cubicBezTo>
                  <a:cubicBezTo>
                    <a:pt x="320" y="61"/>
                    <a:pt x="320" y="61"/>
                    <a:pt x="320" y="61"/>
                  </a:cubicBezTo>
                  <a:cubicBezTo>
                    <a:pt x="320" y="61"/>
                    <a:pt x="320" y="61"/>
                    <a:pt x="320" y="61"/>
                  </a:cubicBezTo>
                  <a:cubicBezTo>
                    <a:pt x="319" y="60"/>
                    <a:pt x="319" y="60"/>
                    <a:pt x="319" y="60"/>
                  </a:cubicBezTo>
                  <a:cubicBezTo>
                    <a:pt x="318" y="60"/>
                    <a:pt x="318" y="60"/>
                    <a:pt x="318" y="60"/>
                  </a:cubicBezTo>
                  <a:cubicBezTo>
                    <a:pt x="318" y="61"/>
                    <a:pt x="318" y="61"/>
                    <a:pt x="318" y="61"/>
                  </a:cubicBezTo>
                  <a:cubicBezTo>
                    <a:pt x="319" y="61"/>
                    <a:pt x="319" y="61"/>
                    <a:pt x="319" y="61"/>
                  </a:cubicBezTo>
                  <a:cubicBezTo>
                    <a:pt x="319" y="61"/>
                    <a:pt x="319" y="61"/>
                    <a:pt x="319" y="61"/>
                  </a:cubicBezTo>
                  <a:cubicBezTo>
                    <a:pt x="320" y="61"/>
                    <a:pt x="320" y="61"/>
                    <a:pt x="320" y="61"/>
                  </a:cubicBezTo>
                  <a:cubicBezTo>
                    <a:pt x="321" y="62"/>
                    <a:pt x="321" y="62"/>
                    <a:pt x="321" y="62"/>
                  </a:cubicBezTo>
                  <a:cubicBezTo>
                    <a:pt x="321" y="63"/>
                    <a:pt x="321" y="63"/>
                    <a:pt x="321" y="63"/>
                  </a:cubicBezTo>
                  <a:cubicBezTo>
                    <a:pt x="321" y="64"/>
                    <a:pt x="321" y="64"/>
                    <a:pt x="321" y="64"/>
                  </a:cubicBezTo>
                  <a:cubicBezTo>
                    <a:pt x="320" y="64"/>
                    <a:pt x="320" y="64"/>
                    <a:pt x="320" y="64"/>
                  </a:cubicBezTo>
                  <a:cubicBezTo>
                    <a:pt x="319" y="64"/>
                    <a:pt x="319" y="64"/>
                    <a:pt x="319" y="64"/>
                  </a:cubicBezTo>
                  <a:cubicBezTo>
                    <a:pt x="318" y="65"/>
                    <a:pt x="318" y="65"/>
                    <a:pt x="318" y="65"/>
                  </a:cubicBezTo>
                  <a:cubicBezTo>
                    <a:pt x="317" y="64"/>
                    <a:pt x="317" y="64"/>
                    <a:pt x="317" y="64"/>
                  </a:cubicBezTo>
                  <a:cubicBezTo>
                    <a:pt x="316" y="64"/>
                    <a:pt x="316" y="64"/>
                    <a:pt x="316" y="64"/>
                  </a:cubicBezTo>
                  <a:cubicBezTo>
                    <a:pt x="316" y="63"/>
                    <a:pt x="316" y="63"/>
                    <a:pt x="316" y="63"/>
                  </a:cubicBezTo>
                  <a:cubicBezTo>
                    <a:pt x="315" y="63"/>
                    <a:pt x="315" y="63"/>
                    <a:pt x="315" y="63"/>
                  </a:cubicBezTo>
                  <a:cubicBezTo>
                    <a:pt x="314" y="64"/>
                    <a:pt x="314" y="64"/>
                    <a:pt x="314" y="64"/>
                  </a:cubicBezTo>
                  <a:cubicBezTo>
                    <a:pt x="315" y="64"/>
                    <a:pt x="315" y="64"/>
                    <a:pt x="315" y="64"/>
                  </a:cubicBezTo>
                  <a:cubicBezTo>
                    <a:pt x="317" y="65"/>
                    <a:pt x="317" y="65"/>
                    <a:pt x="317" y="65"/>
                  </a:cubicBezTo>
                  <a:cubicBezTo>
                    <a:pt x="318" y="65"/>
                    <a:pt x="318" y="65"/>
                    <a:pt x="318" y="65"/>
                  </a:cubicBezTo>
                  <a:cubicBezTo>
                    <a:pt x="318" y="66"/>
                    <a:pt x="318" y="66"/>
                    <a:pt x="318" y="66"/>
                  </a:cubicBezTo>
                  <a:cubicBezTo>
                    <a:pt x="317" y="66"/>
                    <a:pt x="317" y="66"/>
                    <a:pt x="317" y="66"/>
                  </a:cubicBezTo>
                  <a:cubicBezTo>
                    <a:pt x="317" y="67"/>
                    <a:pt x="317" y="67"/>
                    <a:pt x="317" y="67"/>
                  </a:cubicBezTo>
                  <a:cubicBezTo>
                    <a:pt x="316" y="67"/>
                    <a:pt x="316" y="67"/>
                    <a:pt x="316" y="67"/>
                  </a:cubicBezTo>
                  <a:cubicBezTo>
                    <a:pt x="315" y="66"/>
                    <a:pt x="315" y="66"/>
                    <a:pt x="315" y="66"/>
                  </a:cubicBezTo>
                  <a:cubicBezTo>
                    <a:pt x="315" y="67"/>
                    <a:pt x="315" y="67"/>
                    <a:pt x="315" y="67"/>
                  </a:cubicBezTo>
                  <a:cubicBezTo>
                    <a:pt x="314" y="67"/>
                    <a:pt x="314" y="67"/>
                    <a:pt x="314" y="67"/>
                  </a:cubicBezTo>
                  <a:cubicBezTo>
                    <a:pt x="312" y="67"/>
                    <a:pt x="312" y="67"/>
                    <a:pt x="312" y="67"/>
                  </a:cubicBezTo>
                  <a:cubicBezTo>
                    <a:pt x="312" y="66"/>
                    <a:pt x="312" y="66"/>
                    <a:pt x="312" y="66"/>
                  </a:cubicBezTo>
                  <a:cubicBezTo>
                    <a:pt x="310" y="66"/>
                    <a:pt x="310" y="66"/>
                    <a:pt x="310" y="66"/>
                  </a:cubicBezTo>
                  <a:cubicBezTo>
                    <a:pt x="309" y="66"/>
                    <a:pt x="309" y="66"/>
                    <a:pt x="309" y="66"/>
                  </a:cubicBezTo>
                  <a:cubicBezTo>
                    <a:pt x="309" y="68"/>
                    <a:pt x="309" y="68"/>
                    <a:pt x="309" y="68"/>
                  </a:cubicBezTo>
                  <a:cubicBezTo>
                    <a:pt x="308" y="69"/>
                    <a:pt x="308" y="69"/>
                    <a:pt x="308" y="69"/>
                  </a:cubicBezTo>
                  <a:cubicBezTo>
                    <a:pt x="309" y="68"/>
                    <a:pt x="309" y="68"/>
                    <a:pt x="309" y="68"/>
                  </a:cubicBezTo>
                  <a:cubicBezTo>
                    <a:pt x="309" y="69"/>
                    <a:pt x="309" y="69"/>
                    <a:pt x="309" y="69"/>
                  </a:cubicBezTo>
                  <a:cubicBezTo>
                    <a:pt x="309" y="69"/>
                    <a:pt x="309" y="69"/>
                    <a:pt x="309" y="69"/>
                  </a:cubicBezTo>
                  <a:cubicBezTo>
                    <a:pt x="308" y="70"/>
                    <a:pt x="308" y="70"/>
                    <a:pt x="308" y="70"/>
                  </a:cubicBezTo>
                  <a:cubicBezTo>
                    <a:pt x="308" y="71"/>
                    <a:pt x="308" y="71"/>
                    <a:pt x="308" y="71"/>
                  </a:cubicBezTo>
                  <a:cubicBezTo>
                    <a:pt x="307" y="71"/>
                    <a:pt x="307" y="71"/>
                    <a:pt x="307" y="71"/>
                  </a:cubicBezTo>
                  <a:cubicBezTo>
                    <a:pt x="306" y="71"/>
                    <a:pt x="306" y="71"/>
                    <a:pt x="306" y="71"/>
                  </a:cubicBezTo>
                  <a:cubicBezTo>
                    <a:pt x="306" y="71"/>
                    <a:pt x="306" y="71"/>
                    <a:pt x="306" y="71"/>
                  </a:cubicBezTo>
                  <a:cubicBezTo>
                    <a:pt x="306" y="72"/>
                    <a:pt x="306" y="72"/>
                    <a:pt x="306" y="72"/>
                  </a:cubicBezTo>
                  <a:cubicBezTo>
                    <a:pt x="305" y="72"/>
                    <a:pt x="305" y="72"/>
                    <a:pt x="305" y="72"/>
                  </a:cubicBezTo>
                  <a:cubicBezTo>
                    <a:pt x="304" y="72"/>
                    <a:pt x="304" y="72"/>
                    <a:pt x="304" y="72"/>
                  </a:cubicBezTo>
                  <a:cubicBezTo>
                    <a:pt x="305" y="72"/>
                    <a:pt x="305" y="72"/>
                    <a:pt x="305" y="72"/>
                  </a:cubicBezTo>
                  <a:cubicBezTo>
                    <a:pt x="304" y="72"/>
                    <a:pt x="304" y="72"/>
                    <a:pt x="304" y="72"/>
                  </a:cubicBezTo>
                  <a:cubicBezTo>
                    <a:pt x="304" y="72"/>
                    <a:pt x="304" y="72"/>
                    <a:pt x="304" y="72"/>
                  </a:cubicBezTo>
                  <a:cubicBezTo>
                    <a:pt x="303" y="73"/>
                    <a:pt x="303" y="73"/>
                    <a:pt x="303" y="73"/>
                  </a:cubicBezTo>
                  <a:cubicBezTo>
                    <a:pt x="303" y="73"/>
                    <a:pt x="303" y="73"/>
                    <a:pt x="303" y="73"/>
                  </a:cubicBezTo>
                  <a:cubicBezTo>
                    <a:pt x="301" y="72"/>
                    <a:pt x="301" y="72"/>
                    <a:pt x="301" y="72"/>
                  </a:cubicBezTo>
                  <a:cubicBezTo>
                    <a:pt x="300" y="72"/>
                    <a:pt x="300" y="72"/>
                    <a:pt x="300" y="72"/>
                  </a:cubicBezTo>
                  <a:cubicBezTo>
                    <a:pt x="299" y="73"/>
                    <a:pt x="299" y="73"/>
                    <a:pt x="299" y="73"/>
                  </a:cubicBezTo>
                  <a:cubicBezTo>
                    <a:pt x="298" y="73"/>
                    <a:pt x="298" y="73"/>
                    <a:pt x="298" y="73"/>
                  </a:cubicBezTo>
                  <a:cubicBezTo>
                    <a:pt x="296" y="71"/>
                    <a:pt x="296" y="71"/>
                    <a:pt x="296" y="71"/>
                  </a:cubicBezTo>
                  <a:cubicBezTo>
                    <a:pt x="296" y="69"/>
                    <a:pt x="296" y="69"/>
                    <a:pt x="296" y="69"/>
                  </a:cubicBezTo>
                  <a:cubicBezTo>
                    <a:pt x="297" y="68"/>
                    <a:pt x="297" y="68"/>
                    <a:pt x="297" y="68"/>
                  </a:cubicBezTo>
                  <a:cubicBezTo>
                    <a:pt x="297" y="68"/>
                    <a:pt x="297" y="68"/>
                    <a:pt x="297" y="68"/>
                  </a:cubicBezTo>
                  <a:cubicBezTo>
                    <a:pt x="296" y="67"/>
                    <a:pt x="296" y="67"/>
                    <a:pt x="296" y="67"/>
                  </a:cubicBezTo>
                  <a:cubicBezTo>
                    <a:pt x="296" y="67"/>
                    <a:pt x="296" y="67"/>
                    <a:pt x="296" y="67"/>
                  </a:cubicBezTo>
                  <a:cubicBezTo>
                    <a:pt x="296" y="68"/>
                    <a:pt x="296" y="68"/>
                    <a:pt x="296" y="68"/>
                  </a:cubicBezTo>
                  <a:cubicBezTo>
                    <a:pt x="296" y="68"/>
                    <a:pt x="296" y="68"/>
                    <a:pt x="296" y="68"/>
                  </a:cubicBezTo>
                  <a:cubicBezTo>
                    <a:pt x="295" y="69"/>
                    <a:pt x="295" y="69"/>
                    <a:pt x="295" y="69"/>
                  </a:cubicBezTo>
                  <a:cubicBezTo>
                    <a:pt x="295" y="70"/>
                    <a:pt x="295" y="70"/>
                    <a:pt x="295" y="70"/>
                  </a:cubicBezTo>
                  <a:cubicBezTo>
                    <a:pt x="296" y="71"/>
                    <a:pt x="296" y="71"/>
                    <a:pt x="296" y="71"/>
                  </a:cubicBezTo>
                  <a:cubicBezTo>
                    <a:pt x="295" y="71"/>
                    <a:pt x="295" y="71"/>
                    <a:pt x="295" y="71"/>
                  </a:cubicBezTo>
                  <a:cubicBezTo>
                    <a:pt x="295" y="71"/>
                    <a:pt x="295" y="71"/>
                    <a:pt x="295" y="71"/>
                  </a:cubicBezTo>
                  <a:cubicBezTo>
                    <a:pt x="294" y="71"/>
                    <a:pt x="294" y="71"/>
                    <a:pt x="294" y="71"/>
                  </a:cubicBezTo>
                  <a:cubicBezTo>
                    <a:pt x="294" y="71"/>
                    <a:pt x="294" y="71"/>
                    <a:pt x="294" y="71"/>
                  </a:cubicBezTo>
                  <a:cubicBezTo>
                    <a:pt x="293" y="71"/>
                    <a:pt x="293" y="71"/>
                    <a:pt x="293" y="71"/>
                  </a:cubicBezTo>
                  <a:cubicBezTo>
                    <a:pt x="294" y="72"/>
                    <a:pt x="294" y="72"/>
                    <a:pt x="294" y="72"/>
                  </a:cubicBezTo>
                  <a:cubicBezTo>
                    <a:pt x="293" y="73"/>
                    <a:pt x="293" y="73"/>
                    <a:pt x="293" y="73"/>
                  </a:cubicBezTo>
                  <a:cubicBezTo>
                    <a:pt x="294" y="73"/>
                    <a:pt x="294" y="73"/>
                    <a:pt x="294" y="73"/>
                  </a:cubicBezTo>
                  <a:cubicBezTo>
                    <a:pt x="295" y="72"/>
                    <a:pt x="295" y="72"/>
                    <a:pt x="295" y="72"/>
                  </a:cubicBezTo>
                  <a:cubicBezTo>
                    <a:pt x="295" y="72"/>
                    <a:pt x="295" y="72"/>
                    <a:pt x="295" y="72"/>
                  </a:cubicBezTo>
                  <a:cubicBezTo>
                    <a:pt x="296" y="72"/>
                    <a:pt x="296" y="72"/>
                    <a:pt x="296" y="72"/>
                  </a:cubicBezTo>
                  <a:cubicBezTo>
                    <a:pt x="296" y="72"/>
                    <a:pt x="296" y="72"/>
                    <a:pt x="296" y="72"/>
                  </a:cubicBezTo>
                  <a:cubicBezTo>
                    <a:pt x="297" y="72"/>
                    <a:pt x="297" y="72"/>
                    <a:pt x="297" y="72"/>
                  </a:cubicBezTo>
                  <a:cubicBezTo>
                    <a:pt x="298" y="73"/>
                    <a:pt x="298" y="73"/>
                    <a:pt x="298" y="73"/>
                  </a:cubicBezTo>
                  <a:cubicBezTo>
                    <a:pt x="297" y="74"/>
                    <a:pt x="297" y="74"/>
                    <a:pt x="297" y="74"/>
                  </a:cubicBezTo>
                  <a:cubicBezTo>
                    <a:pt x="298" y="73"/>
                    <a:pt x="298" y="73"/>
                    <a:pt x="298" y="73"/>
                  </a:cubicBezTo>
                  <a:cubicBezTo>
                    <a:pt x="300" y="73"/>
                    <a:pt x="300" y="73"/>
                    <a:pt x="300" y="73"/>
                  </a:cubicBezTo>
                  <a:cubicBezTo>
                    <a:pt x="301" y="73"/>
                    <a:pt x="301" y="73"/>
                    <a:pt x="301" y="73"/>
                  </a:cubicBezTo>
                  <a:cubicBezTo>
                    <a:pt x="301" y="74"/>
                    <a:pt x="301" y="74"/>
                    <a:pt x="301" y="74"/>
                  </a:cubicBezTo>
                  <a:cubicBezTo>
                    <a:pt x="301" y="75"/>
                    <a:pt x="301" y="75"/>
                    <a:pt x="301" y="75"/>
                  </a:cubicBezTo>
                  <a:cubicBezTo>
                    <a:pt x="300" y="76"/>
                    <a:pt x="300" y="76"/>
                    <a:pt x="300" y="76"/>
                  </a:cubicBezTo>
                  <a:cubicBezTo>
                    <a:pt x="300" y="76"/>
                    <a:pt x="300" y="76"/>
                    <a:pt x="300" y="76"/>
                  </a:cubicBezTo>
                  <a:cubicBezTo>
                    <a:pt x="300" y="77"/>
                    <a:pt x="300" y="77"/>
                    <a:pt x="300" y="77"/>
                  </a:cubicBezTo>
                  <a:cubicBezTo>
                    <a:pt x="300" y="77"/>
                    <a:pt x="300" y="77"/>
                    <a:pt x="300" y="77"/>
                  </a:cubicBezTo>
                  <a:cubicBezTo>
                    <a:pt x="301" y="77"/>
                    <a:pt x="301" y="77"/>
                    <a:pt x="301" y="77"/>
                  </a:cubicBezTo>
                  <a:cubicBezTo>
                    <a:pt x="301" y="77"/>
                    <a:pt x="301" y="77"/>
                    <a:pt x="301" y="77"/>
                  </a:cubicBezTo>
                  <a:cubicBezTo>
                    <a:pt x="300" y="78"/>
                    <a:pt x="300" y="78"/>
                    <a:pt x="300" y="78"/>
                  </a:cubicBezTo>
                  <a:cubicBezTo>
                    <a:pt x="301" y="78"/>
                    <a:pt x="301" y="78"/>
                    <a:pt x="301" y="78"/>
                  </a:cubicBezTo>
                  <a:cubicBezTo>
                    <a:pt x="301" y="77"/>
                    <a:pt x="301" y="77"/>
                    <a:pt x="301" y="77"/>
                  </a:cubicBezTo>
                  <a:cubicBezTo>
                    <a:pt x="302" y="77"/>
                    <a:pt x="302" y="77"/>
                    <a:pt x="302" y="77"/>
                  </a:cubicBezTo>
                  <a:cubicBezTo>
                    <a:pt x="303" y="77"/>
                    <a:pt x="303" y="77"/>
                    <a:pt x="303" y="77"/>
                  </a:cubicBezTo>
                  <a:cubicBezTo>
                    <a:pt x="303" y="77"/>
                    <a:pt x="303" y="77"/>
                    <a:pt x="303" y="77"/>
                  </a:cubicBezTo>
                  <a:cubicBezTo>
                    <a:pt x="304" y="77"/>
                    <a:pt x="304" y="77"/>
                    <a:pt x="304" y="77"/>
                  </a:cubicBezTo>
                  <a:cubicBezTo>
                    <a:pt x="303" y="78"/>
                    <a:pt x="303" y="78"/>
                    <a:pt x="303" y="78"/>
                  </a:cubicBezTo>
                  <a:cubicBezTo>
                    <a:pt x="304" y="78"/>
                    <a:pt x="304" y="78"/>
                    <a:pt x="304" y="78"/>
                  </a:cubicBezTo>
                  <a:cubicBezTo>
                    <a:pt x="303" y="80"/>
                    <a:pt x="303" y="80"/>
                    <a:pt x="303" y="80"/>
                  </a:cubicBezTo>
                  <a:cubicBezTo>
                    <a:pt x="302" y="81"/>
                    <a:pt x="302" y="81"/>
                    <a:pt x="302" y="81"/>
                  </a:cubicBezTo>
                  <a:cubicBezTo>
                    <a:pt x="302" y="81"/>
                    <a:pt x="302" y="81"/>
                    <a:pt x="302" y="81"/>
                  </a:cubicBezTo>
                  <a:cubicBezTo>
                    <a:pt x="301" y="82"/>
                    <a:pt x="301" y="82"/>
                    <a:pt x="301" y="82"/>
                  </a:cubicBezTo>
                  <a:cubicBezTo>
                    <a:pt x="300" y="82"/>
                    <a:pt x="300" y="82"/>
                    <a:pt x="300" y="82"/>
                  </a:cubicBezTo>
                  <a:cubicBezTo>
                    <a:pt x="299" y="83"/>
                    <a:pt x="299" y="83"/>
                    <a:pt x="299" y="83"/>
                  </a:cubicBezTo>
                  <a:cubicBezTo>
                    <a:pt x="299" y="83"/>
                    <a:pt x="299" y="83"/>
                    <a:pt x="299" y="83"/>
                  </a:cubicBezTo>
                  <a:cubicBezTo>
                    <a:pt x="299" y="82"/>
                    <a:pt x="299" y="82"/>
                    <a:pt x="299" y="82"/>
                  </a:cubicBezTo>
                  <a:cubicBezTo>
                    <a:pt x="299" y="81"/>
                    <a:pt x="299" y="81"/>
                    <a:pt x="299" y="81"/>
                  </a:cubicBezTo>
                  <a:cubicBezTo>
                    <a:pt x="299" y="81"/>
                    <a:pt x="299" y="81"/>
                    <a:pt x="299" y="81"/>
                  </a:cubicBezTo>
                  <a:cubicBezTo>
                    <a:pt x="299" y="81"/>
                    <a:pt x="299" y="81"/>
                    <a:pt x="299" y="81"/>
                  </a:cubicBezTo>
                  <a:cubicBezTo>
                    <a:pt x="298" y="82"/>
                    <a:pt x="298" y="82"/>
                    <a:pt x="298" y="82"/>
                  </a:cubicBezTo>
                  <a:cubicBezTo>
                    <a:pt x="297" y="82"/>
                    <a:pt x="297" y="82"/>
                    <a:pt x="297" y="82"/>
                  </a:cubicBezTo>
                  <a:cubicBezTo>
                    <a:pt x="296" y="83"/>
                    <a:pt x="296" y="83"/>
                    <a:pt x="296" y="83"/>
                  </a:cubicBezTo>
                  <a:cubicBezTo>
                    <a:pt x="296" y="83"/>
                    <a:pt x="296" y="83"/>
                    <a:pt x="296" y="83"/>
                  </a:cubicBezTo>
                  <a:cubicBezTo>
                    <a:pt x="295" y="83"/>
                    <a:pt x="295" y="83"/>
                    <a:pt x="295" y="83"/>
                  </a:cubicBezTo>
                  <a:cubicBezTo>
                    <a:pt x="293" y="84"/>
                    <a:pt x="293" y="84"/>
                    <a:pt x="293" y="84"/>
                  </a:cubicBezTo>
                  <a:cubicBezTo>
                    <a:pt x="293" y="84"/>
                    <a:pt x="293" y="84"/>
                    <a:pt x="293" y="84"/>
                  </a:cubicBezTo>
                  <a:cubicBezTo>
                    <a:pt x="292" y="84"/>
                    <a:pt x="292" y="84"/>
                    <a:pt x="292" y="84"/>
                  </a:cubicBezTo>
                  <a:cubicBezTo>
                    <a:pt x="291" y="84"/>
                    <a:pt x="291" y="84"/>
                    <a:pt x="291" y="84"/>
                  </a:cubicBezTo>
                  <a:cubicBezTo>
                    <a:pt x="291" y="84"/>
                    <a:pt x="291" y="84"/>
                    <a:pt x="291" y="84"/>
                  </a:cubicBezTo>
                  <a:cubicBezTo>
                    <a:pt x="291" y="83"/>
                    <a:pt x="291" y="83"/>
                    <a:pt x="291" y="83"/>
                  </a:cubicBezTo>
                  <a:cubicBezTo>
                    <a:pt x="291" y="83"/>
                    <a:pt x="291" y="83"/>
                    <a:pt x="291" y="83"/>
                  </a:cubicBezTo>
                  <a:cubicBezTo>
                    <a:pt x="292" y="82"/>
                    <a:pt x="292" y="82"/>
                    <a:pt x="292" y="82"/>
                  </a:cubicBezTo>
                  <a:cubicBezTo>
                    <a:pt x="292" y="81"/>
                    <a:pt x="292" y="81"/>
                    <a:pt x="292" y="81"/>
                  </a:cubicBezTo>
                  <a:cubicBezTo>
                    <a:pt x="291" y="80"/>
                    <a:pt x="291" y="80"/>
                    <a:pt x="291" y="80"/>
                  </a:cubicBezTo>
                  <a:cubicBezTo>
                    <a:pt x="291" y="81"/>
                    <a:pt x="291" y="81"/>
                    <a:pt x="291" y="81"/>
                  </a:cubicBezTo>
                  <a:cubicBezTo>
                    <a:pt x="289" y="80"/>
                    <a:pt x="289" y="80"/>
                    <a:pt x="289" y="80"/>
                  </a:cubicBezTo>
                  <a:cubicBezTo>
                    <a:pt x="289" y="80"/>
                    <a:pt x="289" y="80"/>
                    <a:pt x="289" y="80"/>
                  </a:cubicBezTo>
                  <a:cubicBezTo>
                    <a:pt x="290" y="79"/>
                    <a:pt x="290" y="79"/>
                    <a:pt x="290" y="79"/>
                  </a:cubicBezTo>
                  <a:cubicBezTo>
                    <a:pt x="290" y="79"/>
                    <a:pt x="290" y="79"/>
                    <a:pt x="290" y="79"/>
                  </a:cubicBezTo>
                  <a:cubicBezTo>
                    <a:pt x="290" y="79"/>
                    <a:pt x="290" y="79"/>
                    <a:pt x="290" y="79"/>
                  </a:cubicBezTo>
                  <a:cubicBezTo>
                    <a:pt x="289" y="78"/>
                    <a:pt x="289" y="78"/>
                    <a:pt x="289" y="78"/>
                  </a:cubicBezTo>
                  <a:cubicBezTo>
                    <a:pt x="289" y="77"/>
                    <a:pt x="289" y="77"/>
                    <a:pt x="289" y="77"/>
                  </a:cubicBezTo>
                  <a:cubicBezTo>
                    <a:pt x="289" y="77"/>
                    <a:pt x="289" y="77"/>
                    <a:pt x="289" y="77"/>
                  </a:cubicBezTo>
                  <a:cubicBezTo>
                    <a:pt x="289" y="76"/>
                    <a:pt x="289" y="76"/>
                    <a:pt x="289" y="76"/>
                  </a:cubicBezTo>
                  <a:cubicBezTo>
                    <a:pt x="289" y="75"/>
                    <a:pt x="289" y="75"/>
                    <a:pt x="289" y="75"/>
                  </a:cubicBezTo>
                  <a:cubicBezTo>
                    <a:pt x="289" y="76"/>
                    <a:pt x="289" y="76"/>
                    <a:pt x="289" y="76"/>
                  </a:cubicBezTo>
                  <a:cubicBezTo>
                    <a:pt x="288" y="77"/>
                    <a:pt x="288" y="77"/>
                    <a:pt x="288" y="77"/>
                  </a:cubicBezTo>
                  <a:cubicBezTo>
                    <a:pt x="289" y="79"/>
                    <a:pt x="289" y="79"/>
                    <a:pt x="289" y="79"/>
                  </a:cubicBezTo>
                  <a:cubicBezTo>
                    <a:pt x="289" y="79"/>
                    <a:pt x="289" y="79"/>
                    <a:pt x="289" y="79"/>
                  </a:cubicBezTo>
                  <a:cubicBezTo>
                    <a:pt x="288" y="80"/>
                    <a:pt x="288" y="80"/>
                    <a:pt x="288" y="80"/>
                  </a:cubicBezTo>
                  <a:cubicBezTo>
                    <a:pt x="288" y="80"/>
                    <a:pt x="288" y="80"/>
                    <a:pt x="288" y="80"/>
                  </a:cubicBezTo>
                  <a:cubicBezTo>
                    <a:pt x="288" y="81"/>
                    <a:pt x="288" y="81"/>
                    <a:pt x="288" y="81"/>
                  </a:cubicBezTo>
                  <a:cubicBezTo>
                    <a:pt x="287" y="81"/>
                    <a:pt x="287" y="81"/>
                    <a:pt x="287" y="81"/>
                  </a:cubicBezTo>
                  <a:cubicBezTo>
                    <a:pt x="286" y="81"/>
                    <a:pt x="286" y="81"/>
                    <a:pt x="286" y="81"/>
                  </a:cubicBezTo>
                  <a:cubicBezTo>
                    <a:pt x="286" y="80"/>
                    <a:pt x="286" y="80"/>
                    <a:pt x="286" y="80"/>
                  </a:cubicBezTo>
                  <a:cubicBezTo>
                    <a:pt x="285" y="80"/>
                    <a:pt x="285" y="80"/>
                    <a:pt x="285" y="80"/>
                  </a:cubicBezTo>
                  <a:cubicBezTo>
                    <a:pt x="286" y="78"/>
                    <a:pt x="286" y="78"/>
                    <a:pt x="286" y="78"/>
                  </a:cubicBezTo>
                  <a:cubicBezTo>
                    <a:pt x="286" y="77"/>
                    <a:pt x="286" y="77"/>
                    <a:pt x="286" y="77"/>
                  </a:cubicBezTo>
                  <a:cubicBezTo>
                    <a:pt x="286" y="77"/>
                    <a:pt x="286" y="77"/>
                    <a:pt x="286" y="77"/>
                  </a:cubicBezTo>
                  <a:cubicBezTo>
                    <a:pt x="287" y="76"/>
                    <a:pt x="287" y="76"/>
                    <a:pt x="287" y="76"/>
                  </a:cubicBezTo>
                  <a:cubicBezTo>
                    <a:pt x="286" y="76"/>
                    <a:pt x="286" y="76"/>
                    <a:pt x="286" y="76"/>
                  </a:cubicBezTo>
                  <a:cubicBezTo>
                    <a:pt x="285" y="77"/>
                    <a:pt x="285" y="77"/>
                    <a:pt x="285" y="77"/>
                  </a:cubicBezTo>
                  <a:cubicBezTo>
                    <a:pt x="285" y="78"/>
                    <a:pt x="285" y="78"/>
                    <a:pt x="285" y="78"/>
                  </a:cubicBezTo>
                  <a:cubicBezTo>
                    <a:pt x="285" y="78"/>
                    <a:pt x="285" y="78"/>
                    <a:pt x="285" y="78"/>
                  </a:cubicBezTo>
                  <a:cubicBezTo>
                    <a:pt x="285" y="80"/>
                    <a:pt x="285" y="80"/>
                    <a:pt x="285" y="80"/>
                  </a:cubicBezTo>
                  <a:cubicBezTo>
                    <a:pt x="284" y="80"/>
                    <a:pt x="284" y="80"/>
                    <a:pt x="284" y="80"/>
                  </a:cubicBezTo>
                  <a:cubicBezTo>
                    <a:pt x="283" y="79"/>
                    <a:pt x="283" y="79"/>
                    <a:pt x="283" y="79"/>
                  </a:cubicBezTo>
                  <a:cubicBezTo>
                    <a:pt x="283" y="79"/>
                    <a:pt x="283" y="79"/>
                    <a:pt x="283" y="79"/>
                  </a:cubicBezTo>
                  <a:cubicBezTo>
                    <a:pt x="283" y="78"/>
                    <a:pt x="283" y="78"/>
                    <a:pt x="283" y="78"/>
                  </a:cubicBezTo>
                  <a:cubicBezTo>
                    <a:pt x="283" y="78"/>
                    <a:pt x="283" y="78"/>
                    <a:pt x="283" y="78"/>
                  </a:cubicBezTo>
                  <a:cubicBezTo>
                    <a:pt x="283" y="77"/>
                    <a:pt x="283" y="77"/>
                    <a:pt x="283" y="77"/>
                  </a:cubicBezTo>
                  <a:cubicBezTo>
                    <a:pt x="283" y="77"/>
                    <a:pt x="283" y="77"/>
                    <a:pt x="283" y="77"/>
                  </a:cubicBezTo>
                  <a:cubicBezTo>
                    <a:pt x="283" y="76"/>
                    <a:pt x="283" y="76"/>
                    <a:pt x="283" y="76"/>
                  </a:cubicBezTo>
                  <a:cubicBezTo>
                    <a:pt x="283" y="76"/>
                    <a:pt x="283" y="76"/>
                    <a:pt x="283" y="76"/>
                  </a:cubicBezTo>
                  <a:cubicBezTo>
                    <a:pt x="283" y="76"/>
                    <a:pt x="283" y="76"/>
                    <a:pt x="283" y="76"/>
                  </a:cubicBezTo>
                  <a:cubicBezTo>
                    <a:pt x="283" y="77"/>
                    <a:pt x="283" y="77"/>
                    <a:pt x="283" y="77"/>
                  </a:cubicBezTo>
                  <a:cubicBezTo>
                    <a:pt x="282" y="78"/>
                    <a:pt x="282" y="78"/>
                    <a:pt x="282" y="78"/>
                  </a:cubicBezTo>
                  <a:cubicBezTo>
                    <a:pt x="282" y="78"/>
                    <a:pt x="282" y="78"/>
                    <a:pt x="282" y="78"/>
                  </a:cubicBezTo>
                  <a:cubicBezTo>
                    <a:pt x="282" y="79"/>
                    <a:pt x="282" y="79"/>
                    <a:pt x="282" y="79"/>
                  </a:cubicBezTo>
                  <a:cubicBezTo>
                    <a:pt x="281" y="79"/>
                    <a:pt x="281" y="79"/>
                    <a:pt x="281" y="79"/>
                  </a:cubicBezTo>
                  <a:cubicBezTo>
                    <a:pt x="281" y="79"/>
                    <a:pt x="281" y="79"/>
                    <a:pt x="281" y="79"/>
                  </a:cubicBezTo>
                  <a:cubicBezTo>
                    <a:pt x="280" y="79"/>
                    <a:pt x="280" y="79"/>
                    <a:pt x="280" y="79"/>
                  </a:cubicBezTo>
                  <a:close/>
                  <a:moveTo>
                    <a:pt x="304" y="198"/>
                  </a:moveTo>
                  <a:cubicBezTo>
                    <a:pt x="304" y="199"/>
                    <a:pt x="304" y="199"/>
                    <a:pt x="304" y="199"/>
                  </a:cubicBezTo>
                  <a:cubicBezTo>
                    <a:pt x="304" y="200"/>
                    <a:pt x="304" y="200"/>
                    <a:pt x="304" y="200"/>
                  </a:cubicBezTo>
                  <a:cubicBezTo>
                    <a:pt x="304" y="201"/>
                    <a:pt x="304" y="201"/>
                    <a:pt x="304" y="201"/>
                  </a:cubicBezTo>
                  <a:cubicBezTo>
                    <a:pt x="305" y="200"/>
                    <a:pt x="305" y="200"/>
                    <a:pt x="305" y="200"/>
                  </a:cubicBezTo>
                  <a:cubicBezTo>
                    <a:pt x="304" y="200"/>
                    <a:pt x="304" y="200"/>
                    <a:pt x="304" y="200"/>
                  </a:cubicBezTo>
                  <a:cubicBezTo>
                    <a:pt x="305" y="199"/>
                    <a:pt x="305" y="199"/>
                    <a:pt x="305" y="199"/>
                  </a:cubicBezTo>
                  <a:cubicBezTo>
                    <a:pt x="305" y="198"/>
                    <a:pt x="305" y="198"/>
                    <a:pt x="305" y="198"/>
                  </a:cubicBezTo>
                  <a:cubicBezTo>
                    <a:pt x="304" y="198"/>
                    <a:pt x="304" y="198"/>
                    <a:pt x="304" y="198"/>
                  </a:cubicBezTo>
                  <a:close/>
                  <a:moveTo>
                    <a:pt x="303" y="194"/>
                  </a:moveTo>
                  <a:cubicBezTo>
                    <a:pt x="303" y="193"/>
                    <a:pt x="303" y="193"/>
                    <a:pt x="303" y="193"/>
                  </a:cubicBezTo>
                  <a:cubicBezTo>
                    <a:pt x="304" y="193"/>
                    <a:pt x="304" y="193"/>
                    <a:pt x="304" y="193"/>
                  </a:cubicBezTo>
                  <a:cubicBezTo>
                    <a:pt x="304" y="193"/>
                    <a:pt x="304" y="193"/>
                    <a:pt x="304" y="193"/>
                  </a:cubicBezTo>
                  <a:cubicBezTo>
                    <a:pt x="304" y="194"/>
                    <a:pt x="304" y="194"/>
                    <a:pt x="304" y="194"/>
                  </a:cubicBezTo>
                  <a:cubicBezTo>
                    <a:pt x="303" y="194"/>
                    <a:pt x="303" y="194"/>
                    <a:pt x="303" y="194"/>
                  </a:cubicBezTo>
                  <a:close/>
                  <a:moveTo>
                    <a:pt x="302" y="191"/>
                  </a:moveTo>
                  <a:cubicBezTo>
                    <a:pt x="303" y="190"/>
                    <a:pt x="303" y="190"/>
                    <a:pt x="303" y="190"/>
                  </a:cubicBezTo>
                  <a:cubicBezTo>
                    <a:pt x="303" y="190"/>
                    <a:pt x="303" y="190"/>
                    <a:pt x="303" y="190"/>
                  </a:cubicBezTo>
                  <a:cubicBezTo>
                    <a:pt x="304" y="190"/>
                    <a:pt x="304" y="190"/>
                    <a:pt x="304" y="190"/>
                  </a:cubicBezTo>
                  <a:cubicBezTo>
                    <a:pt x="303" y="191"/>
                    <a:pt x="303" y="191"/>
                    <a:pt x="303" y="191"/>
                  </a:cubicBezTo>
                  <a:cubicBezTo>
                    <a:pt x="303" y="191"/>
                    <a:pt x="303" y="191"/>
                    <a:pt x="303" y="191"/>
                  </a:cubicBezTo>
                  <a:cubicBezTo>
                    <a:pt x="302" y="191"/>
                    <a:pt x="302" y="191"/>
                    <a:pt x="302" y="191"/>
                  </a:cubicBezTo>
                  <a:close/>
                  <a:moveTo>
                    <a:pt x="295" y="131"/>
                  </a:moveTo>
                  <a:cubicBezTo>
                    <a:pt x="295" y="131"/>
                    <a:pt x="295" y="131"/>
                    <a:pt x="295" y="131"/>
                  </a:cubicBezTo>
                  <a:cubicBezTo>
                    <a:pt x="295" y="130"/>
                    <a:pt x="295" y="130"/>
                    <a:pt x="295" y="130"/>
                  </a:cubicBezTo>
                  <a:cubicBezTo>
                    <a:pt x="295" y="131"/>
                    <a:pt x="295" y="131"/>
                    <a:pt x="295" y="131"/>
                  </a:cubicBezTo>
                  <a:cubicBezTo>
                    <a:pt x="295" y="131"/>
                    <a:pt x="295" y="131"/>
                    <a:pt x="295" y="131"/>
                  </a:cubicBezTo>
                  <a:close/>
                  <a:moveTo>
                    <a:pt x="296" y="132"/>
                  </a:moveTo>
                  <a:cubicBezTo>
                    <a:pt x="296" y="131"/>
                    <a:pt x="296" y="131"/>
                    <a:pt x="296" y="131"/>
                  </a:cubicBezTo>
                  <a:cubicBezTo>
                    <a:pt x="296" y="131"/>
                    <a:pt x="296" y="131"/>
                    <a:pt x="296" y="131"/>
                  </a:cubicBezTo>
                  <a:cubicBezTo>
                    <a:pt x="297" y="131"/>
                    <a:pt x="297" y="131"/>
                    <a:pt x="297" y="131"/>
                  </a:cubicBezTo>
                  <a:cubicBezTo>
                    <a:pt x="297" y="131"/>
                    <a:pt x="297" y="131"/>
                    <a:pt x="297" y="131"/>
                  </a:cubicBezTo>
                  <a:cubicBezTo>
                    <a:pt x="297" y="132"/>
                    <a:pt x="297" y="132"/>
                    <a:pt x="297" y="132"/>
                  </a:cubicBezTo>
                  <a:cubicBezTo>
                    <a:pt x="296" y="132"/>
                    <a:pt x="296" y="132"/>
                    <a:pt x="296" y="132"/>
                  </a:cubicBezTo>
                  <a:close/>
                  <a:moveTo>
                    <a:pt x="295" y="134"/>
                  </a:moveTo>
                  <a:cubicBezTo>
                    <a:pt x="295" y="133"/>
                    <a:pt x="295" y="133"/>
                    <a:pt x="295" y="133"/>
                  </a:cubicBezTo>
                  <a:cubicBezTo>
                    <a:pt x="295" y="133"/>
                    <a:pt x="295" y="133"/>
                    <a:pt x="295" y="133"/>
                  </a:cubicBezTo>
                  <a:cubicBezTo>
                    <a:pt x="295" y="132"/>
                    <a:pt x="295" y="132"/>
                    <a:pt x="295" y="132"/>
                  </a:cubicBezTo>
                  <a:cubicBezTo>
                    <a:pt x="295" y="132"/>
                    <a:pt x="295" y="132"/>
                    <a:pt x="295" y="132"/>
                  </a:cubicBezTo>
                  <a:cubicBezTo>
                    <a:pt x="295" y="132"/>
                    <a:pt x="295" y="132"/>
                    <a:pt x="295" y="132"/>
                  </a:cubicBezTo>
                  <a:cubicBezTo>
                    <a:pt x="296" y="132"/>
                    <a:pt x="296" y="132"/>
                    <a:pt x="296" y="132"/>
                  </a:cubicBezTo>
                  <a:cubicBezTo>
                    <a:pt x="296" y="133"/>
                    <a:pt x="296" y="133"/>
                    <a:pt x="296" y="133"/>
                  </a:cubicBezTo>
                  <a:cubicBezTo>
                    <a:pt x="295" y="133"/>
                    <a:pt x="295" y="133"/>
                    <a:pt x="295" y="133"/>
                  </a:cubicBezTo>
                  <a:cubicBezTo>
                    <a:pt x="295" y="134"/>
                    <a:pt x="295" y="134"/>
                    <a:pt x="295" y="134"/>
                  </a:cubicBezTo>
                  <a:cubicBezTo>
                    <a:pt x="295" y="134"/>
                    <a:pt x="295" y="134"/>
                    <a:pt x="295" y="134"/>
                  </a:cubicBezTo>
                  <a:close/>
                  <a:moveTo>
                    <a:pt x="308" y="152"/>
                  </a:moveTo>
                  <a:cubicBezTo>
                    <a:pt x="309" y="151"/>
                    <a:pt x="309" y="151"/>
                    <a:pt x="309" y="151"/>
                  </a:cubicBezTo>
                  <a:cubicBezTo>
                    <a:pt x="309" y="152"/>
                    <a:pt x="309" y="152"/>
                    <a:pt x="309" y="152"/>
                  </a:cubicBezTo>
                  <a:cubicBezTo>
                    <a:pt x="309" y="152"/>
                    <a:pt x="309" y="152"/>
                    <a:pt x="309" y="152"/>
                  </a:cubicBezTo>
                  <a:cubicBezTo>
                    <a:pt x="308" y="152"/>
                    <a:pt x="308" y="152"/>
                    <a:pt x="308" y="152"/>
                  </a:cubicBezTo>
                  <a:cubicBezTo>
                    <a:pt x="308" y="152"/>
                    <a:pt x="308" y="152"/>
                    <a:pt x="308" y="152"/>
                  </a:cubicBezTo>
                  <a:close/>
                  <a:moveTo>
                    <a:pt x="307" y="152"/>
                  </a:moveTo>
                  <a:cubicBezTo>
                    <a:pt x="307" y="151"/>
                    <a:pt x="307" y="151"/>
                    <a:pt x="307" y="151"/>
                  </a:cubicBezTo>
                  <a:cubicBezTo>
                    <a:pt x="308" y="151"/>
                    <a:pt x="308" y="151"/>
                    <a:pt x="308" y="151"/>
                  </a:cubicBezTo>
                  <a:cubicBezTo>
                    <a:pt x="308" y="151"/>
                    <a:pt x="308" y="151"/>
                    <a:pt x="308" y="151"/>
                  </a:cubicBezTo>
                  <a:cubicBezTo>
                    <a:pt x="308" y="151"/>
                    <a:pt x="308" y="151"/>
                    <a:pt x="308" y="151"/>
                  </a:cubicBezTo>
                  <a:cubicBezTo>
                    <a:pt x="307" y="152"/>
                    <a:pt x="307" y="152"/>
                    <a:pt x="307" y="152"/>
                  </a:cubicBezTo>
                  <a:cubicBezTo>
                    <a:pt x="307" y="152"/>
                    <a:pt x="307" y="152"/>
                    <a:pt x="307" y="152"/>
                  </a:cubicBezTo>
                  <a:cubicBezTo>
                    <a:pt x="307" y="152"/>
                    <a:pt x="307" y="152"/>
                    <a:pt x="307" y="152"/>
                  </a:cubicBezTo>
                  <a:close/>
                  <a:moveTo>
                    <a:pt x="304" y="160"/>
                  </a:moveTo>
                  <a:cubicBezTo>
                    <a:pt x="305" y="160"/>
                    <a:pt x="305" y="160"/>
                    <a:pt x="305" y="160"/>
                  </a:cubicBezTo>
                  <a:cubicBezTo>
                    <a:pt x="305" y="160"/>
                    <a:pt x="305" y="160"/>
                    <a:pt x="305" y="160"/>
                  </a:cubicBezTo>
                  <a:cubicBezTo>
                    <a:pt x="305" y="160"/>
                    <a:pt x="305" y="160"/>
                    <a:pt x="305" y="160"/>
                  </a:cubicBezTo>
                  <a:cubicBezTo>
                    <a:pt x="304" y="160"/>
                    <a:pt x="304" y="160"/>
                    <a:pt x="304" y="160"/>
                  </a:cubicBezTo>
                  <a:close/>
                  <a:moveTo>
                    <a:pt x="308" y="163"/>
                  </a:moveTo>
                  <a:cubicBezTo>
                    <a:pt x="308" y="164"/>
                    <a:pt x="308" y="164"/>
                    <a:pt x="308" y="164"/>
                  </a:cubicBezTo>
                  <a:cubicBezTo>
                    <a:pt x="309" y="164"/>
                    <a:pt x="309" y="164"/>
                    <a:pt x="309" y="164"/>
                  </a:cubicBezTo>
                  <a:cubicBezTo>
                    <a:pt x="309" y="163"/>
                    <a:pt x="309" y="163"/>
                    <a:pt x="309" y="163"/>
                  </a:cubicBezTo>
                  <a:cubicBezTo>
                    <a:pt x="308" y="163"/>
                    <a:pt x="308" y="163"/>
                    <a:pt x="308" y="163"/>
                  </a:cubicBezTo>
                  <a:cubicBezTo>
                    <a:pt x="308" y="163"/>
                    <a:pt x="308" y="163"/>
                    <a:pt x="308" y="163"/>
                  </a:cubicBezTo>
                  <a:close/>
                  <a:moveTo>
                    <a:pt x="315" y="170"/>
                  </a:moveTo>
                  <a:cubicBezTo>
                    <a:pt x="314" y="169"/>
                    <a:pt x="314" y="169"/>
                    <a:pt x="314" y="169"/>
                  </a:cubicBezTo>
                  <a:cubicBezTo>
                    <a:pt x="315" y="168"/>
                    <a:pt x="315" y="168"/>
                    <a:pt x="315" y="168"/>
                  </a:cubicBezTo>
                  <a:cubicBezTo>
                    <a:pt x="315" y="169"/>
                    <a:pt x="315" y="169"/>
                    <a:pt x="315" y="169"/>
                  </a:cubicBezTo>
                  <a:cubicBezTo>
                    <a:pt x="315" y="169"/>
                    <a:pt x="315" y="169"/>
                    <a:pt x="315" y="169"/>
                  </a:cubicBezTo>
                  <a:cubicBezTo>
                    <a:pt x="315" y="170"/>
                    <a:pt x="315" y="170"/>
                    <a:pt x="315" y="170"/>
                  </a:cubicBezTo>
                  <a:cubicBezTo>
                    <a:pt x="315" y="170"/>
                    <a:pt x="315" y="170"/>
                    <a:pt x="315" y="170"/>
                  </a:cubicBezTo>
                  <a:close/>
                  <a:moveTo>
                    <a:pt x="318" y="173"/>
                  </a:moveTo>
                  <a:cubicBezTo>
                    <a:pt x="318" y="173"/>
                    <a:pt x="318" y="173"/>
                    <a:pt x="318" y="173"/>
                  </a:cubicBezTo>
                  <a:cubicBezTo>
                    <a:pt x="319" y="172"/>
                    <a:pt x="319" y="172"/>
                    <a:pt x="319" y="172"/>
                  </a:cubicBezTo>
                  <a:cubicBezTo>
                    <a:pt x="319" y="172"/>
                    <a:pt x="319" y="172"/>
                    <a:pt x="319" y="172"/>
                  </a:cubicBezTo>
                  <a:cubicBezTo>
                    <a:pt x="319" y="172"/>
                    <a:pt x="319" y="172"/>
                    <a:pt x="319" y="172"/>
                  </a:cubicBezTo>
                  <a:cubicBezTo>
                    <a:pt x="319" y="173"/>
                    <a:pt x="319" y="173"/>
                    <a:pt x="319" y="173"/>
                  </a:cubicBezTo>
                  <a:cubicBezTo>
                    <a:pt x="318" y="173"/>
                    <a:pt x="318" y="173"/>
                    <a:pt x="318" y="173"/>
                  </a:cubicBezTo>
                  <a:cubicBezTo>
                    <a:pt x="318" y="173"/>
                    <a:pt x="318" y="173"/>
                    <a:pt x="318" y="173"/>
                  </a:cubicBezTo>
                  <a:close/>
                  <a:moveTo>
                    <a:pt x="293" y="88"/>
                  </a:moveTo>
                  <a:cubicBezTo>
                    <a:pt x="293" y="87"/>
                    <a:pt x="293" y="87"/>
                    <a:pt x="293" y="87"/>
                  </a:cubicBezTo>
                  <a:cubicBezTo>
                    <a:pt x="294" y="87"/>
                    <a:pt x="294" y="87"/>
                    <a:pt x="294" y="87"/>
                  </a:cubicBezTo>
                  <a:cubicBezTo>
                    <a:pt x="294" y="86"/>
                    <a:pt x="294" y="86"/>
                    <a:pt x="294" y="86"/>
                  </a:cubicBezTo>
                  <a:cubicBezTo>
                    <a:pt x="296" y="85"/>
                    <a:pt x="296" y="85"/>
                    <a:pt x="296" y="85"/>
                  </a:cubicBezTo>
                  <a:cubicBezTo>
                    <a:pt x="297" y="85"/>
                    <a:pt x="297" y="85"/>
                    <a:pt x="297" y="85"/>
                  </a:cubicBezTo>
                  <a:cubicBezTo>
                    <a:pt x="297" y="85"/>
                    <a:pt x="297" y="85"/>
                    <a:pt x="297" y="85"/>
                  </a:cubicBezTo>
                  <a:cubicBezTo>
                    <a:pt x="295" y="86"/>
                    <a:pt x="295" y="86"/>
                    <a:pt x="295" y="86"/>
                  </a:cubicBezTo>
                  <a:cubicBezTo>
                    <a:pt x="295" y="87"/>
                    <a:pt x="295" y="87"/>
                    <a:pt x="295" y="87"/>
                  </a:cubicBezTo>
                  <a:cubicBezTo>
                    <a:pt x="295" y="87"/>
                    <a:pt x="295" y="87"/>
                    <a:pt x="295" y="87"/>
                  </a:cubicBezTo>
                  <a:cubicBezTo>
                    <a:pt x="295" y="88"/>
                    <a:pt x="295" y="88"/>
                    <a:pt x="295" y="88"/>
                  </a:cubicBezTo>
                  <a:cubicBezTo>
                    <a:pt x="295" y="88"/>
                    <a:pt x="295" y="88"/>
                    <a:pt x="295" y="88"/>
                  </a:cubicBezTo>
                  <a:cubicBezTo>
                    <a:pt x="295" y="87"/>
                    <a:pt x="295" y="87"/>
                    <a:pt x="295" y="87"/>
                  </a:cubicBezTo>
                  <a:cubicBezTo>
                    <a:pt x="294" y="87"/>
                    <a:pt x="294" y="87"/>
                    <a:pt x="294" y="87"/>
                  </a:cubicBezTo>
                  <a:cubicBezTo>
                    <a:pt x="294" y="88"/>
                    <a:pt x="294" y="88"/>
                    <a:pt x="294" y="88"/>
                  </a:cubicBezTo>
                  <a:cubicBezTo>
                    <a:pt x="293" y="88"/>
                    <a:pt x="293" y="88"/>
                    <a:pt x="293" y="88"/>
                  </a:cubicBezTo>
                  <a:close/>
                  <a:moveTo>
                    <a:pt x="289" y="84"/>
                  </a:moveTo>
                  <a:cubicBezTo>
                    <a:pt x="289" y="84"/>
                    <a:pt x="289" y="84"/>
                    <a:pt x="289" y="84"/>
                  </a:cubicBezTo>
                  <a:cubicBezTo>
                    <a:pt x="290" y="84"/>
                    <a:pt x="290" y="84"/>
                    <a:pt x="290" y="84"/>
                  </a:cubicBezTo>
                  <a:cubicBezTo>
                    <a:pt x="290" y="84"/>
                    <a:pt x="290" y="84"/>
                    <a:pt x="290" y="84"/>
                  </a:cubicBezTo>
                  <a:cubicBezTo>
                    <a:pt x="290" y="84"/>
                    <a:pt x="290" y="84"/>
                    <a:pt x="290" y="84"/>
                  </a:cubicBezTo>
                  <a:cubicBezTo>
                    <a:pt x="289" y="84"/>
                    <a:pt x="289" y="84"/>
                    <a:pt x="289" y="84"/>
                  </a:cubicBezTo>
                  <a:close/>
                  <a:moveTo>
                    <a:pt x="265" y="74"/>
                  </a:moveTo>
                  <a:cubicBezTo>
                    <a:pt x="264" y="74"/>
                    <a:pt x="264" y="74"/>
                    <a:pt x="264" y="74"/>
                  </a:cubicBezTo>
                  <a:cubicBezTo>
                    <a:pt x="264" y="73"/>
                    <a:pt x="264" y="73"/>
                    <a:pt x="264" y="73"/>
                  </a:cubicBezTo>
                  <a:cubicBezTo>
                    <a:pt x="264" y="72"/>
                    <a:pt x="264" y="72"/>
                    <a:pt x="264" y="72"/>
                  </a:cubicBezTo>
                  <a:cubicBezTo>
                    <a:pt x="264" y="71"/>
                    <a:pt x="264" y="71"/>
                    <a:pt x="264" y="71"/>
                  </a:cubicBezTo>
                  <a:cubicBezTo>
                    <a:pt x="264" y="70"/>
                    <a:pt x="264" y="70"/>
                    <a:pt x="264" y="70"/>
                  </a:cubicBezTo>
                  <a:cubicBezTo>
                    <a:pt x="264" y="70"/>
                    <a:pt x="264" y="70"/>
                    <a:pt x="264" y="70"/>
                  </a:cubicBezTo>
                  <a:cubicBezTo>
                    <a:pt x="265" y="70"/>
                    <a:pt x="265" y="70"/>
                    <a:pt x="265" y="70"/>
                  </a:cubicBezTo>
                  <a:cubicBezTo>
                    <a:pt x="266" y="70"/>
                    <a:pt x="266" y="70"/>
                    <a:pt x="266" y="70"/>
                  </a:cubicBezTo>
                  <a:cubicBezTo>
                    <a:pt x="266" y="71"/>
                    <a:pt x="266" y="71"/>
                    <a:pt x="266" y="71"/>
                  </a:cubicBezTo>
                  <a:cubicBezTo>
                    <a:pt x="265" y="73"/>
                    <a:pt x="265" y="73"/>
                    <a:pt x="265" y="73"/>
                  </a:cubicBezTo>
                  <a:cubicBezTo>
                    <a:pt x="265" y="73"/>
                    <a:pt x="265" y="73"/>
                    <a:pt x="265" y="73"/>
                  </a:cubicBezTo>
                  <a:cubicBezTo>
                    <a:pt x="265" y="74"/>
                    <a:pt x="265" y="74"/>
                    <a:pt x="265" y="74"/>
                  </a:cubicBezTo>
                  <a:cubicBezTo>
                    <a:pt x="266" y="74"/>
                    <a:pt x="266" y="74"/>
                    <a:pt x="266" y="74"/>
                  </a:cubicBezTo>
                  <a:cubicBezTo>
                    <a:pt x="265" y="74"/>
                    <a:pt x="265" y="74"/>
                    <a:pt x="265" y="74"/>
                  </a:cubicBezTo>
                  <a:close/>
                  <a:moveTo>
                    <a:pt x="265" y="30"/>
                  </a:moveTo>
                  <a:cubicBezTo>
                    <a:pt x="266" y="29"/>
                    <a:pt x="266" y="29"/>
                    <a:pt x="266" y="29"/>
                  </a:cubicBezTo>
                  <a:cubicBezTo>
                    <a:pt x="266" y="28"/>
                    <a:pt x="266" y="28"/>
                    <a:pt x="266" y="28"/>
                  </a:cubicBezTo>
                  <a:cubicBezTo>
                    <a:pt x="266" y="27"/>
                    <a:pt x="266" y="27"/>
                    <a:pt x="266" y="27"/>
                  </a:cubicBezTo>
                  <a:cubicBezTo>
                    <a:pt x="268" y="27"/>
                    <a:pt x="268" y="27"/>
                    <a:pt x="268" y="27"/>
                  </a:cubicBezTo>
                  <a:cubicBezTo>
                    <a:pt x="268" y="26"/>
                    <a:pt x="268" y="26"/>
                    <a:pt x="268" y="26"/>
                  </a:cubicBezTo>
                  <a:cubicBezTo>
                    <a:pt x="268" y="25"/>
                    <a:pt x="268" y="25"/>
                    <a:pt x="268" y="25"/>
                  </a:cubicBezTo>
                  <a:cubicBezTo>
                    <a:pt x="267" y="25"/>
                    <a:pt x="267" y="25"/>
                    <a:pt x="267" y="25"/>
                  </a:cubicBezTo>
                  <a:cubicBezTo>
                    <a:pt x="266" y="25"/>
                    <a:pt x="266" y="25"/>
                    <a:pt x="266" y="25"/>
                  </a:cubicBezTo>
                  <a:cubicBezTo>
                    <a:pt x="267" y="24"/>
                    <a:pt x="267" y="24"/>
                    <a:pt x="267" y="24"/>
                  </a:cubicBezTo>
                  <a:cubicBezTo>
                    <a:pt x="266" y="24"/>
                    <a:pt x="266" y="24"/>
                    <a:pt x="266" y="24"/>
                  </a:cubicBezTo>
                  <a:cubicBezTo>
                    <a:pt x="265" y="25"/>
                    <a:pt x="265" y="25"/>
                    <a:pt x="265" y="25"/>
                  </a:cubicBezTo>
                  <a:cubicBezTo>
                    <a:pt x="264" y="25"/>
                    <a:pt x="264" y="25"/>
                    <a:pt x="264" y="25"/>
                  </a:cubicBezTo>
                  <a:cubicBezTo>
                    <a:pt x="264" y="26"/>
                    <a:pt x="264" y="26"/>
                    <a:pt x="264" y="26"/>
                  </a:cubicBezTo>
                  <a:cubicBezTo>
                    <a:pt x="263" y="26"/>
                    <a:pt x="263" y="26"/>
                    <a:pt x="263" y="26"/>
                  </a:cubicBezTo>
                  <a:cubicBezTo>
                    <a:pt x="263" y="27"/>
                    <a:pt x="263" y="27"/>
                    <a:pt x="263" y="27"/>
                  </a:cubicBezTo>
                  <a:cubicBezTo>
                    <a:pt x="264" y="27"/>
                    <a:pt x="264" y="27"/>
                    <a:pt x="264" y="27"/>
                  </a:cubicBezTo>
                  <a:cubicBezTo>
                    <a:pt x="265" y="27"/>
                    <a:pt x="265" y="27"/>
                    <a:pt x="265" y="27"/>
                  </a:cubicBezTo>
                  <a:cubicBezTo>
                    <a:pt x="265" y="28"/>
                    <a:pt x="265" y="28"/>
                    <a:pt x="265" y="28"/>
                  </a:cubicBezTo>
                  <a:cubicBezTo>
                    <a:pt x="264" y="28"/>
                    <a:pt x="264" y="28"/>
                    <a:pt x="264" y="28"/>
                  </a:cubicBezTo>
                  <a:cubicBezTo>
                    <a:pt x="264" y="29"/>
                    <a:pt x="264" y="29"/>
                    <a:pt x="264" y="29"/>
                  </a:cubicBezTo>
                  <a:cubicBezTo>
                    <a:pt x="265" y="29"/>
                    <a:pt x="265" y="29"/>
                    <a:pt x="265" y="29"/>
                  </a:cubicBezTo>
                  <a:cubicBezTo>
                    <a:pt x="265" y="30"/>
                    <a:pt x="265" y="30"/>
                    <a:pt x="265" y="30"/>
                  </a:cubicBezTo>
                  <a:close/>
                  <a:moveTo>
                    <a:pt x="253" y="54"/>
                  </a:moveTo>
                  <a:cubicBezTo>
                    <a:pt x="253" y="53"/>
                    <a:pt x="253" y="53"/>
                    <a:pt x="253" y="53"/>
                  </a:cubicBezTo>
                  <a:cubicBezTo>
                    <a:pt x="254" y="53"/>
                    <a:pt x="254" y="53"/>
                    <a:pt x="254" y="53"/>
                  </a:cubicBezTo>
                  <a:cubicBezTo>
                    <a:pt x="253" y="52"/>
                    <a:pt x="253" y="52"/>
                    <a:pt x="253" y="52"/>
                  </a:cubicBezTo>
                  <a:cubicBezTo>
                    <a:pt x="253" y="51"/>
                    <a:pt x="253" y="51"/>
                    <a:pt x="253" y="51"/>
                  </a:cubicBezTo>
                  <a:cubicBezTo>
                    <a:pt x="253" y="51"/>
                    <a:pt x="253" y="51"/>
                    <a:pt x="253" y="51"/>
                  </a:cubicBezTo>
                  <a:cubicBezTo>
                    <a:pt x="253" y="50"/>
                    <a:pt x="253" y="50"/>
                    <a:pt x="253" y="50"/>
                  </a:cubicBezTo>
                  <a:cubicBezTo>
                    <a:pt x="253" y="50"/>
                    <a:pt x="253" y="50"/>
                    <a:pt x="253" y="50"/>
                  </a:cubicBezTo>
                  <a:cubicBezTo>
                    <a:pt x="254" y="50"/>
                    <a:pt x="254" y="50"/>
                    <a:pt x="254" y="50"/>
                  </a:cubicBezTo>
                  <a:cubicBezTo>
                    <a:pt x="255" y="50"/>
                    <a:pt x="255" y="50"/>
                    <a:pt x="255" y="50"/>
                  </a:cubicBezTo>
                  <a:cubicBezTo>
                    <a:pt x="255" y="50"/>
                    <a:pt x="255" y="50"/>
                    <a:pt x="255" y="50"/>
                  </a:cubicBezTo>
                  <a:cubicBezTo>
                    <a:pt x="256" y="50"/>
                    <a:pt x="256" y="50"/>
                    <a:pt x="256" y="50"/>
                  </a:cubicBezTo>
                  <a:cubicBezTo>
                    <a:pt x="255" y="49"/>
                    <a:pt x="255" y="49"/>
                    <a:pt x="255" y="49"/>
                  </a:cubicBezTo>
                  <a:cubicBezTo>
                    <a:pt x="254" y="48"/>
                    <a:pt x="254" y="48"/>
                    <a:pt x="254" y="48"/>
                  </a:cubicBezTo>
                  <a:cubicBezTo>
                    <a:pt x="254" y="48"/>
                    <a:pt x="254" y="48"/>
                    <a:pt x="254" y="48"/>
                  </a:cubicBezTo>
                  <a:cubicBezTo>
                    <a:pt x="255" y="48"/>
                    <a:pt x="255" y="48"/>
                    <a:pt x="255" y="48"/>
                  </a:cubicBezTo>
                  <a:cubicBezTo>
                    <a:pt x="254" y="47"/>
                    <a:pt x="254" y="47"/>
                    <a:pt x="254" y="47"/>
                  </a:cubicBezTo>
                  <a:cubicBezTo>
                    <a:pt x="255" y="46"/>
                    <a:pt x="255" y="46"/>
                    <a:pt x="255" y="46"/>
                  </a:cubicBezTo>
                  <a:cubicBezTo>
                    <a:pt x="255" y="45"/>
                    <a:pt x="255" y="45"/>
                    <a:pt x="255" y="45"/>
                  </a:cubicBezTo>
                  <a:cubicBezTo>
                    <a:pt x="255" y="44"/>
                    <a:pt x="255" y="44"/>
                    <a:pt x="255" y="44"/>
                  </a:cubicBezTo>
                  <a:cubicBezTo>
                    <a:pt x="256" y="44"/>
                    <a:pt x="256" y="44"/>
                    <a:pt x="256" y="44"/>
                  </a:cubicBezTo>
                  <a:cubicBezTo>
                    <a:pt x="256" y="44"/>
                    <a:pt x="256" y="44"/>
                    <a:pt x="256" y="44"/>
                  </a:cubicBezTo>
                  <a:cubicBezTo>
                    <a:pt x="256" y="42"/>
                    <a:pt x="256" y="42"/>
                    <a:pt x="256" y="42"/>
                  </a:cubicBezTo>
                  <a:cubicBezTo>
                    <a:pt x="257" y="42"/>
                    <a:pt x="257" y="42"/>
                    <a:pt x="257" y="42"/>
                  </a:cubicBezTo>
                  <a:cubicBezTo>
                    <a:pt x="258" y="41"/>
                    <a:pt x="258" y="41"/>
                    <a:pt x="258" y="41"/>
                  </a:cubicBezTo>
                  <a:cubicBezTo>
                    <a:pt x="259" y="41"/>
                    <a:pt x="259" y="41"/>
                    <a:pt x="259" y="41"/>
                  </a:cubicBezTo>
                  <a:cubicBezTo>
                    <a:pt x="260" y="42"/>
                    <a:pt x="260" y="42"/>
                    <a:pt x="260" y="42"/>
                  </a:cubicBezTo>
                  <a:cubicBezTo>
                    <a:pt x="260" y="43"/>
                    <a:pt x="260" y="43"/>
                    <a:pt x="260" y="43"/>
                  </a:cubicBezTo>
                  <a:cubicBezTo>
                    <a:pt x="260" y="44"/>
                    <a:pt x="260" y="44"/>
                    <a:pt x="260" y="44"/>
                  </a:cubicBezTo>
                  <a:cubicBezTo>
                    <a:pt x="261" y="44"/>
                    <a:pt x="261" y="44"/>
                    <a:pt x="261" y="44"/>
                  </a:cubicBezTo>
                  <a:cubicBezTo>
                    <a:pt x="261" y="44"/>
                    <a:pt x="261" y="44"/>
                    <a:pt x="261" y="44"/>
                  </a:cubicBezTo>
                  <a:cubicBezTo>
                    <a:pt x="261" y="45"/>
                    <a:pt x="261" y="45"/>
                    <a:pt x="261" y="45"/>
                  </a:cubicBezTo>
                  <a:cubicBezTo>
                    <a:pt x="262" y="46"/>
                    <a:pt x="262" y="46"/>
                    <a:pt x="262" y="46"/>
                  </a:cubicBezTo>
                  <a:cubicBezTo>
                    <a:pt x="262" y="46"/>
                    <a:pt x="262" y="46"/>
                    <a:pt x="262" y="46"/>
                  </a:cubicBezTo>
                  <a:cubicBezTo>
                    <a:pt x="262" y="47"/>
                    <a:pt x="262" y="47"/>
                    <a:pt x="262" y="47"/>
                  </a:cubicBezTo>
                  <a:cubicBezTo>
                    <a:pt x="263" y="47"/>
                    <a:pt x="263" y="47"/>
                    <a:pt x="263" y="47"/>
                  </a:cubicBezTo>
                  <a:cubicBezTo>
                    <a:pt x="263" y="47"/>
                    <a:pt x="263" y="47"/>
                    <a:pt x="263" y="47"/>
                  </a:cubicBezTo>
                  <a:cubicBezTo>
                    <a:pt x="263" y="48"/>
                    <a:pt x="263" y="48"/>
                    <a:pt x="263" y="48"/>
                  </a:cubicBezTo>
                  <a:cubicBezTo>
                    <a:pt x="264" y="50"/>
                    <a:pt x="264" y="50"/>
                    <a:pt x="264" y="50"/>
                  </a:cubicBezTo>
                  <a:cubicBezTo>
                    <a:pt x="263" y="50"/>
                    <a:pt x="263" y="50"/>
                    <a:pt x="263" y="50"/>
                  </a:cubicBezTo>
                  <a:cubicBezTo>
                    <a:pt x="262" y="51"/>
                    <a:pt x="262" y="51"/>
                    <a:pt x="262" y="51"/>
                  </a:cubicBezTo>
                  <a:cubicBezTo>
                    <a:pt x="262" y="51"/>
                    <a:pt x="262" y="51"/>
                    <a:pt x="262" y="51"/>
                  </a:cubicBezTo>
                  <a:cubicBezTo>
                    <a:pt x="261" y="51"/>
                    <a:pt x="261" y="51"/>
                    <a:pt x="261" y="51"/>
                  </a:cubicBezTo>
                  <a:cubicBezTo>
                    <a:pt x="261" y="51"/>
                    <a:pt x="261" y="51"/>
                    <a:pt x="261" y="51"/>
                  </a:cubicBezTo>
                  <a:cubicBezTo>
                    <a:pt x="262" y="51"/>
                    <a:pt x="262" y="51"/>
                    <a:pt x="262" y="51"/>
                  </a:cubicBezTo>
                  <a:cubicBezTo>
                    <a:pt x="262" y="52"/>
                    <a:pt x="262" y="52"/>
                    <a:pt x="262" y="52"/>
                  </a:cubicBezTo>
                  <a:cubicBezTo>
                    <a:pt x="262" y="53"/>
                    <a:pt x="262" y="53"/>
                    <a:pt x="262" y="53"/>
                  </a:cubicBezTo>
                  <a:cubicBezTo>
                    <a:pt x="260" y="54"/>
                    <a:pt x="260" y="54"/>
                    <a:pt x="260" y="54"/>
                  </a:cubicBezTo>
                  <a:cubicBezTo>
                    <a:pt x="260" y="55"/>
                    <a:pt x="260" y="55"/>
                    <a:pt x="260" y="55"/>
                  </a:cubicBezTo>
                  <a:cubicBezTo>
                    <a:pt x="259" y="54"/>
                    <a:pt x="259" y="54"/>
                    <a:pt x="259" y="54"/>
                  </a:cubicBezTo>
                  <a:cubicBezTo>
                    <a:pt x="259" y="54"/>
                    <a:pt x="259" y="54"/>
                    <a:pt x="259" y="54"/>
                  </a:cubicBezTo>
                  <a:cubicBezTo>
                    <a:pt x="259" y="53"/>
                    <a:pt x="259" y="53"/>
                    <a:pt x="259" y="53"/>
                  </a:cubicBezTo>
                  <a:cubicBezTo>
                    <a:pt x="258" y="54"/>
                    <a:pt x="258" y="54"/>
                    <a:pt x="258" y="54"/>
                  </a:cubicBezTo>
                  <a:cubicBezTo>
                    <a:pt x="257" y="54"/>
                    <a:pt x="257" y="54"/>
                    <a:pt x="257" y="54"/>
                  </a:cubicBezTo>
                  <a:cubicBezTo>
                    <a:pt x="256" y="54"/>
                    <a:pt x="256" y="54"/>
                    <a:pt x="256" y="54"/>
                  </a:cubicBezTo>
                  <a:cubicBezTo>
                    <a:pt x="255" y="54"/>
                    <a:pt x="255" y="54"/>
                    <a:pt x="255" y="54"/>
                  </a:cubicBezTo>
                  <a:cubicBezTo>
                    <a:pt x="255" y="53"/>
                    <a:pt x="255" y="53"/>
                    <a:pt x="255" y="53"/>
                  </a:cubicBezTo>
                  <a:cubicBezTo>
                    <a:pt x="255" y="53"/>
                    <a:pt x="255" y="53"/>
                    <a:pt x="255" y="53"/>
                  </a:cubicBezTo>
                  <a:cubicBezTo>
                    <a:pt x="254" y="54"/>
                    <a:pt x="254" y="54"/>
                    <a:pt x="254" y="54"/>
                  </a:cubicBezTo>
                  <a:cubicBezTo>
                    <a:pt x="253" y="54"/>
                    <a:pt x="253" y="54"/>
                    <a:pt x="253" y="54"/>
                  </a:cubicBezTo>
                  <a:close/>
                  <a:moveTo>
                    <a:pt x="264" y="53"/>
                  </a:moveTo>
                  <a:cubicBezTo>
                    <a:pt x="264" y="53"/>
                    <a:pt x="264" y="53"/>
                    <a:pt x="264" y="53"/>
                  </a:cubicBezTo>
                  <a:cubicBezTo>
                    <a:pt x="264" y="52"/>
                    <a:pt x="264" y="52"/>
                    <a:pt x="264" y="52"/>
                  </a:cubicBezTo>
                  <a:cubicBezTo>
                    <a:pt x="264" y="51"/>
                    <a:pt x="264" y="51"/>
                    <a:pt x="264" y="51"/>
                  </a:cubicBezTo>
                  <a:cubicBezTo>
                    <a:pt x="264" y="51"/>
                    <a:pt x="264" y="51"/>
                    <a:pt x="264" y="51"/>
                  </a:cubicBezTo>
                  <a:cubicBezTo>
                    <a:pt x="263" y="51"/>
                    <a:pt x="263" y="51"/>
                    <a:pt x="263" y="51"/>
                  </a:cubicBezTo>
                  <a:cubicBezTo>
                    <a:pt x="263" y="52"/>
                    <a:pt x="263" y="52"/>
                    <a:pt x="263" y="52"/>
                  </a:cubicBezTo>
                  <a:cubicBezTo>
                    <a:pt x="264" y="53"/>
                    <a:pt x="264" y="53"/>
                    <a:pt x="264" y="53"/>
                  </a:cubicBezTo>
                  <a:close/>
                  <a:moveTo>
                    <a:pt x="267" y="65"/>
                  </a:moveTo>
                  <a:cubicBezTo>
                    <a:pt x="267" y="66"/>
                    <a:pt x="267" y="66"/>
                    <a:pt x="267" y="66"/>
                  </a:cubicBezTo>
                  <a:cubicBezTo>
                    <a:pt x="268" y="66"/>
                    <a:pt x="268" y="66"/>
                    <a:pt x="268" y="66"/>
                  </a:cubicBezTo>
                  <a:cubicBezTo>
                    <a:pt x="269" y="66"/>
                    <a:pt x="269" y="66"/>
                    <a:pt x="269" y="66"/>
                  </a:cubicBezTo>
                  <a:cubicBezTo>
                    <a:pt x="270" y="66"/>
                    <a:pt x="270" y="66"/>
                    <a:pt x="270" y="66"/>
                  </a:cubicBezTo>
                  <a:cubicBezTo>
                    <a:pt x="270" y="65"/>
                    <a:pt x="270" y="65"/>
                    <a:pt x="270" y="65"/>
                  </a:cubicBezTo>
                  <a:cubicBezTo>
                    <a:pt x="271" y="64"/>
                    <a:pt x="271" y="64"/>
                    <a:pt x="271" y="64"/>
                  </a:cubicBezTo>
                  <a:cubicBezTo>
                    <a:pt x="270" y="64"/>
                    <a:pt x="270" y="64"/>
                    <a:pt x="270" y="64"/>
                  </a:cubicBezTo>
                  <a:cubicBezTo>
                    <a:pt x="270" y="63"/>
                    <a:pt x="270" y="63"/>
                    <a:pt x="270" y="63"/>
                  </a:cubicBezTo>
                  <a:cubicBezTo>
                    <a:pt x="270" y="63"/>
                    <a:pt x="270" y="63"/>
                    <a:pt x="270" y="63"/>
                  </a:cubicBezTo>
                  <a:cubicBezTo>
                    <a:pt x="269" y="63"/>
                    <a:pt x="269" y="63"/>
                    <a:pt x="269" y="63"/>
                  </a:cubicBezTo>
                  <a:cubicBezTo>
                    <a:pt x="269" y="62"/>
                    <a:pt x="269" y="62"/>
                    <a:pt x="269" y="62"/>
                  </a:cubicBezTo>
                  <a:cubicBezTo>
                    <a:pt x="268" y="62"/>
                    <a:pt x="268" y="62"/>
                    <a:pt x="268" y="62"/>
                  </a:cubicBezTo>
                  <a:cubicBezTo>
                    <a:pt x="267" y="63"/>
                    <a:pt x="267" y="63"/>
                    <a:pt x="267" y="63"/>
                  </a:cubicBezTo>
                  <a:cubicBezTo>
                    <a:pt x="267" y="63"/>
                    <a:pt x="267" y="63"/>
                    <a:pt x="267" y="63"/>
                  </a:cubicBezTo>
                  <a:cubicBezTo>
                    <a:pt x="267" y="64"/>
                    <a:pt x="267" y="64"/>
                    <a:pt x="267" y="64"/>
                  </a:cubicBezTo>
                  <a:cubicBezTo>
                    <a:pt x="267" y="65"/>
                    <a:pt x="267" y="65"/>
                    <a:pt x="267" y="65"/>
                  </a:cubicBezTo>
                  <a:close/>
                  <a:moveTo>
                    <a:pt x="266" y="65"/>
                  </a:moveTo>
                  <a:cubicBezTo>
                    <a:pt x="266" y="66"/>
                    <a:pt x="266" y="66"/>
                    <a:pt x="266" y="66"/>
                  </a:cubicBezTo>
                  <a:cubicBezTo>
                    <a:pt x="266" y="66"/>
                    <a:pt x="266" y="66"/>
                    <a:pt x="266" y="66"/>
                  </a:cubicBezTo>
                  <a:cubicBezTo>
                    <a:pt x="266" y="67"/>
                    <a:pt x="266" y="67"/>
                    <a:pt x="266" y="67"/>
                  </a:cubicBezTo>
                  <a:cubicBezTo>
                    <a:pt x="267" y="66"/>
                    <a:pt x="267" y="66"/>
                    <a:pt x="267" y="66"/>
                  </a:cubicBezTo>
                  <a:cubicBezTo>
                    <a:pt x="266" y="66"/>
                    <a:pt x="266" y="66"/>
                    <a:pt x="266" y="66"/>
                  </a:cubicBezTo>
                  <a:cubicBezTo>
                    <a:pt x="266" y="66"/>
                    <a:pt x="266" y="66"/>
                    <a:pt x="266" y="66"/>
                  </a:cubicBezTo>
                  <a:cubicBezTo>
                    <a:pt x="266" y="65"/>
                    <a:pt x="266" y="65"/>
                    <a:pt x="266" y="65"/>
                  </a:cubicBezTo>
                  <a:cubicBezTo>
                    <a:pt x="266" y="65"/>
                    <a:pt x="266" y="65"/>
                    <a:pt x="266" y="65"/>
                  </a:cubicBezTo>
                  <a:close/>
                  <a:moveTo>
                    <a:pt x="253" y="59"/>
                  </a:moveTo>
                  <a:cubicBezTo>
                    <a:pt x="253" y="58"/>
                    <a:pt x="253" y="58"/>
                    <a:pt x="253" y="58"/>
                  </a:cubicBezTo>
                  <a:cubicBezTo>
                    <a:pt x="253" y="57"/>
                    <a:pt x="253" y="57"/>
                    <a:pt x="253" y="57"/>
                  </a:cubicBezTo>
                  <a:cubicBezTo>
                    <a:pt x="254" y="56"/>
                    <a:pt x="254" y="56"/>
                    <a:pt x="254" y="56"/>
                  </a:cubicBezTo>
                  <a:cubicBezTo>
                    <a:pt x="255" y="56"/>
                    <a:pt x="255" y="56"/>
                    <a:pt x="255" y="56"/>
                  </a:cubicBezTo>
                  <a:cubicBezTo>
                    <a:pt x="255" y="56"/>
                    <a:pt x="255" y="56"/>
                    <a:pt x="255" y="56"/>
                  </a:cubicBezTo>
                  <a:cubicBezTo>
                    <a:pt x="256" y="56"/>
                    <a:pt x="256" y="56"/>
                    <a:pt x="256" y="56"/>
                  </a:cubicBezTo>
                  <a:cubicBezTo>
                    <a:pt x="257" y="56"/>
                    <a:pt x="257" y="56"/>
                    <a:pt x="257" y="56"/>
                  </a:cubicBezTo>
                  <a:cubicBezTo>
                    <a:pt x="257" y="56"/>
                    <a:pt x="257" y="56"/>
                    <a:pt x="257" y="56"/>
                  </a:cubicBezTo>
                  <a:cubicBezTo>
                    <a:pt x="257" y="57"/>
                    <a:pt x="257" y="57"/>
                    <a:pt x="257" y="57"/>
                  </a:cubicBezTo>
                  <a:cubicBezTo>
                    <a:pt x="258" y="57"/>
                    <a:pt x="258" y="57"/>
                    <a:pt x="258" y="57"/>
                  </a:cubicBezTo>
                  <a:cubicBezTo>
                    <a:pt x="258" y="56"/>
                    <a:pt x="258" y="56"/>
                    <a:pt x="258" y="56"/>
                  </a:cubicBezTo>
                  <a:cubicBezTo>
                    <a:pt x="259" y="57"/>
                    <a:pt x="259" y="57"/>
                    <a:pt x="259" y="57"/>
                  </a:cubicBezTo>
                  <a:cubicBezTo>
                    <a:pt x="260" y="57"/>
                    <a:pt x="260" y="57"/>
                    <a:pt x="260" y="57"/>
                  </a:cubicBezTo>
                  <a:cubicBezTo>
                    <a:pt x="260" y="58"/>
                    <a:pt x="260" y="58"/>
                    <a:pt x="260" y="58"/>
                  </a:cubicBezTo>
                  <a:cubicBezTo>
                    <a:pt x="261" y="58"/>
                    <a:pt x="261" y="58"/>
                    <a:pt x="261" y="58"/>
                  </a:cubicBezTo>
                  <a:cubicBezTo>
                    <a:pt x="261" y="58"/>
                    <a:pt x="261" y="58"/>
                    <a:pt x="261" y="58"/>
                  </a:cubicBezTo>
                  <a:cubicBezTo>
                    <a:pt x="261" y="59"/>
                    <a:pt x="261" y="59"/>
                    <a:pt x="261" y="59"/>
                  </a:cubicBezTo>
                  <a:cubicBezTo>
                    <a:pt x="262" y="59"/>
                    <a:pt x="262" y="59"/>
                    <a:pt x="262" y="59"/>
                  </a:cubicBezTo>
                  <a:cubicBezTo>
                    <a:pt x="262" y="58"/>
                    <a:pt x="262" y="58"/>
                    <a:pt x="262" y="58"/>
                  </a:cubicBezTo>
                  <a:cubicBezTo>
                    <a:pt x="263" y="59"/>
                    <a:pt x="263" y="59"/>
                    <a:pt x="263" y="59"/>
                  </a:cubicBezTo>
                  <a:cubicBezTo>
                    <a:pt x="263" y="60"/>
                    <a:pt x="263" y="60"/>
                    <a:pt x="263" y="60"/>
                  </a:cubicBezTo>
                  <a:cubicBezTo>
                    <a:pt x="263" y="60"/>
                    <a:pt x="263" y="60"/>
                    <a:pt x="263" y="60"/>
                  </a:cubicBezTo>
                  <a:cubicBezTo>
                    <a:pt x="263" y="60"/>
                    <a:pt x="263" y="60"/>
                    <a:pt x="263" y="60"/>
                  </a:cubicBezTo>
                  <a:cubicBezTo>
                    <a:pt x="263" y="61"/>
                    <a:pt x="263" y="61"/>
                    <a:pt x="263" y="61"/>
                  </a:cubicBezTo>
                  <a:cubicBezTo>
                    <a:pt x="262" y="61"/>
                    <a:pt x="262" y="61"/>
                    <a:pt x="262" y="61"/>
                  </a:cubicBezTo>
                  <a:cubicBezTo>
                    <a:pt x="261" y="61"/>
                    <a:pt x="261" y="61"/>
                    <a:pt x="261" y="61"/>
                  </a:cubicBezTo>
                  <a:cubicBezTo>
                    <a:pt x="260" y="62"/>
                    <a:pt x="260" y="62"/>
                    <a:pt x="260" y="62"/>
                  </a:cubicBezTo>
                  <a:cubicBezTo>
                    <a:pt x="259" y="61"/>
                    <a:pt x="259" y="61"/>
                    <a:pt x="259" y="61"/>
                  </a:cubicBezTo>
                  <a:cubicBezTo>
                    <a:pt x="258" y="61"/>
                    <a:pt x="258" y="61"/>
                    <a:pt x="258" y="61"/>
                  </a:cubicBezTo>
                  <a:cubicBezTo>
                    <a:pt x="257" y="60"/>
                    <a:pt x="257" y="60"/>
                    <a:pt x="257" y="60"/>
                  </a:cubicBezTo>
                  <a:cubicBezTo>
                    <a:pt x="256" y="60"/>
                    <a:pt x="256" y="60"/>
                    <a:pt x="256" y="60"/>
                  </a:cubicBezTo>
                  <a:cubicBezTo>
                    <a:pt x="255" y="60"/>
                    <a:pt x="255" y="60"/>
                    <a:pt x="255" y="60"/>
                  </a:cubicBezTo>
                  <a:cubicBezTo>
                    <a:pt x="254" y="59"/>
                    <a:pt x="254" y="59"/>
                    <a:pt x="254" y="59"/>
                  </a:cubicBezTo>
                  <a:cubicBezTo>
                    <a:pt x="253" y="59"/>
                    <a:pt x="253" y="59"/>
                    <a:pt x="253" y="59"/>
                  </a:cubicBezTo>
                  <a:cubicBezTo>
                    <a:pt x="253" y="59"/>
                    <a:pt x="253" y="59"/>
                    <a:pt x="253" y="59"/>
                  </a:cubicBezTo>
                  <a:close/>
                  <a:moveTo>
                    <a:pt x="242" y="46"/>
                  </a:moveTo>
                  <a:cubicBezTo>
                    <a:pt x="242" y="45"/>
                    <a:pt x="242" y="45"/>
                    <a:pt x="242" y="45"/>
                  </a:cubicBezTo>
                  <a:cubicBezTo>
                    <a:pt x="243" y="45"/>
                    <a:pt x="243" y="45"/>
                    <a:pt x="243" y="45"/>
                  </a:cubicBezTo>
                  <a:cubicBezTo>
                    <a:pt x="243" y="45"/>
                    <a:pt x="243" y="45"/>
                    <a:pt x="243" y="45"/>
                  </a:cubicBezTo>
                  <a:cubicBezTo>
                    <a:pt x="243" y="46"/>
                    <a:pt x="243" y="46"/>
                    <a:pt x="243" y="46"/>
                  </a:cubicBezTo>
                  <a:cubicBezTo>
                    <a:pt x="242" y="46"/>
                    <a:pt x="242" y="46"/>
                    <a:pt x="242" y="46"/>
                  </a:cubicBezTo>
                  <a:cubicBezTo>
                    <a:pt x="242" y="46"/>
                    <a:pt x="242" y="46"/>
                    <a:pt x="242" y="46"/>
                  </a:cubicBezTo>
                  <a:close/>
                  <a:moveTo>
                    <a:pt x="243" y="50"/>
                  </a:moveTo>
                  <a:cubicBezTo>
                    <a:pt x="243" y="52"/>
                    <a:pt x="243" y="52"/>
                    <a:pt x="243" y="52"/>
                  </a:cubicBezTo>
                  <a:cubicBezTo>
                    <a:pt x="244" y="52"/>
                    <a:pt x="244" y="52"/>
                    <a:pt x="244" y="52"/>
                  </a:cubicBezTo>
                  <a:cubicBezTo>
                    <a:pt x="244" y="52"/>
                    <a:pt x="244" y="52"/>
                    <a:pt x="244" y="52"/>
                  </a:cubicBezTo>
                  <a:cubicBezTo>
                    <a:pt x="245" y="52"/>
                    <a:pt x="245" y="52"/>
                    <a:pt x="245" y="52"/>
                  </a:cubicBezTo>
                  <a:cubicBezTo>
                    <a:pt x="245" y="53"/>
                    <a:pt x="245" y="53"/>
                    <a:pt x="245" y="53"/>
                  </a:cubicBezTo>
                  <a:cubicBezTo>
                    <a:pt x="246" y="53"/>
                    <a:pt x="246" y="53"/>
                    <a:pt x="246" y="53"/>
                  </a:cubicBezTo>
                  <a:cubicBezTo>
                    <a:pt x="247" y="52"/>
                    <a:pt x="247" y="52"/>
                    <a:pt x="247" y="52"/>
                  </a:cubicBezTo>
                  <a:cubicBezTo>
                    <a:pt x="247" y="51"/>
                    <a:pt x="247" y="51"/>
                    <a:pt x="247" y="51"/>
                  </a:cubicBezTo>
                  <a:cubicBezTo>
                    <a:pt x="248" y="51"/>
                    <a:pt x="248" y="51"/>
                    <a:pt x="248" y="51"/>
                  </a:cubicBezTo>
                  <a:cubicBezTo>
                    <a:pt x="249" y="50"/>
                    <a:pt x="249" y="50"/>
                    <a:pt x="249" y="50"/>
                  </a:cubicBezTo>
                  <a:cubicBezTo>
                    <a:pt x="249" y="49"/>
                    <a:pt x="249" y="49"/>
                    <a:pt x="249" y="49"/>
                  </a:cubicBezTo>
                  <a:cubicBezTo>
                    <a:pt x="249" y="48"/>
                    <a:pt x="249" y="48"/>
                    <a:pt x="249" y="48"/>
                  </a:cubicBezTo>
                  <a:cubicBezTo>
                    <a:pt x="250" y="47"/>
                    <a:pt x="250" y="47"/>
                    <a:pt x="250" y="47"/>
                  </a:cubicBezTo>
                  <a:cubicBezTo>
                    <a:pt x="249" y="46"/>
                    <a:pt x="249" y="46"/>
                    <a:pt x="249" y="46"/>
                  </a:cubicBezTo>
                  <a:cubicBezTo>
                    <a:pt x="249" y="46"/>
                    <a:pt x="249" y="46"/>
                    <a:pt x="249" y="46"/>
                  </a:cubicBezTo>
                  <a:cubicBezTo>
                    <a:pt x="250" y="46"/>
                    <a:pt x="250" y="46"/>
                    <a:pt x="250" y="46"/>
                  </a:cubicBezTo>
                  <a:cubicBezTo>
                    <a:pt x="250" y="45"/>
                    <a:pt x="250" y="45"/>
                    <a:pt x="250" y="45"/>
                  </a:cubicBezTo>
                  <a:cubicBezTo>
                    <a:pt x="251" y="44"/>
                    <a:pt x="251" y="44"/>
                    <a:pt x="251" y="44"/>
                  </a:cubicBezTo>
                  <a:cubicBezTo>
                    <a:pt x="252" y="44"/>
                    <a:pt x="252" y="44"/>
                    <a:pt x="252" y="44"/>
                  </a:cubicBezTo>
                  <a:cubicBezTo>
                    <a:pt x="253" y="43"/>
                    <a:pt x="253" y="43"/>
                    <a:pt x="253" y="43"/>
                  </a:cubicBezTo>
                  <a:cubicBezTo>
                    <a:pt x="253" y="42"/>
                    <a:pt x="253" y="42"/>
                    <a:pt x="253" y="42"/>
                  </a:cubicBezTo>
                  <a:cubicBezTo>
                    <a:pt x="253" y="41"/>
                    <a:pt x="253" y="41"/>
                    <a:pt x="253" y="41"/>
                  </a:cubicBezTo>
                  <a:cubicBezTo>
                    <a:pt x="253" y="41"/>
                    <a:pt x="253" y="41"/>
                    <a:pt x="253" y="41"/>
                  </a:cubicBezTo>
                  <a:cubicBezTo>
                    <a:pt x="254" y="40"/>
                    <a:pt x="254" y="40"/>
                    <a:pt x="254" y="40"/>
                  </a:cubicBezTo>
                  <a:cubicBezTo>
                    <a:pt x="253" y="40"/>
                    <a:pt x="253" y="40"/>
                    <a:pt x="253" y="40"/>
                  </a:cubicBezTo>
                  <a:cubicBezTo>
                    <a:pt x="253" y="39"/>
                    <a:pt x="253" y="39"/>
                    <a:pt x="253" y="39"/>
                  </a:cubicBezTo>
                  <a:cubicBezTo>
                    <a:pt x="253" y="39"/>
                    <a:pt x="253" y="39"/>
                    <a:pt x="253" y="39"/>
                  </a:cubicBezTo>
                  <a:cubicBezTo>
                    <a:pt x="252" y="38"/>
                    <a:pt x="252" y="38"/>
                    <a:pt x="252" y="38"/>
                  </a:cubicBezTo>
                  <a:cubicBezTo>
                    <a:pt x="251" y="38"/>
                    <a:pt x="251" y="38"/>
                    <a:pt x="251" y="38"/>
                  </a:cubicBezTo>
                  <a:cubicBezTo>
                    <a:pt x="250" y="38"/>
                    <a:pt x="250" y="38"/>
                    <a:pt x="250" y="38"/>
                  </a:cubicBezTo>
                  <a:cubicBezTo>
                    <a:pt x="251" y="37"/>
                    <a:pt x="251" y="37"/>
                    <a:pt x="251" y="37"/>
                  </a:cubicBezTo>
                  <a:cubicBezTo>
                    <a:pt x="252" y="37"/>
                    <a:pt x="252" y="37"/>
                    <a:pt x="252" y="37"/>
                  </a:cubicBezTo>
                  <a:cubicBezTo>
                    <a:pt x="252" y="36"/>
                    <a:pt x="252" y="36"/>
                    <a:pt x="252" y="36"/>
                  </a:cubicBezTo>
                  <a:cubicBezTo>
                    <a:pt x="252" y="36"/>
                    <a:pt x="252" y="36"/>
                    <a:pt x="252" y="36"/>
                  </a:cubicBezTo>
                  <a:cubicBezTo>
                    <a:pt x="252" y="35"/>
                    <a:pt x="252" y="35"/>
                    <a:pt x="252" y="35"/>
                  </a:cubicBezTo>
                  <a:cubicBezTo>
                    <a:pt x="252" y="34"/>
                    <a:pt x="252" y="34"/>
                    <a:pt x="252" y="34"/>
                  </a:cubicBezTo>
                  <a:cubicBezTo>
                    <a:pt x="251" y="33"/>
                    <a:pt x="251" y="33"/>
                    <a:pt x="251" y="33"/>
                  </a:cubicBezTo>
                  <a:cubicBezTo>
                    <a:pt x="251" y="33"/>
                    <a:pt x="251" y="33"/>
                    <a:pt x="251" y="33"/>
                  </a:cubicBezTo>
                  <a:cubicBezTo>
                    <a:pt x="249" y="34"/>
                    <a:pt x="249" y="34"/>
                    <a:pt x="249" y="34"/>
                  </a:cubicBezTo>
                  <a:cubicBezTo>
                    <a:pt x="248" y="34"/>
                    <a:pt x="248" y="34"/>
                    <a:pt x="248" y="34"/>
                  </a:cubicBezTo>
                  <a:cubicBezTo>
                    <a:pt x="248" y="35"/>
                    <a:pt x="248" y="35"/>
                    <a:pt x="248" y="35"/>
                  </a:cubicBezTo>
                  <a:cubicBezTo>
                    <a:pt x="247" y="36"/>
                    <a:pt x="247" y="36"/>
                    <a:pt x="247" y="36"/>
                  </a:cubicBezTo>
                  <a:cubicBezTo>
                    <a:pt x="247" y="35"/>
                    <a:pt x="247" y="35"/>
                    <a:pt x="247" y="35"/>
                  </a:cubicBezTo>
                  <a:cubicBezTo>
                    <a:pt x="247" y="35"/>
                    <a:pt x="247" y="35"/>
                    <a:pt x="247" y="35"/>
                  </a:cubicBezTo>
                  <a:cubicBezTo>
                    <a:pt x="247" y="34"/>
                    <a:pt x="247" y="34"/>
                    <a:pt x="247" y="34"/>
                  </a:cubicBezTo>
                  <a:cubicBezTo>
                    <a:pt x="248" y="34"/>
                    <a:pt x="248" y="34"/>
                    <a:pt x="248" y="34"/>
                  </a:cubicBezTo>
                  <a:cubicBezTo>
                    <a:pt x="248" y="33"/>
                    <a:pt x="248" y="33"/>
                    <a:pt x="248" y="33"/>
                  </a:cubicBezTo>
                  <a:cubicBezTo>
                    <a:pt x="248" y="31"/>
                    <a:pt x="248" y="31"/>
                    <a:pt x="248" y="31"/>
                  </a:cubicBezTo>
                  <a:cubicBezTo>
                    <a:pt x="248" y="30"/>
                    <a:pt x="248" y="30"/>
                    <a:pt x="248" y="30"/>
                  </a:cubicBezTo>
                  <a:cubicBezTo>
                    <a:pt x="247" y="30"/>
                    <a:pt x="247" y="30"/>
                    <a:pt x="247" y="30"/>
                  </a:cubicBezTo>
                  <a:cubicBezTo>
                    <a:pt x="247" y="29"/>
                    <a:pt x="247" y="29"/>
                    <a:pt x="247" y="29"/>
                  </a:cubicBezTo>
                  <a:cubicBezTo>
                    <a:pt x="246" y="29"/>
                    <a:pt x="246" y="29"/>
                    <a:pt x="246" y="29"/>
                  </a:cubicBezTo>
                  <a:cubicBezTo>
                    <a:pt x="245" y="29"/>
                    <a:pt x="245" y="29"/>
                    <a:pt x="245" y="29"/>
                  </a:cubicBezTo>
                  <a:cubicBezTo>
                    <a:pt x="244" y="29"/>
                    <a:pt x="244" y="29"/>
                    <a:pt x="244" y="29"/>
                  </a:cubicBezTo>
                  <a:cubicBezTo>
                    <a:pt x="243" y="30"/>
                    <a:pt x="243" y="30"/>
                    <a:pt x="243" y="30"/>
                  </a:cubicBezTo>
                  <a:cubicBezTo>
                    <a:pt x="243" y="29"/>
                    <a:pt x="243" y="29"/>
                    <a:pt x="243" y="29"/>
                  </a:cubicBezTo>
                  <a:cubicBezTo>
                    <a:pt x="242" y="28"/>
                    <a:pt x="242" y="28"/>
                    <a:pt x="242" y="28"/>
                  </a:cubicBezTo>
                  <a:cubicBezTo>
                    <a:pt x="242" y="28"/>
                    <a:pt x="242" y="28"/>
                    <a:pt x="242" y="28"/>
                  </a:cubicBezTo>
                  <a:cubicBezTo>
                    <a:pt x="242" y="28"/>
                    <a:pt x="242" y="28"/>
                    <a:pt x="242" y="28"/>
                  </a:cubicBezTo>
                  <a:cubicBezTo>
                    <a:pt x="241" y="29"/>
                    <a:pt x="241" y="29"/>
                    <a:pt x="241" y="29"/>
                  </a:cubicBezTo>
                  <a:cubicBezTo>
                    <a:pt x="240" y="30"/>
                    <a:pt x="240" y="30"/>
                    <a:pt x="240" y="30"/>
                  </a:cubicBezTo>
                  <a:cubicBezTo>
                    <a:pt x="240" y="30"/>
                    <a:pt x="240" y="30"/>
                    <a:pt x="240" y="30"/>
                  </a:cubicBezTo>
                  <a:cubicBezTo>
                    <a:pt x="239" y="31"/>
                    <a:pt x="239" y="31"/>
                    <a:pt x="239" y="31"/>
                  </a:cubicBezTo>
                  <a:cubicBezTo>
                    <a:pt x="239" y="32"/>
                    <a:pt x="239" y="32"/>
                    <a:pt x="239" y="32"/>
                  </a:cubicBezTo>
                  <a:cubicBezTo>
                    <a:pt x="240" y="33"/>
                    <a:pt x="240" y="33"/>
                    <a:pt x="240" y="33"/>
                  </a:cubicBezTo>
                  <a:cubicBezTo>
                    <a:pt x="240" y="32"/>
                    <a:pt x="240" y="32"/>
                    <a:pt x="240" y="32"/>
                  </a:cubicBezTo>
                  <a:cubicBezTo>
                    <a:pt x="241" y="32"/>
                    <a:pt x="241" y="32"/>
                    <a:pt x="241" y="32"/>
                  </a:cubicBezTo>
                  <a:cubicBezTo>
                    <a:pt x="242" y="32"/>
                    <a:pt x="242" y="32"/>
                    <a:pt x="242" y="32"/>
                  </a:cubicBezTo>
                  <a:cubicBezTo>
                    <a:pt x="241" y="33"/>
                    <a:pt x="241" y="33"/>
                    <a:pt x="241" y="33"/>
                  </a:cubicBezTo>
                  <a:cubicBezTo>
                    <a:pt x="239" y="34"/>
                    <a:pt x="239" y="34"/>
                    <a:pt x="239" y="34"/>
                  </a:cubicBezTo>
                  <a:cubicBezTo>
                    <a:pt x="239" y="35"/>
                    <a:pt x="239" y="35"/>
                    <a:pt x="239" y="35"/>
                  </a:cubicBezTo>
                  <a:cubicBezTo>
                    <a:pt x="239" y="35"/>
                    <a:pt x="239" y="35"/>
                    <a:pt x="239" y="35"/>
                  </a:cubicBezTo>
                  <a:cubicBezTo>
                    <a:pt x="240" y="35"/>
                    <a:pt x="240" y="35"/>
                    <a:pt x="240" y="35"/>
                  </a:cubicBezTo>
                  <a:cubicBezTo>
                    <a:pt x="241" y="34"/>
                    <a:pt x="241" y="34"/>
                    <a:pt x="241" y="34"/>
                  </a:cubicBezTo>
                  <a:cubicBezTo>
                    <a:pt x="242" y="34"/>
                    <a:pt x="242" y="34"/>
                    <a:pt x="242" y="34"/>
                  </a:cubicBezTo>
                  <a:cubicBezTo>
                    <a:pt x="242" y="33"/>
                    <a:pt x="242" y="33"/>
                    <a:pt x="242" y="33"/>
                  </a:cubicBezTo>
                  <a:cubicBezTo>
                    <a:pt x="243" y="34"/>
                    <a:pt x="243" y="34"/>
                    <a:pt x="243" y="34"/>
                  </a:cubicBezTo>
                  <a:cubicBezTo>
                    <a:pt x="242" y="35"/>
                    <a:pt x="242" y="35"/>
                    <a:pt x="242" y="35"/>
                  </a:cubicBezTo>
                  <a:cubicBezTo>
                    <a:pt x="242" y="35"/>
                    <a:pt x="242" y="35"/>
                    <a:pt x="242" y="35"/>
                  </a:cubicBezTo>
                  <a:cubicBezTo>
                    <a:pt x="241" y="36"/>
                    <a:pt x="241" y="36"/>
                    <a:pt x="241" y="36"/>
                  </a:cubicBezTo>
                  <a:cubicBezTo>
                    <a:pt x="241" y="36"/>
                    <a:pt x="241" y="36"/>
                    <a:pt x="241" y="36"/>
                  </a:cubicBezTo>
                  <a:cubicBezTo>
                    <a:pt x="241" y="37"/>
                    <a:pt x="241" y="37"/>
                    <a:pt x="241" y="37"/>
                  </a:cubicBezTo>
                  <a:cubicBezTo>
                    <a:pt x="242" y="37"/>
                    <a:pt x="242" y="37"/>
                    <a:pt x="242" y="37"/>
                  </a:cubicBezTo>
                  <a:cubicBezTo>
                    <a:pt x="243" y="37"/>
                    <a:pt x="243" y="37"/>
                    <a:pt x="243" y="37"/>
                  </a:cubicBezTo>
                  <a:cubicBezTo>
                    <a:pt x="242" y="38"/>
                    <a:pt x="242" y="38"/>
                    <a:pt x="242" y="38"/>
                  </a:cubicBezTo>
                  <a:cubicBezTo>
                    <a:pt x="241" y="38"/>
                    <a:pt x="241" y="38"/>
                    <a:pt x="241" y="38"/>
                  </a:cubicBezTo>
                  <a:cubicBezTo>
                    <a:pt x="240" y="38"/>
                    <a:pt x="240" y="38"/>
                    <a:pt x="240" y="38"/>
                  </a:cubicBezTo>
                  <a:cubicBezTo>
                    <a:pt x="240" y="38"/>
                    <a:pt x="240" y="38"/>
                    <a:pt x="240" y="38"/>
                  </a:cubicBezTo>
                  <a:cubicBezTo>
                    <a:pt x="241" y="39"/>
                    <a:pt x="241" y="39"/>
                    <a:pt x="241" y="39"/>
                  </a:cubicBezTo>
                  <a:cubicBezTo>
                    <a:pt x="241" y="39"/>
                    <a:pt x="241" y="39"/>
                    <a:pt x="241" y="39"/>
                  </a:cubicBezTo>
                  <a:cubicBezTo>
                    <a:pt x="239" y="40"/>
                    <a:pt x="239" y="40"/>
                    <a:pt x="239" y="40"/>
                  </a:cubicBezTo>
                  <a:cubicBezTo>
                    <a:pt x="239" y="40"/>
                    <a:pt x="239" y="40"/>
                    <a:pt x="239" y="40"/>
                  </a:cubicBezTo>
                  <a:cubicBezTo>
                    <a:pt x="239" y="39"/>
                    <a:pt x="239" y="39"/>
                    <a:pt x="239" y="39"/>
                  </a:cubicBezTo>
                  <a:cubicBezTo>
                    <a:pt x="238" y="39"/>
                    <a:pt x="238" y="39"/>
                    <a:pt x="238" y="39"/>
                  </a:cubicBezTo>
                  <a:cubicBezTo>
                    <a:pt x="237" y="38"/>
                    <a:pt x="237" y="38"/>
                    <a:pt x="237" y="38"/>
                  </a:cubicBezTo>
                  <a:cubicBezTo>
                    <a:pt x="235" y="39"/>
                    <a:pt x="235" y="39"/>
                    <a:pt x="235" y="39"/>
                  </a:cubicBezTo>
                  <a:cubicBezTo>
                    <a:pt x="235" y="39"/>
                    <a:pt x="235" y="39"/>
                    <a:pt x="235" y="39"/>
                  </a:cubicBezTo>
                  <a:cubicBezTo>
                    <a:pt x="235" y="40"/>
                    <a:pt x="235" y="40"/>
                    <a:pt x="235" y="40"/>
                  </a:cubicBezTo>
                  <a:cubicBezTo>
                    <a:pt x="235" y="41"/>
                    <a:pt x="235" y="41"/>
                    <a:pt x="235" y="41"/>
                  </a:cubicBezTo>
                  <a:cubicBezTo>
                    <a:pt x="235" y="42"/>
                    <a:pt x="235" y="42"/>
                    <a:pt x="235" y="42"/>
                  </a:cubicBezTo>
                  <a:cubicBezTo>
                    <a:pt x="236" y="43"/>
                    <a:pt x="236" y="43"/>
                    <a:pt x="236" y="43"/>
                  </a:cubicBezTo>
                  <a:cubicBezTo>
                    <a:pt x="237" y="42"/>
                    <a:pt x="237" y="42"/>
                    <a:pt x="237" y="42"/>
                  </a:cubicBezTo>
                  <a:cubicBezTo>
                    <a:pt x="237" y="42"/>
                    <a:pt x="237" y="42"/>
                    <a:pt x="237" y="42"/>
                  </a:cubicBezTo>
                  <a:cubicBezTo>
                    <a:pt x="239" y="42"/>
                    <a:pt x="239" y="42"/>
                    <a:pt x="239" y="42"/>
                  </a:cubicBezTo>
                  <a:cubicBezTo>
                    <a:pt x="240" y="42"/>
                    <a:pt x="240" y="42"/>
                    <a:pt x="240" y="42"/>
                  </a:cubicBezTo>
                  <a:cubicBezTo>
                    <a:pt x="240" y="43"/>
                    <a:pt x="240" y="43"/>
                    <a:pt x="240" y="43"/>
                  </a:cubicBezTo>
                  <a:cubicBezTo>
                    <a:pt x="242" y="42"/>
                    <a:pt x="242" y="42"/>
                    <a:pt x="242" y="42"/>
                  </a:cubicBezTo>
                  <a:cubicBezTo>
                    <a:pt x="242" y="43"/>
                    <a:pt x="242" y="43"/>
                    <a:pt x="242" y="43"/>
                  </a:cubicBezTo>
                  <a:cubicBezTo>
                    <a:pt x="241" y="43"/>
                    <a:pt x="241" y="43"/>
                    <a:pt x="241" y="43"/>
                  </a:cubicBezTo>
                  <a:cubicBezTo>
                    <a:pt x="241" y="44"/>
                    <a:pt x="241" y="44"/>
                    <a:pt x="241" y="44"/>
                  </a:cubicBezTo>
                  <a:cubicBezTo>
                    <a:pt x="241" y="44"/>
                    <a:pt x="241" y="44"/>
                    <a:pt x="241" y="44"/>
                  </a:cubicBezTo>
                  <a:cubicBezTo>
                    <a:pt x="242" y="44"/>
                    <a:pt x="242" y="44"/>
                    <a:pt x="242" y="44"/>
                  </a:cubicBezTo>
                  <a:cubicBezTo>
                    <a:pt x="243" y="45"/>
                    <a:pt x="243" y="45"/>
                    <a:pt x="243" y="45"/>
                  </a:cubicBezTo>
                  <a:cubicBezTo>
                    <a:pt x="243" y="46"/>
                    <a:pt x="243" y="46"/>
                    <a:pt x="243" y="46"/>
                  </a:cubicBezTo>
                  <a:cubicBezTo>
                    <a:pt x="244" y="46"/>
                    <a:pt x="244" y="46"/>
                    <a:pt x="244" y="46"/>
                  </a:cubicBezTo>
                  <a:cubicBezTo>
                    <a:pt x="244" y="46"/>
                    <a:pt x="244" y="46"/>
                    <a:pt x="244" y="46"/>
                  </a:cubicBezTo>
                  <a:cubicBezTo>
                    <a:pt x="244" y="47"/>
                    <a:pt x="244" y="47"/>
                    <a:pt x="244" y="47"/>
                  </a:cubicBezTo>
                  <a:cubicBezTo>
                    <a:pt x="244" y="48"/>
                    <a:pt x="244" y="48"/>
                    <a:pt x="244" y="48"/>
                  </a:cubicBezTo>
                  <a:cubicBezTo>
                    <a:pt x="243" y="50"/>
                    <a:pt x="243" y="50"/>
                    <a:pt x="243" y="50"/>
                  </a:cubicBezTo>
                  <a:close/>
                  <a:moveTo>
                    <a:pt x="238" y="44"/>
                  </a:moveTo>
                  <a:cubicBezTo>
                    <a:pt x="238" y="44"/>
                    <a:pt x="238" y="44"/>
                    <a:pt x="238" y="44"/>
                  </a:cubicBezTo>
                  <a:cubicBezTo>
                    <a:pt x="239" y="43"/>
                    <a:pt x="239" y="43"/>
                    <a:pt x="239" y="43"/>
                  </a:cubicBezTo>
                  <a:cubicBezTo>
                    <a:pt x="240" y="43"/>
                    <a:pt x="240" y="43"/>
                    <a:pt x="240" y="43"/>
                  </a:cubicBezTo>
                  <a:cubicBezTo>
                    <a:pt x="240" y="44"/>
                    <a:pt x="240" y="44"/>
                    <a:pt x="240" y="44"/>
                  </a:cubicBezTo>
                  <a:cubicBezTo>
                    <a:pt x="239" y="44"/>
                    <a:pt x="239" y="44"/>
                    <a:pt x="239" y="44"/>
                  </a:cubicBezTo>
                  <a:cubicBezTo>
                    <a:pt x="238" y="45"/>
                    <a:pt x="238" y="45"/>
                    <a:pt x="238" y="45"/>
                  </a:cubicBezTo>
                  <a:cubicBezTo>
                    <a:pt x="238" y="44"/>
                    <a:pt x="238" y="44"/>
                    <a:pt x="238" y="44"/>
                  </a:cubicBezTo>
                  <a:close/>
                  <a:moveTo>
                    <a:pt x="236" y="49"/>
                  </a:moveTo>
                  <a:cubicBezTo>
                    <a:pt x="237" y="48"/>
                    <a:pt x="237" y="48"/>
                    <a:pt x="237" y="48"/>
                  </a:cubicBezTo>
                  <a:cubicBezTo>
                    <a:pt x="238" y="48"/>
                    <a:pt x="238" y="48"/>
                    <a:pt x="238" y="48"/>
                  </a:cubicBezTo>
                  <a:cubicBezTo>
                    <a:pt x="239" y="48"/>
                    <a:pt x="239" y="48"/>
                    <a:pt x="239" y="48"/>
                  </a:cubicBezTo>
                  <a:cubicBezTo>
                    <a:pt x="241" y="50"/>
                    <a:pt x="241" y="50"/>
                    <a:pt x="241" y="50"/>
                  </a:cubicBezTo>
                  <a:cubicBezTo>
                    <a:pt x="240" y="50"/>
                    <a:pt x="240" y="50"/>
                    <a:pt x="240" y="50"/>
                  </a:cubicBezTo>
                  <a:cubicBezTo>
                    <a:pt x="241" y="52"/>
                    <a:pt x="241" y="52"/>
                    <a:pt x="241" y="52"/>
                  </a:cubicBezTo>
                  <a:cubicBezTo>
                    <a:pt x="240" y="52"/>
                    <a:pt x="240" y="52"/>
                    <a:pt x="240" y="52"/>
                  </a:cubicBezTo>
                  <a:cubicBezTo>
                    <a:pt x="239" y="51"/>
                    <a:pt x="239" y="51"/>
                    <a:pt x="239" y="51"/>
                  </a:cubicBezTo>
                  <a:cubicBezTo>
                    <a:pt x="238" y="52"/>
                    <a:pt x="238" y="52"/>
                    <a:pt x="238" y="52"/>
                  </a:cubicBezTo>
                  <a:cubicBezTo>
                    <a:pt x="238" y="52"/>
                    <a:pt x="238" y="52"/>
                    <a:pt x="238" y="52"/>
                  </a:cubicBezTo>
                  <a:cubicBezTo>
                    <a:pt x="237" y="51"/>
                    <a:pt x="237" y="51"/>
                    <a:pt x="237" y="51"/>
                  </a:cubicBezTo>
                  <a:cubicBezTo>
                    <a:pt x="236" y="50"/>
                    <a:pt x="236" y="50"/>
                    <a:pt x="236" y="50"/>
                  </a:cubicBezTo>
                  <a:cubicBezTo>
                    <a:pt x="236" y="49"/>
                    <a:pt x="236" y="49"/>
                    <a:pt x="236" y="49"/>
                  </a:cubicBezTo>
                  <a:close/>
                  <a:moveTo>
                    <a:pt x="225" y="56"/>
                  </a:moveTo>
                  <a:cubicBezTo>
                    <a:pt x="226" y="55"/>
                    <a:pt x="226" y="55"/>
                    <a:pt x="226" y="55"/>
                  </a:cubicBezTo>
                  <a:cubicBezTo>
                    <a:pt x="227" y="55"/>
                    <a:pt x="227" y="55"/>
                    <a:pt x="227" y="55"/>
                  </a:cubicBezTo>
                  <a:cubicBezTo>
                    <a:pt x="227" y="56"/>
                    <a:pt x="227" y="56"/>
                    <a:pt x="227" y="56"/>
                  </a:cubicBezTo>
                  <a:cubicBezTo>
                    <a:pt x="226" y="56"/>
                    <a:pt x="226" y="56"/>
                    <a:pt x="226" y="56"/>
                  </a:cubicBezTo>
                  <a:cubicBezTo>
                    <a:pt x="225" y="56"/>
                    <a:pt x="225" y="56"/>
                    <a:pt x="225" y="56"/>
                  </a:cubicBezTo>
                  <a:close/>
                  <a:moveTo>
                    <a:pt x="224" y="55"/>
                  </a:moveTo>
                  <a:cubicBezTo>
                    <a:pt x="224" y="54"/>
                    <a:pt x="224" y="54"/>
                    <a:pt x="224" y="54"/>
                  </a:cubicBezTo>
                  <a:cubicBezTo>
                    <a:pt x="224" y="53"/>
                    <a:pt x="224" y="53"/>
                    <a:pt x="224" y="53"/>
                  </a:cubicBezTo>
                  <a:cubicBezTo>
                    <a:pt x="224" y="52"/>
                    <a:pt x="224" y="52"/>
                    <a:pt x="224" y="52"/>
                  </a:cubicBezTo>
                  <a:cubicBezTo>
                    <a:pt x="224" y="51"/>
                    <a:pt x="224" y="51"/>
                    <a:pt x="224" y="51"/>
                  </a:cubicBezTo>
                  <a:cubicBezTo>
                    <a:pt x="225" y="50"/>
                    <a:pt x="225" y="50"/>
                    <a:pt x="225" y="50"/>
                  </a:cubicBezTo>
                  <a:cubicBezTo>
                    <a:pt x="225" y="50"/>
                    <a:pt x="225" y="50"/>
                    <a:pt x="225" y="50"/>
                  </a:cubicBezTo>
                  <a:cubicBezTo>
                    <a:pt x="226" y="50"/>
                    <a:pt x="226" y="50"/>
                    <a:pt x="226" y="50"/>
                  </a:cubicBezTo>
                  <a:cubicBezTo>
                    <a:pt x="226" y="49"/>
                    <a:pt x="226" y="49"/>
                    <a:pt x="226" y="49"/>
                  </a:cubicBezTo>
                  <a:cubicBezTo>
                    <a:pt x="226" y="48"/>
                    <a:pt x="226" y="48"/>
                    <a:pt x="226" y="48"/>
                  </a:cubicBezTo>
                  <a:cubicBezTo>
                    <a:pt x="226" y="47"/>
                    <a:pt x="226" y="47"/>
                    <a:pt x="226" y="47"/>
                  </a:cubicBezTo>
                  <a:cubicBezTo>
                    <a:pt x="227" y="47"/>
                    <a:pt x="227" y="47"/>
                    <a:pt x="227" y="47"/>
                  </a:cubicBezTo>
                  <a:cubicBezTo>
                    <a:pt x="227" y="47"/>
                    <a:pt x="227" y="47"/>
                    <a:pt x="227" y="47"/>
                  </a:cubicBezTo>
                  <a:cubicBezTo>
                    <a:pt x="228" y="48"/>
                    <a:pt x="228" y="48"/>
                    <a:pt x="228" y="48"/>
                  </a:cubicBezTo>
                  <a:cubicBezTo>
                    <a:pt x="228" y="49"/>
                    <a:pt x="228" y="49"/>
                    <a:pt x="228" y="49"/>
                  </a:cubicBezTo>
                  <a:cubicBezTo>
                    <a:pt x="227" y="50"/>
                    <a:pt x="227" y="50"/>
                    <a:pt x="227" y="50"/>
                  </a:cubicBezTo>
                  <a:cubicBezTo>
                    <a:pt x="227" y="51"/>
                    <a:pt x="227" y="51"/>
                    <a:pt x="227" y="51"/>
                  </a:cubicBezTo>
                  <a:cubicBezTo>
                    <a:pt x="227" y="52"/>
                    <a:pt x="227" y="52"/>
                    <a:pt x="227" y="52"/>
                  </a:cubicBezTo>
                  <a:cubicBezTo>
                    <a:pt x="227" y="52"/>
                    <a:pt x="227" y="52"/>
                    <a:pt x="227" y="52"/>
                  </a:cubicBezTo>
                  <a:cubicBezTo>
                    <a:pt x="227" y="54"/>
                    <a:pt x="227" y="54"/>
                    <a:pt x="227" y="54"/>
                  </a:cubicBezTo>
                  <a:cubicBezTo>
                    <a:pt x="225" y="55"/>
                    <a:pt x="225" y="55"/>
                    <a:pt x="225" y="55"/>
                  </a:cubicBezTo>
                  <a:cubicBezTo>
                    <a:pt x="224" y="55"/>
                    <a:pt x="224" y="55"/>
                    <a:pt x="224" y="55"/>
                  </a:cubicBezTo>
                  <a:close/>
                  <a:moveTo>
                    <a:pt x="214" y="36"/>
                  </a:moveTo>
                  <a:cubicBezTo>
                    <a:pt x="214" y="36"/>
                    <a:pt x="214" y="36"/>
                    <a:pt x="214" y="36"/>
                  </a:cubicBezTo>
                  <a:cubicBezTo>
                    <a:pt x="213" y="35"/>
                    <a:pt x="213" y="35"/>
                    <a:pt x="213" y="35"/>
                  </a:cubicBezTo>
                  <a:cubicBezTo>
                    <a:pt x="214" y="34"/>
                    <a:pt x="214" y="34"/>
                    <a:pt x="214" y="34"/>
                  </a:cubicBezTo>
                  <a:cubicBezTo>
                    <a:pt x="213" y="34"/>
                    <a:pt x="213" y="34"/>
                    <a:pt x="213" y="34"/>
                  </a:cubicBezTo>
                  <a:cubicBezTo>
                    <a:pt x="212" y="34"/>
                    <a:pt x="212" y="34"/>
                    <a:pt x="212" y="34"/>
                  </a:cubicBezTo>
                  <a:cubicBezTo>
                    <a:pt x="212" y="34"/>
                    <a:pt x="212" y="34"/>
                    <a:pt x="212" y="34"/>
                  </a:cubicBezTo>
                  <a:cubicBezTo>
                    <a:pt x="211" y="34"/>
                    <a:pt x="211" y="34"/>
                    <a:pt x="211" y="34"/>
                  </a:cubicBezTo>
                  <a:cubicBezTo>
                    <a:pt x="210" y="34"/>
                    <a:pt x="210" y="34"/>
                    <a:pt x="210" y="34"/>
                  </a:cubicBezTo>
                  <a:cubicBezTo>
                    <a:pt x="210" y="34"/>
                    <a:pt x="210" y="34"/>
                    <a:pt x="210" y="34"/>
                  </a:cubicBezTo>
                  <a:cubicBezTo>
                    <a:pt x="210" y="33"/>
                    <a:pt x="210" y="33"/>
                    <a:pt x="210" y="33"/>
                  </a:cubicBezTo>
                  <a:cubicBezTo>
                    <a:pt x="210" y="33"/>
                    <a:pt x="210" y="33"/>
                    <a:pt x="210" y="33"/>
                  </a:cubicBezTo>
                  <a:cubicBezTo>
                    <a:pt x="211" y="32"/>
                    <a:pt x="211" y="32"/>
                    <a:pt x="211" y="32"/>
                  </a:cubicBezTo>
                  <a:cubicBezTo>
                    <a:pt x="211" y="32"/>
                    <a:pt x="211" y="32"/>
                    <a:pt x="211" y="32"/>
                  </a:cubicBezTo>
                  <a:cubicBezTo>
                    <a:pt x="212" y="32"/>
                    <a:pt x="212" y="32"/>
                    <a:pt x="212" y="32"/>
                  </a:cubicBezTo>
                  <a:cubicBezTo>
                    <a:pt x="215" y="31"/>
                    <a:pt x="215" y="31"/>
                    <a:pt x="215" y="31"/>
                  </a:cubicBezTo>
                  <a:cubicBezTo>
                    <a:pt x="216" y="31"/>
                    <a:pt x="216" y="31"/>
                    <a:pt x="216" y="31"/>
                  </a:cubicBezTo>
                  <a:cubicBezTo>
                    <a:pt x="217" y="32"/>
                    <a:pt x="217" y="32"/>
                    <a:pt x="217" y="32"/>
                  </a:cubicBezTo>
                  <a:cubicBezTo>
                    <a:pt x="217" y="32"/>
                    <a:pt x="217" y="32"/>
                    <a:pt x="217" y="32"/>
                  </a:cubicBezTo>
                  <a:cubicBezTo>
                    <a:pt x="218" y="32"/>
                    <a:pt x="218" y="32"/>
                    <a:pt x="218" y="32"/>
                  </a:cubicBezTo>
                  <a:cubicBezTo>
                    <a:pt x="219" y="31"/>
                    <a:pt x="219" y="31"/>
                    <a:pt x="219" y="31"/>
                  </a:cubicBezTo>
                  <a:cubicBezTo>
                    <a:pt x="221" y="31"/>
                    <a:pt x="221" y="31"/>
                    <a:pt x="221" y="31"/>
                  </a:cubicBezTo>
                  <a:cubicBezTo>
                    <a:pt x="221" y="31"/>
                    <a:pt x="221" y="31"/>
                    <a:pt x="221" y="31"/>
                  </a:cubicBezTo>
                  <a:cubicBezTo>
                    <a:pt x="221" y="31"/>
                    <a:pt x="221" y="31"/>
                    <a:pt x="221" y="31"/>
                  </a:cubicBezTo>
                  <a:cubicBezTo>
                    <a:pt x="222" y="31"/>
                    <a:pt x="222" y="31"/>
                    <a:pt x="222" y="31"/>
                  </a:cubicBezTo>
                  <a:cubicBezTo>
                    <a:pt x="222" y="32"/>
                    <a:pt x="222" y="32"/>
                    <a:pt x="222" y="32"/>
                  </a:cubicBezTo>
                  <a:cubicBezTo>
                    <a:pt x="223" y="32"/>
                    <a:pt x="223" y="32"/>
                    <a:pt x="223" y="32"/>
                  </a:cubicBezTo>
                  <a:cubicBezTo>
                    <a:pt x="223" y="33"/>
                    <a:pt x="223" y="33"/>
                    <a:pt x="223" y="33"/>
                  </a:cubicBezTo>
                  <a:cubicBezTo>
                    <a:pt x="222" y="34"/>
                    <a:pt x="222" y="34"/>
                    <a:pt x="222" y="34"/>
                  </a:cubicBezTo>
                  <a:cubicBezTo>
                    <a:pt x="222" y="35"/>
                    <a:pt x="222" y="35"/>
                    <a:pt x="222" y="35"/>
                  </a:cubicBezTo>
                  <a:cubicBezTo>
                    <a:pt x="222" y="37"/>
                    <a:pt x="222" y="37"/>
                    <a:pt x="222" y="37"/>
                  </a:cubicBezTo>
                  <a:cubicBezTo>
                    <a:pt x="221" y="37"/>
                    <a:pt x="221" y="37"/>
                    <a:pt x="221" y="37"/>
                  </a:cubicBezTo>
                  <a:cubicBezTo>
                    <a:pt x="220" y="38"/>
                    <a:pt x="220" y="38"/>
                    <a:pt x="220" y="38"/>
                  </a:cubicBezTo>
                  <a:cubicBezTo>
                    <a:pt x="219" y="38"/>
                    <a:pt x="219" y="38"/>
                    <a:pt x="219" y="38"/>
                  </a:cubicBezTo>
                  <a:cubicBezTo>
                    <a:pt x="218" y="38"/>
                    <a:pt x="218" y="38"/>
                    <a:pt x="218" y="38"/>
                  </a:cubicBezTo>
                  <a:cubicBezTo>
                    <a:pt x="218" y="37"/>
                    <a:pt x="218" y="37"/>
                    <a:pt x="218" y="37"/>
                  </a:cubicBezTo>
                  <a:cubicBezTo>
                    <a:pt x="217" y="38"/>
                    <a:pt x="217" y="38"/>
                    <a:pt x="217" y="38"/>
                  </a:cubicBezTo>
                  <a:cubicBezTo>
                    <a:pt x="216" y="36"/>
                    <a:pt x="216" y="36"/>
                    <a:pt x="216" y="36"/>
                  </a:cubicBezTo>
                  <a:cubicBezTo>
                    <a:pt x="216" y="36"/>
                    <a:pt x="216" y="36"/>
                    <a:pt x="216" y="36"/>
                  </a:cubicBezTo>
                  <a:cubicBezTo>
                    <a:pt x="215" y="35"/>
                    <a:pt x="215" y="35"/>
                    <a:pt x="215" y="35"/>
                  </a:cubicBezTo>
                  <a:cubicBezTo>
                    <a:pt x="215" y="35"/>
                    <a:pt x="215" y="35"/>
                    <a:pt x="215" y="35"/>
                  </a:cubicBezTo>
                  <a:cubicBezTo>
                    <a:pt x="215" y="36"/>
                    <a:pt x="215" y="36"/>
                    <a:pt x="215" y="36"/>
                  </a:cubicBezTo>
                  <a:cubicBezTo>
                    <a:pt x="214" y="36"/>
                    <a:pt x="214" y="36"/>
                    <a:pt x="214" y="36"/>
                  </a:cubicBezTo>
                  <a:close/>
                  <a:moveTo>
                    <a:pt x="202" y="42"/>
                  </a:moveTo>
                  <a:cubicBezTo>
                    <a:pt x="203" y="42"/>
                    <a:pt x="203" y="42"/>
                    <a:pt x="203" y="42"/>
                  </a:cubicBezTo>
                  <a:cubicBezTo>
                    <a:pt x="203" y="41"/>
                    <a:pt x="203" y="41"/>
                    <a:pt x="203" y="41"/>
                  </a:cubicBezTo>
                  <a:cubicBezTo>
                    <a:pt x="204" y="40"/>
                    <a:pt x="204" y="40"/>
                    <a:pt x="204" y="40"/>
                  </a:cubicBezTo>
                  <a:cubicBezTo>
                    <a:pt x="204" y="39"/>
                    <a:pt x="204" y="39"/>
                    <a:pt x="204" y="39"/>
                  </a:cubicBezTo>
                  <a:cubicBezTo>
                    <a:pt x="205" y="39"/>
                    <a:pt x="205" y="39"/>
                    <a:pt x="205" y="39"/>
                  </a:cubicBezTo>
                  <a:cubicBezTo>
                    <a:pt x="206" y="39"/>
                    <a:pt x="206" y="39"/>
                    <a:pt x="206" y="39"/>
                  </a:cubicBezTo>
                  <a:cubicBezTo>
                    <a:pt x="206" y="39"/>
                    <a:pt x="206" y="39"/>
                    <a:pt x="206" y="39"/>
                  </a:cubicBezTo>
                  <a:cubicBezTo>
                    <a:pt x="208" y="38"/>
                    <a:pt x="208" y="38"/>
                    <a:pt x="208" y="38"/>
                  </a:cubicBezTo>
                  <a:cubicBezTo>
                    <a:pt x="209" y="38"/>
                    <a:pt x="209" y="38"/>
                    <a:pt x="209" y="38"/>
                  </a:cubicBezTo>
                  <a:cubicBezTo>
                    <a:pt x="210" y="38"/>
                    <a:pt x="210" y="38"/>
                    <a:pt x="210" y="38"/>
                  </a:cubicBezTo>
                  <a:cubicBezTo>
                    <a:pt x="210" y="39"/>
                    <a:pt x="210" y="39"/>
                    <a:pt x="210" y="39"/>
                  </a:cubicBezTo>
                  <a:cubicBezTo>
                    <a:pt x="211" y="39"/>
                    <a:pt x="211" y="39"/>
                    <a:pt x="211" y="39"/>
                  </a:cubicBezTo>
                  <a:cubicBezTo>
                    <a:pt x="212" y="39"/>
                    <a:pt x="212" y="39"/>
                    <a:pt x="212" y="39"/>
                  </a:cubicBezTo>
                  <a:cubicBezTo>
                    <a:pt x="213" y="39"/>
                    <a:pt x="213" y="39"/>
                    <a:pt x="213" y="39"/>
                  </a:cubicBezTo>
                  <a:cubicBezTo>
                    <a:pt x="213" y="39"/>
                    <a:pt x="213" y="39"/>
                    <a:pt x="213" y="39"/>
                  </a:cubicBezTo>
                  <a:cubicBezTo>
                    <a:pt x="214" y="39"/>
                    <a:pt x="214" y="39"/>
                    <a:pt x="214" y="39"/>
                  </a:cubicBezTo>
                  <a:cubicBezTo>
                    <a:pt x="215" y="39"/>
                    <a:pt x="215" y="39"/>
                    <a:pt x="215" y="39"/>
                  </a:cubicBezTo>
                  <a:cubicBezTo>
                    <a:pt x="216" y="40"/>
                    <a:pt x="216" y="40"/>
                    <a:pt x="216" y="40"/>
                  </a:cubicBezTo>
                  <a:cubicBezTo>
                    <a:pt x="217" y="40"/>
                    <a:pt x="217" y="40"/>
                    <a:pt x="217" y="40"/>
                  </a:cubicBezTo>
                  <a:cubicBezTo>
                    <a:pt x="217" y="40"/>
                    <a:pt x="217" y="40"/>
                    <a:pt x="217" y="40"/>
                  </a:cubicBezTo>
                  <a:cubicBezTo>
                    <a:pt x="216" y="41"/>
                    <a:pt x="216" y="41"/>
                    <a:pt x="216" y="41"/>
                  </a:cubicBezTo>
                  <a:cubicBezTo>
                    <a:pt x="215" y="41"/>
                    <a:pt x="215" y="41"/>
                    <a:pt x="215" y="41"/>
                  </a:cubicBezTo>
                  <a:cubicBezTo>
                    <a:pt x="213" y="42"/>
                    <a:pt x="213" y="42"/>
                    <a:pt x="213" y="42"/>
                  </a:cubicBezTo>
                  <a:cubicBezTo>
                    <a:pt x="213" y="42"/>
                    <a:pt x="213" y="42"/>
                    <a:pt x="213" y="42"/>
                  </a:cubicBezTo>
                  <a:cubicBezTo>
                    <a:pt x="211" y="43"/>
                    <a:pt x="211" y="43"/>
                    <a:pt x="211" y="43"/>
                  </a:cubicBezTo>
                  <a:cubicBezTo>
                    <a:pt x="211" y="43"/>
                    <a:pt x="211" y="43"/>
                    <a:pt x="211" y="43"/>
                  </a:cubicBezTo>
                  <a:cubicBezTo>
                    <a:pt x="212" y="43"/>
                    <a:pt x="212" y="43"/>
                    <a:pt x="212" y="43"/>
                  </a:cubicBezTo>
                  <a:cubicBezTo>
                    <a:pt x="213" y="43"/>
                    <a:pt x="213" y="43"/>
                    <a:pt x="213" y="43"/>
                  </a:cubicBezTo>
                  <a:cubicBezTo>
                    <a:pt x="213" y="44"/>
                    <a:pt x="213" y="44"/>
                    <a:pt x="213" y="44"/>
                  </a:cubicBezTo>
                  <a:cubicBezTo>
                    <a:pt x="212" y="45"/>
                    <a:pt x="212" y="45"/>
                    <a:pt x="212" y="45"/>
                  </a:cubicBezTo>
                  <a:cubicBezTo>
                    <a:pt x="212" y="46"/>
                    <a:pt x="212" y="46"/>
                    <a:pt x="212" y="46"/>
                  </a:cubicBezTo>
                  <a:cubicBezTo>
                    <a:pt x="211" y="46"/>
                    <a:pt x="211" y="46"/>
                    <a:pt x="211" y="46"/>
                  </a:cubicBezTo>
                  <a:cubicBezTo>
                    <a:pt x="211" y="46"/>
                    <a:pt x="211" y="46"/>
                    <a:pt x="211" y="46"/>
                  </a:cubicBezTo>
                  <a:cubicBezTo>
                    <a:pt x="210" y="47"/>
                    <a:pt x="210" y="47"/>
                    <a:pt x="210" y="47"/>
                  </a:cubicBezTo>
                  <a:cubicBezTo>
                    <a:pt x="209" y="47"/>
                    <a:pt x="209" y="47"/>
                    <a:pt x="209" y="47"/>
                  </a:cubicBezTo>
                  <a:cubicBezTo>
                    <a:pt x="208" y="47"/>
                    <a:pt x="208" y="47"/>
                    <a:pt x="208" y="47"/>
                  </a:cubicBezTo>
                  <a:cubicBezTo>
                    <a:pt x="207" y="47"/>
                    <a:pt x="207" y="47"/>
                    <a:pt x="207" y="47"/>
                  </a:cubicBezTo>
                  <a:cubicBezTo>
                    <a:pt x="207" y="47"/>
                    <a:pt x="207" y="47"/>
                    <a:pt x="207" y="47"/>
                  </a:cubicBezTo>
                  <a:cubicBezTo>
                    <a:pt x="206" y="47"/>
                    <a:pt x="206" y="47"/>
                    <a:pt x="206" y="47"/>
                  </a:cubicBezTo>
                  <a:cubicBezTo>
                    <a:pt x="205" y="47"/>
                    <a:pt x="205" y="47"/>
                    <a:pt x="205" y="47"/>
                  </a:cubicBezTo>
                  <a:cubicBezTo>
                    <a:pt x="204" y="47"/>
                    <a:pt x="204" y="47"/>
                    <a:pt x="204" y="47"/>
                  </a:cubicBezTo>
                  <a:cubicBezTo>
                    <a:pt x="204" y="46"/>
                    <a:pt x="204" y="46"/>
                    <a:pt x="204" y="46"/>
                  </a:cubicBezTo>
                  <a:cubicBezTo>
                    <a:pt x="204" y="46"/>
                    <a:pt x="204" y="46"/>
                    <a:pt x="204" y="46"/>
                  </a:cubicBezTo>
                  <a:cubicBezTo>
                    <a:pt x="204" y="45"/>
                    <a:pt x="204" y="45"/>
                    <a:pt x="204" y="45"/>
                  </a:cubicBezTo>
                  <a:cubicBezTo>
                    <a:pt x="203" y="44"/>
                    <a:pt x="203" y="44"/>
                    <a:pt x="203" y="44"/>
                  </a:cubicBezTo>
                  <a:cubicBezTo>
                    <a:pt x="202" y="44"/>
                    <a:pt x="202" y="44"/>
                    <a:pt x="202" y="44"/>
                  </a:cubicBezTo>
                  <a:cubicBezTo>
                    <a:pt x="202" y="43"/>
                    <a:pt x="202" y="43"/>
                    <a:pt x="202" y="43"/>
                  </a:cubicBezTo>
                  <a:cubicBezTo>
                    <a:pt x="202" y="42"/>
                    <a:pt x="202" y="42"/>
                    <a:pt x="202" y="42"/>
                  </a:cubicBezTo>
                  <a:close/>
                  <a:moveTo>
                    <a:pt x="201" y="40"/>
                  </a:moveTo>
                  <a:cubicBezTo>
                    <a:pt x="201" y="40"/>
                    <a:pt x="201" y="40"/>
                    <a:pt x="201" y="40"/>
                  </a:cubicBezTo>
                  <a:cubicBezTo>
                    <a:pt x="203" y="40"/>
                    <a:pt x="203" y="40"/>
                    <a:pt x="203" y="40"/>
                  </a:cubicBezTo>
                  <a:cubicBezTo>
                    <a:pt x="203" y="39"/>
                    <a:pt x="203" y="39"/>
                    <a:pt x="203" y="39"/>
                  </a:cubicBezTo>
                  <a:cubicBezTo>
                    <a:pt x="203" y="38"/>
                    <a:pt x="203" y="38"/>
                    <a:pt x="203" y="38"/>
                  </a:cubicBezTo>
                  <a:cubicBezTo>
                    <a:pt x="204" y="37"/>
                    <a:pt x="204" y="37"/>
                    <a:pt x="204" y="37"/>
                  </a:cubicBezTo>
                  <a:cubicBezTo>
                    <a:pt x="203" y="37"/>
                    <a:pt x="203" y="37"/>
                    <a:pt x="203" y="37"/>
                  </a:cubicBezTo>
                  <a:cubicBezTo>
                    <a:pt x="204" y="36"/>
                    <a:pt x="204" y="36"/>
                    <a:pt x="204" y="36"/>
                  </a:cubicBezTo>
                  <a:cubicBezTo>
                    <a:pt x="203" y="36"/>
                    <a:pt x="203" y="36"/>
                    <a:pt x="203" y="36"/>
                  </a:cubicBezTo>
                  <a:cubicBezTo>
                    <a:pt x="203" y="36"/>
                    <a:pt x="203" y="36"/>
                    <a:pt x="203" y="36"/>
                  </a:cubicBezTo>
                  <a:cubicBezTo>
                    <a:pt x="202" y="35"/>
                    <a:pt x="202" y="35"/>
                    <a:pt x="202" y="35"/>
                  </a:cubicBezTo>
                  <a:cubicBezTo>
                    <a:pt x="201" y="36"/>
                    <a:pt x="201" y="36"/>
                    <a:pt x="201" y="36"/>
                  </a:cubicBezTo>
                  <a:cubicBezTo>
                    <a:pt x="201" y="36"/>
                    <a:pt x="201" y="36"/>
                    <a:pt x="201" y="36"/>
                  </a:cubicBezTo>
                  <a:cubicBezTo>
                    <a:pt x="200" y="37"/>
                    <a:pt x="200" y="37"/>
                    <a:pt x="200" y="37"/>
                  </a:cubicBezTo>
                  <a:cubicBezTo>
                    <a:pt x="200" y="38"/>
                    <a:pt x="200" y="38"/>
                    <a:pt x="200" y="38"/>
                  </a:cubicBezTo>
                  <a:cubicBezTo>
                    <a:pt x="200" y="38"/>
                    <a:pt x="200" y="38"/>
                    <a:pt x="200" y="38"/>
                  </a:cubicBezTo>
                  <a:cubicBezTo>
                    <a:pt x="201" y="40"/>
                    <a:pt x="201" y="40"/>
                    <a:pt x="201" y="40"/>
                  </a:cubicBezTo>
                  <a:close/>
                  <a:moveTo>
                    <a:pt x="276" y="99"/>
                  </a:moveTo>
                  <a:cubicBezTo>
                    <a:pt x="277" y="99"/>
                    <a:pt x="277" y="99"/>
                    <a:pt x="277" y="99"/>
                  </a:cubicBezTo>
                  <a:cubicBezTo>
                    <a:pt x="277" y="99"/>
                    <a:pt x="277" y="99"/>
                    <a:pt x="277" y="99"/>
                  </a:cubicBezTo>
                  <a:cubicBezTo>
                    <a:pt x="278" y="99"/>
                    <a:pt x="278" y="99"/>
                    <a:pt x="278" y="99"/>
                  </a:cubicBezTo>
                  <a:cubicBezTo>
                    <a:pt x="278" y="99"/>
                    <a:pt x="278" y="99"/>
                    <a:pt x="278" y="99"/>
                  </a:cubicBezTo>
                  <a:cubicBezTo>
                    <a:pt x="279" y="100"/>
                    <a:pt x="279" y="100"/>
                    <a:pt x="279" y="100"/>
                  </a:cubicBezTo>
                  <a:cubicBezTo>
                    <a:pt x="279" y="100"/>
                    <a:pt x="279" y="100"/>
                    <a:pt x="279" y="100"/>
                  </a:cubicBezTo>
                  <a:cubicBezTo>
                    <a:pt x="281" y="99"/>
                    <a:pt x="281" y="99"/>
                    <a:pt x="281" y="99"/>
                  </a:cubicBezTo>
                  <a:cubicBezTo>
                    <a:pt x="282" y="99"/>
                    <a:pt x="282" y="99"/>
                    <a:pt x="282" y="99"/>
                  </a:cubicBezTo>
                  <a:cubicBezTo>
                    <a:pt x="283" y="99"/>
                    <a:pt x="283" y="99"/>
                    <a:pt x="283" y="99"/>
                  </a:cubicBezTo>
                  <a:cubicBezTo>
                    <a:pt x="284" y="99"/>
                    <a:pt x="284" y="99"/>
                    <a:pt x="284" y="99"/>
                  </a:cubicBezTo>
                  <a:cubicBezTo>
                    <a:pt x="284" y="100"/>
                    <a:pt x="284" y="100"/>
                    <a:pt x="284" y="100"/>
                  </a:cubicBezTo>
                  <a:cubicBezTo>
                    <a:pt x="285" y="99"/>
                    <a:pt x="285" y="99"/>
                    <a:pt x="285" y="99"/>
                  </a:cubicBezTo>
                  <a:cubicBezTo>
                    <a:pt x="285" y="99"/>
                    <a:pt x="285" y="99"/>
                    <a:pt x="285" y="99"/>
                  </a:cubicBezTo>
                  <a:cubicBezTo>
                    <a:pt x="285" y="98"/>
                    <a:pt x="285" y="98"/>
                    <a:pt x="285" y="98"/>
                  </a:cubicBezTo>
                  <a:cubicBezTo>
                    <a:pt x="286" y="98"/>
                    <a:pt x="286" y="98"/>
                    <a:pt x="286" y="98"/>
                  </a:cubicBezTo>
                  <a:cubicBezTo>
                    <a:pt x="286" y="97"/>
                    <a:pt x="286" y="97"/>
                    <a:pt x="286" y="97"/>
                  </a:cubicBezTo>
                  <a:cubicBezTo>
                    <a:pt x="285" y="96"/>
                    <a:pt x="285" y="96"/>
                    <a:pt x="285" y="96"/>
                  </a:cubicBezTo>
                  <a:cubicBezTo>
                    <a:pt x="285" y="95"/>
                    <a:pt x="285" y="95"/>
                    <a:pt x="285" y="95"/>
                  </a:cubicBezTo>
                  <a:cubicBezTo>
                    <a:pt x="286" y="96"/>
                    <a:pt x="286" y="96"/>
                    <a:pt x="286" y="96"/>
                  </a:cubicBezTo>
                  <a:cubicBezTo>
                    <a:pt x="286" y="96"/>
                    <a:pt x="286" y="96"/>
                    <a:pt x="286" y="96"/>
                  </a:cubicBezTo>
                  <a:cubicBezTo>
                    <a:pt x="287" y="97"/>
                    <a:pt x="287" y="97"/>
                    <a:pt x="287" y="97"/>
                  </a:cubicBezTo>
                  <a:cubicBezTo>
                    <a:pt x="287" y="97"/>
                    <a:pt x="287" y="97"/>
                    <a:pt x="287" y="97"/>
                  </a:cubicBezTo>
                  <a:cubicBezTo>
                    <a:pt x="288" y="97"/>
                    <a:pt x="288" y="97"/>
                    <a:pt x="288" y="97"/>
                  </a:cubicBezTo>
                  <a:cubicBezTo>
                    <a:pt x="288" y="97"/>
                    <a:pt x="288" y="97"/>
                    <a:pt x="288" y="97"/>
                  </a:cubicBezTo>
                  <a:cubicBezTo>
                    <a:pt x="289" y="97"/>
                    <a:pt x="289" y="97"/>
                    <a:pt x="289" y="97"/>
                  </a:cubicBezTo>
                  <a:cubicBezTo>
                    <a:pt x="289" y="97"/>
                    <a:pt x="289" y="97"/>
                    <a:pt x="289" y="97"/>
                  </a:cubicBezTo>
                  <a:cubicBezTo>
                    <a:pt x="289" y="96"/>
                    <a:pt x="289" y="96"/>
                    <a:pt x="289" y="96"/>
                  </a:cubicBezTo>
                  <a:cubicBezTo>
                    <a:pt x="289" y="95"/>
                    <a:pt x="289" y="95"/>
                    <a:pt x="289" y="95"/>
                  </a:cubicBezTo>
                  <a:cubicBezTo>
                    <a:pt x="288" y="95"/>
                    <a:pt x="288" y="95"/>
                    <a:pt x="288" y="95"/>
                  </a:cubicBezTo>
                  <a:cubicBezTo>
                    <a:pt x="287" y="95"/>
                    <a:pt x="287" y="95"/>
                    <a:pt x="287" y="95"/>
                  </a:cubicBezTo>
                  <a:cubicBezTo>
                    <a:pt x="286" y="95"/>
                    <a:pt x="286" y="95"/>
                    <a:pt x="286" y="95"/>
                  </a:cubicBezTo>
                  <a:cubicBezTo>
                    <a:pt x="286" y="95"/>
                    <a:pt x="286" y="95"/>
                    <a:pt x="286" y="95"/>
                  </a:cubicBezTo>
                  <a:cubicBezTo>
                    <a:pt x="286" y="94"/>
                    <a:pt x="286" y="94"/>
                    <a:pt x="286" y="94"/>
                  </a:cubicBezTo>
                  <a:cubicBezTo>
                    <a:pt x="287" y="94"/>
                    <a:pt x="287" y="94"/>
                    <a:pt x="287" y="94"/>
                  </a:cubicBezTo>
                  <a:cubicBezTo>
                    <a:pt x="288" y="94"/>
                    <a:pt x="288" y="94"/>
                    <a:pt x="288" y="94"/>
                  </a:cubicBezTo>
                  <a:cubicBezTo>
                    <a:pt x="288" y="93"/>
                    <a:pt x="288" y="93"/>
                    <a:pt x="288" y="93"/>
                  </a:cubicBezTo>
                  <a:cubicBezTo>
                    <a:pt x="289" y="94"/>
                    <a:pt x="289" y="94"/>
                    <a:pt x="289" y="94"/>
                  </a:cubicBezTo>
                  <a:cubicBezTo>
                    <a:pt x="289" y="94"/>
                    <a:pt x="289" y="94"/>
                    <a:pt x="289" y="94"/>
                  </a:cubicBezTo>
                  <a:cubicBezTo>
                    <a:pt x="290" y="93"/>
                    <a:pt x="290" y="93"/>
                    <a:pt x="290" y="93"/>
                  </a:cubicBezTo>
                  <a:cubicBezTo>
                    <a:pt x="290" y="93"/>
                    <a:pt x="290" y="93"/>
                    <a:pt x="290" y="93"/>
                  </a:cubicBezTo>
                  <a:cubicBezTo>
                    <a:pt x="290" y="92"/>
                    <a:pt x="290" y="92"/>
                    <a:pt x="290" y="92"/>
                  </a:cubicBezTo>
                  <a:cubicBezTo>
                    <a:pt x="290" y="91"/>
                    <a:pt x="290" y="91"/>
                    <a:pt x="290" y="91"/>
                  </a:cubicBezTo>
                  <a:cubicBezTo>
                    <a:pt x="290" y="91"/>
                    <a:pt x="290" y="91"/>
                    <a:pt x="290" y="91"/>
                  </a:cubicBezTo>
                  <a:cubicBezTo>
                    <a:pt x="291" y="91"/>
                    <a:pt x="291" y="91"/>
                    <a:pt x="291" y="91"/>
                  </a:cubicBezTo>
                  <a:cubicBezTo>
                    <a:pt x="289" y="91"/>
                    <a:pt x="289" y="91"/>
                    <a:pt x="289" y="91"/>
                  </a:cubicBezTo>
                  <a:cubicBezTo>
                    <a:pt x="289" y="91"/>
                    <a:pt x="289" y="91"/>
                    <a:pt x="289" y="91"/>
                  </a:cubicBezTo>
                  <a:cubicBezTo>
                    <a:pt x="289" y="90"/>
                    <a:pt x="289" y="90"/>
                    <a:pt x="289" y="90"/>
                  </a:cubicBezTo>
                  <a:cubicBezTo>
                    <a:pt x="289" y="90"/>
                    <a:pt x="289" y="90"/>
                    <a:pt x="289" y="90"/>
                  </a:cubicBezTo>
                  <a:cubicBezTo>
                    <a:pt x="290" y="89"/>
                    <a:pt x="290" y="89"/>
                    <a:pt x="290" y="89"/>
                  </a:cubicBezTo>
                  <a:cubicBezTo>
                    <a:pt x="289" y="89"/>
                    <a:pt x="289" y="89"/>
                    <a:pt x="289" y="89"/>
                  </a:cubicBezTo>
                  <a:cubicBezTo>
                    <a:pt x="287" y="89"/>
                    <a:pt x="287" y="89"/>
                    <a:pt x="287" y="89"/>
                  </a:cubicBezTo>
                  <a:cubicBezTo>
                    <a:pt x="287" y="88"/>
                    <a:pt x="287" y="88"/>
                    <a:pt x="287" y="88"/>
                  </a:cubicBezTo>
                  <a:cubicBezTo>
                    <a:pt x="287" y="88"/>
                    <a:pt x="287" y="88"/>
                    <a:pt x="287" y="88"/>
                  </a:cubicBezTo>
                  <a:cubicBezTo>
                    <a:pt x="287" y="88"/>
                    <a:pt x="287" y="88"/>
                    <a:pt x="287" y="88"/>
                  </a:cubicBezTo>
                  <a:cubicBezTo>
                    <a:pt x="287" y="87"/>
                    <a:pt x="287" y="87"/>
                    <a:pt x="287" y="87"/>
                  </a:cubicBezTo>
                  <a:cubicBezTo>
                    <a:pt x="286" y="86"/>
                    <a:pt x="286" y="86"/>
                    <a:pt x="286" y="86"/>
                  </a:cubicBezTo>
                  <a:cubicBezTo>
                    <a:pt x="285" y="86"/>
                    <a:pt x="285" y="86"/>
                    <a:pt x="285" y="86"/>
                  </a:cubicBezTo>
                  <a:cubicBezTo>
                    <a:pt x="284" y="86"/>
                    <a:pt x="284" y="86"/>
                    <a:pt x="284" y="86"/>
                  </a:cubicBezTo>
                  <a:cubicBezTo>
                    <a:pt x="283" y="86"/>
                    <a:pt x="283" y="86"/>
                    <a:pt x="283" y="86"/>
                  </a:cubicBezTo>
                  <a:cubicBezTo>
                    <a:pt x="282" y="87"/>
                    <a:pt x="282" y="87"/>
                    <a:pt x="282" y="87"/>
                  </a:cubicBezTo>
                  <a:cubicBezTo>
                    <a:pt x="280" y="86"/>
                    <a:pt x="280" y="86"/>
                    <a:pt x="280" y="86"/>
                  </a:cubicBezTo>
                  <a:cubicBezTo>
                    <a:pt x="280" y="85"/>
                    <a:pt x="280" y="85"/>
                    <a:pt x="280" y="85"/>
                  </a:cubicBezTo>
                  <a:cubicBezTo>
                    <a:pt x="279" y="85"/>
                    <a:pt x="279" y="85"/>
                    <a:pt x="279" y="85"/>
                  </a:cubicBezTo>
                  <a:cubicBezTo>
                    <a:pt x="279" y="85"/>
                    <a:pt x="279" y="85"/>
                    <a:pt x="279" y="85"/>
                  </a:cubicBezTo>
                  <a:cubicBezTo>
                    <a:pt x="278" y="85"/>
                    <a:pt x="278" y="85"/>
                    <a:pt x="278" y="85"/>
                  </a:cubicBezTo>
                  <a:cubicBezTo>
                    <a:pt x="278" y="85"/>
                    <a:pt x="278" y="85"/>
                    <a:pt x="278" y="85"/>
                  </a:cubicBezTo>
                  <a:cubicBezTo>
                    <a:pt x="277" y="85"/>
                    <a:pt x="277" y="85"/>
                    <a:pt x="277" y="85"/>
                  </a:cubicBezTo>
                  <a:cubicBezTo>
                    <a:pt x="276" y="86"/>
                    <a:pt x="276" y="86"/>
                    <a:pt x="276" y="86"/>
                  </a:cubicBezTo>
                  <a:cubicBezTo>
                    <a:pt x="276" y="86"/>
                    <a:pt x="276" y="86"/>
                    <a:pt x="276" y="86"/>
                  </a:cubicBezTo>
                  <a:cubicBezTo>
                    <a:pt x="275" y="85"/>
                    <a:pt x="275" y="85"/>
                    <a:pt x="275" y="85"/>
                  </a:cubicBezTo>
                  <a:cubicBezTo>
                    <a:pt x="274" y="86"/>
                    <a:pt x="274" y="86"/>
                    <a:pt x="274" y="86"/>
                  </a:cubicBezTo>
                  <a:cubicBezTo>
                    <a:pt x="273" y="86"/>
                    <a:pt x="273" y="86"/>
                    <a:pt x="273" y="86"/>
                  </a:cubicBezTo>
                  <a:cubicBezTo>
                    <a:pt x="273" y="86"/>
                    <a:pt x="273" y="86"/>
                    <a:pt x="273" y="86"/>
                  </a:cubicBezTo>
                  <a:cubicBezTo>
                    <a:pt x="273" y="87"/>
                    <a:pt x="273" y="87"/>
                    <a:pt x="273" y="87"/>
                  </a:cubicBezTo>
                  <a:cubicBezTo>
                    <a:pt x="273" y="86"/>
                    <a:pt x="273" y="86"/>
                    <a:pt x="273" y="86"/>
                  </a:cubicBezTo>
                  <a:cubicBezTo>
                    <a:pt x="273" y="86"/>
                    <a:pt x="273" y="86"/>
                    <a:pt x="273" y="86"/>
                  </a:cubicBezTo>
                  <a:cubicBezTo>
                    <a:pt x="272" y="86"/>
                    <a:pt x="272" y="86"/>
                    <a:pt x="272" y="86"/>
                  </a:cubicBezTo>
                  <a:cubicBezTo>
                    <a:pt x="270" y="86"/>
                    <a:pt x="270" y="86"/>
                    <a:pt x="270" y="86"/>
                  </a:cubicBezTo>
                  <a:cubicBezTo>
                    <a:pt x="270" y="86"/>
                    <a:pt x="270" y="86"/>
                    <a:pt x="270" y="86"/>
                  </a:cubicBezTo>
                  <a:cubicBezTo>
                    <a:pt x="270" y="86"/>
                    <a:pt x="270" y="86"/>
                    <a:pt x="270" y="86"/>
                  </a:cubicBezTo>
                  <a:cubicBezTo>
                    <a:pt x="270" y="87"/>
                    <a:pt x="270" y="87"/>
                    <a:pt x="270" y="87"/>
                  </a:cubicBezTo>
                  <a:cubicBezTo>
                    <a:pt x="271" y="88"/>
                    <a:pt x="271" y="88"/>
                    <a:pt x="271" y="88"/>
                  </a:cubicBezTo>
                  <a:cubicBezTo>
                    <a:pt x="270" y="87"/>
                    <a:pt x="270" y="87"/>
                    <a:pt x="270" y="87"/>
                  </a:cubicBezTo>
                  <a:cubicBezTo>
                    <a:pt x="270" y="87"/>
                    <a:pt x="270" y="87"/>
                    <a:pt x="270" y="87"/>
                  </a:cubicBezTo>
                  <a:cubicBezTo>
                    <a:pt x="269" y="87"/>
                    <a:pt x="269" y="87"/>
                    <a:pt x="269" y="87"/>
                  </a:cubicBezTo>
                  <a:cubicBezTo>
                    <a:pt x="268" y="87"/>
                    <a:pt x="268" y="87"/>
                    <a:pt x="268" y="87"/>
                  </a:cubicBezTo>
                  <a:cubicBezTo>
                    <a:pt x="267" y="87"/>
                    <a:pt x="267" y="87"/>
                    <a:pt x="267" y="87"/>
                  </a:cubicBezTo>
                  <a:cubicBezTo>
                    <a:pt x="268" y="86"/>
                    <a:pt x="268" y="86"/>
                    <a:pt x="268" y="86"/>
                  </a:cubicBezTo>
                  <a:cubicBezTo>
                    <a:pt x="268" y="86"/>
                    <a:pt x="268" y="86"/>
                    <a:pt x="268" y="86"/>
                  </a:cubicBezTo>
                  <a:cubicBezTo>
                    <a:pt x="267" y="85"/>
                    <a:pt x="267" y="85"/>
                    <a:pt x="267" y="85"/>
                  </a:cubicBezTo>
                  <a:cubicBezTo>
                    <a:pt x="267" y="84"/>
                    <a:pt x="267" y="84"/>
                    <a:pt x="267" y="84"/>
                  </a:cubicBezTo>
                  <a:cubicBezTo>
                    <a:pt x="267" y="84"/>
                    <a:pt x="267" y="84"/>
                    <a:pt x="267" y="84"/>
                  </a:cubicBezTo>
                  <a:cubicBezTo>
                    <a:pt x="266" y="84"/>
                    <a:pt x="266" y="84"/>
                    <a:pt x="266" y="84"/>
                  </a:cubicBezTo>
                  <a:cubicBezTo>
                    <a:pt x="266" y="85"/>
                    <a:pt x="266" y="85"/>
                    <a:pt x="266" y="85"/>
                  </a:cubicBezTo>
                  <a:cubicBezTo>
                    <a:pt x="266" y="85"/>
                    <a:pt x="266" y="85"/>
                    <a:pt x="266" y="85"/>
                  </a:cubicBezTo>
                  <a:cubicBezTo>
                    <a:pt x="265" y="85"/>
                    <a:pt x="265" y="85"/>
                    <a:pt x="265" y="85"/>
                  </a:cubicBezTo>
                  <a:cubicBezTo>
                    <a:pt x="266" y="85"/>
                    <a:pt x="266" y="85"/>
                    <a:pt x="266" y="85"/>
                  </a:cubicBezTo>
                  <a:cubicBezTo>
                    <a:pt x="266" y="84"/>
                    <a:pt x="266" y="84"/>
                    <a:pt x="266" y="84"/>
                  </a:cubicBezTo>
                  <a:cubicBezTo>
                    <a:pt x="265" y="84"/>
                    <a:pt x="265" y="84"/>
                    <a:pt x="265" y="84"/>
                  </a:cubicBezTo>
                  <a:cubicBezTo>
                    <a:pt x="264" y="84"/>
                    <a:pt x="264" y="84"/>
                    <a:pt x="264" y="84"/>
                  </a:cubicBezTo>
                  <a:cubicBezTo>
                    <a:pt x="264" y="84"/>
                    <a:pt x="264" y="84"/>
                    <a:pt x="264" y="84"/>
                  </a:cubicBezTo>
                  <a:cubicBezTo>
                    <a:pt x="264" y="84"/>
                    <a:pt x="264" y="84"/>
                    <a:pt x="264" y="84"/>
                  </a:cubicBezTo>
                  <a:cubicBezTo>
                    <a:pt x="264" y="83"/>
                    <a:pt x="264" y="83"/>
                    <a:pt x="264" y="83"/>
                  </a:cubicBezTo>
                  <a:cubicBezTo>
                    <a:pt x="264" y="82"/>
                    <a:pt x="264" y="82"/>
                    <a:pt x="264" y="82"/>
                  </a:cubicBezTo>
                  <a:cubicBezTo>
                    <a:pt x="263" y="83"/>
                    <a:pt x="263" y="83"/>
                    <a:pt x="263" y="83"/>
                  </a:cubicBezTo>
                  <a:cubicBezTo>
                    <a:pt x="262" y="84"/>
                    <a:pt x="262" y="84"/>
                    <a:pt x="262" y="84"/>
                  </a:cubicBezTo>
                  <a:cubicBezTo>
                    <a:pt x="262" y="85"/>
                    <a:pt x="262" y="85"/>
                    <a:pt x="262" y="85"/>
                  </a:cubicBezTo>
                  <a:cubicBezTo>
                    <a:pt x="261" y="85"/>
                    <a:pt x="261" y="85"/>
                    <a:pt x="261" y="85"/>
                  </a:cubicBezTo>
                  <a:cubicBezTo>
                    <a:pt x="261" y="84"/>
                    <a:pt x="261" y="84"/>
                    <a:pt x="261" y="84"/>
                  </a:cubicBezTo>
                  <a:cubicBezTo>
                    <a:pt x="261" y="83"/>
                    <a:pt x="261" y="83"/>
                    <a:pt x="261" y="83"/>
                  </a:cubicBezTo>
                  <a:cubicBezTo>
                    <a:pt x="261" y="83"/>
                    <a:pt x="261" y="83"/>
                    <a:pt x="261" y="83"/>
                  </a:cubicBezTo>
                  <a:cubicBezTo>
                    <a:pt x="262" y="82"/>
                    <a:pt x="262" y="82"/>
                    <a:pt x="262" y="82"/>
                  </a:cubicBezTo>
                  <a:cubicBezTo>
                    <a:pt x="261" y="81"/>
                    <a:pt x="261" y="81"/>
                    <a:pt x="261" y="81"/>
                  </a:cubicBezTo>
                  <a:cubicBezTo>
                    <a:pt x="260" y="81"/>
                    <a:pt x="260" y="81"/>
                    <a:pt x="260" y="81"/>
                  </a:cubicBezTo>
                  <a:cubicBezTo>
                    <a:pt x="260" y="81"/>
                    <a:pt x="260" y="81"/>
                    <a:pt x="260" y="81"/>
                  </a:cubicBezTo>
                  <a:cubicBezTo>
                    <a:pt x="261" y="81"/>
                    <a:pt x="261" y="81"/>
                    <a:pt x="261" y="81"/>
                  </a:cubicBezTo>
                  <a:cubicBezTo>
                    <a:pt x="261" y="80"/>
                    <a:pt x="261" y="80"/>
                    <a:pt x="261" y="80"/>
                  </a:cubicBezTo>
                  <a:cubicBezTo>
                    <a:pt x="261" y="79"/>
                    <a:pt x="261" y="79"/>
                    <a:pt x="261" y="79"/>
                  </a:cubicBezTo>
                  <a:cubicBezTo>
                    <a:pt x="261" y="79"/>
                    <a:pt x="261" y="79"/>
                    <a:pt x="261" y="79"/>
                  </a:cubicBezTo>
                  <a:cubicBezTo>
                    <a:pt x="260" y="79"/>
                    <a:pt x="260" y="79"/>
                    <a:pt x="260" y="79"/>
                  </a:cubicBezTo>
                  <a:cubicBezTo>
                    <a:pt x="260" y="79"/>
                    <a:pt x="260" y="79"/>
                    <a:pt x="260" y="79"/>
                  </a:cubicBezTo>
                  <a:cubicBezTo>
                    <a:pt x="259" y="79"/>
                    <a:pt x="259" y="79"/>
                    <a:pt x="259" y="79"/>
                  </a:cubicBezTo>
                  <a:cubicBezTo>
                    <a:pt x="259" y="79"/>
                    <a:pt x="259" y="79"/>
                    <a:pt x="259" y="79"/>
                  </a:cubicBezTo>
                  <a:cubicBezTo>
                    <a:pt x="259" y="79"/>
                    <a:pt x="259" y="79"/>
                    <a:pt x="259" y="79"/>
                  </a:cubicBezTo>
                  <a:cubicBezTo>
                    <a:pt x="258" y="79"/>
                    <a:pt x="258" y="79"/>
                    <a:pt x="258" y="79"/>
                  </a:cubicBezTo>
                  <a:cubicBezTo>
                    <a:pt x="258" y="79"/>
                    <a:pt x="258" y="79"/>
                    <a:pt x="258" y="79"/>
                  </a:cubicBezTo>
                  <a:cubicBezTo>
                    <a:pt x="257" y="79"/>
                    <a:pt x="257" y="79"/>
                    <a:pt x="257" y="79"/>
                  </a:cubicBezTo>
                  <a:cubicBezTo>
                    <a:pt x="257" y="79"/>
                    <a:pt x="257" y="79"/>
                    <a:pt x="257" y="79"/>
                  </a:cubicBezTo>
                  <a:cubicBezTo>
                    <a:pt x="257" y="79"/>
                    <a:pt x="257" y="79"/>
                    <a:pt x="257" y="79"/>
                  </a:cubicBezTo>
                  <a:cubicBezTo>
                    <a:pt x="258" y="78"/>
                    <a:pt x="258" y="78"/>
                    <a:pt x="258" y="78"/>
                  </a:cubicBezTo>
                  <a:cubicBezTo>
                    <a:pt x="258" y="77"/>
                    <a:pt x="258" y="77"/>
                    <a:pt x="258" y="77"/>
                  </a:cubicBezTo>
                  <a:cubicBezTo>
                    <a:pt x="259" y="77"/>
                    <a:pt x="259" y="77"/>
                    <a:pt x="259" y="77"/>
                  </a:cubicBezTo>
                  <a:cubicBezTo>
                    <a:pt x="259" y="78"/>
                    <a:pt x="259" y="78"/>
                    <a:pt x="259" y="78"/>
                  </a:cubicBezTo>
                  <a:cubicBezTo>
                    <a:pt x="261" y="78"/>
                    <a:pt x="261" y="78"/>
                    <a:pt x="261" y="78"/>
                  </a:cubicBezTo>
                  <a:cubicBezTo>
                    <a:pt x="260" y="78"/>
                    <a:pt x="260" y="78"/>
                    <a:pt x="260" y="78"/>
                  </a:cubicBezTo>
                  <a:cubicBezTo>
                    <a:pt x="260" y="77"/>
                    <a:pt x="260" y="77"/>
                    <a:pt x="260" y="77"/>
                  </a:cubicBezTo>
                  <a:cubicBezTo>
                    <a:pt x="259" y="77"/>
                    <a:pt x="259" y="77"/>
                    <a:pt x="259" y="77"/>
                  </a:cubicBezTo>
                  <a:cubicBezTo>
                    <a:pt x="259" y="77"/>
                    <a:pt x="259" y="77"/>
                    <a:pt x="259" y="77"/>
                  </a:cubicBezTo>
                  <a:cubicBezTo>
                    <a:pt x="258" y="76"/>
                    <a:pt x="258" y="76"/>
                    <a:pt x="258" y="76"/>
                  </a:cubicBezTo>
                  <a:cubicBezTo>
                    <a:pt x="257" y="75"/>
                    <a:pt x="257" y="75"/>
                    <a:pt x="257" y="75"/>
                  </a:cubicBezTo>
                  <a:cubicBezTo>
                    <a:pt x="258" y="75"/>
                    <a:pt x="258" y="75"/>
                    <a:pt x="258" y="75"/>
                  </a:cubicBezTo>
                  <a:cubicBezTo>
                    <a:pt x="258" y="75"/>
                    <a:pt x="258" y="75"/>
                    <a:pt x="258" y="75"/>
                  </a:cubicBezTo>
                  <a:cubicBezTo>
                    <a:pt x="258" y="75"/>
                    <a:pt x="258" y="75"/>
                    <a:pt x="258" y="75"/>
                  </a:cubicBezTo>
                  <a:cubicBezTo>
                    <a:pt x="259" y="75"/>
                    <a:pt x="259" y="75"/>
                    <a:pt x="259" y="75"/>
                  </a:cubicBezTo>
                  <a:cubicBezTo>
                    <a:pt x="260" y="76"/>
                    <a:pt x="260" y="76"/>
                    <a:pt x="260" y="76"/>
                  </a:cubicBezTo>
                  <a:cubicBezTo>
                    <a:pt x="261" y="76"/>
                    <a:pt x="261" y="76"/>
                    <a:pt x="261" y="76"/>
                  </a:cubicBezTo>
                  <a:cubicBezTo>
                    <a:pt x="261" y="77"/>
                    <a:pt x="261" y="77"/>
                    <a:pt x="261" y="77"/>
                  </a:cubicBezTo>
                  <a:cubicBezTo>
                    <a:pt x="262" y="77"/>
                    <a:pt x="262" y="77"/>
                    <a:pt x="262" y="77"/>
                  </a:cubicBezTo>
                  <a:cubicBezTo>
                    <a:pt x="262" y="77"/>
                    <a:pt x="262" y="77"/>
                    <a:pt x="262" y="77"/>
                  </a:cubicBezTo>
                  <a:cubicBezTo>
                    <a:pt x="264" y="77"/>
                    <a:pt x="264" y="77"/>
                    <a:pt x="264" y="77"/>
                  </a:cubicBezTo>
                  <a:cubicBezTo>
                    <a:pt x="265" y="77"/>
                    <a:pt x="265" y="77"/>
                    <a:pt x="265" y="77"/>
                  </a:cubicBezTo>
                  <a:cubicBezTo>
                    <a:pt x="265" y="77"/>
                    <a:pt x="265" y="77"/>
                    <a:pt x="265" y="77"/>
                  </a:cubicBezTo>
                  <a:cubicBezTo>
                    <a:pt x="265" y="76"/>
                    <a:pt x="265" y="76"/>
                    <a:pt x="265" y="76"/>
                  </a:cubicBezTo>
                  <a:cubicBezTo>
                    <a:pt x="263" y="75"/>
                    <a:pt x="263" y="75"/>
                    <a:pt x="263" y="75"/>
                  </a:cubicBezTo>
                  <a:cubicBezTo>
                    <a:pt x="262" y="74"/>
                    <a:pt x="262" y="74"/>
                    <a:pt x="262" y="74"/>
                  </a:cubicBezTo>
                  <a:cubicBezTo>
                    <a:pt x="262" y="74"/>
                    <a:pt x="262" y="74"/>
                    <a:pt x="262" y="74"/>
                  </a:cubicBezTo>
                  <a:cubicBezTo>
                    <a:pt x="261" y="73"/>
                    <a:pt x="261" y="73"/>
                    <a:pt x="261" y="73"/>
                  </a:cubicBezTo>
                  <a:cubicBezTo>
                    <a:pt x="261" y="73"/>
                    <a:pt x="261" y="73"/>
                    <a:pt x="261" y="73"/>
                  </a:cubicBezTo>
                  <a:cubicBezTo>
                    <a:pt x="260" y="73"/>
                    <a:pt x="260" y="73"/>
                    <a:pt x="260" y="73"/>
                  </a:cubicBezTo>
                  <a:cubicBezTo>
                    <a:pt x="260" y="72"/>
                    <a:pt x="260" y="72"/>
                    <a:pt x="260" y="72"/>
                  </a:cubicBezTo>
                  <a:cubicBezTo>
                    <a:pt x="260" y="72"/>
                    <a:pt x="260" y="72"/>
                    <a:pt x="260" y="72"/>
                  </a:cubicBezTo>
                  <a:cubicBezTo>
                    <a:pt x="261" y="72"/>
                    <a:pt x="261" y="72"/>
                    <a:pt x="261" y="72"/>
                  </a:cubicBezTo>
                  <a:cubicBezTo>
                    <a:pt x="261" y="73"/>
                    <a:pt x="261" y="73"/>
                    <a:pt x="261" y="73"/>
                  </a:cubicBezTo>
                  <a:cubicBezTo>
                    <a:pt x="262" y="73"/>
                    <a:pt x="262" y="73"/>
                    <a:pt x="262" y="73"/>
                  </a:cubicBezTo>
                  <a:cubicBezTo>
                    <a:pt x="262" y="73"/>
                    <a:pt x="262" y="73"/>
                    <a:pt x="262" y="73"/>
                  </a:cubicBezTo>
                  <a:cubicBezTo>
                    <a:pt x="263" y="73"/>
                    <a:pt x="263" y="73"/>
                    <a:pt x="263" y="73"/>
                  </a:cubicBezTo>
                  <a:cubicBezTo>
                    <a:pt x="263" y="73"/>
                    <a:pt x="263" y="73"/>
                    <a:pt x="263" y="73"/>
                  </a:cubicBezTo>
                  <a:cubicBezTo>
                    <a:pt x="263" y="71"/>
                    <a:pt x="263" y="71"/>
                    <a:pt x="263" y="71"/>
                  </a:cubicBezTo>
                  <a:cubicBezTo>
                    <a:pt x="262" y="70"/>
                    <a:pt x="262" y="70"/>
                    <a:pt x="262" y="70"/>
                  </a:cubicBezTo>
                  <a:cubicBezTo>
                    <a:pt x="261" y="70"/>
                    <a:pt x="261" y="70"/>
                    <a:pt x="261" y="70"/>
                  </a:cubicBezTo>
                  <a:cubicBezTo>
                    <a:pt x="261" y="70"/>
                    <a:pt x="261" y="70"/>
                    <a:pt x="261" y="70"/>
                  </a:cubicBezTo>
                  <a:cubicBezTo>
                    <a:pt x="260" y="70"/>
                    <a:pt x="260" y="70"/>
                    <a:pt x="260" y="70"/>
                  </a:cubicBezTo>
                  <a:cubicBezTo>
                    <a:pt x="259" y="71"/>
                    <a:pt x="259" y="71"/>
                    <a:pt x="259" y="71"/>
                  </a:cubicBezTo>
                  <a:cubicBezTo>
                    <a:pt x="258" y="71"/>
                    <a:pt x="258" y="71"/>
                    <a:pt x="258" y="71"/>
                  </a:cubicBezTo>
                  <a:cubicBezTo>
                    <a:pt x="257" y="70"/>
                    <a:pt x="257" y="70"/>
                    <a:pt x="257" y="70"/>
                  </a:cubicBezTo>
                  <a:cubicBezTo>
                    <a:pt x="257" y="70"/>
                    <a:pt x="257" y="70"/>
                    <a:pt x="257" y="70"/>
                  </a:cubicBezTo>
                  <a:cubicBezTo>
                    <a:pt x="256" y="70"/>
                    <a:pt x="256" y="70"/>
                    <a:pt x="256" y="70"/>
                  </a:cubicBezTo>
                  <a:cubicBezTo>
                    <a:pt x="255" y="71"/>
                    <a:pt x="255" y="71"/>
                    <a:pt x="255" y="71"/>
                  </a:cubicBezTo>
                  <a:cubicBezTo>
                    <a:pt x="254" y="71"/>
                    <a:pt x="254" y="71"/>
                    <a:pt x="254" y="71"/>
                  </a:cubicBezTo>
                  <a:cubicBezTo>
                    <a:pt x="254" y="72"/>
                    <a:pt x="254" y="72"/>
                    <a:pt x="254" y="72"/>
                  </a:cubicBezTo>
                  <a:cubicBezTo>
                    <a:pt x="253" y="72"/>
                    <a:pt x="253" y="72"/>
                    <a:pt x="253" y="72"/>
                  </a:cubicBezTo>
                  <a:cubicBezTo>
                    <a:pt x="253" y="72"/>
                    <a:pt x="253" y="72"/>
                    <a:pt x="253" y="72"/>
                  </a:cubicBezTo>
                  <a:cubicBezTo>
                    <a:pt x="254" y="71"/>
                    <a:pt x="254" y="71"/>
                    <a:pt x="254" y="71"/>
                  </a:cubicBezTo>
                  <a:cubicBezTo>
                    <a:pt x="254" y="71"/>
                    <a:pt x="254" y="71"/>
                    <a:pt x="254" y="71"/>
                  </a:cubicBezTo>
                  <a:cubicBezTo>
                    <a:pt x="256" y="69"/>
                    <a:pt x="256" y="69"/>
                    <a:pt x="256" y="69"/>
                  </a:cubicBezTo>
                  <a:cubicBezTo>
                    <a:pt x="256" y="69"/>
                    <a:pt x="256" y="69"/>
                    <a:pt x="256" y="69"/>
                  </a:cubicBezTo>
                  <a:cubicBezTo>
                    <a:pt x="256" y="68"/>
                    <a:pt x="256" y="68"/>
                    <a:pt x="256" y="68"/>
                  </a:cubicBezTo>
                  <a:cubicBezTo>
                    <a:pt x="256" y="66"/>
                    <a:pt x="256" y="66"/>
                    <a:pt x="256" y="66"/>
                  </a:cubicBezTo>
                  <a:cubicBezTo>
                    <a:pt x="256" y="66"/>
                    <a:pt x="256" y="66"/>
                    <a:pt x="256" y="66"/>
                  </a:cubicBezTo>
                  <a:cubicBezTo>
                    <a:pt x="255" y="65"/>
                    <a:pt x="255" y="65"/>
                    <a:pt x="255" y="65"/>
                  </a:cubicBezTo>
                  <a:cubicBezTo>
                    <a:pt x="255" y="66"/>
                    <a:pt x="255" y="66"/>
                    <a:pt x="255" y="66"/>
                  </a:cubicBezTo>
                  <a:cubicBezTo>
                    <a:pt x="254" y="66"/>
                    <a:pt x="254" y="66"/>
                    <a:pt x="254" y="66"/>
                  </a:cubicBezTo>
                  <a:cubicBezTo>
                    <a:pt x="254" y="65"/>
                    <a:pt x="254" y="65"/>
                    <a:pt x="254" y="65"/>
                  </a:cubicBezTo>
                  <a:cubicBezTo>
                    <a:pt x="254" y="65"/>
                    <a:pt x="254" y="65"/>
                    <a:pt x="254" y="65"/>
                  </a:cubicBezTo>
                  <a:cubicBezTo>
                    <a:pt x="253" y="64"/>
                    <a:pt x="253" y="64"/>
                    <a:pt x="253" y="64"/>
                  </a:cubicBezTo>
                  <a:cubicBezTo>
                    <a:pt x="252" y="64"/>
                    <a:pt x="252" y="64"/>
                    <a:pt x="252" y="64"/>
                  </a:cubicBezTo>
                  <a:cubicBezTo>
                    <a:pt x="251" y="63"/>
                    <a:pt x="251" y="63"/>
                    <a:pt x="251" y="63"/>
                  </a:cubicBezTo>
                  <a:cubicBezTo>
                    <a:pt x="250" y="63"/>
                    <a:pt x="250" y="63"/>
                    <a:pt x="250" y="63"/>
                  </a:cubicBezTo>
                  <a:cubicBezTo>
                    <a:pt x="250" y="63"/>
                    <a:pt x="250" y="63"/>
                    <a:pt x="250" y="63"/>
                  </a:cubicBezTo>
                  <a:cubicBezTo>
                    <a:pt x="249" y="63"/>
                    <a:pt x="249" y="63"/>
                    <a:pt x="249" y="63"/>
                  </a:cubicBezTo>
                  <a:cubicBezTo>
                    <a:pt x="248" y="63"/>
                    <a:pt x="248" y="63"/>
                    <a:pt x="248" y="63"/>
                  </a:cubicBezTo>
                  <a:cubicBezTo>
                    <a:pt x="247" y="63"/>
                    <a:pt x="247" y="63"/>
                    <a:pt x="247" y="63"/>
                  </a:cubicBezTo>
                  <a:cubicBezTo>
                    <a:pt x="247" y="63"/>
                    <a:pt x="247" y="63"/>
                    <a:pt x="247" y="63"/>
                  </a:cubicBezTo>
                  <a:cubicBezTo>
                    <a:pt x="247" y="64"/>
                    <a:pt x="247" y="64"/>
                    <a:pt x="247" y="64"/>
                  </a:cubicBezTo>
                  <a:cubicBezTo>
                    <a:pt x="247" y="65"/>
                    <a:pt x="247" y="65"/>
                    <a:pt x="247" y="65"/>
                  </a:cubicBezTo>
                  <a:cubicBezTo>
                    <a:pt x="247" y="66"/>
                    <a:pt x="247" y="66"/>
                    <a:pt x="247" y="66"/>
                  </a:cubicBezTo>
                  <a:cubicBezTo>
                    <a:pt x="247" y="66"/>
                    <a:pt x="247" y="66"/>
                    <a:pt x="247" y="66"/>
                  </a:cubicBezTo>
                  <a:cubicBezTo>
                    <a:pt x="246" y="64"/>
                    <a:pt x="246" y="64"/>
                    <a:pt x="246" y="64"/>
                  </a:cubicBezTo>
                  <a:cubicBezTo>
                    <a:pt x="246" y="65"/>
                    <a:pt x="246" y="65"/>
                    <a:pt x="246" y="65"/>
                  </a:cubicBezTo>
                  <a:cubicBezTo>
                    <a:pt x="246" y="66"/>
                    <a:pt x="246" y="66"/>
                    <a:pt x="246" y="66"/>
                  </a:cubicBezTo>
                  <a:cubicBezTo>
                    <a:pt x="247" y="66"/>
                    <a:pt x="247" y="66"/>
                    <a:pt x="247" y="66"/>
                  </a:cubicBezTo>
                  <a:cubicBezTo>
                    <a:pt x="248" y="68"/>
                    <a:pt x="248" y="68"/>
                    <a:pt x="248" y="68"/>
                  </a:cubicBezTo>
                  <a:cubicBezTo>
                    <a:pt x="249" y="68"/>
                    <a:pt x="249" y="68"/>
                    <a:pt x="249" y="68"/>
                  </a:cubicBezTo>
                  <a:cubicBezTo>
                    <a:pt x="248" y="68"/>
                    <a:pt x="248" y="68"/>
                    <a:pt x="248" y="68"/>
                  </a:cubicBezTo>
                  <a:cubicBezTo>
                    <a:pt x="247" y="68"/>
                    <a:pt x="247" y="68"/>
                    <a:pt x="247" y="68"/>
                  </a:cubicBezTo>
                  <a:cubicBezTo>
                    <a:pt x="247" y="69"/>
                    <a:pt x="247" y="69"/>
                    <a:pt x="247" y="69"/>
                  </a:cubicBezTo>
                  <a:cubicBezTo>
                    <a:pt x="248" y="70"/>
                    <a:pt x="248" y="70"/>
                    <a:pt x="248" y="70"/>
                  </a:cubicBezTo>
                  <a:cubicBezTo>
                    <a:pt x="249" y="70"/>
                    <a:pt x="249" y="70"/>
                    <a:pt x="249" y="70"/>
                  </a:cubicBezTo>
                  <a:cubicBezTo>
                    <a:pt x="249" y="71"/>
                    <a:pt x="249" y="71"/>
                    <a:pt x="249" y="71"/>
                  </a:cubicBezTo>
                  <a:cubicBezTo>
                    <a:pt x="249" y="71"/>
                    <a:pt x="249" y="71"/>
                    <a:pt x="249" y="71"/>
                  </a:cubicBezTo>
                  <a:cubicBezTo>
                    <a:pt x="247" y="71"/>
                    <a:pt x="247" y="71"/>
                    <a:pt x="247" y="71"/>
                  </a:cubicBezTo>
                  <a:cubicBezTo>
                    <a:pt x="247" y="71"/>
                    <a:pt x="247" y="71"/>
                    <a:pt x="247" y="71"/>
                  </a:cubicBezTo>
                  <a:cubicBezTo>
                    <a:pt x="247" y="71"/>
                    <a:pt x="247" y="71"/>
                    <a:pt x="247" y="71"/>
                  </a:cubicBezTo>
                  <a:cubicBezTo>
                    <a:pt x="247" y="72"/>
                    <a:pt x="247" y="72"/>
                    <a:pt x="247" y="72"/>
                  </a:cubicBezTo>
                  <a:cubicBezTo>
                    <a:pt x="248" y="71"/>
                    <a:pt x="248" y="71"/>
                    <a:pt x="248" y="71"/>
                  </a:cubicBezTo>
                  <a:cubicBezTo>
                    <a:pt x="248" y="72"/>
                    <a:pt x="248" y="72"/>
                    <a:pt x="248" y="72"/>
                  </a:cubicBezTo>
                  <a:cubicBezTo>
                    <a:pt x="250" y="71"/>
                    <a:pt x="250" y="71"/>
                    <a:pt x="250" y="71"/>
                  </a:cubicBezTo>
                  <a:cubicBezTo>
                    <a:pt x="250" y="72"/>
                    <a:pt x="250" y="72"/>
                    <a:pt x="250" y="72"/>
                  </a:cubicBezTo>
                  <a:cubicBezTo>
                    <a:pt x="251" y="72"/>
                    <a:pt x="251" y="72"/>
                    <a:pt x="251" y="72"/>
                  </a:cubicBezTo>
                  <a:cubicBezTo>
                    <a:pt x="251" y="73"/>
                    <a:pt x="251" y="73"/>
                    <a:pt x="251" y="73"/>
                  </a:cubicBezTo>
                  <a:cubicBezTo>
                    <a:pt x="252" y="74"/>
                    <a:pt x="252" y="74"/>
                    <a:pt x="252" y="74"/>
                  </a:cubicBezTo>
                  <a:cubicBezTo>
                    <a:pt x="253" y="74"/>
                    <a:pt x="253" y="74"/>
                    <a:pt x="253" y="74"/>
                  </a:cubicBezTo>
                  <a:cubicBezTo>
                    <a:pt x="253" y="73"/>
                    <a:pt x="253" y="73"/>
                    <a:pt x="253" y="73"/>
                  </a:cubicBezTo>
                  <a:cubicBezTo>
                    <a:pt x="253" y="73"/>
                    <a:pt x="253" y="73"/>
                    <a:pt x="253" y="73"/>
                  </a:cubicBezTo>
                  <a:cubicBezTo>
                    <a:pt x="254" y="73"/>
                    <a:pt x="254" y="73"/>
                    <a:pt x="254" y="73"/>
                  </a:cubicBezTo>
                  <a:cubicBezTo>
                    <a:pt x="254" y="73"/>
                    <a:pt x="254" y="73"/>
                    <a:pt x="254" y="73"/>
                  </a:cubicBezTo>
                  <a:cubicBezTo>
                    <a:pt x="255" y="74"/>
                    <a:pt x="255" y="74"/>
                    <a:pt x="255" y="74"/>
                  </a:cubicBezTo>
                  <a:cubicBezTo>
                    <a:pt x="254" y="74"/>
                    <a:pt x="254" y="74"/>
                    <a:pt x="254" y="74"/>
                  </a:cubicBezTo>
                  <a:cubicBezTo>
                    <a:pt x="254" y="76"/>
                    <a:pt x="254" y="76"/>
                    <a:pt x="254" y="76"/>
                  </a:cubicBezTo>
                  <a:cubicBezTo>
                    <a:pt x="254" y="77"/>
                    <a:pt x="254" y="77"/>
                    <a:pt x="254" y="77"/>
                  </a:cubicBezTo>
                  <a:cubicBezTo>
                    <a:pt x="254" y="77"/>
                    <a:pt x="254" y="77"/>
                    <a:pt x="254" y="77"/>
                  </a:cubicBezTo>
                  <a:cubicBezTo>
                    <a:pt x="255" y="78"/>
                    <a:pt x="255" y="78"/>
                    <a:pt x="255" y="78"/>
                  </a:cubicBezTo>
                  <a:cubicBezTo>
                    <a:pt x="254" y="79"/>
                    <a:pt x="254" y="79"/>
                    <a:pt x="254" y="79"/>
                  </a:cubicBezTo>
                  <a:cubicBezTo>
                    <a:pt x="254" y="80"/>
                    <a:pt x="254" y="80"/>
                    <a:pt x="254" y="80"/>
                  </a:cubicBezTo>
                  <a:cubicBezTo>
                    <a:pt x="254" y="81"/>
                    <a:pt x="254" y="81"/>
                    <a:pt x="254" y="81"/>
                  </a:cubicBezTo>
                  <a:cubicBezTo>
                    <a:pt x="253" y="81"/>
                    <a:pt x="253" y="81"/>
                    <a:pt x="253" y="81"/>
                  </a:cubicBezTo>
                  <a:cubicBezTo>
                    <a:pt x="252" y="82"/>
                    <a:pt x="252" y="82"/>
                    <a:pt x="252" y="82"/>
                  </a:cubicBezTo>
                  <a:cubicBezTo>
                    <a:pt x="251" y="82"/>
                    <a:pt x="251" y="82"/>
                    <a:pt x="251" y="82"/>
                  </a:cubicBezTo>
                  <a:cubicBezTo>
                    <a:pt x="250" y="83"/>
                    <a:pt x="250" y="83"/>
                    <a:pt x="250" y="83"/>
                  </a:cubicBezTo>
                  <a:cubicBezTo>
                    <a:pt x="251" y="84"/>
                    <a:pt x="251" y="84"/>
                    <a:pt x="251" y="84"/>
                  </a:cubicBezTo>
                  <a:cubicBezTo>
                    <a:pt x="250" y="84"/>
                    <a:pt x="250" y="84"/>
                    <a:pt x="250" y="84"/>
                  </a:cubicBezTo>
                  <a:cubicBezTo>
                    <a:pt x="249" y="85"/>
                    <a:pt x="249" y="85"/>
                    <a:pt x="249" y="85"/>
                  </a:cubicBezTo>
                  <a:cubicBezTo>
                    <a:pt x="249" y="86"/>
                    <a:pt x="249" y="86"/>
                    <a:pt x="249" y="86"/>
                  </a:cubicBezTo>
                  <a:cubicBezTo>
                    <a:pt x="250" y="86"/>
                    <a:pt x="250" y="86"/>
                    <a:pt x="250" y="86"/>
                  </a:cubicBezTo>
                  <a:cubicBezTo>
                    <a:pt x="250" y="86"/>
                    <a:pt x="250" y="86"/>
                    <a:pt x="250" y="86"/>
                  </a:cubicBezTo>
                  <a:cubicBezTo>
                    <a:pt x="249" y="87"/>
                    <a:pt x="249" y="87"/>
                    <a:pt x="249" y="87"/>
                  </a:cubicBezTo>
                  <a:cubicBezTo>
                    <a:pt x="249" y="87"/>
                    <a:pt x="249" y="87"/>
                    <a:pt x="249" y="87"/>
                  </a:cubicBezTo>
                  <a:cubicBezTo>
                    <a:pt x="249" y="88"/>
                    <a:pt x="249" y="88"/>
                    <a:pt x="249" y="88"/>
                  </a:cubicBezTo>
                  <a:cubicBezTo>
                    <a:pt x="249" y="88"/>
                    <a:pt x="249" y="88"/>
                    <a:pt x="249" y="88"/>
                  </a:cubicBezTo>
                  <a:cubicBezTo>
                    <a:pt x="249" y="89"/>
                    <a:pt x="249" y="89"/>
                    <a:pt x="249" y="89"/>
                  </a:cubicBezTo>
                  <a:cubicBezTo>
                    <a:pt x="249" y="90"/>
                    <a:pt x="249" y="90"/>
                    <a:pt x="249" y="90"/>
                  </a:cubicBezTo>
                  <a:cubicBezTo>
                    <a:pt x="249" y="90"/>
                    <a:pt x="249" y="90"/>
                    <a:pt x="249" y="90"/>
                  </a:cubicBezTo>
                  <a:cubicBezTo>
                    <a:pt x="249" y="91"/>
                    <a:pt x="249" y="91"/>
                    <a:pt x="249" y="91"/>
                  </a:cubicBezTo>
                  <a:cubicBezTo>
                    <a:pt x="250" y="91"/>
                    <a:pt x="250" y="91"/>
                    <a:pt x="250" y="91"/>
                  </a:cubicBezTo>
                  <a:cubicBezTo>
                    <a:pt x="251" y="91"/>
                    <a:pt x="251" y="91"/>
                    <a:pt x="251" y="91"/>
                  </a:cubicBezTo>
                  <a:cubicBezTo>
                    <a:pt x="251" y="90"/>
                    <a:pt x="251" y="90"/>
                    <a:pt x="251" y="90"/>
                  </a:cubicBezTo>
                  <a:cubicBezTo>
                    <a:pt x="251" y="90"/>
                    <a:pt x="251" y="90"/>
                    <a:pt x="251" y="90"/>
                  </a:cubicBezTo>
                  <a:cubicBezTo>
                    <a:pt x="251" y="90"/>
                    <a:pt x="251" y="90"/>
                    <a:pt x="251" y="90"/>
                  </a:cubicBezTo>
                  <a:cubicBezTo>
                    <a:pt x="252" y="90"/>
                    <a:pt x="252" y="90"/>
                    <a:pt x="252" y="90"/>
                  </a:cubicBezTo>
                  <a:cubicBezTo>
                    <a:pt x="253" y="89"/>
                    <a:pt x="253" y="89"/>
                    <a:pt x="253" y="89"/>
                  </a:cubicBezTo>
                  <a:cubicBezTo>
                    <a:pt x="253" y="90"/>
                    <a:pt x="253" y="90"/>
                    <a:pt x="253" y="90"/>
                  </a:cubicBezTo>
                  <a:cubicBezTo>
                    <a:pt x="252" y="91"/>
                    <a:pt x="252" y="91"/>
                    <a:pt x="252" y="91"/>
                  </a:cubicBezTo>
                  <a:cubicBezTo>
                    <a:pt x="252" y="91"/>
                    <a:pt x="252" y="91"/>
                    <a:pt x="252" y="91"/>
                  </a:cubicBezTo>
                  <a:cubicBezTo>
                    <a:pt x="252" y="91"/>
                    <a:pt x="252" y="91"/>
                    <a:pt x="252" y="91"/>
                  </a:cubicBezTo>
                  <a:cubicBezTo>
                    <a:pt x="252" y="92"/>
                    <a:pt x="252" y="92"/>
                    <a:pt x="252" y="92"/>
                  </a:cubicBezTo>
                  <a:cubicBezTo>
                    <a:pt x="252" y="92"/>
                    <a:pt x="252" y="92"/>
                    <a:pt x="252" y="92"/>
                  </a:cubicBezTo>
                  <a:cubicBezTo>
                    <a:pt x="253" y="93"/>
                    <a:pt x="253" y="93"/>
                    <a:pt x="253" y="93"/>
                  </a:cubicBezTo>
                  <a:cubicBezTo>
                    <a:pt x="254" y="93"/>
                    <a:pt x="254" y="93"/>
                    <a:pt x="254" y="93"/>
                  </a:cubicBezTo>
                  <a:cubicBezTo>
                    <a:pt x="254" y="93"/>
                    <a:pt x="254" y="93"/>
                    <a:pt x="254" y="93"/>
                  </a:cubicBezTo>
                  <a:cubicBezTo>
                    <a:pt x="255" y="93"/>
                    <a:pt x="255" y="93"/>
                    <a:pt x="255" y="93"/>
                  </a:cubicBezTo>
                  <a:cubicBezTo>
                    <a:pt x="255" y="93"/>
                    <a:pt x="255" y="93"/>
                    <a:pt x="255" y="93"/>
                  </a:cubicBezTo>
                  <a:cubicBezTo>
                    <a:pt x="256" y="92"/>
                    <a:pt x="256" y="92"/>
                    <a:pt x="256" y="92"/>
                  </a:cubicBezTo>
                  <a:cubicBezTo>
                    <a:pt x="256" y="92"/>
                    <a:pt x="256" y="92"/>
                    <a:pt x="256" y="92"/>
                  </a:cubicBezTo>
                  <a:cubicBezTo>
                    <a:pt x="257" y="91"/>
                    <a:pt x="257" y="91"/>
                    <a:pt x="257" y="91"/>
                  </a:cubicBezTo>
                  <a:cubicBezTo>
                    <a:pt x="257" y="91"/>
                    <a:pt x="257" y="91"/>
                    <a:pt x="257" y="91"/>
                  </a:cubicBezTo>
                  <a:cubicBezTo>
                    <a:pt x="257" y="92"/>
                    <a:pt x="257" y="92"/>
                    <a:pt x="257" y="92"/>
                  </a:cubicBezTo>
                  <a:cubicBezTo>
                    <a:pt x="257" y="92"/>
                    <a:pt x="257" y="92"/>
                    <a:pt x="257" y="92"/>
                  </a:cubicBezTo>
                  <a:cubicBezTo>
                    <a:pt x="257" y="92"/>
                    <a:pt x="257" y="92"/>
                    <a:pt x="257" y="92"/>
                  </a:cubicBezTo>
                  <a:cubicBezTo>
                    <a:pt x="258" y="92"/>
                    <a:pt x="258" y="92"/>
                    <a:pt x="258" y="92"/>
                  </a:cubicBezTo>
                  <a:cubicBezTo>
                    <a:pt x="258" y="91"/>
                    <a:pt x="258" y="91"/>
                    <a:pt x="258" y="91"/>
                  </a:cubicBezTo>
                  <a:cubicBezTo>
                    <a:pt x="259" y="91"/>
                    <a:pt x="259" y="91"/>
                    <a:pt x="259" y="91"/>
                  </a:cubicBezTo>
                  <a:cubicBezTo>
                    <a:pt x="259" y="91"/>
                    <a:pt x="259" y="91"/>
                    <a:pt x="259" y="91"/>
                  </a:cubicBezTo>
                  <a:cubicBezTo>
                    <a:pt x="259" y="92"/>
                    <a:pt x="259" y="92"/>
                    <a:pt x="259" y="92"/>
                  </a:cubicBezTo>
                  <a:cubicBezTo>
                    <a:pt x="258" y="94"/>
                    <a:pt x="258" y="94"/>
                    <a:pt x="258" y="94"/>
                  </a:cubicBezTo>
                  <a:cubicBezTo>
                    <a:pt x="257" y="94"/>
                    <a:pt x="257" y="94"/>
                    <a:pt x="257" y="94"/>
                  </a:cubicBezTo>
                  <a:cubicBezTo>
                    <a:pt x="257" y="95"/>
                    <a:pt x="257" y="95"/>
                    <a:pt x="257" y="95"/>
                  </a:cubicBezTo>
                  <a:cubicBezTo>
                    <a:pt x="258" y="95"/>
                    <a:pt x="258" y="95"/>
                    <a:pt x="258" y="95"/>
                  </a:cubicBezTo>
                  <a:cubicBezTo>
                    <a:pt x="259" y="95"/>
                    <a:pt x="259" y="95"/>
                    <a:pt x="259" y="95"/>
                  </a:cubicBezTo>
                  <a:cubicBezTo>
                    <a:pt x="260" y="95"/>
                    <a:pt x="260" y="95"/>
                    <a:pt x="260" y="95"/>
                  </a:cubicBezTo>
                  <a:cubicBezTo>
                    <a:pt x="260" y="96"/>
                    <a:pt x="260" y="96"/>
                    <a:pt x="260" y="96"/>
                  </a:cubicBezTo>
                  <a:cubicBezTo>
                    <a:pt x="261" y="96"/>
                    <a:pt x="261" y="96"/>
                    <a:pt x="261" y="96"/>
                  </a:cubicBezTo>
                  <a:cubicBezTo>
                    <a:pt x="261" y="95"/>
                    <a:pt x="261" y="95"/>
                    <a:pt x="261" y="95"/>
                  </a:cubicBezTo>
                  <a:cubicBezTo>
                    <a:pt x="262" y="95"/>
                    <a:pt x="262" y="95"/>
                    <a:pt x="262" y="95"/>
                  </a:cubicBezTo>
                  <a:cubicBezTo>
                    <a:pt x="262" y="96"/>
                    <a:pt x="262" y="96"/>
                    <a:pt x="262" y="96"/>
                  </a:cubicBezTo>
                  <a:cubicBezTo>
                    <a:pt x="262" y="96"/>
                    <a:pt x="262" y="96"/>
                    <a:pt x="262" y="96"/>
                  </a:cubicBezTo>
                  <a:cubicBezTo>
                    <a:pt x="262" y="96"/>
                    <a:pt x="262" y="96"/>
                    <a:pt x="262" y="96"/>
                  </a:cubicBezTo>
                  <a:cubicBezTo>
                    <a:pt x="263" y="97"/>
                    <a:pt x="263" y="97"/>
                    <a:pt x="263" y="97"/>
                  </a:cubicBezTo>
                  <a:cubicBezTo>
                    <a:pt x="264" y="96"/>
                    <a:pt x="264" y="96"/>
                    <a:pt x="264" y="96"/>
                  </a:cubicBezTo>
                  <a:cubicBezTo>
                    <a:pt x="263" y="96"/>
                    <a:pt x="263" y="96"/>
                    <a:pt x="263" y="96"/>
                  </a:cubicBezTo>
                  <a:cubicBezTo>
                    <a:pt x="263" y="95"/>
                    <a:pt x="263" y="95"/>
                    <a:pt x="263" y="95"/>
                  </a:cubicBezTo>
                  <a:cubicBezTo>
                    <a:pt x="264" y="95"/>
                    <a:pt x="264" y="95"/>
                    <a:pt x="264" y="95"/>
                  </a:cubicBezTo>
                  <a:cubicBezTo>
                    <a:pt x="264" y="95"/>
                    <a:pt x="264" y="95"/>
                    <a:pt x="264" y="95"/>
                  </a:cubicBezTo>
                  <a:cubicBezTo>
                    <a:pt x="264" y="96"/>
                    <a:pt x="264" y="96"/>
                    <a:pt x="264" y="96"/>
                  </a:cubicBezTo>
                  <a:cubicBezTo>
                    <a:pt x="264" y="97"/>
                    <a:pt x="264" y="97"/>
                    <a:pt x="264" y="97"/>
                  </a:cubicBezTo>
                  <a:cubicBezTo>
                    <a:pt x="265" y="97"/>
                    <a:pt x="265" y="97"/>
                    <a:pt x="265" y="97"/>
                  </a:cubicBezTo>
                  <a:cubicBezTo>
                    <a:pt x="265" y="96"/>
                    <a:pt x="265" y="96"/>
                    <a:pt x="265" y="96"/>
                  </a:cubicBezTo>
                  <a:cubicBezTo>
                    <a:pt x="265" y="95"/>
                    <a:pt x="265" y="95"/>
                    <a:pt x="265" y="95"/>
                  </a:cubicBezTo>
                  <a:cubicBezTo>
                    <a:pt x="266" y="95"/>
                    <a:pt x="266" y="95"/>
                    <a:pt x="266" y="95"/>
                  </a:cubicBezTo>
                  <a:cubicBezTo>
                    <a:pt x="266" y="96"/>
                    <a:pt x="266" y="96"/>
                    <a:pt x="266" y="96"/>
                  </a:cubicBezTo>
                  <a:cubicBezTo>
                    <a:pt x="265" y="96"/>
                    <a:pt x="265" y="96"/>
                    <a:pt x="265" y="96"/>
                  </a:cubicBezTo>
                  <a:cubicBezTo>
                    <a:pt x="265" y="97"/>
                    <a:pt x="265" y="97"/>
                    <a:pt x="265" y="97"/>
                  </a:cubicBezTo>
                  <a:cubicBezTo>
                    <a:pt x="267" y="97"/>
                    <a:pt x="267" y="97"/>
                    <a:pt x="267" y="97"/>
                  </a:cubicBezTo>
                  <a:cubicBezTo>
                    <a:pt x="267" y="96"/>
                    <a:pt x="267" y="96"/>
                    <a:pt x="267" y="96"/>
                  </a:cubicBezTo>
                  <a:cubicBezTo>
                    <a:pt x="268" y="95"/>
                    <a:pt x="268" y="95"/>
                    <a:pt x="268" y="95"/>
                  </a:cubicBezTo>
                  <a:cubicBezTo>
                    <a:pt x="268" y="96"/>
                    <a:pt x="268" y="96"/>
                    <a:pt x="268" y="96"/>
                  </a:cubicBezTo>
                  <a:cubicBezTo>
                    <a:pt x="268" y="96"/>
                    <a:pt x="268" y="96"/>
                    <a:pt x="268" y="96"/>
                  </a:cubicBezTo>
                  <a:cubicBezTo>
                    <a:pt x="268" y="97"/>
                    <a:pt x="268" y="97"/>
                    <a:pt x="268" y="97"/>
                  </a:cubicBezTo>
                  <a:cubicBezTo>
                    <a:pt x="269" y="97"/>
                    <a:pt x="269" y="97"/>
                    <a:pt x="269" y="97"/>
                  </a:cubicBezTo>
                  <a:cubicBezTo>
                    <a:pt x="269" y="96"/>
                    <a:pt x="269" y="96"/>
                    <a:pt x="269" y="96"/>
                  </a:cubicBezTo>
                  <a:cubicBezTo>
                    <a:pt x="269" y="95"/>
                    <a:pt x="269" y="95"/>
                    <a:pt x="269" y="95"/>
                  </a:cubicBezTo>
                  <a:cubicBezTo>
                    <a:pt x="269" y="97"/>
                    <a:pt x="269" y="97"/>
                    <a:pt x="269" y="97"/>
                  </a:cubicBezTo>
                  <a:cubicBezTo>
                    <a:pt x="269" y="97"/>
                    <a:pt x="269" y="97"/>
                    <a:pt x="269" y="97"/>
                  </a:cubicBezTo>
                  <a:cubicBezTo>
                    <a:pt x="270" y="97"/>
                    <a:pt x="270" y="97"/>
                    <a:pt x="270" y="97"/>
                  </a:cubicBezTo>
                  <a:cubicBezTo>
                    <a:pt x="271" y="98"/>
                    <a:pt x="271" y="98"/>
                    <a:pt x="271" y="98"/>
                  </a:cubicBezTo>
                  <a:cubicBezTo>
                    <a:pt x="272" y="98"/>
                    <a:pt x="272" y="98"/>
                    <a:pt x="272" y="98"/>
                  </a:cubicBezTo>
                  <a:cubicBezTo>
                    <a:pt x="273" y="98"/>
                    <a:pt x="273" y="98"/>
                    <a:pt x="273" y="98"/>
                  </a:cubicBezTo>
                  <a:cubicBezTo>
                    <a:pt x="273" y="98"/>
                    <a:pt x="273" y="98"/>
                    <a:pt x="273" y="98"/>
                  </a:cubicBezTo>
                  <a:cubicBezTo>
                    <a:pt x="274" y="98"/>
                    <a:pt x="274" y="98"/>
                    <a:pt x="274" y="98"/>
                  </a:cubicBezTo>
                  <a:cubicBezTo>
                    <a:pt x="274" y="97"/>
                    <a:pt x="274" y="97"/>
                    <a:pt x="274" y="97"/>
                  </a:cubicBezTo>
                  <a:cubicBezTo>
                    <a:pt x="274" y="97"/>
                    <a:pt x="274" y="97"/>
                    <a:pt x="274" y="97"/>
                  </a:cubicBezTo>
                  <a:cubicBezTo>
                    <a:pt x="275" y="96"/>
                    <a:pt x="275" y="96"/>
                    <a:pt x="275" y="96"/>
                  </a:cubicBezTo>
                  <a:cubicBezTo>
                    <a:pt x="276" y="95"/>
                    <a:pt x="276" y="95"/>
                    <a:pt x="276" y="95"/>
                  </a:cubicBezTo>
                  <a:cubicBezTo>
                    <a:pt x="275" y="95"/>
                    <a:pt x="275" y="95"/>
                    <a:pt x="275" y="95"/>
                  </a:cubicBezTo>
                  <a:cubicBezTo>
                    <a:pt x="276" y="94"/>
                    <a:pt x="276" y="94"/>
                    <a:pt x="276" y="94"/>
                  </a:cubicBezTo>
                  <a:cubicBezTo>
                    <a:pt x="276" y="94"/>
                    <a:pt x="276" y="94"/>
                    <a:pt x="276" y="94"/>
                  </a:cubicBezTo>
                  <a:cubicBezTo>
                    <a:pt x="276" y="95"/>
                    <a:pt x="276" y="95"/>
                    <a:pt x="276" y="95"/>
                  </a:cubicBezTo>
                  <a:cubicBezTo>
                    <a:pt x="277" y="95"/>
                    <a:pt x="277" y="95"/>
                    <a:pt x="277" y="95"/>
                  </a:cubicBezTo>
                  <a:cubicBezTo>
                    <a:pt x="277" y="95"/>
                    <a:pt x="277" y="95"/>
                    <a:pt x="277" y="95"/>
                  </a:cubicBezTo>
                  <a:cubicBezTo>
                    <a:pt x="276" y="96"/>
                    <a:pt x="276" y="96"/>
                    <a:pt x="276" y="96"/>
                  </a:cubicBezTo>
                  <a:cubicBezTo>
                    <a:pt x="276" y="97"/>
                    <a:pt x="276" y="97"/>
                    <a:pt x="276" y="97"/>
                  </a:cubicBezTo>
                  <a:cubicBezTo>
                    <a:pt x="276" y="99"/>
                    <a:pt x="276" y="99"/>
                    <a:pt x="276" y="99"/>
                  </a:cubicBezTo>
                  <a:close/>
                  <a:moveTo>
                    <a:pt x="245" y="62"/>
                  </a:moveTo>
                  <a:cubicBezTo>
                    <a:pt x="246" y="62"/>
                    <a:pt x="246" y="62"/>
                    <a:pt x="246" y="62"/>
                  </a:cubicBezTo>
                  <a:cubicBezTo>
                    <a:pt x="246" y="62"/>
                    <a:pt x="246" y="62"/>
                    <a:pt x="246" y="62"/>
                  </a:cubicBezTo>
                  <a:cubicBezTo>
                    <a:pt x="245" y="62"/>
                    <a:pt x="245" y="62"/>
                    <a:pt x="245" y="62"/>
                  </a:cubicBezTo>
                  <a:cubicBezTo>
                    <a:pt x="245" y="62"/>
                    <a:pt x="245" y="62"/>
                    <a:pt x="245" y="62"/>
                  </a:cubicBezTo>
                  <a:cubicBezTo>
                    <a:pt x="245" y="62"/>
                    <a:pt x="245" y="62"/>
                    <a:pt x="245" y="62"/>
                  </a:cubicBezTo>
                  <a:close/>
                  <a:moveTo>
                    <a:pt x="244" y="67"/>
                  </a:moveTo>
                  <a:cubicBezTo>
                    <a:pt x="244" y="67"/>
                    <a:pt x="244" y="67"/>
                    <a:pt x="244" y="67"/>
                  </a:cubicBezTo>
                  <a:cubicBezTo>
                    <a:pt x="244" y="66"/>
                    <a:pt x="244" y="66"/>
                    <a:pt x="244" y="66"/>
                  </a:cubicBezTo>
                  <a:cubicBezTo>
                    <a:pt x="245" y="67"/>
                    <a:pt x="245" y="67"/>
                    <a:pt x="245" y="67"/>
                  </a:cubicBezTo>
                  <a:cubicBezTo>
                    <a:pt x="244" y="67"/>
                    <a:pt x="244" y="67"/>
                    <a:pt x="244" y="67"/>
                  </a:cubicBezTo>
                  <a:cubicBezTo>
                    <a:pt x="244" y="67"/>
                    <a:pt x="244" y="67"/>
                    <a:pt x="244" y="67"/>
                  </a:cubicBezTo>
                  <a:close/>
                  <a:moveTo>
                    <a:pt x="222" y="74"/>
                  </a:moveTo>
                  <a:cubicBezTo>
                    <a:pt x="222" y="75"/>
                    <a:pt x="222" y="75"/>
                    <a:pt x="222" y="75"/>
                  </a:cubicBezTo>
                  <a:cubicBezTo>
                    <a:pt x="223" y="75"/>
                    <a:pt x="223" y="75"/>
                    <a:pt x="223" y="75"/>
                  </a:cubicBezTo>
                  <a:cubicBezTo>
                    <a:pt x="223" y="75"/>
                    <a:pt x="223" y="75"/>
                    <a:pt x="223" y="75"/>
                  </a:cubicBezTo>
                  <a:cubicBezTo>
                    <a:pt x="222" y="74"/>
                    <a:pt x="222" y="74"/>
                    <a:pt x="222" y="74"/>
                  </a:cubicBezTo>
                  <a:close/>
                  <a:moveTo>
                    <a:pt x="236" y="62"/>
                  </a:moveTo>
                  <a:cubicBezTo>
                    <a:pt x="236" y="62"/>
                    <a:pt x="236" y="62"/>
                    <a:pt x="236" y="62"/>
                  </a:cubicBezTo>
                  <a:cubicBezTo>
                    <a:pt x="237" y="63"/>
                    <a:pt x="237" y="63"/>
                    <a:pt x="237" y="63"/>
                  </a:cubicBezTo>
                  <a:cubicBezTo>
                    <a:pt x="237" y="64"/>
                    <a:pt x="237" y="64"/>
                    <a:pt x="237" y="64"/>
                  </a:cubicBezTo>
                  <a:cubicBezTo>
                    <a:pt x="237" y="63"/>
                    <a:pt x="237" y="63"/>
                    <a:pt x="237" y="63"/>
                  </a:cubicBezTo>
                  <a:cubicBezTo>
                    <a:pt x="237" y="63"/>
                    <a:pt x="237" y="63"/>
                    <a:pt x="237" y="63"/>
                  </a:cubicBezTo>
                  <a:cubicBezTo>
                    <a:pt x="237" y="62"/>
                    <a:pt x="237" y="62"/>
                    <a:pt x="237" y="62"/>
                  </a:cubicBezTo>
                  <a:cubicBezTo>
                    <a:pt x="236" y="62"/>
                    <a:pt x="236" y="62"/>
                    <a:pt x="236" y="62"/>
                  </a:cubicBezTo>
                  <a:close/>
                  <a:moveTo>
                    <a:pt x="230" y="62"/>
                  </a:moveTo>
                  <a:cubicBezTo>
                    <a:pt x="230" y="63"/>
                    <a:pt x="230" y="63"/>
                    <a:pt x="230" y="63"/>
                  </a:cubicBezTo>
                  <a:cubicBezTo>
                    <a:pt x="230" y="63"/>
                    <a:pt x="230" y="63"/>
                    <a:pt x="230" y="63"/>
                  </a:cubicBezTo>
                  <a:cubicBezTo>
                    <a:pt x="231" y="63"/>
                    <a:pt x="231" y="63"/>
                    <a:pt x="231" y="63"/>
                  </a:cubicBezTo>
                  <a:cubicBezTo>
                    <a:pt x="231" y="63"/>
                    <a:pt x="231" y="63"/>
                    <a:pt x="231" y="63"/>
                  </a:cubicBezTo>
                  <a:cubicBezTo>
                    <a:pt x="232" y="63"/>
                    <a:pt x="232" y="63"/>
                    <a:pt x="232" y="63"/>
                  </a:cubicBezTo>
                  <a:cubicBezTo>
                    <a:pt x="233" y="62"/>
                    <a:pt x="233" y="62"/>
                    <a:pt x="233" y="62"/>
                  </a:cubicBezTo>
                  <a:cubicBezTo>
                    <a:pt x="234" y="62"/>
                    <a:pt x="234" y="62"/>
                    <a:pt x="234" y="62"/>
                  </a:cubicBezTo>
                  <a:cubicBezTo>
                    <a:pt x="235" y="62"/>
                    <a:pt x="235" y="62"/>
                    <a:pt x="235" y="62"/>
                  </a:cubicBezTo>
                  <a:cubicBezTo>
                    <a:pt x="235" y="62"/>
                    <a:pt x="235" y="62"/>
                    <a:pt x="235" y="62"/>
                  </a:cubicBezTo>
                  <a:cubicBezTo>
                    <a:pt x="233" y="61"/>
                    <a:pt x="233" y="61"/>
                    <a:pt x="233" y="61"/>
                  </a:cubicBezTo>
                  <a:cubicBezTo>
                    <a:pt x="232" y="62"/>
                    <a:pt x="232" y="62"/>
                    <a:pt x="232" y="62"/>
                  </a:cubicBezTo>
                  <a:cubicBezTo>
                    <a:pt x="232" y="62"/>
                    <a:pt x="232" y="62"/>
                    <a:pt x="232" y="62"/>
                  </a:cubicBezTo>
                  <a:cubicBezTo>
                    <a:pt x="231" y="62"/>
                    <a:pt x="231" y="62"/>
                    <a:pt x="231" y="62"/>
                  </a:cubicBezTo>
                  <a:cubicBezTo>
                    <a:pt x="230" y="62"/>
                    <a:pt x="230" y="62"/>
                    <a:pt x="230" y="62"/>
                  </a:cubicBezTo>
                  <a:cubicBezTo>
                    <a:pt x="230" y="62"/>
                    <a:pt x="230" y="62"/>
                    <a:pt x="230" y="62"/>
                  </a:cubicBezTo>
                  <a:close/>
                  <a:moveTo>
                    <a:pt x="223" y="65"/>
                  </a:moveTo>
                  <a:cubicBezTo>
                    <a:pt x="222" y="64"/>
                    <a:pt x="222" y="64"/>
                    <a:pt x="222" y="64"/>
                  </a:cubicBezTo>
                  <a:cubicBezTo>
                    <a:pt x="221" y="64"/>
                    <a:pt x="221" y="64"/>
                    <a:pt x="221" y="64"/>
                  </a:cubicBezTo>
                  <a:cubicBezTo>
                    <a:pt x="220" y="64"/>
                    <a:pt x="220" y="64"/>
                    <a:pt x="220" y="64"/>
                  </a:cubicBezTo>
                  <a:cubicBezTo>
                    <a:pt x="220" y="63"/>
                    <a:pt x="220" y="63"/>
                    <a:pt x="220" y="63"/>
                  </a:cubicBezTo>
                  <a:cubicBezTo>
                    <a:pt x="221" y="62"/>
                    <a:pt x="221" y="62"/>
                    <a:pt x="221" y="62"/>
                  </a:cubicBezTo>
                  <a:cubicBezTo>
                    <a:pt x="221" y="62"/>
                    <a:pt x="221" y="62"/>
                    <a:pt x="221" y="62"/>
                  </a:cubicBezTo>
                  <a:cubicBezTo>
                    <a:pt x="221" y="61"/>
                    <a:pt x="221" y="61"/>
                    <a:pt x="221" y="61"/>
                  </a:cubicBezTo>
                  <a:cubicBezTo>
                    <a:pt x="221" y="60"/>
                    <a:pt x="221" y="60"/>
                    <a:pt x="221" y="60"/>
                  </a:cubicBezTo>
                  <a:cubicBezTo>
                    <a:pt x="221" y="60"/>
                    <a:pt x="221" y="60"/>
                    <a:pt x="221" y="60"/>
                  </a:cubicBezTo>
                  <a:cubicBezTo>
                    <a:pt x="222" y="60"/>
                    <a:pt x="222" y="60"/>
                    <a:pt x="222" y="60"/>
                  </a:cubicBezTo>
                  <a:cubicBezTo>
                    <a:pt x="223" y="60"/>
                    <a:pt x="223" y="60"/>
                    <a:pt x="223" y="60"/>
                  </a:cubicBezTo>
                  <a:cubicBezTo>
                    <a:pt x="223" y="60"/>
                    <a:pt x="223" y="60"/>
                    <a:pt x="223" y="60"/>
                  </a:cubicBezTo>
                  <a:cubicBezTo>
                    <a:pt x="223" y="61"/>
                    <a:pt x="223" y="61"/>
                    <a:pt x="223" y="61"/>
                  </a:cubicBezTo>
                  <a:cubicBezTo>
                    <a:pt x="223" y="61"/>
                    <a:pt x="223" y="61"/>
                    <a:pt x="223" y="61"/>
                  </a:cubicBezTo>
                  <a:cubicBezTo>
                    <a:pt x="222" y="61"/>
                    <a:pt x="222" y="61"/>
                    <a:pt x="222" y="61"/>
                  </a:cubicBezTo>
                  <a:cubicBezTo>
                    <a:pt x="223" y="62"/>
                    <a:pt x="223" y="62"/>
                    <a:pt x="223" y="62"/>
                  </a:cubicBezTo>
                  <a:cubicBezTo>
                    <a:pt x="224" y="62"/>
                    <a:pt x="224" y="62"/>
                    <a:pt x="224" y="62"/>
                  </a:cubicBezTo>
                  <a:cubicBezTo>
                    <a:pt x="224" y="62"/>
                    <a:pt x="224" y="62"/>
                    <a:pt x="224" y="62"/>
                  </a:cubicBezTo>
                  <a:cubicBezTo>
                    <a:pt x="223" y="62"/>
                    <a:pt x="223" y="62"/>
                    <a:pt x="223" y="62"/>
                  </a:cubicBezTo>
                  <a:cubicBezTo>
                    <a:pt x="224" y="63"/>
                    <a:pt x="224" y="63"/>
                    <a:pt x="224" y="63"/>
                  </a:cubicBezTo>
                  <a:cubicBezTo>
                    <a:pt x="224" y="64"/>
                    <a:pt x="224" y="64"/>
                    <a:pt x="224" y="64"/>
                  </a:cubicBezTo>
                  <a:cubicBezTo>
                    <a:pt x="223" y="64"/>
                    <a:pt x="223" y="64"/>
                    <a:pt x="223" y="64"/>
                  </a:cubicBezTo>
                  <a:cubicBezTo>
                    <a:pt x="223" y="65"/>
                    <a:pt x="223" y="65"/>
                    <a:pt x="223" y="65"/>
                  </a:cubicBezTo>
                  <a:close/>
                  <a:moveTo>
                    <a:pt x="222" y="67"/>
                  </a:moveTo>
                  <a:cubicBezTo>
                    <a:pt x="223" y="68"/>
                    <a:pt x="223" y="68"/>
                    <a:pt x="223" y="68"/>
                  </a:cubicBezTo>
                  <a:cubicBezTo>
                    <a:pt x="224" y="67"/>
                    <a:pt x="224" y="67"/>
                    <a:pt x="224" y="67"/>
                  </a:cubicBezTo>
                  <a:cubicBezTo>
                    <a:pt x="225" y="66"/>
                    <a:pt x="225" y="66"/>
                    <a:pt x="225" y="66"/>
                  </a:cubicBezTo>
                  <a:cubicBezTo>
                    <a:pt x="224" y="65"/>
                    <a:pt x="224" y="65"/>
                    <a:pt x="224" y="65"/>
                  </a:cubicBezTo>
                  <a:cubicBezTo>
                    <a:pt x="223" y="65"/>
                    <a:pt x="223" y="65"/>
                    <a:pt x="223" y="65"/>
                  </a:cubicBezTo>
                  <a:cubicBezTo>
                    <a:pt x="222" y="65"/>
                    <a:pt x="222" y="65"/>
                    <a:pt x="222" y="65"/>
                  </a:cubicBezTo>
                  <a:cubicBezTo>
                    <a:pt x="221" y="65"/>
                    <a:pt x="221" y="65"/>
                    <a:pt x="221" y="65"/>
                  </a:cubicBezTo>
                  <a:cubicBezTo>
                    <a:pt x="220" y="65"/>
                    <a:pt x="220" y="65"/>
                    <a:pt x="220" y="65"/>
                  </a:cubicBezTo>
                  <a:cubicBezTo>
                    <a:pt x="220" y="65"/>
                    <a:pt x="220" y="65"/>
                    <a:pt x="220" y="65"/>
                  </a:cubicBezTo>
                  <a:cubicBezTo>
                    <a:pt x="219" y="65"/>
                    <a:pt x="219" y="65"/>
                    <a:pt x="219" y="65"/>
                  </a:cubicBezTo>
                  <a:cubicBezTo>
                    <a:pt x="219" y="65"/>
                    <a:pt x="219" y="65"/>
                    <a:pt x="219" y="65"/>
                  </a:cubicBezTo>
                  <a:cubicBezTo>
                    <a:pt x="218" y="66"/>
                    <a:pt x="218" y="66"/>
                    <a:pt x="218" y="66"/>
                  </a:cubicBezTo>
                  <a:cubicBezTo>
                    <a:pt x="219" y="66"/>
                    <a:pt x="219" y="66"/>
                    <a:pt x="219" y="66"/>
                  </a:cubicBezTo>
                  <a:cubicBezTo>
                    <a:pt x="219" y="66"/>
                    <a:pt x="219" y="66"/>
                    <a:pt x="219" y="66"/>
                  </a:cubicBezTo>
                  <a:cubicBezTo>
                    <a:pt x="219" y="67"/>
                    <a:pt x="219" y="67"/>
                    <a:pt x="219" y="67"/>
                  </a:cubicBezTo>
                  <a:cubicBezTo>
                    <a:pt x="220" y="67"/>
                    <a:pt x="220" y="67"/>
                    <a:pt x="220" y="67"/>
                  </a:cubicBezTo>
                  <a:cubicBezTo>
                    <a:pt x="221" y="67"/>
                    <a:pt x="221" y="67"/>
                    <a:pt x="221" y="67"/>
                  </a:cubicBezTo>
                  <a:cubicBezTo>
                    <a:pt x="222" y="67"/>
                    <a:pt x="222" y="67"/>
                    <a:pt x="222" y="67"/>
                  </a:cubicBezTo>
                  <a:close/>
                  <a:moveTo>
                    <a:pt x="218" y="69"/>
                  </a:moveTo>
                  <a:cubicBezTo>
                    <a:pt x="220" y="69"/>
                    <a:pt x="220" y="69"/>
                    <a:pt x="220" y="69"/>
                  </a:cubicBezTo>
                  <a:cubicBezTo>
                    <a:pt x="221" y="69"/>
                    <a:pt x="221" y="69"/>
                    <a:pt x="221" y="69"/>
                  </a:cubicBezTo>
                  <a:cubicBezTo>
                    <a:pt x="222" y="69"/>
                    <a:pt x="222" y="69"/>
                    <a:pt x="222" y="69"/>
                  </a:cubicBezTo>
                  <a:cubicBezTo>
                    <a:pt x="222" y="69"/>
                    <a:pt x="222" y="69"/>
                    <a:pt x="222" y="69"/>
                  </a:cubicBezTo>
                  <a:cubicBezTo>
                    <a:pt x="223" y="69"/>
                    <a:pt x="223" y="69"/>
                    <a:pt x="223" y="69"/>
                  </a:cubicBezTo>
                  <a:cubicBezTo>
                    <a:pt x="224" y="69"/>
                    <a:pt x="224" y="69"/>
                    <a:pt x="224" y="69"/>
                  </a:cubicBezTo>
                  <a:cubicBezTo>
                    <a:pt x="224" y="68"/>
                    <a:pt x="224" y="68"/>
                    <a:pt x="224" y="68"/>
                  </a:cubicBezTo>
                  <a:cubicBezTo>
                    <a:pt x="223" y="68"/>
                    <a:pt x="223" y="68"/>
                    <a:pt x="223" y="68"/>
                  </a:cubicBezTo>
                  <a:cubicBezTo>
                    <a:pt x="221" y="68"/>
                    <a:pt x="221" y="68"/>
                    <a:pt x="221" y="68"/>
                  </a:cubicBezTo>
                  <a:cubicBezTo>
                    <a:pt x="220" y="68"/>
                    <a:pt x="220" y="68"/>
                    <a:pt x="220" y="68"/>
                  </a:cubicBezTo>
                  <a:cubicBezTo>
                    <a:pt x="220" y="68"/>
                    <a:pt x="220" y="68"/>
                    <a:pt x="220" y="68"/>
                  </a:cubicBezTo>
                  <a:cubicBezTo>
                    <a:pt x="219" y="68"/>
                    <a:pt x="219" y="68"/>
                    <a:pt x="219" y="68"/>
                  </a:cubicBezTo>
                  <a:cubicBezTo>
                    <a:pt x="218" y="68"/>
                    <a:pt x="218" y="68"/>
                    <a:pt x="218" y="68"/>
                  </a:cubicBezTo>
                  <a:cubicBezTo>
                    <a:pt x="218" y="69"/>
                    <a:pt x="218" y="69"/>
                    <a:pt x="218" y="69"/>
                  </a:cubicBezTo>
                  <a:close/>
                  <a:moveTo>
                    <a:pt x="218" y="71"/>
                  </a:moveTo>
                  <a:cubicBezTo>
                    <a:pt x="219" y="70"/>
                    <a:pt x="219" y="70"/>
                    <a:pt x="219" y="70"/>
                  </a:cubicBezTo>
                  <a:cubicBezTo>
                    <a:pt x="219" y="70"/>
                    <a:pt x="219" y="70"/>
                    <a:pt x="219" y="70"/>
                  </a:cubicBezTo>
                  <a:cubicBezTo>
                    <a:pt x="220" y="70"/>
                    <a:pt x="220" y="70"/>
                    <a:pt x="220" y="70"/>
                  </a:cubicBezTo>
                  <a:cubicBezTo>
                    <a:pt x="222" y="69"/>
                    <a:pt x="222" y="69"/>
                    <a:pt x="222" y="69"/>
                  </a:cubicBezTo>
                  <a:cubicBezTo>
                    <a:pt x="223" y="70"/>
                    <a:pt x="223" y="70"/>
                    <a:pt x="223" y="70"/>
                  </a:cubicBezTo>
                  <a:cubicBezTo>
                    <a:pt x="223" y="69"/>
                    <a:pt x="223" y="69"/>
                    <a:pt x="223" y="69"/>
                  </a:cubicBezTo>
                  <a:cubicBezTo>
                    <a:pt x="224" y="69"/>
                    <a:pt x="224" y="69"/>
                    <a:pt x="224" y="69"/>
                  </a:cubicBezTo>
                  <a:cubicBezTo>
                    <a:pt x="224" y="70"/>
                    <a:pt x="224" y="70"/>
                    <a:pt x="224" y="70"/>
                  </a:cubicBezTo>
                  <a:cubicBezTo>
                    <a:pt x="223" y="70"/>
                    <a:pt x="223" y="70"/>
                    <a:pt x="223" y="70"/>
                  </a:cubicBezTo>
                  <a:cubicBezTo>
                    <a:pt x="222" y="70"/>
                    <a:pt x="222" y="70"/>
                    <a:pt x="222" y="70"/>
                  </a:cubicBezTo>
                  <a:cubicBezTo>
                    <a:pt x="221" y="70"/>
                    <a:pt x="221" y="70"/>
                    <a:pt x="221" y="70"/>
                  </a:cubicBezTo>
                  <a:cubicBezTo>
                    <a:pt x="221" y="71"/>
                    <a:pt x="221" y="71"/>
                    <a:pt x="221" y="71"/>
                  </a:cubicBezTo>
                  <a:cubicBezTo>
                    <a:pt x="220" y="71"/>
                    <a:pt x="220" y="71"/>
                    <a:pt x="220" y="71"/>
                  </a:cubicBezTo>
                  <a:cubicBezTo>
                    <a:pt x="219" y="71"/>
                    <a:pt x="219" y="71"/>
                    <a:pt x="219" y="71"/>
                  </a:cubicBezTo>
                  <a:cubicBezTo>
                    <a:pt x="219" y="71"/>
                    <a:pt x="219" y="71"/>
                    <a:pt x="219" y="71"/>
                  </a:cubicBezTo>
                  <a:cubicBezTo>
                    <a:pt x="218" y="71"/>
                    <a:pt x="218" y="71"/>
                    <a:pt x="218" y="71"/>
                  </a:cubicBezTo>
                  <a:cubicBezTo>
                    <a:pt x="218" y="71"/>
                    <a:pt x="218" y="71"/>
                    <a:pt x="218" y="71"/>
                  </a:cubicBezTo>
                  <a:cubicBezTo>
                    <a:pt x="218" y="71"/>
                    <a:pt x="218" y="71"/>
                    <a:pt x="218" y="71"/>
                  </a:cubicBezTo>
                  <a:close/>
                  <a:moveTo>
                    <a:pt x="197" y="47"/>
                  </a:moveTo>
                  <a:cubicBezTo>
                    <a:pt x="197" y="46"/>
                    <a:pt x="197" y="46"/>
                    <a:pt x="197" y="46"/>
                  </a:cubicBezTo>
                  <a:cubicBezTo>
                    <a:pt x="197" y="46"/>
                    <a:pt x="197" y="46"/>
                    <a:pt x="197" y="46"/>
                  </a:cubicBezTo>
                  <a:cubicBezTo>
                    <a:pt x="198" y="46"/>
                    <a:pt x="198" y="46"/>
                    <a:pt x="198" y="46"/>
                  </a:cubicBezTo>
                  <a:cubicBezTo>
                    <a:pt x="198" y="46"/>
                    <a:pt x="198" y="46"/>
                    <a:pt x="198" y="46"/>
                  </a:cubicBezTo>
                  <a:cubicBezTo>
                    <a:pt x="197" y="47"/>
                    <a:pt x="197" y="47"/>
                    <a:pt x="197" y="47"/>
                  </a:cubicBezTo>
                  <a:close/>
                  <a:moveTo>
                    <a:pt x="191" y="49"/>
                  </a:moveTo>
                  <a:cubicBezTo>
                    <a:pt x="192" y="49"/>
                    <a:pt x="192" y="49"/>
                    <a:pt x="192" y="49"/>
                  </a:cubicBezTo>
                  <a:cubicBezTo>
                    <a:pt x="192" y="48"/>
                    <a:pt x="192" y="48"/>
                    <a:pt x="192" y="48"/>
                  </a:cubicBezTo>
                  <a:cubicBezTo>
                    <a:pt x="194" y="49"/>
                    <a:pt x="194" y="49"/>
                    <a:pt x="194" y="49"/>
                  </a:cubicBezTo>
                  <a:cubicBezTo>
                    <a:pt x="194" y="49"/>
                    <a:pt x="194" y="49"/>
                    <a:pt x="194" y="49"/>
                  </a:cubicBezTo>
                  <a:cubicBezTo>
                    <a:pt x="195" y="49"/>
                    <a:pt x="195" y="49"/>
                    <a:pt x="195" y="49"/>
                  </a:cubicBezTo>
                  <a:cubicBezTo>
                    <a:pt x="195" y="50"/>
                    <a:pt x="195" y="50"/>
                    <a:pt x="195" y="50"/>
                  </a:cubicBezTo>
                  <a:cubicBezTo>
                    <a:pt x="195" y="50"/>
                    <a:pt x="195" y="50"/>
                    <a:pt x="195" y="50"/>
                  </a:cubicBezTo>
                  <a:cubicBezTo>
                    <a:pt x="195" y="51"/>
                    <a:pt x="195" y="51"/>
                    <a:pt x="195" y="51"/>
                  </a:cubicBezTo>
                  <a:cubicBezTo>
                    <a:pt x="194" y="51"/>
                    <a:pt x="194" y="51"/>
                    <a:pt x="194" y="51"/>
                  </a:cubicBezTo>
                  <a:cubicBezTo>
                    <a:pt x="193" y="51"/>
                    <a:pt x="193" y="51"/>
                    <a:pt x="193" y="51"/>
                  </a:cubicBezTo>
                  <a:cubicBezTo>
                    <a:pt x="193" y="51"/>
                    <a:pt x="193" y="51"/>
                    <a:pt x="193" y="51"/>
                  </a:cubicBezTo>
                  <a:cubicBezTo>
                    <a:pt x="192" y="50"/>
                    <a:pt x="192" y="50"/>
                    <a:pt x="192" y="50"/>
                  </a:cubicBezTo>
                  <a:cubicBezTo>
                    <a:pt x="192" y="49"/>
                    <a:pt x="192" y="49"/>
                    <a:pt x="192" y="49"/>
                  </a:cubicBezTo>
                  <a:cubicBezTo>
                    <a:pt x="191" y="49"/>
                    <a:pt x="191" y="49"/>
                    <a:pt x="191" y="49"/>
                  </a:cubicBezTo>
                  <a:cubicBezTo>
                    <a:pt x="191" y="49"/>
                    <a:pt x="191" y="49"/>
                    <a:pt x="191" y="49"/>
                  </a:cubicBezTo>
                  <a:close/>
                  <a:moveTo>
                    <a:pt x="160" y="50"/>
                  </a:moveTo>
                  <a:cubicBezTo>
                    <a:pt x="159" y="50"/>
                    <a:pt x="159" y="50"/>
                    <a:pt x="159" y="50"/>
                  </a:cubicBezTo>
                  <a:cubicBezTo>
                    <a:pt x="159" y="50"/>
                    <a:pt x="159" y="50"/>
                    <a:pt x="159" y="50"/>
                  </a:cubicBezTo>
                  <a:cubicBezTo>
                    <a:pt x="159" y="50"/>
                    <a:pt x="159" y="50"/>
                    <a:pt x="159" y="50"/>
                  </a:cubicBezTo>
                  <a:cubicBezTo>
                    <a:pt x="160" y="50"/>
                    <a:pt x="160" y="50"/>
                    <a:pt x="160" y="50"/>
                  </a:cubicBezTo>
                  <a:cubicBezTo>
                    <a:pt x="160" y="50"/>
                    <a:pt x="160" y="50"/>
                    <a:pt x="160" y="50"/>
                  </a:cubicBezTo>
                  <a:cubicBezTo>
                    <a:pt x="160" y="50"/>
                    <a:pt x="160" y="50"/>
                    <a:pt x="160" y="50"/>
                  </a:cubicBezTo>
                  <a:close/>
                  <a:moveTo>
                    <a:pt x="163" y="54"/>
                  </a:moveTo>
                  <a:cubicBezTo>
                    <a:pt x="164" y="54"/>
                    <a:pt x="164" y="54"/>
                    <a:pt x="164" y="54"/>
                  </a:cubicBezTo>
                  <a:cubicBezTo>
                    <a:pt x="164" y="54"/>
                    <a:pt x="164" y="54"/>
                    <a:pt x="164" y="54"/>
                  </a:cubicBezTo>
                  <a:cubicBezTo>
                    <a:pt x="163" y="55"/>
                    <a:pt x="163" y="55"/>
                    <a:pt x="163" y="55"/>
                  </a:cubicBezTo>
                  <a:cubicBezTo>
                    <a:pt x="163" y="55"/>
                    <a:pt x="163" y="54"/>
                    <a:pt x="163" y="54"/>
                  </a:cubicBezTo>
                  <a:close/>
                  <a:moveTo>
                    <a:pt x="165" y="53"/>
                  </a:moveTo>
                  <a:cubicBezTo>
                    <a:pt x="165" y="53"/>
                    <a:pt x="165" y="53"/>
                    <a:pt x="165" y="53"/>
                  </a:cubicBezTo>
                  <a:cubicBezTo>
                    <a:pt x="165" y="52"/>
                    <a:pt x="165" y="52"/>
                    <a:pt x="165" y="52"/>
                  </a:cubicBezTo>
                  <a:cubicBezTo>
                    <a:pt x="166" y="52"/>
                    <a:pt x="166" y="52"/>
                    <a:pt x="166" y="52"/>
                  </a:cubicBezTo>
                  <a:cubicBezTo>
                    <a:pt x="166" y="51"/>
                    <a:pt x="166" y="51"/>
                    <a:pt x="166" y="51"/>
                  </a:cubicBezTo>
                  <a:cubicBezTo>
                    <a:pt x="167" y="51"/>
                    <a:pt x="167" y="51"/>
                    <a:pt x="167" y="51"/>
                  </a:cubicBezTo>
                  <a:cubicBezTo>
                    <a:pt x="168" y="50"/>
                    <a:pt x="168" y="50"/>
                    <a:pt x="168" y="50"/>
                  </a:cubicBezTo>
                  <a:cubicBezTo>
                    <a:pt x="168" y="51"/>
                    <a:pt x="168" y="51"/>
                    <a:pt x="168" y="51"/>
                  </a:cubicBezTo>
                  <a:cubicBezTo>
                    <a:pt x="168" y="51"/>
                    <a:pt x="168" y="51"/>
                    <a:pt x="168" y="51"/>
                  </a:cubicBezTo>
                  <a:cubicBezTo>
                    <a:pt x="167" y="52"/>
                    <a:pt x="167" y="52"/>
                    <a:pt x="167" y="52"/>
                  </a:cubicBezTo>
                  <a:cubicBezTo>
                    <a:pt x="167" y="53"/>
                    <a:pt x="167" y="53"/>
                    <a:pt x="167" y="53"/>
                  </a:cubicBezTo>
                  <a:cubicBezTo>
                    <a:pt x="167" y="53"/>
                    <a:pt x="167" y="53"/>
                    <a:pt x="167" y="53"/>
                  </a:cubicBezTo>
                  <a:cubicBezTo>
                    <a:pt x="166" y="54"/>
                    <a:pt x="166" y="54"/>
                    <a:pt x="166" y="54"/>
                  </a:cubicBezTo>
                  <a:cubicBezTo>
                    <a:pt x="166" y="54"/>
                    <a:pt x="166" y="54"/>
                    <a:pt x="166" y="54"/>
                  </a:cubicBezTo>
                  <a:cubicBezTo>
                    <a:pt x="167" y="55"/>
                    <a:pt x="167" y="55"/>
                    <a:pt x="167" y="55"/>
                  </a:cubicBezTo>
                  <a:cubicBezTo>
                    <a:pt x="167" y="54"/>
                    <a:pt x="167" y="54"/>
                    <a:pt x="167" y="54"/>
                  </a:cubicBezTo>
                  <a:cubicBezTo>
                    <a:pt x="168" y="54"/>
                    <a:pt x="168" y="54"/>
                    <a:pt x="168" y="54"/>
                  </a:cubicBezTo>
                  <a:cubicBezTo>
                    <a:pt x="168" y="55"/>
                    <a:pt x="168" y="55"/>
                    <a:pt x="168" y="55"/>
                  </a:cubicBezTo>
                  <a:cubicBezTo>
                    <a:pt x="168" y="55"/>
                    <a:pt x="168" y="55"/>
                    <a:pt x="168" y="55"/>
                  </a:cubicBezTo>
                  <a:cubicBezTo>
                    <a:pt x="169" y="54"/>
                    <a:pt x="169" y="54"/>
                    <a:pt x="169" y="54"/>
                  </a:cubicBezTo>
                  <a:cubicBezTo>
                    <a:pt x="170" y="54"/>
                    <a:pt x="170" y="54"/>
                    <a:pt x="170" y="54"/>
                  </a:cubicBezTo>
                  <a:cubicBezTo>
                    <a:pt x="170" y="54"/>
                    <a:pt x="170" y="54"/>
                    <a:pt x="170" y="54"/>
                  </a:cubicBezTo>
                  <a:cubicBezTo>
                    <a:pt x="171" y="53"/>
                    <a:pt x="171" y="53"/>
                    <a:pt x="171" y="53"/>
                  </a:cubicBezTo>
                  <a:cubicBezTo>
                    <a:pt x="171" y="52"/>
                    <a:pt x="171" y="52"/>
                    <a:pt x="171" y="52"/>
                  </a:cubicBezTo>
                  <a:cubicBezTo>
                    <a:pt x="171" y="52"/>
                    <a:pt x="171" y="52"/>
                    <a:pt x="171" y="52"/>
                  </a:cubicBezTo>
                  <a:cubicBezTo>
                    <a:pt x="172" y="51"/>
                    <a:pt x="172" y="51"/>
                    <a:pt x="172" y="51"/>
                  </a:cubicBezTo>
                  <a:cubicBezTo>
                    <a:pt x="172" y="50"/>
                    <a:pt x="172" y="50"/>
                    <a:pt x="172" y="50"/>
                  </a:cubicBezTo>
                  <a:cubicBezTo>
                    <a:pt x="172" y="50"/>
                    <a:pt x="172" y="50"/>
                    <a:pt x="172" y="50"/>
                  </a:cubicBezTo>
                  <a:cubicBezTo>
                    <a:pt x="173" y="50"/>
                    <a:pt x="173" y="50"/>
                    <a:pt x="173" y="50"/>
                  </a:cubicBezTo>
                  <a:cubicBezTo>
                    <a:pt x="173" y="51"/>
                    <a:pt x="173" y="51"/>
                    <a:pt x="173" y="51"/>
                  </a:cubicBezTo>
                  <a:cubicBezTo>
                    <a:pt x="173" y="52"/>
                    <a:pt x="173" y="52"/>
                    <a:pt x="173" y="52"/>
                  </a:cubicBezTo>
                  <a:cubicBezTo>
                    <a:pt x="172" y="53"/>
                    <a:pt x="172" y="53"/>
                    <a:pt x="172" y="53"/>
                  </a:cubicBezTo>
                  <a:cubicBezTo>
                    <a:pt x="173" y="53"/>
                    <a:pt x="173" y="53"/>
                    <a:pt x="173" y="53"/>
                  </a:cubicBezTo>
                  <a:cubicBezTo>
                    <a:pt x="173" y="53"/>
                    <a:pt x="173" y="53"/>
                    <a:pt x="173" y="53"/>
                  </a:cubicBezTo>
                  <a:cubicBezTo>
                    <a:pt x="174" y="52"/>
                    <a:pt x="174" y="52"/>
                    <a:pt x="174" y="52"/>
                  </a:cubicBezTo>
                  <a:cubicBezTo>
                    <a:pt x="174" y="52"/>
                    <a:pt x="174" y="52"/>
                    <a:pt x="174" y="52"/>
                  </a:cubicBezTo>
                  <a:cubicBezTo>
                    <a:pt x="174" y="51"/>
                    <a:pt x="174" y="51"/>
                    <a:pt x="174" y="51"/>
                  </a:cubicBezTo>
                  <a:cubicBezTo>
                    <a:pt x="175" y="51"/>
                    <a:pt x="175" y="51"/>
                    <a:pt x="175" y="51"/>
                  </a:cubicBezTo>
                  <a:cubicBezTo>
                    <a:pt x="176" y="50"/>
                    <a:pt x="176" y="50"/>
                    <a:pt x="176" y="50"/>
                  </a:cubicBezTo>
                  <a:cubicBezTo>
                    <a:pt x="176" y="49"/>
                    <a:pt x="176" y="49"/>
                    <a:pt x="176" y="49"/>
                  </a:cubicBezTo>
                  <a:cubicBezTo>
                    <a:pt x="176" y="48"/>
                    <a:pt x="176" y="48"/>
                    <a:pt x="176" y="48"/>
                  </a:cubicBezTo>
                  <a:cubicBezTo>
                    <a:pt x="176" y="48"/>
                    <a:pt x="176" y="48"/>
                    <a:pt x="176" y="48"/>
                  </a:cubicBezTo>
                  <a:cubicBezTo>
                    <a:pt x="177" y="48"/>
                    <a:pt x="177" y="48"/>
                    <a:pt x="177" y="48"/>
                  </a:cubicBezTo>
                  <a:cubicBezTo>
                    <a:pt x="178" y="48"/>
                    <a:pt x="178" y="48"/>
                    <a:pt x="178" y="48"/>
                  </a:cubicBezTo>
                  <a:cubicBezTo>
                    <a:pt x="179" y="47"/>
                    <a:pt x="179" y="47"/>
                    <a:pt x="179" y="47"/>
                  </a:cubicBezTo>
                  <a:cubicBezTo>
                    <a:pt x="179" y="46"/>
                    <a:pt x="179" y="46"/>
                    <a:pt x="179" y="46"/>
                  </a:cubicBezTo>
                  <a:cubicBezTo>
                    <a:pt x="180" y="46"/>
                    <a:pt x="180" y="46"/>
                    <a:pt x="180" y="46"/>
                  </a:cubicBezTo>
                  <a:cubicBezTo>
                    <a:pt x="180" y="45"/>
                    <a:pt x="180" y="45"/>
                    <a:pt x="180" y="45"/>
                  </a:cubicBezTo>
                  <a:cubicBezTo>
                    <a:pt x="181" y="46"/>
                    <a:pt x="181" y="46"/>
                    <a:pt x="181" y="46"/>
                  </a:cubicBezTo>
                  <a:cubicBezTo>
                    <a:pt x="181" y="45"/>
                    <a:pt x="181" y="45"/>
                    <a:pt x="181" y="45"/>
                  </a:cubicBezTo>
                  <a:cubicBezTo>
                    <a:pt x="182" y="45"/>
                    <a:pt x="182" y="45"/>
                    <a:pt x="182" y="45"/>
                  </a:cubicBezTo>
                  <a:cubicBezTo>
                    <a:pt x="181" y="47"/>
                    <a:pt x="181" y="47"/>
                    <a:pt x="181" y="47"/>
                  </a:cubicBezTo>
                  <a:cubicBezTo>
                    <a:pt x="180" y="48"/>
                    <a:pt x="180" y="48"/>
                    <a:pt x="180" y="48"/>
                  </a:cubicBezTo>
                  <a:cubicBezTo>
                    <a:pt x="180" y="49"/>
                    <a:pt x="180" y="49"/>
                    <a:pt x="180" y="49"/>
                  </a:cubicBezTo>
                  <a:cubicBezTo>
                    <a:pt x="180" y="49"/>
                    <a:pt x="180" y="49"/>
                    <a:pt x="180" y="49"/>
                  </a:cubicBezTo>
                  <a:cubicBezTo>
                    <a:pt x="180" y="50"/>
                    <a:pt x="180" y="50"/>
                    <a:pt x="180" y="50"/>
                  </a:cubicBezTo>
                  <a:cubicBezTo>
                    <a:pt x="179" y="50"/>
                    <a:pt x="179" y="50"/>
                    <a:pt x="179" y="50"/>
                  </a:cubicBezTo>
                  <a:cubicBezTo>
                    <a:pt x="178" y="52"/>
                    <a:pt x="178" y="52"/>
                    <a:pt x="178" y="52"/>
                  </a:cubicBezTo>
                  <a:cubicBezTo>
                    <a:pt x="178" y="52"/>
                    <a:pt x="178" y="52"/>
                    <a:pt x="178" y="52"/>
                  </a:cubicBezTo>
                  <a:cubicBezTo>
                    <a:pt x="178" y="53"/>
                    <a:pt x="178" y="53"/>
                    <a:pt x="178" y="53"/>
                  </a:cubicBezTo>
                  <a:cubicBezTo>
                    <a:pt x="178" y="53"/>
                    <a:pt x="178" y="53"/>
                    <a:pt x="178" y="53"/>
                  </a:cubicBezTo>
                  <a:cubicBezTo>
                    <a:pt x="179" y="54"/>
                    <a:pt x="179" y="54"/>
                    <a:pt x="179" y="54"/>
                  </a:cubicBezTo>
                  <a:cubicBezTo>
                    <a:pt x="179" y="54"/>
                    <a:pt x="179" y="54"/>
                    <a:pt x="179" y="54"/>
                  </a:cubicBezTo>
                  <a:cubicBezTo>
                    <a:pt x="180" y="53"/>
                    <a:pt x="180" y="53"/>
                    <a:pt x="180" y="53"/>
                  </a:cubicBezTo>
                  <a:cubicBezTo>
                    <a:pt x="181" y="53"/>
                    <a:pt x="181" y="53"/>
                    <a:pt x="181" y="53"/>
                  </a:cubicBezTo>
                  <a:cubicBezTo>
                    <a:pt x="181" y="52"/>
                    <a:pt x="181" y="52"/>
                    <a:pt x="181" y="52"/>
                  </a:cubicBezTo>
                  <a:cubicBezTo>
                    <a:pt x="181" y="52"/>
                    <a:pt x="181" y="52"/>
                    <a:pt x="181" y="52"/>
                  </a:cubicBezTo>
                  <a:cubicBezTo>
                    <a:pt x="182" y="51"/>
                    <a:pt x="182" y="51"/>
                    <a:pt x="182" y="51"/>
                  </a:cubicBezTo>
                  <a:cubicBezTo>
                    <a:pt x="182" y="50"/>
                    <a:pt x="182" y="50"/>
                    <a:pt x="182" y="50"/>
                  </a:cubicBezTo>
                  <a:cubicBezTo>
                    <a:pt x="183" y="50"/>
                    <a:pt x="183" y="50"/>
                    <a:pt x="183" y="50"/>
                  </a:cubicBezTo>
                  <a:cubicBezTo>
                    <a:pt x="183" y="50"/>
                    <a:pt x="183" y="50"/>
                    <a:pt x="183" y="50"/>
                  </a:cubicBezTo>
                  <a:cubicBezTo>
                    <a:pt x="183" y="51"/>
                    <a:pt x="183" y="51"/>
                    <a:pt x="183" y="51"/>
                  </a:cubicBezTo>
                  <a:cubicBezTo>
                    <a:pt x="184" y="51"/>
                    <a:pt x="184" y="51"/>
                    <a:pt x="184" y="51"/>
                  </a:cubicBezTo>
                  <a:cubicBezTo>
                    <a:pt x="185" y="50"/>
                    <a:pt x="185" y="50"/>
                    <a:pt x="185" y="50"/>
                  </a:cubicBezTo>
                  <a:cubicBezTo>
                    <a:pt x="186" y="50"/>
                    <a:pt x="186" y="50"/>
                    <a:pt x="186" y="50"/>
                  </a:cubicBezTo>
                  <a:cubicBezTo>
                    <a:pt x="187" y="49"/>
                    <a:pt x="187" y="49"/>
                    <a:pt x="187" y="49"/>
                  </a:cubicBezTo>
                  <a:cubicBezTo>
                    <a:pt x="187" y="48"/>
                    <a:pt x="187" y="48"/>
                    <a:pt x="187" y="48"/>
                  </a:cubicBezTo>
                  <a:cubicBezTo>
                    <a:pt x="188" y="47"/>
                    <a:pt x="188" y="47"/>
                    <a:pt x="188" y="47"/>
                  </a:cubicBezTo>
                  <a:cubicBezTo>
                    <a:pt x="188" y="46"/>
                    <a:pt x="188" y="46"/>
                    <a:pt x="188" y="46"/>
                  </a:cubicBezTo>
                  <a:cubicBezTo>
                    <a:pt x="188" y="46"/>
                    <a:pt x="188" y="46"/>
                    <a:pt x="188" y="46"/>
                  </a:cubicBezTo>
                  <a:cubicBezTo>
                    <a:pt x="189" y="47"/>
                    <a:pt x="189" y="47"/>
                    <a:pt x="189" y="47"/>
                  </a:cubicBezTo>
                  <a:cubicBezTo>
                    <a:pt x="190" y="47"/>
                    <a:pt x="190" y="47"/>
                    <a:pt x="190" y="47"/>
                  </a:cubicBezTo>
                  <a:cubicBezTo>
                    <a:pt x="190" y="46"/>
                    <a:pt x="190" y="46"/>
                    <a:pt x="190" y="46"/>
                  </a:cubicBezTo>
                  <a:cubicBezTo>
                    <a:pt x="190" y="46"/>
                    <a:pt x="190" y="46"/>
                    <a:pt x="190" y="46"/>
                  </a:cubicBezTo>
                  <a:cubicBezTo>
                    <a:pt x="189" y="45"/>
                    <a:pt x="189" y="45"/>
                    <a:pt x="189" y="45"/>
                  </a:cubicBezTo>
                  <a:cubicBezTo>
                    <a:pt x="189" y="44"/>
                    <a:pt x="189" y="44"/>
                    <a:pt x="189" y="44"/>
                  </a:cubicBezTo>
                  <a:cubicBezTo>
                    <a:pt x="190" y="44"/>
                    <a:pt x="190" y="44"/>
                    <a:pt x="190" y="44"/>
                  </a:cubicBezTo>
                  <a:cubicBezTo>
                    <a:pt x="191" y="43"/>
                    <a:pt x="191" y="43"/>
                    <a:pt x="191" y="43"/>
                  </a:cubicBezTo>
                  <a:cubicBezTo>
                    <a:pt x="192" y="43"/>
                    <a:pt x="192" y="43"/>
                    <a:pt x="192" y="43"/>
                  </a:cubicBezTo>
                  <a:cubicBezTo>
                    <a:pt x="192" y="43"/>
                    <a:pt x="192" y="43"/>
                    <a:pt x="192" y="43"/>
                  </a:cubicBezTo>
                  <a:cubicBezTo>
                    <a:pt x="193" y="43"/>
                    <a:pt x="193" y="43"/>
                    <a:pt x="193" y="43"/>
                  </a:cubicBezTo>
                  <a:cubicBezTo>
                    <a:pt x="194" y="42"/>
                    <a:pt x="194" y="42"/>
                    <a:pt x="194" y="42"/>
                  </a:cubicBezTo>
                  <a:cubicBezTo>
                    <a:pt x="193" y="42"/>
                    <a:pt x="193" y="42"/>
                    <a:pt x="193" y="42"/>
                  </a:cubicBezTo>
                  <a:cubicBezTo>
                    <a:pt x="193" y="40"/>
                    <a:pt x="193" y="40"/>
                    <a:pt x="193" y="40"/>
                  </a:cubicBezTo>
                  <a:cubicBezTo>
                    <a:pt x="194" y="40"/>
                    <a:pt x="194" y="40"/>
                    <a:pt x="194" y="40"/>
                  </a:cubicBezTo>
                  <a:cubicBezTo>
                    <a:pt x="193" y="39"/>
                    <a:pt x="193" y="39"/>
                    <a:pt x="193" y="39"/>
                  </a:cubicBezTo>
                  <a:cubicBezTo>
                    <a:pt x="193" y="38"/>
                    <a:pt x="193" y="38"/>
                    <a:pt x="193" y="38"/>
                  </a:cubicBezTo>
                  <a:cubicBezTo>
                    <a:pt x="193" y="38"/>
                    <a:pt x="193" y="38"/>
                    <a:pt x="193" y="38"/>
                  </a:cubicBezTo>
                  <a:cubicBezTo>
                    <a:pt x="192" y="38"/>
                    <a:pt x="192" y="38"/>
                    <a:pt x="192" y="38"/>
                  </a:cubicBezTo>
                  <a:cubicBezTo>
                    <a:pt x="191" y="39"/>
                    <a:pt x="191" y="39"/>
                    <a:pt x="191" y="39"/>
                  </a:cubicBezTo>
                  <a:cubicBezTo>
                    <a:pt x="191" y="40"/>
                    <a:pt x="191" y="40"/>
                    <a:pt x="191" y="40"/>
                  </a:cubicBezTo>
                  <a:cubicBezTo>
                    <a:pt x="191" y="40"/>
                    <a:pt x="191" y="40"/>
                    <a:pt x="191" y="40"/>
                  </a:cubicBezTo>
                  <a:cubicBezTo>
                    <a:pt x="191" y="41"/>
                    <a:pt x="191" y="41"/>
                    <a:pt x="191" y="41"/>
                  </a:cubicBezTo>
                  <a:cubicBezTo>
                    <a:pt x="190" y="41"/>
                    <a:pt x="190" y="41"/>
                    <a:pt x="190" y="41"/>
                  </a:cubicBezTo>
                  <a:cubicBezTo>
                    <a:pt x="190" y="40"/>
                    <a:pt x="190" y="40"/>
                    <a:pt x="190" y="40"/>
                  </a:cubicBezTo>
                  <a:cubicBezTo>
                    <a:pt x="190" y="40"/>
                    <a:pt x="190" y="40"/>
                    <a:pt x="190" y="40"/>
                  </a:cubicBezTo>
                  <a:cubicBezTo>
                    <a:pt x="190" y="41"/>
                    <a:pt x="190" y="41"/>
                    <a:pt x="190" y="41"/>
                  </a:cubicBezTo>
                  <a:cubicBezTo>
                    <a:pt x="189" y="41"/>
                    <a:pt x="189" y="41"/>
                    <a:pt x="189" y="41"/>
                  </a:cubicBezTo>
                  <a:cubicBezTo>
                    <a:pt x="189" y="41"/>
                    <a:pt x="189" y="41"/>
                    <a:pt x="189" y="41"/>
                  </a:cubicBezTo>
                  <a:cubicBezTo>
                    <a:pt x="189" y="39"/>
                    <a:pt x="189" y="39"/>
                    <a:pt x="189" y="39"/>
                  </a:cubicBezTo>
                  <a:cubicBezTo>
                    <a:pt x="188" y="39"/>
                    <a:pt x="188" y="39"/>
                    <a:pt x="188" y="39"/>
                  </a:cubicBezTo>
                  <a:cubicBezTo>
                    <a:pt x="187" y="39"/>
                    <a:pt x="187" y="39"/>
                    <a:pt x="187" y="39"/>
                  </a:cubicBezTo>
                  <a:cubicBezTo>
                    <a:pt x="187" y="39"/>
                    <a:pt x="187" y="39"/>
                    <a:pt x="187" y="39"/>
                  </a:cubicBezTo>
                  <a:cubicBezTo>
                    <a:pt x="186" y="39"/>
                    <a:pt x="186" y="39"/>
                    <a:pt x="186" y="39"/>
                  </a:cubicBezTo>
                  <a:cubicBezTo>
                    <a:pt x="185" y="39"/>
                    <a:pt x="185" y="39"/>
                    <a:pt x="185" y="39"/>
                  </a:cubicBezTo>
                  <a:cubicBezTo>
                    <a:pt x="185" y="39"/>
                    <a:pt x="185" y="39"/>
                    <a:pt x="185" y="39"/>
                  </a:cubicBezTo>
                  <a:cubicBezTo>
                    <a:pt x="183" y="39"/>
                    <a:pt x="183" y="39"/>
                    <a:pt x="183" y="39"/>
                  </a:cubicBezTo>
                  <a:cubicBezTo>
                    <a:pt x="182" y="39"/>
                    <a:pt x="182" y="39"/>
                    <a:pt x="182" y="39"/>
                  </a:cubicBezTo>
                  <a:cubicBezTo>
                    <a:pt x="181" y="40"/>
                    <a:pt x="181" y="40"/>
                    <a:pt x="181" y="40"/>
                  </a:cubicBezTo>
                  <a:cubicBezTo>
                    <a:pt x="181" y="40"/>
                    <a:pt x="181" y="40"/>
                    <a:pt x="181" y="40"/>
                  </a:cubicBezTo>
                  <a:cubicBezTo>
                    <a:pt x="181" y="40"/>
                    <a:pt x="181" y="40"/>
                    <a:pt x="181" y="40"/>
                  </a:cubicBezTo>
                  <a:cubicBezTo>
                    <a:pt x="180" y="40"/>
                    <a:pt x="180" y="40"/>
                    <a:pt x="180" y="40"/>
                  </a:cubicBezTo>
                  <a:cubicBezTo>
                    <a:pt x="178" y="42"/>
                    <a:pt x="178" y="42"/>
                    <a:pt x="178" y="42"/>
                  </a:cubicBezTo>
                  <a:cubicBezTo>
                    <a:pt x="177" y="42"/>
                    <a:pt x="177" y="42"/>
                    <a:pt x="177" y="42"/>
                  </a:cubicBezTo>
                  <a:cubicBezTo>
                    <a:pt x="177" y="42"/>
                    <a:pt x="177" y="42"/>
                    <a:pt x="177" y="42"/>
                  </a:cubicBezTo>
                  <a:cubicBezTo>
                    <a:pt x="176" y="43"/>
                    <a:pt x="176" y="43"/>
                    <a:pt x="176" y="43"/>
                  </a:cubicBezTo>
                  <a:cubicBezTo>
                    <a:pt x="175" y="43"/>
                    <a:pt x="175" y="43"/>
                    <a:pt x="175" y="43"/>
                  </a:cubicBezTo>
                  <a:cubicBezTo>
                    <a:pt x="174" y="44"/>
                    <a:pt x="174" y="44"/>
                    <a:pt x="174" y="44"/>
                  </a:cubicBezTo>
                  <a:cubicBezTo>
                    <a:pt x="174" y="44"/>
                    <a:pt x="174" y="44"/>
                    <a:pt x="174" y="44"/>
                  </a:cubicBezTo>
                  <a:cubicBezTo>
                    <a:pt x="172" y="44"/>
                    <a:pt x="172" y="44"/>
                    <a:pt x="172" y="44"/>
                  </a:cubicBezTo>
                  <a:cubicBezTo>
                    <a:pt x="172" y="44"/>
                    <a:pt x="172" y="44"/>
                    <a:pt x="172" y="44"/>
                  </a:cubicBezTo>
                  <a:cubicBezTo>
                    <a:pt x="171" y="44"/>
                    <a:pt x="171" y="44"/>
                    <a:pt x="171" y="44"/>
                  </a:cubicBezTo>
                  <a:cubicBezTo>
                    <a:pt x="171" y="45"/>
                    <a:pt x="171" y="45"/>
                    <a:pt x="171" y="45"/>
                  </a:cubicBezTo>
                  <a:cubicBezTo>
                    <a:pt x="170" y="45"/>
                    <a:pt x="170" y="45"/>
                    <a:pt x="170" y="45"/>
                  </a:cubicBezTo>
                  <a:cubicBezTo>
                    <a:pt x="169" y="46"/>
                    <a:pt x="169" y="46"/>
                    <a:pt x="169" y="46"/>
                  </a:cubicBezTo>
                  <a:cubicBezTo>
                    <a:pt x="168" y="46"/>
                    <a:pt x="168" y="46"/>
                    <a:pt x="168" y="46"/>
                  </a:cubicBezTo>
                  <a:cubicBezTo>
                    <a:pt x="167" y="46"/>
                    <a:pt x="167" y="46"/>
                    <a:pt x="167" y="46"/>
                  </a:cubicBezTo>
                  <a:cubicBezTo>
                    <a:pt x="166" y="46"/>
                    <a:pt x="166" y="46"/>
                    <a:pt x="166" y="46"/>
                  </a:cubicBezTo>
                  <a:cubicBezTo>
                    <a:pt x="164" y="46"/>
                    <a:pt x="164" y="46"/>
                    <a:pt x="164" y="46"/>
                  </a:cubicBezTo>
                  <a:cubicBezTo>
                    <a:pt x="163" y="48"/>
                    <a:pt x="163" y="48"/>
                    <a:pt x="163" y="48"/>
                  </a:cubicBezTo>
                  <a:cubicBezTo>
                    <a:pt x="162" y="48"/>
                    <a:pt x="162" y="48"/>
                    <a:pt x="162" y="48"/>
                  </a:cubicBezTo>
                  <a:cubicBezTo>
                    <a:pt x="161" y="48"/>
                    <a:pt x="161" y="48"/>
                    <a:pt x="161" y="48"/>
                  </a:cubicBezTo>
                  <a:cubicBezTo>
                    <a:pt x="161" y="49"/>
                    <a:pt x="161" y="49"/>
                    <a:pt x="161" y="49"/>
                  </a:cubicBezTo>
                  <a:cubicBezTo>
                    <a:pt x="161" y="49"/>
                    <a:pt x="161" y="49"/>
                    <a:pt x="161" y="49"/>
                  </a:cubicBezTo>
                  <a:cubicBezTo>
                    <a:pt x="162" y="49"/>
                    <a:pt x="162" y="49"/>
                    <a:pt x="162" y="49"/>
                  </a:cubicBezTo>
                  <a:cubicBezTo>
                    <a:pt x="161" y="49"/>
                    <a:pt x="161" y="49"/>
                    <a:pt x="161" y="49"/>
                  </a:cubicBezTo>
                  <a:cubicBezTo>
                    <a:pt x="161" y="50"/>
                    <a:pt x="161" y="50"/>
                    <a:pt x="161" y="50"/>
                  </a:cubicBezTo>
                  <a:cubicBezTo>
                    <a:pt x="161" y="50"/>
                    <a:pt x="161" y="50"/>
                    <a:pt x="161" y="50"/>
                  </a:cubicBezTo>
                  <a:cubicBezTo>
                    <a:pt x="161" y="51"/>
                    <a:pt x="161" y="51"/>
                    <a:pt x="161" y="51"/>
                  </a:cubicBezTo>
                  <a:cubicBezTo>
                    <a:pt x="160" y="51"/>
                    <a:pt x="160" y="51"/>
                    <a:pt x="160" y="51"/>
                  </a:cubicBezTo>
                  <a:cubicBezTo>
                    <a:pt x="160" y="51"/>
                    <a:pt x="160" y="51"/>
                    <a:pt x="160" y="51"/>
                  </a:cubicBezTo>
                  <a:cubicBezTo>
                    <a:pt x="161" y="52"/>
                    <a:pt x="161" y="52"/>
                    <a:pt x="161" y="52"/>
                  </a:cubicBezTo>
                  <a:cubicBezTo>
                    <a:pt x="162" y="51"/>
                    <a:pt x="162" y="51"/>
                    <a:pt x="162" y="51"/>
                  </a:cubicBezTo>
                  <a:cubicBezTo>
                    <a:pt x="162" y="51"/>
                    <a:pt x="162" y="51"/>
                    <a:pt x="162" y="51"/>
                  </a:cubicBezTo>
                  <a:cubicBezTo>
                    <a:pt x="163" y="51"/>
                    <a:pt x="163" y="51"/>
                    <a:pt x="163" y="51"/>
                  </a:cubicBezTo>
                  <a:cubicBezTo>
                    <a:pt x="164" y="51"/>
                    <a:pt x="164" y="51"/>
                    <a:pt x="164" y="51"/>
                  </a:cubicBezTo>
                  <a:cubicBezTo>
                    <a:pt x="164" y="52"/>
                    <a:pt x="164" y="52"/>
                    <a:pt x="164" y="52"/>
                  </a:cubicBezTo>
                  <a:cubicBezTo>
                    <a:pt x="164" y="53"/>
                    <a:pt x="164" y="53"/>
                    <a:pt x="164" y="53"/>
                  </a:cubicBezTo>
                  <a:cubicBezTo>
                    <a:pt x="165" y="53"/>
                    <a:pt x="165" y="53"/>
                    <a:pt x="165" y="53"/>
                  </a:cubicBezTo>
                  <a:close/>
                  <a:moveTo>
                    <a:pt x="250" y="98"/>
                  </a:moveTo>
                  <a:cubicBezTo>
                    <a:pt x="250" y="98"/>
                    <a:pt x="250" y="98"/>
                    <a:pt x="250" y="98"/>
                  </a:cubicBezTo>
                  <a:cubicBezTo>
                    <a:pt x="251" y="98"/>
                    <a:pt x="251" y="98"/>
                    <a:pt x="251" y="98"/>
                  </a:cubicBezTo>
                  <a:cubicBezTo>
                    <a:pt x="251" y="98"/>
                    <a:pt x="251" y="98"/>
                    <a:pt x="251" y="98"/>
                  </a:cubicBezTo>
                  <a:cubicBezTo>
                    <a:pt x="250" y="99"/>
                    <a:pt x="250" y="99"/>
                    <a:pt x="250" y="99"/>
                  </a:cubicBezTo>
                  <a:cubicBezTo>
                    <a:pt x="250" y="99"/>
                    <a:pt x="250" y="99"/>
                    <a:pt x="250" y="99"/>
                  </a:cubicBezTo>
                  <a:cubicBezTo>
                    <a:pt x="250" y="98"/>
                    <a:pt x="250" y="98"/>
                    <a:pt x="250" y="98"/>
                  </a:cubicBezTo>
                  <a:close/>
                  <a:moveTo>
                    <a:pt x="240" y="81"/>
                  </a:moveTo>
                  <a:cubicBezTo>
                    <a:pt x="239" y="80"/>
                    <a:pt x="239" y="80"/>
                    <a:pt x="239" y="80"/>
                  </a:cubicBezTo>
                  <a:cubicBezTo>
                    <a:pt x="238" y="80"/>
                    <a:pt x="238" y="80"/>
                    <a:pt x="238" y="80"/>
                  </a:cubicBezTo>
                  <a:cubicBezTo>
                    <a:pt x="238" y="80"/>
                    <a:pt x="238" y="80"/>
                    <a:pt x="238" y="80"/>
                  </a:cubicBezTo>
                  <a:cubicBezTo>
                    <a:pt x="239" y="80"/>
                    <a:pt x="239" y="80"/>
                    <a:pt x="239" y="80"/>
                  </a:cubicBezTo>
                  <a:cubicBezTo>
                    <a:pt x="239" y="81"/>
                    <a:pt x="239" y="81"/>
                    <a:pt x="239" y="81"/>
                  </a:cubicBezTo>
                  <a:cubicBezTo>
                    <a:pt x="239" y="81"/>
                    <a:pt x="239" y="81"/>
                    <a:pt x="239" y="81"/>
                  </a:cubicBezTo>
                  <a:cubicBezTo>
                    <a:pt x="238" y="81"/>
                    <a:pt x="238" y="81"/>
                    <a:pt x="238" y="81"/>
                  </a:cubicBezTo>
                  <a:cubicBezTo>
                    <a:pt x="237" y="81"/>
                    <a:pt x="237" y="81"/>
                    <a:pt x="237" y="81"/>
                  </a:cubicBezTo>
                  <a:cubicBezTo>
                    <a:pt x="238" y="82"/>
                    <a:pt x="238" y="82"/>
                    <a:pt x="238" y="82"/>
                  </a:cubicBezTo>
                  <a:cubicBezTo>
                    <a:pt x="238" y="82"/>
                    <a:pt x="238" y="82"/>
                    <a:pt x="238" y="82"/>
                  </a:cubicBezTo>
                  <a:cubicBezTo>
                    <a:pt x="238" y="83"/>
                    <a:pt x="238" y="83"/>
                    <a:pt x="238" y="83"/>
                  </a:cubicBezTo>
                  <a:cubicBezTo>
                    <a:pt x="237" y="82"/>
                    <a:pt x="237" y="82"/>
                    <a:pt x="237" y="82"/>
                  </a:cubicBezTo>
                  <a:cubicBezTo>
                    <a:pt x="236" y="83"/>
                    <a:pt x="236" y="83"/>
                    <a:pt x="236" y="83"/>
                  </a:cubicBezTo>
                  <a:cubicBezTo>
                    <a:pt x="235" y="83"/>
                    <a:pt x="235" y="83"/>
                    <a:pt x="235" y="83"/>
                  </a:cubicBezTo>
                  <a:cubicBezTo>
                    <a:pt x="235" y="84"/>
                    <a:pt x="235" y="84"/>
                    <a:pt x="235" y="84"/>
                  </a:cubicBezTo>
                  <a:cubicBezTo>
                    <a:pt x="235" y="84"/>
                    <a:pt x="235" y="84"/>
                    <a:pt x="235" y="84"/>
                  </a:cubicBezTo>
                  <a:cubicBezTo>
                    <a:pt x="235" y="84"/>
                    <a:pt x="235" y="84"/>
                    <a:pt x="235" y="84"/>
                  </a:cubicBezTo>
                  <a:cubicBezTo>
                    <a:pt x="235" y="84"/>
                    <a:pt x="235" y="84"/>
                    <a:pt x="235" y="84"/>
                  </a:cubicBezTo>
                  <a:cubicBezTo>
                    <a:pt x="235" y="85"/>
                    <a:pt x="235" y="85"/>
                    <a:pt x="235" y="85"/>
                  </a:cubicBezTo>
                  <a:cubicBezTo>
                    <a:pt x="235" y="85"/>
                    <a:pt x="235" y="85"/>
                    <a:pt x="235" y="85"/>
                  </a:cubicBezTo>
                  <a:cubicBezTo>
                    <a:pt x="235" y="85"/>
                    <a:pt x="235" y="85"/>
                    <a:pt x="235" y="85"/>
                  </a:cubicBezTo>
                  <a:cubicBezTo>
                    <a:pt x="236" y="85"/>
                    <a:pt x="236" y="85"/>
                    <a:pt x="236" y="85"/>
                  </a:cubicBezTo>
                  <a:cubicBezTo>
                    <a:pt x="236" y="85"/>
                    <a:pt x="236" y="85"/>
                    <a:pt x="236" y="85"/>
                  </a:cubicBezTo>
                  <a:cubicBezTo>
                    <a:pt x="236" y="86"/>
                    <a:pt x="236" y="86"/>
                    <a:pt x="236" y="86"/>
                  </a:cubicBezTo>
                  <a:cubicBezTo>
                    <a:pt x="236" y="86"/>
                    <a:pt x="236" y="86"/>
                    <a:pt x="236" y="86"/>
                  </a:cubicBezTo>
                  <a:cubicBezTo>
                    <a:pt x="236" y="86"/>
                    <a:pt x="236" y="86"/>
                    <a:pt x="236" y="86"/>
                  </a:cubicBezTo>
                  <a:cubicBezTo>
                    <a:pt x="237" y="86"/>
                    <a:pt x="237" y="86"/>
                    <a:pt x="237" y="86"/>
                  </a:cubicBezTo>
                  <a:cubicBezTo>
                    <a:pt x="237" y="86"/>
                    <a:pt x="237" y="86"/>
                    <a:pt x="237" y="86"/>
                  </a:cubicBezTo>
                  <a:cubicBezTo>
                    <a:pt x="237" y="87"/>
                    <a:pt x="237" y="87"/>
                    <a:pt x="237" y="87"/>
                  </a:cubicBezTo>
                  <a:cubicBezTo>
                    <a:pt x="237" y="87"/>
                    <a:pt x="237" y="87"/>
                    <a:pt x="237" y="87"/>
                  </a:cubicBezTo>
                  <a:cubicBezTo>
                    <a:pt x="238" y="87"/>
                    <a:pt x="238" y="87"/>
                    <a:pt x="238" y="87"/>
                  </a:cubicBezTo>
                  <a:cubicBezTo>
                    <a:pt x="238" y="87"/>
                    <a:pt x="238" y="87"/>
                    <a:pt x="238" y="87"/>
                  </a:cubicBezTo>
                  <a:cubicBezTo>
                    <a:pt x="238" y="88"/>
                    <a:pt x="238" y="88"/>
                    <a:pt x="238" y="88"/>
                  </a:cubicBezTo>
                  <a:cubicBezTo>
                    <a:pt x="238" y="88"/>
                    <a:pt x="238" y="88"/>
                    <a:pt x="238" y="88"/>
                  </a:cubicBezTo>
                  <a:cubicBezTo>
                    <a:pt x="239" y="88"/>
                    <a:pt x="239" y="88"/>
                    <a:pt x="239" y="88"/>
                  </a:cubicBezTo>
                  <a:cubicBezTo>
                    <a:pt x="239" y="89"/>
                    <a:pt x="239" y="89"/>
                    <a:pt x="239" y="89"/>
                  </a:cubicBezTo>
                  <a:cubicBezTo>
                    <a:pt x="240" y="89"/>
                    <a:pt x="240" y="89"/>
                    <a:pt x="240" y="89"/>
                  </a:cubicBezTo>
                  <a:cubicBezTo>
                    <a:pt x="241" y="89"/>
                    <a:pt x="241" y="89"/>
                    <a:pt x="241" y="89"/>
                  </a:cubicBezTo>
                  <a:cubicBezTo>
                    <a:pt x="242" y="89"/>
                    <a:pt x="242" y="89"/>
                    <a:pt x="242" y="89"/>
                  </a:cubicBezTo>
                  <a:cubicBezTo>
                    <a:pt x="242" y="90"/>
                    <a:pt x="242" y="90"/>
                    <a:pt x="242" y="90"/>
                  </a:cubicBezTo>
                  <a:cubicBezTo>
                    <a:pt x="243" y="89"/>
                    <a:pt x="243" y="89"/>
                    <a:pt x="243" y="89"/>
                  </a:cubicBezTo>
                  <a:cubicBezTo>
                    <a:pt x="242" y="89"/>
                    <a:pt x="242" y="89"/>
                    <a:pt x="242" y="89"/>
                  </a:cubicBezTo>
                  <a:cubicBezTo>
                    <a:pt x="243" y="89"/>
                    <a:pt x="243" y="89"/>
                    <a:pt x="243" y="89"/>
                  </a:cubicBezTo>
                  <a:cubicBezTo>
                    <a:pt x="244" y="88"/>
                    <a:pt x="244" y="88"/>
                    <a:pt x="244" y="88"/>
                  </a:cubicBezTo>
                  <a:cubicBezTo>
                    <a:pt x="243" y="87"/>
                    <a:pt x="243" y="87"/>
                    <a:pt x="243" y="87"/>
                  </a:cubicBezTo>
                  <a:cubicBezTo>
                    <a:pt x="244" y="86"/>
                    <a:pt x="244" y="86"/>
                    <a:pt x="244" y="86"/>
                  </a:cubicBezTo>
                  <a:cubicBezTo>
                    <a:pt x="244" y="85"/>
                    <a:pt x="244" y="85"/>
                    <a:pt x="244" y="85"/>
                  </a:cubicBezTo>
                  <a:cubicBezTo>
                    <a:pt x="245" y="84"/>
                    <a:pt x="245" y="84"/>
                    <a:pt x="245" y="84"/>
                  </a:cubicBezTo>
                  <a:cubicBezTo>
                    <a:pt x="245" y="83"/>
                    <a:pt x="245" y="83"/>
                    <a:pt x="245" y="83"/>
                  </a:cubicBezTo>
                  <a:cubicBezTo>
                    <a:pt x="245" y="83"/>
                    <a:pt x="245" y="83"/>
                    <a:pt x="245" y="83"/>
                  </a:cubicBezTo>
                  <a:cubicBezTo>
                    <a:pt x="245" y="82"/>
                    <a:pt x="245" y="82"/>
                    <a:pt x="245" y="82"/>
                  </a:cubicBezTo>
                  <a:cubicBezTo>
                    <a:pt x="244" y="81"/>
                    <a:pt x="244" y="81"/>
                    <a:pt x="244" y="81"/>
                  </a:cubicBezTo>
                  <a:cubicBezTo>
                    <a:pt x="244" y="81"/>
                    <a:pt x="244" y="81"/>
                    <a:pt x="244" y="81"/>
                  </a:cubicBezTo>
                  <a:cubicBezTo>
                    <a:pt x="244" y="80"/>
                    <a:pt x="244" y="80"/>
                    <a:pt x="244" y="80"/>
                  </a:cubicBezTo>
                  <a:cubicBezTo>
                    <a:pt x="244" y="80"/>
                    <a:pt x="244" y="80"/>
                    <a:pt x="244" y="80"/>
                  </a:cubicBezTo>
                  <a:cubicBezTo>
                    <a:pt x="243" y="79"/>
                    <a:pt x="243" y="79"/>
                    <a:pt x="243" y="79"/>
                  </a:cubicBezTo>
                  <a:cubicBezTo>
                    <a:pt x="242" y="79"/>
                    <a:pt x="242" y="79"/>
                    <a:pt x="242" y="79"/>
                  </a:cubicBezTo>
                  <a:cubicBezTo>
                    <a:pt x="241" y="79"/>
                    <a:pt x="241" y="79"/>
                    <a:pt x="241" y="79"/>
                  </a:cubicBezTo>
                  <a:cubicBezTo>
                    <a:pt x="240" y="79"/>
                    <a:pt x="240" y="79"/>
                    <a:pt x="240" y="79"/>
                  </a:cubicBezTo>
                  <a:cubicBezTo>
                    <a:pt x="240" y="80"/>
                    <a:pt x="240" y="80"/>
                    <a:pt x="240" y="80"/>
                  </a:cubicBezTo>
                  <a:cubicBezTo>
                    <a:pt x="240" y="80"/>
                    <a:pt x="240" y="80"/>
                    <a:pt x="240" y="80"/>
                  </a:cubicBezTo>
                  <a:cubicBezTo>
                    <a:pt x="240" y="81"/>
                    <a:pt x="240" y="81"/>
                    <a:pt x="240" y="81"/>
                  </a:cubicBezTo>
                  <a:cubicBezTo>
                    <a:pt x="240" y="81"/>
                    <a:pt x="240" y="81"/>
                    <a:pt x="240" y="81"/>
                  </a:cubicBezTo>
                  <a:close/>
                  <a:moveTo>
                    <a:pt x="245" y="74"/>
                  </a:moveTo>
                  <a:cubicBezTo>
                    <a:pt x="245" y="74"/>
                    <a:pt x="245" y="74"/>
                    <a:pt x="245" y="74"/>
                  </a:cubicBezTo>
                  <a:cubicBezTo>
                    <a:pt x="245" y="74"/>
                    <a:pt x="245" y="74"/>
                    <a:pt x="245" y="74"/>
                  </a:cubicBezTo>
                  <a:cubicBezTo>
                    <a:pt x="246" y="74"/>
                    <a:pt x="246" y="74"/>
                    <a:pt x="246" y="74"/>
                  </a:cubicBezTo>
                  <a:cubicBezTo>
                    <a:pt x="246" y="74"/>
                    <a:pt x="246" y="74"/>
                    <a:pt x="245" y="74"/>
                  </a:cubicBezTo>
                  <a:close/>
                  <a:moveTo>
                    <a:pt x="244" y="78"/>
                  </a:moveTo>
                  <a:cubicBezTo>
                    <a:pt x="244" y="78"/>
                    <a:pt x="244" y="78"/>
                    <a:pt x="244" y="78"/>
                  </a:cubicBezTo>
                  <a:cubicBezTo>
                    <a:pt x="244" y="78"/>
                    <a:pt x="244" y="78"/>
                    <a:pt x="244" y="78"/>
                  </a:cubicBezTo>
                  <a:cubicBezTo>
                    <a:pt x="244" y="77"/>
                    <a:pt x="244" y="77"/>
                    <a:pt x="244" y="77"/>
                  </a:cubicBezTo>
                  <a:cubicBezTo>
                    <a:pt x="244" y="77"/>
                    <a:pt x="244" y="77"/>
                    <a:pt x="244" y="77"/>
                  </a:cubicBezTo>
                  <a:cubicBezTo>
                    <a:pt x="244" y="76"/>
                    <a:pt x="244" y="76"/>
                    <a:pt x="244" y="76"/>
                  </a:cubicBezTo>
                  <a:cubicBezTo>
                    <a:pt x="244" y="76"/>
                    <a:pt x="244" y="76"/>
                    <a:pt x="244" y="76"/>
                  </a:cubicBezTo>
                  <a:cubicBezTo>
                    <a:pt x="246" y="76"/>
                    <a:pt x="246" y="76"/>
                    <a:pt x="246" y="76"/>
                  </a:cubicBezTo>
                  <a:cubicBezTo>
                    <a:pt x="245" y="77"/>
                    <a:pt x="245" y="77"/>
                    <a:pt x="245" y="77"/>
                  </a:cubicBezTo>
                  <a:cubicBezTo>
                    <a:pt x="245" y="78"/>
                    <a:pt x="245" y="78"/>
                    <a:pt x="245" y="78"/>
                  </a:cubicBezTo>
                  <a:cubicBezTo>
                    <a:pt x="245" y="78"/>
                    <a:pt x="244" y="78"/>
                    <a:pt x="244" y="78"/>
                  </a:cubicBezTo>
                  <a:close/>
                  <a:moveTo>
                    <a:pt x="238" y="77"/>
                  </a:moveTo>
                  <a:cubicBezTo>
                    <a:pt x="238" y="76"/>
                    <a:pt x="238" y="76"/>
                    <a:pt x="238" y="76"/>
                  </a:cubicBezTo>
                  <a:cubicBezTo>
                    <a:pt x="238" y="76"/>
                    <a:pt x="238" y="76"/>
                    <a:pt x="238" y="76"/>
                  </a:cubicBezTo>
                  <a:cubicBezTo>
                    <a:pt x="239" y="76"/>
                    <a:pt x="239" y="76"/>
                    <a:pt x="239" y="76"/>
                  </a:cubicBezTo>
                  <a:cubicBezTo>
                    <a:pt x="239" y="76"/>
                    <a:pt x="239" y="76"/>
                    <a:pt x="239" y="76"/>
                  </a:cubicBezTo>
                  <a:cubicBezTo>
                    <a:pt x="239" y="76"/>
                    <a:pt x="239" y="76"/>
                    <a:pt x="239" y="76"/>
                  </a:cubicBezTo>
                  <a:cubicBezTo>
                    <a:pt x="239" y="77"/>
                    <a:pt x="239" y="77"/>
                    <a:pt x="239" y="77"/>
                  </a:cubicBezTo>
                  <a:cubicBezTo>
                    <a:pt x="238" y="77"/>
                    <a:pt x="238" y="77"/>
                    <a:pt x="238" y="77"/>
                  </a:cubicBezTo>
                  <a:close/>
                  <a:moveTo>
                    <a:pt x="237" y="78"/>
                  </a:moveTo>
                  <a:cubicBezTo>
                    <a:pt x="237" y="77"/>
                    <a:pt x="237" y="77"/>
                    <a:pt x="237" y="77"/>
                  </a:cubicBezTo>
                  <a:cubicBezTo>
                    <a:pt x="237" y="77"/>
                    <a:pt x="237" y="77"/>
                    <a:pt x="237" y="77"/>
                  </a:cubicBezTo>
                  <a:cubicBezTo>
                    <a:pt x="237" y="77"/>
                    <a:pt x="237" y="77"/>
                    <a:pt x="237" y="77"/>
                  </a:cubicBezTo>
                  <a:cubicBezTo>
                    <a:pt x="237" y="77"/>
                    <a:pt x="237" y="77"/>
                    <a:pt x="237" y="77"/>
                  </a:cubicBezTo>
                  <a:cubicBezTo>
                    <a:pt x="237" y="78"/>
                    <a:pt x="237" y="78"/>
                    <a:pt x="237" y="78"/>
                  </a:cubicBezTo>
                  <a:close/>
                  <a:moveTo>
                    <a:pt x="238" y="79"/>
                  </a:moveTo>
                  <a:cubicBezTo>
                    <a:pt x="238" y="79"/>
                    <a:pt x="238" y="79"/>
                    <a:pt x="238" y="79"/>
                  </a:cubicBezTo>
                  <a:cubicBezTo>
                    <a:pt x="238" y="79"/>
                    <a:pt x="238" y="79"/>
                    <a:pt x="238" y="79"/>
                  </a:cubicBezTo>
                  <a:cubicBezTo>
                    <a:pt x="238" y="78"/>
                    <a:pt x="238" y="78"/>
                    <a:pt x="238" y="78"/>
                  </a:cubicBezTo>
                  <a:cubicBezTo>
                    <a:pt x="238" y="78"/>
                    <a:pt x="238" y="78"/>
                    <a:pt x="238" y="78"/>
                  </a:cubicBezTo>
                  <a:cubicBezTo>
                    <a:pt x="239" y="78"/>
                    <a:pt x="239" y="78"/>
                    <a:pt x="239" y="78"/>
                  </a:cubicBezTo>
                  <a:cubicBezTo>
                    <a:pt x="239" y="79"/>
                    <a:pt x="239" y="79"/>
                    <a:pt x="239" y="79"/>
                  </a:cubicBezTo>
                  <a:cubicBezTo>
                    <a:pt x="238" y="79"/>
                    <a:pt x="238" y="79"/>
                    <a:pt x="238" y="79"/>
                  </a:cubicBezTo>
                  <a:cubicBezTo>
                    <a:pt x="238" y="79"/>
                    <a:pt x="238" y="79"/>
                    <a:pt x="238" y="79"/>
                  </a:cubicBezTo>
                  <a:close/>
                  <a:moveTo>
                    <a:pt x="236" y="80"/>
                  </a:moveTo>
                  <a:cubicBezTo>
                    <a:pt x="236" y="80"/>
                    <a:pt x="236" y="80"/>
                    <a:pt x="236" y="80"/>
                  </a:cubicBezTo>
                  <a:cubicBezTo>
                    <a:pt x="235" y="79"/>
                    <a:pt x="235" y="79"/>
                    <a:pt x="235" y="79"/>
                  </a:cubicBezTo>
                  <a:cubicBezTo>
                    <a:pt x="236" y="79"/>
                    <a:pt x="236" y="79"/>
                    <a:pt x="236" y="79"/>
                  </a:cubicBezTo>
                  <a:cubicBezTo>
                    <a:pt x="236" y="78"/>
                    <a:pt x="236" y="78"/>
                    <a:pt x="236" y="78"/>
                  </a:cubicBezTo>
                  <a:cubicBezTo>
                    <a:pt x="237" y="78"/>
                    <a:pt x="237" y="78"/>
                    <a:pt x="237" y="78"/>
                  </a:cubicBezTo>
                  <a:cubicBezTo>
                    <a:pt x="237" y="78"/>
                    <a:pt x="237" y="78"/>
                    <a:pt x="237" y="78"/>
                  </a:cubicBezTo>
                  <a:cubicBezTo>
                    <a:pt x="237" y="79"/>
                    <a:pt x="237" y="79"/>
                    <a:pt x="237" y="79"/>
                  </a:cubicBezTo>
                  <a:cubicBezTo>
                    <a:pt x="237" y="79"/>
                    <a:pt x="237" y="79"/>
                    <a:pt x="237" y="79"/>
                  </a:cubicBezTo>
                  <a:cubicBezTo>
                    <a:pt x="237" y="80"/>
                    <a:pt x="237" y="80"/>
                    <a:pt x="237" y="80"/>
                  </a:cubicBezTo>
                  <a:cubicBezTo>
                    <a:pt x="237" y="80"/>
                    <a:pt x="237" y="80"/>
                    <a:pt x="237" y="80"/>
                  </a:cubicBezTo>
                  <a:cubicBezTo>
                    <a:pt x="236" y="80"/>
                    <a:pt x="236" y="80"/>
                    <a:pt x="236" y="80"/>
                  </a:cubicBezTo>
                  <a:cubicBezTo>
                    <a:pt x="236" y="80"/>
                    <a:pt x="236" y="80"/>
                    <a:pt x="236" y="80"/>
                  </a:cubicBezTo>
                  <a:close/>
                  <a:moveTo>
                    <a:pt x="234" y="81"/>
                  </a:moveTo>
                  <a:cubicBezTo>
                    <a:pt x="234" y="80"/>
                    <a:pt x="234" y="80"/>
                    <a:pt x="234" y="80"/>
                  </a:cubicBezTo>
                  <a:cubicBezTo>
                    <a:pt x="234" y="80"/>
                    <a:pt x="234" y="80"/>
                    <a:pt x="234" y="80"/>
                  </a:cubicBezTo>
                  <a:cubicBezTo>
                    <a:pt x="234" y="80"/>
                    <a:pt x="234" y="80"/>
                    <a:pt x="234" y="80"/>
                  </a:cubicBezTo>
                  <a:cubicBezTo>
                    <a:pt x="234" y="80"/>
                    <a:pt x="234" y="80"/>
                    <a:pt x="234" y="80"/>
                  </a:cubicBezTo>
                  <a:cubicBezTo>
                    <a:pt x="234" y="81"/>
                    <a:pt x="234" y="81"/>
                    <a:pt x="234" y="81"/>
                  </a:cubicBezTo>
                  <a:close/>
                  <a:moveTo>
                    <a:pt x="225" y="82"/>
                  </a:moveTo>
                  <a:cubicBezTo>
                    <a:pt x="224" y="81"/>
                    <a:pt x="224" y="81"/>
                    <a:pt x="224" y="81"/>
                  </a:cubicBezTo>
                  <a:cubicBezTo>
                    <a:pt x="223" y="81"/>
                    <a:pt x="223" y="81"/>
                    <a:pt x="223" y="81"/>
                  </a:cubicBezTo>
                  <a:cubicBezTo>
                    <a:pt x="223" y="81"/>
                    <a:pt x="223" y="81"/>
                    <a:pt x="223" y="81"/>
                  </a:cubicBezTo>
                  <a:cubicBezTo>
                    <a:pt x="223" y="80"/>
                    <a:pt x="223" y="80"/>
                    <a:pt x="223" y="80"/>
                  </a:cubicBezTo>
                  <a:cubicBezTo>
                    <a:pt x="223" y="80"/>
                    <a:pt x="223" y="80"/>
                    <a:pt x="223" y="80"/>
                  </a:cubicBezTo>
                  <a:cubicBezTo>
                    <a:pt x="223" y="79"/>
                    <a:pt x="223" y="79"/>
                    <a:pt x="223" y="79"/>
                  </a:cubicBezTo>
                  <a:cubicBezTo>
                    <a:pt x="224" y="78"/>
                    <a:pt x="224" y="78"/>
                    <a:pt x="224" y="78"/>
                  </a:cubicBezTo>
                  <a:cubicBezTo>
                    <a:pt x="224" y="79"/>
                    <a:pt x="224" y="79"/>
                    <a:pt x="224" y="79"/>
                  </a:cubicBezTo>
                  <a:cubicBezTo>
                    <a:pt x="224" y="79"/>
                    <a:pt x="224" y="79"/>
                    <a:pt x="224" y="79"/>
                  </a:cubicBezTo>
                  <a:cubicBezTo>
                    <a:pt x="225" y="79"/>
                    <a:pt x="225" y="79"/>
                    <a:pt x="225" y="79"/>
                  </a:cubicBezTo>
                  <a:cubicBezTo>
                    <a:pt x="224" y="78"/>
                    <a:pt x="224" y="78"/>
                    <a:pt x="224" y="78"/>
                  </a:cubicBezTo>
                  <a:cubicBezTo>
                    <a:pt x="224" y="78"/>
                    <a:pt x="224" y="78"/>
                    <a:pt x="224" y="78"/>
                  </a:cubicBezTo>
                  <a:cubicBezTo>
                    <a:pt x="224" y="78"/>
                    <a:pt x="224" y="78"/>
                    <a:pt x="224" y="78"/>
                  </a:cubicBezTo>
                  <a:cubicBezTo>
                    <a:pt x="223" y="77"/>
                    <a:pt x="223" y="77"/>
                    <a:pt x="223" y="77"/>
                  </a:cubicBezTo>
                  <a:cubicBezTo>
                    <a:pt x="223" y="77"/>
                    <a:pt x="223" y="77"/>
                    <a:pt x="223" y="77"/>
                  </a:cubicBezTo>
                  <a:cubicBezTo>
                    <a:pt x="223" y="77"/>
                    <a:pt x="223" y="77"/>
                    <a:pt x="223" y="77"/>
                  </a:cubicBezTo>
                  <a:cubicBezTo>
                    <a:pt x="223" y="77"/>
                    <a:pt x="223" y="77"/>
                    <a:pt x="223" y="77"/>
                  </a:cubicBezTo>
                  <a:cubicBezTo>
                    <a:pt x="224" y="77"/>
                    <a:pt x="224" y="77"/>
                    <a:pt x="224" y="77"/>
                  </a:cubicBezTo>
                  <a:cubicBezTo>
                    <a:pt x="224" y="77"/>
                    <a:pt x="224" y="77"/>
                    <a:pt x="224" y="77"/>
                  </a:cubicBezTo>
                  <a:cubicBezTo>
                    <a:pt x="224" y="76"/>
                    <a:pt x="224" y="76"/>
                    <a:pt x="224" y="76"/>
                  </a:cubicBezTo>
                  <a:cubicBezTo>
                    <a:pt x="225" y="76"/>
                    <a:pt x="225" y="76"/>
                    <a:pt x="225" y="76"/>
                  </a:cubicBezTo>
                  <a:cubicBezTo>
                    <a:pt x="225" y="76"/>
                    <a:pt x="225" y="76"/>
                    <a:pt x="225" y="76"/>
                  </a:cubicBezTo>
                  <a:cubicBezTo>
                    <a:pt x="227" y="77"/>
                    <a:pt x="227" y="77"/>
                    <a:pt x="227" y="77"/>
                  </a:cubicBezTo>
                  <a:cubicBezTo>
                    <a:pt x="227" y="76"/>
                    <a:pt x="227" y="76"/>
                    <a:pt x="227" y="76"/>
                  </a:cubicBezTo>
                  <a:cubicBezTo>
                    <a:pt x="227" y="76"/>
                    <a:pt x="227" y="76"/>
                    <a:pt x="227" y="76"/>
                  </a:cubicBezTo>
                  <a:cubicBezTo>
                    <a:pt x="226" y="76"/>
                    <a:pt x="226" y="76"/>
                    <a:pt x="226" y="76"/>
                  </a:cubicBezTo>
                  <a:cubicBezTo>
                    <a:pt x="226" y="76"/>
                    <a:pt x="226" y="76"/>
                    <a:pt x="226" y="76"/>
                  </a:cubicBezTo>
                  <a:cubicBezTo>
                    <a:pt x="228" y="76"/>
                    <a:pt x="228" y="76"/>
                    <a:pt x="228" y="76"/>
                  </a:cubicBezTo>
                  <a:cubicBezTo>
                    <a:pt x="228" y="75"/>
                    <a:pt x="228" y="75"/>
                    <a:pt x="228" y="75"/>
                  </a:cubicBezTo>
                  <a:cubicBezTo>
                    <a:pt x="230" y="75"/>
                    <a:pt x="230" y="75"/>
                    <a:pt x="230" y="75"/>
                  </a:cubicBezTo>
                  <a:cubicBezTo>
                    <a:pt x="230" y="75"/>
                    <a:pt x="230" y="75"/>
                    <a:pt x="230" y="75"/>
                  </a:cubicBezTo>
                  <a:cubicBezTo>
                    <a:pt x="231" y="75"/>
                    <a:pt x="231" y="75"/>
                    <a:pt x="231" y="75"/>
                  </a:cubicBezTo>
                  <a:cubicBezTo>
                    <a:pt x="231" y="75"/>
                    <a:pt x="231" y="75"/>
                    <a:pt x="231" y="75"/>
                  </a:cubicBezTo>
                  <a:cubicBezTo>
                    <a:pt x="227" y="74"/>
                    <a:pt x="227" y="74"/>
                    <a:pt x="227" y="74"/>
                  </a:cubicBezTo>
                  <a:cubicBezTo>
                    <a:pt x="226" y="74"/>
                    <a:pt x="226" y="74"/>
                    <a:pt x="226" y="74"/>
                  </a:cubicBezTo>
                  <a:cubicBezTo>
                    <a:pt x="226" y="74"/>
                    <a:pt x="226" y="74"/>
                    <a:pt x="226" y="74"/>
                  </a:cubicBezTo>
                  <a:cubicBezTo>
                    <a:pt x="224" y="74"/>
                    <a:pt x="224" y="74"/>
                    <a:pt x="224" y="74"/>
                  </a:cubicBezTo>
                  <a:cubicBezTo>
                    <a:pt x="223" y="74"/>
                    <a:pt x="223" y="74"/>
                    <a:pt x="223" y="74"/>
                  </a:cubicBezTo>
                  <a:cubicBezTo>
                    <a:pt x="223" y="74"/>
                    <a:pt x="223" y="74"/>
                    <a:pt x="223" y="74"/>
                  </a:cubicBezTo>
                  <a:cubicBezTo>
                    <a:pt x="222" y="73"/>
                    <a:pt x="222" y="73"/>
                    <a:pt x="222" y="73"/>
                  </a:cubicBezTo>
                  <a:cubicBezTo>
                    <a:pt x="221" y="73"/>
                    <a:pt x="221" y="73"/>
                    <a:pt x="221" y="73"/>
                  </a:cubicBezTo>
                  <a:cubicBezTo>
                    <a:pt x="221" y="74"/>
                    <a:pt x="221" y="74"/>
                    <a:pt x="221" y="74"/>
                  </a:cubicBezTo>
                  <a:cubicBezTo>
                    <a:pt x="221" y="74"/>
                    <a:pt x="221" y="74"/>
                    <a:pt x="221" y="74"/>
                  </a:cubicBezTo>
                  <a:cubicBezTo>
                    <a:pt x="220" y="74"/>
                    <a:pt x="220" y="74"/>
                    <a:pt x="220" y="74"/>
                  </a:cubicBezTo>
                  <a:cubicBezTo>
                    <a:pt x="220" y="73"/>
                    <a:pt x="220" y="73"/>
                    <a:pt x="220" y="73"/>
                  </a:cubicBezTo>
                  <a:cubicBezTo>
                    <a:pt x="220" y="72"/>
                    <a:pt x="220" y="72"/>
                    <a:pt x="220" y="72"/>
                  </a:cubicBezTo>
                  <a:cubicBezTo>
                    <a:pt x="220" y="73"/>
                    <a:pt x="220" y="73"/>
                    <a:pt x="220" y="73"/>
                  </a:cubicBezTo>
                  <a:cubicBezTo>
                    <a:pt x="221" y="72"/>
                    <a:pt x="221" y="72"/>
                    <a:pt x="221" y="72"/>
                  </a:cubicBezTo>
                  <a:cubicBezTo>
                    <a:pt x="221" y="72"/>
                    <a:pt x="221" y="72"/>
                    <a:pt x="221" y="72"/>
                  </a:cubicBezTo>
                  <a:cubicBezTo>
                    <a:pt x="222" y="72"/>
                    <a:pt x="222" y="72"/>
                    <a:pt x="222" y="72"/>
                  </a:cubicBezTo>
                  <a:cubicBezTo>
                    <a:pt x="222" y="72"/>
                    <a:pt x="222" y="72"/>
                    <a:pt x="222" y="72"/>
                  </a:cubicBezTo>
                  <a:cubicBezTo>
                    <a:pt x="222" y="71"/>
                    <a:pt x="222" y="71"/>
                    <a:pt x="222" y="71"/>
                  </a:cubicBezTo>
                  <a:cubicBezTo>
                    <a:pt x="222" y="71"/>
                    <a:pt x="222" y="71"/>
                    <a:pt x="222" y="71"/>
                  </a:cubicBezTo>
                  <a:cubicBezTo>
                    <a:pt x="223" y="71"/>
                    <a:pt x="223" y="71"/>
                    <a:pt x="223" y="71"/>
                  </a:cubicBezTo>
                  <a:cubicBezTo>
                    <a:pt x="224" y="71"/>
                    <a:pt x="224" y="71"/>
                    <a:pt x="224" y="71"/>
                  </a:cubicBezTo>
                  <a:cubicBezTo>
                    <a:pt x="224" y="71"/>
                    <a:pt x="224" y="71"/>
                    <a:pt x="224" y="71"/>
                  </a:cubicBezTo>
                  <a:cubicBezTo>
                    <a:pt x="224" y="72"/>
                    <a:pt x="224" y="72"/>
                    <a:pt x="224" y="72"/>
                  </a:cubicBezTo>
                  <a:cubicBezTo>
                    <a:pt x="224" y="73"/>
                    <a:pt x="224" y="73"/>
                    <a:pt x="224" y="73"/>
                  </a:cubicBezTo>
                  <a:cubicBezTo>
                    <a:pt x="225" y="73"/>
                    <a:pt x="225" y="73"/>
                    <a:pt x="225" y="73"/>
                  </a:cubicBezTo>
                  <a:cubicBezTo>
                    <a:pt x="225" y="72"/>
                    <a:pt x="225" y="72"/>
                    <a:pt x="225" y="72"/>
                  </a:cubicBezTo>
                  <a:cubicBezTo>
                    <a:pt x="225" y="72"/>
                    <a:pt x="225" y="72"/>
                    <a:pt x="225" y="72"/>
                  </a:cubicBezTo>
                  <a:cubicBezTo>
                    <a:pt x="224" y="71"/>
                    <a:pt x="224" y="71"/>
                    <a:pt x="224" y="71"/>
                  </a:cubicBezTo>
                  <a:cubicBezTo>
                    <a:pt x="225" y="70"/>
                    <a:pt x="225" y="70"/>
                    <a:pt x="225" y="70"/>
                  </a:cubicBezTo>
                  <a:cubicBezTo>
                    <a:pt x="226" y="70"/>
                    <a:pt x="226" y="70"/>
                    <a:pt x="226" y="70"/>
                  </a:cubicBezTo>
                  <a:cubicBezTo>
                    <a:pt x="226" y="70"/>
                    <a:pt x="226" y="70"/>
                    <a:pt x="226" y="70"/>
                  </a:cubicBezTo>
                  <a:cubicBezTo>
                    <a:pt x="225" y="69"/>
                    <a:pt x="225" y="69"/>
                    <a:pt x="225" y="69"/>
                  </a:cubicBezTo>
                  <a:cubicBezTo>
                    <a:pt x="225" y="68"/>
                    <a:pt x="225" y="68"/>
                    <a:pt x="225" y="68"/>
                  </a:cubicBezTo>
                  <a:cubicBezTo>
                    <a:pt x="226" y="68"/>
                    <a:pt x="226" y="68"/>
                    <a:pt x="226" y="68"/>
                  </a:cubicBezTo>
                  <a:cubicBezTo>
                    <a:pt x="226" y="68"/>
                    <a:pt x="226" y="68"/>
                    <a:pt x="226" y="68"/>
                  </a:cubicBezTo>
                  <a:cubicBezTo>
                    <a:pt x="227" y="67"/>
                    <a:pt x="227" y="67"/>
                    <a:pt x="227" y="67"/>
                  </a:cubicBezTo>
                  <a:cubicBezTo>
                    <a:pt x="227" y="67"/>
                    <a:pt x="227" y="67"/>
                    <a:pt x="227" y="67"/>
                  </a:cubicBezTo>
                  <a:cubicBezTo>
                    <a:pt x="226" y="67"/>
                    <a:pt x="226" y="67"/>
                    <a:pt x="226" y="67"/>
                  </a:cubicBezTo>
                  <a:cubicBezTo>
                    <a:pt x="226" y="67"/>
                    <a:pt x="226" y="67"/>
                    <a:pt x="226" y="67"/>
                  </a:cubicBezTo>
                  <a:cubicBezTo>
                    <a:pt x="226" y="66"/>
                    <a:pt x="226" y="66"/>
                    <a:pt x="226" y="66"/>
                  </a:cubicBezTo>
                  <a:cubicBezTo>
                    <a:pt x="227" y="66"/>
                    <a:pt x="227" y="66"/>
                    <a:pt x="227" y="66"/>
                  </a:cubicBezTo>
                  <a:cubicBezTo>
                    <a:pt x="227" y="65"/>
                    <a:pt x="227" y="65"/>
                    <a:pt x="227" y="65"/>
                  </a:cubicBezTo>
                  <a:cubicBezTo>
                    <a:pt x="228" y="65"/>
                    <a:pt x="228" y="65"/>
                    <a:pt x="228" y="65"/>
                  </a:cubicBezTo>
                  <a:cubicBezTo>
                    <a:pt x="228" y="65"/>
                    <a:pt x="228" y="65"/>
                    <a:pt x="228" y="65"/>
                  </a:cubicBezTo>
                  <a:cubicBezTo>
                    <a:pt x="228" y="66"/>
                    <a:pt x="228" y="66"/>
                    <a:pt x="228" y="66"/>
                  </a:cubicBezTo>
                  <a:cubicBezTo>
                    <a:pt x="229" y="66"/>
                    <a:pt x="229" y="66"/>
                    <a:pt x="229" y="66"/>
                  </a:cubicBezTo>
                  <a:cubicBezTo>
                    <a:pt x="229" y="67"/>
                    <a:pt x="229" y="67"/>
                    <a:pt x="229" y="67"/>
                  </a:cubicBezTo>
                  <a:cubicBezTo>
                    <a:pt x="229" y="67"/>
                    <a:pt x="229" y="67"/>
                    <a:pt x="229" y="67"/>
                  </a:cubicBezTo>
                  <a:cubicBezTo>
                    <a:pt x="229" y="68"/>
                    <a:pt x="229" y="68"/>
                    <a:pt x="229" y="68"/>
                  </a:cubicBezTo>
                  <a:cubicBezTo>
                    <a:pt x="229" y="68"/>
                    <a:pt x="229" y="68"/>
                    <a:pt x="229" y="68"/>
                  </a:cubicBezTo>
                  <a:cubicBezTo>
                    <a:pt x="230" y="71"/>
                    <a:pt x="230" y="71"/>
                    <a:pt x="230" y="71"/>
                  </a:cubicBezTo>
                  <a:cubicBezTo>
                    <a:pt x="229" y="71"/>
                    <a:pt x="229" y="71"/>
                    <a:pt x="229" y="71"/>
                  </a:cubicBezTo>
                  <a:cubicBezTo>
                    <a:pt x="229" y="72"/>
                    <a:pt x="229" y="72"/>
                    <a:pt x="229" y="72"/>
                  </a:cubicBezTo>
                  <a:cubicBezTo>
                    <a:pt x="230" y="72"/>
                    <a:pt x="230" y="72"/>
                    <a:pt x="230" y="72"/>
                  </a:cubicBezTo>
                  <a:cubicBezTo>
                    <a:pt x="231" y="72"/>
                    <a:pt x="231" y="72"/>
                    <a:pt x="231" y="72"/>
                  </a:cubicBezTo>
                  <a:cubicBezTo>
                    <a:pt x="231" y="71"/>
                    <a:pt x="231" y="71"/>
                    <a:pt x="231" y="71"/>
                  </a:cubicBezTo>
                  <a:cubicBezTo>
                    <a:pt x="231" y="70"/>
                    <a:pt x="231" y="70"/>
                    <a:pt x="231" y="70"/>
                  </a:cubicBezTo>
                  <a:cubicBezTo>
                    <a:pt x="232" y="70"/>
                    <a:pt x="232" y="70"/>
                    <a:pt x="232" y="70"/>
                  </a:cubicBezTo>
                  <a:cubicBezTo>
                    <a:pt x="232" y="69"/>
                    <a:pt x="232" y="69"/>
                    <a:pt x="232" y="69"/>
                  </a:cubicBezTo>
                  <a:cubicBezTo>
                    <a:pt x="230" y="68"/>
                    <a:pt x="230" y="68"/>
                    <a:pt x="230" y="68"/>
                  </a:cubicBezTo>
                  <a:cubicBezTo>
                    <a:pt x="230" y="68"/>
                    <a:pt x="230" y="68"/>
                    <a:pt x="230" y="68"/>
                  </a:cubicBezTo>
                  <a:cubicBezTo>
                    <a:pt x="231" y="68"/>
                    <a:pt x="231" y="68"/>
                    <a:pt x="231" y="68"/>
                  </a:cubicBezTo>
                  <a:cubicBezTo>
                    <a:pt x="232" y="68"/>
                    <a:pt x="232" y="68"/>
                    <a:pt x="232" y="68"/>
                  </a:cubicBezTo>
                  <a:cubicBezTo>
                    <a:pt x="232" y="68"/>
                    <a:pt x="232" y="68"/>
                    <a:pt x="232" y="68"/>
                  </a:cubicBezTo>
                  <a:cubicBezTo>
                    <a:pt x="231" y="67"/>
                    <a:pt x="231" y="67"/>
                    <a:pt x="231" y="67"/>
                  </a:cubicBezTo>
                  <a:cubicBezTo>
                    <a:pt x="231" y="66"/>
                    <a:pt x="231" y="66"/>
                    <a:pt x="231" y="66"/>
                  </a:cubicBezTo>
                  <a:cubicBezTo>
                    <a:pt x="231" y="65"/>
                    <a:pt x="231" y="65"/>
                    <a:pt x="231" y="65"/>
                  </a:cubicBezTo>
                  <a:cubicBezTo>
                    <a:pt x="231" y="64"/>
                    <a:pt x="231" y="64"/>
                    <a:pt x="231" y="64"/>
                  </a:cubicBezTo>
                  <a:cubicBezTo>
                    <a:pt x="232" y="64"/>
                    <a:pt x="232" y="64"/>
                    <a:pt x="232" y="64"/>
                  </a:cubicBezTo>
                  <a:cubicBezTo>
                    <a:pt x="232" y="64"/>
                    <a:pt x="232" y="64"/>
                    <a:pt x="232" y="64"/>
                  </a:cubicBezTo>
                  <a:cubicBezTo>
                    <a:pt x="233" y="64"/>
                    <a:pt x="233" y="64"/>
                    <a:pt x="233" y="64"/>
                  </a:cubicBezTo>
                  <a:cubicBezTo>
                    <a:pt x="233" y="64"/>
                    <a:pt x="233" y="64"/>
                    <a:pt x="233" y="64"/>
                  </a:cubicBezTo>
                  <a:cubicBezTo>
                    <a:pt x="233" y="64"/>
                    <a:pt x="234" y="63"/>
                    <a:pt x="234" y="63"/>
                  </a:cubicBezTo>
                  <a:cubicBezTo>
                    <a:pt x="234" y="63"/>
                    <a:pt x="235" y="63"/>
                    <a:pt x="235" y="63"/>
                  </a:cubicBezTo>
                  <a:cubicBezTo>
                    <a:pt x="235" y="64"/>
                    <a:pt x="235" y="64"/>
                    <a:pt x="235" y="64"/>
                  </a:cubicBezTo>
                  <a:cubicBezTo>
                    <a:pt x="236" y="64"/>
                    <a:pt x="236" y="64"/>
                    <a:pt x="236" y="64"/>
                  </a:cubicBezTo>
                  <a:cubicBezTo>
                    <a:pt x="236" y="64"/>
                    <a:pt x="236" y="64"/>
                    <a:pt x="236" y="64"/>
                  </a:cubicBezTo>
                  <a:cubicBezTo>
                    <a:pt x="237" y="64"/>
                    <a:pt x="237" y="64"/>
                    <a:pt x="237" y="64"/>
                  </a:cubicBezTo>
                  <a:cubicBezTo>
                    <a:pt x="237" y="66"/>
                    <a:pt x="237" y="66"/>
                    <a:pt x="237" y="66"/>
                  </a:cubicBezTo>
                  <a:cubicBezTo>
                    <a:pt x="236" y="67"/>
                    <a:pt x="236" y="67"/>
                    <a:pt x="236" y="67"/>
                  </a:cubicBezTo>
                  <a:cubicBezTo>
                    <a:pt x="236" y="67"/>
                    <a:pt x="236" y="67"/>
                    <a:pt x="236" y="67"/>
                  </a:cubicBezTo>
                  <a:cubicBezTo>
                    <a:pt x="237" y="67"/>
                    <a:pt x="237" y="67"/>
                    <a:pt x="237" y="67"/>
                  </a:cubicBezTo>
                  <a:cubicBezTo>
                    <a:pt x="237" y="67"/>
                    <a:pt x="237" y="67"/>
                    <a:pt x="237" y="67"/>
                  </a:cubicBezTo>
                  <a:cubicBezTo>
                    <a:pt x="237" y="67"/>
                    <a:pt x="237" y="67"/>
                    <a:pt x="237" y="67"/>
                  </a:cubicBezTo>
                  <a:cubicBezTo>
                    <a:pt x="238" y="66"/>
                    <a:pt x="238" y="66"/>
                    <a:pt x="238" y="66"/>
                  </a:cubicBezTo>
                  <a:cubicBezTo>
                    <a:pt x="238" y="65"/>
                    <a:pt x="238" y="65"/>
                    <a:pt x="238" y="65"/>
                  </a:cubicBezTo>
                  <a:cubicBezTo>
                    <a:pt x="238" y="65"/>
                    <a:pt x="238" y="65"/>
                    <a:pt x="238" y="65"/>
                  </a:cubicBezTo>
                  <a:cubicBezTo>
                    <a:pt x="239" y="65"/>
                    <a:pt x="239" y="65"/>
                    <a:pt x="239" y="65"/>
                  </a:cubicBezTo>
                  <a:cubicBezTo>
                    <a:pt x="240" y="65"/>
                    <a:pt x="240" y="65"/>
                    <a:pt x="240" y="65"/>
                  </a:cubicBezTo>
                  <a:cubicBezTo>
                    <a:pt x="240" y="64"/>
                    <a:pt x="240" y="64"/>
                    <a:pt x="240" y="64"/>
                  </a:cubicBezTo>
                  <a:cubicBezTo>
                    <a:pt x="239" y="64"/>
                    <a:pt x="239" y="64"/>
                    <a:pt x="239" y="64"/>
                  </a:cubicBezTo>
                  <a:cubicBezTo>
                    <a:pt x="240" y="64"/>
                    <a:pt x="240" y="64"/>
                    <a:pt x="240" y="64"/>
                  </a:cubicBezTo>
                  <a:cubicBezTo>
                    <a:pt x="240" y="65"/>
                    <a:pt x="240" y="65"/>
                    <a:pt x="240" y="65"/>
                  </a:cubicBezTo>
                  <a:cubicBezTo>
                    <a:pt x="240" y="65"/>
                    <a:pt x="240" y="65"/>
                    <a:pt x="240" y="65"/>
                  </a:cubicBezTo>
                  <a:cubicBezTo>
                    <a:pt x="240" y="65"/>
                    <a:pt x="240" y="65"/>
                    <a:pt x="240" y="65"/>
                  </a:cubicBezTo>
                  <a:cubicBezTo>
                    <a:pt x="240" y="66"/>
                    <a:pt x="240" y="66"/>
                    <a:pt x="240" y="66"/>
                  </a:cubicBezTo>
                  <a:cubicBezTo>
                    <a:pt x="240" y="66"/>
                    <a:pt x="240" y="66"/>
                    <a:pt x="240" y="66"/>
                  </a:cubicBezTo>
                  <a:cubicBezTo>
                    <a:pt x="240" y="66"/>
                    <a:pt x="240" y="66"/>
                    <a:pt x="240" y="66"/>
                  </a:cubicBezTo>
                  <a:cubicBezTo>
                    <a:pt x="241" y="67"/>
                    <a:pt x="241" y="67"/>
                    <a:pt x="241" y="67"/>
                  </a:cubicBezTo>
                  <a:cubicBezTo>
                    <a:pt x="241" y="67"/>
                    <a:pt x="241" y="67"/>
                    <a:pt x="241" y="67"/>
                  </a:cubicBezTo>
                  <a:cubicBezTo>
                    <a:pt x="241" y="68"/>
                    <a:pt x="241" y="68"/>
                    <a:pt x="241" y="68"/>
                  </a:cubicBezTo>
                  <a:cubicBezTo>
                    <a:pt x="240" y="69"/>
                    <a:pt x="240" y="69"/>
                    <a:pt x="240" y="69"/>
                  </a:cubicBezTo>
                  <a:cubicBezTo>
                    <a:pt x="240" y="70"/>
                    <a:pt x="240" y="70"/>
                    <a:pt x="240" y="70"/>
                  </a:cubicBezTo>
                  <a:cubicBezTo>
                    <a:pt x="240" y="71"/>
                    <a:pt x="240" y="71"/>
                    <a:pt x="240" y="71"/>
                  </a:cubicBezTo>
                  <a:cubicBezTo>
                    <a:pt x="239" y="71"/>
                    <a:pt x="239" y="71"/>
                    <a:pt x="239" y="71"/>
                  </a:cubicBezTo>
                  <a:cubicBezTo>
                    <a:pt x="239" y="72"/>
                    <a:pt x="239" y="72"/>
                    <a:pt x="239" y="72"/>
                  </a:cubicBezTo>
                  <a:cubicBezTo>
                    <a:pt x="238" y="73"/>
                    <a:pt x="238" y="73"/>
                    <a:pt x="238" y="73"/>
                  </a:cubicBezTo>
                  <a:cubicBezTo>
                    <a:pt x="237" y="73"/>
                    <a:pt x="237" y="73"/>
                    <a:pt x="237" y="73"/>
                  </a:cubicBezTo>
                  <a:cubicBezTo>
                    <a:pt x="237" y="74"/>
                    <a:pt x="237" y="74"/>
                    <a:pt x="237" y="74"/>
                  </a:cubicBezTo>
                  <a:cubicBezTo>
                    <a:pt x="237" y="74"/>
                    <a:pt x="237" y="74"/>
                    <a:pt x="237" y="74"/>
                  </a:cubicBezTo>
                  <a:cubicBezTo>
                    <a:pt x="236" y="75"/>
                    <a:pt x="236" y="75"/>
                    <a:pt x="236" y="75"/>
                  </a:cubicBezTo>
                  <a:cubicBezTo>
                    <a:pt x="236" y="75"/>
                    <a:pt x="236" y="75"/>
                    <a:pt x="236" y="75"/>
                  </a:cubicBezTo>
                  <a:cubicBezTo>
                    <a:pt x="235" y="75"/>
                    <a:pt x="235" y="75"/>
                    <a:pt x="235" y="75"/>
                  </a:cubicBezTo>
                  <a:cubicBezTo>
                    <a:pt x="235" y="75"/>
                    <a:pt x="235" y="75"/>
                    <a:pt x="235" y="75"/>
                  </a:cubicBezTo>
                  <a:cubicBezTo>
                    <a:pt x="235" y="76"/>
                    <a:pt x="235" y="76"/>
                    <a:pt x="235" y="76"/>
                  </a:cubicBezTo>
                  <a:cubicBezTo>
                    <a:pt x="236" y="76"/>
                    <a:pt x="236" y="76"/>
                    <a:pt x="236" y="76"/>
                  </a:cubicBezTo>
                  <a:cubicBezTo>
                    <a:pt x="236" y="77"/>
                    <a:pt x="236" y="77"/>
                    <a:pt x="236" y="77"/>
                  </a:cubicBezTo>
                  <a:cubicBezTo>
                    <a:pt x="235" y="78"/>
                    <a:pt x="235" y="78"/>
                    <a:pt x="235" y="78"/>
                  </a:cubicBezTo>
                  <a:cubicBezTo>
                    <a:pt x="234" y="78"/>
                    <a:pt x="234" y="78"/>
                    <a:pt x="234" y="78"/>
                  </a:cubicBezTo>
                  <a:cubicBezTo>
                    <a:pt x="234" y="78"/>
                    <a:pt x="234" y="78"/>
                    <a:pt x="234" y="78"/>
                  </a:cubicBezTo>
                  <a:cubicBezTo>
                    <a:pt x="234" y="77"/>
                    <a:pt x="234" y="77"/>
                    <a:pt x="234" y="77"/>
                  </a:cubicBezTo>
                  <a:cubicBezTo>
                    <a:pt x="234" y="77"/>
                    <a:pt x="234" y="77"/>
                    <a:pt x="234" y="77"/>
                  </a:cubicBezTo>
                  <a:cubicBezTo>
                    <a:pt x="233" y="77"/>
                    <a:pt x="233" y="77"/>
                    <a:pt x="233" y="77"/>
                  </a:cubicBezTo>
                  <a:cubicBezTo>
                    <a:pt x="233" y="78"/>
                    <a:pt x="233" y="78"/>
                    <a:pt x="233" y="78"/>
                  </a:cubicBezTo>
                  <a:cubicBezTo>
                    <a:pt x="233" y="78"/>
                    <a:pt x="233" y="78"/>
                    <a:pt x="233" y="78"/>
                  </a:cubicBezTo>
                  <a:cubicBezTo>
                    <a:pt x="232" y="79"/>
                    <a:pt x="232" y="79"/>
                    <a:pt x="232" y="79"/>
                  </a:cubicBezTo>
                  <a:cubicBezTo>
                    <a:pt x="231" y="79"/>
                    <a:pt x="231" y="79"/>
                    <a:pt x="231" y="79"/>
                  </a:cubicBezTo>
                  <a:cubicBezTo>
                    <a:pt x="231" y="80"/>
                    <a:pt x="231" y="80"/>
                    <a:pt x="231" y="80"/>
                  </a:cubicBezTo>
                  <a:cubicBezTo>
                    <a:pt x="232" y="80"/>
                    <a:pt x="232" y="80"/>
                    <a:pt x="232" y="80"/>
                  </a:cubicBezTo>
                  <a:cubicBezTo>
                    <a:pt x="232" y="80"/>
                    <a:pt x="232" y="80"/>
                    <a:pt x="232" y="80"/>
                  </a:cubicBezTo>
                  <a:cubicBezTo>
                    <a:pt x="232" y="80"/>
                    <a:pt x="232" y="80"/>
                    <a:pt x="232" y="80"/>
                  </a:cubicBezTo>
                  <a:cubicBezTo>
                    <a:pt x="232" y="81"/>
                    <a:pt x="232" y="81"/>
                    <a:pt x="232" y="81"/>
                  </a:cubicBezTo>
                  <a:cubicBezTo>
                    <a:pt x="232" y="81"/>
                    <a:pt x="232" y="81"/>
                    <a:pt x="232" y="81"/>
                  </a:cubicBezTo>
                  <a:cubicBezTo>
                    <a:pt x="232" y="82"/>
                    <a:pt x="232" y="82"/>
                    <a:pt x="232" y="82"/>
                  </a:cubicBezTo>
                  <a:cubicBezTo>
                    <a:pt x="232" y="82"/>
                    <a:pt x="232" y="82"/>
                    <a:pt x="232" y="82"/>
                  </a:cubicBezTo>
                  <a:cubicBezTo>
                    <a:pt x="231" y="81"/>
                    <a:pt x="231" y="81"/>
                    <a:pt x="231" y="81"/>
                  </a:cubicBezTo>
                  <a:cubicBezTo>
                    <a:pt x="231" y="80"/>
                    <a:pt x="231" y="80"/>
                    <a:pt x="231" y="80"/>
                  </a:cubicBezTo>
                  <a:cubicBezTo>
                    <a:pt x="231" y="80"/>
                    <a:pt x="231" y="80"/>
                    <a:pt x="231" y="80"/>
                  </a:cubicBezTo>
                  <a:cubicBezTo>
                    <a:pt x="230" y="80"/>
                    <a:pt x="230" y="80"/>
                    <a:pt x="230" y="80"/>
                  </a:cubicBezTo>
                  <a:cubicBezTo>
                    <a:pt x="230" y="81"/>
                    <a:pt x="230" y="81"/>
                    <a:pt x="230" y="81"/>
                  </a:cubicBezTo>
                  <a:cubicBezTo>
                    <a:pt x="231" y="82"/>
                    <a:pt x="231" y="82"/>
                    <a:pt x="231" y="82"/>
                  </a:cubicBezTo>
                  <a:cubicBezTo>
                    <a:pt x="230" y="82"/>
                    <a:pt x="230" y="82"/>
                    <a:pt x="230" y="82"/>
                  </a:cubicBezTo>
                  <a:cubicBezTo>
                    <a:pt x="228" y="82"/>
                    <a:pt x="228" y="82"/>
                    <a:pt x="228" y="82"/>
                  </a:cubicBezTo>
                  <a:cubicBezTo>
                    <a:pt x="227" y="82"/>
                    <a:pt x="227" y="82"/>
                    <a:pt x="227" y="82"/>
                  </a:cubicBezTo>
                  <a:cubicBezTo>
                    <a:pt x="227" y="81"/>
                    <a:pt x="227" y="81"/>
                    <a:pt x="227" y="81"/>
                  </a:cubicBezTo>
                  <a:cubicBezTo>
                    <a:pt x="227" y="82"/>
                    <a:pt x="227" y="82"/>
                    <a:pt x="227" y="82"/>
                  </a:cubicBezTo>
                  <a:cubicBezTo>
                    <a:pt x="226" y="82"/>
                    <a:pt x="226" y="82"/>
                    <a:pt x="226" y="82"/>
                  </a:cubicBezTo>
                  <a:cubicBezTo>
                    <a:pt x="226" y="81"/>
                    <a:pt x="226" y="81"/>
                    <a:pt x="226" y="81"/>
                  </a:cubicBezTo>
                  <a:cubicBezTo>
                    <a:pt x="226" y="80"/>
                    <a:pt x="226" y="80"/>
                    <a:pt x="226" y="80"/>
                  </a:cubicBezTo>
                  <a:cubicBezTo>
                    <a:pt x="225" y="81"/>
                    <a:pt x="225" y="81"/>
                    <a:pt x="225" y="81"/>
                  </a:cubicBezTo>
                  <a:cubicBezTo>
                    <a:pt x="225" y="81"/>
                    <a:pt x="225" y="81"/>
                    <a:pt x="225" y="81"/>
                  </a:cubicBezTo>
                  <a:cubicBezTo>
                    <a:pt x="225" y="82"/>
                    <a:pt x="225" y="82"/>
                    <a:pt x="225" y="82"/>
                  </a:cubicBezTo>
                  <a:close/>
                  <a:moveTo>
                    <a:pt x="167" y="60"/>
                  </a:moveTo>
                  <a:cubicBezTo>
                    <a:pt x="167" y="59"/>
                    <a:pt x="167" y="59"/>
                    <a:pt x="167" y="59"/>
                  </a:cubicBezTo>
                  <a:cubicBezTo>
                    <a:pt x="167" y="58"/>
                    <a:pt x="167" y="58"/>
                    <a:pt x="167" y="58"/>
                  </a:cubicBezTo>
                  <a:cubicBezTo>
                    <a:pt x="169" y="57"/>
                    <a:pt x="169" y="57"/>
                    <a:pt x="169" y="57"/>
                  </a:cubicBezTo>
                  <a:cubicBezTo>
                    <a:pt x="170" y="57"/>
                    <a:pt x="170" y="57"/>
                    <a:pt x="170" y="57"/>
                  </a:cubicBezTo>
                  <a:cubicBezTo>
                    <a:pt x="171" y="56"/>
                    <a:pt x="171" y="56"/>
                    <a:pt x="171" y="56"/>
                  </a:cubicBezTo>
                  <a:cubicBezTo>
                    <a:pt x="171" y="56"/>
                    <a:pt x="171" y="56"/>
                    <a:pt x="171" y="56"/>
                  </a:cubicBezTo>
                  <a:cubicBezTo>
                    <a:pt x="173" y="55"/>
                    <a:pt x="173" y="55"/>
                    <a:pt x="173" y="55"/>
                  </a:cubicBezTo>
                  <a:cubicBezTo>
                    <a:pt x="174" y="55"/>
                    <a:pt x="174" y="55"/>
                    <a:pt x="174" y="55"/>
                  </a:cubicBezTo>
                  <a:cubicBezTo>
                    <a:pt x="175" y="55"/>
                    <a:pt x="175" y="55"/>
                    <a:pt x="175" y="55"/>
                  </a:cubicBezTo>
                  <a:cubicBezTo>
                    <a:pt x="175" y="55"/>
                    <a:pt x="175" y="55"/>
                    <a:pt x="175" y="55"/>
                  </a:cubicBezTo>
                  <a:cubicBezTo>
                    <a:pt x="177" y="55"/>
                    <a:pt x="177" y="55"/>
                    <a:pt x="177" y="55"/>
                  </a:cubicBezTo>
                  <a:cubicBezTo>
                    <a:pt x="177" y="55"/>
                    <a:pt x="177" y="55"/>
                    <a:pt x="177" y="55"/>
                  </a:cubicBezTo>
                  <a:cubicBezTo>
                    <a:pt x="177" y="55"/>
                    <a:pt x="177" y="55"/>
                    <a:pt x="177" y="55"/>
                  </a:cubicBezTo>
                  <a:cubicBezTo>
                    <a:pt x="175" y="56"/>
                    <a:pt x="175" y="56"/>
                    <a:pt x="175" y="56"/>
                  </a:cubicBezTo>
                  <a:cubicBezTo>
                    <a:pt x="174" y="57"/>
                    <a:pt x="174" y="57"/>
                    <a:pt x="174" y="57"/>
                  </a:cubicBezTo>
                  <a:cubicBezTo>
                    <a:pt x="171" y="59"/>
                    <a:pt x="171" y="59"/>
                    <a:pt x="171" y="59"/>
                  </a:cubicBezTo>
                  <a:cubicBezTo>
                    <a:pt x="170" y="60"/>
                    <a:pt x="170" y="60"/>
                    <a:pt x="170" y="60"/>
                  </a:cubicBezTo>
                  <a:cubicBezTo>
                    <a:pt x="170" y="60"/>
                    <a:pt x="170" y="60"/>
                    <a:pt x="170" y="60"/>
                  </a:cubicBezTo>
                  <a:cubicBezTo>
                    <a:pt x="169" y="60"/>
                    <a:pt x="169" y="60"/>
                    <a:pt x="169" y="60"/>
                  </a:cubicBezTo>
                  <a:cubicBezTo>
                    <a:pt x="169" y="60"/>
                    <a:pt x="169" y="60"/>
                    <a:pt x="169" y="60"/>
                  </a:cubicBezTo>
                  <a:cubicBezTo>
                    <a:pt x="168" y="61"/>
                    <a:pt x="168" y="61"/>
                    <a:pt x="168" y="61"/>
                  </a:cubicBezTo>
                  <a:cubicBezTo>
                    <a:pt x="168" y="60"/>
                    <a:pt x="168" y="60"/>
                    <a:pt x="168" y="60"/>
                  </a:cubicBezTo>
                  <a:cubicBezTo>
                    <a:pt x="168" y="60"/>
                    <a:pt x="168" y="60"/>
                    <a:pt x="168" y="60"/>
                  </a:cubicBezTo>
                  <a:cubicBezTo>
                    <a:pt x="167" y="60"/>
                    <a:pt x="167" y="60"/>
                    <a:pt x="167" y="60"/>
                  </a:cubicBezTo>
                  <a:close/>
                  <a:moveTo>
                    <a:pt x="210" y="76"/>
                  </a:moveTo>
                  <a:cubicBezTo>
                    <a:pt x="210" y="76"/>
                    <a:pt x="210" y="76"/>
                    <a:pt x="210" y="76"/>
                  </a:cubicBezTo>
                  <a:cubicBezTo>
                    <a:pt x="210" y="75"/>
                    <a:pt x="210" y="75"/>
                    <a:pt x="210" y="75"/>
                  </a:cubicBezTo>
                  <a:cubicBezTo>
                    <a:pt x="211" y="75"/>
                    <a:pt x="211" y="75"/>
                    <a:pt x="211" y="75"/>
                  </a:cubicBezTo>
                  <a:cubicBezTo>
                    <a:pt x="211" y="75"/>
                    <a:pt x="211" y="75"/>
                    <a:pt x="211" y="75"/>
                  </a:cubicBezTo>
                  <a:cubicBezTo>
                    <a:pt x="211" y="74"/>
                    <a:pt x="211" y="74"/>
                    <a:pt x="211" y="74"/>
                  </a:cubicBezTo>
                  <a:cubicBezTo>
                    <a:pt x="212" y="74"/>
                    <a:pt x="212" y="74"/>
                    <a:pt x="212" y="74"/>
                  </a:cubicBezTo>
                  <a:cubicBezTo>
                    <a:pt x="213" y="73"/>
                    <a:pt x="213" y="73"/>
                    <a:pt x="213" y="73"/>
                  </a:cubicBezTo>
                  <a:cubicBezTo>
                    <a:pt x="213" y="73"/>
                    <a:pt x="213" y="73"/>
                    <a:pt x="213" y="73"/>
                  </a:cubicBezTo>
                  <a:cubicBezTo>
                    <a:pt x="213" y="74"/>
                    <a:pt x="213" y="74"/>
                    <a:pt x="213" y="74"/>
                  </a:cubicBezTo>
                  <a:cubicBezTo>
                    <a:pt x="214" y="74"/>
                    <a:pt x="214" y="74"/>
                    <a:pt x="214" y="74"/>
                  </a:cubicBezTo>
                  <a:cubicBezTo>
                    <a:pt x="214" y="75"/>
                    <a:pt x="214" y="75"/>
                    <a:pt x="214" y="75"/>
                  </a:cubicBezTo>
                  <a:cubicBezTo>
                    <a:pt x="213" y="76"/>
                    <a:pt x="213" y="76"/>
                    <a:pt x="213" y="76"/>
                  </a:cubicBezTo>
                  <a:cubicBezTo>
                    <a:pt x="213" y="77"/>
                    <a:pt x="213" y="77"/>
                    <a:pt x="213" y="77"/>
                  </a:cubicBezTo>
                  <a:cubicBezTo>
                    <a:pt x="212" y="77"/>
                    <a:pt x="212" y="77"/>
                    <a:pt x="212" y="77"/>
                  </a:cubicBezTo>
                  <a:cubicBezTo>
                    <a:pt x="211" y="77"/>
                    <a:pt x="211" y="77"/>
                    <a:pt x="211" y="77"/>
                  </a:cubicBezTo>
                  <a:cubicBezTo>
                    <a:pt x="211" y="77"/>
                    <a:pt x="211" y="77"/>
                    <a:pt x="211" y="77"/>
                  </a:cubicBezTo>
                  <a:cubicBezTo>
                    <a:pt x="210" y="76"/>
                    <a:pt x="210" y="76"/>
                    <a:pt x="210" y="76"/>
                  </a:cubicBezTo>
                  <a:cubicBezTo>
                    <a:pt x="210" y="76"/>
                    <a:pt x="210" y="76"/>
                    <a:pt x="210" y="76"/>
                  </a:cubicBezTo>
                  <a:close/>
                  <a:moveTo>
                    <a:pt x="176" y="75"/>
                  </a:moveTo>
                  <a:cubicBezTo>
                    <a:pt x="176" y="74"/>
                    <a:pt x="176" y="74"/>
                    <a:pt x="176" y="74"/>
                  </a:cubicBezTo>
                  <a:cubicBezTo>
                    <a:pt x="176" y="73"/>
                    <a:pt x="176" y="73"/>
                    <a:pt x="176" y="73"/>
                  </a:cubicBezTo>
                  <a:cubicBezTo>
                    <a:pt x="176" y="72"/>
                    <a:pt x="176" y="72"/>
                    <a:pt x="176" y="72"/>
                  </a:cubicBezTo>
                  <a:cubicBezTo>
                    <a:pt x="177" y="72"/>
                    <a:pt x="177" y="72"/>
                    <a:pt x="177" y="72"/>
                  </a:cubicBezTo>
                  <a:cubicBezTo>
                    <a:pt x="179" y="72"/>
                    <a:pt x="179" y="72"/>
                    <a:pt x="179" y="72"/>
                  </a:cubicBezTo>
                  <a:cubicBezTo>
                    <a:pt x="179" y="72"/>
                    <a:pt x="179" y="72"/>
                    <a:pt x="179" y="72"/>
                  </a:cubicBezTo>
                  <a:cubicBezTo>
                    <a:pt x="180" y="72"/>
                    <a:pt x="180" y="72"/>
                    <a:pt x="180" y="72"/>
                  </a:cubicBezTo>
                  <a:cubicBezTo>
                    <a:pt x="181" y="72"/>
                    <a:pt x="181" y="72"/>
                    <a:pt x="181" y="72"/>
                  </a:cubicBezTo>
                  <a:cubicBezTo>
                    <a:pt x="182" y="71"/>
                    <a:pt x="182" y="71"/>
                    <a:pt x="182" y="71"/>
                  </a:cubicBezTo>
                  <a:cubicBezTo>
                    <a:pt x="184" y="71"/>
                    <a:pt x="184" y="71"/>
                    <a:pt x="184" y="71"/>
                  </a:cubicBezTo>
                  <a:cubicBezTo>
                    <a:pt x="185" y="72"/>
                    <a:pt x="185" y="72"/>
                    <a:pt x="185" y="72"/>
                  </a:cubicBezTo>
                  <a:cubicBezTo>
                    <a:pt x="186" y="72"/>
                    <a:pt x="186" y="72"/>
                    <a:pt x="186" y="72"/>
                  </a:cubicBezTo>
                  <a:cubicBezTo>
                    <a:pt x="187" y="72"/>
                    <a:pt x="187" y="72"/>
                    <a:pt x="187" y="72"/>
                  </a:cubicBezTo>
                  <a:cubicBezTo>
                    <a:pt x="187" y="71"/>
                    <a:pt x="187" y="71"/>
                    <a:pt x="187" y="71"/>
                  </a:cubicBezTo>
                  <a:cubicBezTo>
                    <a:pt x="189" y="71"/>
                    <a:pt x="189" y="71"/>
                    <a:pt x="189" y="71"/>
                  </a:cubicBezTo>
                  <a:cubicBezTo>
                    <a:pt x="190" y="71"/>
                    <a:pt x="190" y="71"/>
                    <a:pt x="190" y="71"/>
                  </a:cubicBezTo>
                  <a:cubicBezTo>
                    <a:pt x="190" y="70"/>
                    <a:pt x="190" y="70"/>
                    <a:pt x="190" y="70"/>
                  </a:cubicBezTo>
                  <a:cubicBezTo>
                    <a:pt x="190" y="70"/>
                    <a:pt x="190" y="70"/>
                    <a:pt x="190" y="70"/>
                  </a:cubicBezTo>
                  <a:cubicBezTo>
                    <a:pt x="189" y="71"/>
                    <a:pt x="189" y="71"/>
                    <a:pt x="189" y="71"/>
                  </a:cubicBezTo>
                  <a:cubicBezTo>
                    <a:pt x="188" y="71"/>
                    <a:pt x="188" y="71"/>
                    <a:pt x="188" y="71"/>
                  </a:cubicBezTo>
                  <a:cubicBezTo>
                    <a:pt x="188" y="70"/>
                    <a:pt x="188" y="70"/>
                    <a:pt x="188" y="70"/>
                  </a:cubicBezTo>
                  <a:cubicBezTo>
                    <a:pt x="187" y="71"/>
                    <a:pt x="187" y="71"/>
                    <a:pt x="187" y="71"/>
                  </a:cubicBezTo>
                  <a:cubicBezTo>
                    <a:pt x="186" y="71"/>
                    <a:pt x="186" y="71"/>
                    <a:pt x="186" y="71"/>
                  </a:cubicBezTo>
                  <a:cubicBezTo>
                    <a:pt x="186" y="70"/>
                    <a:pt x="186" y="70"/>
                    <a:pt x="186" y="70"/>
                  </a:cubicBezTo>
                  <a:cubicBezTo>
                    <a:pt x="185" y="70"/>
                    <a:pt x="185" y="70"/>
                    <a:pt x="185" y="70"/>
                  </a:cubicBezTo>
                  <a:cubicBezTo>
                    <a:pt x="184" y="70"/>
                    <a:pt x="184" y="70"/>
                    <a:pt x="184" y="70"/>
                  </a:cubicBezTo>
                  <a:cubicBezTo>
                    <a:pt x="183" y="70"/>
                    <a:pt x="183" y="70"/>
                    <a:pt x="183" y="70"/>
                  </a:cubicBezTo>
                  <a:cubicBezTo>
                    <a:pt x="183" y="70"/>
                    <a:pt x="183" y="70"/>
                    <a:pt x="183" y="70"/>
                  </a:cubicBezTo>
                  <a:cubicBezTo>
                    <a:pt x="182" y="70"/>
                    <a:pt x="182" y="70"/>
                    <a:pt x="182" y="70"/>
                  </a:cubicBezTo>
                  <a:cubicBezTo>
                    <a:pt x="181" y="70"/>
                    <a:pt x="181" y="70"/>
                    <a:pt x="181" y="70"/>
                  </a:cubicBezTo>
                  <a:cubicBezTo>
                    <a:pt x="180" y="70"/>
                    <a:pt x="180" y="70"/>
                    <a:pt x="180" y="70"/>
                  </a:cubicBezTo>
                  <a:cubicBezTo>
                    <a:pt x="180" y="69"/>
                    <a:pt x="180" y="69"/>
                    <a:pt x="180" y="69"/>
                  </a:cubicBezTo>
                  <a:cubicBezTo>
                    <a:pt x="181" y="69"/>
                    <a:pt x="181" y="69"/>
                    <a:pt x="181" y="69"/>
                  </a:cubicBezTo>
                  <a:cubicBezTo>
                    <a:pt x="182" y="68"/>
                    <a:pt x="182" y="68"/>
                    <a:pt x="182" y="68"/>
                  </a:cubicBezTo>
                  <a:cubicBezTo>
                    <a:pt x="182" y="68"/>
                    <a:pt x="182" y="68"/>
                    <a:pt x="182" y="68"/>
                  </a:cubicBezTo>
                  <a:cubicBezTo>
                    <a:pt x="181" y="68"/>
                    <a:pt x="181" y="68"/>
                    <a:pt x="181" y="68"/>
                  </a:cubicBezTo>
                  <a:cubicBezTo>
                    <a:pt x="180" y="69"/>
                    <a:pt x="180" y="69"/>
                    <a:pt x="180" y="69"/>
                  </a:cubicBezTo>
                  <a:cubicBezTo>
                    <a:pt x="180" y="68"/>
                    <a:pt x="180" y="68"/>
                    <a:pt x="180" y="68"/>
                  </a:cubicBezTo>
                  <a:cubicBezTo>
                    <a:pt x="179" y="68"/>
                    <a:pt x="179" y="68"/>
                    <a:pt x="179" y="68"/>
                  </a:cubicBezTo>
                  <a:cubicBezTo>
                    <a:pt x="179" y="69"/>
                    <a:pt x="179" y="69"/>
                    <a:pt x="179" y="69"/>
                  </a:cubicBezTo>
                  <a:cubicBezTo>
                    <a:pt x="178" y="70"/>
                    <a:pt x="178" y="70"/>
                    <a:pt x="178" y="70"/>
                  </a:cubicBezTo>
                  <a:cubicBezTo>
                    <a:pt x="178" y="70"/>
                    <a:pt x="178" y="70"/>
                    <a:pt x="178" y="70"/>
                  </a:cubicBezTo>
                  <a:cubicBezTo>
                    <a:pt x="177" y="70"/>
                    <a:pt x="177" y="70"/>
                    <a:pt x="177" y="70"/>
                  </a:cubicBezTo>
                  <a:cubicBezTo>
                    <a:pt x="176" y="70"/>
                    <a:pt x="176" y="70"/>
                    <a:pt x="176" y="70"/>
                  </a:cubicBezTo>
                  <a:cubicBezTo>
                    <a:pt x="176" y="69"/>
                    <a:pt x="176" y="69"/>
                    <a:pt x="176" y="69"/>
                  </a:cubicBezTo>
                  <a:cubicBezTo>
                    <a:pt x="176" y="69"/>
                    <a:pt x="176" y="69"/>
                    <a:pt x="176" y="69"/>
                  </a:cubicBezTo>
                  <a:cubicBezTo>
                    <a:pt x="176" y="69"/>
                    <a:pt x="176" y="69"/>
                    <a:pt x="176" y="69"/>
                  </a:cubicBezTo>
                  <a:cubicBezTo>
                    <a:pt x="175" y="68"/>
                    <a:pt x="175" y="68"/>
                    <a:pt x="175" y="68"/>
                  </a:cubicBezTo>
                  <a:cubicBezTo>
                    <a:pt x="175" y="69"/>
                    <a:pt x="175" y="69"/>
                    <a:pt x="175" y="69"/>
                  </a:cubicBezTo>
                  <a:cubicBezTo>
                    <a:pt x="175" y="70"/>
                    <a:pt x="175" y="70"/>
                    <a:pt x="175" y="70"/>
                  </a:cubicBezTo>
                  <a:cubicBezTo>
                    <a:pt x="174" y="69"/>
                    <a:pt x="174" y="69"/>
                    <a:pt x="174" y="69"/>
                  </a:cubicBezTo>
                  <a:cubicBezTo>
                    <a:pt x="174" y="68"/>
                    <a:pt x="174" y="68"/>
                    <a:pt x="174" y="68"/>
                  </a:cubicBezTo>
                  <a:cubicBezTo>
                    <a:pt x="173" y="68"/>
                    <a:pt x="173" y="68"/>
                    <a:pt x="173" y="68"/>
                  </a:cubicBezTo>
                  <a:cubicBezTo>
                    <a:pt x="173" y="67"/>
                    <a:pt x="173" y="67"/>
                    <a:pt x="173" y="67"/>
                  </a:cubicBezTo>
                  <a:cubicBezTo>
                    <a:pt x="173" y="67"/>
                    <a:pt x="173" y="67"/>
                    <a:pt x="173" y="67"/>
                  </a:cubicBezTo>
                  <a:cubicBezTo>
                    <a:pt x="172" y="68"/>
                    <a:pt x="172" y="68"/>
                    <a:pt x="172" y="68"/>
                  </a:cubicBezTo>
                  <a:cubicBezTo>
                    <a:pt x="172" y="68"/>
                    <a:pt x="172" y="68"/>
                    <a:pt x="172" y="68"/>
                  </a:cubicBezTo>
                  <a:cubicBezTo>
                    <a:pt x="171" y="67"/>
                    <a:pt x="171" y="67"/>
                    <a:pt x="171" y="67"/>
                  </a:cubicBezTo>
                  <a:cubicBezTo>
                    <a:pt x="169" y="66"/>
                    <a:pt x="169" y="66"/>
                    <a:pt x="169" y="66"/>
                  </a:cubicBezTo>
                  <a:cubicBezTo>
                    <a:pt x="169" y="65"/>
                    <a:pt x="169" y="65"/>
                    <a:pt x="169" y="65"/>
                  </a:cubicBezTo>
                  <a:cubicBezTo>
                    <a:pt x="170" y="65"/>
                    <a:pt x="170" y="65"/>
                    <a:pt x="170" y="65"/>
                  </a:cubicBezTo>
                  <a:cubicBezTo>
                    <a:pt x="170" y="65"/>
                    <a:pt x="170" y="65"/>
                    <a:pt x="170" y="65"/>
                  </a:cubicBezTo>
                  <a:cubicBezTo>
                    <a:pt x="170" y="64"/>
                    <a:pt x="170" y="64"/>
                    <a:pt x="170" y="64"/>
                  </a:cubicBezTo>
                  <a:cubicBezTo>
                    <a:pt x="172" y="63"/>
                    <a:pt x="172" y="63"/>
                    <a:pt x="172" y="63"/>
                  </a:cubicBezTo>
                  <a:cubicBezTo>
                    <a:pt x="173" y="63"/>
                    <a:pt x="173" y="63"/>
                    <a:pt x="173" y="63"/>
                  </a:cubicBezTo>
                  <a:cubicBezTo>
                    <a:pt x="173" y="63"/>
                    <a:pt x="173" y="63"/>
                    <a:pt x="173" y="63"/>
                  </a:cubicBezTo>
                  <a:cubicBezTo>
                    <a:pt x="175" y="63"/>
                    <a:pt x="175" y="63"/>
                    <a:pt x="175" y="63"/>
                  </a:cubicBezTo>
                  <a:cubicBezTo>
                    <a:pt x="176" y="64"/>
                    <a:pt x="176" y="64"/>
                    <a:pt x="176" y="64"/>
                  </a:cubicBezTo>
                  <a:cubicBezTo>
                    <a:pt x="177" y="64"/>
                    <a:pt x="177" y="64"/>
                    <a:pt x="177" y="64"/>
                  </a:cubicBezTo>
                  <a:cubicBezTo>
                    <a:pt x="178" y="63"/>
                    <a:pt x="178" y="63"/>
                    <a:pt x="178" y="63"/>
                  </a:cubicBezTo>
                  <a:cubicBezTo>
                    <a:pt x="179" y="63"/>
                    <a:pt x="179" y="63"/>
                    <a:pt x="179" y="63"/>
                  </a:cubicBezTo>
                  <a:cubicBezTo>
                    <a:pt x="180" y="63"/>
                    <a:pt x="180" y="63"/>
                    <a:pt x="180" y="63"/>
                  </a:cubicBezTo>
                  <a:cubicBezTo>
                    <a:pt x="179" y="62"/>
                    <a:pt x="179" y="62"/>
                    <a:pt x="179" y="62"/>
                  </a:cubicBezTo>
                  <a:cubicBezTo>
                    <a:pt x="179" y="62"/>
                    <a:pt x="179" y="62"/>
                    <a:pt x="179" y="62"/>
                  </a:cubicBezTo>
                  <a:cubicBezTo>
                    <a:pt x="178" y="62"/>
                    <a:pt x="178" y="62"/>
                    <a:pt x="178" y="62"/>
                  </a:cubicBezTo>
                  <a:cubicBezTo>
                    <a:pt x="177" y="62"/>
                    <a:pt x="177" y="62"/>
                    <a:pt x="177" y="62"/>
                  </a:cubicBezTo>
                  <a:cubicBezTo>
                    <a:pt x="175" y="62"/>
                    <a:pt x="175" y="62"/>
                    <a:pt x="175" y="62"/>
                  </a:cubicBezTo>
                  <a:cubicBezTo>
                    <a:pt x="174" y="62"/>
                    <a:pt x="174" y="62"/>
                    <a:pt x="174" y="62"/>
                  </a:cubicBezTo>
                  <a:cubicBezTo>
                    <a:pt x="174" y="61"/>
                    <a:pt x="174" y="61"/>
                    <a:pt x="174" y="61"/>
                  </a:cubicBezTo>
                  <a:cubicBezTo>
                    <a:pt x="175" y="60"/>
                    <a:pt x="175" y="60"/>
                    <a:pt x="175" y="60"/>
                  </a:cubicBezTo>
                  <a:cubicBezTo>
                    <a:pt x="176" y="59"/>
                    <a:pt x="176" y="59"/>
                    <a:pt x="176" y="59"/>
                  </a:cubicBezTo>
                  <a:cubicBezTo>
                    <a:pt x="177" y="59"/>
                    <a:pt x="177" y="59"/>
                    <a:pt x="177" y="59"/>
                  </a:cubicBezTo>
                  <a:cubicBezTo>
                    <a:pt x="178" y="59"/>
                    <a:pt x="178" y="59"/>
                    <a:pt x="178" y="59"/>
                  </a:cubicBezTo>
                  <a:cubicBezTo>
                    <a:pt x="180" y="59"/>
                    <a:pt x="180" y="59"/>
                    <a:pt x="180" y="59"/>
                  </a:cubicBezTo>
                  <a:cubicBezTo>
                    <a:pt x="181" y="59"/>
                    <a:pt x="181" y="59"/>
                    <a:pt x="181" y="59"/>
                  </a:cubicBezTo>
                  <a:cubicBezTo>
                    <a:pt x="183" y="59"/>
                    <a:pt x="183" y="59"/>
                    <a:pt x="183" y="59"/>
                  </a:cubicBezTo>
                  <a:cubicBezTo>
                    <a:pt x="183" y="59"/>
                    <a:pt x="183" y="59"/>
                    <a:pt x="183" y="59"/>
                  </a:cubicBezTo>
                  <a:cubicBezTo>
                    <a:pt x="183" y="59"/>
                    <a:pt x="183" y="59"/>
                    <a:pt x="183" y="59"/>
                  </a:cubicBezTo>
                  <a:cubicBezTo>
                    <a:pt x="182" y="59"/>
                    <a:pt x="182" y="59"/>
                    <a:pt x="182" y="59"/>
                  </a:cubicBezTo>
                  <a:cubicBezTo>
                    <a:pt x="181" y="58"/>
                    <a:pt x="181" y="58"/>
                    <a:pt x="181" y="58"/>
                  </a:cubicBezTo>
                  <a:cubicBezTo>
                    <a:pt x="180" y="58"/>
                    <a:pt x="180" y="58"/>
                    <a:pt x="180" y="58"/>
                  </a:cubicBezTo>
                  <a:cubicBezTo>
                    <a:pt x="179" y="58"/>
                    <a:pt x="179" y="58"/>
                    <a:pt x="179" y="58"/>
                  </a:cubicBezTo>
                  <a:cubicBezTo>
                    <a:pt x="178" y="57"/>
                    <a:pt x="178" y="57"/>
                    <a:pt x="178" y="57"/>
                  </a:cubicBezTo>
                  <a:cubicBezTo>
                    <a:pt x="179" y="56"/>
                    <a:pt x="179" y="56"/>
                    <a:pt x="179" y="56"/>
                  </a:cubicBezTo>
                  <a:cubicBezTo>
                    <a:pt x="180" y="56"/>
                    <a:pt x="180" y="56"/>
                    <a:pt x="180" y="56"/>
                  </a:cubicBezTo>
                  <a:cubicBezTo>
                    <a:pt x="180" y="55"/>
                    <a:pt x="180" y="55"/>
                    <a:pt x="180" y="55"/>
                  </a:cubicBezTo>
                  <a:cubicBezTo>
                    <a:pt x="181" y="55"/>
                    <a:pt x="181" y="55"/>
                    <a:pt x="181" y="55"/>
                  </a:cubicBezTo>
                  <a:cubicBezTo>
                    <a:pt x="182" y="55"/>
                    <a:pt x="182" y="55"/>
                    <a:pt x="182" y="55"/>
                  </a:cubicBezTo>
                  <a:cubicBezTo>
                    <a:pt x="183" y="55"/>
                    <a:pt x="183" y="55"/>
                    <a:pt x="183" y="55"/>
                  </a:cubicBezTo>
                  <a:cubicBezTo>
                    <a:pt x="183" y="55"/>
                    <a:pt x="183" y="55"/>
                    <a:pt x="183" y="55"/>
                  </a:cubicBezTo>
                  <a:cubicBezTo>
                    <a:pt x="184" y="55"/>
                    <a:pt x="184" y="55"/>
                    <a:pt x="184" y="55"/>
                  </a:cubicBezTo>
                  <a:cubicBezTo>
                    <a:pt x="185" y="56"/>
                    <a:pt x="185" y="56"/>
                    <a:pt x="185" y="56"/>
                  </a:cubicBezTo>
                  <a:cubicBezTo>
                    <a:pt x="185" y="56"/>
                    <a:pt x="185" y="56"/>
                    <a:pt x="185" y="56"/>
                  </a:cubicBezTo>
                  <a:cubicBezTo>
                    <a:pt x="185" y="55"/>
                    <a:pt x="185" y="55"/>
                    <a:pt x="185" y="55"/>
                  </a:cubicBezTo>
                  <a:cubicBezTo>
                    <a:pt x="184" y="55"/>
                    <a:pt x="184" y="55"/>
                    <a:pt x="184" y="55"/>
                  </a:cubicBezTo>
                  <a:cubicBezTo>
                    <a:pt x="184" y="54"/>
                    <a:pt x="184" y="54"/>
                    <a:pt x="184" y="54"/>
                  </a:cubicBezTo>
                  <a:cubicBezTo>
                    <a:pt x="183" y="54"/>
                    <a:pt x="183" y="54"/>
                    <a:pt x="183" y="54"/>
                  </a:cubicBezTo>
                  <a:cubicBezTo>
                    <a:pt x="184" y="53"/>
                    <a:pt x="184" y="53"/>
                    <a:pt x="184" y="53"/>
                  </a:cubicBezTo>
                  <a:cubicBezTo>
                    <a:pt x="186" y="53"/>
                    <a:pt x="186" y="53"/>
                    <a:pt x="186" y="53"/>
                  </a:cubicBezTo>
                  <a:cubicBezTo>
                    <a:pt x="187" y="53"/>
                    <a:pt x="187" y="53"/>
                    <a:pt x="187" y="53"/>
                  </a:cubicBezTo>
                  <a:cubicBezTo>
                    <a:pt x="188" y="53"/>
                    <a:pt x="188" y="53"/>
                    <a:pt x="188" y="53"/>
                  </a:cubicBezTo>
                  <a:cubicBezTo>
                    <a:pt x="189" y="54"/>
                    <a:pt x="189" y="54"/>
                    <a:pt x="189" y="54"/>
                  </a:cubicBezTo>
                  <a:cubicBezTo>
                    <a:pt x="190" y="55"/>
                    <a:pt x="190" y="55"/>
                    <a:pt x="190" y="55"/>
                  </a:cubicBezTo>
                  <a:cubicBezTo>
                    <a:pt x="189" y="55"/>
                    <a:pt x="189" y="55"/>
                    <a:pt x="189" y="55"/>
                  </a:cubicBezTo>
                  <a:cubicBezTo>
                    <a:pt x="188" y="56"/>
                    <a:pt x="188" y="56"/>
                    <a:pt x="188" y="56"/>
                  </a:cubicBezTo>
                  <a:cubicBezTo>
                    <a:pt x="189" y="57"/>
                    <a:pt x="189" y="57"/>
                    <a:pt x="189" y="57"/>
                  </a:cubicBezTo>
                  <a:cubicBezTo>
                    <a:pt x="190" y="57"/>
                    <a:pt x="190" y="57"/>
                    <a:pt x="190" y="57"/>
                  </a:cubicBezTo>
                  <a:cubicBezTo>
                    <a:pt x="191" y="57"/>
                    <a:pt x="191" y="57"/>
                    <a:pt x="191" y="57"/>
                  </a:cubicBezTo>
                  <a:cubicBezTo>
                    <a:pt x="191" y="57"/>
                    <a:pt x="191" y="57"/>
                    <a:pt x="191" y="57"/>
                  </a:cubicBezTo>
                  <a:cubicBezTo>
                    <a:pt x="192" y="57"/>
                    <a:pt x="192" y="57"/>
                    <a:pt x="192" y="57"/>
                  </a:cubicBezTo>
                  <a:cubicBezTo>
                    <a:pt x="192" y="57"/>
                    <a:pt x="192" y="57"/>
                    <a:pt x="192" y="57"/>
                  </a:cubicBezTo>
                  <a:cubicBezTo>
                    <a:pt x="192" y="58"/>
                    <a:pt x="192" y="58"/>
                    <a:pt x="192" y="58"/>
                  </a:cubicBezTo>
                  <a:cubicBezTo>
                    <a:pt x="193" y="58"/>
                    <a:pt x="193" y="58"/>
                    <a:pt x="193" y="58"/>
                  </a:cubicBezTo>
                  <a:cubicBezTo>
                    <a:pt x="193" y="59"/>
                    <a:pt x="193" y="59"/>
                    <a:pt x="193" y="59"/>
                  </a:cubicBezTo>
                  <a:cubicBezTo>
                    <a:pt x="192" y="59"/>
                    <a:pt x="192" y="59"/>
                    <a:pt x="192" y="59"/>
                  </a:cubicBezTo>
                  <a:cubicBezTo>
                    <a:pt x="192" y="60"/>
                    <a:pt x="192" y="60"/>
                    <a:pt x="192" y="60"/>
                  </a:cubicBezTo>
                  <a:cubicBezTo>
                    <a:pt x="193" y="61"/>
                    <a:pt x="193" y="61"/>
                    <a:pt x="193" y="61"/>
                  </a:cubicBezTo>
                  <a:cubicBezTo>
                    <a:pt x="193" y="62"/>
                    <a:pt x="193" y="62"/>
                    <a:pt x="193" y="62"/>
                  </a:cubicBezTo>
                  <a:cubicBezTo>
                    <a:pt x="192" y="63"/>
                    <a:pt x="192" y="63"/>
                    <a:pt x="192" y="63"/>
                  </a:cubicBezTo>
                  <a:cubicBezTo>
                    <a:pt x="192" y="62"/>
                    <a:pt x="192" y="62"/>
                    <a:pt x="192" y="62"/>
                  </a:cubicBezTo>
                  <a:cubicBezTo>
                    <a:pt x="191" y="63"/>
                    <a:pt x="191" y="63"/>
                    <a:pt x="191" y="63"/>
                  </a:cubicBezTo>
                  <a:cubicBezTo>
                    <a:pt x="191" y="63"/>
                    <a:pt x="191" y="63"/>
                    <a:pt x="191" y="63"/>
                  </a:cubicBezTo>
                  <a:cubicBezTo>
                    <a:pt x="192" y="63"/>
                    <a:pt x="192" y="63"/>
                    <a:pt x="192" y="63"/>
                  </a:cubicBezTo>
                  <a:cubicBezTo>
                    <a:pt x="193" y="63"/>
                    <a:pt x="193" y="63"/>
                    <a:pt x="193" y="63"/>
                  </a:cubicBezTo>
                  <a:cubicBezTo>
                    <a:pt x="193" y="63"/>
                    <a:pt x="193" y="63"/>
                    <a:pt x="193" y="63"/>
                  </a:cubicBezTo>
                  <a:cubicBezTo>
                    <a:pt x="193" y="65"/>
                    <a:pt x="193" y="65"/>
                    <a:pt x="193" y="65"/>
                  </a:cubicBezTo>
                  <a:cubicBezTo>
                    <a:pt x="192" y="66"/>
                    <a:pt x="192" y="66"/>
                    <a:pt x="192" y="66"/>
                  </a:cubicBezTo>
                  <a:cubicBezTo>
                    <a:pt x="192" y="67"/>
                    <a:pt x="192" y="67"/>
                    <a:pt x="192" y="67"/>
                  </a:cubicBezTo>
                  <a:cubicBezTo>
                    <a:pt x="192" y="67"/>
                    <a:pt x="192" y="67"/>
                    <a:pt x="192" y="67"/>
                  </a:cubicBezTo>
                  <a:cubicBezTo>
                    <a:pt x="193" y="67"/>
                    <a:pt x="193" y="67"/>
                    <a:pt x="193" y="67"/>
                  </a:cubicBezTo>
                  <a:cubicBezTo>
                    <a:pt x="194" y="67"/>
                    <a:pt x="194" y="67"/>
                    <a:pt x="194" y="67"/>
                  </a:cubicBezTo>
                  <a:cubicBezTo>
                    <a:pt x="194" y="67"/>
                    <a:pt x="194" y="67"/>
                    <a:pt x="194" y="67"/>
                  </a:cubicBezTo>
                  <a:cubicBezTo>
                    <a:pt x="195" y="67"/>
                    <a:pt x="195" y="67"/>
                    <a:pt x="195" y="67"/>
                  </a:cubicBezTo>
                  <a:cubicBezTo>
                    <a:pt x="196" y="68"/>
                    <a:pt x="196" y="68"/>
                    <a:pt x="196" y="68"/>
                  </a:cubicBezTo>
                  <a:cubicBezTo>
                    <a:pt x="196" y="67"/>
                    <a:pt x="196" y="67"/>
                    <a:pt x="196" y="67"/>
                  </a:cubicBezTo>
                  <a:cubicBezTo>
                    <a:pt x="198" y="68"/>
                    <a:pt x="198" y="68"/>
                    <a:pt x="198" y="68"/>
                  </a:cubicBezTo>
                  <a:cubicBezTo>
                    <a:pt x="198" y="69"/>
                    <a:pt x="198" y="69"/>
                    <a:pt x="198" y="69"/>
                  </a:cubicBezTo>
                  <a:cubicBezTo>
                    <a:pt x="199" y="69"/>
                    <a:pt x="199" y="69"/>
                    <a:pt x="199" y="69"/>
                  </a:cubicBezTo>
                  <a:cubicBezTo>
                    <a:pt x="199" y="68"/>
                    <a:pt x="199" y="68"/>
                    <a:pt x="199" y="68"/>
                  </a:cubicBezTo>
                  <a:cubicBezTo>
                    <a:pt x="198" y="68"/>
                    <a:pt x="198" y="68"/>
                    <a:pt x="198" y="68"/>
                  </a:cubicBezTo>
                  <a:cubicBezTo>
                    <a:pt x="200" y="67"/>
                    <a:pt x="200" y="67"/>
                    <a:pt x="200" y="67"/>
                  </a:cubicBezTo>
                  <a:cubicBezTo>
                    <a:pt x="199" y="66"/>
                    <a:pt x="199" y="66"/>
                    <a:pt x="199" y="66"/>
                  </a:cubicBezTo>
                  <a:cubicBezTo>
                    <a:pt x="199" y="65"/>
                    <a:pt x="199" y="65"/>
                    <a:pt x="199" y="65"/>
                  </a:cubicBezTo>
                  <a:cubicBezTo>
                    <a:pt x="199" y="65"/>
                    <a:pt x="199" y="65"/>
                    <a:pt x="199" y="65"/>
                  </a:cubicBezTo>
                  <a:cubicBezTo>
                    <a:pt x="198" y="64"/>
                    <a:pt x="198" y="64"/>
                    <a:pt x="198" y="64"/>
                  </a:cubicBezTo>
                  <a:cubicBezTo>
                    <a:pt x="199" y="63"/>
                    <a:pt x="199" y="63"/>
                    <a:pt x="199" y="63"/>
                  </a:cubicBezTo>
                  <a:cubicBezTo>
                    <a:pt x="199" y="63"/>
                    <a:pt x="199" y="63"/>
                    <a:pt x="199" y="63"/>
                  </a:cubicBezTo>
                  <a:cubicBezTo>
                    <a:pt x="200" y="63"/>
                    <a:pt x="200" y="63"/>
                    <a:pt x="200" y="63"/>
                  </a:cubicBezTo>
                  <a:cubicBezTo>
                    <a:pt x="201" y="63"/>
                    <a:pt x="201" y="63"/>
                    <a:pt x="201" y="63"/>
                  </a:cubicBezTo>
                  <a:cubicBezTo>
                    <a:pt x="202" y="62"/>
                    <a:pt x="202" y="62"/>
                    <a:pt x="202" y="62"/>
                  </a:cubicBezTo>
                  <a:cubicBezTo>
                    <a:pt x="201" y="61"/>
                    <a:pt x="201" y="61"/>
                    <a:pt x="201" y="61"/>
                  </a:cubicBezTo>
                  <a:cubicBezTo>
                    <a:pt x="201" y="60"/>
                    <a:pt x="201" y="60"/>
                    <a:pt x="201" y="60"/>
                  </a:cubicBezTo>
                  <a:cubicBezTo>
                    <a:pt x="201" y="59"/>
                    <a:pt x="201" y="59"/>
                    <a:pt x="201" y="59"/>
                  </a:cubicBezTo>
                  <a:cubicBezTo>
                    <a:pt x="200" y="58"/>
                    <a:pt x="200" y="58"/>
                    <a:pt x="200" y="58"/>
                  </a:cubicBezTo>
                  <a:cubicBezTo>
                    <a:pt x="201" y="57"/>
                    <a:pt x="201" y="57"/>
                    <a:pt x="201" y="57"/>
                  </a:cubicBezTo>
                  <a:cubicBezTo>
                    <a:pt x="202" y="57"/>
                    <a:pt x="202" y="57"/>
                    <a:pt x="202" y="57"/>
                  </a:cubicBezTo>
                  <a:cubicBezTo>
                    <a:pt x="202" y="57"/>
                    <a:pt x="202" y="57"/>
                    <a:pt x="202" y="57"/>
                  </a:cubicBezTo>
                  <a:cubicBezTo>
                    <a:pt x="203" y="57"/>
                    <a:pt x="203" y="57"/>
                    <a:pt x="203" y="57"/>
                  </a:cubicBezTo>
                  <a:cubicBezTo>
                    <a:pt x="203" y="57"/>
                    <a:pt x="203" y="57"/>
                    <a:pt x="203" y="57"/>
                  </a:cubicBezTo>
                  <a:cubicBezTo>
                    <a:pt x="203" y="56"/>
                    <a:pt x="203" y="56"/>
                    <a:pt x="203" y="56"/>
                  </a:cubicBezTo>
                  <a:cubicBezTo>
                    <a:pt x="204" y="56"/>
                    <a:pt x="204" y="56"/>
                    <a:pt x="204" y="56"/>
                  </a:cubicBezTo>
                  <a:cubicBezTo>
                    <a:pt x="206" y="54"/>
                    <a:pt x="206" y="54"/>
                    <a:pt x="206" y="54"/>
                  </a:cubicBezTo>
                  <a:cubicBezTo>
                    <a:pt x="207" y="54"/>
                    <a:pt x="207" y="54"/>
                    <a:pt x="207" y="54"/>
                  </a:cubicBezTo>
                  <a:cubicBezTo>
                    <a:pt x="208" y="55"/>
                    <a:pt x="208" y="55"/>
                    <a:pt x="208" y="55"/>
                  </a:cubicBezTo>
                  <a:cubicBezTo>
                    <a:pt x="208" y="55"/>
                    <a:pt x="208" y="55"/>
                    <a:pt x="208" y="55"/>
                  </a:cubicBezTo>
                  <a:cubicBezTo>
                    <a:pt x="208" y="56"/>
                    <a:pt x="208" y="56"/>
                    <a:pt x="208" y="56"/>
                  </a:cubicBezTo>
                  <a:cubicBezTo>
                    <a:pt x="208" y="56"/>
                    <a:pt x="208" y="56"/>
                    <a:pt x="208" y="56"/>
                  </a:cubicBezTo>
                  <a:cubicBezTo>
                    <a:pt x="207" y="56"/>
                    <a:pt x="207" y="56"/>
                    <a:pt x="207" y="56"/>
                  </a:cubicBezTo>
                  <a:cubicBezTo>
                    <a:pt x="207" y="57"/>
                    <a:pt x="207" y="57"/>
                    <a:pt x="207" y="57"/>
                  </a:cubicBezTo>
                  <a:cubicBezTo>
                    <a:pt x="207" y="57"/>
                    <a:pt x="207" y="57"/>
                    <a:pt x="207" y="57"/>
                  </a:cubicBezTo>
                  <a:cubicBezTo>
                    <a:pt x="207" y="58"/>
                    <a:pt x="207" y="58"/>
                    <a:pt x="207" y="58"/>
                  </a:cubicBezTo>
                  <a:cubicBezTo>
                    <a:pt x="207" y="59"/>
                    <a:pt x="207" y="59"/>
                    <a:pt x="207" y="59"/>
                  </a:cubicBezTo>
                  <a:cubicBezTo>
                    <a:pt x="207" y="59"/>
                    <a:pt x="207" y="59"/>
                    <a:pt x="207" y="59"/>
                  </a:cubicBezTo>
                  <a:cubicBezTo>
                    <a:pt x="207" y="61"/>
                    <a:pt x="207" y="61"/>
                    <a:pt x="207" y="61"/>
                  </a:cubicBezTo>
                  <a:cubicBezTo>
                    <a:pt x="206" y="62"/>
                    <a:pt x="206" y="62"/>
                    <a:pt x="206" y="62"/>
                  </a:cubicBezTo>
                  <a:cubicBezTo>
                    <a:pt x="206" y="62"/>
                    <a:pt x="206" y="62"/>
                    <a:pt x="206" y="62"/>
                  </a:cubicBezTo>
                  <a:cubicBezTo>
                    <a:pt x="205" y="63"/>
                    <a:pt x="205" y="63"/>
                    <a:pt x="205" y="63"/>
                  </a:cubicBezTo>
                  <a:cubicBezTo>
                    <a:pt x="204" y="63"/>
                    <a:pt x="204" y="63"/>
                    <a:pt x="204" y="63"/>
                  </a:cubicBezTo>
                  <a:cubicBezTo>
                    <a:pt x="204" y="64"/>
                    <a:pt x="204" y="64"/>
                    <a:pt x="204" y="64"/>
                  </a:cubicBezTo>
                  <a:cubicBezTo>
                    <a:pt x="205" y="64"/>
                    <a:pt x="205" y="64"/>
                    <a:pt x="205" y="64"/>
                  </a:cubicBezTo>
                  <a:cubicBezTo>
                    <a:pt x="205" y="63"/>
                    <a:pt x="205" y="63"/>
                    <a:pt x="205" y="63"/>
                  </a:cubicBezTo>
                  <a:cubicBezTo>
                    <a:pt x="207" y="63"/>
                    <a:pt x="207" y="63"/>
                    <a:pt x="207" y="63"/>
                  </a:cubicBezTo>
                  <a:cubicBezTo>
                    <a:pt x="207" y="64"/>
                    <a:pt x="207" y="64"/>
                    <a:pt x="207" y="64"/>
                  </a:cubicBezTo>
                  <a:cubicBezTo>
                    <a:pt x="206" y="65"/>
                    <a:pt x="206" y="65"/>
                    <a:pt x="206" y="65"/>
                  </a:cubicBezTo>
                  <a:cubicBezTo>
                    <a:pt x="205" y="65"/>
                    <a:pt x="205" y="65"/>
                    <a:pt x="205" y="65"/>
                  </a:cubicBezTo>
                  <a:cubicBezTo>
                    <a:pt x="204" y="66"/>
                    <a:pt x="204" y="66"/>
                    <a:pt x="204" y="66"/>
                  </a:cubicBezTo>
                  <a:cubicBezTo>
                    <a:pt x="203" y="67"/>
                    <a:pt x="203" y="67"/>
                    <a:pt x="203" y="67"/>
                  </a:cubicBezTo>
                  <a:cubicBezTo>
                    <a:pt x="204" y="68"/>
                    <a:pt x="204" y="68"/>
                    <a:pt x="204" y="68"/>
                  </a:cubicBezTo>
                  <a:cubicBezTo>
                    <a:pt x="204" y="67"/>
                    <a:pt x="204" y="67"/>
                    <a:pt x="204" y="67"/>
                  </a:cubicBezTo>
                  <a:cubicBezTo>
                    <a:pt x="206" y="66"/>
                    <a:pt x="206" y="66"/>
                    <a:pt x="206" y="66"/>
                  </a:cubicBezTo>
                  <a:cubicBezTo>
                    <a:pt x="206" y="66"/>
                    <a:pt x="206" y="66"/>
                    <a:pt x="206" y="66"/>
                  </a:cubicBezTo>
                  <a:cubicBezTo>
                    <a:pt x="207" y="65"/>
                    <a:pt x="207" y="65"/>
                    <a:pt x="207" y="65"/>
                  </a:cubicBezTo>
                  <a:cubicBezTo>
                    <a:pt x="208" y="66"/>
                    <a:pt x="208" y="66"/>
                    <a:pt x="208" y="66"/>
                  </a:cubicBezTo>
                  <a:cubicBezTo>
                    <a:pt x="208" y="67"/>
                    <a:pt x="208" y="67"/>
                    <a:pt x="208" y="67"/>
                  </a:cubicBezTo>
                  <a:cubicBezTo>
                    <a:pt x="207" y="68"/>
                    <a:pt x="207" y="68"/>
                    <a:pt x="207" y="68"/>
                  </a:cubicBezTo>
                  <a:cubicBezTo>
                    <a:pt x="207" y="69"/>
                    <a:pt x="207" y="69"/>
                    <a:pt x="207" y="69"/>
                  </a:cubicBezTo>
                  <a:cubicBezTo>
                    <a:pt x="208" y="68"/>
                    <a:pt x="208" y="68"/>
                    <a:pt x="208" y="68"/>
                  </a:cubicBezTo>
                  <a:cubicBezTo>
                    <a:pt x="209" y="68"/>
                    <a:pt x="209" y="68"/>
                    <a:pt x="209" y="68"/>
                  </a:cubicBezTo>
                  <a:cubicBezTo>
                    <a:pt x="209" y="67"/>
                    <a:pt x="209" y="67"/>
                    <a:pt x="209" y="67"/>
                  </a:cubicBezTo>
                  <a:cubicBezTo>
                    <a:pt x="209" y="67"/>
                    <a:pt x="209" y="67"/>
                    <a:pt x="209" y="67"/>
                  </a:cubicBezTo>
                  <a:cubicBezTo>
                    <a:pt x="209" y="66"/>
                    <a:pt x="209" y="66"/>
                    <a:pt x="209" y="66"/>
                  </a:cubicBezTo>
                  <a:cubicBezTo>
                    <a:pt x="209" y="66"/>
                    <a:pt x="209" y="66"/>
                    <a:pt x="209" y="66"/>
                  </a:cubicBezTo>
                  <a:cubicBezTo>
                    <a:pt x="211" y="65"/>
                    <a:pt x="211" y="65"/>
                    <a:pt x="211" y="65"/>
                  </a:cubicBezTo>
                  <a:cubicBezTo>
                    <a:pt x="211" y="65"/>
                    <a:pt x="211" y="65"/>
                    <a:pt x="211" y="65"/>
                  </a:cubicBezTo>
                  <a:cubicBezTo>
                    <a:pt x="212" y="65"/>
                    <a:pt x="212" y="65"/>
                    <a:pt x="212" y="65"/>
                  </a:cubicBezTo>
                  <a:cubicBezTo>
                    <a:pt x="213" y="67"/>
                    <a:pt x="213" y="67"/>
                    <a:pt x="213" y="67"/>
                  </a:cubicBezTo>
                  <a:cubicBezTo>
                    <a:pt x="213" y="67"/>
                    <a:pt x="213" y="67"/>
                    <a:pt x="213" y="67"/>
                  </a:cubicBezTo>
                  <a:cubicBezTo>
                    <a:pt x="213" y="68"/>
                    <a:pt x="213" y="68"/>
                    <a:pt x="213" y="68"/>
                  </a:cubicBezTo>
                  <a:cubicBezTo>
                    <a:pt x="212" y="70"/>
                    <a:pt x="212" y="70"/>
                    <a:pt x="212" y="70"/>
                  </a:cubicBezTo>
                  <a:cubicBezTo>
                    <a:pt x="211" y="71"/>
                    <a:pt x="211" y="71"/>
                    <a:pt x="211" y="71"/>
                  </a:cubicBezTo>
                  <a:cubicBezTo>
                    <a:pt x="210" y="71"/>
                    <a:pt x="210" y="71"/>
                    <a:pt x="210" y="71"/>
                  </a:cubicBezTo>
                  <a:cubicBezTo>
                    <a:pt x="209" y="71"/>
                    <a:pt x="209" y="71"/>
                    <a:pt x="209" y="71"/>
                  </a:cubicBezTo>
                  <a:cubicBezTo>
                    <a:pt x="209" y="72"/>
                    <a:pt x="209" y="72"/>
                    <a:pt x="209" y="72"/>
                  </a:cubicBezTo>
                  <a:cubicBezTo>
                    <a:pt x="209" y="72"/>
                    <a:pt x="209" y="72"/>
                    <a:pt x="209" y="72"/>
                  </a:cubicBezTo>
                  <a:cubicBezTo>
                    <a:pt x="208" y="74"/>
                    <a:pt x="208" y="74"/>
                    <a:pt x="208" y="74"/>
                  </a:cubicBezTo>
                  <a:cubicBezTo>
                    <a:pt x="208" y="74"/>
                    <a:pt x="208" y="74"/>
                    <a:pt x="208" y="74"/>
                  </a:cubicBezTo>
                  <a:cubicBezTo>
                    <a:pt x="207" y="74"/>
                    <a:pt x="207" y="74"/>
                    <a:pt x="207" y="74"/>
                  </a:cubicBezTo>
                  <a:cubicBezTo>
                    <a:pt x="207" y="75"/>
                    <a:pt x="207" y="75"/>
                    <a:pt x="207" y="75"/>
                  </a:cubicBezTo>
                  <a:cubicBezTo>
                    <a:pt x="207" y="75"/>
                    <a:pt x="207" y="75"/>
                    <a:pt x="207" y="75"/>
                  </a:cubicBezTo>
                  <a:cubicBezTo>
                    <a:pt x="206" y="75"/>
                    <a:pt x="206" y="75"/>
                    <a:pt x="206" y="75"/>
                  </a:cubicBezTo>
                  <a:cubicBezTo>
                    <a:pt x="206" y="75"/>
                    <a:pt x="206" y="75"/>
                    <a:pt x="206" y="75"/>
                  </a:cubicBezTo>
                  <a:cubicBezTo>
                    <a:pt x="206" y="76"/>
                    <a:pt x="206" y="76"/>
                    <a:pt x="206" y="76"/>
                  </a:cubicBezTo>
                  <a:cubicBezTo>
                    <a:pt x="205" y="76"/>
                    <a:pt x="205" y="76"/>
                    <a:pt x="205" y="76"/>
                  </a:cubicBezTo>
                  <a:cubicBezTo>
                    <a:pt x="205" y="76"/>
                    <a:pt x="205" y="76"/>
                    <a:pt x="205" y="76"/>
                  </a:cubicBezTo>
                  <a:cubicBezTo>
                    <a:pt x="204" y="76"/>
                    <a:pt x="204" y="76"/>
                    <a:pt x="204" y="76"/>
                  </a:cubicBezTo>
                  <a:cubicBezTo>
                    <a:pt x="203" y="76"/>
                    <a:pt x="203" y="76"/>
                    <a:pt x="203" y="76"/>
                  </a:cubicBezTo>
                  <a:cubicBezTo>
                    <a:pt x="202" y="76"/>
                    <a:pt x="202" y="76"/>
                    <a:pt x="202" y="76"/>
                  </a:cubicBezTo>
                  <a:cubicBezTo>
                    <a:pt x="201" y="77"/>
                    <a:pt x="201" y="77"/>
                    <a:pt x="201" y="77"/>
                  </a:cubicBezTo>
                  <a:cubicBezTo>
                    <a:pt x="199" y="76"/>
                    <a:pt x="199" y="76"/>
                    <a:pt x="199" y="76"/>
                  </a:cubicBezTo>
                  <a:cubicBezTo>
                    <a:pt x="199" y="76"/>
                    <a:pt x="199" y="76"/>
                    <a:pt x="199" y="76"/>
                  </a:cubicBezTo>
                  <a:cubicBezTo>
                    <a:pt x="200" y="75"/>
                    <a:pt x="200" y="75"/>
                    <a:pt x="200" y="75"/>
                  </a:cubicBezTo>
                  <a:cubicBezTo>
                    <a:pt x="200" y="75"/>
                    <a:pt x="200" y="75"/>
                    <a:pt x="200" y="75"/>
                  </a:cubicBezTo>
                  <a:cubicBezTo>
                    <a:pt x="199" y="74"/>
                    <a:pt x="199" y="74"/>
                    <a:pt x="199" y="74"/>
                  </a:cubicBezTo>
                  <a:cubicBezTo>
                    <a:pt x="198" y="75"/>
                    <a:pt x="198" y="75"/>
                    <a:pt x="198" y="75"/>
                  </a:cubicBezTo>
                  <a:cubicBezTo>
                    <a:pt x="198" y="75"/>
                    <a:pt x="198" y="75"/>
                    <a:pt x="198" y="75"/>
                  </a:cubicBezTo>
                  <a:cubicBezTo>
                    <a:pt x="198" y="76"/>
                    <a:pt x="198" y="76"/>
                    <a:pt x="198" y="76"/>
                  </a:cubicBezTo>
                  <a:cubicBezTo>
                    <a:pt x="196" y="75"/>
                    <a:pt x="196" y="75"/>
                    <a:pt x="196" y="75"/>
                  </a:cubicBezTo>
                  <a:cubicBezTo>
                    <a:pt x="196" y="75"/>
                    <a:pt x="196" y="75"/>
                    <a:pt x="196" y="75"/>
                  </a:cubicBezTo>
                  <a:cubicBezTo>
                    <a:pt x="197" y="74"/>
                    <a:pt x="197" y="74"/>
                    <a:pt x="197" y="74"/>
                  </a:cubicBezTo>
                  <a:cubicBezTo>
                    <a:pt x="197" y="74"/>
                    <a:pt x="197" y="74"/>
                    <a:pt x="197" y="74"/>
                  </a:cubicBezTo>
                  <a:cubicBezTo>
                    <a:pt x="196" y="74"/>
                    <a:pt x="196" y="74"/>
                    <a:pt x="196" y="74"/>
                  </a:cubicBezTo>
                  <a:cubicBezTo>
                    <a:pt x="196" y="74"/>
                    <a:pt x="196" y="74"/>
                    <a:pt x="196" y="74"/>
                  </a:cubicBezTo>
                  <a:cubicBezTo>
                    <a:pt x="195" y="74"/>
                    <a:pt x="195" y="74"/>
                    <a:pt x="195" y="74"/>
                  </a:cubicBezTo>
                  <a:cubicBezTo>
                    <a:pt x="195" y="74"/>
                    <a:pt x="195" y="74"/>
                    <a:pt x="195" y="74"/>
                  </a:cubicBezTo>
                  <a:cubicBezTo>
                    <a:pt x="193" y="75"/>
                    <a:pt x="193" y="75"/>
                    <a:pt x="193" y="75"/>
                  </a:cubicBezTo>
                  <a:cubicBezTo>
                    <a:pt x="193" y="75"/>
                    <a:pt x="193" y="75"/>
                    <a:pt x="193" y="75"/>
                  </a:cubicBezTo>
                  <a:cubicBezTo>
                    <a:pt x="192" y="75"/>
                    <a:pt x="192" y="75"/>
                    <a:pt x="192" y="75"/>
                  </a:cubicBezTo>
                  <a:cubicBezTo>
                    <a:pt x="192" y="75"/>
                    <a:pt x="192" y="75"/>
                    <a:pt x="192" y="75"/>
                  </a:cubicBezTo>
                  <a:cubicBezTo>
                    <a:pt x="191" y="75"/>
                    <a:pt x="191" y="75"/>
                    <a:pt x="191" y="75"/>
                  </a:cubicBezTo>
                  <a:cubicBezTo>
                    <a:pt x="190" y="75"/>
                    <a:pt x="190" y="75"/>
                    <a:pt x="190" y="75"/>
                  </a:cubicBezTo>
                  <a:cubicBezTo>
                    <a:pt x="190" y="75"/>
                    <a:pt x="190" y="75"/>
                    <a:pt x="190" y="75"/>
                  </a:cubicBezTo>
                  <a:cubicBezTo>
                    <a:pt x="189" y="75"/>
                    <a:pt x="189" y="75"/>
                    <a:pt x="189" y="75"/>
                  </a:cubicBezTo>
                  <a:cubicBezTo>
                    <a:pt x="188" y="75"/>
                    <a:pt x="188" y="75"/>
                    <a:pt x="188" y="75"/>
                  </a:cubicBezTo>
                  <a:cubicBezTo>
                    <a:pt x="188" y="76"/>
                    <a:pt x="188" y="76"/>
                    <a:pt x="188" y="76"/>
                  </a:cubicBezTo>
                  <a:cubicBezTo>
                    <a:pt x="188" y="76"/>
                    <a:pt x="188" y="76"/>
                    <a:pt x="188" y="76"/>
                  </a:cubicBezTo>
                  <a:cubicBezTo>
                    <a:pt x="187" y="76"/>
                    <a:pt x="187" y="76"/>
                    <a:pt x="187" y="76"/>
                  </a:cubicBezTo>
                  <a:cubicBezTo>
                    <a:pt x="187" y="77"/>
                    <a:pt x="187" y="77"/>
                    <a:pt x="187" y="77"/>
                  </a:cubicBezTo>
                  <a:cubicBezTo>
                    <a:pt x="186" y="77"/>
                    <a:pt x="186" y="77"/>
                    <a:pt x="186" y="77"/>
                  </a:cubicBezTo>
                  <a:cubicBezTo>
                    <a:pt x="185" y="77"/>
                    <a:pt x="185" y="77"/>
                    <a:pt x="185" y="77"/>
                  </a:cubicBezTo>
                  <a:cubicBezTo>
                    <a:pt x="184" y="77"/>
                    <a:pt x="184" y="77"/>
                    <a:pt x="184" y="77"/>
                  </a:cubicBezTo>
                  <a:cubicBezTo>
                    <a:pt x="183" y="77"/>
                    <a:pt x="183" y="77"/>
                    <a:pt x="183" y="77"/>
                  </a:cubicBezTo>
                  <a:cubicBezTo>
                    <a:pt x="183" y="77"/>
                    <a:pt x="183" y="77"/>
                    <a:pt x="183" y="77"/>
                  </a:cubicBezTo>
                  <a:cubicBezTo>
                    <a:pt x="182" y="77"/>
                    <a:pt x="182" y="77"/>
                    <a:pt x="182" y="77"/>
                  </a:cubicBezTo>
                  <a:cubicBezTo>
                    <a:pt x="181" y="77"/>
                    <a:pt x="181" y="77"/>
                    <a:pt x="181" y="77"/>
                  </a:cubicBezTo>
                  <a:cubicBezTo>
                    <a:pt x="179" y="77"/>
                    <a:pt x="179" y="77"/>
                    <a:pt x="179" y="77"/>
                  </a:cubicBezTo>
                  <a:cubicBezTo>
                    <a:pt x="178" y="77"/>
                    <a:pt x="178" y="77"/>
                    <a:pt x="178" y="77"/>
                  </a:cubicBezTo>
                  <a:cubicBezTo>
                    <a:pt x="177" y="76"/>
                    <a:pt x="177" y="76"/>
                    <a:pt x="177" y="76"/>
                  </a:cubicBezTo>
                  <a:cubicBezTo>
                    <a:pt x="176" y="76"/>
                    <a:pt x="176" y="76"/>
                    <a:pt x="176" y="76"/>
                  </a:cubicBezTo>
                  <a:cubicBezTo>
                    <a:pt x="176" y="75"/>
                    <a:pt x="176" y="75"/>
                    <a:pt x="176" y="75"/>
                  </a:cubicBezTo>
                  <a:close/>
                  <a:moveTo>
                    <a:pt x="123" y="100"/>
                  </a:moveTo>
                  <a:cubicBezTo>
                    <a:pt x="123" y="98"/>
                    <a:pt x="123" y="98"/>
                    <a:pt x="123" y="98"/>
                  </a:cubicBezTo>
                  <a:cubicBezTo>
                    <a:pt x="124" y="97"/>
                    <a:pt x="124" y="97"/>
                    <a:pt x="124" y="97"/>
                  </a:cubicBezTo>
                  <a:cubicBezTo>
                    <a:pt x="123" y="96"/>
                    <a:pt x="123" y="96"/>
                    <a:pt x="123" y="96"/>
                  </a:cubicBezTo>
                  <a:cubicBezTo>
                    <a:pt x="124" y="95"/>
                    <a:pt x="124" y="95"/>
                    <a:pt x="124" y="95"/>
                  </a:cubicBezTo>
                  <a:cubicBezTo>
                    <a:pt x="124" y="94"/>
                    <a:pt x="124" y="94"/>
                    <a:pt x="124" y="94"/>
                  </a:cubicBezTo>
                  <a:cubicBezTo>
                    <a:pt x="123" y="94"/>
                    <a:pt x="123" y="94"/>
                    <a:pt x="123" y="94"/>
                  </a:cubicBezTo>
                  <a:cubicBezTo>
                    <a:pt x="122" y="92"/>
                    <a:pt x="122" y="92"/>
                    <a:pt x="122" y="92"/>
                  </a:cubicBezTo>
                  <a:cubicBezTo>
                    <a:pt x="123" y="92"/>
                    <a:pt x="123" y="92"/>
                    <a:pt x="123" y="92"/>
                  </a:cubicBezTo>
                  <a:cubicBezTo>
                    <a:pt x="123" y="91"/>
                    <a:pt x="123" y="91"/>
                    <a:pt x="123" y="91"/>
                  </a:cubicBezTo>
                  <a:cubicBezTo>
                    <a:pt x="122" y="91"/>
                    <a:pt x="122" y="91"/>
                    <a:pt x="122" y="91"/>
                  </a:cubicBezTo>
                  <a:cubicBezTo>
                    <a:pt x="120" y="91"/>
                    <a:pt x="120" y="91"/>
                    <a:pt x="120" y="91"/>
                  </a:cubicBezTo>
                  <a:cubicBezTo>
                    <a:pt x="120" y="90"/>
                    <a:pt x="120" y="90"/>
                    <a:pt x="120" y="90"/>
                  </a:cubicBezTo>
                  <a:cubicBezTo>
                    <a:pt x="121" y="90"/>
                    <a:pt x="121" y="90"/>
                    <a:pt x="121" y="90"/>
                  </a:cubicBezTo>
                  <a:cubicBezTo>
                    <a:pt x="122" y="90"/>
                    <a:pt x="122" y="90"/>
                    <a:pt x="122" y="90"/>
                  </a:cubicBezTo>
                  <a:cubicBezTo>
                    <a:pt x="123" y="89"/>
                    <a:pt x="123" y="89"/>
                    <a:pt x="123" y="89"/>
                  </a:cubicBezTo>
                  <a:cubicBezTo>
                    <a:pt x="123" y="88"/>
                    <a:pt x="123" y="88"/>
                    <a:pt x="123" y="88"/>
                  </a:cubicBezTo>
                  <a:cubicBezTo>
                    <a:pt x="124" y="88"/>
                    <a:pt x="124" y="88"/>
                    <a:pt x="124" y="88"/>
                  </a:cubicBezTo>
                  <a:cubicBezTo>
                    <a:pt x="124" y="88"/>
                    <a:pt x="124" y="88"/>
                    <a:pt x="124" y="88"/>
                  </a:cubicBezTo>
                  <a:cubicBezTo>
                    <a:pt x="125" y="88"/>
                    <a:pt x="125" y="88"/>
                    <a:pt x="125" y="88"/>
                  </a:cubicBezTo>
                  <a:cubicBezTo>
                    <a:pt x="126" y="86"/>
                    <a:pt x="126" y="86"/>
                    <a:pt x="126" y="86"/>
                  </a:cubicBezTo>
                  <a:cubicBezTo>
                    <a:pt x="127" y="86"/>
                    <a:pt x="127" y="86"/>
                    <a:pt x="127" y="86"/>
                  </a:cubicBezTo>
                  <a:cubicBezTo>
                    <a:pt x="127" y="86"/>
                    <a:pt x="127" y="86"/>
                    <a:pt x="127" y="86"/>
                  </a:cubicBezTo>
                  <a:cubicBezTo>
                    <a:pt x="128" y="85"/>
                    <a:pt x="128" y="85"/>
                    <a:pt x="128" y="85"/>
                  </a:cubicBezTo>
                  <a:cubicBezTo>
                    <a:pt x="129" y="84"/>
                    <a:pt x="129" y="84"/>
                    <a:pt x="129" y="84"/>
                  </a:cubicBezTo>
                  <a:cubicBezTo>
                    <a:pt x="129" y="83"/>
                    <a:pt x="129" y="83"/>
                    <a:pt x="129" y="83"/>
                  </a:cubicBezTo>
                  <a:cubicBezTo>
                    <a:pt x="129" y="84"/>
                    <a:pt x="129" y="84"/>
                    <a:pt x="129" y="84"/>
                  </a:cubicBezTo>
                  <a:cubicBezTo>
                    <a:pt x="132" y="84"/>
                    <a:pt x="132" y="84"/>
                    <a:pt x="132" y="84"/>
                  </a:cubicBezTo>
                  <a:cubicBezTo>
                    <a:pt x="132" y="83"/>
                    <a:pt x="132" y="83"/>
                    <a:pt x="132" y="83"/>
                  </a:cubicBezTo>
                  <a:cubicBezTo>
                    <a:pt x="131" y="82"/>
                    <a:pt x="131" y="82"/>
                    <a:pt x="131" y="82"/>
                  </a:cubicBezTo>
                  <a:cubicBezTo>
                    <a:pt x="131" y="81"/>
                    <a:pt x="131" y="81"/>
                    <a:pt x="131" y="81"/>
                  </a:cubicBezTo>
                  <a:cubicBezTo>
                    <a:pt x="132" y="81"/>
                    <a:pt x="132" y="81"/>
                    <a:pt x="132" y="81"/>
                  </a:cubicBezTo>
                  <a:cubicBezTo>
                    <a:pt x="134" y="79"/>
                    <a:pt x="134" y="79"/>
                    <a:pt x="134" y="79"/>
                  </a:cubicBezTo>
                  <a:cubicBezTo>
                    <a:pt x="135" y="78"/>
                    <a:pt x="135" y="78"/>
                    <a:pt x="135" y="78"/>
                  </a:cubicBezTo>
                  <a:cubicBezTo>
                    <a:pt x="137" y="78"/>
                    <a:pt x="137" y="78"/>
                    <a:pt x="137" y="78"/>
                  </a:cubicBezTo>
                  <a:cubicBezTo>
                    <a:pt x="137" y="77"/>
                    <a:pt x="137" y="77"/>
                    <a:pt x="137" y="77"/>
                  </a:cubicBezTo>
                  <a:cubicBezTo>
                    <a:pt x="138" y="76"/>
                    <a:pt x="138" y="76"/>
                    <a:pt x="138" y="76"/>
                  </a:cubicBezTo>
                  <a:cubicBezTo>
                    <a:pt x="139" y="76"/>
                    <a:pt x="139" y="76"/>
                    <a:pt x="139" y="76"/>
                  </a:cubicBezTo>
                  <a:cubicBezTo>
                    <a:pt x="140" y="75"/>
                    <a:pt x="140" y="75"/>
                    <a:pt x="140" y="75"/>
                  </a:cubicBezTo>
                  <a:cubicBezTo>
                    <a:pt x="139" y="75"/>
                    <a:pt x="139" y="75"/>
                    <a:pt x="139" y="75"/>
                  </a:cubicBezTo>
                  <a:cubicBezTo>
                    <a:pt x="139" y="73"/>
                    <a:pt x="139" y="73"/>
                    <a:pt x="139" y="73"/>
                  </a:cubicBezTo>
                  <a:cubicBezTo>
                    <a:pt x="139" y="72"/>
                    <a:pt x="139" y="72"/>
                    <a:pt x="139" y="72"/>
                  </a:cubicBezTo>
                  <a:cubicBezTo>
                    <a:pt x="140" y="71"/>
                    <a:pt x="140" y="71"/>
                    <a:pt x="140" y="71"/>
                  </a:cubicBezTo>
                  <a:cubicBezTo>
                    <a:pt x="140" y="71"/>
                    <a:pt x="140" y="71"/>
                    <a:pt x="140" y="71"/>
                  </a:cubicBezTo>
                  <a:cubicBezTo>
                    <a:pt x="140" y="70"/>
                    <a:pt x="140" y="70"/>
                    <a:pt x="140" y="70"/>
                  </a:cubicBezTo>
                  <a:cubicBezTo>
                    <a:pt x="141" y="70"/>
                    <a:pt x="141" y="70"/>
                    <a:pt x="141" y="70"/>
                  </a:cubicBezTo>
                  <a:cubicBezTo>
                    <a:pt x="142" y="70"/>
                    <a:pt x="142" y="70"/>
                    <a:pt x="142" y="70"/>
                  </a:cubicBezTo>
                  <a:cubicBezTo>
                    <a:pt x="145" y="70"/>
                    <a:pt x="145" y="70"/>
                    <a:pt x="145" y="70"/>
                  </a:cubicBezTo>
                  <a:cubicBezTo>
                    <a:pt x="145" y="70"/>
                    <a:pt x="145" y="70"/>
                    <a:pt x="145" y="70"/>
                  </a:cubicBezTo>
                  <a:cubicBezTo>
                    <a:pt x="148" y="70"/>
                    <a:pt x="148" y="70"/>
                    <a:pt x="148" y="70"/>
                  </a:cubicBezTo>
                  <a:cubicBezTo>
                    <a:pt x="150" y="69"/>
                    <a:pt x="150" y="69"/>
                    <a:pt x="150" y="69"/>
                  </a:cubicBezTo>
                  <a:cubicBezTo>
                    <a:pt x="153" y="70"/>
                    <a:pt x="153" y="70"/>
                    <a:pt x="153" y="70"/>
                  </a:cubicBezTo>
                  <a:cubicBezTo>
                    <a:pt x="152" y="71"/>
                    <a:pt x="152" y="71"/>
                    <a:pt x="152" y="71"/>
                  </a:cubicBezTo>
                  <a:cubicBezTo>
                    <a:pt x="153" y="71"/>
                    <a:pt x="153" y="71"/>
                    <a:pt x="153" y="71"/>
                  </a:cubicBezTo>
                  <a:cubicBezTo>
                    <a:pt x="154" y="72"/>
                    <a:pt x="154" y="72"/>
                    <a:pt x="154" y="72"/>
                  </a:cubicBezTo>
                  <a:cubicBezTo>
                    <a:pt x="156" y="73"/>
                    <a:pt x="156" y="73"/>
                    <a:pt x="156" y="73"/>
                  </a:cubicBezTo>
                  <a:cubicBezTo>
                    <a:pt x="156" y="74"/>
                    <a:pt x="156" y="74"/>
                    <a:pt x="156" y="74"/>
                  </a:cubicBezTo>
                  <a:cubicBezTo>
                    <a:pt x="155" y="74"/>
                    <a:pt x="155" y="74"/>
                    <a:pt x="155" y="74"/>
                  </a:cubicBezTo>
                  <a:cubicBezTo>
                    <a:pt x="156" y="74"/>
                    <a:pt x="156" y="74"/>
                    <a:pt x="156" y="74"/>
                  </a:cubicBezTo>
                  <a:cubicBezTo>
                    <a:pt x="157" y="74"/>
                    <a:pt x="157" y="74"/>
                    <a:pt x="157" y="74"/>
                  </a:cubicBezTo>
                  <a:cubicBezTo>
                    <a:pt x="158" y="74"/>
                    <a:pt x="158" y="74"/>
                    <a:pt x="158" y="74"/>
                  </a:cubicBezTo>
                  <a:cubicBezTo>
                    <a:pt x="157" y="75"/>
                    <a:pt x="157" y="75"/>
                    <a:pt x="157" y="75"/>
                  </a:cubicBezTo>
                  <a:cubicBezTo>
                    <a:pt x="156" y="76"/>
                    <a:pt x="156" y="76"/>
                    <a:pt x="156" y="76"/>
                  </a:cubicBezTo>
                  <a:cubicBezTo>
                    <a:pt x="156" y="77"/>
                    <a:pt x="156" y="77"/>
                    <a:pt x="156" y="77"/>
                  </a:cubicBezTo>
                  <a:cubicBezTo>
                    <a:pt x="158" y="76"/>
                    <a:pt x="158" y="76"/>
                    <a:pt x="158" y="76"/>
                  </a:cubicBezTo>
                  <a:cubicBezTo>
                    <a:pt x="158" y="75"/>
                    <a:pt x="158" y="75"/>
                    <a:pt x="158" y="75"/>
                  </a:cubicBezTo>
                  <a:cubicBezTo>
                    <a:pt x="159" y="74"/>
                    <a:pt x="159" y="74"/>
                    <a:pt x="159" y="74"/>
                  </a:cubicBezTo>
                  <a:cubicBezTo>
                    <a:pt x="160" y="75"/>
                    <a:pt x="160" y="75"/>
                    <a:pt x="160" y="75"/>
                  </a:cubicBezTo>
                  <a:cubicBezTo>
                    <a:pt x="161" y="74"/>
                    <a:pt x="161" y="74"/>
                    <a:pt x="161" y="74"/>
                  </a:cubicBezTo>
                  <a:cubicBezTo>
                    <a:pt x="162" y="74"/>
                    <a:pt x="162" y="74"/>
                    <a:pt x="162" y="74"/>
                  </a:cubicBezTo>
                  <a:cubicBezTo>
                    <a:pt x="162" y="75"/>
                    <a:pt x="162" y="75"/>
                    <a:pt x="162" y="75"/>
                  </a:cubicBezTo>
                  <a:cubicBezTo>
                    <a:pt x="163" y="77"/>
                    <a:pt x="163" y="77"/>
                    <a:pt x="163" y="77"/>
                  </a:cubicBezTo>
                  <a:cubicBezTo>
                    <a:pt x="164" y="79"/>
                    <a:pt x="164" y="79"/>
                    <a:pt x="164" y="79"/>
                  </a:cubicBezTo>
                  <a:cubicBezTo>
                    <a:pt x="163" y="79"/>
                    <a:pt x="163" y="79"/>
                    <a:pt x="163" y="79"/>
                  </a:cubicBezTo>
                  <a:cubicBezTo>
                    <a:pt x="164" y="81"/>
                    <a:pt x="164" y="81"/>
                    <a:pt x="164" y="81"/>
                  </a:cubicBezTo>
                  <a:cubicBezTo>
                    <a:pt x="164" y="82"/>
                    <a:pt x="164" y="82"/>
                    <a:pt x="164" y="82"/>
                  </a:cubicBezTo>
                  <a:cubicBezTo>
                    <a:pt x="164" y="82"/>
                    <a:pt x="164" y="82"/>
                    <a:pt x="164" y="82"/>
                  </a:cubicBezTo>
                  <a:cubicBezTo>
                    <a:pt x="164" y="83"/>
                    <a:pt x="164" y="83"/>
                    <a:pt x="164" y="83"/>
                  </a:cubicBezTo>
                  <a:cubicBezTo>
                    <a:pt x="164" y="84"/>
                    <a:pt x="164" y="84"/>
                    <a:pt x="164" y="84"/>
                  </a:cubicBezTo>
                  <a:cubicBezTo>
                    <a:pt x="164" y="84"/>
                    <a:pt x="164" y="84"/>
                    <a:pt x="164" y="84"/>
                  </a:cubicBezTo>
                  <a:cubicBezTo>
                    <a:pt x="163" y="85"/>
                    <a:pt x="163" y="85"/>
                    <a:pt x="163" y="85"/>
                  </a:cubicBezTo>
                  <a:cubicBezTo>
                    <a:pt x="162" y="86"/>
                    <a:pt x="162" y="86"/>
                    <a:pt x="162" y="86"/>
                  </a:cubicBezTo>
                  <a:cubicBezTo>
                    <a:pt x="161" y="86"/>
                    <a:pt x="161" y="86"/>
                    <a:pt x="161" y="86"/>
                  </a:cubicBezTo>
                  <a:cubicBezTo>
                    <a:pt x="159" y="86"/>
                    <a:pt x="159" y="86"/>
                    <a:pt x="159" y="86"/>
                  </a:cubicBezTo>
                  <a:cubicBezTo>
                    <a:pt x="158" y="86"/>
                    <a:pt x="158" y="86"/>
                    <a:pt x="158" y="86"/>
                  </a:cubicBezTo>
                  <a:cubicBezTo>
                    <a:pt x="155" y="87"/>
                    <a:pt x="155" y="87"/>
                    <a:pt x="155" y="87"/>
                  </a:cubicBezTo>
                  <a:cubicBezTo>
                    <a:pt x="154" y="87"/>
                    <a:pt x="154" y="87"/>
                    <a:pt x="154" y="87"/>
                  </a:cubicBezTo>
                  <a:cubicBezTo>
                    <a:pt x="152" y="88"/>
                    <a:pt x="152" y="88"/>
                    <a:pt x="152" y="88"/>
                  </a:cubicBezTo>
                  <a:cubicBezTo>
                    <a:pt x="151" y="88"/>
                    <a:pt x="151" y="88"/>
                    <a:pt x="151" y="88"/>
                  </a:cubicBezTo>
                  <a:cubicBezTo>
                    <a:pt x="150" y="89"/>
                    <a:pt x="150" y="89"/>
                    <a:pt x="150" y="89"/>
                  </a:cubicBezTo>
                  <a:cubicBezTo>
                    <a:pt x="149" y="89"/>
                    <a:pt x="149" y="89"/>
                    <a:pt x="149" y="89"/>
                  </a:cubicBezTo>
                  <a:cubicBezTo>
                    <a:pt x="148" y="89"/>
                    <a:pt x="148" y="89"/>
                    <a:pt x="148" y="89"/>
                  </a:cubicBezTo>
                  <a:cubicBezTo>
                    <a:pt x="148" y="89"/>
                    <a:pt x="148" y="89"/>
                    <a:pt x="148" y="89"/>
                  </a:cubicBezTo>
                  <a:cubicBezTo>
                    <a:pt x="147" y="89"/>
                    <a:pt x="147" y="89"/>
                    <a:pt x="147" y="89"/>
                  </a:cubicBezTo>
                  <a:cubicBezTo>
                    <a:pt x="146" y="89"/>
                    <a:pt x="146" y="89"/>
                    <a:pt x="146" y="89"/>
                  </a:cubicBezTo>
                  <a:cubicBezTo>
                    <a:pt x="145" y="90"/>
                    <a:pt x="145" y="90"/>
                    <a:pt x="145" y="90"/>
                  </a:cubicBezTo>
                  <a:cubicBezTo>
                    <a:pt x="144" y="91"/>
                    <a:pt x="144" y="91"/>
                    <a:pt x="144" y="91"/>
                  </a:cubicBezTo>
                  <a:cubicBezTo>
                    <a:pt x="144" y="91"/>
                    <a:pt x="144" y="91"/>
                    <a:pt x="144" y="91"/>
                  </a:cubicBezTo>
                  <a:cubicBezTo>
                    <a:pt x="144" y="92"/>
                    <a:pt x="144" y="92"/>
                    <a:pt x="144" y="92"/>
                  </a:cubicBezTo>
                  <a:cubicBezTo>
                    <a:pt x="142" y="92"/>
                    <a:pt x="142" y="92"/>
                    <a:pt x="142" y="92"/>
                  </a:cubicBezTo>
                  <a:cubicBezTo>
                    <a:pt x="141" y="93"/>
                    <a:pt x="141" y="93"/>
                    <a:pt x="141" y="93"/>
                  </a:cubicBezTo>
                  <a:cubicBezTo>
                    <a:pt x="140" y="93"/>
                    <a:pt x="140" y="93"/>
                    <a:pt x="140" y="93"/>
                  </a:cubicBezTo>
                  <a:cubicBezTo>
                    <a:pt x="139" y="92"/>
                    <a:pt x="139" y="92"/>
                    <a:pt x="139" y="92"/>
                  </a:cubicBezTo>
                  <a:cubicBezTo>
                    <a:pt x="139" y="93"/>
                    <a:pt x="139" y="93"/>
                    <a:pt x="139" y="93"/>
                  </a:cubicBezTo>
                  <a:cubicBezTo>
                    <a:pt x="139" y="94"/>
                    <a:pt x="139" y="94"/>
                    <a:pt x="139" y="94"/>
                  </a:cubicBezTo>
                  <a:cubicBezTo>
                    <a:pt x="138" y="94"/>
                    <a:pt x="138" y="94"/>
                    <a:pt x="138" y="94"/>
                  </a:cubicBezTo>
                  <a:cubicBezTo>
                    <a:pt x="137" y="95"/>
                    <a:pt x="137" y="95"/>
                    <a:pt x="137" y="95"/>
                  </a:cubicBezTo>
                  <a:cubicBezTo>
                    <a:pt x="136" y="96"/>
                    <a:pt x="136" y="96"/>
                    <a:pt x="136" y="96"/>
                  </a:cubicBezTo>
                  <a:cubicBezTo>
                    <a:pt x="135" y="97"/>
                    <a:pt x="135" y="97"/>
                    <a:pt x="135" y="97"/>
                  </a:cubicBezTo>
                  <a:cubicBezTo>
                    <a:pt x="136" y="97"/>
                    <a:pt x="136" y="97"/>
                    <a:pt x="136" y="97"/>
                  </a:cubicBezTo>
                  <a:cubicBezTo>
                    <a:pt x="134" y="99"/>
                    <a:pt x="134" y="99"/>
                    <a:pt x="134" y="99"/>
                  </a:cubicBezTo>
                  <a:cubicBezTo>
                    <a:pt x="134" y="99"/>
                    <a:pt x="134" y="99"/>
                    <a:pt x="134" y="99"/>
                  </a:cubicBezTo>
                  <a:cubicBezTo>
                    <a:pt x="132" y="99"/>
                    <a:pt x="132" y="99"/>
                    <a:pt x="132" y="99"/>
                  </a:cubicBezTo>
                  <a:cubicBezTo>
                    <a:pt x="131" y="100"/>
                    <a:pt x="131" y="100"/>
                    <a:pt x="131" y="100"/>
                  </a:cubicBezTo>
                  <a:cubicBezTo>
                    <a:pt x="130" y="100"/>
                    <a:pt x="130" y="100"/>
                    <a:pt x="130" y="100"/>
                  </a:cubicBezTo>
                  <a:cubicBezTo>
                    <a:pt x="130" y="99"/>
                    <a:pt x="130" y="99"/>
                    <a:pt x="130" y="99"/>
                  </a:cubicBezTo>
                  <a:cubicBezTo>
                    <a:pt x="130" y="99"/>
                    <a:pt x="130" y="99"/>
                    <a:pt x="130" y="99"/>
                  </a:cubicBezTo>
                  <a:cubicBezTo>
                    <a:pt x="130" y="98"/>
                    <a:pt x="130" y="98"/>
                    <a:pt x="130" y="98"/>
                  </a:cubicBezTo>
                  <a:cubicBezTo>
                    <a:pt x="130" y="97"/>
                    <a:pt x="130" y="97"/>
                    <a:pt x="130" y="97"/>
                  </a:cubicBezTo>
                  <a:cubicBezTo>
                    <a:pt x="129" y="98"/>
                    <a:pt x="129" y="98"/>
                    <a:pt x="129" y="98"/>
                  </a:cubicBezTo>
                  <a:cubicBezTo>
                    <a:pt x="129" y="98"/>
                    <a:pt x="129" y="98"/>
                    <a:pt x="129" y="98"/>
                  </a:cubicBezTo>
                  <a:cubicBezTo>
                    <a:pt x="129" y="98"/>
                    <a:pt x="129" y="98"/>
                    <a:pt x="129" y="98"/>
                  </a:cubicBezTo>
                  <a:cubicBezTo>
                    <a:pt x="127" y="100"/>
                    <a:pt x="127" y="100"/>
                    <a:pt x="127" y="100"/>
                  </a:cubicBezTo>
                  <a:cubicBezTo>
                    <a:pt x="126" y="100"/>
                    <a:pt x="126" y="100"/>
                    <a:pt x="126" y="100"/>
                  </a:cubicBezTo>
                  <a:cubicBezTo>
                    <a:pt x="125" y="100"/>
                    <a:pt x="125" y="100"/>
                    <a:pt x="125" y="100"/>
                  </a:cubicBezTo>
                  <a:cubicBezTo>
                    <a:pt x="125" y="100"/>
                    <a:pt x="125" y="100"/>
                    <a:pt x="125" y="100"/>
                  </a:cubicBezTo>
                  <a:cubicBezTo>
                    <a:pt x="124" y="100"/>
                    <a:pt x="124" y="100"/>
                    <a:pt x="124" y="100"/>
                  </a:cubicBezTo>
                  <a:cubicBezTo>
                    <a:pt x="123" y="100"/>
                    <a:pt x="123" y="100"/>
                    <a:pt x="123" y="100"/>
                  </a:cubicBezTo>
                  <a:cubicBezTo>
                    <a:pt x="123" y="100"/>
                    <a:pt x="123" y="100"/>
                    <a:pt x="123" y="100"/>
                  </a:cubicBezTo>
                  <a:cubicBezTo>
                    <a:pt x="123" y="100"/>
                    <a:pt x="123" y="100"/>
                    <a:pt x="123" y="100"/>
                  </a:cubicBezTo>
                  <a:close/>
                  <a:moveTo>
                    <a:pt x="236" y="88"/>
                  </a:moveTo>
                  <a:cubicBezTo>
                    <a:pt x="236" y="88"/>
                    <a:pt x="236" y="88"/>
                    <a:pt x="236" y="88"/>
                  </a:cubicBezTo>
                  <a:cubicBezTo>
                    <a:pt x="236" y="89"/>
                    <a:pt x="236" y="89"/>
                    <a:pt x="236" y="89"/>
                  </a:cubicBezTo>
                  <a:cubicBezTo>
                    <a:pt x="236" y="89"/>
                    <a:pt x="236" y="89"/>
                    <a:pt x="236" y="89"/>
                  </a:cubicBezTo>
                  <a:cubicBezTo>
                    <a:pt x="236" y="90"/>
                    <a:pt x="236" y="90"/>
                    <a:pt x="236" y="90"/>
                  </a:cubicBezTo>
                  <a:cubicBezTo>
                    <a:pt x="235" y="89"/>
                    <a:pt x="235" y="89"/>
                    <a:pt x="235" y="89"/>
                  </a:cubicBezTo>
                  <a:cubicBezTo>
                    <a:pt x="235" y="88"/>
                    <a:pt x="235" y="88"/>
                    <a:pt x="235" y="88"/>
                  </a:cubicBezTo>
                  <a:cubicBezTo>
                    <a:pt x="236" y="88"/>
                    <a:pt x="236" y="88"/>
                    <a:pt x="236" y="88"/>
                  </a:cubicBezTo>
                  <a:close/>
                  <a:moveTo>
                    <a:pt x="227" y="88"/>
                  </a:moveTo>
                  <a:cubicBezTo>
                    <a:pt x="227" y="87"/>
                    <a:pt x="227" y="87"/>
                    <a:pt x="227" y="87"/>
                  </a:cubicBezTo>
                  <a:cubicBezTo>
                    <a:pt x="229" y="87"/>
                    <a:pt x="229" y="87"/>
                    <a:pt x="229" y="87"/>
                  </a:cubicBezTo>
                  <a:cubicBezTo>
                    <a:pt x="229" y="87"/>
                    <a:pt x="229" y="87"/>
                    <a:pt x="229" y="87"/>
                  </a:cubicBezTo>
                  <a:cubicBezTo>
                    <a:pt x="229" y="88"/>
                    <a:pt x="229" y="88"/>
                    <a:pt x="229" y="88"/>
                  </a:cubicBezTo>
                  <a:cubicBezTo>
                    <a:pt x="228" y="88"/>
                    <a:pt x="228" y="88"/>
                    <a:pt x="228" y="88"/>
                  </a:cubicBezTo>
                  <a:cubicBezTo>
                    <a:pt x="228" y="88"/>
                    <a:pt x="228" y="88"/>
                    <a:pt x="228" y="88"/>
                  </a:cubicBezTo>
                  <a:cubicBezTo>
                    <a:pt x="227" y="88"/>
                    <a:pt x="227" y="88"/>
                    <a:pt x="227" y="88"/>
                  </a:cubicBezTo>
                  <a:close/>
                  <a:moveTo>
                    <a:pt x="218" y="92"/>
                  </a:moveTo>
                  <a:cubicBezTo>
                    <a:pt x="219" y="93"/>
                    <a:pt x="219" y="93"/>
                    <a:pt x="219" y="93"/>
                  </a:cubicBezTo>
                  <a:cubicBezTo>
                    <a:pt x="220" y="93"/>
                    <a:pt x="220" y="93"/>
                    <a:pt x="220" y="93"/>
                  </a:cubicBezTo>
                  <a:cubicBezTo>
                    <a:pt x="221" y="94"/>
                    <a:pt x="221" y="94"/>
                    <a:pt x="221" y="94"/>
                  </a:cubicBezTo>
                  <a:cubicBezTo>
                    <a:pt x="221" y="94"/>
                    <a:pt x="221" y="94"/>
                    <a:pt x="221" y="94"/>
                  </a:cubicBezTo>
                  <a:cubicBezTo>
                    <a:pt x="222" y="94"/>
                    <a:pt x="222" y="94"/>
                    <a:pt x="222" y="94"/>
                  </a:cubicBezTo>
                  <a:cubicBezTo>
                    <a:pt x="223" y="93"/>
                    <a:pt x="223" y="93"/>
                    <a:pt x="223" y="93"/>
                  </a:cubicBezTo>
                  <a:cubicBezTo>
                    <a:pt x="224" y="94"/>
                    <a:pt x="224" y="94"/>
                    <a:pt x="224" y="94"/>
                  </a:cubicBezTo>
                  <a:cubicBezTo>
                    <a:pt x="225" y="93"/>
                    <a:pt x="225" y="93"/>
                    <a:pt x="225" y="93"/>
                  </a:cubicBezTo>
                  <a:cubicBezTo>
                    <a:pt x="225" y="93"/>
                    <a:pt x="225" y="93"/>
                    <a:pt x="225" y="93"/>
                  </a:cubicBezTo>
                  <a:cubicBezTo>
                    <a:pt x="226" y="93"/>
                    <a:pt x="226" y="93"/>
                    <a:pt x="226" y="93"/>
                  </a:cubicBezTo>
                  <a:cubicBezTo>
                    <a:pt x="226" y="92"/>
                    <a:pt x="226" y="92"/>
                    <a:pt x="226" y="92"/>
                  </a:cubicBezTo>
                  <a:cubicBezTo>
                    <a:pt x="225" y="92"/>
                    <a:pt x="225" y="92"/>
                    <a:pt x="225" y="92"/>
                  </a:cubicBezTo>
                  <a:cubicBezTo>
                    <a:pt x="224" y="92"/>
                    <a:pt x="224" y="92"/>
                    <a:pt x="224" y="92"/>
                  </a:cubicBezTo>
                  <a:cubicBezTo>
                    <a:pt x="223" y="92"/>
                    <a:pt x="223" y="92"/>
                    <a:pt x="223" y="92"/>
                  </a:cubicBezTo>
                  <a:cubicBezTo>
                    <a:pt x="223" y="92"/>
                    <a:pt x="223" y="92"/>
                    <a:pt x="223" y="92"/>
                  </a:cubicBezTo>
                  <a:cubicBezTo>
                    <a:pt x="222" y="92"/>
                    <a:pt x="222" y="92"/>
                    <a:pt x="222" y="92"/>
                  </a:cubicBezTo>
                  <a:cubicBezTo>
                    <a:pt x="221" y="92"/>
                    <a:pt x="221" y="92"/>
                    <a:pt x="221" y="92"/>
                  </a:cubicBezTo>
                  <a:cubicBezTo>
                    <a:pt x="220" y="92"/>
                    <a:pt x="220" y="92"/>
                    <a:pt x="220" y="92"/>
                  </a:cubicBezTo>
                  <a:cubicBezTo>
                    <a:pt x="219" y="92"/>
                    <a:pt x="219" y="92"/>
                    <a:pt x="219" y="92"/>
                  </a:cubicBezTo>
                  <a:cubicBezTo>
                    <a:pt x="218" y="92"/>
                    <a:pt x="218" y="92"/>
                    <a:pt x="218" y="92"/>
                  </a:cubicBezTo>
                  <a:close/>
                  <a:moveTo>
                    <a:pt x="214" y="120"/>
                  </a:moveTo>
                  <a:cubicBezTo>
                    <a:pt x="213" y="120"/>
                    <a:pt x="213" y="120"/>
                    <a:pt x="213" y="120"/>
                  </a:cubicBezTo>
                  <a:cubicBezTo>
                    <a:pt x="213" y="120"/>
                    <a:pt x="213" y="120"/>
                    <a:pt x="213" y="120"/>
                  </a:cubicBezTo>
                  <a:cubicBezTo>
                    <a:pt x="214" y="120"/>
                    <a:pt x="214" y="120"/>
                    <a:pt x="214" y="120"/>
                  </a:cubicBezTo>
                  <a:cubicBezTo>
                    <a:pt x="214" y="120"/>
                    <a:pt x="214" y="120"/>
                    <a:pt x="214" y="120"/>
                  </a:cubicBezTo>
                  <a:cubicBezTo>
                    <a:pt x="214" y="120"/>
                    <a:pt x="214" y="120"/>
                    <a:pt x="214" y="120"/>
                  </a:cubicBezTo>
                  <a:close/>
                  <a:moveTo>
                    <a:pt x="208" y="120"/>
                  </a:moveTo>
                  <a:cubicBezTo>
                    <a:pt x="208" y="119"/>
                    <a:pt x="208" y="119"/>
                    <a:pt x="208" y="119"/>
                  </a:cubicBezTo>
                  <a:cubicBezTo>
                    <a:pt x="208" y="118"/>
                    <a:pt x="208" y="118"/>
                    <a:pt x="208" y="118"/>
                  </a:cubicBezTo>
                  <a:cubicBezTo>
                    <a:pt x="207" y="118"/>
                    <a:pt x="207" y="118"/>
                    <a:pt x="207" y="118"/>
                  </a:cubicBezTo>
                  <a:cubicBezTo>
                    <a:pt x="207" y="118"/>
                    <a:pt x="207" y="118"/>
                    <a:pt x="207" y="118"/>
                  </a:cubicBezTo>
                  <a:cubicBezTo>
                    <a:pt x="207" y="118"/>
                    <a:pt x="207" y="118"/>
                    <a:pt x="207" y="118"/>
                  </a:cubicBezTo>
                  <a:cubicBezTo>
                    <a:pt x="207" y="117"/>
                    <a:pt x="207" y="117"/>
                    <a:pt x="207" y="117"/>
                  </a:cubicBezTo>
                  <a:cubicBezTo>
                    <a:pt x="207" y="116"/>
                    <a:pt x="207" y="116"/>
                    <a:pt x="207" y="116"/>
                  </a:cubicBezTo>
                  <a:cubicBezTo>
                    <a:pt x="206" y="116"/>
                    <a:pt x="206" y="116"/>
                    <a:pt x="206" y="116"/>
                  </a:cubicBezTo>
                  <a:cubicBezTo>
                    <a:pt x="207" y="115"/>
                    <a:pt x="207" y="115"/>
                    <a:pt x="207" y="115"/>
                  </a:cubicBezTo>
                  <a:cubicBezTo>
                    <a:pt x="206" y="114"/>
                    <a:pt x="206" y="114"/>
                    <a:pt x="206" y="114"/>
                  </a:cubicBezTo>
                  <a:cubicBezTo>
                    <a:pt x="207" y="113"/>
                    <a:pt x="207" y="113"/>
                    <a:pt x="207" y="113"/>
                  </a:cubicBezTo>
                  <a:cubicBezTo>
                    <a:pt x="206" y="113"/>
                    <a:pt x="206" y="113"/>
                    <a:pt x="206" y="113"/>
                  </a:cubicBezTo>
                  <a:cubicBezTo>
                    <a:pt x="206" y="112"/>
                    <a:pt x="206" y="112"/>
                    <a:pt x="206" y="112"/>
                  </a:cubicBezTo>
                  <a:cubicBezTo>
                    <a:pt x="206" y="112"/>
                    <a:pt x="206" y="112"/>
                    <a:pt x="206" y="112"/>
                  </a:cubicBezTo>
                  <a:cubicBezTo>
                    <a:pt x="205" y="111"/>
                    <a:pt x="205" y="111"/>
                    <a:pt x="205" y="111"/>
                  </a:cubicBezTo>
                  <a:cubicBezTo>
                    <a:pt x="205" y="110"/>
                    <a:pt x="205" y="110"/>
                    <a:pt x="205" y="110"/>
                  </a:cubicBezTo>
                  <a:cubicBezTo>
                    <a:pt x="204" y="109"/>
                    <a:pt x="204" y="109"/>
                    <a:pt x="204" y="109"/>
                  </a:cubicBezTo>
                  <a:cubicBezTo>
                    <a:pt x="204" y="109"/>
                    <a:pt x="204" y="109"/>
                    <a:pt x="204" y="109"/>
                  </a:cubicBezTo>
                  <a:cubicBezTo>
                    <a:pt x="204" y="108"/>
                    <a:pt x="204" y="108"/>
                    <a:pt x="204" y="108"/>
                  </a:cubicBezTo>
                  <a:cubicBezTo>
                    <a:pt x="204" y="107"/>
                    <a:pt x="204" y="107"/>
                    <a:pt x="204" y="107"/>
                  </a:cubicBezTo>
                  <a:cubicBezTo>
                    <a:pt x="203" y="107"/>
                    <a:pt x="203" y="107"/>
                    <a:pt x="203" y="107"/>
                  </a:cubicBezTo>
                  <a:cubicBezTo>
                    <a:pt x="203" y="107"/>
                    <a:pt x="203" y="107"/>
                    <a:pt x="203" y="107"/>
                  </a:cubicBezTo>
                  <a:cubicBezTo>
                    <a:pt x="202" y="107"/>
                    <a:pt x="202" y="107"/>
                    <a:pt x="202" y="107"/>
                  </a:cubicBezTo>
                  <a:cubicBezTo>
                    <a:pt x="202" y="107"/>
                    <a:pt x="202" y="107"/>
                    <a:pt x="202" y="107"/>
                  </a:cubicBezTo>
                  <a:cubicBezTo>
                    <a:pt x="201" y="107"/>
                    <a:pt x="201" y="107"/>
                    <a:pt x="201" y="107"/>
                  </a:cubicBezTo>
                  <a:cubicBezTo>
                    <a:pt x="201" y="106"/>
                    <a:pt x="201" y="106"/>
                    <a:pt x="201" y="106"/>
                  </a:cubicBezTo>
                  <a:cubicBezTo>
                    <a:pt x="202" y="106"/>
                    <a:pt x="202" y="106"/>
                    <a:pt x="202" y="106"/>
                  </a:cubicBezTo>
                  <a:cubicBezTo>
                    <a:pt x="202" y="104"/>
                    <a:pt x="202" y="104"/>
                    <a:pt x="202" y="104"/>
                  </a:cubicBezTo>
                  <a:cubicBezTo>
                    <a:pt x="202" y="104"/>
                    <a:pt x="202" y="104"/>
                    <a:pt x="202" y="104"/>
                  </a:cubicBezTo>
                  <a:cubicBezTo>
                    <a:pt x="202" y="103"/>
                    <a:pt x="202" y="103"/>
                    <a:pt x="202" y="103"/>
                  </a:cubicBezTo>
                  <a:cubicBezTo>
                    <a:pt x="202" y="102"/>
                    <a:pt x="202" y="102"/>
                    <a:pt x="202" y="102"/>
                  </a:cubicBezTo>
                  <a:cubicBezTo>
                    <a:pt x="202" y="102"/>
                    <a:pt x="202" y="102"/>
                    <a:pt x="202" y="102"/>
                  </a:cubicBezTo>
                  <a:cubicBezTo>
                    <a:pt x="203" y="100"/>
                    <a:pt x="203" y="100"/>
                    <a:pt x="203" y="100"/>
                  </a:cubicBezTo>
                  <a:cubicBezTo>
                    <a:pt x="204" y="100"/>
                    <a:pt x="204" y="100"/>
                    <a:pt x="204" y="100"/>
                  </a:cubicBezTo>
                  <a:cubicBezTo>
                    <a:pt x="204" y="100"/>
                    <a:pt x="204" y="100"/>
                    <a:pt x="204" y="100"/>
                  </a:cubicBezTo>
                  <a:cubicBezTo>
                    <a:pt x="204" y="99"/>
                    <a:pt x="204" y="99"/>
                    <a:pt x="204" y="99"/>
                  </a:cubicBezTo>
                  <a:cubicBezTo>
                    <a:pt x="205" y="100"/>
                    <a:pt x="205" y="100"/>
                    <a:pt x="205" y="100"/>
                  </a:cubicBezTo>
                  <a:cubicBezTo>
                    <a:pt x="206" y="99"/>
                    <a:pt x="206" y="99"/>
                    <a:pt x="206" y="99"/>
                  </a:cubicBezTo>
                  <a:cubicBezTo>
                    <a:pt x="207" y="100"/>
                    <a:pt x="207" y="100"/>
                    <a:pt x="207" y="100"/>
                  </a:cubicBezTo>
                  <a:cubicBezTo>
                    <a:pt x="207" y="100"/>
                    <a:pt x="207" y="100"/>
                    <a:pt x="207" y="100"/>
                  </a:cubicBezTo>
                  <a:cubicBezTo>
                    <a:pt x="207" y="100"/>
                    <a:pt x="207" y="100"/>
                    <a:pt x="207" y="100"/>
                  </a:cubicBezTo>
                  <a:cubicBezTo>
                    <a:pt x="206" y="101"/>
                    <a:pt x="206" y="101"/>
                    <a:pt x="206" y="101"/>
                  </a:cubicBezTo>
                  <a:cubicBezTo>
                    <a:pt x="206" y="101"/>
                    <a:pt x="206" y="101"/>
                    <a:pt x="206" y="101"/>
                  </a:cubicBezTo>
                  <a:cubicBezTo>
                    <a:pt x="207" y="101"/>
                    <a:pt x="207" y="101"/>
                    <a:pt x="207" y="101"/>
                  </a:cubicBezTo>
                  <a:cubicBezTo>
                    <a:pt x="207" y="102"/>
                    <a:pt x="207" y="102"/>
                    <a:pt x="207" y="102"/>
                  </a:cubicBezTo>
                  <a:cubicBezTo>
                    <a:pt x="207" y="102"/>
                    <a:pt x="207" y="102"/>
                    <a:pt x="207" y="102"/>
                  </a:cubicBezTo>
                  <a:cubicBezTo>
                    <a:pt x="208" y="103"/>
                    <a:pt x="208" y="103"/>
                    <a:pt x="208" y="103"/>
                  </a:cubicBezTo>
                  <a:cubicBezTo>
                    <a:pt x="208" y="104"/>
                    <a:pt x="208" y="104"/>
                    <a:pt x="208" y="104"/>
                  </a:cubicBezTo>
                  <a:cubicBezTo>
                    <a:pt x="209" y="105"/>
                    <a:pt x="209" y="105"/>
                    <a:pt x="209" y="105"/>
                  </a:cubicBezTo>
                  <a:cubicBezTo>
                    <a:pt x="210" y="105"/>
                    <a:pt x="210" y="105"/>
                    <a:pt x="210" y="105"/>
                  </a:cubicBezTo>
                  <a:cubicBezTo>
                    <a:pt x="210" y="104"/>
                    <a:pt x="210" y="104"/>
                    <a:pt x="210" y="104"/>
                  </a:cubicBezTo>
                  <a:cubicBezTo>
                    <a:pt x="210" y="104"/>
                    <a:pt x="210" y="104"/>
                    <a:pt x="210" y="104"/>
                  </a:cubicBezTo>
                  <a:cubicBezTo>
                    <a:pt x="210" y="104"/>
                    <a:pt x="210" y="104"/>
                    <a:pt x="210" y="104"/>
                  </a:cubicBezTo>
                  <a:cubicBezTo>
                    <a:pt x="211" y="103"/>
                    <a:pt x="211" y="103"/>
                    <a:pt x="211" y="103"/>
                  </a:cubicBezTo>
                  <a:cubicBezTo>
                    <a:pt x="211" y="102"/>
                    <a:pt x="211" y="102"/>
                    <a:pt x="211" y="102"/>
                  </a:cubicBezTo>
                  <a:cubicBezTo>
                    <a:pt x="211" y="102"/>
                    <a:pt x="211" y="102"/>
                    <a:pt x="211" y="102"/>
                  </a:cubicBezTo>
                  <a:cubicBezTo>
                    <a:pt x="211" y="101"/>
                    <a:pt x="211" y="101"/>
                    <a:pt x="211" y="101"/>
                  </a:cubicBezTo>
                  <a:cubicBezTo>
                    <a:pt x="211" y="100"/>
                    <a:pt x="211" y="100"/>
                    <a:pt x="211" y="100"/>
                  </a:cubicBezTo>
                  <a:cubicBezTo>
                    <a:pt x="211" y="100"/>
                    <a:pt x="211" y="100"/>
                    <a:pt x="211" y="100"/>
                  </a:cubicBezTo>
                  <a:cubicBezTo>
                    <a:pt x="212" y="100"/>
                    <a:pt x="212" y="100"/>
                    <a:pt x="212" y="100"/>
                  </a:cubicBezTo>
                  <a:cubicBezTo>
                    <a:pt x="213" y="100"/>
                    <a:pt x="213" y="100"/>
                    <a:pt x="213" y="100"/>
                  </a:cubicBezTo>
                  <a:cubicBezTo>
                    <a:pt x="213" y="101"/>
                    <a:pt x="213" y="101"/>
                    <a:pt x="213" y="101"/>
                  </a:cubicBezTo>
                  <a:cubicBezTo>
                    <a:pt x="214" y="101"/>
                    <a:pt x="214" y="101"/>
                    <a:pt x="214" y="101"/>
                  </a:cubicBezTo>
                  <a:cubicBezTo>
                    <a:pt x="214" y="100"/>
                    <a:pt x="214" y="100"/>
                    <a:pt x="214" y="100"/>
                  </a:cubicBezTo>
                  <a:cubicBezTo>
                    <a:pt x="213" y="99"/>
                    <a:pt x="213" y="99"/>
                    <a:pt x="213" y="99"/>
                  </a:cubicBezTo>
                  <a:cubicBezTo>
                    <a:pt x="213" y="99"/>
                    <a:pt x="213" y="99"/>
                    <a:pt x="213" y="99"/>
                  </a:cubicBezTo>
                  <a:cubicBezTo>
                    <a:pt x="213" y="99"/>
                    <a:pt x="213" y="99"/>
                    <a:pt x="213" y="99"/>
                  </a:cubicBezTo>
                  <a:cubicBezTo>
                    <a:pt x="212" y="99"/>
                    <a:pt x="212" y="99"/>
                    <a:pt x="212" y="99"/>
                  </a:cubicBezTo>
                  <a:cubicBezTo>
                    <a:pt x="211" y="99"/>
                    <a:pt x="211" y="99"/>
                    <a:pt x="211" y="99"/>
                  </a:cubicBezTo>
                  <a:cubicBezTo>
                    <a:pt x="210" y="98"/>
                    <a:pt x="210" y="98"/>
                    <a:pt x="210" y="98"/>
                  </a:cubicBezTo>
                  <a:cubicBezTo>
                    <a:pt x="210" y="98"/>
                    <a:pt x="210" y="98"/>
                    <a:pt x="210" y="98"/>
                  </a:cubicBezTo>
                  <a:cubicBezTo>
                    <a:pt x="210" y="97"/>
                    <a:pt x="210" y="97"/>
                    <a:pt x="210" y="97"/>
                  </a:cubicBezTo>
                  <a:cubicBezTo>
                    <a:pt x="210" y="96"/>
                    <a:pt x="210" y="96"/>
                    <a:pt x="210" y="96"/>
                  </a:cubicBezTo>
                  <a:cubicBezTo>
                    <a:pt x="210" y="96"/>
                    <a:pt x="210" y="96"/>
                    <a:pt x="210" y="96"/>
                  </a:cubicBezTo>
                  <a:cubicBezTo>
                    <a:pt x="211" y="96"/>
                    <a:pt x="211" y="96"/>
                    <a:pt x="211" y="96"/>
                  </a:cubicBezTo>
                  <a:cubicBezTo>
                    <a:pt x="211" y="95"/>
                    <a:pt x="211" y="95"/>
                    <a:pt x="211" y="95"/>
                  </a:cubicBezTo>
                  <a:cubicBezTo>
                    <a:pt x="212" y="96"/>
                    <a:pt x="212" y="96"/>
                    <a:pt x="212" y="96"/>
                  </a:cubicBezTo>
                  <a:cubicBezTo>
                    <a:pt x="212" y="96"/>
                    <a:pt x="212" y="96"/>
                    <a:pt x="212" y="96"/>
                  </a:cubicBezTo>
                  <a:cubicBezTo>
                    <a:pt x="213" y="98"/>
                    <a:pt x="213" y="98"/>
                    <a:pt x="213" y="98"/>
                  </a:cubicBezTo>
                  <a:cubicBezTo>
                    <a:pt x="213" y="98"/>
                    <a:pt x="213" y="98"/>
                    <a:pt x="213" y="98"/>
                  </a:cubicBezTo>
                  <a:cubicBezTo>
                    <a:pt x="213" y="97"/>
                    <a:pt x="213" y="97"/>
                    <a:pt x="213" y="97"/>
                  </a:cubicBezTo>
                  <a:cubicBezTo>
                    <a:pt x="213" y="97"/>
                    <a:pt x="213" y="97"/>
                    <a:pt x="213" y="97"/>
                  </a:cubicBezTo>
                  <a:cubicBezTo>
                    <a:pt x="213" y="96"/>
                    <a:pt x="213" y="96"/>
                    <a:pt x="213" y="96"/>
                  </a:cubicBezTo>
                  <a:cubicBezTo>
                    <a:pt x="213" y="95"/>
                    <a:pt x="213" y="95"/>
                    <a:pt x="213" y="95"/>
                  </a:cubicBezTo>
                  <a:cubicBezTo>
                    <a:pt x="212" y="95"/>
                    <a:pt x="212" y="95"/>
                    <a:pt x="212" y="95"/>
                  </a:cubicBezTo>
                  <a:cubicBezTo>
                    <a:pt x="212" y="94"/>
                    <a:pt x="212" y="94"/>
                    <a:pt x="212" y="94"/>
                  </a:cubicBezTo>
                  <a:cubicBezTo>
                    <a:pt x="213" y="94"/>
                    <a:pt x="213" y="94"/>
                    <a:pt x="213" y="94"/>
                  </a:cubicBezTo>
                  <a:cubicBezTo>
                    <a:pt x="213" y="93"/>
                    <a:pt x="213" y="93"/>
                    <a:pt x="213" y="93"/>
                  </a:cubicBezTo>
                  <a:cubicBezTo>
                    <a:pt x="214" y="93"/>
                    <a:pt x="214" y="93"/>
                    <a:pt x="214" y="93"/>
                  </a:cubicBezTo>
                  <a:cubicBezTo>
                    <a:pt x="214" y="93"/>
                    <a:pt x="214" y="93"/>
                    <a:pt x="214" y="93"/>
                  </a:cubicBezTo>
                  <a:cubicBezTo>
                    <a:pt x="215" y="93"/>
                    <a:pt x="215" y="93"/>
                    <a:pt x="215" y="93"/>
                  </a:cubicBezTo>
                  <a:cubicBezTo>
                    <a:pt x="215" y="94"/>
                    <a:pt x="215" y="94"/>
                    <a:pt x="215" y="94"/>
                  </a:cubicBezTo>
                  <a:cubicBezTo>
                    <a:pt x="216" y="94"/>
                    <a:pt x="216" y="94"/>
                    <a:pt x="216" y="94"/>
                  </a:cubicBezTo>
                  <a:cubicBezTo>
                    <a:pt x="217" y="93"/>
                    <a:pt x="217" y="93"/>
                    <a:pt x="217" y="93"/>
                  </a:cubicBezTo>
                  <a:cubicBezTo>
                    <a:pt x="216" y="93"/>
                    <a:pt x="216" y="93"/>
                    <a:pt x="216" y="93"/>
                  </a:cubicBezTo>
                  <a:cubicBezTo>
                    <a:pt x="215" y="93"/>
                    <a:pt x="215" y="93"/>
                    <a:pt x="215" y="93"/>
                  </a:cubicBezTo>
                  <a:cubicBezTo>
                    <a:pt x="216" y="92"/>
                    <a:pt x="216" y="92"/>
                    <a:pt x="216" y="92"/>
                  </a:cubicBezTo>
                  <a:cubicBezTo>
                    <a:pt x="217" y="92"/>
                    <a:pt x="217" y="92"/>
                    <a:pt x="217" y="92"/>
                  </a:cubicBezTo>
                  <a:cubicBezTo>
                    <a:pt x="218" y="92"/>
                    <a:pt x="218" y="92"/>
                    <a:pt x="218" y="92"/>
                  </a:cubicBezTo>
                  <a:cubicBezTo>
                    <a:pt x="218" y="93"/>
                    <a:pt x="218" y="93"/>
                    <a:pt x="218" y="93"/>
                  </a:cubicBezTo>
                  <a:cubicBezTo>
                    <a:pt x="218" y="93"/>
                    <a:pt x="218" y="93"/>
                    <a:pt x="218" y="93"/>
                  </a:cubicBezTo>
                  <a:cubicBezTo>
                    <a:pt x="218" y="93"/>
                    <a:pt x="218" y="93"/>
                    <a:pt x="218" y="93"/>
                  </a:cubicBezTo>
                  <a:cubicBezTo>
                    <a:pt x="218" y="94"/>
                    <a:pt x="218" y="94"/>
                    <a:pt x="218" y="94"/>
                  </a:cubicBezTo>
                  <a:cubicBezTo>
                    <a:pt x="219" y="95"/>
                    <a:pt x="219" y="95"/>
                    <a:pt x="219" y="95"/>
                  </a:cubicBezTo>
                  <a:cubicBezTo>
                    <a:pt x="219" y="94"/>
                    <a:pt x="219" y="94"/>
                    <a:pt x="219" y="94"/>
                  </a:cubicBezTo>
                  <a:cubicBezTo>
                    <a:pt x="220" y="95"/>
                    <a:pt x="220" y="95"/>
                    <a:pt x="220" y="95"/>
                  </a:cubicBezTo>
                  <a:cubicBezTo>
                    <a:pt x="221" y="95"/>
                    <a:pt x="221" y="95"/>
                    <a:pt x="221" y="95"/>
                  </a:cubicBezTo>
                  <a:cubicBezTo>
                    <a:pt x="222" y="94"/>
                    <a:pt x="222" y="94"/>
                    <a:pt x="222" y="94"/>
                  </a:cubicBezTo>
                  <a:cubicBezTo>
                    <a:pt x="223" y="94"/>
                    <a:pt x="223" y="94"/>
                    <a:pt x="223" y="94"/>
                  </a:cubicBezTo>
                  <a:cubicBezTo>
                    <a:pt x="225" y="94"/>
                    <a:pt x="225" y="94"/>
                    <a:pt x="225" y="94"/>
                  </a:cubicBezTo>
                  <a:cubicBezTo>
                    <a:pt x="225" y="95"/>
                    <a:pt x="225" y="95"/>
                    <a:pt x="225" y="95"/>
                  </a:cubicBezTo>
                  <a:cubicBezTo>
                    <a:pt x="226" y="95"/>
                    <a:pt x="226" y="95"/>
                    <a:pt x="226" y="95"/>
                  </a:cubicBezTo>
                  <a:cubicBezTo>
                    <a:pt x="226" y="95"/>
                    <a:pt x="226" y="95"/>
                    <a:pt x="226" y="95"/>
                  </a:cubicBezTo>
                  <a:cubicBezTo>
                    <a:pt x="226" y="96"/>
                    <a:pt x="226" y="96"/>
                    <a:pt x="226" y="96"/>
                  </a:cubicBezTo>
                  <a:cubicBezTo>
                    <a:pt x="226" y="96"/>
                    <a:pt x="226" y="96"/>
                    <a:pt x="226" y="96"/>
                  </a:cubicBezTo>
                  <a:cubicBezTo>
                    <a:pt x="226" y="97"/>
                    <a:pt x="226" y="97"/>
                    <a:pt x="226" y="97"/>
                  </a:cubicBezTo>
                  <a:cubicBezTo>
                    <a:pt x="225" y="98"/>
                    <a:pt x="225" y="98"/>
                    <a:pt x="225" y="98"/>
                  </a:cubicBezTo>
                  <a:cubicBezTo>
                    <a:pt x="224" y="97"/>
                    <a:pt x="224" y="97"/>
                    <a:pt x="224" y="97"/>
                  </a:cubicBezTo>
                  <a:cubicBezTo>
                    <a:pt x="224" y="97"/>
                    <a:pt x="224" y="97"/>
                    <a:pt x="224" y="97"/>
                  </a:cubicBezTo>
                  <a:cubicBezTo>
                    <a:pt x="223" y="98"/>
                    <a:pt x="223" y="98"/>
                    <a:pt x="223" y="98"/>
                  </a:cubicBezTo>
                  <a:cubicBezTo>
                    <a:pt x="223" y="98"/>
                    <a:pt x="223" y="98"/>
                    <a:pt x="223" y="98"/>
                  </a:cubicBezTo>
                  <a:cubicBezTo>
                    <a:pt x="223" y="98"/>
                    <a:pt x="223" y="98"/>
                    <a:pt x="223" y="98"/>
                  </a:cubicBezTo>
                  <a:cubicBezTo>
                    <a:pt x="224" y="99"/>
                    <a:pt x="224" y="99"/>
                    <a:pt x="224" y="99"/>
                  </a:cubicBezTo>
                  <a:cubicBezTo>
                    <a:pt x="224" y="99"/>
                    <a:pt x="224" y="99"/>
                    <a:pt x="224" y="99"/>
                  </a:cubicBezTo>
                  <a:cubicBezTo>
                    <a:pt x="223" y="100"/>
                    <a:pt x="223" y="100"/>
                    <a:pt x="223" y="100"/>
                  </a:cubicBezTo>
                  <a:cubicBezTo>
                    <a:pt x="223" y="100"/>
                    <a:pt x="223" y="100"/>
                    <a:pt x="223" y="100"/>
                  </a:cubicBezTo>
                  <a:cubicBezTo>
                    <a:pt x="223" y="100"/>
                    <a:pt x="223" y="100"/>
                    <a:pt x="223" y="100"/>
                  </a:cubicBezTo>
                  <a:cubicBezTo>
                    <a:pt x="222" y="100"/>
                    <a:pt x="222" y="100"/>
                    <a:pt x="222" y="100"/>
                  </a:cubicBezTo>
                  <a:cubicBezTo>
                    <a:pt x="221" y="100"/>
                    <a:pt x="221" y="100"/>
                    <a:pt x="221" y="100"/>
                  </a:cubicBezTo>
                  <a:cubicBezTo>
                    <a:pt x="221" y="101"/>
                    <a:pt x="221" y="101"/>
                    <a:pt x="221" y="101"/>
                  </a:cubicBezTo>
                  <a:cubicBezTo>
                    <a:pt x="219" y="101"/>
                    <a:pt x="219" y="101"/>
                    <a:pt x="219" y="101"/>
                  </a:cubicBezTo>
                  <a:cubicBezTo>
                    <a:pt x="218" y="102"/>
                    <a:pt x="218" y="102"/>
                    <a:pt x="218" y="102"/>
                  </a:cubicBezTo>
                  <a:cubicBezTo>
                    <a:pt x="218" y="102"/>
                    <a:pt x="218" y="102"/>
                    <a:pt x="218" y="102"/>
                  </a:cubicBezTo>
                  <a:cubicBezTo>
                    <a:pt x="217" y="103"/>
                    <a:pt x="217" y="103"/>
                    <a:pt x="217" y="103"/>
                  </a:cubicBezTo>
                  <a:cubicBezTo>
                    <a:pt x="217" y="103"/>
                    <a:pt x="217" y="103"/>
                    <a:pt x="217" y="103"/>
                  </a:cubicBezTo>
                  <a:cubicBezTo>
                    <a:pt x="217" y="103"/>
                    <a:pt x="217" y="103"/>
                    <a:pt x="217" y="103"/>
                  </a:cubicBezTo>
                  <a:cubicBezTo>
                    <a:pt x="218" y="103"/>
                    <a:pt x="218" y="103"/>
                    <a:pt x="218" y="103"/>
                  </a:cubicBezTo>
                  <a:cubicBezTo>
                    <a:pt x="219" y="103"/>
                    <a:pt x="219" y="103"/>
                    <a:pt x="219" y="103"/>
                  </a:cubicBezTo>
                  <a:cubicBezTo>
                    <a:pt x="219" y="103"/>
                    <a:pt x="219" y="103"/>
                    <a:pt x="219" y="103"/>
                  </a:cubicBezTo>
                  <a:cubicBezTo>
                    <a:pt x="221" y="103"/>
                    <a:pt x="221" y="103"/>
                    <a:pt x="221" y="103"/>
                  </a:cubicBezTo>
                  <a:cubicBezTo>
                    <a:pt x="221" y="104"/>
                    <a:pt x="221" y="104"/>
                    <a:pt x="221" y="104"/>
                  </a:cubicBezTo>
                  <a:cubicBezTo>
                    <a:pt x="221" y="104"/>
                    <a:pt x="221" y="104"/>
                    <a:pt x="221" y="104"/>
                  </a:cubicBezTo>
                  <a:cubicBezTo>
                    <a:pt x="220" y="104"/>
                    <a:pt x="220" y="104"/>
                    <a:pt x="220" y="104"/>
                  </a:cubicBezTo>
                  <a:cubicBezTo>
                    <a:pt x="221" y="105"/>
                    <a:pt x="221" y="105"/>
                    <a:pt x="221" y="105"/>
                  </a:cubicBezTo>
                  <a:cubicBezTo>
                    <a:pt x="221" y="105"/>
                    <a:pt x="221" y="105"/>
                    <a:pt x="221" y="105"/>
                  </a:cubicBezTo>
                  <a:cubicBezTo>
                    <a:pt x="221" y="106"/>
                    <a:pt x="221" y="106"/>
                    <a:pt x="221" y="106"/>
                  </a:cubicBezTo>
                  <a:cubicBezTo>
                    <a:pt x="220" y="106"/>
                    <a:pt x="220" y="106"/>
                    <a:pt x="220" y="106"/>
                  </a:cubicBezTo>
                  <a:cubicBezTo>
                    <a:pt x="220" y="107"/>
                    <a:pt x="220" y="107"/>
                    <a:pt x="220" y="107"/>
                  </a:cubicBezTo>
                  <a:cubicBezTo>
                    <a:pt x="220" y="108"/>
                    <a:pt x="220" y="108"/>
                    <a:pt x="220" y="108"/>
                  </a:cubicBezTo>
                  <a:cubicBezTo>
                    <a:pt x="221" y="107"/>
                    <a:pt x="221" y="107"/>
                    <a:pt x="221" y="107"/>
                  </a:cubicBezTo>
                  <a:cubicBezTo>
                    <a:pt x="222" y="106"/>
                    <a:pt x="222" y="106"/>
                    <a:pt x="222" y="106"/>
                  </a:cubicBezTo>
                  <a:cubicBezTo>
                    <a:pt x="222" y="106"/>
                    <a:pt x="222" y="106"/>
                    <a:pt x="222" y="106"/>
                  </a:cubicBezTo>
                  <a:cubicBezTo>
                    <a:pt x="223" y="106"/>
                    <a:pt x="223" y="106"/>
                    <a:pt x="223" y="106"/>
                  </a:cubicBezTo>
                  <a:cubicBezTo>
                    <a:pt x="222" y="107"/>
                    <a:pt x="222" y="107"/>
                    <a:pt x="222" y="107"/>
                  </a:cubicBezTo>
                  <a:cubicBezTo>
                    <a:pt x="222" y="108"/>
                    <a:pt x="222" y="108"/>
                    <a:pt x="222" y="108"/>
                  </a:cubicBezTo>
                  <a:cubicBezTo>
                    <a:pt x="222" y="109"/>
                    <a:pt x="222" y="109"/>
                    <a:pt x="222" y="109"/>
                  </a:cubicBezTo>
                  <a:cubicBezTo>
                    <a:pt x="222" y="110"/>
                    <a:pt x="222" y="110"/>
                    <a:pt x="222" y="110"/>
                  </a:cubicBezTo>
                  <a:cubicBezTo>
                    <a:pt x="220" y="110"/>
                    <a:pt x="220" y="110"/>
                    <a:pt x="220" y="110"/>
                  </a:cubicBezTo>
                  <a:cubicBezTo>
                    <a:pt x="220" y="111"/>
                    <a:pt x="220" y="111"/>
                    <a:pt x="220" y="111"/>
                  </a:cubicBezTo>
                  <a:cubicBezTo>
                    <a:pt x="219" y="111"/>
                    <a:pt x="219" y="111"/>
                    <a:pt x="219" y="111"/>
                  </a:cubicBezTo>
                  <a:cubicBezTo>
                    <a:pt x="220" y="111"/>
                    <a:pt x="220" y="111"/>
                    <a:pt x="220" y="111"/>
                  </a:cubicBezTo>
                  <a:cubicBezTo>
                    <a:pt x="219" y="112"/>
                    <a:pt x="219" y="112"/>
                    <a:pt x="219" y="112"/>
                  </a:cubicBezTo>
                  <a:cubicBezTo>
                    <a:pt x="219" y="112"/>
                    <a:pt x="219" y="112"/>
                    <a:pt x="219" y="112"/>
                  </a:cubicBezTo>
                  <a:cubicBezTo>
                    <a:pt x="219" y="112"/>
                    <a:pt x="219" y="112"/>
                    <a:pt x="219" y="112"/>
                  </a:cubicBezTo>
                  <a:cubicBezTo>
                    <a:pt x="218" y="112"/>
                    <a:pt x="218" y="112"/>
                    <a:pt x="218" y="112"/>
                  </a:cubicBezTo>
                  <a:cubicBezTo>
                    <a:pt x="218" y="113"/>
                    <a:pt x="218" y="113"/>
                    <a:pt x="218" y="113"/>
                  </a:cubicBezTo>
                  <a:cubicBezTo>
                    <a:pt x="219" y="113"/>
                    <a:pt x="219" y="113"/>
                    <a:pt x="219" y="113"/>
                  </a:cubicBezTo>
                  <a:cubicBezTo>
                    <a:pt x="219" y="114"/>
                    <a:pt x="219" y="114"/>
                    <a:pt x="219" y="114"/>
                  </a:cubicBezTo>
                  <a:cubicBezTo>
                    <a:pt x="218" y="114"/>
                    <a:pt x="218" y="114"/>
                    <a:pt x="218" y="114"/>
                  </a:cubicBezTo>
                  <a:cubicBezTo>
                    <a:pt x="219" y="115"/>
                    <a:pt x="219" y="115"/>
                    <a:pt x="219" y="115"/>
                  </a:cubicBezTo>
                  <a:cubicBezTo>
                    <a:pt x="218" y="115"/>
                    <a:pt x="218" y="115"/>
                    <a:pt x="218" y="115"/>
                  </a:cubicBezTo>
                  <a:cubicBezTo>
                    <a:pt x="217" y="115"/>
                    <a:pt x="217" y="115"/>
                    <a:pt x="217" y="115"/>
                  </a:cubicBezTo>
                  <a:cubicBezTo>
                    <a:pt x="217" y="115"/>
                    <a:pt x="217" y="115"/>
                    <a:pt x="217" y="115"/>
                  </a:cubicBezTo>
                  <a:cubicBezTo>
                    <a:pt x="216" y="115"/>
                    <a:pt x="216" y="115"/>
                    <a:pt x="216" y="115"/>
                  </a:cubicBezTo>
                  <a:cubicBezTo>
                    <a:pt x="215" y="116"/>
                    <a:pt x="215" y="116"/>
                    <a:pt x="215" y="116"/>
                  </a:cubicBezTo>
                  <a:cubicBezTo>
                    <a:pt x="215" y="116"/>
                    <a:pt x="215" y="116"/>
                    <a:pt x="215" y="116"/>
                  </a:cubicBezTo>
                  <a:cubicBezTo>
                    <a:pt x="214" y="117"/>
                    <a:pt x="214" y="117"/>
                    <a:pt x="214" y="117"/>
                  </a:cubicBezTo>
                  <a:cubicBezTo>
                    <a:pt x="213" y="116"/>
                    <a:pt x="213" y="116"/>
                    <a:pt x="213" y="116"/>
                  </a:cubicBezTo>
                  <a:cubicBezTo>
                    <a:pt x="212" y="117"/>
                    <a:pt x="212" y="117"/>
                    <a:pt x="212" y="117"/>
                  </a:cubicBezTo>
                  <a:cubicBezTo>
                    <a:pt x="211" y="116"/>
                    <a:pt x="211" y="116"/>
                    <a:pt x="211" y="116"/>
                  </a:cubicBezTo>
                  <a:cubicBezTo>
                    <a:pt x="211" y="115"/>
                    <a:pt x="211" y="115"/>
                    <a:pt x="211" y="115"/>
                  </a:cubicBezTo>
                  <a:cubicBezTo>
                    <a:pt x="212" y="114"/>
                    <a:pt x="212" y="114"/>
                    <a:pt x="212" y="114"/>
                  </a:cubicBezTo>
                  <a:cubicBezTo>
                    <a:pt x="212" y="113"/>
                    <a:pt x="212" y="113"/>
                    <a:pt x="212" y="113"/>
                  </a:cubicBezTo>
                  <a:cubicBezTo>
                    <a:pt x="210" y="114"/>
                    <a:pt x="210" y="114"/>
                    <a:pt x="210" y="114"/>
                  </a:cubicBezTo>
                  <a:cubicBezTo>
                    <a:pt x="210" y="115"/>
                    <a:pt x="210" y="115"/>
                    <a:pt x="210" y="115"/>
                  </a:cubicBezTo>
                  <a:cubicBezTo>
                    <a:pt x="211" y="117"/>
                    <a:pt x="211" y="117"/>
                    <a:pt x="211" y="117"/>
                  </a:cubicBezTo>
                  <a:cubicBezTo>
                    <a:pt x="211" y="117"/>
                    <a:pt x="211" y="117"/>
                    <a:pt x="211" y="117"/>
                  </a:cubicBezTo>
                  <a:cubicBezTo>
                    <a:pt x="211" y="118"/>
                    <a:pt x="211" y="118"/>
                    <a:pt x="211" y="118"/>
                  </a:cubicBezTo>
                  <a:cubicBezTo>
                    <a:pt x="210" y="118"/>
                    <a:pt x="210" y="118"/>
                    <a:pt x="210" y="118"/>
                  </a:cubicBezTo>
                  <a:cubicBezTo>
                    <a:pt x="209" y="119"/>
                    <a:pt x="209" y="119"/>
                    <a:pt x="209" y="119"/>
                  </a:cubicBezTo>
                  <a:cubicBezTo>
                    <a:pt x="209" y="119"/>
                    <a:pt x="208" y="120"/>
                    <a:pt x="208" y="120"/>
                  </a:cubicBezTo>
                  <a:close/>
                  <a:moveTo>
                    <a:pt x="223" y="101"/>
                  </a:moveTo>
                  <a:cubicBezTo>
                    <a:pt x="223" y="101"/>
                    <a:pt x="223" y="101"/>
                    <a:pt x="223" y="101"/>
                  </a:cubicBezTo>
                  <a:cubicBezTo>
                    <a:pt x="223" y="101"/>
                    <a:pt x="223" y="101"/>
                    <a:pt x="223" y="101"/>
                  </a:cubicBezTo>
                  <a:cubicBezTo>
                    <a:pt x="224" y="101"/>
                    <a:pt x="224" y="101"/>
                    <a:pt x="224" y="101"/>
                  </a:cubicBezTo>
                  <a:cubicBezTo>
                    <a:pt x="223" y="101"/>
                    <a:pt x="223" y="101"/>
                    <a:pt x="223" y="101"/>
                  </a:cubicBezTo>
                  <a:close/>
                  <a:moveTo>
                    <a:pt x="222" y="104"/>
                  </a:moveTo>
                  <a:cubicBezTo>
                    <a:pt x="223" y="104"/>
                    <a:pt x="223" y="104"/>
                    <a:pt x="223" y="104"/>
                  </a:cubicBezTo>
                  <a:cubicBezTo>
                    <a:pt x="224" y="103"/>
                    <a:pt x="224" y="103"/>
                    <a:pt x="224" y="103"/>
                  </a:cubicBezTo>
                  <a:cubicBezTo>
                    <a:pt x="224" y="103"/>
                    <a:pt x="224" y="103"/>
                    <a:pt x="224" y="103"/>
                  </a:cubicBezTo>
                  <a:cubicBezTo>
                    <a:pt x="223" y="102"/>
                    <a:pt x="223" y="102"/>
                    <a:pt x="223" y="102"/>
                  </a:cubicBezTo>
                  <a:cubicBezTo>
                    <a:pt x="223" y="102"/>
                    <a:pt x="223" y="102"/>
                    <a:pt x="223" y="102"/>
                  </a:cubicBezTo>
                  <a:cubicBezTo>
                    <a:pt x="223" y="102"/>
                    <a:pt x="223" y="102"/>
                    <a:pt x="223" y="102"/>
                  </a:cubicBezTo>
                  <a:cubicBezTo>
                    <a:pt x="222" y="103"/>
                    <a:pt x="222" y="103"/>
                    <a:pt x="222" y="103"/>
                  </a:cubicBezTo>
                  <a:cubicBezTo>
                    <a:pt x="222" y="103"/>
                    <a:pt x="222" y="103"/>
                    <a:pt x="222" y="103"/>
                  </a:cubicBezTo>
                  <a:cubicBezTo>
                    <a:pt x="222" y="104"/>
                    <a:pt x="222" y="104"/>
                    <a:pt x="222" y="104"/>
                  </a:cubicBezTo>
                  <a:cubicBezTo>
                    <a:pt x="222" y="104"/>
                    <a:pt x="222" y="104"/>
                    <a:pt x="222" y="104"/>
                  </a:cubicBezTo>
                  <a:close/>
                  <a:moveTo>
                    <a:pt x="222" y="106"/>
                  </a:moveTo>
                  <a:cubicBezTo>
                    <a:pt x="222" y="106"/>
                    <a:pt x="222" y="106"/>
                    <a:pt x="222" y="106"/>
                  </a:cubicBezTo>
                  <a:cubicBezTo>
                    <a:pt x="223" y="105"/>
                    <a:pt x="223" y="105"/>
                    <a:pt x="223" y="105"/>
                  </a:cubicBezTo>
                  <a:cubicBezTo>
                    <a:pt x="222" y="105"/>
                    <a:pt x="222" y="105"/>
                    <a:pt x="222" y="105"/>
                  </a:cubicBezTo>
                  <a:cubicBezTo>
                    <a:pt x="221" y="105"/>
                    <a:pt x="221" y="105"/>
                    <a:pt x="221" y="105"/>
                  </a:cubicBezTo>
                  <a:cubicBezTo>
                    <a:pt x="221" y="106"/>
                    <a:pt x="221" y="106"/>
                    <a:pt x="221" y="106"/>
                  </a:cubicBezTo>
                  <a:cubicBezTo>
                    <a:pt x="222" y="106"/>
                    <a:pt x="222" y="106"/>
                    <a:pt x="222" y="106"/>
                  </a:cubicBezTo>
                  <a:close/>
                  <a:moveTo>
                    <a:pt x="188" y="89"/>
                  </a:moveTo>
                  <a:cubicBezTo>
                    <a:pt x="188" y="89"/>
                    <a:pt x="188" y="89"/>
                    <a:pt x="188" y="89"/>
                  </a:cubicBezTo>
                  <a:cubicBezTo>
                    <a:pt x="188" y="90"/>
                    <a:pt x="188" y="90"/>
                    <a:pt x="188" y="90"/>
                  </a:cubicBezTo>
                  <a:cubicBezTo>
                    <a:pt x="189" y="89"/>
                    <a:pt x="189" y="89"/>
                    <a:pt x="189" y="89"/>
                  </a:cubicBezTo>
                  <a:cubicBezTo>
                    <a:pt x="190" y="90"/>
                    <a:pt x="190" y="90"/>
                    <a:pt x="190" y="90"/>
                  </a:cubicBezTo>
                  <a:cubicBezTo>
                    <a:pt x="190" y="89"/>
                    <a:pt x="190" y="89"/>
                    <a:pt x="190" y="89"/>
                  </a:cubicBezTo>
                  <a:cubicBezTo>
                    <a:pt x="189" y="89"/>
                    <a:pt x="189" y="89"/>
                    <a:pt x="189" y="89"/>
                  </a:cubicBezTo>
                  <a:cubicBezTo>
                    <a:pt x="188" y="89"/>
                    <a:pt x="188" y="89"/>
                    <a:pt x="188" y="89"/>
                  </a:cubicBezTo>
                  <a:cubicBezTo>
                    <a:pt x="188" y="89"/>
                    <a:pt x="188" y="89"/>
                    <a:pt x="188" y="89"/>
                  </a:cubicBezTo>
                  <a:close/>
                  <a:moveTo>
                    <a:pt x="194" y="99"/>
                  </a:moveTo>
                  <a:cubicBezTo>
                    <a:pt x="193" y="98"/>
                    <a:pt x="193" y="98"/>
                    <a:pt x="193" y="98"/>
                  </a:cubicBezTo>
                  <a:cubicBezTo>
                    <a:pt x="193" y="96"/>
                    <a:pt x="193" y="96"/>
                    <a:pt x="193" y="96"/>
                  </a:cubicBezTo>
                  <a:cubicBezTo>
                    <a:pt x="193" y="96"/>
                    <a:pt x="193" y="96"/>
                    <a:pt x="193" y="96"/>
                  </a:cubicBezTo>
                  <a:cubicBezTo>
                    <a:pt x="193" y="95"/>
                    <a:pt x="193" y="95"/>
                    <a:pt x="193" y="95"/>
                  </a:cubicBezTo>
                  <a:cubicBezTo>
                    <a:pt x="193" y="95"/>
                    <a:pt x="193" y="95"/>
                    <a:pt x="193" y="95"/>
                  </a:cubicBezTo>
                  <a:cubicBezTo>
                    <a:pt x="192" y="94"/>
                    <a:pt x="192" y="94"/>
                    <a:pt x="192" y="94"/>
                  </a:cubicBezTo>
                  <a:cubicBezTo>
                    <a:pt x="192" y="93"/>
                    <a:pt x="192" y="93"/>
                    <a:pt x="192" y="93"/>
                  </a:cubicBezTo>
                  <a:cubicBezTo>
                    <a:pt x="192" y="92"/>
                    <a:pt x="192" y="92"/>
                    <a:pt x="192" y="92"/>
                  </a:cubicBezTo>
                  <a:cubicBezTo>
                    <a:pt x="191" y="91"/>
                    <a:pt x="191" y="91"/>
                    <a:pt x="191" y="91"/>
                  </a:cubicBezTo>
                  <a:cubicBezTo>
                    <a:pt x="191" y="91"/>
                    <a:pt x="191" y="91"/>
                    <a:pt x="191" y="91"/>
                  </a:cubicBezTo>
                  <a:cubicBezTo>
                    <a:pt x="192" y="90"/>
                    <a:pt x="192" y="90"/>
                    <a:pt x="192" y="90"/>
                  </a:cubicBezTo>
                  <a:cubicBezTo>
                    <a:pt x="193" y="90"/>
                    <a:pt x="193" y="90"/>
                    <a:pt x="193" y="90"/>
                  </a:cubicBezTo>
                  <a:cubicBezTo>
                    <a:pt x="194" y="89"/>
                    <a:pt x="194" y="89"/>
                    <a:pt x="194" y="89"/>
                  </a:cubicBezTo>
                  <a:cubicBezTo>
                    <a:pt x="195" y="89"/>
                    <a:pt x="195" y="89"/>
                    <a:pt x="195" y="89"/>
                  </a:cubicBezTo>
                  <a:cubicBezTo>
                    <a:pt x="196" y="89"/>
                    <a:pt x="196" y="89"/>
                    <a:pt x="196" y="89"/>
                  </a:cubicBezTo>
                  <a:cubicBezTo>
                    <a:pt x="196" y="89"/>
                    <a:pt x="196" y="89"/>
                    <a:pt x="196" y="89"/>
                  </a:cubicBezTo>
                  <a:cubicBezTo>
                    <a:pt x="197" y="90"/>
                    <a:pt x="197" y="90"/>
                    <a:pt x="197" y="90"/>
                  </a:cubicBezTo>
                  <a:cubicBezTo>
                    <a:pt x="198" y="90"/>
                    <a:pt x="198" y="90"/>
                    <a:pt x="198" y="90"/>
                  </a:cubicBezTo>
                  <a:cubicBezTo>
                    <a:pt x="198" y="90"/>
                    <a:pt x="198" y="90"/>
                    <a:pt x="198" y="90"/>
                  </a:cubicBezTo>
                  <a:cubicBezTo>
                    <a:pt x="199" y="90"/>
                    <a:pt x="199" y="90"/>
                    <a:pt x="199" y="90"/>
                  </a:cubicBezTo>
                  <a:cubicBezTo>
                    <a:pt x="200" y="90"/>
                    <a:pt x="200" y="90"/>
                    <a:pt x="200" y="90"/>
                  </a:cubicBezTo>
                  <a:cubicBezTo>
                    <a:pt x="200" y="91"/>
                    <a:pt x="200" y="91"/>
                    <a:pt x="200" y="91"/>
                  </a:cubicBezTo>
                  <a:cubicBezTo>
                    <a:pt x="200" y="91"/>
                    <a:pt x="200" y="91"/>
                    <a:pt x="200" y="91"/>
                  </a:cubicBezTo>
                  <a:cubicBezTo>
                    <a:pt x="200" y="92"/>
                    <a:pt x="200" y="92"/>
                    <a:pt x="200" y="92"/>
                  </a:cubicBezTo>
                  <a:cubicBezTo>
                    <a:pt x="201" y="92"/>
                    <a:pt x="201" y="92"/>
                    <a:pt x="201" y="92"/>
                  </a:cubicBezTo>
                  <a:cubicBezTo>
                    <a:pt x="201" y="93"/>
                    <a:pt x="201" y="93"/>
                    <a:pt x="201" y="93"/>
                  </a:cubicBezTo>
                  <a:cubicBezTo>
                    <a:pt x="200" y="93"/>
                    <a:pt x="200" y="93"/>
                    <a:pt x="200" y="93"/>
                  </a:cubicBezTo>
                  <a:cubicBezTo>
                    <a:pt x="200" y="94"/>
                    <a:pt x="200" y="94"/>
                    <a:pt x="200" y="94"/>
                  </a:cubicBezTo>
                  <a:cubicBezTo>
                    <a:pt x="199" y="95"/>
                    <a:pt x="199" y="95"/>
                    <a:pt x="199" y="95"/>
                  </a:cubicBezTo>
                  <a:cubicBezTo>
                    <a:pt x="199" y="95"/>
                    <a:pt x="199" y="95"/>
                    <a:pt x="199" y="95"/>
                  </a:cubicBezTo>
                  <a:cubicBezTo>
                    <a:pt x="198" y="96"/>
                    <a:pt x="198" y="96"/>
                    <a:pt x="198" y="96"/>
                  </a:cubicBezTo>
                  <a:cubicBezTo>
                    <a:pt x="196" y="97"/>
                    <a:pt x="196" y="97"/>
                    <a:pt x="196" y="97"/>
                  </a:cubicBezTo>
                  <a:cubicBezTo>
                    <a:pt x="195" y="98"/>
                    <a:pt x="195" y="98"/>
                    <a:pt x="195" y="98"/>
                  </a:cubicBezTo>
                  <a:cubicBezTo>
                    <a:pt x="195" y="98"/>
                    <a:pt x="195" y="98"/>
                    <a:pt x="195" y="98"/>
                  </a:cubicBezTo>
                  <a:cubicBezTo>
                    <a:pt x="194" y="98"/>
                    <a:pt x="194" y="98"/>
                    <a:pt x="194" y="98"/>
                  </a:cubicBezTo>
                  <a:cubicBezTo>
                    <a:pt x="194" y="99"/>
                    <a:pt x="194" y="99"/>
                    <a:pt x="194" y="99"/>
                  </a:cubicBezTo>
                  <a:cubicBezTo>
                    <a:pt x="194" y="99"/>
                    <a:pt x="194" y="99"/>
                    <a:pt x="194" y="99"/>
                  </a:cubicBezTo>
                  <a:close/>
                  <a:moveTo>
                    <a:pt x="226" y="115"/>
                  </a:moveTo>
                  <a:cubicBezTo>
                    <a:pt x="224" y="114"/>
                    <a:pt x="224" y="114"/>
                    <a:pt x="224" y="114"/>
                  </a:cubicBezTo>
                  <a:cubicBezTo>
                    <a:pt x="224" y="114"/>
                    <a:pt x="224" y="114"/>
                    <a:pt x="224" y="114"/>
                  </a:cubicBezTo>
                  <a:cubicBezTo>
                    <a:pt x="222" y="114"/>
                    <a:pt x="222" y="114"/>
                    <a:pt x="222" y="114"/>
                  </a:cubicBezTo>
                  <a:cubicBezTo>
                    <a:pt x="223" y="113"/>
                    <a:pt x="223" y="113"/>
                    <a:pt x="223" y="113"/>
                  </a:cubicBezTo>
                  <a:cubicBezTo>
                    <a:pt x="223" y="113"/>
                    <a:pt x="223" y="113"/>
                    <a:pt x="223" y="113"/>
                  </a:cubicBezTo>
                  <a:cubicBezTo>
                    <a:pt x="224" y="113"/>
                    <a:pt x="224" y="113"/>
                    <a:pt x="224" y="113"/>
                  </a:cubicBezTo>
                  <a:cubicBezTo>
                    <a:pt x="224" y="113"/>
                    <a:pt x="224" y="113"/>
                    <a:pt x="224" y="113"/>
                  </a:cubicBezTo>
                  <a:cubicBezTo>
                    <a:pt x="224" y="113"/>
                    <a:pt x="224" y="113"/>
                    <a:pt x="224" y="113"/>
                  </a:cubicBezTo>
                  <a:cubicBezTo>
                    <a:pt x="223" y="113"/>
                    <a:pt x="223" y="113"/>
                    <a:pt x="223" y="113"/>
                  </a:cubicBezTo>
                  <a:cubicBezTo>
                    <a:pt x="223" y="112"/>
                    <a:pt x="223" y="112"/>
                    <a:pt x="223" y="112"/>
                  </a:cubicBezTo>
                  <a:cubicBezTo>
                    <a:pt x="224" y="111"/>
                    <a:pt x="224" y="111"/>
                    <a:pt x="224" y="111"/>
                  </a:cubicBezTo>
                  <a:cubicBezTo>
                    <a:pt x="225" y="110"/>
                    <a:pt x="225" y="110"/>
                    <a:pt x="225" y="110"/>
                  </a:cubicBezTo>
                  <a:cubicBezTo>
                    <a:pt x="225" y="109"/>
                    <a:pt x="225" y="109"/>
                    <a:pt x="225" y="109"/>
                  </a:cubicBezTo>
                  <a:cubicBezTo>
                    <a:pt x="225" y="109"/>
                    <a:pt x="225" y="109"/>
                    <a:pt x="225" y="109"/>
                  </a:cubicBezTo>
                  <a:cubicBezTo>
                    <a:pt x="225" y="108"/>
                    <a:pt x="225" y="108"/>
                    <a:pt x="225" y="108"/>
                  </a:cubicBezTo>
                  <a:cubicBezTo>
                    <a:pt x="224" y="108"/>
                    <a:pt x="224" y="108"/>
                    <a:pt x="224" y="108"/>
                  </a:cubicBezTo>
                  <a:cubicBezTo>
                    <a:pt x="225" y="107"/>
                    <a:pt x="225" y="107"/>
                    <a:pt x="225" y="107"/>
                  </a:cubicBezTo>
                  <a:cubicBezTo>
                    <a:pt x="225" y="106"/>
                    <a:pt x="225" y="106"/>
                    <a:pt x="225" y="106"/>
                  </a:cubicBezTo>
                  <a:cubicBezTo>
                    <a:pt x="226" y="105"/>
                    <a:pt x="226" y="105"/>
                    <a:pt x="226" y="105"/>
                  </a:cubicBezTo>
                  <a:cubicBezTo>
                    <a:pt x="226" y="104"/>
                    <a:pt x="226" y="104"/>
                    <a:pt x="226" y="104"/>
                  </a:cubicBezTo>
                  <a:cubicBezTo>
                    <a:pt x="226" y="104"/>
                    <a:pt x="226" y="104"/>
                    <a:pt x="226" y="104"/>
                  </a:cubicBezTo>
                  <a:cubicBezTo>
                    <a:pt x="227" y="103"/>
                    <a:pt x="227" y="103"/>
                    <a:pt x="227" y="103"/>
                  </a:cubicBezTo>
                  <a:cubicBezTo>
                    <a:pt x="227" y="102"/>
                    <a:pt x="227" y="102"/>
                    <a:pt x="227" y="102"/>
                  </a:cubicBezTo>
                  <a:cubicBezTo>
                    <a:pt x="228" y="102"/>
                    <a:pt x="228" y="102"/>
                    <a:pt x="228" y="102"/>
                  </a:cubicBezTo>
                  <a:cubicBezTo>
                    <a:pt x="228" y="101"/>
                    <a:pt x="228" y="101"/>
                    <a:pt x="228" y="101"/>
                  </a:cubicBezTo>
                  <a:cubicBezTo>
                    <a:pt x="229" y="100"/>
                    <a:pt x="229" y="100"/>
                    <a:pt x="229" y="100"/>
                  </a:cubicBezTo>
                  <a:cubicBezTo>
                    <a:pt x="229" y="99"/>
                    <a:pt x="229" y="99"/>
                    <a:pt x="229" y="99"/>
                  </a:cubicBezTo>
                  <a:cubicBezTo>
                    <a:pt x="230" y="99"/>
                    <a:pt x="230" y="99"/>
                    <a:pt x="230" y="99"/>
                  </a:cubicBezTo>
                  <a:cubicBezTo>
                    <a:pt x="230" y="98"/>
                    <a:pt x="230" y="98"/>
                    <a:pt x="230" y="98"/>
                  </a:cubicBezTo>
                  <a:cubicBezTo>
                    <a:pt x="230" y="98"/>
                    <a:pt x="230" y="98"/>
                    <a:pt x="230" y="98"/>
                  </a:cubicBezTo>
                  <a:cubicBezTo>
                    <a:pt x="230" y="97"/>
                    <a:pt x="230" y="97"/>
                    <a:pt x="230" y="97"/>
                  </a:cubicBezTo>
                  <a:cubicBezTo>
                    <a:pt x="231" y="97"/>
                    <a:pt x="231" y="97"/>
                    <a:pt x="231" y="97"/>
                  </a:cubicBezTo>
                  <a:cubicBezTo>
                    <a:pt x="232" y="98"/>
                    <a:pt x="232" y="98"/>
                    <a:pt x="232" y="98"/>
                  </a:cubicBezTo>
                  <a:cubicBezTo>
                    <a:pt x="232" y="99"/>
                    <a:pt x="232" y="99"/>
                    <a:pt x="232" y="99"/>
                  </a:cubicBezTo>
                  <a:cubicBezTo>
                    <a:pt x="233" y="99"/>
                    <a:pt x="233" y="99"/>
                    <a:pt x="233" y="99"/>
                  </a:cubicBezTo>
                  <a:cubicBezTo>
                    <a:pt x="233" y="98"/>
                    <a:pt x="233" y="98"/>
                    <a:pt x="233" y="98"/>
                  </a:cubicBezTo>
                  <a:cubicBezTo>
                    <a:pt x="232" y="97"/>
                    <a:pt x="232" y="97"/>
                    <a:pt x="232" y="97"/>
                  </a:cubicBezTo>
                  <a:cubicBezTo>
                    <a:pt x="232" y="97"/>
                    <a:pt x="232" y="97"/>
                    <a:pt x="232" y="97"/>
                  </a:cubicBezTo>
                  <a:cubicBezTo>
                    <a:pt x="233" y="97"/>
                    <a:pt x="233" y="97"/>
                    <a:pt x="233" y="97"/>
                  </a:cubicBezTo>
                  <a:cubicBezTo>
                    <a:pt x="232" y="96"/>
                    <a:pt x="232" y="96"/>
                    <a:pt x="232" y="96"/>
                  </a:cubicBezTo>
                  <a:cubicBezTo>
                    <a:pt x="233" y="95"/>
                    <a:pt x="233" y="95"/>
                    <a:pt x="233" y="95"/>
                  </a:cubicBezTo>
                  <a:cubicBezTo>
                    <a:pt x="235" y="94"/>
                    <a:pt x="235" y="94"/>
                    <a:pt x="235" y="94"/>
                  </a:cubicBezTo>
                  <a:cubicBezTo>
                    <a:pt x="236" y="94"/>
                    <a:pt x="236" y="94"/>
                    <a:pt x="236" y="94"/>
                  </a:cubicBezTo>
                  <a:cubicBezTo>
                    <a:pt x="237" y="94"/>
                    <a:pt x="237" y="94"/>
                    <a:pt x="237" y="94"/>
                  </a:cubicBezTo>
                  <a:cubicBezTo>
                    <a:pt x="237" y="95"/>
                    <a:pt x="237" y="95"/>
                    <a:pt x="237" y="95"/>
                  </a:cubicBezTo>
                  <a:cubicBezTo>
                    <a:pt x="238" y="94"/>
                    <a:pt x="238" y="94"/>
                    <a:pt x="238" y="94"/>
                  </a:cubicBezTo>
                  <a:cubicBezTo>
                    <a:pt x="238" y="95"/>
                    <a:pt x="238" y="95"/>
                    <a:pt x="238" y="95"/>
                  </a:cubicBezTo>
                  <a:cubicBezTo>
                    <a:pt x="239" y="95"/>
                    <a:pt x="239" y="95"/>
                    <a:pt x="239" y="95"/>
                  </a:cubicBezTo>
                  <a:cubicBezTo>
                    <a:pt x="240" y="95"/>
                    <a:pt x="240" y="95"/>
                    <a:pt x="240" y="95"/>
                  </a:cubicBezTo>
                  <a:cubicBezTo>
                    <a:pt x="241" y="95"/>
                    <a:pt x="241" y="95"/>
                    <a:pt x="241" y="95"/>
                  </a:cubicBezTo>
                  <a:cubicBezTo>
                    <a:pt x="241" y="96"/>
                    <a:pt x="241" y="96"/>
                    <a:pt x="241" y="96"/>
                  </a:cubicBezTo>
                  <a:cubicBezTo>
                    <a:pt x="242" y="96"/>
                    <a:pt x="242" y="96"/>
                    <a:pt x="242" y="96"/>
                  </a:cubicBezTo>
                  <a:cubicBezTo>
                    <a:pt x="242" y="96"/>
                    <a:pt x="242" y="96"/>
                    <a:pt x="242" y="96"/>
                  </a:cubicBezTo>
                  <a:cubicBezTo>
                    <a:pt x="243" y="97"/>
                    <a:pt x="243" y="97"/>
                    <a:pt x="243" y="97"/>
                  </a:cubicBezTo>
                  <a:cubicBezTo>
                    <a:pt x="242" y="97"/>
                    <a:pt x="242" y="97"/>
                    <a:pt x="242" y="97"/>
                  </a:cubicBezTo>
                  <a:cubicBezTo>
                    <a:pt x="243" y="98"/>
                    <a:pt x="243" y="98"/>
                    <a:pt x="243" y="98"/>
                  </a:cubicBezTo>
                  <a:cubicBezTo>
                    <a:pt x="243" y="97"/>
                    <a:pt x="243" y="97"/>
                    <a:pt x="243" y="97"/>
                  </a:cubicBezTo>
                  <a:cubicBezTo>
                    <a:pt x="245" y="97"/>
                    <a:pt x="245" y="97"/>
                    <a:pt x="245" y="97"/>
                  </a:cubicBezTo>
                  <a:cubicBezTo>
                    <a:pt x="247" y="98"/>
                    <a:pt x="247" y="98"/>
                    <a:pt x="247" y="98"/>
                  </a:cubicBezTo>
                  <a:cubicBezTo>
                    <a:pt x="248" y="98"/>
                    <a:pt x="248" y="98"/>
                    <a:pt x="248" y="98"/>
                  </a:cubicBezTo>
                  <a:cubicBezTo>
                    <a:pt x="248" y="99"/>
                    <a:pt x="248" y="99"/>
                    <a:pt x="248" y="99"/>
                  </a:cubicBezTo>
                  <a:cubicBezTo>
                    <a:pt x="248" y="99"/>
                    <a:pt x="248" y="99"/>
                    <a:pt x="248" y="99"/>
                  </a:cubicBezTo>
                  <a:cubicBezTo>
                    <a:pt x="249" y="100"/>
                    <a:pt x="249" y="100"/>
                    <a:pt x="249" y="100"/>
                  </a:cubicBezTo>
                  <a:cubicBezTo>
                    <a:pt x="248" y="100"/>
                    <a:pt x="248" y="100"/>
                    <a:pt x="248" y="100"/>
                  </a:cubicBezTo>
                  <a:cubicBezTo>
                    <a:pt x="248" y="100"/>
                    <a:pt x="248" y="100"/>
                    <a:pt x="248" y="100"/>
                  </a:cubicBezTo>
                  <a:cubicBezTo>
                    <a:pt x="247" y="101"/>
                    <a:pt x="247" y="101"/>
                    <a:pt x="247" y="101"/>
                  </a:cubicBezTo>
                  <a:cubicBezTo>
                    <a:pt x="246" y="102"/>
                    <a:pt x="246" y="102"/>
                    <a:pt x="246" y="102"/>
                  </a:cubicBezTo>
                  <a:cubicBezTo>
                    <a:pt x="246" y="103"/>
                    <a:pt x="246" y="103"/>
                    <a:pt x="246" y="103"/>
                  </a:cubicBezTo>
                  <a:cubicBezTo>
                    <a:pt x="245" y="103"/>
                    <a:pt x="245" y="103"/>
                    <a:pt x="245" y="103"/>
                  </a:cubicBezTo>
                  <a:cubicBezTo>
                    <a:pt x="245" y="103"/>
                    <a:pt x="245" y="103"/>
                    <a:pt x="245" y="103"/>
                  </a:cubicBezTo>
                  <a:cubicBezTo>
                    <a:pt x="243" y="104"/>
                    <a:pt x="243" y="104"/>
                    <a:pt x="243" y="104"/>
                  </a:cubicBezTo>
                  <a:cubicBezTo>
                    <a:pt x="242" y="106"/>
                    <a:pt x="242" y="106"/>
                    <a:pt x="242" y="106"/>
                  </a:cubicBezTo>
                  <a:cubicBezTo>
                    <a:pt x="241" y="106"/>
                    <a:pt x="241" y="106"/>
                    <a:pt x="241" y="106"/>
                  </a:cubicBezTo>
                  <a:cubicBezTo>
                    <a:pt x="241" y="106"/>
                    <a:pt x="241" y="106"/>
                    <a:pt x="241" y="106"/>
                  </a:cubicBezTo>
                  <a:cubicBezTo>
                    <a:pt x="241" y="106"/>
                    <a:pt x="241" y="106"/>
                    <a:pt x="241" y="106"/>
                  </a:cubicBezTo>
                  <a:cubicBezTo>
                    <a:pt x="241" y="107"/>
                    <a:pt x="241" y="107"/>
                    <a:pt x="241" y="107"/>
                  </a:cubicBezTo>
                  <a:cubicBezTo>
                    <a:pt x="239" y="108"/>
                    <a:pt x="239" y="108"/>
                    <a:pt x="239" y="108"/>
                  </a:cubicBezTo>
                  <a:cubicBezTo>
                    <a:pt x="238" y="109"/>
                    <a:pt x="238" y="109"/>
                    <a:pt x="238" y="109"/>
                  </a:cubicBezTo>
                  <a:cubicBezTo>
                    <a:pt x="237" y="110"/>
                    <a:pt x="237" y="110"/>
                    <a:pt x="237" y="110"/>
                  </a:cubicBezTo>
                  <a:cubicBezTo>
                    <a:pt x="236" y="110"/>
                    <a:pt x="236" y="110"/>
                    <a:pt x="236" y="110"/>
                  </a:cubicBezTo>
                  <a:cubicBezTo>
                    <a:pt x="235" y="110"/>
                    <a:pt x="235" y="110"/>
                    <a:pt x="235" y="110"/>
                  </a:cubicBezTo>
                  <a:cubicBezTo>
                    <a:pt x="235" y="109"/>
                    <a:pt x="235" y="109"/>
                    <a:pt x="235" y="109"/>
                  </a:cubicBezTo>
                  <a:cubicBezTo>
                    <a:pt x="234" y="110"/>
                    <a:pt x="234" y="110"/>
                    <a:pt x="234" y="110"/>
                  </a:cubicBezTo>
                  <a:cubicBezTo>
                    <a:pt x="233" y="109"/>
                    <a:pt x="233" y="109"/>
                    <a:pt x="233" y="109"/>
                  </a:cubicBezTo>
                  <a:cubicBezTo>
                    <a:pt x="233" y="108"/>
                    <a:pt x="233" y="108"/>
                    <a:pt x="233" y="108"/>
                  </a:cubicBezTo>
                  <a:cubicBezTo>
                    <a:pt x="233" y="108"/>
                    <a:pt x="233" y="108"/>
                    <a:pt x="233" y="108"/>
                  </a:cubicBezTo>
                  <a:cubicBezTo>
                    <a:pt x="232" y="108"/>
                    <a:pt x="232" y="108"/>
                    <a:pt x="232" y="108"/>
                  </a:cubicBezTo>
                  <a:cubicBezTo>
                    <a:pt x="231" y="108"/>
                    <a:pt x="231" y="108"/>
                    <a:pt x="231" y="108"/>
                  </a:cubicBezTo>
                  <a:cubicBezTo>
                    <a:pt x="230" y="108"/>
                    <a:pt x="230" y="108"/>
                    <a:pt x="230" y="108"/>
                  </a:cubicBezTo>
                  <a:cubicBezTo>
                    <a:pt x="230" y="108"/>
                    <a:pt x="230" y="108"/>
                    <a:pt x="230" y="108"/>
                  </a:cubicBezTo>
                  <a:cubicBezTo>
                    <a:pt x="229" y="108"/>
                    <a:pt x="229" y="108"/>
                    <a:pt x="229" y="108"/>
                  </a:cubicBezTo>
                  <a:cubicBezTo>
                    <a:pt x="229" y="108"/>
                    <a:pt x="229" y="108"/>
                    <a:pt x="229" y="108"/>
                  </a:cubicBezTo>
                  <a:cubicBezTo>
                    <a:pt x="229" y="108"/>
                    <a:pt x="229" y="108"/>
                    <a:pt x="229" y="108"/>
                  </a:cubicBezTo>
                  <a:cubicBezTo>
                    <a:pt x="231" y="108"/>
                    <a:pt x="231" y="108"/>
                    <a:pt x="231" y="108"/>
                  </a:cubicBezTo>
                  <a:cubicBezTo>
                    <a:pt x="231" y="109"/>
                    <a:pt x="231" y="109"/>
                    <a:pt x="231" y="109"/>
                  </a:cubicBezTo>
                  <a:cubicBezTo>
                    <a:pt x="230" y="110"/>
                    <a:pt x="230" y="110"/>
                    <a:pt x="230" y="110"/>
                  </a:cubicBezTo>
                  <a:cubicBezTo>
                    <a:pt x="231" y="110"/>
                    <a:pt x="231" y="110"/>
                    <a:pt x="231" y="110"/>
                  </a:cubicBezTo>
                  <a:cubicBezTo>
                    <a:pt x="231" y="111"/>
                    <a:pt x="231" y="111"/>
                    <a:pt x="231" y="111"/>
                  </a:cubicBezTo>
                  <a:cubicBezTo>
                    <a:pt x="230" y="112"/>
                    <a:pt x="230" y="112"/>
                    <a:pt x="230" y="112"/>
                  </a:cubicBezTo>
                  <a:cubicBezTo>
                    <a:pt x="230" y="112"/>
                    <a:pt x="230" y="112"/>
                    <a:pt x="230" y="112"/>
                  </a:cubicBezTo>
                  <a:cubicBezTo>
                    <a:pt x="229" y="113"/>
                    <a:pt x="229" y="113"/>
                    <a:pt x="229" y="113"/>
                  </a:cubicBezTo>
                  <a:cubicBezTo>
                    <a:pt x="228" y="113"/>
                    <a:pt x="228" y="113"/>
                    <a:pt x="228" y="113"/>
                  </a:cubicBezTo>
                  <a:cubicBezTo>
                    <a:pt x="228" y="113"/>
                    <a:pt x="228" y="113"/>
                    <a:pt x="228" y="113"/>
                  </a:cubicBezTo>
                  <a:cubicBezTo>
                    <a:pt x="227" y="114"/>
                    <a:pt x="227" y="114"/>
                    <a:pt x="227" y="114"/>
                  </a:cubicBezTo>
                  <a:cubicBezTo>
                    <a:pt x="227" y="114"/>
                    <a:pt x="227" y="114"/>
                    <a:pt x="227" y="114"/>
                  </a:cubicBezTo>
                  <a:cubicBezTo>
                    <a:pt x="226" y="114"/>
                    <a:pt x="226" y="114"/>
                    <a:pt x="226" y="114"/>
                  </a:cubicBezTo>
                  <a:cubicBezTo>
                    <a:pt x="226" y="115"/>
                    <a:pt x="226" y="115"/>
                    <a:pt x="226" y="115"/>
                  </a:cubicBezTo>
                  <a:cubicBezTo>
                    <a:pt x="226" y="115"/>
                    <a:pt x="226" y="115"/>
                    <a:pt x="226" y="115"/>
                  </a:cubicBezTo>
                  <a:close/>
                  <a:moveTo>
                    <a:pt x="280" y="119"/>
                  </a:moveTo>
                  <a:cubicBezTo>
                    <a:pt x="279" y="118"/>
                    <a:pt x="279" y="118"/>
                    <a:pt x="279" y="118"/>
                  </a:cubicBezTo>
                  <a:cubicBezTo>
                    <a:pt x="278" y="118"/>
                    <a:pt x="278" y="118"/>
                    <a:pt x="278" y="118"/>
                  </a:cubicBezTo>
                  <a:cubicBezTo>
                    <a:pt x="278" y="117"/>
                    <a:pt x="278" y="117"/>
                    <a:pt x="278" y="117"/>
                  </a:cubicBezTo>
                  <a:cubicBezTo>
                    <a:pt x="277" y="117"/>
                    <a:pt x="277" y="117"/>
                    <a:pt x="277" y="117"/>
                  </a:cubicBezTo>
                  <a:cubicBezTo>
                    <a:pt x="277" y="116"/>
                    <a:pt x="277" y="116"/>
                    <a:pt x="277" y="116"/>
                  </a:cubicBezTo>
                  <a:cubicBezTo>
                    <a:pt x="277" y="115"/>
                    <a:pt x="277" y="115"/>
                    <a:pt x="277" y="115"/>
                  </a:cubicBezTo>
                  <a:cubicBezTo>
                    <a:pt x="278" y="114"/>
                    <a:pt x="278" y="114"/>
                    <a:pt x="278" y="114"/>
                  </a:cubicBezTo>
                  <a:cubicBezTo>
                    <a:pt x="278" y="114"/>
                    <a:pt x="278" y="114"/>
                    <a:pt x="278" y="114"/>
                  </a:cubicBezTo>
                  <a:cubicBezTo>
                    <a:pt x="278" y="113"/>
                    <a:pt x="278" y="113"/>
                    <a:pt x="278" y="113"/>
                  </a:cubicBezTo>
                  <a:cubicBezTo>
                    <a:pt x="278" y="113"/>
                    <a:pt x="278" y="113"/>
                    <a:pt x="278" y="113"/>
                  </a:cubicBezTo>
                  <a:cubicBezTo>
                    <a:pt x="277" y="112"/>
                    <a:pt x="277" y="112"/>
                    <a:pt x="277" y="112"/>
                  </a:cubicBezTo>
                  <a:cubicBezTo>
                    <a:pt x="277" y="112"/>
                    <a:pt x="277" y="112"/>
                    <a:pt x="277" y="112"/>
                  </a:cubicBezTo>
                  <a:cubicBezTo>
                    <a:pt x="277" y="110"/>
                    <a:pt x="277" y="110"/>
                    <a:pt x="277" y="110"/>
                  </a:cubicBezTo>
                  <a:cubicBezTo>
                    <a:pt x="278" y="110"/>
                    <a:pt x="278" y="110"/>
                    <a:pt x="278" y="110"/>
                  </a:cubicBezTo>
                  <a:cubicBezTo>
                    <a:pt x="278" y="110"/>
                    <a:pt x="278" y="110"/>
                    <a:pt x="278" y="110"/>
                  </a:cubicBezTo>
                  <a:cubicBezTo>
                    <a:pt x="278" y="109"/>
                    <a:pt x="278" y="109"/>
                    <a:pt x="278" y="109"/>
                  </a:cubicBezTo>
                  <a:cubicBezTo>
                    <a:pt x="279" y="108"/>
                    <a:pt x="279" y="108"/>
                    <a:pt x="279" y="108"/>
                  </a:cubicBezTo>
                  <a:cubicBezTo>
                    <a:pt x="279" y="107"/>
                    <a:pt x="279" y="107"/>
                    <a:pt x="279" y="107"/>
                  </a:cubicBezTo>
                  <a:cubicBezTo>
                    <a:pt x="280" y="107"/>
                    <a:pt x="280" y="107"/>
                    <a:pt x="280" y="107"/>
                  </a:cubicBezTo>
                  <a:cubicBezTo>
                    <a:pt x="280" y="108"/>
                    <a:pt x="280" y="108"/>
                    <a:pt x="280" y="108"/>
                  </a:cubicBezTo>
                  <a:cubicBezTo>
                    <a:pt x="280" y="108"/>
                    <a:pt x="280" y="108"/>
                    <a:pt x="280" y="108"/>
                  </a:cubicBezTo>
                  <a:cubicBezTo>
                    <a:pt x="282" y="109"/>
                    <a:pt x="282" y="109"/>
                    <a:pt x="282" y="109"/>
                  </a:cubicBezTo>
                  <a:cubicBezTo>
                    <a:pt x="283" y="109"/>
                    <a:pt x="283" y="109"/>
                    <a:pt x="283" y="109"/>
                  </a:cubicBezTo>
                  <a:cubicBezTo>
                    <a:pt x="284" y="110"/>
                    <a:pt x="284" y="110"/>
                    <a:pt x="284" y="110"/>
                  </a:cubicBezTo>
                  <a:cubicBezTo>
                    <a:pt x="284" y="109"/>
                    <a:pt x="284" y="109"/>
                    <a:pt x="284" y="109"/>
                  </a:cubicBezTo>
                  <a:cubicBezTo>
                    <a:pt x="286" y="110"/>
                    <a:pt x="286" y="110"/>
                    <a:pt x="286" y="110"/>
                  </a:cubicBezTo>
                  <a:cubicBezTo>
                    <a:pt x="287" y="110"/>
                    <a:pt x="287" y="110"/>
                    <a:pt x="287" y="110"/>
                  </a:cubicBezTo>
                  <a:cubicBezTo>
                    <a:pt x="287" y="110"/>
                    <a:pt x="287" y="110"/>
                    <a:pt x="287" y="110"/>
                  </a:cubicBezTo>
                  <a:cubicBezTo>
                    <a:pt x="288" y="111"/>
                    <a:pt x="288" y="111"/>
                    <a:pt x="288" y="111"/>
                  </a:cubicBezTo>
                  <a:cubicBezTo>
                    <a:pt x="289" y="112"/>
                    <a:pt x="289" y="112"/>
                    <a:pt x="289" y="112"/>
                  </a:cubicBezTo>
                  <a:cubicBezTo>
                    <a:pt x="289" y="112"/>
                    <a:pt x="289" y="112"/>
                    <a:pt x="289" y="112"/>
                  </a:cubicBezTo>
                  <a:cubicBezTo>
                    <a:pt x="289" y="113"/>
                    <a:pt x="289" y="113"/>
                    <a:pt x="289" y="113"/>
                  </a:cubicBezTo>
                  <a:cubicBezTo>
                    <a:pt x="289" y="114"/>
                    <a:pt x="289" y="114"/>
                    <a:pt x="289" y="114"/>
                  </a:cubicBezTo>
                  <a:cubicBezTo>
                    <a:pt x="290" y="114"/>
                    <a:pt x="290" y="114"/>
                    <a:pt x="290" y="114"/>
                  </a:cubicBezTo>
                  <a:cubicBezTo>
                    <a:pt x="290" y="115"/>
                    <a:pt x="290" y="115"/>
                    <a:pt x="290" y="115"/>
                  </a:cubicBezTo>
                  <a:cubicBezTo>
                    <a:pt x="290" y="115"/>
                    <a:pt x="290" y="115"/>
                    <a:pt x="290" y="115"/>
                  </a:cubicBezTo>
                  <a:cubicBezTo>
                    <a:pt x="290" y="116"/>
                    <a:pt x="290" y="116"/>
                    <a:pt x="290" y="116"/>
                  </a:cubicBezTo>
                  <a:cubicBezTo>
                    <a:pt x="290" y="117"/>
                    <a:pt x="290" y="117"/>
                    <a:pt x="290" y="117"/>
                  </a:cubicBezTo>
                  <a:cubicBezTo>
                    <a:pt x="290" y="117"/>
                    <a:pt x="290" y="117"/>
                    <a:pt x="290" y="117"/>
                  </a:cubicBezTo>
                  <a:cubicBezTo>
                    <a:pt x="290" y="118"/>
                    <a:pt x="290" y="118"/>
                    <a:pt x="290" y="118"/>
                  </a:cubicBezTo>
                  <a:cubicBezTo>
                    <a:pt x="291" y="118"/>
                    <a:pt x="291" y="118"/>
                    <a:pt x="291" y="118"/>
                  </a:cubicBezTo>
                  <a:cubicBezTo>
                    <a:pt x="291" y="119"/>
                    <a:pt x="291" y="119"/>
                    <a:pt x="291" y="119"/>
                  </a:cubicBezTo>
                  <a:cubicBezTo>
                    <a:pt x="290" y="119"/>
                    <a:pt x="290" y="119"/>
                    <a:pt x="290" y="119"/>
                  </a:cubicBezTo>
                  <a:cubicBezTo>
                    <a:pt x="290" y="119"/>
                    <a:pt x="290" y="119"/>
                    <a:pt x="290" y="119"/>
                  </a:cubicBezTo>
                  <a:cubicBezTo>
                    <a:pt x="288" y="119"/>
                    <a:pt x="288" y="119"/>
                    <a:pt x="288" y="119"/>
                  </a:cubicBezTo>
                  <a:cubicBezTo>
                    <a:pt x="288" y="119"/>
                    <a:pt x="288" y="119"/>
                    <a:pt x="288" y="119"/>
                  </a:cubicBezTo>
                  <a:cubicBezTo>
                    <a:pt x="286" y="118"/>
                    <a:pt x="286" y="118"/>
                    <a:pt x="286" y="118"/>
                  </a:cubicBezTo>
                  <a:cubicBezTo>
                    <a:pt x="286" y="118"/>
                    <a:pt x="286" y="118"/>
                    <a:pt x="286" y="118"/>
                  </a:cubicBezTo>
                  <a:cubicBezTo>
                    <a:pt x="285" y="118"/>
                    <a:pt x="285" y="118"/>
                    <a:pt x="285" y="118"/>
                  </a:cubicBezTo>
                  <a:cubicBezTo>
                    <a:pt x="284" y="118"/>
                    <a:pt x="284" y="118"/>
                    <a:pt x="284" y="118"/>
                  </a:cubicBezTo>
                  <a:cubicBezTo>
                    <a:pt x="284" y="117"/>
                    <a:pt x="284" y="117"/>
                    <a:pt x="284" y="117"/>
                  </a:cubicBezTo>
                  <a:cubicBezTo>
                    <a:pt x="282" y="118"/>
                    <a:pt x="282" y="118"/>
                    <a:pt x="282" y="118"/>
                  </a:cubicBezTo>
                  <a:cubicBezTo>
                    <a:pt x="282" y="118"/>
                    <a:pt x="282" y="118"/>
                    <a:pt x="282" y="118"/>
                  </a:cubicBezTo>
                  <a:cubicBezTo>
                    <a:pt x="281" y="119"/>
                    <a:pt x="281" y="119"/>
                    <a:pt x="281" y="119"/>
                  </a:cubicBezTo>
                  <a:cubicBezTo>
                    <a:pt x="280" y="119"/>
                    <a:pt x="280" y="119"/>
                    <a:pt x="280" y="119"/>
                  </a:cubicBezTo>
                  <a:close/>
                  <a:moveTo>
                    <a:pt x="275" y="120"/>
                  </a:moveTo>
                  <a:cubicBezTo>
                    <a:pt x="275" y="119"/>
                    <a:pt x="275" y="119"/>
                    <a:pt x="275" y="119"/>
                  </a:cubicBezTo>
                  <a:cubicBezTo>
                    <a:pt x="275" y="119"/>
                    <a:pt x="275" y="119"/>
                    <a:pt x="275" y="119"/>
                  </a:cubicBezTo>
                  <a:cubicBezTo>
                    <a:pt x="276" y="119"/>
                    <a:pt x="276" y="119"/>
                    <a:pt x="276" y="119"/>
                  </a:cubicBezTo>
                  <a:cubicBezTo>
                    <a:pt x="276" y="119"/>
                    <a:pt x="276" y="119"/>
                    <a:pt x="276" y="119"/>
                  </a:cubicBezTo>
                  <a:cubicBezTo>
                    <a:pt x="275" y="120"/>
                    <a:pt x="275" y="120"/>
                    <a:pt x="275" y="120"/>
                  </a:cubicBezTo>
                  <a:close/>
                  <a:moveTo>
                    <a:pt x="276" y="121"/>
                  </a:moveTo>
                  <a:cubicBezTo>
                    <a:pt x="276" y="120"/>
                    <a:pt x="276" y="120"/>
                    <a:pt x="276" y="120"/>
                  </a:cubicBezTo>
                  <a:cubicBezTo>
                    <a:pt x="276" y="120"/>
                    <a:pt x="276" y="120"/>
                    <a:pt x="276" y="120"/>
                  </a:cubicBezTo>
                  <a:cubicBezTo>
                    <a:pt x="277" y="120"/>
                    <a:pt x="277" y="120"/>
                    <a:pt x="277" y="120"/>
                  </a:cubicBezTo>
                  <a:cubicBezTo>
                    <a:pt x="277" y="120"/>
                    <a:pt x="277" y="120"/>
                    <a:pt x="277" y="120"/>
                  </a:cubicBezTo>
                  <a:cubicBezTo>
                    <a:pt x="276" y="121"/>
                    <a:pt x="276" y="121"/>
                    <a:pt x="276" y="121"/>
                  </a:cubicBezTo>
                  <a:close/>
                  <a:moveTo>
                    <a:pt x="279" y="121"/>
                  </a:moveTo>
                  <a:cubicBezTo>
                    <a:pt x="278" y="120"/>
                    <a:pt x="278" y="120"/>
                    <a:pt x="278" y="120"/>
                  </a:cubicBezTo>
                  <a:cubicBezTo>
                    <a:pt x="278" y="120"/>
                    <a:pt x="278" y="120"/>
                    <a:pt x="278" y="120"/>
                  </a:cubicBezTo>
                  <a:cubicBezTo>
                    <a:pt x="278" y="120"/>
                    <a:pt x="278" y="120"/>
                    <a:pt x="278" y="120"/>
                  </a:cubicBezTo>
                  <a:cubicBezTo>
                    <a:pt x="279" y="120"/>
                    <a:pt x="279" y="120"/>
                    <a:pt x="279" y="120"/>
                  </a:cubicBezTo>
                  <a:cubicBezTo>
                    <a:pt x="279" y="121"/>
                    <a:pt x="279" y="121"/>
                    <a:pt x="279" y="121"/>
                  </a:cubicBezTo>
                  <a:close/>
                  <a:moveTo>
                    <a:pt x="224" y="138"/>
                  </a:moveTo>
                  <a:cubicBezTo>
                    <a:pt x="224" y="137"/>
                    <a:pt x="224" y="137"/>
                    <a:pt x="224" y="137"/>
                  </a:cubicBezTo>
                  <a:cubicBezTo>
                    <a:pt x="224" y="137"/>
                    <a:pt x="224" y="137"/>
                    <a:pt x="224" y="137"/>
                  </a:cubicBezTo>
                  <a:cubicBezTo>
                    <a:pt x="224" y="137"/>
                    <a:pt x="224" y="137"/>
                    <a:pt x="224" y="137"/>
                  </a:cubicBezTo>
                  <a:cubicBezTo>
                    <a:pt x="225" y="137"/>
                    <a:pt x="225" y="137"/>
                    <a:pt x="225" y="137"/>
                  </a:cubicBezTo>
                  <a:cubicBezTo>
                    <a:pt x="225" y="137"/>
                    <a:pt x="225" y="137"/>
                    <a:pt x="225" y="137"/>
                  </a:cubicBezTo>
                  <a:cubicBezTo>
                    <a:pt x="224" y="137"/>
                    <a:pt x="224" y="137"/>
                    <a:pt x="224" y="137"/>
                  </a:cubicBezTo>
                  <a:cubicBezTo>
                    <a:pt x="224" y="138"/>
                    <a:pt x="224" y="138"/>
                    <a:pt x="224" y="138"/>
                  </a:cubicBezTo>
                  <a:close/>
                  <a:moveTo>
                    <a:pt x="226" y="142"/>
                  </a:moveTo>
                  <a:cubicBezTo>
                    <a:pt x="226" y="143"/>
                    <a:pt x="226" y="143"/>
                    <a:pt x="226" y="143"/>
                  </a:cubicBezTo>
                  <a:cubicBezTo>
                    <a:pt x="227" y="142"/>
                    <a:pt x="227" y="142"/>
                    <a:pt x="227" y="142"/>
                  </a:cubicBezTo>
                  <a:cubicBezTo>
                    <a:pt x="227" y="142"/>
                    <a:pt x="227" y="142"/>
                    <a:pt x="227" y="142"/>
                  </a:cubicBezTo>
                  <a:cubicBezTo>
                    <a:pt x="227" y="141"/>
                    <a:pt x="227" y="141"/>
                    <a:pt x="227" y="141"/>
                  </a:cubicBezTo>
                  <a:cubicBezTo>
                    <a:pt x="227" y="141"/>
                    <a:pt x="227" y="141"/>
                    <a:pt x="227" y="141"/>
                  </a:cubicBezTo>
                  <a:cubicBezTo>
                    <a:pt x="226" y="142"/>
                    <a:pt x="226" y="142"/>
                    <a:pt x="226" y="142"/>
                  </a:cubicBezTo>
                  <a:close/>
                  <a:moveTo>
                    <a:pt x="226" y="142"/>
                  </a:moveTo>
                  <a:cubicBezTo>
                    <a:pt x="225" y="142"/>
                    <a:pt x="225" y="142"/>
                    <a:pt x="225" y="142"/>
                  </a:cubicBezTo>
                  <a:cubicBezTo>
                    <a:pt x="226" y="143"/>
                    <a:pt x="226" y="143"/>
                    <a:pt x="226" y="143"/>
                  </a:cubicBezTo>
                  <a:cubicBezTo>
                    <a:pt x="226" y="143"/>
                    <a:pt x="226" y="143"/>
                    <a:pt x="226" y="143"/>
                  </a:cubicBezTo>
                  <a:cubicBezTo>
                    <a:pt x="226" y="143"/>
                    <a:pt x="226" y="143"/>
                    <a:pt x="226" y="143"/>
                  </a:cubicBezTo>
                  <a:cubicBezTo>
                    <a:pt x="226" y="143"/>
                    <a:pt x="226" y="143"/>
                    <a:pt x="226" y="143"/>
                  </a:cubicBezTo>
                  <a:cubicBezTo>
                    <a:pt x="226" y="142"/>
                    <a:pt x="226" y="142"/>
                    <a:pt x="226" y="142"/>
                  </a:cubicBezTo>
                  <a:cubicBezTo>
                    <a:pt x="226" y="141"/>
                    <a:pt x="226" y="141"/>
                    <a:pt x="226" y="141"/>
                  </a:cubicBezTo>
                  <a:cubicBezTo>
                    <a:pt x="226" y="142"/>
                    <a:pt x="226" y="142"/>
                    <a:pt x="226" y="142"/>
                  </a:cubicBezTo>
                  <a:close/>
                  <a:moveTo>
                    <a:pt x="243" y="139"/>
                  </a:moveTo>
                  <a:cubicBezTo>
                    <a:pt x="242" y="139"/>
                    <a:pt x="242" y="139"/>
                    <a:pt x="242" y="139"/>
                  </a:cubicBezTo>
                  <a:cubicBezTo>
                    <a:pt x="242" y="138"/>
                    <a:pt x="242" y="138"/>
                    <a:pt x="242" y="138"/>
                  </a:cubicBezTo>
                  <a:cubicBezTo>
                    <a:pt x="241" y="138"/>
                    <a:pt x="241" y="138"/>
                    <a:pt x="241" y="138"/>
                  </a:cubicBezTo>
                  <a:cubicBezTo>
                    <a:pt x="241" y="138"/>
                    <a:pt x="241" y="138"/>
                    <a:pt x="241" y="138"/>
                  </a:cubicBezTo>
                  <a:cubicBezTo>
                    <a:pt x="241" y="138"/>
                    <a:pt x="241" y="138"/>
                    <a:pt x="241" y="138"/>
                  </a:cubicBezTo>
                  <a:cubicBezTo>
                    <a:pt x="240" y="138"/>
                    <a:pt x="240" y="138"/>
                    <a:pt x="240" y="138"/>
                  </a:cubicBezTo>
                  <a:cubicBezTo>
                    <a:pt x="240" y="137"/>
                    <a:pt x="240" y="137"/>
                    <a:pt x="240" y="137"/>
                  </a:cubicBezTo>
                  <a:cubicBezTo>
                    <a:pt x="241" y="137"/>
                    <a:pt x="241" y="137"/>
                    <a:pt x="241" y="137"/>
                  </a:cubicBezTo>
                  <a:cubicBezTo>
                    <a:pt x="241" y="137"/>
                    <a:pt x="241" y="137"/>
                    <a:pt x="241" y="137"/>
                  </a:cubicBezTo>
                  <a:cubicBezTo>
                    <a:pt x="242" y="137"/>
                    <a:pt x="242" y="137"/>
                    <a:pt x="242" y="137"/>
                  </a:cubicBezTo>
                  <a:cubicBezTo>
                    <a:pt x="242" y="137"/>
                    <a:pt x="242" y="137"/>
                    <a:pt x="242" y="137"/>
                  </a:cubicBezTo>
                  <a:cubicBezTo>
                    <a:pt x="243" y="138"/>
                    <a:pt x="243" y="138"/>
                    <a:pt x="243" y="138"/>
                  </a:cubicBezTo>
                  <a:cubicBezTo>
                    <a:pt x="243" y="138"/>
                    <a:pt x="243" y="138"/>
                    <a:pt x="243" y="138"/>
                  </a:cubicBezTo>
                  <a:cubicBezTo>
                    <a:pt x="243" y="139"/>
                    <a:pt x="243" y="139"/>
                    <a:pt x="243" y="139"/>
                  </a:cubicBezTo>
                  <a:cubicBezTo>
                    <a:pt x="243" y="139"/>
                    <a:pt x="243" y="139"/>
                    <a:pt x="243" y="139"/>
                  </a:cubicBezTo>
                  <a:close/>
                  <a:moveTo>
                    <a:pt x="252" y="142"/>
                  </a:moveTo>
                  <a:cubicBezTo>
                    <a:pt x="252" y="142"/>
                    <a:pt x="252" y="142"/>
                    <a:pt x="252" y="142"/>
                  </a:cubicBezTo>
                  <a:cubicBezTo>
                    <a:pt x="251" y="142"/>
                    <a:pt x="251" y="142"/>
                    <a:pt x="251" y="142"/>
                  </a:cubicBezTo>
                  <a:cubicBezTo>
                    <a:pt x="252" y="142"/>
                    <a:pt x="252" y="142"/>
                    <a:pt x="252" y="142"/>
                  </a:cubicBezTo>
                  <a:cubicBezTo>
                    <a:pt x="252" y="142"/>
                    <a:pt x="252" y="142"/>
                    <a:pt x="252" y="142"/>
                  </a:cubicBezTo>
                  <a:cubicBezTo>
                    <a:pt x="253" y="142"/>
                    <a:pt x="253" y="142"/>
                    <a:pt x="253" y="142"/>
                  </a:cubicBezTo>
                  <a:cubicBezTo>
                    <a:pt x="252" y="142"/>
                    <a:pt x="252" y="142"/>
                    <a:pt x="252" y="142"/>
                  </a:cubicBezTo>
                  <a:close/>
                  <a:moveTo>
                    <a:pt x="253" y="142"/>
                  </a:moveTo>
                  <a:cubicBezTo>
                    <a:pt x="254" y="143"/>
                    <a:pt x="254" y="143"/>
                    <a:pt x="254" y="143"/>
                  </a:cubicBezTo>
                  <a:cubicBezTo>
                    <a:pt x="254" y="142"/>
                    <a:pt x="254" y="142"/>
                    <a:pt x="254" y="142"/>
                  </a:cubicBezTo>
                  <a:cubicBezTo>
                    <a:pt x="253" y="142"/>
                    <a:pt x="253" y="142"/>
                    <a:pt x="253" y="142"/>
                  </a:cubicBezTo>
                  <a:close/>
                  <a:moveTo>
                    <a:pt x="255" y="143"/>
                  </a:moveTo>
                  <a:cubicBezTo>
                    <a:pt x="255" y="143"/>
                    <a:pt x="255" y="143"/>
                    <a:pt x="255" y="143"/>
                  </a:cubicBezTo>
                  <a:cubicBezTo>
                    <a:pt x="256" y="143"/>
                    <a:pt x="256" y="143"/>
                    <a:pt x="256" y="143"/>
                  </a:cubicBezTo>
                  <a:cubicBezTo>
                    <a:pt x="256" y="143"/>
                    <a:pt x="256" y="143"/>
                    <a:pt x="256" y="143"/>
                  </a:cubicBezTo>
                  <a:cubicBezTo>
                    <a:pt x="256" y="143"/>
                    <a:pt x="256" y="143"/>
                    <a:pt x="256" y="143"/>
                  </a:cubicBezTo>
                  <a:cubicBezTo>
                    <a:pt x="255" y="143"/>
                    <a:pt x="255" y="143"/>
                    <a:pt x="255" y="143"/>
                  </a:cubicBezTo>
                  <a:cubicBezTo>
                    <a:pt x="255" y="142"/>
                    <a:pt x="255" y="142"/>
                    <a:pt x="255" y="142"/>
                  </a:cubicBezTo>
                  <a:cubicBezTo>
                    <a:pt x="255" y="142"/>
                    <a:pt x="255" y="142"/>
                    <a:pt x="255" y="142"/>
                  </a:cubicBezTo>
                  <a:cubicBezTo>
                    <a:pt x="254" y="143"/>
                    <a:pt x="254" y="143"/>
                    <a:pt x="254" y="143"/>
                  </a:cubicBezTo>
                  <a:cubicBezTo>
                    <a:pt x="255" y="143"/>
                    <a:pt x="255" y="143"/>
                    <a:pt x="255" y="143"/>
                  </a:cubicBezTo>
                  <a:close/>
                  <a:moveTo>
                    <a:pt x="265" y="155"/>
                  </a:moveTo>
                  <a:cubicBezTo>
                    <a:pt x="265" y="155"/>
                    <a:pt x="265" y="155"/>
                    <a:pt x="265" y="155"/>
                  </a:cubicBezTo>
                  <a:cubicBezTo>
                    <a:pt x="265" y="155"/>
                    <a:pt x="265" y="155"/>
                    <a:pt x="265" y="155"/>
                  </a:cubicBezTo>
                  <a:cubicBezTo>
                    <a:pt x="265" y="154"/>
                    <a:pt x="265" y="154"/>
                    <a:pt x="265" y="154"/>
                  </a:cubicBezTo>
                  <a:cubicBezTo>
                    <a:pt x="265" y="154"/>
                    <a:pt x="265" y="154"/>
                    <a:pt x="265" y="154"/>
                  </a:cubicBezTo>
                  <a:cubicBezTo>
                    <a:pt x="266" y="154"/>
                    <a:pt x="266" y="154"/>
                    <a:pt x="266" y="154"/>
                  </a:cubicBezTo>
                  <a:cubicBezTo>
                    <a:pt x="266" y="155"/>
                    <a:pt x="266" y="155"/>
                    <a:pt x="266" y="155"/>
                  </a:cubicBezTo>
                  <a:cubicBezTo>
                    <a:pt x="266" y="155"/>
                    <a:pt x="266" y="155"/>
                    <a:pt x="266" y="155"/>
                  </a:cubicBezTo>
                  <a:cubicBezTo>
                    <a:pt x="265" y="155"/>
                    <a:pt x="265" y="155"/>
                    <a:pt x="265" y="155"/>
                  </a:cubicBezTo>
                  <a:close/>
                  <a:moveTo>
                    <a:pt x="264" y="158"/>
                  </a:moveTo>
                  <a:cubicBezTo>
                    <a:pt x="264" y="157"/>
                    <a:pt x="264" y="157"/>
                    <a:pt x="264" y="157"/>
                  </a:cubicBezTo>
                  <a:cubicBezTo>
                    <a:pt x="264" y="156"/>
                    <a:pt x="264" y="156"/>
                    <a:pt x="264" y="156"/>
                  </a:cubicBezTo>
                  <a:cubicBezTo>
                    <a:pt x="264" y="156"/>
                    <a:pt x="264" y="156"/>
                    <a:pt x="264" y="156"/>
                  </a:cubicBezTo>
                  <a:cubicBezTo>
                    <a:pt x="265" y="156"/>
                    <a:pt x="265" y="156"/>
                    <a:pt x="265" y="156"/>
                  </a:cubicBezTo>
                  <a:cubicBezTo>
                    <a:pt x="265" y="157"/>
                    <a:pt x="265" y="157"/>
                    <a:pt x="265" y="157"/>
                  </a:cubicBezTo>
                  <a:cubicBezTo>
                    <a:pt x="265" y="157"/>
                    <a:pt x="265" y="157"/>
                    <a:pt x="265" y="157"/>
                  </a:cubicBezTo>
                  <a:cubicBezTo>
                    <a:pt x="264" y="158"/>
                    <a:pt x="264" y="158"/>
                    <a:pt x="264" y="158"/>
                  </a:cubicBezTo>
                  <a:cubicBezTo>
                    <a:pt x="264" y="158"/>
                    <a:pt x="264" y="158"/>
                    <a:pt x="264" y="158"/>
                  </a:cubicBezTo>
                  <a:close/>
                  <a:moveTo>
                    <a:pt x="258" y="146"/>
                  </a:moveTo>
                  <a:cubicBezTo>
                    <a:pt x="258" y="145"/>
                    <a:pt x="258" y="145"/>
                    <a:pt x="258" y="145"/>
                  </a:cubicBezTo>
                  <a:cubicBezTo>
                    <a:pt x="258" y="145"/>
                    <a:pt x="258" y="145"/>
                    <a:pt x="258" y="145"/>
                  </a:cubicBezTo>
                  <a:cubicBezTo>
                    <a:pt x="258" y="146"/>
                    <a:pt x="258" y="146"/>
                    <a:pt x="258" y="146"/>
                  </a:cubicBezTo>
                  <a:close/>
                  <a:moveTo>
                    <a:pt x="257" y="146"/>
                  </a:moveTo>
                  <a:cubicBezTo>
                    <a:pt x="256" y="145"/>
                    <a:pt x="256" y="145"/>
                    <a:pt x="256" y="145"/>
                  </a:cubicBezTo>
                  <a:cubicBezTo>
                    <a:pt x="257" y="145"/>
                    <a:pt x="257" y="145"/>
                    <a:pt x="257" y="145"/>
                  </a:cubicBezTo>
                  <a:cubicBezTo>
                    <a:pt x="257" y="146"/>
                    <a:pt x="257" y="146"/>
                    <a:pt x="257" y="146"/>
                  </a:cubicBezTo>
                  <a:cubicBezTo>
                    <a:pt x="257" y="146"/>
                    <a:pt x="257" y="146"/>
                    <a:pt x="257" y="146"/>
                  </a:cubicBezTo>
                  <a:close/>
                  <a:moveTo>
                    <a:pt x="257" y="146"/>
                  </a:moveTo>
                  <a:cubicBezTo>
                    <a:pt x="257" y="147"/>
                    <a:pt x="257" y="147"/>
                    <a:pt x="257" y="147"/>
                  </a:cubicBezTo>
                  <a:cubicBezTo>
                    <a:pt x="258" y="147"/>
                    <a:pt x="258" y="147"/>
                    <a:pt x="258" y="147"/>
                  </a:cubicBezTo>
                  <a:cubicBezTo>
                    <a:pt x="258" y="147"/>
                    <a:pt x="258" y="147"/>
                    <a:pt x="258" y="147"/>
                  </a:cubicBezTo>
                  <a:cubicBezTo>
                    <a:pt x="258" y="146"/>
                    <a:pt x="258" y="146"/>
                    <a:pt x="258" y="146"/>
                  </a:cubicBezTo>
                  <a:cubicBezTo>
                    <a:pt x="258" y="146"/>
                    <a:pt x="258" y="146"/>
                    <a:pt x="258" y="146"/>
                  </a:cubicBezTo>
                  <a:cubicBezTo>
                    <a:pt x="257" y="146"/>
                    <a:pt x="257" y="146"/>
                    <a:pt x="257" y="146"/>
                  </a:cubicBezTo>
                  <a:cubicBezTo>
                    <a:pt x="257" y="146"/>
                    <a:pt x="257" y="146"/>
                    <a:pt x="257" y="146"/>
                  </a:cubicBezTo>
                  <a:close/>
                  <a:moveTo>
                    <a:pt x="263" y="144"/>
                  </a:moveTo>
                  <a:cubicBezTo>
                    <a:pt x="263" y="144"/>
                    <a:pt x="263" y="144"/>
                    <a:pt x="263" y="144"/>
                  </a:cubicBezTo>
                  <a:cubicBezTo>
                    <a:pt x="264" y="145"/>
                    <a:pt x="264" y="145"/>
                    <a:pt x="264" y="145"/>
                  </a:cubicBezTo>
                  <a:cubicBezTo>
                    <a:pt x="264" y="145"/>
                    <a:pt x="264" y="145"/>
                    <a:pt x="264" y="145"/>
                  </a:cubicBezTo>
                  <a:cubicBezTo>
                    <a:pt x="264" y="145"/>
                    <a:pt x="264" y="145"/>
                    <a:pt x="264" y="145"/>
                  </a:cubicBezTo>
                  <a:cubicBezTo>
                    <a:pt x="264" y="146"/>
                    <a:pt x="264" y="146"/>
                    <a:pt x="264" y="146"/>
                  </a:cubicBezTo>
                  <a:cubicBezTo>
                    <a:pt x="264" y="146"/>
                    <a:pt x="264" y="146"/>
                    <a:pt x="264" y="146"/>
                  </a:cubicBezTo>
                  <a:cubicBezTo>
                    <a:pt x="264" y="145"/>
                    <a:pt x="264" y="145"/>
                    <a:pt x="264" y="145"/>
                  </a:cubicBezTo>
                  <a:cubicBezTo>
                    <a:pt x="265" y="145"/>
                    <a:pt x="265" y="145"/>
                    <a:pt x="265" y="145"/>
                  </a:cubicBezTo>
                  <a:cubicBezTo>
                    <a:pt x="266" y="145"/>
                    <a:pt x="266" y="145"/>
                    <a:pt x="266" y="145"/>
                  </a:cubicBezTo>
                  <a:cubicBezTo>
                    <a:pt x="266" y="145"/>
                    <a:pt x="266" y="145"/>
                    <a:pt x="266" y="145"/>
                  </a:cubicBezTo>
                  <a:cubicBezTo>
                    <a:pt x="266" y="145"/>
                    <a:pt x="266" y="145"/>
                    <a:pt x="266" y="145"/>
                  </a:cubicBezTo>
                  <a:cubicBezTo>
                    <a:pt x="266" y="144"/>
                    <a:pt x="266" y="144"/>
                    <a:pt x="266" y="144"/>
                  </a:cubicBezTo>
                  <a:cubicBezTo>
                    <a:pt x="265" y="144"/>
                    <a:pt x="265" y="144"/>
                    <a:pt x="265" y="144"/>
                  </a:cubicBezTo>
                  <a:cubicBezTo>
                    <a:pt x="264" y="144"/>
                    <a:pt x="264" y="144"/>
                    <a:pt x="264" y="144"/>
                  </a:cubicBezTo>
                  <a:cubicBezTo>
                    <a:pt x="264" y="143"/>
                    <a:pt x="264" y="143"/>
                    <a:pt x="264" y="143"/>
                  </a:cubicBezTo>
                  <a:cubicBezTo>
                    <a:pt x="263" y="144"/>
                    <a:pt x="263" y="144"/>
                    <a:pt x="263" y="144"/>
                  </a:cubicBezTo>
                  <a:cubicBezTo>
                    <a:pt x="263" y="144"/>
                    <a:pt x="263" y="144"/>
                    <a:pt x="263" y="144"/>
                  </a:cubicBezTo>
                  <a:close/>
                  <a:moveTo>
                    <a:pt x="273" y="144"/>
                  </a:moveTo>
                  <a:cubicBezTo>
                    <a:pt x="273" y="143"/>
                    <a:pt x="273" y="143"/>
                    <a:pt x="273" y="143"/>
                  </a:cubicBezTo>
                  <a:cubicBezTo>
                    <a:pt x="273" y="143"/>
                    <a:pt x="273" y="143"/>
                    <a:pt x="273" y="143"/>
                  </a:cubicBezTo>
                  <a:cubicBezTo>
                    <a:pt x="273" y="144"/>
                    <a:pt x="273" y="144"/>
                    <a:pt x="273" y="144"/>
                  </a:cubicBezTo>
                  <a:cubicBezTo>
                    <a:pt x="273" y="144"/>
                    <a:pt x="273" y="144"/>
                    <a:pt x="273" y="144"/>
                  </a:cubicBezTo>
                  <a:close/>
                  <a:moveTo>
                    <a:pt x="269" y="147"/>
                  </a:moveTo>
                  <a:cubicBezTo>
                    <a:pt x="270" y="147"/>
                    <a:pt x="270" y="147"/>
                    <a:pt x="270" y="147"/>
                  </a:cubicBezTo>
                  <a:cubicBezTo>
                    <a:pt x="270" y="146"/>
                    <a:pt x="270" y="146"/>
                    <a:pt x="270" y="146"/>
                  </a:cubicBezTo>
                  <a:cubicBezTo>
                    <a:pt x="271" y="146"/>
                    <a:pt x="271" y="146"/>
                    <a:pt x="271" y="146"/>
                  </a:cubicBezTo>
                  <a:cubicBezTo>
                    <a:pt x="271" y="146"/>
                    <a:pt x="271" y="146"/>
                    <a:pt x="271" y="146"/>
                  </a:cubicBezTo>
                  <a:cubicBezTo>
                    <a:pt x="272" y="146"/>
                    <a:pt x="272" y="146"/>
                    <a:pt x="272" y="146"/>
                  </a:cubicBezTo>
                  <a:cubicBezTo>
                    <a:pt x="272" y="146"/>
                    <a:pt x="272" y="146"/>
                    <a:pt x="272" y="146"/>
                  </a:cubicBezTo>
                  <a:cubicBezTo>
                    <a:pt x="272" y="146"/>
                    <a:pt x="272" y="146"/>
                    <a:pt x="272" y="146"/>
                  </a:cubicBezTo>
                  <a:cubicBezTo>
                    <a:pt x="271" y="147"/>
                    <a:pt x="271" y="147"/>
                    <a:pt x="271" y="147"/>
                  </a:cubicBezTo>
                  <a:cubicBezTo>
                    <a:pt x="270" y="147"/>
                    <a:pt x="270" y="147"/>
                    <a:pt x="270" y="147"/>
                  </a:cubicBezTo>
                  <a:cubicBezTo>
                    <a:pt x="270" y="147"/>
                    <a:pt x="270" y="147"/>
                    <a:pt x="270" y="147"/>
                  </a:cubicBezTo>
                  <a:cubicBezTo>
                    <a:pt x="269" y="147"/>
                    <a:pt x="269" y="147"/>
                    <a:pt x="269" y="147"/>
                  </a:cubicBezTo>
                  <a:close/>
                  <a:moveTo>
                    <a:pt x="266" y="152"/>
                  </a:moveTo>
                  <a:cubicBezTo>
                    <a:pt x="268" y="151"/>
                    <a:pt x="268" y="151"/>
                    <a:pt x="268" y="151"/>
                  </a:cubicBezTo>
                  <a:cubicBezTo>
                    <a:pt x="268" y="150"/>
                    <a:pt x="268" y="150"/>
                    <a:pt x="268" y="150"/>
                  </a:cubicBezTo>
                  <a:cubicBezTo>
                    <a:pt x="268" y="150"/>
                    <a:pt x="268" y="150"/>
                    <a:pt x="268" y="150"/>
                  </a:cubicBezTo>
                  <a:cubicBezTo>
                    <a:pt x="269" y="150"/>
                    <a:pt x="269" y="150"/>
                    <a:pt x="269" y="150"/>
                  </a:cubicBezTo>
                  <a:cubicBezTo>
                    <a:pt x="270" y="149"/>
                    <a:pt x="270" y="149"/>
                    <a:pt x="270" y="149"/>
                  </a:cubicBezTo>
                  <a:cubicBezTo>
                    <a:pt x="270" y="148"/>
                    <a:pt x="270" y="148"/>
                    <a:pt x="270" y="148"/>
                  </a:cubicBezTo>
                  <a:cubicBezTo>
                    <a:pt x="269" y="148"/>
                    <a:pt x="269" y="148"/>
                    <a:pt x="269" y="148"/>
                  </a:cubicBezTo>
                  <a:cubicBezTo>
                    <a:pt x="269" y="148"/>
                    <a:pt x="269" y="148"/>
                    <a:pt x="269" y="148"/>
                  </a:cubicBezTo>
                  <a:cubicBezTo>
                    <a:pt x="269" y="149"/>
                    <a:pt x="269" y="149"/>
                    <a:pt x="269" y="149"/>
                  </a:cubicBezTo>
                  <a:cubicBezTo>
                    <a:pt x="268" y="149"/>
                    <a:pt x="268" y="149"/>
                    <a:pt x="268" y="149"/>
                  </a:cubicBezTo>
                  <a:cubicBezTo>
                    <a:pt x="267" y="150"/>
                    <a:pt x="267" y="150"/>
                    <a:pt x="267" y="150"/>
                  </a:cubicBezTo>
                  <a:cubicBezTo>
                    <a:pt x="267" y="150"/>
                    <a:pt x="267" y="150"/>
                    <a:pt x="267" y="150"/>
                  </a:cubicBezTo>
                  <a:cubicBezTo>
                    <a:pt x="266" y="150"/>
                    <a:pt x="266" y="150"/>
                    <a:pt x="266" y="150"/>
                  </a:cubicBezTo>
                  <a:cubicBezTo>
                    <a:pt x="265" y="150"/>
                    <a:pt x="265" y="150"/>
                    <a:pt x="265" y="150"/>
                  </a:cubicBezTo>
                  <a:cubicBezTo>
                    <a:pt x="265" y="151"/>
                    <a:pt x="265" y="151"/>
                    <a:pt x="265" y="151"/>
                  </a:cubicBezTo>
                  <a:cubicBezTo>
                    <a:pt x="264" y="151"/>
                    <a:pt x="264" y="151"/>
                    <a:pt x="264" y="151"/>
                  </a:cubicBezTo>
                  <a:cubicBezTo>
                    <a:pt x="264" y="152"/>
                    <a:pt x="264" y="152"/>
                    <a:pt x="264" y="152"/>
                  </a:cubicBezTo>
                  <a:cubicBezTo>
                    <a:pt x="265" y="152"/>
                    <a:pt x="265" y="152"/>
                    <a:pt x="265" y="152"/>
                  </a:cubicBezTo>
                  <a:cubicBezTo>
                    <a:pt x="265" y="152"/>
                    <a:pt x="265" y="152"/>
                    <a:pt x="265" y="152"/>
                  </a:cubicBezTo>
                  <a:cubicBezTo>
                    <a:pt x="266" y="152"/>
                    <a:pt x="266" y="152"/>
                    <a:pt x="266" y="152"/>
                  </a:cubicBezTo>
                  <a:close/>
                  <a:moveTo>
                    <a:pt x="273" y="152"/>
                  </a:moveTo>
                  <a:cubicBezTo>
                    <a:pt x="273" y="150"/>
                    <a:pt x="273" y="150"/>
                    <a:pt x="273" y="150"/>
                  </a:cubicBezTo>
                  <a:cubicBezTo>
                    <a:pt x="273" y="150"/>
                    <a:pt x="273" y="150"/>
                    <a:pt x="273" y="150"/>
                  </a:cubicBezTo>
                  <a:cubicBezTo>
                    <a:pt x="274" y="149"/>
                    <a:pt x="274" y="149"/>
                    <a:pt x="274" y="149"/>
                  </a:cubicBezTo>
                  <a:cubicBezTo>
                    <a:pt x="274" y="149"/>
                    <a:pt x="274" y="149"/>
                    <a:pt x="274" y="149"/>
                  </a:cubicBezTo>
                  <a:cubicBezTo>
                    <a:pt x="275" y="149"/>
                    <a:pt x="275" y="149"/>
                    <a:pt x="275" y="149"/>
                  </a:cubicBezTo>
                  <a:cubicBezTo>
                    <a:pt x="275" y="150"/>
                    <a:pt x="275" y="150"/>
                    <a:pt x="275" y="150"/>
                  </a:cubicBezTo>
                  <a:cubicBezTo>
                    <a:pt x="275" y="151"/>
                    <a:pt x="275" y="151"/>
                    <a:pt x="275" y="151"/>
                  </a:cubicBezTo>
                  <a:cubicBezTo>
                    <a:pt x="274" y="151"/>
                    <a:pt x="274" y="151"/>
                    <a:pt x="274" y="151"/>
                  </a:cubicBezTo>
                  <a:cubicBezTo>
                    <a:pt x="274" y="152"/>
                    <a:pt x="274" y="152"/>
                    <a:pt x="274" y="152"/>
                  </a:cubicBezTo>
                  <a:cubicBezTo>
                    <a:pt x="273" y="152"/>
                    <a:pt x="273" y="152"/>
                    <a:pt x="273" y="152"/>
                  </a:cubicBezTo>
                  <a:close/>
                  <a:moveTo>
                    <a:pt x="279" y="158"/>
                  </a:moveTo>
                  <a:cubicBezTo>
                    <a:pt x="279" y="157"/>
                    <a:pt x="279" y="157"/>
                    <a:pt x="279" y="157"/>
                  </a:cubicBezTo>
                  <a:cubicBezTo>
                    <a:pt x="279" y="156"/>
                    <a:pt x="279" y="156"/>
                    <a:pt x="279" y="156"/>
                  </a:cubicBezTo>
                  <a:cubicBezTo>
                    <a:pt x="278" y="155"/>
                    <a:pt x="278" y="155"/>
                    <a:pt x="278" y="155"/>
                  </a:cubicBezTo>
                  <a:cubicBezTo>
                    <a:pt x="278" y="155"/>
                    <a:pt x="278" y="155"/>
                    <a:pt x="278" y="155"/>
                  </a:cubicBezTo>
                  <a:cubicBezTo>
                    <a:pt x="278" y="156"/>
                    <a:pt x="278" y="156"/>
                    <a:pt x="278" y="156"/>
                  </a:cubicBezTo>
                  <a:cubicBezTo>
                    <a:pt x="278" y="157"/>
                    <a:pt x="278" y="157"/>
                    <a:pt x="278" y="157"/>
                  </a:cubicBezTo>
                  <a:cubicBezTo>
                    <a:pt x="278" y="158"/>
                    <a:pt x="278" y="158"/>
                    <a:pt x="278" y="158"/>
                  </a:cubicBezTo>
                  <a:cubicBezTo>
                    <a:pt x="278" y="158"/>
                    <a:pt x="278" y="158"/>
                    <a:pt x="278" y="158"/>
                  </a:cubicBezTo>
                  <a:cubicBezTo>
                    <a:pt x="278" y="158"/>
                    <a:pt x="278" y="158"/>
                    <a:pt x="278" y="158"/>
                  </a:cubicBezTo>
                  <a:cubicBezTo>
                    <a:pt x="279" y="158"/>
                    <a:pt x="279" y="158"/>
                    <a:pt x="279" y="158"/>
                  </a:cubicBezTo>
                  <a:cubicBezTo>
                    <a:pt x="279" y="158"/>
                    <a:pt x="279" y="158"/>
                    <a:pt x="279" y="158"/>
                  </a:cubicBezTo>
                  <a:close/>
                  <a:moveTo>
                    <a:pt x="280" y="157"/>
                  </a:moveTo>
                  <a:cubicBezTo>
                    <a:pt x="279" y="157"/>
                    <a:pt x="279" y="157"/>
                    <a:pt x="279" y="157"/>
                  </a:cubicBezTo>
                  <a:cubicBezTo>
                    <a:pt x="280" y="156"/>
                    <a:pt x="280" y="156"/>
                    <a:pt x="280" y="156"/>
                  </a:cubicBezTo>
                  <a:cubicBezTo>
                    <a:pt x="280" y="157"/>
                    <a:pt x="280" y="157"/>
                    <a:pt x="280" y="157"/>
                  </a:cubicBezTo>
                  <a:cubicBezTo>
                    <a:pt x="280" y="157"/>
                    <a:pt x="280" y="157"/>
                    <a:pt x="280" y="157"/>
                  </a:cubicBezTo>
                  <a:cubicBezTo>
                    <a:pt x="280" y="158"/>
                    <a:pt x="280" y="158"/>
                    <a:pt x="280" y="158"/>
                  </a:cubicBezTo>
                  <a:cubicBezTo>
                    <a:pt x="280" y="157"/>
                    <a:pt x="280" y="157"/>
                    <a:pt x="280" y="157"/>
                  </a:cubicBezTo>
                  <a:close/>
                  <a:moveTo>
                    <a:pt x="281" y="159"/>
                  </a:moveTo>
                  <a:cubicBezTo>
                    <a:pt x="280" y="159"/>
                    <a:pt x="280" y="159"/>
                    <a:pt x="280" y="159"/>
                  </a:cubicBezTo>
                  <a:cubicBezTo>
                    <a:pt x="281" y="158"/>
                    <a:pt x="281" y="158"/>
                    <a:pt x="281" y="158"/>
                  </a:cubicBezTo>
                  <a:cubicBezTo>
                    <a:pt x="281" y="158"/>
                    <a:pt x="281" y="158"/>
                    <a:pt x="281" y="158"/>
                  </a:cubicBezTo>
                  <a:cubicBezTo>
                    <a:pt x="281" y="159"/>
                    <a:pt x="281" y="159"/>
                    <a:pt x="281" y="159"/>
                  </a:cubicBezTo>
                  <a:cubicBezTo>
                    <a:pt x="281" y="159"/>
                    <a:pt x="281" y="159"/>
                    <a:pt x="281" y="159"/>
                  </a:cubicBezTo>
                  <a:close/>
                  <a:moveTo>
                    <a:pt x="278" y="161"/>
                  </a:moveTo>
                  <a:cubicBezTo>
                    <a:pt x="278" y="161"/>
                    <a:pt x="278" y="161"/>
                    <a:pt x="278" y="161"/>
                  </a:cubicBezTo>
                  <a:cubicBezTo>
                    <a:pt x="278" y="162"/>
                    <a:pt x="278" y="162"/>
                    <a:pt x="278" y="162"/>
                  </a:cubicBezTo>
                  <a:cubicBezTo>
                    <a:pt x="278" y="163"/>
                    <a:pt x="278" y="163"/>
                    <a:pt x="278" y="163"/>
                  </a:cubicBezTo>
                  <a:cubicBezTo>
                    <a:pt x="278" y="163"/>
                    <a:pt x="278" y="163"/>
                    <a:pt x="278" y="163"/>
                  </a:cubicBezTo>
                  <a:cubicBezTo>
                    <a:pt x="279" y="163"/>
                    <a:pt x="279" y="163"/>
                    <a:pt x="279" y="163"/>
                  </a:cubicBezTo>
                  <a:cubicBezTo>
                    <a:pt x="280" y="163"/>
                    <a:pt x="280" y="163"/>
                    <a:pt x="280" y="163"/>
                  </a:cubicBezTo>
                  <a:cubicBezTo>
                    <a:pt x="280" y="163"/>
                    <a:pt x="280" y="163"/>
                    <a:pt x="280" y="163"/>
                  </a:cubicBezTo>
                  <a:cubicBezTo>
                    <a:pt x="281" y="163"/>
                    <a:pt x="281" y="163"/>
                    <a:pt x="281" y="163"/>
                  </a:cubicBezTo>
                  <a:cubicBezTo>
                    <a:pt x="282" y="163"/>
                    <a:pt x="282" y="163"/>
                    <a:pt x="282" y="163"/>
                  </a:cubicBezTo>
                  <a:cubicBezTo>
                    <a:pt x="282" y="163"/>
                    <a:pt x="282" y="163"/>
                    <a:pt x="282" y="163"/>
                  </a:cubicBezTo>
                  <a:cubicBezTo>
                    <a:pt x="282" y="162"/>
                    <a:pt x="282" y="162"/>
                    <a:pt x="282" y="162"/>
                  </a:cubicBezTo>
                  <a:cubicBezTo>
                    <a:pt x="282" y="162"/>
                    <a:pt x="282" y="162"/>
                    <a:pt x="282" y="162"/>
                  </a:cubicBezTo>
                  <a:cubicBezTo>
                    <a:pt x="281" y="161"/>
                    <a:pt x="281" y="161"/>
                    <a:pt x="281" y="161"/>
                  </a:cubicBezTo>
                  <a:cubicBezTo>
                    <a:pt x="281" y="161"/>
                    <a:pt x="281" y="161"/>
                    <a:pt x="281" y="161"/>
                  </a:cubicBezTo>
                  <a:cubicBezTo>
                    <a:pt x="280" y="161"/>
                    <a:pt x="280" y="161"/>
                    <a:pt x="280" y="161"/>
                  </a:cubicBezTo>
                  <a:cubicBezTo>
                    <a:pt x="280" y="161"/>
                    <a:pt x="280" y="161"/>
                    <a:pt x="280" y="161"/>
                  </a:cubicBezTo>
                  <a:cubicBezTo>
                    <a:pt x="280" y="161"/>
                    <a:pt x="280" y="161"/>
                    <a:pt x="280" y="161"/>
                  </a:cubicBezTo>
                  <a:cubicBezTo>
                    <a:pt x="280" y="160"/>
                    <a:pt x="280" y="160"/>
                    <a:pt x="280" y="160"/>
                  </a:cubicBezTo>
                  <a:cubicBezTo>
                    <a:pt x="279" y="160"/>
                    <a:pt x="279" y="160"/>
                    <a:pt x="279" y="160"/>
                  </a:cubicBezTo>
                  <a:cubicBezTo>
                    <a:pt x="279" y="161"/>
                    <a:pt x="279" y="161"/>
                    <a:pt x="279" y="161"/>
                  </a:cubicBezTo>
                  <a:cubicBezTo>
                    <a:pt x="278" y="161"/>
                    <a:pt x="278" y="161"/>
                    <a:pt x="278" y="161"/>
                  </a:cubicBezTo>
                  <a:cubicBezTo>
                    <a:pt x="278" y="161"/>
                    <a:pt x="278" y="161"/>
                    <a:pt x="278" y="161"/>
                  </a:cubicBezTo>
                  <a:close/>
                  <a:moveTo>
                    <a:pt x="255" y="190"/>
                  </a:moveTo>
                  <a:cubicBezTo>
                    <a:pt x="256" y="190"/>
                    <a:pt x="256" y="190"/>
                    <a:pt x="256" y="190"/>
                  </a:cubicBezTo>
                  <a:cubicBezTo>
                    <a:pt x="256" y="190"/>
                    <a:pt x="256" y="190"/>
                    <a:pt x="256" y="190"/>
                  </a:cubicBezTo>
                  <a:cubicBezTo>
                    <a:pt x="256" y="190"/>
                    <a:pt x="256" y="190"/>
                    <a:pt x="256" y="190"/>
                  </a:cubicBezTo>
                  <a:cubicBezTo>
                    <a:pt x="255" y="190"/>
                    <a:pt x="255" y="190"/>
                    <a:pt x="255" y="190"/>
                  </a:cubicBezTo>
                  <a:cubicBezTo>
                    <a:pt x="255" y="190"/>
                    <a:pt x="255" y="190"/>
                    <a:pt x="255" y="190"/>
                  </a:cubicBezTo>
                  <a:close/>
                  <a:moveTo>
                    <a:pt x="242" y="171"/>
                  </a:moveTo>
                  <a:cubicBezTo>
                    <a:pt x="242" y="171"/>
                    <a:pt x="242" y="171"/>
                    <a:pt x="242" y="171"/>
                  </a:cubicBezTo>
                  <a:cubicBezTo>
                    <a:pt x="243" y="171"/>
                    <a:pt x="243" y="171"/>
                    <a:pt x="243" y="171"/>
                  </a:cubicBezTo>
                  <a:cubicBezTo>
                    <a:pt x="243" y="171"/>
                    <a:pt x="243" y="171"/>
                    <a:pt x="243" y="171"/>
                  </a:cubicBezTo>
                  <a:cubicBezTo>
                    <a:pt x="242" y="171"/>
                    <a:pt x="242" y="171"/>
                    <a:pt x="242" y="171"/>
                  </a:cubicBezTo>
                  <a:cubicBezTo>
                    <a:pt x="242" y="171"/>
                    <a:pt x="242" y="171"/>
                    <a:pt x="242" y="171"/>
                  </a:cubicBezTo>
                  <a:cubicBezTo>
                    <a:pt x="242" y="171"/>
                    <a:pt x="242" y="171"/>
                    <a:pt x="242" y="171"/>
                  </a:cubicBezTo>
                  <a:close/>
                  <a:moveTo>
                    <a:pt x="239" y="175"/>
                  </a:moveTo>
                  <a:cubicBezTo>
                    <a:pt x="239" y="175"/>
                    <a:pt x="239" y="175"/>
                    <a:pt x="239" y="175"/>
                  </a:cubicBezTo>
                  <a:cubicBezTo>
                    <a:pt x="238" y="174"/>
                    <a:pt x="238" y="174"/>
                    <a:pt x="238" y="174"/>
                  </a:cubicBezTo>
                  <a:cubicBezTo>
                    <a:pt x="237" y="174"/>
                    <a:pt x="237" y="174"/>
                    <a:pt x="237" y="174"/>
                  </a:cubicBezTo>
                  <a:cubicBezTo>
                    <a:pt x="238" y="173"/>
                    <a:pt x="238" y="173"/>
                    <a:pt x="238" y="173"/>
                  </a:cubicBezTo>
                  <a:cubicBezTo>
                    <a:pt x="237" y="173"/>
                    <a:pt x="237" y="173"/>
                    <a:pt x="237" y="173"/>
                  </a:cubicBezTo>
                  <a:cubicBezTo>
                    <a:pt x="237" y="172"/>
                    <a:pt x="237" y="172"/>
                    <a:pt x="237" y="172"/>
                  </a:cubicBezTo>
                  <a:cubicBezTo>
                    <a:pt x="237" y="171"/>
                    <a:pt x="237" y="171"/>
                    <a:pt x="237" y="171"/>
                  </a:cubicBezTo>
                  <a:cubicBezTo>
                    <a:pt x="237" y="171"/>
                    <a:pt x="237" y="171"/>
                    <a:pt x="237" y="171"/>
                  </a:cubicBezTo>
                  <a:cubicBezTo>
                    <a:pt x="237" y="172"/>
                    <a:pt x="237" y="172"/>
                    <a:pt x="237" y="172"/>
                  </a:cubicBezTo>
                  <a:cubicBezTo>
                    <a:pt x="238" y="172"/>
                    <a:pt x="238" y="172"/>
                    <a:pt x="238" y="172"/>
                  </a:cubicBezTo>
                  <a:cubicBezTo>
                    <a:pt x="238" y="172"/>
                    <a:pt x="238" y="172"/>
                    <a:pt x="238" y="172"/>
                  </a:cubicBezTo>
                  <a:cubicBezTo>
                    <a:pt x="239" y="173"/>
                    <a:pt x="239" y="173"/>
                    <a:pt x="239" y="173"/>
                  </a:cubicBezTo>
                  <a:cubicBezTo>
                    <a:pt x="239" y="174"/>
                    <a:pt x="239" y="174"/>
                    <a:pt x="239" y="174"/>
                  </a:cubicBezTo>
                  <a:cubicBezTo>
                    <a:pt x="240" y="174"/>
                    <a:pt x="240" y="174"/>
                    <a:pt x="240" y="174"/>
                  </a:cubicBezTo>
                  <a:cubicBezTo>
                    <a:pt x="240" y="174"/>
                    <a:pt x="240" y="174"/>
                    <a:pt x="240" y="174"/>
                  </a:cubicBezTo>
                  <a:cubicBezTo>
                    <a:pt x="240" y="175"/>
                    <a:pt x="240" y="175"/>
                    <a:pt x="240" y="175"/>
                  </a:cubicBezTo>
                  <a:cubicBezTo>
                    <a:pt x="239" y="175"/>
                    <a:pt x="239" y="175"/>
                    <a:pt x="239" y="175"/>
                  </a:cubicBezTo>
                  <a:cubicBezTo>
                    <a:pt x="239" y="175"/>
                    <a:pt x="239" y="175"/>
                    <a:pt x="239" y="175"/>
                  </a:cubicBezTo>
                  <a:close/>
                  <a:moveTo>
                    <a:pt x="234" y="175"/>
                  </a:moveTo>
                  <a:cubicBezTo>
                    <a:pt x="234" y="174"/>
                    <a:pt x="234" y="174"/>
                    <a:pt x="234" y="174"/>
                  </a:cubicBezTo>
                  <a:cubicBezTo>
                    <a:pt x="234" y="174"/>
                    <a:pt x="234" y="174"/>
                    <a:pt x="234" y="174"/>
                  </a:cubicBezTo>
                  <a:cubicBezTo>
                    <a:pt x="234" y="173"/>
                    <a:pt x="234" y="173"/>
                    <a:pt x="234" y="173"/>
                  </a:cubicBezTo>
                  <a:cubicBezTo>
                    <a:pt x="234" y="172"/>
                    <a:pt x="234" y="172"/>
                    <a:pt x="234" y="172"/>
                  </a:cubicBezTo>
                  <a:cubicBezTo>
                    <a:pt x="234" y="171"/>
                    <a:pt x="234" y="171"/>
                    <a:pt x="234" y="171"/>
                  </a:cubicBezTo>
                  <a:cubicBezTo>
                    <a:pt x="234" y="171"/>
                    <a:pt x="234" y="171"/>
                    <a:pt x="234" y="171"/>
                  </a:cubicBezTo>
                  <a:cubicBezTo>
                    <a:pt x="235" y="172"/>
                    <a:pt x="235" y="172"/>
                    <a:pt x="235" y="172"/>
                  </a:cubicBezTo>
                  <a:cubicBezTo>
                    <a:pt x="234" y="172"/>
                    <a:pt x="234" y="172"/>
                    <a:pt x="234" y="172"/>
                  </a:cubicBezTo>
                  <a:cubicBezTo>
                    <a:pt x="234" y="173"/>
                    <a:pt x="234" y="173"/>
                    <a:pt x="234" y="173"/>
                  </a:cubicBezTo>
                  <a:cubicBezTo>
                    <a:pt x="235" y="173"/>
                    <a:pt x="235" y="173"/>
                    <a:pt x="235" y="173"/>
                  </a:cubicBezTo>
                  <a:cubicBezTo>
                    <a:pt x="234" y="175"/>
                    <a:pt x="234" y="175"/>
                    <a:pt x="234" y="175"/>
                  </a:cubicBezTo>
                  <a:cubicBezTo>
                    <a:pt x="234" y="175"/>
                    <a:pt x="234" y="175"/>
                    <a:pt x="234" y="175"/>
                  </a:cubicBezTo>
                  <a:close/>
                  <a:moveTo>
                    <a:pt x="233" y="156"/>
                  </a:moveTo>
                  <a:cubicBezTo>
                    <a:pt x="233" y="157"/>
                    <a:pt x="233" y="157"/>
                    <a:pt x="233" y="157"/>
                  </a:cubicBezTo>
                  <a:cubicBezTo>
                    <a:pt x="233" y="157"/>
                    <a:pt x="233" y="157"/>
                    <a:pt x="233" y="157"/>
                  </a:cubicBezTo>
                  <a:cubicBezTo>
                    <a:pt x="234" y="157"/>
                    <a:pt x="234" y="157"/>
                    <a:pt x="234" y="157"/>
                  </a:cubicBezTo>
                  <a:cubicBezTo>
                    <a:pt x="235" y="156"/>
                    <a:pt x="235" y="156"/>
                    <a:pt x="235" y="156"/>
                  </a:cubicBezTo>
                  <a:cubicBezTo>
                    <a:pt x="235" y="156"/>
                    <a:pt x="235" y="156"/>
                    <a:pt x="235" y="156"/>
                  </a:cubicBezTo>
                  <a:cubicBezTo>
                    <a:pt x="234" y="156"/>
                    <a:pt x="234" y="156"/>
                    <a:pt x="234" y="156"/>
                  </a:cubicBezTo>
                  <a:cubicBezTo>
                    <a:pt x="233" y="156"/>
                    <a:pt x="233" y="156"/>
                    <a:pt x="233" y="156"/>
                  </a:cubicBezTo>
                  <a:close/>
                  <a:moveTo>
                    <a:pt x="233" y="156"/>
                  </a:moveTo>
                  <a:cubicBezTo>
                    <a:pt x="234" y="155"/>
                    <a:pt x="234" y="155"/>
                    <a:pt x="234" y="155"/>
                  </a:cubicBezTo>
                  <a:cubicBezTo>
                    <a:pt x="234" y="154"/>
                    <a:pt x="234" y="154"/>
                    <a:pt x="234" y="154"/>
                  </a:cubicBezTo>
                  <a:cubicBezTo>
                    <a:pt x="235" y="153"/>
                    <a:pt x="235" y="153"/>
                    <a:pt x="235" y="153"/>
                  </a:cubicBezTo>
                  <a:cubicBezTo>
                    <a:pt x="235" y="153"/>
                    <a:pt x="235" y="153"/>
                    <a:pt x="235" y="153"/>
                  </a:cubicBezTo>
                  <a:cubicBezTo>
                    <a:pt x="236" y="153"/>
                    <a:pt x="236" y="153"/>
                    <a:pt x="236" y="153"/>
                  </a:cubicBezTo>
                  <a:cubicBezTo>
                    <a:pt x="236" y="154"/>
                    <a:pt x="236" y="154"/>
                    <a:pt x="236" y="154"/>
                  </a:cubicBezTo>
                  <a:cubicBezTo>
                    <a:pt x="235" y="155"/>
                    <a:pt x="235" y="155"/>
                    <a:pt x="235" y="155"/>
                  </a:cubicBezTo>
                  <a:cubicBezTo>
                    <a:pt x="235" y="155"/>
                    <a:pt x="235" y="155"/>
                    <a:pt x="235" y="155"/>
                  </a:cubicBezTo>
                  <a:cubicBezTo>
                    <a:pt x="235" y="156"/>
                    <a:pt x="235" y="156"/>
                    <a:pt x="235" y="156"/>
                  </a:cubicBezTo>
                  <a:cubicBezTo>
                    <a:pt x="233" y="156"/>
                    <a:pt x="233" y="156"/>
                    <a:pt x="233" y="156"/>
                  </a:cubicBezTo>
                  <a:close/>
                  <a:moveTo>
                    <a:pt x="191" y="148"/>
                  </a:moveTo>
                  <a:cubicBezTo>
                    <a:pt x="191" y="147"/>
                    <a:pt x="191" y="147"/>
                    <a:pt x="191" y="147"/>
                  </a:cubicBezTo>
                  <a:cubicBezTo>
                    <a:pt x="191" y="147"/>
                    <a:pt x="191" y="147"/>
                    <a:pt x="191" y="147"/>
                  </a:cubicBezTo>
                  <a:cubicBezTo>
                    <a:pt x="191" y="147"/>
                    <a:pt x="191" y="147"/>
                    <a:pt x="191" y="147"/>
                  </a:cubicBezTo>
                  <a:cubicBezTo>
                    <a:pt x="191" y="147"/>
                    <a:pt x="191" y="147"/>
                    <a:pt x="191" y="147"/>
                  </a:cubicBezTo>
                  <a:cubicBezTo>
                    <a:pt x="191" y="148"/>
                    <a:pt x="191" y="148"/>
                    <a:pt x="191" y="148"/>
                  </a:cubicBezTo>
                  <a:close/>
                  <a:moveTo>
                    <a:pt x="155" y="138"/>
                  </a:moveTo>
                  <a:cubicBezTo>
                    <a:pt x="155" y="138"/>
                    <a:pt x="155" y="138"/>
                    <a:pt x="155" y="138"/>
                  </a:cubicBezTo>
                  <a:cubicBezTo>
                    <a:pt x="156" y="138"/>
                    <a:pt x="156" y="138"/>
                    <a:pt x="156" y="138"/>
                  </a:cubicBezTo>
                  <a:cubicBezTo>
                    <a:pt x="155" y="138"/>
                    <a:pt x="155" y="138"/>
                    <a:pt x="155" y="138"/>
                  </a:cubicBezTo>
                  <a:cubicBezTo>
                    <a:pt x="155" y="138"/>
                    <a:pt x="155" y="138"/>
                    <a:pt x="155" y="138"/>
                  </a:cubicBezTo>
                  <a:close/>
                  <a:moveTo>
                    <a:pt x="152" y="140"/>
                  </a:moveTo>
                  <a:cubicBezTo>
                    <a:pt x="153" y="140"/>
                    <a:pt x="153" y="140"/>
                    <a:pt x="153" y="140"/>
                  </a:cubicBezTo>
                  <a:cubicBezTo>
                    <a:pt x="152" y="139"/>
                    <a:pt x="152" y="139"/>
                    <a:pt x="152" y="139"/>
                  </a:cubicBezTo>
                  <a:cubicBezTo>
                    <a:pt x="152" y="139"/>
                    <a:pt x="152" y="139"/>
                    <a:pt x="152" y="139"/>
                  </a:cubicBezTo>
                  <a:cubicBezTo>
                    <a:pt x="152" y="140"/>
                    <a:pt x="152" y="140"/>
                    <a:pt x="152" y="140"/>
                  </a:cubicBezTo>
                  <a:close/>
                  <a:moveTo>
                    <a:pt x="153" y="142"/>
                  </a:moveTo>
                  <a:cubicBezTo>
                    <a:pt x="153" y="142"/>
                    <a:pt x="153" y="142"/>
                    <a:pt x="153" y="142"/>
                  </a:cubicBezTo>
                  <a:cubicBezTo>
                    <a:pt x="153" y="142"/>
                    <a:pt x="153" y="142"/>
                    <a:pt x="153" y="142"/>
                  </a:cubicBezTo>
                  <a:cubicBezTo>
                    <a:pt x="153" y="142"/>
                    <a:pt x="153" y="142"/>
                    <a:pt x="153" y="142"/>
                  </a:cubicBezTo>
                  <a:cubicBezTo>
                    <a:pt x="153" y="142"/>
                    <a:pt x="153" y="142"/>
                    <a:pt x="153" y="142"/>
                  </a:cubicBezTo>
                  <a:close/>
                  <a:moveTo>
                    <a:pt x="153" y="143"/>
                  </a:moveTo>
                  <a:cubicBezTo>
                    <a:pt x="152" y="142"/>
                    <a:pt x="152" y="142"/>
                    <a:pt x="152" y="142"/>
                  </a:cubicBezTo>
                  <a:cubicBezTo>
                    <a:pt x="152" y="142"/>
                    <a:pt x="152" y="142"/>
                    <a:pt x="152" y="142"/>
                  </a:cubicBezTo>
                  <a:cubicBezTo>
                    <a:pt x="152" y="143"/>
                    <a:pt x="152" y="143"/>
                    <a:pt x="152" y="143"/>
                  </a:cubicBezTo>
                  <a:cubicBezTo>
                    <a:pt x="153" y="143"/>
                    <a:pt x="153" y="143"/>
                    <a:pt x="153" y="143"/>
                  </a:cubicBezTo>
                  <a:close/>
                  <a:moveTo>
                    <a:pt x="154" y="145"/>
                  </a:moveTo>
                  <a:cubicBezTo>
                    <a:pt x="155" y="146"/>
                    <a:pt x="155" y="146"/>
                    <a:pt x="155" y="146"/>
                  </a:cubicBezTo>
                  <a:cubicBezTo>
                    <a:pt x="155" y="146"/>
                    <a:pt x="155" y="146"/>
                    <a:pt x="155" y="146"/>
                  </a:cubicBezTo>
                  <a:cubicBezTo>
                    <a:pt x="156" y="145"/>
                    <a:pt x="156" y="145"/>
                    <a:pt x="156" y="145"/>
                  </a:cubicBezTo>
                  <a:cubicBezTo>
                    <a:pt x="155" y="145"/>
                    <a:pt x="155" y="145"/>
                    <a:pt x="155" y="145"/>
                  </a:cubicBezTo>
                  <a:cubicBezTo>
                    <a:pt x="156" y="144"/>
                    <a:pt x="156" y="144"/>
                    <a:pt x="156" y="144"/>
                  </a:cubicBezTo>
                  <a:cubicBezTo>
                    <a:pt x="155" y="144"/>
                    <a:pt x="155" y="144"/>
                    <a:pt x="155" y="144"/>
                  </a:cubicBezTo>
                  <a:cubicBezTo>
                    <a:pt x="155" y="145"/>
                    <a:pt x="155" y="145"/>
                    <a:pt x="155" y="145"/>
                  </a:cubicBezTo>
                  <a:cubicBezTo>
                    <a:pt x="155" y="145"/>
                    <a:pt x="155" y="145"/>
                    <a:pt x="155" y="145"/>
                  </a:cubicBezTo>
                  <a:cubicBezTo>
                    <a:pt x="154" y="145"/>
                    <a:pt x="154" y="145"/>
                    <a:pt x="154" y="145"/>
                  </a:cubicBezTo>
                  <a:close/>
                  <a:moveTo>
                    <a:pt x="153" y="149"/>
                  </a:moveTo>
                  <a:cubicBezTo>
                    <a:pt x="153" y="148"/>
                    <a:pt x="153" y="148"/>
                    <a:pt x="153" y="148"/>
                  </a:cubicBezTo>
                  <a:cubicBezTo>
                    <a:pt x="153" y="148"/>
                    <a:pt x="153" y="148"/>
                    <a:pt x="153" y="148"/>
                  </a:cubicBezTo>
                  <a:cubicBezTo>
                    <a:pt x="153" y="147"/>
                    <a:pt x="153" y="147"/>
                    <a:pt x="153" y="147"/>
                  </a:cubicBezTo>
                  <a:cubicBezTo>
                    <a:pt x="154" y="146"/>
                    <a:pt x="154" y="146"/>
                    <a:pt x="154" y="146"/>
                  </a:cubicBezTo>
                  <a:cubicBezTo>
                    <a:pt x="154" y="147"/>
                    <a:pt x="154" y="147"/>
                    <a:pt x="154" y="147"/>
                  </a:cubicBezTo>
                  <a:cubicBezTo>
                    <a:pt x="154" y="147"/>
                    <a:pt x="154" y="147"/>
                    <a:pt x="154" y="147"/>
                  </a:cubicBezTo>
                  <a:cubicBezTo>
                    <a:pt x="154" y="148"/>
                    <a:pt x="154" y="148"/>
                    <a:pt x="154" y="148"/>
                  </a:cubicBezTo>
                  <a:cubicBezTo>
                    <a:pt x="154" y="148"/>
                    <a:pt x="154" y="148"/>
                    <a:pt x="154" y="148"/>
                  </a:cubicBezTo>
                  <a:cubicBezTo>
                    <a:pt x="154" y="149"/>
                    <a:pt x="154" y="149"/>
                    <a:pt x="154" y="149"/>
                  </a:cubicBezTo>
                  <a:cubicBezTo>
                    <a:pt x="154" y="149"/>
                    <a:pt x="154" y="149"/>
                    <a:pt x="154" y="149"/>
                  </a:cubicBezTo>
                  <a:cubicBezTo>
                    <a:pt x="154" y="149"/>
                    <a:pt x="154" y="149"/>
                    <a:pt x="154" y="149"/>
                  </a:cubicBezTo>
                  <a:cubicBezTo>
                    <a:pt x="153" y="149"/>
                    <a:pt x="153" y="149"/>
                    <a:pt x="153" y="149"/>
                  </a:cubicBezTo>
                  <a:close/>
                  <a:moveTo>
                    <a:pt x="186" y="131"/>
                  </a:moveTo>
                  <a:cubicBezTo>
                    <a:pt x="186" y="131"/>
                    <a:pt x="186" y="131"/>
                    <a:pt x="186" y="131"/>
                  </a:cubicBezTo>
                  <a:cubicBezTo>
                    <a:pt x="186" y="131"/>
                    <a:pt x="186" y="131"/>
                    <a:pt x="186" y="131"/>
                  </a:cubicBezTo>
                  <a:cubicBezTo>
                    <a:pt x="187" y="131"/>
                    <a:pt x="187" y="131"/>
                    <a:pt x="187" y="131"/>
                  </a:cubicBezTo>
                  <a:cubicBezTo>
                    <a:pt x="186" y="131"/>
                    <a:pt x="186" y="131"/>
                    <a:pt x="186" y="131"/>
                  </a:cubicBezTo>
                  <a:cubicBezTo>
                    <a:pt x="186" y="131"/>
                    <a:pt x="186" y="131"/>
                    <a:pt x="186" y="131"/>
                  </a:cubicBezTo>
                  <a:close/>
                  <a:moveTo>
                    <a:pt x="197" y="125"/>
                  </a:moveTo>
                  <a:cubicBezTo>
                    <a:pt x="197" y="124"/>
                    <a:pt x="197" y="124"/>
                    <a:pt x="197" y="124"/>
                  </a:cubicBezTo>
                  <a:cubicBezTo>
                    <a:pt x="197" y="124"/>
                    <a:pt x="197" y="124"/>
                    <a:pt x="197" y="124"/>
                  </a:cubicBezTo>
                  <a:cubicBezTo>
                    <a:pt x="197" y="123"/>
                    <a:pt x="197" y="123"/>
                    <a:pt x="197" y="123"/>
                  </a:cubicBezTo>
                  <a:cubicBezTo>
                    <a:pt x="197" y="123"/>
                    <a:pt x="197" y="123"/>
                    <a:pt x="197" y="123"/>
                  </a:cubicBezTo>
                  <a:cubicBezTo>
                    <a:pt x="198" y="123"/>
                    <a:pt x="198" y="123"/>
                    <a:pt x="198" y="123"/>
                  </a:cubicBezTo>
                  <a:cubicBezTo>
                    <a:pt x="198" y="123"/>
                    <a:pt x="198" y="123"/>
                    <a:pt x="198" y="123"/>
                  </a:cubicBezTo>
                  <a:cubicBezTo>
                    <a:pt x="198" y="124"/>
                    <a:pt x="198" y="124"/>
                    <a:pt x="198" y="124"/>
                  </a:cubicBezTo>
                  <a:cubicBezTo>
                    <a:pt x="198" y="124"/>
                    <a:pt x="198" y="124"/>
                    <a:pt x="198" y="124"/>
                  </a:cubicBezTo>
                  <a:cubicBezTo>
                    <a:pt x="197" y="125"/>
                    <a:pt x="197" y="125"/>
                    <a:pt x="197" y="125"/>
                  </a:cubicBezTo>
                  <a:cubicBezTo>
                    <a:pt x="197" y="125"/>
                    <a:pt x="197" y="125"/>
                    <a:pt x="197" y="125"/>
                  </a:cubicBezTo>
                  <a:close/>
                  <a:moveTo>
                    <a:pt x="185" y="137"/>
                  </a:moveTo>
                  <a:cubicBezTo>
                    <a:pt x="185" y="137"/>
                    <a:pt x="185" y="137"/>
                    <a:pt x="185" y="137"/>
                  </a:cubicBezTo>
                  <a:cubicBezTo>
                    <a:pt x="185" y="136"/>
                    <a:pt x="185" y="136"/>
                    <a:pt x="185" y="136"/>
                  </a:cubicBezTo>
                  <a:cubicBezTo>
                    <a:pt x="185" y="136"/>
                    <a:pt x="185" y="136"/>
                    <a:pt x="185" y="136"/>
                  </a:cubicBezTo>
                  <a:cubicBezTo>
                    <a:pt x="185" y="136"/>
                    <a:pt x="185" y="136"/>
                    <a:pt x="185" y="136"/>
                  </a:cubicBezTo>
                  <a:cubicBezTo>
                    <a:pt x="186" y="135"/>
                    <a:pt x="186" y="135"/>
                    <a:pt x="186" y="135"/>
                  </a:cubicBezTo>
                  <a:cubicBezTo>
                    <a:pt x="186" y="135"/>
                    <a:pt x="186" y="135"/>
                    <a:pt x="186" y="135"/>
                  </a:cubicBezTo>
                  <a:cubicBezTo>
                    <a:pt x="185" y="135"/>
                    <a:pt x="185" y="135"/>
                    <a:pt x="185" y="135"/>
                  </a:cubicBezTo>
                  <a:cubicBezTo>
                    <a:pt x="185" y="134"/>
                    <a:pt x="185" y="134"/>
                    <a:pt x="185" y="134"/>
                  </a:cubicBezTo>
                  <a:cubicBezTo>
                    <a:pt x="185" y="133"/>
                    <a:pt x="185" y="133"/>
                    <a:pt x="185" y="133"/>
                  </a:cubicBezTo>
                  <a:cubicBezTo>
                    <a:pt x="186" y="133"/>
                    <a:pt x="186" y="133"/>
                    <a:pt x="186" y="133"/>
                  </a:cubicBezTo>
                  <a:cubicBezTo>
                    <a:pt x="186" y="133"/>
                    <a:pt x="186" y="133"/>
                    <a:pt x="186" y="133"/>
                  </a:cubicBezTo>
                  <a:cubicBezTo>
                    <a:pt x="185" y="132"/>
                    <a:pt x="185" y="132"/>
                    <a:pt x="185" y="132"/>
                  </a:cubicBezTo>
                  <a:cubicBezTo>
                    <a:pt x="184" y="132"/>
                    <a:pt x="184" y="132"/>
                    <a:pt x="184" y="132"/>
                  </a:cubicBezTo>
                  <a:cubicBezTo>
                    <a:pt x="184" y="133"/>
                    <a:pt x="184" y="133"/>
                    <a:pt x="184" y="133"/>
                  </a:cubicBezTo>
                  <a:cubicBezTo>
                    <a:pt x="184" y="133"/>
                    <a:pt x="184" y="133"/>
                    <a:pt x="184" y="133"/>
                  </a:cubicBezTo>
                  <a:cubicBezTo>
                    <a:pt x="183" y="133"/>
                    <a:pt x="183" y="133"/>
                    <a:pt x="183" y="133"/>
                  </a:cubicBezTo>
                  <a:cubicBezTo>
                    <a:pt x="182" y="133"/>
                    <a:pt x="182" y="133"/>
                    <a:pt x="182" y="133"/>
                  </a:cubicBezTo>
                  <a:cubicBezTo>
                    <a:pt x="181" y="134"/>
                    <a:pt x="181" y="134"/>
                    <a:pt x="181" y="134"/>
                  </a:cubicBezTo>
                  <a:cubicBezTo>
                    <a:pt x="180" y="134"/>
                    <a:pt x="180" y="134"/>
                    <a:pt x="180" y="134"/>
                  </a:cubicBezTo>
                  <a:cubicBezTo>
                    <a:pt x="180" y="134"/>
                    <a:pt x="180" y="134"/>
                    <a:pt x="180" y="134"/>
                  </a:cubicBezTo>
                  <a:cubicBezTo>
                    <a:pt x="181" y="133"/>
                    <a:pt x="181" y="133"/>
                    <a:pt x="181" y="133"/>
                  </a:cubicBezTo>
                  <a:cubicBezTo>
                    <a:pt x="182" y="133"/>
                    <a:pt x="182" y="133"/>
                    <a:pt x="182" y="133"/>
                  </a:cubicBezTo>
                  <a:cubicBezTo>
                    <a:pt x="182" y="132"/>
                    <a:pt x="182" y="132"/>
                    <a:pt x="182" y="132"/>
                  </a:cubicBezTo>
                  <a:cubicBezTo>
                    <a:pt x="182" y="132"/>
                    <a:pt x="182" y="132"/>
                    <a:pt x="182" y="132"/>
                  </a:cubicBezTo>
                  <a:cubicBezTo>
                    <a:pt x="181" y="132"/>
                    <a:pt x="181" y="132"/>
                    <a:pt x="181" y="132"/>
                  </a:cubicBezTo>
                  <a:cubicBezTo>
                    <a:pt x="181" y="132"/>
                    <a:pt x="181" y="132"/>
                    <a:pt x="181" y="132"/>
                  </a:cubicBezTo>
                  <a:cubicBezTo>
                    <a:pt x="182" y="131"/>
                    <a:pt x="182" y="131"/>
                    <a:pt x="182" y="131"/>
                  </a:cubicBezTo>
                  <a:cubicBezTo>
                    <a:pt x="181" y="130"/>
                    <a:pt x="181" y="130"/>
                    <a:pt x="181" y="130"/>
                  </a:cubicBezTo>
                  <a:cubicBezTo>
                    <a:pt x="182" y="130"/>
                    <a:pt x="182" y="130"/>
                    <a:pt x="182" y="130"/>
                  </a:cubicBezTo>
                  <a:cubicBezTo>
                    <a:pt x="182" y="130"/>
                    <a:pt x="182" y="130"/>
                    <a:pt x="182" y="130"/>
                  </a:cubicBezTo>
                  <a:cubicBezTo>
                    <a:pt x="182" y="130"/>
                    <a:pt x="182" y="130"/>
                    <a:pt x="182" y="130"/>
                  </a:cubicBezTo>
                  <a:cubicBezTo>
                    <a:pt x="183" y="131"/>
                    <a:pt x="183" y="131"/>
                    <a:pt x="183" y="131"/>
                  </a:cubicBezTo>
                  <a:cubicBezTo>
                    <a:pt x="183" y="132"/>
                    <a:pt x="183" y="132"/>
                    <a:pt x="183" y="132"/>
                  </a:cubicBezTo>
                  <a:cubicBezTo>
                    <a:pt x="184" y="131"/>
                    <a:pt x="184" y="131"/>
                    <a:pt x="184" y="131"/>
                  </a:cubicBezTo>
                  <a:cubicBezTo>
                    <a:pt x="185" y="131"/>
                    <a:pt x="185" y="131"/>
                    <a:pt x="185" y="131"/>
                  </a:cubicBezTo>
                  <a:cubicBezTo>
                    <a:pt x="185" y="131"/>
                    <a:pt x="185" y="131"/>
                    <a:pt x="185" y="131"/>
                  </a:cubicBezTo>
                  <a:cubicBezTo>
                    <a:pt x="184" y="130"/>
                    <a:pt x="184" y="130"/>
                    <a:pt x="184" y="130"/>
                  </a:cubicBezTo>
                  <a:cubicBezTo>
                    <a:pt x="185" y="130"/>
                    <a:pt x="185" y="130"/>
                    <a:pt x="185" y="130"/>
                  </a:cubicBezTo>
                  <a:cubicBezTo>
                    <a:pt x="185" y="130"/>
                    <a:pt x="185" y="130"/>
                    <a:pt x="185" y="130"/>
                  </a:cubicBezTo>
                  <a:cubicBezTo>
                    <a:pt x="185" y="130"/>
                    <a:pt x="185" y="130"/>
                    <a:pt x="185" y="130"/>
                  </a:cubicBezTo>
                  <a:cubicBezTo>
                    <a:pt x="186" y="130"/>
                    <a:pt x="186" y="130"/>
                    <a:pt x="186" y="130"/>
                  </a:cubicBezTo>
                  <a:cubicBezTo>
                    <a:pt x="187" y="129"/>
                    <a:pt x="187" y="129"/>
                    <a:pt x="187" y="129"/>
                  </a:cubicBezTo>
                  <a:cubicBezTo>
                    <a:pt x="187" y="129"/>
                    <a:pt x="187" y="129"/>
                    <a:pt x="187" y="129"/>
                  </a:cubicBezTo>
                  <a:cubicBezTo>
                    <a:pt x="187" y="129"/>
                    <a:pt x="187" y="129"/>
                    <a:pt x="187" y="129"/>
                  </a:cubicBezTo>
                  <a:cubicBezTo>
                    <a:pt x="187" y="129"/>
                    <a:pt x="187" y="129"/>
                    <a:pt x="187" y="129"/>
                  </a:cubicBezTo>
                  <a:cubicBezTo>
                    <a:pt x="188" y="129"/>
                    <a:pt x="188" y="129"/>
                    <a:pt x="188" y="129"/>
                  </a:cubicBezTo>
                  <a:cubicBezTo>
                    <a:pt x="187" y="130"/>
                    <a:pt x="187" y="130"/>
                    <a:pt x="187" y="130"/>
                  </a:cubicBezTo>
                  <a:cubicBezTo>
                    <a:pt x="187" y="131"/>
                    <a:pt x="187" y="131"/>
                    <a:pt x="187" y="131"/>
                  </a:cubicBezTo>
                  <a:cubicBezTo>
                    <a:pt x="188" y="131"/>
                    <a:pt x="188" y="131"/>
                    <a:pt x="188" y="131"/>
                  </a:cubicBezTo>
                  <a:cubicBezTo>
                    <a:pt x="188" y="131"/>
                    <a:pt x="188" y="131"/>
                    <a:pt x="188" y="131"/>
                  </a:cubicBezTo>
                  <a:cubicBezTo>
                    <a:pt x="188" y="132"/>
                    <a:pt x="188" y="132"/>
                    <a:pt x="188" y="132"/>
                  </a:cubicBezTo>
                  <a:cubicBezTo>
                    <a:pt x="188" y="132"/>
                    <a:pt x="188" y="132"/>
                    <a:pt x="188" y="132"/>
                  </a:cubicBezTo>
                  <a:cubicBezTo>
                    <a:pt x="189" y="131"/>
                    <a:pt x="189" y="131"/>
                    <a:pt x="189" y="131"/>
                  </a:cubicBezTo>
                  <a:cubicBezTo>
                    <a:pt x="189" y="130"/>
                    <a:pt x="189" y="130"/>
                    <a:pt x="189" y="130"/>
                  </a:cubicBezTo>
                  <a:cubicBezTo>
                    <a:pt x="190" y="129"/>
                    <a:pt x="190" y="129"/>
                    <a:pt x="190" y="129"/>
                  </a:cubicBezTo>
                  <a:cubicBezTo>
                    <a:pt x="190" y="129"/>
                    <a:pt x="190" y="129"/>
                    <a:pt x="190" y="129"/>
                  </a:cubicBezTo>
                  <a:cubicBezTo>
                    <a:pt x="190" y="130"/>
                    <a:pt x="190" y="130"/>
                    <a:pt x="190" y="130"/>
                  </a:cubicBezTo>
                  <a:cubicBezTo>
                    <a:pt x="190" y="131"/>
                    <a:pt x="190" y="131"/>
                    <a:pt x="190" y="131"/>
                  </a:cubicBezTo>
                  <a:cubicBezTo>
                    <a:pt x="190" y="132"/>
                    <a:pt x="190" y="132"/>
                    <a:pt x="190" y="132"/>
                  </a:cubicBezTo>
                  <a:cubicBezTo>
                    <a:pt x="190" y="132"/>
                    <a:pt x="190" y="132"/>
                    <a:pt x="190" y="132"/>
                  </a:cubicBezTo>
                  <a:cubicBezTo>
                    <a:pt x="191" y="132"/>
                    <a:pt x="191" y="132"/>
                    <a:pt x="191" y="132"/>
                  </a:cubicBezTo>
                  <a:cubicBezTo>
                    <a:pt x="191" y="132"/>
                    <a:pt x="191" y="132"/>
                    <a:pt x="191" y="132"/>
                  </a:cubicBezTo>
                  <a:cubicBezTo>
                    <a:pt x="192" y="131"/>
                    <a:pt x="192" y="131"/>
                    <a:pt x="192" y="131"/>
                  </a:cubicBezTo>
                  <a:cubicBezTo>
                    <a:pt x="193" y="130"/>
                    <a:pt x="193" y="130"/>
                    <a:pt x="193" y="130"/>
                  </a:cubicBezTo>
                  <a:cubicBezTo>
                    <a:pt x="193" y="129"/>
                    <a:pt x="193" y="129"/>
                    <a:pt x="193" y="129"/>
                  </a:cubicBezTo>
                  <a:cubicBezTo>
                    <a:pt x="193" y="128"/>
                    <a:pt x="193" y="128"/>
                    <a:pt x="193" y="128"/>
                  </a:cubicBezTo>
                  <a:cubicBezTo>
                    <a:pt x="193" y="128"/>
                    <a:pt x="193" y="128"/>
                    <a:pt x="193" y="128"/>
                  </a:cubicBezTo>
                  <a:cubicBezTo>
                    <a:pt x="193" y="127"/>
                    <a:pt x="193" y="127"/>
                    <a:pt x="193" y="127"/>
                  </a:cubicBezTo>
                  <a:cubicBezTo>
                    <a:pt x="192" y="127"/>
                    <a:pt x="192" y="127"/>
                    <a:pt x="192" y="127"/>
                  </a:cubicBezTo>
                  <a:cubicBezTo>
                    <a:pt x="192" y="127"/>
                    <a:pt x="192" y="127"/>
                    <a:pt x="192" y="127"/>
                  </a:cubicBezTo>
                  <a:cubicBezTo>
                    <a:pt x="191" y="127"/>
                    <a:pt x="191" y="127"/>
                    <a:pt x="191" y="127"/>
                  </a:cubicBezTo>
                  <a:cubicBezTo>
                    <a:pt x="191" y="127"/>
                    <a:pt x="191" y="127"/>
                    <a:pt x="191" y="127"/>
                  </a:cubicBezTo>
                  <a:cubicBezTo>
                    <a:pt x="192" y="126"/>
                    <a:pt x="192" y="126"/>
                    <a:pt x="192" y="126"/>
                  </a:cubicBezTo>
                  <a:cubicBezTo>
                    <a:pt x="192" y="126"/>
                    <a:pt x="192" y="126"/>
                    <a:pt x="192" y="126"/>
                  </a:cubicBezTo>
                  <a:cubicBezTo>
                    <a:pt x="191" y="126"/>
                    <a:pt x="191" y="126"/>
                    <a:pt x="191" y="126"/>
                  </a:cubicBezTo>
                  <a:cubicBezTo>
                    <a:pt x="191" y="126"/>
                    <a:pt x="191" y="126"/>
                    <a:pt x="191" y="126"/>
                  </a:cubicBezTo>
                  <a:cubicBezTo>
                    <a:pt x="190" y="125"/>
                    <a:pt x="190" y="125"/>
                    <a:pt x="190" y="125"/>
                  </a:cubicBezTo>
                  <a:cubicBezTo>
                    <a:pt x="190" y="125"/>
                    <a:pt x="190" y="125"/>
                    <a:pt x="190" y="125"/>
                  </a:cubicBezTo>
                  <a:cubicBezTo>
                    <a:pt x="189" y="123"/>
                    <a:pt x="189" y="123"/>
                    <a:pt x="189" y="123"/>
                  </a:cubicBezTo>
                  <a:cubicBezTo>
                    <a:pt x="189" y="122"/>
                    <a:pt x="189" y="122"/>
                    <a:pt x="189" y="122"/>
                  </a:cubicBezTo>
                  <a:cubicBezTo>
                    <a:pt x="190" y="121"/>
                    <a:pt x="190" y="121"/>
                    <a:pt x="190" y="121"/>
                  </a:cubicBezTo>
                  <a:cubicBezTo>
                    <a:pt x="189" y="120"/>
                    <a:pt x="189" y="120"/>
                    <a:pt x="189" y="120"/>
                  </a:cubicBezTo>
                  <a:cubicBezTo>
                    <a:pt x="189" y="121"/>
                    <a:pt x="189" y="121"/>
                    <a:pt x="189" y="121"/>
                  </a:cubicBezTo>
                  <a:cubicBezTo>
                    <a:pt x="189" y="122"/>
                    <a:pt x="189" y="122"/>
                    <a:pt x="189" y="122"/>
                  </a:cubicBezTo>
                  <a:cubicBezTo>
                    <a:pt x="188" y="121"/>
                    <a:pt x="188" y="121"/>
                    <a:pt x="188" y="121"/>
                  </a:cubicBezTo>
                  <a:cubicBezTo>
                    <a:pt x="187" y="121"/>
                    <a:pt x="187" y="121"/>
                    <a:pt x="187" y="121"/>
                  </a:cubicBezTo>
                  <a:cubicBezTo>
                    <a:pt x="187" y="119"/>
                    <a:pt x="187" y="119"/>
                    <a:pt x="187" y="119"/>
                  </a:cubicBezTo>
                  <a:cubicBezTo>
                    <a:pt x="186" y="119"/>
                    <a:pt x="186" y="119"/>
                    <a:pt x="186" y="119"/>
                  </a:cubicBezTo>
                  <a:cubicBezTo>
                    <a:pt x="186" y="117"/>
                    <a:pt x="186" y="117"/>
                    <a:pt x="186" y="117"/>
                  </a:cubicBezTo>
                  <a:cubicBezTo>
                    <a:pt x="185" y="117"/>
                    <a:pt x="185" y="117"/>
                    <a:pt x="185" y="117"/>
                  </a:cubicBezTo>
                  <a:cubicBezTo>
                    <a:pt x="185" y="116"/>
                    <a:pt x="185" y="116"/>
                    <a:pt x="185" y="116"/>
                  </a:cubicBezTo>
                  <a:cubicBezTo>
                    <a:pt x="185" y="115"/>
                    <a:pt x="185" y="115"/>
                    <a:pt x="185" y="115"/>
                  </a:cubicBezTo>
                  <a:cubicBezTo>
                    <a:pt x="185" y="115"/>
                    <a:pt x="185" y="115"/>
                    <a:pt x="185" y="115"/>
                  </a:cubicBezTo>
                  <a:cubicBezTo>
                    <a:pt x="186" y="115"/>
                    <a:pt x="186" y="115"/>
                    <a:pt x="186" y="115"/>
                  </a:cubicBezTo>
                  <a:cubicBezTo>
                    <a:pt x="186" y="114"/>
                    <a:pt x="186" y="114"/>
                    <a:pt x="186" y="114"/>
                  </a:cubicBezTo>
                  <a:cubicBezTo>
                    <a:pt x="187" y="114"/>
                    <a:pt x="187" y="114"/>
                    <a:pt x="187" y="114"/>
                  </a:cubicBezTo>
                  <a:cubicBezTo>
                    <a:pt x="187" y="114"/>
                    <a:pt x="187" y="114"/>
                    <a:pt x="187" y="114"/>
                  </a:cubicBezTo>
                  <a:cubicBezTo>
                    <a:pt x="188" y="114"/>
                    <a:pt x="188" y="114"/>
                    <a:pt x="188" y="114"/>
                  </a:cubicBezTo>
                  <a:cubicBezTo>
                    <a:pt x="188" y="113"/>
                    <a:pt x="188" y="113"/>
                    <a:pt x="188" y="113"/>
                  </a:cubicBezTo>
                  <a:cubicBezTo>
                    <a:pt x="188" y="112"/>
                    <a:pt x="188" y="112"/>
                    <a:pt x="188" y="112"/>
                  </a:cubicBezTo>
                  <a:cubicBezTo>
                    <a:pt x="188" y="111"/>
                    <a:pt x="188" y="111"/>
                    <a:pt x="188" y="111"/>
                  </a:cubicBezTo>
                  <a:cubicBezTo>
                    <a:pt x="189" y="110"/>
                    <a:pt x="189" y="110"/>
                    <a:pt x="189" y="110"/>
                  </a:cubicBezTo>
                  <a:cubicBezTo>
                    <a:pt x="188" y="109"/>
                    <a:pt x="188" y="109"/>
                    <a:pt x="188" y="109"/>
                  </a:cubicBezTo>
                  <a:cubicBezTo>
                    <a:pt x="188" y="108"/>
                    <a:pt x="188" y="108"/>
                    <a:pt x="188" y="108"/>
                  </a:cubicBezTo>
                  <a:cubicBezTo>
                    <a:pt x="189" y="108"/>
                    <a:pt x="189" y="108"/>
                    <a:pt x="189" y="108"/>
                  </a:cubicBezTo>
                  <a:cubicBezTo>
                    <a:pt x="189" y="107"/>
                    <a:pt x="189" y="107"/>
                    <a:pt x="189" y="107"/>
                  </a:cubicBezTo>
                  <a:cubicBezTo>
                    <a:pt x="190" y="106"/>
                    <a:pt x="190" y="106"/>
                    <a:pt x="190" y="106"/>
                  </a:cubicBezTo>
                  <a:cubicBezTo>
                    <a:pt x="190" y="105"/>
                    <a:pt x="190" y="105"/>
                    <a:pt x="190" y="105"/>
                  </a:cubicBezTo>
                  <a:cubicBezTo>
                    <a:pt x="190" y="104"/>
                    <a:pt x="190" y="104"/>
                    <a:pt x="190" y="104"/>
                  </a:cubicBezTo>
                  <a:cubicBezTo>
                    <a:pt x="190" y="103"/>
                    <a:pt x="190" y="103"/>
                    <a:pt x="190" y="103"/>
                  </a:cubicBezTo>
                  <a:cubicBezTo>
                    <a:pt x="191" y="103"/>
                    <a:pt x="191" y="103"/>
                    <a:pt x="191" y="103"/>
                  </a:cubicBezTo>
                  <a:cubicBezTo>
                    <a:pt x="191" y="102"/>
                    <a:pt x="191" y="102"/>
                    <a:pt x="191" y="102"/>
                  </a:cubicBezTo>
                  <a:cubicBezTo>
                    <a:pt x="192" y="101"/>
                    <a:pt x="192" y="101"/>
                    <a:pt x="192" y="101"/>
                  </a:cubicBezTo>
                  <a:cubicBezTo>
                    <a:pt x="192" y="100"/>
                    <a:pt x="192" y="100"/>
                    <a:pt x="192" y="100"/>
                  </a:cubicBezTo>
                  <a:cubicBezTo>
                    <a:pt x="192" y="100"/>
                    <a:pt x="192" y="100"/>
                    <a:pt x="192" y="100"/>
                  </a:cubicBezTo>
                  <a:cubicBezTo>
                    <a:pt x="192" y="99"/>
                    <a:pt x="192" y="99"/>
                    <a:pt x="192" y="99"/>
                  </a:cubicBezTo>
                  <a:cubicBezTo>
                    <a:pt x="193" y="99"/>
                    <a:pt x="193" y="99"/>
                    <a:pt x="193" y="99"/>
                  </a:cubicBezTo>
                  <a:cubicBezTo>
                    <a:pt x="192" y="98"/>
                    <a:pt x="192" y="98"/>
                    <a:pt x="192" y="98"/>
                  </a:cubicBezTo>
                  <a:cubicBezTo>
                    <a:pt x="192" y="97"/>
                    <a:pt x="192" y="97"/>
                    <a:pt x="192" y="97"/>
                  </a:cubicBezTo>
                  <a:cubicBezTo>
                    <a:pt x="192" y="97"/>
                    <a:pt x="192" y="97"/>
                    <a:pt x="192" y="97"/>
                  </a:cubicBezTo>
                  <a:cubicBezTo>
                    <a:pt x="191" y="96"/>
                    <a:pt x="191" y="96"/>
                    <a:pt x="191" y="96"/>
                  </a:cubicBezTo>
                  <a:cubicBezTo>
                    <a:pt x="191" y="95"/>
                    <a:pt x="191" y="95"/>
                    <a:pt x="191" y="95"/>
                  </a:cubicBezTo>
                  <a:cubicBezTo>
                    <a:pt x="191" y="95"/>
                    <a:pt x="191" y="95"/>
                    <a:pt x="191" y="95"/>
                  </a:cubicBezTo>
                  <a:cubicBezTo>
                    <a:pt x="191" y="93"/>
                    <a:pt x="191" y="93"/>
                    <a:pt x="191" y="93"/>
                  </a:cubicBezTo>
                  <a:cubicBezTo>
                    <a:pt x="190" y="93"/>
                    <a:pt x="190" y="93"/>
                    <a:pt x="190" y="93"/>
                  </a:cubicBezTo>
                  <a:cubicBezTo>
                    <a:pt x="190" y="93"/>
                    <a:pt x="190" y="93"/>
                    <a:pt x="190" y="93"/>
                  </a:cubicBezTo>
                  <a:cubicBezTo>
                    <a:pt x="189" y="93"/>
                    <a:pt x="189" y="93"/>
                    <a:pt x="189" y="93"/>
                  </a:cubicBezTo>
                  <a:cubicBezTo>
                    <a:pt x="189" y="94"/>
                    <a:pt x="189" y="94"/>
                    <a:pt x="189" y="94"/>
                  </a:cubicBezTo>
                  <a:cubicBezTo>
                    <a:pt x="189" y="94"/>
                    <a:pt x="189" y="94"/>
                    <a:pt x="189" y="94"/>
                  </a:cubicBezTo>
                  <a:cubicBezTo>
                    <a:pt x="188" y="92"/>
                    <a:pt x="188" y="92"/>
                    <a:pt x="188" y="92"/>
                  </a:cubicBezTo>
                  <a:cubicBezTo>
                    <a:pt x="187" y="92"/>
                    <a:pt x="187" y="92"/>
                    <a:pt x="187" y="92"/>
                  </a:cubicBezTo>
                  <a:cubicBezTo>
                    <a:pt x="187" y="92"/>
                    <a:pt x="187" y="92"/>
                    <a:pt x="187" y="92"/>
                  </a:cubicBezTo>
                  <a:cubicBezTo>
                    <a:pt x="186" y="92"/>
                    <a:pt x="186" y="92"/>
                    <a:pt x="186" y="92"/>
                  </a:cubicBezTo>
                  <a:cubicBezTo>
                    <a:pt x="186" y="93"/>
                    <a:pt x="186" y="93"/>
                    <a:pt x="186" y="93"/>
                  </a:cubicBezTo>
                  <a:cubicBezTo>
                    <a:pt x="186" y="93"/>
                    <a:pt x="186" y="93"/>
                    <a:pt x="186" y="93"/>
                  </a:cubicBezTo>
                  <a:cubicBezTo>
                    <a:pt x="185" y="93"/>
                    <a:pt x="185" y="93"/>
                    <a:pt x="185" y="93"/>
                  </a:cubicBezTo>
                  <a:cubicBezTo>
                    <a:pt x="185" y="94"/>
                    <a:pt x="185" y="94"/>
                    <a:pt x="185" y="94"/>
                  </a:cubicBezTo>
                  <a:cubicBezTo>
                    <a:pt x="185" y="95"/>
                    <a:pt x="185" y="95"/>
                    <a:pt x="185" y="95"/>
                  </a:cubicBezTo>
                  <a:cubicBezTo>
                    <a:pt x="184" y="95"/>
                    <a:pt x="184" y="95"/>
                    <a:pt x="184" y="95"/>
                  </a:cubicBezTo>
                  <a:cubicBezTo>
                    <a:pt x="184" y="97"/>
                    <a:pt x="184" y="97"/>
                    <a:pt x="184" y="97"/>
                  </a:cubicBezTo>
                  <a:cubicBezTo>
                    <a:pt x="184" y="98"/>
                    <a:pt x="184" y="98"/>
                    <a:pt x="184" y="98"/>
                  </a:cubicBezTo>
                  <a:cubicBezTo>
                    <a:pt x="183" y="98"/>
                    <a:pt x="183" y="98"/>
                    <a:pt x="183" y="98"/>
                  </a:cubicBezTo>
                  <a:cubicBezTo>
                    <a:pt x="183" y="99"/>
                    <a:pt x="183" y="99"/>
                    <a:pt x="183" y="99"/>
                  </a:cubicBezTo>
                  <a:cubicBezTo>
                    <a:pt x="183" y="99"/>
                    <a:pt x="183" y="99"/>
                    <a:pt x="183" y="99"/>
                  </a:cubicBezTo>
                  <a:cubicBezTo>
                    <a:pt x="183" y="100"/>
                    <a:pt x="183" y="100"/>
                    <a:pt x="183" y="100"/>
                  </a:cubicBezTo>
                  <a:cubicBezTo>
                    <a:pt x="182" y="100"/>
                    <a:pt x="182" y="100"/>
                    <a:pt x="182" y="100"/>
                  </a:cubicBezTo>
                  <a:cubicBezTo>
                    <a:pt x="182" y="102"/>
                    <a:pt x="182" y="102"/>
                    <a:pt x="182" y="102"/>
                  </a:cubicBezTo>
                  <a:cubicBezTo>
                    <a:pt x="181" y="102"/>
                    <a:pt x="181" y="102"/>
                    <a:pt x="181" y="102"/>
                  </a:cubicBezTo>
                  <a:cubicBezTo>
                    <a:pt x="181" y="102"/>
                    <a:pt x="181" y="102"/>
                    <a:pt x="181" y="102"/>
                  </a:cubicBezTo>
                  <a:cubicBezTo>
                    <a:pt x="180" y="104"/>
                    <a:pt x="180" y="104"/>
                    <a:pt x="180" y="104"/>
                  </a:cubicBezTo>
                  <a:cubicBezTo>
                    <a:pt x="181" y="104"/>
                    <a:pt x="181" y="104"/>
                    <a:pt x="181" y="104"/>
                  </a:cubicBezTo>
                  <a:cubicBezTo>
                    <a:pt x="180" y="105"/>
                    <a:pt x="180" y="105"/>
                    <a:pt x="180" y="105"/>
                  </a:cubicBezTo>
                  <a:cubicBezTo>
                    <a:pt x="180" y="106"/>
                    <a:pt x="180" y="106"/>
                    <a:pt x="180" y="106"/>
                  </a:cubicBezTo>
                  <a:cubicBezTo>
                    <a:pt x="180" y="106"/>
                    <a:pt x="180" y="106"/>
                    <a:pt x="180" y="106"/>
                  </a:cubicBezTo>
                  <a:cubicBezTo>
                    <a:pt x="180" y="107"/>
                    <a:pt x="180" y="107"/>
                    <a:pt x="180" y="107"/>
                  </a:cubicBezTo>
                  <a:cubicBezTo>
                    <a:pt x="180" y="108"/>
                    <a:pt x="180" y="108"/>
                    <a:pt x="180" y="108"/>
                  </a:cubicBezTo>
                  <a:cubicBezTo>
                    <a:pt x="179" y="108"/>
                    <a:pt x="179" y="108"/>
                    <a:pt x="179" y="108"/>
                  </a:cubicBezTo>
                  <a:cubicBezTo>
                    <a:pt x="179" y="108"/>
                    <a:pt x="179" y="108"/>
                    <a:pt x="179" y="108"/>
                  </a:cubicBezTo>
                  <a:cubicBezTo>
                    <a:pt x="180" y="108"/>
                    <a:pt x="180" y="108"/>
                    <a:pt x="180" y="108"/>
                  </a:cubicBezTo>
                  <a:cubicBezTo>
                    <a:pt x="180" y="109"/>
                    <a:pt x="180" y="109"/>
                    <a:pt x="180" y="109"/>
                  </a:cubicBezTo>
                  <a:cubicBezTo>
                    <a:pt x="180" y="109"/>
                    <a:pt x="180" y="109"/>
                    <a:pt x="180" y="109"/>
                  </a:cubicBezTo>
                  <a:cubicBezTo>
                    <a:pt x="179" y="109"/>
                    <a:pt x="179" y="109"/>
                    <a:pt x="179" y="109"/>
                  </a:cubicBezTo>
                  <a:cubicBezTo>
                    <a:pt x="178" y="109"/>
                    <a:pt x="178" y="109"/>
                    <a:pt x="178" y="109"/>
                  </a:cubicBezTo>
                  <a:cubicBezTo>
                    <a:pt x="178" y="109"/>
                    <a:pt x="178" y="109"/>
                    <a:pt x="178" y="109"/>
                  </a:cubicBezTo>
                  <a:cubicBezTo>
                    <a:pt x="177" y="109"/>
                    <a:pt x="177" y="109"/>
                    <a:pt x="177" y="109"/>
                  </a:cubicBezTo>
                  <a:cubicBezTo>
                    <a:pt x="177" y="110"/>
                    <a:pt x="177" y="110"/>
                    <a:pt x="177" y="110"/>
                  </a:cubicBezTo>
                  <a:cubicBezTo>
                    <a:pt x="177" y="111"/>
                    <a:pt x="177" y="111"/>
                    <a:pt x="177" y="111"/>
                  </a:cubicBezTo>
                  <a:cubicBezTo>
                    <a:pt x="176" y="110"/>
                    <a:pt x="176" y="110"/>
                    <a:pt x="176" y="110"/>
                  </a:cubicBezTo>
                  <a:cubicBezTo>
                    <a:pt x="176" y="109"/>
                    <a:pt x="176" y="109"/>
                    <a:pt x="176" y="109"/>
                  </a:cubicBezTo>
                  <a:cubicBezTo>
                    <a:pt x="177" y="109"/>
                    <a:pt x="177" y="109"/>
                    <a:pt x="177" y="109"/>
                  </a:cubicBezTo>
                  <a:cubicBezTo>
                    <a:pt x="176" y="108"/>
                    <a:pt x="176" y="108"/>
                    <a:pt x="176" y="108"/>
                  </a:cubicBezTo>
                  <a:cubicBezTo>
                    <a:pt x="176" y="107"/>
                    <a:pt x="176" y="107"/>
                    <a:pt x="176" y="107"/>
                  </a:cubicBezTo>
                  <a:cubicBezTo>
                    <a:pt x="177" y="106"/>
                    <a:pt x="177" y="106"/>
                    <a:pt x="177" y="106"/>
                  </a:cubicBezTo>
                  <a:cubicBezTo>
                    <a:pt x="177" y="105"/>
                    <a:pt x="177" y="105"/>
                    <a:pt x="177" y="105"/>
                  </a:cubicBezTo>
                  <a:cubicBezTo>
                    <a:pt x="177" y="105"/>
                    <a:pt x="177" y="105"/>
                    <a:pt x="177" y="105"/>
                  </a:cubicBezTo>
                  <a:cubicBezTo>
                    <a:pt x="178" y="104"/>
                    <a:pt x="178" y="104"/>
                    <a:pt x="178" y="104"/>
                  </a:cubicBezTo>
                  <a:cubicBezTo>
                    <a:pt x="178" y="103"/>
                    <a:pt x="178" y="103"/>
                    <a:pt x="178" y="103"/>
                  </a:cubicBezTo>
                  <a:cubicBezTo>
                    <a:pt x="178" y="102"/>
                    <a:pt x="178" y="102"/>
                    <a:pt x="178" y="102"/>
                  </a:cubicBezTo>
                  <a:cubicBezTo>
                    <a:pt x="179" y="101"/>
                    <a:pt x="179" y="101"/>
                    <a:pt x="179" y="101"/>
                  </a:cubicBezTo>
                  <a:cubicBezTo>
                    <a:pt x="179" y="100"/>
                    <a:pt x="179" y="100"/>
                    <a:pt x="179" y="100"/>
                  </a:cubicBezTo>
                  <a:cubicBezTo>
                    <a:pt x="179" y="100"/>
                    <a:pt x="179" y="100"/>
                    <a:pt x="179" y="100"/>
                  </a:cubicBezTo>
                  <a:cubicBezTo>
                    <a:pt x="178" y="100"/>
                    <a:pt x="178" y="100"/>
                    <a:pt x="178" y="100"/>
                  </a:cubicBezTo>
                  <a:cubicBezTo>
                    <a:pt x="178" y="100"/>
                    <a:pt x="178" y="100"/>
                    <a:pt x="178" y="100"/>
                  </a:cubicBezTo>
                  <a:cubicBezTo>
                    <a:pt x="179" y="99"/>
                    <a:pt x="179" y="99"/>
                    <a:pt x="179" y="99"/>
                  </a:cubicBezTo>
                  <a:cubicBezTo>
                    <a:pt x="179" y="97"/>
                    <a:pt x="179" y="97"/>
                    <a:pt x="179" y="97"/>
                  </a:cubicBezTo>
                  <a:cubicBezTo>
                    <a:pt x="179" y="97"/>
                    <a:pt x="179" y="97"/>
                    <a:pt x="179" y="97"/>
                  </a:cubicBezTo>
                  <a:cubicBezTo>
                    <a:pt x="178" y="96"/>
                    <a:pt x="178" y="96"/>
                    <a:pt x="178" y="96"/>
                  </a:cubicBezTo>
                  <a:cubicBezTo>
                    <a:pt x="179" y="96"/>
                    <a:pt x="179" y="96"/>
                    <a:pt x="179" y="96"/>
                  </a:cubicBezTo>
                  <a:cubicBezTo>
                    <a:pt x="179" y="95"/>
                    <a:pt x="179" y="95"/>
                    <a:pt x="179" y="95"/>
                  </a:cubicBezTo>
                  <a:cubicBezTo>
                    <a:pt x="178" y="95"/>
                    <a:pt x="178" y="95"/>
                    <a:pt x="178" y="95"/>
                  </a:cubicBezTo>
                  <a:cubicBezTo>
                    <a:pt x="177" y="94"/>
                    <a:pt x="177" y="94"/>
                    <a:pt x="177" y="94"/>
                  </a:cubicBezTo>
                  <a:cubicBezTo>
                    <a:pt x="176" y="94"/>
                    <a:pt x="176" y="94"/>
                    <a:pt x="176" y="94"/>
                  </a:cubicBezTo>
                  <a:cubicBezTo>
                    <a:pt x="176" y="95"/>
                    <a:pt x="176" y="95"/>
                    <a:pt x="176" y="95"/>
                  </a:cubicBezTo>
                  <a:cubicBezTo>
                    <a:pt x="177" y="96"/>
                    <a:pt x="177" y="96"/>
                    <a:pt x="177" y="96"/>
                  </a:cubicBezTo>
                  <a:cubicBezTo>
                    <a:pt x="177" y="96"/>
                    <a:pt x="177" y="96"/>
                    <a:pt x="177" y="96"/>
                  </a:cubicBezTo>
                  <a:cubicBezTo>
                    <a:pt x="177" y="97"/>
                    <a:pt x="177" y="97"/>
                    <a:pt x="177" y="97"/>
                  </a:cubicBezTo>
                  <a:cubicBezTo>
                    <a:pt x="177" y="97"/>
                    <a:pt x="177" y="97"/>
                    <a:pt x="177" y="97"/>
                  </a:cubicBezTo>
                  <a:cubicBezTo>
                    <a:pt x="176" y="97"/>
                    <a:pt x="176" y="97"/>
                    <a:pt x="176" y="97"/>
                  </a:cubicBezTo>
                  <a:cubicBezTo>
                    <a:pt x="176" y="97"/>
                    <a:pt x="176" y="97"/>
                    <a:pt x="176" y="97"/>
                  </a:cubicBezTo>
                  <a:cubicBezTo>
                    <a:pt x="175" y="97"/>
                    <a:pt x="175" y="97"/>
                    <a:pt x="175" y="97"/>
                  </a:cubicBezTo>
                  <a:cubicBezTo>
                    <a:pt x="175" y="98"/>
                    <a:pt x="175" y="98"/>
                    <a:pt x="175" y="98"/>
                  </a:cubicBezTo>
                  <a:cubicBezTo>
                    <a:pt x="176" y="98"/>
                    <a:pt x="176" y="98"/>
                    <a:pt x="176" y="98"/>
                  </a:cubicBezTo>
                  <a:cubicBezTo>
                    <a:pt x="176" y="98"/>
                    <a:pt x="176" y="98"/>
                    <a:pt x="176" y="98"/>
                  </a:cubicBezTo>
                  <a:cubicBezTo>
                    <a:pt x="176" y="99"/>
                    <a:pt x="176" y="99"/>
                    <a:pt x="176" y="99"/>
                  </a:cubicBezTo>
                  <a:cubicBezTo>
                    <a:pt x="176" y="100"/>
                    <a:pt x="176" y="100"/>
                    <a:pt x="176" y="100"/>
                  </a:cubicBezTo>
                  <a:cubicBezTo>
                    <a:pt x="176" y="99"/>
                    <a:pt x="176" y="99"/>
                    <a:pt x="176" y="99"/>
                  </a:cubicBezTo>
                  <a:cubicBezTo>
                    <a:pt x="175" y="99"/>
                    <a:pt x="175" y="99"/>
                    <a:pt x="175" y="99"/>
                  </a:cubicBezTo>
                  <a:cubicBezTo>
                    <a:pt x="175" y="100"/>
                    <a:pt x="175" y="100"/>
                    <a:pt x="175" y="100"/>
                  </a:cubicBezTo>
                  <a:cubicBezTo>
                    <a:pt x="174" y="99"/>
                    <a:pt x="174" y="99"/>
                    <a:pt x="174" y="99"/>
                  </a:cubicBezTo>
                  <a:cubicBezTo>
                    <a:pt x="174" y="99"/>
                    <a:pt x="174" y="99"/>
                    <a:pt x="174" y="99"/>
                  </a:cubicBezTo>
                  <a:cubicBezTo>
                    <a:pt x="174" y="99"/>
                    <a:pt x="174" y="99"/>
                    <a:pt x="174" y="99"/>
                  </a:cubicBezTo>
                  <a:cubicBezTo>
                    <a:pt x="173" y="100"/>
                    <a:pt x="173" y="100"/>
                    <a:pt x="173" y="100"/>
                  </a:cubicBezTo>
                  <a:cubicBezTo>
                    <a:pt x="173" y="99"/>
                    <a:pt x="173" y="99"/>
                    <a:pt x="173" y="99"/>
                  </a:cubicBezTo>
                  <a:cubicBezTo>
                    <a:pt x="173" y="99"/>
                    <a:pt x="173" y="99"/>
                    <a:pt x="173" y="99"/>
                  </a:cubicBezTo>
                  <a:cubicBezTo>
                    <a:pt x="173" y="98"/>
                    <a:pt x="173" y="98"/>
                    <a:pt x="173" y="98"/>
                  </a:cubicBezTo>
                  <a:cubicBezTo>
                    <a:pt x="173" y="98"/>
                    <a:pt x="173" y="98"/>
                    <a:pt x="173" y="98"/>
                  </a:cubicBezTo>
                  <a:cubicBezTo>
                    <a:pt x="172" y="98"/>
                    <a:pt x="172" y="98"/>
                    <a:pt x="172" y="98"/>
                  </a:cubicBezTo>
                  <a:cubicBezTo>
                    <a:pt x="171" y="99"/>
                    <a:pt x="171" y="99"/>
                    <a:pt x="171" y="99"/>
                  </a:cubicBezTo>
                  <a:cubicBezTo>
                    <a:pt x="170" y="98"/>
                    <a:pt x="170" y="98"/>
                    <a:pt x="170" y="98"/>
                  </a:cubicBezTo>
                  <a:cubicBezTo>
                    <a:pt x="170" y="98"/>
                    <a:pt x="170" y="98"/>
                    <a:pt x="170" y="98"/>
                  </a:cubicBezTo>
                  <a:cubicBezTo>
                    <a:pt x="169" y="99"/>
                    <a:pt x="169" y="99"/>
                    <a:pt x="169" y="99"/>
                  </a:cubicBezTo>
                  <a:cubicBezTo>
                    <a:pt x="168" y="99"/>
                    <a:pt x="168" y="99"/>
                    <a:pt x="168" y="99"/>
                  </a:cubicBezTo>
                  <a:cubicBezTo>
                    <a:pt x="168" y="98"/>
                    <a:pt x="168" y="98"/>
                    <a:pt x="168" y="98"/>
                  </a:cubicBezTo>
                  <a:cubicBezTo>
                    <a:pt x="167" y="99"/>
                    <a:pt x="167" y="99"/>
                    <a:pt x="167" y="99"/>
                  </a:cubicBezTo>
                  <a:cubicBezTo>
                    <a:pt x="167" y="98"/>
                    <a:pt x="167" y="98"/>
                    <a:pt x="167" y="98"/>
                  </a:cubicBezTo>
                  <a:cubicBezTo>
                    <a:pt x="167" y="98"/>
                    <a:pt x="167" y="98"/>
                    <a:pt x="167" y="98"/>
                  </a:cubicBezTo>
                  <a:cubicBezTo>
                    <a:pt x="168" y="98"/>
                    <a:pt x="168" y="98"/>
                    <a:pt x="168" y="98"/>
                  </a:cubicBezTo>
                  <a:cubicBezTo>
                    <a:pt x="169" y="98"/>
                    <a:pt x="169" y="98"/>
                    <a:pt x="169" y="98"/>
                  </a:cubicBezTo>
                  <a:cubicBezTo>
                    <a:pt x="170" y="97"/>
                    <a:pt x="170" y="97"/>
                    <a:pt x="170" y="97"/>
                  </a:cubicBezTo>
                  <a:cubicBezTo>
                    <a:pt x="170" y="97"/>
                    <a:pt x="170" y="97"/>
                    <a:pt x="170" y="97"/>
                  </a:cubicBezTo>
                  <a:cubicBezTo>
                    <a:pt x="171" y="97"/>
                    <a:pt x="171" y="97"/>
                    <a:pt x="171" y="97"/>
                  </a:cubicBezTo>
                  <a:cubicBezTo>
                    <a:pt x="171" y="97"/>
                    <a:pt x="171" y="97"/>
                    <a:pt x="171" y="97"/>
                  </a:cubicBezTo>
                  <a:cubicBezTo>
                    <a:pt x="172" y="96"/>
                    <a:pt x="172" y="96"/>
                    <a:pt x="172" y="96"/>
                  </a:cubicBezTo>
                  <a:cubicBezTo>
                    <a:pt x="172" y="96"/>
                    <a:pt x="172" y="96"/>
                    <a:pt x="172" y="96"/>
                  </a:cubicBezTo>
                  <a:cubicBezTo>
                    <a:pt x="172" y="95"/>
                    <a:pt x="172" y="95"/>
                    <a:pt x="172" y="95"/>
                  </a:cubicBezTo>
                  <a:cubicBezTo>
                    <a:pt x="172" y="95"/>
                    <a:pt x="172" y="95"/>
                    <a:pt x="172" y="95"/>
                  </a:cubicBezTo>
                  <a:cubicBezTo>
                    <a:pt x="171" y="93"/>
                    <a:pt x="171" y="93"/>
                    <a:pt x="171" y="93"/>
                  </a:cubicBezTo>
                  <a:cubicBezTo>
                    <a:pt x="170" y="93"/>
                    <a:pt x="170" y="93"/>
                    <a:pt x="170" y="93"/>
                  </a:cubicBezTo>
                  <a:cubicBezTo>
                    <a:pt x="170" y="93"/>
                    <a:pt x="170" y="93"/>
                    <a:pt x="170" y="93"/>
                  </a:cubicBezTo>
                  <a:cubicBezTo>
                    <a:pt x="169" y="91"/>
                    <a:pt x="169" y="91"/>
                    <a:pt x="169" y="91"/>
                  </a:cubicBezTo>
                  <a:cubicBezTo>
                    <a:pt x="168" y="91"/>
                    <a:pt x="168" y="91"/>
                    <a:pt x="168" y="91"/>
                  </a:cubicBezTo>
                  <a:cubicBezTo>
                    <a:pt x="168" y="91"/>
                    <a:pt x="168" y="91"/>
                    <a:pt x="168" y="91"/>
                  </a:cubicBezTo>
                  <a:cubicBezTo>
                    <a:pt x="167" y="92"/>
                    <a:pt x="167" y="92"/>
                    <a:pt x="167" y="92"/>
                  </a:cubicBezTo>
                  <a:cubicBezTo>
                    <a:pt x="166" y="92"/>
                    <a:pt x="166" y="92"/>
                    <a:pt x="166" y="92"/>
                  </a:cubicBezTo>
                  <a:cubicBezTo>
                    <a:pt x="165" y="93"/>
                    <a:pt x="165" y="93"/>
                    <a:pt x="165" y="93"/>
                  </a:cubicBezTo>
                  <a:cubicBezTo>
                    <a:pt x="165" y="93"/>
                    <a:pt x="165" y="93"/>
                    <a:pt x="165" y="93"/>
                  </a:cubicBezTo>
                  <a:cubicBezTo>
                    <a:pt x="165" y="94"/>
                    <a:pt x="165" y="94"/>
                    <a:pt x="165" y="94"/>
                  </a:cubicBezTo>
                  <a:cubicBezTo>
                    <a:pt x="164" y="94"/>
                    <a:pt x="164" y="94"/>
                    <a:pt x="164" y="94"/>
                  </a:cubicBezTo>
                  <a:cubicBezTo>
                    <a:pt x="164" y="94"/>
                    <a:pt x="164" y="94"/>
                    <a:pt x="164" y="94"/>
                  </a:cubicBezTo>
                  <a:cubicBezTo>
                    <a:pt x="164" y="94"/>
                    <a:pt x="164" y="94"/>
                    <a:pt x="164" y="94"/>
                  </a:cubicBezTo>
                  <a:cubicBezTo>
                    <a:pt x="163" y="94"/>
                    <a:pt x="163" y="94"/>
                    <a:pt x="163" y="94"/>
                  </a:cubicBezTo>
                  <a:cubicBezTo>
                    <a:pt x="162" y="94"/>
                    <a:pt x="162" y="94"/>
                    <a:pt x="162" y="94"/>
                  </a:cubicBezTo>
                  <a:cubicBezTo>
                    <a:pt x="162" y="94"/>
                    <a:pt x="162" y="94"/>
                    <a:pt x="162" y="94"/>
                  </a:cubicBezTo>
                  <a:cubicBezTo>
                    <a:pt x="161" y="94"/>
                    <a:pt x="161" y="94"/>
                    <a:pt x="161" y="94"/>
                  </a:cubicBezTo>
                  <a:cubicBezTo>
                    <a:pt x="160" y="94"/>
                    <a:pt x="160" y="94"/>
                    <a:pt x="160" y="94"/>
                  </a:cubicBezTo>
                  <a:cubicBezTo>
                    <a:pt x="160" y="94"/>
                    <a:pt x="160" y="94"/>
                    <a:pt x="160" y="94"/>
                  </a:cubicBezTo>
                  <a:cubicBezTo>
                    <a:pt x="160" y="93"/>
                    <a:pt x="160" y="93"/>
                    <a:pt x="160" y="93"/>
                  </a:cubicBezTo>
                  <a:cubicBezTo>
                    <a:pt x="162" y="93"/>
                    <a:pt x="162" y="93"/>
                    <a:pt x="162" y="93"/>
                  </a:cubicBezTo>
                  <a:cubicBezTo>
                    <a:pt x="162" y="92"/>
                    <a:pt x="162" y="92"/>
                    <a:pt x="162" y="92"/>
                  </a:cubicBezTo>
                  <a:cubicBezTo>
                    <a:pt x="163" y="92"/>
                    <a:pt x="163" y="92"/>
                    <a:pt x="163" y="92"/>
                  </a:cubicBezTo>
                  <a:cubicBezTo>
                    <a:pt x="163" y="92"/>
                    <a:pt x="163" y="92"/>
                    <a:pt x="163" y="92"/>
                  </a:cubicBezTo>
                  <a:cubicBezTo>
                    <a:pt x="164" y="91"/>
                    <a:pt x="164" y="91"/>
                    <a:pt x="164" y="91"/>
                  </a:cubicBezTo>
                  <a:cubicBezTo>
                    <a:pt x="164" y="91"/>
                    <a:pt x="164" y="91"/>
                    <a:pt x="164" y="91"/>
                  </a:cubicBezTo>
                  <a:cubicBezTo>
                    <a:pt x="164" y="90"/>
                    <a:pt x="164" y="90"/>
                    <a:pt x="164" y="90"/>
                  </a:cubicBezTo>
                  <a:cubicBezTo>
                    <a:pt x="165" y="90"/>
                    <a:pt x="165" y="90"/>
                    <a:pt x="165" y="90"/>
                  </a:cubicBezTo>
                  <a:cubicBezTo>
                    <a:pt x="166" y="89"/>
                    <a:pt x="166" y="89"/>
                    <a:pt x="166" y="89"/>
                  </a:cubicBezTo>
                  <a:cubicBezTo>
                    <a:pt x="166" y="88"/>
                    <a:pt x="166" y="88"/>
                    <a:pt x="166" y="88"/>
                  </a:cubicBezTo>
                  <a:cubicBezTo>
                    <a:pt x="166" y="87"/>
                    <a:pt x="166" y="87"/>
                    <a:pt x="166" y="87"/>
                  </a:cubicBezTo>
                  <a:cubicBezTo>
                    <a:pt x="165" y="86"/>
                    <a:pt x="165" y="86"/>
                    <a:pt x="165" y="86"/>
                  </a:cubicBezTo>
                  <a:cubicBezTo>
                    <a:pt x="165" y="86"/>
                    <a:pt x="165" y="86"/>
                    <a:pt x="165" y="86"/>
                  </a:cubicBezTo>
                  <a:cubicBezTo>
                    <a:pt x="163" y="87"/>
                    <a:pt x="163" y="87"/>
                    <a:pt x="163" y="87"/>
                  </a:cubicBezTo>
                  <a:cubicBezTo>
                    <a:pt x="162" y="87"/>
                    <a:pt x="162" y="87"/>
                    <a:pt x="162" y="87"/>
                  </a:cubicBezTo>
                  <a:cubicBezTo>
                    <a:pt x="160" y="88"/>
                    <a:pt x="160" y="88"/>
                    <a:pt x="160" y="88"/>
                  </a:cubicBezTo>
                  <a:cubicBezTo>
                    <a:pt x="157" y="88"/>
                    <a:pt x="157" y="88"/>
                    <a:pt x="157" y="88"/>
                  </a:cubicBezTo>
                  <a:cubicBezTo>
                    <a:pt x="153" y="90"/>
                    <a:pt x="153" y="90"/>
                    <a:pt x="153" y="90"/>
                  </a:cubicBezTo>
                  <a:cubicBezTo>
                    <a:pt x="152" y="90"/>
                    <a:pt x="152" y="90"/>
                    <a:pt x="152" y="90"/>
                  </a:cubicBezTo>
                  <a:cubicBezTo>
                    <a:pt x="149" y="91"/>
                    <a:pt x="149" y="91"/>
                    <a:pt x="149" y="91"/>
                  </a:cubicBezTo>
                  <a:cubicBezTo>
                    <a:pt x="146" y="92"/>
                    <a:pt x="146" y="92"/>
                    <a:pt x="146" y="92"/>
                  </a:cubicBezTo>
                  <a:cubicBezTo>
                    <a:pt x="145" y="93"/>
                    <a:pt x="145" y="93"/>
                    <a:pt x="145" y="93"/>
                  </a:cubicBezTo>
                  <a:cubicBezTo>
                    <a:pt x="145" y="94"/>
                    <a:pt x="145" y="94"/>
                    <a:pt x="145" y="94"/>
                  </a:cubicBezTo>
                  <a:cubicBezTo>
                    <a:pt x="146" y="94"/>
                    <a:pt x="146" y="94"/>
                    <a:pt x="146" y="94"/>
                  </a:cubicBezTo>
                  <a:cubicBezTo>
                    <a:pt x="146" y="94"/>
                    <a:pt x="146" y="94"/>
                    <a:pt x="146" y="94"/>
                  </a:cubicBezTo>
                  <a:cubicBezTo>
                    <a:pt x="145" y="95"/>
                    <a:pt x="145" y="95"/>
                    <a:pt x="145" y="95"/>
                  </a:cubicBezTo>
                  <a:cubicBezTo>
                    <a:pt x="144" y="95"/>
                    <a:pt x="144" y="95"/>
                    <a:pt x="144" y="95"/>
                  </a:cubicBezTo>
                  <a:cubicBezTo>
                    <a:pt x="143" y="96"/>
                    <a:pt x="143" y="96"/>
                    <a:pt x="143" y="96"/>
                  </a:cubicBezTo>
                  <a:cubicBezTo>
                    <a:pt x="142" y="96"/>
                    <a:pt x="142" y="96"/>
                    <a:pt x="142" y="96"/>
                  </a:cubicBezTo>
                  <a:cubicBezTo>
                    <a:pt x="141" y="96"/>
                    <a:pt x="141" y="96"/>
                    <a:pt x="141" y="96"/>
                  </a:cubicBezTo>
                  <a:cubicBezTo>
                    <a:pt x="141" y="97"/>
                    <a:pt x="141" y="97"/>
                    <a:pt x="141" y="97"/>
                  </a:cubicBezTo>
                  <a:cubicBezTo>
                    <a:pt x="140" y="98"/>
                    <a:pt x="140" y="98"/>
                    <a:pt x="140" y="98"/>
                  </a:cubicBezTo>
                  <a:cubicBezTo>
                    <a:pt x="139" y="99"/>
                    <a:pt x="139" y="99"/>
                    <a:pt x="139" y="99"/>
                  </a:cubicBezTo>
                  <a:cubicBezTo>
                    <a:pt x="139" y="100"/>
                    <a:pt x="139" y="100"/>
                    <a:pt x="139" y="100"/>
                  </a:cubicBezTo>
                  <a:cubicBezTo>
                    <a:pt x="140" y="99"/>
                    <a:pt x="140" y="99"/>
                    <a:pt x="140" y="99"/>
                  </a:cubicBezTo>
                  <a:cubicBezTo>
                    <a:pt x="140" y="100"/>
                    <a:pt x="140" y="100"/>
                    <a:pt x="140" y="100"/>
                  </a:cubicBezTo>
                  <a:cubicBezTo>
                    <a:pt x="140" y="100"/>
                    <a:pt x="140" y="100"/>
                    <a:pt x="140" y="100"/>
                  </a:cubicBezTo>
                  <a:cubicBezTo>
                    <a:pt x="140" y="100"/>
                    <a:pt x="140" y="100"/>
                    <a:pt x="140" y="100"/>
                  </a:cubicBezTo>
                  <a:cubicBezTo>
                    <a:pt x="141" y="100"/>
                    <a:pt x="141" y="100"/>
                    <a:pt x="141" y="100"/>
                  </a:cubicBezTo>
                  <a:cubicBezTo>
                    <a:pt x="142" y="100"/>
                    <a:pt x="142" y="100"/>
                    <a:pt x="142" y="100"/>
                  </a:cubicBezTo>
                  <a:cubicBezTo>
                    <a:pt x="143" y="100"/>
                    <a:pt x="143" y="100"/>
                    <a:pt x="143" y="100"/>
                  </a:cubicBezTo>
                  <a:cubicBezTo>
                    <a:pt x="143" y="100"/>
                    <a:pt x="143" y="100"/>
                    <a:pt x="143" y="100"/>
                  </a:cubicBezTo>
                  <a:cubicBezTo>
                    <a:pt x="143" y="101"/>
                    <a:pt x="143" y="101"/>
                    <a:pt x="143" y="101"/>
                  </a:cubicBezTo>
                  <a:cubicBezTo>
                    <a:pt x="142" y="101"/>
                    <a:pt x="142" y="101"/>
                    <a:pt x="142" y="101"/>
                  </a:cubicBezTo>
                  <a:cubicBezTo>
                    <a:pt x="141" y="101"/>
                    <a:pt x="141" y="101"/>
                    <a:pt x="141" y="101"/>
                  </a:cubicBezTo>
                  <a:cubicBezTo>
                    <a:pt x="140" y="101"/>
                    <a:pt x="140" y="101"/>
                    <a:pt x="140" y="101"/>
                  </a:cubicBezTo>
                  <a:cubicBezTo>
                    <a:pt x="140" y="102"/>
                    <a:pt x="140" y="102"/>
                    <a:pt x="140" y="102"/>
                  </a:cubicBezTo>
                  <a:cubicBezTo>
                    <a:pt x="142" y="103"/>
                    <a:pt x="142" y="103"/>
                    <a:pt x="142" y="103"/>
                  </a:cubicBezTo>
                  <a:cubicBezTo>
                    <a:pt x="143" y="102"/>
                    <a:pt x="143" y="102"/>
                    <a:pt x="143" y="102"/>
                  </a:cubicBezTo>
                  <a:cubicBezTo>
                    <a:pt x="143" y="102"/>
                    <a:pt x="143" y="102"/>
                    <a:pt x="143" y="102"/>
                  </a:cubicBezTo>
                  <a:cubicBezTo>
                    <a:pt x="143" y="102"/>
                    <a:pt x="143" y="102"/>
                    <a:pt x="143" y="102"/>
                  </a:cubicBezTo>
                  <a:cubicBezTo>
                    <a:pt x="143" y="102"/>
                    <a:pt x="143" y="102"/>
                    <a:pt x="143" y="102"/>
                  </a:cubicBezTo>
                  <a:cubicBezTo>
                    <a:pt x="143" y="103"/>
                    <a:pt x="143" y="103"/>
                    <a:pt x="143" y="103"/>
                  </a:cubicBezTo>
                  <a:cubicBezTo>
                    <a:pt x="144" y="103"/>
                    <a:pt x="144" y="103"/>
                    <a:pt x="144" y="103"/>
                  </a:cubicBezTo>
                  <a:cubicBezTo>
                    <a:pt x="145" y="103"/>
                    <a:pt x="145" y="103"/>
                    <a:pt x="145" y="103"/>
                  </a:cubicBezTo>
                  <a:cubicBezTo>
                    <a:pt x="147" y="102"/>
                    <a:pt x="147" y="102"/>
                    <a:pt x="147" y="102"/>
                  </a:cubicBezTo>
                  <a:cubicBezTo>
                    <a:pt x="148" y="102"/>
                    <a:pt x="148" y="102"/>
                    <a:pt x="148" y="102"/>
                  </a:cubicBezTo>
                  <a:cubicBezTo>
                    <a:pt x="149" y="103"/>
                    <a:pt x="149" y="103"/>
                    <a:pt x="149" y="103"/>
                  </a:cubicBezTo>
                  <a:cubicBezTo>
                    <a:pt x="150" y="103"/>
                    <a:pt x="150" y="103"/>
                    <a:pt x="150" y="103"/>
                  </a:cubicBezTo>
                  <a:cubicBezTo>
                    <a:pt x="151" y="103"/>
                    <a:pt x="151" y="103"/>
                    <a:pt x="151" y="103"/>
                  </a:cubicBezTo>
                  <a:cubicBezTo>
                    <a:pt x="151" y="104"/>
                    <a:pt x="151" y="104"/>
                    <a:pt x="151" y="104"/>
                  </a:cubicBezTo>
                  <a:cubicBezTo>
                    <a:pt x="152" y="104"/>
                    <a:pt x="152" y="104"/>
                    <a:pt x="152" y="104"/>
                  </a:cubicBezTo>
                  <a:cubicBezTo>
                    <a:pt x="151" y="104"/>
                    <a:pt x="151" y="104"/>
                    <a:pt x="151" y="104"/>
                  </a:cubicBezTo>
                  <a:cubicBezTo>
                    <a:pt x="151" y="104"/>
                    <a:pt x="151" y="104"/>
                    <a:pt x="151" y="104"/>
                  </a:cubicBezTo>
                  <a:cubicBezTo>
                    <a:pt x="150" y="104"/>
                    <a:pt x="150" y="104"/>
                    <a:pt x="150" y="104"/>
                  </a:cubicBezTo>
                  <a:cubicBezTo>
                    <a:pt x="148" y="104"/>
                    <a:pt x="148" y="104"/>
                    <a:pt x="148" y="104"/>
                  </a:cubicBezTo>
                  <a:cubicBezTo>
                    <a:pt x="148" y="104"/>
                    <a:pt x="148" y="104"/>
                    <a:pt x="148" y="104"/>
                  </a:cubicBezTo>
                  <a:cubicBezTo>
                    <a:pt x="149" y="104"/>
                    <a:pt x="149" y="104"/>
                    <a:pt x="149" y="104"/>
                  </a:cubicBezTo>
                  <a:cubicBezTo>
                    <a:pt x="149" y="105"/>
                    <a:pt x="149" y="105"/>
                    <a:pt x="149" y="105"/>
                  </a:cubicBezTo>
                  <a:cubicBezTo>
                    <a:pt x="148" y="105"/>
                    <a:pt x="148" y="105"/>
                    <a:pt x="148" y="105"/>
                  </a:cubicBezTo>
                  <a:cubicBezTo>
                    <a:pt x="147" y="104"/>
                    <a:pt x="147" y="104"/>
                    <a:pt x="147" y="104"/>
                  </a:cubicBezTo>
                  <a:cubicBezTo>
                    <a:pt x="145" y="104"/>
                    <a:pt x="145" y="104"/>
                    <a:pt x="145" y="104"/>
                  </a:cubicBezTo>
                  <a:cubicBezTo>
                    <a:pt x="144" y="105"/>
                    <a:pt x="144" y="105"/>
                    <a:pt x="144" y="105"/>
                  </a:cubicBezTo>
                  <a:cubicBezTo>
                    <a:pt x="144" y="104"/>
                    <a:pt x="144" y="104"/>
                    <a:pt x="144" y="104"/>
                  </a:cubicBezTo>
                  <a:cubicBezTo>
                    <a:pt x="143" y="104"/>
                    <a:pt x="143" y="104"/>
                    <a:pt x="143" y="104"/>
                  </a:cubicBezTo>
                  <a:cubicBezTo>
                    <a:pt x="143" y="105"/>
                    <a:pt x="143" y="105"/>
                    <a:pt x="143" y="105"/>
                  </a:cubicBezTo>
                  <a:cubicBezTo>
                    <a:pt x="142" y="105"/>
                    <a:pt x="142" y="105"/>
                    <a:pt x="142" y="105"/>
                  </a:cubicBezTo>
                  <a:cubicBezTo>
                    <a:pt x="140" y="105"/>
                    <a:pt x="140" y="105"/>
                    <a:pt x="140" y="105"/>
                  </a:cubicBezTo>
                  <a:cubicBezTo>
                    <a:pt x="140" y="105"/>
                    <a:pt x="140" y="105"/>
                    <a:pt x="140" y="105"/>
                  </a:cubicBezTo>
                  <a:cubicBezTo>
                    <a:pt x="138" y="105"/>
                    <a:pt x="138" y="105"/>
                    <a:pt x="138" y="105"/>
                  </a:cubicBezTo>
                  <a:cubicBezTo>
                    <a:pt x="138" y="106"/>
                    <a:pt x="138" y="106"/>
                    <a:pt x="138" y="106"/>
                  </a:cubicBezTo>
                  <a:cubicBezTo>
                    <a:pt x="138" y="108"/>
                    <a:pt x="138" y="108"/>
                    <a:pt x="138" y="108"/>
                  </a:cubicBezTo>
                  <a:cubicBezTo>
                    <a:pt x="138" y="109"/>
                    <a:pt x="138" y="109"/>
                    <a:pt x="138" y="109"/>
                  </a:cubicBezTo>
                  <a:cubicBezTo>
                    <a:pt x="138" y="110"/>
                    <a:pt x="138" y="110"/>
                    <a:pt x="138" y="110"/>
                  </a:cubicBezTo>
                  <a:cubicBezTo>
                    <a:pt x="138" y="110"/>
                    <a:pt x="138" y="110"/>
                    <a:pt x="138" y="110"/>
                  </a:cubicBezTo>
                  <a:cubicBezTo>
                    <a:pt x="138" y="110"/>
                    <a:pt x="138" y="110"/>
                    <a:pt x="138" y="110"/>
                  </a:cubicBezTo>
                  <a:cubicBezTo>
                    <a:pt x="138" y="111"/>
                    <a:pt x="138" y="111"/>
                    <a:pt x="138" y="111"/>
                  </a:cubicBezTo>
                  <a:cubicBezTo>
                    <a:pt x="139" y="111"/>
                    <a:pt x="139" y="111"/>
                    <a:pt x="139" y="111"/>
                  </a:cubicBezTo>
                  <a:cubicBezTo>
                    <a:pt x="139" y="111"/>
                    <a:pt x="139" y="111"/>
                    <a:pt x="139" y="111"/>
                  </a:cubicBezTo>
                  <a:cubicBezTo>
                    <a:pt x="140" y="111"/>
                    <a:pt x="140" y="111"/>
                    <a:pt x="140" y="111"/>
                  </a:cubicBezTo>
                  <a:cubicBezTo>
                    <a:pt x="141" y="111"/>
                    <a:pt x="141" y="111"/>
                    <a:pt x="141" y="111"/>
                  </a:cubicBezTo>
                  <a:cubicBezTo>
                    <a:pt x="141" y="111"/>
                    <a:pt x="141" y="111"/>
                    <a:pt x="141" y="111"/>
                  </a:cubicBezTo>
                  <a:cubicBezTo>
                    <a:pt x="141" y="110"/>
                    <a:pt x="141" y="110"/>
                    <a:pt x="141" y="110"/>
                  </a:cubicBezTo>
                  <a:cubicBezTo>
                    <a:pt x="142" y="111"/>
                    <a:pt x="142" y="111"/>
                    <a:pt x="142" y="111"/>
                  </a:cubicBezTo>
                  <a:cubicBezTo>
                    <a:pt x="142" y="111"/>
                    <a:pt x="142" y="111"/>
                    <a:pt x="142" y="111"/>
                  </a:cubicBezTo>
                  <a:cubicBezTo>
                    <a:pt x="142" y="111"/>
                    <a:pt x="142" y="111"/>
                    <a:pt x="142" y="111"/>
                  </a:cubicBezTo>
                  <a:cubicBezTo>
                    <a:pt x="143" y="111"/>
                    <a:pt x="143" y="111"/>
                    <a:pt x="143" y="111"/>
                  </a:cubicBezTo>
                  <a:cubicBezTo>
                    <a:pt x="143" y="112"/>
                    <a:pt x="143" y="112"/>
                    <a:pt x="143" y="112"/>
                  </a:cubicBezTo>
                  <a:cubicBezTo>
                    <a:pt x="144" y="112"/>
                    <a:pt x="144" y="112"/>
                    <a:pt x="144" y="112"/>
                  </a:cubicBezTo>
                  <a:cubicBezTo>
                    <a:pt x="144" y="112"/>
                    <a:pt x="144" y="112"/>
                    <a:pt x="144" y="112"/>
                  </a:cubicBezTo>
                  <a:cubicBezTo>
                    <a:pt x="145" y="112"/>
                    <a:pt x="145" y="112"/>
                    <a:pt x="145" y="112"/>
                  </a:cubicBezTo>
                  <a:cubicBezTo>
                    <a:pt x="145" y="112"/>
                    <a:pt x="145" y="112"/>
                    <a:pt x="145" y="112"/>
                  </a:cubicBezTo>
                  <a:cubicBezTo>
                    <a:pt x="146" y="112"/>
                    <a:pt x="146" y="112"/>
                    <a:pt x="146" y="112"/>
                  </a:cubicBezTo>
                  <a:cubicBezTo>
                    <a:pt x="147" y="112"/>
                    <a:pt x="147" y="112"/>
                    <a:pt x="147" y="112"/>
                  </a:cubicBezTo>
                  <a:cubicBezTo>
                    <a:pt x="148" y="112"/>
                    <a:pt x="148" y="112"/>
                    <a:pt x="148" y="112"/>
                  </a:cubicBezTo>
                  <a:cubicBezTo>
                    <a:pt x="148" y="112"/>
                    <a:pt x="148" y="112"/>
                    <a:pt x="148" y="112"/>
                  </a:cubicBezTo>
                  <a:cubicBezTo>
                    <a:pt x="149" y="112"/>
                    <a:pt x="149" y="112"/>
                    <a:pt x="149" y="112"/>
                  </a:cubicBezTo>
                  <a:cubicBezTo>
                    <a:pt x="150" y="112"/>
                    <a:pt x="150" y="112"/>
                    <a:pt x="150" y="112"/>
                  </a:cubicBezTo>
                  <a:cubicBezTo>
                    <a:pt x="151" y="112"/>
                    <a:pt x="151" y="112"/>
                    <a:pt x="151" y="112"/>
                  </a:cubicBezTo>
                  <a:cubicBezTo>
                    <a:pt x="151" y="112"/>
                    <a:pt x="151" y="112"/>
                    <a:pt x="151" y="112"/>
                  </a:cubicBezTo>
                  <a:cubicBezTo>
                    <a:pt x="152" y="113"/>
                    <a:pt x="152" y="113"/>
                    <a:pt x="152" y="113"/>
                  </a:cubicBezTo>
                  <a:cubicBezTo>
                    <a:pt x="152" y="113"/>
                    <a:pt x="152" y="113"/>
                    <a:pt x="152" y="113"/>
                  </a:cubicBezTo>
                  <a:cubicBezTo>
                    <a:pt x="152" y="113"/>
                    <a:pt x="152" y="113"/>
                    <a:pt x="152" y="113"/>
                  </a:cubicBezTo>
                  <a:cubicBezTo>
                    <a:pt x="153" y="114"/>
                    <a:pt x="153" y="114"/>
                    <a:pt x="153" y="114"/>
                  </a:cubicBezTo>
                  <a:cubicBezTo>
                    <a:pt x="153" y="114"/>
                    <a:pt x="153" y="114"/>
                    <a:pt x="153" y="114"/>
                  </a:cubicBezTo>
                  <a:cubicBezTo>
                    <a:pt x="153" y="114"/>
                    <a:pt x="153" y="114"/>
                    <a:pt x="153" y="114"/>
                  </a:cubicBezTo>
                  <a:cubicBezTo>
                    <a:pt x="154" y="114"/>
                    <a:pt x="154" y="114"/>
                    <a:pt x="154" y="114"/>
                  </a:cubicBezTo>
                  <a:cubicBezTo>
                    <a:pt x="155" y="115"/>
                    <a:pt x="155" y="115"/>
                    <a:pt x="155" y="115"/>
                  </a:cubicBezTo>
                  <a:cubicBezTo>
                    <a:pt x="155" y="115"/>
                    <a:pt x="155" y="115"/>
                    <a:pt x="155" y="115"/>
                  </a:cubicBezTo>
                  <a:cubicBezTo>
                    <a:pt x="155" y="115"/>
                    <a:pt x="155" y="115"/>
                    <a:pt x="155" y="115"/>
                  </a:cubicBezTo>
                  <a:cubicBezTo>
                    <a:pt x="156" y="116"/>
                    <a:pt x="156" y="116"/>
                    <a:pt x="156" y="116"/>
                  </a:cubicBezTo>
                  <a:cubicBezTo>
                    <a:pt x="156" y="116"/>
                    <a:pt x="156" y="116"/>
                    <a:pt x="156" y="116"/>
                  </a:cubicBezTo>
                  <a:cubicBezTo>
                    <a:pt x="156" y="117"/>
                    <a:pt x="156" y="117"/>
                    <a:pt x="156" y="117"/>
                  </a:cubicBezTo>
                  <a:cubicBezTo>
                    <a:pt x="157" y="117"/>
                    <a:pt x="157" y="117"/>
                    <a:pt x="157" y="117"/>
                  </a:cubicBezTo>
                  <a:cubicBezTo>
                    <a:pt x="158" y="118"/>
                    <a:pt x="158" y="118"/>
                    <a:pt x="158" y="118"/>
                  </a:cubicBezTo>
                  <a:cubicBezTo>
                    <a:pt x="158" y="119"/>
                    <a:pt x="158" y="119"/>
                    <a:pt x="158" y="119"/>
                  </a:cubicBezTo>
                  <a:cubicBezTo>
                    <a:pt x="158" y="119"/>
                    <a:pt x="158" y="119"/>
                    <a:pt x="158" y="119"/>
                  </a:cubicBezTo>
                  <a:cubicBezTo>
                    <a:pt x="158" y="119"/>
                    <a:pt x="158" y="119"/>
                    <a:pt x="158" y="119"/>
                  </a:cubicBezTo>
                  <a:cubicBezTo>
                    <a:pt x="157" y="119"/>
                    <a:pt x="157" y="119"/>
                    <a:pt x="157" y="119"/>
                  </a:cubicBezTo>
                  <a:cubicBezTo>
                    <a:pt x="156" y="119"/>
                    <a:pt x="156" y="119"/>
                    <a:pt x="156" y="119"/>
                  </a:cubicBezTo>
                  <a:cubicBezTo>
                    <a:pt x="154" y="118"/>
                    <a:pt x="154" y="118"/>
                    <a:pt x="154" y="118"/>
                  </a:cubicBezTo>
                  <a:cubicBezTo>
                    <a:pt x="154" y="119"/>
                    <a:pt x="154" y="119"/>
                    <a:pt x="154" y="119"/>
                  </a:cubicBezTo>
                  <a:cubicBezTo>
                    <a:pt x="153" y="118"/>
                    <a:pt x="153" y="118"/>
                    <a:pt x="153" y="118"/>
                  </a:cubicBezTo>
                  <a:cubicBezTo>
                    <a:pt x="153" y="119"/>
                    <a:pt x="153" y="119"/>
                    <a:pt x="153" y="119"/>
                  </a:cubicBezTo>
                  <a:cubicBezTo>
                    <a:pt x="152" y="119"/>
                    <a:pt x="152" y="119"/>
                    <a:pt x="152" y="119"/>
                  </a:cubicBezTo>
                  <a:cubicBezTo>
                    <a:pt x="152" y="118"/>
                    <a:pt x="152" y="118"/>
                    <a:pt x="152" y="118"/>
                  </a:cubicBezTo>
                  <a:cubicBezTo>
                    <a:pt x="151" y="118"/>
                    <a:pt x="151" y="118"/>
                    <a:pt x="151" y="118"/>
                  </a:cubicBezTo>
                  <a:cubicBezTo>
                    <a:pt x="151" y="117"/>
                    <a:pt x="151" y="117"/>
                    <a:pt x="151" y="117"/>
                  </a:cubicBezTo>
                  <a:cubicBezTo>
                    <a:pt x="150" y="117"/>
                    <a:pt x="150" y="117"/>
                    <a:pt x="150" y="117"/>
                  </a:cubicBezTo>
                  <a:cubicBezTo>
                    <a:pt x="149" y="117"/>
                    <a:pt x="149" y="117"/>
                    <a:pt x="149" y="117"/>
                  </a:cubicBezTo>
                  <a:cubicBezTo>
                    <a:pt x="149" y="117"/>
                    <a:pt x="149" y="117"/>
                    <a:pt x="149" y="117"/>
                  </a:cubicBezTo>
                  <a:cubicBezTo>
                    <a:pt x="148" y="117"/>
                    <a:pt x="148" y="117"/>
                    <a:pt x="148" y="117"/>
                  </a:cubicBezTo>
                  <a:cubicBezTo>
                    <a:pt x="147" y="116"/>
                    <a:pt x="147" y="116"/>
                    <a:pt x="147" y="116"/>
                  </a:cubicBezTo>
                  <a:cubicBezTo>
                    <a:pt x="147" y="116"/>
                    <a:pt x="147" y="116"/>
                    <a:pt x="147" y="116"/>
                  </a:cubicBezTo>
                  <a:cubicBezTo>
                    <a:pt x="147" y="116"/>
                    <a:pt x="147" y="116"/>
                    <a:pt x="147" y="116"/>
                  </a:cubicBezTo>
                  <a:cubicBezTo>
                    <a:pt x="146" y="116"/>
                    <a:pt x="146" y="116"/>
                    <a:pt x="146" y="116"/>
                  </a:cubicBezTo>
                  <a:cubicBezTo>
                    <a:pt x="146" y="116"/>
                    <a:pt x="146" y="116"/>
                    <a:pt x="146" y="116"/>
                  </a:cubicBezTo>
                  <a:cubicBezTo>
                    <a:pt x="145" y="115"/>
                    <a:pt x="145" y="115"/>
                    <a:pt x="145" y="115"/>
                  </a:cubicBezTo>
                  <a:cubicBezTo>
                    <a:pt x="143" y="115"/>
                    <a:pt x="143" y="115"/>
                    <a:pt x="143" y="115"/>
                  </a:cubicBezTo>
                  <a:cubicBezTo>
                    <a:pt x="142" y="115"/>
                    <a:pt x="142" y="115"/>
                    <a:pt x="142" y="115"/>
                  </a:cubicBezTo>
                  <a:cubicBezTo>
                    <a:pt x="141" y="115"/>
                    <a:pt x="141" y="115"/>
                    <a:pt x="141" y="115"/>
                  </a:cubicBezTo>
                  <a:cubicBezTo>
                    <a:pt x="138" y="115"/>
                    <a:pt x="138" y="115"/>
                    <a:pt x="138" y="115"/>
                  </a:cubicBezTo>
                  <a:cubicBezTo>
                    <a:pt x="137" y="115"/>
                    <a:pt x="137" y="115"/>
                    <a:pt x="137" y="115"/>
                  </a:cubicBezTo>
                  <a:cubicBezTo>
                    <a:pt x="136" y="116"/>
                    <a:pt x="136" y="116"/>
                    <a:pt x="136" y="116"/>
                  </a:cubicBezTo>
                  <a:cubicBezTo>
                    <a:pt x="136" y="116"/>
                    <a:pt x="136" y="116"/>
                    <a:pt x="136" y="116"/>
                  </a:cubicBezTo>
                  <a:cubicBezTo>
                    <a:pt x="135" y="117"/>
                    <a:pt x="135" y="117"/>
                    <a:pt x="135" y="117"/>
                  </a:cubicBezTo>
                  <a:cubicBezTo>
                    <a:pt x="135" y="118"/>
                    <a:pt x="135" y="118"/>
                    <a:pt x="135" y="118"/>
                  </a:cubicBezTo>
                  <a:cubicBezTo>
                    <a:pt x="135" y="120"/>
                    <a:pt x="135" y="120"/>
                    <a:pt x="135" y="120"/>
                  </a:cubicBezTo>
                  <a:cubicBezTo>
                    <a:pt x="135" y="120"/>
                    <a:pt x="135" y="120"/>
                    <a:pt x="135" y="120"/>
                  </a:cubicBezTo>
                  <a:cubicBezTo>
                    <a:pt x="135" y="121"/>
                    <a:pt x="135" y="121"/>
                    <a:pt x="135" y="121"/>
                  </a:cubicBezTo>
                  <a:cubicBezTo>
                    <a:pt x="135" y="121"/>
                    <a:pt x="135" y="121"/>
                    <a:pt x="135" y="121"/>
                  </a:cubicBezTo>
                  <a:cubicBezTo>
                    <a:pt x="135" y="121"/>
                    <a:pt x="135" y="121"/>
                    <a:pt x="135" y="121"/>
                  </a:cubicBezTo>
                  <a:cubicBezTo>
                    <a:pt x="135" y="121"/>
                    <a:pt x="135" y="121"/>
                    <a:pt x="135" y="121"/>
                  </a:cubicBezTo>
                  <a:cubicBezTo>
                    <a:pt x="136" y="123"/>
                    <a:pt x="136" y="123"/>
                    <a:pt x="136" y="123"/>
                  </a:cubicBezTo>
                  <a:cubicBezTo>
                    <a:pt x="136" y="124"/>
                    <a:pt x="136" y="124"/>
                    <a:pt x="136" y="124"/>
                  </a:cubicBezTo>
                  <a:cubicBezTo>
                    <a:pt x="136" y="124"/>
                    <a:pt x="136" y="124"/>
                    <a:pt x="136" y="124"/>
                  </a:cubicBezTo>
                  <a:cubicBezTo>
                    <a:pt x="138" y="125"/>
                    <a:pt x="138" y="125"/>
                    <a:pt x="138" y="125"/>
                  </a:cubicBezTo>
                  <a:cubicBezTo>
                    <a:pt x="138" y="125"/>
                    <a:pt x="138" y="125"/>
                    <a:pt x="138" y="125"/>
                  </a:cubicBezTo>
                  <a:cubicBezTo>
                    <a:pt x="139" y="125"/>
                    <a:pt x="139" y="125"/>
                    <a:pt x="139" y="125"/>
                  </a:cubicBezTo>
                  <a:cubicBezTo>
                    <a:pt x="139" y="125"/>
                    <a:pt x="139" y="125"/>
                    <a:pt x="139" y="125"/>
                  </a:cubicBezTo>
                  <a:cubicBezTo>
                    <a:pt x="140" y="125"/>
                    <a:pt x="140" y="125"/>
                    <a:pt x="140" y="125"/>
                  </a:cubicBezTo>
                  <a:cubicBezTo>
                    <a:pt x="141" y="125"/>
                    <a:pt x="141" y="125"/>
                    <a:pt x="141" y="125"/>
                  </a:cubicBezTo>
                  <a:cubicBezTo>
                    <a:pt x="141" y="125"/>
                    <a:pt x="141" y="125"/>
                    <a:pt x="141" y="125"/>
                  </a:cubicBezTo>
                  <a:cubicBezTo>
                    <a:pt x="142" y="126"/>
                    <a:pt x="142" y="126"/>
                    <a:pt x="142" y="126"/>
                  </a:cubicBezTo>
                  <a:cubicBezTo>
                    <a:pt x="143" y="126"/>
                    <a:pt x="143" y="126"/>
                    <a:pt x="143" y="126"/>
                  </a:cubicBezTo>
                  <a:cubicBezTo>
                    <a:pt x="143" y="127"/>
                    <a:pt x="143" y="127"/>
                    <a:pt x="143" y="127"/>
                  </a:cubicBezTo>
                  <a:cubicBezTo>
                    <a:pt x="144" y="127"/>
                    <a:pt x="144" y="127"/>
                    <a:pt x="144" y="127"/>
                  </a:cubicBezTo>
                  <a:cubicBezTo>
                    <a:pt x="144" y="127"/>
                    <a:pt x="144" y="127"/>
                    <a:pt x="144" y="127"/>
                  </a:cubicBezTo>
                  <a:cubicBezTo>
                    <a:pt x="143" y="127"/>
                    <a:pt x="143" y="127"/>
                    <a:pt x="143" y="127"/>
                  </a:cubicBezTo>
                  <a:cubicBezTo>
                    <a:pt x="143" y="128"/>
                    <a:pt x="143" y="128"/>
                    <a:pt x="143" y="128"/>
                  </a:cubicBezTo>
                  <a:cubicBezTo>
                    <a:pt x="143" y="128"/>
                    <a:pt x="143" y="128"/>
                    <a:pt x="143" y="128"/>
                  </a:cubicBezTo>
                  <a:cubicBezTo>
                    <a:pt x="143" y="129"/>
                    <a:pt x="143" y="129"/>
                    <a:pt x="143" y="129"/>
                  </a:cubicBezTo>
                  <a:cubicBezTo>
                    <a:pt x="143" y="129"/>
                    <a:pt x="143" y="129"/>
                    <a:pt x="143" y="129"/>
                  </a:cubicBezTo>
                  <a:cubicBezTo>
                    <a:pt x="142" y="130"/>
                    <a:pt x="142" y="130"/>
                    <a:pt x="142" y="130"/>
                  </a:cubicBezTo>
                  <a:cubicBezTo>
                    <a:pt x="142" y="130"/>
                    <a:pt x="142" y="130"/>
                    <a:pt x="142" y="130"/>
                  </a:cubicBezTo>
                  <a:cubicBezTo>
                    <a:pt x="141" y="131"/>
                    <a:pt x="141" y="131"/>
                    <a:pt x="141" y="131"/>
                  </a:cubicBezTo>
                  <a:cubicBezTo>
                    <a:pt x="142" y="131"/>
                    <a:pt x="142" y="131"/>
                    <a:pt x="142" y="131"/>
                  </a:cubicBezTo>
                  <a:cubicBezTo>
                    <a:pt x="142" y="132"/>
                    <a:pt x="142" y="132"/>
                    <a:pt x="142" y="132"/>
                  </a:cubicBezTo>
                  <a:cubicBezTo>
                    <a:pt x="142" y="133"/>
                    <a:pt x="142" y="133"/>
                    <a:pt x="142" y="133"/>
                  </a:cubicBezTo>
                  <a:cubicBezTo>
                    <a:pt x="142" y="133"/>
                    <a:pt x="142" y="133"/>
                    <a:pt x="142" y="133"/>
                  </a:cubicBezTo>
                  <a:cubicBezTo>
                    <a:pt x="141" y="134"/>
                    <a:pt x="141" y="134"/>
                    <a:pt x="141" y="134"/>
                  </a:cubicBezTo>
                  <a:cubicBezTo>
                    <a:pt x="142" y="134"/>
                    <a:pt x="142" y="134"/>
                    <a:pt x="142" y="134"/>
                  </a:cubicBezTo>
                  <a:cubicBezTo>
                    <a:pt x="143" y="134"/>
                    <a:pt x="143" y="134"/>
                    <a:pt x="143" y="134"/>
                  </a:cubicBezTo>
                  <a:cubicBezTo>
                    <a:pt x="144" y="134"/>
                    <a:pt x="144" y="134"/>
                    <a:pt x="144" y="134"/>
                  </a:cubicBezTo>
                  <a:cubicBezTo>
                    <a:pt x="144" y="134"/>
                    <a:pt x="144" y="134"/>
                    <a:pt x="144" y="134"/>
                  </a:cubicBezTo>
                  <a:cubicBezTo>
                    <a:pt x="144" y="134"/>
                    <a:pt x="144" y="134"/>
                    <a:pt x="144" y="134"/>
                  </a:cubicBezTo>
                  <a:cubicBezTo>
                    <a:pt x="145" y="134"/>
                    <a:pt x="145" y="134"/>
                    <a:pt x="145" y="134"/>
                  </a:cubicBezTo>
                  <a:cubicBezTo>
                    <a:pt x="145" y="134"/>
                    <a:pt x="145" y="134"/>
                    <a:pt x="145" y="134"/>
                  </a:cubicBezTo>
                  <a:cubicBezTo>
                    <a:pt x="146" y="134"/>
                    <a:pt x="146" y="134"/>
                    <a:pt x="146" y="134"/>
                  </a:cubicBezTo>
                  <a:cubicBezTo>
                    <a:pt x="147" y="134"/>
                    <a:pt x="147" y="134"/>
                    <a:pt x="147" y="134"/>
                  </a:cubicBezTo>
                  <a:cubicBezTo>
                    <a:pt x="148" y="135"/>
                    <a:pt x="148" y="135"/>
                    <a:pt x="148" y="135"/>
                  </a:cubicBezTo>
                  <a:cubicBezTo>
                    <a:pt x="149" y="134"/>
                    <a:pt x="149" y="134"/>
                    <a:pt x="149" y="134"/>
                  </a:cubicBezTo>
                  <a:cubicBezTo>
                    <a:pt x="150" y="134"/>
                    <a:pt x="150" y="134"/>
                    <a:pt x="150" y="134"/>
                  </a:cubicBezTo>
                  <a:cubicBezTo>
                    <a:pt x="150" y="135"/>
                    <a:pt x="150" y="135"/>
                    <a:pt x="150" y="135"/>
                  </a:cubicBezTo>
                  <a:cubicBezTo>
                    <a:pt x="150" y="135"/>
                    <a:pt x="150" y="135"/>
                    <a:pt x="150" y="135"/>
                  </a:cubicBezTo>
                  <a:cubicBezTo>
                    <a:pt x="151" y="134"/>
                    <a:pt x="151" y="134"/>
                    <a:pt x="151" y="134"/>
                  </a:cubicBezTo>
                  <a:cubicBezTo>
                    <a:pt x="151" y="134"/>
                    <a:pt x="151" y="134"/>
                    <a:pt x="151" y="134"/>
                  </a:cubicBezTo>
                  <a:cubicBezTo>
                    <a:pt x="152" y="134"/>
                    <a:pt x="152" y="134"/>
                    <a:pt x="152" y="134"/>
                  </a:cubicBezTo>
                  <a:cubicBezTo>
                    <a:pt x="152" y="135"/>
                    <a:pt x="152" y="135"/>
                    <a:pt x="152" y="135"/>
                  </a:cubicBezTo>
                  <a:cubicBezTo>
                    <a:pt x="152" y="135"/>
                    <a:pt x="152" y="135"/>
                    <a:pt x="152" y="135"/>
                  </a:cubicBezTo>
                  <a:cubicBezTo>
                    <a:pt x="152" y="135"/>
                    <a:pt x="152" y="135"/>
                    <a:pt x="152" y="135"/>
                  </a:cubicBezTo>
                  <a:cubicBezTo>
                    <a:pt x="153" y="135"/>
                    <a:pt x="153" y="135"/>
                    <a:pt x="153" y="135"/>
                  </a:cubicBezTo>
                  <a:cubicBezTo>
                    <a:pt x="153" y="135"/>
                    <a:pt x="153" y="135"/>
                    <a:pt x="153" y="135"/>
                  </a:cubicBezTo>
                  <a:cubicBezTo>
                    <a:pt x="154" y="135"/>
                    <a:pt x="154" y="135"/>
                    <a:pt x="154" y="135"/>
                  </a:cubicBezTo>
                  <a:cubicBezTo>
                    <a:pt x="154" y="135"/>
                    <a:pt x="154" y="135"/>
                    <a:pt x="154" y="135"/>
                  </a:cubicBezTo>
                  <a:cubicBezTo>
                    <a:pt x="155" y="135"/>
                    <a:pt x="155" y="135"/>
                    <a:pt x="155" y="135"/>
                  </a:cubicBezTo>
                  <a:cubicBezTo>
                    <a:pt x="155" y="134"/>
                    <a:pt x="155" y="134"/>
                    <a:pt x="155" y="134"/>
                  </a:cubicBezTo>
                  <a:cubicBezTo>
                    <a:pt x="156" y="134"/>
                    <a:pt x="156" y="134"/>
                    <a:pt x="156" y="134"/>
                  </a:cubicBezTo>
                  <a:cubicBezTo>
                    <a:pt x="157" y="134"/>
                    <a:pt x="157" y="134"/>
                    <a:pt x="157" y="134"/>
                  </a:cubicBezTo>
                  <a:cubicBezTo>
                    <a:pt x="158" y="133"/>
                    <a:pt x="158" y="133"/>
                    <a:pt x="158" y="133"/>
                  </a:cubicBezTo>
                  <a:cubicBezTo>
                    <a:pt x="159" y="133"/>
                    <a:pt x="159" y="133"/>
                    <a:pt x="159" y="133"/>
                  </a:cubicBezTo>
                  <a:cubicBezTo>
                    <a:pt x="160" y="133"/>
                    <a:pt x="160" y="133"/>
                    <a:pt x="160" y="133"/>
                  </a:cubicBezTo>
                  <a:cubicBezTo>
                    <a:pt x="160" y="133"/>
                    <a:pt x="160" y="133"/>
                    <a:pt x="160" y="133"/>
                  </a:cubicBezTo>
                  <a:cubicBezTo>
                    <a:pt x="160" y="133"/>
                    <a:pt x="160" y="133"/>
                    <a:pt x="160" y="133"/>
                  </a:cubicBezTo>
                  <a:cubicBezTo>
                    <a:pt x="161" y="133"/>
                    <a:pt x="161" y="133"/>
                    <a:pt x="161" y="133"/>
                  </a:cubicBezTo>
                  <a:cubicBezTo>
                    <a:pt x="162" y="133"/>
                    <a:pt x="162" y="133"/>
                    <a:pt x="162" y="133"/>
                  </a:cubicBezTo>
                  <a:cubicBezTo>
                    <a:pt x="162" y="133"/>
                    <a:pt x="162" y="133"/>
                    <a:pt x="162" y="133"/>
                  </a:cubicBezTo>
                  <a:cubicBezTo>
                    <a:pt x="164" y="133"/>
                    <a:pt x="164" y="133"/>
                    <a:pt x="164" y="133"/>
                  </a:cubicBezTo>
                  <a:cubicBezTo>
                    <a:pt x="166" y="132"/>
                    <a:pt x="166" y="132"/>
                    <a:pt x="166" y="132"/>
                  </a:cubicBezTo>
                  <a:cubicBezTo>
                    <a:pt x="166" y="131"/>
                    <a:pt x="166" y="131"/>
                    <a:pt x="166" y="131"/>
                  </a:cubicBezTo>
                  <a:cubicBezTo>
                    <a:pt x="166" y="131"/>
                    <a:pt x="166" y="131"/>
                    <a:pt x="166" y="131"/>
                  </a:cubicBezTo>
                  <a:cubicBezTo>
                    <a:pt x="167" y="132"/>
                    <a:pt x="167" y="132"/>
                    <a:pt x="167" y="132"/>
                  </a:cubicBezTo>
                  <a:cubicBezTo>
                    <a:pt x="167" y="131"/>
                    <a:pt x="167" y="131"/>
                    <a:pt x="167" y="131"/>
                  </a:cubicBezTo>
                  <a:cubicBezTo>
                    <a:pt x="168" y="131"/>
                    <a:pt x="168" y="131"/>
                    <a:pt x="168" y="131"/>
                  </a:cubicBezTo>
                  <a:cubicBezTo>
                    <a:pt x="168" y="130"/>
                    <a:pt x="168" y="130"/>
                    <a:pt x="168" y="130"/>
                  </a:cubicBezTo>
                  <a:cubicBezTo>
                    <a:pt x="168" y="130"/>
                    <a:pt x="168" y="130"/>
                    <a:pt x="168" y="130"/>
                  </a:cubicBezTo>
                  <a:cubicBezTo>
                    <a:pt x="168" y="130"/>
                    <a:pt x="168" y="130"/>
                    <a:pt x="168" y="130"/>
                  </a:cubicBezTo>
                  <a:cubicBezTo>
                    <a:pt x="169" y="130"/>
                    <a:pt x="169" y="130"/>
                    <a:pt x="169" y="130"/>
                  </a:cubicBezTo>
                  <a:cubicBezTo>
                    <a:pt x="169" y="130"/>
                    <a:pt x="169" y="130"/>
                    <a:pt x="169" y="130"/>
                  </a:cubicBezTo>
                  <a:cubicBezTo>
                    <a:pt x="169" y="129"/>
                    <a:pt x="169" y="129"/>
                    <a:pt x="169" y="129"/>
                  </a:cubicBezTo>
                  <a:cubicBezTo>
                    <a:pt x="169" y="129"/>
                    <a:pt x="169" y="129"/>
                    <a:pt x="169" y="129"/>
                  </a:cubicBezTo>
                  <a:cubicBezTo>
                    <a:pt x="170" y="129"/>
                    <a:pt x="170" y="129"/>
                    <a:pt x="170" y="129"/>
                  </a:cubicBezTo>
                  <a:cubicBezTo>
                    <a:pt x="170" y="130"/>
                    <a:pt x="170" y="130"/>
                    <a:pt x="170" y="130"/>
                  </a:cubicBezTo>
                  <a:cubicBezTo>
                    <a:pt x="170" y="130"/>
                    <a:pt x="170" y="130"/>
                    <a:pt x="170" y="130"/>
                  </a:cubicBezTo>
                  <a:cubicBezTo>
                    <a:pt x="170" y="131"/>
                    <a:pt x="170" y="131"/>
                    <a:pt x="170" y="131"/>
                  </a:cubicBezTo>
                  <a:cubicBezTo>
                    <a:pt x="170" y="131"/>
                    <a:pt x="170" y="131"/>
                    <a:pt x="170" y="131"/>
                  </a:cubicBezTo>
                  <a:cubicBezTo>
                    <a:pt x="170" y="131"/>
                    <a:pt x="170" y="131"/>
                    <a:pt x="170" y="131"/>
                  </a:cubicBezTo>
                  <a:cubicBezTo>
                    <a:pt x="169" y="132"/>
                    <a:pt x="169" y="132"/>
                    <a:pt x="169" y="132"/>
                  </a:cubicBezTo>
                  <a:cubicBezTo>
                    <a:pt x="169" y="132"/>
                    <a:pt x="169" y="132"/>
                    <a:pt x="169" y="132"/>
                  </a:cubicBezTo>
                  <a:cubicBezTo>
                    <a:pt x="169" y="132"/>
                    <a:pt x="169" y="132"/>
                    <a:pt x="169" y="132"/>
                  </a:cubicBezTo>
                  <a:cubicBezTo>
                    <a:pt x="170" y="133"/>
                    <a:pt x="170" y="133"/>
                    <a:pt x="170" y="133"/>
                  </a:cubicBezTo>
                  <a:cubicBezTo>
                    <a:pt x="170" y="133"/>
                    <a:pt x="170" y="133"/>
                    <a:pt x="170" y="133"/>
                  </a:cubicBezTo>
                  <a:cubicBezTo>
                    <a:pt x="171" y="133"/>
                    <a:pt x="171" y="133"/>
                    <a:pt x="171" y="133"/>
                  </a:cubicBezTo>
                  <a:cubicBezTo>
                    <a:pt x="171" y="133"/>
                    <a:pt x="171" y="133"/>
                    <a:pt x="171" y="133"/>
                  </a:cubicBezTo>
                  <a:cubicBezTo>
                    <a:pt x="172" y="133"/>
                    <a:pt x="172" y="133"/>
                    <a:pt x="172" y="133"/>
                  </a:cubicBezTo>
                  <a:cubicBezTo>
                    <a:pt x="172" y="134"/>
                    <a:pt x="172" y="134"/>
                    <a:pt x="172" y="134"/>
                  </a:cubicBezTo>
                  <a:cubicBezTo>
                    <a:pt x="172" y="134"/>
                    <a:pt x="172" y="134"/>
                    <a:pt x="172" y="134"/>
                  </a:cubicBezTo>
                  <a:cubicBezTo>
                    <a:pt x="172" y="134"/>
                    <a:pt x="172" y="134"/>
                    <a:pt x="172" y="134"/>
                  </a:cubicBezTo>
                  <a:cubicBezTo>
                    <a:pt x="173" y="134"/>
                    <a:pt x="173" y="134"/>
                    <a:pt x="173" y="134"/>
                  </a:cubicBezTo>
                  <a:cubicBezTo>
                    <a:pt x="173" y="134"/>
                    <a:pt x="173" y="134"/>
                    <a:pt x="173" y="134"/>
                  </a:cubicBezTo>
                  <a:cubicBezTo>
                    <a:pt x="173" y="134"/>
                    <a:pt x="173" y="134"/>
                    <a:pt x="173" y="134"/>
                  </a:cubicBezTo>
                  <a:cubicBezTo>
                    <a:pt x="173" y="135"/>
                    <a:pt x="173" y="135"/>
                    <a:pt x="173" y="135"/>
                  </a:cubicBezTo>
                  <a:cubicBezTo>
                    <a:pt x="172" y="135"/>
                    <a:pt x="172" y="135"/>
                    <a:pt x="172" y="135"/>
                  </a:cubicBezTo>
                  <a:cubicBezTo>
                    <a:pt x="172" y="135"/>
                    <a:pt x="172" y="135"/>
                    <a:pt x="172" y="135"/>
                  </a:cubicBezTo>
                  <a:cubicBezTo>
                    <a:pt x="172" y="136"/>
                    <a:pt x="172" y="136"/>
                    <a:pt x="172" y="136"/>
                  </a:cubicBezTo>
                  <a:cubicBezTo>
                    <a:pt x="172" y="136"/>
                    <a:pt x="172" y="136"/>
                    <a:pt x="172" y="136"/>
                  </a:cubicBezTo>
                  <a:cubicBezTo>
                    <a:pt x="173" y="136"/>
                    <a:pt x="173" y="136"/>
                    <a:pt x="173" y="136"/>
                  </a:cubicBezTo>
                  <a:cubicBezTo>
                    <a:pt x="173" y="136"/>
                    <a:pt x="173" y="136"/>
                    <a:pt x="173" y="136"/>
                  </a:cubicBezTo>
                  <a:cubicBezTo>
                    <a:pt x="174" y="136"/>
                    <a:pt x="174" y="136"/>
                    <a:pt x="174" y="136"/>
                  </a:cubicBezTo>
                  <a:cubicBezTo>
                    <a:pt x="175" y="135"/>
                    <a:pt x="175" y="135"/>
                    <a:pt x="175" y="135"/>
                  </a:cubicBezTo>
                  <a:cubicBezTo>
                    <a:pt x="175" y="135"/>
                    <a:pt x="175" y="135"/>
                    <a:pt x="175" y="135"/>
                  </a:cubicBezTo>
                  <a:cubicBezTo>
                    <a:pt x="175" y="136"/>
                    <a:pt x="175" y="136"/>
                    <a:pt x="175" y="136"/>
                  </a:cubicBezTo>
                  <a:cubicBezTo>
                    <a:pt x="175" y="137"/>
                    <a:pt x="175" y="137"/>
                    <a:pt x="175" y="137"/>
                  </a:cubicBezTo>
                  <a:cubicBezTo>
                    <a:pt x="176" y="137"/>
                    <a:pt x="176" y="137"/>
                    <a:pt x="176" y="137"/>
                  </a:cubicBezTo>
                  <a:cubicBezTo>
                    <a:pt x="176" y="137"/>
                    <a:pt x="176" y="137"/>
                    <a:pt x="176" y="137"/>
                  </a:cubicBezTo>
                  <a:cubicBezTo>
                    <a:pt x="177" y="137"/>
                    <a:pt x="177" y="137"/>
                    <a:pt x="177" y="137"/>
                  </a:cubicBezTo>
                  <a:cubicBezTo>
                    <a:pt x="177" y="137"/>
                    <a:pt x="177" y="137"/>
                    <a:pt x="177" y="137"/>
                  </a:cubicBezTo>
                  <a:cubicBezTo>
                    <a:pt x="178" y="137"/>
                    <a:pt x="178" y="137"/>
                    <a:pt x="178" y="137"/>
                  </a:cubicBezTo>
                  <a:cubicBezTo>
                    <a:pt x="178" y="138"/>
                    <a:pt x="178" y="138"/>
                    <a:pt x="178" y="138"/>
                  </a:cubicBezTo>
                  <a:cubicBezTo>
                    <a:pt x="179" y="138"/>
                    <a:pt x="179" y="138"/>
                    <a:pt x="179" y="138"/>
                  </a:cubicBezTo>
                  <a:cubicBezTo>
                    <a:pt x="179" y="137"/>
                    <a:pt x="179" y="137"/>
                    <a:pt x="179" y="137"/>
                  </a:cubicBezTo>
                  <a:cubicBezTo>
                    <a:pt x="179" y="137"/>
                    <a:pt x="179" y="137"/>
                    <a:pt x="179" y="137"/>
                  </a:cubicBezTo>
                  <a:cubicBezTo>
                    <a:pt x="180" y="137"/>
                    <a:pt x="180" y="137"/>
                    <a:pt x="180" y="137"/>
                  </a:cubicBezTo>
                  <a:cubicBezTo>
                    <a:pt x="180" y="137"/>
                    <a:pt x="180" y="137"/>
                    <a:pt x="180" y="137"/>
                  </a:cubicBezTo>
                  <a:cubicBezTo>
                    <a:pt x="180" y="138"/>
                    <a:pt x="180" y="138"/>
                    <a:pt x="180" y="138"/>
                  </a:cubicBezTo>
                  <a:cubicBezTo>
                    <a:pt x="180" y="138"/>
                    <a:pt x="180" y="138"/>
                    <a:pt x="180" y="138"/>
                  </a:cubicBezTo>
                  <a:cubicBezTo>
                    <a:pt x="181" y="138"/>
                    <a:pt x="181" y="138"/>
                    <a:pt x="181" y="138"/>
                  </a:cubicBezTo>
                  <a:cubicBezTo>
                    <a:pt x="181" y="137"/>
                    <a:pt x="181" y="137"/>
                    <a:pt x="181" y="137"/>
                  </a:cubicBezTo>
                  <a:cubicBezTo>
                    <a:pt x="182" y="137"/>
                    <a:pt x="182" y="137"/>
                    <a:pt x="182" y="137"/>
                  </a:cubicBezTo>
                  <a:cubicBezTo>
                    <a:pt x="182" y="138"/>
                    <a:pt x="182" y="138"/>
                    <a:pt x="182" y="138"/>
                  </a:cubicBezTo>
                  <a:cubicBezTo>
                    <a:pt x="182" y="138"/>
                    <a:pt x="182" y="138"/>
                    <a:pt x="182" y="138"/>
                  </a:cubicBezTo>
                  <a:cubicBezTo>
                    <a:pt x="183" y="137"/>
                    <a:pt x="183" y="137"/>
                    <a:pt x="183" y="137"/>
                  </a:cubicBezTo>
                  <a:cubicBezTo>
                    <a:pt x="183" y="137"/>
                    <a:pt x="183" y="137"/>
                    <a:pt x="183" y="137"/>
                  </a:cubicBezTo>
                  <a:cubicBezTo>
                    <a:pt x="183" y="137"/>
                    <a:pt x="183" y="137"/>
                    <a:pt x="183" y="137"/>
                  </a:cubicBezTo>
                  <a:cubicBezTo>
                    <a:pt x="184" y="137"/>
                    <a:pt x="184" y="137"/>
                    <a:pt x="184" y="137"/>
                  </a:cubicBezTo>
                  <a:cubicBezTo>
                    <a:pt x="184" y="137"/>
                    <a:pt x="184" y="137"/>
                    <a:pt x="184" y="137"/>
                  </a:cubicBezTo>
                  <a:cubicBezTo>
                    <a:pt x="184" y="137"/>
                    <a:pt x="184" y="137"/>
                    <a:pt x="184" y="137"/>
                  </a:cubicBezTo>
                  <a:cubicBezTo>
                    <a:pt x="185" y="137"/>
                    <a:pt x="185" y="137"/>
                    <a:pt x="185" y="137"/>
                  </a:cubicBezTo>
                  <a:close/>
                  <a:moveTo>
                    <a:pt x="267" y="165"/>
                  </a:moveTo>
                  <a:cubicBezTo>
                    <a:pt x="268" y="165"/>
                    <a:pt x="268" y="165"/>
                    <a:pt x="268" y="165"/>
                  </a:cubicBezTo>
                  <a:cubicBezTo>
                    <a:pt x="268" y="164"/>
                    <a:pt x="268" y="164"/>
                    <a:pt x="268" y="164"/>
                  </a:cubicBezTo>
                  <a:cubicBezTo>
                    <a:pt x="268" y="163"/>
                    <a:pt x="268" y="163"/>
                    <a:pt x="268" y="163"/>
                  </a:cubicBezTo>
                  <a:cubicBezTo>
                    <a:pt x="268" y="162"/>
                    <a:pt x="268" y="162"/>
                    <a:pt x="268" y="162"/>
                  </a:cubicBezTo>
                  <a:cubicBezTo>
                    <a:pt x="269" y="161"/>
                    <a:pt x="269" y="161"/>
                    <a:pt x="269" y="161"/>
                  </a:cubicBezTo>
                  <a:cubicBezTo>
                    <a:pt x="269" y="161"/>
                    <a:pt x="269" y="161"/>
                    <a:pt x="269" y="161"/>
                  </a:cubicBezTo>
                  <a:cubicBezTo>
                    <a:pt x="270" y="160"/>
                    <a:pt x="270" y="160"/>
                    <a:pt x="270" y="160"/>
                  </a:cubicBezTo>
                  <a:cubicBezTo>
                    <a:pt x="271" y="158"/>
                    <a:pt x="271" y="158"/>
                    <a:pt x="271" y="158"/>
                  </a:cubicBezTo>
                  <a:cubicBezTo>
                    <a:pt x="272" y="158"/>
                    <a:pt x="272" y="158"/>
                    <a:pt x="272" y="158"/>
                  </a:cubicBezTo>
                  <a:cubicBezTo>
                    <a:pt x="273" y="158"/>
                    <a:pt x="273" y="158"/>
                    <a:pt x="273" y="158"/>
                  </a:cubicBezTo>
                  <a:cubicBezTo>
                    <a:pt x="273" y="158"/>
                    <a:pt x="273" y="158"/>
                    <a:pt x="273" y="158"/>
                  </a:cubicBezTo>
                  <a:cubicBezTo>
                    <a:pt x="273" y="158"/>
                    <a:pt x="273" y="158"/>
                    <a:pt x="273" y="158"/>
                  </a:cubicBezTo>
                  <a:cubicBezTo>
                    <a:pt x="274" y="157"/>
                    <a:pt x="274" y="157"/>
                    <a:pt x="274" y="157"/>
                  </a:cubicBezTo>
                  <a:cubicBezTo>
                    <a:pt x="275" y="158"/>
                    <a:pt x="275" y="158"/>
                    <a:pt x="275" y="158"/>
                  </a:cubicBezTo>
                  <a:cubicBezTo>
                    <a:pt x="276" y="158"/>
                    <a:pt x="276" y="158"/>
                    <a:pt x="276" y="158"/>
                  </a:cubicBezTo>
                  <a:cubicBezTo>
                    <a:pt x="276" y="158"/>
                    <a:pt x="276" y="158"/>
                    <a:pt x="276" y="158"/>
                  </a:cubicBezTo>
                  <a:cubicBezTo>
                    <a:pt x="277" y="159"/>
                    <a:pt x="277" y="159"/>
                    <a:pt x="277" y="159"/>
                  </a:cubicBezTo>
                  <a:cubicBezTo>
                    <a:pt x="277" y="160"/>
                    <a:pt x="277" y="160"/>
                    <a:pt x="277" y="160"/>
                  </a:cubicBezTo>
                  <a:cubicBezTo>
                    <a:pt x="277" y="160"/>
                    <a:pt x="277" y="160"/>
                    <a:pt x="277" y="160"/>
                  </a:cubicBezTo>
                  <a:cubicBezTo>
                    <a:pt x="276" y="161"/>
                    <a:pt x="276" y="161"/>
                    <a:pt x="276" y="161"/>
                  </a:cubicBezTo>
                  <a:cubicBezTo>
                    <a:pt x="276" y="162"/>
                    <a:pt x="276" y="162"/>
                    <a:pt x="276" y="162"/>
                  </a:cubicBezTo>
                  <a:cubicBezTo>
                    <a:pt x="276" y="162"/>
                    <a:pt x="276" y="162"/>
                    <a:pt x="276" y="162"/>
                  </a:cubicBezTo>
                  <a:cubicBezTo>
                    <a:pt x="275" y="164"/>
                    <a:pt x="275" y="164"/>
                    <a:pt x="275" y="164"/>
                  </a:cubicBezTo>
                  <a:cubicBezTo>
                    <a:pt x="274" y="165"/>
                    <a:pt x="274" y="165"/>
                    <a:pt x="274" y="165"/>
                  </a:cubicBezTo>
                  <a:cubicBezTo>
                    <a:pt x="274" y="165"/>
                    <a:pt x="274" y="165"/>
                    <a:pt x="274" y="165"/>
                  </a:cubicBezTo>
                  <a:cubicBezTo>
                    <a:pt x="272" y="165"/>
                    <a:pt x="272" y="165"/>
                    <a:pt x="272" y="165"/>
                  </a:cubicBezTo>
                  <a:cubicBezTo>
                    <a:pt x="272" y="166"/>
                    <a:pt x="272" y="166"/>
                    <a:pt x="272" y="166"/>
                  </a:cubicBezTo>
                  <a:cubicBezTo>
                    <a:pt x="272" y="166"/>
                    <a:pt x="272" y="166"/>
                    <a:pt x="272" y="166"/>
                  </a:cubicBezTo>
                  <a:cubicBezTo>
                    <a:pt x="271" y="166"/>
                    <a:pt x="271" y="166"/>
                    <a:pt x="271" y="166"/>
                  </a:cubicBezTo>
                  <a:cubicBezTo>
                    <a:pt x="270" y="166"/>
                    <a:pt x="270" y="166"/>
                    <a:pt x="270" y="166"/>
                  </a:cubicBezTo>
                  <a:cubicBezTo>
                    <a:pt x="269" y="166"/>
                    <a:pt x="269" y="166"/>
                    <a:pt x="269" y="166"/>
                  </a:cubicBezTo>
                  <a:cubicBezTo>
                    <a:pt x="268" y="166"/>
                    <a:pt x="268" y="166"/>
                    <a:pt x="268" y="166"/>
                  </a:cubicBezTo>
                  <a:cubicBezTo>
                    <a:pt x="268" y="166"/>
                    <a:pt x="268" y="166"/>
                    <a:pt x="268" y="166"/>
                  </a:cubicBezTo>
                  <a:cubicBezTo>
                    <a:pt x="267" y="165"/>
                    <a:pt x="267" y="165"/>
                    <a:pt x="267" y="165"/>
                  </a:cubicBezTo>
                  <a:close/>
                  <a:moveTo>
                    <a:pt x="189" y="135"/>
                  </a:moveTo>
                  <a:cubicBezTo>
                    <a:pt x="189" y="134"/>
                    <a:pt x="189" y="134"/>
                    <a:pt x="189" y="134"/>
                  </a:cubicBezTo>
                  <a:cubicBezTo>
                    <a:pt x="189" y="134"/>
                    <a:pt x="189" y="134"/>
                    <a:pt x="189" y="134"/>
                  </a:cubicBezTo>
                  <a:cubicBezTo>
                    <a:pt x="189" y="134"/>
                    <a:pt x="189" y="134"/>
                    <a:pt x="189" y="134"/>
                  </a:cubicBezTo>
                  <a:cubicBezTo>
                    <a:pt x="189" y="133"/>
                    <a:pt x="189" y="133"/>
                    <a:pt x="189" y="133"/>
                  </a:cubicBezTo>
                  <a:cubicBezTo>
                    <a:pt x="189" y="133"/>
                    <a:pt x="189" y="133"/>
                    <a:pt x="189" y="133"/>
                  </a:cubicBezTo>
                  <a:cubicBezTo>
                    <a:pt x="190" y="133"/>
                    <a:pt x="190" y="133"/>
                    <a:pt x="190" y="133"/>
                  </a:cubicBezTo>
                  <a:cubicBezTo>
                    <a:pt x="190" y="133"/>
                    <a:pt x="190" y="133"/>
                    <a:pt x="190" y="133"/>
                  </a:cubicBezTo>
                  <a:cubicBezTo>
                    <a:pt x="190" y="133"/>
                    <a:pt x="190" y="133"/>
                    <a:pt x="190" y="133"/>
                  </a:cubicBezTo>
                  <a:cubicBezTo>
                    <a:pt x="190" y="134"/>
                    <a:pt x="190" y="134"/>
                    <a:pt x="190" y="134"/>
                  </a:cubicBezTo>
                  <a:cubicBezTo>
                    <a:pt x="190" y="134"/>
                    <a:pt x="190" y="134"/>
                    <a:pt x="190" y="134"/>
                  </a:cubicBezTo>
                  <a:cubicBezTo>
                    <a:pt x="189" y="134"/>
                    <a:pt x="189" y="134"/>
                    <a:pt x="189" y="134"/>
                  </a:cubicBezTo>
                  <a:cubicBezTo>
                    <a:pt x="189" y="135"/>
                    <a:pt x="189" y="135"/>
                    <a:pt x="189" y="135"/>
                  </a:cubicBezTo>
                  <a:cubicBezTo>
                    <a:pt x="189" y="135"/>
                    <a:pt x="189" y="135"/>
                    <a:pt x="189" y="135"/>
                  </a:cubicBezTo>
                  <a:close/>
                  <a:moveTo>
                    <a:pt x="181" y="141"/>
                  </a:moveTo>
                  <a:cubicBezTo>
                    <a:pt x="182" y="141"/>
                    <a:pt x="182" y="141"/>
                    <a:pt x="182" y="141"/>
                  </a:cubicBezTo>
                  <a:cubicBezTo>
                    <a:pt x="182" y="140"/>
                    <a:pt x="182" y="140"/>
                    <a:pt x="182" y="140"/>
                  </a:cubicBezTo>
                  <a:cubicBezTo>
                    <a:pt x="182" y="140"/>
                    <a:pt x="182" y="140"/>
                    <a:pt x="182" y="140"/>
                  </a:cubicBezTo>
                  <a:cubicBezTo>
                    <a:pt x="182" y="139"/>
                    <a:pt x="182" y="139"/>
                    <a:pt x="182" y="139"/>
                  </a:cubicBezTo>
                  <a:cubicBezTo>
                    <a:pt x="182" y="139"/>
                    <a:pt x="182" y="139"/>
                    <a:pt x="182" y="139"/>
                  </a:cubicBezTo>
                  <a:cubicBezTo>
                    <a:pt x="182" y="139"/>
                    <a:pt x="182" y="139"/>
                    <a:pt x="182" y="139"/>
                  </a:cubicBezTo>
                  <a:cubicBezTo>
                    <a:pt x="181" y="140"/>
                    <a:pt x="181" y="140"/>
                    <a:pt x="181" y="140"/>
                  </a:cubicBezTo>
                  <a:cubicBezTo>
                    <a:pt x="181" y="140"/>
                    <a:pt x="181" y="140"/>
                    <a:pt x="181" y="140"/>
                  </a:cubicBezTo>
                  <a:cubicBezTo>
                    <a:pt x="180" y="140"/>
                    <a:pt x="180" y="140"/>
                    <a:pt x="180" y="140"/>
                  </a:cubicBezTo>
                  <a:cubicBezTo>
                    <a:pt x="181" y="141"/>
                    <a:pt x="181" y="141"/>
                    <a:pt x="181" y="141"/>
                  </a:cubicBezTo>
                  <a:cubicBezTo>
                    <a:pt x="181" y="141"/>
                    <a:pt x="181" y="141"/>
                    <a:pt x="181" y="141"/>
                  </a:cubicBezTo>
                  <a:close/>
                  <a:moveTo>
                    <a:pt x="190" y="140"/>
                  </a:moveTo>
                  <a:cubicBezTo>
                    <a:pt x="189" y="140"/>
                    <a:pt x="189" y="140"/>
                    <a:pt x="189" y="140"/>
                  </a:cubicBezTo>
                  <a:cubicBezTo>
                    <a:pt x="189" y="140"/>
                    <a:pt x="189" y="140"/>
                    <a:pt x="189" y="140"/>
                  </a:cubicBezTo>
                  <a:cubicBezTo>
                    <a:pt x="189" y="141"/>
                    <a:pt x="189" y="141"/>
                    <a:pt x="189" y="141"/>
                  </a:cubicBezTo>
                  <a:cubicBezTo>
                    <a:pt x="188" y="140"/>
                    <a:pt x="188" y="140"/>
                    <a:pt x="188" y="140"/>
                  </a:cubicBezTo>
                  <a:cubicBezTo>
                    <a:pt x="188" y="140"/>
                    <a:pt x="188" y="140"/>
                    <a:pt x="188" y="140"/>
                  </a:cubicBezTo>
                  <a:cubicBezTo>
                    <a:pt x="189" y="139"/>
                    <a:pt x="189" y="139"/>
                    <a:pt x="189" y="139"/>
                  </a:cubicBezTo>
                  <a:cubicBezTo>
                    <a:pt x="189" y="138"/>
                    <a:pt x="189" y="138"/>
                    <a:pt x="189" y="138"/>
                  </a:cubicBezTo>
                  <a:cubicBezTo>
                    <a:pt x="190" y="138"/>
                    <a:pt x="190" y="138"/>
                    <a:pt x="190" y="138"/>
                  </a:cubicBezTo>
                  <a:cubicBezTo>
                    <a:pt x="190" y="138"/>
                    <a:pt x="190" y="138"/>
                    <a:pt x="190" y="138"/>
                  </a:cubicBezTo>
                  <a:cubicBezTo>
                    <a:pt x="190" y="138"/>
                    <a:pt x="190" y="138"/>
                    <a:pt x="190" y="138"/>
                  </a:cubicBezTo>
                  <a:cubicBezTo>
                    <a:pt x="191" y="139"/>
                    <a:pt x="191" y="139"/>
                    <a:pt x="191" y="139"/>
                  </a:cubicBezTo>
                  <a:cubicBezTo>
                    <a:pt x="190" y="140"/>
                    <a:pt x="190" y="140"/>
                    <a:pt x="190" y="140"/>
                  </a:cubicBezTo>
                  <a:close/>
                  <a:moveTo>
                    <a:pt x="191" y="139"/>
                  </a:moveTo>
                  <a:cubicBezTo>
                    <a:pt x="191" y="138"/>
                    <a:pt x="191" y="138"/>
                    <a:pt x="191" y="138"/>
                  </a:cubicBezTo>
                  <a:cubicBezTo>
                    <a:pt x="191" y="138"/>
                    <a:pt x="191" y="138"/>
                    <a:pt x="191" y="138"/>
                  </a:cubicBezTo>
                  <a:cubicBezTo>
                    <a:pt x="191" y="137"/>
                    <a:pt x="191" y="137"/>
                    <a:pt x="191" y="137"/>
                  </a:cubicBezTo>
                  <a:cubicBezTo>
                    <a:pt x="192" y="137"/>
                    <a:pt x="192" y="137"/>
                    <a:pt x="192" y="137"/>
                  </a:cubicBezTo>
                  <a:cubicBezTo>
                    <a:pt x="192" y="137"/>
                    <a:pt x="192" y="137"/>
                    <a:pt x="192" y="137"/>
                  </a:cubicBezTo>
                  <a:cubicBezTo>
                    <a:pt x="192" y="138"/>
                    <a:pt x="192" y="138"/>
                    <a:pt x="192" y="138"/>
                  </a:cubicBezTo>
                  <a:cubicBezTo>
                    <a:pt x="192" y="138"/>
                    <a:pt x="192" y="138"/>
                    <a:pt x="192" y="138"/>
                  </a:cubicBezTo>
                  <a:cubicBezTo>
                    <a:pt x="192" y="138"/>
                    <a:pt x="191" y="139"/>
                    <a:pt x="191" y="139"/>
                  </a:cubicBezTo>
                  <a:close/>
                  <a:moveTo>
                    <a:pt x="208" y="139"/>
                  </a:moveTo>
                  <a:cubicBezTo>
                    <a:pt x="208" y="137"/>
                    <a:pt x="208" y="137"/>
                    <a:pt x="208" y="137"/>
                  </a:cubicBezTo>
                  <a:cubicBezTo>
                    <a:pt x="209" y="137"/>
                    <a:pt x="209" y="137"/>
                    <a:pt x="209" y="137"/>
                  </a:cubicBezTo>
                  <a:cubicBezTo>
                    <a:pt x="210" y="137"/>
                    <a:pt x="210" y="137"/>
                    <a:pt x="210" y="137"/>
                  </a:cubicBezTo>
                  <a:cubicBezTo>
                    <a:pt x="210" y="138"/>
                    <a:pt x="210" y="138"/>
                    <a:pt x="210" y="138"/>
                  </a:cubicBezTo>
                  <a:cubicBezTo>
                    <a:pt x="209" y="139"/>
                    <a:pt x="209" y="139"/>
                    <a:pt x="209" y="139"/>
                  </a:cubicBezTo>
                  <a:cubicBezTo>
                    <a:pt x="209" y="139"/>
                    <a:pt x="209" y="139"/>
                    <a:pt x="209" y="139"/>
                  </a:cubicBezTo>
                  <a:cubicBezTo>
                    <a:pt x="209" y="139"/>
                    <a:pt x="209" y="139"/>
                    <a:pt x="209" y="139"/>
                  </a:cubicBezTo>
                  <a:cubicBezTo>
                    <a:pt x="209" y="138"/>
                    <a:pt x="209" y="138"/>
                    <a:pt x="209" y="138"/>
                  </a:cubicBezTo>
                  <a:cubicBezTo>
                    <a:pt x="208" y="138"/>
                    <a:pt x="208" y="138"/>
                    <a:pt x="208" y="138"/>
                  </a:cubicBezTo>
                  <a:cubicBezTo>
                    <a:pt x="208" y="139"/>
                    <a:pt x="208" y="139"/>
                    <a:pt x="208" y="139"/>
                  </a:cubicBezTo>
                  <a:cubicBezTo>
                    <a:pt x="208" y="139"/>
                    <a:pt x="208" y="139"/>
                    <a:pt x="208" y="139"/>
                  </a:cubicBezTo>
                  <a:close/>
                  <a:moveTo>
                    <a:pt x="207" y="138"/>
                  </a:moveTo>
                  <a:cubicBezTo>
                    <a:pt x="207" y="138"/>
                    <a:pt x="207" y="138"/>
                    <a:pt x="207" y="138"/>
                  </a:cubicBezTo>
                  <a:cubicBezTo>
                    <a:pt x="208" y="137"/>
                    <a:pt x="208" y="137"/>
                    <a:pt x="208" y="137"/>
                  </a:cubicBezTo>
                  <a:cubicBezTo>
                    <a:pt x="207" y="136"/>
                    <a:pt x="207" y="136"/>
                    <a:pt x="207" y="136"/>
                  </a:cubicBezTo>
                  <a:cubicBezTo>
                    <a:pt x="207" y="137"/>
                    <a:pt x="207" y="137"/>
                    <a:pt x="207" y="137"/>
                  </a:cubicBezTo>
                  <a:cubicBezTo>
                    <a:pt x="207" y="138"/>
                    <a:pt x="207" y="138"/>
                    <a:pt x="207" y="138"/>
                  </a:cubicBezTo>
                  <a:close/>
                  <a:moveTo>
                    <a:pt x="206" y="145"/>
                  </a:moveTo>
                  <a:cubicBezTo>
                    <a:pt x="207" y="144"/>
                    <a:pt x="207" y="144"/>
                    <a:pt x="207" y="144"/>
                  </a:cubicBezTo>
                  <a:cubicBezTo>
                    <a:pt x="208" y="144"/>
                    <a:pt x="208" y="144"/>
                    <a:pt x="208" y="144"/>
                  </a:cubicBezTo>
                  <a:cubicBezTo>
                    <a:pt x="208" y="143"/>
                    <a:pt x="208" y="143"/>
                    <a:pt x="208" y="143"/>
                  </a:cubicBezTo>
                  <a:cubicBezTo>
                    <a:pt x="207" y="143"/>
                    <a:pt x="207" y="143"/>
                    <a:pt x="207" y="143"/>
                  </a:cubicBezTo>
                  <a:cubicBezTo>
                    <a:pt x="207" y="143"/>
                    <a:pt x="207" y="143"/>
                    <a:pt x="207" y="143"/>
                  </a:cubicBezTo>
                  <a:cubicBezTo>
                    <a:pt x="207" y="141"/>
                    <a:pt x="207" y="141"/>
                    <a:pt x="207" y="141"/>
                  </a:cubicBezTo>
                  <a:cubicBezTo>
                    <a:pt x="208" y="140"/>
                    <a:pt x="208" y="140"/>
                    <a:pt x="208" y="140"/>
                  </a:cubicBezTo>
                  <a:cubicBezTo>
                    <a:pt x="207" y="141"/>
                    <a:pt x="207" y="141"/>
                    <a:pt x="207" y="141"/>
                  </a:cubicBezTo>
                  <a:cubicBezTo>
                    <a:pt x="206" y="142"/>
                    <a:pt x="206" y="142"/>
                    <a:pt x="206" y="142"/>
                  </a:cubicBezTo>
                  <a:cubicBezTo>
                    <a:pt x="206" y="141"/>
                    <a:pt x="206" y="141"/>
                    <a:pt x="206" y="141"/>
                  </a:cubicBezTo>
                  <a:cubicBezTo>
                    <a:pt x="207" y="139"/>
                    <a:pt x="207" y="139"/>
                    <a:pt x="207" y="139"/>
                  </a:cubicBezTo>
                  <a:cubicBezTo>
                    <a:pt x="206" y="137"/>
                    <a:pt x="206" y="137"/>
                    <a:pt x="206" y="137"/>
                  </a:cubicBezTo>
                  <a:cubicBezTo>
                    <a:pt x="205" y="136"/>
                    <a:pt x="205" y="136"/>
                    <a:pt x="205" y="136"/>
                  </a:cubicBezTo>
                  <a:cubicBezTo>
                    <a:pt x="205" y="135"/>
                    <a:pt x="205" y="135"/>
                    <a:pt x="205" y="135"/>
                  </a:cubicBezTo>
                  <a:cubicBezTo>
                    <a:pt x="204" y="135"/>
                    <a:pt x="204" y="135"/>
                    <a:pt x="204" y="135"/>
                  </a:cubicBezTo>
                  <a:cubicBezTo>
                    <a:pt x="204" y="136"/>
                    <a:pt x="204" y="136"/>
                    <a:pt x="204" y="136"/>
                  </a:cubicBezTo>
                  <a:cubicBezTo>
                    <a:pt x="204" y="135"/>
                    <a:pt x="204" y="135"/>
                    <a:pt x="204" y="135"/>
                  </a:cubicBezTo>
                  <a:cubicBezTo>
                    <a:pt x="204" y="134"/>
                    <a:pt x="204" y="134"/>
                    <a:pt x="204" y="134"/>
                  </a:cubicBezTo>
                  <a:cubicBezTo>
                    <a:pt x="204" y="134"/>
                    <a:pt x="204" y="134"/>
                    <a:pt x="204" y="134"/>
                  </a:cubicBezTo>
                  <a:cubicBezTo>
                    <a:pt x="204" y="133"/>
                    <a:pt x="204" y="133"/>
                    <a:pt x="204" y="133"/>
                  </a:cubicBezTo>
                  <a:cubicBezTo>
                    <a:pt x="204" y="132"/>
                    <a:pt x="204" y="132"/>
                    <a:pt x="204" y="132"/>
                  </a:cubicBezTo>
                  <a:cubicBezTo>
                    <a:pt x="203" y="132"/>
                    <a:pt x="203" y="132"/>
                    <a:pt x="203" y="132"/>
                  </a:cubicBezTo>
                  <a:cubicBezTo>
                    <a:pt x="202" y="133"/>
                    <a:pt x="202" y="133"/>
                    <a:pt x="202" y="133"/>
                  </a:cubicBezTo>
                  <a:cubicBezTo>
                    <a:pt x="201" y="135"/>
                    <a:pt x="201" y="135"/>
                    <a:pt x="201" y="135"/>
                  </a:cubicBezTo>
                  <a:cubicBezTo>
                    <a:pt x="201" y="136"/>
                    <a:pt x="201" y="136"/>
                    <a:pt x="201" y="136"/>
                  </a:cubicBezTo>
                  <a:cubicBezTo>
                    <a:pt x="201" y="136"/>
                    <a:pt x="201" y="136"/>
                    <a:pt x="201" y="136"/>
                  </a:cubicBezTo>
                  <a:cubicBezTo>
                    <a:pt x="200" y="135"/>
                    <a:pt x="200" y="135"/>
                    <a:pt x="200" y="135"/>
                  </a:cubicBezTo>
                  <a:cubicBezTo>
                    <a:pt x="200" y="135"/>
                    <a:pt x="200" y="135"/>
                    <a:pt x="200" y="135"/>
                  </a:cubicBezTo>
                  <a:cubicBezTo>
                    <a:pt x="200" y="136"/>
                    <a:pt x="200" y="136"/>
                    <a:pt x="200" y="136"/>
                  </a:cubicBezTo>
                  <a:cubicBezTo>
                    <a:pt x="199" y="136"/>
                    <a:pt x="199" y="136"/>
                    <a:pt x="199" y="136"/>
                  </a:cubicBezTo>
                  <a:cubicBezTo>
                    <a:pt x="200" y="136"/>
                    <a:pt x="200" y="136"/>
                    <a:pt x="200" y="136"/>
                  </a:cubicBezTo>
                  <a:cubicBezTo>
                    <a:pt x="199" y="137"/>
                    <a:pt x="199" y="137"/>
                    <a:pt x="199" y="137"/>
                  </a:cubicBezTo>
                  <a:cubicBezTo>
                    <a:pt x="198" y="137"/>
                    <a:pt x="198" y="137"/>
                    <a:pt x="198" y="137"/>
                  </a:cubicBezTo>
                  <a:cubicBezTo>
                    <a:pt x="198" y="138"/>
                    <a:pt x="198" y="138"/>
                    <a:pt x="198" y="138"/>
                  </a:cubicBezTo>
                  <a:cubicBezTo>
                    <a:pt x="196" y="138"/>
                    <a:pt x="196" y="138"/>
                    <a:pt x="196" y="138"/>
                  </a:cubicBezTo>
                  <a:cubicBezTo>
                    <a:pt x="196" y="138"/>
                    <a:pt x="196" y="138"/>
                    <a:pt x="196" y="138"/>
                  </a:cubicBezTo>
                  <a:cubicBezTo>
                    <a:pt x="195" y="138"/>
                    <a:pt x="195" y="138"/>
                    <a:pt x="195" y="138"/>
                  </a:cubicBezTo>
                  <a:cubicBezTo>
                    <a:pt x="193" y="139"/>
                    <a:pt x="193" y="139"/>
                    <a:pt x="193" y="139"/>
                  </a:cubicBezTo>
                  <a:cubicBezTo>
                    <a:pt x="193" y="140"/>
                    <a:pt x="193" y="140"/>
                    <a:pt x="193" y="140"/>
                  </a:cubicBezTo>
                  <a:cubicBezTo>
                    <a:pt x="194" y="141"/>
                    <a:pt x="194" y="141"/>
                    <a:pt x="194" y="141"/>
                  </a:cubicBezTo>
                  <a:cubicBezTo>
                    <a:pt x="195" y="140"/>
                    <a:pt x="195" y="140"/>
                    <a:pt x="195" y="140"/>
                  </a:cubicBezTo>
                  <a:cubicBezTo>
                    <a:pt x="195" y="140"/>
                    <a:pt x="195" y="140"/>
                    <a:pt x="195" y="140"/>
                  </a:cubicBezTo>
                  <a:cubicBezTo>
                    <a:pt x="195" y="139"/>
                    <a:pt x="195" y="139"/>
                    <a:pt x="195" y="139"/>
                  </a:cubicBezTo>
                  <a:cubicBezTo>
                    <a:pt x="196" y="140"/>
                    <a:pt x="196" y="140"/>
                    <a:pt x="196" y="140"/>
                  </a:cubicBezTo>
                  <a:cubicBezTo>
                    <a:pt x="196" y="141"/>
                    <a:pt x="196" y="141"/>
                    <a:pt x="196" y="141"/>
                  </a:cubicBezTo>
                  <a:cubicBezTo>
                    <a:pt x="197" y="142"/>
                    <a:pt x="197" y="142"/>
                    <a:pt x="197" y="142"/>
                  </a:cubicBezTo>
                  <a:cubicBezTo>
                    <a:pt x="197" y="141"/>
                    <a:pt x="197" y="141"/>
                    <a:pt x="197" y="141"/>
                  </a:cubicBezTo>
                  <a:cubicBezTo>
                    <a:pt x="197" y="141"/>
                    <a:pt x="197" y="141"/>
                    <a:pt x="197" y="141"/>
                  </a:cubicBezTo>
                  <a:cubicBezTo>
                    <a:pt x="197" y="142"/>
                    <a:pt x="197" y="142"/>
                    <a:pt x="197" y="142"/>
                  </a:cubicBezTo>
                  <a:cubicBezTo>
                    <a:pt x="198" y="143"/>
                    <a:pt x="198" y="143"/>
                    <a:pt x="198" y="143"/>
                  </a:cubicBezTo>
                  <a:cubicBezTo>
                    <a:pt x="199" y="143"/>
                    <a:pt x="199" y="143"/>
                    <a:pt x="199" y="143"/>
                  </a:cubicBezTo>
                  <a:cubicBezTo>
                    <a:pt x="199" y="145"/>
                    <a:pt x="199" y="145"/>
                    <a:pt x="199" y="145"/>
                  </a:cubicBezTo>
                  <a:cubicBezTo>
                    <a:pt x="200" y="145"/>
                    <a:pt x="200" y="145"/>
                    <a:pt x="200" y="145"/>
                  </a:cubicBezTo>
                  <a:cubicBezTo>
                    <a:pt x="201" y="144"/>
                    <a:pt x="201" y="144"/>
                    <a:pt x="201" y="144"/>
                  </a:cubicBezTo>
                  <a:cubicBezTo>
                    <a:pt x="201" y="145"/>
                    <a:pt x="201" y="145"/>
                    <a:pt x="201" y="145"/>
                  </a:cubicBezTo>
                  <a:cubicBezTo>
                    <a:pt x="202" y="146"/>
                    <a:pt x="202" y="146"/>
                    <a:pt x="202" y="146"/>
                  </a:cubicBezTo>
                  <a:cubicBezTo>
                    <a:pt x="203" y="146"/>
                    <a:pt x="203" y="146"/>
                    <a:pt x="203" y="146"/>
                  </a:cubicBezTo>
                  <a:cubicBezTo>
                    <a:pt x="203" y="146"/>
                    <a:pt x="203" y="146"/>
                    <a:pt x="203" y="146"/>
                  </a:cubicBezTo>
                  <a:cubicBezTo>
                    <a:pt x="204" y="145"/>
                    <a:pt x="204" y="145"/>
                    <a:pt x="204" y="145"/>
                  </a:cubicBezTo>
                  <a:cubicBezTo>
                    <a:pt x="205" y="145"/>
                    <a:pt x="205" y="145"/>
                    <a:pt x="205" y="145"/>
                  </a:cubicBezTo>
                  <a:cubicBezTo>
                    <a:pt x="206" y="144"/>
                    <a:pt x="206" y="144"/>
                    <a:pt x="206" y="144"/>
                  </a:cubicBezTo>
                  <a:cubicBezTo>
                    <a:pt x="206" y="145"/>
                    <a:pt x="206" y="145"/>
                    <a:pt x="206" y="145"/>
                  </a:cubicBezTo>
                  <a:close/>
                  <a:moveTo>
                    <a:pt x="297" y="139"/>
                  </a:moveTo>
                  <a:cubicBezTo>
                    <a:pt x="297" y="139"/>
                    <a:pt x="297" y="139"/>
                    <a:pt x="297" y="139"/>
                  </a:cubicBezTo>
                  <a:cubicBezTo>
                    <a:pt x="297" y="138"/>
                    <a:pt x="297" y="138"/>
                    <a:pt x="297" y="138"/>
                  </a:cubicBezTo>
                  <a:cubicBezTo>
                    <a:pt x="297" y="137"/>
                    <a:pt x="297" y="137"/>
                    <a:pt x="297" y="137"/>
                  </a:cubicBezTo>
                  <a:cubicBezTo>
                    <a:pt x="298" y="137"/>
                    <a:pt x="298" y="137"/>
                    <a:pt x="298" y="137"/>
                  </a:cubicBezTo>
                  <a:cubicBezTo>
                    <a:pt x="299" y="137"/>
                    <a:pt x="299" y="137"/>
                    <a:pt x="299" y="137"/>
                  </a:cubicBezTo>
                  <a:cubicBezTo>
                    <a:pt x="299" y="138"/>
                    <a:pt x="299" y="138"/>
                    <a:pt x="299" y="138"/>
                  </a:cubicBezTo>
                  <a:cubicBezTo>
                    <a:pt x="299" y="138"/>
                    <a:pt x="299" y="138"/>
                    <a:pt x="299" y="138"/>
                  </a:cubicBezTo>
                  <a:cubicBezTo>
                    <a:pt x="300" y="138"/>
                    <a:pt x="300" y="138"/>
                    <a:pt x="300" y="138"/>
                  </a:cubicBezTo>
                  <a:cubicBezTo>
                    <a:pt x="299" y="139"/>
                    <a:pt x="299" y="139"/>
                    <a:pt x="299" y="139"/>
                  </a:cubicBezTo>
                  <a:cubicBezTo>
                    <a:pt x="298" y="139"/>
                    <a:pt x="298" y="139"/>
                    <a:pt x="298" y="139"/>
                  </a:cubicBezTo>
                  <a:cubicBezTo>
                    <a:pt x="298" y="139"/>
                    <a:pt x="298" y="139"/>
                    <a:pt x="298" y="139"/>
                  </a:cubicBezTo>
                  <a:cubicBezTo>
                    <a:pt x="298" y="139"/>
                    <a:pt x="298" y="139"/>
                    <a:pt x="298" y="139"/>
                  </a:cubicBezTo>
                  <a:cubicBezTo>
                    <a:pt x="297" y="139"/>
                    <a:pt x="297" y="139"/>
                    <a:pt x="297" y="139"/>
                  </a:cubicBezTo>
                  <a:cubicBezTo>
                    <a:pt x="297" y="139"/>
                    <a:pt x="297" y="139"/>
                    <a:pt x="297" y="139"/>
                  </a:cubicBezTo>
                  <a:close/>
                  <a:moveTo>
                    <a:pt x="295" y="209"/>
                  </a:moveTo>
                  <a:cubicBezTo>
                    <a:pt x="294" y="209"/>
                    <a:pt x="294" y="209"/>
                    <a:pt x="294" y="209"/>
                  </a:cubicBezTo>
                  <a:cubicBezTo>
                    <a:pt x="293" y="209"/>
                    <a:pt x="293" y="209"/>
                    <a:pt x="293" y="209"/>
                  </a:cubicBezTo>
                  <a:cubicBezTo>
                    <a:pt x="292" y="209"/>
                    <a:pt x="292" y="209"/>
                    <a:pt x="292" y="209"/>
                  </a:cubicBezTo>
                  <a:cubicBezTo>
                    <a:pt x="291" y="208"/>
                    <a:pt x="291" y="208"/>
                    <a:pt x="291" y="208"/>
                  </a:cubicBezTo>
                  <a:cubicBezTo>
                    <a:pt x="291" y="208"/>
                    <a:pt x="291" y="208"/>
                    <a:pt x="291" y="208"/>
                  </a:cubicBezTo>
                  <a:cubicBezTo>
                    <a:pt x="290" y="207"/>
                    <a:pt x="290" y="207"/>
                    <a:pt x="290" y="207"/>
                  </a:cubicBezTo>
                  <a:cubicBezTo>
                    <a:pt x="289" y="207"/>
                    <a:pt x="289" y="207"/>
                    <a:pt x="289" y="207"/>
                  </a:cubicBezTo>
                  <a:cubicBezTo>
                    <a:pt x="289" y="206"/>
                    <a:pt x="289" y="206"/>
                    <a:pt x="289" y="206"/>
                  </a:cubicBezTo>
                  <a:cubicBezTo>
                    <a:pt x="288" y="206"/>
                    <a:pt x="288" y="206"/>
                    <a:pt x="288" y="206"/>
                  </a:cubicBezTo>
                  <a:cubicBezTo>
                    <a:pt x="288" y="206"/>
                    <a:pt x="288" y="206"/>
                    <a:pt x="288" y="206"/>
                  </a:cubicBezTo>
                  <a:cubicBezTo>
                    <a:pt x="287" y="206"/>
                    <a:pt x="287" y="206"/>
                    <a:pt x="287" y="206"/>
                  </a:cubicBezTo>
                  <a:cubicBezTo>
                    <a:pt x="286" y="206"/>
                    <a:pt x="286" y="206"/>
                    <a:pt x="286" y="206"/>
                  </a:cubicBezTo>
                  <a:cubicBezTo>
                    <a:pt x="286" y="205"/>
                    <a:pt x="286" y="205"/>
                    <a:pt x="286" y="205"/>
                  </a:cubicBezTo>
                  <a:cubicBezTo>
                    <a:pt x="285" y="205"/>
                    <a:pt x="285" y="205"/>
                    <a:pt x="285" y="205"/>
                  </a:cubicBezTo>
                  <a:cubicBezTo>
                    <a:pt x="285" y="205"/>
                    <a:pt x="285" y="205"/>
                    <a:pt x="285" y="205"/>
                  </a:cubicBezTo>
                  <a:cubicBezTo>
                    <a:pt x="284" y="204"/>
                    <a:pt x="284" y="204"/>
                    <a:pt x="284" y="204"/>
                  </a:cubicBezTo>
                  <a:cubicBezTo>
                    <a:pt x="284" y="204"/>
                    <a:pt x="284" y="204"/>
                    <a:pt x="284" y="204"/>
                  </a:cubicBezTo>
                  <a:cubicBezTo>
                    <a:pt x="284" y="204"/>
                    <a:pt x="284" y="204"/>
                    <a:pt x="284" y="204"/>
                  </a:cubicBezTo>
                  <a:cubicBezTo>
                    <a:pt x="283" y="203"/>
                    <a:pt x="283" y="203"/>
                    <a:pt x="283" y="203"/>
                  </a:cubicBezTo>
                  <a:cubicBezTo>
                    <a:pt x="283" y="203"/>
                    <a:pt x="283" y="203"/>
                    <a:pt x="283" y="203"/>
                  </a:cubicBezTo>
                  <a:cubicBezTo>
                    <a:pt x="283" y="202"/>
                    <a:pt x="283" y="202"/>
                    <a:pt x="283" y="202"/>
                  </a:cubicBezTo>
                  <a:cubicBezTo>
                    <a:pt x="283" y="202"/>
                    <a:pt x="283" y="202"/>
                    <a:pt x="283" y="202"/>
                  </a:cubicBezTo>
                  <a:cubicBezTo>
                    <a:pt x="283" y="202"/>
                    <a:pt x="283" y="202"/>
                    <a:pt x="283" y="202"/>
                  </a:cubicBezTo>
                  <a:cubicBezTo>
                    <a:pt x="282" y="202"/>
                    <a:pt x="282" y="202"/>
                    <a:pt x="282" y="202"/>
                  </a:cubicBezTo>
                  <a:cubicBezTo>
                    <a:pt x="282" y="202"/>
                    <a:pt x="282" y="202"/>
                    <a:pt x="282" y="202"/>
                  </a:cubicBezTo>
                  <a:cubicBezTo>
                    <a:pt x="282" y="202"/>
                    <a:pt x="282" y="202"/>
                    <a:pt x="282" y="202"/>
                  </a:cubicBezTo>
                  <a:cubicBezTo>
                    <a:pt x="282" y="202"/>
                    <a:pt x="282" y="202"/>
                    <a:pt x="282" y="202"/>
                  </a:cubicBezTo>
                  <a:cubicBezTo>
                    <a:pt x="281" y="202"/>
                    <a:pt x="281" y="202"/>
                    <a:pt x="281" y="202"/>
                  </a:cubicBezTo>
                  <a:cubicBezTo>
                    <a:pt x="280" y="201"/>
                    <a:pt x="280" y="201"/>
                    <a:pt x="280" y="201"/>
                  </a:cubicBezTo>
                  <a:cubicBezTo>
                    <a:pt x="279" y="201"/>
                    <a:pt x="279" y="201"/>
                    <a:pt x="279" y="201"/>
                  </a:cubicBezTo>
                  <a:cubicBezTo>
                    <a:pt x="279" y="200"/>
                    <a:pt x="279" y="200"/>
                    <a:pt x="279" y="200"/>
                  </a:cubicBezTo>
                  <a:cubicBezTo>
                    <a:pt x="278" y="200"/>
                    <a:pt x="278" y="200"/>
                    <a:pt x="278" y="200"/>
                  </a:cubicBezTo>
                  <a:cubicBezTo>
                    <a:pt x="278" y="199"/>
                    <a:pt x="278" y="199"/>
                    <a:pt x="278" y="199"/>
                  </a:cubicBezTo>
                  <a:cubicBezTo>
                    <a:pt x="277" y="199"/>
                    <a:pt x="277" y="199"/>
                    <a:pt x="277" y="199"/>
                  </a:cubicBezTo>
                  <a:cubicBezTo>
                    <a:pt x="277" y="199"/>
                    <a:pt x="277" y="199"/>
                    <a:pt x="277" y="199"/>
                  </a:cubicBezTo>
                  <a:cubicBezTo>
                    <a:pt x="276" y="198"/>
                    <a:pt x="276" y="198"/>
                    <a:pt x="276" y="198"/>
                  </a:cubicBezTo>
                  <a:cubicBezTo>
                    <a:pt x="276" y="197"/>
                    <a:pt x="276" y="197"/>
                    <a:pt x="276" y="197"/>
                  </a:cubicBezTo>
                  <a:cubicBezTo>
                    <a:pt x="275" y="197"/>
                    <a:pt x="275" y="197"/>
                    <a:pt x="275" y="197"/>
                  </a:cubicBezTo>
                  <a:cubicBezTo>
                    <a:pt x="276" y="196"/>
                    <a:pt x="276" y="196"/>
                    <a:pt x="276" y="196"/>
                  </a:cubicBezTo>
                  <a:cubicBezTo>
                    <a:pt x="277" y="197"/>
                    <a:pt x="277" y="197"/>
                    <a:pt x="277" y="197"/>
                  </a:cubicBezTo>
                  <a:cubicBezTo>
                    <a:pt x="278" y="196"/>
                    <a:pt x="278" y="196"/>
                    <a:pt x="278" y="196"/>
                  </a:cubicBezTo>
                  <a:cubicBezTo>
                    <a:pt x="279" y="195"/>
                    <a:pt x="279" y="195"/>
                    <a:pt x="279" y="195"/>
                  </a:cubicBezTo>
                  <a:cubicBezTo>
                    <a:pt x="277" y="195"/>
                    <a:pt x="277" y="195"/>
                    <a:pt x="277" y="195"/>
                  </a:cubicBezTo>
                  <a:cubicBezTo>
                    <a:pt x="277" y="194"/>
                    <a:pt x="277" y="194"/>
                    <a:pt x="277" y="194"/>
                  </a:cubicBezTo>
                  <a:cubicBezTo>
                    <a:pt x="277" y="194"/>
                    <a:pt x="277" y="194"/>
                    <a:pt x="277" y="194"/>
                  </a:cubicBezTo>
                  <a:cubicBezTo>
                    <a:pt x="277" y="193"/>
                    <a:pt x="277" y="193"/>
                    <a:pt x="277" y="193"/>
                  </a:cubicBezTo>
                  <a:cubicBezTo>
                    <a:pt x="276" y="193"/>
                    <a:pt x="276" y="193"/>
                    <a:pt x="276" y="193"/>
                  </a:cubicBezTo>
                  <a:cubicBezTo>
                    <a:pt x="276" y="194"/>
                    <a:pt x="276" y="194"/>
                    <a:pt x="276" y="194"/>
                  </a:cubicBezTo>
                  <a:cubicBezTo>
                    <a:pt x="276" y="195"/>
                    <a:pt x="276" y="195"/>
                    <a:pt x="276" y="195"/>
                  </a:cubicBezTo>
                  <a:cubicBezTo>
                    <a:pt x="275" y="194"/>
                    <a:pt x="275" y="194"/>
                    <a:pt x="275" y="194"/>
                  </a:cubicBezTo>
                  <a:cubicBezTo>
                    <a:pt x="276" y="193"/>
                    <a:pt x="276" y="193"/>
                    <a:pt x="276" y="193"/>
                  </a:cubicBezTo>
                  <a:cubicBezTo>
                    <a:pt x="276" y="192"/>
                    <a:pt x="276" y="192"/>
                    <a:pt x="276" y="192"/>
                  </a:cubicBezTo>
                  <a:cubicBezTo>
                    <a:pt x="275" y="193"/>
                    <a:pt x="275" y="193"/>
                    <a:pt x="275" y="193"/>
                  </a:cubicBezTo>
                  <a:cubicBezTo>
                    <a:pt x="275" y="193"/>
                    <a:pt x="275" y="193"/>
                    <a:pt x="275" y="193"/>
                  </a:cubicBezTo>
                  <a:cubicBezTo>
                    <a:pt x="275" y="192"/>
                    <a:pt x="275" y="192"/>
                    <a:pt x="275" y="192"/>
                  </a:cubicBezTo>
                  <a:cubicBezTo>
                    <a:pt x="274" y="192"/>
                    <a:pt x="274" y="192"/>
                    <a:pt x="274" y="192"/>
                  </a:cubicBezTo>
                  <a:cubicBezTo>
                    <a:pt x="274" y="191"/>
                    <a:pt x="274" y="191"/>
                    <a:pt x="274" y="191"/>
                  </a:cubicBezTo>
                  <a:cubicBezTo>
                    <a:pt x="274" y="191"/>
                    <a:pt x="274" y="191"/>
                    <a:pt x="274" y="191"/>
                  </a:cubicBezTo>
                  <a:cubicBezTo>
                    <a:pt x="274" y="190"/>
                    <a:pt x="274" y="190"/>
                    <a:pt x="274" y="190"/>
                  </a:cubicBezTo>
                  <a:cubicBezTo>
                    <a:pt x="273" y="189"/>
                    <a:pt x="273" y="189"/>
                    <a:pt x="273" y="189"/>
                  </a:cubicBezTo>
                  <a:cubicBezTo>
                    <a:pt x="273" y="189"/>
                    <a:pt x="273" y="189"/>
                    <a:pt x="273" y="189"/>
                  </a:cubicBezTo>
                  <a:cubicBezTo>
                    <a:pt x="274" y="188"/>
                    <a:pt x="274" y="188"/>
                    <a:pt x="274" y="188"/>
                  </a:cubicBezTo>
                  <a:cubicBezTo>
                    <a:pt x="274" y="187"/>
                    <a:pt x="274" y="187"/>
                    <a:pt x="274" y="187"/>
                  </a:cubicBezTo>
                  <a:cubicBezTo>
                    <a:pt x="272" y="189"/>
                    <a:pt x="272" y="189"/>
                    <a:pt x="272" y="189"/>
                  </a:cubicBezTo>
                  <a:cubicBezTo>
                    <a:pt x="272" y="189"/>
                    <a:pt x="272" y="189"/>
                    <a:pt x="272" y="189"/>
                  </a:cubicBezTo>
                  <a:cubicBezTo>
                    <a:pt x="272" y="189"/>
                    <a:pt x="272" y="189"/>
                    <a:pt x="272" y="189"/>
                  </a:cubicBezTo>
                  <a:cubicBezTo>
                    <a:pt x="272" y="188"/>
                    <a:pt x="272" y="188"/>
                    <a:pt x="272" y="188"/>
                  </a:cubicBezTo>
                  <a:cubicBezTo>
                    <a:pt x="272" y="188"/>
                    <a:pt x="272" y="188"/>
                    <a:pt x="272" y="188"/>
                  </a:cubicBezTo>
                  <a:cubicBezTo>
                    <a:pt x="271" y="188"/>
                    <a:pt x="271" y="188"/>
                    <a:pt x="271" y="188"/>
                  </a:cubicBezTo>
                  <a:cubicBezTo>
                    <a:pt x="271" y="188"/>
                    <a:pt x="271" y="188"/>
                    <a:pt x="271" y="188"/>
                  </a:cubicBezTo>
                  <a:cubicBezTo>
                    <a:pt x="270" y="189"/>
                    <a:pt x="270" y="189"/>
                    <a:pt x="270" y="189"/>
                  </a:cubicBezTo>
                  <a:cubicBezTo>
                    <a:pt x="270" y="189"/>
                    <a:pt x="270" y="189"/>
                    <a:pt x="270" y="189"/>
                  </a:cubicBezTo>
                  <a:cubicBezTo>
                    <a:pt x="270" y="189"/>
                    <a:pt x="270" y="189"/>
                    <a:pt x="270" y="189"/>
                  </a:cubicBezTo>
                  <a:cubicBezTo>
                    <a:pt x="270" y="188"/>
                    <a:pt x="270" y="188"/>
                    <a:pt x="270" y="188"/>
                  </a:cubicBezTo>
                  <a:cubicBezTo>
                    <a:pt x="270" y="187"/>
                    <a:pt x="270" y="187"/>
                    <a:pt x="270" y="187"/>
                  </a:cubicBezTo>
                  <a:cubicBezTo>
                    <a:pt x="270" y="187"/>
                    <a:pt x="270" y="187"/>
                    <a:pt x="270" y="187"/>
                  </a:cubicBezTo>
                  <a:cubicBezTo>
                    <a:pt x="270" y="187"/>
                    <a:pt x="270" y="187"/>
                    <a:pt x="270" y="187"/>
                  </a:cubicBezTo>
                  <a:cubicBezTo>
                    <a:pt x="269" y="187"/>
                    <a:pt x="269" y="187"/>
                    <a:pt x="269" y="187"/>
                  </a:cubicBezTo>
                  <a:cubicBezTo>
                    <a:pt x="269" y="187"/>
                    <a:pt x="269" y="187"/>
                    <a:pt x="269" y="187"/>
                  </a:cubicBezTo>
                  <a:cubicBezTo>
                    <a:pt x="268" y="188"/>
                    <a:pt x="268" y="188"/>
                    <a:pt x="268" y="188"/>
                  </a:cubicBezTo>
                  <a:cubicBezTo>
                    <a:pt x="268" y="189"/>
                    <a:pt x="268" y="189"/>
                    <a:pt x="268" y="189"/>
                  </a:cubicBezTo>
                  <a:cubicBezTo>
                    <a:pt x="267" y="188"/>
                    <a:pt x="267" y="188"/>
                    <a:pt x="267" y="188"/>
                  </a:cubicBezTo>
                  <a:cubicBezTo>
                    <a:pt x="266" y="188"/>
                    <a:pt x="266" y="188"/>
                    <a:pt x="266" y="188"/>
                  </a:cubicBezTo>
                  <a:cubicBezTo>
                    <a:pt x="266" y="188"/>
                    <a:pt x="266" y="188"/>
                    <a:pt x="266" y="188"/>
                  </a:cubicBezTo>
                  <a:cubicBezTo>
                    <a:pt x="265" y="187"/>
                    <a:pt x="265" y="187"/>
                    <a:pt x="265" y="187"/>
                  </a:cubicBezTo>
                  <a:cubicBezTo>
                    <a:pt x="264" y="186"/>
                    <a:pt x="264" y="186"/>
                    <a:pt x="264" y="186"/>
                  </a:cubicBezTo>
                  <a:cubicBezTo>
                    <a:pt x="264" y="187"/>
                    <a:pt x="264" y="187"/>
                    <a:pt x="264" y="187"/>
                  </a:cubicBezTo>
                  <a:cubicBezTo>
                    <a:pt x="264" y="188"/>
                    <a:pt x="264" y="188"/>
                    <a:pt x="264" y="188"/>
                  </a:cubicBezTo>
                  <a:cubicBezTo>
                    <a:pt x="264" y="188"/>
                    <a:pt x="264" y="188"/>
                    <a:pt x="264" y="188"/>
                  </a:cubicBezTo>
                  <a:cubicBezTo>
                    <a:pt x="263" y="188"/>
                    <a:pt x="263" y="188"/>
                    <a:pt x="263" y="188"/>
                  </a:cubicBezTo>
                  <a:cubicBezTo>
                    <a:pt x="262" y="188"/>
                    <a:pt x="262" y="188"/>
                    <a:pt x="262" y="188"/>
                  </a:cubicBezTo>
                  <a:cubicBezTo>
                    <a:pt x="261" y="188"/>
                    <a:pt x="261" y="188"/>
                    <a:pt x="261" y="188"/>
                  </a:cubicBezTo>
                  <a:cubicBezTo>
                    <a:pt x="261" y="189"/>
                    <a:pt x="261" y="189"/>
                    <a:pt x="261" y="189"/>
                  </a:cubicBezTo>
                  <a:cubicBezTo>
                    <a:pt x="260" y="189"/>
                    <a:pt x="260" y="189"/>
                    <a:pt x="260" y="189"/>
                  </a:cubicBezTo>
                  <a:cubicBezTo>
                    <a:pt x="260" y="189"/>
                    <a:pt x="260" y="189"/>
                    <a:pt x="260" y="189"/>
                  </a:cubicBezTo>
                  <a:cubicBezTo>
                    <a:pt x="259" y="189"/>
                    <a:pt x="259" y="189"/>
                    <a:pt x="259" y="189"/>
                  </a:cubicBezTo>
                  <a:cubicBezTo>
                    <a:pt x="258" y="189"/>
                    <a:pt x="258" y="189"/>
                    <a:pt x="258" y="189"/>
                  </a:cubicBezTo>
                  <a:cubicBezTo>
                    <a:pt x="258" y="188"/>
                    <a:pt x="258" y="188"/>
                    <a:pt x="258" y="188"/>
                  </a:cubicBezTo>
                  <a:cubicBezTo>
                    <a:pt x="257" y="187"/>
                    <a:pt x="257" y="187"/>
                    <a:pt x="257" y="187"/>
                  </a:cubicBezTo>
                  <a:cubicBezTo>
                    <a:pt x="257" y="187"/>
                    <a:pt x="257" y="187"/>
                    <a:pt x="257" y="187"/>
                  </a:cubicBezTo>
                  <a:cubicBezTo>
                    <a:pt x="256" y="187"/>
                    <a:pt x="256" y="187"/>
                    <a:pt x="256" y="187"/>
                  </a:cubicBezTo>
                  <a:cubicBezTo>
                    <a:pt x="255" y="185"/>
                    <a:pt x="255" y="185"/>
                    <a:pt x="255" y="185"/>
                  </a:cubicBezTo>
                  <a:cubicBezTo>
                    <a:pt x="256" y="184"/>
                    <a:pt x="256" y="184"/>
                    <a:pt x="256" y="184"/>
                  </a:cubicBezTo>
                  <a:cubicBezTo>
                    <a:pt x="256" y="184"/>
                    <a:pt x="256" y="184"/>
                    <a:pt x="256" y="184"/>
                  </a:cubicBezTo>
                  <a:cubicBezTo>
                    <a:pt x="256" y="183"/>
                    <a:pt x="256" y="183"/>
                    <a:pt x="256" y="183"/>
                  </a:cubicBezTo>
                  <a:cubicBezTo>
                    <a:pt x="257" y="183"/>
                    <a:pt x="257" y="183"/>
                    <a:pt x="257" y="183"/>
                  </a:cubicBezTo>
                  <a:cubicBezTo>
                    <a:pt x="258" y="182"/>
                    <a:pt x="258" y="182"/>
                    <a:pt x="258" y="182"/>
                  </a:cubicBezTo>
                  <a:cubicBezTo>
                    <a:pt x="258" y="182"/>
                    <a:pt x="258" y="182"/>
                    <a:pt x="258" y="182"/>
                  </a:cubicBezTo>
                  <a:cubicBezTo>
                    <a:pt x="259" y="182"/>
                    <a:pt x="259" y="182"/>
                    <a:pt x="259" y="182"/>
                  </a:cubicBezTo>
                  <a:cubicBezTo>
                    <a:pt x="260" y="182"/>
                    <a:pt x="260" y="182"/>
                    <a:pt x="260" y="182"/>
                  </a:cubicBezTo>
                  <a:cubicBezTo>
                    <a:pt x="260" y="181"/>
                    <a:pt x="260" y="181"/>
                    <a:pt x="260" y="181"/>
                  </a:cubicBezTo>
                  <a:cubicBezTo>
                    <a:pt x="259" y="181"/>
                    <a:pt x="259" y="181"/>
                    <a:pt x="259" y="181"/>
                  </a:cubicBezTo>
                  <a:cubicBezTo>
                    <a:pt x="259" y="180"/>
                    <a:pt x="259" y="180"/>
                    <a:pt x="259" y="180"/>
                  </a:cubicBezTo>
                  <a:cubicBezTo>
                    <a:pt x="260" y="180"/>
                    <a:pt x="260" y="180"/>
                    <a:pt x="260" y="180"/>
                  </a:cubicBezTo>
                  <a:cubicBezTo>
                    <a:pt x="260" y="180"/>
                    <a:pt x="260" y="180"/>
                    <a:pt x="260" y="180"/>
                  </a:cubicBezTo>
                  <a:cubicBezTo>
                    <a:pt x="260" y="180"/>
                    <a:pt x="260" y="180"/>
                    <a:pt x="260" y="180"/>
                  </a:cubicBezTo>
                  <a:cubicBezTo>
                    <a:pt x="260" y="179"/>
                    <a:pt x="260" y="179"/>
                    <a:pt x="260" y="179"/>
                  </a:cubicBezTo>
                  <a:cubicBezTo>
                    <a:pt x="260" y="179"/>
                    <a:pt x="260" y="179"/>
                    <a:pt x="260" y="179"/>
                  </a:cubicBezTo>
                  <a:cubicBezTo>
                    <a:pt x="261" y="180"/>
                    <a:pt x="261" y="180"/>
                    <a:pt x="261" y="180"/>
                  </a:cubicBezTo>
                  <a:cubicBezTo>
                    <a:pt x="262" y="180"/>
                    <a:pt x="262" y="180"/>
                    <a:pt x="262" y="180"/>
                  </a:cubicBezTo>
                  <a:cubicBezTo>
                    <a:pt x="263" y="181"/>
                    <a:pt x="263" y="181"/>
                    <a:pt x="263" y="181"/>
                  </a:cubicBezTo>
                  <a:cubicBezTo>
                    <a:pt x="264" y="182"/>
                    <a:pt x="264" y="182"/>
                    <a:pt x="264" y="182"/>
                  </a:cubicBezTo>
                  <a:cubicBezTo>
                    <a:pt x="264" y="182"/>
                    <a:pt x="264" y="182"/>
                    <a:pt x="264" y="182"/>
                  </a:cubicBezTo>
                  <a:cubicBezTo>
                    <a:pt x="265" y="182"/>
                    <a:pt x="265" y="182"/>
                    <a:pt x="265" y="182"/>
                  </a:cubicBezTo>
                  <a:cubicBezTo>
                    <a:pt x="266" y="182"/>
                    <a:pt x="266" y="182"/>
                    <a:pt x="266" y="182"/>
                  </a:cubicBezTo>
                  <a:cubicBezTo>
                    <a:pt x="266" y="182"/>
                    <a:pt x="266" y="182"/>
                    <a:pt x="266" y="182"/>
                  </a:cubicBezTo>
                  <a:cubicBezTo>
                    <a:pt x="267" y="182"/>
                    <a:pt x="267" y="182"/>
                    <a:pt x="267" y="182"/>
                  </a:cubicBezTo>
                  <a:cubicBezTo>
                    <a:pt x="267" y="182"/>
                    <a:pt x="267" y="182"/>
                    <a:pt x="267" y="182"/>
                  </a:cubicBezTo>
                  <a:cubicBezTo>
                    <a:pt x="268" y="182"/>
                    <a:pt x="268" y="182"/>
                    <a:pt x="268" y="182"/>
                  </a:cubicBezTo>
                  <a:cubicBezTo>
                    <a:pt x="269" y="182"/>
                    <a:pt x="269" y="182"/>
                    <a:pt x="269" y="182"/>
                  </a:cubicBezTo>
                  <a:cubicBezTo>
                    <a:pt x="269" y="181"/>
                    <a:pt x="269" y="181"/>
                    <a:pt x="269" y="181"/>
                  </a:cubicBezTo>
                  <a:cubicBezTo>
                    <a:pt x="270" y="181"/>
                    <a:pt x="270" y="181"/>
                    <a:pt x="270" y="181"/>
                  </a:cubicBezTo>
                  <a:cubicBezTo>
                    <a:pt x="270" y="181"/>
                    <a:pt x="270" y="181"/>
                    <a:pt x="270" y="181"/>
                  </a:cubicBezTo>
                  <a:cubicBezTo>
                    <a:pt x="270" y="182"/>
                    <a:pt x="270" y="182"/>
                    <a:pt x="270" y="182"/>
                  </a:cubicBezTo>
                  <a:cubicBezTo>
                    <a:pt x="271" y="182"/>
                    <a:pt x="271" y="182"/>
                    <a:pt x="271" y="182"/>
                  </a:cubicBezTo>
                  <a:cubicBezTo>
                    <a:pt x="272" y="181"/>
                    <a:pt x="272" y="181"/>
                    <a:pt x="272" y="181"/>
                  </a:cubicBezTo>
                  <a:cubicBezTo>
                    <a:pt x="272" y="181"/>
                    <a:pt x="272" y="181"/>
                    <a:pt x="272" y="181"/>
                  </a:cubicBezTo>
                  <a:cubicBezTo>
                    <a:pt x="273" y="180"/>
                    <a:pt x="273" y="180"/>
                    <a:pt x="273" y="180"/>
                  </a:cubicBezTo>
                  <a:cubicBezTo>
                    <a:pt x="273" y="181"/>
                    <a:pt x="273" y="181"/>
                    <a:pt x="273" y="181"/>
                  </a:cubicBezTo>
                  <a:cubicBezTo>
                    <a:pt x="273" y="182"/>
                    <a:pt x="273" y="182"/>
                    <a:pt x="273" y="182"/>
                  </a:cubicBezTo>
                  <a:cubicBezTo>
                    <a:pt x="273" y="182"/>
                    <a:pt x="273" y="182"/>
                    <a:pt x="273" y="182"/>
                  </a:cubicBezTo>
                  <a:cubicBezTo>
                    <a:pt x="274" y="182"/>
                    <a:pt x="274" y="182"/>
                    <a:pt x="274" y="182"/>
                  </a:cubicBezTo>
                  <a:cubicBezTo>
                    <a:pt x="274" y="181"/>
                    <a:pt x="274" y="181"/>
                    <a:pt x="274" y="181"/>
                  </a:cubicBezTo>
                  <a:cubicBezTo>
                    <a:pt x="275" y="182"/>
                    <a:pt x="275" y="182"/>
                    <a:pt x="275" y="182"/>
                  </a:cubicBezTo>
                  <a:cubicBezTo>
                    <a:pt x="275" y="181"/>
                    <a:pt x="275" y="181"/>
                    <a:pt x="275" y="181"/>
                  </a:cubicBezTo>
                  <a:cubicBezTo>
                    <a:pt x="275" y="179"/>
                    <a:pt x="275" y="179"/>
                    <a:pt x="275" y="179"/>
                  </a:cubicBezTo>
                  <a:cubicBezTo>
                    <a:pt x="274" y="178"/>
                    <a:pt x="274" y="178"/>
                    <a:pt x="274" y="178"/>
                  </a:cubicBezTo>
                  <a:cubicBezTo>
                    <a:pt x="274" y="177"/>
                    <a:pt x="274" y="177"/>
                    <a:pt x="274" y="177"/>
                  </a:cubicBezTo>
                  <a:cubicBezTo>
                    <a:pt x="273" y="177"/>
                    <a:pt x="273" y="177"/>
                    <a:pt x="273" y="177"/>
                  </a:cubicBezTo>
                  <a:cubicBezTo>
                    <a:pt x="274" y="176"/>
                    <a:pt x="274" y="176"/>
                    <a:pt x="274" y="176"/>
                  </a:cubicBezTo>
                  <a:cubicBezTo>
                    <a:pt x="274" y="175"/>
                    <a:pt x="274" y="175"/>
                    <a:pt x="274" y="175"/>
                  </a:cubicBezTo>
                  <a:cubicBezTo>
                    <a:pt x="274" y="175"/>
                    <a:pt x="274" y="175"/>
                    <a:pt x="274" y="175"/>
                  </a:cubicBezTo>
                  <a:cubicBezTo>
                    <a:pt x="276" y="175"/>
                    <a:pt x="276" y="175"/>
                    <a:pt x="276" y="175"/>
                  </a:cubicBezTo>
                  <a:cubicBezTo>
                    <a:pt x="277" y="174"/>
                    <a:pt x="277" y="174"/>
                    <a:pt x="277" y="174"/>
                  </a:cubicBezTo>
                  <a:cubicBezTo>
                    <a:pt x="278" y="173"/>
                    <a:pt x="278" y="173"/>
                    <a:pt x="278" y="173"/>
                  </a:cubicBezTo>
                  <a:cubicBezTo>
                    <a:pt x="279" y="172"/>
                    <a:pt x="279" y="172"/>
                    <a:pt x="279" y="172"/>
                  </a:cubicBezTo>
                  <a:cubicBezTo>
                    <a:pt x="279" y="172"/>
                    <a:pt x="279" y="172"/>
                    <a:pt x="279" y="172"/>
                  </a:cubicBezTo>
                  <a:cubicBezTo>
                    <a:pt x="280" y="173"/>
                    <a:pt x="280" y="173"/>
                    <a:pt x="280" y="173"/>
                  </a:cubicBezTo>
                  <a:cubicBezTo>
                    <a:pt x="281" y="173"/>
                    <a:pt x="281" y="173"/>
                    <a:pt x="281" y="173"/>
                  </a:cubicBezTo>
                  <a:cubicBezTo>
                    <a:pt x="281" y="173"/>
                    <a:pt x="281" y="173"/>
                    <a:pt x="281" y="173"/>
                  </a:cubicBezTo>
                  <a:cubicBezTo>
                    <a:pt x="280" y="172"/>
                    <a:pt x="280" y="172"/>
                    <a:pt x="280" y="172"/>
                  </a:cubicBezTo>
                  <a:cubicBezTo>
                    <a:pt x="280" y="171"/>
                    <a:pt x="280" y="171"/>
                    <a:pt x="280" y="171"/>
                  </a:cubicBezTo>
                  <a:cubicBezTo>
                    <a:pt x="281" y="170"/>
                    <a:pt x="281" y="170"/>
                    <a:pt x="281" y="170"/>
                  </a:cubicBezTo>
                  <a:cubicBezTo>
                    <a:pt x="282" y="170"/>
                    <a:pt x="282" y="170"/>
                    <a:pt x="282" y="170"/>
                  </a:cubicBezTo>
                  <a:cubicBezTo>
                    <a:pt x="282" y="169"/>
                    <a:pt x="282" y="169"/>
                    <a:pt x="282" y="169"/>
                  </a:cubicBezTo>
                  <a:cubicBezTo>
                    <a:pt x="283" y="170"/>
                    <a:pt x="283" y="170"/>
                    <a:pt x="283" y="170"/>
                  </a:cubicBezTo>
                  <a:cubicBezTo>
                    <a:pt x="285" y="169"/>
                    <a:pt x="285" y="169"/>
                    <a:pt x="285" y="169"/>
                  </a:cubicBezTo>
                  <a:cubicBezTo>
                    <a:pt x="285" y="169"/>
                    <a:pt x="285" y="169"/>
                    <a:pt x="285" y="169"/>
                  </a:cubicBezTo>
                  <a:cubicBezTo>
                    <a:pt x="284" y="168"/>
                    <a:pt x="284" y="168"/>
                    <a:pt x="284" y="168"/>
                  </a:cubicBezTo>
                  <a:cubicBezTo>
                    <a:pt x="285" y="167"/>
                    <a:pt x="285" y="167"/>
                    <a:pt x="285" y="167"/>
                  </a:cubicBezTo>
                  <a:cubicBezTo>
                    <a:pt x="285" y="166"/>
                    <a:pt x="285" y="166"/>
                    <a:pt x="285" y="166"/>
                  </a:cubicBezTo>
                  <a:cubicBezTo>
                    <a:pt x="285" y="166"/>
                    <a:pt x="285" y="166"/>
                    <a:pt x="285" y="166"/>
                  </a:cubicBezTo>
                  <a:cubicBezTo>
                    <a:pt x="285" y="165"/>
                    <a:pt x="285" y="165"/>
                    <a:pt x="285" y="165"/>
                  </a:cubicBezTo>
                  <a:cubicBezTo>
                    <a:pt x="285" y="165"/>
                    <a:pt x="285" y="165"/>
                    <a:pt x="285" y="165"/>
                  </a:cubicBezTo>
                  <a:cubicBezTo>
                    <a:pt x="285" y="164"/>
                    <a:pt x="285" y="164"/>
                    <a:pt x="285" y="164"/>
                  </a:cubicBezTo>
                  <a:cubicBezTo>
                    <a:pt x="285" y="163"/>
                    <a:pt x="285" y="163"/>
                    <a:pt x="285" y="163"/>
                  </a:cubicBezTo>
                  <a:cubicBezTo>
                    <a:pt x="285" y="163"/>
                    <a:pt x="285" y="163"/>
                    <a:pt x="285" y="163"/>
                  </a:cubicBezTo>
                  <a:cubicBezTo>
                    <a:pt x="285" y="163"/>
                    <a:pt x="285" y="163"/>
                    <a:pt x="285" y="163"/>
                  </a:cubicBezTo>
                  <a:cubicBezTo>
                    <a:pt x="285" y="162"/>
                    <a:pt x="285" y="162"/>
                    <a:pt x="285" y="162"/>
                  </a:cubicBezTo>
                  <a:cubicBezTo>
                    <a:pt x="286" y="162"/>
                    <a:pt x="286" y="162"/>
                    <a:pt x="286" y="162"/>
                  </a:cubicBezTo>
                  <a:cubicBezTo>
                    <a:pt x="286" y="161"/>
                    <a:pt x="286" y="161"/>
                    <a:pt x="286" y="161"/>
                  </a:cubicBezTo>
                  <a:cubicBezTo>
                    <a:pt x="286" y="160"/>
                    <a:pt x="286" y="160"/>
                    <a:pt x="286" y="160"/>
                  </a:cubicBezTo>
                  <a:cubicBezTo>
                    <a:pt x="286" y="160"/>
                    <a:pt x="286" y="160"/>
                    <a:pt x="286" y="160"/>
                  </a:cubicBezTo>
                  <a:cubicBezTo>
                    <a:pt x="286" y="160"/>
                    <a:pt x="286" y="160"/>
                    <a:pt x="286" y="160"/>
                  </a:cubicBezTo>
                  <a:cubicBezTo>
                    <a:pt x="285" y="160"/>
                    <a:pt x="285" y="160"/>
                    <a:pt x="285" y="160"/>
                  </a:cubicBezTo>
                  <a:cubicBezTo>
                    <a:pt x="285" y="161"/>
                    <a:pt x="285" y="161"/>
                    <a:pt x="285" y="161"/>
                  </a:cubicBezTo>
                  <a:cubicBezTo>
                    <a:pt x="285" y="161"/>
                    <a:pt x="285" y="161"/>
                    <a:pt x="285" y="161"/>
                  </a:cubicBezTo>
                  <a:cubicBezTo>
                    <a:pt x="285" y="161"/>
                    <a:pt x="285" y="161"/>
                    <a:pt x="285" y="161"/>
                  </a:cubicBezTo>
                  <a:cubicBezTo>
                    <a:pt x="285" y="160"/>
                    <a:pt x="285" y="160"/>
                    <a:pt x="285" y="160"/>
                  </a:cubicBezTo>
                  <a:cubicBezTo>
                    <a:pt x="284" y="160"/>
                    <a:pt x="284" y="160"/>
                    <a:pt x="284" y="160"/>
                  </a:cubicBezTo>
                  <a:cubicBezTo>
                    <a:pt x="283" y="160"/>
                    <a:pt x="283" y="160"/>
                    <a:pt x="283" y="160"/>
                  </a:cubicBezTo>
                  <a:cubicBezTo>
                    <a:pt x="282" y="159"/>
                    <a:pt x="282" y="159"/>
                    <a:pt x="282" y="159"/>
                  </a:cubicBezTo>
                  <a:cubicBezTo>
                    <a:pt x="282" y="159"/>
                    <a:pt x="282" y="159"/>
                    <a:pt x="282" y="159"/>
                  </a:cubicBezTo>
                  <a:cubicBezTo>
                    <a:pt x="284" y="158"/>
                    <a:pt x="284" y="158"/>
                    <a:pt x="284" y="158"/>
                  </a:cubicBezTo>
                  <a:cubicBezTo>
                    <a:pt x="283" y="158"/>
                    <a:pt x="283" y="158"/>
                    <a:pt x="283" y="158"/>
                  </a:cubicBezTo>
                  <a:cubicBezTo>
                    <a:pt x="283" y="158"/>
                    <a:pt x="283" y="158"/>
                    <a:pt x="283" y="158"/>
                  </a:cubicBezTo>
                  <a:cubicBezTo>
                    <a:pt x="283" y="157"/>
                    <a:pt x="283" y="157"/>
                    <a:pt x="283" y="157"/>
                  </a:cubicBezTo>
                  <a:cubicBezTo>
                    <a:pt x="283" y="156"/>
                    <a:pt x="283" y="156"/>
                    <a:pt x="283" y="156"/>
                  </a:cubicBezTo>
                  <a:cubicBezTo>
                    <a:pt x="282" y="156"/>
                    <a:pt x="282" y="156"/>
                    <a:pt x="282" y="156"/>
                  </a:cubicBezTo>
                  <a:cubicBezTo>
                    <a:pt x="282" y="156"/>
                    <a:pt x="282" y="156"/>
                    <a:pt x="282" y="156"/>
                  </a:cubicBezTo>
                  <a:cubicBezTo>
                    <a:pt x="282" y="156"/>
                    <a:pt x="282" y="156"/>
                    <a:pt x="282" y="156"/>
                  </a:cubicBezTo>
                  <a:cubicBezTo>
                    <a:pt x="282" y="157"/>
                    <a:pt x="282" y="157"/>
                    <a:pt x="282" y="157"/>
                  </a:cubicBezTo>
                  <a:cubicBezTo>
                    <a:pt x="282" y="157"/>
                    <a:pt x="282" y="157"/>
                    <a:pt x="282" y="157"/>
                  </a:cubicBezTo>
                  <a:cubicBezTo>
                    <a:pt x="281" y="157"/>
                    <a:pt x="281" y="157"/>
                    <a:pt x="281" y="157"/>
                  </a:cubicBezTo>
                  <a:cubicBezTo>
                    <a:pt x="281" y="157"/>
                    <a:pt x="281" y="157"/>
                    <a:pt x="281" y="157"/>
                  </a:cubicBezTo>
                  <a:cubicBezTo>
                    <a:pt x="280" y="157"/>
                    <a:pt x="280" y="157"/>
                    <a:pt x="280" y="157"/>
                  </a:cubicBezTo>
                  <a:cubicBezTo>
                    <a:pt x="280" y="156"/>
                    <a:pt x="280" y="156"/>
                    <a:pt x="280" y="156"/>
                  </a:cubicBezTo>
                  <a:cubicBezTo>
                    <a:pt x="281" y="155"/>
                    <a:pt x="281" y="155"/>
                    <a:pt x="281" y="155"/>
                  </a:cubicBezTo>
                  <a:cubicBezTo>
                    <a:pt x="281" y="155"/>
                    <a:pt x="281" y="155"/>
                    <a:pt x="281" y="155"/>
                  </a:cubicBezTo>
                  <a:cubicBezTo>
                    <a:pt x="279" y="155"/>
                    <a:pt x="279" y="155"/>
                    <a:pt x="279" y="155"/>
                  </a:cubicBezTo>
                  <a:cubicBezTo>
                    <a:pt x="279" y="154"/>
                    <a:pt x="279" y="154"/>
                    <a:pt x="279" y="154"/>
                  </a:cubicBezTo>
                  <a:cubicBezTo>
                    <a:pt x="280" y="154"/>
                    <a:pt x="280" y="154"/>
                    <a:pt x="280" y="154"/>
                  </a:cubicBezTo>
                  <a:cubicBezTo>
                    <a:pt x="280" y="154"/>
                    <a:pt x="280" y="154"/>
                    <a:pt x="280" y="154"/>
                  </a:cubicBezTo>
                  <a:cubicBezTo>
                    <a:pt x="280" y="154"/>
                    <a:pt x="280" y="154"/>
                    <a:pt x="280" y="154"/>
                  </a:cubicBezTo>
                  <a:cubicBezTo>
                    <a:pt x="280" y="153"/>
                    <a:pt x="280" y="153"/>
                    <a:pt x="280" y="153"/>
                  </a:cubicBezTo>
                  <a:cubicBezTo>
                    <a:pt x="281" y="153"/>
                    <a:pt x="281" y="153"/>
                    <a:pt x="281" y="153"/>
                  </a:cubicBezTo>
                  <a:cubicBezTo>
                    <a:pt x="281" y="153"/>
                    <a:pt x="281" y="153"/>
                    <a:pt x="281" y="153"/>
                  </a:cubicBezTo>
                  <a:cubicBezTo>
                    <a:pt x="281" y="152"/>
                    <a:pt x="281" y="152"/>
                    <a:pt x="281" y="152"/>
                  </a:cubicBezTo>
                  <a:cubicBezTo>
                    <a:pt x="280" y="153"/>
                    <a:pt x="280" y="153"/>
                    <a:pt x="280" y="153"/>
                  </a:cubicBezTo>
                  <a:cubicBezTo>
                    <a:pt x="279" y="154"/>
                    <a:pt x="279" y="154"/>
                    <a:pt x="279" y="154"/>
                  </a:cubicBezTo>
                  <a:cubicBezTo>
                    <a:pt x="279" y="154"/>
                    <a:pt x="279" y="154"/>
                    <a:pt x="279" y="154"/>
                  </a:cubicBezTo>
                  <a:cubicBezTo>
                    <a:pt x="278" y="154"/>
                    <a:pt x="278" y="154"/>
                    <a:pt x="278" y="154"/>
                  </a:cubicBezTo>
                  <a:cubicBezTo>
                    <a:pt x="278" y="153"/>
                    <a:pt x="278" y="153"/>
                    <a:pt x="278" y="153"/>
                  </a:cubicBezTo>
                  <a:cubicBezTo>
                    <a:pt x="278" y="153"/>
                    <a:pt x="278" y="153"/>
                    <a:pt x="278" y="153"/>
                  </a:cubicBezTo>
                  <a:cubicBezTo>
                    <a:pt x="277" y="154"/>
                    <a:pt x="277" y="154"/>
                    <a:pt x="277" y="154"/>
                  </a:cubicBezTo>
                  <a:cubicBezTo>
                    <a:pt x="277" y="154"/>
                    <a:pt x="277" y="154"/>
                    <a:pt x="277" y="154"/>
                  </a:cubicBezTo>
                  <a:cubicBezTo>
                    <a:pt x="276" y="154"/>
                    <a:pt x="276" y="154"/>
                    <a:pt x="276" y="154"/>
                  </a:cubicBezTo>
                  <a:cubicBezTo>
                    <a:pt x="275" y="154"/>
                    <a:pt x="275" y="154"/>
                    <a:pt x="275" y="154"/>
                  </a:cubicBezTo>
                  <a:cubicBezTo>
                    <a:pt x="275" y="154"/>
                    <a:pt x="275" y="154"/>
                    <a:pt x="275" y="154"/>
                  </a:cubicBezTo>
                  <a:cubicBezTo>
                    <a:pt x="275" y="155"/>
                    <a:pt x="275" y="155"/>
                    <a:pt x="275" y="155"/>
                  </a:cubicBezTo>
                  <a:cubicBezTo>
                    <a:pt x="274" y="155"/>
                    <a:pt x="274" y="155"/>
                    <a:pt x="274" y="155"/>
                  </a:cubicBezTo>
                  <a:cubicBezTo>
                    <a:pt x="274" y="154"/>
                    <a:pt x="274" y="154"/>
                    <a:pt x="274" y="154"/>
                  </a:cubicBezTo>
                  <a:cubicBezTo>
                    <a:pt x="275" y="154"/>
                    <a:pt x="275" y="154"/>
                    <a:pt x="275" y="154"/>
                  </a:cubicBezTo>
                  <a:cubicBezTo>
                    <a:pt x="275" y="153"/>
                    <a:pt x="275" y="153"/>
                    <a:pt x="275" y="153"/>
                  </a:cubicBezTo>
                  <a:cubicBezTo>
                    <a:pt x="274" y="153"/>
                    <a:pt x="274" y="153"/>
                    <a:pt x="274" y="153"/>
                  </a:cubicBezTo>
                  <a:cubicBezTo>
                    <a:pt x="275" y="152"/>
                    <a:pt x="275" y="152"/>
                    <a:pt x="275" y="152"/>
                  </a:cubicBezTo>
                  <a:cubicBezTo>
                    <a:pt x="275" y="152"/>
                    <a:pt x="275" y="152"/>
                    <a:pt x="275" y="152"/>
                  </a:cubicBezTo>
                  <a:cubicBezTo>
                    <a:pt x="276" y="152"/>
                    <a:pt x="276" y="152"/>
                    <a:pt x="276" y="152"/>
                  </a:cubicBezTo>
                  <a:cubicBezTo>
                    <a:pt x="276" y="153"/>
                    <a:pt x="276" y="153"/>
                    <a:pt x="276" y="153"/>
                  </a:cubicBezTo>
                  <a:cubicBezTo>
                    <a:pt x="277" y="153"/>
                    <a:pt x="277" y="153"/>
                    <a:pt x="277" y="153"/>
                  </a:cubicBezTo>
                  <a:cubicBezTo>
                    <a:pt x="277" y="152"/>
                    <a:pt x="277" y="152"/>
                    <a:pt x="277" y="152"/>
                  </a:cubicBezTo>
                  <a:cubicBezTo>
                    <a:pt x="278" y="152"/>
                    <a:pt x="278" y="152"/>
                    <a:pt x="278" y="152"/>
                  </a:cubicBezTo>
                  <a:cubicBezTo>
                    <a:pt x="278" y="151"/>
                    <a:pt x="278" y="151"/>
                    <a:pt x="278" y="151"/>
                  </a:cubicBezTo>
                  <a:cubicBezTo>
                    <a:pt x="278" y="151"/>
                    <a:pt x="278" y="151"/>
                    <a:pt x="278" y="151"/>
                  </a:cubicBezTo>
                  <a:cubicBezTo>
                    <a:pt x="277" y="150"/>
                    <a:pt x="277" y="150"/>
                    <a:pt x="277" y="150"/>
                  </a:cubicBezTo>
                  <a:cubicBezTo>
                    <a:pt x="277" y="150"/>
                    <a:pt x="277" y="150"/>
                    <a:pt x="277" y="150"/>
                  </a:cubicBezTo>
                  <a:cubicBezTo>
                    <a:pt x="276" y="149"/>
                    <a:pt x="276" y="149"/>
                    <a:pt x="276" y="149"/>
                  </a:cubicBezTo>
                  <a:cubicBezTo>
                    <a:pt x="276" y="149"/>
                    <a:pt x="276" y="149"/>
                    <a:pt x="276" y="149"/>
                  </a:cubicBezTo>
                  <a:cubicBezTo>
                    <a:pt x="276" y="149"/>
                    <a:pt x="276" y="149"/>
                    <a:pt x="276" y="149"/>
                  </a:cubicBezTo>
                  <a:cubicBezTo>
                    <a:pt x="276" y="148"/>
                    <a:pt x="276" y="148"/>
                    <a:pt x="276" y="148"/>
                  </a:cubicBezTo>
                  <a:cubicBezTo>
                    <a:pt x="275" y="148"/>
                    <a:pt x="275" y="148"/>
                    <a:pt x="275" y="148"/>
                  </a:cubicBezTo>
                  <a:cubicBezTo>
                    <a:pt x="275" y="148"/>
                    <a:pt x="275" y="148"/>
                    <a:pt x="275" y="148"/>
                  </a:cubicBezTo>
                  <a:cubicBezTo>
                    <a:pt x="274" y="148"/>
                    <a:pt x="274" y="148"/>
                    <a:pt x="274" y="148"/>
                  </a:cubicBezTo>
                  <a:cubicBezTo>
                    <a:pt x="274" y="147"/>
                    <a:pt x="274" y="147"/>
                    <a:pt x="274" y="147"/>
                  </a:cubicBezTo>
                  <a:cubicBezTo>
                    <a:pt x="275" y="147"/>
                    <a:pt x="275" y="147"/>
                    <a:pt x="275" y="147"/>
                  </a:cubicBezTo>
                  <a:cubicBezTo>
                    <a:pt x="275" y="147"/>
                    <a:pt x="275" y="147"/>
                    <a:pt x="275" y="147"/>
                  </a:cubicBezTo>
                  <a:cubicBezTo>
                    <a:pt x="276" y="147"/>
                    <a:pt x="276" y="147"/>
                    <a:pt x="276" y="147"/>
                  </a:cubicBezTo>
                  <a:cubicBezTo>
                    <a:pt x="276" y="147"/>
                    <a:pt x="276" y="147"/>
                    <a:pt x="276" y="147"/>
                  </a:cubicBezTo>
                  <a:cubicBezTo>
                    <a:pt x="276" y="146"/>
                    <a:pt x="276" y="146"/>
                    <a:pt x="276" y="146"/>
                  </a:cubicBezTo>
                  <a:cubicBezTo>
                    <a:pt x="275" y="146"/>
                    <a:pt x="275" y="146"/>
                    <a:pt x="275" y="146"/>
                  </a:cubicBezTo>
                  <a:cubicBezTo>
                    <a:pt x="275" y="145"/>
                    <a:pt x="275" y="145"/>
                    <a:pt x="275" y="145"/>
                  </a:cubicBezTo>
                  <a:cubicBezTo>
                    <a:pt x="274" y="145"/>
                    <a:pt x="274" y="145"/>
                    <a:pt x="274" y="145"/>
                  </a:cubicBezTo>
                  <a:cubicBezTo>
                    <a:pt x="274" y="145"/>
                    <a:pt x="274" y="145"/>
                    <a:pt x="274" y="145"/>
                  </a:cubicBezTo>
                  <a:cubicBezTo>
                    <a:pt x="274" y="145"/>
                    <a:pt x="274" y="145"/>
                    <a:pt x="274" y="145"/>
                  </a:cubicBezTo>
                  <a:cubicBezTo>
                    <a:pt x="273" y="146"/>
                    <a:pt x="273" y="146"/>
                    <a:pt x="273" y="146"/>
                  </a:cubicBezTo>
                  <a:cubicBezTo>
                    <a:pt x="273" y="146"/>
                    <a:pt x="273" y="146"/>
                    <a:pt x="273" y="146"/>
                  </a:cubicBezTo>
                  <a:cubicBezTo>
                    <a:pt x="273" y="145"/>
                    <a:pt x="273" y="145"/>
                    <a:pt x="273" y="145"/>
                  </a:cubicBezTo>
                  <a:cubicBezTo>
                    <a:pt x="274" y="144"/>
                    <a:pt x="274" y="144"/>
                    <a:pt x="274" y="144"/>
                  </a:cubicBezTo>
                  <a:cubicBezTo>
                    <a:pt x="274" y="143"/>
                    <a:pt x="274" y="143"/>
                    <a:pt x="274" y="143"/>
                  </a:cubicBezTo>
                  <a:cubicBezTo>
                    <a:pt x="274" y="143"/>
                    <a:pt x="274" y="143"/>
                    <a:pt x="274" y="143"/>
                  </a:cubicBezTo>
                  <a:cubicBezTo>
                    <a:pt x="275" y="142"/>
                    <a:pt x="275" y="142"/>
                    <a:pt x="275" y="142"/>
                  </a:cubicBezTo>
                  <a:cubicBezTo>
                    <a:pt x="275" y="141"/>
                    <a:pt x="275" y="141"/>
                    <a:pt x="275" y="141"/>
                  </a:cubicBezTo>
                  <a:cubicBezTo>
                    <a:pt x="275" y="140"/>
                    <a:pt x="275" y="140"/>
                    <a:pt x="275" y="140"/>
                  </a:cubicBezTo>
                  <a:cubicBezTo>
                    <a:pt x="275" y="140"/>
                    <a:pt x="275" y="140"/>
                    <a:pt x="275" y="140"/>
                  </a:cubicBezTo>
                  <a:cubicBezTo>
                    <a:pt x="274" y="140"/>
                    <a:pt x="274" y="140"/>
                    <a:pt x="274" y="140"/>
                  </a:cubicBezTo>
                  <a:cubicBezTo>
                    <a:pt x="274" y="140"/>
                    <a:pt x="274" y="140"/>
                    <a:pt x="274" y="140"/>
                  </a:cubicBezTo>
                  <a:cubicBezTo>
                    <a:pt x="273" y="140"/>
                    <a:pt x="273" y="140"/>
                    <a:pt x="273" y="140"/>
                  </a:cubicBezTo>
                  <a:cubicBezTo>
                    <a:pt x="273" y="141"/>
                    <a:pt x="273" y="141"/>
                    <a:pt x="273" y="141"/>
                  </a:cubicBezTo>
                  <a:cubicBezTo>
                    <a:pt x="273" y="141"/>
                    <a:pt x="273" y="141"/>
                    <a:pt x="273" y="141"/>
                  </a:cubicBezTo>
                  <a:cubicBezTo>
                    <a:pt x="272" y="140"/>
                    <a:pt x="272" y="140"/>
                    <a:pt x="272" y="140"/>
                  </a:cubicBezTo>
                  <a:cubicBezTo>
                    <a:pt x="272" y="139"/>
                    <a:pt x="272" y="139"/>
                    <a:pt x="272" y="139"/>
                  </a:cubicBezTo>
                  <a:cubicBezTo>
                    <a:pt x="271" y="139"/>
                    <a:pt x="271" y="139"/>
                    <a:pt x="271" y="139"/>
                  </a:cubicBezTo>
                  <a:cubicBezTo>
                    <a:pt x="271" y="138"/>
                    <a:pt x="271" y="138"/>
                    <a:pt x="271" y="138"/>
                  </a:cubicBezTo>
                  <a:cubicBezTo>
                    <a:pt x="271" y="137"/>
                    <a:pt x="271" y="137"/>
                    <a:pt x="271" y="137"/>
                  </a:cubicBezTo>
                  <a:cubicBezTo>
                    <a:pt x="272" y="137"/>
                    <a:pt x="272" y="137"/>
                    <a:pt x="272" y="137"/>
                  </a:cubicBezTo>
                  <a:cubicBezTo>
                    <a:pt x="272" y="137"/>
                    <a:pt x="272" y="137"/>
                    <a:pt x="272" y="137"/>
                  </a:cubicBezTo>
                  <a:cubicBezTo>
                    <a:pt x="272" y="136"/>
                    <a:pt x="272" y="136"/>
                    <a:pt x="272" y="136"/>
                  </a:cubicBezTo>
                  <a:cubicBezTo>
                    <a:pt x="272" y="136"/>
                    <a:pt x="272" y="136"/>
                    <a:pt x="272" y="136"/>
                  </a:cubicBezTo>
                  <a:cubicBezTo>
                    <a:pt x="271" y="136"/>
                    <a:pt x="271" y="136"/>
                    <a:pt x="271" y="136"/>
                  </a:cubicBezTo>
                  <a:cubicBezTo>
                    <a:pt x="271" y="136"/>
                    <a:pt x="271" y="136"/>
                    <a:pt x="271" y="136"/>
                  </a:cubicBezTo>
                  <a:cubicBezTo>
                    <a:pt x="271" y="137"/>
                    <a:pt x="271" y="137"/>
                    <a:pt x="271" y="137"/>
                  </a:cubicBezTo>
                  <a:cubicBezTo>
                    <a:pt x="270" y="138"/>
                    <a:pt x="270" y="138"/>
                    <a:pt x="270" y="138"/>
                  </a:cubicBezTo>
                  <a:cubicBezTo>
                    <a:pt x="270" y="137"/>
                    <a:pt x="270" y="137"/>
                    <a:pt x="270" y="137"/>
                  </a:cubicBezTo>
                  <a:cubicBezTo>
                    <a:pt x="269" y="137"/>
                    <a:pt x="269" y="137"/>
                    <a:pt x="269" y="137"/>
                  </a:cubicBezTo>
                  <a:cubicBezTo>
                    <a:pt x="269" y="137"/>
                    <a:pt x="269" y="137"/>
                    <a:pt x="269" y="137"/>
                  </a:cubicBezTo>
                  <a:cubicBezTo>
                    <a:pt x="269" y="138"/>
                    <a:pt x="269" y="138"/>
                    <a:pt x="269" y="138"/>
                  </a:cubicBezTo>
                  <a:cubicBezTo>
                    <a:pt x="269" y="138"/>
                    <a:pt x="269" y="138"/>
                    <a:pt x="269" y="138"/>
                  </a:cubicBezTo>
                  <a:cubicBezTo>
                    <a:pt x="269" y="139"/>
                    <a:pt x="269" y="139"/>
                    <a:pt x="269" y="139"/>
                  </a:cubicBezTo>
                  <a:cubicBezTo>
                    <a:pt x="269" y="139"/>
                    <a:pt x="269" y="139"/>
                    <a:pt x="269" y="139"/>
                  </a:cubicBezTo>
                  <a:cubicBezTo>
                    <a:pt x="270" y="139"/>
                    <a:pt x="270" y="139"/>
                    <a:pt x="270" y="139"/>
                  </a:cubicBezTo>
                  <a:cubicBezTo>
                    <a:pt x="270" y="141"/>
                    <a:pt x="270" y="141"/>
                    <a:pt x="270" y="141"/>
                  </a:cubicBezTo>
                  <a:cubicBezTo>
                    <a:pt x="271" y="141"/>
                    <a:pt x="271" y="141"/>
                    <a:pt x="271" y="141"/>
                  </a:cubicBezTo>
                  <a:cubicBezTo>
                    <a:pt x="271" y="142"/>
                    <a:pt x="271" y="142"/>
                    <a:pt x="271" y="142"/>
                  </a:cubicBezTo>
                  <a:cubicBezTo>
                    <a:pt x="271" y="143"/>
                    <a:pt x="271" y="143"/>
                    <a:pt x="271" y="143"/>
                  </a:cubicBezTo>
                  <a:cubicBezTo>
                    <a:pt x="270" y="143"/>
                    <a:pt x="270" y="143"/>
                    <a:pt x="270" y="143"/>
                  </a:cubicBezTo>
                  <a:cubicBezTo>
                    <a:pt x="269" y="144"/>
                    <a:pt x="269" y="144"/>
                    <a:pt x="269" y="144"/>
                  </a:cubicBezTo>
                  <a:cubicBezTo>
                    <a:pt x="267" y="144"/>
                    <a:pt x="267" y="144"/>
                    <a:pt x="267" y="144"/>
                  </a:cubicBezTo>
                  <a:cubicBezTo>
                    <a:pt x="267" y="144"/>
                    <a:pt x="267" y="144"/>
                    <a:pt x="267" y="144"/>
                  </a:cubicBezTo>
                  <a:cubicBezTo>
                    <a:pt x="266" y="144"/>
                    <a:pt x="266" y="144"/>
                    <a:pt x="266" y="144"/>
                  </a:cubicBezTo>
                  <a:cubicBezTo>
                    <a:pt x="266" y="143"/>
                    <a:pt x="266" y="143"/>
                    <a:pt x="266" y="143"/>
                  </a:cubicBezTo>
                  <a:cubicBezTo>
                    <a:pt x="266" y="143"/>
                    <a:pt x="266" y="143"/>
                    <a:pt x="266" y="143"/>
                  </a:cubicBezTo>
                  <a:cubicBezTo>
                    <a:pt x="266" y="142"/>
                    <a:pt x="266" y="142"/>
                    <a:pt x="266" y="142"/>
                  </a:cubicBezTo>
                  <a:cubicBezTo>
                    <a:pt x="264" y="142"/>
                    <a:pt x="264" y="142"/>
                    <a:pt x="264" y="142"/>
                  </a:cubicBezTo>
                  <a:cubicBezTo>
                    <a:pt x="263" y="141"/>
                    <a:pt x="263" y="141"/>
                    <a:pt x="263" y="141"/>
                  </a:cubicBezTo>
                  <a:cubicBezTo>
                    <a:pt x="262" y="141"/>
                    <a:pt x="262" y="141"/>
                    <a:pt x="262" y="141"/>
                  </a:cubicBezTo>
                  <a:cubicBezTo>
                    <a:pt x="262" y="143"/>
                    <a:pt x="262" y="143"/>
                    <a:pt x="262" y="143"/>
                  </a:cubicBezTo>
                  <a:cubicBezTo>
                    <a:pt x="263" y="144"/>
                    <a:pt x="263" y="144"/>
                    <a:pt x="263" y="144"/>
                  </a:cubicBezTo>
                  <a:cubicBezTo>
                    <a:pt x="262" y="144"/>
                    <a:pt x="262" y="144"/>
                    <a:pt x="262" y="144"/>
                  </a:cubicBezTo>
                  <a:cubicBezTo>
                    <a:pt x="262" y="144"/>
                    <a:pt x="262" y="144"/>
                    <a:pt x="262" y="144"/>
                  </a:cubicBezTo>
                  <a:cubicBezTo>
                    <a:pt x="261" y="143"/>
                    <a:pt x="261" y="143"/>
                    <a:pt x="261" y="143"/>
                  </a:cubicBezTo>
                  <a:cubicBezTo>
                    <a:pt x="261" y="142"/>
                    <a:pt x="261" y="142"/>
                    <a:pt x="261" y="142"/>
                  </a:cubicBezTo>
                  <a:cubicBezTo>
                    <a:pt x="260" y="142"/>
                    <a:pt x="260" y="142"/>
                    <a:pt x="260" y="142"/>
                  </a:cubicBezTo>
                  <a:cubicBezTo>
                    <a:pt x="260" y="142"/>
                    <a:pt x="260" y="142"/>
                    <a:pt x="260" y="142"/>
                  </a:cubicBezTo>
                  <a:cubicBezTo>
                    <a:pt x="259" y="141"/>
                    <a:pt x="259" y="141"/>
                    <a:pt x="259" y="141"/>
                  </a:cubicBezTo>
                  <a:cubicBezTo>
                    <a:pt x="259" y="140"/>
                    <a:pt x="259" y="140"/>
                    <a:pt x="259" y="140"/>
                  </a:cubicBezTo>
                  <a:cubicBezTo>
                    <a:pt x="259" y="140"/>
                    <a:pt x="259" y="140"/>
                    <a:pt x="259" y="140"/>
                  </a:cubicBezTo>
                  <a:cubicBezTo>
                    <a:pt x="258" y="140"/>
                    <a:pt x="258" y="140"/>
                    <a:pt x="258" y="140"/>
                  </a:cubicBezTo>
                  <a:cubicBezTo>
                    <a:pt x="257" y="139"/>
                    <a:pt x="257" y="139"/>
                    <a:pt x="257" y="139"/>
                  </a:cubicBezTo>
                  <a:cubicBezTo>
                    <a:pt x="257" y="139"/>
                    <a:pt x="257" y="139"/>
                    <a:pt x="257" y="139"/>
                  </a:cubicBezTo>
                  <a:cubicBezTo>
                    <a:pt x="256" y="138"/>
                    <a:pt x="256" y="138"/>
                    <a:pt x="256" y="138"/>
                  </a:cubicBezTo>
                  <a:cubicBezTo>
                    <a:pt x="256" y="138"/>
                    <a:pt x="256" y="138"/>
                    <a:pt x="256" y="138"/>
                  </a:cubicBezTo>
                  <a:cubicBezTo>
                    <a:pt x="256" y="138"/>
                    <a:pt x="256" y="138"/>
                    <a:pt x="256" y="138"/>
                  </a:cubicBezTo>
                  <a:cubicBezTo>
                    <a:pt x="258" y="140"/>
                    <a:pt x="258" y="140"/>
                    <a:pt x="258" y="140"/>
                  </a:cubicBezTo>
                  <a:cubicBezTo>
                    <a:pt x="258" y="140"/>
                    <a:pt x="258" y="140"/>
                    <a:pt x="258" y="140"/>
                  </a:cubicBezTo>
                  <a:cubicBezTo>
                    <a:pt x="259" y="141"/>
                    <a:pt x="259" y="141"/>
                    <a:pt x="259" y="141"/>
                  </a:cubicBezTo>
                  <a:cubicBezTo>
                    <a:pt x="259" y="141"/>
                    <a:pt x="259" y="141"/>
                    <a:pt x="259" y="141"/>
                  </a:cubicBezTo>
                  <a:cubicBezTo>
                    <a:pt x="259" y="142"/>
                    <a:pt x="259" y="142"/>
                    <a:pt x="259" y="142"/>
                  </a:cubicBezTo>
                  <a:cubicBezTo>
                    <a:pt x="259" y="142"/>
                    <a:pt x="259" y="142"/>
                    <a:pt x="259" y="142"/>
                  </a:cubicBezTo>
                  <a:cubicBezTo>
                    <a:pt x="259" y="142"/>
                    <a:pt x="259" y="142"/>
                    <a:pt x="259" y="142"/>
                  </a:cubicBezTo>
                  <a:cubicBezTo>
                    <a:pt x="258" y="143"/>
                    <a:pt x="258" y="143"/>
                    <a:pt x="258" y="143"/>
                  </a:cubicBezTo>
                  <a:cubicBezTo>
                    <a:pt x="257" y="142"/>
                    <a:pt x="257" y="142"/>
                    <a:pt x="257" y="142"/>
                  </a:cubicBezTo>
                  <a:cubicBezTo>
                    <a:pt x="256" y="142"/>
                    <a:pt x="256" y="142"/>
                    <a:pt x="256" y="142"/>
                  </a:cubicBezTo>
                  <a:cubicBezTo>
                    <a:pt x="256" y="141"/>
                    <a:pt x="256" y="141"/>
                    <a:pt x="256" y="141"/>
                  </a:cubicBezTo>
                  <a:cubicBezTo>
                    <a:pt x="255" y="141"/>
                    <a:pt x="255" y="141"/>
                    <a:pt x="255" y="141"/>
                  </a:cubicBezTo>
                  <a:cubicBezTo>
                    <a:pt x="255" y="140"/>
                    <a:pt x="255" y="140"/>
                    <a:pt x="255" y="140"/>
                  </a:cubicBezTo>
                  <a:cubicBezTo>
                    <a:pt x="254" y="141"/>
                    <a:pt x="254" y="141"/>
                    <a:pt x="254" y="141"/>
                  </a:cubicBezTo>
                  <a:cubicBezTo>
                    <a:pt x="253" y="141"/>
                    <a:pt x="253" y="141"/>
                    <a:pt x="253" y="141"/>
                  </a:cubicBezTo>
                  <a:cubicBezTo>
                    <a:pt x="252" y="141"/>
                    <a:pt x="252" y="141"/>
                    <a:pt x="252" y="141"/>
                  </a:cubicBezTo>
                  <a:cubicBezTo>
                    <a:pt x="251" y="140"/>
                    <a:pt x="251" y="140"/>
                    <a:pt x="251" y="140"/>
                  </a:cubicBezTo>
                  <a:cubicBezTo>
                    <a:pt x="250" y="140"/>
                    <a:pt x="250" y="140"/>
                    <a:pt x="250" y="140"/>
                  </a:cubicBezTo>
                  <a:cubicBezTo>
                    <a:pt x="250" y="140"/>
                    <a:pt x="250" y="140"/>
                    <a:pt x="250" y="140"/>
                  </a:cubicBezTo>
                  <a:cubicBezTo>
                    <a:pt x="249" y="139"/>
                    <a:pt x="249" y="139"/>
                    <a:pt x="249" y="139"/>
                  </a:cubicBezTo>
                  <a:cubicBezTo>
                    <a:pt x="249" y="139"/>
                    <a:pt x="249" y="139"/>
                    <a:pt x="249" y="139"/>
                  </a:cubicBezTo>
                  <a:cubicBezTo>
                    <a:pt x="250" y="138"/>
                    <a:pt x="250" y="138"/>
                    <a:pt x="250" y="138"/>
                  </a:cubicBezTo>
                  <a:cubicBezTo>
                    <a:pt x="251" y="137"/>
                    <a:pt x="251" y="137"/>
                    <a:pt x="251" y="137"/>
                  </a:cubicBezTo>
                  <a:cubicBezTo>
                    <a:pt x="251" y="137"/>
                    <a:pt x="251" y="137"/>
                    <a:pt x="251" y="137"/>
                  </a:cubicBezTo>
                  <a:cubicBezTo>
                    <a:pt x="250" y="137"/>
                    <a:pt x="250" y="137"/>
                    <a:pt x="250" y="137"/>
                  </a:cubicBezTo>
                  <a:cubicBezTo>
                    <a:pt x="249" y="138"/>
                    <a:pt x="249" y="138"/>
                    <a:pt x="249" y="138"/>
                  </a:cubicBezTo>
                  <a:cubicBezTo>
                    <a:pt x="249" y="139"/>
                    <a:pt x="249" y="139"/>
                    <a:pt x="249" y="139"/>
                  </a:cubicBezTo>
                  <a:cubicBezTo>
                    <a:pt x="248" y="139"/>
                    <a:pt x="248" y="139"/>
                    <a:pt x="248" y="139"/>
                  </a:cubicBezTo>
                  <a:cubicBezTo>
                    <a:pt x="248" y="138"/>
                    <a:pt x="248" y="138"/>
                    <a:pt x="248" y="138"/>
                  </a:cubicBezTo>
                  <a:cubicBezTo>
                    <a:pt x="247" y="138"/>
                    <a:pt x="247" y="138"/>
                    <a:pt x="247" y="138"/>
                  </a:cubicBezTo>
                  <a:cubicBezTo>
                    <a:pt x="246" y="138"/>
                    <a:pt x="246" y="138"/>
                    <a:pt x="246" y="138"/>
                  </a:cubicBezTo>
                  <a:cubicBezTo>
                    <a:pt x="247" y="139"/>
                    <a:pt x="247" y="139"/>
                    <a:pt x="247" y="139"/>
                  </a:cubicBezTo>
                  <a:cubicBezTo>
                    <a:pt x="247" y="139"/>
                    <a:pt x="247" y="139"/>
                    <a:pt x="247" y="139"/>
                  </a:cubicBezTo>
                  <a:cubicBezTo>
                    <a:pt x="246" y="139"/>
                    <a:pt x="246" y="139"/>
                    <a:pt x="246" y="139"/>
                  </a:cubicBezTo>
                  <a:cubicBezTo>
                    <a:pt x="244" y="138"/>
                    <a:pt x="244" y="138"/>
                    <a:pt x="244" y="138"/>
                  </a:cubicBezTo>
                  <a:cubicBezTo>
                    <a:pt x="244" y="137"/>
                    <a:pt x="244" y="137"/>
                    <a:pt x="244" y="137"/>
                  </a:cubicBezTo>
                  <a:cubicBezTo>
                    <a:pt x="243" y="136"/>
                    <a:pt x="243" y="136"/>
                    <a:pt x="243" y="136"/>
                  </a:cubicBezTo>
                  <a:cubicBezTo>
                    <a:pt x="244" y="136"/>
                    <a:pt x="244" y="136"/>
                    <a:pt x="244" y="136"/>
                  </a:cubicBezTo>
                  <a:cubicBezTo>
                    <a:pt x="245" y="135"/>
                    <a:pt x="245" y="135"/>
                    <a:pt x="245" y="135"/>
                  </a:cubicBezTo>
                  <a:cubicBezTo>
                    <a:pt x="245" y="135"/>
                    <a:pt x="245" y="135"/>
                    <a:pt x="245" y="135"/>
                  </a:cubicBezTo>
                  <a:cubicBezTo>
                    <a:pt x="245" y="134"/>
                    <a:pt x="245" y="134"/>
                    <a:pt x="245" y="134"/>
                  </a:cubicBezTo>
                  <a:cubicBezTo>
                    <a:pt x="245" y="135"/>
                    <a:pt x="245" y="135"/>
                    <a:pt x="245" y="135"/>
                  </a:cubicBezTo>
                  <a:cubicBezTo>
                    <a:pt x="243" y="135"/>
                    <a:pt x="243" y="135"/>
                    <a:pt x="243" y="135"/>
                  </a:cubicBezTo>
                  <a:cubicBezTo>
                    <a:pt x="243" y="136"/>
                    <a:pt x="243" y="136"/>
                    <a:pt x="243" y="136"/>
                  </a:cubicBezTo>
                  <a:cubicBezTo>
                    <a:pt x="243" y="136"/>
                    <a:pt x="243" y="136"/>
                    <a:pt x="243" y="136"/>
                  </a:cubicBezTo>
                  <a:cubicBezTo>
                    <a:pt x="242" y="135"/>
                    <a:pt x="242" y="135"/>
                    <a:pt x="242" y="135"/>
                  </a:cubicBezTo>
                  <a:cubicBezTo>
                    <a:pt x="243" y="135"/>
                    <a:pt x="243" y="135"/>
                    <a:pt x="243" y="135"/>
                  </a:cubicBezTo>
                  <a:cubicBezTo>
                    <a:pt x="242" y="134"/>
                    <a:pt x="242" y="134"/>
                    <a:pt x="242" y="134"/>
                  </a:cubicBezTo>
                  <a:cubicBezTo>
                    <a:pt x="242" y="134"/>
                    <a:pt x="242" y="134"/>
                    <a:pt x="242" y="134"/>
                  </a:cubicBezTo>
                  <a:cubicBezTo>
                    <a:pt x="242" y="135"/>
                    <a:pt x="242" y="135"/>
                    <a:pt x="242" y="135"/>
                  </a:cubicBezTo>
                  <a:cubicBezTo>
                    <a:pt x="242" y="135"/>
                    <a:pt x="242" y="135"/>
                    <a:pt x="242" y="135"/>
                  </a:cubicBezTo>
                  <a:cubicBezTo>
                    <a:pt x="242" y="136"/>
                    <a:pt x="242" y="136"/>
                    <a:pt x="242" y="136"/>
                  </a:cubicBezTo>
                  <a:cubicBezTo>
                    <a:pt x="241" y="136"/>
                    <a:pt x="241" y="136"/>
                    <a:pt x="241" y="136"/>
                  </a:cubicBezTo>
                  <a:cubicBezTo>
                    <a:pt x="240" y="135"/>
                    <a:pt x="240" y="135"/>
                    <a:pt x="240" y="135"/>
                  </a:cubicBezTo>
                  <a:cubicBezTo>
                    <a:pt x="240" y="135"/>
                    <a:pt x="240" y="135"/>
                    <a:pt x="240" y="135"/>
                  </a:cubicBezTo>
                  <a:cubicBezTo>
                    <a:pt x="239" y="135"/>
                    <a:pt x="239" y="135"/>
                    <a:pt x="239" y="135"/>
                  </a:cubicBezTo>
                  <a:cubicBezTo>
                    <a:pt x="239" y="136"/>
                    <a:pt x="239" y="136"/>
                    <a:pt x="239" y="136"/>
                  </a:cubicBezTo>
                  <a:cubicBezTo>
                    <a:pt x="239" y="136"/>
                    <a:pt x="239" y="136"/>
                    <a:pt x="239" y="136"/>
                  </a:cubicBezTo>
                  <a:cubicBezTo>
                    <a:pt x="238" y="135"/>
                    <a:pt x="238" y="135"/>
                    <a:pt x="238" y="135"/>
                  </a:cubicBezTo>
                  <a:cubicBezTo>
                    <a:pt x="238" y="134"/>
                    <a:pt x="238" y="134"/>
                    <a:pt x="238" y="134"/>
                  </a:cubicBezTo>
                  <a:cubicBezTo>
                    <a:pt x="238" y="134"/>
                    <a:pt x="238" y="134"/>
                    <a:pt x="238" y="134"/>
                  </a:cubicBezTo>
                  <a:cubicBezTo>
                    <a:pt x="239" y="135"/>
                    <a:pt x="239" y="135"/>
                    <a:pt x="239" y="135"/>
                  </a:cubicBezTo>
                  <a:cubicBezTo>
                    <a:pt x="238" y="134"/>
                    <a:pt x="238" y="134"/>
                    <a:pt x="238" y="134"/>
                  </a:cubicBezTo>
                  <a:cubicBezTo>
                    <a:pt x="238" y="134"/>
                    <a:pt x="238" y="134"/>
                    <a:pt x="238" y="134"/>
                  </a:cubicBezTo>
                  <a:cubicBezTo>
                    <a:pt x="237" y="133"/>
                    <a:pt x="237" y="133"/>
                    <a:pt x="237" y="133"/>
                  </a:cubicBezTo>
                  <a:cubicBezTo>
                    <a:pt x="236" y="132"/>
                    <a:pt x="236" y="132"/>
                    <a:pt x="236" y="132"/>
                  </a:cubicBezTo>
                  <a:cubicBezTo>
                    <a:pt x="237" y="132"/>
                    <a:pt x="237" y="132"/>
                    <a:pt x="237" y="132"/>
                  </a:cubicBezTo>
                  <a:cubicBezTo>
                    <a:pt x="237" y="131"/>
                    <a:pt x="237" y="131"/>
                    <a:pt x="237" y="131"/>
                  </a:cubicBezTo>
                  <a:cubicBezTo>
                    <a:pt x="236" y="129"/>
                    <a:pt x="236" y="129"/>
                    <a:pt x="236" y="129"/>
                  </a:cubicBezTo>
                  <a:cubicBezTo>
                    <a:pt x="236" y="129"/>
                    <a:pt x="236" y="129"/>
                    <a:pt x="236" y="129"/>
                  </a:cubicBezTo>
                  <a:cubicBezTo>
                    <a:pt x="237" y="129"/>
                    <a:pt x="237" y="129"/>
                    <a:pt x="237" y="129"/>
                  </a:cubicBezTo>
                  <a:cubicBezTo>
                    <a:pt x="237" y="128"/>
                    <a:pt x="237" y="128"/>
                    <a:pt x="237" y="128"/>
                  </a:cubicBezTo>
                  <a:cubicBezTo>
                    <a:pt x="237" y="127"/>
                    <a:pt x="237" y="127"/>
                    <a:pt x="237" y="127"/>
                  </a:cubicBezTo>
                  <a:cubicBezTo>
                    <a:pt x="237" y="127"/>
                    <a:pt x="237" y="127"/>
                    <a:pt x="237" y="127"/>
                  </a:cubicBezTo>
                  <a:cubicBezTo>
                    <a:pt x="238" y="127"/>
                    <a:pt x="238" y="127"/>
                    <a:pt x="238" y="127"/>
                  </a:cubicBezTo>
                  <a:cubicBezTo>
                    <a:pt x="238" y="128"/>
                    <a:pt x="238" y="128"/>
                    <a:pt x="238" y="128"/>
                  </a:cubicBezTo>
                  <a:cubicBezTo>
                    <a:pt x="239" y="128"/>
                    <a:pt x="239" y="128"/>
                    <a:pt x="239" y="128"/>
                  </a:cubicBezTo>
                  <a:cubicBezTo>
                    <a:pt x="240" y="128"/>
                    <a:pt x="240" y="128"/>
                    <a:pt x="240" y="128"/>
                  </a:cubicBezTo>
                  <a:cubicBezTo>
                    <a:pt x="240" y="129"/>
                    <a:pt x="240" y="129"/>
                    <a:pt x="240" y="129"/>
                  </a:cubicBezTo>
                  <a:cubicBezTo>
                    <a:pt x="242" y="130"/>
                    <a:pt x="242" y="130"/>
                    <a:pt x="242" y="130"/>
                  </a:cubicBezTo>
                  <a:cubicBezTo>
                    <a:pt x="243" y="130"/>
                    <a:pt x="243" y="130"/>
                    <a:pt x="243" y="130"/>
                  </a:cubicBezTo>
                  <a:cubicBezTo>
                    <a:pt x="244" y="129"/>
                    <a:pt x="244" y="129"/>
                    <a:pt x="244" y="129"/>
                  </a:cubicBezTo>
                  <a:cubicBezTo>
                    <a:pt x="245" y="129"/>
                    <a:pt x="245" y="129"/>
                    <a:pt x="245" y="129"/>
                  </a:cubicBezTo>
                  <a:cubicBezTo>
                    <a:pt x="244" y="129"/>
                    <a:pt x="244" y="129"/>
                    <a:pt x="244" y="129"/>
                  </a:cubicBezTo>
                  <a:cubicBezTo>
                    <a:pt x="244" y="128"/>
                    <a:pt x="244" y="128"/>
                    <a:pt x="244" y="128"/>
                  </a:cubicBezTo>
                  <a:cubicBezTo>
                    <a:pt x="243" y="128"/>
                    <a:pt x="243" y="128"/>
                    <a:pt x="243" y="128"/>
                  </a:cubicBezTo>
                  <a:cubicBezTo>
                    <a:pt x="243" y="127"/>
                    <a:pt x="243" y="127"/>
                    <a:pt x="243" y="127"/>
                  </a:cubicBezTo>
                  <a:cubicBezTo>
                    <a:pt x="242" y="127"/>
                    <a:pt x="242" y="127"/>
                    <a:pt x="242" y="127"/>
                  </a:cubicBezTo>
                  <a:cubicBezTo>
                    <a:pt x="241" y="126"/>
                    <a:pt x="241" y="126"/>
                    <a:pt x="241" y="126"/>
                  </a:cubicBezTo>
                  <a:cubicBezTo>
                    <a:pt x="240" y="126"/>
                    <a:pt x="240" y="126"/>
                    <a:pt x="240" y="126"/>
                  </a:cubicBezTo>
                  <a:cubicBezTo>
                    <a:pt x="239" y="126"/>
                    <a:pt x="239" y="126"/>
                    <a:pt x="239" y="126"/>
                  </a:cubicBezTo>
                  <a:cubicBezTo>
                    <a:pt x="238" y="126"/>
                    <a:pt x="238" y="126"/>
                    <a:pt x="238" y="126"/>
                  </a:cubicBezTo>
                  <a:cubicBezTo>
                    <a:pt x="237" y="125"/>
                    <a:pt x="237" y="125"/>
                    <a:pt x="237" y="125"/>
                  </a:cubicBezTo>
                  <a:cubicBezTo>
                    <a:pt x="236" y="124"/>
                    <a:pt x="236" y="124"/>
                    <a:pt x="236" y="124"/>
                  </a:cubicBezTo>
                  <a:cubicBezTo>
                    <a:pt x="237" y="123"/>
                    <a:pt x="237" y="123"/>
                    <a:pt x="237" y="123"/>
                  </a:cubicBezTo>
                  <a:cubicBezTo>
                    <a:pt x="237" y="122"/>
                    <a:pt x="237" y="122"/>
                    <a:pt x="237" y="122"/>
                  </a:cubicBezTo>
                  <a:cubicBezTo>
                    <a:pt x="237" y="122"/>
                    <a:pt x="237" y="122"/>
                    <a:pt x="237" y="122"/>
                  </a:cubicBezTo>
                  <a:cubicBezTo>
                    <a:pt x="238" y="121"/>
                    <a:pt x="238" y="121"/>
                    <a:pt x="238" y="121"/>
                  </a:cubicBezTo>
                  <a:cubicBezTo>
                    <a:pt x="238" y="121"/>
                    <a:pt x="238" y="121"/>
                    <a:pt x="238" y="121"/>
                  </a:cubicBezTo>
                  <a:cubicBezTo>
                    <a:pt x="239" y="120"/>
                    <a:pt x="239" y="120"/>
                    <a:pt x="239" y="120"/>
                  </a:cubicBezTo>
                  <a:cubicBezTo>
                    <a:pt x="239" y="119"/>
                    <a:pt x="239" y="119"/>
                    <a:pt x="239" y="119"/>
                  </a:cubicBezTo>
                  <a:cubicBezTo>
                    <a:pt x="239" y="118"/>
                    <a:pt x="239" y="118"/>
                    <a:pt x="239" y="118"/>
                  </a:cubicBezTo>
                  <a:cubicBezTo>
                    <a:pt x="240" y="118"/>
                    <a:pt x="240" y="118"/>
                    <a:pt x="240" y="118"/>
                  </a:cubicBezTo>
                  <a:cubicBezTo>
                    <a:pt x="240" y="117"/>
                    <a:pt x="240" y="117"/>
                    <a:pt x="240" y="117"/>
                  </a:cubicBezTo>
                  <a:cubicBezTo>
                    <a:pt x="241" y="117"/>
                    <a:pt x="241" y="117"/>
                    <a:pt x="241" y="117"/>
                  </a:cubicBezTo>
                  <a:cubicBezTo>
                    <a:pt x="242" y="117"/>
                    <a:pt x="242" y="117"/>
                    <a:pt x="242" y="117"/>
                  </a:cubicBezTo>
                  <a:cubicBezTo>
                    <a:pt x="242" y="116"/>
                    <a:pt x="242" y="116"/>
                    <a:pt x="242" y="116"/>
                  </a:cubicBezTo>
                  <a:cubicBezTo>
                    <a:pt x="242" y="116"/>
                    <a:pt x="242" y="116"/>
                    <a:pt x="242" y="116"/>
                  </a:cubicBezTo>
                  <a:cubicBezTo>
                    <a:pt x="241" y="116"/>
                    <a:pt x="241" y="116"/>
                    <a:pt x="241" y="116"/>
                  </a:cubicBezTo>
                  <a:cubicBezTo>
                    <a:pt x="241" y="116"/>
                    <a:pt x="241" y="116"/>
                    <a:pt x="241" y="116"/>
                  </a:cubicBezTo>
                  <a:cubicBezTo>
                    <a:pt x="242" y="114"/>
                    <a:pt x="242" y="114"/>
                    <a:pt x="242" y="114"/>
                  </a:cubicBezTo>
                  <a:cubicBezTo>
                    <a:pt x="243" y="113"/>
                    <a:pt x="243" y="113"/>
                    <a:pt x="243" y="113"/>
                  </a:cubicBezTo>
                  <a:cubicBezTo>
                    <a:pt x="243" y="113"/>
                    <a:pt x="243" y="113"/>
                    <a:pt x="243" y="113"/>
                  </a:cubicBezTo>
                  <a:cubicBezTo>
                    <a:pt x="244" y="112"/>
                    <a:pt x="244" y="112"/>
                    <a:pt x="244" y="112"/>
                  </a:cubicBezTo>
                  <a:cubicBezTo>
                    <a:pt x="244" y="112"/>
                    <a:pt x="244" y="112"/>
                    <a:pt x="244" y="112"/>
                  </a:cubicBezTo>
                  <a:cubicBezTo>
                    <a:pt x="245" y="112"/>
                    <a:pt x="245" y="112"/>
                    <a:pt x="245" y="112"/>
                  </a:cubicBezTo>
                  <a:cubicBezTo>
                    <a:pt x="245" y="111"/>
                    <a:pt x="245" y="111"/>
                    <a:pt x="245" y="111"/>
                  </a:cubicBezTo>
                  <a:cubicBezTo>
                    <a:pt x="246" y="111"/>
                    <a:pt x="246" y="111"/>
                    <a:pt x="246" y="111"/>
                  </a:cubicBezTo>
                  <a:cubicBezTo>
                    <a:pt x="246" y="112"/>
                    <a:pt x="246" y="112"/>
                    <a:pt x="246" y="112"/>
                  </a:cubicBezTo>
                  <a:cubicBezTo>
                    <a:pt x="246" y="111"/>
                    <a:pt x="246" y="111"/>
                    <a:pt x="246" y="111"/>
                  </a:cubicBezTo>
                  <a:cubicBezTo>
                    <a:pt x="246" y="111"/>
                    <a:pt x="246" y="111"/>
                    <a:pt x="246" y="111"/>
                  </a:cubicBezTo>
                  <a:cubicBezTo>
                    <a:pt x="247" y="109"/>
                    <a:pt x="247" y="109"/>
                    <a:pt x="247" y="109"/>
                  </a:cubicBezTo>
                  <a:cubicBezTo>
                    <a:pt x="248" y="109"/>
                    <a:pt x="248" y="109"/>
                    <a:pt x="248" y="109"/>
                  </a:cubicBezTo>
                  <a:cubicBezTo>
                    <a:pt x="248" y="109"/>
                    <a:pt x="248" y="109"/>
                    <a:pt x="248" y="109"/>
                  </a:cubicBezTo>
                  <a:cubicBezTo>
                    <a:pt x="248" y="108"/>
                    <a:pt x="248" y="108"/>
                    <a:pt x="248" y="108"/>
                  </a:cubicBezTo>
                  <a:cubicBezTo>
                    <a:pt x="249" y="108"/>
                    <a:pt x="249" y="108"/>
                    <a:pt x="249" y="108"/>
                  </a:cubicBezTo>
                  <a:cubicBezTo>
                    <a:pt x="250" y="107"/>
                    <a:pt x="250" y="107"/>
                    <a:pt x="250" y="107"/>
                  </a:cubicBezTo>
                  <a:cubicBezTo>
                    <a:pt x="250" y="107"/>
                    <a:pt x="250" y="107"/>
                    <a:pt x="250" y="107"/>
                  </a:cubicBezTo>
                  <a:cubicBezTo>
                    <a:pt x="251" y="107"/>
                    <a:pt x="251" y="107"/>
                    <a:pt x="251" y="107"/>
                  </a:cubicBezTo>
                  <a:cubicBezTo>
                    <a:pt x="251" y="106"/>
                    <a:pt x="251" y="106"/>
                    <a:pt x="251" y="106"/>
                  </a:cubicBezTo>
                  <a:cubicBezTo>
                    <a:pt x="251" y="106"/>
                    <a:pt x="251" y="106"/>
                    <a:pt x="251" y="106"/>
                  </a:cubicBezTo>
                  <a:cubicBezTo>
                    <a:pt x="253" y="105"/>
                    <a:pt x="253" y="105"/>
                    <a:pt x="253" y="105"/>
                  </a:cubicBezTo>
                  <a:cubicBezTo>
                    <a:pt x="254" y="104"/>
                    <a:pt x="254" y="104"/>
                    <a:pt x="254" y="104"/>
                  </a:cubicBezTo>
                  <a:cubicBezTo>
                    <a:pt x="256" y="103"/>
                    <a:pt x="256" y="103"/>
                    <a:pt x="256" y="103"/>
                  </a:cubicBezTo>
                  <a:cubicBezTo>
                    <a:pt x="258" y="103"/>
                    <a:pt x="258" y="103"/>
                    <a:pt x="258" y="103"/>
                  </a:cubicBezTo>
                  <a:cubicBezTo>
                    <a:pt x="259" y="103"/>
                    <a:pt x="259" y="103"/>
                    <a:pt x="259" y="103"/>
                  </a:cubicBezTo>
                  <a:cubicBezTo>
                    <a:pt x="260" y="103"/>
                    <a:pt x="260" y="103"/>
                    <a:pt x="260" y="103"/>
                  </a:cubicBezTo>
                  <a:cubicBezTo>
                    <a:pt x="261" y="103"/>
                    <a:pt x="261" y="103"/>
                    <a:pt x="261" y="103"/>
                  </a:cubicBezTo>
                  <a:cubicBezTo>
                    <a:pt x="261" y="103"/>
                    <a:pt x="261" y="103"/>
                    <a:pt x="261" y="103"/>
                  </a:cubicBezTo>
                  <a:cubicBezTo>
                    <a:pt x="262" y="103"/>
                    <a:pt x="262" y="103"/>
                    <a:pt x="262" y="103"/>
                  </a:cubicBezTo>
                  <a:cubicBezTo>
                    <a:pt x="263" y="104"/>
                    <a:pt x="263" y="104"/>
                    <a:pt x="263" y="104"/>
                  </a:cubicBezTo>
                  <a:cubicBezTo>
                    <a:pt x="265" y="104"/>
                    <a:pt x="265" y="104"/>
                    <a:pt x="265" y="104"/>
                  </a:cubicBezTo>
                  <a:cubicBezTo>
                    <a:pt x="265" y="105"/>
                    <a:pt x="265" y="105"/>
                    <a:pt x="265" y="105"/>
                  </a:cubicBezTo>
                  <a:cubicBezTo>
                    <a:pt x="265" y="106"/>
                    <a:pt x="265" y="106"/>
                    <a:pt x="265" y="106"/>
                  </a:cubicBezTo>
                  <a:cubicBezTo>
                    <a:pt x="264" y="106"/>
                    <a:pt x="264" y="106"/>
                    <a:pt x="264" y="106"/>
                  </a:cubicBezTo>
                  <a:cubicBezTo>
                    <a:pt x="263" y="106"/>
                    <a:pt x="263" y="106"/>
                    <a:pt x="263" y="106"/>
                  </a:cubicBezTo>
                  <a:cubicBezTo>
                    <a:pt x="262" y="106"/>
                    <a:pt x="262" y="106"/>
                    <a:pt x="262" y="106"/>
                  </a:cubicBezTo>
                  <a:cubicBezTo>
                    <a:pt x="261" y="107"/>
                    <a:pt x="261" y="107"/>
                    <a:pt x="261" y="107"/>
                  </a:cubicBezTo>
                  <a:cubicBezTo>
                    <a:pt x="261" y="108"/>
                    <a:pt x="261" y="108"/>
                    <a:pt x="261" y="108"/>
                  </a:cubicBezTo>
                  <a:cubicBezTo>
                    <a:pt x="260" y="108"/>
                    <a:pt x="260" y="108"/>
                    <a:pt x="260" y="108"/>
                  </a:cubicBezTo>
                  <a:cubicBezTo>
                    <a:pt x="258" y="110"/>
                    <a:pt x="258" y="110"/>
                    <a:pt x="258" y="110"/>
                  </a:cubicBezTo>
                  <a:cubicBezTo>
                    <a:pt x="256" y="111"/>
                    <a:pt x="256" y="111"/>
                    <a:pt x="256" y="111"/>
                  </a:cubicBezTo>
                  <a:cubicBezTo>
                    <a:pt x="255" y="112"/>
                    <a:pt x="255" y="112"/>
                    <a:pt x="255" y="112"/>
                  </a:cubicBezTo>
                  <a:cubicBezTo>
                    <a:pt x="255" y="112"/>
                    <a:pt x="255" y="112"/>
                    <a:pt x="255" y="112"/>
                  </a:cubicBezTo>
                  <a:cubicBezTo>
                    <a:pt x="254" y="114"/>
                    <a:pt x="254" y="114"/>
                    <a:pt x="254" y="114"/>
                  </a:cubicBezTo>
                  <a:cubicBezTo>
                    <a:pt x="254" y="115"/>
                    <a:pt x="254" y="115"/>
                    <a:pt x="254" y="115"/>
                  </a:cubicBezTo>
                  <a:cubicBezTo>
                    <a:pt x="254" y="116"/>
                    <a:pt x="254" y="116"/>
                    <a:pt x="254" y="116"/>
                  </a:cubicBezTo>
                  <a:cubicBezTo>
                    <a:pt x="254" y="116"/>
                    <a:pt x="254" y="116"/>
                    <a:pt x="254" y="116"/>
                  </a:cubicBezTo>
                  <a:cubicBezTo>
                    <a:pt x="254" y="117"/>
                    <a:pt x="254" y="117"/>
                    <a:pt x="254" y="117"/>
                  </a:cubicBezTo>
                  <a:cubicBezTo>
                    <a:pt x="254" y="117"/>
                    <a:pt x="254" y="117"/>
                    <a:pt x="254" y="117"/>
                  </a:cubicBezTo>
                  <a:cubicBezTo>
                    <a:pt x="253" y="118"/>
                    <a:pt x="253" y="118"/>
                    <a:pt x="253" y="118"/>
                  </a:cubicBezTo>
                  <a:cubicBezTo>
                    <a:pt x="252" y="119"/>
                    <a:pt x="252" y="119"/>
                    <a:pt x="252" y="119"/>
                  </a:cubicBezTo>
                  <a:cubicBezTo>
                    <a:pt x="252" y="120"/>
                    <a:pt x="252" y="120"/>
                    <a:pt x="252" y="120"/>
                  </a:cubicBezTo>
                  <a:cubicBezTo>
                    <a:pt x="252" y="121"/>
                    <a:pt x="252" y="121"/>
                    <a:pt x="252" y="121"/>
                  </a:cubicBezTo>
                  <a:cubicBezTo>
                    <a:pt x="251" y="121"/>
                    <a:pt x="251" y="121"/>
                    <a:pt x="251" y="121"/>
                  </a:cubicBezTo>
                  <a:cubicBezTo>
                    <a:pt x="251" y="121"/>
                    <a:pt x="251" y="121"/>
                    <a:pt x="251" y="121"/>
                  </a:cubicBezTo>
                  <a:cubicBezTo>
                    <a:pt x="252" y="122"/>
                    <a:pt x="252" y="122"/>
                    <a:pt x="252" y="122"/>
                  </a:cubicBezTo>
                  <a:cubicBezTo>
                    <a:pt x="252" y="123"/>
                    <a:pt x="252" y="123"/>
                    <a:pt x="252" y="123"/>
                  </a:cubicBezTo>
                  <a:cubicBezTo>
                    <a:pt x="252" y="124"/>
                    <a:pt x="252" y="124"/>
                    <a:pt x="252" y="124"/>
                  </a:cubicBezTo>
                  <a:cubicBezTo>
                    <a:pt x="252" y="125"/>
                    <a:pt x="252" y="125"/>
                    <a:pt x="252" y="125"/>
                  </a:cubicBezTo>
                  <a:cubicBezTo>
                    <a:pt x="253" y="126"/>
                    <a:pt x="253" y="126"/>
                    <a:pt x="253" y="126"/>
                  </a:cubicBezTo>
                  <a:cubicBezTo>
                    <a:pt x="253" y="126"/>
                    <a:pt x="253" y="126"/>
                    <a:pt x="253" y="126"/>
                  </a:cubicBezTo>
                  <a:cubicBezTo>
                    <a:pt x="254" y="127"/>
                    <a:pt x="254" y="127"/>
                    <a:pt x="254" y="127"/>
                  </a:cubicBezTo>
                  <a:cubicBezTo>
                    <a:pt x="254" y="127"/>
                    <a:pt x="254" y="127"/>
                    <a:pt x="254" y="127"/>
                  </a:cubicBezTo>
                  <a:cubicBezTo>
                    <a:pt x="253" y="128"/>
                    <a:pt x="253" y="128"/>
                    <a:pt x="253" y="128"/>
                  </a:cubicBezTo>
                  <a:cubicBezTo>
                    <a:pt x="253" y="127"/>
                    <a:pt x="253" y="127"/>
                    <a:pt x="253" y="127"/>
                  </a:cubicBezTo>
                  <a:cubicBezTo>
                    <a:pt x="253" y="127"/>
                    <a:pt x="253" y="127"/>
                    <a:pt x="253" y="127"/>
                  </a:cubicBezTo>
                  <a:cubicBezTo>
                    <a:pt x="253" y="128"/>
                    <a:pt x="253" y="128"/>
                    <a:pt x="253" y="128"/>
                  </a:cubicBezTo>
                  <a:cubicBezTo>
                    <a:pt x="252" y="128"/>
                    <a:pt x="252" y="128"/>
                    <a:pt x="252" y="128"/>
                  </a:cubicBezTo>
                  <a:cubicBezTo>
                    <a:pt x="252" y="128"/>
                    <a:pt x="252" y="128"/>
                    <a:pt x="252" y="128"/>
                  </a:cubicBezTo>
                  <a:cubicBezTo>
                    <a:pt x="251" y="128"/>
                    <a:pt x="251" y="128"/>
                    <a:pt x="251" y="128"/>
                  </a:cubicBezTo>
                  <a:cubicBezTo>
                    <a:pt x="251" y="128"/>
                    <a:pt x="251" y="128"/>
                    <a:pt x="251" y="128"/>
                  </a:cubicBezTo>
                  <a:cubicBezTo>
                    <a:pt x="252" y="129"/>
                    <a:pt x="252" y="129"/>
                    <a:pt x="252" y="129"/>
                  </a:cubicBezTo>
                  <a:cubicBezTo>
                    <a:pt x="253" y="129"/>
                    <a:pt x="253" y="129"/>
                    <a:pt x="253" y="129"/>
                  </a:cubicBezTo>
                  <a:cubicBezTo>
                    <a:pt x="253" y="129"/>
                    <a:pt x="253" y="129"/>
                    <a:pt x="253" y="129"/>
                  </a:cubicBezTo>
                  <a:cubicBezTo>
                    <a:pt x="253" y="129"/>
                    <a:pt x="253" y="129"/>
                    <a:pt x="253" y="129"/>
                  </a:cubicBezTo>
                  <a:cubicBezTo>
                    <a:pt x="252" y="130"/>
                    <a:pt x="252" y="130"/>
                    <a:pt x="252" y="130"/>
                  </a:cubicBezTo>
                  <a:cubicBezTo>
                    <a:pt x="252" y="131"/>
                    <a:pt x="252" y="131"/>
                    <a:pt x="252" y="131"/>
                  </a:cubicBezTo>
                  <a:cubicBezTo>
                    <a:pt x="252" y="132"/>
                    <a:pt x="252" y="132"/>
                    <a:pt x="252" y="132"/>
                  </a:cubicBezTo>
                  <a:cubicBezTo>
                    <a:pt x="252" y="132"/>
                    <a:pt x="252" y="132"/>
                    <a:pt x="252" y="132"/>
                  </a:cubicBezTo>
                  <a:cubicBezTo>
                    <a:pt x="253" y="131"/>
                    <a:pt x="253" y="131"/>
                    <a:pt x="253" y="131"/>
                  </a:cubicBezTo>
                  <a:cubicBezTo>
                    <a:pt x="253" y="131"/>
                    <a:pt x="253" y="131"/>
                    <a:pt x="253" y="131"/>
                  </a:cubicBezTo>
                  <a:cubicBezTo>
                    <a:pt x="254" y="129"/>
                    <a:pt x="254" y="129"/>
                    <a:pt x="254" y="129"/>
                  </a:cubicBezTo>
                  <a:cubicBezTo>
                    <a:pt x="254" y="129"/>
                    <a:pt x="254" y="129"/>
                    <a:pt x="254" y="129"/>
                  </a:cubicBezTo>
                  <a:cubicBezTo>
                    <a:pt x="255" y="127"/>
                    <a:pt x="255" y="127"/>
                    <a:pt x="255" y="127"/>
                  </a:cubicBezTo>
                  <a:cubicBezTo>
                    <a:pt x="255" y="127"/>
                    <a:pt x="255" y="127"/>
                    <a:pt x="255" y="127"/>
                  </a:cubicBezTo>
                  <a:cubicBezTo>
                    <a:pt x="256" y="126"/>
                    <a:pt x="256" y="126"/>
                    <a:pt x="256" y="126"/>
                  </a:cubicBezTo>
                  <a:cubicBezTo>
                    <a:pt x="256" y="126"/>
                    <a:pt x="256" y="126"/>
                    <a:pt x="256" y="126"/>
                  </a:cubicBezTo>
                  <a:cubicBezTo>
                    <a:pt x="255" y="125"/>
                    <a:pt x="255" y="125"/>
                    <a:pt x="255" y="125"/>
                  </a:cubicBezTo>
                  <a:cubicBezTo>
                    <a:pt x="256" y="125"/>
                    <a:pt x="256" y="125"/>
                    <a:pt x="256" y="125"/>
                  </a:cubicBezTo>
                  <a:cubicBezTo>
                    <a:pt x="255" y="124"/>
                    <a:pt x="255" y="124"/>
                    <a:pt x="255" y="124"/>
                  </a:cubicBezTo>
                  <a:cubicBezTo>
                    <a:pt x="254" y="124"/>
                    <a:pt x="254" y="124"/>
                    <a:pt x="254" y="124"/>
                  </a:cubicBezTo>
                  <a:cubicBezTo>
                    <a:pt x="254" y="123"/>
                    <a:pt x="254" y="123"/>
                    <a:pt x="254" y="123"/>
                  </a:cubicBezTo>
                  <a:cubicBezTo>
                    <a:pt x="254" y="123"/>
                    <a:pt x="254" y="123"/>
                    <a:pt x="254" y="123"/>
                  </a:cubicBezTo>
                  <a:cubicBezTo>
                    <a:pt x="254" y="122"/>
                    <a:pt x="254" y="122"/>
                    <a:pt x="254" y="122"/>
                  </a:cubicBezTo>
                  <a:cubicBezTo>
                    <a:pt x="254" y="121"/>
                    <a:pt x="254" y="121"/>
                    <a:pt x="254" y="121"/>
                  </a:cubicBezTo>
                  <a:cubicBezTo>
                    <a:pt x="254" y="120"/>
                    <a:pt x="254" y="120"/>
                    <a:pt x="254" y="120"/>
                  </a:cubicBezTo>
                  <a:cubicBezTo>
                    <a:pt x="254" y="120"/>
                    <a:pt x="254" y="120"/>
                    <a:pt x="254" y="120"/>
                  </a:cubicBezTo>
                  <a:cubicBezTo>
                    <a:pt x="254" y="121"/>
                    <a:pt x="254" y="121"/>
                    <a:pt x="254" y="121"/>
                  </a:cubicBezTo>
                  <a:cubicBezTo>
                    <a:pt x="255" y="120"/>
                    <a:pt x="255" y="120"/>
                    <a:pt x="255" y="120"/>
                  </a:cubicBezTo>
                  <a:cubicBezTo>
                    <a:pt x="256" y="120"/>
                    <a:pt x="256" y="120"/>
                    <a:pt x="256" y="120"/>
                  </a:cubicBezTo>
                  <a:cubicBezTo>
                    <a:pt x="256" y="119"/>
                    <a:pt x="256" y="119"/>
                    <a:pt x="256" y="119"/>
                  </a:cubicBezTo>
                  <a:cubicBezTo>
                    <a:pt x="256" y="119"/>
                    <a:pt x="256" y="119"/>
                    <a:pt x="256" y="119"/>
                  </a:cubicBezTo>
                  <a:cubicBezTo>
                    <a:pt x="256" y="118"/>
                    <a:pt x="256" y="118"/>
                    <a:pt x="256" y="118"/>
                  </a:cubicBezTo>
                  <a:cubicBezTo>
                    <a:pt x="257" y="119"/>
                    <a:pt x="257" y="119"/>
                    <a:pt x="257" y="119"/>
                  </a:cubicBezTo>
                  <a:cubicBezTo>
                    <a:pt x="258" y="120"/>
                    <a:pt x="258" y="120"/>
                    <a:pt x="258" y="120"/>
                  </a:cubicBezTo>
                  <a:cubicBezTo>
                    <a:pt x="257" y="120"/>
                    <a:pt x="257" y="120"/>
                    <a:pt x="257" y="120"/>
                  </a:cubicBezTo>
                  <a:cubicBezTo>
                    <a:pt x="258" y="120"/>
                    <a:pt x="258" y="120"/>
                    <a:pt x="258" y="120"/>
                  </a:cubicBezTo>
                  <a:cubicBezTo>
                    <a:pt x="258" y="120"/>
                    <a:pt x="258" y="120"/>
                    <a:pt x="258" y="120"/>
                  </a:cubicBezTo>
                  <a:cubicBezTo>
                    <a:pt x="258" y="119"/>
                    <a:pt x="258" y="119"/>
                    <a:pt x="258" y="119"/>
                  </a:cubicBezTo>
                  <a:cubicBezTo>
                    <a:pt x="259" y="118"/>
                    <a:pt x="259" y="118"/>
                    <a:pt x="259" y="118"/>
                  </a:cubicBezTo>
                  <a:cubicBezTo>
                    <a:pt x="259" y="118"/>
                    <a:pt x="259" y="118"/>
                    <a:pt x="259" y="118"/>
                  </a:cubicBezTo>
                  <a:cubicBezTo>
                    <a:pt x="259" y="118"/>
                    <a:pt x="259" y="118"/>
                    <a:pt x="259" y="118"/>
                  </a:cubicBezTo>
                  <a:cubicBezTo>
                    <a:pt x="260" y="118"/>
                    <a:pt x="260" y="118"/>
                    <a:pt x="260" y="118"/>
                  </a:cubicBezTo>
                  <a:cubicBezTo>
                    <a:pt x="261" y="117"/>
                    <a:pt x="261" y="117"/>
                    <a:pt x="261" y="117"/>
                  </a:cubicBezTo>
                  <a:cubicBezTo>
                    <a:pt x="260" y="117"/>
                    <a:pt x="260" y="117"/>
                    <a:pt x="260" y="117"/>
                  </a:cubicBezTo>
                  <a:cubicBezTo>
                    <a:pt x="260" y="117"/>
                    <a:pt x="260" y="117"/>
                    <a:pt x="260" y="117"/>
                  </a:cubicBezTo>
                  <a:cubicBezTo>
                    <a:pt x="258" y="118"/>
                    <a:pt x="258" y="118"/>
                    <a:pt x="258" y="118"/>
                  </a:cubicBezTo>
                  <a:cubicBezTo>
                    <a:pt x="258" y="118"/>
                    <a:pt x="258" y="118"/>
                    <a:pt x="258" y="118"/>
                  </a:cubicBezTo>
                  <a:cubicBezTo>
                    <a:pt x="257" y="117"/>
                    <a:pt x="257" y="117"/>
                    <a:pt x="257" y="117"/>
                  </a:cubicBezTo>
                  <a:cubicBezTo>
                    <a:pt x="257" y="117"/>
                    <a:pt x="257" y="117"/>
                    <a:pt x="257" y="117"/>
                  </a:cubicBezTo>
                  <a:cubicBezTo>
                    <a:pt x="257" y="116"/>
                    <a:pt x="257" y="116"/>
                    <a:pt x="257" y="116"/>
                  </a:cubicBezTo>
                  <a:cubicBezTo>
                    <a:pt x="258" y="116"/>
                    <a:pt x="258" y="116"/>
                    <a:pt x="258" y="116"/>
                  </a:cubicBezTo>
                  <a:cubicBezTo>
                    <a:pt x="257" y="115"/>
                    <a:pt x="257" y="115"/>
                    <a:pt x="257" y="115"/>
                  </a:cubicBezTo>
                  <a:cubicBezTo>
                    <a:pt x="258" y="114"/>
                    <a:pt x="258" y="114"/>
                    <a:pt x="258" y="114"/>
                  </a:cubicBezTo>
                  <a:cubicBezTo>
                    <a:pt x="258" y="113"/>
                    <a:pt x="258" y="113"/>
                    <a:pt x="258" y="113"/>
                  </a:cubicBezTo>
                  <a:cubicBezTo>
                    <a:pt x="258" y="112"/>
                    <a:pt x="258" y="112"/>
                    <a:pt x="258" y="112"/>
                  </a:cubicBezTo>
                  <a:cubicBezTo>
                    <a:pt x="259" y="112"/>
                    <a:pt x="259" y="112"/>
                    <a:pt x="259" y="112"/>
                  </a:cubicBezTo>
                  <a:cubicBezTo>
                    <a:pt x="260" y="112"/>
                    <a:pt x="260" y="112"/>
                    <a:pt x="260" y="112"/>
                  </a:cubicBezTo>
                  <a:cubicBezTo>
                    <a:pt x="261" y="113"/>
                    <a:pt x="261" y="113"/>
                    <a:pt x="261" y="113"/>
                  </a:cubicBezTo>
                  <a:cubicBezTo>
                    <a:pt x="261" y="113"/>
                    <a:pt x="261" y="113"/>
                    <a:pt x="261" y="113"/>
                  </a:cubicBezTo>
                  <a:cubicBezTo>
                    <a:pt x="262" y="114"/>
                    <a:pt x="262" y="114"/>
                    <a:pt x="262" y="114"/>
                  </a:cubicBezTo>
                  <a:cubicBezTo>
                    <a:pt x="263" y="114"/>
                    <a:pt x="263" y="114"/>
                    <a:pt x="263" y="114"/>
                  </a:cubicBezTo>
                  <a:cubicBezTo>
                    <a:pt x="263" y="114"/>
                    <a:pt x="263" y="114"/>
                    <a:pt x="263" y="114"/>
                  </a:cubicBezTo>
                  <a:cubicBezTo>
                    <a:pt x="263" y="114"/>
                    <a:pt x="263" y="114"/>
                    <a:pt x="263" y="114"/>
                  </a:cubicBezTo>
                  <a:cubicBezTo>
                    <a:pt x="263" y="113"/>
                    <a:pt x="263" y="113"/>
                    <a:pt x="263" y="113"/>
                  </a:cubicBezTo>
                  <a:cubicBezTo>
                    <a:pt x="261" y="113"/>
                    <a:pt x="261" y="113"/>
                    <a:pt x="261" y="113"/>
                  </a:cubicBezTo>
                  <a:cubicBezTo>
                    <a:pt x="261" y="112"/>
                    <a:pt x="261" y="112"/>
                    <a:pt x="261" y="112"/>
                  </a:cubicBezTo>
                  <a:cubicBezTo>
                    <a:pt x="261" y="111"/>
                    <a:pt x="261" y="111"/>
                    <a:pt x="261" y="111"/>
                  </a:cubicBezTo>
                  <a:cubicBezTo>
                    <a:pt x="260" y="111"/>
                    <a:pt x="260" y="111"/>
                    <a:pt x="260" y="111"/>
                  </a:cubicBezTo>
                  <a:cubicBezTo>
                    <a:pt x="260" y="111"/>
                    <a:pt x="260" y="111"/>
                    <a:pt x="260" y="111"/>
                  </a:cubicBezTo>
                  <a:cubicBezTo>
                    <a:pt x="260" y="111"/>
                    <a:pt x="260" y="111"/>
                    <a:pt x="260" y="111"/>
                  </a:cubicBezTo>
                  <a:cubicBezTo>
                    <a:pt x="261" y="111"/>
                    <a:pt x="261" y="111"/>
                    <a:pt x="261" y="111"/>
                  </a:cubicBezTo>
                  <a:cubicBezTo>
                    <a:pt x="262" y="110"/>
                    <a:pt x="262" y="110"/>
                    <a:pt x="262" y="110"/>
                  </a:cubicBezTo>
                  <a:cubicBezTo>
                    <a:pt x="262" y="110"/>
                    <a:pt x="262" y="110"/>
                    <a:pt x="262" y="110"/>
                  </a:cubicBezTo>
                  <a:cubicBezTo>
                    <a:pt x="263" y="112"/>
                    <a:pt x="263" y="112"/>
                    <a:pt x="263" y="112"/>
                  </a:cubicBezTo>
                  <a:cubicBezTo>
                    <a:pt x="265" y="112"/>
                    <a:pt x="265" y="112"/>
                    <a:pt x="265" y="112"/>
                  </a:cubicBezTo>
                  <a:cubicBezTo>
                    <a:pt x="265" y="112"/>
                    <a:pt x="265" y="112"/>
                    <a:pt x="265" y="112"/>
                  </a:cubicBezTo>
                  <a:cubicBezTo>
                    <a:pt x="264" y="112"/>
                    <a:pt x="264" y="112"/>
                    <a:pt x="264" y="112"/>
                  </a:cubicBezTo>
                  <a:cubicBezTo>
                    <a:pt x="263" y="111"/>
                    <a:pt x="263" y="111"/>
                    <a:pt x="263" y="111"/>
                  </a:cubicBezTo>
                  <a:cubicBezTo>
                    <a:pt x="262" y="110"/>
                    <a:pt x="262" y="110"/>
                    <a:pt x="262" y="110"/>
                  </a:cubicBezTo>
                  <a:cubicBezTo>
                    <a:pt x="262" y="109"/>
                    <a:pt x="262" y="109"/>
                    <a:pt x="262" y="109"/>
                  </a:cubicBezTo>
                  <a:cubicBezTo>
                    <a:pt x="263" y="109"/>
                    <a:pt x="263" y="109"/>
                    <a:pt x="263" y="109"/>
                  </a:cubicBezTo>
                  <a:cubicBezTo>
                    <a:pt x="264" y="109"/>
                    <a:pt x="264" y="109"/>
                    <a:pt x="264" y="109"/>
                  </a:cubicBezTo>
                  <a:cubicBezTo>
                    <a:pt x="264" y="109"/>
                    <a:pt x="264" y="109"/>
                    <a:pt x="264" y="109"/>
                  </a:cubicBezTo>
                  <a:cubicBezTo>
                    <a:pt x="264" y="109"/>
                    <a:pt x="264" y="109"/>
                    <a:pt x="264" y="109"/>
                  </a:cubicBezTo>
                  <a:cubicBezTo>
                    <a:pt x="264" y="110"/>
                    <a:pt x="264" y="110"/>
                    <a:pt x="264" y="110"/>
                  </a:cubicBezTo>
                  <a:cubicBezTo>
                    <a:pt x="265" y="110"/>
                    <a:pt x="265" y="110"/>
                    <a:pt x="265" y="110"/>
                  </a:cubicBezTo>
                  <a:cubicBezTo>
                    <a:pt x="265" y="109"/>
                    <a:pt x="265" y="109"/>
                    <a:pt x="265" y="109"/>
                  </a:cubicBezTo>
                  <a:cubicBezTo>
                    <a:pt x="265" y="108"/>
                    <a:pt x="265" y="108"/>
                    <a:pt x="265" y="108"/>
                  </a:cubicBezTo>
                  <a:cubicBezTo>
                    <a:pt x="266" y="108"/>
                    <a:pt x="266" y="108"/>
                    <a:pt x="266" y="108"/>
                  </a:cubicBezTo>
                  <a:cubicBezTo>
                    <a:pt x="267" y="109"/>
                    <a:pt x="267" y="109"/>
                    <a:pt x="267" y="109"/>
                  </a:cubicBezTo>
                  <a:cubicBezTo>
                    <a:pt x="267" y="110"/>
                    <a:pt x="267" y="110"/>
                    <a:pt x="267" y="110"/>
                  </a:cubicBezTo>
                  <a:cubicBezTo>
                    <a:pt x="267" y="111"/>
                    <a:pt x="267" y="111"/>
                    <a:pt x="267" y="111"/>
                  </a:cubicBezTo>
                  <a:cubicBezTo>
                    <a:pt x="268" y="110"/>
                    <a:pt x="268" y="110"/>
                    <a:pt x="268" y="110"/>
                  </a:cubicBezTo>
                  <a:cubicBezTo>
                    <a:pt x="268" y="110"/>
                    <a:pt x="268" y="110"/>
                    <a:pt x="268" y="110"/>
                  </a:cubicBezTo>
                  <a:cubicBezTo>
                    <a:pt x="267" y="109"/>
                    <a:pt x="267" y="109"/>
                    <a:pt x="267" y="109"/>
                  </a:cubicBezTo>
                  <a:cubicBezTo>
                    <a:pt x="267" y="108"/>
                    <a:pt x="267" y="108"/>
                    <a:pt x="267" y="108"/>
                  </a:cubicBezTo>
                  <a:cubicBezTo>
                    <a:pt x="269" y="108"/>
                    <a:pt x="269" y="108"/>
                    <a:pt x="269" y="108"/>
                  </a:cubicBezTo>
                  <a:cubicBezTo>
                    <a:pt x="271" y="107"/>
                    <a:pt x="271" y="107"/>
                    <a:pt x="271" y="107"/>
                  </a:cubicBezTo>
                  <a:cubicBezTo>
                    <a:pt x="272" y="107"/>
                    <a:pt x="272" y="107"/>
                    <a:pt x="272" y="107"/>
                  </a:cubicBezTo>
                  <a:cubicBezTo>
                    <a:pt x="273" y="107"/>
                    <a:pt x="273" y="107"/>
                    <a:pt x="273" y="107"/>
                  </a:cubicBezTo>
                  <a:cubicBezTo>
                    <a:pt x="274" y="107"/>
                    <a:pt x="274" y="107"/>
                    <a:pt x="274" y="107"/>
                  </a:cubicBezTo>
                  <a:cubicBezTo>
                    <a:pt x="275" y="107"/>
                    <a:pt x="275" y="107"/>
                    <a:pt x="275" y="107"/>
                  </a:cubicBezTo>
                  <a:cubicBezTo>
                    <a:pt x="277" y="107"/>
                    <a:pt x="277" y="107"/>
                    <a:pt x="277" y="107"/>
                  </a:cubicBezTo>
                  <a:cubicBezTo>
                    <a:pt x="277" y="108"/>
                    <a:pt x="277" y="108"/>
                    <a:pt x="277" y="108"/>
                  </a:cubicBezTo>
                  <a:cubicBezTo>
                    <a:pt x="277" y="108"/>
                    <a:pt x="277" y="108"/>
                    <a:pt x="277" y="108"/>
                  </a:cubicBezTo>
                  <a:cubicBezTo>
                    <a:pt x="276" y="110"/>
                    <a:pt x="276" y="110"/>
                    <a:pt x="276" y="110"/>
                  </a:cubicBezTo>
                  <a:cubicBezTo>
                    <a:pt x="276" y="110"/>
                    <a:pt x="276" y="110"/>
                    <a:pt x="276" y="110"/>
                  </a:cubicBezTo>
                  <a:cubicBezTo>
                    <a:pt x="276" y="111"/>
                    <a:pt x="276" y="111"/>
                    <a:pt x="276" y="111"/>
                  </a:cubicBezTo>
                  <a:cubicBezTo>
                    <a:pt x="275" y="112"/>
                    <a:pt x="275" y="112"/>
                    <a:pt x="275" y="112"/>
                  </a:cubicBezTo>
                  <a:cubicBezTo>
                    <a:pt x="275" y="112"/>
                    <a:pt x="275" y="112"/>
                    <a:pt x="275" y="112"/>
                  </a:cubicBezTo>
                  <a:cubicBezTo>
                    <a:pt x="276" y="113"/>
                    <a:pt x="276" y="113"/>
                    <a:pt x="276" y="113"/>
                  </a:cubicBezTo>
                  <a:cubicBezTo>
                    <a:pt x="276" y="113"/>
                    <a:pt x="276" y="113"/>
                    <a:pt x="276" y="113"/>
                  </a:cubicBezTo>
                  <a:cubicBezTo>
                    <a:pt x="276" y="114"/>
                    <a:pt x="276" y="114"/>
                    <a:pt x="276" y="114"/>
                  </a:cubicBezTo>
                  <a:cubicBezTo>
                    <a:pt x="275" y="115"/>
                    <a:pt x="275" y="115"/>
                    <a:pt x="275" y="115"/>
                  </a:cubicBezTo>
                  <a:cubicBezTo>
                    <a:pt x="275" y="115"/>
                    <a:pt x="275" y="115"/>
                    <a:pt x="275" y="115"/>
                  </a:cubicBezTo>
                  <a:cubicBezTo>
                    <a:pt x="275" y="116"/>
                    <a:pt x="275" y="116"/>
                    <a:pt x="275" y="116"/>
                  </a:cubicBezTo>
                  <a:cubicBezTo>
                    <a:pt x="275" y="117"/>
                    <a:pt x="275" y="117"/>
                    <a:pt x="275" y="117"/>
                  </a:cubicBezTo>
                  <a:cubicBezTo>
                    <a:pt x="275" y="117"/>
                    <a:pt x="275" y="117"/>
                    <a:pt x="275" y="117"/>
                  </a:cubicBezTo>
                  <a:cubicBezTo>
                    <a:pt x="275" y="118"/>
                    <a:pt x="275" y="118"/>
                    <a:pt x="275" y="118"/>
                  </a:cubicBezTo>
                  <a:cubicBezTo>
                    <a:pt x="274" y="118"/>
                    <a:pt x="274" y="118"/>
                    <a:pt x="274" y="118"/>
                  </a:cubicBezTo>
                  <a:cubicBezTo>
                    <a:pt x="273" y="119"/>
                    <a:pt x="273" y="119"/>
                    <a:pt x="273" y="119"/>
                  </a:cubicBezTo>
                  <a:cubicBezTo>
                    <a:pt x="273" y="119"/>
                    <a:pt x="273" y="119"/>
                    <a:pt x="273" y="119"/>
                  </a:cubicBezTo>
                  <a:cubicBezTo>
                    <a:pt x="272" y="119"/>
                    <a:pt x="272" y="119"/>
                    <a:pt x="272" y="119"/>
                  </a:cubicBezTo>
                  <a:cubicBezTo>
                    <a:pt x="272" y="120"/>
                    <a:pt x="272" y="120"/>
                    <a:pt x="272" y="120"/>
                  </a:cubicBezTo>
                  <a:cubicBezTo>
                    <a:pt x="271" y="121"/>
                    <a:pt x="271" y="121"/>
                    <a:pt x="271" y="121"/>
                  </a:cubicBezTo>
                  <a:cubicBezTo>
                    <a:pt x="272" y="121"/>
                    <a:pt x="272" y="121"/>
                    <a:pt x="272" y="121"/>
                  </a:cubicBezTo>
                  <a:cubicBezTo>
                    <a:pt x="273" y="120"/>
                    <a:pt x="273" y="120"/>
                    <a:pt x="273" y="120"/>
                  </a:cubicBezTo>
                  <a:cubicBezTo>
                    <a:pt x="274" y="119"/>
                    <a:pt x="274" y="119"/>
                    <a:pt x="274" y="119"/>
                  </a:cubicBezTo>
                  <a:cubicBezTo>
                    <a:pt x="274" y="119"/>
                    <a:pt x="274" y="119"/>
                    <a:pt x="274" y="119"/>
                  </a:cubicBezTo>
                  <a:cubicBezTo>
                    <a:pt x="274" y="119"/>
                    <a:pt x="274" y="119"/>
                    <a:pt x="274" y="119"/>
                  </a:cubicBezTo>
                  <a:cubicBezTo>
                    <a:pt x="274" y="120"/>
                    <a:pt x="274" y="120"/>
                    <a:pt x="274" y="120"/>
                  </a:cubicBezTo>
                  <a:cubicBezTo>
                    <a:pt x="274" y="120"/>
                    <a:pt x="274" y="120"/>
                    <a:pt x="274" y="120"/>
                  </a:cubicBezTo>
                  <a:cubicBezTo>
                    <a:pt x="272" y="121"/>
                    <a:pt x="272" y="121"/>
                    <a:pt x="272" y="121"/>
                  </a:cubicBezTo>
                  <a:cubicBezTo>
                    <a:pt x="272" y="122"/>
                    <a:pt x="272" y="122"/>
                    <a:pt x="272" y="122"/>
                  </a:cubicBezTo>
                  <a:cubicBezTo>
                    <a:pt x="272" y="122"/>
                    <a:pt x="272" y="122"/>
                    <a:pt x="272" y="122"/>
                  </a:cubicBezTo>
                  <a:cubicBezTo>
                    <a:pt x="272" y="122"/>
                    <a:pt x="272" y="122"/>
                    <a:pt x="272" y="122"/>
                  </a:cubicBezTo>
                  <a:cubicBezTo>
                    <a:pt x="271" y="123"/>
                    <a:pt x="271" y="123"/>
                    <a:pt x="271" y="123"/>
                  </a:cubicBezTo>
                  <a:cubicBezTo>
                    <a:pt x="271" y="122"/>
                    <a:pt x="271" y="122"/>
                    <a:pt x="271" y="122"/>
                  </a:cubicBezTo>
                  <a:cubicBezTo>
                    <a:pt x="270" y="122"/>
                    <a:pt x="270" y="122"/>
                    <a:pt x="270" y="122"/>
                  </a:cubicBezTo>
                  <a:cubicBezTo>
                    <a:pt x="270" y="123"/>
                    <a:pt x="270" y="123"/>
                    <a:pt x="270" y="123"/>
                  </a:cubicBezTo>
                  <a:cubicBezTo>
                    <a:pt x="271" y="123"/>
                    <a:pt x="271" y="123"/>
                    <a:pt x="271" y="123"/>
                  </a:cubicBezTo>
                  <a:cubicBezTo>
                    <a:pt x="271" y="123"/>
                    <a:pt x="271" y="123"/>
                    <a:pt x="271" y="123"/>
                  </a:cubicBezTo>
                  <a:cubicBezTo>
                    <a:pt x="271" y="124"/>
                    <a:pt x="271" y="124"/>
                    <a:pt x="271" y="124"/>
                  </a:cubicBezTo>
                  <a:cubicBezTo>
                    <a:pt x="270" y="124"/>
                    <a:pt x="270" y="124"/>
                    <a:pt x="270" y="124"/>
                  </a:cubicBezTo>
                  <a:cubicBezTo>
                    <a:pt x="271" y="124"/>
                    <a:pt x="271" y="124"/>
                    <a:pt x="271" y="124"/>
                  </a:cubicBezTo>
                  <a:cubicBezTo>
                    <a:pt x="272" y="124"/>
                    <a:pt x="272" y="124"/>
                    <a:pt x="272" y="124"/>
                  </a:cubicBezTo>
                  <a:cubicBezTo>
                    <a:pt x="272" y="124"/>
                    <a:pt x="272" y="124"/>
                    <a:pt x="272" y="124"/>
                  </a:cubicBezTo>
                  <a:cubicBezTo>
                    <a:pt x="273" y="123"/>
                    <a:pt x="273" y="123"/>
                    <a:pt x="273" y="123"/>
                  </a:cubicBezTo>
                  <a:cubicBezTo>
                    <a:pt x="273" y="122"/>
                    <a:pt x="273" y="122"/>
                    <a:pt x="273" y="122"/>
                  </a:cubicBezTo>
                  <a:cubicBezTo>
                    <a:pt x="274" y="122"/>
                    <a:pt x="274" y="122"/>
                    <a:pt x="274" y="122"/>
                  </a:cubicBezTo>
                  <a:cubicBezTo>
                    <a:pt x="274" y="121"/>
                    <a:pt x="274" y="121"/>
                    <a:pt x="274" y="121"/>
                  </a:cubicBezTo>
                  <a:cubicBezTo>
                    <a:pt x="274" y="122"/>
                    <a:pt x="274" y="122"/>
                    <a:pt x="274" y="122"/>
                  </a:cubicBezTo>
                  <a:cubicBezTo>
                    <a:pt x="274" y="123"/>
                    <a:pt x="274" y="123"/>
                    <a:pt x="274" y="123"/>
                  </a:cubicBezTo>
                  <a:cubicBezTo>
                    <a:pt x="275" y="123"/>
                    <a:pt x="275" y="123"/>
                    <a:pt x="275" y="123"/>
                  </a:cubicBezTo>
                  <a:cubicBezTo>
                    <a:pt x="275" y="122"/>
                    <a:pt x="275" y="122"/>
                    <a:pt x="275" y="122"/>
                  </a:cubicBezTo>
                  <a:cubicBezTo>
                    <a:pt x="274" y="121"/>
                    <a:pt x="274" y="121"/>
                    <a:pt x="274" y="121"/>
                  </a:cubicBezTo>
                  <a:cubicBezTo>
                    <a:pt x="275" y="121"/>
                    <a:pt x="275" y="121"/>
                    <a:pt x="275" y="121"/>
                  </a:cubicBezTo>
                  <a:cubicBezTo>
                    <a:pt x="275" y="120"/>
                    <a:pt x="275" y="120"/>
                    <a:pt x="275" y="120"/>
                  </a:cubicBezTo>
                  <a:cubicBezTo>
                    <a:pt x="276" y="121"/>
                    <a:pt x="276" y="121"/>
                    <a:pt x="276" y="121"/>
                  </a:cubicBezTo>
                  <a:cubicBezTo>
                    <a:pt x="276" y="121"/>
                    <a:pt x="276" y="121"/>
                    <a:pt x="276" y="121"/>
                  </a:cubicBezTo>
                  <a:cubicBezTo>
                    <a:pt x="276" y="122"/>
                    <a:pt x="276" y="122"/>
                    <a:pt x="276" y="122"/>
                  </a:cubicBezTo>
                  <a:cubicBezTo>
                    <a:pt x="276" y="121"/>
                    <a:pt x="276" y="121"/>
                    <a:pt x="276" y="121"/>
                  </a:cubicBezTo>
                  <a:cubicBezTo>
                    <a:pt x="277" y="121"/>
                    <a:pt x="277" y="121"/>
                    <a:pt x="277" y="121"/>
                  </a:cubicBezTo>
                  <a:cubicBezTo>
                    <a:pt x="278" y="121"/>
                    <a:pt x="278" y="121"/>
                    <a:pt x="278" y="121"/>
                  </a:cubicBezTo>
                  <a:cubicBezTo>
                    <a:pt x="278" y="122"/>
                    <a:pt x="278" y="122"/>
                    <a:pt x="278" y="122"/>
                  </a:cubicBezTo>
                  <a:cubicBezTo>
                    <a:pt x="278" y="123"/>
                    <a:pt x="278" y="123"/>
                    <a:pt x="278" y="123"/>
                  </a:cubicBezTo>
                  <a:cubicBezTo>
                    <a:pt x="277" y="124"/>
                    <a:pt x="277" y="124"/>
                    <a:pt x="277" y="124"/>
                  </a:cubicBezTo>
                  <a:cubicBezTo>
                    <a:pt x="276" y="125"/>
                    <a:pt x="276" y="125"/>
                    <a:pt x="276" y="125"/>
                  </a:cubicBezTo>
                  <a:cubicBezTo>
                    <a:pt x="276" y="125"/>
                    <a:pt x="276" y="125"/>
                    <a:pt x="276" y="125"/>
                  </a:cubicBezTo>
                  <a:cubicBezTo>
                    <a:pt x="276" y="125"/>
                    <a:pt x="276" y="125"/>
                    <a:pt x="276" y="125"/>
                  </a:cubicBezTo>
                  <a:cubicBezTo>
                    <a:pt x="277" y="126"/>
                    <a:pt x="277" y="126"/>
                    <a:pt x="277" y="126"/>
                  </a:cubicBezTo>
                  <a:cubicBezTo>
                    <a:pt x="278" y="125"/>
                    <a:pt x="278" y="125"/>
                    <a:pt x="278" y="125"/>
                  </a:cubicBezTo>
                  <a:cubicBezTo>
                    <a:pt x="277" y="125"/>
                    <a:pt x="277" y="125"/>
                    <a:pt x="277" y="125"/>
                  </a:cubicBezTo>
                  <a:cubicBezTo>
                    <a:pt x="278" y="124"/>
                    <a:pt x="278" y="124"/>
                    <a:pt x="278" y="124"/>
                  </a:cubicBezTo>
                  <a:cubicBezTo>
                    <a:pt x="278" y="123"/>
                    <a:pt x="278" y="123"/>
                    <a:pt x="278" y="123"/>
                  </a:cubicBezTo>
                  <a:cubicBezTo>
                    <a:pt x="279" y="124"/>
                    <a:pt x="279" y="124"/>
                    <a:pt x="279" y="124"/>
                  </a:cubicBezTo>
                  <a:cubicBezTo>
                    <a:pt x="279" y="125"/>
                    <a:pt x="279" y="125"/>
                    <a:pt x="279" y="125"/>
                  </a:cubicBezTo>
                  <a:cubicBezTo>
                    <a:pt x="279" y="124"/>
                    <a:pt x="279" y="124"/>
                    <a:pt x="279" y="124"/>
                  </a:cubicBezTo>
                  <a:cubicBezTo>
                    <a:pt x="279" y="123"/>
                    <a:pt x="279" y="123"/>
                    <a:pt x="279" y="123"/>
                  </a:cubicBezTo>
                  <a:cubicBezTo>
                    <a:pt x="279" y="123"/>
                    <a:pt x="279" y="123"/>
                    <a:pt x="279" y="123"/>
                  </a:cubicBezTo>
                  <a:cubicBezTo>
                    <a:pt x="279" y="121"/>
                    <a:pt x="279" y="121"/>
                    <a:pt x="279" y="121"/>
                  </a:cubicBezTo>
                  <a:cubicBezTo>
                    <a:pt x="279" y="121"/>
                    <a:pt x="279" y="121"/>
                    <a:pt x="279" y="121"/>
                  </a:cubicBezTo>
                  <a:cubicBezTo>
                    <a:pt x="280" y="121"/>
                    <a:pt x="280" y="121"/>
                    <a:pt x="280" y="121"/>
                  </a:cubicBezTo>
                  <a:cubicBezTo>
                    <a:pt x="280" y="122"/>
                    <a:pt x="280" y="122"/>
                    <a:pt x="280" y="122"/>
                  </a:cubicBezTo>
                  <a:cubicBezTo>
                    <a:pt x="279" y="123"/>
                    <a:pt x="279" y="123"/>
                    <a:pt x="279" y="123"/>
                  </a:cubicBezTo>
                  <a:cubicBezTo>
                    <a:pt x="280" y="123"/>
                    <a:pt x="280" y="123"/>
                    <a:pt x="280" y="123"/>
                  </a:cubicBezTo>
                  <a:cubicBezTo>
                    <a:pt x="281" y="122"/>
                    <a:pt x="281" y="122"/>
                    <a:pt x="281" y="122"/>
                  </a:cubicBezTo>
                  <a:cubicBezTo>
                    <a:pt x="282" y="124"/>
                    <a:pt x="282" y="124"/>
                    <a:pt x="282" y="124"/>
                  </a:cubicBezTo>
                  <a:cubicBezTo>
                    <a:pt x="282" y="124"/>
                    <a:pt x="282" y="124"/>
                    <a:pt x="282" y="124"/>
                  </a:cubicBezTo>
                  <a:cubicBezTo>
                    <a:pt x="283" y="124"/>
                    <a:pt x="283" y="124"/>
                    <a:pt x="283" y="124"/>
                  </a:cubicBezTo>
                  <a:cubicBezTo>
                    <a:pt x="284" y="125"/>
                    <a:pt x="284" y="125"/>
                    <a:pt x="284" y="125"/>
                  </a:cubicBezTo>
                  <a:cubicBezTo>
                    <a:pt x="284" y="125"/>
                    <a:pt x="284" y="125"/>
                    <a:pt x="284" y="125"/>
                  </a:cubicBezTo>
                  <a:cubicBezTo>
                    <a:pt x="284" y="124"/>
                    <a:pt x="284" y="124"/>
                    <a:pt x="284" y="124"/>
                  </a:cubicBezTo>
                  <a:cubicBezTo>
                    <a:pt x="283" y="124"/>
                    <a:pt x="283" y="124"/>
                    <a:pt x="283" y="124"/>
                  </a:cubicBezTo>
                  <a:cubicBezTo>
                    <a:pt x="283" y="123"/>
                    <a:pt x="283" y="123"/>
                    <a:pt x="283" y="123"/>
                  </a:cubicBezTo>
                  <a:cubicBezTo>
                    <a:pt x="281" y="122"/>
                    <a:pt x="281" y="122"/>
                    <a:pt x="281" y="122"/>
                  </a:cubicBezTo>
                  <a:cubicBezTo>
                    <a:pt x="281" y="122"/>
                    <a:pt x="281" y="122"/>
                    <a:pt x="281" y="122"/>
                  </a:cubicBezTo>
                  <a:cubicBezTo>
                    <a:pt x="280" y="121"/>
                    <a:pt x="280" y="121"/>
                    <a:pt x="280" y="121"/>
                  </a:cubicBezTo>
                  <a:cubicBezTo>
                    <a:pt x="281" y="120"/>
                    <a:pt x="281" y="120"/>
                    <a:pt x="281" y="120"/>
                  </a:cubicBezTo>
                  <a:cubicBezTo>
                    <a:pt x="282" y="120"/>
                    <a:pt x="282" y="120"/>
                    <a:pt x="282" y="120"/>
                  </a:cubicBezTo>
                  <a:cubicBezTo>
                    <a:pt x="283" y="119"/>
                    <a:pt x="283" y="119"/>
                    <a:pt x="283" y="119"/>
                  </a:cubicBezTo>
                  <a:cubicBezTo>
                    <a:pt x="284" y="119"/>
                    <a:pt x="284" y="119"/>
                    <a:pt x="284" y="119"/>
                  </a:cubicBezTo>
                  <a:cubicBezTo>
                    <a:pt x="285" y="119"/>
                    <a:pt x="285" y="119"/>
                    <a:pt x="285" y="119"/>
                  </a:cubicBezTo>
                  <a:cubicBezTo>
                    <a:pt x="286" y="120"/>
                    <a:pt x="286" y="120"/>
                    <a:pt x="286" y="120"/>
                  </a:cubicBezTo>
                  <a:cubicBezTo>
                    <a:pt x="286" y="120"/>
                    <a:pt x="286" y="120"/>
                    <a:pt x="286" y="120"/>
                  </a:cubicBezTo>
                  <a:cubicBezTo>
                    <a:pt x="287" y="120"/>
                    <a:pt x="287" y="120"/>
                    <a:pt x="287" y="120"/>
                  </a:cubicBezTo>
                  <a:cubicBezTo>
                    <a:pt x="287" y="121"/>
                    <a:pt x="287" y="121"/>
                    <a:pt x="287" y="121"/>
                  </a:cubicBezTo>
                  <a:cubicBezTo>
                    <a:pt x="288" y="121"/>
                    <a:pt x="288" y="121"/>
                    <a:pt x="288" y="121"/>
                  </a:cubicBezTo>
                  <a:cubicBezTo>
                    <a:pt x="289" y="121"/>
                    <a:pt x="289" y="121"/>
                    <a:pt x="289" y="121"/>
                  </a:cubicBezTo>
                  <a:cubicBezTo>
                    <a:pt x="289" y="122"/>
                    <a:pt x="289" y="122"/>
                    <a:pt x="289" y="122"/>
                  </a:cubicBezTo>
                  <a:cubicBezTo>
                    <a:pt x="289" y="122"/>
                    <a:pt x="289" y="122"/>
                    <a:pt x="289" y="122"/>
                  </a:cubicBezTo>
                  <a:cubicBezTo>
                    <a:pt x="289" y="122"/>
                    <a:pt x="289" y="122"/>
                    <a:pt x="289" y="122"/>
                  </a:cubicBezTo>
                  <a:cubicBezTo>
                    <a:pt x="290" y="122"/>
                    <a:pt x="290" y="122"/>
                    <a:pt x="290" y="122"/>
                  </a:cubicBezTo>
                  <a:cubicBezTo>
                    <a:pt x="290" y="122"/>
                    <a:pt x="290" y="122"/>
                    <a:pt x="290" y="122"/>
                  </a:cubicBezTo>
                  <a:cubicBezTo>
                    <a:pt x="291" y="123"/>
                    <a:pt x="291" y="123"/>
                    <a:pt x="291" y="123"/>
                  </a:cubicBezTo>
                  <a:cubicBezTo>
                    <a:pt x="291" y="123"/>
                    <a:pt x="291" y="123"/>
                    <a:pt x="291" y="123"/>
                  </a:cubicBezTo>
                  <a:cubicBezTo>
                    <a:pt x="291" y="124"/>
                    <a:pt x="291" y="124"/>
                    <a:pt x="291" y="124"/>
                  </a:cubicBezTo>
                  <a:cubicBezTo>
                    <a:pt x="292" y="124"/>
                    <a:pt x="292" y="124"/>
                    <a:pt x="292" y="124"/>
                  </a:cubicBezTo>
                  <a:cubicBezTo>
                    <a:pt x="292" y="125"/>
                    <a:pt x="292" y="125"/>
                    <a:pt x="292" y="125"/>
                  </a:cubicBezTo>
                  <a:cubicBezTo>
                    <a:pt x="291" y="126"/>
                    <a:pt x="291" y="126"/>
                    <a:pt x="291" y="126"/>
                  </a:cubicBezTo>
                  <a:cubicBezTo>
                    <a:pt x="290" y="126"/>
                    <a:pt x="290" y="126"/>
                    <a:pt x="290" y="126"/>
                  </a:cubicBezTo>
                  <a:cubicBezTo>
                    <a:pt x="289" y="125"/>
                    <a:pt x="289" y="125"/>
                    <a:pt x="289" y="125"/>
                  </a:cubicBezTo>
                  <a:cubicBezTo>
                    <a:pt x="288" y="126"/>
                    <a:pt x="288" y="126"/>
                    <a:pt x="288" y="126"/>
                  </a:cubicBezTo>
                  <a:cubicBezTo>
                    <a:pt x="287" y="127"/>
                    <a:pt x="287" y="127"/>
                    <a:pt x="287" y="127"/>
                  </a:cubicBezTo>
                  <a:cubicBezTo>
                    <a:pt x="288" y="126"/>
                    <a:pt x="288" y="126"/>
                    <a:pt x="288" y="126"/>
                  </a:cubicBezTo>
                  <a:cubicBezTo>
                    <a:pt x="290" y="126"/>
                    <a:pt x="290" y="126"/>
                    <a:pt x="290" y="126"/>
                  </a:cubicBezTo>
                  <a:cubicBezTo>
                    <a:pt x="290" y="126"/>
                    <a:pt x="290" y="126"/>
                    <a:pt x="290" y="126"/>
                  </a:cubicBezTo>
                  <a:cubicBezTo>
                    <a:pt x="289" y="127"/>
                    <a:pt x="289" y="127"/>
                    <a:pt x="289" y="127"/>
                  </a:cubicBezTo>
                  <a:cubicBezTo>
                    <a:pt x="289" y="127"/>
                    <a:pt x="289" y="127"/>
                    <a:pt x="289" y="127"/>
                  </a:cubicBezTo>
                  <a:cubicBezTo>
                    <a:pt x="288" y="129"/>
                    <a:pt x="288" y="129"/>
                    <a:pt x="288" y="129"/>
                  </a:cubicBezTo>
                  <a:cubicBezTo>
                    <a:pt x="287" y="129"/>
                    <a:pt x="287" y="129"/>
                    <a:pt x="287" y="129"/>
                  </a:cubicBezTo>
                  <a:cubicBezTo>
                    <a:pt x="286" y="129"/>
                    <a:pt x="286" y="129"/>
                    <a:pt x="286" y="129"/>
                  </a:cubicBezTo>
                  <a:cubicBezTo>
                    <a:pt x="286" y="130"/>
                    <a:pt x="286" y="130"/>
                    <a:pt x="286" y="130"/>
                  </a:cubicBezTo>
                  <a:cubicBezTo>
                    <a:pt x="287" y="130"/>
                    <a:pt x="287" y="130"/>
                    <a:pt x="287" y="130"/>
                  </a:cubicBezTo>
                  <a:cubicBezTo>
                    <a:pt x="288" y="128"/>
                    <a:pt x="288" y="128"/>
                    <a:pt x="288" y="128"/>
                  </a:cubicBezTo>
                  <a:cubicBezTo>
                    <a:pt x="289" y="127"/>
                    <a:pt x="289" y="127"/>
                    <a:pt x="289" y="127"/>
                  </a:cubicBezTo>
                  <a:cubicBezTo>
                    <a:pt x="290" y="127"/>
                    <a:pt x="290" y="127"/>
                    <a:pt x="290" y="127"/>
                  </a:cubicBezTo>
                  <a:cubicBezTo>
                    <a:pt x="291" y="126"/>
                    <a:pt x="291" y="126"/>
                    <a:pt x="291" y="126"/>
                  </a:cubicBezTo>
                  <a:cubicBezTo>
                    <a:pt x="292" y="127"/>
                    <a:pt x="292" y="127"/>
                    <a:pt x="292" y="127"/>
                  </a:cubicBezTo>
                  <a:cubicBezTo>
                    <a:pt x="292" y="127"/>
                    <a:pt x="292" y="127"/>
                    <a:pt x="292" y="127"/>
                  </a:cubicBezTo>
                  <a:cubicBezTo>
                    <a:pt x="293" y="127"/>
                    <a:pt x="293" y="127"/>
                    <a:pt x="293" y="127"/>
                  </a:cubicBezTo>
                  <a:cubicBezTo>
                    <a:pt x="293" y="128"/>
                    <a:pt x="293" y="128"/>
                    <a:pt x="293" y="128"/>
                  </a:cubicBezTo>
                  <a:cubicBezTo>
                    <a:pt x="293" y="128"/>
                    <a:pt x="293" y="128"/>
                    <a:pt x="293" y="128"/>
                  </a:cubicBezTo>
                  <a:cubicBezTo>
                    <a:pt x="293" y="129"/>
                    <a:pt x="293" y="129"/>
                    <a:pt x="293" y="129"/>
                  </a:cubicBezTo>
                  <a:cubicBezTo>
                    <a:pt x="292" y="129"/>
                    <a:pt x="292" y="129"/>
                    <a:pt x="292" y="129"/>
                  </a:cubicBezTo>
                  <a:cubicBezTo>
                    <a:pt x="291" y="130"/>
                    <a:pt x="291" y="130"/>
                    <a:pt x="291" y="130"/>
                  </a:cubicBezTo>
                  <a:cubicBezTo>
                    <a:pt x="290" y="130"/>
                    <a:pt x="290" y="130"/>
                    <a:pt x="290" y="130"/>
                  </a:cubicBezTo>
                  <a:cubicBezTo>
                    <a:pt x="290" y="130"/>
                    <a:pt x="290" y="130"/>
                    <a:pt x="290" y="130"/>
                  </a:cubicBezTo>
                  <a:cubicBezTo>
                    <a:pt x="289" y="130"/>
                    <a:pt x="289" y="130"/>
                    <a:pt x="289" y="130"/>
                  </a:cubicBezTo>
                  <a:cubicBezTo>
                    <a:pt x="289" y="130"/>
                    <a:pt x="289" y="130"/>
                    <a:pt x="289" y="130"/>
                  </a:cubicBezTo>
                  <a:cubicBezTo>
                    <a:pt x="290" y="130"/>
                    <a:pt x="290" y="130"/>
                    <a:pt x="290" y="130"/>
                  </a:cubicBezTo>
                  <a:cubicBezTo>
                    <a:pt x="290" y="131"/>
                    <a:pt x="290" y="131"/>
                    <a:pt x="290" y="131"/>
                  </a:cubicBezTo>
                  <a:cubicBezTo>
                    <a:pt x="288" y="131"/>
                    <a:pt x="288" y="131"/>
                    <a:pt x="288" y="131"/>
                  </a:cubicBezTo>
                  <a:cubicBezTo>
                    <a:pt x="289" y="131"/>
                    <a:pt x="289" y="131"/>
                    <a:pt x="289" y="131"/>
                  </a:cubicBezTo>
                  <a:cubicBezTo>
                    <a:pt x="289" y="131"/>
                    <a:pt x="289" y="131"/>
                    <a:pt x="289" y="131"/>
                  </a:cubicBezTo>
                  <a:cubicBezTo>
                    <a:pt x="290" y="131"/>
                    <a:pt x="290" y="131"/>
                    <a:pt x="290" y="131"/>
                  </a:cubicBezTo>
                  <a:cubicBezTo>
                    <a:pt x="291" y="130"/>
                    <a:pt x="291" y="130"/>
                    <a:pt x="291" y="130"/>
                  </a:cubicBezTo>
                  <a:cubicBezTo>
                    <a:pt x="291" y="131"/>
                    <a:pt x="291" y="131"/>
                    <a:pt x="291" y="131"/>
                  </a:cubicBezTo>
                  <a:cubicBezTo>
                    <a:pt x="291" y="131"/>
                    <a:pt x="291" y="131"/>
                    <a:pt x="291" y="131"/>
                  </a:cubicBezTo>
                  <a:cubicBezTo>
                    <a:pt x="290" y="131"/>
                    <a:pt x="290" y="131"/>
                    <a:pt x="290" y="131"/>
                  </a:cubicBezTo>
                  <a:cubicBezTo>
                    <a:pt x="289" y="132"/>
                    <a:pt x="289" y="132"/>
                    <a:pt x="289" y="132"/>
                  </a:cubicBezTo>
                  <a:cubicBezTo>
                    <a:pt x="289" y="132"/>
                    <a:pt x="289" y="132"/>
                    <a:pt x="289" y="132"/>
                  </a:cubicBezTo>
                  <a:cubicBezTo>
                    <a:pt x="290" y="132"/>
                    <a:pt x="290" y="132"/>
                    <a:pt x="290" y="132"/>
                  </a:cubicBezTo>
                  <a:cubicBezTo>
                    <a:pt x="289" y="133"/>
                    <a:pt x="289" y="133"/>
                    <a:pt x="289" y="133"/>
                  </a:cubicBezTo>
                  <a:cubicBezTo>
                    <a:pt x="288" y="134"/>
                    <a:pt x="288" y="134"/>
                    <a:pt x="288" y="134"/>
                  </a:cubicBezTo>
                  <a:cubicBezTo>
                    <a:pt x="288" y="134"/>
                    <a:pt x="288" y="134"/>
                    <a:pt x="288" y="134"/>
                  </a:cubicBezTo>
                  <a:cubicBezTo>
                    <a:pt x="288" y="134"/>
                    <a:pt x="288" y="134"/>
                    <a:pt x="288" y="134"/>
                  </a:cubicBezTo>
                  <a:cubicBezTo>
                    <a:pt x="289" y="133"/>
                    <a:pt x="289" y="133"/>
                    <a:pt x="289" y="133"/>
                  </a:cubicBezTo>
                  <a:cubicBezTo>
                    <a:pt x="290" y="132"/>
                    <a:pt x="290" y="132"/>
                    <a:pt x="290" y="132"/>
                  </a:cubicBezTo>
                  <a:cubicBezTo>
                    <a:pt x="290" y="132"/>
                    <a:pt x="290" y="132"/>
                    <a:pt x="290" y="132"/>
                  </a:cubicBezTo>
                  <a:cubicBezTo>
                    <a:pt x="292" y="131"/>
                    <a:pt x="292" y="131"/>
                    <a:pt x="292" y="131"/>
                  </a:cubicBezTo>
                  <a:cubicBezTo>
                    <a:pt x="292" y="131"/>
                    <a:pt x="292" y="131"/>
                    <a:pt x="292" y="131"/>
                  </a:cubicBezTo>
                  <a:cubicBezTo>
                    <a:pt x="292" y="131"/>
                    <a:pt x="292" y="131"/>
                    <a:pt x="292" y="131"/>
                  </a:cubicBezTo>
                  <a:cubicBezTo>
                    <a:pt x="293" y="131"/>
                    <a:pt x="293" y="131"/>
                    <a:pt x="293" y="131"/>
                  </a:cubicBezTo>
                  <a:cubicBezTo>
                    <a:pt x="293" y="131"/>
                    <a:pt x="293" y="131"/>
                    <a:pt x="293" y="131"/>
                  </a:cubicBezTo>
                  <a:cubicBezTo>
                    <a:pt x="294" y="130"/>
                    <a:pt x="294" y="130"/>
                    <a:pt x="294" y="130"/>
                  </a:cubicBezTo>
                  <a:cubicBezTo>
                    <a:pt x="295" y="130"/>
                    <a:pt x="295" y="130"/>
                    <a:pt x="295" y="130"/>
                  </a:cubicBezTo>
                  <a:cubicBezTo>
                    <a:pt x="295" y="130"/>
                    <a:pt x="295" y="130"/>
                    <a:pt x="295" y="130"/>
                  </a:cubicBezTo>
                  <a:cubicBezTo>
                    <a:pt x="293" y="132"/>
                    <a:pt x="293" y="132"/>
                    <a:pt x="293" y="132"/>
                  </a:cubicBezTo>
                  <a:cubicBezTo>
                    <a:pt x="292" y="132"/>
                    <a:pt x="292" y="132"/>
                    <a:pt x="292" y="132"/>
                  </a:cubicBezTo>
                  <a:cubicBezTo>
                    <a:pt x="291" y="133"/>
                    <a:pt x="291" y="133"/>
                    <a:pt x="291" y="133"/>
                  </a:cubicBezTo>
                  <a:cubicBezTo>
                    <a:pt x="291" y="133"/>
                    <a:pt x="291" y="133"/>
                    <a:pt x="291" y="133"/>
                  </a:cubicBezTo>
                  <a:cubicBezTo>
                    <a:pt x="291" y="133"/>
                    <a:pt x="291" y="133"/>
                    <a:pt x="291" y="133"/>
                  </a:cubicBezTo>
                  <a:cubicBezTo>
                    <a:pt x="291" y="134"/>
                    <a:pt x="291" y="134"/>
                    <a:pt x="291" y="134"/>
                  </a:cubicBezTo>
                  <a:cubicBezTo>
                    <a:pt x="291" y="134"/>
                    <a:pt x="291" y="134"/>
                    <a:pt x="291" y="134"/>
                  </a:cubicBezTo>
                  <a:cubicBezTo>
                    <a:pt x="291" y="135"/>
                    <a:pt x="291" y="135"/>
                    <a:pt x="291" y="135"/>
                  </a:cubicBezTo>
                  <a:cubicBezTo>
                    <a:pt x="292" y="134"/>
                    <a:pt x="292" y="134"/>
                    <a:pt x="292" y="134"/>
                  </a:cubicBezTo>
                  <a:cubicBezTo>
                    <a:pt x="292" y="133"/>
                    <a:pt x="292" y="133"/>
                    <a:pt x="292" y="133"/>
                  </a:cubicBezTo>
                  <a:cubicBezTo>
                    <a:pt x="293" y="132"/>
                    <a:pt x="293" y="132"/>
                    <a:pt x="293" y="132"/>
                  </a:cubicBezTo>
                  <a:cubicBezTo>
                    <a:pt x="294" y="132"/>
                    <a:pt x="294" y="132"/>
                    <a:pt x="294" y="132"/>
                  </a:cubicBezTo>
                  <a:cubicBezTo>
                    <a:pt x="294" y="132"/>
                    <a:pt x="294" y="132"/>
                    <a:pt x="294" y="132"/>
                  </a:cubicBezTo>
                  <a:cubicBezTo>
                    <a:pt x="294" y="133"/>
                    <a:pt x="294" y="133"/>
                    <a:pt x="294" y="133"/>
                  </a:cubicBezTo>
                  <a:cubicBezTo>
                    <a:pt x="294" y="133"/>
                    <a:pt x="294" y="133"/>
                    <a:pt x="294" y="133"/>
                  </a:cubicBezTo>
                  <a:cubicBezTo>
                    <a:pt x="292" y="134"/>
                    <a:pt x="292" y="134"/>
                    <a:pt x="292" y="134"/>
                  </a:cubicBezTo>
                  <a:cubicBezTo>
                    <a:pt x="292" y="135"/>
                    <a:pt x="292" y="135"/>
                    <a:pt x="292" y="135"/>
                  </a:cubicBezTo>
                  <a:cubicBezTo>
                    <a:pt x="292" y="136"/>
                    <a:pt x="292" y="136"/>
                    <a:pt x="292" y="136"/>
                  </a:cubicBezTo>
                  <a:cubicBezTo>
                    <a:pt x="291" y="136"/>
                    <a:pt x="291" y="136"/>
                    <a:pt x="291" y="136"/>
                  </a:cubicBezTo>
                  <a:cubicBezTo>
                    <a:pt x="291" y="136"/>
                    <a:pt x="291" y="136"/>
                    <a:pt x="291" y="136"/>
                  </a:cubicBezTo>
                  <a:cubicBezTo>
                    <a:pt x="292" y="136"/>
                    <a:pt x="292" y="136"/>
                    <a:pt x="292" y="136"/>
                  </a:cubicBezTo>
                  <a:cubicBezTo>
                    <a:pt x="292" y="136"/>
                    <a:pt x="292" y="136"/>
                    <a:pt x="292" y="136"/>
                  </a:cubicBezTo>
                  <a:cubicBezTo>
                    <a:pt x="293" y="134"/>
                    <a:pt x="293" y="134"/>
                    <a:pt x="293" y="134"/>
                  </a:cubicBezTo>
                  <a:cubicBezTo>
                    <a:pt x="294" y="134"/>
                    <a:pt x="294" y="134"/>
                    <a:pt x="294" y="134"/>
                  </a:cubicBezTo>
                  <a:cubicBezTo>
                    <a:pt x="295" y="134"/>
                    <a:pt x="295" y="134"/>
                    <a:pt x="295" y="134"/>
                  </a:cubicBezTo>
                  <a:cubicBezTo>
                    <a:pt x="295" y="135"/>
                    <a:pt x="295" y="135"/>
                    <a:pt x="295" y="135"/>
                  </a:cubicBezTo>
                  <a:cubicBezTo>
                    <a:pt x="295" y="135"/>
                    <a:pt x="295" y="135"/>
                    <a:pt x="295" y="135"/>
                  </a:cubicBezTo>
                  <a:cubicBezTo>
                    <a:pt x="294" y="135"/>
                    <a:pt x="294" y="135"/>
                    <a:pt x="294" y="135"/>
                  </a:cubicBezTo>
                  <a:cubicBezTo>
                    <a:pt x="293" y="136"/>
                    <a:pt x="293" y="136"/>
                    <a:pt x="293" y="136"/>
                  </a:cubicBezTo>
                  <a:cubicBezTo>
                    <a:pt x="293" y="137"/>
                    <a:pt x="293" y="137"/>
                    <a:pt x="293" y="137"/>
                  </a:cubicBezTo>
                  <a:cubicBezTo>
                    <a:pt x="293" y="137"/>
                    <a:pt x="293" y="137"/>
                    <a:pt x="293" y="137"/>
                  </a:cubicBezTo>
                  <a:cubicBezTo>
                    <a:pt x="294" y="137"/>
                    <a:pt x="294" y="137"/>
                    <a:pt x="294" y="137"/>
                  </a:cubicBezTo>
                  <a:cubicBezTo>
                    <a:pt x="294" y="136"/>
                    <a:pt x="294" y="136"/>
                    <a:pt x="294" y="136"/>
                  </a:cubicBezTo>
                  <a:cubicBezTo>
                    <a:pt x="295" y="135"/>
                    <a:pt x="295" y="135"/>
                    <a:pt x="295" y="135"/>
                  </a:cubicBezTo>
                  <a:cubicBezTo>
                    <a:pt x="295" y="135"/>
                    <a:pt x="295" y="135"/>
                    <a:pt x="295" y="135"/>
                  </a:cubicBezTo>
                  <a:cubicBezTo>
                    <a:pt x="295" y="134"/>
                    <a:pt x="295" y="134"/>
                    <a:pt x="295" y="134"/>
                  </a:cubicBezTo>
                  <a:cubicBezTo>
                    <a:pt x="296" y="134"/>
                    <a:pt x="296" y="134"/>
                    <a:pt x="296" y="134"/>
                  </a:cubicBezTo>
                  <a:cubicBezTo>
                    <a:pt x="296" y="133"/>
                    <a:pt x="296" y="133"/>
                    <a:pt x="296" y="133"/>
                  </a:cubicBezTo>
                  <a:cubicBezTo>
                    <a:pt x="297" y="133"/>
                    <a:pt x="297" y="133"/>
                    <a:pt x="297" y="133"/>
                  </a:cubicBezTo>
                  <a:cubicBezTo>
                    <a:pt x="297" y="132"/>
                    <a:pt x="297" y="132"/>
                    <a:pt x="297" y="132"/>
                  </a:cubicBezTo>
                  <a:cubicBezTo>
                    <a:pt x="297" y="132"/>
                    <a:pt x="297" y="132"/>
                    <a:pt x="297" y="132"/>
                  </a:cubicBezTo>
                  <a:cubicBezTo>
                    <a:pt x="298" y="132"/>
                    <a:pt x="298" y="132"/>
                    <a:pt x="298" y="132"/>
                  </a:cubicBezTo>
                  <a:cubicBezTo>
                    <a:pt x="298" y="131"/>
                    <a:pt x="298" y="131"/>
                    <a:pt x="298" y="131"/>
                  </a:cubicBezTo>
                  <a:cubicBezTo>
                    <a:pt x="298" y="131"/>
                    <a:pt x="298" y="131"/>
                    <a:pt x="298" y="131"/>
                  </a:cubicBezTo>
                  <a:cubicBezTo>
                    <a:pt x="299" y="132"/>
                    <a:pt x="299" y="132"/>
                    <a:pt x="299" y="132"/>
                  </a:cubicBezTo>
                  <a:cubicBezTo>
                    <a:pt x="299" y="133"/>
                    <a:pt x="299" y="133"/>
                    <a:pt x="299" y="133"/>
                  </a:cubicBezTo>
                  <a:cubicBezTo>
                    <a:pt x="300" y="133"/>
                    <a:pt x="300" y="133"/>
                    <a:pt x="300" y="133"/>
                  </a:cubicBezTo>
                  <a:cubicBezTo>
                    <a:pt x="300" y="134"/>
                    <a:pt x="300" y="134"/>
                    <a:pt x="300" y="134"/>
                  </a:cubicBezTo>
                  <a:cubicBezTo>
                    <a:pt x="300" y="135"/>
                    <a:pt x="300" y="135"/>
                    <a:pt x="300" y="135"/>
                  </a:cubicBezTo>
                  <a:cubicBezTo>
                    <a:pt x="301" y="136"/>
                    <a:pt x="301" y="136"/>
                    <a:pt x="301" y="136"/>
                  </a:cubicBezTo>
                  <a:cubicBezTo>
                    <a:pt x="301" y="136"/>
                    <a:pt x="301" y="136"/>
                    <a:pt x="301" y="136"/>
                  </a:cubicBezTo>
                  <a:cubicBezTo>
                    <a:pt x="301" y="136"/>
                    <a:pt x="301" y="136"/>
                    <a:pt x="301" y="136"/>
                  </a:cubicBezTo>
                  <a:cubicBezTo>
                    <a:pt x="300" y="137"/>
                    <a:pt x="300" y="137"/>
                    <a:pt x="300" y="137"/>
                  </a:cubicBezTo>
                  <a:cubicBezTo>
                    <a:pt x="299" y="137"/>
                    <a:pt x="299" y="137"/>
                    <a:pt x="299" y="137"/>
                  </a:cubicBezTo>
                  <a:cubicBezTo>
                    <a:pt x="299" y="137"/>
                    <a:pt x="299" y="137"/>
                    <a:pt x="299" y="137"/>
                  </a:cubicBezTo>
                  <a:cubicBezTo>
                    <a:pt x="298" y="136"/>
                    <a:pt x="298" y="136"/>
                    <a:pt x="298" y="136"/>
                  </a:cubicBezTo>
                  <a:cubicBezTo>
                    <a:pt x="298" y="136"/>
                    <a:pt x="298" y="136"/>
                    <a:pt x="298" y="136"/>
                  </a:cubicBezTo>
                  <a:cubicBezTo>
                    <a:pt x="297" y="137"/>
                    <a:pt x="297" y="137"/>
                    <a:pt x="297" y="137"/>
                  </a:cubicBezTo>
                  <a:cubicBezTo>
                    <a:pt x="297" y="137"/>
                    <a:pt x="297" y="137"/>
                    <a:pt x="297" y="137"/>
                  </a:cubicBezTo>
                  <a:cubicBezTo>
                    <a:pt x="296" y="138"/>
                    <a:pt x="296" y="138"/>
                    <a:pt x="296" y="138"/>
                  </a:cubicBezTo>
                  <a:cubicBezTo>
                    <a:pt x="296" y="138"/>
                    <a:pt x="296" y="138"/>
                    <a:pt x="296" y="138"/>
                  </a:cubicBezTo>
                  <a:cubicBezTo>
                    <a:pt x="295" y="138"/>
                    <a:pt x="295" y="138"/>
                    <a:pt x="295" y="138"/>
                  </a:cubicBezTo>
                  <a:cubicBezTo>
                    <a:pt x="295" y="138"/>
                    <a:pt x="295" y="138"/>
                    <a:pt x="295" y="138"/>
                  </a:cubicBezTo>
                  <a:cubicBezTo>
                    <a:pt x="296" y="138"/>
                    <a:pt x="296" y="138"/>
                    <a:pt x="296" y="138"/>
                  </a:cubicBezTo>
                  <a:cubicBezTo>
                    <a:pt x="296" y="138"/>
                    <a:pt x="296" y="138"/>
                    <a:pt x="296" y="138"/>
                  </a:cubicBezTo>
                  <a:cubicBezTo>
                    <a:pt x="296" y="139"/>
                    <a:pt x="296" y="139"/>
                    <a:pt x="296" y="139"/>
                  </a:cubicBezTo>
                  <a:cubicBezTo>
                    <a:pt x="296" y="139"/>
                    <a:pt x="296" y="139"/>
                    <a:pt x="296" y="139"/>
                  </a:cubicBezTo>
                  <a:cubicBezTo>
                    <a:pt x="295" y="140"/>
                    <a:pt x="295" y="140"/>
                    <a:pt x="295" y="140"/>
                  </a:cubicBezTo>
                  <a:cubicBezTo>
                    <a:pt x="294" y="140"/>
                    <a:pt x="294" y="140"/>
                    <a:pt x="294" y="140"/>
                  </a:cubicBezTo>
                  <a:cubicBezTo>
                    <a:pt x="295" y="140"/>
                    <a:pt x="295" y="140"/>
                    <a:pt x="295" y="140"/>
                  </a:cubicBezTo>
                  <a:cubicBezTo>
                    <a:pt x="296" y="140"/>
                    <a:pt x="296" y="140"/>
                    <a:pt x="296" y="140"/>
                  </a:cubicBezTo>
                  <a:cubicBezTo>
                    <a:pt x="297" y="140"/>
                    <a:pt x="297" y="140"/>
                    <a:pt x="297" y="140"/>
                  </a:cubicBezTo>
                  <a:cubicBezTo>
                    <a:pt x="298" y="140"/>
                    <a:pt x="298" y="140"/>
                    <a:pt x="298" y="140"/>
                  </a:cubicBezTo>
                  <a:cubicBezTo>
                    <a:pt x="298" y="139"/>
                    <a:pt x="298" y="139"/>
                    <a:pt x="298" y="139"/>
                  </a:cubicBezTo>
                  <a:cubicBezTo>
                    <a:pt x="299" y="139"/>
                    <a:pt x="299" y="139"/>
                    <a:pt x="299" y="139"/>
                  </a:cubicBezTo>
                  <a:cubicBezTo>
                    <a:pt x="300" y="140"/>
                    <a:pt x="300" y="140"/>
                    <a:pt x="300" y="140"/>
                  </a:cubicBezTo>
                  <a:cubicBezTo>
                    <a:pt x="300" y="140"/>
                    <a:pt x="300" y="140"/>
                    <a:pt x="300" y="140"/>
                  </a:cubicBezTo>
                  <a:cubicBezTo>
                    <a:pt x="300" y="140"/>
                    <a:pt x="300" y="140"/>
                    <a:pt x="300" y="140"/>
                  </a:cubicBezTo>
                  <a:cubicBezTo>
                    <a:pt x="300" y="140"/>
                    <a:pt x="300" y="140"/>
                    <a:pt x="300" y="140"/>
                  </a:cubicBezTo>
                  <a:cubicBezTo>
                    <a:pt x="300" y="139"/>
                    <a:pt x="300" y="139"/>
                    <a:pt x="300" y="139"/>
                  </a:cubicBezTo>
                  <a:cubicBezTo>
                    <a:pt x="300" y="138"/>
                    <a:pt x="300" y="138"/>
                    <a:pt x="300" y="138"/>
                  </a:cubicBezTo>
                  <a:cubicBezTo>
                    <a:pt x="301" y="138"/>
                    <a:pt x="301" y="138"/>
                    <a:pt x="301" y="138"/>
                  </a:cubicBezTo>
                  <a:cubicBezTo>
                    <a:pt x="302" y="137"/>
                    <a:pt x="302" y="137"/>
                    <a:pt x="302" y="137"/>
                  </a:cubicBezTo>
                  <a:cubicBezTo>
                    <a:pt x="302" y="138"/>
                    <a:pt x="302" y="138"/>
                    <a:pt x="302" y="138"/>
                  </a:cubicBezTo>
                  <a:cubicBezTo>
                    <a:pt x="302" y="138"/>
                    <a:pt x="302" y="138"/>
                    <a:pt x="302" y="138"/>
                  </a:cubicBezTo>
                  <a:cubicBezTo>
                    <a:pt x="302" y="139"/>
                    <a:pt x="302" y="139"/>
                    <a:pt x="302" y="139"/>
                  </a:cubicBezTo>
                  <a:cubicBezTo>
                    <a:pt x="302" y="139"/>
                    <a:pt x="302" y="139"/>
                    <a:pt x="302" y="139"/>
                  </a:cubicBezTo>
                  <a:cubicBezTo>
                    <a:pt x="301" y="140"/>
                    <a:pt x="301" y="140"/>
                    <a:pt x="301" y="140"/>
                  </a:cubicBezTo>
                  <a:cubicBezTo>
                    <a:pt x="300" y="141"/>
                    <a:pt x="300" y="141"/>
                    <a:pt x="300" y="141"/>
                  </a:cubicBezTo>
                  <a:cubicBezTo>
                    <a:pt x="300" y="141"/>
                    <a:pt x="300" y="141"/>
                    <a:pt x="300" y="141"/>
                  </a:cubicBezTo>
                  <a:cubicBezTo>
                    <a:pt x="299" y="141"/>
                    <a:pt x="299" y="141"/>
                    <a:pt x="299" y="141"/>
                  </a:cubicBezTo>
                  <a:cubicBezTo>
                    <a:pt x="299" y="141"/>
                    <a:pt x="299" y="141"/>
                    <a:pt x="299" y="141"/>
                  </a:cubicBezTo>
                  <a:cubicBezTo>
                    <a:pt x="298" y="141"/>
                    <a:pt x="298" y="141"/>
                    <a:pt x="298" y="141"/>
                  </a:cubicBezTo>
                  <a:cubicBezTo>
                    <a:pt x="298" y="141"/>
                    <a:pt x="298" y="141"/>
                    <a:pt x="298" y="141"/>
                  </a:cubicBezTo>
                  <a:cubicBezTo>
                    <a:pt x="297" y="142"/>
                    <a:pt x="297" y="142"/>
                    <a:pt x="297" y="142"/>
                  </a:cubicBezTo>
                  <a:cubicBezTo>
                    <a:pt x="297" y="142"/>
                    <a:pt x="297" y="142"/>
                    <a:pt x="297" y="142"/>
                  </a:cubicBezTo>
                  <a:cubicBezTo>
                    <a:pt x="296" y="143"/>
                    <a:pt x="296" y="143"/>
                    <a:pt x="296" y="143"/>
                  </a:cubicBezTo>
                  <a:cubicBezTo>
                    <a:pt x="296" y="144"/>
                    <a:pt x="296" y="144"/>
                    <a:pt x="296" y="144"/>
                  </a:cubicBezTo>
                  <a:cubicBezTo>
                    <a:pt x="296" y="144"/>
                    <a:pt x="296" y="144"/>
                    <a:pt x="296" y="144"/>
                  </a:cubicBezTo>
                  <a:cubicBezTo>
                    <a:pt x="296" y="144"/>
                    <a:pt x="296" y="144"/>
                    <a:pt x="296" y="144"/>
                  </a:cubicBezTo>
                  <a:cubicBezTo>
                    <a:pt x="297" y="143"/>
                    <a:pt x="297" y="143"/>
                    <a:pt x="297" y="143"/>
                  </a:cubicBezTo>
                  <a:cubicBezTo>
                    <a:pt x="298" y="142"/>
                    <a:pt x="298" y="142"/>
                    <a:pt x="298" y="142"/>
                  </a:cubicBezTo>
                  <a:cubicBezTo>
                    <a:pt x="298" y="142"/>
                    <a:pt x="298" y="142"/>
                    <a:pt x="298" y="142"/>
                  </a:cubicBezTo>
                  <a:cubicBezTo>
                    <a:pt x="299" y="142"/>
                    <a:pt x="299" y="142"/>
                    <a:pt x="299" y="142"/>
                  </a:cubicBezTo>
                  <a:cubicBezTo>
                    <a:pt x="299" y="142"/>
                    <a:pt x="299" y="142"/>
                    <a:pt x="299" y="142"/>
                  </a:cubicBezTo>
                  <a:cubicBezTo>
                    <a:pt x="299" y="142"/>
                    <a:pt x="299" y="142"/>
                    <a:pt x="299" y="142"/>
                  </a:cubicBezTo>
                  <a:cubicBezTo>
                    <a:pt x="299" y="143"/>
                    <a:pt x="299" y="143"/>
                    <a:pt x="299" y="143"/>
                  </a:cubicBezTo>
                  <a:cubicBezTo>
                    <a:pt x="298" y="144"/>
                    <a:pt x="298" y="144"/>
                    <a:pt x="298" y="144"/>
                  </a:cubicBezTo>
                  <a:cubicBezTo>
                    <a:pt x="297" y="145"/>
                    <a:pt x="297" y="145"/>
                    <a:pt x="297" y="145"/>
                  </a:cubicBezTo>
                  <a:cubicBezTo>
                    <a:pt x="296" y="145"/>
                    <a:pt x="296" y="145"/>
                    <a:pt x="296" y="145"/>
                  </a:cubicBezTo>
                  <a:cubicBezTo>
                    <a:pt x="296" y="145"/>
                    <a:pt x="296" y="145"/>
                    <a:pt x="296" y="145"/>
                  </a:cubicBezTo>
                  <a:cubicBezTo>
                    <a:pt x="298" y="145"/>
                    <a:pt x="298" y="145"/>
                    <a:pt x="298" y="145"/>
                  </a:cubicBezTo>
                  <a:cubicBezTo>
                    <a:pt x="299" y="143"/>
                    <a:pt x="299" y="143"/>
                    <a:pt x="299" y="143"/>
                  </a:cubicBezTo>
                  <a:cubicBezTo>
                    <a:pt x="300" y="142"/>
                    <a:pt x="300" y="142"/>
                    <a:pt x="300" y="142"/>
                  </a:cubicBezTo>
                  <a:cubicBezTo>
                    <a:pt x="300" y="141"/>
                    <a:pt x="300" y="141"/>
                    <a:pt x="300" y="141"/>
                  </a:cubicBezTo>
                  <a:cubicBezTo>
                    <a:pt x="300" y="141"/>
                    <a:pt x="300" y="141"/>
                    <a:pt x="300" y="141"/>
                  </a:cubicBezTo>
                  <a:cubicBezTo>
                    <a:pt x="301" y="141"/>
                    <a:pt x="301" y="141"/>
                    <a:pt x="301" y="141"/>
                  </a:cubicBezTo>
                  <a:cubicBezTo>
                    <a:pt x="302" y="140"/>
                    <a:pt x="302" y="140"/>
                    <a:pt x="302" y="140"/>
                  </a:cubicBezTo>
                  <a:cubicBezTo>
                    <a:pt x="303" y="140"/>
                    <a:pt x="303" y="140"/>
                    <a:pt x="303" y="140"/>
                  </a:cubicBezTo>
                  <a:cubicBezTo>
                    <a:pt x="304" y="140"/>
                    <a:pt x="304" y="140"/>
                    <a:pt x="304" y="140"/>
                  </a:cubicBezTo>
                  <a:cubicBezTo>
                    <a:pt x="304" y="140"/>
                    <a:pt x="304" y="140"/>
                    <a:pt x="304" y="140"/>
                  </a:cubicBezTo>
                  <a:cubicBezTo>
                    <a:pt x="304" y="140"/>
                    <a:pt x="304" y="140"/>
                    <a:pt x="304" y="140"/>
                  </a:cubicBezTo>
                  <a:cubicBezTo>
                    <a:pt x="303" y="141"/>
                    <a:pt x="303" y="141"/>
                    <a:pt x="303" y="141"/>
                  </a:cubicBezTo>
                  <a:cubicBezTo>
                    <a:pt x="302" y="141"/>
                    <a:pt x="302" y="141"/>
                    <a:pt x="302" y="141"/>
                  </a:cubicBezTo>
                  <a:cubicBezTo>
                    <a:pt x="301" y="142"/>
                    <a:pt x="301" y="142"/>
                    <a:pt x="301" y="142"/>
                  </a:cubicBezTo>
                  <a:cubicBezTo>
                    <a:pt x="301" y="142"/>
                    <a:pt x="301" y="142"/>
                    <a:pt x="301" y="142"/>
                  </a:cubicBezTo>
                  <a:cubicBezTo>
                    <a:pt x="301" y="142"/>
                    <a:pt x="301" y="142"/>
                    <a:pt x="301" y="142"/>
                  </a:cubicBezTo>
                  <a:cubicBezTo>
                    <a:pt x="302" y="142"/>
                    <a:pt x="302" y="142"/>
                    <a:pt x="302" y="142"/>
                  </a:cubicBezTo>
                  <a:cubicBezTo>
                    <a:pt x="303" y="142"/>
                    <a:pt x="303" y="142"/>
                    <a:pt x="303" y="142"/>
                  </a:cubicBezTo>
                  <a:cubicBezTo>
                    <a:pt x="304" y="141"/>
                    <a:pt x="304" y="141"/>
                    <a:pt x="304" y="141"/>
                  </a:cubicBezTo>
                  <a:cubicBezTo>
                    <a:pt x="304" y="141"/>
                    <a:pt x="304" y="141"/>
                    <a:pt x="304" y="141"/>
                  </a:cubicBezTo>
                  <a:cubicBezTo>
                    <a:pt x="305" y="141"/>
                    <a:pt x="305" y="141"/>
                    <a:pt x="305" y="141"/>
                  </a:cubicBezTo>
                  <a:cubicBezTo>
                    <a:pt x="305" y="140"/>
                    <a:pt x="305" y="140"/>
                    <a:pt x="305" y="140"/>
                  </a:cubicBezTo>
                  <a:cubicBezTo>
                    <a:pt x="306" y="140"/>
                    <a:pt x="306" y="140"/>
                    <a:pt x="306" y="140"/>
                  </a:cubicBezTo>
                  <a:cubicBezTo>
                    <a:pt x="306" y="141"/>
                    <a:pt x="306" y="141"/>
                    <a:pt x="306" y="141"/>
                  </a:cubicBezTo>
                  <a:cubicBezTo>
                    <a:pt x="307" y="142"/>
                    <a:pt x="307" y="142"/>
                    <a:pt x="307" y="142"/>
                  </a:cubicBezTo>
                  <a:cubicBezTo>
                    <a:pt x="308" y="143"/>
                    <a:pt x="308" y="143"/>
                    <a:pt x="308" y="143"/>
                  </a:cubicBezTo>
                  <a:cubicBezTo>
                    <a:pt x="308" y="143"/>
                    <a:pt x="308" y="143"/>
                    <a:pt x="308" y="143"/>
                  </a:cubicBezTo>
                  <a:cubicBezTo>
                    <a:pt x="309" y="144"/>
                    <a:pt x="309" y="144"/>
                    <a:pt x="309" y="144"/>
                  </a:cubicBezTo>
                  <a:cubicBezTo>
                    <a:pt x="308" y="144"/>
                    <a:pt x="308" y="144"/>
                    <a:pt x="308" y="144"/>
                  </a:cubicBezTo>
                  <a:cubicBezTo>
                    <a:pt x="308" y="145"/>
                    <a:pt x="308" y="145"/>
                    <a:pt x="308" y="145"/>
                  </a:cubicBezTo>
                  <a:cubicBezTo>
                    <a:pt x="307" y="145"/>
                    <a:pt x="307" y="145"/>
                    <a:pt x="307" y="145"/>
                  </a:cubicBezTo>
                  <a:cubicBezTo>
                    <a:pt x="307" y="144"/>
                    <a:pt x="307" y="144"/>
                    <a:pt x="307" y="144"/>
                  </a:cubicBezTo>
                  <a:cubicBezTo>
                    <a:pt x="307" y="144"/>
                    <a:pt x="307" y="144"/>
                    <a:pt x="307" y="144"/>
                  </a:cubicBezTo>
                  <a:cubicBezTo>
                    <a:pt x="307" y="144"/>
                    <a:pt x="307" y="144"/>
                    <a:pt x="307" y="144"/>
                  </a:cubicBezTo>
                  <a:cubicBezTo>
                    <a:pt x="306" y="145"/>
                    <a:pt x="306" y="145"/>
                    <a:pt x="306" y="145"/>
                  </a:cubicBezTo>
                  <a:cubicBezTo>
                    <a:pt x="306" y="145"/>
                    <a:pt x="306" y="145"/>
                    <a:pt x="306" y="145"/>
                  </a:cubicBezTo>
                  <a:cubicBezTo>
                    <a:pt x="304" y="145"/>
                    <a:pt x="304" y="145"/>
                    <a:pt x="304" y="145"/>
                  </a:cubicBezTo>
                  <a:cubicBezTo>
                    <a:pt x="304" y="146"/>
                    <a:pt x="304" y="146"/>
                    <a:pt x="304" y="146"/>
                  </a:cubicBezTo>
                  <a:cubicBezTo>
                    <a:pt x="303" y="146"/>
                    <a:pt x="303" y="146"/>
                    <a:pt x="303" y="146"/>
                  </a:cubicBezTo>
                  <a:cubicBezTo>
                    <a:pt x="302" y="146"/>
                    <a:pt x="302" y="146"/>
                    <a:pt x="302" y="146"/>
                  </a:cubicBezTo>
                  <a:cubicBezTo>
                    <a:pt x="301" y="146"/>
                    <a:pt x="301" y="146"/>
                    <a:pt x="301" y="146"/>
                  </a:cubicBezTo>
                  <a:cubicBezTo>
                    <a:pt x="300" y="147"/>
                    <a:pt x="300" y="147"/>
                    <a:pt x="300" y="147"/>
                  </a:cubicBezTo>
                  <a:cubicBezTo>
                    <a:pt x="300" y="147"/>
                    <a:pt x="300" y="147"/>
                    <a:pt x="300" y="147"/>
                  </a:cubicBezTo>
                  <a:cubicBezTo>
                    <a:pt x="301" y="147"/>
                    <a:pt x="301" y="147"/>
                    <a:pt x="301" y="147"/>
                  </a:cubicBezTo>
                  <a:cubicBezTo>
                    <a:pt x="301" y="148"/>
                    <a:pt x="301" y="148"/>
                    <a:pt x="301" y="148"/>
                  </a:cubicBezTo>
                  <a:cubicBezTo>
                    <a:pt x="299" y="148"/>
                    <a:pt x="299" y="148"/>
                    <a:pt x="299" y="148"/>
                  </a:cubicBezTo>
                  <a:cubicBezTo>
                    <a:pt x="299" y="148"/>
                    <a:pt x="299" y="148"/>
                    <a:pt x="299" y="148"/>
                  </a:cubicBezTo>
                  <a:cubicBezTo>
                    <a:pt x="301" y="148"/>
                    <a:pt x="301" y="148"/>
                    <a:pt x="301" y="148"/>
                  </a:cubicBezTo>
                  <a:cubicBezTo>
                    <a:pt x="301" y="147"/>
                    <a:pt x="301" y="147"/>
                    <a:pt x="301" y="147"/>
                  </a:cubicBezTo>
                  <a:cubicBezTo>
                    <a:pt x="303" y="146"/>
                    <a:pt x="303" y="146"/>
                    <a:pt x="303" y="146"/>
                  </a:cubicBezTo>
                  <a:cubicBezTo>
                    <a:pt x="304" y="146"/>
                    <a:pt x="304" y="146"/>
                    <a:pt x="304" y="146"/>
                  </a:cubicBezTo>
                  <a:cubicBezTo>
                    <a:pt x="304" y="146"/>
                    <a:pt x="304" y="146"/>
                    <a:pt x="304" y="146"/>
                  </a:cubicBezTo>
                  <a:cubicBezTo>
                    <a:pt x="305" y="146"/>
                    <a:pt x="305" y="146"/>
                    <a:pt x="305" y="146"/>
                  </a:cubicBezTo>
                  <a:cubicBezTo>
                    <a:pt x="306" y="146"/>
                    <a:pt x="306" y="146"/>
                    <a:pt x="306" y="146"/>
                  </a:cubicBezTo>
                  <a:cubicBezTo>
                    <a:pt x="306" y="146"/>
                    <a:pt x="306" y="146"/>
                    <a:pt x="306" y="146"/>
                  </a:cubicBezTo>
                  <a:cubicBezTo>
                    <a:pt x="305" y="147"/>
                    <a:pt x="305" y="147"/>
                    <a:pt x="305" y="147"/>
                  </a:cubicBezTo>
                  <a:cubicBezTo>
                    <a:pt x="305" y="148"/>
                    <a:pt x="305" y="148"/>
                    <a:pt x="305" y="148"/>
                  </a:cubicBezTo>
                  <a:cubicBezTo>
                    <a:pt x="304" y="148"/>
                    <a:pt x="304" y="148"/>
                    <a:pt x="304" y="148"/>
                  </a:cubicBezTo>
                  <a:cubicBezTo>
                    <a:pt x="304" y="148"/>
                    <a:pt x="304" y="148"/>
                    <a:pt x="304" y="148"/>
                  </a:cubicBezTo>
                  <a:cubicBezTo>
                    <a:pt x="303" y="148"/>
                    <a:pt x="303" y="148"/>
                    <a:pt x="303" y="148"/>
                  </a:cubicBezTo>
                  <a:cubicBezTo>
                    <a:pt x="302" y="149"/>
                    <a:pt x="302" y="149"/>
                    <a:pt x="302" y="149"/>
                  </a:cubicBezTo>
                  <a:cubicBezTo>
                    <a:pt x="302" y="149"/>
                    <a:pt x="302" y="149"/>
                    <a:pt x="302" y="149"/>
                  </a:cubicBezTo>
                  <a:cubicBezTo>
                    <a:pt x="301" y="149"/>
                    <a:pt x="301" y="149"/>
                    <a:pt x="301" y="149"/>
                  </a:cubicBezTo>
                  <a:cubicBezTo>
                    <a:pt x="301" y="149"/>
                    <a:pt x="301" y="149"/>
                    <a:pt x="301" y="149"/>
                  </a:cubicBezTo>
                  <a:cubicBezTo>
                    <a:pt x="300" y="150"/>
                    <a:pt x="300" y="150"/>
                    <a:pt x="300" y="150"/>
                  </a:cubicBezTo>
                  <a:cubicBezTo>
                    <a:pt x="300" y="150"/>
                    <a:pt x="300" y="150"/>
                    <a:pt x="300" y="150"/>
                  </a:cubicBezTo>
                  <a:cubicBezTo>
                    <a:pt x="301" y="149"/>
                    <a:pt x="301" y="149"/>
                    <a:pt x="301" y="149"/>
                  </a:cubicBezTo>
                  <a:cubicBezTo>
                    <a:pt x="302" y="150"/>
                    <a:pt x="302" y="150"/>
                    <a:pt x="302" y="150"/>
                  </a:cubicBezTo>
                  <a:cubicBezTo>
                    <a:pt x="302" y="150"/>
                    <a:pt x="302" y="150"/>
                    <a:pt x="302" y="150"/>
                  </a:cubicBezTo>
                  <a:cubicBezTo>
                    <a:pt x="303" y="149"/>
                    <a:pt x="303" y="149"/>
                    <a:pt x="303" y="149"/>
                  </a:cubicBezTo>
                  <a:cubicBezTo>
                    <a:pt x="304" y="148"/>
                    <a:pt x="304" y="148"/>
                    <a:pt x="304" y="148"/>
                  </a:cubicBezTo>
                  <a:cubicBezTo>
                    <a:pt x="304" y="148"/>
                    <a:pt x="304" y="148"/>
                    <a:pt x="304" y="148"/>
                  </a:cubicBezTo>
                  <a:cubicBezTo>
                    <a:pt x="305" y="148"/>
                    <a:pt x="305" y="148"/>
                    <a:pt x="305" y="148"/>
                  </a:cubicBezTo>
                  <a:cubicBezTo>
                    <a:pt x="306" y="149"/>
                    <a:pt x="306" y="149"/>
                    <a:pt x="306" y="149"/>
                  </a:cubicBezTo>
                  <a:cubicBezTo>
                    <a:pt x="306" y="148"/>
                    <a:pt x="306" y="148"/>
                    <a:pt x="306" y="148"/>
                  </a:cubicBezTo>
                  <a:cubicBezTo>
                    <a:pt x="307" y="148"/>
                    <a:pt x="307" y="148"/>
                    <a:pt x="307" y="148"/>
                  </a:cubicBezTo>
                  <a:cubicBezTo>
                    <a:pt x="307" y="147"/>
                    <a:pt x="307" y="147"/>
                    <a:pt x="307" y="147"/>
                  </a:cubicBezTo>
                  <a:cubicBezTo>
                    <a:pt x="307" y="147"/>
                    <a:pt x="307" y="147"/>
                    <a:pt x="307" y="147"/>
                  </a:cubicBezTo>
                  <a:cubicBezTo>
                    <a:pt x="307" y="147"/>
                    <a:pt x="307" y="147"/>
                    <a:pt x="307" y="147"/>
                  </a:cubicBezTo>
                  <a:cubicBezTo>
                    <a:pt x="308" y="146"/>
                    <a:pt x="308" y="146"/>
                    <a:pt x="308" y="146"/>
                  </a:cubicBezTo>
                  <a:cubicBezTo>
                    <a:pt x="308" y="146"/>
                    <a:pt x="308" y="146"/>
                    <a:pt x="308" y="146"/>
                  </a:cubicBezTo>
                  <a:cubicBezTo>
                    <a:pt x="308" y="145"/>
                    <a:pt x="308" y="145"/>
                    <a:pt x="308" y="145"/>
                  </a:cubicBezTo>
                  <a:cubicBezTo>
                    <a:pt x="308" y="146"/>
                    <a:pt x="308" y="146"/>
                    <a:pt x="308" y="146"/>
                  </a:cubicBezTo>
                  <a:cubicBezTo>
                    <a:pt x="309" y="146"/>
                    <a:pt x="309" y="146"/>
                    <a:pt x="309" y="146"/>
                  </a:cubicBezTo>
                  <a:cubicBezTo>
                    <a:pt x="309" y="146"/>
                    <a:pt x="309" y="146"/>
                    <a:pt x="309" y="146"/>
                  </a:cubicBezTo>
                  <a:cubicBezTo>
                    <a:pt x="310" y="148"/>
                    <a:pt x="310" y="148"/>
                    <a:pt x="310" y="148"/>
                  </a:cubicBezTo>
                  <a:cubicBezTo>
                    <a:pt x="310" y="149"/>
                    <a:pt x="310" y="149"/>
                    <a:pt x="310" y="149"/>
                  </a:cubicBezTo>
                  <a:cubicBezTo>
                    <a:pt x="310" y="150"/>
                    <a:pt x="310" y="150"/>
                    <a:pt x="310" y="150"/>
                  </a:cubicBezTo>
                  <a:cubicBezTo>
                    <a:pt x="310" y="150"/>
                    <a:pt x="310" y="150"/>
                    <a:pt x="310" y="150"/>
                  </a:cubicBezTo>
                  <a:cubicBezTo>
                    <a:pt x="310" y="151"/>
                    <a:pt x="310" y="151"/>
                    <a:pt x="310" y="151"/>
                  </a:cubicBezTo>
                  <a:cubicBezTo>
                    <a:pt x="309" y="151"/>
                    <a:pt x="309" y="151"/>
                    <a:pt x="309" y="151"/>
                  </a:cubicBezTo>
                  <a:cubicBezTo>
                    <a:pt x="308" y="150"/>
                    <a:pt x="308" y="150"/>
                    <a:pt x="308" y="150"/>
                  </a:cubicBezTo>
                  <a:cubicBezTo>
                    <a:pt x="307" y="150"/>
                    <a:pt x="307" y="150"/>
                    <a:pt x="307" y="150"/>
                  </a:cubicBezTo>
                  <a:cubicBezTo>
                    <a:pt x="307" y="150"/>
                    <a:pt x="307" y="150"/>
                    <a:pt x="307" y="150"/>
                  </a:cubicBezTo>
                  <a:cubicBezTo>
                    <a:pt x="306" y="151"/>
                    <a:pt x="306" y="151"/>
                    <a:pt x="306" y="151"/>
                  </a:cubicBezTo>
                  <a:cubicBezTo>
                    <a:pt x="305" y="151"/>
                    <a:pt x="305" y="151"/>
                    <a:pt x="305" y="151"/>
                  </a:cubicBezTo>
                  <a:cubicBezTo>
                    <a:pt x="305" y="151"/>
                    <a:pt x="305" y="151"/>
                    <a:pt x="305" y="151"/>
                  </a:cubicBezTo>
                  <a:cubicBezTo>
                    <a:pt x="304" y="151"/>
                    <a:pt x="304" y="151"/>
                    <a:pt x="304" y="151"/>
                  </a:cubicBezTo>
                  <a:cubicBezTo>
                    <a:pt x="304" y="151"/>
                    <a:pt x="304" y="151"/>
                    <a:pt x="304" y="151"/>
                  </a:cubicBezTo>
                  <a:cubicBezTo>
                    <a:pt x="303" y="151"/>
                    <a:pt x="303" y="151"/>
                    <a:pt x="303" y="151"/>
                  </a:cubicBezTo>
                  <a:cubicBezTo>
                    <a:pt x="303" y="152"/>
                    <a:pt x="303" y="152"/>
                    <a:pt x="303" y="152"/>
                  </a:cubicBezTo>
                  <a:cubicBezTo>
                    <a:pt x="305" y="151"/>
                    <a:pt x="305" y="151"/>
                    <a:pt x="305" y="151"/>
                  </a:cubicBezTo>
                  <a:cubicBezTo>
                    <a:pt x="305" y="152"/>
                    <a:pt x="305" y="152"/>
                    <a:pt x="305" y="152"/>
                  </a:cubicBezTo>
                  <a:cubicBezTo>
                    <a:pt x="307" y="153"/>
                    <a:pt x="307" y="153"/>
                    <a:pt x="307" y="153"/>
                  </a:cubicBezTo>
                  <a:cubicBezTo>
                    <a:pt x="307" y="153"/>
                    <a:pt x="307" y="153"/>
                    <a:pt x="307" y="153"/>
                  </a:cubicBezTo>
                  <a:cubicBezTo>
                    <a:pt x="308" y="153"/>
                    <a:pt x="308" y="153"/>
                    <a:pt x="308" y="153"/>
                  </a:cubicBezTo>
                  <a:cubicBezTo>
                    <a:pt x="308" y="153"/>
                    <a:pt x="308" y="153"/>
                    <a:pt x="308" y="153"/>
                  </a:cubicBezTo>
                  <a:cubicBezTo>
                    <a:pt x="309" y="153"/>
                    <a:pt x="309" y="153"/>
                    <a:pt x="309" y="153"/>
                  </a:cubicBezTo>
                  <a:cubicBezTo>
                    <a:pt x="309" y="153"/>
                    <a:pt x="309" y="153"/>
                    <a:pt x="309" y="153"/>
                  </a:cubicBezTo>
                  <a:cubicBezTo>
                    <a:pt x="310" y="154"/>
                    <a:pt x="310" y="154"/>
                    <a:pt x="310" y="154"/>
                  </a:cubicBezTo>
                  <a:cubicBezTo>
                    <a:pt x="310" y="154"/>
                    <a:pt x="310" y="154"/>
                    <a:pt x="310" y="154"/>
                  </a:cubicBezTo>
                  <a:cubicBezTo>
                    <a:pt x="311" y="155"/>
                    <a:pt x="311" y="155"/>
                    <a:pt x="311" y="155"/>
                  </a:cubicBezTo>
                  <a:cubicBezTo>
                    <a:pt x="311" y="156"/>
                    <a:pt x="311" y="156"/>
                    <a:pt x="311" y="156"/>
                  </a:cubicBezTo>
                  <a:cubicBezTo>
                    <a:pt x="310" y="156"/>
                    <a:pt x="310" y="156"/>
                    <a:pt x="310" y="156"/>
                  </a:cubicBezTo>
                  <a:cubicBezTo>
                    <a:pt x="310" y="156"/>
                    <a:pt x="310" y="156"/>
                    <a:pt x="310" y="156"/>
                  </a:cubicBezTo>
                  <a:cubicBezTo>
                    <a:pt x="309" y="155"/>
                    <a:pt x="309" y="155"/>
                    <a:pt x="309" y="155"/>
                  </a:cubicBezTo>
                  <a:cubicBezTo>
                    <a:pt x="309" y="155"/>
                    <a:pt x="309" y="155"/>
                    <a:pt x="309" y="155"/>
                  </a:cubicBezTo>
                  <a:cubicBezTo>
                    <a:pt x="309" y="156"/>
                    <a:pt x="309" y="156"/>
                    <a:pt x="309" y="156"/>
                  </a:cubicBezTo>
                  <a:cubicBezTo>
                    <a:pt x="308" y="156"/>
                    <a:pt x="308" y="156"/>
                    <a:pt x="308" y="156"/>
                  </a:cubicBezTo>
                  <a:cubicBezTo>
                    <a:pt x="308" y="155"/>
                    <a:pt x="308" y="155"/>
                    <a:pt x="308" y="155"/>
                  </a:cubicBezTo>
                  <a:cubicBezTo>
                    <a:pt x="308" y="155"/>
                    <a:pt x="308" y="155"/>
                    <a:pt x="308" y="155"/>
                  </a:cubicBezTo>
                  <a:cubicBezTo>
                    <a:pt x="307" y="155"/>
                    <a:pt x="307" y="155"/>
                    <a:pt x="307" y="155"/>
                  </a:cubicBezTo>
                  <a:cubicBezTo>
                    <a:pt x="306" y="154"/>
                    <a:pt x="306" y="154"/>
                    <a:pt x="306" y="154"/>
                  </a:cubicBezTo>
                  <a:cubicBezTo>
                    <a:pt x="306" y="154"/>
                    <a:pt x="306" y="154"/>
                    <a:pt x="306" y="154"/>
                  </a:cubicBezTo>
                  <a:cubicBezTo>
                    <a:pt x="305" y="154"/>
                    <a:pt x="305" y="154"/>
                    <a:pt x="305" y="154"/>
                  </a:cubicBezTo>
                  <a:cubicBezTo>
                    <a:pt x="304" y="154"/>
                    <a:pt x="304" y="154"/>
                    <a:pt x="304" y="154"/>
                  </a:cubicBezTo>
                  <a:cubicBezTo>
                    <a:pt x="304" y="154"/>
                    <a:pt x="304" y="154"/>
                    <a:pt x="304" y="154"/>
                  </a:cubicBezTo>
                  <a:cubicBezTo>
                    <a:pt x="304" y="154"/>
                    <a:pt x="304" y="154"/>
                    <a:pt x="304" y="154"/>
                  </a:cubicBezTo>
                  <a:cubicBezTo>
                    <a:pt x="305" y="154"/>
                    <a:pt x="305" y="154"/>
                    <a:pt x="305" y="154"/>
                  </a:cubicBezTo>
                  <a:cubicBezTo>
                    <a:pt x="305" y="155"/>
                    <a:pt x="305" y="155"/>
                    <a:pt x="305" y="155"/>
                  </a:cubicBezTo>
                  <a:cubicBezTo>
                    <a:pt x="305" y="155"/>
                    <a:pt x="305" y="155"/>
                    <a:pt x="305" y="155"/>
                  </a:cubicBezTo>
                  <a:cubicBezTo>
                    <a:pt x="304" y="155"/>
                    <a:pt x="304" y="155"/>
                    <a:pt x="304" y="155"/>
                  </a:cubicBezTo>
                  <a:cubicBezTo>
                    <a:pt x="304" y="155"/>
                    <a:pt x="304" y="155"/>
                    <a:pt x="304" y="155"/>
                  </a:cubicBezTo>
                  <a:cubicBezTo>
                    <a:pt x="303" y="155"/>
                    <a:pt x="303" y="155"/>
                    <a:pt x="303" y="155"/>
                  </a:cubicBezTo>
                  <a:cubicBezTo>
                    <a:pt x="302" y="156"/>
                    <a:pt x="302" y="156"/>
                    <a:pt x="302" y="156"/>
                  </a:cubicBezTo>
                  <a:cubicBezTo>
                    <a:pt x="302" y="156"/>
                    <a:pt x="302" y="156"/>
                    <a:pt x="302" y="156"/>
                  </a:cubicBezTo>
                  <a:cubicBezTo>
                    <a:pt x="303" y="156"/>
                    <a:pt x="303" y="156"/>
                    <a:pt x="303" y="156"/>
                  </a:cubicBezTo>
                  <a:cubicBezTo>
                    <a:pt x="303" y="156"/>
                    <a:pt x="303" y="156"/>
                    <a:pt x="303" y="156"/>
                  </a:cubicBezTo>
                  <a:cubicBezTo>
                    <a:pt x="304" y="156"/>
                    <a:pt x="304" y="156"/>
                    <a:pt x="304" y="156"/>
                  </a:cubicBezTo>
                  <a:cubicBezTo>
                    <a:pt x="304" y="155"/>
                    <a:pt x="304" y="155"/>
                    <a:pt x="304" y="155"/>
                  </a:cubicBezTo>
                  <a:cubicBezTo>
                    <a:pt x="305" y="155"/>
                    <a:pt x="305" y="155"/>
                    <a:pt x="305" y="155"/>
                  </a:cubicBezTo>
                  <a:cubicBezTo>
                    <a:pt x="306" y="156"/>
                    <a:pt x="306" y="156"/>
                    <a:pt x="306" y="156"/>
                  </a:cubicBezTo>
                  <a:cubicBezTo>
                    <a:pt x="306" y="156"/>
                    <a:pt x="306" y="156"/>
                    <a:pt x="306" y="156"/>
                  </a:cubicBezTo>
                  <a:cubicBezTo>
                    <a:pt x="306" y="156"/>
                    <a:pt x="306" y="156"/>
                    <a:pt x="306" y="156"/>
                  </a:cubicBezTo>
                  <a:cubicBezTo>
                    <a:pt x="306" y="157"/>
                    <a:pt x="306" y="157"/>
                    <a:pt x="306" y="157"/>
                  </a:cubicBezTo>
                  <a:cubicBezTo>
                    <a:pt x="306" y="157"/>
                    <a:pt x="306" y="157"/>
                    <a:pt x="306" y="157"/>
                  </a:cubicBezTo>
                  <a:cubicBezTo>
                    <a:pt x="305" y="157"/>
                    <a:pt x="305" y="157"/>
                    <a:pt x="305" y="157"/>
                  </a:cubicBezTo>
                  <a:cubicBezTo>
                    <a:pt x="305" y="157"/>
                    <a:pt x="305" y="157"/>
                    <a:pt x="305" y="157"/>
                  </a:cubicBezTo>
                  <a:cubicBezTo>
                    <a:pt x="304" y="157"/>
                    <a:pt x="304" y="157"/>
                    <a:pt x="304" y="157"/>
                  </a:cubicBezTo>
                  <a:cubicBezTo>
                    <a:pt x="304" y="156"/>
                    <a:pt x="304" y="156"/>
                    <a:pt x="304" y="156"/>
                  </a:cubicBezTo>
                  <a:cubicBezTo>
                    <a:pt x="304" y="157"/>
                    <a:pt x="304" y="157"/>
                    <a:pt x="304" y="157"/>
                  </a:cubicBezTo>
                  <a:cubicBezTo>
                    <a:pt x="304" y="157"/>
                    <a:pt x="304" y="157"/>
                    <a:pt x="304" y="157"/>
                  </a:cubicBezTo>
                  <a:cubicBezTo>
                    <a:pt x="304" y="157"/>
                    <a:pt x="304" y="157"/>
                    <a:pt x="304" y="157"/>
                  </a:cubicBezTo>
                  <a:cubicBezTo>
                    <a:pt x="305" y="157"/>
                    <a:pt x="305" y="157"/>
                    <a:pt x="305" y="157"/>
                  </a:cubicBezTo>
                  <a:cubicBezTo>
                    <a:pt x="305" y="158"/>
                    <a:pt x="305" y="158"/>
                    <a:pt x="305" y="158"/>
                  </a:cubicBezTo>
                  <a:cubicBezTo>
                    <a:pt x="305" y="158"/>
                    <a:pt x="305" y="158"/>
                    <a:pt x="305" y="158"/>
                  </a:cubicBezTo>
                  <a:cubicBezTo>
                    <a:pt x="305" y="159"/>
                    <a:pt x="305" y="159"/>
                    <a:pt x="305" y="159"/>
                  </a:cubicBezTo>
                  <a:cubicBezTo>
                    <a:pt x="305" y="159"/>
                    <a:pt x="305" y="159"/>
                    <a:pt x="305" y="159"/>
                  </a:cubicBezTo>
                  <a:cubicBezTo>
                    <a:pt x="303" y="158"/>
                    <a:pt x="303" y="158"/>
                    <a:pt x="303" y="158"/>
                  </a:cubicBezTo>
                  <a:cubicBezTo>
                    <a:pt x="302" y="158"/>
                    <a:pt x="302" y="158"/>
                    <a:pt x="302" y="158"/>
                  </a:cubicBezTo>
                  <a:cubicBezTo>
                    <a:pt x="301" y="158"/>
                    <a:pt x="301" y="158"/>
                    <a:pt x="301" y="158"/>
                  </a:cubicBezTo>
                  <a:cubicBezTo>
                    <a:pt x="300" y="158"/>
                    <a:pt x="300" y="158"/>
                    <a:pt x="300" y="158"/>
                  </a:cubicBezTo>
                  <a:cubicBezTo>
                    <a:pt x="300" y="158"/>
                    <a:pt x="300" y="158"/>
                    <a:pt x="300" y="158"/>
                  </a:cubicBezTo>
                  <a:cubicBezTo>
                    <a:pt x="301" y="158"/>
                    <a:pt x="301" y="158"/>
                    <a:pt x="301" y="158"/>
                  </a:cubicBezTo>
                  <a:cubicBezTo>
                    <a:pt x="303" y="159"/>
                    <a:pt x="303" y="159"/>
                    <a:pt x="303" y="159"/>
                  </a:cubicBezTo>
                  <a:cubicBezTo>
                    <a:pt x="303" y="160"/>
                    <a:pt x="303" y="160"/>
                    <a:pt x="303" y="160"/>
                  </a:cubicBezTo>
                  <a:cubicBezTo>
                    <a:pt x="303" y="160"/>
                    <a:pt x="303" y="160"/>
                    <a:pt x="303" y="160"/>
                  </a:cubicBezTo>
                  <a:cubicBezTo>
                    <a:pt x="302" y="159"/>
                    <a:pt x="302" y="159"/>
                    <a:pt x="302" y="159"/>
                  </a:cubicBezTo>
                  <a:cubicBezTo>
                    <a:pt x="301" y="159"/>
                    <a:pt x="301" y="159"/>
                    <a:pt x="301" y="159"/>
                  </a:cubicBezTo>
                  <a:cubicBezTo>
                    <a:pt x="301" y="160"/>
                    <a:pt x="301" y="160"/>
                    <a:pt x="301" y="160"/>
                  </a:cubicBezTo>
                  <a:cubicBezTo>
                    <a:pt x="301" y="160"/>
                    <a:pt x="301" y="160"/>
                    <a:pt x="301" y="160"/>
                  </a:cubicBezTo>
                  <a:cubicBezTo>
                    <a:pt x="302" y="160"/>
                    <a:pt x="302" y="160"/>
                    <a:pt x="302" y="160"/>
                  </a:cubicBezTo>
                  <a:cubicBezTo>
                    <a:pt x="302" y="160"/>
                    <a:pt x="302" y="160"/>
                    <a:pt x="302" y="160"/>
                  </a:cubicBezTo>
                  <a:cubicBezTo>
                    <a:pt x="303" y="160"/>
                    <a:pt x="303" y="160"/>
                    <a:pt x="303" y="160"/>
                  </a:cubicBezTo>
                  <a:cubicBezTo>
                    <a:pt x="303" y="160"/>
                    <a:pt x="303" y="160"/>
                    <a:pt x="303" y="160"/>
                  </a:cubicBezTo>
                  <a:cubicBezTo>
                    <a:pt x="303" y="161"/>
                    <a:pt x="303" y="161"/>
                    <a:pt x="303" y="161"/>
                  </a:cubicBezTo>
                  <a:cubicBezTo>
                    <a:pt x="303" y="161"/>
                    <a:pt x="303" y="161"/>
                    <a:pt x="303" y="161"/>
                  </a:cubicBezTo>
                  <a:cubicBezTo>
                    <a:pt x="304" y="161"/>
                    <a:pt x="304" y="161"/>
                    <a:pt x="304" y="161"/>
                  </a:cubicBezTo>
                  <a:cubicBezTo>
                    <a:pt x="304" y="161"/>
                    <a:pt x="304" y="161"/>
                    <a:pt x="304" y="161"/>
                  </a:cubicBezTo>
                  <a:cubicBezTo>
                    <a:pt x="304" y="161"/>
                    <a:pt x="304" y="161"/>
                    <a:pt x="304" y="161"/>
                  </a:cubicBezTo>
                  <a:cubicBezTo>
                    <a:pt x="304" y="161"/>
                    <a:pt x="304" y="161"/>
                    <a:pt x="304" y="161"/>
                  </a:cubicBezTo>
                  <a:cubicBezTo>
                    <a:pt x="304" y="161"/>
                    <a:pt x="304" y="161"/>
                    <a:pt x="304" y="161"/>
                  </a:cubicBezTo>
                  <a:cubicBezTo>
                    <a:pt x="304" y="162"/>
                    <a:pt x="304" y="162"/>
                    <a:pt x="304" y="162"/>
                  </a:cubicBezTo>
                  <a:cubicBezTo>
                    <a:pt x="305" y="162"/>
                    <a:pt x="305" y="162"/>
                    <a:pt x="305" y="162"/>
                  </a:cubicBezTo>
                  <a:cubicBezTo>
                    <a:pt x="305" y="161"/>
                    <a:pt x="305" y="161"/>
                    <a:pt x="305" y="161"/>
                  </a:cubicBezTo>
                  <a:cubicBezTo>
                    <a:pt x="305" y="161"/>
                    <a:pt x="305" y="161"/>
                    <a:pt x="305" y="161"/>
                  </a:cubicBezTo>
                  <a:cubicBezTo>
                    <a:pt x="306" y="161"/>
                    <a:pt x="306" y="161"/>
                    <a:pt x="306" y="161"/>
                  </a:cubicBezTo>
                  <a:cubicBezTo>
                    <a:pt x="307" y="161"/>
                    <a:pt x="307" y="161"/>
                    <a:pt x="307" y="161"/>
                  </a:cubicBezTo>
                  <a:cubicBezTo>
                    <a:pt x="308" y="161"/>
                    <a:pt x="308" y="161"/>
                    <a:pt x="308" y="161"/>
                  </a:cubicBezTo>
                  <a:cubicBezTo>
                    <a:pt x="307" y="162"/>
                    <a:pt x="307" y="162"/>
                    <a:pt x="307" y="162"/>
                  </a:cubicBezTo>
                  <a:cubicBezTo>
                    <a:pt x="307" y="162"/>
                    <a:pt x="307" y="162"/>
                    <a:pt x="307" y="162"/>
                  </a:cubicBezTo>
                  <a:cubicBezTo>
                    <a:pt x="306" y="162"/>
                    <a:pt x="306" y="162"/>
                    <a:pt x="306" y="162"/>
                  </a:cubicBezTo>
                  <a:cubicBezTo>
                    <a:pt x="306" y="162"/>
                    <a:pt x="306" y="162"/>
                    <a:pt x="306" y="162"/>
                  </a:cubicBezTo>
                  <a:cubicBezTo>
                    <a:pt x="305" y="162"/>
                    <a:pt x="305" y="162"/>
                    <a:pt x="305" y="162"/>
                  </a:cubicBezTo>
                  <a:cubicBezTo>
                    <a:pt x="304" y="163"/>
                    <a:pt x="304" y="163"/>
                    <a:pt x="304" y="163"/>
                  </a:cubicBezTo>
                  <a:cubicBezTo>
                    <a:pt x="304" y="163"/>
                    <a:pt x="304" y="163"/>
                    <a:pt x="304" y="163"/>
                  </a:cubicBezTo>
                  <a:cubicBezTo>
                    <a:pt x="304" y="163"/>
                    <a:pt x="304" y="163"/>
                    <a:pt x="304" y="163"/>
                  </a:cubicBezTo>
                  <a:cubicBezTo>
                    <a:pt x="305" y="163"/>
                    <a:pt x="305" y="163"/>
                    <a:pt x="305" y="163"/>
                  </a:cubicBezTo>
                  <a:cubicBezTo>
                    <a:pt x="306" y="163"/>
                    <a:pt x="306" y="163"/>
                    <a:pt x="306" y="163"/>
                  </a:cubicBezTo>
                  <a:cubicBezTo>
                    <a:pt x="305" y="163"/>
                    <a:pt x="305" y="163"/>
                    <a:pt x="305" y="163"/>
                  </a:cubicBezTo>
                  <a:cubicBezTo>
                    <a:pt x="305" y="163"/>
                    <a:pt x="305" y="163"/>
                    <a:pt x="305" y="163"/>
                  </a:cubicBezTo>
                  <a:cubicBezTo>
                    <a:pt x="305" y="163"/>
                    <a:pt x="305" y="163"/>
                    <a:pt x="305" y="163"/>
                  </a:cubicBezTo>
                  <a:cubicBezTo>
                    <a:pt x="307" y="163"/>
                    <a:pt x="307" y="163"/>
                    <a:pt x="307" y="163"/>
                  </a:cubicBezTo>
                  <a:cubicBezTo>
                    <a:pt x="307" y="164"/>
                    <a:pt x="307" y="164"/>
                    <a:pt x="307" y="164"/>
                  </a:cubicBezTo>
                  <a:cubicBezTo>
                    <a:pt x="307" y="164"/>
                    <a:pt x="307" y="164"/>
                    <a:pt x="307" y="164"/>
                  </a:cubicBezTo>
                  <a:cubicBezTo>
                    <a:pt x="307" y="164"/>
                    <a:pt x="307" y="164"/>
                    <a:pt x="307" y="164"/>
                  </a:cubicBezTo>
                  <a:cubicBezTo>
                    <a:pt x="308" y="165"/>
                    <a:pt x="308" y="165"/>
                    <a:pt x="308" y="165"/>
                  </a:cubicBezTo>
                  <a:cubicBezTo>
                    <a:pt x="308" y="165"/>
                    <a:pt x="308" y="165"/>
                    <a:pt x="308" y="165"/>
                  </a:cubicBezTo>
                  <a:cubicBezTo>
                    <a:pt x="307" y="166"/>
                    <a:pt x="307" y="166"/>
                    <a:pt x="307" y="166"/>
                  </a:cubicBezTo>
                  <a:cubicBezTo>
                    <a:pt x="307" y="166"/>
                    <a:pt x="307" y="166"/>
                    <a:pt x="307" y="166"/>
                  </a:cubicBezTo>
                  <a:cubicBezTo>
                    <a:pt x="308" y="166"/>
                    <a:pt x="308" y="166"/>
                    <a:pt x="308" y="166"/>
                  </a:cubicBezTo>
                  <a:cubicBezTo>
                    <a:pt x="308" y="166"/>
                    <a:pt x="308" y="166"/>
                    <a:pt x="308" y="166"/>
                  </a:cubicBezTo>
                  <a:cubicBezTo>
                    <a:pt x="308" y="165"/>
                    <a:pt x="308" y="165"/>
                    <a:pt x="308" y="165"/>
                  </a:cubicBezTo>
                  <a:cubicBezTo>
                    <a:pt x="309" y="165"/>
                    <a:pt x="309" y="165"/>
                    <a:pt x="309" y="165"/>
                  </a:cubicBezTo>
                  <a:cubicBezTo>
                    <a:pt x="309" y="166"/>
                    <a:pt x="309" y="166"/>
                    <a:pt x="309" y="166"/>
                  </a:cubicBezTo>
                  <a:cubicBezTo>
                    <a:pt x="309" y="166"/>
                    <a:pt x="309" y="166"/>
                    <a:pt x="309" y="166"/>
                  </a:cubicBezTo>
                  <a:cubicBezTo>
                    <a:pt x="308" y="167"/>
                    <a:pt x="308" y="167"/>
                    <a:pt x="308" y="167"/>
                  </a:cubicBezTo>
                  <a:cubicBezTo>
                    <a:pt x="307" y="168"/>
                    <a:pt x="307" y="168"/>
                    <a:pt x="307" y="168"/>
                  </a:cubicBezTo>
                  <a:cubicBezTo>
                    <a:pt x="307" y="169"/>
                    <a:pt x="307" y="169"/>
                    <a:pt x="307" y="169"/>
                  </a:cubicBezTo>
                  <a:cubicBezTo>
                    <a:pt x="308" y="168"/>
                    <a:pt x="308" y="168"/>
                    <a:pt x="308" y="168"/>
                  </a:cubicBezTo>
                  <a:cubicBezTo>
                    <a:pt x="308" y="167"/>
                    <a:pt x="308" y="167"/>
                    <a:pt x="308" y="167"/>
                  </a:cubicBezTo>
                  <a:cubicBezTo>
                    <a:pt x="308" y="167"/>
                    <a:pt x="308" y="167"/>
                    <a:pt x="308" y="167"/>
                  </a:cubicBezTo>
                  <a:cubicBezTo>
                    <a:pt x="309" y="166"/>
                    <a:pt x="309" y="166"/>
                    <a:pt x="309" y="166"/>
                  </a:cubicBezTo>
                  <a:cubicBezTo>
                    <a:pt x="310" y="166"/>
                    <a:pt x="310" y="166"/>
                    <a:pt x="310" y="166"/>
                  </a:cubicBezTo>
                  <a:cubicBezTo>
                    <a:pt x="310" y="166"/>
                    <a:pt x="310" y="166"/>
                    <a:pt x="310" y="166"/>
                  </a:cubicBezTo>
                  <a:cubicBezTo>
                    <a:pt x="310" y="165"/>
                    <a:pt x="310" y="165"/>
                    <a:pt x="310" y="165"/>
                  </a:cubicBezTo>
                  <a:cubicBezTo>
                    <a:pt x="311" y="165"/>
                    <a:pt x="311" y="165"/>
                    <a:pt x="311" y="165"/>
                  </a:cubicBezTo>
                  <a:cubicBezTo>
                    <a:pt x="311" y="165"/>
                    <a:pt x="311" y="165"/>
                    <a:pt x="311" y="165"/>
                  </a:cubicBezTo>
                  <a:cubicBezTo>
                    <a:pt x="311" y="166"/>
                    <a:pt x="311" y="166"/>
                    <a:pt x="311" y="166"/>
                  </a:cubicBezTo>
                  <a:cubicBezTo>
                    <a:pt x="310" y="167"/>
                    <a:pt x="310" y="167"/>
                    <a:pt x="310" y="167"/>
                  </a:cubicBezTo>
                  <a:cubicBezTo>
                    <a:pt x="309" y="167"/>
                    <a:pt x="309" y="167"/>
                    <a:pt x="309" y="167"/>
                  </a:cubicBezTo>
                  <a:cubicBezTo>
                    <a:pt x="309" y="168"/>
                    <a:pt x="309" y="168"/>
                    <a:pt x="309" y="168"/>
                  </a:cubicBezTo>
                  <a:cubicBezTo>
                    <a:pt x="309" y="169"/>
                    <a:pt x="309" y="169"/>
                    <a:pt x="309" y="169"/>
                  </a:cubicBezTo>
                  <a:cubicBezTo>
                    <a:pt x="310" y="168"/>
                    <a:pt x="310" y="168"/>
                    <a:pt x="310" y="168"/>
                  </a:cubicBezTo>
                  <a:cubicBezTo>
                    <a:pt x="310" y="168"/>
                    <a:pt x="310" y="168"/>
                    <a:pt x="310" y="168"/>
                  </a:cubicBezTo>
                  <a:cubicBezTo>
                    <a:pt x="310" y="167"/>
                    <a:pt x="310" y="167"/>
                    <a:pt x="310" y="167"/>
                  </a:cubicBezTo>
                  <a:cubicBezTo>
                    <a:pt x="310" y="167"/>
                    <a:pt x="310" y="167"/>
                    <a:pt x="310" y="167"/>
                  </a:cubicBezTo>
                  <a:cubicBezTo>
                    <a:pt x="311" y="166"/>
                    <a:pt x="311" y="166"/>
                    <a:pt x="311" y="166"/>
                  </a:cubicBezTo>
                  <a:cubicBezTo>
                    <a:pt x="312" y="166"/>
                    <a:pt x="312" y="166"/>
                    <a:pt x="312" y="166"/>
                  </a:cubicBezTo>
                  <a:cubicBezTo>
                    <a:pt x="313" y="165"/>
                    <a:pt x="313" y="165"/>
                    <a:pt x="313" y="165"/>
                  </a:cubicBezTo>
                  <a:cubicBezTo>
                    <a:pt x="313" y="165"/>
                    <a:pt x="313" y="165"/>
                    <a:pt x="313" y="165"/>
                  </a:cubicBezTo>
                  <a:cubicBezTo>
                    <a:pt x="313" y="166"/>
                    <a:pt x="313" y="166"/>
                    <a:pt x="313" y="166"/>
                  </a:cubicBezTo>
                  <a:cubicBezTo>
                    <a:pt x="312" y="167"/>
                    <a:pt x="312" y="167"/>
                    <a:pt x="312" y="167"/>
                  </a:cubicBezTo>
                  <a:cubicBezTo>
                    <a:pt x="311" y="167"/>
                    <a:pt x="311" y="167"/>
                    <a:pt x="311" y="167"/>
                  </a:cubicBezTo>
                  <a:cubicBezTo>
                    <a:pt x="311" y="167"/>
                    <a:pt x="311" y="167"/>
                    <a:pt x="311" y="167"/>
                  </a:cubicBezTo>
                  <a:cubicBezTo>
                    <a:pt x="311" y="168"/>
                    <a:pt x="311" y="168"/>
                    <a:pt x="311" y="168"/>
                  </a:cubicBezTo>
                  <a:cubicBezTo>
                    <a:pt x="311" y="168"/>
                    <a:pt x="311" y="168"/>
                    <a:pt x="311" y="168"/>
                  </a:cubicBezTo>
                  <a:cubicBezTo>
                    <a:pt x="311" y="168"/>
                    <a:pt x="311" y="168"/>
                    <a:pt x="311" y="168"/>
                  </a:cubicBezTo>
                  <a:cubicBezTo>
                    <a:pt x="312" y="168"/>
                    <a:pt x="312" y="168"/>
                    <a:pt x="312" y="168"/>
                  </a:cubicBezTo>
                  <a:cubicBezTo>
                    <a:pt x="312" y="168"/>
                    <a:pt x="312" y="168"/>
                    <a:pt x="312" y="168"/>
                  </a:cubicBezTo>
                  <a:cubicBezTo>
                    <a:pt x="313" y="168"/>
                    <a:pt x="313" y="168"/>
                    <a:pt x="313" y="168"/>
                  </a:cubicBezTo>
                  <a:cubicBezTo>
                    <a:pt x="314" y="168"/>
                    <a:pt x="314" y="168"/>
                    <a:pt x="314" y="168"/>
                  </a:cubicBezTo>
                  <a:cubicBezTo>
                    <a:pt x="314" y="169"/>
                    <a:pt x="314" y="169"/>
                    <a:pt x="314" y="169"/>
                  </a:cubicBezTo>
                  <a:cubicBezTo>
                    <a:pt x="314" y="169"/>
                    <a:pt x="314" y="169"/>
                    <a:pt x="314" y="169"/>
                  </a:cubicBezTo>
                  <a:cubicBezTo>
                    <a:pt x="313" y="170"/>
                    <a:pt x="313" y="170"/>
                    <a:pt x="313" y="170"/>
                  </a:cubicBezTo>
                  <a:cubicBezTo>
                    <a:pt x="313" y="170"/>
                    <a:pt x="313" y="170"/>
                    <a:pt x="313" y="170"/>
                  </a:cubicBezTo>
                  <a:cubicBezTo>
                    <a:pt x="314" y="170"/>
                    <a:pt x="314" y="170"/>
                    <a:pt x="314" y="170"/>
                  </a:cubicBezTo>
                  <a:cubicBezTo>
                    <a:pt x="314" y="171"/>
                    <a:pt x="314" y="171"/>
                    <a:pt x="314" y="171"/>
                  </a:cubicBezTo>
                  <a:cubicBezTo>
                    <a:pt x="313" y="171"/>
                    <a:pt x="313" y="171"/>
                    <a:pt x="313" y="171"/>
                  </a:cubicBezTo>
                  <a:cubicBezTo>
                    <a:pt x="313" y="171"/>
                    <a:pt x="313" y="171"/>
                    <a:pt x="313" y="171"/>
                  </a:cubicBezTo>
                  <a:cubicBezTo>
                    <a:pt x="313" y="171"/>
                    <a:pt x="313" y="171"/>
                    <a:pt x="313" y="171"/>
                  </a:cubicBezTo>
                  <a:cubicBezTo>
                    <a:pt x="314" y="171"/>
                    <a:pt x="314" y="171"/>
                    <a:pt x="314" y="171"/>
                  </a:cubicBezTo>
                  <a:cubicBezTo>
                    <a:pt x="312" y="172"/>
                    <a:pt x="312" y="172"/>
                    <a:pt x="312" y="172"/>
                  </a:cubicBezTo>
                  <a:cubicBezTo>
                    <a:pt x="312" y="172"/>
                    <a:pt x="312" y="172"/>
                    <a:pt x="312" y="172"/>
                  </a:cubicBezTo>
                  <a:cubicBezTo>
                    <a:pt x="312" y="172"/>
                    <a:pt x="312" y="172"/>
                    <a:pt x="312" y="172"/>
                  </a:cubicBezTo>
                  <a:cubicBezTo>
                    <a:pt x="313" y="172"/>
                    <a:pt x="313" y="172"/>
                    <a:pt x="313" y="172"/>
                  </a:cubicBezTo>
                  <a:cubicBezTo>
                    <a:pt x="314" y="172"/>
                    <a:pt x="314" y="172"/>
                    <a:pt x="314" y="172"/>
                  </a:cubicBezTo>
                  <a:cubicBezTo>
                    <a:pt x="314" y="172"/>
                    <a:pt x="314" y="172"/>
                    <a:pt x="314" y="172"/>
                  </a:cubicBezTo>
                  <a:cubicBezTo>
                    <a:pt x="315" y="172"/>
                    <a:pt x="315" y="172"/>
                    <a:pt x="315" y="172"/>
                  </a:cubicBezTo>
                  <a:cubicBezTo>
                    <a:pt x="315" y="172"/>
                    <a:pt x="315" y="172"/>
                    <a:pt x="315" y="172"/>
                  </a:cubicBezTo>
                  <a:cubicBezTo>
                    <a:pt x="315" y="173"/>
                    <a:pt x="315" y="173"/>
                    <a:pt x="315" y="173"/>
                  </a:cubicBezTo>
                  <a:cubicBezTo>
                    <a:pt x="314" y="173"/>
                    <a:pt x="314" y="173"/>
                    <a:pt x="314" y="173"/>
                  </a:cubicBezTo>
                  <a:cubicBezTo>
                    <a:pt x="315" y="173"/>
                    <a:pt x="315" y="173"/>
                    <a:pt x="315" y="173"/>
                  </a:cubicBezTo>
                  <a:cubicBezTo>
                    <a:pt x="316" y="172"/>
                    <a:pt x="316" y="172"/>
                    <a:pt x="316" y="172"/>
                  </a:cubicBezTo>
                  <a:cubicBezTo>
                    <a:pt x="316" y="172"/>
                    <a:pt x="316" y="172"/>
                    <a:pt x="316" y="172"/>
                  </a:cubicBezTo>
                  <a:cubicBezTo>
                    <a:pt x="317" y="171"/>
                    <a:pt x="317" y="171"/>
                    <a:pt x="317" y="171"/>
                  </a:cubicBezTo>
                  <a:cubicBezTo>
                    <a:pt x="318" y="172"/>
                    <a:pt x="318" y="172"/>
                    <a:pt x="318" y="172"/>
                  </a:cubicBezTo>
                  <a:cubicBezTo>
                    <a:pt x="318" y="172"/>
                    <a:pt x="318" y="172"/>
                    <a:pt x="318" y="172"/>
                  </a:cubicBezTo>
                  <a:cubicBezTo>
                    <a:pt x="317" y="172"/>
                    <a:pt x="317" y="172"/>
                    <a:pt x="317" y="172"/>
                  </a:cubicBezTo>
                  <a:cubicBezTo>
                    <a:pt x="317" y="172"/>
                    <a:pt x="317" y="172"/>
                    <a:pt x="317" y="172"/>
                  </a:cubicBezTo>
                  <a:cubicBezTo>
                    <a:pt x="316" y="173"/>
                    <a:pt x="316" y="173"/>
                    <a:pt x="316" y="173"/>
                  </a:cubicBezTo>
                  <a:cubicBezTo>
                    <a:pt x="316" y="174"/>
                    <a:pt x="316" y="174"/>
                    <a:pt x="316" y="174"/>
                  </a:cubicBezTo>
                  <a:cubicBezTo>
                    <a:pt x="315" y="174"/>
                    <a:pt x="315" y="174"/>
                    <a:pt x="315" y="174"/>
                  </a:cubicBezTo>
                  <a:cubicBezTo>
                    <a:pt x="315" y="175"/>
                    <a:pt x="315" y="175"/>
                    <a:pt x="315" y="175"/>
                  </a:cubicBezTo>
                  <a:cubicBezTo>
                    <a:pt x="315" y="175"/>
                    <a:pt x="315" y="175"/>
                    <a:pt x="315" y="175"/>
                  </a:cubicBezTo>
                  <a:cubicBezTo>
                    <a:pt x="315" y="175"/>
                    <a:pt x="315" y="175"/>
                    <a:pt x="315" y="175"/>
                  </a:cubicBezTo>
                  <a:cubicBezTo>
                    <a:pt x="316" y="175"/>
                    <a:pt x="316" y="175"/>
                    <a:pt x="316" y="175"/>
                  </a:cubicBezTo>
                  <a:cubicBezTo>
                    <a:pt x="316" y="175"/>
                    <a:pt x="316" y="175"/>
                    <a:pt x="316" y="175"/>
                  </a:cubicBezTo>
                  <a:cubicBezTo>
                    <a:pt x="317" y="174"/>
                    <a:pt x="317" y="174"/>
                    <a:pt x="317" y="174"/>
                  </a:cubicBezTo>
                  <a:cubicBezTo>
                    <a:pt x="317" y="173"/>
                    <a:pt x="317" y="173"/>
                    <a:pt x="317" y="173"/>
                  </a:cubicBezTo>
                  <a:cubicBezTo>
                    <a:pt x="317" y="174"/>
                    <a:pt x="317" y="174"/>
                    <a:pt x="317" y="174"/>
                  </a:cubicBezTo>
                  <a:cubicBezTo>
                    <a:pt x="317" y="175"/>
                    <a:pt x="317" y="175"/>
                    <a:pt x="317" y="175"/>
                  </a:cubicBezTo>
                  <a:cubicBezTo>
                    <a:pt x="317" y="176"/>
                    <a:pt x="317" y="176"/>
                    <a:pt x="317" y="176"/>
                  </a:cubicBezTo>
                  <a:cubicBezTo>
                    <a:pt x="316" y="176"/>
                    <a:pt x="316" y="176"/>
                    <a:pt x="316" y="176"/>
                  </a:cubicBezTo>
                  <a:cubicBezTo>
                    <a:pt x="317" y="176"/>
                    <a:pt x="317" y="176"/>
                    <a:pt x="317" y="176"/>
                  </a:cubicBezTo>
                  <a:cubicBezTo>
                    <a:pt x="317" y="175"/>
                    <a:pt x="317" y="175"/>
                    <a:pt x="317" y="175"/>
                  </a:cubicBezTo>
                  <a:cubicBezTo>
                    <a:pt x="317" y="174"/>
                    <a:pt x="317" y="174"/>
                    <a:pt x="317" y="174"/>
                  </a:cubicBezTo>
                  <a:cubicBezTo>
                    <a:pt x="318" y="174"/>
                    <a:pt x="318" y="174"/>
                    <a:pt x="318" y="174"/>
                  </a:cubicBezTo>
                  <a:cubicBezTo>
                    <a:pt x="318" y="174"/>
                    <a:pt x="318" y="174"/>
                    <a:pt x="318" y="174"/>
                  </a:cubicBezTo>
                  <a:cubicBezTo>
                    <a:pt x="318" y="175"/>
                    <a:pt x="318" y="175"/>
                    <a:pt x="318" y="175"/>
                  </a:cubicBezTo>
                  <a:cubicBezTo>
                    <a:pt x="319" y="176"/>
                    <a:pt x="319" y="176"/>
                    <a:pt x="319" y="176"/>
                  </a:cubicBezTo>
                  <a:cubicBezTo>
                    <a:pt x="319" y="176"/>
                    <a:pt x="319" y="176"/>
                    <a:pt x="319" y="176"/>
                  </a:cubicBezTo>
                  <a:cubicBezTo>
                    <a:pt x="319" y="175"/>
                    <a:pt x="319" y="175"/>
                    <a:pt x="319" y="175"/>
                  </a:cubicBezTo>
                  <a:cubicBezTo>
                    <a:pt x="319" y="174"/>
                    <a:pt x="319" y="174"/>
                    <a:pt x="319" y="174"/>
                  </a:cubicBezTo>
                  <a:cubicBezTo>
                    <a:pt x="320" y="174"/>
                    <a:pt x="320" y="174"/>
                    <a:pt x="320" y="174"/>
                  </a:cubicBezTo>
                  <a:cubicBezTo>
                    <a:pt x="320" y="174"/>
                    <a:pt x="320" y="174"/>
                    <a:pt x="320" y="174"/>
                  </a:cubicBezTo>
                  <a:cubicBezTo>
                    <a:pt x="320" y="175"/>
                    <a:pt x="320" y="175"/>
                    <a:pt x="320" y="175"/>
                  </a:cubicBezTo>
                  <a:cubicBezTo>
                    <a:pt x="320" y="175"/>
                    <a:pt x="320" y="175"/>
                    <a:pt x="320" y="175"/>
                  </a:cubicBezTo>
                  <a:cubicBezTo>
                    <a:pt x="321" y="175"/>
                    <a:pt x="321" y="175"/>
                    <a:pt x="321" y="175"/>
                  </a:cubicBezTo>
                  <a:cubicBezTo>
                    <a:pt x="321" y="175"/>
                    <a:pt x="321" y="175"/>
                    <a:pt x="321" y="175"/>
                  </a:cubicBezTo>
                  <a:cubicBezTo>
                    <a:pt x="321" y="176"/>
                    <a:pt x="321" y="176"/>
                    <a:pt x="321" y="176"/>
                  </a:cubicBezTo>
                  <a:cubicBezTo>
                    <a:pt x="322" y="176"/>
                    <a:pt x="322" y="176"/>
                    <a:pt x="322" y="176"/>
                  </a:cubicBezTo>
                  <a:cubicBezTo>
                    <a:pt x="322" y="176"/>
                    <a:pt x="322" y="176"/>
                    <a:pt x="322" y="176"/>
                  </a:cubicBezTo>
                  <a:cubicBezTo>
                    <a:pt x="322" y="177"/>
                    <a:pt x="322" y="177"/>
                    <a:pt x="322" y="177"/>
                  </a:cubicBezTo>
                  <a:cubicBezTo>
                    <a:pt x="323" y="177"/>
                    <a:pt x="323" y="177"/>
                    <a:pt x="323" y="177"/>
                  </a:cubicBezTo>
                  <a:cubicBezTo>
                    <a:pt x="323" y="178"/>
                    <a:pt x="323" y="178"/>
                    <a:pt x="323" y="178"/>
                  </a:cubicBezTo>
                  <a:cubicBezTo>
                    <a:pt x="323" y="178"/>
                    <a:pt x="323" y="178"/>
                    <a:pt x="323" y="178"/>
                  </a:cubicBezTo>
                  <a:cubicBezTo>
                    <a:pt x="322" y="178"/>
                    <a:pt x="322" y="178"/>
                    <a:pt x="322" y="178"/>
                  </a:cubicBezTo>
                  <a:cubicBezTo>
                    <a:pt x="321" y="178"/>
                    <a:pt x="321" y="178"/>
                    <a:pt x="321" y="178"/>
                  </a:cubicBezTo>
                  <a:cubicBezTo>
                    <a:pt x="321" y="178"/>
                    <a:pt x="321" y="178"/>
                    <a:pt x="321" y="178"/>
                  </a:cubicBezTo>
                  <a:cubicBezTo>
                    <a:pt x="321" y="177"/>
                    <a:pt x="321" y="177"/>
                    <a:pt x="321" y="177"/>
                  </a:cubicBezTo>
                  <a:cubicBezTo>
                    <a:pt x="320" y="177"/>
                    <a:pt x="320" y="177"/>
                    <a:pt x="320" y="177"/>
                  </a:cubicBezTo>
                  <a:cubicBezTo>
                    <a:pt x="320" y="177"/>
                    <a:pt x="320" y="177"/>
                    <a:pt x="320" y="177"/>
                  </a:cubicBezTo>
                  <a:cubicBezTo>
                    <a:pt x="320" y="177"/>
                    <a:pt x="320" y="177"/>
                    <a:pt x="320" y="177"/>
                  </a:cubicBezTo>
                  <a:cubicBezTo>
                    <a:pt x="319" y="178"/>
                    <a:pt x="319" y="178"/>
                    <a:pt x="319" y="178"/>
                  </a:cubicBezTo>
                  <a:cubicBezTo>
                    <a:pt x="320" y="177"/>
                    <a:pt x="320" y="177"/>
                    <a:pt x="320" y="177"/>
                  </a:cubicBezTo>
                  <a:cubicBezTo>
                    <a:pt x="320" y="177"/>
                    <a:pt x="320" y="177"/>
                    <a:pt x="320" y="177"/>
                  </a:cubicBezTo>
                  <a:cubicBezTo>
                    <a:pt x="321" y="178"/>
                    <a:pt x="321" y="178"/>
                    <a:pt x="321" y="178"/>
                  </a:cubicBezTo>
                  <a:cubicBezTo>
                    <a:pt x="320" y="178"/>
                    <a:pt x="320" y="178"/>
                    <a:pt x="320" y="178"/>
                  </a:cubicBezTo>
                  <a:cubicBezTo>
                    <a:pt x="321" y="178"/>
                    <a:pt x="321" y="178"/>
                    <a:pt x="321" y="178"/>
                  </a:cubicBezTo>
                  <a:cubicBezTo>
                    <a:pt x="321" y="179"/>
                    <a:pt x="321" y="179"/>
                    <a:pt x="321" y="179"/>
                  </a:cubicBezTo>
                  <a:cubicBezTo>
                    <a:pt x="321" y="179"/>
                    <a:pt x="321" y="179"/>
                    <a:pt x="321" y="179"/>
                  </a:cubicBezTo>
                  <a:cubicBezTo>
                    <a:pt x="320" y="179"/>
                    <a:pt x="320" y="179"/>
                    <a:pt x="320" y="179"/>
                  </a:cubicBezTo>
                  <a:cubicBezTo>
                    <a:pt x="319" y="179"/>
                    <a:pt x="319" y="179"/>
                    <a:pt x="319" y="179"/>
                  </a:cubicBezTo>
                  <a:cubicBezTo>
                    <a:pt x="320" y="179"/>
                    <a:pt x="320" y="179"/>
                    <a:pt x="320" y="179"/>
                  </a:cubicBezTo>
                  <a:cubicBezTo>
                    <a:pt x="321" y="179"/>
                    <a:pt x="321" y="179"/>
                    <a:pt x="321" y="179"/>
                  </a:cubicBezTo>
                  <a:cubicBezTo>
                    <a:pt x="321" y="179"/>
                    <a:pt x="321" y="179"/>
                    <a:pt x="321" y="179"/>
                  </a:cubicBezTo>
                  <a:cubicBezTo>
                    <a:pt x="321" y="179"/>
                    <a:pt x="321" y="179"/>
                    <a:pt x="321" y="179"/>
                  </a:cubicBezTo>
                  <a:cubicBezTo>
                    <a:pt x="321" y="180"/>
                    <a:pt x="321" y="180"/>
                    <a:pt x="321" y="180"/>
                  </a:cubicBezTo>
                  <a:cubicBezTo>
                    <a:pt x="320" y="180"/>
                    <a:pt x="320" y="180"/>
                    <a:pt x="320" y="180"/>
                  </a:cubicBezTo>
                  <a:cubicBezTo>
                    <a:pt x="320" y="180"/>
                    <a:pt x="320" y="180"/>
                    <a:pt x="320" y="180"/>
                  </a:cubicBezTo>
                  <a:cubicBezTo>
                    <a:pt x="319" y="180"/>
                    <a:pt x="319" y="180"/>
                    <a:pt x="319" y="180"/>
                  </a:cubicBezTo>
                  <a:cubicBezTo>
                    <a:pt x="318" y="180"/>
                    <a:pt x="318" y="180"/>
                    <a:pt x="318" y="180"/>
                  </a:cubicBezTo>
                  <a:cubicBezTo>
                    <a:pt x="318" y="179"/>
                    <a:pt x="318" y="179"/>
                    <a:pt x="318" y="179"/>
                  </a:cubicBezTo>
                  <a:cubicBezTo>
                    <a:pt x="318" y="179"/>
                    <a:pt x="318" y="179"/>
                    <a:pt x="318" y="179"/>
                  </a:cubicBezTo>
                  <a:cubicBezTo>
                    <a:pt x="318" y="178"/>
                    <a:pt x="318" y="178"/>
                    <a:pt x="318" y="178"/>
                  </a:cubicBezTo>
                  <a:cubicBezTo>
                    <a:pt x="317" y="178"/>
                    <a:pt x="317" y="178"/>
                    <a:pt x="317" y="178"/>
                  </a:cubicBezTo>
                  <a:cubicBezTo>
                    <a:pt x="317" y="178"/>
                    <a:pt x="317" y="178"/>
                    <a:pt x="317" y="178"/>
                  </a:cubicBezTo>
                  <a:cubicBezTo>
                    <a:pt x="317" y="179"/>
                    <a:pt x="317" y="179"/>
                    <a:pt x="317" y="179"/>
                  </a:cubicBezTo>
                  <a:cubicBezTo>
                    <a:pt x="317" y="179"/>
                    <a:pt x="317" y="179"/>
                    <a:pt x="317" y="179"/>
                  </a:cubicBezTo>
                  <a:cubicBezTo>
                    <a:pt x="318" y="180"/>
                    <a:pt x="318" y="180"/>
                    <a:pt x="318" y="180"/>
                  </a:cubicBezTo>
                  <a:cubicBezTo>
                    <a:pt x="318" y="180"/>
                    <a:pt x="318" y="180"/>
                    <a:pt x="318" y="180"/>
                  </a:cubicBezTo>
                  <a:cubicBezTo>
                    <a:pt x="317" y="180"/>
                    <a:pt x="317" y="180"/>
                    <a:pt x="317" y="180"/>
                  </a:cubicBezTo>
                  <a:cubicBezTo>
                    <a:pt x="316" y="180"/>
                    <a:pt x="316" y="180"/>
                    <a:pt x="316" y="180"/>
                  </a:cubicBezTo>
                  <a:cubicBezTo>
                    <a:pt x="316" y="179"/>
                    <a:pt x="316" y="179"/>
                    <a:pt x="316" y="179"/>
                  </a:cubicBezTo>
                  <a:cubicBezTo>
                    <a:pt x="316" y="180"/>
                    <a:pt x="316" y="180"/>
                    <a:pt x="316" y="180"/>
                  </a:cubicBezTo>
                  <a:cubicBezTo>
                    <a:pt x="316" y="180"/>
                    <a:pt x="316" y="180"/>
                    <a:pt x="316" y="180"/>
                  </a:cubicBezTo>
                  <a:cubicBezTo>
                    <a:pt x="317" y="180"/>
                    <a:pt x="317" y="180"/>
                    <a:pt x="317" y="180"/>
                  </a:cubicBezTo>
                  <a:cubicBezTo>
                    <a:pt x="318" y="181"/>
                    <a:pt x="318" y="181"/>
                    <a:pt x="318" y="181"/>
                  </a:cubicBezTo>
                  <a:cubicBezTo>
                    <a:pt x="318" y="181"/>
                    <a:pt x="318" y="181"/>
                    <a:pt x="318" y="181"/>
                  </a:cubicBezTo>
                  <a:cubicBezTo>
                    <a:pt x="318" y="181"/>
                    <a:pt x="318" y="181"/>
                    <a:pt x="318" y="181"/>
                  </a:cubicBezTo>
                  <a:cubicBezTo>
                    <a:pt x="318" y="182"/>
                    <a:pt x="318" y="182"/>
                    <a:pt x="318" y="182"/>
                  </a:cubicBezTo>
                  <a:cubicBezTo>
                    <a:pt x="317" y="182"/>
                    <a:pt x="317" y="182"/>
                    <a:pt x="317" y="182"/>
                  </a:cubicBezTo>
                  <a:cubicBezTo>
                    <a:pt x="317" y="181"/>
                    <a:pt x="317" y="181"/>
                    <a:pt x="317" y="181"/>
                  </a:cubicBezTo>
                  <a:cubicBezTo>
                    <a:pt x="316" y="181"/>
                    <a:pt x="316" y="181"/>
                    <a:pt x="316" y="181"/>
                  </a:cubicBezTo>
                  <a:cubicBezTo>
                    <a:pt x="315" y="181"/>
                    <a:pt x="315" y="181"/>
                    <a:pt x="315" y="181"/>
                  </a:cubicBezTo>
                  <a:cubicBezTo>
                    <a:pt x="315" y="181"/>
                    <a:pt x="315" y="181"/>
                    <a:pt x="315" y="181"/>
                  </a:cubicBezTo>
                  <a:cubicBezTo>
                    <a:pt x="315" y="181"/>
                    <a:pt x="315" y="181"/>
                    <a:pt x="315" y="181"/>
                  </a:cubicBezTo>
                  <a:cubicBezTo>
                    <a:pt x="316" y="181"/>
                    <a:pt x="316" y="181"/>
                    <a:pt x="316" y="181"/>
                  </a:cubicBezTo>
                  <a:cubicBezTo>
                    <a:pt x="317" y="182"/>
                    <a:pt x="317" y="182"/>
                    <a:pt x="317" y="182"/>
                  </a:cubicBezTo>
                  <a:cubicBezTo>
                    <a:pt x="317" y="183"/>
                    <a:pt x="317" y="183"/>
                    <a:pt x="317" y="183"/>
                  </a:cubicBezTo>
                  <a:cubicBezTo>
                    <a:pt x="316" y="183"/>
                    <a:pt x="316" y="183"/>
                    <a:pt x="316" y="183"/>
                  </a:cubicBezTo>
                  <a:cubicBezTo>
                    <a:pt x="316" y="183"/>
                    <a:pt x="316" y="183"/>
                    <a:pt x="316" y="183"/>
                  </a:cubicBezTo>
                  <a:cubicBezTo>
                    <a:pt x="316" y="183"/>
                    <a:pt x="316" y="183"/>
                    <a:pt x="316" y="183"/>
                  </a:cubicBezTo>
                  <a:cubicBezTo>
                    <a:pt x="315" y="182"/>
                    <a:pt x="315" y="182"/>
                    <a:pt x="315" y="182"/>
                  </a:cubicBezTo>
                  <a:cubicBezTo>
                    <a:pt x="315" y="182"/>
                    <a:pt x="315" y="182"/>
                    <a:pt x="315" y="182"/>
                  </a:cubicBezTo>
                  <a:cubicBezTo>
                    <a:pt x="315" y="182"/>
                    <a:pt x="315" y="182"/>
                    <a:pt x="315" y="182"/>
                  </a:cubicBezTo>
                  <a:cubicBezTo>
                    <a:pt x="315" y="183"/>
                    <a:pt x="315" y="183"/>
                    <a:pt x="315" y="183"/>
                  </a:cubicBezTo>
                  <a:cubicBezTo>
                    <a:pt x="315" y="183"/>
                    <a:pt x="315" y="183"/>
                    <a:pt x="315" y="183"/>
                  </a:cubicBezTo>
                  <a:cubicBezTo>
                    <a:pt x="315" y="184"/>
                    <a:pt x="315" y="184"/>
                    <a:pt x="315" y="184"/>
                  </a:cubicBezTo>
                  <a:cubicBezTo>
                    <a:pt x="315" y="184"/>
                    <a:pt x="315" y="184"/>
                    <a:pt x="315" y="184"/>
                  </a:cubicBezTo>
                  <a:cubicBezTo>
                    <a:pt x="314" y="184"/>
                    <a:pt x="314" y="184"/>
                    <a:pt x="314" y="184"/>
                  </a:cubicBezTo>
                  <a:cubicBezTo>
                    <a:pt x="314" y="184"/>
                    <a:pt x="314" y="184"/>
                    <a:pt x="314" y="184"/>
                  </a:cubicBezTo>
                  <a:cubicBezTo>
                    <a:pt x="314" y="184"/>
                    <a:pt x="314" y="184"/>
                    <a:pt x="314" y="184"/>
                  </a:cubicBezTo>
                  <a:cubicBezTo>
                    <a:pt x="314" y="184"/>
                    <a:pt x="314" y="184"/>
                    <a:pt x="314" y="184"/>
                  </a:cubicBezTo>
                  <a:cubicBezTo>
                    <a:pt x="314" y="184"/>
                    <a:pt x="314" y="184"/>
                    <a:pt x="314" y="184"/>
                  </a:cubicBezTo>
                  <a:cubicBezTo>
                    <a:pt x="313" y="184"/>
                    <a:pt x="313" y="184"/>
                    <a:pt x="313" y="184"/>
                  </a:cubicBezTo>
                  <a:cubicBezTo>
                    <a:pt x="313" y="184"/>
                    <a:pt x="313" y="184"/>
                    <a:pt x="313" y="184"/>
                  </a:cubicBezTo>
                  <a:cubicBezTo>
                    <a:pt x="313" y="184"/>
                    <a:pt x="313" y="184"/>
                    <a:pt x="313" y="184"/>
                  </a:cubicBezTo>
                  <a:cubicBezTo>
                    <a:pt x="313" y="183"/>
                    <a:pt x="313" y="183"/>
                    <a:pt x="313" y="183"/>
                  </a:cubicBezTo>
                  <a:cubicBezTo>
                    <a:pt x="312" y="182"/>
                    <a:pt x="312" y="182"/>
                    <a:pt x="312" y="182"/>
                  </a:cubicBezTo>
                  <a:cubicBezTo>
                    <a:pt x="312" y="182"/>
                    <a:pt x="312" y="182"/>
                    <a:pt x="312" y="182"/>
                  </a:cubicBezTo>
                  <a:cubicBezTo>
                    <a:pt x="312" y="182"/>
                    <a:pt x="312" y="182"/>
                    <a:pt x="312" y="182"/>
                  </a:cubicBezTo>
                  <a:cubicBezTo>
                    <a:pt x="312" y="184"/>
                    <a:pt x="312" y="184"/>
                    <a:pt x="312" y="184"/>
                  </a:cubicBezTo>
                  <a:cubicBezTo>
                    <a:pt x="312" y="184"/>
                    <a:pt x="312" y="184"/>
                    <a:pt x="312" y="184"/>
                  </a:cubicBezTo>
                  <a:cubicBezTo>
                    <a:pt x="311" y="184"/>
                    <a:pt x="311" y="184"/>
                    <a:pt x="311" y="184"/>
                  </a:cubicBezTo>
                  <a:cubicBezTo>
                    <a:pt x="311" y="184"/>
                    <a:pt x="311" y="184"/>
                    <a:pt x="311" y="184"/>
                  </a:cubicBezTo>
                  <a:cubicBezTo>
                    <a:pt x="312" y="184"/>
                    <a:pt x="312" y="184"/>
                    <a:pt x="312" y="184"/>
                  </a:cubicBezTo>
                  <a:cubicBezTo>
                    <a:pt x="312" y="184"/>
                    <a:pt x="312" y="184"/>
                    <a:pt x="312" y="184"/>
                  </a:cubicBezTo>
                  <a:cubicBezTo>
                    <a:pt x="312" y="185"/>
                    <a:pt x="312" y="185"/>
                    <a:pt x="312" y="185"/>
                  </a:cubicBezTo>
                  <a:cubicBezTo>
                    <a:pt x="311" y="185"/>
                    <a:pt x="311" y="185"/>
                    <a:pt x="311" y="185"/>
                  </a:cubicBezTo>
                  <a:cubicBezTo>
                    <a:pt x="311" y="185"/>
                    <a:pt x="311" y="185"/>
                    <a:pt x="311" y="185"/>
                  </a:cubicBezTo>
                  <a:cubicBezTo>
                    <a:pt x="311" y="185"/>
                    <a:pt x="311" y="185"/>
                    <a:pt x="311" y="185"/>
                  </a:cubicBezTo>
                  <a:cubicBezTo>
                    <a:pt x="311" y="185"/>
                    <a:pt x="311" y="185"/>
                    <a:pt x="311" y="185"/>
                  </a:cubicBezTo>
                  <a:cubicBezTo>
                    <a:pt x="312" y="185"/>
                    <a:pt x="312" y="185"/>
                    <a:pt x="312" y="185"/>
                  </a:cubicBezTo>
                  <a:cubicBezTo>
                    <a:pt x="312" y="186"/>
                    <a:pt x="312" y="186"/>
                    <a:pt x="312" y="186"/>
                  </a:cubicBezTo>
                  <a:cubicBezTo>
                    <a:pt x="312" y="186"/>
                    <a:pt x="312" y="186"/>
                    <a:pt x="312" y="186"/>
                  </a:cubicBezTo>
                  <a:cubicBezTo>
                    <a:pt x="311" y="186"/>
                    <a:pt x="311" y="186"/>
                    <a:pt x="311" y="186"/>
                  </a:cubicBezTo>
                  <a:cubicBezTo>
                    <a:pt x="311" y="186"/>
                    <a:pt x="311" y="186"/>
                    <a:pt x="311" y="186"/>
                  </a:cubicBezTo>
                  <a:cubicBezTo>
                    <a:pt x="311" y="187"/>
                    <a:pt x="311" y="187"/>
                    <a:pt x="311" y="187"/>
                  </a:cubicBezTo>
                  <a:cubicBezTo>
                    <a:pt x="311" y="187"/>
                    <a:pt x="311" y="187"/>
                    <a:pt x="311" y="187"/>
                  </a:cubicBezTo>
                  <a:cubicBezTo>
                    <a:pt x="311" y="187"/>
                    <a:pt x="311" y="187"/>
                    <a:pt x="311" y="187"/>
                  </a:cubicBezTo>
                  <a:cubicBezTo>
                    <a:pt x="311" y="187"/>
                    <a:pt x="311" y="187"/>
                    <a:pt x="311" y="187"/>
                  </a:cubicBezTo>
                  <a:cubicBezTo>
                    <a:pt x="311" y="187"/>
                    <a:pt x="311" y="187"/>
                    <a:pt x="311" y="187"/>
                  </a:cubicBezTo>
                  <a:cubicBezTo>
                    <a:pt x="311" y="188"/>
                    <a:pt x="311" y="188"/>
                    <a:pt x="311" y="188"/>
                  </a:cubicBezTo>
                  <a:cubicBezTo>
                    <a:pt x="311" y="188"/>
                    <a:pt x="311" y="188"/>
                    <a:pt x="311" y="188"/>
                  </a:cubicBezTo>
                  <a:cubicBezTo>
                    <a:pt x="311" y="189"/>
                    <a:pt x="311" y="189"/>
                    <a:pt x="311"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09" y="188"/>
                    <a:pt x="309" y="188"/>
                    <a:pt x="309" y="188"/>
                  </a:cubicBezTo>
                  <a:cubicBezTo>
                    <a:pt x="309" y="188"/>
                    <a:pt x="309" y="188"/>
                    <a:pt x="309" y="188"/>
                  </a:cubicBezTo>
                  <a:cubicBezTo>
                    <a:pt x="309" y="188"/>
                    <a:pt x="309" y="188"/>
                    <a:pt x="309" y="188"/>
                  </a:cubicBezTo>
                  <a:cubicBezTo>
                    <a:pt x="309" y="187"/>
                    <a:pt x="309" y="187"/>
                    <a:pt x="309" y="187"/>
                  </a:cubicBezTo>
                  <a:cubicBezTo>
                    <a:pt x="309" y="187"/>
                    <a:pt x="309" y="187"/>
                    <a:pt x="309" y="187"/>
                  </a:cubicBezTo>
                  <a:cubicBezTo>
                    <a:pt x="308" y="188"/>
                    <a:pt x="308" y="188"/>
                    <a:pt x="308" y="188"/>
                  </a:cubicBezTo>
                  <a:cubicBezTo>
                    <a:pt x="308" y="188"/>
                    <a:pt x="308" y="188"/>
                    <a:pt x="308" y="188"/>
                  </a:cubicBezTo>
                  <a:cubicBezTo>
                    <a:pt x="308" y="188"/>
                    <a:pt x="308" y="188"/>
                    <a:pt x="308" y="188"/>
                  </a:cubicBezTo>
                  <a:cubicBezTo>
                    <a:pt x="308" y="188"/>
                    <a:pt x="308" y="188"/>
                    <a:pt x="308" y="188"/>
                  </a:cubicBezTo>
                  <a:cubicBezTo>
                    <a:pt x="308" y="187"/>
                    <a:pt x="308" y="187"/>
                    <a:pt x="308" y="187"/>
                  </a:cubicBezTo>
                  <a:cubicBezTo>
                    <a:pt x="308" y="187"/>
                    <a:pt x="308" y="187"/>
                    <a:pt x="308" y="187"/>
                  </a:cubicBezTo>
                  <a:cubicBezTo>
                    <a:pt x="308" y="187"/>
                    <a:pt x="308" y="187"/>
                    <a:pt x="308" y="187"/>
                  </a:cubicBezTo>
                  <a:cubicBezTo>
                    <a:pt x="308" y="186"/>
                    <a:pt x="308" y="186"/>
                    <a:pt x="308" y="186"/>
                  </a:cubicBezTo>
                  <a:cubicBezTo>
                    <a:pt x="308" y="186"/>
                    <a:pt x="308" y="186"/>
                    <a:pt x="308" y="186"/>
                  </a:cubicBezTo>
                  <a:cubicBezTo>
                    <a:pt x="308" y="186"/>
                    <a:pt x="308" y="186"/>
                    <a:pt x="308" y="186"/>
                  </a:cubicBezTo>
                  <a:cubicBezTo>
                    <a:pt x="308" y="186"/>
                    <a:pt x="308" y="186"/>
                    <a:pt x="308" y="186"/>
                  </a:cubicBezTo>
                  <a:cubicBezTo>
                    <a:pt x="307" y="186"/>
                    <a:pt x="307" y="186"/>
                    <a:pt x="307" y="186"/>
                  </a:cubicBezTo>
                  <a:cubicBezTo>
                    <a:pt x="307" y="187"/>
                    <a:pt x="307" y="187"/>
                    <a:pt x="307" y="187"/>
                  </a:cubicBezTo>
                  <a:cubicBezTo>
                    <a:pt x="307" y="187"/>
                    <a:pt x="307" y="187"/>
                    <a:pt x="307" y="187"/>
                  </a:cubicBezTo>
                  <a:cubicBezTo>
                    <a:pt x="306" y="187"/>
                    <a:pt x="306" y="187"/>
                    <a:pt x="306" y="187"/>
                  </a:cubicBezTo>
                  <a:cubicBezTo>
                    <a:pt x="306" y="187"/>
                    <a:pt x="306" y="187"/>
                    <a:pt x="306" y="187"/>
                  </a:cubicBezTo>
                  <a:cubicBezTo>
                    <a:pt x="306" y="186"/>
                    <a:pt x="306" y="186"/>
                    <a:pt x="306" y="186"/>
                  </a:cubicBezTo>
                  <a:cubicBezTo>
                    <a:pt x="306" y="186"/>
                    <a:pt x="306" y="186"/>
                    <a:pt x="306" y="186"/>
                  </a:cubicBezTo>
                  <a:cubicBezTo>
                    <a:pt x="306" y="185"/>
                    <a:pt x="306" y="185"/>
                    <a:pt x="306" y="185"/>
                  </a:cubicBezTo>
                  <a:cubicBezTo>
                    <a:pt x="307" y="185"/>
                    <a:pt x="307" y="185"/>
                    <a:pt x="307" y="185"/>
                  </a:cubicBezTo>
                  <a:cubicBezTo>
                    <a:pt x="307" y="185"/>
                    <a:pt x="307" y="185"/>
                    <a:pt x="307" y="185"/>
                  </a:cubicBezTo>
                  <a:cubicBezTo>
                    <a:pt x="307" y="185"/>
                    <a:pt x="307" y="185"/>
                    <a:pt x="307" y="185"/>
                  </a:cubicBezTo>
                  <a:cubicBezTo>
                    <a:pt x="307" y="185"/>
                    <a:pt x="307" y="185"/>
                    <a:pt x="307" y="185"/>
                  </a:cubicBezTo>
                  <a:cubicBezTo>
                    <a:pt x="307" y="185"/>
                    <a:pt x="307" y="185"/>
                    <a:pt x="307" y="185"/>
                  </a:cubicBezTo>
                  <a:cubicBezTo>
                    <a:pt x="306" y="185"/>
                    <a:pt x="306" y="185"/>
                    <a:pt x="306" y="185"/>
                  </a:cubicBezTo>
                  <a:cubicBezTo>
                    <a:pt x="306" y="185"/>
                    <a:pt x="306" y="185"/>
                    <a:pt x="306" y="185"/>
                  </a:cubicBezTo>
                  <a:cubicBezTo>
                    <a:pt x="305" y="184"/>
                    <a:pt x="305" y="184"/>
                    <a:pt x="305" y="184"/>
                  </a:cubicBezTo>
                  <a:cubicBezTo>
                    <a:pt x="306" y="184"/>
                    <a:pt x="306" y="184"/>
                    <a:pt x="306" y="184"/>
                  </a:cubicBezTo>
                  <a:cubicBezTo>
                    <a:pt x="306" y="184"/>
                    <a:pt x="306" y="184"/>
                    <a:pt x="306" y="184"/>
                  </a:cubicBezTo>
                  <a:cubicBezTo>
                    <a:pt x="307" y="183"/>
                    <a:pt x="307" y="183"/>
                    <a:pt x="307" y="183"/>
                  </a:cubicBezTo>
                  <a:cubicBezTo>
                    <a:pt x="306" y="183"/>
                    <a:pt x="306" y="183"/>
                    <a:pt x="306" y="183"/>
                  </a:cubicBezTo>
                  <a:cubicBezTo>
                    <a:pt x="306" y="183"/>
                    <a:pt x="306" y="183"/>
                    <a:pt x="306" y="183"/>
                  </a:cubicBezTo>
                  <a:cubicBezTo>
                    <a:pt x="306" y="183"/>
                    <a:pt x="306" y="183"/>
                    <a:pt x="306" y="183"/>
                  </a:cubicBezTo>
                  <a:cubicBezTo>
                    <a:pt x="305" y="183"/>
                    <a:pt x="305" y="183"/>
                    <a:pt x="305" y="183"/>
                  </a:cubicBezTo>
                  <a:cubicBezTo>
                    <a:pt x="306" y="183"/>
                    <a:pt x="306" y="183"/>
                    <a:pt x="306" y="183"/>
                  </a:cubicBezTo>
                  <a:cubicBezTo>
                    <a:pt x="306" y="182"/>
                    <a:pt x="306" y="182"/>
                    <a:pt x="306" y="182"/>
                  </a:cubicBezTo>
                  <a:cubicBezTo>
                    <a:pt x="307" y="182"/>
                    <a:pt x="307" y="182"/>
                    <a:pt x="307" y="182"/>
                  </a:cubicBezTo>
                  <a:cubicBezTo>
                    <a:pt x="307" y="182"/>
                    <a:pt x="307" y="182"/>
                    <a:pt x="307" y="182"/>
                  </a:cubicBezTo>
                  <a:cubicBezTo>
                    <a:pt x="306" y="182"/>
                    <a:pt x="306" y="182"/>
                    <a:pt x="306" y="182"/>
                  </a:cubicBezTo>
                  <a:cubicBezTo>
                    <a:pt x="305" y="182"/>
                    <a:pt x="305" y="182"/>
                    <a:pt x="305" y="182"/>
                  </a:cubicBezTo>
                  <a:cubicBezTo>
                    <a:pt x="305" y="182"/>
                    <a:pt x="305" y="182"/>
                    <a:pt x="305" y="182"/>
                  </a:cubicBezTo>
                  <a:cubicBezTo>
                    <a:pt x="305" y="182"/>
                    <a:pt x="305" y="182"/>
                    <a:pt x="305" y="182"/>
                  </a:cubicBezTo>
                  <a:cubicBezTo>
                    <a:pt x="306" y="181"/>
                    <a:pt x="306" y="181"/>
                    <a:pt x="306" y="181"/>
                  </a:cubicBezTo>
                  <a:cubicBezTo>
                    <a:pt x="306" y="181"/>
                    <a:pt x="306" y="181"/>
                    <a:pt x="306" y="181"/>
                  </a:cubicBezTo>
                  <a:cubicBezTo>
                    <a:pt x="307" y="181"/>
                    <a:pt x="307" y="181"/>
                    <a:pt x="307" y="181"/>
                  </a:cubicBezTo>
                  <a:cubicBezTo>
                    <a:pt x="308" y="180"/>
                    <a:pt x="308" y="180"/>
                    <a:pt x="308" y="180"/>
                  </a:cubicBezTo>
                  <a:cubicBezTo>
                    <a:pt x="308" y="180"/>
                    <a:pt x="308" y="180"/>
                    <a:pt x="308" y="180"/>
                  </a:cubicBezTo>
                  <a:cubicBezTo>
                    <a:pt x="309" y="179"/>
                    <a:pt x="309" y="179"/>
                    <a:pt x="309" y="179"/>
                  </a:cubicBezTo>
                  <a:cubicBezTo>
                    <a:pt x="309" y="179"/>
                    <a:pt x="309" y="179"/>
                    <a:pt x="309" y="179"/>
                  </a:cubicBezTo>
                  <a:cubicBezTo>
                    <a:pt x="310" y="178"/>
                    <a:pt x="310" y="178"/>
                    <a:pt x="310" y="178"/>
                  </a:cubicBezTo>
                  <a:cubicBezTo>
                    <a:pt x="310" y="178"/>
                    <a:pt x="310" y="178"/>
                    <a:pt x="310" y="178"/>
                  </a:cubicBezTo>
                  <a:cubicBezTo>
                    <a:pt x="309" y="178"/>
                    <a:pt x="309" y="178"/>
                    <a:pt x="309" y="178"/>
                  </a:cubicBezTo>
                  <a:cubicBezTo>
                    <a:pt x="309" y="179"/>
                    <a:pt x="309" y="179"/>
                    <a:pt x="309" y="179"/>
                  </a:cubicBezTo>
                  <a:cubicBezTo>
                    <a:pt x="308" y="179"/>
                    <a:pt x="308" y="179"/>
                    <a:pt x="308" y="179"/>
                  </a:cubicBezTo>
                  <a:cubicBezTo>
                    <a:pt x="308" y="180"/>
                    <a:pt x="308" y="180"/>
                    <a:pt x="308" y="180"/>
                  </a:cubicBezTo>
                  <a:cubicBezTo>
                    <a:pt x="307" y="180"/>
                    <a:pt x="307" y="180"/>
                    <a:pt x="307" y="180"/>
                  </a:cubicBezTo>
                  <a:cubicBezTo>
                    <a:pt x="306" y="180"/>
                    <a:pt x="306" y="180"/>
                    <a:pt x="306" y="180"/>
                  </a:cubicBezTo>
                  <a:cubicBezTo>
                    <a:pt x="305" y="181"/>
                    <a:pt x="305" y="181"/>
                    <a:pt x="305" y="181"/>
                  </a:cubicBezTo>
                  <a:cubicBezTo>
                    <a:pt x="304" y="181"/>
                    <a:pt x="304" y="181"/>
                    <a:pt x="304" y="181"/>
                  </a:cubicBezTo>
                  <a:cubicBezTo>
                    <a:pt x="304" y="181"/>
                    <a:pt x="304" y="181"/>
                    <a:pt x="304" y="181"/>
                  </a:cubicBezTo>
                  <a:cubicBezTo>
                    <a:pt x="304" y="180"/>
                    <a:pt x="304" y="180"/>
                    <a:pt x="304" y="180"/>
                  </a:cubicBezTo>
                  <a:cubicBezTo>
                    <a:pt x="305" y="179"/>
                    <a:pt x="305" y="179"/>
                    <a:pt x="305" y="179"/>
                  </a:cubicBezTo>
                  <a:cubicBezTo>
                    <a:pt x="306" y="179"/>
                    <a:pt x="306" y="179"/>
                    <a:pt x="306" y="179"/>
                  </a:cubicBezTo>
                  <a:cubicBezTo>
                    <a:pt x="306" y="178"/>
                    <a:pt x="306" y="178"/>
                    <a:pt x="306" y="178"/>
                  </a:cubicBezTo>
                  <a:cubicBezTo>
                    <a:pt x="306" y="178"/>
                    <a:pt x="306" y="178"/>
                    <a:pt x="306" y="178"/>
                  </a:cubicBezTo>
                  <a:cubicBezTo>
                    <a:pt x="306" y="178"/>
                    <a:pt x="306" y="178"/>
                    <a:pt x="306" y="178"/>
                  </a:cubicBezTo>
                  <a:cubicBezTo>
                    <a:pt x="306" y="178"/>
                    <a:pt x="306" y="178"/>
                    <a:pt x="306" y="178"/>
                  </a:cubicBezTo>
                  <a:cubicBezTo>
                    <a:pt x="304" y="179"/>
                    <a:pt x="304" y="179"/>
                    <a:pt x="304" y="179"/>
                  </a:cubicBezTo>
                  <a:cubicBezTo>
                    <a:pt x="303" y="180"/>
                    <a:pt x="303" y="180"/>
                    <a:pt x="303" y="180"/>
                  </a:cubicBezTo>
                  <a:cubicBezTo>
                    <a:pt x="303" y="179"/>
                    <a:pt x="303" y="179"/>
                    <a:pt x="303" y="179"/>
                  </a:cubicBezTo>
                  <a:cubicBezTo>
                    <a:pt x="303" y="179"/>
                    <a:pt x="303" y="179"/>
                    <a:pt x="303" y="179"/>
                  </a:cubicBezTo>
                  <a:cubicBezTo>
                    <a:pt x="303" y="179"/>
                    <a:pt x="303" y="179"/>
                    <a:pt x="303" y="179"/>
                  </a:cubicBezTo>
                  <a:cubicBezTo>
                    <a:pt x="303" y="178"/>
                    <a:pt x="303" y="178"/>
                    <a:pt x="303" y="178"/>
                  </a:cubicBezTo>
                  <a:cubicBezTo>
                    <a:pt x="302" y="178"/>
                    <a:pt x="302" y="178"/>
                    <a:pt x="302" y="178"/>
                  </a:cubicBezTo>
                  <a:cubicBezTo>
                    <a:pt x="302" y="178"/>
                    <a:pt x="302" y="178"/>
                    <a:pt x="302" y="178"/>
                  </a:cubicBezTo>
                  <a:cubicBezTo>
                    <a:pt x="302" y="178"/>
                    <a:pt x="302" y="178"/>
                    <a:pt x="302" y="178"/>
                  </a:cubicBezTo>
                  <a:cubicBezTo>
                    <a:pt x="302" y="178"/>
                    <a:pt x="302" y="178"/>
                    <a:pt x="302" y="178"/>
                  </a:cubicBezTo>
                  <a:cubicBezTo>
                    <a:pt x="302" y="177"/>
                    <a:pt x="302" y="177"/>
                    <a:pt x="302" y="177"/>
                  </a:cubicBezTo>
                  <a:cubicBezTo>
                    <a:pt x="302" y="177"/>
                    <a:pt x="302" y="177"/>
                    <a:pt x="302" y="177"/>
                  </a:cubicBezTo>
                  <a:cubicBezTo>
                    <a:pt x="302" y="177"/>
                    <a:pt x="302" y="177"/>
                    <a:pt x="302" y="177"/>
                  </a:cubicBezTo>
                  <a:cubicBezTo>
                    <a:pt x="302" y="177"/>
                    <a:pt x="302" y="177"/>
                    <a:pt x="302" y="177"/>
                  </a:cubicBezTo>
                  <a:cubicBezTo>
                    <a:pt x="302" y="176"/>
                    <a:pt x="302" y="176"/>
                    <a:pt x="302" y="176"/>
                  </a:cubicBezTo>
                  <a:cubicBezTo>
                    <a:pt x="302" y="176"/>
                    <a:pt x="302" y="176"/>
                    <a:pt x="302" y="176"/>
                  </a:cubicBezTo>
                  <a:cubicBezTo>
                    <a:pt x="302" y="176"/>
                    <a:pt x="302" y="176"/>
                    <a:pt x="302" y="176"/>
                  </a:cubicBezTo>
                  <a:cubicBezTo>
                    <a:pt x="302" y="175"/>
                    <a:pt x="302" y="175"/>
                    <a:pt x="302" y="175"/>
                  </a:cubicBezTo>
                  <a:cubicBezTo>
                    <a:pt x="301" y="175"/>
                    <a:pt x="301" y="175"/>
                    <a:pt x="301" y="175"/>
                  </a:cubicBezTo>
                  <a:cubicBezTo>
                    <a:pt x="301" y="175"/>
                    <a:pt x="301" y="175"/>
                    <a:pt x="301" y="175"/>
                  </a:cubicBezTo>
                  <a:cubicBezTo>
                    <a:pt x="301" y="176"/>
                    <a:pt x="301" y="176"/>
                    <a:pt x="301" y="176"/>
                  </a:cubicBezTo>
                  <a:cubicBezTo>
                    <a:pt x="301" y="176"/>
                    <a:pt x="301" y="176"/>
                    <a:pt x="301" y="176"/>
                  </a:cubicBezTo>
                  <a:cubicBezTo>
                    <a:pt x="301" y="176"/>
                    <a:pt x="301" y="176"/>
                    <a:pt x="301" y="176"/>
                  </a:cubicBezTo>
                  <a:cubicBezTo>
                    <a:pt x="300" y="176"/>
                    <a:pt x="300" y="176"/>
                    <a:pt x="300" y="176"/>
                  </a:cubicBezTo>
                  <a:cubicBezTo>
                    <a:pt x="300" y="175"/>
                    <a:pt x="300" y="175"/>
                    <a:pt x="300" y="175"/>
                  </a:cubicBezTo>
                  <a:cubicBezTo>
                    <a:pt x="299" y="175"/>
                    <a:pt x="299" y="175"/>
                    <a:pt x="299" y="175"/>
                  </a:cubicBezTo>
                  <a:cubicBezTo>
                    <a:pt x="300" y="176"/>
                    <a:pt x="300" y="176"/>
                    <a:pt x="300" y="176"/>
                  </a:cubicBezTo>
                  <a:cubicBezTo>
                    <a:pt x="300" y="177"/>
                    <a:pt x="300" y="177"/>
                    <a:pt x="300" y="177"/>
                  </a:cubicBezTo>
                  <a:cubicBezTo>
                    <a:pt x="300" y="177"/>
                    <a:pt x="300" y="177"/>
                    <a:pt x="300" y="177"/>
                  </a:cubicBezTo>
                  <a:cubicBezTo>
                    <a:pt x="300" y="177"/>
                    <a:pt x="300" y="177"/>
                    <a:pt x="300" y="177"/>
                  </a:cubicBezTo>
                  <a:cubicBezTo>
                    <a:pt x="300" y="177"/>
                    <a:pt x="300" y="177"/>
                    <a:pt x="300" y="177"/>
                  </a:cubicBezTo>
                  <a:cubicBezTo>
                    <a:pt x="300" y="178"/>
                    <a:pt x="300" y="178"/>
                    <a:pt x="300" y="178"/>
                  </a:cubicBezTo>
                  <a:cubicBezTo>
                    <a:pt x="299" y="178"/>
                    <a:pt x="299" y="178"/>
                    <a:pt x="299" y="178"/>
                  </a:cubicBezTo>
                  <a:cubicBezTo>
                    <a:pt x="299" y="177"/>
                    <a:pt x="299" y="177"/>
                    <a:pt x="299" y="177"/>
                  </a:cubicBezTo>
                  <a:cubicBezTo>
                    <a:pt x="299" y="177"/>
                    <a:pt x="299" y="177"/>
                    <a:pt x="299" y="177"/>
                  </a:cubicBezTo>
                  <a:cubicBezTo>
                    <a:pt x="298" y="176"/>
                    <a:pt x="298" y="176"/>
                    <a:pt x="298" y="176"/>
                  </a:cubicBezTo>
                  <a:cubicBezTo>
                    <a:pt x="298" y="177"/>
                    <a:pt x="298" y="177"/>
                    <a:pt x="298" y="177"/>
                  </a:cubicBezTo>
                  <a:cubicBezTo>
                    <a:pt x="298" y="177"/>
                    <a:pt x="298" y="177"/>
                    <a:pt x="298" y="177"/>
                  </a:cubicBezTo>
                  <a:cubicBezTo>
                    <a:pt x="298" y="177"/>
                    <a:pt x="298" y="177"/>
                    <a:pt x="298" y="177"/>
                  </a:cubicBezTo>
                  <a:cubicBezTo>
                    <a:pt x="298" y="178"/>
                    <a:pt x="298" y="178"/>
                    <a:pt x="298" y="178"/>
                  </a:cubicBezTo>
                  <a:cubicBezTo>
                    <a:pt x="299" y="178"/>
                    <a:pt x="299" y="178"/>
                    <a:pt x="299" y="178"/>
                  </a:cubicBezTo>
                  <a:cubicBezTo>
                    <a:pt x="299" y="179"/>
                    <a:pt x="299" y="179"/>
                    <a:pt x="299" y="179"/>
                  </a:cubicBezTo>
                  <a:cubicBezTo>
                    <a:pt x="300" y="179"/>
                    <a:pt x="300" y="179"/>
                    <a:pt x="300" y="179"/>
                  </a:cubicBezTo>
                  <a:cubicBezTo>
                    <a:pt x="299" y="180"/>
                    <a:pt x="299" y="180"/>
                    <a:pt x="299" y="180"/>
                  </a:cubicBezTo>
                  <a:cubicBezTo>
                    <a:pt x="300" y="180"/>
                    <a:pt x="300" y="180"/>
                    <a:pt x="300" y="180"/>
                  </a:cubicBezTo>
                  <a:cubicBezTo>
                    <a:pt x="300" y="180"/>
                    <a:pt x="300" y="180"/>
                    <a:pt x="300" y="180"/>
                  </a:cubicBezTo>
                  <a:cubicBezTo>
                    <a:pt x="299" y="181"/>
                    <a:pt x="299" y="181"/>
                    <a:pt x="299" y="181"/>
                  </a:cubicBezTo>
                  <a:cubicBezTo>
                    <a:pt x="298" y="180"/>
                    <a:pt x="298" y="180"/>
                    <a:pt x="298" y="180"/>
                  </a:cubicBezTo>
                  <a:cubicBezTo>
                    <a:pt x="298" y="180"/>
                    <a:pt x="298" y="180"/>
                    <a:pt x="298" y="180"/>
                  </a:cubicBezTo>
                  <a:cubicBezTo>
                    <a:pt x="298" y="181"/>
                    <a:pt x="298" y="181"/>
                    <a:pt x="298" y="181"/>
                  </a:cubicBezTo>
                  <a:cubicBezTo>
                    <a:pt x="297" y="181"/>
                    <a:pt x="297" y="181"/>
                    <a:pt x="297" y="181"/>
                  </a:cubicBezTo>
                  <a:cubicBezTo>
                    <a:pt x="297" y="180"/>
                    <a:pt x="297" y="180"/>
                    <a:pt x="297" y="180"/>
                  </a:cubicBezTo>
                  <a:cubicBezTo>
                    <a:pt x="297" y="179"/>
                    <a:pt x="297" y="179"/>
                    <a:pt x="297" y="179"/>
                  </a:cubicBezTo>
                  <a:cubicBezTo>
                    <a:pt x="297" y="179"/>
                    <a:pt x="297" y="179"/>
                    <a:pt x="297" y="179"/>
                  </a:cubicBezTo>
                  <a:cubicBezTo>
                    <a:pt x="297" y="178"/>
                    <a:pt x="297" y="178"/>
                    <a:pt x="297" y="178"/>
                  </a:cubicBezTo>
                  <a:cubicBezTo>
                    <a:pt x="296" y="178"/>
                    <a:pt x="296" y="178"/>
                    <a:pt x="296" y="178"/>
                  </a:cubicBezTo>
                  <a:cubicBezTo>
                    <a:pt x="295" y="178"/>
                    <a:pt x="295" y="178"/>
                    <a:pt x="295" y="178"/>
                  </a:cubicBezTo>
                  <a:cubicBezTo>
                    <a:pt x="295" y="178"/>
                    <a:pt x="295" y="178"/>
                    <a:pt x="295" y="178"/>
                  </a:cubicBezTo>
                  <a:cubicBezTo>
                    <a:pt x="295" y="177"/>
                    <a:pt x="295" y="177"/>
                    <a:pt x="295" y="177"/>
                  </a:cubicBezTo>
                  <a:cubicBezTo>
                    <a:pt x="294" y="177"/>
                    <a:pt x="294" y="177"/>
                    <a:pt x="294" y="177"/>
                  </a:cubicBezTo>
                  <a:cubicBezTo>
                    <a:pt x="294" y="177"/>
                    <a:pt x="294" y="177"/>
                    <a:pt x="294" y="177"/>
                  </a:cubicBezTo>
                  <a:cubicBezTo>
                    <a:pt x="293" y="177"/>
                    <a:pt x="293" y="177"/>
                    <a:pt x="293" y="177"/>
                  </a:cubicBezTo>
                  <a:cubicBezTo>
                    <a:pt x="293" y="178"/>
                    <a:pt x="293" y="178"/>
                    <a:pt x="293" y="178"/>
                  </a:cubicBezTo>
                  <a:cubicBezTo>
                    <a:pt x="294" y="178"/>
                    <a:pt x="294" y="178"/>
                    <a:pt x="294" y="178"/>
                  </a:cubicBezTo>
                  <a:cubicBezTo>
                    <a:pt x="295" y="178"/>
                    <a:pt x="295" y="178"/>
                    <a:pt x="295" y="178"/>
                  </a:cubicBezTo>
                  <a:cubicBezTo>
                    <a:pt x="296" y="178"/>
                    <a:pt x="296" y="178"/>
                    <a:pt x="296" y="178"/>
                  </a:cubicBezTo>
                  <a:cubicBezTo>
                    <a:pt x="296" y="179"/>
                    <a:pt x="296" y="179"/>
                    <a:pt x="296" y="179"/>
                  </a:cubicBezTo>
                  <a:cubicBezTo>
                    <a:pt x="295" y="180"/>
                    <a:pt x="295" y="180"/>
                    <a:pt x="295" y="180"/>
                  </a:cubicBezTo>
                  <a:cubicBezTo>
                    <a:pt x="295" y="180"/>
                    <a:pt x="295" y="180"/>
                    <a:pt x="295" y="180"/>
                  </a:cubicBezTo>
                  <a:cubicBezTo>
                    <a:pt x="296" y="180"/>
                    <a:pt x="296" y="180"/>
                    <a:pt x="296" y="180"/>
                  </a:cubicBezTo>
                  <a:cubicBezTo>
                    <a:pt x="296" y="180"/>
                    <a:pt x="296" y="180"/>
                    <a:pt x="296" y="180"/>
                  </a:cubicBezTo>
                  <a:cubicBezTo>
                    <a:pt x="296" y="181"/>
                    <a:pt x="296" y="181"/>
                    <a:pt x="296" y="181"/>
                  </a:cubicBezTo>
                  <a:cubicBezTo>
                    <a:pt x="296" y="181"/>
                    <a:pt x="296" y="181"/>
                    <a:pt x="296" y="181"/>
                  </a:cubicBezTo>
                  <a:cubicBezTo>
                    <a:pt x="297" y="181"/>
                    <a:pt x="297" y="181"/>
                    <a:pt x="297" y="181"/>
                  </a:cubicBezTo>
                  <a:cubicBezTo>
                    <a:pt x="297" y="181"/>
                    <a:pt x="297" y="181"/>
                    <a:pt x="297" y="181"/>
                  </a:cubicBezTo>
                  <a:cubicBezTo>
                    <a:pt x="296" y="182"/>
                    <a:pt x="296" y="182"/>
                    <a:pt x="296" y="182"/>
                  </a:cubicBezTo>
                  <a:cubicBezTo>
                    <a:pt x="295" y="183"/>
                    <a:pt x="295" y="183"/>
                    <a:pt x="295" y="183"/>
                  </a:cubicBezTo>
                  <a:cubicBezTo>
                    <a:pt x="294" y="184"/>
                    <a:pt x="294" y="184"/>
                    <a:pt x="294" y="184"/>
                  </a:cubicBezTo>
                  <a:cubicBezTo>
                    <a:pt x="296" y="183"/>
                    <a:pt x="296" y="183"/>
                    <a:pt x="296" y="183"/>
                  </a:cubicBezTo>
                  <a:cubicBezTo>
                    <a:pt x="296" y="183"/>
                    <a:pt x="296" y="183"/>
                    <a:pt x="296" y="183"/>
                  </a:cubicBezTo>
                  <a:cubicBezTo>
                    <a:pt x="297" y="182"/>
                    <a:pt x="297" y="182"/>
                    <a:pt x="297" y="182"/>
                  </a:cubicBezTo>
                  <a:cubicBezTo>
                    <a:pt x="298" y="182"/>
                    <a:pt x="298" y="182"/>
                    <a:pt x="298" y="182"/>
                  </a:cubicBezTo>
                  <a:cubicBezTo>
                    <a:pt x="298" y="183"/>
                    <a:pt x="298" y="183"/>
                    <a:pt x="298" y="183"/>
                  </a:cubicBezTo>
                  <a:cubicBezTo>
                    <a:pt x="298" y="183"/>
                    <a:pt x="298" y="183"/>
                    <a:pt x="298" y="183"/>
                  </a:cubicBezTo>
                  <a:cubicBezTo>
                    <a:pt x="297" y="183"/>
                    <a:pt x="297" y="183"/>
                    <a:pt x="297" y="183"/>
                  </a:cubicBezTo>
                  <a:cubicBezTo>
                    <a:pt x="297" y="184"/>
                    <a:pt x="297" y="184"/>
                    <a:pt x="297" y="184"/>
                  </a:cubicBezTo>
                  <a:cubicBezTo>
                    <a:pt x="297" y="184"/>
                    <a:pt x="297" y="184"/>
                    <a:pt x="297" y="184"/>
                  </a:cubicBezTo>
                  <a:cubicBezTo>
                    <a:pt x="298" y="184"/>
                    <a:pt x="298" y="184"/>
                    <a:pt x="298" y="184"/>
                  </a:cubicBezTo>
                  <a:cubicBezTo>
                    <a:pt x="299" y="185"/>
                    <a:pt x="299" y="185"/>
                    <a:pt x="299" y="185"/>
                  </a:cubicBezTo>
                  <a:cubicBezTo>
                    <a:pt x="298" y="185"/>
                    <a:pt x="298" y="185"/>
                    <a:pt x="298" y="185"/>
                  </a:cubicBezTo>
                  <a:cubicBezTo>
                    <a:pt x="297" y="185"/>
                    <a:pt x="297" y="185"/>
                    <a:pt x="297" y="185"/>
                  </a:cubicBezTo>
                  <a:cubicBezTo>
                    <a:pt x="297" y="185"/>
                    <a:pt x="297" y="185"/>
                    <a:pt x="297" y="185"/>
                  </a:cubicBezTo>
                  <a:cubicBezTo>
                    <a:pt x="298" y="185"/>
                    <a:pt x="298" y="185"/>
                    <a:pt x="298" y="185"/>
                  </a:cubicBezTo>
                  <a:cubicBezTo>
                    <a:pt x="298" y="186"/>
                    <a:pt x="298" y="186"/>
                    <a:pt x="298" y="186"/>
                  </a:cubicBezTo>
                  <a:cubicBezTo>
                    <a:pt x="298" y="186"/>
                    <a:pt x="298" y="186"/>
                    <a:pt x="298" y="186"/>
                  </a:cubicBezTo>
                  <a:cubicBezTo>
                    <a:pt x="298" y="186"/>
                    <a:pt x="298" y="186"/>
                    <a:pt x="298" y="186"/>
                  </a:cubicBezTo>
                  <a:cubicBezTo>
                    <a:pt x="298" y="186"/>
                    <a:pt x="298" y="186"/>
                    <a:pt x="298" y="186"/>
                  </a:cubicBezTo>
                  <a:cubicBezTo>
                    <a:pt x="298" y="187"/>
                    <a:pt x="298" y="187"/>
                    <a:pt x="298" y="187"/>
                  </a:cubicBezTo>
                  <a:cubicBezTo>
                    <a:pt x="298" y="187"/>
                    <a:pt x="298" y="187"/>
                    <a:pt x="298" y="187"/>
                  </a:cubicBezTo>
                  <a:cubicBezTo>
                    <a:pt x="298" y="187"/>
                    <a:pt x="298" y="187"/>
                    <a:pt x="298" y="187"/>
                  </a:cubicBezTo>
                  <a:cubicBezTo>
                    <a:pt x="298" y="188"/>
                    <a:pt x="298" y="188"/>
                    <a:pt x="298" y="188"/>
                  </a:cubicBezTo>
                  <a:cubicBezTo>
                    <a:pt x="299" y="189"/>
                    <a:pt x="299" y="189"/>
                    <a:pt x="299" y="189"/>
                  </a:cubicBezTo>
                  <a:cubicBezTo>
                    <a:pt x="299" y="188"/>
                    <a:pt x="299" y="188"/>
                    <a:pt x="299" y="188"/>
                  </a:cubicBezTo>
                  <a:cubicBezTo>
                    <a:pt x="299" y="187"/>
                    <a:pt x="299" y="187"/>
                    <a:pt x="299" y="187"/>
                  </a:cubicBezTo>
                  <a:cubicBezTo>
                    <a:pt x="299" y="187"/>
                    <a:pt x="299" y="187"/>
                    <a:pt x="299" y="187"/>
                  </a:cubicBezTo>
                  <a:cubicBezTo>
                    <a:pt x="300" y="188"/>
                    <a:pt x="300" y="188"/>
                    <a:pt x="300" y="188"/>
                  </a:cubicBezTo>
                  <a:cubicBezTo>
                    <a:pt x="300" y="188"/>
                    <a:pt x="300" y="188"/>
                    <a:pt x="300" y="188"/>
                  </a:cubicBezTo>
                  <a:cubicBezTo>
                    <a:pt x="300" y="189"/>
                    <a:pt x="300" y="189"/>
                    <a:pt x="300" y="189"/>
                  </a:cubicBezTo>
                  <a:cubicBezTo>
                    <a:pt x="300" y="189"/>
                    <a:pt x="300" y="189"/>
                    <a:pt x="300" y="189"/>
                  </a:cubicBezTo>
                  <a:cubicBezTo>
                    <a:pt x="300" y="189"/>
                    <a:pt x="300" y="189"/>
                    <a:pt x="300" y="189"/>
                  </a:cubicBezTo>
                  <a:cubicBezTo>
                    <a:pt x="300" y="190"/>
                    <a:pt x="300" y="190"/>
                    <a:pt x="300" y="190"/>
                  </a:cubicBezTo>
                  <a:cubicBezTo>
                    <a:pt x="301" y="190"/>
                    <a:pt x="301" y="190"/>
                    <a:pt x="301" y="190"/>
                  </a:cubicBezTo>
                  <a:cubicBezTo>
                    <a:pt x="301" y="189"/>
                    <a:pt x="301" y="189"/>
                    <a:pt x="301" y="189"/>
                  </a:cubicBezTo>
                  <a:cubicBezTo>
                    <a:pt x="301" y="190"/>
                    <a:pt x="301" y="190"/>
                    <a:pt x="301" y="190"/>
                  </a:cubicBezTo>
                  <a:cubicBezTo>
                    <a:pt x="301" y="189"/>
                    <a:pt x="301" y="189"/>
                    <a:pt x="301" y="189"/>
                  </a:cubicBezTo>
                  <a:cubicBezTo>
                    <a:pt x="301" y="189"/>
                    <a:pt x="301" y="189"/>
                    <a:pt x="301" y="189"/>
                  </a:cubicBezTo>
                  <a:cubicBezTo>
                    <a:pt x="302" y="189"/>
                    <a:pt x="302" y="189"/>
                    <a:pt x="302" y="189"/>
                  </a:cubicBezTo>
                  <a:cubicBezTo>
                    <a:pt x="302" y="190"/>
                    <a:pt x="302" y="190"/>
                    <a:pt x="302" y="190"/>
                  </a:cubicBezTo>
                  <a:cubicBezTo>
                    <a:pt x="302" y="190"/>
                    <a:pt x="302" y="190"/>
                    <a:pt x="302" y="190"/>
                  </a:cubicBezTo>
                  <a:cubicBezTo>
                    <a:pt x="302" y="191"/>
                    <a:pt x="302" y="191"/>
                    <a:pt x="302" y="191"/>
                  </a:cubicBezTo>
                  <a:cubicBezTo>
                    <a:pt x="301" y="191"/>
                    <a:pt x="301" y="191"/>
                    <a:pt x="301" y="191"/>
                  </a:cubicBezTo>
                  <a:cubicBezTo>
                    <a:pt x="301" y="191"/>
                    <a:pt x="301" y="191"/>
                    <a:pt x="301" y="191"/>
                  </a:cubicBezTo>
                  <a:cubicBezTo>
                    <a:pt x="302" y="192"/>
                    <a:pt x="302" y="192"/>
                    <a:pt x="302" y="192"/>
                  </a:cubicBezTo>
                  <a:cubicBezTo>
                    <a:pt x="303" y="192"/>
                    <a:pt x="303" y="192"/>
                    <a:pt x="303" y="192"/>
                  </a:cubicBezTo>
                  <a:cubicBezTo>
                    <a:pt x="303" y="191"/>
                    <a:pt x="303" y="191"/>
                    <a:pt x="303" y="191"/>
                  </a:cubicBezTo>
                  <a:cubicBezTo>
                    <a:pt x="304" y="192"/>
                    <a:pt x="304" y="192"/>
                    <a:pt x="304" y="192"/>
                  </a:cubicBezTo>
                  <a:cubicBezTo>
                    <a:pt x="303" y="192"/>
                    <a:pt x="303" y="192"/>
                    <a:pt x="303" y="192"/>
                  </a:cubicBezTo>
                  <a:cubicBezTo>
                    <a:pt x="303" y="192"/>
                    <a:pt x="303" y="192"/>
                    <a:pt x="303" y="192"/>
                  </a:cubicBezTo>
                  <a:cubicBezTo>
                    <a:pt x="302" y="193"/>
                    <a:pt x="302" y="193"/>
                    <a:pt x="302" y="193"/>
                  </a:cubicBezTo>
                  <a:cubicBezTo>
                    <a:pt x="302" y="193"/>
                    <a:pt x="302" y="193"/>
                    <a:pt x="302" y="193"/>
                  </a:cubicBezTo>
                  <a:cubicBezTo>
                    <a:pt x="303" y="194"/>
                    <a:pt x="303" y="194"/>
                    <a:pt x="303" y="194"/>
                  </a:cubicBezTo>
                  <a:cubicBezTo>
                    <a:pt x="303" y="195"/>
                    <a:pt x="303" y="195"/>
                    <a:pt x="303" y="195"/>
                  </a:cubicBezTo>
                  <a:cubicBezTo>
                    <a:pt x="303" y="195"/>
                    <a:pt x="303" y="195"/>
                    <a:pt x="303" y="195"/>
                  </a:cubicBezTo>
                  <a:cubicBezTo>
                    <a:pt x="303" y="196"/>
                    <a:pt x="303" y="196"/>
                    <a:pt x="303" y="196"/>
                  </a:cubicBezTo>
                  <a:cubicBezTo>
                    <a:pt x="304" y="197"/>
                    <a:pt x="304" y="197"/>
                    <a:pt x="304" y="197"/>
                  </a:cubicBezTo>
                  <a:cubicBezTo>
                    <a:pt x="304" y="197"/>
                    <a:pt x="304" y="197"/>
                    <a:pt x="304" y="197"/>
                  </a:cubicBezTo>
                  <a:cubicBezTo>
                    <a:pt x="304" y="198"/>
                    <a:pt x="304" y="198"/>
                    <a:pt x="304" y="198"/>
                  </a:cubicBezTo>
                  <a:cubicBezTo>
                    <a:pt x="304" y="199"/>
                    <a:pt x="304" y="199"/>
                    <a:pt x="304" y="199"/>
                  </a:cubicBezTo>
                  <a:cubicBezTo>
                    <a:pt x="303" y="199"/>
                    <a:pt x="303" y="199"/>
                    <a:pt x="303" y="199"/>
                  </a:cubicBezTo>
                  <a:cubicBezTo>
                    <a:pt x="304" y="200"/>
                    <a:pt x="304" y="200"/>
                    <a:pt x="304" y="200"/>
                  </a:cubicBezTo>
                  <a:cubicBezTo>
                    <a:pt x="303" y="201"/>
                    <a:pt x="303" y="201"/>
                    <a:pt x="303" y="201"/>
                  </a:cubicBezTo>
                  <a:cubicBezTo>
                    <a:pt x="302" y="199"/>
                    <a:pt x="302" y="199"/>
                    <a:pt x="302" y="199"/>
                  </a:cubicBezTo>
                  <a:cubicBezTo>
                    <a:pt x="302" y="199"/>
                    <a:pt x="302" y="199"/>
                    <a:pt x="302" y="199"/>
                  </a:cubicBezTo>
                  <a:cubicBezTo>
                    <a:pt x="302" y="198"/>
                    <a:pt x="302" y="198"/>
                    <a:pt x="302" y="198"/>
                  </a:cubicBezTo>
                  <a:cubicBezTo>
                    <a:pt x="302" y="197"/>
                    <a:pt x="302" y="197"/>
                    <a:pt x="302" y="197"/>
                  </a:cubicBezTo>
                  <a:cubicBezTo>
                    <a:pt x="302" y="198"/>
                    <a:pt x="302" y="198"/>
                    <a:pt x="302" y="198"/>
                  </a:cubicBezTo>
                  <a:cubicBezTo>
                    <a:pt x="302" y="199"/>
                    <a:pt x="302" y="199"/>
                    <a:pt x="302" y="199"/>
                  </a:cubicBezTo>
                  <a:cubicBezTo>
                    <a:pt x="302" y="200"/>
                    <a:pt x="302" y="200"/>
                    <a:pt x="302" y="200"/>
                  </a:cubicBezTo>
                  <a:cubicBezTo>
                    <a:pt x="302" y="201"/>
                    <a:pt x="302" y="201"/>
                    <a:pt x="302" y="201"/>
                  </a:cubicBezTo>
                  <a:cubicBezTo>
                    <a:pt x="302" y="202"/>
                    <a:pt x="302" y="202"/>
                    <a:pt x="302" y="202"/>
                  </a:cubicBezTo>
                  <a:cubicBezTo>
                    <a:pt x="302" y="203"/>
                    <a:pt x="302" y="203"/>
                    <a:pt x="302" y="203"/>
                  </a:cubicBezTo>
                  <a:cubicBezTo>
                    <a:pt x="302" y="203"/>
                    <a:pt x="302" y="203"/>
                    <a:pt x="302" y="203"/>
                  </a:cubicBezTo>
                  <a:cubicBezTo>
                    <a:pt x="301" y="203"/>
                    <a:pt x="301" y="203"/>
                    <a:pt x="301" y="203"/>
                  </a:cubicBezTo>
                  <a:cubicBezTo>
                    <a:pt x="301" y="202"/>
                    <a:pt x="301" y="202"/>
                    <a:pt x="301" y="202"/>
                  </a:cubicBezTo>
                  <a:cubicBezTo>
                    <a:pt x="300" y="202"/>
                    <a:pt x="300" y="202"/>
                    <a:pt x="300" y="202"/>
                  </a:cubicBezTo>
                  <a:cubicBezTo>
                    <a:pt x="301" y="204"/>
                    <a:pt x="301" y="204"/>
                    <a:pt x="301" y="204"/>
                  </a:cubicBezTo>
                  <a:cubicBezTo>
                    <a:pt x="300" y="205"/>
                    <a:pt x="300" y="205"/>
                    <a:pt x="300" y="205"/>
                  </a:cubicBezTo>
                  <a:cubicBezTo>
                    <a:pt x="301" y="205"/>
                    <a:pt x="301" y="205"/>
                    <a:pt x="301" y="205"/>
                  </a:cubicBezTo>
                  <a:cubicBezTo>
                    <a:pt x="301" y="205"/>
                    <a:pt x="301" y="205"/>
                    <a:pt x="301" y="205"/>
                  </a:cubicBezTo>
                  <a:cubicBezTo>
                    <a:pt x="300" y="205"/>
                    <a:pt x="300" y="205"/>
                    <a:pt x="300" y="205"/>
                  </a:cubicBezTo>
                  <a:cubicBezTo>
                    <a:pt x="299" y="205"/>
                    <a:pt x="299" y="205"/>
                    <a:pt x="299" y="205"/>
                  </a:cubicBezTo>
                  <a:cubicBezTo>
                    <a:pt x="299" y="204"/>
                    <a:pt x="299" y="204"/>
                    <a:pt x="299" y="204"/>
                  </a:cubicBezTo>
                  <a:cubicBezTo>
                    <a:pt x="299" y="203"/>
                    <a:pt x="299" y="203"/>
                    <a:pt x="299" y="203"/>
                  </a:cubicBezTo>
                  <a:cubicBezTo>
                    <a:pt x="299" y="202"/>
                    <a:pt x="299" y="202"/>
                    <a:pt x="299" y="202"/>
                  </a:cubicBezTo>
                  <a:cubicBezTo>
                    <a:pt x="299" y="203"/>
                    <a:pt x="299" y="203"/>
                    <a:pt x="299" y="203"/>
                  </a:cubicBezTo>
                  <a:cubicBezTo>
                    <a:pt x="298" y="203"/>
                    <a:pt x="298" y="203"/>
                    <a:pt x="298" y="203"/>
                  </a:cubicBezTo>
                  <a:cubicBezTo>
                    <a:pt x="298" y="202"/>
                    <a:pt x="298" y="202"/>
                    <a:pt x="298" y="202"/>
                  </a:cubicBezTo>
                  <a:cubicBezTo>
                    <a:pt x="298" y="201"/>
                    <a:pt x="298" y="201"/>
                    <a:pt x="298" y="201"/>
                  </a:cubicBezTo>
                  <a:cubicBezTo>
                    <a:pt x="298" y="202"/>
                    <a:pt x="298" y="202"/>
                    <a:pt x="298" y="202"/>
                  </a:cubicBezTo>
                  <a:cubicBezTo>
                    <a:pt x="298" y="202"/>
                    <a:pt x="298" y="202"/>
                    <a:pt x="298" y="202"/>
                  </a:cubicBezTo>
                  <a:cubicBezTo>
                    <a:pt x="297" y="202"/>
                    <a:pt x="297" y="202"/>
                    <a:pt x="297" y="202"/>
                  </a:cubicBezTo>
                  <a:cubicBezTo>
                    <a:pt x="297" y="201"/>
                    <a:pt x="297" y="201"/>
                    <a:pt x="297" y="201"/>
                  </a:cubicBezTo>
                  <a:cubicBezTo>
                    <a:pt x="297" y="201"/>
                    <a:pt x="297" y="201"/>
                    <a:pt x="297" y="201"/>
                  </a:cubicBezTo>
                  <a:cubicBezTo>
                    <a:pt x="297" y="201"/>
                    <a:pt x="297" y="201"/>
                    <a:pt x="297" y="201"/>
                  </a:cubicBezTo>
                  <a:cubicBezTo>
                    <a:pt x="297" y="201"/>
                    <a:pt x="297" y="201"/>
                    <a:pt x="297" y="201"/>
                  </a:cubicBezTo>
                  <a:cubicBezTo>
                    <a:pt x="297" y="201"/>
                    <a:pt x="297" y="201"/>
                    <a:pt x="297" y="201"/>
                  </a:cubicBezTo>
                  <a:cubicBezTo>
                    <a:pt x="297" y="202"/>
                    <a:pt x="297" y="202"/>
                    <a:pt x="297" y="202"/>
                  </a:cubicBezTo>
                  <a:cubicBezTo>
                    <a:pt x="296" y="201"/>
                    <a:pt x="296" y="201"/>
                    <a:pt x="296" y="201"/>
                  </a:cubicBezTo>
                  <a:cubicBezTo>
                    <a:pt x="296" y="201"/>
                    <a:pt x="296" y="201"/>
                    <a:pt x="296" y="201"/>
                  </a:cubicBezTo>
                  <a:cubicBezTo>
                    <a:pt x="296" y="201"/>
                    <a:pt x="296" y="201"/>
                    <a:pt x="296" y="201"/>
                  </a:cubicBezTo>
                  <a:cubicBezTo>
                    <a:pt x="296" y="200"/>
                    <a:pt x="296" y="200"/>
                    <a:pt x="296" y="200"/>
                  </a:cubicBezTo>
                  <a:cubicBezTo>
                    <a:pt x="295" y="199"/>
                    <a:pt x="295" y="199"/>
                    <a:pt x="295" y="199"/>
                  </a:cubicBezTo>
                  <a:cubicBezTo>
                    <a:pt x="295" y="198"/>
                    <a:pt x="295" y="198"/>
                    <a:pt x="295" y="198"/>
                  </a:cubicBezTo>
                  <a:cubicBezTo>
                    <a:pt x="295" y="199"/>
                    <a:pt x="295" y="199"/>
                    <a:pt x="295" y="199"/>
                  </a:cubicBezTo>
                  <a:cubicBezTo>
                    <a:pt x="295" y="200"/>
                    <a:pt x="295" y="200"/>
                    <a:pt x="295" y="200"/>
                  </a:cubicBezTo>
                  <a:cubicBezTo>
                    <a:pt x="295" y="201"/>
                    <a:pt x="295" y="201"/>
                    <a:pt x="295" y="201"/>
                  </a:cubicBezTo>
                  <a:cubicBezTo>
                    <a:pt x="295" y="201"/>
                    <a:pt x="295" y="201"/>
                    <a:pt x="295" y="201"/>
                  </a:cubicBezTo>
                  <a:cubicBezTo>
                    <a:pt x="294" y="200"/>
                    <a:pt x="294" y="200"/>
                    <a:pt x="294" y="200"/>
                  </a:cubicBezTo>
                  <a:cubicBezTo>
                    <a:pt x="294" y="199"/>
                    <a:pt x="294" y="199"/>
                    <a:pt x="294" y="199"/>
                  </a:cubicBezTo>
                  <a:cubicBezTo>
                    <a:pt x="294" y="199"/>
                    <a:pt x="294" y="199"/>
                    <a:pt x="294" y="199"/>
                  </a:cubicBezTo>
                  <a:cubicBezTo>
                    <a:pt x="293" y="199"/>
                    <a:pt x="293" y="199"/>
                    <a:pt x="293" y="199"/>
                  </a:cubicBezTo>
                  <a:cubicBezTo>
                    <a:pt x="293" y="198"/>
                    <a:pt x="293" y="198"/>
                    <a:pt x="293" y="198"/>
                  </a:cubicBezTo>
                  <a:cubicBezTo>
                    <a:pt x="292" y="197"/>
                    <a:pt x="292" y="197"/>
                    <a:pt x="292" y="197"/>
                  </a:cubicBezTo>
                  <a:cubicBezTo>
                    <a:pt x="292" y="197"/>
                    <a:pt x="292" y="197"/>
                    <a:pt x="292" y="197"/>
                  </a:cubicBezTo>
                  <a:cubicBezTo>
                    <a:pt x="292" y="196"/>
                    <a:pt x="292" y="196"/>
                    <a:pt x="292" y="196"/>
                  </a:cubicBezTo>
                  <a:cubicBezTo>
                    <a:pt x="291" y="197"/>
                    <a:pt x="291" y="197"/>
                    <a:pt x="291" y="197"/>
                  </a:cubicBezTo>
                  <a:cubicBezTo>
                    <a:pt x="291" y="197"/>
                    <a:pt x="291" y="197"/>
                    <a:pt x="291" y="197"/>
                  </a:cubicBezTo>
                  <a:cubicBezTo>
                    <a:pt x="292" y="198"/>
                    <a:pt x="292" y="198"/>
                    <a:pt x="292" y="198"/>
                  </a:cubicBezTo>
                  <a:cubicBezTo>
                    <a:pt x="292" y="199"/>
                    <a:pt x="292" y="199"/>
                    <a:pt x="292" y="199"/>
                  </a:cubicBezTo>
                  <a:cubicBezTo>
                    <a:pt x="291" y="198"/>
                    <a:pt x="291" y="198"/>
                    <a:pt x="291" y="198"/>
                  </a:cubicBezTo>
                  <a:cubicBezTo>
                    <a:pt x="291" y="198"/>
                    <a:pt x="291" y="198"/>
                    <a:pt x="291" y="198"/>
                  </a:cubicBezTo>
                  <a:cubicBezTo>
                    <a:pt x="291" y="197"/>
                    <a:pt x="291" y="197"/>
                    <a:pt x="291" y="197"/>
                  </a:cubicBezTo>
                  <a:cubicBezTo>
                    <a:pt x="290" y="197"/>
                    <a:pt x="290" y="197"/>
                    <a:pt x="290" y="197"/>
                  </a:cubicBezTo>
                  <a:cubicBezTo>
                    <a:pt x="289" y="196"/>
                    <a:pt x="289" y="196"/>
                    <a:pt x="289" y="196"/>
                  </a:cubicBezTo>
                  <a:cubicBezTo>
                    <a:pt x="289" y="195"/>
                    <a:pt x="289" y="195"/>
                    <a:pt x="289" y="195"/>
                  </a:cubicBezTo>
                  <a:cubicBezTo>
                    <a:pt x="288" y="195"/>
                    <a:pt x="288" y="195"/>
                    <a:pt x="288" y="195"/>
                  </a:cubicBezTo>
                  <a:cubicBezTo>
                    <a:pt x="288" y="196"/>
                    <a:pt x="288" y="196"/>
                    <a:pt x="288" y="196"/>
                  </a:cubicBezTo>
                  <a:cubicBezTo>
                    <a:pt x="287" y="195"/>
                    <a:pt x="287" y="195"/>
                    <a:pt x="287" y="195"/>
                  </a:cubicBezTo>
                  <a:cubicBezTo>
                    <a:pt x="287" y="196"/>
                    <a:pt x="287" y="196"/>
                    <a:pt x="287" y="196"/>
                  </a:cubicBezTo>
                  <a:cubicBezTo>
                    <a:pt x="288" y="197"/>
                    <a:pt x="288" y="197"/>
                    <a:pt x="288" y="197"/>
                  </a:cubicBezTo>
                  <a:cubicBezTo>
                    <a:pt x="289" y="198"/>
                    <a:pt x="289" y="198"/>
                    <a:pt x="289" y="198"/>
                  </a:cubicBezTo>
                  <a:cubicBezTo>
                    <a:pt x="289" y="198"/>
                    <a:pt x="289" y="198"/>
                    <a:pt x="289" y="198"/>
                  </a:cubicBezTo>
                  <a:cubicBezTo>
                    <a:pt x="289" y="199"/>
                    <a:pt x="289" y="199"/>
                    <a:pt x="289" y="199"/>
                  </a:cubicBezTo>
                  <a:cubicBezTo>
                    <a:pt x="289" y="200"/>
                    <a:pt x="289" y="200"/>
                    <a:pt x="289" y="200"/>
                  </a:cubicBezTo>
                  <a:cubicBezTo>
                    <a:pt x="289" y="200"/>
                    <a:pt x="289" y="200"/>
                    <a:pt x="289" y="200"/>
                  </a:cubicBezTo>
                  <a:cubicBezTo>
                    <a:pt x="290" y="200"/>
                    <a:pt x="290" y="200"/>
                    <a:pt x="290" y="200"/>
                  </a:cubicBezTo>
                  <a:cubicBezTo>
                    <a:pt x="291" y="200"/>
                    <a:pt x="291" y="200"/>
                    <a:pt x="291" y="200"/>
                  </a:cubicBezTo>
                  <a:cubicBezTo>
                    <a:pt x="291" y="201"/>
                    <a:pt x="291" y="201"/>
                    <a:pt x="291" y="201"/>
                  </a:cubicBezTo>
                  <a:cubicBezTo>
                    <a:pt x="291" y="201"/>
                    <a:pt x="291" y="201"/>
                    <a:pt x="291" y="201"/>
                  </a:cubicBezTo>
                  <a:cubicBezTo>
                    <a:pt x="292" y="201"/>
                    <a:pt x="292" y="201"/>
                    <a:pt x="292" y="201"/>
                  </a:cubicBezTo>
                  <a:cubicBezTo>
                    <a:pt x="291" y="202"/>
                    <a:pt x="291" y="202"/>
                    <a:pt x="291" y="202"/>
                  </a:cubicBezTo>
                  <a:cubicBezTo>
                    <a:pt x="292" y="202"/>
                    <a:pt x="292" y="202"/>
                    <a:pt x="292" y="202"/>
                  </a:cubicBezTo>
                  <a:cubicBezTo>
                    <a:pt x="292" y="202"/>
                    <a:pt x="292" y="202"/>
                    <a:pt x="292" y="202"/>
                  </a:cubicBezTo>
                  <a:cubicBezTo>
                    <a:pt x="293" y="203"/>
                    <a:pt x="293" y="203"/>
                    <a:pt x="293" y="203"/>
                  </a:cubicBezTo>
                  <a:cubicBezTo>
                    <a:pt x="293" y="203"/>
                    <a:pt x="293" y="203"/>
                    <a:pt x="293" y="203"/>
                  </a:cubicBezTo>
                  <a:cubicBezTo>
                    <a:pt x="293" y="203"/>
                    <a:pt x="293" y="203"/>
                    <a:pt x="293" y="203"/>
                  </a:cubicBezTo>
                  <a:cubicBezTo>
                    <a:pt x="294" y="204"/>
                    <a:pt x="294" y="204"/>
                    <a:pt x="294" y="204"/>
                  </a:cubicBezTo>
                  <a:cubicBezTo>
                    <a:pt x="294" y="204"/>
                    <a:pt x="294" y="204"/>
                    <a:pt x="294" y="204"/>
                  </a:cubicBezTo>
                  <a:cubicBezTo>
                    <a:pt x="293" y="205"/>
                    <a:pt x="293" y="205"/>
                    <a:pt x="293" y="205"/>
                  </a:cubicBezTo>
                  <a:cubicBezTo>
                    <a:pt x="294" y="205"/>
                    <a:pt x="294" y="205"/>
                    <a:pt x="294" y="205"/>
                  </a:cubicBezTo>
                  <a:cubicBezTo>
                    <a:pt x="294" y="206"/>
                    <a:pt x="294" y="206"/>
                    <a:pt x="294" y="206"/>
                  </a:cubicBezTo>
                  <a:cubicBezTo>
                    <a:pt x="294" y="206"/>
                    <a:pt x="294" y="206"/>
                    <a:pt x="294" y="206"/>
                  </a:cubicBezTo>
                  <a:cubicBezTo>
                    <a:pt x="295" y="205"/>
                    <a:pt x="295" y="205"/>
                    <a:pt x="295" y="205"/>
                  </a:cubicBezTo>
                  <a:cubicBezTo>
                    <a:pt x="295" y="206"/>
                    <a:pt x="295" y="206"/>
                    <a:pt x="295" y="206"/>
                  </a:cubicBezTo>
                  <a:cubicBezTo>
                    <a:pt x="295" y="206"/>
                    <a:pt x="295" y="206"/>
                    <a:pt x="295" y="206"/>
                  </a:cubicBezTo>
                  <a:cubicBezTo>
                    <a:pt x="295" y="207"/>
                    <a:pt x="295" y="207"/>
                    <a:pt x="295" y="207"/>
                  </a:cubicBezTo>
                  <a:cubicBezTo>
                    <a:pt x="295" y="207"/>
                    <a:pt x="295" y="207"/>
                    <a:pt x="295" y="207"/>
                  </a:cubicBezTo>
                  <a:cubicBezTo>
                    <a:pt x="296" y="207"/>
                    <a:pt x="296" y="207"/>
                    <a:pt x="296" y="207"/>
                  </a:cubicBezTo>
                  <a:cubicBezTo>
                    <a:pt x="295" y="208"/>
                    <a:pt x="295" y="208"/>
                    <a:pt x="295" y="208"/>
                  </a:cubicBezTo>
                  <a:cubicBezTo>
                    <a:pt x="295" y="207"/>
                    <a:pt x="295" y="207"/>
                    <a:pt x="295" y="207"/>
                  </a:cubicBezTo>
                  <a:cubicBezTo>
                    <a:pt x="294" y="208"/>
                    <a:pt x="294" y="208"/>
                    <a:pt x="294" y="208"/>
                  </a:cubicBezTo>
                  <a:cubicBezTo>
                    <a:pt x="295" y="208"/>
                    <a:pt x="295" y="208"/>
                    <a:pt x="295" y="208"/>
                  </a:cubicBezTo>
                  <a:cubicBezTo>
                    <a:pt x="295" y="209"/>
                    <a:pt x="295" y="209"/>
                    <a:pt x="295" y="209"/>
                  </a:cubicBezTo>
                  <a:cubicBezTo>
                    <a:pt x="295" y="209"/>
                    <a:pt x="295" y="209"/>
                    <a:pt x="295" y="209"/>
                  </a:cubicBezTo>
                  <a:cubicBezTo>
                    <a:pt x="295" y="209"/>
                    <a:pt x="295" y="209"/>
                    <a:pt x="295" y="209"/>
                  </a:cubicBezTo>
                  <a:close/>
                  <a:moveTo>
                    <a:pt x="221" y="190"/>
                  </a:moveTo>
                  <a:cubicBezTo>
                    <a:pt x="221" y="190"/>
                    <a:pt x="221" y="190"/>
                    <a:pt x="221" y="190"/>
                  </a:cubicBezTo>
                  <a:cubicBezTo>
                    <a:pt x="222" y="189"/>
                    <a:pt x="222" y="189"/>
                    <a:pt x="222" y="189"/>
                  </a:cubicBezTo>
                  <a:cubicBezTo>
                    <a:pt x="222" y="189"/>
                    <a:pt x="222" y="189"/>
                    <a:pt x="222" y="189"/>
                  </a:cubicBezTo>
                  <a:cubicBezTo>
                    <a:pt x="222" y="189"/>
                    <a:pt x="222" y="189"/>
                    <a:pt x="222" y="189"/>
                  </a:cubicBezTo>
                  <a:cubicBezTo>
                    <a:pt x="223" y="189"/>
                    <a:pt x="223" y="189"/>
                    <a:pt x="223" y="189"/>
                  </a:cubicBezTo>
                  <a:cubicBezTo>
                    <a:pt x="223" y="189"/>
                    <a:pt x="223" y="189"/>
                    <a:pt x="223" y="189"/>
                  </a:cubicBezTo>
                  <a:cubicBezTo>
                    <a:pt x="224" y="189"/>
                    <a:pt x="224" y="189"/>
                    <a:pt x="224" y="189"/>
                  </a:cubicBezTo>
                  <a:cubicBezTo>
                    <a:pt x="224" y="189"/>
                    <a:pt x="224" y="189"/>
                    <a:pt x="224" y="189"/>
                  </a:cubicBezTo>
                  <a:cubicBezTo>
                    <a:pt x="225" y="189"/>
                    <a:pt x="225" y="189"/>
                    <a:pt x="225" y="189"/>
                  </a:cubicBezTo>
                  <a:cubicBezTo>
                    <a:pt x="225" y="190"/>
                    <a:pt x="225" y="190"/>
                    <a:pt x="225" y="190"/>
                  </a:cubicBezTo>
                  <a:cubicBezTo>
                    <a:pt x="224" y="191"/>
                    <a:pt x="224" y="191"/>
                    <a:pt x="224" y="191"/>
                  </a:cubicBezTo>
                  <a:cubicBezTo>
                    <a:pt x="224" y="191"/>
                    <a:pt x="224" y="191"/>
                    <a:pt x="224" y="191"/>
                  </a:cubicBezTo>
                  <a:cubicBezTo>
                    <a:pt x="224" y="192"/>
                    <a:pt x="224" y="192"/>
                    <a:pt x="224" y="192"/>
                  </a:cubicBezTo>
                  <a:cubicBezTo>
                    <a:pt x="224" y="193"/>
                    <a:pt x="224" y="193"/>
                    <a:pt x="224" y="193"/>
                  </a:cubicBezTo>
                  <a:cubicBezTo>
                    <a:pt x="224" y="193"/>
                    <a:pt x="224" y="193"/>
                    <a:pt x="224" y="193"/>
                  </a:cubicBezTo>
                  <a:cubicBezTo>
                    <a:pt x="225" y="193"/>
                    <a:pt x="225" y="193"/>
                    <a:pt x="225" y="193"/>
                  </a:cubicBezTo>
                  <a:cubicBezTo>
                    <a:pt x="225" y="193"/>
                    <a:pt x="225" y="193"/>
                    <a:pt x="225" y="193"/>
                  </a:cubicBezTo>
                  <a:cubicBezTo>
                    <a:pt x="225" y="193"/>
                    <a:pt x="225" y="193"/>
                    <a:pt x="225" y="193"/>
                  </a:cubicBezTo>
                  <a:cubicBezTo>
                    <a:pt x="226" y="193"/>
                    <a:pt x="226" y="193"/>
                    <a:pt x="226" y="193"/>
                  </a:cubicBezTo>
                  <a:cubicBezTo>
                    <a:pt x="227" y="193"/>
                    <a:pt x="227" y="193"/>
                    <a:pt x="227" y="193"/>
                  </a:cubicBezTo>
                  <a:cubicBezTo>
                    <a:pt x="227" y="193"/>
                    <a:pt x="227" y="193"/>
                    <a:pt x="227" y="193"/>
                  </a:cubicBezTo>
                  <a:cubicBezTo>
                    <a:pt x="228" y="192"/>
                    <a:pt x="228" y="192"/>
                    <a:pt x="228" y="192"/>
                  </a:cubicBezTo>
                  <a:cubicBezTo>
                    <a:pt x="228" y="192"/>
                    <a:pt x="228" y="192"/>
                    <a:pt x="228" y="192"/>
                  </a:cubicBezTo>
                  <a:cubicBezTo>
                    <a:pt x="229" y="192"/>
                    <a:pt x="229" y="192"/>
                    <a:pt x="229" y="192"/>
                  </a:cubicBezTo>
                  <a:cubicBezTo>
                    <a:pt x="229" y="191"/>
                    <a:pt x="229" y="191"/>
                    <a:pt x="229" y="191"/>
                  </a:cubicBezTo>
                  <a:cubicBezTo>
                    <a:pt x="230" y="190"/>
                    <a:pt x="230" y="190"/>
                    <a:pt x="230" y="190"/>
                  </a:cubicBezTo>
                  <a:cubicBezTo>
                    <a:pt x="230" y="190"/>
                    <a:pt x="230" y="190"/>
                    <a:pt x="230" y="190"/>
                  </a:cubicBezTo>
                  <a:cubicBezTo>
                    <a:pt x="230" y="190"/>
                    <a:pt x="230" y="190"/>
                    <a:pt x="230" y="190"/>
                  </a:cubicBezTo>
                  <a:cubicBezTo>
                    <a:pt x="231" y="190"/>
                    <a:pt x="231" y="190"/>
                    <a:pt x="231" y="190"/>
                  </a:cubicBezTo>
                  <a:cubicBezTo>
                    <a:pt x="232" y="190"/>
                    <a:pt x="232" y="190"/>
                    <a:pt x="232" y="190"/>
                  </a:cubicBezTo>
                  <a:cubicBezTo>
                    <a:pt x="232" y="190"/>
                    <a:pt x="232" y="190"/>
                    <a:pt x="232" y="190"/>
                  </a:cubicBezTo>
                  <a:cubicBezTo>
                    <a:pt x="232" y="190"/>
                    <a:pt x="232" y="190"/>
                    <a:pt x="232" y="190"/>
                  </a:cubicBezTo>
                  <a:cubicBezTo>
                    <a:pt x="233" y="189"/>
                    <a:pt x="233" y="189"/>
                    <a:pt x="233" y="189"/>
                  </a:cubicBezTo>
                  <a:cubicBezTo>
                    <a:pt x="233" y="188"/>
                    <a:pt x="233" y="188"/>
                    <a:pt x="233" y="188"/>
                  </a:cubicBezTo>
                  <a:cubicBezTo>
                    <a:pt x="233" y="187"/>
                    <a:pt x="233" y="187"/>
                    <a:pt x="233" y="187"/>
                  </a:cubicBezTo>
                  <a:cubicBezTo>
                    <a:pt x="234" y="187"/>
                    <a:pt x="234" y="187"/>
                    <a:pt x="234" y="187"/>
                  </a:cubicBezTo>
                  <a:cubicBezTo>
                    <a:pt x="234" y="187"/>
                    <a:pt x="234" y="187"/>
                    <a:pt x="234" y="187"/>
                  </a:cubicBezTo>
                  <a:cubicBezTo>
                    <a:pt x="235" y="187"/>
                    <a:pt x="235" y="187"/>
                    <a:pt x="235" y="187"/>
                  </a:cubicBezTo>
                  <a:cubicBezTo>
                    <a:pt x="235" y="187"/>
                    <a:pt x="235" y="187"/>
                    <a:pt x="235" y="187"/>
                  </a:cubicBezTo>
                  <a:cubicBezTo>
                    <a:pt x="236" y="186"/>
                    <a:pt x="236" y="186"/>
                    <a:pt x="236" y="186"/>
                  </a:cubicBezTo>
                  <a:cubicBezTo>
                    <a:pt x="236" y="187"/>
                    <a:pt x="236" y="187"/>
                    <a:pt x="236" y="187"/>
                  </a:cubicBezTo>
                  <a:cubicBezTo>
                    <a:pt x="236" y="187"/>
                    <a:pt x="236" y="187"/>
                    <a:pt x="236" y="187"/>
                  </a:cubicBezTo>
                  <a:cubicBezTo>
                    <a:pt x="236" y="188"/>
                    <a:pt x="236" y="188"/>
                    <a:pt x="236" y="188"/>
                  </a:cubicBezTo>
                  <a:cubicBezTo>
                    <a:pt x="235" y="188"/>
                    <a:pt x="235" y="188"/>
                    <a:pt x="235" y="188"/>
                  </a:cubicBezTo>
                  <a:cubicBezTo>
                    <a:pt x="236" y="188"/>
                    <a:pt x="236" y="188"/>
                    <a:pt x="236" y="188"/>
                  </a:cubicBezTo>
                  <a:cubicBezTo>
                    <a:pt x="237" y="188"/>
                    <a:pt x="237" y="188"/>
                    <a:pt x="237" y="188"/>
                  </a:cubicBezTo>
                  <a:cubicBezTo>
                    <a:pt x="238" y="189"/>
                    <a:pt x="238" y="189"/>
                    <a:pt x="238" y="189"/>
                  </a:cubicBezTo>
                  <a:cubicBezTo>
                    <a:pt x="238" y="189"/>
                    <a:pt x="238" y="189"/>
                    <a:pt x="238" y="189"/>
                  </a:cubicBezTo>
                  <a:cubicBezTo>
                    <a:pt x="237" y="190"/>
                    <a:pt x="237" y="190"/>
                    <a:pt x="237" y="190"/>
                  </a:cubicBezTo>
                  <a:cubicBezTo>
                    <a:pt x="237" y="190"/>
                    <a:pt x="237" y="190"/>
                    <a:pt x="237" y="190"/>
                  </a:cubicBezTo>
                  <a:cubicBezTo>
                    <a:pt x="237" y="191"/>
                    <a:pt x="237" y="191"/>
                    <a:pt x="237" y="191"/>
                  </a:cubicBezTo>
                  <a:cubicBezTo>
                    <a:pt x="237" y="191"/>
                    <a:pt x="237" y="191"/>
                    <a:pt x="237" y="191"/>
                  </a:cubicBezTo>
                  <a:cubicBezTo>
                    <a:pt x="238" y="191"/>
                    <a:pt x="238" y="191"/>
                    <a:pt x="238" y="191"/>
                  </a:cubicBezTo>
                  <a:cubicBezTo>
                    <a:pt x="238" y="191"/>
                    <a:pt x="238" y="191"/>
                    <a:pt x="238" y="191"/>
                  </a:cubicBezTo>
                  <a:cubicBezTo>
                    <a:pt x="239" y="191"/>
                    <a:pt x="239" y="191"/>
                    <a:pt x="239" y="191"/>
                  </a:cubicBezTo>
                  <a:cubicBezTo>
                    <a:pt x="239" y="191"/>
                    <a:pt x="239" y="191"/>
                    <a:pt x="239" y="191"/>
                  </a:cubicBezTo>
                  <a:cubicBezTo>
                    <a:pt x="239" y="192"/>
                    <a:pt x="239" y="192"/>
                    <a:pt x="239" y="192"/>
                  </a:cubicBezTo>
                  <a:cubicBezTo>
                    <a:pt x="240" y="192"/>
                    <a:pt x="240" y="192"/>
                    <a:pt x="240" y="192"/>
                  </a:cubicBezTo>
                  <a:cubicBezTo>
                    <a:pt x="241" y="192"/>
                    <a:pt x="241" y="192"/>
                    <a:pt x="241" y="192"/>
                  </a:cubicBezTo>
                  <a:cubicBezTo>
                    <a:pt x="241" y="192"/>
                    <a:pt x="241" y="192"/>
                    <a:pt x="241" y="192"/>
                  </a:cubicBezTo>
                  <a:cubicBezTo>
                    <a:pt x="242" y="193"/>
                    <a:pt x="242" y="193"/>
                    <a:pt x="242" y="193"/>
                  </a:cubicBezTo>
                  <a:cubicBezTo>
                    <a:pt x="243" y="193"/>
                    <a:pt x="243" y="193"/>
                    <a:pt x="243" y="193"/>
                  </a:cubicBezTo>
                  <a:cubicBezTo>
                    <a:pt x="243" y="192"/>
                    <a:pt x="243" y="192"/>
                    <a:pt x="243" y="192"/>
                  </a:cubicBezTo>
                  <a:cubicBezTo>
                    <a:pt x="244" y="191"/>
                    <a:pt x="244" y="191"/>
                    <a:pt x="244" y="191"/>
                  </a:cubicBezTo>
                  <a:cubicBezTo>
                    <a:pt x="244" y="191"/>
                    <a:pt x="244" y="191"/>
                    <a:pt x="244" y="191"/>
                  </a:cubicBezTo>
                  <a:cubicBezTo>
                    <a:pt x="245" y="191"/>
                    <a:pt x="245" y="191"/>
                    <a:pt x="245" y="191"/>
                  </a:cubicBezTo>
                  <a:cubicBezTo>
                    <a:pt x="245" y="190"/>
                    <a:pt x="245" y="190"/>
                    <a:pt x="245" y="190"/>
                  </a:cubicBezTo>
                  <a:cubicBezTo>
                    <a:pt x="245" y="190"/>
                    <a:pt x="245" y="190"/>
                    <a:pt x="245" y="190"/>
                  </a:cubicBezTo>
                  <a:cubicBezTo>
                    <a:pt x="244" y="190"/>
                    <a:pt x="244" y="190"/>
                    <a:pt x="244" y="190"/>
                  </a:cubicBezTo>
                  <a:cubicBezTo>
                    <a:pt x="245" y="190"/>
                    <a:pt x="245" y="190"/>
                    <a:pt x="245" y="190"/>
                  </a:cubicBezTo>
                  <a:cubicBezTo>
                    <a:pt x="245" y="189"/>
                    <a:pt x="245" y="189"/>
                    <a:pt x="245" y="189"/>
                  </a:cubicBezTo>
                  <a:cubicBezTo>
                    <a:pt x="244" y="189"/>
                    <a:pt x="244" y="189"/>
                    <a:pt x="244" y="189"/>
                  </a:cubicBezTo>
                  <a:cubicBezTo>
                    <a:pt x="244" y="188"/>
                    <a:pt x="244" y="188"/>
                    <a:pt x="244" y="188"/>
                  </a:cubicBezTo>
                  <a:cubicBezTo>
                    <a:pt x="244" y="188"/>
                    <a:pt x="244" y="188"/>
                    <a:pt x="244" y="188"/>
                  </a:cubicBezTo>
                  <a:cubicBezTo>
                    <a:pt x="244" y="189"/>
                    <a:pt x="244" y="189"/>
                    <a:pt x="244" y="189"/>
                  </a:cubicBezTo>
                  <a:cubicBezTo>
                    <a:pt x="244" y="189"/>
                    <a:pt x="244" y="189"/>
                    <a:pt x="244" y="189"/>
                  </a:cubicBezTo>
                  <a:cubicBezTo>
                    <a:pt x="243" y="189"/>
                    <a:pt x="243" y="189"/>
                    <a:pt x="243" y="189"/>
                  </a:cubicBezTo>
                  <a:cubicBezTo>
                    <a:pt x="242" y="189"/>
                    <a:pt x="242" y="189"/>
                    <a:pt x="242" y="189"/>
                  </a:cubicBezTo>
                  <a:cubicBezTo>
                    <a:pt x="242" y="188"/>
                    <a:pt x="242" y="188"/>
                    <a:pt x="242" y="188"/>
                  </a:cubicBezTo>
                  <a:cubicBezTo>
                    <a:pt x="242" y="188"/>
                    <a:pt x="242" y="188"/>
                    <a:pt x="242" y="188"/>
                  </a:cubicBezTo>
                  <a:cubicBezTo>
                    <a:pt x="241" y="189"/>
                    <a:pt x="241" y="189"/>
                    <a:pt x="241" y="189"/>
                  </a:cubicBezTo>
                  <a:cubicBezTo>
                    <a:pt x="240" y="189"/>
                    <a:pt x="240" y="189"/>
                    <a:pt x="240" y="189"/>
                  </a:cubicBezTo>
                  <a:cubicBezTo>
                    <a:pt x="240" y="188"/>
                    <a:pt x="240" y="188"/>
                    <a:pt x="240" y="188"/>
                  </a:cubicBezTo>
                  <a:cubicBezTo>
                    <a:pt x="240" y="188"/>
                    <a:pt x="240" y="188"/>
                    <a:pt x="240" y="188"/>
                  </a:cubicBezTo>
                  <a:cubicBezTo>
                    <a:pt x="241" y="188"/>
                    <a:pt x="241" y="188"/>
                    <a:pt x="241" y="188"/>
                  </a:cubicBezTo>
                  <a:cubicBezTo>
                    <a:pt x="242" y="187"/>
                    <a:pt x="242" y="187"/>
                    <a:pt x="242" y="187"/>
                  </a:cubicBezTo>
                  <a:cubicBezTo>
                    <a:pt x="242" y="187"/>
                    <a:pt x="242" y="187"/>
                    <a:pt x="242" y="187"/>
                  </a:cubicBezTo>
                  <a:cubicBezTo>
                    <a:pt x="241" y="187"/>
                    <a:pt x="241" y="187"/>
                    <a:pt x="241" y="187"/>
                  </a:cubicBezTo>
                  <a:cubicBezTo>
                    <a:pt x="241" y="186"/>
                    <a:pt x="241" y="186"/>
                    <a:pt x="241" y="186"/>
                  </a:cubicBezTo>
                  <a:cubicBezTo>
                    <a:pt x="241" y="185"/>
                    <a:pt x="241" y="185"/>
                    <a:pt x="241" y="185"/>
                  </a:cubicBezTo>
                  <a:cubicBezTo>
                    <a:pt x="241" y="185"/>
                    <a:pt x="241" y="185"/>
                    <a:pt x="241" y="185"/>
                  </a:cubicBezTo>
                  <a:cubicBezTo>
                    <a:pt x="241" y="184"/>
                    <a:pt x="241" y="184"/>
                    <a:pt x="241" y="184"/>
                  </a:cubicBezTo>
                  <a:cubicBezTo>
                    <a:pt x="241" y="184"/>
                    <a:pt x="241" y="184"/>
                    <a:pt x="241" y="184"/>
                  </a:cubicBezTo>
                  <a:cubicBezTo>
                    <a:pt x="240" y="183"/>
                    <a:pt x="240" y="183"/>
                    <a:pt x="240" y="183"/>
                  </a:cubicBezTo>
                  <a:cubicBezTo>
                    <a:pt x="239" y="182"/>
                    <a:pt x="239" y="182"/>
                    <a:pt x="239" y="182"/>
                  </a:cubicBezTo>
                  <a:cubicBezTo>
                    <a:pt x="239" y="182"/>
                    <a:pt x="239" y="182"/>
                    <a:pt x="239" y="182"/>
                  </a:cubicBezTo>
                  <a:cubicBezTo>
                    <a:pt x="238" y="181"/>
                    <a:pt x="238" y="181"/>
                    <a:pt x="238" y="181"/>
                  </a:cubicBezTo>
                  <a:cubicBezTo>
                    <a:pt x="238" y="181"/>
                    <a:pt x="238" y="181"/>
                    <a:pt x="238" y="181"/>
                  </a:cubicBezTo>
                  <a:cubicBezTo>
                    <a:pt x="238" y="181"/>
                    <a:pt x="238" y="181"/>
                    <a:pt x="238" y="181"/>
                  </a:cubicBezTo>
                  <a:cubicBezTo>
                    <a:pt x="238" y="180"/>
                    <a:pt x="238" y="180"/>
                    <a:pt x="238" y="180"/>
                  </a:cubicBezTo>
                  <a:cubicBezTo>
                    <a:pt x="237" y="179"/>
                    <a:pt x="237" y="179"/>
                    <a:pt x="237" y="179"/>
                  </a:cubicBezTo>
                  <a:cubicBezTo>
                    <a:pt x="236" y="179"/>
                    <a:pt x="236" y="179"/>
                    <a:pt x="236" y="179"/>
                  </a:cubicBezTo>
                  <a:cubicBezTo>
                    <a:pt x="235" y="179"/>
                    <a:pt x="235" y="179"/>
                    <a:pt x="235" y="179"/>
                  </a:cubicBezTo>
                  <a:cubicBezTo>
                    <a:pt x="234" y="178"/>
                    <a:pt x="234" y="178"/>
                    <a:pt x="234" y="178"/>
                  </a:cubicBezTo>
                  <a:cubicBezTo>
                    <a:pt x="235" y="177"/>
                    <a:pt x="235" y="177"/>
                    <a:pt x="235" y="177"/>
                  </a:cubicBezTo>
                  <a:cubicBezTo>
                    <a:pt x="235" y="177"/>
                    <a:pt x="235" y="177"/>
                    <a:pt x="235" y="177"/>
                  </a:cubicBezTo>
                  <a:cubicBezTo>
                    <a:pt x="234" y="177"/>
                    <a:pt x="234" y="177"/>
                    <a:pt x="234" y="177"/>
                  </a:cubicBezTo>
                  <a:cubicBezTo>
                    <a:pt x="234" y="176"/>
                    <a:pt x="234" y="176"/>
                    <a:pt x="234" y="176"/>
                  </a:cubicBezTo>
                  <a:cubicBezTo>
                    <a:pt x="234" y="176"/>
                    <a:pt x="234" y="176"/>
                    <a:pt x="234" y="176"/>
                  </a:cubicBezTo>
                  <a:cubicBezTo>
                    <a:pt x="233" y="177"/>
                    <a:pt x="233" y="177"/>
                    <a:pt x="233" y="177"/>
                  </a:cubicBezTo>
                  <a:cubicBezTo>
                    <a:pt x="233" y="178"/>
                    <a:pt x="233" y="178"/>
                    <a:pt x="233" y="178"/>
                  </a:cubicBezTo>
                  <a:cubicBezTo>
                    <a:pt x="232" y="178"/>
                    <a:pt x="232" y="178"/>
                    <a:pt x="232" y="178"/>
                  </a:cubicBezTo>
                  <a:cubicBezTo>
                    <a:pt x="232" y="178"/>
                    <a:pt x="232" y="178"/>
                    <a:pt x="232" y="178"/>
                  </a:cubicBezTo>
                  <a:cubicBezTo>
                    <a:pt x="232" y="177"/>
                    <a:pt x="232" y="177"/>
                    <a:pt x="232" y="177"/>
                  </a:cubicBezTo>
                  <a:cubicBezTo>
                    <a:pt x="232" y="176"/>
                    <a:pt x="232" y="176"/>
                    <a:pt x="232" y="176"/>
                  </a:cubicBezTo>
                  <a:cubicBezTo>
                    <a:pt x="232" y="175"/>
                    <a:pt x="232" y="175"/>
                    <a:pt x="232" y="175"/>
                  </a:cubicBezTo>
                  <a:cubicBezTo>
                    <a:pt x="232" y="175"/>
                    <a:pt x="232" y="175"/>
                    <a:pt x="232" y="175"/>
                  </a:cubicBezTo>
                  <a:cubicBezTo>
                    <a:pt x="233" y="175"/>
                    <a:pt x="233" y="175"/>
                    <a:pt x="233" y="175"/>
                  </a:cubicBezTo>
                  <a:cubicBezTo>
                    <a:pt x="233" y="175"/>
                    <a:pt x="233" y="175"/>
                    <a:pt x="233" y="175"/>
                  </a:cubicBezTo>
                  <a:cubicBezTo>
                    <a:pt x="233" y="174"/>
                    <a:pt x="233" y="174"/>
                    <a:pt x="233" y="174"/>
                  </a:cubicBezTo>
                  <a:cubicBezTo>
                    <a:pt x="232" y="174"/>
                    <a:pt x="232" y="174"/>
                    <a:pt x="232" y="174"/>
                  </a:cubicBezTo>
                  <a:cubicBezTo>
                    <a:pt x="232" y="174"/>
                    <a:pt x="232" y="174"/>
                    <a:pt x="232" y="174"/>
                  </a:cubicBezTo>
                  <a:cubicBezTo>
                    <a:pt x="232" y="173"/>
                    <a:pt x="232" y="173"/>
                    <a:pt x="232" y="173"/>
                  </a:cubicBezTo>
                  <a:cubicBezTo>
                    <a:pt x="232" y="172"/>
                    <a:pt x="232" y="172"/>
                    <a:pt x="232" y="172"/>
                  </a:cubicBezTo>
                  <a:cubicBezTo>
                    <a:pt x="232" y="172"/>
                    <a:pt x="232" y="172"/>
                    <a:pt x="232" y="172"/>
                  </a:cubicBezTo>
                  <a:cubicBezTo>
                    <a:pt x="230" y="173"/>
                    <a:pt x="230" y="173"/>
                    <a:pt x="230" y="173"/>
                  </a:cubicBezTo>
                  <a:cubicBezTo>
                    <a:pt x="229" y="174"/>
                    <a:pt x="229" y="174"/>
                    <a:pt x="229" y="174"/>
                  </a:cubicBezTo>
                  <a:cubicBezTo>
                    <a:pt x="229" y="175"/>
                    <a:pt x="229" y="175"/>
                    <a:pt x="229" y="175"/>
                  </a:cubicBezTo>
                  <a:cubicBezTo>
                    <a:pt x="228" y="176"/>
                    <a:pt x="228" y="176"/>
                    <a:pt x="228" y="176"/>
                  </a:cubicBezTo>
                  <a:cubicBezTo>
                    <a:pt x="228" y="177"/>
                    <a:pt x="228" y="177"/>
                    <a:pt x="228" y="177"/>
                  </a:cubicBezTo>
                  <a:cubicBezTo>
                    <a:pt x="227" y="177"/>
                    <a:pt x="227" y="177"/>
                    <a:pt x="227" y="177"/>
                  </a:cubicBezTo>
                  <a:cubicBezTo>
                    <a:pt x="227" y="178"/>
                    <a:pt x="227" y="178"/>
                    <a:pt x="227" y="178"/>
                  </a:cubicBezTo>
                  <a:cubicBezTo>
                    <a:pt x="226" y="179"/>
                    <a:pt x="226" y="179"/>
                    <a:pt x="226" y="179"/>
                  </a:cubicBezTo>
                  <a:cubicBezTo>
                    <a:pt x="227" y="180"/>
                    <a:pt x="227" y="180"/>
                    <a:pt x="227" y="180"/>
                  </a:cubicBezTo>
                  <a:cubicBezTo>
                    <a:pt x="226" y="180"/>
                    <a:pt x="226" y="180"/>
                    <a:pt x="226" y="180"/>
                  </a:cubicBezTo>
                  <a:cubicBezTo>
                    <a:pt x="226" y="181"/>
                    <a:pt x="226" y="181"/>
                    <a:pt x="226" y="181"/>
                  </a:cubicBezTo>
                  <a:cubicBezTo>
                    <a:pt x="226" y="181"/>
                    <a:pt x="226" y="181"/>
                    <a:pt x="226" y="181"/>
                  </a:cubicBezTo>
                  <a:cubicBezTo>
                    <a:pt x="225" y="182"/>
                    <a:pt x="225" y="182"/>
                    <a:pt x="225" y="182"/>
                  </a:cubicBezTo>
                  <a:cubicBezTo>
                    <a:pt x="224" y="183"/>
                    <a:pt x="224" y="183"/>
                    <a:pt x="224" y="183"/>
                  </a:cubicBezTo>
                  <a:cubicBezTo>
                    <a:pt x="224" y="184"/>
                    <a:pt x="224" y="184"/>
                    <a:pt x="224" y="184"/>
                  </a:cubicBezTo>
                  <a:cubicBezTo>
                    <a:pt x="224" y="184"/>
                    <a:pt x="224" y="184"/>
                    <a:pt x="224" y="184"/>
                  </a:cubicBezTo>
                  <a:cubicBezTo>
                    <a:pt x="224" y="186"/>
                    <a:pt x="224" y="186"/>
                    <a:pt x="224" y="186"/>
                  </a:cubicBezTo>
                  <a:cubicBezTo>
                    <a:pt x="224" y="186"/>
                    <a:pt x="224" y="186"/>
                    <a:pt x="224" y="186"/>
                  </a:cubicBezTo>
                  <a:cubicBezTo>
                    <a:pt x="223" y="186"/>
                    <a:pt x="223" y="186"/>
                    <a:pt x="223" y="186"/>
                  </a:cubicBezTo>
                  <a:cubicBezTo>
                    <a:pt x="221" y="187"/>
                    <a:pt x="221" y="187"/>
                    <a:pt x="221" y="187"/>
                  </a:cubicBezTo>
                  <a:cubicBezTo>
                    <a:pt x="221" y="187"/>
                    <a:pt x="221" y="187"/>
                    <a:pt x="221" y="187"/>
                  </a:cubicBezTo>
                  <a:cubicBezTo>
                    <a:pt x="221" y="189"/>
                    <a:pt x="221" y="189"/>
                    <a:pt x="221" y="189"/>
                  </a:cubicBezTo>
                  <a:cubicBezTo>
                    <a:pt x="221" y="190"/>
                    <a:pt x="221" y="190"/>
                    <a:pt x="221" y="190"/>
                  </a:cubicBezTo>
                  <a:close/>
                  <a:moveTo>
                    <a:pt x="228" y="201"/>
                  </a:moveTo>
                  <a:cubicBezTo>
                    <a:pt x="228" y="201"/>
                    <a:pt x="228" y="201"/>
                    <a:pt x="228" y="201"/>
                  </a:cubicBezTo>
                  <a:cubicBezTo>
                    <a:pt x="229" y="201"/>
                    <a:pt x="229" y="201"/>
                    <a:pt x="229" y="201"/>
                  </a:cubicBezTo>
                  <a:cubicBezTo>
                    <a:pt x="229" y="200"/>
                    <a:pt x="229" y="200"/>
                    <a:pt x="229" y="200"/>
                  </a:cubicBezTo>
                  <a:cubicBezTo>
                    <a:pt x="230" y="200"/>
                    <a:pt x="230" y="200"/>
                    <a:pt x="230" y="200"/>
                  </a:cubicBezTo>
                  <a:cubicBezTo>
                    <a:pt x="230" y="201"/>
                    <a:pt x="230" y="201"/>
                    <a:pt x="230" y="201"/>
                  </a:cubicBezTo>
                  <a:cubicBezTo>
                    <a:pt x="231" y="201"/>
                    <a:pt x="231" y="201"/>
                    <a:pt x="231" y="201"/>
                  </a:cubicBezTo>
                  <a:cubicBezTo>
                    <a:pt x="231" y="201"/>
                    <a:pt x="231" y="201"/>
                    <a:pt x="231" y="201"/>
                  </a:cubicBezTo>
                  <a:cubicBezTo>
                    <a:pt x="232" y="200"/>
                    <a:pt x="232" y="200"/>
                    <a:pt x="232" y="200"/>
                  </a:cubicBezTo>
                  <a:cubicBezTo>
                    <a:pt x="233" y="200"/>
                    <a:pt x="233" y="200"/>
                    <a:pt x="233" y="200"/>
                  </a:cubicBezTo>
                  <a:cubicBezTo>
                    <a:pt x="234" y="199"/>
                    <a:pt x="234" y="199"/>
                    <a:pt x="234" y="199"/>
                  </a:cubicBezTo>
                  <a:cubicBezTo>
                    <a:pt x="235" y="198"/>
                    <a:pt x="235" y="198"/>
                    <a:pt x="235" y="198"/>
                  </a:cubicBezTo>
                  <a:cubicBezTo>
                    <a:pt x="235" y="198"/>
                    <a:pt x="235" y="198"/>
                    <a:pt x="235" y="198"/>
                  </a:cubicBezTo>
                  <a:cubicBezTo>
                    <a:pt x="236" y="198"/>
                    <a:pt x="236" y="198"/>
                    <a:pt x="236" y="198"/>
                  </a:cubicBezTo>
                  <a:cubicBezTo>
                    <a:pt x="236" y="197"/>
                    <a:pt x="236" y="197"/>
                    <a:pt x="236" y="197"/>
                  </a:cubicBezTo>
                  <a:cubicBezTo>
                    <a:pt x="237" y="197"/>
                    <a:pt x="237" y="197"/>
                    <a:pt x="237" y="197"/>
                  </a:cubicBezTo>
                  <a:cubicBezTo>
                    <a:pt x="237" y="196"/>
                    <a:pt x="237" y="196"/>
                    <a:pt x="237" y="196"/>
                  </a:cubicBezTo>
                  <a:cubicBezTo>
                    <a:pt x="236" y="196"/>
                    <a:pt x="236" y="196"/>
                    <a:pt x="236" y="196"/>
                  </a:cubicBezTo>
                  <a:cubicBezTo>
                    <a:pt x="236" y="196"/>
                    <a:pt x="236" y="196"/>
                    <a:pt x="236" y="196"/>
                  </a:cubicBezTo>
                  <a:cubicBezTo>
                    <a:pt x="235" y="196"/>
                    <a:pt x="235" y="196"/>
                    <a:pt x="235" y="196"/>
                  </a:cubicBezTo>
                  <a:cubicBezTo>
                    <a:pt x="234" y="196"/>
                    <a:pt x="234" y="196"/>
                    <a:pt x="234" y="196"/>
                  </a:cubicBezTo>
                  <a:cubicBezTo>
                    <a:pt x="234" y="196"/>
                    <a:pt x="234" y="196"/>
                    <a:pt x="234" y="196"/>
                  </a:cubicBezTo>
                  <a:cubicBezTo>
                    <a:pt x="233" y="196"/>
                    <a:pt x="233" y="196"/>
                    <a:pt x="233" y="196"/>
                  </a:cubicBezTo>
                  <a:cubicBezTo>
                    <a:pt x="233" y="197"/>
                    <a:pt x="233" y="197"/>
                    <a:pt x="233" y="197"/>
                  </a:cubicBezTo>
                  <a:cubicBezTo>
                    <a:pt x="232" y="197"/>
                    <a:pt x="232" y="197"/>
                    <a:pt x="232" y="197"/>
                  </a:cubicBezTo>
                  <a:cubicBezTo>
                    <a:pt x="232" y="196"/>
                    <a:pt x="232" y="196"/>
                    <a:pt x="232" y="196"/>
                  </a:cubicBezTo>
                  <a:cubicBezTo>
                    <a:pt x="232" y="196"/>
                    <a:pt x="232" y="196"/>
                    <a:pt x="232" y="196"/>
                  </a:cubicBezTo>
                  <a:cubicBezTo>
                    <a:pt x="231" y="196"/>
                    <a:pt x="231" y="196"/>
                    <a:pt x="231" y="196"/>
                  </a:cubicBezTo>
                  <a:cubicBezTo>
                    <a:pt x="230" y="197"/>
                    <a:pt x="230" y="197"/>
                    <a:pt x="230" y="197"/>
                  </a:cubicBezTo>
                  <a:cubicBezTo>
                    <a:pt x="230" y="198"/>
                    <a:pt x="230" y="198"/>
                    <a:pt x="230" y="198"/>
                  </a:cubicBezTo>
                  <a:cubicBezTo>
                    <a:pt x="229" y="198"/>
                    <a:pt x="229" y="198"/>
                    <a:pt x="229" y="198"/>
                  </a:cubicBezTo>
                  <a:cubicBezTo>
                    <a:pt x="228" y="198"/>
                    <a:pt x="228" y="198"/>
                    <a:pt x="228" y="198"/>
                  </a:cubicBezTo>
                  <a:cubicBezTo>
                    <a:pt x="228" y="199"/>
                    <a:pt x="228" y="199"/>
                    <a:pt x="228" y="199"/>
                  </a:cubicBezTo>
                  <a:cubicBezTo>
                    <a:pt x="228" y="199"/>
                    <a:pt x="228" y="199"/>
                    <a:pt x="228" y="199"/>
                  </a:cubicBezTo>
                  <a:cubicBezTo>
                    <a:pt x="228" y="200"/>
                    <a:pt x="228" y="200"/>
                    <a:pt x="228" y="200"/>
                  </a:cubicBezTo>
                  <a:cubicBezTo>
                    <a:pt x="228" y="201"/>
                    <a:pt x="228" y="201"/>
                    <a:pt x="228" y="201"/>
                  </a:cubicBezTo>
                  <a:cubicBezTo>
                    <a:pt x="228" y="201"/>
                    <a:pt x="228" y="201"/>
                    <a:pt x="228" y="201"/>
                  </a:cubicBezTo>
                  <a:close/>
                  <a:moveTo>
                    <a:pt x="300" y="206"/>
                  </a:moveTo>
                  <a:cubicBezTo>
                    <a:pt x="300" y="207"/>
                    <a:pt x="300" y="207"/>
                    <a:pt x="300" y="207"/>
                  </a:cubicBezTo>
                  <a:cubicBezTo>
                    <a:pt x="301" y="207"/>
                    <a:pt x="301" y="207"/>
                    <a:pt x="301" y="207"/>
                  </a:cubicBezTo>
                  <a:cubicBezTo>
                    <a:pt x="301" y="207"/>
                    <a:pt x="301" y="207"/>
                    <a:pt x="301" y="207"/>
                  </a:cubicBezTo>
                  <a:cubicBezTo>
                    <a:pt x="302" y="207"/>
                    <a:pt x="302" y="207"/>
                    <a:pt x="302" y="207"/>
                  </a:cubicBezTo>
                  <a:cubicBezTo>
                    <a:pt x="302" y="207"/>
                    <a:pt x="302" y="207"/>
                    <a:pt x="302" y="207"/>
                  </a:cubicBezTo>
                  <a:cubicBezTo>
                    <a:pt x="302" y="206"/>
                    <a:pt x="302" y="206"/>
                    <a:pt x="302" y="206"/>
                  </a:cubicBezTo>
                  <a:cubicBezTo>
                    <a:pt x="302" y="206"/>
                    <a:pt x="302" y="206"/>
                    <a:pt x="302" y="206"/>
                  </a:cubicBezTo>
                  <a:cubicBezTo>
                    <a:pt x="302" y="206"/>
                    <a:pt x="302" y="206"/>
                    <a:pt x="302" y="206"/>
                  </a:cubicBezTo>
                  <a:cubicBezTo>
                    <a:pt x="301" y="206"/>
                    <a:pt x="301" y="206"/>
                    <a:pt x="301" y="206"/>
                  </a:cubicBezTo>
                  <a:cubicBezTo>
                    <a:pt x="300" y="206"/>
                    <a:pt x="300" y="206"/>
                    <a:pt x="300" y="206"/>
                  </a:cubicBezTo>
                  <a:cubicBezTo>
                    <a:pt x="300" y="206"/>
                    <a:pt x="300" y="206"/>
                    <a:pt x="300" y="206"/>
                  </a:cubicBezTo>
                  <a:close/>
                  <a:moveTo>
                    <a:pt x="277" y="201"/>
                  </a:moveTo>
                  <a:cubicBezTo>
                    <a:pt x="278" y="201"/>
                    <a:pt x="278" y="201"/>
                    <a:pt x="278" y="201"/>
                  </a:cubicBezTo>
                  <a:cubicBezTo>
                    <a:pt x="278" y="202"/>
                    <a:pt x="278" y="202"/>
                    <a:pt x="278" y="202"/>
                  </a:cubicBezTo>
                  <a:cubicBezTo>
                    <a:pt x="279" y="202"/>
                    <a:pt x="279" y="202"/>
                    <a:pt x="279" y="202"/>
                  </a:cubicBezTo>
                  <a:cubicBezTo>
                    <a:pt x="278" y="202"/>
                    <a:pt x="278" y="202"/>
                    <a:pt x="278" y="202"/>
                  </a:cubicBezTo>
                  <a:cubicBezTo>
                    <a:pt x="279" y="203"/>
                    <a:pt x="279" y="203"/>
                    <a:pt x="279" y="203"/>
                  </a:cubicBezTo>
                  <a:cubicBezTo>
                    <a:pt x="279" y="203"/>
                    <a:pt x="279" y="203"/>
                    <a:pt x="279" y="203"/>
                  </a:cubicBezTo>
                  <a:cubicBezTo>
                    <a:pt x="279" y="203"/>
                    <a:pt x="279" y="203"/>
                    <a:pt x="279" y="203"/>
                  </a:cubicBezTo>
                  <a:cubicBezTo>
                    <a:pt x="280" y="203"/>
                    <a:pt x="280" y="203"/>
                    <a:pt x="280" y="203"/>
                  </a:cubicBezTo>
                  <a:cubicBezTo>
                    <a:pt x="280" y="203"/>
                    <a:pt x="280" y="203"/>
                    <a:pt x="280" y="203"/>
                  </a:cubicBezTo>
                  <a:cubicBezTo>
                    <a:pt x="280" y="203"/>
                    <a:pt x="280" y="203"/>
                    <a:pt x="280" y="203"/>
                  </a:cubicBezTo>
                  <a:cubicBezTo>
                    <a:pt x="280" y="202"/>
                    <a:pt x="280" y="202"/>
                    <a:pt x="280" y="202"/>
                  </a:cubicBezTo>
                  <a:cubicBezTo>
                    <a:pt x="280" y="202"/>
                    <a:pt x="280" y="202"/>
                    <a:pt x="280" y="202"/>
                  </a:cubicBezTo>
                  <a:cubicBezTo>
                    <a:pt x="279" y="202"/>
                    <a:pt x="279" y="202"/>
                    <a:pt x="279" y="202"/>
                  </a:cubicBezTo>
                  <a:cubicBezTo>
                    <a:pt x="279" y="201"/>
                    <a:pt x="279" y="201"/>
                    <a:pt x="279" y="201"/>
                  </a:cubicBezTo>
                  <a:cubicBezTo>
                    <a:pt x="278" y="201"/>
                    <a:pt x="278" y="201"/>
                    <a:pt x="278" y="201"/>
                  </a:cubicBezTo>
                  <a:cubicBezTo>
                    <a:pt x="278" y="201"/>
                    <a:pt x="278" y="201"/>
                    <a:pt x="278" y="201"/>
                  </a:cubicBezTo>
                  <a:cubicBezTo>
                    <a:pt x="277" y="201"/>
                    <a:pt x="277" y="201"/>
                    <a:pt x="277" y="201"/>
                  </a:cubicBezTo>
                  <a:close/>
                  <a:moveTo>
                    <a:pt x="299" y="212"/>
                  </a:moveTo>
                  <a:cubicBezTo>
                    <a:pt x="298" y="211"/>
                    <a:pt x="298" y="211"/>
                    <a:pt x="298" y="211"/>
                  </a:cubicBezTo>
                  <a:cubicBezTo>
                    <a:pt x="298" y="211"/>
                    <a:pt x="298" y="211"/>
                    <a:pt x="298" y="211"/>
                  </a:cubicBezTo>
                  <a:cubicBezTo>
                    <a:pt x="298" y="210"/>
                    <a:pt x="298" y="210"/>
                    <a:pt x="298" y="210"/>
                  </a:cubicBezTo>
                  <a:cubicBezTo>
                    <a:pt x="298" y="210"/>
                    <a:pt x="298" y="210"/>
                    <a:pt x="298" y="210"/>
                  </a:cubicBezTo>
                  <a:cubicBezTo>
                    <a:pt x="298" y="210"/>
                    <a:pt x="298" y="210"/>
                    <a:pt x="298" y="210"/>
                  </a:cubicBezTo>
                  <a:cubicBezTo>
                    <a:pt x="298" y="210"/>
                    <a:pt x="298" y="210"/>
                    <a:pt x="298" y="210"/>
                  </a:cubicBezTo>
                  <a:cubicBezTo>
                    <a:pt x="298" y="210"/>
                    <a:pt x="298" y="210"/>
                    <a:pt x="298" y="210"/>
                  </a:cubicBezTo>
                  <a:cubicBezTo>
                    <a:pt x="299" y="211"/>
                    <a:pt x="299" y="211"/>
                    <a:pt x="299" y="211"/>
                  </a:cubicBezTo>
                  <a:cubicBezTo>
                    <a:pt x="299" y="211"/>
                    <a:pt x="299" y="211"/>
                    <a:pt x="299" y="211"/>
                  </a:cubicBezTo>
                  <a:cubicBezTo>
                    <a:pt x="299" y="212"/>
                    <a:pt x="299" y="212"/>
                    <a:pt x="299" y="212"/>
                  </a:cubicBezTo>
                  <a:close/>
                  <a:moveTo>
                    <a:pt x="298" y="214"/>
                  </a:moveTo>
                  <a:cubicBezTo>
                    <a:pt x="298" y="214"/>
                    <a:pt x="298" y="214"/>
                    <a:pt x="298" y="214"/>
                  </a:cubicBezTo>
                  <a:cubicBezTo>
                    <a:pt x="298" y="213"/>
                    <a:pt x="298" y="213"/>
                    <a:pt x="298" y="213"/>
                  </a:cubicBezTo>
                  <a:cubicBezTo>
                    <a:pt x="297" y="213"/>
                    <a:pt x="297" y="213"/>
                    <a:pt x="297" y="213"/>
                  </a:cubicBezTo>
                  <a:cubicBezTo>
                    <a:pt x="297" y="213"/>
                    <a:pt x="297" y="213"/>
                    <a:pt x="297" y="213"/>
                  </a:cubicBezTo>
                  <a:cubicBezTo>
                    <a:pt x="296" y="212"/>
                    <a:pt x="296" y="212"/>
                    <a:pt x="296" y="212"/>
                  </a:cubicBezTo>
                  <a:cubicBezTo>
                    <a:pt x="296" y="212"/>
                    <a:pt x="296" y="212"/>
                    <a:pt x="296" y="212"/>
                  </a:cubicBezTo>
                  <a:cubicBezTo>
                    <a:pt x="297" y="212"/>
                    <a:pt x="297" y="212"/>
                    <a:pt x="297" y="212"/>
                  </a:cubicBezTo>
                  <a:cubicBezTo>
                    <a:pt x="297" y="212"/>
                    <a:pt x="297" y="212"/>
                    <a:pt x="297" y="212"/>
                  </a:cubicBezTo>
                  <a:cubicBezTo>
                    <a:pt x="298" y="212"/>
                    <a:pt x="298" y="212"/>
                    <a:pt x="298" y="212"/>
                  </a:cubicBezTo>
                  <a:cubicBezTo>
                    <a:pt x="299" y="212"/>
                    <a:pt x="299" y="212"/>
                    <a:pt x="299" y="212"/>
                  </a:cubicBezTo>
                  <a:cubicBezTo>
                    <a:pt x="299" y="213"/>
                    <a:pt x="299" y="213"/>
                    <a:pt x="299" y="213"/>
                  </a:cubicBezTo>
                  <a:cubicBezTo>
                    <a:pt x="299" y="213"/>
                    <a:pt x="299" y="213"/>
                    <a:pt x="299" y="213"/>
                  </a:cubicBezTo>
                  <a:cubicBezTo>
                    <a:pt x="299" y="213"/>
                    <a:pt x="299" y="213"/>
                    <a:pt x="299" y="213"/>
                  </a:cubicBezTo>
                  <a:cubicBezTo>
                    <a:pt x="298" y="214"/>
                    <a:pt x="298" y="214"/>
                    <a:pt x="298" y="214"/>
                  </a:cubicBezTo>
                  <a:cubicBezTo>
                    <a:pt x="298" y="214"/>
                    <a:pt x="298" y="214"/>
                    <a:pt x="298" y="214"/>
                  </a:cubicBezTo>
                  <a:cubicBezTo>
                    <a:pt x="298" y="214"/>
                    <a:pt x="298" y="214"/>
                    <a:pt x="298" y="214"/>
                  </a:cubicBezTo>
                  <a:close/>
                  <a:moveTo>
                    <a:pt x="276" y="226"/>
                  </a:moveTo>
                  <a:cubicBezTo>
                    <a:pt x="276" y="227"/>
                    <a:pt x="276" y="227"/>
                    <a:pt x="276" y="227"/>
                  </a:cubicBezTo>
                  <a:cubicBezTo>
                    <a:pt x="276" y="226"/>
                    <a:pt x="276" y="226"/>
                    <a:pt x="276" y="226"/>
                  </a:cubicBezTo>
                  <a:cubicBezTo>
                    <a:pt x="276" y="226"/>
                    <a:pt x="276" y="226"/>
                    <a:pt x="276" y="226"/>
                  </a:cubicBezTo>
                  <a:close/>
                  <a:moveTo>
                    <a:pt x="276" y="226"/>
                  </a:moveTo>
                  <a:cubicBezTo>
                    <a:pt x="276" y="227"/>
                    <a:pt x="276" y="227"/>
                    <a:pt x="276" y="227"/>
                  </a:cubicBezTo>
                  <a:cubicBezTo>
                    <a:pt x="276" y="227"/>
                    <a:pt x="276" y="227"/>
                    <a:pt x="276" y="227"/>
                  </a:cubicBezTo>
                  <a:cubicBezTo>
                    <a:pt x="276" y="226"/>
                    <a:pt x="276" y="226"/>
                    <a:pt x="276" y="226"/>
                  </a:cubicBezTo>
                  <a:close/>
                  <a:moveTo>
                    <a:pt x="277" y="226"/>
                  </a:moveTo>
                  <a:cubicBezTo>
                    <a:pt x="277" y="227"/>
                    <a:pt x="277" y="227"/>
                    <a:pt x="277" y="227"/>
                  </a:cubicBezTo>
                  <a:cubicBezTo>
                    <a:pt x="277" y="227"/>
                    <a:pt x="277" y="227"/>
                    <a:pt x="277" y="227"/>
                  </a:cubicBezTo>
                  <a:cubicBezTo>
                    <a:pt x="277" y="228"/>
                    <a:pt x="277" y="228"/>
                    <a:pt x="277" y="228"/>
                  </a:cubicBezTo>
                  <a:cubicBezTo>
                    <a:pt x="277" y="227"/>
                    <a:pt x="277" y="227"/>
                    <a:pt x="277" y="227"/>
                  </a:cubicBezTo>
                  <a:cubicBezTo>
                    <a:pt x="277" y="227"/>
                    <a:pt x="277" y="227"/>
                    <a:pt x="277" y="227"/>
                  </a:cubicBezTo>
                  <a:cubicBezTo>
                    <a:pt x="277" y="226"/>
                    <a:pt x="277" y="226"/>
                    <a:pt x="277" y="226"/>
                  </a:cubicBezTo>
                  <a:close/>
                  <a:moveTo>
                    <a:pt x="283" y="220"/>
                  </a:moveTo>
                  <a:cubicBezTo>
                    <a:pt x="283" y="220"/>
                    <a:pt x="283" y="220"/>
                    <a:pt x="283" y="220"/>
                  </a:cubicBezTo>
                  <a:cubicBezTo>
                    <a:pt x="283" y="219"/>
                    <a:pt x="283" y="219"/>
                    <a:pt x="283" y="219"/>
                  </a:cubicBezTo>
                  <a:cubicBezTo>
                    <a:pt x="283" y="219"/>
                    <a:pt x="283" y="219"/>
                    <a:pt x="283" y="219"/>
                  </a:cubicBezTo>
                  <a:cubicBezTo>
                    <a:pt x="283" y="218"/>
                    <a:pt x="283" y="218"/>
                    <a:pt x="283" y="218"/>
                  </a:cubicBezTo>
                  <a:cubicBezTo>
                    <a:pt x="284" y="218"/>
                    <a:pt x="284" y="218"/>
                    <a:pt x="284" y="218"/>
                  </a:cubicBezTo>
                  <a:cubicBezTo>
                    <a:pt x="285" y="217"/>
                    <a:pt x="285" y="217"/>
                    <a:pt x="285" y="217"/>
                  </a:cubicBezTo>
                  <a:cubicBezTo>
                    <a:pt x="285" y="218"/>
                    <a:pt x="285" y="218"/>
                    <a:pt x="285" y="218"/>
                  </a:cubicBezTo>
                  <a:cubicBezTo>
                    <a:pt x="285" y="218"/>
                    <a:pt x="285" y="218"/>
                    <a:pt x="285" y="218"/>
                  </a:cubicBezTo>
                  <a:cubicBezTo>
                    <a:pt x="285" y="218"/>
                    <a:pt x="285" y="218"/>
                    <a:pt x="285" y="218"/>
                  </a:cubicBezTo>
                  <a:cubicBezTo>
                    <a:pt x="285" y="219"/>
                    <a:pt x="285" y="219"/>
                    <a:pt x="285" y="219"/>
                  </a:cubicBezTo>
                  <a:cubicBezTo>
                    <a:pt x="285" y="219"/>
                    <a:pt x="285" y="219"/>
                    <a:pt x="285" y="219"/>
                  </a:cubicBezTo>
                  <a:cubicBezTo>
                    <a:pt x="284" y="220"/>
                    <a:pt x="284" y="220"/>
                    <a:pt x="284" y="220"/>
                  </a:cubicBezTo>
                  <a:cubicBezTo>
                    <a:pt x="284" y="220"/>
                    <a:pt x="284" y="220"/>
                    <a:pt x="284" y="220"/>
                  </a:cubicBezTo>
                  <a:cubicBezTo>
                    <a:pt x="283" y="220"/>
                    <a:pt x="283" y="220"/>
                    <a:pt x="283" y="220"/>
                  </a:cubicBezTo>
                  <a:cubicBezTo>
                    <a:pt x="283" y="220"/>
                    <a:pt x="283" y="220"/>
                    <a:pt x="283" y="220"/>
                  </a:cubicBezTo>
                  <a:close/>
                  <a:moveTo>
                    <a:pt x="263" y="200"/>
                  </a:moveTo>
                  <a:cubicBezTo>
                    <a:pt x="264" y="201"/>
                    <a:pt x="264" y="201"/>
                    <a:pt x="264" y="201"/>
                  </a:cubicBezTo>
                  <a:cubicBezTo>
                    <a:pt x="265" y="201"/>
                    <a:pt x="265" y="201"/>
                    <a:pt x="265" y="201"/>
                  </a:cubicBezTo>
                  <a:cubicBezTo>
                    <a:pt x="265" y="201"/>
                    <a:pt x="265" y="201"/>
                    <a:pt x="265" y="201"/>
                  </a:cubicBezTo>
                  <a:cubicBezTo>
                    <a:pt x="266" y="202"/>
                    <a:pt x="266" y="202"/>
                    <a:pt x="266" y="202"/>
                  </a:cubicBezTo>
                  <a:cubicBezTo>
                    <a:pt x="266" y="201"/>
                    <a:pt x="266" y="201"/>
                    <a:pt x="266" y="201"/>
                  </a:cubicBezTo>
                  <a:cubicBezTo>
                    <a:pt x="265" y="201"/>
                    <a:pt x="265" y="201"/>
                    <a:pt x="265" y="201"/>
                  </a:cubicBezTo>
                  <a:cubicBezTo>
                    <a:pt x="264" y="200"/>
                    <a:pt x="264" y="200"/>
                    <a:pt x="264" y="200"/>
                  </a:cubicBezTo>
                  <a:cubicBezTo>
                    <a:pt x="264" y="200"/>
                    <a:pt x="264" y="200"/>
                    <a:pt x="264" y="200"/>
                  </a:cubicBezTo>
                  <a:cubicBezTo>
                    <a:pt x="263" y="200"/>
                    <a:pt x="263" y="200"/>
                    <a:pt x="263" y="200"/>
                  </a:cubicBezTo>
                  <a:close/>
                  <a:moveTo>
                    <a:pt x="257" y="195"/>
                  </a:moveTo>
                  <a:cubicBezTo>
                    <a:pt x="257" y="195"/>
                    <a:pt x="257" y="195"/>
                    <a:pt x="257" y="195"/>
                  </a:cubicBezTo>
                  <a:cubicBezTo>
                    <a:pt x="257" y="195"/>
                    <a:pt x="257" y="195"/>
                    <a:pt x="257" y="195"/>
                  </a:cubicBezTo>
                  <a:cubicBezTo>
                    <a:pt x="258" y="195"/>
                    <a:pt x="258" y="195"/>
                    <a:pt x="258" y="195"/>
                  </a:cubicBezTo>
                  <a:cubicBezTo>
                    <a:pt x="258" y="195"/>
                    <a:pt x="258" y="195"/>
                    <a:pt x="258" y="195"/>
                  </a:cubicBezTo>
                  <a:cubicBezTo>
                    <a:pt x="258" y="195"/>
                    <a:pt x="258" y="195"/>
                    <a:pt x="258" y="195"/>
                  </a:cubicBezTo>
                  <a:cubicBezTo>
                    <a:pt x="259" y="195"/>
                    <a:pt x="259" y="195"/>
                    <a:pt x="259" y="195"/>
                  </a:cubicBezTo>
                  <a:cubicBezTo>
                    <a:pt x="259" y="194"/>
                    <a:pt x="259" y="194"/>
                    <a:pt x="259" y="194"/>
                  </a:cubicBezTo>
                  <a:cubicBezTo>
                    <a:pt x="258" y="194"/>
                    <a:pt x="258" y="194"/>
                    <a:pt x="258" y="194"/>
                  </a:cubicBezTo>
                  <a:cubicBezTo>
                    <a:pt x="259" y="194"/>
                    <a:pt x="259" y="194"/>
                    <a:pt x="259" y="194"/>
                  </a:cubicBezTo>
                  <a:cubicBezTo>
                    <a:pt x="259" y="194"/>
                    <a:pt x="259" y="194"/>
                    <a:pt x="259" y="194"/>
                  </a:cubicBezTo>
                  <a:cubicBezTo>
                    <a:pt x="258" y="193"/>
                    <a:pt x="258" y="193"/>
                    <a:pt x="258" y="193"/>
                  </a:cubicBezTo>
                  <a:cubicBezTo>
                    <a:pt x="257" y="193"/>
                    <a:pt x="257" y="193"/>
                    <a:pt x="257" y="193"/>
                  </a:cubicBezTo>
                  <a:cubicBezTo>
                    <a:pt x="257" y="193"/>
                    <a:pt x="257" y="193"/>
                    <a:pt x="257" y="193"/>
                  </a:cubicBezTo>
                  <a:cubicBezTo>
                    <a:pt x="257" y="193"/>
                    <a:pt x="257" y="193"/>
                    <a:pt x="257" y="193"/>
                  </a:cubicBezTo>
                  <a:cubicBezTo>
                    <a:pt x="256" y="193"/>
                    <a:pt x="256" y="193"/>
                    <a:pt x="256" y="193"/>
                  </a:cubicBezTo>
                  <a:cubicBezTo>
                    <a:pt x="256" y="192"/>
                    <a:pt x="256" y="192"/>
                    <a:pt x="256" y="192"/>
                  </a:cubicBezTo>
                  <a:cubicBezTo>
                    <a:pt x="255" y="193"/>
                    <a:pt x="255" y="193"/>
                    <a:pt x="255" y="193"/>
                  </a:cubicBezTo>
                  <a:cubicBezTo>
                    <a:pt x="255" y="193"/>
                    <a:pt x="255" y="193"/>
                    <a:pt x="255" y="193"/>
                  </a:cubicBezTo>
                  <a:cubicBezTo>
                    <a:pt x="255" y="193"/>
                    <a:pt x="255" y="193"/>
                    <a:pt x="255" y="193"/>
                  </a:cubicBezTo>
                  <a:cubicBezTo>
                    <a:pt x="256" y="193"/>
                    <a:pt x="256" y="193"/>
                    <a:pt x="256" y="193"/>
                  </a:cubicBezTo>
                  <a:cubicBezTo>
                    <a:pt x="256" y="194"/>
                    <a:pt x="256" y="194"/>
                    <a:pt x="256" y="194"/>
                  </a:cubicBezTo>
                  <a:cubicBezTo>
                    <a:pt x="256" y="194"/>
                    <a:pt x="256" y="194"/>
                    <a:pt x="256" y="194"/>
                  </a:cubicBezTo>
                  <a:cubicBezTo>
                    <a:pt x="257" y="194"/>
                    <a:pt x="257" y="194"/>
                    <a:pt x="257" y="194"/>
                  </a:cubicBezTo>
                  <a:cubicBezTo>
                    <a:pt x="257" y="195"/>
                    <a:pt x="257" y="195"/>
                    <a:pt x="257" y="195"/>
                  </a:cubicBezTo>
                  <a:close/>
                  <a:moveTo>
                    <a:pt x="252" y="197"/>
                  </a:moveTo>
                  <a:cubicBezTo>
                    <a:pt x="253" y="197"/>
                    <a:pt x="253" y="197"/>
                    <a:pt x="253" y="197"/>
                  </a:cubicBezTo>
                  <a:cubicBezTo>
                    <a:pt x="253" y="197"/>
                    <a:pt x="253" y="197"/>
                    <a:pt x="253" y="197"/>
                  </a:cubicBezTo>
                  <a:cubicBezTo>
                    <a:pt x="254" y="196"/>
                    <a:pt x="254" y="196"/>
                    <a:pt x="254" y="196"/>
                  </a:cubicBezTo>
                  <a:cubicBezTo>
                    <a:pt x="254" y="196"/>
                    <a:pt x="254" y="196"/>
                    <a:pt x="254" y="196"/>
                  </a:cubicBezTo>
                  <a:cubicBezTo>
                    <a:pt x="254" y="196"/>
                    <a:pt x="254" y="196"/>
                    <a:pt x="254" y="196"/>
                  </a:cubicBezTo>
                  <a:cubicBezTo>
                    <a:pt x="254" y="196"/>
                    <a:pt x="254" y="196"/>
                    <a:pt x="254" y="196"/>
                  </a:cubicBezTo>
                  <a:cubicBezTo>
                    <a:pt x="254" y="194"/>
                    <a:pt x="254" y="194"/>
                    <a:pt x="254" y="194"/>
                  </a:cubicBezTo>
                  <a:cubicBezTo>
                    <a:pt x="254" y="194"/>
                    <a:pt x="254" y="194"/>
                    <a:pt x="254" y="194"/>
                  </a:cubicBezTo>
                  <a:cubicBezTo>
                    <a:pt x="253" y="194"/>
                    <a:pt x="253" y="194"/>
                    <a:pt x="253" y="194"/>
                  </a:cubicBezTo>
                  <a:cubicBezTo>
                    <a:pt x="252" y="194"/>
                    <a:pt x="252" y="194"/>
                    <a:pt x="252" y="194"/>
                  </a:cubicBezTo>
                  <a:cubicBezTo>
                    <a:pt x="252" y="193"/>
                    <a:pt x="252" y="193"/>
                    <a:pt x="252" y="193"/>
                  </a:cubicBezTo>
                  <a:cubicBezTo>
                    <a:pt x="252" y="194"/>
                    <a:pt x="252" y="194"/>
                    <a:pt x="252" y="194"/>
                  </a:cubicBezTo>
                  <a:cubicBezTo>
                    <a:pt x="251" y="194"/>
                    <a:pt x="251" y="194"/>
                    <a:pt x="251" y="194"/>
                  </a:cubicBezTo>
                  <a:cubicBezTo>
                    <a:pt x="250" y="193"/>
                    <a:pt x="250" y="193"/>
                    <a:pt x="250" y="193"/>
                  </a:cubicBezTo>
                  <a:cubicBezTo>
                    <a:pt x="250" y="194"/>
                    <a:pt x="250" y="194"/>
                    <a:pt x="250" y="194"/>
                  </a:cubicBezTo>
                  <a:cubicBezTo>
                    <a:pt x="250" y="194"/>
                    <a:pt x="250" y="194"/>
                    <a:pt x="250" y="194"/>
                  </a:cubicBezTo>
                  <a:cubicBezTo>
                    <a:pt x="251" y="195"/>
                    <a:pt x="251" y="195"/>
                    <a:pt x="251" y="195"/>
                  </a:cubicBezTo>
                  <a:cubicBezTo>
                    <a:pt x="251" y="196"/>
                    <a:pt x="251" y="196"/>
                    <a:pt x="251" y="196"/>
                  </a:cubicBezTo>
                  <a:cubicBezTo>
                    <a:pt x="252" y="196"/>
                    <a:pt x="252" y="196"/>
                    <a:pt x="252" y="196"/>
                  </a:cubicBezTo>
                  <a:cubicBezTo>
                    <a:pt x="252" y="197"/>
                    <a:pt x="252" y="197"/>
                    <a:pt x="252" y="197"/>
                  </a:cubicBezTo>
                  <a:cubicBezTo>
                    <a:pt x="252" y="197"/>
                    <a:pt x="252" y="197"/>
                    <a:pt x="252" y="197"/>
                  </a:cubicBezTo>
                  <a:close/>
                  <a:moveTo>
                    <a:pt x="251" y="200"/>
                  </a:moveTo>
                  <a:cubicBezTo>
                    <a:pt x="251" y="200"/>
                    <a:pt x="252" y="200"/>
                    <a:pt x="252" y="200"/>
                  </a:cubicBezTo>
                  <a:cubicBezTo>
                    <a:pt x="251" y="200"/>
                    <a:pt x="251" y="200"/>
                    <a:pt x="251" y="200"/>
                  </a:cubicBezTo>
                  <a:cubicBezTo>
                    <a:pt x="250" y="200"/>
                    <a:pt x="250" y="200"/>
                    <a:pt x="250" y="200"/>
                  </a:cubicBezTo>
                  <a:cubicBezTo>
                    <a:pt x="251" y="200"/>
                    <a:pt x="251" y="200"/>
                    <a:pt x="251" y="200"/>
                  </a:cubicBezTo>
                  <a:cubicBezTo>
                    <a:pt x="251" y="200"/>
                    <a:pt x="251" y="200"/>
                    <a:pt x="251" y="200"/>
                  </a:cubicBezTo>
                  <a:close/>
                  <a:moveTo>
                    <a:pt x="242" y="207"/>
                  </a:moveTo>
                  <a:cubicBezTo>
                    <a:pt x="242" y="207"/>
                    <a:pt x="242" y="207"/>
                    <a:pt x="242" y="207"/>
                  </a:cubicBezTo>
                  <a:cubicBezTo>
                    <a:pt x="242" y="206"/>
                    <a:pt x="242" y="206"/>
                    <a:pt x="242" y="206"/>
                  </a:cubicBezTo>
                  <a:cubicBezTo>
                    <a:pt x="242" y="206"/>
                    <a:pt x="242" y="206"/>
                    <a:pt x="242" y="206"/>
                  </a:cubicBezTo>
                  <a:cubicBezTo>
                    <a:pt x="242" y="206"/>
                    <a:pt x="242" y="206"/>
                    <a:pt x="242" y="206"/>
                  </a:cubicBezTo>
                  <a:cubicBezTo>
                    <a:pt x="243" y="205"/>
                    <a:pt x="243" y="205"/>
                    <a:pt x="243" y="205"/>
                  </a:cubicBezTo>
                  <a:cubicBezTo>
                    <a:pt x="242" y="205"/>
                    <a:pt x="242" y="205"/>
                    <a:pt x="242" y="205"/>
                  </a:cubicBezTo>
                  <a:cubicBezTo>
                    <a:pt x="242" y="205"/>
                    <a:pt x="242" y="205"/>
                    <a:pt x="242" y="205"/>
                  </a:cubicBezTo>
                  <a:cubicBezTo>
                    <a:pt x="243" y="204"/>
                    <a:pt x="243" y="204"/>
                    <a:pt x="243" y="204"/>
                  </a:cubicBezTo>
                  <a:cubicBezTo>
                    <a:pt x="244" y="203"/>
                    <a:pt x="244" y="203"/>
                    <a:pt x="244" y="203"/>
                  </a:cubicBezTo>
                  <a:cubicBezTo>
                    <a:pt x="244" y="203"/>
                    <a:pt x="244" y="203"/>
                    <a:pt x="244" y="203"/>
                  </a:cubicBezTo>
                  <a:cubicBezTo>
                    <a:pt x="244" y="203"/>
                    <a:pt x="244" y="203"/>
                    <a:pt x="244" y="203"/>
                  </a:cubicBezTo>
                  <a:cubicBezTo>
                    <a:pt x="244" y="203"/>
                    <a:pt x="244" y="203"/>
                    <a:pt x="244" y="203"/>
                  </a:cubicBezTo>
                  <a:cubicBezTo>
                    <a:pt x="244" y="202"/>
                    <a:pt x="244" y="202"/>
                    <a:pt x="244" y="202"/>
                  </a:cubicBezTo>
                  <a:cubicBezTo>
                    <a:pt x="245" y="202"/>
                    <a:pt x="245" y="202"/>
                    <a:pt x="245" y="202"/>
                  </a:cubicBezTo>
                  <a:cubicBezTo>
                    <a:pt x="245" y="201"/>
                    <a:pt x="245" y="201"/>
                    <a:pt x="245" y="201"/>
                  </a:cubicBezTo>
                  <a:cubicBezTo>
                    <a:pt x="245" y="201"/>
                    <a:pt x="245" y="201"/>
                    <a:pt x="245" y="201"/>
                  </a:cubicBezTo>
                  <a:cubicBezTo>
                    <a:pt x="245" y="201"/>
                    <a:pt x="245" y="201"/>
                    <a:pt x="245" y="201"/>
                  </a:cubicBezTo>
                  <a:cubicBezTo>
                    <a:pt x="245" y="200"/>
                    <a:pt x="245" y="200"/>
                    <a:pt x="245" y="200"/>
                  </a:cubicBezTo>
                  <a:cubicBezTo>
                    <a:pt x="244" y="201"/>
                    <a:pt x="244" y="201"/>
                    <a:pt x="244" y="201"/>
                  </a:cubicBezTo>
                  <a:cubicBezTo>
                    <a:pt x="244" y="201"/>
                    <a:pt x="244" y="201"/>
                    <a:pt x="244" y="201"/>
                  </a:cubicBezTo>
                  <a:cubicBezTo>
                    <a:pt x="243" y="200"/>
                    <a:pt x="243" y="200"/>
                    <a:pt x="243" y="200"/>
                  </a:cubicBezTo>
                  <a:cubicBezTo>
                    <a:pt x="243" y="200"/>
                    <a:pt x="243" y="200"/>
                    <a:pt x="243" y="200"/>
                  </a:cubicBezTo>
                  <a:cubicBezTo>
                    <a:pt x="243" y="200"/>
                    <a:pt x="243" y="200"/>
                    <a:pt x="243" y="200"/>
                  </a:cubicBezTo>
                  <a:cubicBezTo>
                    <a:pt x="242" y="201"/>
                    <a:pt x="242" y="201"/>
                    <a:pt x="242" y="201"/>
                  </a:cubicBezTo>
                  <a:cubicBezTo>
                    <a:pt x="241" y="201"/>
                    <a:pt x="241" y="201"/>
                    <a:pt x="241" y="201"/>
                  </a:cubicBezTo>
                  <a:cubicBezTo>
                    <a:pt x="241" y="202"/>
                    <a:pt x="241" y="202"/>
                    <a:pt x="241" y="202"/>
                  </a:cubicBezTo>
                  <a:cubicBezTo>
                    <a:pt x="241" y="202"/>
                    <a:pt x="241" y="202"/>
                    <a:pt x="241" y="202"/>
                  </a:cubicBezTo>
                  <a:cubicBezTo>
                    <a:pt x="241" y="203"/>
                    <a:pt x="241" y="203"/>
                    <a:pt x="241" y="203"/>
                  </a:cubicBezTo>
                  <a:cubicBezTo>
                    <a:pt x="240" y="203"/>
                    <a:pt x="240" y="203"/>
                    <a:pt x="240" y="203"/>
                  </a:cubicBezTo>
                  <a:cubicBezTo>
                    <a:pt x="240" y="204"/>
                    <a:pt x="240" y="204"/>
                    <a:pt x="240" y="204"/>
                  </a:cubicBezTo>
                  <a:cubicBezTo>
                    <a:pt x="240" y="204"/>
                    <a:pt x="240" y="204"/>
                    <a:pt x="240" y="204"/>
                  </a:cubicBezTo>
                  <a:cubicBezTo>
                    <a:pt x="240" y="205"/>
                    <a:pt x="240" y="205"/>
                    <a:pt x="240" y="205"/>
                  </a:cubicBezTo>
                  <a:cubicBezTo>
                    <a:pt x="240" y="205"/>
                    <a:pt x="240" y="205"/>
                    <a:pt x="240" y="205"/>
                  </a:cubicBezTo>
                  <a:cubicBezTo>
                    <a:pt x="241" y="205"/>
                    <a:pt x="241" y="205"/>
                    <a:pt x="241" y="205"/>
                  </a:cubicBezTo>
                  <a:cubicBezTo>
                    <a:pt x="241" y="206"/>
                    <a:pt x="241" y="206"/>
                    <a:pt x="241" y="206"/>
                  </a:cubicBezTo>
                  <a:cubicBezTo>
                    <a:pt x="241" y="206"/>
                    <a:pt x="241" y="206"/>
                    <a:pt x="241" y="206"/>
                  </a:cubicBezTo>
                  <a:cubicBezTo>
                    <a:pt x="242" y="207"/>
                    <a:pt x="242" y="207"/>
                    <a:pt x="242" y="207"/>
                  </a:cubicBezTo>
                  <a:close/>
                  <a:moveTo>
                    <a:pt x="233" y="240"/>
                  </a:moveTo>
                  <a:cubicBezTo>
                    <a:pt x="233" y="240"/>
                    <a:pt x="233" y="240"/>
                    <a:pt x="233" y="240"/>
                  </a:cubicBezTo>
                  <a:cubicBezTo>
                    <a:pt x="233" y="240"/>
                    <a:pt x="233" y="240"/>
                    <a:pt x="233" y="240"/>
                  </a:cubicBezTo>
                  <a:cubicBezTo>
                    <a:pt x="233" y="240"/>
                    <a:pt x="233" y="240"/>
                    <a:pt x="233" y="240"/>
                  </a:cubicBezTo>
                  <a:cubicBezTo>
                    <a:pt x="233" y="240"/>
                    <a:pt x="233" y="240"/>
                    <a:pt x="233" y="240"/>
                  </a:cubicBezTo>
                  <a:close/>
                  <a:moveTo>
                    <a:pt x="233" y="243"/>
                  </a:moveTo>
                  <a:cubicBezTo>
                    <a:pt x="234" y="243"/>
                    <a:pt x="234" y="243"/>
                    <a:pt x="234" y="243"/>
                  </a:cubicBezTo>
                  <a:cubicBezTo>
                    <a:pt x="234" y="242"/>
                    <a:pt x="234" y="242"/>
                    <a:pt x="234" y="242"/>
                  </a:cubicBezTo>
                  <a:cubicBezTo>
                    <a:pt x="234" y="242"/>
                    <a:pt x="234" y="242"/>
                    <a:pt x="234" y="242"/>
                  </a:cubicBezTo>
                  <a:cubicBezTo>
                    <a:pt x="234" y="243"/>
                    <a:pt x="234" y="243"/>
                    <a:pt x="234" y="243"/>
                  </a:cubicBezTo>
                  <a:cubicBezTo>
                    <a:pt x="234" y="243"/>
                    <a:pt x="234" y="243"/>
                    <a:pt x="234" y="243"/>
                  </a:cubicBezTo>
                  <a:cubicBezTo>
                    <a:pt x="234" y="243"/>
                    <a:pt x="233" y="243"/>
                    <a:pt x="233" y="243"/>
                  </a:cubicBezTo>
                  <a:close/>
                  <a:moveTo>
                    <a:pt x="228" y="242"/>
                  </a:moveTo>
                  <a:cubicBezTo>
                    <a:pt x="228" y="242"/>
                    <a:pt x="228" y="242"/>
                    <a:pt x="228" y="242"/>
                  </a:cubicBezTo>
                  <a:cubicBezTo>
                    <a:pt x="229" y="242"/>
                    <a:pt x="229" y="242"/>
                    <a:pt x="229" y="242"/>
                  </a:cubicBezTo>
                  <a:cubicBezTo>
                    <a:pt x="229" y="241"/>
                    <a:pt x="229" y="241"/>
                    <a:pt x="229" y="241"/>
                  </a:cubicBezTo>
                  <a:cubicBezTo>
                    <a:pt x="230" y="241"/>
                    <a:pt x="230" y="241"/>
                    <a:pt x="230" y="241"/>
                  </a:cubicBezTo>
                  <a:cubicBezTo>
                    <a:pt x="230" y="241"/>
                    <a:pt x="230" y="241"/>
                    <a:pt x="230" y="241"/>
                  </a:cubicBezTo>
                  <a:cubicBezTo>
                    <a:pt x="231" y="241"/>
                    <a:pt x="231" y="241"/>
                    <a:pt x="231" y="241"/>
                  </a:cubicBezTo>
                  <a:cubicBezTo>
                    <a:pt x="230" y="242"/>
                    <a:pt x="230" y="242"/>
                    <a:pt x="230" y="242"/>
                  </a:cubicBezTo>
                  <a:cubicBezTo>
                    <a:pt x="229" y="242"/>
                    <a:pt x="229" y="242"/>
                    <a:pt x="229" y="242"/>
                  </a:cubicBezTo>
                  <a:cubicBezTo>
                    <a:pt x="228" y="243"/>
                    <a:pt x="228" y="243"/>
                    <a:pt x="228" y="243"/>
                  </a:cubicBezTo>
                  <a:cubicBezTo>
                    <a:pt x="228" y="242"/>
                    <a:pt x="228" y="242"/>
                    <a:pt x="228" y="242"/>
                  </a:cubicBezTo>
                  <a:close/>
                  <a:moveTo>
                    <a:pt x="232" y="244"/>
                  </a:moveTo>
                  <a:cubicBezTo>
                    <a:pt x="233" y="243"/>
                    <a:pt x="233" y="243"/>
                    <a:pt x="233" y="243"/>
                  </a:cubicBezTo>
                  <a:cubicBezTo>
                    <a:pt x="233" y="242"/>
                    <a:pt x="233" y="242"/>
                    <a:pt x="233" y="242"/>
                  </a:cubicBezTo>
                  <a:cubicBezTo>
                    <a:pt x="233" y="242"/>
                    <a:pt x="233" y="242"/>
                    <a:pt x="233" y="242"/>
                  </a:cubicBezTo>
                  <a:cubicBezTo>
                    <a:pt x="233" y="243"/>
                    <a:pt x="233" y="243"/>
                    <a:pt x="233" y="243"/>
                  </a:cubicBezTo>
                  <a:cubicBezTo>
                    <a:pt x="232" y="244"/>
                    <a:pt x="232" y="244"/>
                    <a:pt x="232" y="244"/>
                  </a:cubicBezTo>
                  <a:cubicBezTo>
                    <a:pt x="232" y="244"/>
                    <a:pt x="232" y="244"/>
                    <a:pt x="232" y="244"/>
                  </a:cubicBezTo>
                  <a:cubicBezTo>
                    <a:pt x="232" y="244"/>
                    <a:pt x="232" y="244"/>
                    <a:pt x="232" y="244"/>
                  </a:cubicBezTo>
                  <a:cubicBezTo>
                    <a:pt x="233" y="243"/>
                    <a:pt x="233" y="243"/>
                    <a:pt x="233" y="243"/>
                  </a:cubicBezTo>
                  <a:cubicBezTo>
                    <a:pt x="234" y="243"/>
                    <a:pt x="234" y="243"/>
                    <a:pt x="234" y="243"/>
                  </a:cubicBezTo>
                  <a:cubicBezTo>
                    <a:pt x="234" y="242"/>
                    <a:pt x="234" y="242"/>
                    <a:pt x="234" y="242"/>
                  </a:cubicBezTo>
                  <a:cubicBezTo>
                    <a:pt x="233" y="241"/>
                    <a:pt x="233" y="241"/>
                    <a:pt x="233" y="241"/>
                  </a:cubicBezTo>
                  <a:cubicBezTo>
                    <a:pt x="233" y="241"/>
                    <a:pt x="233" y="241"/>
                    <a:pt x="233" y="241"/>
                  </a:cubicBezTo>
                  <a:cubicBezTo>
                    <a:pt x="233" y="241"/>
                    <a:pt x="233" y="241"/>
                    <a:pt x="233" y="241"/>
                  </a:cubicBezTo>
                  <a:cubicBezTo>
                    <a:pt x="232" y="241"/>
                    <a:pt x="232" y="241"/>
                    <a:pt x="232" y="241"/>
                  </a:cubicBezTo>
                  <a:cubicBezTo>
                    <a:pt x="232" y="241"/>
                    <a:pt x="232" y="241"/>
                    <a:pt x="232" y="241"/>
                  </a:cubicBezTo>
                  <a:cubicBezTo>
                    <a:pt x="232" y="242"/>
                    <a:pt x="232" y="242"/>
                    <a:pt x="232" y="242"/>
                  </a:cubicBezTo>
                  <a:cubicBezTo>
                    <a:pt x="231" y="243"/>
                    <a:pt x="231" y="243"/>
                    <a:pt x="231" y="243"/>
                  </a:cubicBezTo>
                  <a:cubicBezTo>
                    <a:pt x="230" y="243"/>
                    <a:pt x="230" y="243"/>
                    <a:pt x="230" y="243"/>
                  </a:cubicBezTo>
                  <a:cubicBezTo>
                    <a:pt x="231" y="242"/>
                    <a:pt x="231" y="242"/>
                    <a:pt x="231" y="242"/>
                  </a:cubicBezTo>
                  <a:cubicBezTo>
                    <a:pt x="231" y="242"/>
                    <a:pt x="231" y="242"/>
                    <a:pt x="231" y="242"/>
                  </a:cubicBezTo>
                  <a:cubicBezTo>
                    <a:pt x="232" y="241"/>
                    <a:pt x="232" y="241"/>
                    <a:pt x="232" y="241"/>
                  </a:cubicBezTo>
                  <a:cubicBezTo>
                    <a:pt x="231" y="241"/>
                    <a:pt x="231" y="241"/>
                    <a:pt x="231" y="241"/>
                  </a:cubicBezTo>
                  <a:cubicBezTo>
                    <a:pt x="231" y="241"/>
                    <a:pt x="231" y="241"/>
                    <a:pt x="231" y="241"/>
                  </a:cubicBezTo>
                  <a:cubicBezTo>
                    <a:pt x="230" y="242"/>
                    <a:pt x="230" y="242"/>
                    <a:pt x="230" y="242"/>
                  </a:cubicBezTo>
                  <a:cubicBezTo>
                    <a:pt x="229" y="243"/>
                    <a:pt x="229" y="243"/>
                    <a:pt x="229" y="243"/>
                  </a:cubicBezTo>
                  <a:cubicBezTo>
                    <a:pt x="229" y="244"/>
                    <a:pt x="229" y="244"/>
                    <a:pt x="229" y="244"/>
                  </a:cubicBezTo>
                  <a:cubicBezTo>
                    <a:pt x="229" y="244"/>
                    <a:pt x="229" y="244"/>
                    <a:pt x="229" y="244"/>
                  </a:cubicBezTo>
                  <a:cubicBezTo>
                    <a:pt x="229" y="245"/>
                    <a:pt x="229" y="245"/>
                    <a:pt x="229" y="245"/>
                  </a:cubicBezTo>
                  <a:cubicBezTo>
                    <a:pt x="229" y="245"/>
                    <a:pt x="229" y="245"/>
                    <a:pt x="229" y="245"/>
                  </a:cubicBezTo>
                  <a:cubicBezTo>
                    <a:pt x="230" y="244"/>
                    <a:pt x="230" y="244"/>
                    <a:pt x="230" y="244"/>
                  </a:cubicBezTo>
                  <a:cubicBezTo>
                    <a:pt x="230" y="244"/>
                    <a:pt x="230" y="244"/>
                    <a:pt x="230" y="244"/>
                  </a:cubicBezTo>
                  <a:cubicBezTo>
                    <a:pt x="230" y="244"/>
                    <a:pt x="230" y="244"/>
                    <a:pt x="230" y="244"/>
                  </a:cubicBezTo>
                  <a:cubicBezTo>
                    <a:pt x="230" y="245"/>
                    <a:pt x="230" y="245"/>
                    <a:pt x="230" y="245"/>
                  </a:cubicBezTo>
                  <a:cubicBezTo>
                    <a:pt x="230" y="245"/>
                    <a:pt x="230" y="245"/>
                    <a:pt x="230" y="245"/>
                  </a:cubicBezTo>
                  <a:cubicBezTo>
                    <a:pt x="230" y="245"/>
                    <a:pt x="230" y="245"/>
                    <a:pt x="230" y="245"/>
                  </a:cubicBezTo>
                  <a:cubicBezTo>
                    <a:pt x="231" y="245"/>
                    <a:pt x="231" y="245"/>
                    <a:pt x="231" y="245"/>
                  </a:cubicBezTo>
                  <a:cubicBezTo>
                    <a:pt x="231" y="245"/>
                    <a:pt x="232" y="244"/>
                    <a:pt x="232" y="244"/>
                  </a:cubicBezTo>
                  <a:close/>
                  <a:moveTo>
                    <a:pt x="231" y="244"/>
                  </a:moveTo>
                  <a:cubicBezTo>
                    <a:pt x="231" y="243"/>
                    <a:pt x="231" y="243"/>
                    <a:pt x="231" y="243"/>
                  </a:cubicBezTo>
                  <a:cubicBezTo>
                    <a:pt x="232" y="242"/>
                    <a:pt x="232" y="242"/>
                    <a:pt x="232" y="242"/>
                  </a:cubicBezTo>
                  <a:cubicBezTo>
                    <a:pt x="232" y="243"/>
                    <a:pt x="232" y="243"/>
                    <a:pt x="232" y="243"/>
                  </a:cubicBezTo>
                  <a:cubicBezTo>
                    <a:pt x="231" y="244"/>
                    <a:pt x="231" y="244"/>
                    <a:pt x="231" y="244"/>
                  </a:cubicBezTo>
                  <a:cubicBezTo>
                    <a:pt x="231" y="244"/>
                    <a:pt x="231" y="244"/>
                    <a:pt x="231" y="244"/>
                  </a:cubicBezTo>
                  <a:close/>
                  <a:moveTo>
                    <a:pt x="291" y="299"/>
                  </a:moveTo>
                  <a:cubicBezTo>
                    <a:pt x="290" y="299"/>
                    <a:pt x="290" y="299"/>
                    <a:pt x="290" y="299"/>
                  </a:cubicBezTo>
                  <a:cubicBezTo>
                    <a:pt x="290" y="298"/>
                    <a:pt x="290" y="298"/>
                    <a:pt x="290" y="298"/>
                  </a:cubicBezTo>
                  <a:cubicBezTo>
                    <a:pt x="290" y="298"/>
                    <a:pt x="290" y="298"/>
                    <a:pt x="290" y="298"/>
                  </a:cubicBezTo>
                  <a:cubicBezTo>
                    <a:pt x="291" y="298"/>
                    <a:pt x="291" y="298"/>
                    <a:pt x="291" y="298"/>
                  </a:cubicBezTo>
                  <a:cubicBezTo>
                    <a:pt x="291" y="297"/>
                    <a:pt x="291" y="297"/>
                    <a:pt x="291" y="297"/>
                  </a:cubicBezTo>
                  <a:cubicBezTo>
                    <a:pt x="291" y="297"/>
                    <a:pt x="291" y="297"/>
                    <a:pt x="291" y="297"/>
                  </a:cubicBezTo>
                  <a:cubicBezTo>
                    <a:pt x="291" y="297"/>
                    <a:pt x="291" y="297"/>
                    <a:pt x="291" y="297"/>
                  </a:cubicBezTo>
                  <a:cubicBezTo>
                    <a:pt x="291" y="297"/>
                    <a:pt x="291" y="297"/>
                    <a:pt x="291" y="297"/>
                  </a:cubicBezTo>
                  <a:cubicBezTo>
                    <a:pt x="290" y="298"/>
                    <a:pt x="290" y="298"/>
                    <a:pt x="290" y="298"/>
                  </a:cubicBezTo>
                  <a:cubicBezTo>
                    <a:pt x="290" y="298"/>
                    <a:pt x="290" y="298"/>
                    <a:pt x="290" y="298"/>
                  </a:cubicBezTo>
                  <a:cubicBezTo>
                    <a:pt x="290" y="299"/>
                    <a:pt x="290" y="299"/>
                    <a:pt x="290" y="299"/>
                  </a:cubicBezTo>
                  <a:cubicBezTo>
                    <a:pt x="290" y="299"/>
                    <a:pt x="290" y="299"/>
                    <a:pt x="290" y="299"/>
                  </a:cubicBezTo>
                  <a:cubicBezTo>
                    <a:pt x="291" y="299"/>
                    <a:pt x="291" y="299"/>
                    <a:pt x="291" y="299"/>
                  </a:cubicBezTo>
                  <a:close/>
                  <a:moveTo>
                    <a:pt x="312" y="302"/>
                  </a:moveTo>
                  <a:cubicBezTo>
                    <a:pt x="312" y="302"/>
                    <a:pt x="312" y="302"/>
                    <a:pt x="312" y="302"/>
                  </a:cubicBezTo>
                  <a:cubicBezTo>
                    <a:pt x="312" y="301"/>
                    <a:pt x="312" y="301"/>
                    <a:pt x="312" y="301"/>
                  </a:cubicBezTo>
                  <a:cubicBezTo>
                    <a:pt x="312" y="301"/>
                    <a:pt x="312" y="301"/>
                    <a:pt x="312" y="301"/>
                  </a:cubicBezTo>
                  <a:cubicBezTo>
                    <a:pt x="312" y="300"/>
                    <a:pt x="312" y="300"/>
                    <a:pt x="312" y="300"/>
                  </a:cubicBezTo>
                  <a:cubicBezTo>
                    <a:pt x="312" y="300"/>
                    <a:pt x="312" y="300"/>
                    <a:pt x="312" y="300"/>
                  </a:cubicBezTo>
                  <a:cubicBezTo>
                    <a:pt x="313" y="300"/>
                    <a:pt x="313" y="300"/>
                    <a:pt x="313" y="300"/>
                  </a:cubicBezTo>
                  <a:cubicBezTo>
                    <a:pt x="313" y="300"/>
                    <a:pt x="313" y="300"/>
                    <a:pt x="313" y="300"/>
                  </a:cubicBezTo>
                  <a:cubicBezTo>
                    <a:pt x="313" y="300"/>
                    <a:pt x="313" y="300"/>
                    <a:pt x="313" y="300"/>
                  </a:cubicBezTo>
                  <a:cubicBezTo>
                    <a:pt x="313" y="301"/>
                    <a:pt x="313" y="301"/>
                    <a:pt x="313" y="301"/>
                  </a:cubicBezTo>
                  <a:cubicBezTo>
                    <a:pt x="312" y="301"/>
                    <a:pt x="312" y="301"/>
                    <a:pt x="312" y="301"/>
                  </a:cubicBezTo>
                  <a:cubicBezTo>
                    <a:pt x="312" y="301"/>
                    <a:pt x="312" y="301"/>
                    <a:pt x="312" y="301"/>
                  </a:cubicBezTo>
                  <a:cubicBezTo>
                    <a:pt x="313" y="302"/>
                    <a:pt x="313" y="302"/>
                    <a:pt x="313" y="302"/>
                  </a:cubicBezTo>
                  <a:cubicBezTo>
                    <a:pt x="313" y="302"/>
                    <a:pt x="313" y="302"/>
                    <a:pt x="313" y="302"/>
                  </a:cubicBezTo>
                  <a:cubicBezTo>
                    <a:pt x="313" y="302"/>
                    <a:pt x="313" y="302"/>
                    <a:pt x="313" y="302"/>
                  </a:cubicBezTo>
                  <a:cubicBezTo>
                    <a:pt x="312" y="302"/>
                    <a:pt x="312" y="302"/>
                    <a:pt x="312" y="302"/>
                  </a:cubicBezTo>
                  <a:close/>
                  <a:moveTo>
                    <a:pt x="313" y="303"/>
                  </a:moveTo>
                  <a:cubicBezTo>
                    <a:pt x="313" y="302"/>
                    <a:pt x="313" y="302"/>
                    <a:pt x="313" y="302"/>
                  </a:cubicBezTo>
                  <a:cubicBezTo>
                    <a:pt x="314" y="302"/>
                    <a:pt x="314" y="302"/>
                    <a:pt x="314" y="302"/>
                  </a:cubicBezTo>
                  <a:cubicBezTo>
                    <a:pt x="314" y="303"/>
                    <a:pt x="314" y="303"/>
                    <a:pt x="314" y="303"/>
                  </a:cubicBezTo>
                  <a:cubicBezTo>
                    <a:pt x="313" y="303"/>
                    <a:pt x="313" y="303"/>
                    <a:pt x="313" y="303"/>
                  </a:cubicBezTo>
                  <a:cubicBezTo>
                    <a:pt x="313" y="303"/>
                    <a:pt x="313" y="303"/>
                    <a:pt x="313" y="303"/>
                  </a:cubicBezTo>
                  <a:close/>
                  <a:moveTo>
                    <a:pt x="322" y="275"/>
                  </a:moveTo>
                  <a:cubicBezTo>
                    <a:pt x="322" y="274"/>
                    <a:pt x="322" y="274"/>
                    <a:pt x="322" y="274"/>
                  </a:cubicBezTo>
                  <a:cubicBezTo>
                    <a:pt x="323" y="273"/>
                    <a:pt x="323" y="273"/>
                    <a:pt x="323" y="273"/>
                  </a:cubicBezTo>
                  <a:cubicBezTo>
                    <a:pt x="323" y="274"/>
                    <a:pt x="323" y="274"/>
                    <a:pt x="323" y="274"/>
                  </a:cubicBezTo>
                  <a:cubicBezTo>
                    <a:pt x="322" y="275"/>
                    <a:pt x="322" y="275"/>
                    <a:pt x="322" y="275"/>
                  </a:cubicBezTo>
                  <a:cubicBezTo>
                    <a:pt x="322" y="275"/>
                    <a:pt x="322" y="275"/>
                    <a:pt x="322" y="275"/>
                  </a:cubicBezTo>
                  <a:cubicBezTo>
                    <a:pt x="322" y="275"/>
                    <a:pt x="322" y="275"/>
                    <a:pt x="322" y="275"/>
                  </a:cubicBezTo>
                  <a:close/>
                  <a:moveTo>
                    <a:pt x="319" y="280"/>
                  </a:moveTo>
                  <a:cubicBezTo>
                    <a:pt x="319" y="281"/>
                    <a:pt x="319" y="281"/>
                    <a:pt x="319" y="281"/>
                  </a:cubicBezTo>
                  <a:cubicBezTo>
                    <a:pt x="319" y="281"/>
                    <a:pt x="319" y="281"/>
                    <a:pt x="319" y="281"/>
                  </a:cubicBezTo>
                  <a:cubicBezTo>
                    <a:pt x="320" y="281"/>
                    <a:pt x="320" y="281"/>
                    <a:pt x="320" y="281"/>
                  </a:cubicBezTo>
                  <a:cubicBezTo>
                    <a:pt x="320" y="281"/>
                    <a:pt x="320" y="281"/>
                    <a:pt x="320" y="281"/>
                  </a:cubicBezTo>
                  <a:cubicBezTo>
                    <a:pt x="320" y="280"/>
                    <a:pt x="320" y="280"/>
                    <a:pt x="320" y="280"/>
                  </a:cubicBezTo>
                  <a:cubicBezTo>
                    <a:pt x="320" y="280"/>
                    <a:pt x="320" y="280"/>
                    <a:pt x="320" y="280"/>
                  </a:cubicBezTo>
                  <a:cubicBezTo>
                    <a:pt x="319" y="280"/>
                    <a:pt x="319" y="280"/>
                    <a:pt x="319" y="280"/>
                  </a:cubicBezTo>
                  <a:close/>
                  <a:moveTo>
                    <a:pt x="324" y="287"/>
                  </a:moveTo>
                  <a:cubicBezTo>
                    <a:pt x="324" y="286"/>
                    <a:pt x="324" y="286"/>
                    <a:pt x="324" y="286"/>
                  </a:cubicBezTo>
                  <a:cubicBezTo>
                    <a:pt x="324" y="286"/>
                    <a:pt x="324" y="286"/>
                    <a:pt x="324" y="286"/>
                  </a:cubicBezTo>
                  <a:cubicBezTo>
                    <a:pt x="324" y="286"/>
                    <a:pt x="324" y="286"/>
                    <a:pt x="324" y="286"/>
                  </a:cubicBezTo>
                  <a:cubicBezTo>
                    <a:pt x="324" y="286"/>
                    <a:pt x="324" y="286"/>
                    <a:pt x="324" y="286"/>
                  </a:cubicBezTo>
                  <a:cubicBezTo>
                    <a:pt x="324" y="286"/>
                    <a:pt x="324" y="286"/>
                    <a:pt x="324" y="286"/>
                  </a:cubicBezTo>
                  <a:cubicBezTo>
                    <a:pt x="325" y="287"/>
                    <a:pt x="325" y="287"/>
                    <a:pt x="325" y="287"/>
                  </a:cubicBezTo>
                  <a:cubicBezTo>
                    <a:pt x="325" y="287"/>
                    <a:pt x="325" y="287"/>
                    <a:pt x="325" y="287"/>
                  </a:cubicBezTo>
                  <a:cubicBezTo>
                    <a:pt x="324" y="287"/>
                    <a:pt x="324" y="287"/>
                    <a:pt x="324" y="287"/>
                  </a:cubicBezTo>
                  <a:cubicBezTo>
                    <a:pt x="324" y="287"/>
                    <a:pt x="324" y="287"/>
                    <a:pt x="324" y="287"/>
                  </a:cubicBezTo>
                  <a:close/>
                  <a:moveTo>
                    <a:pt x="322" y="287"/>
                  </a:moveTo>
                  <a:cubicBezTo>
                    <a:pt x="322" y="287"/>
                    <a:pt x="322" y="287"/>
                    <a:pt x="322" y="287"/>
                  </a:cubicBezTo>
                  <a:cubicBezTo>
                    <a:pt x="322" y="287"/>
                    <a:pt x="322" y="287"/>
                    <a:pt x="322" y="287"/>
                  </a:cubicBezTo>
                  <a:cubicBezTo>
                    <a:pt x="323" y="287"/>
                    <a:pt x="323" y="287"/>
                    <a:pt x="323" y="287"/>
                  </a:cubicBezTo>
                  <a:cubicBezTo>
                    <a:pt x="322" y="286"/>
                    <a:pt x="322" y="286"/>
                    <a:pt x="322" y="286"/>
                  </a:cubicBezTo>
                  <a:cubicBezTo>
                    <a:pt x="323" y="286"/>
                    <a:pt x="323" y="286"/>
                    <a:pt x="323" y="286"/>
                  </a:cubicBezTo>
                  <a:cubicBezTo>
                    <a:pt x="323" y="287"/>
                    <a:pt x="323" y="287"/>
                    <a:pt x="323" y="287"/>
                  </a:cubicBezTo>
                  <a:cubicBezTo>
                    <a:pt x="322" y="287"/>
                    <a:pt x="322" y="287"/>
                    <a:pt x="322" y="287"/>
                  </a:cubicBezTo>
                  <a:cubicBezTo>
                    <a:pt x="322" y="288"/>
                    <a:pt x="322" y="288"/>
                    <a:pt x="322" y="288"/>
                  </a:cubicBezTo>
                  <a:cubicBezTo>
                    <a:pt x="321" y="288"/>
                    <a:pt x="321" y="288"/>
                    <a:pt x="321" y="288"/>
                  </a:cubicBezTo>
                  <a:cubicBezTo>
                    <a:pt x="321" y="287"/>
                    <a:pt x="321" y="287"/>
                    <a:pt x="321" y="287"/>
                  </a:cubicBezTo>
                  <a:cubicBezTo>
                    <a:pt x="322" y="287"/>
                    <a:pt x="322" y="287"/>
                    <a:pt x="322" y="287"/>
                  </a:cubicBezTo>
                  <a:close/>
                  <a:moveTo>
                    <a:pt x="315" y="297"/>
                  </a:moveTo>
                  <a:cubicBezTo>
                    <a:pt x="315" y="297"/>
                    <a:pt x="315" y="297"/>
                    <a:pt x="315" y="297"/>
                  </a:cubicBezTo>
                  <a:cubicBezTo>
                    <a:pt x="315" y="297"/>
                    <a:pt x="315" y="297"/>
                    <a:pt x="315" y="297"/>
                  </a:cubicBezTo>
                  <a:cubicBezTo>
                    <a:pt x="315" y="297"/>
                    <a:pt x="315" y="297"/>
                    <a:pt x="315" y="297"/>
                  </a:cubicBezTo>
                  <a:cubicBezTo>
                    <a:pt x="315" y="297"/>
                    <a:pt x="315" y="297"/>
                    <a:pt x="315" y="297"/>
                  </a:cubicBezTo>
                  <a:close/>
                  <a:moveTo>
                    <a:pt x="324" y="295"/>
                  </a:moveTo>
                  <a:cubicBezTo>
                    <a:pt x="324" y="295"/>
                    <a:pt x="324" y="295"/>
                    <a:pt x="324" y="295"/>
                  </a:cubicBezTo>
                  <a:cubicBezTo>
                    <a:pt x="324" y="295"/>
                    <a:pt x="324" y="295"/>
                    <a:pt x="324" y="295"/>
                  </a:cubicBezTo>
                  <a:cubicBezTo>
                    <a:pt x="325" y="295"/>
                    <a:pt x="325" y="295"/>
                    <a:pt x="325" y="295"/>
                  </a:cubicBezTo>
                  <a:cubicBezTo>
                    <a:pt x="325" y="295"/>
                    <a:pt x="325" y="295"/>
                    <a:pt x="325" y="295"/>
                  </a:cubicBezTo>
                  <a:cubicBezTo>
                    <a:pt x="324" y="295"/>
                    <a:pt x="324" y="295"/>
                    <a:pt x="324" y="295"/>
                  </a:cubicBezTo>
                  <a:cubicBezTo>
                    <a:pt x="324" y="295"/>
                    <a:pt x="324" y="295"/>
                    <a:pt x="324" y="295"/>
                  </a:cubicBezTo>
                  <a:close/>
                  <a:moveTo>
                    <a:pt x="314" y="280"/>
                  </a:moveTo>
                  <a:cubicBezTo>
                    <a:pt x="313" y="280"/>
                    <a:pt x="313" y="280"/>
                    <a:pt x="313" y="280"/>
                  </a:cubicBezTo>
                  <a:cubicBezTo>
                    <a:pt x="313" y="281"/>
                    <a:pt x="313" y="281"/>
                    <a:pt x="313" y="281"/>
                  </a:cubicBezTo>
                  <a:cubicBezTo>
                    <a:pt x="312" y="281"/>
                    <a:pt x="312" y="281"/>
                    <a:pt x="312" y="281"/>
                  </a:cubicBezTo>
                  <a:cubicBezTo>
                    <a:pt x="312" y="281"/>
                    <a:pt x="312" y="281"/>
                    <a:pt x="312" y="281"/>
                  </a:cubicBezTo>
                  <a:cubicBezTo>
                    <a:pt x="312" y="281"/>
                    <a:pt x="312" y="281"/>
                    <a:pt x="312" y="281"/>
                  </a:cubicBezTo>
                  <a:cubicBezTo>
                    <a:pt x="312" y="281"/>
                    <a:pt x="312" y="281"/>
                    <a:pt x="312" y="281"/>
                  </a:cubicBezTo>
                  <a:cubicBezTo>
                    <a:pt x="312" y="282"/>
                    <a:pt x="312" y="282"/>
                    <a:pt x="312" y="282"/>
                  </a:cubicBezTo>
                  <a:cubicBezTo>
                    <a:pt x="312" y="282"/>
                    <a:pt x="312" y="282"/>
                    <a:pt x="312" y="282"/>
                  </a:cubicBezTo>
                  <a:cubicBezTo>
                    <a:pt x="312" y="282"/>
                    <a:pt x="312" y="282"/>
                    <a:pt x="312" y="282"/>
                  </a:cubicBezTo>
                  <a:cubicBezTo>
                    <a:pt x="311" y="282"/>
                    <a:pt x="311" y="282"/>
                    <a:pt x="311" y="282"/>
                  </a:cubicBezTo>
                  <a:cubicBezTo>
                    <a:pt x="311" y="283"/>
                    <a:pt x="311" y="283"/>
                    <a:pt x="311" y="283"/>
                  </a:cubicBezTo>
                  <a:cubicBezTo>
                    <a:pt x="311" y="283"/>
                    <a:pt x="311" y="283"/>
                    <a:pt x="311" y="283"/>
                  </a:cubicBezTo>
                  <a:cubicBezTo>
                    <a:pt x="311" y="283"/>
                    <a:pt x="311" y="283"/>
                    <a:pt x="311" y="283"/>
                  </a:cubicBezTo>
                  <a:cubicBezTo>
                    <a:pt x="311" y="283"/>
                    <a:pt x="311" y="283"/>
                    <a:pt x="311" y="283"/>
                  </a:cubicBezTo>
                  <a:cubicBezTo>
                    <a:pt x="311" y="284"/>
                    <a:pt x="311" y="284"/>
                    <a:pt x="311" y="284"/>
                  </a:cubicBezTo>
                  <a:cubicBezTo>
                    <a:pt x="310" y="284"/>
                    <a:pt x="310" y="284"/>
                    <a:pt x="310" y="284"/>
                  </a:cubicBezTo>
                  <a:cubicBezTo>
                    <a:pt x="310" y="284"/>
                    <a:pt x="310" y="284"/>
                    <a:pt x="310" y="284"/>
                  </a:cubicBezTo>
                  <a:cubicBezTo>
                    <a:pt x="310" y="285"/>
                    <a:pt x="310" y="285"/>
                    <a:pt x="310" y="285"/>
                  </a:cubicBezTo>
                  <a:cubicBezTo>
                    <a:pt x="309" y="286"/>
                    <a:pt x="309" y="286"/>
                    <a:pt x="309" y="286"/>
                  </a:cubicBezTo>
                  <a:cubicBezTo>
                    <a:pt x="309" y="286"/>
                    <a:pt x="309" y="286"/>
                    <a:pt x="309" y="286"/>
                  </a:cubicBezTo>
                  <a:cubicBezTo>
                    <a:pt x="309" y="287"/>
                    <a:pt x="309" y="287"/>
                    <a:pt x="309" y="287"/>
                  </a:cubicBezTo>
                  <a:cubicBezTo>
                    <a:pt x="309" y="287"/>
                    <a:pt x="309" y="287"/>
                    <a:pt x="309" y="287"/>
                  </a:cubicBezTo>
                  <a:cubicBezTo>
                    <a:pt x="309" y="287"/>
                    <a:pt x="309" y="287"/>
                    <a:pt x="309" y="287"/>
                  </a:cubicBezTo>
                  <a:cubicBezTo>
                    <a:pt x="309" y="287"/>
                    <a:pt x="309" y="287"/>
                    <a:pt x="309" y="287"/>
                  </a:cubicBezTo>
                  <a:cubicBezTo>
                    <a:pt x="308" y="287"/>
                    <a:pt x="308" y="287"/>
                    <a:pt x="308" y="287"/>
                  </a:cubicBezTo>
                  <a:cubicBezTo>
                    <a:pt x="308" y="287"/>
                    <a:pt x="308" y="287"/>
                    <a:pt x="308" y="287"/>
                  </a:cubicBezTo>
                  <a:cubicBezTo>
                    <a:pt x="307" y="288"/>
                    <a:pt x="307" y="288"/>
                    <a:pt x="307" y="288"/>
                  </a:cubicBezTo>
                  <a:cubicBezTo>
                    <a:pt x="307" y="288"/>
                    <a:pt x="307" y="288"/>
                    <a:pt x="307" y="288"/>
                  </a:cubicBezTo>
                  <a:cubicBezTo>
                    <a:pt x="308" y="288"/>
                    <a:pt x="308" y="288"/>
                    <a:pt x="308" y="288"/>
                  </a:cubicBezTo>
                  <a:cubicBezTo>
                    <a:pt x="308" y="289"/>
                    <a:pt x="308" y="289"/>
                    <a:pt x="308" y="289"/>
                  </a:cubicBezTo>
                  <a:cubicBezTo>
                    <a:pt x="308" y="289"/>
                    <a:pt x="308" y="289"/>
                    <a:pt x="308" y="289"/>
                  </a:cubicBezTo>
                  <a:cubicBezTo>
                    <a:pt x="308" y="289"/>
                    <a:pt x="308" y="289"/>
                    <a:pt x="308" y="289"/>
                  </a:cubicBezTo>
                  <a:cubicBezTo>
                    <a:pt x="307" y="290"/>
                    <a:pt x="307" y="290"/>
                    <a:pt x="307" y="290"/>
                  </a:cubicBezTo>
                  <a:cubicBezTo>
                    <a:pt x="306" y="289"/>
                    <a:pt x="306" y="289"/>
                    <a:pt x="306" y="289"/>
                  </a:cubicBezTo>
                  <a:cubicBezTo>
                    <a:pt x="306" y="290"/>
                    <a:pt x="306" y="290"/>
                    <a:pt x="306" y="290"/>
                  </a:cubicBezTo>
                  <a:cubicBezTo>
                    <a:pt x="306" y="290"/>
                    <a:pt x="306" y="290"/>
                    <a:pt x="306" y="290"/>
                  </a:cubicBezTo>
                  <a:cubicBezTo>
                    <a:pt x="306" y="290"/>
                    <a:pt x="306" y="290"/>
                    <a:pt x="306" y="290"/>
                  </a:cubicBezTo>
                  <a:cubicBezTo>
                    <a:pt x="305" y="291"/>
                    <a:pt x="305" y="291"/>
                    <a:pt x="305" y="291"/>
                  </a:cubicBezTo>
                  <a:cubicBezTo>
                    <a:pt x="305" y="292"/>
                    <a:pt x="305" y="292"/>
                    <a:pt x="305" y="292"/>
                  </a:cubicBezTo>
                  <a:cubicBezTo>
                    <a:pt x="304" y="292"/>
                    <a:pt x="304" y="292"/>
                    <a:pt x="304" y="292"/>
                  </a:cubicBezTo>
                  <a:cubicBezTo>
                    <a:pt x="304" y="291"/>
                    <a:pt x="304" y="291"/>
                    <a:pt x="304" y="291"/>
                  </a:cubicBezTo>
                  <a:cubicBezTo>
                    <a:pt x="304" y="292"/>
                    <a:pt x="304" y="292"/>
                    <a:pt x="304" y="292"/>
                  </a:cubicBezTo>
                  <a:cubicBezTo>
                    <a:pt x="304" y="291"/>
                    <a:pt x="304" y="291"/>
                    <a:pt x="304" y="291"/>
                  </a:cubicBezTo>
                  <a:cubicBezTo>
                    <a:pt x="304" y="291"/>
                    <a:pt x="304" y="291"/>
                    <a:pt x="304" y="291"/>
                  </a:cubicBezTo>
                  <a:cubicBezTo>
                    <a:pt x="304" y="290"/>
                    <a:pt x="304" y="290"/>
                    <a:pt x="304" y="290"/>
                  </a:cubicBezTo>
                  <a:cubicBezTo>
                    <a:pt x="305" y="290"/>
                    <a:pt x="305" y="290"/>
                    <a:pt x="305" y="290"/>
                  </a:cubicBezTo>
                  <a:cubicBezTo>
                    <a:pt x="304" y="290"/>
                    <a:pt x="304" y="290"/>
                    <a:pt x="304" y="290"/>
                  </a:cubicBezTo>
                  <a:cubicBezTo>
                    <a:pt x="304" y="291"/>
                    <a:pt x="304" y="291"/>
                    <a:pt x="304" y="291"/>
                  </a:cubicBezTo>
                  <a:cubicBezTo>
                    <a:pt x="303" y="291"/>
                    <a:pt x="303" y="291"/>
                    <a:pt x="303" y="291"/>
                  </a:cubicBezTo>
                  <a:cubicBezTo>
                    <a:pt x="302" y="292"/>
                    <a:pt x="302" y="292"/>
                    <a:pt x="302" y="292"/>
                  </a:cubicBezTo>
                  <a:cubicBezTo>
                    <a:pt x="303" y="292"/>
                    <a:pt x="303" y="292"/>
                    <a:pt x="303" y="292"/>
                  </a:cubicBezTo>
                  <a:cubicBezTo>
                    <a:pt x="303" y="292"/>
                    <a:pt x="303" y="292"/>
                    <a:pt x="303" y="292"/>
                  </a:cubicBezTo>
                  <a:cubicBezTo>
                    <a:pt x="304" y="292"/>
                    <a:pt x="304" y="292"/>
                    <a:pt x="304" y="292"/>
                  </a:cubicBezTo>
                  <a:cubicBezTo>
                    <a:pt x="305" y="292"/>
                    <a:pt x="305" y="292"/>
                    <a:pt x="305" y="292"/>
                  </a:cubicBezTo>
                  <a:cubicBezTo>
                    <a:pt x="305" y="292"/>
                    <a:pt x="305" y="292"/>
                    <a:pt x="305" y="292"/>
                  </a:cubicBezTo>
                  <a:cubicBezTo>
                    <a:pt x="304" y="293"/>
                    <a:pt x="304" y="293"/>
                    <a:pt x="304" y="293"/>
                  </a:cubicBezTo>
                  <a:cubicBezTo>
                    <a:pt x="303" y="294"/>
                    <a:pt x="303" y="294"/>
                    <a:pt x="303" y="294"/>
                  </a:cubicBezTo>
                  <a:cubicBezTo>
                    <a:pt x="302" y="295"/>
                    <a:pt x="302" y="295"/>
                    <a:pt x="302" y="295"/>
                  </a:cubicBezTo>
                  <a:cubicBezTo>
                    <a:pt x="302" y="295"/>
                    <a:pt x="302" y="295"/>
                    <a:pt x="302" y="295"/>
                  </a:cubicBezTo>
                  <a:cubicBezTo>
                    <a:pt x="301" y="295"/>
                    <a:pt x="301" y="295"/>
                    <a:pt x="301" y="295"/>
                  </a:cubicBezTo>
                  <a:cubicBezTo>
                    <a:pt x="301" y="296"/>
                    <a:pt x="301" y="296"/>
                    <a:pt x="301" y="296"/>
                  </a:cubicBezTo>
                  <a:cubicBezTo>
                    <a:pt x="301" y="296"/>
                    <a:pt x="301" y="296"/>
                    <a:pt x="301" y="296"/>
                  </a:cubicBezTo>
                  <a:cubicBezTo>
                    <a:pt x="301" y="297"/>
                    <a:pt x="301" y="297"/>
                    <a:pt x="301" y="297"/>
                  </a:cubicBezTo>
                  <a:cubicBezTo>
                    <a:pt x="301" y="297"/>
                    <a:pt x="301" y="297"/>
                    <a:pt x="301" y="297"/>
                  </a:cubicBezTo>
                  <a:cubicBezTo>
                    <a:pt x="302" y="297"/>
                    <a:pt x="302" y="297"/>
                    <a:pt x="302" y="297"/>
                  </a:cubicBezTo>
                  <a:cubicBezTo>
                    <a:pt x="302" y="297"/>
                    <a:pt x="302" y="297"/>
                    <a:pt x="302" y="297"/>
                  </a:cubicBezTo>
                  <a:cubicBezTo>
                    <a:pt x="303" y="297"/>
                    <a:pt x="303" y="297"/>
                    <a:pt x="303" y="297"/>
                  </a:cubicBezTo>
                  <a:cubicBezTo>
                    <a:pt x="304" y="297"/>
                    <a:pt x="304" y="297"/>
                    <a:pt x="304" y="297"/>
                  </a:cubicBezTo>
                  <a:cubicBezTo>
                    <a:pt x="305" y="297"/>
                    <a:pt x="305" y="297"/>
                    <a:pt x="305" y="297"/>
                  </a:cubicBezTo>
                  <a:cubicBezTo>
                    <a:pt x="305" y="296"/>
                    <a:pt x="305" y="296"/>
                    <a:pt x="305" y="296"/>
                  </a:cubicBezTo>
                  <a:cubicBezTo>
                    <a:pt x="305" y="296"/>
                    <a:pt x="305" y="296"/>
                    <a:pt x="305" y="296"/>
                  </a:cubicBezTo>
                  <a:cubicBezTo>
                    <a:pt x="306" y="296"/>
                    <a:pt x="306" y="296"/>
                    <a:pt x="306" y="296"/>
                  </a:cubicBezTo>
                  <a:cubicBezTo>
                    <a:pt x="305" y="297"/>
                    <a:pt x="305" y="297"/>
                    <a:pt x="305" y="297"/>
                  </a:cubicBezTo>
                  <a:cubicBezTo>
                    <a:pt x="306" y="297"/>
                    <a:pt x="306" y="297"/>
                    <a:pt x="306" y="297"/>
                  </a:cubicBezTo>
                  <a:cubicBezTo>
                    <a:pt x="307" y="297"/>
                    <a:pt x="307" y="297"/>
                    <a:pt x="307" y="297"/>
                  </a:cubicBezTo>
                  <a:cubicBezTo>
                    <a:pt x="307" y="297"/>
                    <a:pt x="307" y="297"/>
                    <a:pt x="307" y="297"/>
                  </a:cubicBezTo>
                  <a:cubicBezTo>
                    <a:pt x="308" y="297"/>
                    <a:pt x="308" y="297"/>
                    <a:pt x="308" y="297"/>
                  </a:cubicBezTo>
                  <a:cubicBezTo>
                    <a:pt x="309" y="297"/>
                    <a:pt x="309" y="297"/>
                    <a:pt x="309" y="297"/>
                  </a:cubicBezTo>
                  <a:cubicBezTo>
                    <a:pt x="309" y="297"/>
                    <a:pt x="309" y="297"/>
                    <a:pt x="309" y="297"/>
                  </a:cubicBezTo>
                  <a:cubicBezTo>
                    <a:pt x="309" y="297"/>
                    <a:pt x="309" y="297"/>
                    <a:pt x="309" y="297"/>
                  </a:cubicBezTo>
                  <a:cubicBezTo>
                    <a:pt x="310" y="298"/>
                    <a:pt x="310" y="298"/>
                    <a:pt x="310" y="298"/>
                  </a:cubicBezTo>
                  <a:cubicBezTo>
                    <a:pt x="310" y="297"/>
                    <a:pt x="310" y="297"/>
                    <a:pt x="310" y="297"/>
                  </a:cubicBezTo>
                  <a:cubicBezTo>
                    <a:pt x="311" y="298"/>
                    <a:pt x="311" y="298"/>
                    <a:pt x="311" y="298"/>
                  </a:cubicBezTo>
                  <a:cubicBezTo>
                    <a:pt x="311" y="298"/>
                    <a:pt x="311" y="298"/>
                    <a:pt x="311" y="298"/>
                  </a:cubicBezTo>
                  <a:cubicBezTo>
                    <a:pt x="311" y="297"/>
                    <a:pt x="311" y="297"/>
                    <a:pt x="311" y="297"/>
                  </a:cubicBezTo>
                  <a:cubicBezTo>
                    <a:pt x="311" y="297"/>
                    <a:pt x="311" y="297"/>
                    <a:pt x="311" y="297"/>
                  </a:cubicBezTo>
                  <a:cubicBezTo>
                    <a:pt x="312" y="297"/>
                    <a:pt x="312" y="297"/>
                    <a:pt x="312" y="297"/>
                  </a:cubicBezTo>
                  <a:cubicBezTo>
                    <a:pt x="312" y="297"/>
                    <a:pt x="312" y="297"/>
                    <a:pt x="312" y="297"/>
                  </a:cubicBezTo>
                  <a:cubicBezTo>
                    <a:pt x="313" y="297"/>
                    <a:pt x="313" y="297"/>
                    <a:pt x="313" y="297"/>
                  </a:cubicBezTo>
                  <a:cubicBezTo>
                    <a:pt x="313" y="297"/>
                    <a:pt x="313" y="297"/>
                    <a:pt x="313" y="297"/>
                  </a:cubicBezTo>
                  <a:cubicBezTo>
                    <a:pt x="313" y="297"/>
                    <a:pt x="313" y="297"/>
                    <a:pt x="313" y="297"/>
                  </a:cubicBezTo>
                  <a:cubicBezTo>
                    <a:pt x="314" y="297"/>
                    <a:pt x="314" y="297"/>
                    <a:pt x="314" y="297"/>
                  </a:cubicBezTo>
                  <a:cubicBezTo>
                    <a:pt x="314" y="297"/>
                    <a:pt x="314" y="297"/>
                    <a:pt x="314" y="297"/>
                  </a:cubicBezTo>
                  <a:cubicBezTo>
                    <a:pt x="314" y="297"/>
                    <a:pt x="314" y="297"/>
                    <a:pt x="314" y="297"/>
                  </a:cubicBezTo>
                  <a:cubicBezTo>
                    <a:pt x="314" y="296"/>
                    <a:pt x="314" y="296"/>
                    <a:pt x="314" y="296"/>
                  </a:cubicBezTo>
                  <a:cubicBezTo>
                    <a:pt x="314" y="296"/>
                    <a:pt x="314" y="296"/>
                    <a:pt x="314" y="296"/>
                  </a:cubicBezTo>
                  <a:cubicBezTo>
                    <a:pt x="315" y="296"/>
                    <a:pt x="315" y="296"/>
                    <a:pt x="315" y="296"/>
                  </a:cubicBezTo>
                  <a:cubicBezTo>
                    <a:pt x="315" y="296"/>
                    <a:pt x="315" y="296"/>
                    <a:pt x="315" y="296"/>
                  </a:cubicBezTo>
                  <a:cubicBezTo>
                    <a:pt x="315" y="296"/>
                    <a:pt x="315" y="296"/>
                    <a:pt x="315" y="296"/>
                  </a:cubicBezTo>
                  <a:cubicBezTo>
                    <a:pt x="314" y="297"/>
                    <a:pt x="314" y="297"/>
                    <a:pt x="314" y="297"/>
                  </a:cubicBezTo>
                  <a:cubicBezTo>
                    <a:pt x="315" y="297"/>
                    <a:pt x="315" y="297"/>
                    <a:pt x="315" y="297"/>
                  </a:cubicBezTo>
                  <a:cubicBezTo>
                    <a:pt x="315" y="296"/>
                    <a:pt x="315" y="296"/>
                    <a:pt x="315" y="296"/>
                  </a:cubicBezTo>
                  <a:cubicBezTo>
                    <a:pt x="315" y="296"/>
                    <a:pt x="315" y="296"/>
                    <a:pt x="315" y="296"/>
                  </a:cubicBezTo>
                  <a:cubicBezTo>
                    <a:pt x="315" y="296"/>
                    <a:pt x="315" y="296"/>
                    <a:pt x="315" y="296"/>
                  </a:cubicBezTo>
                  <a:cubicBezTo>
                    <a:pt x="315" y="296"/>
                    <a:pt x="315" y="296"/>
                    <a:pt x="315" y="296"/>
                  </a:cubicBezTo>
                  <a:cubicBezTo>
                    <a:pt x="315" y="297"/>
                    <a:pt x="315" y="297"/>
                    <a:pt x="315" y="297"/>
                  </a:cubicBezTo>
                  <a:cubicBezTo>
                    <a:pt x="315" y="297"/>
                    <a:pt x="315" y="297"/>
                    <a:pt x="315" y="297"/>
                  </a:cubicBezTo>
                  <a:cubicBezTo>
                    <a:pt x="316" y="297"/>
                    <a:pt x="316" y="297"/>
                    <a:pt x="316" y="297"/>
                  </a:cubicBezTo>
                  <a:cubicBezTo>
                    <a:pt x="316" y="297"/>
                    <a:pt x="316" y="297"/>
                    <a:pt x="316" y="297"/>
                  </a:cubicBezTo>
                  <a:cubicBezTo>
                    <a:pt x="316" y="297"/>
                    <a:pt x="316" y="297"/>
                    <a:pt x="316" y="297"/>
                  </a:cubicBezTo>
                  <a:cubicBezTo>
                    <a:pt x="315" y="298"/>
                    <a:pt x="315" y="298"/>
                    <a:pt x="315" y="298"/>
                  </a:cubicBezTo>
                  <a:cubicBezTo>
                    <a:pt x="314" y="298"/>
                    <a:pt x="314" y="298"/>
                    <a:pt x="314" y="298"/>
                  </a:cubicBezTo>
                  <a:cubicBezTo>
                    <a:pt x="314" y="298"/>
                    <a:pt x="314" y="298"/>
                    <a:pt x="314" y="298"/>
                  </a:cubicBezTo>
                  <a:cubicBezTo>
                    <a:pt x="315" y="298"/>
                    <a:pt x="315" y="298"/>
                    <a:pt x="315" y="298"/>
                  </a:cubicBezTo>
                  <a:cubicBezTo>
                    <a:pt x="315" y="298"/>
                    <a:pt x="315" y="298"/>
                    <a:pt x="315" y="298"/>
                  </a:cubicBezTo>
                  <a:cubicBezTo>
                    <a:pt x="315" y="298"/>
                    <a:pt x="315" y="298"/>
                    <a:pt x="315" y="298"/>
                  </a:cubicBezTo>
                  <a:cubicBezTo>
                    <a:pt x="316" y="298"/>
                    <a:pt x="316" y="298"/>
                    <a:pt x="316" y="298"/>
                  </a:cubicBezTo>
                  <a:cubicBezTo>
                    <a:pt x="316" y="298"/>
                    <a:pt x="316" y="298"/>
                    <a:pt x="316" y="298"/>
                  </a:cubicBezTo>
                  <a:cubicBezTo>
                    <a:pt x="316" y="298"/>
                    <a:pt x="316" y="298"/>
                    <a:pt x="316" y="298"/>
                  </a:cubicBezTo>
                  <a:cubicBezTo>
                    <a:pt x="317" y="298"/>
                    <a:pt x="317" y="298"/>
                    <a:pt x="317" y="298"/>
                  </a:cubicBezTo>
                  <a:cubicBezTo>
                    <a:pt x="317" y="298"/>
                    <a:pt x="317" y="298"/>
                    <a:pt x="317" y="298"/>
                  </a:cubicBezTo>
                  <a:cubicBezTo>
                    <a:pt x="317" y="297"/>
                    <a:pt x="317" y="297"/>
                    <a:pt x="317" y="297"/>
                  </a:cubicBezTo>
                  <a:cubicBezTo>
                    <a:pt x="317" y="297"/>
                    <a:pt x="317" y="297"/>
                    <a:pt x="317" y="297"/>
                  </a:cubicBezTo>
                  <a:cubicBezTo>
                    <a:pt x="318" y="297"/>
                    <a:pt x="318" y="297"/>
                    <a:pt x="318" y="297"/>
                  </a:cubicBezTo>
                  <a:cubicBezTo>
                    <a:pt x="318" y="298"/>
                    <a:pt x="318" y="298"/>
                    <a:pt x="318" y="298"/>
                  </a:cubicBezTo>
                  <a:cubicBezTo>
                    <a:pt x="319" y="298"/>
                    <a:pt x="319" y="298"/>
                    <a:pt x="319" y="298"/>
                  </a:cubicBezTo>
                  <a:cubicBezTo>
                    <a:pt x="319" y="297"/>
                    <a:pt x="319" y="297"/>
                    <a:pt x="319" y="297"/>
                  </a:cubicBezTo>
                  <a:cubicBezTo>
                    <a:pt x="320" y="297"/>
                    <a:pt x="320" y="297"/>
                    <a:pt x="320" y="297"/>
                  </a:cubicBezTo>
                  <a:cubicBezTo>
                    <a:pt x="319" y="298"/>
                    <a:pt x="319" y="298"/>
                    <a:pt x="319" y="298"/>
                  </a:cubicBezTo>
                  <a:cubicBezTo>
                    <a:pt x="319" y="298"/>
                    <a:pt x="319" y="298"/>
                    <a:pt x="319" y="298"/>
                  </a:cubicBezTo>
                  <a:cubicBezTo>
                    <a:pt x="319" y="298"/>
                    <a:pt x="319" y="298"/>
                    <a:pt x="319" y="298"/>
                  </a:cubicBezTo>
                  <a:cubicBezTo>
                    <a:pt x="318" y="298"/>
                    <a:pt x="318" y="298"/>
                    <a:pt x="318" y="298"/>
                  </a:cubicBezTo>
                  <a:cubicBezTo>
                    <a:pt x="317" y="299"/>
                    <a:pt x="317" y="299"/>
                    <a:pt x="317" y="299"/>
                  </a:cubicBezTo>
                  <a:cubicBezTo>
                    <a:pt x="317" y="299"/>
                    <a:pt x="317" y="299"/>
                    <a:pt x="317" y="299"/>
                  </a:cubicBezTo>
                  <a:cubicBezTo>
                    <a:pt x="317" y="299"/>
                    <a:pt x="317" y="299"/>
                    <a:pt x="317" y="299"/>
                  </a:cubicBezTo>
                  <a:cubicBezTo>
                    <a:pt x="317" y="300"/>
                    <a:pt x="317" y="300"/>
                    <a:pt x="317" y="300"/>
                  </a:cubicBezTo>
                  <a:cubicBezTo>
                    <a:pt x="317" y="300"/>
                    <a:pt x="317" y="300"/>
                    <a:pt x="317" y="300"/>
                  </a:cubicBezTo>
                  <a:cubicBezTo>
                    <a:pt x="316" y="300"/>
                    <a:pt x="316" y="300"/>
                    <a:pt x="316" y="300"/>
                  </a:cubicBezTo>
                  <a:cubicBezTo>
                    <a:pt x="316" y="300"/>
                    <a:pt x="316" y="300"/>
                    <a:pt x="316" y="300"/>
                  </a:cubicBezTo>
                  <a:cubicBezTo>
                    <a:pt x="316" y="300"/>
                    <a:pt x="316" y="300"/>
                    <a:pt x="316" y="300"/>
                  </a:cubicBezTo>
                  <a:cubicBezTo>
                    <a:pt x="315" y="300"/>
                    <a:pt x="315" y="300"/>
                    <a:pt x="315" y="300"/>
                  </a:cubicBezTo>
                  <a:cubicBezTo>
                    <a:pt x="314" y="301"/>
                    <a:pt x="314" y="301"/>
                    <a:pt x="314" y="301"/>
                  </a:cubicBezTo>
                  <a:cubicBezTo>
                    <a:pt x="314" y="301"/>
                    <a:pt x="314" y="301"/>
                    <a:pt x="314" y="301"/>
                  </a:cubicBezTo>
                  <a:cubicBezTo>
                    <a:pt x="314" y="301"/>
                    <a:pt x="314" y="301"/>
                    <a:pt x="314" y="301"/>
                  </a:cubicBezTo>
                  <a:cubicBezTo>
                    <a:pt x="315" y="302"/>
                    <a:pt x="315" y="302"/>
                    <a:pt x="315" y="302"/>
                  </a:cubicBezTo>
                  <a:cubicBezTo>
                    <a:pt x="315" y="302"/>
                    <a:pt x="315" y="302"/>
                    <a:pt x="315" y="302"/>
                  </a:cubicBezTo>
                  <a:cubicBezTo>
                    <a:pt x="315" y="301"/>
                    <a:pt x="315" y="301"/>
                    <a:pt x="315" y="301"/>
                  </a:cubicBezTo>
                  <a:cubicBezTo>
                    <a:pt x="316" y="301"/>
                    <a:pt x="316" y="301"/>
                    <a:pt x="316" y="301"/>
                  </a:cubicBezTo>
                  <a:cubicBezTo>
                    <a:pt x="316" y="301"/>
                    <a:pt x="316" y="301"/>
                    <a:pt x="316" y="301"/>
                  </a:cubicBezTo>
                  <a:cubicBezTo>
                    <a:pt x="316" y="301"/>
                    <a:pt x="316" y="301"/>
                    <a:pt x="316" y="301"/>
                  </a:cubicBezTo>
                  <a:cubicBezTo>
                    <a:pt x="316" y="302"/>
                    <a:pt x="316" y="302"/>
                    <a:pt x="316" y="302"/>
                  </a:cubicBezTo>
                  <a:cubicBezTo>
                    <a:pt x="317" y="301"/>
                    <a:pt x="317" y="301"/>
                    <a:pt x="317" y="301"/>
                  </a:cubicBezTo>
                  <a:cubicBezTo>
                    <a:pt x="317" y="301"/>
                    <a:pt x="317" y="301"/>
                    <a:pt x="317" y="301"/>
                  </a:cubicBezTo>
                  <a:cubicBezTo>
                    <a:pt x="318" y="301"/>
                    <a:pt x="318" y="301"/>
                    <a:pt x="318" y="301"/>
                  </a:cubicBezTo>
                  <a:cubicBezTo>
                    <a:pt x="318" y="301"/>
                    <a:pt x="318" y="301"/>
                    <a:pt x="318" y="301"/>
                  </a:cubicBezTo>
                  <a:cubicBezTo>
                    <a:pt x="318" y="300"/>
                    <a:pt x="318" y="300"/>
                    <a:pt x="318" y="300"/>
                  </a:cubicBezTo>
                  <a:cubicBezTo>
                    <a:pt x="318" y="300"/>
                    <a:pt x="318" y="300"/>
                    <a:pt x="318" y="300"/>
                  </a:cubicBezTo>
                  <a:cubicBezTo>
                    <a:pt x="318" y="300"/>
                    <a:pt x="318" y="300"/>
                    <a:pt x="318" y="300"/>
                  </a:cubicBezTo>
                  <a:cubicBezTo>
                    <a:pt x="319" y="299"/>
                    <a:pt x="319" y="299"/>
                    <a:pt x="319" y="299"/>
                  </a:cubicBezTo>
                  <a:cubicBezTo>
                    <a:pt x="319" y="299"/>
                    <a:pt x="319" y="299"/>
                    <a:pt x="319" y="299"/>
                  </a:cubicBezTo>
                  <a:cubicBezTo>
                    <a:pt x="320" y="299"/>
                    <a:pt x="320" y="299"/>
                    <a:pt x="320" y="299"/>
                  </a:cubicBezTo>
                  <a:cubicBezTo>
                    <a:pt x="320" y="299"/>
                    <a:pt x="320" y="299"/>
                    <a:pt x="320" y="299"/>
                  </a:cubicBezTo>
                  <a:cubicBezTo>
                    <a:pt x="320" y="299"/>
                    <a:pt x="320" y="299"/>
                    <a:pt x="320" y="299"/>
                  </a:cubicBezTo>
                  <a:cubicBezTo>
                    <a:pt x="320" y="299"/>
                    <a:pt x="320" y="299"/>
                    <a:pt x="320" y="299"/>
                  </a:cubicBezTo>
                  <a:cubicBezTo>
                    <a:pt x="321" y="299"/>
                    <a:pt x="321" y="299"/>
                    <a:pt x="321" y="299"/>
                  </a:cubicBezTo>
                  <a:cubicBezTo>
                    <a:pt x="321" y="298"/>
                    <a:pt x="321" y="298"/>
                    <a:pt x="321" y="298"/>
                  </a:cubicBezTo>
                  <a:cubicBezTo>
                    <a:pt x="322" y="297"/>
                    <a:pt x="322" y="297"/>
                    <a:pt x="322" y="297"/>
                  </a:cubicBezTo>
                  <a:cubicBezTo>
                    <a:pt x="322" y="296"/>
                    <a:pt x="322" y="296"/>
                    <a:pt x="322" y="296"/>
                  </a:cubicBezTo>
                  <a:cubicBezTo>
                    <a:pt x="322" y="296"/>
                    <a:pt x="322" y="296"/>
                    <a:pt x="322" y="296"/>
                  </a:cubicBezTo>
                  <a:cubicBezTo>
                    <a:pt x="322" y="296"/>
                    <a:pt x="322" y="296"/>
                    <a:pt x="322" y="296"/>
                  </a:cubicBezTo>
                  <a:cubicBezTo>
                    <a:pt x="322" y="296"/>
                    <a:pt x="322" y="296"/>
                    <a:pt x="322" y="296"/>
                  </a:cubicBezTo>
                  <a:cubicBezTo>
                    <a:pt x="323" y="296"/>
                    <a:pt x="323" y="296"/>
                    <a:pt x="323" y="296"/>
                  </a:cubicBezTo>
                  <a:cubicBezTo>
                    <a:pt x="323" y="297"/>
                    <a:pt x="323" y="297"/>
                    <a:pt x="323" y="297"/>
                  </a:cubicBezTo>
                  <a:cubicBezTo>
                    <a:pt x="323" y="298"/>
                    <a:pt x="323" y="298"/>
                    <a:pt x="323" y="298"/>
                  </a:cubicBezTo>
                  <a:cubicBezTo>
                    <a:pt x="323" y="298"/>
                    <a:pt x="323" y="298"/>
                    <a:pt x="323" y="298"/>
                  </a:cubicBezTo>
                  <a:cubicBezTo>
                    <a:pt x="323" y="299"/>
                    <a:pt x="323" y="299"/>
                    <a:pt x="323" y="299"/>
                  </a:cubicBezTo>
                  <a:cubicBezTo>
                    <a:pt x="323" y="299"/>
                    <a:pt x="323" y="299"/>
                    <a:pt x="323" y="299"/>
                  </a:cubicBezTo>
                  <a:cubicBezTo>
                    <a:pt x="323" y="299"/>
                    <a:pt x="323" y="299"/>
                    <a:pt x="323" y="299"/>
                  </a:cubicBezTo>
                  <a:cubicBezTo>
                    <a:pt x="322" y="300"/>
                    <a:pt x="322" y="300"/>
                    <a:pt x="322" y="300"/>
                  </a:cubicBezTo>
                  <a:cubicBezTo>
                    <a:pt x="322" y="301"/>
                    <a:pt x="322" y="301"/>
                    <a:pt x="322" y="301"/>
                  </a:cubicBezTo>
                  <a:cubicBezTo>
                    <a:pt x="322" y="302"/>
                    <a:pt x="322" y="302"/>
                    <a:pt x="322" y="302"/>
                  </a:cubicBezTo>
                  <a:cubicBezTo>
                    <a:pt x="321" y="302"/>
                    <a:pt x="321" y="302"/>
                    <a:pt x="321" y="302"/>
                  </a:cubicBezTo>
                  <a:cubicBezTo>
                    <a:pt x="321" y="302"/>
                    <a:pt x="321" y="302"/>
                    <a:pt x="321" y="302"/>
                  </a:cubicBezTo>
                  <a:cubicBezTo>
                    <a:pt x="322" y="302"/>
                    <a:pt x="322" y="302"/>
                    <a:pt x="322" y="302"/>
                  </a:cubicBezTo>
                  <a:cubicBezTo>
                    <a:pt x="322" y="302"/>
                    <a:pt x="322" y="302"/>
                    <a:pt x="322" y="302"/>
                  </a:cubicBezTo>
                  <a:cubicBezTo>
                    <a:pt x="323" y="301"/>
                    <a:pt x="323" y="301"/>
                    <a:pt x="323" y="301"/>
                  </a:cubicBezTo>
                  <a:cubicBezTo>
                    <a:pt x="323" y="301"/>
                    <a:pt x="323" y="301"/>
                    <a:pt x="323" y="301"/>
                  </a:cubicBezTo>
                  <a:cubicBezTo>
                    <a:pt x="324" y="300"/>
                    <a:pt x="324" y="300"/>
                    <a:pt x="324" y="300"/>
                  </a:cubicBezTo>
                  <a:cubicBezTo>
                    <a:pt x="324" y="300"/>
                    <a:pt x="324" y="300"/>
                    <a:pt x="324" y="300"/>
                  </a:cubicBezTo>
                  <a:cubicBezTo>
                    <a:pt x="324" y="300"/>
                    <a:pt x="324" y="300"/>
                    <a:pt x="324" y="300"/>
                  </a:cubicBezTo>
                  <a:cubicBezTo>
                    <a:pt x="325" y="300"/>
                    <a:pt x="325" y="300"/>
                    <a:pt x="325" y="300"/>
                  </a:cubicBezTo>
                  <a:cubicBezTo>
                    <a:pt x="325" y="300"/>
                    <a:pt x="325" y="300"/>
                    <a:pt x="325" y="300"/>
                  </a:cubicBezTo>
                  <a:cubicBezTo>
                    <a:pt x="325" y="300"/>
                    <a:pt x="325" y="300"/>
                    <a:pt x="325" y="300"/>
                  </a:cubicBezTo>
                  <a:cubicBezTo>
                    <a:pt x="324" y="301"/>
                    <a:pt x="324" y="301"/>
                    <a:pt x="324" y="301"/>
                  </a:cubicBezTo>
                  <a:cubicBezTo>
                    <a:pt x="324" y="302"/>
                    <a:pt x="324" y="302"/>
                    <a:pt x="324" y="302"/>
                  </a:cubicBezTo>
                  <a:cubicBezTo>
                    <a:pt x="324" y="302"/>
                    <a:pt x="324" y="302"/>
                    <a:pt x="324" y="302"/>
                  </a:cubicBezTo>
                  <a:cubicBezTo>
                    <a:pt x="324" y="302"/>
                    <a:pt x="324" y="302"/>
                    <a:pt x="324" y="302"/>
                  </a:cubicBezTo>
                  <a:cubicBezTo>
                    <a:pt x="324" y="303"/>
                    <a:pt x="324" y="303"/>
                    <a:pt x="324" y="303"/>
                  </a:cubicBezTo>
                  <a:cubicBezTo>
                    <a:pt x="324" y="304"/>
                    <a:pt x="324" y="304"/>
                    <a:pt x="324" y="304"/>
                  </a:cubicBezTo>
                  <a:cubicBezTo>
                    <a:pt x="324" y="303"/>
                    <a:pt x="324" y="303"/>
                    <a:pt x="324" y="303"/>
                  </a:cubicBezTo>
                  <a:cubicBezTo>
                    <a:pt x="325" y="303"/>
                    <a:pt x="325" y="303"/>
                    <a:pt x="325" y="303"/>
                  </a:cubicBezTo>
                  <a:cubicBezTo>
                    <a:pt x="325" y="303"/>
                    <a:pt x="325" y="303"/>
                    <a:pt x="325" y="303"/>
                  </a:cubicBezTo>
                  <a:cubicBezTo>
                    <a:pt x="325" y="303"/>
                    <a:pt x="326" y="303"/>
                    <a:pt x="326" y="303"/>
                  </a:cubicBezTo>
                  <a:cubicBezTo>
                    <a:pt x="326" y="303"/>
                    <a:pt x="326" y="303"/>
                    <a:pt x="326" y="303"/>
                  </a:cubicBezTo>
                  <a:cubicBezTo>
                    <a:pt x="327" y="303"/>
                    <a:pt x="327" y="303"/>
                    <a:pt x="327" y="303"/>
                  </a:cubicBezTo>
                  <a:cubicBezTo>
                    <a:pt x="327" y="302"/>
                    <a:pt x="327" y="302"/>
                    <a:pt x="327" y="302"/>
                  </a:cubicBezTo>
                  <a:cubicBezTo>
                    <a:pt x="327" y="302"/>
                    <a:pt x="327" y="302"/>
                    <a:pt x="327" y="302"/>
                  </a:cubicBezTo>
                  <a:cubicBezTo>
                    <a:pt x="327" y="302"/>
                    <a:pt x="327" y="302"/>
                    <a:pt x="327" y="302"/>
                  </a:cubicBezTo>
                  <a:cubicBezTo>
                    <a:pt x="327" y="302"/>
                    <a:pt x="327" y="302"/>
                    <a:pt x="327" y="302"/>
                  </a:cubicBezTo>
                  <a:cubicBezTo>
                    <a:pt x="327" y="301"/>
                    <a:pt x="327" y="301"/>
                    <a:pt x="327" y="301"/>
                  </a:cubicBezTo>
                  <a:cubicBezTo>
                    <a:pt x="327" y="301"/>
                    <a:pt x="327" y="301"/>
                    <a:pt x="327" y="301"/>
                  </a:cubicBezTo>
                  <a:cubicBezTo>
                    <a:pt x="327" y="301"/>
                    <a:pt x="327" y="301"/>
                    <a:pt x="327" y="301"/>
                  </a:cubicBezTo>
                  <a:cubicBezTo>
                    <a:pt x="327" y="300"/>
                    <a:pt x="327" y="300"/>
                    <a:pt x="327" y="300"/>
                  </a:cubicBezTo>
                  <a:cubicBezTo>
                    <a:pt x="328" y="299"/>
                    <a:pt x="328" y="299"/>
                    <a:pt x="328" y="299"/>
                  </a:cubicBezTo>
                  <a:cubicBezTo>
                    <a:pt x="329" y="299"/>
                    <a:pt x="329" y="299"/>
                    <a:pt x="329" y="299"/>
                  </a:cubicBezTo>
                  <a:cubicBezTo>
                    <a:pt x="328" y="297"/>
                    <a:pt x="328" y="297"/>
                    <a:pt x="328" y="297"/>
                  </a:cubicBezTo>
                  <a:cubicBezTo>
                    <a:pt x="328" y="297"/>
                    <a:pt x="328" y="297"/>
                    <a:pt x="328" y="297"/>
                  </a:cubicBezTo>
                  <a:cubicBezTo>
                    <a:pt x="328" y="297"/>
                    <a:pt x="328" y="297"/>
                    <a:pt x="328" y="297"/>
                  </a:cubicBezTo>
                  <a:cubicBezTo>
                    <a:pt x="328" y="297"/>
                    <a:pt x="328" y="297"/>
                    <a:pt x="328" y="297"/>
                  </a:cubicBezTo>
                  <a:cubicBezTo>
                    <a:pt x="328" y="298"/>
                    <a:pt x="328" y="298"/>
                    <a:pt x="328" y="298"/>
                  </a:cubicBezTo>
                  <a:cubicBezTo>
                    <a:pt x="327" y="298"/>
                    <a:pt x="327" y="298"/>
                    <a:pt x="327" y="298"/>
                  </a:cubicBezTo>
                  <a:cubicBezTo>
                    <a:pt x="327" y="299"/>
                    <a:pt x="327" y="299"/>
                    <a:pt x="327" y="299"/>
                  </a:cubicBezTo>
                  <a:cubicBezTo>
                    <a:pt x="326" y="299"/>
                    <a:pt x="326" y="299"/>
                    <a:pt x="326" y="299"/>
                  </a:cubicBezTo>
                  <a:cubicBezTo>
                    <a:pt x="326" y="298"/>
                    <a:pt x="326" y="298"/>
                    <a:pt x="326" y="298"/>
                  </a:cubicBezTo>
                  <a:cubicBezTo>
                    <a:pt x="326" y="298"/>
                    <a:pt x="326" y="298"/>
                    <a:pt x="326" y="298"/>
                  </a:cubicBezTo>
                  <a:cubicBezTo>
                    <a:pt x="326" y="297"/>
                    <a:pt x="326" y="297"/>
                    <a:pt x="326" y="297"/>
                  </a:cubicBezTo>
                  <a:cubicBezTo>
                    <a:pt x="327" y="297"/>
                    <a:pt x="327" y="297"/>
                    <a:pt x="327" y="297"/>
                  </a:cubicBezTo>
                  <a:cubicBezTo>
                    <a:pt x="327" y="296"/>
                    <a:pt x="327" y="296"/>
                    <a:pt x="327" y="296"/>
                  </a:cubicBezTo>
                  <a:cubicBezTo>
                    <a:pt x="328" y="296"/>
                    <a:pt x="328" y="296"/>
                    <a:pt x="328" y="296"/>
                  </a:cubicBezTo>
                  <a:cubicBezTo>
                    <a:pt x="328" y="296"/>
                    <a:pt x="328" y="296"/>
                    <a:pt x="328" y="296"/>
                  </a:cubicBezTo>
                  <a:cubicBezTo>
                    <a:pt x="328" y="296"/>
                    <a:pt x="328" y="296"/>
                    <a:pt x="328" y="296"/>
                  </a:cubicBezTo>
                  <a:cubicBezTo>
                    <a:pt x="328" y="295"/>
                    <a:pt x="328" y="295"/>
                    <a:pt x="328" y="295"/>
                  </a:cubicBezTo>
                  <a:cubicBezTo>
                    <a:pt x="328" y="296"/>
                    <a:pt x="328" y="296"/>
                    <a:pt x="328" y="296"/>
                  </a:cubicBezTo>
                  <a:cubicBezTo>
                    <a:pt x="327" y="296"/>
                    <a:pt x="327" y="296"/>
                    <a:pt x="327" y="296"/>
                  </a:cubicBezTo>
                  <a:cubicBezTo>
                    <a:pt x="327" y="296"/>
                    <a:pt x="327" y="296"/>
                    <a:pt x="327" y="296"/>
                  </a:cubicBezTo>
                  <a:cubicBezTo>
                    <a:pt x="326" y="296"/>
                    <a:pt x="326" y="296"/>
                    <a:pt x="326" y="296"/>
                  </a:cubicBezTo>
                  <a:cubicBezTo>
                    <a:pt x="326" y="296"/>
                    <a:pt x="326" y="296"/>
                    <a:pt x="326" y="296"/>
                  </a:cubicBezTo>
                  <a:cubicBezTo>
                    <a:pt x="326" y="297"/>
                    <a:pt x="326" y="297"/>
                    <a:pt x="326" y="297"/>
                  </a:cubicBezTo>
                  <a:cubicBezTo>
                    <a:pt x="325" y="297"/>
                    <a:pt x="325" y="297"/>
                    <a:pt x="325" y="297"/>
                  </a:cubicBezTo>
                  <a:cubicBezTo>
                    <a:pt x="325" y="298"/>
                    <a:pt x="325" y="298"/>
                    <a:pt x="325" y="298"/>
                  </a:cubicBezTo>
                  <a:cubicBezTo>
                    <a:pt x="324" y="298"/>
                    <a:pt x="324" y="298"/>
                    <a:pt x="324" y="298"/>
                  </a:cubicBezTo>
                  <a:cubicBezTo>
                    <a:pt x="324" y="298"/>
                    <a:pt x="324" y="298"/>
                    <a:pt x="324" y="298"/>
                  </a:cubicBezTo>
                  <a:cubicBezTo>
                    <a:pt x="324" y="297"/>
                    <a:pt x="324" y="297"/>
                    <a:pt x="324" y="297"/>
                  </a:cubicBezTo>
                  <a:cubicBezTo>
                    <a:pt x="323" y="297"/>
                    <a:pt x="323" y="297"/>
                    <a:pt x="323" y="297"/>
                  </a:cubicBezTo>
                  <a:cubicBezTo>
                    <a:pt x="323" y="296"/>
                    <a:pt x="323" y="296"/>
                    <a:pt x="323" y="296"/>
                  </a:cubicBezTo>
                  <a:cubicBezTo>
                    <a:pt x="324" y="297"/>
                    <a:pt x="324" y="297"/>
                    <a:pt x="324" y="297"/>
                  </a:cubicBezTo>
                  <a:cubicBezTo>
                    <a:pt x="324" y="297"/>
                    <a:pt x="324" y="297"/>
                    <a:pt x="324" y="297"/>
                  </a:cubicBezTo>
                  <a:cubicBezTo>
                    <a:pt x="324" y="296"/>
                    <a:pt x="324" y="296"/>
                    <a:pt x="324" y="296"/>
                  </a:cubicBezTo>
                  <a:cubicBezTo>
                    <a:pt x="324" y="296"/>
                    <a:pt x="324" y="296"/>
                    <a:pt x="324" y="296"/>
                  </a:cubicBezTo>
                  <a:cubicBezTo>
                    <a:pt x="324" y="296"/>
                    <a:pt x="324" y="296"/>
                    <a:pt x="324" y="296"/>
                  </a:cubicBezTo>
                  <a:cubicBezTo>
                    <a:pt x="324" y="296"/>
                    <a:pt x="324" y="296"/>
                    <a:pt x="324" y="296"/>
                  </a:cubicBezTo>
                  <a:cubicBezTo>
                    <a:pt x="325" y="296"/>
                    <a:pt x="325" y="296"/>
                    <a:pt x="325" y="296"/>
                  </a:cubicBezTo>
                  <a:cubicBezTo>
                    <a:pt x="324" y="296"/>
                    <a:pt x="324" y="296"/>
                    <a:pt x="324" y="296"/>
                  </a:cubicBezTo>
                  <a:cubicBezTo>
                    <a:pt x="324" y="295"/>
                    <a:pt x="324" y="295"/>
                    <a:pt x="324" y="295"/>
                  </a:cubicBezTo>
                  <a:cubicBezTo>
                    <a:pt x="324" y="295"/>
                    <a:pt x="324" y="295"/>
                    <a:pt x="324" y="295"/>
                  </a:cubicBezTo>
                  <a:cubicBezTo>
                    <a:pt x="324" y="295"/>
                    <a:pt x="324" y="295"/>
                    <a:pt x="324" y="295"/>
                  </a:cubicBezTo>
                  <a:cubicBezTo>
                    <a:pt x="325" y="295"/>
                    <a:pt x="325" y="295"/>
                    <a:pt x="325" y="295"/>
                  </a:cubicBezTo>
                  <a:cubicBezTo>
                    <a:pt x="325" y="295"/>
                    <a:pt x="325" y="295"/>
                    <a:pt x="325" y="295"/>
                  </a:cubicBezTo>
                  <a:cubicBezTo>
                    <a:pt x="325" y="294"/>
                    <a:pt x="325" y="294"/>
                    <a:pt x="325" y="294"/>
                  </a:cubicBezTo>
                  <a:cubicBezTo>
                    <a:pt x="326" y="293"/>
                    <a:pt x="326" y="293"/>
                    <a:pt x="326" y="293"/>
                  </a:cubicBezTo>
                  <a:cubicBezTo>
                    <a:pt x="326" y="293"/>
                    <a:pt x="326" y="293"/>
                    <a:pt x="326" y="293"/>
                  </a:cubicBezTo>
                  <a:cubicBezTo>
                    <a:pt x="327" y="294"/>
                    <a:pt x="327" y="294"/>
                    <a:pt x="327" y="294"/>
                  </a:cubicBezTo>
                  <a:cubicBezTo>
                    <a:pt x="327" y="293"/>
                    <a:pt x="327" y="293"/>
                    <a:pt x="327" y="293"/>
                  </a:cubicBezTo>
                  <a:cubicBezTo>
                    <a:pt x="328" y="293"/>
                    <a:pt x="328" y="293"/>
                    <a:pt x="328" y="293"/>
                  </a:cubicBezTo>
                  <a:cubicBezTo>
                    <a:pt x="328" y="292"/>
                    <a:pt x="328" y="292"/>
                    <a:pt x="328" y="292"/>
                  </a:cubicBezTo>
                  <a:cubicBezTo>
                    <a:pt x="327" y="292"/>
                    <a:pt x="327" y="292"/>
                    <a:pt x="327" y="292"/>
                  </a:cubicBezTo>
                  <a:cubicBezTo>
                    <a:pt x="327" y="292"/>
                    <a:pt x="327" y="292"/>
                    <a:pt x="327" y="292"/>
                  </a:cubicBezTo>
                  <a:cubicBezTo>
                    <a:pt x="326" y="293"/>
                    <a:pt x="326" y="293"/>
                    <a:pt x="326" y="293"/>
                  </a:cubicBezTo>
                  <a:cubicBezTo>
                    <a:pt x="326" y="292"/>
                    <a:pt x="326" y="292"/>
                    <a:pt x="326" y="292"/>
                  </a:cubicBezTo>
                  <a:cubicBezTo>
                    <a:pt x="326" y="292"/>
                    <a:pt x="326" y="292"/>
                    <a:pt x="326" y="292"/>
                  </a:cubicBezTo>
                  <a:cubicBezTo>
                    <a:pt x="326" y="293"/>
                    <a:pt x="326" y="293"/>
                    <a:pt x="326" y="293"/>
                  </a:cubicBezTo>
                  <a:cubicBezTo>
                    <a:pt x="326" y="293"/>
                    <a:pt x="326" y="293"/>
                    <a:pt x="326" y="293"/>
                  </a:cubicBezTo>
                  <a:cubicBezTo>
                    <a:pt x="325" y="293"/>
                    <a:pt x="325" y="293"/>
                    <a:pt x="325" y="293"/>
                  </a:cubicBezTo>
                  <a:cubicBezTo>
                    <a:pt x="325" y="293"/>
                    <a:pt x="325" y="293"/>
                    <a:pt x="325" y="293"/>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3" y="294"/>
                    <a:pt x="323" y="294"/>
                    <a:pt x="323" y="294"/>
                  </a:cubicBezTo>
                  <a:cubicBezTo>
                    <a:pt x="324" y="294"/>
                    <a:pt x="324" y="294"/>
                    <a:pt x="324" y="294"/>
                  </a:cubicBezTo>
                  <a:cubicBezTo>
                    <a:pt x="324" y="293"/>
                    <a:pt x="324" y="293"/>
                    <a:pt x="324" y="293"/>
                  </a:cubicBezTo>
                  <a:cubicBezTo>
                    <a:pt x="324" y="293"/>
                    <a:pt x="324" y="293"/>
                    <a:pt x="324" y="293"/>
                  </a:cubicBezTo>
                  <a:cubicBezTo>
                    <a:pt x="324" y="293"/>
                    <a:pt x="324" y="293"/>
                    <a:pt x="324" y="293"/>
                  </a:cubicBezTo>
                  <a:cubicBezTo>
                    <a:pt x="324" y="292"/>
                    <a:pt x="324" y="292"/>
                    <a:pt x="324" y="292"/>
                  </a:cubicBezTo>
                  <a:cubicBezTo>
                    <a:pt x="325" y="292"/>
                    <a:pt x="325" y="292"/>
                    <a:pt x="325" y="292"/>
                  </a:cubicBezTo>
                  <a:cubicBezTo>
                    <a:pt x="324" y="292"/>
                    <a:pt x="324" y="292"/>
                    <a:pt x="324" y="292"/>
                  </a:cubicBezTo>
                  <a:cubicBezTo>
                    <a:pt x="324" y="292"/>
                    <a:pt x="324" y="292"/>
                    <a:pt x="324" y="292"/>
                  </a:cubicBezTo>
                  <a:cubicBezTo>
                    <a:pt x="324" y="292"/>
                    <a:pt x="324" y="292"/>
                    <a:pt x="324" y="292"/>
                  </a:cubicBezTo>
                  <a:cubicBezTo>
                    <a:pt x="324" y="291"/>
                    <a:pt x="324" y="291"/>
                    <a:pt x="324" y="291"/>
                  </a:cubicBezTo>
                  <a:cubicBezTo>
                    <a:pt x="324" y="291"/>
                    <a:pt x="324" y="291"/>
                    <a:pt x="324" y="291"/>
                  </a:cubicBezTo>
                  <a:cubicBezTo>
                    <a:pt x="323" y="291"/>
                    <a:pt x="323" y="291"/>
                    <a:pt x="323" y="291"/>
                  </a:cubicBezTo>
                  <a:cubicBezTo>
                    <a:pt x="323" y="291"/>
                    <a:pt x="323" y="291"/>
                    <a:pt x="323" y="291"/>
                  </a:cubicBezTo>
                  <a:cubicBezTo>
                    <a:pt x="323" y="291"/>
                    <a:pt x="323" y="291"/>
                    <a:pt x="323" y="291"/>
                  </a:cubicBezTo>
                  <a:cubicBezTo>
                    <a:pt x="324" y="291"/>
                    <a:pt x="324" y="291"/>
                    <a:pt x="324" y="291"/>
                  </a:cubicBezTo>
                  <a:cubicBezTo>
                    <a:pt x="324" y="291"/>
                    <a:pt x="324" y="291"/>
                    <a:pt x="324" y="291"/>
                  </a:cubicBezTo>
                  <a:cubicBezTo>
                    <a:pt x="325" y="291"/>
                    <a:pt x="325" y="291"/>
                    <a:pt x="325" y="291"/>
                  </a:cubicBezTo>
                  <a:cubicBezTo>
                    <a:pt x="325" y="290"/>
                    <a:pt x="325" y="290"/>
                    <a:pt x="325" y="290"/>
                  </a:cubicBezTo>
                  <a:cubicBezTo>
                    <a:pt x="326" y="290"/>
                    <a:pt x="326" y="290"/>
                    <a:pt x="326" y="290"/>
                  </a:cubicBezTo>
                  <a:cubicBezTo>
                    <a:pt x="326" y="290"/>
                    <a:pt x="326" y="290"/>
                    <a:pt x="326" y="290"/>
                  </a:cubicBezTo>
                  <a:cubicBezTo>
                    <a:pt x="326" y="289"/>
                    <a:pt x="326" y="289"/>
                    <a:pt x="326" y="289"/>
                  </a:cubicBezTo>
                  <a:cubicBezTo>
                    <a:pt x="326" y="289"/>
                    <a:pt x="326" y="289"/>
                    <a:pt x="326" y="289"/>
                  </a:cubicBezTo>
                  <a:cubicBezTo>
                    <a:pt x="326" y="289"/>
                    <a:pt x="326" y="289"/>
                    <a:pt x="326" y="289"/>
                  </a:cubicBezTo>
                  <a:cubicBezTo>
                    <a:pt x="326" y="289"/>
                    <a:pt x="326" y="289"/>
                    <a:pt x="326" y="289"/>
                  </a:cubicBezTo>
                  <a:cubicBezTo>
                    <a:pt x="325" y="288"/>
                    <a:pt x="325" y="288"/>
                    <a:pt x="325" y="288"/>
                  </a:cubicBezTo>
                  <a:cubicBezTo>
                    <a:pt x="324" y="288"/>
                    <a:pt x="324" y="288"/>
                    <a:pt x="324" y="288"/>
                  </a:cubicBezTo>
                  <a:cubicBezTo>
                    <a:pt x="324" y="288"/>
                    <a:pt x="324" y="288"/>
                    <a:pt x="324" y="288"/>
                  </a:cubicBezTo>
                  <a:cubicBezTo>
                    <a:pt x="323" y="288"/>
                    <a:pt x="323" y="288"/>
                    <a:pt x="323" y="288"/>
                  </a:cubicBezTo>
                  <a:cubicBezTo>
                    <a:pt x="323" y="288"/>
                    <a:pt x="323" y="288"/>
                    <a:pt x="323" y="288"/>
                  </a:cubicBezTo>
                  <a:cubicBezTo>
                    <a:pt x="323" y="289"/>
                    <a:pt x="323" y="289"/>
                    <a:pt x="323" y="289"/>
                  </a:cubicBezTo>
                  <a:cubicBezTo>
                    <a:pt x="323" y="290"/>
                    <a:pt x="323" y="290"/>
                    <a:pt x="323" y="290"/>
                  </a:cubicBezTo>
                  <a:cubicBezTo>
                    <a:pt x="322" y="290"/>
                    <a:pt x="322" y="290"/>
                    <a:pt x="322" y="290"/>
                  </a:cubicBezTo>
                  <a:cubicBezTo>
                    <a:pt x="323" y="290"/>
                    <a:pt x="323" y="290"/>
                    <a:pt x="323" y="290"/>
                  </a:cubicBezTo>
                  <a:cubicBezTo>
                    <a:pt x="323" y="289"/>
                    <a:pt x="323" y="289"/>
                    <a:pt x="323" y="289"/>
                  </a:cubicBezTo>
                  <a:cubicBezTo>
                    <a:pt x="323" y="289"/>
                    <a:pt x="323" y="289"/>
                    <a:pt x="323" y="289"/>
                  </a:cubicBezTo>
                  <a:cubicBezTo>
                    <a:pt x="323" y="288"/>
                    <a:pt x="323" y="288"/>
                    <a:pt x="323" y="288"/>
                  </a:cubicBezTo>
                  <a:cubicBezTo>
                    <a:pt x="323" y="288"/>
                    <a:pt x="323" y="288"/>
                    <a:pt x="323" y="288"/>
                  </a:cubicBezTo>
                  <a:cubicBezTo>
                    <a:pt x="323" y="288"/>
                    <a:pt x="323" y="288"/>
                    <a:pt x="323" y="288"/>
                  </a:cubicBezTo>
                  <a:cubicBezTo>
                    <a:pt x="322" y="288"/>
                    <a:pt x="322" y="288"/>
                    <a:pt x="322" y="288"/>
                  </a:cubicBezTo>
                  <a:cubicBezTo>
                    <a:pt x="322" y="288"/>
                    <a:pt x="322" y="288"/>
                    <a:pt x="322" y="288"/>
                  </a:cubicBezTo>
                  <a:cubicBezTo>
                    <a:pt x="321" y="289"/>
                    <a:pt x="321" y="289"/>
                    <a:pt x="321" y="289"/>
                  </a:cubicBezTo>
                  <a:cubicBezTo>
                    <a:pt x="321" y="289"/>
                    <a:pt x="321" y="289"/>
                    <a:pt x="321" y="289"/>
                  </a:cubicBezTo>
                  <a:cubicBezTo>
                    <a:pt x="321" y="289"/>
                    <a:pt x="321" y="289"/>
                    <a:pt x="321" y="289"/>
                  </a:cubicBezTo>
                  <a:cubicBezTo>
                    <a:pt x="321" y="289"/>
                    <a:pt x="321" y="289"/>
                    <a:pt x="321" y="289"/>
                  </a:cubicBezTo>
                  <a:cubicBezTo>
                    <a:pt x="320" y="289"/>
                    <a:pt x="320" y="289"/>
                    <a:pt x="320" y="289"/>
                  </a:cubicBezTo>
                  <a:cubicBezTo>
                    <a:pt x="320" y="289"/>
                    <a:pt x="320" y="289"/>
                    <a:pt x="320" y="289"/>
                  </a:cubicBezTo>
                  <a:cubicBezTo>
                    <a:pt x="320" y="290"/>
                    <a:pt x="320" y="290"/>
                    <a:pt x="320" y="290"/>
                  </a:cubicBezTo>
                  <a:cubicBezTo>
                    <a:pt x="319" y="290"/>
                    <a:pt x="319" y="290"/>
                    <a:pt x="319" y="290"/>
                  </a:cubicBezTo>
                  <a:cubicBezTo>
                    <a:pt x="319" y="290"/>
                    <a:pt x="319" y="290"/>
                    <a:pt x="319" y="290"/>
                  </a:cubicBezTo>
                  <a:cubicBezTo>
                    <a:pt x="320" y="289"/>
                    <a:pt x="320" y="289"/>
                    <a:pt x="320" y="289"/>
                  </a:cubicBezTo>
                  <a:cubicBezTo>
                    <a:pt x="320" y="288"/>
                    <a:pt x="320" y="288"/>
                    <a:pt x="320" y="288"/>
                  </a:cubicBezTo>
                  <a:cubicBezTo>
                    <a:pt x="320" y="288"/>
                    <a:pt x="320" y="288"/>
                    <a:pt x="320" y="288"/>
                  </a:cubicBezTo>
                  <a:cubicBezTo>
                    <a:pt x="319" y="288"/>
                    <a:pt x="319" y="288"/>
                    <a:pt x="319" y="288"/>
                  </a:cubicBezTo>
                  <a:cubicBezTo>
                    <a:pt x="319" y="289"/>
                    <a:pt x="319" y="289"/>
                    <a:pt x="319" y="289"/>
                  </a:cubicBezTo>
                  <a:cubicBezTo>
                    <a:pt x="319" y="289"/>
                    <a:pt x="319" y="289"/>
                    <a:pt x="319" y="289"/>
                  </a:cubicBezTo>
                  <a:cubicBezTo>
                    <a:pt x="319" y="289"/>
                    <a:pt x="319" y="289"/>
                    <a:pt x="319" y="289"/>
                  </a:cubicBezTo>
                  <a:cubicBezTo>
                    <a:pt x="319" y="288"/>
                    <a:pt x="319" y="288"/>
                    <a:pt x="319" y="288"/>
                  </a:cubicBezTo>
                  <a:cubicBezTo>
                    <a:pt x="319" y="288"/>
                    <a:pt x="319" y="288"/>
                    <a:pt x="319" y="288"/>
                  </a:cubicBezTo>
                  <a:cubicBezTo>
                    <a:pt x="319" y="288"/>
                    <a:pt x="319" y="288"/>
                    <a:pt x="319" y="288"/>
                  </a:cubicBezTo>
                  <a:cubicBezTo>
                    <a:pt x="318" y="288"/>
                    <a:pt x="318" y="288"/>
                    <a:pt x="318" y="288"/>
                  </a:cubicBezTo>
                  <a:cubicBezTo>
                    <a:pt x="318" y="289"/>
                    <a:pt x="318" y="289"/>
                    <a:pt x="318" y="289"/>
                  </a:cubicBezTo>
                  <a:cubicBezTo>
                    <a:pt x="317" y="288"/>
                    <a:pt x="317" y="288"/>
                    <a:pt x="317" y="288"/>
                  </a:cubicBezTo>
                  <a:cubicBezTo>
                    <a:pt x="317" y="288"/>
                    <a:pt x="317" y="288"/>
                    <a:pt x="317" y="288"/>
                  </a:cubicBezTo>
                  <a:cubicBezTo>
                    <a:pt x="317" y="288"/>
                    <a:pt x="317" y="288"/>
                    <a:pt x="317" y="288"/>
                  </a:cubicBezTo>
                  <a:cubicBezTo>
                    <a:pt x="316" y="288"/>
                    <a:pt x="316" y="288"/>
                    <a:pt x="316" y="288"/>
                  </a:cubicBezTo>
                  <a:cubicBezTo>
                    <a:pt x="316" y="288"/>
                    <a:pt x="316" y="288"/>
                    <a:pt x="316" y="288"/>
                  </a:cubicBezTo>
                  <a:cubicBezTo>
                    <a:pt x="316" y="288"/>
                    <a:pt x="316" y="288"/>
                    <a:pt x="316" y="288"/>
                  </a:cubicBezTo>
                  <a:cubicBezTo>
                    <a:pt x="316" y="288"/>
                    <a:pt x="316" y="288"/>
                    <a:pt x="316" y="288"/>
                  </a:cubicBezTo>
                  <a:cubicBezTo>
                    <a:pt x="317" y="287"/>
                    <a:pt x="317" y="287"/>
                    <a:pt x="317" y="287"/>
                  </a:cubicBezTo>
                  <a:cubicBezTo>
                    <a:pt x="317" y="286"/>
                    <a:pt x="317" y="286"/>
                    <a:pt x="317" y="286"/>
                  </a:cubicBezTo>
                  <a:cubicBezTo>
                    <a:pt x="317" y="286"/>
                    <a:pt x="317" y="286"/>
                    <a:pt x="317" y="286"/>
                  </a:cubicBezTo>
                  <a:cubicBezTo>
                    <a:pt x="317" y="286"/>
                    <a:pt x="317" y="286"/>
                    <a:pt x="317" y="286"/>
                  </a:cubicBezTo>
                  <a:cubicBezTo>
                    <a:pt x="316" y="287"/>
                    <a:pt x="316" y="287"/>
                    <a:pt x="316" y="287"/>
                  </a:cubicBezTo>
                  <a:cubicBezTo>
                    <a:pt x="316" y="286"/>
                    <a:pt x="316" y="286"/>
                    <a:pt x="316" y="286"/>
                  </a:cubicBezTo>
                  <a:cubicBezTo>
                    <a:pt x="317" y="286"/>
                    <a:pt x="317" y="286"/>
                    <a:pt x="317" y="286"/>
                  </a:cubicBezTo>
                  <a:cubicBezTo>
                    <a:pt x="318" y="286"/>
                    <a:pt x="318" y="286"/>
                    <a:pt x="318" y="286"/>
                  </a:cubicBezTo>
                  <a:cubicBezTo>
                    <a:pt x="318" y="286"/>
                    <a:pt x="318" y="286"/>
                    <a:pt x="318" y="286"/>
                  </a:cubicBezTo>
                  <a:cubicBezTo>
                    <a:pt x="319" y="286"/>
                    <a:pt x="319" y="286"/>
                    <a:pt x="319" y="286"/>
                  </a:cubicBezTo>
                  <a:cubicBezTo>
                    <a:pt x="319" y="285"/>
                    <a:pt x="319" y="285"/>
                    <a:pt x="319" y="285"/>
                  </a:cubicBezTo>
                  <a:cubicBezTo>
                    <a:pt x="319" y="285"/>
                    <a:pt x="319" y="285"/>
                    <a:pt x="319" y="285"/>
                  </a:cubicBezTo>
                  <a:cubicBezTo>
                    <a:pt x="319" y="285"/>
                    <a:pt x="319" y="285"/>
                    <a:pt x="319" y="285"/>
                  </a:cubicBezTo>
                  <a:cubicBezTo>
                    <a:pt x="318" y="285"/>
                    <a:pt x="318" y="285"/>
                    <a:pt x="318" y="285"/>
                  </a:cubicBezTo>
                  <a:cubicBezTo>
                    <a:pt x="318" y="285"/>
                    <a:pt x="318" y="285"/>
                    <a:pt x="318" y="285"/>
                  </a:cubicBezTo>
                  <a:cubicBezTo>
                    <a:pt x="317" y="285"/>
                    <a:pt x="317" y="285"/>
                    <a:pt x="317" y="285"/>
                  </a:cubicBezTo>
                  <a:cubicBezTo>
                    <a:pt x="317" y="285"/>
                    <a:pt x="317" y="285"/>
                    <a:pt x="317" y="285"/>
                  </a:cubicBezTo>
                  <a:cubicBezTo>
                    <a:pt x="316" y="285"/>
                    <a:pt x="316" y="285"/>
                    <a:pt x="316" y="285"/>
                  </a:cubicBezTo>
                  <a:cubicBezTo>
                    <a:pt x="317" y="284"/>
                    <a:pt x="317" y="284"/>
                    <a:pt x="317" y="284"/>
                  </a:cubicBezTo>
                  <a:cubicBezTo>
                    <a:pt x="317" y="284"/>
                    <a:pt x="317" y="284"/>
                    <a:pt x="317" y="284"/>
                  </a:cubicBezTo>
                  <a:cubicBezTo>
                    <a:pt x="317" y="284"/>
                    <a:pt x="317" y="284"/>
                    <a:pt x="317" y="284"/>
                  </a:cubicBezTo>
                  <a:cubicBezTo>
                    <a:pt x="316" y="284"/>
                    <a:pt x="316" y="284"/>
                    <a:pt x="316" y="284"/>
                  </a:cubicBezTo>
                  <a:cubicBezTo>
                    <a:pt x="316" y="284"/>
                    <a:pt x="316" y="284"/>
                    <a:pt x="316" y="284"/>
                  </a:cubicBezTo>
                  <a:cubicBezTo>
                    <a:pt x="315" y="285"/>
                    <a:pt x="315" y="285"/>
                    <a:pt x="315" y="285"/>
                  </a:cubicBezTo>
                  <a:cubicBezTo>
                    <a:pt x="315" y="285"/>
                    <a:pt x="315" y="285"/>
                    <a:pt x="315" y="285"/>
                  </a:cubicBezTo>
                  <a:cubicBezTo>
                    <a:pt x="314" y="286"/>
                    <a:pt x="314" y="286"/>
                    <a:pt x="314" y="286"/>
                  </a:cubicBezTo>
                  <a:cubicBezTo>
                    <a:pt x="314" y="286"/>
                    <a:pt x="314" y="286"/>
                    <a:pt x="314" y="286"/>
                  </a:cubicBezTo>
                  <a:cubicBezTo>
                    <a:pt x="314" y="286"/>
                    <a:pt x="314" y="286"/>
                    <a:pt x="314" y="286"/>
                  </a:cubicBezTo>
                  <a:cubicBezTo>
                    <a:pt x="313" y="287"/>
                    <a:pt x="313" y="287"/>
                    <a:pt x="313" y="287"/>
                  </a:cubicBezTo>
                  <a:cubicBezTo>
                    <a:pt x="313" y="286"/>
                    <a:pt x="313" y="286"/>
                    <a:pt x="313" y="286"/>
                  </a:cubicBezTo>
                  <a:cubicBezTo>
                    <a:pt x="313" y="286"/>
                    <a:pt x="313" y="286"/>
                    <a:pt x="313" y="286"/>
                  </a:cubicBezTo>
                  <a:cubicBezTo>
                    <a:pt x="314" y="285"/>
                    <a:pt x="314" y="285"/>
                    <a:pt x="314" y="285"/>
                  </a:cubicBezTo>
                  <a:cubicBezTo>
                    <a:pt x="314" y="285"/>
                    <a:pt x="314" y="285"/>
                    <a:pt x="314" y="285"/>
                  </a:cubicBezTo>
                  <a:cubicBezTo>
                    <a:pt x="314" y="284"/>
                    <a:pt x="314" y="284"/>
                    <a:pt x="314" y="284"/>
                  </a:cubicBezTo>
                  <a:cubicBezTo>
                    <a:pt x="315" y="284"/>
                    <a:pt x="315" y="284"/>
                    <a:pt x="315" y="284"/>
                  </a:cubicBezTo>
                  <a:cubicBezTo>
                    <a:pt x="315" y="283"/>
                    <a:pt x="315" y="283"/>
                    <a:pt x="315" y="283"/>
                  </a:cubicBezTo>
                  <a:cubicBezTo>
                    <a:pt x="315" y="283"/>
                    <a:pt x="315" y="283"/>
                    <a:pt x="315" y="283"/>
                  </a:cubicBezTo>
                  <a:cubicBezTo>
                    <a:pt x="315" y="283"/>
                    <a:pt x="315" y="283"/>
                    <a:pt x="315" y="283"/>
                  </a:cubicBezTo>
                  <a:cubicBezTo>
                    <a:pt x="316" y="282"/>
                    <a:pt x="316" y="282"/>
                    <a:pt x="316" y="282"/>
                  </a:cubicBezTo>
                  <a:cubicBezTo>
                    <a:pt x="316" y="282"/>
                    <a:pt x="316" y="282"/>
                    <a:pt x="316" y="282"/>
                  </a:cubicBezTo>
                  <a:cubicBezTo>
                    <a:pt x="317" y="281"/>
                    <a:pt x="317" y="281"/>
                    <a:pt x="317" y="281"/>
                  </a:cubicBezTo>
                  <a:cubicBezTo>
                    <a:pt x="317" y="281"/>
                    <a:pt x="317" y="281"/>
                    <a:pt x="317" y="281"/>
                  </a:cubicBezTo>
                  <a:cubicBezTo>
                    <a:pt x="317" y="281"/>
                    <a:pt x="317" y="281"/>
                    <a:pt x="317" y="281"/>
                  </a:cubicBezTo>
                  <a:cubicBezTo>
                    <a:pt x="317" y="280"/>
                    <a:pt x="317" y="280"/>
                    <a:pt x="317" y="280"/>
                  </a:cubicBezTo>
                  <a:cubicBezTo>
                    <a:pt x="317" y="280"/>
                    <a:pt x="317" y="280"/>
                    <a:pt x="317" y="280"/>
                  </a:cubicBezTo>
                  <a:cubicBezTo>
                    <a:pt x="318" y="280"/>
                    <a:pt x="318" y="280"/>
                    <a:pt x="318" y="280"/>
                  </a:cubicBezTo>
                  <a:cubicBezTo>
                    <a:pt x="318" y="280"/>
                    <a:pt x="318" y="280"/>
                    <a:pt x="318" y="280"/>
                  </a:cubicBezTo>
                  <a:cubicBezTo>
                    <a:pt x="317" y="280"/>
                    <a:pt x="317" y="280"/>
                    <a:pt x="317" y="280"/>
                  </a:cubicBezTo>
                  <a:cubicBezTo>
                    <a:pt x="318" y="281"/>
                    <a:pt x="318" y="281"/>
                    <a:pt x="318" y="281"/>
                  </a:cubicBezTo>
                  <a:cubicBezTo>
                    <a:pt x="318" y="280"/>
                    <a:pt x="318" y="280"/>
                    <a:pt x="318" y="280"/>
                  </a:cubicBezTo>
                  <a:cubicBezTo>
                    <a:pt x="319" y="279"/>
                    <a:pt x="319" y="279"/>
                    <a:pt x="319" y="279"/>
                  </a:cubicBezTo>
                  <a:cubicBezTo>
                    <a:pt x="319" y="279"/>
                    <a:pt x="319" y="279"/>
                    <a:pt x="319" y="279"/>
                  </a:cubicBezTo>
                  <a:cubicBezTo>
                    <a:pt x="319" y="278"/>
                    <a:pt x="319" y="278"/>
                    <a:pt x="319" y="278"/>
                  </a:cubicBezTo>
                  <a:cubicBezTo>
                    <a:pt x="319" y="278"/>
                    <a:pt x="319" y="278"/>
                    <a:pt x="319" y="278"/>
                  </a:cubicBezTo>
                  <a:cubicBezTo>
                    <a:pt x="318" y="279"/>
                    <a:pt x="318" y="279"/>
                    <a:pt x="318" y="279"/>
                  </a:cubicBezTo>
                  <a:cubicBezTo>
                    <a:pt x="318" y="278"/>
                    <a:pt x="318" y="278"/>
                    <a:pt x="318" y="278"/>
                  </a:cubicBezTo>
                  <a:cubicBezTo>
                    <a:pt x="318" y="278"/>
                    <a:pt x="318" y="278"/>
                    <a:pt x="318" y="278"/>
                  </a:cubicBezTo>
                  <a:cubicBezTo>
                    <a:pt x="318" y="277"/>
                    <a:pt x="318" y="277"/>
                    <a:pt x="318" y="277"/>
                  </a:cubicBezTo>
                  <a:cubicBezTo>
                    <a:pt x="319" y="277"/>
                    <a:pt x="319" y="277"/>
                    <a:pt x="319" y="277"/>
                  </a:cubicBezTo>
                  <a:cubicBezTo>
                    <a:pt x="319" y="278"/>
                    <a:pt x="319" y="278"/>
                    <a:pt x="319" y="278"/>
                  </a:cubicBezTo>
                  <a:cubicBezTo>
                    <a:pt x="320" y="278"/>
                    <a:pt x="320" y="278"/>
                    <a:pt x="320" y="278"/>
                  </a:cubicBezTo>
                  <a:cubicBezTo>
                    <a:pt x="320" y="278"/>
                    <a:pt x="320" y="278"/>
                    <a:pt x="320" y="278"/>
                  </a:cubicBezTo>
                  <a:cubicBezTo>
                    <a:pt x="320" y="277"/>
                    <a:pt x="320" y="277"/>
                    <a:pt x="320" y="277"/>
                  </a:cubicBezTo>
                  <a:cubicBezTo>
                    <a:pt x="320" y="276"/>
                    <a:pt x="320" y="276"/>
                    <a:pt x="320" y="276"/>
                  </a:cubicBezTo>
                  <a:cubicBezTo>
                    <a:pt x="320" y="276"/>
                    <a:pt x="320" y="276"/>
                    <a:pt x="320" y="276"/>
                  </a:cubicBezTo>
                  <a:cubicBezTo>
                    <a:pt x="319" y="276"/>
                    <a:pt x="319" y="276"/>
                    <a:pt x="319" y="276"/>
                  </a:cubicBezTo>
                  <a:cubicBezTo>
                    <a:pt x="319" y="277"/>
                    <a:pt x="319" y="277"/>
                    <a:pt x="319" y="277"/>
                  </a:cubicBezTo>
                  <a:cubicBezTo>
                    <a:pt x="319" y="277"/>
                    <a:pt x="319" y="277"/>
                    <a:pt x="319" y="277"/>
                  </a:cubicBezTo>
                  <a:cubicBezTo>
                    <a:pt x="319" y="276"/>
                    <a:pt x="319" y="276"/>
                    <a:pt x="319" y="276"/>
                  </a:cubicBezTo>
                  <a:cubicBezTo>
                    <a:pt x="319" y="276"/>
                    <a:pt x="319" y="276"/>
                    <a:pt x="319" y="276"/>
                  </a:cubicBezTo>
                  <a:cubicBezTo>
                    <a:pt x="319" y="276"/>
                    <a:pt x="319" y="276"/>
                    <a:pt x="319" y="276"/>
                  </a:cubicBezTo>
                  <a:cubicBezTo>
                    <a:pt x="318" y="277"/>
                    <a:pt x="318" y="277"/>
                    <a:pt x="318" y="277"/>
                  </a:cubicBezTo>
                  <a:cubicBezTo>
                    <a:pt x="318" y="277"/>
                    <a:pt x="318" y="277"/>
                    <a:pt x="318" y="277"/>
                  </a:cubicBezTo>
                  <a:cubicBezTo>
                    <a:pt x="317" y="277"/>
                    <a:pt x="317" y="277"/>
                    <a:pt x="317" y="277"/>
                  </a:cubicBezTo>
                  <a:cubicBezTo>
                    <a:pt x="317" y="277"/>
                    <a:pt x="317" y="277"/>
                    <a:pt x="317" y="277"/>
                  </a:cubicBezTo>
                  <a:cubicBezTo>
                    <a:pt x="316" y="277"/>
                    <a:pt x="316" y="277"/>
                    <a:pt x="316" y="277"/>
                  </a:cubicBezTo>
                  <a:cubicBezTo>
                    <a:pt x="315" y="278"/>
                    <a:pt x="315" y="278"/>
                    <a:pt x="315" y="278"/>
                  </a:cubicBezTo>
                  <a:cubicBezTo>
                    <a:pt x="315" y="278"/>
                    <a:pt x="315" y="278"/>
                    <a:pt x="315" y="278"/>
                  </a:cubicBezTo>
                  <a:cubicBezTo>
                    <a:pt x="315" y="279"/>
                    <a:pt x="315" y="279"/>
                    <a:pt x="315" y="279"/>
                  </a:cubicBezTo>
                  <a:cubicBezTo>
                    <a:pt x="314" y="279"/>
                    <a:pt x="314" y="279"/>
                    <a:pt x="314" y="279"/>
                  </a:cubicBezTo>
                  <a:cubicBezTo>
                    <a:pt x="314" y="279"/>
                    <a:pt x="314" y="279"/>
                    <a:pt x="314" y="279"/>
                  </a:cubicBezTo>
                  <a:cubicBezTo>
                    <a:pt x="314" y="279"/>
                    <a:pt x="314" y="279"/>
                    <a:pt x="314" y="279"/>
                  </a:cubicBezTo>
                  <a:cubicBezTo>
                    <a:pt x="314" y="279"/>
                    <a:pt x="314" y="279"/>
                    <a:pt x="314" y="279"/>
                  </a:cubicBezTo>
                  <a:cubicBezTo>
                    <a:pt x="314" y="280"/>
                    <a:pt x="314" y="280"/>
                    <a:pt x="314" y="280"/>
                  </a:cubicBezTo>
                  <a:close/>
                  <a:moveTo>
                    <a:pt x="285" y="287"/>
                  </a:moveTo>
                  <a:cubicBezTo>
                    <a:pt x="286" y="287"/>
                    <a:pt x="286" y="287"/>
                    <a:pt x="286" y="287"/>
                  </a:cubicBezTo>
                  <a:cubicBezTo>
                    <a:pt x="288" y="288"/>
                    <a:pt x="288" y="288"/>
                    <a:pt x="288" y="288"/>
                  </a:cubicBezTo>
                  <a:cubicBezTo>
                    <a:pt x="289" y="288"/>
                    <a:pt x="289" y="288"/>
                    <a:pt x="289" y="288"/>
                  </a:cubicBezTo>
                  <a:cubicBezTo>
                    <a:pt x="290" y="288"/>
                    <a:pt x="290" y="288"/>
                    <a:pt x="290" y="288"/>
                  </a:cubicBezTo>
                  <a:cubicBezTo>
                    <a:pt x="290" y="289"/>
                    <a:pt x="290" y="289"/>
                    <a:pt x="290" y="289"/>
                  </a:cubicBezTo>
                  <a:cubicBezTo>
                    <a:pt x="291" y="289"/>
                    <a:pt x="291" y="289"/>
                    <a:pt x="291" y="289"/>
                  </a:cubicBezTo>
                  <a:cubicBezTo>
                    <a:pt x="292" y="289"/>
                    <a:pt x="292" y="289"/>
                    <a:pt x="292" y="289"/>
                  </a:cubicBezTo>
                  <a:cubicBezTo>
                    <a:pt x="293" y="289"/>
                    <a:pt x="293" y="289"/>
                    <a:pt x="293" y="289"/>
                  </a:cubicBezTo>
                  <a:cubicBezTo>
                    <a:pt x="293" y="289"/>
                    <a:pt x="293" y="289"/>
                    <a:pt x="293" y="289"/>
                  </a:cubicBezTo>
                  <a:cubicBezTo>
                    <a:pt x="292" y="288"/>
                    <a:pt x="292" y="288"/>
                    <a:pt x="292" y="288"/>
                  </a:cubicBezTo>
                  <a:cubicBezTo>
                    <a:pt x="292" y="288"/>
                    <a:pt x="292" y="288"/>
                    <a:pt x="292" y="288"/>
                  </a:cubicBezTo>
                  <a:cubicBezTo>
                    <a:pt x="292" y="287"/>
                    <a:pt x="292" y="287"/>
                    <a:pt x="292" y="287"/>
                  </a:cubicBezTo>
                  <a:cubicBezTo>
                    <a:pt x="291" y="287"/>
                    <a:pt x="291" y="287"/>
                    <a:pt x="291" y="287"/>
                  </a:cubicBezTo>
                  <a:cubicBezTo>
                    <a:pt x="290" y="286"/>
                    <a:pt x="290" y="286"/>
                    <a:pt x="290" y="286"/>
                  </a:cubicBezTo>
                  <a:cubicBezTo>
                    <a:pt x="289" y="286"/>
                    <a:pt x="289" y="286"/>
                    <a:pt x="289" y="286"/>
                  </a:cubicBezTo>
                  <a:cubicBezTo>
                    <a:pt x="289" y="286"/>
                    <a:pt x="289" y="286"/>
                    <a:pt x="289" y="286"/>
                  </a:cubicBezTo>
                  <a:cubicBezTo>
                    <a:pt x="288" y="285"/>
                    <a:pt x="288" y="285"/>
                    <a:pt x="288" y="285"/>
                  </a:cubicBezTo>
                  <a:cubicBezTo>
                    <a:pt x="287" y="285"/>
                    <a:pt x="287" y="285"/>
                    <a:pt x="287" y="285"/>
                  </a:cubicBezTo>
                  <a:cubicBezTo>
                    <a:pt x="286" y="284"/>
                    <a:pt x="286" y="284"/>
                    <a:pt x="286" y="284"/>
                  </a:cubicBezTo>
                  <a:cubicBezTo>
                    <a:pt x="284" y="284"/>
                    <a:pt x="284" y="284"/>
                    <a:pt x="284" y="284"/>
                  </a:cubicBezTo>
                  <a:cubicBezTo>
                    <a:pt x="283" y="284"/>
                    <a:pt x="283" y="284"/>
                    <a:pt x="283" y="284"/>
                  </a:cubicBezTo>
                  <a:cubicBezTo>
                    <a:pt x="282" y="284"/>
                    <a:pt x="282" y="284"/>
                    <a:pt x="282" y="284"/>
                  </a:cubicBezTo>
                  <a:cubicBezTo>
                    <a:pt x="283" y="285"/>
                    <a:pt x="283" y="285"/>
                    <a:pt x="283" y="285"/>
                  </a:cubicBezTo>
                  <a:cubicBezTo>
                    <a:pt x="284" y="285"/>
                    <a:pt x="284" y="285"/>
                    <a:pt x="284" y="285"/>
                  </a:cubicBezTo>
                  <a:cubicBezTo>
                    <a:pt x="285" y="286"/>
                    <a:pt x="285" y="286"/>
                    <a:pt x="285" y="286"/>
                  </a:cubicBezTo>
                  <a:cubicBezTo>
                    <a:pt x="285" y="287"/>
                    <a:pt x="285" y="287"/>
                    <a:pt x="285" y="287"/>
                  </a:cubicBezTo>
                  <a:cubicBezTo>
                    <a:pt x="285" y="287"/>
                    <a:pt x="285" y="287"/>
                    <a:pt x="285" y="287"/>
                  </a:cubicBezTo>
                  <a:close/>
                  <a:moveTo>
                    <a:pt x="286" y="305"/>
                  </a:moveTo>
                  <a:cubicBezTo>
                    <a:pt x="285" y="305"/>
                    <a:pt x="285" y="305"/>
                    <a:pt x="285" y="305"/>
                  </a:cubicBezTo>
                  <a:cubicBezTo>
                    <a:pt x="284" y="304"/>
                    <a:pt x="284" y="304"/>
                    <a:pt x="284" y="304"/>
                  </a:cubicBezTo>
                  <a:cubicBezTo>
                    <a:pt x="282" y="304"/>
                    <a:pt x="282" y="304"/>
                    <a:pt x="282" y="304"/>
                  </a:cubicBezTo>
                  <a:cubicBezTo>
                    <a:pt x="282" y="304"/>
                    <a:pt x="282" y="304"/>
                    <a:pt x="282" y="304"/>
                  </a:cubicBezTo>
                  <a:cubicBezTo>
                    <a:pt x="282" y="303"/>
                    <a:pt x="282" y="303"/>
                    <a:pt x="282" y="303"/>
                  </a:cubicBezTo>
                  <a:cubicBezTo>
                    <a:pt x="281" y="303"/>
                    <a:pt x="281" y="303"/>
                    <a:pt x="281" y="303"/>
                  </a:cubicBezTo>
                  <a:cubicBezTo>
                    <a:pt x="281" y="303"/>
                    <a:pt x="281" y="303"/>
                    <a:pt x="281" y="303"/>
                  </a:cubicBezTo>
                  <a:cubicBezTo>
                    <a:pt x="281" y="302"/>
                    <a:pt x="281" y="302"/>
                    <a:pt x="281" y="302"/>
                  </a:cubicBezTo>
                  <a:cubicBezTo>
                    <a:pt x="280" y="302"/>
                    <a:pt x="280" y="302"/>
                    <a:pt x="280" y="302"/>
                  </a:cubicBezTo>
                  <a:cubicBezTo>
                    <a:pt x="280" y="302"/>
                    <a:pt x="280" y="302"/>
                    <a:pt x="280" y="302"/>
                  </a:cubicBezTo>
                  <a:cubicBezTo>
                    <a:pt x="280" y="301"/>
                    <a:pt x="280" y="301"/>
                    <a:pt x="280" y="301"/>
                  </a:cubicBezTo>
                  <a:cubicBezTo>
                    <a:pt x="279" y="301"/>
                    <a:pt x="279" y="301"/>
                    <a:pt x="279" y="301"/>
                  </a:cubicBezTo>
                  <a:cubicBezTo>
                    <a:pt x="279" y="301"/>
                    <a:pt x="279" y="301"/>
                    <a:pt x="279" y="301"/>
                  </a:cubicBezTo>
                  <a:cubicBezTo>
                    <a:pt x="279" y="300"/>
                    <a:pt x="279" y="300"/>
                    <a:pt x="279" y="300"/>
                  </a:cubicBezTo>
                  <a:cubicBezTo>
                    <a:pt x="281" y="299"/>
                    <a:pt x="281" y="299"/>
                    <a:pt x="281" y="299"/>
                  </a:cubicBezTo>
                  <a:cubicBezTo>
                    <a:pt x="281" y="300"/>
                    <a:pt x="281" y="300"/>
                    <a:pt x="281" y="300"/>
                  </a:cubicBezTo>
                  <a:cubicBezTo>
                    <a:pt x="281" y="301"/>
                    <a:pt x="281" y="301"/>
                    <a:pt x="281" y="301"/>
                  </a:cubicBezTo>
                  <a:cubicBezTo>
                    <a:pt x="281" y="301"/>
                    <a:pt x="281" y="301"/>
                    <a:pt x="281" y="301"/>
                  </a:cubicBezTo>
                  <a:cubicBezTo>
                    <a:pt x="281" y="301"/>
                    <a:pt x="281" y="301"/>
                    <a:pt x="281" y="301"/>
                  </a:cubicBezTo>
                  <a:cubicBezTo>
                    <a:pt x="281" y="302"/>
                    <a:pt x="281" y="302"/>
                    <a:pt x="281" y="302"/>
                  </a:cubicBezTo>
                  <a:cubicBezTo>
                    <a:pt x="282" y="302"/>
                    <a:pt x="282" y="302"/>
                    <a:pt x="282" y="302"/>
                  </a:cubicBezTo>
                  <a:cubicBezTo>
                    <a:pt x="282" y="302"/>
                    <a:pt x="282" y="302"/>
                    <a:pt x="282" y="302"/>
                  </a:cubicBezTo>
                  <a:cubicBezTo>
                    <a:pt x="283" y="302"/>
                    <a:pt x="283" y="302"/>
                    <a:pt x="283" y="302"/>
                  </a:cubicBezTo>
                  <a:cubicBezTo>
                    <a:pt x="284" y="303"/>
                    <a:pt x="284" y="303"/>
                    <a:pt x="284" y="303"/>
                  </a:cubicBezTo>
                  <a:cubicBezTo>
                    <a:pt x="284" y="303"/>
                    <a:pt x="284" y="303"/>
                    <a:pt x="284" y="303"/>
                  </a:cubicBezTo>
                  <a:cubicBezTo>
                    <a:pt x="285" y="303"/>
                    <a:pt x="285" y="303"/>
                    <a:pt x="285" y="303"/>
                  </a:cubicBezTo>
                  <a:cubicBezTo>
                    <a:pt x="286" y="303"/>
                    <a:pt x="286" y="303"/>
                    <a:pt x="286" y="303"/>
                  </a:cubicBezTo>
                  <a:cubicBezTo>
                    <a:pt x="286" y="302"/>
                    <a:pt x="286" y="302"/>
                    <a:pt x="286" y="302"/>
                  </a:cubicBezTo>
                  <a:cubicBezTo>
                    <a:pt x="287" y="303"/>
                    <a:pt x="287" y="303"/>
                    <a:pt x="287" y="303"/>
                  </a:cubicBezTo>
                  <a:cubicBezTo>
                    <a:pt x="288" y="303"/>
                    <a:pt x="288" y="303"/>
                    <a:pt x="288" y="303"/>
                  </a:cubicBezTo>
                  <a:cubicBezTo>
                    <a:pt x="288" y="303"/>
                    <a:pt x="288" y="303"/>
                    <a:pt x="288" y="303"/>
                  </a:cubicBezTo>
                  <a:cubicBezTo>
                    <a:pt x="287" y="303"/>
                    <a:pt x="287" y="303"/>
                    <a:pt x="287" y="303"/>
                  </a:cubicBezTo>
                  <a:cubicBezTo>
                    <a:pt x="287" y="304"/>
                    <a:pt x="287" y="304"/>
                    <a:pt x="287" y="304"/>
                  </a:cubicBezTo>
                  <a:cubicBezTo>
                    <a:pt x="287" y="304"/>
                    <a:pt x="287" y="304"/>
                    <a:pt x="287" y="304"/>
                  </a:cubicBezTo>
                  <a:cubicBezTo>
                    <a:pt x="286" y="305"/>
                    <a:pt x="286" y="305"/>
                    <a:pt x="286" y="305"/>
                  </a:cubicBezTo>
                  <a:cubicBezTo>
                    <a:pt x="286" y="305"/>
                    <a:pt x="286" y="305"/>
                    <a:pt x="286" y="305"/>
                  </a:cubicBezTo>
                  <a:close/>
                  <a:moveTo>
                    <a:pt x="292" y="308"/>
                  </a:moveTo>
                  <a:cubicBezTo>
                    <a:pt x="292" y="308"/>
                    <a:pt x="292" y="308"/>
                    <a:pt x="292" y="308"/>
                  </a:cubicBezTo>
                  <a:cubicBezTo>
                    <a:pt x="290" y="307"/>
                    <a:pt x="290" y="307"/>
                    <a:pt x="290" y="307"/>
                  </a:cubicBezTo>
                  <a:cubicBezTo>
                    <a:pt x="290" y="306"/>
                    <a:pt x="290" y="306"/>
                    <a:pt x="290" y="306"/>
                  </a:cubicBezTo>
                  <a:cubicBezTo>
                    <a:pt x="290" y="305"/>
                    <a:pt x="290" y="305"/>
                    <a:pt x="290" y="305"/>
                  </a:cubicBezTo>
                  <a:cubicBezTo>
                    <a:pt x="290" y="305"/>
                    <a:pt x="290" y="305"/>
                    <a:pt x="290" y="305"/>
                  </a:cubicBezTo>
                  <a:cubicBezTo>
                    <a:pt x="292" y="304"/>
                    <a:pt x="292" y="304"/>
                    <a:pt x="292" y="304"/>
                  </a:cubicBezTo>
                  <a:cubicBezTo>
                    <a:pt x="293" y="303"/>
                    <a:pt x="293" y="303"/>
                    <a:pt x="293" y="303"/>
                  </a:cubicBezTo>
                  <a:cubicBezTo>
                    <a:pt x="293" y="302"/>
                    <a:pt x="293" y="302"/>
                    <a:pt x="293" y="302"/>
                  </a:cubicBezTo>
                  <a:cubicBezTo>
                    <a:pt x="293" y="302"/>
                    <a:pt x="293" y="302"/>
                    <a:pt x="293" y="302"/>
                  </a:cubicBezTo>
                  <a:cubicBezTo>
                    <a:pt x="294" y="301"/>
                    <a:pt x="294" y="301"/>
                    <a:pt x="294" y="301"/>
                  </a:cubicBezTo>
                  <a:cubicBezTo>
                    <a:pt x="295" y="300"/>
                    <a:pt x="295" y="300"/>
                    <a:pt x="295" y="300"/>
                  </a:cubicBezTo>
                  <a:cubicBezTo>
                    <a:pt x="296" y="300"/>
                    <a:pt x="296" y="300"/>
                    <a:pt x="296" y="300"/>
                  </a:cubicBezTo>
                  <a:cubicBezTo>
                    <a:pt x="296" y="301"/>
                    <a:pt x="296" y="301"/>
                    <a:pt x="296" y="301"/>
                  </a:cubicBezTo>
                  <a:cubicBezTo>
                    <a:pt x="295" y="301"/>
                    <a:pt x="295" y="301"/>
                    <a:pt x="295" y="301"/>
                  </a:cubicBezTo>
                  <a:cubicBezTo>
                    <a:pt x="296" y="301"/>
                    <a:pt x="296" y="301"/>
                    <a:pt x="296" y="301"/>
                  </a:cubicBezTo>
                  <a:cubicBezTo>
                    <a:pt x="296" y="302"/>
                    <a:pt x="296" y="302"/>
                    <a:pt x="296" y="302"/>
                  </a:cubicBezTo>
                  <a:cubicBezTo>
                    <a:pt x="295" y="303"/>
                    <a:pt x="295" y="303"/>
                    <a:pt x="295" y="303"/>
                  </a:cubicBezTo>
                  <a:cubicBezTo>
                    <a:pt x="294" y="304"/>
                    <a:pt x="294" y="304"/>
                    <a:pt x="294" y="304"/>
                  </a:cubicBezTo>
                  <a:cubicBezTo>
                    <a:pt x="295" y="304"/>
                    <a:pt x="295" y="304"/>
                    <a:pt x="295" y="304"/>
                  </a:cubicBezTo>
                  <a:cubicBezTo>
                    <a:pt x="296" y="305"/>
                    <a:pt x="296" y="305"/>
                    <a:pt x="296" y="305"/>
                  </a:cubicBezTo>
                  <a:cubicBezTo>
                    <a:pt x="295" y="305"/>
                    <a:pt x="295" y="305"/>
                    <a:pt x="295" y="305"/>
                  </a:cubicBezTo>
                  <a:cubicBezTo>
                    <a:pt x="296" y="305"/>
                    <a:pt x="296" y="305"/>
                    <a:pt x="296" y="305"/>
                  </a:cubicBezTo>
                  <a:cubicBezTo>
                    <a:pt x="296" y="305"/>
                    <a:pt x="296" y="305"/>
                    <a:pt x="296" y="305"/>
                  </a:cubicBezTo>
                  <a:cubicBezTo>
                    <a:pt x="296" y="304"/>
                    <a:pt x="296" y="304"/>
                    <a:pt x="296" y="304"/>
                  </a:cubicBezTo>
                  <a:cubicBezTo>
                    <a:pt x="297" y="304"/>
                    <a:pt x="297" y="304"/>
                    <a:pt x="297" y="304"/>
                  </a:cubicBezTo>
                  <a:cubicBezTo>
                    <a:pt x="298" y="305"/>
                    <a:pt x="298" y="305"/>
                    <a:pt x="298" y="305"/>
                  </a:cubicBezTo>
                  <a:cubicBezTo>
                    <a:pt x="298" y="306"/>
                    <a:pt x="298" y="306"/>
                    <a:pt x="298" y="306"/>
                  </a:cubicBezTo>
                  <a:cubicBezTo>
                    <a:pt x="298" y="306"/>
                    <a:pt x="298" y="306"/>
                    <a:pt x="298" y="306"/>
                  </a:cubicBezTo>
                  <a:cubicBezTo>
                    <a:pt x="297" y="306"/>
                    <a:pt x="297" y="306"/>
                    <a:pt x="297" y="306"/>
                  </a:cubicBezTo>
                  <a:cubicBezTo>
                    <a:pt x="297" y="306"/>
                    <a:pt x="297" y="306"/>
                    <a:pt x="297" y="306"/>
                  </a:cubicBezTo>
                  <a:cubicBezTo>
                    <a:pt x="295" y="307"/>
                    <a:pt x="295" y="307"/>
                    <a:pt x="295" y="307"/>
                  </a:cubicBezTo>
                  <a:cubicBezTo>
                    <a:pt x="294" y="307"/>
                    <a:pt x="294" y="307"/>
                    <a:pt x="294" y="307"/>
                  </a:cubicBezTo>
                  <a:cubicBezTo>
                    <a:pt x="293" y="307"/>
                    <a:pt x="293" y="307"/>
                    <a:pt x="293" y="307"/>
                  </a:cubicBezTo>
                  <a:cubicBezTo>
                    <a:pt x="293" y="307"/>
                    <a:pt x="293" y="307"/>
                    <a:pt x="293" y="307"/>
                  </a:cubicBezTo>
                  <a:cubicBezTo>
                    <a:pt x="293" y="307"/>
                    <a:pt x="293" y="307"/>
                    <a:pt x="293" y="307"/>
                  </a:cubicBezTo>
                  <a:cubicBezTo>
                    <a:pt x="292" y="308"/>
                    <a:pt x="292" y="308"/>
                    <a:pt x="292" y="308"/>
                  </a:cubicBezTo>
                  <a:cubicBezTo>
                    <a:pt x="292" y="308"/>
                    <a:pt x="292" y="308"/>
                    <a:pt x="292" y="308"/>
                  </a:cubicBezTo>
                  <a:close/>
                  <a:moveTo>
                    <a:pt x="224" y="260"/>
                  </a:moveTo>
                  <a:cubicBezTo>
                    <a:pt x="224" y="261"/>
                    <a:pt x="224" y="261"/>
                    <a:pt x="224" y="261"/>
                  </a:cubicBezTo>
                  <a:cubicBezTo>
                    <a:pt x="224" y="261"/>
                    <a:pt x="224" y="261"/>
                    <a:pt x="224" y="261"/>
                  </a:cubicBezTo>
                  <a:cubicBezTo>
                    <a:pt x="224" y="260"/>
                    <a:pt x="224" y="260"/>
                    <a:pt x="224" y="260"/>
                  </a:cubicBezTo>
                  <a:cubicBezTo>
                    <a:pt x="224" y="259"/>
                    <a:pt x="224" y="259"/>
                    <a:pt x="224" y="259"/>
                  </a:cubicBezTo>
                  <a:cubicBezTo>
                    <a:pt x="224" y="260"/>
                    <a:pt x="224" y="260"/>
                    <a:pt x="224" y="260"/>
                  </a:cubicBezTo>
                  <a:cubicBezTo>
                    <a:pt x="224" y="260"/>
                    <a:pt x="224" y="260"/>
                    <a:pt x="224" y="260"/>
                  </a:cubicBezTo>
                  <a:close/>
                  <a:moveTo>
                    <a:pt x="223" y="269"/>
                  </a:moveTo>
                  <a:cubicBezTo>
                    <a:pt x="224" y="268"/>
                    <a:pt x="224" y="268"/>
                    <a:pt x="224" y="268"/>
                  </a:cubicBezTo>
                  <a:cubicBezTo>
                    <a:pt x="224" y="268"/>
                    <a:pt x="224" y="268"/>
                    <a:pt x="224" y="268"/>
                  </a:cubicBezTo>
                  <a:cubicBezTo>
                    <a:pt x="225" y="268"/>
                    <a:pt x="225" y="268"/>
                    <a:pt x="225" y="268"/>
                  </a:cubicBezTo>
                  <a:cubicBezTo>
                    <a:pt x="225" y="268"/>
                    <a:pt x="225" y="268"/>
                    <a:pt x="225" y="268"/>
                  </a:cubicBezTo>
                  <a:cubicBezTo>
                    <a:pt x="224" y="269"/>
                    <a:pt x="224" y="269"/>
                    <a:pt x="224" y="269"/>
                  </a:cubicBezTo>
                  <a:cubicBezTo>
                    <a:pt x="223" y="269"/>
                    <a:pt x="223" y="269"/>
                    <a:pt x="223" y="269"/>
                  </a:cubicBezTo>
                  <a:close/>
                  <a:moveTo>
                    <a:pt x="215" y="262"/>
                  </a:moveTo>
                  <a:cubicBezTo>
                    <a:pt x="216" y="261"/>
                    <a:pt x="216" y="261"/>
                    <a:pt x="216" y="261"/>
                  </a:cubicBezTo>
                  <a:cubicBezTo>
                    <a:pt x="217" y="261"/>
                    <a:pt x="217" y="261"/>
                    <a:pt x="217" y="261"/>
                  </a:cubicBezTo>
                  <a:cubicBezTo>
                    <a:pt x="217" y="261"/>
                    <a:pt x="217" y="261"/>
                    <a:pt x="217" y="261"/>
                  </a:cubicBezTo>
                  <a:cubicBezTo>
                    <a:pt x="217" y="261"/>
                    <a:pt x="217" y="261"/>
                    <a:pt x="217" y="261"/>
                  </a:cubicBezTo>
                  <a:cubicBezTo>
                    <a:pt x="218" y="261"/>
                    <a:pt x="218" y="261"/>
                    <a:pt x="218" y="261"/>
                  </a:cubicBezTo>
                  <a:cubicBezTo>
                    <a:pt x="218" y="261"/>
                    <a:pt x="218" y="261"/>
                    <a:pt x="218" y="261"/>
                  </a:cubicBezTo>
                  <a:cubicBezTo>
                    <a:pt x="219" y="261"/>
                    <a:pt x="219" y="261"/>
                    <a:pt x="219" y="261"/>
                  </a:cubicBezTo>
                  <a:cubicBezTo>
                    <a:pt x="220" y="262"/>
                    <a:pt x="220" y="262"/>
                    <a:pt x="220" y="262"/>
                  </a:cubicBezTo>
                  <a:cubicBezTo>
                    <a:pt x="220" y="262"/>
                    <a:pt x="220" y="262"/>
                    <a:pt x="220" y="262"/>
                  </a:cubicBezTo>
                  <a:cubicBezTo>
                    <a:pt x="220" y="263"/>
                    <a:pt x="220" y="263"/>
                    <a:pt x="220" y="263"/>
                  </a:cubicBezTo>
                  <a:cubicBezTo>
                    <a:pt x="220" y="263"/>
                    <a:pt x="220" y="263"/>
                    <a:pt x="220" y="263"/>
                  </a:cubicBezTo>
                  <a:cubicBezTo>
                    <a:pt x="218" y="263"/>
                    <a:pt x="218" y="263"/>
                    <a:pt x="218" y="263"/>
                  </a:cubicBezTo>
                  <a:cubicBezTo>
                    <a:pt x="217" y="263"/>
                    <a:pt x="217" y="263"/>
                    <a:pt x="217" y="263"/>
                  </a:cubicBezTo>
                  <a:cubicBezTo>
                    <a:pt x="217" y="263"/>
                    <a:pt x="217" y="263"/>
                    <a:pt x="217" y="263"/>
                  </a:cubicBezTo>
                  <a:cubicBezTo>
                    <a:pt x="217" y="263"/>
                    <a:pt x="217" y="263"/>
                    <a:pt x="217" y="263"/>
                  </a:cubicBezTo>
                  <a:cubicBezTo>
                    <a:pt x="217" y="263"/>
                    <a:pt x="217" y="263"/>
                    <a:pt x="217" y="263"/>
                  </a:cubicBezTo>
                  <a:cubicBezTo>
                    <a:pt x="216" y="263"/>
                    <a:pt x="216" y="263"/>
                    <a:pt x="216" y="263"/>
                  </a:cubicBezTo>
                  <a:cubicBezTo>
                    <a:pt x="216" y="263"/>
                    <a:pt x="216" y="263"/>
                    <a:pt x="216" y="263"/>
                  </a:cubicBezTo>
                  <a:cubicBezTo>
                    <a:pt x="215" y="263"/>
                    <a:pt x="215" y="263"/>
                    <a:pt x="215" y="263"/>
                  </a:cubicBezTo>
                  <a:cubicBezTo>
                    <a:pt x="215" y="262"/>
                    <a:pt x="215" y="262"/>
                    <a:pt x="215" y="262"/>
                  </a:cubicBezTo>
                  <a:close/>
                  <a:moveTo>
                    <a:pt x="34" y="266"/>
                  </a:moveTo>
                  <a:cubicBezTo>
                    <a:pt x="35" y="266"/>
                    <a:pt x="35" y="266"/>
                    <a:pt x="35" y="266"/>
                  </a:cubicBezTo>
                  <a:cubicBezTo>
                    <a:pt x="35" y="267"/>
                    <a:pt x="35" y="267"/>
                    <a:pt x="35" y="267"/>
                  </a:cubicBezTo>
                  <a:cubicBezTo>
                    <a:pt x="35" y="268"/>
                    <a:pt x="35" y="268"/>
                    <a:pt x="35" y="268"/>
                  </a:cubicBezTo>
                  <a:cubicBezTo>
                    <a:pt x="34" y="267"/>
                    <a:pt x="34" y="267"/>
                    <a:pt x="34" y="267"/>
                  </a:cubicBezTo>
                  <a:cubicBezTo>
                    <a:pt x="34" y="266"/>
                    <a:pt x="34" y="266"/>
                    <a:pt x="34" y="266"/>
                  </a:cubicBezTo>
                  <a:close/>
                  <a:moveTo>
                    <a:pt x="32" y="264"/>
                  </a:moveTo>
                  <a:cubicBezTo>
                    <a:pt x="32" y="263"/>
                    <a:pt x="32" y="263"/>
                    <a:pt x="32" y="263"/>
                  </a:cubicBezTo>
                  <a:cubicBezTo>
                    <a:pt x="33" y="262"/>
                    <a:pt x="33" y="262"/>
                    <a:pt x="33" y="262"/>
                  </a:cubicBezTo>
                  <a:cubicBezTo>
                    <a:pt x="32" y="264"/>
                    <a:pt x="32" y="264"/>
                    <a:pt x="32" y="264"/>
                  </a:cubicBezTo>
                  <a:close/>
                  <a:moveTo>
                    <a:pt x="27" y="260"/>
                  </a:moveTo>
                  <a:cubicBezTo>
                    <a:pt x="28" y="260"/>
                    <a:pt x="28" y="260"/>
                    <a:pt x="28" y="260"/>
                  </a:cubicBezTo>
                  <a:cubicBezTo>
                    <a:pt x="28" y="260"/>
                    <a:pt x="28" y="260"/>
                    <a:pt x="28" y="260"/>
                  </a:cubicBezTo>
                  <a:cubicBezTo>
                    <a:pt x="27" y="260"/>
                    <a:pt x="27" y="260"/>
                    <a:pt x="27" y="260"/>
                  </a:cubicBezTo>
                  <a:close/>
                  <a:moveTo>
                    <a:pt x="20" y="257"/>
                  </a:moveTo>
                  <a:cubicBezTo>
                    <a:pt x="20" y="258"/>
                    <a:pt x="20" y="258"/>
                    <a:pt x="20" y="258"/>
                  </a:cubicBezTo>
                  <a:cubicBezTo>
                    <a:pt x="21" y="258"/>
                    <a:pt x="21" y="258"/>
                    <a:pt x="21" y="258"/>
                  </a:cubicBezTo>
                  <a:cubicBezTo>
                    <a:pt x="21" y="259"/>
                    <a:pt x="21" y="259"/>
                    <a:pt x="21" y="259"/>
                  </a:cubicBezTo>
                  <a:cubicBezTo>
                    <a:pt x="23" y="259"/>
                    <a:pt x="23" y="259"/>
                    <a:pt x="23" y="259"/>
                  </a:cubicBezTo>
                  <a:cubicBezTo>
                    <a:pt x="22" y="260"/>
                    <a:pt x="22" y="260"/>
                    <a:pt x="22" y="260"/>
                  </a:cubicBezTo>
                  <a:cubicBezTo>
                    <a:pt x="21" y="260"/>
                    <a:pt x="21" y="260"/>
                    <a:pt x="21" y="260"/>
                  </a:cubicBezTo>
                  <a:cubicBezTo>
                    <a:pt x="21" y="261"/>
                    <a:pt x="21" y="261"/>
                    <a:pt x="21" y="261"/>
                  </a:cubicBezTo>
                  <a:cubicBezTo>
                    <a:pt x="21" y="261"/>
                    <a:pt x="21" y="261"/>
                    <a:pt x="21" y="261"/>
                  </a:cubicBezTo>
                  <a:cubicBezTo>
                    <a:pt x="21" y="262"/>
                    <a:pt x="21" y="262"/>
                    <a:pt x="21" y="262"/>
                  </a:cubicBezTo>
                  <a:cubicBezTo>
                    <a:pt x="21" y="262"/>
                    <a:pt x="21" y="262"/>
                    <a:pt x="21" y="262"/>
                  </a:cubicBezTo>
                  <a:cubicBezTo>
                    <a:pt x="22" y="262"/>
                    <a:pt x="22" y="262"/>
                    <a:pt x="22" y="262"/>
                  </a:cubicBezTo>
                  <a:cubicBezTo>
                    <a:pt x="22" y="263"/>
                    <a:pt x="22" y="263"/>
                    <a:pt x="22" y="263"/>
                  </a:cubicBezTo>
                  <a:cubicBezTo>
                    <a:pt x="23" y="263"/>
                    <a:pt x="23" y="263"/>
                    <a:pt x="23" y="263"/>
                  </a:cubicBezTo>
                  <a:cubicBezTo>
                    <a:pt x="23" y="263"/>
                    <a:pt x="23" y="263"/>
                    <a:pt x="23" y="263"/>
                  </a:cubicBezTo>
                  <a:cubicBezTo>
                    <a:pt x="24" y="264"/>
                    <a:pt x="24" y="264"/>
                    <a:pt x="24" y="264"/>
                  </a:cubicBezTo>
                  <a:cubicBezTo>
                    <a:pt x="25" y="263"/>
                    <a:pt x="25" y="263"/>
                    <a:pt x="25" y="263"/>
                  </a:cubicBezTo>
                  <a:cubicBezTo>
                    <a:pt x="24" y="265"/>
                    <a:pt x="24" y="265"/>
                    <a:pt x="24" y="265"/>
                  </a:cubicBezTo>
                  <a:cubicBezTo>
                    <a:pt x="24" y="266"/>
                    <a:pt x="24" y="266"/>
                    <a:pt x="24" y="266"/>
                  </a:cubicBezTo>
                  <a:cubicBezTo>
                    <a:pt x="25" y="265"/>
                    <a:pt x="25" y="265"/>
                    <a:pt x="25" y="265"/>
                  </a:cubicBezTo>
                  <a:cubicBezTo>
                    <a:pt x="25" y="265"/>
                    <a:pt x="25" y="265"/>
                    <a:pt x="25" y="265"/>
                  </a:cubicBezTo>
                  <a:cubicBezTo>
                    <a:pt x="26" y="264"/>
                    <a:pt x="26" y="264"/>
                    <a:pt x="26" y="264"/>
                  </a:cubicBezTo>
                  <a:cubicBezTo>
                    <a:pt x="26" y="265"/>
                    <a:pt x="26" y="265"/>
                    <a:pt x="26" y="265"/>
                  </a:cubicBezTo>
                  <a:cubicBezTo>
                    <a:pt x="25" y="266"/>
                    <a:pt x="25" y="266"/>
                    <a:pt x="25" y="266"/>
                  </a:cubicBezTo>
                  <a:cubicBezTo>
                    <a:pt x="25" y="267"/>
                    <a:pt x="25" y="267"/>
                    <a:pt x="25" y="267"/>
                  </a:cubicBezTo>
                  <a:cubicBezTo>
                    <a:pt x="25" y="266"/>
                    <a:pt x="25" y="266"/>
                    <a:pt x="25" y="266"/>
                  </a:cubicBezTo>
                  <a:cubicBezTo>
                    <a:pt x="26" y="267"/>
                    <a:pt x="26" y="267"/>
                    <a:pt x="26" y="267"/>
                  </a:cubicBezTo>
                  <a:cubicBezTo>
                    <a:pt x="27" y="267"/>
                    <a:pt x="27" y="267"/>
                    <a:pt x="27" y="267"/>
                  </a:cubicBezTo>
                  <a:cubicBezTo>
                    <a:pt x="27" y="268"/>
                    <a:pt x="27" y="268"/>
                    <a:pt x="27" y="268"/>
                  </a:cubicBezTo>
                  <a:cubicBezTo>
                    <a:pt x="28" y="268"/>
                    <a:pt x="28" y="268"/>
                    <a:pt x="28" y="268"/>
                  </a:cubicBezTo>
                  <a:cubicBezTo>
                    <a:pt x="28" y="269"/>
                    <a:pt x="28" y="269"/>
                    <a:pt x="28" y="269"/>
                  </a:cubicBezTo>
                  <a:cubicBezTo>
                    <a:pt x="28" y="270"/>
                    <a:pt x="28" y="270"/>
                    <a:pt x="28" y="270"/>
                  </a:cubicBezTo>
                  <a:cubicBezTo>
                    <a:pt x="29" y="270"/>
                    <a:pt x="29" y="270"/>
                    <a:pt x="29" y="270"/>
                  </a:cubicBezTo>
                  <a:cubicBezTo>
                    <a:pt x="29" y="270"/>
                    <a:pt x="29" y="270"/>
                    <a:pt x="29" y="270"/>
                  </a:cubicBezTo>
                  <a:cubicBezTo>
                    <a:pt x="30" y="270"/>
                    <a:pt x="30" y="270"/>
                    <a:pt x="30" y="270"/>
                  </a:cubicBezTo>
                  <a:cubicBezTo>
                    <a:pt x="31" y="270"/>
                    <a:pt x="31" y="270"/>
                    <a:pt x="31" y="270"/>
                  </a:cubicBezTo>
                  <a:cubicBezTo>
                    <a:pt x="29" y="271"/>
                    <a:pt x="29" y="271"/>
                    <a:pt x="29" y="271"/>
                  </a:cubicBezTo>
                  <a:cubicBezTo>
                    <a:pt x="31" y="273"/>
                    <a:pt x="31" y="273"/>
                    <a:pt x="31" y="273"/>
                  </a:cubicBezTo>
                  <a:cubicBezTo>
                    <a:pt x="32" y="273"/>
                    <a:pt x="32" y="273"/>
                    <a:pt x="32" y="273"/>
                  </a:cubicBezTo>
                  <a:cubicBezTo>
                    <a:pt x="32" y="274"/>
                    <a:pt x="32" y="274"/>
                    <a:pt x="32" y="274"/>
                  </a:cubicBezTo>
                  <a:cubicBezTo>
                    <a:pt x="35" y="275"/>
                    <a:pt x="35" y="275"/>
                    <a:pt x="35" y="275"/>
                  </a:cubicBezTo>
                  <a:cubicBezTo>
                    <a:pt x="35" y="275"/>
                    <a:pt x="35" y="275"/>
                    <a:pt x="35" y="275"/>
                  </a:cubicBezTo>
                  <a:cubicBezTo>
                    <a:pt x="36" y="275"/>
                    <a:pt x="36" y="275"/>
                    <a:pt x="36" y="275"/>
                  </a:cubicBezTo>
                  <a:cubicBezTo>
                    <a:pt x="35" y="273"/>
                    <a:pt x="35" y="273"/>
                    <a:pt x="35" y="273"/>
                  </a:cubicBezTo>
                  <a:cubicBezTo>
                    <a:pt x="36" y="272"/>
                    <a:pt x="36" y="272"/>
                    <a:pt x="36" y="272"/>
                  </a:cubicBezTo>
                  <a:cubicBezTo>
                    <a:pt x="35" y="271"/>
                    <a:pt x="35" y="271"/>
                    <a:pt x="35" y="271"/>
                  </a:cubicBezTo>
                  <a:cubicBezTo>
                    <a:pt x="35" y="270"/>
                    <a:pt x="35" y="270"/>
                    <a:pt x="35" y="270"/>
                  </a:cubicBezTo>
                  <a:cubicBezTo>
                    <a:pt x="35" y="269"/>
                    <a:pt x="35" y="269"/>
                    <a:pt x="35" y="269"/>
                  </a:cubicBezTo>
                  <a:cubicBezTo>
                    <a:pt x="33" y="267"/>
                    <a:pt x="33" y="267"/>
                    <a:pt x="33" y="267"/>
                  </a:cubicBezTo>
                  <a:cubicBezTo>
                    <a:pt x="32" y="265"/>
                    <a:pt x="32" y="265"/>
                    <a:pt x="32" y="265"/>
                  </a:cubicBezTo>
                  <a:cubicBezTo>
                    <a:pt x="31" y="264"/>
                    <a:pt x="31" y="264"/>
                    <a:pt x="31" y="264"/>
                  </a:cubicBezTo>
                  <a:cubicBezTo>
                    <a:pt x="31" y="262"/>
                    <a:pt x="31" y="262"/>
                    <a:pt x="31" y="262"/>
                  </a:cubicBezTo>
                  <a:cubicBezTo>
                    <a:pt x="31" y="262"/>
                    <a:pt x="31" y="262"/>
                    <a:pt x="31" y="262"/>
                  </a:cubicBezTo>
                  <a:cubicBezTo>
                    <a:pt x="30" y="262"/>
                    <a:pt x="30" y="262"/>
                    <a:pt x="30" y="262"/>
                  </a:cubicBezTo>
                  <a:cubicBezTo>
                    <a:pt x="28" y="261"/>
                    <a:pt x="28" y="261"/>
                    <a:pt x="28" y="261"/>
                  </a:cubicBezTo>
                  <a:cubicBezTo>
                    <a:pt x="27" y="261"/>
                    <a:pt x="27" y="261"/>
                    <a:pt x="27" y="261"/>
                  </a:cubicBezTo>
                  <a:cubicBezTo>
                    <a:pt x="27" y="261"/>
                    <a:pt x="27" y="261"/>
                    <a:pt x="27" y="261"/>
                  </a:cubicBezTo>
                  <a:cubicBezTo>
                    <a:pt x="26" y="260"/>
                    <a:pt x="26" y="260"/>
                    <a:pt x="26" y="260"/>
                  </a:cubicBezTo>
                  <a:cubicBezTo>
                    <a:pt x="25" y="259"/>
                    <a:pt x="25" y="259"/>
                    <a:pt x="25" y="259"/>
                  </a:cubicBezTo>
                  <a:cubicBezTo>
                    <a:pt x="24" y="259"/>
                    <a:pt x="24" y="259"/>
                    <a:pt x="24" y="259"/>
                  </a:cubicBezTo>
                  <a:cubicBezTo>
                    <a:pt x="24" y="258"/>
                    <a:pt x="24" y="258"/>
                    <a:pt x="24" y="258"/>
                  </a:cubicBezTo>
                  <a:cubicBezTo>
                    <a:pt x="23" y="258"/>
                    <a:pt x="23" y="258"/>
                    <a:pt x="23" y="258"/>
                  </a:cubicBezTo>
                  <a:cubicBezTo>
                    <a:pt x="22" y="257"/>
                    <a:pt x="22" y="257"/>
                    <a:pt x="22" y="257"/>
                  </a:cubicBezTo>
                  <a:cubicBezTo>
                    <a:pt x="21" y="257"/>
                    <a:pt x="21" y="257"/>
                    <a:pt x="21" y="257"/>
                  </a:cubicBezTo>
                  <a:cubicBezTo>
                    <a:pt x="21" y="257"/>
                    <a:pt x="21" y="257"/>
                    <a:pt x="21" y="257"/>
                  </a:cubicBezTo>
                  <a:cubicBezTo>
                    <a:pt x="20" y="257"/>
                    <a:pt x="20" y="257"/>
                    <a:pt x="20" y="257"/>
                  </a:cubicBezTo>
                  <a:close/>
                  <a:moveTo>
                    <a:pt x="28" y="259"/>
                  </a:moveTo>
                  <a:cubicBezTo>
                    <a:pt x="28" y="259"/>
                    <a:pt x="28" y="259"/>
                    <a:pt x="28" y="259"/>
                  </a:cubicBezTo>
                  <a:cubicBezTo>
                    <a:pt x="29" y="258"/>
                    <a:pt x="29" y="258"/>
                    <a:pt x="29" y="258"/>
                  </a:cubicBezTo>
                  <a:cubicBezTo>
                    <a:pt x="29" y="259"/>
                    <a:pt x="29" y="259"/>
                    <a:pt x="29" y="259"/>
                  </a:cubicBezTo>
                  <a:cubicBezTo>
                    <a:pt x="29" y="259"/>
                    <a:pt x="29" y="259"/>
                    <a:pt x="29" y="259"/>
                  </a:cubicBezTo>
                  <a:cubicBezTo>
                    <a:pt x="28" y="259"/>
                    <a:pt x="28" y="259"/>
                    <a:pt x="28" y="259"/>
                  </a:cubicBezTo>
                  <a:cubicBezTo>
                    <a:pt x="28" y="259"/>
                    <a:pt x="28" y="259"/>
                    <a:pt x="28" y="259"/>
                  </a:cubicBezTo>
                  <a:close/>
                  <a:moveTo>
                    <a:pt x="27" y="258"/>
                  </a:moveTo>
                  <a:cubicBezTo>
                    <a:pt x="28" y="258"/>
                    <a:pt x="28" y="258"/>
                    <a:pt x="28" y="258"/>
                  </a:cubicBezTo>
                  <a:cubicBezTo>
                    <a:pt x="28" y="258"/>
                    <a:pt x="28" y="258"/>
                    <a:pt x="28" y="258"/>
                  </a:cubicBezTo>
                  <a:cubicBezTo>
                    <a:pt x="27" y="258"/>
                    <a:pt x="27" y="258"/>
                    <a:pt x="27" y="258"/>
                  </a:cubicBezTo>
                  <a:close/>
                  <a:moveTo>
                    <a:pt x="22" y="240"/>
                  </a:moveTo>
                  <a:cubicBezTo>
                    <a:pt x="22" y="241"/>
                    <a:pt x="22" y="241"/>
                    <a:pt x="22" y="241"/>
                  </a:cubicBezTo>
                  <a:cubicBezTo>
                    <a:pt x="22" y="241"/>
                    <a:pt x="22" y="241"/>
                    <a:pt x="22" y="241"/>
                  </a:cubicBezTo>
                  <a:cubicBezTo>
                    <a:pt x="22" y="240"/>
                    <a:pt x="22" y="240"/>
                    <a:pt x="22" y="240"/>
                  </a:cubicBezTo>
                  <a:close/>
                  <a:moveTo>
                    <a:pt x="24" y="249"/>
                  </a:moveTo>
                  <a:cubicBezTo>
                    <a:pt x="24" y="248"/>
                    <a:pt x="24" y="248"/>
                    <a:pt x="24" y="248"/>
                  </a:cubicBezTo>
                  <a:cubicBezTo>
                    <a:pt x="25" y="248"/>
                    <a:pt x="25" y="248"/>
                    <a:pt x="25" y="248"/>
                  </a:cubicBezTo>
                  <a:cubicBezTo>
                    <a:pt x="25" y="248"/>
                    <a:pt x="25" y="248"/>
                    <a:pt x="25" y="248"/>
                  </a:cubicBezTo>
                  <a:cubicBezTo>
                    <a:pt x="25" y="249"/>
                    <a:pt x="25" y="249"/>
                    <a:pt x="25" y="249"/>
                  </a:cubicBezTo>
                  <a:cubicBezTo>
                    <a:pt x="24" y="249"/>
                    <a:pt x="24" y="249"/>
                    <a:pt x="24" y="249"/>
                  </a:cubicBezTo>
                  <a:close/>
                  <a:moveTo>
                    <a:pt x="24" y="251"/>
                  </a:moveTo>
                  <a:cubicBezTo>
                    <a:pt x="23" y="252"/>
                    <a:pt x="23" y="252"/>
                    <a:pt x="23" y="252"/>
                  </a:cubicBezTo>
                  <a:cubicBezTo>
                    <a:pt x="24" y="253"/>
                    <a:pt x="24" y="253"/>
                    <a:pt x="24" y="253"/>
                  </a:cubicBezTo>
                  <a:cubicBezTo>
                    <a:pt x="24" y="253"/>
                    <a:pt x="24" y="253"/>
                    <a:pt x="24" y="253"/>
                  </a:cubicBezTo>
                  <a:cubicBezTo>
                    <a:pt x="24" y="252"/>
                    <a:pt x="24" y="252"/>
                    <a:pt x="24" y="252"/>
                  </a:cubicBezTo>
                  <a:cubicBezTo>
                    <a:pt x="24" y="251"/>
                    <a:pt x="24" y="251"/>
                    <a:pt x="24" y="251"/>
                  </a:cubicBezTo>
                  <a:close/>
                  <a:moveTo>
                    <a:pt x="25" y="250"/>
                  </a:moveTo>
                  <a:cubicBezTo>
                    <a:pt x="25" y="249"/>
                    <a:pt x="25" y="249"/>
                    <a:pt x="25" y="249"/>
                  </a:cubicBezTo>
                  <a:cubicBezTo>
                    <a:pt x="25" y="249"/>
                    <a:pt x="25" y="249"/>
                    <a:pt x="25" y="249"/>
                  </a:cubicBezTo>
                  <a:cubicBezTo>
                    <a:pt x="24" y="250"/>
                    <a:pt x="24" y="250"/>
                    <a:pt x="24" y="250"/>
                  </a:cubicBezTo>
                  <a:cubicBezTo>
                    <a:pt x="24" y="250"/>
                    <a:pt x="24" y="250"/>
                    <a:pt x="24" y="250"/>
                  </a:cubicBezTo>
                  <a:cubicBezTo>
                    <a:pt x="24" y="250"/>
                    <a:pt x="24" y="250"/>
                    <a:pt x="24" y="250"/>
                  </a:cubicBezTo>
                  <a:cubicBezTo>
                    <a:pt x="24" y="250"/>
                    <a:pt x="25" y="250"/>
                    <a:pt x="25" y="250"/>
                  </a:cubicBezTo>
                  <a:close/>
                  <a:moveTo>
                    <a:pt x="26" y="249"/>
                  </a:moveTo>
                  <a:cubicBezTo>
                    <a:pt x="27" y="248"/>
                    <a:pt x="27" y="248"/>
                    <a:pt x="27" y="248"/>
                  </a:cubicBezTo>
                  <a:cubicBezTo>
                    <a:pt x="27" y="248"/>
                    <a:pt x="27" y="248"/>
                    <a:pt x="27" y="248"/>
                  </a:cubicBezTo>
                  <a:cubicBezTo>
                    <a:pt x="28" y="247"/>
                    <a:pt x="28" y="247"/>
                    <a:pt x="28" y="247"/>
                  </a:cubicBezTo>
                  <a:cubicBezTo>
                    <a:pt x="29" y="247"/>
                    <a:pt x="29" y="247"/>
                    <a:pt x="29" y="247"/>
                  </a:cubicBezTo>
                  <a:cubicBezTo>
                    <a:pt x="29" y="247"/>
                    <a:pt x="29" y="247"/>
                    <a:pt x="29" y="247"/>
                  </a:cubicBezTo>
                  <a:cubicBezTo>
                    <a:pt x="28" y="249"/>
                    <a:pt x="28" y="249"/>
                    <a:pt x="28" y="249"/>
                  </a:cubicBezTo>
                  <a:cubicBezTo>
                    <a:pt x="27" y="249"/>
                    <a:pt x="27" y="249"/>
                    <a:pt x="27" y="249"/>
                  </a:cubicBezTo>
                  <a:cubicBezTo>
                    <a:pt x="26" y="249"/>
                    <a:pt x="26" y="249"/>
                    <a:pt x="26" y="249"/>
                  </a:cubicBezTo>
                  <a:cubicBezTo>
                    <a:pt x="26" y="249"/>
                    <a:pt x="26" y="249"/>
                    <a:pt x="26" y="249"/>
                  </a:cubicBezTo>
                  <a:close/>
                  <a:moveTo>
                    <a:pt x="25" y="245"/>
                  </a:moveTo>
                  <a:cubicBezTo>
                    <a:pt x="25" y="244"/>
                    <a:pt x="25" y="244"/>
                    <a:pt x="25" y="244"/>
                  </a:cubicBezTo>
                  <a:cubicBezTo>
                    <a:pt x="26" y="244"/>
                    <a:pt x="26" y="244"/>
                    <a:pt x="26" y="244"/>
                  </a:cubicBezTo>
                  <a:cubicBezTo>
                    <a:pt x="26" y="244"/>
                    <a:pt x="26" y="244"/>
                    <a:pt x="26" y="244"/>
                  </a:cubicBezTo>
                  <a:cubicBezTo>
                    <a:pt x="25" y="245"/>
                    <a:pt x="25" y="245"/>
                    <a:pt x="25" y="245"/>
                  </a:cubicBezTo>
                  <a:cubicBezTo>
                    <a:pt x="25" y="245"/>
                    <a:pt x="25" y="245"/>
                    <a:pt x="25" y="245"/>
                  </a:cubicBezTo>
                  <a:cubicBezTo>
                    <a:pt x="25" y="245"/>
                    <a:pt x="25" y="245"/>
                    <a:pt x="25" y="245"/>
                  </a:cubicBezTo>
                  <a:close/>
                  <a:moveTo>
                    <a:pt x="23" y="245"/>
                  </a:moveTo>
                  <a:cubicBezTo>
                    <a:pt x="24" y="245"/>
                    <a:pt x="24" y="245"/>
                    <a:pt x="24" y="245"/>
                  </a:cubicBezTo>
                  <a:cubicBezTo>
                    <a:pt x="24" y="245"/>
                    <a:pt x="24" y="245"/>
                    <a:pt x="24" y="245"/>
                  </a:cubicBezTo>
                  <a:cubicBezTo>
                    <a:pt x="24" y="244"/>
                    <a:pt x="24" y="244"/>
                    <a:pt x="24" y="244"/>
                  </a:cubicBezTo>
                  <a:cubicBezTo>
                    <a:pt x="23" y="245"/>
                    <a:pt x="23" y="245"/>
                    <a:pt x="23" y="245"/>
                  </a:cubicBezTo>
                  <a:close/>
                  <a:moveTo>
                    <a:pt x="22" y="243"/>
                  </a:moveTo>
                  <a:cubicBezTo>
                    <a:pt x="22" y="244"/>
                    <a:pt x="22" y="244"/>
                    <a:pt x="22" y="244"/>
                  </a:cubicBezTo>
                  <a:cubicBezTo>
                    <a:pt x="22" y="244"/>
                    <a:pt x="22" y="244"/>
                    <a:pt x="22" y="244"/>
                  </a:cubicBezTo>
                  <a:cubicBezTo>
                    <a:pt x="22" y="245"/>
                    <a:pt x="22" y="245"/>
                    <a:pt x="22" y="245"/>
                  </a:cubicBezTo>
                  <a:cubicBezTo>
                    <a:pt x="23" y="244"/>
                    <a:pt x="23" y="244"/>
                    <a:pt x="23" y="244"/>
                  </a:cubicBezTo>
                  <a:cubicBezTo>
                    <a:pt x="22" y="243"/>
                    <a:pt x="22" y="243"/>
                    <a:pt x="22" y="243"/>
                  </a:cubicBezTo>
                  <a:cubicBezTo>
                    <a:pt x="22" y="243"/>
                    <a:pt x="22" y="243"/>
                    <a:pt x="22" y="243"/>
                  </a:cubicBezTo>
                  <a:close/>
                  <a:moveTo>
                    <a:pt x="23" y="242"/>
                  </a:moveTo>
                  <a:cubicBezTo>
                    <a:pt x="23" y="242"/>
                    <a:pt x="23" y="242"/>
                    <a:pt x="23" y="242"/>
                  </a:cubicBezTo>
                  <a:cubicBezTo>
                    <a:pt x="23" y="242"/>
                    <a:pt x="23" y="242"/>
                    <a:pt x="23" y="242"/>
                  </a:cubicBezTo>
                  <a:cubicBezTo>
                    <a:pt x="23" y="243"/>
                    <a:pt x="23" y="243"/>
                    <a:pt x="23" y="243"/>
                  </a:cubicBezTo>
                  <a:cubicBezTo>
                    <a:pt x="24" y="243"/>
                    <a:pt x="24" y="243"/>
                    <a:pt x="24" y="243"/>
                  </a:cubicBezTo>
                  <a:cubicBezTo>
                    <a:pt x="25" y="242"/>
                    <a:pt x="25" y="242"/>
                    <a:pt x="25" y="242"/>
                  </a:cubicBezTo>
                  <a:cubicBezTo>
                    <a:pt x="24" y="243"/>
                    <a:pt x="24" y="243"/>
                    <a:pt x="24" y="243"/>
                  </a:cubicBezTo>
                  <a:cubicBezTo>
                    <a:pt x="24" y="244"/>
                    <a:pt x="24" y="244"/>
                    <a:pt x="24" y="244"/>
                  </a:cubicBezTo>
                  <a:cubicBezTo>
                    <a:pt x="25" y="243"/>
                    <a:pt x="25" y="243"/>
                    <a:pt x="25" y="243"/>
                  </a:cubicBezTo>
                  <a:cubicBezTo>
                    <a:pt x="25" y="241"/>
                    <a:pt x="25" y="241"/>
                    <a:pt x="25" y="241"/>
                  </a:cubicBezTo>
                  <a:cubicBezTo>
                    <a:pt x="24" y="241"/>
                    <a:pt x="24" y="241"/>
                    <a:pt x="24" y="241"/>
                  </a:cubicBezTo>
                  <a:cubicBezTo>
                    <a:pt x="23" y="241"/>
                    <a:pt x="23" y="241"/>
                    <a:pt x="23" y="241"/>
                  </a:cubicBezTo>
                  <a:cubicBezTo>
                    <a:pt x="23" y="242"/>
                    <a:pt x="23" y="242"/>
                    <a:pt x="23" y="242"/>
                  </a:cubicBezTo>
                  <a:close/>
                  <a:moveTo>
                    <a:pt x="23" y="240"/>
                  </a:moveTo>
                  <a:cubicBezTo>
                    <a:pt x="23" y="241"/>
                    <a:pt x="23" y="241"/>
                    <a:pt x="23" y="241"/>
                  </a:cubicBezTo>
                  <a:cubicBezTo>
                    <a:pt x="23" y="240"/>
                    <a:pt x="23" y="240"/>
                    <a:pt x="23" y="240"/>
                  </a:cubicBezTo>
                  <a:cubicBezTo>
                    <a:pt x="23" y="240"/>
                    <a:pt x="23" y="240"/>
                    <a:pt x="23" y="240"/>
                  </a:cubicBezTo>
                  <a:cubicBezTo>
                    <a:pt x="23" y="240"/>
                    <a:pt x="23" y="240"/>
                    <a:pt x="23" y="240"/>
                  </a:cubicBezTo>
                  <a:close/>
                  <a:moveTo>
                    <a:pt x="24" y="239"/>
                  </a:moveTo>
                  <a:cubicBezTo>
                    <a:pt x="25" y="238"/>
                    <a:pt x="25" y="238"/>
                    <a:pt x="25" y="238"/>
                  </a:cubicBezTo>
                  <a:cubicBezTo>
                    <a:pt x="25" y="237"/>
                    <a:pt x="25" y="237"/>
                    <a:pt x="25" y="237"/>
                  </a:cubicBezTo>
                  <a:cubicBezTo>
                    <a:pt x="26" y="237"/>
                    <a:pt x="26" y="237"/>
                    <a:pt x="26" y="237"/>
                  </a:cubicBezTo>
                  <a:cubicBezTo>
                    <a:pt x="26" y="238"/>
                    <a:pt x="26" y="238"/>
                    <a:pt x="26" y="238"/>
                  </a:cubicBezTo>
                  <a:cubicBezTo>
                    <a:pt x="25" y="238"/>
                    <a:pt x="25" y="238"/>
                    <a:pt x="25" y="238"/>
                  </a:cubicBezTo>
                  <a:cubicBezTo>
                    <a:pt x="24" y="239"/>
                    <a:pt x="24" y="239"/>
                    <a:pt x="24" y="239"/>
                  </a:cubicBezTo>
                  <a:close/>
                  <a:moveTo>
                    <a:pt x="19" y="236"/>
                  </a:moveTo>
                  <a:cubicBezTo>
                    <a:pt x="21" y="238"/>
                    <a:pt x="21" y="238"/>
                    <a:pt x="21" y="238"/>
                  </a:cubicBezTo>
                  <a:cubicBezTo>
                    <a:pt x="21" y="240"/>
                    <a:pt x="21" y="240"/>
                    <a:pt x="21" y="240"/>
                  </a:cubicBezTo>
                  <a:cubicBezTo>
                    <a:pt x="21" y="240"/>
                    <a:pt x="21" y="240"/>
                    <a:pt x="21" y="240"/>
                  </a:cubicBezTo>
                  <a:cubicBezTo>
                    <a:pt x="20" y="240"/>
                    <a:pt x="20" y="240"/>
                    <a:pt x="20" y="240"/>
                  </a:cubicBezTo>
                  <a:cubicBezTo>
                    <a:pt x="20" y="239"/>
                    <a:pt x="20" y="239"/>
                    <a:pt x="20" y="239"/>
                  </a:cubicBezTo>
                  <a:cubicBezTo>
                    <a:pt x="19" y="238"/>
                    <a:pt x="19" y="238"/>
                    <a:pt x="19" y="238"/>
                  </a:cubicBezTo>
                  <a:cubicBezTo>
                    <a:pt x="19" y="237"/>
                    <a:pt x="19" y="237"/>
                    <a:pt x="19" y="237"/>
                  </a:cubicBezTo>
                  <a:cubicBezTo>
                    <a:pt x="19" y="237"/>
                    <a:pt x="19" y="236"/>
                    <a:pt x="19" y="236"/>
                  </a:cubicBezTo>
                  <a:close/>
                  <a:moveTo>
                    <a:pt x="21" y="236"/>
                  </a:moveTo>
                  <a:cubicBezTo>
                    <a:pt x="21" y="237"/>
                    <a:pt x="21" y="237"/>
                    <a:pt x="21" y="237"/>
                  </a:cubicBezTo>
                  <a:cubicBezTo>
                    <a:pt x="21" y="238"/>
                    <a:pt x="21" y="238"/>
                    <a:pt x="21" y="238"/>
                  </a:cubicBezTo>
                  <a:cubicBezTo>
                    <a:pt x="21" y="239"/>
                    <a:pt x="21" y="239"/>
                    <a:pt x="21" y="239"/>
                  </a:cubicBezTo>
                  <a:cubicBezTo>
                    <a:pt x="22" y="239"/>
                    <a:pt x="22" y="239"/>
                    <a:pt x="22" y="239"/>
                  </a:cubicBezTo>
                  <a:cubicBezTo>
                    <a:pt x="22" y="238"/>
                    <a:pt x="22" y="238"/>
                    <a:pt x="22" y="238"/>
                  </a:cubicBezTo>
                  <a:cubicBezTo>
                    <a:pt x="22" y="237"/>
                    <a:pt x="22" y="237"/>
                    <a:pt x="22" y="237"/>
                  </a:cubicBezTo>
                  <a:cubicBezTo>
                    <a:pt x="21" y="236"/>
                    <a:pt x="21" y="236"/>
                    <a:pt x="21" y="236"/>
                  </a:cubicBezTo>
                  <a:cubicBezTo>
                    <a:pt x="21" y="235"/>
                    <a:pt x="21" y="235"/>
                    <a:pt x="21" y="235"/>
                  </a:cubicBezTo>
                  <a:cubicBezTo>
                    <a:pt x="21" y="236"/>
                    <a:pt x="21" y="236"/>
                    <a:pt x="21" y="236"/>
                  </a:cubicBezTo>
                  <a:close/>
                  <a:moveTo>
                    <a:pt x="19" y="235"/>
                  </a:moveTo>
                  <a:cubicBezTo>
                    <a:pt x="20" y="235"/>
                    <a:pt x="20" y="235"/>
                    <a:pt x="20" y="235"/>
                  </a:cubicBezTo>
                  <a:cubicBezTo>
                    <a:pt x="20" y="235"/>
                    <a:pt x="20" y="235"/>
                    <a:pt x="20" y="235"/>
                  </a:cubicBezTo>
                  <a:cubicBezTo>
                    <a:pt x="21" y="235"/>
                    <a:pt x="21" y="235"/>
                    <a:pt x="21" y="235"/>
                  </a:cubicBezTo>
                  <a:cubicBezTo>
                    <a:pt x="21" y="234"/>
                    <a:pt x="21" y="234"/>
                    <a:pt x="21" y="234"/>
                  </a:cubicBezTo>
                  <a:cubicBezTo>
                    <a:pt x="21" y="234"/>
                    <a:pt x="21" y="234"/>
                    <a:pt x="21" y="234"/>
                  </a:cubicBezTo>
                  <a:cubicBezTo>
                    <a:pt x="19" y="234"/>
                    <a:pt x="19" y="234"/>
                    <a:pt x="19" y="234"/>
                  </a:cubicBezTo>
                  <a:cubicBezTo>
                    <a:pt x="19" y="235"/>
                    <a:pt x="19" y="235"/>
                    <a:pt x="19" y="235"/>
                  </a:cubicBezTo>
                  <a:close/>
                  <a:moveTo>
                    <a:pt x="10" y="235"/>
                  </a:moveTo>
                  <a:cubicBezTo>
                    <a:pt x="9" y="234"/>
                    <a:pt x="9" y="234"/>
                    <a:pt x="9" y="234"/>
                  </a:cubicBezTo>
                  <a:cubicBezTo>
                    <a:pt x="11" y="232"/>
                    <a:pt x="11" y="232"/>
                    <a:pt x="11" y="232"/>
                  </a:cubicBezTo>
                  <a:cubicBezTo>
                    <a:pt x="12" y="232"/>
                    <a:pt x="12" y="232"/>
                    <a:pt x="12" y="232"/>
                  </a:cubicBezTo>
                  <a:cubicBezTo>
                    <a:pt x="12" y="233"/>
                    <a:pt x="12" y="233"/>
                    <a:pt x="12" y="233"/>
                  </a:cubicBezTo>
                  <a:cubicBezTo>
                    <a:pt x="12" y="233"/>
                    <a:pt x="12" y="233"/>
                    <a:pt x="12" y="233"/>
                  </a:cubicBezTo>
                  <a:cubicBezTo>
                    <a:pt x="13" y="232"/>
                    <a:pt x="13" y="232"/>
                    <a:pt x="13" y="232"/>
                  </a:cubicBezTo>
                  <a:cubicBezTo>
                    <a:pt x="14" y="233"/>
                    <a:pt x="14" y="233"/>
                    <a:pt x="14" y="233"/>
                  </a:cubicBezTo>
                  <a:cubicBezTo>
                    <a:pt x="14" y="233"/>
                    <a:pt x="14" y="233"/>
                    <a:pt x="14" y="233"/>
                  </a:cubicBezTo>
                  <a:cubicBezTo>
                    <a:pt x="14" y="234"/>
                    <a:pt x="14" y="234"/>
                    <a:pt x="14" y="234"/>
                  </a:cubicBezTo>
                  <a:cubicBezTo>
                    <a:pt x="13" y="235"/>
                    <a:pt x="13" y="235"/>
                    <a:pt x="13" y="235"/>
                  </a:cubicBezTo>
                  <a:cubicBezTo>
                    <a:pt x="11" y="235"/>
                    <a:pt x="11" y="235"/>
                    <a:pt x="11" y="235"/>
                  </a:cubicBezTo>
                  <a:cubicBezTo>
                    <a:pt x="12" y="236"/>
                    <a:pt x="12" y="236"/>
                    <a:pt x="12" y="236"/>
                  </a:cubicBezTo>
                  <a:cubicBezTo>
                    <a:pt x="12" y="236"/>
                    <a:pt x="12" y="236"/>
                    <a:pt x="12" y="236"/>
                  </a:cubicBezTo>
                  <a:cubicBezTo>
                    <a:pt x="13" y="236"/>
                    <a:pt x="13" y="236"/>
                    <a:pt x="13" y="236"/>
                  </a:cubicBezTo>
                  <a:cubicBezTo>
                    <a:pt x="13" y="235"/>
                    <a:pt x="13" y="235"/>
                    <a:pt x="13" y="235"/>
                  </a:cubicBezTo>
                  <a:cubicBezTo>
                    <a:pt x="14" y="233"/>
                    <a:pt x="14" y="233"/>
                    <a:pt x="14" y="233"/>
                  </a:cubicBezTo>
                  <a:cubicBezTo>
                    <a:pt x="16" y="233"/>
                    <a:pt x="16" y="233"/>
                    <a:pt x="16" y="233"/>
                  </a:cubicBezTo>
                  <a:cubicBezTo>
                    <a:pt x="16" y="233"/>
                    <a:pt x="16" y="233"/>
                    <a:pt x="16" y="233"/>
                  </a:cubicBezTo>
                  <a:cubicBezTo>
                    <a:pt x="15" y="234"/>
                    <a:pt x="15" y="234"/>
                    <a:pt x="15" y="234"/>
                  </a:cubicBezTo>
                  <a:cubicBezTo>
                    <a:pt x="14" y="236"/>
                    <a:pt x="14" y="236"/>
                    <a:pt x="14" y="236"/>
                  </a:cubicBezTo>
                  <a:cubicBezTo>
                    <a:pt x="14" y="237"/>
                    <a:pt x="14" y="237"/>
                    <a:pt x="14" y="237"/>
                  </a:cubicBezTo>
                  <a:cubicBezTo>
                    <a:pt x="13" y="238"/>
                    <a:pt x="13" y="238"/>
                    <a:pt x="13" y="238"/>
                  </a:cubicBezTo>
                  <a:cubicBezTo>
                    <a:pt x="12" y="239"/>
                    <a:pt x="12" y="239"/>
                    <a:pt x="12" y="239"/>
                  </a:cubicBezTo>
                  <a:cubicBezTo>
                    <a:pt x="12" y="239"/>
                    <a:pt x="12" y="239"/>
                    <a:pt x="12" y="239"/>
                  </a:cubicBezTo>
                  <a:cubicBezTo>
                    <a:pt x="11" y="239"/>
                    <a:pt x="11" y="239"/>
                    <a:pt x="11" y="239"/>
                  </a:cubicBezTo>
                  <a:cubicBezTo>
                    <a:pt x="12" y="239"/>
                    <a:pt x="12" y="239"/>
                    <a:pt x="12" y="239"/>
                  </a:cubicBezTo>
                  <a:cubicBezTo>
                    <a:pt x="12" y="239"/>
                    <a:pt x="12" y="239"/>
                    <a:pt x="12" y="239"/>
                  </a:cubicBezTo>
                  <a:cubicBezTo>
                    <a:pt x="13" y="239"/>
                    <a:pt x="13" y="239"/>
                    <a:pt x="13" y="239"/>
                  </a:cubicBezTo>
                  <a:cubicBezTo>
                    <a:pt x="13" y="240"/>
                    <a:pt x="13" y="240"/>
                    <a:pt x="13" y="240"/>
                  </a:cubicBezTo>
                  <a:cubicBezTo>
                    <a:pt x="12" y="240"/>
                    <a:pt x="12" y="240"/>
                    <a:pt x="12" y="240"/>
                  </a:cubicBezTo>
                  <a:cubicBezTo>
                    <a:pt x="12" y="241"/>
                    <a:pt x="12" y="241"/>
                    <a:pt x="12" y="241"/>
                  </a:cubicBezTo>
                  <a:cubicBezTo>
                    <a:pt x="12" y="242"/>
                    <a:pt x="12" y="242"/>
                    <a:pt x="12" y="242"/>
                  </a:cubicBezTo>
                  <a:cubicBezTo>
                    <a:pt x="12" y="243"/>
                    <a:pt x="12" y="243"/>
                    <a:pt x="12" y="243"/>
                  </a:cubicBezTo>
                  <a:cubicBezTo>
                    <a:pt x="12" y="244"/>
                    <a:pt x="12" y="244"/>
                    <a:pt x="12" y="244"/>
                  </a:cubicBezTo>
                  <a:cubicBezTo>
                    <a:pt x="12" y="245"/>
                    <a:pt x="12" y="245"/>
                    <a:pt x="12" y="245"/>
                  </a:cubicBezTo>
                  <a:cubicBezTo>
                    <a:pt x="13" y="245"/>
                    <a:pt x="13" y="245"/>
                    <a:pt x="13" y="245"/>
                  </a:cubicBezTo>
                  <a:cubicBezTo>
                    <a:pt x="14" y="246"/>
                    <a:pt x="14" y="246"/>
                    <a:pt x="14" y="246"/>
                  </a:cubicBezTo>
                  <a:cubicBezTo>
                    <a:pt x="13" y="247"/>
                    <a:pt x="13" y="247"/>
                    <a:pt x="13" y="247"/>
                  </a:cubicBezTo>
                  <a:cubicBezTo>
                    <a:pt x="12" y="246"/>
                    <a:pt x="12" y="246"/>
                    <a:pt x="12" y="246"/>
                  </a:cubicBezTo>
                  <a:cubicBezTo>
                    <a:pt x="11" y="244"/>
                    <a:pt x="11" y="244"/>
                    <a:pt x="11" y="244"/>
                  </a:cubicBezTo>
                  <a:cubicBezTo>
                    <a:pt x="10" y="243"/>
                    <a:pt x="10" y="243"/>
                    <a:pt x="10" y="243"/>
                  </a:cubicBezTo>
                  <a:cubicBezTo>
                    <a:pt x="11" y="242"/>
                    <a:pt x="11" y="242"/>
                    <a:pt x="11" y="242"/>
                  </a:cubicBezTo>
                  <a:cubicBezTo>
                    <a:pt x="10" y="242"/>
                    <a:pt x="10" y="242"/>
                    <a:pt x="10" y="242"/>
                  </a:cubicBezTo>
                  <a:cubicBezTo>
                    <a:pt x="9" y="241"/>
                    <a:pt x="9" y="241"/>
                    <a:pt x="9" y="241"/>
                  </a:cubicBezTo>
                  <a:cubicBezTo>
                    <a:pt x="10" y="241"/>
                    <a:pt x="10" y="241"/>
                    <a:pt x="10" y="241"/>
                  </a:cubicBezTo>
                  <a:cubicBezTo>
                    <a:pt x="11" y="241"/>
                    <a:pt x="11" y="241"/>
                    <a:pt x="11" y="241"/>
                  </a:cubicBezTo>
                  <a:cubicBezTo>
                    <a:pt x="10" y="240"/>
                    <a:pt x="10" y="240"/>
                    <a:pt x="10" y="240"/>
                  </a:cubicBezTo>
                  <a:cubicBezTo>
                    <a:pt x="9" y="240"/>
                    <a:pt x="9" y="240"/>
                    <a:pt x="9" y="240"/>
                  </a:cubicBezTo>
                  <a:cubicBezTo>
                    <a:pt x="10" y="239"/>
                    <a:pt x="10" y="239"/>
                    <a:pt x="10" y="239"/>
                  </a:cubicBezTo>
                  <a:cubicBezTo>
                    <a:pt x="9" y="238"/>
                    <a:pt x="9" y="238"/>
                    <a:pt x="9" y="238"/>
                  </a:cubicBezTo>
                  <a:cubicBezTo>
                    <a:pt x="9" y="238"/>
                    <a:pt x="9" y="238"/>
                    <a:pt x="9" y="238"/>
                  </a:cubicBezTo>
                  <a:cubicBezTo>
                    <a:pt x="10" y="238"/>
                    <a:pt x="10" y="238"/>
                    <a:pt x="10" y="238"/>
                  </a:cubicBezTo>
                  <a:cubicBezTo>
                    <a:pt x="11" y="238"/>
                    <a:pt x="11" y="238"/>
                    <a:pt x="11" y="238"/>
                  </a:cubicBezTo>
                  <a:cubicBezTo>
                    <a:pt x="11" y="237"/>
                    <a:pt x="11" y="237"/>
                    <a:pt x="11" y="237"/>
                  </a:cubicBezTo>
                  <a:cubicBezTo>
                    <a:pt x="10" y="237"/>
                    <a:pt x="10" y="237"/>
                    <a:pt x="10" y="237"/>
                  </a:cubicBezTo>
                  <a:cubicBezTo>
                    <a:pt x="9" y="237"/>
                    <a:pt x="9" y="237"/>
                    <a:pt x="9" y="237"/>
                  </a:cubicBezTo>
                  <a:cubicBezTo>
                    <a:pt x="9" y="236"/>
                    <a:pt x="9" y="236"/>
                    <a:pt x="9" y="236"/>
                  </a:cubicBezTo>
                  <a:cubicBezTo>
                    <a:pt x="10" y="235"/>
                    <a:pt x="10" y="235"/>
                    <a:pt x="10" y="235"/>
                  </a:cubicBezTo>
                  <a:close/>
                  <a:moveTo>
                    <a:pt x="20" y="231"/>
                  </a:moveTo>
                  <a:cubicBezTo>
                    <a:pt x="20" y="230"/>
                    <a:pt x="20" y="230"/>
                    <a:pt x="20" y="230"/>
                  </a:cubicBezTo>
                  <a:cubicBezTo>
                    <a:pt x="21" y="230"/>
                    <a:pt x="21" y="230"/>
                    <a:pt x="21" y="230"/>
                  </a:cubicBezTo>
                  <a:cubicBezTo>
                    <a:pt x="21" y="230"/>
                    <a:pt x="21" y="230"/>
                    <a:pt x="21" y="230"/>
                  </a:cubicBezTo>
                  <a:cubicBezTo>
                    <a:pt x="20" y="231"/>
                    <a:pt x="20" y="231"/>
                    <a:pt x="20" y="231"/>
                  </a:cubicBezTo>
                  <a:close/>
                  <a:moveTo>
                    <a:pt x="111" y="109"/>
                  </a:moveTo>
                  <a:cubicBezTo>
                    <a:pt x="111" y="109"/>
                    <a:pt x="111" y="109"/>
                    <a:pt x="111" y="109"/>
                  </a:cubicBezTo>
                  <a:cubicBezTo>
                    <a:pt x="112" y="109"/>
                    <a:pt x="112" y="109"/>
                    <a:pt x="112" y="109"/>
                  </a:cubicBezTo>
                  <a:cubicBezTo>
                    <a:pt x="112" y="109"/>
                    <a:pt x="112" y="109"/>
                    <a:pt x="112" y="109"/>
                  </a:cubicBezTo>
                  <a:cubicBezTo>
                    <a:pt x="112" y="108"/>
                    <a:pt x="112" y="108"/>
                    <a:pt x="112" y="108"/>
                  </a:cubicBezTo>
                  <a:cubicBezTo>
                    <a:pt x="111" y="108"/>
                    <a:pt x="111" y="108"/>
                    <a:pt x="111" y="108"/>
                  </a:cubicBezTo>
                  <a:cubicBezTo>
                    <a:pt x="111" y="109"/>
                    <a:pt x="111" y="109"/>
                    <a:pt x="111" y="109"/>
                  </a:cubicBezTo>
                  <a:close/>
                  <a:moveTo>
                    <a:pt x="102" y="101"/>
                  </a:moveTo>
                  <a:cubicBezTo>
                    <a:pt x="103" y="101"/>
                    <a:pt x="103" y="101"/>
                    <a:pt x="103" y="101"/>
                  </a:cubicBezTo>
                  <a:cubicBezTo>
                    <a:pt x="103" y="101"/>
                    <a:pt x="103" y="101"/>
                    <a:pt x="103" y="101"/>
                  </a:cubicBezTo>
                  <a:cubicBezTo>
                    <a:pt x="103" y="100"/>
                    <a:pt x="103" y="100"/>
                    <a:pt x="103" y="100"/>
                  </a:cubicBezTo>
                  <a:cubicBezTo>
                    <a:pt x="103" y="100"/>
                    <a:pt x="103" y="100"/>
                    <a:pt x="103" y="100"/>
                  </a:cubicBezTo>
                  <a:cubicBezTo>
                    <a:pt x="102" y="101"/>
                    <a:pt x="102" y="101"/>
                    <a:pt x="102" y="101"/>
                  </a:cubicBezTo>
                  <a:close/>
                  <a:moveTo>
                    <a:pt x="71" y="103"/>
                  </a:moveTo>
                  <a:cubicBezTo>
                    <a:pt x="71" y="104"/>
                    <a:pt x="71" y="104"/>
                    <a:pt x="71" y="104"/>
                  </a:cubicBezTo>
                  <a:cubicBezTo>
                    <a:pt x="72" y="103"/>
                    <a:pt x="72" y="103"/>
                    <a:pt x="72" y="103"/>
                  </a:cubicBezTo>
                  <a:cubicBezTo>
                    <a:pt x="71" y="103"/>
                    <a:pt x="71" y="103"/>
                    <a:pt x="71" y="103"/>
                  </a:cubicBezTo>
                  <a:cubicBezTo>
                    <a:pt x="71" y="103"/>
                    <a:pt x="71" y="103"/>
                    <a:pt x="71" y="103"/>
                  </a:cubicBezTo>
                  <a:close/>
                  <a:moveTo>
                    <a:pt x="71" y="105"/>
                  </a:moveTo>
                  <a:cubicBezTo>
                    <a:pt x="71" y="104"/>
                    <a:pt x="71" y="104"/>
                    <a:pt x="71" y="104"/>
                  </a:cubicBezTo>
                  <a:cubicBezTo>
                    <a:pt x="71" y="104"/>
                    <a:pt x="71" y="104"/>
                    <a:pt x="71" y="104"/>
                  </a:cubicBezTo>
                  <a:cubicBezTo>
                    <a:pt x="71" y="105"/>
                    <a:pt x="71" y="105"/>
                    <a:pt x="71" y="105"/>
                  </a:cubicBezTo>
                  <a:cubicBezTo>
                    <a:pt x="71" y="105"/>
                    <a:pt x="71" y="105"/>
                    <a:pt x="71" y="105"/>
                  </a:cubicBezTo>
                  <a:close/>
                  <a:moveTo>
                    <a:pt x="69" y="107"/>
                  </a:moveTo>
                  <a:cubicBezTo>
                    <a:pt x="69" y="108"/>
                    <a:pt x="69" y="108"/>
                    <a:pt x="69" y="108"/>
                  </a:cubicBezTo>
                  <a:cubicBezTo>
                    <a:pt x="69" y="109"/>
                    <a:pt x="69" y="109"/>
                    <a:pt x="69" y="109"/>
                  </a:cubicBezTo>
                  <a:cubicBezTo>
                    <a:pt x="69" y="110"/>
                    <a:pt x="69" y="110"/>
                    <a:pt x="69" y="110"/>
                  </a:cubicBezTo>
                  <a:cubicBezTo>
                    <a:pt x="70" y="110"/>
                    <a:pt x="70" y="110"/>
                    <a:pt x="70" y="110"/>
                  </a:cubicBezTo>
                  <a:cubicBezTo>
                    <a:pt x="70" y="109"/>
                    <a:pt x="70" y="109"/>
                    <a:pt x="70" y="109"/>
                  </a:cubicBezTo>
                  <a:cubicBezTo>
                    <a:pt x="71" y="109"/>
                    <a:pt x="71" y="109"/>
                    <a:pt x="71" y="109"/>
                  </a:cubicBezTo>
                  <a:cubicBezTo>
                    <a:pt x="74" y="107"/>
                    <a:pt x="74" y="107"/>
                    <a:pt x="74" y="107"/>
                  </a:cubicBezTo>
                  <a:cubicBezTo>
                    <a:pt x="75" y="106"/>
                    <a:pt x="75" y="106"/>
                    <a:pt x="75" y="106"/>
                  </a:cubicBezTo>
                  <a:cubicBezTo>
                    <a:pt x="76" y="105"/>
                    <a:pt x="76" y="105"/>
                    <a:pt x="76" y="105"/>
                  </a:cubicBezTo>
                  <a:cubicBezTo>
                    <a:pt x="75" y="106"/>
                    <a:pt x="75" y="106"/>
                    <a:pt x="75" y="106"/>
                  </a:cubicBezTo>
                  <a:cubicBezTo>
                    <a:pt x="75" y="105"/>
                    <a:pt x="75" y="105"/>
                    <a:pt x="75" y="105"/>
                  </a:cubicBezTo>
                  <a:cubicBezTo>
                    <a:pt x="75" y="104"/>
                    <a:pt x="75" y="104"/>
                    <a:pt x="75" y="104"/>
                  </a:cubicBezTo>
                  <a:cubicBezTo>
                    <a:pt x="74" y="104"/>
                    <a:pt x="74" y="104"/>
                    <a:pt x="74" y="104"/>
                  </a:cubicBezTo>
                  <a:cubicBezTo>
                    <a:pt x="74" y="105"/>
                    <a:pt x="74" y="105"/>
                    <a:pt x="74" y="105"/>
                  </a:cubicBezTo>
                  <a:cubicBezTo>
                    <a:pt x="73" y="105"/>
                    <a:pt x="73" y="105"/>
                    <a:pt x="73" y="105"/>
                  </a:cubicBezTo>
                  <a:cubicBezTo>
                    <a:pt x="73" y="106"/>
                    <a:pt x="73" y="106"/>
                    <a:pt x="73" y="106"/>
                  </a:cubicBezTo>
                  <a:cubicBezTo>
                    <a:pt x="72" y="106"/>
                    <a:pt x="72" y="106"/>
                    <a:pt x="72" y="106"/>
                  </a:cubicBezTo>
                  <a:cubicBezTo>
                    <a:pt x="72" y="106"/>
                    <a:pt x="72" y="106"/>
                    <a:pt x="72" y="106"/>
                  </a:cubicBezTo>
                  <a:cubicBezTo>
                    <a:pt x="72" y="107"/>
                    <a:pt x="72" y="107"/>
                    <a:pt x="72" y="107"/>
                  </a:cubicBezTo>
                  <a:cubicBezTo>
                    <a:pt x="71" y="106"/>
                    <a:pt x="71" y="106"/>
                    <a:pt x="71" y="106"/>
                  </a:cubicBezTo>
                  <a:cubicBezTo>
                    <a:pt x="71" y="106"/>
                    <a:pt x="71" y="106"/>
                    <a:pt x="71" y="106"/>
                  </a:cubicBezTo>
                  <a:cubicBezTo>
                    <a:pt x="71" y="105"/>
                    <a:pt x="71" y="105"/>
                    <a:pt x="71" y="105"/>
                  </a:cubicBezTo>
                  <a:cubicBezTo>
                    <a:pt x="70" y="106"/>
                    <a:pt x="70" y="106"/>
                    <a:pt x="70" y="106"/>
                  </a:cubicBezTo>
                  <a:cubicBezTo>
                    <a:pt x="70" y="106"/>
                    <a:pt x="70" y="106"/>
                    <a:pt x="70" y="106"/>
                  </a:cubicBezTo>
                  <a:cubicBezTo>
                    <a:pt x="70" y="107"/>
                    <a:pt x="70" y="107"/>
                    <a:pt x="70" y="107"/>
                  </a:cubicBezTo>
                  <a:cubicBezTo>
                    <a:pt x="69" y="107"/>
                    <a:pt x="69" y="107"/>
                    <a:pt x="69" y="107"/>
                  </a:cubicBezTo>
                  <a:close/>
                  <a:moveTo>
                    <a:pt x="66" y="110"/>
                  </a:moveTo>
                  <a:cubicBezTo>
                    <a:pt x="66" y="109"/>
                    <a:pt x="66" y="109"/>
                    <a:pt x="66" y="109"/>
                  </a:cubicBezTo>
                  <a:cubicBezTo>
                    <a:pt x="66" y="107"/>
                    <a:pt x="66" y="107"/>
                    <a:pt x="66" y="107"/>
                  </a:cubicBezTo>
                  <a:cubicBezTo>
                    <a:pt x="65" y="108"/>
                    <a:pt x="65" y="108"/>
                    <a:pt x="65" y="108"/>
                  </a:cubicBezTo>
                  <a:cubicBezTo>
                    <a:pt x="65" y="109"/>
                    <a:pt x="65" y="109"/>
                    <a:pt x="65" y="109"/>
                  </a:cubicBezTo>
                  <a:cubicBezTo>
                    <a:pt x="65" y="109"/>
                    <a:pt x="65" y="109"/>
                    <a:pt x="65" y="109"/>
                  </a:cubicBezTo>
                  <a:cubicBezTo>
                    <a:pt x="65" y="109"/>
                    <a:pt x="65" y="109"/>
                    <a:pt x="65" y="109"/>
                  </a:cubicBezTo>
                  <a:cubicBezTo>
                    <a:pt x="65" y="109"/>
                    <a:pt x="66" y="110"/>
                    <a:pt x="66" y="110"/>
                  </a:cubicBezTo>
                  <a:close/>
                  <a:moveTo>
                    <a:pt x="66" y="110"/>
                  </a:moveTo>
                  <a:cubicBezTo>
                    <a:pt x="67" y="110"/>
                    <a:pt x="67" y="110"/>
                    <a:pt x="67" y="110"/>
                  </a:cubicBezTo>
                  <a:cubicBezTo>
                    <a:pt x="67" y="109"/>
                    <a:pt x="67" y="109"/>
                    <a:pt x="67" y="109"/>
                  </a:cubicBezTo>
                  <a:cubicBezTo>
                    <a:pt x="67" y="109"/>
                    <a:pt x="67" y="109"/>
                    <a:pt x="67" y="109"/>
                  </a:cubicBezTo>
                  <a:cubicBezTo>
                    <a:pt x="67" y="107"/>
                    <a:pt x="67" y="107"/>
                    <a:pt x="67" y="107"/>
                  </a:cubicBezTo>
                  <a:cubicBezTo>
                    <a:pt x="67" y="107"/>
                    <a:pt x="67" y="107"/>
                    <a:pt x="67" y="107"/>
                  </a:cubicBezTo>
                  <a:cubicBezTo>
                    <a:pt x="68" y="107"/>
                    <a:pt x="68" y="107"/>
                    <a:pt x="68" y="107"/>
                  </a:cubicBezTo>
                  <a:cubicBezTo>
                    <a:pt x="68" y="106"/>
                    <a:pt x="68" y="106"/>
                    <a:pt x="68" y="106"/>
                  </a:cubicBezTo>
                  <a:cubicBezTo>
                    <a:pt x="68" y="106"/>
                    <a:pt x="68" y="106"/>
                    <a:pt x="68" y="106"/>
                  </a:cubicBezTo>
                  <a:cubicBezTo>
                    <a:pt x="69" y="107"/>
                    <a:pt x="69" y="107"/>
                    <a:pt x="69" y="107"/>
                  </a:cubicBezTo>
                  <a:cubicBezTo>
                    <a:pt x="68" y="109"/>
                    <a:pt x="68" y="109"/>
                    <a:pt x="68" y="109"/>
                  </a:cubicBezTo>
                  <a:cubicBezTo>
                    <a:pt x="68" y="110"/>
                    <a:pt x="68" y="110"/>
                    <a:pt x="68" y="110"/>
                  </a:cubicBezTo>
                  <a:cubicBezTo>
                    <a:pt x="68" y="110"/>
                    <a:pt x="68" y="110"/>
                    <a:pt x="68" y="110"/>
                  </a:cubicBezTo>
                  <a:cubicBezTo>
                    <a:pt x="67" y="111"/>
                    <a:pt x="67" y="111"/>
                    <a:pt x="67" y="111"/>
                  </a:cubicBezTo>
                  <a:cubicBezTo>
                    <a:pt x="66" y="110"/>
                    <a:pt x="66" y="110"/>
                    <a:pt x="66" y="110"/>
                  </a:cubicBezTo>
                  <a:close/>
                  <a:moveTo>
                    <a:pt x="68" y="114"/>
                  </a:moveTo>
                  <a:cubicBezTo>
                    <a:pt x="68" y="114"/>
                    <a:pt x="68" y="114"/>
                    <a:pt x="68" y="114"/>
                  </a:cubicBezTo>
                  <a:cubicBezTo>
                    <a:pt x="67" y="112"/>
                    <a:pt x="67" y="112"/>
                    <a:pt x="67" y="112"/>
                  </a:cubicBezTo>
                  <a:cubicBezTo>
                    <a:pt x="67" y="111"/>
                    <a:pt x="67" y="111"/>
                    <a:pt x="67" y="111"/>
                  </a:cubicBezTo>
                  <a:cubicBezTo>
                    <a:pt x="67" y="111"/>
                    <a:pt x="67" y="111"/>
                    <a:pt x="67" y="111"/>
                  </a:cubicBezTo>
                  <a:cubicBezTo>
                    <a:pt x="65" y="110"/>
                    <a:pt x="65" y="110"/>
                    <a:pt x="65" y="110"/>
                  </a:cubicBezTo>
                  <a:cubicBezTo>
                    <a:pt x="65" y="110"/>
                    <a:pt x="65" y="110"/>
                    <a:pt x="65" y="110"/>
                  </a:cubicBezTo>
                  <a:cubicBezTo>
                    <a:pt x="65" y="111"/>
                    <a:pt x="65" y="111"/>
                    <a:pt x="65" y="111"/>
                  </a:cubicBezTo>
                  <a:cubicBezTo>
                    <a:pt x="66" y="112"/>
                    <a:pt x="66" y="112"/>
                    <a:pt x="66" y="112"/>
                  </a:cubicBezTo>
                  <a:cubicBezTo>
                    <a:pt x="65" y="112"/>
                    <a:pt x="65" y="112"/>
                    <a:pt x="65" y="112"/>
                  </a:cubicBezTo>
                  <a:cubicBezTo>
                    <a:pt x="65" y="112"/>
                    <a:pt x="65" y="112"/>
                    <a:pt x="65" y="112"/>
                  </a:cubicBezTo>
                  <a:cubicBezTo>
                    <a:pt x="66" y="113"/>
                    <a:pt x="66" y="113"/>
                    <a:pt x="66" y="113"/>
                  </a:cubicBezTo>
                  <a:cubicBezTo>
                    <a:pt x="68" y="114"/>
                    <a:pt x="68" y="114"/>
                    <a:pt x="68" y="114"/>
                  </a:cubicBezTo>
                  <a:close/>
                  <a:moveTo>
                    <a:pt x="58" y="100"/>
                  </a:moveTo>
                  <a:cubicBezTo>
                    <a:pt x="58" y="101"/>
                    <a:pt x="58" y="101"/>
                    <a:pt x="58" y="101"/>
                  </a:cubicBezTo>
                  <a:cubicBezTo>
                    <a:pt x="59" y="101"/>
                    <a:pt x="59" y="101"/>
                    <a:pt x="59" y="101"/>
                  </a:cubicBezTo>
                  <a:cubicBezTo>
                    <a:pt x="60" y="101"/>
                    <a:pt x="60" y="101"/>
                    <a:pt x="60" y="101"/>
                  </a:cubicBezTo>
                  <a:cubicBezTo>
                    <a:pt x="60" y="101"/>
                    <a:pt x="60" y="101"/>
                    <a:pt x="60" y="101"/>
                  </a:cubicBezTo>
                  <a:cubicBezTo>
                    <a:pt x="59" y="100"/>
                    <a:pt x="59" y="100"/>
                    <a:pt x="59" y="100"/>
                  </a:cubicBezTo>
                  <a:cubicBezTo>
                    <a:pt x="58" y="99"/>
                    <a:pt x="58" y="99"/>
                    <a:pt x="58" y="99"/>
                  </a:cubicBezTo>
                  <a:cubicBezTo>
                    <a:pt x="58" y="100"/>
                    <a:pt x="58" y="100"/>
                    <a:pt x="58" y="100"/>
                  </a:cubicBezTo>
                  <a:close/>
                  <a:moveTo>
                    <a:pt x="39" y="271"/>
                  </a:moveTo>
                  <a:cubicBezTo>
                    <a:pt x="39" y="271"/>
                    <a:pt x="39" y="271"/>
                    <a:pt x="39" y="271"/>
                  </a:cubicBezTo>
                  <a:cubicBezTo>
                    <a:pt x="38" y="271"/>
                    <a:pt x="38" y="271"/>
                    <a:pt x="38" y="271"/>
                  </a:cubicBezTo>
                  <a:cubicBezTo>
                    <a:pt x="38" y="269"/>
                    <a:pt x="38" y="269"/>
                    <a:pt x="38" y="269"/>
                  </a:cubicBezTo>
                  <a:cubicBezTo>
                    <a:pt x="39" y="268"/>
                    <a:pt x="39" y="268"/>
                    <a:pt x="39" y="268"/>
                  </a:cubicBezTo>
                  <a:cubicBezTo>
                    <a:pt x="39" y="267"/>
                    <a:pt x="39" y="267"/>
                    <a:pt x="39" y="267"/>
                  </a:cubicBezTo>
                  <a:cubicBezTo>
                    <a:pt x="39" y="267"/>
                    <a:pt x="39" y="267"/>
                    <a:pt x="39" y="267"/>
                  </a:cubicBezTo>
                  <a:cubicBezTo>
                    <a:pt x="38" y="268"/>
                    <a:pt x="38" y="268"/>
                    <a:pt x="38" y="268"/>
                  </a:cubicBezTo>
                  <a:cubicBezTo>
                    <a:pt x="37" y="268"/>
                    <a:pt x="37" y="268"/>
                    <a:pt x="37" y="268"/>
                  </a:cubicBezTo>
                  <a:cubicBezTo>
                    <a:pt x="36" y="267"/>
                    <a:pt x="36" y="267"/>
                    <a:pt x="36" y="267"/>
                  </a:cubicBezTo>
                  <a:cubicBezTo>
                    <a:pt x="36" y="266"/>
                    <a:pt x="36" y="266"/>
                    <a:pt x="36" y="266"/>
                  </a:cubicBezTo>
                  <a:cubicBezTo>
                    <a:pt x="36" y="266"/>
                    <a:pt x="36" y="266"/>
                    <a:pt x="36" y="266"/>
                  </a:cubicBezTo>
                  <a:cubicBezTo>
                    <a:pt x="37" y="267"/>
                    <a:pt x="37" y="267"/>
                    <a:pt x="37" y="267"/>
                  </a:cubicBezTo>
                  <a:cubicBezTo>
                    <a:pt x="37" y="267"/>
                    <a:pt x="37" y="267"/>
                    <a:pt x="37" y="267"/>
                  </a:cubicBezTo>
                  <a:cubicBezTo>
                    <a:pt x="37" y="267"/>
                    <a:pt x="37" y="267"/>
                    <a:pt x="37" y="267"/>
                  </a:cubicBezTo>
                  <a:cubicBezTo>
                    <a:pt x="37" y="266"/>
                    <a:pt x="37" y="266"/>
                    <a:pt x="37" y="266"/>
                  </a:cubicBezTo>
                  <a:cubicBezTo>
                    <a:pt x="36" y="265"/>
                    <a:pt x="36" y="265"/>
                    <a:pt x="36" y="265"/>
                  </a:cubicBezTo>
                  <a:cubicBezTo>
                    <a:pt x="36" y="265"/>
                    <a:pt x="36" y="265"/>
                    <a:pt x="36" y="265"/>
                  </a:cubicBezTo>
                  <a:cubicBezTo>
                    <a:pt x="35" y="266"/>
                    <a:pt x="35" y="266"/>
                    <a:pt x="35" y="266"/>
                  </a:cubicBezTo>
                  <a:cubicBezTo>
                    <a:pt x="34" y="265"/>
                    <a:pt x="34" y="265"/>
                    <a:pt x="34" y="265"/>
                  </a:cubicBezTo>
                  <a:cubicBezTo>
                    <a:pt x="34" y="264"/>
                    <a:pt x="34" y="264"/>
                    <a:pt x="34" y="264"/>
                  </a:cubicBezTo>
                  <a:cubicBezTo>
                    <a:pt x="34" y="264"/>
                    <a:pt x="34" y="264"/>
                    <a:pt x="34" y="264"/>
                  </a:cubicBezTo>
                  <a:cubicBezTo>
                    <a:pt x="35" y="263"/>
                    <a:pt x="35" y="263"/>
                    <a:pt x="35" y="263"/>
                  </a:cubicBezTo>
                  <a:cubicBezTo>
                    <a:pt x="35" y="262"/>
                    <a:pt x="35" y="262"/>
                    <a:pt x="35" y="262"/>
                  </a:cubicBezTo>
                  <a:cubicBezTo>
                    <a:pt x="36" y="262"/>
                    <a:pt x="36" y="262"/>
                    <a:pt x="36" y="262"/>
                  </a:cubicBezTo>
                  <a:cubicBezTo>
                    <a:pt x="36" y="261"/>
                    <a:pt x="36" y="261"/>
                    <a:pt x="36" y="261"/>
                  </a:cubicBezTo>
                  <a:cubicBezTo>
                    <a:pt x="35" y="262"/>
                    <a:pt x="35" y="262"/>
                    <a:pt x="35" y="262"/>
                  </a:cubicBezTo>
                  <a:cubicBezTo>
                    <a:pt x="34" y="262"/>
                    <a:pt x="34" y="262"/>
                    <a:pt x="34" y="262"/>
                  </a:cubicBezTo>
                  <a:cubicBezTo>
                    <a:pt x="34" y="261"/>
                    <a:pt x="34" y="261"/>
                    <a:pt x="34" y="261"/>
                  </a:cubicBezTo>
                  <a:cubicBezTo>
                    <a:pt x="34" y="261"/>
                    <a:pt x="34" y="261"/>
                    <a:pt x="34" y="261"/>
                  </a:cubicBezTo>
                  <a:cubicBezTo>
                    <a:pt x="35" y="260"/>
                    <a:pt x="35" y="260"/>
                    <a:pt x="35" y="260"/>
                  </a:cubicBezTo>
                  <a:cubicBezTo>
                    <a:pt x="35" y="259"/>
                    <a:pt x="35" y="259"/>
                    <a:pt x="35" y="259"/>
                  </a:cubicBezTo>
                  <a:cubicBezTo>
                    <a:pt x="35" y="258"/>
                    <a:pt x="35" y="258"/>
                    <a:pt x="35" y="258"/>
                  </a:cubicBezTo>
                  <a:cubicBezTo>
                    <a:pt x="35" y="258"/>
                    <a:pt x="35" y="258"/>
                    <a:pt x="35" y="258"/>
                  </a:cubicBezTo>
                  <a:cubicBezTo>
                    <a:pt x="35" y="258"/>
                    <a:pt x="35" y="258"/>
                    <a:pt x="35" y="258"/>
                  </a:cubicBezTo>
                  <a:cubicBezTo>
                    <a:pt x="35" y="259"/>
                    <a:pt x="35" y="259"/>
                    <a:pt x="35" y="259"/>
                  </a:cubicBezTo>
                  <a:cubicBezTo>
                    <a:pt x="34" y="260"/>
                    <a:pt x="34" y="260"/>
                    <a:pt x="34" y="260"/>
                  </a:cubicBezTo>
                  <a:cubicBezTo>
                    <a:pt x="33" y="261"/>
                    <a:pt x="33" y="261"/>
                    <a:pt x="33" y="261"/>
                  </a:cubicBezTo>
                  <a:cubicBezTo>
                    <a:pt x="33" y="261"/>
                    <a:pt x="33" y="261"/>
                    <a:pt x="33" y="261"/>
                  </a:cubicBezTo>
                  <a:cubicBezTo>
                    <a:pt x="32" y="261"/>
                    <a:pt x="32" y="261"/>
                    <a:pt x="32" y="261"/>
                  </a:cubicBezTo>
                  <a:cubicBezTo>
                    <a:pt x="32" y="261"/>
                    <a:pt x="32" y="261"/>
                    <a:pt x="32" y="261"/>
                  </a:cubicBezTo>
                  <a:cubicBezTo>
                    <a:pt x="32" y="260"/>
                    <a:pt x="32" y="260"/>
                    <a:pt x="32" y="260"/>
                  </a:cubicBezTo>
                  <a:cubicBezTo>
                    <a:pt x="32" y="260"/>
                    <a:pt x="32" y="260"/>
                    <a:pt x="32" y="260"/>
                  </a:cubicBezTo>
                  <a:cubicBezTo>
                    <a:pt x="32" y="260"/>
                    <a:pt x="32" y="260"/>
                    <a:pt x="32" y="260"/>
                  </a:cubicBezTo>
                  <a:cubicBezTo>
                    <a:pt x="31" y="260"/>
                    <a:pt x="31" y="260"/>
                    <a:pt x="31" y="260"/>
                  </a:cubicBezTo>
                  <a:cubicBezTo>
                    <a:pt x="31" y="261"/>
                    <a:pt x="31" y="261"/>
                    <a:pt x="31" y="261"/>
                  </a:cubicBezTo>
                  <a:cubicBezTo>
                    <a:pt x="31" y="261"/>
                    <a:pt x="31" y="261"/>
                    <a:pt x="31" y="261"/>
                  </a:cubicBezTo>
                  <a:cubicBezTo>
                    <a:pt x="31" y="260"/>
                    <a:pt x="31" y="260"/>
                    <a:pt x="31" y="260"/>
                  </a:cubicBezTo>
                  <a:cubicBezTo>
                    <a:pt x="30" y="260"/>
                    <a:pt x="30" y="260"/>
                    <a:pt x="30" y="260"/>
                  </a:cubicBezTo>
                  <a:cubicBezTo>
                    <a:pt x="30" y="261"/>
                    <a:pt x="30" y="261"/>
                    <a:pt x="30" y="261"/>
                  </a:cubicBezTo>
                  <a:cubicBezTo>
                    <a:pt x="29" y="260"/>
                    <a:pt x="29" y="260"/>
                    <a:pt x="29" y="260"/>
                  </a:cubicBezTo>
                  <a:cubicBezTo>
                    <a:pt x="29" y="260"/>
                    <a:pt x="29" y="260"/>
                    <a:pt x="29" y="260"/>
                  </a:cubicBezTo>
                  <a:cubicBezTo>
                    <a:pt x="30" y="259"/>
                    <a:pt x="30" y="259"/>
                    <a:pt x="30" y="259"/>
                  </a:cubicBezTo>
                  <a:cubicBezTo>
                    <a:pt x="30" y="259"/>
                    <a:pt x="30" y="259"/>
                    <a:pt x="30" y="259"/>
                  </a:cubicBezTo>
                  <a:cubicBezTo>
                    <a:pt x="31" y="259"/>
                    <a:pt x="31" y="259"/>
                    <a:pt x="31" y="259"/>
                  </a:cubicBezTo>
                  <a:cubicBezTo>
                    <a:pt x="33" y="258"/>
                    <a:pt x="33" y="258"/>
                    <a:pt x="33" y="258"/>
                  </a:cubicBezTo>
                  <a:cubicBezTo>
                    <a:pt x="33" y="258"/>
                    <a:pt x="33" y="258"/>
                    <a:pt x="33" y="258"/>
                  </a:cubicBezTo>
                  <a:cubicBezTo>
                    <a:pt x="33" y="257"/>
                    <a:pt x="33" y="257"/>
                    <a:pt x="33" y="257"/>
                  </a:cubicBezTo>
                  <a:cubicBezTo>
                    <a:pt x="33" y="257"/>
                    <a:pt x="33" y="257"/>
                    <a:pt x="33" y="257"/>
                  </a:cubicBezTo>
                  <a:cubicBezTo>
                    <a:pt x="32" y="258"/>
                    <a:pt x="32" y="258"/>
                    <a:pt x="32" y="258"/>
                  </a:cubicBezTo>
                  <a:cubicBezTo>
                    <a:pt x="31" y="259"/>
                    <a:pt x="31" y="259"/>
                    <a:pt x="31" y="259"/>
                  </a:cubicBezTo>
                  <a:cubicBezTo>
                    <a:pt x="31" y="259"/>
                    <a:pt x="31" y="259"/>
                    <a:pt x="31" y="259"/>
                  </a:cubicBezTo>
                  <a:cubicBezTo>
                    <a:pt x="30" y="259"/>
                    <a:pt x="30" y="259"/>
                    <a:pt x="30" y="259"/>
                  </a:cubicBezTo>
                  <a:cubicBezTo>
                    <a:pt x="30" y="258"/>
                    <a:pt x="30" y="258"/>
                    <a:pt x="30" y="258"/>
                  </a:cubicBezTo>
                  <a:cubicBezTo>
                    <a:pt x="29" y="258"/>
                    <a:pt x="29" y="258"/>
                    <a:pt x="29" y="258"/>
                  </a:cubicBezTo>
                  <a:cubicBezTo>
                    <a:pt x="29" y="258"/>
                    <a:pt x="29" y="258"/>
                    <a:pt x="29" y="258"/>
                  </a:cubicBezTo>
                  <a:cubicBezTo>
                    <a:pt x="29" y="257"/>
                    <a:pt x="29" y="257"/>
                    <a:pt x="29" y="257"/>
                  </a:cubicBezTo>
                  <a:cubicBezTo>
                    <a:pt x="29" y="257"/>
                    <a:pt x="29" y="257"/>
                    <a:pt x="29" y="257"/>
                  </a:cubicBezTo>
                  <a:cubicBezTo>
                    <a:pt x="28" y="257"/>
                    <a:pt x="28" y="257"/>
                    <a:pt x="28" y="257"/>
                  </a:cubicBezTo>
                  <a:cubicBezTo>
                    <a:pt x="27" y="257"/>
                    <a:pt x="27" y="257"/>
                    <a:pt x="27" y="257"/>
                  </a:cubicBezTo>
                  <a:cubicBezTo>
                    <a:pt x="27" y="257"/>
                    <a:pt x="27" y="257"/>
                    <a:pt x="27" y="257"/>
                  </a:cubicBezTo>
                  <a:cubicBezTo>
                    <a:pt x="26" y="258"/>
                    <a:pt x="26" y="258"/>
                    <a:pt x="26" y="258"/>
                  </a:cubicBezTo>
                  <a:cubicBezTo>
                    <a:pt x="25" y="257"/>
                    <a:pt x="25" y="257"/>
                    <a:pt x="25" y="257"/>
                  </a:cubicBezTo>
                  <a:cubicBezTo>
                    <a:pt x="25" y="256"/>
                    <a:pt x="25" y="256"/>
                    <a:pt x="25" y="256"/>
                  </a:cubicBezTo>
                  <a:cubicBezTo>
                    <a:pt x="25" y="256"/>
                    <a:pt x="25" y="256"/>
                    <a:pt x="25" y="256"/>
                  </a:cubicBezTo>
                  <a:cubicBezTo>
                    <a:pt x="26" y="256"/>
                    <a:pt x="26" y="256"/>
                    <a:pt x="26" y="256"/>
                  </a:cubicBezTo>
                  <a:cubicBezTo>
                    <a:pt x="27" y="257"/>
                    <a:pt x="27" y="257"/>
                    <a:pt x="27" y="257"/>
                  </a:cubicBezTo>
                  <a:cubicBezTo>
                    <a:pt x="28" y="256"/>
                    <a:pt x="28" y="256"/>
                    <a:pt x="28" y="256"/>
                  </a:cubicBezTo>
                  <a:cubicBezTo>
                    <a:pt x="28" y="256"/>
                    <a:pt x="28" y="256"/>
                    <a:pt x="28" y="256"/>
                  </a:cubicBezTo>
                  <a:cubicBezTo>
                    <a:pt x="28" y="256"/>
                    <a:pt x="28" y="256"/>
                    <a:pt x="28" y="256"/>
                  </a:cubicBezTo>
                  <a:cubicBezTo>
                    <a:pt x="26" y="256"/>
                    <a:pt x="26" y="256"/>
                    <a:pt x="26" y="256"/>
                  </a:cubicBezTo>
                  <a:cubicBezTo>
                    <a:pt x="26" y="256"/>
                    <a:pt x="26" y="256"/>
                    <a:pt x="26" y="256"/>
                  </a:cubicBezTo>
                  <a:cubicBezTo>
                    <a:pt x="26" y="256"/>
                    <a:pt x="26" y="256"/>
                    <a:pt x="26" y="256"/>
                  </a:cubicBezTo>
                  <a:cubicBezTo>
                    <a:pt x="27" y="256"/>
                    <a:pt x="27" y="256"/>
                    <a:pt x="27" y="256"/>
                  </a:cubicBezTo>
                  <a:cubicBezTo>
                    <a:pt x="28" y="256"/>
                    <a:pt x="28" y="256"/>
                    <a:pt x="28" y="256"/>
                  </a:cubicBezTo>
                  <a:cubicBezTo>
                    <a:pt x="28" y="255"/>
                    <a:pt x="28" y="255"/>
                    <a:pt x="28" y="255"/>
                  </a:cubicBezTo>
                  <a:cubicBezTo>
                    <a:pt x="27" y="255"/>
                    <a:pt x="27" y="255"/>
                    <a:pt x="27" y="255"/>
                  </a:cubicBezTo>
                  <a:cubicBezTo>
                    <a:pt x="26" y="255"/>
                    <a:pt x="26" y="255"/>
                    <a:pt x="26" y="255"/>
                  </a:cubicBezTo>
                  <a:cubicBezTo>
                    <a:pt x="25" y="255"/>
                    <a:pt x="25" y="255"/>
                    <a:pt x="25" y="255"/>
                  </a:cubicBezTo>
                  <a:cubicBezTo>
                    <a:pt x="25" y="255"/>
                    <a:pt x="25" y="255"/>
                    <a:pt x="25" y="255"/>
                  </a:cubicBezTo>
                  <a:cubicBezTo>
                    <a:pt x="24" y="255"/>
                    <a:pt x="24" y="255"/>
                    <a:pt x="24" y="255"/>
                  </a:cubicBezTo>
                  <a:cubicBezTo>
                    <a:pt x="24" y="254"/>
                    <a:pt x="24" y="254"/>
                    <a:pt x="24" y="254"/>
                  </a:cubicBezTo>
                  <a:cubicBezTo>
                    <a:pt x="25" y="254"/>
                    <a:pt x="25" y="254"/>
                    <a:pt x="25" y="254"/>
                  </a:cubicBezTo>
                  <a:cubicBezTo>
                    <a:pt x="26" y="254"/>
                    <a:pt x="26" y="254"/>
                    <a:pt x="26" y="254"/>
                  </a:cubicBezTo>
                  <a:cubicBezTo>
                    <a:pt x="27" y="254"/>
                    <a:pt x="27" y="254"/>
                    <a:pt x="27" y="254"/>
                  </a:cubicBezTo>
                  <a:cubicBezTo>
                    <a:pt x="27" y="254"/>
                    <a:pt x="27" y="254"/>
                    <a:pt x="27" y="254"/>
                  </a:cubicBezTo>
                  <a:cubicBezTo>
                    <a:pt x="26" y="254"/>
                    <a:pt x="26" y="254"/>
                    <a:pt x="26" y="254"/>
                  </a:cubicBezTo>
                  <a:cubicBezTo>
                    <a:pt x="26" y="254"/>
                    <a:pt x="26" y="254"/>
                    <a:pt x="26" y="254"/>
                  </a:cubicBezTo>
                  <a:cubicBezTo>
                    <a:pt x="25" y="254"/>
                    <a:pt x="25" y="254"/>
                    <a:pt x="25" y="254"/>
                  </a:cubicBezTo>
                  <a:cubicBezTo>
                    <a:pt x="25" y="253"/>
                    <a:pt x="25" y="253"/>
                    <a:pt x="25" y="253"/>
                  </a:cubicBezTo>
                  <a:cubicBezTo>
                    <a:pt x="26" y="253"/>
                    <a:pt x="26" y="253"/>
                    <a:pt x="26" y="253"/>
                  </a:cubicBezTo>
                  <a:cubicBezTo>
                    <a:pt x="26" y="253"/>
                    <a:pt x="26" y="253"/>
                    <a:pt x="26" y="253"/>
                  </a:cubicBezTo>
                  <a:cubicBezTo>
                    <a:pt x="27" y="253"/>
                    <a:pt x="27" y="253"/>
                    <a:pt x="27" y="253"/>
                  </a:cubicBezTo>
                  <a:cubicBezTo>
                    <a:pt x="27" y="253"/>
                    <a:pt x="27" y="253"/>
                    <a:pt x="27" y="253"/>
                  </a:cubicBezTo>
                  <a:cubicBezTo>
                    <a:pt x="27" y="252"/>
                    <a:pt x="27" y="252"/>
                    <a:pt x="27" y="252"/>
                  </a:cubicBezTo>
                  <a:cubicBezTo>
                    <a:pt x="27" y="252"/>
                    <a:pt x="27" y="252"/>
                    <a:pt x="27" y="252"/>
                  </a:cubicBezTo>
                  <a:cubicBezTo>
                    <a:pt x="28" y="252"/>
                    <a:pt x="28" y="252"/>
                    <a:pt x="28" y="252"/>
                  </a:cubicBezTo>
                  <a:cubicBezTo>
                    <a:pt x="29" y="252"/>
                    <a:pt x="29" y="252"/>
                    <a:pt x="29" y="252"/>
                  </a:cubicBezTo>
                  <a:cubicBezTo>
                    <a:pt x="30" y="252"/>
                    <a:pt x="30" y="252"/>
                    <a:pt x="30" y="252"/>
                  </a:cubicBezTo>
                  <a:cubicBezTo>
                    <a:pt x="28" y="252"/>
                    <a:pt x="28" y="252"/>
                    <a:pt x="28" y="252"/>
                  </a:cubicBezTo>
                  <a:cubicBezTo>
                    <a:pt x="28" y="251"/>
                    <a:pt x="28" y="251"/>
                    <a:pt x="28" y="251"/>
                  </a:cubicBezTo>
                  <a:cubicBezTo>
                    <a:pt x="27" y="251"/>
                    <a:pt x="27" y="251"/>
                    <a:pt x="27" y="251"/>
                  </a:cubicBezTo>
                  <a:cubicBezTo>
                    <a:pt x="27" y="252"/>
                    <a:pt x="27" y="252"/>
                    <a:pt x="27" y="252"/>
                  </a:cubicBezTo>
                  <a:cubicBezTo>
                    <a:pt x="26" y="252"/>
                    <a:pt x="26" y="252"/>
                    <a:pt x="26" y="252"/>
                  </a:cubicBezTo>
                  <a:cubicBezTo>
                    <a:pt x="25" y="253"/>
                    <a:pt x="25" y="253"/>
                    <a:pt x="25" y="253"/>
                  </a:cubicBezTo>
                  <a:cubicBezTo>
                    <a:pt x="25" y="252"/>
                    <a:pt x="25" y="252"/>
                    <a:pt x="25" y="252"/>
                  </a:cubicBezTo>
                  <a:cubicBezTo>
                    <a:pt x="25" y="252"/>
                    <a:pt x="25" y="252"/>
                    <a:pt x="25" y="252"/>
                  </a:cubicBezTo>
                  <a:cubicBezTo>
                    <a:pt x="25" y="251"/>
                    <a:pt x="25" y="251"/>
                    <a:pt x="25" y="251"/>
                  </a:cubicBezTo>
                  <a:cubicBezTo>
                    <a:pt x="25" y="250"/>
                    <a:pt x="25" y="250"/>
                    <a:pt x="25" y="250"/>
                  </a:cubicBezTo>
                  <a:cubicBezTo>
                    <a:pt x="27" y="250"/>
                    <a:pt x="27" y="250"/>
                    <a:pt x="27" y="250"/>
                  </a:cubicBezTo>
                  <a:cubicBezTo>
                    <a:pt x="27" y="249"/>
                    <a:pt x="27" y="249"/>
                    <a:pt x="27" y="249"/>
                  </a:cubicBezTo>
                  <a:cubicBezTo>
                    <a:pt x="29" y="248"/>
                    <a:pt x="29" y="248"/>
                    <a:pt x="29" y="248"/>
                  </a:cubicBezTo>
                  <a:cubicBezTo>
                    <a:pt x="30" y="248"/>
                    <a:pt x="30" y="248"/>
                    <a:pt x="30" y="248"/>
                  </a:cubicBezTo>
                  <a:cubicBezTo>
                    <a:pt x="30" y="248"/>
                    <a:pt x="30" y="248"/>
                    <a:pt x="30" y="248"/>
                  </a:cubicBezTo>
                  <a:cubicBezTo>
                    <a:pt x="30" y="249"/>
                    <a:pt x="30" y="249"/>
                    <a:pt x="30" y="249"/>
                  </a:cubicBezTo>
                  <a:cubicBezTo>
                    <a:pt x="31" y="250"/>
                    <a:pt x="31" y="250"/>
                    <a:pt x="31" y="250"/>
                  </a:cubicBezTo>
                  <a:cubicBezTo>
                    <a:pt x="31" y="250"/>
                    <a:pt x="31" y="250"/>
                    <a:pt x="31" y="250"/>
                  </a:cubicBezTo>
                  <a:cubicBezTo>
                    <a:pt x="31" y="249"/>
                    <a:pt x="31" y="249"/>
                    <a:pt x="31" y="249"/>
                  </a:cubicBezTo>
                  <a:cubicBezTo>
                    <a:pt x="31" y="248"/>
                    <a:pt x="31" y="248"/>
                    <a:pt x="31" y="248"/>
                  </a:cubicBezTo>
                  <a:cubicBezTo>
                    <a:pt x="31" y="247"/>
                    <a:pt x="31" y="247"/>
                    <a:pt x="31" y="247"/>
                  </a:cubicBezTo>
                  <a:cubicBezTo>
                    <a:pt x="32" y="247"/>
                    <a:pt x="32" y="247"/>
                    <a:pt x="32" y="247"/>
                  </a:cubicBezTo>
                  <a:cubicBezTo>
                    <a:pt x="32" y="247"/>
                    <a:pt x="32" y="247"/>
                    <a:pt x="32" y="247"/>
                  </a:cubicBezTo>
                  <a:cubicBezTo>
                    <a:pt x="31" y="247"/>
                    <a:pt x="31" y="247"/>
                    <a:pt x="31" y="247"/>
                  </a:cubicBezTo>
                  <a:cubicBezTo>
                    <a:pt x="30" y="247"/>
                    <a:pt x="30" y="247"/>
                    <a:pt x="30" y="247"/>
                  </a:cubicBezTo>
                  <a:cubicBezTo>
                    <a:pt x="30" y="247"/>
                    <a:pt x="30" y="247"/>
                    <a:pt x="30" y="247"/>
                  </a:cubicBezTo>
                  <a:cubicBezTo>
                    <a:pt x="30" y="246"/>
                    <a:pt x="30" y="246"/>
                    <a:pt x="30" y="246"/>
                  </a:cubicBezTo>
                  <a:cubicBezTo>
                    <a:pt x="31" y="246"/>
                    <a:pt x="31" y="246"/>
                    <a:pt x="31" y="246"/>
                  </a:cubicBezTo>
                  <a:cubicBezTo>
                    <a:pt x="32" y="245"/>
                    <a:pt x="32" y="245"/>
                    <a:pt x="32" y="245"/>
                  </a:cubicBezTo>
                  <a:cubicBezTo>
                    <a:pt x="32" y="244"/>
                    <a:pt x="32" y="244"/>
                    <a:pt x="32" y="244"/>
                  </a:cubicBezTo>
                  <a:cubicBezTo>
                    <a:pt x="32" y="244"/>
                    <a:pt x="32" y="244"/>
                    <a:pt x="32" y="244"/>
                  </a:cubicBezTo>
                  <a:cubicBezTo>
                    <a:pt x="32" y="244"/>
                    <a:pt x="32" y="244"/>
                    <a:pt x="32" y="244"/>
                  </a:cubicBezTo>
                  <a:cubicBezTo>
                    <a:pt x="32" y="245"/>
                    <a:pt x="32" y="245"/>
                    <a:pt x="32" y="245"/>
                  </a:cubicBezTo>
                  <a:cubicBezTo>
                    <a:pt x="31" y="245"/>
                    <a:pt x="31" y="245"/>
                    <a:pt x="31" y="245"/>
                  </a:cubicBezTo>
                  <a:cubicBezTo>
                    <a:pt x="30" y="245"/>
                    <a:pt x="30" y="245"/>
                    <a:pt x="30" y="245"/>
                  </a:cubicBezTo>
                  <a:cubicBezTo>
                    <a:pt x="29" y="246"/>
                    <a:pt x="29" y="246"/>
                    <a:pt x="29" y="246"/>
                  </a:cubicBezTo>
                  <a:cubicBezTo>
                    <a:pt x="28" y="247"/>
                    <a:pt x="28" y="247"/>
                    <a:pt x="28" y="247"/>
                  </a:cubicBezTo>
                  <a:cubicBezTo>
                    <a:pt x="27" y="248"/>
                    <a:pt x="27" y="248"/>
                    <a:pt x="27" y="248"/>
                  </a:cubicBezTo>
                  <a:cubicBezTo>
                    <a:pt x="26" y="247"/>
                    <a:pt x="26" y="247"/>
                    <a:pt x="26" y="247"/>
                  </a:cubicBezTo>
                  <a:cubicBezTo>
                    <a:pt x="26" y="247"/>
                    <a:pt x="26" y="247"/>
                    <a:pt x="26" y="247"/>
                  </a:cubicBezTo>
                  <a:cubicBezTo>
                    <a:pt x="27" y="246"/>
                    <a:pt x="27" y="246"/>
                    <a:pt x="27" y="246"/>
                  </a:cubicBezTo>
                  <a:cubicBezTo>
                    <a:pt x="26" y="246"/>
                    <a:pt x="26" y="246"/>
                    <a:pt x="26" y="246"/>
                  </a:cubicBezTo>
                  <a:cubicBezTo>
                    <a:pt x="25" y="247"/>
                    <a:pt x="25" y="247"/>
                    <a:pt x="25" y="247"/>
                  </a:cubicBezTo>
                  <a:cubicBezTo>
                    <a:pt x="24" y="246"/>
                    <a:pt x="24" y="246"/>
                    <a:pt x="24" y="246"/>
                  </a:cubicBezTo>
                  <a:cubicBezTo>
                    <a:pt x="25" y="246"/>
                    <a:pt x="25" y="246"/>
                    <a:pt x="25" y="246"/>
                  </a:cubicBezTo>
                  <a:cubicBezTo>
                    <a:pt x="26" y="245"/>
                    <a:pt x="26" y="245"/>
                    <a:pt x="26" y="245"/>
                  </a:cubicBezTo>
                  <a:cubicBezTo>
                    <a:pt x="27" y="245"/>
                    <a:pt x="27" y="245"/>
                    <a:pt x="27" y="245"/>
                  </a:cubicBezTo>
                  <a:cubicBezTo>
                    <a:pt x="27" y="245"/>
                    <a:pt x="27" y="245"/>
                    <a:pt x="27" y="245"/>
                  </a:cubicBezTo>
                  <a:cubicBezTo>
                    <a:pt x="28" y="245"/>
                    <a:pt x="28" y="245"/>
                    <a:pt x="28" y="245"/>
                  </a:cubicBezTo>
                  <a:cubicBezTo>
                    <a:pt x="28" y="244"/>
                    <a:pt x="28" y="244"/>
                    <a:pt x="28" y="244"/>
                  </a:cubicBezTo>
                  <a:cubicBezTo>
                    <a:pt x="27" y="244"/>
                    <a:pt x="27" y="244"/>
                    <a:pt x="27" y="244"/>
                  </a:cubicBezTo>
                  <a:cubicBezTo>
                    <a:pt x="27" y="244"/>
                    <a:pt x="27" y="244"/>
                    <a:pt x="27" y="244"/>
                  </a:cubicBezTo>
                  <a:cubicBezTo>
                    <a:pt x="28" y="243"/>
                    <a:pt x="28" y="243"/>
                    <a:pt x="28" y="243"/>
                  </a:cubicBezTo>
                  <a:cubicBezTo>
                    <a:pt x="27" y="243"/>
                    <a:pt x="27" y="243"/>
                    <a:pt x="27" y="243"/>
                  </a:cubicBezTo>
                  <a:cubicBezTo>
                    <a:pt x="27" y="243"/>
                    <a:pt x="27" y="243"/>
                    <a:pt x="27" y="243"/>
                  </a:cubicBezTo>
                  <a:cubicBezTo>
                    <a:pt x="26" y="243"/>
                    <a:pt x="26" y="243"/>
                    <a:pt x="26" y="243"/>
                  </a:cubicBezTo>
                  <a:cubicBezTo>
                    <a:pt x="26" y="243"/>
                    <a:pt x="26" y="243"/>
                    <a:pt x="26" y="243"/>
                  </a:cubicBezTo>
                  <a:cubicBezTo>
                    <a:pt x="26" y="241"/>
                    <a:pt x="26" y="241"/>
                    <a:pt x="26" y="241"/>
                  </a:cubicBezTo>
                  <a:cubicBezTo>
                    <a:pt x="25" y="240"/>
                    <a:pt x="25" y="240"/>
                    <a:pt x="25" y="240"/>
                  </a:cubicBezTo>
                  <a:cubicBezTo>
                    <a:pt x="25" y="240"/>
                    <a:pt x="25" y="240"/>
                    <a:pt x="25" y="240"/>
                  </a:cubicBezTo>
                  <a:cubicBezTo>
                    <a:pt x="26" y="239"/>
                    <a:pt x="26" y="239"/>
                    <a:pt x="26" y="239"/>
                  </a:cubicBezTo>
                  <a:cubicBezTo>
                    <a:pt x="27" y="239"/>
                    <a:pt x="27" y="239"/>
                    <a:pt x="27" y="239"/>
                  </a:cubicBezTo>
                  <a:cubicBezTo>
                    <a:pt x="27" y="240"/>
                    <a:pt x="27" y="240"/>
                    <a:pt x="27" y="240"/>
                  </a:cubicBezTo>
                  <a:cubicBezTo>
                    <a:pt x="29" y="240"/>
                    <a:pt x="29" y="240"/>
                    <a:pt x="29" y="240"/>
                  </a:cubicBezTo>
                  <a:cubicBezTo>
                    <a:pt x="30" y="240"/>
                    <a:pt x="30" y="240"/>
                    <a:pt x="30" y="240"/>
                  </a:cubicBezTo>
                  <a:cubicBezTo>
                    <a:pt x="29" y="240"/>
                    <a:pt x="29" y="240"/>
                    <a:pt x="29" y="240"/>
                  </a:cubicBezTo>
                  <a:cubicBezTo>
                    <a:pt x="29" y="239"/>
                    <a:pt x="29" y="239"/>
                    <a:pt x="29" y="239"/>
                  </a:cubicBezTo>
                  <a:cubicBezTo>
                    <a:pt x="28" y="239"/>
                    <a:pt x="28" y="239"/>
                    <a:pt x="28" y="239"/>
                  </a:cubicBezTo>
                  <a:cubicBezTo>
                    <a:pt x="27" y="239"/>
                    <a:pt x="27" y="239"/>
                    <a:pt x="27" y="239"/>
                  </a:cubicBezTo>
                  <a:cubicBezTo>
                    <a:pt x="26" y="238"/>
                    <a:pt x="26" y="238"/>
                    <a:pt x="26" y="238"/>
                  </a:cubicBezTo>
                  <a:cubicBezTo>
                    <a:pt x="26" y="238"/>
                    <a:pt x="26" y="238"/>
                    <a:pt x="26" y="238"/>
                  </a:cubicBezTo>
                  <a:cubicBezTo>
                    <a:pt x="27" y="237"/>
                    <a:pt x="27" y="237"/>
                    <a:pt x="27" y="237"/>
                  </a:cubicBezTo>
                  <a:cubicBezTo>
                    <a:pt x="27" y="237"/>
                    <a:pt x="27" y="237"/>
                    <a:pt x="27" y="237"/>
                  </a:cubicBezTo>
                  <a:cubicBezTo>
                    <a:pt x="28" y="236"/>
                    <a:pt x="28" y="236"/>
                    <a:pt x="28" y="236"/>
                  </a:cubicBezTo>
                  <a:cubicBezTo>
                    <a:pt x="28" y="235"/>
                    <a:pt x="28" y="235"/>
                    <a:pt x="28" y="235"/>
                  </a:cubicBezTo>
                  <a:cubicBezTo>
                    <a:pt x="27" y="236"/>
                    <a:pt x="27" y="236"/>
                    <a:pt x="27" y="236"/>
                  </a:cubicBezTo>
                  <a:cubicBezTo>
                    <a:pt x="27" y="236"/>
                    <a:pt x="27" y="236"/>
                    <a:pt x="27" y="236"/>
                  </a:cubicBezTo>
                  <a:cubicBezTo>
                    <a:pt x="26" y="237"/>
                    <a:pt x="26" y="237"/>
                    <a:pt x="26" y="237"/>
                  </a:cubicBezTo>
                  <a:cubicBezTo>
                    <a:pt x="24" y="237"/>
                    <a:pt x="24" y="237"/>
                    <a:pt x="24" y="237"/>
                  </a:cubicBezTo>
                  <a:cubicBezTo>
                    <a:pt x="24" y="238"/>
                    <a:pt x="24" y="238"/>
                    <a:pt x="24" y="238"/>
                  </a:cubicBezTo>
                  <a:cubicBezTo>
                    <a:pt x="24" y="238"/>
                    <a:pt x="24" y="238"/>
                    <a:pt x="24" y="238"/>
                  </a:cubicBezTo>
                  <a:cubicBezTo>
                    <a:pt x="23" y="238"/>
                    <a:pt x="23" y="238"/>
                    <a:pt x="23" y="238"/>
                  </a:cubicBezTo>
                  <a:cubicBezTo>
                    <a:pt x="22" y="237"/>
                    <a:pt x="22" y="237"/>
                    <a:pt x="22" y="237"/>
                  </a:cubicBezTo>
                  <a:cubicBezTo>
                    <a:pt x="22" y="236"/>
                    <a:pt x="22" y="236"/>
                    <a:pt x="22" y="236"/>
                  </a:cubicBezTo>
                  <a:cubicBezTo>
                    <a:pt x="22" y="234"/>
                    <a:pt x="22" y="234"/>
                    <a:pt x="22" y="234"/>
                  </a:cubicBezTo>
                  <a:cubicBezTo>
                    <a:pt x="23" y="233"/>
                    <a:pt x="23" y="233"/>
                    <a:pt x="23" y="233"/>
                  </a:cubicBezTo>
                  <a:cubicBezTo>
                    <a:pt x="22" y="232"/>
                    <a:pt x="22" y="232"/>
                    <a:pt x="22" y="232"/>
                  </a:cubicBezTo>
                  <a:cubicBezTo>
                    <a:pt x="22" y="232"/>
                    <a:pt x="22" y="232"/>
                    <a:pt x="22" y="232"/>
                  </a:cubicBezTo>
                  <a:cubicBezTo>
                    <a:pt x="22" y="231"/>
                    <a:pt x="22" y="231"/>
                    <a:pt x="22" y="231"/>
                  </a:cubicBezTo>
                  <a:cubicBezTo>
                    <a:pt x="22" y="231"/>
                    <a:pt x="22" y="231"/>
                    <a:pt x="22" y="231"/>
                  </a:cubicBezTo>
                  <a:cubicBezTo>
                    <a:pt x="23" y="231"/>
                    <a:pt x="23" y="231"/>
                    <a:pt x="23" y="231"/>
                  </a:cubicBezTo>
                  <a:cubicBezTo>
                    <a:pt x="23" y="231"/>
                    <a:pt x="23" y="231"/>
                    <a:pt x="23" y="231"/>
                  </a:cubicBezTo>
                  <a:cubicBezTo>
                    <a:pt x="23" y="230"/>
                    <a:pt x="23" y="230"/>
                    <a:pt x="23" y="230"/>
                  </a:cubicBezTo>
                  <a:cubicBezTo>
                    <a:pt x="24" y="230"/>
                    <a:pt x="24" y="230"/>
                    <a:pt x="24" y="230"/>
                  </a:cubicBezTo>
                  <a:cubicBezTo>
                    <a:pt x="24" y="229"/>
                    <a:pt x="24" y="229"/>
                    <a:pt x="24" y="229"/>
                  </a:cubicBezTo>
                  <a:cubicBezTo>
                    <a:pt x="25" y="228"/>
                    <a:pt x="25" y="228"/>
                    <a:pt x="25" y="228"/>
                  </a:cubicBezTo>
                  <a:cubicBezTo>
                    <a:pt x="26" y="229"/>
                    <a:pt x="26" y="229"/>
                    <a:pt x="26" y="229"/>
                  </a:cubicBezTo>
                  <a:cubicBezTo>
                    <a:pt x="26" y="228"/>
                    <a:pt x="26" y="228"/>
                    <a:pt x="26" y="228"/>
                  </a:cubicBezTo>
                  <a:cubicBezTo>
                    <a:pt x="26" y="228"/>
                    <a:pt x="26" y="228"/>
                    <a:pt x="26" y="228"/>
                  </a:cubicBezTo>
                  <a:cubicBezTo>
                    <a:pt x="26" y="228"/>
                    <a:pt x="26" y="228"/>
                    <a:pt x="26" y="228"/>
                  </a:cubicBezTo>
                  <a:cubicBezTo>
                    <a:pt x="27" y="227"/>
                    <a:pt x="27" y="227"/>
                    <a:pt x="27" y="227"/>
                  </a:cubicBezTo>
                  <a:cubicBezTo>
                    <a:pt x="27" y="226"/>
                    <a:pt x="27" y="226"/>
                    <a:pt x="27" y="226"/>
                  </a:cubicBezTo>
                  <a:cubicBezTo>
                    <a:pt x="29" y="225"/>
                    <a:pt x="29" y="225"/>
                    <a:pt x="29" y="225"/>
                  </a:cubicBezTo>
                  <a:cubicBezTo>
                    <a:pt x="29" y="225"/>
                    <a:pt x="29" y="225"/>
                    <a:pt x="29" y="225"/>
                  </a:cubicBezTo>
                  <a:cubicBezTo>
                    <a:pt x="28" y="225"/>
                    <a:pt x="28" y="225"/>
                    <a:pt x="28" y="225"/>
                  </a:cubicBezTo>
                  <a:cubicBezTo>
                    <a:pt x="28" y="224"/>
                    <a:pt x="28" y="224"/>
                    <a:pt x="28" y="224"/>
                  </a:cubicBezTo>
                  <a:cubicBezTo>
                    <a:pt x="27" y="225"/>
                    <a:pt x="27" y="225"/>
                    <a:pt x="27" y="225"/>
                  </a:cubicBezTo>
                  <a:cubicBezTo>
                    <a:pt x="27" y="226"/>
                    <a:pt x="27" y="226"/>
                    <a:pt x="27" y="226"/>
                  </a:cubicBezTo>
                  <a:cubicBezTo>
                    <a:pt x="25" y="228"/>
                    <a:pt x="25" y="228"/>
                    <a:pt x="25" y="228"/>
                  </a:cubicBezTo>
                  <a:cubicBezTo>
                    <a:pt x="25" y="228"/>
                    <a:pt x="25" y="228"/>
                    <a:pt x="25" y="228"/>
                  </a:cubicBezTo>
                  <a:cubicBezTo>
                    <a:pt x="25" y="227"/>
                    <a:pt x="25" y="227"/>
                    <a:pt x="25" y="227"/>
                  </a:cubicBezTo>
                  <a:cubicBezTo>
                    <a:pt x="26" y="226"/>
                    <a:pt x="26" y="226"/>
                    <a:pt x="26" y="226"/>
                  </a:cubicBezTo>
                  <a:cubicBezTo>
                    <a:pt x="26" y="225"/>
                    <a:pt x="26" y="225"/>
                    <a:pt x="26" y="225"/>
                  </a:cubicBezTo>
                  <a:cubicBezTo>
                    <a:pt x="27" y="223"/>
                    <a:pt x="27" y="223"/>
                    <a:pt x="27" y="223"/>
                  </a:cubicBezTo>
                  <a:cubicBezTo>
                    <a:pt x="28" y="222"/>
                    <a:pt x="28" y="222"/>
                    <a:pt x="28" y="222"/>
                  </a:cubicBezTo>
                  <a:cubicBezTo>
                    <a:pt x="28" y="222"/>
                    <a:pt x="28" y="222"/>
                    <a:pt x="28" y="222"/>
                  </a:cubicBezTo>
                  <a:cubicBezTo>
                    <a:pt x="28" y="221"/>
                    <a:pt x="28" y="221"/>
                    <a:pt x="28" y="221"/>
                  </a:cubicBezTo>
                  <a:cubicBezTo>
                    <a:pt x="28" y="221"/>
                    <a:pt x="28" y="221"/>
                    <a:pt x="28" y="221"/>
                  </a:cubicBezTo>
                  <a:cubicBezTo>
                    <a:pt x="28" y="221"/>
                    <a:pt x="28" y="221"/>
                    <a:pt x="28" y="221"/>
                  </a:cubicBezTo>
                  <a:cubicBezTo>
                    <a:pt x="28" y="220"/>
                    <a:pt x="28" y="220"/>
                    <a:pt x="28" y="220"/>
                  </a:cubicBezTo>
                  <a:cubicBezTo>
                    <a:pt x="28" y="220"/>
                    <a:pt x="28" y="220"/>
                    <a:pt x="28" y="220"/>
                  </a:cubicBezTo>
                  <a:cubicBezTo>
                    <a:pt x="28" y="220"/>
                    <a:pt x="28" y="220"/>
                    <a:pt x="28" y="220"/>
                  </a:cubicBezTo>
                  <a:cubicBezTo>
                    <a:pt x="27" y="219"/>
                    <a:pt x="27" y="219"/>
                    <a:pt x="27" y="219"/>
                  </a:cubicBezTo>
                  <a:cubicBezTo>
                    <a:pt x="27" y="219"/>
                    <a:pt x="27" y="219"/>
                    <a:pt x="27" y="219"/>
                  </a:cubicBezTo>
                  <a:cubicBezTo>
                    <a:pt x="27" y="218"/>
                    <a:pt x="27" y="218"/>
                    <a:pt x="27" y="218"/>
                  </a:cubicBezTo>
                  <a:cubicBezTo>
                    <a:pt x="26" y="217"/>
                    <a:pt x="26" y="217"/>
                    <a:pt x="26" y="217"/>
                  </a:cubicBezTo>
                  <a:cubicBezTo>
                    <a:pt x="25" y="217"/>
                    <a:pt x="25" y="217"/>
                    <a:pt x="25" y="217"/>
                  </a:cubicBezTo>
                  <a:cubicBezTo>
                    <a:pt x="25" y="216"/>
                    <a:pt x="25" y="216"/>
                    <a:pt x="25" y="216"/>
                  </a:cubicBezTo>
                  <a:cubicBezTo>
                    <a:pt x="24" y="215"/>
                    <a:pt x="24" y="215"/>
                    <a:pt x="24" y="215"/>
                  </a:cubicBezTo>
                  <a:cubicBezTo>
                    <a:pt x="24" y="215"/>
                    <a:pt x="24" y="215"/>
                    <a:pt x="24" y="215"/>
                  </a:cubicBezTo>
                  <a:cubicBezTo>
                    <a:pt x="23" y="215"/>
                    <a:pt x="23" y="215"/>
                    <a:pt x="23" y="215"/>
                  </a:cubicBezTo>
                  <a:cubicBezTo>
                    <a:pt x="23" y="215"/>
                    <a:pt x="23" y="215"/>
                    <a:pt x="23" y="215"/>
                  </a:cubicBezTo>
                  <a:cubicBezTo>
                    <a:pt x="23" y="214"/>
                    <a:pt x="23" y="214"/>
                    <a:pt x="23" y="214"/>
                  </a:cubicBezTo>
                  <a:cubicBezTo>
                    <a:pt x="23" y="214"/>
                    <a:pt x="23" y="214"/>
                    <a:pt x="23" y="214"/>
                  </a:cubicBezTo>
                  <a:cubicBezTo>
                    <a:pt x="23" y="213"/>
                    <a:pt x="23" y="213"/>
                    <a:pt x="23" y="213"/>
                  </a:cubicBezTo>
                  <a:cubicBezTo>
                    <a:pt x="23" y="213"/>
                    <a:pt x="23" y="213"/>
                    <a:pt x="23" y="213"/>
                  </a:cubicBezTo>
                  <a:cubicBezTo>
                    <a:pt x="23" y="213"/>
                    <a:pt x="23" y="213"/>
                    <a:pt x="23" y="213"/>
                  </a:cubicBezTo>
                  <a:cubicBezTo>
                    <a:pt x="23" y="212"/>
                    <a:pt x="23" y="212"/>
                    <a:pt x="23" y="212"/>
                  </a:cubicBezTo>
                  <a:cubicBezTo>
                    <a:pt x="23" y="212"/>
                    <a:pt x="23" y="212"/>
                    <a:pt x="23" y="212"/>
                  </a:cubicBezTo>
                  <a:cubicBezTo>
                    <a:pt x="23" y="212"/>
                    <a:pt x="23" y="212"/>
                    <a:pt x="23" y="212"/>
                  </a:cubicBezTo>
                  <a:cubicBezTo>
                    <a:pt x="22" y="212"/>
                    <a:pt x="22" y="212"/>
                    <a:pt x="22" y="212"/>
                  </a:cubicBezTo>
                  <a:cubicBezTo>
                    <a:pt x="22" y="211"/>
                    <a:pt x="22" y="211"/>
                    <a:pt x="22" y="211"/>
                  </a:cubicBezTo>
                  <a:cubicBezTo>
                    <a:pt x="23" y="211"/>
                    <a:pt x="23" y="211"/>
                    <a:pt x="23" y="211"/>
                  </a:cubicBezTo>
                  <a:cubicBezTo>
                    <a:pt x="23" y="208"/>
                    <a:pt x="23" y="208"/>
                    <a:pt x="23" y="208"/>
                  </a:cubicBezTo>
                  <a:cubicBezTo>
                    <a:pt x="23" y="205"/>
                    <a:pt x="23" y="205"/>
                    <a:pt x="23" y="205"/>
                  </a:cubicBezTo>
                  <a:cubicBezTo>
                    <a:pt x="23" y="203"/>
                    <a:pt x="23" y="203"/>
                    <a:pt x="23" y="203"/>
                  </a:cubicBezTo>
                  <a:cubicBezTo>
                    <a:pt x="23" y="202"/>
                    <a:pt x="23" y="202"/>
                    <a:pt x="23" y="202"/>
                  </a:cubicBezTo>
                  <a:cubicBezTo>
                    <a:pt x="23" y="201"/>
                    <a:pt x="23" y="201"/>
                    <a:pt x="23" y="201"/>
                  </a:cubicBezTo>
                  <a:cubicBezTo>
                    <a:pt x="23" y="201"/>
                    <a:pt x="23" y="201"/>
                    <a:pt x="23" y="201"/>
                  </a:cubicBezTo>
                  <a:cubicBezTo>
                    <a:pt x="23" y="200"/>
                    <a:pt x="23" y="200"/>
                    <a:pt x="23" y="200"/>
                  </a:cubicBezTo>
                  <a:cubicBezTo>
                    <a:pt x="23" y="199"/>
                    <a:pt x="23" y="199"/>
                    <a:pt x="23" y="199"/>
                  </a:cubicBezTo>
                  <a:cubicBezTo>
                    <a:pt x="23" y="198"/>
                    <a:pt x="23" y="198"/>
                    <a:pt x="23" y="198"/>
                  </a:cubicBezTo>
                  <a:cubicBezTo>
                    <a:pt x="22" y="197"/>
                    <a:pt x="22" y="197"/>
                    <a:pt x="22" y="197"/>
                  </a:cubicBezTo>
                  <a:cubicBezTo>
                    <a:pt x="21" y="195"/>
                    <a:pt x="21" y="195"/>
                    <a:pt x="21" y="195"/>
                  </a:cubicBezTo>
                  <a:cubicBezTo>
                    <a:pt x="21" y="195"/>
                    <a:pt x="21" y="195"/>
                    <a:pt x="21" y="195"/>
                  </a:cubicBezTo>
                  <a:cubicBezTo>
                    <a:pt x="21" y="192"/>
                    <a:pt x="21" y="192"/>
                    <a:pt x="21" y="192"/>
                  </a:cubicBezTo>
                  <a:cubicBezTo>
                    <a:pt x="21" y="192"/>
                    <a:pt x="21" y="192"/>
                    <a:pt x="21" y="192"/>
                  </a:cubicBezTo>
                  <a:cubicBezTo>
                    <a:pt x="21" y="191"/>
                    <a:pt x="21" y="191"/>
                    <a:pt x="21" y="191"/>
                  </a:cubicBezTo>
                  <a:cubicBezTo>
                    <a:pt x="21" y="190"/>
                    <a:pt x="21" y="190"/>
                    <a:pt x="21" y="190"/>
                  </a:cubicBezTo>
                  <a:cubicBezTo>
                    <a:pt x="21" y="189"/>
                    <a:pt x="21" y="189"/>
                    <a:pt x="21" y="189"/>
                  </a:cubicBezTo>
                  <a:cubicBezTo>
                    <a:pt x="20" y="189"/>
                    <a:pt x="20" y="189"/>
                    <a:pt x="20" y="189"/>
                  </a:cubicBezTo>
                  <a:cubicBezTo>
                    <a:pt x="19" y="189"/>
                    <a:pt x="19" y="189"/>
                    <a:pt x="19" y="189"/>
                  </a:cubicBezTo>
                  <a:cubicBezTo>
                    <a:pt x="17" y="189"/>
                    <a:pt x="17" y="189"/>
                    <a:pt x="17" y="189"/>
                  </a:cubicBezTo>
                  <a:cubicBezTo>
                    <a:pt x="17" y="189"/>
                    <a:pt x="17" y="189"/>
                    <a:pt x="17" y="189"/>
                  </a:cubicBezTo>
                  <a:cubicBezTo>
                    <a:pt x="15" y="190"/>
                    <a:pt x="15" y="190"/>
                    <a:pt x="15" y="190"/>
                  </a:cubicBezTo>
                  <a:cubicBezTo>
                    <a:pt x="14" y="191"/>
                    <a:pt x="14" y="191"/>
                    <a:pt x="14" y="191"/>
                  </a:cubicBezTo>
                  <a:cubicBezTo>
                    <a:pt x="13" y="192"/>
                    <a:pt x="13" y="192"/>
                    <a:pt x="13" y="192"/>
                  </a:cubicBezTo>
                  <a:cubicBezTo>
                    <a:pt x="12" y="193"/>
                    <a:pt x="12" y="193"/>
                    <a:pt x="12" y="193"/>
                  </a:cubicBezTo>
                  <a:cubicBezTo>
                    <a:pt x="11" y="193"/>
                    <a:pt x="11" y="193"/>
                    <a:pt x="11" y="193"/>
                  </a:cubicBezTo>
                  <a:cubicBezTo>
                    <a:pt x="9" y="193"/>
                    <a:pt x="9" y="193"/>
                    <a:pt x="9" y="193"/>
                  </a:cubicBezTo>
                  <a:cubicBezTo>
                    <a:pt x="9" y="193"/>
                    <a:pt x="9" y="193"/>
                    <a:pt x="9" y="193"/>
                  </a:cubicBezTo>
                  <a:cubicBezTo>
                    <a:pt x="9" y="193"/>
                    <a:pt x="9" y="193"/>
                    <a:pt x="9" y="193"/>
                  </a:cubicBezTo>
                  <a:cubicBezTo>
                    <a:pt x="9" y="192"/>
                    <a:pt x="9" y="192"/>
                    <a:pt x="9" y="192"/>
                  </a:cubicBezTo>
                  <a:cubicBezTo>
                    <a:pt x="9" y="191"/>
                    <a:pt x="9" y="191"/>
                    <a:pt x="9" y="191"/>
                  </a:cubicBezTo>
                  <a:cubicBezTo>
                    <a:pt x="8" y="186"/>
                    <a:pt x="8" y="186"/>
                    <a:pt x="8" y="186"/>
                  </a:cubicBezTo>
                  <a:cubicBezTo>
                    <a:pt x="7" y="184"/>
                    <a:pt x="7" y="184"/>
                    <a:pt x="7" y="184"/>
                  </a:cubicBezTo>
                  <a:cubicBezTo>
                    <a:pt x="7" y="183"/>
                    <a:pt x="7" y="183"/>
                    <a:pt x="7" y="183"/>
                  </a:cubicBezTo>
                  <a:cubicBezTo>
                    <a:pt x="8" y="181"/>
                    <a:pt x="8" y="181"/>
                    <a:pt x="8" y="181"/>
                  </a:cubicBezTo>
                  <a:cubicBezTo>
                    <a:pt x="5" y="181"/>
                    <a:pt x="5" y="181"/>
                    <a:pt x="5" y="181"/>
                  </a:cubicBezTo>
                  <a:cubicBezTo>
                    <a:pt x="4" y="182"/>
                    <a:pt x="4" y="182"/>
                    <a:pt x="4" y="182"/>
                  </a:cubicBezTo>
                  <a:cubicBezTo>
                    <a:pt x="3" y="181"/>
                    <a:pt x="3" y="181"/>
                    <a:pt x="3" y="181"/>
                  </a:cubicBezTo>
                  <a:cubicBezTo>
                    <a:pt x="0" y="181"/>
                    <a:pt x="0" y="181"/>
                    <a:pt x="0" y="181"/>
                  </a:cubicBezTo>
                  <a:cubicBezTo>
                    <a:pt x="51" y="97"/>
                    <a:pt x="51" y="97"/>
                    <a:pt x="51" y="97"/>
                  </a:cubicBezTo>
                  <a:cubicBezTo>
                    <a:pt x="51" y="97"/>
                    <a:pt x="51" y="97"/>
                    <a:pt x="51" y="97"/>
                  </a:cubicBezTo>
                  <a:cubicBezTo>
                    <a:pt x="52" y="97"/>
                    <a:pt x="52" y="97"/>
                    <a:pt x="52" y="97"/>
                  </a:cubicBezTo>
                  <a:cubicBezTo>
                    <a:pt x="54" y="99"/>
                    <a:pt x="54" y="99"/>
                    <a:pt x="54" y="99"/>
                  </a:cubicBezTo>
                  <a:cubicBezTo>
                    <a:pt x="55" y="99"/>
                    <a:pt x="55" y="99"/>
                    <a:pt x="55" y="99"/>
                  </a:cubicBezTo>
                  <a:cubicBezTo>
                    <a:pt x="56" y="99"/>
                    <a:pt x="56" y="99"/>
                    <a:pt x="56" y="99"/>
                  </a:cubicBezTo>
                  <a:cubicBezTo>
                    <a:pt x="56" y="100"/>
                    <a:pt x="56" y="100"/>
                    <a:pt x="56" y="100"/>
                  </a:cubicBezTo>
                  <a:cubicBezTo>
                    <a:pt x="57" y="100"/>
                    <a:pt x="57" y="100"/>
                    <a:pt x="57" y="100"/>
                  </a:cubicBezTo>
                  <a:cubicBezTo>
                    <a:pt x="57" y="101"/>
                    <a:pt x="57" y="101"/>
                    <a:pt x="57" y="101"/>
                  </a:cubicBezTo>
                  <a:cubicBezTo>
                    <a:pt x="57" y="101"/>
                    <a:pt x="57" y="101"/>
                    <a:pt x="57" y="101"/>
                  </a:cubicBezTo>
                  <a:cubicBezTo>
                    <a:pt x="58" y="102"/>
                    <a:pt x="58" y="102"/>
                    <a:pt x="58" y="102"/>
                  </a:cubicBezTo>
                  <a:cubicBezTo>
                    <a:pt x="58" y="103"/>
                    <a:pt x="58" y="103"/>
                    <a:pt x="58" y="103"/>
                  </a:cubicBezTo>
                  <a:cubicBezTo>
                    <a:pt x="58" y="103"/>
                    <a:pt x="58" y="103"/>
                    <a:pt x="58" y="103"/>
                  </a:cubicBezTo>
                  <a:cubicBezTo>
                    <a:pt x="58" y="104"/>
                    <a:pt x="58" y="104"/>
                    <a:pt x="58" y="104"/>
                  </a:cubicBezTo>
                  <a:cubicBezTo>
                    <a:pt x="58" y="105"/>
                    <a:pt x="58" y="105"/>
                    <a:pt x="58" y="105"/>
                  </a:cubicBezTo>
                  <a:cubicBezTo>
                    <a:pt x="59" y="105"/>
                    <a:pt x="59" y="105"/>
                    <a:pt x="59" y="105"/>
                  </a:cubicBezTo>
                  <a:cubicBezTo>
                    <a:pt x="59" y="105"/>
                    <a:pt x="59" y="105"/>
                    <a:pt x="59" y="105"/>
                  </a:cubicBezTo>
                  <a:cubicBezTo>
                    <a:pt x="59" y="105"/>
                    <a:pt x="59" y="105"/>
                    <a:pt x="59" y="105"/>
                  </a:cubicBezTo>
                  <a:cubicBezTo>
                    <a:pt x="59" y="106"/>
                    <a:pt x="59" y="106"/>
                    <a:pt x="59" y="106"/>
                  </a:cubicBezTo>
                  <a:cubicBezTo>
                    <a:pt x="60" y="107"/>
                    <a:pt x="60" y="107"/>
                    <a:pt x="60" y="107"/>
                  </a:cubicBezTo>
                  <a:cubicBezTo>
                    <a:pt x="61" y="108"/>
                    <a:pt x="61" y="108"/>
                    <a:pt x="61" y="108"/>
                  </a:cubicBezTo>
                  <a:cubicBezTo>
                    <a:pt x="62" y="109"/>
                    <a:pt x="62" y="109"/>
                    <a:pt x="62" y="109"/>
                  </a:cubicBezTo>
                  <a:cubicBezTo>
                    <a:pt x="62" y="109"/>
                    <a:pt x="62" y="109"/>
                    <a:pt x="62" y="109"/>
                  </a:cubicBezTo>
                  <a:cubicBezTo>
                    <a:pt x="63" y="109"/>
                    <a:pt x="63" y="109"/>
                    <a:pt x="63" y="109"/>
                  </a:cubicBezTo>
                  <a:cubicBezTo>
                    <a:pt x="63" y="110"/>
                    <a:pt x="63" y="110"/>
                    <a:pt x="63" y="110"/>
                  </a:cubicBezTo>
                  <a:cubicBezTo>
                    <a:pt x="63" y="110"/>
                    <a:pt x="63" y="110"/>
                    <a:pt x="63" y="110"/>
                  </a:cubicBezTo>
                  <a:cubicBezTo>
                    <a:pt x="64" y="110"/>
                    <a:pt x="64" y="110"/>
                    <a:pt x="64" y="110"/>
                  </a:cubicBezTo>
                  <a:cubicBezTo>
                    <a:pt x="65" y="111"/>
                    <a:pt x="65" y="111"/>
                    <a:pt x="65" y="111"/>
                  </a:cubicBezTo>
                  <a:cubicBezTo>
                    <a:pt x="65" y="112"/>
                    <a:pt x="65" y="112"/>
                    <a:pt x="65" y="112"/>
                  </a:cubicBezTo>
                  <a:cubicBezTo>
                    <a:pt x="65" y="112"/>
                    <a:pt x="65" y="112"/>
                    <a:pt x="65" y="112"/>
                  </a:cubicBezTo>
                  <a:cubicBezTo>
                    <a:pt x="66" y="113"/>
                    <a:pt x="66" y="113"/>
                    <a:pt x="66" y="113"/>
                  </a:cubicBezTo>
                  <a:cubicBezTo>
                    <a:pt x="66" y="113"/>
                    <a:pt x="66" y="113"/>
                    <a:pt x="66" y="113"/>
                  </a:cubicBezTo>
                  <a:cubicBezTo>
                    <a:pt x="67" y="114"/>
                    <a:pt x="67" y="114"/>
                    <a:pt x="67" y="114"/>
                  </a:cubicBezTo>
                  <a:cubicBezTo>
                    <a:pt x="67" y="115"/>
                    <a:pt x="67" y="115"/>
                    <a:pt x="67" y="115"/>
                  </a:cubicBezTo>
                  <a:cubicBezTo>
                    <a:pt x="68" y="115"/>
                    <a:pt x="68" y="115"/>
                    <a:pt x="68" y="115"/>
                  </a:cubicBezTo>
                  <a:cubicBezTo>
                    <a:pt x="68" y="116"/>
                    <a:pt x="68" y="116"/>
                    <a:pt x="68" y="116"/>
                  </a:cubicBezTo>
                  <a:cubicBezTo>
                    <a:pt x="67" y="117"/>
                    <a:pt x="67" y="117"/>
                    <a:pt x="67" y="117"/>
                  </a:cubicBezTo>
                  <a:cubicBezTo>
                    <a:pt x="66" y="117"/>
                    <a:pt x="66" y="117"/>
                    <a:pt x="66" y="117"/>
                  </a:cubicBezTo>
                  <a:cubicBezTo>
                    <a:pt x="68" y="116"/>
                    <a:pt x="68" y="116"/>
                    <a:pt x="68" y="116"/>
                  </a:cubicBezTo>
                  <a:cubicBezTo>
                    <a:pt x="69" y="116"/>
                    <a:pt x="69" y="116"/>
                    <a:pt x="69" y="116"/>
                  </a:cubicBezTo>
                  <a:cubicBezTo>
                    <a:pt x="69" y="116"/>
                    <a:pt x="69" y="116"/>
                    <a:pt x="69" y="116"/>
                  </a:cubicBezTo>
                  <a:cubicBezTo>
                    <a:pt x="69" y="115"/>
                    <a:pt x="69" y="115"/>
                    <a:pt x="69" y="115"/>
                  </a:cubicBezTo>
                  <a:cubicBezTo>
                    <a:pt x="69" y="112"/>
                    <a:pt x="69" y="112"/>
                    <a:pt x="69" y="112"/>
                  </a:cubicBezTo>
                  <a:cubicBezTo>
                    <a:pt x="69" y="111"/>
                    <a:pt x="69" y="111"/>
                    <a:pt x="69" y="111"/>
                  </a:cubicBezTo>
                  <a:cubicBezTo>
                    <a:pt x="70" y="110"/>
                    <a:pt x="70" y="110"/>
                    <a:pt x="70" y="110"/>
                  </a:cubicBezTo>
                  <a:cubicBezTo>
                    <a:pt x="71" y="110"/>
                    <a:pt x="71" y="110"/>
                    <a:pt x="71" y="110"/>
                  </a:cubicBezTo>
                  <a:cubicBezTo>
                    <a:pt x="72" y="109"/>
                    <a:pt x="72" y="109"/>
                    <a:pt x="72" y="109"/>
                  </a:cubicBezTo>
                  <a:cubicBezTo>
                    <a:pt x="73" y="109"/>
                    <a:pt x="73" y="109"/>
                    <a:pt x="73" y="109"/>
                  </a:cubicBezTo>
                  <a:cubicBezTo>
                    <a:pt x="74" y="109"/>
                    <a:pt x="74" y="109"/>
                    <a:pt x="74" y="109"/>
                  </a:cubicBezTo>
                  <a:cubicBezTo>
                    <a:pt x="74" y="108"/>
                    <a:pt x="74" y="108"/>
                    <a:pt x="74" y="108"/>
                  </a:cubicBezTo>
                  <a:cubicBezTo>
                    <a:pt x="75" y="108"/>
                    <a:pt x="75" y="108"/>
                    <a:pt x="75" y="108"/>
                  </a:cubicBezTo>
                  <a:cubicBezTo>
                    <a:pt x="76" y="108"/>
                    <a:pt x="76" y="108"/>
                    <a:pt x="76" y="108"/>
                  </a:cubicBezTo>
                  <a:cubicBezTo>
                    <a:pt x="77" y="108"/>
                    <a:pt x="77" y="108"/>
                    <a:pt x="77" y="108"/>
                  </a:cubicBezTo>
                  <a:cubicBezTo>
                    <a:pt x="77" y="108"/>
                    <a:pt x="77" y="108"/>
                    <a:pt x="77" y="108"/>
                  </a:cubicBezTo>
                  <a:cubicBezTo>
                    <a:pt x="78" y="108"/>
                    <a:pt x="78" y="108"/>
                    <a:pt x="78" y="108"/>
                  </a:cubicBezTo>
                  <a:cubicBezTo>
                    <a:pt x="78" y="108"/>
                    <a:pt x="78" y="108"/>
                    <a:pt x="78" y="108"/>
                  </a:cubicBezTo>
                  <a:cubicBezTo>
                    <a:pt x="79" y="107"/>
                    <a:pt x="79" y="107"/>
                    <a:pt x="79" y="107"/>
                  </a:cubicBezTo>
                  <a:cubicBezTo>
                    <a:pt x="80" y="106"/>
                    <a:pt x="80" y="106"/>
                    <a:pt x="80" y="106"/>
                  </a:cubicBezTo>
                  <a:cubicBezTo>
                    <a:pt x="80" y="106"/>
                    <a:pt x="80" y="106"/>
                    <a:pt x="80" y="106"/>
                  </a:cubicBezTo>
                  <a:cubicBezTo>
                    <a:pt x="81" y="106"/>
                    <a:pt x="81" y="106"/>
                    <a:pt x="81" y="106"/>
                  </a:cubicBezTo>
                  <a:cubicBezTo>
                    <a:pt x="81" y="106"/>
                    <a:pt x="81" y="106"/>
                    <a:pt x="81" y="106"/>
                  </a:cubicBezTo>
                  <a:cubicBezTo>
                    <a:pt x="81" y="106"/>
                    <a:pt x="81" y="106"/>
                    <a:pt x="81" y="106"/>
                  </a:cubicBezTo>
                  <a:cubicBezTo>
                    <a:pt x="82" y="105"/>
                    <a:pt x="82" y="105"/>
                    <a:pt x="82" y="105"/>
                  </a:cubicBezTo>
                  <a:cubicBezTo>
                    <a:pt x="82" y="106"/>
                    <a:pt x="82" y="106"/>
                    <a:pt x="82" y="106"/>
                  </a:cubicBezTo>
                  <a:cubicBezTo>
                    <a:pt x="85" y="106"/>
                    <a:pt x="85" y="106"/>
                    <a:pt x="85" y="106"/>
                  </a:cubicBezTo>
                  <a:cubicBezTo>
                    <a:pt x="87" y="105"/>
                    <a:pt x="87" y="105"/>
                    <a:pt x="87" y="105"/>
                  </a:cubicBezTo>
                  <a:cubicBezTo>
                    <a:pt x="88" y="105"/>
                    <a:pt x="88" y="105"/>
                    <a:pt x="88" y="105"/>
                  </a:cubicBezTo>
                  <a:cubicBezTo>
                    <a:pt x="88" y="105"/>
                    <a:pt x="88" y="105"/>
                    <a:pt x="88" y="105"/>
                  </a:cubicBezTo>
                  <a:cubicBezTo>
                    <a:pt x="89" y="105"/>
                    <a:pt x="89" y="105"/>
                    <a:pt x="89" y="105"/>
                  </a:cubicBezTo>
                  <a:cubicBezTo>
                    <a:pt x="89" y="105"/>
                    <a:pt x="89" y="105"/>
                    <a:pt x="89" y="105"/>
                  </a:cubicBezTo>
                  <a:cubicBezTo>
                    <a:pt x="89" y="104"/>
                    <a:pt x="89" y="104"/>
                    <a:pt x="89" y="104"/>
                  </a:cubicBezTo>
                  <a:cubicBezTo>
                    <a:pt x="91" y="104"/>
                    <a:pt x="91" y="104"/>
                    <a:pt x="91" y="104"/>
                  </a:cubicBezTo>
                  <a:cubicBezTo>
                    <a:pt x="92" y="104"/>
                    <a:pt x="92" y="104"/>
                    <a:pt x="92" y="104"/>
                  </a:cubicBezTo>
                  <a:cubicBezTo>
                    <a:pt x="92" y="104"/>
                    <a:pt x="92" y="104"/>
                    <a:pt x="92" y="104"/>
                  </a:cubicBezTo>
                  <a:cubicBezTo>
                    <a:pt x="93" y="104"/>
                    <a:pt x="93" y="104"/>
                    <a:pt x="93" y="104"/>
                  </a:cubicBezTo>
                  <a:cubicBezTo>
                    <a:pt x="93" y="104"/>
                    <a:pt x="93" y="104"/>
                    <a:pt x="93" y="104"/>
                  </a:cubicBezTo>
                  <a:cubicBezTo>
                    <a:pt x="94" y="104"/>
                    <a:pt x="94" y="104"/>
                    <a:pt x="94" y="104"/>
                  </a:cubicBezTo>
                  <a:cubicBezTo>
                    <a:pt x="94" y="104"/>
                    <a:pt x="94" y="104"/>
                    <a:pt x="94" y="104"/>
                  </a:cubicBezTo>
                  <a:cubicBezTo>
                    <a:pt x="94" y="103"/>
                    <a:pt x="94" y="103"/>
                    <a:pt x="94" y="103"/>
                  </a:cubicBezTo>
                  <a:cubicBezTo>
                    <a:pt x="94" y="104"/>
                    <a:pt x="94" y="104"/>
                    <a:pt x="94" y="104"/>
                  </a:cubicBezTo>
                  <a:cubicBezTo>
                    <a:pt x="94" y="104"/>
                    <a:pt x="94" y="104"/>
                    <a:pt x="94" y="104"/>
                  </a:cubicBezTo>
                  <a:cubicBezTo>
                    <a:pt x="95" y="105"/>
                    <a:pt x="95" y="105"/>
                    <a:pt x="95" y="105"/>
                  </a:cubicBezTo>
                  <a:cubicBezTo>
                    <a:pt x="95" y="105"/>
                    <a:pt x="95" y="105"/>
                    <a:pt x="95" y="105"/>
                  </a:cubicBezTo>
                  <a:cubicBezTo>
                    <a:pt x="94" y="105"/>
                    <a:pt x="94" y="105"/>
                    <a:pt x="94" y="105"/>
                  </a:cubicBezTo>
                  <a:cubicBezTo>
                    <a:pt x="94" y="106"/>
                    <a:pt x="94" y="106"/>
                    <a:pt x="94" y="106"/>
                  </a:cubicBezTo>
                  <a:cubicBezTo>
                    <a:pt x="92" y="106"/>
                    <a:pt x="92" y="106"/>
                    <a:pt x="92" y="106"/>
                  </a:cubicBezTo>
                  <a:cubicBezTo>
                    <a:pt x="90" y="107"/>
                    <a:pt x="90" y="107"/>
                    <a:pt x="90" y="107"/>
                  </a:cubicBezTo>
                  <a:cubicBezTo>
                    <a:pt x="90" y="107"/>
                    <a:pt x="90" y="107"/>
                    <a:pt x="90" y="107"/>
                  </a:cubicBezTo>
                  <a:cubicBezTo>
                    <a:pt x="89" y="108"/>
                    <a:pt x="89" y="108"/>
                    <a:pt x="89" y="108"/>
                  </a:cubicBezTo>
                  <a:cubicBezTo>
                    <a:pt x="88" y="108"/>
                    <a:pt x="88" y="108"/>
                    <a:pt x="88" y="108"/>
                  </a:cubicBezTo>
                  <a:cubicBezTo>
                    <a:pt x="87" y="108"/>
                    <a:pt x="87" y="108"/>
                    <a:pt x="87" y="108"/>
                  </a:cubicBezTo>
                  <a:cubicBezTo>
                    <a:pt x="87" y="108"/>
                    <a:pt x="87" y="108"/>
                    <a:pt x="87" y="108"/>
                  </a:cubicBezTo>
                  <a:cubicBezTo>
                    <a:pt x="87" y="108"/>
                    <a:pt x="87" y="108"/>
                    <a:pt x="87" y="108"/>
                  </a:cubicBezTo>
                  <a:cubicBezTo>
                    <a:pt x="85" y="108"/>
                    <a:pt x="85" y="108"/>
                    <a:pt x="85" y="108"/>
                  </a:cubicBezTo>
                  <a:cubicBezTo>
                    <a:pt x="84" y="108"/>
                    <a:pt x="84" y="108"/>
                    <a:pt x="84" y="108"/>
                  </a:cubicBezTo>
                  <a:cubicBezTo>
                    <a:pt x="84" y="108"/>
                    <a:pt x="84" y="108"/>
                    <a:pt x="84" y="108"/>
                  </a:cubicBezTo>
                  <a:cubicBezTo>
                    <a:pt x="82" y="108"/>
                    <a:pt x="82" y="108"/>
                    <a:pt x="82" y="108"/>
                  </a:cubicBezTo>
                  <a:cubicBezTo>
                    <a:pt x="81" y="109"/>
                    <a:pt x="81" y="109"/>
                    <a:pt x="81" y="109"/>
                  </a:cubicBezTo>
                  <a:cubicBezTo>
                    <a:pt x="80" y="110"/>
                    <a:pt x="80" y="110"/>
                    <a:pt x="80" y="110"/>
                  </a:cubicBezTo>
                  <a:cubicBezTo>
                    <a:pt x="78" y="110"/>
                    <a:pt x="78" y="110"/>
                    <a:pt x="78" y="110"/>
                  </a:cubicBezTo>
                  <a:cubicBezTo>
                    <a:pt x="78" y="110"/>
                    <a:pt x="78" y="110"/>
                    <a:pt x="78" y="110"/>
                  </a:cubicBezTo>
                  <a:cubicBezTo>
                    <a:pt x="77" y="111"/>
                    <a:pt x="77" y="111"/>
                    <a:pt x="77" y="111"/>
                  </a:cubicBezTo>
                  <a:cubicBezTo>
                    <a:pt x="77" y="111"/>
                    <a:pt x="77" y="111"/>
                    <a:pt x="77" y="111"/>
                  </a:cubicBezTo>
                  <a:cubicBezTo>
                    <a:pt x="76" y="112"/>
                    <a:pt x="76" y="112"/>
                    <a:pt x="76" y="112"/>
                  </a:cubicBezTo>
                  <a:cubicBezTo>
                    <a:pt x="76" y="111"/>
                    <a:pt x="76" y="111"/>
                    <a:pt x="76" y="111"/>
                  </a:cubicBezTo>
                  <a:cubicBezTo>
                    <a:pt x="75" y="112"/>
                    <a:pt x="75" y="112"/>
                    <a:pt x="75" y="112"/>
                  </a:cubicBezTo>
                  <a:cubicBezTo>
                    <a:pt x="74" y="113"/>
                    <a:pt x="74" y="113"/>
                    <a:pt x="74" y="113"/>
                  </a:cubicBezTo>
                  <a:cubicBezTo>
                    <a:pt x="74" y="113"/>
                    <a:pt x="74" y="113"/>
                    <a:pt x="74" y="113"/>
                  </a:cubicBezTo>
                  <a:cubicBezTo>
                    <a:pt x="73" y="113"/>
                    <a:pt x="73" y="113"/>
                    <a:pt x="73" y="113"/>
                  </a:cubicBezTo>
                  <a:cubicBezTo>
                    <a:pt x="74" y="114"/>
                    <a:pt x="74" y="114"/>
                    <a:pt x="74" y="114"/>
                  </a:cubicBezTo>
                  <a:cubicBezTo>
                    <a:pt x="75" y="115"/>
                    <a:pt x="75" y="115"/>
                    <a:pt x="75" y="115"/>
                  </a:cubicBezTo>
                  <a:cubicBezTo>
                    <a:pt x="74" y="114"/>
                    <a:pt x="74" y="114"/>
                    <a:pt x="74" y="114"/>
                  </a:cubicBezTo>
                  <a:cubicBezTo>
                    <a:pt x="74" y="113"/>
                    <a:pt x="74" y="113"/>
                    <a:pt x="74" y="113"/>
                  </a:cubicBezTo>
                  <a:cubicBezTo>
                    <a:pt x="75" y="114"/>
                    <a:pt x="75" y="114"/>
                    <a:pt x="75" y="114"/>
                  </a:cubicBezTo>
                  <a:cubicBezTo>
                    <a:pt x="76" y="113"/>
                    <a:pt x="76" y="113"/>
                    <a:pt x="76" y="113"/>
                  </a:cubicBezTo>
                  <a:cubicBezTo>
                    <a:pt x="76" y="113"/>
                    <a:pt x="76" y="113"/>
                    <a:pt x="76" y="113"/>
                  </a:cubicBezTo>
                  <a:cubicBezTo>
                    <a:pt x="76" y="113"/>
                    <a:pt x="76" y="113"/>
                    <a:pt x="76" y="113"/>
                  </a:cubicBezTo>
                  <a:cubicBezTo>
                    <a:pt x="77" y="112"/>
                    <a:pt x="77" y="112"/>
                    <a:pt x="77" y="112"/>
                  </a:cubicBezTo>
                  <a:cubicBezTo>
                    <a:pt x="79" y="111"/>
                    <a:pt x="79" y="111"/>
                    <a:pt x="79" y="111"/>
                  </a:cubicBezTo>
                  <a:cubicBezTo>
                    <a:pt x="79" y="111"/>
                    <a:pt x="79" y="111"/>
                    <a:pt x="79" y="111"/>
                  </a:cubicBezTo>
                  <a:cubicBezTo>
                    <a:pt x="82" y="110"/>
                    <a:pt x="82" y="110"/>
                    <a:pt x="82" y="110"/>
                  </a:cubicBezTo>
                  <a:cubicBezTo>
                    <a:pt x="82" y="109"/>
                    <a:pt x="82" y="109"/>
                    <a:pt x="82" y="109"/>
                  </a:cubicBezTo>
                  <a:cubicBezTo>
                    <a:pt x="83" y="109"/>
                    <a:pt x="83" y="109"/>
                    <a:pt x="83" y="109"/>
                  </a:cubicBezTo>
                  <a:cubicBezTo>
                    <a:pt x="83" y="110"/>
                    <a:pt x="83" y="110"/>
                    <a:pt x="83" y="110"/>
                  </a:cubicBezTo>
                  <a:cubicBezTo>
                    <a:pt x="84" y="109"/>
                    <a:pt x="84" y="109"/>
                    <a:pt x="84" y="109"/>
                  </a:cubicBezTo>
                  <a:cubicBezTo>
                    <a:pt x="84" y="109"/>
                    <a:pt x="84" y="109"/>
                    <a:pt x="84" y="109"/>
                  </a:cubicBezTo>
                  <a:cubicBezTo>
                    <a:pt x="85" y="110"/>
                    <a:pt x="85" y="110"/>
                    <a:pt x="85" y="110"/>
                  </a:cubicBezTo>
                  <a:cubicBezTo>
                    <a:pt x="86" y="109"/>
                    <a:pt x="86" y="109"/>
                    <a:pt x="86" y="109"/>
                  </a:cubicBezTo>
                  <a:cubicBezTo>
                    <a:pt x="86" y="109"/>
                    <a:pt x="86" y="109"/>
                    <a:pt x="86" y="109"/>
                  </a:cubicBezTo>
                  <a:cubicBezTo>
                    <a:pt x="85" y="111"/>
                    <a:pt x="85" y="111"/>
                    <a:pt x="85" y="111"/>
                  </a:cubicBezTo>
                  <a:cubicBezTo>
                    <a:pt x="85" y="111"/>
                    <a:pt x="85" y="111"/>
                    <a:pt x="85" y="111"/>
                  </a:cubicBezTo>
                  <a:cubicBezTo>
                    <a:pt x="86" y="110"/>
                    <a:pt x="86" y="110"/>
                    <a:pt x="86" y="110"/>
                  </a:cubicBezTo>
                  <a:cubicBezTo>
                    <a:pt x="88" y="110"/>
                    <a:pt x="88" y="110"/>
                    <a:pt x="88" y="110"/>
                  </a:cubicBezTo>
                  <a:cubicBezTo>
                    <a:pt x="90" y="108"/>
                    <a:pt x="90" y="108"/>
                    <a:pt x="90" y="108"/>
                  </a:cubicBezTo>
                  <a:cubicBezTo>
                    <a:pt x="91" y="108"/>
                    <a:pt x="91" y="108"/>
                    <a:pt x="91" y="108"/>
                  </a:cubicBezTo>
                  <a:cubicBezTo>
                    <a:pt x="93" y="107"/>
                    <a:pt x="93" y="107"/>
                    <a:pt x="93" y="107"/>
                  </a:cubicBezTo>
                  <a:cubicBezTo>
                    <a:pt x="94" y="107"/>
                    <a:pt x="94" y="107"/>
                    <a:pt x="94" y="107"/>
                  </a:cubicBezTo>
                  <a:cubicBezTo>
                    <a:pt x="95" y="107"/>
                    <a:pt x="95" y="107"/>
                    <a:pt x="95" y="107"/>
                  </a:cubicBezTo>
                  <a:cubicBezTo>
                    <a:pt x="96" y="107"/>
                    <a:pt x="96" y="107"/>
                    <a:pt x="96" y="107"/>
                  </a:cubicBezTo>
                  <a:cubicBezTo>
                    <a:pt x="95" y="108"/>
                    <a:pt x="95" y="108"/>
                    <a:pt x="95" y="108"/>
                  </a:cubicBezTo>
                  <a:cubicBezTo>
                    <a:pt x="94" y="108"/>
                    <a:pt x="94" y="108"/>
                    <a:pt x="94" y="108"/>
                  </a:cubicBezTo>
                  <a:cubicBezTo>
                    <a:pt x="94" y="109"/>
                    <a:pt x="94" y="109"/>
                    <a:pt x="94" y="109"/>
                  </a:cubicBezTo>
                  <a:cubicBezTo>
                    <a:pt x="95" y="109"/>
                    <a:pt x="95" y="109"/>
                    <a:pt x="95" y="109"/>
                  </a:cubicBezTo>
                  <a:cubicBezTo>
                    <a:pt x="96" y="108"/>
                    <a:pt x="96" y="108"/>
                    <a:pt x="96" y="108"/>
                  </a:cubicBezTo>
                  <a:cubicBezTo>
                    <a:pt x="98" y="107"/>
                    <a:pt x="98" y="107"/>
                    <a:pt x="98" y="107"/>
                  </a:cubicBezTo>
                  <a:cubicBezTo>
                    <a:pt x="99" y="107"/>
                    <a:pt x="99" y="107"/>
                    <a:pt x="99" y="107"/>
                  </a:cubicBezTo>
                  <a:cubicBezTo>
                    <a:pt x="98" y="107"/>
                    <a:pt x="98" y="107"/>
                    <a:pt x="98" y="107"/>
                  </a:cubicBezTo>
                  <a:cubicBezTo>
                    <a:pt x="99" y="106"/>
                    <a:pt x="99" y="106"/>
                    <a:pt x="99" y="106"/>
                  </a:cubicBezTo>
                  <a:cubicBezTo>
                    <a:pt x="100" y="106"/>
                    <a:pt x="100" y="106"/>
                    <a:pt x="100" y="106"/>
                  </a:cubicBezTo>
                  <a:cubicBezTo>
                    <a:pt x="100" y="106"/>
                    <a:pt x="100" y="106"/>
                    <a:pt x="100" y="106"/>
                  </a:cubicBezTo>
                  <a:cubicBezTo>
                    <a:pt x="100" y="105"/>
                    <a:pt x="100" y="105"/>
                    <a:pt x="100" y="105"/>
                  </a:cubicBezTo>
                  <a:cubicBezTo>
                    <a:pt x="101" y="106"/>
                    <a:pt x="101" y="106"/>
                    <a:pt x="101" y="106"/>
                  </a:cubicBezTo>
                  <a:cubicBezTo>
                    <a:pt x="102" y="106"/>
                    <a:pt x="102" y="106"/>
                    <a:pt x="102" y="106"/>
                  </a:cubicBezTo>
                  <a:cubicBezTo>
                    <a:pt x="102" y="105"/>
                    <a:pt x="102" y="105"/>
                    <a:pt x="102" y="105"/>
                  </a:cubicBezTo>
                  <a:cubicBezTo>
                    <a:pt x="101" y="104"/>
                    <a:pt x="101" y="104"/>
                    <a:pt x="101" y="104"/>
                  </a:cubicBezTo>
                  <a:cubicBezTo>
                    <a:pt x="102" y="103"/>
                    <a:pt x="102" y="103"/>
                    <a:pt x="102" y="103"/>
                  </a:cubicBezTo>
                  <a:cubicBezTo>
                    <a:pt x="101" y="103"/>
                    <a:pt x="101" y="103"/>
                    <a:pt x="101" y="103"/>
                  </a:cubicBezTo>
                  <a:cubicBezTo>
                    <a:pt x="102" y="102"/>
                    <a:pt x="102" y="102"/>
                    <a:pt x="102" y="102"/>
                  </a:cubicBezTo>
                  <a:cubicBezTo>
                    <a:pt x="103" y="101"/>
                    <a:pt x="103" y="101"/>
                    <a:pt x="103" y="101"/>
                  </a:cubicBezTo>
                  <a:cubicBezTo>
                    <a:pt x="103" y="102"/>
                    <a:pt x="103" y="102"/>
                    <a:pt x="103" y="102"/>
                  </a:cubicBezTo>
                  <a:cubicBezTo>
                    <a:pt x="104" y="105"/>
                    <a:pt x="104" y="105"/>
                    <a:pt x="104" y="105"/>
                  </a:cubicBezTo>
                  <a:cubicBezTo>
                    <a:pt x="103" y="106"/>
                    <a:pt x="103" y="106"/>
                    <a:pt x="103" y="106"/>
                  </a:cubicBezTo>
                  <a:cubicBezTo>
                    <a:pt x="103" y="109"/>
                    <a:pt x="103" y="109"/>
                    <a:pt x="103" y="109"/>
                  </a:cubicBezTo>
                  <a:cubicBezTo>
                    <a:pt x="102" y="110"/>
                    <a:pt x="102" y="110"/>
                    <a:pt x="102" y="110"/>
                  </a:cubicBezTo>
                  <a:cubicBezTo>
                    <a:pt x="102" y="114"/>
                    <a:pt x="102" y="114"/>
                    <a:pt x="102" y="114"/>
                  </a:cubicBezTo>
                  <a:cubicBezTo>
                    <a:pt x="103" y="115"/>
                    <a:pt x="103" y="115"/>
                    <a:pt x="103" y="115"/>
                  </a:cubicBezTo>
                  <a:cubicBezTo>
                    <a:pt x="104" y="115"/>
                    <a:pt x="104" y="115"/>
                    <a:pt x="104" y="115"/>
                  </a:cubicBezTo>
                  <a:cubicBezTo>
                    <a:pt x="104" y="116"/>
                    <a:pt x="104" y="116"/>
                    <a:pt x="104" y="116"/>
                  </a:cubicBezTo>
                  <a:cubicBezTo>
                    <a:pt x="106" y="116"/>
                    <a:pt x="106" y="116"/>
                    <a:pt x="106" y="116"/>
                  </a:cubicBezTo>
                  <a:cubicBezTo>
                    <a:pt x="105" y="115"/>
                    <a:pt x="105" y="115"/>
                    <a:pt x="105" y="115"/>
                  </a:cubicBezTo>
                  <a:cubicBezTo>
                    <a:pt x="104" y="115"/>
                    <a:pt x="104" y="115"/>
                    <a:pt x="104" y="115"/>
                  </a:cubicBezTo>
                  <a:cubicBezTo>
                    <a:pt x="104" y="114"/>
                    <a:pt x="104" y="114"/>
                    <a:pt x="104" y="114"/>
                  </a:cubicBezTo>
                  <a:cubicBezTo>
                    <a:pt x="105" y="114"/>
                    <a:pt x="105" y="114"/>
                    <a:pt x="105" y="114"/>
                  </a:cubicBezTo>
                  <a:cubicBezTo>
                    <a:pt x="106" y="114"/>
                    <a:pt x="106" y="114"/>
                    <a:pt x="106" y="114"/>
                  </a:cubicBezTo>
                  <a:cubicBezTo>
                    <a:pt x="106" y="113"/>
                    <a:pt x="106" y="113"/>
                    <a:pt x="106" y="113"/>
                  </a:cubicBezTo>
                  <a:cubicBezTo>
                    <a:pt x="106" y="113"/>
                    <a:pt x="106" y="113"/>
                    <a:pt x="106" y="113"/>
                  </a:cubicBezTo>
                  <a:cubicBezTo>
                    <a:pt x="107" y="113"/>
                    <a:pt x="107" y="113"/>
                    <a:pt x="107" y="113"/>
                  </a:cubicBezTo>
                  <a:cubicBezTo>
                    <a:pt x="108" y="113"/>
                    <a:pt x="108" y="113"/>
                    <a:pt x="108" y="113"/>
                  </a:cubicBezTo>
                  <a:cubicBezTo>
                    <a:pt x="108" y="113"/>
                    <a:pt x="108" y="113"/>
                    <a:pt x="108" y="113"/>
                  </a:cubicBezTo>
                  <a:cubicBezTo>
                    <a:pt x="108" y="113"/>
                    <a:pt x="108" y="113"/>
                    <a:pt x="108" y="113"/>
                  </a:cubicBezTo>
                  <a:cubicBezTo>
                    <a:pt x="108" y="111"/>
                    <a:pt x="108" y="111"/>
                    <a:pt x="108" y="111"/>
                  </a:cubicBezTo>
                  <a:cubicBezTo>
                    <a:pt x="108" y="111"/>
                    <a:pt x="108" y="111"/>
                    <a:pt x="108" y="111"/>
                  </a:cubicBezTo>
                  <a:cubicBezTo>
                    <a:pt x="110" y="110"/>
                    <a:pt x="110" y="110"/>
                    <a:pt x="110" y="110"/>
                  </a:cubicBezTo>
                  <a:cubicBezTo>
                    <a:pt x="110" y="110"/>
                    <a:pt x="110" y="110"/>
                    <a:pt x="110" y="110"/>
                  </a:cubicBezTo>
                  <a:cubicBezTo>
                    <a:pt x="111" y="110"/>
                    <a:pt x="111" y="110"/>
                    <a:pt x="111" y="110"/>
                  </a:cubicBezTo>
                  <a:cubicBezTo>
                    <a:pt x="111" y="110"/>
                    <a:pt x="111" y="110"/>
                    <a:pt x="111" y="110"/>
                  </a:cubicBezTo>
                  <a:cubicBezTo>
                    <a:pt x="111" y="111"/>
                    <a:pt x="111" y="111"/>
                    <a:pt x="111" y="111"/>
                  </a:cubicBezTo>
                  <a:cubicBezTo>
                    <a:pt x="110" y="112"/>
                    <a:pt x="110" y="112"/>
                    <a:pt x="110" y="112"/>
                  </a:cubicBezTo>
                  <a:cubicBezTo>
                    <a:pt x="111" y="112"/>
                    <a:pt x="111" y="112"/>
                    <a:pt x="111" y="112"/>
                  </a:cubicBezTo>
                  <a:cubicBezTo>
                    <a:pt x="110" y="113"/>
                    <a:pt x="110" y="113"/>
                    <a:pt x="110" y="113"/>
                  </a:cubicBezTo>
                  <a:cubicBezTo>
                    <a:pt x="110" y="113"/>
                    <a:pt x="110" y="113"/>
                    <a:pt x="110" y="113"/>
                  </a:cubicBezTo>
                  <a:cubicBezTo>
                    <a:pt x="110" y="114"/>
                    <a:pt x="110" y="114"/>
                    <a:pt x="110" y="114"/>
                  </a:cubicBezTo>
                  <a:cubicBezTo>
                    <a:pt x="111" y="113"/>
                    <a:pt x="111" y="113"/>
                    <a:pt x="111" y="113"/>
                  </a:cubicBezTo>
                  <a:cubicBezTo>
                    <a:pt x="111" y="114"/>
                    <a:pt x="111" y="114"/>
                    <a:pt x="111" y="114"/>
                  </a:cubicBezTo>
                  <a:cubicBezTo>
                    <a:pt x="111" y="114"/>
                    <a:pt x="111" y="114"/>
                    <a:pt x="111" y="114"/>
                  </a:cubicBezTo>
                  <a:cubicBezTo>
                    <a:pt x="110" y="114"/>
                    <a:pt x="110" y="114"/>
                    <a:pt x="110" y="114"/>
                  </a:cubicBezTo>
                  <a:cubicBezTo>
                    <a:pt x="109" y="115"/>
                    <a:pt x="109" y="115"/>
                    <a:pt x="109" y="115"/>
                  </a:cubicBezTo>
                  <a:cubicBezTo>
                    <a:pt x="109" y="115"/>
                    <a:pt x="109" y="115"/>
                    <a:pt x="109" y="115"/>
                  </a:cubicBezTo>
                  <a:cubicBezTo>
                    <a:pt x="108" y="116"/>
                    <a:pt x="108" y="116"/>
                    <a:pt x="108" y="116"/>
                  </a:cubicBezTo>
                  <a:cubicBezTo>
                    <a:pt x="108" y="116"/>
                    <a:pt x="108" y="116"/>
                    <a:pt x="108" y="116"/>
                  </a:cubicBezTo>
                  <a:cubicBezTo>
                    <a:pt x="108" y="117"/>
                    <a:pt x="108" y="117"/>
                    <a:pt x="108" y="117"/>
                  </a:cubicBezTo>
                  <a:cubicBezTo>
                    <a:pt x="109" y="117"/>
                    <a:pt x="109" y="117"/>
                    <a:pt x="109" y="117"/>
                  </a:cubicBezTo>
                  <a:cubicBezTo>
                    <a:pt x="110" y="117"/>
                    <a:pt x="110" y="117"/>
                    <a:pt x="110" y="117"/>
                  </a:cubicBezTo>
                  <a:cubicBezTo>
                    <a:pt x="111" y="117"/>
                    <a:pt x="111" y="117"/>
                    <a:pt x="111" y="117"/>
                  </a:cubicBezTo>
                  <a:cubicBezTo>
                    <a:pt x="112" y="117"/>
                    <a:pt x="112" y="117"/>
                    <a:pt x="112" y="117"/>
                  </a:cubicBezTo>
                  <a:cubicBezTo>
                    <a:pt x="113" y="117"/>
                    <a:pt x="113" y="117"/>
                    <a:pt x="113" y="117"/>
                  </a:cubicBezTo>
                  <a:cubicBezTo>
                    <a:pt x="114" y="115"/>
                    <a:pt x="114" y="115"/>
                    <a:pt x="114" y="115"/>
                  </a:cubicBezTo>
                  <a:cubicBezTo>
                    <a:pt x="115" y="114"/>
                    <a:pt x="115" y="114"/>
                    <a:pt x="115" y="114"/>
                  </a:cubicBezTo>
                  <a:cubicBezTo>
                    <a:pt x="116" y="114"/>
                    <a:pt x="116" y="114"/>
                    <a:pt x="116" y="114"/>
                  </a:cubicBezTo>
                  <a:cubicBezTo>
                    <a:pt x="116" y="114"/>
                    <a:pt x="116" y="114"/>
                    <a:pt x="116" y="114"/>
                  </a:cubicBezTo>
                  <a:cubicBezTo>
                    <a:pt x="117" y="114"/>
                    <a:pt x="117" y="114"/>
                    <a:pt x="117" y="114"/>
                  </a:cubicBezTo>
                  <a:cubicBezTo>
                    <a:pt x="118" y="115"/>
                    <a:pt x="118" y="115"/>
                    <a:pt x="118" y="115"/>
                  </a:cubicBezTo>
                  <a:cubicBezTo>
                    <a:pt x="118" y="115"/>
                    <a:pt x="118" y="115"/>
                    <a:pt x="118" y="115"/>
                  </a:cubicBezTo>
                  <a:cubicBezTo>
                    <a:pt x="120" y="116"/>
                    <a:pt x="120" y="116"/>
                    <a:pt x="120" y="116"/>
                  </a:cubicBezTo>
                  <a:cubicBezTo>
                    <a:pt x="120" y="116"/>
                    <a:pt x="120" y="116"/>
                    <a:pt x="120" y="116"/>
                  </a:cubicBezTo>
                  <a:cubicBezTo>
                    <a:pt x="120" y="117"/>
                    <a:pt x="120" y="117"/>
                    <a:pt x="120" y="117"/>
                  </a:cubicBezTo>
                  <a:cubicBezTo>
                    <a:pt x="121" y="118"/>
                    <a:pt x="121" y="118"/>
                    <a:pt x="121" y="118"/>
                  </a:cubicBezTo>
                  <a:cubicBezTo>
                    <a:pt x="121" y="119"/>
                    <a:pt x="121" y="119"/>
                    <a:pt x="121" y="119"/>
                  </a:cubicBezTo>
                  <a:cubicBezTo>
                    <a:pt x="122" y="121"/>
                    <a:pt x="122" y="121"/>
                    <a:pt x="122" y="121"/>
                  </a:cubicBezTo>
                  <a:cubicBezTo>
                    <a:pt x="126" y="123"/>
                    <a:pt x="126" y="123"/>
                    <a:pt x="126" y="123"/>
                  </a:cubicBezTo>
                  <a:cubicBezTo>
                    <a:pt x="126" y="124"/>
                    <a:pt x="126" y="124"/>
                    <a:pt x="126" y="124"/>
                  </a:cubicBezTo>
                  <a:cubicBezTo>
                    <a:pt x="127" y="124"/>
                    <a:pt x="127" y="124"/>
                    <a:pt x="127" y="124"/>
                  </a:cubicBezTo>
                  <a:cubicBezTo>
                    <a:pt x="128" y="125"/>
                    <a:pt x="128" y="125"/>
                    <a:pt x="128" y="125"/>
                  </a:cubicBezTo>
                  <a:cubicBezTo>
                    <a:pt x="129" y="125"/>
                    <a:pt x="129" y="125"/>
                    <a:pt x="129" y="125"/>
                  </a:cubicBezTo>
                  <a:cubicBezTo>
                    <a:pt x="130" y="126"/>
                    <a:pt x="130" y="126"/>
                    <a:pt x="130" y="126"/>
                  </a:cubicBezTo>
                  <a:cubicBezTo>
                    <a:pt x="130" y="127"/>
                    <a:pt x="130" y="127"/>
                    <a:pt x="130" y="127"/>
                  </a:cubicBezTo>
                  <a:cubicBezTo>
                    <a:pt x="131" y="127"/>
                    <a:pt x="131" y="127"/>
                    <a:pt x="131" y="127"/>
                  </a:cubicBezTo>
                  <a:cubicBezTo>
                    <a:pt x="131" y="127"/>
                    <a:pt x="131" y="127"/>
                    <a:pt x="131" y="127"/>
                  </a:cubicBezTo>
                  <a:cubicBezTo>
                    <a:pt x="131" y="127"/>
                    <a:pt x="131" y="127"/>
                    <a:pt x="131" y="127"/>
                  </a:cubicBezTo>
                  <a:cubicBezTo>
                    <a:pt x="133" y="128"/>
                    <a:pt x="133" y="128"/>
                    <a:pt x="133" y="128"/>
                  </a:cubicBezTo>
                  <a:cubicBezTo>
                    <a:pt x="133" y="128"/>
                    <a:pt x="133" y="128"/>
                    <a:pt x="133" y="128"/>
                  </a:cubicBezTo>
                  <a:cubicBezTo>
                    <a:pt x="133" y="129"/>
                    <a:pt x="133" y="129"/>
                    <a:pt x="133" y="129"/>
                  </a:cubicBezTo>
                  <a:cubicBezTo>
                    <a:pt x="134" y="129"/>
                    <a:pt x="134" y="129"/>
                    <a:pt x="134" y="129"/>
                  </a:cubicBezTo>
                  <a:cubicBezTo>
                    <a:pt x="134" y="129"/>
                    <a:pt x="134" y="129"/>
                    <a:pt x="134" y="129"/>
                  </a:cubicBezTo>
                  <a:cubicBezTo>
                    <a:pt x="134" y="128"/>
                    <a:pt x="134" y="128"/>
                    <a:pt x="134" y="128"/>
                  </a:cubicBezTo>
                  <a:cubicBezTo>
                    <a:pt x="134" y="128"/>
                    <a:pt x="134" y="128"/>
                    <a:pt x="134" y="128"/>
                  </a:cubicBezTo>
                  <a:cubicBezTo>
                    <a:pt x="133" y="127"/>
                    <a:pt x="133" y="127"/>
                    <a:pt x="133" y="127"/>
                  </a:cubicBezTo>
                  <a:cubicBezTo>
                    <a:pt x="133" y="127"/>
                    <a:pt x="133" y="127"/>
                    <a:pt x="133" y="127"/>
                  </a:cubicBezTo>
                  <a:cubicBezTo>
                    <a:pt x="135" y="127"/>
                    <a:pt x="135" y="127"/>
                    <a:pt x="135" y="127"/>
                  </a:cubicBezTo>
                  <a:cubicBezTo>
                    <a:pt x="135" y="128"/>
                    <a:pt x="135" y="128"/>
                    <a:pt x="135" y="128"/>
                  </a:cubicBezTo>
                  <a:cubicBezTo>
                    <a:pt x="135" y="128"/>
                    <a:pt x="135" y="128"/>
                    <a:pt x="135" y="128"/>
                  </a:cubicBezTo>
                  <a:cubicBezTo>
                    <a:pt x="136" y="127"/>
                    <a:pt x="136" y="127"/>
                    <a:pt x="136" y="127"/>
                  </a:cubicBezTo>
                  <a:cubicBezTo>
                    <a:pt x="136" y="127"/>
                    <a:pt x="136" y="127"/>
                    <a:pt x="136" y="127"/>
                  </a:cubicBezTo>
                  <a:cubicBezTo>
                    <a:pt x="137" y="128"/>
                    <a:pt x="137" y="128"/>
                    <a:pt x="137" y="128"/>
                  </a:cubicBezTo>
                  <a:cubicBezTo>
                    <a:pt x="137" y="129"/>
                    <a:pt x="137" y="129"/>
                    <a:pt x="137" y="129"/>
                  </a:cubicBezTo>
                  <a:cubicBezTo>
                    <a:pt x="138" y="129"/>
                    <a:pt x="138" y="129"/>
                    <a:pt x="138" y="129"/>
                  </a:cubicBezTo>
                  <a:cubicBezTo>
                    <a:pt x="138" y="130"/>
                    <a:pt x="138" y="130"/>
                    <a:pt x="138" y="130"/>
                  </a:cubicBezTo>
                  <a:cubicBezTo>
                    <a:pt x="139" y="131"/>
                    <a:pt x="139" y="131"/>
                    <a:pt x="139" y="131"/>
                  </a:cubicBezTo>
                  <a:cubicBezTo>
                    <a:pt x="139" y="132"/>
                    <a:pt x="139" y="132"/>
                    <a:pt x="139" y="132"/>
                  </a:cubicBezTo>
                  <a:cubicBezTo>
                    <a:pt x="139" y="133"/>
                    <a:pt x="139" y="133"/>
                    <a:pt x="139" y="133"/>
                  </a:cubicBezTo>
                  <a:cubicBezTo>
                    <a:pt x="139" y="133"/>
                    <a:pt x="139" y="133"/>
                    <a:pt x="139" y="133"/>
                  </a:cubicBezTo>
                  <a:cubicBezTo>
                    <a:pt x="139" y="134"/>
                    <a:pt x="139" y="134"/>
                    <a:pt x="139" y="134"/>
                  </a:cubicBezTo>
                  <a:cubicBezTo>
                    <a:pt x="138" y="135"/>
                    <a:pt x="138" y="135"/>
                    <a:pt x="138" y="135"/>
                  </a:cubicBezTo>
                  <a:cubicBezTo>
                    <a:pt x="136" y="134"/>
                    <a:pt x="136" y="134"/>
                    <a:pt x="136" y="134"/>
                  </a:cubicBezTo>
                  <a:cubicBezTo>
                    <a:pt x="135" y="134"/>
                    <a:pt x="135" y="134"/>
                    <a:pt x="135" y="134"/>
                  </a:cubicBezTo>
                  <a:cubicBezTo>
                    <a:pt x="135" y="135"/>
                    <a:pt x="135" y="135"/>
                    <a:pt x="135" y="135"/>
                  </a:cubicBezTo>
                  <a:cubicBezTo>
                    <a:pt x="135" y="135"/>
                    <a:pt x="135" y="135"/>
                    <a:pt x="135" y="135"/>
                  </a:cubicBezTo>
                  <a:cubicBezTo>
                    <a:pt x="134" y="135"/>
                    <a:pt x="134" y="135"/>
                    <a:pt x="134" y="135"/>
                  </a:cubicBezTo>
                  <a:cubicBezTo>
                    <a:pt x="133" y="135"/>
                    <a:pt x="133" y="135"/>
                    <a:pt x="133" y="135"/>
                  </a:cubicBezTo>
                  <a:cubicBezTo>
                    <a:pt x="133" y="135"/>
                    <a:pt x="133" y="135"/>
                    <a:pt x="133" y="135"/>
                  </a:cubicBezTo>
                  <a:cubicBezTo>
                    <a:pt x="132" y="136"/>
                    <a:pt x="132" y="136"/>
                    <a:pt x="132" y="136"/>
                  </a:cubicBezTo>
                  <a:cubicBezTo>
                    <a:pt x="132" y="136"/>
                    <a:pt x="132" y="136"/>
                    <a:pt x="132" y="136"/>
                  </a:cubicBezTo>
                  <a:cubicBezTo>
                    <a:pt x="131" y="136"/>
                    <a:pt x="131" y="136"/>
                    <a:pt x="131" y="136"/>
                  </a:cubicBezTo>
                  <a:cubicBezTo>
                    <a:pt x="130" y="137"/>
                    <a:pt x="130" y="137"/>
                    <a:pt x="130" y="137"/>
                  </a:cubicBezTo>
                  <a:cubicBezTo>
                    <a:pt x="131" y="137"/>
                    <a:pt x="131" y="137"/>
                    <a:pt x="131" y="137"/>
                  </a:cubicBezTo>
                  <a:cubicBezTo>
                    <a:pt x="132" y="137"/>
                    <a:pt x="132" y="137"/>
                    <a:pt x="132" y="137"/>
                  </a:cubicBezTo>
                  <a:cubicBezTo>
                    <a:pt x="132" y="138"/>
                    <a:pt x="132" y="138"/>
                    <a:pt x="132" y="138"/>
                  </a:cubicBezTo>
                  <a:cubicBezTo>
                    <a:pt x="133" y="139"/>
                    <a:pt x="133" y="139"/>
                    <a:pt x="133" y="139"/>
                  </a:cubicBezTo>
                  <a:cubicBezTo>
                    <a:pt x="133" y="138"/>
                    <a:pt x="133" y="138"/>
                    <a:pt x="133" y="138"/>
                  </a:cubicBezTo>
                  <a:cubicBezTo>
                    <a:pt x="134" y="139"/>
                    <a:pt x="134" y="139"/>
                    <a:pt x="134" y="139"/>
                  </a:cubicBezTo>
                  <a:cubicBezTo>
                    <a:pt x="134" y="140"/>
                    <a:pt x="134" y="140"/>
                    <a:pt x="134" y="140"/>
                  </a:cubicBezTo>
                  <a:cubicBezTo>
                    <a:pt x="135" y="140"/>
                    <a:pt x="135" y="140"/>
                    <a:pt x="135" y="140"/>
                  </a:cubicBezTo>
                  <a:cubicBezTo>
                    <a:pt x="137" y="141"/>
                    <a:pt x="137" y="141"/>
                    <a:pt x="137" y="141"/>
                  </a:cubicBezTo>
                  <a:cubicBezTo>
                    <a:pt x="138" y="141"/>
                    <a:pt x="138" y="141"/>
                    <a:pt x="138" y="141"/>
                  </a:cubicBezTo>
                  <a:cubicBezTo>
                    <a:pt x="140" y="142"/>
                    <a:pt x="140" y="142"/>
                    <a:pt x="140" y="142"/>
                  </a:cubicBezTo>
                  <a:cubicBezTo>
                    <a:pt x="141" y="142"/>
                    <a:pt x="141" y="142"/>
                    <a:pt x="141" y="142"/>
                  </a:cubicBezTo>
                  <a:cubicBezTo>
                    <a:pt x="141" y="141"/>
                    <a:pt x="141" y="141"/>
                    <a:pt x="141" y="141"/>
                  </a:cubicBezTo>
                  <a:cubicBezTo>
                    <a:pt x="142" y="141"/>
                    <a:pt x="142" y="141"/>
                    <a:pt x="142" y="141"/>
                  </a:cubicBezTo>
                  <a:cubicBezTo>
                    <a:pt x="143" y="141"/>
                    <a:pt x="143" y="141"/>
                    <a:pt x="143" y="141"/>
                  </a:cubicBezTo>
                  <a:cubicBezTo>
                    <a:pt x="142" y="142"/>
                    <a:pt x="142" y="142"/>
                    <a:pt x="142" y="142"/>
                  </a:cubicBezTo>
                  <a:cubicBezTo>
                    <a:pt x="144" y="141"/>
                    <a:pt x="144" y="141"/>
                    <a:pt x="144" y="141"/>
                  </a:cubicBezTo>
                  <a:cubicBezTo>
                    <a:pt x="144" y="142"/>
                    <a:pt x="144" y="142"/>
                    <a:pt x="144" y="142"/>
                  </a:cubicBezTo>
                  <a:cubicBezTo>
                    <a:pt x="145" y="142"/>
                    <a:pt x="145" y="142"/>
                    <a:pt x="145" y="142"/>
                  </a:cubicBezTo>
                  <a:cubicBezTo>
                    <a:pt x="145" y="141"/>
                    <a:pt x="145" y="141"/>
                    <a:pt x="145" y="141"/>
                  </a:cubicBezTo>
                  <a:cubicBezTo>
                    <a:pt x="146" y="141"/>
                    <a:pt x="146" y="141"/>
                    <a:pt x="146" y="141"/>
                  </a:cubicBezTo>
                  <a:cubicBezTo>
                    <a:pt x="146" y="141"/>
                    <a:pt x="146" y="141"/>
                    <a:pt x="146" y="141"/>
                  </a:cubicBezTo>
                  <a:cubicBezTo>
                    <a:pt x="146" y="142"/>
                    <a:pt x="146" y="142"/>
                    <a:pt x="146" y="142"/>
                  </a:cubicBezTo>
                  <a:cubicBezTo>
                    <a:pt x="148" y="141"/>
                    <a:pt x="148" y="141"/>
                    <a:pt x="148" y="141"/>
                  </a:cubicBezTo>
                  <a:cubicBezTo>
                    <a:pt x="150" y="140"/>
                    <a:pt x="150" y="140"/>
                    <a:pt x="150" y="140"/>
                  </a:cubicBezTo>
                  <a:cubicBezTo>
                    <a:pt x="151" y="140"/>
                    <a:pt x="151" y="140"/>
                    <a:pt x="151" y="140"/>
                  </a:cubicBezTo>
                  <a:cubicBezTo>
                    <a:pt x="151" y="141"/>
                    <a:pt x="151" y="141"/>
                    <a:pt x="151" y="141"/>
                  </a:cubicBezTo>
                  <a:cubicBezTo>
                    <a:pt x="151" y="141"/>
                    <a:pt x="151" y="141"/>
                    <a:pt x="151" y="141"/>
                  </a:cubicBezTo>
                  <a:cubicBezTo>
                    <a:pt x="151" y="141"/>
                    <a:pt x="151" y="141"/>
                    <a:pt x="151" y="141"/>
                  </a:cubicBezTo>
                  <a:cubicBezTo>
                    <a:pt x="151" y="141"/>
                    <a:pt x="151" y="141"/>
                    <a:pt x="151" y="141"/>
                  </a:cubicBezTo>
                  <a:cubicBezTo>
                    <a:pt x="151" y="142"/>
                    <a:pt x="151" y="142"/>
                    <a:pt x="151" y="142"/>
                  </a:cubicBezTo>
                  <a:cubicBezTo>
                    <a:pt x="151" y="143"/>
                    <a:pt x="151" y="143"/>
                    <a:pt x="151" y="143"/>
                  </a:cubicBezTo>
                  <a:cubicBezTo>
                    <a:pt x="151" y="143"/>
                    <a:pt x="151" y="143"/>
                    <a:pt x="151" y="143"/>
                  </a:cubicBezTo>
                  <a:cubicBezTo>
                    <a:pt x="151" y="143"/>
                    <a:pt x="151" y="143"/>
                    <a:pt x="151" y="143"/>
                  </a:cubicBezTo>
                  <a:cubicBezTo>
                    <a:pt x="152" y="143"/>
                    <a:pt x="152" y="143"/>
                    <a:pt x="152" y="143"/>
                  </a:cubicBezTo>
                  <a:cubicBezTo>
                    <a:pt x="152" y="143"/>
                    <a:pt x="152" y="143"/>
                    <a:pt x="152" y="143"/>
                  </a:cubicBezTo>
                  <a:cubicBezTo>
                    <a:pt x="152" y="144"/>
                    <a:pt x="152" y="144"/>
                    <a:pt x="152" y="144"/>
                  </a:cubicBezTo>
                  <a:cubicBezTo>
                    <a:pt x="152" y="145"/>
                    <a:pt x="152" y="145"/>
                    <a:pt x="152" y="145"/>
                  </a:cubicBezTo>
                  <a:cubicBezTo>
                    <a:pt x="152" y="146"/>
                    <a:pt x="152" y="146"/>
                    <a:pt x="152" y="146"/>
                  </a:cubicBezTo>
                  <a:cubicBezTo>
                    <a:pt x="152" y="146"/>
                    <a:pt x="152" y="146"/>
                    <a:pt x="152" y="146"/>
                  </a:cubicBezTo>
                  <a:cubicBezTo>
                    <a:pt x="153" y="146"/>
                    <a:pt x="153" y="146"/>
                    <a:pt x="153" y="146"/>
                  </a:cubicBezTo>
                  <a:cubicBezTo>
                    <a:pt x="153" y="145"/>
                    <a:pt x="153" y="145"/>
                    <a:pt x="153" y="145"/>
                  </a:cubicBezTo>
                  <a:cubicBezTo>
                    <a:pt x="153" y="144"/>
                    <a:pt x="153" y="144"/>
                    <a:pt x="153" y="144"/>
                  </a:cubicBezTo>
                  <a:cubicBezTo>
                    <a:pt x="154" y="144"/>
                    <a:pt x="154" y="144"/>
                    <a:pt x="154" y="144"/>
                  </a:cubicBezTo>
                  <a:cubicBezTo>
                    <a:pt x="153" y="145"/>
                    <a:pt x="153" y="145"/>
                    <a:pt x="153" y="145"/>
                  </a:cubicBezTo>
                  <a:cubicBezTo>
                    <a:pt x="153" y="147"/>
                    <a:pt x="153" y="147"/>
                    <a:pt x="153" y="147"/>
                  </a:cubicBezTo>
                  <a:cubicBezTo>
                    <a:pt x="152" y="148"/>
                    <a:pt x="152" y="148"/>
                    <a:pt x="152" y="148"/>
                  </a:cubicBezTo>
                  <a:cubicBezTo>
                    <a:pt x="152" y="149"/>
                    <a:pt x="152" y="149"/>
                    <a:pt x="152" y="149"/>
                  </a:cubicBezTo>
                  <a:cubicBezTo>
                    <a:pt x="153" y="150"/>
                    <a:pt x="153" y="150"/>
                    <a:pt x="153" y="150"/>
                  </a:cubicBezTo>
                  <a:cubicBezTo>
                    <a:pt x="153" y="151"/>
                    <a:pt x="153" y="151"/>
                    <a:pt x="153" y="151"/>
                  </a:cubicBezTo>
                  <a:cubicBezTo>
                    <a:pt x="152" y="152"/>
                    <a:pt x="152" y="152"/>
                    <a:pt x="152" y="152"/>
                  </a:cubicBezTo>
                  <a:cubicBezTo>
                    <a:pt x="153" y="153"/>
                    <a:pt x="153" y="153"/>
                    <a:pt x="153" y="153"/>
                  </a:cubicBezTo>
                  <a:cubicBezTo>
                    <a:pt x="153" y="153"/>
                    <a:pt x="153" y="153"/>
                    <a:pt x="153" y="153"/>
                  </a:cubicBezTo>
                  <a:cubicBezTo>
                    <a:pt x="153" y="154"/>
                    <a:pt x="153" y="154"/>
                    <a:pt x="153" y="154"/>
                  </a:cubicBezTo>
                  <a:cubicBezTo>
                    <a:pt x="153" y="154"/>
                    <a:pt x="153" y="154"/>
                    <a:pt x="153" y="154"/>
                  </a:cubicBezTo>
                  <a:cubicBezTo>
                    <a:pt x="154" y="156"/>
                    <a:pt x="154" y="156"/>
                    <a:pt x="154" y="156"/>
                  </a:cubicBezTo>
                  <a:cubicBezTo>
                    <a:pt x="154" y="158"/>
                    <a:pt x="154" y="158"/>
                    <a:pt x="154" y="158"/>
                  </a:cubicBezTo>
                  <a:cubicBezTo>
                    <a:pt x="154" y="156"/>
                    <a:pt x="154" y="156"/>
                    <a:pt x="154" y="156"/>
                  </a:cubicBezTo>
                  <a:cubicBezTo>
                    <a:pt x="154" y="154"/>
                    <a:pt x="154" y="154"/>
                    <a:pt x="154" y="154"/>
                  </a:cubicBezTo>
                  <a:cubicBezTo>
                    <a:pt x="154" y="152"/>
                    <a:pt x="154" y="152"/>
                    <a:pt x="154" y="152"/>
                  </a:cubicBezTo>
                  <a:cubicBezTo>
                    <a:pt x="155" y="150"/>
                    <a:pt x="155" y="150"/>
                    <a:pt x="155" y="150"/>
                  </a:cubicBezTo>
                  <a:cubicBezTo>
                    <a:pt x="155" y="150"/>
                    <a:pt x="155" y="150"/>
                    <a:pt x="155" y="150"/>
                  </a:cubicBezTo>
                  <a:cubicBezTo>
                    <a:pt x="155" y="151"/>
                    <a:pt x="155" y="151"/>
                    <a:pt x="155" y="151"/>
                  </a:cubicBezTo>
                  <a:cubicBezTo>
                    <a:pt x="155" y="151"/>
                    <a:pt x="155" y="151"/>
                    <a:pt x="155" y="151"/>
                  </a:cubicBezTo>
                  <a:cubicBezTo>
                    <a:pt x="155" y="152"/>
                    <a:pt x="155" y="152"/>
                    <a:pt x="155" y="152"/>
                  </a:cubicBezTo>
                  <a:cubicBezTo>
                    <a:pt x="155" y="152"/>
                    <a:pt x="155" y="152"/>
                    <a:pt x="155" y="152"/>
                  </a:cubicBezTo>
                  <a:cubicBezTo>
                    <a:pt x="156" y="152"/>
                    <a:pt x="156" y="152"/>
                    <a:pt x="156" y="152"/>
                  </a:cubicBezTo>
                  <a:cubicBezTo>
                    <a:pt x="156" y="152"/>
                    <a:pt x="156" y="152"/>
                    <a:pt x="156" y="152"/>
                  </a:cubicBezTo>
                  <a:cubicBezTo>
                    <a:pt x="157" y="151"/>
                    <a:pt x="157" y="151"/>
                    <a:pt x="157" y="151"/>
                  </a:cubicBezTo>
                  <a:cubicBezTo>
                    <a:pt x="157" y="151"/>
                    <a:pt x="157" y="151"/>
                    <a:pt x="157" y="151"/>
                  </a:cubicBezTo>
                  <a:cubicBezTo>
                    <a:pt x="156" y="150"/>
                    <a:pt x="156" y="150"/>
                    <a:pt x="156" y="150"/>
                  </a:cubicBezTo>
                  <a:cubicBezTo>
                    <a:pt x="156" y="149"/>
                    <a:pt x="156" y="149"/>
                    <a:pt x="156" y="149"/>
                  </a:cubicBezTo>
                  <a:cubicBezTo>
                    <a:pt x="157" y="149"/>
                    <a:pt x="157" y="149"/>
                    <a:pt x="157" y="149"/>
                  </a:cubicBezTo>
                  <a:cubicBezTo>
                    <a:pt x="157" y="149"/>
                    <a:pt x="157" y="149"/>
                    <a:pt x="157" y="149"/>
                  </a:cubicBezTo>
                  <a:cubicBezTo>
                    <a:pt x="156" y="148"/>
                    <a:pt x="156" y="148"/>
                    <a:pt x="156" y="148"/>
                  </a:cubicBezTo>
                  <a:cubicBezTo>
                    <a:pt x="156" y="148"/>
                    <a:pt x="156" y="148"/>
                    <a:pt x="156" y="148"/>
                  </a:cubicBezTo>
                  <a:cubicBezTo>
                    <a:pt x="157" y="146"/>
                    <a:pt x="157" y="146"/>
                    <a:pt x="157" y="146"/>
                  </a:cubicBezTo>
                  <a:cubicBezTo>
                    <a:pt x="157" y="144"/>
                    <a:pt x="157" y="144"/>
                    <a:pt x="157" y="144"/>
                  </a:cubicBezTo>
                  <a:cubicBezTo>
                    <a:pt x="157" y="144"/>
                    <a:pt x="157" y="144"/>
                    <a:pt x="157" y="144"/>
                  </a:cubicBezTo>
                  <a:cubicBezTo>
                    <a:pt x="157" y="143"/>
                    <a:pt x="157" y="143"/>
                    <a:pt x="157" y="143"/>
                  </a:cubicBezTo>
                  <a:cubicBezTo>
                    <a:pt x="158" y="143"/>
                    <a:pt x="158" y="143"/>
                    <a:pt x="158" y="143"/>
                  </a:cubicBezTo>
                  <a:cubicBezTo>
                    <a:pt x="159" y="142"/>
                    <a:pt x="159" y="142"/>
                    <a:pt x="159" y="142"/>
                  </a:cubicBezTo>
                  <a:cubicBezTo>
                    <a:pt x="159" y="142"/>
                    <a:pt x="159" y="142"/>
                    <a:pt x="159" y="142"/>
                  </a:cubicBezTo>
                  <a:cubicBezTo>
                    <a:pt x="160" y="142"/>
                    <a:pt x="160" y="142"/>
                    <a:pt x="160" y="142"/>
                  </a:cubicBezTo>
                  <a:cubicBezTo>
                    <a:pt x="160" y="142"/>
                    <a:pt x="160" y="142"/>
                    <a:pt x="160" y="142"/>
                  </a:cubicBezTo>
                  <a:cubicBezTo>
                    <a:pt x="161" y="142"/>
                    <a:pt x="161" y="142"/>
                    <a:pt x="161" y="142"/>
                  </a:cubicBezTo>
                  <a:cubicBezTo>
                    <a:pt x="161" y="142"/>
                    <a:pt x="161" y="142"/>
                    <a:pt x="161" y="142"/>
                  </a:cubicBezTo>
                  <a:cubicBezTo>
                    <a:pt x="162" y="141"/>
                    <a:pt x="162" y="141"/>
                    <a:pt x="162" y="141"/>
                  </a:cubicBezTo>
                  <a:cubicBezTo>
                    <a:pt x="162" y="141"/>
                    <a:pt x="162" y="141"/>
                    <a:pt x="162" y="141"/>
                  </a:cubicBezTo>
                  <a:cubicBezTo>
                    <a:pt x="162" y="142"/>
                    <a:pt x="162" y="142"/>
                    <a:pt x="162" y="142"/>
                  </a:cubicBezTo>
                  <a:cubicBezTo>
                    <a:pt x="163" y="141"/>
                    <a:pt x="163" y="141"/>
                    <a:pt x="163" y="141"/>
                  </a:cubicBezTo>
                  <a:cubicBezTo>
                    <a:pt x="164" y="141"/>
                    <a:pt x="164" y="141"/>
                    <a:pt x="164" y="141"/>
                  </a:cubicBezTo>
                  <a:cubicBezTo>
                    <a:pt x="164" y="140"/>
                    <a:pt x="164" y="140"/>
                    <a:pt x="164" y="140"/>
                  </a:cubicBezTo>
                  <a:cubicBezTo>
                    <a:pt x="164" y="140"/>
                    <a:pt x="164" y="140"/>
                    <a:pt x="164" y="140"/>
                  </a:cubicBezTo>
                  <a:cubicBezTo>
                    <a:pt x="165" y="141"/>
                    <a:pt x="165" y="141"/>
                    <a:pt x="165" y="141"/>
                  </a:cubicBezTo>
                  <a:cubicBezTo>
                    <a:pt x="165" y="141"/>
                    <a:pt x="165" y="141"/>
                    <a:pt x="165" y="141"/>
                  </a:cubicBezTo>
                  <a:cubicBezTo>
                    <a:pt x="165" y="142"/>
                    <a:pt x="165" y="142"/>
                    <a:pt x="165" y="142"/>
                  </a:cubicBezTo>
                  <a:cubicBezTo>
                    <a:pt x="165" y="141"/>
                    <a:pt x="165" y="141"/>
                    <a:pt x="165" y="141"/>
                  </a:cubicBezTo>
                  <a:cubicBezTo>
                    <a:pt x="165" y="140"/>
                    <a:pt x="165" y="140"/>
                    <a:pt x="165" y="140"/>
                  </a:cubicBezTo>
                  <a:cubicBezTo>
                    <a:pt x="166" y="139"/>
                    <a:pt x="166" y="139"/>
                    <a:pt x="166" y="139"/>
                  </a:cubicBezTo>
                  <a:cubicBezTo>
                    <a:pt x="166" y="139"/>
                    <a:pt x="166" y="139"/>
                    <a:pt x="166" y="139"/>
                  </a:cubicBezTo>
                  <a:cubicBezTo>
                    <a:pt x="167" y="139"/>
                    <a:pt x="167" y="139"/>
                    <a:pt x="167" y="139"/>
                  </a:cubicBezTo>
                  <a:cubicBezTo>
                    <a:pt x="168" y="139"/>
                    <a:pt x="168" y="139"/>
                    <a:pt x="168" y="139"/>
                  </a:cubicBezTo>
                  <a:cubicBezTo>
                    <a:pt x="168" y="139"/>
                    <a:pt x="168" y="139"/>
                    <a:pt x="168" y="139"/>
                  </a:cubicBezTo>
                  <a:cubicBezTo>
                    <a:pt x="169" y="139"/>
                    <a:pt x="169" y="139"/>
                    <a:pt x="169" y="139"/>
                  </a:cubicBezTo>
                  <a:cubicBezTo>
                    <a:pt x="170" y="138"/>
                    <a:pt x="170" y="138"/>
                    <a:pt x="170" y="138"/>
                  </a:cubicBezTo>
                  <a:cubicBezTo>
                    <a:pt x="169" y="138"/>
                    <a:pt x="169" y="138"/>
                    <a:pt x="169" y="138"/>
                  </a:cubicBezTo>
                  <a:cubicBezTo>
                    <a:pt x="170" y="137"/>
                    <a:pt x="170" y="137"/>
                    <a:pt x="170" y="137"/>
                  </a:cubicBezTo>
                  <a:cubicBezTo>
                    <a:pt x="169" y="137"/>
                    <a:pt x="169" y="137"/>
                    <a:pt x="169" y="137"/>
                  </a:cubicBezTo>
                  <a:cubicBezTo>
                    <a:pt x="169" y="137"/>
                    <a:pt x="169" y="137"/>
                    <a:pt x="169" y="137"/>
                  </a:cubicBezTo>
                  <a:cubicBezTo>
                    <a:pt x="168" y="137"/>
                    <a:pt x="168" y="137"/>
                    <a:pt x="168" y="137"/>
                  </a:cubicBezTo>
                  <a:cubicBezTo>
                    <a:pt x="166" y="138"/>
                    <a:pt x="166" y="138"/>
                    <a:pt x="166" y="138"/>
                  </a:cubicBezTo>
                  <a:cubicBezTo>
                    <a:pt x="166" y="138"/>
                    <a:pt x="166" y="138"/>
                    <a:pt x="166" y="138"/>
                  </a:cubicBezTo>
                  <a:cubicBezTo>
                    <a:pt x="166" y="138"/>
                    <a:pt x="166" y="138"/>
                    <a:pt x="166" y="138"/>
                  </a:cubicBezTo>
                  <a:cubicBezTo>
                    <a:pt x="165" y="138"/>
                    <a:pt x="165" y="138"/>
                    <a:pt x="165" y="138"/>
                  </a:cubicBezTo>
                  <a:cubicBezTo>
                    <a:pt x="165" y="139"/>
                    <a:pt x="165" y="139"/>
                    <a:pt x="165" y="139"/>
                  </a:cubicBezTo>
                  <a:cubicBezTo>
                    <a:pt x="165" y="139"/>
                    <a:pt x="165" y="139"/>
                    <a:pt x="165" y="139"/>
                  </a:cubicBezTo>
                  <a:cubicBezTo>
                    <a:pt x="164" y="138"/>
                    <a:pt x="164" y="138"/>
                    <a:pt x="164" y="138"/>
                  </a:cubicBezTo>
                  <a:cubicBezTo>
                    <a:pt x="164" y="138"/>
                    <a:pt x="164" y="138"/>
                    <a:pt x="164" y="138"/>
                  </a:cubicBezTo>
                  <a:cubicBezTo>
                    <a:pt x="164" y="138"/>
                    <a:pt x="164" y="138"/>
                    <a:pt x="164" y="138"/>
                  </a:cubicBezTo>
                  <a:cubicBezTo>
                    <a:pt x="163" y="139"/>
                    <a:pt x="163" y="139"/>
                    <a:pt x="163" y="139"/>
                  </a:cubicBezTo>
                  <a:cubicBezTo>
                    <a:pt x="163" y="139"/>
                    <a:pt x="163" y="139"/>
                    <a:pt x="163" y="139"/>
                  </a:cubicBezTo>
                  <a:cubicBezTo>
                    <a:pt x="162" y="138"/>
                    <a:pt x="162" y="138"/>
                    <a:pt x="162" y="138"/>
                  </a:cubicBezTo>
                  <a:cubicBezTo>
                    <a:pt x="161" y="138"/>
                    <a:pt x="161" y="138"/>
                    <a:pt x="161" y="138"/>
                  </a:cubicBezTo>
                  <a:cubicBezTo>
                    <a:pt x="161" y="138"/>
                    <a:pt x="161" y="138"/>
                    <a:pt x="161" y="138"/>
                  </a:cubicBezTo>
                  <a:cubicBezTo>
                    <a:pt x="161" y="138"/>
                    <a:pt x="161" y="138"/>
                    <a:pt x="161" y="138"/>
                  </a:cubicBezTo>
                  <a:cubicBezTo>
                    <a:pt x="161" y="139"/>
                    <a:pt x="161" y="139"/>
                    <a:pt x="161" y="139"/>
                  </a:cubicBezTo>
                  <a:cubicBezTo>
                    <a:pt x="161" y="139"/>
                    <a:pt x="161" y="139"/>
                    <a:pt x="161" y="139"/>
                  </a:cubicBezTo>
                  <a:cubicBezTo>
                    <a:pt x="161" y="140"/>
                    <a:pt x="161" y="140"/>
                    <a:pt x="161" y="140"/>
                  </a:cubicBezTo>
                  <a:cubicBezTo>
                    <a:pt x="160" y="140"/>
                    <a:pt x="160" y="140"/>
                    <a:pt x="160" y="140"/>
                  </a:cubicBezTo>
                  <a:cubicBezTo>
                    <a:pt x="160" y="140"/>
                    <a:pt x="160" y="140"/>
                    <a:pt x="160" y="140"/>
                  </a:cubicBezTo>
                  <a:cubicBezTo>
                    <a:pt x="159" y="139"/>
                    <a:pt x="159" y="139"/>
                    <a:pt x="159" y="139"/>
                  </a:cubicBezTo>
                  <a:cubicBezTo>
                    <a:pt x="159" y="139"/>
                    <a:pt x="159" y="139"/>
                    <a:pt x="159" y="139"/>
                  </a:cubicBezTo>
                  <a:cubicBezTo>
                    <a:pt x="159" y="139"/>
                    <a:pt x="159" y="139"/>
                    <a:pt x="159" y="139"/>
                  </a:cubicBezTo>
                  <a:cubicBezTo>
                    <a:pt x="159" y="138"/>
                    <a:pt x="159" y="138"/>
                    <a:pt x="159" y="138"/>
                  </a:cubicBezTo>
                  <a:cubicBezTo>
                    <a:pt x="159" y="138"/>
                    <a:pt x="159" y="138"/>
                    <a:pt x="159" y="138"/>
                  </a:cubicBezTo>
                  <a:cubicBezTo>
                    <a:pt x="159" y="138"/>
                    <a:pt x="159" y="138"/>
                    <a:pt x="159" y="138"/>
                  </a:cubicBezTo>
                  <a:cubicBezTo>
                    <a:pt x="158" y="138"/>
                    <a:pt x="158" y="138"/>
                    <a:pt x="158" y="138"/>
                  </a:cubicBezTo>
                  <a:cubicBezTo>
                    <a:pt x="158" y="137"/>
                    <a:pt x="158" y="137"/>
                    <a:pt x="158" y="137"/>
                  </a:cubicBezTo>
                  <a:cubicBezTo>
                    <a:pt x="159" y="137"/>
                    <a:pt x="159" y="137"/>
                    <a:pt x="159" y="137"/>
                  </a:cubicBezTo>
                  <a:cubicBezTo>
                    <a:pt x="160" y="135"/>
                    <a:pt x="160" y="135"/>
                    <a:pt x="160" y="135"/>
                  </a:cubicBezTo>
                  <a:cubicBezTo>
                    <a:pt x="161" y="135"/>
                    <a:pt x="161" y="135"/>
                    <a:pt x="161" y="135"/>
                  </a:cubicBezTo>
                  <a:cubicBezTo>
                    <a:pt x="162" y="136"/>
                    <a:pt x="162" y="136"/>
                    <a:pt x="162" y="136"/>
                  </a:cubicBezTo>
                  <a:cubicBezTo>
                    <a:pt x="165" y="135"/>
                    <a:pt x="165" y="135"/>
                    <a:pt x="165" y="135"/>
                  </a:cubicBezTo>
                  <a:cubicBezTo>
                    <a:pt x="167" y="135"/>
                    <a:pt x="167" y="135"/>
                    <a:pt x="167" y="135"/>
                  </a:cubicBezTo>
                  <a:cubicBezTo>
                    <a:pt x="168" y="135"/>
                    <a:pt x="168" y="135"/>
                    <a:pt x="168" y="135"/>
                  </a:cubicBezTo>
                  <a:cubicBezTo>
                    <a:pt x="169" y="135"/>
                    <a:pt x="169" y="135"/>
                    <a:pt x="169" y="135"/>
                  </a:cubicBezTo>
                  <a:cubicBezTo>
                    <a:pt x="170" y="135"/>
                    <a:pt x="170" y="135"/>
                    <a:pt x="170" y="135"/>
                  </a:cubicBezTo>
                  <a:cubicBezTo>
                    <a:pt x="170" y="136"/>
                    <a:pt x="170" y="136"/>
                    <a:pt x="170" y="136"/>
                  </a:cubicBezTo>
                  <a:cubicBezTo>
                    <a:pt x="170" y="136"/>
                    <a:pt x="170" y="136"/>
                    <a:pt x="170" y="136"/>
                  </a:cubicBezTo>
                  <a:cubicBezTo>
                    <a:pt x="171" y="136"/>
                    <a:pt x="171" y="136"/>
                    <a:pt x="171" y="136"/>
                  </a:cubicBezTo>
                  <a:cubicBezTo>
                    <a:pt x="171" y="138"/>
                    <a:pt x="171" y="138"/>
                    <a:pt x="171" y="138"/>
                  </a:cubicBezTo>
                  <a:cubicBezTo>
                    <a:pt x="170" y="138"/>
                    <a:pt x="170" y="138"/>
                    <a:pt x="170" y="138"/>
                  </a:cubicBezTo>
                  <a:cubicBezTo>
                    <a:pt x="171" y="139"/>
                    <a:pt x="171" y="139"/>
                    <a:pt x="171" y="139"/>
                  </a:cubicBezTo>
                  <a:cubicBezTo>
                    <a:pt x="171" y="139"/>
                    <a:pt x="171" y="139"/>
                    <a:pt x="171" y="139"/>
                  </a:cubicBezTo>
                  <a:cubicBezTo>
                    <a:pt x="170" y="139"/>
                    <a:pt x="170" y="139"/>
                    <a:pt x="170" y="139"/>
                  </a:cubicBezTo>
                  <a:cubicBezTo>
                    <a:pt x="170" y="140"/>
                    <a:pt x="170" y="140"/>
                    <a:pt x="170" y="140"/>
                  </a:cubicBezTo>
                  <a:cubicBezTo>
                    <a:pt x="170" y="140"/>
                    <a:pt x="170" y="140"/>
                    <a:pt x="170" y="140"/>
                  </a:cubicBezTo>
                  <a:cubicBezTo>
                    <a:pt x="171" y="141"/>
                    <a:pt x="171" y="141"/>
                    <a:pt x="171" y="141"/>
                  </a:cubicBezTo>
                  <a:cubicBezTo>
                    <a:pt x="171" y="141"/>
                    <a:pt x="171" y="141"/>
                    <a:pt x="171" y="141"/>
                  </a:cubicBezTo>
                  <a:cubicBezTo>
                    <a:pt x="172" y="142"/>
                    <a:pt x="172" y="142"/>
                    <a:pt x="172" y="142"/>
                  </a:cubicBezTo>
                  <a:cubicBezTo>
                    <a:pt x="172" y="142"/>
                    <a:pt x="172" y="142"/>
                    <a:pt x="172" y="142"/>
                  </a:cubicBezTo>
                  <a:cubicBezTo>
                    <a:pt x="171" y="143"/>
                    <a:pt x="171" y="143"/>
                    <a:pt x="171" y="143"/>
                  </a:cubicBezTo>
                  <a:cubicBezTo>
                    <a:pt x="171" y="143"/>
                    <a:pt x="171" y="143"/>
                    <a:pt x="171" y="143"/>
                  </a:cubicBezTo>
                  <a:cubicBezTo>
                    <a:pt x="171" y="144"/>
                    <a:pt x="171" y="144"/>
                    <a:pt x="171" y="144"/>
                  </a:cubicBezTo>
                  <a:cubicBezTo>
                    <a:pt x="172" y="144"/>
                    <a:pt x="172" y="144"/>
                    <a:pt x="172" y="144"/>
                  </a:cubicBezTo>
                  <a:cubicBezTo>
                    <a:pt x="172" y="144"/>
                    <a:pt x="172" y="144"/>
                    <a:pt x="172" y="144"/>
                  </a:cubicBezTo>
                  <a:cubicBezTo>
                    <a:pt x="172" y="144"/>
                    <a:pt x="172" y="144"/>
                    <a:pt x="172" y="144"/>
                  </a:cubicBezTo>
                  <a:cubicBezTo>
                    <a:pt x="173" y="144"/>
                    <a:pt x="173" y="144"/>
                    <a:pt x="173" y="144"/>
                  </a:cubicBezTo>
                  <a:cubicBezTo>
                    <a:pt x="173" y="145"/>
                    <a:pt x="173" y="145"/>
                    <a:pt x="173" y="145"/>
                  </a:cubicBezTo>
                  <a:cubicBezTo>
                    <a:pt x="174" y="145"/>
                    <a:pt x="174" y="145"/>
                    <a:pt x="174" y="145"/>
                  </a:cubicBezTo>
                  <a:cubicBezTo>
                    <a:pt x="175" y="144"/>
                    <a:pt x="175" y="144"/>
                    <a:pt x="175" y="144"/>
                  </a:cubicBezTo>
                  <a:cubicBezTo>
                    <a:pt x="175" y="145"/>
                    <a:pt x="175" y="145"/>
                    <a:pt x="175" y="145"/>
                  </a:cubicBezTo>
                  <a:cubicBezTo>
                    <a:pt x="175" y="145"/>
                    <a:pt x="175" y="145"/>
                    <a:pt x="175" y="145"/>
                  </a:cubicBezTo>
                  <a:cubicBezTo>
                    <a:pt x="176" y="145"/>
                    <a:pt x="176" y="145"/>
                    <a:pt x="176" y="145"/>
                  </a:cubicBezTo>
                  <a:cubicBezTo>
                    <a:pt x="176" y="145"/>
                    <a:pt x="176" y="145"/>
                    <a:pt x="176" y="145"/>
                  </a:cubicBezTo>
                  <a:cubicBezTo>
                    <a:pt x="176" y="146"/>
                    <a:pt x="176" y="146"/>
                    <a:pt x="176" y="146"/>
                  </a:cubicBezTo>
                  <a:cubicBezTo>
                    <a:pt x="176" y="146"/>
                    <a:pt x="176" y="146"/>
                    <a:pt x="176" y="146"/>
                  </a:cubicBezTo>
                  <a:cubicBezTo>
                    <a:pt x="176" y="147"/>
                    <a:pt x="176" y="147"/>
                    <a:pt x="176" y="147"/>
                  </a:cubicBezTo>
                  <a:cubicBezTo>
                    <a:pt x="177" y="147"/>
                    <a:pt x="177" y="147"/>
                    <a:pt x="177" y="147"/>
                  </a:cubicBezTo>
                  <a:cubicBezTo>
                    <a:pt x="177" y="147"/>
                    <a:pt x="177" y="147"/>
                    <a:pt x="177" y="147"/>
                  </a:cubicBezTo>
                  <a:cubicBezTo>
                    <a:pt x="178" y="148"/>
                    <a:pt x="178" y="148"/>
                    <a:pt x="178" y="148"/>
                  </a:cubicBezTo>
                  <a:cubicBezTo>
                    <a:pt x="178" y="149"/>
                    <a:pt x="178" y="149"/>
                    <a:pt x="178" y="149"/>
                  </a:cubicBezTo>
                  <a:cubicBezTo>
                    <a:pt x="179" y="148"/>
                    <a:pt x="179" y="148"/>
                    <a:pt x="179" y="148"/>
                  </a:cubicBezTo>
                  <a:cubicBezTo>
                    <a:pt x="179" y="148"/>
                    <a:pt x="179" y="148"/>
                    <a:pt x="179" y="148"/>
                  </a:cubicBezTo>
                  <a:cubicBezTo>
                    <a:pt x="179" y="149"/>
                    <a:pt x="179" y="149"/>
                    <a:pt x="179" y="149"/>
                  </a:cubicBezTo>
                  <a:cubicBezTo>
                    <a:pt x="180" y="149"/>
                    <a:pt x="180" y="149"/>
                    <a:pt x="180" y="149"/>
                  </a:cubicBezTo>
                  <a:cubicBezTo>
                    <a:pt x="181" y="150"/>
                    <a:pt x="181" y="150"/>
                    <a:pt x="181" y="150"/>
                  </a:cubicBezTo>
                  <a:cubicBezTo>
                    <a:pt x="182" y="149"/>
                    <a:pt x="182" y="149"/>
                    <a:pt x="182" y="149"/>
                  </a:cubicBezTo>
                  <a:cubicBezTo>
                    <a:pt x="183" y="150"/>
                    <a:pt x="183" y="150"/>
                    <a:pt x="183" y="150"/>
                  </a:cubicBezTo>
                  <a:cubicBezTo>
                    <a:pt x="183" y="149"/>
                    <a:pt x="183" y="149"/>
                    <a:pt x="183" y="149"/>
                  </a:cubicBezTo>
                  <a:cubicBezTo>
                    <a:pt x="185" y="148"/>
                    <a:pt x="185" y="148"/>
                    <a:pt x="185" y="148"/>
                  </a:cubicBezTo>
                  <a:cubicBezTo>
                    <a:pt x="185" y="148"/>
                    <a:pt x="185" y="148"/>
                    <a:pt x="185" y="148"/>
                  </a:cubicBezTo>
                  <a:cubicBezTo>
                    <a:pt x="185" y="149"/>
                    <a:pt x="185" y="149"/>
                    <a:pt x="185" y="149"/>
                  </a:cubicBezTo>
                  <a:cubicBezTo>
                    <a:pt x="187" y="149"/>
                    <a:pt x="187" y="149"/>
                    <a:pt x="187" y="149"/>
                  </a:cubicBezTo>
                  <a:cubicBezTo>
                    <a:pt x="188" y="150"/>
                    <a:pt x="188" y="150"/>
                    <a:pt x="188" y="150"/>
                  </a:cubicBezTo>
                  <a:cubicBezTo>
                    <a:pt x="189" y="150"/>
                    <a:pt x="189" y="150"/>
                    <a:pt x="189" y="150"/>
                  </a:cubicBezTo>
                  <a:cubicBezTo>
                    <a:pt x="190" y="150"/>
                    <a:pt x="190" y="150"/>
                    <a:pt x="190" y="150"/>
                  </a:cubicBezTo>
                  <a:cubicBezTo>
                    <a:pt x="190" y="150"/>
                    <a:pt x="190" y="150"/>
                    <a:pt x="190" y="150"/>
                  </a:cubicBezTo>
                  <a:cubicBezTo>
                    <a:pt x="192" y="150"/>
                    <a:pt x="192" y="150"/>
                    <a:pt x="192" y="150"/>
                  </a:cubicBezTo>
                  <a:cubicBezTo>
                    <a:pt x="192" y="151"/>
                    <a:pt x="192" y="151"/>
                    <a:pt x="192" y="151"/>
                  </a:cubicBezTo>
                  <a:cubicBezTo>
                    <a:pt x="193" y="150"/>
                    <a:pt x="193" y="150"/>
                    <a:pt x="193" y="150"/>
                  </a:cubicBezTo>
                  <a:cubicBezTo>
                    <a:pt x="193" y="149"/>
                    <a:pt x="193" y="149"/>
                    <a:pt x="193" y="149"/>
                  </a:cubicBezTo>
                  <a:cubicBezTo>
                    <a:pt x="192" y="149"/>
                    <a:pt x="192" y="149"/>
                    <a:pt x="192" y="149"/>
                  </a:cubicBezTo>
                  <a:cubicBezTo>
                    <a:pt x="192" y="148"/>
                    <a:pt x="192" y="148"/>
                    <a:pt x="192" y="148"/>
                  </a:cubicBezTo>
                  <a:cubicBezTo>
                    <a:pt x="192" y="147"/>
                    <a:pt x="192" y="147"/>
                    <a:pt x="192" y="147"/>
                  </a:cubicBezTo>
                  <a:cubicBezTo>
                    <a:pt x="192" y="147"/>
                    <a:pt x="192" y="147"/>
                    <a:pt x="192" y="147"/>
                  </a:cubicBezTo>
                  <a:cubicBezTo>
                    <a:pt x="193" y="149"/>
                    <a:pt x="193" y="149"/>
                    <a:pt x="193" y="149"/>
                  </a:cubicBezTo>
                  <a:cubicBezTo>
                    <a:pt x="193" y="150"/>
                    <a:pt x="193" y="150"/>
                    <a:pt x="193" y="150"/>
                  </a:cubicBezTo>
                  <a:cubicBezTo>
                    <a:pt x="194" y="151"/>
                    <a:pt x="194" y="151"/>
                    <a:pt x="194" y="151"/>
                  </a:cubicBezTo>
                  <a:cubicBezTo>
                    <a:pt x="195" y="151"/>
                    <a:pt x="195" y="151"/>
                    <a:pt x="195" y="151"/>
                  </a:cubicBezTo>
                  <a:cubicBezTo>
                    <a:pt x="195" y="152"/>
                    <a:pt x="195" y="152"/>
                    <a:pt x="195" y="152"/>
                  </a:cubicBezTo>
                  <a:cubicBezTo>
                    <a:pt x="195" y="151"/>
                    <a:pt x="195" y="151"/>
                    <a:pt x="195" y="151"/>
                  </a:cubicBezTo>
                  <a:cubicBezTo>
                    <a:pt x="195" y="150"/>
                    <a:pt x="195" y="150"/>
                    <a:pt x="195" y="150"/>
                  </a:cubicBezTo>
                  <a:cubicBezTo>
                    <a:pt x="194" y="150"/>
                    <a:pt x="194" y="150"/>
                    <a:pt x="194" y="150"/>
                  </a:cubicBezTo>
                  <a:cubicBezTo>
                    <a:pt x="193" y="149"/>
                    <a:pt x="193" y="149"/>
                    <a:pt x="193" y="149"/>
                  </a:cubicBezTo>
                  <a:cubicBezTo>
                    <a:pt x="193" y="147"/>
                    <a:pt x="193" y="147"/>
                    <a:pt x="193" y="147"/>
                  </a:cubicBezTo>
                  <a:cubicBezTo>
                    <a:pt x="193" y="146"/>
                    <a:pt x="193" y="146"/>
                    <a:pt x="193" y="146"/>
                  </a:cubicBezTo>
                  <a:cubicBezTo>
                    <a:pt x="194" y="147"/>
                    <a:pt x="194" y="147"/>
                    <a:pt x="194" y="147"/>
                  </a:cubicBezTo>
                  <a:cubicBezTo>
                    <a:pt x="194" y="147"/>
                    <a:pt x="194" y="147"/>
                    <a:pt x="194" y="147"/>
                  </a:cubicBezTo>
                  <a:cubicBezTo>
                    <a:pt x="194" y="147"/>
                    <a:pt x="194" y="147"/>
                    <a:pt x="194" y="147"/>
                  </a:cubicBezTo>
                  <a:cubicBezTo>
                    <a:pt x="194" y="147"/>
                    <a:pt x="194" y="147"/>
                    <a:pt x="194" y="147"/>
                  </a:cubicBezTo>
                  <a:cubicBezTo>
                    <a:pt x="194" y="146"/>
                    <a:pt x="194" y="146"/>
                    <a:pt x="194" y="146"/>
                  </a:cubicBezTo>
                  <a:cubicBezTo>
                    <a:pt x="194" y="146"/>
                    <a:pt x="194" y="146"/>
                    <a:pt x="194" y="146"/>
                  </a:cubicBezTo>
                  <a:cubicBezTo>
                    <a:pt x="194" y="145"/>
                    <a:pt x="194" y="145"/>
                    <a:pt x="194" y="145"/>
                  </a:cubicBezTo>
                  <a:cubicBezTo>
                    <a:pt x="194" y="145"/>
                    <a:pt x="194" y="145"/>
                    <a:pt x="194" y="145"/>
                  </a:cubicBezTo>
                  <a:cubicBezTo>
                    <a:pt x="194" y="144"/>
                    <a:pt x="194" y="144"/>
                    <a:pt x="194" y="144"/>
                  </a:cubicBezTo>
                  <a:cubicBezTo>
                    <a:pt x="195" y="144"/>
                    <a:pt x="195" y="144"/>
                    <a:pt x="195" y="144"/>
                  </a:cubicBezTo>
                  <a:cubicBezTo>
                    <a:pt x="195" y="145"/>
                    <a:pt x="195" y="145"/>
                    <a:pt x="195" y="145"/>
                  </a:cubicBezTo>
                  <a:cubicBezTo>
                    <a:pt x="195" y="146"/>
                    <a:pt x="195" y="146"/>
                    <a:pt x="195" y="146"/>
                  </a:cubicBezTo>
                  <a:cubicBezTo>
                    <a:pt x="196" y="146"/>
                    <a:pt x="196" y="146"/>
                    <a:pt x="196" y="146"/>
                  </a:cubicBezTo>
                  <a:cubicBezTo>
                    <a:pt x="196" y="145"/>
                    <a:pt x="196" y="145"/>
                    <a:pt x="196" y="145"/>
                  </a:cubicBezTo>
                  <a:cubicBezTo>
                    <a:pt x="197" y="145"/>
                    <a:pt x="197" y="145"/>
                    <a:pt x="197" y="145"/>
                  </a:cubicBezTo>
                  <a:cubicBezTo>
                    <a:pt x="197" y="144"/>
                    <a:pt x="197" y="144"/>
                    <a:pt x="197" y="144"/>
                  </a:cubicBezTo>
                  <a:cubicBezTo>
                    <a:pt x="198" y="144"/>
                    <a:pt x="198" y="144"/>
                    <a:pt x="198" y="144"/>
                  </a:cubicBezTo>
                  <a:cubicBezTo>
                    <a:pt x="198" y="145"/>
                    <a:pt x="198" y="145"/>
                    <a:pt x="198" y="145"/>
                  </a:cubicBezTo>
                  <a:cubicBezTo>
                    <a:pt x="198" y="145"/>
                    <a:pt x="198" y="145"/>
                    <a:pt x="198" y="145"/>
                  </a:cubicBezTo>
                  <a:cubicBezTo>
                    <a:pt x="198" y="146"/>
                    <a:pt x="198" y="146"/>
                    <a:pt x="198" y="146"/>
                  </a:cubicBezTo>
                  <a:cubicBezTo>
                    <a:pt x="198" y="145"/>
                    <a:pt x="198" y="145"/>
                    <a:pt x="198" y="145"/>
                  </a:cubicBezTo>
                  <a:cubicBezTo>
                    <a:pt x="199" y="145"/>
                    <a:pt x="199" y="145"/>
                    <a:pt x="199" y="145"/>
                  </a:cubicBezTo>
                  <a:cubicBezTo>
                    <a:pt x="199" y="146"/>
                    <a:pt x="199" y="146"/>
                    <a:pt x="199" y="146"/>
                  </a:cubicBezTo>
                  <a:cubicBezTo>
                    <a:pt x="199" y="147"/>
                    <a:pt x="199" y="147"/>
                    <a:pt x="199" y="147"/>
                  </a:cubicBezTo>
                  <a:cubicBezTo>
                    <a:pt x="199" y="147"/>
                    <a:pt x="199" y="147"/>
                    <a:pt x="199" y="147"/>
                  </a:cubicBezTo>
                  <a:cubicBezTo>
                    <a:pt x="199" y="148"/>
                    <a:pt x="199" y="148"/>
                    <a:pt x="199" y="148"/>
                  </a:cubicBezTo>
                  <a:cubicBezTo>
                    <a:pt x="200" y="147"/>
                    <a:pt x="200" y="147"/>
                    <a:pt x="200" y="147"/>
                  </a:cubicBezTo>
                  <a:cubicBezTo>
                    <a:pt x="201" y="148"/>
                    <a:pt x="201" y="148"/>
                    <a:pt x="201" y="148"/>
                  </a:cubicBezTo>
                  <a:cubicBezTo>
                    <a:pt x="200" y="148"/>
                    <a:pt x="200" y="148"/>
                    <a:pt x="200" y="148"/>
                  </a:cubicBezTo>
                  <a:cubicBezTo>
                    <a:pt x="199" y="149"/>
                    <a:pt x="199" y="149"/>
                    <a:pt x="199" y="149"/>
                  </a:cubicBezTo>
                  <a:cubicBezTo>
                    <a:pt x="199" y="149"/>
                    <a:pt x="199" y="149"/>
                    <a:pt x="199" y="149"/>
                  </a:cubicBezTo>
                  <a:cubicBezTo>
                    <a:pt x="200" y="149"/>
                    <a:pt x="200" y="149"/>
                    <a:pt x="200" y="149"/>
                  </a:cubicBezTo>
                  <a:cubicBezTo>
                    <a:pt x="201" y="149"/>
                    <a:pt x="201" y="149"/>
                    <a:pt x="201" y="149"/>
                  </a:cubicBezTo>
                  <a:cubicBezTo>
                    <a:pt x="201" y="148"/>
                    <a:pt x="201" y="148"/>
                    <a:pt x="201" y="148"/>
                  </a:cubicBezTo>
                  <a:cubicBezTo>
                    <a:pt x="203" y="148"/>
                    <a:pt x="203" y="148"/>
                    <a:pt x="203" y="148"/>
                  </a:cubicBezTo>
                  <a:cubicBezTo>
                    <a:pt x="203" y="148"/>
                    <a:pt x="203" y="148"/>
                    <a:pt x="203" y="148"/>
                  </a:cubicBezTo>
                  <a:cubicBezTo>
                    <a:pt x="203" y="148"/>
                    <a:pt x="203" y="148"/>
                    <a:pt x="203" y="148"/>
                  </a:cubicBezTo>
                  <a:cubicBezTo>
                    <a:pt x="203" y="148"/>
                    <a:pt x="203" y="148"/>
                    <a:pt x="203" y="148"/>
                  </a:cubicBezTo>
                  <a:cubicBezTo>
                    <a:pt x="202" y="149"/>
                    <a:pt x="202" y="149"/>
                    <a:pt x="202" y="149"/>
                  </a:cubicBezTo>
                  <a:cubicBezTo>
                    <a:pt x="202" y="150"/>
                    <a:pt x="202" y="150"/>
                    <a:pt x="202" y="150"/>
                  </a:cubicBezTo>
                  <a:cubicBezTo>
                    <a:pt x="201" y="150"/>
                    <a:pt x="201" y="150"/>
                    <a:pt x="201" y="150"/>
                  </a:cubicBezTo>
                  <a:cubicBezTo>
                    <a:pt x="201" y="151"/>
                    <a:pt x="201" y="151"/>
                    <a:pt x="201" y="151"/>
                  </a:cubicBezTo>
                  <a:cubicBezTo>
                    <a:pt x="199" y="152"/>
                    <a:pt x="199" y="152"/>
                    <a:pt x="199" y="152"/>
                  </a:cubicBezTo>
                  <a:cubicBezTo>
                    <a:pt x="199" y="152"/>
                    <a:pt x="199" y="152"/>
                    <a:pt x="199" y="152"/>
                  </a:cubicBezTo>
                  <a:cubicBezTo>
                    <a:pt x="199" y="153"/>
                    <a:pt x="199" y="153"/>
                    <a:pt x="199" y="153"/>
                  </a:cubicBezTo>
                  <a:cubicBezTo>
                    <a:pt x="199" y="152"/>
                    <a:pt x="199" y="152"/>
                    <a:pt x="199" y="152"/>
                  </a:cubicBezTo>
                  <a:cubicBezTo>
                    <a:pt x="198" y="153"/>
                    <a:pt x="198" y="153"/>
                    <a:pt x="198" y="153"/>
                  </a:cubicBezTo>
                  <a:cubicBezTo>
                    <a:pt x="198" y="154"/>
                    <a:pt x="198" y="154"/>
                    <a:pt x="198" y="154"/>
                  </a:cubicBezTo>
                  <a:cubicBezTo>
                    <a:pt x="198" y="155"/>
                    <a:pt x="198" y="155"/>
                    <a:pt x="198" y="155"/>
                  </a:cubicBezTo>
                  <a:cubicBezTo>
                    <a:pt x="199" y="154"/>
                    <a:pt x="199" y="154"/>
                    <a:pt x="199" y="154"/>
                  </a:cubicBezTo>
                  <a:cubicBezTo>
                    <a:pt x="199" y="154"/>
                    <a:pt x="199" y="154"/>
                    <a:pt x="199" y="154"/>
                  </a:cubicBezTo>
                  <a:cubicBezTo>
                    <a:pt x="199" y="155"/>
                    <a:pt x="199" y="155"/>
                    <a:pt x="199" y="155"/>
                  </a:cubicBezTo>
                  <a:cubicBezTo>
                    <a:pt x="198" y="156"/>
                    <a:pt x="198" y="156"/>
                    <a:pt x="198" y="156"/>
                  </a:cubicBezTo>
                  <a:cubicBezTo>
                    <a:pt x="198" y="156"/>
                    <a:pt x="198" y="156"/>
                    <a:pt x="198" y="156"/>
                  </a:cubicBezTo>
                  <a:cubicBezTo>
                    <a:pt x="199" y="156"/>
                    <a:pt x="199" y="156"/>
                    <a:pt x="199" y="156"/>
                  </a:cubicBezTo>
                  <a:cubicBezTo>
                    <a:pt x="200" y="155"/>
                    <a:pt x="200" y="155"/>
                    <a:pt x="200" y="155"/>
                  </a:cubicBezTo>
                  <a:cubicBezTo>
                    <a:pt x="201" y="155"/>
                    <a:pt x="201" y="155"/>
                    <a:pt x="201" y="155"/>
                  </a:cubicBezTo>
                  <a:cubicBezTo>
                    <a:pt x="200" y="156"/>
                    <a:pt x="200" y="156"/>
                    <a:pt x="200" y="156"/>
                  </a:cubicBezTo>
                  <a:cubicBezTo>
                    <a:pt x="200" y="157"/>
                    <a:pt x="200" y="157"/>
                    <a:pt x="200" y="157"/>
                  </a:cubicBezTo>
                  <a:cubicBezTo>
                    <a:pt x="200" y="157"/>
                    <a:pt x="200" y="157"/>
                    <a:pt x="200" y="157"/>
                  </a:cubicBezTo>
                  <a:cubicBezTo>
                    <a:pt x="201" y="156"/>
                    <a:pt x="201" y="156"/>
                    <a:pt x="201" y="156"/>
                  </a:cubicBezTo>
                  <a:cubicBezTo>
                    <a:pt x="200" y="157"/>
                    <a:pt x="200" y="157"/>
                    <a:pt x="200" y="157"/>
                  </a:cubicBezTo>
                  <a:cubicBezTo>
                    <a:pt x="200" y="158"/>
                    <a:pt x="200" y="158"/>
                    <a:pt x="200" y="158"/>
                  </a:cubicBezTo>
                  <a:cubicBezTo>
                    <a:pt x="200" y="159"/>
                    <a:pt x="200" y="159"/>
                    <a:pt x="200" y="159"/>
                  </a:cubicBezTo>
                  <a:cubicBezTo>
                    <a:pt x="199" y="158"/>
                    <a:pt x="199" y="158"/>
                    <a:pt x="199" y="158"/>
                  </a:cubicBezTo>
                  <a:cubicBezTo>
                    <a:pt x="198" y="157"/>
                    <a:pt x="198" y="157"/>
                    <a:pt x="198" y="157"/>
                  </a:cubicBezTo>
                  <a:cubicBezTo>
                    <a:pt x="197" y="158"/>
                    <a:pt x="197" y="158"/>
                    <a:pt x="197" y="158"/>
                  </a:cubicBezTo>
                  <a:cubicBezTo>
                    <a:pt x="197" y="157"/>
                    <a:pt x="197" y="157"/>
                    <a:pt x="197" y="157"/>
                  </a:cubicBezTo>
                  <a:cubicBezTo>
                    <a:pt x="197" y="157"/>
                    <a:pt x="197" y="157"/>
                    <a:pt x="197" y="157"/>
                  </a:cubicBezTo>
                  <a:cubicBezTo>
                    <a:pt x="196" y="158"/>
                    <a:pt x="196" y="158"/>
                    <a:pt x="196" y="158"/>
                  </a:cubicBezTo>
                  <a:cubicBezTo>
                    <a:pt x="197" y="159"/>
                    <a:pt x="197" y="159"/>
                    <a:pt x="197" y="159"/>
                  </a:cubicBezTo>
                  <a:cubicBezTo>
                    <a:pt x="197" y="160"/>
                    <a:pt x="197" y="160"/>
                    <a:pt x="197" y="160"/>
                  </a:cubicBezTo>
                  <a:cubicBezTo>
                    <a:pt x="197" y="162"/>
                    <a:pt x="197" y="162"/>
                    <a:pt x="197" y="162"/>
                  </a:cubicBezTo>
                  <a:cubicBezTo>
                    <a:pt x="198" y="160"/>
                    <a:pt x="198" y="160"/>
                    <a:pt x="198" y="160"/>
                  </a:cubicBezTo>
                  <a:cubicBezTo>
                    <a:pt x="197" y="159"/>
                    <a:pt x="197" y="159"/>
                    <a:pt x="197" y="159"/>
                  </a:cubicBezTo>
                  <a:cubicBezTo>
                    <a:pt x="198" y="158"/>
                    <a:pt x="198" y="158"/>
                    <a:pt x="198" y="158"/>
                  </a:cubicBezTo>
                  <a:cubicBezTo>
                    <a:pt x="198" y="159"/>
                    <a:pt x="198" y="159"/>
                    <a:pt x="198" y="159"/>
                  </a:cubicBezTo>
                  <a:cubicBezTo>
                    <a:pt x="199" y="159"/>
                    <a:pt x="199" y="159"/>
                    <a:pt x="199" y="159"/>
                  </a:cubicBezTo>
                  <a:cubicBezTo>
                    <a:pt x="200" y="159"/>
                    <a:pt x="200" y="159"/>
                    <a:pt x="200" y="159"/>
                  </a:cubicBezTo>
                  <a:cubicBezTo>
                    <a:pt x="201" y="159"/>
                    <a:pt x="201" y="159"/>
                    <a:pt x="201" y="159"/>
                  </a:cubicBezTo>
                  <a:cubicBezTo>
                    <a:pt x="201" y="158"/>
                    <a:pt x="201" y="158"/>
                    <a:pt x="201" y="158"/>
                  </a:cubicBezTo>
                  <a:cubicBezTo>
                    <a:pt x="202" y="158"/>
                    <a:pt x="202" y="158"/>
                    <a:pt x="202" y="158"/>
                  </a:cubicBezTo>
                  <a:cubicBezTo>
                    <a:pt x="203" y="157"/>
                    <a:pt x="203" y="157"/>
                    <a:pt x="203" y="157"/>
                  </a:cubicBezTo>
                  <a:cubicBezTo>
                    <a:pt x="204" y="157"/>
                    <a:pt x="204" y="157"/>
                    <a:pt x="204" y="157"/>
                  </a:cubicBezTo>
                  <a:cubicBezTo>
                    <a:pt x="204" y="156"/>
                    <a:pt x="204" y="156"/>
                    <a:pt x="204" y="156"/>
                  </a:cubicBezTo>
                  <a:cubicBezTo>
                    <a:pt x="203" y="157"/>
                    <a:pt x="203" y="157"/>
                    <a:pt x="203" y="157"/>
                  </a:cubicBezTo>
                  <a:cubicBezTo>
                    <a:pt x="203" y="156"/>
                    <a:pt x="203" y="156"/>
                    <a:pt x="203" y="156"/>
                  </a:cubicBezTo>
                  <a:cubicBezTo>
                    <a:pt x="202" y="157"/>
                    <a:pt x="202" y="157"/>
                    <a:pt x="202" y="157"/>
                  </a:cubicBezTo>
                  <a:cubicBezTo>
                    <a:pt x="202" y="157"/>
                    <a:pt x="202" y="157"/>
                    <a:pt x="202" y="157"/>
                  </a:cubicBezTo>
                  <a:cubicBezTo>
                    <a:pt x="201" y="157"/>
                    <a:pt x="201" y="157"/>
                    <a:pt x="201" y="157"/>
                  </a:cubicBezTo>
                  <a:cubicBezTo>
                    <a:pt x="202" y="156"/>
                    <a:pt x="202" y="156"/>
                    <a:pt x="202" y="156"/>
                  </a:cubicBezTo>
                  <a:cubicBezTo>
                    <a:pt x="202" y="156"/>
                    <a:pt x="202" y="156"/>
                    <a:pt x="202" y="156"/>
                  </a:cubicBezTo>
                  <a:cubicBezTo>
                    <a:pt x="202" y="155"/>
                    <a:pt x="202" y="155"/>
                    <a:pt x="202" y="155"/>
                  </a:cubicBezTo>
                  <a:cubicBezTo>
                    <a:pt x="202" y="155"/>
                    <a:pt x="202" y="155"/>
                    <a:pt x="202" y="155"/>
                  </a:cubicBezTo>
                  <a:cubicBezTo>
                    <a:pt x="203" y="154"/>
                    <a:pt x="203" y="154"/>
                    <a:pt x="203" y="154"/>
                  </a:cubicBezTo>
                  <a:cubicBezTo>
                    <a:pt x="202" y="153"/>
                    <a:pt x="202" y="153"/>
                    <a:pt x="202" y="153"/>
                  </a:cubicBezTo>
                  <a:cubicBezTo>
                    <a:pt x="202" y="153"/>
                    <a:pt x="202" y="153"/>
                    <a:pt x="202" y="153"/>
                  </a:cubicBezTo>
                  <a:cubicBezTo>
                    <a:pt x="202" y="152"/>
                    <a:pt x="202" y="152"/>
                    <a:pt x="202" y="152"/>
                  </a:cubicBezTo>
                  <a:cubicBezTo>
                    <a:pt x="203" y="151"/>
                    <a:pt x="203" y="151"/>
                    <a:pt x="203" y="151"/>
                  </a:cubicBezTo>
                  <a:cubicBezTo>
                    <a:pt x="203" y="150"/>
                    <a:pt x="203" y="150"/>
                    <a:pt x="203" y="150"/>
                  </a:cubicBezTo>
                  <a:cubicBezTo>
                    <a:pt x="204" y="150"/>
                    <a:pt x="204" y="150"/>
                    <a:pt x="204" y="150"/>
                  </a:cubicBezTo>
                  <a:cubicBezTo>
                    <a:pt x="205" y="150"/>
                    <a:pt x="205" y="150"/>
                    <a:pt x="205" y="150"/>
                  </a:cubicBezTo>
                  <a:cubicBezTo>
                    <a:pt x="204" y="150"/>
                    <a:pt x="204" y="150"/>
                    <a:pt x="204" y="150"/>
                  </a:cubicBezTo>
                  <a:cubicBezTo>
                    <a:pt x="205" y="150"/>
                    <a:pt x="205" y="150"/>
                    <a:pt x="205" y="150"/>
                  </a:cubicBezTo>
                  <a:cubicBezTo>
                    <a:pt x="205" y="150"/>
                    <a:pt x="205" y="150"/>
                    <a:pt x="205" y="150"/>
                  </a:cubicBezTo>
                  <a:cubicBezTo>
                    <a:pt x="206" y="150"/>
                    <a:pt x="206" y="150"/>
                    <a:pt x="206" y="150"/>
                  </a:cubicBezTo>
                  <a:cubicBezTo>
                    <a:pt x="206" y="150"/>
                    <a:pt x="206" y="150"/>
                    <a:pt x="206" y="150"/>
                  </a:cubicBezTo>
                  <a:cubicBezTo>
                    <a:pt x="206" y="150"/>
                    <a:pt x="206" y="150"/>
                    <a:pt x="206" y="150"/>
                  </a:cubicBezTo>
                  <a:cubicBezTo>
                    <a:pt x="207" y="150"/>
                    <a:pt x="207" y="150"/>
                    <a:pt x="207" y="150"/>
                  </a:cubicBezTo>
                  <a:cubicBezTo>
                    <a:pt x="207" y="150"/>
                    <a:pt x="207" y="150"/>
                    <a:pt x="207" y="150"/>
                  </a:cubicBezTo>
                  <a:cubicBezTo>
                    <a:pt x="209" y="149"/>
                    <a:pt x="209" y="149"/>
                    <a:pt x="209" y="149"/>
                  </a:cubicBezTo>
                  <a:cubicBezTo>
                    <a:pt x="210" y="148"/>
                    <a:pt x="210" y="148"/>
                    <a:pt x="210" y="148"/>
                  </a:cubicBezTo>
                  <a:cubicBezTo>
                    <a:pt x="210" y="148"/>
                    <a:pt x="210" y="148"/>
                    <a:pt x="210" y="148"/>
                  </a:cubicBezTo>
                  <a:cubicBezTo>
                    <a:pt x="210" y="148"/>
                    <a:pt x="210" y="148"/>
                    <a:pt x="210" y="148"/>
                  </a:cubicBezTo>
                  <a:cubicBezTo>
                    <a:pt x="211" y="147"/>
                    <a:pt x="211" y="147"/>
                    <a:pt x="211" y="147"/>
                  </a:cubicBezTo>
                  <a:cubicBezTo>
                    <a:pt x="212" y="147"/>
                    <a:pt x="212" y="147"/>
                    <a:pt x="212" y="147"/>
                  </a:cubicBezTo>
                  <a:cubicBezTo>
                    <a:pt x="213" y="146"/>
                    <a:pt x="213" y="146"/>
                    <a:pt x="213" y="146"/>
                  </a:cubicBezTo>
                  <a:cubicBezTo>
                    <a:pt x="213" y="146"/>
                    <a:pt x="213" y="146"/>
                    <a:pt x="213" y="146"/>
                  </a:cubicBezTo>
                  <a:cubicBezTo>
                    <a:pt x="213" y="144"/>
                    <a:pt x="213" y="144"/>
                    <a:pt x="213" y="144"/>
                  </a:cubicBezTo>
                  <a:cubicBezTo>
                    <a:pt x="214" y="144"/>
                    <a:pt x="214" y="144"/>
                    <a:pt x="214" y="144"/>
                  </a:cubicBezTo>
                  <a:cubicBezTo>
                    <a:pt x="214" y="143"/>
                    <a:pt x="214" y="143"/>
                    <a:pt x="214" y="143"/>
                  </a:cubicBezTo>
                  <a:cubicBezTo>
                    <a:pt x="214" y="142"/>
                    <a:pt x="214" y="142"/>
                    <a:pt x="214" y="142"/>
                  </a:cubicBezTo>
                  <a:cubicBezTo>
                    <a:pt x="213" y="143"/>
                    <a:pt x="213" y="143"/>
                    <a:pt x="213" y="143"/>
                  </a:cubicBezTo>
                  <a:cubicBezTo>
                    <a:pt x="212" y="143"/>
                    <a:pt x="212" y="143"/>
                    <a:pt x="212" y="143"/>
                  </a:cubicBezTo>
                  <a:cubicBezTo>
                    <a:pt x="213" y="143"/>
                    <a:pt x="213" y="143"/>
                    <a:pt x="213" y="143"/>
                  </a:cubicBezTo>
                  <a:cubicBezTo>
                    <a:pt x="212" y="144"/>
                    <a:pt x="212" y="144"/>
                    <a:pt x="212" y="144"/>
                  </a:cubicBezTo>
                  <a:cubicBezTo>
                    <a:pt x="211" y="144"/>
                    <a:pt x="211" y="144"/>
                    <a:pt x="211" y="144"/>
                  </a:cubicBezTo>
                  <a:cubicBezTo>
                    <a:pt x="211" y="144"/>
                    <a:pt x="211" y="144"/>
                    <a:pt x="211" y="144"/>
                  </a:cubicBezTo>
                  <a:cubicBezTo>
                    <a:pt x="210" y="144"/>
                    <a:pt x="210" y="144"/>
                    <a:pt x="210" y="144"/>
                  </a:cubicBezTo>
                  <a:cubicBezTo>
                    <a:pt x="210" y="143"/>
                    <a:pt x="210" y="143"/>
                    <a:pt x="210" y="143"/>
                  </a:cubicBezTo>
                  <a:cubicBezTo>
                    <a:pt x="211" y="142"/>
                    <a:pt x="211" y="142"/>
                    <a:pt x="211" y="142"/>
                  </a:cubicBezTo>
                  <a:cubicBezTo>
                    <a:pt x="211" y="142"/>
                    <a:pt x="211" y="142"/>
                    <a:pt x="211" y="142"/>
                  </a:cubicBezTo>
                  <a:cubicBezTo>
                    <a:pt x="212" y="142"/>
                    <a:pt x="212" y="142"/>
                    <a:pt x="212" y="142"/>
                  </a:cubicBezTo>
                  <a:cubicBezTo>
                    <a:pt x="213" y="141"/>
                    <a:pt x="213" y="141"/>
                    <a:pt x="213" y="141"/>
                  </a:cubicBezTo>
                  <a:cubicBezTo>
                    <a:pt x="213" y="141"/>
                    <a:pt x="213" y="141"/>
                    <a:pt x="213" y="141"/>
                  </a:cubicBezTo>
                  <a:cubicBezTo>
                    <a:pt x="213" y="140"/>
                    <a:pt x="213" y="140"/>
                    <a:pt x="213" y="140"/>
                  </a:cubicBezTo>
                  <a:cubicBezTo>
                    <a:pt x="213" y="140"/>
                    <a:pt x="213" y="140"/>
                    <a:pt x="213" y="140"/>
                  </a:cubicBezTo>
                  <a:cubicBezTo>
                    <a:pt x="214" y="139"/>
                    <a:pt x="214" y="139"/>
                    <a:pt x="214" y="139"/>
                  </a:cubicBezTo>
                  <a:cubicBezTo>
                    <a:pt x="215" y="140"/>
                    <a:pt x="215" y="140"/>
                    <a:pt x="215" y="140"/>
                  </a:cubicBezTo>
                  <a:cubicBezTo>
                    <a:pt x="215" y="140"/>
                    <a:pt x="215" y="140"/>
                    <a:pt x="215" y="140"/>
                  </a:cubicBezTo>
                  <a:cubicBezTo>
                    <a:pt x="214" y="141"/>
                    <a:pt x="214" y="141"/>
                    <a:pt x="214" y="141"/>
                  </a:cubicBezTo>
                  <a:cubicBezTo>
                    <a:pt x="215" y="141"/>
                    <a:pt x="215" y="141"/>
                    <a:pt x="215" y="141"/>
                  </a:cubicBezTo>
                  <a:cubicBezTo>
                    <a:pt x="216" y="141"/>
                    <a:pt x="216" y="141"/>
                    <a:pt x="216" y="141"/>
                  </a:cubicBezTo>
                  <a:cubicBezTo>
                    <a:pt x="216" y="139"/>
                    <a:pt x="216" y="139"/>
                    <a:pt x="216" y="139"/>
                  </a:cubicBezTo>
                  <a:cubicBezTo>
                    <a:pt x="216" y="139"/>
                    <a:pt x="216" y="139"/>
                    <a:pt x="216" y="139"/>
                  </a:cubicBezTo>
                  <a:cubicBezTo>
                    <a:pt x="215" y="138"/>
                    <a:pt x="215" y="138"/>
                    <a:pt x="215" y="138"/>
                  </a:cubicBezTo>
                  <a:cubicBezTo>
                    <a:pt x="215" y="138"/>
                    <a:pt x="215" y="138"/>
                    <a:pt x="215" y="138"/>
                  </a:cubicBezTo>
                  <a:cubicBezTo>
                    <a:pt x="214" y="138"/>
                    <a:pt x="214" y="138"/>
                    <a:pt x="214" y="138"/>
                  </a:cubicBezTo>
                  <a:cubicBezTo>
                    <a:pt x="213" y="138"/>
                    <a:pt x="213" y="138"/>
                    <a:pt x="213" y="138"/>
                  </a:cubicBezTo>
                  <a:cubicBezTo>
                    <a:pt x="212" y="137"/>
                    <a:pt x="212" y="137"/>
                    <a:pt x="212" y="137"/>
                  </a:cubicBezTo>
                  <a:cubicBezTo>
                    <a:pt x="213" y="136"/>
                    <a:pt x="213" y="136"/>
                    <a:pt x="213" y="136"/>
                  </a:cubicBezTo>
                  <a:cubicBezTo>
                    <a:pt x="212" y="137"/>
                    <a:pt x="212" y="137"/>
                    <a:pt x="212" y="137"/>
                  </a:cubicBezTo>
                  <a:cubicBezTo>
                    <a:pt x="212" y="137"/>
                    <a:pt x="212" y="137"/>
                    <a:pt x="212" y="137"/>
                  </a:cubicBezTo>
                  <a:cubicBezTo>
                    <a:pt x="211" y="136"/>
                    <a:pt x="211" y="136"/>
                    <a:pt x="211" y="136"/>
                  </a:cubicBezTo>
                  <a:cubicBezTo>
                    <a:pt x="210" y="135"/>
                    <a:pt x="210" y="135"/>
                    <a:pt x="210" y="135"/>
                  </a:cubicBezTo>
                  <a:cubicBezTo>
                    <a:pt x="210" y="134"/>
                    <a:pt x="210" y="134"/>
                    <a:pt x="210" y="134"/>
                  </a:cubicBezTo>
                  <a:cubicBezTo>
                    <a:pt x="210" y="134"/>
                    <a:pt x="210" y="134"/>
                    <a:pt x="210" y="134"/>
                  </a:cubicBezTo>
                  <a:cubicBezTo>
                    <a:pt x="209" y="134"/>
                    <a:pt x="209" y="134"/>
                    <a:pt x="209" y="134"/>
                  </a:cubicBezTo>
                  <a:cubicBezTo>
                    <a:pt x="209" y="134"/>
                    <a:pt x="209" y="134"/>
                    <a:pt x="209" y="134"/>
                  </a:cubicBezTo>
                  <a:cubicBezTo>
                    <a:pt x="209" y="133"/>
                    <a:pt x="209" y="133"/>
                    <a:pt x="209" y="133"/>
                  </a:cubicBezTo>
                  <a:cubicBezTo>
                    <a:pt x="209" y="133"/>
                    <a:pt x="209" y="133"/>
                    <a:pt x="209" y="133"/>
                  </a:cubicBezTo>
                  <a:cubicBezTo>
                    <a:pt x="209" y="132"/>
                    <a:pt x="209" y="132"/>
                    <a:pt x="209" y="132"/>
                  </a:cubicBezTo>
                  <a:cubicBezTo>
                    <a:pt x="209" y="131"/>
                    <a:pt x="209" y="131"/>
                    <a:pt x="209" y="131"/>
                  </a:cubicBezTo>
                  <a:cubicBezTo>
                    <a:pt x="209" y="129"/>
                    <a:pt x="209" y="129"/>
                    <a:pt x="209" y="129"/>
                  </a:cubicBezTo>
                  <a:cubicBezTo>
                    <a:pt x="209" y="129"/>
                    <a:pt x="209" y="129"/>
                    <a:pt x="209" y="129"/>
                  </a:cubicBezTo>
                  <a:cubicBezTo>
                    <a:pt x="211" y="128"/>
                    <a:pt x="211" y="128"/>
                    <a:pt x="211" y="128"/>
                  </a:cubicBezTo>
                  <a:cubicBezTo>
                    <a:pt x="212" y="127"/>
                    <a:pt x="212" y="127"/>
                    <a:pt x="212" y="127"/>
                  </a:cubicBezTo>
                  <a:cubicBezTo>
                    <a:pt x="212" y="127"/>
                    <a:pt x="212" y="127"/>
                    <a:pt x="212" y="127"/>
                  </a:cubicBezTo>
                  <a:cubicBezTo>
                    <a:pt x="212" y="127"/>
                    <a:pt x="212" y="127"/>
                    <a:pt x="212" y="127"/>
                  </a:cubicBezTo>
                  <a:cubicBezTo>
                    <a:pt x="213" y="127"/>
                    <a:pt x="213" y="127"/>
                    <a:pt x="213" y="127"/>
                  </a:cubicBezTo>
                  <a:cubicBezTo>
                    <a:pt x="213" y="126"/>
                    <a:pt x="213" y="126"/>
                    <a:pt x="213" y="126"/>
                  </a:cubicBezTo>
                  <a:cubicBezTo>
                    <a:pt x="213" y="126"/>
                    <a:pt x="213" y="126"/>
                    <a:pt x="213" y="126"/>
                  </a:cubicBezTo>
                  <a:cubicBezTo>
                    <a:pt x="212" y="126"/>
                    <a:pt x="212" y="126"/>
                    <a:pt x="212" y="126"/>
                  </a:cubicBezTo>
                  <a:cubicBezTo>
                    <a:pt x="212" y="126"/>
                    <a:pt x="212" y="126"/>
                    <a:pt x="212" y="126"/>
                  </a:cubicBezTo>
                  <a:cubicBezTo>
                    <a:pt x="212" y="126"/>
                    <a:pt x="212" y="126"/>
                    <a:pt x="212" y="126"/>
                  </a:cubicBezTo>
                  <a:cubicBezTo>
                    <a:pt x="211" y="125"/>
                    <a:pt x="211" y="125"/>
                    <a:pt x="211" y="125"/>
                  </a:cubicBezTo>
                  <a:cubicBezTo>
                    <a:pt x="211" y="124"/>
                    <a:pt x="211" y="124"/>
                    <a:pt x="211" y="124"/>
                  </a:cubicBezTo>
                  <a:cubicBezTo>
                    <a:pt x="213" y="123"/>
                    <a:pt x="213" y="123"/>
                    <a:pt x="213" y="123"/>
                  </a:cubicBezTo>
                  <a:cubicBezTo>
                    <a:pt x="213" y="122"/>
                    <a:pt x="213" y="122"/>
                    <a:pt x="213" y="122"/>
                  </a:cubicBezTo>
                  <a:cubicBezTo>
                    <a:pt x="214" y="121"/>
                    <a:pt x="214" y="121"/>
                    <a:pt x="214" y="121"/>
                  </a:cubicBezTo>
                  <a:cubicBezTo>
                    <a:pt x="214" y="120"/>
                    <a:pt x="214" y="120"/>
                    <a:pt x="214" y="120"/>
                  </a:cubicBezTo>
                  <a:cubicBezTo>
                    <a:pt x="215" y="120"/>
                    <a:pt x="215" y="120"/>
                    <a:pt x="215" y="120"/>
                  </a:cubicBezTo>
                  <a:cubicBezTo>
                    <a:pt x="216" y="119"/>
                    <a:pt x="216" y="119"/>
                    <a:pt x="216" y="119"/>
                  </a:cubicBezTo>
                  <a:cubicBezTo>
                    <a:pt x="217" y="119"/>
                    <a:pt x="217" y="119"/>
                    <a:pt x="217" y="119"/>
                  </a:cubicBezTo>
                  <a:cubicBezTo>
                    <a:pt x="217" y="119"/>
                    <a:pt x="217" y="119"/>
                    <a:pt x="217" y="119"/>
                  </a:cubicBezTo>
                  <a:cubicBezTo>
                    <a:pt x="217" y="120"/>
                    <a:pt x="217" y="120"/>
                    <a:pt x="217" y="120"/>
                  </a:cubicBezTo>
                  <a:cubicBezTo>
                    <a:pt x="217" y="121"/>
                    <a:pt x="217" y="121"/>
                    <a:pt x="217" y="121"/>
                  </a:cubicBezTo>
                  <a:cubicBezTo>
                    <a:pt x="217" y="121"/>
                    <a:pt x="217" y="121"/>
                    <a:pt x="217" y="121"/>
                  </a:cubicBezTo>
                  <a:cubicBezTo>
                    <a:pt x="218" y="121"/>
                    <a:pt x="218" y="121"/>
                    <a:pt x="218" y="121"/>
                  </a:cubicBezTo>
                  <a:cubicBezTo>
                    <a:pt x="218" y="120"/>
                    <a:pt x="218" y="120"/>
                    <a:pt x="218" y="120"/>
                  </a:cubicBezTo>
                  <a:cubicBezTo>
                    <a:pt x="219" y="119"/>
                    <a:pt x="219" y="119"/>
                    <a:pt x="219" y="119"/>
                  </a:cubicBezTo>
                  <a:cubicBezTo>
                    <a:pt x="219" y="119"/>
                    <a:pt x="219" y="119"/>
                    <a:pt x="219" y="119"/>
                  </a:cubicBezTo>
                  <a:cubicBezTo>
                    <a:pt x="219" y="119"/>
                    <a:pt x="219" y="119"/>
                    <a:pt x="219" y="119"/>
                  </a:cubicBezTo>
                  <a:cubicBezTo>
                    <a:pt x="218" y="118"/>
                    <a:pt x="218" y="118"/>
                    <a:pt x="218" y="118"/>
                  </a:cubicBezTo>
                  <a:cubicBezTo>
                    <a:pt x="217" y="118"/>
                    <a:pt x="217" y="118"/>
                    <a:pt x="217" y="118"/>
                  </a:cubicBezTo>
                  <a:cubicBezTo>
                    <a:pt x="218" y="117"/>
                    <a:pt x="218" y="117"/>
                    <a:pt x="218" y="117"/>
                  </a:cubicBezTo>
                  <a:cubicBezTo>
                    <a:pt x="219" y="117"/>
                    <a:pt x="219" y="117"/>
                    <a:pt x="219" y="117"/>
                  </a:cubicBezTo>
                  <a:cubicBezTo>
                    <a:pt x="220" y="116"/>
                    <a:pt x="220" y="116"/>
                    <a:pt x="220" y="116"/>
                  </a:cubicBezTo>
                  <a:cubicBezTo>
                    <a:pt x="221" y="116"/>
                    <a:pt x="221" y="116"/>
                    <a:pt x="221" y="116"/>
                  </a:cubicBezTo>
                  <a:cubicBezTo>
                    <a:pt x="221" y="115"/>
                    <a:pt x="221" y="115"/>
                    <a:pt x="221" y="115"/>
                  </a:cubicBezTo>
                  <a:cubicBezTo>
                    <a:pt x="221" y="115"/>
                    <a:pt x="221" y="115"/>
                    <a:pt x="221" y="115"/>
                  </a:cubicBezTo>
                  <a:cubicBezTo>
                    <a:pt x="222" y="115"/>
                    <a:pt x="222" y="115"/>
                    <a:pt x="222" y="115"/>
                  </a:cubicBezTo>
                  <a:cubicBezTo>
                    <a:pt x="224" y="115"/>
                    <a:pt x="224" y="115"/>
                    <a:pt x="224" y="115"/>
                  </a:cubicBezTo>
                  <a:cubicBezTo>
                    <a:pt x="224" y="116"/>
                    <a:pt x="224" y="116"/>
                    <a:pt x="224" y="116"/>
                  </a:cubicBezTo>
                  <a:cubicBezTo>
                    <a:pt x="224" y="116"/>
                    <a:pt x="224" y="116"/>
                    <a:pt x="224" y="116"/>
                  </a:cubicBezTo>
                  <a:cubicBezTo>
                    <a:pt x="224" y="117"/>
                    <a:pt x="224" y="117"/>
                    <a:pt x="224" y="117"/>
                  </a:cubicBezTo>
                  <a:cubicBezTo>
                    <a:pt x="225" y="117"/>
                    <a:pt x="225" y="117"/>
                    <a:pt x="225" y="117"/>
                  </a:cubicBezTo>
                  <a:cubicBezTo>
                    <a:pt x="226" y="118"/>
                    <a:pt x="226" y="118"/>
                    <a:pt x="226" y="118"/>
                  </a:cubicBezTo>
                  <a:cubicBezTo>
                    <a:pt x="225" y="118"/>
                    <a:pt x="225" y="118"/>
                    <a:pt x="225" y="118"/>
                  </a:cubicBezTo>
                  <a:cubicBezTo>
                    <a:pt x="225" y="119"/>
                    <a:pt x="225" y="119"/>
                    <a:pt x="225" y="119"/>
                  </a:cubicBezTo>
                  <a:cubicBezTo>
                    <a:pt x="225" y="119"/>
                    <a:pt x="225" y="119"/>
                    <a:pt x="225" y="119"/>
                  </a:cubicBezTo>
                  <a:cubicBezTo>
                    <a:pt x="225" y="120"/>
                    <a:pt x="225" y="120"/>
                    <a:pt x="225" y="120"/>
                  </a:cubicBezTo>
                  <a:cubicBezTo>
                    <a:pt x="226" y="121"/>
                    <a:pt x="226" y="121"/>
                    <a:pt x="226" y="121"/>
                  </a:cubicBezTo>
                  <a:cubicBezTo>
                    <a:pt x="226" y="121"/>
                    <a:pt x="226" y="121"/>
                    <a:pt x="226" y="121"/>
                  </a:cubicBezTo>
                  <a:cubicBezTo>
                    <a:pt x="226" y="123"/>
                    <a:pt x="226" y="123"/>
                    <a:pt x="226" y="123"/>
                  </a:cubicBezTo>
                  <a:cubicBezTo>
                    <a:pt x="226" y="123"/>
                    <a:pt x="226" y="123"/>
                    <a:pt x="226" y="123"/>
                  </a:cubicBezTo>
                  <a:cubicBezTo>
                    <a:pt x="226" y="123"/>
                    <a:pt x="226" y="123"/>
                    <a:pt x="226" y="123"/>
                  </a:cubicBezTo>
                  <a:cubicBezTo>
                    <a:pt x="226" y="124"/>
                    <a:pt x="226" y="124"/>
                    <a:pt x="226" y="124"/>
                  </a:cubicBezTo>
                  <a:cubicBezTo>
                    <a:pt x="226" y="125"/>
                    <a:pt x="226" y="125"/>
                    <a:pt x="226" y="125"/>
                  </a:cubicBezTo>
                  <a:cubicBezTo>
                    <a:pt x="225" y="126"/>
                    <a:pt x="225" y="126"/>
                    <a:pt x="225" y="126"/>
                  </a:cubicBezTo>
                  <a:cubicBezTo>
                    <a:pt x="225" y="127"/>
                    <a:pt x="225" y="127"/>
                    <a:pt x="225" y="127"/>
                  </a:cubicBezTo>
                  <a:cubicBezTo>
                    <a:pt x="224" y="127"/>
                    <a:pt x="224" y="127"/>
                    <a:pt x="224" y="127"/>
                  </a:cubicBezTo>
                  <a:cubicBezTo>
                    <a:pt x="225" y="128"/>
                    <a:pt x="225" y="128"/>
                    <a:pt x="225" y="128"/>
                  </a:cubicBezTo>
                  <a:cubicBezTo>
                    <a:pt x="225" y="128"/>
                    <a:pt x="225" y="128"/>
                    <a:pt x="225" y="128"/>
                  </a:cubicBezTo>
                  <a:cubicBezTo>
                    <a:pt x="225" y="129"/>
                    <a:pt x="225" y="129"/>
                    <a:pt x="225" y="129"/>
                  </a:cubicBezTo>
                  <a:cubicBezTo>
                    <a:pt x="225" y="130"/>
                    <a:pt x="225" y="130"/>
                    <a:pt x="225" y="130"/>
                  </a:cubicBezTo>
                  <a:cubicBezTo>
                    <a:pt x="225" y="130"/>
                    <a:pt x="225" y="130"/>
                    <a:pt x="225" y="130"/>
                  </a:cubicBezTo>
                  <a:cubicBezTo>
                    <a:pt x="225" y="131"/>
                    <a:pt x="225" y="131"/>
                    <a:pt x="225" y="131"/>
                  </a:cubicBezTo>
                  <a:cubicBezTo>
                    <a:pt x="225" y="132"/>
                    <a:pt x="225" y="132"/>
                    <a:pt x="225" y="132"/>
                  </a:cubicBezTo>
                  <a:cubicBezTo>
                    <a:pt x="225" y="132"/>
                    <a:pt x="225" y="132"/>
                    <a:pt x="225" y="132"/>
                  </a:cubicBezTo>
                  <a:cubicBezTo>
                    <a:pt x="226" y="132"/>
                    <a:pt x="226" y="132"/>
                    <a:pt x="226" y="132"/>
                  </a:cubicBezTo>
                  <a:cubicBezTo>
                    <a:pt x="226" y="133"/>
                    <a:pt x="226" y="133"/>
                    <a:pt x="226" y="133"/>
                  </a:cubicBezTo>
                  <a:cubicBezTo>
                    <a:pt x="226" y="134"/>
                    <a:pt x="226" y="134"/>
                    <a:pt x="226" y="134"/>
                  </a:cubicBezTo>
                  <a:cubicBezTo>
                    <a:pt x="226" y="134"/>
                    <a:pt x="226" y="134"/>
                    <a:pt x="226" y="134"/>
                  </a:cubicBezTo>
                  <a:cubicBezTo>
                    <a:pt x="225" y="134"/>
                    <a:pt x="225" y="134"/>
                    <a:pt x="225" y="134"/>
                  </a:cubicBezTo>
                  <a:cubicBezTo>
                    <a:pt x="224" y="134"/>
                    <a:pt x="224" y="134"/>
                    <a:pt x="224" y="134"/>
                  </a:cubicBezTo>
                  <a:cubicBezTo>
                    <a:pt x="224" y="133"/>
                    <a:pt x="224" y="133"/>
                    <a:pt x="224" y="133"/>
                  </a:cubicBezTo>
                  <a:cubicBezTo>
                    <a:pt x="224" y="133"/>
                    <a:pt x="224" y="133"/>
                    <a:pt x="224" y="133"/>
                  </a:cubicBezTo>
                  <a:cubicBezTo>
                    <a:pt x="223" y="133"/>
                    <a:pt x="223" y="133"/>
                    <a:pt x="223" y="133"/>
                  </a:cubicBezTo>
                  <a:cubicBezTo>
                    <a:pt x="223" y="134"/>
                    <a:pt x="223" y="134"/>
                    <a:pt x="223" y="134"/>
                  </a:cubicBezTo>
                  <a:cubicBezTo>
                    <a:pt x="222" y="134"/>
                    <a:pt x="222" y="134"/>
                    <a:pt x="222" y="134"/>
                  </a:cubicBezTo>
                  <a:cubicBezTo>
                    <a:pt x="222" y="134"/>
                    <a:pt x="222" y="134"/>
                    <a:pt x="222" y="134"/>
                  </a:cubicBezTo>
                  <a:cubicBezTo>
                    <a:pt x="223" y="134"/>
                    <a:pt x="223" y="134"/>
                    <a:pt x="223" y="134"/>
                  </a:cubicBezTo>
                  <a:cubicBezTo>
                    <a:pt x="224" y="135"/>
                    <a:pt x="224" y="135"/>
                    <a:pt x="224" y="135"/>
                  </a:cubicBezTo>
                  <a:cubicBezTo>
                    <a:pt x="224" y="135"/>
                    <a:pt x="224" y="135"/>
                    <a:pt x="224" y="135"/>
                  </a:cubicBezTo>
                  <a:cubicBezTo>
                    <a:pt x="221" y="137"/>
                    <a:pt x="221" y="137"/>
                    <a:pt x="221" y="137"/>
                  </a:cubicBezTo>
                  <a:cubicBezTo>
                    <a:pt x="221" y="137"/>
                    <a:pt x="221" y="137"/>
                    <a:pt x="221" y="137"/>
                  </a:cubicBezTo>
                  <a:cubicBezTo>
                    <a:pt x="220" y="137"/>
                    <a:pt x="220" y="137"/>
                    <a:pt x="220" y="137"/>
                  </a:cubicBezTo>
                  <a:cubicBezTo>
                    <a:pt x="220" y="137"/>
                    <a:pt x="220" y="137"/>
                    <a:pt x="220" y="137"/>
                  </a:cubicBezTo>
                  <a:cubicBezTo>
                    <a:pt x="220" y="138"/>
                    <a:pt x="220" y="138"/>
                    <a:pt x="220" y="138"/>
                  </a:cubicBezTo>
                  <a:cubicBezTo>
                    <a:pt x="220" y="139"/>
                    <a:pt x="220" y="139"/>
                    <a:pt x="220" y="139"/>
                  </a:cubicBezTo>
                  <a:cubicBezTo>
                    <a:pt x="221" y="138"/>
                    <a:pt x="221" y="138"/>
                    <a:pt x="221" y="138"/>
                  </a:cubicBezTo>
                  <a:cubicBezTo>
                    <a:pt x="222" y="139"/>
                    <a:pt x="222" y="139"/>
                    <a:pt x="222" y="139"/>
                  </a:cubicBezTo>
                  <a:cubicBezTo>
                    <a:pt x="222" y="139"/>
                    <a:pt x="222" y="139"/>
                    <a:pt x="222" y="139"/>
                  </a:cubicBezTo>
                  <a:cubicBezTo>
                    <a:pt x="222" y="140"/>
                    <a:pt x="222" y="140"/>
                    <a:pt x="222" y="140"/>
                  </a:cubicBezTo>
                  <a:cubicBezTo>
                    <a:pt x="224" y="140"/>
                    <a:pt x="224" y="140"/>
                    <a:pt x="224" y="140"/>
                  </a:cubicBezTo>
                  <a:cubicBezTo>
                    <a:pt x="224" y="139"/>
                    <a:pt x="224" y="139"/>
                    <a:pt x="224" y="139"/>
                  </a:cubicBezTo>
                  <a:cubicBezTo>
                    <a:pt x="224" y="139"/>
                    <a:pt x="224" y="139"/>
                    <a:pt x="224" y="139"/>
                  </a:cubicBezTo>
                  <a:cubicBezTo>
                    <a:pt x="225" y="139"/>
                    <a:pt x="225" y="139"/>
                    <a:pt x="225" y="139"/>
                  </a:cubicBezTo>
                  <a:cubicBezTo>
                    <a:pt x="224" y="140"/>
                    <a:pt x="224" y="140"/>
                    <a:pt x="224" y="140"/>
                  </a:cubicBezTo>
                  <a:cubicBezTo>
                    <a:pt x="224" y="140"/>
                    <a:pt x="224" y="140"/>
                    <a:pt x="224" y="140"/>
                  </a:cubicBezTo>
                  <a:cubicBezTo>
                    <a:pt x="225" y="140"/>
                    <a:pt x="225" y="140"/>
                    <a:pt x="225" y="140"/>
                  </a:cubicBezTo>
                  <a:cubicBezTo>
                    <a:pt x="226" y="141"/>
                    <a:pt x="226" y="141"/>
                    <a:pt x="226" y="141"/>
                  </a:cubicBezTo>
                  <a:cubicBezTo>
                    <a:pt x="226" y="140"/>
                    <a:pt x="226" y="140"/>
                    <a:pt x="226" y="140"/>
                  </a:cubicBezTo>
                  <a:cubicBezTo>
                    <a:pt x="227" y="140"/>
                    <a:pt x="227" y="140"/>
                    <a:pt x="227" y="140"/>
                  </a:cubicBezTo>
                  <a:cubicBezTo>
                    <a:pt x="226" y="141"/>
                    <a:pt x="226" y="141"/>
                    <a:pt x="226" y="141"/>
                  </a:cubicBezTo>
                  <a:cubicBezTo>
                    <a:pt x="226" y="141"/>
                    <a:pt x="226" y="141"/>
                    <a:pt x="226" y="141"/>
                  </a:cubicBezTo>
                  <a:cubicBezTo>
                    <a:pt x="225" y="142"/>
                    <a:pt x="225" y="142"/>
                    <a:pt x="225" y="142"/>
                  </a:cubicBezTo>
                  <a:cubicBezTo>
                    <a:pt x="224" y="142"/>
                    <a:pt x="224" y="142"/>
                    <a:pt x="224" y="142"/>
                  </a:cubicBezTo>
                  <a:cubicBezTo>
                    <a:pt x="224" y="141"/>
                    <a:pt x="224" y="141"/>
                    <a:pt x="224" y="141"/>
                  </a:cubicBezTo>
                  <a:cubicBezTo>
                    <a:pt x="224" y="141"/>
                    <a:pt x="224" y="141"/>
                    <a:pt x="224" y="141"/>
                  </a:cubicBezTo>
                  <a:cubicBezTo>
                    <a:pt x="223" y="141"/>
                    <a:pt x="223" y="141"/>
                    <a:pt x="223" y="141"/>
                  </a:cubicBezTo>
                  <a:cubicBezTo>
                    <a:pt x="223" y="141"/>
                    <a:pt x="223" y="141"/>
                    <a:pt x="223" y="141"/>
                  </a:cubicBezTo>
                  <a:cubicBezTo>
                    <a:pt x="224" y="142"/>
                    <a:pt x="224" y="142"/>
                    <a:pt x="224" y="142"/>
                  </a:cubicBezTo>
                  <a:cubicBezTo>
                    <a:pt x="224" y="143"/>
                    <a:pt x="224" y="143"/>
                    <a:pt x="224" y="143"/>
                  </a:cubicBezTo>
                  <a:cubicBezTo>
                    <a:pt x="225" y="144"/>
                    <a:pt x="225" y="144"/>
                    <a:pt x="225" y="144"/>
                  </a:cubicBezTo>
                  <a:cubicBezTo>
                    <a:pt x="225" y="145"/>
                    <a:pt x="225" y="145"/>
                    <a:pt x="225" y="145"/>
                  </a:cubicBezTo>
                  <a:cubicBezTo>
                    <a:pt x="225" y="145"/>
                    <a:pt x="225" y="145"/>
                    <a:pt x="225" y="145"/>
                  </a:cubicBezTo>
                  <a:cubicBezTo>
                    <a:pt x="225" y="146"/>
                    <a:pt x="225" y="146"/>
                    <a:pt x="225" y="146"/>
                  </a:cubicBezTo>
                  <a:cubicBezTo>
                    <a:pt x="224" y="146"/>
                    <a:pt x="224" y="146"/>
                    <a:pt x="224" y="146"/>
                  </a:cubicBezTo>
                  <a:cubicBezTo>
                    <a:pt x="224" y="147"/>
                    <a:pt x="224" y="147"/>
                    <a:pt x="224" y="147"/>
                  </a:cubicBezTo>
                  <a:cubicBezTo>
                    <a:pt x="224" y="148"/>
                    <a:pt x="224" y="148"/>
                    <a:pt x="224" y="148"/>
                  </a:cubicBezTo>
                  <a:cubicBezTo>
                    <a:pt x="223" y="149"/>
                    <a:pt x="223" y="149"/>
                    <a:pt x="223" y="149"/>
                  </a:cubicBezTo>
                  <a:cubicBezTo>
                    <a:pt x="223" y="149"/>
                    <a:pt x="223" y="149"/>
                    <a:pt x="223" y="149"/>
                  </a:cubicBezTo>
                  <a:cubicBezTo>
                    <a:pt x="223" y="150"/>
                    <a:pt x="223" y="150"/>
                    <a:pt x="223" y="150"/>
                  </a:cubicBezTo>
                  <a:cubicBezTo>
                    <a:pt x="223" y="150"/>
                    <a:pt x="223" y="150"/>
                    <a:pt x="223" y="150"/>
                  </a:cubicBezTo>
                  <a:cubicBezTo>
                    <a:pt x="223" y="151"/>
                    <a:pt x="223" y="151"/>
                    <a:pt x="223" y="151"/>
                  </a:cubicBezTo>
                  <a:cubicBezTo>
                    <a:pt x="223" y="151"/>
                    <a:pt x="223" y="151"/>
                    <a:pt x="223" y="151"/>
                  </a:cubicBezTo>
                  <a:cubicBezTo>
                    <a:pt x="224" y="150"/>
                    <a:pt x="224" y="150"/>
                    <a:pt x="224" y="150"/>
                  </a:cubicBezTo>
                  <a:cubicBezTo>
                    <a:pt x="224" y="150"/>
                    <a:pt x="224" y="150"/>
                    <a:pt x="224" y="150"/>
                  </a:cubicBezTo>
                  <a:cubicBezTo>
                    <a:pt x="225" y="149"/>
                    <a:pt x="225" y="149"/>
                    <a:pt x="225" y="149"/>
                  </a:cubicBezTo>
                  <a:cubicBezTo>
                    <a:pt x="226" y="149"/>
                    <a:pt x="226" y="149"/>
                    <a:pt x="226" y="149"/>
                  </a:cubicBezTo>
                  <a:cubicBezTo>
                    <a:pt x="225" y="148"/>
                    <a:pt x="225" y="148"/>
                    <a:pt x="225" y="148"/>
                  </a:cubicBezTo>
                  <a:cubicBezTo>
                    <a:pt x="226" y="148"/>
                    <a:pt x="226" y="148"/>
                    <a:pt x="226" y="148"/>
                  </a:cubicBezTo>
                  <a:cubicBezTo>
                    <a:pt x="226" y="148"/>
                    <a:pt x="226" y="148"/>
                    <a:pt x="226" y="148"/>
                  </a:cubicBezTo>
                  <a:cubicBezTo>
                    <a:pt x="227" y="148"/>
                    <a:pt x="227" y="148"/>
                    <a:pt x="227" y="148"/>
                  </a:cubicBezTo>
                  <a:cubicBezTo>
                    <a:pt x="227" y="147"/>
                    <a:pt x="227" y="147"/>
                    <a:pt x="227" y="147"/>
                  </a:cubicBezTo>
                  <a:cubicBezTo>
                    <a:pt x="227" y="146"/>
                    <a:pt x="227" y="146"/>
                    <a:pt x="227" y="146"/>
                  </a:cubicBezTo>
                  <a:cubicBezTo>
                    <a:pt x="228" y="145"/>
                    <a:pt x="228" y="145"/>
                    <a:pt x="228" y="145"/>
                  </a:cubicBezTo>
                  <a:cubicBezTo>
                    <a:pt x="229" y="143"/>
                    <a:pt x="229" y="143"/>
                    <a:pt x="229" y="143"/>
                  </a:cubicBezTo>
                  <a:cubicBezTo>
                    <a:pt x="230" y="143"/>
                    <a:pt x="230" y="143"/>
                    <a:pt x="230" y="143"/>
                  </a:cubicBezTo>
                  <a:cubicBezTo>
                    <a:pt x="230" y="143"/>
                    <a:pt x="230" y="143"/>
                    <a:pt x="230" y="143"/>
                  </a:cubicBezTo>
                  <a:cubicBezTo>
                    <a:pt x="230" y="143"/>
                    <a:pt x="230" y="143"/>
                    <a:pt x="230" y="143"/>
                  </a:cubicBezTo>
                  <a:cubicBezTo>
                    <a:pt x="230" y="144"/>
                    <a:pt x="230" y="144"/>
                    <a:pt x="230" y="144"/>
                  </a:cubicBezTo>
                  <a:cubicBezTo>
                    <a:pt x="231" y="145"/>
                    <a:pt x="231" y="145"/>
                    <a:pt x="231" y="145"/>
                  </a:cubicBezTo>
                  <a:cubicBezTo>
                    <a:pt x="231" y="146"/>
                    <a:pt x="231" y="146"/>
                    <a:pt x="231" y="146"/>
                  </a:cubicBezTo>
                  <a:cubicBezTo>
                    <a:pt x="232" y="147"/>
                    <a:pt x="232" y="147"/>
                    <a:pt x="232" y="147"/>
                  </a:cubicBezTo>
                  <a:cubicBezTo>
                    <a:pt x="232" y="148"/>
                    <a:pt x="232" y="148"/>
                    <a:pt x="232" y="148"/>
                  </a:cubicBezTo>
                  <a:cubicBezTo>
                    <a:pt x="232" y="149"/>
                    <a:pt x="232" y="149"/>
                    <a:pt x="232" y="149"/>
                  </a:cubicBezTo>
                  <a:cubicBezTo>
                    <a:pt x="232" y="150"/>
                    <a:pt x="232" y="150"/>
                    <a:pt x="232" y="150"/>
                  </a:cubicBezTo>
                  <a:cubicBezTo>
                    <a:pt x="232" y="151"/>
                    <a:pt x="232" y="151"/>
                    <a:pt x="232" y="151"/>
                  </a:cubicBezTo>
                  <a:cubicBezTo>
                    <a:pt x="231" y="151"/>
                    <a:pt x="231" y="151"/>
                    <a:pt x="231" y="151"/>
                  </a:cubicBezTo>
                  <a:cubicBezTo>
                    <a:pt x="230" y="151"/>
                    <a:pt x="230" y="151"/>
                    <a:pt x="230" y="151"/>
                  </a:cubicBezTo>
                  <a:cubicBezTo>
                    <a:pt x="230" y="151"/>
                    <a:pt x="230" y="151"/>
                    <a:pt x="230" y="151"/>
                  </a:cubicBezTo>
                  <a:cubicBezTo>
                    <a:pt x="230" y="152"/>
                    <a:pt x="230" y="152"/>
                    <a:pt x="230" y="152"/>
                  </a:cubicBezTo>
                  <a:cubicBezTo>
                    <a:pt x="230" y="153"/>
                    <a:pt x="230" y="153"/>
                    <a:pt x="230" y="153"/>
                  </a:cubicBezTo>
                  <a:cubicBezTo>
                    <a:pt x="229" y="154"/>
                    <a:pt x="229" y="154"/>
                    <a:pt x="229" y="154"/>
                  </a:cubicBezTo>
                  <a:cubicBezTo>
                    <a:pt x="229" y="155"/>
                    <a:pt x="229" y="155"/>
                    <a:pt x="229" y="155"/>
                  </a:cubicBezTo>
                  <a:cubicBezTo>
                    <a:pt x="229" y="155"/>
                    <a:pt x="229" y="155"/>
                    <a:pt x="229" y="155"/>
                  </a:cubicBezTo>
                  <a:cubicBezTo>
                    <a:pt x="229" y="156"/>
                    <a:pt x="229" y="156"/>
                    <a:pt x="229" y="156"/>
                  </a:cubicBezTo>
                  <a:cubicBezTo>
                    <a:pt x="230" y="159"/>
                    <a:pt x="230" y="159"/>
                    <a:pt x="230" y="159"/>
                  </a:cubicBezTo>
                  <a:cubicBezTo>
                    <a:pt x="230" y="160"/>
                    <a:pt x="230" y="160"/>
                    <a:pt x="230" y="160"/>
                  </a:cubicBezTo>
                  <a:cubicBezTo>
                    <a:pt x="230" y="161"/>
                    <a:pt x="230" y="161"/>
                    <a:pt x="230" y="161"/>
                  </a:cubicBezTo>
                  <a:cubicBezTo>
                    <a:pt x="231" y="162"/>
                    <a:pt x="231" y="162"/>
                    <a:pt x="231" y="162"/>
                  </a:cubicBezTo>
                  <a:cubicBezTo>
                    <a:pt x="231" y="162"/>
                    <a:pt x="231" y="162"/>
                    <a:pt x="231" y="162"/>
                  </a:cubicBezTo>
                  <a:cubicBezTo>
                    <a:pt x="231" y="161"/>
                    <a:pt x="231" y="161"/>
                    <a:pt x="231" y="161"/>
                  </a:cubicBezTo>
                  <a:cubicBezTo>
                    <a:pt x="231" y="160"/>
                    <a:pt x="231" y="160"/>
                    <a:pt x="231" y="160"/>
                  </a:cubicBezTo>
                  <a:cubicBezTo>
                    <a:pt x="232" y="160"/>
                    <a:pt x="232" y="160"/>
                    <a:pt x="232" y="160"/>
                  </a:cubicBezTo>
                  <a:cubicBezTo>
                    <a:pt x="232" y="160"/>
                    <a:pt x="232" y="160"/>
                    <a:pt x="232" y="160"/>
                  </a:cubicBezTo>
                  <a:cubicBezTo>
                    <a:pt x="233" y="161"/>
                    <a:pt x="233" y="161"/>
                    <a:pt x="233" y="161"/>
                  </a:cubicBezTo>
                  <a:cubicBezTo>
                    <a:pt x="233" y="161"/>
                    <a:pt x="233" y="161"/>
                    <a:pt x="233" y="161"/>
                  </a:cubicBezTo>
                  <a:cubicBezTo>
                    <a:pt x="233" y="160"/>
                    <a:pt x="233" y="160"/>
                    <a:pt x="233" y="160"/>
                  </a:cubicBezTo>
                  <a:cubicBezTo>
                    <a:pt x="234" y="159"/>
                    <a:pt x="234" y="159"/>
                    <a:pt x="234" y="159"/>
                  </a:cubicBezTo>
                  <a:cubicBezTo>
                    <a:pt x="234" y="158"/>
                    <a:pt x="234" y="158"/>
                    <a:pt x="234" y="158"/>
                  </a:cubicBezTo>
                  <a:cubicBezTo>
                    <a:pt x="235" y="158"/>
                    <a:pt x="235" y="158"/>
                    <a:pt x="235" y="158"/>
                  </a:cubicBezTo>
                  <a:cubicBezTo>
                    <a:pt x="236" y="157"/>
                    <a:pt x="236" y="157"/>
                    <a:pt x="236" y="157"/>
                  </a:cubicBezTo>
                  <a:cubicBezTo>
                    <a:pt x="236" y="156"/>
                    <a:pt x="236" y="156"/>
                    <a:pt x="236" y="156"/>
                  </a:cubicBezTo>
                  <a:cubicBezTo>
                    <a:pt x="236" y="156"/>
                    <a:pt x="236" y="156"/>
                    <a:pt x="236" y="156"/>
                  </a:cubicBezTo>
                  <a:cubicBezTo>
                    <a:pt x="238" y="155"/>
                    <a:pt x="238" y="155"/>
                    <a:pt x="238" y="155"/>
                  </a:cubicBezTo>
                  <a:cubicBezTo>
                    <a:pt x="239" y="153"/>
                    <a:pt x="239" y="153"/>
                    <a:pt x="239" y="153"/>
                  </a:cubicBezTo>
                  <a:cubicBezTo>
                    <a:pt x="240" y="151"/>
                    <a:pt x="240" y="151"/>
                    <a:pt x="240" y="151"/>
                  </a:cubicBezTo>
                  <a:cubicBezTo>
                    <a:pt x="240" y="150"/>
                    <a:pt x="240" y="150"/>
                    <a:pt x="240" y="150"/>
                  </a:cubicBezTo>
                  <a:cubicBezTo>
                    <a:pt x="241" y="149"/>
                    <a:pt x="241" y="149"/>
                    <a:pt x="241" y="149"/>
                  </a:cubicBezTo>
                  <a:cubicBezTo>
                    <a:pt x="242" y="150"/>
                    <a:pt x="242" y="150"/>
                    <a:pt x="242" y="150"/>
                  </a:cubicBezTo>
                  <a:cubicBezTo>
                    <a:pt x="243" y="150"/>
                    <a:pt x="243" y="150"/>
                    <a:pt x="243" y="150"/>
                  </a:cubicBezTo>
                  <a:cubicBezTo>
                    <a:pt x="243" y="150"/>
                    <a:pt x="243" y="150"/>
                    <a:pt x="243" y="150"/>
                  </a:cubicBezTo>
                  <a:cubicBezTo>
                    <a:pt x="244" y="150"/>
                    <a:pt x="244" y="150"/>
                    <a:pt x="244" y="150"/>
                  </a:cubicBezTo>
                  <a:cubicBezTo>
                    <a:pt x="244" y="150"/>
                    <a:pt x="244" y="150"/>
                    <a:pt x="244" y="150"/>
                  </a:cubicBezTo>
                  <a:cubicBezTo>
                    <a:pt x="243" y="150"/>
                    <a:pt x="243" y="150"/>
                    <a:pt x="243" y="150"/>
                  </a:cubicBezTo>
                  <a:cubicBezTo>
                    <a:pt x="243" y="149"/>
                    <a:pt x="243" y="149"/>
                    <a:pt x="243" y="149"/>
                  </a:cubicBezTo>
                  <a:cubicBezTo>
                    <a:pt x="243" y="148"/>
                    <a:pt x="243" y="148"/>
                    <a:pt x="243" y="148"/>
                  </a:cubicBezTo>
                  <a:cubicBezTo>
                    <a:pt x="244" y="148"/>
                    <a:pt x="244" y="148"/>
                    <a:pt x="244" y="148"/>
                  </a:cubicBezTo>
                  <a:cubicBezTo>
                    <a:pt x="244" y="149"/>
                    <a:pt x="244" y="149"/>
                    <a:pt x="244" y="149"/>
                  </a:cubicBezTo>
                  <a:cubicBezTo>
                    <a:pt x="245" y="148"/>
                    <a:pt x="245" y="148"/>
                    <a:pt x="245" y="148"/>
                  </a:cubicBezTo>
                  <a:cubicBezTo>
                    <a:pt x="245" y="148"/>
                    <a:pt x="245" y="148"/>
                    <a:pt x="245" y="148"/>
                  </a:cubicBezTo>
                  <a:cubicBezTo>
                    <a:pt x="246" y="148"/>
                    <a:pt x="246" y="148"/>
                    <a:pt x="246" y="148"/>
                  </a:cubicBezTo>
                  <a:cubicBezTo>
                    <a:pt x="245" y="147"/>
                    <a:pt x="245" y="147"/>
                    <a:pt x="245" y="147"/>
                  </a:cubicBezTo>
                  <a:cubicBezTo>
                    <a:pt x="245" y="147"/>
                    <a:pt x="245" y="147"/>
                    <a:pt x="245" y="147"/>
                  </a:cubicBezTo>
                  <a:cubicBezTo>
                    <a:pt x="245" y="147"/>
                    <a:pt x="245" y="147"/>
                    <a:pt x="245" y="147"/>
                  </a:cubicBezTo>
                  <a:cubicBezTo>
                    <a:pt x="244" y="147"/>
                    <a:pt x="244" y="147"/>
                    <a:pt x="244" y="147"/>
                  </a:cubicBezTo>
                  <a:cubicBezTo>
                    <a:pt x="244" y="145"/>
                    <a:pt x="244" y="145"/>
                    <a:pt x="244" y="145"/>
                  </a:cubicBezTo>
                  <a:cubicBezTo>
                    <a:pt x="245" y="145"/>
                    <a:pt x="245" y="145"/>
                    <a:pt x="245" y="145"/>
                  </a:cubicBezTo>
                  <a:cubicBezTo>
                    <a:pt x="245" y="144"/>
                    <a:pt x="245" y="144"/>
                    <a:pt x="245" y="144"/>
                  </a:cubicBezTo>
                  <a:cubicBezTo>
                    <a:pt x="245" y="144"/>
                    <a:pt x="245" y="144"/>
                    <a:pt x="245" y="144"/>
                  </a:cubicBezTo>
                  <a:cubicBezTo>
                    <a:pt x="245" y="144"/>
                    <a:pt x="245" y="144"/>
                    <a:pt x="245" y="144"/>
                  </a:cubicBezTo>
                  <a:cubicBezTo>
                    <a:pt x="245" y="143"/>
                    <a:pt x="245" y="143"/>
                    <a:pt x="245" y="143"/>
                  </a:cubicBezTo>
                  <a:cubicBezTo>
                    <a:pt x="246" y="142"/>
                    <a:pt x="246" y="142"/>
                    <a:pt x="246" y="142"/>
                  </a:cubicBezTo>
                  <a:cubicBezTo>
                    <a:pt x="245" y="142"/>
                    <a:pt x="245" y="142"/>
                    <a:pt x="245" y="142"/>
                  </a:cubicBezTo>
                  <a:cubicBezTo>
                    <a:pt x="245" y="142"/>
                    <a:pt x="245" y="142"/>
                    <a:pt x="245" y="142"/>
                  </a:cubicBezTo>
                  <a:cubicBezTo>
                    <a:pt x="246" y="142"/>
                    <a:pt x="246" y="142"/>
                    <a:pt x="246" y="142"/>
                  </a:cubicBezTo>
                  <a:cubicBezTo>
                    <a:pt x="246" y="141"/>
                    <a:pt x="246" y="141"/>
                    <a:pt x="246" y="141"/>
                  </a:cubicBezTo>
                  <a:cubicBezTo>
                    <a:pt x="246" y="141"/>
                    <a:pt x="246" y="141"/>
                    <a:pt x="246" y="141"/>
                  </a:cubicBezTo>
                  <a:cubicBezTo>
                    <a:pt x="246" y="140"/>
                    <a:pt x="246" y="140"/>
                    <a:pt x="246" y="140"/>
                  </a:cubicBezTo>
                  <a:cubicBezTo>
                    <a:pt x="246" y="141"/>
                    <a:pt x="246" y="141"/>
                    <a:pt x="246" y="141"/>
                  </a:cubicBezTo>
                  <a:cubicBezTo>
                    <a:pt x="247" y="141"/>
                    <a:pt x="247" y="141"/>
                    <a:pt x="247" y="141"/>
                  </a:cubicBezTo>
                  <a:cubicBezTo>
                    <a:pt x="247" y="141"/>
                    <a:pt x="247" y="141"/>
                    <a:pt x="247" y="141"/>
                  </a:cubicBezTo>
                  <a:cubicBezTo>
                    <a:pt x="248" y="141"/>
                    <a:pt x="248" y="141"/>
                    <a:pt x="248" y="141"/>
                  </a:cubicBezTo>
                  <a:cubicBezTo>
                    <a:pt x="249" y="141"/>
                    <a:pt x="249" y="141"/>
                    <a:pt x="249" y="141"/>
                  </a:cubicBezTo>
                  <a:cubicBezTo>
                    <a:pt x="251" y="142"/>
                    <a:pt x="251" y="142"/>
                    <a:pt x="251" y="142"/>
                  </a:cubicBezTo>
                  <a:cubicBezTo>
                    <a:pt x="251" y="142"/>
                    <a:pt x="251" y="142"/>
                    <a:pt x="251" y="142"/>
                  </a:cubicBezTo>
                  <a:cubicBezTo>
                    <a:pt x="251" y="143"/>
                    <a:pt x="251" y="143"/>
                    <a:pt x="251" y="143"/>
                  </a:cubicBezTo>
                  <a:cubicBezTo>
                    <a:pt x="253" y="143"/>
                    <a:pt x="253" y="143"/>
                    <a:pt x="253" y="143"/>
                  </a:cubicBezTo>
                  <a:cubicBezTo>
                    <a:pt x="254" y="143"/>
                    <a:pt x="254" y="143"/>
                    <a:pt x="254" y="143"/>
                  </a:cubicBezTo>
                  <a:cubicBezTo>
                    <a:pt x="254" y="143"/>
                    <a:pt x="254" y="143"/>
                    <a:pt x="254" y="143"/>
                  </a:cubicBezTo>
                  <a:cubicBezTo>
                    <a:pt x="255" y="144"/>
                    <a:pt x="255" y="144"/>
                    <a:pt x="255" y="144"/>
                  </a:cubicBezTo>
                  <a:cubicBezTo>
                    <a:pt x="255" y="144"/>
                    <a:pt x="255" y="144"/>
                    <a:pt x="255" y="144"/>
                  </a:cubicBezTo>
                  <a:cubicBezTo>
                    <a:pt x="255" y="145"/>
                    <a:pt x="255" y="145"/>
                    <a:pt x="255" y="145"/>
                  </a:cubicBezTo>
                  <a:cubicBezTo>
                    <a:pt x="256" y="145"/>
                    <a:pt x="256" y="145"/>
                    <a:pt x="256" y="145"/>
                  </a:cubicBezTo>
                  <a:cubicBezTo>
                    <a:pt x="255" y="145"/>
                    <a:pt x="255" y="145"/>
                    <a:pt x="255" y="145"/>
                  </a:cubicBezTo>
                  <a:cubicBezTo>
                    <a:pt x="254" y="145"/>
                    <a:pt x="254" y="145"/>
                    <a:pt x="254" y="145"/>
                  </a:cubicBezTo>
                  <a:cubicBezTo>
                    <a:pt x="254" y="145"/>
                    <a:pt x="254" y="145"/>
                    <a:pt x="254" y="145"/>
                  </a:cubicBezTo>
                  <a:cubicBezTo>
                    <a:pt x="254" y="145"/>
                    <a:pt x="254" y="145"/>
                    <a:pt x="254" y="145"/>
                  </a:cubicBezTo>
                  <a:cubicBezTo>
                    <a:pt x="256" y="146"/>
                    <a:pt x="256" y="146"/>
                    <a:pt x="256" y="146"/>
                  </a:cubicBezTo>
                  <a:cubicBezTo>
                    <a:pt x="256" y="147"/>
                    <a:pt x="256" y="147"/>
                    <a:pt x="256" y="147"/>
                  </a:cubicBezTo>
                  <a:cubicBezTo>
                    <a:pt x="255" y="147"/>
                    <a:pt x="255" y="147"/>
                    <a:pt x="255" y="147"/>
                  </a:cubicBezTo>
                  <a:cubicBezTo>
                    <a:pt x="256" y="148"/>
                    <a:pt x="256" y="148"/>
                    <a:pt x="256" y="148"/>
                  </a:cubicBezTo>
                  <a:cubicBezTo>
                    <a:pt x="256" y="147"/>
                    <a:pt x="256" y="147"/>
                    <a:pt x="256" y="147"/>
                  </a:cubicBezTo>
                  <a:cubicBezTo>
                    <a:pt x="258" y="148"/>
                    <a:pt x="258" y="148"/>
                    <a:pt x="258" y="148"/>
                  </a:cubicBezTo>
                  <a:cubicBezTo>
                    <a:pt x="258" y="148"/>
                    <a:pt x="258" y="148"/>
                    <a:pt x="258" y="148"/>
                  </a:cubicBezTo>
                  <a:cubicBezTo>
                    <a:pt x="258" y="148"/>
                    <a:pt x="258" y="148"/>
                    <a:pt x="258" y="148"/>
                  </a:cubicBezTo>
                  <a:cubicBezTo>
                    <a:pt x="259" y="149"/>
                    <a:pt x="259" y="149"/>
                    <a:pt x="259" y="149"/>
                  </a:cubicBezTo>
                  <a:cubicBezTo>
                    <a:pt x="258" y="149"/>
                    <a:pt x="258" y="149"/>
                    <a:pt x="258" y="149"/>
                  </a:cubicBezTo>
                  <a:cubicBezTo>
                    <a:pt x="257" y="150"/>
                    <a:pt x="257" y="150"/>
                    <a:pt x="257" y="150"/>
                  </a:cubicBezTo>
                  <a:cubicBezTo>
                    <a:pt x="256" y="151"/>
                    <a:pt x="256" y="151"/>
                    <a:pt x="256" y="151"/>
                  </a:cubicBezTo>
                  <a:cubicBezTo>
                    <a:pt x="255" y="151"/>
                    <a:pt x="255" y="151"/>
                    <a:pt x="255" y="151"/>
                  </a:cubicBezTo>
                  <a:cubicBezTo>
                    <a:pt x="256" y="151"/>
                    <a:pt x="256" y="151"/>
                    <a:pt x="256" y="151"/>
                  </a:cubicBezTo>
                  <a:cubicBezTo>
                    <a:pt x="257" y="151"/>
                    <a:pt x="257" y="151"/>
                    <a:pt x="257" y="151"/>
                  </a:cubicBezTo>
                  <a:cubicBezTo>
                    <a:pt x="257" y="152"/>
                    <a:pt x="257" y="152"/>
                    <a:pt x="257" y="152"/>
                  </a:cubicBezTo>
                  <a:cubicBezTo>
                    <a:pt x="257" y="152"/>
                    <a:pt x="257" y="152"/>
                    <a:pt x="257" y="152"/>
                  </a:cubicBezTo>
                  <a:cubicBezTo>
                    <a:pt x="258" y="152"/>
                    <a:pt x="258" y="152"/>
                    <a:pt x="258" y="152"/>
                  </a:cubicBezTo>
                  <a:cubicBezTo>
                    <a:pt x="257" y="153"/>
                    <a:pt x="257" y="153"/>
                    <a:pt x="257" y="153"/>
                  </a:cubicBezTo>
                  <a:cubicBezTo>
                    <a:pt x="257" y="153"/>
                    <a:pt x="257" y="153"/>
                    <a:pt x="257" y="153"/>
                  </a:cubicBezTo>
                  <a:cubicBezTo>
                    <a:pt x="256" y="154"/>
                    <a:pt x="256" y="154"/>
                    <a:pt x="256" y="154"/>
                  </a:cubicBezTo>
                  <a:cubicBezTo>
                    <a:pt x="255" y="154"/>
                    <a:pt x="255" y="154"/>
                    <a:pt x="255" y="154"/>
                  </a:cubicBezTo>
                  <a:cubicBezTo>
                    <a:pt x="254" y="154"/>
                    <a:pt x="254" y="154"/>
                    <a:pt x="254" y="154"/>
                  </a:cubicBezTo>
                  <a:cubicBezTo>
                    <a:pt x="254" y="154"/>
                    <a:pt x="254" y="154"/>
                    <a:pt x="254" y="154"/>
                  </a:cubicBezTo>
                  <a:cubicBezTo>
                    <a:pt x="253" y="154"/>
                    <a:pt x="253" y="154"/>
                    <a:pt x="253" y="154"/>
                  </a:cubicBezTo>
                  <a:cubicBezTo>
                    <a:pt x="253" y="153"/>
                    <a:pt x="253" y="153"/>
                    <a:pt x="253" y="153"/>
                  </a:cubicBezTo>
                  <a:cubicBezTo>
                    <a:pt x="252" y="153"/>
                    <a:pt x="252" y="153"/>
                    <a:pt x="252" y="153"/>
                  </a:cubicBezTo>
                  <a:cubicBezTo>
                    <a:pt x="252" y="153"/>
                    <a:pt x="252" y="153"/>
                    <a:pt x="252" y="153"/>
                  </a:cubicBezTo>
                  <a:cubicBezTo>
                    <a:pt x="251" y="153"/>
                    <a:pt x="251" y="153"/>
                    <a:pt x="251" y="153"/>
                  </a:cubicBezTo>
                  <a:cubicBezTo>
                    <a:pt x="251" y="154"/>
                    <a:pt x="251" y="154"/>
                    <a:pt x="251" y="154"/>
                  </a:cubicBezTo>
                  <a:cubicBezTo>
                    <a:pt x="251" y="154"/>
                    <a:pt x="251" y="154"/>
                    <a:pt x="251" y="154"/>
                  </a:cubicBezTo>
                  <a:cubicBezTo>
                    <a:pt x="251" y="154"/>
                    <a:pt x="251" y="154"/>
                    <a:pt x="251" y="154"/>
                  </a:cubicBezTo>
                  <a:cubicBezTo>
                    <a:pt x="252" y="154"/>
                    <a:pt x="252" y="154"/>
                    <a:pt x="252" y="154"/>
                  </a:cubicBezTo>
                  <a:cubicBezTo>
                    <a:pt x="252" y="155"/>
                    <a:pt x="252" y="155"/>
                    <a:pt x="252" y="155"/>
                  </a:cubicBezTo>
                  <a:cubicBezTo>
                    <a:pt x="251" y="155"/>
                    <a:pt x="251" y="155"/>
                    <a:pt x="251" y="155"/>
                  </a:cubicBezTo>
                  <a:cubicBezTo>
                    <a:pt x="252" y="156"/>
                    <a:pt x="252" y="156"/>
                    <a:pt x="252" y="156"/>
                  </a:cubicBezTo>
                  <a:cubicBezTo>
                    <a:pt x="251" y="156"/>
                    <a:pt x="251" y="156"/>
                    <a:pt x="251" y="156"/>
                  </a:cubicBezTo>
                  <a:cubicBezTo>
                    <a:pt x="251" y="157"/>
                    <a:pt x="251" y="157"/>
                    <a:pt x="251" y="157"/>
                  </a:cubicBezTo>
                  <a:cubicBezTo>
                    <a:pt x="252" y="157"/>
                    <a:pt x="252" y="157"/>
                    <a:pt x="252" y="157"/>
                  </a:cubicBezTo>
                  <a:cubicBezTo>
                    <a:pt x="252" y="156"/>
                    <a:pt x="252" y="156"/>
                    <a:pt x="252" y="156"/>
                  </a:cubicBezTo>
                  <a:cubicBezTo>
                    <a:pt x="252" y="156"/>
                    <a:pt x="252" y="156"/>
                    <a:pt x="252" y="156"/>
                  </a:cubicBezTo>
                  <a:cubicBezTo>
                    <a:pt x="252" y="157"/>
                    <a:pt x="252" y="157"/>
                    <a:pt x="252" y="157"/>
                  </a:cubicBezTo>
                  <a:cubicBezTo>
                    <a:pt x="251" y="157"/>
                    <a:pt x="251" y="157"/>
                    <a:pt x="251" y="157"/>
                  </a:cubicBezTo>
                  <a:cubicBezTo>
                    <a:pt x="251" y="158"/>
                    <a:pt x="251" y="158"/>
                    <a:pt x="251" y="158"/>
                  </a:cubicBezTo>
                  <a:cubicBezTo>
                    <a:pt x="251" y="159"/>
                    <a:pt x="251" y="159"/>
                    <a:pt x="251" y="159"/>
                  </a:cubicBezTo>
                  <a:cubicBezTo>
                    <a:pt x="252" y="160"/>
                    <a:pt x="252" y="160"/>
                    <a:pt x="252" y="160"/>
                  </a:cubicBezTo>
                  <a:cubicBezTo>
                    <a:pt x="252" y="160"/>
                    <a:pt x="252" y="160"/>
                    <a:pt x="252" y="160"/>
                  </a:cubicBezTo>
                  <a:cubicBezTo>
                    <a:pt x="253" y="162"/>
                    <a:pt x="253" y="162"/>
                    <a:pt x="253" y="162"/>
                  </a:cubicBezTo>
                  <a:cubicBezTo>
                    <a:pt x="253" y="163"/>
                    <a:pt x="253" y="163"/>
                    <a:pt x="253" y="163"/>
                  </a:cubicBezTo>
                  <a:cubicBezTo>
                    <a:pt x="252" y="163"/>
                    <a:pt x="252" y="163"/>
                    <a:pt x="252" y="163"/>
                  </a:cubicBezTo>
                  <a:cubicBezTo>
                    <a:pt x="252" y="164"/>
                    <a:pt x="252" y="164"/>
                    <a:pt x="252" y="164"/>
                  </a:cubicBezTo>
                  <a:cubicBezTo>
                    <a:pt x="251" y="164"/>
                    <a:pt x="251" y="164"/>
                    <a:pt x="251" y="164"/>
                  </a:cubicBezTo>
                  <a:cubicBezTo>
                    <a:pt x="251" y="165"/>
                    <a:pt x="251" y="165"/>
                    <a:pt x="251" y="165"/>
                  </a:cubicBezTo>
                  <a:cubicBezTo>
                    <a:pt x="251" y="166"/>
                    <a:pt x="251" y="166"/>
                    <a:pt x="251" y="166"/>
                  </a:cubicBezTo>
                  <a:cubicBezTo>
                    <a:pt x="250" y="165"/>
                    <a:pt x="250" y="165"/>
                    <a:pt x="250" y="165"/>
                  </a:cubicBezTo>
                  <a:cubicBezTo>
                    <a:pt x="249" y="165"/>
                    <a:pt x="249" y="165"/>
                    <a:pt x="249" y="165"/>
                  </a:cubicBezTo>
                  <a:cubicBezTo>
                    <a:pt x="248" y="166"/>
                    <a:pt x="248" y="166"/>
                    <a:pt x="248" y="166"/>
                  </a:cubicBezTo>
                  <a:cubicBezTo>
                    <a:pt x="248" y="167"/>
                    <a:pt x="248" y="167"/>
                    <a:pt x="248" y="167"/>
                  </a:cubicBezTo>
                  <a:cubicBezTo>
                    <a:pt x="247" y="167"/>
                    <a:pt x="247" y="167"/>
                    <a:pt x="247" y="167"/>
                  </a:cubicBezTo>
                  <a:cubicBezTo>
                    <a:pt x="247" y="168"/>
                    <a:pt x="247" y="168"/>
                    <a:pt x="247" y="168"/>
                  </a:cubicBezTo>
                  <a:cubicBezTo>
                    <a:pt x="246" y="168"/>
                    <a:pt x="246" y="168"/>
                    <a:pt x="246" y="168"/>
                  </a:cubicBezTo>
                  <a:cubicBezTo>
                    <a:pt x="245" y="169"/>
                    <a:pt x="245" y="169"/>
                    <a:pt x="245" y="169"/>
                  </a:cubicBezTo>
                  <a:cubicBezTo>
                    <a:pt x="244" y="169"/>
                    <a:pt x="244" y="169"/>
                    <a:pt x="244" y="169"/>
                  </a:cubicBezTo>
                  <a:cubicBezTo>
                    <a:pt x="243" y="169"/>
                    <a:pt x="243" y="169"/>
                    <a:pt x="243" y="169"/>
                  </a:cubicBezTo>
                  <a:cubicBezTo>
                    <a:pt x="243" y="170"/>
                    <a:pt x="243" y="170"/>
                    <a:pt x="243" y="170"/>
                  </a:cubicBezTo>
                  <a:cubicBezTo>
                    <a:pt x="241" y="170"/>
                    <a:pt x="241" y="170"/>
                    <a:pt x="241" y="170"/>
                  </a:cubicBezTo>
                  <a:cubicBezTo>
                    <a:pt x="240" y="170"/>
                    <a:pt x="240" y="170"/>
                    <a:pt x="240" y="170"/>
                  </a:cubicBezTo>
                  <a:cubicBezTo>
                    <a:pt x="241" y="169"/>
                    <a:pt x="241" y="169"/>
                    <a:pt x="241" y="169"/>
                  </a:cubicBezTo>
                  <a:cubicBezTo>
                    <a:pt x="241" y="168"/>
                    <a:pt x="241" y="168"/>
                    <a:pt x="241" y="168"/>
                  </a:cubicBezTo>
                  <a:cubicBezTo>
                    <a:pt x="240" y="168"/>
                    <a:pt x="240" y="168"/>
                    <a:pt x="240" y="168"/>
                  </a:cubicBezTo>
                  <a:cubicBezTo>
                    <a:pt x="240" y="167"/>
                    <a:pt x="240" y="167"/>
                    <a:pt x="240" y="167"/>
                  </a:cubicBezTo>
                  <a:cubicBezTo>
                    <a:pt x="240" y="167"/>
                    <a:pt x="240" y="167"/>
                    <a:pt x="240" y="167"/>
                  </a:cubicBezTo>
                  <a:cubicBezTo>
                    <a:pt x="240" y="167"/>
                    <a:pt x="240" y="167"/>
                    <a:pt x="240" y="167"/>
                  </a:cubicBezTo>
                  <a:cubicBezTo>
                    <a:pt x="241" y="165"/>
                    <a:pt x="241" y="165"/>
                    <a:pt x="241" y="165"/>
                  </a:cubicBezTo>
                  <a:cubicBezTo>
                    <a:pt x="240" y="166"/>
                    <a:pt x="240" y="166"/>
                    <a:pt x="240" y="166"/>
                  </a:cubicBezTo>
                  <a:cubicBezTo>
                    <a:pt x="240" y="166"/>
                    <a:pt x="240" y="166"/>
                    <a:pt x="240" y="166"/>
                  </a:cubicBezTo>
                  <a:cubicBezTo>
                    <a:pt x="240" y="165"/>
                    <a:pt x="240" y="165"/>
                    <a:pt x="240" y="165"/>
                  </a:cubicBezTo>
                  <a:cubicBezTo>
                    <a:pt x="239" y="165"/>
                    <a:pt x="239" y="165"/>
                    <a:pt x="239" y="165"/>
                  </a:cubicBezTo>
                  <a:cubicBezTo>
                    <a:pt x="239" y="164"/>
                    <a:pt x="239" y="164"/>
                    <a:pt x="239" y="164"/>
                  </a:cubicBezTo>
                  <a:cubicBezTo>
                    <a:pt x="238" y="164"/>
                    <a:pt x="238" y="164"/>
                    <a:pt x="238" y="164"/>
                  </a:cubicBezTo>
                  <a:cubicBezTo>
                    <a:pt x="238" y="164"/>
                    <a:pt x="238" y="164"/>
                    <a:pt x="238" y="164"/>
                  </a:cubicBezTo>
                  <a:cubicBezTo>
                    <a:pt x="237" y="164"/>
                    <a:pt x="237" y="164"/>
                    <a:pt x="237" y="164"/>
                  </a:cubicBezTo>
                  <a:cubicBezTo>
                    <a:pt x="236" y="165"/>
                    <a:pt x="236" y="165"/>
                    <a:pt x="236" y="165"/>
                  </a:cubicBezTo>
                  <a:cubicBezTo>
                    <a:pt x="237" y="165"/>
                    <a:pt x="237" y="165"/>
                    <a:pt x="237" y="165"/>
                  </a:cubicBezTo>
                  <a:cubicBezTo>
                    <a:pt x="238" y="165"/>
                    <a:pt x="238" y="165"/>
                    <a:pt x="238" y="165"/>
                  </a:cubicBezTo>
                  <a:cubicBezTo>
                    <a:pt x="238" y="165"/>
                    <a:pt x="238" y="165"/>
                    <a:pt x="238" y="165"/>
                  </a:cubicBezTo>
                  <a:cubicBezTo>
                    <a:pt x="238" y="165"/>
                    <a:pt x="238" y="165"/>
                    <a:pt x="238" y="165"/>
                  </a:cubicBezTo>
                  <a:cubicBezTo>
                    <a:pt x="239" y="166"/>
                    <a:pt x="239" y="166"/>
                    <a:pt x="239" y="166"/>
                  </a:cubicBezTo>
                  <a:cubicBezTo>
                    <a:pt x="239" y="167"/>
                    <a:pt x="239" y="167"/>
                    <a:pt x="239" y="167"/>
                  </a:cubicBezTo>
                  <a:cubicBezTo>
                    <a:pt x="239" y="168"/>
                    <a:pt x="239" y="168"/>
                    <a:pt x="239" y="168"/>
                  </a:cubicBezTo>
                  <a:cubicBezTo>
                    <a:pt x="240" y="168"/>
                    <a:pt x="240" y="168"/>
                    <a:pt x="240" y="168"/>
                  </a:cubicBezTo>
                  <a:cubicBezTo>
                    <a:pt x="240" y="169"/>
                    <a:pt x="240" y="169"/>
                    <a:pt x="240" y="169"/>
                  </a:cubicBezTo>
                  <a:cubicBezTo>
                    <a:pt x="239" y="170"/>
                    <a:pt x="239" y="170"/>
                    <a:pt x="239" y="170"/>
                  </a:cubicBezTo>
                  <a:cubicBezTo>
                    <a:pt x="240" y="170"/>
                    <a:pt x="240" y="170"/>
                    <a:pt x="240" y="170"/>
                  </a:cubicBezTo>
                  <a:cubicBezTo>
                    <a:pt x="240" y="171"/>
                    <a:pt x="240" y="171"/>
                    <a:pt x="240" y="171"/>
                  </a:cubicBezTo>
                  <a:cubicBezTo>
                    <a:pt x="239" y="171"/>
                    <a:pt x="239" y="171"/>
                    <a:pt x="239" y="171"/>
                  </a:cubicBezTo>
                  <a:cubicBezTo>
                    <a:pt x="238" y="170"/>
                    <a:pt x="238" y="170"/>
                    <a:pt x="238" y="170"/>
                  </a:cubicBezTo>
                  <a:cubicBezTo>
                    <a:pt x="238" y="169"/>
                    <a:pt x="238" y="169"/>
                    <a:pt x="238" y="169"/>
                  </a:cubicBezTo>
                  <a:cubicBezTo>
                    <a:pt x="237" y="169"/>
                    <a:pt x="237" y="169"/>
                    <a:pt x="237" y="169"/>
                  </a:cubicBezTo>
                  <a:cubicBezTo>
                    <a:pt x="237" y="168"/>
                    <a:pt x="237" y="168"/>
                    <a:pt x="237" y="168"/>
                  </a:cubicBezTo>
                  <a:cubicBezTo>
                    <a:pt x="236" y="169"/>
                    <a:pt x="236" y="169"/>
                    <a:pt x="236" y="169"/>
                  </a:cubicBezTo>
                  <a:cubicBezTo>
                    <a:pt x="237" y="170"/>
                    <a:pt x="237" y="170"/>
                    <a:pt x="237" y="170"/>
                  </a:cubicBezTo>
                  <a:cubicBezTo>
                    <a:pt x="237" y="170"/>
                    <a:pt x="237" y="170"/>
                    <a:pt x="237" y="170"/>
                  </a:cubicBezTo>
                  <a:cubicBezTo>
                    <a:pt x="236" y="170"/>
                    <a:pt x="236" y="170"/>
                    <a:pt x="236" y="170"/>
                  </a:cubicBezTo>
                  <a:cubicBezTo>
                    <a:pt x="235" y="170"/>
                    <a:pt x="235" y="170"/>
                    <a:pt x="235" y="170"/>
                  </a:cubicBezTo>
                  <a:cubicBezTo>
                    <a:pt x="235" y="169"/>
                    <a:pt x="235" y="169"/>
                    <a:pt x="235" y="169"/>
                  </a:cubicBezTo>
                  <a:cubicBezTo>
                    <a:pt x="235" y="170"/>
                    <a:pt x="235" y="170"/>
                    <a:pt x="235" y="170"/>
                  </a:cubicBezTo>
                  <a:cubicBezTo>
                    <a:pt x="235" y="169"/>
                    <a:pt x="235" y="169"/>
                    <a:pt x="235" y="169"/>
                  </a:cubicBezTo>
                  <a:cubicBezTo>
                    <a:pt x="235" y="168"/>
                    <a:pt x="235" y="168"/>
                    <a:pt x="235" y="168"/>
                  </a:cubicBezTo>
                  <a:cubicBezTo>
                    <a:pt x="235" y="168"/>
                    <a:pt x="235" y="168"/>
                    <a:pt x="235" y="168"/>
                  </a:cubicBezTo>
                  <a:cubicBezTo>
                    <a:pt x="235" y="167"/>
                    <a:pt x="235" y="167"/>
                    <a:pt x="235" y="167"/>
                  </a:cubicBezTo>
                  <a:cubicBezTo>
                    <a:pt x="235" y="167"/>
                    <a:pt x="235" y="167"/>
                    <a:pt x="235" y="167"/>
                  </a:cubicBezTo>
                  <a:cubicBezTo>
                    <a:pt x="233" y="167"/>
                    <a:pt x="233" y="167"/>
                    <a:pt x="233" y="167"/>
                  </a:cubicBezTo>
                  <a:cubicBezTo>
                    <a:pt x="232" y="167"/>
                    <a:pt x="232" y="167"/>
                    <a:pt x="232" y="167"/>
                  </a:cubicBezTo>
                  <a:cubicBezTo>
                    <a:pt x="232" y="167"/>
                    <a:pt x="232" y="167"/>
                    <a:pt x="232" y="167"/>
                  </a:cubicBezTo>
                  <a:cubicBezTo>
                    <a:pt x="231" y="167"/>
                    <a:pt x="231" y="167"/>
                    <a:pt x="231" y="167"/>
                  </a:cubicBezTo>
                  <a:cubicBezTo>
                    <a:pt x="230" y="167"/>
                    <a:pt x="230" y="167"/>
                    <a:pt x="230" y="167"/>
                  </a:cubicBezTo>
                  <a:cubicBezTo>
                    <a:pt x="230" y="167"/>
                    <a:pt x="230" y="167"/>
                    <a:pt x="230" y="167"/>
                  </a:cubicBezTo>
                  <a:cubicBezTo>
                    <a:pt x="230" y="168"/>
                    <a:pt x="230" y="168"/>
                    <a:pt x="230" y="168"/>
                  </a:cubicBezTo>
                  <a:cubicBezTo>
                    <a:pt x="230" y="168"/>
                    <a:pt x="230" y="168"/>
                    <a:pt x="230" y="168"/>
                  </a:cubicBezTo>
                  <a:cubicBezTo>
                    <a:pt x="230" y="169"/>
                    <a:pt x="230" y="169"/>
                    <a:pt x="230" y="169"/>
                  </a:cubicBezTo>
                  <a:cubicBezTo>
                    <a:pt x="230" y="169"/>
                    <a:pt x="230" y="169"/>
                    <a:pt x="230" y="169"/>
                  </a:cubicBezTo>
                  <a:cubicBezTo>
                    <a:pt x="231" y="169"/>
                    <a:pt x="231" y="169"/>
                    <a:pt x="231" y="169"/>
                  </a:cubicBezTo>
                  <a:cubicBezTo>
                    <a:pt x="232" y="170"/>
                    <a:pt x="232" y="170"/>
                    <a:pt x="232" y="170"/>
                  </a:cubicBezTo>
                  <a:cubicBezTo>
                    <a:pt x="231" y="171"/>
                    <a:pt x="231" y="171"/>
                    <a:pt x="231" y="171"/>
                  </a:cubicBezTo>
                  <a:cubicBezTo>
                    <a:pt x="230" y="171"/>
                    <a:pt x="230" y="171"/>
                    <a:pt x="230" y="171"/>
                  </a:cubicBezTo>
                  <a:cubicBezTo>
                    <a:pt x="228" y="173"/>
                    <a:pt x="228" y="173"/>
                    <a:pt x="228" y="173"/>
                  </a:cubicBezTo>
                  <a:cubicBezTo>
                    <a:pt x="227" y="174"/>
                    <a:pt x="227" y="174"/>
                    <a:pt x="227" y="174"/>
                  </a:cubicBezTo>
                  <a:cubicBezTo>
                    <a:pt x="226" y="175"/>
                    <a:pt x="226" y="175"/>
                    <a:pt x="226" y="175"/>
                  </a:cubicBezTo>
                  <a:cubicBezTo>
                    <a:pt x="226" y="175"/>
                    <a:pt x="226" y="175"/>
                    <a:pt x="226" y="175"/>
                  </a:cubicBezTo>
                  <a:cubicBezTo>
                    <a:pt x="225" y="175"/>
                    <a:pt x="225" y="175"/>
                    <a:pt x="225" y="175"/>
                  </a:cubicBezTo>
                  <a:cubicBezTo>
                    <a:pt x="225" y="176"/>
                    <a:pt x="225" y="176"/>
                    <a:pt x="225" y="176"/>
                  </a:cubicBezTo>
                  <a:cubicBezTo>
                    <a:pt x="224" y="176"/>
                    <a:pt x="224" y="176"/>
                    <a:pt x="224" y="176"/>
                  </a:cubicBezTo>
                  <a:cubicBezTo>
                    <a:pt x="221" y="176"/>
                    <a:pt x="221" y="176"/>
                    <a:pt x="221" y="176"/>
                  </a:cubicBezTo>
                  <a:cubicBezTo>
                    <a:pt x="221" y="175"/>
                    <a:pt x="221" y="175"/>
                    <a:pt x="221" y="175"/>
                  </a:cubicBezTo>
                  <a:cubicBezTo>
                    <a:pt x="220" y="174"/>
                    <a:pt x="220" y="174"/>
                    <a:pt x="220" y="174"/>
                  </a:cubicBezTo>
                  <a:cubicBezTo>
                    <a:pt x="219" y="174"/>
                    <a:pt x="219" y="174"/>
                    <a:pt x="219" y="174"/>
                  </a:cubicBezTo>
                  <a:cubicBezTo>
                    <a:pt x="219" y="173"/>
                    <a:pt x="219" y="173"/>
                    <a:pt x="219" y="173"/>
                  </a:cubicBezTo>
                  <a:cubicBezTo>
                    <a:pt x="219" y="173"/>
                    <a:pt x="219" y="173"/>
                    <a:pt x="219" y="173"/>
                  </a:cubicBezTo>
                  <a:cubicBezTo>
                    <a:pt x="220" y="173"/>
                    <a:pt x="220" y="173"/>
                    <a:pt x="220" y="173"/>
                  </a:cubicBezTo>
                  <a:cubicBezTo>
                    <a:pt x="219" y="173"/>
                    <a:pt x="219" y="173"/>
                    <a:pt x="219" y="173"/>
                  </a:cubicBezTo>
                  <a:cubicBezTo>
                    <a:pt x="218" y="172"/>
                    <a:pt x="218" y="172"/>
                    <a:pt x="218" y="172"/>
                  </a:cubicBezTo>
                  <a:cubicBezTo>
                    <a:pt x="217" y="171"/>
                    <a:pt x="217" y="171"/>
                    <a:pt x="217" y="171"/>
                  </a:cubicBezTo>
                  <a:cubicBezTo>
                    <a:pt x="216" y="170"/>
                    <a:pt x="216" y="170"/>
                    <a:pt x="216" y="170"/>
                  </a:cubicBezTo>
                  <a:cubicBezTo>
                    <a:pt x="215" y="170"/>
                    <a:pt x="215" y="170"/>
                    <a:pt x="215" y="170"/>
                  </a:cubicBezTo>
                  <a:cubicBezTo>
                    <a:pt x="213" y="169"/>
                    <a:pt x="213" y="169"/>
                    <a:pt x="213" y="169"/>
                  </a:cubicBezTo>
                  <a:cubicBezTo>
                    <a:pt x="211" y="169"/>
                    <a:pt x="211" y="169"/>
                    <a:pt x="211" y="169"/>
                  </a:cubicBezTo>
                  <a:cubicBezTo>
                    <a:pt x="210" y="169"/>
                    <a:pt x="210" y="169"/>
                    <a:pt x="210" y="169"/>
                  </a:cubicBezTo>
                  <a:cubicBezTo>
                    <a:pt x="210" y="169"/>
                    <a:pt x="210" y="169"/>
                    <a:pt x="210" y="169"/>
                  </a:cubicBezTo>
                  <a:cubicBezTo>
                    <a:pt x="211" y="170"/>
                    <a:pt x="211" y="170"/>
                    <a:pt x="211" y="170"/>
                  </a:cubicBezTo>
                  <a:cubicBezTo>
                    <a:pt x="211" y="170"/>
                    <a:pt x="211" y="170"/>
                    <a:pt x="211" y="170"/>
                  </a:cubicBezTo>
                  <a:cubicBezTo>
                    <a:pt x="212" y="170"/>
                    <a:pt x="212" y="170"/>
                    <a:pt x="212" y="170"/>
                  </a:cubicBezTo>
                  <a:cubicBezTo>
                    <a:pt x="214" y="170"/>
                    <a:pt x="214" y="170"/>
                    <a:pt x="214" y="170"/>
                  </a:cubicBezTo>
                  <a:cubicBezTo>
                    <a:pt x="216" y="170"/>
                    <a:pt x="216" y="170"/>
                    <a:pt x="216" y="170"/>
                  </a:cubicBezTo>
                  <a:cubicBezTo>
                    <a:pt x="216" y="171"/>
                    <a:pt x="216" y="171"/>
                    <a:pt x="216" y="171"/>
                  </a:cubicBezTo>
                  <a:cubicBezTo>
                    <a:pt x="216" y="171"/>
                    <a:pt x="216" y="171"/>
                    <a:pt x="216" y="171"/>
                  </a:cubicBezTo>
                  <a:cubicBezTo>
                    <a:pt x="216" y="171"/>
                    <a:pt x="216" y="171"/>
                    <a:pt x="216" y="171"/>
                  </a:cubicBezTo>
                  <a:cubicBezTo>
                    <a:pt x="215" y="171"/>
                    <a:pt x="215" y="171"/>
                    <a:pt x="215" y="171"/>
                  </a:cubicBezTo>
                  <a:cubicBezTo>
                    <a:pt x="216" y="172"/>
                    <a:pt x="216" y="172"/>
                    <a:pt x="216" y="172"/>
                  </a:cubicBezTo>
                  <a:cubicBezTo>
                    <a:pt x="216" y="173"/>
                    <a:pt x="216" y="173"/>
                    <a:pt x="216" y="173"/>
                  </a:cubicBezTo>
                  <a:cubicBezTo>
                    <a:pt x="216" y="173"/>
                    <a:pt x="216" y="173"/>
                    <a:pt x="216" y="173"/>
                  </a:cubicBezTo>
                  <a:cubicBezTo>
                    <a:pt x="217" y="175"/>
                    <a:pt x="217" y="175"/>
                    <a:pt x="217" y="175"/>
                  </a:cubicBezTo>
                  <a:cubicBezTo>
                    <a:pt x="218" y="176"/>
                    <a:pt x="218" y="176"/>
                    <a:pt x="218" y="176"/>
                  </a:cubicBezTo>
                  <a:cubicBezTo>
                    <a:pt x="219" y="176"/>
                    <a:pt x="219" y="176"/>
                    <a:pt x="219" y="176"/>
                  </a:cubicBezTo>
                  <a:cubicBezTo>
                    <a:pt x="221" y="177"/>
                    <a:pt x="221" y="177"/>
                    <a:pt x="221" y="177"/>
                  </a:cubicBezTo>
                  <a:cubicBezTo>
                    <a:pt x="224" y="177"/>
                    <a:pt x="224" y="177"/>
                    <a:pt x="224" y="177"/>
                  </a:cubicBezTo>
                  <a:cubicBezTo>
                    <a:pt x="224" y="178"/>
                    <a:pt x="224" y="178"/>
                    <a:pt x="224" y="178"/>
                  </a:cubicBezTo>
                  <a:cubicBezTo>
                    <a:pt x="224" y="179"/>
                    <a:pt x="224" y="179"/>
                    <a:pt x="224" y="179"/>
                  </a:cubicBezTo>
                  <a:cubicBezTo>
                    <a:pt x="223" y="179"/>
                    <a:pt x="223" y="179"/>
                    <a:pt x="223" y="179"/>
                  </a:cubicBezTo>
                  <a:cubicBezTo>
                    <a:pt x="222" y="180"/>
                    <a:pt x="222" y="180"/>
                    <a:pt x="222" y="180"/>
                  </a:cubicBezTo>
                  <a:cubicBezTo>
                    <a:pt x="221" y="181"/>
                    <a:pt x="221" y="181"/>
                    <a:pt x="221" y="181"/>
                  </a:cubicBezTo>
                  <a:cubicBezTo>
                    <a:pt x="221" y="181"/>
                    <a:pt x="221" y="181"/>
                    <a:pt x="221" y="181"/>
                  </a:cubicBezTo>
                  <a:cubicBezTo>
                    <a:pt x="220" y="181"/>
                    <a:pt x="220" y="181"/>
                    <a:pt x="220" y="181"/>
                  </a:cubicBezTo>
                  <a:cubicBezTo>
                    <a:pt x="220" y="182"/>
                    <a:pt x="220" y="182"/>
                    <a:pt x="220" y="182"/>
                  </a:cubicBezTo>
                  <a:cubicBezTo>
                    <a:pt x="217" y="184"/>
                    <a:pt x="217" y="184"/>
                    <a:pt x="217" y="184"/>
                  </a:cubicBezTo>
                  <a:cubicBezTo>
                    <a:pt x="216" y="185"/>
                    <a:pt x="216" y="185"/>
                    <a:pt x="216" y="185"/>
                  </a:cubicBezTo>
                  <a:cubicBezTo>
                    <a:pt x="215" y="186"/>
                    <a:pt x="215" y="186"/>
                    <a:pt x="215" y="186"/>
                  </a:cubicBezTo>
                  <a:cubicBezTo>
                    <a:pt x="215" y="186"/>
                    <a:pt x="215" y="186"/>
                    <a:pt x="215" y="186"/>
                  </a:cubicBezTo>
                  <a:cubicBezTo>
                    <a:pt x="214" y="186"/>
                    <a:pt x="214" y="186"/>
                    <a:pt x="214" y="186"/>
                  </a:cubicBezTo>
                  <a:cubicBezTo>
                    <a:pt x="214" y="186"/>
                    <a:pt x="214" y="186"/>
                    <a:pt x="214" y="186"/>
                  </a:cubicBezTo>
                  <a:cubicBezTo>
                    <a:pt x="214" y="186"/>
                    <a:pt x="214" y="186"/>
                    <a:pt x="214" y="186"/>
                  </a:cubicBezTo>
                  <a:cubicBezTo>
                    <a:pt x="212" y="185"/>
                    <a:pt x="212" y="185"/>
                    <a:pt x="212" y="185"/>
                  </a:cubicBezTo>
                  <a:cubicBezTo>
                    <a:pt x="212" y="185"/>
                    <a:pt x="212" y="185"/>
                    <a:pt x="212" y="185"/>
                  </a:cubicBezTo>
                  <a:cubicBezTo>
                    <a:pt x="211" y="185"/>
                    <a:pt x="211" y="185"/>
                    <a:pt x="211" y="185"/>
                  </a:cubicBezTo>
                  <a:cubicBezTo>
                    <a:pt x="211" y="185"/>
                    <a:pt x="211" y="185"/>
                    <a:pt x="211" y="185"/>
                  </a:cubicBezTo>
                  <a:cubicBezTo>
                    <a:pt x="211" y="185"/>
                    <a:pt x="211" y="185"/>
                    <a:pt x="211" y="185"/>
                  </a:cubicBezTo>
                  <a:cubicBezTo>
                    <a:pt x="211" y="184"/>
                    <a:pt x="211" y="184"/>
                    <a:pt x="211" y="184"/>
                  </a:cubicBezTo>
                  <a:cubicBezTo>
                    <a:pt x="211" y="184"/>
                    <a:pt x="211" y="184"/>
                    <a:pt x="211" y="184"/>
                  </a:cubicBezTo>
                  <a:cubicBezTo>
                    <a:pt x="211" y="183"/>
                    <a:pt x="211" y="183"/>
                    <a:pt x="211" y="183"/>
                  </a:cubicBezTo>
                  <a:cubicBezTo>
                    <a:pt x="210" y="184"/>
                    <a:pt x="210" y="184"/>
                    <a:pt x="210" y="184"/>
                  </a:cubicBezTo>
                  <a:cubicBezTo>
                    <a:pt x="209" y="185"/>
                    <a:pt x="209" y="185"/>
                    <a:pt x="209" y="185"/>
                  </a:cubicBezTo>
                  <a:cubicBezTo>
                    <a:pt x="209" y="185"/>
                    <a:pt x="209" y="185"/>
                    <a:pt x="209" y="185"/>
                  </a:cubicBezTo>
                  <a:cubicBezTo>
                    <a:pt x="209" y="183"/>
                    <a:pt x="209" y="183"/>
                    <a:pt x="209" y="183"/>
                  </a:cubicBezTo>
                  <a:cubicBezTo>
                    <a:pt x="208" y="184"/>
                    <a:pt x="208" y="184"/>
                    <a:pt x="208" y="184"/>
                  </a:cubicBezTo>
                  <a:cubicBezTo>
                    <a:pt x="209" y="185"/>
                    <a:pt x="209" y="185"/>
                    <a:pt x="209" y="185"/>
                  </a:cubicBezTo>
                  <a:cubicBezTo>
                    <a:pt x="209" y="186"/>
                    <a:pt x="209" y="186"/>
                    <a:pt x="209" y="186"/>
                  </a:cubicBezTo>
                  <a:cubicBezTo>
                    <a:pt x="208" y="188"/>
                    <a:pt x="208" y="188"/>
                    <a:pt x="208" y="188"/>
                  </a:cubicBezTo>
                  <a:cubicBezTo>
                    <a:pt x="207" y="188"/>
                    <a:pt x="207" y="188"/>
                    <a:pt x="207" y="188"/>
                  </a:cubicBezTo>
                  <a:cubicBezTo>
                    <a:pt x="207" y="187"/>
                    <a:pt x="207" y="187"/>
                    <a:pt x="207" y="187"/>
                  </a:cubicBezTo>
                  <a:cubicBezTo>
                    <a:pt x="206" y="186"/>
                    <a:pt x="206" y="186"/>
                    <a:pt x="206" y="186"/>
                  </a:cubicBezTo>
                  <a:cubicBezTo>
                    <a:pt x="206" y="187"/>
                    <a:pt x="206" y="187"/>
                    <a:pt x="206" y="187"/>
                  </a:cubicBezTo>
                  <a:cubicBezTo>
                    <a:pt x="207" y="187"/>
                    <a:pt x="207" y="187"/>
                    <a:pt x="207" y="187"/>
                  </a:cubicBezTo>
                  <a:cubicBezTo>
                    <a:pt x="206" y="188"/>
                    <a:pt x="206" y="188"/>
                    <a:pt x="206" y="188"/>
                  </a:cubicBezTo>
                  <a:cubicBezTo>
                    <a:pt x="206" y="189"/>
                    <a:pt x="206" y="189"/>
                    <a:pt x="206" y="189"/>
                  </a:cubicBezTo>
                  <a:cubicBezTo>
                    <a:pt x="205" y="188"/>
                    <a:pt x="205" y="188"/>
                    <a:pt x="205" y="188"/>
                  </a:cubicBezTo>
                  <a:cubicBezTo>
                    <a:pt x="204" y="188"/>
                    <a:pt x="204" y="188"/>
                    <a:pt x="204" y="188"/>
                  </a:cubicBezTo>
                  <a:cubicBezTo>
                    <a:pt x="204" y="187"/>
                    <a:pt x="204" y="187"/>
                    <a:pt x="204" y="187"/>
                  </a:cubicBezTo>
                  <a:cubicBezTo>
                    <a:pt x="204" y="187"/>
                    <a:pt x="204" y="187"/>
                    <a:pt x="204" y="187"/>
                  </a:cubicBezTo>
                  <a:cubicBezTo>
                    <a:pt x="203" y="186"/>
                    <a:pt x="203" y="186"/>
                    <a:pt x="203" y="186"/>
                  </a:cubicBezTo>
                  <a:cubicBezTo>
                    <a:pt x="201" y="185"/>
                    <a:pt x="201" y="185"/>
                    <a:pt x="201" y="185"/>
                  </a:cubicBezTo>
                  <a:cubicBezTo>
                    <a:pt x="199" y="184"/>
                    <a:pt x="199" y="184"/>
                    <a:pt x="199" y="184"/>
                  </a:cubicBezTo>
                  <a:cubicBezTo>
                    <a:pt x="199" y="183"/>
                    <a:pt x="199" y="183"/>
                    <a:pt x="199" y="183"/>
                  </a:cubicBezTo>
                  <a:cubicBezTo>
                    <a:pt x="198" y="183"/>
                    <a:pt x="198" y="183"/>
                    <a:pt x="198" y="183"/>
                  </a:cubicBezTo>
                  <a:cubicBezTo>
                    <a:pt x="197" y="182"/>
                    <a:pt x="197" y="182"/>
                    <a:pt x="197" y="182"/>
                  </a:cubicBezTo>
                  <a:cubicBezTo>
                    <a:pt x="196" y="182"/>
                    <a:pt x="196" y="182"/>
                    <a:pt x="196" y="182"/>
                  </a:cubicBezTo>
                  <a:cubicBezTo>
                    <a:pt x="196" y="183"/>
                    <a:pt x="196" y="183"/>
                    <a:pt x="196" y="183"/>
                  </a:cubicBezTo>
                  <a:cubicBezTo>
                    <a:pt x="196" y="183"/>
                    <a:pt x="196" y="183"/>
                    <a:pt x="196" y="183"/>
                  </a:cubicBezTo>
                  <a:cubicBezTo>
                    <a:pt x="196" y="184"/>
                    <a:pt x="196" y="184"/>
                    <a:pt x="196" y="184"/>
                  </a:cubicBezTo>
                  <a:cubicBezTo>
                    <a:pt x="197" y="184"/>
                    <a:pt x="197" y="184"/>
                    <a:pt x="197" y="184"/>
                  </a:cubicBezTo>
                  <a:cubicBezTo>
                    <a:pt x="197" y="184"/>
                    <a:pt x="197" y="184"/>
                    <a:pt x="197" y="184"/>
                  </a:cubicBezTo>
                  <a:cubicBezTo>
                    <a:pt x="197" y="183"/>
                    <a:pt x="197" y="183"/>
                    <a:pt x="197" y="183"/>
                  </a:cubicBezTo>
                  <a:cubicBezTo>
                    <a:pt x="197" y="183"/>
                    <a:pt x="197" y="183"/>
                    <a:pt x="197" y="183"/>
                  </a:cubicBezTo>
                  <a:cubicBezTo>
                    <a:pt x="197" y="183"/>
                    <a:pt x="197" y="183"/>
                    <a:pt x="197" y="183"/>
                  </a:cubicBezTo>
                  <a:cubicBezTo>
                    <a:pt x="199" y="185"/>
                    <a:pt x="199" y="185"/>
                    <a:pt x="199" y="185"/>
                  </a:cubicBezTo>
                  <a:cubicBezTo>
                    <a:pt x="201" y="186"/>
                    <a:pt x="201" y="186"/>
                    <a:pt x="201" y="186"/>
                  </a:cubicBezTo>
                  <a:cubicBezTo>
                    <a:pt x="201" y="186"/>
                    <a:pt x="201" y="186"/>
                    <a:pt x="201" y="186"/>
                  </a:cubicBezTo>
                  <a:cubicBezTo>
                    <a:pt x="200" y="187"/>
                    <a:pt x="200" y="187"/>
                    <a:pt x="200" y="187"/>
                  </a:cubicBezTo>
                  <a:cubicBezTo>
                    <a:pt x="199" y="187"/>
                    <a:pt x="199" y="187"/>
                    <a:pt x="199" y="187"/>
                  </a:cubicBezTo>
                  <a:cubicBezTo>
                    <a:pt x="198" y="187"/>
                    <a:pt x="198" y="187"/>
                    <a:pt x="198" y="187"/>
                  </a:cubicBezTo>
                  <a:cubicBezTo>
                    <a:pt x="198" y="187"/>
                    <a:pt x="198" y="187"/>
                    <a:pt x="198" y="187"/>
                  </a:cubicBezTo>
                  <a:cubicBezTo>
                    <a:pt x="198" y="187"/>
                    <a:pt x="198" y="187"/>
                    <a:pt x="198" y="187"/>
                  </a:cubicBezTo>
                  <a:cubicBezTo>
                    <a:pt x="199" y="187"/>
                    <a:pt x="199" y="187"/>
                    <a:pt x="199" y="187"/>
                  </a:cubicBezTo>
                  <a:cubicBezTo>
                    <a:pt x="200" y="187"/>
                    <a:pt x="200" y="187"/>
                    <a:pt x="200" y="187"/>
                  </a:cubicBezTo>
                  <a:cubicBezTo>
                    <a:pt x="201" y="186"/>
                    <a:pt x="201" y="186"/>
                    <a:pt x="201" y="186"/>
                  </a:cubicBezTo>
                  <a:cubicBezTo>
                    <a:pt x="202" y="186"/>
                    <a:pt x="202" y="186"/>
                    <a:pt x="202" y="186"/>
                  </a:cubicBezTo>
                  <a:cubicBezTo>
                    <a:pt x="202" y="187"/>
                    <a:pt x="202" y="187"/>
                    <a:pt x="202" y="187"/>
                  </a:cubicBezTo>
                  <a:cubicBezTo>
                    <a:pt x="203" y="188"/>
                    <a:pt x="203" y="188"/>
                    <a:pt x="203" y="188"/>
                  </a:cubicBezTo>
                  <a:cubicBezTo>
                    <a:pt x="204" y="190"/>
                    <a:pt x="204" y="190"/>
                    <a:pt x="204" y="190"/>
                  </a:cubicBezTo>
                  <a:cubicBezTo>
                    <a:pt x="204" y="191"/>
                    <a:pt x="204" y="191"/>
                    <a:pt x="204" y="191"/>
                  </a:cubicBezTo>
                  <a:cubicBezTo>
                    <a:pt x="203" y="192"/>
                    <a:pt x="203" y="192"/>
                    <a:pt x="203" y="192"/>
                  </a:cubicBezTo>
                  <a:cubicBezTo>
                    <a:pt x="202" y="193"/>
                    <a:pt x="202" y="193"/>
                    <a:pt x="202" y="193"/>
                  </a:cubicBezTo>
                  <a:cubicBezTo>
                    <a:pt x="202" y="193"/>
                    <a:pt x="202" y="193"/>
                    <a:pt x="202" y="193"/>
                  </a:cubicBezTo>
                  <a:cubicBezTo>
                    <a:pt x="201" y="193"/>
                    <a:pt x="201" y="193"/>
                    <a:pt x="201" y="193"/>
                  </a:cubicBezTo>
                  <a:cubicBezTo>
                    <a:pt x="200" y="192"/>
                    <a:pt x="200" y="192"/>
                    <a:pt x="200" y="192"/>
                  </a:cubicBezTo>
                  <a:cubicBezTo>
                    <a:pt x="198" y="192"/>
                    <a:pt x="198" y="192"/>
                    <a:pt x="198" y="192"/>
                  </a:cubicBezTo>
                  <a:cubicBezTo>
                    <a:pt x="197" y="191"/>
                    <a:pt x="197" y="191"/>
                    <a:pt x="197" y="191"/>
                  </a:cubicBezTo>
                  <a:cubicBezTo>
                    <a:pt x="196" y="189"/>
                    <a:pt x="196" y="189"/>
                    <a:pt x="196" y="189"/>
                  </a:cubicBezTo>
                  <a:cubicBezTo>
                    <a:pt x="196" y="189"/>
                    <a:pt x="196" y="189"/>
                    <a:pt x="196" y="189"/>
                  </a:cubicBezTo>
                  <a:cubicBezTo>
                    <a:pt x="195" y="189"/>
                    <a:pt x="195" y="189"/>
                    <a:pt x="195" y="189"/>
                  </a:cubicBezTo>
                  <a:cubicBezTo>
                    <a:pt x="196" y="190"/>
                    <a:pt x="196" y="190"/>
                    <a:pt x="196" y="190"/>
                  </a:cubicBezTo>
                  <a:cubicBezTo>
                    <a:pt x="196" y="190"/>
                    <a:pt x="196" y="190"/>
                    <a:pt x="196" y="190"/>
                  </a:cubicBezTo>
                  <a:cubicBezTo>
                    <a:pt x="196" y="191"/>
                    <a:pt x="196" y="191"/>
                    <a:pt x="196" y="191"/>
                  </a:cubicBezTo>
                  <a:cubicBezTo>
                    <a:pt x="197" y="193"/>
                    <a:pt x="197" y="193"/>
                    <a:pt x="197" y="193"/>
                  </a:cubicBezTo>
                  <a:cubicBezTo>
                    <a:pt x="198" y="194"/>
                    <a:pt x="198" y="194"/>
                    <a:pt x="198" y="194"/>
                  </a:cubicBezTo>
                  <a:cubicBezTo>
                    <a:pt x="197" y="195"/>
                    <a:pt x="197" y="195"/>
                    <a:pt x="197" y="195"/>
                  </a:cubicBezTo>
                  <a:cubicBezTo>
                    <a:pt x="197" y="195"/>
                    <a:pt x="197" y="195"/>
                    <a:pt x="197" y="195"/>
                  </a:cubicBezTo>
                  <a:cubicBezTo>
                    <a:pt x="196" y="195"/>
                    <a:pt x="196" y="195"/>
                    <a:pt x="196" y="195"/>
                  </a:cubicBezTo>
                  <a:cubicBezTo>
                    <a:pt x="196" y="194"/>
                    <a:pt x="196" y="194"/>
                    <a:pt x="196" y="194"/>
                  </a:cubicBezTo>
                  <a:cubicBezTo>
                    <a:pt x="196" y="194"/>
                    <a:pt x="196" y="194"/>
                    <a:pt x="196" y="194"/>
                  </a:cubicBezTo>
                  <a:cubicBezTo>
                    <a:pt x="195" y="194"/>
                    <a:pt x="195" y="194"/>
                    <a:pt x="195" y="194"/>
                  </a:cubicBezTo>
                  <a:cubicBezTo>
                    <a:pt x="196" y="195"/>
                    <a:pt x="196" y="195"/>
                    <a:pt x="196" y="195"/>
                  </a:cubicBezTo>
                  <a:cubicBezTo>
                    <a:pt x="196" y="195"/>
                    <a:pt x="196" y="195"/>
                    <a:pt x="196" y="195"/>
                  </a:cubicBezTo>
                  <a:cubicBezTo>
                    <a:pt x="196" y="196"/>
                    <a:pt x="196" y="196"/>
                    <a:pt x="196" y="196"/>
                  </a:cubicBezTo>
                  <a:cubicBezTo>
                    <a:pt x="195" y="195"/>
                    <a:pt x="195" y="195"/>
                    <a:pt x="195" y="195"/>
                  </a:cubicBezTo>
                  <a:cubicBezTo>
                    <a:pt x="195" y="195"/>
                    <a:pt x="195" y="195"/>
                    <a:pt x="195" y="195"/>
                  </a:cubicBezTo>
                  <a:cubicBezTo>
                    <a:pt x="194" y="196"/>
                    <a:pt x="194" y="196"/>
                    <a:pt x="194" y="196"/>
                  </a:cubicBezTo>
                  <a:cubicBezTo>
                    <a:pt x="195" y="196"/>
                    <a:pt x="195" y="196"/>
                    <a:pt x="195" y="196"/>
                  </a:cubicBezTo>
                  <a:cubicBezTo>
                    <a:pt x="195" y="197"/>
                    <a:pt x="195" y="197"/>
                    <a:pt x="195" y="197"/>
                  </a:cubicBezTo>
                  <a:cubicBezTo>
                    <a:pt x="194" y="197"/>
                    <a:pt x="194" y="197"/>
                    <a:pt x="194" y="197"/>
                  </a:cubicBezTo>
                  <a:cubicBezTo>
                    <a:pt x="194" y="197"/>
                    <a:pt x="194" y="197"/>
                    <a:pt x="194" y="197"/>
                  </a:cubicBezTo>
                  <a:cubicBezTo>
                    <a:pt x="194" y="196"/>
                    <a:pt x="194" y="196"/>
                    <a:pt x="194" y="196"/>
                  </a:cubicBezTo>
                  <a:cubicBezTo>
                    <a:pt x="194" y="197"/>
                    <a:pt x="194" y="197"/>
                    <a:pt x="194" y="197"/>
                  </a:cubicBezTo>
                  <a:cubicBezTo>
                    <a:pt x="194" y="197"/>
                    <a:pt x="194" y="197"/>
                    <a:pt x="194" y="197"/>
                  </a:cubicBezTo>
                  <a:cubicBezTo>
                    <a:pt x="193" y="197"/>
                    <a:pt x="193" y="197"/>
                    <a:pt x="193" y="197"/>
                  </a:cubicBezTo>
                  <a:cubicBezTo>
                    <a:pt x="192" y="197"/>
                    <a:pt x="192" y="197"/>
                    <a:pt x="192" y="197"/>
                  </a:cubicBezTo>
                  <a:cubicBezTo>
                    <a:pt x="192" y="198"/>
                    <a:pt x="192" y="198"/>
                    <a:pt x="192" y="198"/>
                  </a:cubicBezTo>
                  <a:cubicBezTo>
                    <a:pt x="191" y="198"/>
                    <a:pt x="191" y="198"/>
                    <a:pt x="191" y="198"/>
                  </a:cubicBezTo>
                  <a:cubicBezTo>
                    <a:pt x="191" y="199"/>
                    <a:pt x="191" y="199"/>
                    <a:pt x="191" y="199"/>
                  </a:cubicBezTo>
                  <a:cubicBezTo>
                    <a:pt x="192" y="199"/>
                    <a:pt x="192" y="199"/>
                    <a:pt x="192" y="199"/>
                  </a:cubicBezTo>
                  <a:cubicBezTo>
                    <a:pt x="191" y="199"/>
                    <a:pt x="191" y="199"/>
                    <a:pt x="191" y="199"/>
                  </a:cubicBezTo>
                  <a:cubicBezTo>
                    <a:pt x="191" y="199"/>
                    <a:pt x="191" y="199"/>
                    <a:pt x="191" y="199"/>
                  </a:cubicBezTo>
                  <a:cubicBezTo>
                    <a:pt x="190" y="198"/>
                    <a:pt x="190" y="198"/>
                    <a:pt x="190" y="198"/>
                  </a:cubicBezTo>
                  <a:cubicBezTo>
                    <a:pt x="189" y="198"/>
                    <a:pt x="189" y="198"/>
                    <a:pt x="189" y="198"/>
                  </a:cubicBezTo>
                  <a:cubicBezTo>
                    <a:pt x="189" y="199"/>
                    <a:pt x="189" y="199"/>
                    <a:pt x="189" y="199"/>
                  </a:cubicBezTo>
                  <a:cubicBezTo>
                    <a:pt x="189" y="199"/>
                    <a:pt x="189" y="199"/>
                    <a:pt x="189" y="199"/>
                  </a:cubicBezTo>
                  <a:cubicBezTo>
                    <a:pt x="190" y="200"/>
                    <a:pt x="190" y="200"/>
                    <a:pt x="190" y="200"/>
                  </a:cubicBezTo>
                  <a:cubicBezTo>
                    <a:pt x="189" y="200"/>
                    <a:pt x="189" y="200"/>
                    <a:pt x="189" y="200"/>
                  </a:cubicBezTo>
                  <a:cubicBezTo>
                    <a:pt x="189" y="200"/>
                    <a:pt x="189" y="200"/>
                    <a:pt x="189" y="200"/>
                  </a:cubicBezTo>
                  <a:cubicBezTo>
                    <a:pt x="189" y="200"/>
                    <a:pt x="189" y="200"/>
                    <a:pt x="189" y="200"/>
                  </a:cubicBezTo>
                  <a:cubicBezTo>
                    <a:pt x="188" y="201"/>
                    <a:pt x="188" y="201"/>
                    <a:pt x="188" y="201"/>
                  </a:cubicBezTo>
                  <a:cubicBezTo>
                    <a:pt x="187" y="202"/>
                    <a:pt x="187" y="202"/>
                    <a:pt x="187" y="202"/>
                  </a:cubicBezTo>
                  <a:cubicBezTo>
                    <a:pt x="187" y="202"/>
                    <a:pt x="187" y="202"/>
                    <a:pt x="187" y="202"/>
                  </a:cubicBezTo>
                  <a:cubicBezTo>
                    <a:pt x="187" y="203"/>
                    <a:pt x="187" y="203"/>
                    <a:pt x="187" y="203"/>
                  </a:cubicBezTo>
                  <a:cubicBezTo>
                    <a:pt x="186" y="203"/>
                    <a:pt x="186" y="203"/>
                    <a:pt x="186" y="203"/>
                  </a:cubicBezTo>
                  <a:cubicBezTo>
                    <a:pt x="186" y="204"/>
                    <a:pt x="186" y="204"/>
                    <a:pt x="186" y="204"/>
                  </a:cubicBezTo>
                  <a:cubicBezTo>
                    <a:pt x="186" y="204"/>
                    <a:pt x="186" y="204"/>
                    <a:pt x="186" y="204"/>
                  </a:cubicBezTo>
                  <a:cubicBezTo>
                    <a:pt x="185" y="204"/>
                    <a:pt x="185" y="204"/>
                    <a:pt x="185" y="204"/>
                  </a:cubicBezTo>
                  <a:cubicBezTo>
                    <a:pt x="184" y="206"/>
                    <a:pt x="184" y="206"/>
                    <a:pt x="184" y="206"/>
                  </a:cubicBezTo>
                  <a:cubicBezTo>
                    <a:pt x="183" y="206"/>
                    <a:pt x="183" y="206"/>
                    <a:pt x="183" y="206"/>
                  </a:cubicBezTo>
                  <a:cubicBezTo>
                    <a:pt x="183" y="207"/>
                    <a:pt x="183" y="207"/>
                    <a:pt x="183" y="207"/>
                  </a:cubicBezTo>
                  <a:cubicBezTo>
                    <a:pt x="182" y="207"/>
                    <a:pt x="182" y="207"/>
                    <a:pt x="182" y="207"/>
                  </a:cubicBezTo>
                  <a:cubicBezTo>
                    <a:pt x="181" y="207"/>
                    <a:pt x="181" y="207"/>
                    <a:pt x="181" y="207"/>
                  </a:cubicBezTo>
                  <a:cubicBezTo>
                    <a:pt x="181" y="207"/>
                    <a:pt x="181" y="207"/>
                    <a:pt x="181" y="207"/>
                  </a:cubicBezTo>
                  <a:cubicBezTo>
                    <a:pt x="182" y="208"/>
                    <a:pt x="182" y="208"/>
                    <a:pt x="182" y="208"/>
                  </a:cubicBezTo>
                  <a:cubicBezTo>
                    <a:pt x="181" y="209"/>
                    <a:pt x="181" y="209"/>
                    <a:pt x="181" y="209"/>
                  </a:cubicBezTo>
                  <a:cubicBezTo>
                    <a:pt x="180" y="210"/>
                    <a:pt x="180" y="210"/>
                    <a:pt x="180" y="210"/>
                  </a:cubicBezTo>
                  <a:cubicBezTo>
                    <a:pt x="180" y="211"/>
                    <a:pt x="180" y="211"/>
                    <a:pt x="180" y="211"/>
                  </a:cubicBezTo>
                  <a:cubicBezTo>
                    <a:pt x="180" y="212"/>
                    <a:pt x="180" y="212"/>
                    <a:pt x="180" y="212"/>
                  </a:cubicBezTo>
                  <a:cubicBezTo>
                    <a:pt x="179" y="213"/>
                    <a:pt x="179" y="213"/>
                    <a:pt x="179" y="213"/>
                  </a:cubicBezTo>
                  <a:cubicBezTo>
                    <a:pt x="178" y="214"/>
                    <a:pt x="178" y="214"/>
                    <a:pt x="178" y="214"/>
                  </a:cubicBezTo>
                  <a:cubicBezTo>
                    <a:pt x="179" y="215"/>
                    <a:pt x="179" y="215"/>
                    <a:pt x="179" y="215"/>
                  </a:cubicBezTo>
                  <a:cubicBezTo>
                    <a:pt x="179" y="216"/>
                    <a:pt x="179" y="216"/>
                    <a:pt x="179" y="216"/>
                  </a:cubicBezTo>
                  <a:cubicBezTo>
                    <a:pt x="178" y="217"/>
                    <a:pt x="178" y="217"/>
                    <a:pt x="178" y="217"/>
                  </a:cubicBezTo>
                  <a:cubicBezTo>
                    <a:pt x="177" y="218"/>
                    <a:pt x="177" y="218"/>
                    <a:pt x="177" y="218"/>
                  </a:cubicBezTo>
                  <a:cubicBezTo>
                    <a:pt x="177" y="218"/>
                    <a:pt x="177" y="218"/>
                    <a:pt x="177" y="218"/>
                  </a:cubicBezTo>
                  <a:cubicBezTo>
                    <a:pt x="176" y="218"/>
                    <a:pt x="176" y="218"/>
                    <a:pt x="176" y="218"/>
                  </a:cubicBezTo>
                  <a:cubicBezTo>
                    <a:pt x="177" y="218"/>
                    <a:pt x="177" y="218"/>
                    <a:pt x="177" y="218"/>
                  </a:cubicBezTo>
                  <a:cubicBezTo>
                    <a:pt x="177" y="219"/>
                    <a:pt x="177" y="219"/>
                    <a:pt x="177" y="219"/>
                  </a:cubicBezTo>
                  <a:cubicBezTo>
                    <a:pt x="177" y="220"/>
                    <a:pt x="177" y="220"/>
                    <a:pt x="177" y="220"/>
                  </a:cubicBezTo>
                  <a:cubicBezTo>
                    <a:pt x="178" y="220"/>
                    <a:pt x="178" y="220"/>
                    <a:pt x="178" y="220"/>
                  </a:cubicBezTo>
                  <a:cubicBezTo>
                    <a:pt x="178" y="221"/>
                    <a:pt x="178" y="221"/>
                    <a:pt x="178" y="221"/>
                  </a:cubicBezTo>
                  <a:cubicBezTo>
                    <a:pt x="178" y="222"/>
                    <a:pt x="178" y="222"/>
                    <a:pt x="178" y="222"/>
                  </a:cubicBezTo>
                  <a:cubicBezTo>
                    <a:pt x="177" y="223"/>
                    <a:pt x="177" y="223"/>
                    <a:pt x="177" y="223"/>
                  </a:cubicBezTo>
                  <a:cubicBezTo>
                    <a:pt x="176" y="224"/>
                    <a:pt x="176" y="224"/>
                    <a:pt x="176" y="224"/>
                  </a:cubicBezTo>
                  <a:cubicBezTo>
                    <a:pt x="174" y="225"/>
                    <a:pt x="174" y="225"/>
                    <a:pt x="174" y="225"/>
                  </a:cubicBezTo>
                  <a:cubicBezTo>
                    <a:pt x="173" y="226"/>
                    <a:pt x="173" y="226"/>
                    <a:pt x="173" y="226"/>
                  </a:cubicBezTo>
                  <a:cubicBezTo>
                    <a:pt x="174" y="225"/>
                    <a:pt x="174" y="225"/>
                    <a:pt x="174" y="225"/>
                  </a:cubicBezTo>
                  <a:cubicBezTo>
                    <a:pt x="176" y="225"/>
                    <a:pt x="176" y="225"/>
                    <a:pt x="176" y="225"/>
                  </a:cubicBezTo>
                  <a:cubicBezTo>
                    <a:pt x="178" y="223"/>
                    <a:pt x="178" y="223"/>
                    <a:pt x="178" y="223"/>
                  </a:cubicBezTo>
                  <a:cubicBezTo>
                    <a:pt x="179" y="221"/>
                    <a:pt x="179" y="221"/>
                    <a:pt x="179" y="221"/>
                  </a:cubicBezTo>
                  <a:cubicBezTo>
                    <a:pt x="182" y="221"/>
                    <a:pt x="182" y="221"/>
                    <a:pt x="182" y="221"/>
                  </a:cubicBezTo>
                  <a:cubicBezTo>
                    <a:pt x="182" y="221"/>
                    <a:pt x="182" y="221"/>
                    <a:pt x="182" y="221"/>
                  </a:cubicBezTo>
                  <a:cubicBezTo>
                    <a:pt x="182" y="222"/>
                    <a:pt x="182" y="222"/>
                    <a:pt x="182" y="222"/>
                  </a:cubicBezTo>
                  <a:cubicBezTo>
                    <a:pt x="182" y="223"/>
                    <a:pt x="182" y="223"/>
                    <a:pt x="182" y="223"/>
                  </a:cubicBezTo>
                  <a:cubicBezTo>
                    <a:pt x="182" y="224"/>
                    <a:pt x="182" y="224"/>
                    <a:pt x="182" y="224"/>
                  </a:cubicBezTo>
                  <a:cubicBezTo>
                    <a:pt x="183" y="225"/>
                    <a:pt x="183" y="225"/>
                    <a:pt x="183" y="225"/>
                  </a:cubicBezTo>
                  <a:cubicBezTo>
                    <a:pt x="183" y="226"/>
                    <a:pt x="183" y="226"/>
                    <a:pt x="183" y="226"/>
                  </a:cubicBezTo>
                  <a:cubicBezTo>
                    <a:pt x="182" y="228"/>
                    <a:pt x="182" y="228"/>
                    <a:pt x="182" y="228"/>
                  </a:cubicBezTo>
                  <a:cubicBezTo>
                    <a:pt x="182" y="229"/>
                    <a:pt x="182" y="229"/>
                    <a:pt x="182" y="229"/>
                  </a:cubicBezTo>
                  <a:cubicBezTo>
                    <a:pt x="183" y="230"/>
                    <a:pt x="183" y="230"/>
                    <a:pt x="183" y="230"/>
                  </a:cubicBezTo>
                  <a:cubicBezTo>
                    <a:pt x="182" y="231"/>
                    <a:pt x="182" y="231"/>
                    <a:pt x="182" y="231"/>
                  </a:cubicBezTo>
                  <a:cubicBezTo>
                    <a:pt x="180" y="233"/>
                    <a:pt x="180" y="233"/>
                    <a:pt x="180" y="233"/>
                  </a:cubicBezTo>
                  <a:cubicBezTo>
                    <a:pt x="178" y="234"/>
                    <a:pt x="178" y="234"/>
                    <a:pt x="178" y="234"/>
                  </a:cubicBezTo>
                  <a:cubicBezTo>
                    <a:pt x="177" y="234"/>
                    <a:pt x="177" y="234"/>
                    <a:pt x="177" y="234"/>
                  </a:cubicBezTo>
                  <a:cubicBezTo>
                    <a:pt x="178" y="234"/>
                    <a:pt x="178" y="234"/>
                    <a:pt x="178" y="234"/>
                  </a:cubicBezTo>
                  <a:cubicBezTo>
                    <a:pt x="180" y="234"/>
                    <a:pt x="180" y="234"/>
                    <a:pt x="180" y="234"/>
                  </a:cubicBezTo>
                  <a:cubicBezTo>
                    <a:pt x="183" y="233"/>
                    <a:pt x="183" y="233"/>
                    <a:pt x="183" y="233"/>
                  </a:cubicBezTo>
                  <a:cubicBezTo>
                    <a:pt x="186" y="232"/>
                    <a:pt x="186" y="232"/>
                    <a:pt x="186" y="232"/>
                  </a:cubicBezTo>
                  <a:cubicBezTo>
                    <a:pt x="188" y="232"/>
                    <a:pt x="188" y="232"/>
                    <a:pt x="188" y="232"/>
                  </a:cubicBezTo>
                  <a:cubicBezTo>
                    <a:pt x="190" y="233"/>
                    <a:pt x="190" y="233"/>
                    <a:pt x="190" y="233"/>
                  </a:cubicBezTo>
                  <a:cubicBezTo>
                    <a:pt x="191" y="234"/>
                    <a:pt x="191" y="234"/>
                    <a:pt x="191" y="234"/>
                  </a:cubicBezTo>
                  <a:cubicBezTo>
                    <a:pt x="193" y="235"/>
                    <a:pt x="193" y="235"/>
                    <a:pt x="193" y="235"/>
                  </a:cubicBezTo>
                  <a:cubicBezTo>
                    <a:pt x="193" y="235"/>
                    <a:pt x="193" y="235"/>
                    <a:pt x="193" y="235"/>
                  </a:cubicBezTo>
                  <a:cubicBezTo>
                    <a:pt x="194" y="235"/>
                    <a:pt x="194" y="235"/>
                    <a:pt x="194" y="235"/>
                  </a:cubicBezTo>
                  <a:cubicBezTo>
                    <a:pt x="196" y="237"/>
                    <a:pt x="196" y="237"/>
                    <a:pt x="196" y="237"/>
                  </a:cubicBezTo>
                  <a:cubicBezTo>
                    <a:pt x="196" y="237"/>
                    <a:pt x="196" y="237"/>
                    <a:pt x="196" y="237"/>
                  </a:cubicBezTo>
                  <a:cubicBezTo>
                    <a:pt x="197" y="238"/>
                    <a:pt x="197" y="238"/>
                    <a:pt x="197" y="238"/>
                  </a:cubicBezTo>
                  <a:cubicBezTo>
                    <a:pt x="198" y="239"/>
                    <a:pt x="198" y="239"/>
                    <a:pt x="198" y="239"/>
                  </a:cubicBezTo>
                  <a:cubicBezTo>
                    <a:pt x="198" y="239"/>
                    <a:pt x="198" y="239"/>
                    <a:pt x="198" y="239"/>
                  </a:cubicBezTo>
                  <a:cubicBezTo>
                    <a:pt x="198" y="240"/>
                    <a:pt x="198" y="240"/>
                    <a:pt x="198" y="240"/>
                  </a:cubicBezTo>
                  <a:cubicBezTo>
                    <a:pt x="199" y="241"/>
                    <a:pt x="199" y="241"/>
                    <a:pt x="199" y="241"/>
                  </a:cubicBezTo>
                  <a:cubicBezTo>
                    <a:pt x="199" y="242"/>
                    <a:pt x="199" y="242"/>
                    <a:pt x="199" y="242"/>
                  </a:cubicBezTo>
                  <a:cubicBezTo>
                    <a:pt x="200" y="241"/>
                    <a:pt x="200" y="241"/>
                    <a:pt x="200" y="241"/>
                  </a:cubicBezTo>
                  <a:cubicBezTo>
                    <a:pt x="200" y="242"/>
                    <a:pt x="200" y="242"/>
                    <a:pt x="200" y="242"/>
                  </a:cubicBezTo>
                  <a:cubicBezTo>
                    <a:pt x="202" y="243"/>
                    <a:pt x="202" y="243"/>
                    <a:pt x="202" y="243"/>
                  </a:cubicBezTo>
                  <a:cubicBezTo>
                    <a:pt x="202" y="243"/>
                    <a:pt x="202" y="243"/>
                    <a:pt x="202" y="243"/>
                  </a:cubicBezTo>
                  <a:cubicBezTo>
                    <a:pt x="204" y="244"/>
                    <a:pt x="204" y="244"/>
                    <a:pt x="204" y="244"/>
                  </a:cubicBezTo>
                  <a:cubicBezTo>
                    <a:pt x="204" y="244"/>
                    <a:pt x="204" y="244"/>
                    <a:pt x="204" y="244"/>
                  </a:cubicBezTo>
                  <a:cubicBezTo>
                    <a:pt x="206" y="245"/>
                    <a:pt x="206" y="245"/>
                    <a:pt x="206" y="245"/>
                  </a:cubicBezTo>
                  <a:cubicBezTo>
                    <a:pt x="206" y="246"/>
                    <a:pt x="206" y="246"/>
                    <a:pt x="206" y="246"/>
                  </a:cubicBezTo>
                  <a:cubicBezTo>
                    <a:pt x="207" y="247"/>
                    <a:pt x="207" y="247"/>
                    <a:pt x="207" y="247"/>
                  </a:cubicBezTo>
                  <a:cubicBezTo>
                    <a:pt x="207" y="247"/>
                    <a:pt x="207" y="247"/>
                    <a:pt x="207" y="247"/>
                  </a:cubicBezTo>
                  <a:cubicBezTo>
                    <a:pt x="207" y="247"/>
                    <a:pt x="207" y="247"/>
                    <a:pt x="207" y="247"/>
                  </a:cubicBezTo>
                  <a:cubicBezTo>
                    <a:pt x="209" y="247"/>
                    <a:pt x="209" y="247"/>
                    <a:pt x="209" y="247"/>
                  </a:cubicBezTo>
                  <a:cubicBezTo>
                    <a:pt x="209" y="248"/>
                    <a:pt x="209" y="248"/>
                    <a:pt x="209" y="248"/>
                  </a:cubicBezTo>
                  <a:cubicBezTo>
                    <a:pt x="210" y="247"/>
                    <a:pt x="210" y="247"/>
                    <a:pt x="210" y="247"/>
                  </a:cubicBezTo>
                  <a:cubicBezTo>
                    <a:pt x="212" y="247"/>
                    <a:pt x="212" y="247"/>
                    <a:pt x="212" y="247"/>
                  </a:cubicBezTo>
                  <a:cubicBezTo>
                    <a:pt x="212" y="248"/>
                    <a:pt x="212" y="248"/>
                    <a:pt x="212" y="248"/>
                  </a:cubicBezTo>
                  <a:cubicBezTo>
                    <a:pt x="213" y="248"/>
                    <a:pt x="213" y="248"/>
                    <a:pt x="213" y="248"/>
                  </a:cubicBezTo>
                  <a:cubicBezTo>
                    <a:pt x="214" y="248"/>
                    <a:pt x="214" y="248"/>
                    <a:pt x="214" y="248"/>
                  </a:cubicBezTo>
                  <a:cubicBezTo>
                    <a:pt x="216" y="248"/>
                    <a:pt x="216" y="248"/>
                    <a:pt x="216" y="248"/>
                  </a:cubicBezTo>
                  <a:cubicBezTo>
                    <a:pt x="217" y="248"/>
                    <a:pt x="217" y="248"/>
                    <a:pt x="217" y="248"/>
                  </a:cubicBezTo>
                  <a:cubicBezTo>
                    <a:pt x="217" y="248"/>
                    <a:pt x="217" y="248"/>
                    <a:pt x="217" y="248"/>
                  </a:cubicBezTo>
                  <a:cubicBezTo>
                    <a:pt x="217" y="248"/>
                    <a:pt x="217" y="248"/>
                    <a:pt x="217" y="248"/>
                  </a:cubicBezTo>
                  <a:cubicBezTo>
                    <a:pt x="218" y="248"/>
                    <a:pt x="218" y="248"/>
                    <a:pt x="218" y="248"/>
                  </a:cubicBezTo>
                  <a:cubicBezTo>
                    <a:pt x="218" y="248"/>
                    <a:pt x="218" y="248"/>
                    <a:pt x="218" y="248"/>
                  </a:cubicBezTo>
                  <a:cubicBezTo>
                    <a:pt x="218" y="249"/>
                    <a:pt x="218" y="249"/>
                    <a:pt x="218" y="249"/>
                  </a:cubicBezTo>
                  <a:cubicBezTo>
                    <a:pt x="217" y="251"/>
                    <a:pt x="217" y="251"/>
                    <a:pt x="217" y="251"/>
                  </a:cubicBezTo>
                  <a:cubicBezTo>
                    <a:pt x="217" y="252"/>
                    <a:pt x="217" y="252"/>
                    <a:pt x="217" y="252"/>
                  </a:cubicBezTo>
                  <a:cubicBezTo>
                    <a:pt x="216" y="253"/>
                    <a:pt x="216" y="253"/>
                    <a:pt x="216" y="253"/>
                  </a:cubicBezTo>
                  <a:cubicBezTo>
                    <a:pt x="216" y="254"/>
                    <a:pt x="216" y="254"/>
                    <a:pt x="216" y="254"/>
                  </a:cubicBezTo>
                  <a:cubicBezTo>
                    <a:pt x="216" y="255"/>
                    <a:pt x="216" y="255"/>
                    <a:pt x="216" y="255"/>
                  </a:cubicBezTo>
                  <a:cubicBezTo>
                    <a:pt x="216" y="255"/>
                    <a:pt x="216" y="255"/>
                    <a:pt x="216" y="255"/>
                  </a:cubicBezTo>
                  <a:cubicBezTo>
                    <a:pt x="216" y="257"/>
                    <a:pt x="216" y="257"/>
                    <a:pt x="216" y="257"/>
                  </a:cubicBezTo>
                  <a:cubicBezTo>
                    <a:pt x="215" y="258"/>
                    <a:pt x="215" y="258"/>
                    <a:pt x="215" y="258"/>
                  </a:cubicBezTo>
                  <a:cubicBezTo>
                    <a:pt x="215" y="259"/>
                    <a:pt x="215" y="259"/>
                    <a:pt x="215" y="259"/>
                  </a:cubicBezTo>
                  <a:cubicBezTo>
                    <a:pt x="215" y="260"/>
                    <a:pt x="215" y="260"/>
                    <a:pt x="215" y="260"/>
                  </a:cubicBezTo>
                  <a:cubicBezTo>
                    <a:pt x="214" y="261"/>
                    <a:pt x="214" y="261"/>
                    <a:pt x="214" y="261"/>
                  </a:cubicBezTo>
                  <a:cubicBezTo>
                    <a:pt x="213" y="262"/>
                    <a:pt x="213" y="262"/>
                    <a:pt x="213" y="262"/>
                  </a:cubicBezTo>
                  <a:cubicBezTo>
                    <a:pt x="214" y="263"/>
                    <a:pt x="214" y="263"/>
                    <a:pt x="214" y="263"/>
                  </a:cubicBezTo>
                  <a:cubicBezTo>
                    <a:pt x="215" y="264"/>
                    <a:pt x="215" y="264"/>
                    <a:pt x="215" y="264"/>
                  </a:cubicBezTo>
                  <a:cubicBezTo>
                    <a:pt x="215" y="265"/>
                    <a:pt x="215" y="265"/>
                    <a:pt x="215" y="265"/>
                  </a:cubicBezTo>
                  <a:cubicBezTo>
                    <a:pt x="215" y="265"/>
                    <a:pt x="215" y="265"/>
                    <a:pt x="215" y="265"/>
                  </a:cubicBezTo>
                  <a:cubicBezTo>
                    <a:pt x="216" y="266"/>
                    <a:pt x="216" y="266"/>
                    <a:pt x="216" y="266"/>
                  </a:cubicBezTo>
                  <a:cubicBezTo>
                    <a:pt x="216" y="266"/>
                    <a:pt x="216" y="266"/>
                    <a:pt x="216" y="266"/>
                  </a:cubicBezTo>
                  <a:cubicBezTo>
                    <a:pt x="216" y="267"/>
                    <a:pt x="216" y="267"/>
                    <a:pt x="216" y="267"/>
                  </a:cubicBezTo>
                  <a:cubicBezTo>
                    <a:pt x="216" y="267"/>
                    <a:pt x="216" y="267"/>
                    <a:pt x="216" y="267"/>
                  </a:cubicBezTo>
                  <a:cubicBezTo>
                    <a:pt x="217" y="268"/>
                    <a:pt x="217" y="268"/>
                    <a:pt x="217" y="268"/>
                  </a:cubicBezTo>
                  <a:cubicBezTo>
                    <a:pt x="218" y="268"/>
                    <a:pt x="218" y="268"/>
                    <a:pt x="218" y="268"/>
                  </a:cubicBezTo>
                  <a:cubicBezTo>
                    <a:pt x="218" y="268"/>
                    <a:pt x="218" y="268"/>
                    <a:pt x="218" y="268"/>
                  </a:cubicBezTo>
                  <a:cubicBezTo>
                    <a:pt x="218" y="269"/>
                    <a:pt x="218" y="269"/>
                    <a:pt x="218" y="269"/>
                  </a:cubicBezTo>
                  <a:cubicBezTo>
                    <a:pt x="219" y="269"/>
                    <a:pt x="219" y="269"/>
                    <a:pt x="219" y="269"/>
                  </a:cubicBezTo>
                  <a:cubicBezTo>
                    <a:pt x="219" y="271"/>
                    <a:pt x="219" y="271"/>
                    <a:pt x="219" y="271"/>
                  </a:cubicBezTo>
                  <a:cubicBezTo>
                    <a:pt x="219" y="271"/>
                    <a:pt x="219" y="271"/>
                    <a:pt x="219" y="271"/>
                  </a:cubicBezTo>
                  <a:cubicBezTo>
                    <a:pt x="219" y="272"/>
                    <a:pt x="219" y="272"/>
                    <a:pt x="219" y="272"/>
                  </a:cubicBezTo>
                  <a:cubicBezTo>
                    <a:pt x="217" y="274"/>
                    <a:pt x="217" y="274"/>
                    <a:pt x="217" y="274"/>
                  </a:cubicBezTo>
                  <a:cubicBezTo>
                    <a:pt x="218" y="273"/>
                    <a:pt x="218" y="273"/>
                    <a:pt x="218" y="273"/>
                  </a:cubicBezTo>
                  <a:cubicBezTo>
                    <a:pt x="219" y="272"/>
                    <a:pt x="219" y="272"/>
                    <a:pt x="219" y="272"/>
                  </a:cubicBezTo>
                  <a:cubicBezTo>
                    <a:pt x="220" y="273"/>
                    <a:pt x="220" y="273"/>
                    <a:pt x="220" y="273"/>
                  </a:cubicBezTo>
                  <a:cubicBezTo>
                    <a:pt x="221" y="273"/>
                    <a:pt x="221" y="273"/>
                    <a:pt x="221" y="273"/>
                  </a:cubicBezTo>
                  <a:cubicBezTo>
                    <a:pt x="222" y="273"/>
                    <a:pt x="222" y="273"/>
                    <a:pt x="222" y="273"/>
                  </a:cubicBezTo>
                  <a:cubicBezTo>
                    <a:pt x="222" y="273"/>
                    <a:pt x="222" y="273"/>
                    <a:pt x="222" y="273"/>
                  </a:cubicBezTo>
                  <a:cubicBezTo>
                    <a:pt x="222" y="272"/>
                    <a:pt x="222" y="272"/>
                    <a:pt x="222" y="272"/>
                  </a:cubicBezTo>
                  <a:cubicBezTo>
                    <a:pt x="224" y="270"/>
                    <a:pt x="224" y="270"/>
                    <a:pt x="224" y="270"/>
                  </a:cubicBezTo>
                  <a:cubicBezTo>
                    <a:pt x="224" y="270"/>
                    <a:pt x="224" y="270"/>
                    <a:pt x="224" y="270"/>
                  </a:cubicBezTo>
                  <a:cubicBezTo>
                    <a:pt x="224" y="271"/>
                    <a:pt x="224" y="271"/>
                    <a:pt x="224" y="271"/>
                  </a:cubicBezTo>
                  <a:cubicBezTo>
                    <a:pt x="224" y="271"/>
                    <a:pt x="224" y="271"/>
                    <a:pt x="224" y="271"/>
                  </a:cubicBezTo>
                  <a:cubicBezTo>
                    <a:pt x="225" y="271"/>
                    <a:pt x="225" y="271"/>
                    <a:pt x="225" y="271"/>
                  </a:cubicBezTo>
                  <a:cubicBezTo>
                    <a:pt x="225" y="273"/>
                    <a:pt x="225" y="273"/>
                    <a:pt x="225" y="273"/>
                  </a:cubicBezTo>
                  <a:cubicBezTo>
                    <a:pt x="225" y="274"/>
                    <a:pt x="225" y="274"/>
                    <a:pt x="225" y="274"/>
                  </a:cubicBezTo>
                  <a:cubicBezTo>
                    <a:pt x="226" y="275"/>
                    <a:pt x="226" y="275"/>
                    <a:pt x="226" y="275"/>
                  </a:cubicBezTo>
                  <a:cubicBezTo>
                    <a:pt x="227" y="275"/>
                    <a:pt x="227" y="275"/>
                    <a:pt x="227" y="275"/>
                  </a:cubicBezTo>
                  <a:cubicBezTo>
                    <a:pt x="226" y="274"/>
                    <a:pt x="226" y="274"/>
                    <a:pt x="226" y="274"/>
                  </a:cubicBezTo>
                  <a:cubicBezTo>
                    <a:pt x="226" y="274"/>
                    <a:pt x="226" y="274"/>
                    <a:pt x="226" y="274"/>
                  </a:cubicBezTo>
                  <a:cubicBezTo>
                    <a:pt x="225" y="273"/>
                    <a:pt x="225" y="273"/>
                    <a:pt x="225" y="273"/>
                  </a:cubicBezTo>
                  <a:cubicBezTo>
                    <a:pt x="226" y="271"/>
                    <a:pt x="226" y="271"/>
                    <a:pt x="226" y="271"/>
                  </a:cubicBezTo>
                  <a:cubicBezTo>
                    <a:pt x="226" y="271"/>
                    <a:pt x="226" y="271"/>
                    <a:pt x="226" y="271"/>
                  </a:cubicBezTo>
                  <a:cubicBezTo>
                    <a:pt x="226" y="270"/>
                    <a:pt x="226" y="270"/>
                    <a:pt x="226" y="270"/>
                  </a:cubicBezTo>
                  <a:cubicBezTo>
                    <a:pt x="225" y="270"/>
                    <a:pt x="225" y="270"/>
                    <a:pt x="225" y="270"/>
                  </a:cubicBezTo>
                  <a:cubicBezTo>
                    <a:pt x="226" y="270"/>
                    <a:pt x="226" y="270"/>
                    <a:pt x="226" y="270"/>
                  </a:cubicBezTo>
                  <a:cubicBezTo>
                    <a:pt x="226" y="270"/>
                    <a:pt x="226" y="270"/>
                    <a:pt x="226" y="270"/>
                  </a:cubicBezTo>
                  <a:cubicBezTo>
                    <a:pt x="227" y="268"/>
                    <a:pt x="227" y="268"/>
                    <a:pt x="227" y="268"/>
                  </a:cubicBezTo>
                  <a:cubicBezTo>
                    <a:pt x="228" y="268"/>
                    <a:pt x="228" y="268"/>
                    <a:pt x="228" y="268"/>
                  </a:cubicBezTo>
                  <a:cubicBezTo>
                    <a:pt x="227" y="267"/>
                    <a:pt x="227" y="267"/>
                    <a:pt x="227" y="267"/>
                  </a:cubicBezTo>
                  <a:cubicBezTo>
                    <a:pt x="227" y="266"/>
                    <a:pt x="227" y="266"/>
                    <a:pt x="227" y="266"/>
                  </a:cubicBezTo>
                  <a:cubicBezTo>
                    <a:pt x="227" y="266"/>
                    <a:pt x="227" y="266"/>
                    <a:pt x="227" y="266"/>
                  </a:cubicBezTo>
                  <a:cubicBezTo>
                    <a:pt x="227" y="265"/>
                    <a:pt x="227" y="265"/>
                    <a:pt x="227" y="265"/>
                  </a:cubicBezTo>
                  <a:cubicBezTo>
                    <a:pt x="228" y="264"/>
                    <a:pt x="228" y="264"/>
                    <a:pt x="228" y="264"/>
                  </a:cubicBezTo>
                  <a:cubicBezTo>
                    <a:pt x="227" y="264"/>
                    <a:pt x="227" y="264"/>
                    <a:pt x="227" y="264"/>
                  </a:cubicBezTo>
                  <a:cubicBezTo>
                    <a:pt x="227" y="263"/>
                    <a:pt x="227" y="263"/>
                    <a:pt x="227" y="263"/>
                  </a:cubicBezTo>
                  <a:cubicBezTo>
                    <a:pt x="227" y="263"/>
                    <a:pt x="227" y="263"/>
                    <a:pt x="227" y="263"/>
                  </a:cubicBezTo>
                  <a:cubicBezTo>
                    <a:pt x="227" y="262"/>
                    <a:pt x="227" y="262"/>
                    <a:pt x="227" y="262"/>
                  </a:cubicBezTo>
                  <a:cubicBezTo>
                    <a:pt x="227" y="261"/>
                    <a:pt x="227" y="261"/>
                    <a:pt x="227" y="261"/>
                  </a:cubicBezTo>
                  <a:cubicBezTo>
                    <a:pt x="227" y="260"/>
                    <a:pt x="227" y="260"/>
                    <a:pt x="227" y="260"/>
                  </a:cubicBezTo>
                  <a:cubicBezTo>
                    <a:pt x="227" y="258"/>
                    <a:pt x="227" y="258"/>
                    <a:pt x="227" y="258"/>
                  </a:cubicBezTo>
                  <a:cubicBezTo>
                    <a:pt x="228" y="258"/>
                    <a:pt x="228" y="258"/>
                    <a:pt x="228" y="258"/>
                  </a:cubicBezTo>
                  <a:cubicBezTo>
                    <a:pt x="228" y="257"/>
                    <a:pt x="228" y="257"/>
                    <a:pt x="228" y="257"/>
                  </a:cubicBezTo>
                  <a:cubicBezTo>
                    <a:pt x="228" y="257"/>
                    <a:pt x="228" y="257"/>
                    <a:pt x="228" y="257"/>
                  </a:cubicBezTo>
                  <a:cubicBezTo>
                    <a:pt x="228" y="256"/>
                    <a:pt x="228" y="256"/>
                    <a:pt x="228" y="256"/>
                  </a:cubicBezTo>
                  <a:cubicBezTo>
                    <a:pt x="228" y="256"/>
                    <a:pt x="228" y="256"/>
                    <a:pt x="228" y="256"/>
                  </a:cubicBezTo>
                  <a:cubicBezTo>
                    <a:pt x="228" y="256"/>
                    <a:pt x="228" y="256"/>
                    <a:pt x="228" y="256"/>
                  </a:cubicBezTo>
                  <a:cubicBezTo>
                    <a:pt x="228" y="255"/>
                    <a:pt x="228" y="255"/>
                    <a:pt x="228" y="255"/>
                  </a:cubicBezTo>
                  <a:cubicBezTo>
                    <a:pt x="228" y="255"/>
                    <a:pt x="228" y="255"/>
                    <a:pt x="228" y="255"/>
                  </a:cubicBezTo>
                  <a:cubicBezTo>
                    <a:pt x="228" y="254"/>
                    <a:pt x="228" y="254"/>
                    <a:pt x="228" y="254"/>
                  </a:cubicBezTo>
                  <a:cubicBezTo>
                    <a:pt x="228" y="254"/>
                    <a:pt x="228" y="254"/>
                    <a:pt x="228" y="254"/>
                  </a:cubicBezTo>
                  <a:cubicBezTo>
                    <a:pt x="227" y="253"/>
                    <a:pt x="227" y="253"/>
                    <a:pt x="227" y="253"/>
                  </a:cubicBezTo>
                  <a:cubicBezTo>
                    <a:pt x="227" y="252"/>
                    <a:pt x="227" y="252"/>
                    <a:pt x="227" y="252"/>
                  </a:cubicBezTo>
                  <a:cubicBezTo>
                    <a:pt x="227" y="252"/>
                    <a:pt x="227" y="252"/>
                    <a:pt x="227" y="252"/>
                  </a:cubicBezTo>
                  <a:cubicBezTo>
                    <a:pt x="228" y="251"/>
                    <a:pt x="228" y="251"/>
                    <a:pt x="228" y="251"/>
                  </a:cubicBezTo>
                  <a:cubicBezTo>
                    <a:pt x="230" y="251"/>
                    <a:pt x="230" y="251"/>
                    <a:pt x="230" y="251"/>
                  </a:cubicBezTo>
                  <a:cubicBezTo>
                    <a:pt x="231" y="251"/>
                    <a:pt x="231" y="251"/>
                    <a:pt x="231" y="251"/>
                  </a:cubicBezTo>
                  <a:cubicBezTo>
                    <a:pt x="232" y="251"/>
                    <a:pt x="232" y="251"/>
                    <a:pt x="232" y="251"/>
                  </a:cubicBezTo>
                  <a:cubicBezTo>
                    <a:pt x="232" y="250"/>
                    <a:pt x="232" y="250"/>
                    <a:pt x="232" y="250"/>
                  </a:cubicBezTo>
                  <a:cubicBezTo>
                    <a:pt x="234" y="249"/>
                    <a:pt x="234" y="249"/>
                    <a:pt x="234" y="249"/>
                  </a:cubicBezTo>
                  <a:cubicBezTo>
                    <a:pt x="237" y="249"/>
                    <a:pt x="237" y="249"/>
                    <a:pt x="237" y="249"/>
                  </a:cubicBezTo>
                  <a:cubicBezTo>
                    <a:pt x="237" y="248"/>
                    <a:pt x="237" y="248"/>
                    <a:pt x="237" y="248"/>
                  </a:cubicBezTo>
                  <a:cubicBezTo>
                    <a:pt x="237" y="248"/>
                    <a:pt x="237" y="248"/>
                    <a:pt x="237" y="248"/>
                  </a:cubicBezTo>
                  <a:cubicBezTo>
                    <a:pt x="239" y="247"/>
                    <a:pt x="239" y="247"/>
                    <a:pt x="239" y="247"/>
                  </a:cubicBezTo>
                  <a:cubicBezTo>
                    <a:pt x="240" y="246"/>
                    <a:pt x="240" y="246"/>
                    <a:pt x="240" y="246"/>
                  </a:cubicBezTo>
                  <a:cubicBezTo>
                    <a:pt x="241" y="246"/>
                    <a:pt x="241" y="246"/>
                    <a:pt x="241" y="246"/>
                  </a:cubicBezTo>
                  <a:cubicBezTo>
                    <a:pt x="242" y="244"/>
                    <a:pt x="242" y="244"/>
                    <a:pt x="242" y="244"/>
                  </a:cubicBezTo>
                  <a:cubicBezTo>
                    <a:pt x="242" y="244"/>
                    <a:pt x="242" y="244"/>
                    <a:pt x="242" y="244"/>
                  </a:cubicBezTo>
                  <a:cubicBezTo>
                    <a:pt x="243" y="244"/>
                    <a:pt x="243" y="244"/>
                    <a:pt x="243" y="244"/>
                  </a:cubicBezTo>
                  <a:cubicBezTo>
                    <a:pt x="244" y="244"/>
                    <a:pt x="244" y="244"/>
                    <a:pt x="244" y="244"/>
                  </a:cubicBezTo>
                  <a:cubicBezTo>
                    <a:pt x="244" y="244"/>
                    <a:pt x="244" y="244"/>
                    <a:pt x="244" y="244"/>
                  </a:cubicBezTo>
                  <a:cubicBezTo>
                    <a:pt x="244" y="243"/>
                    <a:pt x="244" y="243"/>
                    <a:pt x="244" y="243"/>
                  </a:cubicBezTo>
                  <a:cubicBezTo>
                    <a:pt x="243" y="242"/>
                    <a:pt x="243" y="242"/>
                    <a:pt x="243" y="242"/>
                  </a:cubicBezTo>
                  <a:cubicBezTo>
                    <a:pt x="243" y="242"/>
                    <a:pt x="243" y="242"/>
                    <a:pt x="243" y="242"/>
                  </a:cubicBezTo>
                  <a:cubicBezTo>
                    <a:pt x="243" y="243"/>
                    <a:pt x="243" y="243"/>
                    <a:pt x="243" y="243"/>
                  </a:cubicBezTo>
                  <a:cubicBezTo>
                    <a:pt x="242" y="243"/>
                    <a:pt x="242" y="243"/>
                    <a:pt x="242" y="243"/>
                  </a:cubicBezTo>
                  <a:cubicBezTo>
                    <a:pt x="243" y="242"/>
                    <a:pt x="243" y="242"/>
                    <a:pt x="243" y="242"/>
                  </a:cubicBezTo>
                  <a:cubicBezTo>
                    <a:pt x="243" y="240"/>
                    <a:pt x="243" y="240"/>
                    <a:pt x="243" y="240"/>
                  </a:cubicBezTo>
                  <a:cubicBezTo>
                    <a:pt x="244" y="240"/>
                    <a:pt x="244" y="240"/>
                    <a:pt x="244" y="240"/>
                  </a:cubicBezTo>
                  <a:cubicBezTo>
                    <a:pt x="244" y="238"/>
                    <a:pt x="244" y="238"/>
                    <a:pt x="244" y="238"/>
                  </a:cubicBezTo>
                  <a:cubicBezTo>
                    <a:pt x="244" y="237"/>
                    <a:pt x="244" y="237"/>
                    <a:pt x="244" y="237"/>
                  </a:cubicBezTo>
                  <a:cubicBezTo>
                    <a:pt x="243" y="236"/>
                    <a:pt x="243" y="236"/>
                    <a:pt x="243" y="236"/>
                  </a:cubicBezTo>
                  <a:cubicBezTo>
                    <a:pt x="243" y="234"/>
                    <a:pt x="243" y="234"/>
                    <a:pt x="243" y="234"/>
                  </a:cubicBezTo>
                  <a:cubicBezTo>
                    <a:pt x="243" y="232"/>
                    <a:pt x="243" y="232"/>
                    <a:pt x="243" y="232"/>
                  </a:cubicBezTo>
                  <a:cubicBezTo>
                    <a:pt x="242" y="230"/>
                    <a:pt x="242" y="230"/>
                    <a:pt x="242" y="230"/>
                  </a:cubicBezTo>
                  <a:cubicBezTo>
                    <a:pt x="241" y="229"/>
                    <a:pt x="241" y="229"/>
                    <a:pt x="241" y="229"/>
                  </a:cubicBezTo>
                  <a:cubicBezTo>
                    <a:pt x="240" y="228"/>
                    <a:pt x="240" y="228"/>
                    <a:pt x="240" y="228"/>
                  </a:cubicBezTo>
                  <a:cubicBezTo>
                    <a:pt x="240" y="228"/>
                    <a:pt x="240" y="228"/>
                    <a:pt x="240" y="228"/>
                  </a:cubicBezTo>
                  <a:cubicBezTo>
                    <a:pt x="239" y="228"/>
                    <a:pt x="239" y="228"/>
                    <a:pt x="239" y="228"/>
                  </a:cubicBezTo>
                  <a:cubicBezTo>
                    <a:pt x="240" y="226"/>
                    <a:pt x="240" y="226"/>
                    <a:pt x="240" y="226"/>
                  </a:cubicBezTo>
                  <a:cubicBezTo>
                    <a:pt x="241" y="226"/>
                    <a:pt x="241" y="226"/>
                    <a:pt x="241" y="226"/>
                  </a:cubicBezTo>
                  <a:cubicBezTo>
                    <a:pt x="243" y="223"/>
                    <a:pt x="243" y="223"/>
                    <a:pt x="243" y="223"/>
                  </a:cubicBezTo>
                  <a:cubicBezTo>
                    <a:pt x="244" y="223"/>
                    <a:pt x="244" y="223"/>
                    <a:pt x="244" y="223"/>
                  </a:cubicBezTo>
                  <a:cubicBezTo>
                    <a:pt x="244" y="223"/>
                    <a:pt x="244" y="223"/>
                    <a:pt x="244" y="223"/>
                  </a:cubicBezTo>
                  <a:cubicBezTo>
                    <a:pt x="244" y="222"/>
                    <a:pt x="244" y="222"/>
                    <a:pt x="244" y="222"/>
                  </a:cubicBezTo>
                  <a:cubicBezTo>
                    <a:pt x="244" y="222"/>
                    <a:pt x="244" y="222"/>
                    <a:pt x="244" y="222"/>
                  </a:cubicBezTo>
                  <a:cubicBezTo>
                    <a:pt x="244" y="222"/>
                    <a:pt x="244" y="222"/>
                    <a:pt x="244" y="222"/>
                  </a:cubicBezTo>
                  <a:cubicBezTo>
                    <a:pt x="245" y="221"/>
                    <a:pt x="245" y="221"/>
                    <a:pt x="245" y="221"/>
                  </a:cubicBezTo>
                  <a:cubicBezTo>
                    <a:pt x="245" y="221"/>
                    <a:pt x="245" y="221"/>
                    <a:pt x="245" y="221"/>
                  </a:cubicBezTo>
                  <a:cubicBezTo>
                    <a:pt x="246" y="222"/>
                    <a:pt x="246" y="222"/>
                    <a:pt x="246" y="222"/>
                  </a:cubicBezTo>
                  <a:cubicBezTo>
                    <a:pt x="246" y="222"/>
                    <a:pt x="246" y="222"/>
                    <a:pt x="246" y="222"/>
                  </a:cubicBezTo>
                  <a:cubicBezTo>
                    <a:pt x="246" y="221"/>
                    <a:pt x="246" y="221"/>
                    <a:pt x="246" y="221"/>
                  </a:cubicBezTo>
                  <a:cubicBezTo>
                    <a:pt x="246" y="220"/>
                    <a:pt x="246" y="220"/>
                    <a:pt x="246" y="220"/>
                  </a:cubicBezTo>
                  <a:cubicBezTo>
                    <a:pt x="247" y="220"/>
                    <a:pt x="247" y="220"/>
                    <a:pt x="247" y="220"/>
                  </a:cubicBezTo>
                  <a:cubicBezTo>
                    <a:pt x="248" y="219"/>
                    <a:pt x="248" y="219"/>
                    <a:pt x="248" y="219"/>
                  </a:cubicBezTo>
                  <a:cubicBezTo>
                    <a:pt x="248" y="218"/>
                    <a:pt x="248" y="218"/>
                    <a:pt x="248" y="218"/>
                  </a:cubicBezTo>
                  <a:cubicBezTo>
                    <a:pt x="247" y="218"/>
                    <a:pt x="247" y="218"/>
                    <a:pt x="247" y="218"/>
                  </a:cubicBezTo>
                  <a:cubicBezTo>
                    <a:pt x="247" y="218"/>
                    <a:pt x="247" y="218"/>
                    <a:pt x="247" y="218"/>
                  </a:cubicBezTo>
                  <a:cubicBezTo>
                    <a:pt x="247" y="217"/>
                    <a:pt x="247" y="217"/>
                    <a:pt x="247" y="217"/>
                  </a:cubicBezTo>
                  <a:cubicBezTo>
                    <a:pt x="247" y="216"/>
                    <a:pt x="247" y="216"/>
                    <a:pt x="247" y="216"/>
                  </a:cubicBezTo>
                  <a:cubicBezTo>
                    <a:pt x="247" y="216"/>
                    <a:pt x="247" y="216"/>
                    <a:pt x="247" y="216"/>
                  </a:cubicBezTo>
                  <a:cubicBezTo>
                    <a:pt x="247" y="215"/>
                    <a:pt x="247" y="215"/>
                    <a:pt x="247" y="215"/>
                  </a:cubicBezTo>
                  <a:cubicBezTo>
                    <a:pt x="248" y="215"/>
                    <a:pt x="248" y="215"/>
                    <a:pt x="248" y="215"/>
                  </a:cubicBezTo>
                  <a:cubicBezTo>
                    <a:pt x="247" y="215"/>
                    <a:pt x="247" y="215"/>
                    <a:pt x="247" y="215"/>
                  </a:cubicBezTo>
                  <a:cubicBezTo>
                    <a:pt x="247" y="214"/>
                    <a:pt x="247" y="214"/>
                    <a:pt x="247" y="214"/>
                  </a:cubicBezTo>
                  <a:cubicBezTo>
                    <a:pt x="248" y="213"/>
                    <a:pt x="248" y="213"/>
                    <a:pt x="248" y="213"/>
                  </a:cubicBezTo>
                  <a:cubicBezTo>
                    <a:pt x="248" y="213"/>
                    <a:pt x="248" y="213"/>
                    <a:pt x="248" y="213"/>
                  </a:cubicBezTo>
                  <a:cubicBezTo>
                    <a:pt x="248" y="213"/>
                    <a:pt x="248" y="213"/>
                    <a:pt x="248" y="213"/>
                  </a:cubicBezTo>
                  <a:cubicBezTo>
                    <a:pt x="246" y="213"/>
                    <a:pt x="246" y="213"/>
                    <a:pt x="246" y="213"/>
                  </a:cubicBezTo>
                  <a:cubicBezTo>
                    <a:pt x="246" y="213"/>
                    <a:pt x="246" y="213"/>
                    <a:pt x="246" y="213"/>
                  </a:cubicBezTo>
                  <a:cubicBezTo>
                    <a:pt x="246" y="212"/>
                    <a:pt x="246" y="212"/>
                    <a:pt x="246" y="212"/>
                  </a:cubicBezTo>
                  <a:cubicBezTo>
                    <a:pt x="248" y="211"/>
                    <a:pt x="248" y="211"/>
                    <a:pt x="248" y="211"/>
                  </a:cubicBezTo>
                  <a:cubicBezTo>
                    <a:pt x="249" y="209"/>
                    <a:pt x="249" y="209"/>
                    <a:pt x="249" y="209"/>
                  </a:cubicBezTo>
                  <a:cubicBezTo>
                    <a:pt x="249" y="208"/>
                    <a:pt x="249" y="208"/>
                    <a:pt x="249" y="208"/>
                  </a:cubicBezTo>
                  <a:cubicBezTo>
                    <a:pt x="250" y="208"/>
                    <a:pt x="250" y="208"/>
                    <a:pt x="250" y="208"/>
                  </a:cubicBezTo>
                  <a:cubicBezTo>
                    <a:pt x="250" y="208"/>
                    <a:pt x="250" y="208"/>
                    <a:pt x="250" y="208"/>
                  </a:cubicBezTo>
                  <a:cubicBezTo>
                    <a:pt x="250" y="207"/>
                    <a:pt x="250" y="207"/>
                    <a:pt x="250" y="207"/>
                  </a:cubicBezTo>
                  <a:cubicBezTo>
                    <a:pt x="250" y="207"/>
                    <a:pt x="250" y="207"/>
                    <a:pt x="250" y="207"/>
                  </a:cubicBezTo>
                  <a:cubicBezTo>
                    <a:pt x="250" y="207"/>
                    <a:pt x="250" y="207"/>
                    <a:pt x="250" y="207"/>
                  </a:cubicBezTo>
                  <a:cubicBezTo>
                    <a:pt x="249" y="206"/>
                    <a:pt x="249" y="206"/>
                    <a:pt x="249" y="206"/>
                  </a:cubicBezTo>
                  <a:cubicBezTo>
                    <a:pt x="249" y="206"/>
                    <a:pt x="249" y="206"/>
                    <a:pt x="249" y="206"/>
                  </a:cubicBezTo>
                  <a:cubicBezTo>
                    <a:pt x="249" y="204"/>
                    <a:pt x="249" y="204"/>
                    <a:pt x="249" y="204"/>
                  </a:cubicBezTo>
                  <a:cubicBezTo>
                    <a:pt x="249" y="203"/>
                    <a:pt x="249" y="203"/>
                    <a:pt x="249" y="203"/>
                  </a:cubicBezTo>
                  <a:cubicBezTo>
                    <a:pt x="249" y="202"/>
                    <a:pt x="249" y="202"/>
                    <a:pt x="249" y="202"/>
                  </a:cubicBezTo>
                  <a:cubicBezTo>
                    <a:pt x="250" y="202"/>
                    <a:pt x="250" y="202"/>
                    <a:pt x="250" y="202"/>
                  </a:cubicBezTo>
                  <a:cubicBezTo>
                    <a:pt x="250" y="202"/>
                    <a:pt x="250" y="202"/>
                    <a:pt x="250" y="202"/>
                  </a:cubicBezTo>
                  <a:cubicBezTo>
                    <a:pt x="251" y="202"/>
                    <a:pt x="251" y="202"/>
                    <a:pt x="251" y="202"/>
                  </a:cubicBezTo>
                  <a:cubicBezTo>
                    <a:pt x="251" y="201"/>
                    <a:pt x="251" y="201"/>
                    <a:pt x="251" y="201"/>
                  </a:cubicBezTo>
                  <a:cubicBezTo>
                    <a:pt x="251" y="201"/>
                    <a:pt x="251" y="201"/>
                    <a:pt x="251" y="201"/>
                  </a:cubicBezTo>
                  <a:cubicBezTo>
                    <a:pt x="252" y="201"/>
                    <a:pt x="252" y="201"/>
                    <a:pt x="252" y="201"/>
                  </a:cubicBezTo>
                  <a:cubicBezTo>
                    <a:pt x="252" y="201"/>
                    <a:pt x="252" y="201"/>
                    <a:pt x="252" y="201"/>
                  </a:cubicBezTo>
                  <a:cubicBezTo>
                    <a:pt x="253" y="201"/>
                    <a:pt x="253" y="201"/>
                    <a:pt x="253" y="201"/>
                  </a:cubicBezTo>
                  <a:cubicBezTo>
                    <a:pt x="254" y="201"/>
                    <a:pt x="254" y="201"/>
                    <a:pt x="254" y="201"/>
                  </a:cubicBezTo>
                  <a:cubicBezTo>
                    <a:pt x="256" y="202"/>
                    <a:pt x="256" y="202"/>
                    <a:pt x="256" y="202"/>
                  </a:cubicBezTo>
                  <a:cubicBezTo>
                    <a:pt x="258" y="203"/>
                    <a:pt x="258" y="203"/>
                    <a:pt x="258" y="203"/>
                  </a:cubicBezTo>
                  <a:cubicBezTo>
                    <a:pt x="259" y="203"/>
                    <a:pt x="259" y="203"/>
                    <a:pt x="259" y="203"/>
                  </a:cubicBezTo>
                  <a:cubicBezTo>
                    <a:pt x="259" y="203"/>
                    <a:pt x="259" y="203"/>
                    <a:pt x="259" y="203"/>
                  </a:cubicBezTo>
                  <a:cubicBezTo>
                    <a:pt x="258" y="204"/>
                    <a:pt x="258" y="204"/>
                    <a:pt x="258" y="204"/>
                  </a:cubicBezTo>
                  <a:cubicBezTo>
                    <a:pt x="259" y="204"/>
                    <a:pt x="259" y="204"/>
                    <a:pt x="259" y="204"/>
                  </a:cubicBezTo>
                  <a:cubicBezTo>
                    <a:pt x="260" y="203"/>
                    <a:pt x="260" y="203"/>
                    <a:pt x="260" y="203"/>
                  </a:cubicBezTo>
                  <a:cubicBezTo>
                    <a:pt x="261" y="203"/>
                    <a:pt x="261" y="203"/>
                    <a:pt x="261" y="203"/>
                  </a:cubicBezTo>
                  <a:cubicBezTo>
                    <a:pt x="262" y="203"/>
                    <a:pt x="262" y="203"/>
                    <a:pt x="262" y="203"/>
                  </a:cubicBezTo>
                  <a:cubicBezTo>
                    <a:pt x="262" y="203"/>
                    <a:pt x="262" y="203"/>
                    <a:pt x="262" y="203"/>
                  </a:cubicBezTo>
                  <a:cubicBezTo>
                    <a:pt x="263" y="204"/>
                    <a:pt x="263" y="204"/>
                    <a:pt x="263" y="204"/>
                  </a:cubicBezTo>
                  <a:cubicBezTo>
                    <a:pt x="263" y="203"/>
                    <a:pt x="263" y="203"/>
                    <a:pt x="263" y="203"/>
                  </a:cubicBezTo>
                  <a:cubicBezTo>
                    <a:pt x="264" y="204"/>
                    <a:pt x="264" y="204"/>
                    <a:pt x="264" y="204"/>
                  </a:cubicBezTo>
                  <a:cubicBezTo>
                    <a:pt x="264" y="203"/>
                    <a:pt x="264" y="203"/>
                    <a:pt x="264" y="203"/>
                  </a:cubicBezTo>
                  <a:cubicBezTo>
                    <a:pt x="265" y="203"/>
                    <a:pt x="265" y="203"/>
                    <a:pt x="265" y="203"/>
                  </a:cubicBezTo>
                  <a:cubicBezTo>
                    <a:pt x="266" y="203"/>
                    <a:pt x="266" y="203"/>
                    <a:pt x="266" y="203"/>
                  </a:cubicBezTo>
                  <a:cubicBezTo>
                    <a:pt x="268" y="204"/>
                    <a:pt x="268" y="204"/>
                    <a:pt x="268" y="204"/>
                  </a:cubicBezTo>
                  <a:cubicBezTo>
                    <a:pt x="268" y="205"/>
                    <a:pt x="268" y="205"/>
                    <a:pt x="268" y="205"/>
                  </a:cubicBezTo>
                  <a:cubicBezTo>
                    <a:pt x="269" y="205"/>
                    <a:pt x="269" y="205"/>
                    <a:pt x="269" y="205"/>
                  </a:cubicBezTo>
                  <a:cubicBezTo>
                    <a:pt x="270" y="205"/>
                    <a:pt x="270" y="205"/>
                    <a:pt x="270" y="205"/>
                  </a:cubicBezTo>
                  <a:cubicBezTo>
                    <a:pt x="270" y="207"/>
                    <a:pt x="270" y="207"/>
                    <a:pt x="270" y="207"/>
                  </a:cubicBezTo>
                  <a:cubicBezTo>
                    <a:pt x="269" y="207"/>
                    <a:pt x="269" y="207"/>
                    <a:pt x="269" y="207"/>
                  </a:cubicBezTo>
                  <a:cubicBezTo>
                    <a:pt x="269" y="208"/>
                    <a:pt x="269" y="208"/>
                    <a:pt x="269" y="208"/>
                  </a:cubicBezTo>
                  <a:cubicBezTo>
                    <a:pt x="270" y="207"/>
                    <a:pt x="270" y="207"/>
                    <a:pt x="270" y="207"/>
                  </a:cubicBezTo>
                  <a:cubicBezTo>
                    <a:pt x="271" y="208"/>
                    <a:pt x="271" y="208"/>
                    <a:pt x="271" y="208"/>
                  </a:cubicBezTo>
                  <a:cubicBezTo>
                    <a:pt x="271" y="209"/>
                    <a:pt x="271" y="209"/>
                    <a:pt x="271" y="209"/>
                  </a:cubicBezTo>
                  <a:cubicBezTo>
                    <a:pt x="270" y="209"/>
                    <a:pt x="270" y="209"/>
                    <a:pt x="270" y="209"/>
                  </a:cubicBezTo>
                  <a:cubicBezTo>
                    <a:pt x="271" y="210"/>
                    <a:pt x="271" y="210"/>
                    <a:pt x="271" y="210"/>
                  </a:cubicBezTo>
                  <a:cubicBezTo>
                    <a:pt x="272" y="209"/>
                    <a:pt x="272" y="209"/>
                    <a:pt x="272" y="209"/>
                  </a:cubicBezTo>
                  <a:cubicBezTo>
                    <a:pt x="272" y="210"/>
                    <a:pt x="272" y="210"/>
                    <a:pt x="272" y="210"/>
                  </a:cubicBezTo>
                  <a:cubicBezTo>
                    <a:pt x="272" y="211"/>
                    <a:pt x="272" y="211"/>
                    <a:pt x="272" y="211"/>
                  </a:cubicBezTo>
                  <a:cubicBezTo>
                    <a:pt x="272" y="210"/>
                    <a:pt x="272" y="210"/>
                    <a:pt x="272" y="210"/>
                  </a:cubicBezTo>
                  <a:cubicBezTo>
                    <a:pt x="271" y="211"/>
                    <a:pt x="271" y="211"/>
                    <a:pt x="271" y="211"/>
                  </a:cubicBezTo>
                  <a:cubicBezTo>
                    <a:pt x="270" y="211"/>
                    <a:pt x="270" y="211"/>
                    <a:pt x="270" y="211"/>
                  </a:cubicBezTo>
                  <a:cubicBezTo>
                    <a:pt x="272" y="212"/>
                    <a:pt x="272" y="212"/>
                    <a:pt x="272" y="212"/>
                  </a:cubicBezTo>
                  <a:cubicBezTo>
                    <a:pt x="272" y="213"/>
                    <a:pt x="272" y="213"/>
                    <a:pt x="272" y="213"/>
                  </a:cubicBezTo>
                  <a:cubicBezTo>
                    <a:pt x="272" y="212"/>
                    <a:pt x="272" y="212"/>
                    <a:pt x="272" y="212"/>
                  </a:cubicBezTo>
                  <a:cubicBezTo>
                    <a:pt x="272" y="213"/>
                    <a:pt x="272" y="213"/>
                    <a:pt x="272" y="213"/>
                  </a:cubicBezTo>
                  <a:cubicBezTo>
                    <a:pt x="273" y="212"/>
                    <a:pt x="273" y="212"/>
                    <a:pt x="273" y="212"/>
                  </a:cubicBezTo>
                  <a:cubicBezTo>
                    <a:pt x="274" y="213"/>
                    <a:pt x="274" y="213"/>
                    <a:pt x="274" y="213"/>
                  </a:cubicBezTo>
                  <a:cubicBezTo>
                    <a:pt x="275" y="213"/>
                    <a:pt x="275" y="213"/>
                    <a:pt x="275" y="213"/>
                  </a:cubicBezTo>
                  <a:cubicBezTo>
                    <a:pt x="275" y="214"/>
                    <a:pt x="275" y="214"/>
                    <a:pt x="275" y="214"/>
                  </a:cubicBezTo>
                  <a:cubicBezTo>
                    <a:pt x="276" y="213"/>
                    <a:pt x="276" y="213"/>
                    <a:pt x="276" y="213"/>
                  </a:cubicBezTo>
                  <a:cubicBezTo>
                    <a:pt x="277" y="214"/>
                    <a:pt x="277" y="214"/>
                    <a:pt x="277" y="214"/>
                  </a:cubicBezTo>
                  <a:cubicBezTo>
                    <a:pt x="277" y="215"/>
                    <a:pt x="277" y="215"/>
                    <a:pt x="277" y="215"/>
                  </a:cubicBezTo>
                  <a:cubicBezTo>
                    <a:pt x="278" y="216"/>
                    <a:pt x="278" y="216"/>
                    <a:pt x="278" y="216"/>
                  </a:cubicBezTo>
                  <a:cubicBezTo>
                    <a:pt x="279" y="215"/>
                    <a:pt x="279" y="215"/>
                    <a:pt x="279" y="215"/>
                  </a:cubicBezTo>
                  <a:cubicBezTo>
                    <a:pt x="279" y="214"/>
                    <a:pt x="279" y="214"/>
                    <a:pt x="279" y="214"/>
                  </a:cubicBezTo>
                  <a:cubicBezTo>
                    <a:pt x="280" y="214"/>
                    <a:pt x="280" y="214"/>
                    <a:pt x="280" y="214"/>
                  </a:cubicBezTo>
                  <a:cubicBezTo>
                    <a:pt x="280" y="215"/>
                    <a:pt x="280" y="215"/>
                    <a:pt x="280" y="215"/>
                  </a:cubicBezTo>
                  <a:cubicBezTo>
                    <a:pt x="279" y="216"/>
                    <a:pt x="279" y="216"/>
                    <a:pt x="279" y="216"/>
                  </a:cubicBezTo>
                  <a:cubicBezTo>
                    <a:pt x="278" y="217"/>
                    <a:pt x="278" y="217"/>
                    <a:pt x="278" y="217"/>
                  </a:cubicBezTo>
                  <a:cubicBezTo>
                    <a:pt x="277" y="218"/>
                    <a:pt x="277" y="218"/>
                    <a:pt x="277" y="218"/>
                  </a:cubicBezTo>
                  <a:cubicBezTo>
                    <a:pt x="278" y="220"/>
                    <a:pt x="278" y="220"/>
                    <a:pt x="278" y="220"/>
                  </a:cubicBezTo>
                  <a:cubicBezTo>
                    <a:pt x="277" y="220"/>
                    <a:pt x="277" y="220"/>
                    <a:pt x="277" y="220"/>
                  </a:cubicBezTo>
                  <a:cubicBezTo>
                    <a:pt x="277" y="219"/>
                    <a:pt x="277" y="219"/>
                    <a:pt x="277" y="219"/>
                  </a:cubicBezTo>
                  <a:cubicBezTo>
                    <a:pt x="277" y="220"/>
                    <a:pt x="277" y="220"/>
                    <a:pt x="277" y="220"/>
                  </a:cubicBezTo>
                  <a:cubicBezTo>
                    <a:pt x="276" y="221"/>
                    <a:pt x="276" y="221"/>
                    <a:pt x="276" y="221"/>
                  </a:cubicBezTo>
                  <a:cubicBezTo>
                    <a:pt x="274" y="221"/>
                    <a:pt x="274" y="221"/>
                    <a:pt x="274" y="221"/>
                  </a:cubicBezTo>
                  <a:cubicBezTo>
                    <a:pt x="272" y="220"/>
                    <a:pt x="272" y="220"/>
                    <a:pt x="272" y="220"/>
                  </a:cubicBezTo>
                  <a:cubicBezTo>
                    <a:pt x="274" y="221"/>
                    <a:pt x="274" y="221"/>
                    <a:pt x="274" y="221"/>
                  </a:cubicBezTo>
                  <a:cubicBezTo>
                    <a:pt x="276" y="221"/>
                    <a:pt x="276" y="221"/>
                    <a:pt x="276" y="221"/>
                  </a:cubicBezTo>
                  <a:cubicBezTo>
                    <a:pt x="277" y="222"/>
                    <a:pt x="277" y="222"/>
                    <a:pt x="277" y="222"/>
                  </a:cubicBezTo>
                  <a:cubicBezTo>
                    <a:pt x="277" y="224"/>
                    <a:pt x="277" y="224"/>
                    <a:pt x="277" y="224"/>
                  </a:cubicBezTo>
                  <a:cubicBezTo>
                    <a:pt x="276" y="225"/>
                    <a:pt x="276" y="225"/>
                    <a:pt x="276" y="225"/>
                  </a:cubicBezTo>
                  <a:cubicBezTo>
                    <a:pt x="276" y="225"/>
                    <a:pt x="276" y="225"/>
                    <a:pt x="276" y="225"/>
                  </a:cubicBezTo>
                  <a:cubicBezTo>
                    <a:pt x="275" y="226"/>
                    <a:pt x="275" y="226"/>
                    <a:pt x="275" y="226"/>
                  </a:cubicBezTo>
                  <a:cubicBezTo>
                    <a:pt x="275" y="226"/>
                    <a:pt x="275" y="226"/>
                    <a:pt x="275" y="226"/>
                  </a:cubicBezTo>
                  <a:cubicBezTo>
                    <a:pt x="276" y="228"/>
                    <a:pt x="276" y="228"/>
                    <a:pt x="276" y="228"/>
                  </a:cubicBezTo>
                  <a:cubicBezTo>
                    <a:pt x="277" y="228"/>
                    <a:pt x="277" y="228"/>
                    <a:pt x="277" y="228"/>
                  </a:cubicBezTo>
                  <a:cubicBezTo>
                    <a:pt x="277" y="228"/>
                    <a:pt x="277" y="228"/>
                    <a:pt x="277" y="228"/>
                  </a:cubicBezTo>
                  <a:cubicBezTo>
                    <a:pt x="275" y="228"/>
                    <a:pt x="275" y="228"/>
                    <a:pt x="275" y="228"/>
                  </a:cubicBezTo>
                  <a:cubicBezTo>
                    <a:pt x="276" y="229"/>
                    <a:pt x="276" y="229"/>
                    <a:pt x="276" y="229"/>
                  </a:cubicBezTo>
                  <a:cubicBezTo>
                    <a:pt x="277" y="230"/>
                    <a:pt x="277" y="230"/>
                    <a:pt x="277" y="230"/>
                  </a:cubicBezTo>
                  <a:cubicBezTo>
                    <a:pt x="277" y="230"/>
                    <a:pt x="277" y="230"/>
                    <a:pt x="277" y="230"/>
                  </a:cubicBezTo>
                  <a:cubicBezTo>
                    <a:pt x="277" y="229"/>
                    <a:pt x="277" y="229"/>
                    <a:pt x="277" y="229"/>
                  </a:cubicBezTo>
                  <a:cubicBezTo>
                    <a:pt x="278" y="229"/>
                    <a:pt x="278" y="229"/>
                    <a:pt x="278" y="229"/>
                  </a:cubicBezTo>
                  <a:cubicBezTo>
                    <a:pt x="279" y="229"/>
                    <a:pt x="279" y="229"/>
                    <a:pt x="279" y="229"/>
                  </a:cubicBezTo>
                  <a:cubicBezTo>
                    <a:pt x="279" y="230"/>
                    <a:pt x="279" y="230"/>
                    <a:pt x="279" y="230"/>
                  </a:cubicBezTo>
                  <a:cubicBezTo>
                    <a:pt x="279" y="231"/>
                    <a:pt x="279" y="231"/>
                    <a:pt x="279" y="231"/>
                  </a:cubicBezTo>
                  <a:cubicBezTo>
                    <a:pt x="279" y="232"/>
                    <a:pt x="279" y="232"/>
                    <a:pt x="279" y="232"/>
                  </a:cubicBezTo>
                  <a:cubicBezTo>
                    <a:pt x="278" y="233"/>
                    <a:pt x="278" y="233"/>
                    <a:pt x="278" y="233"/>
                  </a:cubicBezTo>
                  <a:cubicBezTo>
                    <a:pt x="278" y="234"/>
                    <a:pt x="278" y="234"/>
                    <a:pt x="278" y="234"/>
                  </a:cubicBezTo>
                  <a:cubicBezTo>
                    <a:pt x="277" y="235"/>
                    <a:pt x="277" y="235"/>
                    <a:pt x="277" y="235"/>
                  </a:cubicBezTo>
                  <a:cubicBezTo>
                    <a:pt x="278" y="235"/>
                    <a:pt x="278" y="235"/>
                    <a:pt x="278" y="235"/>
                  </a:cubicBezTo>
                  <a:cubicBezTo>
                    <a:pt x="279" y="232"/>
                    <a:pt x="279" y="232"/>
                    <a:pt x="279" y="232"/>
                  </a:cubicBezTo>
                  <a:cubicBezTo>
                    <a:pt x="280" y="231"/>
                    <a:pt x="280" y="231"/>
                    <a:pt x="280" y="231"/>
                  </a:cubicBezTo>
                  <a:cubicBezTo>
                    <a:pt x="281" y="231"/>
                    <a:pt x="281" y="231"/>
                    <a:pt x="281" y="231"/>
                  </a:cubicBezTo>
                  <a:cubicBezTo>
                    <a:pt x="281" y="232"/>
                    <a:pt x="281" y="232"/>
                    <a:pt x="281" y="232"/>
                  </a:cubicBezTo>
                  <a:cubicBezTo>
                    <a:pt x="281" y="234"/>
                    <a:pt x="281" y="234"/>
                    <a:pt x="281" y="234"/>
                  </a:cubicBezTo>
                  <a:cubicBezTo>
                    <a:pt x="280" y="234"/>
                    <a:pt x="280" y="234"/>
                    <a:pt x="280" y="234"/>
                  </a:cubicBezTo>
                  <a:cubicBezTo>
                    <a:pt x="281" y="235"/>
                    <a:pt x="281" y="235"/>
                    <a:pt x="281" y="235"/>
                  </a:cubicBezTo>
                  <a:cubicBezTo>
                    <a:pt x="280" y="236"/>
                    <a:pt x="280" y="236"/>
                    <a:pt x="280" y="236"/>
                  </a:cubicBezTo>
                  <a:cubicBezTo>
                    <a:pt x="281" y="235"/>
                    <a:pt x="281" y="235"/>
                    <a:pt x="281" y="235"/>
                  </a:cubicBezTo>
                  <a:cubicBezTo>
                    <a:pt x="281" y="234"/>
                    <a:pt x="281" y="234"/>
                    <a:pt x="281" y="234"/>
                  </a:cubicBezTo>
                  <a:cubicBezTo>
                    <a:pt x="282" y="233"/>
                    <a:pt x="282" y="233"/>
                    <a:pt x="282" y="233"/>
                  </a:cubicBezTo>
                  <a:cubicBezTo>
                    <a:pt x="283" y="233"/>
                    <a:pt x="283" y="233"/>
                    <a:pt x="283" y="233"/>
                  </a:cubicBezTo>
                  <a:cubicBezTo>
                    <a:pt x="284" y="232"/>
                    <a:pt x="284" y="232"/>
                    <a:pt x="284" y="232"/>
                  </a:cubicBezTo>
                  <a:cubicBezTo>
                    <a:pt x="284" y="232"/>
                    <a:pt x="284" y="232"/>
                    <a:pt x="284" y="232"/>
                  </a:cubicBezTo>
                  <a:cubicBezTo>
                    <a:pt x="285" y="233"/>
                    <a:pt x="285" y="233"/>
                    <a:pt x="285" y="233"/>
                  </a:cubicBezTo>
                  <a:cubicBezTo>
                    <a:pt x="285" y="232"/>
                    <a:pt x="285" y="232"/>
                    <a:pt x="285" y="232"/>
                  </a:cubicBezTo>
                  <a:cubicBezTo>
                    <a:pt x="286" y="232"/>
                    <a:pt x="286" y="232"/>
                    <a:pt x="286" y="232"/>
                  </a:cubicBezTo>
                  <a:cubicBezTo>
                    <a:pt x="286" y="231"/>
                    <a:pt x="286" y="231"/>
                    <a:pt x="286" y="231"/>
                  </a:cubicBezTo>
                  <a:cubicBezTo>
                    <a:pt x="286" y="231"/>
                    <a:pt x="286" y="231"/>
                    <a:pt x="286" y="231"/>
                  </a:cubicBezTo>
                  <a:cubicBezTo>
                    <a:pt x="288" y="230"/>
                    <a:pt x="288" y="230"/>
                    <a:pt x="288" y="230"/>
                  </a:cubicBezTo>
                  <a:cubicBezTo>
                    <a:pt x="288" y="230"/>
                    <a:pt x="288" y="230"/>
                    <a:pt x="288" y="230"/>
                  </a:cubicBezTo>
                  <a:cubicBezTo>
                    <a:pt x="288" y="232"/>
                    <a:pt x="288" y="232"/>
                    <a:pt x="288" y="232"/>
                  </a:cubicBezTo>
                  <a:cubicBezTo>
                    <a:pt x="288" y="233"/>
                    <a:pt x="288" y="233"/>
                    <a:pt x="288" y="233"/>
                  </a:cubicBezTo>
                  <a:cubicBezTo>
                    <a:pt x="289" y="231"/>
                    <a:pt x="289" y="231"/>
                    <a:pt x="289" y="231"/>
                  </a:cubicBezTo>
                  <a:cubicBezTo>
                    <a:pt x="289" y="230"/>
                    <a:pt x="289" y="230"/>
                    <a:pt x="289" y="230"/>
                  </a:cubicBezTo>
                  <a:cubicBezTo>
                    <a:pt x="289" y="230"/>
                    <a:pt x="289" y="230"/>
                    <a:pt x="289" y="230"/>
                  </a:cubicBezTo>
                  <a:cubicBezTo>
                    <a:pt x="289" y="230"/>
                    <a:pt x="289" y="230"/>
                    <a:pt x="289" y="230"/>
                  </a:cubicBezTo>
                  <a:cubicBezTo>
                    <a:pt x="290" y="229"/>
                    <a:pt x="290" y="229"/>
                    <a:pt x="290" y="229"/>
                  </a:cubicBezTo>
                  <a:cubicBezTo>
                    <a:pt x="290" y="229"/>
                    <a:pt x="290" y="229"/>
                    <a:pt x="290" y="229"/>
                  </a:cubicBezTo>
                  <a:cubicBezTo>
                    <a:pt x="291" y="228"/>
                    <a:pt x="291" y="228"/>
                    <a:pt x="291" y="228"/>
                  </a:cubicBezTo>
                  <a:cubicBezTo>
                    <a:pt x="291" y="227"/>
                    <a:pt x="291" y="227"/>
                    <a:pt x="291" y="227"/>
                  </a:cubicBezTo>
                  <a:cubicBezTo>
                    <a:pt x="292" y="227"/>
                    <a:pt x="292" y="227"/>
                    <a:pt x="292" y="227"/>
                  </a:cubicBezTo>
                  <a:cubicBezTo>
                    <a:pt x="292" y="226"/>
                    <a:pt x="292" y="226"/>
                    <a:pt x="292" y="226"/>
                  </a:cubicBezTo>
                  <a:cubicBezTo>
                    <a:pt x="293" y="226"/>
                    <a:pt x="293" y="226"/>
                    <a:pt x="293" y="226"/>
                  </a:cubicBezTo>
                  <a:cubicBezTo>
                    <a:pt x="293" y="227"/>
                    <a:pt x="293" y="227"/>
                    <a:pt x="293" y="227"/>
                  </a:cubicBezTo>
                  <a:cubicBezTo>
                    <a:pt x="293" y="226"/>
                    <a:pt x="293" y="226"/>
                    <a:pt x="293" y="226"/>
                  </a:cubicBezTo>
                  <a:cubicBezTo>
                    <a:pt x="293" y="226"/>
                    <a:pt x="293" y="226"/>
                    <a:pt x="293" y="226"/>
                  </a:cubicBezTo>
                  <a:cubicBezTo>
                    <a:pt x="292" y="226"/>
                    <a:pt x="292" y="226"/>
                    <a:pt x="292" y="226"/>
                  </a:cubicBezTo>
                  <a:cubicBezTo>
                    <a:pt x="292" y="225"/>
                    <a:pt x="292" y="225"/>
                    <a:pt x="292" y="225"/>
                  </a:cubicBezTo>
                  <a:cubicBezTo>
                    <a:pt x="293" y="224"/>
                    <a:pt x="293" y="224"/>
                    <a:pt x="293" y="224"/>
                  </a:cubicBezTo>
                  <a:cubicBezTo>
                    <a:pt x="293" y="224"/>
                    <a:pt x="293" y="224"/>
                    <a:pt x="293" y="224"/>
                  </a:cubicBezTo>
                  <a:cubicBezTo>
                    <a:pt x="294" y="224"/>
                    <a:pt x="294" y="224"/>
                    <a:pt x="294" y="224"/>
                  </a:cubicBezTo>
                  <a:cubicBezTo>
                    <a:pt x="294" y="223"/>
                    <a:pt x="294" y="223"/>
                    <a:pt x="294" y="223"/>
                  </a:cubicBezTo>
                  <a:cubicBezTo>
                    <a:pt x="294" y="223"/>
                    <a:pt x="294" y="223"/>
                    <a:pt x="294" y="223"/>
                  </a:cubicBezTo>
                  <a:cubicBezTo>
                    <a:pt x="294" y="222"/>
                    <a:pt x="294" y="222"/>
                    <a:pt x="294" y="222"/>
                  </a:cubicBezTo>
                  <a:cubicBezTo>
                    <a:pt x="295" y="222"/>
                    <a:pt x="295" y="222"/>
                    <a:pt x="295" y="222"/>
                  </a:cubicBezTo>
                  <a:cubicBezTo>
                    <a:pt x="296" y="221"/>
                    <a:pt x="296" y="221"/>
                    <a:pt x="296" y="221"/>
                  </a:cubicBezTo>
                  <a:cubicBezTo>
                    <a:pt x="295" y="220"/>
                    <a:pt x="295" y="220"/>
                    <a:pt x="295" y="220"/>
                  </a:cubicBezTo>
                  <a:cubicBezTo>
                    <a:pt x="296" y="219"/>
                    <a:pt x="296" y="219"/>
                    <a:pt x="296" y="219"/>
                  </a:cubicBezTo>
                  <a:cubicBezTo>
                    <a:pt x="297" y="219"/>
                    <a:pt x="297" y="219"/>
                    <a:pt x="297" y="219"/>
                  </a:cubicBezTo>
                  <a:cubicBezTo>
                    <a:pt x="298" y="219"/>
                    <a:pt x="298" y="219"/>
                    <a:pt x="298" y="219"/>
                  </a:cubicBezTo>
                  <a:cubicBezTo>
                    <a:pt x="297" y="220"/>
                    <a:pt x="297" y="220"/>
                    <a:pt x="297" y="220"/>
                  </a:cubicBezTo>
                  <a:cubicBezTo>
                    <a:pt x="298" y="220"/>
                    <a:pt x="298" y="220"/>
                    <a:pt x="298" y="220"/>
                  </a:cubicBezTo>
                  <a:cubicBezTo>
                    <a:pt x="298" y="220"/>
                    <a:pt x="298" y="220"/>
                    <a:pt x="298" y="220"/>
                  </a:cubicBezTo>
                  <a:cubicBezTo>
                    <a:pt x="297" y="220"/>
                    <a:pt x="297" y="220"/>
                    <a:pt x="297" y="220"/>
                  </a:cubicBezTo>
                  <a:cubicBezTo>
                    <a:pt x="297" y="221"/>
                    <a:pt x="297" y="221"/>
                    <a:pt x="297" y="221"/>
                  </a:cubicBezTo>
                  <a:cubicBezTo>
                    <a:pt x="298" y="221"/>
                    <a:pt x="298" y="221"/>
                    <a:pt x="298" y="221"/>
                  </a:cubicBezTo>
                  <a:cubicBezTo>
                    <a:pt x="297" y="222"/>
                    <a:pt x="297" y="222"/>
                    <a:pt x="297" y="222"/>
                  </a:cubicBezTo>
                  <a:cubicBezTo>
                    <a:pt x="297" y="222"/>
                    <a:pt x="297" y="222"/>
                    <a:pt x="297" y="222"/>
                  </a:cubicBezTo>
                  <a:cubicBezTo>
                    <a:pt x="297" y="222"/>
                    <a:pt x="297" y="222"/>
                    <a:pt x="297" y="222"/>
                  </a:cubicBezTo>
                  <a:cubicBezTo>
                    <a:pt x="297" y="222"/>
                    <a:pt x="297" y="222"/>
                    <a:pt x="297" y="222"/>
                  </a:cubicBezTo>
                  <a:cubicBezTo>
                    <a:pt x="298" y="222"/>
                    <a:pt x="298" y="222"/>
                    <a:pt x="298" y="222"/>
                  </a:cubicBezTo>
                  <a:cubicBezTo>
                    <a:pt x="298" y="223"/>
                    <a:pt x="298" y="223"/>
                    <a:pt x="298" y="223"/>
                  </a:cubicBezTo>
                  <a:cubicBezTo>
                    <a:pt x="297" y="223"/>
                    <a:pt x="297" y="223"/>
                    <a:pt x="297" y="223"/>
                  </a:cubicBezTo>
                  <a:cubicBezTo>
                    <a:pt x="298" y="223"/>
                    <a:pt x="298" y="223"/>
                    <a:pt x="298" y="223"/>
                  </a:cubicBezTo>
                  <a:cubicBezTo>
                    <a:pt x="298" y="224"/>
                    <a:pt x="298" y="224"/>
                    <a:pt x="298" y="224"/>
                  </a:cubicBezTo>
                  <a:cubicBezTo>
                    <a:pt x="297" y="224"/>
                    <a:pt x="297" y="224"/>
                    <a:pt x="297" y="224"/>
                  </a:cubicBezTo>
                  <a:cubicBezTo>
                    <a:pt x="298" y="225"/>
                    <a:pt x="298" y="225"/>
                    <a:pt x="298" y="225"/>
                  </a:cubicBezTo>
                  <a:cubicBezTo>
                    <a:pt x="298" y="226"/>
                    <a:pt x="298" y="226"/>
                    <a:pt x="298" y="226"/>
                  </a:cubicBezTo>
                  <a:cubicBezTo>
                    <a:pt x="299" y="227"/>
                    <a:pt x="299" y="227"/>
                    <a:pt x="299" y="227"/>
                  </a:cubicBezTo>
                  <a:cubicBezTo>
                    <a:pt x="298" y="227"/>
                    <a:pt x="298" y="227"/>
                    <a:pt x="298" y="227"/>
                  </a:cubicBezTo>
                  <a:cubicBezTo>
                    <a:pt x="298" y="227"/>
                    <a:pt x="298" y="227"/>
                    <a:pt x="298" y="227"/>
                  </a:cubicBezTo>
                  <a:cubicBezTo>
                    <a:pt x="297" y="227"/>
                    <a:pt x="297" y="227"/>
                    <a:pt x="297" y="227"/>
                  </a:cubicBezTo>
                  <a:cubicBezTo>
                    <a:pt x="298" y="228"/>
                    <a:pt x="298" y="228"/>
                    <a:pt x="298" y="228"/>
                  </a:cubicBezTo>
                  <a:cubicBezTo>
                    <a:pt x="298" y="228"/>
                    <a:pt x="298" y="228"/>
                    <a:pt x="298" y="228"/>
                  </a:cubicBezTo>
                  <a:cubicBezTo>
                    <a:pt x="298" y="228"/>
                    <a:pt x="298" y="228"/>
                    <a:pt x="298" y="228"/>
                  </a:cubicBezTo>
                  <a:cubicBezTo>
                    <a:pt x="299" y="227"/>
                    <a:pt x="299" y="227"/>
                    <a:pt x="299" y="227"/>
                  </a:cubicBezTo>
                  <a:cubicBezTo>
                    <a:pt x="299" y="228"/>
                    <a:pt x="299" y="228"/>
                    <a:pt x="299" y="228"/>
                  </a:cubicBezTo>
                  <a:cubicBezTo>
                    <a:pt x="300" y="228"/>
                    <a:pt x="300" y="228"/>
                    <a:pt x="300" y="228"/>
                  </a:cubicBezTo>
                  <a:cubicBezTo>
                    <a:pt x="299" y="229"/>
                    <a:pt x="299" y="229"/>
                    <a:pt x="299" y="229"/>
                  </a:cubicBezTo>
                  <a:cubicBezTo>
                    <a:pt x="298" y="230"/>
                    <a:pt x="298" y="230"/>
                    <a:pt x="298" y="230"/>
                  </a:cubicBezTo>
                  <a:cubicBezTo>
                    <a:pt x="297" y="229"/>
                    <a:pt x="297" y="229"/>
                    <a:pt x="297" y="229"/>
                  </a:cubicBezTo>
                  <a:cubicBezTo>
                    <a:pt x="297" y="230"/>
                    <a:pt x="297" y="230"/>
                    <a:pt x="297" y="230"/>
                  </a:cubicBezTo>
                  <a:cubicBezTo>
                    <a:pt x="297" y="230"/>
                    <a:pt x="297" y="230"/>
                    <a:pt x="297" y="230"/>
                  </a:cubicBezTo>
                  <a:cubicBezTo>
                    <a:pt x="299" y="230"/>
                    <a:pt x="299" y="230"/>
                    <a:pt x="299" y="230"/>
                  </a:cubicBezTo>
                  <a:cubicBezTo>
                    <a:pt x="300" y="230"/>
                    <a:pt x="300" y="230"/>
                    <a:pt x="300" y="230"/>
                  </a:cubicBezTo>
                  <a:cubicBezTo>
                    <a:pt x="300" y="231"/>
                    <a:pt x="300" y="231"/>
                    <a:pt x="300" y="231"/>
                  </a:cubicBezTo>
                  <a:cubicBezTo>
                    <a:pt x="299" y="231"/>
                    <a:pt x="299" y="231"/>
                    <a:pt x="299" y="231"/>
                  </a:cubicBezTo>
                  <a:cubicBezTo>
                    <a:pt x="300" y="232"/>
                    <a:pt x="300" y="232"/>
                    <a:pt x="300" y="232"/>
                  </a:cubicBezTo>
                  <a:cubicBezTo>
                    <a:pt x="301" y="231"/>
                    <a:pt x="301" y="231"/>
                    <a:pt x="301" y="231"/>
                  </a:cubicBezTo>
                  <a:cubicBezTo>
                    <a:pt x="301" y="232"/>
                    <a:pt x="301" y="232"/>
                    <a:pt x="301" y="232"/>
                  </a:cubicBezTo>
                  <a:cubicBezTo>
                    <a:pt x="300" y="233"/>
                    <a:pt x="300" y="233"/>
                    <a:pt x="300" y="233"/>
                  </a:cubicBezTo>
                  <a:cubicBezTo>
                    <a:pt x="298" y="233"/>
                    <a:pt x="298" y="233"/>
                    <a:pt x="298" y="233"/>
                  </a:cubicBezTo>
                  <a:cubicBezTo>
                    <a:pt x="298" y="233"/>
                    <a:pt x="298" y="233"/>
                    <a:pt x="298" y="233"/>
                  </a:cubicBezTo>
                  <a:cubicBezTo>
                    <a:pt x="297" y="233"/>
                    <a:pt x="297" y="233"/>
                    <a:pt x="297" y="233"/>
                  </a:cubicBezTo>
                  <a:cubicBezTo>
                    <a:pt x="298" y="234"/>
                    <a:pt x="298" y="234"/>
                    <a:pt x="298" y="234"/>
                  </a:cubicBezTo>
                  <a:cubicBezTo>
                    <a:pt x="297" y="234"/>
                    <a:pt x="297" y="234"/>
                    <a:pt x="297" y="234"/>
                  </a:cubicBezTo>
                  <a:cubicBezTo>
                    <a:pt x="298" y="234"/>
                    <a:pt x="298" y="234"/>
                    <a:pt x="298" y="234"/>
                  </a:cubicBezTo>
                  <a:cubicBezTo>
                    <a:pt x="300" y="234"/>
                    <a:pt x="300" y="234"/>
                    <a:pt x="300" y="234"/>
                  </a:cubicBezTo>
                  <a:cubicBezTo>
                    <a:pt x="301" y="234"/>
                    <a:pt x="301" y="234"/>
                    <a:pt x="301" y="234"/>
                  </a:cubicBezTo>
                  <a:cubicBezTo>
                    <a:pt x="301" y="234"/>
                    <a:pt x="301" y="234"/>
                    <a:pt x="301" y="234"/>
                  </a:cubicBezTo>
                  <a:cubicBezTo>
                    <a:pt x="301" y="234"/>
                    <a:pt x="301" y="234"/>
                    <a:pt x="301" y="234"/>
                  </a:cubicBezTo>
                  <a:cubicBezTo>
                    <a:pt x="301" y="235"/>
                    <a:pt x="301" y="235"/>
                    <a:pt x="301" y="235"/>
                  </a:cubicBezTo>
                  <a:cubicBezTo>
                    <a:pt x="300" y="235"/>
                    <a:pt x="300" y="235"/>
                    <a:pt x="300" y="235"/>
                  </a:cubicBezTo>
                  <a:cubicBezTo>
                    <a:pt x="299" y="235"/>
                    <a:pt x="299" y="235"/>
                    <a:pt x="299" y="235"/>
                  </a:cubicBezTo>
                  <a:cubicBezTo>
                    <a:pt x="298" y="237"/>
                    <a:pt x="298" y="237"/>
                    <a:pt x="298" y="237"/>
                  </a:cubicBezTo>
                  <a:cubicBezTo>
                    <a:pt x="299" y="236"/>
                    <a:pt x="299" y="236"/>
                    <a:pt x="299" y="236"/>
                  </a:cubicBezTo>
                  <a:cubicBezTo>
                    <a:pt x="300" y="236"/>
                    <a:pt x="300" y="236"/>
                    <a:pt x="300" y="236"/>
                  </a:cubicBezTo>
                  <a:cubicBezTo>
                    <a:pt x="301" y="236"/>
                    <a:pt x="301" y="236"/>
                    <a:pt x="301" y="236"/>
                  </a:cubicBezTo>
                  <a:cubicBezTo>
                    <a:pt x="301" y="236"/>
                    <a:pt x="301" y="236"/>
                    <a:pt x="301" y="236"/>
                  </a:cubicBezTo>
                  <a:cubicBezTo>
                    <a:pt x="301" y="237"/>
                    <a:pt x="301" y="237"/>
                    <a:pt x="301" y="237"/>
                  </a:cubicBezTo>
                  <a:cubicBezTo>
                    <a:pt x="301" y="237"/>
                    <a:pt x="301" y="237"/>
                    <a:pt x="301" y="237"/>
                  </a:cubicBezTo>
                  <a:cubicBezTo>
                    <a:pt x="300" y="237"/>
                    <a:pt x="300" y="237"/>
                    <a:pt x="300" y="237"/>
                  </a:cubicBezTo>
                  <a:cubicBezTo>
                    <a:pt x="300" y="238"/>
                    <a:pt x="300" y="238"/>
                    <a:pt x="300" y="238"/>
                  </a:cubicBezTo>
                  <a:cubicBezTo>
                    <a:pt x="300" y="238"/>
                    <a:pt x="300" y="238"/>
                    <a:pt x="300" y="238"/>
                  </a:cubicBezTo>
                  <a:cubicBezTo>
                    <a:pt x="301" y="238"/>
                    <a:pt x="301" y="238"/>
                    <a:pt x="301" y="238"/>
                  </a:cubicBezTo>
                  <a:cubicBezTo>
                    <a:pt x="301" y="237"/>
                    <a:pt x="301" y="237"/>
                    <a:pt x="301" y="237"/>
                  </a:cubicBezTo>
                  <a:cubicBezTo>
                    <a:pt x="302" y="238"/>
                    <a:pt x="302" y="238"/>
                    <a:pt x="302" y="238"/>
                  </a:cubicBezTo>
                  <a:cubicBezTo>
                    <a:pt x="303" y="239"/>
                    <a:pt x="303" y="239"/>
                    <a:pt x="303" y="239"/>
                  </a:cubicBezTo>
                  <a:cubicBezTo>
                    <a:pt x="302" y="240"/>
                    <a:pt x="302" y="240"/>
                    <a:pt x="302" y="240"/>
                  </a:cubicBezTo>
                  <a:cubicBezTo>
                    <a:pt x="301" y="240"/>
                    <a:pt x="301" y="240"/>
                    <a:pt x="301" y="240"/>
                  </a:cubicBezTo>
                  <a:cubicBezTo>
                    <a:pt x="301" y="240"/>
                    <a:pt x="301" y="240"/>
                    <a:pt x="301" y="240"/>
                  </a:cubicBezTo>
                  <a:cubicBezTo>
                    <a:pt x="300" y="240"/>
                    <a:pt x="300" y="240"/>
                    <a:pt x="300" y="240"/>
                  </a:cubicBezTo>
                  <a:cubicBezTo>
                    <a:pt x="301" y="241"/>
                    <a:pt x="301" y="241"/>
                    <a:pt x="301" y="241"/>
                  </a:cubicBezTo>
                  <a:cubicBezTo>
                    <a:pt x="301" y="241"/>
                    <a:pt x="301" y="241"/>
                    <a:pt x="301" y="241"/>
                  </a:cubicBezTo>
                  <a:cubicBezTo>
                    <a:pt x="302" y="241"/>
                    <a:pt x="302" y="241"/>
                    <a:pt x="302" y="241"/>
                  </a:cubicBezTo>
                  <a:cubicBezTo>
                    <a:pt x="302" y="241"/>
                    <a:pt x="302" y="241"/>
                    <a:pt x="302" y="241"/>
                  </a:cubicBezTo>
                  <a:cubicBezTo>
                    <a:pt x="303" y="241"/>
                    <a:pt x="303" y="241"/>
                    <a:pt x="303" y="241"/>
                  </a:cubicBezTo>
                  <a:cubicBezTo>
                    <a:pt x="303" y="242"/>
                    <a:pt x="303" y="242"/>
                    <a:pt x="303" y="242"/>
                  </a:cubicBezTo>
                  <a:cubicBezTo>
                    <a:pt x="302" y="242"/>
                    <a:pt x="302" y="242"/>
                    <a:pt x="302" y="242"/>
                  </a:cubicBezTo>
                  <a:cubicBezTo>
                    <a:pt x="303" y="242"/>
                    <a:pt x="303" y="242"/>
                    <a:pt x="303" y="242"/>
                  </a:cubicBezTo>
                  <a:cubicBezTo>
                    <a:pt x="303" y="242"/>
                    <a:pt x="303" y="242"/>
                    <a:pt x="303" y="242"/>
                  </a:cubicBezTo>
                  <a:cubicBezTo>
                    <a:pt x="304" y="243"/>
                    <a:pt x="304" y="243"/>
                    <a:pt x="304" y="243"/>
                  </a:cubicBezTo>
                  <a:cubicBezTo>
                    <a:pt x="304" y="244"/>
                    <a:pt x="304" y="244"/>
                    <a:pt x="304" y="244"/>
                  </a:cubicBezTo>
                  <a:cubicBezTo>
                    <a:pt x="303" y="244"/>
                    <a:pt x="303" y="244"/>
                    <a:pt x="303" y="244"/>
                  </a:cubicBezTo>
                  <a:cubicBezTo>
                    <a:pt x="302" y="245"/>
                    <a:pt x="302" y="245"/>
                    <a:pt x="302" y="245"/>
                  </a:cubicBezTo>
                  <a:cubicBezTo>
                    <a:pt x="302" y="245"/>
                    <a:pt x="302" y="245"/>
                    <a:pt x="302" y="245"/>
                  </a:cubicBezTo>
                  <a:cubicBezTo>
                    <a:pt x="301" y="245"/>
                    <a:pt x="301" y="245"/>
                    <a:pt x="301" y="245"/>
                  </a:cubicBezTo>
                  <a:cubicBezTo>
                    <a:pt x="302" y="245"/>
                    <a:pt x="302" y="245"/>
                    <a:pt x="302" y="245"/>
                  </a:cubicBezTo>
                  <a:cubicBezTo>
                    <a:pt x="302" y="246"/>
                    <a:pt x="302" y="246"/>
                    <a:pt x="302" y="246"/>
                  </a:cubicBezTo>
                  <a:cubicBezTo>
                    <a:pt x="301" y="246"/>
                    <a:pt x="301" y="246"/>
                    <a:pt x="301" y="246"/>
                  </a:cubicBezTo>
                  <a:cubicBezTo>
                    <a:pt x="300" y="245"/>
                    <a:pt x="300" y="245"/>
                    <a:pt x="300" y="245"/>
                  </a:cubicBezTo>
                  <a:cubicBezTo>
                    <a:pt x="299" y="245"/>
                    <a:pt x="299" y="245"/>
                    <a:pt x="299" y="245"/>
                  </a:cubicBezTo>
                  <a:cubicBezTo>
                    <a:pt x="300" y="246"/>
                    <a:pt x="300" y="246"/>
                    <a:pt x="300" y="246"/>
                  </a:cubicBezTo>
                  <a:cubicBezTo>
                    <a:pt x="300" y="247"/>
                    <a:pt x="300" y="247"/>
                    <a:pt x="300" y="247"/>
                  </a:cubicBezTo>
                  <a:cubicBezTo>
                    <a:pt x="301" y="247"/>
                    <a:pt x="301" y="247"/>
                    <a:pt x="301" y="247"/>
                  </a:cubicBezTo>
                  <a:cubicBezTo>
                    <a:pt x="301" y="248"/>
                    <a:pt x="301" y="248"/>
                    <a:pt x="301" y="248"/>
                  </a:cubicBezTo>
                  <a:cubicBezTo>
                    <a:pt x="301" y="248"/>
                    <a:pt x="301" y="248"/>
                    <a:pt x="301" y="248"/>
                  </a:cubicBezTo>
                  <a:cubicBezTo>
                    <a:pt x="300" y="248"/>
                    <a:pt x="300" y="248"/>
                    <a:pt x="300" y="248"/>
                  </a:cubicBezTo>
                  <a:cubicBezTo>
                    <a:pt x="300" y="249"/>
                    <a:pt x="300" y="249"/>
                    <a:pt x="300" y="249"/>
                  </a:cubicBezTo>
                  <a:cubicBezTo>
                    <a:pt x="299" y="249"/>
                    <a:pt x="299" y="249"/>
                    <a:pt x="299" y="249"/>
                  </a:cubicBezTo>
                  <a:cubicBezTo>
                    <a:pt x="300" y="249"/>
                    <a:pt x="300" y="249"/>
                    <a:pt x="300" y="249"/>
                  </a:cubicBezTo>
                  <a:cubicBezTo>
                    <a:pt x="301" y="249"/>
                    <a:pt x="301" y="249"/>
                    <a:pt x="301" y="249"/>
                  </a:cubicBezTo>
                  <a:cubicBezTo>
                    <a:pt x="301" y="249"/>
                    <a:pt x="301" y="249"/>
                    <a:pt x="301" y="249"/>
                  </a:cubicBezTo>
                  <a:cubicBezTo>
                    <a:pt x="302" y="248"/>
                    <a:pt x="302" y="248"/>
                    <a:pt x="302" y="248"/>
                  </a:cubicBezTo>
                  <a:cubicBezTo>
                    <a:pt x="303" y="248"/>
                    <a:pt x="303" y="248"/>
                    <a:pt x="303" y="248"/>
                  </a:cubicBezTo>
                  <a:cubicBezTo>
                    <a:pt x="303" y="249"/>
                    <a:pt x="303" y="249"/>
                    <a:pt x="303" y="249"/>
                  </a:cubicBezTo>
                  <a:cubicBezTo>
                    <a:pt x="303" y="249"/>
                    <a:pt x="303" y="249"/>
                    <a:pt x="303" y="249"/>
                  </a:cubicBezTo>
                  <a:cubicBezTo>
                    <a:pt x="303" y="250"/>
                    <a:pt x="303" y="250"/>
                    <a:pt x="303" y="250"/>
                  </a:cubicBezTo>
                  <a:cubicBezTo>
                    <a:pt x="303" y="250"/>
                    <a:pt x="303" y="250"/>
                    <a:pt x="303" y="250"/>
                  </a:cubicBezTo>
                  <a:cubicBezTo>
                    <a:pt x="303" y="250"/>
                    <a:pt x="303" y="250"/>
                    <a:pt x="303" y="250"/>
                  </a:cubicBezTo>
                  <a:cubicBezTo>
                    <a:pt x="303" y="251"/>
                    <a:pt x="303" y="251"/>
                    <a:pt x="303" y="251"/>
                  </a:cubicBezTo>
                  <a:cubicBezTo>
                    <a:pt x="303" y="251"/>
                    <a:pt x="303" y="251"/>
                    <a:pt x="303" y="251"/>
                  </a:cubicBezTo>
                  <a:cubicBezTo>
                    <a:pt x="304" y="250"/>
                    <a:pt x="304" y="250"/>
                    <a:pt x="304" y="250"/>
                  </a:cubicBezTo>
                  <a:cubicBezTo>
                    <a:pt x="304" y="251"/>
                    <a:pt x="304" y="251"/>
                    <a:pt x="304" y="251"/>
                  </a:cubicBezTo>
                  <a:cubicBezTo>
                    <a:pt x="305" y="251"/>
                    <a:pt x="305" y="251"/>
                    <a:pt x="305" y="251"/>
                  </a:cubicBezTo>
                  <a:cubicBezTo>
                    <a:pt x="305" y="252"/>
                    <a:pt x="305" y="252"/>
                    <a:pt x="305" y="252"/>
                  </a:cubicBezTo>
                  <a:cubicBezTo>
                    <a:pt x="305" y="252"/>
                    <a:pt x="305" y="252"/>
                    <a:pt x="305" y="252"/>
                  </a:cubicBezTo>
                  <a:cubicBezTo>
                    <a:pt x="305" y="253"/>
                    <a:pt x="305" y="253"/>
                    <a:pt x="305" y="253"/>
                  </a:cubicBezTo>
                  <a:cubicBezTo>
                    <a:pt x="305" y="253"/>
                    <a:pt x="305" y="253"/>
                    <a:pt x="305" y="253"/>
                  </a:cubicBezTo>
                  <a:cubicBezTo>
                    <a:pt x="306" y="251"/>
                    <a:pt x="306" y="251"/>
                    <a:pt x="306" y="251"/>
                  </a:cubicBezTo>
                  <a:cubicBezTo>
                    <a:pt x="306" y="252"/>
                    <a:pt x="306" y="252"/>
                    <a:pt x="306" y="252"/>
                  </a:cubicBezTo>
                  <a:cubicBezTo>
                    <a:pt x="306" y="252"/>
                    <a:pt x="306" y="252"/>
                    <a:pt x="306" y="252"/>
                  </a:cubicBezTo>
                  <a:cubicBezTo>
                    <a:pt x="307" y="253"/>
                    <a:pt x="307" y="253"/>
                    <a:pt x="307" y="253"/>
                  </a:cubicBezTo>
                  <a:cubicBezTo>
                    <a:pt x="305" y="253"/>
                    <a:pt x="305" y="253"/>
                    <a:pt x="305" y="253"/>
                  </a:cubicBezTo>
                  <a:cubicBezTo>
                    <a:pt x="304" y="255"/>
                    <a:pt x="304" y="255"/>
                    <a:pt x="304" y="255"/>
                  </a:cubicBezTo>
                  <a:cubicBezTo>
                    <a:pt x="303" y="255"/>
                    <a:pt x="303" y="255"/>
                    <a:pt x="303" y="255"/>
                  </a:cubicBezTo>
                  <a:cubicBezTo>
                    <a:pt x="302" y="255"/>
                    <a:pt x="302" y="255"/>
                    <a:pt x="302" y="255"/>
                  </a:cubicBezTo>
                  <a:cubicBezTo>
                    <a:pt x="303" y="256"/>
                    <a:pt x="303" y="256"/>
                    <a:pt x="303" y="256"/>
                  </a:cubicBezTo>
                  <a:cubicBezTo>
                    <a:pt x="304" y="256"/>
                    <a:pt x="304" y="256"/>
                    <a:pt x="304" y="256"/>
                  </a:cubicBezTo>
                  <a:cubicBezTo>
                    <a:pt x="306" y="254"/>
                    <a:pt x="306" y="254"/>
                    <a:pt x="306" y="254"/>
                  </a:cubicBezTo>
                  <a:cubicBezTo>
                    <a:pt x="306" y="254"/>
                    <a:pt x="306" y="254"/>
                    <a:pt x="306" y="254"/>
                  </a:cubicBezTo>
                  <a:cubicBezTo>
                    <a:pt x="306" y="255"/>
                    <a:pt x="306" y="255"/>
                    <a:pt x="306" y="255"/>
                  </a:cubicBezTo>
                  <a:cubicBezTo>
                    <a:pt x="306" y="255"/>
                    <a:pt x="306" y="255"/>
                    <a:pt x="306" y="255"/>
                  </a:cubicBezTo>
                  <a:cubicBezTo>
                    <a:pt x="305" y="256"/>
                    <a:pt x="305" y="256"/>
                    <a:pt x="305" y="256"/>
                  </a:cubicBezTo>
                  <a:cubicBezTo>
                    <a:pt x="306" y="256"/>
                    <a:pt x="306" y="256"/>
                    <a:pt x="306" y="256"/>
                  </a:cubicBezTo>
                  <a:cubicBezTo>
                    <a:pt x="307" y="255"/>
                    <a:pt x="307" y="255"/>
                    <a:pt x="307" y="255"/>
                  </a:cubicBezTo>
                  <a:cubicBezTo>
                    <a:pt x="307" y="254"/>
                    <a:pt x="307" y="254"/>
                    <a:pt x="307" y="254"/>
                  </a:cubicBezTo>
                  <a:cubicBezTo>
                    <a:pt x="308" y="254"/>
                    <a:pt x="308" y="254"/>
                    <a:pt x="308" y="254"/>
                  </a:cubicBezTo>
                  <a:cubicBezTo>
                    <a:pt x="308" y="254"/>
                    <a:pt x="308" y="254"/>
                    <a:pt x="308" y="254"/>
                  </a:cubicBezTo>
                  <a:cubicBezTo>
                    <a:pt x="308" y="255"/>
                    <a:pt x="308" y="255"/>
                    <a:pt x="308" y="255"/>
                  </a:cubicBezTo>
                  <a:cubicBezTo>
                    <a:pt x="307" y="255"/>
                    <a:pt x="307" y="255"/>
                    <a:pt x="307" y="255"/>
                  </a:cubicBezTo>
                  <a:cubicBezTo>
                    <a:pt x="308" y="255"/>
                    <a:pt x="308" y="255"/>
                    <a:pt x="308" y="255"/>
                  </a:cubicBezTo>
                  <a:cubicBezTo>
                    <a:pt x="309" y="255"/>
                    <a:pt x="309" y="255"/>
                    <a:pt x="309" y="255"/>
                  </a:cubicBezTo>
                  <a:cubicBezTo>
                    <a:pt x="309" y="255"/>
                    <a:pt x="309" y="255"/>
                    <a:pt x="309" y="255"/>
                  </a:cubicBezTo>
                  <a:cubicBezTo>
                    <a:pt x="308" y="256"/>
                    <a:pt x="308" y="256"/>
                    <a:pt x="308" y="256"/>
                  </a:cubicBezTo>
                  <a:cubicBezTo>
                    <a:pt x="307" y="257"/>
                    <a:pt x="307" y="257"/>
                    <a:pt x="307" y="257"/>
                  </a:cubicBezTo>
                  <a:cubicBezTo>
                    <a:pt x="308" y="257"/>
                    <a:pt x="308" y="257"/>
                    <a:pt x="308" y="257"/>
                  </a:cubicBezTo>
                  <a:cubicBezTo>
                    <a:pt x="308" y="256"/>
                    <a:pt x="308" y="256"/>
                    <a:pt x="308" y="256"/>
                  </a:cubicBezTo>
                  <a:cubicBezTo>
                    <a:pt x="310" y="255"/>
                    <a:pt x="310" y="255"/>
                    <a:pt x="310" y="255"/>
                  </a:cubicBezTo>
                  <a:cubicBezTo>
                    <a:pt x="310" y="255"/>
                    <a:pt x="310" y="255"/>
                    <a:pt x="310" y="255"/>
                  </a:cubicBezTo>
                  <a:cubicBezTo>
                    <a:pt x="310" y="255"/>
                    <a:pt x="310" y="255"/>
                    <a:pt x="310" y="255"/>
                  </a:cubicBezTo>
                  <a:cubicBezTo>
                    <a:pt x="310" y="256"/>
                    <a:pt x="310" y="256"/>
                    <a:pt x="310" y="256"/>
                  </a:cubicBezTo>
                  <a:cubicBezTo>
                    <a:pt x="311" y="255"/>
                    <a:pt x="311" y="255"/>
                    <a:pt x="311" y="255"/>
                  </a:cubicBezTo>
                  <a:cubicBezTo>
                    <a:pt x="311" y="255"/>
                    <a:pt x="311" y="255"/>
                    <a:pt x="311" y="255"/>
                  </a:cubicBezTo>
                  <a:cubicBezTo>
                    <a:pt x="311" y="257"/>
                    <a:pt x="311" y="257"/>
                    <a:pt x="311" y="257"/>
                  </a:cubicBezTo>
                  <a:cubicBezTo>
                    <a:pt x="310" y="257"/>
                    <a:pt x="310" y="257"/>
                    <a:pt x="310" y="257"/>
                  </a:cubicBezTo>
                  <a:cubicBezTo>
                    <a:pt x="311" y="257"/>
                    <a:pt x="311" y="257"/>
                    <a:pt x="311" y="257"/>
                  </a:cubicBezTo>
                  <a:cubicBezTo>
                    <a:pt x="311" y="257"/>
                    <a:pt x="311" y="257"/>
                    <a:pt x="311" y="257"/>
                  </a:cubicBezTo>
                  <a:cubicBezTo>
                    <a:pt x="312" y="258"/>
                    <a:pt x="312" y="258"/>
                    <a:pt x="312" y="258"/>
                  </a:cubicBezTo>
                  <a:cubicBezTo>
                    <a:pt x="313" y="257"/>
                    <a:pt x="313" y="257"/>
                    <a:pt x="313" y="257"/>
                  </a:cubicBezTo>
                  <a:cubicBezTo>
                    <a:pt x="314" y="257"/>
                    <a:pt x="314" y="257"/>
                    <a:pt x="314" y="257"/>
                  </a:cubicBezTo>
                  <a:cubicBezTo>
                    <a:pt x="315" y="257"/>
                    <a:pt x="315" y="257"/>
                    <a:pt x="315" y="257"/>
                  </a:cubicBezTo>
                  <a:cubicBezTo>
                    <a:pt x="315" y="258"/>
                    <a:pt x="315" y="258"/>
                    <a:pt x="315" y="258"/>
                  </a:cubicBezTo>
                  <a:cubicBezTo>
                    <a:pt x="314" y="258"/>
                    <a:pt x="314" y="258"/>
                    <a:pt x="314" y="258"/>
                  </a:cubicBezTo>
                  <a:cubicBezTo>
                    <a:pt x="314" y="258"/>
                    <a:pt x="314" y="258"/>
                    <a:pt x="314" y="258"/>
                  </a:cubicBezTo>
                  <a:cubicBezTo>
                    <a:pt x="316" y="258"/>
                    <a:pt x="316" y="258"/>
                    <a:pt x="316" y="258"/>
                  </a:cubicBezTo>
                  <a:cubicBezTo>
                    <a:pt x="317" y="259"/>
                    <a:pt x="317" y="259"/>
                    <a:pt x="317" y="259"/>
                  </a:cubicBezTo>
                  <a:cubicBezTo>
                    <a:pt x="315" y="259"/>
                    <a:pt x="315" y="259"/>
                    <a:pt x="315" y="259"/>
                  </a:cubicBezTo>
                  <a:cubicBezTo>
                    <a:pt x="315" y="260"/>
                    <a:pt x="315" y="260"/>
                    <a:pt x="315" y="260"/>
                  </a:cubicBezTo>
                  <a:cubicBezTo>
                    <a:pt x="313" y="260"/>
                    <a:pt x="313" y="260"/>
                    <a:pt x="313" y="260"/>
                  </a:cubicBezTo>
                  <a:cubicBezTo>
                    <a:pt x="313" y="260"/>
                    <a:pt x="313" y="260"/>
                    <a:pt x="313" y="260"/>
                  </a:cubicBezTo>
                  <a:cubicBezTo>
                    <a:pt x="312" y="260"/>
                    <a:pt x="312" y="260"/>
                    <a:pt x="312" y="260"/>
                  </a:cubicBezTo>
                  <a:cubicBezTo>
                    <a:pt x="311" y="261"/>
                    <a:pt x="311" y="261"/>
                    <a:pt x="311" y="261"/>
                  </a:cubicBezTo>
                  <a:cubicBezTo>
                    <a:pt x="309" y="261"/>
                    <a:pt x="309" y="261"/>
                    <a:pt x="309" y="261"/>
                  </a:cubicBezTo>
                  <a:cubicBezTo>
                    <a:pt x="307" y="261"/>
                    <a:pt x="307" y="261"/>
                    <a:pt x="307" y="261"/>
                  </a:cubicBezTo>
                  <a:cubicBezTo>
                    <a:pt x="307" y="262"/>
                    <a:pt x="307" y="262"/>
                    <a:pt x="307" y="262"/>
                  </a:cubicBezTo>
                  <a:cubicBezTo>
                    <a:pt x="309" y="261"/>
                    <a:pt x="309" y="261"/>
                    <a:pt x="309" y="261"/>
                  </a:cubicBezTo>
                  <a:cubicBezTo>
                    <a:pt x="310" y="261"/>
                    <a:pt x="310" y="261"/>
                    <a:pt x="310" y="261"/>
                  </a:cubicBezTo>
                  <a:cubicBezTo>
                    <a:pt x="311" y="261"/>
                    <a:pt x="311" y="261"/>
                    <a:pt x="311" y="261"/>
                  </a:cubicBezTo>
                  <a:cubicBezTo>
                    <a:pt x="311" y="261"/>
                    <a:pt x="311" y="261"/>
                    <a:pt x="311" y="261"/>
                  </a:cubicBezTo>
                  <a:cubicBezTo>
                    <a:pt x="309" y="262"/>
                    <a:pt x="309" y="262"/>
                    <a:pt x="309" y="262"/>
                  </a:cubicBezTo>
                  <a:cubicBezTo>
                    <a:pt x="308" y="262"/>
                    <a:pt x="308" y="262"/>
                    <a:pt x="308" y="262"/>
                  </a:cubicBezTo>
                  <a:cubicBezTo>
                    <a:pt x="306" y="263"/>
                    <a:pt x="306" y="263"/>
                    <a:pt x="306" y="263"/>
                  </a:cubicBezTo>
                  <a:cubicBezTo>
                    <a:pt x="306" y="263"/>
                    <a:pt x="306" y="263"/>
                    <a:pt x="306" y="263"/>
                  </a:cubicBezTo>
                  <a:cubicBezTo>
                    <a:pt x="305" y="263"/>
                    <a:pt x="305" y="263"/>
                    <a:pt x="305" y="263"/>
                  </a:cubicBezTo>
                  <a:cubicBezTo>
                    <a:pt x="304" y="264"/>
                    <a:pt x="304" y="264"/>
                    <a:pt x="304" y="264"/>
                  </a:cubicBezTo>
                  <a:cubicBezTo>
                    <a:pt x="304" y="264"/>
                    <a:pt x="304" y="264"/>
                    <a:pt x="304" y="264"/>
                  </a:cubicBezTo>
                  <a:cubicBezTo>
                    <a:pt x="303" y="263"/>
                    <a:pt x="303" y="263"/>
                    <a:pt x="303" y="263"/>
                  </a:cubicBezTo>
                  <a:cubicBezTo>
                    <a:pt x="302" y="262"/>
                    <a:pt x="302" y="262"/>
                    <a:pt x="302" y="262"/>
                  </a:cubicBezTo>
                  <a:cubicBezTo>
                    <a:pt x="302" y="263"/>
                    <a:pt x="302" y="263"/>
                    <a:pt x="302" y="263"/>
                  </a:cubicBezTo>
                  <a:cubicBezTo>
                    <a:pt x="301" y="263"/>
                    <a:pt x="301" y="263"/>
                    <a:pt x="301" y="263"/>
                  </a:cubicBezTo>
                  <a:cubicBezTo>
                    <a:pt x="302" y="263"/>
                    <a:pt x="302" y="263"/>
                    <a:pt x="302" y="263"/>
                  </a:cubicBezTo>
                  <a:cubicBezTo>
                    <a:pt x="302" y="264"/>
                    <a:pt x="302" y="264"/>
                    <a:pt x="302" y="264"/>
                  </a:cubicBezTo>
                  <a:cubicBezTo>
                    <a:pt x="304" y="265"/>
                    <a:pt x="304" y="265"/>
                    <a:pt x="304" y="265"/>
                  </a:cubicBezTo>
                  <a:cubicBezTo>
                    <a:pt x="304" y="265"/>
                    <a:pt x="304" y="265"/>
                    <a:pt x="304" y="265"/>
                  </a:cubicBezTo>
                  <a:cubicBezTo>
                    <a:pt x="303" y="265"/>
                    <a:pt x="303" y="265"/>
                    <a:pt x="303" y="265"/>
                  </a:cubicBezTo>
                  <a:cubicBezTo>
                    <a:pt x="303" y="266"/>
                    <a:pt x="303" y="266"/>
                    <a:pt x="303" y="266"/>
                  </a:cubicBezTo>
                  <a:cubicBezTo>
                    <a:pt x="303" y="266"/>
                    <a:pt x="303" y="266"/>
                    <a:pt x="303" y="266"/>
                  </a:cubicBezTo>
                  <a:cubicBezTo>
                    <a:pt x="304" y="266"/>
                    <a:pt x="304" y="266"/>
                    <a:pt x="304" y="266"/>
                  </a:cubicBezTo>
                  <a:cubicBezTo>
                    <a:pt x="304" y="266"/>
                    <a:pt x="304" y="266"/>
                    <a:pt x="304" y="266"/>
                  </a:cubicBezTo>
                  <a:cubicBezTo>
                    <a:pt x="304" y="266"/>
                    <a:pt x="304" y="266"/>
                    <a:pt x="304" y="266"/>
                  </a:cubicBezTo>
                  <a:cubicBezTo>
                    <a:pt x="305" y="265"/>
                    <a:pt x="305" y="265"/>
                    <a:pt x="305" y="265"/>
                  </a:cubicBezTo>
                  <a:cubicBezTo>
                    <a:pt x="306" y="265"/>
                    <a:pt x="306" y="265"/>
                    <a:pt x="306" y="265"/>
                  </a:cubicBezTo>
                  <a:cubicBezTo>
                    <a:pt x="307" y="264"/>
                    <a:pt x="307" y="264"/>
                    <a:pt x="307" y="264"/>
                  </a:cubicBezTo>
                  <a:cubicBezTo>
                    <a:pt x="308" y="264"/>
                    <a:pt x="308" y="264"/>
                    <a:pt x="308" y="264"/>
                  </a:cubicBezTo>
                  <a:cubicBezTo>
                    <a:pt x="308" y="263"/>
                    <a:pt x="308" y="263"/>
                    <a:pt x="308" y="263"/>
                  </a:cubicBezTo>
                  <a:cubicBezTo>
                    <a:pt x="309" y="262"/>
                    <a:pt x="309" y="262"/>
                    <a:pt x="309" y="262"/>
                  </a:cubicBezTo>
                  <a:cubicBezTo>
                    <a:pt x="310" y="262"/>
                    <a:pt x="310" y="262"/>
                    <a:pt x="310" y="262"/>
                  </a:cubicBezTo>
                  <a:cubicBezTo>
                    <a:pt x="312" y="262"/>
                    <a:pt x="312" y="262"/>
                    <a:pt x="312" y="262"/>
                  </a:cubicBezTo>
                  <a:cubicBezTo>
                    <a:pt x="313" y="262"/>
                    <a:pt x="313" y="262"/>
                    <a:pt x="313" y="262"/>
                  </a:cubicBezTo>
                  <a:cubicBezTo>
                    <a:pt x="314" y="262"/>
                    <a:pt x="314" y="262"/>
                    <a:pt x="314" y="262"/>
                  </a:cubicBezTo>
                  <a:cubicBezTo>
                    <a:pt x="313" y="262"/>
                    <a:pt x="313" y="262"/>
                    <a:pt x="313" y="262"/>
                  </a:cubicBezTo>
                  <a:cubicBezTo>
                    <a:pt x="312" y="262"/>
                    <a:pt x="312" y="262"/>
                    <a:pt x="312" y="262"/>
                  </a:cubicBezTo>
                  <a:cubicBezTo>
                    <a:pt x="312" y="261"/>
                    <a:pt x="312" y="261"/>
                    <a:pt x="312" y="261"/>
                  </a:cubicBezTo>
                  <a:cubicBezTo>
                    <a:pt x="313" y="261"/>
                    <a:pt x="313" y="261"/>
                    <a:pt x="313" y="261"/>
                  </a:cubicBezTo>
                  <a:cubicBezTo>
                    <a:pt x="315" y="261"/>
                    <a:pt x="315" y="261"/>
                    <a:pt x="315" y="261"/>
                  </a:cubicBezTo>
                  <a:cubicBezTo>
                    <a:pt x="316" y="261"/>
                    <a:pt x="316" y="261"/>
                    <a:pt x="316" y="261"/>
                  </a:cubicBezTo>
                  <a:cubicBezTo>
                    <a:pt x="317" y="263"/>
                    <a:pt x="317" y="263"/>
                    <a:pt x="317" y="263"/>
                  </a:cubicBezTo>
                  <a:cubicBezTo>
                    <a:pt x="317" y="263"/>
                    <a:pt x="317" y="263"/>
                    <a:pt x="317" y="263"/>
                  </a:cubicBezTo>
                  <a:cubicBezTo>
                    <a:pt x="316" y="264"/>
                    <a:pt x="316" y="264"/>
                    <a:pt x="316" y="264"/>
                  </a:cubicBezTo>
                  <a:cubicBezTo>
                    <a:pt x="315" y="264"/>
                    <a:pt x="315" y="264"/>
                    <a:pt x="315" y="264"/>
                  </a:cubicBezTo>
                  <a:cubicBezTo>
                    <a:pt x="314" y="265"/>
                    <a:pt x="314" y="265"/>
                    <a:pt x="314" y="265"/>
                  </a:cubicBezTo>
                  <a:cubicBezTo>
                    <a:pt x="316" y="265"/>
                    <a:pt x="316" y="265"/>
                    <a:pt x="316" y="265"/>
                  </a:cubicBezTo>
                  <a:cubicBezTo>
                    <a:pt x="316" y="265"/>
                    <a:pt x="316" y="265"/>
                    <a:pt x="316" y="265"/>
                  </a:cubicBezTo>
                  <a:cubicBezTo>
                    <a:pt x="316" y="265"/>
                    <a:pt x="316" y="265"/>
                    <a:pt x="316" y="265"/>
                  </a:cubicBezTo>
                  <a:cubicBezTo>
                    <a:pt x="317" y="264"/>
                    <a:pt x="317" y="264"/>
                    <a:pt x="317" y="264"/>
                  </a:cubicBezTo>
                  <a:cubicBezTo>
                    <a:pt x="318" y="264"/>
                    <a:pt x="318" y="264"/>
                    <a:pt x="318" y="264"/>
                  </a:cubicBezTo>
                  <a:cubicBezTo>
                    <a:pt x="319" y="264"/>
                    <a:pt x="319" y="264"/>
                    <a:pt x="319" y="264"/>
                  </a:cubicBezTo>
                  <a:cubicBezTo>
                    <a:pt x="319" y="264"/>
                    <a:pt x="319" y="264"/>
                    <a:pt x="319" y="264"/>
                  </a:cubicBezTo>
                  <a:cubicBezTo>
                    <a:pt x="319" y="264"/>
                    <a:pt x="319" y="264"/>
                    <a:pt x="319" y="264"/>
                  </a:cubicBezTo>
                  <a:cubicBezTo>
                    <a:pt x="319" y="265"/>
                    <a:pt x="319" y="265"/>
                    <a:pt x="319" y="265"/>
                  </a:cubicBezTo>
                  <a:cubicBezTo>
                    <a:pt x="320" y="265"/>
                    <a:pt x="320" y="265"/>
                    <a:pt x="320" y="265"/>
                  </a:cubicBezTo>
                  <a:cubicBezTo>
                    <a:pt x="321" y="265"/>
                    <a:pt x="321" y="265"/>
                    <a:pt x="321" y="265"/>
                  </a:cubicBezTo>
                  <a:cubicBezTo>
                    <a:pt x="321" y="266"/>
                    <a:pt x="321" y="266"/>
                    <a:pt x="321" y="266"/>
                  </a:cubicBezTo>
                  <a:cubicBezTo>
                    <a:pt x="320" y="265"/>
                    <a:pt x="320" y="265"/>
                    <a:pt x="320" y="265"/>
                  </a:cubicBezTo>
                  <a:cubicBezTo>
                    <a:pt x="320" y="265"/>
                    <a:pt x="320" y="265"/>
                    <a:pt x="320" y="265"/>
                  </a:cubicBezTo>
                  <a:cubicBezTo>
                    <a:pt x="320" y="266"/>
                    <a:pt x="320" y="266"/>
                    <a:pt x="320" y="266"/>
                  </a:cubicBezTo>
                  <a:cubicBezTo>
                    <a:pt x="321" y="267"/>
                    <a:pt x="321" y="267"/>
                    <a:pt x="321" y="267"/>
                  </a:cubicBezTo>
                  <a:cubicBezTo>
                    <a:pt x="322" y="267"/>
                    <a:pt x="322" y="267"/>
                    <a:pt x="322" y="267"/>
                  </a:cubicBezTo>
                  <a:cubicBezTo>
                    <a:pt x="321" y="268"/>
                    <a:pt x="321" y="268"/>
                    <a:pt x="321" y="268"/>
                  </a:cubicBezTo>
                  <a:cubicBezTo>
                    <a:pt x="320" y="268"/>
                    <a:pt x="320" y="268"/>
                    <a:pt x="320" y="268"/>
                  </a:cubicBezTo>
                  <a:cubicBezTo>
                    <a:pt x="319" y="268"/>
                    <a:pt x="319" y="268"/>
                    <a:pt x="319" y="268"/>
                  </a:cubicBezTo>
                  <a:cubicBezTo>
                    <a:pt x="321" y="268"/>
                    <a:pt x="321" y="268"/>
                    <a:pt x="321" y="268"/>
                  </a:cubicBezTo>
                  <a:cubicBezTo>
                    <a:pt x="320" y="269"/>
                    <a:pt x="320" y="269"/>
                    <a:pt x="320" y="269"/>
                  </a:cubicBezTo>
                  <a:cubicBezTo>
                    <a:pt x="320" y="269"/>
                    <a:pt x="320" y="269"/>
                    <a:pt x="320" y="269"/>
                  </a:cubicBezTo>
                  <a:cubicBezTo>
                    <a:pt x="320" y="270"/>
                    <a:pt x="320" y="270"/>
                    <a:pt x="320" y="270"/>
                  </a:cubicBezTo>
                  <a:cubicBezTo>
                    <a:pt x="319" y="270"/>
                    <a:pt x="319" y="270"/>
                    <a:pt x="319" y="270"/>
                  </a:cubicBezTo>
                  <a:cubicBezTo>
                    <a:pt x="318" y="270"/>
                    <a:pt x="318" y="270"/>
                    <a:pt x="318" y="270"/>
                  </a:cubicBezTo>
                  <a:cubicBezTo>
                    <a:pt x="318" y="270"/>
                    <a:pt x="318" y="270"/>
                    <a:pt x="318" y="270"/>
                  </a:cubicBezTo>
                  <a:cubicBezTo>
                    <a:pt x="319" y="271"/>
                    <a:pt x="319" y="271"/>
                    <a:pt x="319" y="271"/>
                  </a:cubicBezTo>
                  <a:cubicBezTo>
                    <a:pt x="320" y="271"/>
                    <a:pt x="320" y="271"/>
                    <a:pt x="320" y="271"/>
                  </a:cubicBezTo>
                  <a:cubicBezTo>
                    <a:pt x="321" y="271"/>
                    <a:pt x="321" y="271"/>
                    <a:pt x="321" y="271"/>
                  </a:cubicBezTo>
                  <a:cubicBezTo>
                    <a:pt x="320" y="272"/>
                    <a:pt x="320" y="272"/>
                    <a:pt x="320" y="272"/>
                  </a:cubicBezTo>
                  <a:cubicBezTo>
                    <a:pt x="319" y="272"/>
                    <a:pt x="319" y="272"/>
                    <a:pt x="319" y="272"/>
                  </a:cubicBezTo>
                  <a:cubicBezTo>
                    <a:pt x="319" y="272"/>
                    <a:pt x="319" y="272"/>
                    <a:pt x="319" y="272"/>
                  </a:cubicBezTo>
                  <a:cubicBezTo>
                    <a:pt x="320" y="272"/>
                    <a:pt x="320" y="272"/>
                    <a:pt x="320" y="272"/>
                  </a:cubicBezTo>
                  <a:cubicBezTo>
                    <a:pt x="320" y="272"/>
                    <a:pt x="320" y="272"/>
                    <a:pt x="320" y="272"/>
                  </a:cubicBezTo>
                  <a:cubicBezTo>
                    <a:pt x="321" y="272"/>
                    <a:pt x="321" y="272"/>
                    <a:pt x="321" y="272"/>
                  </a:cubicBezTo>
                  <a:cubicBezTo>
                    <a:pt x="320" y="273"/>
                    <a:pt x="320" y="273"/>
                    <a:pt x="320" y="273"/>
                  </a:cubicBezTo>
                  <a:cubicBezTo>
                    <a:pt x="320" y="274"/>
                    <a:pt x="320" y="274"/>
                    <a:pt x="320" y="274"/>
                  </a:cubicBezTo>
                  <a:cubicBezTo>
                    <a:pt x="320" y="274"/>
                    <a:pt x="320" y="274"/>
                    <a:pt x="320" y="274"/>
                  </a:cubicBezTo>
                  <a:cubicBezTo>
                    <a:pt x="319" y="274"/>
                    <a:pt x="319" y="274"/>
                    <a:pt x="319" y="274"/>
                  </a:cubicBezTo>
                  <a:cubicBezTo>
                    <a:pt x="318" y="275"/>
                    <a:pt x="318" y="275"/>
                    <a:pt x="318" y="275"/>
                  </a:cubicBezTo>
                  <a:cubicBezTo>
                    <a:pt x="317" y="275"/>
                    <a:pt x="317" y="275"/>
                    <a:pt x="317" y="275"/>
                  </a:cubicBezTo>
                  <a:cubicBezTo>
                    <a:pt x="316" y="276"/>
                    <a:pt x="316" y="276"/>
                    <a:pt x="316" y="276"/>
                  </a:cubicBezTo>
                  <a:cubicBezTo>
                    <a:pt x="316" y="276"/>
                    <a:pt x="316" y="276"/>
                    <a:pt x="316" y="276"/>
                  </a:cubicBezTo>
                  <a:cubicBezTo>
                    <a:pt x="315" y="276"/>
                    <a:pt x="315" y="276"/>
                    <a:pt x="315" y="276"/>
                  </a:cubicBezTo>
                  <a:cubicBezTo>
                    <a:pt x="315" y="276"/>
                    <a:pt x="315" y="276"/>
                    <a:pt x="315" y="276"/>
                  </a:cubicBezTo>
                  <a:cubicBezTo>
                    <a:pt x="314" y="277"/>
                    <a:pt x="314" y="277"/>
                    <a:pt x="314" y="277"/>
                  </a:cubicBezTo>
                  <a:cubicBezTo>
                    <a:pt x="314" y="277"/>
                    <a:pt x="314" y="277"/>
                    <a:pt x="314" y="277"/>
                  </a:cubicBezTo>
                  <a:cubicBezTo>
                    <a:pt x="313" y="277"/>
                    <a:pt x="313" y="277"/>
                    <a:pt x="313" y="277"/>
                  </a:cubicBezTo>
                  <a:cubicBezTo>
                    <a:pt x="313" y="277"/>
                    <a:pt x="313" y="277"/>
                    <a:pt x="313" y="277"/>
                  </a:cubicBezTo>
                  <a:cubicBezTo>
                    <a:pt x="312" y="277"/>
                    <a:pt x="312" y="277"/>
                    <a:pt x="312" y="277"/>
                  </a:cubicBezTo>
                  <a:cubicBezTo>
                    <a:pt x="312" y="277"/>
                    <a:pt x="312" y="277"/>
                    <a:pt x="312" y="277"/>
                  </a:cubicBezTo>
                  <a:cubicBezTo>
                    <a:pt x="311" y="277"/>
                    <a:pt x="311" y="277"/>
                    <a:pt x="311" y="277"/>
                  </a:cubicBezTo>
                  <a:cubicBezTo>
                    <a:pt x="310" y="277"/>
                    <a:pt x="310" y="277"/>
                    <a:pt x="310" y="277"/>
                  </a:cubicBezTo>
                  <a:cubicBezTo>
                    <a:pt x="309" y="276"/>
                    <a:pt x="309" y="276"/>
                    <a:pt x="309" y="276"/>
                  </a:cubicBezTo>
                  <a:cubicBezTo>
                    <a:pt x="309" y="277"/>
                    <a:pt x="309" y="277"/>
                    <a:pt x="309" y="277"/>
                  </a:cubicBezTo>
                  <a:cubicBezTo>
                    <a:pt x="309" y="277"/>
                    <a:pt x="309" y="277"/>
                    <a:pt x="309" y="277"/>
                  </a:cubicBezTo>
                  <a:cubicBezTo>
                    <a:pt x="308" y="277"/>
                    <a:pt x="308" y="277"/>
                    <a:pt x="308" y="277"/>
                  </a:cubicBezTo>
                  <a:cubicBezTo>
                    <a:pt x="307" y="277"/>
                    <a:pt x="307" y="277"/>
                    <a:pt x="307" y="277"/>
                  </a:cubicBezTo>
                  <a:cubicBezTo>
                    <a:pt x="307" y="278"/>
                    <a:pt x="307" y="278"/>
                    <a:pt x="307" y="278"/>
                  </a:cubicBezTo>
                  <a:cubicBezTo>
                    <a:pt x="307" y="278"/>
                    <a:pt x="307" y="278"/>
                    <a:pt x="307" y="278"/>
                  </a:cubicBezTo>
                  <a:cubicBezTo>
                    <a:pt x="307" y="278"/>
                    <a:pt x="307" y="278"/>
                    <a:pt x="307" y="278"/>
                  </a:cubicBezTo>
                  <a:cubicBezTo>
                    <a:pt x="307" y="279"/>
                    <a:pt x="307" y="279"/>
                    <a:pt x="307" y="279"/>
                  </a:cubicBezTo>
                  <a:cubicBezTo>
                    <a:pt x="306" y="279"/>
                    <a:pt x="306" y="279"/>
                    <a:pt x="306" y="279"/>
                  </a:cubicBezTo>
                  <a:cubicBezTo>
                    <a:pt x="306" y="279"/>
                    <a:pt x="306" y="279"/>
                    <a:pt x="306" y="279"/>
                  </a:cubicBezTo>
                  <a:cubicBezTo>
                    <a:pt x="306" y="280"/>
                    <a:pt x="306" y="280"/>
                    <a:pt x="306" y="280"/>
                  </a:cubicBezTo>
                  <a:cubicBezTo>
                    <a:pt x="305" y="280"/>
                    <a:pt x="305" y="280"/>
                    <a:pt x="305" y="280"/>
                  </a:cubicBezTo>
                  <a:cubicBezTo>
                    <a:pt x="305" y="281"/>
                    <a:pt x="305" y="281"/>
                    <a:pt x="305" y="281"/>
                  </a:cubicBezTo>
                  <a:cubicBezTo>
                    <a:pt x="304" y="281"/>
                    <a:pt x="304" y="281"/>
                    <a:pt x="304" y="281"/>
                  </a:cubicBezTo>
                  <a:cubicBezTo>
                    <a:pt x="303" y="282"/>
                    <a:pt x="303" y="282"/>
                    <a:pt x="303" y="282"/>
                  </a:cubicBezTo>
                  <a:cubicBezTo>
                    <a:pt x="303" y="282"/>
                    <a:pt x="303" y="282"/>
                    <a:pt x="303" y="282"/>
                  </a:cubicBezTo>
                  <a:cubicBezTo>
                    <a:pt x="302" y="282"/>
                    <a:pt x="302" y="282"/>
                    <a:pt x="302" y="282"/>
                  </a:cubicBezTo>
                  <a:cubicBezTo>
                    <a:pt x="301" y="282"/>
                    <a:pt x="301" y="282"/>
                    <a:pt x="301" y="282"/>
                  </a:cubicBezTo>
                  <a:cubicBezTo>
                    <a:pt x="301" y="283"/>
                    <a:pt x="301" y="283"/>
                    <a:pt x="301" y="283"/>
                  </a:cubicBezTo>
                  <a:cubicBezTo>
                    <a:pt x="300" y="283"/>
                    <a:pt x="300" y="283"/>
                    <a:pt x="300" y="283"/>
                  </a:cubicBezTo>
                  <a:cubicBezTo>
                    <a:pt x="300" y="283"/>
                    <a:pt x="300" y="283"/>
                    <a:pt x="300" y="283"/>
                  </a:cubicBezTo>
                  <a:cubicBezTo>
                    <a:pt x="298" y="282"/>
                    <a:pt x="298" y="282"/>
                    <a:pt x="298" y="282"/>
                  </a:cubicBezTo>
                  <a:cubicBezTo>
                    <a:pt x="298" y="282"/>
                    <a:pt x="298" y="282"/>
                    <a:pt x="298" y="282"/>
                  </a:cubicBezTo>
                  <a:cubicBezTo>
                    <a:pt x="297" y="283"/>
                    <a:pt x="297" y="283"/>
                    <a:pt x="297" y="283"/>
                  </a:cubicBezTo>
                  <a:cubicBezTo>
                    <a:pt x="297" y="282"/>
                    <a:pt x="297" y="282"/>
                    <a:pt x="297" y="282"/>
                  </a:cubicBezTo>
                  <a:cubicBezTo>
                    <a:pt x="295" y="283"/>
                    <a:pt x="295" y="283"/>
                    <a:pt x="295" y="283"/>
                  </a:cubicBezTo>
                  <a:cubicBezTo>
                    <a:pt x="294" y="283"/>
                    <a:pt x="294" y="283"/>
                    <a:pt x="294" y="283"/>
                  </a:cubicBezTo>
                  <a:cubicBezTo>
                    <a:pt x="294" y="282"/>
                    <a:pt x="294" y="282"/>
                    <a:pt x="294" y="282"/>
                  </a:cubicBezTo>
                  <a:cubicBezTo>
                    <a:pt x="293" y="282"/>
                    <a:pt x="293" y="282"/>
                    <a:pt x="293" y="282"/>
                  </a:cubicBezTo>
                  <a:cubicBezTo>
                    <a:pt x="293" y="283"/>
                    <a:pt x="293" y="283"/>
                    <a:pt x="293" y="283"/>
                  </a:cubicBezTo>
                  <a:cubicBezTo>
                    <a:pt x="292" y="283"/>
                    <a:pt x="292" y="283"/>
                    <a:pt x="292" y="283"/>
                  </a:cubicBezTo>
                  <a:cubicBezTo>
                    <a:pt x="291" y="282"/>
                    <a:pt x="291" y="282"/>
                    <a:pt x="291" y="282"/>
                  </a:cubicBezTo>
                  <a:cubicBezTo>
                    <a:pt x="290" y="282"/>
                    <a:pt x="290" y="282"/>
                    <a:pt x="290" y="282"/>
                  </a:cubicBezTo>
                  <a:cubicBezTo>
                    <a:pt x="289" y="282"/>
                    <a:pt x="289" y="282"/>
                    <a:pt x="289" y="282"/>
                  </a:cubicBezTo>
                  <a:cubicBezTo>
                    <a:pt x="288" y="282"/>
                    <a:pt x="288" y="282"/>
                    <a:pt x="288" y="282"/>
                  </a:cubicBezTo>
                  <a:cubicBezTo>
                    <a:pt x="288" y="282"/>
                    <a:pt x="288" y="282"/>
                    <a:pt x="288" y="282"/>
                  </a:cubicBezTo>
                  <a:cubicBezTo>
                    <a:pt x="287" y="282"/>
                    <a:pt x="287" y="282"/>
                    <a:pt x="287" y="282"/>
                  </a:cubicBezTo>
                  <a:cubicBezTo>
                    <a:pt x="286" y="282"/>
                    <a:pt x="286" y="282"/>
                    <a:pt x="286" y="282"/>
                  </a:cubicBezTo>
                  <a:cubicBezTo>
                    <a:pt x="285" y="281"/>
                    <a:pt x="285" y="281"/>
                    <a:pt x="285" y="281"/>
                  </a:cubicBezTo>
                  <a:cubicBezTo>
                    <a:pt x="284" y="282"/>
                    <a:pt x="284" y="282"/>
                    <a:pt x="284" y="282"/>
                  </a:cubicBezTo>
                  <a:cubicBezTo>
                    <a:pt x="284" y="282"/>
                    <a:pt x="284" y="282"/>
                    <a:pt x="284" y="282"/>
                  </a:cubicBezTo>
                  <a:cubicBezTo>
                    <a:pt x="283" y="281"/>
                    <a:pt x="283" y="281"/>
                    <a:pt x="283" y="281"/>
                  </a:cubicBezTo>
                  <a:cubicBezTo>
                    <a:pt x="282" y="282"/>
                    <a:pt x="282" y="282"/>
                    <a:pt x="282" y="282"/>
                  </a:cubicBezTo>
                  <a:cubicBezTo>
                    <a:pt x="281" y="282"/>
                    <a:pt x="281" y="282"/>
                    <a:pt x="281" y="282"/>
                  </a:cubicBezTo>
                  <a:cubicBezTo>
                    <a:pt x="281" y="282"/>
                    <a:pt x="281" y="282"/>
                    <a:pt x="281" y="282"/>
                  </a:cubicBezTo>
                  <a:cubicBezTo>
                    <a:pt x="279" y="281"/>
                    <a:pt x="279" y="281"/>
                    <a:pt x="279" y="281"/>
                  </a:cubicBezTo>
                  <a:cubicBezTo>
                    <a:pt x="278" y="281"/>
                    <a:pt x="278" y="281"/>
                    <a:pt x="278" y="281"/>
                  </a:cubicBezTo>
                  <a:cubicBezTo>
                    <a:pt x="277" y="281"/>
                    <a:pt x="277" y="281"/>
                    <a:pt x="277" y="281"/>
                  </a:cubicBezTo>
                  <a:cubicBezTo>
                    <a:pt x="276" y="280"/>
                    <a:pt x="276" y="280"/>
                    <a:pt x="276" y="280"/>
                  </a:cubicBezTo>
                  <a:cubicBezTo>
                    <a:pt x="275" y="281"/>
                    <a:pt x="275" y="281"/>
                    <a:pt x="275" y="281"/>
                  </a:cubicBezTo>
                  <a:cubicBezTo>
                    <a:pt x="275" y="281"/>
                    <a:pt x="275" y="281"/>
                    <a:pt x="275" y="281"/>
                  </a:cubicBezTo>
                  <a:cubicBezTo>
                    <a:pt x="275" y="282"/>
                    <a:pt x="275" y="282"/>
                    <a:pt x="275" y="282"/>
                  </a:cubicBezTo>
                  <a:cubicBezTo>
                    <a:pt x="275" y="282"/>
                    <a:pt x="275" y="282"/>
                    <a:pt x="275" y="282"/>
                  </a:cubicBezTo>
                  <a:cubicBezTo>
                    <a:pt x="274" y="282"/>
                    <a:pt x="274" y="282"/>
                    <a:pt x="274" y="282"/>
                  </a:cubicBezTo>
                  <a:cubicBezTo>
                    <a:pt x="272" y="283"/>
                    <a:pt x="272" y="283"/>
                    <a:pt x="272" y="283"/>
                  </a:cubicBezTo>
                  <a:cubicBezTo>
                    <a:pt x="271" y="284"/>
                    <a:pt x="271" y="284"/>
                    <a:pt x="271" y="284"/>
                  </a:cubicBezTo>
                  <a:cubicBezTo>
                    <a:pt x="271" y="284"/>
                    <a:pt x="271" y="284"/>
                    <a:pt x="271" y="284"/>
                  </a:cubicBezTo>
                  <a:cubicBezTo>
                    <a:pt x="271" y="285"/>
                    <a:pt x="271" y="285"/>
                    <a:pt x="271" y="285"/>
                  </a:cubicBezTo>
                  <a:cubicBezTo>
                    <a:pt x="271" y="286"/>
                    <a:pt x="271" y="286"/>
                    <a:pt x="271" y="286"/>
                  </a:cubicBezTo>
                  <a:cubicBezTo>
                    <a:pt x="270" y="287"/>
                    <a:pt x="270" y="287"/>
                    <a:pt x="270" y="287"/>
                  </a:cubicBezTo>
                  <a:cubicBezTo>
                    <a:pt x="269" y="287"/>
                    <a:pt x="269" y="287"/>
                    <a:pt x="269" y="287"/>
                  </a:cubicBezTo>
                  <a:cubicBezTo>
                    <a:pt x="268" y="287"/>
                    <a:pt x="268" y="287"/>
                    <a:pt x="268" y="287"/>
                  </a:cubicBezTo>
                  <a:cubicBezTo>
                    <a:pt x="267" y="287"/>
                    <a:pt x="267" y="287"/>
                    <a:pt x="267" y="287"/>
                  </a:cubicBezTo>
                  <a:cubicBezTo>
                    <a:pt x="266" y="288"/>
                    <a:pt x="266" y="288"/>
                    <a:pt x="266" y="288"/>
                  </a:cubicBezTo>
                  <a:cubicBezTo>
                    <a:pt x="265" y="288"/>
                    <a:pt x="265" y="288"/>
                    <a:pt x="265" y="288"/>
                  </a:cubicBezTo>
                  <a:cubicBezTo>
                    <a:pt x="265" y="288"/>
                    <a:pt x="265" y="288"/>
                    <a:pt x="265" y="288"/>
                  </a:cubicBezTo>
                  <a:cubicBezTo>
                    <a:pt x="264" y="288"/>
                    <a:pt x="264" y="288"/>
                    <a:pt x="264" y="288"/>
                  </a:cubicBezTo>
                  <a:cubicBezTo>
                    <a:pt x="264" y="289"/>
                    <a:pt x="264" y="289"/>
                    <a:pt x="264" y="289"/>
                  </a:cubicBezTo>
                  <a:cubicBezTo>
                    <a:pt x="263" y="289"/>
                    <a:pt x="263" y="289"/>
                    <a:pt x="263" y="289"/>
                  </a:cubicBezTo>
                  <a:cubicBezTo>
                    <a:pt x="262" y="290"/>
                    <a:pt x="262" y="290"/>
                    <a:pt x="262" y="290"/>
                  </a:cubicBezTo>
                  <a:cubicBezTo>
                    <a:pt x="262" y="290"/>
                    <a:pt x="262" y="290"/>
                    <a:pt x="262" y="290"/>
                  </a:cubicBezTo>
                  <a:cubicBezTo>
                    <a:pt x="261" y="290"/>
                    <a:pt x="261" y="290"/>
                    <a:pt x="261" y="290"/>
                  </a:cubicBezTo>
                  <a:cubicBezTo>
                    <a:pt x="260" y="292"/>
                    <a:pt x="260" y="292"/>
                    <a:pt x="260" y="292"/>
                  </a:cubicBezTo>
                  <a:cubicBezTo>
                    <a:pt x="259" y="292"/>
                    <a:pt x="259" y="292"/>
                    <a:pt x="259" y="292"/>
                  </a:cubicBezTo>
                  <a:cubicBezTo>
                    <a:pt x="258" y="294"/>
                    <a:pt x="258" y="294"/>
                    <a:pt x="258" y="294"/>
                  </a:cubicBezTo>
                  <a:cubicBezTo>
                    <a:pt x="257" y="294"/>
                    <a:pt x="257" y="294"/>
                    <a:pt x="257" y="294"/>
                  </a:cubicBezTo>
                  <a:cubicBezTo>
                    <a:pt x="256" y="295"/>
                    <a:pt x="256" y="295"/>
                    <a:pt x="256" y="295"/>
                  </a:cubicBezTo>
                  <a:cubicBezTo>
                    <a:pt x="255" y="296"/>
                    <a:pt x="255" y="296"/>
                    <a:pt x="255" y="296"/>
                  </a:cubicBezTo>
                  <a:cubicBezTo>
                    <a:pt x="255" y="297"/>
                    <a:pt x="255" y="297"/>
                    <a:pt x="255" y="297"/>
                  </a:cubicBezTo>
                  <a:cubicBezTo>
                    <a:pt x="254" y="297"/>
                    <a:pt x="254" y="297"/>
                    <a:pt x="254" y="297"/>
                  </a:cubicBezTo>
                  <a:cubicBezTo>
                    <a:pt x="252" y="298"/>
                    <a:pt x="252" y="298"/>
                    <a:pt x="252" y="298"/>
                  </a:cubicBezTo>
                  <a:cubicBezTo>
                    <a:pt x="252" y="299"/>
                    <a:pt x="252" y="299"/>
                    <a:pt x="252" y="299"/>
                  </a:cubicBezTo>
                  <a:cubicBezTo>
                    <a:pt x="250" y="300"/>
                    <a:pt x="250" y="300"/>
                    <a:pt x="250" y="300"/>
                  </a:cubicBezTo>
                  <a:cubicBezTo>
                    <a:pt x="248" y="300"/>
                    <a:pt x="248" y="300"/>
                    <a:pt x="248" y="300"/>
                  </a:cubicBezTo>
                  <a:cubicBezTo>
                    <a:pt x="249" y="300"/>
                    <a:pt x="249" y="300"/>
                    <a:pt x="249" y="300"/>
                  </a:cubicBezTo>
                  <a:cubicBezTo>
                    <a:pt x="252" y="299"/>
                    <a:pt x="252" y="299"/>
                    <a:pt x="252" y="299"/>
                  </a:cubicBezTo>
                  <a:cubicBezTo>
                    <a:pt x="254" y="299"/>
                    <a:pt x="254" y="299"/>
                    <a:pt x="254" y="299"/>
                  </a:cubicBezTo>
                  <a:cubicBezTo>
                    <a:pt x="255" y="298"/>
                    <a:pt x="255" y="298"/>
                    <a:pt x="255" y="298"/>
                  </a:cubicBezTo>
                  <a:cubicBezTo>
                    <a:pt x="256" y="296"/>
                    <a:pt x="256" y="296"/>
                    <a:pt x="256" y="296"/>
                  </a:cubicBezTo>
                  <a:cubicBezTo>
                    <a:pt x="257" y="295"/>
                    <a:pt x="257" y="295"/>
                    <a:pt x="257" y="295"/>
                  </a:cubicBezTo>
                  <a:cubicBezTo>
                    <a:pt x="258" y="295"/>
                    <a:pt x="258" y="295"/>
                    <a:pt x="258" y="295"/>
                  </a:cubicBezTo>
                  <a:cubicBezTo>
                    <a:pt x="260" y="293"/>
                    <a:pt x="260" y="293"/>
                    <a:pt x="260" y="293"/>
                  </a:cubicBezTo>
                  <a:cubicBezTo>
                    <a:pt x="263" y="291"/>
                    <a:pt x="263" y="291"/>
                    <a:pt x="263" y="291"/>
                  </a:cubicBezTo>
                  <a:cubicBezTo>
                    <a:pt x="265" y="290"/>
                    <a:pt x="265" y="290"/>
                    <a:pt x="265" y="290"/>
                  </a:cubicBezTo>
                  <a:cubicBezTo>
                    <a:pt x="266" y="290"/>
                    <a:pt x="266" y="290"/>
                    <a:pt x="266" y="290"/>
                  </a:cubicBezTo>
                  <a:cubicBezTo>
                    <a:pt x="268" y="289"/>
                    <a:pt x="268" y="289"/>
                    <a:pt x="268" y="289"/>
                  </a:cubicBezTo>
                  <a:cubicBezTo>
                    <a:pt x="270" y="289"/>
                    <a:pt x="270" y="289"/>
                    <a:pt x="270" y="289"/>
                  </a:cubicBezTo>
                  <a:cubicBezTo>
                    <a:pt x="273" y="288"/>
                    <a:pt x="273" y="288"/>
                    <a:pt x="273" y="288"/>
                  </a:cubicBezTo>
                  <a:cubicBezTo>
                    <a:pt x="274" y="288"/>
                    <a:pt x="274" y="288"/>
                    <a:pt x="274" y="288"/>
                  </a:cubicBezTo>
                  <a:cubicBezTo>
                    <a:pt x="274" y="288"/>
                    <a:pt x="274" y="288"/>
                    <a:pt x="274" y="288"/>
                  </a:cubicBezTo>
                  <a:cubicBezTo>
                    <a:pt x="277" y="288"/>
                    <a:pt x="277" y="288"/>
                    <a:pt x="277" y="288"/>
                  </a:cubicBezTo>
                  <a:cubicBezTo>
                    <a:pt x="279" y="288"/>
                    <a:pt x="279" y="288"/>
                    <a:pt x="279" y="288"/>
                  </a:cubicBezTo>
                  <a:cubicBezTo>
                    <a:pt x="281" y="289"/>
                    <a:pt x="281" y="289"/>
                    <a:pt x="281" y="289"/>
                  </a:cubicBezTo>
                  <a:cubicBezTo>
                    <a:pt x="281" y="290"/>
                    <a:pt x="281" y="290"/>
                    <a:pt x="281" y="290"/>
                  </a:cubicBezTo>
                  <a:cubicBezTo>
                    <a:pt x="279" y="289"/>
                    <a:pt x="279" y="289"/>
                    <a:pt x="279" y="289"/>
                  </a:cubicBezTo>
                  <a:cubicBezTo>
                    <a:pt x="280" y="290"/>
                    <a:pt x="280" y="290"/>
                    <a:pt x="280" y="290"/>
                  </a:cubicBezTo>
                  <a:cubicBezTo>
                    <a:pt x="279" y="290"/>
                    <a:pt x="279" y="290"/>
                    <a:pt x="279" y="290"/>
                  </a:cubicBezTo>
                  <a:cubicBezTo>
                    <a:pt x="280" y="290"/>
                    <a:pt x="280" y="290"/>
                    <a:pt x="280" y="290"/>
                  </a:cubicBezTo>
                  <a:cubicBezTo>
                    <a:pt x="281" y="290"/>
                    <a:pt x="281" y="290"/>
                    <a:pt x="281" y="290"/>
                  </a:cubicBezTo>
                  <a:cubicBezTo>
                    <a:pt x="281" y="291"/>
                    <a:pt x="281" y="291"/>
                    <a:pt x="281" y="291"/>
                  </a:cubicBezTo>
                  <a:cubicBezTo>
                    <a:pt x="281" y="291"/>
                    <a:pt x="281" y="291"/>
                    <a:pt x="281" y="291"/>
                  </a:cubicBezTo>
                  <a:cubicBezTo>
                    <a:pt x="281" y="291"/>
                    <a:pt x="281" y="291"/>
                    <a:pt x="281" y="291"/>
                  </a:cubicBezTo>
                  <a:cubicBezTo>
                    <a:pt x="281" y="293"/>
                    <a:pt x="281" y="293"/>
                    <a:pt x="281" y="293"/>
                  </a:cubicBezTo>
                  <a:cubicBezTo>
                    <a:pt x="280" y="293"/>
                    <a:pt x="280" y="293"/>
                    <a:pt x="280" y="293"/>
                  </a:cubicBezTo>
                  <a:cubicBezTo>
                    <a:pt x="279" y="293"/>
                    <a:pt x="279" y="293"/>
                    <a:pt x="279" y="293"/>
                  </a:cubicBezTo>
                  <a:cubicBezTo>
                    <a:pt x="278" y="293"/>
                    <a:pt x="278" y="293"/>
                    <a:pt x="278" y="293"/>
                  </a:cubicBezTo>
                  <a:cubicBezTo>
                    <a:pt x="277" y="294"/>
                    <a:pt x="277" y="294"/>
                    <a:pt x="277" y="294"/>
                  </a:cubicBezTo>
                  <a:cubicBezTo>
                    <a:pt x="276" y="294"/>
                    <a:pt x="276" y="294"/>
                    <a:pt x="276" y="294"/>
                  </a:cubicBezTo>
                  <a:cubicBezTo>
                    <a:pt x="275" y="294"/>
                    <a:pt x="275" y="294"/>
                    <a:pt x="275" y="294"/>
                  </a:cubicBezTo>
                  <a:cubicBezTo>
                    <a:pt x="274" y="293"/>
                    <a:pt x="274" y="293"/>
                    <a:pt x="274" y="293"/>
                  </a:cubicBezTo>
                  <a:cubicBezTo>
                    <a:pt x="274" y="294"/>
                    <a:pt x="274" y="294"/>
                    <a:pt x="274" y="294"/>
                  </a:cubicBezTo>
                  <a:cubicBezTo>
                    <a:pt x="273" y="294"/>
                    <a:pt x="273" y="294"/>
                    <a:pt x="273" y="294"/>
                  </a:cubicBezTo>
                  <a:cubicBezTo>
                    <a:pt x="272" y="294"/>
                    <a:pt x="272" y="294"/>
                    <a:pt x="272" y="294"/>
                  </a:cubicBezTo>
                  <a:cubicBezTo>
                    <a:pt x="271" y="294"/>
                    <a:pt x="271" y="294"/>
                    <a:pt x="271" y="294"/>
                  </a:cubicBezTo>
                  <a:cubicBezTo>
                    <a:pt x="272" y="294"/>
                    <a:pt x="272" y="294"/>
                    <a:pt x="272" y="294"/>
                  </a:cubicBezTo>
                  <a:cubicBezTo>
                    <a:pt x="273" y="294"/>
                    <a:pt x="273" y="294"/>
                    <a:pt x="273" y="294"/>
                  </a:cubicBezTo>
                  <a:cubicBezTo>
                    <a:pt x="275" y="295"/>
                    <a:pt x="275" y="295"/>
                    <a:pt x="275" y="295"/>
                  </a:cubicBezTo>
                  <a:cubicBezTo>
                    <a:pt x="275" y="295"/>
                    <a:pt x="275" y="295"/>
                    <a:pt x="275" y="295"/>
                  </a:cubicBezTo>
                  <a:cubicBezTo>
                    <a:pt x="275" y="296"/>
                    <a:pt x="275" y="296"/>
                    <a:pt x="275" y="296"/>
                  </a:cubicBezTo>
                  <a:cubicBezTo>
                    <a:pt x="276" y="296"/>
                    <a:pt x="276" y="296"/>
                    <a:pt x="276" y="296"/>
                  </a:cubicBezTo>
                  <a:cubicBezTo>
                    <a:pt x="277" y="295"/>
                    <a:pt x="277" y="295"/>
                    <a:pt x="277" y="295"/>
                  </a:cubicBezTo>
                  <a:cubicBezTo>
                    <a:pt x="278" y="295"/>
                    <a:pt x="278" y="295"/>
                    <a:pt x="278" y="295"/>
                  </a:cubicBezTo>
                  <a:cubicBezTo>
                    <a:pt x="278" y="295"/>
                    <a:pt x="278" y="295"/>
                    <a:pt x="278" y="295"/>
                  </a:cubicBezTo>
                  <a:cubicBezTo>
                    <a:pt x="279" y="295"/>
                    <a:pt x="279" y="295"/>
                    <a:pt x="279" y="295"/>
                  </a:cubicBezTo>
                  <a:cubicBezTo>
                    <a:pt x="279" y="296"/>
                    <a:pt x="279" y="296"/>
                    <a:pt x="279" y="296"/>
                  </a:cubicBezTo>
                  <a:cubicBezTo>
                    <a:pt x="278" y="296"/>
                    <a:pt x="278" y="296"/>
                    <a:pt x="278" y="296"/>
                  </a:cubicBezTo>
                  <a:cubicBezTo>
                    <a:pt x="277" y="298"/>
                    <a:pt x="277" y="298"/>
                    <a:pt x="277" y="298"/>
                  </a:cubicBezTo>
                  <a:cubicBezTo>
                    <a:pt x="277" y="299"/>
                    <a:pt x="277" y="299"/>
                    <a:pt x="277" y="299"/>
                  </a:cubicBezTo>
                  <a:cubicBezTo>
                    <a:pt x="276" y="299"/>
                    <a:pt x="276" y="299"/>
                    <a:pt x="276" y="299"/>
                  </a:cubicBezTo>
                  <a:cubicBezTo>
                    <a:pt x="278" y="299"/>
                    <a:pt x="278" y="299"/>
                    <a:pt x="278" y="299"/>
                  </a:cubicBezTo>
                  <a:cubicBezTo>
                    <a:pt x="278" y="299"/>
                    <a:pt x="278" y="299"/>
                    <a:pt x="278" y="299"/>
                  </a:cubicBezTo>
                  <a:cubicBezTo>
                    <a:pt x="277" y="300"/>
                    <a:pt x="277" y="300"/>
                    <a:pt x="277" y="300"/>
                  </a:cubicBezTo>
                  <a:cubicBezTo>
                    <a:pt x="278" y="301"/>
                    <a:pt x="278" y="301"/>
                    <a:pt x="278" y="301"/>
                  </a:cubicBezTo>
                  <a:cubicBezTo>
                    <a:pt x="278" y="301"/>
                    <a:pt x="278" y="301"/>
                    <a:pt x="278" y="301"/>
                  </a:cubicBezTo>
                  <a:cubicBezTo>
                    <a:pt x="278" y="303"/>
                    <a:pt x="278" y="303"/>
                    <a:pt x="278" y="303"/>
                  </a:cubicBezTo>
                  <a:cubicBezTo>
                    <a:pt x="278" y="303"/>
                    <a:pt x="278" y="303"/>
                    <a:pt x="278" y="303"/>
                  </a:cubicBezTo>
                  <a:cubicBezTo>
                    <a:pt x="279" y="304"/>
                    <a:pt x="279" y="304"/>
                    <a:pt x="279" y="304"/>
                  </a:cubicBezTo>
                  <a:cubicBezTo>
                    <a:pt x="280" y="304"/>
                    <a:pt x="280" y="304"/>
                    <a:pt x="280" y="304"/>
                  </a:cubicBezTo>
                  <a:cubicBezTo>
                    <a:pt x="280" y="304"/>
                    <a:pt x="280" y="304"/>
                    <a:pt x="280" y="304"/>
                  </a:cubicBezTo>
                  <a:cubicBezTo>
                    <a:pt x="281" y="304"/>
                    <a:pt x="281" y="304"/>
                    <a:pt x="281" y="304"/>
                  </a:cubicBezTo>
                  <a:cubicBezTo>
                    <a:pt x="281" y="305"/>
                    <a:pt x="281" y="305"/>
                    <a:pt x="281" y="305"/>
                  </a:cubicBezTo>
                  <a:cubicBezTo>
                    <a:pt x="280" y="305"/>
                    <a:pt x="280" y="305"/>
                    <a:pt x="280" y="305"/>
                  </a:cubicBezTo>
                  <a:cubicBezTo>
                    <a:pt x="281" y="306"/>
                    <a:pt x="281" y="306"/>
                    <a:pt x="281" y="306"/>
                  </a:cubicBezTo>
                  <a:cubicBezTo>
                    <a:pt x="283" y="306"/>
                    <a:pt x="283" y="306"/>
                    <a:pt x="283" y="306"/>
                  </a:cubicBezTo>
                  <a:cubicBezTo>
                    <a:pt x="283" y="306"/>
                    <a:pt x="283" y="306"/>
                    <a:pt x="283" y="306"/>
                  </a:cubicBezTo>
                  <a:cubicBezTo>
                    <a:pt x="284" y="306"/>
                    <a:pt x="284" y="306"/>
                    <a:pt x="284" y="306"/>
                  </a:cubicBezTo>
                  <a:cubicBezTo>
                    <a:pt x="285" y="306"/>
                    <a:pt x="285" y="306"/>
                    <a:pt x="285" y="306"/>
                  </a:cubicBezTo>
                  <a:cubicBezTo>
                    <a:pt x="285" y="307"/>
                    <a:pt x="285" y="307"/>
                    <a:pt x="285" y="307"/>
                  </a:cubicBezTo>
                  <a:cubicBezTo>
                    <a:pt x="287" y="307"/>
                    <a:pt x="287" y="307"/>
                    <a:pt x="287" y="307"/>
                  </a:cubicBezTo>
                  <a:cubicBezTo>
                    <a:pt x="287" y="307"/>
                    <a:pt x="287" y="307"/>
                    <a:pt x="287" y="307"/>
                  </a:cubicBezTo>
                  <a:cubicBezTo>
                    <a:pt x="288" y="306"/>
                    <a:pt x="288" y="306"/>
                    <a:pt x="288" y="306"/>
                  </a:cubicBezTo>
                  <a:cubicBezTo>
                    <a:pt x="288" y="306"/>
                    <a:pt x="288" y="306"/>
                    <a:pt x="288" y="306"/>
                  </a:cubicBezTo>
                  <a:cubicBezTo>
                    <a:pt x="288" y="307"/>
                    <a:pt x="288" y="307"/>
                    <a:pt x="288" y="307"/>
                  </a:cubicBezTo>
                  <a:cubicBezTo>
                    <a:pt x="289" y="307"/>
                    <a:pt x="289" y="307"/>
                    <a:pt x="289" y="307"/>
                  </a:cubicBezTo>
                  <a:cubicBezTo>
                    <a:pt x="291" y="308"/>
                    <a:pt x="291" y="308"/>
                    <a:pt x="291" y="308"/>
                  </a:cubicBezTo>
                  <a:cubicBezTo>
                    <a:pt x="291" y="308"/>
                    <a:pt x="291" y="308"/>
                    <a:pt x="291" y="308"/>
                  </a:cubicBezTo>
                  <a:cubicBezTo>
                    <a:pt x="290" y="308"/>
                    <a:pt x="290" y="308"/>
                    <a:pt x="290" y="308"/>
                  </a:cubicBezTo>
                  <a:cubicBezTo>
                    <a:pt x="290" y="308"/>
                    <a:pt x="290" y="308"/>
                    <a:pt x="290" y="308"/>
                  </a:cubicBezTo>
                  <a:cubicBezTo>
                    <a:pt x="291" y="309"/>
                    <a:pt x="291" y="309"/>
                    <a:pt x="291" y="309"/>
                  </a:cubicBezTo>
                  <a:cubicBezTo>
                    <a:pt x="292" y="309"/>
                    <a:pt x="292" y="309"/>
                    <a:pt x="292" y="309"/>
                  </a:cubicBezTo>
                  <a:cubicBezTo>
                    <a:pt x="292" y="309"/>
                    <a:pt x="292" y="309"/>
                    <a:pt x="292" y="309"/>
                  </a:cubicBezTo>
                  <a:cubicBezTo>
                    <a:pt x="291" y="309"/>
                    <a:pt x="291" y="309"/>
                    <a:pt x="291" y="309"/>
                  </a:cubicBezTo>
                  <a:cubicBezTo>
                    <a:pt x="291" y="309"/>
                    <a:pt x="291" y="309"/>
                    <a:pt x="291" y="309"/>
                  </a:cubicBezTo>
                  <a:cubicBezTo>
                    <a:pt x="290" y="309"/>
                    <a:pt x="290" y="309"/>
                    <a:pt x="290" y="309"/>
                  </a:cubicBezTo>
                  <a:cubicBezTo>
                    <a:pt x="289" y="310"/>
                    <a:pt x="289" y="310"/>
                    <a:pt x="289" y="310"/>
                  </a:cubicBezTo>
                  <a:cubicBezTo>
                    <a:pt x="287" y="311"/>
                    <a:pt x="287" y="311"/>
                    <a:pt x="287" y="311"/>
                  </a:cubicBezTo>
                  <a:cubicBezTo>
                    <a:pt x="286" y="311"/>
                    <a:pt x="286" y="311"/>
                    <a:pt x="286" y="311"/>
                  </a:cubicBezTo>
                  <a:cubicBezTo>
                    <a:pt x="284" y="311"/>
                    <a:pt x="284" y="311"/>
                    <a:pt x="284" y="311"/>
                  </a:cubicBezTo>
                  <a:cubicBezTo>
                    <a:pt x="283" y="311"/>
                    <a:pt x="283" y="311"/>
                    <a:pt x="283" y="311"/>
                  </a:cubicBezTo>
                  <a:cubicBezTo>
                    <a:pt x="282" y="312"/>
                    <a:pt x="282" y="312"/>
                    <a:pt x="282" y="312"/>
                  </a:cubicBezTo>
                  <a:cubicBezTo>
                    <a:pt x="281" y="312"/>
                    <a:pt x="281" y="312"/>
                    <a:pt x="281" y="312"/>
                  </a:cubicBezTo>
                  <a:cubicBezTo>
                    <a:pt x="281" y="312"/>
                    <a:pt x="281" y="312"/>
                    <a:pt x="281" y="312"/>
                  </a:cubicBezTo>
                  <a:cubicBezTo>
                    <a:pt x="280" y="312"/>
                    <a:pt x="280" y="312"/>
                    <a:pt x="280" y="312"/>
                  </a:cubicBezTo>
                  <a:cubicBezTo>
                    <a:pt x="279" y="311"/>
                    <a:pt x="279" y="311"/>
                    <a:pt x="279" y="311"/>
                  </a:cubicBezTo>
                  <a:cubicBezTo>
                    <a:pt x="279" y="311"/>
                    <a:pt x="279" y="311"/>
                    <a:pt x="279" y="311"/>
                  </a:cubicBezTo>
                  <a:cubicBezTo>
                    <a:pt x="279" y="312"/>
                    <a:pt x="279" y="312"/>
                    <a:pt x="279" y="312"/>
                  </a:cubicBezTo>
                  <a:cubicBezTo>
                    <a:pt x="278" y="312"/>
                    <a:pt x="278" y="312"/>
                    <a:pt x="278" y="312"/>
                  </a:cubicBezTo>
                  <a:cubicBezTo>
                    <a:pt x="277" y="313"/>
                    <a:pt x="277" y="313"/>
                    <a:pt x="277" y="313"/>
                  </a:cubicBezTo>
                  <a:cubicBezTo>
                    <a:pt x="278" y="313"/>
                    <a:pt x="278" y="313"/>
                    <a:pt x="278" y="313"/>
                  </a:cubicBezTo>
                  <a:cubicBezTo>
                    <a:pt x="276" y="314"/>
                    <a:pt x="276" y="314"/>
                    <a:pt x="276" y="314"/>
                  </a:cubicBezTo>
                  <a:cubicBezTo>
                    <a:pt x="275" y="315"/>
                    <a:pt x="275" y="315"/>
                    <a:pt x="275" y="315"/>
                  </a:cubicBezTo>
                  <a:cubicBezTo>
                    <a:pt x="274" y="316"/>
                    <a:pt x="274" y="316"/>
                    <a:pt x="274" y="316"/>
                  </a:cubicBezTo>
                  <a:cubicBezTo>
                    <a:pt x="273" y="316"/>
                    <a:pt x="273" y="316"/>
                    <a:pt x="273" y="316"/>
                  </a:cubicBezTo>
                  <a:cubicBezTo>
                    <a:pt x="273" y="316"/>
                    <a:pt x="273" y="316"/>
                    <a:pt x="273" y="316"/>
                  </a:cubicBezTo>
                  <a:cubicBezTo>
                    <a:pt x="272" y="316"/>
                    <a:pt x="272" y="316"/>
                    <a:pt x="272" y="316"/>
                  </a:cubicBezTo>
                  <a:cubicBezTo>
                    <a:pt x="272" y="317"/>
                    <a:pt x="272" y="317"/>
                    <a:pt x="272" y="317"/>
                  </a:cubicBezTo>
                  <a:cubicBezTo>
                    <a:pt x="272" y="317"/>
                    <a:pt x="272" y="317"/>
                    <a:pt x="272" y="317"/>
                  </a:cubicBezTo>
                  <a:cubicBezTo>
                    <a:pt x="272" y="317"/>
                    <a:pt x="272" y="317"/>
                    <a:pt x="272" y="317"/>
                  </a:cubicBezTo>
                  <a:cubicBezTo>
                    <a:pt x="271" y="317"/>
                    <a:pt x="271" y="317"/>
                    <a:pt x="271" y="317"/>
                  </a:cubicBezTo>
                  <a:cubicBezTo>
                    <a:pt x="270" y="317"/>
                    <a:pt x="270" y="317"/>
                    <a:pt x="270" y="317"/>
                  </a:cubicBezTo>
                  <a:cubicBezTo>
                    <a:pt x="270" y="316"/>
                    <a:pt x="270" y="316"/>
                    <a:pt x="270" y="316"/>
                  </a:cubicBezTo>
                  <a:cubicBezTo>
                    <a:pt x="270" y="316"/>
                    <a:pt x="270" y="316"/>
                    <a:pt x="270" y="316"/>
                  </a:cubicBezTo>
                  <a:cubicBezTo>
                    <a:pt x="269" y="316"/>
                    <a:pt x="269" y="316"/>
                    <a:pt x="269" y="316"/>
                  </a:cubicBezTo>
                  <a:cubicBezTo>
                    <a:pt x="269" y="315"/>
                    <a:pt x="269" y="315"/>
                    <a:pt x="269" y="315"/>
                  </a:cubicBezTo>
                  <a:cubicBezTo>
                    <a:pt x="269" y="314"/>
                    <a:pt x="269" y="314"/>
                    <a:pt x="269" y="314"/>
                  </a:cubicBezTo>
                  <a:cubicBezTo>
                    <a:pt x="269" y="314"/>
                    <a:pt x="269" y="314"/>
                    <a:pt x="269" y="314"/>
                  </a:cubicBezTo>
                  <a:cubicBezTo>
                    <a:pt x="270" y="312"/>
                    <a:pt x="270" y="312"/>
                    <a:pt x="270" y="312"/>
                  </a:cubicBezTo>
                  <a:cubicBezTo>
                    <a:pt x="271" y="312"/>
                    <a:pt x="271" y="312"/>
                    <a:pt x="271" y="312"/>
                  </a:cubicBezTo>
                  <a:cubicBezTo>
                    <a:pt x="271" y="311"/>
                    <a:pt x="271" y="311"/>
                    <a:pt x="271" y="311"/>
                  </a:cubicBezTo>
                  <a:cubicBezTo>
                    <a:pt x="273" y="310"/>
                    <a:pt x="273" y="310"/>
                    <a:pt x="273" y="310"/>
                  </a:cubicBezTo>
                  <a:cubicBezTo>
                    <a:pt x="274" y="310"/>
                    <a:pt x="274" y="310"/>
                    <a:pt x="274" y="310"/>
                  </a:cubicBezTo>
                  <a:cubicBezTo>
                    <a:pt x="276" y="309"/>
                    <a:pt x="276" y="309"/>
                    <a:pt x="276" y="309"/>
                  </a:cubicBezTo>
                  <a:cubicBezTo>
                    <a:pt x="277" y="308"/>
                    <a:pt x="277" y="308"/>
                    <a:pt x="277" y="308"/>
                  </a:cubicBezTo>
                  <a:cubicBezTo>
                    <a:pt x="278" y="309"/>
                    <a:pt x="278" y="309"/>
                    <a:pt x="278" y="309"/>
                  </a:cubicBezTo>
                  <a:cubicBezTo>
                    <a:pt x="278" y="309"/>
                    <a:pt x="278" y="309"/>
                    <a:pt x="278" y="309"/>
                  </a:cubicBezTo>
                  <a:cubicBezTo>
                    <a:pt x="279" y="310"/>
                    <a:pt x="279" y="310"/>
                    <a:pt x="279" y="310"/>
                  </a:cubicBezTo>
                  <a:cubicBezTo>
                    <a:pt x="279" y="309"/>
                    <a:pt x="279" y="309"/>
                    <a:pt x="279" y="309"/>
                  </a:cubicBezTo>
                  <a:cubicBezTo>
                    <a:pt x="279" y="309"/>
                    <a:pt x="279" y="309"/>
                    <a:pt x="279" y="309"/>
                  </a:cubicBezTo>
                  <a:cubicBezTo>
                    <a:pt x="280" y="309"/>
                    <a:pt x="280" y="309"/>
                    <a:pt x="280" y="309"/>
                  </a:cubicBezTo>
                  <a:cubicBezTo>
                    <a:pt x="281" y="309"/>
                    <a:pt x="281" y="309"/>
                    <a:pt x="281" y="309"/>
                  </a:cubicBezTo>
                  <a:cubicBezTo>
                    <a:pt x="282" y="308"/>
                    <a:pt x="282" y="308"/>
                    <a:pt x="282" y="308"/>
                  </a:cubicBezTo>
                  <a:cubicBezTo>
                    <a:pt x="280" y="308"/>
                    <a:pt x="280" y="308"/>
                    <a:pt x="280" y="308"/>
                  </a:cubicBezTo>
                  <a:cubicBezTo>
                    <a:pt x="278" y="308"/>
                    <a:pt x="278" y="308"/>
                    <a:pt x="278" y="308"/>
                  </a:cubicBezTo>
                  <a:cubicBezTo>
                    <a:pt x="278" y="308"/>
                    <a:pt x="278" y="308"/>
                    <a:pt x="278" y="308"/>
                  </a:cubicBezTo>
                  <a:cubicBezTo>
                    <a:pt x="277" y="308"/>
                    <a:pt x="277" y="308"/>
                    <a:pt x="277" y="308"/>
                  </a:cubicBezTo>
                  <a:cubicBezTo>
                    <a:pt x="276" y="308"/>
                    <a:pt x="276" y="308"/>
                    <a:pt x="276" y="308"/>
                  </a:cubicBezTo>
                  <a:cubicBezTo>
                    <a:pt x="275" y="308"/>
                    <a:pt x="275" y="308"/>
                    <a:pt x="275" y="308"/>
                  </a:cubicBezTo>
                  <a:cubicBezTo>
                    <a:pt x="276" y="307"/>
                    <a:pt x="276" y="307"/>
                    <a:pt x="276" y="307"/>
                  </a:cubicBezTo>
                  <a:cubicBezTo>
                    <a:pt x="277" y="307"/>
                    <a:pt x="277" y="307"/>
                    <a:pt x="277" y="307"/>
                  </a:cubicBezTo>
                  <a:cubicBezTo>
                    <a:pt x="278" y="306"/>
                    <a:pt x="278" y="306"/>
                    <a:pt x="278" y="306"/>
                  </a:cubicBezTo>
                  <a:cubicBezTo>
                    <a:pt x="278" y="306"/>
                    <a:pt x="278" y="306"/>
                    <a:pt x="278" y="306"/>
                  </a:cubicBezTo>
                  <a:cubicBezTo>
                    <a:pt x="278" y="306"/>
                    <a:pt x="278" y="306"/>
                    <a:pt x="278" y="306"/>
                  </a:cubicBezTo>
                  <a:cubicBezTo>
                    <a:pt x="277" y="305"/>
                    <a:pt x="277" y="305"/>
                    <a:pt x="277" y="305"/>
                  </a:cubicBezTo>
                  <a:cubicBezTo>
                    <a:pt x="277" y="307"/>
                    <a:pt x="277" y="307"/>
                    <a:pt x="277" y="307"/>
                  </a:cubicBezTo>
                  <a:cubicBezTo>
                    <a:pt x="276" y="307"/>
                    <a:pt x="276" y="307"/>
                    <a:pt x="276" y="307"/>
                  </a:cubicBezTo>
                  <a:cubicBezTo>
                    <a:pt x="275" y="308"/>
                    <a:pt x="275" y="308"/>
                    <a:pt x="275" y="308"/>
                  </a:cubicBezTo>
                  <a:cubicBezTo>
                    <a:pt x="274" y="308"/>
                    <a:pt x="274" y="308"/>
                    <a:pt x="274" y="308"/>
                  </a:cubicBezTo>
                  <a:cubicBezTo>
                    <a:pt x="273" y="308"/>
                    <a:pt x="273" y="308"/>
                    <a:pt x="273" y="308"/>
                  </a:cubicBezTo>
                  <a:cubicBezTo>
                    <a:pt x="271" y="309"/>
                    <a:pt x="271" y="309"/>
                    <a:pt x="271" y="309"/>
                  </a:cubicBezTo>
                  <a:cubicBezTo>
                    <a:pt x="271" y="309"/>
                    <a:pt x="271" y="309"/>
                    <a:pt x="271" y="309"/>
                  </a:cubicBezTo>
                  <a:cubicBezTo>
                    <a:pt x="271" y="308"/>
                    <a:pt x="271" y="308"/>
                    <a:pt x="271" y="308"/>
                  </a:cubicBezTo>
                  <a:cubicBezTo>
                    <a:pt x="271" y="308"/>
                    <a:pt x="271" y="308"/>
                    <a:pt x="271" y="308"/>
                  </a:cubicBezTo>
                  <a:cubicBezTo>
                    <a:pt x="272" y="307"/>
                    <a:pt x="272" y="307"/>
                    <a:pt x="272" y="307"/>
                  </a:cubicBezTo>
                  <a:cubicBezTo>
                    <a:pt x="271" y="308"/>
                    <a:pt x="271" y="308"/>
                    <a:pt x="271" y="308"/>
                  </a:cubicBezTo>
                  <a:cubicBezTo>
                    <a:pt x="270" y="309"/>
                    <a:pt x="270" y="309"/>
                    <a:pt x="270" y="309"/>
                  </a:cubicBezTo>
                  <a:cubicBezTo>
                    <a:pt x="269" y="309"/>
                    <a:pt x="269" y="309"/>
                    <a:pt x="269" y="309"/>
                  </a:cubicBezTo>
                  <a:cubicBezTo>
                    <a:pt x="269" y="309"/>
                    <a:pt x="269" y="309"/>
                    <a:pt x="269" y="309"/>
                  </a:cubicBezTo>
                  <a:cubicBezTo>
                    <a:pt x="268" y="309"/>
                    <a:pt x="268" y="309"/>
                    <a:pt x="268" y="309"/>
                  </a:cubicBezTo>
                  <a:cubicBezTo>
                    <a:pt x="268" y="309"/>
                    <a:pt x="268" y="309"/>
                    <a:pt x="268" y="309"/>
                  </a:cubicBezTo>
                  <a:cubicBezTo>
                    <a:pt x="267" y="309"/>
                    <a:pt x="267" y="309"/>
                    <a:pt x="267" y="309"/>
                  </a:cubicBezTo>
                  <a:cubicBezTo>
                    <a:pt x="266" y="309"/>
                    <a:pt x="266" y="309"/>
                    <a:pt x="266" y="309"/>
                  </a:cubicBezTo>
                  <a:cubicBezTo>
                    <a:pt x="265" y="308"/>
                    <a:pt x="265" y="308"/>
                    <a:pt x="265" y="308"/>
                  </a:cubicBezTo>
                  <a:cubicBezTo>
                    <a:pt x="265" y="308"/>
                    <a:pt x="265" y="308"/>
                    <a:pt x="265" y="308"/>
                  </a:cubicBezTo>
                  <a:cubicBezTo>
                    <a:pt x="265" y="308"/>
                    <a:pt x="265" y="308"/>
                    <a:pt x="265" y="308"/>
                  </a:cubicBezTo>
                  <a:cubicBezTo>
                    <a:pt x="265" y="308"/>
                    <a:pt x="265" y="308"/>
                    <a:pt x="265" y="308"/>
                  </a:cubicBezTo>
                  <a:cubicBezTo>
                    <a:pt x="265" y="307"/>
                    <a:pt x="265" y="307"/>
                    <a:pt x="265" y="307"/>
                  </a:cubicBezTo>
                  <a:cubicBezTo>
                    <a:pt x="265" y="307"/>
                    <a:pt x="265" y="307"/>
                    <a:pt x="265" y="307"/>
                  </a:cubicBezTo>
                  <a:cubicBezTo>
                    <a:pt x="265" y="306"/>
                    <a:pt x="265" y="306"/>
                    <a:pt x="265" y="306"/>
                  </a:cubicBezTo>
                  <a:cubicBezTo>
                    <a:pt x="265" y="306"/>
                    <a:pt x="265" y="306"/>
                    <a:pt x="265" y="306"/>
                  </a:cubicBezTo>
                  <a:cubicBezTo>
                    <a:pt x="264" y="305"/>
                    <a:pt x="264" y="305"/>
                    <a:pt x="264" y="305"/>
                  </a:cubicBezTo>
                  <a:cubicBezTo>
                    <a:pt x="264" y="305"/>
                    <a:pt x="264" y="305"/>
                    <a:pt x="264" y="305"/>
                  </a:cubicBezTo>
                  <a:cubicBezTo>
                    <a:pt x="264" y="305"/>
                    <a:pt x="264" y="305"/>
                    <a:pt x="264" y="305"/>
                  </a:cubicBezTo>
                  <a:cubicBezTo>
                    <a:pt x="265" y="300"/>
                    <a:pt x="265" y="300"/>
                    <a:pt x="265" y="300"/>
                  </a:cubicBezTo>
                  <a:cubicBezTo>
                    <a:pt x="265" y="298"/>
                    <a:pt x="265" y="298"/>
                    <a:pt x="265" y="298"/>
                  </a:cubicBezTo>
                  <a:cubicBezTo>
                    <a:pt x="264" y="297"/>
                    <a:pt x="264" y="297"/>
                    <a:pt x="264" y="297"/>
                  </a:cubicBezTo>
                  <a:cubicBezTo>
                    <a:pt x="263" y="297"/>
                    <a:pt x="263" y="297"/>
                    <a:pt x="263" y="297"/>
                  </a:cubicBezTo>
                  <a:cubicBezTo>
                    <a:pt x="262" y="297"/>
                    <a:pt x="262" y="297"/>
                    <a:pt x="262" y="297"/>
                  </a:cubicBezTo>
                  <a:cubicBezTo>
                    <a:pt x="261" y="297"/>
                    <a:pt x="261" y="297"/>
                    <a:pt x="261" y="297"/>
                  </a:cubicBezTo>
                  <a:cubicBezTo>
                    <a:pt x="260" y="297"/>
                    <a:pt x="260" y="297"/>
                    <a:pt x="260" y="297"/>
                  </a:cubicBezTo>
                  <a:cubicBezTo>
                    <a:pt x="260" y="296"/>
                    <a:pt x="260" y="296"/>
                    <a:pt x="260" y="296"/>
                  </a:cubicBezTo>
                  <a:cubicBezTo>
                    <a:pt x="260" y="296"/>
                    <a:pt x="260" y="296"/>
                    <a:pt x="260" y="296"/>
                  </a:cubicBezTo>
                  <a:cubicBezTo>
                    <a:pt x="259" y="297"/>
                    <a:pt x="259" y="297"/>
                    <a:pt x="259" y="297"/>
                  </a:cubicBezTo>
                  <a:cubicBezTo>
                    <a:pt x="258" y="298"/>
                    <a:pt x="258" y="298"/>
                    <a:pt x="258" y="298"/>
                  </a:cubicBezTo>
                  <a:cubicBezTo>
                    <a:pt x="257" y="299"/>
                    <a:pt x="257" y="299"/>
                    <a:pt x="257" y="299"/>
                  </a:cubicBezTo>
                  <a:cubicBezTo>
                    <a:pt x="256" y="300"/>
                    <a:pt x="256" y="300"/>
                    <a:pt x="256" y="300"/>
                  </a:cubicBezTo>
                  <a:cubicBezTo>
                    <a:pt x="256" y="301"/>
                    <a:pt x="256" y="301"/>
                    <a:pt x="256" y="301"/>
                  </a:cubicBezTo>
                  <a:cubicBezTo>
                    <a:pt x="255" y="301"/>
                    <a:pt x="255" y="301"/>
                    <a:pt x="255" y="301"/>
                  </a:cubicBezTo>
                  <a:cubicBezTo>
                    <a:pt x="255" y="302"/>
                    <a:pt x="255" y="302"/>
                    <a:pt x="255" y="302"/>
                  </a:cubicBezTo>
                  <a:cubicBezTo>
                    <a:pt x="255" y="303"/>
                    <a:pt x="255" y="303"/>
                    <a:pt x="255" y="303"/>
                  </a:cubicBezTo>
                  <a:cubicBezTo>
                    <a:pt x="253" y="304"/>
                    <a:pt x="253" y="304"/>
                    <a:pt x="253" y="304"/>
                  </a:cubicBezTo>
                  <a:cubicBezTo>
                    <a:pt x="253" y="305"/>
                    <a:pt x="253" y="305"/>
                    <a:pt x="253" y="305"/>
                  </a:cubicBezTo>
                  <a:cubicBezTo>
                    <a:pt x="251" y="306"/>
                    <a:pt x="251" y="306"/>
                    <a:pt x="251" y="306"/>
                  </a:cubicBezTo>
                  <a:cubicBezTo>
                    <a:pt x="251" y="307"/>
                    <a:pt x="251" y="307"/>
                    <a:pt x="251" y="307"/>
                  </a:cubicBezTo>
                  <a:cubicBezTo>
                    <a:pt x="251" y="307"/>
                    <a:pt x="251" y="307"/>
                    <a:pt x="251" y="307"/>
                  </a:cubicBezTo>
                  <a:cubicBezTo>
                    <a:pt x="250" y="307"/>
                    <a:pt x="250" y="307"/>
                    <a:pt x="250" y="307"/>
                  </a:cubicBezTo>
                  <a:cubicBezTo>
                    <a:pt x="249" y="307"/>
                    <a:pt x="249" y="307"/>
                    <a:pt x="249" y="307"/>
                  </a:cubicBezTo>
                  <a:cubicBezTo>
                    <a:pt x="249" y="307"/>
                    <a:pt x="249" y="307"/>
                    <a:pt x="249" y="307"/>
                  </a:cubicBezTo>
                  <a:cubicBezTo>
                    <a:pt x="249" y="307"/>
                    <a:pt x="249" y="307"/>
                    <a:pt x="249" y="307"/>
                  </a:cubicBezTo>
                  <a:cubicBezTo>
                    <a:pt x="248" y="308"/>
                    <a:pt x="248" y="308"/>
                    <a:pt x="248" y="308"/>
                  </a:cubicBezTo>
                  <a:cubicBezTo>
                    <a:pt x="235" y="308"/>
                    <a:pt x="235" y="308"/>
                    <a:pt x="235" y="308"/>
                  </a:cubicBezTo>
                  <a:cubicBezTo>
                    <a:pt x="233" y="308"/>
                    <a:pt x="233" y="308"/>
                    <a:pt x="233" y="308"/>
                  </a:cubicBezTo>
                  <a:cubicBezTo>
                    <a:pt x="232" y="309"/>
                    <a:pt x="232" y="309"/>
                    <a:pt x="232" y="309"/>
                  </a:cubicBezTo>
                  <a:cubicBezTo>
                    <a:pt x="231" y="309"/>
                    <a:pt x="231" y="309"/>
                    <a:pt x="231" y="309"/>
                  </a:cubicBezTo>
                  <a:cubicBezTo>
                    <a:pt x="230" y="310"/>
                    <a:pt x="230" y="310"/>
                    <a:pt x="230" y="310"/>
                  </a:cubicBezTo>
                  <a:cubicBezTo>
                    <a:pt x="228" y="311"/>
                    <a:pt x="228" y="311"/>
                    <a:pt x="228" y="311"/>
                  </a:cubicBezTo>
                  <a:cubicBezTo>
                    <a:pt x="227" y="312"/>
                    <a:pt x="227" y="312"/>
                    <a:pt x="227" y="312"/>
                  </a:cubicBezTo>
                  <a:cubicBezTo>
                    <a:pt x="226" y="312"/>
                    <a:pt x="226" y="312"/>
                    <a:pt x="226" y="312"/>
                  </a:cubicBezTo>
                  <a:cubicBezTo>
                    <a:pt x="223" y="315"/>
                    <a:pt x="223" y="315"/>
                    <a:pt x="223" y="315"/>
                  </a:cubicBezTo>
                  <a:cubicBezTo>
                    <a:pt x="214" y="317"/>
                    <a:pt x="214" y="317"/>
                    <a:pt x="214" y="317"/>
                  </a:cubicBezTo>
                  <a:cubicBezTo>
                    <a:pt x="214" y="319"/>
                    <a:pt x="214" y="319"/>
                    <a:pt x="214" y="319"/>
                  </a:cubicBezTo>
                  <a:cubicBezTo>
                    <a:pt x="212" y="319"/>
                    <a:pt x="212" y="319"/>
                    <a:pt x="212" y="319"/>
                  </a:cubicBezTo>
                  <a:cubicBezTo>
                    <a:pt x="197" y="323"/>
                    <a:pt x="197" y="323"/>
                    <a:pt x="197" y="323"/>
                  </a:cubicBezTo>
                  <a:cubicBezTo>
                    <a:pt x="196" y="322"/>
                    <a:pt x="196" y="322"/>
                    <a:pt x="196" y="322"/>
                  </a:cubicBezTo>
                  <a:cubicBezTo>
                    <a:pt x="197" y="321"/>
                    <a:pt x="197" y="321"/>
                    <a:pt x="197" y="321"/>
                  </a:cubicBezTo>
                  <a:cubicBezTo>
                    <a:pt x="199" y="320"/>
                    <a:pt x="199" y="320"/>
                    <a:pt x="199" y="320"/>
                  </a:cubicBezTo>
                  <a:cubicBezTo>
                    <a:pt x="199" y="319"/>
                    <a:pt x="199" y="319"/>
                    <a:pt x="199" y="319"/>
                  </a:cubicBezTo>
                  <a:cubicBezTo>
                    <a:pt x="200" y="318"/>
                    <a:pt x="200" y="318"/>
                    <a:pt x="200" y="318"/>
                  </a:cubicBezTo>
                  <a:cubicBezTo>
                    <a:pt x="200" y="318"/>
                    <a:pt x="200" y="318"/>
                    <a:pt x="200" y="318"/>
                  </a:cubicBezTo>
                  <a:cubicBezTo>
                    <a:pt x="201" y="312"/>
                    <a:pt x="201" y="312"/>
                    <a:pt x="201" y="312"/>
                  </a:cubicBezTo>
                  <a:cubicBezTo>
                    <a:pt x="198" y="300"/>
                    <a:pt x="198" y="300"/>
                    <a:pt x="198" y="300"/>
                  </a:cubicBezTo>
                  <a:cubicBezTo>
                    <a:pt x="195" y="298"/>
                    <a:pt x="195" y="298"/>
                    <a:pt x="195" y="298"/>
                  </a:cubicBezTo>
                  <a:cubicBezTo>
                    <a:pt x="194" y="297"/>
                    <a:pt x="194" y="297"/>
                    <a:pt x="194" y="297"/>
                  </a:cubicBezTo>
                  <a:cubicBezTo>
                    <a:pt x="176" y="289"/>
                    <a:pt x="176" y="289"/>
                    <a:pt x="176" y="289"/>
                  </a:cubicBezTo>
                  <a:cubicBezTo>
                    <a:pt x="175" y="289"/>
                    <a:pt x="175" y="289"/>
                    <a:pt x="175" y="289"/>
                  </a:cubicBezTo>
                  <a:cubicBezTo>
                    <a:pt x="174" y="288"/>
                    <a:pt x="174" y="288"/>
                    <a:pt x="174" y="288"/>
                  </a:cubicBezTo>
                  <a:cubicBezTo>
                    <a:pt x="174" y="288"/>
                    <a:pt x="174" y="288"/>
                    <a:pt x="174" y="288"/>
                  </a:cubicBezTo>
                  <a:cubicBezTo>
                    <a:pt x="172" y="288"/>
                    <a:pt x="172" y="288"/>
                    <a:pt x="172" y="288"/>
                  </a:cubicBezTo>
                  <a:cubicBezTo>
                    <a:pt x="171" y="287"/>
                    <a:pt x="171" y="287"/>
                    <a:pt x="171" y="287"/>
                  </a:cubicBezTo>
                  <a:cubicBezTo>
                    <a:pt x="171" y="287"/>
                    <a:pt x="171" y="287"/>
                    <a:pt x="171" y="287"/>
                  </a:cubicBezTo>
                  <a:cubicBezTo>
                    <a:pt x="170" y="287"/>
                    <a:pt x="170" y="287"/>
                    <a:pt x="170" y="287"/>
                  </a:cubicBezTo>
                  <a:cubicBezTo>
                    <a:pt x="169" y="287"/>
                    <a:pt x="169" y="287"/>
                    <a:pt x="169" y="287"/>
                  </a:cubicBezTo>
                  <a:cubicBezTo>
                    <a:pt x="168" y="287"/>
                    <a:pt x="168" y="287"/>
                    <a:pt x="168" y="287"/>
                  </a:cubicBezTo>
                  <a:cubicBezTo>
                    <a:pt x="168" y="286"/>
                    <a:pt x="168" y="286"/>
                    <a:pt x="168" y="286"/>
                  </a:cubicBezTo>
                  <a:cubicBezTo>
                    <a:pt x="167" y="286"/>
                    <a:pt x="167" y="286"/>
                    <a:pt x="167" y="286"/>
                  </a:cubicBezTo>
                  <a:cubicBezTo>
                    <a:pt x="165" y="286"/>
                    <a:pt x="165" y="286"/>
                    <a:pt x="165" y="286"/>
                  </a:cubicBezTo>
                  <a:cubicBezTo>
                    <a:pt x="165" y="285"/>
                    <a:pt x="165" y="285"/>
                    <a:pt x="165" y="285"/>
                  </a:cubicBezTo>
                  <a:cubicBezTo>
                    <a:pt x="164" y="285"/>
                    <a:pt x="164" y="285"/>
                    <a:pt x="164" y="285"/>
                  </a:cubicBezTo>
                  <a:cubicBezTo>
                    <a:pt x="163" y="284"/>
                    <a:pt x="163" y="284"/>
                    <a:pt x="163" y="284"/>
                  </a:cubicBezTo>
                  <a:cubicBezTo>
                    <a:pt x="162" y="284"/>
                    <a:pt x="162" y="284"/>
                    <a:pt x="162" y="284"/>
                  </a:cubicBezTo>
                  <a:cubicBezTo>
                    <a:pt x="162" y="284"/>
                    <a:pt x="162" y="284"/>
                    <a:pt x="162" y="284"/>
                  </a:cubicBezTo>
                  <a:cubicBezTo>
                    <a:pt x="161" y="284"/>
                    <a:pt x="161" y="284"/>
                    <a:pt x="161" y="284"/>
                  </a:cubicBezTo>
                  <a:cubicBezTo>
                    <a:pt x="160" y="284"/>
                    <a:pt x="160" y="284"/>
                    <a:pt x="160" y="284"/>
                  </a:cubicBezTo>
                  <a:cubicBezTo>
                    <a:pt x="160" y="284"/>
                    <a:pt x="160" y="284"/>
                    <a:pt x="160" y="284"/>
                  </a:cubicBezTo>
                  <a:cubicBezTo>
                    <a:pt x="159" y="284"/>
                    <a:pt x="159" y="284"/>
                    <a:pt x="159" y="284"/>
                  </a:cubicBezTo>
                  <a:cubicBezTo>
                    <a:pt x="159" y="283"/>
                    <a:pt x="159" y="283"/>
                    <a:pt x="159" y="283"/>
                  </a:cubicBezTo>
                  <a:cubicBezTo>
                    <a:pt x="158" y="283"/>
                    <a:pt x="158" y="283"/>
                    <a:pt x="158" y="283"/>
                  </a:cubicBezTo>
                  <a:cubicBezTo>
                    <a:pt x="158" y="283"/>
                    <a:pt x="158" y="283"/>
                    <a:pt x="158" y="283"/>
                  </a:cubicBezTo>
                  <a:cubicBezTo>
                    <a:pt x="157" y="282"/>
                    <a:pt x="157" y="282"/>
                    <a:pt x="157" y="282"/>
                  </a:cubicBezTo>
                  <a:cubicBezTo>
                    <a:pt x="157" y="282"/>
                    <a:pt x="157" y="282"/>
                    <a:pt x="157" y="282"/>
                  </a:cubicBezTo>
                  <a:cubicBezTo>
                    <a:pt x="156" y="281"/>
                    <a:pt x="156" y="281"/>
                    <a:pt x="156" y="281"/>
                  </a:cubicBezTo>
                  <a:cubicBezTo>
                    <a:pt x="155" y="281"/>
                    <a:pt x="155" y="281"/>
                    <a:pt x="155" y="281"/>
                  </a:cubicBezTo>
                  <a:cubicBezTo>
                    <a:pt x="154" y="281"/>
                    <a:pt x="154" y="281"/>
                    <a:pt x="154" y="281"/>
                  </a:cubicBezTo>
                  <a:lnTo>
                    <a:pt x="39" y="27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4" name="Freeform 162"/>
            <p:cNvSpPr>
              <a:spLocks noEditPoints="1"/>
            </p:cNvSpPr>
            <p:nvPr/>
          </p:nvSpPr>
          <p:spPr bwMode="auto">
            <a:xfrm>
              <a:off x="124146" y="1394463"/>
              <a:ext cx="1578210" cy="1068380"/>
            </a:xfrm>
            <a:custGeom>
              <a:avLst/>
              <a:gdLst>
                <a:gd name="T0" fmla="*/ 209 w 238"/>
                <a:gd name="T1" fmla="*/ 133 h 165"/>
                <a:gd name="T2" fmla="*/ 234 w 238"/>
                <a:gd name="T3" fmla="*/ 28 h 165"/>
                <a:gd name="T4" fmla="*/ 219 w 238"/>
                <a:gd name="T5" fmla="*/ 21 h 165"/>
                <a:gd name="T6" fmla="*/ 209 w 238"/>
                <a:gd name="T7" fmla="*/ 10 h 165"/>
                <a:gd name="T8" fmla="*/ 198 w 238"/>
                <a:gd name="T9" fmla="*/ 7 h 165"/>
                <a:gd name="T10" fmla="*/ 187 w 238"/>
                <a:gd name="T11" fmla="*/ 2 h 165"/>
                <a:gd name="T12" fmla="*/ 167 w 238"/>
                <a:gd name="T13" fmla="*/ 9 h 165"/>
                <a:gd name="T14" fmla="*/ 145 w 238"/>
                <a:gd name="T15" fmla="*/ 37 h 165"/>
                <a:gd name="T16" fmla="*/ 142 w 238"/>
                <a:gd name="T17" fmla="*/ 45 h 165"/>
                <a:gd name="T18" fmla="*/ 135 w 238"/>
                <a:gd name="T19" fmla="*/ 40 h 165"/>
                <a:gd name="T20" fmla="*/ 120 w 238"/>
                <a:gd name="T21" fmla="*/ 51 h 165"/>
                <a:gd name="T22" fmla="*/ 127 w 238"/>
                <a:gd name="T23" fmla="*/ 60 h 165"/>
                <a:gd name="T24" fmla="*/ 130 w 238"/>
                <a:gd name="T25" fmla="*/ 70 h 165"/>
                <a:gd name="T26" fmla="*/ 104 w 238"/>
                <a:gd name="T27" fmla="*/ 78 h 165"/>
                <a:gd name="T28" fmla="*/ 104 w 238"/>
                <a:gd name="T29" fmla="*/ 89 h 165"/>
                <a:gd name="T30" fmla="*/ 100 w 238"/>
                <a:gd name="T31" fmla="*/ 101 h 165"/>
                <a:gd name="T32" fmla="*/ 104 w 238"/>
                <a:gd name="T33" fmla="*/ 109 h 165"/>
                <a:gd name="T34" fmla="*/ 112 w 238"/>
                <a:gd name="T35" fmla="*/ 114 h 165"/>
                <a:gd name="T36" fmla="*/ 110 w 238"/>
                <a:gd name="T37" fmla="*/ 125 h 165"/>
                <a:gd name="T38" fmla="*/ 90 w 238"/>
                <a:gd name="T39" fmla="*/ 135 h 165"/>
                <a:gd name="T40" fmla="*/ 84 w 238"/>
                <a:gd name="T41" fmla="*/ 141 h 165"/>
                <a:gd name="T42" fmla="*/ 97 w 238"/>
                <a:gd name="T43" fmla="*/ 137 h 165"/>
                <a:gd name="T44" fmla="*/ 110 w 238"/>
                <a:gd name="T45" fmla="*/ 132 h 165"/>
                <a:gd name="T46" fmla="*/ 127 w 238"/>
                <a:gd name="T47" fmla="*/ 123 h 165"/>
                <a:gd name="T48" fmla="*/ 138 w 238"/>
                <a:gd name="T49" fmla="*/ 112 h 165"/>
                <a:gd name="T50" fmla="*/ 159 w 238"/>
                <a:gd name="T51" fmla="*/ 100 h 165"/>
                <a:gd name="T52" fmla="*/ 143 w 238"/>
                <a:gd name="T53" fmla="*/ 115 h 165"/>
                <a:gd name="T54" fmla="*/ 154 w 238"/>
                <a:gd name="T55" fmla="*/ 113 h 165"/>
                <a:gd name="T56" fmla="*/ 164 w 238"/>
                <a:gd name="T57" fmla="*/ 107 h 165"/>
                <a:gd name="T58" fmla="*/ 169 w 238"/>
                <a:gd name="T59" fmla="*/ 111 h 165"/>
                <a:gd name="T60" fmla="*/ 184 w 238"/>
                <a:gd name="T61" fmla="*/ 119 h 165"/>
                <a:gd name="T62" fmla="*/ 194 w 238"/>
                <a:gd name="T63" fmla="*/ 126 h 165"/>
                <a:gd name="T64" fmla="*/ 199 w 238"/>
                <a:gd name="T65" fmla="*/ 130 h 165"/>
                <a:gd name="T66" fmla="*/ 205 w 238"/>
                <a:gd name="T67" fmla="*/ 132 h 165"/>
                <a:gd name="T68" fmla="*/ 206 w 238"/>
                <a:gd name="T69" fmla="*/ 146 h 165"/>
                <a:gd name="T70" fmla="*/ 211 w 238"/>
                <a:gd name="T71" fmla="*/ 156 h 165"/>
                <a:gd name="T72" fmla="*/ 202 w 238"/>
                <a:gd name="T73" fmla="*/ 162 h 165"/>
                <a:gd name="T74" fmla="*/ 199 w 238"/>
                <a:gd name="T75" fmla="*/ 162 h 165"/>
                <a:gd name="T76" fmla="*/ 202 w 238"/>
                <a:gd name="T77" fmla="*/ 155 h 165"/>
                <a:gd name="T78" fmla="*/ 203 w 238"/>
                <a:gd name="T79" fmla="*/ 164 h 165"/>
                <a:gd name="T80" fmla="*/ 207 w 238"/>
                <a:gd name="T81" fmla="*/ 156 h 165"/>
                <a:gd name="T82" fmla="*/ 205 w 238"/>
                <a:gd name="T83" fmla="*/ 150 h 165"/>
                <a:gd name="T84" fmla="*/ 201 w 238"/>
                <a:gd name="T85" fmla="*/ 151 h 165"/>
                <a:gd name="T86" fmla="*/ 199 w 238"/>
                <a:gd name="T87" fmla="*/ 145 h 165"/>
                <a:gd name="T88" fmla="*/ 204 w 238"/>
                <a:gd name="T89" fmla="*/ 144 h 165"/>
                <a:gd name="T90" fmla="*/ 197 w 238"/>
                <a:gd name="T91" fmla="*/ 142 h 165"/>
                <a:gd name="T92" fmla="*/ 110 w 238"/>
                <a:gd name="T93" fmla="*/ 75 h 165"/>
                <a:gd name="T94" fmla="*/ 173 w 238"/>
                <a:gd name="T95" fmla="*/ 116 h 165"/>
                <a:gd name="T96" fmla="*/ 160 w 238"/>
                <a:gd name="T97" fmla="*/ 115 h 165"/>
                <a:gd name="T98" fmla="*/ 90 w 238"/>
                <a:gd name="T99" fmla="*/ 62 h 165"/>
                <a:gd name="T100" fmla="*/ 91 w 238"/>
                <a:gd name="T101" fmla="*/ 95 h 165"/>
                <a:gd name="T102" fmla="*/ 134 w 238"/>
                <a:gd name="T103" fmla="*/ 121 h 165"/>
                <a:gd name="T104" fmla="*/ 127 w 238"/>
                <a:gd name="T105" fmla="*/ 126 h 165"/>
                <a:gd name="T106" fmla="*/ 129 w 238"/>
                <a:gd name="T107" fmla="*/ 128 h 165"/>
                <a:gd name="T108" fmla="*/ 121 w 238"/>
                <a:gd name="T109" fmla="*/ 135 h 165"/>
                <a:gd name="T110" fmla="*/ 93 w 238"/>
                <a:gd name="T111" fmla="*/ 142 h 165"/>
                <a:gd name="T112" fmla="*/ 3 w 238"/>
                <a:gd name="T113" fmla="*/ 156 h 165"/>
                <a:gd name="T114" fmla="*/ 22 w 238"/>
                <a:gd name="T115" fmla="*/ 156 h 165"/>
                <a:gd name="T116" fmla="*/ 41 w 238"/>
                <a:gd name="T117" fmla="*/ 154 h 165"/>
                <a:gd name="T118" fmla="*/ 59 w 238"/>
                <a:gd name="T119" fmla="*/ 149 h 165"/>
                <a:gd name="T120" fmla="*/ 68 w 238"/>
                <a:gd name="T121" fmla="*/ 147 h 165"/>
                <a:gd name="T122" fmla="*/ 72 w 238"/>
                <a:gd name="T123" fmla="*/ 142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8" h="165">
                  <a:moveTo>
                    <a:pt x="215" y="158"/>
                  </a:moveTo>
                  <a:cubicBezTo>
                    <a:pt x="215" y="157"/>
                    <a:pt x="215" y="157"/>
                    <a:pt x="215" y="157"/>
                  </a:cubicBezTo>
                  <a:cubicBezTo>
                    <a:pt x="215" y="157"/>
                    <a:pt x="215" y="157"/>
                    <a:pt x="215" y="157"/>
                  </a:cubicBezTo>
                  <a:cubicBezTo>
                    <a:pt x="215" y="157"/>
                    <a:pt x="215" y="157"/>
                    <a:pt x="215" y="157"/>
                  </a:cubicBezTo>
                  <a:cubicBezTo>
                    <a:pt x="215" y="156"/>
                    <a:pt x="215" y="156"/>
                    <a:pt x="215" y="156"/>
                  </a:cubicBezTo>
                  <a:cubicBezTo>
                    <a:pt x="215" y="156"/>
                    <a:pt x="215" y="156"/>
                    <a:pt x="215" y="156"/>
                  </a:cubicBezTo>
                  <a:cubicBezTo>
                    <a:pt x="215" y="156"/>
                    <a:pt x="215" y="156"/>
                    <a:pt x="215" y="156"/>
                  </a:cubicBezTo>
                  <a:cubicBezTo>
                    <a:pt x="214" y="155"/>
                    <a:pt x="214" y="155"/>
                    <a:pt x="214" y="155"/>
                  </a:cubicBezTo>
                  <a:cubicBezTo>
                    <a:pt x="214" y="155"/>
                    <a:pt x="214" y="155"/>
                    <a:pt x="214" y="155"/>
                  </a:cubicBezTo>
                  <a:cubicBezTo>
                    <a:pt x="214" y="154"/>
                    <a:pt x="214" y="154"/>
                    <a:pt x="214" y="154"/>
                  </a:cubicBezTo>
                  <a:cubicBezTo>
                    <a:pt x="213" y="153"/>
                    <a:pt x="213" y="153"/>
                    <a:pt x="213" y="153"/>
                  </a:cubicBezTo>
                  <a:cubicBezTo>
                    <a:pt x="212" y="153"/>
                    <a:pt x="212" y="153"/>
                    <a:pt x="212" y="153"/>
                  </a:cubicBezTo>
                  <a:cubicBezTo>
                    <a:pt x="212" y="152"/>
                    <a:pt x="212" y="152"/>
                    <a:pt x="212" y="152"/>
                  </a:cubicBezTo>
                  <a:cubicBezTo>
                    <a:pt x="211" y="151"/>
                    <a:pt x="211" y="151"/>
                    <a:pt x="211" y="151"/>
                  </a:cubicBezTo>
                  <a:cubicBezTo>
                    <a:pt x="211" y="151"/>
                    <a:pt x="211" y="151"/>
                    <a:pt x="211" y="151"/>
                  </a:cubicBezTo>
                  <a:cubicBezTo>
                    <a:pt x="210" y="151"/>
                    <a:pt x="210" y="151"/>
                    <a:pt x="210" y="151"/>
                  </a:cubicBezTo>
                  <a:cubicBezTo>
                    <a:pt x="210" y="151"/>
                    <a:pt x="210" y="151"/>
                    <a:pt x="210" y="151"/>
                  </a:cubicBezTo>
                  <a:cubicBezTo>
                    <a:pt x="210" y="150"/>
                    <a:pt x="210" y="150"/>
                    <a:pt x="210" y="150"/>
                  </a:cubicBezTo>
                  <a:cubicBezTo>
                    <a:pt x="210" y="150"/>
                    <a:pt x="210" y="150"/>
                    <a:pt x="210" y="150"/>
                  </a:cubicBezTo>
                  <a:cubicBezTo>
                    <a:pt x="210" y="149"/>
                    <a:pt x="210" y="149"/>
                    <a:pt x="210" y="149"/>
                  </a:cubicBezTo>
                  <a:cubicBezTo>
                    <a:pt x="210" y="149"/>
                    <a:pt x="210" y="149"/>
                    <a:pt x="210" y="149"/>
                  </a:cubicBezTo>
                  <a:cubicBezTo>
                    <a:pt x="210" y="149"/>
                    <a:pt x="210" y="149"/>
                    <a:pt x="210" y="149"/>
                  </a:cubicBezTo>
                  <a:cubicBezTo>
                    <a:pt x="210" y="148"/>
                    <a:pt x="210" y="148"/>
                    <a:pt x="210" y="148"/>
                  </a:cubicBezTo>
                  <a:cubicBezTo>
                    <a:pt x="210" y="148"/>
                    <a:pt x="210" y="148"/>
                    <a:pt x="210" y="148"/>
                  </a:cubicBezTo>
                  <a:cubicBezTo>
                    <a:pt x="210" y="148"/>
                    <a:pt x="210" y="148"/>
                    <a:pt x="210" y="148"/>
                  </a:cubicBezTo>
                  <a:cubicBezTo>
                    <a:pt x="209" y="148"/>
                    <a:pt x="209" y="148"/>
                    <a:pt x="209" y="148"/>
                  </a:cubicBezTo>
                  <a:cubicBezTo>
                    <a:pt x="209" y="147"/>
                    <a:pt x="209" y="147"/>
                    <a:pt x="209" y="147"/>
                  </a:cubicBezTo>
                  <a:cubicBezTo>
                    <a:pt x="210" y="147"/>
                    <a:pt x="210" y="147"/>
                    <a:pt x="210" y="147"/>
                  </a:cubicBezTo>
                  <a:cubicBezTo>
                    <a:pt x="210" y="144"/>
                    <a:pt x="210" y="144"/>
                    <a:pt x="210" y="144"/>
                  </a:cubicBezTo>
                  <a:cubicBezTo>
                    <a:pt x="210" y="141"/>
                    <a:pt x="210" y="141"/>
                    <a:pt x="210" y="141"/>
                  </a:cubicBezTo>
                  <a:cubicBezTo>
                    <a:pt x="210" y="139"/>
                    <a:pt x="210" y="139"/>
                    <a:pt x="210" y="139"/>
                  </a:cubicBezTo>
                  <a:cubicBezTo>
                    <a:pt x="210" y="138"/>
                    <a:pt x="210" y="138"/>
                    <a:pt x="210" y="138"/>
                  </a:cubicBezTo>
                  <a:cubicBezTo>
                    <a:pt x="210" y="137"/>
                    <a:pt x="210" y="137"/>
                    <a:pt x="210" y="137"/>
                  </a:cubicBezTo>
                  <a:cubicBezTo>
                    <a:pt x="210" y="137"/>
                    <a:pt x="210" y="137"/>
                    <a:pt x="210" y="137"/>
                  </a:cubicBezTo>
                  <a:cubicBezTo>
                    <a:pt x="210" y="136"/>
                    <a:pt x="210" y="136"/>
                    <a:pt x="210" y="136"/>
                  </a:cubicBezTo>
                  <a:cubicBezTo>
                    <a:pt x="210" y="135"/>
                    <a:pt x="210" y="135"/>
                    <a:pt x="210" y="135"/>
                  </a:cubicBezTo>
                  <a:cubicBezTo>
                    <a:pt x="210" y="134"/>
                    <a:pt x="210" y="134"/>
                    <a:pt x="210" y="134"/>
                  </a:cubicBezTo>
                  <a:cubicBezTo>
                    <a:pt x="209" y="133"/>
                    <a:pt x="209" y="133"/>
                    <a:pt x="209" y="133"/>
                  </a:cubicBezTo>
                  <a:cubicBezTo>
                    <a:pt x="208" y="131"/>
                    <a:pt x="208" y="131"/>
                    <a:pt x="208" y="131"/>
                  </a:cubicBezTo>
                  <a:cubicBezTo>
                    <a:pt x="208" y="131"/>
                    <a:pt x="208" y="131"/>
                    <a:pt x="208" y="131"/>
                  </a:cubicBezTo>
                  <a:cubicBezTo>
                    <a:pt x="208" y="128"/>
                    <a:pt x="208" y="128"/>
                    <a:pt x="208" y="128"/>
                  </a:cubicBezTo>
                  <a:cubicBezTo>
                    <a:pt x="208" y="128"/>
                    <a:pt x="208" y="128"/>
                    <a:pt x="208" y="128"/>
                  </a:cubicBezTo>
                  <a:cubicBezTo>
                    <a:pt x="208" y="127"/>
                    <a:pt x="208" y="127"/>
                    <a:pt x="208" y="127"/>
                  </a:cubicBezTo>
                  <a:cubicBezTo>
                    <a:pt x="208" y="126"/>
                    <a:pt x="208" y="126"/>
                    <a:pt x="208" y="126"/>
                  </a:cubicBezTo>
                  <a:cubicBezTo>
                    <a:pt x="208" y="125"/>
                    <a:pt x="208" y="125"/>
                    <a:pt x="208" y="125"/>
                  </a:cubicBezTo>
                  <a:cubicBezTo>
                    <a:pt x="207" y="125"/>
                    <a:pt x="207" y="125"/>
                    <a:pt x="207" y="125"/>
                  </a:cubicBezTo>
                  <a:cubicBezTo>
                    <a:pt x="206" y="125"/>
                    <a:pt x="206" y="125"/>
                    <a:pt x="206" y="125"/>
                  </a:cubicBezTo>
                  <a:cubicBezTo>
                    <a:pt x="204" y="125"/>
                    <a:pt x="204" y="125"/>
                    <a:pt x="204" y="125"/>
                  </a:cubicBezTo>
                  <a:cubicBezTo>
                    <a:pt x="204" y="125"/>
                    <a:pt x="204" y="125"/>
                    <a:pt x="204" y="125"/>
                  </a:cubicBezTo>
                  <a:cubicBezTo>
                    <a:pt x="202" y="126"/>
                    <a:pt x="202" y="126"/>
                    <a:pt x="202" y="126"/>
                  </a:cubicBezTo>
                  <a:cubicBezTo>
                    <a:pt x="201" y="127"/>
                    <a:pt x="201" y="127"/>
                    <a:pt x="201" y="127"/>
                  </a:cubicBezTo>
                  <a:cubicBezTo>
                    <a:pt x="200" y="128"/>
                    <a:pt x="200" y="128"/>
                    <a:pt x="200" y="128"/>
                  </a:cubicBezTo>
                  <a:cubicBezTo>
                    <a:pt x="199" y="129"/>
                    <a:pt x="199" y="129"/>
                    <a:pt x="199" y="129"/>
                  </a:cubicBezTo>
                  <a:cubicBezTo>
                    <a:pt x="198" y="129"/>
                    <a:pt x="198" y="129"/>
                    <a:pt x="198" y="129"/>
                  </a:cubicBezTo>
                  <a:cubicBezTo>
                    <a:pt x="196" y="129"/>
                    <a:pt x="196" y="129"/>
                    <a:pt x="196" y="129"/>
                  </a:cubicBezTo>
                  <a:cubicBezTo>
                    <a:pt x="196" y="129"/>
                    <a:pt x="196" y="129"/>
                    <a:pt x="196" y="129"/>
                  </a:cubicBezTo>
                  <a:cubicBezTo>
                    <a:pt x="196" y="129"/>
                    <a:pt x="196" y="129"/>
                    <a:pt x="196" y="129"/>
                  </a:cubicBezTo>
                  <a:cubicBezTo>
                    <a:pt x="196" y="128"/>
                    <a:pt x="196" y="128"/>
                    <a:pt x="196" y="128"/>
                  </a:cubicBezTo>
                  <a:cubicBezTo>
                    <a:pt x="196" y="127"/>
                    <a:pt x="196" y="127"/>
                    <a:pt x="196" y="127"/>
                  </a:cubicBezTo>
                  <a:cubicBezTo>
                    <a:pt x="195" y="122"/>
                    <a:pt x="195" y="122"/>
                    <a:pt x="195" y="122"/>
                  </a:cubicBezTo>
                  <a:cubicBezTo>
                    <a:pt x="194" y="120"/>
                    <a:pt x="194" y="120"/>
                    <a:pt x="194" y="120"/>
                  </a:cubicBezTo>
                  <a:cubicBezTo>
                    <a:pt x="194" y="119"/>
                    <a:pt x="194" y="119"/>
                    <a:pt x="194" y="119"/>
                  </a:cubicBezTo>
                  <a:cubicBezTo>
                    <a:pt x="195" y="117"/>
                    <a:pt x="195" y="117"/>
                    <a:pt x="195" y="117"/>
                  </a:cubicBezTo>
                  <a:cubicBezTo>
                    <a:pt x="192" y="117"/>
                    <a:pt x="192" y="117"/>
                    <a:pt x="192" y="117"/>
                  </a:cubicBezTo>
                  <a:cubicBezTo>
                    <a:pt x="191" y="118"/>
                    <a:pt x="191" y="118"/>
                    <a:pt x="191" y="118"/>
                  </a:cubicBezTo>
                  <a:cubicBezTo>
                    <a:pt x="190" y="117"/>
                    <a:pt x="190" y="117"/>
                    <a:pt x="190" y="117"/>
                  </a:cubicBezTo>
                  <a:cubicBezTo>
                    <a:pt x="187" y="117"/>
                    <a:pt x="187" y="117"/>
                    <a:pt x="187" y="117"/>
                  </a:cubicBezTo>
                  <a:cubicBezTo>
                    <a:pt x="238" y="33"/>
                    <a:pt x="238" y="33"/>
                    <a:pt x="238" y="33"/>
                  </a:cubicBezTo>
                  <a:cubicBezTo>
                    <a:pt x="238" y="32"/>
                    <a:pt x="238" y="32"/>
                    <a:pt x="238" y="32"/>
                  </a:cubicBezTo>
                  <a:cubicBezTo>
                    <a:pt x="237" y="32"/>
                    <a:pt x="237" y="32"/>
                    <a:pt x="237" y="32"/>
                  </a:cubicBezTo>
                  <a:cubicBezTo>
                    <a:pt x="236" y="32"/>
                    <a:pt x="236" y="32"/>
                    <a:pt x="236" y="32"/>
                  </a:cubicBezTo>
                  <a:cubicBezTo>
                    <a:pt x="236" y="32"/>
                    <a:pt x="236" y="32"/>
                    <a:pt x="236" y="32"/>
                  </a:cubicBezTo>
                  <a:cubicBezTo>
                    <a:pt x="236" y="30"/>
                    <a:pt x="236" y="30"/>
                    <a:pt x="236" y="30"/>
                  </a:cubicBezTo>
                  <a:cubicBezTo>
                    <a:pt x="235" y="29"/>
                    <a:pt x="235" y="29"/>
                    <a:pt x="235" y="29"/>
                  </a:cubicBezTo>
                  <a:cubicBezTo>
                    <a:pt x="235" y="29"/>
                    <a:pt x="235" y="29"/>
                    <a:pt x="235" y="29"/>
                  </a:cubicBezTo>
                  <a:cubicBezTo>
                    <a:pt x="234" y="28"/>
                    <a:pt x="234" y="28"/>
                    <a:pt x="234" y="28"/>
                  </a:cubicBezTo>
                  <a:cubicBezTo>
                    <a:pt x="234" y="27"/>
                    <a:pt x="234" y="27"/>
                    <a:pt x="234" y="27"/>
                  </a:cubicBezTo>
                  <a:cubicBezTo>
                    <a:pt x="233" y="27"/>
                    <a:pt x="233" y="27"/>
                    <a:pt x="233" y="27"/>
                  </a:cubicBezTo>
                  <a:cubicBezTo>
                    <a:pt x="232" y="27"/>
                    <a:pt x="232" y="27"/>
                    <a:pt x="232" y="27"/>
                  </a:cubicBezTo>
                  <a:cubicBezTo>
                    <a:pt x="232" y="27"/>
                    <a:pt x="232" y="27"/>
                    <a:pt x="232" y="27"/>
                  </a:cubicBezTo>
                  <a:cubicBezTo>
                    <a:pt x="230" y="27"/>
                    <a:pt x="230" y="27"/>
                    <a:pt x="230" y="27"/>
                  </a:cubicBezTo>
                  <a:cubicBezTo>
                    <a:pt x="229" y="27"/>
                    <a:pt x="229" y="27"/>
                    <a:pt x="229" y="27"/>
                  </a:cubicBezTo>
                  <a:cubicBezTo>
                    <a:pt x="229" y="27"/>
                    <a:pt x="229" y="27"/>
                    <a:pt x="229" y="27"/>
                  </a:cubicBezTo>
                  <a:cubicBezTo>
                    <a:pt x="228" y="27"/>
                    <a:pt x="228" y="27"/>
                    <a:pt x="228" y="27"/>
                  </a:cubicBezTo>
                  <a:cubicBezTo>
                    <a:pt x="228" y="27"/>
                    <a:pt x="228" y="27"/>
                    <a:pt x="228" y="27"/>
                  </a:cubicBezTo>
                  <a:cubicBezTo>
                    <a:pt x="228" y="27"/>
                    <a:pt x="228" y="27"/>
                    <a:pt x="228" y="27"/>
                  </a:cubicBezTo>
                  <a:cubicBezTo>
                    <a:pt x="227" y="27"/>
                    <a:pt x="227" y="27"/>
                    <a:pt x="227" y="27"/>
                  </a:cubicBezTo>
                  <a:cubicBezTo>
                    <a:pt x="227" y="26"/>
                    <a:pt x="227" y="26"/>
                    <a:pt x="227" y="26"/>
                  </a:cubicBezTo>
                  <a:cubicBezTo>
                    <a:pt x="227" y="26"/>
                    <a:pt x="227" y="26"/>
                    <a:pt x="227" y="26"/>
                  </a:cubicBezTo>
                  <a:cubicBezTo>
                    <a:pt x="228" y="26"/>
                    <a:pt x="228" y="26"/>
                    <a:pt x="228" y="26"/>
                  </a:cubicBezTo>
                  <a:cubicBezTo>
                    <a:pt x="227" y="26"/>
                    <a:pt x="227" y="26"/>
                    <a:pt x="227" y="26"/>
                  </a:cubicBezTo>
                  <a:cubicBezTo>
                    <a:pt x="226" y="26"/>
                    <a:pt x="226" y="26"/>
                    <a:pt x="226" y="26"/>
                  </a:cubicBezTo>
                  <a:cubicBezTo>
                    <a:pt x="226" y="26"/>
                    <a:pt x="226" y="26"/>
                    <a:pt x="226" y="26"/>
                  </a:cubicBezTo>
                  <a:cubicBezTo>
                    <a:pt x="226" y="25"/>
                    <a:pt x="226" y="25"/>
                    <a:pt x="226" y="25"/>
                  </a:cubicBezTo>
                  <a:cubicBezTo>
                    <a:pt x="226" y="25"/>
                    <a:pt x="226" y="25"/>
                    <a:pt x="226" y="25"/>
                  </a:cubicBezTo>
                  <a:cubicBezTo>
                    <a:pt x="226" y="25"/>
                    <a:pt x="226" y="25"/>
                    <a:pt x="226" y="25"/>
                  </a:cubicBezTo>
                  <a:cubicBezTo>
                    <a:pt x="225" y="25"/>
                    <a:pt x="225" y="25"/>
                    <a:pt x="225" y="25"/>
                  </a:cubicBezTo>
                  <a:cubicBezTo>
                    <a:pt x="225" y="25"/>
                    <a:pt x="225" y="25"/>
                    <a:pt x="225" y="25"/>
                  </a:cubicBezTo>
                  <a:cubicBezTo>
                    <a:pt x="225" y="24"/>
                    <a:pt x="225" y="24"/>
                    <a:pt x="225" y="24"/>
                  </a:cubicBezTo>
                  <a:cubicBezTo>
                    <a:pt x="224" y="24"/>
                    <a:pt x="224" y="24"/>
                    <a:pt x="224" y="24"/>
                  </a:cubicBezTo>
                  <a:cubicBezTo>
                    <a:pt x="223" y="23"/>
                    <a:pt x="223" y="23"/>
                    <a:pt x="223" y="23"/>
                  </a:cubicBezTo>
                  <a:cubicBezTo>
                    <a:pt x="223" y="23"/>
                    <a:pt x="223" y="23"/>
                    <a:pt x="223" y="23"/>
                  </a:cubicBezTo>
                  <a:cubicBezTo>
                    <a:pt x="222" y="23"/>
                    <a:pt x="222" y="23"/>
                    <a:pt x="222" y="23"/>
                  </a:cubicBezTo>
                  <a:cubicBezTo>
                    <a:pt x="222" y="23"/>
                    <a:pt x="222" y="23"/>
                    <a:pt x="222" y="23"/>
                  </a:cubicBezTo>
                  <a:cubicBezTo>
                    <a:pt x="221" y="23"/>
                    <a:pt x="221" y="23"/>
                    <a:pt x="221" y="23"/>
                  </a:cubicBezTo>
                  <a:cubicBezTo>
                    <a:pt x="221" y="23"/>
                    <a:pt x="221" y="23"/>
                    <a:pt x="221" y="23"/>
                  </a:cubicBezTo>
                  <a:cubicBezTo>
                    <a:pt x="221" y="22"/>
                    <a:pt x="221" y="22"/>
                    <a:pt x="221" y="22"/>
                  </a:cubicBezTo>
                  <a:cubicBezTo>
                    <a:pt x="221" y="22"/>
                    <a:pt x="221" y="22"/>
                    <a:pt x="221" y="22"/>
                  </a:cubicBezTo>
                  <a:cubicBezTo>
                    <a:pt x="220" y="23"/>
                    <a:pt x="220" y="23"/>
                    <a:pt x="220" y="23"/>
                  </a:cubicBezTo>
                  <a:cubicBezTo>
                    <a:pt x="220" y="23"/>
                    <a:pt x="220" y="23"/>
                    <a:pt x="220" y="23"/>
                  </a:cubicBezTo>
                  <a:cubicBezTo>
                    <a:pt x="220" y="22"/>
                    <a:pt x="220" y="22"/>
                    <a:pt x="220" y="22"/>
                  </a:cubicBezTo>
                  <a:cubicBezTo>
                    <a:pt x="220" y="22"/>
                    <a:pt x="220" y="22"/>
                    <a:pt x="220" y="22"/>
                  </a:cubicBezTo>
                  <a:cubicBezTo>
                    <a:pt x="220" y="22"/>
                    <a:pt x="220" y="22"/>
                    <a:pt x="220" y="22"/>
                  </a:cubicBezTo>
                  <a:cubicBezTo>
                    <a:pt x="219" y="21"/>
                    <a:pt x="219" y="21"/>
                    <a:pt x="219" y="21"/>
                  </a:cubicBezTo>
                  <a:cubicBezTo>
                    <a:pt x="218" y="21"/>
                    <a:pt x="218" y="21"/>
                    <a:pt x="218" y="21"/>
                  </a:cubicBezTo>
                  <a:cubicBezTo>
                    <a:pt x="219" y="21"/>
                    <a:pt x="219" y="21"/>
                    <a:pt x="219" y="21"/>
                  </a:cubicBezTo>
                  <a:cubicBezTo>
                    <a:pt x="219" y="21"/>
                    <a:pt x="219" y="21"/>
                    <a:pt x="219" y="21"/>
                  </a:cubicBezTo>
                  <a:cubicBezTo>
                    <a:pt x="218" y="20"/>
                    <a:pt x="218" y="20"/>
                    <a:pt x="218" y="20"/>
                  </a:cubicBezTo>
                  <a:cubicBezTo>
                    <a:pt x="217" y="20"/>
                    <a:pt x="217" y="20"/>
                    <a:pt x="217" y="20"/>
                  </a:cubicBezTo>
                  <a:cubicBezTo>
                    <a:pt x="217" y="19"/>
                    <a:pt x="217" y="19"/>
                    <a:pt x="217" y="19"/>
                  </a:cubicBezTo>
                  <a:cubicBezTo>
                    <a:pt x="217" y="19"/>
                    <a:pt x="217" y="19"/>
                    <a:pt x="217" y="19"/>
                  </a:cubicBezTo>
                  <a:cubicBezTo>
                    <a:pt x="217" y="19"/>
                    <a:pt x="217" y="19"/>
                    <a:pt x="217" y="19"/>
                  </a:cubicBezTo>
                  <a:cubicBezTo>
                    <a:pt x="216" y="19"/>
                    <a:pt x="216" y="19"/>
                    <a:pt x="216" y="19"/>
                  </a:cubicBezTo>
                  <a:cubicBezTo>
                    <a:pt x="214" y="21"/>
                    <a:pt x="214" y="21"/>
                    <a:pt x="214" y="21"/>
                  </a:cubicBezTo>
                  <a:cubicBezTo>
                    <a:pt x="213" y="22"/>
                    <a:pt x="213" y="22"/>
                    <a:pt x="213" y="22"/>
                  </a:cubicBezTo>
                  <a:cubicBezTo>
                    <a:pt x="214" y="21"/>
                    <a:pt x="214" y="21"/>
                    <a:pt x="214" y="21"/>
                  </a:cubicBezTo>
                  <a:cubicBezTo>
                    <a:pt x="215" y="19"/>
                    <a:pt x="215" y="19"/>
                    <a:pt x="215" y="19"/>
                  </a:cubicBezTo>
                  <a:cubicBezTo>
                    <a:pt x="216" y="18"/>
                    <a:pt x="216" y="18"/>
                    <a:pt x="216" y="18"/>
                  </a:cubicBezTo>
                  <a:cubicBezTo>
                    <a:pt x="216" y="17"/>
                    <a:pt x="216" y="17"/>
                    <a:pt x="216" y="17"/>
                  </a:cubicBezTo>
                  <a:cubicBezTo>
                    <a:pt x="216" y="17"/>
                    <a:pt x="216" y="17"/>
                    <a:pt x="216" y="17"/>
                  </a:cubicBezTo>
                  <a:cubicBezTo>
                    <a:pt x="215" y="16"/>
                    <a:pt x="215" y="16"/>
                    <a:pt x="215" y="16"/>
                  </a:cubicBezTo>
                  <a:cubicBezTo>
                    <a:pt x="214" y="16"/>
                    <a:pt x="214" y="16"/>
                    <a:pt x="214" y="16"/>
                  </a:cubicBezTo>
                  <a:cubicBezTo>
                    <a:pt x="213" y="17"/>
                    <a:pt x="213" y="17"/>
                    <a:pt x="213" y="17"/>
                  </a:cubicBezTo>
                  <a:cubicBezTo>
                    <a:pt x="212" y="17"/>
                    <a:pt x="212" y="17"/>
                    <a:pt x="212" y="17"/>
                  </a:cubicBezTo>
                  <a:cubicBezTo>
                    <a:pt x="211" y="17"/>
                    <a:pt x="211" y="17"/>
                    <a:pt x="211" y="17"/>
                  </a:cubicBezTo>
                  <a:cubicBezTo>
                    <a:pt x="210" y="17"/>
                    <a:pt x="210" y="17"/>
                    <a:pt x="210" y="17"/>
                  </a:cubicBezTo>
                  <a:cubicBezTo>
                    <a:pt x="209" y="18"/>
                    <a:pt x="209" y="18"/>
                    <a:pt x="209" y="18"/>
                  </a:cubicBezTo>
                  <a:cubicBezTo>
                    <a:pt x="208" y="19"/>
                    <a:pt x="208" y="19"/>
                    <a:pt x="208" y="19"/>
                  </a:cubicBezTo>
                  <a:cubicBezTo>
                    <a:pt x="209" y="18"/>
                    <a:pt x="209" y="18"/>
                    <a:pt x="209" y="18"/>
                  </a:cubicBezTo>
                  <a:cubicBezTo>
                    <a:pt x="209" y="17"/>
                    <a:pt x="209" y="17"/>
                    <a:pt x="209" y="17"/>
                  </a:cubicBezTo>
                  <a:cubicBezTo>
                    <a:pt x="209" y="16"/>
                    <a:pt x="209" y="16"/>
                    <a:pt x="209" y="16"/>
                  </a:cubicBezTo>
                  <a:cubicBezTo>
                    <a:pt x="209" y="15"/>
                    <a:pt x="209" y="15"/>
                    <a:pt x="209" y="15"/>
                  </a:cubicBezTo>
                  <a:cubicBezTo>
                    <a:pt x="207" y="15"/>
                    <a:pt x="207" y="15"/>
                    <a:pt x="207" y="15"/>
                  </a:cubicBezTo>
                  <a:cubicBezTo>
                    <a:pt x="207" y="14"/>
                    <a:pt x="207" y="14"/>
                    <a:pt x="207" y="14"/>
                  </a:cubicBezTo>
                  <a:cubicBezTo>
                    <a:pt x="208" y="14"/>
                    <a:pt x="208" y="14"/>
                    <a:pt x="208" y="14"/>
                  </a:cubicBezTo>
                  <a:cubicBezTo>
                    <a:pt x="209" y="14"/>
                    <a:pt x="209" y="14"/>
                    <a:pt x="209" y="14"/>
                  </a:cubicBezTo>
                  <a:cubicBezTo>
                    <a:pt x="209" y="14"/>
                    <a:pt x="209" y="14"/>
                    <a:pt x="209" y="14"/>
                  </a:cubicBezTo>
                  <a:cubicBezTo>
                    <a:pt x="207" y="13"/>
                    <a:pt x="207" y="13"/>
                    <a:pt x="207" y="13"/>
                  </a:cubicBezTo>
                  <a:cubicBezTo>
                    <a:pt x="207" y="12"/>
                    <a:pt x="207" y="12"/>
                    <a:pt x="207" y="12"/>
                  </a:cubicBezTo>
                  <a:cubicBezTo>
                    <a:pt x="207" y="11"/>
                    <a:pt x="207" y="11"/>
                    <a:pt x="207" y="11"/>
                  </a:cubicBezTo>
                  <a:cubicBezTo>
                    <a:pt x="208" y="11"/>
                    <a:pt x="208" y="11"/>
                    <a:pt x="208" y="11"/>
                  </a:cubicBezTo>
                  <a:cubicBezTo>
                    <a:pt x="209" y="10"/>
                    <a:pt x="209" y="10"/>
                    <a:pt x="209" y="10"/>
                  </a:cubicBezTo>
                  <a:cubicBezTo>
                    <a:pt x="208" y="10"/>
                    <a:pt x="208" y="10"/>
                    <a:pt x="208" y="10"/>
                  </a:cubicBezTo>
                  <a:cubicBezTo>
                    <a:pt x="208" y="9"/>
                    <a:pt x="208" y="9"/>
                    <a:pt x="208" y="9"/>
                  </a:cubicBezTo>
                  <a:cubicBezTo>
                    <a:pt x="207" y="9"/>
                    <a:pt x="207" y="9"/>
                    <a:pt x="207" y="9"/>
                  </a:cubicBezTo>
                  <a:cubicBezTo>
                    <a:pt x="207" y="9"/>
                    <a:pt x="207" y="9"/>
                    <a:pt x="207" y="9"/>
                  </a:cubicBezTo>
                  <a:cubicBezTo>
                    <a:pt x="207" y="9"/>
                    <a:pt x="207" y="9"/>
                    <a:pt x="207" y="9"/>
                  </a:cubicBezTo>
                  <a:cubicBezTo>
                    <a:pt x="206" y="8"/>
                    <a:pt x="206" y="8"/>
                    <a:pt x="206" y="8"/>
                  </a:cubicBezTo>
                  <a:cubicBezTo>
                    <a:pt x="205" y="8"/>
                    <a:pt x="205" y="8"/>
                    <a:pt x="205" y="8"/>
                  </a:cubicBezTo>
                  <a:cubicBezTo>
                    <a:pt x="204" y="8"/>
                    <a:pt x="204" y="8"/>
                    <a:pt x="204" y="8"/>
                  </a:cubicBezTo>
                  <a:cubicBezTo>
                    <a:pt x="204" y="8"/>
                    <a:pt x="204" y="8"/>
                    <a:pt x="204" y="8"/>
                  </a:cubicBezTo>
                  <a:cubicBezTo>
                    <a:pt x="203" y="8"/>
                    <a:pt x="203" y="8"/>
                    <a:pt x="203" y="8"/>
                  </a:cubicBezTo>
                  <a:cubicBezTo>
                    <a:pt x="202" y="8"/>
                    <a:pt x="202" y="8"/>
                    <a:pt x="202" y="8"/>
                  </a:cubicBezTo>
                  <a:cubicBezTo>
                    <a:pt x="202" y="9"/>
                    <a:pt x="202" y="9"/>
                    <a:pt x="202" y="9"/>
                  </a:cubicBezTo>
                  <a:cubicBezTo>
                    <a:pt x="202" y="9"/>
                    <a:pt x="202" y="9"/>
                    <a:pt x="202" y="9"/>
                  </a:cubicBezTo>
                  <a:cubicBezTo>
                    <a:pt x="201" y="8"/>
                    <a:pt x="201" y="8"/>
                    <a:pt x="201" y="8"/>
                  </a:cubicBezTo>
                  <a:cubicBezTo>
                    <a:pt x="201" y="8"/>
                    <a:pt x="201" y="8"/>
                    <a:pt x="201" y="8"/>
                  </a:cubicBezTo>
                  <a:cubicBezTo>
                    <a:pt x="202" y="8"/>
                    <a:pt x="202" y="8"/>
                    <a:pt x="202" y="8"/>
                  </a:cubicBezTo>
                  <a:cubicBezTo>
                    <a:pt x="202" y="7"/>
                    <a:pt x="202" y="7"/>
                    <a:pt x="202" y="7"/>
                  </a:cubicBezTo>
                  <a:cubicBezTo>
                    <a:pt x="202" y="6"/>
                    <a:pt x="202" y="6"/>
                    <a:pt x="202" y="6"/>
                  </a:cubicBezTo>
                  <a:cubicBezTo>
                    <a:pt x="202" y="6"/>
                    <a:pt x="202" y="6"/>
                    <a:pt x="202" y="6"/>
                  </a:cubicBezTo>
                  <a:cubicBezTo>
                    <a:pt x="202" y="5"/>
                    <a:pt x="202" y="5"/>
                    <a:pt x="202" y="5"/>
                  </a:cubicBezTo>
                  <a:cubicBezTo>
                    <a:pt x="203" y="5"/>
                    <a:pt x="203" y="5"/>
                    <a:pt x="203" y="5"/>
                  </a:cubicBezTo>
                  <a:cubicBezTo>
                    <a:pt x="202" y="4"/>
                    <a:pt x="202" y="4"/>
                    <a:pt x="202" y="4"/>
                  </a:cubicBezTo>
                  <a:cubicBezTo>
                    <a:pt x="202" y="4"/>
                    <a:pt x="202" y="4"/>
                    <a:pt x="202" y="4"/>
                  </a:cubicBezTo>
                  <a:cubicBezTo>
                    <a:pt x="201" y="5"/>
                    <a:pt x="201" y="5"/>
                    <a:pt x="201" y="5"/>
                  </a:cubicBezTo>
                  <a:cubicBezTo>
                    <a:pt x="201" y="6"/>
                    <a:pt x="201" y="6"/>
                    <a:pt x="201" y="6"/>
                  </a:cubicBezTo>
                  <a:cubicBezTo>
                    <a:pt x="201" y="6"/>
                    <a:pt x="201" y="6"/>
                    <a:pt x="201" y="6"/>
                  </a:cubicBezTo>
                  <a:cubicBezTo>
                    <a:pt x="200" y="5"/>
                    <a:pt x="200" y="5"/>
                    <a:pt x="200" y="5"/>
                  </a:cubicBezTo>
                  <a:cubicBezTo>
                    <a:pt x="199" y="6"/>
                    <a:pt x="199" y="6"/>
                    <a:pt x="199" y="6"/>
                  </a:cubicBezTo>
                  <a:cubicBezTo>
                    <a:pt x="199" y="6"/>
                    <a:pt x="199" y="6"/>
                    <a:pt x="199" y="6"/>
                  </a:cubicBezTo>
                  <a:cubicBezTo>
                    <a:pt x="199" y="7"/>
                    <a:pt x="199" y="7"/>
                    <a:pt x="199" y="7"/>
                  </a:cubicBezTo>
                  <a:cubicBezTo>
                    <a:pt x="199" y="7"/>
                    <a:pt x="199" y="7"/>
                    <a:pt x="199" y="7"/>
                  </a:cubicBezTo>
                  <a:cubicBezTo>
                    <a:pt x="198" y="8"/>
                    <a:pt x="198" y="8"/>
                    <a:pt x="198" y="8"/>
                  </a:cubicBezTo>
                  <a:cubicBezTo>
                    <a:pt x="198" y="7"/>
                    <a:pt x="198" y="7"/>
                    <a:pt x="198" y="7"/>
                  </a:cubicBezTo>
                  <a:cubicBezTo>
                    <a:pt x="198" y="8"/>
                    <a:pt x="198" y="8"/>
                    <a:pt x="198" y="8"/>
                  </a:cubicBezTo>
                  <a:cubicBezTo>
                    <a:pt x="197" y="9"/>
                    <a:pt x="197" y="9"/>
                    <a:pt x="197" y="9"/>
                  </a:cubicBezTo>
                  <a:cubicBezTo>
                    <a:pt x="197" y="8"/>
                    <a:pt x="197" y="8"/>
                    <a:pt x="197" y="8"/>
                  </a:cubicBezTo>
                  <a:cubicBezTo>
                    <a:pt x="197" y="7"/>
                    <a:pt x="197" y="7"/>
                    <a:pt x="197" y="7"/>
                  </a:cubicBezTo>
                  <a:cubicBezTo>
                    <a:pt x="198" y="7"/>
                    <a:pt x="198" y="7"/>
                    <a:pt x="198" y="7"/>
                  </a:cubicBezTo>
                  <a:cubicBezTo>
                    <a:pt x="197" y="7"/>
                    <a:pt x="197" y="7"/>
                    <a:pt x="197" y="7"/>
                  </a:cubicBezTo>
                  <a:cubicBezTo>
                    <a:pt x="197" y="7"/>
                    <a:pt x="197" y="7"/>
                    <a:pt x="197" y="7"/>
                  </a:cubicBezTo>
                  <a:cubicBezTo>
                    <a:pt x="196" y="8"/>
                    <a:pt x="196" y="8"/>
                    <a:pt x="196" y="8"/>
                  </a:cubicBezTo>
                  <a:cubicBezTo>
                    <a:pt x="196" y="8"/>
                    <a:pt x="196" y="8"/>
                    <a:pt x="196" y="8"/>
                  </a:cubicBezTo>
                  <a:cubicBezTo>
                    <a:pt x="196" y="7"/>
                    <a:pt x="196" y="7"/>
                    <a:pt x="196" y="7"/>
                  </a:cubicBezTo>
                  <a:cubicBezTo>
                    <a:pt x="196" y="6"/>
                    <a:pt x="196" y="6"/>
                    <a:pt x="196" y="6"/>
                  </a:cubicBezTo>
                  <a:cubicBezTo>
                    <a:pt x="195" y="6"/>
                    <a:pt x="195" y="6"/>
                    <a:pt x="195" y="6"/>
                  </a:cubicBezTo>
                  <a:cubicBezTo>
                    <a:pt x="195" y="5"/>
                    <a:pt x="195" y="5"/>
                    <a:pt x="195" y="5"/>
                  </a:cubicBezTo>
                  <a:cubicBezTo>
                    <a:pt x="196" y="5"/>
                    <a:pt x="196" y="5"/>
                    <a:pt x="196" y="5"/>
                  </a:cubicBezTo>
                  <a:cubicBezTo>
                    <a:pt x="197" y="5"/>
                    <a:pt x="197" y="5"/>
                    <a:pt x="197" y="5"/>
                  </a:cubicBezTo>
                  <a:cubicBezTo>
                    <a:pt x="198" y="5"/>
                    <a:pt x="198" y="5"/>
                    <a:pt x="198" y="5"/>
                  </a:cubicBezTo>
                  <a:cubicBezTo>
                    <a:pt x="199" y="5"/>
                    <a:pt x="199" y="5"/>
                    <a:pt x="199" y="5"/>
                  </a:cubicBezTo>
                  <a:cubicBezTo>
                    <a:pt x="200" y="5"/>
                    <a:pt x="200" y="5"/>
                    <a:pt x="200" y="5"/>
                  </a:cubicBezTo>
                  <a:cubicBezTo>
                    <a:pt x="201" y="4"/>
                    <a:pt x="201" y="4"/>
                    <a:pt x="201" y="4"/>
                  </a:cubicBezTo>
                  <a:cubicBezTo>
                    <a:pt x="201" y="3"/>
                    <a:pt x="201" y="3"/>
                    <a:pt x="201" y="3"/>
                  </a:cubicBezTo>
                  <a:cubicBezTo>
                    <a:pt x="201" y="3"/>
                    <a:pt x="201" y="3"/>
                    <a:pt x="201" y="3"/>
                  </a:cubicBezTo>
                  <a:cubicBezTo>
                    <a:pt x="201" y="3"/>
                    <a:pt x="201" y="3"/>
                    <a:pt x="201" y="3"/>
                  </a:cubicBezTo>
                  <a:cubicBezTo>
                    <a:pt x="200" y="2"/>
                    <a:pt x="200" y="2"/>
                    <a:pt x="200" y="2"/>
                  </a:cubicBezTo>
                  <a:cubicBezTo>
                    <a:pt x="200" y="2"/>
                    <a:pt x="200" y="2"/>
                    <a:pt x="200" y="2"/>
                  </a:cubicBezTo>
                  <a:cubicBezTo>
                    <a:pt x="199" y="2"/>
                    <a:pt x="199" y="2"/>
                    <a:pt x="199" y="2"/>
                  </a:cubicBezTo>
                  <a:cubicBezTo>
                    <a:pt x="199" y="1"/>
                    <a:pt x="199" y="1"/>
                    <a:pt x="199" y="1"/>
                  </a:cubicBezTo>
                  <a:cubicBezTo>
                    <a:pt x="199" y="1"/>
                    <a:pt x="199" y="1"/>
                    <a:pt x="199" y="1"/>
                  </a:cubicBezTo>
                  <a:cubicBezTo>
                    <a:pt x="199" y="1"/>
                    <a:pt x="199" y="1"/>
                    <a:pt x="199" y="1"/>
                  </a:cubicBezTo>
                  <a:cubicBezTo>
                    <a:pt x="199" y="1"/>
                    <a:pt x="199" y="1"/>
                    <a:pt x="199" y="1"/>
                  </a:cubicBezTo>
                  <a:cubicBezTo>
                    <a:pt x="200" y="0"/>
                    <a:pt x="200" y="0"/>
                    <a:pt x="200" y="0"/>
                  </a:cubicBezTo>
                  <a:cubicBezTo>
                    <a:pt x="199" y="0"/>
                    <a:pt x="199" y="0"/>
                    <a:pt x="199" y="0"/>
                  </a:cubicBezTo>
                  <a:cubicBezTo>
                    <a:pt x="198" y="1"/>
                    <a:pt x="198" y="1"/>
                    <a:pt x="198" y="1"/>
                  </a:cubicBezTo>
                  <a:cubicBezTo>
                    <a:pt x="197" y="1"/>
                    <a:pt x="197" y="1"/>
                    <a:pt x="197" y="1"/>
                  </a:cubicBezTo>
                  <a:cubicBezTo>
                    <a:pt x="196" y="1"/>
                    <a:pt x="196" y="1"/>
                    <a:pt x="196" y="1"/>
                  </a:cubicBezTo>
                  <a:cubicBezTo>
                    <a:pt x="195" y="2"/>
                    <a:pt x="195" y="2"/>
                    <a:pt x="195" y="2"/>
                  </a:cubicBezTo>
                  <a:cubicBezTo>
                    <a:pt x="193" y="3"/>
                    <a:pt x="193" y="3"/>
                    <a:pt x="193" y="3"/>
                  </a:cubicBezTo>
                  <a:cubicBezTo>
                    <a:pt x="192" y="4"/>
                    <a:pt x="192" y="4"/>
                    <a:pt x="192" y="4"/>
                  </a:cubicBezTo>
                  <a:cubicBezTo>
                    <a:pt x="190" y="4"/>
                    <a:pt x="190" y="4"/>
                    <a:pt x="190" y="4"/>
                  </a:cubicBezTo>
                  <a:cubicBezTo>
                    <a:pt x="189" y="3"/>
                    <a:pt x="189" y="3"/>
                    <a:pt x="189" y="3"/>
                  </a:cubicBezTo>
                  <a:cubicBezTo>
                    <a:pt x="188" y="3"/>
                    <a:pt x="188" y="3"/>
                    <a:pt x="188" y="3"/>
                  </a:cubicBezTo>
                  <a:cubicBezTo>
                    <a:pt x="188" y="3"/>
                    <a:pt x="188" y="3"/>
                    <a:pt x="188" y="3"/>
                  </a:cubicBezTo>
                  <a:cubicBezTo>
                    <a:pt x="188" y="3"/>
                    <a:pt x="188" y="3"/>
                    <a:pt x="188" y="3"/>
                  </a:cubicBezTo>
                  <a:cubicBezTo>
                    <a:pt x="187" y="2"/>
                    <a:pt x="187" y="2"/>
                    <a:pt x="187" y="2"/>
                  </a:cubicBezTo>
                  <a:cubicBezTo>
                    <a:pt x="186" y="3"/>
                    <a:pt x="186" y="3"/>
                    <a:pt x="186" y="3"/>
                  </a:cubicBezTo>
                  <a:cubicBezTo>
                    <a:pt x="186" y="3"/>
                    <a:pt x="186" y="3"/>
                    <a:pt x="186" y="3"/>
                  </a:cubicBezTo>
                  <a:cubicBezTo>
                    <a:pt x="185" y="3"/>
                    <a:pt x="185" y="3"/>
                    <a:pt x="185" y="3"/>
                  </a:cubicBezTo>
                  <a:cubicBezTo>
                    <a:pt x="185" y="3"/>
                    <a:pt x="185" y="3"/>
                    <a:pt x="185" y="3"/>
                  </a:cubicBezTo>
                  <a:cubicBezTo>
                    <a:pt x="185" y="2"/>
                    <a:pt x="185" y="2"/>
                    <a:pt x="185" y="2"/>
                  </a:cubicBezTo>
                  <a:cubicBezTo>
                    <a:pt x="186" y="2"/>
                    <a:pt x="186" y="2"/>
                    <a:pt x="186" y="2"/>
                  </a:cubicBezTo>
                  <a:cubicBezTo>
                    <a:pt x="186" y="2"/>
                    <a:pt x="186" y="2"/>
                    <a:pt x="186" y="2"/>
                  </a:cubicBezTo>
                  <a:cubicBezTo>
                    <a:pt x="185" y="2"/>
                    <a:pt x="185" y="2"/>
                    <a:pt x="185" y="2"/>
                  </a:cubicBezTo>
                  <a:cubicBezTo>
                    <a:pt x="183" y="3"/>
                    <a:pt x="183" y="3"/>
                    <a:pt x="183" y="3"/>
                  </a:cubicBezTo>
                  <a:cubicBezTo>
                    <a:pt x="182" y="3"/>
                    <a:pt x="182" y="3"/>
                    <a:pt x="182" y="3"/>
                  </a:cubicBezTo>
                  <a:cubicBezTo>
                    <a:pt x="181" y="4"/>
                    <a:pt x="181" y="4"/>
                    <a:pt x="181" y="4"/>
                  </a:cubicBezTo>
                  <a:cubicBezTo>
                    <a:pt x="181" y="5"/>
                    <a:pt x="181" y="5"/>
                    <a:pt x="181" y="5"/>
                  </a:cubicBezTo>
                  <a:cubicBezTo>
                    <a:pt x="182" y="5"/>
                    <a:pt x="182" y="5"/>
                    <a:pt x="182" y="5"/>
                  </a:cubicBezTo>
                  <a:cubicBezTo>
                    <a:pt x="182" y="6"/>
                    <a:pt x="182" y="6"/>
                    <a:pt x="182" y="6"/>
                  </a:cubicBezTo>
                  <a:cubicBezTo>
                    <a:pt x="181" y="6"/>
                    <a:pt x="181" y="6"/>
                    <a:pt x="181" y="6"/>
                  </a:cubicBezTo>
                  <a:cubicBezTo>
                    <a:pt x="180" y="6"/>
                    <a:pt x="180" y="6"/>
                    <a:pt x="180" y="6"/>
                  </a:cubicBezTo>
                  <a:cubicBezTo>
                    <a:pt x="179" y="8"/>
                    <a:pt x="179" y="8"/>
                    <a:pt x="179" y="8"/>
                  </a:cubicBezTo>
                  <a:cubicBezTo>
                    <a:pt x="178" y="10"/>
                    <a:pt x="178" y="10"/>
                    <a:pt x="178" y="10"/>
                  </a:cubicBezTo>
                  <a:cubicBezTo>
                    <a:pt x="178" y="10"/>
                    <a:pt x="178" y="10"/>
                    <a:pt x="178" y="10"/>
                  </a:cubicBezTo>
                  <a:cubicBezTo>
                    <a:pt x="178" y="9"/>
                    <a:pt x="178" y="9"/>
                    <a:pt x="178" y="9"/>
                  </a:cubicBezTo>
                  <a:cubicBezTo>
                    <a:pt x="178" y="8"/>
                    <a:pt x="178" y="8"/>
                    <a:pt x="178" y="8"/>
                  </a:cubicBezTo>
                  <a:cubicBezTo>
                    <a:pt x="179" y="6"/>
                    <a:pt x="179" y="6"/>
                    <a:pt x="179" y="6"/>
                  </a:cubicBezTo>
                  <a:cubicBezTo>
                    <a:pt x="179" y="6"/>
                    <a:pt x="179" y="6"/>
                    <a:pt x="179" y="6"/>
                  </a:cubicBezTo>
                  <a:cubicBezTo>
                    <a:pt x="179" y="6"/>
                    <a:pt x="179" y="6"/>
                    <a:pt x="179" y="6"/>
                  </a:cubicBezTo>
                  <a:cubicBezTo>
                    <a:pt x="177" y="7"/>
                    <a:pt x="177" y="7"/>
                    <a:pt x="177" y="7"/>
                  </a:cubicBezTo>
                  <a:cubicBezTo>
                    <a:pt x="176" y="7"/>
                    <a:pt x="176" y="7"/>
                    <a:pt x="176" y="7"/>
                  </a:cubicBezTo>
                  <a:cubicBezTo>
                    <a:pt x="175" y="6"/>
                    <a:pt x="175" y="6"/>
                    <a:pt x="175" y="6"/>
                  </a:cubicBezTo>
                  <a:cubicBezTo>
                    <a:pt x="174" y="5"/>
                    <a:pt x="174" y="5"/>
                    <a:pt x="174" y="5"/>
                  </a:cubicBezTo>
                  <a:cubicBezTo>
                    <a:pt x="173" y="5"/>
                    <a:pt x="173" y="5"/>
                    <a:pt x="173" y="5"/>
                  </a:cubicBezTo>
                  <a:cubicBezTo>
                    <a:pt x="173" y="5"/>
                    <a:pt x="173" y="5"/>
                    <a:pt x="173" y="5"/>
                  </a:cubicBezTo>
                  <a:cubicBezTo>
                    <a:pt x="173" y="6"/>
                    <a:pt x="173" y="6"/>
                    <a:pt x="173" y="6"/>
                  </a:cubicBezTo>
                  <a:cubicBezTo>
                    <a:pt x="174" y="6"/>
                    <a:pt x="174" y="6"/>
                    <a:pt x="174" y="6"/>
                  </a:cubicBezTo>
                  <a:cubicBezTo>
                    <a:pt x="175" y="7"/>
                    <a:pt x="175" y="7"/>
                    <a:pt x="175" y="7"/>
                  </a:cubicBezTo>
                  <a:cubicBezTo>
                    <a:pt x="174" y="7"/>
                    <a:pt x="174" y="7"/>
                    <a:pt x="174" y="7"/>
                  </a:cubicBezTo>
                  <a:cubicBezTo>
                    <a:pt x="173" y="7"/>
                    <a:pt x="173" y="7"/>
                    <a:pt x="173" y="7"/>
                  </a:cubicBezTo>
                  <a:cubicBezTo>
                    <a:pt x="172" y="6"/>
                    <a:pt x="172" y="6"/>
                    <a:pt x="172" y="6"/>
                  </a:cubicBezTo>
                  <a:cubicBezTo>
                    <a:pt x="170" y="7"/>
                    <a:pt x="170" y="7"/>
                    <a:pt x="170" y="7"/>
                  </a:cubicBezTo>
                  <a:cubicBezTo>
                    <a:pt x="167" y="9"/>
                    <a:pt x="167" y="9"/>
                    <a:pt x="167" y="9"/>
                  </a:cubicBezTo>
                  <a:cubicBezTo>
                    <a:pt x="165" y="10"/>
                    <a:pt x="165" y="10"/>
                    <a:pt x="165" y="10"/>
                  </a:cubicBezTo>
                  <a:cubicBezTo>
                    <a:pt x="163" y="11"/>
                    <a:pt x="163" y="11"/>
                    <a:pt x="163" y="11"/>
                  </a:cubicBezTo>
                  <a:cubicBezTo>
                    <a:pt x="161" y="13"/>
                    <a:pt x="161" y="13"/>
                    <a:pt x="161" y="13"/>
                  </a:cubicBezTo>
                  <a:cubicBezTo>
                    <a:pt x="159" y="14"/>
                    <a:pt x="159" y="14"/>
                    <a:pt x="159" y="14"/>
                  </a:cubicBezTo>
                  <a:cubicBezTo>
                    <a:pt x="158" y="15"/>
                    <a:pt x="158" y="15"/>
                    <a:pt x="158" y="15"/>
                  </a:cubicBezTo>
                  <a:cubicBezTo>
                    <a:pt x="157" y="15"/>
                    <a:pt x="157" y="15"/>
                    <a:pt x="157" y="15"/>
                  </a:cubicBezTo>
                  <a:cubicBezTo>
                    <a:pt x="156" y="16"/>
                    <a:pt x="156" y="16"/>
                    <a:pt x="156" y="16"/>
                  </a:cubicBezTo>
                  <a:cubicBezTo>
                    <a:pt x="155" y="16"/>
                    <a:pt x="155" y="16"/>
                    <a:pt x="155" y="16"/>
                  </a:cubicBezTo>
                  <a:cubicBezTo>
                    <a:pt x="153" y="17"/>
                    <a:pt x="153" y="17"/>
                    <a:pt x="153" y="17"/>
                  </a:cubicBezTo>
                  <a:cubicBezTo>
                    <a:pt x="152" y="17"/>
                    <a:pt x="152" y="17"/>
                    <a:pt x="152" y="17"/>
                  </a:cubicBezTo>
                  <a:cubicBezTo>
                    <a:pt x="151" y="16"/>
                    <a:pt x="151" y="16"/>
                    <a:pt x="151" y="16"/>
                  </a:cubicBezTo>
                  <a:cubicBezTo>
                    <a:pt x="150" y="16"/>
                    <a:pt x="150" y="16"/>
                    <a:pt x="150" y="16"/>
                  </a:cubicBezTo>
                  <a:cubicBezTo>
                    <a:pt x="149" y="15"/>
                    <a:pt x="149" y="15"/>
                    <a:pt x="149" y="15"/>
                  </a:cubicBezTo>
                  <a:cubicBezTo>
                    <a:pt x="148" y="15"/>
                    <a:pt x="148" y="15"/>
                    <a:pt x="148" y="15"/>
                  </a:cubicBezTo>
                  <a:cubicBezTo>
                    <a:pt x="146" y="14"/>
                    <a:pt x="146" y="14"/>
                    <a:pt x="146" y="14"/>
                  </a:cubicBezTo>
                  <a:cubicBezTo>
                    <a:pt x="146" y="15"/>
                    <a:pt x="146" y="15"/>
                    <a:pt x="146" y="15"/>
                  </a:cubicBezTo>
                  <a:cubicBezTo>
                    <a:pt x="145" y="15"/>
                    <a:pt x="145" y="15"/>
                    <a:pt x="145" y="15"/>
                  </a:cubicBezTo>
                  <a:cubicBezTo>
                    <a:pt x="143" y="17"/>
                    <a:pt x="143" y="17"/>
                    <a:pt x="143" y="17"/>
                  </a:cubicBezTo>
                  <a:cubicBezTo>
                    <a:pt x="143" y="18"/>
                    <a:pt x="143" y="18"/>
                    <a:pt x="143" y="18"/>
                  </a:cubicBezTo>
                  <a:cubicBezTo>
                    <a:pt x="142" y="19"/>
                    <a:pt x="142" y="19"/>
                    <a:pt x="142" y="19"/>
                  </a:cubicBezTo>
                  <a:cubicBezTo>
                    <a:pt x="141" y="20"/>
                    <a:pt x="141" y="20"/>
                    <a:pt x="141" y="20"/>
                  </a:cubicBezTo>
                  <a:cubicBezTo>
                    <a:pt x="141" y="20"/>
                    <a:pt x="141" y="20"/>
                    <a:pt x="141" y="20"/>
                  </a:cubicBezTo>
                  <a:cubicBezTo>
                    <a:pt x="140" y="19"/>
                    <a:pt x="140" y="19"/>
                    <a:pt x="140" y="19"/>
                  </a:cubicBezTo>
                  <a:cubicBezTo>
                    <a:pt x="140" y="20"/>
                    <a:pt x="140" y="20"/>
                    <a:pt x="140" y="20"/>
                  </a:cubicBezTo>
                  <a:cubicBezTo>
                    <a:pt x="140" y="21"/>
                    <a:pt x="140" y="21"/>
                    <a:pt x="140" y="21"/>
                  </a:cubicBezTo>
                  <a:cubicBezTo>
                    <a:pt x="142" y="25"/>
                    <a:pt x="142" y="25"/>
                    <a:pt x="142" y="25"/>
                  </a:cubicBezTo>
                  <a:cubicBezTo>
                    <a:pt x="143" y="27"/>
                    <a:pt x="143" y="27"/>
                    <a:pt x="143" y="27"/>
                  </a:cubicBezTo>
                  <a:cubicBezTo>
                    <a:pt x="143" y="30"/>
                    <a:pt x="143" y="30"/>
                    <a:pt x="143" y="30"/>
                  </a:cubicBezTo>
                  <a:cubicBezTo>
                    <a:pt x="143" y="32"/>
                    <a:pt x="143" y="32"/>
                    <a:pt x="143" y="32"/>
                  </a:cubicBezTo>
                  <a:cubicBezTo>
                    <a:pt x="142" y="34"/>
                    <a:pt x="142" y="34"/>
                    <a:pt x="142" y="34"/>
                  </a:cubicBezTo>
                  <a:cubicBezTo>
                    <a:pt x="141" y="35"/>
                    <a:pt x="141" y="35"/>
                    <a:pt x="141" y="35"/>
                  </a:cubicBezTo>
                  <a:cubicBezTo>
                    <a:pt x="141" y="35"/>
                    <a:pt x="141" y="35"/>
                    <a:pt x="141" y="35"/>
                  </a:cubicBezTo>
                  <a:cubicBezTo>
                    <a:pt x="143" y="37"/>
                    <a:pt x="143" y="37"/>
                    <a:pt x="143" y="37"/>
                  </a:cubicBezTo>
                  <a:cubicBezTo>
                    <a:pt x="144" y="37"/>
                    <a:pt x="144" y="37"/>
                    <a:pt x="144" y="37"/>
                  </a:cubicBezTo>
                  <a:cubicBezTo>
                    <a:pt x="144" y="37"/>
                    <a:pt x="144" y="37"/>
                    <a:pt x="144" y="37"/>
                  </a:cubicBezTo>
                  <a:cubicBezTo>
                    <a:pt x="144" y="37"/>
                    <a:pt x="144" y="37"/>
                    <a:pt x="144" y="37"/>
                  </a:cubicBezTo>
                  <a:cubicBezTo>
                    <a:pt x="145" y="37"/>
                    <a:pt x="145" y="37"/>
                    <a:pt x="145" y="37"/>
                  </a:cubicBezTo>
                  <a:cubicBezTo>
                    <a:pt x="145" y="37"/>
                    <a:pt x="145" y="37"/>
                    <a:pt x="145" y="37"/>
                  </a:cubicBezTo>
                  <a:cubicBezTo>
                    <a:pt x="145" y="37"/>
                    <a:pt x="145" y="37"/>
                    <a:pt x="145" y="37"/>
                  </a:cubicBezTo>
                  <a:cubicBezTo>
                    <a:pt x="145" y="38"/>
                    <a:pt x="145" y="38"/>
                    <a:pt x="145" y="38"/>
                  </a:cubicBezTo>
                  <a:cubicBezTo>
                    <a:pt x="147" y="39"/>
                    <a:pt x="147" y="39"/>
                    <a:pt x="147" y="39"/>
                  </a:cubicBezTo>
                  <a:cubicBezTo>
                    <a:pt x="146" y="39"/>
                    <a:pt x="146" y="39"/>
                    <a:pt x="146" y="39"/>
                  </a:cubicBezTo>
                  <a:cubicBezTo>
                    <a:pt x="145" y="39"/>
                    <a:pt x="145" y="39"/>
                    <a:pt x="145" y="39"/>
                  </a:cubicBezTo>
                  <a:cubicBezTo>
                    <a:pt x="145" y="40"/>
                    <a:pt x="145" y="40"/>
                    <a:pt x="145" y="40"/>
                  </a:cubicBezTo>
                  <a:cubicBezTo>
                    <a:pt x="145" y="42"/>
                    <a:pt x="145" y="42"/>
                    <a:pt x="145" y="42"/>
                  </a:cubicBezTo>
                  <a:cubicBezTo>
                    <a:pt x="145" y="43"/>
                    <a:pt x="145" y="43"/>
                    <a:pt x="145" y="43"/>
                  </a:cubicBezTo>
                  <a:cubicBezTo>
                    <a:pt x="146" y="43"/>
                    <a:pt x="146" y="43"/>
                    <a:pt x="146" y="43"/>
                  </a:cubicBezTo>
                  <a:cubicBezTo>
                    <a:pt x="146" y="43"/>
                    <a:pt x="146" y="43"/>
                    <a:pt x="146" y="43"/>
                  </a:cubicBezTo>
                  <a:cubicBezTo>
                    <a:pt x="147" y="42"/>
                    <a:pt x="147" y="42"/>
                    <a:pt x="147" y="42"/>
                  </a:cubicBezTo>
                  <a:cubicBezTo>
                    <a:pt x="148" y="43"/>
                    <a:pt x="148" y="43"/>
                    <a:pt x="148" y="43"/>
                  </a:cubicBezTo>
                  <a:cubicBezTo>
                    <a:pt x="148" y="43"/>
                    <a:pt x="148" y="43"/>
                    <a:pt x="148" y="43"/>
                  </a:cubicBezTo>
                  <a:cubicBezTo>
                    <a:pt x="149" y="43"/>
                    <a:pt x="149" y="43"/>
                    <a:pt x="149" y="43"/>
                  </a:cubicBezTo>
                  <a:cubicBezTo>
                    <a:pt x="151" y="43"/>
                    <a:pt x="151" y="43"/>
                    <a:pt x="151" y="43"/>
                  </a:cubicBezTo>
                  <a:cubicBezTo>
                    <a:pt x="152" y="44"/>
                    <a:pt x="152" y="44"/>
                    <a:pt x="152" y="44"/>
                  </a:cubicBezTo>
                  <a:cubicBezTo>
                    <a:pt x="151" y="44"/>
                    <a:pt x="151" y="44"/>
                    <a:pt x="151" y="44"/>
                  </a:cubicBezTo>
                  <a:cubicBezTo>
                    <a:pt x="151" y="45"/>
                    <a:pt x="151" y="45"/>
                    <a:pt x="151" y="45"/>
                  </a:cubicBezTo>
                  <a:cubicBezTo>
                    <a:pt x="151" y="46"/>
                    <a:pt x="151" y="46"/>
                    <a:pt x="151" y="46"/>
                  </a:cubicBezTo>
                  <a:cubicBezTo>
                    <a:pt x="149" y="46"/>
                    <a:pt x="149" y="46"/>
                    <a:pt x="149" y="46"/>
                  </a:cubicBezTo>
                  <a:cubicBezTo>
                    <a:pt x="149" y="46"/>
                    <a:pt x="149" y="46"/>
                    <a:pt x="149" y="46"/>
                  </a:cubicBezTo>
                  <a:cubicBezTo>
                    <a:pt x="149" y="45"/>
                    <a:pt x="149" y="45"/>
                    <a:pt x="149" y="45"/>
                  </a:cubicBezTo>
                  <a:cubicBezTo>
                    <a:pt x="148" y="46"/>
                    <a:pt x="148" y="46"/>
                    <a:pt x="148" y="46"/>
                  </a:cubicBezTo>
                  <a:cubicBezTo>
                    <a:pt x="147" y="45"/>
                    <a:pt x="147" y="45"/>
                    <a:pt x="147" y="45"/>
                  </a:cubicBezTo>
                  <a:cubicBezTo>
                    <a:pt x="146" y="45"/>
                    <a:pt x="146" y="45"/>
                    <a:pt x="146" y="45"/>
                  </a:cubicBezTo>
                  <a:cubicBezTo>
                    <a:pt x="146" y="44"/>
                    <a:pt x="146" y="44"/>
                    <a:pt x="146" y="44"/>
                  </a:cubicBezTo>
                  <a:cubicBezTo>
                    <a:pt x="145" y="44"/>
                    <a:pt x="145" y="44"/>
                    <a:pt x="145" y="44"/>
                  </a:cubicBezTo>
                  <a:cubicBezTo>
                    <a:pt x="145" y="44"/>
                    <a:pt x="145" y="44"/>
                    <a:pt x="145" y="44"/>
                  </a:cubicBezTo>
                  <a:cubicBezTo>
                    <a:pt x="144" y="43"/>
                    <a:pt x="144" y="43"/>
                    <a:pt x="144" y="43"/>
                  </a:cubicBezTo>
                  <a:cubicBezTo>
                    <a:pt x="144" y="42"/>
                    <a:pt x="144" y="42"/>
                    <a:pt x="144" y="42"/>
                  </a:cubicBezTo>
                  <a:cubicBezTo>
                    <a:pt x="145" y="39"/>
                    <a:pt x="145" y="39"/>
                    <a:pt x="145" y="39"/>
                  </a:cubicBezTo>
                  <a:cubicBezTo>
                    <a:pt x="145" y="39"/>
                    <a:pt x="145" y="39"/>
                    <a:pt x="145" y="39"/>
                  </a:cubicBezTo>
                  <a:cubicBezTo>
                    <a:pt x="144" y="39"/>
                    <a:pt x="144" y="39"/>
                    <a:pt x="144" y="39"/>
                  </a:cubicBezTo>
                  <a:cubicBezTo>
                    <a:pt x="144" y="39"/>
                    <a:pt x="144" y="39"/>
                    <a:pt x="144" y="39"/>
                  </a:cubicBezTo>
                  <a:cubicBezTo>
                    <a:pt x="143" y="42"/>
                    <a:pt x="143" y="42"/>
                    <a:pt x="143" y="42"/>
                  </a:cubicBezTo>
                  <a:cubicBezTo>
                    <a:pt x="143" y="43"/>
                    <a:pt x="143" y="43"/>
                    <a:pt x="143" y="43"/>
                  </a:cubicBezTo>
                  <a:cubicBezTo>
                    <a:pt x="142" y="44"/>
                    <a:pt x="142" y="44"/>
                    <a:pt x="142" y="44"/>
                  </a:cubicBezTo>
                  <a:cubicBezTo>
                    <a:pt x="142" y="45"/>
                    <a:pt x="142" y="45"/>
                    <a:pt x="142" y="45"/>
                  </a:cubicBezTo>
                  <a:cubicBezTo>
                    <a:pt x="143" y="44"/>
                    <a:pt x="143" y="44"/>
                    <a:pt x="143" y="44"/>
                  </a:cubicBezTo>
                  <a:cubicBezTo>
                    <a:pt x="143" y="44"/>
                    <a:pt x="143" y="44"/>
                    <a:pt x="143" y="44"/>
                  </a:cubicBezTo>
                  <a:cubicBezTo>
                    <a:pt x="144" y="44"/>
                    <a:pt x="144" y="44"/>
                    <a:pt x="144" y="44"/>
                  </a:cubicBezTo>
                  <a:cubicBezTo>
                    <a:pt x="145" y="44"/>
                    <a:pt x="145" y="44"/>
                    <a:pt x="145" y="44"/>
                  </a:cubicBezTo>
                  <a:cubicBezTo>
                    <a:pt x="145" y="45"/>
                    <a:pt x="145" y="45"/>
                    <a:pt x="145" y="45"/>
                  </a:cubicBezTo>
                  <a:cubicBezTo>
                    <a:pt x="145" y="46"/>
                    <a:pt x="145" y="46"/>
                    <a:pt x="145" y="46"/>
                  </a:cubicBezTo>
                  <a:cubicBezTo>
                    <a:pt x="144" y="47"/>
                    <a:pt x="144" y="47"/>
                    <a:pt x="144" y="47"/>
                  </a:cubicBezTo>
                  <a:cubicBezTo>
                    <a:pt x="143" y="48"/>
                    <a:pt x="143" y="48"/>
                    <a:pt x="143" y="48"/>
                  </a:cubicBezTo>
                  <a:cubicBezTo>
                    <a:pt x="144" y="46"/>
                    <a:pt x="144" y="46"/>
                    <a:pt x="144" y="46"/>
                  </a:cubicBezTo>
                  <a:cubicBezTo>
                    <a:pt x="144" y="46"/>
                    <a:pt x="144" y="46"/>
                    <a:pt x="144" y="46"/>
                  </a:cubicBezTo>
                  <a:cubicBezTo>
                    <a:pt x="144" y="46"/>
                    <a:pt x="144" y="46"/>
                    <a:pt x="144" y="46"/>
                  </a:cubicBezTo>
                  <a:cubicBezTo>
                    <a:pt x="143" y="45"/>
                    <a:pt x="143" y="45"/>
                    <a:pt x="143" y="45"/>
                  </a:cubicBezTo>
                  <a:cubicBezTo>
                    <a:pt x="143" y="46"/>
                    <a:pt x="143" y="46"/>
                    <a:pt x="143" y="46"/>
                  </a:cubicBezTo>
                  <a:cubicBezTo>
                    <a:pt x="141" y="47"/>
                    <a:pt x="141" y="47"/>
                    <a:pt x="141" y="47"/>
                  </a:cubicBezTo>
                  <a:cubicBezTo>
                    <a:pt x="141" y="48"/>
                    <a:pt x="141" y="48"/>
                    <a:pt x="141" y="48"/>
                  </a:cubicBezTo>
                  <a:cubicBezTo>
                    <a:pt x="141" y="48"/>
                    <a:pt x="141" y="48"/>
                    <a:pt x="141" y="48"/>
                  </a:cubicBezTo>
                  <a:cubicBezTo>
                    <a:pt x="140" y="48"/>
                    <a:pt x="140" y="48"/>
                    <a:pt x="140" y="48"/>
                  </a:cubicBezTo>
                  <a:cubicBezTo>
                    <a:pt x="140" y="47"/>
                    <a:pt x="140" y="47"/>
                    <a:pt x="140" y="47"/>
                  </a:cubicBezTo>
                  <a:cubicBezTo>
                    <a:pt x="139" y="47"/>
                    <a:pt x="139" y="47"/>
                    <a:pt x="139" y="47"/>
                  </a:cubicBezTo>
                  <a:cubicBezTo>
                    <a:pt x="138" y="47"/>
                    <a:pt x="138" y="47"/>
                    <a:pt x="138" y="47"/>
                  </a:cubicBezTo>
                  <a:cubicBezTo>
                    <a:pt x="137" y="47"/>
                    <a:pt x="137" y="47"/>
                    <a:pt x="137" y="47"/>
                  </a:cubicBezTo>
                  <a:cubicBezTo>
                    <a:pt x="137" y="46"/>
                    <a:pt x="137" y="46"/>
                    <a:pt x="137" y="46"/>
                  </a:cubicBezTo>
                  <a:cubicBezTo>
                    <a:pt x="137" y="46"/>
                    <a:pt x="137" y="46"/>
                    <a:pt x="137" y="46"/>
                  </a:cubicBezTo>
                  <a:cubicBezTo>
                    <a:pt x="136" y="46"/>
                    <a:pt x="136" y="46"/>
                    <a:pt x="136" y="46"/>
                  </a:cubicBezTo>
                  <a:cubicBezTo>
                    <a:pt x="136" y="46"/>
                    <a:pt x="136" y="46"/>
                    <a:pt x="136" y="46"/>
                  </a:cubicBezTo>
                  <a:cubicBezTo>
                    <a:pt x="135" y="46"/>
                    <a:pt x="135" y="46"/>
                    <a:pt x="135" y="46"/>
                  </a:cubicBezTo>
                  <a:cubicBezTo>
                    <a:pt x="135" y="45"/>
                    <a:pt x="135" y="45"/>
                    <a:pt x="135" y="45"/>
                  </a:cubicBezTo>
                  <a:cubicBezTo>
                    <a:pt x="134" y="46"/>
                    <a:pt x="134" y="46"/>
                    <a:pt x="134" y="46"/>
                  </a:cubicBezTo>
                  <a:cubicBezTo>
                    <a:pt x="134" y="45"/>
                    <a:pt x="134" y="45"/>
                    <a:pt x="134" y="45"/>
                  </a:cubicBezTo>
                  <a:cubicBezTo>
                    <a:pt x="134" y="45"/>
                    <a:pt x="134" y="45"/>
                    <a:pt x="134" y="45"/>
                  </a:cubicBezTo>
                  <a:cubicBezTo>
                    <a:pt x="133" y="44"/>
                    <a:pt x="133" y="44"/>
                    <a:pt x="133" y="44"/>
                  </a:cubicBezTo>
                  <a:cubicBezTo>
                    <a:pt x="133" y="43"/>
                    <a:pt x="133" y="43"/>
                    <a:pt x="133" y="43"/>
                  </a:cubicBezTo>
                  <a:cubicBezTo>
                    <a:pt x="134" y="43"/>
                    <a:pt x="134" y="43"/>
                    <a:pt x="134" y="43"/>
                  </a:cubicBezTo>
                  <a:cubicBezTo>
                    <a:pt x="135" y="42"/>
                    <a:pt x="135" y="42"/>
                    <a:pt x="135" y="42"/>
                  </a:cubicBezTo>
                  <a:cubicBezTo>
                    <a:pt x="136" y="42"/>
                    <a:pt x="136" y="42"/>
                    <a:pt x="136" y="42"/>
                  </a:cubicBezTo>
                  <a:cubicBezTo>
                    <a:pt x="136" y="41"/>
                    <a:pt x="136" y="41"/>
                    <a:pt x="136" y="41"/>
                  </a:cubicBezTo>
                  <a:cubicBezTo>
                    <a:pt x="136" y="41"/>
                    <a:pt x="136" y="41"/>
                    <a:pt x="136" y="41"/>
                  </a:cubicBezTo>
                  <a:cubicBezTo>
                    <a:pt x="135" y="40"/>
                    <a:pt x="135" y="40"/>
                    <a:pt x="135" y="40"/>
                  </a:cubicBezTo>
                  <a:cubicBezTo>
                    <a:pt x="134" y="39"/>
                    <a:pt x="134" y="39"/>
                    <a:pt x="134" y="39"/>
                  </a:cubicBezTo>
                  <a:cubicBezTo>
                    <a:pt x="133" y="39"/>
                    <a:pt x="133" y="39"/>
                    <a:pt x="133" y="39"/>
                  </a:cubicBezTo>
                  <a:cubicBezTo>
                    <a:pt x="132" y="40"/>
                    <a:pt x="132" y="40"/>
                    <a:pt x="132" y="40"/>
                  </a:cubicBezTo>
                  <a:cubicBezTo>
                    <a:pt x="131" y="40"/>
                    <a:pt x="131" y="40"/>
                    <a:pt x="131" y="40"/>
                  </a:cubicBezTo>
                  <a:cubicBezTo>
                    <a:pt x="131" y="40"/>
                    <a:pt x="131" y="40"/>
                    <a:pt x="131" y="40"/>
                  </a:cubicBezTo>
                  <a:cubicBezTo>
                    <a:pt x="130" y="40"/>
                    <a:pt x="130" y="40"/>
                    <a:pt x="130" y="40"/>
                  </a:cubicBezTo>
                  <a:cubicBezTo>
                    <a:pt x="127" y="41"/>
                    <a:pt x="127" y="41"/>
                    <a:pt x="127" y="41"/>
                  </a:cubicBezTo>
                  <a:cubicBezTo>
                    <a:pt x="127" y="41"/>
                    <a:pt x="127" y="41"/>
                    <a:pt x="127" y="41"/>
                  </a:cubicBezTo>
                  <a:cubicBezTo>
                    <a:pt x="127" y="42"/>
                    <a:pt x="127" y="42"/>
                    <a:pt x="127" y="42"/>
                  </a:cubicBezTo>
                  <a:cubicBezTo>
                    <a:pt x="128" y="42"/>
                    <a:pt x="128" y="42"/>
                    <a:pt x="128" y="42"/>
                  </a:cubicBezTo>
                  <a:cubicBezTo>
                    <a:pt x="128" y="43"/>
                    <a:pt x="128" y="43"/>
                    <a:pt x="128" y="43"/>
                  </a:cubicBezTo>
                  <a:cubicBezTo>
                    <a:pt x="127" y="42"/>
                    <a:pt x="127" y="42"/>
                    <a:pt x="127" y="42"/>
                  </a:cubicBezTo>
                  <a:cubicBezTo>
                    <a:pt x="127" y="42"/>
                    <a:pt x="127" y="42"/>
                    <a:pt x="127" y="42"/>
                  </a:cubicBezTo>
                  <a:cubicBezTo>
                    <a:pt x="126" y="42"/>
                    <a:pt x="126" y="42"/>
                    <a:pt x="126" y="42"/>
                  </a:cubicBezTo>
                  <a:cubicBezTo>
                    <a:pt x="125" y="42"/>
                    <a:pt x="125" y="42"/>
                    <a:pt x="125" y="42"/>
                  </a:cubicBezTo>
                  <a:cubicBezTo>
                    <a:pt x="124" y="42"/>
                    <a:pt x="124" y="42"/>
                    <a:pt x="124" y="42"/>
                  </a:cubicBezTo>
                  <a:cubicBezTo>
                    <a:pt x="122" y="42"/>
                    <a:pt x="122" y="42"/>
                    <a:pt x="122" y="42"/>
                  </a:cubicBezTo>
                  <a:cubicBezTo>
                    <a:pt x="122" y="42"/>
                    <a:pt x="122" y="42"/>
                    <a:pt x="122" y="42"/>
                  </a:cubicBezTo>
                  <a:cubicBezTo>
                    <a:pt x="122" y="43"/>
                    <a:pt x="122" y="43"/>
                    <a:pt x="122" y="43"/>
                  </a:cubicBezTo>
                  <a:cubicBezTo>
                    <a:pt x="121" y="43"/>
                    <a:pt x="121" y="43"/>
                    <a:pt x="121" y="43"/>
                  </a:cubicBezTo>
                  <a:cubicBezTo>
                    <a:pt x="120" y="42"/>
                    <a:pt x="120" y="42"/>
                    <a:pt x="120" y="42"/>
                  </a:cubicBezTo>
                  <a:cubicBezTo>
                    <a:pt x="120" y="42"/>
                    <a:pt x="120" y="42"/>
                    <a:pt x="120" y="42"/>
                  </a:cubicBezTo>
                  <a:cubicBezTo>
                    <a:pt x="119" y="43"/>
                    <a:pt x="119" y="43"/>
                    <a:pt x="119" y="43"/>
                  </a:cubicBezTo>
                  <a:cubicBezTo>
                    <a:pt x="119" y="44"/>
                    <a:pt x="119" y="44"/>
                    <a:pt x="119" y="44"/>
                  </a:cubicBezTo>
                  <a:cubicBezTo>
                    <a:pt x="118" y="44"/>
                    <a:pt x="118" y="44"/>
                    <a:pt x="118" y="44"/>
                  </a:cubicBezTo>
                  <a:cubicBezTo>
                    <a:pt x="117" y="44"/>
                    <a:pt x="117" y="44"/>
                    <a:pt x="117" y="44"/>
                  </a:cubicBezTo>
                  <a:cubicBezTo>
                    <a:pt x="116" y="45"/>
                    <a:pt x="116" y="45"/>
                    <a:pt x="116" y="45"/>
                  </a:cubicBezTo>
                  <a:cubicBezTo>
                    <a:pt x="115" y="45"/>
                    <a:pt x="115" y="45"/>
                    <a:pt x="115" y="45"/>
                  </a:cubicBezTo>
                  <a:cubicBezTo>
                    <a:pt x="115" y="45"/>
                    <a:pt x="115" y="45"/>
                    <a:pt x="115" y="45"/>
                  </a:cubicBezTo>
                  <a:cubicBezTo>
                    <a:pt x="116" y="44"/>
                    <a:pt x="116" y="44"/>
                    <a:pt x="116" y="44"/>
                  </a:cubicBezTo>
                  <a:cubicBezTo>
                    <a:pt x="115" y="44"/>
                    <a:pt x="115" y="44"/>
                    <a:pt x="115" y="44"/>
                  </a:cubicBezTo>
                  <a:cubicBezTo>
                    <a:pt x="114" y="45"/>
                    <a:pt x="114" y="45"/>
                    <a:pt x="114" y="45"/>
                  </a:cubicBezTo>
                  <a:cubicBezTo>
                    <a:pt x="114" y="46"/>
                    <a:pt x="114" y="46"/>
                    <a:pt x="114" y="46"/>
                  </a:cubicBezTo>
                  <a:cubicBezTo>
                    <a:pt x="115" y="47"/>
                    <a:pt x="115" y="47"/>
                    <a:pt x="115" y="47"/>
                  </a:cubicBezTo>
                  <a:cubicBezTo>
                    <a:pt x="116" y="49"/>
                    <a:pt x="116" y="49"/>
                    <a:pt x="116" y="49"/>
                  </a:cubicBezTo>
                  <a:cubicBezTo>
                    <a:pt x="118" y="49"/>
                    <a:pt x="118" y="49"/>
                    <a:pt x="118" y="49"/>
                  </a:cubicBezTo>
                  <a:cubicBezTo>
                    <a:pt x="119" y="50"/>
                    <a:pt x="119" y="50"/>
                    <a:pt x="119" y="50"/>
                  </a:cubicBezTo>
                  <a:cubicBezTo>
                    <a:pt x="120" y="51"/>
                    <a:pt x="120" y="51"/>
                    <a:pt x="120" y="51"/>
                  </a:cubicBezTo>
                  <a:cubicBezTo>
                    <a:pt x="120" y="52"/>
                    <a:pt x="120" y="52"/>
                    <a:pt x="120" y="52"/>
                  </a:cubicBezTo>
                  <a:cubicBezTo>
                    <a:pt x="121" y="52"/>
                    <a:pt x="121" y="52"/>
                    <a:pt x="121" y="52"/>
                  </a:cubicBezTo>
                  <a:cubicBezTo>
                    <a:pt x="122" y="52"/>
                    <a:pt x="122" y="52"/>
                    <a:pt x="122" y="52"/>
                  </a:cubicBezTo>
                  <a:cubicBezTo>
                    <a:pt x="122" y="52"/>
                    <a:pt x="122" y="52"/>
                    <a:pt x="122" y="52"/>
                  </a:cubicBezTo>
                  <a:cubicBezTo>
                    <a:pt x="120" y="52"/>
                    <a:pt x="120" y="52"/>
                    <a:pt x="120" y="52"/>
                  </a:cubicBezTo>
                  <a:cubicBezTo>
                    <a:pt x="120" y="52"/>
                    <a:pt x="120" y="52"/>
                    <a:pt x="120" y="52"/>
                  </a:cubicBezTo>
                  <a:cubicBezTo>
                    <a:pt x="119" y="51"/>
                    <a:pt x="119" y="51"/>
                    <a:pt x="119" y="51"/>
                  </a:cubicBezTo>
                  <a:cubicBezTo>
                    <a:pt x="118" y="51"/>
                    <a:pt x="118" y="51"/>
                    <a:pt x="118" y="51"/>
                  </a:cubicBezTo>
                  <a:cubicBezTo>
                    <a:pt x="118" y="51"/>
                    <a:pt x="118" y="51"/>
                    <a:pt x="118" y="51"/>
                  </a:cubicBezTo>
                  <a:cubicBezTo>
                    <a:pt x="117" y="52"/>
                    <a:pt x="117" y="52"/>
                    <a:pt x="117" y="52"/>
                  </a:cubicBezTo>
                  <a:cubicBezTo>
                    <a:pt x="116" y="52"/>
                    <a:pt x="116" y="52"/>
                    <a:pt x="116" y="52"/>
                  </a:cubicBezTo>
                  <a:cubicBezTo>
                    <a:pt x="116" y="51"/>
                    <a:pt x="116" y="51"/>
                    <a:pt x="116" y="51"/>
                  </a:cubicBezTo>
                  <a:cubicBezTo>
                    <a:pt x="116" y="50"/>
                    <a:pt x="116" y="50"/>
                    <a:pt x="116" y="50"/>
                  </a:cubicBezTo>
                  <a:cubicBezTo>
                    <a:pt x="116" y="50"/>
                    <a:pt x="116" y="50"/>
                    <a:pt x="116" y="50"/>
                  </a:cubicBezTo>
                  <a:cubicBezTo>
                    <a:pt x="116" y="50"/>
                    <a:pt x="116" y="50"/>
                    <a:pt x="116" y="50"/>
                  </a:cubicBezTo>
                  <a:cubicBezTo>
                    <a:pt x="115" y="51"/>
                    <a:pt x="115" y="51"/>
                    <a:pt x="115" y="51"/>
                  </a:cubicBezTo>
                  <a:cubicBezTo>
                    <a:pt x="115" y="52"/>
                    <a:pt x="115" y="52"/>
                    <a:pt x="115" y="52"/>
                  </a:cubicBezTo>
                  <a:cubicBezTo>
                    <a:pt x="116" y="53"/>
                    <a:pt x="116" y="53"/>
                    <a:pt x="116" y="53"/>
                  </a:cubicBezTo>
                  <a:cubicBezTo>
                    <a:pt x="116" y="53"/>
                    <a:pt x="116" y="53"/>
                    <a:pt x="116" y="53"/>
                  </a:cubicBezTo>
                  <a:cubicBezTo>
                    <a:pt x="115" y="54"/>
                    <a:pt x="115" y="54"/>
                    <a:pt x="115" y="54"/>
                  </a:cubicBezTo>
                  <a:cubicBezTo>
                    <a:pt x="114" y="55"/>
                    <a:pt x="114" y="55"/>
                    <a:pt x="114" y="55"/>
                  </a:cubicBezTo>
                  <a:cubicBezTo>
                    <a:pt x="114" y="56"/>
                    <a:pt x="114" y="56"/>
                    <a:pt x="114" y="56"/>
                  </a:cubicBezTo>
                  <a:cubicBezTo>
                    <a:pt x="114" y="57"/>
                    <a:pt x="114" y="57"/>
                    <a:pt x="114" y="57"/>
                  </a:cubicBezTo>
                  <a:cubicBezTo>
                    <a:pt x="115" y="59"/>
                    <a:pt x="115" y="59"/>
                    <a:pt x="115" y="59"/>
                  </a:cubicBezTo>
                  <a:cubicBezTo>
                    <a:pt x="117" y="59"/>
                    <a:pt x="117" y="59"/>
                    <a:pt x="117" y="59"/>
                  </a:cubicBezTo>
                  <a:cubicBezTo>
                    <a:pt x="118" y="60"/>
                    <a:pt x="118" y="60"/>
                    <a:pt x="118" y="60"/>
                  </a:cubicBezTo>
                  <a:cubicBezTo>
                    <a:pt x="118" y="60"/>
                    <a:pt x="118" y="60"/>
                    <a:pt x="118" y="60"/>
                  </a:cubicBezTo>
                  <a:cubicBezTo>
                    <a:pt x="120" y="59"/>
                    <a:pt x="120" y="59"/>
                    <a:pt x="120" y="59"/>
                  </a:cubicBezTo>
                  <a:cubicBezTo>
                    <a:pt x="121" y="59"/>
                    <a:pt x="121" y="59"/>
                    <a:pt x="121" y="59"/>
                  </a:cubicBezTo>
                  <a:cubicBezTo>
                    <a:pt x="122" y="60"/>
                    <a:pt x="122" y="60"/>
                    <a:pt x="122" y="60"/>
                  </a:cubicBezTo>
                  <a:cubicBezTo>
                    <a:pt x="124" y="60"/>
                    <a:pt x="124" y="60"/>
                    <a:pt x="124" y="60"/>
                  </a:cubicBezTo>
                  <a:cubicBezTo>
                    <a:pt x="124" y="60"/>
                    <a:pt x="124" y="60"/>
                    <a:pt x="124" y="60"/>
                  </a:cubicBezTo>
                  <a:cubicBezTo>
                    <a:pt x="125" y="61"/>
                    <a:pt x="125" y="61"/>
                    <a:pt x="125" y="61"/>
                  </a:cubicBezTo>
                  <a:cubicBezTo>
                    <a:pt x="125" y="61"/>
                    <a:pt x="125" y="61"/>
                    <a:pt x="125" y="61"/>
                  </a:cubicBezTo>
                  <a:cubicBezTo>
                    <a:pt x="126" y="61"/>
                    <a:pt x="126" y="61"/>
                    <a:pt x="126" y="61"/>
                  </a:cubicBezTo>
                  <a:cubicBezTo>
                    <a:pt x="126" y="60"/>
                    <a:pt x="126" y="60"/>
                    <a:pt x="126" y="60"/>
                  </a:cubicBezTo>
                  <a:cubicBezTo>
                    <a:pt x="126" y="60"/>
                    <a:pt x="126" y="60"/>
                    <a:pt x="126" y="60"/>
                  </a:cubicBezTo>
                  <a:cubicBezTo>
                    <a:pt x="127" y="60"/>
                    <a:pt x="127" y="60"/>
                    <a:pt x="127" y="60"/>
                  </a:cubicBezTo>
                  <a:cubicBezTo>
                    <a:pt x="127" y="60"/>
                    <a:pt x="127" y="60"/>
                    <a:pt x="127" y="60"/>
                  </a:cubicBezTo>
                  <a:cubicBezTo>
                    <a:pt x="126" y="61"/>
                    <a:pt x="126" y="61"/>
                    <a:pt x="126" y="61"/>
                  </a:cubicBezTo>
                  <a:cubicBezTo>
                    <a:pt x="126" y="62"/>
                    <a:pt x="126" y="62"/>
                    <a:pt x="126" y="62"/>
                  </a:cubicBezTo>
                  <a:cubicBezTo>
                    <a:pt x="126" y="62"/>
                    <a:pt x="126" y="62"/>
                    <a:pt x="126" y="62"/>
                  </a:cubicBezTo>
                  <a:cubicBezTo>
                    <a:pt x="127" y="61"/>
                    <a:pt x="127" y="61"/>
                    <a:pt x="127" y="61"/>
                  </a:cubicBezTo>
                  <a:cubicBezTo>
                    <a:pt x="128" y="61"/>
                    <a:pt x="128" y="61"/>
                    <a:pt x="128" y="61"/>
                  </a:cubicBezTo>
                  <a:cubicBezTo>
                    <a:pt x="129" y="60"/>
                    <a:pt x="129" y="60"/>
                    <a:pt x="129" y="60"/>
                  </a:cubicBezTo>
                  <a:cubicBezTo>
                    <a:pt x="131" y="59"/>
                    <a:pt x="131" y="59"/>
                    <a:pt x="131" y="59"/>
                  </a:cubicBezTo>
                  <a:cubicBezTo>
                    <a:pt x="132" y="59"/>
                    <a:pt x="132" y="59"/>
                    <a:pt x="132" y="59"/>
                  </a:cubicBezTo>
                  <a:cubicBezTo>
                    <a:pt x="133" y="59"/>
                    <a:pt x="133" y="59"/>
                    <a:pt x="133" y="59"/>
                  </a:cubicBezTo>
                  <a:cubicBezTo>
                    <a:pt x="133" y="59"/>
                    <a:pt x="133" y="59"/>
                    <a:pt x="133" y="59"/>
                  </a:cubicBezTo>
                  <a:cubicBezTo>
                    <a:pt x="133" y="59"/>
                    <a:pt x="133" y="59"/>
                    <a:pt x="133" y="59"/>
                  </a:cubicBezTo>
                  <a:cubicBezTo>
                    <a:pt x="134" y="59"/>
                    <a:pt x="134" y="59"/>
                    <a:pt x="134" y="59"/>
                  </a:cubicBezTo>
                  <a:cubicBezTo>
                    <a:pt x="135" y="58"/>
                    <a:pt x="135" y="58"/>
                    <a:pt x="135" y="58"/>
                  </a:cubicBezTo>
                  <a:cubicBezTo>
                    <a:pt x="137" y="58"/>
                    <a:pt x="137" y="58"/>
                    <a:pt x="137" y="58"/>
                  </a:cubicBezTo>
                  <a:cubicBezTo>
                    <a:pt x="137" y="58"/>
                    <a:pt x="137" y="58"/>
                    <a:pt x="137" y="58"/>
                  </a:cubicBezTo>
                  <a:cubicBezTo>
                    <a:pt x="137" y="59"/>
                    <a:pt x="137" y="59"/>
                    <a:pt x="137" y="59"/>
                  </a:cubicBezTo>
                  <a:cubicBezTo>
                    <a:pt x="136" y="59"/>
                    <a:pt x="136" y="59"/>
                    <a:pt x="136" y="59"/>
                  </a:cubicBezTo>
                  <a:cubicBezTo>
                    <a:pt x="136" y="60"/>
                    <a:pt x="136" y="60"/>
                    <a:pt x="136" y="60"/>
                  </a:cubicBezTo>
                  <a:cubicBezTo>
                    <a:pt x="136" y="60"/>
                    <a:pt x="136" y="60"/>
                    <a:pt x="136" y="60"/>
                  </a:cubicBezTo>
                  <a:cubicBezTo>
                    <a:pt x="135" y="61"/>
                    <a:pt x="135" y="61"/>
                    <a:pt x="135" y="61"/>
                  </a:cubicBezTo>
                  <a:cubicBezTo>
                    <a:pt x="134" y="61"/>
                    <a:pt x="134" y="61"/>
                    <a:pt x="134" y="61"/>
                  </a:cubicBezTo>
                  <a:cubicBezTo>
                    <a:pt x="134" y="61"/>
                    <a:pt x="134" y="61"/>
                    <a:pt x="134" y="61"/>
                  </a:cubicBezTo>
                  <a:cubicBezTo>
                    <a:pt x="133" y="61"/>
                    <a:pt x="133" y="61"/>
                    <a:pt x="133" y="61"/>
                  </a:cubicBezTo>
                  <a:cubicBezTo>
                    <a:pt x="132" y="62"/>
                    <a:pt x="132" y="62"/>
                    <a:pt x="132" y="62"/>
                  </a:cubicBezTo>
                  <a:cubicBezTo>
                    <a:pt x="132" y="62"/>
                    <a:pt x="132" y="62"/>
                    <a:pt x="132" y="62"/>
                  </a:cubicBezTo>
                  <a:cubicBezTo>
                    <a:pt x="133" y="62"/>
                    <a:pt x="133" y="62"/>
                    <a:pt x="133" y="62"/>
                  </a:cubicBezTo>
                  <a:cubicBezTo>
                    <a:pt x="133" y="63"/>
                    <a:pt x="133" y="63"/>
                    <a:pt x="133" y="63"/>
                  </a:cubicBezTo>
                  <a:cubicBezTo>
                    <a:pt x="133" y="64"/>
                    <a:pt x="133" y="64"/>
                    <a:pt x="133" y="64"/>
                  </a:cubicBezTo>
                  <a:cubicBezTo>
                    <a:pt x="132" y="65"/>
                    <a:pt x="132" y="65"/>
                    <a:pt x="132" y="65"/>
                  </a:cubicBezTo>
                  <a:cubicBezTo>
                    <a:pt x="132" y="66"/>
                    <a:pt x="132" y="66"/>
                    <a:pt x="132" y="66"/>
                  </a:cubicBezTo>
                  <a:cubicBezTo>
                    <a:pt x="131" y="67"/>
                    <a:pt x="131" y="67"/>
                    <a:pt x="131" y="67"/>
                  </a:cubicBezTo>
                  <a:cubicBezTo>
                    <a:pt x="131" y="67"/>
                    <a:pt x="131" y="67"/>
                    <a:pt x="131" y="67"/>
                  </a:cubicBezTo>
                  <a:cubicBezTo>
                    <a:pt x="131" y="67"/>
                    <a:pt x="131" y="67"/>
                    <a:pt x="131" y="67"/>
                  </a:cubicBezTo>
                  <a:cubicBezTo>
                    <a:pt x="131" y="68"/>
                    <a:pt x="131" y="68"/>
                    <a:pt x="131" y="68"/>
                  </a:cubicBezTo>
                  <a:cubicBezTo>
                    <a:pt x="131" y="69"/>
                    <a:pt x="131" y="69"/>
                    <a:pt x="131" y="69"/>
                  </a:cubicBezTo>
                  <a:cubicBezTo>
                    <a:pt x="130" y="70"/>
                    <a:pt x="130" y="70"/>
                    <a:pt x="130" y="70"/>
                  </a:cubicBezTo>
                  <a:cubicBezTo>
                    <a:pt x="130" y="70"/>
                    <a:pt x="130" y="70"/>
                    <a:pt x="130" y="70"/>
                  </a:cubicBezTo>
                  <a:cubicBezTo>
                    <a:pt x="129" y="70"/>
                    <a:pt x="129" y="70"/>
                    <a:pt x="129" y="70"/>
                  </a:cubicBezTo>
                  <a:cubicBezTo>
                    <a:pt x="128" y="71"/>
                    <a:pt x="128" y="71"/>
                    <a:pt x="128" y="71"/>
                  </a:cubicBezTo>
                  <a:cubicBezTo>
                    <a:pt x="127" y="71"/>
                    <a:pt x="127" y="71"/>
                    <a:pt x="127" y="71"/>
                  </a:cubicBezTo>
                  <a:cubicBezTo>
                    <a:pt x="127" y="71"/>
                    <a:pt x="127" y="71"/>
                    <a:pt x="127" y="71"/>
                  </a:cubicBezTo>
                  <a:cubicBezTo>
                    <a:pt x="126" y="71"/>
                    <a:pt x="126" y="71"/>
                    <a:pt x="126" y="71"/>
                  </a:cubicBezTo>
                  <a:cubicBezTo>
                    <a:pt x="124" y="71"/>
                    <a:pt x="124" y="71"/>
                    <a:pt x="124" y="71"/>
                  </a:cubicBezTo>
                  <a:cubicBezTo>
                    <a:pt x="124" y="71"/>
                    <a:pt x="124" y="71"/>
                    <a:pt x="124" y="71"/>
                  </a:cubicBezTo>
                  <a:cubicBezTo>
                    <a:pt x="124" y="70"/>
                    <a:pt x="124" y="70"/>
                    <a:pt x="124" y="70"/>
                  </a:cubicBezTo>
                  <a:cubicBezTo>
                    <a:pt x="123" y="70"/>
                    <a:pt x="123" y="70"/>
                    <a:pt x="123" y="70"/>
                  </a:cubicBezTo>
                  <a:cubicBezTo>
                    <a:pt x="123" y="70"/>
                    <a:pt x="123" y="70"/>
                    <a:pt x="123" y="70"/>
                  </a:cubicBezTo>
                  <a:cubicBezTo>
                    <a:pt x="122" y="71"/>
                    <a:pt x="122" y="71"/>
                    <a:pt x="122" y="71"/>
                  </a:cubicBezTo>
                  <a:cubicBezTo>
                    <a:pt x="121" y="71"/>
                    <a:pt x="121" y="71"/>
                    <a:pt x="121" y="71"/>
                  </a:cubicBezTo>
                  <a:cubicBezTo>
                    <a:pt x="120" y="72"/>
                    <a:pt x="120" y="72"/>
                    <a:pt x="120" y="72"/>
                  </a:cubicBezTo>
                  <a:cubicBezTo>
                    <a:pt x="118" y="73"/>
                    <a:pt x="118" y="73"/>
                    <a:pt x="118" y="73"/>
                  </a:cubicBezTo>
                  <a:cubicBezTo>
                    <a:pt x="118" y="73"/>
                    <a:pt x="118" y="73"/>
                    <a:pt x="118" y="73"/>
                  </a:cubicBezTo>
                  <a:cubicBezTo>
                    <a:pt x="117" y="73"/>
                    <a:pt x="117" y="73"/>
                    <a:pt x="117" y="73"/>
                  </a:cubicBezTo>
                  <a:cubicBezTo>
                    <a:pt x="116" y="73"/>
                    <a:pt x="116" y="73"/>
                    <a:pt x="116" y="73"/>
                  </a:cubicBezTo>
                  <a:cubicBezTo>
                    <a:pt x="115" y="73"/>
                    <a:pt x="115" y="73"/>
                    <a:pt x="115" y="73"/>
                  </a:cubicBezTo>
                  <a:cubicBezTo>
                    <a:pt x="114" y="74"/>
                    <a:pt x="114" y="74"/>
                    <a:pt x="114" y="74"/>
                  </a:cubicBezTo>
                  <a:cubicBezTo>
                    <a:pt x="113" y="74"/>
                    <a:pt x="113" y="74"/>
                    <a:pt x="113" y="74"/>
                  </a:cubicBezTo>
                  <a:cubicBezTo>
                    <a:pt x="112" y="74"/>
                    <a:pt x="112" y="74"/>
                    <a:pt x="112" y="74"/>
                  </a:cubicBezTo>
                  <a:cubicBezTo>
                    <a:pt x="112" y="75"/>
                    <a:pt x="112" y="75"/>
                    <a:pt x="112" y="75"/>
                  </a:cubicBezTo>
                  <a:cubicBezTo>
                    <a:pt x="112" y="77"/>
                    <a:pt x="112" y="77"/>
                    <a:pt x="112" y="77"/>
                  </a:cubicBezTo>
                  <a:cubicBezTo>
                    <a:pt x="111" y="77"/>
                    <a:pt x="111" y="77"/>
                    <a:pt x="111" y="77"/>
                  </a:cubicBezTo>
                  <a:cubicBezTo>
                    <a:pt x="111" y="77"/>
                    <a:pt x="111" y="77"/>
                    <a:pt x="111" y="77"/>
                  </a:cubicBezTo>
                  <a:cubicBezTo>
                    <a:pt x="110" y="76"/>
                    <a:pt x="110" y="76"/>
                    <a:pt x="110" y="76"/>
                  </a:cubicBezTo>
                  <a:cubicBezTo>
                    <a:pt x="108" y="76"/>
                    <a:pt x="108" y="76"/>
                    <a:pt x="108" y="76"/>
                  </a:cubicBezTo>
                  <a:cubicBezTo>
                    <a:pt x="108" y="76"/>
                    <a:pt x="108" y="76"/>
                    <a:pt x="108" y="76"/>
                  </a:cubicBezTo>
                  <a:cubicBezTo>
                    <a:pt x="108" y="77"/>
                    <a:pt x="108" y="77"/>
                    <a:pt x="108" y="77"/>
                  </a:cubicBezTo>
                  <a:cubicBezTo>
                    <a:pt x="109" y="77"/>
                    <a:pt x="109" y="77"/>
                    <a:pt x="109" y="77"/>
                  </a:cubicBezTo>
                  <a:cubicBezTo>
                    <a:pt x="108" y="78"/>
                    <a:pt x="108" y="78"/>
                    <a:pt x="108" y="78"/>
                  </a:cubicBezTo>
                  <a:cubicBezTo>
                    <a:pt x="108" y="78"/>
                    <a:pt x="108" y="78"/>
                    <a:pt x="108" y="78"/>
                  </a:cubicBezTo>
                  <a:cubicBezTo>
                    <a:pt x="107" y="77"/>
                    <a:pt x="107" y="77"/>
                    <a:pt x="107" y="77"/>
                  </a:cubicBezTo>
                  <a:cubicBezTo>
                    <a:pt x="107" y="76"/>
                    <a:pt x="107" y="76"/>
                    <a:pt x="107" y="76"/>
                  </a:cubicBezTo>
                  <a:cubicBezTo>
                    <a:pt x="106" y="76"/>
                    <a:pt x="106" y="76"/>
                    <a:pt x="106" y="76"/>
                  </a:cubicBezTo>
                  <a:cubicBezTo>
                    <a:pt x="105" y="77"/>
                    <a:pt x="105" y="77"/>
                    <a:pt x="105" y="77"/>
                  </a:cubicBezTo>
                  <a:cubicBezTo>
                    <a:pt x="105" y="78"/>
                    <a:pt x="105" y="78"/>
                    <a:pt x="105" y="78"/>
                  </a:cubicBezTo>
                  <a:cubicBezTo>
                    <a:pt x="104" y="78"/>
                    <a:pt x="104" y="78"/>
                    <a:pt x="104" y="78"/>
                  </a:cubicBezTo>
                  <a:cubicBezTo>
                    <a:pt x="104" y="78"/>
                    <a:pt x="104" y="78"/>
                    <a:pt x="104" y="78"/>
                  </a:cubicBezTo>
                  <a:cubicBezTo>
                    <a:pt x="102" y="80"/>
                    <a:pt x="102" y="80"/>
                    <a:pt x="102" y="80"/>
                  </a:cubicBezTo>
                  <a:cubicBezTo>
                    <a:pt x="101" y="81"/>
                    <a:pt x="101" y="81"/>
                    <a:pt x="101" y="81"/>
                  </a:cubicBezTo>
                  <a:cubicBezTo>
                    <a:pt x="101" y="82"/>
                    <a:pt x="101" y="82"/>
                    <a:pt x="101" y="82"/>
                  </a:cubicBezTo>
                  <a:cubicBezTo>
                    <a:pt x="100" y="82"/>
                    <a:pt x="100" y="82"/>
                    <a:pt x="100" y="82"/>
                  </a:cubicBezTo>
                  <a:cubicBezTo>
                    <a:pt x="99" y="81"/>
                    <a:pt x="99" y="81"/>
                    <a:pt x="99" y="81"/>
                  </a:cubicBezTo>
                  <a:cubicBezTo>
                    <a:pt x="99" y="82"/>
                    <a:pt x="99" y="82"/>
                    <a:pt x="99" y="82"/>
                  </a:cubicBezTo>
                  <a:cubicBezTo>
                    <a:pt x="100" y="83"/>
                    <a:pt x="100" y="83"/>
                    <a:pt x="100" y="83"/>
                  </a:cubicBezTo>
                  <a:cubicBezTo>
                    <a:pt x="100" y="83"/>
                    <a:pt x="100" y="83"/>
                    <a:pt x="100" y="83"/>
                  </a:cubicBezTo>
                  <a:cubicBezTo>
                    <a:pt x="99" y="83"/>
                    <a:pt x="99" y="83"/>
                    <a:pt x="99" y="83"/>
                  </a:cubicBezTo>
                  <a:cubicBezTo>
                    <a:pt x="99" y="83"/>
                    <a:pt x="99" y="83"/>
                    <a:pt x="99" y="83"/>
                  </a:cubicBezTo>
                  <a:cubicBezTo>
                    <a:pt x="98" y="83"/>
                    <a:pt x="98" y="83"/>
                    <a:pt x="98" y="83"/>
                  </a:cubicBezTo>
                  <a:cubicBezTo>
                    <a:pt x="98" y="83"/>
                    <a:pt x="98" y="83"/>
                    <a:pt x="98" y="83"/>
                  </a:cubicBezTo>
                  <a:cubicBezTo>
                    <a:pt x="97" y="84"/>
                    <a:pt x="97" y="84"/>
                    <a:pt x="97" y="84"/>
                  </a:cubicBezTo>
                  <a:cubicBezTo>
                    <a:pt x="97" y="85"/>
                    <a:pt x="97" y="85"/>
                    <a:pt x="97" y="85"/>
                  </a:cubicBezTo>
                  <a:cubicBezTo>
                    <a:pt x="97" y="86"/>
                    <a:pt x="97" y="86"/>
                    <a:pt x="97" y="86"/>
                  </a:cubicBezTo>
                  <a:cubicBezTo>
                    <a:pt x="98" y="87"/>
                    <a:pt x="98" y="87"/>
                    <a:pt x="98" y="87"/>
                  </a:cubicBezTo>
                  <a:cubicBezTo>
                    <a:pt x="97" y="88"/>
                    <a:pt x="97" y="88"/>
                    <a:pt x="97" y="88"/>
                  </a:cubicBezTo>
                  <a:cubicBezTo>
                    <a:pt x="97" y="88"/>
                    <a:pt x="97" y="88"/>
                    <a:pt x="97" y="88"/>
                  </a:cubicBezTo>
                  <a:cubicBezTo>
                    <a:pt x="97" y="89"/>
                    <a:pt x="97" y="89"/>
                    <a:pt x="97" y="89"/>
                  </a:cubicBezTo>
                  <a:cubicBezTo>
                    <a:pt x="98" y="89"/>
                    <a:pt x="98" y="89"/>
                    <a:pt x="98" y="89"/>
                  </a:cubicBezTo>
                  <a:cubicBezTo>
                    <a:pt x="98" y="88"/>
                    <a:pt x="98" y="88"/>
                    <a:pt x="98" y="88"/>
                  </a:cubicBezTo>
                  <a:cubicBezTo>
                    <a:pt x="98" y="89"/>
                    <a:pt x="98" y="89"/>
                    <a:pt x="98" y="89"/>
                  </a:cubicBezTo>
                  <a:cubicBezTo>
                    <a:pt x="99" y="90"/>
                    <a:pt x="99" y="90"/>
                    <a:pt x="99" y="90"/>
                  </a:cubicBezTo>
                  <a:cubicBezTo>
                    <a:pt x="98" y="90"/>
                    <a:pt x="98" y="90"/>
                    <a:pt x="98" y="90"/>
                  </a:cubicBezTo>
                  <a:cubicBezTo>
                    <a:pt x="98" y="90"/>
                    <a:pt x="98" y="90"/>
                    <a:pt x="98" y="90"/>
                  </a:cubicBezTo>
                  <a:cubicBezTo>
                    <a:pt x="98" y="91"/>
                    <a:pt x="98" y="91"/>
                    <a:pt x="98" y="91"/>
                  </a:cubicBezTo>
                  <a:cubicBezTo>
                    <a:pt x="99" y="91"/>
                    <a:pt x="99" y="91"/>
                    <a:pt x="99" y="91"/>
                  </a:cubicBezTo>
                  <a:cubicBezTo>
                    <a:pt x="99" y="90"/>
                    <a:pt x="99" y="90"/>
                    <a:pt x="99" y="90"/>
                  </a:cubicBezTo>
                  <a:cubicBezTo>
                    <a:pt x="100" y="90"/>
                    <a:pt x="100" y="90"/>
                    <a:pt x="100" y="90"/>
                  </a:cubicBezTo>
                  <a:cubicBezTo>
                    <a:pt x="100" y="91"/>
                    <a:pt x="100" y="91"/>
                    <a:pt x="100" y="91"/>
                  </a:cubicBezTo>
                  <a:cubicBezTo>
                    <a:pt x="100" y="91"/>
                    <a:pt x="100" y="91"/>
                    <a:pt x="100" y="91"/>
                  </a:cubicBezTo>
                  <a:cubicBezTo>
                    <a:pt x="101" y="91"/>
                    <a:pt x="101" y="91"/>
                    <a:pt x="101" y="91"/>
                  </a:cubicBezTo>
                  <a:cubicBezTo>
                    <a:pt x="102" y="92"/>
                    <a:pt x="102" y="92"/>
                    <a:pt x="102" y="92"/>
                  </a:cubicBezTo>
                  <a:cubicBezTo>
                    <a:pt x="103" y="92"/>
                    <a:pt x="103" y="92"/>
                    <a:pt x="103" y="92"/>
                  </a:cubicBezTo>
                  <a:cubicBezTo>
                    <a:pt x="103" y="91"/>
                    <a:pt x="103" y="91"/>
                    <a:pt x="103" y="91"/>
                  </a:cubicBezTo>
                  <a:cubicBezTo>
                    <a:pt x="104" y="89"/>
                    <a:pt x="104" y="89"/>
                    <a:pt x="104" y="89"/>
                  </a:cubicBezTo>
                  <a:cubicBezTo>
                    <a:pt x="104" y="89"/>
                    <a:pt x="104" y="89"/>
                    <a:pt x="104" y="89"/>
                  </a:cubicBezTo>
                  <a:cubicBezTo>
                    <a:pt x="106" y="89"/>
                    <a:pt x="106" y="89"/>
                    <a:pt x="106" y="89"/>
                  </a:cubicBezTo>
                  <a:cubicBezTo>
                    <a:pt x="106" y="88"/>
                    <a:pt x="106" y="88"/>
                    <a:pt x="106" y="88"/>
                  </a:cubicBezTo>
                  <a:cubicBezTo>
                    <a:pt x="106" y="89"/>
                    <a:pt x="106" y="89"/>
                    <a:pt x="106" y="89"/>
                  </a:cubicBezTo>
                  <a:cubicBezTo>
                    <a:pt x="105" y="89"/>
                    <a:pt x="105" y="89"/>
                    <a:pt x="105" y="89"/>
                  </a:cubicBezTo>
                  <a:cubicBezTo>
                    <a:pt x="104" y="91"/>
                    <a:pt x="104" y="91"/>
                    <a:pt x="104" y="91"/>
                  </a:cubicBezTo>
                  <a:cubicBezTo>
                    <a:pt x="103" y="91"/>
                    <a:pt x="103" y="91"/>
                    <a:pt x="103" y="91"/>
                  </a:cubicBezTo>
                  <a:cubicBezTo>
                    <a:pt x="103" y="92"/>
                    <a:pt x="103" y="92"/>
                    <a:pt x="103" y="92"/>
                  </a:cubicBezTo>
                  <a:cubicBezTo>
                    <a:pt x="104" y="93"/>
                    <a:pt x="104" y="93"/>
                    <a:pt x="104" y="93"/>
                  </a:cubicBezTo>
                  <a:cubicBezTo>
                    <a:pt x="104" y="93"/>
                    <a:pt x="104" y="93"/>
                    <a:pt x="104" y="93"/>
                  </a:cubicBezTo>
                  <a:cubicBezTo>
                    <a:pt x="103" y="94"/>
                    <a:pt x="103" y="94"/>
                    <a:pt x="103" y="94"/>
                  </a:cubicBezTo>
                  <a:cubicBezTo>
                    <a:pt x="102" y="93"/>
                    <a:pt x="102" y="93"/>
                    <a:pt x="102" y="93"/>
                  </a:cubicBezTo>
                  <a:cubicBezTo>
                    <a:pt x="102" y="93"/>
                    <a:pt x="102" y="93"/>
                    <a:pt x="102" y="93"/>
                  </a:cubicBezTo>
                  <a:cubicBezTo>
                    <a:pt x="102" y="92"/>
                    <a:pt x="102" y="92"/>
                    <a:pt x="102" y="92"/>
                  </a:cubicBezTo>
                  <a:cubicBezTo>
                    <a:pt x="101" y="92"/>
                    <a:pt x="101" y="92"/>
                    <a:pt x="101" y="92"/>
                  </a:cubicBezTo>
                  <a:cubicBezTo>
                    <a:pt x="101" y="92"/>
                    <a:pt x="101" y="92"/>
                    <a:pt x="101" y="92"/>
                  </a:cubicBezTo>
                  <a:cubicBezTo>
                    <a:pt x="99" y="92"/>
                    <a:pt x="99" y="92"/>
                    <a:pt x="99" y="92"/>
                  </a:cubicBezTo>
                  <a:cubicBezTo>
                    <a:pt x="99" y="91"/>
                    <a:pt x="99" y="91"/>
                    <a:pt x="99" y="91"/>
                  </a:cubicBezTo>
                  <a:cubicBezTo>
                    <a:pt x="98" y="91"/>
                    <a:pt x="98" y="91"/>
                    <a:pt x="98" y="91"/>
                  </a:cubicBezTo>
                  <a:cubicBezTo>
                    <a:pt x="98" y="92"/>
                    <a:pt x="98" y="92"/>
                    <a:pt x="98" y="92"/>
                  </a:cubicBezTo>
                  <a:cubicBezTo>
                    <a:pt x="97" y="92"/>
                    <a:pt x="97" y="92"/>
                    <a:pt x="97" y="92"/>
                  </a:cubicBezTo>
                  <a:cubicBezTo>
                    <a:pt x="97" y="93"/>
                    <a:pt x="97" y="93"/>
                    <a:pt x="97" y="93"/>
                  </a:cubicBezTo>
                  <a:cubicBezTo>
                    <a:pt x="96" y="92"/>
                    <a:pt x="96" y="92"/>
                    <a:pt x="96" y="92"/>
                  </a:cubicBezTo>
                  <a:cubicBezTo>
                    <a:pt x="96" y="93"/>
                    <a:pt x="96" y="93"/>
                    <a:pt x="96" y="93"/>
                  </a:cubicBezTo>
                  <a:cubicBezTo>
                    <a:pt x="96" y="94"/>
                    <a:pt x="96" y="94"/>
                    <a:pt x="96" y="94"/>
                  </a:cubicBezTo>
                  <a:cubicBezTo>
                    <a:pt x="96" y="94"/>
                    <a:pt x="96" y="94"/>
                    <a:pt x="96" y="94"/>
                  </a:cubicBezTo>
                  <a:cubicBezTo>
                    <a:pt x="96" y="94"/>
                    <a:pt x="96" y="94"/>
                    <a:pt x="96" y="94"/>
                  </a:cubicBezTo>
                  <a:cubicBezTo>
                    <a:pt x="96" y="95"/>
                    <a:pt x="96" y="95"/>
                    <a:pt x="96" y="95"/>
                  </a:cubicBezTo>
                  <a:cubicBezTo>
                    <a:pt x="96" y="96"/>
                    <a:pt x="96" y="96"/>
                    <a:pt x="96" y="96"/>
                  </a:cubicBezTo>
                  <a:cubicBezTo>
                    <a:pt x="97" y="96"/>
                    <a:pt x="97" y="96"/>
                    <a:pt x="97" y="96"/>
                  </a:cubicBezTo>
                  <a:cubicBezTo>
                    <a:pt x="97" y="98"/>
                    <a:pt x="97" y="98"/>
                    <a:pt x="97" y="98"/>
                  </a:cubicBezTo>
                  <a:cubicBezTo>
                    <a:pt x="97" y="98"/>
                    <a:pt x="97" y="98"/>
                    <a:pt x="97" y="98"/>
                  </a:cubicBezTo>
                  <a:cubicBezTo>
                    <a:pt x="97" y="99"/>
                    <a:pt x="97" y="99"/>
                    <a:pt x="97" y="99"/>
                  </a:cubicBezTo>
                  <a:cubicBezTo>
                    <a:pt x="98" y="99"/>
                    <a:pt x="98" y="99"/>
                    <a:pt x="98" y="99"/>
                  </a:cubicBezTo>
                  <a:cubicBezTo>
                    <a:pt x="98" y="100"/>
                    <a:pt x="98" y="100"/>
                    <a:pt x="98" y="100"/>
                  </a:cubicBezTo>
                  <a:cubicBezTo>
                    <a:pt x="97" y="100"/>
                    <a:pt x="97" y="100"/>
                    <a:pt x="97" y="100"/>
                  </a:cubicBezTo>
                  <a:cubicBezTo>
                    <a:pt x="96" y="100"/>
                    <a:pt x="96" y="100"/>
                    <a:pt x="96" y="100"/>
                  </a:cubicBezTo>
                  <a:cubicBezTo>
                    <a:pt x="99" y="101"/>
                    <a:pt x="99" y="101"/>
                    <a:pt x="99" y="101"/>
                  </a:cubicBezTo>
                  <a:cubicBezTo>
                    <a:pt x="100" y="101"/>
                    <a:pt x="100" y="101"/>
                    <a:pt x="100" y="101"/>
                  </a:cubicBezTo>
                  <a:cubicBezTo>
                    <a:pt x="102" y="101"/>
                    <a:pt x="102" y="101"/>
                    <a:pt x="102" y="101"/>
                  </a:cubicBezTo>
                  <a:cubicBezTo>
                    <a:pt x="102" y="101"/>
                    <a:pt x="102" y="101"/>
                    <a:pt x="102" y="101"/>
                  </a:cubicBezTo>
                  <a:cubicBezTo>
                    <a:pt x="103" y="101"/>
                    <a:pt x="103" y="101"/>
                    <a:pt x="103" y="101"/>
                  </a:cubicBezTo>
                  <a:cubicBezTo>
                    <a:pt x="103" y="101"/>
                    <a:pt x="103" y="101"/>
                    <a:pt x="103" y="101"/>
                  </a:cubicBezTo>
                  <a:cubicBezTo>
                    <a:pt x="105" y="99"/>
                    <a:pt x="105" y="99"/>
                    <a:pt x="105" y="99"/>
                  </a:cubicBezTo>
                  <a:cubicBezTo>
                    <a:pt x="105" y="99"/>
                    <a:pt x="105" y="99"/>
                    <a:pt x="105" y="99"/>
                  </a:cubicBezTo>
                  <a:cubicBezTo>
                    <a:pt x="104" y="98"/>
                    <a:pt x="104" y="98"/>
                    <a:pt x="104" y="98"/>
                  </a:cubicBezTo>
                  <a:cubicBezTo>
                    <a:pt x="104" y="98"/>
                    <a:pt x="104" y="98"/>
                    <a:pt x="104" y="98"/>
                  </a:cubicBezTo>
                  <a:cubicBezTo>
                    <a:pt x="105" y="97"/>
                    <a:pt x="105" y="97"/>
                    <a:pt x="105" y="97"/>
                  </a:cubicBezTo>
                  <a:cubicBezTo>
                    <a:pt x="107" y="96"/>
                    <a:pt x="107" y="96"/>
                    <a:pt x="107" y="96"/>
                  </a:cubicBezTo>
                  <a:cubicBezTo>
                    <a:pt x="109" y="95"/>
                    <a:pt x="109" y="95"/>
                    <a:pt x="109" y="95"/>
                  </a:cubicBezTo>
                  <a:cubicBezTo>
                    <a:pt x="109" y="95"/>
                    <a:pt x="109" y="95"/>
                    <a:pt x="109" y="95"/>
                  </a:cubicBezTo>
                  <a:cubicBezTo>
                    <a:pt x="109" y="95"/>
                    <a:pt x="109" y="95"/>
                    <a:pt x="109" y="95"/>
                  </a:cubicBezTo>
                  <a:cubicBezTo>
                    <a:pt x="107" y="97"/>
                    <a:pt x="107" y="97"/>
                    <a:pt x="107" y="97"/>
                  </a:cubicBezTo>
                  <a:cubicBezTo>
                    <a:pt x="106" y="98"/>
                    <a:pt x="106" y="98"/>
                    <a:pt x="106" y="98"/>
                  </a:cubicBezTo>
                  <a:cubicBezTo>
                    <a:pt x="106" y="98"/>
                    <a:pt x="106" y="98"/>
                    <a:pt x="106" y="98"/>
                  </a:cubicBezTo>
                  <a:cubicBezTo>
                    <a:pt x="106" y="99"/>
                    <a:pt x="106" y="99"/>
                    <a:pt x="106" y="99"/>
                  </a:cubicBezTo>
                  <a:cubicBezTo>
                    <a:pt x="106" y="99"/>
                    <a:pt x="106" y="99"/>
                    <a:pt x="106" y="99"/>
                  </a:cubicBezTo>
                  <a:cubicBezTo>
                    <a:pt x="106" y="100"/>
                    <a:pt x="106" y="100"/>
                    <a:pt x="106" y="100"/>
                  </a:cubicBezTo>
                  <a:cubicBezTo>
                    <a:pt x="105" y="101"/>
                    <a:pt x="105" y="101"/>
                    <a:pt x="105" y="101"/>
                  </a:cubicBezTo>
                  <a:cubicBezTo>
                    <a:pt x="104" y="102"/>
                    <a:pt x="104" y="102"/>
                    <a:pt x="104" y="102"/>
                  </a:cubicBezTo>
                  <a:cubicBezTo>
                    <a:pt x="105" y="103"/>
                    <a:pt x="105" y="103"/>
                    <a:pt x="105" y="103"/>
                  </a:cubicBezTo>
                  <a:cubicBezTo>
                    <a:pt x="104" y="103"/>
                    <a:pt x="104" y="103"/>
                    <a:pt x="104" y="103"/>
                  </a:cubicBezTo>
                  <a:cubicBezTo>
                    <a:pt x="104" y="104"/>
                    <a:pt x="104" y="104"/>
                    <a:pt x="104" y="104"/>
                  </a:cubicBezTo>
                  <a:cubicBezTo>
                    <a:pt x="104" y="105"/>
                    <a:pt x="104" y="105"/>
                    <a:pt x="104" y="105"/>
                  </a:cubicBezTo>
                  <a:cubicBezTo>
                    <a:pt x="105" y="105"/>
                    <a:pt x="105" y="105"/>
                    <a:pt x="105" y="105"/>
                  </a:cubicBezTo>
                  <a:cubicBezTo>
                    <a:pt x="103" y="106"/>
                    <a:pt x="103" y="106"/>
                    <a:pt x="103" y="106"/>
                  </a:cubicBezTo>
                  <a:cubicBezTo>
                    <a:pt x="103" y="106"/>
                    <a:pt x="103" y="106"/>
                    <a:pt x="103" y="106"/>
                  </a:cubicBezTo>
                  <a:cubicBezTo>
                    <a:pt x="103" y="107"/>
                    <a:pt x="103" y="107"/>
                    <a:pt x="103" y="107"/>
                  </a:cubicBezTo>
                  <a:cubicBezTo>
                    <a:pt x="102" y="107"/>
                    <a:pt x="102" y="107"/>
                    <a:pt x="102" y="107"/>
                  </a:cubicBezTo>
                  <a:cubicBezTo>
                    <a:pt x="102" y="107"/>
                    <a:pt x="102" y="107"/>
                    <a:pt x="102" y="107"/>
                  </a:cubicBezTo>
                  <a:cubicBezTo>
                    <a:pt x="102" y="108"/>
                    <a:pt x="102" y="108"/>
                    <a:pt x="102" y="108"/>
                  </a:cubicBezTo>
                  <a:cubicBezTo>
                    <a:pt x="102" y="108"/>
                    <a:pt x="102" y="108"/>
                    <a:pt x="102" y="108"/>
                  </a:cubicBezTo>
                  <a:cubicBezTo>
                    <a:pt x="103" y="109"/>
                    <a:pt x="103" y="109"/>
                    <a:pt x="103" y="109"/>
                  </a:cubicBezTo>
                  <a:cubicBezTo>
                    <a:pt x="103" y="108"/>
                    <a:pt x="103" y="108"/>
                    <a:pt x="103" y="108"/>
                  </a:cubicBezTo>
                  <a:cubicBezTo>
                    <a:pt x="104" y="108"/>
                    <a:pt x="104" y="108"/>
                    <a:pt x="104" y="108"/>
                  </a:cubicBezTo>
                  <a:cubicBezTo>
                    <a:pt x="104" y="109"/>
                    <a:pt x="104" y="109"/>
                    <a:pt x="104" y="109"/>
                  </a:cubicBezTo>
                  <a:cubicBezTo>
                    <a:pt x="104" y="109"/>
                    <a:pt x="104" y="109"/>
                    <a:pt x="104" y="109"/>
                  </a:cubicBezTo>
                  <a:cubicBezTo>
                    <a:pt x="103" y="109"/>
                    <a:pt x="103" y="109"/>
                    <a:pt x="103" y="109"/>
                  </a:cubicBezTo>
                  <a:cubicBezTo>
                    <a:pt x="102" y="110"/>
                    <a:pt x="102" y="110"/>
                    <a:pt x="102" y="110"/>
                  </a:cubicBezTo>
                  <a:cubicBezTo>
                    <a:pt x="102" y="110"/>
                    <a:pt x="102" y="110"/>
                    <a:pt x="102" y="110"/>
                  </a:cubicBezTo>
                  <a:cubicBezTo>
                    <a:pt x="102" y="110"/>
                    <a:pt x="102" y="110"/>
                    <a:pt x="102" y="110"/>
                  </a:cubicBezTo>
                  <a:cubicBezTo>
                    <a:pt x="103" y="111"/>
                    <a:pt x="103" y="111"/>
                    <a:pt x="103" y="111"/>
                  </a:cubicBezTo>
                  <a:cubicBezTo>
                    <a:pt x="102" y="111"/>
                    <a:pt x="102" y="111"/>
                    <a:pt x="102" y="111"/>
                  </a:cubicBezTo>
                  <a:cubicBezTo>
                    <a:pt x="101" y="111"/>
                    <a:pt x="101" y="111"/>
                    <a:pt x="101" y="111"/>
                  </a:cubicBezTo>
                  <a:cubicBezTo>
                    <a:pt x="101" y="112"/>
                    <a:pt x="101" y="112"/>
                    <a:pt x="101" y="112"/>
                  </a:cubicBezTo>
                  <a:cubicBezTo>
                    <a:pt x="100" y="112"/>
                    <a:pt x="100" y="112"/>
                    <a:pt x="100" y="112"/>
                  </a:cubicBezTo>
                  <a:cubicBezTo>
                    <a:pt x="100" y="112"/>
                    <a:pt x="100" y="112"/>
                    <a:pt x="100" y="112"/>
                  </a:cubicBezTo>
                  <a:cubicBezTo>
                    <a:pt x="100" y="112"/>
                    <a:pt x="100" y="112"/>
                    <a:pt x="100" y="112"/>
                  </a:cubicBezTo>
                  <a:cubicBezTo>
                    <a:pt x="101" y="112"/>
                    <a:pt x="101" y="112"/>
                    <a:pt x="101" y="112"/>
                  </a:cubicBezTo>
                  <a:cubicBezTo>
                    <a:pt x="102" y="113"/>
                    <a:pt x="102" y="113"/>
                    <a:pt x="102" y="113"/>
                  </a:cubicBezTo>
                  <a:cubicBezTo>
                    <a:pt x="103" y="112"/>
                    <a:pt x="103" y="112"/>
                    <a:pt x="103" y="112"/>
                  </a:cubicBezTo>
                  <a:cubicBezTo>
                    <a:pt x="104" y="111"/>
                    <a:pt x="104" y="111"/>
                    <a:pt x="104" y="111"/>
                  </a:cubicBezTo>
                  <a:cubicBezTo>
                    <a:pt x="105" y="111"/>
                    <a:pt x="105" y="111"/>
                    <a:pt x="105" y="111"/>
                  </a:cubicBezTo>
                  <a:cubicBezTo>
                    <a:pt x="105" y="111"/>
                    <a:pt x="105" y="111"/>
                    <a:pt x="105" y="111"/>
                  </a:cubicBezTo>
                  <a:cubicBezTo>
                    <a:pt x="106" y="110"/>
                    <a:pt x="106" y="110"/>
                    <a:pt x="106" y="110"/>
                  </a:cubicBezTo>
                  <a:cubicBezTo>
                    <a:pt x="107" y="110"/>
                    <a:pt x="107" y="110"/>
                    <a:pt x="107" y="110"/>
                  </a:cubicBezTo>
                  <a:cubicBezTo>
                    <a:pt x="107" y="111"/>
                    <a:pt x="107" y="111"/>
                    <a:pt x="107" y="111"/>
                  </a:cubicBezTo>
                  <a:cubicBezTo>
                    <a:pt x="107" y="111"/>
                    <a:pt x="107" y="111"/>
                    <a:pt x="107" y="111"/>
                  </a:cubicBezTo>
                  <a:cubicBezTo>
                    <a:pt x="107" y="111"/>
                    <a:pt x="107" y="111"/>
                    <a:pt x="107" y="111"/>
                  </a:cubicBezTo>
                  <a:cubicBezTo>
                    <a:pt x="107" y="111"/>
                    <a:pt x="107" y="111"/>
                    <a:pt x="107" y="111"/>
                  </a:cubicBezTo>
                  <a:cubicBezTo>
                    <a:pt x="107" y="112"/>
                    <a:pt x="107" y="112"/>
                    <a:pt x="107" y="112"/>
                  </a:cubicBezTo>
                  <a:cubicBezTo>
                    <a:pt x="107" y="113"/>
                    <a:pt x="107" y="113"/>
                    <a:pt x="107" y="113"/>
                  </a:cubicBezTo>
                  <a:cubicBezTo>
                    <a:pt x="108" y="113"/>
                    <a:pt x="108" y="113"/>
                    <a:pt x="108" y="113"/>
                  </a:cubicBezTo>
                  <a:cubicBezTo>
                    <a:pt x="109" y="112"/>
                    <a:pt x="109" y="112"/>
                    <a:pt x="109" y="112"/>
                  </a:cubicBezTo>
                  <a:cubicBezTo>
                    <a:pt x="109" y="112"/>
                    <a:pt x="109" y="112"/>
                    <a:pt x="109" y="112"/>
                  </a:cubicBezTo>
                  <a:cubicBezTo>
                    <a:pt x="109" y="112"/>
                    <a:pt x="109" y="112"/>
                    <a:pt x="109" y="112"/>
                  </a:cubicBezTo>
                  <a:cubicBezTo>
                    <a:pt x="109" y="113"/>
                    <a:pt x="109" y="113"/>
                    <a:pt x="109" y="113"/>
                  </a:cubicBezTo>
                  <a:cubicBezTo>
                    <a:pt x="110" y="114"/>
                    <a:pt x="110" y="114"/>
                    <a:pt x="110" y="114"/>
                  </a:cubicBezTo>
                  <a:cubicBezTo>
                    <a:pt x="110" y="115"/>
                    <a:pt x="110" y="115"/>
                    <a:pt x="110" y="115"/>
                  </a:cubicBezTo>
                  <a:cubicBezTo>
                    <a:pt x="110" y="116"/>
                    <a:pt x="110" y="116"/>
                    <a:pt x="110" y="116"/>
                  </a:cubicBezTo>
                  <a:cubicBezTo>
                    <a:pt x="110" y="117"/>
                    <a:pt x="110" y="117"/>
                    <a:pt x="110" y="117"/>
                  </a:cubicBezTo>
                  <a:cubicBezTo>
                    <a:pt x="111" y="117"/>
                    <a:pt x="111" y="117"/>
                    <a:pt x="111" y="117"/>
                  </a:cubicBezTo>
                  <a:cubicBezTo>
                    <a:pt x="111" y="116"/>
                    <a:pt x="111" y="116"/>
                    <a:pt x="111" y="116"/>
                  </a:cubicBezTo>
                  <a:cubicBezTo>
                    <a:pt x="111" y="115"/>
                    <a:pt x="111" y="115"/>
                    <a:pt x="111" y="115"/>
                  </a:cubicBezTo>
                  <a:cubicBezTo>
                    <a:pt x="112" y="114"/>
                    <a:pt x="112" y="114"/>
                    <a:pt x="112" y="114"/>
                  </a:cubicBezTo>
                  <a:cubicBezTo>
                    <a:pt x="112" y="113"/>
                    <a:pt x="112" y="113"/>
                    <a:pt x="112" y="113"/>
                  </a:cubicBezTo>
                  <a:cubicBezTo>
                    <a:pt x="113" y="112"/>
                    <a:pt x="113" y="112"/>
                    <a:pt x="113" y="112"/>
                  </a:cubicBezTo>
                  <a:cubicBezTo>
                    <a:pt x="113" y="112"/>
                    <a:pt x="113" y="112"/>
                    <a:pt x="113" y="112"/>
                  </a:cubicBezTo>
                  <a:cubicBezTo>
                    <a:pt x="114" y="112"/>
                    <a:pt x="114" y="112"/>
                    <a:pt x="114" y="112"/>
                  </a:cubicBezTo>
                  <a:cubicBezTo>
                    <a:pt x="115" y="112"/>
                    <a:pt x="115" y="112"/>
                    <a:pt x="115" y="112"/>
                  </a:cubicBezTo>
                  <a:cubicBezTo>
                    <a:pt x="114" y="112"/>
                    <a:pt x="114" y="112"/>
                    <a:pt x="114" y="112"/>
                  </a:cubicBezTo>
                  <a:cubicBezTo>
                    <a:pt x="113" y="113"/>
                    <a:pt x="113" y="113"/>
                    <a:pt x="113" y="113"/>
                  </a:cubicBezTo>
                  <a:cubicBezTo>
                    <a:pt x="113" y="114"/>
                    <a:pt x="113" y="114"/>
                    <a:pt x="113" y="114"/>
                  </a:cubicBezTo>
                  <a:cubicBezTo>
                    <a:pt x="114" y="115"/>
                    <a:pt x="114" y="115"/>
                    <a:pt x="114" y="115"/>
                  </a:cubicBezTo>
                  <a:cubicBezTo>
                    <a:pt x="115" y="115"/>
                    <a:pt x="115" y="115"/>
                    <a:pt x="115" y="115"/>
                  </a:cubicBezTo>
                  <a:cubicBezTo>
                    <a:pt x="116" y="114"/>
                    <a:pt x="116" y="114"/>
                    <a:pt x="116" y="114"/>
                  </a:cubicBezTo>
                  <a:cubicBezTo>
                    <a:pt x="118" y="114"/>
                    <a:pt x="118" y="114"/>
                    <a:pt x="118" y="114"/>
                  </a:cubicBezTo>
                  <a:cubicBezTo>
                    <a:pt x="118" y="114"/>
                    <a:pt x="118" y="114"/>
                    <a:pt x="118" y="114"/>
                  </a:cubicBezTo>
                  <a:cubicBezTo>
                    <a:pt x="119" y="114"/>
                    <a:pt x="119" y="114"/>
                    <a:pt x="119" y="114"/>
                  </a:cubicBezTo>
                  <a:cubicBezTo>
                    <a:pt x="121" y="113"/>
                    <a:pt x="121" y="113"/>
                    <a:pt x="121" y="113"/>
                  </a:cubicBezTo>
                  <a:cubicBezTo>
                    <a:pt x="121" y="113"/>
                    <a:pt x="121" y="113"/>
                    <a:pt x="121" y="113"/>
                  </a:cubicBezTo>
                  <a:cubicBezTo>
                    <a:pt x="121" y="113"/>
                    <a:pt x="121" y="113"/>
                    <a:pt x="121" y="113"/>
                  </a:cubicBezTo>
                  <a:cubicBezTo>
                    <a:pt x="120" y="114"/>
                    <a:pt x="120" y="114"/>
                    <a:pt x="120" y="114"/>
                  </a:cubicBezTo>
                  <a:cubicBezTo>
                    <a:pt x="120" y="115"/>
                    <a:pt x="120" y="115"/>
                    <a:pt x="120" y="115"/>
                  </a:cubicBezTo>
                  <a:cubicBezTo>
                    <a:pt x="119" y="115"/>
                    <a:pt x="119" y="115"/>
                    <a:pt x="119" y="115"/>
                  </a:cubicBezTo>
                  <a:cubicBezTo>
                    <a:pt x="117" y="116"/>
                    <a:pt x="117" y="116"/>
                    <a:pt x="117" y="116"/>
                  </a:cubicBezTo>
                  <a:cubicBezTo>
                    <a:pt x="115" y="117"/>
                    <a:pt x="115" y="117"/>
                    <a:pt x="115" y="117"/>
                  </a:cubicBezTo>
                  <a:cubicBezTo>
                    <a:pt x="115" y="118"/>
                    <a:pt x="115" y="118"/>
                    <a:pt x="115" y="118"/>
                  </a:cubicBezTo>
                  <a:cubicBezTo>
                    <a:pt x="115" y="119"/>
                    <a:pt x="115" y="119"/>
                    <a:pt x="115" y="119"/>
                  </a:cubicBezTo>
                  <a:cubicBezTo>
                    <a:pt x="115" y="120"/>
                    <a:pt x="115" y="120"/>
                    <a:pt x="115" y="120"/>
                  </a:cubicBezTo>
                  <a:cubicBezTo>
                    <a:pt x="116" y="120"/>
                    <a:pt x="116" y="120"/>
                    <a:pt x="116" y="120"/>
                  </a:cubicBezTo>
                  <a:cubicBezTo>
                    <a:pt x="114" y="120"/>
                    <a:pt x="114" y="120"/>
                    <a:pt x="114" y="120"/>
                  </a:cubicBezTo>
                  <a:cubicBezTo>
                    <a:pt x="114" y="120"/>
                    <a:pt x="114" y="120"/>
                    <a:pt x="114" y="120"/>
                  </a:cubicBezTo>
                  <a:cubicBezTo>
                    <a:pt x="113" y="121"/>
                    <a:pt x="113" y="121"/>
                    <a:pt x="113" y="121"/>
                  </a:cubicBezTo>
                  <a:cubicBezTo>
                    <a:pt x="113" y="122"/>
                    <a:pt x="113" y="122"/>
                    <a:pt x="113" y="122"/>
                  </a:cubicBezTo>
                  <a:cubicBezTo>
                    <a:pt x="111" y="123"/>
                    <a:pt x="111" y="123"/>
                    <a:pt x="111" y="123"/>
                  </a:cubicBezTo>
                  <a:cubicBezTo>
                    <a:pt x="111" y="124"/>
                    <a:pt x="111" y="124"/>
                    <a:pt x="111" y="124"/>
                  </a:cubicBezTo>
                  <a:cubicBezTo>
                    <a:pt x="111" y="125"/>
                    <a:pt x="111" y="125"/>
                    <a:pt x="111" y="125"/>
                  </a:cubicBezTo>
                  <a:cubicBezTo>
                    <a:pt x="112" y="125"/>
                    <a:pt x="112" y="125"/>
                    <a:pt x="112" y="125"/>
                  </a:cubicBezTo>
                  <a:cubicBezTo>
                    <a:pt x="111" y="125"/>
                    <a:pt x="111" y="125"/>
                    <a:pt x="111" y="125"/>
                  </a:cubicBezTo>
                  <a:cubicBezTo>
                    <a:pt x="111" y="125"/>
                    <a:pt x="111" y="125"/>
                    <a:pt x="111" y="125"/>
                  </a:cubicBezTo>
                  <a:cubicBezTo>
                    <a:pt x="111" y="125"/>
                    <a:pt x="111" y="125"/>
                    <a:pt x="111" y="125"/>
                  </a:cubicBezTo>
                  <a:cubicBezTo>
                    <a:pt x="110" y="125"/>
                    <a:pt x="110" y="125"/>
                    <a:pt x="110" y="125"/>
                  </a:cubicBezTo>
                  <a:cubicBezTo>
                    <a:pt x="109" y="125"/>
                    <a:pt x="109" y="125"/>
                    <a:pt x="109" y="125"/>
                  </a:cubicBezTo>
                  <a:cubicBezTo>
                    <a:pt x="108" y="126"/>
                    <a:pt x="108" y="126"/>
                    <a:pt x="108" y="126"/>
                  </a:cubicBezTo>
                  <a:cubicBezTo>
                    <a:pt x="108" y="127"/>
                    <a:pt x="108" y="127"/>
                    <a:pt x="108" y="127"/>
                  </a:cubicBezTo>
                  <a:cubicBezTo>
                    <a:pt x="108" y="127"/>
                    <a:pt x="108" y="127"/>
                    <a:pt x="108" y="127"/>
                  </a:cubicBezTo>
                  <a:cubicBezTo>
                    <a:pt x="108" y="127"/>
                    <a:pt x="108" y="127"/>
                    <a:pt x="108" y="127"/>
                  </a:cubicBezTo>
                  <a:cubicBezTo>
                    <a:pt x="107" y="127"/>
                    <a:pt x="107" y="127"/>
                    <a:pt x="107" y="127"/>
                  </a:cubicBezTo>
                  <a:cubicBezTo>
                    <a:pt x="107" y="127"/>
                    <a:pt x="107" y="127"/>
                    <a:pt x="107" y="127"/>
                  </a:cubicBezTo>
                  <a:cubicBezTo>
                    <a:pt x="105" y="128"/>
                    <a:pt x="105" y="128"/>
                    <a:pt x="105" y="128"/>
                  </a:cubicBezTo>
                  <a:cubicBezTo>
                    <a:pt x="104" y="129"/>
                    <a:pt x="104" y="129"/>
                    <a:pt x="104" y="129"/>
                  </a:cubicBezTo>
                  <a:cubicBezTo>
                    <a:pt x="104" y="130"/>
                    <a:pt x="104" y="130"/>
                    <a:pt x="104" y="130"/>
                  </a:cubicBezTo>
                  <a:cubicBezTo>
                    <a:pt x="104" y="130"/>
                    <a:pt x="104" y="130"/>
                    <a:pt x="104" y="130"/>
                  </a:cubicBezTo>
                  <a:cubicBezTo>
                    <a:pt x="103" y="130"/>
                    <a:pt x="103" y="130"/>
                    <a:pt x="103" y="130"/>
                  </a:cubicBezTo>
                  <a:cubicBezTo>
                    <a:pt x="103" y="129"/>
                    <a:pt x="103" y="129"/>
                    <a:pt x="103" y="129"/>
                  </a:cubicBezTo>
                  <a:cubicBezTo>
                    <a:pt x="102" y="129"/>
                    <a:pt x="102" y="129"/>
                    <a:pt x="102" y="129"/>
                  </a:cubicBezTo>
                  <a:cubicBezTo>
                    <a:pt x="101" y="130"/>
                    <a:pt x="101" y="130"/>
                    <a:pt x="101" y="130"/>
                  </a:cubicBezTo>
                  <a:cubicBezTo>
                    <a:pt x="100" y="130"/>
                    <a:pt x="100" y="130"/>
                    <a:pt x="100" y="130"/>
                  </a:cubicBezTo>
                  <a:cubicBezTo>
                    <a:pt x="100" y="131"/>
                    <a:pt x="100" y="131"/>
                    <a:pt x="100" y="131"/>
                  </a:cubicBezTo>
                  <a:cubicBezTo>
                    <a:pt x="100" y="131"/>
                    <a:pt x="100" y="131"/>
                    <a:pt x="100" y="131"/>
                  </a:cubicBezTo>
                  <a:cubicBezTo>
                    <a:pt x="98" y="131"/>
                    <a:pt x="98" y="131"/>
                    <a:pt x="98" y="131"/>
                  </a:cubicBezTo>
                  <a:cubicBezTo>
                    <a:pt x="97" y="132"/>
                    <a:pt x="97" y="132"/>
                    <a:pt x="97" y="132"/>
                  </a:cubicBezTo>
                  <a:cubicBezTo>
                    <a:pt x="95" y="133"/>
                    <a:pt x="95" y="133"/>
                    <a:pt x="95" y="133"/>
                  </a:cubicBezTo>
                  <a:cubicBezTo>
                    <a:pt x="94" y="134"/>
                    <a:pt x="94" y="134"/>
                    <a:pt x="94" y="134"/>
                  </a:cubicBezTo>
                  <a:cubicBezTo>
                    <a:pt x="93" y="135"/>
                    <a:pt x="93" y="135"/>
                    <a:pt x="93" y="135"/>
                  </a:cubicBezTo>
                  <a:cubicBezTo>
                    <a:pt x="93" y="135"/>
                    <a:pt x="93" y="135"/>
                    <a:pt x="93" y="135"/>
                  </a:cubicBezTo>
                  <a:cubicBezTo>
                    <a:pt x="93" y="136"/>
                    <a:pt x="93" y="136"/>
                    <a:pt x="93" y="136"/>
                  </a:cubicBezTo>
                  <a:cubicBezTo>
                    <a:pt x="93" y="137"/>
                    <a:pt x="93" y="137"/>
                    <a:pt x="93" y="137"/>
                  </a:cubicBezTo>
                  <a:cubicBezTo>
                    <a:pt x="93" y="137"/>
                    <a:pt x="93" y="137"/>
                    <a:pt x="93" y="137"/>
                  </a:cubicBezTo>
                  <a:cubicBezTo>
                    <a:pt x="93" y="136"/>
                    <a:pt x="93" y="136"/>
                    <a:pt x="93" y="136"/>
                  </a:cubicBezTo>
                  <a:cubicBezTo>
                    <a:pt x="92" y="136"/>
                    <a:pt x="92" y="136"/>
                    <a:pt x="92" y="136"/>
                  </a:cubicBezTo>
                  <a:cubicBezTo>
                    <a:pt x="92" y="136"/>
                    <a:pt x="92" y="136"/>
                    <a:pt x="92" y="136"/>
                  </a:cubicBezTo>
                  <a:cubicBezTo>
                    <a:pt x="92" y="137"/>
                    <a:pt x="92" y="137"/>
                    <a:pt x="92" y="137"/>
                  </a:cubicBezTo>
                  <a:cubicBezTo>
                    <a:pt x="92" y="137"/>
                    <a:pt x="92" y="137"/>
                    <a:pt x="92" y="137"/>
                  </a:cubicBezTo>
                  <a:cubicBezTo>
                    <a:pt x="91" y="137"/>
                    <a:pt x="91" y="137"/>
                    <a:pt x="91" y="137"/>
                  </a:cubicBezTo>
                  <a:cubicBezTo>
                    <a:pt x="91" y="136"/>
                    <a:pt x="91" y="136"/>
                    <a:pt x="91" y="136"/>
                  </a:cubicBezTo>
                  <a:cubicBezTo>
                    <a:pt x="91" y="135"/>
                    <a:pt x="91" y="135"/>
                    <a:pt x="91" y="135"/>
                  </a:cubicBezTo>
                  <a:cubicBezTo>
                    <a:pt x="91" y="135"/>
                    <a:pt x="91" y="135"/>
                    <a:pt x="91" y="135"/>
                  </a:cubicBezTo>
                  <a:cubicBezTo>
                    <a:pt x="90" y="135"/>
                    <a:pt x="90" y="135"/>
                    <a:pt x="90" y="135"/>
                  </a:cubicBezTo>
                  <a:cubicBezTo>
                    <a:pt x="90" y="135"/>
                    <a:pt x="90" y="135"/>
                    <a:pt x="90" y="135"/>
                  </a:cubicBezTo>
                  <a:cubicBezTo>
                    <a:pt x="89" y="135"/>
                    <a:pt x="89" y="135"/>
                    <a:pt x="89" y="135"/>
                  </a:cubicBezTo>
                  <a:cubicBezTo>
                    <a:pt x="87" y="135"/>
                    <a:pt x="87" y="135"/>
                    <a:pt x="87" y="135"/>
                  </a:cubicBezTo>
                  <a:cubicBezTo>
                    <a:pt x="87" y="136"/>
                    <a:pt x="87" y="136"/>
                    <a:pt x="87" y="136"/>
                  </a:cubicBezTo>
                  <a:cubicBezTo>
                    <a:pt x="86" y="136"/>
                    <a:pt x="86" y="136"/>
                    <a:pt x="86" y="136"/>
                  </a:cubicBezTo>
                  <a:cubicBezTo>
                    <a:pt x="85" y="137"/>
                    <a:pt x="85" y="137"/>
                    <a:pt x="85" y="137"/>
                  </a:cubicBezTo>
                  <a:cubicBezTo>
                    <a:pt x="84" y="137"/>
                    <a:pt x="84" y="137"/>
                    <a:pt x="84" y="137"/>
                  </a:cubicBezTo>
                  <a:cubicBezTo>
                    <a:pt x="83" y="138"/>
                    <a:pt x="83" y="138"/>
                    <a:pt x="83" y="138"/>
                  </a:cubicBezTo>
                  <a:cubicBezTo>
                    <a:pt x="83" y="139"/>
                    <a:pt x="83" y="139"/>
                    <a:pt x="83" y="139"/>
                  </a:cubicBezTo>
                  <a:cubicBezTo>
                    <a:pt x="83" y="139"/>
                    <a:pt x="83" y="139"/>
                    <a:pt x="83" y="139"/>
                  </a:cubicBezTo>
                  <a:cubicBezTo>
                    <a:pt x="82" y="139"/>
                    <a:pt x="82" y="139"/>
                    <a:pt x="82" y="139"/>
                  </a:cubicBezTo>
                  <a:cubicBezTo>
                    <a:pt x="81" y="139"/>
                    <a:pt x="81" y="139"/>
                    <a:pt x="81" y="139"/>
                  </a:cubicBezTo>
                  <a:cubicBezTo>
                    <a:pt x="81" y="140"/>
                    <a:pt x="81" y="140"/>
                    <a:pt x="81" y="140"/>
                  </a:cubicBezTo>
                  <a:cubicBezTo>
                    <a:pt x="81" y="140"/>
                    <a:pt x="81" y="140"/>
                    <a:pt x="81" y="140"/>
                  </a:cubicBezTo>
                  <a:cubicBezTo>
                    <a:pt x="80" y="140"/>
                    <a:pt x="80" y="140"/>
                    <a:pt x="80" y="140"/>
                  </a:cubicBezTo>
                  <a:cubicBezTo>
                    <a:pt x="79" y="140"/>
                    <a:pt x="79" y="140"/>
                    <a:pt x="79" y="140"/>
                  </a:cubicBezTo>
                  <a:cubicBezTo>
                    <a:pt x="79" y="140"/>
                    <a:pt x="79" y="140"/>
                    <a:pt x="79" y="140"/>
                  </a:cubicBezTo>
                  <a:cubicBezTo>
                    <a:pt x="78" y="141"/>
                    <a:pt x="78" y="141"/>
                    <a:pt x="78" y="141"/>
                  </a:cubicBezTo>
                  <a:cubicBezTo>
                    <a:pt x="78" y="142"/>
                    <a:pt x="78" y="142"/>
                    <a:pt x="78" y="142"/>
                  </a:cubicBezTo>
                  <a:cubicBezTo>
                    <a:pt x="78" y="142"/>
                    <a:pt x="78" y="142"/>
                    <a:pt x="78" y="142"/>
                  </a:cubicBezTo>
                  <a:cubicBezTo>
                    <a:pt x="79" y="142"/>
                    <a:pt x="79" y="142"/>
                    <a:pt x="79" y="142"/>
                  </a:cubicBezTo>
                  <a:cubicBezTo>
                    <a:pt x="79" y="142"/>
                    <a:pt x="79" y="142"/>
                    <a:pt x="79" y="142"/>
                  </a:cubicBezTo>
                  <a:cubicBezTo>
                    <a:pt x="79" y="141"/>
                    <a:pt x="79" y="141"/>
                    <a:pt x="79" y="141"/>
                  </a:cubicBezTo>
                  <a:cubicBezTo>
                    <a:pt x="80" y="141"/>
                    <a:pt x="80" y="141"/>
                    <a:pt x="80" y="141"/>
                  </a:cubicBezTo>
                  <a:cubicBezTo>
                    <a:pt x="80" y="141"/>
                    <a:pt x="80" y="141"/>
                    <a:pt x="80" y="141"/>
                  </a:cubicBezTo>
                  <a:cubicBezTo>
                    <a:pt x="80" y="142"/>
                    <a:pt x="80" y="142"/>
                    <a:pt x="80" y="142"/>
                  </a:cubicBezTo>
                  <a:cubicBezTo>
                    <a:pt x="80" y="142"/>
                    <a:pt x="80" y="142"/>
                    <a:pt x="80" y="142"/>
                  </a:cubicBezTo>
                  <a:cubicBezTo>
                    <a:pt x="81" y="142"/>
                    <a:pt x="81" y="142"/>
                    <a:pt x="81" y="142"/>
                  </a:cubicBezTo>
                  <a:cubicBezTo>
                    <a:pt x="81" y="141"/>
                    <a:pt x="81" y="141"/>
                    <a:pt x="81" y="141"/>
                  </a:cubicBezTo>
                  <a:cubicBezTo>
                    <a:pt x="82" y="140"/>
                    <a:pt x="82" y="140"/>
                    <a:pt x="82" y="140"/>
                  </a:cubicBezTo>
                  <a:cubicBezTo>
                    <a:pt x="82" y="141"/>
                    <a:pt x="82" y="141"/>
                    <a:pt x="82" y="141"/>
                  </a:cubicBezTo>
                  <a:cubicBezTo>
                    <a:pt x="82" y="141"/>
                    <a:pt x="82" y="141"/>
                    <a:pt x="82" y="141"/>
                  </a:cubicBezTo>
                  <a:cubicBezTo>
                    <a:pt x="82" y="142"/>
                    <a:pt x="82" y="142"/>
                    <a:pt x="82" y="142"/>
                  </a:cubicBezTo>
                  <a:cubicBezTo>
                    <a:pt x="83" y="142"/>
                    <a:pt x="83" y="142"/>
                    <a:pt x="83" y="142"/>
                  </a:cubicBezTo>
                  <a:cubicBezTo>
                    <a:pt x="83" y="141"/>
                    <a:pt x="83" y="141"/>
                    <a:pt x="83" y="141"/>
                  </a:cubicBezTo>
                  <a:cubicBezTo>
                    <a:pt x="83" y="141"/>
                    <a:pt x="83" y="141"/>
                    <a:pt x="83" y="141"/>
                  </a:cubicBezTo>
                  <a:cubicBezTo>
                    <a:pt x="84" y="141"/>
                    <a:pt x="84" y="141"/>
                    <a:pt x="84" y="141"/>
                  </a:cubicBezTo>
                  <a:cubicBezTo>
                    <a:pt x="84" y="141"/>
                    <a:pt x="84" y="141"/>
                    <a:pt x="84" y="141"/>
                  </a:cubicBezTo>
                  <a:cubicBezTo>
                    <a:pt x="84" y="141"/>
                    <a:pt x="84" y="141"/>
                    <a:pt x="84" y="141"/>
                  </a:cubicBezTo>
                  <a:cubicBezTo>
                    <a:pt x="85" y="141"/>
                    <a:pt x="85" y="141"/>
                    <a:pt x="85" y="141"/>
                  </a:cubicBezTo>
                  <a:cubicBezTo>
                    <a:pt x="86" y="140"/>
                    <a:pt x="86" y="140"/>
                    <a:pt x="86" y="140"/>
                  </a:cubicBezTo>
                  <a:cubicBezTo>
                    <a:pt x="87" y="139"/>
                    <a:pt x="87" y="139"/>
                    <a:pt x="87" y="139"/>
                  </a:cubicBezTo>
                  <a:cubicBezTo>
                    <a:pt x="86" y="139"/>
                    <a:pt x="86" y="139"/>
                    <a:pt x="86" y="139"/>
                  </a:cubicBezTo>
                  <a:cubicBezTo>
                    <a:pt x="87" y="138"/>
                    <a:pt x="87" y="138"/>
                    <a:pt x="87" y="138"/>
                  </a:cubicBezTo>
                  <a:cubicBezTo>
                    <a:pt x="88" y="137"/>
                    <a:pt x="88" y="137"/>
                    <a:pt x="88" y="137"/>
                  </a:cubicBezTo>
                  <a:cubicBezTo>
                    <a:pt x="88" y="137"/>
                    <a:pt x="88" y="137"/>
                    <a:pt x="88" y="137"/>
                  </a:cubicBezTo>
                  <a:cubicBezTo>
                    <a:pt x="89" y="138"/>
                    <a:pt x="89" y="138"/>
                    <a:pt x="89" y="138"/>
                  </a:cubicBezTo>
                  <a:cubicBezTo>
                    <a:pt x="89" y="138"/>
                    <a:pt x="89" y="138"/>
                    <a:pt x="89" y="138"/>
                  </a:cubicBezTo>
                  <a:cubicBezTo>
                    <a:pt x="88" y="139"/>
                    <a:pt x="88" y="139"/>
                    <a:pt x="88" y="139"/>
                  </a:cubicBezTo>
                  <a:cubicBezTo>
                    <a:pt x="88" y="139"/>
                    <a:pt x="88" y="139"/>
                    <a:pt x="88" y="139"/>
                  </a:cubicBezTo>
                  <a:cubicBezTo>
                    <a:pt x="88" y="140"/>
                    <a:pt x="88" y="140"/>
                    <a:pt x="88" y="140"/>
                  </a:cubicBezTo>
                  <a:cubicBezTo>
                    <a:pt x="88" y="140"/>
                    <a:pt x="88" y="140"/>
                    <a:pt x="88" y="140"/>
                  </a:cubicBezTo>
                  <a:cubicBezTo>
                    <a:pt x="89" y="139"/>
                    <a:pt x="89" y="139"/>
                    <a:pt x="89" y="139"/>
                  </a:cubicBezTo>
                  <a:cubicBezTo>
                    <a:pt x="90" y="139"/>
                    <a:pt x="90" y="139"/>
                    <a:pt x="90" y="139"/>
                  </a:cubicBezTo>
                  <a:cubicBezTo>
                    <a:pt x="90" y="139"/>
                    <a:pt x="90" y="139"/>
                    <a:pt x="90" y="139"/>
                  </a:cubicBezTo>
                  <a:cubicBezTo>
                    <a:pt x="90" y="139"/>
                    <a:pt x="90" y="139"/>
                    <a:pt x="90" y="139"/>
                  </a:cubicBezTo>
                  <a:cubicBezTo>
                    <a:pt x="90" y="138"/>
                    <a:pt x="90" y="138"/>
                    <a:pt x="90" y="138"/>
                  </a:cubicBezTo>
                  <a:cubicBezTo>
                    <a:pt x="91" y="138"/>
                    <a:pt x="91" y="138"/>
                    <a:pt x="91" y="138"/>
                  </a:cubicBezTo>
                  <a:cubicBezTo>
                    <a:pt x="91" y="139"/>
                    <a:pt x="91" y="139"/>
                    <a:pt x="91" y="139"/>
                  </a:cubicBezTo>
                  <a:cubicBezTo>
                    <a:pt x="91" y="140"/>
                    <a:pt x="91" y="140"/>
                    <a:pt x="91" y="140"/>
                  </a:cubicBezTo>
                  <a:cubicBezTo>
                    <a:pt x="91" y="140"/>
                    <a:pt x="91" y="140"/>
                    <a:pt x="91" y="140"/>
                  </a:cubicBezTo>
                  <a:cubicBezTo>
                    <a:pt x="92" y="139"/>
                    <a:pt x="92" y="139"/>
                    <a:pt x="92" y="139"/>
                  </a:cubicBezTo>
                  <a:cubicBezTo>
                    <a:pt x="92" y="139"/>
                    <a:pt x="92" y="139"/>
                    <a:pt x="92" y="139"/>
                  </a:cubicBezTo>
                  <a:cubicBezTo>
                    <a:pt x="93" y="138"/>
                    <a:pt x="93" y="138"/>
                    <a:pt x="93" y="138"/>
                  </a:cubicBezTo>
                  <a:cubicBezTo>
                    <a:pt x="94" y="138"/>
                    <a:pt x="94" y="138"/>
                    <a:pt x="94" y="138"/>
                  </a:cubicBezTo>
                  <a:cubicBezTo>
                    <a:pt x="95" y="137"/>
                    <a:pt x="95" y="137"/>
                    <a:pt x="95" y="137"/>
                  </a:cubicBezTo>
                  <a:cubicBezTo>
                    <a:pt x="95" y="137"/>
                    <a:pt x="95" y="137"/>
                    <a:pt x="95" y="137"/>
                  </a:cubicBezTo>
                  <a:cubicBezTo>
                    <a:pt x="96" y="137"/>
                    <a:pt x="96" y="137"/>
                    <a:pt x="96" y="137"/>
                  </a:cubicBezTo>
                  <a:cubicBezTo>
                    <a:pt x="96" y="138"/>
                    <a:pt x="96" y="138"/>
                    <a:pt x="96" y="138"/>
                  </a:cubicBezTo>
                  <a:cubicBezTo>
                    <a:pt x="95" y="138"/>
                    <a:pt x="95" y="138"/>
                    <a:pt x="95" y="138"/>
                  </a:cubicBezTo>
                  <a:cubicBezTo>
                    <a:pt x="95" y="139"/>
                    <a:pt x="95" y="139"/>
                    <a:pt x="95" y="139"/>
                  </a:cubicBezTo>
                  <a:cubicBezTo>
                    <a:pt x="95" y="139"/>
                    <a:pt x="95" y="139"/>
                    <a:pt x="95" y="139"/>
                  </a:cubicBezTo>
                  <a:cubicBezTo>
                    <a:pt x="95" y="139"/>
                    <a:pt x="95" y="139"/>
                    <a:pt x="95" y="139"/>
                  </a:cubicBezTo>
                  <a:cubicBezTo>
                    <a:pt x="97" y="138"/>
                    <a:pt x="97" y="138"/>
                    <a:pt x="97" y="138"/>
                  </a:cubicBezTo>
                  <a:cubicBezTo>
                    <a:pt x="97" y="137"/>
                    <a:pt x="97" y="137"/>
                    <a:pt x="97" y="137"/>
                  </a:cubicBezTo>
                  <a:cubicBezTo>
                    <a:pt x="97" y="137"/>
                    <a:pt x="97" y="137"/>
                    <a:pt x="97" y="137"/>
                  </a:cubicBezTo>
                  <a:cubicBezTo>
                    <a:pt x="97" y="137"/>
                    <a:pt x="97" y="137"/>
                    <a:pt x="97" y="137"/>
                  </a:cubicBezTo>
                  <a:cubicBezTo>
                    <a:pt x="98" y="137"/>
                    <a:pt x="98" y="137"/>
                    <a:pt x="98" y="137"/>
                  </a:cubicBezTo>
                  <a:cubicBezTo>
                    <a:pt x="98" y="137"/>
                    <a:pt x="98" y="137"/>
                    <a:pt x="98" y="137"/>
                  </a:cubicBezTo>
                  <a:cubicBezTo>
                    <a:pt x="99" y="137"/>
                    <a:pt x="99" y="137"/>
                    <a:pt x="99" y="137"/>
                  </a:cubicBezTo>
                  <a:cubicBezTo>
                    <a:pt x="100" y="136"/>
                    <a:pt x="100" y="136"/>
                    <a:pt x="100" y="136"/>
                  </a:cubicBezTo>
                  <a:cubicBezTo>
                    <a:pt x="100" y="136"/>
                    <a:pt x="100" y="136"/>
                    <a:pt x="100" y="136"/>
                  </a:cubicBezTo>
                  <a:cubicBezTo>
                    <a:pt x="101" y="136"/>
                    <a:pt x="101" y="136"/>
                    <a:pt x="101" y="136"/>
                  </a:cubicBezTo>
                  <a:cubicBezTo>
                    <a:pt x="101" y="136"/>
                    <a:pt x="101" y="136"/>
                    <a:pt x="101" y="136"/>
                  </a:cubicBezTo>
                  <a:cubicBezTo>
                    <a:pt x="102" y="135"/>
                    <a:pt x="102" y="135"/>
                    <a:pt x="102" y="135"/>
                  </a:cubicBezTo>
                  <a:cubicBezTo>
                    <a:pt x="102" y="135"/>
                    <a:pt x="102" y="135"/>
                    <a:pt x="102" y="135"/>
                  </a:cubicBezTo>
                  <a:cubicBezTo>
                    <a:pt x="102" y="136"/>
                    <a:pt x="102" y="136"/>
                    <a:pt x="102" y="136"/>
                  </a:cubicBezTo>
                  <a:cubicBezTo>
                    <a:pt x="102" y="137"/>
                    <a:pt x="102" y="137"/>
                    <a:pt x="102" y="137"/>
                  </a:cubicBezTo>
                  <a:cubicBezTo>
                    <a:pt x="102" y="136"/>
                    <a:pt x="102" y="136"/>
                    <a:pt x="102" y="136"/>
                  </a:cubicBezTo>
                  <a:cubicBezTo>
                    <a:pt x="103" y="136"/>
                    <a:pt x="103" y="136"/>
                    <a:pt x="103" y="136"/>
                  </a:cubicBezTo>
                  <a:cubicBezTo>
                    <a:pt x="102" y="136"/>
                    <a:pt x="102" y="136"/>
                    <a:pt x="102" y="136"/>
                  </a:cubicBezTo>
                  <a:cubicBezTo>
                    <a:pt x="103" y="135"/>
                    <a:pt x="103" y="135"/>
                    <a:pt x="103" y="135"/>
                  </a:cubicBezTo>
                  <a:cubicBezTo>
                    <a:pt x="103" y="135"/>
                    <a:pt x="103" y="135"/>
                    <a:pt x="103" y="135"/>
                  </a:cubicBezTo>
                  <a:cubicBezTo>
                    <a:pt x="102" y="135"/>
                    <a:pt x="102" y="135"/>
                    <a:pt x="102" y="135"/>
                  </a:cubicBezTo>
                  <a:cubicBezTo>
                    <a:pt x="101" y="135"/>
                    <a:pt x="101" y="135"/>
                    <a:pt x="101" y="135"/>
                  </a:cubicBezTo>
                  <a:cubicBezTo>
                    <a:pt x="102" y="134"/>
                    <a:pt x="102" y="134"/>
                    <a:pt x="102" y="134"/>
                  </a:cubicBezTo>
                  <a:cubicBezTo>
                    <a:pt x="104" y="134"/>
                    <a:pt x="104" y="134"/>
                    <a:pt x="104" y="134"/>
                  </a:cubicBezTo>
                  <a:cubicBezTo>
                    <a:pt x="106" y="134"/>
                    <a:pt x="106" y="134"/>
                    <a:pt x="106" y="134"/>
                  </a:cubicBezTo>
                  <a:cubicBezTo>
                    <a:pt x="106" y="133"/>
                    <a:pt x="106" y="133"/>
                    <a:pt x="106" y="133"/>
                  </a:cubicBezTo>
                  <a:cubicBezTo>
                    <a:pt x="106" y="133"/>
                    <a:pt x="106" y="133"/>
                    <a:pt x="106" y="133"/>
                  </a:cubicBezTo>
                  <a:cubicBezTo>
                    <a:pt x="106" y="133"/>
                    <a:pt x="106" y="133"/>
                    <a:pt x="106" y="133"/>
                  </a:cubicBezTo>
                  <a:cubicBezTo>
                    <a:pt x="106" y="132"/>
                    <a:pt x="106" y="132"/>
                    <a:pt x="106" y="132"/>
                  </a:cubicBezTo>
                  <a:cubicBezTo>
                    <a:pt x="107" y="132"/>
                    <a:pt x="107" y="132"/>
                    <a:pt x="107" y="132"/>
                  </a:cubicBezTo>
                  <a:cubicBezTo>
                    <a:pt x="107" y="132"/>
                    <a:pt x="107" y="132"/>
                    <a:pt x="107" y="132"/>
                  </a:cubicBezTo>
                  <a:cubicBezTo>
                    <a:pt x="108" y="132"/>
                    <a:pt x="108" y="132"/>
                    <a:pt x="108" y="132"/>
                  </a:cubicBezTo>
                  <a:cubicBezTo>
                    <a:pt x="108" y="133"/>
                    <a:pt x="108" y="133"/>
                    <a:pt x="108" y="133"/>
                  </a:cubicBezTo>
                  <a:cubicBezTo>
                    <a:pt x="108" y="133"/>
                    <a:pt x="108" y="133"/>
                    <a:pt x="108" y="133"/>
                  </a:cubicBezTo>
                  <a:cubicBezTo>
                    <a:pt x="109" y="132"/>
                    <a:pt x="109" y="132"/>
                    <a:pt x="109" y="132"/>
                  </a:cubicBezTo>
                  <a:cubicBezTo>
                    <a:pt x="108" y="132"/>
                    <a:pt x="108" y="132"/>
                    <a:pt x="108" y="132"/>
                  </a:cubicBezTo>
                  <a:cubicBezTo>
                    <a:pt x="109" y="131"/>
                    <a:pt x="109" y="131"/>
                    <a:pt x="109" y="131"/>
                  </a:cubicBezTo>
                  <a:cubicBezTo>
                    <a:pt x="109" y="131"/>
                    <a:pt x="109" y="131"/>
                    <a:pt x="109" y="131"/>
                  </a:cubicBezTo>
                  <a:cubicBezTo>
                    <a:pt x="109" y="130"/>
                    <a:pt x="109" y="130"/>
                    <a:pt x="109" y="130"/>
                  </a:cubicBezTo>
                  <a:cubicBezTo>
                    <a:pt x="110" y="131"/>
                    <a:pt x="110" y="131"/>
                    <a:pt x="110" y="131"/>
                  </a:cubicBezTo>
                  <a:cubicBezTo>
                    <a:pt x="110" y="131"/>
                    <a:pt x="110" y="131"/>
                    <a:pt x="110" y="131"/>
                  </a:cubicBezTo>
                  <a:cubicBezTo>
                    <a:pt x="110" y="132"/>
                    <a:pt x="110" y="132"/>
                    <a:pt x="110" y="132"/>
                  </a:cubicBezTo>
                  <a:cubicBezTo>
                    <a:pt x="111" y="131"/>
                    <a:pt x="111" y="131"/>
                    <a:pt x="111" y="131"/>
                  </a:cubicBezTo>
                  <a:cubicBezTo>
                    <a:pt x="112" y="130"/>
                    <a:pt x="112" y="130"/>
                    <a:pt x="112" y="130"/>
                  </a:cubicBezTo>
                  <a:cubicBezTo>
                    <a:pt x="112" y="130"/>
                    <a:pt x="112" y="130"/>
                    <a:pt x="112" y="130"/>
                  </a:cubicBezTo>
                  <a:cubicBezTo>
                    <a:pt x="113" y="130"/>
                    <a:pt x="113" y="130"/>
                    <a:pt x="113" y="130"/>
                  </a:cubicBezTo>
                  <a:cubicBezTo>
                    <a:pt x="113" y="129"/>
                    <a:pt x="113" y="129"/>
                    <a:pt x="113" y="129"/>
                  </a:cubicBezTo>
                  <a:cubicBezTo>
                    <a:pt x="114" y="130"/>
                    <a:pt x="114" y="130"/>
                    <a:pt x="114" y="130"/>
                  </a:cubicBezTo>
                  <a:cubicBezTo>
                    <a:pt x="114" y="130"/>
                    <a:pt x="114" y="130"/>
                    <a:pt x="114" y="130"/>
                  </a:cubicBezTo>
                  <a:cubicBezTo>
                    <a:pt x="115" y="129"/>
                    <a:pt x="115" y="129"/>
                    <a:pt x="115" y="129"/>
                  </a:cubicBezTo>
                  <a:cubicBezTo>
                    <a:pt x="115" y="128"/>
                    <a:pt x="115" y="128"/>
                    <a:pt x="115" y="128"/>
                  </a:cubicBezTo>
                  <a:cubicBezTo>
                    <a:pt x="115" y="128"/>
                    <a:pt x="115" y="128"/>
                    <a:pt x="115" y="128"/>
                  </a:cubicBezTo>
                  <a:cubicBezTo>
                    <a:pt x="114" y="128"/>
                    <a:pt x="114" y="128"/>
                    <a:pt x="114" y="128"/>
                  </a:cubicBezTo>
                  <a:cubicBezTo>
                    <a:pt x="114" y="128"/>
                    <a:pt x="114" y="128"/>
                    <a:pt x="114" y="128"/>
                  </a:cubicBezTo>
                  <a:cubicBezTo>
                    <a:pt x="115" y="127"/>
                    <a:pt x="115" y="127"/>
                    <a:pt x="115" y="127"/>
                  </a:cubicBezTo>
                  <a:cubicBezTo>
                    <a:pt x="116" y="127"/>
                    <a:pt x="116" y="127"/>
                    <a:pt x="116" y="127"/>
                  </a:cubicBezTo>
                  <a:cubicBezTo>
                    <a:pt x="117" y="126"/>
                    <a:pt x="117" y="126"/>
                    <a:pt x="117" y="126"/>
                  </a:cubicBezTo>
                  <a:cubicBezTo>
                    <a:pt x="117" y="126"/>
                    <a:pt x="117" y="126"/>
                    <a:pt x="117" y="126"/>
                  </a:cubicBezTo>
                  <a:cubicBezTo>
                    <a:pt x="117" y="127"/>
                    <a:pt x="117" y="127"/>
                    <a:pt x="117" y="127"/>
                  </a:cubicBezTo>
                  <a:cubicBezTo>
                    <a:pt x="118" y="126"/>
                    <a:pt x="118" y="126"/>
                    <a:pt x="118" y="126"/>
                  </a:cubicBezTo>
                  <a:cubicBezTo>
                    <a:pt x="119" y="125"/>
                    <a:pt x="119" y="125"/>
                    <a:pt x="119" y="125"/>
                  </a:cubicBezTo>
                  <a:cubicBezTo>
                    <a:pt x="119" y="125"/>
                    <a:pt x="119" y="125"/>
                    <a:pt x="119" y="125"/>
                  </a:cubicBezTo>
                  <a:cubicBezTo>
                    <a:pt x="120" y="125"/>
                    <a:pt x="120" y="125"/>
                    <a:pt x="120" y="125"/>
                  </a:cubicBezTo>
                  <a:cubicBezTo>
                    <a:pt x="120" y="124"/>
                    <a:pt x="120" y="124"/>
                    <a:pt x="120" y="124"/>
                  </a:cubicBezTo>
                  <a:cubicBezTo>
                    <a:pt x="121" y="124"/>
                    <a:pt x="121" y="124"/>
                    <a:pt x="121" y="124"/>
                  </a:cubicBezTo>
                  <a:cubicBezTo>
                    <a:pt x="121" y="125"/>
                    <a:pt x="121" y="125"/>
                    <a:pt x="121" y="125"/>
                  </a:cubicBezTo>
                  <a:cubicBezTo>
                    <a:pt x="121" y="125"/>
                    <a:pt x="121" y="125"/>
                    <a:pt x="121" y="125"/>
                  </a:cubicBezTo>
                  <a:cubicBezTo>
                    <a:pt x="122" y="124"/>
                    <a:pt x="122" y="124"/>
                    <a:pt x="122" y="124"/>
                  </a:cubicBezTo>
                  <a:cubicBezTo>
                    <a:pt x="122" y="124"/>
                    <a:pt x="122" y="124"/>
                    <a:pt x="122" y="124"/>
                  </a:cubicBezTo>
                  <a:cubicBezTo>
                    <a:pt x="123" y="124"/>
                    <a:pt x="123" y="124"/>
                    <a:pt x="123" y="124"/>
                  </a:cubicBezTo>
                  <a:cubicBezTo>
                    <a:pt x="123" y="124"/>
                    <a:pt x="123" y="124"/>
                    <a:pt x="123" y="124"/>
                  </a:cubicBezTo>
                  <a:cubicBezTo>
                    <a:pt x="124" y="123"/>
                    <a:pt x="124" y="123"/>
                    <a:pt x="124" y="123"/>
                  </a:cubicBezTo>
                  <a:cubicBezTo>
                    <a:pt x="124" y="123"/>
                    <a:pt x="124" y="123"/>
                    <a:pt x="124" y="123"/>
                  </a:cubicBezTo>
                  <a:cubicBezTo>
                    <a:pt x="124" y="123"/>
                    <a:pt x="124" y="123"/>
                    <a:pt x="124" y="123"/>
                  </a:cubicBezTo>
                  <a:cubicBezTo>
                    <a:pt x="125" y="123"/>
                    <a:pt x="125" y="123"/>
                    <a:pt x="125" y="123"/>
                  </a:cubicBezTo>
                  <a:cubicBezTo>
                    <a:pt x="126" y="123"/>
                    <a:pt x="126" y="123"/>
                    <a:pt x="126" y="123"/>
                  </a:cubicBezTo>
                  <a:cubicBezTo>
                    <a:pt x="126" y="123"/>
                    <a:pt x="126" y="123"/>
                    <a:pt x="126" y="123"/>
                  </a:cubicBezTo>
                  <a:cubicBezTo>
                    <a:pt x="126" y="123"/>
                    <a:pt x="126" y="123"/>
                    <a:pt x="126" y="123"/>
                  </a:cubicBezTo>
                  <a:cubicBezTo>
                    <a:pt x="126" y="123"/>
                    <a:pt x="126" y="123"/>
                    <a:pt x="126" y="123"/>
                  </a:cubicBezTo>
                  <a:cubicBezTo>
                    <a:pt x="127" y="123"/>
                    <a:pt x="127" y="123"/>
                    <a:pt x="127" y="123"/>
                  </a:cubicBezTo>
                  <a:cubicBezTo>
                    <a:pt x="127" y="123"/>
                    <a:pt x="127" y="123"/>
                    <a:pt x="127" y="123"/>
                  </a:cubicBezTo>
                  <a:cubicBezTo>
                    <a:pt x="127" y="123"/>
                    <a:pt x="127" y="123"/>
                    <a:pt x="127" y="123"/>
                  </a:cubicBezTo>
                  <a:cubicBezTo>
                    <a:pt x="128" y="122"/>
                    <a:pt x="128" y="122"/>
                    <a:pt x="128" y="122"/>
                  </a:cubicBezTo>
                  <a:cubicBezTo>
                    <a:pt x="127" y="122"/>
                    <a:pt x="127" y="122"/>
                    <a:pt x="127" y="122"/>
                  </a:cubicBezTo>
                  <a:cubicBezTo>
                    <a:pt x="127" y="122"/>
                    <a:pt x="127" y="122"/>
                    <a:pt x="127" y="122"/>
                  </a:cubicBezTo>
                  <a:cubicBezTo>
                    <a:pt x="127" y="121"/>
                    <a:pt x="127" y="121"/>
                    <a:pt x="127" y="121"/>
                  </a:cubicBezTo>
                  <a:cubicBezTo>
                    <a:pt x="128" y="121"/>
                    <a:pt x="128" y="121"/>
                    <a:pt x="128" y="121"/>
                  </a:cubicBezTo>
                  <a:cubicBezTo>
                    <a:pt x="129" y="121"/>
                    <a:pt x="129" y="121"/>
                    <a:pt x="129" y="121"/>
                  </a:cubicBezTo>
                  <a:cubicBezTo>
                    <a:pt x="129" y="121"/>
                    <a:pt x="129" y="121"/>
                    <a:pt x="129" y="121"/>
                  </a:cubicBezTo>
                  <a:cubicBezTo>
                    <a:pt x="129" y="121"/>
                    <a:pt x="129" y="121"/>
                    <a:pt x="129" y="121"/>
                  </a:cubicBezTo>
                  <a:cubicBezTo>
                    <a:pt x="129" y="120"/>
                    <a:pt x="129" y="120"/>
                    <a:pt x="129" y="120"/>
                  </a:cubicBezTo>
                  <a:cubicBezTo>
                    <a:pt x="128" y="120"/>
                    <a:pt x="128" y="120"/>
                    <a:pt x="128" y="120"/>
                  </a:cubicBezTo>
                  <a:cubicBezTo>
                    <a:pt x="129" y="120"/>
                    <a:pt x="129" y="120"/>
                    <a:pt x="129" y="120"/>
                  </a:cubicBezTo>
                  <a:cubicBezTo>
                    <a:pt x="130" y="120"/>
                    <a:pt x="130" y="120"/>
                    <a:pt x="130" y="120"/>
                  </a:cubicBezTo>
                  <a:cubicBezTo>
                    <a:pt x="130" y="119"/>
                    <a:pt x="130" y="119"/>
                    <a:pt x="130" y="119"/>
                  </a:cubicBezTo>
                  <a:cubicBezTo>
                    <a:pt x="132" y="119"/>
                    <a:pt x="132" y="119"/>
                    <a:pt x="132" y="119"/>
                  </a:cubicBezTo>
                  <a:cubicBezTo>
                    <a:pt x="132" y="118"/>
                    <a:pt x="132" y="118"/>
                    <a:pt x="132" y="118"/>
                  </a:cubicBezTo>
                  <a:cubicBezTo>
                    <a:pt x="133" y="118"/>
                    <a:pt x="133" y="118"/>
                    <a:pt x="133" y="118"/>
                  </a:cubicBezTo>
                  <a:cubicBezTo>
                    <a:pt x="134" y="117"/>
                    <a:pt x="134" y="117"/>
                    <a:pt x="134" y="117"/>
                  </a:cubicBezTo>
                  <a:cubicBezTo>
                    <a:pt x="134" y="116"/>
                    <a:pt x="134" y="116"/>
                    <a:pt x="134" y="116"/>
                  </a:cubicBezTo>
                  <a:cubicBezTo>
                    <a:pt x="134" y="116"/>
                    <a:pt x="134" y="116"/>
                    <a:pt x="134" y="116"/>
                  </a:cubicBezTo>
                  <a:cubicBezTo>
                    <a:pt x="133" y="116"/>
                    <a:pt x="133" y="116"/>
                    <a:pt x="133" y="116"/>
                  </a:cubicBezTo>
                  <a:cubicBezTo>
                    <a:pt x="133" y="115"/>
                    <a:pt x="133" y="115"/>
                    <a:pt x="133" y="115"/>
                  </a:cubicBezTo>
                  <a:cubicBezTo>
                    <a:pt x="133" y="115"/>
                    <a:pt x="133" y="115"/>
                    <a:pt x="133" y="115"/>
                  </a:cubicBezTo>
                  <a:cubicBezTo>
                    <a:pt x="132" y="115"/>
                    <a:pt x="132" y="115"/>
                    <a:pt x="132" y="115"/>
                  </a:cubicBezTo>
                  <a:cubicBezTo>
                    <a:pt x="132" y="114"/>
                    <a:pt x="132" y="114"/>
                    <a:pt x="132" y="114"/>
                  </a:cubicBezTo>
                  <a:cubicBezTo>
                    <a:pt x="132" y="113"/>
                    <a:pt x="132" y="113"/>
                    <a:pt x="132" y="113"/>
                  </a:cubicBezTo>
                  <a:cubicBezTo>
                    <a:pt x="133" y="113"/>
                    <a:pt x="133" y="113"/>
                    <a:pt x="133" y="113"/>
                  </a:cubicBezTo>
                  <a:cubicBezTo>
                    <a:pt x="133" y="113"/>
                    <a:pt x="133" y="113"/>
                    <a:pt x="133" y="113"/>
                  </a:cubicBezTo>
                  <a:cubicBezTo>
                    <a:pt x="134" y="112"/>
                    <a:pt x="134" y="112"/>
                    <a:pt x="134" y="112"/>
                  </a:cubicBezTo>
                  <a:cubicBezTo>
                    <a:pt x="134" y="112"/>
                    <a:pt x="134" y="112"/>
                    <a:pt x="134" y="112"/>
                  </a:cubicBezTo>
                  <a:cubicBezTo>
                    <a:pt x="134" y="112"/>
                    <a:pt x="134" y="112"/>
                    <a:pt x="134" y="112"/>
                  </a:cubicBezTo>
                  <a:cubicBezTo>
                    <a:pt x="134" y="112"/>
                    <a:pt x="134" y="112"/>
                    <a:pt x="134" y="112"/>
                  </a:cubicBezTo>
                  <a:cubicBezTo>
                    <a:pt x="135" y="112"/>
                    <a:pt x="135" y="112"/>
                    <a:pt x="135" y="112"/>
                  </a:cubicBezTo>
                  <a:cubicBezTo>
                    <a:pt x="136" y="111"/>
                    <a:pt x="136" y="111"/>
                    <a:pt x="136" y="111"/>
                  </a:cubicBezTo>
                  <a:cubicBezTo>
                    <a:pt x="137" y="112"/>
                    <a:pt x="137" y="112"/>
                    <a:pt x="137" y="112"/>
                  </a:cubicBezTo>
                  <a:cubicBezTo>
                    <a:pt x="138" y="111"/>
                    <a:pt x="138" y="111"/>
                    <a:pt x="138" y="111"/>
                  </a:cubicBezTo>
                  <a:cubicBezTo>
                    <a:pt x="138" y="112"/>
                    <a:pt x="138" y="112"/>
                    <a:pt x="138" y="112"/>
                  </a:cubicBezTo>
                  <a:cubicBezTo>
                    <a:pt x="138" y="112"/>
                    <a:pt x="138" y="112"/>
                    <a:pt x="138" y="112"/>
                  </a:cubicBezTo>
                  <a:cubicBezTo>
                    <a:pt x="139" y="112"/>
                    <a:pt x="139" y="112"/>
                    <a:pt x="139" y="112"/>
                  </a:cubicBezTo>
                  <a:cubicBezTo>
                    <a:pt x="140" y="111"/>
                    <a:pt x="140" y="111"/>
                    <a:pt x="140" y="111"/>
                  </a:cubicBezTo>
                  <a:cubicBezTo>
                    <a:pt x="139" y="111"/>
                    <a:pt x="139" y="111"/>
                    <a:pt x="139" y="111"/>
                  </a:cubicBezTo>
                  <a:cubicBezTo>
                    <a:pt x="139" y="111"/>
                    <a:pt x="139" y="111"/>
                    <a:pt x="139" y="111"/>
                  </a:cubicBezTo>
                  <a:cubicBezTo>
                    <a:pt x="139" y="110"/>
                    <a:pt x="139" y="110"/>
                    <a:pt x="139" y="110"/>
                  </a:cubicBezTo>
                  <a:cubicBezTo>
                    <a:pt x="139" y="110"/>
                    <a:pt x="139" y="110"/>
                    <a:pt x="139" y="110"/>
                  </a:cubicBezTo>
                  <a:cubicBezTo>
                    <a:pt x="140" y="110"/>
                    <a:pt x="140" y="110"/>
                    <a:pt x="140" y="110"/>
                  </a:cubicBezTo>
                  <a:cubicBezTo>
                    <a:pt x="142" y="110"/>
                    <a:pt x="142" y="110"/>
                    <a:pt x="142" y="110"/>
                  </a:cubicBezTo>
                  <a:cubicBezTo>
                    <a:pt x="142" y="109"/>
                    <a:pt x="142" y="109"/>
                    <a:pt x="142" y="109"/>
                  </a:cubicBezTo>
                  <a:cubicBezTo>
                    <a:pt x="142" y="108"/>
                    <a:pt x="142" y="108"/>
                    <a:pt x="142" y="108"/>
                  </a:cubicBezTo>
                  <a:cubicBezTo>
                    <a:pt x="140" y="107"/>
                    <a:pt x="140" y="107"/>
                    <a:pt x="140" y="107"/>
                  </a:cubicBezTo>
                  <a:cubicBezTo>
                    <a:pt x="140" y="107"/>
                    <a:pt x="140" y="107"/>
                    <a:pt x="140" y="107"/>
                  </a:cubicBezTo>
                  <a:cubicBezTo>
                    <a:pt x="139" y="108"/>
                    <a:pt x="139" y="108"/>
                    <a:pt x="139" y="108"/>
                  </a:cubicBezTo>
                  <a:cubicBezTo>
                    <a:pt x="139" y="107"/>
                    <a:pt x="139" y="107"/>
                    <a:pt x="139" y="107"/>
                  </a:cubicBezTo>
                  <a:cubicBezTo>
                    <a:pt x="140" y="107"/>
                    <a:pt x="140" y="107"/>
                    <a:pt x="140" y="107"/>
                  </a:cubicBezTo>
                  <a:cubicBezTo>
                    <a:pt x="141" y="107"/>
                    <a:pt x="141" y="107"/>
                    <a:pt x="141" y="107"/>
                  </a:cubicBezTo>
                  <a:cubicBezTo>
                    <a:pt x="142" y="107"/>
                    <a:pt x="142" y="107"/>
                    <a:pt x="142" y="107"/>
                  </a:cubicBezTo>
                  <a:cubicBezTo>
                    <a:pt x="143" y="107"/>
                    <a:pt x="143" y="107"/>
                    <a:pt x="143" y="107"/>
                  </a:cubicBezTo>
                  <a:cubicBezTo>
                    <a:pt x="144" y="107"/>
                    <a:pt x="144" y="107"/>
                    <a:pt x="144" y="107"/>
                  </a:cubicBezTo>
                  <a:cubicBezTo>
                    <a:pt x="144" y="106"/>
                    <a:pt x="144" y="106"/>
                    <a:pt x="144" y="106"/>
                  </a:cubicBezTo>
                  <a:cubicBezTo>
                    <a:pt x="146" y="105"/>
                    <a:pt x="146" y="105"/>
                    <a:pt x="146" y="105"/>
                  </a:cubicBezTo>
                  <a:cubicBezTo>
                    <a:pt x="147" y="104"/>
                    <a:pt x="147" y="104"/>
                    <a:pt x="147" y="104"/>
                  </a:cubicBezTo>
                  <a:cubicBezTo>
                    <a:pt x="148" y="104"/>
                    <a:pt x="148" y="104"/>
                    <a:pt x="148" y="104"/>
                  </a:cubicBezTo>
                  <a:cubicBezTo>
                    <a:pt x="148" y="104"/>
                    <a:pt x="148" y="104"/>
                    <a:pt x="148" y="104"/>
                  </a:cubicBezTo>
                  <a:cubicBezTo>
                    <a:pt x="148" y="103"/>
                    <a:pt x="148" y="103"/>
                    <a:pt x="148" y="103"/>
                  </a:cubicBezTo>
                  <a:cubicBezTo>
                    <a:pt x="150" y="102"/>
                    <a:pt x="150" y="102"/>
                    <a:pt x="150" y="102"/>
                  </a:cubicBezTo>
                  <a:cubicBezTo>
                    <a:pt x="152" y="102"/>
                    <a:pt x="152" y="102"/>
                    <a:pt x="152" y="102"/>
                  </a:cubicBezTo>
                  <a:cubicBezTo>
                    <a:pt x="153" y="101"/>
                    <a:pt x="153" y="101"/>
                    <a:pt x="153" y="101"/>
                  </a:cubicBezTo>
                  <a:cubicBezTo>
                    <a:pt x="155" y="100"/>
                    <a:pt x="155" y="100"/>
                    <a:pt x="155" y="100"/>
                  </a:cubicBezTo>
                  <a:cubicBezTo>
                    <a:pt x="156" y="99"/>
                    <a:pt x="156" y="99"/>
                    <a:pt x="156" y="99"/>
                  </a:cubicBezTo>
                  <a:cubicBezTo>
                    <a:pt x="156" y="100"/>
                    <a:pt x="156" y="100"/>
                    <a:pt x="156" y="100"/>
                  </a:cubicBezTo>
                  <a:cubicBezTo>
                    <a:pt x="156" y="101"/>
                    <a:pt x="156" y="101"/>
                    <a:pt x="156" y="101"/>
                  </a:cubicBezTo>
                  <a:cubicBezTo>
                    <a:pt x="156" y="101"/>
                    <a:pt x="156" y="101"/>
                    <a:pt x="156" y="101"/>
                  </a:cubicBezTo>
                  <a:cubicBezTo>
                    <a:pt x="157" y="101"/>
                    <a:pt x="157" y="101"/>
                    <a:pt x="157" y="101"/>
                  </a:cubicBezTo>
                  <a:cubicBezTo>
                    <a:pt x="157" y="101"/>
                    <a:pt x="157" y="101"/>
                    <a:pt x="157" y="101"/>
                  </a:cubicBezTo>
                  <a:cubicBezTo>
                    <a:pt x="158" y="100"/>
                    <a:pt x="158" y="100"/>
                    <a:pt x="158" y="100"/>
                  </a:cubicBezTo>
                  <a:cubicBezTo>
                    <a:pt x="159" y="100"/>
                    <a:pt x="159" y="100"/>
                    <a:pt x="159" y="100"/>
                  </a:cubicBezTo>
                  <a:cubicBezTo>
                    <a:pt x="161" y="99"/>
                    <a:pt x="161" y="99"/>
                    <a:pt x="161" y="99"/>
                  </a:cubicBezTo>
                  <a:cubicBezTo>
                    <a:pt x="161" y="99"/>
                    <a:pt x="161" y="99"/>
                    <a:pt x="161" y="99"/>
                  </a:cubicBezTo>
                  <a:cubicBezTo>
                    <a:pt x="161" y="100"/>
                    <a:pt x="161" y="100"/>
                    <a:pt x="161" y="100"/>
                  </a:cubicBezTo>
                  <a:cubicBezTo>
                    <a:pt x="160" y="100"/>
                    <a:pt x="160" y="100"/>
                    <a:pt x="160" y="100"/>
                  </a:cubicBezTo>
                  <a:cubicBezTo>
                    <a:pt x="159" y="101"/>
                    <a:pt x="159" y="101"/>
                    <a:pt x="159" y="101"/>
                  </a:cubicBezTo>
                  <a:cubicBezTo>
                    <a:pt x="157" y="102"/>
                    <a:pt x="157" y="102"/>
                    <a:pt x="157" y="102"/>
                  </a:cubicBezTo>
                  <a:cubicBezTo>
                    <a:pt x="157" y="103"/>
                    <a:pt x="157" y="103"/>
                    <a:pt x="157" y="103"/>
                  </a:cubicBezTo>
                  <a:cubicBezTo>
                    <a:pt x="158" y="104"/>
                    <a:pt x="158" y="104"/>
                    <a:pt x="158" y="104"/>
                  </a:cubicBezTo>
                  <a:cubicBezTo>
                    <a:pt x="158" y="105"/>
                    <a:pt x="158" y="105"/>
                    <a:pt x="158" y="105"/>
                  </a:cubicBezTo>
                  <a:cubicBezTo>
                    <a:pt x="157" y="105"/>
                    <a:pt x="157" y="105"/>
                    <a:pt x="157" y="105"/>
                  </a:cubicBezTo>
                  <a:cubicBezTo>
                    <a:pt x="156" y="104"/>
                    <a:pt x="156" y="104"/>
                    <a:pt x="156" y="104"/>
                  </a:cubicBezTo>
                  <a:cubicBezTo>
                    <a:pt x="156" y="105"/>
                    <a:pt x="156" y="105"/>
                    <a:pt x="156" y="105"/>
                  </a:cubicBezTo>
                  <a:cubicBezTo>
                    <a:pt x="155" y="105"/>
                    <a:pt x="155" y="105"/>
                    <a:pt x="155" y="105"/>
                  </a:cubicBezTo>
                  <a:cubicBezTo>
                    <a:pt x="154" y="104"/>
                    <a:pt x="154" y="104"/>
                    <a:pt x="154" y="104"/>
                  </a:cubicBezTo>
                  <a:cubicBezTo>
                    <a:pt x="154" y="103"/>
                    <a:pt x="154" y="103"/>
                    <a:pt x="154" y="103"/>
                  </a:cubicBezTo>
                  <a:cubicBezTo>
                    <a:pt x="153" y="104"/>
                    <a:pt x="153" y="104"/>
                    <a:pt x="153" y="104"/>
                  </a:cubicBezTo>
                  <a:cubicBezTo>
                    <a:pt x="152" y="104"/>
                    <a:pt x="152" y="104"/>
                    <a:pt x="152" y="104"/>
                  </a:cubicBezTo>
                  <a:cubicBezTo>
                    <a:pt x="151" y="105"/>
                    <a:pt x="151" y="105"/>
                    <a:pt x="151" y="105"/>
                  </a:cubicBezTo>
                  <a:cubicBezTo>
                    <a:pt x="149" y="105"/>
                    <a:pt x="149" y="105"/>
                    <a:pt x="149" y="105"/>
                  </a:cubicBezTo>
                  <a:cubicBezTo>
                    <a:pt x="149" y="105"/>
                    <a:pt x="149" y="105"/>
                    <a:pt x="149" y="105"/>
                  </a:cubicBezTo>
                  <a:cubicBezTo>
                    <a:pt x="148" y="106"/>
                    <a:pt x="148" y="106"/>
                    <a:pt x="148" y="106"/>
                  </a:cubicBezTo>
                  <a:cubicBezTo>
                    <a:pt x="149" y="106"/>
                    <a:pt x="149" y="106"/>
                    <a:pt x="149" y="106"/>
                  </a:cubicBezTo>
                  <a:cubicBezTo>
                    <a:pt x="148" y="108"/>
                    <a:pt x="148" y="108"/>
                    <a:pt x="148" y="108"/>
                  </a:cubicBezTo>
                  <a:cubicBezTo>
                    <a:pt x="147" y="108"/>
                    <a:pt x="147" y="108"/>
                    <a:pt x="147" y="108"/>
                  </a:cubicBezTo>
                  <a:cubicBezTo>
                    <a:pt x="147" y="109"/>
                    <a:pt x="147" y="109"/>
                    <a:pt x="147" y="109"/>
                  </a:cubicBezTo>
                  <a:cubicBezTo>
                    <a:pt x="144" y="111"/>
                    <a:pt x="144" y="111"/>
                    <a:pt x="144" y="111"/>
                  </a:cubicBezTo>
                  <a:cubicBezTo>
                    <a:pt x="143" y="112"/>
                    <a:pt x="143" y="112"/>
                    <a:pt x="143" y="112"/>
                  </a:cubicBezTo>
                  <a:cubicBezTo>
                    <a:pt x="143" y="113"/>
                    <a:pt x="143" y="113"/>
                    <a:pt x="143" y="113"/>
                  </a:cubicBezTo>
                  <a:cubicBezTo>
                    <a:pt x="144" y="114"/>
                    <a:pt x="144" y="114"/>
                    <a:pt x="144" y="114"/>
                  </a:cubicBezTo>
                  <a:cubicBezTo>
                    <a:pt x="145" y="113"/>
                    <a:pt x="145" y="113"/>
                    <a:pt x="145" y="113"/>
                  </a:cubicBezTo>
                  <a:cubicBezTo>
                    <a:pt x="145" y="113"/>
                    <a:pt x="145" y="113"/>
                    <a:pt x="145" y="113"/>
                  </a:cubicBezTo>
                  <a:cubicBezTo>
                    <a:pt x="146" y="113"/>
                    <a:pt x="146" y="113"/>
                    <a:pt x="146" y="113"/>
                  </a:cubicBezTo>
                  <a:cubicBezTo>
                    <a:pt x="147" y="113"/>
                    <a:pt x="147" y="113"/>
                    <a:pt x="147" y="113"/>
                  </a:cubicBezTo>
                  <a:cubicBezTo>
                    <a:pt x="147" y="113"/>
                    <a:pt x="147" y="113"/>
                    <a:pt x="147" y="113"/>
                  </a:cubicBezTo>
                  <a:cubicBezTo>
                    <a:pt x="145" y="114"/>
                    <a:pt x="145" y="114"/>
                    <a:pt x="145" y="114"/>
                  </a:cubicBezTo>
                  <a:cubicBezTo>
                    <a:pt x="144" y="114"/>
                    <a:pt x="144" y="114"/>
                    <a:pt x="144" y="114"/>
                  </a:cubicBezTo>
                  <a:cubicBezTo>
                    <a:pt x="144" y="115"/>
                    <a:pt x="144" y="115"/>
                    <a:pt x="144" y="115"/>
                  </a:cubicBezTo>
                  <a:cubicBezTo>
                    <a:pt x="143" y="115"/>
                    <a:pt x="143" y="115"/>
                    <a:pt x="143" y="115"/>
                  </a:cubicBezTo>
                  <a:cubicBezTo>
                    <a:pt x="142" y="115"/>
                    <a:pt x="142" y="115"/>
                    <a:pt x="142" y="115"/>
                  </a:cubicBezTo>
                  <a:cubicBezTo>
                    <a:pt x="142" y="115"/>
                    <a:pt x="142" y="115"/>
                    <a:pt x="142" y="115"/>
                  </a:cubicBezTo>
                  <a:cubicBezTo>
                    <a:pt x="142" y="116"/>
                    <a:pt x="142" y="116"/>
                    <a:pt x="142" y="116"/>
                  </a:cubicBezTo>
                  <a:cubicBezTo>
                    <a:pt x="141" y="116"/>
                    <a:pt x="141" y="116"/>
                    <a:pt x="141" y="116"/>
                  </a:cubicBezTo>
                  <a:cubicBezTo>
                    <a:pt x="141" y="116"/>
                    <a:pt x="141" y="116"/>
                    <a:pt x="141" y="116"/>
                  </a:cubicBezTo>
                  <a:cubicBezTo>
                    <a:pt x="141" y="117"/>
                    <a:pt x="141" y="117"/>
                    <a:pt x="141" y="117"/>
                  </a:cubicBezTo>
                  <a:cubicBezTo>
                    <a:pt x="142" y="118"/>
                    <a:pt x="142" y="118"/>
                    <a:pt x="142" y="118"/>
                  </a:cubicBezTo>
                  <a:cubicBezTo>
                    <a:pt x="142" y="118"/>
                    <a:pt x="142" y="118"/>
                    <a:pt x="142" y="118"/>
                  </a:cubicBezTo>
                  <a:cubicBezTo>
                    <a:pt x="143" y="117"/>
                    <a:pt x="143" y="117"/>
                    <a:pt x="143" y="117"/>
                  </a:cubicBezTo>
                  <a:cubicBezTo>
                    <a:pt x="143" y="118"/>
                    <a:pt x="143" y="118"/>
                    <a:pt x="143" y="118"/>
                  </a:cubicBezTo>
                  <a:cubicBezTo>
                    <a:pt x="143" y="117"/>
                    <a:pt x="143" y="117"/>
                    <a:pt x="143" y="117"/>
                  </a:cubicBezTo>
                  <a:cubicBezTo>
                    <a:pt x="144" y="117"/>
                    <a:pt x="144" y="117"/>
                    <a:pt x="144" y="117"/>
                  </a:cubicBezTo>
                  <a:cubicBezTo>
                    <a:pt x="144" y="117"/>
                    <a:pt x="144" y="117"/>
                    <a:pt x="144" y="117"/>
                  </a:cubicBezTo>
                  <a:cubicBezTo>
                    <a:pt x="145" y="117"/>
                    <a:pt x="145" y="117"/>
                    <a:pt x="145" y="117"/>
                  </a:cubicBezTo>
                  <a:cubicBezTo>
                    <a:pt x="145" y="117"/>
                    <a:pt x="145" y="117"/>
                    <a:pt x="145" y="117"/>
                  </a:cubicBezTo>
                  <a:cubicBezTo>
                    <a:pt x="145" y="116"/>
                    <a:pt x="145" y="116"/>
                    <a:pt x="145" y="116"/>
                  </a:cubicBezTo>
                  <a:cubicBezTo>
                    <a:pt x="146" y="116"/>
                    <a:pt x="146" y="116"/>
                    <a:pt x="146" y="116"/>
                  </a:cubicBezTo>
                  <a:cubicBezTo>
                    <a:pt x="146" y="115"/>
                    <a:pt x="146" y="115"/>
                    <a:pt x="146" y="115"/>
                  </a:cubicBezTo>
                  <a:cubicBezTo>
                    <a:pt x="147" y="114"/>
                    <a:pt x="147" y="114"/>
                    <a:pt x="147" y="114"/>
                  </a:cubicBezTo>
                  <a:cubicBezTo>
                    <a:pt x="147" y="115"/>
                    <a:pt x="147" y="115"/>
                    <a:pt x="147" y="115"/>
                  </a:cubicBezTo>
                  <a:cubicBezTo>
                    <a:pt x="147" y="115"/>
                    <a:pt x="147" y="115"/>
                    <a:pt x="147" y="115"/>
                  </a:cubicBezTo>
                  <a:cubicBezTo>
                    <a:pt x="147" y="116"/>
                    <a:pt x="147" y="116"/>
                    <a:pt x="147" y="116"/>
                  </a:cubicBezTo>
                  <a:cubicBezTo>
                    <a:pt x="148" y="116"/>
                    <a:pt x="148" y="116"/>
                    <a:pt x="148" y="116"/>
                  </a:cubicBezTo>
                  <a:cubicBezTo>
                    <a:pt x="149" y="115"/>
                    <a:pt x="149" y="115"/>
                    <a:pt x="149" y="115"/>
                  </a:cubicBezTo>
                  <a:cubicBezTo>
                    <a:pt x="150" y="115"/>
                    <a:pt x="150" y="115"/>
                    <a:pt x="150" y="115"/>
                  </a:cubicBezTo>
                  <a:cubicBezTo>
                    <a:pt x="151" y="115"/>
                    <a:pt x="151" y="115"/>
                    <a:pt x="151" y="115"/>
                  </a:cubicBezTo>
                  <a:cubicBezTo>
                    <a:pt x="151" y="115"/>
                    <a:pt x="151" y="115"/>
                    <a:pt x="151" y="115"/>
                  </a:cubicBezTo>
                  <a:cubicBezTo>
                    <a:pt x="152" y="113"/>
                    <a:pt x="152" y="113"/>
                    <a:pt x="152" y="113"/>
                  </a:cubicBezTo>
                  <a:cubicBezTo>
                    <a:pt x="153" y="113"/>
                    <a:pt x="153" y="113"/>
                    <a:pt x="153" y="113"/>
                  </a:cubicBezTo>
                  <a:cubicBezTo>
                    <a:pt x="153" y="113"/>
                    <a:pt x="153" y="113"/>
                    <a:pt x="153" y="113"/>
                  </a:cubicBezTo>
                  <a:cubicBezTo>
                    <a:pt x="152" y="114"/>
                    <a:pt x="152" y="114"/>
                    <a:pt x="152" y="114"/>
                  </a:cubicBezTo>
                  <a:cubicBezTo>
                    <a:pt x="152" y="114"/>
                    <a:pt x="152" y="114"/>
                    <a:pt x="152" y="114"/>
                  </a:cubicBezTo>
                  <a:cubicBezTo>
                    <a:pt x="152" y="114"/>
                    <a:pt x="152" y="114"/>
                    <a:pt x="152" y="114"/>
                  </a:cubicBezTo>
                  <a:cubicBezTo>
                    <a:pt x="153" y="113"/>
                    <a:pt x="153" y="113"/>
                    <a:pt x="153" y="113"/>
                  </a:cubicBezTo>
                  <a:cubicBezTo>
                    <a:pt x="154" y="112"/>
                    <a:pt x="154" y="112"/>
                    <a:pt x="154" y="112"/>
                  </a:cubicBezTo>
                  <a:cubicBezTo>
                    <a:pt x="155" y="111"/>
                    <a:pt x="155" y="111"/>
                    <a:pt x="155" y="111"/>
                  </a:cubicBezTo>
                  <a:cubicBezTo>
                    <a:pt x="155" y="112"/>
                    <a:pt x="155" y="112"/>
                    <a:pt x="155" y="112"/>
                  </a:cubicBezTo>
                  <a:cubicBezTo>
                    <a:pt x="154" y="113"/>
                    <a:pt x="154" y="113"/>
                    <a:pt x="154" y="113"/>
                  </a:cubicBezTo>
                  <a:cubicBezTo>
                    <a:pt x="154" y="113"/>
                    <a:pt x="154" y="113"/>
                    <a:pt x="154" y="113"/>
                  </a:cubicBezTo>
                  <a:cubicBezTo>
                    <a:pt x="155" y="112"/>
                    <a:pt x="155" y="112"/>
                    <a:pt x="155" y="112"/>
                  </a:cubicBezTo>
                  <a:cubicBezTo>
                    <a:pt x="155" y="113"/>
                    <a:pt x="155" y="113"/>
                    <a:pt x="155" y="113"/>
                  </a:cubicBezTo>
                  <a:cubicBezTo>
                    <a:pt x="155" y="113"/>
                    <a:pt x="155" y="113"/>
                    <a:pt x="155" y="113"/>
                  </a:cubicBezTo>
                  <a:cubicBezTo>
                    <a:pt x="156" y="113"/>
                    <a:pt x="156" y="113"/>
                    <a:pt x="156" y="113"/>
                  </a:cubicBezTo>
                  <a:cubicBezTo>
                    <a:pt x="157" y="114"/>
                    <a:pt x="157" y="114"/>
                    <a:pt x="157" y="114"/>
                  </a:cubicBezTo>
                  <a:cubicBezTo>
                    <a:pt x="157" y="113"/>
                    <a:pt x="157" y="113"/>
                    <a:pt x="157" y="113"/>
                  </a:cubicBezTo>
                  <a:cubicBezTo>
                    <a:pt x="158" y="112"/>
                    <a:pt x="158" y="112"/>
                    <a:pt x="158" y="112"/>
                  </a:cubicBezTo>
                  <a:cubicBezTo>
                    <a:pt x="159" y="112"/>
                    <a:pt x="159" y="112"/>
                    <a:pt x="159" y="112"/>
                  </a:cubicBezTo>
                  <a:cubicBezTo>
                    <a:pt x="160" y="112"/>
                    <a:pt x="160" y="112"/>
                    <a:pt x="160" y="112"/>
                  </a:cubicBezTo>
                  <a:cubicBezTo>
                    <a:pt x="159" y="111"/>
                    <a:pt x="159" y="111"/>
                    <a:pt x="159" y="111"/>
                  </a:cubicBezTo>
                  <a:cubicBezTo>
                    <a:pt x="159" y="111"/>
                    <a:pt x="159" y="111"/>
                    <a:pt x="159" y="111"/>
                  </a:cubicBezTo>
                  <a:cubicBezTo>
                    <a:pt x="161" y="110"/>
                    <a:pt x="161" y="110"/>
                    <a:pt x="161" y="110"/>
                  </a:cubicBezTo>
                  <a:cubicBezTo>
                    <a:pt x="161" y="109"/>
                    <a:pt x="161" y="109"/>
                    <a:pt x="161" y="109"/>
                  </a:cubicBezTo>
                  <a:cubicBezTo>
                    <a:pt x="161" y="109"/>
                    <a:pt x="161" y="109"/>
                    <a:pt x="161" y="109"/>
                  </a:cubicBezTo>
                  <a:cubicBezTo>
                    <a:pt x="161" y="109"/>
                    <a:pt x="161" y="109"/>
                    <a:pt x="161" y="109"/>
                  </a:cubicBezTo>
                  <a:cubicBezTo>
                    <a:pt x="160" y="108"/>
                    <a:pt x="160" y="108"/>
                    <a:pt x="160" y="108"/>
                  </a:cubicBezTo>
                  <a:cubicBezTo>
                    <a:pt x="159" y="108"/>
                    <a:pt x="159" y="108"/>
                    <a:pt x="159" y="108"/>
                  </a:cubicBezTo>
                  <a:cubicBezTo>
                    <a:pt x="159" y="108"/>
                    <a:pt x="159" y="108"/>
                    <a:pt x="159" y="108"/>
                  </a:cubicBezTo>
                  <a:cubicBezTo>
                    <a:pt x="160" y="108"/>
                    <a:pt x="160" y="108"/>
                    <a:pt x="160" y="108"/>
                  </a:cubicBezTo>
                  <a:cubicBezTo>
                    <a:pt x="161" y="108"/>
                    <a:pt x="161" y="108"/>
                    <a:pt x="161" y="108"/>
                  </a:cubicBezTo>
                  <a:cubicBezTo>
                    <a:pt x="161" y="108"/>
                    <a:pt x="161" y="108"/>
                    <a:pt x="161" y="108"/>
                  </a:cubicBezTo>
                  <a:cubicBezTo>
                    <a:pt x="161" y="107"/>
                    <a:pt x="161" y="107"/>
                    <a:pt x="161" y="107"/>
                  </a:cubicBezTo>
                  <a:cubicBezTo>
                    <a:pt x="160" y="107"/>
                    <a:pt x="160" y="107"/>
                    <a:pt x="160" y="107"/>
                  </a:cubicBezTo>
                  <a:cubicBezTo>
                    <a:pt x="160" y="107"/>
                    <a:pt x="160" y="107"/>
                    <a:pt x="160" y="107"/>
                  </a:cubicBezTo>
                  <a:cubicBezTo>
                    <a:pt x="160" y="106"/>
                    <a:pt x="160" y="106"/>
                    <a:pt x="160" y="106"/>
                  </a:cubicBezTo>
                  <a:cubicBezTo>
                    <a:pt x="161" y="106"/>
                    <a:pt x="161" y="106"/>
                    <a:pt x="161" y="106"/>
                  </a:cubicBezTo>
                  <a:cubicBezTo>
                    <a:pt x="161" y="106"/>
                    <a:pt x="161" y="106"/>
                    <a:pt x="161" y="106"/>
                  </a:cubicBezTo>
                  <a:cubicBezTo>
                    <a:pt x="162" y="106"/>
                    <a:pt x="162" y="106"/>
                    <a:pt x="162" y="106"/>
                  </a:cubicBezTo>
                  <a:cubicBezTo>
                    <a:pt x="162" y="105"/>
                    <a:pt x="162" y="105"/>
                    <a:pt x="162" y="105"/>
                  </a:cubicBezTo>
                  <a:cubicBezTo>
                    <a:pt x="161" y="105"/>
                    <a:pt x="161" y="105"/>
                    <a:pt x="161" y="105"/>
                  </a:cubicBezTo>
                  <a:cubicBezTo>
                    <a:pt x="163" y="104"/>
                    <a:pt x="163" y="104"/>
                    <a:pt x="163" y="104"/>
                  </a:cubicBezTo>
                  <a:cubicBezTo>
                    <a:pt x="164" y="105"/>
                    <a:pt x="164" y="105"/>
                    <a:pt x="164" y="105"/>
                  </a:cubicBezTo>
                  <a:cubicBezTo>
                    <a:pt x="164" y="104"/>
                    <a:pt x="164" y="104"/>
                    <a:pt x="164" y="104"/>
                  </a:cubicBezTo>
                  <a:cubicBezTo>
                    <a:pt x="165" y="104"/>
                    <a:pt x="165" y="104"/>
                    <a:pt x="165" y="104"/>
                  </a:cubicBezTo>
                  <a:cubicBezTo>
                    <a:pt x="164" y="105"/>
                    <a:pt x="164" y="105"/>
                    <a:pt x="164" y="105"/>
                  </a:cubicBezTo>
                  <a:cubicBezTo>
                    <a:pt x="164" y="106"/>
                    <a:pt x="164" y="106"/>
                    <a:pt x="164" y="106"/>
                  </a:cubicBezTo>
                  <a:cubicBezTo>
                    <a:pt x="164" y="107"/>
                    <a:pt x="164" y="107"/>
                    <a:pt x="164" y="107"/>
                  </a:cubicBezTo>
                  <a:cubicBezTo>
                    <a:pt x="164" y="107"/>
                    <a:pt x="164" y="107"/>
                    <a:pt x="164" y="107"/>
                  </a:cubicBezTo>
                  <a:cubicBezTo>
                    <a:pt x="165" y="106"/>
                    <a:pt x="165" y="106"/>
                    <a:pt x="165" y="106"/>
                  </a:cubicBezTo>
                  <a:cubicBezTo>
                    <a:pt x="166" y="105"/>
                    <a:pt x="166" y="105"/>
                    <a:pt x="166" y="105"/>
                  </a:cubicBezTo>
                  <a:cubicBezTo>
                    <a:pt x="166" y="105"/>
                    <a:pt x="166" y="105"/>
                    <a:pt x="166" y="105"/>
                  </a:cubicBezTo>
                  <a:cubicBezTo>
                    <a:pt x="166" y="106"/>
                    <a:pt x="166" y="106"/>
                    <a:pt x="166" y="106"/>
                  </a:cubicBezTo>
                  <a:cubicBezTo>
                    <a:pt x="165" y="106"/>
                    <a:pt x="165" y="106"/>
                    <a:pt x="165" y="106"/>
                  </a:cubicBezTo>
                  <a:cubicBezTo>
                    <a:pt x="166" y="107"/>
                    <a:pt x="166" y="107"/>
                    <a:pt x="166" y="107"/>
                  </a:cubicBezTo>
                  <a:cubicBezTo>
                    <a:pt x="167" y="106"/>
                    <a:pt x="167" y="106"/>
                    <a:pt x="167" y="106"/>
                  </a:cubicBezTo>
                  <a:cubicBezTo>
                    <a:pt x="167" y="106"/>
                    <a:pt x="167" y="106"/>
                    <a:pt x="167" y="106"/>
                  </a:cubicBezTo>
                  <a:cubicBezTo>
                    <a:pt x="167" y="106"/>
                    <a:pt x="167" y="106"/>
                    <a:pt x="167" y="106"/>
                  </a:cubicBezTo>
                  <a:cubicBezTo>
                    <a:pt x="168" y="106"/>
                    <a:pt x="168" y="106"/>
                    <a:pt x="168" y="106"/>
                  </a:cubicBezTo>
                  <a:cubicBezTo>
                    <a:pt x="169" y="106"/>
                    <a:pt x="169" y="106"/>
                    <a:pt x="169" y="106"/>
                  </a:cubicBezTo>
                  <a:cubicBezTo>
                    <a:pt x="170" y="105"/>
                    <a:pt x="170" y="105"/>
                    <a:pt x="170" y="105"/>
                  </a:cubicBezTo>
                  <a:cubicBezTo>
                    <a:pt x="171" y="105"/>
                    <a:pt x="171" y="105"/>
                    <a:pt x="171" y="105"/>
                  </a:cubicBezTo>
                  <a:cubicBezTo>
                    <a:pt x="171" y="105"/>
                    <a:pt x="171" y="105"/>
                    <a:pt x="171" y="105"/>
                  </a:cubicBezTo>
                  <a:cubicBezTo>
                    <a:pt x="171" y="105"/>
                    <a:pt x="171" y="105"/>
                    <a:pt x="171" y="105"/>
                  </a:cubicBezTo>
                  <a:cubicBezTo>
                    <a:pt x="170" y="105"/>
                    <a:pt x="170" y="105"/>
                    <a:pt x="170" y="105"/>
                  </a:cubicBezTo>
                  <a:cubicBezTo>
                    <a:pt x="169" y="106"/>
                    <a:pt x="169" y="106"/>
                    <a:pt x="169" y="106"/>
                  </a:cubicBezTo>
                  <a:cubicBezTo>
                    <a:pt x="169" y="106"/>
                    <a:pt x="169" y="106"/>
                    <a:pt x="169" y="106"/>
                  </a:cubicBezTo>
                  <a:cubicBezTo>
                    <a:pt x="168" y="107"/>
                    <a:pt x="168" y="107"/>
                    <a:pt x="168" y="107"/>
                  </a:cubicBezTo>
                  <a:cubicBezTo>
                    <a:pt x="169" y="107"/>
                    <a:pt x="169" y="107"/>
                    <a:pt x="169" y="107"/>
                  </a:cubicBezTo>
                  <a:cubicBezTo>
                    <a:pt x="170" y="108"/>
                    <a:pt x="170" y="108"/>
                    <a:pt x="170" y="108"/>
                  </a:cubicBezTo>
                  <a:cubicBezTo>
                    <a:pt x="171" y="108"/>
                    <a:pt x="171" y="108"/>
                    <a:pt x="171" y="108"/>
                  </a:cubicBezTo>
                  <a:cubicBezTo>
                    <a:pt x="171" y="109"/>
                    <a:pt x="171" y="109"/>
                    <a:pt x="171" y="109"/>
                  </a:cubicBezTo>
                  <a:cubicBezTo>
                    <a:pt x="170" y="108"/>
                    <a:pt x="170" y="108"/>
                    <a:pt x="170" y="108"/>
                  </a:cubicBezTo>
                  <a:cubicBezTo>
                    <a:pt x="169" y="108"/>
                    <a:pt x="169" y="108"/>
                    <a:pt x="169" y="108"/>
                  </a:cubicBezTo>
                  <a:cubicBezTo>
                    <a:pt x="168" y="108"/>
                    <a:pt x="168" y="108"/>
                    <a:pt x="168" y="108"/>
                  </a:cubicBezTo>
                  <a:cubicBezTo>
                    <a:pt x="168" y="109"/>
                    <a:pt x="168" y="109"/>
                    <a:pt x="168" y="109"/>
                  </a:cubicBezTo>
                  <a:cubicBezTo>
                    <a:pt x="168" y="109"/>
                    <a:pt x="168" y="109"/>
                    <a:pt x="168" y="109"/>
                  </a:cubicBezTo>
                  <a:cubicBezTo>
                    <a:pt x="169" y="109"/>
                    <a:pt x="169" y="109"/>
                    <a:pt x="169" y="109"/>
                  </a:cubicBezTo>
                  <a:cubicBezTo>
                    <a:pt x="170" y="109"/>
                    <a:pt x="170" y="109"/>
                    <a:pt x="170" y="109"/>
                  </a:cubicBezTo>
                  <a:cubicBezTo>
                    <a:pt x="169" y="109"/>
                    <a:pt x="169" y="109"/>
                    <a:pt x="169" y="109"/>
                  </a:cubicBezTo>
                  <a:cubicBezTo>
                    <a:pt x="168" y="109"/>
                    <a:pt x="168" y="109"/>
                    <a:pt x="168" y="109"/>
                  </a:cubicBezTo>
                  <a:cubicBezTo>
                    <a:pt x="169" y="110"/>
                    <a:pt x="169" y="110"/>
                    <a:pt x="169" y="110"/>
                  </a:cubicBezTo>
                  <a:cubicBezTo>
                    <a:pt x="170" y="110"/>
                    <a:pt x="170" y="110"/>
                    <a:pt x="170" y="110"/>
                  </a:cubicBezTo>
                  <a:cubicBezTo>
                    <a:pt x="170" y="111"/>
                    <a:pt x="170" y="111"/>
                    <a:pt x="170" y="111"/>
                  </a:cubicBezTo>
                  <a:cubicBezTo>
                    <a:pt x="170" y="111"/>
                    <a:pt x="170" y="111"/>
                    <a:pt x="170" y="111"/>
                  </a:cubicBezTo>
                  <a:cubicBezTo>
                    <a:pt x="169" y="111"/>
                    <a:pt x="169" y="111"/>
                    <a:pt x="169" y="111"/>
                  </a:cubicBezTo>
                  <a:cubicBezTo>
                    <a:pt x="169" y="111"/>
                    <a:pt x="169" y="111"/>
                    <a:pt x="169" y="111"/>
                  </a:cubicBezTo>
                  <a:cubicBezTo>
                    <a:pt x="170" y="111"/>
                    <a:pt x="170" y="111"/>
                    <a:pt x="170" y="111"/>
                  </a:cubicBezTo>
                  <a:cubicBezTo>
                    <a:pt x="171" y="111"/>
                    <a:pt x="171" y="111"/>
                    <a:pt x="171" y="111"/>
                  </a:cubicBezTo>
                  <a:cubicBezTo>
                    <a:pt x="171" y="112"/>
                    <a:pt x="171" y="112"/>
                    <a:pt x="171" y="112"/>
                  </a:cubicBezTo>
                  <a:cubicBezTo>
                    <a:pt x="172" y="112"/>
                    <a:pt x="172" y="112"/>
                    <a:pt x="172" y="112"/>
                  </a:cubicBezTo>
                  <a:cubicBezTo>
                    <a:pt x="173" y="112"/>
                    <a:pt x="173" y="112"/>
                    <a:pt x="173" y="112"/>
                  </a:cubicBezTo>
                  <a:cubicBezTo>
                    <a:pt x="174" y="112"/>
                    <a:pt x="174" y="112"/>
                    <a:pt x="174" y="112"/>
                  </a:cubicBezTo>
                  <a:cubicBezTo>
                    <a:pt x="174" y="112"/>
                    <a:pt x="174" y="112"/>
                    <a:pt x="174" y="112"/>
                  </a:cubicBezTo>
                  <a:cubicBezTo>
                    <a:pt x="173" y="113"/>
                    <a:pt x="173" y="113"/>
                    <a:pt x="173" y="113"/>
                  </a:cubicBezTo>
                  <a:cubicBezTo>
                    <a:pt x="173" y="113"/>
                    <a:pt x="173" y="113"/>
                    <a:pt x="173" y="113"/>
                  </a:cubicBezTo>
                  <a:cubicBezTo>
                    <a:pt x="174" y="113"/>
                    <a:pt x="174" y="113"/>
                    <a:pt x="174" y="113"/>
                  </a:cubicBezTo>
                  <a:cubicBezTo>
                    <a:pt x="174" y="114"/>
                    <a:pt x="174" y="114"/>
                    <a:pt x="174" y="114"/>
                  </a:cubicBezTo>
                  <a:cubicBezTo>
                    <a:pt x="175" y="114"/>
                    <a:pt x="175" y="114"/>
                    <a:pt x="175" y="114"/>
                  </a:cubicBezTo>
                  <a:cubicBezTo>
                    <a:pt x="175" y="113"/>
                    <a:pt x="175" y="113"/>
                    <a:pt x="175" y="113"/>
                  </a:cubicBezTo>
                  <a:cubicBezTo>
                    <a:pt x="175" y="113"/>
                    <a:pt x="175" y="113"/>
                    <a:pt x="175" y="113"/>
                  </a:cubicBezTo>
                  <a:cubicBezTo>
                    <a:pt x="175" y="113"/>
                    <a:pt x="175" y="113"/>
                    <a:pt x="175" y="113"/>
                  </a:cubicBezTo>
                  <a:cubicBezTo>
                    <a:pt x="176" y="113"/>
                    <a:pt x="176" y="113"/>
                    <a:pt x="176" y="113"/>
                  </a:cubicBezTo>
                  <a:cubicBezTo>
                    <a:pt x="176" y="113"/>
                    <a:pt x="176" y="113"/>
                    <a:pt x="176" y="113"/>
                  </a:cubicBezTo>
                  <a:cubicBezTo>
                    <a:pt x="176" y="114"/>
                    <a:pt x="176" y="114"/>
                    <a:pt x="176" y="114"/>
                  </a:cubicBezTo>
                  <a:cubicBezTo>
                    <a:pt x="175" y="115"/>
                    <a:pt x="175" y="115"/>
                    <a:pt x="175" y="115"/>
                  </a:cubicBezTo>
                  <a:cubicBezTo>
                    <a:pt x="175" y="116"/>
                    <a:pt x="175" y="116"/>
                    <a:pt x="175" y="116"/>
                  </a:cubicBezTo>
                  <a:cubicBezTo>
                    <a:pt x="175" y="116"/>
                    <a:pt x="175" y="116"/>
                    <a:pt x="175" y="116"/>
                  </a:cubicBezTo>
                  <a:cubicBezTo>
                    <a:pt x="175" y="116"/>
                    <a:pt x="175" y="116"/>
                    <a:pt x="175" y="116"/>
                  </a:cubicBezTo>
                  <a:cubicBezTo>
                    <a:pt x="174" y="116"/>
                    <a:pt x="174" y="116"/>
                    <a:pt x="174" y="116"/>
                  </a:cubicBezTo>
                  <a:cubicBezTo>
                    <a:pt x="174" y="116"/>
                    <a:pt x="174" y="116"/>
                    <a:pt x="174" y="116"/>
                  </a:cubicBezTo>
                  <a:cubicBezTo>
                    <a:pt x="176" y="117"/>
                    <a:pt x="176" y="117"/>
                    <a:pt x="176" y="117"/>
                  </a:cubicBezTo>
                  <a:cubicBezTo>
                    <a:pt x="177" y="117"/>
                    <a:pt x="177" y="117"/>
                    <a:pt x="177" y="117"/>
                  </a:cubicBezTo>
                  <a:cubicBezTo>
                    <a:pt x="178" y="117"/>
                    <a:pt x="178" y="117"/>
                    <a:pt x="178" y="117"/>
                  </a:cubicBezTo>
                  <a:cubicBezTo>
                    <a:pt x="179" y="117"/>
                    <a:pt x="179" y="117"/>
                    <a:pt x="179" y="117"/>
                  </a:cubicBezTo>
                  <a:cubicBezTo>
                    <a:pt x="180" y="117"/>
                    <a:pt x="180" y="117"/>
                    <a:pt x="180" y="117"/>
                  </a:cubicBezTo>
                  <a:cubicBezTo>
                    <a:pt x="181" y="116"/>
                    <a:pt x="181" y="116"/>
                    <a:pt x="181" y="116"/>
                  </a:cubicBezTo>
                  <a:cubicBezTo>
                    <a:pt x="181" y="117"/>
                    <a:pt x="181" y="117"/>
                    <a:pt x="181" y="117"/>
                  </a:cubicBezTo>
                  <a:cubicBezTo>
                    <a:pt x="181" y="117"/>
                    <a:pt x="181" y="117"/>
                    <a:pt x="181" y="117"/>
                  </a:cubicBezTo>
                  <a:cubicBezTo>
                    <a:pt x="182" y="117"/>
                    <a:pt x="182" y="117"/>
                    <a:pt x="182" y="117"/>
                  </a:cubicBezTo>
                  <a:cubicBezTo>
                    <a:pt x="182" y="118"/>
                    <a:pt x="182" y="118"/>
                    <a:pt x="182" y="118"/>
                  </a:cubicBezTo>
                  <a:cubicBezTo>
                    <a:pt x="183" y="118"/>
                    <a:pt x="183" y="118"/>
                    <a:pt x="183" y="118"/>
                  </a:cubicBezTo>
                  <a:cubicBezTo>
                    <a:pt x="183" y="119"/>
                    <a:pt x="183" y="119"/>
                    <a:pt x="183" y="119"/>
                  </a:cubicBezTo>
                  <a:cubicBezTo>
                    <a:pt x="184" y="119"/>
                    <a:pt x="184" y="119"/>
                    <a:pt x="184" y="119"/>
                  </a:cubicBezTo>
                  <a:cubicBezTo>
                    <a:pt x="185" y="118"/>
                    <a:pt x="185" y="118"/>
                    <a:pt x="185" y="118"/>
                  </a:cubicBezTo>
                  <a:cubicBezTo>
                    <a:pt x="185" y="118"/>
                    <a:pt x="185" y="118"/>
                    <a:pt x="185" y="118"/>
                  </a:cubicBezTo>
                  <a:cubicBezTo>
                    <a:pt x="186" y="118"/>
                    <a:pt x="186" y="118"/>
                    <a:pt x="186" y="118"/>
                  </a:cubicBezTo>
                  <a:cubicBezTo>
                    <a:pt x="186" y="119"/>
                    <a:pt x="186" y="119"/>
                    <a:pt x="186" y="119"/>
                  </a:cubicBezTo>
                  <a:cubicBezTo>
                    <a:pt x="185" y="119"/>
                    <a:pt x="185" y="119"/>
                    <a:pt x="185" y="119"/>
                  </a:cubicBezTo>
                  <a:cubicBezTo>
                    <a:pt x="184" y="119"/>
                    <a:pt x="184" y="119"/>
                    <a:pt x="184" y="119"/>
                  </a:cubicBezTo>
                  <a:cubicBezTo>
                    <a:pt x="184" y="120"/>
                    <a:pt x="184" y="120"/>
                    <a:pt x="184" y="120"/>
                  </a:cubicBezTo>
                  <a:cubicBezTo>
                    <a:pt x="186" y="120"/>
                    <a:pt x="186" y="120"/>
                    <a:pt x="186" y="120"/>
                  </a:cubicBezTo>
                  <a:cubicBezTo>
                    <a:pt x="186" y="121"/>
                    <a:pt x="186" y="121"/>
                    <a:pt x="186" y="121"/>
                  </a:cubicBezTo>
                  <a:cubicBezTo>
                    <a:pt x="186" y="121"/>
                    <a:pt x="186" y="121"/>
                    <a:pt x="186" y="121"/>
                  </a:cubicBezTo>
                  <a:cubicBezTo>
                    <a:pt x="188" y="122"/>
                    <a:pt x="188" y="122"/>
                    <a:pt x="188" y="122"/>
                  </a:cubicBezTo>
                  <a:cubicBezTo>
                    <a:pt x="189" y="121"/>
                    <a:pt x="189" y="121"/>
                    <a:pt x="189" y="121"/>
                  </a:cubicBezTo>
                  <a:cubicBezTo>
                    <a:pt x="190" y="121"/>
                    <a:pt x="190" y="121"/>
                    <a:pt x="190" y="121"/>
                  </a:cubicBezTo>
                  <a:cubicBezTo>
                    <a:pt x="190" y="121"/>
                    <a:pt x="190" y="121"/>
                    <a:pt x="190" y="121"/>
                  </a:cubicBezTo>
                  <a:cubicBezTo>
                    <a:pt x="191" y="121"/>
                    <a:pt x="191" y="121"/>
                    <a:pt x="191" y="121"/>
                  </a:cubicBezTo>
                  <a:cubicBezTo>
                    <a:pt x="192" y="120"/>
                    <a:pt x="192" y="120"/>
                    <a:pt x="192" y="120"/>
                  </a:cubicBezTo>
                  <a:cubicBezTo>
                    <a:pt x="192" y="120"/>
                    <a:pt x="192" y="120"/>
                    <a:pt x="192" y="120"/>
                  </a:cubicBezTo>
                  <a:cubicBezTo>
                    <a:pt x="192" y="121"/>
                    <a:pt x="192" y="121"/>
                    <a:pt x="192" y="121"/>
                  </a:cubicBezTo>
                  <a:cubicBezTo>
                    <a:pt x="191" y="121"/>
                    <a:pt x="191" y="121"/>
                    <a:pt x="191" y="121"/>
                  </a:cubicBezTo>
                  <a:cubicBezTo>
                    <a:pt x="191" y="123"/>
                    <a:pt x="191" y="123"/>
                    <a:pt x="191" y="123"/>
                  </a:cubicBezTo>
                  <a:cubicBezTo>
                    <a:pt x="191" y="123"/>
                    <a:pt x="191" y="123"/>
                    <a:pt x="191" y="123"/>
                  </a:cubicBezTo>
                  <a:cubicBezTo>
                    <a:pt x="190" y="124"/>
                    <a:pt x="190" y="124"/>
                    <a:pt x="190" y="124"/>
                  </a:cubicBezTo>
                  <a:cubicBezTo>
                    <a:pt x="189" y="123"/>
                    <a:pt x="189" y="123"/>
                    <a:pt x="189" y="123"/>
                  </a:cubicBezTo>
                  <a:cubicBezTo>
                    <a:pt x="189" y="123"/>
                    <a:pt x="189" y="123"/>
                    <a:pt x="189" y="123"/>
                  </a:cubicBezTo>
                  <a:cubicBezTo>
                    <a:pt x="189" y="124"/>
                    <a:pt x="189" y="124"/>
                    <a:pt x="189" y="124"/>
                  </a:cubicBezTo>
                  <a:cubicBezTo>
                    <a:pt x="190" y="125"/>
                    <a:pt x="190" y="125"/>
                    <a:pt x="190" y="125"/>
                  </a:cubicBezTo>
                  <a:cubicBezTo>
                    <a:pt x="190" y="125"/>
                    <a:pt x="190" y="125"/>
                    <a:pt x="190" y="125"/>
                  </a:cubicBezTo>
                  <a:cubicBezTo>
                    <a:pt x="191" y="125"/>
                    <a:pt x="191" y="125"/>
                    <a:pt x="191" y="125"/>
                  </a:cubicBezTo>
                  <a:cubicBezTo>
                    <a:pt x="192" y="125"/>
                    <a:pt x="192" y="125"/>
                    <a:pt x="192" y="125"/>
                  </a:cubicBezTo>
                  <a:cubicBezTo>
                    <a:pt x="191" y="126"/>
                    <a:pt x="191" y="126"/>
                    <a:pt x="191" y="126"/>
                  </a:cubicBezTo>
                  <a:cubicBezTo>
                    <a:pt x="191" y="126"/>
                    <a:pt x="191" y="126"/>
                    <a:pt x="191" y="126"/>
                  </a:cubicBezTo>
                  <a:cubicBezTo>
                    <a:pt x="191" y="126"/>
                    <a:pt x="191" y="126"/>
                    <a:pt x="191" y="126"/>
                  </a:cubicBezTo>
                  <a:cubicBezTo>
                    <a:pt x="192" y="127"/>
                    <a:pt x="192" y="127"/>
                    <a:pt x="192" y="127"/>
                  </a:cubicBezTo>
                  <a:cubicBezTo>
                    <a:pt x="192" y="127"/>
                    <a:pt x="192" y="127"/>
                    <a:pt x="192" y="127"/>
                  </a:cubicBezTo>
                  <a:cubicBezTo>
                    <a:pt x="193" y="127"/>
                    <a:pt x="193" y="127"/>
                    <a:pt x="193" y="127"/>
                  </a:cubicBezTo>
                  <a:cubicBezTo>
                    <a:pt x="194" y="126"/>
                    <a:pt x="194" y="126"/>
                    <a:pt x="194" y="126"/>
                  </a:cubicBezTo>
                  <a:cubicBezTo>
                    <a:pt x="195" y="125"/>
                    <a:pt x="195" y="125"/>
                    <a:pt x="195" y="125"/>
                  </a:cubicBezTo>
                  <a:cubicBezTo>
                    <a:pt x="194" y="126"/>
                    <a:pt x="194" y="126"/>
                    <a:pt x="194" y="126"/>
                  </a:cubicBezTo>
                  <a:cubicBezTo>
                    <a:pt x="194" y="127"/>
                    <a:pt x="194" y="127"/>
                    <a:pt x="194" y="127"/>
                  </a:cubicBezTo>
                  <a:cubicBezTo>
                    <a:pt x="194" y="127"/>
                    <a:pt x="194" y="127"/>
                    <a:pt x="194" y="127"/>
                  </a:cubicBezTo>
                  <a:cubicBezTo>
                    <a:pt x="194" y="128"/>
                    <a:pt x="194" y="128"/>
                    <a:pt x="194" y="128"/>
                  </a:cubicBezTo>
                  <a:cubicBezTo>
                    <a:pt x="193" y="128"/>
                    <a:pt x="193" y="128"/>
                    <a:pt x="193" y="128"/>
                  </a:cubicBezTo>
                  <a:cubicBezTo>
                    <a:pt x="193" y="129"/>
                    <a:pt x="193" y="129"/>
                    <a:pt x="193" y="129"/>
                  </a:cubicBezTo>
                  <a:cubicBezTo>
                    <a:pt x="194" y="129"/>
                    <a:pt x="194" y="129"/>
                    <a:pt x="194" y="129"/>
                  </a:cubicBezTo>
                  <a:cubicBezTo>
                    <a:pt x="194" y="130"/>
                    <a:pt x="194" y="130"/>
                    <a:pt x="194" y="130"/>
                  </a:cubicBezTo>
                  <a:cubicBezTo>
                    <a:pt x="194" y="131"/>
                    <a:pt x="194" y="131"/>
                    <a:pt x="194" y="131"/>
                  </a:cubicBezTo>
                  <a:cubicBezTo>
                    <a:pt x="194" y="132"/>
                    <a:pt x="194" y="132"/>
                    <a:pt x="194" y="132"/>
                  </a:cubicBezTo>
                  <a:cubicBezTo>
                    <a:pt x="195" y="132"/>
                    <a:pt x="195" y="132"/>
                    <a:pt x="195" y="132"/>
                  </a:cubicBezTo>
                  <a:cubicBezTo>
                    <a:pt x="194" y="133"/>
                    <a:pt x="194" y="133"/>
                    <a:pt x="194" y="133"/>
                  </a:cubicBezTo>
                  <a:cubicBezTo>
                    <a:pt x="195" y="133"/>
                    <a:pt x="195" y="133"/>
                    <a:pt x="195" y="133"/>
                  </a:cubicBezTo>
                  <a:cubicBezTo>
                    <a:pt x="196" y="135"/>
                    <a:pt x="196" y="135"/>
                    <a:pt x="196" y="135"/>
                  </a:cubicBezTo>
                  <a:cubicBezTo>
                    <a:pt x="196" y="135"/>
                    <a:pt x="196" y="135"/>
                    <a:pt x="196" y="135"/>
                  </a:cubicBezTo>
                  <a:cubicBezTo>
                    <a:pt x="196" y="135"/>
                    <a:pt x="196" y="135"/>
                    <a:pt x="196" y="135"/>
                  </a:cubicBezTo>
                  <a:cubicBezTo>
                    <a:pt x="197" y="135"/>
                    <a:pt x="197" y="135"/>
                    <a:pt x="197" y="135"/>
                  </a:cubicBezTo>
                  <a:cubicBezTo>
                    <a:pt x="197" y="135"/>
                    <a:pt x="197" y="135"/>
                    <a:pt x="197" y="135"/>
                  </a:cubicBezTo>
                  <a:cubicBezTo>
                    <a:pt x="198" y="135"/>
                    <a:pt x="198" y="135"/>
                    <a:pt x="198" y="135"/>
                  </a:cubicBezTo>
                  <a:cubicBezTo>
                    <a:pt x="198" y="135"/>
                    <a:pt x="198" y="135"/>
                    <a:pt x="198" y="135"/>
                  </a:cubicBezTo>
                  <a:cubicBezTo>
                    <a:pt x="198" y="135"/>
                    <a:pt x="198" y="135"/>
                    <a:pt x="198" y="135"/>
                  </a:cubicBezTo>
                  <a:cubicBezTo>
                    <a:pt x="198" y="135"/>
                    <a:pt x="198" y="135"/>
                    <a:pt x="198" y="135"/>
                  </a:cubicBezTo>
                  <a:cubicBezTo>
                    <a:pt x="199" y="135"/>
                    <a:pt x="199" y="135"/>
                    <a:pt x="199" y="135"/>
                  </a:cubicBezTo>
                  <a:cubicBezTo>
                    <a:pt x="199" y="134"/>
                    <a:pt x="199" y="134"/>
                    <a:pt x="199" y="134"/>
                  </a:cubicBezTo>
                  <a:cubicBezTo>
                    <a:pt x="199" y="133"/>
                    <a:pt x="199" y="133"/>
                    <a:pt x="199" y="133"/>
                  </a:cubicBezTo>
                  <a:cubicBezTo>
                    <a:pt x="198" y="133"/>
                    <a:pt x="198" y="133"/>
                    <a:pt x="198" y="133"/>
                  </a:cubicBezTo>
                  <a:cubicBezTo>
                    <a:pt x="198" y="134"/>
                    <a:pt x="198" y="134"/>
                    <a:pt x="198" y="134"/>
                  </a:cubicBezTo>
                  <a:cubicBezTo>
                    <a:pt x="198" y="133"/>
                    <a:pt x="198" y="133"/>
                    <a:pt x="198" y="133"/>
                  </a:cubicBezTo>
                  <a:cubicBezTo>
                    <a:pt x="198" y="133"/>
                    <a:pt x="198" y="133"/>
                    <a:pt x="198" y="133"/>
                  </a:cubicBezTo>
                  <a:cubicBezTo>
                    <a:pt x="198" y="132"/>
                    <a:pt x="198" y="132"/>
                    <a:pt x="198" y="132"/>
                  </a:cubicBezTo>
                  <a:cubicBezTo>
                    <a:pt x="198" y="131"/>
                    <a:pt x="198" y="131"/>
                    <a:pt x="198" y="131"/>
                  </a:cubicBezTo>
                  <a:cubicBezTo>
                    <a:pt x="197" y="131"/>
                    <a:pt x="197" y="131"/>
                    <a:pt x="197" y="131"/>
                  </a:cubicBezTo>
                  <a:cubicBezTo>
                    <a:pt x="197" y="131"/>
                    <a:pt x="197" y="131"/>
                    <a:pt x="197" y="131"/>
                  </a:cubicBezTo>
                  <a:cubicBezTo>
                    <a:pt x="198" y="130"/>
                    <a:pt x="198" y="130"/>
                    <a:pt x="198" y="130"/>
                  </a:cubicBezTo>
                  <a:cubicBezTo>
                    <a:pt x="198" y="130"/>
                    <a:pt x="198" y="130"/>
                    <a:pt x="198" y="130"/>
                  </a:cubicBezTo>
                  <a:cubicBezTo>
                    <a:pt x="198" y="130"/>
                    <a:pt x="198" y="130"/>
                    <a:pt x="198" y="130"/>
                  </a:cubicBezTo>
                  <a:cubicBezTo>
                    <a:pt x="198" y="130"/>
                    <a:pt x="198" y="130"/>
                    <a:pt x="198" y="130"/>
                  </a:cubicBezTo>
                  <a:cubicBezTo>
                    <a:pt x="199" y="131"/>
                    <a:pt x="199" y="131"/>
                    <a:pt x="199" y="131"/>
                  </a:cubicBezTo>
                  <a:cubicBezTo>
                    <a:pt x="199" y="130"/>
                    <a:pt x="199" y="130"/>
                    <a:pt x="199" y="130"/>
                  </a:cubicBezTo>
                  <a:cubicBezTo>
                    <a:pt x="199" y="131"/>
                    <a:pt x="199" y="131"/>
                    <a:pt x="199" y="131"/>
                  </a:cubicBezTo>
                  <a:cubicBezTo>
                    <a:pt x="200" y="131"/>
                    <a:pt x="200" y="131"/>
                    <a:pt x="200" y="131"/>
                  </a:cubicBezTo>
                  <a:cubicBezTo>
                    <a:pt x="199" y="132"/>
                    <a:pt x="199" y="132"/>
                    <a:pt x="199" y="132"/>
                  </a:cubicBezTo>
                  <a:cubicBezTo>
                    <a:pt x="200" y="133"/>
                    <a:pt x="200" y="133"/>
                    <a:pt x="200" y="133"/>
                  </a:cubicBezTo>
                  <a:cubicBezTo>
                    <a:pt x="200" y="133"/>
                    <a:pt x="200" y="133"/>
                    <a:pt x="200" y="133"/>
                  </a:cubicBezTo>
                  <a:cubicBezTo>
                    <a:pt x="201" y="132"/>
                    <a:pt x="201" y="132"/>
                    <a:pt x="201" y="132"/>
                  </a:cubicBezTo>
                  <a:cubicBezTo>
                    <a:pt x="201" y="132"/>
                    <a:pt x="201" y="132"/>
                    <a:pt x="201" y="132"/>
                  </a:cubicBezTo>
                  <a:cubicBezTo>
                    <a:pt x="201" y="133"/>
                    <a:pt x="201" y="133"/>
                    <a:pt x="201" y="133"/>
                  </a:cubicBezTo>
                  <a:cubicBezTo>
                    <a:pt x="200" y="133"/>
                    <a:pt x="200" y="133"/>
                    <a:pt x="200" y="133"/>
                  </a:cubicBezTo>
                  <a:cubicBezTo>
                    <a:pt x="200" y="134"/>
                    <a:pt x="200" y="134"/>
                    <a:pt x="200" y="134"/>
                  </a:cubicBezTo>
                  <a:cubicBezTo>
                    <a:pt x="201" y="134"/>
                    <a:pt x="201" y="134"/>
                    <a:pt x="201" y="134"/>
                  </a:cubicBezTo>
                  <a:cubicBezTo>
                    <a:pt x="200" y="135"/>
                    <a:pt x="200" y="135"/>
                    <a:pt x="200" y="135"/>
                  </a:cubicBezTo>
                  <a:cubicBezTo>
                    <a:pt x="200" y="136"/>
                    <a:pt x="200" y="136"/>
                    <a:pt x="200" y="136"/>
                  </a:cubicBezTo>
                  <a:cubicBezTo>
                    <a:pt x="201" y="136"/>
                    <a:pt x="201" y="136"/>
                    <a:pt x="201" y="136"/>
                  </a:cubicBezTo>
                  <a:cubicBezTo>
                    <a:pt x="202" y="136"/>
                    <a:pt x="202" y="136"/>
                    <a:pt x="202" y="136"/>
                  </a:cubicBezTo>
                  <a:cubicBezTo>
                    <a:pt x="202" y="135"/>
                    <a:pt x="202" y="135"/>
                    <a:pt x="202" y="135"/>
                  </a:cubicBezTo>
                  <a:cubicBezTo>
                    <a:pt x="202" y="135"/>
                    <a:pt x="202" y="135"/>
                    <a:pt x="202" y="135"/>
                  </a:cubicBezTo>
                  <a:cubicBezTo>
                    <a:pt x="202" y="136"/>
                    <a:pt x="202" y="136"/>
                    <a:pt x="202" y="136"/>
                  </a:cubicBezTo>
                  <a:cubicBezTo>
                    <a:pt x="202" y="137"/>
                    <a:pt x="202" y="137"/>
                    <a:pt x="202" y="137"/>
                  </a:cubicBezTo>
                  <a:cubicBezTo>
                    <a:pt x="203" y="137"/>
                    <a:pt x="203" y="137"/>
                    <a:pt x="203" y="137"/>
                  </a:cubicBezTo>
                  <a:cubicBezTo>
                    <a:pt x="203" y="136"/>
                    <a:pt x="203" y="136"/>
                    <a:pt x="203" y="136"/>
                  </a:cubicBezTo>
                  <a:cubicBezTo>
                    <a:pt x="204" y="135"/>
                    <a:pt x="204" y="135"/>
                    <a:pt x="204" y="135"/>
                  </a:cubicBezTo>
                  <a:cubicBezTo>
                    <a:pt x="204" y="134"/>
                    <a:pt x="204" y="134"/>
                    <a:pt x="204" y="134"/>
                  </a:cubicBezTo>
                  <a:cubicBezTo>
                    <a:pt x="204" y="132"/>
                    <a:pt x="204" y="132"/>
                    <a:pt x="204" y="132"/>
                  </a:cubicBezTo>
                  <a:cubicBezTo>
                    <a:pt x="205" y="131"/>
                    <a:pt x="205" y="131"/>
                    <a:pt x="205" y="131"/>
                  </a:cubicBezTo>
                  <a:cubicBezTo>
                    <a:pt x="205" y="129"/>
                    <a:pt x="205" y="129"/>
                    <a:pt x="205" y="129"/>
                  </a:cubicBezTo>
                  <a:cubicBezTo>
                    <a:pt x="204" y="128"/>
                    <a:pt x="204" y="128"/>
                    <a:pt x="204" y="128"/>
                  </a:cubicBezTo>
                  <a:cubicBezTo>
                    <a:pt x="204" y="127"/>
                    <a:pt x="204" y="127"/>
                    <a:pt x="204" y="127"/>
                  </a:cubicBezTo>
                  <a:cubicBezTo>
                    <a:pt x="204" y="127"/>
                    <a:pt x="204" y="127"/>
                    <a:pt x="204" y="127"/>
                  </a:cubicBezTo>
                  <a:cubicBezTo>
                    <a:pt x="205" y="127"/>
                    <a:pt x="205" y="127"/>
                    <a:pt x="205" y="127"/>
                  </a:cubicBezTo>
                  <a:cubicBezTo>
                    <a:pt x="205" y="128"/>
                    <a:pt x="205" y="128"/>
                    <a:pt x="205" y="128"/>
                  </a:cubicBezTo>
                  <a:cubicBezTo>
                    <a:pt x="205" y="128"/>
                    <a:pt x="205" y="128"/>
                    <a:pt x="205" y="128"/>
                  </a:cubicBezTo>
                  <a:cubicBezTo>
                    <a:pt x="206" y="127"/>
                    <a:pt x="206" y="127"/>
                    <a:pt x="206" y="127"/>
                  </a:cubicBezTo>
                  <a:cubicBezTo>
                    <a:pt x="207" y="127"/>
                    <a:pt x="207" y="127"/>
                    <a:pt x="207" y="127"/>
                  </a:cubicBezTo>
                  <a:cubicBezTo>
                    <a:pt x="206" y="128"/>
                    <a:pt x="206" y="128"/>
                    <a:pt x="206" y="128"/>
                  </a:cubicBezTo>
                  <a:cubicBezTo>
                    <a:pt x="206" y="129"/>
                    <a:pt x="206" y="129"/>
                    <a:pt x="206" y="129"/>
                  </a:cubicBezTo>
                  <a:cubicBezTo>
                    <a:pt x="206" y="130"/>
                    <a:pt x="206" y="130"/>
                    <a:pt x="206" y="130"/>
                  </a:cubicBezTo>
                  <a:cubicBezTo>
                    <a:pt x="205" y="132"/>
                    <a:pt x="205" y="132"/>
                    <a:pt x="205" y="132"/>
                  </a:cubicBezTo>
                  <a:cubicBezTo>
                    <a:pt x="205" y="133"/>
                    <a:pt x="205" y="133"/>
                    <a:pt x="205" y="133"/>
                  </a:cubicBezTo>
                  <a:cubicBezTo>
                    <a:pt x="205" y="133"/>
                    <a:pt x="205" y="133"/>
                    <a:pt x="205" y="133"/>
                  </a:cubicBezTo>
                  <a:cubicBezTo>
                    <a:pt x="205" y="134"/>
                    <a:pt x="205" y="134"/>
                    <a:pt x="205" y="134"/>
                  </a:cubicBezTo>
                  <a:cubicBezTo>
                    <a:pt x="205" y="135"/>
                    <a:pt x="205" y="135"/>
                    <a:pt x="205" y="135"/>
                  </a:cubicBezTo>
                  <a:cubicBezTo>
                    <a:pt x="205" y="136"/>
                    <a:pt x="205" y="136"/>
                    <a:pt x="205" y="136"/>
                  </a:cubicBezTo>
                  <a:cubicBezTo>
                    <a:pt x="205" y="136"/>
                    <a:pt x="205" y="136"/>
                    <a:pt x="205" y="136"/>
                  </a:cubicBezTo>
                  <a:cubicBezTo>
                    <a:pt x="206" y="137"/>
                    <a:pt x="206" y="137"/>
                    <a:pt x="206" y="137"/>
                  </a:cubicBezTo>
                  <a:cubicBezTo>
                    <a:pt x="206" y="138"/>
                    <a:pt x="206" y="138"/>
                    <a:pt x="206" y="138"/>
                  </a:cubicBezTo>
                  <a:cubicBezTo>
                    <a:pt x="206" y="138"/>
                    <a:pt x="206" y="138"/>
                    <a:pt x="206" y="138"/>
                  </a:cubicBezTo>
                  <a:cubicBezTo>
                    <a:pt x="207" y="139"/>
                    <a:pt x="207" y="139"/>
                    <a:pt x="207" y="139"/>
                  </a:cubicBezTo>
                  <a:cubicBezTo>
                    <a:pt x="207" y="139"/>
                    <a:pt x="207" y="139"/>
                    <a:pt x="207" y="139"/>
                  </a:cubicBezTo>
                  <a:cubicBezTo>
                    <a:pt x="208" y="139"/>
                    <a:pt x="208" y="139"/>
                    <a:pt x="208" y="139"/>
                  </a:cubicBezTo>
                  <a:cubicBezTo>
                    <a:pt x="208" y="139"/>
                    <a:pt x="208" y="139"/>
                    <a:pt x="208" y="139"/>
                  </a:cubicBezTo>
                  <a:cubicBezTo>
                    <a:pt x="209" y="139"/>
                    <a:pt x="209" y="139"/>
                    <a:pt x="209" y="139"/>
                  </a:cubicBezTo>
                  <a:cubicBezTo>
                    <a:pt x="210" y="139"/>
                    <a:pt x="210" y="139"/>
                    <a:pt x="210" y="139"/>
                  </a:cubicBezTo>
                  <a:cubicBezTo>
                    <a:pt x="210" y="139"/>
                    <a:pt x="210" y="139"/>
                    <a:pt x="210" y="139"/>
                  </a:cubicBezTo>
                  <a:cubicBezTo>
                    <a:pt x="209" y="140"/>
                    <a:pt x="209" y="140"/>
                    <a:pt x="209" y="140"/>
                  </a:cubicBezTo>
                  <a:cubicBezTo>
                    <a:pt x="208" y="140"/>
                    <a:pt x="208" y="140"/>
                    <a:pt x="208" y="140"/>
                  </a:cubicBezTo>
                  <a:cubicBezTo>
                    <a:pt x="208" y="140"/>
                    <a:pt x="208" y="140"/>
                    <a:pt x="208" y="140"/>
                  </a:cubicBezTo>
                  <a:cubicBezTo>
                    <a:pt x="209" y="141"/>
                    <a:pt x="209" y="141"/>
                    <a:pt x="209" y="141"/>
                  </a:cubicBezTo>
                  <a:cubicBezTo>
                    <a:pt x="208" y="141"/>
                    <a:pt x="208" y="141"/>
                    <a:pt x="208" y="141"/>
                  </a:cubicBezTo>
                  <a:cubicBezTo>
                    <a:pt x="208" y="141"/>
                    <a:pt x="208" y="141"/>
                    <a:pt x="208" y="141"/>
                  </a:cubicBezTo>
                  <a:cubicBezTo>
                    <a:pt x="208" y="142"/>
                    <a:pt x="208" y="142"/>
                    <a:pt x="208" y="142"/>
                  </a:cubicBezTo>
                  <a:cubicBezTo>
                    <a:pt x="208" y="143"/>
                    <a:pt x="208" y="143"/>
                    <a:pt x="208" y="143"/>
                  </a:cubicBezTo>
                  <a:cubicBezTo>
                    <a:pt x="208" y="143"/>
                    <a:pt x="208" y="143"/>
                    <a:pt x="208" y="143"/>
                  </a:cubicBezTo>
                  <a:cubicBezTo>
                    <a:pt x="208" y="143"/>
                    <a:pt x="208" y="143"/>
                    <a:pt x="208" y="143"/>
                  </a:cubicBezTo>
                  <a:cubicBezTo>
                    <a:pt x="207" y="143"/>
                    <a:pt x="207" y="143"/>
                    <a:pt x="207" y="143"/>
                  </a:cubicBezTo>
                  <a:cubicBezTo>
                    <a:pt x="207" y="142"/>
                    <a:pt x="207" y="142"/>
                    <a:pt x="207" y="142"/>
                  </a:cubicBezTo>
                  <a:cubicBezTo>
                    <a:pt x="207" y="143"/>
                    <a:pt x="207" y="143"/>
                    <a:pt x="207" y="143"/>
                  </a:cubicBezTo>
                  <a:cubicBezTo>
                    <a:pt x="207" y="143"/>
                    <a:pt x="207" y="143"/>
                    <a:pt x="207" y="143"/>
                  </a:cubicBezTo>
                  <a:cubicBezTo>
                    <a:pt x="207" y="144"/>
                    <a:pt x="207" y="144"/>
                    <a:pt x="207" y="144"/>
                  </a:cubicBezTo>
                  <a:cubicBezTo>
                    <a:pt x="207" y="145"/>
                    <a:pt x="207" y="145"/>
                    <a:pt x="207" y="145"/>
                  </a:cubicBezTo>
                  <a:cubicBezTo>
                    <a:pt x="207" y="145"/>
                    <a:pt x="207" y="145"/>
                    <a:pt x="207" y="145"/>
                  </a:cubicBezTo>
                  <a:cubicBezTo>
                    <a:pt x="207" y="145"/>
                    <a:pt x="207" y="145"/>
                    <a:pt x="207" y="145"/>
                  </a:cubicBezTo>
                  <a:cubicBezTo>
                    <a:pt x="206" y="145"/>
                    <a:pt x="206" y="145"/>
                    <a:pt x="206" y="145"/>
                  </a:cubicBezTo>
                  <a:cubicBezTo>
                    <a:pt x="206" y="146"/>
                    <a:pt x="206" y="146"/>
                    <a:pt x="206" y="146"/>
                  </a:cubicBezTo>
                  <a:cubicBezTo>
                    <a:pt x="206" y="146"/>
                    <a:pt x="206" y="146"/>
                    <a:pt x="206" y="146"/>
                  </a:cubicBezTo>
                  <a:cubicBezTo>
                    <a:pt x="206" y="146"/>
                    <a:pt x="206" y="146"/>
                    <a:pt x="206" y="146"/>
                  </a:cubicBezTo>
                  <a:cubicBezTo>
                    <a:pt x="207" y="146"/>
                    <a:pt x="207" y="146"/>
                    <a:pt x="207" y="146"/>
                  </a:cubicBezTo>
                  <a:cubicBezTo>
                    <a:pt x="207" y="147"/>
                    <a:pt x="207" y="147"/>
                    <a:pt x="207" y="147"/>
                  </a:cubicBezTo>
                  <a:cubicBezTo>
                    <a:pt x="208" y="147"/>
                    <a:pt x="208" y="147"/>
                    <a:pt x="208" y="147"/>
                  </a:cubicBezTo>
                  <a:cubicBezTo>
                    <a:pt x="208" y="147"/>
                    <a:pt x="208" y="147"/>
                    <a:pt x="208" y="147"/>
                  </a:cubicBezTo>
                  <a:cubicBezTo>
                    <a:pt x="209" y="148"/>
                    <a:pt x="209" y="148"/>
                    <a:pt x="209" y="148"/>
                  </a:cubicBezTo>
                  <a:cubicBezTo>
                    <a:pt x="209" y="148"/>
                    <a:pt x="209" y="148"/>
                    <a:pt x="209" y="148"/>
                  </a:cubicBezTo>
                  <a:cubicBezTo>
                    <a:pt x="208" y="148"/>
                    <a:pt x="208" y="148"/>
                    <a:pt x="208" y="148"/>
                  </a:cubicBezTo>
                  <a:cubicBezTo>
                    <a:pt x="208" y="148"/>
                    <a:pt x="208" y="148"/>
                    <a:pt x="208" y="148"/>
                  </a:cubicBezTo>
                  <a:cubicBezTo>
                    <a:pt x="208" y="149"/>
                    <a:pt x="208" y="149"/>
                    <a:pt x="208" y="149"/>
                  </a:cubicBezTo>
                  <a:cubicBezTo>
                    <a:pt x="208" y="149"/>
                    <a:pt x="208" y="149"/>
                    <a:pt x="208" y="149"/>
                  </a:cubicBezTo>
                  <a:cubicBezTo>
                    <a:pt x="209" y="150"/>
                    <a:pt x="209" y="150"/>
                    <a:pt x="209" y="150"/>
                  </a:cubicBezTo>
                  <a:cubicBezTo>
                    <a:pt x="209" y="150"/>
                    <a:pt x="209" y="150"/>
                    <a:pt x="209" y="150"/>
                  </a:cubicBezTo>
                  <a:cubicBezTo>
                    <a:pt x="210" y="150"/>
                    <a:pt x="210" y="150"/>
                    <a:pt x="210" y="150"/>
                  </a:cubicBezTo>
                  <a:cubicBezTo>
                    <a:pt x="209" y="150"/>
                    <a:pt x="209" y="150"/>
                    <a:pt x="209" y="150"/>
                  </a:cubicBezTo>
                  <a:cubicBezTo>
                    <a:pt x="209" y="150"/>
                    <a:pt x="209" y="150"/>
                    <a:pt x="209" y="150"/>
                  </a:cubicBezTo>
                  <a:cubicBezTo>
                    <a:pt x="208" y="151"/>
                    <a:pt x="208" y="151"/>
                    <a:pt x="208" y="151"/>
                  </a:cubicBezTo>
                  <a:cubicBezTo>
                    <a:pt x="208" y="152"/>
                    <a:pt x="208" y="152"/>
                    <a:pt x="208" y="152"/>
                  </a:cubicBezTo>
                  <a:cubicBezTo>
                    <a:pt x="209" y="153"/>
                    <a:pt x="209" y="153"/>
                    <a:pt x="209" y="153"/>
                  </a:cubicBezTo>
                  <a:cubicBezTo>
                    <a:pt x="210" y="154"/>
                    <a:pt x="210" y="154"/>
                    <a:pt x="210" y="154"/>
                  </a:cubicBezTo>
                  <a:cubicBezTo>
                    <a:pt x="211" y="154"/>
                    <a:pt x="211" y="154"/>
                    <a:pt x="211" y="154"/>
                  </a:cubicBezTo>
                  <a:cubicBezTo>
                    <a:pt x="211" y="154"/>
                    <a:pt x="211" y="154"/>
                    <a:pt x="211" y="154"/>
                  </a:cubicBezTo>
                  <a:cubicBezTo>
                    <a:pt x="210" y="154"/>
                    <a:pt x="210" y="154"/>
                    <a:pt x="210" y="154"/>
                  </a:cubicBezTo>
                  <a:cubicBezTo>
                    <a:pt x="209" y="154"/>
                    <a:pt x="209" y="154"/>
                    <a:pt x="209" y="154"/>
                  </a:cubicBezTo>
                  <a:cubicBezTo>
                    <a:pt x="209" y="154"/>
                    <a:pt x="209" y="154"/>
                    <a:pt x="209" y="154"/>
                  </a:cubicBezTo>
                  <a:cubicBezTo>
                    <a:pt x="208" y="155"/>
                    <a:pt x="208" y="155"/>
                    <a:pt x="208" y="155"/>
                  </a:cubicBezTo>
                  <a:cubicBezTo>
                    <a:pt x="207" y="156"/>
                    <a:pt x="207" y="156"/>
                    <a:pt x="207" y="156"/>
                  </a:cubicBezTo>
                  <a:cubicBezTo>
                    <a:pt x="206" y="157"/>
                    <a:pt x="206" y="157"/>
                    <a:pt x="206" y="157"/>
                  </a:cubicBezTo>
                  <a:cubicBezTo>
                    <a:pt x="206" y="158"/>
                    <a:pt x="206" y="158"/>
                    <a:pt x="206" y="158"/>
                  </a:cubicBezTo>
                  <a:cubicBezTo>
                    <a:pt x="206" y="159"/>
                    <a:pt x="206" y="159"/>
                    <a:pt x="206" y="159"/>
                  </a:cubicBezTo>
                  <a:cubicBezTo>
                    <a:pt x="207" y="158"/>
                    <a:pt x="207" y="158"/>
                    <a:pt x="207" y="158"/>
                  </a:cubicBezTo>
                  <a:cubicBezTo>
                    <a:pt x="208" y="157"/>
                    <a:pt x="208" y="157"/>
                    <a:pt x="208" y="157"/>
                  </a:cubicBezTo>
                  <a:cubicBezTo>
                    <a:pt x="208" y="157"/>
                    <a:pt x="208" y="157"/>
                    <a:pt x="208" y="157"/>
                  </a:cubicBezTo>
                  <a:cubicBezTo>
                    <a:pt x="208" y="156"/>
                    <a:pt x="208" y="156"/>
                    <a:pt x="208" y="156"/>
                  </a:cubicBezTo>
                  <a:cubicBezTo>
                    <a:pt x="210" y="155"/>
                    <a:pt x="210" y="155"/>
                    <a:pt x="210" y="155"/>
                  </a:cubicBezTo>
                  <a:cubicBezTo>
                    <a:pt x="210" y="156"/>
                    <a:pt x="210" y="156"/>
                    <a:pt x="210" y="156"/>
                  </a:cubicBezTo>
                  <a:cubicBezTo>
                    <a:pt x="210" y="156"/>
                    <a:pt x="210" y="156"/>
                    <a:pt x="210" y="156"/>
                  </a:cubicBezTo>
                  <a:cubicBezTo>
                    <a:pt x="211" y="156"/>
                    <a:pt x="211" y="156"/>
                    <a:pt x="211" y="156"/>
                  </a:cubicBezTo>
                  <a:cubicBezTo>
                    <a:pt x="211" y="156"/>
                    <a:pt x="211" y="156"/>
                    <a:pt x="211" y="156"/>
                  </a:cubicBezTo>
                  <a:cubicBezTo>
                    <a:pt x="211" y="157"/>
                    <a:pt x="211" y="157"/>
                    <a:pt x="211" y="157"/>
                  </a:cubicBezTo>
                  <a:cubicBezTo>
                    <a:pt x="212" y="157"/>
                    <a:pt x="212" y="157"/>
                    <a:pt x="212" y="157"/>
                  </a:cubicBezTo>
                  <a:cubicBezTo>
                    <a:pt x="212" y="157"/>
                    <a:pt x="212" y="157"/>
                    <a:pt x="212" y="157"/>
                  </a:cubicBezTo>
                  <a:cubicBezTo>
                    <a:pt x="211" y="158"/>
                    <a:pt x="211" y="158"/>
                    <a:pt x="211" y="158"/>
                  </a:cubicBezTo>
                  <a:cubicBezTo>
                    <a:pt x="211" y="158"/>
                    <a:pt x="211" y="158"/>
                    <a:pt x="211" y="158"/>
                  </a:cubicBezTo>
                  <a:cubicBezTo>
                    <a:pt x="211" y="159"/>
                    <a:pt x="211" y="159"/>
                    <a:pt x="211" y="159"/>
                  </a:cubicBezTo>
                  <a:cubicBezTo>
                    <a:pt x="211" y="160"/>
                    <a:pt x="211" y="160"/>
                    <a:pt x="211" y="160"/>
                  </a:cubicBezTo>
                  <a:cubicBezTo>
                    <a:pt x="210" y="160"/>
                    <a:pt x="210" y="160"/>
                    <a:pt x="210" y="160"/>
                  </a:cubicBezTo>
                  <a:cubicBezTo>
                    <a:pt x="211" y="161"/>
                    <a:pt x="211" y="161"/>
                    <a:pt x="211" y="161"/>
                  </a:cubicBezTo>
                  <a:cubicBezTo>
                    <a:pt x="211" y="161"/>
                    <a:pt x="211" y="161"/>
                    <a:pt x="211" y="161"/>
                  </a:cubicBezTo>
                  <a:cubicBezTo>
                    <a:pt x="210" y="161"/>
                    <a:pt x="210" y="161"/>
                    <a:pt x="210" y="161"/>
                  </a:cubicBezTo>
                  <a:cubicBezTo>
                    <a:pt x="209" y="161"/>
                    <a:pt x="209" y="161"/>
                    <a:pt x="209" y="161"/>
                  </a:cubicBezTo>
                  <a:cubicBezTo>
                    <a:pt x="209" y="162"/>
                    <a:pt x="209" y="162"/>
                    <a:pt x="209" y="162"/>
                  </a:cubicBezTo>
                  <a:cubicBezTo>
                    <a:pt x="209" y="162"/>
                    <a:pt x="209" y="162"/>
                    <a:pt x="209" y="162"/>
                  </a:cubicBezTo>
                  <a:cubicBezTo>
                    <a:pt x="209" y="162"/>
                    <a:pt x="209" y="162"/>
                    <a:pt x="209" y="162"/>
                  </a:cubicBezTo>
                  <a:cubicBezTo>
                    <a:pt x="210" y="162"/>
                    <a:pt x="210" y="162"/>
                    <a:pt x="210" y="162"/>
                  </a:cubicBezTo>
                  <a:cubicBezTo>
                    <a:pt x="211" y="162"/>
                    <a:pt x="211" y="162"/>
                    <a:pt x="211" y="162"/>
                  </a:cubicBezTo>
                  <a:cubicBezTo>
                    <a:pt x="211" y="162"/>
                    <a:pt x="211" y="162"/>
                    <a:pt x="211" y="162"/>
                  </a:cubicBezTo>
                  <a:cubicBezTo>
                    <a:pt x="210" y="163"/>
                    <a:pt x="210" y="163"/>
                    <a:pt x="210" y="163"/>
                  </a:cubicBezTo>
                  <a:cubicBezTo>
                    <a:pt x="209" y="163"/>
                    <a:pt x="209" y="163"/>
                    <a:pt x="209" y="163"/>
                  </a:cubicBezTo>
                  <a:cubicBezTo>
                    <a:pt x="209" y="163"/>
                    <a:pt x="209" y="163"/>
                    <a:pt x="209" y="163"/>
                  </a:cubicBezTo>
                  <a:cubicBezTo>
                    <a:pt x="209" y="163"/>
                    <a:pt x="209" y="163"/>
                    <a:pt x="209" y="163"/>
                  </a:cubicBezTo>
                  <a:cubicBezTo>
                    <a:pt x="208" y="164"/>
                    <a:pt x="208" y="164"/>
                    <a:pt x="208" y="164"/>
                  </a:cubicBezTo>
                  <a:cubicBezTo>
                    <a:pt x="209" y="165"/>
                    <a:pt x="209" y="165"/>
                    <a:pt x="209" y="165"/>
                  </a:cubicBezTo>
                  <a:cubicBezTo>
                    <a:pt x="209" y="165"/>
                    <a:pt x="209" y="165"/>
                    <a:pt x="209" y="165"/>
                  </a:cubicBezTo>
                  <a:cubicBezTo>
                    <a:pt x="209" y="164"/>
                    <a:pt x="209" y="164"/>
                    <a:pt x="209" y="164"/>
                  </a:cubicBezTo>
                  <a:cubicBezTo>
                    <a:pt x="210" y="164"/>
                    <a:pt x="210" y="164"/>
                    <a:pt x="210" y="164"/>
                  </a:cubicBezTo>
                  <a:cubicBezTo>
                    <a:pt x="211" y="164"/>
                    <a:pt x="211" y="164"/>
                    <a:pt x="211" y="164"/>
                  </a:cubicBezTo>
                  <a:cubicBezTo>
                    <a:pt x="212" y="163"/>
                    <a:pt x="212" y="163"/>
                    <a:pt x="212" y="163"/>
                  </a:cubicBezTo>
                  <a:cubicBezTo>
                    <a:pt x="213" y="161"/>
                    <a:pt x="213" y="161"/>
                    <a:pt x="213" y="161"/>
                  </a:cubicBezTo>
                  <a:cubicBezTo>
                    <a:pt x="213" y="160"/>
                    <a:pt x="213" y="160"/>
                    <a:pt x="213" y="160"/>
                  </a:cubicBezTo>
                  <a:cubicBezTo>
                    <a:pt x="214" y="158"/>
                    <a:pt x="214" y="158"/>
                    <a:pt x="214" y="158"/>
                  </a:cubicBezTo>
                  <a:cubicBezTo>
                    <a:pt x="215" y="158"/>
                    <a:pt x="215" y="158"/>
                    <a:pt x="215" y="158"/>
                  </a:cubicBezTo>
                  <a:cubicBezTo>
                    <a:pt x="215" y="158"/>
                    <a:pt x="215" y="158"/>
                    <a:pt x="215" y="158"/>
                  </a:cubicBezTo>
                  <a:close/>
                  <a:moveTo>
                    <a:pt x="201" y="162"/>
                  </a:moveTo>
                  <a:cubicBezTo>
                    <a:pt x="201" y="162"/>
                    <a:pt x="201" y="162"/>
                    <a:pt x="201" y="162"/>
                  </a:cubicBezTo>
                  <a:cubicBezTo>
                    <a:pt x="201" y="161"/>
                    <a:pt x="201" y="161"/>
                    <a:pt x="201" y="161"/>
                  </a:cubicBezTo>
                  <a:cubicBezTo>
                    <a:pt x="202" y="162"/>
                    <a:pt x="202" y="162"/>
                    <a:pt x="202" y="162"/>
                  </a:cubicBezTo>
                  <a:cubicBezTo>
                    <a:pt x="201" y="162"/>
                    <a:pt x="201" y="162"/>
                    <a:pt x="201" y="162"/>
                  </a:cubicBezTo>
                  <a:close/>
                  <a:moveTo>
                    <a:pt x="206" y="163"/>
                  </a:moveTo>
                  <a:cubicBezTo>
                    <a:pt x="207" y="163"/>
                    <a:pt x="207" y="163"/>
                    <a:pt x="207" y="163"/>
                  </a:cubicBezTo>
                  <a:cubicBezTo>
                    <a:pt x="208" y="163"/>
                    <a:pt x="208" y="163"/>
                    <a:pt x="208" y="163"/>
                  </a:cubicBezTo>
                  <a:cubicBezTo>
                    <a:pt x="207" y="164"/>
                    <a:pt x="207" y="164"/>
                    <a:pt x="207" y="164"/>
                  </a:cubicBezTo>
                  <a:cubicBezTo>
                    <a:pt x="206" y="163"/>
                    <a:pt x="206" y="163"/>
                    <a:pt x="206" y="163"/>
                  </a:cubicBezTo>
                  <a:close/>
                  <a:moveTo>
                    <a:pt x="207" y="161"/>
                  </a:moveTo>
                  <a:cubicBezTo>
                    <a:pt x="207" y="161"/>
                    <a:pt x="207" y="161"/>
                    <a:pt x="207" y="161"/>
                  </a:cubicBezTo>
                  <a:cubicBezTo>
                    <a:pt x="208" y="162"/>
                    <a:pt x="208" y="162"/>
                    <a:pt x="208" y="162"/>
                  </a:cubicBezTo>
                  <a:cubicBezTo>
                    <a:pt x="207" y="163"/>
                    <a:pt x="207" y="163"/>
                    <a:pt x="207" y="163"/>
                  </a:cubicBezTo>
                  <a:cubicBezTo>
                    <a:pt x="206" y="162"/>
                    <a:pt x="206" y="162"/>
                    <a:pt x="206" y="162"/>
                  </a:cubicBezTo>
                  <a:cubicBezTo>
                    <a:pt x="207" y="162"/>
                    <a:pt x="207" y="162"/>
                    <a:pt x="207" y="162"/>
                  </a:cubicBezTo>
                  <a:cubicBezTo>
                    <a:pt x="207" y="161"/>
                    <a:pt x="207" y="161"/>
                    <a:pt x="207" y="161"/>
                  </a:cubicBezTo>
                  <a:close/>
                  <a:moveTo>
                    <a:pt x="206" y="160"/>
                  </a:moveTo>
                  <a:cubicBezTo>
                    <a:pt x="207" y="160"/>
                    <a:pt x="207" y="160"/>
                    <a:pt x="207" y="160"/>
                  </a:cubicBezTo>
                  <a:cubicBezTo>
                    <a:pt x="206" y="161"/>
                    <a:pt x="206" y="161"/>
                    <a:pt x="206" y="161"/>
                  </a:cubicBezTo>
                  <a:cubicBezTo>
                    <a:pt x="206" y="160"/>
                    <a:pt x="206" y="160"/>
                    <a:pt x="206" y="160"/>
                  </a:cubicBezTo>
                  <a:cubicBezTo>
                    <a:pt x="206" y="160"/>
                    <a:pt x="206" y="160"/>
                    <a:pt x="206" y="160"/>
                  </a:cubicBezTo>
                  <a:cubicBezTo>
                    <a:pt x="206" y="160"/>
                    <a:pt x="206" y="160"/>
                    <a:pt x="206" y="160"/>
                  </a:cubicBezTo>
                  <a:close/>
                  <a:moveTo>
                    <a:pt x="207" y="159"/>
                  </a:moveTo>
                  <a:cubicBezTo>
                    <a:pt x="208" y="159"/>
                    <a:pt x="208" y="159"/>
                    <a:pt x="208" y="159"/>
                  </a:cubicBezTo>
                  <a:cubicBezTo>
                    <a:pt x="208" y="158"/>
                    <a:pt x="208" y="158"/>
                    <a:pt x="208" y="158"/>
                  </a:cubicBezTo>
                  <a:cubicBezTo>
                    <a:pt x="208" y="157"/>
                    <a:pt x="208" y="157"/>
                    <a:pt x="208" y="157"/>
                  </a:cubicBezTo>
                  <a:cubicBezTo>
                    <a:pt x="209" y="157"/>
                    <a:pt x="209" y="157"/>
                    <a:pt x="209" y="157"/>
                  </a:cubicBezTo>
                  <a:cubicBezTo>
                    <a:pt x="209" y="157"/>
                    <a:pt x="209" y="157"/>
                    <a:pt x="209" y="157"/>
                  </a:cubicBezTo>
                  <a:cubicBezTo>
                    <a:pt x="210" y="156"/>
                    <a:pt x="210" y="156"/>
                    <a:pt x="210" y="156"/>
                  </a:cubicBezTo>
                  <a:cubicBezTo>
                    <a:pt x="211" y="157"/>
                    <a:pt x="211" y="157"/>
                    <a:pt x="211" y="157"/>
                  </a:cubicBezTo>
                  <a:cubicBezTo>
                    <a:pt x="210" y="158"/>
                    <a:pt x="210" y="158"/>
                    <a:pt x="210" y="158"/>
                  </a:cubicBezTo>
                  <a:cubicBezTo>
                    <a:pt x="211" y="159"/>
                    <a:pt x="211" y="159"/>
                    <a:pt x="211" y="159"/>
                  </a:cubicBezTo>
                  <a:cubicBezTo>
                    <a:pt x="209" y="160"/>
                    <a:pt x="209" y="160"/>
                    <a:pt x="209" y="160"/>
                  </a:cubicBezTo>
                  <a:cubicBezTo>
                    <a:pt x="208" y="161"/>
                    <a:pt x="208" y="161"/>
                    <a:pt x="208" y="161"/>
                  </a:cubicBezTo>
                  <a:cubicBezTo>
                    <a:pt x="208" y="161"/>
                    <a:pt x="208" y="161"/>
                    <a:pt x="208" y="161"/>
                  </a:cubicBezTo>
                  <a:cubicBezTo>
                    <a:pt x="208" y="160"/>
                    <a:pt x="208" y="160"/>
                    <a:pt x="208" y="160"/>
                  </a:cubicBezTo>
                  <a:cubicBezTo>
                    <a:pt x="209" y="159"/>
                    <a:pt x="209" y="159"/>
                    <a:pt x="209" y="159"/>
                  </a:cubicBezTo>
                  <a:cubicBezTo>
                    <a:pt x="209" y="159"/>
                    <a:pt x="209" y="159"/>
                    <a:pt x="209" y="159"/>
                  </a:cubicBezTo>
                  <a:cubicBezTo>
                    <a:pt x="208" y="160"/>
                    <a:pt x="208" y="160"/>
                    <a:pt x="208" y="160"/>
                  </a:cubicBezTo>
                  <a:cubicBezTo>
                    <a:pt x="207" y="159"/>
                    <a:pt x="207" y="159"/>
                    <a:pt x="207" y="159"/>
                  </a:cubicBezTo>
                  <a:close/>
                  <a:moveTo>
                    <a:pt x="199" y="162"/>
                  </a:moveTo>
                  <a:cubicBezTo>
                    <a:pt x="200" y="162"/>
                    <a:pt x="200" y="162"/>
                    <a:pt x="200" y="162"/>
                  </a:cubicBezTo>
                  <a:cubicBezTo>
                    <a:pt x="200" y="162"/>
                    <a:pt x="200" y="162"/>
                    <a:pt x="200" y="162"/>
                  </a:cubicBezTo>
                  <a:cubicBezTo>
                    <a:pt x="200" y="163"/>
                    <a:pt x="200" y="163"/>
                    <a:pt x="200" y="163"/>
                  </a:cubicBezTo>
                  <a:cubicBezTo>
                    <a:pt x="201" y="164"/>
                    <a:pt x="201" y="164"/>
                    <a:pt x="201" y="164"/>
                  </a:cubicBezTo>
                  <a:cubicBezTo>
                    <a:pt x="200" y="165"/>
                    <a:pt x="200" y="165"/>
                    <a:pt x="200" y="165"/>
                  </a:cubicBezTo>
                  <a:cubicBezTo>
                    <a:pt x="200" y="164"/>
                    <a:pt x="200" y="164"/>
                    <a:pt x="200" y="164"/>
                  </a:cubicBezTo>
                  <a:cubicBezTo>
                    <a:pt x="200" y="163"/>
                    <a:pt x="200" y="163"/>
                    <a:pt x="200" y="163"/>
                  </a:cubicBezTo>
                  <a:cubicBezTo>
                    <a:pt x="199" y="162"/>
                    <a:pt x="199" y="162"/>
                    <a:pt x="199" y="162"/>
                  </a:cubicBezTo>
                  <a:cubicBezTo>
                    <a:pt x="199" y="162"/>
                    <a:pt x="199" y="162"/>
                    <a:pt x="199" y="162"/>
                  </a:cubicBezTo>
                  <a:close/>
                  <a:moveTo>
                    <a:pt x="200" y="161"/>
                  </a:moveTo>
                  <a:cubicBezTo>
                    <a:pt x="200" y="161"/>
                    <a:pt x="200" y="161"/>
                    <a:pt x="200" y="161"/>
                  </a:cubicBezTo>
                  <a:cubicBezTo>
                    <a:pt x="200" y="161"/>
                    <a:pt x="200" y="161"/>
                    <a:pt x="200" y="161"/>
                  </a:cubicBezTo>
                  <a:cubicBezTo>
                    <a:pt x="201" y="161"/>
                    <a:pt x="201" y="161"/>
                    <a:pt x="201" y="161"/>
                  </a:cubicBezTo>
                  <a:cubicBezTo>
                    <a:pt x="200" y="162"/>
                    <a:pt x="200" y="162"/>
                    <a:pt x="200" y="162"/>
                  </a:cubicBezTo>
                  <a:cubicBezTo>
                    <a:pt x="200" y="161"/>
                    <a:pt x="200" y="161"/>
                    <a:pt x="200" y="161"/>
                  </a:cubicBezTo>
                  <a:close/>
                  <a:moveTo>
                    <a:pt x="199" y="160"/>
                  </a:moveTo>
                  <a:cubicBezTo>
                    <a:pt x="200" y="159"/>
                    <a:pt x="200" y="159"/>
                    <a:pt x="200" y="159"/>
                  </a:cubicBezTo>
                  <a:cubicBezTo>
                    <a:pt x="200" y="160"/>
                    <a:pt x="200" y="160"/>
                    <a:pt x="200" y="160"/>
                  </a:cubicBezTo>
                  <a:cubicBezTo>
                    <a:pt x="199" y="160"/>
                    <a:pt x="199" y="160"/>
                    <a:pt x="199" y="160"/>
                  </a:cubicBezTo>
                  <a:close/>
                  <a:moveTo>
                    <a:pt x="199" y="159"/>
                  </a:moveTo>
                  <a:cubicBezTo>
                    <a:pt x="199" y="159"/>
                    <a:pt x="199" y="159"/>
                    <a:pt x="199" y="159"/>
                  </a:cubicBezTo>
                  <a:cubicBezTo>
                    <a:pt x="198" y="160"/>
                    <a:pt x="198" y="160"/>
                    <a:pt x="198" y="160"/>
                  </a:cubicBezTo>
                  <a:cubicBezTo>
                    <a:pt x="199" y="159"/>
                    <a:pt x="199" y="159"/>
                    <a:pt x="199" y="159"/>
                  </a:cubicBezTo>
                  <a:close/>
                  <a:moveTo>
                    <a:pt x="198" y="155"/>
                  </a:moveTo>
                  <a:cubicBezTo>
                    <a:pt x="198" y="154"/>
                    <a:pt x="198" y="154"/>
                    <a:pt x="198" y="154"/>
                  </a:cubicBezTo>
                  <a:cubicBezTo>
                    <a:pt x="199" y="155"/>
                    <a:pt x="199" y="155"/>
                    <a:pt x="199" y="155"/>
                  </a:cubicBezTo>
                  <a:cubicBezTo>
                    <a:pt x="198" y="155"/>
                    <a:pt x="198" y="155"/>
                    <a:pt x="198" y="155"/>
                  </a:cubicBezTo>
                  <a:close/>
                  <a:moveTo>
                    <a:pt x="200" y="156"/>
                  </a:moveTo>
                  <a:cubicBezTo>
                    <a:pt x="201" y="156"/>
                    <a:pt x="201" y="156"/>
                    <a:pt x="201" y="156"/>
                  </a:cubicBezTo>
                  <a:cubicBezTo>
                    <a:pt x="201" y="156"/>
                    <a:pt x="201" y="156"/>
                    <a:pt x="201" y="156"/>
                  </a:cubicBezTo>
                  <a:cubicBezTo>
                    <a:pt x="201" y="156"/>
                    <a:pt x="201" y="156"/>
                    <a:pt x="201" y="156"/>
                  </a:cubicBezTo>
                  <a:cubicBezTo>
                    <a:pt x="200" y="156"/>
                    <a:pt x="200" y="156"/>
                    <a:pt x="200" y="156"/>
                  </a:cubicBezTo>
                  <a:close/>
                  <a:moveTo>
                    <a:pt x="201" y="155"/>
                  </a:moveTo>
                  <a:cubicBezTo>
                    <a:pt x="201" y="154"/>
                    <a:pt x="201" y="154"/>
                    <a:pt x="201" y="154"/>
                  </a:cubicBezTo>
                  <a:cubicBezTo>
                    <a:pt x="202" y="154"/>
                    <a:pt x="202" y="154"/>
                    <a:pt x="202" y="154"/>
                  </a:cubicBezTo>
                  <a:cubicBezTo>
                    <a:pt x="203" y="154"/>
                    <a:pt x="203" y="154"/>
                    <a:pt x="203" y="154"/>
                  </a:cubicBezTo>
                  <a:cubicBezTo>
                    <a:pt x="202" y="155"/>
                    <a:pt x="202" y="155"/>
                    <a:pt x="202" y="155"/>
                  </a:cubicBezTo>
                  <a:cubicBezTo>
                    <a:pt x="202" y="155"/>
                    <a:pt x="202" y="155"/>
                    <a:pt x="202" y="155"/>
                  </a:cubicBezTo>
                  <a:cubicBezTo>
                    <a:pt x="201" y="155"/>
                    <a:pt x="201" y="155"/>
                    <a:pt x="201" y="155"/>
                  </a:cubicBezTo>
                  <a:cubicBezTo>
                    <a:pt x="201" y="155"/>
                    <a:pt x="201" y="155"/>
                    <a:pt x="201" y="155"/>
                  </a:cubicBezTo>
                  <a:close/>
                  <a:moveTo>
                    <a:pt x="203" y="155"/>
                  </a:moveTo>
                  <a:cubicBezTo>
                    <a:pt x="203" y="154"/>
                    <a:pt x="203" y="154"/>
                    <a:pt x="203" y="154"/>
                  </a:cubicBezTo>
                  <a:cubicBezTo>
                    <a:pt x="203" y="154"/>
                    <a:pt x="203" y="154"/>
                    <a:pt x="203" y="154"/>
                  </a:cubicBezTo>
                  <a:cubicBezTo>
                    <a:pt x="202" y="153"/>
                    <a:pt x="202" y="153"/>
                    <a:pt x="202" y="153"/>
                  </a:cubicBezTo>
                  <a:cubicBezTo>
                    <a:pt x="203" y="152"/>
                    <a:pt x="203" y="152"/>
                    <a:pt x="203" y="152"/>
                  </a:cubicBezTo>
                  <a:cubicBezTo>
                    <a:pt x="203" y="153"/>
                    <a:pt x="203" y="153"/>
                    <a:pt x="203" y="153"/>
                  </a:cubicBezTo>
                  <a:cubicBezTo>
                    <a:pt x="204" y="153"/>
                    <a:pt x="204" y="153"/>
                    <a:pt x="204" y="153"/>
                  </a:cubicBezTo>
                  <a:cubicBezTo>
                    <a:pt x="203" y="154"/>
                    <a:pt x="203" y="154"/>
                    <a:pt x="203" y="154"/>
                  </a:cubicBezTo>
                  <a:cubicBezTo>
                    <a:pt x="203" y="155"/>
                    <a:pt x="203" y="155"/>
                    <a:pt x="203" y="155"/>
                  </a:cubicBezTo>
                  <a:cubicBezTo>
                    <a:pt x="204" y="155"/>
                    <a:pt x="204" y="155"/>
                    <a:pt x="204" y="155"/>
                  </a:cubicBezTo>
                  <a:cubicBezTo>
                    <a:pt x="204" y="155"/>
                    <a:pt x="204" y="155"/>
                    <a:pt x="204" y="155"/>
                  </a:cubicBezTo>
                  <a:cubicBezTo>
                    <a:pt x="205" y="156"/>
                    <a:pt x="205" y="156"/>
                    <a:pt x="205" y="156"/>
                  </a:cubicBezTo>
                  <a:cubicBezTo>
                    <a:pt x="205" y="157"/>
                    <a:pt x="205" y="157"/>
                    <a:pt x="205" y="157"/>
                  </a:cubicBezTo>
                  <a:cubicBezTo>
                    <a:pt x="204" y="157"/>
                    <a:pt x="204" y="157"/>
                    <a:pt x="204" y="157"/>
                  </a:cubicBezTo>
                  <a:cubicBezTo>
                    <a:pt x="205" y="158"/>
                    <a:pt x="205" y="158"/>
                    <a:pt x="205" y="158"/>
                  </a:cubicBezTo>
                  <a:cubicBezTo>
                    <a:pt x="205" y="158"/>
                    <a:pt x="205" y="158"/>
                    <a:pt x="205" y="158"/>
                  </a:cubicBezTo>
                  <a:cubicBezTo>
                    <a:pt x="204" y="158"/>
                    <a:pt x="204" y="158"/>
                    <a:pt x="204" y="158"/>
                  </a:cubicBezTo>
                  <a:cubicBezTo>
                    <a:pt x="204" y="158"/>
                    <a:pt x="204" y="158"/>
                    <a:pt x="204" y="158"/>
                  </a:cubicBezTo>
                  <a:cubicBezTo>
                    <a:pt x="204" y="159"/>
                    <a:pt x="204" y="159"/>
                    <a:pt x="204" y="159"/>
                  </a:cubicBezTo>
                  <a:cubicBezTo>
                    <a:pt x="205" y="159"/>
                    <a:pt x="205" y="159"/>
                    <a:pt x="205" y="159"/>
                  </a:cubicBezTo>
                  <a:cubicBezTo>
                    <a:pt x="205" y="160"/>
                    <a:pt x="205" y="160"/>
                    <a:pt x="205" y="160"/>
                  </a:cubicBezTo>
                  <a:cubicBezTo>
                    <a:pt x="204" y="161"/>
                    <a:pt x="204" y="161"/>
                    <a:pt x="204" y="161"/>
                  </a:cubicBezTo>
                  <a:cubicBezTo>
                    <a:pt x="204" y="161"/>
                    <a:pt x="204" y="161"/>
                    <a:pt x="204" y="161"/>
                  </a:cubicBezTo>
                  <a:cubicBezTo>
                    <a:pt x="205" y="161"/>
                    <a:pt x="205" y="161"/>
                    <a:pt x="205" y="161"/>
                  </a:cubicBezTo>
                  <a:cubicBezTo>
                    <a:pt x="205" y="161"/>
                    <a:pt x="205" y="161"/>
                    <a:pt x="205" y="161"/>
                  </a:cubicBezTo>
                  <a:cubicBezTo>
                    <a:pt x="205" y="161"/>
                    <a:pt x="205" y="161"/>
                    <a:pt x="205" y="161"/>
                  </a:cubicBezTo>
                  <a:cubicBezTo>
                    <a:pt x="204" y="162"/>
                    <a:pt x="204" y="162"/>
                    <a:pt x="204" y="162"/>
                  </a:cubicBezTo>
                  <a:cubicBezTo>
                    <a:pt x="204" y="162"/>
                    <a:pt x="204" y="162"/>
                    <a:pt x="204" y="162"/>
                  </a:cubicBezTo>
                  <a:cubicBezTo>
                    <a:pt x="204" y="163"/>
                    <a:pt x="204" y="163"/>
                    <a:pt x="204" y="163"/>
                  </a:cubicBezTo>
                  <a:cubicBezTo>
                    <a:pt x="204" y="163"/>
                    <a:pt x="204" y="163"/>
                    <a:pt x="204" y="163"/>
                  </a:cubicBezTo>
                  <a:cubicBezTo>
                    <a:pt x="204" y="163"/>
                    <a:pt x="204" y="163"/>
                    <a:pt x="204" y="163"/>
                  </a:cubicBezTo>
                  <a:cubicBezTo>
                    <a:pt x="204" y="163"/>
                    <a:pt x="204" y="163"/>
                    <a:pt x="204" y="163"/>
                  </a:cubicBezTo>
                  <a:cubicBezTo>
                    <a:pt x="204" y="164"/>
                    <a:pt x="204" y="164"/>
                    <a:pt x="204" y="164"/>
                  </a:cubicBezTo>
                  <a:cubicBezTo>
                    <a:pt x="204" y="164"/>
                    <a:pt x="204" y="164"/>
                    <a:pt x="204" y="164"/>
                  </a:cubicBezTo>
                  <a:cubicBezTo>
                    <a:pt x="203" y="164"/>
                    <a:pt x="203" y="164"/>
                    <a:pt x="203" y="164"/>
                  </a:cubicBezTo>
                  <a:cubicBezTo>
                    <a:pt x="203" y="164"/>
                    <a:pt x="203" y="164"/>
                    <a:pt x="203" y="164"/>
                  </a:cubicBezTo>
                  <a:cubicBezTo>
                    <a:pt x="203" y="163"/>
                    <a:pt x="203" y="163"/>
                    <a:pt x="203" y="163"/>
                  </a:cubicBezTo>
                  <a:cubicBezTo>
                    <a:pt x="202" y="163"/>
                    <a:pt x="202" y="163"/>
                    <a:pt x="202" y="163"/>
                  </a:cubicBezTo>
                  <a:cubicBezTo>
                    <a:pt x="202" y="162"/>
                    <a:pt x="202" y="162"/>
                    <a:pt x="202" y="162"/>
                  </a:cubicBezTo>
                  <a:cubicBezTo>
                    <a:pt x="203" y="162"/>
                    <a:pt x="203" y="162"/>
                    <a:pt x="203" y="162"/>
                  </a:cubicBezTo>
                  <a:cubicBezTo>
                    <a:pt x="202" y="161"/>
                    <a:pt x="202" y="161"/>
                    <a:pt x="202" y="161"/>
                  </a:cubicBezTo>
                  <a:cubicBezTo>
                    <a:pt x="202" y="161"/>
                    <a:pt x="202" y="161"/>
                    <a:pt x="202" y="161"/>
                  </a:cubicBezTo>
                  <a:cubicBezTo>
                    <a:pt x="203" y="161"/>
                    <a:pt x="203" y="161"/>
                    <a:pt x="203" y="161"/>
                  </a:cubicBezTo>
                  <a:cubicBezTo>
                    <a:pt x="203" y="160"/>
                    <a:pt x="203" y="160"/>
                    <a:pt x="203" y="160"/>
                  </a:cubicBezTo>
                  <a:cubicBezTo>
                    <a:pt x="202" y="160"/>
                    <a:pt x="202" y="160"/>
                    <a:pt x="202" y="160"/>
                  </a:cubicBezTo>
                  <a:cubicBezTo>
                    <a:pt x="202" y="161"/>
                    <a:pt x="202" y="161"/>
                    <a:pt x="202" y="161"/>
                  </a:cubicBezTo>
                  <a:cubicBezTo>
                    <a:pt x="202" y="160"/>
                    <a:pt x="202" y="160"/>
                    <a:pt x="202" y="160"/>
                  </a:cubicBezTo>
                  <a:cubicBezTo>
                    <a:pt x="201" y="160"/>
                    <a:pt x="201" y="160"/>
                    <a:pt x="201" y="160"/>
                  </a:cubicBezTo>
                  <a:cubicBezTo>
                    <a:pt x="201" y="160"/>
                    <a:pt x="201" y="160"/>
                    <a:pt x="201" y="160"/>
                  </a:cubicBezTo>
                  <a:cubicBezTo>
                    <a:pt x="201" y="159"/>
                    <a:pt x="201" y="159"/>
                    <a:pt x="201" y="159"/>
                  </a:cubicBezTo>
                  <a:cubicBezTo>
                    <a:pt x="201" y="159"/>
                    <a:pt x="201" y="159"/>
                    <a:pt x="201" y="159"/>
                  </a:cubicBezTo>
                  <a:cubicBezTo>
                    <a:pt x="202" y="159"/>
                    <a:pt x="202" y="159"/>
                    <a:pt x="202" y="159"/>
                  </a:cubicBezTo>
                  <a:cubicBezTo>
                    <a:pt x="202" y="159"/>
                    <a:pt x="202" y="159"/>
                    <a:pt x="202" y="159"/>
                  </a:cubicBezTo>
                  <a:cubicBezTo>
                    <a:pt x="203" y="158"/>
                    <a:pt x="203" y="158"/>
                    <a:pt x="203" y="158"/>
                  </a:cubicBezTo>
                  <a:cubicBezTo>
                    <a:pt x="203" y="158"/>
                    <a:pt x="203" y="158"/>
                    <a:pt x="203" y="158"/>
                  </a:cubicBezTo>
                  <a:cubicBezTo>
                    <a:pt x="202" y="157"/>
                    <a:pt x="202" y="157"/>
                    <a:pt x="202" y="157"/>
                  </a:cubicBezTo>
                  <a:cubicBezTo>
                    <a:pt x="202" y="158"/>
                    <a:pt x="202" y="158"/>
                    <a:pt x="202" y="158"/>
                  </a:cubicBezTo>
                  <a:cubicBezTo>
                    <a:pt x="201" y="157"/>
                    <a:pt x="201" y="157"/>
                    <a:pt x="201" y="157"/>
                  </a:cubicBezTo>
                  <a:cubicBezTo>
                    <a:pt x="202" y="157"/>
                    <a:pt x="202" y="157"/>
                    <a:pt x="202" y="157"/>
                  </a:cubicBezTo>
                  <a:cubicBezTo>
                    <a:pt x="202" y="157"/>
                    <a:pt x="202" y="157"/>
                    <a:pt x="202" y="157"/>
                  </a:cubicBezTo>
                  <a:cubicBezTo>
                    <a:pt x="203" y="156"/>
                    <a:pt x="203" y="156"/>
                    <a:pt x="203" y="156"/>
                  </a:cubicBezTo>
                  <a:cubicBezTo>
                    <a:pt x="203" y="155"/>
                    <a:pt x="203" y="155"/>
                    <a:pt x="203" y="155"/>
                  </a:cubicBezTo>
                  <a:close/>
                  <a:moveTo>
                    <a:pt x="208" y="155"/>
                  </a:moveTo>
                  <a:cubicBezTo>
                    <a:pt x="207" y="154"/>
                    <a:pt x="207" y="154"/>
                    <a:pt x="207" y="154"/>
                  </a:cubicBezTo>
                  <a:cubicBezTo>
                    <a:pt x="208" y="154"/>
                    <a:pt x="208" y="154"/>
                    <a:pt x="208" y="154"/>
                  </a:cubicBezTo>
                  <a:cubicBezTo>
                    <a:pt x="208" y="153"/>
                    <a:pt x="208" y="153"/>
                    <a:pt x="208" y="153"/>
                  </a:cubicBezTo>
                  <a:cubicBezTo>
                    <a:pt x="208" y="153"/>
                    <a:pt x="208" y="153"/>
                    <a:pt x="208" y="153"/>
                  </a:cubicBezTo>
                  <a:cubicBezTo>
                    <a:pt x="208" y="154"/>
                    <a:pt x="208" y="154"/>
                    <a:pt x="208" y="154"/>
                  </a:cubicBezTo>
                  <a:cubicBezTo>
                    <a:pt x="208" y="155"/>
                    <a:pt x="208" y="155"/>
                    <a:pt x="208" y="155"/>
                  </a:cubicBezTo>
                  <a:close/>
                  <a:moveTo>
                    <a:pt x="206" y="156"/>
                  </a:moveTo>
                  <a:cubicBezTo>
                    <a:pt x="207" y="154"/>
                    <a:pt x="207" y="154"/>
                    <a:pt x="207" y="154"/>
                  </a:cubicBezTo>
                  <a:cubicBezTo>
                    <a:pt x="207" y="154"/>
                    <a:pt x="207" y="154"/>
                    <a:pt x="207" y="154"/>
                  </a:cubicBezTo>
                  <a:cubicBezTo>
                    <a:pt x="207" y="155"/>
                    <a:pt x="207" y="155"/>
                    <a:pt x="207" y="155"/>
                  </a:cubicBezTo>
                  <a:cubicBezTo>
                    <a:pt x="207" y="156"/>
                    <a:pt x="207" y="156"/>
                    <a:pt x="207" y="156"/>
                  </a:cubicBezTo>
                  <a:cubicBezTo>
                    <a:pt x="206" y="156"/>
                    <a:pt x="206" y="156"/>
                    <a:pt x="206" y="156"/>
                  </a:cubicBezTo>
                  <a:close/>
                  <a:moveTo>
                    <a:pt x="206" y="155"/>
                  </a:moveTo>
                  <a:cubicBezTo>
                    <a:pt x="206" y="154"/>
                    <a:pt x="206" y="154"/>
                    <a:pt x="206" y="154"/>
                  </a:cubicBezTo>
                  <a:cubicBezTo>
                    <a:pt x="207" y="153"/>
                    <a:pt x="207" y="153"/>
                    <a:pt x="207" y="153"/>
                  </a:cubicBezTo>
                  <a:cubicBezTo>
                    <a:pt x="207" y="154"/>
                    <a:pt x="207" y="154"/>
                    <a:pt x="207" y="154"/>
                  </a:cubicBezTo>
                  <a:cubicBezTo>
                    <a:pt x="207" y="154"/>
                    <a:pt x="207" y="154"/>
                    <a:pt x="207" y="154"/>
                  </a:cubicBezTo>
                  <a:cubicBezTo>
                    <a:pt x="206" y="155"/>
                    <a:pt x="206" y="155"/>
                    <a:pt x="206" y="155"/>
                  </a:cubicBezTo>
                  <a:cubicBezTo>
                    <a:pt x="206" y="155"/>
                    <a:pt x="206" y="155"/>
                    <a:pt x="206" y="155"/>
                  </a:cubicBezTo>
                  <a:close/>
                  <a:moveTo>
                    <a:pt x="205" y="153"/>
                  </a:moveTo>
                  <a:cubicBezTo>
                    <a:pt x="205" y="152"/>
                    <a:pt x="205" y="152"/>
                    <a:pt x="205" y="152"/>
                  </a:cubicBezTo>
                  <a:cubicBezTo>
                    <a:pt x="207" y="152"/>
                    <a:pt x="207" y="152"/>
                    <a:pt x="207" y="152"/>
                  </a:cubicBezTo>
                  <a:cubicBezTo>
                    <a:pt x="207" y="153"/>
                    <a:pt x="207" y="153"/>
                    <a:pt x="207" y="153"/>
                  </a:cubicBezTo>
                  <a:cubicBezTo>
                    <a:pt x="206" y="154"/>
                    <a:pt x="206" y="154"/>
                    <a:pt x="206" y="154"/>
                  </a:cubicBezTo>
                  <a:cubicBezTo>
                    <a:pt x="205" y="153"/>
                    <a:pt x="205" y="153"/>
                    <a:pt x="205" y="153"/>
                  </a:cubicBezTo>
                  <a:cubicBezTo>
                    <a:pt x="205" y="153"/>
                    <a:pt x="205" y="153"/>
                    <a:pt x="205" y="153"/>
                  </a:cubicBezTo>
                  <a:close/>
                  <a:moveTo>
                    <a:pt x="206" y="151"/>
                  </a:moveTo>
                  <a:cubicBezTo>
                    <a:pt x="207" y="150"/>
                    <a:pt x="207" y="150"/>
                    <a:pt x="207" y="150"/>
                  </a:cubicBezTo>
                  <a:cubicBezTo>
                    <a:pt x="207" y="149"/>
                    <a:pt x="207" y="149"/>
                    <a:pt x="207" y="149"/>
                  </a:cubicBezTo>
                  <a:cubicBezTo>
                    <a:pt x="208" y="151"/>
                    <a:pt x="208" y="151"/>
                    <a:pt x="208" y="151"/>
                  </a:cubicBezTo>
                  <a:cubicBezTo>
                    <a:pt x="207" y="151"/>
                    <a:pt x="207" y="151"/>
                    <a:pt x="207" y="151"/>
                  </a:cubicBezTo>
                  <a:cubicBezTo>
                    <a:pt x="206" y="152"/>
                    <a:pt x="206" y="152"/>
                    <a:pt x="206" y="152"/>
                  </a:cubicBezTo>
                  <a:cubicBezTo>
                    <a:pt x="206" y="151"/>
                    <a:pt x="206" y="151"/>
                    <a:pt x="206" y="151"/>
                  </a:cubicBezTo>
                  <a:cubicBezTo>
                    <a:pt x="206" y="151"/>
                    <a:pt x="206" y="151"/>
                    <a:pt x="206" y="151"/>
                  </a:cubicBezTo>
                  <a:close/>
                  <a:moveTo>
                    <a:pt x="203" y="152"/>
                  </a:moveTo>
                  <a:cubicBezTo>
                    <a:pt x="203" y="151"/>
                    <a:pt x="203" y="151"/>
                    <a:pt x="203" y="151"/>
                  </a:cubicBezTo>
                  <a:cubicBezTo>
                    <a:pt x="204" y="149"/>
                    <a:pt x="204" y="149"/>
                    <a:pt x="204" y="149"/>
                  </a:cubicBezTo>
                  <a:cubicBezTo>
                    <a:pt x="204" y="148"/>
                    <a:pt x="204" y="148"/>
                    <a:pt x="204" y="148"/>
                  </a:cubicBezTo>
                  <a:cubicBezTo>
                    <a:pt x="203" y="148"/>
                    <a:pt x="203" y="148"/>
                    <a:pt x="203" y="148"/>
                  </a:cubicBezTo>
                  <a:cubicBezTo>
                    <a:pt x="203" y="148"/>
                    <a:pt x="203" y="148"/>
                    <a:pt x="203" y="148"/>
                  </a:cubicBezTo>
                  <a:cubicBezTo>
                    <a:pt x="203" y="147"/>
                    <a:pt x="203" y="147"/>
                    <a:pt x="203" y="147"/>
                  </a:cubicBezTo>
                  <a:cubicBezTo>
                    <a:pt x="203" y="147"/>
                    <a:pt x="203" y="147"/>
                    <a:pt x="203" y="147"/>
                  </a:cubicBezTo>
                  <a:cubicBezTo>
                    <a:pt x="204" y="146"/>
                    <a:pt x="204" y="146"/>
                    <a:pt x="204" y="146"/>
                  </a:cubicBezTo>
                  <a:cubicBezTo>
                    <a:pt x="205" y="147"/>
                    <a:pt x="205" y="147"/>
                    <a:pt x="205" y="147"/>
                  </a:cubicBezTo>
                  <a:cubicBezTo>
                    <a:pt x="206" y="147"/>
                    <a:pt x="206" y="147"/>
                    <a:pt x="206" y="147"/>
                  </a:cubicBezTo>
                  <a:cubicBezTo>
                    <a:pt x="207" y="148"/>
                    <a:pt x="207" y="148"/>
                    <a:pt x="207" y="148"/>
                  </a:cubicBezTo>
                  <a:cubicBezTo>
                    <a:pt x="207" y="149"/>
                    <a:pt x="207" y="149"/>
                    <a:pt x="207" y="149"/>
                  </a:cubicBezTo>
                  <a:cubicBezTo>
                    <a:pt x="206" y="150"/>
                    <a:pt x="206" y="150"/>
                    <a:pt x="206" y="150"/>
                  </a:cubicBezTo>
                  <a:cubicBezTo>
                    <a:pt x="205" y="150"/>
                    <a:pt x="205" y="150"/>
                    <a:pt x="205" y="150"/>
                  </a:cubicBezTo>
                  <a:cubicBezTo>
                    <a:pt x="205" y="149"/>
                    <a:pt x="205" y="149"/>
                    <a:pt x="205" y="149"/>
                  </a:cubicBezTo>
                  <a:cubicBezTo>
                    <a:pt x="205" y="149"/>
                    <a:pt x="205" y="149"/>
                    <a:pt x="205" y="149"/>
                  </a:cubicBezTo>
                  <a:cubicBezTo>
                    <a:pt x="205" y="150"/>
                    <a:pt x="205" y="150"/>
                    <a:pt x="205" y="150"/>
                  </a:cubicBezTo>
                  <a:cubicBezTo>
                    <a:pt x="204" y="151"/>
                    <a:pt x="204" y="151"/>
                    <a:pt x="204" y="151"/>
                  </a:cubicBezTo>
                  <a:cubicBezTo>
                    <a:pt x="205" y="151"/>
                    <a:pt x="205" y="151"/>
                    <a:pt x="205" y="151"/>
                  </a:cubicBezTo>
                  <a:cubicBezTo>
                    <a:pt x="204" y="152"/>
                    <a:pt x="204" y="152"/>
                    <a:pt x="204" y="152"/>
                  </a:cubicBezTo>
                  <a:cubicBezTo>
                    <a:pt x="204" y="151"/>
                    <a:pt x="204" y="151"/>
                    <a:pt x="204" y="151"/>
                  </a:cubicBezTo>
                  <a:cubicBezTo>
                    <a:pt x="204" y="152"/>
                    <a:pt x="204" y="152"/>
                    <a:pt x="204" y="152"/>
                  </a:cubicBezTo>
                  <a:cubicBezTo>
                    <a:pt x="203" y="152"/>
                    <a:pt x="203" y="152"/>
                    <a:pt x="203" y="152"/>
                  </a:cubicBezTo>
                  <a:close/>
                  <a:moveTo>
                    <a:pt x="201" y="151"/>
                  </a:moveTo>
                  <a:cubicBezTo>
                    <a:pt x="200" y="150"/>
                    <a:pt x="200" y="150"/>
                    <a:pt x="200" y="150"/>
                  </a:cubicBezTo>
                  <a:cubicBezTo>
                    <a:pt x="201" y="149"/>
                    <a:pt x="201" y="149"/>
                    <a:pt x="201" y="149"/>
                  </a:cubicBezTo>
                  <a:cubicBezTo>
                    <a:pt x="200" y="149"/>
                    <a:pt x="200" y="149"/>
                    <a:pt x="200" y="149"/>
                  </a:cubicBezTo>
                  <a:cubicBezTo>
                    <a:pt x="200" y="148"/>
                    <a:pt x="200" y="148"/>
                    <a:pt x="200" y="148"/>
                  </a:cubicBezTo>
                  <a:cubicBezTo>
                    <a:pt x="201" y="148"/>
                    <a:pt x="201" y="148"/>
                    <a:pt x="201" y="148"/>
                  </a:cubicBezTo>
                  <a:cubicBezTo>
                    <a:pt x="201" y="148"/>
                    <a:pt x="201" y="148"/>
                    <a:pt x="201" y="148"/>
                  </a:cubicBezTo>
                  <a:cubicBezTo>
                    <a:pt x="201" y="147"/>
                    <a:pt x="201" y="147"/>
                    <a:pt x="201" y="147"/>
                  </a:cubicBezTo>
                  <a:cubicBezTo>
                    <a:pt x="202" y="147"/>
                    <a:pt x="202" y="147"/>
                    <a:pt x="202" y="147"/>
                  </a:cubicBezTo>
                  <a:cubicBezTo>
                    <a:pt x="203" y="148"/>
                    <a:pt x="203" y="148"/>
                    <a:pt x="203" y="148"/>
                  </a:cubicBezTo>
                  <a:cubicBezTo>
                    <a:pt x="202" y="149"/>
                    <a:pt x="202" y="149"/>
                    <a:pt x="202" y="149"/>
                  </a:cubicBezTo>
                  <a:cubicBezTo>
                    <a:pt x="202" y="149"/>
                    <a:pt x="202" y="149"/>
                    <a:pt x="202" y="149"/>
                  </a:cubicBezTo>
                  <a:cubicBezTo>
                    <a:pt x="203" y="149"/>
                    <a:pt x="203" y="149"/>
                    <a:pt x="203" y="149"/>
                  </a:cubicBezTo>
                  <a:cubicBezTo>
                    <a:pt x="203" y="149"/>
                    <a:pt x="203" y="149"/>
                    <a:pt x="203" y="149"/>
                  </a:cubicBezTo>
                  <a:cubicBezTo>
                    <a:pt x="202" y="151"/>
                    <a:pt x="202" y="151"/>
                    <a:pt x="202" y="151"/>
                  </a:cubicBezTo>
                  <a:cubicBezTo>
                    <a:pt x="201" y="152"/>
                    <a:pt x="201" y="152"/>
                    <a:pt x="201" y="152"/>
                  </a:cubicBezTo>
                  <a:cubicBezTo>
                    <a:pt x="201" y="153"/>
                    <a:pt x="201" y="153"/>
                    <a:pt x="201" y="153"/>
                  </a:cubicBezTo>
                  <a:cubicBezTo>
                    <a:pt x="201" y="153"/>
                    <a:pt x="201" y="153"/>
                    <a:pt x="201" y="153"/>
                  </a:cubicBezTo>
                  <a:cubicBezTo>
                    <a:pt x="200" y="154"/>
                    <a:pt x="200" y="154"/>
                    <a:pt x="200" y="154"/>
                  </a:cubicBezTo>
                  <a:cubicBezTo>
                    <a:pt x="200" y="153"/>
                    <a:pt x="200" y="153"/>
                    <a:pt x="200" y="153"/>
                  </a:cubicBezTo>
                  <a:cubicBezTo>
                    <a:pt x="200" y="152"/>
                    <a:pt x="200" y="152"/>
                    <a:pt x="200" y="152"/>
                  </a:cubicBezTo>
                  <a:cubicBezTo>
                    <a:pt x="199" y="154"/>
                    <a:pt x="199" y="154"/>
                    <a:pt x="199" y="154"/>
                  </a:cubicBezTo>
                  <a:cubicBezTo>
                    <a:pt x="199" y="153"/>
                    <a:pt x="199" y="153"/>
                    <a:pt x="199" y="153"/>
                  </a:cubicBezTo>
                  <a:cubicBezTo>
                    <a:pt x="199" y="153"/>
                    <a:pt x="199" y="153"/>
                    <a:pt x="199" y="153"/>
                  </a:cubicBezTo>
                  <a:cubicBezTo>
                    <a:pt x="199" y="152"/>
                    <a:pt x="199" y="152"/>
                    <a:pt x="199" y="152"/>
                  </a:cubicBezTo>
                  <a:cubicBezTo>
                    <a:pt x="199" y="152"/>
                    <a:pt x="199" y="152"/>
                    <a:pt x="199" y="152"/>
                  </a:cubicBezTo>
                  <a:cubicBezTo>
                    <a:pt x="200" y="151"/>
                    <a:pt x="200" y="151"/>
                    <a:pt x="200" y="151"/>
                  </a:cubicBezTo>
                  <a:cubicBezTo>
                    <a:pt x="200" y="152"/>
                    <a:pt x="200" y="152"/>
                    <a:pt x="200" y="152"/>
                  </a:cubicBezTo>
                  <a:cubicBezTo>
                    <a:pt x="201" y="151"/>
                    <a:pt x="201" y="151"/>
                    <a:pt x="201" y="151"/>
                  </a:cubicBezTo>
                  <a:cubicBezTo>
                    <a:pt x="201" y="151"/>
                    <a:pt x="201" y="151"/>
                    <a:pt x="201" y="151"/>
                  </a:cubicBezTo>
                  <a:close/>
                  <a:moveTo>
                    <a:pt x="200" y="144"/>
                  </a:moveTo>
                  <a:cubicBezTo>
                    <a:pt x="201" y="144"/>
                    <a:pt x="201" y="144"/>
                    <a:pt x="201" y="144"/>
                  </a:cubicBezTo>
                  <a:cubicBezTo>
                    <a:pt x="201" y="144"/>
                    <a:pt x="201" y="144"/>
                    <a:pt x="201" y="144"/>
                  </a:cubicBezTo>
                  <a:cubicBezTo>
                    <a:pt x="200" y="144"/>
                    <a:pt x="200" y="144"/>
                    <a:pt x="200" y="144"/>
                  </a:cubicBezTo>
                  <a:close/>
                  <a:moveTo>
                    <a:pt x="198" y="144"/>
                  </a:moveTo>
                  <a:cubicBezTo>
                    <a:pt x="199" y="144"/>
                    <a:pt x="199" y="144"/>
                    <a:pt x="199" y="144"/>
                  </a:cubicBezTo>
                  <a:cubicBezTo>
                    <a:pt x="199" y="143"/>
                    <a:pt x="199" y="143"/>
                    <a:pt x="199" y="143"/>
                  </a:cubicBezTo>
                  <a:cubicBezTo>
                    <a:pt x="200" y="143"/>
                    <a:pt x="200" y="143"/>
                    <a:pt x="200" y="143"/>
                  </a:cubicBezTo>
                  <a:cubicBezTo>
                    <a:pt x="200" y="144"/>
                    <a:pt x="200" y="144"/>
                    <a:pt x="200" y="144"/>
                  </a:cubicBezTo>
                  <a:cubicBezTo>
                    <a:pt x="200" y="146"/>
                    <a:pt x="200" y="146"/>
                    <a:pt x="200" y="146"/>
                  </a:cubicBezTo>
                  <a:cubicBezTo>
                    <a:pt x="200" y="147"/>
                    <a:pt x="200" y="147"/>
                    <a:pt x="200" y="147"/>
                  </a:cubicBezTo>
                  <a:cubicBezTo>
                    <a:pt x="199" y="147"/>
                    <a:pt x="199" y="147"/>
                    <a:pt x="199" y="147"/>
                  </a:cubicBezTo>
                  <a:cubicBezTo>
                    <a:pt x="199" y="149"/>
                    <a:pt x="199" y="149"/>
                    <a:pt x="199" y="149"/>
                  </a:cubicBezTo>
                  <a:cubicBezTo>
                    <a:pt x="199" y="149"/>
                    <a:pt x="199" y="149"/>
                    <a:pt x="199" y="149"/>
                  </a:cubicBezTo>
                  <a:cubicBezTo>
                    <a:pt x="198" y="150"/>
                    <a:pt x="198" y="150"/>
                    <a:pt x="198" y="150"/>
                  </a:cubicBezTo>
                  <a:cubicBezTo>
                    <a:pt x="198" y="151"/>
                    <a:pt x="198" y="151"/>
                    <a:pt x="198" y="151"/>
                  </a:cubicBezTo>
                  <a:cubicBezTo>
                    <a:pt x="198" y="152"/>
                    <a:pt x="198" y="152"/>
                    <a:pt x="198" y="152"/>
                  </a:cubicBezTo>
                  <a:cubicBezTo>
                    <a:pt x="198" y="152"/>
                    <a:pt x="198" y="152"/>
                    <a:pt x="198" y="152"/>
                  </a:cubicBezTo>
                  <a:cubicBezTo>
                    <a:pt x="198" y="152"/>
                    <a:pt x="198" y="152"/>
                    <a:pt x="198" y="152"/>
                  </a:cubicBezTo>
                  <a:cubicBezTo>
                    <a:pt x="198" y="151"/>
                    <a:pt x="198" y="151"/>
                    <a:pt x="198" y="151"/>
                  </a:cubicBezTo>
                  <a:cubicBezTo>
                    <a:pt x="197" y="151"/>
                    <a:pt x="197" y="151"/>
                    <a:pt x="197" y="151"/>
                  </a:cubicBezTo>
                  <a:cubicBezTo>
                    <a:pt x="197" y="150"/>
                    <a:pt x="197" y="150"/>
                    <a:pt x="197" y="150"/>
                  </a:cubicBezTo>
                  <a:cubicBezTo>
                    <a:pt x="197" y="149"/>
                    <a:pt x="197" y="149"/>
                    <a:pt x="197" y="149"/>
                  </a:cubicBezTo>
                  <a:cubicBezTo>
                    <a:pt x="198" y="149"/>
                    <a:pt x="198" y="149"/>
                    <a:pt x="198" y="149"/>
                  </a:cubicBezTo>
                  <a:cubicBezTo>
                    <a:pt x="198" y="149"/>
                    <a:pt x="198" y="149"/>
                    <a:pt x="198" y="149"/>
                  </a:cubicBezTo>
                  <a:cubicBezTo>
                    <a:pt x="198" y="148"/>
                    <a:pt x="198" y="148"/>
                    <a:pt x="198" y="148"/>
                  </a:cubicBezTo>
                  <a:cubicBezTo>
                    <a:pt x="198" y="149"/>
                    <a:pt x="198" y="149"/>
                    <a:pt x="198" y="149"/>
                  </a:cubicBezTo>
                  <a:cubicBezTo>
                    <a:pt x="197" y="149"/>
                    <a:pt x="197" y="149"/>
                    <a:pt x="197" y="149"/>
                  </a:cubicBezTo>
                  <a:cubicBezTo>
                    <a:pt x="197" y="148"/>
                    <a:pt x="197" y="148"/>
                    <a:pt x="197" y="148"/>
                  </a:cubicBezTo>
                  <a:cubicBezTo>
                    <a:pt x="198" y="148"/>
                    <a:pt x="198" y="148"/>
                    <a:pt x="198" y="148"/>
                  </a:cubicBezTo>
                  <a:cubicBezTo>
                    <a:pt x="198" y="147"/>
                    <a:pt x="198" y="147"/>
                    <a:pt x="198" y="147"/>
                  </a:cubicBezTo>
                  <a:cubicBezTo>
                    <a:pt x="197" y="147"/>
                    <a:pt x="197" y="147"/>
                    <a:pt x="197" y="147"/>
                  </a:cubicBezTo>
                  <a:cubicBezTo>
                    <a:pt x="197" y="147"/>
                    <a:pt x="197" y="147"/>
                    <a:pt x="197" y="147"/>
                  </a:cubicBezTo>
                  <a:cubicBezTo>
                    <a:pt x="198" y="147"/>
                    <a:pt x="198" y="147"/>
                    <a:pt x="198" y="147"/>
                  </a:cubicBezTo>
                  <a:cubicBezTo>
                    <a:pt x="198" y="146"/>
                    <a:pt x="198" y="146"/>
                    <a:pt x="198" y="146"/>
                  </a:cubicBezTo>
                  <a:cubicBezTo>
                    <a:pt x="198" y="145"/>
                    <a:pt x="198" y="145"/>
                    <a:pt x="198" y="145"/>
                  </a:cubicBezTo>
                  <a:cubicBezTo>
                    <a:pt x="199" y="145"/>
                    <a:pt x="199" y="145"/>
                    <a:pt x="199" y="145"/>
                  </a:cubicBezTo>
                  <a:cubicBezTo>
                    <a:pt x="198" y="144"/>
                    <a:pt x="198" y="144"/>
                    <a:pt x="198" y="144"/>
                  </a:cubicBezTo>
                  <a:cubicBezTo>
                    <a:pt x="198" y="144"/>
                    <a:pt x="198" y="144"/>
                    <a:pt x="198" y="144"/>
                  </a:cubicBezTo>
                  <a:close/>
                  <a:moveTo>
                    <a:pt x="196" y="144"/>
                  </a:moveTo>
                  <a:cubicBezTo>
                    <a:pt x="197" y="144"/>
                    <a:pt x="197" y="144"/>
                    <a:pt x="197" y="144"/>
                  </a:cubicBezTo>
                  <a:cubicBezTo>
                    <a:pt x="197" y="144"/>
                    <a:pt x="197" y="144"/>
                    <a:pt x="197" y="144"/>
                  </a:cubicBezTo>
                  <a:cubicBezTo>
                    <a:pt x="197" y="145"/>
                    <a:pt x="197" y="145"/>
                    <a:pt x="197" y="145"/>
                  </a:cubicBezTo>
                  <a:cubicBezTo>
                    <a:pt x="197" y="146"/>
                    <a:pt x="197" y="146"/>
                    <a:pt x="197" y="146"/>
                  </a:cubicBezTo>
                  <a:cubicBezTo>
                    <a:pt x="196" y="146"/>
                    <a:pt x="196" y="146"/>
                    <a:pt x="196" y="146"/>
                  </a:cubicBezTo>
                  <a:cubicBezTo>
                    <a:pt x="196" y="145"/>
                    <a:pt x="196" y="145"/>
                    <a:pt x="196" y="145"/>
                  </a:cubicBezTo>
                  <a:cubicBezTo>
                    <a:pt x="196" y="145"/>
                    <a:pt x="196" y="145"/>
                    <a:pt x="196" y="145"/>
                  </a:cubicBezTo>
                  <a:cubicBezTo>
                    <a:pt x="196" y="145"/>
                    <a:pt x="196" y="145"/>
                    <a:pt x="196" y="145"/>
                  </a:cubicBezTo>
                  <a:cubicBezTo>
                    <a:pt x="196" y="144"/>
                    <a:pt x="196" y="144"/>
                    <a:pt x="196" y="144"/>
                  </a:cubicBezTo>
                  <a:close/>
                  <a:moveTo>
                    <a:pt x="201" y="146"/>
                  </a:moveTo>
                  <a:cubicBezTo>
                    <a:pt x="201" y="145"/>
                    <a:pt x="201" y="145"/>
                    <a:pt x="201" y="145"/>
                  </a:cubicBezTo>
                  <a:cubicBezTo>
                    <a:pt x="201" y="144"/>
                    <a:pt x="201" y="144"/>
                    <a:pt x="201" y="144"/>
                  </a:cubicBezTo>
                  <a:cubicBezTo>
                    <a:pt x="202" y="144"/>
                    <a:pt x="202" y="144"/>
                    <a:pt x="202" y="144"/>
                  </a:cubicBezTo>
                  <a:cubicBezTo>
                    <a:pt x="203" y="144"/>
                    <a:pt x="203" y="144"/>
                    <a:pt x="203" y="144"/>
                  </a:cubicBezTo>
                  <a:cubicBezTo>
                    <a:pt x="202" y="143"/>
                    <a:pt x="202" y="143"/>
                    <a:pt x="202" y="143"/>
                  </a:cubicBezTo>
                  <a:cubicBezTo>
                    <a:pt x="203" y="143"/>
                    <a:pt x="203" y="143"/>
                    <a:pt x="203" y="143"/>
                  </a:cubicBezTo>
                  <a:cubicBezTo>
                    <a:pt x="202" y="142"/>
                    <a:pt x="202" y="142"/>
                    <a:pt x="202" y="142"/>
                  </a:cubicBezTo>
                  <a:cubicBezTo>
                    <a:pt x="202" y="141"/>
                    <a:pt x="202" y="141"/>
                    <a:pt x="202" y="141"/>
                  </a:cubicBezTo>
                  <a:cubicBezTo>
                    <a:pt x="203" y="140"/>
                    <a:pt x="203" y="140"/>
                    <a:pt x="203" y="140"/>
                  </a:cubicBezTo>
                  <a:cubicBezTo>
                    <a:pt x="203" y="138"/>
                    <a:pt x="203" y="138"/>
                    <a:pt x="203" y="138"/>
                  </a:cubicBezTo>
                  <a:cubicBezTo>
                    <a:pt x="204" y="136"/>
                    <a:pt x="204" y="136"/>
                    <a:pt x="204" y="136"/>
                  </a:cubicBezTo>
                  <a:cubicBezTo>
                    <a:pt x="204" y="137"/>
                    <a:pt x="204" y="137"/>
                    <a:pt x="204" y="137"/>
                  </a:cubicBezTo>
                  <a:cubicBezTo>
                    <a:pt x="204" y="138"/>
                    <a:pt x="204" y="138"/>
                    <a:pt x="204" y="138"/>
                  </a:cubicBezTo>
                  <a:cubicBezTo>
                    <a:pt x="205" y="138"/>
                    <a:pt x="205" y="138"/>
                    <a:pt x="205" y="138"/>
                  </a:cubicBezTo>
                  <a:cubicBezTo>
                    <a:pt x="206" y="139"/>
                    <a:pt x="206" y="139"/>
                    <a:pt x="206" y="139"/>
                  </a:cubicBezTo>
                  <a:cubicBezTo>
                    <a:pt x="206" y="142"/>
                    <a:pt x="206" y="142"/>
                    <a:pt x="206" y="142"/>
                  </a:cubicBezTo>
                  <a:cubicBezTo>
                    <a:pt x="206" y="143"/>
                    <a:pt x="206" y="143"/>
                    <a:pt x="206" y="143"/>
                  </a:cubicBezTo>
                  <a:cubicBezTo>
                    <a:pt x="205" y="143"/>
                    <a:pt x="205" y="143"/>
                    <a:pt x="205" y="143"/>
                  </a:cubicBezTo>
                  <a:cubicBezTo>
                    <a:pt x="205" y="141"/>
                    <a:pt x="205" y="141"/>
                    <a:pt x="205" y="141"/>
                  </a:cubicBezTo>
                  <a:cubicBezTo>
                    <a:pt x="205" y="139"/>
                    <a:pt x="205" y="139"/>
                    <a:pt x="205" y="139"/>
                  </a:cubicBezTo>
                  <a:cubicBezTo>
                    <a:pt x="205" y="140"/>
                    <a:pt x="205" y="140"/>
                    <a:pt x="205" y="140"/>
                  </a:cubicBezTo>
                  <a:cubicBezTo>
                    <a:pt x="205" y="143"/>
                    <a:pt x="205" y="143"/>
                    <a:pt x="205" y="143"/>
                  </a:cubicBezTo>
                  <a:cubicBezTo>
                    <a:pt x="204" y="143"/>
                    <a:pt x="204" y="143"/>
                    <a:pt x="204" y="143"/>
                  </a:cubicBezTo>
                  <a:cubicBezTo>
                    <a:pt x="204" y="144"/>
                    <a:pt x="204" y="144"/>
                    <a:pt x="204" y="144"/>
                  </a:cubicBezTo>
                  <a:cubicBezTo>
                    <a:pt x="204" y="144"/>
                    <a:pt x="204" y="144"/>
                    <a:pt x="204" y="144"/>
                  </a:cubicBezTo>
                  <a:cubicBezTo>
                    <a:pt x="203" y="144"/>
                    <a:pt x="203" y="144"/>
                    <a:pt x="203" y="144"/>
                  </a:cubicBezTo>
                  <a:cubicBezTo>
                    <a:pt x="203" y="145"/>
                    <a:pt x="203" y="145"/>
                    <a:pt x="203" y="145"/>
                  </a:cubicBezTo>
                  <a:cubicBezTo>
                    <a:pt x="202" y="146"/>
                    <a:pt x="202" y="146"/>
                    <a:pt x="202" y="146"/>
                  </a:cubicBezTo>
                  <a:cubicBezTo>
                    <a:pt x="201" y="147"/>
                    <a:pt x="201" y="147"/>
                    <a:pt x="201" y="147"/>
                  </a:cubicBezTo>
                  <a:cubicBezTo>
                    <a:pt x="201" y="146"/>
                    <a:pt x="201" y="146"/>
                    <a:pt x="201" y="146"/>
                  </a:cubicBezTo>
                  <a:close/>
                  <a:moveTo>
                    <a:pt x="198" y="137"/>
                  </a:moveTo>
                  <a:cubicBezTo>
                    <a:pt x="200" y="137"/>
                    <a:pt x="200" y="137"/>
                    <a:pt x="200" y="137"/>
                  </a:cubicBezTo>
                  <a:cubicBezTo>
                    <a:pt x="200" y="137"/>
                    <a:pt x="200" y="137"/>
                    <a:pt x="200" y="137"/>
                  </a:cubicBezTo>
                  <a:cubicBezTo>
                    <a:pt x="200" y="138"/>
                    <a:pt x="200" y="138"/>
                    <a:pt x="200" y="138"/>
                  </a:cubicBezTo>
                  <a:cubicBezTo>
                    <a:pt x="200" y="138"/>
                    <a:pt x="200" y="138"/>
                    <a:pt x="200" y="138"/>
                  </a:cubicBezTo>
                  <a:cubicBezTo>
                    <a:pt x="200" y="139"/>
                    <a:pt x="200" y="139"/>
                    <a:pt x="200" y="139"/>
                  </a:cubicBezTo>
                  <a:cubicBezTo>
                    <a:pt x="201" y="138"/>
                    <a:pt x="201" y="138"/>
                    <a:pt x="201" y="138"/>
                  </a:cubicBezTo>
                  <a:cubicBezTo>
                    <a:pt x="201" y="138"/>
                    <a:pt x="201" y="138"/>
                    <a:pt x="201" y="138"/>
                  </a:cubicBezTo>
                  <a:cubicBezTo>
                    <a:pt x="202" y="139"/>
                    <a:pt x="202" y="139"/>
                    <a:pt x="202" y="139"/>
                  </a:cubicBezTo>
                  <a:cubicBezTo>
                    <a:pt x="202" y="139"/>
                    <a:pt x="202" y="139"/>
                    <a:pt x="202" y="139"/>
                  </a:cubicBezTo>
                  <a:cubicBezTo>
                    <a:pt x="202" y="139"/>
                    <a:pt x="202" y="139"/>
                    <a:pt x="202" y="139"/>
                  </a:cubicBezTo>
                  <a:cubicBezTo>
                    <a:pt x="202" y="140"/>
                    <a:pt x="202" y="140"/>
                    <a:pt x="202" y="140"/>
                  </a:cubicBezTo>
                  <a:cubicBezTo>
                    <a:pt x="201" y="140"/>
                    <a:pt x="201" y="140"/>
                    <a:pt x="201" y="140"/>
                  </a:cubicBezTo>
                  <a:cubicBezTo>
                    <a:pt x="201" y="140"/>
                    <a:pt x="201" y="140"/>
                    <a:pt x="201" y="140"/>
                  </a:cubicBezTo>
                  <a:cubicBezTo>
                    <a:pt x="200" y="139"/>
                    <a:pt x="200" y="139"/>
                    <a:pt x="200" y="139"/>
                  </a:cubicBezTo>
                  <a:cubicBezTo>
                    <a:pt x="199" y="138"/>
                    <a:pt x="199" y="138"/>
                    <a:pt x="199" y="138"/>
                  </a:cubicBezTo>
                  <a:cubicBezTo>
                    <a:pt x="199" y="139"/>
                    <a:pt x="199" y="139"/>
                    <a:pt x="199" y="139"/>
                  </a:cubicBezTo>
                  <a:cubicBezTo>
                    <a:pt x="200" y="140"/>
                    <a:pt x="200" y="140"/>
                    <a:pt x="200" y="140"/>
                  </a:cubicBezTo>
                  <a:cubicBezTo>
                    <a:pt x="200" y="141"/>
                    <a:pt x="200" y="141"/>
                    <a:pt x="200" y="141"/>
                  </a:cubicBezTo>
                  <a:cubicBezTo>
                    <a:pt x="201" y="141"/>
                    <a:pt x="201" y="141"/>
                    <a:pt x="201" y="141"/>
                  </a:cubicBezTo>
                  <a:cubicBezTo>
                    <a:pt x="201" y="142"/>
                    <a:pt x="201" y="142"/>
                    <a:pt x="201" y="142"/>
                  </a:cubicBezTo>
                  <a:cubicBezTo>
                    <a:pt x="201" y="142"/>
                    <a:pt x="201" y="142"/>
                    <a:pt x="201" y="142"/>
                  </a:cubicBezTo>
                  <a:cubicBezTo>
                    <a:pt x="201" y="143"/>
                    <a:pt x="201" y="143"/>
                    <a:pt x="201" y="143"/>
                  </a:cubicBezTo>
                  <a:cubicBezTo>
                    <a:pt x="200" y="143"/>
                    <a:pt x="200" y="143"/>
                    <a:pt x="200" y="143"/>
                  </a:cubicBezTo>
                  <a:cubicBezTo>
                    <a:pt x="200" y="142"/>
                    <a:pt x="200" y="142"/>
                    <a:pt x="200" y="142"/>
                  </a:cubicBezTo>
                  <a:cubicBezTo>
                    <a:pt x="199" y="142"/>
                    <a:pt x="199" y="142"/>
                    <a:pt x="199" y="142"/>
                  </a:cubicBezTo>
                  <a:cubicBezTo>
                    <a:pt x="198" y="140"/>
                    <a:pt x="198" y="140"/>
                    <a:pt x="198" y="140"/>
                  </a:cubicBezTo>
                  <a:cubicBezTo>
                    <a:pt x="198" y="141"/>
                    <a:pt x="198" y="141"/>
                    <a:pt x="198" y="141"/>
                  </a:cubicBezTo>
                  <a:cubicBezTo>
                    <a:pt x="199" y="142"/>
                    <a:pt x="199" y="142"/>
                    <a:pt x="199" y="142"/>
                  </a:cubicBezTo>
                  <a:cubicBezTo>
                    <a:pt x="199" y="143"/>
                    <a:pt x="199" y="143"/>
                    <a:pt x="199" y="143"/>
                  </a:cubicBezTo>
                  <a:cubicBezTo>
                    <a:pt x="198" y="143"/>
                    <a:pt x="198" y="143"/>
                    <a:pt x="198" y="143"/>
                  </a:cubicBezTo>
                  <a:cubicBezTo>
                    <a:pt x="197" y="143"/>
                    <a:pt x="197" y="143"/>
                    <a:pt x="197" y="143"/>
                  </a:cubicBezTo>
                  <a:cubicBezTo>
                    <a:pt x="197" y="142"/>
                    <a:pt x="197" y="142"/>
                    <a:pt x="197" y="142"/>
                  </a:cubicBezTo>
                  <a:cubicBezTo>
                    <a:pt x="197" y="142"/>
                    <a:pt x="197" y="142"/>
                    <a:pt x="197" y="142"/>
                  </a:cubicBezTo>
                  <a:cubicBezTo>
                    <a:pt x="197" y="141"/>
                    <a:pt x="197" y="141"/>
                    <a:pt x="197" y="141"/>
                  </a:cubicBezTo>
                  <a:cubicBezTo>
                    <a:pt x="197" y="141"/>
                    <a:pt x="197" y="141"/>
                    <a:pt x="197" y="141"/>
                  </a:cubicBezTo>
                  <a:cubicBezTo>
                    <a:pt x="196" y="140"/>
                    <a:pt x="196" y="140"/>
                    <a:pt x="196" y="140"/>
                  </a:cubicBezTo>
                  <a:cubicBezTo>
                    <a:pt x="197" y="139"/>
                    <a:pt x="197" y="139"/>
                    <a:pt x="197" y="139"/>
                  </a:cubicBezTo>
                  <a:cubicBezTo>
                    <a:pt x="197" y="139"/>
                    <a:pt x="197" y="139"/>
                    <a:pt x="197" y="139"/>
                  </a:cubicBezTo>
                  <a:cubicBezTo>
                    <a:pt x="198" y="139"/>
                    <a:pt x="198" y="139"/>
                    <a:pt x="198" y="139"/>
                  </a:cubicBezTo>
                  <a:cubicBezTo>
                    <a:pt x="197" y="138"/>
                    <a:pt x="197" y="138"/>
                    <a:pt x="197" y="138"/>
                  </a:cubicBezTo>
                  <a:cubicBezTo>
                    <a:pt x="197" y="137"/>
                    <a:pt x="197" y="137"/>
                    <a:pt x="197" y="137"/>
                  </a:cubicBezTo>
                  <a:cubicBezTo>
                    <a:pt x="197" y="137"/>
                    <a:pt x="197" y="137"/>
                    <a:pt x="197" y="137"/>
                  </a:cubicBezTo>
                  <a:cubicBezTo>
                    <a:pt x="198" y="137"/>
                    <a:pt x="198" y="137"/>
                    <a:pt x="198" y="137"/>
                  </a:cubicBezTo>
                  <a:cubicBezTo>
                    <a:pt x="198" y="137"/>
                    <a:pt x="198" y="137"/>
                    <a:pt x="198" y="137"/>
                  </a:cubicBezTo>
                  <a:cubicBezTo>
                    <a:pt x="198" y="137"/>
                    <a:pt x="198" y="137"/>
                    <a:pt x="198" y="137"/>
                  </a:cubicBezTo>
                  <a:close/>
                  <a:moveTo>
                    <a:pt x="199" y="136"/>
                  </a:moveTo>
                  <a:cubicBezTo>
                    <a:pt x="199" y="135"/>
                    <a:pt x="199" y="135"/>
                    <a:pt x="199" y="135"/>
                  </a:cubicBezTo>
                  <a:cubicBezTo>
                    <a:pt x="200" y="136"/>
                    <a:pt x="200" y="136"/>
                    <a:pt x="200" y="136"/>
                  </a:cubicBezTo>
                  <a:cubicBezTo>
                    <a:pt x="199" y="136"/>
                    <a:pt x="199" y="136"/>
                    <a:pt x="199" y="136"/>
                  </a:cubicBezTo>
                  <a:cubicBezTo>
                    <a:pt x="199" y="136"/>
                    <a:pt x="199" y="136"/>
                    <a:pt x="199" y="136"/>
                  </a:cubicBezTo>
                  <a:close/>
                  <a:moveTo>
                    <a:pt x="66" y="86"/>
                  </a:moveTo>
                  <a:cubicBezTo>
                    <a:pt x="66" y="86"/>
                    <a:pt x="66" y="86"/>
                    <a:pt x="66" y="86"/>
                  </a:cubicBezTo>
                  <a:cubicBezTo>
                    <a:pt x="66" y="86"/>
                    <a:pt x="66" y="86"/>
                    <a:pt x="66" y="86"/>
                  </a:cubicBezTo>
                  <a:cubicBezTo>
                    <a:pt x="66" y="86"/>
                    <a:pt x="66" y="86"/>
                    <a:pt x="66" y="86"/>
                  </a:cubicBezTo>
                  <a:cubicBezTo>
                    <a:pt x="66" y="86"/>
                    <a:pt x="66" y="86"/>
                    <a:pt x="66" y="86"/>
                  </a:cubicBezTo>
                  <a:close/>
                  <a:moveTo>
                    <a:pt x="66" y="87"/>
                  </a:moveTo>
                  <a:cubicBezTo>
                    <a:pt x="66" y="87"/>
                    <a:pt x="66" y="87"/>
                    <a:pt x="66" y="87"/>
                  </a:cubicBezTo>
                  <a:cubicBezTo>
                    <a:pt x="66" y="88"/>
                    <a:pt x="66" y="88"/>
                    <a:pt x="66" y="88"/>
                  </a:cubicBezTo>
                  <a:cubicBezTo>
                    <a:pt x="68" y="89"/>
                    <a:pt x="68" y="89"/>
                    <a:pt x="68" y="89"/>
                  </a:cubicBezTo>
                  <a:cubicBezTo>
                    <a:pt x="67" y="90"/>
                    <a:pt x="67" y="90"/>
                    <a:pt x="67" y="90"/>
                  </a:cubicBezTo>
                  <a:cubicBezTo>
                    <a:pt x="66" y="89"/>
                    <a:pt x="66" y="89"/>
                    <a:pt x="66" y="89"/>
                  </a:cubicBezTo>
                  <a:cubicBezTo>
                    <a:pt x="66" y="88"/>
                    <a:pt x="66" y="88"/>
                    <a:pt x="66" y="88"/>
                  </a:cubicBezTo>
                  <a:cubicBezTo>
                    <a:pt x="65" y="87"/>
                    <a:pt x="65" y="87"/>
                    <a:pt x="65" y="87"/>
                  </a:cubicBezTo>
                  <a:cubicBezTo>
                    <a:pt x="65" y="87"/>
                    <a:pt x="66" y="87"/>
                    <a:pt x="66" y="87"/>
                  </a:cubicBezTo>
                  <a:close/>
                  <a:moveTo>
                    <a:pt x="112" y="73"/>
                  </a:moveTo>
                  <a:cubicBezTo>
                    <a:pt x="111" y="74"/>
                    <a:pt x="111" y="74"/>
                    <a:pt x="111" y="74"/>
                  </a:cubicBezTo>
                  <a:cubicBezTo>
                    <a:pt x="111" y="76"/>
                    <a:pt x="111" y="76"/>
                    <a:pt x="111" y="76"/>
                  </a:cubicBezTo>
                  <a:cubicBezTo>
                    <a:pt x="111" y="76"/>
                    <a:pt x="111" y="76"/>
                    <a:pt x="111" y="76"/>
                  </a:cubicBezTo>
                  <a:cubicBezTo>
                    <a:pt x="111" y="75"/>
                    <a:pt x="111" y="75"/>
                    <a:pt x="111" y="75"/>
                  </a:cubicBezTo>
                  <a:cubicBezTo>
                    <a:pt x="110" y="75"/>
                    <a:pt x="110" y="75"/>
                    <a:pt x="110" y="75"/>
                  </a:cubicBezTo>
                  <a:cubicBezTo>
                    <a:pt x="109" y="75"/>
                    <a:pt x="109" y="75"/>
                    <a:pt x="109" y="75"/>
                  </a:cubicBezTo>
                  <a:cubicBezTo>
                    <a:pt x="108" y="75"/>
                    <a:pt x="108" y="75"/>
                    <a:pt x="108" y="75"/>
                  </a:cubicBezTo>
                  <a:cubicBezTo>
                    <a:pt x="108" y="74"/>
                    <a:pt x="108" y="74"/>
                    <a:pt x="108" y="74"/>
                  </a:cubicBezTo>
                  <a:cubicBezTo>
                    <a:pt x="111" y="72"/>
                    <a:pt x="111" y="72"/>
                    <a:pt x="111" y="72"/>
                  </a:cubicBezTo>
                  <a:cubicBezTo>
                    <a:pt x="112" y="72"/>
                    <a:pt x="112" y="72"/>
                    <a:pt x="112" y="72"/>
                  </a:cubicBezTo>
                  <a:cubicBezTo>
                    <a:pt x="112" y="72"/>
                    <a:pt x="112" y="72"/>
                    <a:pt x="112" y="72"/>
                  </a:cubicBezTo>
                  <a:cubicBezTo>
                    <a:pt x="112" y="73"/>
                    <a:pt x="112" y="73"/>
                    <a:pt x="112" y="73"/>
                  </a:cubicBezTo>
                  <a:close/>
                  <a:moveTo>
                    <a:pt x="113" y="73"/>
                  </a:moveTo>
                  <a:cubicBezTo>
                    <a:pt x="113" y="73"/>
                    <a:pt x="113" y="73"/>
                    <a:pt x="113" y="73"/>
                  </a:cubicBezTo>
                  <a:cubicBezTo>
                    <a:pt x="113" y="73"/>
                    <a:pt x="113" y="73"/>
                    <a:pt x="113" y="73"/>
                  </a:cubicBezTo>
                  <a:cubicBezTo>
                    <a:pt x="113" y="72"/>
                    <a:pt x="113" y="72"/>
                    <a:pt x="113" y="72"/>
                  </a:cubicBezTo>
                  <a:cubicBezTo>
                    <a:pt x="113" y="71"/>
                    <a:pt x="113" y="71"/>
                    <a:pt x="113" y="71"/>
                  </a:cubicBezTo>
                  <a:cubicBezTo>
                    <a:pt x="112" y="71"/>
                    <a:pt x="112" y="71"/>
                    <a:pt x="112" y="71"/>
                  </a:cubicBezTo>
                  <a:cubicBezTo>
                    <a:pt x="113" y="70"/>
                    <a:pt x="113" y="70"/>
                    <a:pt x="113" y="70"/>
                  </a:cubicBezTo>
                  <a:cubicBezTo>
                    <a:pt x="114" y="70"/>
                    <a:pt x="114" y="70"/>
                    <a:pt x="114" y="70"/>
                  </a:cubicBezTo>
                  <a:cubicBezTo>
                    <a:pt x="116" y="71"/>
                    <a:pt x="116" y="71"/>
                    <a:pt x="116" y="71"/>
                  </a:cubicBezTo>
                  <a:cubicBezTo>
                    <a:pt x="116" y="72"/>
                    <a:pt x="116" y="72"/>
                    <a:pt x="116" y="72"/>
                  </a:cubicBezTo>
                  <a:cubicBezTo>
                    <a:pt x="115" y="72"/>
                    <a:pt x="115" y="72"/>
                    <a:pt x="115" y="72"/>
                  </a:cubicBezTo>
                  <a:cubicBezTo>
                    <a:pt x="113" y="74"/>
                    <a:pt x="113" y="74"/>
                    <a:pt x="113" y="74"/>
                  </a:cubicBezTo>
                  <a:cubicBezTo>
                    <a:pt x="113" y="73"/>
                    <a:pt x="113" y="73"/>
                    <a:pt x="113" y="73"/>
                  </a:cubicBezTo>
                  <a:close/>
                  <a:moveTo>
                    <a:pt x="121" y="68"/>
                  </a:moveTo>
                  <a:cubicBezTo>
                    <a:pt x="122" y="68"/>
                    <a:pt x="122" y="68"/>
                    <a:pt x="122" y="68"/>
                  </a:cubicBezTo>
                  <a:cubicBezTo>
                    <a:pt x="123" y="68"/>
                    <a:pt x="123" y="68"/>
                    <a:pt x="123" y="68"/>
                  </a:cubicBezTo>
                  <a:cubicBezTo>
                    <a:pt x="123" y="69"/>
                    <a:pt x="123" y="69"/>
                    <a:pt x="123" y="69"/>
                  </a:cubicBezTo>
                  <a:cubicBezTo>
                    <a:pt x="123" y="69"/>
                    <a:pt x="123" y="69"/>
                    <a:pt x="123" y="69"/>
                  </a:cubicBezTo>
                  <a:cubicBezTo>
                    <a:pt x="122" y="69"/>
                    <a:pt x="122" y="69"/>
                    <a:pt x="122" y="69"/>
                  </a:cubicBezTo>
                  <a:cubicBezTo>
                    <a:pt x="121" y="68"/>
                    <a:pt x="121" y="68"/>
                    <a:pt x="121" y="68"/>
                  </a:cubicBezTo>
                  <a:close/>
                  <a:moveTo>
                    <a:pt x="166" y="107"/>
                  </a:moveTo>
                  <a:cubicBezTo>
                    <a:pt x="167" y="107"/>
                    <a:pt x="167" y="107"/>
                    <a:pt x="167" y="107"/>
                  </a:cubicBezTo>
                  <a:cubicBezTo>
                    <a:pt x="167" y="107"/>
                    <a:pt x="167" y="107"/>
                    <a:pt x="167" y="107"/>
                  </a:cubicBezTo>
                  <a:cubicBezTo>
                    <a:pt x="167" y="107"/>
                    <a:pt x="167" y="107"/>
                    <a:pt x="167" y="107"/>
                  </a:cubicBezTo>
                  <a:cubicBezTo>
                    <a:pt x="166" y="107"/>
                    <a:pt x="166" y="107"/>
                    <a:pt x="166" y="107"/>
                  </a:cubicBezTo>
                  <a:close/>
                  <a:moveTo>
                    <a:pt x="162" y="119"/>
                  </a:moveTo>
                  <a:cubicBezTo>
                    <a:pt x="163" y="119"/>
                    <a:pt x="163" y="119"/>
                    <a:pt x="163" y="119"/>
                  </a:cubicBezTo>
                  <a:cubicBezTo>
                    <a:pt x="163" y="119"/>
                    <a:pt x="163" y="119"/>
                    <a:pt x="163" y="119"/>
                  </a:cubicBezTo>
                  <a:cubicBezTo>
                    <a:pt x="162" y="119"/>
                    <a:pt x="162" y="119"/>
                    <a:pt x="162" y="119"/>
                  </a:cubicBezTo>
                  <a:close/>
                  <a:moveTo>
                    <a:pt x="172" y="117"/>
                  </a:moveTo>
                  <a:cubicBezTo>
                    <a:pt x="173" y="116"/>
                    <a:pt x="173" y="116"/>
                    <a:pt x="173" y="116"/>
                  </a:cubicBezTo>
                  <a:cubicBezTo>
                    <a:pt x="173" y="116"/>
                    <a:pt x="173" y="116"/>
                    <a:pt x="173" y="116"/>
                  </a:cubicBezTo>
                  <a:cubicBezTo>
                    <a:pt x="173" y="117"/>
                    <a:pt x="173" y="117"/>
                    <a:pt x="173" y="117"/>
                  </a:cubicBezTo>
                  <a:cubicBezTo>
                    <a:pt x="172" y="118"/>
                    <a:pt x="172" y="118"/>
                    <a:pt x="172" y="118"/>
                  </a:cubicBezTo>
                  <a:cubicBezTo>
                    <a:pt x="172" y="117"/>
                    <a:pt x="172" y="117"/>
                    <a:pt x="172" y="117"/>
                  </a:cubicBezTo>
                  <a:close/>
                  <a:moveTo>
                    <a:pt x="165" y="109"/>
                  </a:moveTo>
                  <a:cubicBezTo>
                    <a:pt x="165" y="108"/>
                    <a:pt x="165" y="108"/>
                    <a:pt x="165" y="108"/>
                  </a:cubicBezTo>
                  <a:cubicBezTo>
                    <a:pt x="165" y="108"/>
                    <a:pt x="165" y="108"/>
                    <a:pt x="165" y="108"/>
                  </a:cubicBezTo>
                  <a:cubicBezTo>
                    <a:pt x="166" y="109"/>
                    <a:pt x="166" y="109"/>
                    <a:pt x="166" y="109"/>
                  </a:cubicBezTo>
                  <a:cubicBezTo>
                    <a:pt x="165" y="109"/>
                    <a:pt x="165" y="109"/>
                    <a:pt x="165" y="109"/>
                  </a:cubicBezTo>
                  <a:close/>
                  <a:moveTo>
                    <a:pt x="166" y="112"/>
                  </a:moveTo>
                  <a:cubicBezTo>
                    <a:pt x="166" y="111"/>
                    <a:pt x="166" y="111"/>
                    <a:pt x="166" y="111"/>
                  </a:cubicBezTo>
                  <a:cubicBezTo>
                    <a:pt x="166" y="110"/>
                    <a:pt x="166" y="110"/>
                    <a:pt x="166" y="110"/>
                  </a:cubicBezTo>
                  <a:cubicBezTo>
                    <a:pt x="167" y="110"/>
                    <a:pt x="167" y="110"/>
                    <a:pt x="167" y="110"/>
                  </a:cubicBezTo>
                  <a:cubicBezTo>
                    <a:pt x="167" y="111"/>
                    <a:pt x="167" y="111"/>
                    <a:pt x="167" y="111"/>
                  </a:cubicBezTo>
                  <a:cubicBezTo>
                    <a:pt x="168" y="111"/>
                    <a:pt x="168" y="111"/>
                    <a:pt x="168" y="111"/>
                  </a:cubicBezTo>
                  <a:cubicBezTo>
                    <a:pt x="168" y="112"/>
                    <a:pt x="168" y="112"/>
                    <a:pt x="168" y="112"/>
                  </a:cubicBezTo>
                  <a:cubicBezTo>
                    <a:pt x="167" y="112"/>
                    <a:pt x="167" y="112"/>
                    <a:pt x="167" y="112"/>
                  </a:cubicBezTo>
                  <a:cubicBezTo>
                    <a:pt x="166" y="112"/>
                    <a:pt x="166" y="112"/>
                    <a:pt x="166" y="112"/>
                  </a:cubicBezTo>
                  <a:close/>
                  <a:moveTo>
                    <a:pt x="159" y="115"/>
                  </a:moveTo>
                  <a:cubicBezTo>
                    <a:pt x="159" y="115"/>
                    <a:pt x="159" y="115"/>
                    <a:pt x="159" y="115"/>
                  </a:cubicBezTo>
                  <a:cubicBezTo>
                    <a:pt x="160" y="115"/>
                    <a:pt x="160" y="115"/>
                    <a:pt x="160" y="115"/>
                  </a:cubicBezTo>
                  <a:cubicBezTo>
                    <a:pt x="160" y="114"/>
                    <a:pt x="160" y="114"/>
                    <a:pt x="160" y="114"/>
                  </a:cubicBezTo>
                  <a:cubicBezTo>
                    <a:pt x="161" y="113"/>
                    <a:pt x="161" y="113"/>
                    <a:pt x="161" y="113"/>
                  </a:cubicBezTo>
                  <a:cubicBezTo>
                    <a:pt x="162" y="113"/>
                    <a:pt x="162" y="113"/>
                    <a:pt x="162" y="113"/>
                  </a:cubicBezTo>
                  <a:cubicBezTo>
                    <a:pt x="163" y="112"/>
                    <a:pt x="163" y="112"/>
                    <a:pt x="163" y="112"/>
                  </a:cubicBezTo>
                  <a:cubicBezTo>
                    <a:pt x="164" y="112"/>
                    <a:pt x="164" y="112"/>
                    <a:pt x="164" y="112"/>
                  </a:cubicBezTo>
                  <a:cubicBezTo>
                    <a:pt x="164" y="111"/>
                    <a:pt x="164" y="111"/>
                    <a:pt x="164" y="111"/>
                  </a:cubicBezTo>
                  <a:cubicBezTo>
                    <a:pt x="165" y="111"/>
                    <a:pt x="165" y="111"/>
                    <a:pt x="165" y="111"/>
                  </a:cubicBezTo>
                  <a:cubicBezTo>
                    <a:pt x="164" y="112"/>
                    <a:pt x="164" y="112"/>
                    <a:pt x="164" y="112"/>
                  </a:cubicBezTo>
                  <a:cubicBezTo>
                    <a:pt x="165" y="112"/>
                    <a:pt x="165" y="112"/>
                    <a:pt x="165" y="112"/>
                  </a:cubicBezTo>
                  <a:cubicBezTo>
                    <a:pt x="164" y="112"/>
                    <a:pt x="164" y="112"/>
                    <a:pt x="164" y="112"/>
                  </a:cubicBezTo>
                  <a:cubicBezTo>
                    <a:pt x="163" y="113"/>
                    <a:pt x="163" y="113"/>
                    <a:pt x="163" y="113"/>
                  </a:cubicBezTo>
                  <a:cubicBezTo>
                    <a:pt x="162" y="114"/>
                    <a:pt x="162" y="114"/>
                    <a:pt x="162" y="114"/>
                  </a:cubicBezTo>
                  <a:cubicBezTo>
                    <a:pt x="161" y="114"/>
                    <a:pt x="161" y="114"/>
                    <a:pt x="161" y="114"/>
                  </a:cubicBezTo>
                  <a:cubicBezTo>
                    <a:pt x="161" y="115"/>
                    <a:pt x="161" y="115"/>
                    <a:pt x="161" y="115"/>
                  </a:cubicBezTo>
                  <a:cubicBezTo>
                    <a:pt x="161" y="115"/>
                    <a:pt x="161" y="115"/>
                    <a:pt x="161" y="115"/>
                  </a:cubicBezTo>
                  <a:cubicBezTo>
                    <a:pt x="160" y="115"/>
                    <a:pt x="160" y="115"/>
                    <a:pt x="160" y="115"/>
                  </a:cubicBezTo>
                  <a:cubicBezTo>
                    <a:pt x="160" y="115"/>
                    <a:pt x="160" y="115"/>
                    <a:pt x="160" y="115"/>
                  </a:cubicBezTo>
                  <a:cubicBezTo>
                    <a:pt x="159" y="115"/>
                    <a:pt x="159" y="115"/>
                    <a:pt x="159" y="115"/>
                  </a:cubicBezTo>
                  <a:cubicBezTo>
                    <a:pt x="159" y="115"/>
                    <a:pt x="159" y="115"/>
                    <a:pt x="159" y="115"/>
                  </a:cubicBezTo>
                  <a:close/>
                  <a:moveTo>
                    <a:pt x="159" y="114"/>
                  </a:moveTo>
                  <a:cubicBezTo>
                    <a:pt x="160" y="113"/>
                    <a:pt x="160" y="113"/>
                    <a:pt x="160" y="113"/>
                  </a:cubicBezTo>
                  <a:cubicBezTo>
                    <a:pt x="160" y="113"/>
                    <a:pt x="160" y="113"/>
                    <a:pt x="160" y="113"/>
                  </a:cubicBezTo>
                  <a:cubicBezTo>
                    <a:pt x="159" y="114"/>
                    <a:pt x="159" y="114"/>
                    <a:pt x="159" y="114"/>
                  </a:cubicBezTo>
                  <a:cubicBezTo>
                    <a:pt x="159" y="114"/>
                    <a:pt x="159" y="114"/>
                    <a:pt x="159" y="114"/>
                  </a:cubicBezTo>
                  <a:close/>
                  <a:moveTo>
                    <a:pt x="161" y="112"/>
                  </a:moveTo>
                  <a:cubicBezTo>
                    <a:pt x="162" y="111"/>
                    <a:pt x="162" y="111"/>
                    <a:pt x="162" y="111"/>
                  </a:cubicBezTo>
                  <a:cubicBezTo>
                    <a:pt x="162" y="110"/>
                    <a:pt x="162" y="110"/>
                    <a:pt x="162" y="110"/>
                  </a:cubicBezTo>
                  <a:cubicBezTo>
                    <a:pt x="163" y="109"/>
                    <a:pt x="163" y="109"/>
                    <a:pt x="163" y="109"/>
                  </a:cubicBezTo>
                  <a:cubicBezTo>
                    <a:pt x="163" y="110"/>
                    <a:pt x="163" y="110"/>
                    <a:pt x="163" y="110"/>
                  </a:cubicBezTo>
                  <a:cubicBezTo>
                    <a:pt x="163" y="110"/>
                    <a:pt x="163" y="110"/>
                    <a:pt x="163" y="110"/>
                  </a:cubicBezTo>
                  <a:cubicBezTo>
                    <a:pt x="163" y="110"/>
                    <a:pt x="163" y="110"/>
                    <a:pt x="163" y="110"/>
                  </a:cubicBezTo>
                  <a:cubicBezTo>
                    <a:pt x="162" y="111"/>
                    <a:pt x="162" y="111"/>
                    <a:pt x="162" y="111"/>
                  </a:cubicBezTo>
                  <a:cubicBezTo>
                    <a:pt x="162" y="112"/>
                    <a:pt x="162" y="112"/>
                    <a:pt x="162" y="112"/>
                  </a:cubicBezTo>
                  <a:cubicBezTo>
                    <a:pt x="161" y="112"/>
                    <a:pt x="161" y="112"/>
                    <a:pt x="161" y="112"/>
                  </a:cubicBezTo>
                  <a:cubicBezTo>
                    <a:pt x="161" y="112"/>
                    <a:pt x="161" y="112"/>
                    <a:pt x="161" y="112"/>
                  </a:cubicBezTo>
                  <a:cubicBezTo>
                    <a:pt x="161" y="112"/>
                    <a:pt x="161" y="112"/>
                    <a:pt x="161" y="112"/>
                  </a:cubicBezTo>
                  <a:close/>
                  <a:moveTo>
                    <a:pt x="162" y="107"/>
                  </a:moveTo>
                  <a:cubicBezTo>
                    <a:pt x="163" y="106"/>
                    <a:pt x="163" y="106"/>
                    <a:pt x="163" y="106"/>
                  </a:cubicBezTo>
                  <a:cubicBezTo>
                    <a:pt x="163" y="106"/>
                    <a:pt x="163" y="106"/>
                    <a:pt x="163" y="106"/>
                  </a:cubicBezTo>
                  <a:cubicBezTo>
                    <a:pt x="163" y="107"/>
                    <a:pt x="163" y="107"/>
                    <a:pt x="163" y="107"/>
                  </a:cubicBezTo>
                  <a:cubicBezTo>
                    <a:pt x="163" y="107"/>
                    <a:pt x="163" y="107"/>
                    <a:pt x="163" y="107"/>
                  </a:cubicBezTo>
                  <a:cubicBezTo>
                    <a:pt x="163" y="107"/>
                    <a:pt x="163" y="107"/>
                    <a:pt x="163" y="107"/>
                  </a:cubicBezTo>
                  <a:cubicBezTo>
                    <a:pt x="162" y="107"/>
                    <a:pt x="162" y="107"/>
                    <a:pt x="162" y="107"/>
                  </a:cubicBezTo>
                  <a:close/>
                  <a:moveTo>
                    <a:pt x="109" y="51"/>
                  </a:moveTo>
                  <a:cubicBezTo>
                    <a:pt x="109" y="51"/>
                    <a:pt x="109" y="51"/>
                    <a:pt x="109" y="51"/>
                  </a:cubicBezTo>
                  <a:cubicBezTo>
                    <a:pt x="110" y="51"/>
                    <a:pt x="110" y="51"/>
                    <a:pt x="110" y="51"/>
                  </a:cubicBezTo>
                  <a:cubicBezTo>
                    <a:pt x="109" y="51"/>
                    <a:pt x="109" y="51"/>
                    <a:pt x="109" y="51"/>
                  </a:cubicBezTo>
                  <a:cubicBezTo>
                    <a:pt x="109" y="51"/>
                    <a:pt x="109" y="51"/>
                    <a:pt x="109" y="51"/>
                  </a:cubicBezTo>
                  <a:close/>
                  <a:moveTo>
                    <a:pt x="91" y="68"/>
                  </a:moveTo>
                  <a:cubicBezTo>
                    <a:pt x="92" y="66"/>
                    <a:pt x="92" y="66"/>
                    <a:pt x="92" y="66"/>
                  </a:cubicBezTo>
                  <a:cubicBezTo>
                    <a:pt x="92" y="66"/>
                    <a:pt x="92" y="66"/>
                    <a:pt x="92" y="66"/>
                  </a:cubicBezTo>
                  <a:cubicBezTo>
                    <a:pt x="91" y="65"/>
                    <a:pt x="91" y="65"/>
                    <a:pt x="91" y="65"/>
                  </a:cubicBezTo>
                  <a:cubicBezTo>
                    <a:pt x="91" y="64"/>
                    <a:pt x="91" y="64"/>
                    <a:pt x="91" y="64"/>
                  </a:cubicBezTo>
                  <a:cubicBezTo>
                    <a:pt x="91" y="63"/>
                    <a:pt x="91" y="63"/>
                    <a:pt x="91" y="63"/>
                  </a:cubicBezTo>
                  <a:cubicBezTo>
                    <a:pt x="90" y="62"/>
                    <a:pt x="90" y="62"/>
                    <a:pt x="90" y="62"/>
                  </a:cubicBezTo>
                  <a:cubicBezTo>
                    <a:pt x="89" y="62"/>
                    <a:pt x="89" y="62"/>
                    <a:pt x="89" y="62"/>
                  </a:cubicBezTo>
                  <a:cubicBezTo>
                    <a:pt x="88" y="63"/>
                    <a:pt x="88" y="63"/>
                    <a:pt x="88" y="63"/>
                  </a:cubicBezTo>
                  <a:cubicBezTo>
                    <a:pt x="87" y="63"/>
                    <a:pt x="87" y="63"/>
                    <a:pt x="87" y="63"/>
                  </a:cubicBezTo>
                  <a:cubicBezTo>
                    <a:pt x="86" y="62"/>
                    <a:pt x="86" y="62"/>
                    <a:pt x="86" y="62"/>
                  </a:cubicBezTo>
                  <a:cubicBezTo>
                    <a:pt x="86" y="61"/>
                    <a:pt x="86" y="61"/>
                    <a:pt x="86" y="61"/>
                  </a:cubicBezTo>
                  <a:cubicBezTo>
                    <a:pt x="88" y="59"/>
                    <a:pt x="88" y="59"/>
                    <a:pt x="88" y="59"/>
                  </a:cubicBezTo>
                  <a:cubicBezTo>
                    <a:pt x="89" y="57"/>
                    <a:pt x="89" y="57"/>
                    <a:pt x="89" y="57"/>
                  </a:cubicBezTo>
                  <a:cubicBezTo>
                    <a:pt x="90" y="57"/>
                    <a:pt x="90" y="57"/>
                    <a:pt x="90" y="57"/>
                  </a:cubicBezTo>
                  <a:cubicBezTo>
                    <a:pt x="90" y="59"/>
                    <a:pt x="90" y="59"/>
                    <a:pt x="90" y="59"/>
                  </a:cubicBezTo>
                  <a:cubicBezTo>
                    <a:pt x="89" y="60"/>
                    <a:pt x="89" y="60"/>
                    <a:pt x="89" y="60"/>
                  </a:cubicBezTo>
                  <a:cubicBezTo>
                    <a:pt x="90" y="60"/>
                    <a:pt x="90" y="60"/>
                    <a:pt x="90" y="60"/>
                  </a:cubicBezTo>
                  <a:cubicBezTo>
                    <a:pt x="90" y="60"/>
                    <a:pt x="90" y="60"/>
                    <a:pt x="90" y="60"/>
                  </a:cubicBezTo>
                  <a:cubicBezTo>
                    <a:pt x="91" y="61"/>
                    <a:pt x="91" y="61"/>
                    <a:pt x="91" y="61"/>
                  </a:cubicBezTo>
                  <a:cubicBezTo>
                    <a:pt x="92" y="60"/>
                    <a:pt x="92" y="60"/>
                    <a:pt x="92" y="60"/>
                  </a:cubicBezTo>
                  <a:cubicBezTo>
                    <a:pt x="94" y="60"/>
                    <a:pt x="94" y="60"/>
                    <a:pt x="94" y="60"/>
                  </a:cubicBezTo>
                  <a:cubicBezTo>
                    <a:pt x="94" y="61"/>
                    <a:pt x="94" y="61"/>
                    <a:pt x="94" y="61"/>
                  </a:cubicBezTo>
                  <a:cubicBezTo>
                    <a:pt x="94" y="62"/>
                    <a:pt x="94" y="62"/>
                    <a:pt x="94" y="62"/>
                  </a:cubicBezTo>
                  <a:cubicBezTo>
                    <a:pt x="94" y="62"/>
                    <a:pt x="94" y="62"/>
                    <a:pt x="94" y="62"/>
                  </a:cubicBezTo>
                  <a:cubicBezTo>
                    <a:pt x="94" y="63"/>
                    <a:pt x="94" y="63"/>
                    <a:pt x="94" y="63"/>
                  </a:cubicBezTo>
                  <a:cubicBezTo>
                    <a:pt x="95" y="64"/>
                    <a:pt x="95" y="64"/>
                    <a:pt x="95" y="64"/>
                  </a:cubicBezTo>
                  <a:cubicBezTo>
                    <a:pt x="95" y="64"/>
                    <a:pt x="95" y="64"/>
                    <a:pt x="95" y="64"/>
                  </a:cubicBezTo>
                  <a:cubicBezTo>
                    <a:pt x="97" y="66"/>
                    <a:pt x="97" y="66"/>
                    <a:pt x="97" y="66"/>
                  </a:cubicBezTo>
                  <a:cubicBezTo>
                    <a:pt x="97" y="67"/>
                    <a:pt x="97" y="67"/>
                    <a:pt x="97" y="67"/>
                  </a:cubicBezTo>
                  <a:cubicBezTo>
                    <a:pt x="96" y="67"/>
                    <a:pt x="96" y="67"/>
                    <a:pt x="96" y="67"/>
                  </a:cubicBezTo>
                  <a:cubicBezTo>
                    <a:pt x="95" y="66"/>
                    <a:pt x="95" y="66"/>
                    <a:pt x="95" y="66"/>
                  </a:cubicBezTo>
                  <a:cubicBezTo>
                    <a:pt x="95" y="66"/>
                    <a:pt x="95" y="66"/>
                    <a:pt x="95" y="66"/>
                  </a:cubicBezTo>
                  <a:cubicBezTo>
                    <a:pt x="94" y="67"/>
                    <a:pt x="94" y="67"/>
                    <a:pt x="94" y="67"/>
                  </a:cubicBezTo>
                  <a:cubicBezTo>
                    <a:pt x="93" y="67"/>
                    <a:pt x="93" y="67"/>
                    <a:pt x="93" y="67"/>
                  </a:cubicBezTo>
                  <a:cubicBezTo>
                    <a:pt x="92" y="68"/>
                    <a:pt x="92" y="68"/>
                    <a:pt x="92" y="68"/>
                  </a:cubicBezTo>
                  <a:cubicBezTo>
                    <a:pt x="91" y="68"/>
                    <a:pt x="91" y="68"/>
                    <a:pt x="91" y="68"/>
                  </a:cubicBezTo>
                  <a:close/>
                  <a:moveTo>
                    <a:pt x="86" y="95"/>
                  </a:moveTo>
                  <a:cubicBezTo>
                    <a:pt x="87" y="95"/>
                    <a:pt x="87" y="95"/>
                    <a:pt x="87" y="95"/>
                  </a:cubicBezTo>
                  <a:cubicBezTo>
                    <a:pt x="88" y="95"/>
                    <a:pt x="88" y="95"/>
                    <a:pt x="88" y="95"/>
                  </a:cubicBezTo>
                  <a:cubicBezTo>
                    <a:pt x="89" y="95"/>
                    <a:pt x="89" y="95"/>
                    <a:pt x="89" y="95"/>
                  </a:cubicBezTo>
                  <a:cubicBezTo>
                    <a:pt x="89" y="95"/>
                    <a:pt x="89" y="95"/>
                    <a:pt x="89" y="95"/>
                  </a:cubicBezTo>
                  <a:cubicBezTo>
                    <a:pt x="90" y="94"/>
                    <a:pt x="90" y="94"/>
                    <a:pt x="90" y="94"/>
                  </a:cubicBezTo>
                  <a:cubicBezTo>
                    <a:pt x="91" y="94"/>
                    <a:pt x="91" y="94"/>
                    <a:pt x="91" y="94"/>
                  </a:cubicBezTo>
                  <a:cubicBezTo>
                    <a:pt x="91" y="95"/>
                    <a:pt x="91" y="95"/>
                    <a:pt x="91" y="95"/>
                  </a:cubicBezTo>
                  <a:cubicBezTo>
                    <a:pt x="92" y="95"/>
                    <a:pt x="92" y="95"/>
                    <a:pt x="92" y="95"/>
                  </a:cubicBezTo>
                  <a:cubicBezTo>
                    <a:pt x="93" y="96"/>
                    <a:pt x="93" y="96"/>
                    <a:pt x="93" y="96"/>
                  </a:cubicBezTo>
                  <a:cubicBezTo>
                    <a:pt x="92" y="97"/>
                    <a:pt x="92" y="97"/>
                    <a:pt x="92" y="97"/>
                  </a:cubicBezTo>
                  <a:cubicBezTo>
                    <a:pt x="91" y="98"/>
                    <a:pt x="91" y="98"/>
                    <a:pt x="91" y="98"/>
                  </a:cubicBezTo>
                  <a:cubicBezTo>
                    <a:pt x="90" y="98"/>
                    <a:pt x="90" y="98"/>
                    <a:pt x="90" y="98"/>
                  </a:cubicBezTo>
                  <a:cubicBezTo>
                    <a:pt x="89" y="98"/>
                    <a:pt x="89" y="98"/>
                    <a:pt x="89" y="98"/>
                  </a:cubicBezTo>
                  <a:cubicBezTo>
                    <a:pt x="89" y="98"/>
                    <a:pt x="89" y="98"/>
                    <a:pt x="89" y="98"/>
                  </a:cubicBezTo>
                  <a:cubicBezTo>
                    <a:pt x="88" y="98"/>
                    <a:pt x="88" y="98"/>
                    <a:pt x="88" y="98"/>
                  </a:cubicBezTo>
                  <a:cubicBezTo>
                    <a:pt x="87" y="98"/>
                    <a:pt x="87" y="98"/>
                    <a:pt x="87" y="98"/>
                  </a:cubicBezTo>
                  <a:cubicBezTo>
                    <a:pt x="86" y="96"/>
                    <a:pt x="86" y="96"/>
                    <a:pt x="86" y="96"/>
                  </a:cubicBezTo>
                  <a:cubicBezTo>
                    <a:pt x="86" y="95"/>
                    <a:pt x="86" y="95"/>
                    <a:pt x="86" y="95"/>
                  </a:cubicBezTo>
                  <a:close/>
                  <a:moveTo>
                    <a:pt x="144" y="107"/>
                  </a:moveTo>
                  <a:cubicBezTo>
                    <a:pt x="146" y="106"/>
                    <a:pt x="146" y="106"/>
                    <a:pt x="146" y="106"/>
                  </a:cubicBezTo>
                  <a:cubicBezTo>
                    <a:pt x="146" y="106"/>
                    <a:pt x="146" y="106"/>
                    <a:pt x="146" y="106"/>
                  </a:cubicBezTo>
                  <a:cubicBezTo>
                    <a:pt x="146" y="106"/>
                    <a:pt x="146" y="106"/>
                    <a:pt x="146" y="106"/>
                  </a:cubicBezTo>
                  <a:cubicBezTo>
                    <a:pt x="145" y="107"/>
                    <a:pt x="145" y="107"/>
                    <a:pt x="145" y="107"/>
                  </a:cubicBezTo>
                  <a:cubicBezTo>
                    <a:pt x="144" y="107"/>
                    <a:pt x="144" y="107"/>
                    <a:pt x="144" y="107"/>
                  </a:cubicBezTo>
                  <a:close/>
                  <a:moveTo>
                    <a:pt x="135" y="113"/>
                  </a:moveTo>
                  <a:cubicBezTo>
                    <a:pt x="136" y="113"/>
                    <a:pt x="136" y="113"/>
                    <a:pt x="136" y="113"/>
                  </a:cubicBezTo>
                  <a:cubicBezTo>
                    <a:pt x="136" y="113"/>
                    <a:pt x="136" y="113"/>
                    <a:pt x="136" y="113"/>
                  </a:cubicBezTo>
                  <a:cubicBezTo>
                    <a:pt x="136" y="113"/>
                    <a:pt x="136" y="113"/>
                    <a:pt x="136" y="113"/>
                  </a:cubicBezTo>
                  <a:cubicBezTo>
                    <a:pt x="135" y="113"/>
                    <a:pt x="135" y="113"/>
                    <a:pt x="135" y="113"/>
                  </a:cubicBezTo>
                  <a:close/>
                  <a:moveTo>
                    <a:pt x="135" y="120"/>
                  </a:moveTo>
                  <a:cubicBezTo>
                    <a:pt x="136" y="119"/>
                    <a:pt x="136" y="119"/>
                    <a:pt x="136" y="119"/>
                  </a:cubicBezTo>
                  <a:cubicBezTo>
                    <a:pt x="136" y="120"/>
                    <a:pt x="136" y="120"/>
                    <a:pt x="136" y="120"/>
                  </a:cubicBezTo>
                  <a:cubicBezTo>
                    <a:pt x="136" y="120"/>
                    <a:pt x="136" y="120"/>
                    <a:pt x="136" y="120"/>
                  </a:cubicBezTo>
                  <a:cubicBezTo>
                    <a:pt x="135" y="121"/>
                    <a:pt x="135" y="121"/>
                    <a:pt x="135" y="121"/>
                  </a:cubicBezTo>
                  <a:cubicBezTo>
                    <a:pt x="135" y="120"/>
                    <a:pt x="135" y="120"/>
                    <a:pt x="135" y="120"/>
                  </a:cubicBezTo>
                  <a:cubicBezTo>
                    <a:pt x="135" y="120"/>
                    <a:pt x="135" y="120"/>
                    <a:pt x="135" y="120"/>
                  </a:cubicBezTo>
                  <a:close/>
                  <a:moveTo>
                    <a:pt x="132" y="123"/>
                  </a:moveTo>
                  <a:cubicBezTo>
                    <a:pt x="131" y="123"/>
                    <a:pt x="131" y="123"/>
                    <a:pt x="131" y="123"/>
                  </a:cubicBezTo>
                  <a:cubicBezTo>
                    <a:pt x="132" y="123"/>
                    <a:pt x="132" y="123"/>
                    <a:pt x="132" y="123"/>
                  </a:cubicBezTo>
                  <a:cubicBezTo>
                    <a:pt x="132" y="123"/>
                    <a:pt x="132" y="123"/>
                    <a:pt x="132" y="123"/>
                  </a:cubicBezTo>
                  <a:cubicBezTo>
                    <a:pt x="133" y="123"/>
                    <a:pt x="133" y="123"/>
                    <a:pt x="133" y="123"/>
                  </a:cubicBezTo>
                  <a:cubicBezTo>
                    <a:pt x="133" y="123"/>
                    <a:pt x="133" y="123"/>
                    <a:pt x="133" y="123"/>
                  </a:cubicBezTo>
                  <a:cubicBezTo>
                    <a:pt x="134" y="122"/>
                    <a:pt x="134" y="122"/>
                    <a:pt x="134" y="122"/>
                  </a:cubicBezTo>
                  <a:cubicBezTo>
                    <a:pt x="133" y="122"/>
                    <a:pt x="133" y="122"/>
                    <a:pt x="133" y="122"/>
                  </a:cubicBezTo>
                  <a:cubicBezTo>
                    <a:pt x="134" y="121"/>
                    <a:pt x="134" y="121"/>
                    <a:pt x="134" y="121"/>
                  </a:cubicBezTo>
                  <a:cubicBezTo>
                    <a:pt x="135" y="121"/>
                    <a:pt x="135" y="121"/>
                    <a:pt x="135" y="121"/>
                  </a:cubicBezTo>
                  <a:cubicBezTo>
                    <a:pt x="135" y="121"/>
                    <a:pt x="135" y="121"/>
                    <a:pt x="135" y="121"/>
                  </a:cubicBezTo>
                  <a:cubicBezTo>
                    <a:pt x="135" y="122"/>
                    <a:pt x="135" y="122"/>
                    <a:pt x="135" y="122"/>
                  </a:cubicBezTo>
                  <a:cubicBezTo>
                    <a:pt x="135" y="122"/>
                    <a:pt x="135" y="122"/>
                    <a:pt x="135" y="122"/>
                  </a:cubicBezTo>
                  <a:cubicBezTo>
                    <a:pt x="135" y="122"/>
                    <a:pt x="135" y="122"/>
                    <a:pt x="135" y="122"/>
                  </a:cubicBezTo>
                  <a:cubicBezTo>
                    <a:pt x="136" y="121"/>
                    <a:pt x="136" y="121"/>
                    <a:pt x="136" y="121"/>
                  </a:cubicBezTo>
                  <a:cubicBezTo>
                    <a:pt x="136" y="122"/>
                    <a:pt x="136" y="122"/>
                    <a:pt x="136" y="122"/>
                  </a:cubicBezTo>
                  <a:cubicBezTo>
                    <a:pt x="136" y="122"/>
                    <a:pt x="136" y="122"/>
                    <a:pt x="136" y="122"/>
                  </a:cubicBezTo>
                  <a:cubicBezTo>
                    <a:pt x="136" y="123"/>
                    <a:pt x="136" y="123"/>
                    <a:pt x="136" y="123"/>
                  </a:cubicBezTo>
                  <a:cubicBezTo>
                    <a:pt x="136" y="123"/>
                    <a:pt x="136" y="123"/>
                    <a:pt x="136" y="123"/>
                  </a:cubicBezTo>
                  <a:cubicBezTo>
                    <a:pt x="136" y="124"/>
                    <a:pt x="136" y="124"/>
                    <a:pt x="136" y="124"/>
                  </a:cubicBezTo>
                  <a:cubicBezTo>
                    <a:pt x="136" y="124"/>
                    <a:pt x="136" y="124"/>
                    <a:pt x="136" y="124"/>
                  </a:cubicBezTo>
                  <a:cubicBezTo>
                    <a:pt x="135" y="123"/>
                    <a:pt x="135" y="123"/>
                    <a:pt x="135" y="123"/>
                  </a:cubicBezTo>
                  <a:cubicBezTo>
                    <a:pt x="135" y="124"/>
                    <a:pt x="135" y="124"/>
                    <a:pt x="135" y="124"/>
                  </a:cubicBezTo>
                  <a:cubicBezTo>
                    <a:pt x="134" y="124"/>
                    <a:pt x="134" y="124"/>
                    <a:pt x="134" y="124"/>
                  </a:cubicBezTo>
                  <a:cubicBezTo>
                    <a:pt x="134" y="124"/>
                    <a:pt x="134" y="124"/>
                    <a:pt x="134" y="124"/>
                  </a:cubicBezTo>
                  <a:cubicBezTo>
                    <a:pt x="133" y="124"/>
                    <a:pt x="133" y="124"/>
                    <a:pt x="133" y="124"/>
                  </a:cubicBezTo>
                  <a:cubicBezTo>
                    <a:pt x="132" y="124"/>
                    <a:pt x="132" y="124"/>
                    <a:pt x="132" y="124"/>
                  </a:cubicBezTo>
                  <a:cubicBezTo>
                    <a:pt x="132" y="123"/>
                    <a:pt x="132" y="123"/>
                    <a:pt x="132" y="123"/>
                  </a:cubicBezTo>
                  <a:close/>
                  <a:moveTo>
                    <a:pt x="122" y="132"/>
                  </a:moveTo>
                  <a:cubicBezTo>
                    <a:pt x="122" y="132"/>
                    <a:pt x="122" y="132"/>
                    <a:pt x="122" y="132"/>
                  </a:cubicBezTo>
                  <a:cubicBezTo>
                    <a:pt x="122" y="132"/>
                    <a:pt x="122" y="132"/>
                    <a:pt x="122" y="132"/>
                  </a:cubicBezTo>
                  <a:cubicBezTo>
                    <a:pt x="121" y="132"/>
                    <a:pt x="121" y="132"/>
                    <a:pt x="121" y="132"/>
                  </a:cubicBezTo>
                  <a:cubicBezTo>
                    <a:pt x="121" y="131"/>
                    <a:pt x="121" y="131"/>
                    <a:pt x="121" y="131"/>
                  </a:cubicBezTo>
                  <a:cubicBezTo>
                    <a:pt x="121" y="131"/>
                    <a:pt x="121" y="131"/>
                    <a:pt x="121" y="131"/>
                  </a:cubicBezTo>
                  <a:cubicBezTo>
                    <a:pt x="122" y="130"/>
                    <a:pt x="122" y="130"/>
                    <a:pt x="122" y="130"/>
                  </a:cubicBezTo>
                  <a:cubicBezTo>
                    <a:pt x="121" y="129"/>
                    <a:pt x="121" y="129"/>
                    <a:pt x="121" y="129"/>
                  </a:cubicBezTo>
                  <a:cubicBezTo>
                    <a:pt x="121" y="129"/>
                    <a:pt x="121" y="129"/>
                    <a:pt x="121" y="129"/>
                  </a:cubicBezTo>
                  <a:cubicBezTo>
                    <a:pt x="121" y="128"/>
                    <a:pt x="121" y="128"/>
                    <a:pt x="121" y="128"/>
                  </a:cubicBezTo>
                  <a:cubicBezTo>
                    <a:pt x="123" y="127"/>
                    <a:pt x="123" y="127"/>
                    <a:pt x="123" y="127"/>
                  </a:cubicBezTo>
                  <a:cubicBezTo>
                    <a:pt x="125" y="126"/>
                    <a:pt x="125" y="126"/>
                    <a:pt x="125" y="126"/>
                  </a:cubicBezTo>
                  <a:cubicBezTo>
                    <a:pt x="126" y="126"/>
                    <a:pt x="126" y="126"/>
                    <a:pt x="126" y="126"/>
                  </a:cubicBezTo>
                  <a:cubicBezTo>
                    <a:pt x="126" y="126"/>
                    <a:pt x="126" y="126"/>
                    <a:pt x="126" y="126"/>
                  </a:cubicBezTo>
                  <a:cubicBezTo>
                    <a:pt x="126" y="128"/>
                    <a:pt x="126" y="128"/>
                    <a:pt x="126" y="128"/>
                  </a:cubicBezTo>
                  <a:cubicBezTo>
                    <a:pt x="126" y="128"/>
                    <a:pt x="126" y="128"/>
                    <a:pt x="126" y="128"/>
                  </a:cubicBezTo>
                  <a:cubicBezTo>
                    <a:pt x="127" y="127"/>
                    <a:pt x="127" y="127"/>
                    <a:pt x="127" y="127"/>
                  </a:cubicBezTo>
                  <a:cubicBezTo>
                    <a:pt x="127" y="127"/>
                    <a:pt x="127" y="127"/>
                    <a:pt x="127" y="127"/>
                  </a:cubicBezTo>
                  <a:cubicBezTo>
                    <a:pt x="127" y="126"/>
                    <a:pt x="127" y="126"/>
                    <a:pt x="127" y="126"/>
                  </a:cubicBezTo>
                  <a:cubicBezTo>
                    <a:pt x="128" y="127"/>
                    <a:pt x="128" y="127"/>
                    <a:pt x="128" y="127"/>
                  </a:cubicBezTo>
                  <a:cubicBezTo>
                    <a:pt x="128" y="126"/>
                    <a:pt x="128" y="126"/>
                    <a:pt x="128" y="126"/>
                  </a:cubicBezTo>
                  <a:cubicBezTo>
                    <a:pt x="127" y="126"/>
                    <a:pt x="127" y="126"/>
                    <a:pt x="127" y="126"/>
                  </a:cubicBezTo>
                  <a:cubicBezTo>
                    <a:pt x="127" y="125"/>
                    <a:pt x="127" y="125"/>
                    <a:pt x="127" y="125"/>
                  </a:cubicBezTo>
                  <a:cubicBezTo>
                    <a:pt x="128" y="125"/>
                    <a:pt x="128" y="125"/>
                    <a:pt x="128" y="125"/>
                  </a:cubicBezTo>
                  <a:cubicBezTo>
                    <a:pt x="128" y="124"/>
                    <a:pt x="128" y="124"/>
                    <a:pt x="128" y="124"/>
                  </a:cubicBezTo>
                  <a:cubicBezTo>
                    <a:pt x="129" y="125"/>
                    <a:pt x="129" y="125"/>
                    <a:pt x="129" y="125"/>
                  </a:cubicBezTo>
                  <a:cubicBezTo>
                    <a:pt x="129" y="126"/>
                    <a:pt x="129" y="126"/>
                    <a:pt x="129" y="126"/>
                  </a:cubicBezTo>
                  <a:cubicBezTo>
                    <a:pt x="129" y="126"/>
                    <a:pt x="129" y="126"/>
                    <a:pt x="129" y="126"/>
                  </a:cubicBezTo>
                  <a:cubicBezTo>
                    <a:pt x="129" y="127"/>
                    <a:pt x="129" y="127"/>
                    <a:pt x="129" y="127"/>
                  </a:cubicBezTo>
                  <a:cubicBezTo>
                    <a:pt x="129" y="126"/>
                    <a:pt x="129" y="126"/>
                    <a:pt x="129" y="126"/>
                  </a:cubicBezTo>
                  <a:cubicBezTo>
                    <a:pt x="129" y="126"/>
                    <a:pt x="129" y="126"/>
                    <a:pt x="129" y="126"/>
                  </a:cubicBezTo>
                  <a:cubicBezTo>
                    <a:pt x="130" y="126"/>
                    <a:pt x="130" y="126"/>
                    <a:pt x="130" y="126"/>
                  </a:cubicBezTo>
                  <a:cubicBezTo>
                    <a:pt x="130" y="126"/>
                    <a:pt x="130" y="126"/>
                    <a:pt x="130" y="126"/>
                  </a:cubicBezTo>
                  <a:cubicBezTo>
                    <a:pt x="130" y="125"/>
                    <a:pt x="130" y="125"/>
                    <a:pt x="130" y="125"/>
                  </a:cubicBezTo>
                  <a:cubicBezTo>
                    <a:pt x="130" y="125"/>
                    <a:pt x="130" y="125"/>
                    <a:pt x="130" y="125"/>
                  </a:cubicBezTo>
                  <a:cubicBezTo>
                    <a:pt x="131" y="124"/>
                    <a:pt x="131" y="124"/>
                    <a:pt x="131" y="124"/>
                  </a:cubicBezTo>
                  <a:cubicBezTo>
                    <a:pt x="131" y="125"/>
                    <a:pt x="131" y="125"/>
                    <a:pt x="131" y="125"/>
                  </a:cubicBezTo>
                  <a:cubicBezTo>
                    <a:pt x="131" y="125"/>
                    <a:pt x="131" y="125"/>
                    <a:pt x="131" y="125"/>
                  </a:cubicBezTo>
                  <a:cubicBezTo>
                    <a:pt x="131" y="126"/>
                    <a:pt x="131" y="126"/>
                    <a:pt x="131" y="126"/>
                  </a:cubicBezTo>
                  <a:cubicBezTo>
                    <a:pt x="131" y="126"/>
                    <a:pt x="131" y="126"/>
                    <a:pt x="131" y="126"/>
                  </a:cubicBezTo>
                  <a:cubicBezTo>
                    <a:pt x="131" y="126"/>
                    <a:pt x="131" y="126"/>
                    <a:pt x="131" y="126"/>
                  </a:cubicBezTo>
                  <a:cubicBezTo>
                    <a:pt x="132" y="125"/>
                    <a:pt x="132" y="125"/>
                    <a:pt x="132" y="125"/>
                  </a:cubicBezTo>
                  <a:cubicBezTo>
                    <a:pt x="133" y="125"/>
                    <a:pt x="133" y="125"/>
                    <a:pt x="133" y="125"/>
                  </a:cubicBezTo>
                  <a:cubicBezTo>
                    <a:pt x="134" y="125"/>
                    <a:pt x="134" y="125"/>
                    <a:pt x="134" y="125"/>
                  </a:cubicBezTo>
                  <a:cubicBezTo>
                    <a:pt x="134" y="126"/>
                    <a:pt x="134" y="126"/>
                    <a:pt x="134" y="126"/>
                  </a:cubicBezTo>
                  <a:cubicBezTo>
                    <a:pt x="133" y="126"/>
                    <a:pt x="133" y="126"/>
                    <a:pt x="133" y="126"/>
                  </a:cubicBezTo>
                  <a:cubicBezTo>
                    <a:pt x="132" y="126"/>
                    <a:pt x="132" y="126"/>
                    <a:pt x="132" y="126"/>
                  </a:cubicBezTo>
                  <a:cubicBezTo>
                    <a:pt x="132" y="127"/>
                    <a:pt x="132" y="127"/>
                    <a:pt x="132" y="127"/>
                  </a:cubicBezTo>
                  <a:cubicBezTo>
                    <a:pt x="133" y="127"/>
                    <a:pt x="133" y="127"/>
                    <a:pt x="133" y="127"/>
                  </a:cubicBezTo>
                  <a:cubicBezTo>
                    <a:pt x="133" y="128"/>
                    <a:pt x="133" y="128"/>
                    <a:pt x="133" y="128"/>
                  </a:cubicBezTo>
                  <a:cubicBezTo>
                    <a:pt x="132" y="128"/>
                    <a:pt x="132" y="128"/>
                    <a:pt x="132" y="128"/>
                  </a:cubicBezTo>
                  <a:cubicBezTo>
                    <a:pt x="132" y="128"/>
                    <a:pt x="132" y="128"/>
                    <a:pt x="132" y="128"/>
                  </a:cubicBezTo>
                  <a:cubicBezTo>
                    <a:pt x="132" y="128"/>
                    <a:pt x="132" y="128"/>
                    <a:pt x="132" y="128"/>
                  </a:cubicBezTo>
                  <a:cubicBezTo>
                    <a:pt x="131" y="128"/>
                    <a:pt x="131" y="128"/>
                    <a:pt x="131" y="128"/>
                  </a:cubicBezTo>
                  <a:cubicBezTo>
                    <a:pt x="130" y="128"/>
                    <a:pt x="130" y="128"/>
                    <a:pt x="130" y="128"/>
                  </a:cubicBezTo>
                  <a:cubicBezTo>
                    <a:pt x="130" y="128"/>
                    <a:pt x="130" y="128"/>
                    <a:pt x="130" y="128"/>
                  </a:cubicBezTo>
                  <a:cubicBezTo>
                    <a:pt x="129" y="128"/>
                    <a:pt x="129" y="128"/>
                    <a:pt x="129" y="128"/>
                  </a:cubicBezTo>
                  <a:cubicBezTo>
                    <a:pt x="130" y="129"/>
                    <a:pt x="130" y="129"/>
                    <a:pt x="130" y="129"/>
                  </a:cubicBezTo>
                  <a:cubicBezTo>
                    <a:pt x="131" y="129"/>
                    <a:pt x="131" y="129"/>
                    <a:pt x="131" y="129"/>
                  </a:cubicBezTo>
                  <a:cubicBezTo>
                    <a:pt x="130" y="130"/>
                    <a:pt x="130" y="130"/>
                    <a:pt x="130" y="130"/>
                  </a:cubicBezTo>
                  <a:cubicBezTo>
                    <a:pt x="129" y="130"/>
                    <a:pt x="129" y="130"/>
                    <a:pt x="129" y="130"/>
                  </a:cubicBezTo>
                  <a:cubicBezTo>
                    <a:pt x="129" y="129"/>
                    <a:pt x="129" y="129"/>
                    <a:pt x="129" y="129"/>
                  </a:cubicBezTo>
                  <a:cubicBezTo>
                    <a:pt x="128" y="129"/>
                    <a:pt x="128" y="129"/>
                    <a:pt x="128" y="129"/>
                  </a:cubicBezTo>
                  <a:cubicBezTo>
                    <a:pt x="127" y="129"/>
                    <a:pt x="127" y="129"/>
                    <a:pt x="127" y="129"/>
                  </a:cubicBezTo>
                  <a:cubicBezTo>
                    <a:pt x="128" y="130"/>
                    <a:pt x="128" y="130"/>
                    <a:pt x="128" y="130"/>
                  </a:cubicBezTo>
                  <a:cubicBezTo>
                    <a:pt x="128" y="130"/>
                    <a:pt x="128" y="130"/>
                    <a:pt x="128" y="130"/>
                  </a:cubicBezTo>
                  <a:cubicBezTo>
                    <a:pt x="128" y="131"/>
                    <a:pt x="128" y="131"/>
                    <a:pt x="128" y="131"/>
                  </a:cubicBezTo>
                  <a:cubicBezTo>
                    <a:pt x="127" y="130"/>
                    <a:pt x="127" y="130"/>
                    <a:pt x="127" y="130"/>
                  </a:cubicBezTo>
                  <a:cubicBezTo>
                    <a:pt x="126" y="131"/>
                    <a:pt x="126" y="131"/>
                    <a:pt x="126" y="131"/>
                  </a:cubicBezTo>
                  <a:cubicBezTo>
                    <a:pt x="126" y="131"/>
                    <a:pt x="126" y="131"/>
                    <a:pt x="126" y="131"/>
                  </a:cubicBezTo>
                  <a:cubicBezTo>
                    <a:pt x="125" y="131"/>
                    <a:pt x="125" y="131"/>
                    <a:pt x="125" y="131"/>
                  </a:cubicBezTo>
                  <a:cubicBezTo>
                    <a:pt x="125" y="131"/>
                    <a:pt x="125" y="131"/>
                    <a:pt x="125" y="131"/>
                  </a:cubicBezTo>
                  <a:cubicBezTo>
                    <a:pt x="125" y="132"/>
                    <a:pt x="125" y="132"/>
                    <a:pt x="125" y="132"/>
                  </a:cubicBezTo>
                  <a:cubicBezTo>
                    <a:pt x="125" y="132"/>
                    <a:pt x="125" y="132"/>
                    <a:pt x="125" y="132"/>
                  </a:cubicBezTo>
                  <a:cubicBezTo>
                    <a:pt x="124" y="133"/>
                    <a:pt x="124" y="133"/>
                    <a:pt x="124" y="133"/>
                  </a:cubicBezTo>
                  <a:cubicBezTo>
                    <a:pt x="124" y="133"/>
                    <a:pt x="124" y="133"/>
                    <a:pt x="124" y="133"/>
                  </a:cubicBezTo>
                  <a:cubicBezTo>
                    <a:pt x="123" y="134"/>
                    <a:pt x="123" y="134"/>
                    <a:pt x="123" y="134"/>
                  </a:cubicBezTo>
                  <a:cubicBezTo>
                    <a:pt x="123" y="134"/>
                    <a:pt x="123" y="134"/>
                    <a:pt x="123" y="134"/>
                  </a:cubicBezTo>
                  <a:cubicBezTo>
                    <a:pt x="122" y="134"/>
                    <a:pt x="122" y="134"/>
                    <a:pt x="122" y="134"/>
                  </a:cubicBezTo>
                  <a:cubicBezTo>
                    <a:pt x="122" y="133"/>
                    <a:pt x="122" y="133"/>
                    <a:pt x="122" y="133"/>
                  </a:cubicBezTo>
                  <a:cubicBezTo>
                    <a:pt x="124" y="132"/>
                    <a:pt x="124" y="132"/>
                    <a:pt x="124" y="132"/>
                  </a:cubicBezTo>
                  <a:cubicBezTo>
                    <a:pt x="124" y="132"/>
                    <a:pt x="124" y="132"/>
                    <a:pt x="124" y="132"/>
                  </a:cubicBezTo>
                  <a:cubicBezTo>
                    <a:pt x="124" y="131"/>
                    <a:pt x="124" y="131"/>
                    <a:pt x="124" y="131"/>
                  </a:cubicBezTo>
                  <a:cubicBezTo>
                    <a:pt x="124" y="131"/>
                    <a:pt x="124" y="131"/>
                    <a:pt x="124" y="131"/>
                  </a:cubicBezTo>
                  <a:cubicBezTo>
                    <a:pt x="123" y="132"/>
                    <a:pt x="123" y="132"/>
                    <a:pt x="123" y="132"/>
                  </a:cubicBezTo>
                  <a:cubicBezTo>
                    <a:pt x="123" y="131"/>
                    <a:pt x="123" y="131"/>
                    <a:pt x="123" y="131"/>
                  </a:cubicBezTo>
                  <a:cubicBezTo>
                    <a:pt x="123" y="131"/>
                    <a:pt x="123" y="131"/>
                    <a:pt x="123" y="131"/>
                  </a:cubicBezTo>
                  <a:cubicBezTo>
                    <a:pt x="122" y="131"/>
                    <a:pt x="122" y="131"/>
                    <a:pt x="122" y="131"/>
                  </a:cubicBezTo>
                  <a:cubicBezTo>
                    <a:pt x="122" y="131"/>
                    <a:pt x="122" y="131"/>
                    <a:pt x="122" y="131"/>
                  </a:cubicBezTo>
                  <a:cubicBezTo>
                    <a:pt x="122" y="131"/>
                    <a:pt x="122" y="131"/>
                    <a:pt x="122" y="131"/>
                  </a:cubicBezTo>
                  <a:cubicBezTo>
                    <a:pt x="122" y="132"/>
                    <a:pt x="122" y="132"/>
                    <a:pt x="122" y="132"/>
                  </a:cubicBezTo>
                  <a:close/>
                  <a:moveTo>
                    <a:pt x="121" y="135"/>
                  </a:moveTo>
                  <a:cubicBezTo>
                    <a:pt x="121" y="135"/>
                    <a:pt x="121" y="135"/>
                    <a:pt x="121" y="135"/>
                  </a:cubicBezTo>
                  <a:cubicBezTo>
                    <a:pt x="121" y="135"/>
                    <a:pt x="121" y="135"/>
                    <a:pt x="121" y="135"/>
                  </a:cubicBezTo>
                  <a:cubicBezTo>
                    <a:pt x="121" y="135"/>
                    <a:pt x="121" y="135"/>
                    <a:pt x="121" y="135"/>
                  </a:cubicBezTo>
                  <a:close/>
                  <a:moveTo>
                    <a:pt x="118" y="136"/>
                  </a:moveTo>
                  <a:cubicBezTo>
                    <a:pt x="119" y="135"/>
                    <a:pt x="119" y="135"/>
                    <a:pt x="119" y="135"/>
                  </a:cubicBezTo>
                  <a:cubicBezTo>
                    <a:pt x="120" y="134"/>
                    <a:pt x="120" y="134"/>
                    <a:pt x="120" y="134"/>
                  </a:cubicBezTo>
                  <a:cubicBezTo>
                    <a:pt x="119" y="136"/>
                    <a:pt x="119" y="136"/>
                    <a:pt x="119" y="136"/>
                  </a:cubicBezTo>
                  <a:cubicBezTo>
                    <a:pt x="118" y="136"/>
                    <a:pt x="118" y="136"/>
                    <a:pt x="118" y="136"/>
                  </a:cubicBezTo>
                  <a:close/>
                  <a:moveTo>
                    <a:pt x="112" y="140"/>
                  </a:moveTo>
                  <a:cubicBezTo>
                    <a:pt x="112" y="140"/>
                    <a:pt x="112" y="140"/>
                    <a:pt x="112" y="140"/>
                  </a:cubicBezTo>
                  <a:cubicBezTo>
                    <a:pt x="112" y="140"/>
                    <a:pt x="112" y="140"/>
                    <a:pt x="112" y="140"/>
                  </a:cubicBezTo>
                  <a:cubicBezTo>
                    <a:pt x="113" y="139"/>
                    <a:pt x="113" y="139"/>
                    <a:pt x="113" y="139"/>
                  </a:cubicBezTo>
                  <a:cubicBezTo>
                    <a:pt x="113" y="140"/>
                    <a:pt x="113" y="140"/>
                    <a:pt x="113" y="140"/>
                  </a:cubicBezTo>
                  <a:cubicBezTo>
                    <a:pt x="112" y="140"/>
                    <a:pt x="112" y="140"/>
                    <a:pt x="112" y="140"/>
                  </a:cubicBezTo>
                  <a:close/>
                  <a:moveTo>
                    <a:pt x="109" y="133"/>
                  </a:moveTo>
                  <a:cubicBezTo>
                    <a:pt x="110" y="133"/>
                    <a:pt x="110" y="133"/>
                    <a:pt x="110" y="133"/>
                  </a:cubicBezTo>
                  <a:cubicBezTo>
                    <a:pt x="110" y="134"/>
                    <a:pt x="110" y="134"/>
                    <a:pt x="110" y="134"/>
                  </a:cubicBezTo>
                  <a:cubicBezTo>
                    <a:pt x="109" y="134"/>
                    <a:pt x="109" y="134"/>
                    <a:pt x="109" y="134"/>
                  </a:cubicBezTo>
                  <a:cubicBezTo>
                    <a:pt x="109" y="133"/>
                    <a:pt x="109" y="133"/>
                    <a:pt x="109" y="133"/>
                  </a:cubicBezTo>
                  <a:close/>
                  <a:moveTo>
                    <a:pt x="92" y="140"/>
                  </a:moveTo>
                  <a:cubicBezTo>
                    <a:pt x="91" y="140"/>
                    <a:pt x="92" y="140"/>
                    <a:pt x="92" y="140"/>
                  </a:cubicBezTo>
                  <a:cubicBezTo>
                    <a:pt x="92" y="140"/>
                    <a:pt x="92" y="140"/>
                    <a:pt x="92" y="140"/>
                  </a:cubicBezTo>
                  <a:cubicBezTo>
                    <a:pt x="92" y="140"/>
                    <a:pt x="92" y="140"/>
                    <a:pt x="92" y="140"/>
                  </a:cubicBezTo>
                  <a:close/>
                  <a:moveTo>
                    <a:pt x="90" y="140"/>
                  </a:moveTo>
                  <a:cubicBezTo>
                    <a:pt x="91" y="141"/>
                    <a:pt x="91" y="141"/>
                    <a:pt x="91" y="141"/>
                  </a:cubicBezTo>
                  <a:cubicBezTo>
                    <a:pt x="91" y="141"/>
                    <a:pt x="91" y="141"/>
                    <a:pt x="91" y="141"/>
                  </a:cubicBezTo>
                  <a:cubicBezTo>
                    <a:pt x="90" y="140"/>
                    <a:pt x="90" y="140"/>
                    <a:pt x="90" y="140"/>
                  </a:cubicBezTo>
                  <a:close/>
                  <a:moveTo>
                    <a:pt x="94" y="143"/>
                  </a:moveTo>
                  <a:cubicBezTo>
                    <a:pt x="95" y="144"/>
                    <a:pt x="95" y="144"/>
                    <a:pt x="95" y="144"/>
                  </a:cubicBezTo>
                  <a:cubicBezTo>
                    <a:pt x="94" y="144"/>
                    <a:pt x="94" y="144"/>
                    <a:pt x="94" y="144"/>
                  </a:cubicBezTo>
                  <a:cubicBezTo>
                    <a:pt x="94" y="144"/>
                    <a:pt x="94" y="144"/>
                    <a:pt x="94" y="144"/>
                  </a:cubicBezTo>
                  <a:cubicBezTo>
                    <a:pt x="94" y="143"/>
                    <a:pt x="94" y="143"/>
                    <a:pt x="94" y="143"/>
                  </a:cubicBezTo>
                  <a:close/>
                  <a:moveTo>
                    <a:pt x="94" y="143"/>
                  </a:moveTo>
                  <a:cubicBezTo>
                    <a:pt x="94" y="142"/>
                    <a:pt x="94" y="142"/>
                    <a:pt x="94" y="142"/>
                  </a:cubicBezTo>
                  <a:cubicBezTo>
                    <a:pt x="94" y="143"/>
                    <a:pt x="94" y="143"/>
                    <a:pt x="94" y="143"/>
                  </a:cubicBezTo>
                  <a:cubicBezTo>
                    <a:pt x="94" y="143"/>
                    <a:pt x="94" y="143"/>
                    <a:pt x="94" y="143"/>
                  </a:cubicBezTo>
                  <a:close/>
                  <a:moveTo>
                    <a:pt x="90" y="144"/>
                  </a:moveTo>
                  <a:cubicBezTo>
                    <a:pt x="91" y="143"/>
                    <a:pt x="91" y="143"/>
                    <a:pt x="91" y="143"/>
                  </a:cubicBezTo>
                  <a:cubicBezTo>
                    <a:pt x="91" y="142"/>
                    <a:pt x="91" y="142"/>
                    <a:pt x="91" y="142"/>
                  </a:cubicBezTo>
                  <a:cubicBezTo>
                    <a:pt x="92" y="142"/>
                    <a:pt x="92" y="142"/>
                    <a:pt x="92" y="142"/>
                  </a:cubicBezTo>
                  <a:cubicBezTo>
                    <a:pt x="93" y="142"/>
                    <a:pt x="93" y="142"/>
                    <a:pt x="93" y="142"/>
                  </a:cubicBezTo>
                  <a:cubicBezTo>
                    <a:pt x="92" y="142"/>
                    <a:pt x="92" y="142"/>
                    <a:pt x="92" y="142"/>
                  </a:cubicBezTo>
                  <a:cubicBezTo>
                    <a:pt x="92" y="143"/>
                    <a:pt x="92" y="143"/>
                    <a:pt x="92" y="143"/>
                  </a:cubicBezTo>
                  <a:cubicBezTo>
                    <a:pt x="91" y="144"/>
                    <a:pt x="91" y="144"/>
                    <a:pt x="91" y="144"/>
                  </a:cubicBezTo>
                  <a:cubicBezTo>
                    <a:pt x="90" y="144"/>
                    <a:pt x="90" y="144"/>
                    <a:pt x="90" y="144"/>
                  </a:cubicBezTo>
                  <a:close/>
                  <a:moveTo>
                    <a:pt x="89" y="142"/>
                  </a:moveTo>
                  <a:cubicBezTo>
                    <a:pt x="88" y="141"/>
                    <a:pt x="88" y="141"/>
                    <a:pt x="88" y="141"/>
                  </a:cubicBezTo>
                  <a:cubicBezTo>
                    <a:pt x="89" y="140"/>
                    <a:pt x="89" y="140"/>
                    <a:pt x="89" y="140"/>
                  </a:cubicBezTo>
                  <a:cubicBezTo>
                    <a:pt x="89" y="140"/>
                    <a:pt x="89" y="140"/>
                    <a:pt x="89" y="140"/>
                  </a:cubicBezTo>
                  <a:cubicBezTo>
                    <a:pt x="90" y="141"/>
                    <a:pt x="90" y="141"/>
                    <a:pt x="90" y="141"/>
                  </a:cubicBezTo>
                  <a:cubicBezTo>
                    <a:pt x="90" y="141"/>
                    <a:pt x="90" y="141"/>
                    <a:pt x="90" y="141"/>
                  </a:cubicBezTo>
                  <a:cubicBezTo>
                    <a:pt x="89" y="142"/>
                    <a:pt x="89" y="142"/>
                    <a:pt x="89" y="142"/>
                  </a:cubicBezTo>
                  <a:cubicBezTo>
                    <a:pt x="89" y="142"/>
                    <a:pt x="89" y="142"/>
                    <a:pt x="89" y="142"/>
                  </a:cubicBezTo>
                  <a:close/>
                  <a:moveTo>
                    <a:pt x="84" y="141"/>
                  </a:moveTo>
                  <a:cubicBezTo>
                    <a:pt x="85" y="141"/>
                    <a:pt x="85" y="141"/>
                    <a:pt x="85" y="141"/>
                  </a:cubicBezTo>
                  <a:cubicBezTo>
                    <a:pt x="85" y="142"/>
                    <a:pt x="85" y="142"/>
                    <a:pt x="85" y="142"/>
                  </a:cubicBezTo>
                  <a:cubicBezTo>
                    <a:pt x="85" y="142"/>
                    <a:pt x="85" y="142"/>
                    <a:pt x="85" y="142"/>
                  </a:cubicBezTo>
                  <a:cubicBezTo>
                    <a:pt x="84" y="141"/>
                    <a:pt x="84" y="141"/>
                    <a:pt x="84" y="141"/>
                  </a:cubicBezTo>
                  <a:close/>
                  <a:moveTo>
                    <a:pt x="82" y="143"/>
                  </a:moveTo>
                  <a:cubicBezTo>
                    <a:pt x="81" y="143"/>
                    <a:pt x="81" y="143"/>
                    <a:pt x="81" y="143"/>
                  </a:cubicBezTo>
                  <a:cubicBezTo>
                    <a:pt x="82" y="142"/>
                    <a:pt x="82" y="142"/>
                    <a:pt x="82" y="142"/>
                  </a:cubicBezTo>
                  <a:cubicBezTo>
                    <a:pt x="82" y="143"/>
                    <a:pt x="82" y="143"/>
                    <a:pt x="82" y="143"/>
                  </a:cubicBezTo>
                  <a:cubicBezTo>
                    <a:pt x="82" y="143"/>
                    <a:pt x="82" y="143"/>
                    <a:pt x="82" y="143"/>
                  </a:cubicBezTo>
                  <a:close/>
                  <a:moveTo>
                    <a:pt x="78" y="145"/>
                  </a:moveTo>
                  <a:cubicBezTo>
                    <a:pt x="79" y="146"/>
                    <a:pt x="79" y="146"/>
                    <a:pt x="79" y="146"/>
                  </a:cubicBezTo>
                  <a:cubicBezTo>
                    <a:pt x="79" y="146"/>
                    <a:pt x="79" y="146"/>
                    <a:pt x="79" y="146"/>
                  </a:cubicBezTo>
                  <a:cubicBezTo>
                    <a:pt x="78" y="146"/>
                    <a:pt x="78" y="146"/>
                    <a:pt x="78" y="146"/>
                  </a:cubicBezTo>
                  <a:cubicBezTo>
                    <a:pt x="78" y="145"/>
                    <a:pt x="78" y="145"/>
                    <a:pt x="78" y="145"/>
                  </a:cubicBezTo>
                  <a:close/>
                  <a:moveTo>
                    <a:pt x="0" y="159"/>
                  </a:moveTo>
                  <a:cubicBezTo>
                    <a:pt x="0" y="160"/>
                    <a:pt x="0" y="160"/>
                    <a:pt x="0" y="160"/>
                  </a:cubicBezTo>
                  <a:cubicBezTo>
                    <a:pt x="1" y="159"/>
                    <a:pt x="1" y="159"/>
                    <a:pt x="1" y="159"/>
                  </a:cubicBezTo>
                  <a:cubicBezTo>
                    <a:pt x="0" y="159"/>
                    <a:pt x="0" y="159"/>
                    <a:pt x="0" y="159"/>
                  </a:cubicBezTo>
                  <a:close/>
                  <a:moveTo>
                    <a:pt x="1" y="157"/>
                  </a:moveTo>
                  <a:cubicBezTo>
                    <a:pt x="0" y="158"/>
                    <a:pt x="0" y="158"/>
                    <a:pt x="0" y="158"/>
                  </a:cubicBezTo>
                  <a:cubicBezTo>
                    <a:pt x="1" y="158"/>
                    <a:pt x="1" y="158"/>
                    <a:pt x="1" y="158"/>
                  </a:cubicBezTo>
                  <a:cubicBezTo>
                    <a:pt x="2" y="157"/>
                    <a:pt x="2" y="157"/>
                    <a:pt x="2" y="157"/>
                  </a:cubicBezTo>
                  <a:cubicBezTo>
                    <a:pt x="1" y="157"/>
                    <a:pt x="1" y="157"/>
                    <a:pt x="1" y="157"/>
                  </a:cubicBezTo>
                  <a:close/>
                  <a:moveTo>
                    <a:pt x="2" y="155"/>
                  </a:moveTo>
                  <a:cubicBezTo>
                    <a:pt x="3" y="156"/>
                    <a:pt x="3" y="156"/>
                    <a:pt x="3" y="156"/>
                  </a:cubicBezTo>
                  <a:cubicBezTo>
                    <a:pt x="3" y="155"/>
                    <a:pt x="3" y="155"/>
                    <a:pt x="3" y="155"/>
                  </a:cubicBezTo>
                  <a:cubicBezTo>
                    <a:pt x="2" y="155"/>
                    <a:pt x="2" y="155"/>
                    <a:pt x="2" y="155"/>
                  </a:cubicBezTo>
                  <a:close/>
                  <a:moveTo>
                    <a:pt x="8" y="156"/>
                  </a:moveTo>
                  <a:cubicBezTo>
                    <a:pt x="7" y="155"/>
                    <a:pt x="7" y="155"/>
                    <a:pt x="7" y="155"/>
                  </a:cubicBezTo>
                  <a:cubicBezTo>
                    <a:pt x="6" y="155"/>
                    <a:pt x="6" y="155"/>
                    <a:pt x="6" y="155"/>
                  </a:cubicBezTo>
                  <a:cubicBezTo>
                    <a:pt x="5" y="155"/>
                    <a:pt x="5" y="155"/>
                    <a:pt x="5" y="155"/>
                  </a:cubicBezTo>
                  <a:cubicBezTo>
                    <a:pt x="5" y="156"/>
                    <a:pt x="5" y="156"/>
                    <a:pt x="5" y="156"/>
                  </a:cubicBezTo>
                  <a:cubicBezTo>
                    <a:pt x="6" y="156"/>
                    <a:pt x="6" y="156"/>
                    <a:pt x="6" y="156"/>
                  </a:cubicBezTo>
                  <a:cubicBezTo>
                    <a:pt x="6" y="156"/>
                    <a:pt x="6" y="156"/>
                    <a:pt x="6" y="156"/>
                  </a:cubicBezTo>
                  <a:cubicBezTo>
                    <a:pt x="6" y="157"/>
                    <a:pt x="6" y="157"/>
                    <a:pt x="6" y="157"/>
                  </a:cubicBezTo>
                  <a:cubicBezTo>
                    <a:pt x="6" y="157"/>
                    <a:pt x="6" y="157"/>
                    <a:pt x="6" y="157"/>
                  </a:cubicBezTo>
                  <a:cubicBezTo>
                    <a:pt x="7" y="156"/>
                    <a:pt x="7" y="156"/>
                    <a:pt x="7" y="156"/>
                  </a:cubicBezTo>
                  <a:cubicBezTo>
                    <a:pt x="8" y="156"/>
                    <a:pt x="8" y="156"/>
                    <a:pt x="8" y="156"/>
                  </a:cubicBezTo>
                  <a:close/>
                  <a:moveTo>
                    <a:pt x="8" y="157"/>
                  </a:moveTo>
                  <a:cubicBezTo>
                    <a:pt x="9" y="158"/>
                    <a:pt x="9" y="158"/>
                    <a:pt x="9" y="158"/>
                  </a:cubicBezTo>
                  <a:cubicBezTo>
                    <a:pt x="10" y="157"/>
                    <a:pt x="10" y="157"/>
                    <a:pt x="10" y="157"/>
                  </a:cubicBezTo>
                  <a:cubicBezTo>
                    <a:pt x="10" y="156"/>
                    <a:pt x="10" y="156"/>
                    <a:pt x="10" y="156"/>
                  </a:cubicBezTo>
                  <a:cubicBezTo>
                    <a:pt x="10" y="156"/>
                    <a:pt x="10" y="156"/>
                    <a:pt x="10" y="156"/>
                  </a:cubicBezTo>
                  <a:cubicBezTo>
                    <a:pt x="10" y="156"/>
                    <a:pt x="10" y="156"/>
                    <a:pt x="10" y="156"/>
                  </a:cubicBezTo>
                  <a:cubicBezTo>
                    <a:pt x="9" y="156"/>
                    <a:pt x="9" y="156"/>
                    <a:pt x="9" y="156"/>
                  </a:cubicBezTo>
                  <a:cubicBezTo>
                    <a:pt x="9" y="157"/>
                    <a:pt x="9" y="157"/>
                    <a:pt x="9" y="157"/>
                  </a:cubicBezTo>
                  <a:cubicBezTo>
                    <a:pt x="8" y="157"/>
                    <a:pt x="8" y="157"/>
                    <a:pt x="8" y="157"/>
                  </a:cubicBezTo>
                  <a:close/>
                  <a:moveTo>
                    <a:pt x="13" y="157"/>
                  </a:moveTo>
                  <a:cubicBezTo>
                    <a:pt x="12" y="156"/>
                    <a:pt x="12" y="156"/>
                    <a:pt x="12" y="156"/>
                  </a:cubicBezTo>
                  <a:cubicBezTo>
                    <a:pt x="12" y="156"/>
                    <a:pt x="12" y="156"/>
                    <a:pt x="12" y="156"/>
                  </a:cubicBezTo>
                  <a:cubicBezTo>
                    <a:pt x="12" y="157"/>
                    <a:pt x="12" y="157"/>
                    <a:pt x="12" y="157"/>
                  </a:cubicBezTo>
                  <a:cubicBezTo>
                    <a:pt x="11" y="157"/>
                    <a:pt x="11" y="157"/>
                    <a:pt x="11" y="157"/>
                  </a:cubicBezTo>
                  <a:cubicBezTo>
                    <a:pt x="11" y="158"/>
                    <a:pt x="11" y="158"/>
                    <a:pt x="11" y="158"/>
                  </a:cubicBezTo>
                  <a:cubicBezTo>
                    <a:pt x="12" y="158"/>
                    <a:pt x="12" y="158"/>
                    <a:pt x="12" y="158"/>
                  </a:cubicBezTo>
                  <a:cubicBezTo>
                    <a:pt x="13" y="157"/>
                    <a:pt x="13" y="157"/>
                    <a:pt x="13" y="157"/>
                  </a:cubicBezTo>
                  <a:close/>
                  <a:moveTo>
                    <a:pt x="23" y="157"/>
                  </a:moveTo>
                  <a:cubicBezTo>
                    <a:pt x="23" y="156"/>
                    <a:pt x="23" y="156"/>
                    <a:pt x="23" y="156"/>
                  </a:cubicBezTo>
                  <a:cubicBezTo>
                    <a:pt x="24" y="155"/>
                    <a:pt x="24" y="155"/>
                    <a:pt x="24" y="155"/>
                  </a:cubicBezTo>
                  <a:cubicBezTo>
                    <a:pt x="24" y="155"/>
                    <a:pt x="24" y="155"/>
                    <a:pt x="24" y="155"/>
                  </a:cubicBezTo>
                  <a:cubicBezTo>
                    <a:pt x="23" y="154"/>
                    <a:pt x="23" y="154"/>
                    <a:pt x="23" y="154"/>
                  </a:cubicBezTo>
                  <a:cubicBezTo>
                    <a:pt x="22" y="155"/>
                    <a:pt x="22" y="155"/>
                    <a:pt x="22" y="155"/>
                  </a:cubicBezTo>
                  <a:cubicBezTo>
                    <a:pt x="22" y="156"/>
                    <a:pt x="22" y="156"/>
                    <a:pt x="22" y="156"/>
                  </a:cubicBezTo>
                  <a:cubicBezTo>
                    <a:pt x="22" y="156"/>
                    <a:pt x="22" y="156"/>
                    <a:pt x="22" y="156"/>
                  </a:cubicBezTo>
                  <a:cubicBezTo>
                    <a:pt x="21" y="156"/>
                    <a:pt x="21" y="156"/>
                    <a:pt x="21" y="156"/>
                  </a:cubicBezTo>
                  <a:cubicBezTo>
                    <a:pt x="21" y="156"/>
                    <a:pt x="21" y="156"/>
                    <a:pt x="21" y="156"/>
                  </a:cubicBezTo>
                  <a:cubicBezTo>
                    <a:pt x="20" y="156"/>
                    <a:pt x="20" y="156"/>
                    <a:pt x="20" y="156"/>
                  </a:cubicBezTo>
                  <a:cubicBezTo>
                    <a:pt x="19" y="156"/>
                    <a:pt x="19" y="156"/>
                    <a:pt x="19" y="156"/>
                  </a:cubicBezTo>
                  <a:cubicBezTo>
                    <a:pt x="19" y="156"/>
                    <a:pt x="19" y="156"/>
                    <a:pt x="19" y="156"/>
                  </a:cubicBezTo>
                  <a:cubicBezTo>
                    <a:pt x="20" y="157"/>
                    <a:pt x="20" y="157"/>
                    <a:pt x="20" y="157"/>
                  </a:cubicBezTo>
                  <a:cubicBezTo>
                    <a:pt x="20" y="157"/>
                    <a:pt x="20" y="157"/>
                    <a:pt x="20" y="157"/>
                  </a:cubicBezTo>
                  <a:cubicBezTo>
                    <a:pt x="21" y="157"/>
                    <a:pt x="21" y="157"/>
                    <a:pt x="21" y="157"/>
                  </a:cubicBezTo>
                  <a:cubicBezTo>
                    <a:pt x="22" y="156"/>
                    <a:pt x="22" y="156"/>
                    <a:pt x="22" y="156"/>
                  </a:cubicBezTo>
                  <a:cubicBezTo>
                    <a:pt x="23" y="157"/>
                    <a:pt x="23" y="157"/>
                    <a:pt x="23" y="157"/>
                  </a:cubicBezTo>
                  <a:close/>
                  <a:moveTo>
                    <a:pt x="25" y="157"/>
                  </a:moveTo>
                  <a:cubicBezTo>
                    <a:pt x="27" y="157"/>
                    <a:pt x="27" y="157"/>
                    <a:pt x="27" y="157"/>
                  </a:cubicBezTo>
                  <a:cubicBezTo>
                    <a:pt x="28" y="157"/>
                    <a:pt x="28" y="157"/>
                    <a:pt x="28" y="157"/>
                  </a:cubicBezTo>
                  <a:cubicBezTo>
                    <a:pt x="28" y="158"/>
                    <a:pt x="28" y="158"/>
                    <a:pt x="28" y="158"/>
                  </a:cubicBezTo>
                  <a:cubicBezTo>
                    <a:pt x="27" y="158"/>
                    <a:pt x="27" y="158"/>
                    <a:pt x="27" y="158"/>
                  </a:cubicBezTo>
                  <a:cubicBezTo>
                    <a:pt x="25" y="157"/>
                    <a:pt x="25" y="157"/>
                    <a:pt x="25" y="157"/>
                  </a:cubicBezTo>
                  <a:cubicBezTo>
                    <a:pt x="24" y="157"/>
                    <a:pt x="24" y="157"/>
                    <a:pt x="24" y="157"/>
                  </a:cubicBezTo>
                  <a:cubicBezTo>
                    <a:pt x="24" y="157"/>
                    <a:pt x="24" y="157"/>
                    <a:pt x="24" y="157"/>
                  </a:cubicBezTo>
                  <a:cubicBezTo>
                    <a:pt x="24" y="157"/>
                    <a:pt x="25" y="157"/>
                    <a:pt x="25" y="157"/>
                  </a:cubicBezTo>
                  <a:close/>
                  <a:moveTo>
                    <a:pt x="32" y="156"/>
                  </a:moveTo>
                  <a:cubicBezTo>
                    <a:pt x="31" y="155"/>
                    <a:pt x="31" y="155"/>
                    <a:pt x="31" y="155"/>
                  </a:cubicBezTo>
                  <a:cubicBezTo>
                    <a:pt x="30" y="155"/>
                    <a:pt x="30" y="155"/>
                    <a:pt x="30" y="155"/>
                  </a:cubicBezTo>
                  <a:cubicBezTo>
                    <a:pt x="30" y="156"/>
                    <a:pt x="30" y="156"/>
                    <a:pt x="30" y="156"/>
                  </a:cubicBezTo>
                  <a:cubicBezTo>
                    <a:pt x="31" y="156"/>
                    <a:pt x="31" y="156"/>
                    <a:pt x="31" y="156"/>
                  </a:cubicBezTo>
                  <a:cubicBezTo>
                    <a:pt x="32" y="156"/>
                    <a:pt x="32" y="156"/>
                    <a:pt x="32" y="156"/>
                  </a:cubicBezTo>
                  <a:close/>
                  <a:moveTo>
                    <a:pt x="37" y="156"/>
                  </a:moveTo>
                  <a:cubicBezTo>
                    <a:pt x="37" y="155"/>
                    <a:pt x="37" y="155"/>
                    <a:pt x="37" y="155"/>
                  </a:cubicBezTo>
                  <a:cubicBezTo>
                    <a:pt x="36" y="155"/>
                    <a:pt x="36" y="155"/>
                    <a:pt x="36" y="155"/>
                  </a:cubicBezTo>
                  <a:cubicBezTo>
                    <a:pt x="37" y="156"/>
                    <a:pt x="37" y="156"/>
                    <a:pt x="37" y="156"/>
                  </a:cubicBezTo>
                  <a:close/>
                  <a:moveTo>
                    <a:pt x="40" y="154"/>
                  </a:moveTo>
                  <a:cubicBezTo>
                    <a:pt x="39" y="154"/>
                    <a:pt x="39" y="154"/>
                    <a:pt x="39" y="154"/>
                  </a:cubicBezTo>
                  <a:cubicBezTo>
                    <a:pt x="39" y="154"/>
                    <a:pt x="39" y="154"/>
                    <a:pt x="39" y="154"/>
                  </a:cubicBezTo>
                  <a:cubicBezTo>
                    <a:pt x="39" y="155"/>
                    <a:pt x="39" y="155"/>
                    <a:pt x="39" y="155"/>
                  </a:cubicBezTo>
                  <a:cubicBezTo>
                    <a:pt x="40" y="154"/>
                    <a:pt x="40" y="154"/>
                    <a:pt x="40" y="154"/>
                  </a:cubicBezTo>
                  <a:cubicBezTo>
                    <a:pt x="40" y="154"/>
                    <a:pt x="40" y="154"/>
                    <a:pt x="40" y="154"/>
                  </a:cubicBezTo>
                  <a:close/>
                  <a:moveTo>
                    <a:pt x="43" y="154"/>
                  </a:moveTo>
                  <a:cubicBezTo>
                    <a:pt x="42" y="154"/>
                    <a:pt x="42" y="154"/>
                    <a:pt x="42" y="154"/>
                  </a:cubicBezTo>
                  <a:cubicBezTo>
                    <a:pt x="41" y="154"/>
                    <a:pt x="41" y="154"/>
                    <a:pt x="41" y="154"/>
                  </a:cubicBezTo>
                  <a:cubicBezTo>
                    <a:pt x="42" y="154"/>
                    <a:pt x="42" y="154"/>
                    <a:pt x="42" y="154"/>
                  </a:cubicBezTo>
                  <a:cubicBezTo>
                    <a:pt x="43" y="154"/>
                    <a:pt x="43" y="154"/>
                    <a:pt x="43" y="154"/>
                  </a:cubicBezTo>
                  <a:close/>
                  <a:moveTo>
                    <a:pt x="43" y="153"/>
                  </a:moveTo>
                  <a:cubicBezTo>
                    <a:pt x="43" y="152"/>
                    <a:pt x="43" y="152"/>
                    <a:pt x="43" y="152"/>
                  </a:cubicBezTo>
                  <a:cubicBezTo>
                    <a:pt x="42" y="153"/>
                    <a:pt x="42" y="153"/>
                    <a:pt x="42" y="153"/>
                  </a:cubicBezTo>
                  <a:cubicBezTo>
                    <a:pt x="43" y="153"/>
                    <a:pt x="43" y="153"/>
                    <a:pt x="43" y="153"/>
                  </a:cubicBezTo>
                  <a:close/>
                  <a:moveTo>
                    <a:pt x="43" y="153"/>
                  </a:moveTo>
                  <a:cubicBezTo>
                    <a:pt x="44" y="154"/>
                    <a:pt x="44" y="154"/>
                    <a:pt x="44" y="154"/>
                  </a:cubicBezTo>
                  <a:cubicBezTo>
                    <a:pt x="44" y="153"/>
                    <a:pt x="44" y="153"/>
                    <a:pt x="44" y="153"/>
                  </a:cubicBezTo>
                  <a:cubicBezTo>
                    <a:pt x="44" y="153"/>
                    <a:pt x="44" y="153"/>
                    <a:pt x="44" y="153"/>
                  </a:cubicBezTo>
                  <a:cubicBezTo>
                    <a:pt x="43" y="153"/>
                    <a:pt x="43" y="153"/>
                    <a:pt x="43" y="153"/>
                  </a:cubicBezTo>
                  <a:close/>
                  <a:moveTo>
                    <a:pt x="53" y="149"/>
                  </a:moveTo>
                  <a:cubicBezTo>
                    <a:pt x="54" y="150"/>
                    <a:pt x="54" y="150"/>
                    <a:pt x="54" y="150"/>
                  </a:cubicBezTo>
                  <a:cubicBezTo>
                    <a:pt x="54" y="150"/>
                    <a:pt x="54" y="150"/>
                    <a:pt x="54" y="150"/>
                  </a:cubicBezTo>
                  <a:cubicBezTo>
                    <a:pt x="53" y="150"/>
                    <a:pt x="53" y="150"/>
                    <a:pt x="53" y="150"/>
                  </a:cubicBezTo>
                  <a:cubicBezTo>
                    <a:pt x="53" y="151"/>
                    <a:pt x="53" y="151"/>
                    <a:pt x="53" y="151"/>
                  </a:cubicBezTo>
                  <a:cubicBezTo>
                    <a:pt x="52" y="152"/>
                    <a:pt x="52" y="152"/>
                    <a:pt x="52" y="152"/>
                  </a:cubicBezTo>
                  <a:cubicBezTo>
                    <a:pt x="50" y="153"/>
                    <a:pt x="50" y="153"/>
                    <a:pt x="50" y="153"/>
                  </a:cubicBezTo>
                  <a:cubicBezTo>
                    <a:pt x="49" y="153"/>
                    <a:pt x="49" y="153"/>
                    <a:pt x="49" y="153"/>
                  </a:cubicBezTo>
                  <a:cubicBezTo>
                    <a:pt x="48" y="154"/>
                    <a:pt x="48" y="154"/>
                    <a:pt x="48" y="154"/>
                  </a:cubicBezTo>
                  <a:cubicBezTo>
                    <a:pt x="46" y="154"/>
                    <a:pt x="46" y="154"/>
                    <a:pt x="46" y="154"/>
                  </a:cubicBezTo>
                  <a:cubicBezTo>
                    <a:pt x="47" y="153"/>
                    <a:pt x="47" y="153"/>
                    <a:pt x="47" y="153"/>
                  </a:cubicBezTo>
                  <a:cubicBezTo>
                    <a:pt x="48" y="153"/>
                    <a:pt x="48" y="153"/>
                    <a:pt x="48" y="153"/>
                  </a:cubicBezTo>
                  <a:cubicBezTo>
                    <a:pt x="48" y="152"/>
                    <a:pt x="48" y="152"/>
                    <a:pt x="48" y="152"/>
                  </a:cubicBezTo>
                  <a:cubicBezTo>
                    <a:pt x="49" y="152"/>
                    <a:pt x="49" y="152"/>
                    <a:pt x="49" y="152"/>
                  </a:cubicBezTo>
                  <a:cubicBezTo>
                    <a:pt x="49" y="152"/>
                    <a:pt x="49" y="152"/>
                    <a:pt x="49" y="152"/>
                  </a:cubicBezTo>
                  <a:cubicBezTo>
                    <a:pt x="50" y="151"/>
                    <a:pt x="50" y="151"/>
                    <a:pt x="50" y="151"/>
                  </a:cubicBezTo>
                  <a:cubicBezTo>
                    <a:pt x="51" y="151"/>
                    <a:pt x="51" y="151"/>
                    <a:pt x="51" y="151"/>
                  </a:cubicBezTo>
                  <a:cubicBezTo>
                    <a:pt x="51" y="150"/>
                    <a:pt x="51" y="150"/>
                    <a:pt x="51" y="150"/>
                  </a:cubicBezTo>
                  <a:cubicBezTo>
                    <a:pt x="51" y="150"/>
                    <a:pt x="51" y="150"/>
                    <a:pt x="51" y="150"/>
                  </a:cubicBezTo>
                  <a:cubicBezTo>
                    <a:pt x="52" y="149"/>
                    <a:pt x="52" y="149"/>
                    <a:pt x="52" y="149"/>
                  </a:cubicBezTo>
                  <a:cubicBezTo>
                    <a:pt x="52" y="149"/>
                    <a:pt x="53" y="149"/>
                    <a:pt x="53" y="149"/>
                  </a:cubicBezTo>
                  <a:close/>
                  <a:moveTo>
                    <a:pt x="61" y="146"/>
                  </a:moveTo>
                  <a:cubicBezTo>
                    <a:pt x="60" y="146"/>
                    <a:pt x="60" y="146"/>
                    <a:pt x="60" y="146"/>
                  </a:cubicBezTo>
                  <a:cubicBezTo>
                    <a:pt x="59" y="147"/>
                    <a:pt x="59" y="147"/>
                    <a:pt x="59" y="147"/>
                  </a:cubicBezTo>
                  <a:cubicBezTo>
                    <a:pt x="59" y="148"/>
                    <a:pt x="59" y="148"/>
                    <a:pt x="59" y="148"/>
                  </a:cubicBezTo>
                  <a:cubicBezTo>
                    <a:pt x="60" y="148"/>
                    <a:pt x="60" y="148"/>
                    <a:pt x="60" y="148"/>
                  </a:cubicBezTo>
                  <a:cubicBezTo>
                    <a:pt x="59" y="149"/>
                    <a:pt x="59" y="149"/>
                    <a:pt x="59" y="149"/>
                  </a:cubicBezTo>
                  <a:cubicBezTo>
                    <a:pt x="59" y="148"/>
                    <a:pt x="59" y="148"/>
                    <a:pt x="59" y="148"/>
                  </a:cubicBezTo>
                  <a:cubicBezTo>
                    <a:pt x="58" y="149"/>
                    <a:pt x="58" y="149"/>
                    <a:pt x="58" y="149"/>
                  </a:cubicBezTo>
                  <a:cubicBezTo>
                    <a:pt x="58" y="149"/>
                    <a:pt x="58" y="149"/>
                    <a:pt x="58" y="149"/>
                  </a:cubicBezTo>
                  <a:cubicBezTo>
                    <a:pt x="57" y="149"/>
                    <a:pt x="57" y="149"/>
                    <a:pt x="57" y="149"/>
                  </a:cubicBezTo>
                  <a:cubicBezTo>
                    <a:pt x="57" y="150"/>
                    <a:pt x="57" y="150"/>
                    <a:pt x="57" y="150"/>
                  </a:cubicBezTo>
                  <a:cubicBezTo>
                    <a:pt x="56" y="150"/>
                    <a:pt x="56" y="150"/>
                    <a:pt x="56" y="150"/>
                  </a:cubicBezTo>
                  <a:cubicBezTo>
                    <a:pt x="55" y="151"/>
                    <a:pt x="55" y="151"/>
                    <a:pt x="55" y="151"/>
                  </a:cubicBezTo>
                  <a:cubicBezTo>
                    <a:pt x="54" y="151"/>
                    <a:pt x="54" y="151"/>
                    <a:pt x="54" y="151"/>
                  </a:cubicBezTo>
                  <a:cubicBezTo>
                    <a:pt x="54" y="151"/>
                    <a:pt x="54" y="151"/>
                    <a:pt x="54" y="151"/>
                  </a:cubicBezTo>
                  <a:cubicBezTo>
                    <a:pt x="54" y="152"/>
                    <a:pt x="54" y="152"/>
                    <a:pt x="54" y="152"/>
                  </a:cubicBezTo>
                  <a:cubicBezTo>
                    <a:pt x="56" y="152"/>
                    <a:pt x="56" y="152"/>
                    <a:pt x="56" y="152"/>
                  </a:cubicBezTo>
                  <a:cubicBezTo>
                    <a:pt x="57" y="151"/>
                    <a:pt x="57" y="151"/>
                    <a:pt x="57" y="151"/>
                  </a:cubicBezTo>
                  <a:cubicBezTo>
                    <a:pt x="58" y="150"/>
                    <a:pt x="58" y="150"/>
                    <a:pt x="58" y="150"/>
                  </a:cubicBezTo>
                  <a:cubicBezTo>
                    <a:pt x="58" y="151"/>
                    <a:pt x="58" y="151"/>
                    <a:pt x="58" y="151"/>
                  </a:cubicBezTo>
                  <a:cubicBezTo>
                    <a:pt x="58" y="151"/>
                    <a:pt x="58" y="151"/>
                    <a:pt x="58" y="151"/>
                  </a:cubicBezTo>
                  <a:cubicBezTo>
                    <a:pt x="59" y="150"/>
                    <a:pt x="59" y="150"/>
                    <a:pt x="59" y="150"/>
                  </a:cubicBezTo>
                  <a:cubicBezTo>
                    <a:pt x="59" y="150"/>
                    <a:pt x="59" y="150"/>
                    <a:pt x="59" y="150"/>
                  </a:cubicBezTo>
                  <a:cubicBezTo>
                    <a:pt x="60" y="150"/>
                    <a:pt x="60" y="150"/>
                    <a:pt x="60" y="150"/>
                  </a:cubicBezTo>
                  <a:cubicBezTo>
                    <a:pt x="60" y="150"/>
                    <a:pt x="60" y="150"/>
                    <a:pt x="60" y="150"/>
                  </a:cubicBezTo>
                  <a:cubicBezTo>
                    <a:pt x="60" y="150"/>
                    <a:pt x="60" y="150"/>
                    <a:pt x="60" y="150"/>
                  </a:cubicBezTo>
                  <a:cubicBezTo>
                    <a:pt x="61" y="149"/>
                    <a:pt x="61" y="149"/>
                    <a:pt x="61" y="149"/>
                  </a:cubicBezTo>
                  <a:cubicBezTo>
                    <a:pt x="62" y="149"/>
                    <a:pt x="62" y="149"/>
                    <a:pt x="62" y="149"/>
                  </a:cubicBezTo>
                  <a:cubicBezTo>
                    <a:pt x="62" y="149"/>
                    <a:pt x="62" y="149"/>
                    <a:pt x="62" y="149"/>
                  </a:cubicBezTo>
                  <a:cubicBezTo>
                    <a:pt x="61" y="148"/>
                    <a:pt x="61" y="148"/>
                    <a:pt x="61" y="148"/>
                  </a:cubicBezTo>
                  <a:cubicBezTo>
                    <a:pt x="62" y="148"/>
                    <a:pt x="62" y="148"/>
                    <a:pt x="62" y="148"/>
                  </a:cubicBezTo>
                  <a:cubicBezTo>
                    <a:pt x="62" y="147"/>
                    <a:pt x="62" y="147"/>
                    <a:pt x="62" y="147"/>
                  </a:cubicBezTo>
                  <a:cubicBezTo>
                    <a:pt x="61" y="147"/>
                    <a:pt x="61" y="147"/>
                    <a:pt x="61" y="147"/>
                  </a:cubicBezTo>
                  <a:cubicBezTo>
                    <a:pt x="61" y="146"/>
                    <a:pt x="61" y="146"/>
                    <a:pt x="61" y="146"/>
                  </a:cubicBezTo>
                  <a:close/>
                  <a:moveTo>
                    <a:pt x="64" y="148"/>
                  </a:moveTo>
                  <a:cubicBezTo>
                    <a:pt x="63" y="147"/>
                    <a:pt x="63" y="147"/>
                    <a:pt x="63" y="147"/>
                  </a:cubicBezTo>
                  <a:cubicBezTo>
                    <a:pt x="63" y="147"/>
                    <a:pt x="63" y="147"/>
                    <a:pt x="63" y="147"/>
                  </a:cubicBezTo>
                  <a:cubicBezTo>
                    <a:pt x="63" y="147"/>
                    <a:pt x="63" y="147"/>
                    <a:pt x="63" y="147"/>
                  </a:cubicBezTo>
                  <a:cubicBezTo>
                    <a:pt x="64" y="148"/>
                    <a:pt x="64" y="148"/>
                    <a:pt x="64" y="148"/>
                  </a:cubicBezTo>
                  <a:close/>
                  <a:moveTo>
                    <a:pt x="68" y="147"/>
                  </a:moveTo>
                  <a:cubicBezTo>
                    <a:pt x="68" y="147"/>
                    <a:pt x="68" y="147"/>
                    <a:pt x="68" y="147"/>
                  </a:cubicBezTo>
                  <a:cubicBezTo>
                    <a:pt x="69" y="147"/>
                    <a:pt x="69" y="147"/>
                    <a:pt x="69" y="147"/>
                  </a:cubicBezTo>
                  <a:cubicBezTo>
                    <a:pt x="69" y="147"/>
                    <a:pt x="69" y="147"/>
                    <a:pt x="69" y="147"/>
                  </a:cubicBezTo>
                  <a:cubicBezTo>
                    <a:pt x="68" y="147"/>
                    <a:pt x="68" y="147"/>
                    <a:pt x="68" y="147"/>
                  </a:cubicBezTo>
                  <a:cubicBezTo>
                    <a:pt x="68" y="147"/>
                    <a:pt x="68" y="147"/>
                    <a:pt x="68" y="147"/>
                  </a:cubicBezTo>
                  <a:close/>
                  <a:moveTo>
                    <a:pt x="66" y="147"/>
                  </a:moveTo>
                  <a:cubicBezTo>
                    <a:pt x="67" y="147"/>
                    <a:pt x="67" y="147"/>
                    <a:pt x="67" y="147"/>
                  </a:cubicBezTo>
                  <a:cubicBezTo>
                    <a:pt x="67" y="147"/>
                    <a:pt x="67" y="147"/>
                    <a:pt x="67" y="147"/>
                  </a:cubicBezTo>
                  <a:cubicBezTo>
                    <a:pt x="66" y="147"/>
                    <a:pt x="66" y="147"/>
                    <a:pt x="66" y="147"/>
                  </a:cubicBezTo>
                  <a:close/>
                  <a:moveTo>
                    <a:pt x="66" y="146"/>
                  </a:moveTo>
                  <a:cubicBezTo>
                    <a:pt x="66" y="146"/>
                    <a:pt x="66" y="146"/>
                    <a:pt x="66" y="146"/>
                  </a:cubicBezTo>
                  <a:cubicBezTo>
                    <a:pt x="66" y="145"/>
                    <a:pt x="66" y="145"/>
                    <a:pt x="66" y="145"/>
                  </a:cubicBezTo>
                  <a:cubicBezTo>
                    <a:pt x="66" y="145"/>
                    <a:pt x="66" y="145"/>
                    <a:pt x="66" y="145"/>
                  </a:cubicBezTo>
                  <a:cubicBezTo>
                    <a:pt x="67" y="146"/>
                    <a:pt x="67" y="146"/>
                    <a:pt x="67" y="146"/>
                  </a:cubicBezTo>
                  <a:cubicBezTo>
                    <a:pt x="66" y="146"/>
                    <a:pt x="66" y="146"/>
                    <a:pt x="66" y="146"/>
                  </a:cubicBezTo>
                  <a:close/>
                  <a:moveTo>
                    <a:pt x="65" y="146"/>
                  </a:moveTo>
                  <a:cubicBezTo>
                    <a:pt x="64" y="146"/>
                    <a:pt x="64" y="146"/>
                    <a:pt x="64" y="146"/>
                  </a:cubicBezTo>
                  <a:cubicBezTo>
                    <a:pt x="64" y="146"/>
                    <a:pt x="64" y="146"/>
                    <a:pt x="64" y="146"/>
                  </a:cubicBezTo>
                  <a:cubicBezTo>
                    <a:pt x="64" y="147"/>
                    <a:pt x="64" y="147"/>
                    <a:pt x="64" y="147"/>
                  </a:cubicBezTo>
                  <a:cubicBezTo>
                    <a:pt x="65" y="147"/>
                    <a:pt x="65" y="147"/>
                    <a:pt x="65" y="147"/>
                  </a:cubicBezTo>
                  <a:cubicBezTo>
                    <a:pt x="65" y="146"/>
                    <a:pt x="65" y="146"/>
                    <a:pt x="65" y="146"/>
                  </a:cubicBezTo>
                  <a:cubicBezTo>
                    <a:pt x="65" y="146"/>
                    <a:pt x="65" y="146"/>
                    <a:pt x="65" y="146"/>
                  </a:cubicBezTo>
                  <a:cubicBezTo>
                    <a:pt x="65" y="146"/>
                    <a:pt x="65" y="146"/>
                    <a:pt x="65" y="146"/>
                  </a:cubicBezTo>
                  <a:close/>
                  <a:moveTo>
                    <a:pt x="105" y="113"/>
                  </a:moveTo>
                  <a:cubicBezTo>
                    <a:pt x="105" y="113"/>
                    <a:pt x="105" y="113"/>
                    <a:pt x="105" y="113"/>
                  </a:cubicBezTo>
                  <a:cubicBezTo>
                    <a:pt x="106" y="112"/>
                    <a:pt x="106" y="112"/>
                    <a:pt x="106" y="112"/>
                  </a:cubicBezTo>
                  <a:cubicBezTo>
                    <a:pt x="106" y="113"/>
                    <a:pt x="106" y="113"/>
                    <a:pt x="106" y="113"/>
                  </a:cubicBezTo>
                  <a:cubicBezTo>
                    <a:pt x="105" y="113"/>
                    <a:pt x="105" y="113"/>
                    <a:pt x="105" y="113"/>
                  </a:cubicBezTo>
                  <a:close/>
                  <a:moveTo>
                    <a:pt x="104" y="113"/>
                  </a:moveTo>
                  <a:cubicBezTo>
                    <a:pt x="103" y="113"/>
                    <a:pt x="103" y="113"/>
                    <a:pt x="103" y="113"/>
                  </a:cubicBezTo>
                  <a:cubicBezTo>
                    <a:pt x="103" y="112"/>
                    <a:pt x="103" y="112"/>
                    <a:pt x="103" y="112"/>
                  </a:cubicBezTo>
                  <a:cubicBezTo>
                    <a:pt x="104" y="112"/>
                    <a:pt x="104" y="112"/>
                    <a:pt x="104" y="112"/>
                  </a:cubicBezTo>
                  <a:cubicBezTo>
                    <a:pt x="105" y="111"/>
                    <a:pt x="105" y="111"/>
                    <a:pt x="105" y="111"/>
                  </a:cubicBezTo>
                  <a:cubicBezTo>
                    <a:pt x="105" y="112"/>
                    <a:pt x="105" y="112"/>
                    <a:pt x="105" y="112"/>
                  </a:cubicBezTo>
                  <a:cubicBezTo>
                    <a:pt x="104" y="113"/>
                    <a:pt x="104" y="113"/>
                    <a:pt x="104" y="113"/>
                  </a:cubicBezTo>
                  <a:cubicBezTo>
                    <a:pt x="104" y="113"/>
                    <a:pt x="104" y="113"/>
                    <a:pt x="104" y="113"/>
                  </a:cubicBezTo>
                  <a:close/>
                  <a:moveTo>
                    <a:pt x="70" y="144"/>
                  </a:moveTo>
                  <a:cubicBezTo>
                    <a:pt x="70" y="143"/>
                    <a:pt x="70" y="143"/>
                    <a:pt x="70" y="143"/>
                  </a:cubicBezTo>
                  <a:cubicBezTo>
                    <a:pt x="70" y="143"/>
                    <a:pt x="70" y="143"/>
                    <a:pt x="70" y="143"/>
                  </a:cubicBezTo>
                  <a:cubicBezTo>
                    <a:pt x="71" y="143"/>
                    <a:pt x="71" y="143"/>
                    <a:pt x="71" y="143"/>
                  </a:cubicBezTo>
                  <a:cubicBezTo>
                    <a:pt x="72" y="142"/>
                    <a:pt x="72" y="142"/>
                    <a:pt x="72" y="142"/>
                  </a:cubicBezTo>
                  <a:cubicBezTo>
                    <a:pt x="72" y="142"/>
                    <a:pt x="72" y="142"/>
                    <a:pt x="72" y="142"/>
                  </a:cubicBezTo>
                  <a:cubicBezTo>
                    <a:pt x="73" y="141"/>
                    <a:pt x="73" y="141"/>
                    <a:pt x="73" y="141"/>
                  </a:cubicBezTo>
                  <a:cubicBezTo>
                    <a:pt x="73" y="141"/>
                    <a:pt x="73" y="141"/>
                    <a:pt x="73" y="141"/>
                  </a:cubicBezTo>
                  <a:cubicBezTo>
                    <a:pt x="74" y="141"/>
                    <a:pt x="74" y="141"/>
                    <a:pt x="74" y="141"/>
                  </a:cubicBezTo>
                  <a:cubicBezTo>
                    <a:pt x="74" y="141"/>
                    <a:pt x="74" y="141"/>
                    <a:pt x="74" y="141"/>
                  </a:cubicBezTo>
                  <a:cubicBezTo>
                    <a:pt x="75" y="141"/>
                    <a:pt x="75" y="141"/>
                    <a:pt x="75" y="141"/>
                  </a:cubicBezTo>
                  <a:cubicBezTo>
                    <a:pt x="76" y="141"/>
                    <a:pt x="76" y="141"/>
                    <a:pt x="76" y="141"/>
                  </a:cubicBezTo>
                  <a:cubicBezTo>
                    <a:pt x="76" y="141"/>
                    <a:pt x="76" y="141"/>
                    <a:pt x="76" y="141"/>
                  </a:cubicBezTo>
                  <a:cubicBezTo>
                    <a:pt x="77" y="141"/>
                    <a:pt x="77" y="141"/>
                    <a:pt x="77" y="141"/>
                  </a:cubicBezTo>
                  <a:cubicBezTo>
                    <a:pt x="78" y="141"/>
                    <a:pt x="78" y="141"/>
                    <a:pt x="78" y="141"/>
                  </a:cubicBezTo>
                  <a:cubicBezTo>
                    <a:pt x="77" y="142"/>
                    <a:pt x="77" y="142"/>
                    <a:pt x="77" y="142"/>
                  </a:cubicBezTo>
                  <a:cubicBezTo>
                    <a:pt x="78" y="143"/>
                    <a:pt x="78" y="143"/>
                    <a:pt x="78" y="143"/>
                  </a:cubicBezTo>
                  <a:cubicBezTo>
                    <a:pt x="78" y="143"/>
                    <a:pt x="78" y="143"/>
                    <a:pt x="78" y="143"/>
                  </a:cubicBezTo>
                  <a:cubicBezTo>
                    <a:pt x="77" y="143"/>
                    <a:pt x="77" y="143"/>
                    <a:pt x="77" y="143"/>
                  </a:cubicBezTo>
                  <a:cubicBezTo>
                    <a:pt x="77" y="144"/>
                    <a:pt x="77" y="144"/>
                    <a:pt x="77" y="144"/>
                  </a:cubicBezTo>
                  <a:cubicBezTo>
                    <a:pt x="75" y="144"/>
                    <a:pt x="75" y="144"/>
                    <a:pt x="75" y="144"/>
                  </a:cubicBezTo>
                  <a:cubicBezTo>
                    <a:pt x="74" y="144"/>
                    <a:pt x="74" y="144"/>
                    <a:pt x="74" y="144"/>
                  </a:cubicBezTo>
                  <a:cubicBezTo>
                    <a:pt x="73" y="144"/>
                    <a:pt x="73" y="144"/>
                    <a:pt x="73" y="144"/>
                  </a:cubicBezTo>
                  <a:cubicBezTo>
                    <a:pt x="72" y="145"/>
                    <a:pt x="72" y="145"/>
                    <a:pt x="72" y="145"/>
                  </a:cubicBezTo>
                  <a:cubicBezTo>
                    <a:pt x="71" y="145"/>
                    <a:pt x="71" y="145"/>
                    <a:pt x="71" y="145"/>
                  </a:cubicBezTo>
                  <a:cubicBezTo>
                    <a:pt x="71" y="145"/>
                    <a:pt x="71" y="145"/>
                    <a:pt x="71" y="145"/>
                  </a:cubicBezTo>
                  <a:cubicBezTo>
                    <a:pt x="70" y="144"/>
                    <a:pt x="70" y="144"/>
                    <a:pt x="70" y="144"/>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5" name="Rectangle 163"/>
            <p:cNvSpPr>
              <a:spLocks noChangeArrowheads="1"/>
            </p:cNvSpPr>
            <p:nvPr/>
          </p:nvSpPr>
          <p:spPr bwMode="auto">
            <a:xfrm>
              <a:off x="2612381" y="3765152"/>
              <a:ext cx="5374" cy="5237"/>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6" name="Freeform 164"/>
            <p:cNvSpPr/>
            <p:nvPr/>
          </p:nvSpPr>
          <p:spPr bwMode="auto">
            <a:xfrm>
              <a:off x="2698365" y="3789590"/>
              <a:ext cx="66282" cy="26187"/>
            </a:xfrm>
            <a:custGeom>
              <a:avLst/>
              <a:gdLst>
                <a:gd name="T0" fmla="*/ 3 w 37"/>
                <a:gd name="T1" fmla="*/ 0 h 15"/>
                <a:gd name="T2" fmla="*/ 7 w 37"/>
                <a:gd name="T3" fmla="*/ 0 h 15"/>
                <a:gd name="T4" fmla="*/ 14 w 37"/>
                <a:gd name="T5" fmla="*/ 0 h 15"/>
                <a:gd name="T6" fmla="*/ 26 w 37"/>
                <a:gd name="T7" fmla="*/ 0 h 15"/>
                <a:gd name="T8" fmla="*/ 29 w 37"/>
                <a:gd name="T9" fmla="*/ 4 h 15"/>
                <a:gd name="T10" fmla="*/ 33 w 37"/>
                <a:gd name="T11" fmla="*/ 8 h 15"/>
                <a:gd name="T12" fmla="*/ 37 w 37"/>
                <a:gd name="T13" fmla="*/ 8 h 15"/>
                <a:gd name="T14" fmla="*/ 37 w 37"/>
                <a:gd name="T15" fmla="*/ 12 h 15"/>
                <a:gd name="T16" fmla="*/ 29 w 37"/>
                <a:gd name="T17" fmla="*/ 12 h 15"/>
                <a:gd name="T18" fmla="*/ 29 w 37"/>
                <a:gd name="T19" fmla="*/ 8 h 15"/>
                <a:gd name="T20" fmla="*/ 26 w 37"/>
                <a:gd name="T21" fmla="*/ 12 h 15"/>
                <a:gd name="T22" fmla="*/ 26 w 37"/>
                <a:gd name="T23" fmla="*/ 12 h 15"/>
                <a:gd name="T24" fmla="*/ 26 w 37"/>
                <a:gd name="T25" fmla="*/ 12 h 15"/>
                <a:gd name="T26" fmla="*/ 22 w 37"/>
                <a:gd name="T27" fmla="*/ 12 h 15"/>
                <a:gd name="T28" fmla="*/ 22 w 37"/>
                <a:gd name="T29" fmla="*/ 15 h 15"/>
                <a:gd name="T30" fmla="*/ 18 w 37"/>
                <a:gd name="T31" fmla="*/ 15 h 15"/>
                <a:gd name="T32" fmla="*/ 14 w 37"/>
                <a:gd name="T33" fmla="*/ 12 h 15"/>
                <a:gd name="T34" fmla="*/ 11 w 37"/>
                <a:gd name="T35" fmla="*/ 12 h 15"/>
                <a:gd name="T36" fmla="*/ 7 w 37"/>
                <a:gd name="T37" fmla="*/ 12 h 15"/>
                <a:gd name="T38" fmla="*/ 7 w 37"/>
                <a:gd name="T39" fmla="*/ 8 h 15"/>
                <a:gd name="T40" fmla="*/ 3 w 37"/>
                <a:gd name="T41" fmla="*/ 4 h 15"/>
                <a:gd name="T42" fmla="*/ 3 w 37"/>
                <a:gd name="T43" fmla="*/ 8 h 15"/>
                <a:gd name="T44" fmla="*/ 0 w 37"/>
                <a:gd name="T45" fmla="*/ 4 h 15"/>
                <a:gd name="T46" fmla="*/ 0 w 37"/>
                <a:gd name="T47" fmla="*/ 0 h 15"/>
                <a:gd name="T48" fmla="*/ 3 w 37"/>
                <a:gd name="T49"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7" h="15">
                  <a:moveTo>
                    <a:pt x="3" y="0"/>
                  </a:moveTo>
                  <a:lnTo>
                    <a:pt x="7" y="0"/>
                  </a:lnTo>
                  <a:lnTo>
                    <a:pt x="14" y="0"/>
                  </a:lnTo>
                  <a:lnTo>
                    <a:pt x="26" y="0"/>
                  </a:lnTo>
                  <a:lnTo>
                    <a:pt x="29" y="4"/>
                  </a:lnTo>
                  <a:lnTo>
                    <a:pt x="33" y="8"/>
                  </a:lnTo>
                  <a:lnTo>
                    <a:pt x="37" y="8"/>
                  </a:lnTo>
                  <a:lnTo>
                    <a:pt x="37" y="12"/>
                  </a:lnTo>
                  <a:lnTo>
                    <a:pt x="29" y="12"/>
                  </a:lnTo>
                  <a:lnTo>
                    <a:pt x="29" y="8"/>
                  </a:lnTo>
                  <a:lnTo>
                    <a:pt x="26" y="12"/>
                  </a:lnTo>
                  <a:lnTo>
                    <a:pt x="26" y="12"/>
                  </a:lnTo>
                  <a:lnTo>
                    <a:pt x="26" y="12"/>
                  </a:lnTo>
                  <a:lnTo>
                    <a:pt x="22" y="12"/>
                  </a:lnTo>
                  <a:lnTo>
                    <a:pt x="22" y="15"/>
                  </a:lnTo>
                  <a:lnTo>
                    <a:pt x="18" y="15"/>
                  </a:lnTo>
                  <a:lnTo>
                    <a:pt x="14" y="12"/>
                  </a:lnTo>
                  <a:lnTo>
                    <a:pt x="11" y="12"/>
                  </a:lnTo>
                  <a:lnTo>
                    <a:pt x="7" y="12"/>
                  </a:lnTo>
                  <a:lnTo>
                    <a:pt x="7" y="8"/>
                  </a:lnTo>
                  <a:lnTo>
                    <a:pt x="3" y="4"/>
                  </a:lnTo>
                  <a:lnTo>
                    <a:pt x="3" y="8"/>
                  </a:lnTo>
                  <a:lnTo>
                    <a:pt x="0" y="4"/>
                  </a:lnTo>
                  <a:lnTo>
                    <a:pt x="0" y="0"/>
                  </a:lnTo>
                  <a:lnTo>
                    <a:pt x="3"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7" name="Freeform 165"/>
            <p:cNvSpPr>
              <a:spLocks noEditPoints="1"/>
            </p:cNvSpPr>
            <p:nvPr/>
          </p:nvSpPr>
          <p:spPr bwMode="auto">
            <a:xfrm>
              <a:off x="2811222" y="3744202"/>
              <a:ext cx="85986" cy="59354"/>
            </a:xfrm>
            <a:custGeom>
              <a:avLst/>
              <a:gdLst>
                <a:gd name="T0" fmla="*/ 11 w 13"/>
                <a:gd name="T1" fmla="*/ 8 h 9"/>
                <a:gd name="T2" fmla="*/ 12 w 13"/>
                <a:gd name="T3" fmla="*/ 7 h 9"/>
                <a:gd name="T4" fmla="*/ 12 w 13"/>
                <a:gd name="T5" fmla="*/ 5 h 9"/>
                <a:gd name="T6" fmla="*/ 13 w 13"/>
                <a:gd name="T7" fmla="*/ 5 h 9"/>
                <a:gd name="T8" fmla="*/ 12 w 13"/>
                <a:gd name="T9" fmla="*/ 3 h 9"/>
                <a:gd name="T10" fmla="*/ 13 w 13"/>
                <a:gd name="T11" fmla="*/ 2 h 9"/>
                <a:gd name="T12" fmla="*/ 12 w 13"/>
                <a:gd name="T13" fmla="*/ 2 h 9"/>
                <a:gd name="T14" fmla="*/ 10 w 13"/>
                <a:gd name="T15" fmla="*/ 1 h 9"/>
                <a:gd name="T16" fmla="*/ 8 w 13"/>
                <a:gd name="T17" fmla="*/ 1 h 9"/>
                <a:gd name="T18" fmla="*/ 6 w 13"/>
                <a:gd name="T19" fmla="*/ 1 h 9"/>
                <a:gd name="T20" fmla="*/ 6 w 13"/>
                <a:gd name="T21" fmla="*/ 2 h 9"/>
                <a:gd name="T22" fmla="*/ 8 w 13"/>
                <a:gd name="T23" fmla="*/ 3 h 9"/>
                <a:gd name="T24" fmla="*/ 8 w 13"/>
                <a:gd name="T25" fmla="*/ 5 h 9"/>
                <a:gd name="T26" fmla="*/ 10 w 13"/>
                <a:gd name="T27" fmla="*/ 6 h 9"/>
                <a:gd name="T28" fmla="*/ 10 w 13"/>
                <a:gd name="T29" fmla="*/ 7 h 9"/>
                <a:gd name="T30" fmla="*/ 8 w 13"/>
                <a:gd name="T31" fmla="*/ 7 h 9"/>
                <a:gd name="T32" fmla="*/ 6 w 13"/>
                <a:gd name="T33" fmla="*/ 7 h 9"/>
                <a:gd name="T34" fmla="*/ 4 w 13"/>
                <a:gd name="T35" fmla="*/ 7 h 9"/>
                <a:gd name="T36" fmla="*/ 4 w 13"/>
                <a:gd name="T37" fmla="*/ 6 h 9"/>
                <a:gd name="T38" fmla="*/ 2 w 13"/>
                <a:gd name="T39" fmla="*/ 6 h 9"/>
                <a:gd name="T40" fmla="*/ 0 w 13"/>
                <a:gd name="T41" fmla="*/ 7 h 9"/>
                <a:gd name="T42" fmla="*/ 2 w 13"/>
                <a:gd name="T43" fmla="*/ 8 h 9"/>
                <a:gd name="T44" fmla="*/ 3 w 13"/>
                <a:gd name="T45" fmla="*/ 9 h 9"/>
                <a:gd name="T46" fmla="*/ 4 w 13"/>
                <a:gd name="T47" fmla="*/ 8 h 9"/>
                <a:gd name="T48" fmla="*/ 7 w 13"/>
                <a:gd name="T49" fmla="*/ 8 h 9"/>
                <a:gd name="T50" fmla="*/ 10 w 13"/>
                <a:gd name="T51" fmla="*/ 8 h 9"/>
                <a:gd name="T52" fmla="*/ 11 w 13"/>
                <a:gd name="T53" fmla="*/ 9 h 9"/>
                <a:gd name="T54" fmla="*/ 8 w 13"/>
                <a:gd name="T55" fmla="*/ 0 h 9"/>
                <a:gd name="T56" fmla="*/ 8 w 13"/>
                <a:gd name="T57" fmla="*/ 1 h 9"/>
                <a:gd name="T58" fmla="*/ 6 w 13"/>
                <a:gd name="T59" fmla="*/ 5 h 9"/>
                <a:gd name="T60" fmla="*/ 8 w 13"/>
                <a:gd name="T61" fmla="*/ 5 h 9"/>
                <a:gd name="T62" fmla="*/ 7 w 13"/>
                <a:gd name="T63" fmla="*/ 6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 h="9">
                  <a:moveTo>
                    <a:pt x="11" y="9"/>
                  </a:moveTo>
                  <a:cubicBezTo>
                    <a:pt x="11" y="8"/>
                    <a:pt x="11" y="8"/>
                    <a:pt x="11" y="8"/>
                  </a:cubicBezTo>
                  <a:cubicBezTo>
                    <a:pt x="12" y="7"/>
                    <a:pt x="12" y="7"/>
                    <a:pt x="12" y="7"/>
                  </a:cubicBezTo>
                  <a:cubicBezTo>
                    <a:pt x="12" y="7"/>
                    <a:pt x="12" y="7"/>
                    <a:pt x="12" y="7"/>
                  </a:cubicBezTo>
                  <a:cubicBezTo>
                    <a:pt x="12" y="6"/>
                    <a:pt x="12" y="6"/>
                    <a:pt x="12" y="6"/>
                  </a:cubicBezTo>
                  <a:cubicBezTo>
                    <a:pt x="12" y="5"/>
                    <a:pt x="12" y="5"/>
                    <a:pt x="12" y="5"/>
                  </a:cubicBezTo>
                  <a:cubicBezTo>
                    <a:pt x="12" y="5"/>
                    <a:pt x="12" y="5"/>
                    <a:pt x="12" y="5"/>
                  </a:cubicBezTo>
                  <a:cubicBezTo>
                    <a:pt x="13" y="5"/>
                    <a:pt x="13" y="5"/>
                    <a:pt x="13" y="5"/>
                  </a:cubicBezTo>
                  <a:cubicBezTo>
                    <a:pt x="13" y="4"/>
                    <a:pt x="13" y="4"/>
                    <a:pt x="13" y="4"/>
                  </a:cubicBezTo>
                  <a:cubicBezTo>
                    <a:pt x="12" y="3"/>
                    <a:pt x="12" y="3"/>
                    <a:pt x="12" y="3"/>
                  </a:cubicBezTo>
                  <a:cubicBezTo>
                    <a:pt x="13" y="2"/>
                    <a:pt x="13" y="2"/>
                    <a:pt x="13" y="2"/>
                  </a:cubicBezTo>
                  <a:cubicBezTo>
                    <a:pt x="13" y="2"/>
                    <a:pt x="13" y="2"/>
                    <a:pt x="13" y="2"/>
                  </a:cubicBezTo>
                  <a:cubicBezTo>
                    <a:pt x="13" y="2"/>
                    <a:pt x="13" y="2"/>
                    <a:pt x="13" y="2"/>
                  </a:cubicBezTo>
                  <a:cubicBezTo>
                    <a:pt x="12" y="2"/>
                    <a:pt x="12" y="2"/>
                    <a:pt x="12" y="2"/>
                  </a:cubicBezTo>
                  <a:cubicBezTo>
                    <a:pt x="11" y="2"/>
                    <a:pt x="11" y="2"/>
                    <a:pt x="11" y="2"/>
                  </a:cubicBezTo>
                  <a:cubicBezTo>
                    <a:pt x="10" y="1"/>
                    <a:pt x="10" y="1"/>
                    <a:pt x="10" y="1"/>
                  </a:cubicBezTo>
                  <a:cubicBezTo>
                    <a:pt x="9" y="1"/>
                    <a:pt x="9" y="1"/>
                    <a:pt x="9" y="1"/>
                  </a:cubicBezTo>
                  <a:cubicBezTo>
                    <a:pt x="8" y="1"/>
                    <a:pt x="8" y="1"/>
                    <a:pt x="8" y="1"/>
                  </a:cubicBezTo>
                  <a:cubicBezTo>
                    <a:pt x="7" y="1"/>
                    <a:pt x="7" y="1"/>
                    <a:pt x="7" y="1"/>
                  </a:cubicBezTo>
                  <a:cubicBezTo>
                    <a:pt x="6" y="1"/>
                    <a:pt x="6" y="1"/>
                    <a:pt x="6" y="1"/>
                  </a:cubicBezTo>
                  <a:cubicBezTo>
                    <a:pt x="5" y="1"/>
                    <a:pt x="5" y="1"/>
                    <a:pt x="5" y="1"/>
                  </a:cubicBezTo>
                  <a:cubicBezTo>
                    <a:pt x="5" y="1"/>
                    <a:pt x="6" y="2"/>
                    <a:pt x="6" y="2"/>
                  </a:cubicBezTo>
                  <a:cubicBezTo>
                    <a:pt x="9" y="3"/>
                    <a:pt x="9" y="3"/>
                    <a:pt x="9" y="3"/>
                  </a:cubicBezTo>
                  <a:cubicBezTo>
                    <a:pt x="8" y="3"/>
                    <a:pt x="8" y="3"/>
                    <a:pt x="8" y="3"/>
                  </a:cubicBezTo>
                  <a:cubicBezTo>
                    <a:pt x="9" y="4"/>
                    <a:pt x="9" y="4"/>
                    <a:pt x="9" y="4"/>
                  </a:cubicBezTo>
                  <a:cubicBezTo>
                    <a:pt x="8" y="5"/>
                    <a:pt x="8" y="5"/>
                    <a:pt x="8" y="5"/>
                  </a:cubicBezTo>
                  <a:cubicBezTo>
                    <a:pt x="9" y="5"/>
                    <a:pt x="9" y="5"/>
                    <a:pt x="9" y="5"/>
                  </a:cubicBezTo>
                  <a:cubicBezTo>
                    <a:pt x="10" y="6"/>
                    <a:pt x="10" y="6"/>
                    <a:pt x="10" y="6"/>
                  </a:cubicBezTo>
                  <a:cubicBezTo>
                    <a:pt x="11" y="6"/>
                    <a:pt x="11" y="6"/>
                    <a:pt x="11" y="6"/>
                  </a:cubicBezTo>
                  <a:cubicBezTo>
                    <a:pt x="10" y="7"/>
                    <a:pt x="10" y="7"/>
                    <a:pt x="10" y="7"/>
                  </a:cubicBezTo>
                  <a:cubicBezTo>
                    <a:pt x="8" y="7"/>
                    <a:pt x="8" y="7"/>
                    <a:pt x="8" y="7"/>
                  </a:cubicBezTo>
                  <a:cubicBezTo>
                    <a:pt x="8" y="7"/>
                    <a:pt x="8" y="7"/>
                    <a:pt x="8" y="7"/>
                  </a:cubicBezTo>
                  <a:cubicBezTo>
                    <a:pt x="7" y="7"/>
                    <a:pt x="7" y="7"/>
                    <a:pt x="7" y="7"/>
                  </a:cubicBezTo>
                  <a:cubicBezTo>
                    <a:pt x="6" y="7"/>
                    <a:pt x="6" y="7"/>
                    <a:pt x="6" y="7"/>
                  </a:cubicBezTo>
                  <a:cubicBezTo>
                    <a:pt x="5" y="7"/>
                    <a:pt x="5" y="7"/>
                    <a:pt x="5" y="7"/>
                  </a:cubicBezTo>
                  <a:cubicBezTo>
                    <a:pt x="4" y="7"/>
                    <a:pt x="4" y="7"/>
                    <a:pt x="4" y="7"/>
                  </a:cubicBezTo>
                  <a:cubicBezTo>
                    <a:pt x="4" y="7"/>
                    <a:pt x="4" y="7"/>
                    <a:pt x="4" y="7"/>
                  </a:cubicBezTo>
                  <a:cubicBezTo>
                    <a:pt x="4" y="6"/>
                    <a:pt x="4" y="6"/>
                    <a:pt x="4" y="6"/>
                  </a:cubicBezTo>
                  <a:cubicBezTo>
                    <a:pt x="2" y="7"/>
                    <a:pt x="2" y="7"/>
                    <a:pt x="2" y="7"/>
                  </a:cubicBezTo>
                  <a:cubicBezTo>
                    <a:pt x="2" y="6"/>
                    <a:pt x="2" y="6"/>
                    <a:pt x="2" y="6"/>
                  </a:cubicBezTo>
                  <a:cubicBezTo>
                    <a:pt x="1" y="7"/>
                    <a:pt x="1" y="7"/>
                    <a:pt x="1" y="7"/>
                  </a:cubicBezTo>
                  <a:cubicBezTo>
                    <a:pt x="0" y="7"/>
                    <a:pt x="0" y="7"/>
                    <a:pt x="0" y="7"/>
                  </a:cubicBezTo>
                  <a:cubicBezTo>
                    <a:pt x="1" y="8"/>
                    <a:pt x="1" y="8"/>
                    <a:pt x="1" y="8"/>
                  </a:cubicBezTo>
                  <a:cubicBezTo>
                    <a:pt x="2" y="8"/>
                    <a:pt x="2" y="8"/>
                    <a:pt x="2" y="8"/>
                  </a:cubicBezTo>
                  <a:cubicBezTo>
                    <a:pt x="3" y="9"/>
                    <a:pt x="3" y="9"/>
                    <a:pt x="3" y="9"/>
                  </a:cubicBezTo>
                  <a:cubicBezTo>
                    <a:pt x="3" y="9"/>
                    <a:pt x="3" y="9"/>
                    <a:pt x="3" y="9"/>
                  </a:cubicBezTo>
                  <a:cubicBezTo>
                    <a:pt x="4" y="8"/>
                    <a:pt x="4" y="8"/>
                    <a:pt x="4" y="8"/>
                  </a:cubicBezTo>
                  <a:cubicBezTo>
                    <a:pt x="4" y="8"/>
                    <a:pt x="4" y="8"/>
                    <a:pt x="4" y="8"/>
                  </a:cubicBezTo>
                  <a:cubicBezTo>
                    <a:pt x="6" y="8"/>
                    <a:pt x="6" y="8"/>
                    <a:pt x="6" y="8"/>
                  </a:cubicBezTo>
                  <a:cubicBezTo>
                    <a:pt x="7" y="8"/>
                    <a:pt x="7" y="8"/>
                    <a:pt x="7" y="8"/>
                  </a:cubicBezTo>
                  <a:cubicBezTo>
                    <a:pt x="9" y="9"/>
                    <a:pt x="9" y="9"/>
                    <a:pt x="9" y="9"/>
                  </a:cubicBezTo>
                  <a:cubicBezTo>
                    <a:pt x="10" y="8"/>
                    <a:pt x="10" y="8"/>
                    <a:pt x="10" y="8"/>
                  </a:cubicBezTo>
                  <a:cubicBezTo>
                    <a:pt x="10" y="9"/>
                    <a:pt x="10" y="9"/>
                    <a:pt x="10" y="9"/>
                  </a:cubicBezTo>
                  <a:cubicBezTo>
                    <a:pt x="11" y="9"/>
                    <a:pt x="11" y="9"/>
                    <a:pt x="11" y="9"/>
                  </a:cubicBezTo>
                  <a:close/>
                  <a:moveTo>
                    <a:pt x="8" y="0"/>
                  </a:moveTo>
                  <a:cubicBezTo>
                    <a:pt x="8" y="0"/>
                    <a:pt x="8" y="0"/>
                    <a:pt x="8" y="0"/>
                  </a:cubicBezTo>
                  <a:cubicBezTo>
                    <a:pt x="10" y="1"/>
                    <a:pt x="10" y="1"/>
                    <a:pt x="10" y="1"/>
                  </a:cubicBezTo>
                  <a:cubicBezTo>
                    <a:pt x="8" y="1"/>
                    <a:pt x="8" y="1"/>
                    <a:pt x="8" y="1"/>
                  </a:cubicBezTo>
                  <a:cubicBezTo>
                    <a:pt x="8" y="0"/>
                    <a:pt x="8" y="0"/>
                    <a:pt x="8" y="0"/>
                  </a:cubicBezTo>
                  <a:close/>
                  <a:moveTo>
                    <a:pt x="6" y="5"/>
                  </a:moveTo>
                  <a:cubicBezTo>
                    <a:pt x="7" y="5"/>
                    <a:pt x="7" y="5"/>
                    <a:pt x="7" y="5"/>
                  </a:cubicBezTo>
                  <a:cubicBezTo>
                    <a:pt x="8" y="5"/>
                    <a:pt x="8" y="5"/>
                    <a:pt x="8" y="5"/>
                  </a:cubicBezTo>
                  <a:cubicBezTo>
                    <a:pt x="8" y="6"/>
                    <a:pt x="8" y="6"/>
                    <a:pt x="8" y="6"/>
                  </a:cubicBezTo>
                  <a:cubicBezTo>
                    <a:pt x="7" y="6"/>
                    <a:pt x="7" y="6"/>
                    <a:pt x="7" y="6"/>
                  </a:cubicBezTo>
                  <a:lnTo>
                    <a:pt x="6" y="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8" name="Freeform 166"/>
            <p:cNvSpPr>
              <a:spLocks noEditPoints="1"/>
            </p:cNvSpPr>
            <p:nvPr/>
          </p:nvSpPr>
          <p:spPr bwMode="auto">
            <a:xfrm>
              <a:off x="2512064" y="3655169"/>
              <a:ext cx="311701" cy="102999"/>
            </a:xfrm>
            <a:custGeom>
              <a:avLst/>
              <a:gdLst>
                <a:gd name="T0" fmla="*/ 37 w 174"/>
                <a:gd name="T1" fmla="*/ 22 h 59"/>
                <a:gd name="T2" fmla="*/ 33 w 174"/>
                <a:gd name="T3" fmla="*/ 29 h 59"/>
                <a:gd name="T4" fmla="*/ 33 w 174"/>
                <a:gd name="T5" fmla="*/ 29 h 59"/>
                <a:gd name="T6" fmla="*/ 33 w 174"/>
                <a:gd name="T7" fmla="*/ 26 h 59"/>
                <a:gd name="T8" fmla="*/ 11 w 174"/>
                <a:gd name="T9" fmla="*/ 18 h 59"/>
                <a:gd name="T10" fmla="*/ 7 w 174"/>
                <a:gd name="T11" fmla="*/ 18 h 59"/>
                <a:gd name="T12" fmla="*/ 0 w 174"/>
                <a:gd name="T13" fmla="*/ 22 h 59"/>
                <a:gd name="T14" fmla="*/ 7 w 174"/>
                <a:gd name="T15" fmla="*/ 22 h 59"/>
                <a:gd name="T16" fmla="*/ 15 w 174"/>
                <a:gd name="T17" fmla="*/ 22 h 59"/>
                <a:gd name="T18" fmla="*/ 22 w 174"/>
                <a:gd name="T19" fmla="*/ 18 h 59"/>
                <a:gd name="T20" fmla="*/ 33 w 174"/>
                <a:gd name="T21" fmla="*/ 11 h 59"/>
                <a:gd name="T22" fmla="*/ 44 w 174"/>
                <a:gd name="T23" fmla="*/ 11 h 59"/>
                <a:gd name="T24" fmla="*/ 56 w 174"/>
                <a:gd name="T25" fmla="*/ 14 h 59"/>
                <a:gd name="T26" fmla="*/ 48 w 174"/>
                <a:gd name="T27" fmla="*/ 14 h 59"/>
                <a:gd name="T28" fmla="*/ 63 w 174"/>
                <a:gd name="T29" fmla="*/ 18 h 59"/>
                <a:gd name="T30" fmla="*/ 70 w 174"/>
                <a:gd name="T31" fmla="*/ 22 h 59"/>
                <a:gd name="T32" fmla="*/ 78 w 174"/>
                <a:gd name="T33" fmla="*/ 22 h 59"/>
                <a:gd name="T34" fmla="*/ 89 w 174"/>
                <a:gd name="T35" fmla="*/ 26 h 59"/>
                <a:gd name="T36" fmla="*/ 96 w 174"/>
                <a:gd name="T37" fmla="*/ 26 h 59"/>
                <a:gd name="T38" fmla="*/ 104 w 174"/>
                <a:gd name="T39" fmla="*/ 26 h 59"/>
                <a:gd name="T40" fmla="*/ 115 w 174"/>
                <a:gd name="T41" fmla="*/ 40 h 59"/>
                <a:gd name="T42" fmla="*/ 126 w 174"/>
                <a:gd name="T43" fmla="*/ 44 h 59"/>
                <a:gd name="T44" fmla="*/ 130 w 174"/>
                <a:gd name="T45" fmla="*/ 48 h 59"/>
                <a:gd name="T46" fmla="*/ 118 w 174"/>
                <a:gd name="T47" fmla="*/ 55 h 59"/>
                <a:gd name="T48" fmla="*/ 130 w 174"/>
                <a:gd name="T49" fmla="*/ 55 h 59"/>
                <a:gd name="T50" fmla="*/ 148 w 174"/>
                <a:gd name="T51" fmla="*/ 59 h 59"/>
                <a:gd name="T52" fmla="*/ 159 w 174"/>
                <a:gd name="T53" fmla="*/ 55 h 59"/>
                <a:gd name="T54" fmla="*/ 174 w 174"/>
                <a:gd name="T55" fmla="*/ 51 h 59"/>
                <a:gd name="T56" fmla="*/ 170 w 174"/>
                <a:gd name="T57" fmla="*/ 48 h 59"/>
                <a:gd name="T58" fmla="*/ 152 w 174"/>
                <a:gd name="T59" fmla="*/ 40 h 59"/>
                <a:gd name="T60" fmla="*/ 152 w 174"/>
                <a:gd name="T61" fmla="*/ 37 h 59"/>
                <a:gd name="T62" fmla="*/ 144 w 174"/>
                <a:gd name="T63" fmla="*/ 37 h 59"/>
                <a:gd name="T64" fmla="*/ 137 w 174"/>
                <a:gd name="T65" fmla="*/ 29 h 59"/>
                <a:gd name="T66" fmla="*/ 126 w 174"/>
                <a:gd name="T67" fmla="*/ 29 h 59"/>
                <a:gd name="T68" fmla="*/ 126 w 174"/>
                <a:gd name="T69" fmla="*/ 29 h 59"/>
                <a:gd name="T70" fmla="*/ 111 w 174"/>
                <a:gd name="T71" fmla="*/ 22 h 59"/>
                <a:gd name="T72" fmla="*/ 96 w 174"/>
                <a:gd name="T73" fmla="*/ 14 h 59"/>
                <a:gd name="T74" fmla="*/ 89 w 174"/>
                <a:gd name="T75" fmla="*/ 7 h 59"/>
                <a:gd name="T76" fmla="*/ 70 w 174"/>
                <a:gd name="T77" fmla="*/ 3 h 59"/>
                <a:gd name="T78" fmla="*/ 59 w 174"/>
                <a:gd name="T79" fmla="*/ 3 h 59"/>
                <a:gd name="T80" fmla="*/ 41 w 174"/>
                <a:gd name="T81" fmla="*/ 3 h 59"/>
                <a:gd name="T82" fmla="*/ 22 w 174"/>
                <a:gd name="T83" fmla="*/ 7 h 59"/>
                <a:gd name="T84" fmla="*/ 11 w 174"/>
                <a:gd name="T85" fmla="*/ 14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4" h="59">
                  <a:moveTo>
                    <a:pt x="33" y="26"/>
                  </a:moveTo>
                  <a:lnTo>
                    <a:pt x="33" y="22"/>
                  </a:lnTo>
                  <a:lnTo>
                    <a:pt x="37" y="22"/>
                  </a:lnTo>
                  <a:lnTo>
                    <a:pt x="41" y="26"/>
                  </a:lnTo>
                  <a:lnTo>
                    <a:pt x="41" y="29"/>
                  </a:lnTo>
                  <a:lnTo>
                    <a:pt x="33" y="29"/>
                  </a:lnTo>
                  <a:lnTo>
                    <a:pt x="30" y="29"/>
                  </a:lnTo>
                  <a:lnTo>
                    <a:pt x="30" y="26"/>
                  </a:lnTo>
                  <a:lnTo>
                    <a:pt x="33" y="29"/>
                  </a:lnTo>
                  <a:lnTo>
                    <a:pt x="33" y="29"/>
                  </a:lnTo>
                  <a:lnTo>
                    <a:pt x="37" y="26"/>
                  </a:lnTo>
                  <a:lnTo>
                    <a:pt x="33" y="26"/>
                  </a:lnTo>
                  <a:lnTo>
                    <a:pt x="33" y="26"/>
                  </a:lnTo>
                  <a:lnTo>
                    <a:pt x="33" y="26"/>
                  </a:lnTo>
                  <a:close/>
                  <a:moveTo>
                    <a:pt x="11" y="18"/>
                  </a:moveTo>
                  <a:lnTo>
                    <a:pt x="11" y="18"/>
                  </a:lnTo>
                  <a:lnTo>
                    <a:pt x="11" y="22"/>
                  </a:lnTo>
                  <a:lnTo>
                    <a:pt x="7" y="18"/>
                  </a:lnTo>
                  <a:lnTo>
                    <a:pt x="4" y="22"/>
                  </a:lnTo>
                  <a:lnTo>
                    <a:pt x="0" y="22"/>
                  </a:lnTo>
                  <a:lnTo>
                    <a:pt x="0" y="22"/>
                  </a:lnTo>
                  <a:lnTo>
                    <a:pt x="4" y="26"/>
                  </a:lnTo>
                  <a:lnTo>
                    <a:pt x="7" y="22"/>
                  </a:lnTo>
                  <a:lnTo>
                    <a:pt x="7" y="22"/>
                  </a:lnTo>
                  <a:lnTo>
                    <a:pt x="7" y="26"/>
                  </a:lnTo>
                  <a:lnTo>
                    <a:pt x="11" y="22"/>
                  </a:lnTo>
                  <a:lnTo>
                    <a:pt x="15" y="22"/>
                  </a:lnTo>
                  <a:lnTo>
                    <a:pt x="19" y="18"/>
                  </a:lnTo>
                  <a:lnTo>
                    <a:pt x="22" y="18"/>
                  </a:lnTo>
                  <a:lnTo>
                    <a:pt x="22" y="18"/>
                  </a:lnTo>
                  <a:lnTo>
                    <a:pt x="26" y="18"/>
                  </a:lnTo>
                  <a:lnTo>
                    <a:pt x="30" y="18"/>
                  </a:lnTo>
                  <a:lnTo>
                    <a:pt x="33" y="11"/>
                  </a:lnTo>
                  <a:lnTo>
                    <a:pt x="37" y="11"/>
                  </a:lnTo>
                  <a:lnTo>
                    <a:pt x="37" y="11"/>
                  </a:lnTo>
                  <a:lnTo>
                    <a:pt x="44" y="11"/>
                  </a:lnTo>
                  <a:lnTo>
                    <a:pt x="48" y="11"/>
                  </a:lnTo>
                  <a:lnTo>
                    <a:pt x="52" y="11"/>
                  </a:lnTo>
                  <a:lnTo>
                    <a:pt x="56" y="14"/>
                  </a:lnTo>
                  <a:lnTo>
                    <a:pt x="52" y="14"/>
                  </a:lnTo>
                  <a:lnTo>
                    <a:pt x="48" y="14"/>
                  </a:lnTo>
                  <a:lnTo>
                    <a:pt x="48" y="14"/>
                  </a:lnTo>
                  <a:lnTo>
                    <a:pt x="48" y="18"/>
                  </a:lnTo>
                  <a:lnTo>
                    <a:pt x="59" y="18"/>
                  </a:lnTo>
                  <a:lnTo>
                    <a:pt x="63" y="18"/>
                  </a:lnTo>
                  <a:lnTo>
                    <a:pt x="63" y="18"/>
                  </a:lnTo>
                  <a:lnTo>
                    <a:pt x="67" y="18"/>
                  </a:lnTo>
                  <a:lnTo>
                    <a:pt x="70" y="22"/>
                  </a:lnTo>
                  <a:lnTo>
                    <a:pt x="74" y="22"/>
                  </a:lnTo>
                  <a:lnTo>
                    <a:pt x="74" y="18"/>
                  </a:lnTo>
                  <a:lnTo>
                    <a:pt x="78" y="22"/>
                  </a:lnTo>
                  <a:lnTo>
                    <a:pt x="78" y="22"/>
                  </a:lnTo>
                  <a:lnTo>
                    <a:pt x="81" y="26"/>
                  </a:lnTo>
                  <a:lnTo>
                    <a:pt x="89" y="26"/>
                  </a:lnTo>
                  <a:lnTo>
                    <a:pt x="89" y="26"/>
                  </a:lnTo>
                  <a:lnTo>
                    <a:pt x="93" y="26"/>
                  </a:lnTo>
                  <a:lnTo>
                    <a:pt x="96" y="26"/>
                  </a:lnTo>
                  <a:lnTo>
                    <a:pt x="96" y="29"/>
                  </a:lnTo>
                  <a:lnTo>
                    <a:pt x="104" y="26"/>
                  </a:lnTo>
                  <a:lnTo>
                    <a:pt x="104" y="26"/>
                  </a:lnTo>
                  <a:lnTo>
                    <a:pt x="107" y="37"/>
                  </a:lnTo>
                  <a:lnTo>
                    <a:pt x="111" y="40"/>
                  </a:lnTo>
                  <a:lnTo>
                    <a:pt x="115" y="40"/>
                  </a:lnTo>
                  <a:lnTo>
                    <a:pt x="115" y="40"/>
                  </a:lnTo>
                  <a:lnTo>
                    <a:pt x="118" y="44"/>
                  </a:lnTo>
                  <a:lnTo>
                    <a:pt x="126" y="44"/>
                  </a:lnTo>
                  <a:lnTo>
                    <a:pt x="126" y="44"/>
                  </a:lnTo>
                  <a:lnTo>
                    <a:pt x="130" y="44"/>
                  </a:lnTo>
                  <a:lnTo>
                    <a:pt x="130" y="48"/>
                  </a:lnTo>
                  <a:lnTo>
                    <a:pt x="126" y="48"/>
                  </a:lnTo>
                  <a:lnTo>
                    <a:pt x="118" y="55"/>
                  </a:lnTo>
                  <a:lnTo>
                    <a:pt x="118" y="55"/>
                  </a:lnTo>
                  <a:lnTo>
                    <a:pt x="126" y="55"/>
                  </a:lnTo>
                  <a:lnTo>
                    <a:pt x="130" y="55"/>
                  </a:lnTo>
                  <a:lnTo>
                    <a:pt x="130" y="55"/>
                  </a:lnTo>
                  <a:lnTo>
                    <a:pt x="141" y="55"/>
                  </a:lnTo>
                  <a:lnTo>
                    <a:pt x="144" y="55"/>
                  </a:lnTo>
                  <a:lnTo>
                    <a:pt x="148" y="59"/>
                  </a:lnTo>
                  <a:lnTo>
                    <a:pt x="159" y="55"/>
                  </a:lnTo>
                  <a:lnTo>
                    <a:pt x="159" y="55"/>
                  </a:lnTo>
                  <a:lnTo>
                    <a:pt x="159" y="55"/>
                  </a:lnTo>
                  <a:lnTo>
                    <a:pt x="163" y="51"/>
                  </a:lnTo>
                  <a:lnTo>
                    <a:pt x="170" y="51"/>
                  </a:lnTo>
                  <a:lnTo>
                    <a:pt x="174" y="51"/>
                  </a:lnTo>
                  <a:lnTo>
                    <a:pt x="174" y="48"/>
                  </a:lnTo>
                  <a:lnTo>
                    <a:pt x="174" y="48"/>
                  </a:lnTo>
                  <a:lnTo>
                    <a:pt x="170" y="48"/>
                  </a:lnTo>
                  <a:lnTo>
                    <a:pt x="167" y="44"/>
                  </a:lnTo>
                  <a:lnTo>
                    <a:pt x="159" y="40"/>
                  </a:lnTo>
                  <a:lnTo>
                    <a:pt x="152" y="40"/>
                  </a:lnTo>
                  <a:lnTo>
                    <a:pt x="152" y="40"/>
                  </a:lnTo>
                  <a:lnTo>
                    <a:pt x="152" y="40"/>
                  </a:lnTo>
                  <a:lnTo>
                    <a:pt x="152" y="37"/>
                  </a:lnTo>
                  <a:lnTo>
                    <a:pt x="152" y="33"/>
                  </a:lnTo>
                  <a:lnTo>
                    <a:pt x="148" y="37"/>
                  </a:lnTo>
                  <a:lnTo>
                    <a:pt x="144" y="37"/>
                  </a:lnTo>
                  <a:lnTo>
                    <a:pt x="141" y="29"/>
                  </a:lnTo>
                  <a:lnTo>
                    <a:pt x="137" y="33"/>
                  </a:lnTo>
                  <a:lnTo>
                    <a:pt x="137" y="29"/>
                  </a:lnTo>
                  <a:lnTo>
                    <a:pt x="130" y="26"/>
                  </a:lnTo>
                  <a:lnTo>
                    <a:pt x="130" y="29"/>
                  </a:lnTo>
                  <a:lnTo>
                    <a:pt x="126" y="29"/>
                  </a:lnTo>
                  <a:lnTo>
                    <a:pt x="126" y="26"/>
                  </a:lnTo>
                  <a:lnTo>
                    <a:pt x="126" y="26"/>
                  </a:lnTo>
                  <a:lnTo>
                    <a:pt x="126" y="29"/>
                  </a:lnTo>
                  <a:lnTo>
                    <a:pt x="122" y="26"/>
                  </a:lnTo>
                  <a:lnTo>
                    <a:pt x="115" y="26"/>
                  </a:lnTo>
                  <a:lnTo>
                    <a:pt x="111" y="22"/>
                  </a:lnTo>
                  <a:lnTo>
                    <a:pt x="107" y="18"/>
                  </a:lnTo>
                  <a:lnTo>
                    <a:pt x="104" y="14"/>
                  </a:lnTo>
                  <a:lnTo>
                    <a:pt x="96" y="14"/>
                  </a:lnTo>
                  <a:lnTo>
                    <a:pt x="93" y="14"/>
                  </a:lnTo>
                  <a:lnTo>
                    <a:pt x="93" y="11"/>
                  </a:lnTo>
                  <a:lnTo>
                    <a:pt x="89" y="7"/>
                  </a:lnTo>
                  <a:lnTo>
                    <a:pt x="85" y="7"/>
                  </a:lnTo>
                  <a:lnTo>
                    <a:pt x="81" y="7"/>
                  </a:lnTo>
                  <a:lnTo>
                    <a:pt x="70" y="3"/>
                  </a:lnTo>
                  <a:lnTo>
                    <a:pt x="67" y="7"/>
                  </a:lnTo>
                  <a:lnTo>
                    <a:pt x="63" y="3"/>
                  </a:lnTo>
                  <a:lnTo>
                    <a:pt x="59" y="3"/>
                  </a:lnTo>
                  <a:lnTo>
                    <a:pt x="52" y="0"/>
                  </a:lnTo>
                  <a:lnTo>
                    <a:pt x="44" y="0"/>
                  </a:lnTo>
                  <a:lnTo>
                    <a:pt x="41" y="3"/>
                  </a:lnTo>
                  <a:lnTo>
                    <a:pt x="33" y="3"/>
                  </a:lnTo>
                  <a:lnTo>
                    <a:pt x="26" y="7"/>
                  </a:lnTo>
                  <a:lnTo>
                    <a:pt x="22" y="7"/>
                  </a:lnTo>
                  <a:lnTo>
                    <a:pt x="15" y="11"/>
                  </a:lnTo>
                  <a:lnTo>
                    <a:pt x="15" y="11"/>
                  </a:lnTo>
                  <a:lnTo>
                    <a:pt x="11" y="14"/>
                  </a:lnTo>
                  <a:lnTo>
                    <a:pt x="11"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9" name="Freeform 167"/>
            <p:cNvSpPr>
              <a:spLocks noEditPoints="1"/>
            </p:cNvSpPr>
            <p:nvPr/>
          </p:nvSpPr>
          <p:spPr bwMode="auto">
            <a:xfrm>
              <a:off x="2703740" y="3550426"/>
              <a:ext cx="166599" cy="174572"/>
            </a:xfrm>
            <a:custGeom>
              <a:avLst/>
              <a:gdLst>
                <a:gd name="T0" fmla="*/ 89 w 93"/>
                <a:gd name="T1" fmla="*/ 89 h 100"/>
                <a:gd name="T2" fmla="*/ 78 w 93"/>
                <a:gd name="T3" fmla="*/ 100 h 100"/>
                <a:gd name="T4" fmla="*/ 89 w 93"/>
                <a:gd name="T5" fmla="*/ 93 h 100"/>
                <a:gd name="T6" fmla="*/ 82 w 93"/>
                <a:gd name="T7" fmla="*/ 93 h 100"/>
                <a:gd name="T8" fmla="*/ 78 w 93"/>
                <a:gd name="T9" fmla="*/ 100 h 100"/>
                <a:gd name="T10" fmla="*/ 93 w 93"/>
                <a:gd name="T11" fmla="*/ 78 h 100"/>
                <a:gd name="T12" fmla="*/ 86 w 93"/>
                <a:gd name="T13" fmla="*/ 78 h 100"/>
                <a:gd name="T14" fmla="*/ 78 w 93"/>
                <a:gd name="T15" fmla="*/ 67 h 100"/>
                <a:gd name="T16" fmla="*/ 71 w 93"/>
                <a:gd name="T17" fmla="*/ 74 h 100"/>
                <a:gd name="T18" fmla="*/ 71 w 93"/>
                <a:gd name="T19" fmla="*/ 78 h 100"/>
                <a:gd name="T20" fmla="*/ 78 w 93"/>
                <a:gd name="T21" fmla="*/ 67 h 100"/>
                <a:gd name="T22" fmla="*/ 71 w 93"/>
                <a:gd name="T23" fmla="*/ 67 h 100"/>
                <a:gd name="T24" fmla="*/ 67 w 93"/>
                <a:gd name="T25" fmla="*/ 67 h 100"/>
                <a:gd name="T26" fmla="*/ 56 w 93"/>
                <a:gd name="T27" fmla="*/ 52 h 100"/>
                <a:gd name="T28" fmla="*/ 60 w 93"/>
                <a:gd name="T29" fmla="*/ 67 h 100"/>
                <a:gd name="T30" fmla="*/ 56 w 93"/>
                <a:gd name="T31" fmla="*/ 60 h 100"/>
                <a:gd name="T32" fmla="*/ 56 w 93"/>
                <a:gd name="T33" fmla="*/ 52 h 100"/>
                <a:gd name="T34" fmla="*/ 41 w 93"/>
                <a:gd name="T35" fmla="*/ 56 h 100"/>
                <a:gd name="T36" fmla="*/ 41 w 93"/>
                <a:gd name="T37" fmla="*/ 52 h 100"/>
                <a:gd name="T38" fmla="*/ 67 w 93"/>
                <a:gd name="T39" fmla="*/ 52 h 100"/>
                <a:gd name="T40" fmla="*/ 67 w 93"/>
                <a:gd name="T41" fmla="*/ 45 h 100"/>
                <a:gd name="T42" fmla="*/ 52 w 93"/>
                <a:gd name="T43" fmla="*/ 41 h 100"/>
                <a:gd name="T44" fmla="*/ 52 w 93"/>
                <a:gd name="T45" fmla="*/ 48 h 100"/>
                <a:gd name="T46" fmla="*/ 56 w 93"/>
                <a:gd name="T47" fmla="*/ 45 h 100"/>
                <a:gd name="T48" fmla="*/ 52 w 93"/>
                <a:gd name="T49" fmla="*/ 37 h 100"/>
                <a:gd name="T50" fmla="*/ 45 w 93"/>
                <a:gd name="T51" fmla="*/ 30 h 100"/>
                <a:gd name="T52" fmla="*/ 41 w 93"/>
                <a:gd name="T53" fmla="*/ 34 h 100"/>
                <a:gd name="T54" fmla="*/ 41 w 93"/>
                <a:gd name="T55" fmla="*/ 30 h 100"/>
                <a:gd name="T56" fmla="*/ 37 w 93"/>
                <a:gd name="T57" fmla="*/ 26 h 100"/>
                <a:gd name="T58" fmla="*/ 30 w 93"/>
                <a:gd name="T59" fmla="*/ 4 h 100"/>
                <a:gd name="T60" fmla="*/ 34 w 93"/>
                <a:gd name="T61" fmla="*/ 11 h 100"/>
                <a:gd name="T62" fmla="*/ 26 w 93"/>
                <a:gd name="T63" fmla="*/ 19 h 100"/>
                <a:gd name="T64" fmla="*/ 30 w 93"/>
                <a:gd name="T65" fmla="*/ 8 h 100"/>
                <a:gd name="T66" fmla="*/ 19 w 93"/>
                <a:gd name="T67" fmla="*/ 0 h 100"/>
                <a:gd name="T68" fmla="*/ 4 w 93"/>
                <a:gd name="T69" fmla="*/ 4 h 100"/>
                <a:gd name="T70" fmla="*/ 15 w 93"/>
                <a:gd name="T71" fmla="*/ 0 h 100"/>
                <a:gd name="T72" fmla="*/ 15 w 93"/>
                <a:gd name="T73" fmla="*/ 4 h 100"/>
                <a:gd name="T74" fmla="*/ 0 w 93"/>
                <a:gd name="T75" fmla="*/ 4 h 100"/>
                <a:gd name="T76" fmla="*/ 26 w 93"/>
                <a:gd name="T77" fmla="*/ 30 h 100"/>
                <a:gd name="T78" fmla="*/ 23 w 93"/>
                <a:gd name="T79" fmla="*/ 34 h 100"/>
                <a:gd name="T80" fmla="*/ 15 w 93"/>
                <a:gd name="T81" fmla="*/ 45 h 100"/>
                <a:gd name="T82" fmla="*/ 15 w 93"/>
                <a:gd name="T83" fmla="*/ 45 h 100"/>
                <a:gd name="T84" fmla="*/ 15 w 93"/>
                <a:gd name="T85" fmla="*/ 45 h 100"/>
                <a:gd name="T86" fmla="*/ 11 w 93"/>
                <a:gd name="T87" fmla="*/ 45 h 100"/>
                <a:gd name="T88" fmla="*/ 15 w 93"/>
                <a:gd name="T89" fmla="*/ 34 h 100"/>
                <a:gd name="T90" fmla="*/ 11 w 93"/>
                <a:gd name="T91" fmla="*/ 34 h 100"/>
                <a:gd name="T92" fmla="*/ 11 w 93"/>
                <a:gd name="T93" fmla="*/ 37 h 100"/>
                <a:gd name="T94" fmla="*/ 19 w 93"/>
                <a:gd name="T95" fmla="*/ 45 h 100"/>
                <a:gd name="T96" fmla="*/ 15 w 93"/>
                <a:gd name="T97" fmla="*/ 56 h 100"/>
                <a:gd name="T98" fmla="*/ 19 w 93"/>
                <a:gd name="T99" fmla="*/ 48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93" h="100">
                  <a:moveTo>
                    <a:pt x="89" y="89"/>
                  </a:moveTo>
                  <a:lnTo>
                    <a:pt x="89" y="89"/>
                  </a:lnTo>
                  <a:lnTo>
                    <a:pt x="89" y="89"/>
                  </a:lnTo>
                  <a:lnTo>
                    <a:pt x="89" y="89"/>
                  </a:lnTo>
                  <a:lnTo>
                    <a:pt x="89" y="89"/>
                  </a:lnTo>
                  <a:close/>
                  <a:moveTo>
                    <a:pt x="78" y="100"/>
                  </a:moveTo>
                  <a:lnTo>
                    <a:pt x="86" y="100"/>
                  </a:lnTo>
                  <a:lnTo>
                    <a:pt x="89" y="97"/>
                  </a:lnTo>
                  <a:lnTo>
                    <a:pt x="89" y="93"/>
                  </a:lnTo>
                  <a:lnTo>
                    <a:pt x="86" y="93"/>
                  </a:lnTo>
                  <a:lnTo>
                    <a:pt x="86" y="97"/>
                  </a:lnTo>
                  <a:lnTo>
                    <a:pt x="82" y="93"/>
                  </a:lnTo>
                  <a:lnTo>
                    <a:pt x="78" y="97"/>
                  </a:lnTo>
                  <a:lnTo>
                    <a:pt x="78" y="100"/>
                  </a:lnTo>
                  <a:lnTo>
                    <a:pt x="78" y="100"/>
                  </a:lnTo>
                  <a:close/>
                  <a:moveTo>
                    <a:pt x="86" y="74"/>
                  </a:moveTo>
                  <a:lnTo>
                    <a:pt x="89" y="74"/>
                  </a:lnTo>
                  <a:lnTo>
                    <a:pt x="93" y="78"/>
                  </a:lnTo>
                  <a:lnTo>
                    <a:pt x="93" y="78"/>
                  </a:lnTo>
                  <a:lnTo>
                    <a:pt x="89" y="78"/>
                  </a:lnTo>
                  <a:lnTo>
                    <a:pt x="86" y="78"/>
                  </a:lnTo>
                  <a:lnTo>
                    <a:pt x="86" y="74"/>
                  </a:lnTo>
                  <a:lnTo>
                    <a:pt x="86" y="74"/>
                  </a:lnTo>
                  <a:close/>
                  <a:moveTo>
                    <a:pt x="78" y="67"/>
                  </a:moveTo>
                  <a:lnTo>
                    <a:pt x="74" y="67"/>
                  </a:lnTo>
                  <a:lnTo>
                    <a:pt x="74" y="71"/>
                  </a:lnTo>
                  <a:lnTo>
                    <a:pt x="71" y="74"/>
                  </a:lnTo>
                  <a:lnTo>
                    <a:pt x="67" y="74"/>
                  </a:lnTo>
                  <a:lnTo>
                    <a:pt x="67" y="78"/>
                  </a:lnTo>
                  <a:lnTo>
                    <a:pt x="71" y="78"/>
                  </a:lnTo>
                  <a:lnTo>
                    <a:pt x="78" y="74"/>
                  </a:lnTo>
                  <a:lnTo>
                    <a:pt x="78" y="71"/>
                  </a:lnTo>
                  <a:lnTo>
                    <a:pt x="78" y="67"/>
                  </a:lnTo>
                  <a:lnTo>
                    <a:pt x="78" y="67"/>
                  </a:lnTo>
                  <a:close/>
                  <a:moveTo>
                    <a:pt x="67" y="67"/>
                  </a:moveTo>
                  <a:lnTo>
                    <a:pt x="71" y="67"/>
                  </a:lnTo>
                  <a:lnTo>
                    <a:pt x="71" y="71"/>
                  </a:lnTo>
                  <a:lnTo>
                    <a:pt x="71" y="71"/>
                  </a:lnTo>
                  <a:lnTo>
                    <a:pt x="67" y="67"/>
                  </a:lnTo>
                  <a:lnTo>
                    <a:pt x="67" y="67"/>
                  </a:lnTo>
                  <a:lnTo>
                    <a:pt x="67" y="67"/>
                  </a:lnTo>
                  <a:close/>
                  <a:moveTo>
                    <a:pt x="56" y="52"/>
                  </a:moveTo>
                  <a:lnTo>
                    <a:pt x="56" y="60"/>
                  </a:lnTo>
                  <a:lnTo>
                    <a:pt x="60" y="63"/>
                  </a:lnTo>
                  <a:lnTo>
                    <a:pt x="60" y="67"/>
                  </a:lnTo>
                  <a:lnTo>
                    <a:pt x="60" y="67"/>
                  </a:lnTo>
                  <a:lnTo>
                    <a:pt x="56" y="63"/>
                  </a:lnTo>
                  <a:lnTo>
                    <a:pt x="56" y="60"/>
                  </a:lnTo>
                  <a:lnTo>
                    <a:pt x="56" y="60"/>
                  </a:lnTo>
                  <a:lnTo>
                    <a:pt x="56" y="56"/>
                  </a:lnTo>
                  <a:lnTo>
                    <a:pt x="56" y="52"/>
                  </a:lnTo>
                  <a:lnTo>
                    <a:pt x="56" y="52"/>
                  </a:lnTo>
                  <a:close/>
                  <a:moveTo>
                    <a:pt x="41" y="52"/>
                  </a:moveTo>
                  <a:lnTo>
                    <a:pt x="41" y="56"/>
                  </a:lnTo>
                  <a:lnTo>
                    <a:pt x="45" y="56"/>
                  </a:lnTo>
                  <a:lnTo>
                    <a:pt x="41" y="52"/>
                  </a:lnTo>
                  <a:lnTo>
                    <a:pt x="41" y="52"/>
                  </a:lnTo>
                  <a:close/>
                  <a:moveTo>
                    <a:pt x="67" y="45"/>
                  </a:moveTo>
                  <a:lnTo>
                    <a:pt x="67" y="48"/>
                  </a:lnTo>
                  <a:lnTo>
                    <a:pt x="67" y="52"/>
                  </a:lnTo>
                  <a:lnTo>
                    <a:pt x="71" y="48"/>
                  </a:lnTo>
                  <a:lnTo>
                    <a:pt x="67" y="45"/>
                  </a:lnTo>
                  <a:lnTo>
                    <a:pt x="67" y="45"/>
                  </a:lnTo>
                  <a:close/>
                  <a:moveTo>
                    <a:pt x="52" y="37"/>
                  </a:moveTo>
                  <a:lnTo>
                    <a:pt x="49" y="41"/>
                  </a:lnTo>
                  <a:lnTo>
                    <a:pt x="52" y="41"/>
                  </a:lnTo>
                  <a:lnTo>
                    <a:pt x="52" y="45"/>
                  </a:lnTo>
                  <a:lnTo>
                    <a:pt x="52" y="48"/>
                  </a:lnTo>
                  <a:lnTo>
                    <a:pt x="52" y="48"/>
                  </a:lnTo>
                  <a:lnTo>
                    <a:pt x="56" y="48"/>
                  </a:lnTo>
                  <a:lnTo>
                    <a:pt x="56" y="48"/>
                  </a:lnTo>
                  <a:lnTo>
                    <a:pt x="56" y="45"/>
                  </a:lnTo>
                  <a:lnTo>
                    <a:pt x="52" y="41"/>
                  </a:lnTo>
                  <a:lnTo>
                    <a:pt x="52" y="37"/>
                  </a:lnTo>
                  <a:lnTo>
                    <a:pt x="52" y="37"/>
                  </a:lnTo>
                  <a:close/>
                  <a:moveTo>
                    <a:pt x="37" y="26"/>
                  </a:moveTo>
                  <a:lnTo>
                    <a:pt x="41" y="26"/>
                  </a:lnTo>
                  <a:lnTo>
                    <a:pt x="45" y="30"/>
                  </a:lnTo>
                  <a:lnTo>
                    <a:pt x="45" y="37"/>
                  </a:lnTo>
                  <a:lnTo>
                    <a:pt x="41" y="37"/>
                  </a:lnTo>
                  <a:lnTo>
                    <a:pt x="41" y="34"/>
                  </a:lnTo>
                  <a:lnTo>
                    <a:pt x="41" y="34"/>
                  </a:lnTo>
                  <a:lnTo>
                    <a:pt x="45" y="34"/>
                  </a:lnTo>
                  <a:lnTo>
                    <a:pt x="41" y="30"/>
                  </a:lnTo>
                  <a:lnTo>
                    <a:pt x="37" y="26"/>
                  </a:lnTo>
                  <a:lnTo>
                    <a:pt x="37" y="26"/>
                  </a:lnTo>
                  <a:lnTo>
                    <a:pt x="37" y="26"/>
                  </a:lnTo>
                  <a:close/>
                  <a:moveTo>
                    <a:pt x="19" y="0"/>
                  </a:moveTo>
                  <a:lnTo>
                    <a:pt x="26" y="0"/>
                  </a:lnTo>
                  <a:lnTo>
                    <a:pt x="30" y="4"/>
                  </a:lnTo>
                  <a:lnTo>
                    <a:pt x="30" y="4"/>
                  </a:lnTo>
                  <a:lnTo>
                    <a:pt x="34" y="8"/>
                  </a:lnTo>
                  <a:lnTo>
                    <a:pt x="34" y="11"/>
                  </a:lnTo>
                  <a:lnTo>
                    <a:pt x="30" y="11"/>
                  </a:lnTo>
                  <a:lnTo>
                    <a:pt x="30" y="15"/>
                  </a:lnTo>
                  <a:lnTo>
                    <a:pt x="26" y="19"/>
                  </a:lnTo>
                  <a:lnTo>
                    <a:pt x="30" y="11"/>
                  </a:lnTo>
                  <a:lnTo>
                    <a:pt x="26" y="11"/>
                  </a:lnTo>
                  <a:lnTo>
                    <a:pt x="30" y="8"/>
                  </a:lnTo>
                  <a:lnTo>
                    <a:pt x="26" y="4"/>
                  </a:lnTo>
                  <a:lnTo>
                    <a:pt x="26" y="0"/>
                  </a:lnTo>
                  <a:lnTo>
                    <a:pt x="19" y="0"/>
                  </a:lnTo>
                  <a:lnTo>
                    <a:pt x="19" y="0"/>
                  </a:lnTo>
                  <a:close/>
                  <a:moveTo>
                    <a:pt x="0" y="4"/>
                  </a:moveTo>
                  <a:lnTo>
                    <a:pt x="4" y="4"/>
                  </a:lnTo>
                  <a:lnTo>
                    <a:pt x="8" y="4"/>
                  </a:lnTo>
                  <a:lnTo>
                    <a:pt x="11" y="0"/>
                  </a:lnTo>
                  <a:lnTo>
                    <a:pt x="15" y="0"/>
                  </a:lnTo>
                  <a:lnTo>
                    <a:pt x="19" y="4"/>
                  </a:lnTo>
                  <a:lnTo>
                    <a:pt x="19" y="4"/>
                  </a:lnTo>
                  <a:lnTo>
                    <a:pt x="15" y="4"/>
                  </a:lnTo>
                  <a:lnTo>
                    <a:pt x="8" y="8"/>
                  </a:lnTo>
                  <a:lnTo>
                    <a:pt x="4" y="8"/>
                  </a:lnTo>
                  <a:lnTo>
                    <a:pt x="0" y="4"/>
                  </a:lnTo>
                  <a:lnTo>
                    <a:pt x="0" y="4"/>
                  </a:lnTo>
                  <a:close/>
                  <a:moveTo>
                    <a:pt x="19" y="30"/>
                  </a:moveTo>
                  <a:lnTo>
                    <a:pt x="26" y="30"/>
                  </a:lnTo>
                  <a:lnTo>
                    <a:pt x="30" y="30"/>
                  </a:lnTo>
                  <a:lnTo>
                    <a:pt x="26" y="34"/>
                  </a:lnTo>
                  <a:lnTo>
                    <a:pt x="23" y="34"/>
                  </a:lnTo>
                  <a:lnTo>
                    <a:pt x="19" y="30"/>
                  </a:lnTo>
                  <a:lnTo>
                    <a:pt x="19" y="30"/>
                  </a:lnTo>
                  <a:close/>
                  <a:moveTo>
                    <a:pt x="15" y="45"/>
                  </a:moveTo>
                  <a:lnTo>
                    <a:pt x="15" y="45"/>
                  </a:lnTo>
                  <a:lnTo>
                    <a:pt x="19" y="45"/>
                  </a:lnTo>
                  <a:lnTo>
                    <a:pt x="15" y="45"/>
                  </a:lnTo>
                  <a:lnTo>
                    <a:pt x="15" y="45"/>
                  </a:lnTo>
                  <a:close/>
                  <a:moveTo>
                    <a:pt x="11" y="45"/>
                  </a:moveTo>
                  <a:lnTo>
                    <a:pt x="15" y="45"/>
                  </a:lnTo>
                  <a:lnTo>
                    <a:pt x="15" y="48"/>
                  </a:lnTo>
                  <a:lnTo>
                    <a:pt x="11" y="45"/>
                  </a:lnTo>
                  <a:lnTo>
                    <a:pt x="11" y="45"/>
                  </a:lnTo>
                  <a:close/>
                  <a:moveTo>
                    <a:pt x="15" y="41"/>
                  </a:moveTo>
                  <a:lnTo>
                    <a:pt x="19" y="41"/>
                  </a:lnTo>
                  <a:lnTo>
                    <a:pt x="15" y="34"/>
                  </a:lnTo>
                  <a:lnTo>
                    <a:pt x="15" y="30"/>
                  </a:lnTo>
                  <a:lnTo>
                    <a:pt x="11" y="30"/>
                  </a:lnTo>
                  <a:lnTo>
                    <a:pt x="11" y="34"/>
                  </a:lnTo>
                  <a:lnTo>
                    <a:pt x="8" y="37"/>
                  </a:lnTo>
                  <a:lnTo>
                    <a:pt x="11" y="41"/>
                  </a:lnTo>
                  <a:lnTo>
                    <a:pt x="11" y="37"/>
                  </a:lnTo>
                  <a:lnTo>
                    <a:pt x="15" y="41"/>
                  </a:lnTo>
                  <a:lnTo>
                    <a:pt x="15" y="41"/>
                  </a:lnTo>
                  <a:close/>
                  <a:moveTo>
                    <a:pt x="19" y="45"/>
                  </a:moveTo>
                  <a:lnTo>
                    <a:pt x="15" y="48"/>
                  </a:lnTo>
                  <a:lnTo>
                    <a:pt x="15" y="52"/>
                  </a:lnTo>
                  <a:lnTo>
                    <a:pt x="15" y="56"/>
                  </a:lnTo>
                  <a:lnTo>
                    <a:pt x="19" y="52"/>
                  </a:lnTo>
                  <a:lnTo>
                    <a:pt x="19" y="52"/>
                  </a:lnTo>
                  <a:lnTo>
                    <a:pt x="19" y="48"/>
                  </a:lnTo>
                  <a:lnTo>
                    <a:pt x="19" y="48"/>
                  </a:lnTo>
                  <a:lnTo>
                    <a:pt x="19" y="4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0" name="Freeform 169"/>
            <p:cNvSpPr/>
            <p:nvPr/>
          </p:nvSpPr>
          <p:spPr bwMode="auto">
            <a:xfrm>
              <a:off x="2551472" y="4030500"/>
              <a:ext cx="166599" cy="64593"/>
            </a:xfrm>
            <a:custGeom>
              <a:avLst/>
              <a:gdLst>
                <a:gd name="T0" fmla="*/ 82 w 93"/>
                <a:gd name="T1" fmla="*/ 33 h 37"/>
                <a:gd name="T2" fmla="*/ 74 w 93"/>
                <a:gd name="T3" fmla="*/ 26 h 37"/>
                <a:gd name="T4" fmla="*/ 78 w 93"/>
                <a:gd name="T5" fmla="*/ 18 h 37"/>
                <a:gd name="T6" fmla="*/ 82 w 93"/>
                <a:gd name="T7" fmla="*/ 18 h 37"/>
                <a:gd name="T8" fmla="*/ 78 w 93"/>
                <a:gd name="T9" fmla="*/ 15 h 37"/>
                <a:gd name="T10" fmla="*/ 78 w 93"/>
                <a:gd name="T11" fmla="*/ 18 h 37"/>
                <a:gd name="T12" fmla="*/ 74 w 93"/>
                <a:gd name="T13" fmla="*/ 15 h 37"/>
                <a:gd name="T14" fmla="*/ 67 w 93"/>
                <a:gd name="T15" fmla="*/ 11 h 37"/>
                <a:gd name="T16" fmla="*/ 63 w 93"/>
                <a:gd name="T17" fmla="*/ 7 h 37"/>
                <a:gd name="T18" fmla="*/ 56 w 93"/>
                <a:gd name="T19" fmla="*/ 11 h 37"/>
                <a:gd name="T20" fmla="*/ 56 w 93"/>
                <a:gd name="T21" fmla="*/ 15 h 37"/>
                <a:gd name="T22" fmla="*/ 52 w 93"/>
                <a:gd name="T23" fmla="*/ 18 h 37"/>
                <a:gd name="T24" fmla="*/ 41 w 93"/>
                <a:gd name="T25" fmla="*/ 22 h 37"/>
                <a:gd name="T26" fmla="*/ 45 w 93"/>
                <a:gd name="T27" fmla="*/ 26 h 37"/>
                <a:gd name="T28" fmla="*/ 48 w 93"/>
                <a:gd name="T29" fmla="*/ 29 h 37"/>
                <a:gd name="T30" fmla="*/ 48 w 93"/>
                <a:gd name="T31" fmla="*/ 33 h 37"/>
                <a:gd name="T32" fmla="*/ 41 w 93"/>
                <a:gd name="T33" fmla="*/ 33 h 37"/>
                <a:gd name="T34" fmla="*/ 34 w 93"/>
                <a:gd name="T35" fmla="*/ 37 h 37"/>
                <a:gd name="T36" fmla="*/ 34 w 93"/>
                <a:gd name="T37" fmla="*/ 33 h 37"/>
                <a:gd name="T38" fmla="*/ 34 w 93"/>
                <a:gd name="T39" fmla="*/ 29 h 37"/>
                <a:gd name="T40" fmla="*/ 30 w 93"/>
                <a:gd name="T41" fmla="*/ 26 h 37"/>
                <a:gd name="T42" fmla="*/ 30 w 93"/>
                <a:gd name="T43" fmla="*/ 29 h 37"/>
                <a:gd name="T44" fmla="*/ 26 w 93"/>
                <a:gd name="T45" fmla="*/ 29 h 37"/>
                <a:gd name="T46" fmla="*/ 22 w 93"/>
                <a:gd name="T47" fmla="*/ 26 h 37"/>
                <a:gd name="T48" fmla="*/ 15 w 93"/>
                <a:gd name="T49" fmla="*/ 22 h 37"/>
                <a:gd name="T50" fmla="*/ 15 w 93"/>
                <a:gd name="T51" fmla="*/ 18 h 37"/>
                <a:gd name="T52" fmla="*/ 11 w 93"/>
                <a:gd name="T53" fmla="*/ 18 h 37"/>
                <a:gd name="T54" fmla="*/ 4 w 93"/>
                <a:gd name="T55" fmla="*/ 18 h 37"/>
                <a:gd name="T56" fmla="*/ 4 w 93"/>
                <a:gd name="T57" fmla="*/ 18 h 37"/>
                <a:gd name="T58" fmla="*/ 4 w 93"/>
                <a:gd name="T59" fmla="*/ 15 h 37"/>
                <a:gd name="T60" fmla="*/ 4 w 93"/>
                <a:gd name="T61" fmla="*/ 11 h 37"/>
                <a:gd name="T62" fmla="*/ 0 w 93"/>
                <a:gd name="T63" fmla="*/ 7 h 37"/>
                <a:gd name="T64" fmla="*/ 4 w 93"/>
                <a:gd name="T65" fmla="*/ 3 h 37"/>
                <a:gd name="T66" fmla="*/ 8 w 93"/>
                <a:gd name="T67" fmla="*/ 0 h 37"/>
                <a:gd name="T68" fmla="*/ 11 w 93"/>
                <a:gd name="T69" fmla="*/ 3 h 37"/>
                <a:gd name="T70" fmla="*/ 15 w 93"/>
                <a:gd name="T71" fmla="*/ 7 h 37"/>
                <a:gd name="T72" fmla="*/ 15 w 93"/>
                <a:gd name="T73" fmla="*/ 7 h 37"/>
                <a:gd name="T74" fmla="*/ 15 w 93"/>
                <a:gd name="T75" fmla="*/ 7 h 37"/>
                <a:gd name="T76" fmla="*/ 19 w 93"/>
                <a:gd name="T77" fmla="*/ 11 h 37"/>
                <a:gd name="T78" fmla="*/ 19 w 93"/>
                <a:gd name="T79" fmla="*/ 7 h 37"/>
                <a:gd name="T80" fmla="*/ 22 w 93"/>
                <a:gd name="T81" fmla="*/ 7 h 37"/>
                <a:gd name="T82" fmla="*/ 34 w 93"/>
                <a:gd name="T83" fmla="*/ 11 h 37"/>
                <a:gd name="T84" fmla="*/ 37 w 93"/>
                <a:gd name="T85" fmla="*/ 7 h 37"/>
                <a:gd name="T86" fmla="*/ 56 w 93"/>
                <a:gd name="T87" fmla="*/ 3 h 37"/>
                <a:gd name="T88" fmla="*/ 59 w 93"/>
                <a:gd name="T89" fmla="*/ 0 h 37"/>
                <a:gd name="T90" fmla="*/ 63 w 93"/>
                <a:gd name="T91" fmla="*/ 3 h 37"/>
                <a:gd name="T92" fmla="*/ 74 w 93"/>
                <a:gd name="T93" fmla="*/ 3 h 37"/>
                <a:gd name="T94" fmla="*/ 85 w 93"/>
                <a:gd name="T95" fmla="*/ 7 h 37"/>
                <a:gd name="T96" fmla="*/ 89 w 93"/>
                <a:gd name="T97" fmla="*/ 11 h 37"/>
                <a:gd name="T98" fmla="*/ 93 w 93"/>
                <a:gd name="T99" fmla="*/ 15 h 37"/>
                <a:gd name="T100" fmla="*/ 93 w 93"/>
                <a:gd name="T101" fmla="*/ 18 h 37"/>
                <a:gd name="T102" fmla="*/ 89 w 93"/>
                <a:gd name="T103" fmla="*/ 26 h 37"/>
                <a:gd name="T104" fmla="*/ 85 w 93"/>
                <a:gd name="T105" fmla="*/ 29 h 37"/>
                <a:gd name="T106" fmla="*/ 82 w 93"/>
                <a:gd name="T107" fmla="*/ 37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3" h="37">
                  <a:moveTo>
                    <a:pt x="82" y="37"/>
                  </a:moveTo>
                  <a:lnTo>
                    <a:pt x="82" y="33"/>
                  </a:lnTo>
                  <a:lnTo>
                    <a:pt x="78" y="29"/>
                  </a:lnTo>
                  <a:lnTo>
                    <a:pt x="74" y="26"/>
                  </a:lnTo>
                  <a:lnTo>
                    <a:pt x="78" y="22"/>
                  </a:lnTo>
                  <a:lnTo>
                    <a:pt x="78" y="18"/>
                  </a:lnTo>
                  <a:lnTo>
                    <a:pt x="82" y="18"/>
                  </a:lnTo>
                  <a:lnTo>
                    <a:pt x="82" y="18"/>
                  </a:lnTo>
                  <a:lnTo>
                    <a:pt x="82" y="15"/>
                  </a:lnTo>
                  <a:lnTo>
                    <a:pt x="78" y="15"/>
                  </a:lnTo>
                  <a:lnTo>
                    <a:pt x="78" y="18"/>
                  </a:lnTo>
                  <a:lnTo>
                    <a:pt x="78" y="18"/>
                  </a:lnTo>
                  <a:lnTo>
                    <a:pt x="74" y="18"/>
                  </a:lnTo>
                  <a:lnTo>
                    <a:pt x="74" y="15"/>
                  </a:lnTo>
                  <a:lnTo>
                    <a:pt x="71" y="11"/>
                  </a:lnTo>
                  <a:lnTo>
                    <a:pt x="67" y="11"/>
                  </a:lnTo>
                  <a:lnTo>
                    <a:pt x="67" y="7"/>
                  </a:lnTo>
                  <a:lnTo>
                    <a:pt x="63" y="7"/>
                  </a:lnTo>
                  <a:lnTo>
                    <a:pt x="59" y="7"/>
                  </a:lnTo>
                  <a:lnTo>
                    <a:pt x="56" y="11"/>
                  </a:lnTo>
                  <a:lnTo>
                    <a:pt x="56" y="15"/>
                  </a:lnTo>
                  <a:lnTo>
                    <a:pt x="56" y="15"/>
                  </a:lnTo>
                  <a:lnTo>
                    <a:pt x="56" y="15"/>
                  </a:lnTo>
                  <a:lnTo>
                    <a:pt x="52" y="18"/>
                  </a:lnTo>
                  <a:lnTo>
                    <a:pt x="45" y="18"/>
                  </a:lnTo>
                  <a:lnTo>
                    <a:pt x="41" y="22"/>
                  </a:lnTo>
                  <a:lnTo>
                    <a:pt x="41" y="22"/>
                  </a:lnTo>
                  <a:lnTo>
                    <a:pt x="45" y="26"/>
                  </a:lnTo>
                  <a:lnTo>
                    <a:pt x="45" y="26"/>
                  </a:lnTo>
                  <a:lnTo>
                    <a:pt x="48" y="29"/>
                  </a:lnTo>
                  <a:lnTo>
                    <a:pt x="48" y="33"/>
                  </a:lnTo>
                  <a:lnTo>
                    <a:pt x="48" y="33"/>
                  </a:lnTo>
                  <a:lnTo>
                    <a:pt x="45" y="33"/>
                  </a:lnTo>
                  <a:lnTo>
                    <a:pt x="41" y="33"/>
                  </a:lnTo>
                  <a:lnTo>
                    <a:pt x="41" y="37"/>
                  </a:lnTo>
                  <a:lnTo>
                    <a:pt x="34" y="37"/>
                  </a:lnTo>
                  <a:lnTo>
                    <a:pt x="34" y="33"/>
                  </a:lnTo>
                  <a:lnTo>
                    <a:pt x="34" y="33"/>
                  </a:lnTo>
                  <a:lnTo>
                    <a:pt x="34" y="29"/>
                  </a:lnTo>
                  <a:lnTo>
                    <a:pt x="34" y="29"/>
                  </a:lnTo>
                  <a:lnTo>
                    <a:pt x="34" y="26"/>
                  </a:lnTo>
                  <a:lnTo>
                    <a:pt x="30" y="26"/>
                  </a:lnTo>
                  <a:lnTo>
                    <a:pt x="30" y="29"/>
                  </a:lnTo>
                  <a:lnTo>
                    <a:pt x="30" y="29"/>
                  </a:lnTo>
                  <a:lnTo>
                    <a:pt x="30" y="29"/>
                  </a:lnTo>
                  <a:lnTo>
                    <a:pt x="26" y="29"/>
                  </a:lnTo>
                  <a:lnTo>
                    <a:pt x="26" y="29"/>
                  </a:lnTo>
                  <a:lnTo>
                    <a:pt x="22" y="26"/>
                  </a:lnTo>
                  <a:lnTo>
                    <a:pt x="22" y="22"/>
                  </a:lnTo>
                  <a:lnTo>
                    <a:pt x="15" y="22"/>
                  </a:lnTo>
                  <a:lnTo>
                    <a:pt x="15" y="22"/>
                  </a:lnTo>
                  <a:lnTo>
                    <a:pt x="15" y="18"/>
                  </a:lnTo>
                  <a:lnTo>
                    <a:pt x="11" y="18"/>
                  </a:lnTo>
                  <a:lnTo>
                    <a:pt x="11" y="18"/>
                  </a:lnTo>
                  <a:lnTo>
                    <a:pt x="8" y="18"/>
                  </a:lnTo>
                  <a:lnTo>
                    <a:pt x="4" y="18"/>
                  </a:lnTo>
                  <a:lnTo>
                    <a:pt x="4" y="18"/>
                  </a:lnTo>
                  <a:lnTo>
                    <a:pt x="4" y="18"/>
                  </a:lnTo>
                  <a:lnTo>
                    <a:pt x="4" y="18"/>
                  </a:lnTo>
                  <a:lnTo>
                    <a:pt x="4" y="15"/>
                  </a:lnTo>
                  <a:lnTo>
                    <a:pt x="4" y="11"/>
                  </a:lnTo>
                  <a:lnTo>
                    <a:pt x="4" y="11"/>
                  </a:lnTo>
                  <a:lnTo>
                    <a:pt x="0" y="11"/>
                  </a:lnTo>
                  <a:lnTo>
                    <a:pt x="0" y="7"/>
                  </a:lnTo>
                  <a:lnTo>
                    <a:pt x="4" y="3"/>
                  </a:lnTo>
                  <a:lnTo>
                    <a:pt x="4" y="3"/>
                  </a:lnTo>
                  <a:lnTo>
                    <a:pt x="4" y="0"/>
                  </a:lnTo>
                  <a:lnTo>
                    <a:pt x="8" y="0"/>
                  </a:lnTo>
                  <a:lnTo>
                    <a:pt x="8" y="3"/>
                  </a:lnTo>
                  <a:lnTo>
                    <a:pt x="11" y="3"/>
                  </a:lnTo>
                  <a:lnTo>
                    <a:pt x="11" y="7"/>
                  </a:lnTo>
                  <a:lnTo>
                    <a:pt x="15" y="7"/>
                  </a:lnTo>
                  <a:lnTo>
                    <a:pt x="15" y="7"/>
                  </a:lnTo>
                  <a:lnTo>
                    <a:pt x="15" y="7"/>
                  </a:lnTo>
                  <a:lnTo>
                    <a:pt x="15" y="7"/>
                  </a:lnTo>
                  <a:lnTo>
                    <a:pt x="15" y="7"/>
                  </a:lnTo>
                  <a:lnTo>
                    <a:pt x="15" y="11"/>
                  </a:lnTo>
                  <a:lnTo>
                    <a:pt x="19" y="11"/>
                  </a:lnTo>
                  <a:lnTo>
                    <a:pt x="19" y="7"/>
                  </a:lnTo>
                  <a:lnTo>
                    <a:pt x="19" y="7"/>
                  </a:lnTo>
                  <a:lnTo>
                    <a:pt x="19" y="7"/>
                  </a:lnTo>
                  <a:lnTo>
                    <a:pt x="22" y="7"/>
                  </a:lnTo>
                  <a:lnTo>
                    <a:pt x="26" y="11"/>
                  </a:lnTo>
                  <a:lnTo>
                    <a:pt x="34" y="11"/>
                  </a:lnTo>
                  <a:lnTo>
                    <a:pt x="37" y="11"/>
                  </a:lnTo>
                  <a:lnTo>
                    <a:pt x="37" y="7"/>
                  </a:lnTo>
                  <a:lnTo>
                    <a:pt x="48" y="3"/>
                  </a:lnTo>
                  <a:lnTo>
                    <a:pt x="56" y="3"/>
                  </a:lnTo>
                  <a:lnTo>
                    <a:pt x="59" y="0"/>
                  </a:lnTo>
                  <a:lnTo>
                    <a:pt x="59" y="0"/>
                  </a:lnTo>
                  <a:lnTo>
                    <a:pt x="63" y="0"/>
                  </a:lnTo>
                  <a:lnTo>
                    <a:pt x="63" y="3"/>
                  </a:lnTo>
                  <a:lnTo>
                    <a:pt x="67" y="3"/>
                  </a:lnTo>
                  <a:lnTo>
                    <a:pt x="74" y="3"/>
                  </a:lnTo>
                  <a:lnTo>
                    <a:pt x="78" y="3"/>
                  </a:lnTo>
                  <a:lnTo>
                    <a:pt x="85" y="7"/>
                  </a:lnTo>
                  <a:lnTo>
                    <a:pt x="85" y="11"/>
                  </a:lnTo>
                  <a:lnTo>
                    <a:pt x="89" y="11"/>
                  </a:lnTo>
                  <a:lnTo>
                    <a:pt x="89" y="11"/>
                  </a:lnTo>
                  <a:lnTo>
                    <a:pt x="93" y="15"/>
                  </a:lnTo>
                  <a:lnTo>
                    <a:pt x="89" y="15"/>
                  </a:lnTo>
                  <a:lnTo>
                    <a:pt x="93" y="18"/>
                  </a:lnTo>
                  <a:lnTo>
                    <a:pt x="93" y="22"/>
                  </a:lnTo>
                  <a:lnTo>
                    <a:pt x="89" y="26"/>
                  </a:lnTo>
                  <a:lnTo>
                    <a:pt x="89" y="29"/>
                  </a:lnTo>
                  <a:lnTo>
                    <a:pt x="85" y="29"/>
                  </a:lnTo>
                  <a:lnTo>
                    <a:pt x="85" y="29"/>
                  </a:lnTo>
                  <a:lnTo>
                    <a:pt x="82" y="3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1" name="Freeform 170"/>
            <p:cNvSpPr/>
            <p:nvPr/>
          </p:nvSpPr>
          <p:spPr bwMode="auto">
            <a:xfrm>
              <a:off x="2465486" y="3985110"/>
              <a:ext cx="100317" cy="83794"/>
            </a:xfrm>
            <a:custGeom>
              <a:avLst/>
              <a:gdLst>
                <a:gd name="T0" fmla="*/ 52 w 56"/>
                <a:gd name="T1" fmla="*/ 44 h 48"/>
                <a:gd name="T2" fmla="*/ 52 w 56"/>
                <a:gd name="T3" fmla="*/ 44 h 48"/>
                <a:gd name="T4" fmla="*/ 52 w 56"/>
                <a:gd name="T5" fmla="*/ 48 h 48"/>
                <a:gd name="T6" fmla="*/ 48 w 56"/>
                <a:gd name="T7" fmla="*/ 48 h 48"/>
                <a:gd name="T8" fmla="*/ 45 w 56"/>
                <a:gd name="T9" fmla="*/ 48 h 48"/>
                <a:gd name="T10" fmla="*/ 41 w 56"/>
                <a:gd name="T11" fmla="*/ 41 h 48"/>
                <a:gd name="T12" fmla="*/ 41 w 56"/>
                <a:gd name="T13" fmla="*/ 41 h 48"/>
                <a:gd name="T14" fmla="*/ 41 w 56"/>
                <a:gd name="T15" fmla="*/ 41 h 48"/>
                <a:gd name="T16" fmla="*/ 45 w 56"/>
                <a:gd name="T17" fmla="*/ 48 h 48"/>
                <a:gd name="T18" fmla="*/ 41 w 56"/>
                <a:gd name="T19" fmla="*/ 44 h 48"/>
                <a:gd name="T20" fmla="*/ 33 w 56"/>
                <a:gd name="T21" fmla="*/ 41 h 48"/>
                <a:gd name="T22" fmla="*/ 37 w 56"/>
                <a:gd name="T23" fmla="*/ 37 h 48"/>
                <a:gd name="T24" fmla="*/ 33 w 56"/>
                <a:gd name="T25" fmla="*/ 33 h 48"/>
                <a:gd name="T26" fmla="*/ 26 w 56"/>
                <a:gd name="T27" fmla="*/ 29 h 48"/>
                <a:gd name="T28" fmla="*/ 22 w 56"/>
                <a:gd name="T29" fmla="*/ 26 h 48"/>
                <a:gd name="T30" fmla="*/ 19 w 56"/>
                <a:gd name="T31" fmla="*/ 18 h 48"/>
                <a:gd name="T32" fmla="*/ 15 w 56"/>
                <a:gd name="T33" fmla="*/ 15 h 48"/>
                <a:gd name="T34" fmla="*/ 11 w 56"/>
                <a:gd name="T35" fmla="*/ 18 h 48"/>
                <a:gd name="T36" fmla="*/ 19 w 56"/>
                <a:gd name="T37" fmla="*/ 26 h 48"/>
                <a:gd name="T38" fmla="*/ 15 w 56"/>
                <a:gd name="T39" fmla="*/ 26 h 48"/>
                <a:gd name="T40" fmla="*/ 11 w 56"/>
                <a:gd name="T41" fmla="*/ 22 h 48"/>
                <a:gd name="T42" fmla="*/ 0 w 56"/>
                <a:gd name="T43" fmla="*/ 18 h 48"/>
                <a:gd name="T44" fmla="*/ 4 w 56"/>
                <a:gd name="T45" fmla="*/ 15 h 48"/>
                <a:gd name="T46" fmla="*/ 4 w 56"/>
                <a:gd name="T47" fmla="*/ 7 h 48"/>
                <a:gd name="T48" fmla="*/ 0 w 56"/>
                <a:gd name="T49" fmla="*/ 7 h 48"/>
                <a:gd name="T50" fmla="*/ 4 w 56"/>
                <a:gd name="T51" fmla="*/ 3 h 48"/>
                <a:gd name="T52" fmla="*/ 4 w 56"/>
                <a:gd name="T53" fmla="*/ 3 h 48"/>
                <a:gd name="T54" fmla="*/ 11 w 56"/>
                <a:gd name="T55" fmla="*/ 0 h 48"/>
                <a:gd name="T56" fmla="*/ 22 w 56"/>
                <a:gd name="T57" fmla="*/ 3 h 48"/>
                <a:gd name="T58" fmla="*/ 26 w 56"/>
                <a:gd name="T59" fmla="*/ 3 h 48"/>
                <a:gd name="T60" fmla="*/ 30 w 56"/>
                <a:gd name="T61" fmla="*/ 7 h 48"/>
                <a:gd name="T62" fmla="*/ 33 w 56"/>
                <a:gd name="T63" fmla="*/ 7 h 48"/>
                <a:gd name="T64" fmla="*/ 37 w 56"/>
                <a:gd name="T65" fmla="*/ 11 h 48"/>
                <a:gd name="T66" fmla="*/ 41 w 56"/>
                <a:gd name="T67" fmla="*/ 7 h 48"/>
                <a:gd name="T68" fmla="*/ 41 w 56"/>
                <a:gd name="T69" fmla="*/ 11 h 48"/>
                <a:gd name="T70" fmla="*/ 45 w 56"/>
                <a:gd name="T71" fmla="*/ 18 h 48"/>
                <a:gd name="T72" fmla="*/ 48 w 56"/>
                <a:gd name="T73" fmla="*/ 22 h 48"/>
                <a:gd name="T74" fmla="*/ 52 w 56"/>
                <a:gd name="T75" fmla="*/ 26 h 48"/>
                <a:gd name="T76" fmla="*/ 56 w 56"/>
                <a:gd name="T77" fmla="*/ 26 h 48"/>
                <a:gd name="T78" fmla="*/ 52 w 56"/>
                <a:gd name="T79" fmla="*/ 29 h 48"/>
                <a:gd name="T80" fmla="*/ 48 w 56"/>
                <a:gd name="T81" fmla="*/ 33 h 48"/>
                <a:gd name="T82" fmla="*/ 52 w 56"/>
                <a:gd name="T83" fmla="*/ 37 h 48"/>
                <a:gd name="T84" fmla="*/ 52 w 56"/>
                <a:gd name="T85" fmla="*/ 41 h 48"/>
                <a:gd name="T86" fmla="*/ 52 w 56"/>
                <a:gd name="T87" fmla="*/ 44 h 48"/>
                <a:gd name="T88" fmla="*/ 52 w 56"/>
                <a:gd name="T89" fmla="*/ 4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6" h="48">
                  <a:moveTo>
                    <a:pt x="52" y="44"/>
                  </a:moveTo>
                  <a:lnTo>
                    <a:pt x="52" y="44"/>
                  </a:lnTo>
                  <a:lnTo>
                    <a:pt x="52" y="44"/>
                  </a:lnTo>
                  <a:lnTo>
                    <a:pt x="52" y="44"/>
                  </a:lnTo>
                  <a:lnTo>
                    <a:pt x="52" y="48"/>
                  </a:lnTo>
                  <a:lnTo>
                    <a:pt x="52" y="48"/>
                  </a:lnTo>
                  <a:lnTo>
                    <a:pt x="48" y="48"/>
                  </a:lnTo>
                  <a:lnTo>
                    <a:pt x="48" y="48"/>
                  </a:lnTo>
                  <a:lnTo>
                    <a:pt x="48" y="48"/>
                  </a:lnTo>
                  <a:lnTo>
                    <a:pt x="45" y="48"/>
                  </a:lnTo>
                  <a:lnTo>
                    <a:pt x="45" y="44"/>
                  </a:lnTo>
                  <a:lnTo>
                    <a:pt x="41" y="41"/>
                  </a:lnTo>
                  <a:lnTo>
                    <a:pt x="41" y="41"/>
                  </a:lnTo>
                  <a:lnTo>
                    <a:pt x="41" y="41"/>
                  </a:lnTo>
                  <a:lnTo>
                    <a:pt x="41" y="41"/>
                  </a:lnTo>
                  <a:lnTo>
                    <a:pt x="41" y="41"/>
                  </a:lnTo>
                  <a:lnTo>
                    <a:pt x="45" y="44"/>
                  </a:lnTo>
                  <a:lnTo>
                    <a:pt x="45" y="48"/>
                  </a:lnTo>
                  <a:lnTo>
                    <a:pt x="41" y="48"/>
                  </a:lnTo>
                  <a:lnTo>
                    <a:pt x="41" y="44"/>
                  </a:lnTo>
                  <a:lnTo>
                    <a:pt x="37" y="44"/>
                  </a:lnTo>
                  <a:lnTo>
                    <a:pt x="33" y="41"/>
                  </a:lnTo>
                  <a:lnTo>
                    <a:pt x="33" y="41"/>
                  </a:lnTo>
                  <a:lnTo>
                    <a:pt x="37" y="37"/>
                  </a:lnTo>
                  <a:lnTo>
                    <a:pt x="37" y="37"/>
                  </a:lnTo>
                  <a:lnTo>
                    <a:pt x="33" y="33"/>
                  </a:lnTo>
                  <a:lnTo>
                    <a:pt x="30" y="33"/>
                  </a:lnTo>
                  <a:lnTo>
                    <a:pt x="26" y="29"/>
                  </a:lnTo>
                  <a:lnTo>
                    <a:pt x="22" y="26"/>
                  </a:lnTo>
                  <a:lnTo>
                    <a:pt x="22" y="26"/>
                  </a:lnTo>
                  <a:lnTo>
                    <a:pt x="19" y="22"/>
                  </a:lnTo>
                  <a:lnTo>
                    <a:pt x="19" y="18"/>
                  </a:lnTo>
                  <a:lnTo>
                    <a:pt x="15" y="18"/>
                  </a:lnTo>
                  <a:lnTo>
                    <a:pt x="15" y="15"/>
                  </a:lnTo>
                  <a:lnTo>
                    <a:pt x="11" y="18"/>
                  </a:lnTo>
                  <a:lnTo>
                    <a:pt x="11" y="18"/>
                  </a:lnTo>
                  <a:lnTo>
                    <a:pt x="19" y="22"/>
                  </a:lnTo>
                  <a:lnTo>
                    <a:pt x="19" y="26"/>
                  </a:lnTo>
                  <a:lnTo>
                    <a:pt x="15" y="26"/>
                  </a:lnTo>
                  <a:lnTo>
                    <a:pt x="15" y="26"/>
                  </a:lnTo>
                  <a:lnTo>
                    <a:pt x="15" y="26"/>
                  </a:lnTo>
                  <a:lnTo>
                    <a:pt x="11" y="22"/>
                  </a:lnTo>
                  <a:lnTo>
                    <a:pt x="7" y="22"/>
                  </a:lnTo>
                  <a:lnTo>
                    <a:pt x="0" y="18"/>
                  </a:lnTo>
                  <a:lnTo>
                    <a:pt x="0" y="18"/>
                  </a:lnTo>
                  <a:lnTo>
                    <a:pt x="4" y="15"/>
                  </a:lnTo>
                  <a:lnTo>
                    <a:pt x="4" y="11"/>
                  </a:lnTo>
                  <a:lnTo>
                    <a:pt x="4" y="7"/>
                  </a:lnTo>
                  <a:lnTo>
                    <a:pt x="4" y="7"/>
                  </a:lnTo>
                  <a:lnTo>
                    <a:pt x="0" y="7"/>
                  </a:lnTo>
                  <a:lnTo>
                    <a:pt x="4" y="7"/>
                  </a:lnTo>
                  <a:lnTo>
                    <a:pt x="4" y="3"/>
                  </a:lnTo>
                  <a:lnTo>
                    <a:pt x="4" y="3"/>
                  </a:lnTo>
                  <a:lnTo>
                    <a:pt x="4" y="3"/>
                  </a:lnTo>
                  <a:lnTo>
                    <a:pt x="4" y="3"/>
                  </a:lnTo>
                  <a:lnTo>
                    <a:pt x="11" y="0"/>
                  </a:lnTo>
                  <a:lnTo>
                    <a:pt x="19" y="3"/>
                  </a:lnTo>
                  <a:lnTo>
                    <a:pt x="22" y="3"/>
                  </a:lnTo>
                  <a:lnTo>
                    <a:pt x="26" y="3"/>
                  </a:lnTo>
                  <a:lnTo>
                    <a:pt x="26" y="3"/>
                  </a:lnTo>
                  <a:lnTo>
                    <a:pt x="30" y="7"/>
                  </a:lnTo>
                  <a:lnTo>
                    <a:pt x="30" y="7"/>
                  </a:lnTo>
                  <a:lnTo>
                    <a:pt x="33" y="11"/>
                  </a:lnTo>
                  <a:lnTo>
                    <a:pt x="33" y="7"/>
                  </a:lnTo>
                  <a:lnTo>
                    <a:pt x="37" y="7"/>
                  </a:lnTo>
                  <a:lnTo>
                    <a:pt x="37" y="11"/>
                  </a:lnTo>
                  <a:lnTo>
                    <a:pt x="41" y="11"/>
                  </a:lnTo>
                  <a:lnTo>
                    <a:pt x="41" y="7"/>
                  </a:lnTo>
                  <a:lnTo>
                    <a:pt x="41" y="7"/>
                  </a:lnTo>
                  <a:lnTo>
                    <a:pt x="41" y="11"/>
                  </a:lnTo>
                  <a:lnTo>
                    <a:pt x="45" y="15"/>
                  </a:lnTo>
                  <a:lnTo>
                    <a:pt x="45" y="18"/>
                  </a:lnTo>
                  <a:lnTo>
                    <a:pt x="48" y="18"/>
                  </a:lnTo>
                  <a:lnTo>
                    <a:pt x="48" y="22"/>
                  </a:lnTo>
                  <a:lnTo>
                    <a:pt x="52" y="26"/>
                  </a:lnTo>
                  <a:lnTo>
                    <a:pt x="52" y="26"/>
                  </a:lnTo>
                  <a:lnTo>
                    <a:pt x="56" y="26"/>
                  </a:lnTo>
                  <a:lnTo>
                    <a:pt x="56" y="26"/>
                  </a:lnTo>
                  <a:lnTo>
                    <a:pt x="52" y="26"/>
                  </a:lnTo>
                  <a:lnTo>
                    <a:pt x="52" y="29"/>
                  </a:lnTo>
                  <a:lnTo>
                    <a:pt x="52" y="29"/>
                  </a:lnTo>
                  <a:lnTo>
                    <a:pt x="48" y="33"/>
                  </a:lnTo>
                  <a:lnTo>
                    <a:pt x="48" y="37"/>
                  </a:lnTo>
                  <a:lnTo>
                    <a:pt x="52" y="37"/>
                  </a:lnTo>
                  <a:lnTo>
                    <a:pt x="52" y="37"/>
                  </a:lnTo>
                  <a:lnTo>
                    <a:pt x="52" y="41"/>
                  </a:lnTo>
                  <a:lnTo>
                    <a:pt x="52" y="44"/>
                  </a:lnTo>
                  <a:lnTo>
                    <a:pt x="52" y="44"/>
                  </a:lnTo>
                  <a:lnTo>
                    <a:pt x="52" y="44"/>
                  </a:lnTo>
                  <a:lnTo>
                    <a:pt x="52"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2" name="Freeform 171"/>
            <p:cNvSpPr/>
            <p:nvPr/>
          </p:nvSpPr>
          <p:spPr bwMode="auto">
            <a:xfrm>
              <a:off x="2418911" y="3887352"/>
              <a:ext cx="139728" cy="116964"/>
            </a:xfrm>
            <a:custGeom>
              <a:avLst/>
              <a:gdLst>
                <a:gd name="T0" fmla="*/ 8 w 21"/>
                <a:gd name="T1" fmla="*/ 16 h 18"/>
                <a:gd name="T2" fmla="*/ 10 w 21"/>
                <a:gd name="T3" fmla="*/ 15 h 18"/>
                <a:gd name="T4" fmla="*/ 13 w 21"/>
                <a:gd name="T5" fmla="*/ 16 h 18"/>
                <a:gd name="T6" fmla="*/ 14 w 21"/>
                <a:gd name="T7" fmla="*/ 16 h 18"/>
                <a:gd name="T8" fmla="*/ 15 w 21"/>
                <a:gd name="T9" fmla="*/ 17 h 18"/>
                <a:gd name="T10" fmla="*/ 16 w 21"/>
                <a:gd name="T11" fmla="*/ 17 h 18"/>
                <a:gd name="T12" fmla="*/ 17 w 21"/>
                <a:gd name="T13" fmla="*/ 17 h 18"/>
                <a:gd name="T14" fmla="*/ 17 w 21"/>
                <a:gd name="T15" fmla="*/ 17 h 18"/>
                <a:gd name="T16" fmla="*/ 17 w 21"/>
                <a:gd name="T17" fmla="*/ 15 h 18"/>
                <a:gd name="T18" fmla="*/ 17 w 21"/>
                <a:gd name="T19" fmla="*/ 14 h 18"/>
                <a:gd name="T20" fmla="*/ 17 w 21"/>
                <a:gd name="T21" fmla="*/ 13 h 18"/>
                <a:gd name="T22" fmla="*/ 17 w 21"/>
                <a:gd name="T23" fmla="*/ 14 h 18"/>
                <a:gd name="T24" fmla="*/ 17 w 21"/>
                <a:gd name="T25" fmla="*/ 13 h 18"/>
                <a:gd name="T26" fmla="*/ 17 w 21"/>
                <a:gd name="T27" fmla="*/ 11 h 18"/>
                <a:gd name="T28" fmla="*/ 18 w 21"/>
                <a:gd name="T29" fmla="*/ 9 h 18"/>
                <a:gd name="T30" fmla="*/ 18 w 21"/>
                <a:gd name="T31" fmla="*/ 10 h 18"/>
                <a:gd name="T32" fmla="*/ 18 w 21"/>
                <a:gd name="T33" fmla="*/ 11 h 18"/>
                <a:gd name="T34" fmla="*/ 18 w 21"/>
                <a:gd name="T35" fmla="*/ 11 h 18"/>
                <a:gd name="T36" fmla="*/ 19 w 21"/>
                <a:gd name="T37" fmla="*/ 7 h 18"/>
                <a:gd name="T38" fmla="*/ 18 w 21"/>
                <a:gd name="T39" fmla="*/ 7 h 18"/>
                <a:gd name="T40" fmla="*/ 18 w 21"/>
                <a:gd name="T41" fmla="*/ 6 h 18"/>
                <a:gd name="T42" fmla="*/ 19 w 21"/>
                <a:gd name="T43" fmla="*/ 6 h 18"/>
                <a:gd name="T44" fmla="*/ 19 w 21"/>
                <a:gd name="T45" fmla="*/ 5 h 18"/>
                <a:gd name="T46" fmla="*/ 20 w 21"/>
                <a:gd name="T47" fmla="*/ 4 h 18"/>
                <a:gd name="T48" fmla="*/ 20 w 21"/>
                <a:gd name="T49" fmla="*/ 3 h 18"/>
                <a:gd name="T50" fmla="*/ 20 w 21"/>
                <a:gd name="T51" fmla="*/ 2 h 18"/>
                <a:gd name="T52" fmla="*/ 20 w 21"/>
                <a:gd name="T53" fmla="*/ 0 h 18"/>
                <a:gd name="T54" fmla="*/ 21 w 21"/>
                <a:gd name="T55" fmla="*/ 0 h 18"/>
                <a:gd name="T56" fmla="*/ 19 w 21"/>
                <a:gd name="T57" fmla="*/ 0 h 18"/>
                <a:gd name="T58" fmla="*/ 19 w 21"/>
                <a:gd name="T59" fmla="*/ 0 h 18"/>
                <a:gd name="T60" fmla="*/ 18 w 21"/>
                <a:gd name="T61" fmla="*/ 0 h 18"/>
                <a:gd name="T62" fmla="*/ 17 w 21"/>
                <a:gd name="T63" fmla="*/ 1 h 18"/>
                <a:gd name="T64" fmla="*/ 16 w 21"/>
                <a:gd name="T65" fmla="*/ 2 h 18"/>
                <a:gd name="T66" fmla="*/ 14 w 21"/>
                <a:gd name="T67" fmla="*/ 2 h 18"/>
                <a:gd name="T68" fmla="*/ 14 w 21"/>
                <a:gd name="T69" fmla="*/ 1 h 18"/>
                <a:gd name="T70" fmla="*/ 13 w 21"/>
                <a:gd name="T71" fmla="*/ 2 h 18"/>
                <a:gd name="T72" fmla="*/ 12 w 21"/>
                <a:gd name="T73" fmla="*/ 3 h 18"/>
                <a:gd name="T74" fmla="*/ 11 w 21"/>
                <a:gd name="T75" fmla="*/ 3 h 18"/>
                <a:gd name="T76" fmla="*/ 9 w 21"/>
                <a:gd name="T77" fmla="*/ 4 h 18"/>
                <a:gd name="T78" fmla="*/ 8 w 21"/>
                <a:gd name="T79" fmla="*/ 5 h 18"/>
                <a:gd name="T80" fmla="*/ 8 w 21"/>
                <a:gd name="T81" fmla="*/ 4 h 18"/>
                <a:gd name="T82" fmla="*/ 5 w 21"/>
                <a:gd name="T83" fmla="*/ 5 h 18"/>
                <a:gd name="T84" fmla="*/ 4 w 21"/>
                <a:gd name="T85" fmla="*/ 6 h 18"/>
                <a:gd name="T86" fmla="*/ 4 w 21"/>
                <a:gd name="T87" fmla="*/ 7 h 18"/>
                <a:gd name="T88" fmla="*/ 2 w 21"/>
                <a:gd name="T89" fmla="*/ 8 h 18"/>
                <a:gd name="T90" fmla="*/ 1 w 21"/>
                <a:gd name="T91" fmla="*/ 8 h 18"/>
                <a:gd name="T92" fmla="*/ 0 w 21"/>
                <a:gd name="T93" fmla="*/ 8 h 18"/>
                <a:gd name="T94" fmla="*/ 2 w 21"/>
                <a:gd name="T95" fmla="*/ 10 h 18"/>
                <a:gd name="T96" fmla="*/ 2 w 21"/>
                <a:gd name="T97" fmla="*/ 11 h 18"/>
                <a:gd name="T98" fmla="*/ 5 w 21"/>
                <a:gd name="T99" fmla="*/ 14 h 18"/>
                <a:gd name="T100" fmla="*/ 7 w 21"/>
                <a:gd name="T101" fmla="*/ 16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1" h="18">
                  <a:moveTo>
                    <a:pt x="8" y="16"/>
                  </a:moveTo>
                  <a:cubicBezTo>
                    <a:pt x="8" y="16"/>
                    <a:pt x="8" y="16"/>
                    <a:pt x="8" y="16"/>
                  </a:cubicBezTo>
                  <a:cubicBezTo>
                    <a:pt x="8" y="16"/>
                    <a:pt x="8" y="16"/>
                    <a:pt x="8" y="16"/>
                  </a:cubicBezTo>
                  <a:cubicBezTo>
                    <a:pt x="10" y="15"/>
                    <a:pt x="10" y="15"/>
                    <a:pt x="10" y="15"/>
                  </a:cubicBezTo>
                  <a:cubicBezTo>
                    <a:pt x="12" y="16"/>
                    <a:pt x="12" y="16"/>
                    <a:pt x="12" y="16"/>
                  </a:cubicBezTo>
                  <a:cubicBezTo>
                    <a:pt x="13" y="16"/>
                    <a:pt x="13" y="16"/>
                    <a:pt x="13" y="16"/>
                  </a:cubicBezTo>
                  <a:cubicBezTo>
                    <a:pt x="14" y="16"/>
                    <a:pt x="14" y="16"/>
                    <a:pt x="14" y="16"/>
                  </a:cubicBezTo>
                  <a:cubicBezTo>
                    <a:pt x="14" y="16"/>
                    <a:pt x="14" y="16"/>
                    <a:pt x="14" y="16"/>
                  </a:cubicBezTo>
                  <a:cubicBezTo>
                    <a:pt x="15" y="17"/>
                    <a:pt x="15" y="17"/>
                    <a:pt x="15" y="17"/>
                  </a:cubicBezTo>
                  <a:cubicBezTo>
                    <a:pt x="15" y="17"/>
                    <a:pt x="15" y="17"/>
                    <a:pt x="15" y="17"/>
                  </a:cubicBezTo>
                  <a:cubicBezTo>
                    <a:pt x="16" y="18"/>
                    <a:pt x="16" y="18"/>
                    <a:pt x="16" y="18"/>
                  </a:cubicBezTo>
                  <a:cubicBezTo>
                    <a:pt x="16" y="17"/>
                    <a:pt x="16" y="17"/>
                    <a:pt x="16" y="17"/>
                  </a:cubicBezTo>
                  <a:cubicBezTo>
                    <a:pt x="17" y="17"/>
                    <a:pt x="17" y="17"/>
                    <a:pt x="17" y="17"/>
                  </a:cubicBezTo>
                  <a:cubicBezTo>
                    <a:pt x="17" y="17"/>
                    <a:pt x="17" y="17"/>
                    <a:pt x="17" y="17"/>
                  </a:cubicBezTo>
                  <a:cubicBezTo>
                    <a:pt x="17" y="17"/>
                    <a:pt x="17" y="17"/>
                    <a:pt x="17" y="17"/>
                  </a:cubicBezTo>
                  <a:cubicBezTo>
                    <a:pt x="17" y="17"/>
                    <a:pt x="17" y="17"/>
                    <a:pt x="17" y="17"/>
                  </a:cubicBezTo>
                  <a:cubicBezTo>
                    <a:pt x="17" y="16"/>
                    <a:pt x="17" y="16"/>
                    <a:pt x="17" y="16"/>
                  </a:cubicBezTo>
                  <a:cubicBezTo>
                    <a:pt x="17" y="15"/>
                    <a:pt x="17" y="15"/>
                    <a:pt x="17" y="15"/>
                  </a:cubicBezTo>
                  <a:cubicBezTo>
                    <a:pt x="17" y="14"/>
                    <a:pt x="17" y="14"/>
                    <a:pt x="17" y="14"/>
                  </a:cubicBezTo>
                  <a:cubicBezTo>
                    <a:pt x="17" y="14"/>
                    <a:pt x="17" y="14"/>
                    <a:pt x="17" y="14"/>
                  </a:cubicBezTo>
                  <a:cubicBezTo>
                    <a:pt x="17" y="13"/>
                    <a:pt x="17" y="13"/>
                    <a:pt x="17" y="13"/>
                  </a:cubicBezTo>
                  <a:cubicBezTo>
                    <a:pt x="17" y="13"/>
                    <a:pt x="17" y="13"/>
                    <a:pt x="17" y="13"/>
                  </a:cubicBezTo>
                  <a:cubicBezTo>
                    <a:pt x="17" y="14"/>
                    <a:pt x="17" y="14"/>
                    <a:pt x="17" y="14"/>
                  </a:cubicBezTo>
                  <a:cubicBezTo>
                    <a:pt x="17" y="14"/>
                    <a:pt x="17" y="14"/>
                    <a:pt x="17" y="14"/>
                  </a:cubicBezTo>
                  <a:cubicBezTo>
                    <a:pt x="17" y="13"/>
                    <a:pt x="17" y="13"/>
                    <a:pt x="17" y="13"/>
                  </a:cubicBezTo>
                  <a:cubicBezTo>
                    <a:pt x="17" y="13"/>
                    <a:pt x="17" y="13"/>
                    <a:pt x="17" y="13"/>
                  </a:cubicBezTo>
                  <a:cubicBezTo>
                    <a:pt x="17" y="12"/>
                    <a:pt x="17" y="12"/>
                    <a:pt x="17" y="12"/>
                  </a:cubicBezTo>
                  <a:cubicBezTo>
                    <a:pt x="17" y="11"/>
                    <a:pt x="17" y="11"/>
                    <a:pt x="17" y="11"/>
                  </a:cubicBezTo>
                  <a:cubicBezTo>
                    <a:pt x="17" y="11"/>
                    <a:pt x="17" y="11"/>
                    <a:pt x="17" y="11"/>
                  </a:cubicBezTo>
                  <a:cubicBezTo>
                    <a:pt x="18" y="9"/>
                    <a:pt x="18" y="9"/>
                    <a:pt x="18" y="9"/>
                  </a:cubicBezTo>
                  <a:cubicBezTo>
                    <a:pt x="18" y="10"/>
                    <a:pt x="18" y="10"/>
                    <a:pt x="18" y="10"/>
                  </a:cubicBezTo>
                  <a:cubicBezTo>
                    <a:pt x="18" y="10"/>
                    <a:pt x="18" y="10"/>
                    <a:pt x="18" y="10"/>
                  </a:cubicBezTo>
                  <a:cubicBezTo>
                    <a:pt x="18" y="10"/>
                    <a:pt x="18" y="10"/>
                    <a:pt x="18" y="11"/>
                  </a:cubicBezTo>
                  <a:cubicBezTo>
                    <a:pt x="18" y="11"/>
                    <a:pt x="18" y="11"/>
                    <a:pt x="18" y="11"/>
                  </a:cubicBezTo>
                  <a:cubicBezTo>
                    <a:pt x="18" y="11"/>
                    <a:pt x="18" y="11"/>
                    <a:pt x="18" y="11"/>
                  </a:cubicBezTo>
                  <a:cubicBezTo>
                    <a:pt x="18" y="11"/>
                    <a:pt x="18" y="11"/>
                    <a:pt x="18" y="11"/>
                  </a:cubicBezTo>
                  <a:cubicBezTo>
                    <a:pt x="19" y="9"/>
                    <a:pt x="19" y="9"/>
                    <a:pt x="19" y="9"/>
                  </a:cubicBezTo>
                  <a:cubicBezTo>
                    <a:pt x="19" y="7"/>
                    <a:pt x="19" y="7"/>
                    <a:pt x="19" y="7"/>
                  </a:cubicBezTo>
                  <a:cubicBezTo>
                    <a:pt x="19" y="7"/>
                    <a:pt x="19" y="7"/>
                    <a:pt x="19" y="7"/>
                  </a:cubicBezTo>
                  <a:cubicBezTo>
                    <a:pt x="18" y="7"/>
                    <a:pt x="18" y="7"/>
                    <a:pt x="18" y="7"/>
                  </a:cubicBezTo>
                  <a:cubicBezTo>
                    <a:pt x="18" y="6"/>
                    <a:pt x="18" y="6"/>
                    <a:pt x="18" y="6"/>
                  </a:cubicBezTo>
                  <a:cubicBezTo>
                    <a:pt x="18" y="6"/>
                    <a:pt x="18" y="6"/>
                    <a:pt x="18" y="6"/>
                  </a:cubicBezTo>
                  <a:cubicBezTo>
                    <a:pt x="18" y="6"/>
                    <a:pt x="18" y="6"/>
                    <a:pt x="18" y="6"/>
                  </a:cubicBezTo>
                  <a:cubicBezTo>
                    <a:pt x="19" y="6"/>
                    <a:pt x="19" y="6"/>
                    <a:pt x="19" y="6"/>
                  </a:cubicBezTo>
                  <a:cubicBezTo>
                    <a:pt x="19" y="6"/>
                    <a:pt x="19" y="6"/>
                    <a:pt x="19" y="6"/>
                  </a:cubicBezTo>
                  <a:cubicBezTo>
                    <a:pt x="19" y="5"/>
                    <a:pt x="19" y="5"/>
                    <a:pt x="19" y="5"/>
                  </a:cubicBezTo>
                  <a:cubicBezTo>
                    <a:pt x="20" y="4"/>
                    <a:pt x="20" y="4"/>
                    <a:pt x="20" y="4"/>
                  </a:cubicBezTo>
                  <a:cubicBezTo>
                    <a:pt x="20" y="4"/>
                    <a:pt x="20" y="4"/>
                    <a:pt x="20" y="4"/>
                  </a:cubicBezTo>
                  <a:cubicBezTo>
                    <a:pt x="20" y="3"/>
                    <a:pt x="20" y="3"/>
                    <a:pt x="20" y="3"/>
                  </a:cubicBezTo>
                  <a:cubicBezTo>
                    <a:pt x="20" y="3"/>
                    <a:pt x="20" y="3"/>
                    <a:pt x="20" y="3"/>
                  </a:cubicBezTo>
                  <a:cubicBezTo>
                    <a:pt x="20" y="3"/>
                    <a:pt x="20" y="3"/>
                    <a:pt x="20" y="3"/>
                  </a:cubicBezTo>
                  <a:cubicBezTo>
                    <a:pt x="20" y="2"/>
                    <a:pt x="20" y="2"/>
                    <a:pt x="20" y="2"/>
                  </a:cubicBezTo>
                  <a:cubicBezTo>
                    <a:pt x="20" y="2"/>
                    <a:pt x="20" y="2"/>
                    <a:pt x="20" y="2"/>
                  </a:cubicBezTo>
                  <a:cubicBezTo>
                    <a:pt x="20" y="0"/>
                    <a:pt x="20" y="0"/>
                    <a:pt x="20" y="0"/>
                  </a:cubicBezTo>
                  <a:cubicBezTo>
                    <a:pt x="20" y="0"/>
                    <a:pt x="20" y="0"/>
                    <a:pt x="20" y="0"/>
                  </a:cubicBezTo>
                  <a:cubicBezTo>
                    <a:pt x="21" y="0"/>
                    <a:pt x="21" y="0"/>
                    <a:pt x="21" y="0"/>
                  </a:cubicBezTo>
                  <a:cubicBezTo>
                    <a:pt x="20" y="0"/>
                    <a:pt x="20" y="0"/>
                    <a:pt x="20" y="0"/>
                  </a:cubicBezTo>
                  <a:cubicBezTo>
                    <a:pt x="19" y="0"/>
                    <a:pt x="19" y="0"/>
                    <a:pt x="19" y="0"/>
                  </a:cubicBezTo>
                  <a:cubicBezTo>
                    <a:pt x="19" y="0"/>
                    <a:pt x="19" y="0"/>
                    <a:pt x="19" y="0"/>
                  </a:cubicBezTo>
                  <a:cubicBezTo>
                    <a:pt x="19" y="0"/>
                    <a:pt x="19" y="0"/>
                    <a:pt x="19" y="0"/>
                  </a:cubicBezTo>
                  <a:cubicBezTo>
                    <a:pt x="18" y="0"/>
                    <a:pt x="18" y="0"/>
                    <a:pt x="18" y="0"/>
                  </a:cubicBezTo>
                  <a:cubicBezTo>
                    <a:pt x="18" y="0"/>
                    <a:pt x="18" y="0"/>
                    <a:pt x="18" y="0"/>
                  </a:cubicBezTo>
                  <a:cubicBezTo>
                    <a:pt x="18" y="1"/>
                    <a:pt x="18" y="1"/>
                    <a:pt x="18" y="1"/>
                  </a:cubicBezTo>
                  <a:cubicBezTo>
                    <a:pt x="17" y="1"/>
                    <a:pt x="17" y="1"/>
                    <a:pt x="17" y="1"/>
                  </a:cubicBezTo>
                  <a:cubicBezTo>
                    <a:pt x="16" y="1"/>
                    <a:pt x="16" y="1"/>
                    <a:pt x="16" y="1"/>
                  </a:cubicBezTo>
                  <a:cubicBezTo>
                    <a:pt x="16" y="2"/>
                    <a:pt x="16" y="2"/>
                    <a:pt x="16" y="2"/>
                  </a:cubicBezTo>
                  <a:cubicBezTo>
                    <a:pt x="15" y="1"/>
                    <a:pt x="15" y="1"/>
                    <a:pt x="15" y="1"/>
                  </a:cubicBezTo>
                  <a:cubicBezTo>
                    <a:pt x="14" y="2"/>
                    <a:pt x="14" y="2"/>
                    <a:pt x="14" y="2"/>
                  </a:cubicBezTo>
                  <a:cubicBezTo>
                    <a:pt x="14" y="1"/>
                    <a:pt x="14" y="1"/>
                    <a:pt x="14" y="1"/>
                  </a:cubicBezTo>
                  <a:cubicBezTo>
                    <a:pt x="14" y="1"/>
                    <a:pt x="14" y="1"/>
                    <a:pt x="14" y="1"/>
                  </a:cubicBezTo>
                  <a:cubicBezTo>
                    <a:pt x="13" y="1"/>
                    <a:pt x="13" y="1"/>
                    <a:pt x="13" y="1"/>
                  </a:cubicBezTo>
                  <a:cubicBezTo>
                    <a:pt x="13" y="2"/>
                    <a:pt x="13" y="2"/>
                    <a:pt x="13" y="2"/>
                  </a:cubicBezTo>
                  <a:cubicBezTo>
                    <a:pt x="12" y="2"/>
                    <a:pt x="12" y="2"/>
                    <a:pt x="12" y="2"/>
                  </a:cubicBezTo>
                  <a:cubicBezTo>
                    <a:pt x="12" y="3"/>
                    <a:pt x="12" y="3"/>
                    <a:pt x="12" y="3"/>
                  </a:cubicBezTo>
                  <a:cubicBezTo>
                    <a:pt x="12" y="3"/>
                    <a:pt x="12" y="3"/>
                    <a:pt x="12" y="3"/>
                  </a:cubicBezTo>
                  <a:cubicBezTo>
                    <a:pt x="11" y="3"/>
                    <a:pt x="11" y="3"/>
                    <a:pt x="11" y="3"/>
                  </a:cubicBezTo>
                  <a:cubicBezTo>
                    <a:pt x="10" y="4"/>
                    <a:pt x="10" y="4"/>
                    <a:pt x="10" y="4"/>
                  </a:cubicBezTo>
                  <a:cubicBezTo>
                    <a:pt x="9" y="4"/>
                    <a:pt x="9" y="4"/>
                    <a:pt x="9" y="4"/>
                  </a:cubicBezTo>
                  <a:cubicBezTo>
                    <a:pt x="9" y="5"/>
                    <a:pt x="9" y="5"/>
                    <a:pt x="9" y="5"/>
                  </a:cubicBezTo>
                  <a:cubicBezTo>
                    <a:pt x="8" y="5"/>
                    <a:pt x="8" y="5"/>
                    <a:pt x="8" y="5"/>
                  </a:cubicBezTo>
                  <a:cubicBezTo>
                    <a:pt x="8" y="5"/>
                    <a:pt x="8" y="5"/>
                    <a:pt x="8" y="5"/>
                  </a:cubicBezTo>
                  <a:cubicBezTo>
                    <a:pt x="8" y="4"/>
                    <a:pt x="8" y="4"/>
                    <a:pt x="8" y="4"/>
                  </a:cubicBezTo>
                  <a:cubicBezTo>
                    <a:pt x="6" y="4"/>
                    <a:pt x="6" y="4"/>
                    <a:pt x="6" y="4"/>
                  </a:cubicBezTo>
                  <a:cubicBezTo>
                    <a:pt x="5" y="5"/>
                    <a:pt x="5" y="5"/>
                    <a:pt x="5" y="5"/>
                  </a:cubicBezTo>
                  <a:cubicBezTo>
                    <a:pt x="4" y="5"/>
                    <a:pt x="4" y="5"/>
                    <a:pt x="4" y="5"/>
                  </a:cubicBezTo>
                  <a:cubicBezTo>
                    <a:pt x="4" y="6"/>
                    <a:pt x="4" y="6"/>
                    <a:pt x="4" y="6"/>
                  </a:cubicBezTo>
                  <a:cubicBezTo>
                    <a:pt x="4" y="6"/>
                    <a:pt x="4" y="6"/>
                    <a:pt x="4" y="6"/>
                  </a:cubicBezTo>
                  <a:cubicBezTo>
                    <a:pt x="4" y="7"/>
                    <a:pt x="4" y="7"/>
                    <a:pt x="4" y="7"/>
                  </a:cubicBezTo>
                  <a:cubicBezTo>
                    <a:pt x="3" y="8"/>
                    <a:pt x="3" y="8"/>
                    <a:pt x="3" y="8"/>
                  </a:cubicBezTo>
                  <a:cubicBezTo>
                    <a:pt x="2" y="8"/>
                    <a:pt x="2" y="8"/>
                    <a:pt x="2" y="8"/>
                  </a:cubicBezTo>
                  <a:cubicBezTo>
                    <a:pt x="1" y="8"/>
                    <a:pt x="1" y="8"/>
                    <a:pt x="1" y="8"/>
                  </a:cubicBezTo>
                  <a:cubicBezTo>
                    <a:pt x="1" y="8"/>
                    <a:pt x="1" y="8"/>
                    <a:pt x="1" y="8"/>
                  </a:cubicBezTo>
                  <a:cubicBezTo>
                    <a:pt x="1" y="9"/>
                    <a:pt x="1" y="9"/>
                    <a:pt x="1" y="9"/>
                  </a:cubicBezTo>
                  <a:cubicBezTo>
                    <a:pt x="0" y="8"/>
                    <a:pt x="0" y="8"/>
                    <a:pt x="0" y="8"/>
                  </a:cubicBezTo>
                  <a:cubicBezTo>
                    <a:pt x="0" y="9"/>
                    <a:pt x="0" y="9"/>
                    <a:pt x="0" y="9"/>
                  </a:cubicBezTo>
                  <a:cubicBezTo>
                    <a:pt x="2" y="10"/>
                    <a:pt x="2" y="10"/>
                    <a:pt x="2" y="10"/>
                  </a:cubicBezTo>
                  <a:cubicBezTo>
                    <a:pt x="2" y="11"/>
                    <a:pt x="2" y="11"/>
                    <a:pt x="2" y="11"/>
                  </a:cubicBezTo>
                  <a:cubicBezTo>
                    <a:pt x="2" y="11"/>
                    <a:pt x="2" y="11"/>
                    <a:pt x="2" y="11"/>
                  </a:cubicBezTo>
                  <a:cubicBezTo>
                    <a:pt x="4" y="12"/>
                    <a:pt x="4" y="12"/>
                    <a:pt x="4" y="12"/>
                  </a:cubicBezTo>
                  <a:cubicBezTo>
                    <a:pt x="5" y="14"/>
                    <a:pt x="5" y="14"/>
                    <a:pt x="5" y="14"/>
                  </a:cubicBezTo>
                  <a:cubicBezTo>
                    <a:pt x="7" y="16"/>
                    <a:pt x="7" y="16"/>
                    <a:pt x="7" y="16"/>
                  </a:cubicBezTo>
                  <a:cubicBezTo>
                    <a:pt x="7" y="16"/>
                    <a:pt x="7" y="16"/>
                    <a:pt x="7" y="16"/>
                  </a:cubicBezTo>
                  <a:lnTo>
                    <a:pt x="8" y="1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3" name="Freeform 172"/>
            <p:cNvSpPr/>
            <p:nvPr/>
          </p:nvSpPr>
          <p:spPr bwMode="auto">
            <a:xfrm>
              <a:off x="2359796" y="3855928"/>
              <a:ext cx="198844" cy="83794"/>
            </a:xfrm>
            <a:custGeom>
              <a:avLst/>
              <a:gdLst>
                <a:gd name="T0" fmla="*/ 41 w 111"/>
                <a:gd name="T1" fmla="*/ 48 h 48"/>
                <a:gd name="T2" fmla="*/ 48 w 111"/>
                <a:gd name="T3" fmla="*/ 44 h 48"/>
                <a:gd name="T4" fmla="*/ 48 w 111"/>
                <a:gd name="T5" fmla="*/ 40 h 48"/>
                <a:gd name="T6" fmla="*/ 52 w 111"/>
                <a:gd name="T7" fmla="*/ 37 h 48"/>
                <a:gd name="T8" fmla="*/ 63 w 111"/>
                <a:gd name="T9" fmla="*/ 33 h 48"/>
                <a:gd name="T10" fmla="*/ 63 w 111"/>
                <a:gd name="T11" fmla="*/ 37 h 48"/>
                <a:gd name="T12" fmla="*/ 66 w 111"/>
                <a:gd name="T13" fmla="*/ 33 h 48"/>
                <a:gd name="T14" fmla="*/ 74 w 111"/>
                <a:gd name="T15" fmla="*/ 29 h 48"/>
                <a:gd name="T16" fmla="*/ 78 w 111"/>
                <a:gd name="T17" fmla="*/ 29 h 48"/>
                <a:gd name="T18" fmla="*/ 81 w 111"/>
                <a:gd name="T19" fmla="*/ 26 h 48"/>
                <a:gd name="T20" fmla="*/ 85 w 111"/>
                <a:gd name="T21" fmla="*/ 22 h 48"/>
                <a:gd name="T22" fmla="*/ 85 w 111"/>
                <a:gd name="T23" fmla="*/ 26 h 48"/>
                <a:gd name="T24" fmla="*/ 92 w 111"/>
                <a:gd name="T25" fmla="*/ 26 h 48"/>
                <a:gd name="T26" fmla="*/ 96 w 111"/>
                <a:gd name="T27" fmla="*/ 22 h 48"/>
                <a:gd name="T28" fmla="*/ 100 w 111"/>
                <a:gd name="T29" fmla="*/ 18 h 48"/>
                <a:gd name="T30" fmla="*/ 104 w 111"/>
                <a:gd name="T31" fmla="*/ 18 h 48"/>
                <a:gd name="T32" fmla="*/ 104 w 111"/>
                <a:gd name="T33" fmla="*/ 18 h 48"/>
                <a:gd name="T34" fmla="*/ 111 w 111"/>
                <a:gd name="T35" fmla="*/ 18 h 48"/>
                <a:gd name="T36" fmla="*/ 111 w 111"/>
                <a:gd name="T37" fmla="*/ 14 h 48"/>
                <a:gd name="T38" fmla="*/ 104 w 111"/>
                <a:gd name="T39" fmla="*/ 11 h 48"/>
                <a:gd name="T40" fmla="*/ 104 w 111"/>
                <a:gd name="T41" fmla="*/ 14 h 48"/>
                <a:gd name="T42" fmla="*/ 96 w 111"/>
                <a:gd name="T43" fmla="*/ 14 h 48"/>
                <a:gd name="T44" fmla="*/ 89 w 111"/>
                <a:gd name="T45" fmla="*/ 11 h 48"/>
                <a:gd name="T46" fmla="*/ 89 w 111"/>
                <a:gd name="T47" fmla="*/ 11 h 48"/>
                <a:gd name="T48" fmla="*/ 89 w 111"/>
                <a:gd name="T49" fmla="*/ 7 h 48"/>
                <a:gd name="T50" fmla="*/ 96 w 111"/>
                <a:gd name="T51" fmla="*/ 7 h 48"/>
                <a:gd name="T52" fmla="*/ 100 w 111"/>
                <a:gd name="T53" fmla="*/ 11 h 48"/>
                <a:gd name="T54" fmla="*/ 92 w 111"/>
                <a:gd name="T55" fmla="*/ 7 h 48"/>
                <a:gd name="T56" fmla="*/ 89 w 111"/>
                <a:gd name="T57" fmla="*/ 7 h 48"/>
                <a:gd name="T58" fmla="*/ 85 w 111"/>
                <a:gd name="T59" fmla="*/ 7 h 48"/>
                <a:gd name="T60" fmla="*/ 74 w 111"/>
                <a:gd name="T61" fmla="*/ 3 h 48"/>
                <a:gd name="T62" fmla="*/ 63 w 111"/>
                <a:gd name="T63" fmla="*/ 0 h 48"/>
                <a:gd name="T64" fmla="*/ 59 w 111"/>
                <a:gd name="T65" fmla="*/ 3 h 48"/>
                <a:gd name="T66" fmla="*/ 59 w 111"/>
                <a:gd name="T67" fmla="*/ 3 h 48"/>
                <a:gd name="T68" fmla="*/ 55 w 111"/>
                <a:gd name="T69" fmla="*/ 3 h 48"/>
                <a:gd name="T70" fmla="*/ 41 w 111"/>
                <a:gd name="T71" fmla="*/ 3 h 48"/>
                <a:gd name="T72" fmla="*/ 29 w 111"/>
                <a:gd name="T73" fmla="*/ 7 h 48"/>
                <a:gd name="T74" fmla="*/ 26 w 111"/>
                <a:gd name="T75" fmla="*/ 7 h 48"/>
                <a:gd name="T76" fmla="*/ 22 w 111"/>
                <a:gd name="T77" fmla="*/ 11 h 48"/>
                <a:gd name="T78" fmla="*/ 15 w 111"/>
                <a:gd name="T79" fmla="*/ 14 h 48"/>
                <a:gd name="T80" fmla="*/ 7 w 111"/>
                <a:gd name="T81" fmla="*/ 18 h 48"/>
                <a:gd name="T82" fmla="*/ 7 w 111"/>
                <a:gd name="T83" fmla="*/ 26 h 48"/>
                <a:gd name="T84" fmla="*/ 4 w 111"/>
                <a:gd name="T85" fmla="*/ 29 h 48"/>
                <a:gd name="T86" fmla="*/ 4 w 111"/>
                <a:gd name="T87" fmla="*/ 29 h 48"/>
                <a:gd name="T88" fmla="*/ 4 w 111"/>
                <a:gd name="T89" fmla="*/ 40 h 48"/>
                <a:gd name="T90" fmla="*/ 11 w 111"/>
                <a:gd name="T91" fmla="*/ 44 h 48"/>
                <a:gd name="T92" fmla="*/ 15 w 111"/>
                <a:gd name="T93" fmla="*/ 44 h 48"/>
                <a:gd name="T94" fmla="*/ 15 w 111"/>
                <a:gd name="T95" fmla="*/ 44 h 48"/>
                <a:gd name="T96" fmla="*/ 18 w 111"/>
                <a:gd name="T97" fmla="*/ 48 h 48"/>
                <a:gd name="T98" fmla="*/ 29 w 111"/>
                <a:gd name="T99" fmla="*/ 48 h 48"/>
                <a:gd name="T100" fmla="*/ 29 w 111"/>
                <a:gd name="T101" fmla="*/ 44 h 48"/>
                <a:gd name="T102" fmla="*/ 33 w 111"/>
                <a:gd name="T103" fmla="*/ 44 h 48"/>
                <a:gd name="T104" fmla="*/ 37 w 111"/>
                <a:gd name="T105" fmla="*/ 44 h 48"/>
                <a:gd name="T106" fmla="*/ 37 w 111"/>
                <a:gd name="T107" fmla="*/ 44 h 48"/>
                <a:gd name="T108" fmla="*/ 37 w 111"/>
                <a:gd name="T109" fmla="*/ 4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11" h="48">
                  <a:moveTo>
                    <a:pt x="37" y="48"/>
                  </a:moveTo>
                  <a:lnTo>
                    <a:pt x="41" y="48"/>
                  </a:lnTo>
                  <a:lnTo>
                    <a:pt x="44" y="48"/>
                  </a:lnTo>
                  <a:lnTo>
                    <a:pt x="48" y="44"/>
                  </a:lnTo>
                  <a:lnTo>
                    <a:pt x="48" y="40"/>
                  </a:lnTo>
                  <a:lnTo>
                    <a:pt x="48" y="40"/>
                  </a:lnTo>
                  <a:lnTo>
                    <a:pt x="48" y="37"/>
                  </a:lnTo>
                  <a:lnTo>
                    <a:pt x="52" y="37"/>
                  </a:lnTo>
                  <a:lnTo>
                    <a:pt x="55" y="33"/>
                  </a:lnTo>
                  <a:lnTo>
                    <a:pt x="63" y="33"/>
                  </a:lnTo>
                  <a:lnTo>
                    <a:pt x="63" y="37"/>
                  </a:lnTo>
                  <a:lnTo>
                    <a:pt x="63" y="37"/>
                  </a:lnTo>
                  <a:lnTo>
                    <a:pt x="66" y="37"/>
                  </a:lnTo>
                  <a:lnTo>
                    <a:pt x="66" y="33"/>
                  </a:lnTo>
                  <a:lnTo>
                    <a:pt x="70" y="33"/>
                  </a:lnTo>
                  <a:lnTo>
                    <a:pt x="74" y="29"/>
                  </a:lnTo>
                  <a:lnTo>
                    <a:pt x="78" y="29"/>
                  </a:lnTo>
                  <a:lnTo>
                    <a:pt x="78" y="29"/>
                  </a:lnTo>
                  <a:lnTo>
                    <a:pt x="78" y="26"/>
                  </a:lnTo>
                  <a:lnTo>
                    <a:pt x="81" y="26"/>
                  </a:lnTo>
                  <a:lnTo>
                    <a:pt x="81" y="22"/>
                  </a:lnTo>
                  <a:lnTo>
                    <a:pt x="85" y="22"/>
                  </a:lnTo>
                  <a:lnTo>
                    <a:pt x="85" y="22"/>
                  </a:lnTo>
                  <a:lnTo>
                    <a:pt x="85" y="26"/>
                  </a:lnTo>
                  <a:lnTo>
                    <a:pt x="89" y="22"/>
                  </a:lnTo>
                  <a:lnTo>
                    <a:pt x="92" y="26"/>
                  </a:lnTo>
                  <a:lnTo>
                    <a:pt x="92" y="22"/>
                  </a:lnTo>
                  <a:lnTo>
                    <a:pt x="96" y="22"/>
                  </a:lnTo>
                  <a:lnTo>
                    <a:pt x="100" y="22"/>
                  </a:lnTo>
                  <a:lnTo>
                    <a:pt x="100" y="18"/>
                  </a:lnTo>
                  <a:lnTo>
                    <a:pt x="100" y="18"/>
                  </a:lnTo>
                  <a:lnTo>
                    <a:pt x="104" y="18"/>
                  </a:lnTo>
                  <a:lnTo>
                    <a:pt x="104" y="18"/>
                  </a:lnTo>
                  <a:lnTo>
                    <a:pt x="104" y="18"/>
                  </a:lnTo>
                  <a:lnTo>
                    <a:pt x="107" y="18"/>
                  </a:lnTo>
                  <a:lnTo>
                    <a:pt x="111" y="18"/>
                  </a:lnTo>
                  <a:lnTo>
                    <a:pt x="111" y="14"/>
                  </a:lnTo>
                  <a:lnTo>
                    <a:pt x="111" y="14"/>
                  </a:lnTo>
                  <a:lnTo>
                    <a:pt x="107" y="11"/>
                  </a:lnTo>
                  <a:lnTo>
                    <a:pt x="104" y="11"/>
                  </a:lnTo>
                  <a:lnTo>
                    <a:pt x="100" y="11"/>
                  </a:lnTo>
                  <a:lnTo>
                    <a:pt x="104" y="14"/>
                  </a:lnTo>
                  <a:lnTo>
                    <a:pt x="100" y="14"/>
                  </a:lnTo>
                  <a:lnTo>
                    <a:pt x="96" y="14"/>
                  </a:lnTo>
                  <a:lnTo>
                    <a:pt x="92" y="11"/>
                  </a:lnTo>
                  <a:lnTo>
                    <a:pt x="89" y="11"/>
                  </a:lnTo>
                  <a:lnTo>
                    <a:pt x="89" y="11"/>
                  </a:lnTo>
                  <a:lnTo>
                    <a:pt x="89" y="11"/>
                  </a:lnTo>
                  <a:lnTo>
                    <a:pt x="92" y="11"/>
                  </a:lnTo>
                  <a:lnTo>
                    <a:pt x="89" y="7"/>
                  </a:lnTo>
                  <a:lnTo>
                    <a:pt x="92" y="7"/>
                  </a:lnTo>
                  <a:lnTo>
                    <a:pt x="96" y="7"/>
                  </a:lnTo>
                  <a:lnTo>
                    <a:pt x="100" y="11"/>
                  </a:lnTo>
                  <a:lnTo>
                    <a:pt x="100" y="11"/>
                  </a:lnTo>
                  <a:lnTo>
                    <a:pt x="96" y="7"/>
                  </a:lnTo>
                  <a:lnTo>
                    <a:pt x="92" y="7"/>
                  </a:lnTo>
                  <a:lnTo>
                    <a:pt x="89" y="3"/>
                  </a:lnTo>
                  <a:lnTo>
                    <a:pt x="89" y="7"/>
                  </a:lnTo>
                  <a:lnTo>
                    <a:pt x="85" y="3"/>
                  </a:lnTo>
                  <a:lnTo>
                    <a:pt x="85" y="7"/>
                  </a:lnTo>
                  <a:lnTo>
                    <a:pt x="81" y="7"/>
                  </a:lnTo>
                  <a:lnTo>
                    <a:pt x="74" y="3"/>
                  </a:lnTo>
                  <a:lnTo>
                    <a:pt x="66" y="3"/>
                  </a:lnTo>
                  <a:lnTo>
                    <a:pt x="63" y="0"/>
                  </a:lnTo>
                  <a:lnTo>
                    <a:pt x="59" y="0"/>
                  </a:lnTo>
                  <a:lnTo>
                    <a:pt x="59" y="3"/>
                  </a:lnTo>
                  <a:lnTo>
                    <a:pt x="63" y="3"/>
                  </a:lnTo>
                  <a:lnTo>
                    <a:pt x="59" y="3"/>
                  </a:lnTo>
                  <a:lnTo>
                    <a:pt x="55" y="3"/>
                  </a:lnTo>
                  <a:lnTo>
                    <a:pt x="55" y="3"/>
                  </a:lnTo>
                  <a:lnTo>
                    <a:pt x="48" y="3"/>
                  </a:lnTo>
                  <a:lnTo>
                    <a:pt x="41" y="3"/>
                  </a:lnTo>
                  <a:lnTo>
                    <a:pt x="33" y="3"/>
                  </a:lnTo>
                  <a:lnTo>
                    <a:pt x="29" y="7"/>
                  </a:lnTo>
                  <a:lnTo>
                    <a:pt x="26" y="7"/>
                  </a:lnTo>
                  <a:lnTo>
                    <a:pt x="26" y="7"/>
                  </a:lnTo>
                  <a:lnTo>
                    <a:pt x="22" y="7"/>
                  </a:lnTo>
                  <a:lnTo>
                    <a:pt x="22" y="11"/>
                  </a:lnTo>
                  <a:lnTo>
                    <a:pt x="18" y="14"/>
                  </a:lnTo>
                  <a:lnTo>
                    <a:pt x="15" y="14"/>
                  </a:lnTo>
                  <a:lnTo>
                    <a:pt x="11" y="18"/>
                  </a:lnTo>
                  <a:lnTo>
                    <a:pt x="7" y="18"/>
                  </a:lnTo>
                  <a:lnTo>
                    <a:pt x="11" y="22"/>
                  </a:lnTo>
                  <a:lnTo>
                    <a:pt x="7" y="26"/>
                  </a:lnTo>
                  <a:lnTo>
                    <a:pt x="4" y="29"/>
                  </a:lnTo>
                  <a:lnTo>
                    <a:pt x="4" y="29"/>
                  </a:lnTo>
                  <a:lnTo>
                    <a:pt x="4" y="29"/>
                  </a:lnTo>
                  <a:lnTo>
                    <a:pt x="4" y="29"/>
                  </a:lnTo>
                  <a:lnTo>
                    <a:pt x="0" y="37"/>
                  </a:lnTo>
                  <a:lnTo>
                    <a:pt x="4" y="40"/>
                  </a:lnTo>
                  <a:lnTo>
                    <a:pt x="4" y="40"/>
                  </a:lnTo>
                  <a:lnTo>
                    <a:pt x="11" y="44"/>
                  </a:lnTo>
                  <a:lnTo>
                    <a:pt x="15" y="48"/>
                  </a:lnTo>
                  <a:lnTo>
                    <a:pt x="15" y="44"/>
                  </a:lnTo>
                  <a:lnTo>
                    <a:pt x="15" y="44"/>
                  </a:lnTo>
                  <a:lnTo>
                    <a:pt x="15" y="44"/>
                  </a:lnTo>
                  <a:lnTo>
                    <a:pt x="18" y="44"/>
                  </a:lnTo>
                  <a:lnTo>
                    <a:pt x="18" y="48"/>
                  </a:lnTo>
                  <a:lnTo>
                    <a:pt x="22" y="48"/>
                  </a:lnTo>
                  <a:lnTo>
                    <a:pt x="29" y="48"/>
                  </a:lnTo>
                  <a:lnTo>
                    <a:pt x="33" y="44"/>
                  </a:lnTo>
                  <a:lnTo>
                    <a:pt x="29" y="44"/>
                  </a:lnTo>
                  <a:lnTo>
                    <a:pt x="33" y="44"/>
                  </a:lnTo>
                  <a:lnTo>
                    <a:pt x="33" y="44"/>
                  </a:lnTo>
                  <a:lnTo>
                    <a:pt x="33" y="44"/>
                  </a:lnTo>
                  <a:lnTo>
                    <a:pt x="37" y="44"/>
                  </a:lnTo>
                  <a:lnTo>
                    <a:pt x="37" y="44"/>
                  </a:lnTo>
                  <a:lnTo>
                    <a:pt x="37" y="44"/>
                  </a:lnTo>
                  <a:lnTo>
                    <a:pt x="37" y="48"/>
                  </a:lnTo>
                  <a:lnTo>
                    <a:pt x="37" y="48"/>
                  </a:lnTo>
                  <a:lnTo>
                    <a:pt x="37"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4" name="Freeform 173"/>
            <p:cNvSpPr/>
            <p:nvPr/>
          </p:nvSpPr>
          <p:spPr bwMode="auto">
            <a:xfrm>
              <a:off x="2345462" y="3901317"/>
              <a:ext cx="73447" cy="38406"/>
            </a:xfrm>
            <a:custGeom>
              <a:avLst/>
              <a:gdLst>
                <a:gd name="T0" fmla="*/ 15 w 41"/>
                <a:gd name="T1" fmla="*/ 0 h 22"/>
                <a:gd name="T2" fmla="*/ 19 w 41"/>
                <a:gd name="T3" fmla="*/ 0 h 22"/>
                <a:gd name="T4" fmla="*/ 19 w 41"/>
                <a:gd name="T5" fmla="*/ 3 h 22"/>
                <a:gd name="T6" fmla="*/ 19 w 41"/>
                <a:gd name="T7" fmla="*/ 3 h 22"/>
                <a:gd name="T8" fmla="*/ 23 w 41"/>
                <a:gd name="T9" fmla="*/ 3 h 22"/>
                <a:gd name="T10" fmla="*/ 26 w 41"/>
                <a:gd name="T11" fmla="*/ 3 h 22"/>
                <a:gd name="T12" fmla="*/ 26 w 41"/>
                <a:gd name="T13" fmla="*/ 3 h 22"/>
                <a:gd name="T14" fmla="*/ 30 w 41"/>
                <a:gd name="T15" fmla="*/ 7 h 22"/>
                <a:gd name="T16" fmla="*/ 30 w 41"/>
                <a:gd name="T17" fmla="*/ 7 h 22"/>
                <a:gd name="T18" fmla="*/ 34 w 41"/>
                <a:gd name="T19" fmla="*/ 11 h 22"/>
                <a:gd name="T20" fmla="*/ 34 w 41"/>
                <a:gd name="T21" fmla="*/ 7 h 22"/>
                <a:gd name="T22" fmla="*/ 34 w 41"/>
                <a:gd name="T23" fmla="*/ 7 h 22"/>
                <a:gd name="T24" fmla="*/ 37 w 41"/>
                <a:gd name="T25" fmla="*/ 7 h 22"/>
                <a:gd name="T26" fmla="*/ 37 w 41"/>
                <a:gd name="T27" fmla="*/ 7 h 22"/>
                <a:gd name="T28" fmla="*/ 41 w 41"/>
                <a:gd name="T29" fmla="*/ 7 h 22"/>
                <a:gd name="T30" fmla="*/ 41 w 41"/>
                <a:gd name="T31" fmla="*/ 11 h 22"/>
                <a:gd name="T32" fmla="*/ 41 w 41"/>
                <a:gd name="T33" fmla="*/ 11 h 22"/>
                <a:gd name="T34" fmla="*/ 41 w 41"/>
                <a:gd name="T35" fmla="*/ 14 h 22"/>
                <a:gd name="T36" fmla="*/ 37 w 41"/>
                <a:gd name="T37" fmla="*/ 14 h 22"/>
                <a:gd name="T38" fmla="*/ 41 w 41"/>
                <a:gd name="T39" fmla="*/ 18 h 22"/>
                <a:gd name="T40" fmla="*/ 37 w 41"/>
                <a:gd name="T41" fmla="*/ 18 h 22"/>
                <a:gd name="T42" fmla="*/ 41 w 41"/>
                <a:gd name="T43" fmla="*/ 18 h 22"/>
                <a:gd name="T44" fmla="*/ 37 w 41"/>
                <a:gd name="T45" fmla="*/ 22 h 22"/>
                <a:gd name="T46" fmla="*/ 30 w 41"/>
                <a:gd name="T47" fmla="*/ 22 h 22"/>
                <a:gd name="T48" fmla="*/ 26 w 41"/>
                <a:gd name="T49" fmla="*/ 22 h 22"/>
                <a:gd name="T50" fmla="*/ 26 w 41"/>
                <a:gd name="T51" fmla="*/ 18 h 22"/>
                <a:gd name="T52" fmla="*/ 23 w 41"/>
                <a:gd name="T53" fmla="*/ 18 h 22"/>
                <a:gd name="T54" fmla="*/ 23 w 41"/>
                <a:gd name="T55" fmla="*/ 18 h 22"/>
                <a:gd name="T56" fmla="*/ 23 w 41"/>
                <a:gd name="T57" fmla="*/ 18 h 22"/>
                <a:gd name="T58" fmla="*/ 23 w 41"/>
                <a:gd name="T59" fmla="*/ 22 h 22"/>
                <a:gd name="T60" fmla="*/ 19 w 41"/>
                <a:gd name="T61" fmla="*/ 18 h 22"/>
                <a:gd name="T62" fmla="*/ 12 w 41"/>
                <a:gd name="T63" fmla="*/ 14 h 22"/>
                <a:gd name="T64" fmla="*/ 12 w 41"/>
                <a:gd name="T65" fmla="*/ 14 h 22"/>
                <a:gd name="T66" fmla="*/ 8 w 41"/>
                <a:gd name="T67" fmla="*/ 14 h 22"/>
                <a:gd name="T68" fmla="*/ 4 w 41"/>
                <a:gd name="T69" fmla="*/ 14 h 22"/>
                <a:gd name="T70" fmla="*/ 0 w 41"/>
                <a:gd name="T71" fmla="*/ 14 h 22"/>
                <a:gd name="T72" fmla="*/ 0 w 41"/>
                <a:gd name="T73" fmla="*/ 11 h 22"/>
                <a:gd name="T74" fmla="*/ 0 w 41"/>
                <a:gd name="T75" fmla="*/ 11 h 22"/>
                <a:gd name="T76" fmla="*/ 0 w 41"/>
                <a:gd name="T77" fmla="*/ 11 h 22"/>
                <a:gd name="T78" fmla="*/ 4 w 41"/>
                <a:gd name="T79" fmla="*/ 7 h 22"/>
                <a:gd name="T80" fmla="*/ 8 w 41"/>
                <a:gd name="T81" fmla="*/ 7 h 22"/>
                <a:gd name="T82" fmla="*/ 12 w 41"/>
                <a:gd name="T83" fmla="*/ 3 h 22"/>
                <a:gd name="T84" fmla="*/ 12 w 41"/>
                <a:gd name="T85" fmla="*/ 3 h 22"/>
                <a:gd name="T86" fmla="*/ 15 w 41"/>
                <a:gd name="T87"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41" h="22">
                  <a:moveTo>
                    <a:pt x="15" y="0"/>
                  </a:moveTo>
                  <a:lnTo>
                    <a:pt x="19" y="0"/>
                  </a:lnTo>
                  <a:lnTo>
                    <a:pt x="19" y="3"/>
                  </a:lnTo>
                  <a:lnTo>
                    <a:pt x="19" y="3"/>
                  </a:lnTo>
                  <a:lnTo>
                    <a:pt x="23" y="3"/>
                  </a:lnTo>
                  <a:lnTo>
                    <a:pt x="26" y="3"/>
                  </a:lnTo>
                  <a:lnTo>
                    <a:pt x="26" y="3"/>
                  </a:lnTo>
                  <a:lnTo>
                    <a:pt x="30" y="7"/>
                  </a:lnTo>
                  <a:lnTo>
                    <a:pt x="30" y="7"/>
                  </a:lnTo>
                  <a:lnTo>
                    <a:pt x="34" y="11"/>
                  </a:lnTo>
                  <a:lnTo>
                    <a:pt x="34" y="7"/>
                  </a:lnTo>
                  <a:lnTo>
                    <a:pt x="34" y="7"/>
                  </a:lnTo>
                  <a:lnTo>
                    <a:pt x="37" y="7"/>
                  </a:lnTo>
                  <a:lnTo>
                    <a:pt x="37" y="7"/>
                  </a:lnTo>
                  <a:lnTo>
                    <a:pt x="41" y="7"/>
                  </a:lnTo>
                  <a:lnTo>
                    <a:pt x="41" y="11"/>
                  </a:lnTo>
                  <a:lnTo>
                    <a:pt x="41" y="11"/>
                  </a:lnTo>
                  <a:lnTo>
                    <a:pt x="41" y="14"/>
                  </a:lnTo>
                  <a:lnTo>
                    <a:pt x="37" y="14"/>
                  </a:lnTo>
                  <a:lnTo>
                    <a:pt x="41" y="18"/>
                  </a:lnTo>
                  <a:lnTo>
                    <a:pt x="37" y="18"/>
                  </a:lnTo>
                  <a:lnTo>
                    <a:pt x="41" y="18"/>
                  </a:lnTo>
                  <a:lnTo>
                    <a:pt x="37" y="22"/>
                  </a:lnTo>
                  <a:lnTo>
                    <a:pt x="30" y="22"/>
                  </a:lnTo>
                  <a:lnTo>
                    <a:pt x="26" y="22"/>
                  </a:lnTo>
                  <a:lnTo>
                    <a:pt x="26" y="18"/>
                  </a:lnTo>
                  <a:lnTo>
                    <a:pt x="23" y="18"/>
                  </a:lnTo>
                  <a:lnTo>
                    <a:pt x="23" y="18"/>
                  </a:lnTo>
                  <a:lnTo>
                    <a:pt x="23" y="18"/>
                  </a:lnTo>
                  <a:lnTo>
                    <a:pt x="23" y="22"/>
                  </a:lnTo>
                  <a:lnTo>
                    <a:pt x="19" y="18"/>
                  </a:lnTo>
                  <a:lnTo>
                    <a:pt x="12" y="14"/>
                  </a:lnTo>
                  <a:lnTo>
                    <a:pt x="12" y="14"/>
                  </a:lnTo>
                  <a:lnTo>
                    <a:pt x="8" y="14"/>
                  </a:lnTo>
                  <a:lnTo>
                    <a:pt x="4" y="14"/>
                  </a:lnTo>
                  <a:lnTo>
                    <a:pt x="0" y="14"/>
                  </a:lnTo>
                  <a:lnTo>
                    <a:pt x="0" y="11"/>
                  </a:lnTo>
                  <a:lnTo>
                    <a:pt x="0" y="11"/>
                  </a:lnTo>
                  <a:lnTo>
                    <a:pt x="0" y="11"/>
                  </a:lnTo>
                  <a:lnTo>
                    <a:pt x="4" y="7"/>
                  </a:lnTo>
                  <a:lnTo>
                    <a:pt x="8" y="7"/>
                  </a:lnTo>
                  <a:lnTo>
                    <a:pt x="12" y="3"/>
                  </a:lnTo>
                  <a:lnTo>
                    <a:pt x="12" y="3"/>
                  </a:lnTo>
                  <a:lnTo>
                    <a:pt x="15"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5" name="Freeform 174"/>
            <p:cNvSpPr/>
            <p:nvPr/>
          </p:nvSpPr>
          <p:spPr bwMode="auto">
            <a:xfrm>
              <a:off x="2379501" y="3796574"/>
              <a:ext cx="32244" cy="64593"/>
            </a:xfrm>
            <a:custGeom>
              <a:avLst/>
              <a:gdLst>
                <a:gd name="T0" fmla="*/ 0 w 18"/>
                <a:gd name="T1" fmla="*/ 8 h 37"/>
                <a:gd name="T2" fmla="*/ 0 w 18"/>
                <a:gd name="T3" fmla="*/ 8 h 37"/>
                <a:gd name="T4" fmla="*/ 0 w 18"/>
                <a:gd name="T5" fmla="*/ 8 h 37"/>
                <a:gd name="T6" fmla="*/ 0 w 18"/>
                <a:gd name="T7" fmla="*/ 4 h 37"/>
                <a:gd name="T8" fmla="*/ 4 w 18"/>
                <a:gd name="T9" fmla="*/ 4 h 37"/>
                <a:gd name="T10" fmla="*/ 4 w 18"/>
                <a:gd name="T11" fmla="*/ 8 h 37"/>
                <a:gd name="T12" fmla="*/ 4 w 18"/>
                <a:gd name="T13" fmla="*/ 8 h 37"/>
                <a:gd name="T14" fmla="*/ 4 w 18"/>
                <a:gd name="T15" fmla="*/ 8 h 37"/>
                <a:gd name="T16" fmla="*/ 7 w 18"/>
                <a:gd name="T17" fmla="*/ 8 h 37"/>
                <a:gd name="T18" fmla="*/ 7 w 18"/>
                <a:gd name="T19" fmla="*/ 4 h 37"/>
                <a:gd name="T20" fmla="*/ 7 w 18"/>
                <a:gd name="T21" fmla="*/ 4 h 37"/>
                <a:gd name="T22" fmla="*/ 11 w 18"/>
                <a:gd name="T23" fmla="*/ 0 h 37"/>
                <a:gd name="T24" fmla="*/ 11 w 18"/>
                <a:gd name="T25" fmla="*/ 0 h 37"/>
                <a:gd name="T26" fmla="*/ 11 w 18"/>
                <a:gd name="T27" fmla="*/ 0 h 37"/>
                <a:gd name="T28" fmla="*/ 15 w 18"/>
                <a:gd name="T29" fmla="*/ 0 h 37"/>
                <a:gd name="T30" fmla="*/ 15 w 18"/>
                <a:gd name="T31" fmla="*/ 0 h 37"/>
                <a:gd name="T32" fmla="*/ 15 w 18"/>
                <a:gd name="T33" fmla="*/ 0 h 37"/>
                <a:gd name="T34" fmla="*/ 18 w 18"/>
                <a:gd name="T35" fmla="*/ 0 h 37"/>
                <a:gd name="T36" fmla="*/ 18 w 18"/>
                <a:gd name="T37" fmla="*/ 0 h 37"/>
                <a:gd name="T38" fmla="*/ 18 w 18"/>
                <a:gd name="T39" fmla="*/ 0 h 37"/>
                <a:gd name="T40" fmla="*/ 18 w 18"/>
                <a:gd name="T41" fmla="*/ 8 h 37"/>
                <a:gd name="T42" fmla="*/ 15 w 18"/>
                <a:gd name="T43" fmla="*/ 11 h 37"/>
                <a:gd name="T44" fmla="*/ 15 w 18"/>
                <a:gd name="T45" fmla="*/ 15 h 37"/>
                <a:gd name="T46" fmla="*/ 15 w 18"/>
                <a:gd name="T47" fmla="*/ 19 h 37"/>
                <a:gd name="T48" fmla="*/ 15 w 18"/>
                <a:gd name="T49" fmla="*/ 22 h 37"/>
                <a:gd name="T50" fmla="*/ 15 w 18"/>
                <a:gd name="T51" fmla="*/ 26 h 37"/>
                <a:gd name="T52" fmla="*/ 11 w 18"/>
                <a:gd name="T53" fmla="*/ 34 h 37"/>
                <a:gd name="T54" fmla="*/ 7 w 18"/>
                <a:gd name="T55" fmla="*/ 30 h 37"/>
                <a:gd name="T56" fmla="*/ 4 w 18"/>
                <a:gd name="T57" fmla="*/ 34 h 37"/>
                <a:gd name="T58" fmla="*/ 4 w 18"/>
                <a:gd name="T59" fmla="*/ 37 h 37"/>
                <a:gd name="T60" fmla="*/ 4 w 18"/>
                <a:gd name="T61" fmla="*/ 37 h 37"/>
                <a:gd name="T62" fmla="*/ 4 w 18"/>
                <a:gd name="T63" fmla="*/ 37 h 37"/>
                <a:gd name="T64" fmla="*/ 0 w 18"/>
                <a:gd name="T65" fmla="*/ 37 h 37"/>
                <a:gd name="T66" fmla="*/ 0 w 18"/>
                <a:gd name="T67" fmla="*/ 37 h 37"/>
                <a:gd name="T68" fmla="*/ 0 w 18"/>
                <a:gd name="T69" fmla="*/ 8 h 37"/>
                <a:gd name="T70" fmla="*/ 0 w 18"/>
                <a:gd name="T71" fmla="*/ 8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 h="37">
                  <a:moveTo>
                    <a:pt x="0" y="8"/>
                  </a:moveTo>
                  <a:lnTo>
                    <a:pt x="0" y="8"/>
                  </a:lnTo>
                  <a:lnTo>
                    <a:pt x="0" y="8"/>
                  </a:lnTo>
                  <a:lnTo>
                    <a:pt x="0" y="4"/>
                  </a:lnTo>
                  <a:lnTo>
                    <a:pt x="4" y="4"/>
                  </a:lnTo>
                  <a:lnTo>
                    <a:pt x="4" y="8"/>
                  </a:lnTo>
                  <a:lnTo>
                    <a:pt x="4" y="8"/>
                  </a:lnTo>
                  <a:lnTo>
                    <a:pt x="4" y="8"/>
                  </a:lnTo>
                  <a:lnTo>
                    <a:pt x="7" y="8"/>
                  </a:lnTo>
                  <a:lnTo>
                    <a:pt x="7" y="4"/>
                  </a:lnTo>
                  <a:lnTo>
                    <a:pt x="7" y="4"/>
                  </a:lnTo>
                  <a:lnTo>
                    <a:pt x="11" y="0"/>
                  </a:lnTo>
                  <a:lnTo>
                    <a:pt x="11" y="0"/>
                  </a:lnTo>
                  <a:lnTo>
                    <a:pt x="11" y="0"/>
                  </a:lnTo>
                  <a:lnTo>
                    <a:pt x="15" y="0"/>
                  </a:lnTo>
                  <a:lnTo>
                    <a:pt x="15" y="0"/>
                  </a:lnTo>
                  <a:lnTo>
                    <a:pt x="15" y="0"/>
                  </a:lnTo>
                  <a:lnTo>
                    <a:pt x="18" y="0"/>
                  </a:lnTo>
                  <a:lnTo>
                    <a:pt x="18" y="0"/>
                  </a:lnTo>
                  <a:lnTo>
                    <a:pt x="18" y="0"/>
                  </a:lnTo>
                  <a:lnTo>
                    <a:pt x="18" y="8"/>
                  </a:lnTo>
                  <a:lnTo>
                    <a:pt x="15" y="11"/>
                  </a:lnTo>
                  <a:lnTo>
                    <a:pt x="15" y="15"/>
                  </a:lnTo>
                  <a:lnTo>
                    <a:pt x="15" y="19"/>
                  </a:lnTo>
                  <a:lnTo>
                    <a:pt x="15" y="22"/>
                  </a:lnTo>
                  <a:lnTo>
                    <a:pt x="15" y="26"/>
                  </a:lnTo>
                  <a:lnTo>
                    <a:pt x="11" y="34"/>
                  </a:lnTo>
                  <a:lnTo>
                    <a:pt x="7" y="30"/>
                  </a:lnTo>
                  <a:lnTo>
                    <a:pt x="4" y="34"/>
                  </a:lnTo>
                  <a:lnTo>
                    <a:pt x="4" y="37"/>
                  </a:lnTo>
                  <a:lnTo>
                    <a:pt x="4" y="37"/>
                  </a:lnTo>
                  <a:lnTo>
                    <a:pt x="4" y="37"/>
                  </a:lnTo>
                  <a:lnTo>
                    <a:pt x="0" y="37"/>
                  </a:lnTo>
                  <a:lnTo>
                    <a:pt x="0" y="37"/>
                  </a:lnTo>
                  <a:lnTo>
                    <a:pt x="0" y="8"/>
                  </a:lnTo>
                  <a:lnTo>
                    <a:pt x="0"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6" name="Freeform 175"/>
            <p:cNvSpPr/>
            <p:nvPr/>
          </p:nvSpPr>
          <p:spPr bwMode="auto">
            <a:xfrm>
              <a:off x="2286350" y="3810540"/>
              <a:ext cx="120024" cy="109981"/>
            </a:xfrm>
            <a:custGeom>
              <a:avLst/>
              <a:gdLst>
                <a:gd name="T0" fmla="*/ 33 w 67"/>
                <a:gd name="T1" fmla="*/ 63 h 63"/>
                <a:gd name="T2" fmla="*/ 33 w 67"/>
                <a:gd name="T3" fmla="*/ 63 h 63"/>
                <a:gd name="T4" fmla="*/ 33 w 67"/>
                <a:gd name="T5" fmla="*/ 63 h 63"/>
                <a:gd name="T6" fmla="*/ 37 w 67"/>
                <a:gd name="T7" fmla="*/ 59 h 63"/>
                <a:gd name="T8" fmla="*/ 41 w 67"/>
                <a:gd name="T9" fmla="*/ 59 h 63"/>
                <a:gd name="T10" fmla="*/ 45 w 67"/>
                <a:gd name="T11" fmla="*/ 55 h 63"/>
                <a:gd name="T12" fmla="*/ 45 w 67"/>
                <a:gd name="T13" fmla="*/ 55 h 63"/>
                <a:gd name="T14" fmla="*/ 48 w 67"/>
                <a:gd name="T15" fmla="*/ 52 h 63"/>
                <a:gd name="T16" fmla="*/ 52 w 67"/>
                <a:gd name="T17" fmla="*/ 48 h 63"/>
                <a:gd name="T18" fmla="*/ 48 w 67"/>
                <a:gd name="T19" fmla="*/ 44 h 63"/>
                <a:gd name="T20" fmla="*/ 52 w 67"/>
                <a:gd name="T21" fmla="*/ 44 h 63"/>
                <a:gd name="T22" fmla="*/ 56 w 67"/>
                <a:gd name="T23" fmla="*/ 40 h 63"/>
                <a:gd name="T24" fmla="*/ 59 w 67"/>
                <a:gd name="T25" fmla="*/ 40 h 63"/>
                <a:gd name="T26" fmla="*/ 63 w 67"/>
                <a:gd name="T27" fmla="*/ 37 h 63"/>
                <a:gd name="T28" fmla="*/ 63 w 67"/>
                <a:gd name="T29" fmla="*/ 33 h 63"/>
                <a:gd name="T30" fmla="*/ 67 w 67"/>
                <a:gd name="T31" fmla="*/ 33 h 63"/>
                <a:gd name="T32" fmla="*/ 67 w 67"/>
                <a:gd name="T33" fmla="*/ 33 h 63"/>
                <a:gd name="T34" fmla="*/ 67 w 67"/>
                <a:gd name="T35" fmla="*/ 29 h 63"/>
                <a:gd name="T36" fmla="*/ 63 w 67"/>
                <a:gd name="T37" fmla="*/ 29 h 63"/>
                <a:gd name="T38" fmla="*/ 63 w 67"/>
                <a:gd name="T39" fmla="*/ 33 h 63"/>
                <a:gd name="T40" fmla="*/ 59 w 67"/>
                <a:gd name="T41" fmla="*/ 29 h 63"/>
                <a:gd name="T42" fmla="*/ 56 w 67"/>
                <a:gd name="T43" fmla="*/ 29 h 63"/>
                <a:gd name="T44" fmla="*/ 56 w 67"/>
                <a:gd name="T45" fmla="*/ 29 h 63"/>
                <a:gd name="T46" fmla="*/ 56 w 67"/>
                <a:gd name="T47" fmla="*/ 29 h 63"/>
                <a:gd name="T48" fmla="*/ 52 w 67"/>
                <a:gd name="T49" fmla="*/ 29 h 63"/>
                <a:gd name="T50" fmla="*/ 52 w 67"/>
                <a:gd name="T51" fmla="*/ 29 h 63"/>
                <a:gd name="T52" fmla="*/ 52 w 67"/>
                <a:gd name="T53" fmla="*/ 0 h 63"/>
                <a:gd name="T54" fmla="*/ 52 w 67"/>
                <a:gd name="T55" fmla="*/ 0 h 63"/>
                <a:gd name="T56" fmla="*/ 22 w 67"/>
                <a:gd name="T57" fmla="*/ 0 h 63"/>
                <a:gd name="T58" fmla="*/ 22 w 67"/>
                <a:gd name="T59" fmla="*/ 7 h 63"/>
                <a:gd name="T60" fmla="*/ 15 w 67"/>
                <a:gd name="T61" fmla="*/ 7 h 63"/>
                <a:gd name="T62" fmla="*/ 19 w 67"/>
                <a:gd name="T63" fmla="*/ 11 h 63"/>
                <a:gd name="T64" fmla="*/ 19 w 67"/>
                <a:gd name="T65" fmla="*/ 11 h 63"/>
                <a:gd name="T66" fmla="*/ 22 w 67"/>
                <a:gd name="T67" fmla="*/ 14 h 63"/>
                <a:gd name="T68" fmla="*/ 22 w 67"/>
                <a:gd name="T69" fmla="*/ 14 h 63"/>
                <a:gd name="T70" fmla="*/ 26 w 67"/>
                <a:gd name="T71" fmla="*/ 14 h 63"/>
                <a:gd name="T72" fmla="*/ 26 w 67"/>
                <a:gd name="T73" fmla="*/ 18 h 63"/>
                <a:gd name="T74" fmla="*/ 26 w 67"/>
                <a:gd name="T75" fmla="*/ 22 h 63"/>
                <a:gd name="T76" fmla="*/ 30 w 67"/>
                <a:gd name="T77" fmla="*/ 22 h 63"/>
                <a:gd name="T78" fmla="*/ 30 w 67"/>
                <a:gd name="T79" fmla="*/ 22 h 63"/>
                <a:gd name="T80" fmla="*/ 33 w 67"/>
                <a:gd name="T81" fmla="*/ 22 h 63"/>
                <a:gd name="T82" fmla="*/ 33 w 67"/>
                <a:gd name="T83" fmla="*/ 26 h 63"/>
                <a:gd name="T84" fmla="*/ 30 w 67"/>
                <a:gd name="T85" fmla="*/ 26 h 63"/>
                <a:gd name="T86" fmla="*/ 11 w 67"/>
                <a:gd name="T87" fmla="*/ 26 h 63"/>
                <a:gd name="T88" fmla="*/ 0 w 67"/>
                <a:gd name="T89" fmla="*/ 40 h 63"/>
                <a:gd name="T90" fmla="*/ 0 w 67"/>
                <a:gd name="T91" fmla="*/ 44 h 63"/>
                <a:gd name="T92" fmla="*/ 0 w 67"/>
                <a:gd name="T93" fmla="*/ 44 h 63"/>
                <a:gd name="T94" fmla="*/ 0 w 67"/>
                <a:gd name="T95" fmla="*/ 44 h 63"/>
                <a:gd name="T96" fmla="*/ 0 w 67"/>
                <a:gd name="T97" fmla="*/ 48 h 63"/>
                <a:gd name="T98" fmla="*/ 4 w 67"/>
                <a:gd name="T99" fmla="*/ 48 h 63"/>
                <a:gd name="T100" fmla="*/ 0 w 67"/>
                <a:gd name="T101" fmla="*/ 48 h 63"/>
                <a:gd name="T102" fmla="*/ 0 w 67"/>
                <a:gd name="T103" fmla="*/ 48 h 63"/>
                <a:gd name="T104" fmla="*/ 0 w 67"/>
                <a:gd name="T105" fmla="*/ 52 h 63"/>
                <a:gd name="T106" fmla="*/ 0 w 67"/>
                <a:gd name="T107" fmla="*/ 52 h 63"/>
                <a:gd name="T108" fmla="*/ 0 w 67"/>
                <a:gd name="T109" fmla="*/ 55 h 63"/>
                <a:gd name="T110" fmla="*/ 4 w 67"/>
                <a:gd name="T111" fmla="*/ 55 h 63"/>
                <a:gd name="T112" fmla="*/ 8 w 67"/>
                <a:gd name="T113" fmla="*/ 55 h 63"/>
                <a:gd name="T114" fmla="*/ 8 w 67"/>
                <a:gd name="T115" fmla="*/ 59 h 63"/>
                <a:gd name="T116" fmla="*/ 19 w 67"/>
                <a:gd name="T117" fmla="*/ 63 h 63"/>
                <a:gd name="T118" fmla="*/ 22 w 67"/>
                <a:gd name="T119" fmla="*/ 63 h 63"/>
                <a:gd name="T120" fmla="*/ 26 w 67"/>
                <a:gd name="T121" fmla="*/ 63 h 63"/>
                <a:gd name="T122" fmla="*/ 33 w 67"/>
                <a:gd name="T123" fmla="*/ 6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67" h="63">
                  <a:moveTo>
                    <a:pt x="33" y="63"/>
                  </a:moveTo>
                  <a:lnTo>
                    <a:pt x="33" y="63"/>
                  </a:lnTo>
                  <a:lnTo>
                    <a:pt x="33" y="63"/>
                  </a:lnTo>
                  <a:lnTo>
                    <a:pt x="37" y="59"/>
                  </a:lnTo>
                  <a:lnTo>
                    <a:pt x="41" y="59"/>
                  </a:lnTo>
                  <a:lnTo>
                    <a:pt x="45" y="55"/>
                  </a:lnTo>
                  <a:lnTo>
                    <a:pt x="45" y="55"/>
                  </a:lnTo>
                  <a:lnTo>
                    <a:pt x="48" y="52"/>
                  </a:lnTo>
                  <a:lnTo>
                    <a:pt x="52" y="48"/>
                  </a:lnTo>
                  <a:lnTo>
                    <a:pt x="48" y="44"/>
                  </a:lnTo>
                  <a:lnTo>
                    <a:pt x="52" y="44"/>
                  </a:lnTo>
                  <a:lnTo>
                    <a:pt x="56" y="40"/>
                  </a:lnTo>
                  <a:lnTo>
                    <a:pt x="59" y="40"/>
                  </a:lnTo>
                  <a:lnTo>
                    <a:pt x="63" y="37"/>
                  </a:lnTo>
                  <a:lnTo>
                    <a:pt x="63" y="33"/>
                  </a:lnTo>
                  <a:lnTo>
                    <a:pt x="67" y="33"/>
                  </a:lnTo>
                  <a:lnTo>
                    <a:pt x="67" y="33"/>
                  </a:lnTo>
                  <a:lnTo>
                    <a:pt x="67" y="29"/>
                  </a:lnTo>
                  <a:lnTo>
                    <a:pt x="63" y="29"/>
                  </a:lnTo>
                  <a:lnTo>
                    <a:pt x="63" y="33"/>
                  </a:lnTo>
                  <a:lnTo>
                    <a:pt x="59" y="29"/>
                  </a:lnTo>
                  <a:lnTo>
                    <a:pt x="56" y="29"/>
                  </a:lnTo>
                  <a:lnTo>
                    <a:pt x="56" y="29"/>
                  </a:lnTo>
                  <a:lnTo>
                    <a:pt x="56" y="29"/>
                  </a:lnTo>
                  <a:lnTo>
                    <a:pt x="52" y="29"/>
                  </a:lnTo>
                  <a:lnTo>
                    <a:pt x="52" y="29"/>
                  </a:lnTo>
                  <a:lnTo>
                    <a:pt x="52" y="0"/>
                  </a:lnTo>
                  <a:lnTo>
                    <a:pt x="52" y="0"/>
                  </a:lnTo>
                  <a:lnTo>
                    <a:pt x="22" y="0"/>
                  </a:lnTo>
                  <a:lnTo>
                    <a:pt x="22" y="7"/>
                  </a:lnTo>
                  <a:lnTo>
                    <a:pt x="15" y="7"/>
                  </a:lnTo>
                  <a:lnTo>
                    <a:pt x="19" y="11"/>
                  </a:lnTo>
                  <a:lnTo>
                    <a:pt x="19" y="11"/>
                  </a:lnTo>
                  <a:lnTo>
                    <a:pt x="22" y="14"/>
                  </a:lnTo>
                  <a:lnTo>
                    <a:pt x="22" y="14"/>
                  </a:lnTo>
                  <a:lnTo>
                    <a:pt x="26" y="14"/>
                  </a:lnTo>
                  <a:lnTo>
                    <a:pt x="26" y="18"/>
                  </a:lnTo>
                  <a:lnTo>
                    <a:pt x="26" y="22"/>
                  </a:lnTo>
                  <a:lnTo>
                    <a:pt x="30" y="22"/>
                  </a:lnTo>
                  <a:lnTo>
                    <a:pt x="30" y="22"/>
                  </a:lnTo>
                  <a:lnTo>
                    <a:pt x="33" y="22"/>
                  </a:lnTo>
                  <a:lnTo>
                    <a:pt x="33" y="26"/>
                  </a:lnTo>
                  <a:lnTo>
                    <a:pt x="30" y="26"/>
                  </a:lnTo>
                  <a:lnTo>
                    <a:pt x="11" y="26"/>
                  </a:lnTo>
                  <a:lnTo>
                    <a:pt x="0" y="40"/>
                  </a:lnTo>
                  <a:lnTo>
                    <a:pt x="0" y="44"/>
                  </a:lnTo>
                  <a:lnTo>
                    <a:pt x="0" y="44"/>
                  </a:lnTo>
                  <a:lnTo>
                    <a:pt x="0" y="44"/>
                  </a:lnTo>
                  <a:lnTo>
                    <a:pt x="0" y="48"/>
                  </a:lnTo>
                  <a:lnTo>
                    <a:pt x="4" y="48"/>
                  </a:lnTo>
                  <a:lnTo>
                    <a:pt x="0" y="48"/>
                  </a:lnTo>
                  <a:lnTo>
                    <a:pt x="0" y="48"/>
                  </a:lnTo>
                  <a:lnTo>
                    <a:pt x="0" y="52"/>
                  </a:lnTo>
                  <a:lnTo>
                    <a:pt x="0" y="52"/>
                  </a:lnTo>
                  <a:lnTo>
                    <a:pt x="0" y="55"/>
                  </a:lnTo>
                  <a:lnTo>
                    <a:pt x="4" y="55"/>
                  </a:lnTo>
                  <a:lnTo>
                    <a:pt x="8" y="55"/>
                  </a:lnTo>
                  <a:lnTo>
                    <a:pt x="8" y="59"/>
                  </a:lnTo>
                  <a:lnTo>
                    <a:pt x="19" y="63"/>
                  </a:lnTo>
                  <a:lnTo>
                    <a:pt x="22" y="63"/>
                  </a:lnTo>
                  <a:lnTo>
                    <a:pt x="26" y="63"/>
                  </a:lnTo>
                  <a:lnTo>
                    <a:pt x="33"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7" name="Freeform 176"/>
            <p:cNvSpPr>
              <a:spLocks noEditPoints="1"/>
            </p:cNvSpPr>
            <p:nvPr/>
          </p:nvSpPr>
          <p:spPr bwMode="auto">
            <a:xfrm>
              <a:off x="1623537" y="3349669"/>
              <a:ext cx="841951" cy="551647"/>
            </a:xfrm>
            <a:custGeom>
              <a:avLst/>
              <a:gdLst>
                <a:gd name="T0" fmla="*/ 174 w 470"/>
                <a:gd name="T1" fmla="*/ 30 h 316"/>
                <a:gd name="T2" fmla="*/ 189 w 470"/>
                <a:gd name="T3" fmla="*/ 41 h 316"/>
                <a:gd name="T4" fmla="*/ 196 w 470"/>
                <a:gd name="T5" fmla="*/ 60 h 316"/>
                <a:gd name="T6" fmla="*/ 207 w 470"/>
                <a:gd name="T7" fmla="*/ 71 h 316"/>
                <a:gd name="T8" fmla="*/ 222 w 470"/>
                <a:gd name="T9" fmla="*/ 67 h 316"/>
                <a:gd name="T10" fmla="*/ 244 w 470"/>
                <a:gd name="T11" fmla="*/ 60 h 316"/>
                <a:gd name="T12" fmla="*/ 259 w 470"/>
                <a:gd name="T13" fmla="*/ 78 h 316"/>
                <a:gd name="T14" fmla="*/ 274 w 470"/>
                <a:gd name="T15" fmla="*/ 104 h 316"/>
                <a:gd name="T16" fmla="*/ 292 w 470"/>
                <a:gd name="T17" fmla="*/ 126 h 316"/>
                <a:gd name="T18" fmla="*/ 303 w 470"/>
                <a:gd name="T19" fmla="*/ 134 h 316"/>
                <a:gd name="T20" fmla="*/ 296 w 470"/>
                <a:gd name="T21" fmla="*/ 149 h 316"/>
                <a:gd name="T22" fmla="*/ 289 w 470"/>
                <a:gd name="T23" fmla="*/ 186 h 316"/>
                <a:gd name="T24" fmla="*/ 292 w 470"/>
                <a:gd name="T25" fmla="*/ 212 h 316"/>
                <a:gd name="T26" fmla="*/ 318 w 470"/>
                <a:gd name="T27" fmla="*/ 249 h 316"/>
                <a:gd name="T28" fmla="*/ 355 w 470"/>
                <a:gd name="T29" fmla="*/ 252 h 316"/>
                <a:gd name="T30" fmla="*/ 385 w 470"/>
                <a:gd name="T31" fmla="*/ 256 h 316"/>
                <a:gd name="T32" fmla="*/ 400 w 470"/>
                <a:gd name="T33" fmla="*/ 234 h 316"/>
                <a:gd name="T34" fmla="*/ 440 w 470"/>
                <a:gd name="T35" fmla="*/ 204 h 316"/>
                <a:gd name="T36" fmla="*/ 463 w 470"/>
                <a:gd name="T37" fmla="*/ 219 h 316"/>
                <a:gd name="T38" fmla="*/ 452 w 470"/>
                <a:gd name="T39" fmla="*/ 241 h 316"/>
                <a:gd name="T40" fmla="*/ 444 w 470"/>
                <a:gd name="T41" fmla="*/ 249 h 316"/>
                <a:gd name="T42" fmla="*/ 426 w 470"/>
                <a:gd name="T43" fmla="*/ 264 h 316"/>
                <a:gd name="T44" fmla="*/ 389 w 470"/>
                <a:gd name="T45" fmla="*/ 275 h 316"/>
                <a:gd name="T46" fmla="*/ 381 w 470"/>
                <a:gd name="T47" fmla="*/ 290 h 316"/>
                <a:gd name="T48" fmla="*/ 366 w 470"/>
                <a:gd name="T49" fmla="*/ 312 h 316"/>
                <a:gd name="T50" fmla="*/ 333 w 470"/>
                <a:gd name="T51" fmla="*/ 290 h 316"/>
                <a:gd name="T52" fmla="*/ 333 w 470"/>
                <a:gd name="T53" fmla="*/ 290 h 316"/>
                <a:gd name="T54" fmla="*/ 329 w 470"/>
                <a:gd name="T55" fmla="*/ 290 h 316"/>
                <a:gd name="T56" fmla="*/ 274 w 470"/>
                <a:gd name="T57" fmla="*/ 290 h 316"/>
                <a:gd name="T58" fmla="*/ 237 w 470"/>
                <a:gd name="T59" fmla="*/ 275 h 316"/>
                <a:gd name="T60" fmla="*/ 196 w 470"/>
                <a:gd name="T61" fmla="*/ 256 h 316"/>
                <a:gd name="T62" fmla="*/ 170 w 470"/>
                <a:gd name="T63" fmla="*/ 241 h 316"/>
                <a:gd name="T64" fmla="*/ 163 w 470"/>
                <a:gd name="T65" fmla="*/ 219 h 316"/>
                <a:gd name="T66" fmla="*/ 159 w 470"/>
                <a:gd name="T67" fmla="*/ 189 h 316"/>
                <a:gd name="T68" fmla="*/ 126 w 470"/>
                <a:gd name="T69" fmla="*/ 149 h 316"/>
                <a:gd name="T70" fmla="*/ 107 w 470"/>
                <a:gd name="T71" fmla="*/ 130 h 316"/>
                <a:gd name="T72" fmla="*/ 111 w 470"/>
                <a:gd name="T73" fmla="*/ 115 h 316"/>
                <a:gd name="T74" fmla="*/ 92 w 470"/>
                <a:gd name="T75" fmla="*/ 93 h 316"/>
                <a:gd name="T76" fmla="*/ 74 w 470"/>
                <a:gd name="T77" fmla="*/ 78 h 316"/>
                <a:gd name="T78" fmla="*/ 63 w 470"/>
                <a:gd name="T79" fmla="*/ 52 h 316"/>
                <a:gd name="T80" fmla="*/ 52 w 470"/>
                <a:gd name="T81" fmla="*/ 26 h 316"/>
                <a:gd name="T82" fmla="*/ 33 w 470"/>
                <a:gd name="T83" fmla="*/ 30 h 316"/>
                <a:gd name="T84" fmla="*/ 44 w 470"/>
                <a:gd name="T85" fmla="*/ 67 h 316"/>
                <a:gd name="T86" fmla="*/ 63 w 470"/>
                <a:gd name="T87" fmla="*/ 93 h 316"/>
                <a:gd name="T88" fmla="*/ 70 w 470"/>
                <a:gd name="T89" fmla="*/ 108 h 316"/>
                <a:gd name="T90" fmla="*/ 81 w 470"/>
                <a:gd name="T91" fmla="*/ 137 h 316"/>
                <a:gd name="T92" fmla="*/ 89 w 470"/>
                <a:gd name="T93" fmla="*/ 152 h 316"/>
                <a:gd name="T94" fmla="*/ 92 w 470"/>
                <a:gd name="T95" fmla="*/ 178 h 316"/>
                <a:gd name="T96" fmla="*/ 70 w 470"/>
                <a:gd name="T97" fmla="*/ 152 h 316"/>
                <a:gd name="T98" fmla="*/ 59 w 470"/>
                <a:gd name="T99" fmla="*/ 119 h 316"/>
                <a:gd name="T100" fmla="*/ 41 w 470"/>
                <a:gd name="T101" fmla="*/ 104 h 316"/>
                <a:gd name="T102" fmla="*/ 26 w 470"/>
                <a:gd name="T103" fmla="*/ 89 h 316"/>
                <a:gd name="T104" fmla="*/ 37 w 470"/>
                <a:gd name="T105" fmla="*/ 82 h 316"/>
                <a:gd name="T106" fmla="*/ 15 w 470"/>
                <a:gd name="T107" fmla="*/ 56 h 316"/>
                <a:gd name="T108" fmla="*/ 11 w 470"/>
                <a:gd name="T109" fmla="*/ 26 h 316"/>
                <a:gd name="T110" fmla="*/ 85 w 470"/>
                <a:gd name="T111" fmla="*/ 141 h 316"/>
                <a:gd name="T112" fmla="*/ 89 w 470"/>
                <a:gd name="T113" fmla="*/ 149 h 316"/>
                <a:gd name="T114" fmla="*/ 296 w 470"/>
                <a:gd name="T115" fmla="*/ 149 h 3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70" h="316">
                  <a:moveTo>
                    <a:pt x="0" y="0"/>
                  </a:moveTo>
                  <a:lnTo>
                    <a:pt x="37" y="0"/>
                  </a:lnTo>
                  <a:lnTo>
                    <a:pt x="41" y="0"/>
                  </a:lnTo>
                  <a:lnTo>
                    <a:pt x="37" y="4"/>
                  </a:lnTo>
                  <a:lnTo>
                    <a:pt x="96" y="26"/>
                  </a:lnTo>
                  <a:lnTo>
                    <a:pt x="141" y="26"/>
                  </a:lnTo>
                  <a:lnTo>
                    <a:pt x="141" y="22"/>
                  </a:lnTo>
                  <a:lnTo>
                    <a:pt x="166" y="22"/>
                  </a:lnTo>
                  <a:lnTo>
                    <a:pt x="170" y="22"/>
                  </a:lnTo>
                  <a:lnTo>
                    <a:pt x="174" y="26"/>
                  </a:lnTo>
                  <a:lnTo>
                    <a:pt x="174" y="30"/>
                  </a:lnTo>
                  <a:lnTo>
                    <a:pt x="178" y="30"/>
                  </a:lnTo>
                  <a:lnTo>
                    <a:pt x="178" y="30"/>
                  </a:lnTo>
                  <a:lnTo>
                    <a:pt x="178" y="34"/>
                  </a:lnTo>
                  <a:lnTo>
                    <a:pt x="178" y="34"/>
                  </a:lnTo>
                  <a:lnTo>
                    <a:pt x="181" y="34"/>
                  </a:lnTo>
                  <a:lnTo>
                    <a:pt x="185" y="37"/>
                  </a:lnTo>
                  <a:lnTo>
                    <a:pt x="185" y="37"/>
                  </a:lnTo>
                  <a:lnTo>
                    <a:pt x="181" y="37"/>
                  </a:lnTo>
                  <a:lnTo>
                    <a:pt x="185" y="41"/>
                  </a:lnTo>
                  <a:lnTo>
                    <a:pt x="185" y="41"/>
                  </a:lnTo>
                  <a:lnTo>
                    <a:pt x="189" y="41"/>
                  </a:lnTo>
                  <a:lnTo>
                    <a:pt x="189" y="45"/>
                  </a:lnTo>
                  <a:lnTo>
                    <a:pt x="189" y="48"/>
                  </a:lnTo>
                  <a:lnTo>
                    <a:pt x="192" y="48"/>
                  </a:lnTo>
                  <a:lnTo>
                    <a:pt x="192" y="48"/>
                  </a:lnTo>
                  <a:lnTo>
                    <a:pt x="192" y="48"/>
                  </a:lnTo>
                  <a:lnTo>
                    <a:pt x="192" y="52"/>
                  </a:lnTo>
                  <a:lnTo>
                    <a:pt x="192" y="52"/>
                  </a:lnTo>
                  <a:lnTo>
                    <a:pt x="189" y="52"/>
                  </a:lnTo>
                  <a:lnTo>
                    <a:pt x="189" y="56"/>
                  </a:lnTo>
                  <a:lnTo>
                    <a:pt x="192" y="60"/>
                  </a:lnTo>
                  <a:lnTo>
                    <a:pt x="196" y="60"/>
                  </a:lnTo>
                  <a:lnTo>
                    <a:pt x="196" y="63"/>
                  </a:lnTo>
                  <a:lnTo>
                    <a:pt x="196" y="63"/>
                  </a:lnTo>
                  <a:lnTo>
                    <a:pt x="196" y="63"/>
                  </a:lnTo>
                  <a:lnTo>
                    <a:pt x="200" y="63"/>
                  </a:lnTo>
                  <a:lnTo>
                    <a:pt x="200" y="63"/>
                  </a:lnTo>
                  <a:lnTo>
                    <a:pt x="200" y="63"/>
                  </a:lnTo>
                  <a:lnTo>
                    <a:pt x="200" y="67"/>
                  </a:lnTo>
                  <a:lnTo>
                    <a:pt x="203" y="67"/>
                  </a:lnTo>
                  <a:lnTo>
                    <a:pt x="203" y="67"/>
                  </a:lnTo>
                  <a:lnTo>
                    <a:pt x="203" y="67"/>
                  </a:lnTo>
                  <a:lnTo>
                    <a:pt x="207" y="71"/>
                  </a:lnTo>
                  <a:lnTo>
                    <a:pt x="207" y="71"/>
                  </a:lnTo>
                  <a:lnTo>
                    <a:pt x="211" y="71"/>
                  </a:lnTo>
                  <a:lnTo>
                    <a:pt x="215" y="74"/>
                  </a:lnTo>
                  <a:lnTo>
                    <a:pt x="215" y="74"/>
                  </a:lnTo>
                  <a:lnTo>
                    <a:pt x="218" y="74"/>
                  </a:lnTo>
                  <a:lnTo>
                    <a:pt x="218" y="74"/>
                  </a:lnTo>
                  <a:lnTo>
                    <a:pt x="218" y="71"/>
                  </a:lnTo>
                  <a:lnTo>
                    <a:pt x="222" y="71"/>
                  </a:lnTo>
                  <a:lnTo>
                    <a:pt x="222" y="71"/>
                  </a:lnTo>
                  <a:lnTo>
                    <a:pt x="222" y="71"/>
                  </a:lnTo>
                  <a:lnTo>
                    <a:pt x="222" y="67"/>
                  </a:lnTo>
                  <a:lnTo>
                    <a:pt x="226" y="67"/>
                  </a:lnTo>
                  <a:lnTo>
                    <a:pt x="226" y="63"/>
                  </a:lnTo>
                  <a:lnTo>
                    <a:pt x="229" y="60"/>
                  </a:lnTo>
                  <a:lnTo>
                    <a:pt x="229" y="60"/>
                  </a:lnTo>
                  <a:lnTo>
                    <a:pt x="233" y="60"/>
                  </a:lnTo>
                  <a:lnTo>
                    <a:pt x="233" y="60"/>
                  </a:lnTo>
                  <a:lnTo>
                    <a:pt x="233" y="60"/>
                  </a:lnTo>
                  <a:lnTo>
                    <a:pt x="233" y="60"/>
                  </a:lnTo>
                  <a:lnTo>
                    <a:pt x="237" y="60"/>
                  </a:lnTo>
                  <a:lnTo>
                    <a:pt x="241" y="60"/>
                  </a:lnTo>
                  <a:lnTo>
                    <a:pt x="244" y="60"/>
                  </a:lnTo>
                  <a:lnTo>
                    <a:pt x="244" y="60"/>
                  </a:lnTo>
                  <a:lnTo>
                    <a:pt x="244" y="60"/>
                  </a:lnTo>
                  <a:lnTo>
                    <a:pt x="248" y="60"/>
                  </a:lnTo>
                  <a:lnTo>
                    <a:pt x="248" y="63"/>
                  </a:lnTo>
                  <a:lnTo>
                    <a:pt x="252" y="63"/>
                  </a:lnTo>
                  <a:lnTo>
                    <a:pt x="255" y="67"/>
                  </a:lnTo>
                  <a:lnTo>
                    <a:pt x="255" y="71"/>
                  </a:lnTo>
                  <a:lnTo>
                    <a:pt x="259" y="74"/>
                  </a:lnTo>
                  <a:lnTo>
                    <a:pt x="259" y="74"/>
                  </a:lnTo>
                  <a:lnTo>
                    <a:pt x="259" y="78"/>
                  </a:lnTo>
                  <a:lnTo>
                    <a:pt x="259" y="78"/>
                  </a:lnTo>
                  <a:lnTo>
                    <a:pt x="259" y="82"/>
                  </a:lnTo>
                  <a:lnTo>
                    <a:pt x="263" y="82"/>
                  </a:lnTo>
                  <a:lnTo>
                    <a:pt x="263" y="89"/>
                  </a:lnTo>
                  <a:lnTo>
                    <a:pt x="266" y="89"/>
                  </a:lnTo>
                  <a:lnTo>
                    <a:pt x="266" y="89"/>
                  </a:lnTo>
                  <a:lnTo>
                    <a:pt x="270" y="93"/>
                  </a:lnTo>
                  <a:lnTo>
                    <a:pt x="270" y="97"/>
                  </a:lnTo>
                  <a:lnTo>
                    <a:pt x="270" y="97"/>
                  </a:lnTo>
                  <a:lnTo>
                    <a:pt x="274" y="100"/>
                  </a:lnTo>
                  <a:lnTo>
                    <a:pt x="274" y="104"/>
                  </a:lnTo>
                  <a:lnTo>
                    <a:pt x="274" y="104"/>
                  </a:lnTo>
                  <a:lnTo>
                    <a:pt x="274" y="108"/>
                  </a:lnTo>
                  <a:lnTo>
                    <a:pt x="274" y="108"/>
                  </a:lnTo>
                  <a:lnTo>
                    <a:pt x="278" y="115"/>
                  </a:lnTo>
                  <a:lnTo>
                    <a:pt x="278" y="119"/>
                  </a:lnTo>
                  <a:lnTo>
                    <a:pt x="278" y="123"/>
                  </a:lnTo>
                  <a:lnTo>
                    <a:pt x="278" y="123"/>
                  </a:lnTo>
                  <a:lnTo>
                    <a:pt x="281" y="123"/>
                  </a:lnTo>
                  <a:lnTo>
                    <a:pt x="281" y="123"/>
                  </a:lnTo>
                  <a:lnTo>
                    <a:pt x="285" y="123"/>
                  </a:lnTo>
                  <a:lnTo>
                    <a:pt x="285" y="126"/>
                  </a:lnTo>
                  <a:lnTo>
                    <a:pt x="292" y="126"/>
                  </a:lnTo>
                  <a:lnTo>
                    <a:pt x="296" y="130"/>
                  </a:lnTo>
                  <a:lnTo>
                    <a:pt x="300" y="130"/>
                  </a:lnTo>
                  <a:lnTo>
                    <a:pt x="300" y="130"/>
                  </a:lnTo>
                  <a:lnTo>
                    <a:pt x="300" y="130"/>
                  </a:lnTo>
                  <a:lnTo>
                    <a:pt x="300" y="134"/>
                  </a:lnTo>
                  <a:lnTo>
                    <a:pt x="303" y="130"/>
                  </a:lnTo>
                  <a:lnTo>
                    <a:pt x="303" y="126"/>
                  </a:lnTo>
                  <a:lnTo>
                    <a:pt x="307" y="126"/>
                  </a:lnTo>
                  <a:lnTo>
                    <a:pt x="307" y="126"/>
                  </a:lnTo>
                  <a:lnTo>
                    <a:pt x="303" y="130"/>
                  </a:lnTo>
                  <a:lnTo>
                    <a:pt x="303" y="134"/>
                  </a:lnTo>
                  <a:lnTo>
                    <a:pt x="303" y="137"/>
                  </a:lnTo>
                  <a:lnTo>
                    <a:pt x="300" y="137"/>
                  </a:lnTo>
                  <a:lnTo>
                    <a:pt x="300" y="141"/>
                  </a:lnTo>
                  <a:lnTo>
                    <a:pt x="296" y="141"/>
                  </a:lnTo>
                  <a:lnTo>
                    <a:pt x="300" y="141"/>
                  </a:lnTo>
                  <a:lnTo>
                    <a:pt x="300" y="137"/>
                  </a:lnTo>
                  <a:lnTo>
                    <a:pt x="296" y="137"/>
                  </a:lnTo>
                  <a:lnTo>
                    <a:pt x="296" y="141"/>
                  </a:lnTo>
                  <a:lnTo>
                    <a:pt x="292" y="145"/>
                  </a:lnTo>
                  <a:lnTo>
                    <a:pt x="296" y="145"/>
                  </a:lnTo>
                  <a:lnTo>
                    <a:pt x="296" y="149"/>
                  </a:lnTo>
                  <a:lnTo>
                    <a:pt x="296" y="152"/>
                  </a:lnTo>
                  <a:lnTo>
                    <a:pt x="292" y="152"/>
                  </a:lnTo>
                  <a:lnTo>
                    <a:pt x="292" y="156"/>
                  </a:lnTo>
                  <a:lnTo>
                    <a:pt x="292" y="156"/>
                  </a:lnTo>
                  <a:lnTo>
                    <a:pt x="292" y="160"/>
                  </a:lnTo>
                  <a:lnTo>
                    <a:pt x="292" y="160"/>
                  </a:lnTo>
                  <a:lnTo>
                    <a:pt x="292" y="167"/>
                  </a:lnTo>
                  <a:lnTo>
                    <a:pt x="292" y="175"/>
                  </a:lnTo>
                  <a:lnTo>
                    <a:pt x="292" y="182"/>
                  </a:lnTo>
                  <a:lnTo>
                    <a:pt x="289" y="182"/>
                  </a:lnTo>
                  <a:lnTo>
                    <a:pt x="289" y="186"/>
                  </a:lnTo>
                  <a:lnTo>
                    <a:pt x="289" y="193"/>
                  </a:lnTo>
                  <a:lnTo>
                    <a:pt x="289" y="193"/>
                  </a:lnTo>
                  <a:lnTo>
                    <a:pt x="296" y="201"/>
                  </a:lnTo>
                  <a:lnTo>
                    <a:pt x="296" y="204"/>
                  </a:lnTo>
                  <a:lnTo>
                    <a:pt x="292" y="208"/>
                  </a:lnTo>
                  <a:lnTo>
                    <a:pt x="292" y="201"/>
                  </a:lnTo>
                  <a:lnTo>
                    <a:pt x="289" y="197"/>
                  </a:lnTo>
                  <a:lnTo>
                    <a:pt x="289" y="201"/>
                  </a:lnTo>
                  <a:lnTo>
                    <a:pt x="292" y="201"/>
                  </a:lnTo>
                  <a:lnTo>
                    <a:pt x="292" y="208"/>
                  </a:lnTo>
                  <a:lnTo>
                    <a:pt x="292" y="212"/>
                  </a:lnTo>
                  <a:lnTo>
                    <a:pt x="292" y="212"/>
                  </a:lnTo>
                  <a:lnTo>
                    <a:pt x="296" y="215"/>
                  </a:lnTo>
                  <a:lnTo>
                    <a:pt x="296" y="219"/>
                  </a:lnTo>
                  <a:lnTo>
                    <a:pt x="303" y="226"/>
                  </a:lnTo>
                  <a:lnTo>
                    <a:pt x="307" y="230"/>
                  </a:lnTo>
                  <a:lnTo>
                    <a:pt x="307" y="234"/>
                  </a:lnTo>
                  <a:lnTo>
                    <a:pt x="307" y="238"/>
                  </a:lnTo>
                  <a:lnTo>
                    <a:pt x="311" y="238"/>
                  </a:lnTo>
                  <a:lnTo>
                    <a:pt x="315" y="245"/>
                  </a:lnTo>
                  <a:lnTo>
                    <a:pt x="318" y="249"/>
                  </a:lnTo>
                  <a:lnTo>
                    <a:pt x="318" y="249"/>
                  </a:lnTo>
                  <a:lnTo>
                    <a:pt x="326" y="249"/>
                  </a:lnTo>
                  <a:lnTo>
                    <a:pt x="326" y="249"/>
                  </a:lnTo>
                  <a:lnTo>
                    <a:pt x="329" y="249"/>
                  </a:lnTo>
                  <a:lnTo>
                    <a:pt x="333" y="256"/>
                  </a:lnTo>
                  <a:lnTo>
                    <a:pt x="337" y="260"/>
                  </a:lnTo>
                  <a:lnTo>
                    <a:pt x="340" y="256"/>
                  </a:lnTo>
                  <a:lnTo>
                    <a:pt x="344" y="256"/>
                  </a:lnTo>
                  <a:lnTo>
                    <a:pt x="348" y="256"/>
                  </a:lnTo>
                  <a:lnTo>
                    <a:pt x="348" y="256"/>
                  </a:lnTo>
                  <a:lnTo>
                    <a:pt x="355" y="252"/>
                  </a:lnTo>
                  <a:lnTo>
                    <a:pt x="355" y="252"/>
                  </a:lnTo>
                  <a:lnTo>
                    <a:pt x="363" y="252"/>
                  </a:lnTo>
                  <a:lnTo>
                    <a:pt x="366" y="252"/>
                  </a:lnTo>
                  <a:lnTo>
                    <a:pt x="370" y="249"/>
                  </a:lnTo>
                  <a:lnTo>
                    <a:pt x="374" y="249"/>
                  </a:lnTo>
                  <a:lnTo>
                    <a:pt x="378" y="252"/>
                  </a:lnTo>
                  <a:lnTo>
                    <a:pt x="378" y="249"/>
                  </a:lnTo>
                  <a:lnTo>
                    <a:pt x="381" y="249"/>
                  </a:lnTo>
                  <a:lnTo>
                    <a:pt x="378" y="252"/>
                  </a:lnTo>
                  <a:lnTo>
                    <a:pt x="378" y="252"/>
                  </a:lnTo>
                  <a:lnTo>
                    <a:pt x="381" y="256"/>
                  </a:lnTo>
                  <a:lnTo>
                    <a:pt x="385" y="256"/>
                  </a:lnTo>
                  <a:lnTo>
                    <a:pt x="385" y="256"/>
                  </a:lnTo>
                  <a:lnTo>
                    <a:pt x="385" y="256"/>
                  </a:lnTo>
                  <a:lnTo>
                    <a:pt x="389" y="252"/>
                  </a:lnTo>
                  <a:lnTo>
                    <a:pt x="389" y="249"/>
                  </a:lnTo>
                  <a:lnTo>
                    <a:pt x="392" y="245"/>
                  </a:lnTo>
                  <a:lnTo>
                    <a:pt x="389" y="249"/>
                  </a:lnTo>
                  <a:lnTo>
                    <a:pt x="389" y="245"/>
                  </a:lnTo>
                  <a:lnTo>
                    <a:pt x="396" y="241"/>
                  </a:lnTo>
                  <a:lnTo>
                    <a:pt x="396" y="241"/>
                  </a:lnTo>
                  <a:lnTo>
                    <a:pt x="400" y="238"/>
                  </a:lnTo>
                  <a:lnTo>
                    <a:pt x="400" y="234"/>
                  </a:lnTo>
                  <a:lnTo>
                    <a:pt x="407" y="226"/>
                  </a:lnTo>
                  <a:lnTo>
                    <a:pt x="407" y="226"/>
                  </a:lnTo>
                  <a:lnTo>
                    <a:pt x="407" y="219"/>
                  </a:lnTo>
                  <a:lnTo>
                    <a:pt x="411" y="212"/>
                  </a:lnTo>
                  <a:lnTo>
                    <a:pt x="411" y="212"/>
                  </a:lnTo>
                  <a:lnTo>
                    <a:pt x="411" y="208"/>
                  </a:lnTo>
                  <a:lnTo>
                    <a:pt x="422" y="208"/>
                  </a:lnTo>
                  <a:lnTo>
                    <a:pt x="433" y="208"/>
                  </a:lnTo>
                  <a:lnTo>
                    <a:pt x="437" y="204"/>
                  </a:lnTo>
                  <a:lnTo>
                    <a:pt x="440" y="204"/>
                  </a:lnTo>
                  <a:lnTo>
                    <a:pt x="440" y="204"/>
                  </a:lnTo>
                  <a:lnTo>
                    <a:pt x="444" y="204"/>
                  </a:lnTo>
                  <a:lnTo>
                    <a:pt x="444" y="201"/>
                  </a:lnTo>
                  <a:lnTo>
                    <a:pt x="452" y="201"/>
                  </a:lnTo>
                  <a:lnTo>
                    <a:pt x="459" y="204"/>
                  </a:lnTo>
                  <a:lnTo>
                    <a:pt x="463" y="204"/>
                  </a:lnTo>
                  <a:lnTo>
                    <a:pt x="463" y="201"/>
                  </a:lnTo>
                  <a:lnTo>
                    <a:pt x="463" y="201"/>
                  </a:lnTo>
                  <a:lnTo>
                    <a:pt x="470" y="204"/>
                  </a:lnTo>
                  <a:lnTo>
                    <a:pt x="470" y="208"/>
                  </a:lnTo>
                  <a:lnTo>
                    <a:pt x="466" y="212"/>
                  </a:lnTo>
                  <a:lnTo>
                    <a:pt x="463" y="219"/>
                  </a:lnTo>
                  <a:lnTo>
                    <a:pt x="455" y="223"/>
                  </a:lnTo>
                  <a:lnTo>
                    <a:pt x="455" y="226"/>
                  </a:lnTo>
                  <a:lnTo>
                    <a:pt x="455" y="230"/>
                  </a:lnTo>
                  <a:lnTo>
                    <a:pt x="452" y="234"/>
                  </a:lnTo>
                  <a:lnTo>
                    <a:pt x="448" y="234"/>
                  </a:lnTo>
                  <a:lnTo>
                    <a:pt x="452" y="234"/>
                  </a:lnTo>
                  <a:lnTo>
                    <a:pt x="455" y="234"/>
                  </a:lnTo>
                  <a:lnTo>
                    <a:pt x="455" y="238"/>
                  </a:lnTo>
                  <a:lnTo>
                    <a:pt x="452" y="241"/>
                  </a:lnTo>
                  <a:lnTo>
                    <a:pt x="452" y="241"/>
                  </a:lnTo>
                  <a:lnTo>
                    <a:pt x="452" y="241"/>
                  </a:lnTo>
                  <a:lnTo>
                    <a:pt x="452" y="241"/>
                  </a:lnTo>
                  <a:lnTo>
                    <a:pt x="455" y="241"/>
                  </a:lnTo>
                  <a:lnTo>
                    <a:pt x="452" y="245"/>
                  </a:lnTo>
                  <a:lnTo>
                    <a:pt x="452" y="252"/>
                  </a:lnTo>
                  <a:lnTo>
                    <a:pt x="448" y="256"/>
                  </a:lnTo>
                  <a:lnTo>
                    <a:pt x="448" y="260"/>
                  </a:lnTo>
                  <a:lnTo>
                    <a:pt x="444" y="256"/>
                  </a:lnTo>
                  <a:lnTo>
                    <a:pt x="440" y="252"/>
                  </a:lnTo>
                  <a:lnTo>
                    <a:pt x="440" y="252"/>
                  </a:lnTo>
                  <a:lnTo>
                    <a:pt x="444" y="252"/>
                  </a:lnTo>
                  <a:lnTo>
                    <a:pt x="444" y="249"/>
                  </a:lnTo>
                  <a:lnTo>
                    <a:pt x="440" y="249"/>
                  </a:lnTo>
                  <a:lnTo>
                    <a:pt x="437" y="252"/>
                  </a:lnTo>
                  <a:lnTo>
                    <a:pt x="437" y="256"/>
                  </a:lnTo>
                  <a:lnTo>
                    <a:pt x="437" y="256"/>
                  </a:lnTo>
                  <a:lnTo>
                    <a:pt x="433" y="256"/>
                  </a:lnTo>
                  <a:lnTo>
                    <a:pt x="433" y="256"/>
                  </a:lnTo>
                  <a:lnTo>
                    <a:pt x="433" y="256"/>
                  </a:lnTo>
                  <a:lnTo>
                    <a:pt x="429" y="260"/>
                  </a:lnTo>
                  <a:lnTo>
                    <a:pt x="429" y="260"/>
                  </a:lnTo>
                  <a:lnTo>
                    <a:pt x="429" y="264"/>
                  </a:lnTo>
                  <a:lnTo>
                    <a:pt x="426" y="264"/>
                  </a:lnTo>
                  <a:lnTo>
                    <a:pt x="426" y="264"/>
                  </a:lnTo>
                  <a:lnTo>
                    <a:pt x="426" y="264"/>
                  </a:lnTo>
                  <a:lnTo>
                    <a:pt x="426" y="260"/>
                  </a:lnTo>
                  <a:lnTo>
                    <a:pt x="422" y="260"/>
                  </a:lnTo>
                  <a:lnTo>
                    <a:pt x="422" y="264"/>
                  </a:lnTo>
                  <a:lnTo>
                    <a:pt x="422" y="264"/>
                  </a:lnTo>
                  <a:lnTo>
                    <a:pt x="392" y="264"/>
                  </a:lnTo>
                  <a:lnTo>
                    <a:pt x="392" y="271"/>
                  </a:lnTo>
                  <a:lnTo>
                    <a:pt x="385" y="271"/>
                  </a:lnTo>
                  <a:lnTo>
                    <a:pt x="389" y="275"/>
                  </a:lnTo>
                  <a:lnTo>
                    <a:pt x="389" y="275"/>
                  </a:lnTo>
                  <a:lnTo>
                    <a:pt x="392" y="278"/>
                  </a:lnTo>
                  <a:lnTo>
                    <a:pt x="392" y="278"/>
                  </a:lnTo>
                  <a:lnTo>
                    <a:pt x="396" y="278"/>
                  </a:lnTo>
                  <a:lnTo>
                    <a:pt x="396" y="282"/>
                  </a:lnTo>
                  <a:lnTo>
                    <a:pt x="396" y="286"/>
                  </a:lnTo>
                  <a:lnTo>
                    <a:pt x="400" y="286"/>
                  </a:lnTo>
                  <a:lnTo>
                    <a:pt x="400" y="286"/>
                  </a:lnTo>
                  <a:lnTo>
                    <a:pt x="403" y="286"/>
                  </a:lnTo>
                  <a:lnTo>
                    <a:pt x="403" y="290"/>
                  </a:lnTo>
                  <a:lnTo>
                    <a:pt x="400" y="290"/>
                  </a:lnTo>
                  <a:lnTo>
                    <a:pt x="381" y="290"/>
                  </a:lnTo>
                  <a:lnTo>
                    <a:pt x="370" y="304"/>
                  </a:lnTo>
                  <a:lnTo>
                    <a:pt x="370" y="308"/>
                  </a:lnTo>
                  <a:lnTo>
                    <a:pt x="370" y="308"/>
                  </a:lnTo>
                  <a:lnTo>
                    <a:pt x="370" y="308"/>
                  </a:lnTo>
                  <a:lnTo>
                    <a:pt x="370" y="312"/>
                  </a:lnTo>
                  <a:lnTo>
                    <a:pt x="374" y="312"/>
                  </a:lnTo>
                  <a:lnTo>
                    <a:pt x="370" y="312"/>
                  </a:lnTo>
                  <a:lnTo>
                    <a:pt x="370" y="312"/>
                  </a:lnTo>
                  <a:lnTo>
                    <a:pt x="370" y="316"/>
                  </a:lnTo>
                  <a:lnTo>
                    <a:pt x="370" y="316"/>
                  </a:lnTo>
                  <a:lnTo>
                    <a:pt x="366" y="312"/>
                  </a:lnTo>
                  <a:lnTo>
                    <a:pt x="363" y="308"/>
                  </a:lnTo>
                  <a:lnTo>
                    <a:pt x="363" y="308"/>
                  </a:lnTo>
                  <a:lnTo>
                    <a:pt x="359" y="304"/>
                  </a:lnTo>
                  <a:lnTo>
                    <a:pt x="348" y="297"/>
                  </a:lnTo>
                  <a:lnTo>
                    <a:pt x="344" y="297"/>
                  </a:lnTo>
                  <a:lnTo>
                    <a:pt x="344" y="293"/>
                  </a:lnTo>
                  <a:lnTo>
                    <a:pt x="344" y="290"/>
                  </a:lnTo>
                  <a:lnTo>
                    <a:pt x="340" y="290"/>
                  </a:lnTo>
                  <a:lnTo>
                    <a:pt x="337" y="290"/>
                  </a:lnTo>
                  <a:lnTo>
                    <a:pt x="337" y="290"/>
                  </a:lnTo>
                  <a:lnTo>
                    <a:pt x="333" y="290"/>
                  </a:lnTo>
                  <a:lnTo>
                    <a:pt x="333" y="290"/>
                  </a:lnTo>
                  <a:lnTo>
                    <a:pt x="340" y="290"/>
                  </a:lnTo>
                  <a:lnTo>
                    <a:pt x="344" y="293"/>
                  </a:lnTo>
                  <a:lnTo>
                    <a:pt x="344" y="297"/>
                  </a:lnTo>
                  <a:lnTo>
                    <a:pt x="340" y="293"/>
                  </a:lnTo>
                  <a:lnTo>
                    <a:pt x="337" y="290"/>
                  </a:lnTo>
                  <a:lnTo>
                    <a:pt x="333" y="290"/>
                  </a:lnTo>
                  <a:lnTo>
                    <a:pt x="333" y="290"/>
                  </a:lnTo>
                  <a:lnTo>
                    <a:pt x="329" y="290"/>
                  </a:lnTo>
                  <a:lnTo>
                    <a:pt x="329" y="290"/>
                  </a:lnTo>
                  <a:lnTo>
                    <a:pt x="333" y="290"/>
                  </a:lnTo>
                  <a:lnTo>
                    <a:pt x="333" y="286"/>
                  </a:lnTo>
                  <a:lnTo>
                    <a:pt x="329" y="286"/>
                  </a:lnTo>
                  <a:lnTo>
                    <a:pt x="329" y="290"/>
                  </a:lnTo>
                  <a:lnTo>
                    <a:pt x="329" y="286"/>
                  </a:lnTo>
                  <a:lnTo>
                    <a:pt x="326" y="286"/>
                  </a:lnTo>
                  <a:lnTo>
                    <a:pt x="322" y="290"/>
                  </a:lnTo>
                  <a:lnTo>
                    <a:pt x="322" y="290"/>
                  </a:lnTo>
                  <a:lnTo>
                    <a:pt x="326" y="290"/>
                  </a:lnTo>
                  <a:lnTo>
                    <a:pt x="329" y="290"/>
                  </a:lnTo>
                  <a:lnTo>
                    <a:pt x="329" y="290"/>
                  </a:lnTo>
                  <a:lnTo>
                    <a:pt x="329" y="290"/>
                  </a:lnTo>
                  <a:lnTo>
                    <a:pt x="322" y="290"/>
                  </a:lnTo>
                  <a:lnTo>
                    <a:pt x="322" y="290"/>
                  </a:lnTo>
                  <a:lnTo>
                    <a:pt x="315" y="293"/>
                  </a:lnTo>
                  <a:lnTo>
                    <a:pt x="311" y="293"/>
                  </a:lnTo>
                  <a:lnTo>
                    <a:pt x="303" y="297"/>
                  </a:lnTo>
                  <a:lnTo>
                    <a:pt x="300" y="297"/>
                  </a:lnTo>
                  <a:lnTo>
                    <a:pt x="292" y="293"/>
                  </a:lnTo>
                  <a:lnTo>
                    <a:pt x="289" y="293"/>
                  </a:lnTo>
                  <a:lnTo>
                    <a:pt x="281" y="293"/>
                  </a:lnTo>
                  <a:lnTo>
                    <a:pt x="278" y="290"/>
                  </a:lnTo>
                  <a:lnTo>
                    <a:pt x="274" y="290"/>
                  </a:lnTo>
                  <a:lnTo>
                    <a:pt x="270" y="290"/>
                  </a:lnTo>
                  <a:lnTo>
                    <a:pt x="270" y="290"/>
                  </a:lnTo>
                  <a:lnTo>
                    <a:pt x="266" y="286"/>
                  </a:lnTo>
                  <a:lnTo>
                    <a:pt x="263" y="286"/>
                  </a:lnTo>
                  <a:lnTo>
                    <a:pt x="263" y="282"/>
                  </a:lnTo>
                  <a:lnTo>
                    <a:pt x="259" y="286"/>
                  </a:lnTo>
                  <a:lnTo>
                    <a:pt x="255" y="282"/>
                  </a:lnTo>
                  <a:lnTo>
                    <a:pt x="252" y="282"/>
                  </a:lnTo>
                  <a:lnTo>
                    <a:pt x="248" y="278"/>
                  </a:lnTo>
                  <a:lnTo>
                    <a:pt x="244" y="278"/>
                  </a:lnTo>
                  <a:lnTo>
                    <a:pt x="237" y="275"/>
                  </a:lnTo>
                  <a:lnTo>
                    <a:pt x="229" y="275"/>
                  </a:lnTo>
                  <a:lnTo>
                    <a:pt x="226" y="271"/>
                  </a:lnTo>
                  <a:lnTo>
                    <a:pt x="222" y="267"/>
                  </a:lnTo>
                  <a:lnTo>
                    <a:pt x="215" y="264"/>
                  </a:lnTo>
                  <a:lnTo>
                    <a:pt x="215" y="260"/>
                  </a:lnTo>
                  <a:lnTo>
                    <a:pt x="211" y="260"/>
                  </a:lnTo>
                  <a:lnTo>
                    <a:pt x="211" y="260"/>
                  </a:lnTo>
                  <a:lnTo>
                    <a:pt x="207" y="260"/>
                  </a:lnTo>
                  <a:lnTo>
                    <a:pt x="200" y="260"/>
                  </a:lnTo>
                  <a:lnTo>
                    <a:pt x="200" y="260"/>
                  </a:lnTo>
                  <a:lnTo>
                    <a:pt x="196" y="256"/>
                  </a:lnTo>
                  <a:lnTo>
                    <a:pt x="196" y="260"/>
                  </a:lnTo>
                  <a:lnTo>
                    <a:pt x="192" y="256"/>
                  </a:lnTo>
                  <a:lnTo>
                    <a:pt x="189" y="252"/>
                  </a:lnTo>
                  <a:lnTo>
                    <a:pt x="185" y="249"/>
                  </a:lnTo>
                  <a:lnTo>
                    <a:pt x="181" y="245"/>
                  </a:lnTo>
                  <a:lnTo>
                    <a:pt x="178" y="245"/>
                  </a:lnTo>
                  <a:lnTo>
                    <a:pt x="178" y="245"/>
                  </a:lnTo>
                  <a:lnTo>
                    <a:pt x="181" y="241"/>
                  </a:lnTo>
                  <a:lnTo>
                    <a:pt x="178" y="241"/>
                  </a:lnTo>
                  <a:lnTo>
                    <a:pt x="174" y="241"/>
                  </a:lnTo>
                  <a:lnTo>
                    <a:pt x="170" y="241"/>
                  </a:lnTo>
                  <a:lnTo>
                    <a:pt x="166" y="238"/>
                  </a:lnTo>
                  <a:lnTo>
                    <a:pt x="166" y="238"/>
                  </a:lnTo>
                  <a:lnTo>
                    <a:pt x="163" y="238"/>
                  </a:lnTo>
                  <a:lnTo>
                    <a:pt x="163" y="234"/>
                  </a:lnTo>
                  <a:lnTo>
                    <a:pt x="159" y="230"/>
                  </a:lnTo>
                  <a:lnTo>
                    <a:pt x="159" y="230"/>
                  </a:lnTo>
                  <a:lnTo>
                    <a:pt x="159" y="226"/>
                  </a:lnTo>
                  <a:lnTo>
                    <a:pt x="155" y="223"/>
                  </a:lnTo>
                  <a:lnTo>
                    <a:pt x="155" y="219"/>
                  </a:lnTo>
                  <a:lnTo>
                    <a:pt x="159" y="219"/>
                  </a:lnTo>
                  <a:lnTo>
                    <a:pt x="163" y="219"/>
                  </a:lnTo>
                  <a:lnTo>
                    <a:pt x="163" y="219"/>
                  </a:lnTo>
                  <a:lnTo>
                    <a:pt x="159" y="215"/>
                  </a:lnTo>
                  <a:lnTo>
                    <a:pt x="159" y="215"/>
                  </a:lnTo>
                  <a:lnTo>
                    <a:pt x="159" y="215"/>
                  </a:lnTo>
                  <a:lnTo>
                    <a:pt x="163" y="212"/>
                  </a:lnTo>
                  <a:lnTo>
                    <a:pt x="166" y="208"/>
                  </a:lnTo>
                  <a:lnTo>
                    <a:pt x="166" y="204"/>
                  </a:lnTo>
                  <a:lnTo>
                    <a:pt x="163" y="197"/>
                  </a:lnTo>
                  <a:lnTo>
                    <a:pt x="159" y="193"/>
                  </a:lnTo>
                  <a:lnTo>
                    <a:pt x="159" y="189"/>
                  </a:lnTo>
                  <a:lnTo>
                    <a:pt x="159" y="189"/>
                  </a:lnTo>
                  <a:lnTo>
                    <a:pt x="159" y="186"/>
                  </a:lnTo>
                  <a:lnTo>
                    <a:pt x="152" y="178"/>
                  </a:lnTo>
                  <a:lnTo>
                    <a:pt x="152" y="175"/>
                  </a:lnTo>
                  <a:lnTo>
                    <a:pt x="148" y="171"/>
                  </a:lnTo>
                  <a:lnTo>
                    <a:pt x="144" y="163"/>
                  </a:lnTo>
                  <a:lnTo>
                    <a:pt x="141" y="160"/>
                  </a:lnTo>
                  <a:lnTo>
                    <a:pt x="133" y="156"/>
                  </a:lnTo>
                  <a:lnTo>
                    <a:pt x="133" y="152"/>
                  </a:lnTo>
                  <a:lnTo>
                    <a:pt x="133" y="152"/>
                  </a:lnTo>
                  <a:lnTo>
                    <a:pt x="129" y="149"/>
                  </a:lnTo>
                  <a:lnTo>
                    <a:pt x="126" y="149"/>
                  </a:lnTo>
                  <a:lnTo>
                    <a:pt x="126" y="149"/>
                  </a:lnTo>
                  <a:lnTo>
                    <a:pt x="126" y="149"/>
                  </a:lnTo>
                  <a:lnTo>
                    <a:pt x="129" y="145"/>
                  </a:lnTo>
                  <a:lnTo>
                    <a:pt x="126" y="141"/>
                  </a:lnTo>
                  <a:lnTo>
                    <a:pt x="126" y="141"/>
                  </a:lnTo>
                  <a:lnTo>
                    <a:pt x="126" y="137"/>
                  </a:lnTo>
                  <a:lnTo>
                    <a:pt x="122" y="137"/>
                  </a:lnTo>
                  <a:lnTo>
                    <a:pt x="118" y="137"/>
                  </a:lnTo>
                  <a:lnTo>
                    <a:pt x="111" y="134"/>
                  </a:lnTo>
                  <a:lnTo>
                    <a:pt x="111" y="130"/>
                  </a:lnTo>
                  <a:lnTo>
                    <a:pt x="107" y="130"/>
                  </a:lnTo>
                  <a:lnTo>
                    <a:pt x="104" y="130"/>
                  </a:lnTo>
                  <a:lnTo>
                    <a:pt x="104" y="126"/>
                  </a:lnTo>
                  <a:lnTo>
                    <a:pt x="107" y="123"/>
                  </a:lnTo>
                  <a:lnTo>
                    <a:pt x="107" y="119"/>
                  </a:lnTo>
                  <a:lnTo>
                    <a:pt x="111" y="119"/>
                  </a:lnTo>
                  <a:lnTo>
                    <a:pt x="115" y="119"/>
                  </a:lnTo>
                  <a:lnTo>
                    <a:pt x="115" y="119"/>
                  </a:lnTo>
                  <a:lnTo>
                    <a:pt x="115" y="115"/>
                  </a:lnTo>
                  <a:lnTo>
                    <a:pt x="115" y="115"/>
                  </a:lnTo>
                  <a:lnTo>
                    <a:pt x="111" y="115"/>
                  </a:lnTo>
                  <a:lnTo>
                    <a:pt x="111" y="115"/>
                  </a:lnTo>
                  <a:lnTo>
                    <a:pt x="107" y="111"/>
                  </a:lnTo>
                  <a:lnTo>
                    <a:pt x="107" y="111"/>
                  </a:lnTo>
                  <a:lnTo>
                    <a:pt x="104" y="111"/>
                  </a:lnTo>
                  <a:lnTo>
                    <a:pt x="100" y="111"/>
                  </a:lnTo>
                  <a:lnTo>
                    <a:pt x="100" y="108"/>
                  </a:lnTo>
                  <a:lnTo>
                    <a:pt x="100" y="104"/>
                  </a:lnTo>
                  <a:lnTo>
                    <a:pt x="100" y="104"/>
                  </a:lnTo>
                  <a:lnTo>
                    <a:pt x="96" y="104"/>
                  </a:lnTo>
                  <a:lnTo>
                    <a:pt x="89" y="100"/>
                  </a:lnTo>
                  <a:lnTo>
                    <a:pt x="89" y="97"/>
                  </a:lnTo>
                  <a:lnTo>
                    <a:pt x="92" y="93"/>
                  </a:lnTo>
                  <a:lnTo>
                    <a:pt x="92" y="89"/>
                  </a:lnTo>
                  <a:lnTo>
                    <a:pt x="89" y="89"/>
                  </a:lnTo>
                  <a:lnTo>
                    <a:pt x="89" y="89"/>
                  </a:lnTo>
                  <a:lnTo>
                    <a:pt x="85" y="89"/>
                  </a:lnTo>
                  <a:lnTo>
                    <a:pt x="85" y="89"/>
                  </a:lnTo>
                  <a:lnTo>
                    <a:pt x="81" y="89"/>
                  </a:lnTo>
                  <a:lnTo>
                    <a:pt x="81" y="86"/>
                  </a:lnTo>
                  <a:lnTo>
                    <a:pt x="81" y="82"/>
                  </a:lnTo>
                  <a:lnTo>
                    <a:pt x="78" y="78"/>
                  </a:lnTo>
                  <a:lnTo>
                    <a:pt x="78" y="78"/>
                  </a:lnTo>
                  <a:lnTo>
                    <a:pt x="74" y="78"/>
                  </a:lnTo>
                  <a:lnTo>
                    <a:pt x="74" y="74"/>
                  </a:lnTo>
                  <a:lnTo>
                    <a:pt x="74" y="71"/>
                  </a:lnTo>
                  <a:lnTo>
                    <a:pt x="70" y="71"/>
                  </a:lnTo>
                  <a:lnTo>
                    <a:pt x="70" y="67"/>
                  </a:lnTo>
                  <a:lnTo>
                    <a:pt x="66" y="63"/>
                  </a:lnTo>
                  <a:lnTo>
                    <a:pt x="66" y="63"/>
                  </a:lnTo>
                  <a:lnTo>
                    <a:pt x="66" y="63"/>
                  </a:lnTo>
                  <a:lnTo>
                    <a:pt x="66" y="63"/>
                  </a:lnTo>
                  <a:lnTo>
                    <a:pt x="66" y="60"/>
                  </a:lnTo>
                  <a:lnTo>
                    <a:pt x="63" y="56"/>
                  </a:lnTo>
                  <a:lnTo>
                    <a:pt x="63" y="52"/>
                  </a:lnTo>
                  <a:lnTo>
                    <a:pt x="63" y="52"/>
                  </a:lnTo>
                  <a:lnTo>
                    <a:pt x="63" y="48"/>
                  </a:lnTo>
                  <a:lnTo>
                    <a:pt x="59" y="45"/>
                  </a:lnTo>
                  <a:lnTo>
                    <a:pt x="59" y="41"/>
                  </a:lnTo>
                  <a:lnTo>
                    <a:pt x="59" y="37"/>
                  </a:lnTo>
                  <a:lnTo>
                    <a:pt x="59" y="34"/>
                  </a:lnTo>
                  <a:lnTo>
                    <a:pt x="59" y="30"/>
                  </a:lnTo>
                  <a:lnTo>
                    <a:pt x="59" y="30"/>
                  </a:lnTo>
                  <a:lnTo>
                    <a:pt x="55" y="26"/>
                  </a:lnTo>
                  <a:lnTo>
                    <a:pt x="55" y="26"/>
                  </a:lnTo>
                  <a:lnTo>
                    <a:pt x="52" y="26"/>
                  </a:lnTo>
                  <a:lnTo>
                    <a:pt x="52" y="22"/>
                  </a:lnTo>
                  <a:lnTo>
                    <a:pt x="48" y="26"/>
                  </a:lnTo>
                  <a:lnTo>
                    <a:pt x="44" y="26"/>
                  </a:lnTo>
                  <a:lnTo>
                    <a:pt x="44" y="22"/>
                  </a:lnTo>
                  <a:lnTo>
                    <a:pt x="41" y="19"/>
                  </a:lnTo>
                  <a:lnTo>
                    <a:pt x="37" y="19"/>
                  </a:lnTo>
                  <a:lnTo>
                    <a:pt x="33" y="15"/>
                  </a:lnTo>
                  <a:lnTo>
                    <a:pt x="37" y="19"/>
                  </a:lnTo>
                  <a:lnTo>
                    <a:pt x="37" y="19"/>
                  </a:lnTo>
                  <a:lnTo>
                    <a:pt x="33" y="26"/>
                  </a:lnTo>
                  <a:lnTo>
                    <a:pt x="33" y="30"/>
                  </a:lnTo>
                  <a:lnTo>
                    <a:pt x="33" y="34"/>
                  </a:lnTo>
                  <a:lnTo>
                    <a:pt x="33" y="45"/>
                  </a:lnTo>
                  <a:lnTo>
                    <a:pt x="33" y="48"/>
                  </a:lnTo>
                  <a:lnTo>
                    <a:pt x="33" y="48"/>
                  </a:lnTo>
                  <a:lnTo>
                    <a:pt x="37" y="52"/>
                  </a:lnTo>
                  <a:lnTo>
                    <a:pt x="37" y="56"/>
                  </a:lnTo>
                  <a:lnTo>
                    <a:pt x="41" y="56"/>
                  </a:lnTo>
                  <a:lnTo>
                    <a:pt x="41" y="60"/>
                  </a:lnTo>
                  <a:lnTo>
                    <a:pt x="44" y="63"/>
                  </a:lnTo>
                  <a:lnTo>
                    <a:pt x="44" y="67"/>
                  </a:lnTo>
                  <a:lnTo>
                    <a:pt x="44" y="67"/>
                  </a:lnTo>
                  <a:lnTo>
                    <a:pt x="44" y="71"/>
                  </a:lnTo>
                  <a:lnTo>
                    <a:pt x="48" y="71"/>
                  </a:lnTo>
                  <a:lnTo>
                    <a:pt x="52" y="74"/>
                  </a:lnTo>
                  <a:lnTo>
                    <a:pt x="52" y="78"/>
                  </a:lnTo>
                  <a:lnTo>
                    <a:pt x="52" y="78"/>
                  </a:lnTo>
                  <a:lnTo>
                    <a:pt x="55" y="78"/>
                  </a:lnTo>
                  <a:lnTo>
                    <a:pt x="59" y="82"/>
                  </a:lnTo>
                  <a:lnTo>
                    <a:pt x="55" y="86"/>
                  </a:lnTo>
                  <a:lnTo>
                    <a:pt x="55" y="89"/>
                  </a:lnTo>
                  <a:lnTo>
                    <a:pt x="59" y="93"/>
                  </a:lnTo>
                  <a:lnTo>
                    <a:pt x="63" y="93"/>
                  </a:lnTo>
                  <a:lnTo>
                    <a:pt x="63" y="97"/>
                  </a:lnTo>
                  <a:lnTo>
                    <a:pt x="66" y="100"/>
                  </a:lnTo>
                  <a:lnTo>
                    <a:pt x="66" y="100"/>
                  </a:lnTo>
                  <a:lnTo>
                    <a:pt x="66" y="104"/>
                  </a:lnTo>
                  <a:lnTo>
                    <a:pt x="66" y="104"/>
                  </a:lnTo>
                  <a:lnTo>
                    <a:pt x="66" y="108"/>
                  </a:lnTo>
                  <a:lnTo>
                    <a:pt x="70" y="111"/>
                  </a:lnTo>
                  <a:lnTo>
                    <a:pt x="70" y="111"/>
                  </a:lnTo>
                  <a:lnTo>
                    <a:pt x="70" y="108"/>
                  </a:lnTo>
                  <a:lnTo>
                    <a:pt x="70" y="108"/>
                  </a:lnTo>
                  <a:lnTo>
                    <a:pt x="70" y="108"/>
                  </a:lnTo>
                  <a:lnTo>
                    <a:pt x="74" y="111"/>
                  </a:lnTo>
                  <a:lnTo>
                    <a:pt x="74" y="111"/>
                  </a:lnTo>
                  <a:lnTo>
                    <a:pt x="78" y="119"/>
                  </a:lnTo>
                  <a:lnTo>
                    <a:pt x="74" y="123"/>
                  </a:lnTo>
                  <a:lnTo>
                    <a:pt x="74" y="126"/>
                  </a:lnTo>
                  <a:lnTo>
                    <a:pt x="78" y="126"/>
                  </a:lnTo>
                  <a:lnTo>
                    <a:pt x="78" y="130"/>
                  </a:lnTo>
                  <a:lnTo>
                    <a:pt x="78" y="130"/>
                  </a:lnTo>
                  <a:lnTo>
                    <a:pt x="78" y="134"/>
                  </a:lnTo>
                  <a:lnTo>
                    <a:pt x="81" y="134"/>
                  </a:lnTo>
                  <a:lnTo>
                    <a:pt x="81" y="137"/>
                  </a:lnTo>
                  <a:lnTo>
                    <a:pt x="78" y="137"/>
                  </a:lnTo>
                  <a:lnTo>
                    <a:pt x="81" y="141"/>
                  </a:lnTo>
                  <a:lnTo>
                    <a:pt x="81" y="145"/>
                  </a:lnTo>
                  <a:lnTo>
                    <a:pt x="81" y="149"/>
                  </a:lnTo>
                  <a:lnTo>
                    <a:pt x="81" y="149"/>
                  </a:lnTo>
                  <a:lnTo>
                    <a:pt x="85" y="152"/>
                  </a:lnTo>
                  <a:lnTo>
                    <a:pt x="85" y="156"/>
                  </a:lnTo>
                  <a:lnTo>
                    <a:pt x="85" y="156"/>
                  </a:lnTo>
                  <a:lnTo>
                    <a:pt x="89" y="156"/>
                  </a:lnTo>
                  <a:lnTo>
                    <a:pt x="89" y="152"/>
                  </a:lnTo>
                  <a:lnTo>
                    <a:pt x="89" y="152"/>
                  </a:lnTo>
                  <a:lnTo>
                    <a:pt x="89" y="152"/>
                  </a:lnTo>
                  <a:lnTo>
                    <a:pt x="92" y="156"/>
                  </a:lnTo>
                  <a:lnTo>
                    <a:pt x="92" y="156"/>
                  </a:lnTo>
                  <a:lnTo>
                    <a:pt x="96" y="160"/>
                  </a:lnTo>
                  <a:lnTo>
                    <a:pt x="96" y="163"/>
                  </a:lnTo>
                  <a:lnTo>
                    <a:pt x="96" y="163"/>
                  </a:lnTo>
                  <a:lnTo>
                    <a:pt x="100" y="167"/>
                  </a:lnTo>
                  <a:lnTo>
                    <a:pt x="100" y="167"/>
                  </a:lnTo>
                  <a:lnTo>
                    <a:pt x="100" y="171"/>
                  </a:lnTo>
                  <a:lnTo>
                    <a:pt x="96" y="175"/>
                  </a:lnTo>
                  <a:lnTo>
                    <a:pt x="92" y="178"/>
                  </a:lnTo>
                  <a:lnTo>
                    <a:pt x="89" y="175"/>
                  </a:lnTo>
                  <a:lnTo>
                    <a:pt x="89" y="175"/>
                  </a:lnTo>
                  <a:lnTo>
                    <a:pt x="89" y="171"/>
                  </a:lnTo>
                  <a:lnTo>
                    <a:pt x="89" y="171"/>
                  </a:lnTo>
                  <a:lnTo>
                    <a:pt x="85" y="167"/>
                  </a:lnTo>
                  <a:lnTo>
                    <a:pt x="85" y="163"/>
                  </a:lnTo>
                  <a:lnTo>
                    <a:pt x="81" y="163"/>
                  </a:lnTo>
                  <a:lnTo>
                    <a:pt x="78" y="160"/>
                  </a:lnTo>
                  <a:lnTo>
                    <a:pt x="78" y="160"/>
                  </a:lnTo>
                  <a:lnTo>
                    <a:pt x="74" y="156"/>
                  </a:lnTo>
                  <a:lnTo>
                    <a:pt x="70" y="152"/>
                  </a:lnTo>
                  <a:lnTo>
                    <a:pt x="66" y="149"/>
                  </a:lnTo>
                  <a:lnTo>
                    <a:pt x="63" y="149"/>
                  </a:lnTo>
                  <a:lnTo>
                    <a:pt x="63" y="145"/>
                  </a:lnTo>
                  <a:lnTo>
                    <a:pt x="63" y="145"/>
                  </a:lnTo>
                  <a:lnTo>
                    <a:pt x="59" y="145"/>
                  </a:lnTo>
                  <a:lnTo>
                    <a:pt x="59" y="141"/>
                  </a:lnTo>
                  <a:lnTo>
                    <a:pt x="59" y="137"/>
                  </a:lnTo>
                  <a:lnTo>
                    <a:pt x="63" y="130"/>
                  </a:lnTo>
                  <a:lnTo>
                    <a:pt x="63" y="126"/>
                  </a:lnTo>
                  <a:lnTo>
                    <a:pt x="59" y="119"/>
                  </a:lnTo>
                  <a:lnTo>
                    <a:pt x="59" y="119"/>
                  </a:lnTo>
                  <a:lnTo>
                    <a:pt x="55" y="119"/>
                  </a:lnTo>
                  <a:lnTo>
                    <a:pt x="55" y="119"/>
                  </a:lnTo>
                  <a:lnTo>
                    <a:pt x="48" y="111"/>
                  </a:lnTo>
                  <a:lnTo>
                    <a:pt x="48" y="108"/>
                  </a:lnTo>
                  <a:lnTo>
                    <a:pt x="48" y="104"/>
                  </a:lnTo>
                  <a:lnTo>
                    <a:pt x="48" y="104"/>
                  </a:lnTo>
                  <a:lnTo>
                    <a:pt x="44" y="108"/>
                  </a:lnTo>
                  <a:lnTo>
                    <a:pt x="41" y="108"/>
                  </a:lnTo>
                  <a:lnTo>
                    <a:pt x="41" y="108"/>
                  </a:lnTo>
                  <a:lnTo>
                    <a:pt x="37" y="108"/>
                  </a:lnTo>
                  <a:lnTo>
                    <a:pt x="41" y="104"/>
                  </a:lnTo>
                  <a:lnTo>
                    <a:pt x="37" y="104"/>
                  </a:lnTo>
                  <a:lnTo>
                    <a:pt x="33" y="104"/>
                  </a:lnTo>
                  <a:lnTo>
                    <a:pt x="33" y="104"/>
                  </a:lnTo>
                  <a:lnTo>
                    <a:pt x="29" y="100"/>
                  </a:lnTo>
                  <a:lnTo>
                    <a:pt x="29" y="100"/>
                  </a:lnTo>
                  <a:lnTo>
                    <a:pt x="26" y="97"/>
                  </a:lnTo>
                  <a:lnTo>
                    <a:pt x="26" y="97"/>
                  </a:lnTo>
                  <a:lnTo>
                    <a:pt x="22" y="93"/>
                  </a:lnTo>
                  <a:lnTo>
                    <a:pt x="18" y="89"/>
                  </a:lnTo>
                  <a:lnTo>
                    <a:pt x="22" y="89"/>
                  </a:lnTo>
                  <a:lnTo>
                    <a:pt x="26" y="89"/>
                  </a:lnTo>
                  <a:lnTo>
                    <a:pt x="26" y="89"/>
                  </a:lnTo>
                  <a:lnTo>
                    <a:pt x="33" y="89"/>
                  </a:lnTo>
                  <a:lnTo>
                    <a:pt x="33" y="93"/>
                  </a:lnTo>
                  <a:lnTo>
                    <a:pt x="33" y="89"/>
                  </a:lnTo>
                  <a:lnTo>
                    <a:pt x="37" y="89"/>
                  </a:lnTo>
                  <a:lnTo>
                    <a:pt x="33" y="89"/>
                  </a:lnTo>
                  <a:lnTo>
                    <a:pt x="33" y="86"/>
                  </a:lnTo>
                  <a:lnTo>
                    <a:pt x="33" y="86"/>
                  </a:lnTo>
                  <a:lnTo>
                    <a:pt x="37" y="86"/>
                  </a:lnTo>
                  <a:lnTo>
                    <a:pt x="37" y="86"/>
                  </a:lnTo>
                  <a:lnTo>
                    <a:pt x="37" y="82"/>
                  </a:lnTo>
                  <a:lnTo>
                    <a:pt x="37" y="82"/>
                  </a:lnTo>
                  <a:lnTo>
                    <a:pt x="37" y="78"/>
                  </a:lnTo>
                  <a:lnTo>
                    <a:pt x="37" y="74"/>
                  </a:lnTo>
                  <a:lnTo>
                    <a:pt x="33" y="74"/>
                  </a:lnTo>
                  <a:lnTo>
                    <a:pt x="33" y="71"/>
                  </a:lnTo>
                  <a:lnTo>
                    <a:pt x="29" y="67"/>
                  </a:lnTo>
                  <a:lnTo>
                    <a:pt x="29" y="63"/>
                  </a:lnTo>
                  <a:lnTo>
                    <a:pt x="26" y="60"/>
                  </a:lnTo>
                  <a:lnTo>
                    <a:pt x="22" y="56"/>
                  </a:lnTo>
                  <a:lnTo>
                    <a:pt x="18" y="56"/>
                  </a:lnTo>
                  <a:lnTo>
                    <a:pt x="15" y="56"/>
                  </a:lnTo>
                  <a:lnTo>
                    <a:pt x="15" y="52"/>
                  </a:lnTo>
                  <a:lnTo>
                    <a:pt x="15" y="45"/>
                  </a:lnTo>
                  <a:lnTo>
                    <a:pt x="15" y="45"/>
                  </a:lnTo>
                  <a:lnTo>
                    <a:pt x="11" y="41"/>
                  </a:lnTo>
                  <a:lnTo>
                    <a:pt x="11" y="41"/>
                  </a:lnTo>
                  <a:lnTo>
                    <a:pt x="11" y="37"/>
                  </a:lnTo>
                  <a:lnTo>
                    <a:pt x="11" y="34"/>
                  </a:lnTo>
                  <a:lnTo>
                    <a:pt x="7" y="34"/>
                  </a:lnTo>
                  <a:lnTo>
                    <a:pt x="7" y="30"/>
                  </a:lnTo>
                  <a:lnTo>
                    <a:pt x="7" y="30"/>
                  </a:lnTo>
                  <a:lnTo>
                    <a:pt x="11" y="26"/>
                  </a:lnTo>
                  <a:lnTo>
                    <a:pt x="4" y="22"/>
                  </a:lnTo>
                  <a:lnTo>
                    <a:pt x="4" y="19"/>
                  </a:lnTo>
                  <a:lnTo>
                    <a:pt x="4" y="19"/>
                  </a:lnTo>
                  <a:lnTo>
                    <a:pt x="7" y="19"/>
                  </a:lnTo>
                  <a:lnTo>
                    <a:pt x="4" y="15"/>
                  </a:lnTo>
                  <a:lnTo>
                    <a:pt x="4" y="11"/>
                  </a:lnTo>
                  <a:lnTo>
                    <a:pt x="0" y="4"/>
                  </a:lnTo>
                  <a:lnTo>
                    <a:pt x="0" y="0"/>
                  </a:lnTo>
                  <a:lnTo>
                    <a:pt x="0" y="0"/>
                  </a:lnTo>
                  <a:close/>
                  <a:moveTo>
                    <a:pt x="85" y="145"/>
                  </a:moveTo>
                  <a:lnTo>
                    <a:pt x="85" y="141"/>
                  </a:lnTo>
                  <a:lnTo>
                    <a:pt x="85" y="141"/>
                  </a:lnTo>
                  <a:lnTo>
                    <a:pt x="85" y="137"/>
                  </a:lnTo>
                  <a:lnTo>
                    <a:pt x="81" y="137"/>
                  </a:lnTo>
                  <a:lnTo>
                    <a:pt x="85" y="141"/>
                  </a:lnTo>
                  <a:lnTo>
                    <a:pt x="85" y="145"/>
                  </a:lnTo>
                  <a:lnTo>
                    <a:pt x="85" y="145"/>
                  </a:lnTo>
                  <a:close/>
                  <a:moveTo>
                    <a:pt x="89" y="149"/>
                  </a:moveTo>
                  <a:lnTo>
                    <a:pt x="89" y="152"/>
                  </a:lnTo>
                  <a:lnTo>
                    <a:pt x="89" y="152"/>
                  </a:lnTo>
                  <a:lnTo>
                    <a:pt x="89" y="149"/>
                  </a:lnTo>
                  <a:lnTo>
                    <a:pt x="89" y="149"/>
                  </a:lnTo>
                  <a:lnTo>
                    <a:pt x="89" y="149"/>
                  </a:lnTo>
                  <a:close/>
                  <a:moveTo>
                    <a:pt x="296" y="145"/>
                  </a:moveTo>
                  <a:lnTo>
                    <a:pt x="300" y="145"/>
                  </a:lnTo>
                  <a:lnTo>
                    <a:pt x="300" y="145"/>
                  </a:lnTo>
                  <a:lnTo>
                    <a:pt x="296" y="145"/>
                  </a:lnTo>
                  <a:lnTo>
                    <a:pt x="296" y="145"/>
                  </a:lnTo>
                  <a:lnTo>
                    <a:pt x="296" y="145"/>
                  </a:lnTo>
                  <a:close/>
                  <a:moveTo>
                    <a:pt x="296" y="149"/>
                  </a:moveTo>
                  <a:lnTo>
                    <a:pt x="296" y="149"/>
                  </a:lnTo>
                  <a:lnTo>
                    <a:pt x="296" y="149"/>
                  </a:lnTo>
                  <a:lnTo>
                    <a:pt x="296" y="149"/>
                  </a:lnTo>
                  <a:lnTo>
                    <a:pt x="296" y="149"/>
                  </a:lnTo>
                  <a:lnTo>
                    <a:pt x="296" y="149"/>
                  </a:lnTo>
                  <a:close/>
                  <a:moveTo>
                    <a:pt x="296" y="156"/>
                  </a:moveTo>
                  <a:lnTo>
                    <a:pt x="296" y="152"/>
                  </a:lnTo>
                  <a:lnTo>
                    <a:pt x="296" y="152"/>
                  </a:lnTo>
                  <a:lnTo>
                    <a:pt x="296" y="15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8" name="Freeform 177"/>
            <p:cNvSpPr>
              <a:spLocks noEditPoints="1"/>
            </p:cNvSpPr>
            <p:nvPr/>
          </p:nvSpPr>
          <p:spPr bwMode="auto">
            <a:xfrm>
              <a:off x="2816597" y="4145716"/>
              <a:ext cx="1155443" cy="1070126"/>
            </a:xfrm>
            <a:custGeom>
              <a:avLst/>
              <a:gdLst>
                <a:gd name="T0" fmla="*/ 103 w 174"/>
                <a:gd name="T1" fmla="*/ 22 h 165"/>
                <a:gd name="T2" fmla="*/ 105 w 174"/>
                <a:gd name="T3" fmla="*/ 21 h 165"/>
                <a:gd name="T4" fmla="*/ 106 w 174"/>
                <a:gd name="T5" fmla="*/ 21 h 165"/>
                <a:gd name="T6" fmla="*/ 109 w 174"/>
                <a:gd name="T7" fmla="*/ 22 h 165"/>
                <a:gd name="T8" fmla="*/ 100 w 174"/>
                <a:gd name="T9" fmla="*/ 5 h 165"/>
                <a:gd name="T10" fmla="*/ 94 w 174"/>
                <a:gd name="T11" fmla="*/ 12 h 165"/>
                <a:gd name="T12" fmla="*/ 88 w 174"/>
                <a:gd name="T13" fmla="*/ 13 h 165"/>
                <a:gd name="T14" fmla="*/ 79 w 174"/>
                <a:gd name="T15" fmla="*/ 12 h 165"/>
                <a:gd name="T16" fmla="*/ 75 w 174"/>
                <a:gd name="T17" fmla="*/ 13 h 165"/>
                <a:gd name="T18" fmla="*/ 64 w 174"/>
                <a:gd name="T19" fmla="*/ 15 h 165"/>
                <a:gd name="T20" fmla="*/ 64 w 174"/>
                <a:gd name="T21" fmla="*/ 5 h 165"/>
                <a:gd name="T22" fmla="*/ 59 w 174"/>
                <a:gd name="T23" fmla="*/ 0 h 165"/>
                <a:gd name="T24" fmla="*/ 44 w 174"/>
                <a:gd name="T25" fmla="*/ 6 h 165"/>
                <a:gd name="T26" fmla="*/ 47 w 174"/>
                <a:gd name="T27" fmla="*/ 12 h 165"/>
                <a:gd name="T28" fmla="*/ 30 w 174"/>
                <a:gd name="T29" fmla="*/ 17 h 165"/>
                <a:gd name="T30" fmla="*/ 18 w 174"/>
                <a:gd name="T31" fmla="*/ 16 h 165"/>
                <a:gd name="T32" fmla="*/ 20 w 174"/>
                <a:gd name="T33" fmla="*/ 28 h 165"/>
                <a:gd name="T34" fmla="*/ 10 w 174"/>
                <a:gd name="T35" fmla="*/ 40 h 165"/>
                <a:gd name="T36" fmla="*/ 3 w 174"/>
                <a:gd name="T37" fmla="*/ 49 h 165"/>
                <a:gd name="T38" fmla="*/ 5 w 174"/>
                <a:gd name="T39" fmla="*/ 60 h 165"/>
                <a:gd name="T40" fmla="*/ 16 w 174"/>
                <a:gd name="T41" fmla="*/ 67 h 165"/>
                <a:gd name="T42" fmla="*/ 27 w 174"/>
                <a:gd name="T43" fmla="*/ 66 h 165"/>
                <a:gd name="T44" fmla="*/ 38 w 174"/>
                <a:gd name="T45" fmla="*/ 65 h 165"/>
                <a:gd name="T46" fmla="*/ 50 w 174"/>
                <a:gd name="T47" fmla="*/ 75 h 165"/>
                <a:gd name="T48" fmla="*/ 62 w 174"/>
                <a:gd name="T49" fmla="*/ 86 h 165"/>
                <a:gd name="T50" fmla="*/ 74 w 174"/>
                <a:gd name="T51" fmla="*/ 106 h 165"/>
                <a:gd name="T52" fmla="*/ 84 w 174"/>
                <a:gd name="T53" fmla="*/ 114 h 165"/>
                <a:gd name="T54" fmla="*/ 90 w 174"/>
                <a:gd name="T55" fmla="*/ 127 h 165"/>
                <a:gd name="T56" fmla="*/ 92 w 174"/>
                <a:gd name="T57" fmla="*/ 136 h 165"/>
                <a:gd name="T58" fmla="*/ 83 w 174"/>
                <a:gd name="T59" fmla="*/ 143 h 165"/>
                <a:gd name="T60" fmla="*/ 84 w 174"/>
                <a:gd name="T61" fmla="*/ 150 h 165"/>
                <a:gd name="T62" fmla="*/ 95 w 174"/>
                <a:gd name="T63" fmla="*/ 157 h 165"/>
                <a:gd name="T64" fmla="*/ 102 w 174"/>
                <a:gd name="T65" fmla="*/ 159 h 165"/>
                <a:gd name="T66" fmla="*/ 105 w 174"/>
                <a:gd name="T67" fmla="*/ 152 h 165"/>
                <a:gd name="T68" fmla="*/ 108 w 174"/>
                <a:gd name="T69" fmla="*/ 149 h 165"/>
                <a:gd name="T70" fmla="*/ 104 w 174"/>
                <a:gd name="T71" fmla="*/ 156 h 165"/>
                <a:gd name="T72" fmla="*/ 116 w 174"/>
                <a:gd name="T73" fmla="*/ 140 h 165"/>
                <a:gd name="T74" fmla="*/ 116 w 174"/>
                <a:gd name="T75" fmla="*/ 133 h 165"/>
                <a:gd name="T76" fmla="*/ 119 w 174"/>
                <a:gd name="T77" fmla="*/ 126 h 165"/>
                <a:gd name="T78" fmla="*/ 131 w 174"/>
                <a:gd name="T79" fmla="*/ 119 h 165"/>
                <a:gd name="T80" fmla="*/ 136 w 174"/>
                <a:gd name="T81" fmla="*/ 115 h 165"/>
                <a:gd name="T82" fmla="*/ 141 w 174"/>
                <a:gd name="T83" fmla="*/ 116 h 165"/>
                <a:gd name="T84" fmla="*/ 149 w 174"/>
                <a:gd name="T85" fmla="*/ 109 h 165"/>
                <a:gd name="T86" fmla="*/ 154 w 174"/>
                <a:gd name="T87" fmla="*/ 96 h 165"/>
                <a:gd name="T88" fmla="*/ 156 w 174"/>
                <a:gd name="T89" fmla="*/ 78 h 165"/>
                <a:gd name="T90" fmla="*/ 155 w 174"/>
                <a:gd name="T91" fmla="*/ 73 h 165"/>
                <a:gd name="T92" fmla="*/ 161 w 174"/>
                <a:gd name="T93" fmla="*/ 71 h 165"/>
                <a:gd name="T94" fmla="*/ 173 w 174"/>
                <a:gd name="T95" fmla="*/ 56 h 165"/>
                <a:gd name="T96" fmla="*/ 168 w 174"/>
                <a:gd name="T97" fmla="*/ 42 h 165"/>
                <a:gd name="T98" fmla="*/ 151 w 174"/>
                <a:gd name="T99" fmla="*/ 33 h 165"/>
                <a:gd name="T100" fmla="*/ 142 w 174"/>
                <a:gd name="T101" fmla="*/ 33 h 165"/>
                <a:gd name="T102" fmla="*/ 134 w 174"/>
                <a:gd name="T103" fmla="*/ 32 h 165"/>
                <a:gd name="T104" fmla="*/ 130 w 174"/>
                <a:gd name="T105" fmla="*/ 35 h 165"/>
                <a:gd name="T106" fmla="*/ 126 w 174"/>
                <a:gd name="T107" fmla="*/ 29 h 165"/>
                <a:gd name="T108" fmla="*/ 120 w 174"/>
                <a:gd name="T109" fmla="*/ 25 h 165"/>
                <a:gd name="T110" fmla="*/ 113 w 174"/>
                <a:gd name="T111" fmla="*/ 27 h 165"/>
                <a:gd name="T112" fmla="*/ 107 w 174"/>
                <a:gd name="T113" fmla="*/ 33 h 165"/>
                <a:gd name="T114" fmla="*/ 105 w 174"/>
                <a:gd name="T115" fmla="*/ 29 h 165"/>
                <a:gd name="T116" fmla="*/ 113 w 174"/>
                <a:gd name="T117" fmla="*/ 24 h 165"/>
                <a:gd name="T118" fmla="*/ 104 w 174"/>
                <a:gd name="T119" fmla="*/ 25 h 165"/>
                <a:gd name="T120" fmla="*/ 99 w 174"/>
                <a:gd name="T121" fmla="*/ 25 h 165"/>
                <a:gd name="T122" fmla="*/ 106 w 174"/>
                <a:gd name="T123" fmla="*/ 17 h 165"/>
                <a:gd name="T124" fmla="*/ 102 w 174"/>
                <a:gd name="T125" fmla="*/ 9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4" h="165">
                  <a:moveTo>
                    <a:pt x="102" y="24"/>
                  </a:moveTo>
                  <a:cubicBezTo>
                    <a:pt x="102" y="24"/>
                    <a:pt x="102" y="24"/>
                    <a:pt x="102" y="24"/>
                  </a:cubicBezTo>
                  <a:cubicBezTo>
                    <a:pt x="103" y="23"/>
                    <a:pt x="103" y="23"/>
                    <a:pt x="103" y="23"/>
                  </a:cubicBezTo>
                  <a:cubicBezTo>
                    <a:pt x="103" y="24"/>
                    <a:pt x="103" y="24"/>
                    <a:pt x="103" y="24"/>
                  </a:cubicBezTo>
                  <a:cubicBezTo>
                    <a:pt x="103" y="24"/>
                    <a:pt x="103" y="24"/>
                    <a:pt x="103" y="24"/>
                  </a:cubicBezTo>
                  <a:cubicBezTo>
                    <a:pt x="102" y="24"/>
                    <a:pt x="102" y="24"/>
                    <a:pt x="102" y="24"/>
                  </a:cubicBezTo>
                  <a:cubicBezTo>
                    <a:pt x="102" y="24"/>
                    <a:pt x="102" y="24"/>
                    <a:pt x="102" y="24"/>
                  </a:cubicBezTo>
                  <a:close/>
                  <a:moveTo>
                    <a:pt x="101" y="24"/>
                  </a:moveTo>
                  <a:cubicBezTo>
                    <a:pt x="101" y="24"/>
                    <a:pt x="101" y="24"/>
                    <a:pt x="101" y="24"/>
                  </a:cubicBezTo>
                  <a:cubicBezTo>
                    <a:pt x="101" y="24"/>
                    <a:pt x="101" y="24"/>
                    <a:pt x="101" y="24"/>
                  </a:cubicBezTo>
                  <a:cubicBezTo>
                    <a:pt x="102" y="23"/>
                    <a:pt x="102" y="23"/>
                    <a:pt x="102" y="23"/>
                  </a:cubicBezTo>
                  <a:cubicBezTo>
                    <a:pt x="103" y="23"/>
                    <a:pt x="103" y="23"/>
                    <a:pt x="103" y="23"/>
                  </a:cubicBezTo>
                  <a:cubicBezTo>
                    <a:pt x="103" y="22"/>
                    <a:pt x="103" y="22"/>
                    <a:pt x="103" y="22"/>
                  </a:cubicBezTo>
                  <a:cubicBezTo>
                    <a:pt x="103" y="22"/>
                    <a:pt x="103" y="22"/>
                    <a:pt x="103" y="22"/>
                  </a:cubicBezTo>
                  <a:cubicBezTo>
                    <a:pt x="103" y="22"/>
                    <a:pt x="103" y="22"/>
                    <a:pt x="103" y="22"/>
                  </a:cubicBezTo>
                  <a:cubicBezTo>
                    <a:pt x="103" y="22"/>
                    <a:pt x="103" y="22"/>
                    <a:pt x="103" y="22"/>
                  </a:cubicBezTo>
                  <a:cubicBezTo>
                    <a:pt x="102" y="22"/>
                    <a:pt x="102" y="22"/>
                    <a:pt x="102" y="22"/>
                  </a:cubicBezTo>
                  <a:cubicBezTo>
                    <a:pt x="101" y="23"/>
                    <a:pt x="101" y="23"/>
                    <a:pt x="101" y="23"/>
                  </a:cubicBezTo>
                  <a:cubicBezTo>
                    <a:pt x="101" y="24"/>
                    <a:pt x="101" y="24"/>
                    <a:pt x="101" y="24"/>
                  </a:cubicBezTo>
                  <a:close/>
                  <a:moveTo>
                    <a:pt x="105" y="21"/>
                  </a:moveTo>
                  <a:cubicBezTo>
                    <a:pt x="104" y="21"/>
                    <a:pt x="104" y="21"/>
                    <a:pt x="104" y="21"/>
                  </a:cubicBezTo>
                  <a:cubicBezTo>
                    <a:pt x="104" y="21"/>
                    <a:pt x="104" y="21"/>
                    <a:pt x="104" y="21"/>
                  </a:cubicBezTo>
                  <a:cubicBezTo>
                    <a:pt x="104" y="21"/>
                    <a:pt x="104" y="21"/>
                    <a:pt x="104" y="21"/>
                  </a:cubicBezTo>
                  <a:cubicBezTo>
                    <a:pt x="104" y="22"/>
                    <a:pt x="104" y="22"/>
                    <a:pt x="104" y="22"/>
                  </a:cubicBezTo>
                  <a:cubicBezTo>
                    <a:pt x="105" y="22"/>
                    <a:pt x="105" y="22"/>
                    <a:pt x="105" y="22"/>
                  </a:cubicBezTo>
                  <a:cubicBezTo>
                    <a:pt x="105" y="21"/>
                    <a:pt x="105" y="21"/>
                    <a:pt x="105" y="21"/>
                  </a:cubicBezTo>
                  <a:close/>
                  <a:moveTo>
                    <a:pt x="105" y="21"/>
                  </a:moveTo>
                  <a:cubicBezTo>
                    <a:pt x="104" y="20"/>
                    <a:pt x="104" y="20"/>
                    <a:pt x="104" y="20"/>
                  </a:cubicBezTo>
                  <a:cubicBezTo>
                    <a:pt x="105" y="19"/>
                    <a:pt x="105" y="19"/>
                    <a:pt x="105" y="19"/>
                  </a:cubicBezTo>
                  <a:cubicBezTo>
                    <a:pt x="105" y="19"/>
                    <a:pt x="105" y="19"/>
                    <a:pt x="105" y="19"/>
                  </a:cubicBezTo>
                  <a:cubicBezTo>
                    <a:pt x="106" y="19"/>
                    <a:pt x="106" y="19"/>
                    <a:pt x="106" y="19"/>
                  </a:cubicBezTo>
                  <a:cubicBezTo>
                    <a:pt x="106" y="19"/>
                    <a:pt x="106" y="19"/>
                    <a:pt x="106" y="19"/>
                  </a:cubicBezTo>
                  <a:cubicBezTo>
                    <a:pt x="106" y="19"/>
                    <a:pt x="106" y="19"/>
                    <a:pt x="106" y="19"/>
                  </a:cubicBezTo>
                  <a:cubicBezTo>
                    <a:pt x="106" y="19"/>
                    <a:pt x="106" y="19"/>
                    <a:pt x="106" y="19"/>
                  </a:cubicBezTo>
                  <a:cubicBezTo>
                    <a:pt x="105" y="20"/>
                    <a:pt x="105" y="20"/>
                    <a:pt x="105" y="20"/>
                  </a:cubicBezTo>
                  <a:cubicBezTo>
                    <a:pt x="105" y="21"/>
                    <a:pt x="105" y="21"/>
                    <a:pt x="105" y="21"/>
                  </a:cubicBezTo>
                  <a:close/>
                  <a:moveTo>
                    <a:pt x="105" y="21"/>
                  </a:moveTo>
                  <a:cubicBezTo>
                    <a:pt x="105" y="21"/>
                    <a:pt x="105" y="21"/>
                    <a:pt x="105" y="21"/>
                  </a:cubicBezTo>
                  <a:cubicBezTo>
                    <a:pt x="106" y="21"/>
                    <a:pt x="106" y="21"/>
                    <a:pt x="106" y="21"/>
                  </a:cubicBezTo>
                  <a:cubicBezTo>
                    <a:pt x="107" y="21"/>
                    <a:pt x="107" y="21"/>
                    <a:pt x="107" y="21"/>
                  </a:cubicBezTo>
                  <a:cubicBezTo>
                    <a:pt x="107" y="21"/>
                    <a:pt x="107" y="21"/>
                    <a:pt x="107" y="21"/>
                  </a:cubicBezTo>
                  <a:cubicBezTo>
                    <a:pt x="108" y="21"/>
                    <a:pt x="108" y="21"/>
                    <a:pt x="108" y="21"/>
                  </a:cubicBezTo>
                  <a:cubicBezTo>
                    <a:pt x="107" y="20"/>
                    <a:pt x="107" y="20"/>
                    <a:pt x="107" y="20"/>
                  </a:cubicBezTo>
                  <a:cubicBezTo>
                    <a:pt x="106" y="21"/>
                    <a:pt x="106" y="21"/>
                    <a:pt x="106" y="21"/>
                  </a:cubicBezTo>
                  <a:cubicBezTo>
                    <a:pt x="105" y="21"/>
                    <a:pt x="105" y="21"/>
                    <a:pt x="105" y="21"/>
                  </a:cubicBezTo>
                  <a:cubicBezTo>
                    <a:pt x="105" y="21"/>
                    <a:pt x="105" y="21"/>
                    <a:pt x="105" y="21"/>
                  </a:cubicBezTo>
                  <a:close/>
                  <a:moveTo>
                    <a:pt x="107" y="22"/>
                  </a:moveTo>
                  <a:cubicBezTo>
                    <a:pt x="108" y="22"/>
                    <a:pt x="108" y="22"/>
                    <a:pt x="108" y="22"/>
                  </a:cubicBezTo>
                  <a:cubicBezTo>
                    <a:pt x="108" y="21"/>
                    <a:pt x="108" y="21"/>
                    <a:pt x="108" y="21"/>
                  </a:cubicBezTo>
                  <a:cubicBezTo>
                    <a:pt x="109" y="21"/>
                    <a:pt x="109" y="21"/>
                    <a:pt x="109" y="21"/>
                  </a:cubicBezTo>
                  <a:cubicBezTo>
                    <a:pt x="109" y="22"/>
                    <a:pt x="109" y="22"/>
                    <a:pt x="109" y="22"/>
                  </a:cubicBezTo>
                  <a:cubicBezTo>
                    <a:pt x="109" y="22"/>
                    <a:pt x="109" y="22"/>
                    <a:pt x="109" y="22"/>
                  </a:cubicBezTo>
                  <a:cubicBezTo>
                    <a:pt x="108" y="22"/>
                    <a:pt x="108" y="22"/>
                    <a:pt x="108" y="22"/>
                  </a:cubicBezTo>
                  <a:cubicBezTo>
                    <a:pt x="107" y="22"/>
                    <a:pt x="107" y="22"/>
                    <a:pt x="107" y="22"/>
                  </a:cubicBezTo>
                  <a:close/>
                  <a:moveTo>
                    <a:pt x="105" y="14"/>
                  </a:moveTo>
                  <a:cubicBezTo>
                    <a:pt x="104" y="13"/>
                    <a:pt x="104" y="13"/>
                    <a:pt x="104" y="13"/>
                  </a:cubicBezTo>
                  <a:cubicBezTo>
                    <a:pt x="104" y="12"/>
                    <a:pt x="104" y="12"/>
                    <a:pt x="104" y="12"/>
                  </a:cubicBezTo>
                  <a:cubicBezTo>
                    <a:pt x="104" y="12"/>
                    <a:pt x="104" y="12"/>
                    <a:pt x="104" y="12"/>
                  </a:cubicBezTo>
                  <a:cubicBezTo>
                    <a:pt x="105" y="12"/>
                    <a:pt x="105" y="12"/>
                    <a:pt x="105" y="12"/>
                  </a:cubicBezTo>
                  <a:cubicBezTo>
                    <a:pt x="105" y="13"/>
                    <a:pt x="105" y="13"/>
                    <a:pt x="105" y="13"/>
                  </a:cubicBezTo>
                  <a:cubicBezTo>
                    <a:pt x="105" y="14"/>
                    <a:pt x="105" y="14"/>
                    <a:pt x="105" y="14"/>
                  </a:cubicBezTo>
                  <a:cubicBezTo>
                    <a:pt x="105" y="14"/>
                    <a:pt x="105" y="14"/>
                    <a:pt x="105" y="14"/>
                  </a:cubicBezTo>
                  <a:close/>
                  <a:moveTo>
                    <a:pt x="101" y="6"/>
                  </a:moveTo>
                  <a:cubicBezTo>
                    <a:pt x="100" y="5"/>
                    <a:pt x="100" y="5"/>
                    <a:pt x="100" y="5"/>
                  </a:cubicBezTo>
                  <a:cubicBezTo>
                    <a:pt x="100" y="5"/>
                    <a:pt x="100" y="5"/>
                    <a:pt x="100" y="5"/>
                  </a:cubicBezTo>
                  <a:cubicBezTo>
                    <a:pt x="100" y="4"/>
                    <a:pt x="100" y="4"/>
                    <a:pt x="100" y="4"/>
                  </a:cubicBezTo>
                  <a:cubicBezTo>
                    <a:pt x="99" y="4"/>
                    <a:pt x="99" y="4"/>
                    <a:pt x="99" y="4"/>
                  </a:cubicBezTo>
                  <a:cubicBezTo>
                    <a:pt x="100" y="4"/>
                    <a:pt x="100" y="4"/>
                    <a:pt x="100" y="4"/>
                  </a:cubicBezTo>
                  <a:cubicBezTo>
                    <a:pt x="99" y="5"/>
                    <a:pt x="99" y="5"/>
                    <a:pt x="99" y="5"/>
                  </a:cubicBezTo>
                  <a:cubicBezTo>
                    <a:pt x="98" y="6"/>
                    <a:pt x="98" y="6"/>
                    <a:pt x="98" y="6"/>
                  </a:cubicBezTo>
                  <a:cubicBezTo>
                    <a:pt x="98" y="6"/>
                    <a:pt x="98" y="6"/>
                    <a:pt x="98" y="6"/>
                  </a:cubicBezTo>
                  <a:cubicBezTo>
                    <a:pt x="98" y="6"/>
                    <a:pt x="98" y="6"/>
                    <a:pt x="98" y="6"/>
                  </a:cubicBezTo>
                  <a:cubicBezTo>
                    <a:pt x="98" y="6"/>
                    <a:pt x="98" y="6"/>
                    <a:pt x="98" y="6"/>
                  </a:cubicBezTo>
                  <a:cubicBezTo>
                    <a:pt x="97" y="7"/>
                    <a:pt x="97" y="7"/>
                    <a:pt x="97" y="7"/>
                  </a:cubicBezTo>
                  <a:cubicBezTo>
                    <a:pt x="96" y="9"/>
                    <a:pt x="96" y="9"/>
                    <a:pt x="96" y="9"/>
                  </a:cubicBezTo>
                  <a:cubicBezTo>
                    <a:pt x="96" y="9"/>
                    <a:pt x="96" y="9"/>
                    <a:pt x="96" y="9"/>
                  </a:cubicBezTo>
                  <a:cubicBezTo>
                    <a:pt x="95" y="11"/>
                    <a:pt x="95" y="11"/>
                    <a:pt x="95" y="11"/>
                  </a:cubicBezTo>
                  <a:cubicBezTo>
                    <a:pt x="94" y="12"/>
                    <a:pt x="94" y="12"/>
                    <a:pt x="94" y="12"/>
                  </a:cubicBezTo>
                  <a:cubicBezTo>
                    <a:pt x="93" y="13"/>
                    <a:pt x="93" y="13"/>
                    <a:pt x="93" y="13"/>
                  </a:cubicBezTo>
                  <a:cubicBezTo>
                    <a:pt x="93" y="13"/>
                    <a:pt x="93" y="13"/>
                    <a:pt x="93" y="13"/>
                  </a:cubicBezTo>
                  <a:cubicBezTo>
                    <a:pt x="92" y="13"/>
                    <a:pt x="92" y="13"/>
                    <a:pt x="92" y="13"/>
                  </a:cubicBezTo>
                  <a:cubicBezTo>
                    <a:pt x="92" y="14"/>
                    <a:pt x="92" y="14"/>
                    <a:pt x="92" y="14"/>
                  </a:cubicBezTo>
                  <a:cubicBezTo>
                    <a:pt x="91" y="15"/>
                    <a:pt x="91" y="15"/>
                    <a:pt x="91" y="15"/>
                  </a:cubicBezTo>
                  <a:cubicBezTo>
                    <a:pt x="91" y="14"/>
                    <a:pt x="91" y="14"/>
                    <a:pt x="91" y="14"/>
                  </a:cubicBezTo>
                  <a:cubicBezTo>
                    <a:pt x="91" y="13"/>
                    <a:pt x="91" y="13"/>
                    <a:pt x="91" y="13"/>
                  </a:cubicBezTo>
                  <a:cubicBezTo>
                    <a:pt x="90" y="13"/>
                    <a:pt x="90" y="13"/>
                    <a:pt x="90" y="13"/>
                  </a:cubicBezTo>
                  <a:cubicBezTo>
                    <a:pt x="90" y="13"/>
                    <a:pt x="90" y="13"/>
                    <a:pt x="90" y="13"/>
                  </a:cubicBezTo>
                  <a:cubicBezTo>
                    <a:pt x="90" y="13"/>
                    <a:pt x="90" y="13"/>
                    <a:pt x="90" y="13"/>
                  </a:cubicBezTo>
                  <a:cubicBezTo>
                    <a:pt x="89" y="13"/>
                    <a:pt x="89" y="13"/>
                    <a:pt x="89" y="13"/>
                  </a:cubicBezTo>
                  <a:cubicBezTo>
                    <a:pt x="89" y="14"/>
                    <a:pt x="89" y="14"/>
                    <a:pt x="89" y="14"/>
                  </a:cubicBezTo>
                  <a:cubicBezTo>
                    <a:pt x="88" y="13"/>
                    <a:pt x="88" y="13"/>
                    <a:pt x="88" y="13"/>
                  </a:cubicBezTo>
                  <a:cubicBezTo>
                    <a:pt x="87" y="13"/>
                    <a:pt x="87" y="13"/>
                    <a:pt x="87" y="13"/>
                  </a:cubicBezTo>
                  <a:cubicBezTo>
                    <a:pt x="87" y="12"/>
                    <a:pt x="87" y="12"/>
                    <a:pt x="87" y="12"/>
                  </a:cubicBezTo>
                  <a:cubicBezTo>
                    <a:pt x="87" y="12"/>
                    <a:pt x="87" y="12"/>
                    <a:pt x="87" y="12"/>
                  </a:cubicBezTo>
                  <a:cubicBezTo>
                    <a:pt x="87" y="12"/>
                    <a:pt x="87" y="12"/>
                    <a:pt x="87" y="12"/>
                  </a:cubicBezTo>
                  <a:cubicBezTo>
                    <a:pt x="87" y="11"/>
                    <a:pt x="87" y="11"/>
                    <a:pt x="87" y="11"/>
                  </a:cubicBezTo>
                  <a:cubicBezTo>
                    <a:pt x="86" y="11"/>
                    <a:pt x="86" y="11"/>
                    <a:pt x="86" y="11"/>
                  </a:cubicBezTo>
                  <a:cubicBezTo>
                    <a:pt x="85" y="10"/>
                    <a:pt x="85" y="10"/>
                    <a:pt x="85" y="10"/>
                  </a:cubicBezTo>
                  <a:cubicBezTo>
                    <a:pt x="84" y="10"/>
                    <a:pt x="84" y="10"/>
                    <a:pt x="84" y="10"/>
                  </a:cubicBezTo>
                  <a:cubicBezTo>
                    <a:pt x="83" y="11"/>
                    <a:pt x="83" y="11"/>
                    <a:pt x="83" y="11"/>
                  </a:cubicBezTo>
                  <a:cubicBezTo>
                    <a:pt x="81" y="11"/>
                    <a:pt x="81" y="11"/>
                    <a:pt x="81" y="11"/>
                  </a:cubicBezTo>
                  <a:cubicBezTo>
                    <a:pt x="80" y="11"/>
                    <a:pt x="80" y="11"/>
                    <a:pt x="80" y="11"/>
                  </a:cubicBezTo>
                  <a:cubicBezTo>
                    <a:pt x="79" y="11"/>
                    <a:pt x="79" y="11"/>
                    <a:pt x="79" y="11"/>
                  </a:cubicBezTo>
                  <a:cubicBezTo>
                    <a:pt x="79" y="12"/>
                    <a:pt x="79" y="12"/>
                    <a:pt x="79" y="12"/>
                  </a:cubicBezTo>
                  <a:cubicBezTo>
                    <a:pt x="80" y="13"/>
                    <a:pt x="80" y="13"/>
                    <a:pt x="80" y="13"/>
                  </a:cubicBezTo>
                  <a:cubicBezTo>
                    <a:pt x="80" y="13"/>
                    <a:pt x="80" y="13"/>
                    <a:pt x="80" y="13"/>
                  </a:cubicBezTo>
                  <a:cubicBezTo>
                    <a:pt x="81" y="14"/>
                    <a:pt x="81" y="14"/>
                    <a:pt x="81" y="14"/>
                  </a:cubicBezTo>
                  <a:cubicBezTo>
                    <a:pt x="81" y="14"/>
                    <a:pt x="81" y="14"/>
                    <a:pt x="81" y="14"/>
                  </a:cubicBezTo>
                  <a:cubicBezTo>
                    <a:pt x="80" y="14"/>
                    <a:pt x="80" y="14"/>
                    <a:pt x="80" y="14"/>
                  </a:cubicBezTo>
                  <a:cubicBezTo>
                    <a:pt x="79" y="14"/>
                    <a:pt x="79" y="14"/>
                    <a:pt x="79" y="14"/>
                  </a:cubicBezTo>
                  <a:cubicBezTo>
                    <a:pt x="78" y="14"/>
                    <a:pt x="78" y="14"/>
                    <a:pt x="78" y="14"/>
                  </a:cubicBezTo>
                  <a:cubicBezTo>
                    <a:pt x="78" y="14"/>
                    <a:pt x="78" y="14"/>
                    <a:pt x="78" y="14"/>
                  </a:cubicBezTo>
                  <a:cubicBezTo>
                    <a:pt x="78" y="14"/>
                    <a:pt x="78" y="14"/>
                    <a:pt x="78" y="14"/>
                  </a:cubicBezTo>
                  <a:cubicBezTo>
                    <a:pt x="78" y="14"/>
                    <a:pt x="78" y="14"/>
                    <a:pt x="78" y="14"/>
                  </a:cubicBezTo>
                  <a:cubicBezTo>
                    <a:pt x="77" y="14"/>
                    <a:pt x="77" y="14"/>
                    <a:pt x="77" y="14"/>
                  </a:cubicBezTo>
                  <a:cubicBezTo>
                    <a:pt x="76" y="14"/>
                    <a:pt x="76" y="14"/>
                    <a:pt x="76" y="14"/>
                  </a:cubicBezTo>
                  <a:cubicBezTo>
                    <a:pt x="75" y="13"/>
                    <a:pt x="75" y="13"/>
                    <a:pt x="75" y="13"/>
                  </a:cubicBezTo>
                  <a:cubicBezTo>
                    <a:pt x="74" y="14"/>
                    <a:pt x="74" y="14"/>
                    <a:pt x="74" y="14"/>
                  </a:cubicBezTo>
                  <a:cubicBezTo>
                    <a:pt x="73" y="14"/>
                    <a:pt x="73" y="14"/>
                    <a:pt x="73" y="14"/>
                  </a:cubicBezTo>
                  <a:cubicBezTo>
                    <a:pt x="73" y="15"/>
                    <a:pt x="73" y="15"/>
                    <a:pt x="73" y="15"/>
                  </a:cubicBezTo>
                  <a:cubicBezTo>
                    <a:pt x="71" y="15"/>
                    <a:pt x="71" y="15"/>
                    <a:pt x="71" y="15"/>
                  </a:cubicBezTo>
                  <a:cubicBezTo>
                    <a:pt x="70" y="15"/>
                    <a:pt x="70" y="15"/>
                    <a:pt x="70" y="15"/>
                  </a:cubicBezTo>
                  <a:cubicBezTo>
                    <a:pt x="70" y="16"/>
                    <a:pt x="70" y="16"/>
                    <a:pt x="70" y="16"/>
                  </a:cubicBezTo>
                  <a:cubicBezTo>
                    <a:pt x="69" y="16"/>
                    <a:pt x="69" y="16"/>
                    <a:pt x="69" y="16"/>
                  </a:cubicBezTo>
                  <a:cubicBezTo>
                    <a:pt x="68" y="16"/>
                    <a:pt x="68" y="16"/>
                    <a:pt x="68" y="16"/>
                  </a:cubicBezTo>
                  <a:cubicBezTo>
                    <a:pt x="68" y="16"/>
                    <a:pt x="68" y="16"/>
                    <a:pt x="68" y="16"/>
                  </a:cubicBezTo>
                  <a:cubicBezTo>
                    <a:pt x="67" y="16"/>
                    <a:pt x="67" y="16"/>
                    <a:pt x="67" y="16"/>
                  </a:cubicBezTo>
                  <a:cubicBezTo>
                    <a:pt x="67" y="17"/>
                    <a:pt x="67" y="17"/>
                    <a:pt x="67" y="17"/>
                  </a:cubicBezTo>
                  <a:cubicBezTo>
                    <a:pt x="66" y="17"/>
                    <a:pt x="66" y="17"/>
                    <a:pt x="66" y="17"/>
                  </a:cubicBezTo>
                  <a:cubicBezTo>
                    <a:pt x="64" y="15"/>
                    <a:pt x="64" y="15"/>
                    <a:pt x="64" y="15"/>
                  </a:cubicBezTo>
                  <a:cubicBezTo>
                    <a:pt x="64" y="15"/>
                    <a:pt x="64" y="15"/>
                    <a:pt x="64" y="15"/>
                  </a:cubicBezTo>
                  <a:cubicBezTo>
                    <a:pt x="64" y="14"/>
                    <a:pt x="64" y="14"/>
                    <a:pt x="64" y="14"/>
                  </a:cubicBezTo>
                  <a:cubicBezTo>
                    <a:pt x="63" y="13"/>
                    <a:pt x="63" y="13"/>
                    <a:pt x="63" y="13"/>
                  </a:cubicBezTo>
                  <a:cubicBezTo>
                    <a:pt x="62" y="12"/>
                    <a:pt x="62" y="12"/>
                    <a:pt x="62" y="12"/>
                  </a:cubicBezTo>
                  <a:cubicBezTo>
                    <a:pt x="62" y="12"/>
                    <a:pt x="62" y="12"/>
                    <a:pt x="62" y="12"/>
                  </a:cubicBezTo>
                  <a:cubicBezTo>
                    <a:pt x="62" y="11"/>
                    <a:pt x="62" y="11"/>
                    <a:pt x="62" y="11"/>
                  </a:cubicBezTo>
                  <a:cubicBezTo>
                    <a:pt x="62" y="11"/>
                    <a:pt x="62" y="11"/>
                    <a:pt x="62" y="11"/>
                  </a:cubicBezTo>
                  <a:cubicBezTo>
                    <a:pt x="62" y="10"/>
                    <a:pt x="62" y="10"/>
                    <a:pt x="62" y="10"/>
                  </a:cubicBezTo>
                  <a:cubicBezTo>
                    <a:pt x="62" y="9"/>
                    <a:pt x="62" y="9"/>
                    <a:pt x="62" y="9"/>
                  </a:cubicBezTo>
                  <a:cubicBezTo>
                    <a:pt x="62" y="9"/>
                    <a:pt x="62" y="9"/>
                    <a:pt x="62" y="9"/>
                  </a:cubicBezTo>
                  <a:cubicBezTo>
                    <a:pt x="63" y="7"/>
                    <a:pt x="63" y="7"/>
                    <a:pt x="63" y="7"/>
                  </a:cubicBezTo>
                  <a:cubicBezTo>
                    <a:pt x="63" y="6"/>
                    <a:pt x="63" y="6"/>
                    <a:pt x="63" y="6"/>
                  </a:cubicBezTo>
                  <a:cubicBezTo>
                    <a:pt x="64" y="5"/>
                    <a:pt x="64" y="5"/>
                    <a:pt x="64" y="5"/>
                  </a:cubicBezTo>
                  <a:cubicBezTo>
                    <a:pt x="64" y="5"/>
                    <a:pt x="64" y="5"/>
                    <a:pt x="64" y="5"/>
                  </a:cubicBezTo>
                  <a:cubicBezTo>
                    <a:pt x="63" y="5"/>
                    <a:pt x="63" y="5"/>
                    <a:pt x="63" y="5"/>
                  </a:cubicBezTo>
                  <a:cubicBezTo>
                    <a:pt x="63" y="4"/>
                    <a:pt x="63" y="4"/>
                    <a:pt x="63" y="4"/>
                  </a:cubicBezTo>
                  <a:cubicBezTo>
                    <a:pt x="63" y="4"/>
                    <a:pt x="63" y="4"/>
                    <a:pt x="63" y="4"/>
                  </a:cubicBezTo>
                  <a:cubicBezTo>
                    <a:pt x="62" y="4"/>
                    <a:pt x="62" y="4"/>
                    <a:pt x="62" y="4"/>
                  </a:cubicBezTo>
                  <a:cubicBezTo>
                    <a:pt x="61" y="3"/>
                    <a:pt x="61" y="3"/>
                    <a:pt x="61" y="3"/>
                  </a:cubicBezTo>
                  <a:cubicBezTo>
                    <a:pt x="61" y="3"/>
                    <a:pt x="61" y="3"/>
                    <a:pt x="61" y="3"/>
                  </a:cubicBezTo>
                  <a:cubicBezTo>
                    <a:pt x="62" y="2"/>
                    <a:pt x="62" y="2"/>
                    <a:pt x="62" y="2"/>
                  </a:cubicBezTo>
                  <a:cubicBezTo>
                    <a:pt x="62" y="1"/>
                    <a:pt x="62" y="1"/>
                    <a:pt x="62" y="1"/>
                  </a:cubicBezTo>
                  <a:cubicBezTo>
                    <a:pt x="61" y="0"/>
                    <a:pt x="61" y="0"/>
                    <a:pt x="61" y="0"/>
                  </a:cubicBezTo>
                  <a:cubicBezTo>
                    <a:pt x="60" y="0"/>
                    <a:pt x="60" y="0"/>
                    <a:pt x="60" y="0"/>
                  </a:cubicBezTo>
                  <a:cubicBezTo>
                    <a:pt x="60" y="0"/>
                    <a:pt x="60" y="0"/>
                    <a:pt x="60" y="0"/>
                  </a:cubicBezTo>
                  <a:cubicBezTo>
                    <a:pt x="59" y="0"/>
                    <a:pt x="59" y="0"/>
                    <a:pt x="59" y="0"/>
                  </a:cubicBezTo>
                  <a:cubicBezTo>
                    <a:pt x="59" y="0"/>
                    <a:pt x="59" y="0"/>
                    <a:pt x="59" y="0"/>
                  </a:cubicBezTo>
                  <a:cubicBezTo>
                    <a:pt x="59" y="1"/>
                    <a:pt x="59" y="1"/>
                    <a:pt x="59" y="1"/>
                  </a:cubicBezTo>
                  <a:cubicBezTo>
                    <a:pt x="59" y="2"/>
                    <a:pt x="59" y="2"/>
                    <a:pt x="59" y="2"/>
                  </a:cubicBezTo>
                  <a:cubicBezTo>
                    <a:pt x="56" y="3"/>
                    <a:pt x="56" y="3"/>
                    <a:pt x="56" y="3"/>
                  </a:cubicBezTo>
                  <a:cubicBezTo>
                    <a:pt x="55" y="3"/>
                    <a:pt x="55" y="3"/>
                    <a:pt x="55" y="3"/>
                  </a:cubicBezTo>
                  <a:cubicBezTo>
                    <a:pt x="53" y="4"/>
                    <a:pt x="53" y="4"/>
                    <a:pt x="53" y="4"/>
                  </a:cubicBezTo>
                  <a:cubicBezTo>
                    <a:pt x="52" y="4"/>
                    <a:pt x="52" y="4"/>
                    <a:pt x="52" y="4"/>
                  </a:cubicBezTo>
                  <a:cubicBezTo>
                    <a:pt x="51" y="4"/>
                    <a:pt x="51" y="4"/>
                    <a:pt x="51" y="4"/>
                  </a:cubicBezTo>
                  <a:cubicBezTo>
                    <a:pt x="49" y="5"/>
                    <a:pt x="49" y="5"/>
                    <a:pt x="49" y="5"/>
                  </a:cubicBezTo>
                  <a:cubicBezTo>
                    <a:pt x="48" y="5"/>
                    <a:pt x="48" y="5"/>
                    <a:pt x="48" y="5"/>
                  </a:cubicBezTo>
                  <a:cubicBezTo>
                    <a:pt x="48" y="5"/>
                    <a:pt x="48" y="5"/>
                    <a:pt x="48" y="5"/>
                  </a:cubicBezTo>
                  <a:cubicBezTo>
                    <a:pt x="46" y="5"/>
                    <a:pt x="46" y="5"/>
                    <a:pt x="46" y="5"/>
                  </a:cubicBezTo>
                  <a:cubicBezTo>
                    <a:pt x="44" y="6"/>
                    <a:pt x="44" y="6"/>
                    <a:pt x="44" y="6"/>
                  </a:cubicBezTo>
                  <a:cubicBezTo>
                    <a:pt x="43" y="5"/>
                    <a:pt x="43" y="5"/>
                    <a:pt x="43" y="5"/>
                  </a:cubicBezTo>
                  <a:cubicBezTo>
                    <a:pt x="41" y="5"/>
                    <a:pt x="41" y="5"/>
                    <a:pt x="41" y="5"/>
                  </a:cubicBezTo>
                  <a:cubicBezTo>
                    <a:pt x="40" y="4"/>
                    <a:pt x="40" y="4"/>
                    <a:pt x="40" y="4"/>
                  </a:cubicBezTo>
                  <a:cubicBezTo>
                    <a:pt x="41" y="5"/>
                    <a:pt x="41" y="5"/>
                    <a:pt x="41" y="5"/>
                  </a:cubicBezTo>
                  <a:cubicBezTo>
                    <a:pt x="41" y="6"/>
                    <a:pt x="41" y="6"/>
                    <a:pt x="41" y="6"/>
                  </a:cubicBezTo>
                  <a:cubicBezTo>
                    <a:pt x="42" y="6"/>
                    <a:pt x="42" y="6"/>
                    <a:pt x="42" y="6"/>
                  </a:cubicBezTo>
                  <a:cubicBezTo>
                    <a:pt x="43" y="7"/>
                    <a:pt x="43" y="7"/>
                    <a:pt x="43" y="7"/>
                  </a:cubicBezTo>
                  <a:cubicBezTo>
                    <a:pt x="41" y="9"/>
                    <a:pt x="41" y="9"/>
                    <a:pt x="41" y="9"/>
                  </a:cubicBezTo>
                  <a:cubicBezTo>
                    <a:pt x="42" y="10"/>
                    <a:pt x="42" y="10"/>
                    <a:pt x="42" y="10"/>
                  </a:cubicBezTo>
                  <a:cubicBezTo>
                    <a:pt x="42" y="11"/>
                    <a:pt x="42" y="11"/>
                    <a:pt x="42" y="11"/>
                  </a:cubicBezTo>
                  <a:cubicBezTo>
                    <a:pt x="44" y="12"/>
                    <a:pt x="44" y="12"/>
                    <a:pt x="44" y="12"/>
                  </a:cubicBezTo>
                  <a:cubicBezTo>
                    <a:pt x="45" y="11"/>
                    <a:pt x="45" y="11"/>
                    <a:pt x="45" y="11"/>
                  </a:cubicBezTo>
                  <a:cubicBezTo>
                    <a:pt x="47" y="12"/>
                    <a:pt x="47" y="12"/>
                    <a:pt x="47" y="12"/>
                  </a:cubicBezTo>
                  <a:cubicBezTo>
                    <a:pt x="47" y="13"/>
                    <a:pt x="47" y="13"/>
                    <a:pt x="47" y="13"/>
                  </a:cubicBezTo>
                  <a:cubicBezTo>
                    <a:pt x="46" y="13"/>
                    <a:pt x="46" y="13"/>
                    <a:pt x="46" y="13"/>
                  </a:cubicBezTo>
                  <a:cubicBezTo>
                    <a:pt x="44" y="13"/>
                    <a:pt x="44" y="13"/>
                    <a:pt x="44" y="13"/>
                  </a:cubicBezTo>
                  <a:cubicBezTo>
                    <a:pt x="43" y="14"/>
                    <a:pt x="43" y="14"/>
                    <a:pt x="43" y="14"/>
                  </a:cubicBezTo>
                  <a:cubicBezTo>
                    <a:pt x="42" y="15"/>
                    <a:pt x="42" y="15"/>
                    <a:pt x="42" y="15"/>
                  </a:cubicBezTo>
                  <a:cubicBezTo>
                    <a:pt x="40" y="16"/>
                    <a:pt x="40" y="16"/>
                    <a:pt x="40" y="16"/>
                  </a:cubicBezTo>
                  <a:cubicBezTo>
                    <a:pt x="39" y="17"/>
                    <a:pt x="39" y="17"/>
                    <a:pt x="39" y="17"/>
                  </a:cubicBezTo>
                  <a:cubicBezTo>
                    <a:pt x="38" y="18"/>
                    <a:pt x="38" y="18"/>
                    <a:pt x="38" y="18"/>
                  </a:cubicBezTo>
                  <a:cubicBezTo>
                    <a:pt x="37" y="19"/>
                    <a:pt x="37" y="19"/>
                    <a:pt x="37" y="19"/>
                  </a:cubicBezTo>
                  <a:cubicBezTo>
                    <a:pt x="35" y="19"/>
                    <a:pt x="35" y="19"/>
                    <a:pt x="35" y="19"/>
                  </a:cubicBezTo>
                  <a:cubicBezTo>
                    <a:pt x="34" y="19"/>
                    <a:pt x="34" y="19"/>
                    <a:pt x="34" y="19"/>
                  </a:cubicBezTo>
                  <a:cubicBezTo>
                    <a:pt x="32" y="18"/>
                    <a:pt x="32" y="18"/>
                    <a:pt x="32" y="18"/>
                  </a:cubicBezTo>
                  <a:cubicBezTo>
                    <a:pt x="30" y="17"/>
                    <a:pt x="30" y="17"/>
                    <a:pt x="30" y="17"/>
                  </a:cubicBezTo>
                  <a:cubicBezTo>
                    <a:pt x="29" y="17"/>
                    <a:pt x="29" y="17"/>
                    <a:pt x="29" y="17"/>
                  </a:cubicBezTo>
                  <a:cubicBezTo>
                    <a:pt x="29" y="16"/>
                    <a:pt x="29" y="16"/>
                    <a:pt x="29" y="16"/>
                  </a:cubicBezTo>
                  <a:cubicBezTo>
                    <a:pt x="29" y="15"/>
                    <a:pt x="29" y="15"/>
                    <a:pt x="29" y="15"/>
                  </a:cubicBezTo>
                  <a:cubicBezTo>
                    <a:pt x="28" y="14"/>
                    <a:pt x="28" y="14"/>
                    <a:pt x="28" y="14"/>
                  </a:cubicBezTo>
                  <a:cubicBezTo>
                    <a:pt x="28" y="13"/>
                    <a:pt x="28" y="13"/>
                    <a:pt x="28" y="13"/>
                  </a:cubicBezTo>
                  <a:cubicBezTo>
                    <a:pt x="27" y="14"/>
                    <a:pt x="27" y="14"/>
                    <a:pt x="27" y="14"/>
                  </a:cubicBezTo>
                  <a:cubicBezTo>
                    <a:pt x="26" y="15"/>
                    <a:pt x="26" y="15"/>
                    <a:pt x="26" y="15"/>
                  </a:cubicBezTo>
                  <a:cubicBezTo>
                    <a:pt x="26" y="15"/>
                    <a:pt x="26" y="15"/>
                    <a:pt x="26" y="15"/>
                  </a:cubicBezTo>
                  <a:cubicBezTo>
                    <a:pt x="25" y="14"/>
                    <a:pt x="25" y="14"/>
                    <a:pt x="25" y="14"/>
                  </a:cubicBezTo>
                  <a:cubicBezTo>
                    <a:pt x="24" y="14"/>
                    <a:pt x="24" y="14"/>
                    <a:pt x="24" y="14"/>
                  </a:cubicBezTo>
                  <a:cubicBezTo>
                    <a:pt x="24" y="15"/>
                    <a:pt x="24" y="15"/>
                    <a:pt x="24" y="15"/>
                  </a:cubicBezTo>
                  <a:cubicBezTo>
                    <a:pt x="19" y="15"/>
                    <a:pt x="19" y="15"/>
                    <a:pt x="19" y="15"/>
                  </a:cubicBezTo>
                  <a:cubicBezTo>
                    <a:pt x="18" y="16"/>
                    <a:pt x="18" y="16"/>
                    <a:pt x="18" y="16"/>
                  </a:cubicBezTo>
                  <a:cubicBezTo>
                    <a:pt x="19" y="17"/>
                    <a:pt x="19" y="17"/>
                    <a:pt x="19" y="17"/>
                  </a:cubicBezTo>
                  <a:cubicBezTo>
                    <a:pt x="20" y="17"/>
                    <a:pt x="20" y="17"/>
                    <a:pt x="20" y="17"/>
                  </a:cubicBezTo>
                  <a:cubicBezTo>
                    <a:pt x="21" y="19"/>
                    <a:pt x="21" y="19"/>
                    <a:pt x="21" y="19"/>
                  </a:cubicBezTo>
                  <a:cubicBezTo>
                    <a:pt x="21" y="19"/>
                    <a:pt x="21" y="19"/>
                    <a:pt x="21" y="19"/>
                  </a:cubicBezTo>
                  <a:cubicBezTo>
                    <a:pt x="21" y="19"/>
                    <a:pt x="21" y="19"/>
                    <a:pt x="21" y="19"/>
                  </a:cubicBezTo>
                  <a:cubicBezTo>
                    <a:pt x="21" y="20"/>
                    <a:pt x="21" y="20"/>
                    <a:pt x="21" y="20"/>
                  </a:cubicBezTo>
                  <a:cubicBezTo>
                    <a:pt x="20" y="20"/>
                    <a:pt x="20" y="20"/>
                    <a:pt x="20" y="20"/>
                  </a:cubicBezTo>
                  <a:cubicBezTo>
                    <a:pt x="17" y="20"/>
                    <a:pt x="17" y="20"/>
                    <a:pt x="17" y="20"/>
                  </a:cubicBezTo>
                  <a:cubicBezTo>
                    <a:pt x="17" y="23"/>
                    <a:pt x="17" y="23"/>
                    <a:pt x="17" y="23"/>
                  </a:cubicBezTo>
                  <a:cubicBezTo>
                    <a:pt x="18" y="24"/>
                    <a:pt x="18" y="24"/>
                    <a:pt x="18" y="24"/>
                  </a:cubicBezTo>
                  <a:cubicBezTo>
                    <a:pt x="19" y="25"/>
                    <a:pt x="19" y="25"/>
                    <a:pt x="19" y="25"/>
                  </a:cubicBezTo>
                  <a:cubicBezTo>
                    <a:pt x="21" y="26"/>
                    <a:pt x="21" y="26"/>
                    <a:pt x="21" y="26"/>
                  </a:cubicBezTo>
                  <a:cubicBezTo>
                    <a:pt x="20" y="28"/>
                    <a:pt x="20" y="28"/>
                    <a:pt x="20" y="28"/>
                  </a:cubicBezTo>
                  <a:cubicBezTo>
                    <a:pt x="20" y="28"/>
                    <a:pt x="20" y="28"/>
                    <a:pt x="20" y="28"/>
                  </a:cubicBezTo>
                  <a:cubicBezTo>
                    <a:pt x="18" y="37"/>
                    <a:pt x="18" y="37"/>
                    <a:pt x="18" y="37"/>
                  </a:cubicBezTo>
                  <a:cubicBezTo>
                    <a:pt x="17" y="39"/>
                    <a:pt x="17" y="39"/>
                    <a:pt x="17" y="39"/>
                  </a:cubicBezTo>
                  <a:cubicBezTo>
                    <a:pt x="17" y="39"/>
                    <a:pt x="17" y="39"/>
                    <a:pt x="17" y="39"/>
                  </a:cubicBezTo>
                  <a:cubicBezTo>
                    <a:pt x="17" y="40"/>
                    <a:pt x="17" y="40"/>
                    <a:pt x="17" y="40"/>
                  </a:cubicBezTo>
                  <a:cubicBezTo>
                    <a:pt x="16" y="40"/>
                    <a:pt x="16" y="40"/>
                    <a:pt x="16" y="40"/>
                  </a:cubicBezTo>
                  <a:cubicBezTo>
                    <a:pt x="16" y="39"/>
                    <a:pt x="16" y="39"/>
                    <a:pt x="16" y="39"/>
                  </a:cubicBezTo>
                  <a:cubicBezTo>
                    <a:pt x="15" y="39"/>
                    <a:pt x="15" y="39"/>
                    <a:pt x="15" y="39"/>
                  </a:cubicBezTo>
                  <a:cubicBezTo>
                    <a:pt x="15" y="39"/>
                    <a:pt x="15" y="39"/>
                    <a:pt x="15" y="39"/>
                  </a:cubicBezTo>
                  <a:cubicBezTo>
                    <a:pt x="14" y="39"/>
                    <a:pt x="14" y="39"/>
                    <a:pt x="14" y="39"/>
                  </a:cubicBezTo>
                  <a:cubicBezTo>
                    <a:pt x="13" y="39"/>
                    <a:pt x="13" y="39"/>
                    <a:pt x="13" y="39"/>
                  </a:cubicBezTo>
                  <a:cubicBezTo>
                    <a:pt x="13" y="39"/>
                    <a:pt x="13" y="39"/>
                    <a:pt x="13" y="39"/>
                  </a:cubicBezTo>
                  <a:cubicBezTo>
                    <a:pt x="10" y="40"/>
                    <a:pt x="10" y="40"/>
                    <a:pt x="10" y="40"/>
                  </a:cubicBezTo>
                  <a:cubicBezTo>
                    <a:pt x="8" y="41"/>
                    <a:pt x="8" y="41"/>
                    <a:pt x="8" y="41"/>
                  </a:cubicBezTo>
                  <a:cubicBezTo>
                    <a:pt x="7" y="41"/>
                    <a:pt x="7" y="41"/>
                    <a:pt x="7" y="41"/>
                  </a:cubicBezTo>
                  <a:cubicBezTo>
                    <a:pt x="7" y="41"/>
                    <a:pt x="7" y="41"/>
                    <a:pt x="7" y="41"/>
                  </a:cubicBezTo>
                  <a:cubicBezTo>
                    <a:pt x="6" y="42"/>
                    <a:pt x="6" y="42"/>
                    <a:pt x="6" y="42"/>
                  </a:cubicBezTo>
                  <a:cubicBezTo>
                    <a:pt x="5" y="43"/>
                    <a:pt x="5" y="43"/>
                    <a:pt x="5" y="43"/>
                  </a:cubicBezTo>
                  <a:cubicBezTo>
                    <a:pt x="4" y="43"/>
                    <a:pt x="4" y="43"/>
                    <a:pt x="4" y="43"/>
                  </a:cubicBezTo>
                  <a:cubicBezTo>
                    <a:pt x="4" y="44"/>
                    <a:pt x="4" y="44"/>
                    <a:pt x="4" y="44"/>
                  </a:cubicBezTo>
                  <a:cubicBezTo>
                    <a:pt x="4" y="45"/>
                    <a:pt x="4" y="45"/>
                    <a:pt x="4" y="45"/>
                  </a:cubicBezTo>
                  <a:cubicBezTo>
                    <a:pt x="4" y="45"/>
                    <a:pt x="4" y="45"/>
                    <a:pt x="4" y="45"/>
                  </a:cubicBezTo>
                  <a:cubicBezTo>
                    <a:pt x="3" y="47"/>
                    <a:pt x="3" y="47"/>
                    <a:pt x="3" y="47"/>
                  </a:cubicBezTo>
                  <a:cubicBezTo>
                    <a:pt x="3" y="48"/>
                    <a:pt x="3" y="48"/>
                    <a:pt x="3" y="48"/>
                  </a:cubicBezTo>
                  <a:cubicBezTo>
                    <a:pt x="3" y="49"/>
                    <a:pt x="3" y="49"/>
                    <a:pt x="3" y="49"/>
                  </a:cubicBezTo>
                  <a:cubicBezTo>
                    <a:pt x="3" y="49"/>
                    <a:pt x="3" y="49"/>
                    <a:pt x="3" y="49"/>
                  </a:cubicBezTo>
                  <a:cubicBezTo>
                    <a:pt x="2" y="49"/>
                    <a:pt x="2" y="49"/>
                    <a:pt x="2" y="49"/>
                  </a:cubicBezTo>
                  <a:cubicBezTo>
                    <a:pt x="1" y="50"/>
                    <a:pt x="1" y="50"/>
                    <a:pt x="1" y="50"/>
                  </a:cubicBezTo>
                  <a:cubicBezTo>
                    <a:pt x="1" y="51"/>
                    <a:pt x="1" y="51"/>
                    <a:pt x="1" y="51"/>
                  </a:cubicBezTo>
                  <a:cubicBezTo>
                    <a:pt x="0" y="51"/>
                    <a:pt x="0" y="51"/>
                    <a:pt x="0" y="51"/>
                  </a:cubicBezTo>
                  <a:cubicBezTo>
                    <a:pt x="1" y="52"/>
                    <a:pt x="1" y="52"/>
                    <a:pt x="1" y="52"/>
                  </a:cubicBezTo>
                  <a:cubicBezTo>
                    <a:pt x="0" y="53"/>
                    <a:pt x="0" y="53"/>
                    <a:pt x="0" y="53"/>
                  </a:cubicBezTo>
                  <a:cubicBezTo>
                    <a:pt x="0" y="53"/>
                    <a:pt x="0" y="53"/>
                    <a:pt x="0" y="53"/>
                  </a:cubicBezTo>
                  <a:cubicBezTo>
                    <a:pt x="0" y="54"/>
                    <a:pt x="0" y="54"/>
                    <a:pt x="0" y="54"/>
                  </a:cubicBezTo>
                  <a:cubicBezTo>
                    <a:pt x="0" y="55"/>
                    <a:pt x="0" y="55"/>
                    <a:pt x="0" y="55"/>
                  </a:cubicBezTo>
                  <a:cubicBezTo>
                    <a:pt x="1" y="56"/>
                    <a:pt x="1" y="56"/>
                    <a:pt x="1" y="56"/>
                  </a:cubicBezTo>
                  <a:cubicBezTo>
                    <a:pt x="4" y="59"/>
                    <a:pt x="4" y="59"/>
                    <a:pt x="4" y="59"/>
                  </a:cubicBezTo>
                  <a:cubicBezTo>
                    <a:pt x="2" y="60"/>
                    <a:pt x="2" y="60"/>
                    <a:pt x="2" y="60"/>
                  </a:cubicBezTo>
                  <a:cubicBezTo>
                    <a:pt x="5" y="60"/>
                    <a:pt x="5" y="60"/>
                    <a:pt x="5" y="60"/>
                  </a:cubicBezTo>
                  <a:cubicBezTo>
                    <a:pt x="7" y="60"/>
                    <a:pt x="7" y="60"/>
                    <a:pt x="7" y="60"/>
                  </a:cubicBezTo>
                  <a:cubicBezTo>
                    <a:pt x="8" y="61"/>
                    <a:pt x="8" y="61"/>
                    <a:pt x="8" y="61"/>
                  </a:cubicBezTo>
                  <a:cubicBezTo>
                    <a:pt x="8" y="63"/>
                    <a:pt x="8" y="63"/>
                    <a:pt x="8" y="63"/>
                  </a:cubicBezTo>
                  <a:cubicBezTo>
                    <a:pt x="10" y="63"/>
                    <a:pt x="10" y="63"/>
                    <a:pt x="10" y="63"/>
                  </a:cubicBezTo>
                  <a:cubicBezTo>
                    <a:pt x="12" y="63"/>
                    <a:pt x="12" y="63"/>
                    <a:pt x="12" y="63"/>
                  </a:cubicBezTo>
                  <a:cubicBezTo>
                    <a:pt x="14" y="61"/>
                    <a:pt x="14" y="61"/>
                    <a:pt x="14" y="61"/>
                  </a:cubicBezTo>
                  <a:cubicBezTo>
                    <a:pt x="15" y="60"/>
                    <a:pt x="15" y="60"/>
                    <a:pt x="15" y="60"/>
                  </a:cubicBezTo>
                  <a:cubicBezTo>
                    <a:pt x="16" y="61"/>
                    <a:pt x="16" y="61"/>
                    <a:pt x="16" y="61"/>
                  </a:cubicBezTo>
                  <a:cubicBezTo>
                    <a:pt x="16" y="62"/>
                    <a:pt x="16" y="62"/>
                    <a:pt x="16" y="62"/>
                  </a:cubicBezTo>
                  <a:cubicBezTo>
                    <a:pt x="15" y="62"/>
                    <a:pt x="15" y="62"/>
                    <a:pt x="15" y="62"/>
                  </a:cubicBezTo>
                  <a:cubicBezTo>
                    <a:pt x="15" y="63"/>
                    <a:pt x="15" y="63"/>
                    <a:pt x="15" y="63"/>
                  </a:cubicBezTo>
                  <a:cubicBezTo>
                    <a:pt x="16" y="66"/>
                    <a:pt x="16" y="66"/>
                    <a:pt x="16" y="66"/>
                  </a:cubicBezTo>
                  <a:cubicBezTo>
                    <a:pt x="16" y="67"/>
                    <a:pt x="16" y="67"/>
                    <a:pt x="16" y="67"/>
                  </a:cubicBezTo>
                  <a:cubicBezTo>
                    <a:pt x="16" y="67"/>
                    <a:pt x="16" y="67"/>
                    <a:pt x="16" y="67"/>
                  </a:cubicBezTo>
                  <a:cubicBezTo>
                    <a:pt x="17" y="67"/>
                    <a:pt x="17" y="67"/>
                    <a:pt x="17" y="67"/>
                  </a:cubicBezTo>
                  <a:cubicBezTo>
                    <a:pt x="18" y="67"/>
                    <a:pt x="18" y="67"/>
                    <a:pt x="18" y="67"/>
                  </a:cubicBezTo>
                  <a:cubicBezTo>
                    <a:pt x="19" y="67"/>
                    <a:pt x="19" y="67"/>
                    <a:pt x="19" y="67"/>
                  </a:cubicBezTo>
                  <a:cubicBezTo>
                    <a:pt x="19" y="67"/>
                    <a:pt x="19" y="67"/>
                    <a:pt x="19" y="67"/>
                  </a:cubicBezTo>
                  <a:cubicBezTo>
                    <a:pt x="20" y="67"/>
                    <a:pt x="20" y="67"/>
                    <a:pt x="20" y="67"/>
                  </a:cubicBezTo>
                  <a:cubicBezTo>
                    <a:pt x="20" y="67"/>
                    <a:pt x="20" y="67"/>
                    <a:pt x="20" y="67"/>
                  </a:cubicBezTo>
                  <a:cubicBezTo>
                    <a:pt x="20" y="67"/>
                    <a:pt x="20" y="67"/>
                    <a:pt x="20" y="67"/>
                  </a:cubicBezTo>
                  <a:cubicBezTo>
                    <a:pt x="23" y="67"/>
                    <a:pt x="23" y="67"/>
                    <a:pt x="23" y="67"/>
                  </a:cubicBezTo>
                  <a:cubicBezTo>
                    <a:pt x="24" y="67"/>
                    <a:pt x="24" y="67"/>
                    <a:pt x="24" y="67"/>
                  </a:cubicBezTo>
                  <a:cubicBezTo>
                    <a:pt x="25" y="66"/>
                    <a:pt x="25" y="66"/>
                    <a:pt x="25" y="66"/>
                  </a:cubicBezTo>
                  <a:cubicBezTo>
                    <a:pt x="26" y="66"/>
                    <a:pt x="26" y="66"/>
                    <a:pt x="26" y="66"/>
                  </a:cubicBezTo>
                  <a:cubicBezTo>
                    <a:pt x="27" y="66"/>
                    <a:pt x="27" y="66"/>
                    <a:pt x="27" y="66"/>
                  </a:cubicBezTo>
                  <a:cubicBezTo>
                    <a:pt x="28" y="66"/>
                    <a:pt x="28" y="66"/>
                    <a:pt x="28" y="66"/>
                  </a:cubicBezTo>
                  <a:cubicBezTo>
                    <a:pt x="29" y="65"/>
                    <a:pt x="29" y="65"/>
                    <a:pt x="29" y="65"/>
                  </a:cubicBezTo>
                  <a:cubicBezTo>
                    <a:pt x="30" y="64"/>
                    <a:pt x="30" y="64"/>
                    <a:pt x="30" y="64"/>
                  </a:cubicBezTo>
                  <a:cubicBezTo>
                    <a:pt x="32" y="62"/>
                    <a:pt x="32" y="62"/>
                    <a:pt x="32" y="62"/>
                  </a:cubicBezTo>
                  <a:cubicBezTo>
                    <a:pt x="34" y="62"/>
                    <a:pt x="34" y="62"/>
                    <a:pt x="34" y="62"/>
                  </a:cubicBezTo>
                  <a:cubicBezTo>
                    <a:pt x="35" y="61"/>
                    <a:pt x="35" y="61"/>
                    <a:pt x="35" y="61"/>
                  </a:cubicBezTo>
                  <a:cubicBezTo>
                    <a:pt x="36" y="61"/>
                    <a:pt x="36" y="61"/>
                    <a:pt x="36" y="61"/>
                  </a:cubicBezTo>
                  <a:cubicBezTo>
                    <a:pt x="37" y="62"/>
                    <a:pt x="37" y="62"/>
                    <a:pt x="37" y="62"/>
                  </a:cubicBezTo>
                  <a:cubicBezTo>
                    <a:pt x="38" y="61"/>
                    <a:pt x="38" y="61"/>
                    <a:pt x="38" y="61"/>
                  </a:cubicBezTo>
                  <a:cubicBezTo>
                    <a:pt x="38" y="62"/>
                    <a:pt x="38" y="62"/>
                    <a:pt x="38" y="62"/>
                  </a:cubicBezTo>
                  <a:cubicBezTo>
                    <a:pt x="38" y="63"/>
                    <a:pt x="38" y="63"/>
                    <a:pt x="38" y="63"/>
                  </a:cubicBezTo>
                  <a:cubicBezTo>
                    <a:pt x="39" y="64"/>
                    <a:pt x="39" y="64"/>
                    <a:pt x="39" y="64"/>
                  </a:cubicBezTo>
                  <a:cubicBezTo>
                    <a:pt x="38" y="65"/>
                    <a:pt x="38" y="65"/>
                    <a:pt x="38" y="65"/>
                  </a:cubicBezTo>
                  <a:cubicBezTo>
                    <a:pt x="39" y="67"/>
                    <a:pt x="39" y="67"/>
                    <a:pt x="39" y="67"/>
                  </a:cubicBezTo>
                  <a:cubicBezTo>
                    <a:pt x="38" y="68"/>
                    <a:pt x="38" y="68"/>
                    <a:pt x="38" y="68"/>
                  </a:cubicBezTo>
                  <a:cubicBezTo>
                    <a:pt x="39" y="70"/>
                    <a:pt x="39" y="70"/>
                    <a:pt x="39" y="70"/>
                  </a:cubicBezTo>
                  <a:cubicBezTo>
                    <a:pt x="40" y="70"/>
                    <a:pt x="40" y="70"/>
                    <a:pt x="40" y="70"/>
                  </a:cubicBezTo>
                  <a:cubicBezTo>
                    <a:pt x="40" y="71"/>
                    <a:pt x="40" y="71"/>
                    <a:pt x="40" y="71"/>
                  </a:cubicBezTo>
                  <a:cubicBezTo>
                    <a:pt x="41" y="72"/>
                    <a:pt x="41" y="72"/>
                    <a:pt x="41" y="72"/>
                  </a:cubicBezTo>
                  <a:cubicBezTo>
                    <a:pt x="43" y="72"/>
                    <a:pt x="43" y="72"/>
                    <a:pt x="43" y="72"/>
                  </a:cubicBezTo>
                  <a:cubicBezTo>
                    <a:pt x="44" y="73"/>
                    <a:pt x="44" y="73"/>
                    <a:pt x="44" y="73"/>
                  </a:cubicBezTo>
                  <a:cubicBezTo>
                    <a:pt x="44" y="73"/>
                    <a:pt x="44" y="73"/>
                    <a:pt x="44" y="73"/>
                  </a:cubicBezTo>
                  <a:cubicBezTo>
                    <a:pt x="46" y="72"/>
                    <a:pt x="46" y="72"/>
                    <a:pt x="46" y="72"/>
                  </a:cubicBezTo>
                  <a:cubicBezTo>
                    <a:pt x="48" y="74"/>
                    <a:pt x="48" y="74"/>
                    <a:pt x="48" y="74"/>
                  </a:cubicBezTo>
                  <a:cubicBezTo>
                    <a:pt x="49" y="74"/>
                    <a:pt x="49" y="74"/>
                    <a:pt x="49" y="74"/>
                  </a:cubicBezTo>
                  <a:cubicBezTo>
                    <a:pt x="50" y="75"/>
                    <a:pt x="50" y="75"/>
                    <a:pt x="50" y="75"/>
                  </a:cubicBezTo>
                  <a:cubicBezTo>
                    <a:pt x="51" y="75"/>
                    <a:pt x="51" y="75"/>
                    <a:pt x="51" y="75"/>
                  </a:cubicBezTo>
                  <a:cubicBezTo>
                    <a:pt x="53" y="76"/>
                    <a:pt x="53" y="76"/>
                    <a:pt x="53" y="76"/>
                  </a:cubicBezTo>
                  <a:cubicBezTo>
                    <a:pt x="54" y="76"/>
                    <a:pt x="54" y="76"/>
                    <a:pt x="54" y="76"/>
                  </a:cubicBezTo>
                  <a:cubicBezTo>
                    <a:pt x="54" y="77"/>
                    <a:pt x="54" y="77"/>
                    <a:pt x="54" y="77"/>
                  </a:cubicBezTo>
                  <a:cubicBezTo>
                    <a:pt x="55" y="77"/>
                    <a:pt x="55" y="77"/>
                    <a:pt x="55" y="77"/>
                  </a:cubicBezTo>
                  <a:cubicBezTo>
                    <a:pt x="56" y="78"/>
                    <a:pt x="56" y="78"/>
                    <a:pt x="56" y="78"/>
                  </a:cubicBezTo>
                  <a:cubicBezTo>
                    <a:pt x="59" y="78"/>
                    <a:pt x="59" y="78"/>
                    <a:pt x="59" y="78"/>
                  </a:cubicBezTo>
                  <a:cubicBezTo>
                    <a:pt x="61" y="79"/>
                    <a:pt x="61" y="79"/>
                    <a:pt x="61" y="79"/>
                  </a:cubicBezTo>
                  <a:cubicBezTo>
                    <a:pt x="61" y="79"/>
                    <a:pt x="61" y="79"/>
                    <a:pt x="61" y="79"/>
                  </a:cubicBezTo>
                  <a:cubicBezTo>
                    <a:pt x="61" y="81"/>
                    <a:pt x="61" y="81"/>
                    <a:pt x="61" y="81"/>
                  </a:cubicBezTo>
                  <a:cubicBezTo>
                    <a:pt x="61" y="83"/>
                    <a:pt x="61" y="83"/>
                    <a:pt x="61" y="83"/>
                  </a:cubicBezTo>
                  <a:cubicBezTo>
                    <a:pt x="61" y="84"/>
                    <a:pt x="61" y="84"/>
                    <a:pt x="61" y="84"/>
                  </a:cubicBezTo>
                  <a:cubicBezTo>
                    <a:pt x="62" y="86"/>
                    <a:pt x="62" y="86"/>
                    <a:pt x="62" y="86"/>
                  </a:cubicBezTo>
                  <a:cubicBezTo>
                    <a:pt x="62" y="88"/>
                    <a:pt x="62" y="88"/>
                    <a:pt x="62" y="88"/>
                  </a:cubicBezTo>
                  <a:cubicBezTo>
                    <a:pt x="70" y="88"/>
                    <a:pt x="70" y="88"/>
                    <a:pt x="70" y="88"/>
                  </a:cubicBezTo>
                  <a:cubicBezTo>
                    <a:pt x="71" y="91"/>
                    <a:pt x="71" y="91"/>
                    <a:pt x="71" y="91"/>
                  </a:cubicBezTo>
                  <a:cubicBezTo>
                    <a:pt x="70" y="92"/>
                    <a:pt x="70" y="92"/>
                    <a:pt x="70" y="92"/>
                  </a:cubicBezTo>
                  <a:cubicBezTo>
                    <a:pt x="73" y="93"/>
                    <a:pt x="73" y="93"/>
                    <a:pt x="73" y="93"/>
                  </a:cubicBezTo>
                  <a:cubicBezTo>
                    <a:pt x="75" y="97"/>
                    <a:pt x="75" y="97"/>
                    <a:pt x="75" y="97"/>
                  </a:cubicBezTo>
                  <a:cubicBezTo>
                    <a:pt x="75" y="98"/>
                    <a:pt x="75" y="98"/>
                    <a:pt x="75" y="98"/>
                  </a:cubicBezTo>
                  <a:cubicBezTo>
                    <a:pt x="73" y="102"/>
                    <a:pt x="73" y="102"/>
                    <a:pt x="73" y="102"/>
                  </a:cubicBezTo>
                  <a:cubicBezTo>
                    <a:pt x="73" y="103"/>
                    <a:pt x="73" y="103"/>
                    <a:pt x="73" y="103"/>
                  </a:cubicBezTo>
                  <a:cubicBezTo>
                    <a:pt x="73" y="104"/>
                    <a:pt x="73" y="104"/>
                    <a:pt x="73" y="104"/>
                  </a:cubicBezTo>
                  <a:cubicBezTo>
                    <a:pt x="73" y="104"/>
                    <a:pt x="73" y="104"/>
                    <a:pt x="73" y="104"/>
                  </a:cubicBezTo>
                  <a:cubicBezTo>
                    <a:pt x="73" y="105"/>
                    <a:pt x="73" y="105"/>
                    <a:pt x="73" y="105"/>
                  </a:cubicBezTo>
                  <a:cubicBezTo>
                    <a:pt x="74" y="106"/>
                    <a:pt x="74" y="106"/>
                    <a:pt x="74" y="106"/>
                  </a:cubicBezTo>
                  <a:cubicBezTo>
                    <a:pt x="74" y="107"/>
                    <a:pt x="74" y="107"/>
                    <a:pt x="74" y="107"/>
                  </a:cubicBezTo>
                  <a:cubicBezTo>
                    <a:pt x="75" y="108"/>
                    <a:pt x="75" y="108"/>
                    <a:pt x="75" y="108"/>
                  </a:cubicBezTo>
                  <a:cubicBezTo>
                    <a:pt x="74" y="111"/>
                    <a:pt x="74" y="111"/>
                    <a:pt x="74" y="111"/>
                  </a:cubicBezTo>
                  <a:cubicBezTo>
                    <a:pt x="75" y="112"/>
                    <a:pt x="75" y="112"/>
                    <a:pt x="75" y="112"/>
                  </a:cubicBezTo>
                  <a:cubicBezTo>
                    <a:pt x="74" y="112"/>
                    <a:pt x="74" y="112"/>
                    <a:pt x="74" y="112"/>
                  </a:cubicBezTo>
                  <a:cubicBezTo>
                    <a:pt x="75" y="113"/>
                    <a:pt x="75" y="113"/>
                    <a:pt x="75" y="113"/>
                  </a:cubicBezTo>
                  <a:cubicBezTo>
                    <a:pt x="76" y="113"/>
                    <a:pt x="76" y="113"/>
                    <a:pt x="76" y="113"/>
                  </a:cubicBezTo>
                  <a:cubicBezTo>
                    <a:pt x="77" y="114"/>
                    <a:pt x="77" y="114"/>
                    <a:pt x="77" y="114"/>
                  </a:cubicBezTo>
                  <a:cubicBezTo>
                    <a:pt x="79" y="113"/>
                    <a:pt x="79" y="113"/>
                    <a:pt x="79" y="113"/>
                  </a:cubicBezTo>
                  <a:cubicBezTo>
                    <a:pt x="80" y="114"/>
                    <a:pt x="80" y="114"/>
                    <a:pt x="80" y="114"/>
                  </a:cubicBezTo>
                  <a:cubicBezTo>
                    <a:pt x="82" y="113"/>
                    <a:pt x="82" y="113"/>
                    <a:pt x="82" y="113"/>
                  </a:cubicBezTo>
                  <a:cubicBezTo>
                    <a:pt x="83" y="114"/>
                    <a:pt x="83" y="114"/>
                    <a:pt x="83" y="114"/>
                  </a:cubicBezTo>
                  <a:cubicBezTo>
                    <a:pt x="84" y="114"/>
                    <a:pt x="84" y="114"/>
                    <a:pt x="84" y="114"/>
                  </a:cubicBezTo>
                  <a:cubicBezTo>
                    <a:pt x="84" y="115"/>
                    <a:pt x="84" y="115"/>
                    <a:pt x="84" y="115"/>
                  </a:cubicBezTo>
                  <a:cubicBezTo>
                    <a:pt x="86" y="119"/>
                    <a:pt x="86" y="119"/>
                    <a:pt x="86" y="119"/>
                  </a:cubicBezTo>
                  <a:cubicBezTo>
                    <a:pt x="86" y="121"/>
                    <a:pt x="86" y="121"/>
                    <a:pt x="86" y="121"/>
                  </a:cubicBezTo>
                  <a:cubicBezTo>
                    <a:pt x="87" y="121"/>
                    <a:pt x="87" y="121"/>
                    <a:pt x="87" y="121"/>
                  </a:cubicBezTo>
                  <a:cubicBezTo>
                    <a:pt x="89" y="120"/>
                    <a:pt x="89" y="120"/>
                    <a:pt x="89" y="120"/>
                  </a:cubicBezTo>
                  <a:cubicBezTo>
                    <a:pt x="90" y="120"/>
                    <a:pt x="90" y="120"/>
                    <a:pt x="90" y="120"/>
                  </a:cubicBezTo>
                  <a:cubicBezTo>
                    <a:pt x="91" y="121"/>
                    <a:pt x="91" y="121"/>
                    <a:pt x="91" y="121"/>
                  </a:cubicBezTo>
                  <a:cubicBezTo>
                    <a:pt x="91" y="121"/>
                    <a:pt x="91" y="121"/>
                    <a:pt x="91" y="121"/>
                  </a:cubicBezTo>
                  <a:cubicBezTo>
                    <a:pt x="91" y="122"/>
                    <a:pt x="91" y="122"/>
                    <a:pt x="91" y="122"/>
                  </a:cubicBezTo>
                  <a:cubicBezTo>
                    <a:pt x="91" y="126"/>
                    <a:pt x="91" y="126"/>
                    <a:pt x="91" y="126"/>
                  </a:cubicBezTo>
                  <a:cubicBezTo>
                    <a:pt x="91" y="126"/>
                    <a:pt x="91" y="126"/>
                    <a:pt x="91" y="126"/>
                  </a:cubicBezTo>
                  <a:cubicBezTo>
                    <a:pt x="90" y="126"/>
                    <a:pt x="90" y="126"/>
                    <a:pt x="90" y="126"/>
                  </a:cubicBezTo>
                  <a:cubicBezTo>
                    <a:pt x="90" y="127"/>
                    <a:pt x="90" y="127"/>
                    <a:pt x="90" y="127"/>
                  </a:cubicBezTo>
                  <a:cubicBezTo>
                    <a:pt x="90" y="127"/>
                    <a:pt x="90" y="127"/>
                    <a:pt x="90" y="127"/>
                  </a:cubicBezTo>
                  <a:cubicBezTo>
                    <a:pt x="90" y="128"/>
                    <a:pt x="90" y="128"/>
                    <a:pt x="90" y="128"/>
                  </a:cubicBezTo>
                  <a:cubicBezTo>
                    <a:pt x="91" y="127"/>
                    <a:pt x="91" y="127"/>
                    <a:pt x="91" y="127"/>
                  </a:cubicBezTo>
                  <a:cubicBezTo>
                    <a:pt x="93" y="127"/>
                    <a:pt x="93" y="127"/>
                    <a:pt x="93" y="127"/>
                  </a:cubicBezTo>
                  <a:cubicBezTo>
                    <a:pt x="93" y="128"/>
                    <a:pt x="93" y="128"/>
                    <a:pt x="93" y="128"/>
                  </a:cubicBezTo>
                  <a:cubicBezTo>
                    <a:pt x="94" y="130"/>
                    <a:pt x="94" y="130"/>
                    <a:pt x="94" y="130"/>
                  </a:cubicBezTo>
                  <a:cubicBezTo>
                    <a:pt x="94" y="131"/>
                    <a:pt x="94" y="131"/>
                    <a:pt x="94" y="131"/>
                  </a:cubicBezTo>
                  <a:cubicBezTo>
                    <a:pt x="94" y="133"/>
                    <a:pt x="94" y="133"/>
                    <a:pt x="94" y="133"/>
                  </a:cubicBezTo>
                  <a:cubicBezTo>
                    <a:pt x="94" y="134"/>
                    <a:pt x="94" y="134"/>
                    <a:pt x="94" y="134"/>
                  </a:cubicBezTo>
                  <a:cubicBezTo>
                    <a:pt x="94" y="135"/>
                    <a:pt x="94" y="135"/>
                    <a:pt x="94" y="135"/>
                  </a:cubicBezTo>
                  <a:cubicBezTo>
                    <a:pt x="93" y="135"/>
                    <a:pt x="93" y="135"/>
                    <a:pt x="93" y="135"/>
                  </a:cubicBezTo>
                  <a:cubicBezTo>
                    <a:pt x="92" y="135"/>
                    <a:pt x="92" y="135"/>
                    <a:pt x="92" y="135"/>
                  </a:cubicBezTo>
                  <a:cubicBezTo>
                    <a:pt x="92" y="136"/>
                    <a:pt x="92" y="136"/>
                    <a:pt x="92" y="136"/>
                  </a:cubicBezTo>
                  <a:cubicBezTo>
                    <a:pt x="91" y="136"/>
                    <a:pt x="91" y="136"/>
                    <a:pt x="91" y="136"/>
                  </a:cubicBezTo>
                  <a:cubicBezTo>
                    <a:pt x="91" y="136"/>
                    <a:pt x="91" y="136"/>
                    <a:pt x="91" y="136"/>
                  </a:cubicBezTo>
                  <a:cubicBezTo>
                    <a:pt x="89" y="137"/>
                    <a:pt x="89" y="137"/>
                    <a:pt x="89" y="137"/>
                  </a:cubicBezTo>
                  <a:cubicBezTo>
                    <a:pt x="89" y="138"/>
                    <a:pt x="89" y="138"/>
                    <a:pt x="89" y="138"/>
                  </a:cubicBezTo>
                  <a:cubicBezTo>
                    <a:pt x="88" y="138"/>
                    <a:pt x="88" y="138"/>
                    <a:pt x="88" y="138"/>
                  </a:cubicBezTo>
                  <a:cubicBezTo>
                    <a:pt x="86" y="139"/>
                    <a:pt x="86" y="139"/>
                    <a:pt x="86" y="139"/>
                  </a:cubicBezTo>
                  <a:cubicBezTo>
                    <a:pt x="86" y="139"/>
                    <a:pt x="86" y="139"/>
                    <a:pt x="86" y="139"/>
                  </a:cubicBezTo>
                  <a:cubicBezTo>
                    <a:pt x="86" y="140"/>
                    <a:pt x="86" y="140"/>
                    <a:pt x="86" y="140"/>
                  </a:cubicBezTo>
                  <a:cubicBezTo>
                    <a:pt x="85" y="140"/>
                    <a:pt x="85" y="140"/>
                    <a:pt x="85" y="140"/>
                  </a:cubicBezTo>
                  <a:cubicBezTo>
                    <a:pt x="85" y="140"/>
                    <a:pt x="85" y="140"/>
                    <a:pt x="85" y="140"/>
                  </a:cubicBezTo>
                  <a:cubicBezTo>
                    <a:pt x="83" y="142"/>
                    <a:pt x="83" y="142"/>
                    <a:pt x="83" y="142"/>
                  </a:cubicBezTo>
                  <a:cubicBezTo>
                    <a:pt x="83" y="142"/>
                    <a:pt x="83" y="142"/>
                    <a:pt x="83" y="142"/>
                  </a:cubicBezTo>
                  <a:cubicBezTo>
                    <a:pt x="83" y="143"/>
                    <a:pt x="83" y="143"/>
                    <a:pt x="83" y="143"/>
                  </a:cubicBezTo>
                  <a:cubicBezTo>
                    <a:pt x="82" y="143"/>
                    <a:pt x="82" y="143"/>
                    <a:pt x="82" y="143"/>
                  </a:cubicBezTo>
                  <a:cubicBezTo>
                    <a:pt x="82" y="144"/>
                    <a:pt x="82" y="144"/>
                    <a:pt x="82" y="144"/>
                  </a:cubicBezTo>
                  <a:cubicBezTo>
                    <a:pt x="81" y="145"/>
                    <a:pt x="81" y="145"/>
                    <a:pt x="81" y="145"/>
                  </a:cubicBezTo>
                  <a:cubicBezTo>
                    <a:pt x="80" y="146"/>
                    <a:pt x="80" y="146"/>
                    <a:pt x="80" y="146"/>
                  </a:cubicBezTo>
                  <a:cubicBezTo>
                    <a:pt x="80" y="147"/>
                    <a:pt x="80" y="147"/>
                    <a:pt x="80" y="147"/>
                  </a:cubicBezTo>
                  <a:cubicBezTo>
                    <a:pt x="80" y="148"/>
                    <a:pt x="80" y="148"/>
                    <a:pt x="80" y="148"/>
                  </a:cubicBezTo>
                  <a:cubicBezTo>
                    <a:pt x="79" y="148"/>
                    <a:pt x="79" y="148"/>
                    <a:pt x="79" y="148"/>
                  </a:cubicBezTo>
                  <a:cubicBezTo>
                    <a:pt x="79" y="148"/>
                    <a:pt x="79" y="148"/>
                    <a:pt x="79" y="148"/>
                  </a:cubicBezTo>
                  <a:cubicBezTo>
                    <a:pt x="79" y="148"/>
                    <a:pt x="79" y="148"/>
                    <a:pt x="79" y="148"/>
                  </a:cubicBezTo>
                  <a:cubicBezTo>
                    <a:pt x="80" y="149"/>
                    <a:pt x="80" y="149"/>
                    <a:pt x="80" y="149"/>
                  </a:cubicBezTo>
                  <a:cubicBezTo>
                    <a:pt x="82" y="148"/>
                    <a:pt x="82" y="148"/>
                    <a:pt x="82" y="148"/>
                  </a:cubicBezTo>
                  <a:cubicBezTo>
                    <a:pt x="83" y="149"/>
                    <a:pt x="83" y="149"/>
                    <a:pt x="83" y="149"/>
                  </a:cubicBezTo>
                  <a:cubicBezTo>
                    <a:pt x="84" y="150"/>
                    <a:pt x="84" y="150"/>
                    <a:pt x="84" y="150"/>
                  </a:cubicBezTo>
                  <a:cubicBezTo>
                    <a:pt x="85" y="150"/>
                    <a:pt x="85" y="150"/>
                    <a:pt x="85" y="150"/>
                  </a:cubicBezTo>
                  <a:cubicBezTo>
                    <a:pt x="86" y="151"/>
                    <a:pt x="86" y="151"/>
                    <a:pt x="86" y="151"/>
                  </a:cubicBezTo>
                  <a:cubicBezTo>
                    <a:pt x="87" y="153"/>
                    <a:pt x="87" y="153"/>
                    <a:pt x="87" y="153"/>
                  </a:cubicBezTo>
                  <a:cubicBezTo>
                    <a:pt x="87" y="153"/>
                    <a:pt x="87" y="153"/>
                    <a:pt x="87" y="153"/>
                  </a:cubicBezTo>
                  <a:cubicBezTo>
                    <a:pt x="88" y="152"/>
                    <a:pt x="88" y="152"/>
                    <a:pt x="88" y="152"/>
                  </a:cubicBezTo>
                  <a:cubicBezTo>
                    <a:pt x="88" y="152"/>
                    <a:pt x="88" y="152"/>
                    <a:pt x="88" y="152"/>
                  </a:cubicBezTo>
                  <a:cubicBezTo>
                    <a:pt x="89" y="154"/>
                    <a:pt x="89" y="154"/>
                    <a:pt x="89" y="154"/>
                  </a:cubicBezTo>
                  <a:cubicBezTo>
                    <a:pt x="91" y="154"/>
                    <a:pt x="91" y="154"/>
                    <a:pt x="91" y="154"/>
                  </a:cubicBezTo>
                  <a:cubicBezTo>
                    <a:pt x="92" y="154"/>
                    <a:pt x="92" y="154"/>
                    <a:pt x="92" y="154"/>
                  </a:cubicBezTo>
                  <a:cubicBezTo>
                    <a:pt x="93" y="155"/>
                    <a:pt x="93" y="155"/>
                    <a:pt x="93" y="155"/>
                  </a:cubicBezTo>
                  <a:cubicBezTo>
                    <a:pt x="93" y="156"/>
                    <a:pt x="93" y="156"/>
                    <a:pt x="93" y="156"/>
                  </a:cubicBezTo>
                  <a:cubicBezTo>
                    <a:pt x="94" y="156"/>
                    <a:pt x="94" y="156"/>
                    <a:pt x="94" y="156"/>
                  </a:cubicBezTo>
                  <a:cubicBezTo>
                    <a:pt x="95" y="157"/>
                    <a:pt x="95" y="157"/>
                    <a:pt x="95" y="157"/>
                  </a:cubicBezTo>
                  <a:cubicBezTo>
                    <a:pt x="96" y="158"/>
                    <a:pt x="96" y="158"/>
                    <a:pt x="96" y="158"/>
                  </a:cubicBezTo>
                  <a:cubicBezTo>
                    <a:pt x="97" y="159"/>
                    <a:pt x="97" y="159"/>
                    <a:pt x="97" y="159"/>
                  </a:cubicBezTo>
                  <a:cubicBezTo>
                    <a:pt x="98" y="160"/>
                    <a:pt x="98" y="160"/>
                    <a:pt x="98" y="160"/>
                  </a:cubicBezTo>
                  <a:cubicBezTo>
                    <a:pt x="98" y="161"/>
                    <a:pt x="98" y="161"/>
                    <a:pt x="98" y="161"/>
                  </a:cubicBezTo>
                  <a:cubicBezTo>
                    <a:pt x="97" y="162"/>
                    <a:pt x="97" y="162"/>
                    <a:pt x="97" y="162"/>
                  </a:cubicBezTo>
                  <a:cubicBezTo>
                    <a:pt x="98" y="163"/>
                    <a:pt x="98" y="163"/>
                    <a:pt x="98" y="163"/>
                  </a:cubicBezTo>
                  <a:cubicBezTo>
                    <a:pt x="98" y="164"/>
                    <a:pt x="98" y="164"/>
                    <a:pt x="98" y="164"/>
                  </a:cubicBezTo>
                  <a:cubicBezTo>
                    <a:pt x="98" y="164"/>
                    <a:pt x="98" y="164"/>
                    <a:pt x="98" y="164"/>
                  </a:cubicBezTo>
                  <a:cubicBezTo>
                    <a:pt x="99" y="165"/>
                    <a:pt x="99" y="165"/>
                    <a:pt x="99" y="165"/>
                  </a:cubicBezTo>
                  <a:cubicBezTo>
                    <a:pt x="99" y="165"/>
                    <a:pt x="99" y="165"/>
                    <a:pt x="99" y="165"/>
                  </a:cubicBezTo>
                  <a:cubicBezTo>
                    <a:pt x="101" y="164"/>
                    <a:pt x="101" y="164"/>
                    <a:pt x="101" y="164"/>
                  </a:cubicBezTo>
                  <a:cubicBezTo>
                    <a:pt x="101" y="162"/>
                    <a:pt x="101" y="162"/>
                    <a:pt x="101" y="162"/>
                  </a:cubicBezTo>
                  <a:cubicBezTo>
                    <a:pt x="102" y="159"/>
                    <a:pt x="102" y="159"/>
                    <a:pt x="102" y="159"/>
                  </a:cubicBezTo>
                  <a:cubicBezTo>
                    <a:pt x="103" y="158"/>
                    <a:pt x="103" y="158"/>
                    <a:pt x="103" y="158"/>
                  </a:cubicBezTo>
                  <a:cubicBezTo>
                    <a:pt x="103" y="157"/>
                    <a:pt x="103" y="157"/>
                    <a:pt x="103" y="157"/>
                  </a:cubicBezTo>
                  <a:cubicBezTo>
                    <a:pt x="102" y="157"/>
                    <a:pt x="102" y="157"/>
                    <a:pt x="102" y="157"/>
                  </a:cubicBezTo>
                  <a:cubicBezTo>
                    <a:pt x="102" y="156"/>
                    <a:pt x="102" y="156"/>
                    <a:pt x="102" y="156"/>
                  </a:cubicBezTo>
                  <a:cubicBezTo>
                    <a:pt x="102" y="155"/>
                    <a:pt x="102" y="155"/>
                    <a:pt x="102" y="155"/>
                  </a:cubicBezTo>
                  <a:cubicBezTo>
                    <a:pt x="103" y="155"/>
                    <a:pt x="103" y="155"/>
                    <a:pt x="103" y="155"/>
                  </a:cubicBezTo>
                  <a:cubicBezTo>
                    <a:pt x="103" y="154"/>
                    <a:pt x="103" y="154"/>
                    <a:pt x="103" y="154"/>
                  </a:cubicBezTo>
                  <a:cubicBezTo>
                    <a:pt x="104" y="153"/>
                    <a:pt x="104" y="153"/>
                    <a:pt x="104" y="153"/>
                  </a:cubicBezTo>
                  <a:cubicBezTo>
                    <a:pt x="104" y="153"/>
                    <a:pt x="104" y="153"/>
                    <a:pt x="104" y="153"/>
                  </a:cubicBezTo>
                  <a:cubicBezTo>
                    <a:pt x="104" y="153"/>
                    <a:pt x="104" y="153"/>
                    <a:pt x="104" y="153"/>
                  </a:cubicBezTo>
                  <a:cubicBezTo>
                    <a:pt x="105" y="153"/>
                    <a:pt x="105" y="153"/>
                    <a:pt x="105" y="153"/>
                  </a:cubicBezTo>
                  <a:cubicBezTo>
                    <a:pt x="105" y="153"/>
                    <a:pt x="105" y="153"/>
                    <a:pt x="105" y="153"/>
                  </a:cubicBezTo>
                  <a:cubicBezTo>
                    <a:pt x="105" y="152"/>
                    <a:pt x="105" y="152"/>
                    <a:pt x="105" y="152"/>
                  </a:cubicBezTo>
                  <a:cubicBezTo>
                    <a:pt x="106" y="151"/>
                    <a:pt x="106" y="151"/>
                    <a:pt x="106" y="151"/>
                  </a:cubicBezTo>
                  <a:cubicBezTo>
                    <a:pt x="106" y="151"/>
                    <a:pt x="106" y="151"/>
                    <a:pt x="106" y="151"/>
                  </a:cubicBezTo>
                  <a:cubicBezTo>
                    <a:pt x="106" y="150"/>
                    <a:pt x="106" y="150"/>
                    <a:pt x="106" y="150"/>
                  </a:cubicBezTo>
                  <a:cubicBezTo>
                    <a:pt x="107" y="150"/>
                    <a:pt x="107" y="150"/>
                    <a:pt x="107" y="150"/>
                  </a:cubicBezTo>
                  <a:cubicBezTo>
                    <a:pt x="107" y="149"/>
                    <a:pt x="107" y="149"/>
                    <a:pt x="107" y="149"/>
                  </a:cubicBezTo>
                  <a:cubicBezTo>
                    <a:pt x="107" y="149"/>
                    <a:pt x="107" y="149"/>
                    <a:pt x="107" y="149"/>
                  </a:cubicBezTo>
                  <a:cubicBezTo>
                    <a:pt x="106" y="148"/>
                    <a:pt x="106" y="148"/>
                    <a:pt x="106" y="148"/>
                  </a:cubicBezTo>
                  <a:cubicBezTo>
                    <a:pt x="106" y="147"/>
                    <a:pt x="106" y="147"/>
                    <a:pt x="106" y="147"/>
                  </a:cubicBezTo>
                  <a:cubicBezTo>
                    <a:pt x="106" y="147"/>
                    <a:pt x="106" y="147"/>
                    <a:pt x="106" y="147"/>
                  </a:cubicBezTo>
                  <a:cubicBezTo>
                    <a:pt x="106" y="147"/>
                    <a:pt x="106" y="147"/>
                    <a:pt x="106" y="147"/>
                  </a:cubicBezTo>
                  <a:cubicBezTo>
                    <a:pt x="107" y="148"/>
                    <a:pt x="107" y="148"/>
                    <a:pt x="107" y="148"/>
                  </a:cubicBezTo>
                  <a:cubicBezTo>
                    <a:pt x="108" y="149"/>
                    <a:pt x="108" y="149"/>
                    <a:pt x="108" y="149"/>
                  </a:cubicBezTo>
                  <a:cubicBezTo>
                    <a:pt x="108" y="149"/>
                    <a:pt x="108" y="149"/>
                    <a:pt x="108" y="149"/>
                  </a:cubicBezTo>
                  <a:cubicBezTo>
                    <a:pt x="109" y="149"/>
                    <a:pt x="109" y="149"/>
                    <a:pt x="109" y="149"/>
                  </a:cubicBezTo>
                  <a:cubicBezTo>
                    <a:pt x="109" y="149"/>
                    <a:pt x="109" y="149"/>
                    <a:pt x="109" y="149"/>
                  </a:cubicBezTo>
                  <a:cubicBezTo>
                    <a:pt x="109" y="150"/>
                    <a:pt x="109" y="150"/>
                    <a:pt x="109" y="150"/>
                  </a:cubicBezTo>
                  <a:cubicBezTo>
                    <a:pt x="109" y="150"/>
                    <a:pt x="109" y="150"/>
                    <a:pt x="109" y="150"/>
                  </a:cubicBezTo>
                  <a:cubicBezTo>
                    <a:pt x="108" y="151"/>
                    <a:pt x="108" y="151"/>
                    <a:pt x="108" y="151"/>
                  </a:cubicBezTo>
                  <a:cubicBezTo>
                    <a:pt x="107" y="153"/>
                    <a:pt x="107" y="153"/>
                    <a:pt x="107" y="153"/>
                  </a:cubicBezTo>
                  <a:cubicBezTo>
                    <a:pt x="106" y="153"/>
                    <a:pt x="106" y="153"/>
                    <a:pt x="106" y="153"/>
                  </a:cubicBezTo>
                  <a:cubicBezTo>
                    <a:pt x="106" y="154"/>
                    <a:pt x="106" y="154"/>
                    <a:pt x="106" y="154"/>
                  </a:cubicBezTo>
                  <a:cubicBezTo>
                    <a:pt x="106" y="154"/>
                    <a:pt x="106" y="154"/>
                    <a:pt x="106" y="154"/>
                  </a:cubicBezTo>
                  <a:cubicBezTo>
                    <a:pt x="106" y="154"/>
                    <a:pt x="106" y="154"/>
                    <a:pt x="106" y="154"/>
                  </a:cubicBezTo>
                  <a:cubicBezTo>
                    <a:pt x="105" y="155"/>
                    <a:pt x="105" y="155"/>
                    <a:pt x="105" y="155"/>
                  </a:cubicBezTo>
                  <a:cubicBezTo>
                    <a:pt x="104" y="155"/>
                    <a:pt x="104" y="155"/>
                    <a:pt x="104" y="155"/>
                  </a:cubicBezTo>
                  <a:cubicBezTo>
                    <a:pt x="104" y="156"/>
                    <a:pt x="104" y="156"/>
                    <a:pt x="104" y="156"/>
                  </a:cubicBezTo>
                  <a:cubicBezTo>
                    <a:pt x="103" y="156"/>
                    <a:pt x="103" y="156"/>
                    <a:pt x="103" y="156"/>
                  </a:cubicBezTo>
                  <a:cubicBezTo>
                    <a:pt x="103" y="156"/>
                    <a:pt x="103" y="156"/>
                    <a:pt x="103" y="156"/>
                  </a:cubicBezTo>
                  <a:cubicBezTo>
                    <a:pt x="103" y="156"/>
                    <a:pt x="103" y="156"/>
                    <a:pt x="103" y="156"/>
                  </a:cubicBezTo>
                  <a:cubicBezTo>
                    <a:pt x="104" y="157"/>
                    <a:pt x="104" y="157"/>
                    <a:pt x="104" y="157"/>
                  </a:cubicBezTo>
                  <a:cubicBezTo>
                    <a:pt x="107" y="155"/>
                    <a:pt x="107" y="155"/>
                    <a:pt x="107" y="155"/>
                  </a:cubicBezTo>
                  <a:cubicBezTo>
                    <a:pt x="108" y="153"/>
                    <a:pt x="108" y="153"/>
                    <a:pt x="108" y="153"/>
                  </a:cubicBezTo>
                  <a:cubicBezTo>
                    <a:pt x="110" y="150"/>
                    <a:pt x="110" y="150"/>
                    <a:pt x="110" y="150"/>
                  </a:cubicBezTo>
                  <a:cubicBezTo>
                    <a:pt x="111" y="148"/>
                    <a:pt x="111" y="148"/>
                    <a:pt x="111" y="148"/>
                  </a:cubicBezTo>
                  <a:cubicBezTo>
                    <a:pt x="112" y="146"/>
                    <a:pt x="112" y="146"/>
                    <a:pt x="112" y="146"/>
                  </a:cubicBezTo>
                  <a:cubicBezTo>
                    <a:pt x="114" y="143"/>
                    <a:pt x="114" y="143"/>
                    <a:pt x="114" y="143"/>
                  </a:cubicBezTo>
                  <a:cubicBezTo>
                    <a:pt x="116" y="141"/>
                    <a:pt x="116" y="141"/>
                    <a:pt x="116" y="141"/>
                  </a:cubicBezTo>
                  <a:cubicBezTo>
                    <a:pt x="116" y="140"/>
                    <a:pt x="116" y="140"/>
                    <a:pt x="116" y="140"/>
                  </a:cubicBezTo>
                  <a:cubicBezTo>
                    <a:pt x="116" y="140"/>
                    <a:pt x="116" y="140"/>
                    <a:pt x="116" y="140"/>
                  </a:cubicBezTo>
                  <a:cubicBezTo>
                    <a:pt x="116" y="139"/>
                    <a:pt x="116" y="139"/>
                    <a:pt x="116" y="139"/>
                  </a:cubicBezTo>
                  <a:cubicBezTo>
                    <a:pt x="116" y="139"/>
                    <a:pt x="116" y="139"/>
                    <a:pt x="116" y="139"/>
                  </a:cubicBezTo>
                  <a:cubicBezTo>
                    <a:pt x="117" y="138"/>
                    <a:pt x="117" y="138"/>
                    <a:pt x="117" y="138"/>
                  </a:cubicBezTo>
                  <a:cubicBezTo>
                    <a:pt x="117" y="138"/>
                    <a:pt x="117" y="138"/>
                    <a:pt x="117" y="138"/>
                  </a:cubicBezTo>
                  <a:cubicBezTo>
                    <a:pt x="117" y="137"/>
                    <a:pt x="117" y="137"/>
                    <a:pt x="117" y="137"/>
                  </a:cubicBezTo>
                  <a:cubicBezTo>
                    <a:pt x="117" y="137"/>
                    <a:pt x="117" y="137"/>
                    <a:pt x="117" y="137"/>
                  </a:cubicBezTo>
                  <a:cubicBezTo>
                    <a:pt x="117" y="136"/>
                    <a:pt x="117" y="136"/>
                    <a:pt x="117" y="136"/>
                  </a:cubicBezTo>
                  <a:cubicBezTo>
                    <a:pt x="117" y="136"/>
                    <a:pt x="117" y="136"/>
                    <a:pt x="117" y="136"/>
                  </a:cubicBezTo>
                  <a:cubicBezTo>
                    <a:pt x="117" y="135"/>
                    <a:pt x="117" y="135"/>
                    <a:pt x="117" y="135"/>
                  </a:cubicBezTo>
                  <a:cubicBezTo>
                    <a:pt x="116" y="134"/>
                    <a:pt x="116" y="134"/>
                    <a:pt x="116" y="134"/>
                  </a:cubicBezTo>
                  <a:cubicBezTo>
                    <a:pt x="116" y="134"/>
                    <a:pt x="116" y="134"/>
                    <a:pt x="116" y="134"/>
                  </a:cubicBezTo>
                  <a:cubicBezTo>
                    <a:pt x="116" y="133"/>
                    <a:pt x="116" y="133"/>
                    <a:pt x="116" y="133"/>
                  </a:cubicBezTo>
                  <a:cubicBezTo>
                    <a:pt x="116" y="133"/>
                    <a:pt x="116" y="133"/>
                    <a:pt x="116" y="133"/>
                  </a:cubicBezTo>
                  <a:cubicBezTo>
                    <a:pt x="116" y="132"/>
                    <a:pt x="116" y="132"/>
                    <a:pt x="116" y="132"/>
                  </a:cubicBezTo>
                  <a:cubicBezTo>
                    <a:pt x="115" y="130"/>
                    <a:pt x="115" y="130"/>
                    <a:pt x="115" y="130"/>
                  </a:cubicBezTo>
                  <a:cubicBezTo>
                    <a:pt x="116" y="130"/>
                    <a:pt x="116" y="130"/>
                    <a:pt x="116" y="130"/>
                  </a:cubicBezTo>
                  <a:cubicBezTo>
                    <a:pt x="117" y="130"/>
                    <a:pt x="117" y="130"/>
                    <a:pt x="117" y="130"/>
                  </a:cubicBezTo>
                  <a:cubicBezTo>
                    <a:pt x="116" y="129"/>
                    <a:pt x="116" y="129"/>
                    <a:pt x="116" y="129"/>
                  </a:cubicBezTo>
                  <a:cubicBezTo>
                    <a:pt x="116" y="129"/>
                    <a:pt x="116" y="129"/>
                    <a:pt x="116" y="129"/>
                  </a:cubicBezTo>
                  <a:cubicBezTo>
                    <a:pt x="117" y="129"/>
                    <a:pt x="117" y="129"/>
                    <a:pt x="117" y="129"/>
                  </a:cubicBezTo>
                  <a:cubicBezTo>
                    <a:pt x="117" y="128"/>
                    <a:pt x="117" y="128"/>
                    <a:pt x="117" y="128"/>
                  </a:cubicBezTo>
                  <a:cubicBezTo>
                    <a:pt x="116" y="128"/>
                    <a:pt x="116" y="128"/>
                    <a:pt x="116" y="128"/>
                  </a:cubicBezTo>
                  <a:cubicBezTo>
                    <a:pt x="117" y="127"/>
                    <a:pt x="117" y="127"/>
                    <a:pt x="117" y="127"/>
                  </a:cubicBezTo>
                  <a:cubicBezTo>
                    <a:pt x="117" y="127"/>
                    <a:pt x="117" y="127"/>
                    <a:pt x="117" y="127"/>
                  </a:cubicBezTo>
                  <a:cubicBezTo>
                    <a:pt x="118" y="127"/>
                    <a:pt x="118" y="127"/>
                    <a:pt x="118" y="127"/>
                  </a:cubicBezTo>
                  <a:cubicBezTo>
                    <a:pt x="119" y="126"/>
                    <a:pt x="119" y="126"/>
                    <a:pt x="119" y="126"/>
                  </a:cubicBezTo>
                  <a:cubicBezTo>
                    <a:pt x="120" y="125"/>
                    <a:pt x="120" y="125"/>
                    <a:pt x="120" y="125"/>
                  </a:cubicBezTo>
                  <a:cubicBezTo>
                    <a:pt x="120" y="125"/>
                    <a:pt x="120" y="125"/>
                    <a:pt x="120" y="125"/>
                  </a:cubicBezTo>
                  <a:cubicBezTo>
                    <a:pt x="121" y="124"/>
                    <a:pt x="121" y="124"/>
                    <a:pt x="121" y="124"/>
                  </a:cubicBezTo>
                  <a:cubicBezTo>
                    <a:pt x="123" y="123"/>
                    <a:pt x="123" y="123"/>
                    <a:pt x="123" y="123"/>
                  </a:cubicBezTo>
                  <a:cubicBezTo>
                    <a:pt x="124" y="121"/>
                    <a:pt x="124" y="121"/>
                    <a:pt x="124" y="121"/>
                  </a:cubicBezTo>
                  <a:cubicBezTo>
                    <a:pt x="126" y="121"/>
                    <a:pt x="126" y="121"/>
                    <a:pt x="126" y="121"/>
                  </a:cubicBezTo>
                  <a:cubicBezTo>
                    <a:pt x="127" y="120"/>
                    <a:pt x="127" y="120"/>
                    <a:pt x="127" y="120"/>
                  </a:cubicBezTo>
                  <a:cubicBezTo>
                    <a:pt x="128" y="120"/>
                    <a:pt x="128" y="120"/>
                    <a:pt x="128" y="120"/>
                  </a:cubicBezTo>
                  <a:cubicBezTo>
                    <a:pt x="129" y="120"/>
                    <a:pt x="129" y="120"/>
                    <a:pt x="129" y="120"/>
                  </a:cubicBezTo>
                  <a:cubicBezTo>
                    <a:pt x="129" y="120"/>
                    <a:pt x="129" y="120"/>
                    <a:pt x="129" y="120"/>
                  </a:cubicBezTo>
                  <a:cubicBezTo>
                    <a:pt x="130" y="120"/>
                    <a:pt x="130" y="120"/>
                    <a:pt x="130" y="120"/>
                  </a:cubicBezTo>
                  <a:cubicBezTo>
                    <a:pt x="130" y="120"/>
                    <a:pt x="130" y="120"/>
                    <a:pt x="130" y="120"/>
                  </a:cubicBezTo>
                  <a:cubicBezTo>
                    <a:pt x="131" y="119"/>
                    <a:pt x="131" y="119"/>
                    <a:pt x="131" y="119"/>
                  </a:cubicBezTo>
                  <a:cubicBezTo>
                    <a:pt x="132" y="117"/>
                    <a:pt x="132" y="117"/>
                    <a:pt x="132" y="117"/>
                  </a:cubicBezTo>
                  <a:cubicBezTo>
                    <a:pt x="133" y="117"/>
                    <a:pt x="133" y="117"/>
                    <a:pt x="133" y="117"/>
                  </a:cubicBezTo>
                  <a:cubicBezTo>
                    <a:pt x="133" y="117"/>
                    <a:pt x="133" y="117"/>
                    <a:pt x="133" y="117"/>
                  </a:cubicBezTo>
                  <a:cubicBezTo>
                    <a:pt x="133" y="117"/>
                    <a:pt x="133" y="117"/>
                    <a:pt x="133" y="117"/>
                  </a:cubicBezTo>
                  <a:cubicBezTo>
                    <a:pt x="132" y="117"/>
                    <a:pt x="132" y="117"/>
                    <a:pt x="132" y="117"/>
                  </a:cubicBezTo>
                  <a:cubicBezTo>
                    <a:pt x="132" y="116"/>
                    <a:pt x="132" y="116"/>
                    <a:pt x="132" y="116"/>
                  </a:cubicBezTo>
                  <a:cubicBezTo>
                    <a:pt x="133" y="116"/>
                    <a:pt x="133" y="116"/>
                    <a:pt x="133" y="116"/>
                  </a:cubicBezTo>
                  <a:cubicBezTo>
                    <a:pt x="134" y="115"/>
                    <a:pt x="134" y="115"/>
                    <a:pt x="134" y="115"/>
                  </a:cubicBezTo>
                  <a:cubicBezTo>
                    <a:pt x="134" y="115"/>
                    <a:pt x="134" y="115"/>
                    <a:pt x="134" y="115"/>
                  </a:cubicBezTo>
                  <a:cubicBezTo>
                    <a:pt x="135" y="115"/>
                    <a:pt x="135" y="115"/>
                    <a:pt x="135" y="115"/>
                  </a:cubicBezTo>
                  <a:cubicBezTo>
                    <a:pt x="136" y="115"/>
                    <a:pt x="136" y="115"/>
                    <a:pt x="136" y="115"/>
                  </a:cubicBezTo>
                  <a:cubicBezTo>
                    <a:pt x="136" y="115"/>
                    <a:pt x="136" y="115"/>
                    <a:pt x="136" y="115"/>
                  </a:cubicBezTo>
                  <a:cubicBezTo>
                    <a:pt x="136" y="115"/>
                    <a:pt x="136" y="115"/>
                    <a:pt x="136" y="115"/>
                  </a:cubicBezTo>
                  <a:cubicBezTo>
                    <a:pt x="135" y="116"/>
                    <a:pt x="135" y="116"/>
                    <a:pt x="135" y="116"/>
                  </a:cubicBezTo>
                  <a:cubicBezTo>
                    <a:pt x="134" y="116"/>
                    <a:pt x="134" y="116"/>
                    <a:pt x="134" y="116"/>
                  </a:cubicBezTo>
                  <a:cubicBezTo>
                    <a:pt x="134" y="116"/>
                    <a:pt x="134" y="116"/>
                    <a:pt x="134" y="116"/>
                  </a:cubicBezTo>
                  <a:cubicBezTo>
                    <a:pt x="134" y="117"/>
                    <a:pt x="134" y="117"/>
                    <a:pt x="134" y="117"/>
                  </a:cubicBezTo>
                  <a:cubicBezTo>
                    <a:pt x="136" y="116"/>
                    <a:pt x="136" y="116"/>
                    <a:pt x="136" y="116"/>
                  </a:cubicBezTo>
                  <a:cubicBezTo>
                    <a:pt x="138" y="115"/>
                    <a:pt x="138" y="115"/>
                    <a:pt x="138" y="115"/>
                  </a:cubicBezTo>
                  <a:cubicBezTo>
                    <a:pt x="138" y="115"/>
                    <a:pt x="138" y="115"/>
                    <a:pt x="138" y="115"/>
                  </a:cubicBezTo>
                  <a:cubicBezTo>
                    <a:pt x="138" y="115"/>
                    <a:pt x="138" y="115"/>
                    <a:pt x="138" y="115"/>
                  </a:cubicBezTo>
                  <a:cubicBezTo>
                    <a:pt x="139" y="115"/>
                    <a:pt x="139" y="115"/>
                    <a:pt x="139" y="115"/>
                  </a:cubicBezTo>
                  <a:cubicBezTo>
                    <a:pt x="139" y="115"/>
                    <a:pt x="139" y="115"/>
                    <a:pt x="139" y="115"/>
                  </a:cubicBezTo>
                  <a:cubicBezTo>
                    <a:pt x="139" y="115"/>
                    <a:pt x="139" y="116"/>
                    <a:pt x="139" y="116"/>
                  </a:cubicBezTo>
                  <a:cubicBezTo>
                    <a:pt x="139" y="116"/>
                    <a:pt x="140" y="116"/>
                    <a:pt x="140" y="116"/>
                  </a:cubicBezTo>
                  <a:cubicBezTo>
                    <a:pt x="141" y="116"/>
                    <a:pt x="141" y="116"/>
                    <a:pt x="141" y="116"/>
                  </a:cubicBezTo>
                  <a:cubicBezTo>
                    <a:pt x="142" y="116"/>
                    <a:pt x="142" y="116"/>
                    <a:pt x="142" y="116"/>
                  </a:cubicBezTo>
                  <a:cubicBezTo>
                    <a:pt x="144" y="116"/>
                    <a:pt x="144" y="116"/>
                    <a:pt x="144" y="116"/>
                  </a:cubicBezTo>
                  <a:cubicBezTo>
                    <a:pt x="145" y="115"/>
                    <a:pt x="145" y="115"/>
                    <a:pt x="145" y="115"/>
                  </a:cubicBezTo>
                  <a:cubicBezTo>
                    <a:pt x="145" y="115"/>
                    <a:pt x="145" y="115"/>
                    <a:pt x="145" y="115"/>
                  </a:cubicBezTo>
                  <a:cubicBezTo>
                    <a:pt x="144" y="115"/>
                    <a:pt x="144" y="115"/>
                    <a:pt x="144" y="115"/>
                  </a:cubicBezTo>
                  <a:cubicBezTo>
                    <a:pt x="144" y="114"/>
                    <a:pt x="144" y="114"/>
                    <a:pt x="144" y="114"/>
                  </a:cubicBezTo>
                  <a:cubicBezTo>
                    <a:pt x="146" y="113"/>
                    <a:pt x="146" y="113"/>
                    <a:pt x="146" y="113"/>
                  </a:cubicBezTo>
                  <a:cubicBezTo>
                    <a:pt x="148" y="112"/>
                    <a:pt x="148" y="112"/>
                    <a:pt x="148" y="112"/>
                  </a:cubicBezTo>
                  <a:cubicBezTo>
                    <a:pt x="149" y="112"/>
                    <a:pt x="149" y="112"/>
                    <a:pt x="149" y="112"/>
                  </a:cubicBezTo>
                  <a:cubicBezTo>
                    <a:pt x="149" y="111"/>
                    <a:pt x="149" y="111"/>
                    <a:pt x="149" y="111"/>
                  </a:cubicBezTo>
                  <a:cubicBezTo>
                    <a:pt x="149" y="111"/>
                    <a:pt x="149" y="111"/>
                    <a:pt x="149" y="111"/>
                  </a:cubicBezTo>
                  <a:cubicBezTo>
                    <a:pt x="148" y="110"/>
                    <a:pt x="148" y="110"/>
                    <a:pt x="148" y="110"/>
                  </a:cubicBezTo>
                  <a:cubicBezTo>
                    <a:pt x="149" y="109"/>
                    <a:pt x="149" y="109"/>
                    <a:pt x="149" y="109"/>
                  </a:cubicBezTo>
                  <a:cubicBezTo>
                    <a:pt x="149" y="108"/>
                    <a:pt x="149" y="108"/>
                    <a:pt x="149" y="108"/>
                  </a:cubicBezTo>
                  <a:cubicBezTo>
                    <a:pt x="149" y="107"/>
                    <a:pt x="149" y="107"/>
                    <a:pt x="149" y="107"/>
                  </a:cubicBezTo>
                  <a:cubicBezTo>
                    <a:pt x="150" y="107"/>
                    <a:pt x="150" y="107"/>
                    <a:pt x="150" y="107"/>
                  </a:cubicBezTo>
                  <a:cubicBezTo>
                    <a:pt x="151" y="106"/>
                    <a:pt x="151" y="106"/>
                    <a:pt x="151" y="106"/>
                  </a:cubicBezTo>
                  <a:cubicBezTo>
                    <a:pt x="151" y="106"/>
                    <a:pt x="151" y="106"/>
                    <a:pt x="151" y="106"/>
                  </a:cubicBezTo>
                  <a:cubicBezTo>
                    <a:pt x="151" y="105"/>
                    <a:pt x="151" y="105"/>
                    <a:pt x="151" y="105"/>
                  </a:cubicBezTo>
                  <a:cubicBezTo>
                    <a:pt x="152" y="104"/>
                    <a:pt x="152" y="104"/>
                    <a:pt x="152" y="104"/>
                  </a:cubicBezTo>
                  <a:cubicBezTo>
                    <a:pt x="154" y="102"/>
                    <a:pt x="154" y="102"/>
                    <a:pt x="154" y="102"/>
                  </a:cubicBezTo>
                  <a:cubicBezTo>
                    <a:pt x="154" y="101"/>
                    <a:pt x="154" y="101"/>
                    <a:pt x="154" y="101"/>
                  </a:cubicBezTo>
                  <a:cubicBezTo>
                    <a:pt x="153" y="98"/>
                    <a:pt x="153" y="98"/>
                    <a:pt x="153" y="98"/>
                  </a:cubicBezTo>
                  <a:cubicBezTo>
                    <a:pt x="153" y="98"/>
                    <a:pt x="153" y="98"/>
                    <a:pt x="153" y="98"/>
                  </a:cubicBezTo>
                  <a:cubicBezTo>
                    <a:pt x="153" y="96"/>
                    <a:pt x="153" y="96"/>
                    <a:pt x="153" y="96"/>
                  </a:cubicBezTo>
                  <a:cubicBezTo>
                    <a:pt x="154" y="96"/>
                    <a:pt x="154" y="96"/>
                    <a:pt x="154" y="96"/>
                  </a:cubicBezTo>
                  <a:cubicBezTo>
                    <a:pt x="154" y="95"/>
                    <a:pt x="154" y="95"/>
                    <a:pt x="154" y="95"/>
                  </a:cubicBezTo>
                  <a:cubicBezTo>
                    <a:pt x="155" y="94"/>
                    <a:pt x="155" y="94"/>
                    <a:pt x="155" y="94"/>
                  </a:cubicBezTo>
                  <a:cubicBezTo>
                    <a:pt x="155" y="94"/>
                    <a:pt x="155" y="94"/>
                    <a:pt x="155" y="94"/>
                  </a:cubicBezTo>
                  <a:cubicBezTo>
                    <a:pt x="155" y="92"/>
                    <a:pt x="155" y="92"/>
                    <a:pt x="155" y="92"/>
                  </a:cubicBezTo>
                  <a:cubicBezTo>
                    <a:pt x="156" y="91"/>
                    <a:pt x="156" y="91"/>
                    <a:pt x="156" y="91"/>
                  </a:cubicBezTo>
                  <a:cubicBezTo>
                    <a:pt x="156" y="89"/>
                    <a:pt x="156" y="89"/>
                    <a:pt x="156" y="89"/>
                  </a:cubicBezTo>
                  <a:cubicBezTo>
                    <a:pt x="156" y="88"/>
                    <a:pt x="156" y="88"/>
                    <a:pt x="156" y="88"/>
                  </a:cubicBezTo>
                  <a:cubicBezTo>
                    <a:pt x="156" y="88"/>
                    <a:pt x="156" y="88"/>
                    <a:pt x="156" y="88"/>
                  </a:cubicBezTo>
                  <a:cubicBezTo>
                    <a:pt x="156" y="86"/>
                    <a:pt x="156" y="86"/>
                    <a:pt x="156" y="86"/>
                  </a:cubicBezTo>
                  <a:cubicBezTo>
                    <a:pt x="156" y="81"/>
                    <a:pt x="156" y="81"/>
                    <a:pt x="156" y="81"/>
                  </a:cubicBezTo>
                  <a:cubicBezTo>
                    <a:pt x="156" y="80"/>
                    <a:pt x="156" y="80"/>
                    <a:pt x="156" y="80"/>
                  </a:cubicBezTo>
                  <a:cubicBezTo>
                    <a:pt x="156" y="79"/>
                    <a:pt x="156" y="79"/>
                    <a:pt x="156" y="79"/>
                  </a:cubicBezTo>
                  <a:cubicBezTo>
                    <a:pt x="156" y="78"/>
                    <a:pt x="156" y="78"/>
                    <a:pt x="156" y="78"/>
                  </a:cubicBezTo>
                  <a:cubicBezTo>
                    <a:pt x="156" y="79"/>
                    <a:pt x="156" y="79"/>
                    <a:pt x="156" y="79"/>
                  </a:cubicBezTo>
                  <a:cubicBezTo>
                    <a:pt x="155" y="78"/>
                    <a:pt x="155" y="78"/>
                    <a:pt x="155" y="78"/>
                  </a:cubicBezTo>
                  <a:cubicBezTo>
                    <a:pt x="155" y="78"/>
                    <a:pt x="155" y="78"/>
                    <a:pt x="155" y="78"/>
                  </a:cubicBezTo>
                  <a:cubicBezTo>
                    <a:pt x="156" y="77"/>
                    <a:pt x="156" y="77"/>
                    <a:pt x="156" y="77"/>
                  </a:cubicBezTo>
                  <a:cubicBezTo>
                    <a:pt x="156" y="76"/>
                    <a:pt x="156" y="76"/>
                    <a:pt x="156" y="76"/>
                  </a:cubicBezTo>
                  <a:cubicBezTo>
                    <a:pt x="156" y="75"/>
                    <a:pt x="156" y="75"/>
                    <a:pt x="156" y="75"/>
                  </a:cubicBezTo>
                  <a:cubicBezTo>
                    <a:pt x="156" y="75"/>
                    <a:pt x="156" y="75"/>
                    <a:pt x="156" y="75"/>
                  </a:cubicBezTo>
                  <a:cubicBezTo>
                    <a:pt x="156" y="74"/>
                    <a:pt x="156" y="74"/>
                    <a:pt x="156" y="74"/>
                  </a:cubicBezTo>
                  <a:cubicBezTo>
                    <a:pt x="156" y="73"/>
                    <a:pt x="156" y="73"/>
                    <a:pt x="156" y="73"/>
                  </a:cubicBezTo>
                  <a:cubicBezTo>
                    <a:pt x="155" y="73"/>
                    <a:pt x="155" y="73"/>
                    <a:pt x="155" y="73"/>
                  </a:cubicBezTo>
                  <a:cubicBezTo>
                    <a:pt x="155" y="73"/>
                    <a:pt x="155" y="73"/>
                    <a:pt x="155" y="73"/>
                  </a:cubicBezTo>
                  <a:cubicBezTo>
                    <a:pt x="155" y="72"/>
                    <a:pt x="155" y="72"/>
                    <a:pt x="155" y="72"/>
                  </a:cubicBezTo>
                  <a:cubicBezTo>
                    <a:pt x="155" y="73"/>
                    <a:pt x="155" y="73"/>
                    <a:pt x="155" y="73"/>
                  </a:cubicBezTo>
                  <a:cubicBezTo>
                    <a:pt x="156" y="73"/>
                    <a:pt x="156" y="73"/>
                    <a:pt x="156" y="73"/>
                  </a:cubicBezTo>
                  <a:cubicBezTo>
                    <a:pt x="157" y="73"/>
                    <a:pt x="157" y="73"/>
                    <a:pt x="157" y="73"/>
                  </a:cubicBezTo>
                  <a:cubicBezTo>
                    <a:pt x="157" y="72"/>
                    <a:pt x="157" y="72"/>
                    <a:pt x="157" y="72"/>
                  </a:cubicBezTo>
                  <a:cubicBezTo>
                    <a:pt x="157" y="72"/>
                    <a:pt x="157" y="72"/>
                    <a:pt x="157" y="72"/>
                  </a:cubicBezTo>
                  <a:cubicBezTo>
                    <a:pt x="158" y="73"/>
                    <a:pt x="158" y="73"/>
                    <a:pt x="158" y="73"/>
                  </a:cubicBezTo>
                  <a:cubicBezTo>
                    <a:pt x="158" y="73"/>
                    <a:pt x="158" y="73"/>
                    <a:pt x="158" y="73"/>
                  </a:cubicBezTo>
                  <a:cubicBezTo>
                    <a:pt x="158" y="74"/>
                    <a:pt x="158" y="74"/>
                    <a:pt x="158" y="74"/>
                  </a:cubicBezTo>
                  <a:cubicBezTo>
                    <a:pt x="157" y="74"/>
                    <a:pt x="157" y="74"/>
                    <a:pt x="157" y="74"/>
                  </a:cubicBezTo>
                  <a:cubicBezTo>
                    <a:pt x="157" y="75"/>
                    <a:pt x="157" y="75"/>
                    <a:pt x="157" y="75"/>
                  </a:cubicBezTo>
                  <a:cubicBezTo>
                    <a:pt x="157" y="75"/>
                    <a:pt x="157" y="75"/>
                    <a:pt x="157" y="75"/>
                  </a:cubicBezTo>
                  <a:cubicBezTo>
                    <a:pt x="158" y="74"/>
                    <a:pt x="158" y="74"/>
                    <a:pt x="158" y="74"/>
                  </a:cubicBezTo>
                  <a:cubicBezTo>
                    <a:pt x="159" y="73"/>
                    <a:pt x="159" y="73"/>
                    <a:pt x="159" y="73"/>
                  </a:cubicBezTo>
                  <a:cubicBezTo>
                    <a:pt x="161" y="71"/>
                    <a:pt x="161" y="71"/>
                    <a:pt x="161" y="71"/>
                  </a:cubicBezTo>
                  <a:cubicBezTo>
                    <a:pt x="162" y="70"/>
                    <a:pt x="162" y="70"/>
                    <a:pt x="162" y="70"/>
                  </a:cubicBezTo>
                  <a:cubicBezTo>
                    <a:pt x="162" y="69"/>
                    <a:pt x="162" y="69"/>
                    <a:pt x="162" y="69"/>
                  </a:cubicBezTo>
                  <a:cubicBezTo>
                    <a:pt x="162" y="68"/>
                    <a:pt x="162" y="68"/>
                    <a:pt x="162" y="68"/>
                  </a:cubicBezTo>
                  <a:cubicBezTo>
                    <a:pt x="163" y="67"/>
                    <a:pt x="163" y="67"/>
                    <a:pt x="163" y="67"/>
                  </a:cubicBezTo>
                  <a:cubicBezTo>
                    <a:pt x="164" y="66"/>
                    <a:pt x="164" y="66"/>
                    <a:pt x="164" y="66"/>
                  </a:cubicBezTo>
                  <a:cubicBezTo>
                    <a:pt x="166" y="64"/>
                    <a:pt x="166" y="64"/>
                    <a:pt x="166" y="64"/>
                  </a:cubicBezTo>
                  <a:cubicBezTo>
                    <a:pt x="166" y="64"/>
                    <a:pt x="166" y="64"/>
                    <a:pt x="166" y="64"/>
                  </a:cubicBezTo>
                  <a:cubicBezTo>
                    <a:pt x="167" y="64"/>
                    <a:pt x="167" y="64"/>
                    <a:pt x="167" y="64"/>
                  </a:cubicBezTo>
                  <a:cubicBezTo>
                    <a:pt x="167" y="63"/>
                    <a:pt x="167" y="63"/>
                    <a:pt x="167" y="63"/>
                  </a:cubicBezTo>
                  <a:cubicBezTo>
                    <a:pt x="169" y="61"/>
                    <a:pt x="169" y="61"/>
                    <a:pt x="169" y="61"/>
                  </a:cubicBezTo>
                  <a:cubicBezTo>
                    <a:pt x="171" y="59"/>
                    <a:pt x="171" y="59"/>
                    <a:pt x="171" y="59"/>
                  </a:cubicBezTo>
                  <a:cubicBezTo>
                    <a:pt x="172" y="58"/>
                    <a:pt x="172" y="58"/>
                    <a:pt x="172" y="58"/>
                  </a:cubicBezTo>
                  <a:cubicBezTo>
                    <a:pt x="173" y="56"/>
                    <a:pt x="173" y="56"/>
                    <a:pt x="173" y="56"/>
                  </a:cubicBezTo>
                  <a:cubicBezTo>
                    <a:pt x="173" y="55"/>
                    <a:pt x="173" y="55"/>
                    <a:pt x="173" y="55"/>
                  </a:cubicBezTo>
                  <a:cubicBezTo>
                    <a:pt x="174" y="55"/>
                    <a:pt x="174" y="55"/>
                    <a:pt x="174" y="55"/>
                  </a:cubicBezTo>
                  <a:cubicBezTo>
                    <a:pt x="174" y="54"/>
                    <a:pt x="174" y="54"/>
                    <a:pt x="174" y="54"/>
                  </a:cubicBezTo>
                  <a:cubicBezTo>
                    <a:pt x="173" y="53"/>
                    <a:pt x="173" y="53"/>
                    <a:pt x="173" y="53"/>
                  </a:cubicBezTo>
                  <a:cubicBezTo>
                    <a:pt x="173" y="52"/>
                    <a:pt x="173" y="52"/>
                    <a:pt x="173" y="52"/>
                  </a:cubicBezTo>
                  <a:cubicBezTo>
                    <a:pt x="174" y="52"/>
                    <a:pt x="174" y="52"/>
                    <a:pt x="174" y="52"/>
                  </a:cubicBezTo>
                  <a:cubicBezTo>
                    <a:pt x="174" y="50"/>
                    <a:pt x="174" y="50"/>
                    <a:pt x="174" y="50"/>
                  </a:cubicBezTo>
                  <a:cubicBezTo>
                    <a:pt x="173" y="50"/>
                    <a:pt x="173" y="50"/>
                    <a:pt x="173" y="50"/>
                  </a:cubicBezTo>
                  <a:cubicBezTo>
                    <a:pt x="173" y="49"/>
                    <a:pt x="173" y="49"/>
                    <a:pt x="173" y="49"/>
                  </a:cubicBezTo>
                  <a:cubicBezTo>
                    <a:pt x="171" y="46"/>
                    <a:pt x="171" y="46"/>
                    <a:pt x="171" y="46"/>
                  </a:cubicBezTo>
                  <a:cubicBezTo>
                    <a:pt x="171" y="45"/>
                    <a:pt x="171" y="45"/>
                    <a:pt x="171" y="45"/>
                  </a:cubicBezTo>
                  <a:cubicBezTo>
                    <a:pt x="171" y="43"/>
                    <a:pt x="171" y="43"/>
                    <a:pt x="171" y="43"/>
                  </a:cubicBezTo>
                  <a:cubicBezTo>
                    <a:pt x="168" y="42"/>
                    <a:pt x="168" y="42"/>
                    <a:pt x="168" y="42"/>
                  </a:cubicBezTo>
                  <a:cubicBezTo>
                    <a:pt x="167" y="42"/>
                    <a:pt x="167" y="42"/>
                    <a:pt x="167" y="42"/>
                  </a:cubicBezTo>
                  <a:cubicBezTo>
                    <a:pt x="165" y="43"/>
                    <a:pt x="165" y="43"/>
                    <a:pt x="165" y="43"/>
                  </a:cubicBezTo>
                  <a:cubicBezTo>
                    <a:pt x="164" y="42"/>
                    <a:pt x="164" y="42"/>
                    <a:pt x="164" y="42"/>
                  </a:cubicBezTo>
                  <a:cubicBezTo>
                    <a:pt x="164" y="41"/>
                    <a:pt x="164" y="41"/>
                    <a:pt x="164" y="41"/>
                  </a:cubicBezTo>
                  <a:cubicBezTo>
                    <a:pt x="163" y="40"/>
                    <a:pt x="163" y="40"/>
                    <a:pt x="163" y="40"/>
                  </a:cubicBezTo>
                  <a:cubicBezTo>
                    <a:pt x="161" y="40"/>
                    <a:pt x="161" y="40"/>
                    <a:pt x="161" y="40"/>
                  </a:cubicBezTo>
                  <a:cubicBezTo>
                    <a:pt x="160" y="40"/>
                    <a:pt x="160" y="40"/>
                    <a:pt x="160" y="40"/>
                  </a:cubicBezTo>
                  <a:cubicBezTo>
                    <a:pt x="158" y="38"/>
                    <a:pt x="158" y="38"/>
                    <a:pt x="158" y="38"/>
                  </a:cubicBezTo>
                  <a:cubicBezTo>
                    <a:pt x="157" y="36"/>
                    <a:pt x="157" y="36"/>
                    <a:pt x="157" y="36"/>
                  </a:cubicBezTo>
                  <a:cubicBezTo>
                    <a:pt x="156" y="36"/>
                    <a:pt x="156" y="36"/>
                    <a:pt x="156" y="36"/>
                  </a:cubicBezTo>
                  <a:cubicBezTo>
                    <a:pt x="155" y="35"/>
                    <a:pt x="155" y="35"/>
                    <a:pt x="155" y="35"/>
                  </a:cubicBezTo>
                  <a:cubicBezTo>
                    <a:pt x="154" y="35"/>
                    <a:pt x="154" y="35"/>
                    <a:pt x="154" y="35"/>
                  </a:cubicBezTo>
                  <a:cubicBezTo>
                    <a:pt x="151" y="33"/>
                    <a:pt x="151" y="33"/>
                    <a:pt x="151" y="33"/>
                  </a:cubicBezTo>
                  <a:cubicBezTo>
                    <a:pt x="150" y="33"/>
                    <a:pt x="150" y="33"/>
                    <a:pt x="150" y="33"/>
                  </a:cubicBezTo>
                  <a:cubicBezTo>
                    <a:pt x="149" y="33"/>
                    <a:pt x="149" y="33"/>
                    <a:pt x="149" y="33"/>
                  </a:cubicBezTo>
                  <a:cubicBezTo>
                    <a:pt x="148" y="33"/>
                    <a:pt x="148" y="33"/>
                    <a:pt x="148" y="33"/>
                  </a:cubicBezTo>
                  <a:cubicBezTo>
                    <a:pt x="147" y="33"/>
                    <a:pt x="147" y="33"/>
                    <a:pt x="147" y="33"/>
                  </a:cubicBezTo>
                  <a:cubicBezTo>
                    <a:pt x="146" y="33"/>
                    <a:pt x="146" y="33"/>
                    <a:pt x="146" y="33"/>
                  </a:cubicBezTo>
                  <a:cubicBezTo>
                    <a:pt x="145" y="33"/>
                    <a:pt x="145" y="33"/>
                    <a:pt x="145" y="33"/>
                  </a:cubicBezTo>
                  <a:cubicBezTo>
                    <a:pt x="145" y="33"/>
                    <a:pt x="145" y="33"/>
                    <a:pt x="145" y="33"/>
                  </a:cubicBezTo>
                  <a:cubicBezTo>
                    <a:pt x="144" y="33"/>
                    <a:pt x="144" y="33"/>
                    <a:pt x="144" y="33"/>
                  </a:cubicBezTo>
                  <a:cubicBezTo>
                    <a:pt x="143" y="32"/>
                    <a:pt x="143" y="32"/>
                    <a:pt x="143" y="32"/>
                  </a:cubicBezTo>
                  <a:cubicBezTo>
                    <a:pt x="143" y="33"/>
                    <a:pt x="143" y="33"/>
                    <a:pt x="143" y="33"/>
                  </a:cubicBezTo>
                  <a:cubicBezTo>
                    <a:pt x="142" y="32"/>
                    <a:pt x="142" y="32"/>
                    <a:pt x="142" y="32"/>
                  </a:cubicBezTo>
                  <a:cubicBezTo>
                    <a:pt x="142" y="33"/>
                    <a:pt x="142" y="33"/>
                    <a:pt x="142" y="33"/>
                  </a:cubicBezTo>
                  <a:cubicBezTo>
                    <a:pt x="142" y="33"/>
                    <a:pt x="142" y="33"/>
                    <a:pt x="142" y="33"/>
                  </a:cubicBezTo>
                  <a:cubicBezTo>
                    <a:pt x="141" y="33"/>
                    <a:pt x="141" y="33"/>
                    <a:pt x="141" y="33"/>
                  </a:cubicBezTo>
                  <a:cubicBezTo>
                    <a:pt x="141" y="32"/>
                    <a:pt x="141" y="32"/>
                    <a:pt x="141" y="32"/>
                  </a:cubicBezTo>
                  <a:cubicBezTo>
                    <a:pt x="141" y="32"/>
                    <a:pt x="141" y="32"/>
                    <a:pt x="141" y="32"/>
                  </a:cubicBezTo>
                  <a:cubicBezTo>
                    <a:pt x="141" y="32"/>
                    <a:pt x="141" y="32"/>
                    <a:pt x="141" y="32"/>
                  </a:cubicBezTo>
                  <a:cubicBezTo>
                    <a:pt x="141" y="33"/>
                    <a:pt x="141" y="33"/>
                    <a:pt x="141" y="33"/>
                  </a:cubicBezTo>
                  <a:cubicBezTo>
                    <a:pt x="139" y="32"/>
                    <a:pt x="139" y="32"/>
                    <a:pt x="139" y="32"/>
                  </a:cubicBezTo>
                  <a:cubicBezTo>
                    <a:pt x="139" y="32"/>
                    <a:pt x="139" y="32"/>
                    <a:pt x="139" y="32"/>
                  </a:cubicBezTo>
                  <a:cubicBezTo>
                    <a:pt x="138" y="32"/>
                    <a:pt x="138" y="32"/>
                    <a:pt x="138" y="32"/>
                  </a:cubicBezTo>
                  <a:cubicBezTo>
                    <a:pt x="135" y="31"/>
                    <a:pt x="135" y="31"/>
                    <a:pt x="135" y="31"/>
                  </a:cubicBezTo>
                  <a:cubicBezTo>
                    <a:pt x="134" y="31"/>
                    <a:pt x="134" y="31"/>
                    <a:pt x="134" y="31"/>
                  </a:cubicBezTo>
                  <a:cubicBezTo>
                    <a:pt x="134" y="31"/>
                    <a:pt x="134" y="31"/>
                    <a:pt x="134" y="31"/>
                  </a:cubicBezTo>
                  <a:cubicBezTo>
                    <a:pt x="134" y="32"/>
                    <a:pt x="134" y="32"/>
                    <a:pt x="134" y="32"/>
                  </a:cubicBezTo>
                  <a:cubicBezTo>
                    <a:pt x="134" y="32"/>
                    <a:pt x="134" y="32"/>
                    <a:pt x="134" y="32"/>
                  </a:cubicBezTo>
                  <a:cubicBezTo>
                    <a:pt x="134" y="32"/>
                    <a:pt x="134" y="32"/>
                    <a:pt x="134" y="32"/>
                  </a:cubicBezTo>
                  <a:cubicBezTo>
                    <a:pt x="134" y="32"/>
                    <a:pt x="134" y="32"/>
                    <a:pt x="134" y="32"/>
                  </a:cubicBezTo>
                  <a:cubicBezTo>
                    <a:pt x="133" y="32"/>
                    <a:pt x="133" y="32"/>
                    <a:pt x="133" y="32"/>
                  </a:cubicBezTo>
                  <a:cubicBezTo>
                    <a:pt x="133" y="32"/>
                    <a:pt x="133" y="32"/>
                    <a:pt x="133" y="32"/>
                  </a:cubicBezTo>
                  <a:cubicBezTo>
                    <a:pt x="132" y="33"/>
                    <a:pt x="132" y="33"/>
                    <a:pt x="132" y="33"/>
                  </a:cubicBezTo>
                  <a:cubicBezTo>
                    <a:pt x="132" y="34"/>
                    <a:pt x="132" y="34"/>
                    <a:pt x="132" y="34"/>
                  </a:cubicBezTo>
                  <a:cubicBezTo>
                    <a:pt x="132" y="33"/>
                    <a:pt x="132" y="33"/>
                    <a:pt x="132" y="33"/>
                  </a:cubicBezTo>
                  <a:cubicBezTo>
                    <a:pt x="131" y="33"/>
                    <a:pt x="131" y="33"/>
                    <a:pt x="131" y="33"/>
                  </a:cubicBezTo>
                  <a:cubicBezTo>
                    <a:pt x="131" y="33"/>
                    <a:pt x="131" y="33"/>
                    <a:pt x="131" y="33"/>
                  </a:cubicBezTo>
                  <a:cubicBezTo>
                    <a:pt x="131" y="33"/>
                    <a:pt x="131" y="33"/>
                    <a:pt x="131" y="33"/>
                  </a:cubicBezTo>
                  <a:cubicBezTo>
                    <a:pt x="130" y="35"/>
                    <a:pt x="130" y="35"/>
                    <a:pt x="130" y="35"/>
                  </a:cubicBezTo>
                  <a:cubicBezTo>
                    <a:pt x="130" y="36"/>
                    <a:pt x="130" y="36"/>
                    <a:pt x="130" y="36"/>
                  </a:cubicBezTo>
                  <a:cubicBezTo>
                    <a:pt x="130" y="35"/>
                    <a:pt x="130" y="35"/>
                    <a:pt x="130" y="35"/>
                  </a:cubicBezTo>
                  <a:cubicBezTo>
                    <a:pt x="130" y="34"/>
                    <a:pt x="130" y="34"/>
                    <a:pt x="130" y="34"/>
                  </a:cubicBezTo>
                  <a:cubicBezTo>
                    <a:pt x="130" y="33"/>
                    <a:pt x="130" y="33"/>
                    <a:pt x="130" y="33"/>
                  </a:cubicBezTo>
                  <a:cubicBezTo>
                    <a:pt x="131" y="32"/>
                    <a:pt x="131" y="32"/>
                    <a:pt x="131" y="32"/>
                  </a:cubicBezTo>
                  <a:cubicBezTo>
                    <a:pt x="131" y="31"/>
                    <a:pt x="131" y="31"/>
                    <a:pt x="131" y="31"/>
                  </a:cubicBezTo>
                  <a:cubicBezTo>
                    <a:pt x="131" y="31"/>
                    <a:pt x="131" y="31"/>
                    <a:pt x="131" y="31"/>
                  </a:cubicBezTo>
                  <a:cubicBezTo>
                    <a:pt x="130" y="31"/>
                    <a:pt x="130" y="31"/>
                    <a:pt x="130" y="31"/>
                  </a:cubicBezTo>
                  <a:cubicBezTo>
                    <a:pt x="131" y="30"/>
                    <a:pt x="131" y="30"/>
                    <a:pt x="131" y="30"/>
                  </a:cubicBezTo>
                  <a:cubicBezTo>
                    <a:pt x="130" y="29"/>
                    <a:pt x="130" y="29"/>
                    <a:pt x="130" y="29"/>
                  </a:cubicBezTo>
                  <a:cubicBezTo>
                    <a:pt x="129" y="28"/>
                    <a:pt x="129" y="28"/>
                    <a:pt x="129" y="28"/>
                  </a:cubicBezTo>
                  <a:cubicBezTo>
                    <a:pt x="128" y="28"/>
                    <a:pt x="128" y="28"/>
                    <a:pt x="128" y="28"/>
                  </a:cubicBezTo>
                  <a:cubicBezTo>
                    <a:pt x="127" y="28"/>
                    <a:pt x="127" y="28"/>
                    <a:pt x="127" y="28"/>
                  </a:cubicBezTo>
                  <a:cubicBezTo>
                    <a:pt x="127" y="28"/>
                    <a:pt x="127" y="28"/>
                    <a:pt x="127" y="28"/>
                  </a:cubicBezTo>
                  <a:cubicBezTo>
                    <a:pt x="126" y="29"/>
                    <a:pt x="126" y="29"/>
                    <a:pt x="126" y="29"/>
                  </a:cubicBezTo>
                  <a:cubicBezTo>
                    <a:pt x="126" y="28"/>
                    <a:pt x="126" y="28"/>
                    <a:pt x="126" y="28"/>
                  </a:cubicBezTo>
                  <a:cubicBezTo>
                    <a:pt x="125" y="28"/>
                    <a:pt x="125" y="28"/>
                    <a:pt x="125" y="28"/>
                  </a:cubicBezTo>
                  <a:cubicBezTo>
                    <a:pt x="125" y="27"/>
                    <a:pt x="125" y="27"/>
                    <a:pt x="125" y="27"/>
                  </a:cubicBezTo>
                  <a:cubicBezTo>
                    <a:pt x="125" y="27"/>
                    <a:pt x="125" y="27"/>
                    <a:pt x="125" y="27"/>
                  </a:cubicBezTo>
                  <a:cubicBezTo>
                    <a:pt x="124" y="27"/>
                    <a:pt x="124" y="27"/>
                    <a:pt x="124" y="27"/>
                  </a:cubicBezTo>
                  <a:cubicBezTo>
                    <a:pt x="124" y="27"/>
                    <a:pt x="124" y="27"/>
                    <a:pt x="124" y="27"/>
                  </a:cubicBezTo>
                  <a:cubicBezTo>
                    <a:pt x="123" y="26"/>
                    <a:pt x="123" y="26"/>
                    <a:pt x="123" y="26"/>
                  </a:cubicBezTo>
                  <a:cubicBezTo>
                    <a:pt x="123" y="27"/>
                    <a:pt x="123" y="27"/>
                    <a:pt x="123" y="27"/>
                  </a:cubicBezTo>
                  <a:cubicBezTo>
                    <a:pt x="123" y="26"/>
                    <a:pt x="123" y="26"/>
                    <a:pt x="123" y="26"/>
                  </a:cubicBezTo>
                  <a:cubicBezTo>
                    <a:pt x="122" y="26"/>
                    <a:pt x="122" y="26"/>
                    <a:pt x="122" y="26"/>
                  </a:cubicBezTo>
                  <a:cubicBezTo>
                    <a:pt x="122" y="26"/>
                    <a:pt x="122" y="26"/>
                    <a:pt x="122" y="26"/>
                  </a:cubicBezTo>
                  <a:cubicBezTo>
                    <a:pt x="121" y="26"/>
                    <a:pt x="121" y="26"/>
                    <a:pt x="121" y="26"/>
                  </a:cubicBezTo>
                  <a:cubicBezTo>
                    <a:pt x="120" y="25"/>
                    <a:pt x="120" y="25"/>
                    <a:pt x="120" y="25"/>
                  </a:cubicBezTo>
                  <a:cubicBezTo>
                    <a:pt x="119" y="25"/>
                    <a:pt x="119" y="25"/>
                    <a:pt x="119" y="25"/>
                  </a:cubicBezTo>
                  <a:cubicBezTo>
                    <a:pt x="119" y="25"/>
                    <a:pt x="119" y="25"/>
                    <a:pt x="119" y="25"/>
                  </a:cubicBezTo>
                  <a:cubicBezTo>
                    <a:pt x="119" y="25"/>
                    <a:pt x="119" y="25"/>
                    <a:pt x="119" y="25"/>
                  </a:cubicBezTo>
                  <a:cubicBezTo>
                    <a:pt x="118" y="25"/>
                    <a:pt x="118" y="25"/>
                    <a:pt x="118" y="25"/>
                  </a:cubicBezTo>
                  <a:cubicBezTo>
                    <a:pt x="117" y="25"/>
                    <a:pt x="117" y="25"/>
                    <a:pt x="117" y="25"/>
                  </a:cubicBezTo>
                  <a:cubicBezTo>
                    <a:pt x="117" y="25"/>
                    <a:pt x="117" y="25"/>
                    <a:pt x="117" y="25"/>
                  </a:cubicBezTo>
                  <a:cubicBezTo>
                    <a:pt x="117" y="25"/>
                    <a:pt x="117" y="25"/>
                    <a:pt x="117" y="25"/>
                  </a:cubicBezTo>
                  <a:cubicBezTo>
                    <a:pt x="116" y="25"/>
                    <a:pt x="116" y="25"/>
                    <a:pt x="116" y="25"/>
                  </a:cubicBezTo>
                  <a:cubicBezTo>
                    <a:pt x="115" y="25"/>
                    <a:pt x="115" y="25"/>
                    <a:pt x="115" y="25"/>
                  </a:cubicBezTo>
                  <a:cubicBezTo>
                    <a:pt x="115" y="25"/>
                    <a:pt x="115" y="25"/>
                    <a:pt x="115" y="25"/>
                  </a:cubicBezTo>
                  <a:cubicBezTo>
                    <a:pt x="114" y="26"/>
                    <a:pt x="114" y="26"/>
                    <a:pt x="114" y="26"/>
                  </a:cubicBezTo>
                  <a:cubicBezTo>
                    <a:pt x="114" y="26"/>
                    <a:pt x="114" y="26"/>
                    <a:pt x="114" y="26"/>
                  </a:cubicBezTo>
                  <a:cubicBezTo>
                    <a:pt x="113" y="27"/>
                    <a:pt x="113" y="27"/>
                    <a:pt x="113" y="27"/>
                  </a:cubicBezTo>
                  <a:cubicBezTo>
                    <a:pt x="112" y="28"/>
                    <a:pt x="112" y="28"/>
                    <a:pt x="112" y="28"/>
                  </a:cubicBezTo>
                  <a:cubicBezTo>
                    <a:pt x="110" y="29"/>
                    <a:pt x="110" y="29"/>
                    <a:pt x="110" y="29"/>
                  </a:cubicBezTo>
                  <a:cubicBezTo>
                    <a:pt x="110" y="30"/>
                    <a:pt x="110" y="30"/>
                    <a:pt x="110" y="30"/>
                  </a:cubicBezTo>
                  <a:cubicBezTo>
                    <a:pt x="109" y="31"/>
                    <a:pt x="109" y="31"/>
                    <a:pt x="109" y="31"/>
                  </a:cubicBezTo>
                  <a:cubicBezTo>
                    <a:pt x="109" y="32"/>
                    <a:pt x="109" y="32"/>
                    <a:pt x="109" y="32"/>
                  </a:cubicBezTo>
                  <a:cubicBezTo>
                    <a:pt x="108" y="32"/>
                    <a:pt x="108" y="32"/>
                    <a:pt x="108" y="32"/>
                  </a:cubicBezTo>
                  <a:cubicBezTo>
                    <a:pt x="108" y="33"/>
                    <a:pt x="108" y="33"/>
                    <a:pt x="108" y="33"/>
                  </a:cubicBezTo>
                  <a:cubicBezTo>
                    <a:pt x="108" y="33"/>
                    <a:pt x="108" y="33"/>
                    <a:pt x="108" y="33"/>
                  </a:cubicBezTo>
                  <a:cubicBezTo>
                    <a:pt x="108" y="34"/>
                    <a:pt x="108" y="34"/>
                    <a:pt x="108" y="34"/>
                  </a:cubicBezTo>
                  <a:cubicBezTo>
                    <a:pt x="108" y="36"/>
                    <a:pt x="108" y="36"/>
                    <a:pt x="108" y="36"/>
                  </a:cubicBezTo>
                  <a:cubicBezTo>
                    <a:pt x="107" y="35"/>
                    <a:pt x="107" y="35"/>
                    <a:pt x="107" y="35"/>
                  </a:cubicBezTo>
                  <a:cubicBezTo>
                    <a:pt x="107" y="34"/>
                    <a:pt x="107" y="34"/>
                    <a:pt x="107" y="34"/>
                  </a:cubicBezTo>
                  <a:cubicBezTo>
                    <a:pt x="107" y="33"/>
                    <a:pt x="107" y="33"/>
                    <a:pt x="107" y="33"/>
                  </a:cubicBezTo>
                  <a:cubicBezTo>
                    <a:pt x="108" y="33"/>
                    <a:pt x="108" y="33"/>
                    <a:pt x="108" y="33"/>
                  </a:cubicBezTo>
                  <a:cubicBezTo>
                    <a:pt x="108" y="32"/>
                    <a:pt x="108" y="32"/>
                    <a:pt x="108" y="32"/>
                  </a:cubicBezTo>
                  <a:cubicBezTo>
                    <a:pt x="108" y="31"/>
                    <a:pt x="108" y="31"/>
                    <a:pt x="108" y="31"/>
                  </a:cubicBezTo>
                  <a:cubicBezTo>
                    <a:pt x="108" y="30"/>
                    <a:pt x="108" y="30"/>
                    <a:pt x="108" y="30"/>
                  </a:cubicBezTo>
                  <a:cubicBezTo>
                    <a:pt x="108" y="30"/>
                    <a:pt x="108" y="30"/>
                    <a:pt x="108" y="30"/>
                  </a:cubicBezTo>
                  <a:cubicBezTo>
                    <a:pt x="108" y="30"/>
                    <a:pt x="108" y="30"/>
                    <a:pt x="108" y="30"/>
                  </a:cubicBezTo>
                  <a:cubicBezTo>
                    <a:pt x="107" y="30"/>
                    <a:pt x="107" y="30"/>
                    <a:pt x="107" y="30"/>
                  </a:cubicBezTo>
                  <a:cubicBezTo>
                    <a:pt x="106" y="30"/>
                    <a:pt x="106" y="30"/>
                    <a:pt x="106" y="30"/>
                  </a:cubicBezTo>
                  <a:cubicBezTo>
                    <a:pt x="105" y="30"/>
                    <a:pt x="105" y="30"/>
                    <a:pt x="105" y="30"/>
                  </a:cubicBezTo>
                  <a:cubicBezTo>
                    <a:pt x="104" y="30"/>
                    <a:pt x="104" y="30"/>
                    <a:pt x="104" y="30"/>
                  </a:cubicBezTo>
                  <a:cubicBezTo>
                    <a:pt x="103" y="29"/>
                    <a:pt x="103" y="29"/>
                    <a:pt x="103" y="29"/>
                  </a:cubicBezTo>
                  <a:cubicBezTo>
                    <a:pt x="104" y="29"/>
                    <a:pt x="104" y="29"/>
                    <a:pt x="104" y="29"/>
                  </a:cubicBezTo>
                  <a:cubicBezTo>
                    <a:pt x="105" y="29"/>
                    <a:pt x="105" y="29"/>
                    <a:pt x="105" y="29"/>
                  </a:cubicBezTo>
                  <a:cubicBezTo>
                    <a:pt x="106" y="29"/>
                    <a:pt x="106" y="29"/>
                    <a:pt x="106" y="29"/>
                  </a:cubicBezTo>
                  <a:cubicBezTo>
                    <a:pt x="107" y="29"/>
                    <a:pt x="107" y="29"/>
                    <a:pt x="107" y="29"/>
                  </a:cubicBezTo>
                  <a:cubicBezTo>
                    <a:pt x="108" y="29"/>
                    <a:pt x="108" y="29"/>
                    <a:pt x="108" y="29"/>
                  </a:cubicBezTo>
                  <a:cubicBezTo>
                    <a:pt x="108" y="28"/>
                    <a:pt x="108" y="28"/>
                    <a:pt x="108" y="28"/>
                  </a:cubicBezTo>
                  <a:cubicBezTo>
                    <a:pt x="109" y="28"/>
                    <a:pt x="109" y="28"/>
                    <a:pt x="109" y="28"/>
                  </a:cubicBezTo>
                  <a:cubicBezTo>
                    <a:pt x="109" y="28"/>
                    <a:pt x="109" y="28"/>
                    <a:pt x="109" y="28"/>
                  </a:cubicBezTo>
                  <a:cubicBezTo>
                    <a:pt x="109" y="28"/>
                    <a:pt x="109" y="28"/>
                    <a:pt x="109" y="28"/>
                  </a:cubicBezTo>
                  <a:cubicBezTo>
                    <a:pt x="110" y="28"/>
                    <a:pt x="110" y="28"/>
                    <a:pt x="110" y="28"/>
                  </a:cubicBezTo>
                  <a:cubicBezTo>
                    <a:pt x="112" y="27"/>
                    <a:pt x="112" y="27"/>
                    <a:pt x="112" y="27"/>
                  </a:cubicBezTo>
                  <a:cubicBezTo>
                    <a:pt x="112" y="26"/>
                    <a:pt x="112" y="26"/>
                    <a:pt x="112" y="26"/>
                  </a:cubicBezTo>
                  <a:cubicBezTo>
                    <a:pt x="113" y="25"/>
                    <a:pt x="113" y="25"/>
                    <a:pt x="113" y="25"/>
                  </a:cubicBezTo>
                  <a:cubicBezTo>
                    <a:pt x="113" y="24"/>
                    <a:pt x="113" y="24"/>
                    <a:pt x="113" y="24"/>
                  </a:cubicBezTo>
                  <a:cubicBezTo>
                    <a:pt x="113" y="24"/>
                    <a:pt x="113" y="24"/>
                    <a:pt x="113" y="24"/>
                  </a:cubicBezTo>
                  <a:cubicBezTo>
                    <a:pt x="113" y="23"/>
                    <a:pt x="113" y="23"/>
                    <a:pt x="113" y="23"/>
                  </a:cubicBezTo>
                  <a:cubicBezTo>
                    <a:pt x="112" y="23"/>
                    <a:pt x="112" y="23"/>
                    <a:pt x="112" y="23"/>
                  </a:cubicBezTo>
                  <a:cubicBezTo>
                    <a:pt x="111" y="22"/>
                    <a:pt x="111" y="22"/>
                    <a:pt x="111" y="22"/>
                  </a:cubicBezTo>
                  <a:cubicBezTo>
                    <a:pt x="110" y="22"/>
                    <a:pt x="110" y="22"/>
                    <a:pt x="110" y="22"/>
                  </a:cubicBezTo>
                  <a:cubicBezTo>
                    <a:pt x="109" y="23"/>
                    <a:pt x="109" y="23"/>
                    <a:pt x="109" y="23"/>
                  </a:cubicBezTo>
                  <a:cubicBezTo>
                    <a:pt x="108" y="23"/>
                    <a:pt x="108" y="23"/>
                    <a:pt x="108" y="23"/>
                  </a:cubicBezTo>
                  <a:cubicBezTo>
                    <a:pt x="106" y="22"/>
                    <a:pt x="106" y="22"/>
                    <a:pt x="106" y="22"/>
                  </a:cubicBezTo>
                  <a:cubicBezTo>
                    <a:pt x="105" y="22"/>
                    <a:pt x="105" y="22"/>
                    <a:pt x="105" y="22"/>
                  </a:cubicBezTo>
                  <a:cubicBezTo>
                    <a:pt x="103" y="23"/>
                    <a:pt x="103" y="23"/>
                    <a:pt x="103" y="23"/>
                  </a:cubicBezTo>
                  <a:cubicBezTo>
                    <a:pt x="103" y="24"/>
                    <a:pt x="103" y="24"/>
                    <a:pt x="103" y="24"/>
                  </a:cubicBezTo>
                  <a:cubicBezTo>
                    <a:pt x="104" y="24"/>
                    <a:pt x="104" y="24"/>
                    <a:pt x="104" y="24"/>
                  </a:cubicBezTo>
                  <a:cubicBezTo>
                    <a:pt x="104" y="25"/>
                    <a:pt x="104" y="25"/>
                    <a:pt x="104" y="25"/>
                  </a:cubicBezTo>
                  <a:cubicBezTo>
                    <a:pt x="104" y="25"/>
                    <a:pt x="104" y="25"/>
                    <a:pt x="104" y="25"/>
                  </a:cubicBezTo>
                  <a:cubicBezTo>
                    <a:pt x="103" y="25"/>
                    <a:pt x="103" y="25"/>
                    <a:pt x="103" y="25"/>
                  </a:cubicBezTo>
                  <a:cubicBezTo>
                    <a:pt x="103" y="25"/>
                    <a:pt x="103" y="25"/>
                    <a:pt x="103" y="25"/>
                  </a:cubicBezTo>
                  <a:cubicBezTo>
                    <a:pt x="103" y="25"/>
                    <a:pt x="103" y="25"/>
                    <a:pt x="103" y="25"/>
                  </a:cubicBezTo>
                  <a:cubicBezTo>
                    <a:pt x="102" y="25"/>
                    <a:pt x="102" y="25"/>
                    <a:pt x="102" y="25"/>
                  </a:cubicBezTo>
                  <a:cubicBezTo>
                    <a:pt x="101" y="25"/>
                    <a:pt x="101" y="25"/>
                    <a:pt x="101" y="25"/>
                  </a:cubicBezTo>
                  <a:cubicBezTo>
                    <a:pt x="100" y="26"/>
                    <a:pt x="100" y="26"/>
                    <a:pt x="100" y="26"/>
                  </a:cubicBezTo>
                  <a:cubicBezTo>
                    <a:pt x="99" y="28"/>
                    <a:pt x="99" y="28"/>
                    <a:pt x="99" y="28"/>
                  </a:cubicBezTo>
                  <a:cubicBezTo>
                    <a:pt x="100" y="26"/>
                    <a:pt x="100" y="26"/>
                    <a:pt x="100" y="26"/>
                  </a:cubicBezTo>
                  <a:cubicBezTo>
                    <a:pt x="100" y="26"/>
                    <a:pt x="100" y="26"/>
                    <a:pt x="100" y="26"/>
                  </a:cubicBezTo>
                  <a:cubicBezTo>
                    <a:pt x="100" y="25"/>
                    <a:pt x="100" y="25"/>
                    <a:pt x="100" y="25"/>
                  </a:cubicBezTo>
                  <a:cubicBezTo>
                    <a:pt x="100" y="25"/>
                    <a:pt x="100" y="25"/>
                    <a:pt x="100" y="25"/>
                  </a:cubicBezTo>
                  <a:cubicBezTo>
                    <a:pt x="100" y="25"/>
                    <a:pt x="100" y="25"/>
                    <a:pt x="100" y="25"/>
                  </a:cubicBezTo>
                  <a:cubicBezTo>
                    <a:pt x="99" y="25"/>
                    <a:pt x="99" y="25"/>
                    <a:pt x="99" y="25"/>
                  </a:cubicBezTo>
                  <a:cubicBezTo>
                    <a:pt x="98" y="26"/>
                    <a:pt x="98" y="26"/>
                    <a:pt x="98" y="26"/>
                  </a:cubicBezTo>
                  <a:cubicBezTo>
                    <a:pt x="98" y="27"/>
                    <a:pt x="98" y="27"/>
                    <a:pt x="98" y="27"/>
                  </a:cubicBezTo>
                  <a:cubicBezTo>
                    <a:pt x="97" y="28"/>
                    <a:pt x="97" y="28"/>
                    <a:pt x="97" y="28"/>
                  </a:cubicBezTo>
                  <a:cubicBezTo>
                    <a:pt x="98" y="26"/>
                    <a:pt x="98" y="26"/>
                    <a:pt x="98" y="26"/>
                  </a:cubicBezTo>
                  <a:cubicBezTo>
                    <a:pt x="98" y="25"/>
                    <a:pt x="98" y="25"/>
                    <a:pt x="98" y="25"/>
                  </a:cubicBezTo>
                  <a:cubicBezTo>
                    <a:pt x="100" y="24"/>
                    <a:pt x="100" y="24"/>
                    <a:pt x="100" y="24"/>
                  </a:cubicBezTo>
                  <a:cubicBezTo>
                    <a:pt x="100" y="23"/>
                    <a:pt x="100" y="23"/>
                    <a:pt x="100" y="23"/>
                  </a:cubicBezTo>
                  <a:cubicBezTo>
                    <a:pt x="101" y="22"/>
                    <a:pt x="101" y="22"/>
                    <a:pt x="101" y="22"/>
                  </a:cubicBezTo>
                  <a:cubicBezTo>
                    <a:pt x="101" y="21"/>
                    <a:pt x="101" y="21"/>
                    <a:pt x="101" y="21"/>
                  </a:cubicBezTo>
                  <a:cubicBezTo>
                    <a:pt x="102" y="21"/>
                    <a:pt x="102" y="21"/>
                    <a:pt x="102" y="21"/>
                  </a:cubicBezTo>
                  <a:cubicBezTo>
                    <a:pt x="103" y="21"/>
                    <a:pt x="103" y="21"/>
                    <a:pt x="103" y="21"/>
                  </a:cubicBezTo>
                  <a:cubicBezTo>
                    <a:pt x="104" y="19"/>
                    <a:pt x="104" y="19"/>
                    <a:pt x="104" y="19"/>
                  </a:cubicBezTo>
                  <a:cubicBezTo>
                    <a:pt x="106" y="17"/>
                    <a:pt x="106" y="17"/>
                    <a:pt x="106" y="17"/>
                  </a:cubicBezTo>
                  <a:cubicBezTo>
                    <a:pt x="106" y="17"/>
                    <a:pt x="106" y="17"/>
                    <a:pt x="106" y="17"/>
                  </a:cubicBezTo>
                  <a:cubicBezTo>
                    <a:pt x="106" y="17"/>
                    <a:pt x="106" y="17"/>
                    <a:pt x="106" y="17"/>
                  </a:cubicBezTo>
                  <a:cubicBezTo>
                    <a:pt x="106" y="16"/>
                    <a:pt x="106" y="16"/>
                    <a:pt x="106" y="16"/>
                  </a:cubicBezTo>
                  <a:cubicBezTo>
                    <a:pt x="106" y="16"/>
                    <a:pt x="106" y="16"/>
                    <a:pt x="106" y="16"/>
                  </a:cubicBezTo>
                  <a:cubicBezTo>
                    <a:pt x="106" y="15"/>
                    <a:pt x="106" y="15"/>
                    <a:pt x="106" y="15"/>
                  </a:cubicBezTo>
                  <a:cubicBezTo>
                    <a:pt x="106" y="15"/>
                    <a:pt x="106" y="15"/>
                    <a:pt x="106" y="15"/>
                  </a:cubicBezTo>
                  <a:cubicBezTo>
                    <a:pt x="106" y="14"/>
                    <a:pt x="106" y="14"/>
                    <a:pt x="106" y="14"/>
                  </a:cubicBezTo>
                  <a:cubicBezTo>
                    <a:pt x="105" y="14"/>
                    <a:pt x="105" y="14"/>
                    <a:pt x="105" y="14"/>
                  </a:cubicBezTo>
                  <a:cubicBezTo>
                    <a:pt x="104" y="14"/>
                    <a:pt x="104" y="14"/>
                    <a:pt x="104" y="14"/>
                  </a:cubicBezTo>
                  <a:cubicBezTo>
                    <a:pt x="104" y="14"/>
                    <a:pt x="104" y="14"/>
                    <a:pt x="104" y="14"/>
                  </a:cubicBezTo>
                  <a:cubicBezTo>
                    <a:pt x="103" y="12"/>
                    <a:pt x="103" y="12"/>
                    <a:pt x="103" y="12"/>
                  </a:cubicBezTo>
                  <a:cubicBezTo>
                    <a:pt x="102" y="10"/>
                    <a:pt x="102" y="10"/>
                    <a:pt x="102" y="10"/>
                  </a:cubicBezTo>
                  <a:cubicBezTo>
                    <a:pt x="102" y="9"/>
                    <a:pt x="102" y="9"/>
                    <a:pt x="102" y="9"/>
                  </a:cubicBezTo>
                  <a:cubicBezTo>
                    <a:pt x="101" y="7"/>
                    <a:pt x="101" y="7"/>
                    <a:pt x="101" y="7"/>
                  </a:cubicBezTo>
                  <a:cubicBezTo>
                    <a:pt x="101" y="7"/>
                    <a:pt x="101" y="7"/>
                    <a:pt x="101" y="7"/>
                  </a:cubicBezTo>
                  <a:lnTo>
                    <a:pt x="101" y="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9" name="Freeform 178"/>
            <p:cNvSpPr/>
            <p:nvPr/>
          </p:nvSpPr>
          <p:spPr bwMode="auto">
            <a:xfrm>
              <a:off x="3388048" y="4133497"/>
              <a:ext cx="85986" cy="109981"/>
            </a:xfrm>
            <a:custGeom>
              <a:avLst/>
              <a:gdLst>
                <a:gd name="T0" fmla="*/ 3 w 48"/>
                <a:gd name="T1" fmla="*/ 48 h 63"/>
                <a:gd name="T2" fmla="*/ 3 w 48"/>
                <a:gd name="T3" fmla="*/ 52 h 63"/>
                <a:gd name="T4" fmla="*/ 3 w 48"/>
                <a:gd name="T5" fmla="*/ 52 h 63"/>
                <a:gd name="T6" fmla="*/ 3 w 48"/>
                <a:gd name="T7" fmla="*/ 52 h 63"/>
                <a:gd name="T8" fmla="*/ 3 w 48"/>
                <a:gd name="T9" fmla="*/ 56 h 63"/>
                <a:gd name="T10" fmla="*/ 7 w 48"/>
                <a:gd name="T11" fmla="*/ 56 h 63"/>
                <a:gd name="T12" fmla="*/ 11 w 48"/>
                <a:gd name="T13" fmla="*/ 59 h 63"/>
                <a:gd name="T14" fmla="*/ 11 w 48"/>
                <a:gd name="T15" fmla="*/ 56 h 63"/>
                <a:gd name="T16" fmla="*/ 15 w 48"/>
                <a:gd name="T17" fmla="*/ 56 h 63"/>
                <a:gd name="T18" fmla="*/ 15 w 48"/>
                <a:gd name="T19" fmla="*/ 56 h 63"/>
                <a:gd name="T20" fmla="*/ 15 w 48"/>
                <a:gd name="T21" fmla="*/ 56 h 63"/>
                <a:gd name="T22" fmla="*/ 18 w 48"/>
                <a:gd name="T23" fmla="*/ 56 h 63"/>
                <a:gd name="T24" fmla="*/ 18 w 48"/>
                <a:gd name="T25" fmla="*/ 59 h 63"/>
                <a:gd name="T26" fmla="*/ 18 w 48"/>
                <a:gd name="T27" fmla="*/ 63 h 63"/>
                <a:gd name="T28" fmla="*/ 22 w 48"/>
                <a:gd name="T29" fmla="*/ 59 h 63"/>
                <a:gd name="T30" fmla="*/ 22 w 48"/>
                <a:gd name="T31" fmla="*/ 56 h 63"/>
                <a:gd name="T32" fmla="*/ 26 w 48"/>
                <a:gd name="T33" fmla="*/ 56 h 63"/>
                <a:gd name="T34" fmla="*/ 26 w 48"/>
                <a:gd name="T35" fmla="*/ 56 h 63"/>
                <a:gd name="T36" fmla="*/ 29 w 48"/>
                <a:gd name="T37" fmla="*/ 52 h 63"/>
                <a:gd name="T38" fmla="*/ 33 w 48"/>
                <a:gd name="T39" fmla="*/ 48 h 63"/>
                <a:gd name="T40" fmla="*/ 37 w 48"/>
                <a:gd name="T41" fmla="*/ 41 h 63"/>
                <a:gd name="T42" fmla="*/ 37 w 48"/>
                <a:gd name="T43" fmla="*/ 41 h 63"/>
                <a:gd name="T44" fmla="*/ 40 w 48"/>
                <a:gd name="T45" fmla="*/ 33 h 63"/>
                <a:gd name="T46" fmla="*/ 44 w 48"/>
                <a:gd name="T47" fmla="*/ 30 h 63"/>
                <a:gd name="T48" fmla="*/ 44 w 48"/>
                <a:gd name="T49" fmla="*/ 30 h 63"/>
                <a:gd name="T50" fmla="*/ 44 w 48"/>
                <a:gd name="T51" fmla="*/ 30 h 63"/>
                <a:gd name="T52" fmla="*/ 48 w 48"/>
                <a:gd name="T53" fmla="*/ 26 h 63"/>
                <a:gd name="T54" fmla="*/ 48 w 48"/>
                <a:gd name="T55" fmla="*/ 22 h 63"/>
                <a:gd name="T56" fmla="*/ 44 w 48"/>
                <a:gd name="T57" fmla="*/ 19 h 63"/>
                <a:gd name="T58" fmla="*/ 44 w 48"/>
                <a:gd name="T59" fmla="*/ 19 h 63"/>
                <a:gd name="T60" fmla="*/ 40 w 48"/>
                <a:gd name="T61" fmla="*/ 19 h 63"/>
                <a:gd name="T62" fmla="*/ 40 w 48"/>
                <a:gd name="T63" fmla="*/ 15 h 63"/>
                <a:gd name="T64" fmla="*/ 33 w 48"/>
                <a:gd name="T65" fmla="*/ 11 h 63"/>
                <a:gd name="T66" fmla="*/ 33 w 48"/>
                <a:gd name="T67" fmla="*/ 7 h 63"/>
                <a:gd name="T68" fmla="*/ 29 w 48"/>
                <a:gd name="T69" fmla="*/ 7 h 63"/>
                <a:gd name="T70" fmla="*/ 22 w 48"/>
                <a:gd name="T71" fmla="*/ 4 h 63"/>
                <a:gd name="T72" fmla="*/ 15 w 48"/>
                <a:gd name="T73" fmla="*/ 0 h 63"/>
                <a:gd name="T74" fmla="*/ 11 w 48"/>
                <a:gd name="T75" fmla="*/ 0 h 63"/>
                <a:gd name="T76" fmla="*/ 7 w 48"/>
                <a:gd name="T77" fmla="*/ 4 h 63"/>
                <a:gd name="T78" fmla="*/ 7 w 48"/>
                <a:gd name="T79" fmla="*/ 4 h 63"/>
                <a:gd name="T80" fmla="*/ 7 w 48"/>
                <a:gd name="T81" fmla="*/ 4 h 63"/>
                <a:gd name="T82" fmla="*/ 3 w 48"/>
                <a:gd name="T83" fmla="*/ 4 h 63"/>
                <a:gd name="T84" fmla="*/ 3 w 48"/>
                <a:gd name="T85" fmla="*/ 7 h 63"/>
                <a:gd name="T86" fmla="*/ 0 w 48"/>
                <a:gd name="T87" fmla="*/ 7 h 63"/>
                <a:gd name="T88" fmla="*/ 3 w 48"/>
                <a:gd name="T89" fmla="*/ 15 h 63"/>
                <a:gd name="T90" fmla="*/ 3 w 48"/>
                <a:gd name="T91" fmla="*/ 15 h 63"/>
                <a:gd name="T92" fmla="*/ 3 w 48"/>
                <a:gd name="T93" fmla="*/ 19 h 63"/>
                <a:gd name="T94" fmla="*/ 3 w 48"/>
                <a:gd name="T95" fmla="*/ 22 h 63"/>
                <a:gd name="T96" fmla="*/ 7 w 48"/>
                <a:gd name="T97" fmla="*/ 22 h 63"/>
                <a:gd name="T98" fmla="*/ 7 w 48"/>
                <a:gd name="T99" fmla="*/ 26 h 63"/>
                <a:gd name="T100" fmla="*/ 7 w 48"/>
                <a:gd name="T101" fmla="*/ 30 h 63"/>
                <a:gd name="T102" fmla="*/ 11 w 48"/>
                <a:gd name="T103" fmla="*/ 33 h 63"/>
                <a:gd name="T104" fmla="*/ 11 w 48"/>
                <a:gd name="T105" fmla="*/ 33 h 63"/>
                <a:gd name="T106" fmla="*/ 11 w 48"/>
                <a:gd name="T107" fmla="*/ 37 h 63"/>
                <a:gd name="T108" fmla="*/ 7 w 48"/>
                <a:gd name="T109" fmla="*/ 37 h 63"/>
                <a:gd name="T110" fmla="*/ 7 w 48"/>
                <a:gd name="T111" fmla="*/ 41 h 63"/>
                <a:gd name="T112" fmla="*/ 7 w 48"/>
                <a:gd name="T113" fmla="*/ 45 h 63"/>
                <a:gd name="T114" fmla="*/ 7 w 48"/>
                <a:gd name="T115" fmla="*/ 48 h 63"/>
                <a:gd name="T116" fmla="*/ 3 w 48"/>
                <a:gd name="T117" fmla="*/ 48 h 63"/>
                <a:gd name="T118" fmla="*/ 3 w 48"/>
                <a:gd name="T119" fmla="*/ 48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48" h="63">
                  <a:moveTo>
                    <a:pt x="3" y="48"/>
                  </a:moveTo>
                  <a:lnTo>
                    <a:pt x="3" y="52"/>
                  </a:lnTo>
                  <a:lnTo>
                    <a:pt x="3" y="52"/>
                  </a:lnTo>
                  <a:lnTo>
                    <a:pt x="3" y="52"/>
                  </a:lnTo>
                  <a:lnTo>
                    <a:pt x="3" y="56"/>
                  </a:lnTo>
                  <a:lnTo>
                    <a:pt x="7" y="56"/>
                  </a:lnTo>
                  <a:lnTo>
                    <a:pt x="11" y="59"/>
                  </a:lnTo>
                  <a:lnTo>
                    <a:pt x="11" y="56"/>
                  </a:lnTo>
                  <a:lnTo>
                    <a:pt x="15" y="56"/>
                  </a:lnTo>
                  <a:lnTo>
                    <a:pt x="15" y="56"/>
                  </a:lnTo>
                  <a:lnTo>
                    <a:pt x="15" y="56"/>
                  </a:lnTo>
                  <a:lnTo>
                    <a:pt x="18" y="56"/>
                  </a:lnTo>
                  <a:lnTo>
                    <a:pt x="18" y="59"/>
                  </a:lnTo>
                  <a:lnTo>
                    <a:pt x="18" y="63"/>
                  </a:lnTo>
                  <a:lnTo>
                    <a:pt x="22" y="59"/>
                  </a:lnTo>
                  <a:lnTo>
                    <a:pt x="22" y="56"/>
                  </a:lnTo>
                  <a:lnTo>
                    <a:pt x="26" y="56"/>
                  </a:lnTo>
                  <a:lnTo>
                    <a:pt x="26" y="56"/>
                  </a:lnTo>
                  <a:lnTo>
                    <a:pt x="29" y="52"/>
                  </a:lnTo>
                  <a:lnTo>
                    <a:pt x="33" y="48"/>
                  </a:lnTo>
                  <a:lnTo>
                    <a:pt x="37" y="41"/>
                  </a:lnTo>
                  <a:lnTo>
                    <a:pt x="37" y="41"/>
                  </a:lnTo>
                  <a:lnTo>
                    <a:pt x="40" y="33"/>
                  </a:lnTo>
                  <a:lnTo>
                    <a:pt x="44" y="30"/>
                  </a:lnTo>
                  <a:lnTo>
                    <a:pt x="44" y="30"/>
                  </a:lnTo>
                  <a:lnTo>
                    <a:pt x="44" y="30"/>
                  </a:lnTo>
                  <a:lnTo>
                    <a:pt x="48" y="26"/>
                  </a:lnTo>
                  <a:lnTo>
                    <a:pt x="48" y="22"/>
                  </a:lnTo>
                  <a:lnTo>
                    <a:pt x="44" y="19"/>
                  </a:lnTo>
                  <a:lnTo>
                    <a:pt x="44" y="19"/>
                  </a:lnTo>
                  <a:lnTo>
                    <a:pt x="40" y="19"/>
                  </a:lnTo>
                  <a:lnTo>
                    <a:pt x="40" y="15"/>
                  </a:lnTo>
                  <a:lnTo>
                    <a:pt x="33" y="11"/>
                  </a:lnTo>
                  <a:lnTo>
                    <a:pt x="33" y="7"/>
                  </a:lnTo>
                  <a:lnTo>
                    <a:pt x="29" y="7"/>
                  </a:lnTo>
                  <a:lnTo>
                    <a:pt x="22" y="4"/>
                  </a:lnTo>
                  <a:lnTo>
                    <a:pt x="15" y="0"/>
                  </a:lnTo>
                  <a:lnTo>
                    <a:pt x="11" y="0"/>
                  </a:lnTo>
                  <a:lnTo>
                    <a:pt x="7" y="4"/>
                  </a:lnTo>
                  <a:lnTo>
                    <a:pt x="7" y="4"/>
                  </a:lnTo>
                  <a:lnTo>
                    <a:pt x="7" y="4"/>
                  </a:lnTo>
                  <a:lnTo>
                    <a:pt x="3" y="4"/>
                  </a:lnTo>
                  <a:lnTo>
                    <a:pt x="3" y="7"/>
                  </a:lnTo>
                  <a:lnTo>
                    <a:pt x="0" y="7"/>
                  </a:lnTo>
                  <a:lnTo>
                    <a:pt x="3" y="15"/>
                  </a:lnTo>
                  <a:lnTo>
                    <a:pt x="3" y="15"/>
                  </a:lnTo>
                  <a:lnTo>
                    <a:pt x="3" y="19"/>
                  </a:lnTo>
                  <a:lnTo>
                    <a:pt x="3" y="22"/>
                  </a:lnTo>
                  <a:lnTo>
                    <a:pt x="7" y="22"/>
                  </a:lnTo>
                  <a:lnTo>
                    <a:pt x="7" y="26"/>
                  </a:lnTo>
                  <a:lnTo>
                    <a:pt x="7" y="30"/>
                  </a:lnTo>
                  <a:lnTo>
                    <a:pt x="11" y="33"/>
                  </a:lnTo>
                  <a:lnTo>
                    <a:pt x="11" y="33"/>
                  </a:lnTo>
                  <a:lnTo>
                    <a:pt x="11" y="37"/>
                  </a:lnTo>
                  <a:lnTo>
                    <a:pt x="7" y="37"/>
                  </a:lnTo>
                  <a:lnTo>
                    <a:pt x="7" y="41"/>
                  </a:lnTo>
                  <a:lnTo>
                    <a:pt x="7" y="45"/>
                  </a:lnTo>
                  <a:lnTo>
                    <a:pt x="7" y="48"/>
                  </a:lnTo>
                  <a:lnTo>
                    <a:pt x="3" y="48"/>
                  </a:lnTo>
                  <a:lnTo>
                    <a:pt x="3"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0" name="Freeform 179"/>
            <p:cNvSpPr/>
            <p:nvPr/>
          </p:nvSpPr>
          <p:spPr bwMode="auto">
            <a:xfrm>
              <a:off x="3287733" y="4126515"/>
              <a:ext cx="120024" cy="109981"/>
            </a:xfrm>
            <a:custGeom>
              <a:avLst/>
              <a:gdLst>
                <a:gd name="T0" fmla="*/ 26 w 67"/>
                <a:gd name="T1" fmla="*/ 63 h 63"/>
                <a:gd name="T2" fmla="*/ 30 w 67"/>
                <a:gd name="T3" fmla="*/ 63 h 63"/>
                <a:gd name="T4" fmla="*/ 37 w 67"/>
                <a:gd name="T5" fmla="*/ 63 h 63"/>
                <a:gd name="T6" fmla="*/ 34 w 67"/>
                <a:gd name="T7" fmla="*/ 60 h 63"/>
                <a:gd name="T8" fmla="*/ 30 w 67"/>
                <a:gd name="T9" fmla="*/ 56 h 63"/>
                <a:gd name="T10" fmla="*/ 34 w 67"/>
                <a:gd name="T11" fmla="*/ 52 h 63"/>
                <a:gd name="T12" fmla="*/ 45 w 67"/>
                <a:gd name="T13" fmla="*/ 52 h 63"/>
                <a:gd name="T14" fmla="*/ 52 w 67"/>
                <a:gd name="T15" fmla="*/ 49 h 63"/>
                <a:gd name="T16" fmla="*/ 59 w 67"/>
                <a:gd name="T17" fmla="*/ 52 h 63"/>
                <a:gd name="T18" fmla="*/ 63 w 67"/>
                <a:gd name="T19" fmla="*/ 49 h 63"/>
                <a:gd name="T20" fmla="*/ 63 w 67"/>
                <a:gd name="T21" fmla="*/ 41 h 63"/>
                <a:gd name="T22" fmla="*/ 67 w 67"/>
                <a:gd name="T23" fmla="*/ 37 h 63"/>
                <a:gd name="T24" fmla="*/ 63 w 67"/>
                <a:gd name="T25" fmla="*/ 34 h 63"/>
                <a:gd name="T26" fmla="*/ 63 w 67"/>
                <a:gd name="T27" fmla="*/ 26 h 63"/>
                <a:gd name="T28" fmla="*/ 59 w 67"/>
                <a:gd name="T29" fmla="*/ 23 h 63"/>
                <a:gd name="T30" fmla="*/ 59 w 67"/>
                <a:gd name="T31" fmla="*/ 19 h 63"/>
                <a:gd name="T32" fmla="*/ 59 w 67"/>
                <a:gd name="T33" fmla="*/ 11 h 63"/>
                <a:gd name="T34" fmla="*/ 63 w 67"/>
                <a:gd name="T35" fmla="*/ 8 h 63"/>
                <a:gd name="T36" fmla="*/ 63 w 67"/>
                <a:gd name="T37" fmla="*/ 4 h 63"/>
                <a:gd name="T38" fmla="*/ 56 w 67"/>
                <a:gd name="T39" fmla="*/ 0 h 63"/>
                <a:gd name="T40" fmla="*/ 48 w 67"/>
                <a:gd name="T41" fmla="*/ 0 h 63"/>
                <a:gd name="T42" fmla="*/ 37 w 67"/>
                <a:gd name="T43" fmla="*/ 0 h 63"/>
                <a:gd name="T44" fmla="*/ 26 w 67"/>
                <a:gd name="T45" fmla="*/ 0 h 63"/>
                <a:gd name="T46" fmla="*/ 15 w 67"/>
                <a:gd name="T47" fmla="*/ 0 h 63"/>
                <a:gd name="T48" fmla="*/ 15 w 67"/>
                <a:gd name="T49" fmla="*/ 4 h 63"/>
                <a:gd name="T50" fmla="*/ 15 w 67"/>
                <a:gd name="T51" fmla="*/ 8 h 63"/>
                <a:gd name="T52" fmla="*/ 8 w 67"/>
                <a:gd name="T53" fmla="*/ 15 h 63"/>
                <a:gd name="T54" fmla="*/ 4 w 67"/>
                <a:gd name="T55" fmla="*/ 19 h 63"/>
                <a:gd name="T56" fmla="*/ 0 w 67"/>
                <a:gd name="T57" fmla="*/ 26 h 63"/>
                <a:gd name="T58" fmla="*/ 4 w 67"/>
                <a:gd name="T59" fmla="*/ 30 h 63"/>
                <a:gd name="T60" fmla="*/ 4 w 67"/>
                <a:gd name="T61" fmla="*/ 34 h 63"/>
                <a:gd name="T62" fmla="*/ 8 w 67"/>
                <a:gd name="T63" fmla="*/ 37 h 63"/>
                <a:gd name="T64" fmla="*/ 11 w 67"/>
                <a:gd name="T65" fmla="*/ 37 h 63"/>
                <a:gd name="T66" fmla="*/ 15 w 67"/>
                <a:gd name="T67" fmla="*/ 41 h 63"/>
                <a:gd name="T68" fmla="*/ 15 w 67"/>
                <a:gd name="T69" fmla="*/ 49 h 63"/>
                <a:gd name="T70" fmla="*/ 19 w 67"/>
                <a:gd name="T71" fmla="*/ 52 h 63"/>
                <a:gd name="T72" fmla="*/ 22 w 67"/>
                <a:gd name="T73" fmla="*/ 56 h 63"/>
                <a:gd name="T74" fmla="*/ 22 w 67"/>
                <a:gd name="T75" fmla="*/ 6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7" h="63">
                  <a:moveTo>
                    <a:pt x="26" y="63"/>
                  </a:moveTo>
                  <a:lnTo>
                    <a:pt x="26" y="63"/>
                  </a:lnTo>
                  <a:lnTo>
                    <a:pt x="26" y="63"/>
                  </a:lnTo>
                  <a:lnTo>
                    <a:pt x="30" y="63"/>
                  </a:lnTo>
                  <a:lnTo>
                    <a:pt x="34" y="63"/>
                  </a:lnTo>
                  <a:lnTo>
                    <a:pt x="37" y="63"/>
                  </a:lnTo>
                  <a:lnTo>
                    <a:pt x="37" y="63"/>
                  </a:lnTo>
                  <a:lnTo>
                    <a:pt x="34" y="60"/>
                  </a:lnTo>
                  <a:lnTo>
                    <a:pt x="34" y="60"/>
                  </a:lnTo>
                  <a:lnTo>
                    <a:pt x="30" y="56"/>
                  </a:lnTo>
                  <a:lnTo>
                    <a:pt x="30" y="52"/>
                  </a:lnTo>
                  <a:lnTo>
                    <a:pt x="34" y="52"/>
                  </a:lnTo>
                  <a:lnTo>
                    <a:pt x="37" y="52"/>
                  </a:lnTo>
                  <a:lnTo>
                    <a:pt x="45" y="52"/>
                  </a:lnTo>
                  <a:lnTo>
                    <a:pt x="48" y="49"/>
                  </a:lnTo>
                  <a:lnTo>
                    <a:pt x="52" y="49"/>
                  </a:lnTo>
                  <a:lnTo>
                    <a:pt x="56" y="52"/>
                  </a:lnTo>
                  <a:lnTo>
                    <a:pt x="59" y="52"/>
                  </a:lnTo>
                  <a:lnTo>
                    <a:pt x="63" y="52"/>
                  </a:lnTo>
                  <a:lnTo>
                    <a:pt x="63" y="49"/>
                  </a:lnTo>
                  <a:lnTo>
                    <a:pt x="63" y="45"/>
                  </a:lnTo>
                  <a:lnTo>
                    <a:pt x="63" y="41"/>
                  </a:lnTo>
                  <a:lnTo>
                    <a:pt x="67" y="41"/>
                  </a:lnTo>
                  <a:lnTo>
                    <a:pt x="67" y="37"/>
                  </a:lnTo>
                  <a:lnTo>
                    <a:pt x="67" y="37"/>
                  </a:lnTo>
                  <a:lnTo>
                    <a:pt x="63" y="34"/>
                  </a:lnTo>
                  <a:lnTo>
                    <a:pt x="63" y="30"/>
                  </a:lnTo>
                  <a:lnTo>
                    <a:pt x="63" y="26"/>
                  </a:lnTo>
                  <a:lnTo>
                    <a:pt x="59" y="26"/>
                  </a:lnTo>
                  <a:lnTo>
                    <a:pt x="59" y="23"/>
                  </a:lnTo>
                  <a:lnTo>
                    <a:pt x="59" y="19"/>
                  </a:lnTo>
                  <a:lnTo>
                    <a:pt x="59" y="19"/>
                  </a:lnTo>
                  <a:lnTo>
                    <a:pt x="56" y="11"/>
                  </a:lnTo>
                  <a:lnTo>
                    <a:pt x="59" y="11"/>
                  </a:lnTo>
                  <a:lnTo>
                    <a:pt x="59" y="8"/>
                  </a:lnTo>
                  <a:lnTo>
                    <a:pt x="63" y="8"/>
                  </a:lnTo>
                  <a:lnTo>
                    <a:pt x="63" y="4"/>
                  </a:lnTo>
                  <a:lnTo>
                    <a:pt x="63" y="4"/>
                  </a:lnTo>
                  <a:lnTo>
                    <a:pt x="59" y="0"/>
                  </a:lnTo>
                  <a:lnTo>
                    <a:pt x="56" y="0"/>
                  </a:lnTo>
                  <a:lnTo>
                    <a:pt x="48" y="0"/>
                  </a:lnTo>
                  <a:lnTo>
                    <a:pt x="48" y="0"/>
                  </a:lnTo>
                  <a:lnTo>
                    <a:pt x="45" y="0"/>
                  </a:lnTo>
                  <a:lnTo>
                    <a:pt x="37" y="0"/>
                  </a:lnTo>
                  <a:lnTo>
                    <a:pt x="34" y="0"/>
                  </a:lnTo>
                  <a:lnTo>
                    <a:pt x="26" y="0"/>
                  </a:lnTo>
                  <a:lnTo>
                    <a:pt x="19" y="0"/>
                  </a:lnTo>
                  <a:lnTo>
                    <a:pt x="15" y="0"/>
                  </a:lnTo>
                  <a:lnTo>
                    <a:pt x="15" y="4"/>
                  </a:lnTo>
                  <a:lnTo>
                    <a:pt x="15" y="4"/>
                  </a:lnTo>
                  <a:lnTo>
                    <a:pt x="15" y="8"/>
                  </a:lnTo>
                  <a:lnTo>
                    <a:pt x="15" y="8"/>
                  </a:lnTo>
                  <a:lnTo>
                    <a:pt x="11" y="11"/>
                  </a:lnTo>
                  <a:lnTo>
                    <a:pt x="8" y="15"/>
                  </a:lnTo>
                  <a:lnTo>
                    <a:pt x="4" y="15"/>
                  </a:lnTo>
                  <a:lnTo>
                    <a:pt x="4" y="19"/>
                  </a:lnTo>
                  <a:lnTo>
                    <a:pt x="4" y="19"/>
                  </a:lnTo>
                  <a:lnTo>
                    <a:pt x="0" y="26"/>
                  </a:lnTo>
                  <a:lnTo>
                    <a:pt x="0" y="30"/>
                  </a:lnTo>
                  <a:lnTo>
                    <a:pt x="4" y="30"/>
                  </a:lnTo>
                  <a:lnTo>
                    <a:pt x="4" y="30"/>
                  </a:lnTo>
                  <a:lnTo>
                    <a:pt x="4" y="34"/>
                  </a:lnTo>
                  <a:lnTo>
                    <a:pt x="8" y="37"/>
                  </a:lnTo>
                  <a:lnTo>
                    <a:pt x="8" y="37"/>
                  </a:lnTo>
                  <a:lnTo>
                    <a:pt x="8" y="37"/>
                  </a:lnTo>
                  <a:lnTo>
                    <a:pt x="11" y="37"/>
                  </a:lnTo>
                  <a:lnTo>
                    <a:pt x="11" y="41"/>
                  </a:lnTo>
                  <a:lnTo>
                    <a:pt x="15" y="41"/>
                  </a:lnTo>
                  <a:lnTo>
                    <a:pt x="15" y="49"/>
                  </a:lnTo>
                  <a:lnTo>
                    <a:pt x="15" y="49"/>
                  </a:lnTo>
                  <a:lnTo>
                    <a:pt x="15" y="52"/>
                  </a:lnTo>
                  <a:lnTo>
                    <a:pt x="19" y="52"/>
                  </a:lnTo>
                  <a:lnTo>
                    <a:pt x="19" y="56"/>
                  </a:lnTo>
                  <a:lnTo>
                    <a:pt x="22" y="56"/>
                  </a:lnTo>
                  <a:lnTo>
                    <a:pt x="22" y="60"/>
                  </a:lnTo>
                  <a:lnTo>
                    <a:pt x="22" y="60"/>
                  </a:lnTo>
                  <a:lnTo>
                    <a:pt x="26"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1" name="Freeform 180"/>
            <p:cNvSpPr/>
            <p:nvPr/>
          </p:nvSpPr>
          <p:spPr bwMode="auto">
            <a:xfrm>
              <a:off x="3189205" y="4061923"/>
              <a:ext cx="145103" cy="195521"/>
            </a:xfrm>
            <a:custGeom>
              <a:avLst/>
              <a:gdLst>
                <a:gd name="T0" fmla="*/ 11 w 81"/>
                <a:gd name="T1" fmla="*/ 48 h 112"/>
                <a:gd name="T2" fmla="*/ 14 w 81"/>
                <a:gd name="T3" fmla="*/ 48 h 112"/>
                <a:gd name="T4" fmla="*/ 22 w 81"/>
                <a:gd name="T5" fmla="*/ 52 h 112"/>
                <a:gd name="T6" fmla="*/ 18 w 81"/>
                <a:gd name="T7" fmla="*/ 60 h 112"/>
                <a:gd name="T8" fmla="*/ 22 w 81"/>
                <a:gd name="T9" fmla="*/ 63 h 112"/>
                <a:gd name="T10" fmla="*/ 26 w 81"/>
                <a:gd name="T11" fmla="*/ 63 h 112"/>
                <a:gd name="T12" fmla="*/ 29 w 81"/>
                <a:gd name="T13" fmla="*/ 67 h 112"/>
                <a:gd name="T14" fmla="*/ 26 w 81"/>
                <a:gd name="T15" fmla="*/ 71 h 112"/>
                <a:gd name="T16" fmla="*/ 22 w 81"/>
                <a:gd name="T17" fmla="*/ 82 h 112"/>
                <a:gd name="T18" fmla="*/ 22 w 81"/>
                <a:gd name="T19" fmla="*/ 86 h 112"/>
                <a:gd name="T20" fmla="*/ 22 w 81"/>
                <a:gd name="T21" fmla="*/ 89 h 112"/>
                <a:gd name="T22" fmla="*/ 22 w 81"/>
                <a:gd name="T23" fmla="*/ 93 h 112"/>
                <a:gd name="T24" fmla="*/ 29 w 81"/>
                <a:gd name="T25" fmla="*/ 100 h 112"/>
                <a:gd name="T26" fmla="*/ 29 w 81"/>
                <a:gd name="T27" fmla="*/ 104 h 112"/>
                <a:gd name="T28" fmla="*/ 40 w 81"/>
                <a:gd name="T29" fmla="*/ 112 h 112"/>
                <a:gd name="T30" fmla="*/ 44 w 81"/>
                <a:gd name="T31" fmla="*/ 108 h 112"/>
                <a:gd name="T32" fmla="*/ 48 w 81"/>
                <a:gd name="T33" fmla="*/ 108 h 112"/>
                <a:gd name="T34" fmla="*/ 52 w 81"/>
                <a:gd name="T35" fmla="*/ 104 h 112"/>
                <a:gd name="T36" fmla="*/ 63 w 81"/>
                <a:gd name="T37" fmla="*/ 104 h 112"/>
                <a:gd name="T38" fmla="*/ 66 w 81"/>
                <a:gd name="T39" fmla="*/ 100 h 112"/>
                <a:gd name="T40" fmla="*/ 74 w 81"/>
                <a:gd name="T41" fmla="*/ 100 h 112"/>
                <a:gd name="T42" fmla="*/ 81 w 81"/>
                <a:gd name="T43" fmla="*/ 100 h 112"/>
                <a:gd name="T44" fmla="*/ 77 w 81"/>
                <a:gd name="T45" fmla="*/ 97 h 112"/>
                <a:gd name="T46" fmla="*/ 74 w 81"/>
                <a:gd name="T47" fmla="*/ 93 h 112"/>
                <a:gd name="T48" fmla="*/ 70 w 81"/>
                <a:gd name="T49" fmla="*/ 89 h 112"/>
                <a:gd name="T50" fmla="*/ 70 w 81"/>
                <a:gd name="T51" fmla="*/ 86 h 112"/>
                <a:gd name="T52" fmla="*/ 66 w 81"/>
                <a:gd name="T53" fmla="*/ 78 h 112"/>
                <a:gd name="T54" fmla="*/ 63 w 81"/>
                <a:gd name="T55" fmla="*/ 74 h 112"/>
                <a:gd name="T56" fmla="*/ 63 w 81"/>
                <a:gd name="T57" fmla="*/ 74 h 112"/>
                <a:gd name="T58" fmla="*/ 59 w 81"/>
                <a:gd name="T59" fmla="*/ 67 h 112"/>
                <a:gd name="T60" fmla="*/ 55 w 81"/>
                <a:gd name="T61" fmla="*/ 67 h 112"/>
                <a:gd name="T62" fmla="*/ 59 w 81"/>
                <a:gd name="T63" fmla="*/ 56 h 112"/>
                <a:gd name="T64" fmla="*/ 59 w 81"/>
                <a:gd name="T65" fmla="*/ 52 h 112"/>
                <a:gd name="T66" fmla="*/ 66 w 81"/>
                <a:gd name="T67" fmla="*/ 48 h 112"/>
                <a:gd name="T68" fmla="*/ 70 w 81"/>
                <a:gd name="T69" fmla="*/ 45 h 112"/>
                <a:gd name="T70" fmla="*/ 70 w 81"/>
                <a:gd name="T71" fmla="*/ 41 h 112"/>
                <a:gd name="T72" fmla="*/ 70 w 81"/>
                <a:gd name="T73" fmla="*/ 37 h 112"/>
                <a:gd name="T74" fmla="*/ 66 w 81"/>
                <a:gd name="T75" fmla="*/ 34 h 112"/>
                <a:gd name="T76" fmla="*/ 55 w 81"/>
                <a:gd name="T77" fmla="*/ 26 h 112"/>
                <a:gd name="T78" fmla="*/ 52 w 81"/>
                <a:gd name="T79" fmla="*/ 26 h 112"/>
                <a:gd name="T80" fmla="*/ 44 w 81"/>
                <a:gd name="T81" fmla="*/ 26 h 112"/>
                <a:gd name="T82" fmla="*/ 44 w 81"/>
                <a:gd name="T83" fmla="*/ 26 h 112"/>
                <a:gd name="T84" fmla="*/ 48 w 81"/>
                <a:gd name="T85" fmla="*/ 19 h 112"/>
                <a:gd name="T86" fmla="*/ 40 w 81"/>
                <a:gd name="T87" fmla="*/ 11 h 112"/>
                <a:gd name="T88" fmla="*/ 33 w 81"/>
                <a:gd name="T89" fmla="*/ 4 h 112"/>
                <a:gd name="T90" fmla="*/ 29 w 81"/>
                <a:gd name="T91" fmla="*/ 0 h 112"/>
                <a:gd name="T92" fmla="*/ 22 w 81"/>
                <a:gd name="T93" fmla="*/ 0 h 112"/>
                <a:gd name="T94" fmla="*/ 18 w 81"/>
                <a:gd name="T95" fmla="*/ 4 h 112"/>
                <a:gd name="T96" fmla="*/ 11 w 81"/>
                <a:gd name="T97" fmla="*/ 8 h 112"/>
                <a:gd name="T98" fmla="*/ 11 w 81"/>
                <a:gd name="T99" fmla="*/ 15 h 112"/>
                <a:gd name="T100" fmla="*/ 14 w 81"/>
                <a:gd name="T101" fmla="*/ 19 h 112"/>
                <a:gd name="T102" fmla="*/ 18 w 81"/>
                <a:gd name="T103" fmla="*/ 23 h 112"/>
                <a:gd name="T104" fmla="*/ 11 w 81"/>
                <a:gd name="T105" fmla="*/ 26 h 112"/>
                <a:gd name="T106" fmla="*/ 3 w 81"/>
                <a:gd name="T107" fmla="*/ 26 h 112"/>
                <a:gd name="T108" fmla="*/ 3 w 81"/>
                <a:gd name="T109" fmla="*/ 30 h 112"/>
                <a:gd name="T110" fmla="*/ 0 w 81"/>
                <a:gd name="T111" fmla="*/ 37 h 112"/>
                <a:gd name="T112" fmla="*/ 11 w 81"/>
                <a:gd name="T113" fmla="*/ 4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81" h="112">
                  <a:moveTo>
                    <a:pt x="11" y="48"/>
                  </a:moveTo>
                  <a:lnTo>
                    <a:pt x="11" y="48"/>
                  </a:lnTo>
                  <a:lnTo>
                    <a:pt x="14" y="48"/>
                  </a:lnTo>
                  <a:lnTo>
                    <a:pt x="14" y="48"/>
                  </a:lnTo>
                  <a:lnTo>
                    <a:pt x="18" y="48"/>
                  </a:lnTo>
                  <a:lnTo>
                    <a:pt x="22" y="52"/>
                  </a:lnTo>
                  <a:lnTo>
                    <a:pt x="22" y="56"/>
                  </a:lnTo>
                  <a:lnTo>
                    <a:pt x="18" y="60"/>
                  </a:lnTo>
                  <a:lnTo>
                    <a:pt x="18" y="60"/>
                  </a:lnTo>
                  <a:lnTo>
                    <a:pt x="22" y="63"/>
                  </a:lnTo>
                  <a:lnTo>
                    <a:pt x="26" y="63"/>
                  </a:lnTo>
                  <a:lnTo>
                    <a:pt x="26" y="63"/>
                  </a:lnTo>
                  <a:lnTo>
                    <a:pt x="26" y="67"/>
                  </a:lnTo>
                  <a:lnTo>
                    <a:pt x="29" y="67"/>
                  </a:lnTo>
                  <a:lnTo>
                    <a:pt x="29" y="67"/>
                  </a:lnTo>
                  <a:lnTo>
                    <a:pt x="26" y="71"/>
                  </a:lnTo>
                  <a:lnTo>
                    <a:pt x="26" y="74"/>
                  </a:lnTo>
                  <a:lnTo>
                    <a:pt x="22" y="82"/>
                  </a:lnTo>
                  <a:lnTo>
                    <a:pt x="22" y="82"/>
                  </a:lnTo>
                  <a:lnTo>
                    <a:pt x="22" y="86"/>
                  </a:lnTo>
                  <a:lnTo>
                    <a:pt x="22" y="89"/>
                  </a:lnTo>
                  <a:lnTo>
                    <a:pt x="22" y="89"/>
                  </a:lnTo>
                  <a:lnTo>
                    <a:pt x="22" y="93"/>
                  </a:lnTo>
                  <a:lnTo>
                    <a:pt x="22" y="93"/>
                  </a:lnTo>
                  <a:lnTo>
                    <a:pt x="26" y="97"/>
                  </a:lnTo>
                  <a:lnTo>
                    <a:pt x="29" y="100"/>
                  </a:lnTo>
                  <a:lnTo>
                    <a:pt x="29" y="104"/>
                  </a:lnTo>
                  <a:lnTo>
                    <a:pt x="29" y="104"/>
                  </a:lnTo>
                  <a:lnTo>
                    <a:pt x="37" y="112"/>
                  </a:lnTo>
                  <a:lnTo>
                    <a:pt x="40" y="112"/>
                  </a:lnTo>
                  <a:lnTo>
                    <a:pt x="40" y="108"/>
                  </a:lnTo>
                  <a:lnTo>
                    <a:pt x="44" y="108"/>
                  </a:lnTo>
                  <a:lnTo>
                    <a:pt x="44" y="108"/>
                  </a:lnTo>
                  <a:lnTo>
                    <a:pt x="48" y="108"/>
                  </a:lnTo>
                  <a:lnTo>
                    <a:pt x="52" y="108"/>
                  </a:lnTo>
                  <a:lnTo>
                    <a:pt x="52" y="104"/>
                  </a:lnTo>
                  <a:lnTo>
                    <a:pt x="55" y="104"/>
                  </a:lnTo>
                  <a:lnTo>
                    <a:pt x="63" y="104"/>
                  </a:lnTo>
                  <a:lnTo>
                    <a:pt x="63" y="100"/>
                  </a:lnTo>
                  <a:lnTo>
                    <a:pt x="66" y="100"/>
                  </a:lnTo>
                  <a:lnTo>
                    <a:pt x="70" y="97"/>
                  </a:lnTo>
                  <a:lnTo>
                    <a:pt x="74" y="100"/>
                  </a:lnTo>
                  <a:lnTo>
                    <a:pt x="77" y="100"/>
                  </a:lnTo>
                  <a:lnTo>
                    <a:pt x="81" y="100"/>
                  </a:lnTo>
                  <a:lnTo>
                    <a:pt x="77" y="97"/>
                  </a:lnTo>
                  <a:lnTo>
                    <a:pt x="77" y="97"/>
                  </a:lnTo>
                  <a:lnTo>
                    <a:pt x="77" y="93"/>
                  </a:lnTo>
                  <a:lnTo>
                    <a:pt x="74" y="93"/>
                  </a:lnTo>
                  <a:lnTo>
                    <a:pt x="74" y="89"/>
                  </a:lnTo>
                  <a:lnTo>
                    <a:pt x="70" y="89"/>
                  </a:lnTo>
                  <a:lnTo>
                    <a:pt x="70" y="86"/>
                  </a:lnTo>
                  <a:lnTo>
                    <a:pt x="70" y="86"/>
                  </a:lnTo>
                  <a:lnTo>
                    <a:pt x="70" y="78"/>
                  </a:lnTo>
                  <a:lnTo>
                    <a:pt x="66" y="78"/>
                  </a:lnTo>
                  <a:lnTo>
                    <a:pt x="66" y="74"/>
                  </a:lnTo>
                  <a:lnTo>
                    <a:pt x="63" y="74"/>
                  </a:lnTo>
                  <a:lnTo>
                    <a:pt x="63" y="74"/>
                  </a:lnTo>
                  <a:lnTo>
                    <a:pt x="63" y="74"/>
                  </a:lnTo>
                  <a:lnTo>
                    <a:pt x="59" y="71"/>
                  </a:lnTo>
                  <a:lnTo>
                    <a:pt x="59" y="67"/>
                  </a:lnTo>
                  <a:lnTo>
                    <a:pt x="59" y="67"/>
                  </a:lnTo>
                  <a:lnTo>
                    <a:pt x="55" y="67"/>
                  </a:lnTo>
                  <a:lnTo>
                    <a:pt x="55" y="63"/>
                  </a:lnTo>
                  <a:lnTo>
                    <a:pt x="59" y="56"/>
                  </a:lnTo>
                  <a:lnTo>
                    <a:pt x="59" y="56"/>
                  </a:lnTo>
                  <a:lnTo>
                    <a:pt x="59" y="52"/>
                  </a:lnTo>
                  <a:lnTo>
                    <a:pt x="63" y="52"/>
                  </a:lnTo>
                  <a:lnTo>
                    <a:pt x="66" y="48"/>
                  </a:lnTo>
                  <a:lnTo>
                    <a:pt x="70" y="45"/>
                  </a:lnTo>
                  <a:lnTo>
                    <a:pt x="70" y="45"/>
                  </a:lnTo>
                  <a:lnTo>
                    <a:pt x="70" y="41"/>
                  </a:lnTo>
                  <a:lnTo>
                    <a:pt x="70" y="41"/>
                  </a:lnTo>
                  <a:lnTo>
                    <a:pt x="70" y="41"/>
                  </a:lnTo>
                  <a:lnTo>
                    <a:pt x="70" y="37"/>
                  </a:lnTo>
                  <a:lnTo>
                    <a:pt x="70" y="34"/>
                  </a:lnTo>
                  <a:lnTo>
                    <a:pt x="66" y="34"/>
                  </a:lnTo>
                  <a:lnTo>
                    <a:pt x="63" y="30"/>
                  </a:lnTo>
                  <a:lnTo>
                    <a:pt x="55" y="26"/>
                  </a:lnTo>
                  <a:lnTo>
                    <a:pt x="52" y="23"/>
                  </a:lnTo>
                  <a:lnTo>
                    <a:pt x="52" y="26"/>
                  </a:lnTo>
                  <a:lnTo>
                    <a:pt x="48" y="26"/>
                  </a:lnTo>
                  <a:lnTo>
                    <a:pt x="44" y="26"/>
                  </a:lnTo>
                  <a:lnTo>
                    <a:pt x="44" y="30"/>
                  </a:lnTo>
                  <a:lnTo>
                    <a:pt x="44" y="26"/>
                  </a:lnTo>
                  <a:lnTo>
                    <a:pt x="44" y="23"/>
                  </a:lnTo>
                  <a:lnTo>
                    <a:pt x="48" y="19"/>
                  </a:lnTo>
                  <a:lnTo>
                    <a:pt x="44" y="15"/>
                  </a:lnTo>
                  <a:lnTo>
                    <a:pt x="40" y="11"/>
                  </a:lnTo>
                  <a:lnTo>
                    <a:pt x="37" y="11"/>
                  </a:lnTo>
                  <a:lnTo>
                    <a:pt x="33" y="4"/>
                  </a:lnTo>
                  <a:lnTo>
                    <a:pt x="29" y="4"/>
                  </a:lnTo>
                  <a:lnTo>
                    <a:pt x="29" y="0"/>
                  </a:lnTo>
                  <a:lnTo>
                    <a:pt x="26" y="0"/>
                  </a:lnTo>
                  <a:lnTo>
                    <a:pt x="22" y="0"/>
                  </a:lnTo>
                  <a:lnTo>
                    <a:pt x="22" y="0"/>
                  </a:lnTo>
                  <a:lnTo>
                    <a:pt x="18" y="4"/>
                  </a:lnTo>
                  <a:lnTo>
                    <a:pt x="14" y="8"/>
                  </a:lnTo>
                  <a:lnTo>
                    <a:pt x="11" y="8"/>
                  </a:lnTo>
                  <a:lnTo>
                    <a:pt x="7" y="11"/>
                  </a:lnTo>
                  <a:lnTo>
                    <a:pt x="11" y="15"/>
                  </a:lnTo>
                  <a:lnTo>
                    <a:pt x="11" y="19"/>
                  </a:lnTo>
                  <a:lnTo>
                    <a:pt x="14" y="19"/>
                  </a:lnTo>
                  <a:lnTo>
                    <a:pt x="18" y="19"/>
                  </a:lnTo>
                  <a:lnTo>
                    <a:pt x="18" y="23"/>
                  </a:lnTo>
                  <a:lnTo>
                    <a:pt x="11" y="26"/>
                  </a:lnTo>
                  <a:lnTo>
                    <a:pt x="11" y="26"/>
                  </a:lnTo>
                  <a:lnTo>
                    <a:pt x="7" y="26"/>
                  </a:lnTo>
                  <a:lnTo>
                    <a:pt x="3" y="26"/>
                  </a:lnTo>
                  <a:lnTo>
                    <a:pt x="3" y="26"/>
                  </a:lnTo>
                  <a:lnTo>
                    <a:pt x="3" y="30"/>
                  </a:lnTo>
                  <a:lnTo>
                    <a:pt x="0" y="34"/>
                  </a:lnTo>
                  <a:lnTo>
                    <a:pt x="0" y="37"/>
                  </a:lnTo>
                  <a:lnTo>
                    <a:pt x="3" y="45"/>
                  </a:lnTo>
                  <a:lnTo>
                    <a:pt x="11" y="48"/>
                  </a:lnTo>
                  <a:lnTo>
                    <a:pt x="11"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2" name="Freeform 181"/>
            <p:cNvSpPr>
              <a:spLocks noEditPoints="1"/>
            </p:cNvSpPr>
            <p:nvPr/>
          </p:nvSpPr>
          <p:spPr bwMode="auto">
            <a:xfrm>
              <a:off x="2836304" y="3951943"/>
              <a:ext cx="392314" cy="317721"/>
            </a:xfrm>
            <a:custGeom>
              <a:avLst/>
              <a:gdLst>
                <a:gd name="T0" fmla="*/ 34 w 59"/>
                <a:gd name="T1" fmla="*/ 49 h 49"/>
                <a:gd name="T2" fmla="*/ 40 w 59"/>
                <a:gd name="T3" fmla="*/ 44 h 49"/>
                <a:gd name="T4" fmla="*/ 42 w 59"/>
                <a:gd name="T5" fmla="*/ 41 h 49"/>
                <a:gd name="T6" fmla="*/ 40 w 59"/>
                <a:gd name="T7" fmla="*/ 37 h 49"/>
                <a:gd name="T8" fmla="*/ 38 w 59"/>
                <a:gd name="T9" fmla="*/ 35 h 49"/>
                <a:gd name="T10" fmla="*/ 45 w 59"/>
                <a:gd name="T11" fmla="*/ 35 h 49"/>
                <a:gd name="T12" fmla="*/ 52 w 59"/>
                <a:gd name="T13" fmla="*/ 33 h 49"/>
                <a:gd name="T14" fmla="*/ 54 w 59"/>
                <a:gd name="T15" fmla="*/ 29 h 49"/>
                <a:gd name="T16" fmla="*/ 54 w 59"/>
                <a:gd name="T17" fmla="*/ 24 h 49"/>
                <a:gd name="T18" fmla="*/ 58 w 59"/>
                <a:gd name="T19" fmla="*/ 22 h 49"/>
                <a:gd name="T20" fmla="*/ 56 w 59"/>
                <a:gd name="T21" fmla="*/ 19 h 49"/>
                <a:gd name="T22" fmla="*/ 59 w 59"/>
                <a:gd name="T23" fmla="*/ 17 h 49"/>
                <a:gd name="T24" fmla="*/ 55 w 59"/>
                <a:gd name="T25" fmla="*/ 16 h 49"/>
                <a:gd name="T26" fmla="*/ 52 w 59"/>
                <a:gd name="T27" fmla="*/ 16 h 49"/>
                <a:gd name="T28" fmla="*/ 55 w 59"/>
                <a:gd name="T29" fmla="*/ 14 h 49"/>
                <a:gd name="T30" fmla="*/ 51 w 59"/>
                <a:gd name="T31" fmla="*/ 12 h 49"/>
                <a:gd name="T32" fmla="*/ 48 w 59"/>
                <a:gd name="T33" fmla="*/ 10 h 49"/>
                <a:gd name="T34" fmla="*/ 46 w 59"/>
                <a:gd name="T35" fmla="*/ 9 h 49"/>
                <a:gd name="T36" fmla="*/ 50 w 59"/>
                <a:gd name="T37" fmla="*/ 8 h 49"/>
                <a:gd name="T38" fmla="*/ 45 w 59"/>
                <a:gd name="T39" fmla="*/ 7 h 49"/>
                <a:gd name="T40" fmla="*/ 39 w 59"/>
                <a:gd name="T41" fmla="*/ 9 h 49"/>
                <a:gd name="T42" fmla="*/ 35 w 59"/>
                <a:gd name="T43" fmla="*/ 10 h 49"/>
                <a:gd name="T44" fmla="*/ 26 w 59"/>
                <a:gd name="T45" fmla="*/ 9 h 49"/>
                <a:gd name="T46" fmla="*/ 23 w 59"/>
                <a:gd name="T47" fmla="*/ 7 h 49"/>
                <a:gd name="T48" fmla="*/ 18 w 59"/>
                <a:gd name="T49" fmla="*/ 5 h 49"/>
                <a:gd name="T50" fmla="*/ 16 w 59"/>
                <a:gd name="T51" fmla="*/ 1 h 49"/>
                <a:gd name="T52" fmla="*/ 14 w 59"/>
                <a:gd name="T53" fmla="*/ 4 h 49"/>
                <a:gd name="T54" fmla="*/ 15 w 59"/>
                <a:gd name="T55" fmla="*/ 5 h 49"/>
                <a:gd name="T56" fmla="*/ 13 w 59"/>
                <a:gd name="T57" fmla="*/ 6 h 49"/>
                <a:gd name="T58" fmla="*/ 9 w 59"/>
                <a:gd name="T59" fmla="*/ 9 h 49"/>
                <a:gd name="T60" fmla="*/ 7 w 59"/>
                <a:gd name="T61" fmla="*/ 14 h 49"/>
                <a:gd name="T62" fmla="*/ 6 w 59"/>
                <a:gd name="T63" fmla="*/ 11 h 49"/>
                <a:gd name="T64" fmla="*/ 7 w 59"/>
                <a:gd name="T65" fmla="*/ 6 h 49"/>
                <a:gd name="T66" fmla="*/ 8 w 59"/>
                <a:gd name="T67" fmla="*/ 4 h 49"/>
                <a:gd name="T68" fmla="*/ 7 w 59"/>
                <a:gd name="T69" fmla="*/ 4 h 49"/>
                <a:gd name="T70" fmla="*/ 3 w 59"/>
                <a:gd name="T71" fmla="*/ 8 h 49"/>
                <a:gd name="T72" fmla="*/ 0 w 59"/>
                <a:gd name="T73" fmla="*/ 13 h 49"/>
                <a:gd name="T74" fmla="*/ 4 w 59"/>
                <a:gd name="T75" fmla="*/ 18 h 49"/>
                <a:gd name="T76" fmla="*/ 4 w 59"/>
                <a:gd name="T77" fmla="*/ 21 h 49"/>
                <a:gd name="T78" fmla="*/ 8 w 59"/>
                <a:gd name="T79" fmla="*/ 22 h 49"/>
                <a:gd name="T80" fmla="*/ 14 w 59"/>
                <a:gd name="T81" fmla="*/ 23 h 49"/>
                <a:gd name="T82" fmla="*/ 20 w 59"/>
                <a:gd name="T83" fmla="*/ 26 h 49"/>
                <a:gd name="T84" fmla="*/ 24 w 59"/>
                <a:gd name="T85" fmla="*/ 26 h 49"/>
                <a:gd name="T86" fmla="*/ 26 w 59"/>
                <a:gd name="T87" fmla="*/ 28 h 49"/>
                <a:gd name="T88" fmla="*/ 24 w 59"/>
                <a:gd name="T89" fmla="*/ 32 h 49"/>
                <a:gd name="T90" fmla="*/ 24 w 59"/>
                <a:gd name="T91" fmla="*/ 36 h 49"/>
                <a:gd name="T92" fmla="*/ 25 w 59"/>
                <a:gd name="T93" fmla="*/ 41 h 49"/>
                <a:gd name="T94" fmla="*/ 26 w 59"/>
                <a:gd name="T95" fmla="*/ 43 h 49"/>
                <a:gd name="T96" fmla="*/ 22 w 59"/>
                <a:gd name="T97" fmla="*/ 1 h 49"/>
                <a:gd name="T98" fmla="*/ 22 w 59"/>
                <a:gd name="T99" fmla="*/ 2 h 49"/>
                <a:gd name="T100" fmla="*/ 20 w 59"/>
                <a:gd name="T101" fmla="*/ 2 h 49"/>
                <a:gd name="T102" fmla="*/ 15 w 59"/>
                <a:gd name="T103" fmla="*/ 0 h 49"/>
                <a:gd name="T104" fmla="*/ 40 w 59"/>
                <a:gd name="T105" fmla="*/ 6 h 49"/>
                <a:gd name="T106" fmla="*/ 41 w 59"/>
                <a:gd name="T107" fmla="*/ 7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9" h="49">
                  <a:moveTo>
                    <a:pt x="27" y="47"/>
                  </a:moveTo>
                  <a:cubicBezTo>
                    <a:pt x="29" y="48"/>
                    <a:pt x="29" y="48"/>
                    <a:pt x="29" y="48"/>
                  </a:cubicBezTo>
                  <a:cubicBezTo>
                    <a:pt x="31" y="49"/>
                    <a:pt x="31" y="49"/>
                    <a:pt x="31" y="49"/>
                  </a:cubicBezTo>
                  <a:cubicBezTo>
                    <a:pt x="32" y="49"/>
                    <a:pt x="32" y="49"/>
                    <a:pt x="32" y="49"/>
                  </a:cubicBezTo>
                  <a:cubicBezTo>
                    <a:pt x="34" y="49"/>
                    <a:pt x="34" y="49"/>
                    <a:pt x="34" y="49"/>
                  </a:cubicBezTo>
                  <a:cubicBezTo>
                    <a:pt x="35" y="48"/>
                    <a:pt x="35" y="48"/>
                    <a:pt x="35" y="48"/>
                  </a:cubicBezTo>
                  <a:cubicBezTo>
                    <a:pt x="36" y="47"/>
                    <a:pt x="36" y="47"/>
                    <a:pt x="36" y="47"/>
                  </a:cubicBezTo>
                  <a:cubicBezTo>
                    <a:pt x="37" y="46"/>
                    <a:pt x="37" y="46"/>
                    <a:pt x="37" y="46"/>
                  </a:cubicBezTo>
                  <a:cubicBezTo>
                    <a:pt x="39" y="45"/>
                    <a:pt x="39" y="45"/>
                    <a:pt x="39" y="45"/>
                  </a:cubicBezTo>
                  <a:cubicBezTo>
                    <a:pt x="40" y="44"/>
                    <a:pt x="40" y="44"/>
                    <a:pt x="40" y="44"/>
                  </a:cubicBezTo>
                  <a:cubicBezTo>
                    <a:pt x="41" y="43"/>
                    <a:pt x="41" y="43"/>
                    <a:pt x="41" y="43"/>
                  </a:cubicBezTo>
                  <a:cubicBezTo>
                    <a:pt x="43" y="43"/>
                    <a:pt x="43" y="43"/>
                    <a:pt x="43" y="43"/>
                  </a:cubicBezTo>
                  <a:cubicBezTo>
                    <a:pt x="44" y="43"/>
                    <a:pt x="44" y="43"/>
                    <a:pt x="44" y="43"/>
                  </a:cubicBezTo>
                  <a:cubicBezTo>
                    <a:pt x="44" y="42"/>
                    <a:pt x="44" y="42"/>
                    <a:pt x="44" y="42"/>
                  </a:cubicBezTo>
                  <a:cubicBezTo>
                    <a:pt x="42" y="41"/>
                    <a:pt x="42" y="41"/>
                    <a:pt x="42" y="41"/>
                  </a:cubicBezTo>
                  <a:cubicBezTo>
                    <a:pt x="41" y="42"/>
                    <a:pt x="41" y="42"/>
                    <a:pt x="41" y="42"/>
                  </a:cubicBezTo>
                  <a:cubicBezTo>
                    <a:pt x="39" y="41"/>
                    <a:pt x="39" y="41"/>
                    <a:pt x="39" y="41"/>
                  </a:cubicBezTo>
                  <a:cubicBezTo>
                    <a:pt x="39" y="40"/>
                    <a:pt x="39" y="40"/>
                    <a:pt x="39" y="40"/>
                  </a:cubicBezTo>
                  <a:cubicBezTo>
                    <a:pt x="38" y="39"/>
                    <a:pt x="38" y="39"/>
                    <a:pt x="38" y="39"/>
                  </a:cubicBezTo>
                  <a:cubicBezTo>
                    <a:pt x="40" y="37"/>
                    <a:pt x="40" y="37"/>
                    <a:pt x="40" y="37"/>
                  </a:cubicBezTo>
                  <a:cubicBezTo>
                    <a:pt x="39" y="36"/>
                    <a:pt x="39" y="36"/>
                    <a:pt x="39" y="36"/>
                  </a:cubicBezTo>
                  <a:cubicBezTo>
                    <a:pt x="38" y="36"/>
                    <a:pt x="38" y="36"/>
                    <a:pt x="38" y="36"/>
                  </a:cubicBezTo>
                  <a:cubicBezTo>
                    <a:pt x="38" y="35"/>
                    <a:pt x="38" y="35"/>
                    <a:pt x="38" y="35"/>
                  </a:cubicBezTo>
                  <a:cubicBezTo>
                    <a:pt x="37" y="34"/>
                    <a:pt x="37" y="34"/>
                    <a:pt x="37" y="34"/>
                  </a:cubicBezTo>
                  <a:cubicBezTo>
                    <a:pt x="38" y="35"/>
                    <a:pt x="38" y="35"/>
                    <a:pt x="38" y="35"/>
                  </a:cubicBezTo>
                  <a:cubicBezTo>
                    <a:pt x="40" y="35"/>
                    <a:pt x="40" y="35"/>
                    <a:pt x="40" y="35"/>
                  </a:cubicBezTo>
                  <a:cubicBezTo>
                    <a:pt x="41" y="36"/>
                    <a:pt x="41" y="36"/>
                    <a:pt x="41" y="36"/>
                  </a:cubicBezTo>
                  <a:cubicBezTo>
                    <a:pt x="43" y="35"/>
                    <a:pt x="43" y="35"/>
                    <a:pt x="43" y="35"/>
                  </a:cubicBezTo>
                  <a:cubicBezTo>
                    <a:pt x="45" y="35"/>
                    <a:pt x="45" y="35"/>
                    <a:pt x="45" y="35"/>
                  </a:cubicBezTo>
                  <a:cubicBezTo>
                    <a:pt x="45" y="35"/>
                    <a:pt x="45" y="35"/>
                    <a:pt x="45" y="35"/>
                  </a:cubicBezTo>
                  <a:cubicBezTo>
                    <a:pt x="46" y="35"/>
                    <a:pt x="46" y="35"/>
                    <a:pt x="46" y="35"/>
                  </a:cubicBezTo>
                  <a:cubicBezTo>
                    <a:pt x="48" y="34"/>
                    <a:pt x="48" y="34"/>
                    <a:pt x="48" y="34"/>
                  </a:cubicBezTo>
                  <a:cubicBezTo>
                    <a:pt x="49" y="34"/>
                    <a:pt x="49" y="34"/>
                    <a:pt x="49" y="34"/>
                  </a:cubicBezTo>
                  <a:cubicBezTo>
                    <a:pt x="50" y="34"/>
                    <a:pt x="50" y="34"/>
                    <a:pt x="50" y="34"/>
                  </a:cubicBezTo>
                  <a:cubicBezTo>
                    <a:pt x="52" y="33"/>
                    <a:pt x="52" y="33"/>
                    <a:pt x="52" y="33"/>
                  </a:cubicBezTo>
                  <a:cubicBezTo>
                    <a:pt x="53" y="33"/>
                    <a:pt x="53" y="33"/>
                    <a:pt x="53" y="33"/>
                  </a:cubicBezTo>
                  <a:cubicBezTo>
                    <a:pt x="56" y="32"/>
                    <a:pt x="56" y="32"/>
                    <a:pt x="56" y="32"/>
                  </a:cubicBezTo>
                  <a:cubicBezTo>
                    <a:pt x="56" y="31"/>
                    <a:pt x="56" y="31"/>
                    <a:pt x="56" y="31"/>
                  </a:cubicBezTo>
                  <a:cubicBezTo>
                    <a:pt x="56" y="30"/>
                    <a:pt x="56" y="30"/>
                    <a:pt x="56" y="30"/>
                  </a:cubicBezTo>
                  <a:cubicBezTo>
                    <a:pt x="54" y="29"/>
                    <a:pt x="54" y="29"/>
                    <a:pt x="54" y="29"/>
                  </a:cubicBezTo>
                  <a:cubicBezTo>
                    <a:pt x="53" y="27"/>
                    <a:pt x="53" y="27"/>
                    <a:pt x="53" y="27"/>
                  </a:cubicBezTo>
                  <a:cubicBezTo>
                    <a:pt x="53" y="26"/>
                    <a:pt x="53" y="26"/>
                    <a:pt x="53" y="26"/>
                  </a:cubicBezTo>
                  <a:cubicBezTo>
                    <a:pt x="54" y="25"/>
                    <a:pt x="54" y="25"/>
                    <a:pt x="54" y="25"/>
                  </a:cubicBezTo>
                  <a:cubicBezTo>
                    <a:pt x="54" y="24"/>
                    <a:pt x="54" y="24"/>
                    <a:pt x="54" y="24"/>
                  </a:cubicBezTo>
                  <a:cubicBezTo>
                    <a:pt x="54" y="24"/>
                    <a:pt x="54" y="24"/>
                    <a:pt x="54" y="24"/>
                  </a:cubicBezTo>
                  <a:cubicBezTo>
                    <a:pt x="55" y="24"/>
                    <a:pt x="55" y="24"/>
                    <a:pt x="55" y="24"/>
                  </a:cubicBezTo>
                  <a:cubicBezTo>
                    <a:pt x="56" y="24"/>
                    <a:pt x="56" y="24"/>
                    <a:pt x="56" y="24"/>
                  </a:cubicBezTo>
                  <a:cubicBezTo>
                    <a:pt x="56" y="24"/>
                    <a:pt x="56" y="24"/>
                    <a:pt x="56" y="24"/>
                  </a:cubicBezTo>
                  <a:cubicBezTo>
                    <a:pt x="58" y="23"/>
                    <a:pt x="58" y="23"/>
                    <a:pt x="58" y="23"/>
                  </a:cubicBezTo>
                  <a:cubicBezTo>
                    <a:pt x="58" y="22"/>
                    <a:pt x="58" y="22"/>
                    <a:pt x="58" y="22"/>
                  </a:cubicBezTo>
                  <a:cubicBezTo>
                    <a:pt x="57" y="22"/>
                    <a:pt x="57" y="22"/>
                    <a:pt x="57" y="22"/>
                  </a:cubicBezTo>
                  <a:cubicBezTo>
                    <a:pt x="56" y="22"/>
                    <a:pt x="56" y="22"/>
                    <a:pt x="56" y="22"/>
                  </a:cubicBezTo>
                  <a:cubicBezTo>
                    <a:pt x="56" y="21"/>
                    <a:pt x="56" y="21"/>
                    <a:pt x="56" y="21"/>
                  </a:cubicBezTo>
                  <a:cubicBezTo>
                    <a:pt x="55" y="20"/>
                    <a:pt x="55" y="20"/>
                    <a:pt x="55" y="20"/>
                  </a:cubicBezTo>
                  <a:cubicBezTo>
                    <a:pt x="56" y="19"/>
                    <a:pt x="56" y="19"/>
                    <a:pt x="56" y="19"/>
                  </a:cubicBezTo>
                  <a:cubicBezTo>
                    <a:pt x="57" y="19"/>
                    <a:pt x="57" y="19"/>
                    <a:pt x="57" y="19"/>
                  </a:cubicBezTo>
                  <a:cubicBezTo>
                    <a:pt x="58" y="18"/>
                    <a:pt x="58" y="18"/>
                    <a:pt x="58" y="18"/>
                  </a:cubicBezTo>
                  <a:cubicBezTo>
                    <a:pt x="59" y="17"/>
                    <a:pt x="59" y="17"/>
                    <a:pt x="59" y="17"/>
                  </a:cubicBezTo>
                  <a:cubicBezTo>
                    <a:pt x="59" y="17"/>
                    <a:pt x="59" y="17"/>
                    <a:pt x="59" y="17"/>
                  </a:cubicBezTo>
                  <a:cubicBezTo>
                    <a:pt x="59" y="17"/>
                    <a:pt x="59" y="17"/>
                    <a:pt x="59" y="17"/>
                  </a:cubicBezTo>
                  <a:cubicBezTo>
                    <a:pt x="58" y="16"/>
                    <a:pt x="58" y="16"/>
                    <a:pt x="58" y="16"/>
                  </a:cubicBezTo>
                  <a:cubicBezTo>
                    <a:pt x="57" y="16"/>
                    <a:pt x="57" y="16"/>
                    <a:pt x="57" y="16"/>
                  </a:cubicBezTo>
                  <a:cubicBezTo>
                    <a:pt x="56" y="16"/>
                    <a:pt x="56" y="16"/>
                    <a:pt x="56" y="16"/>
                  </a:cubicBezTo>
                  <a:cubicBezTo>
                    <a:pt x="55" y="16"/>
                    <a:pt x="55" y="16"/>
                    <a:pt x="55" y="16"/>
                  </a:cubicBezTo>
                  <a:cubicBezTo>
                    <a:pt x="55" y="16"/>
                    <a:pt x="55" y="16"/>
                    <a:pt x="55" y="16"/>
                  </a:cubicBezTo>
                  <a:cubicBezTo>
                    <a:pt x="54" y="16"/>
                    <a:pt x="54" y="16"/>
                    <a:pt x="54" y="16"/>
                  </a:cubicBezTo>
                  <a:cubicBezTo>
                    <a:pt x="53" y="16"/>
                    <a:pt x="53" y="16"/>
                    <a:pt x="53" y="16"/>
                  </a:cubicBezTo>
                  <a:cubicBezTo>
                    <a:pt x="52" y="16"/>
                    <a:pt x="52" y="16"/>
                    <a:pt x="52" y="16"/>
                  </a:cubicBezTo>
                  <a:cubicBezTo>
                    <a:pt x="51" y="16"/>
                    <a:pt x="51" y="16"/>
                    <a:pt x="51" y="16"/>
                  </a:cubicBezTo>
                  <a:cubicBezTo>
                    <a:pt x="52" y="16"/>
                    <a:pt x="52" y="16"/>
                    <a:pt x="52" y="16"/>
                  </a:cubicBezTo>
                  <a:cubicBezTo>
                    <a:pt x="53" y="16"/>
                    <a:pt x="53" y="16"/>
                    <a:pt x="53" y="16"/>
                  </a:cubicBezTo>
                  <a:cubicBezTo>
                    <a:pt x="53" y="16"/>
                    <a:pt x="53" y="16"/>
                    <a:pt x="53" y="16"/>
                  </a:cubicBezTo>
                  <a:cubicBezTo>
                    <a:pt x="54" y="15"/>
                    <a:pt x="54" y="15"/>
                    <a:pt x="54" y="15"/>
                  </a:cubicBezTo>
                  <a:cubicBezTo>
                    <a:pt x="55" y="14"/>
                    <a:pt x="55" y="14"/>
                    <a:pt x="55" y="14"/>
                  </a:cubicBezTo>
                  <a:cubicBezTo>
                    <a:pt x="55" y="14"/>
                    <a:pt x="55" y="14"/>
                    <a:pt x="55" y="14"/>
                  </a:cubicBezTo>
                  <a:cubicBezTo>
                    <a:pt x="54" y="14"/>
                    <a:pt x="54" y="14"/>
                    <a:pt x="54" y="14"/>
                  </a:cubicBezTo>
                  <a:cubicBezTo>
                    <a:pt x="54" y="13"/>
                    <a:pt x="54" y="13"/>
                    <a:pt x="54" y="13"/>
                  </a:cubicBezTo>
                  <a:cubicBezTo>
                    <a:pt x="54" y="13"/>
                    <a:pt x="54" y="13"/>
                    <a:pt x="54" y="13"/>
                  </a:cubicBezTo>
                  <a:cubicBezTo>
                    <a:pt x="53" y="12"/>
                    <a:pt x="53" y="12"/>
                    <a:pt x="53" y="12"/>
                  </a:cubicBezTo>
                  <a:cubicBezTo>
                    <a:pt x="51" y="12"/>
                    <a:pt x="51" y="12"/>
                    <a:pt x="51" y="12"/>
                  </a:cubicBezTo>
                  <a:cubicBezTo>
                    <a:pt x="51" y="11"/>
                    <a:pt x="51" y="11"/>
                    <a:pt x="51" y="11"/>
                  </a:cubicBezTo>
                  <a:cubicBezTo>
                    <a:pt x="50" y="11"/>
                    <a:pt x="50" y="11"/>
                    <a:pt x="50" y="11"/>
                  </a:cubicBezTo>
                  <a:cubicBezTo>
                    <a:pt x="50" y="11"/>
                    <a:pt x="50" y="11"/>
                    <a:pt x="50" y="11"/>
                  </a:cubicBezTo>
                  <a:cubicBezTo>
                    <a:pt x="49" y="11"/>
                    <a:pt x="49" y="11"/>
                    <a:pt x="49" y="11"/>
                  </a:cubicBezTo>
                  <a:cubicBezTo>
                    <a:pt x="48" y="10"/>
                    <a:pt x="48" y="10"/>
                    <a:pt x="48" y="10"/>
                  </a:cubicBezTo>
                  <a:cubicBezTo>
                    <a:pt x="48" y="10"/>
                    <a:pt x="48" y="10"/>
                    <a:pt x="48" y="10"/>
                  </a:cubicBezTo>
                  <a:cubicBezTo>
                    <a:pt x="48" y="11"/>
                    <a:pt x="48" y="11"/>
                    <a:pt x="48" y="11"/>
                  </a:cubicBezTo>
                  <a:cubicBezTo>
                    <a:pt x="47" y="10"/>
                    <a:pt x="47" y="10"/>
                    <a:pt x="47" y="10"/>
                  </a:cubicBezTo>
                  <a:cubicBezTo>
                    <a:pt x="47" y="10"/>
                    <a:pt x="47" y="10"/>
                    <a:pt x="47" y="10"/>
                  </a:cubicBezTo>
                  <a:cubicBezTo>
                    <a:pt x="46" y="9"/>
                    <a:pt x="46" y="9"/>
                    <a:pt x="46" y="9"/>
                  </a:cubicBezTo>
                  <a:cubicBezTo>
                    <a:pt x="46" y="9"/>
                    <a:pt x="46" y="9"/>
                    <a:pt x="46" y="9"/>
                  </a:cubicBezTo>
                  <a:cubicBezTo>
                    <a:pt x="46" y="8"/>
                    <a:pt x="46" y="8"/>
                    <a:pt x="46" y="8"/>
                  </a:cubicBezTo>
                  <a:cubicBezTo>
                    <a:pt x="48" y="8"/>
                    <a:pt x="48" y="8"/>
                    <a:pt x="48" y="8"/>
                  </a:cubicBezTo>
                  <a:cubicBezTo>
                    <a:pt x="49" y="8"/>
                    <a:pt x="49" y="8"/>
                    <a:pt x="49" y="8"/>
                  </a:cubicBezTo>
                  <a:cubicBezTo>
                    <a:pt x="50" y="8"/>
                    <a:pt x="50" y="8"/>
                    <a:pt x="50" y="8"/>
                  </a:cubicBezTo>
                  <a:cubicBezTo>
                    <a:pt x="50" y="7"/>
                    <a:pt x="50" y="7"/>
                    <a:pt x="50" y="7"/>
                  </a:cubicBezTo>
                  <a:cubicBezTo>
                    <a:pt x="49" y="7"/>
                    <a:pt x="49" y="7"/>
                    <a:pt x="49" y="7"/>
                  </a:cubicBezTo>
                  <a:cubicBezTo>
                    <a:pt x="47" y="7"/>
                    <a:pt x="47" y="7"/>
                    <a:pt x="47" y="7"/>
                  </a:cubicBezTo>
                  <a:cubicBezTo>
                    <a:pt x="46" y="7"/>
                    <a:pt x="46" y="7"/>
                    <a:pt x="46" y="7"/>
                  </a:cubicBezTo>
                  <a:cubicBezTo>
                    <a:pt x="45" y="7"/>
                    <a:pt x="45" y="7"/>
                    <a:pt x="45" y="7"/>
                  </a:cubicBezTo>
                  <a:cubicBezTo>
                    <a:pt x="43" y="8"/>
                    <a:pt x="43" y="8"/>
                    <a:pt x="43" y="8"/>
                  </a:cubicBezTo>
                  <a:cubicBezTo>
                    <a:pt x="42" y="8"/>
                    <a:pt x="42" y="8"/>
                    <a:pt x="42" y="8"/>
                  </a:cubicBezTo>
                  <a:cubicBezTo>
                    <a:pt x="41" y="8"/>
                    <a:pt x="41" y="8"/>
                    <a:pt x="41" y="8"/>
                  </a:cubicBezTo>
                  <a:cubicBezTo>
                    <a:pt x="40" y="9"/>
                    <a:pt x="40" y="9"/>
                    <a:pt x="40" y="9"/>
                  </a:cubicBezTo>
                  <a:cubicBezTo>
                    <a:pt x="39" y="9"/>
                    <a:pt x="39" y="9"/>
                    <a:pt x="39" y="9"/>
                  </a:cubicBezTo>
                  <a:cubicBezTo>
                    <a:pt x="38" y="9"/>
                    <a:pt x="38" y="9"/>
                    <a:pt x="38" y="9"/>
                  </a:cubicBezTo>
                  <a:cubicBezTo>
                    <a:pt x="38" y="10"/>
                    <a:pt x="38" y="10"/>
                    <a:pt x="38" y="10"/>
                  </a:cubicBezTo>
                  <a:cubicBezTo>
                    <a:pt x="36" y="10"/>
                    <a:pt x="36" y="10"/>
                    <a:pt x="36" y="10"/>
                  </a:cubicBezTo>
                  <a:cubicBezTo>
                    <a:pt x="36" y="10"/>
                    <a:pt x="36" y="10"/>
                    <a:pt x="36" y="10"/>
                  </a:cubicBezTo>
                  <a:cubicBezTo>
                    <a:pt x="35" y="10"/>
                    <a:pt x="35" y="10"/>
                    <a:pt x="35" y="10"/>
                  </a:cubicBezTo>
                  <a:cubicBezTo>
                    <a:pt x="33" y="9"/>
                    <a:pt x="33" y="9"/>
                    <a:pt x="33" y="9"/>
                  </a:cubicBezTo>
                  <a:cubicBezTo>
                    <a:pt x="33" y="8"/>
                    <a:pt x="33" y="8"/>
                    <a:pt x="33" y="8"/>
                  </a:cubicBezTo>
                  <a:cubicBezTo>
                    <a:pt x="32" y="8"/>
                    <a:pt x="32" y="8"/>
                    <a:pt x="32" y="8"/>
                  </a:cubicBezTo>
                  <a:cubicBezTo>
                    <a:pt x="30" y="8"/>
                    <a:pt x="30" y="8"/>
                    <a:pt x="30" y="8"/>
                  </a:cubicBezTo>
                  <a:cubicBezTo>
                    <a:pt x="26" y="9"/>
                    <a:pt x="26" y="9"/>
                    <a:pt x="26" y="9"/>
                  </a:cubicBezTo>
                  <a:cubicBezTo>
                    <a:pt x="24" y="9"/>
                    <a:pt x="24" y="9"/>
                    <a:pt x="24" y="9"/>
                  </a:cubicBezTo>
                  <a:cubicBezTo>
                    <a:pt x="23" y="8"/>
                    <a:pt x="23" y="8"/>
                    <a:pt x="23" y="8"/>
                  </a:cubicBezTo>
                  <a:cubicBezTo>
                    <a:pt x="23" y="8"/>
                    <a:pt x="23" y="8"/>
                    <a:pt x="23" y="8"/>
                  </a:cubicBezTo>
                  <a:cubicBezTo>
                    <a:pt x="23" y="7"/>
                    <a:pt x="23" y="7"/>
                    <a:pt x="23" y="7"/>
                  </a:cubicBezTo>
                  <a:cubicBezTo>
                    <a:pt x="23" y="7"/>
                    <a:pt x="23" y="7"/>
                    <a:pt x="23" y="7"/>
                  </a:cubicBezTo>
                  <a:cubicBezTo>
                    <a:pt x="23" y="6"/>
                    <a:pt x="23" y="6"/>
                    <a:pt x="23" y="6"/>
                  </a:cubicBezTo>
                  <a:cubicBezTo>
                    <a:pt x="22" y="5"/>
                    <a:pt x="22" y="5"/>
                    <a:pt x="22" y="5"/>
                  </a:cubicBezTo>
                  <a:cubicBezTo>
                    <a:pt x="21" y="5"/>
                    <a:pt x="21" y="5"/>
                    <a:pt x="21" y="5"/>
                  </a:cubicBezTo>
                  <a:cubicBezTo>
                    <a:pt x="19" y="5"/>
                    <a:pt x="19" y="5"/>
                    <a:pt x="19" y="5"/>
                  </a:cubicBezTo>
                  <a:cubicBezTo>
                    <a:pt x="18" y="5"/>
                    <a:pt x="18" y="5"/>
                    <a:pt x="18" y="5"/>
                  </a:cubicBezTo>
                  <a:cubicBezTo>
                    <a:pt x="18" y="5"/>
                    <a:pt x="18" y="5"/>
                    <a:pt x="18" y="5"/>
                  </a:cubicBezTo>
                  <a:cubicBezTo>
                    <a:pt x="17" y="5"/>
                    <a:pt x="17" y="5"/>
                    <a:pt x="17" y="5"/>
                  </a:cubicBezTo>
                  <a:cubicBezTo>
                    <a:pt x="16" y="4"/>
                    <a:pt x="16" y="4"/>
                    <a:pt x="16" y="4"/>
                  </a:cubicBezTo>
                  <a:cubicBezTo>
                    <a:pt x="16" y="3"/>
                    <a:pt x="16" y="3"/>
                    <a:pt x="16" y="3"/>
                  </a:cubicBezTo>
                  <a:cubicBezTo>
                    <a:pt x="16" y="1"/>
                    <a:pt x="16" y="1"/>
                    <a:pt x="16" y="1"/>
                  </a:cubicBezTo>
                  <a:cubicBezTo>
                    <a:pt x="16" y="1"/>
                    <a:pt x="16" y="1"/>
                    <a:pt x="16" y="1"/>
                  </a:cubicBezTo>
                  <a:cubicBezTo>
                    <a:pt x="14" y="2"/>
                    <a:pt x="14" y="2"/>
                    <a:pt x="14" y="2"/>
                  </a:cubicBezTo>
                  <a:cubicBezTo>
                    <a:pt x="13" y="3"/>
                    <a:pt x="13" y="3"/>
                    <a:pt x="13" y="3"/>
                  </a:cubicBezTo>
                  <a:cubicBezTo>
                    <a:pt x="13" y="4"/>
                    <a:pt x="13" y="4"/>
                    <a:pt x="13" y="4"/>
                  </a:cubicBezTo>
                  <a:cubicBezTo>
                    <a:pt x="14" y="4"/>
                    <a:pt x="14" y="4"/>
                    <a:pt x="14" y="4"/>
                  </a:cubicBezTo>
                  <a:cubicBezTo>
                    <a:pt x="15" y="4"/>
                    <a:pt x="15" y="4"/>
                    <a:pt x="15" y="4"/>
                  </a:cubicBezTo>
                  <a:cubicBezTo>
                    <a:pt x="16" y="4"/>
                    <a:pt x="16" y="4"/>
                    <a:pt x="16" y="4"/>
                  </a:cubicBezTo>
                  <a:cubicBezTo>
                    <a:pt x="16" y="4"/>
                    <a:pt x="16" y="4"/>
                    <a:pt x="16" y="4"/>
                  </a:cubicBezTo>
                  <a:cubicBezTo>
                    <a:pt x="16" y="5"/>
                    <a:pt x="16" y="5"/>
                    <a:pt x="16" y="5"/>
                  </a:cubicBezTo>
                  <a:cubicBezTo>
                    <a:pt x="15" y="5"/>
                    <a:pt x="15" y="5"/>
                    <a:pt x="15" y="5"/>
                  </a:cubicBezTo>
                  <a:cubicBezTo>
                    <a:pt x="14" y="5"/>
                    <a:pt x="14" y="5"/>
                    <a:pt x="14" y="5"/>
                  </a:cubicBezTo>
                  <a:cubicBezTo>
                    <a:pt x="14" y="5"/>
                    <a:pt x="14" y="5"/>
                    <a:pt x="14" y="5"/>
                  </a:cubicBezTo>
                  <a:cubicBezTo>
                    <a:pt x="14" y="5"/>
                    <a:pt x="14" y="5"/>
                    <a:pt x="14" y="5"/>
                  </a:cubicBezTo>
                  <a:cubicBezTo>
                    <a:pt x="14" y="5"/>
                    <a:pt x="14" y="5"/>
                    <a:pt x="14" y="5"/>
                  </a:cubicBezTo>
                  <a:cubicBezTo>
                    <a:pt x="13" y="6"/>
                    <a:pt x="13" y="6"/>
                    <a:pt x="13" y="6"/>
                  </a:cubicBezTo>
                  <a:cubicBezTo>
                    <a:pt x="11" y="6"/>
                    <a:pt x="11" y="6"/>
                    <a:pt x="11" y="6"/>
                  </a:cubicBezTo>
                  <a:cubicBezTo>
                    <a:pt x="9" y="7"/>
                    <a:pt x="9" y="7"/>
                    <a:pt x="9" y="7"/>
                  </a:cubicBezTo>
                  <a:cubicBezTo>
                    <a:pt x="8" y="7"/>
                    <a:pt x="8" y="7"/>
                    <a:pt x="8" y="7"/>
                  </a:cubicBezTo>
                  <a:cubicBezTo>
                    <a:pt x="8" y="8"/>
                    <a:pt x="8" y="8"/>
                    <a:pt x="8" y="8"/>
                  </a:cubicBezTo>
                  <a:cubicBezTo>
                    <a:pt x="9" y="9"/>
                    <a:pt x="9" y="9"/>
                    <a:pt x="9" y="9"/>
                  </a:cubicBezTo>
                  <a:cubicBezTo>
                    <a:pt x="9" y="10"/>
                    <a:pt x="9" y="10"/>
                    <a:pt x="9" y="10"/>
                  </a:cubicBezTo>
                  <a:cubicBezTo>
                    <a:pt x="9" y="12"/>
                    <a:pt x="9" y="12"/>
                    <a:pt x="9" y="12"/>
                  </a:cubicBezTo>
                  <a:cubicBezTo>
                    <a:pt x="9" y="12"/>
                    <a:pt x="9" y="12"/>
                    <a:pt x="9" y="12"/>
                  </a:cubicBezTo>
                  <a:cubicBezTo>
                    <a:pt x="9" y="14"/>
                    <a:pt x="9" y="14"/>
                    <a:pt x="9" y="14"/>
                  </a:cubicBezTo>
                  <a:cubicBezTo>
                    <a:pt x="7" y="14"/>
                    <a:pt x="7" y="14"/>
                    <a:pt x="7" y="14"/>
                  </a:cubicBezTo>
                  <a:cubicBezTo>
                    <a:pt x="6" y="14"/>
                    <a:pt x="6" y="14"/>
                    <a:pt x="6" y="14"/>
                  </a:cubicBezTo>
                  <a:cubicBezTo>
                    <a:pt x="6" y="13"/>
                    <a:pt x="6" y="13"/>
                    <a:pt x="6" y="13"/>
                  </a:cubicBezTo>
                  <a:cubicBezTo>
                    <a:pt x="5" y="12"/>
                    <a:pt x="5" y="12"/>
                    <a:pt x="5" y="12"/>
                  </a:cubicBezTo>
                  <a:cubicBezTo>
                    <a:pt x="5" y="11"/>
                    <a:pt x="5" y="11"/>
                    <a:pt x="5" y="11"/>
                  </a:cubicBezTo>
                  <a:cubicBezTo>
                    <a:pt x="6" y="11"/>
                    <a:pt x="6" y="11"/>
                    <a:pt x="6" y="11"/>
                  </a:cubicBezTo>
                  <a:cubicBezTo>
                    <a:pt x="6" y="10"/>
                    <a:pt x="6" y="10"/>
                    <a:pt x="6" y="10"/>
                  </a:cubicBezTo>
                  <a:cubicBezTo>
                    <a:pt x="8" y="9"/>
                    <a:pt x="8" y="9"/>
                    <a:pt x="8" y="9"/>
                  </a:cubicBezTo>
                  <a:cubicBezTo>
                    <a:pt x="8" y="8"/>
                    <a:pt x="8" y="8"/>
                    <a:pt x="8" y="8"/>
                  </a:cubicBezTo>
                  <a:cubicBezTo>
                    <a:pt x="7" y="7"/>
                    <a:pt x="7" y="7"/>
                    <a:pt x="7" y="7"/>
                  </a:cubicBezTo>
                  <a:cubicBezTo>
                    <a:pt x="7" y="6"/>
                    <a:pt x="7" y="6"/>
                    <a:pt x="7" y="6"/>
                  </a:cubicBezTo>
                  <a:cubicBezTo>
                    <a:pt x="7" y="6"/>
                    <a:pt x="7" y="6"/>
                    <a:pt x="7" y="6"/>
                  </a:cubicBezTo>
                  <a:cubicBezTo>
                    <a:pt x="7" y="5"/>
                    <a:pt x="7" y="5"/>
                    <a:pt x="7" y="5"/>
                  </a:cubicBezTo>
                  <a:cubicBezTo>
                    <a:pt x="6" y="5"/>
                    <a:pt x="6" y="5"/>
                    <a:pt x="6" y="5"/>
                  </a:cubicBezTo>
                  <a:cubicBezTo>
                    <a:pt x="6" y="4"/>
                    <a:pt x="6" y="4"/>
                    <a:pt x="6" y="4"/>
                  </a:cubicBezTo>
                  <a:cubicBezTo>
                    <a:pt x="8" y="4"/>
                    <a:pt x="8" y="4"/>
                    <a:pt x="8" y="4"/>
                  </a:cubicBezTo>
                  <a:cubicBezTo>
                    <a:pt x="9" y="4"/>
                    <a:pt x="9" y="4"/>
                    <a:pt x="9" y="4"/>
                  </a:cubicBezTo>
                  <a:cubicBezTo>
                    <a:pt x="9" y="3"/>
                    <a:pt x="9" y="3"/>
                    <a:pt x="9" y="3"/>
                  </a:cubicBezTo>
                  <a:cubicBezTo>
                    <a:pt x="9" y="3"/>
                    <a:pt x="9" y="3"/>
                    <a:pt x="9" y="3"/>
                  </a:cubicBezTo>
                  <a:cubicBezTo>
                    <a:pt x="9" y="3"/>
                    <a:pt x="9" y="3"/>
                    <a:pt x="9" y="3"/>
                  </a:cubicBezTo>
                  <a:cubicBezTo>
                    <a:pt x="7" y="4"/>
                    <a:pt x="7" y="4"/>
                    <a:pt x="7" y="4"/>
                  </a:cubicBezTo>
                  <a:cubicBezTo>
                    <a:pt x="5" y="5"/>
                    <a:pt x="5" y="5"/>
                    <a:pt x="5" y="5"/>
                  </a:cubicBezTo>
                  <a:cubicBezTo>
                    <a:pt x="5" y="6"/>
                    <a:pt x="5" y="6"/>
                    <a:pt x="5" y="6"/>
                  </a:cubicBezTo>
                  <a:cubicBezTo>
                    <a:pt x="4" y="6"/>
                    <a:pt x="4" y="6"/>
                    <a:pt x="4" y="6"/>
                  </a:cubicBezTo>
                  <a:cubicBezTo>
                    <a:pt x="3" y="7"/>
                    <a:pt x="3" y="7"/>
                    <a:pt x="3" y="7"/>
                  </a:cubicBezTo>
                  <a:cubicBezTo>
                    <a:pt x="3" y="8"/>
                    <a:pt x="3" y="8"/>
                    <a:pt x="3" y="8"/>
                  </a:cubicBezTo>
                  <a:cubicBezTo>
                    <a:pt x="1" y="9"/>
                    <a:pt x="1" y="9"/>
                    <a:pt x="1" y="9"/>
                  </a:cubicBezTo>
                  <a:cubicBezTo>
                    <a:pt x="1" y="10"/>
                    <a:pt x="1" y="10"/>
                    <a:pt x="1" y="10"/>
                  </a:cubicBezTo>
                  <a:cubicBezTo>
                    <a:pt x="1" y="11"/>
                    <a:pt x="1" y="11"/>
                    <a:pt x="1" y="11"/>
                  </a:cubicBezTo>
                  <a:cubicBezTo>
                    <a:pt x="1" y="12"/>
                    <a:pt x="1" y="12"/>
                    <a:pt x="1" y="12"/>
                  </a:cubicBezTo>
                  <a:cubicBezTo>
                    <a:pt x="0" y="13"/>
                    <a:pt x="0" y="13"/>
                    <a:pt x="0" y="13"/>
                  </a:cubicBezTo>
                  <a:cubicBezTo>
                    <a:pt x="0" y="14"/>
                    <a:pt x="0" y="14"/>
                    <a:pt x="0" y="14"/>
                  </a:cubicBezTo>
                  <a:cubicBezTo>
                    <a:pt x="1" y="14"/>
                    <a:pt x="1" y="14"/>
                    <a:pt x="1" y="14"/>
                  </a:cubicBezTo>
                  <a:cubicBezTo>
                    <a:pt x="2" y="14"/>
                    <a:pt x="2" y="14"/>
                    <a:pt x="2" y="14"/>
                  </a:cubicBezTo>
                  <a:cubicBezTo>
                    <a:pt x="3" y="17"/>
                    <a:pt x="3" y="17"/>
                    <a:pt x="3" y="17"/>
                  </a:cubicBezTo>
                  <a:cubicBezTo>
                    <a:pt x="4" y="18"/>
                    <a:pt x="4" y="18"/>
                    <a:pt x="4" y="18"/>
                  </a:cubicBezTo>
                  <a:cubicBezTo>
                    <a:pt x="4" y="19"/>
                    <a:pt x="4" y="19"/>
                    <a:pt x="4" y="19"/>
                  </a:cubicBezTo>
                  <a:cubicBezTo>
                    <a:pt x="4" y="19"/>
                    <a:pt x="4" y="19"/>
                    <a:pt x="4" y="19"/>
                  </a:cubicBezTo>
                  <a:cubicBezTo>
                    <a:pt x="4" y="20"/>
                    <a:pt x="4" y="20"/>
                    <a:pt x="4" y="20"/>
                  </a:cubicBezTo>
                  <a:cubicBezTo>
                    <a:pt x="4" y="20"/>
                    <a:pt x="4" y="20"/>
                    <a:pt x="4" y="20"/>
                  </a:cubicBezTo>
                  <a:cubicBezTo>
                    <a:pt x="4" y="21"/>
                    <a:pt x="4" y="21"/>
                    <a:pt x="4" y="21"/>
                  </a:cubicBezTo>
                  <a:cubicBezTo>
                    <a:pt x="5" y="22"/>
                    <a:pt x="5" y="22"/>
                    <a:pt x="5" y="22"/>
                  </a:cubicBezTo>
                  <a:cubicBezTo>
                    <a:pt x="6" y="22"/>
                    <a:pt x="6" y="22"/>
                    <a:pt x="6" y="22"/>
                  </a:cubicBezTo>
                  <a:cubicBezTo>
                    <a:pt x="7" y="22"/>
                    <a:pt x="7" y="22"/>
                    <a:pt x="7" y="22"/>
                  </a:cubicBezTo>
                  <a:cubicBezTo>
                    <a:pt x="8" y="23"/>
                    <a:pt x="8" y="23"/>
                    <a:pt x="8" y="23"/>
                  </a:cubicBezTo>
                  <a:cubicBezTo>
                    <a:pt x="8" y="22"/>
                    <a:pt x="8" y="22"/>
                    <a:pt x="8" y="22"/>
                  </a:cubicBezTo>
                  <a:cubicBezTo>
                    <a:pt x="10" y="22"/>
                    <a:pt x="10" y="22"/>
                    <a:pt x="10" y="22"/>
                  </a:cubicBezTo>
                  <a:cubicBezTo>
                    <a:pt x="11" y="23"/>
                    <a:pt x="11" y="23"/>
                    <a:pt x="11" y="23"/>
                  </a:cubicBezTo>
                  <a:cubicBezTo>
                    <a:pt x="11" y="23"/>
                    <a:pt x="11" y="23"/>
                    <a:pt x="11" y="23"/>
                  </a:cubicBezTo>
                  <a:cubicBezTo>
                    <a:pt x="12" y="22"/>
                    <a:pt x="12" y="22"/>
                    <a:pt x="12" y="22"/>
                  </a:cubicBezTo>
                  <a:cubicBezTo>
                    <a:pt x="14" y="23"/>
                    <a:pt x="14" y="23"/>
                    <a:pt x="14" y="23"/>
                  </a:cubicBezTo>
                  <a:cubicBezTo>
                    <a:pt x="14" y="23"/>
                    <a:pt x="14" y="23"/>
                    <a:pt x="14" y="23"/>
                  </a:cubicBezTo>
                  <a:cubicBezTo>
                    <a:pt x="18" y="26"/>
                    <a:pt x="18" y="26"/>
                    <a:pt x="18" y="26"/>
                  </a:cubicBezTo>
                  <a:cubicBezTo>
                    <a:pt x="19" y="26"/>
                    <a:pt x="19" y="26"/>
                    <a:pt x="19" y="26"/>
                  </a:cubicBezTo>
                  <a:cubicBezTo>
                    <a:pt x="19" y="26"/>
                    <a:pt x="19" y="26"/>
                    <a:pt x="19" y="26"/>
                  </a:cubicBezTo>
                  <a:cubicBezTo>
                    <a:pt x="20" y="26"/>
                    <a:pt x="20" y="26"/>
                    <a:pt x="20" y="26"/>
                  </a:cubicBezTo>
                  <a:cubicBezTo>
                    <a:pt x="21" y="26"/>
                    <a:pt x="21" y="26"/>
                    <a:pt x="21" y="26"/>
                  </a:cubicBezTo>
                  <a:cubicBezTo>
                    <a:pt x="21" y="26"/>
                    <a:pt x="21" y="26"/>
                    <a:pt x="21" y="26"/>
                  </a:cubicBezTo>
                  <a:cubicBezTo>
                    <a:pt x="22" y="26"/>
                    <a:pt x="22" y="26"/>
                    <a:pt x="22" y="26"/>
                  </a:cubicBezTo>
                  <a:cubicBezTo>
                    <a:pt x="23" y="26"/>
                    <a:pt x="23" y="26"/>
                    <a:pt x="23" y="26"/>
                  </a:cubicBezTo>
                  <a:cubicBezTo>
                    <a:pt x="24" y="26"/>
                    <a:pt x="24" y="26"/>
                    <a:pt x="24" y="26"/>
                  </a:cubicBezTo>
                  <a:cubicBezTo>
                    <a:pt x="24" y="26"/>
                    <a:pt x="24" y="26"/>
                    <a:pt x="24" y="26"/>
                  </a:cubicBezTo>
                  <a:cubicBezTo>
                    <a:pt x="25" y="26"/>
                    <a:pt x="25" y="26"/>
                    <a:pt x="25" y="26"/>
                  </a:cubicBezTo>
                  <a:cubicBezTo>
                    <a:pt x="26" y="26"/>
                    <a:pt x="26" y="26"/>
                    <a:pt x="26" y="26"/>
                  </a:cubicBezTo>
                  <a:cubicBezTo>
                    <a:pt x="26" y="28"/>
                    <a:pt x="26" y="28"/>
                    <a:pt x="26" y="28"/>
                  </a:cubicBezTo>
                  <a:cubicBezTo>
                    <a:pt x="26" y="28"/>
                    <a:pt x="26" y="28"/>
                    <a:pt x="26" y="28"/>
                  </a:cubicBezTo>
                  <a:cubicBezTo>
                    <a:pt x="26" y="29"/>
                    <a:pt x="26" y="29"/>
                    <a:pt x="26" y="29"/>
                  </a:cubicBezTo>
                  <a:cubicBezTo>
                    <a:pt x="25" y="29"/>
                    <a:pt x="25" y="29"/>
                    <a:pt x="25" y="29"/>
                  </a:cubicBezTo>
                  <a:cubicBezTo>
                    <a:pt x="24" y="30"/>
                    <a:pt x="24" y="30"/>
                    <a:pt x="24" y="30"/>
                  </a:cubicBezTo>
                  <a:cubicBezTo>
                    <a:pt x="24" y="30"/>
                    <a:pt x="24" y="30"/>
                    <a:pt x="24" y="30"/>
                  </a:cubicBezTo>
                  <a:cubicBezTo>
                    <a:pt x="24" y="32"/>
                    <a:pt x="24" y="32"/>
                    <a:pt x="24" y="32"/>
                  </a:cubicBezTo>
                  <a:cubicBezTo>
                    <a:pt x="24" y="32"/>
                    <a:pt x="24" y="32"/>
                    <a:pt x="24" y="32"/>
                  </a:cubicBezTo>
                  <a:cubicBezTo>
                    <a:pt x="24" y="33"/>
                    <a:pt x="24" y="33"/>
                    <a:pt x="24" y="33"/>
                  </a:cubicBezTo>
                  <a:cubicBezTo>
                    <a:pt x="24" y="34"/>
                    <a:pt x="24" y="34"/>
                    <a:pt x="24" y="34"/>
                  </a:cubicBezTo>
                  <a:cubicBezTo>
                    <a:pt x="24" y="35"/>
                    <a:pt x="24" y="35"/>
                    <a:pt x="24" y="35"/>
                  </a:cubicBezTo>
                  <a:cubicBezTo>
                    <a:pt x="24" y="36"/>
                    <a:pt x="24" y="36"/>
                    <a:pt x="24" y="36"/>
                  </a:cubicBezTo>
                  <a:cubicBezTo>
                    <a:pt x="25" y="38"/>
                    <a:pt x="25" y="38"/>
                    <a:pt x="25" y="38"/>
                  </a:cubicBezTo>
                  <a:cubicBezTo>
                    <a:pt x="24" y="40"/>
                    <a:pt x="24" y="40"/>
                    <a:pt x="24" y="40"/>
                  </a:cubicBezTo>
                  <a:cubicBezTo>
                    <a:pt x="24" y="41"/>
                    <a:pt x="24" y="41"/>
                    <a:pt x="24" y="41"/>
                  </a:cubicBezTo>
                  <a:cubicBezTo>
                    <a:pt x="25" y="41"/>
                    <a:pt x="25" y="41"/>
                    <a:pt x="25" y="41"/>
                  </a:cubicBezTo>
                  <a:cubicBezTo>
                    <a:pt x="25" y="41"/>
                    <a:pt x="25" y="41"/>
                    <a:pt x="25" y="41"/>
                  </a:cubicBezTo>
                  <a:cubicBezTo>
                    <a:pt x="25" y="41"/>
                    <a:pt x="25" y="41"/>
                    <a:pt x="25" y="41"/>
                  </a:cubicBezTo>
                  <a:cubicBezTo>
                    <a:pt x="25" y="41"/>
                    <a:pt x="25" y="41"/>
                    <a:pt x="25" y="41"/>
                  </a:cubicBezTo>
                  <a:cubicBezTo>
                    <a:pt x="26" y="42"/>
                    <a:pt x="26" y="42"/>
                    <a:pt x="26" y="42"/>
                  </a:cubicBezTo>
                  <a:cubicBezTo>
                    <a:pt x="26" y="42"/>
                    <a:pt x="26" y="42"/>
                    <a:pt x="26" y="42"/>
                  </a:cubicBezTo>
                  <a:cubicBezTo>
                    <a:pt x="26" y="43"/>
                    <a:pt x="26" y="43"/>
                    <a:pt x="26" y="43"/>
                  </a:cubicBezTo>
                  <a:cubicBezTo>
                    <a:pt x="27" y="44"/>
                    <a:pt x="27" y="44"/>
                    <a:pt x="27" y="44"/>
                  </a:cubicBezTo>
                  <a:cubicBezTo>
                    <a:pt x="27" y="46"/>
                    <a:pt x="27" y="46"/>
                    <a:pt x="27" y="46"/>
                  </a:cubicBezTo>
                  <a:cubicBezTo>
                    <a:pt x="28" y="47"/>
                    <a:pt x="28" y="47"/>
                    <a:pt x="28" y="47"/>
                  </a:cubicBezTo>
                  <a:cubicBezTo>
                    <a:pt x="27" y="47"/>
                    <a:pt x="27" y="47"/>
                    <a:pt x="27" y="47"/>
                  </a:cubicBezTo>
                  <a:close/>
                  <a:moveTo>
                    <a:pt x="22" y="1"/>
                  </a:moveTo>
                  <a:cubicBezTo>
                    <a:pt x="22" y="1"/>
                    <a:pt x="22" y="1"/>
                    <a:pt x="22" y="1"/>
                  </a:cubicBezTo>
                  <a:cubicBezTo>
                    <a:pt x="23" y="2"/>
                    <a:pt x="23" y="2"/>
                    <a:pt x="23" y="2"/>
                  </a:cubicBezTo>
                  <a:cubicBezTo>
                    <a:pt x="23" y="2"/>
                    <a:pt x="23" y="2"/>
                    <a:pt x="23" y="2"/>
                  </a:cubicBezTo>
                  <a:cubicBezTo>
                    <a:pt x="23" y="2"/>
                    <a:pt x="23" y="2"/>
                    <a:pt x="23" y="2"/>
                  </a:cubicBezTo>
                  <a:cubicBezTo>
                    <a:pt x="22" y="2"/>
                    <a:pt x="22" y="2"/>
                    <a:pt x="22" y="2"/>
                  </a:cubicBezTo>
                  <a:cubicBezTo>
                    <a:pt x="22" y="1"/>
                    <a:pt x="22" y="1"/>
                    <a:pt x="22" y="1"/>
                  </a:cubicBezTo>
                  <a:close/>
                  <a:moveTo>
                    <a:pt x="19" y="1"/>
                  </a:moveTo>
                  <a:cubicBezTo>
                    <a:pt x="20" y="1"/>
                    <a:pt x="20" y="1"/>
                    <a:pt x="20" y="1"/>
                  </a:cubicBezTo>
                  <a:cubicBezTo>
                    <a:pt x="20" y="2"/>
                    <a:pt x="20" y="2"/>
                    <a:pt x="20" y="2"/>
                  </a:cubicBezTo>
                  <a:cubicBezTo>
                    <a:pt x="20" y="2"/>
                    <a:pt x="20" y="2"/>
                    <a:pt x="20" y="2"/>
                  </a:cubicBezTo>
                  <a:cubicBezTo>
                    <a:pt x="19" y="2"/>
                    <a:pt x="19" y="2"/>
                    <a:pt x="19" y="2"/>
                  </a:cubicBezTo>
                  <a:cubicBezTo>
                    <a:pt x="18" y="1"/>
                    <a:pt x="18" y="1"/>
                    <a:pt x="18" y="1"/>
                  </a:cubicBezTo>
                  <a:cubicBezTo>
                    <a:pt x="19" y="1"/>
                    <a:pt x="19" y="1"/>
                    <a:pt x="19" y="1"/>
                  </a:cubicBezTo>
                  <a:close/>
                  <a:moveTo>
                    <a:pt x="14" y="0"/>
                  </a:moveTo>
                  <a:cubicBezTo>
                    <a:pt x="15" y="0"/>
                    <a:pt x="15" y="0"/>
                    <a:pt x="15" y="0"/>
                  </a:cubicBezTo>
                  <a:cubicBezTo>
                    <a:pt x="16" y="0"/>
                    <a:pt x="16" y="0"/>
                    <a:pt x="16" y="0"/>
                  </a:cubicBezTo>
                  <a:cubicBezTo>
                    <a:pt x="15" y="0"/>
                    <a:pt x="15" y="0"/>
                    <a:pt x="15" y="0"/>
                  </a:cubicBezTo>
                  <a:cubicBezTo>
                    <a:pt x="14" y="0"/>
                    <a:pt x="14" y="0"/>
                    <a:pt x="14" y="0"/>
                  </a:cubicBezTo>
                  <a:close/>
                  <a:moveTo>
                    <a:pt x="39" y="7"/>
                  </a:moveTo>
                  <a:cubicBezTo>
                    <a:pt x="40" y="6"/>
                    <a:pt x="40" y="6"/>
                    <a:pt x="40" y="6"/>
                  </a:cubicBezTo>
                  <a:cubicBezTo>
                    <a:pt x="41" y="6"/>
                    <a:pt x="41" y="6"/>
                    <a:pt x="41" y="6"/>
                  </a:cubicBezTo>
                  <a:cubicBezTo>
                    <a:pt x="42" y="6"/>
                    <a:pt x="42" y="6"/>
                    <a:pt x="42" y="6"/>
                  </a:cubicBezTo>
                  <a:cubicBezTo>
                    <a:pt x="42" y="6"/>
                    <a:pt x="42" y="6"/>
                    <a:pt x="42" y="6"/>
                  </a:cubicBezTo>
                  <a:cubicBezTo>
                    <a:pt x="42" y="7"/>
                    <a:pt x="42" y="7"/>
                    <a:pt x="42" y="7"/>
                  </a:cubicBezTo>
                  <a:cubicBezTo>
                    <a:pt x="41" y="7"/>
                    <a:pt x="41" y="7"/>
                    <a:pt x="41" y="7"/>
                  </a:cubicBezTo>
                  <a:cubicBezTo>
                    <a:pt x="40" y="7"/>
                    <a:pt x="40" y="7"/>
                    <a:pt x="40" y="7"/>
                  </a:cubicBezTo>
                  <a:cubicBezTo>
                    <a:pt x="40" y="7"/>
                    <a:pt x="39" y="7"/>
                    <a:pt x="39" y="7"/>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3" name="Freeform 182"/>
            <p:cNvSpPr/>
            <p:nvPr/>
          </p:nvSpPr>
          <p:spPr bwMode="auto">
            <a:xfrm>
              <a:off x="2664329" y="3951941"/>
              <a:ext cx="358277" cy="446903"/>
            </a:xfrm>
            <a:custGeom>
              <a:avLst/>
              <a:gdLst>
                <a:gd name="T0" fmla="*/ 163 w 200"/>
                <a:gd name="T1" fmla="*/ 208 h 256"/>
                <a:gd name="T2" fmla="*/ 159 w 200"/>
                <a:gd name="T3" fmla="*/ 186 h 256"/>
                <a:gd name="T4" fmla="*/ 159 w 200"/>
                <a:gd name="T5" fmla="*/ 175 h 256"/>
                <a:gd name="T6" fmla="*/ 174 w 200"/>
                <a:gd name="T7" fmla="*/ 163 h 256"/>
                <a:gd name="T8" fmla="*/ 189 w 200"/>
                <a:gd name="T9" fmla="*/ 160 h 256"/>
                <a:gd name="T10" fmla="*/ 200 w 200"/>
                <a:gd name="T11" fmla="*/ 175 h 256"/>
                <a:gd name="T12" fmla="*/ 193 w 200"/>
                <a:gd name="T13" fmla="*/ 156 h 256"/>
                <a:gd name="T14" fmla="*/ 185 w 200"/>
                <a:gd name="T15" fmla="*/ 152 h 256"/>
                <a:gd name="T16" fmla="*/ 185 w 200"/>
                <a:gd name="T17" fmla="*/ 126 h 256"/>
                <a:gd name="T18" fmla="*/ 185 w 200"/>
                <a:gd name="T19" fmla="*/ 111 h 256"/>
                <a:gd name="T20" fmla="*/ 193 w 200"/>
                <a:gd name="T21" fmla="*/ 97 h 256"/>
                <a:gd name="T22" fmla="*/ 178 w 200"/>
                <a:gd name="T23" fmla="*/ 97 h 256"/>
                <a:gd name="T24" fmla="*/ 167 w 200"/>
                <a:gd name="T25" fmla="*/ 97 h 256"/>
                <a:gd name="T26" fmla="*/ 137 w 200"/>
                <a:gd name="T27" fmla="*/ 86 h 256"/>
                <a:gd name="T28" fmla="*/ 122 w 200"/>
                <a:gd name="T29" fmla="*/ 82 h 256"/>
                <a:gd name="T30" fmla="*/ 111 w 200"/>
                <a:gd name="T31" fmla="*/ 74 h 256"/>
                <a:gd name="T32" fmla="*/ 104 w 200"/>
                <a:gd name="T33" fmla="*/ 52 h 256"/>
                <a:gd name="T34" fmla="*/ 100 w 200"/>
                <a:gd name="T35" fmla="*/ 41 h 256"/>
                <a:gd name="T36" fmla="*/ 111 w 200"/>
                <a:gd name="T37" fmla="*/ 22 h 256"/>
                <a:gd name="T38" fmla="*/ 130 w 200"/>
                <a:gd name="T39" fmla="*/ 11 h 256"/>
                <a:gd name="T40" fmla="*/ 133 w 200"/>
                <a:gd name="T41" fmla="*/ 4 h 256"/>
                <a:gd name="T42" fmla="*/ 122 w 200"/>
                <a:gd name="T43" fmla="*/ 4 h 256"/>
                <a:gd name="T44" fmla="*/ 115 w 200"/>
                <a:gd name="T45" fmla="*/ 8 h 256"/>
                <a:gd name="T46" fmla="*/ 96 w 200"/>
                <a:gd name="T47" fmla="*/ 19 h 256"/>
                <a:gd name="T48" fmla="*/ 82 w 200"/>
                <a:gd name="T49" fmla="*/ 22 h 256"/>
                <a:gd name="T50" fmla="*/ 78 w 200"/>
                <a:gd name="T51" fmla="*/ 26 h 256"/>
                <a:gd name="T52" fmla="*/ 67 w 200"/>
                <a:gd name="T53" fmla="*/ 26 h 256"/>
                <a:gd name="T54" fmla="*/ 59 w 200"/>
                <a:gd name="T55" fmla="*/ 41 h 256"/>
                <a:gd name="T56" fmla="*/ 52 w 200"/>
                <a:gd name="T57" fmla="*/ 48 h 256"/>
                <a:gd name="T58" fmla="*/ 41 w 200"/>
                <a:gd name="T59" fmla="*/ 60 h 256"/>
                <a:gd name="T60" fmla="*/ 37 w 200"/>
                <a:gd name="T61" fmla="*/ 71 h 256"/>
                <a:gd name="T62" fmla="*/ 33 w 200"/>
                <a:gd name="T63" fmla="*/ 63 h 256"/>
                <a:gd name="T64" fmla="*/ 30 w 200"/>
                <a:gd name="T65" fmla="*/ 67 h 256"/>
                <a:gd name="T66" fmla="*/ 19 w 200"/>
                <a:gd name="T67" fmla="*/ 82 h 256"/>
                <a:gd name="T68" fmla="*/ 26 w 200"/>
                <a:gd name="T69" fmla="*/ 93 h 256"/>
                <a:gd name="T70" fmla="*/ 26 w 200"/>
                <a:gd name="T71" fmla="*/ 100 h 256"/>
                <a:gd name="T72" fmla="*/ 26 w 200"/>
                <a:gd name="T73" fmla="*/ 108 h 256"/>
                <a:gd name="T74" fmla="*/ 26 w 200"/>
                <a:gd name="T75" fmla="*/ 126 h 256"/>
                <a:gd name="T76" fmla="*/ 33 w 200"/>
                <a:gd name="T77" fmla="*/ 134 h 256"/>
                <a:gd name="T78" fmla="*/ 22 w 200"/>
                <a:gd name="T79" fmla="*/ 149 h 256"/>
                <a:gd name="T80" fmla="*/ 4 w 200"/>
                <a:gd name="T81" fmla="*/ 167 h 256"/>
                <a:gd name="T82" fmla="*/ 22 w 200"/>
                <a:gd name="T83" fmla="*/ 178 h 256"/>
                <a:gd name="T84" fmla="*/ 37 w 200"/>
                <a:gd name="T85" fmla="*/ 189 h 256"/>
                <a:gd name="T86" fmla="*/ 48 w 200"/>
                <a:gd name="T87" fmla="*/ 186 h 256"/>
                <a:gd name="T88" fmla="*/ 59 w 200"/>
                <a:gd name="T89" fmla="*/ 193 h 256"/>
                <a:gd name="T90" fmla="*/ 74 w 200"/>
                <a:gd name="T91" fmla="*/ 197 h 256"/>
                <a:gd name="T92" fmla="*/ 82 w 200"/>
                <a:gd name="T93" fmla="*/ 208 h 256"/>
                <a:gd name="T94" fmla="*/ 96 w 200"/>
                <a:gd name="T95" fmla="*/ 223 h 256"/>
                <a:gd name="T96" fmla="*/ 104 w 200"/>
                <a:gd name="T97" fmla="*/ 230 h 256"/>
                <a:gd name="T98" fmla="*/ 122 w 200"/>
                <a:gd name="T99" fmla="*/ 226 h 256"/>
                <a:gd name="T100" fmla="*/ 141 w 200"/>
                <a:gd name="T101" fmla="*/ 226 h 256"/>
                <a:gd name="T102" fmla="*/ 137 w 200"/>
                <a:gd name="T103" fmla="*/ 249 h 256"/>
                <a:gd name="T104" fmla="*/ 148 w 200"/>
                <a:gd name="T105" fmla="*/ 256 h 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0" h="256">
                  <a:moveTo>
                    <a:pt x="148" y="256"/>
                  </a:moveTo>
                  <a:lnTo>
                    <a:pt x="152" y="249"/>
                  </a:lnTo>
                  <a:lnTo>
                    <a:pt x="159" y="215"/>
                  </a:lnTo>
                  <a:lnTo>
                    <a:pt x="159" y="215"/>
                  </a:lnTo>
                  <a:lnTo>
                    <a:pt x="163" y="208"/>
                  </a:lnTo>
                  <a:lnTo>
                    <a:pt x="156" y="204"/>
                  </a:lnTo>
                  <a:lnTo>
                    <a:pt x="152" y="201"/>
                  </a:lnTo>
                  <a:lnTo>
                    <a:pt x="148" y="197"/>
                  </a:lnTo>
                  <a:lnTo>
                    <a:pt x="148" y="186"/>
                  </a:lnTo>
                  <a:lnTo>
                    <a:pt x="159" y="186"/>
                  </a:lnTo>
                  <a:lnTo>
                    <a:pt x="163" y="186"/>
                  </a:lnTo>
                  <a:lnTo>
                    <a:pt x="163" y="182"/>
                  </a:lnTo>
                  <a:lnTo>
                    <a:pt x="163" y="182"/>
                  </a:lnTo>
                  <a:lnTo>
                    <a:pt x="163" y="182"/>
                  </a:lnTo>
                  <a:lnTo>
                    <a:pt x="159" y="175"/>
                  </a:lnTo>
                  <a:lnTo>
                    <a:pt x="156" y="175"/>
                  </a:lnTo>
                  <a:lnTo>
                    <a:pt x="152" y="171"/>
                  </a:lnTo>
                  <a:lnTo>
                    <a:pt x="156" y="167"/>
                  </a:lnTo>
                  <a:lnTo>
                    <a:pt x="174" y="167"/>
                  </a:lnTo>
                  <a:lnTo>
                    <a:pt x="174" y="163"/>
                  </a:lnTo>
                  <a:lnTo>
                    <a:pt x="178" y="163"/>
                  </a:lnTo>
                  <a:lnTo>
                    <a:pt x="182" y="167"/>
                  </a:lnTo>
                  <a:lnTo>
                    <a:pt x="182" y="167"/>
                  </a:lnTo>
                  <a:lnTo>
                    <a:pt x="185" y="163"/>
                  </a:lnTo>
                  <a:lnTo>
                    <a:pt x="189" y="160"/>
                  </a:lnTo>
                  <a:lnTo>
                    <a:pt x="189" y="163"/>
                  </a:lnTo>
                  <a:lnTo>
                    <a:pt x="193" y="167"/>
                  </a:lnTo>
                  <a:lnTo>
                    <a:pt x="193" y="171"/>
                  </a:lnTo>
                  <a:lnTo>
                    <a:pt x="193" y="175"/>
                  </a:lnTo>
                  <a:lnTo>
                    <a:pt x="200" y="175"/>
                  </a:lnTo>
                  <a:lnTo>
                    <a:pt x="196" y="171"/>
                  </a:lnTo>
                  <a:lnTo>
                    <a:pt x="196" y="163"/>
                  </a:lnTo>
                  <a:lnTo>
                    <a:pt x="193" y="160"/>
                  </a:lnTo>
                  <a:lnTo>
                    <a:pt x="193" y="156"/>
                  </a:lnTo>
                  <a:lnTo>
                    <a:pt x="193" y="156"/>
                  </a:lnTo>
                  <a:lnTo>
                    <a:pt x="189" y="152"/>
                  </a:lnTo>
                  <a:lnTo>
                    <a:pt x="189" y="152"/>
                  </a:lnTo>
                  <a:lnTo>
                    <a:pt x="189" y="152"/>
                  </a:lnTo>
                  <a:lnTo>
                    <a:pt x="189" y="152"/>
                  </a:lnTo>
                  <a:lnTo>
                    <a:pt x="185" y="152"/>
                  </a:lnTo>
                  <a:lnTo>
                    <a:pt x="185" y="149"/>
                  </a:lnTo>
                  <a:lnTo>
                    <a:pt x="189" y="141"/>
                  </a:lnTo>
                  <a:lnTo>
                    <a:pt x="185" y="134"/>
                  </a:lnTo>
                  <a:lnTo>
                    <a:pt x="185" y="130"/>
                  </a:lnTo>
                  <a:lnTo>
                    <a:pt x="185" y="126"/>
                  </a:lnTo>
                  <a:lnTo>
                    <a:pt x="185" y="123"/>
                  </a:lnTo>
                  <a:lnTo>
                    <a:pt x="185" y="119"/>
                  </a:lnTo>
                  <a:lnTo>
                    <a:pt x="185" y="119"/>
                  </a:lnTo>
                  <a:lnTo>
                    <a:pt x="185" y="111"/>
                  </a:lnTo>
                  <a:lnTo>
                    <a:pt x="185" y="111"/>
                  </a:lnTo>
                  <a:lnTo>
                    <a:pt x="189" y="108"/>
                  </a:lnTo>
                  <a:lnTo>
                    <a:pt x="193" y="108"/>
                  </a:lnTo>
                  <a:lnTo>
                    <a:pt x="193" y="104"/>
                  </a:lnTo>
                  <a:lnTo>
                    <a:pt x="193" y="104"/>
                  </a:lnTo>
                  <a:lnTo>
                    <a:pt x="193" y="97"/>
                  </a:lnTo>
                  <a:lnTo>
                    <a:pt x="189" y="97"/>
                  </a:lnTo>
                  <a:lnTo>
                    <a:pt x="185" y="97"/>
                  </a:lnTo>
                  <a:lnTo>
                    <a:pt x="185" y="97"/>
                  </a:lnTo>
                  <a:lnTo>
                    <a:pt x="182" y="97"/>
                  </a:lnTo>
                  <a:lnTo>
                    <a:pt x="178" y="97"/>
                  </a:lnTo>
                  <a:lnTo>
                    <a:pt x="174" y="97"/>
                  </a:lnTo>
                  <a:lnTo>
                    <a:pt x="174" y="97"/>
                  </a:lnTo>
                  <a:lnTo>
                    <a:pt x="170" y="97"/>
                  </a:lnTo>
                  <a:lnTo>
                    <a:pt x="167" y="97"/>
                  </a:lnTo>
                  <a:lnTo>
                    <a:pt x="167" y="97"/>
                  </a:lnTo>
                  <a:lnTo>
                    <a:pt x="163" y="97"/>
                  </a:lnTo>
                  <a:lnTo>
                    <a:pt x="148" y="86"/>
                  </a:lnTo>
                  <a:lnTo>
                    <a:pt x="148" y="86"/>
                  </a:lnTo>
                  <a:lnTo>
                    <a:pt x="141" y="82"/>
                  </a:lnTo>
                  <a:lnTo>
                    <a:pt x="137" y="86"/>
                  </a:lnTo>
                  <a:lnTo>
                    <a:pt x="137" y="86"/>
                  </a:lnTo>
                  <a:lnTo>
                    <a:pt x="133" y="82"/>
                  </a:lnTo>
                  <a:lnTo>
                    <a:pt x="126" y="82"/>
                  </a:lnTo>
                  <a:lnTo>
                    <a:pt x="126" y="86"/>
                  </a:lnTo>
                  <a:lnTo>
                    <a:pt x="122" y="82"/>
                  </a:lnTo>
                  <a:lnTo>
                    <a:pt x="119" y="82"/>
                  </a:lnTo>
                  <a:lnTo>
                    <a:pt x="115" y="82"/>
                  </a:lnTo>
                  <a:lnTo>
                    <a:pt x="111" y="78"/>
                  </a:lnTo>
                  <a:lnTo>
                    <a:pt x="111" y="74"/>
                  </a:lnTo>
                  <a:lnTo>
                    <a:pt x="111" y="74"/>
                  </a:lnTo>
                  <a:lnTo>
                    <a:pt x="111" y="71"/>
                  </a:lnTo>
                  <a:lnTo>
                    <a:pt x="111" y="71"/>
                  </a:lnTo>
                  <a:lnTo>
                    <a:pt x="111" y="67"/>
                  </a:lnTo>
                  <a:lnTo>
                    <a:pt x="108" y="63"/>
                  </a:lnTo>
                  <a:lnTo>
                    <a:pt x="104" y="52"/>
                  </a:lnTo>
                  <a:lnTo>
                    <a:pt x="100" y="52"/>
                  </a:lnTo>
                  <a:lnTo>
                    <a:pt x="96" y="52"/>
                  </a:lnTo>
                  <a:lnTo>
                    <a:pt x="96" y="48"/>
                  </a:lnTo>
                  <a:lnTo>
                    <a:pt x="100" y="45"/>
                  </a:lnTo>
                  <a:lnTo>
                    <a:pt x="100" y="41"/>
                  </a:lnTo>
                  <a:lnTo>
                    <a:pt x="100" y="37"/>
                  </a:lnTo>
                  <a:lnTo>
                    <a:pt x="100" y="34"/>
                  </a:lnTo>
                  <a:lnTo>
                    <a:pt x="108" y="30"/>
                  </a:lnTo>
                  <a:lnTo>
                    <a:pt x="108" y="26"/>
                  </a:lnTo>
                  <a:lnTo>
                    <a:pt x="111" y="22"/>
                  </a:lnTo>
                  <a:lnTo>
                    <a:pt x="115" y="22"/>
                  </a:lnTo>
                  <a:lnTo>
                    <a:pt x="115" y="19"/>
                  </a:lnTo>
                  <a:lnTo>
                    <a:pt x="122" y="15"/>
                  </a:lnTo>
                  <a:lnTo>
                    <a:pt x="130" y="11"/>
                  </a:lnTo>
                  <a:lnTo>
                    <a:pt x="130" y="11"/>
                  </a:lnTo>
                  <a:lnTo>
                    <a:pt x="130" y="11"/>
                  </a:lnTo>
                  <a:lnTo>
                    <a:pt x="133" y="11"/>
                  </a:lnTo>
                  <a:lnTo>
                    <a:pt x="133" y="8"/>
                  </a:lnTo>
                  <a:lnTo>
                    <a:pt x="133" y="8"/>
                  </a:lnTo>
                  <a:lnTo>
                    <a:pt x="133" y="4"/>
                  </a:lnTo>
                  <a:lnTo>
                    <a:pt x="126" y="0"/>
                  </a:lnTo>
                  <a:lnTo>
                    <a:pt x="126" y="0"/>
                  </a:lnTo>
                  <a:lnTo>
                    <a:pt x="122" y="4"/>
                  </a:lnTo>
                  <a:lnTo>
                    <a:pt x="122" y="4"/>
                  </a:lnTo>
                  <a:lnTo>
                    <a:pt x="122" y="4"/>
                  </a:lnTo>
                  <a:lnTo>
                    <a:pt x="119" y="4"/>
                  </a:lnTo>
                  <a:lnTo>
                    <a:pt x="119" y="4"/>
                  </a:lnTo>
                  <a:lnTo>
                    <a:pt x="115" y="4"/>
                  </a:lnTo>
                  <a:lnTo>
                    <a:pt x="115" y="8"/>
                  </a:lnTo>
                  <a:lnTo>
                    <a:pt x="115" y="8"/>
                  </a:lnTo>
                  <a:lnTo>
                    <a:pt x="115" y="11"/>
                  </a:lnTo>
                  <a:lnTo>
                    <a:pt x="108" y="11"/>
                  </a:lnTo>
                  <a:lnTo>
                    <a:pt x="104" y="15"/>
                  </a:lnTo>
                  <a:lnTo>
                    <a:pt x="100" y="19"/>
                  </a:lnTo>
                  <a:lnTo>
                    <a:pt x="96" y="19"/>
                  </a:lnTo>
                  <a:lnTo>
                    <a:pt x="89" y="19"/>
                  </a:lnTo>
                  <a:lnTo>
                    <a:pt x="85" y="19"/>
                  </a:lnTo>
                  <a:lnTo>
                    <a:pt x="82" y="19"/>
                  </a:lnTo>
                  <a:lnTo>
                    <a:pt x="82" y="22"/>
                  </a:lnTo>
                  <a:lnTo>
                    <a:pt x="82" y="22"/>
                  </a:lnTo>
                  <a:lnTo>
                    <a:pt x="82" y="26"/>
                  </a:lnTo>
                  <a:lnTo>
                    <a:pt x="82" y="30"/>
                  </a:lnTo>
                  <a:lnTo>
                    <a:pt x="78" y="26"/>
                  </a:lnTo>
                  <a:lnTo>
                    <a:pt x="78" y="26"/>
                  </a:lnTo>
                  <a:lnTo>
                    <a:pt x="78" y="26"/>
                  </a:lnTo>
                  <a:lnTo>
                    <a:pt x="82" y="22"/>
                  </a:lnTo>
                  <a:lnTo>
                    <a:pt x="78" y="22"/>
                  </a:lnTo>
                  <a:lnTo>
                    <a:pt x="74" y="22"/>
                  </a:lnTo>
                  <a:lnTo>
                    <a:pt x="71" y="22"/>
                  </a:lnTo>
                  <a:lnTo>
                    <a:pt x="67" y="26"/>
                  </a:lnTo>
                  <a:lnTo>
                    <a:pt x="63" y="26"/>
                  </a:lnTo>
                  <a:lnTo>
                    <a:pt x="63" y="30"/>
                  </a:lnTo>
                  <a:lnTo>
                    <a:pt x="56" y="37"/>
                  </a:lnTo>
                  <a:lnTo>
                    <a:pt x="56" y="41"/>
                  </a:lnTo>
                  <a:lnTo>
                    <a:pt x="59" y="41"/>
                  </a:lnTo>
                  <a:lnTo>
                    <a:pt x="59" y="41"/>
                  </a:lnTo>
                  <a:lnTo>
                    <a:pt x="59" y="45"/>
                  </a:lnTo>
                  <a:lnTo>
                    <a:pt x="59" y="45"/>
                  </a:lnTo>
                  <a:lnTo>
                    <a:pt x="56" y="48"/>
                  </a:lnTo>
                  <a:lnTo>
                    <a:pt x="52" y="48"/>
                  </a:lnTo>
                  <a:lnTo>
                    <a:pt x="52" y="48"/>
                  </a:lnTo>
                  <a:lnTo>
                    <a:pt x="45" y="52"/>
                  </a:lnTo>
                  <a:lnTo>
                    <a:pt x="45" y="52"/>
                  </a:lnTo>
                  <a:lnTo>
                    <a:pt x="41" y="56"/>
                  </a:lnTo>
                  <a:lnTo>
                    <a:pt x="41" y="60"/>
                  </a:lnTo>
                  <a:lnTo>
                    <a:pt x="37" y="60"/>
                  </a:lnTo>
                  <a:lnTo>
                    <a:pt x="37" y="60"/>
                  </a:lnTo>
                  <a:lnTo>
                    <a:pt x="41" y="63"/>
                  </a:lnTo>
                  <a:lnTo>
                    <a:pt x="41" y="67"/>
                  </a:lnTo>
                  <a:lnTo>
                    <a:pt x="37" y="71"/>
                  </a:lnTo>
                  <a:lnTo>
                    <a:pt x="37" y="71"/>
                  </a:lnTo>
                  <a:lnTo>
                    <a:pt x="33" y="67"/>
                  </a:lnTo>
                  <a:lnTo>
                    <a:pt x="33" y="67"/>
                  </a:lnTo>
                  <a:lnTo>
                    <a:pt x="37" y="67"/>
                  </a:lnTo>
                  <a:lnTo>
                    <a:pt x="33" y="63"/>
                  </a:lnTo>
                  <a:lnTo>
                    <a:pt x="33" y="63"/>
                  </a:lnTo>
                  <a:lnTo>
                    <a:pt x="30" y="60"/>
                  </a:lnTo>
                  <a:lnTo>
                    <a:pt x="26" y="60"/>
                  </a:lnTo>
                  <a:lnTo>
                    <a:pt x="30" y="63"/>
                  </a:lnTo>
                  <a:lnTo>
                    <a:pt x="30" y="67"/>
                  </a:lnTo>
                  <a:lnTo>
                    <a:pt x="26" y="71"/>
                  </a:lnTo>
                  <a:lnTo>
                    <a:pt x="26" y="74"/>
                  </a:lnTo>
                  <a:lnTo>
                    <a:pt x="22" y="74"/>
                  </a:lnTo>
                  <a:lnTo>
                    <a:pt x="22" y="74"/>
                  </a:lnTo>
                  <a:lnTo>
                    <a:pt x="19" y="82"/>
                  </a:lnTo>
                  <a:lnTo>
                    <a:pt x="22" y="82"/>
                  </a:lnTo>
                  <a:lnTo>
                    <a:pt x="22" y="86"/>
                  </a:lnTo>
                  <a:lnTo>
                    <a:pt x="22" y="89"/>
                  </a:lnTo>
                  <a:lnTo>
                    <a:pt x="26" y="93"/>
                  </a:lnTo>
                  <a:lnTo>
                    <a:pt x="26" y="93"/>
                  </a:lnTo>
                  <a:lnTo>
                    <a:pt x="30" y="89"/>
                  </a:lnTo>
                  <a:lnTo>
                    <a:pt x="30" y="93"/>
                  </a:lnTo>
                  <a:lnTo>
                    <a:pt x="30" y="97"/>
                  </a:lnTo>
                  <a:lnTo>
                    <a:pt x="26" y="97"/>
                  </a:lnTo>
                  <a:lnTo>
                    <a:pt x="26" y="100"/>
                  </a:lnTo>
                  <a:lnTo>
                    <a:pt x="30" y="100"/>
                  </a:lnTo>
                  <a:lnTo>
                    <a:pt x="30" y="104"/>
                  </a:lnTo>
                  <a:lnTo>
                    <a:pt x="26" y="108"/>
                  </a:lnTo>
                  <a:lnTo>
                    <a:pt x="26" y="108"/>
                  </a:lnTo>
                  <a:lnTo>
                    <a:pt x="26" y="108"/>
                  </a:lnTo>
                  <a:lnTo>
                    <a:pt x="30" y="111"/>
                  </a:lnTo>
                  <a:lnTo>
                    <a:pt x="30" y="115"/>
                  </a:lnTo>
                  <a:lnTo>
                    <a:pt x="30" y="123"/>
                  </a:lnTo>
                  <a:lnTo>
                    <a:pt x="26" y="126"/>
                  </a:lnTo>
                  <a:lnTo>
                    <a:pt x="26" y="126"/>
                  </a:lnTo>
                  <a:lnTo>
                    <a:pt x="26" y="130"/>
                  </a:lnTo>
                  <a:lnTo>
                    <a:pt x="30" y="130"/>
                  </a:lnTo>
                  <a:lnTo>
                    <a:pt x="30" y="130"/>
                  </a:lnTo>
                  <a:lnTo>
                    <a:pt x="33" y="134"/>
                  </a:lnTo>
                  <a:lnTo>
                    <a:pt x="33" y="134"/>
                  </a:lnTo>
                  <a:lnTo>
                    <a:pt x="33" y="134"/>
                  </a:lnTo>
                  <a:lnTo>
                    <a:pt x="33" y="137"/>
                  </a:lnTo>
                  <a:lnTo>
                    <a:pt x="30" y="141"/>
                  </a:lnTo>
                  <a:lnTo>
                    <a:pt x="26" y="145"/>
                  </a:lnTo>
                  <a:lnTo>
                    <a:pt x="22" y="149"/>
                  </a:lnTo>
                  <a:lnTo>
                    <a:pt x="19" y="152"/>
                  </a:lnTo>
                  <a:lnTo>
                    <a:pt x="11" y="152"/>
                  </a:lnTo>
                  <a:lnTo>
                    <a:pt x="8" y="156"/>
                  </a:lnTo>
                  <a:lnTo>
                    <a:pt x="4" y="163"/>
                  </a:lnTo>
                  <a:lnTo>
                    <a:pt x="4" y="167"/>
                  </a:lnTo>
                  <a:lnTo>
                    <a:pt x="0" y="171"/>
                  </a:lnTo>
                  <a:lnTo>
                    <a:pt x="8" y="171"/>
                  </a:lnTo>
                  <a:lnTo>
                    <a:pt x="11" y="175"/>
                  </a:lnTo>
                  <a:lnTo>
                    <a:pt x="19" y="178"/>
                  </a:lnTo>
                  <a:lnTo>
                    <a:pt x="22" y="178"/>
                  </a:lnTo>
                  <a:lnTo>
                    <a:pt x="26" y="182"/>
                  </a:lnTo>
                  <a:lnTo>
                    <a:pt x="26" y="186"/>
                  </a:lnTo>
                  <a:lnTo>
                    <a:pt x="26" y="189"/>
                  </a:lnTo>
                  <a:lnTo>
                    <a:pt x="30" y="189"/>
                  </a:lnTo>
                  <a:lnTo>
                    <a:pt x="37" y="189"/>
                  </a:lnTo>
                  <a:lnTo>
                    <a:pt x="37" y="193"/>
                  </a:lnTo>
                  <a:lnTo>
                    <a:pt x="45" y="193"/>
                  </a:lnTo>
                  <a:lnTo>
                    <a:pt x="45" y="193"/>
                  </a:lnTo>
                  <a:lnTo>
                    <a:pt x="45" y="189"/>
                  </a:lnTo>
                  <a:lnTo>
                    <a:pt x="48" y="186"/>
                  </a:lnTo>
                  <a:lnTo>
                    <a:pt x="48" y="186"/>
                  </a:lnTo>
                  <a:lnTo>
                    <a:pt x="56" y="189"/>
                  </a:lnTo>
                  <a:lnTo>
                    <a:pt x="56" y="189"/>
                  </a:lnTo>
                  <a:lnTo>
                    <a:pt x="56" y="193"/>
                  </a:lnTo>
                  <a:lnTo>
                    <a:pt x="59" y="193"/>
                  </a:lnTo>
                  <a:lnTo>
                    <a:pt x="59" y="193"/>
                  </a:lnTo>
                  <a:lnTo>
                    <a:pt x="59" y="193"/>
                  </a:lnTo>
                  <a:lnTo>
                    <a:pt x="63" y="193"/>
                  </a:lnTo>
                  <a:lnTo>
                    <a:pt x="71" y="197"/>
                  </a:lnTo>
                  <a:lnTo>
                    <a:pt x="74" y="197"/>
                  </a:lnTo>
                  <a:lnTo>
                    <a:pt x="74" y="197"/>
                  </a:lnTo>
                  <a:lnTo>
                    <a:pt x="78" y="201"/>
                  </a:lnTo>
                  <a:lnTo>
                    <a:pt x="78" y="204"/>
                  </a:lnTo>
                  <a:lnTo>
                    <a:pt x="82" y="208"/>
                  </a:lnTo>
                  <a:lnTo>
                    <a:pt x="82" y="208"/>
                  </a:lnTo>
                  <a:lnTo>
                    <a:pt x="89" y="212"/>
                  </a:lnTo>
                  <a:lnTo>
                    <a:pt x="93" y="215"/>
                  </a:lnTo>
                  <a:lnTo>
                    <a:pt x="93" y="219"/>
                  </a:lnTo>
                  <a:lnTo>
                    <a:pt x="96" y="219"/>
                  </a:lnTo>
                  <a:lnTo>
                    <a:pt x="96" y="223"/>
                  </a:lnTo>
                  <a:lnTo>
                    <a:pt x="100" y="226"/>
                  </a:lnTo>
                  <a:lnTo>
                    <a:pt x="96" y="226"/>
                  </a:lnTo>
                  <a:lnTo>
                    <a:pt x="100" y="230"/>
                  </a:lnTo>
                  <a:lnTo>
                    <a:pt x="100" y="230"/>
                  </a:lnTo>
                  <a:lnTo>
                    <a:pt x="104" y="230"/>
                  </a:lnTo>
                  <a:lnTo>
                    <a:pt x="108" y="230"/>
                  </a:lnTo>
                  <a:lnTo>
                    <a:pt x="111" y="230"/>
                  </a:lnTo>
                  <a:lnTo>
                    <a:pt x="115" y="230"/>
                  </a:lnTo>
                  <a:lnTo>
                    <a:pt x="119" y="226"/>
                  </a:lnTo>
                  <a:lnTo>
                    <a:pt x="122" y="226"/>
                  </a:lnTo>
                  <a:lnTo>
                    <a:pt x="126" y="230"/>
                  </a:lnTo>
                  <a:lnTo>
                    <a:pt x="133" y="226"/>
                  </a:lnTo>
                  <a:lnTo>
                    <a:pt x="137" y="226"/>
                  </a:lnTo>
                  <a:lnTo>
                    <a:pt x="137" y="226"/>
                  </a:lnTo>
                  <a:lnTo>
                    <a:pt x="141" y="226"/>
                  </a:lnTo>
                  <a:lnTo>
                    <a:pt x="145" y="230"/>
                  </a:lnTo>
                  <a:lnTo>
                    <a:pt x="145" y="230"/>
                  </a:lnTo>
                  <a:lnTo>
                    <a:pt x="148" y="230"/>
                  </a:lnTo>
                  <a:lnTo>
                    <a:pt x="148" y="234"/>
                  </a:lnTo>
                  <a:lnTo>
                    <a:pt x="137" y="249"/>
                  </a:lnTo>
                  <a:lnTo>
                    <a:pt x="137" y="252"/>
                  </a:lnTo>
                  <a:lnTo>
                    <a:pt x="141" y="252"/>
                  </a:lnTo>
                  <a:lnTo>
                    <a:pt x="145" y="249"/>
                  </a:lnTo>
                  <a:lnTo>
                    <a:pt x="148" y="252"/>
                  </a:lnTo>
                  <a:lnTo>
                    <a:pt x="148" y="25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4" name="Freeform 183"/>
            <p:cNvSpPr>
              <a:spLocks noEditPoints="1"/>
            </p:cNvSpPr>
            <p:nvPr/>
          </p:nvSpPr>
          <p:spPr bwMode="auto">
            <a:xfrm>
              <a:off x="2605213" y="4250460"/>
              <a:ext cx="171973" cy="167590"/>
            </a:xfrm>
            <a:custGeom>
              <a:avLst/>
              <a:gdLst>
                <a:gd name="T0" fmla="*/ 92 w 96"/>
                <a:gd name="T1" fmla="*/ 22 h 96"/>
                <a:gd name="T2" fmla="*/ 89 w 96"/>
                <a:gd name="T3" fmla="*/ 18 h 96"/>
                <a:gd name="T4" fmla="*/ 81 w 96"/>
                <a:gd name="T5" fmla="*/ 15 h 96"/>
                <a:gd name="T6" fmla="*/ 78 w 96"/>
                <a:gd name="T7" fmla="*/ 18 h 96"/>
                <a:gd name="T8" fmla="*/ 78 w 96"/>
                <a:gd name="T9" fmla="*/ 22 h 96"/>
                <a:gd name="T10" fmla="*/ 70 w 96"/>
                <a:gd name="T11" fmla="*/ 18 h 96"/>
                <a:gd name="T12" fmla="*/ 59 w 96"/>
                <a:gd name="T13" fmla="*/ 18 h 96"/>
                <a:gd name="T14" fmla="*/ 59 w 96"/>
                <a:gd name="T15" fmla="*/ 11 h 96"/>
                <a:gd name="T16" fmla="*/ 52 w 96"/>
                <a:gd name="T17" fmla="*/ 7 h 96"/>
                <a:gd name="T18" fmla="*/ 41 w 96"/>
                <a:gd name="T19" fmla="*/ 0 h 96"/>
                <a:gd name="T20" fmla="*/ 33 w 96"/>
                <a:gd name="T21" fmla="*/ 4 h 96"/>
                <a:gd name="T22" fmla="*/ 22 w 96"/>
                <a:gd name="T23" fmla="*/ 7 h 96"/>
                <a:gd name="T24" fmla="*/ 11 w 96"/>
                <a:gd name="T25" fmla="*/ 11 h 96"/>
                <a:gd name="T26" fmla="*/ 15 w 96"/>
                <a:gd name="T27" fmla="*/ 15 h 96"/>
                <a:gd name="T28" fmla="*/ 15 w 96"/>
                <a:gd name="T29" fmla="*/ 22 h 96"/>
                <a:gd name="T30" fmla="*/ 7 w 96"/>
                <a:gd name="T31" fmla="*/ 30 h 96"/>
                <a:gd name="T32" fmla="*/ 7 w 96"/>
                <a:gd name="T33" fmla="*/ 37 h 96"/>
                <a:gd name="T34" fmla="*/ 0 w 96"/>
                <a:gd name="T35" fmla="*/ 41 h 96"/>
                <a:gd name="T36" fmla="*/ 4 w 96"/>
                <a:gd name="T37" fmla="*/ 44 h 96"/>
                <a:gd name="T38" fmla="*/ 4 w 96"/>
                <a:gd name="T39" fmla="*/ 52 h 96"/>
                <a:gd name="T40" fmla="*/ 0 w 96"/>
                <a:gd name="T41" fmla="*/ 55 h 96"/>
                <a:gd name="T42" fmla="*/ 7 w 96"/>
                <a:gd name="T43" fmla="*/ 59 h 96"/>
                <a:gd name="T44" fmla="*/ 11 w 96"/>
                <a:gd name="T45" fmla="*/ 67 h 96"/>
                <a:gd name="T46" fmla="*/ 15 w 96"/>
                <a:gd name="T47" fmla="*/ 59 h 96"/>
                <a:gd name="T48" fmla="*/ 18 w 96"/>
                <a:gd name="T49" fmla="*/ 55 h 96"/>
                <a:gd name="T50" fmla="*/ 18 w 96"/>
                <a:gd name="T51" fmla="*/ 63 h 96"/>
                <a:gd name="T52" fmla="*/ 18 w 96"/>
                <a:gd name="T53" fmla="*/ 59 h 96"/>
                <a:gd name="T54" fmla="*/ 22 w 96"/>
                <a:gd name="T55" fmla="*/ 63 h 96"/>
                <a:gd name="T56" fmla="*/ 22 w 96"/>
                <a:gd name="T57" fmla="*/ 70 h 96"/>
                <a:gd name="T58" fmla="*/ 15 w 96"/>
                <a:gd name="T59" fmla="*/ 74 h 96"/>
                <a:gd name="T60" fmla="*/ 18 w 96"/>
                <a:gd name="T61" fmla="*/ 81 h 96"/>
                <a:gd name="T62" fmla="*/ 11 w 96"/>
                <a:gd name="T63" fmla="*/ 85 h 96"/>
                <a:gd name="T64" fmla="*/ 15 w 96"/>
                <a:gd name="T65" fmla="*/ 89 h 96"/>
                <a:gd name="T66" fmla="*/ 18 w 96"/>
                <a:gd name="T67" fmla="*/ 89 h 96"/>
                <a:gd name="T68" fmla="*/ 29 w 96"/>
                <a:gd name="T69" fmla="*/ 89 h 96"/>
                <a:gd name="T70" fmla="*/ 33 w 96"/>
                <a:gd name="T71" fmla="*/ 96 h 96"/>
                <a:gd name="T72" fmla="*/ 52 w 96"/>
                <a:gd name="T73" fmla="*/ 70 h 96"/>
                <a:gd name="T74" fmla="*/ 70 w 96"/>
                <a:gd name="T75" fmla="*/ 63 h 96"/>
                <a:gd name="T76" fmla="*/ 89 w 96"/>
                <a:gd name="T77" fmla="*/ 48 h 96"/>
                <a:gd name="T78" fmla="*/ 96 w 96"/>
                <a:gd name="T79" fmla="*/ 41 h 96"/>
                <a:gd name="T80" fmla="*/ 96 w 96"/>
                <a:gd name="T81" fmla="*/ 33 h 96"/>
                <a:gd name="T82" fmla="*/ 92 w 96"/>
                <a:gd name="T83" fmla="*/ 26 h 96"/>
                <a:gd name="T84" fmla="*/ 92 w 96"/>
                <a:gd name="T85" fmla="*/ 22 h 96"/>
                <a:gd name="T86" fmla="*/ 92 w 96"/>
                <a:gd name="T87" fmla="*/ 22 h 96"/>
                <a:gd name="T88" fmla="*/ 11 w 96"/>
                <a:gd name="T89" fmla="*/ 70 h 96"/>
                <a:gd name="T90" fmla="*/ 15 w 96"/>
                <a:gd name="T91" fmla="*/ 63 h 96"/>
                <a:gd name="T92" fmla="*/ 15 w 96"/>
                <a:gd name="T93" fmla="*/ 67 h 96"/>
                <a:gd name="T94" fmla="*/ 15 w 96"/>
                <a:gd name="T95" fmla="*/ 70 h 96"/>
                <a:gd name="T96" fmla="*/ 11 w 96"/>
                <a:gd name="T97" fmla="*/ 70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96" h="96">
                  <a:moveTo>
                    <a:pt x="92" y="22"/>
                  </a:moveTo>
                  <a:lnTo>
                    <a:pt x="92" y="22"/>
                  </a:lnTo>
                  <a:lnTo>
                    <a:pt x="89" y="22"/>
                  </a:lnTo>
                  <a:lnTo>
                    <a:pt x="89" y="18"/>
                  </a:lnTo>
                  <a:lnTo>
                    <a:pt x="89" y="18"/>
                  </a:lnTo>
                  <a:lnTo>
                    <a:pt x="81" y="15"/>
                  </a:lnTo>
                  <a:lnTo>
                    <a:pt x="81" y="15"/>
                  </a:lnTo>
                  <a:lnTo>
                    <a:pt x="78" y="18"/>
                  </a:lnTo>
                  <a:lnTo>
                    <a:pt x="78" y="22"/>
                  </a:lnTo>
                  <a:lnTo>
                    <a:pt x="78" y="22"/>
                  </a:lnTo>
                  <a:lnTo>
                    <a:pt x="70" y="22"/>
                  </a:lnTo>
                  <a:lnTo>
                    <a:pt x="70" y="18"/>
                  </a:lnTo>
                  <a:lnTo>
                    <a:pt x="63" y="18"/>
                  </a:lnTo>
                  <a:lnTo>
                    <a:pt x="59" y="18"/>
                  </a:lnTo>
                  <a:lnTo>
                    <a:pt x="59" y="15"/>
                  </a:lnTo>
                  <a:lnTo>
                    <a:pt x="59" y="11"/>
                  </a:lnTo>
                  <a:lnTo>
                    <a:pt x="55" y="7"/>
                  </a:lnTo>
                  <a:lnTo>
                    <a:pt x="52" y="7"/>
                  </a:lnTo>
                  <a:lnTo>
                    <a:pt x="44" y="4"/>
                  </a:lnTo>
                  <a:lnTo>
                    <a:pt x="41" y="0"/>
                  </a:lnTo>
                  <a:lnTo>
                    <a:pt x="33" y="0"/>
                  </a:lnTo>
                  <a:lnTo>
                    <a:pt x="33" y="4"/>
                  </a:lnTo>
                  <a:lnTo>
                    <a:pt x="29" y="4"/>
                  </a:lnTo>
                  <a:lnTo>
                    <a:pt x="22" y="7"/>
                  </a:lnTo>
                  <a:lnTo>
                    <a:pt x="18" y="7"/>
                  </a:lnTo>
                  <a:lnTo>
                    <a:pt x="11" y="11"/>
                  </a:lnTo>
                  <a:lnTo>
                    <a:pt x="15" y="15"/>
                  </a:lnTo>
                  <a:lnTo>
                    <a:pt x="15" y="15"/>
                  </a:lnTo>
                  <a:lnTo>
                    <a:pt x="15" y="18"/>
                  </a:lnTo>
                  <a:lnTo>
                    <a:pt x="15" y="22"/>
                  </a:lnTo>
                  <a:lnTo>
                    <a:pt x="11" y="30"/>
                  </a:lnTo>
                  <a:lnTo>
                    <a:pt x="7" y="30"/>
                  </a:lnTo>
                  <a:lnTo>
                    <a:pt x="11" y="33"/>
                  </a:lnTo>
                  <a:lnTo>
                    <a:pt x="7" y="37"/>
                  </a:lnTo>
                  <a:lnTo>
                    <a:pt x="4" y="37"/>
                  </a:lnTo>
                  <a:lnTo>
                    <a:pt x="0" y="41"/>
                  </a:lnTo>
                  <a:lnTo>
                    <a:pt x="4" y="44"/>
                  </a:lnTo>
                  <a:lnTo>
                    <a:pt x="4" y="44"/>
                  </a:lnTo>
                  <a:lnTo>
                    <a:pt x="4" y="48"/>
                  </a:lnTo>
                  <a:lnTo>
                    <a:pt x="4" y="52"/>
                  </a:lnTo>
                  <a:lnTo>
                    <a:pt x="0" y="55"/>
                  </a:lnTo>
                  <a:lnTo>
                    <a:pt x="0" y="55"/>
                  </a:lnTo>
                  <a:lnTo>
                    <a:pt x="4" y="59"/>
                  </a:lnTo>
                  <a:lnTo>
                    <a:pt x="7" y="59"/>
                  </a:lnTo>
                  <a:lnTo>
                    <a:pt x="7" y="63"/>
                  </a:lnTo>
                  <a:lnTo>
                    <a:pt x="11" y="67"/>
                  </a:lnTo>
                  <a:lnTo>
                    <a:pt x="11" y="63"/>
                  </a:lnTo>
                  <a:lnTo>
                    <a:pt x="15" y="59"/>
                  </a:lnTo>
                  <a:lnTo>
                    <a:pt x="15" y="59"/>
                  </a:lnTo>
                  <a:lnTo>
                    <a:pt x="18" y="55"/>
                  </a:lnTo>
                  <a:lnTo>
                    <a:pt x="18" y="59"/>
                  </a:lnTo>
                  <a:lnTo>
                    <a:pt x="18" y="63"/>
                  </a:lnTo>
                  <a:lnTo>
                    <a:pt x="18" y="59"/>
                  </a:lnTo>
                  <a:lnTo>
                    <a:pt x="18" y="59"/>
                  </a:lnTo>
                  <a:lnTo>
                    <a:pt x="18" y="59"/>
                  </a:lnTo>
                  <a:lnTo>
                    <a:pt x="22" y="63"/>
                  </a:lnTo>
                  <a:lnTo>
                    <a:pt x="18" y="67"/>
                  </a:lnTo>
                  <a:lnTo>
                    <a:pt x="22" y="70"/>
                  </a:lnTo>
                  <a:lnTo>
                    <a:pt x="18" y="74"/>
                  </a:lnTo>
                  <a:lnTo>
                    <a:pt x="15" y="74"/>
                  </a:lnTo>
                  <a:lnTo>
                    <a:pt x="15" y="78"/>
                  </a:lnTo>
                  <a:lnTo>
                    <a:pt x="18" y="81"/>
                  </a:lnTo>
                  <a:lnTo>
                    <a:pt x="15" y="81"/>
                  </a:lnTo>
                  <a:lnTo>
                    <a:pt x="11" y="85"/>
                  </a:lnTo>
                  <a:lnTo>
                    <a:pt x="11" y="89"/>
                  </a:lnTo>
                  <a:lnTo>
                    <a:pt x="15" y="89"/>
                  </a:lnTo>
                  <a:lnTo>
                    <a:pt x="18" y="85"/>
                  </a:lnTo>
                  <a:lnTo>
                    <a:pt x="18" y="89"/>
                  </a:lnTo>
                  <a:lnTo>
                    <a:pt x="26" y="89"/>
                  </a:lnTo>
                  <a:lnTo>
                    <a:pt x="29" y="89"/>
                  </a:lnTo>
                  <a:lnTo>
                    <a:pt x="33" y="96"/>
                  </a:lnTo>
                  <a:lnTo>
                    <a:pt x="33" y="96"/>
                  </a:lnTo>
                  <a:lnTo>
                    <a:pt x="37" y="93"/>
                  </a:lnTo>
                  <a:lnTo>
                    <a:pt x="52" y="70"/>
                  </a:lnTo>
                  <a:lnTo>
                    <a:pt x="52" y="67"/>
                  </a:lnTo>
                  <a:lnTo>
                    <a:pt x="70" y="63"/>
                  </a:lnTo>
                  <a:lnTo>
                    <a:pt x="78" y="59"/>
                  </a:lnTo>
                  <a:lnTo>
                    <a:pt x="89" y="48"/>
                  </a:lnTo>
                  <a:lnTo>
                    <a:pt x="92" y="41"/>
                  </a:lnTo>
                  <a:lnTo>
                    <a:pt x="96" y="41"/>
                  </a:lnTo>
                  <a:lnTo>
                    <a:pt x="96" y="37"/>
                  </a:lnTo>
                  <a:lnTo>
                    <a:pt x="96" y="33"/>
                  </a:lnTo>
                  <a:lnTo>
                    <a:pt x="96" y="30"/>
                  </a:lnTo>
                  <a:lnTo>
                    <a:pt x="92" y="26"/>
                  </a:lnTo>
                  <a:lnTo>
                    <a:pt x="92" y="22"/>
                  </a:lnTo>
                  <a:lnTo>
                    <a:pt x="92" y="22"/>
                  </a:lnTo>
                  <a:lnTo>
                    <a:pt x="92" y="22"/>
                  </a:lnTo>
                  <a:lnTo>
                    <a:pt x="92" y="22"/>
                  </a:lnTo>
                  <a:close/>
                  <a:moveTo>
                    <a:pt x="11" y="70"/>
                  </a:moveTo>
                  <a:lnTo>
                    <a:pt x="11" y="70"/>
                  </a:lnTo>
                  <a:lnTo>
                    <a:pt x="15" y="67"/>
                  </a:lnTo>
                  <a:lnTo>
                    <a:pt x="15" y="63"/>
                  </a:lnTo>
                  <a:lnTo>
                    <a:pt x="15" y="63"/>
                  </a:lnTo>
                  <a:lnTo>
                    <a:pt x="15" y="67"/>
                  </a:lnTo>
                  <a:lnTo>
                    <a:pt x="15" y="67"/>
                  </a:lnTo>
                  <a:lnTo>
                    <a:pt x="15" y="70"/>
                  </a:lnTo>
                  <a:lnTo>
                    <a:pt x="11" y="70"/>
                  </a:lnTo>
                  <a:lnTo>
                    <a:pt x="11" y="7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5" name="Freeform 184"/>
            <p:cNvSpPr/>
            <p:nvPr/>
          </p:nvSpPr>
          <p:spPr bwMode="auto">
            <a:xfrm>
              <a:off x="2598050" y="4288866"/>
              <a:ext cx="377983" cy="492293"/>
            </a:xfrm>
            <a:custGeom>
              <a:avLst/>
              <a:gdLst>
                <a:gd name="T0" fmla="*/ 193 w 211"/>
                <a:gd name="T1" fmla="*/ 167 h 282"/>
                <a:gd name="T2" fmla="*/ 182 w 211"/>
                <a:gd name="T3" fmla="*/ 167 h 282"/>
                <a:gd name="T4" fmla="*/ 182 w 211"/>
                <a:gd name="T5" fmla="*/ 148 h 282"/>
                <a:gd name="T6" fmla="*/ 167 w 211"/>
                <a:gd name="T7" fmla="*/ 152 h 282"/>
                <a:gd name="T8" fmla="*/ 148 w 211"/>
                <a:gd name="T9" fmla="*/ 141 h 282"/>
                <a:gd name="T10" fmla="*/ 126 w 211"/>
                <a:gd name="T11" fmla="*/ 126 h 282"/>
                <a:gd name="T12" fmla="*/ 122 w 211"/>
                <a:gd name="T13" fmla="*/ 115 h 282"/>
                <a:gd name="T14" fmla="*/ 126 w 211"/>
                <a:gd name="T15" fmla="*/ 104 h 282"/>
                <a:gd name="T16" fmla="*/ 133 w 211"/>
                <a:gd name="T17" fmla="*/ 97 h 282"/>
                <a:gd name="T18" fmla="*/ 137 w 211"/>
                <a:gd name="T19" fmla="*/ 82 h 282"/>
                <a:gd name="T20" fmla="*/ 148 w 211"/>
                <a:gd name="T21" fmla="*/ 71 h 282"/>
                <a:gd name="T22" fmla="*/ 170 w 211"/>
                <a:gd name="T23" fmla="*/ 63 h 282"/>
                <a:gd name="T24" fmla="*/ 178 w 211"/>
                <a:gd name="T25" fmla="*/ 63 h 282"/>
                <a:gd name="T26" fmla="*/ 185 w 211"/>
                <a:gd name="T27" fmla="*/ 63 h 282"/>
                <a:gd name="T28" fmla="*/ 174 w 211"/>
                <a:gd name="T29" fmla="*/ 59 h 282"/>
                <a:gd name="T30" fmla="*/ 182 w 211"/>
                <a:gd name="T31" fmla="*/ 37 h 282"/>
                <a:gd name="T32" fmla="*/ 174 w 211"/>
                <a:gd name="T33" fmla="*/ 33 h 282"/>
                <a:gd name="T34" fmla="*/ 156 w 211"/>
                <a:gd name="T35" fmla="*/ 33 h 282"/>
                <a:gd name="T36" fmla="*/ 141 w 211"/>
                <a:gd name="T37" fmla="*/ 37 h 282"/>
                <a:gd name="T38" fmla="*/ 137 w 211"/>
                <a:gd name="T39" fmla="*/ 33 h 282"/>
                <a:gd name="T40" fmla="*/ 130 w 211"/>
                <a:gd name="T41" fmla="*/ 22 h 282"/>
                <a:gd name="T42" fmla="*/ 115 w 211"/>
                <a:gd name="T43" fmla="*/ 11 h 282"/>
                <a:gd name="T44" fmla="*/ 108 w 211"/>
                <a:gd name="T45" fmla="*/ 4 h 282"/>
                <a:gd name="T46" fmla="*/ 96 w 211"/>
                <a:gd name="T47" fmla="*/ 0 h 282"/>
                <a:gd name="T48" fmla="*/ 100 w 211"/>
                <a:gd name="T49" fmla="*/ 15 h 282"/>
                <a:gd name="T50" fmla="*/ 82 w 211"/>
                <a:gd name="T51" fmla="*/ 37 h 282"/>
                <a:gd name="T52" fmla="*/ 41 w 211"/>
                <a:gd name="T53" fmla="*/ 71 h 282"/>
                <a:gd name="T54" fmla="*/ 30 w 211"/>
                <a:gd name="T55" fmla="*/ 67 h 282"/>
                <a:gd name="T56" fmla="*/ 15 w 211"/>
                <a:gd name="T57" fmla="*/ 67 h 282"/>
                <a:gd name="T58" fmla="*/ 19 w 211"/>
                <a:gd name="T59" fmla="*/ 56 h 282"/>
                <a:gd name="T60" fmla="*/ 8 w 211"/>
                <a:gd name="T61" fmla="*/ 59 h 282"/>
                <a:gd name="T62" fmla="*/ 0 w 211"/>
                <a:gd name="T63" fmla="*/ 71 h 282"/>
                <a:gd name="T64" fmla="*/ 0 w 211"/>
                <a:gd name="T65" fmla="*/ 78 h 282"/>
                <a:gd name="T66" fmla="*/ 4 w 211"/>
                <a:gd name="T67" fmla="*/ 89 h 282"/>
                <a:gd name="T68" fmla="*/ 4 w 211"/>
                <a:gd name="T69" fmla="*/ 97 h 282"/>
                <a:gd name="T70" fmla="*/ 26 w 211"/>
                <a:gd name="T71" fmla="*/ 104 h 282"/>
                <a:gd name="T72" fmla="*/ 33 w 211"/>
                <a:gd name="T73" fmla="*/ 119 h 282"/>
                <a:gd name="T74" fmla="*/ 45 w 211"/>
                <a:gd name="T75" fmla="*/ 134 h 282"/>
                <a:gd name="T76" fmla="*/ 52 w 211"/>
                <a:gd name="T77" fmla="*/ 148 h 282"/>
                <a:gd name="T78" fmla="*/ 59 w 211"/>
                <a:gd name="T79" fmla="*/ 163 h 282"/>
                <a:gd name="T80" fmla="*/ 63 w 211"/>
                <a:gd name="T81" fmla="*/ 171 h 282"/>
                <a:gd name="T82" fmla="*/ 74 w 211"/>
                <a:gd name="T83" fmla="*/ 186 h 282"/>
                <a:gd name="T84" fmla="*/ 85 w 211"/>
                <a:gd name="T85" fmla="*/ 200 h 282"/>
                <a:gd name="T86" fmla="*/ 85 w 211"/>
                <a:gd name="T87" fmla="*/ 212 h 282"/>
                <a:gd name="T88" fmla="*/ 89 w 211"/>
                <a:gd name="T89" fmla="*/ 215 h 282"/>
                <a:gd name="T90" fmla="*/ 96 w 211"/>
                <a:gd name="T91" fmla="*/ 223 h 282"/>
                <a:gd name="T92" fmla="*/ 108 w 211"/>
                <a:gd name="T93" fmla="*/ 230 h 282"/>
                <a:gd name="T94" fmla="*/ 119 w 211"/>
                <a:gd name="T95" fmla="*/ 237 h 282"/>
                <a:gd name="T96" fmla="*/ 126 w 211"/>
                <a:gd name="T97" fmla="*/ 241 h 282"/>
                <a:gd name="T98" fmla="*/ 133 w 211"/>
                <a:gd name="T99" fmla="*/ 249 h 282"/>
                <a:gd name="T100" fmla="*/ 148 w 211"/>
                <a:gd name="T101" fmla="*/ 256 h 282"/>
                <a:gd name="T102" fmla="*/ 159 w 211"/>
                <a:gd name="T103" fmla="*/ 260 h 282"/>
                <a:gd name="T104" fmla="*/ 170 w 211"/>
                <a:gd name="T105" fmla="*/ 267 h 282"/>
                <a:gd name="T106" fmla="*/ 178 w 211"/>
                <a:gd name="T107" fmla="*/ 275 h 282"/>
                <a:gd name="T108" fmla="*/ 189 w 211"/>
                <a:gd name="T109" fmla="*/ 282 h 282"/>
                <a:gd name="T110" fmla="*/ 200 w 211"/>
                <a:gd name="T111" fmla="*/ 278 h 282"/>
                <a:gd name="T112" fmla="*/ 204 w 211"/>
                <a:gd name="T113" fmla="*/ 267 h 282"/>
                <a:gd name="T114" fmla="*/ 200 w 211"/>
                <a:gd name="T115" fmla="*/ 263 h 282"/>
                <a:gd name="T116" fmla="*/ 211 w 211"/>
                <a:gd name="T117" fmla="*/ 249 h 282"/>
                <a:gd name="T118" fmla="*/ 207 w 211"/>
                <a:gd name="T119" fmla="*/ 230 h 282"/>
                <a:gd name="T120" fmla="*/ 207 w 211"/>
                <a:gd name="T121" fmla="*/ 212 h 282"/>
                <a:gd name="T122" fmla="*/ 211 w 211"/>
                <a:gd name="T123" fmla="*/ 189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11" h="282">
                  <a:moveTo>
                    <a:pt x="196" y="167"/>
                  </a:moveTo>
                  <a:lnTo>
                    <a:pt x="196" y="167"/>
                  </a:lnTo>
                  <a:lnTo>
                    <a:pt x="193" y="167"/>
                  </a:lnTo>
                  <a:lnTo>
                    <a:pt x="193" y="167"/>
                  </a:lnTo>
                  <a:lnTo>
                    <a:pt x="189" y="167"/>
                  </a:lnTo>
                  <a:lnTo>
                    <a:pt x="185" y="167"/>
                  </a:lnTo>
                  <a:lnTo>
                    <a:pt x="182" y="167"/>
                  </a:lnTo>
                  <a:lnTo>
                    <a:pt x="182" y="167"/>
                  </a:lnTo>
                  <a:lnTo>
                    <a:pt x="182" y="163"/>
                  </a:lnTo>
                  <a:lnTo>
                    <a:pt x="178" y="152"/>
                  </a:lnTo>
                  <a:lnTo>
                    <a:pt x="178" y="148"/>
                  </a:lnTo>
                  <a:lnTo>
                    <a:pt x="182" y="148"/>
                  </a:lnTo>
                  <a:lnTo>
                    <a:pt x="182" y="145"/>
                  </a:lnTo>
                  <a:lnTo>
                    <a:pt x="178" y="141"/>
                  </a:lnTo>
                  <a:lnTo>
                    <a:pt x="174" y="145"/>
                  </a:lnTo>
                  <a:lnTo>
                    <a:pt x="167" y="152"/>
                  </a:lnTo>
                  <a:lnTo>
                    <a:pt x="159" y="152"/>
                  </a:lnTo>
                  <a:lnTo>
                    <a:pt x="152" y="152"/>
                  </a:lnTo>
                  <a:lnTo>
                    <a:pt x="152" y="145"/>
                  </a:lnTo>
                  <a:lnTo>
                    <a:pt x="148" y="141"/>
                  </a:lnTo>
                  <a:lnTo>
                    <a:pt x="141" y="141"/>
                  </a:lnTo>
                  <a:lnTo>
                    <a:pt x="130" y="141"/>
                  </a:lnTo>
                  <a:lnTo>
                    <a:pt x="137" y="137"/>
                  </a:lnTo>
                  <a:lnTo>
                    <a:pt x="126" y="126"/>
                  </a:lnTo>
                  <a:lnTo>
                    <a:pt x="122" y="123"/>
                  </a:lnTo>
                  <a:lnTo>
                    <a:pt x="122" y="119"/>
                  </a:lnTo>
                  <a:lnTo>
                    <a:pt x="122" y="115"/>
                  </a:lnTo>
                  <a:lnTo>
                    <a:pt x="122" y="115"/>
                  </a:lnTo>
                  <a:lnTo>
                    <a:pt x="126" y="111"/>
                  </a:lnTo>
                  <a:lnTo>
                    <a:pt x="122" y="108"/>
                  </a:lnTo>
                  <a:lnTo>
                    <a:pt x="126" y="108"/>
                  </a:lnTo>
                  <a:lnTo>
                    <a:pt x="126" y="104"/>
                  </a:lnTo>
                  <a:lnTo>
                    <a:pt x="130" y="100"/>
                  </a:lnTo>
                  <a:lnTo>
                    <a:pt x="133" y="100"/>
                  </a:lnTo>
                  <a:lnTo>
                    <a:pt x="133" y="100"/>
                  </a:lnTo>
                  <a:lnTo>
                    <a:pt x="133" y="97"/>
                  </a:lnTo>
                  <a:lnTo>
                    <a:pt x="133" y="93"/>
                  </a:lnTo>
                  <a:lnTo>
                    <a:pt x="137" y="85"/>
                  </a:lnTo>
                  <a:lnTo>
                    <a:pt x="137" y="85"/>
                  </a:lnTo>
                  <a:lnTo>
                    <a:pt x="137" y="82"/>
                  </a:lnTo>
                  <a:lnTo>
                    <a:pt x="137" y="78"/>
                  </a:lnTo>
                  <a:lnTo>
                    <a:pt x="141" y="78"/>
                  </a:lnTo>
                  <a:lnTo>
                    <a:pt x="145" y="74"/>
                  </a:lnTo>
                  <a:lnTo>
                    <a:pt x="148" y="71"/>
                  </a:lnTo>
                  <a:lnTo>
                    <a:pt x="148" y="71"/>
                  </a:lnTo>
                  <a:lnTo>
                    <a:pt x="152" y="71"/>
                  </a:lnTo>
                  <a:lnTo>
                    <a:pt x="159" y="67"/>
                  </a:lnTo>
                  <a:lnTo>
                    <a:pt x="170" y="63"/>
                  </a:lnTo>
                  <a:lnTo>
                    <a:pt x="170" y="63"/>
                  </a:lnTo>
                  <a:lnTo>
                    <a:pt x="174" y="63"/>
                  </a:lnTo>
                  <a:lnTo>
                    <a:pt x="178" y="63"/>
                  </a:lnTo>
                  <a:lnTo>
                    <a:pt x="178" y="63"/>
                  </a:lnTo>
                  <a:lnTo>
                    <a:pt x="182" y="63"/>
                  </a:lnTo>
                  <a:lnTo>
                    <a:pt x="182" y="67"/>
                  </a:lnTo>
                  <a:lnTo>
                    <a:pt x="185" y="67"/>
                  </a:lnTo>
                  <a:lnTo>
                    <a:pt x="185" y="63"/>
                  </a:lnTo>
                  <a:lnTo>
                    <a:pt x="185" y="59"/>
                  </a:lnTo>
                  <a:lnTo>
                    <a:pt x="182" y="56"/>
                  </a:lnTo>
                  <a:lnTo>
                    <a:pt x="178" y="59"/>
                  </a:lnTo>
                  <a:lnTo>
                    <a:pt x="174" y="59"/>
                  </a:lnTo>
                  <a:lnTo>
                    <a:pt x="174" y="56"/>
                  </a:lnTo>
                  <a:lnTo>
                    <a:pt x="185" y="41"/>
                  </a:lnTo>
                  <a:lnTo>
                    <a:pt x="185" y="37"/>
                  </a:lnTo>
                  <a:lnTo>
                    <a:pt x="182" y="37"/>
                  </a:lnTo>
                  <a:lnTo>
                    <a:pt x="182" y="37"/>
                  </a:lnTo>
                  <a:lnTo>
                    <a:pt x="178" y="33"/>
                  </a:lnTo>
                  <a:lnTo>
                    <a:pt x="174" y="33"/>
                  </a:lnTo>
                  <a:lnTo>
                    <a:pt x="174" y="33"/>
                  </a:lnTo>
                  <a:lnTo>
                    <a:pt x="170" y="33"/>
                  </a:lnTo>
                  <a:lnTo>
                    <a:pt x="163" y="37"/>
                  </a:lnTo>
                  <a:lnTo>
                    <a:pt x="159" y="33"/>
                  </a:lnTo>
                  <a:lnTo>
                    <a:pt x="156" y="33"/>
                  </a:lnTo>
                  <a:lnTo>
                    <a:pt x="152" y="37"/>
                  </a:lnTo>
                  <a:lnTo>
                    <a:pt x="148" y="37"/>
                  </a:lnTo>
                  <a:lnTo>
                    <a:pt x="145" y="37"/>
                  </a:lnTo>
                  <a:lnTo>
                    <a:pt x="141" y="37"/>
                  </a:lnTo>
                  <a:lnTo>
                    <a:pt x="137" y="37"/>
                  </a:lnTo>
                  <a:lnTo>
                    <a:pt x="137" y="37"/>
                  </a:lnTo>
                  <a:lnTo>
                    <a:pt x="133" y="33"/>
                  </a:lnTo>
                  <a:lnTo>
                    <a:pt x="137" y="33"/>
                  </a:lnTo>
                  <a:lnTo>
                    <a:pt x="133" y="30"/>
                  </a:lnTo>
                  <a:lnTo>
                    <a:pt x="133" y="26"/>
                  </a:lnTo>
                  <a:lnTo>
                    <a:pt x="130" y="26"/>
                  </a:lnTo>
                  <a:lnTo>
                    <a:pt x="130" y="22"/>
                  </a:lnTo>
                  <a:lnTo>
                    <a:pt x="126" y="19"/>
                  </a:lnTo>
                  <a:lnTo>
                    <a:pt x="119" y="15"/>
                  </a:lnTo>
                  <a:lnTo>
                    <a:pt x="119" y="15"/>
                  </a:lnTo>
                  <a:lnTo>
                    <a:pt x="115" y="11"/>
                  </a:lnTo>
                  <a:lnTo>
                    <a:pt x="115" y="8"/>
                  </a:lnTo>
                  <a:lnTo>
                    <a:pt x="111" y="4"/>
                  </a:lnTo>
                  <a:lnTo>
                    <a:pt x="111" y="4"/>
                  </a:lnTo>
                  <a:lnTo>
                    <a:pt x="108" y="4"/>
                  </a:lnTo>
                  <a:lnTo>
                    <a:pt x="100" y="0"/>
                  </a:lnTo>
                  <a:lnTo>
                    <a:pt x="96" y="0"/>
                  </a:lnTo>
                  <a:lnTo>
                    <a:pt x="96" y="0"/>
                  </a:lnTo>
                  <a:lnTo>
                    <a:pt x="96" y="0"/>
                  </a:lnTo>
                  <a:lnTo>
                    <a:pt x="96" y="4"/>
                  </a:lnTo>
                  <a:lnTo>
                    <a:pt x="100" y="8"/>
                  </a:lnTo>
                  <a:lnTo>
                    <a:pt x="100" y="11"/>
                  </a:lnTo>
                  <a:lnTo>
                    <a:pt x="100" y="15"/>
                  </a:lnTo>
                  <a:lnTo>
                    <a:pt x="100" y="19"/>
                  </a:lnTo>
                  <a:lnTo>
                    <a:pt x="96" y="19"/>
                  </a:lnTo>
                  <a:lnTo>
                    <a:pt x="93" y="26"/>
                  </a:lnTo>
                  <a:lnTo>
                    <a:pt x="82" y="37"/>
                  </a:lnTo>
                  <a:lnTo>
                    <a:pt x="74" y="41"/>
                  </a:lnTo>
                  <a:lnTo>
                    <a:pt x="56" y="45"/>
                  </a:lnTo>
                  <a:lnTo>
                    <a:pt x="56" y="48"/>
                  </a:lnTo>
                  <a:lnTo>
                    <a:pt x="41" y="71"/>
                  </a:lnTo>
                  <a:lnTo>
                    <a:pt x="37" y="74"/>
                  </a:lnTo>
                  <a:lnTo>
                    <a:pt x="37" y="74"/>
                  </a:lnTo>
                  <a:lnTo>
                    <a:pt x="33" y="67"/>
                  </a:lnTo>
                  <a:lnTo>
                    <a:pt x="30" y="67"/>
                  </a:lnTo>
                  <a:lnTo>
                    <a:pt x="22" y="67"/>
                  </a:lnTo>
                  <a:lnTo>
                    <a:pt x="22" y="63"/>
                  </a:lnTo>
                  <a:lnTo>
                    <a:pt x="19" y="67"/>
                  </a:lnTo>
                  <a:lnTo>
                    <a:pt x="15" y="67"/>
                  </a:lnTo>
                  <a:lnTo>
                    <a:pt x="15" y="63"/>
                  </a:lnTo>
                  <a:lnTo>
                    <a:pt x="19" y="59"/>
                  </a:lnTo>
                  <a:lnTo>
                    <a:pt x="22" y="59"/>
                  </a:lnTo>
                  <a:lnTo>
                    <a:pt x="19" y="56"/>
                  </a:lnTo>
                  <a:lnTo>
                    <a:pt x="19" y="52"/>
                  </a:lnTo>
                  <a:lnTo>
                    <a:pt x="19" y="52"/>
                  </a:lnTo>
                  <a:lnTo>
                    <a:pt x="11" y="56"/>
                  </a:lnTo>
                  <a:lnTo>
                    <a:pt x="8" y="59"/>
                  </a:lnTo>
                  <a:lnTo>
                    <a:pt x="0" y="63"/>
                  </a:lnTo>
                  <a:lnTo>
                    <a:pt x="0" y="67"/>
                  </a:lnTo>
                  <a:lnTo>
                    <a:pt x="0" y="71"/>
                  </a:lnTo>
                  <a:lnTo>
                    <a:pt x="0" y="71"/>
                  </a:lnTo>
                  <a:lnTo>
                    <a:pt x="0" y="74"/>
                  </a:lnTo>
                  <a:lnTo>
                    <a:pt x="4" y="78"/>
                  </a:lnTo>
                  <a:lnTo>
                    <a:pt x="0" y="78"/>
                  </a:lnTo>
                  <a:lnTo>
                    <a:pt x="0" y="78"/>
                  </a:lnTo>
                  <a:lnTo>
                    <a:pt x="4" y="82"/>
                  </a:lnTo>
                  <a:lnTo>
                    <a:pt x="8" y="85"/>
                  </a:lnTo>
                  <a:lnTo>
                    <a:pt x="4" y="89"/>
                  </a:lnTo>
                  <a:lnTo>
                    <a:pt x="4" y="89"/>
                  </a:lnTo>
                  <a:lnTo>
                    <a:pt x="0" y="89"/>
                  </a:lnTo>
                  <a:lnTo>
                    <a:pt x="0" y="93"/>
                  </a:lnTo>
                  <a:lnTo>
                    <a:pt x="4" y="97"/>
                  </a:lnTo>
                  <a:lnTo>
                    <a:pt x="4" y="97"/>
                  </a:lnTo>
                  <a:lnTo>
                    <a:pt x="11" y="100"/>
                  </a:lnTo>
                  <a:lnTo>
                    <a:pt x="15" y="100"/>
                  </a:lnTo>
                  <a:lnTo>
                    <a:pt x="22" y="104"/>
                  </a:lnTo>
                  <a:lnTo>
                    <a:pt x="26" y="104"/>
                  </a:lnTo>
                  <a:lnTo>
                    <a:pt x="26" y="108"/>
                  </a:lnTo>
                  <a:lnTo>
                    <a:pt x="30" y="111"/>
                  </a:lnTo>
                  <a:lnTo>
                    <a:pt x="30" y="115"/>
                  </a:lnTo>
                  <a:lnTo>
                    <a:pt x="33" y="119"/>
                  </a:lnTo>
                  <a:lnTo>
                    <a:pt x="37" y="123"/>
                  </a:lnTo>
                  <a:lnTo>
                    <a:pt x="41" y="126"/>
                  </a:lnTo>
                  <a:lnTo>
                    <a:pt x="41" y="130"/>
                  </a:lnTo>
                  <a:lnTo>
                    <a:pt x="45" y="134"/>
                  </a:lnTo>
                  <a:lnTo>
                    <a:pt x="45" y="137"/>
                  </a:lnTo>
                  <a:lnTo>
                    <a:pt x="48" y="141"/>
                  </a:lnTo>
                  <a:lnTo>
                    <a:pt x="48" y="145"/>
                  </a:lnTo>
                  <a:lnTo>
                    <a:pt x="52" y="148"/>
                  </a:lnTo>
                  <a:lnTo>
                    <a:pt x="52" y="152"/>
                  </a:lnTo>
                  <a:lnTo>
                    <a:pt x="52" y="152"/>
                  </a:lnTo>
                  <a:lnTo>
                    <a:pt x="56" y="160"/>
                  </a:lnTo>
                  <a:lnTo>
                    <a:pt x="59" y="163"/>
                  </a:lnTo>
                  <a:lnTo>
                    <a:pt x="63" y="167"/>
                  </a:lnTo>
                  <a:lnTo>
                    <a:pt x="63" y="171"/>
                  </a:lnTo>
                  <a:lnTo>
                    <a:pt x="63" y="171"/>
                  </a:lnTo>
                  <a:lnTo>
                    <a:pt x="63" y="171"/>
                  </a:lnTo>
                  <a:lnTo>
                    <a:pt x="70" y="178"/>
                  </a:lnTo>
                  <a:lnTo>
                    <a:pt x="70" y="178"/>
                  </a:lnTo>
                  <a:lnTo>
                    <a:pt x="70" y="182"/>
                  </a:lnTo>
                  <a:lnTo>
                    <a:pt x="74" y="186"/>
                  </a:lnTo>
                  <a:lnTo>
                    <a:pt x="78" y="186"/>
                  </a:lnTo>
                  <a:lnTo>
                    <a:pt x="78" y="189"/>
                  </a:lnTo>
                  <a:lnTo>
                    <a:pt x="82" y="197"/>
                  </a:lnTo>
                  <a:lnTo>
                    <a:pt x="85" y="200"/>
                  </a:lnTo>
                  <a:lnTo>
                    <a:pt x="89" y="208"/>
                  </a:lnTo>
                  <a:lnTo>
                    <a:pt x="89" y="212"/>
                  </a:lnTo>
                  <a:lnTo>
                    <a:pt x="89" y="212"/>
                  </a:lnTo>
                  <a:lnTo>
                    <a:pt x="85" y="212"/>
                  </a:lnTo>
                  <a:lnTo>
                    <a:pt x="85" y="212"/>
                  </a:lnTo>
                  <a:lnTo>
                    <a:pt x="85" y="215"/>
                  </a:lnTo>
                  <a:lnTo>
                    <a:pt x="85" y="215"/>
                  </a:lnTo>
                  <a:lnTo>
                    <a:pt x="89" y="215"/>
                  </a:lnTo>
                  <a:lnTo>
                    <a:pt x="93" y="219"/>
                  </a:lnTo>
                  <a:lnTo>
                    <a:pt x="93" y="219"/>
                  </a:lnTo>
                  <a:lnTo>
                    <a:pt x="93" y="219"/>
                  </a:lnTo>
                  <a:lnTo>
                    <a:pt x="96" y="223"/>
                  </a:lnTo>
                  <a:lnTo>
                    <a:pt x="100" y="226"/>
                  </a:lnTo>
                  <a:lnTo>
                    <a:pt x="100" y="230"/>
                  </a:lnTo>
                  <a:lnTo>
                    <a:pt x="104" y="230"/>
                  </a:lnTo>
                  <a:lnTo>
                    <a:pt x="108" y="230"/>
                  </a:lnTo>
                  <a:lnTo>
                    <a:pt x="108" y="234"/>
                  </a:lnTo>
                  <a:lnTo>
                    <a:pt x="111" y="234"/>
                  </a:lnTo>
                  <a:lnTo>
                    <a:pt x="111" y="237"/>
                  </a:lnTo>
                  <a:lnTo>
                    <a:pt x="119" y="237"/>
                  </a:lnTo>
                  <a:lnTo>
                    <a:pt x="119" y="234"/>
                  </a:lnTo>
                  <a:lnTo>
                    <a:pt x="119" y="237"/>
                  </a:lnTo>
                  <a:lnTo>
                    <a:pt x="119" y="241"/>
                  </a:lnTo>
                  <a:lnTo>
                    <a:pt x="126" y="241"/>
                  </a:lnTo>
                  <a:lnTo>
                    <a:pt x="130" y="245"/>
                  </a:lnTo>
                  <a:lnTo>
                    <a:pt x="130" y="249"/>
                  </a:lnTo>
                  <a:lnTo>
                    <a:pt x="130" y="249"/>
                  </a:lnTo>
                  <a:lnTo>
                    <a:pt x="133" y="249"/>
                  </a:lnTo>
                  <a:lnTo>
                    <a:pt x="137" y="249"/>
                  </a:lnTo>
                  <a:lnTo>
                    <a:pt x="141" y="249"/>
                  </a:lnTo>
                  <a:lnTo>
                    <a:pt x="145" y="252"/>
                  </a:lnTo>
                  <a:lnTo>
                    <a:pt x="148" y="256"/>
                  </a:lnTo>
                  <a:lnTo>
                    <a:pt x="152" y="256"/>
                  </a:lnTo>
                  <a:lnTo>
                    <a:pt x="156" y="256"/>
                  </a:lnTo>
                  <a:lnTo>
                    <a:pt x="156" y="256"/>
                  </a:lnTo>
                  <a:lnTo>
                    <a:pt x="159" y="260"/>
                  </a:lnTo>
                  <a:lnTo>
                    <a:pt x="163" y="263"/>
                  </a:lnTo>
                  <a:lnTo>
                    <a:pt x="167" y="263"/>
                  </a:lnTo>
                  <a:lnTo>
                    <a:pt x="167" y="267"/>
                  </a:lnTo>
                  <a:lnTo>
                    <a:pt x="170" y="267"/>
                  </a:lnTo>
                  <a:lnTo>
                    <a:pt x="170" y="271"/>
                  </a:lnTo>
                  <a:lnTo>
                    <a:pt x="170" y="271"/>
                  </a:lnTo>
                  <a:lnTo>
                    <a:pt x="174" y="271"/>
                  </a:lnTo>
                  <a:lnTo>
                    <a:pt x="178" y="275"/>
                  </a:lnTo>
                  <a:lnTo>
                    <a:pt x="182" y="278"/>
                  </a:lnTo>
                  <a:lnTo>
                    <a:pt x="185" y="282"/>
                  </a:lnTo>
                  <a:lnTo>
                    <a:pt x="189" y="282"/>
                  </a:lnTo>
                  <a:lnTo>
                    <a:pt x="189" y="282"/>
                  </a:lnTo>
                  <a:lnTo>
                    <a:pt x="193" y="282"/>
                  </a:lnTo>
                  <a:lnTo>
                    <a:pt x="196" y="278"/>
                  </a:lnTo>
                  <a:lnTo>
                    <a:pt x="196" y="278"/>
                  </a:lnTo>
                  <a:lnTo>
                    <a:pt x="200" y="278"/>
                  </a:lnTo>
                  <a:lnTo>
                    <a:pt x="204" y="275"/>
                  </a:lnTo>
                  <a:lnTo>
                    <a:pt x="200" y="271"/>
                  </a:lnTo>
                  <a:lnTo>
                    <a:pt x="200" y="271"/>
                  </a:lnTo>
                  <a:lnTo>
                    <a:pt x="204" y="267"/>
                  </a:lnTo>
                  <a:lnTo>
                    <a:pt x="204" y="267"/>
                  </a:lnTo>
                  <a:lnTo>
                    <a:pt x="204" y="267"/>
                  </a:lnTo>
                  <a:lnTo>
                    <a:pt x="204" y="267"/>
                  </a:lnTo>
                  <a:lnTo>
                    <a:pt x="200" y="263"/>
                  </a:lnTo>
                  <a:lnTo>
                    <a:pt x="204" y="260"/>
                  </a:lnTo>
                  <a:lnTo>
                    <a:pt x="207" y="256"/>
                  </a:lnTo>
                  <a:lnTo>
                    <a:pt x="211" y="252"/>
                  </a:lnTo>
                  <a:lnTo>
                    <a:pt x="211" y="249"/>
                  </a:lnTo>
                  <a:lnTo>
                    <a:pt x="207" y="241"/>
                  </a:lnTo>
                  <a:lnTo>
                    <a:pt x="207" y="237"/>
                  </a:lnTo>
                  <a:lnTo>
                    <a:pt x="207" y="234"/>
                  </a:lnTo>
                  <a:lnTo>
                    <a:pt x="207" y="230"/>
                  </a:lnTo>
                  <a:lnTo>
                    <a:pt x="204" y="230"/>
                  </a:lnTo>
                  <a:lnTo>
                    <a:pt x="207" y="226"/>
                  </a:lnTo>
                  <a:lnTo>
                    <a:pt x="207" y="223"/>
                  </a:lnTo>
                  <a:lnTo>
                    <a:pt x="207" y="212"/>
                  </a:lnTo>
                  <a:lnTo>
                    <a:pt x="207" y="208"/>
                  </a:lnTo>
                  <a:lnTo>
                    <a:pt x="207" y="204"/>
                  </a:lnTo>
                  <a:lnTo>
                    <a:pt x="207" y="193"/>
                  </a:lnTo>
                  <a:lnTo>
                    <a:pt x="211" y="189"/>
                  </a:lnTo>
                  <a:lnTo>
                    <a:pt x="211" y="186"/>
                  </a:lnTo>
                  <a:lnTo>
                    <a:pt x="196" y="1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6" name="Freeform 185"/>
            <p:cNvSpPr/>
            <p:nvPr/>
          </p:nvSpPr>
          <p:spPr bwMode="auto">
            <a:xfrm>
              <a:off x="2949159" y="4541996"/>
              <a:ext cx="365443" cy="361364"/>
            </a:xfrm>
            <a:custGeom>
              <a:avLst/>
              <a:gdLst>
                <a:gd name="T0" fmla="*/ 197 w 204"/>
                <a:gd name="T1" fmla="*/ 152 h 207"/>
                <a:gd name="T2" fmla="*/ 197 w 204"/>
                <a:gd name="T3" fmla="*/ 118 h 207"/>
                <a:gd name="T4" fmla="*/ 186 w 204"/>
                <a:gd name="T5" fmla="*/ 100 h 207"/>
                <a:gd name="T6" fmla="*/ 152 w 204"/>
                <a:gd name="T7" fmla="*/ 85 h 207"/>
                <a:gd name="T8" fmla="*/ 152 w 204"/>
                <a:gd name="T9" fmla="*/ 67 h 207"/>
                <a:gd name="T10" fmla="*/ 134 w 204"/>
                <a:gd name="T11" fmla="*/ 63 h 207"/>
                <a:gd name="T12" fmla="*/ 126 w 204"/>
                <a:gd name="T13" fmla="*/ 55 h 207"/>
                <a:gd name="T14" fmla="*/ 111 w 204"/>
                <a:gd name="T15" fmla="*/ 52 h 207"/>
                <a:gd name="T16" fmla="*/ 97 w 204"/>
                <a:gd name="T17" fmla="*/ 41 h 207"/>
                <a:gd name="T18" fmla="*/ 86 w 204"/>
                <a:gd name="T19" fmla="*/ 41 h 207"/>
                <a:gd name="T20" fmla="*/ 74 w 204"/>
                <a:gd name="T21" fmla="*/ 33 h 207"/>
                <a:gd name="T22" fmla="*/ 71 w 204"/>
                <a:gd name="T23" fmla="*/ 22 h 207"/>
                <a:gd name="T24" fmla="*/ 67 w 204"/>
                <a:gd name="T25" fmla="*/ 7 h 207"/>
                <a:gd name="T26" fmla="*/ 63 w 204"/>
                <a:gd name="T27" fmla="*/ 3 h 207"/>
                <a:gd name="T28" fmla="*/ 52 w 204"/>
                <a:gd name="T29" fmla="*/ 3 h 207"/>
                <a:gd name="T30" fmla="*/ 34 w 204"/>
                <a:gd name="T31" fmla="*/ 15 h 207"/>
                <a:gd name="T32" fmla="*/ 23 w 204"/>
                <a:gd name="T33" fmla="*/ 18 h 207"/>
                <a:gd name="T34" fmla="*/ 11 w 204"/>
                <a:gd name="T35" fmla="*/ 22 h 207"/>
                <a:gd name="T36" fmla="*/ 15 w 204"/>
                <a:gd name="T37" fmla="*/ 44 h 207"/>
                <a:gd name="T38" fmla="*/ 11 w 204"/>
                <a:gd name="T39" fmla="*/ 63 h 207"/>
                <a:gd name="T40" fmla="*/ 11 w 204"/>
                <a:gd name="T41" fmla="*/ 81 h 207"/>
                <a:gd name="T42" fmla="*/ 11 w 204"/>
                <a:gd name="T43" fmla="*/ 89 h 207"/>
                <a:gd name="T44" fmla="*/ 15 w 204"/>
                <a:gd name="T45" fmla="*/ 104 h 207"/>
                <a:gd name="T46" fmla="*/ 8 w 204"/>
                <a:gd name="T47" fmla="*/ 115 h 207"/>
                <a:gd name="T48" fmla="*/ 8 w 204"/>
                <a:gd name="T49" fmla="*/ 122 h 207"/>
                <a:gd name="T50" fmla="*/ 11 w 204"/>
                <a:gd name="T51" fmla="*/ 126 h 207"/>
                <a:gd name="T52" fmla="*/ 15 w 204"/>
                <a:gd name="T53" fmla="*/ 133 h 207"/>
                <a:gd name="T54" fmla="*/ 15 w 204"/>
                <a:gd name="T55" fmla="*/ 144 h 207"/>
                <a:gd name="T56" fmla="*/ 26 w 204"/>
                <a:gd name="T57" fmla="*/ 156 h 207"/>
                <a:gd name="T58" fmla="*/ 23 w 204"/>
                <a:gd name="T59" fmla="*/ 170 h 207"/>
                <a:gd name="T60" fmla="*/ 45 w 204"/>
                <a:gd name="T61" fmla="*/ 207 h 207"/>
                <a:gd name="T62" fmla="*/ 52 w 204"/>
                <a:gd name="T63" fmla="*/ 207 h 207"/>
                <a:gd name="T64" fmla="*/ 56 w 204"/>
                <a:gd name="T65" fmla="*/ 200 h 207"/>
                <a:gd name="T66" fmla="*/ 71 w 204"/>
                <a:gd name="T67" fmla="*/ 196 h 207"/>
                <a:gd name="T68" fmla="*/ 82 w 204"/>
                <a:gd name="T69" fmla="*/ 193 h 207"/>
                <a:gd name="T70" fmla="*/ 93 w 204"/>
                <a:gd name="T71" fmla="*/ 196 h 207"/>
                <a:gd name="T72" fmla="*/ 97 w 204"/>
                <a:gd name="T73" fmla="*/ 204 h 207"/>
                <a:gd name="T74" fmla="*/ 100 w 204"/>
                <a:gd name="T75" fmla="*/ 196 h 207"/>
                <a:gd name="T76" fmla="*/ 119 w 204"/>
                <a:gd name="T77" fmla="*/ 193 h 207"/>
                <a:gd name="T78" fmla="*/ 130 w 204"/>
                <a:gd name="T79" fmla="*/ 182 h 207"/>
                <a:gd name="T80" fmla="*/ 126 w 204"/>
                <a:gd name="T81" fmla="*/ 170 h 207"/>
                <a:gd name="T82" fmla="*/ 134 w 204"/>
                <a:gd name="T83" fmla="*/ 156 h 207"/>
                <a:gd name="T84" fmla="*/ 178 w 204"/>
                <a:gd name="T85" fmla="*/ 148 h 207"/>
                <a:gd name="T86" fmla="*/ 197 w 204"/>
                <a:gd name="T87" fmla="*/ 159 h 2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204" h="207">
                  <a:moveTo>
                    <a:pt x="197" y="159"/>
                  </a:moveTo>
                  <a:lnTo>
                    <a:pt x="197" y="156"/>
                  </a:lnTo>
                  <a:lnTo>
                    <a:pt x="197" y="152"/>
                  </a:lnTo>
                  <a:lnTo>
                    <a:pt x="204" y="137"/>
                  </a:lnTo>
                  <a:lnTo>
                    <a:pt x="204" y="133"/>
                  </a:lnTo>
                  <a:lnTo>
                    <a:pt x="197" y="118"/>
                  </a:lnTo>
                  <a:lnTo>
                    <a:pt x="186" y="115"/>
                  </a:lnTo>
                  <a:lnTo>
                    <a:pt x="189" y="111"/>
                  </a:lnTo>
                  <a:lnTo>
                    <a:pt x="186" y="100"/>
                  </a:lnTo>
                  <a:lnTo>
                    <a:pt x="156" y="100"/>
                  </a:lnTo>
                  <a:lnTo>
                    <a:pt x="156" y="92"/>
                  </a:lnTo>
                  <a:lnTo>
                    <a:pt x="152" y="85"/>
                  </a:lnTo>
                  <a:lnTo>
                    <a:pt x="152" y="81"/>
                  </a:lnTo>
                  <a:lnTo>
                    <a:pt x="152" y="74"/>
                  </a:lnTo>
                  <a:lnTo>
                    <a:pt x="152" y="67"/>
                  </a:lnTo>
                  <a:lnTo>
                    <a:pt x="152" y="67"/>
                  </a:lnTo>
                  <a:lnTo>
                    <a:pt x="145" y="63"/>
                  </a:lnTo>
                  <a:lnTo>
                    <a:pt x="134" y="63"/>
                  </a:lnTo>
                  <a:lnTo>
                    <a:pt x="130" y="59"/>
                  </a:lnTo>
                  <a:lnTo>
                    <a:pt x="126" y="59"/>
                  </a:lnTo>
                  <a:lnTo>
                    <a:pt x="126" y="55"/>
                  </a:lnTo>
                  <a:lnTo>
                    <a:pt x="123" y="55"/>
                  </a:lnTo>
                  <a:lnTo>
                    <a:pt x="115" y="52"/>
                  </a:lnTo>
                  <a:lnTo>
                    <a:pt x="111" y="52"/>
                  </a:lnTo>
                  <a:lnTo>
                    <a:pt x="108" y="48"/>
                  </a:lnTo>
                  <a:lnTo>
                    <a:pt x="104" y="48"/>
                  </a:lnTo>
                  <a:lnTo>
                    <a:pt x="97" y="41"/>
                  </a:lnTo>
                  <a:lnTo>
                    <a:pt x="89" y="44"/>
                  </a:lnTo>
                  <a:lnTo>
                    <a:pt x="89" y="44"/>
                  </a:lnTo>
                  <a:lnTo>
                    <a:pt x="86" y="41"/>
                  </a:lnTo>
                  <a:lnTo>
                    <a:pt x="78" y="41"/>
                  </a:lnTo>
                  <a:lnTo>
                    <a:pt x="74" y="37"/>
                  </a:lnTo>
                  <a:lnTo>
                    <a:pt x="74" y="33"/>
                  </a:lnTo>
                  <a:lnTo>
                    <a:pt x="71" y="33"/>
                  </a:lnTo>
                  <a:lnTo>
                    <a:pt x="67" y="26"/>
                  </a:lnTo>
                  <a:lnTo>
                    <a:pt x="71" y="22"/>
                  </a:lnTo>
                  <a:lnTo>
                    <a:pt x="67" y="15"/>
                  </a:lnTo>
                  <a:lnTo>
                    <a:pt x="71" y="11"/>
                  </a:lnTo>
                  <a:lnTo>
                    <a:pt x="67" y="7"/>
                  </a:lnTo>
                  <a:lnTo>
                    <a:pt x="67" y="3"/>
                  </a:lnTo>
                  <a:lnTo>
                    <a:pt x="67" y="0"/>
                  </a:lnTo>
                  <a:lnTo>
                    <a:pt x="63" y="3"/>
                  </a:lnTo>
                  <a:lnTo>
                    <a:pt x="60" y="0"/>
                  </a:lnTo>
                  <a:lnTo>
                    <a:pt x="56" y="0"/>
                  </a:lnTo>
                  <a:lnTo>
                    <a:pt x="52" y="3"/>
                  </a:lnTo>
                  <a:lnTo>
                    <a:pt x="45" y="3"/>
                  </a:lnTo>
                  <a:lnTo>
                    <a:pt x="37" y="11"/>
                  </a:lnTo>
                  <a:lnTo>
                    <a:pt x="34" y="15"/>
                  </a:lnTo>
                  <a:lnTo>
                    <a:pt x="30" y="18"/>
                  </a:lnTo>
                  <a:lnTo>
                    <a:pt x="26" y="18"/>
                  </a:lnTo>
                  <a:lnTo>
                    <a:pt x="23" y="18"/>
                  </a:lnTo>
                  <a:lnTo>
                    <a:pt x="19" y="18"/>
                  </a:lnTo>
                  <a:lnTo>
                    <a:pt x="15" y="22"/>
                  </a:lnTo>
                  <a:lnTo>
                    <a:pt x="11" y="22"/>
                  </a:lnTo>
                  <a:lnTo>
                    <a:pt x="0" y="22"/>
                  </a:lnTo>
                  <a:lnTo>
                    <a:pt x="15" y="41"/>
                  </a:lnTo>
                  <a:lnTo>
                    <a:pt x="15" y="44"/>
                  </a:lnTo>
                  <a:lnTo>
                    <a:pt x="11" y="48"/>
                  </a:lnTo>
                  <a:lnTo>
                    <a:pt x="11" y="59"/>
                  </a:lnTo>
                  <a:lnTo>
                    <a:pt x="11" y="63"/>
                  </a:lnTo>
                  <a:lnTo>
                    <a:pt x="11" y="67"/>
                  </a:lnTo>
                  <a:lnTo>
                    <a:pt x="11" y="78"/>
                  </a:lnTo>
                  <a:lnTo>
                    <a:pt x="11" y="81"/>
                  </a:lnTo>
                  <a:lnTo>
                    <a:pt x="8" y="85"/>
                  </a:lnTo>
                  <a:lnTo>
                    <a:pt x="11" y="85"/>
                  </a:lnTo>
                  <a:lnTo>
                    <a:pt x="11" y="89"/>
                  </a:lnTo>
                  <a:lnTo>
                    <a:pt x="11" y="92"/>
                  </a:lnTo>
                  <a:lnTo>
                    <a:pt x="11" y="96"/>
                  </a:lnTo>
                  <a:lnTo>
                    <a:pt x="15" y="104"/>
                  </a:lnTo>
                  <a:lnTo>
                    <a:pt x="15" y="107"/>
                  </a:lnTo>
                  <a:lnTo>
                    <a:pt x="11" y="111"/>
                  </a:lnTo>
                  <a:lnTo>
                    <a:pt x="8" y="115"/>
                  </a:lnTo>
                  <a:lnTo>
                    <a:pt x="4" y="118"/>
                  </a:lnTo>
                  <a:lnTo>
                    <a:pt x="8" y="122"/>
                  </a:lnTo>
                  <a:lnTo>
                    <a:pt x="8" y="122"/>
                  </a:lnTo>
                  <a:lnTo>
                    <a:pt x="8" y="122"/>
                  </a:lnTo>
                  <a:lnTo>
                    <a:pt x="8" y="122"/>
                  </a:lnTo>
                  <a:lnTo>
                    <a:pt x="11" y="126"/>
                  </a:lnTo>
                  <a:lnTo>
                    <a:pt x="11" y="130"/>
                  </a:lnTo>
                  <a:lnTo>
                    <a:pt x="15" y="130"/>
                  </a:lnTo>
                  <a:lnTo>
                    <a:pt x="15" y="133"/>
                  </a:lnTo>
                  <a:lnTo>
                    <a:pt x="15" y="137"/>
                  </a:lnTo>
                  <a:lnTo>
                    <a:pt x="15" y="137"/>
                  </a:lnTo>
                  <a:lnTo>
                    <a:pt x="15" y="144"/>
                  </a:lnTo>
                  <a:lnTo>
                    <a:pt x="19" y="148"/>
                  </a:lnTo>
                  <a:lnTo>
                    <a:pt x="26" y="152"/>
                  </a:lnTo>
                  <a:lnTo>
                    <a:pt x="26" y="156"/>
                  </a:lnTo>
                  <a:lnTo>
                    <a:pt x="26" y="159"/>
                  </a:lnTo>
                  <a:lnTo>
                    <a:pt x="26" y="163"/>
                  </a:lnTo>
                  <a:lnTo>
                    <a:pt x="23" y="170"/>
                  </a:lnTo>
                  <a:lnTo>
                    <a:pt x="23" y="174"/>
                  </a:lnTo>
                  <a:lnTo>
                    <a:pt x="34" y="178"/>
                  </a:lnTo>
                  <a:lnTo>
                    <a:pt x="45" y="207"/>
                  </a:lnTo>
                  <a:lnTo>
                    <a:pt x="49" y="207"/>
                  </a:lnTo>
                  <a:lnTo>
                    <a:pt x="49" y="207"/>
                  </a:lnTo>
                  <a:lnTo>
                    <a:pt x="52" y="207"/>
                  </a:lnTo>
                  <a:lnTo>
                    <a:pt x="52" y="207"/>
                  </a:lnTo>
                  <a:lnTo>
                    <a:pt x="56" y="204"/>
                  </a:lnTo>
                  <a:lnTo>
                    <a:pt x="56" y="200"/>
                  </a:lnTo>
                  <a:lnTo>
                    <a:pt x="63" y="193"/>
                  </a:lnTo>
                  <a:lnTo>
                    <a:pt x="67" y="193"/>
                  </a:lnTo>
                  <a:lnTo>
                    <a:pt x="71" y="196"/>
                  </a:lnTo>
                  <a:lnTo>
                    <a:pt x="78" y="193"/>
                  </a:lnTo>
                  <a:lnTo>
                    <a:pt x="78" y="193"/>
                  </a:lnTo>
                  <a:lnTo>
                    <a:pt x="82" y="193"/>
                  </a:lnTo>
                  <a:lnTo>
                    <a:pt x="89" y="193"/>
                  </a:lnTo>
                  <a:lnTo>
                    <a:pt x="93" y="193"/>
                  </a:lnTo>
                  <a:lnTo>
                    <a:pt x="93" y="196"/>
                  </a:lnTo>
                  <a:lnTo>
                    <a:pt x="97" y="204"/>
                  </a:lnTo>
                  <a:lnTo>
                    <a:pt x="97" y="204"/>
                  </a:lnTo>
                  <a:lnTo>
                    <a:pt x="97" y="204"/>
                  </a:lnTo>
                  <a:lnTo>
                    <a:pt x="97" y="200"/>
                  </a:lnTo>
                  <a:lnTo>
                    <a:pt x="100" y="200"/>
                  </a:lnTo>
                  <a:lnTo>
                    <a:pt x="100" y="196"/>
                  </a:lnTo>
                  <a:lnTo>
                    <a:pt x="104" y="193"/>
                  </a:lnTo>
                  <a:lnTo>
                    <a:pt x="111" y="193"/>
                  </a:lnTo>
                  <a:lnTo>
                    <a:pt x="119" y="193"/>
                  </a:lnTo>
                  <a:lnTo>
                    <a:pt x="123" y="196"/>
                  </a:lnTo>
                  <a:lnTo>
                    <a:pt x="126" y="189"/>
                  </a:lnTo>
                  <a:lnTo>
                    <a:pt x="130" y="182"/>
                  </a:lnTo>
                  <a:lnTo>
                    <a:pt x="130" y="178"/>
                  </a:lnTo>
                  <a:lnTo>
                    <a:pt x="130" y="174"/>
                  </a:lnTo>
                  <a:lnTo>
                    <a:pt x="126" y="170"/>
                  </a:lnTo>
                  <a:lnTo>
                    <a:pt x="134" y="163"/>
                  </a:lnTo>
                  <a:lnTo>
                    <a:pt x="134" y="159"/>
                  </a:lnTo>
                  <a:lnTo>
                    <a:pt x="134" y="156"/>
                  </a:lnTo>
                  <a:lnTo>
                    <a:pt x="137" y="156"/>
                  </a:lnTo>
                  <a:lnTo>
                    <a:pt x="160" y="148"/>
                  </a:lnTo>
                  <a:lnTo>
                    <a:pt x="178" y="148"/>
                  </a:lnTo>
                  <a:lnTo>
                    <a:pt x="189" y="156"/>
                  </a:lnTo>
                  <a:lnTo>
                    <a:pt x="193" y="156"/>
                  </a:lnTo>
                  <a:lnTo>
                    <a:pt x="197" y="15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7" name="Freeform 186"/>
            <p:cNvSpPr/>
            <p:nvPr/>
          </p:nvSpPr>
          <p:spPr bwMode="auto">
            <a:xfrm>
              <a:off x="3169500" y="4800362"/>
              <a:ext cx="250793" cy="233927"/>
            </a:xfrm>
            <a:custGeom>
              <a:avLst/>
              <a:gdLst>
                <a:gd name="T0" fmla="*/ 3 w 140"/>
                <a:gd name="T1" fmla="*/ 41 h 134"/>
                <a:gd name="T2" fmla="*/ 7 w 140"/>
                <a:gd name="T3" fmla="*/ 30 h 134"/>
                <a:gd name="T4" fmla="*/ 3 w 140"/>
                <a:gd name="T5" fmla="*/ 22 h 134"/>
                <a:gd name="T6" fmla="*/ 11 w 140"/>
                <a:gd name="T7" fmla="*/ 11 h 134"/>
                <a:gd name="T8" fmla="*/ 14 w 140"/>
                <a:gd name="T9" fmla="*/ 8 h 134"/>
                <a:gd name="T10" fmla="*/ 55 w 140"/>
                <a:gd name="T11" fmla="*/ 0 h 134"/>
                <a:gd name="T12" fmla="*/ 70 w 140"/>
                <a:gd name="T13" fmla="*/ 8 h 134"/>
                <a:gd name="T14" fmla="*/ 74 w 140"/>
                <a:gd name="T15" fmla="*/ 15 h 134"/>
                <a:gd name="T16" fmla="*/ 77 w 140"/>
                <a:gd name="T17" fmla="*/ 22 h 134"/>
                <a:gd name="T18" fmla="*/ 77 w 140"/>
                <a:gd name="T19" fmla="*/ 37 h 134"/>
                <a:gd name="T20" fmla="*/ 77 w 140"/>
                <a:gd name="T21" fmla="*/ 41 h 134"/>
                <a:gd name="T22" fmla="*/ 85 w 140"/>
                <a:gd name="T23" fmla="*/ 45 h 134"/>
                <a:gd name="T24" fmla="*/ 96 w 140"/>
                <a:gd name="T25" fmla="*/ 45 h 134"/>
                <a:gd name="T26" fmla="*/ 107 w 140"/>
                <a:gd name="T27" fmla="*/ 45 h 134"/>
                <a:gd name="T28" fmla="*/ 114 w 140"/>
                <a:gd name="T29" fmla="*/ 48 h 134"/>
                <a:gd name="T30" fmla="*/ 122 w 140"/>
                <a:gd name="T31" fmla="*/ 67 h 134"/>
                <a:gd name="T32" fmla="*/ 125 w 140"/>
                <a:gd name="T33" fmla="*/ 74 h 134"/>
                <a:gd name="T34" fmla="*/ 137 w 140"/>
                <a:gd name="T35" fmla="*/ 71 h 134"/>
                <a:gd name="T36" fmla="*/ 140 w 140"/>
                <a:gd name="T37" fmla="*/ 74 h 134"/>
                <a:gd name="T38" fmla="*/ 140 w 140"/>
                <a:gd name="T39" fmla="*/ 93 h 134"/>
                <a:gd name="T40" fmla="*/ 137 w 140"/>
                <a:gd name="T41" fmla="*/ 93 h 134"/>
                <a:gd name="T42" fmla="*/ 137 w 140"/>
                <a:gd name="T43" fmla="*/ 97 h 134"/>
                <a:gd name="T44" fmla="*/ 137 w 140"/>
                <a:gd name="T45" fmla="*/ 100 h 134"/>
                <a:gd name="T46" fmla="*/ 137 w 140"/>
                <a:gd name="T47" fmla="*/ 104 h 134"/>
                <a:gd name="T48" fmla="*/ 133 w 140"/>
                <a:gd name="T49" fmla="*/ 111 h 134"/>
                <a:gd name="T50" fmla="*/ 129 w 140"/>
                <a:gd name="T51" fmla="*/ 119 h 134"/>
                <a:gd name="T52" fmla="*/ 122 w 140"/>
                <a:gd name="T53" fmla="*/ 126 h 134"/>
                <a:gd name="T54" fmla="*/ 114 w 140"/>
                <a:gd name="T55" fmla="*/ 130 h 134"/>
                <a:gd name="T56" fmla="*/ 111 w 140"/>
                <a:gd name="T57" fmla="*/ 134 h 134"/>
                <a:gd name="T58" fmla="*/ 107 w 140"/>
                <a:gd name="T59" fmla="*/ 134 h 134"/>
                <a:gd name="T60" fmla="*/ 96 w 140"/>
                <a:gd name="T61" fmla="*/ 130 h 134"/>
                <a:gd name="T62" fmla="*/ 74 w 140"/>
                <a:gd name="T63" fmla="*/ 130 h 134"/>
                <a:gd name="T64" fmla="*/ 74 w 140"/>
                <a:gd name="T65" fmla="*/ 126 h 134"/>
                <a:gd name="T66" fmla="*/ 81 w 140"/>
                <a:gd name="T67" fmla="*/ 115 h 134"/>
                <a:gd name="T68" fmla="*/ 81 w 140"/>
                <a:gd name="T69" fmla="*/ 111 h 134"/>
                <a:gd name="T70" fmla="*/ 85 w 140"/>
                <a:gd name="T71" fmla="*/ 104 h 134"/>
                <a:gd name="T72" fmla="*/ 85 w 140"/>
                <a:gd name="T73" fmla="*/ 97 h 134"/>
                <a:gd name="T74" fmla="*/ 77 w 140"/>
                <a:gd name="T75" fmla="*/ 89 h 134"/>
                <a:gd name="T76" fmla="*/ 59 w 140"/>
                <a:gd name="T77" fmla="*/ 85 h 134"/>
                <a:gd name="T78" fmla="*/ 48 w 140"/>
                <a:gd name="T79" fmla="*/ 82 h 134"/>
                <a:gd name="T80" fmla="*/ 33 w 140"/>
                <a:gd name="T81" fmla="*/ 74 h 134"/>
                <a:gd name="T82" fmla="*/ 25 w 140"/>
                <a:gd name="T83" fmla="*/ 67 h 134"/>
                <a:gd name="T84" fmla="*/ 11 w 140"/>
                <a:gd name="T85" fmla="*/ 59 h 134"/>
                <a:gd name="T86" fmla="*/ 3 w 140"/>
                <a:gd name="T87" fmla="*/ 52 h 134"/>
                <a:gd name="T88" fmla="*/ 0 w 140"/>
                <a:gd name="T89" fmla="*/ 48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40" h="134">
                  <a:moveTo>
                    <a:pt x="0" y="48"/>
                  </a:moveTo>
                  <a:lnTo>
                    <a:pt x="3" y="41"/>
                  </a:lnTo>
                  <a:lnTo>
                    <a:pt x="7" y="34"/>
                  </a:lnTo>
                  <a:lnTo>
                    <a:pt x="7" y="30"/>
                  </a:lnTo>
                  <a:lnTo>
                    <a:pt x="7" y="26"/>
                  </a:lnTo>
                  <a:lnTo>
                    <a:pt x="3" y="22"/>
                  </a:lnTo>
                  <a:lnTo>
                    <a:pt x="11" y="15"/>
                  </a:lnTo>
                  <a:lnTo>
                    <a:pt x="11" y="11"/>
                  </a:lnTo>
                  <a:lnTo>
                    <a:pt x="11" y="8"/>
                  </a:lnTo>
                  <a:lnTo>
                    <a:pt x="14" y="8"/>
                  </a:lnTo>
                  <a:lnTo>
                    <a:pt x="37" y="0"/>
                  </a:lnTo>
                  <a:lnTo>
                    <a:pt x="55" y="0"/>
                  </a:lnTo>
                  <a:lnTo>
                    <a:pt x="66" y="8"/>
                  </a:lnTo>
                  <a:lnTo>
                    <a:pt x="70" y="8"/>
                  </a:lnTo>
                  <a:lnTo>
                    <a:pt x="74" y="11"/>
                  </a:lnTo>
                  <a:lnTo>
                    <a:pt x="74" y="15"/>
                  </a:lnTo>
                  <a:lnTo>
                    <a:pt x="77" y="19"/>
                  </a:lnTo>
                  <a:lnTo>
                    <a:pt x="77" y="22"/>
                  </a:lnTo>
                  <a:lnTo>
                    <a:pt x="81" y="26"/>
                  </a:lnTo>
                  <a:lnTo>
                    <a:pt x="77" y="37"/>
                  </a:lnTo>
                  <a:lnTo>
                    <a:pt x="81" y="41"/>
                  </a:lnTo>
                  <a:lnTo>
                    <a:pt x="77" y="41"/>
                  </a:lnTo>
                  <a:lnTo>
                    <a:pt x="81" y="45"/>
                  </a:lnTo>
                  <a:lnTo>
                    <a:pt x="85" y="45"/>
                  </a:lnTo>
                  <a:lnTo>
                    <a:pt x="88" y="48"/>
                  </a:lnTo>
                  <a:lnTo>
                    <a:pt x="96" y="45"/>
                  </a:lnTo>
                  <a:lnTo>
                    <a:pt x="100" y="48"/>
                  </a:lnTo>
                  <a:lnTo>
                    <a:pt x="107" y="45"/>
                  </a:lnTo>
                  <a:lnTo>
                    <a:pt x="111" y="48"/>
                  </a:lnTo>
                  <a:lnTo>
                    <a:pt x="114" y="48"/>
                  </a:lnTo>
                  <a:lnTo>
                    <a:pt x="114" y="52"/>
                  </a:lnTo>
                  <a:lnTo>
                    <a:pt x="122" y="67"/>
                  </a:lnTo>
                  <a:lnTo>
                    <a:pt x="122" y="74"/>
                  </a:lnTo>
                  <a:lnTo>
                    <a:pt x="125" y="74"/>
                  </a:lnTo>
                  <a:lnTo>
                    <a:pt x="133" y="71"/>
                  </a:lnTo>
                  <a:lnTo>
                    <a:pt x="137" y="71"/>
                  </a:lnTo>
                  <a:lnTo>
                    <a:pt x="140" y="74"/>
                  </a:lnTo>
                  <a:lnTo>
                    <a:pt x="140" y="74"/>
                  </a:lnTo>
                  <a:lnTo>
                    <a:pt x="140" y="78"/>
                  </a:lnTo>
                  <a:lnTo>
                    <a:pt x="140" y="93"/>
                  </a:lnTo>
                  <a:lnTo>
                    <a:pt x="140" y="93"/>
                  </a:lnTo>
                  <a:lnTo>
                    <a:pt x="137" y="93"/>
                  </a:lnTo>
                  <a:lnTo>
                    <a:pt x="137" y="97"/>
                  </a:lnTo>
                  <a:lnTo>
                    <a:pt x="137" y="97"/>
                  </a:lnTo>
                  <a:lnTo>
                    <a:pt x="137" y="100"/>
                  </a:lnTo>
                  <a:lnTo>
                    <a:pt x="137" y="100"/>
                  </a:lnTo>
                  <a:lnTo>
                    <a:pt x="137" y="104"/>
                  </a:lnTo>
                  <a:lnTo>
                    <a:pt x="137" y="104"/>
                  </a:lnTo>
                  <a:lnTo>
                    <a:pt x="137" y="111"/>
                  </a:lnTo>
                  <a:lnTo>
                    <a:pt x="133" y="111"/>
                  </a:lnTo>
                  <a:lnTo>
                    <a:pt x="133" y="115"/>
                  </a:lnTo>
                  <a:lnTo>
                    <a:pt x="129" y="119"/>
                  </a:lnTo>
                  <a:lnTo>
                    <a:pt x="122" y="123"/>
                  </a:lnTo>
                  <a:lnTo>
                    <a:pt x="122" y="126"/>
                  </a:lnTo>
                  <a:lnTo>
                    <a:pt x="118" y="130"/>
                  </a:lnTo>
                  <a:lnTo>
                    <a:pt x="114" y="130"/>
                  </a:lnTo>
                  <a:lnTo>
                    <a:pt x="114" y="130"/>
                  </a:lnTo>
                  <a:lnTo>
                    <a:pt x="111" y="134"/>
                  </a:lnTo>
                  <a:lnTo>
                    <a:pt x="107" y="134"/>
                  </a:lnTo>
                  <a:lnTo>
                    <a:pt x="107" y="134"/>
                  </a:lnTo>
                  <a:lnTo>
                    <a:pt x="103" y="134"/>
                  </a:lnTo>
                  <a:lnTo>
                    <a:pt x="96" y="130"/>
                  </a:lnTo>
                  <a:lnTo>
                    <a:pt x="85" y="130"/>
                  </a:lnTo>
                  <a:lnTo>
                    <a:pt x="74" y="130"/>
                  </a:lnTo>
                  <a:lnTo>
                    <a:pt x="70" y="130"/>
                  </a:lnTo>
                  <a:lnTo>
                    <a:pt x="74" y="126"/>
                  </a:lnTo>
                  <a:lnTo>
                    <a:pt x="77" y="123"/>
                  </a:lnTo>
                  <a:lnTo>
                    <a:pt x="81" y="115"/>
                  </a:lnTo>
                  <a:lnTo>
                    <a:pt x="77" y="111"/>
                  </a:lnTo>
                  <a:lnTo>
                    <a:pt x="81" y="111"/>
                  </a:lnTo>
                  <a:lnTo>
                    <a:pt x="85" y="108"/>
                  </a:lnTo>
                  <a:lnTo>
                    <a:pt x="85" y="104"/>
                  </a:lnTo>
                  <a:lnTo>
                    <a:pt x="88" y="100"/>
                  </a:lnTo>
                  <a:lnTo>
                    <a:pt x="85" y="97"/>
                  </a:lnTo>
                  <a:lnTo>
                    <a:pt x="81" y="97"/>
                  </a:lnTo>
                  <a:lnTo>
                    <a:pt x="77" y="89"/>
                  </a:lnTo>
                  <a:lnTo>
                    <a:pt x="66" y="89"/>
                  </a:lnTo>
                  <a:lnTo>
                    <a:pt x="59" y="85"/>
                  </a:lnTo>
                  <a:lnTo>
                    <a:pt x="51" y="82"/>
                  </a:lnTo>
                  <a:lnTo>
                    <a:pt x="48" y="82"/>
                  </a:lnTo>
                  <a:lnTo>
                    <a:pt x="44" y="78"/>
                  </a:lnTo>
                  <a:lnTo>
                    <a:pt x="33" y="74"/>
                  </a:lnTo>
                  <a:lnTo>
                    <a:pt x="29" y="71"/>
                  </a:lnTo>
                  <a:lnTo>
                    <a:pt x="25" y="67"/>
                  </a:lnTo>
                  <a:lnTo>
                    <a:pt x="22" y="67"/>
                  </a:lnTo>
                  <a:lnTo>
                    <a:pt x="11" y="59"/>
                  </a:lnTo>
                  <a:lnTo>
                    <a:pt x="7" y="52"/>
                  </a:lnTo>
                  <a:lnTo>
                    <a:pt x="3" y="52"/>
                  </a:lnTo>
                  <a:lnTo>
                    <a:pt x="0" y="48"/>
                  </a:lnTo>
                  <a:lnTo>
                    <a:pt x="0"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8" name="Freeform 187"/>
            <p:cNvSpPr/>
            <p:nvPr/>
          </p:nvSpPr>
          <p:spPr bwMode="auto">
            <a:xfrm>
              <a:off x="3321768" y="5104117"/>
              <a:ext cx="152268" cy="150132"/>
            </a:xfrm>
            <a:custGeom>
              <a:avLst/>
              <a:gdLst>
                <a:gd name="T0" fmla="*/ 11 w 85"/>
                <a:gd name="T1" fmla="*/ 0 h 86"/>
                <a:gd name="T2" fmla="*/ 22 w 85"/>
                <a:gd name="T3" fmla="*/ 0 h 86"/>
                <a:gd name="T4" fmla="*/ 29 w 85"/>
                <a:gd name="T5" fmla="*/ 8 h 86"/>
                <a:gd name="T6" fmla="*/ 37 w 85"/>
                <a:gd name="T7" fmla="*/ 12 h 86"/>
                <a:gd name="T8" fmla="*/ 40 w 85"/>
                <a:gd name="T9" fmla="*/ 19 h 86"/>
                <a:gd name="T10" fmla="*/ 44 w 85"/>
                <a:gd name="T11" fmla="*/ 15 h 86"/>
                <a:gd name="T12" fmla="*/ 55 w 85"/>
                <a:gd name="T13" fmla="*/ 23 h 86"/>
                <a:gd name="T14" fmla="*/ 63 w 85"/>
                <a:gd name="T15" fmla="*/ 26 h 86"/>
                <a:gd name="T16" fmla="*/ 66 w 85"/>
                <a:gd name="T17" fmla="*/ 30 h 86"/>
                <a:gd name="T18" fmla="*/ 74 w 85"/>
                <a:gd name="T19" fmla="*/ 38 h 86"/>
                <a:gd name="T20" fmla="*/ 81 w 85"/>
                <a:gd name="T21" fmla="*/ 45 h 86"/>
                <a:gd name="T22" fmla="*/ 77 w 85"/>
                <a:gd name="T23" fmla="*/ 52 h 86"/>
                <a:gd name="T24" fmla="*/ 81 w 85"/>
                <a:gd name="T25" fmla="*/ 60 h 86"/>
                <a:gd name="T26" fmla="*/ 85 w 85"/>
                <a:gd name="T27" fmla="*/ 64 h 86"/>
                <a:gd name="T28" fmla="*/ 85 w 85"/>
                <a:gd name="T29" fmla="*/ 64 h 86"/>
                <a:gd name="T30" fmla="*/ 81 w 85"/>
                <a:gd name="T31" fmla="*/ 71 h 86"/>
                <a:gd name="T32" fmla="*/ 77 w 85"/>
                <a:gd name="T33" fmla="*/ 75 h 86"/>
                <a:gd name="T34" fmla="*/ 74 w 85"/>
                <a:gd name="T35" fmla="*/ 78 h 86"/>
                <a:gd name="T36" fmla="*/ 66 w 85"/>
                <a:gd name="T37" fmla="*/ 82 h 86"/>
                <a:gd name="T38" fmla="*/ 63 w 85"/>
                <a:gd name="T39" fmla="*/ 82 h 86"/>
                <a:gd name="T40" fmla="*/ 63 w 85"/>
                <a:gd name="T41" fmla="*/ 86 h 86"/>
                <a:gd name="T42" fmla="*/ 55 w 85"/>
                <a:gd name="T43" fmla="*/ 86 h 86"/>
                <a:gd name="T44" fmla="*/ 52 w 85"/>
                <a:gd name="T45" fmla="*/ 86 h 86"/>
                <a:gd name="T46" fmla="*/ 44 w 85"/>
                <a:gd name="T47" fmla="*/ 86 h 86"/>
                <a:gd name="T48" fmla="*/ 37 w 85"/>
                <a:gd name="T49" fmla="*/ 86 h 86"/>
                <a:gd name="T50" fmla="*/ 37 w 85"/>
                <a:gd name="T51" fmla="*/ 82 h 86"/>
                <a:gd name="T52" fmla="*/ 33 w 85"/>
                <a:gd name="T53" fmla="*/ 82 h 86"/>
                <a:gd name="T54" fmla="*/ 29 w 85"/>
                <a:gd name="T55" fmla="*/ 78 h 86"/>
                <a:gd name="T56" fmla="*/ 18 w 85"/>
                <a:gd name="T57" fmla="*/ 78 h 86"/>
                <a:gd name="T58" fmla="*/ 11 w 85"/>
                <a:gd name="T59" fmla="*/ 75 h 86"/>
                <a:gd name="T60" fmla="*/ 3 w 85"/>
                <a:gd name="T61" fmla="*/ 67 h 86"/>
                <a:gd name="T62" fmla="*/ 0 w 85"/>
                <a:gd name="T63" fmla="*/ 56 h 86"/>
                <a:gd name="T64" fmla="*/ 3 w 85"/>
                <a:gd name="T65" fmla="*/ 56 h 86"/>
                <a:gd name="T66" fmla="*/ 3 w 85"/>
                <a:gd name="T67" fmla="*/ 52 h 86"/>
                <a:gd name="T68" fmla="*/ 3 w 85"/>
                <a:gd name="T69" fmla="*/ 41 h 86"/>
                <a:gd name="T70" fmla="*/ 3 w 85"/>
                <a:gd name="T71" fmla="*/ 34 h 86"/>
                <a:gd name="T72" fmla="*/ 3 w 85"/>
                <a:gd name="T73" fmla="*/ 26 h 86"/>
                <a:gd name="T74" fmla="*/ 7 w 85"/>
                <a:gd name="T75" fmla="*/ 19 h 86"/>
                <a:gd name="T76" fmla="*/ 7 w 85"/>
                <a:gd name="T77" fmla="*/ 15 h 86"/>
                <a:gd name="T78" fmla="*/ 7 w 85"/>
                <a:gd name="T79" fmla="*/ 8 h 86"/>
                <a:gd name="T80" fmla="*/ 11 w 85"/>
                <a:gd name="T81" fmla="*/ 0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85" h="86">
                  <a:moveTo>
                    <a:pt x="11" y="0"/>
                  </a:moveTo>
                  <a:lnTo>
                    <a:pt x="11" y="0"/>
                  </a:lnTo>
                  <a:lnTo>
                    <a:pt x="15" y="4"/>
                  </a:lnTo>
                  <a:lnTo>
                    <a:pt x="22" y="0"/>
                  </a:lnTo>
                  <a:lnTo>
                    <a:pt x="26" y="4"/>
                  </a:lnTo>
                  <a:lnTo>
                    <a:pt x="29" y="8"/>
                  </a:lnTo>
                  <a:lnTo>
                    <a:pt x="33" y="8"/>
                  </a:lnTo>
                  <a:lnTo>
                    <a:pt x="37" y="12"/>
                  </a:lnTo>
                  <a:lnTo>
                    <a:pt x="40" y="19"/>
                  </a:lnTo>
                  <a:lnTo>
                    <a:pt x="40" y="19"/>
                  </a:lnTo>
                  <a:lnTo>
                    <a:pt x="44" y="15"/>
                  </a:lnTo>
                  <a:lnTo>
                    <a:pt x="44" y="15"/>
                  </a:lnTo>
                  <a:lnTo>
                    <a:pt x="48" y="23"/>
                  </a:lnTo>
                  <a:lnTo>
                    <a:pt x="55" y="23"/>
                  </a:lnTo>
                  <a:lnTo>
                    <a:pt x="59" y="23"/>
                  </a:lnTo>
                  <a:lnTo>
                    <a:pt x="63" y="26"/>
                  </a:lnTo>
                  <a:lnTo>
                    <a:pt x="63" y="30"/>
                  </a:lnTo>
                  <a:lnTo>
                    <a:pt x="66" y="30"/>
                  </a:lnTo>
                  <a:lnTo>
                    <a:pt x="70" y="34"/>
                  </a:lnTo>
                  <a:lnTo>
                    <a:pt x="74" y="38"/>
                  </a:lnTo>
                  <a:lnTo>
                    <a:pt x="77" y="41"/>
                  </a:lnTo>
                  <a:lnTo>
                    <a:pt x="81" y="45"/>
                  </a:lnTo>
                  <a:lnTo>
                    <a:pt x="81" y="49"/>
                  </a:lnTo>
                  <a:lnTo>
                    <a:pt x="77" y="52"/>
                  </a:lnTo>
                  <a:lnTo>
                    <a:pt x="81" y="56"/>
                  </a:lnTo>
                  <a:lnTo>
                    <a:pt x="81" y="60"/>
                  </a:lnTo>
                  <a:lnTo>
                    <a:pt x="81" y="60"/>
                  </a:lnTo>
                  <a:lnTo>
                    <a:pt x="85" y="64"/>
                  </a:lnTo>
                  <a:lnTo>
                    <a:pt x="85" y="64"/>
                  </a:lnTo>
                  <a:lnTo>
                    <a:pt x="85" y="64"/>
                  </a:lnTo>
                  <a:lnTo>
                    <a:pt x="81" y="67"/>
                  </a:lnTo>
                  <a:lnTo>
                    <a:pt x="81" y="71"/>
                  </a:lnTo>
                  <a:lnTo>
                    <a:pt x="77" y="75"/>
                  </a:lnTo>
                  <a:lnTo>
                    <a:pt x="77" y="75"/>
                  </a:lnTo>
                  <a:lnTo>
                    <a:pt x="77" y="75"/>
                  </a:lnTo>
                  <a:lnTo>
                    <a:pt x="74" y="78"/>
                  </a:lnTo>
                  <a:lnTo>
                    <a:pt x="70" y="82"/>
                  </a:lnTo>
                  <a:lnTo>
                    <a:pt x="66" y="82"/>
                  </a:lnTo>
                  <a:lnTo>
                    <a:pt x="63" y="82"/>
                  </a:lnTo>
                  <a:lnTo>
                    <a:pt x="63" y="82"/>
                  </a:lnTo>
                  <a:lnTo>
                    <a:pt x="63" y="86"/>
                  </a:lnTo>
                  <a:lnTo>
                    <a:pt x="63" y="86"/>
                  </a:lnTo>
                  <a:lnTo>
                    <a:pt x="59" y="86"/>
                  </a:lnTo>
                  <a:lnTo>
                    <a:pt x="55" y="86"/>
                  </a:lnTo>
                  <a:lnTo>
                    <a:pt x="55" y="86"/>
                  </a:lnTo>
                  <a:lnTo>
                    <a:pt x="52" y="86"/>
                  </a:lnTo>
                  <a:lnTo>
                    <a:pt x="48" y="82"/>
                  </a:lnTo>
                  <a:lnTo>
                    <a:pt x="44" y="86"/>
                  </a:lnTo>
                  <a:lnTo>
                    <a:pt x="40" y="86"/>
                  </a:lnTo>
                  <a:lnTo>
                    <a:pt x="37" y="86"/>
                  </a:lnTo>
                  <a:lnTo>
                    <a:pt x="37" y="86"/>
                  </a:lnTo>
                  <a:lnTo>
                    <a:pt x="37" y="82"/>
                  </a:lnTo>
                  <a:lnTo>
                    <a:pt x="37" y="82"/>
                  </a:lnTo>
                  <a:lnTo>
                    <a:pt x="33" y="82"/>
                  </a:lnTo>
                  <a:lnTo>
                    <a:pt x="33" y="82"/>
                  </a:lnTo>
                  <a:lnTo>
                    <a:pt x="29" y="78"/>
                  </a:lnTo>
                  <a:lnTo>
                    <a:pt x="26" y="78"/>
                  </a:lnTo>
                  <a:lnTo>
                    <a:pt x="18" y="78"/>
                  </a:lnTo>
                  <a:lnTo>
                    <a:pt x="15" y="78"/>
                  </a:lnTo>
                  <a:lnTo>
                    <a:pt x="11" y="75"/>
                  </a:lnTo>
                  <a:lnTo>
                    <a:pt x="7" y="75"/>
                  </a:lnTo>
                  <a:lnTo>
                    <a:pt x="3" y="67"/>
                  </a:lnTo>
                  <a:lnTo>
                    <a:pt x="0" y="64"/>
                  </a:lnTo>
                  <a:lnTo>
                    <a:pt x="0" y="56"/>
                  </a:lnTo>
                  <a:lnTo>
                    <a:pt x="0" y="56"/>
                  </a:lnTo>
                  <a:lnTo>
                    <a:pt x="3" y="56"/>
                  </a:lnTo>
                  <a:lnTo>
                    <a:pt x="3" y="52"/>
                  </a:lnTo>
                  <a:lnTo>
                    <a:pt x="3" y="52"/>
                  </a:lnTo>
                  <a:lnTo>
                    <a:pt x="3" y="45"/>
                  </a:lnTo>
                  <a:lnTo>
                    <a:pt x="3" y="41"/>
                  </a:lnTo>
                  <a:lnTo>
                    <a:pt x="3" y="38"/>
                  </a:lnTo>
                  <a:lnTo>
                    <a:pt x="3" y="34"/>
                  </a:lnTo>
                  <a:lnTo>
                    <a:pt x="3" y="30"/>
                  </a:lnTo>
                  <a:lnTo>
                    <a:pt x="3" y="26"/>
                  </a:lnTo>
                  <a:lnTo>
                    <a:pt x="7" y="26"/>
                  </a:lnTo>
                  <a:lnTo>
                    <a:pt x="7" y="19"/>
                  </a:lnTo>
                  <a:lnTo>
                    <a:pt x="3" y="15"/>
                  </a:lnTo>
                  <a:lnTo>
                    <a:pt x="7" y="15"/>
                  </a:lnTo>
                  <a:lnTo>
                    <a:pt x="3" y="8"/>
                  </a:lnTo>
                  <a:lnTo>
                    <a:pt x="7" y="8"/>
                  </a:lnTo>
                  <a:lnTo>
                    <a:pt x="11" y="4"/>
                  </a:lnTo>
                  <a:lnTo>
                    <a:pt x="11"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9" name="Freeform 188"/>
            <p:cNvSpPr>
              <a:spLocks noEditPoints="1"/>
            </p:cNvSpPr>
            <p:nvPr/>
          </p:nvSpPr>
          <p:spPr bwMode="auto">
            <a:xfrm>
              <a:off x="2968867" y="4878920"/>
              <a:ext cx="471134" cy="1073617"/>
            </a:xfrm>
            <a:custGeom>
              <a:avLst/>
              <a:gdLst>
                <a:gd name="T0" fmla="*/ 67 w 263"/>
                <a:gd name="T1" fmla="*/ 0 h 615"/>
                <a:gd name="T2" fmla="*/ 86 w 263"/>
                <a:gd name="T3" fmla="*/ 7 h 615"/>
                <a:gd name="T4" fmla="*/ 119 w 263"/>
                <a:gd name="T5" fmla="*/ 7 h 615"/>
                <a:gd name="T6" fmla="*/ 163 w 263"/>
                <a:gd name="T7" fmla="*/ 37 h 615"/>
                <a:gd name="T8" fmla="*/ 197 w 263"/>
                <a:gd name="T9" fmla="*/ 63 h 615"/>
                <a:gd name="T10" fmla="*/ 197 w 263"/>
                <a:gd name="T11" fmla="*/ 85 h 615"/>
                <a:gd name="T12" fmla="*/ 230 w 263"/>
                <a:gd name="T13" fmla="*/ 85 h 615"/>
                <a:gd name="T14" fmla="*/ 249 w 263"/>
                <a:gd name="T15" fmla="*/ 59 h 615"/>
                <a:gd name="T16" fmla="*/ 263 w 263"/>
                <a:gd name="T17" fmla="*/ 78 h 615"/>
                <a:gd name="T18" fmla="*/ 245 w 263"/>
                <a:gd name="T19" fmla="*/ 92 h 615"/>
                <a:gd name="T20" fmla="*/ 223 w 263"/>
                <a:gd name="T21" fmla="*/ 107 h 615"/>
                <a:gd name="T22" fmla="*/ 208 w 263"/>
                <a:gd name="T23" fmla="*/ 129 h 615"/>
                <a:gd name="T24" fmla="*/ 200 w 263"/>
                <a:gd name="T25" fmla="*/ 155 h 615"/>
                <a:gd name="T26" fmla="*/ 200 w 263"/>
                <a:gd name="T27" fmla="*/ 185 h 615"/>
                <a:gd name="T28" fmla="*/ 200 w 263"/>
                <a:gd name="T29" fmla="*/ 204 h 615"/>
                <a:gd name="T30" fmla="*/ 219 w 263"/>
                <a:gd name="T31" fmla="*/ 233 h 615"/>
                <a:gd name="T32" fmla="*/ 234 w 263"/>
                <a:gd name="T33" fmla="*/ 248 h 615"/>
                <a:gd name="T34" fmla="*/ 226 w 263"/>
                <a:gd name="T35" fmla="*/ 270 h 615"/>
                <a:gd name="T36" fmla="*/ 178 w 263"/>
                <a:gd name="T37" fmla="*/ 285 h 615"/>
                <a:gd name="T38" fmla="*/ 152 w 263"/>
                <a:gd name="T39" fmla="*/ 282 h 615"/>
                <a:gd name="T40" fmla="*/ 156 w 263"/>
                <a:gd name="T41" fmla="*/ 300 h 615"/>
                <a:gd name="T42" fmla="*/ 156 w 263"/>
                <a:gd name="T43" fmla="*/ 315 h 615"/>
                <a:gd name="T44" fmla="*/ 137 w 263"/>
                <a:gd name="T45" fmla="*/ 330 h 615"/>
                <a:gd name="T46" fmla="*/ 112 w 263"/>
                <a:gd name="T47" fmla="*/ 326 h 615"/>
                <a:gd name="T48" fmla="*/ 126 w 263"/>
                <a:gd name="T49" fmla="*/ 348 h 615"/>
                <a:gd name="T50" fmla="*/ 130 w 263"/>
                <a:gd name="T51" fmla="*/ 348 h 615"/>
                <a:gd name="T52" fmla="*/ 141 w 263"/>
                <a:gd name="T53" fmla="*/ 359 h 615"/>
                <a:gd name="T54" fmla="*/ 123 w 263"/>
                <a:gd name="T55" fmla="*/ 356 h 615"/>
                <a:gd name="T56" fmla="*/ 119 w 263"/>
                <a:gd name="T57" fmla="*/ 371 h 615"/>
                <a:gd name="T58" fmla="*/ 119 w 263"/>
                <a:gd name="T59" fmla="*/ 389 h 615"/>
                <a:gd name="T60" fmla="*/ 119 w 263"/>
                <a:gd name="T61" fmla="*/ 404 h 615"/>
                <a:gd name="T62" fmla="*/ 97 w 263"/>
                <a:gd name="T63" fmla="*/ 415 h 615"/>
                <a:gd name="T64" fmla="*/ 93 w 263"/>
                <a:gd name="T65" fmla="*/ 434 h 615"/>
                <a:gd name="T66" fmla="*/ 123 w 263"/>
                <a:gd name="T67" fmla="*/ 449 h 615"/>
                <a:gd name="T68" fmla="*/ 126 w 263"/>
                <a:gd name="T69" fmla="*/ 463 h 615"/>
                <a:gd name="T70" fmla="*/ 115 w 263"/>
                <a:gd name="T71" fmla="*/ 478 h 615"/>
                <a:gd name="T72" fmla="*/ 104 w 263"/>
                <a:gd name="T73" fmla="*/ 493 h 615"/>
                <a:gd name="T74" fmla="*/ 93 w 263"/>
                <a:gd name="T75" fmla="*/ 504 h 615"/>
                <a:gd name="T76" fmla="*/ 89 w 263"/>
                <a:gd name="T77" fmla="*/ 526 h 615"/>
                <a:gd name="T78" fmla="*/ 97 w 263"/>
                <a:gd name="T79" fmla="*/ 545 h 615"/>
                <a:gd name="T80" fmla="*/ 97 w 263"/>
                <a:gd name="T81" fmla="*/ 552 h 615"/>
                <a:gd name="T82" fmla="*/ 45 w 263"/>
                <a:gd name="T83" fmla="*/ 538 h 615"/>
                <a:gd name="T84" fmla="*/ 19 w 263"/>
                <a:gd name="T85" fmla="*/ 515 h 615"/>
                <a:gd name="T86" fmla="*/ 30 w 263"/>
                <a:gd name="T87" fmla="*/ 460 h 615"/>
                <a:gd name="T88" fmla="*/ 26 w 263"/>
                <a:gd name="T89" fmla="*/ 423 h 615"/>
                <a:gd name="T90" fmla="*/ 15 w 263"/>
                <a:gd name="T91" fmla="*/ 400 h 615"/>
                <a:gd name="T92" fmla="*/ 15 w 263"/>
                <a:gd name="T93" fmla="*/ 382 h 615"/>
                <a:gd name="T94" fmla="*/ 12 w 263"/>
                <a:gd name="T95" fmla="*/ 345 h 615"/>
                <a:gd name="T96" fmla="*/ 12 w 263"/>
                <a:gd name="T97" fmla="*/ 293 h 615"/>
                <a:gd name="T98" fmla="*/ 15 w 263"/>
                <a:gd name="T99" fmla="*/ 241 h 615"/>
                <a:gd name="T100" fmla="*/ 19 w 263"/>
                <a:gd name="T101" fmla="*/ 204 h 615"/>
                <a:gd name="T102" fmla="*/ 0 w 263"/>
                <a:gd name="T103" fmla="*/ 155 h 615"/>
                <a:gd name="T104" fmla="*/ 8 w 263"/>
                <a:gd name="T105" fmla="*/ 115 h 615"/>
                <a:gd name="T106" fmla="*/ 26 w 263"/>
                <a:gd name="T107" fmla="*/ 78 h 615"/>
                <a:gd name="T108" fmla="*/ 23 w 263"/>
                <a:gd name="T109" fmla="*/ 52 h 615"/>
                <a:gd name="T110" fmla="*/ 178 w 263"/>
                <a:gd name="T111" fmla="*/ 608 h 615"/>
                <a:gd name="T112" fmla="*/ 178 w 263"/>
                <a:gd name="T113" fmla="*/ 608 h 615"/>
                <a:gd name="T114" fmla="*/ 108 w 263"/>
                <a:gd name="T115" fmla="*/ 575 h 615"/>
                <a:gd name="T116" fmla="*/ 119 w 263"/>
                <a:gd name="T117" fmla="*/ 586 h 615"/>
                <a:gd name="T118" fmla="*/ 156 w 263"/>
                <a:gd name="T119" fmla="*/ 604 h 615"/>
                <a:gd name="T120" fmla="*/ 156 w 263"/>
                <a:gd name="T121" fmla="*/ 612 h 615"/>
                <a:gd name="T122" fmla="*/ 119 w 263"/>
                <a:gd name="T123" fmla="*/ 612 h 615"/>
                <a:gd name="T124" fmla="*/ 123 w 263"/>
                <a:gd name="T125" fmla="*/ 604 h 6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3" h="615">
                  <a:moveTo>
                    <a:pt x="41" y="14"/>
                  </a:moveTo>
                  <a:lnTo>
                    <a:pt x="45" y="11"/>
                  </a:lnTo>
                  <a:lnTo>
                    <a:pt x="45" y="7"/>
                  </a:lnTo>
                  <a:lnTo>
                    <a:pt x="52" y="0"/>
                  </a:lnTo>
                  <a:lnTo>
                    <a:pt x="56" y="0"/>
                  </a:lnTo>
                  <a:lnTo>
                    <a:pt x="60" y="3"/>
                  </a:lnTo>
                  <a:lnTo>
                    <a:pt x="67" y="0"/>
                  </a:lnTo>
                  <a:lnTo>
                    <a:pt x="67" y="0"/>
                  </a:lnTo>
                  <a:lnTo>
                    <a:pt x="71" y="0"/>
                  </a:lnTo>
                  <a:lnTo>
                    <a:pt x="78" y="0"/>
                  </a:lnTo>
                  <a:lnTo>
                    <a:pt x="82" y="0"/>
                  </a:lnTo>
                  <a:lnTo>
                    <a:pt x="82" y="3"/>
                  </a:lnTo>
                  <a:lnTo>
                    <a:pt x="86" y="11"/>
                  </a:lnTo>
                  <a:lnTo>
                    <a:pt x="86" y="11"/>
                  </a:lnTo>
                  <a:lnTo>
                    <a:pt x="86" y="11"/>
                  </a:lnTo>
                  <a:lnTo>
                    <a:pt x="86" y="7"/>
                  </a:lnTo>
                  <a:lnTo>
                    <a:pt x="89" y="7"/>
                  </a:lnTo>
                  <a:lnTo>
                    <a:pt x="89" y="3"/>
                  </a:lnTo>
                  <a:lnTo>
                    <a:pt x="93" y="0"/>
                  </a:lnTo>
                  <a:lnTo>
                    <a:pt x="100" y="0"/>
                  </a:lnTo>
                  <a:lnTo>
                    <a:pt x="108" y="0"/>
                  </a:lnTo>
                  <a:lnTo>
                    <a:pt x="112" y="3"/>
                  </a:lnTo>
                  <a:lnTo>
                    <a:pt x="115" y="7"/>
                  </a:lnTo>
                  <a:lnTo>
                    <a:pt x="119" y="7"/>
                  </a:lnTo>
                  <a:lnTo>
                    <a:pt x="123" y="14"/>
                  </a:lnTo>
                  <a:lnTo>
                    <a:pt x="134" y="22"/>
                  </a:lnTo>
                  <a:lnTo>
                    <a:pt x="137" y="22"/>
                  </a:lnTo>
                  <a:lnTo>
                    <a:pt x="141" y="26"/>
                  </a:lnTo>
                  <a:lnTo>
                    <a:pt x="145" y="29"/>
                  </a:lnTo>
                  <a:lnTo>
                    <a:pt x="156" y="33"/>
                  </a:lnTo>
                  <a:lnTo>
                    <a:pt x="160" y="37"/>
                  </a:lnTo>
                  <a:lnTo>
                    <a:pt x="163" y="37"/>
                  </a:lnTo>
                  <a:lnTo>
                    <a:pt x="171" y="40"/>
                  </a:lnTo>
                  <a:lnTo>
                    <a:pt x="178" y="44"/>
                  </a:lnTo>
                  <a:lnTo>
                    <a:pt x="189" y="44"/>
                  </a:lnTo>
                  <a:lnTo>
                    <a:pt x="193" y="52"/>
                  </a:lnTo>
                  <a:lnTo>
                    <a:pt x="197" y="52"/>
                  </a:lnTo>
                  <a:lnTo>
                    <a:pt x="200" y="55"/>
                  </a:lnTo>
                  <a:lnTo>
                    <a:pt x="197" y="59"/>
                  </a:lnTo>
                  <a:lnTo>
                    <a:pt x="197" y="63"/>
                  </a:lnTo>
                  <a:lnTo>
                    <a:pt x="193" y="66"/>
                  </a:lnTo>
                  <a:lnTo>
                    <a:pt x="189" y="66"/>
                  </a:lnTo>
                  <a:lnTo>
                    <a:pt x="193" y="70"/>
                  </a:lnTo>
                  <a:lnTo>
                    <a:pt x="189" y="78"/>
                  </a:lnTo>
                  <a:lnTo>
                    <a:pt x="186" y="81"/>
                  </a:lnTo>
                  <a:lnTo>
                    <a:pt x="182" y="85"/>
                  </a:lnTo>
                  <a:lnTo>
                    <a:pt x="186" y="85"/>
                  </a:lnTo>
                  <a:lnTo>
                    <a:pt x="197" y="85"/>
                  </a:lnTo>
                  <a:lnTo>
                    <a:pt x="208" y="85"/>
                  </a:lnTo>
                  <a:lnTo>
                    <a:pt x="215" y="89"/>
                  </a:lnTo>
                  <a:lnTo>
                    <a:pt x="219" y="89"/>
                  </a:lnTo>
                  <a:lnTo>
                    <a:pt x="219" y="89"/>
                  </a:lnTo>
                  <a:lnTo>
                    <a:pt x="223" y="89"/>
                  </a:lnTo>
                  <a:lnTo>
                    <a:pt x="226" y="85"/>
                  </a:lnTo>
                  <a:lnTo>
                    <a:pt x="226" y="85"/>
                  </a:lnTo>
                  <a:lnTo>
                    <a:pt x="230" y="85"/>
                  </a:lnTo>
                  <a:lnTo>
                    <a:pt x="234" y="81"/>
                  </a:lnTo>
                  <a:lnTo>
                    <a:pt x="234" y="78"/>
                  </a:lnTo>
                  <a:lnTo>
                    <a:pt x="241" y="74"/>
                  </a:lnTo>
                  <a:lnTo>
                    <a:pt x="245" y="70"/>
                  </a:lnTo>
                  <a:lnTo>
                    <a:pt x="245" y="66"/>
                  </a:lnTo>
                  <a:lnTo>
                    <a:pt x="249" y="66"/>
                  </a:lnTo>
                  <a:lnTo>
                    <a:pt x="249" y="59"/>
                  </a:lnTo>
                  <a:lnTo>
                    <a:pt x="249" y="59"/>
                  </a:lnTo>
                  <a:lnTo>
                    <a:pt x="249" y="55"/>
                  </a:lnTo>
                  <a:lnTo>
                    <a:pt x="252" y="52"/>
                  </a:lnTo>
                  <a:lnTo>
                    <a:pt x="260" y="52"/>
                  </a:lnTo>
                  <a:lnTo>
                    <a:pt x="260" y="55"/>
                  </a:lnTo>
                  <a:lnTo>
                    <a:pt x="263" y="63"/>
                  </a:lnTo>
                  <a:lnTo>
                    <a:pt x="263" y="66"/>
                  </a:lnTo>
                  <a:lnTo>
                    <a:pt x="263" y="74"/>
                  </a:lnTo>
                  <a:lnTo>
                    <a:pt x="263" y="78"/>
                  </a:lnTo>
                  <a:lnTo>
                    <a:pt x="263" y="81"/>
                  </a:lnTo>
                  <a:lnTo>
                    <a:pt x="260" y="81"/>
                  </a:lnTo>
                  <a:lnTo>
                    <a:pt x="256" y="81"/>
                  </a:lnTo>
                  <a:lnTo>
                    <a:pt x="256" y="85"/>
                  </a:lnTo>
                  <a:lnTo>
                    <a:pt x="252" y="85"/>
                  </a:lnTo>
                  <a:lnTo>
                    <a:pt x="252" y="85"/>
                  </a:lnTo>
                  <a:lnTo>
                    <a:pt x="245" y="89"/>
                  </a:lnTo>
                  <a:lnTo>
                    <a:pt x="245" y="92"/>
                  </a:lnTo>
                  <a:lnTo>
                    <a:pt x="241" y="92"/>
                  </a:lnTo>
                  <a:lnTo>
                    <a:pt x="234" y="96"/>
                  </a:lnTo>
                  <a:lnTo>
                    <a:pt x="234" y="96"/>
                  </a:lnTo>
                  <a:lnTo>
                    <a:pt x="234" y="100"/>
                  </a:lnTo>
                  <a:lnTo>
                    <a:pt x="230" y="100"/>
                  </a:lnTo>
                  <a:lnTo>
                    <a:pt x="230" y="100"/>
                  </a:lnTo>
                  <a:lnTo>
                    <a:pt x="223" y="107"/>
                  </a:lnTo>
                  <a:lnTo>
                    <a:pt x="223" y="107"/>
                  </a:lnTo>
                  <a:lnTo>
                    <a:pt x="223" y="111"/>
                  </a:lnTo>
                  <a:lnTo>
                    <a:pt x="219" y="111"/>
                  </a:lnTo>
                  <a:lnTo>
                    <a:pt x="219" y="115"/>
                  </a:lnTo>
                  <a:lnTo>
                    <a:pt x="215" y="118"/>
                  </a:lnTo>
                  <a:lnTo>
                    <a:pt x="212" y="122"/>
                  </a:lnTo>
                  <a:lnTo>
                    <a:pt x="212" y="126"/>
                  </a:lnTo>
                  <a:lnTo>
                    <a:pt x="212" y="129"/>
                  </a:lnTo>
                  <a:lnTo>
                    <a:pt x="208" y="129"/>
                  </a:lnTo>
                  <a:lnTo>
                    <a:pt x="208" y="133"/>
                  </a:lnTo>
                  <a:lnTo>
                    <a:pt x="204" y="137"/>
                  </a:lnTo>
                  <a:lnTo>
                    <a:pt x="200" y="137"/>
                  </a:lnTo>
                  <a:lnTo>
                    <a:pt x="204" y="144"/>
                  </a:lnTo>
                  <a:lnTo>
                    <a:pt x="200" y="144"/>
                  </a:lnTo>
                  <a:lnTo>
                    <a:pt x="204" y="148"/>
                  </a:lnTo>
                  <a:lnTo>
                    <a:pt x="204" y="155"/>
                  </a:lnTo>
                  <a:lnTo>
                    <a:pt x="200" y="155"/>
                  </a:lnTo>
                  <a:lnTo>
                    <a:pt x="200" y="159"/>
                  </a:lnTo>
                  <a:lnTo>
                    <a:pt x="200" y="163"/>
                  </a:lnTo>
                  <a:lnTo>
                    <a:pt x="200" y="167"/>
                  </a:lnTo>
                  <a:lnTo>
                    <a:pt x="200" y="170"/>
                  </a:lnTo>
                  <a:lnTo>
                    <a:pt x="200" y="174"/>
                  </a:lnTo>
                  <a:lnTo>
                    <a:pt x="200" y="181"/>
                  </a:lnTo>
                  <a:lnTo>
                    <a:pt x="200" y="181"/>
                  </a:lnTo>
                  <a:lnTo>
                    <a:pt x="200" y="185"/>
                  </a:lnTo>
                  <a:lnTo>
                    <a:pt x="197" y="185"/>
                  </a:lnTo>
                  <a:lnTo>
                    <a:pt x="197" y="185"/>
                  </a:lnTo>
                  <a:lnTo>
                    <a:pt x="197" y="185"/>
                  </a:lnTo>
                  <a:lnTo>
                    <a:pt x="197" y="193"/>
                  </a:lnTo>
                  <a:lnTo>
                    <a:pt x="197" y="196"/>
                  </a:lnTo>
                  <a:lnTo>
                    <a:pt x="197" y="200"/>
                  </a:lnTo>
                  <a:lnTo>
                    <a:pt x="200" y="200"/>
                  </a:lnTo>
                  <a:lnTo>
                    <a:pt x="200" y="204"/>
                  </a:lnTo>
                  <a:lnTo>
                    <a:pt x="200" y="204"/>
                  </a:lnTo>
                  <a:lnTo>
                    <a:pt x="200" y="207"/>
                  </a:lnTo>
                  <a:lnTo>
                    <a:pt x="208" y="211"/>
                  </a:lnTo>
                  <a:lnTo>
                    <a:pt x="215" y="215"/>
                  </a:lnTo>
                  <a:lnTo>
                    <a:pt x="223" y="219"/>
                  </a:lnTo>
                  <a:lnTo>
                    <a:pt x="226" y="222"/>
                  </a:lnTo>
                  <a:lnTo>
                    <a:pt x="226" y="226"/>
                  </a:lnTo>
                  <a:lnTo>
                    <a:pt x="219" y="233"/>
                  </a:lnTo>
                  <a:lnTo>
                    <a:pt x="219" y="233"/>
                  </a:lnTo>
                  <a:lnTo>
                    <a:pt x="223" y="241"/>
                  </a:lnTo>
                  <a:lnTo>
                    <a:pt x="226" y="241"/>
                  </a:lnTo>
                  <a:lnTo>
                    <a:pt x="230" y="241"/>
                  </a:lnTo>
                  <a:lnTo>
                    <a:pt x="234" y="241"/>
                  </a:lnTo>
                  <a:lnTo>
                    <a:pt x="234" y="241"/>
                  </a:lnTo>
                  <a:lnTo>
                    <a:pt x="234" y="241"/>
                  </a:lnTo>
                  <a:lnTo>
                    <a:pt x="234" y="248"/>
                  </a:lnTo>
                  <a:lnTo>
                    <a:pt x="234" y="252"/>
                  </a:lnTo>
                  <a:lnTo>
                    <a:pt x="230" y="256"/>
                  </a:lnTo>
                  <a:lnTo>
                    <a:pt x="230" y="259"/>
                  </a:lnTo>
                  <a:lnTo>
                    <a:pt x="226" y="263"/>
                  </a:lnTo>
                  <a:lnTo>
                    <a:pt x="226" y="259"/>
                  </a:lnTo>
                  <a:lnTo>
                    <a:pt x="226" y="263"/>
                  </a:lnTo>
                  <a:lnTo>
                    <a:pt x="226" y="267"/>
                  </a:lnTo>
                  <a:lnTo>
                    <a:pt x="226" y="270"/>
                  </a:lnTo>
                  <a:lnTo>
                    <a:pt x="223" y="274"/>
                  </a:lnTo>
                  <a:lnTo>
                    <a:pt x="215" y="278"/>
                  </a:lnTo>
                  <a:lnTo>
                    <a:pt x="208" y="282"/>
                  </a:lnTo>
                  <a:lnTo>
                    <a:pt x="208" y="278"/>
                  </a:lnTo>
                  <a:lnTo>
                    <a:pt x="208" y="282"/>
                  </a:lnTo>
                  <a:lnTo>
                    <a:pt x="197" y="285"/>
                  </a:lnTo>
                  <a:lnTo>
                    <a:pt x="186" y="285"/>
                  </a:lnTo>
                  <a:lnTo>
                    <a:pt x="178" y="285"/>
                  </a:lnTo>
                  <a:lnTo>
                    <a:pt x="175" y="285"/>
                  </a:lnTo>
                  <a:lnTo>
                    <a:pt x="167" y="289"/>
                  </a:lnTo>
                  <a:lnTo>
                    <a:pt x="163" y="289"/>
                  </a:lnTo>
                  <a:lnTo>
                    <a:pt x="160" y="285"/>
                  </a:lnTo>
                  <a:lnTo>
                    <a:pt x="156" y="285"/>
                  </a:lnTo>
                  <a:lnTo>
                    <a:pt x="152" y="285"/>
                  </a:lnTo>
                  <a:lnTo>
                    <a:pt x="152" y="282"/>
                  </a:lnTo>
                  <a:lnTo>
                    <a:pt x="152" y="282"/>
                  </a:lnTo>
                  <a:lnTo>
                    <a:pt x="152" y="285"/>
                  </a:lnTo>
                  <a:lnTo>
                    <a:pt x="152" y="285"/>
                  </a:lnTo>
                  <a:lnTo>
                    <a:pt x="152" y="293"/>
                  </a:lnTo>
                  <a:lnTo>
                    <a:pt x="152" y="293"/>
                  </a:lnTo>
                  <a:lnTo>
                    <a:pt x="152" y="296"/>
                  </a:lnTo>
                  <a:lnTo>
                    <a:pt x="156" y="296"/>
                  </a:lnTo>
                  <a:lnTo>
                    <a:pt x="156" y="300"/>
                  </a:lnTo>
                  <a:lnTo>
                    <a:pt x="156" y="300"/>
                  </a:lnTo>
                  <a:lnTo>
                    <a:pt x="156" y="300"/>
                  </a:lnTo>
                  <a:lnTo>
                    <a:pt x="156" y="300"/>
                  </a:lnTo>
                  <a:lnTo>
                    <a:pt x="152" y="304"/>
                  </a:lnTo>
                  <a:lnTo>
                    <a:pt x="152" y="308"/>
                  </a:lnTo>
                  <a:lnTo>
                    <a:pt x="152" y="308"/>
                  </a:lnTo>
                  <a:lnTo>
                    <a:pt x="152" y="311"/>
                  </a:lnTo>
                  <a:lnTo>
                    <a:pt x="152" y="315"/>
                  </a:lnTo>
                  <a:lnTo>
                    <a:pt x="156" y="315"/>
                  </a:lnTo>
                  <a:lnTo>
                    <a:pt x="156" y="319"/>
                  </a:lnTo>
                  <a:lnTo>
                    <a:pt x="156" y="319"/>
                  </a:lnTo>
                  <a:lnTo>
                    <a:pt x="156" y="322"/>
                  </a:lnTo>
                  <a:lnTo>
                    <a:pt x="156" y="322"/>
                  </a:lnTo>
                  <a:lnTo>
                    <a:pt x="152" y="326"/>
                  </a:lnTo>
                  <a:lnTo>
                    <a:pt x="152" y="326"/>
                  </a:lnTo>
                  <a:lnTo>
                    <a:pt x="145" y="330"/>
                  </a:lnTo>
                  <a:lnTo>
                    <a:pt x="137" y="330"/>
                  </a:lnTo>
                  <a:lnTo>
                    <a:pt x="130" y="330"/>
                  </a:lnTo>
                  <a:lnTo>
                    <a:pt x="126" y="326"/>
                  </a:lnTo>
                  <a:lnTo>
                    <a:pt x="119" y="322"/>
                  </a:lnTo>
                  <a:lnTo>
                    <a:pt x="115" y="322"/>
                  </a:lnTo>
                  <a:lnTo>
                    <a:pt x="115" y="322"/>
                  </a:lnTo>
                  <a:lnTo>
                    <a:pt x="115" y="322"/>
                  </a:lnTo>
                  <a:lnTo>
                    <a:pt x="115" y="322"/>
                  </a:lnTo>
                  <a:lnTo>
                    <a:pt x="112" y="326"/>
                  </a:lnTo>
                  <a:lnTo>
                    <a:pt x="112" y="330"/>
                  </a:lnTo>
                  <a:lnTo>
                    <a:pt x="115" y="334"/>
                  </a:lnTo>
                  <a:lnTo>
                    <a:pt x="115" y="337"/>
                  </a:lnTo>
                  <a:lnTo>
                    <a:pt x="115" y="345"/>
                  </a:lnTo>
                  <a:lnTo>
                    <a:pt x="115" y="348"/>
                  </a:lnTo>
                  <a:lnTo>
                    <a:pt x="119" y="348"/>
                  </a:lnTo>
                  <a:lnTo>
                    <a:pt x="126" y="348"/>
                  </a:lnTo>
                  <a:lnTo>
                    <a:pt x="126" y="348"/>
                  </a:lnTo>
                  <a:lnTo>
                    <a:pt x="126" y="352"/>
                  </a:lnTo>
                  <a:lnTo>
                    <a:pt x="123" y="352"/>
                  </a:lnTo>
                  <a:lnTo>
                    <a:pt x="126" y="352"/>
                  </a:lnTo>
                  <a:lnTo>
                    <a:pt x="130" y="352"/>
                  </a:lnTo>
                  <a:lnTo>
                    <a:pt x="130" y="352"/>
                  </a:lnTo>
                  <a:lnTo>
                    <a:pt x="130" y="348"/>
                  </a:lnTo>
                  <a:lnTo>
                    <a:pt x="126" y="348"/>
                  </a:lnTo>
                  <a:lnTo>
                    <a:pt x="130" y="348"/>
                  </a:lnTo>
                  <a:lnTo>
                    <a:pt x="130" y="348"/>
                  </a:lnTo>
                  <a:lnTo>
                    <a:pt x="134" y="345"/>
                  </a:lnTo>
                  <a:lnTo>
                    <a:pt x="137" y="345"/>
                  </a:lnTo>
                  <a:lnTo>
                    <a:pt x="141" y="348"/>
                  </a:lnTo>
                  <a:lnTo>
                    <a:pt x="137" y="352"/>
                  </a:lnTo>
                  <a:lnTo>
                    <a:pt x="137" y="352"/>
                  </a:lnTo>
                  <a:lnTo>
                    <a:pt x="141" y="356"/>
                  </a:lnTo>
                  <a:lnTo>
                    <a:pt x="141" y="359"/>
                  </a:lnTo>
                  <a:lnTo>
                    <a:pt x="141" y="359"/>
                  </a:lnTo>
                  <a:lnTo>
                    <a:pt x="134" y="363"/>
                  </a:lnTo>
                  <a:lnTo>
                    <a:pt x="130" y="363"/>
                  </a:lnTo>
                  <a:lnTo>
                    <a:pt x="130" y="359"/>
                  </a:lnTo>
                  <a:lnTo>
                    <a:pt x="130" y="359"/>
                  </a:lnTo>
                  <a:lnTo>
                    <a:pt x="130" y="359"/>
                  </a:lnTo>
                  <a:lnTo>
                    <a:pt x="126" y="356"/>
                  </a:lnTo>
                  <a:lnTo>
                    <a:pt x="123" y="356"/>
                  </a:lnTo>
                  <a:lnTo>
                    <a:pt x="119" y="359"/>
                  </a:lnTo>
                  <a:lnTo>
                    <a:pt x="119" y="359"/>
                  </a:lnTo>
                  <a:lnTo>
                    <a:pt x="119" y="363"/>
                  </a:lnTo>
                  <a:lnTo>
                    <a:pt x="123" y="363"/>
                  </a:lnTo>
                  <a:lnTo>
                    <a:pt x="130" y="363"/>
                  </a:lnTo>
                  <a:lnTo>
                    <a:pt x="130" y="367"/>
                  </a:lnTo>
                  <a:lnTo>
                    <a:pt x="126" y="371"/>
                  </a:lnTo>
                  <a:lnTo>
                    <a:pt x="119" y="371"/>
                  </a:lnTo>
                  <a:lnTo>
                    <a:pt x="119" y="374"/>
                  </a:lnTo>
                  <a:lnTo>
                    <a:pt x="119" y="374"/>
                  </a:lnTo>
                  <a:lnTo>
                    <a:pt x="119" y="378"/>
                  </a:lnTo>
                  <a:lnTo>
                    <a:pt x="115" y="378"/>
                  </a:lnTo>
                  <a:lnTo>
                    <a:pt x="115" y="382"/>
                  </a:lnTo>
                  <a:lnTo>
                    <a:pt x="119" y="385"/>
                  </a:lnTo>
                  <a:lnTo>
                    <a:pt x="119" y="385"/>
                  </a:lnTo>
                  <a:lnTo>
                    <a:pt x="119" y="389"/>
                  </a:lnTo>
                  <a:lnTo>
                    <a:pt x="123" y="393"/>
                  </a:lnTo>
                  <a:lnTo>
                    <a:pt x="123" y="393"/>
                  </a:lnTo>
                  <a:lnTo>
                    <a:pt x="119" y="397"/>
                  </a:lnTo>
                  <a:lnTo>
                    <a:pt x="119" y="397"/>
                  </a:lnTo>
                  <a:lnTo>
                    <a:pt x="115" y="400"/>
                  </a:lnTo>
                  <a:lnTo>
                    <a:pt x="115" y="400"/>
                  </a:lnTo>
                  <a:lnTo>
                    <a:pt x="115" y="404"/>
                  </a:lnTo>
                  <a:lnTo>
                    <a:pt x="119" y="404"/>
                  </a:lnTo>
                  <a:lnTo>
                    <a:pt x="119" y="404"/>
                  </a:lnTo>
                  <a:lnTo>
                    <a:pt x="119" y="408"/>
                  </a:lnTo>
                  <a:lnTo>
                    <a:pt x="115" y="408"/>
                  </a:lnTo>
                  <a:lnTo>
                    <a:pt x="112" y="408"/>
                  </a:lnTo>
                  <a:lnTo>
                    <a:pt x="108" y="408"/>
                  </a:lnTo>
                  <a:lnTo>
                    <a:pt x="104" y="411"/>
                  </a:lnTo>
                  <a:lnTo>
                    <a:pt x="100" y="411"/>
                  </a:lnTo>
                  <a:lnTo>
                    <a:pt x="97" y="415"/>
                  </a:lnTo>
                  <a:lnTo>
                    <a:pt x="93" y="415"/>
                  </a:lnTo>
                  <a:lnTo>
                    <a:pt x="93" y="419"/>
                  </a:lnTo>
                  <a:lnTo>
                    <a:pt x="93" y="419"/>
                  </a:lnTo>
                  <a:lnTo>
                    <a:pt x="89" y="423"/>
                  </a:lnTo>
                  <a:lnTo>
                    <a:pt x="89" y="426"/>
                  </a:lnTo>
                  <a:lnTo>
                    <a:pt x="89" y="426"/>
                  </a:lnTo>
                  <a:lnTo>
                    <a:pt x="89" y="430"/>
                  </a:lnTo>
                  <a:lnTo>
                    <a:pt x="93" y="434"/>
                  </a:lnTo>
                  <a:lnTo>
                    <a:pt x="97" y="437"/>
                  </a:lnTo>
                  <a:lnTo>
                    <a:pt x="100" y="437"/>
                  </a:lnTo>
                  <a:lnTo>
                    <a:pt x="104" y="441"/>
                  </a:lnTo>
                  <a:lnTo>
                    <a:pt x="112" y="449"/>
                  </a:lnTo>
                  <a:lnTo>
                    <a:pt x="115" y="449"/>
                  </a:lnTo>
                  <a:lnTo>
                    <a:pt x="119" y="449"/>
                  </a:lnTo>
                  <a:lnTo>
                    <a:pt x="119" y="445"/>
                  </a:lnTo>
                  <a:lnTo>
                    <a:pt x="123" y="449"/>
                  </a:lnTo>
                  <a:lnTo>
                    <a:pt x="123" y="449"/>
                  </a:lnTo>
                  <a:lnTo>
                    <a:pt x="123" y="449"/>
                  </a:lnTo>
                  <a:lnTo>
                    <a:pt x="123" y="452"/>
                  </a:lnTo>
                  <a:lnTo>
                    <a:pt x="123" y="456"/>
                  </a:lnTo>
                  <a:lnTo>
                    <a:pt x="123" y="456"/>
                  </a:lnTo>
                  <a:lnTo>
                    <a:pt x="123" y="460"/>
                  </a:lnTo>
                  <a:lnTo>
                    <a:pt x="123" y="460"/>
                  </a:lnTo>
                  <a:lnTo>
                    <a:pt x="126" y="463"/>
                  </a:lnTo>
                  <a:lnTo>
                    <a:pt x="123" y="463"/>
                  </a:lnTo>
                  <a:lnTo>
                    <a:pt x="123" y="467"/>
                  </a:lnTo>
                  <a:lnTo>
                    <a:pt x="126" y="467"/>
                  </a:lnTo>
                  <a:lnTo>
                    <a:pt x="123" y="471"/>
                  </a:lnTo>
                  <a:lnTo>
                    <a:pt x="119" y="471"/>
                  </a:lnTo>
                  <a:lnTo>
                    <a:pt x="119" y="474"/>
                  </a:lnTo>
                  <a:lnTo>
                    <a:pt x="119" y="474"/>
                  </a:lnTo>
                  <a:lnTo>
                    <a:pt x="115" y="478"/>
                  </a:lnTo>
                  <a:lnTo>
                    <a:pt x="115" y="478"/>
                  </a:lnTo>
                  <a:lnTo>
                    <a:pt x="112" y="482"/>
                  </a:lnTo>
                  <a:lnTo>
                    <a:pt x="108" y="482"/>
                  </a:lnTo>
                  <a:lnTo>
                    <a:pt x="108" y="486"/>
                  </a:lnTo>
                  <a:lnTo>
                    <a:pt x="104" y="489"/>
                  </a:lnTo>
                  <a:lnTo>
                    <a:pt x="100" y="493"/>
                  </a:lnTo>
                  <a:lnTo>
                    <a:pt x="100" y="493"/>
                  </a:lnTo>
                  <a:lnTo>
                    <a:pt x="104" y="493"/>
                  </a:lnTo>
                  <a:lnTo>
                    <a:pt x="104" y="493"/>
                  </a:lnTo>
                  <a:lnTo>
                    <a:pt x="108" y="497"/>
                  </a:lnTo>
                  <a:lnTo>
                    <a:pt x="104" y="500"/>
                  </a:lnTo>
                  <a:lnTo>
                    <a:pt x="104" y="504"/>
                  </a:lnTo>
                  <a:lnTo>
                    <a:pt x="100" y="508"/>
                  </a:lnTo>
                  <a:lnTo>
                    <a:pt x="97" y="508"/>
                  </a:lnTo>
                  <a:lnTo>
                    <a:pt x="97" y="508"/>
                  </a:lnTo>
                  <a:lnTo>
                    <a:pt x="93" y="504"/>
                  </a:lnTo>
                  <a:lnTo>
                    <a:pt x="93" y="504"/>
                  </a:lnTo>
                  <a:lnTo>
                    <a:pt x="93" y="508"/>
                  </a:lnTo>
                  <a:lnTo>
                    <a:pt x="93" y="508"/>
                  </a:lnTo>
                  <a:lnTo>
                    <a:pt x="93" y="512"/>
                  </a:lnTo>
                  <a:lnTo>
                    <a:pt x="93" y="512"/>
                  </a:lnTo>
                  <a:lnTo>
                    <a:pt x="89" y="515"/>
                  </a:lnTo>
                  <a:lnTo>
                    <a:pt x="86" y="519"/>
                  </a:lnTo>
                  <a:lnTo>
                    <a:pt x="89" y="526"/>
                  </a:lnTo>
                  <a:lnTo>
                    <a:pt x="89" y="530"/>
                  </a:lnTo>
                  <a:lnTo>
                    <a:pt x="93" y="538"/>
                  </a:lnTo>
                  <a:lnTo>
                    <a:pt x="93" y="538"/>
                  </a:lnTo>
                  <a:lnTo>
                    <a:pt x="93" y="538"/>
                  </a:lnTo>
                  <a:lnTo>
                    <a:pt x="93" y="541"/>
                  </a:lnTo>
                  <a:lnTo>
                    <a:pt x="93" y="541"/>
                  </a:lnTo>
                  <a:lnTo>
                    <a:pt x="93" y="545"/>
                  </a:lnTo>
                  <a:lnTo>
                    <a:pt x="97" y="545"/>
                  </a:lnTo>
                  <a:lnTo>
                    <a:pt x="97" y="545"/>
                  </a:lnTo>
                  <a:lnTo>
                    <a:pt x="100" y="549"/>
                  </a:lnTo>
                  <a:lnTo>
                    <a:pt x="104" y="552"/>
                  </a:lnTo>
                  <a:lnTo>
                    <a:pt x="108" y="552"/>
                  </a:lnTo>
                  <a:lnTo>
                    <a:pt x="108" y="556"/>
                  </a:lnTo>
                  <a:lnTo>
                    <a:pt x="108" y="556"/>
                  </a:lnTo>
                  <a:lnTo>
                    <a:pt x="104" y="556"/>
                  </a:lnTo>
                  <a:lnTo>
                    <a:pt x="97" y="552"/>
                  </a:lnTo>
                  <a:lnTo>
                    <a:pt x="93" y="552"/>
                  </a:lnTo>
                  <a:lnTo>
                    <a:pt x="93" y="549"/>
                  </a:lnTo>
                  <a:lnTo>
                    <a:pt x="71" y="549"/>
                  </a:lnTo>
                  <a:lnTo>
                    <a:pt x="60" y="552"/>
                  </a:lnTo>
                  <a:lnTo>
                    <a:pt x="56" y="549"/>
                  </a:lnTo>
                  <a:lnTo>
                    <a:pt x="49" y="549"/>
                  </a:lnTo>
                  <a:lnTo>
                    <a:pt x="49" y="545"/>
                  </a:lnTo>
                  <a:lnTo>
                    <a:pt x="45" y="538"/>
                  </a:lnTo>
                  <a:lnTo>
                    <a:pt x="41" y="534"/>
                  </a:lnTo>
                  <a:lnTo>
                    <a:pt x="41" y="526"/>
                  </a:lnTo>
                  <a:lnTo>
                    <a:pt x="41" y="523"/>
                  </a:lnTo>
                  <a:lnTo>
                    <a:pt x="38" y="523"/>
                  </a:lnTo>
                  <a:lnTo>
                    <a:pt x="34" y="526"/>
                  </a:lnTo>
                  <a:lnTo>
                    <a:pt x="30" y="526"/>
                  </a:lnTo>
                  <a:lnTo>
                    <a:pt x="26" y="526"/>
                  </a:lnTo>
                  <a:lnTo>
                    <a:pt x="19" y="515"/>
                  </a:lnTo>
                  <a:lnTo>
                    <a:pt x="19" y="512"/>
                  </a:lnTo>
                  <a:lnTo>
                    <a:pt x="19" y="497"/>
                  </a:lnTo>
                  <a:lnTo>
                    <a:pt x="23" y="493"/>
                  </a:lnTo>
                  <a:lnTo>
                    <a:pt x="30" y="486"/>
                  </a:lnTo>
                  <a:lnTo>
                    <a:pt x="30" y="478"/>
                  </a:lnTo>
                  <a:lnTo>
                    <a:pt x="30" y="471"/>
                  </a:lnTo>
                  <a:lnTo>
                    <a:pt x="26" y="467"/>
                  </a:lnTo>
                  <a:lnTo>
                    <a:pt x="30" y="460"/>
                  </a:lnTo>
                  <a:lnTo>
                    <a:pt x="30" y="456"/>
                  </a:lnTo>
                  <a:lnTo>
                    <a:pt x="30" y="449"/>
                  </a:lnTo>
                  <a:lnTo>
                    <a:pt x="30" y="445"/>
                  </a:lnTo>
                  <a:lnTo>
                    <a:pt x="30" y="441"/>
                  </a:lnTo>
                  <a:lnTo>
                    <a:pt x="30" y="437"/>
                  </a:lnTo>
                  <a:lnTo>
                    <a:pt x="30" y="426"/>
                  </a:lnTo>
                  <a:lnTo>
                    <a:pt x="26" y="423"/>
                  </a:lnTo>
                  <a:lnTo>
                    <a:pt x="26" y="423"/>
                  </a:lnTo>
                  <a:lnTo>
                    <a:pt x="30" y="419"/>
                  </a:lnTo>
                  <a:lnTo>
                    <a:pt x="30" y="415"/>
                  </a:lnTo>
                  <a:lnTo>
                    <a:pt x="26" y="408"/>
                  </a:lnTo>
                  <a:lnTo>
                    <a:pt x="23" y="404"/>
                  </a:lnTo>
                  <a:lnTo>
                    <a:pt x="19" y="404"/>
                  </a:lnTo>
                  <a:lnTo>
                    <a:pt x="19" y="408"/>
                  </a:lnTo>
                  <a:lnTo>
                    <a:pt x="15" y="404"/>
                  </a:lnTo>
                  <a:lnTo>
                    <a:pt x="15" y="400"/>
                  </a:lnTo>
                  <a:lnTo>
                    <a:pt x="23" y="400"/>
                  </a:lnTo>
                  <a:lnTo>
                    <a:pt x="26" y="397"/>
                  </a:lnTo>
                  <a:lnTo>
                    <a:pt x="26" y="393"/>
                  </a:lnTo>
                  <a:lnTo>
                    <a:pt x="26" y="393"/>
                  </a:lnTo>
                  <a:lnTo>
                    <a:pt x="23" y="397"/>
                  </a:lnTo>
                  <a:lnTo>
                    <a:pt x="19" y="397"/>
                  </a:lnTo>
                  <a:lnTo>
                    <a:pt x="19" y="389"/>
                  </a:lnTo>
                  <a:lnTo>
                    <a:pt x="15" y="382"/>
                  </a:lnTo>
                  <a:lnTo>
                    <a:pt x="15" y="378"/>
                  </a:lnTo>
                  <a:lnTo>
                    <a:pt x="15" y="374"/>
                  </a:lnTo>
                  <a:lnTo>
                    <a:pt x="12" y="371"/>
                  </a:lnTo>
                  <a:lnTo>
                    <a:pt x="8" y="367"/>
                  </a:lnTo>
                  <a:lnTo>
                    <a:pt x="8" y="356"/>
                  </a:lnTo>
                  <a:lnTo>
                    <a:pt x="12" y="352"/>
                  </a:lnTo>
                  <a:lnTo>
                    <a:pt x="12" y="348"/>
                  </a:lnTo>
                  <a:lnTo>
                    <a:pt x="12" y="345"/>
                  </a:lnTo>
                  <a:lnTo>
                    <a:pt x="8" y="345"/>
                  </a:lnTo>
                  <a:lnTo>
                    <a:pt x="8" y="337"/>
                  </a:lnTo>
                  <a:lnTo>
                    <a:pt x="4" y="330"/>
                  </a:lnTo>
                  <a:lnTo>
                    <a:pt x="8" y="319"/>
                  </a:lnTo>
                  <a:lnTo>
                    <a:pt x="4" y="311"/>
                  </a:lnTo>
                  <a:lnTo>
                    <a:pt x="4" y="308"/>
                  </a:lnTo>
                  <a:lnTo>
                    <a:pt x="8" y="300"/>
                  </a:lnTo>
                  <a:lnTo>
                    <a:pt x="12" y="293"/>
                  </a:lnTo>
                  <a:lnTo>
                    <a:pt x="15" y="289"/>
                  </a:lnTo>
                  <a:lnTo>
                    <a:pt x="15" y="289"/>
                  </a:lnTo>
                  <a:lnTo>
                    <a:pt x="8" y="270"/>
                  </a:lnTo>
                  <a:lnTo>
                    <a:pt x="8" y="263"/>
                  </a:lnTo>
                  <a:lnTo>
                    <a:pt x="8" y="259"/>
                  </a:lnTo>
                  <a:lnTo>
                    <a:pt x="8" y="248"/>
                  </a:lnTo>
                  <a:lnTo>
                    <a:pt x="12" y="244"/>
                  </a:lnTo>
                  <a:lnTo>
                    <a:pt x="15" y="241"/>
                  </a:lnTo>
                  <a:lnTo>
                    <a:pt x="15" y="233"/>
                  </a:lnTo>
                  <a:lnTo>
                    <a:pt x="12" y="230"/>
                  </a:lnTo>
                  <a:lnTo>
                    <a:pt x="8" y="226"/>
                  </a:lnTo>
                  <a:lnTo>
                    <a:pt x="12" y="222"/>
                  </a:lnTo>
                  <a:lnTo>
                    <a:pt x="12" y="219"/>
                  </a:lnTo>
                  <a:lnTo>
                    <a:pt x="15" y="211"/>
                  </a:lnTo>
                  <a:lnTo>
                    <a:pt x="19" y="211"/>
                  </a:lnTo>
                  <a:lnTo>
                    <a:pt x="19" y="204"/>
                  </a:lnTo>
                  <a:lnTo>
                    <a:pt x="15" y="193"/>
                  </a:lnTo>
                  <a:lnTo>
                    <a:pt x="15" y="189"/>
                  </a:lnTo>
                  <a:lnTo>
                    <a:pt x="12" y="181"/>
                  </a:lnTo>
                  <a:lnTo>
                    <a:pt x="12" y="178"/>
                  </a:lnTo>
                  <a:lnTo>
                    <a:pt x="8" y="170"/>
                  </a:lnTo>
                  <a:lnTo>
                    <a:pt x="4" y="167"/>
                  </a:lnTo>
                  <a:lnTo>
                    <a:pt x="4" y="163"/>
                  </a:lnTo>
                  <a:lnTo>
                    <a:pt x="0" y="155"/>
                  </a:lnTo>
                  <a:lnTo>
                    <a:pt x="0" y="152"/>
                  </a:lnTo>
                  <a:lnTo>
                    <a:pt x="8" y="148"/>
                  </a:lnTo>
                  <a:lnTo>
                    <a:pt x="8" y="141"/>
                  </a:lnTo>
                  <a:lnTo>
                    <a:pt x="8" y="141"/>
                  </a:lnTo>
                  <a:lnTo>
                    <a:pt x="8" y="133"/>
                  </a:lnTo>
                  <a:lnTo>
                    <a:pt x="8" y="126"/>
                  </a:lnTo>
                  <a:lnTo>
                    <a:pt x="4" y="118"/>
                  </a:lnTo>
                  <a:lnTo>
                    <a:pt x="8" y="115"/>
                  </a:lnTo>
                  <a:lnTo>
                    <a:pt x="8" y="104"/>
                  </a:lnTo>
                  <a:lnTo>
                    <a:pt x="12" y="100"/>
                  </a:lnTo>
                  <a:lnTo>
                    <a:pt x="15" y="92"/>
                  </a:lnTo>
                  <a:lnTo>
                    <a:pt x="23" y="89"/>
                  </a:lnTo>
                  <a:lnTo>
                    <a:pt x="23" y="85"/>
                  </a:lnTo>
                  <a:lnTo>
                    <a:pt x="26" y="81"/>
                  </a:lnTo>
                  <a:lnTo>
                    <a:pt x="26" y="81"/>
                  </a:lnTo>
                  <a:lnTo>
                    <a:pt x="26" y="78"/>
                  </a:lnTo>
                  <a:lnTo>
                    <a:pt x="23" y="74"/>
                  </a:lnTo>
                  <a:lnTo>
                    <a:pt x="23" y="74"/>
                  </a:lnTo>
                  <a:lnTo>
                    <a:pt x="23" y="70"/>
                  </a:lnTo>
                  <a:lnTo>
                    <a:pt x="26" y="70"/>
                  </a:lnTo>
                  <a:lnTo>
                    <a:pt x="26" y="66"/>
                  </a:lnTo>
                  <a:lnTo>
                    <a:pt x="23" y="63"/>
                  </a:lnTo>
                  <a:lnTo>
                    <a:pt x="23" y="55"/>
                  </a:lnTo>
                  <a:lnTo>
                    <a:pt x="23" y="52"/>
                  </a:lnTo>
                  <a:lnTo>
                    <a:pt x="23" y="52"/>
                  </a:lnTo>
                  <a:lnTo>
                    <a:pt x="19" y="48"/>
                  </a:lnTo>
                  <a:lnTo>
                    <a:pt x="19" y="44"/>
                  </a:lnTo>
                  <a:lnTo>
                    <a:pt x="41" y="33"/>
                  </a:lnTo>
                  <a:lnTo>
                    <a:pt x="45" y="18"/>
                  </a:lnTo>
                  <a:lnTo>
                    <a:pt x="41" y="14"/>
                  </a:lnTo>
                  <a:lnTo>
                    <a:pt x="41" y="14"/>
                  </a:lnTo>
                  <a:close/>
                  <a:moveTo>
                    <a:pt x="178" y="608"/>
                  </a:moveTo>
                  <a:lnTo>
                    <a:pt x="178" y="608"/>
                  </a:lnTo>
                  <a:lnTo>
                    <a:pt x="182" y="608"/>
                  </a:lnTo>
                  <a:lnTo>
                    <a:pt x="186" y="608"/>
                  </a:lnTo>
                  <a:lnTo>
                    <a:pt x="189" y="604"/>
                  </a:lnTo>
                  <a:lnTo>
                    <a:pt x="186" y="604"/>
                  </a:lnTo>
                  <a:lnTo>
                    <a:pt x="182" y="604"/>
                  </a:lnTo>
                  <a:lnTo>
                    <a:pt x="178" y="608"/>
                  </a:lnTo>
                  <a:lnTo>
                    <a:pt x="178" y="608"/>
                  </a:lnTo>
                  <a:lnTo>
                    <a:pt x="178" y="608"/>
                  </a:lnTo>
                  <a:close/>
                  <a:moveTo>
                    <a:pt x="104" y="560"/>
                  </a:moveTo>
                  <a:lnTo>
                    <a:pt x="104" y="560"/>
                  </a:lnTo>
                  <a:lnTo>
                    <a:pt x="108" y="564"/>
                  </a:lnTo>
                  <a:lnTo>
                    <a:pt x="112" y="567"/>
                  </a:lnTo>
                  <a:lnTo>
                    <a:pt x="112" y="575"/>
                  </a:lnTo>
                  <a:lnTo>
                    <a:pt x="112" y="575"/>
                  </a:lnTo>
                  <a:lnTo>
                    <a:pt x="108" y="575"/>
                  </a:lnTo>
                  <a:lnTo>
                    <a:pt x="108" y="578"/>
                  </a:lnTo>
                  <a:lnTo>
                    <a:pt x="104" y="560"/>
                  </a:lnTo>
                  <a:lnTo>
                    <a:pt x="104" y="560"/>
                  </a:lnTo>
                  <a:close/>
                  <a:moveTo>
                    <a:pt x="108" y="578"/>
                  </a:moveTo>
                  <a:lnTo>
                    <a:pt x="112" y="578"/>
                  </a:lnTo>
                  <a:lnTo>
                    <a:pt x="115" y="578"/>
                  </a:lnTo>
                  <a:lnTo>
                    <a:pt x="119" y="582"/>
                  </a:lnTo>
                  <a:lnTo>
                    <a:pt x="119" y="586"/>
                  </a:lnTo>
                  <a:lnTo>
                    <a:pt x="123" y="586"/>
                  </a:lnTo>
                  <a:lnTo>
                    <a:pt x="126" y="589"/>
                  </a:lnTo>
                  <a:lnTo>
                    <a:pt x="126" y="593"/>
                  </a:lnTo>
                  <a:lnTo>
                    <a:pt x="130" y="593"/>
                  </a:lnTo>
                  <a:lnTo>
                    <a:pt x="145" y="597"/>
                  </a:lnTo>
                  <a:lnTo>
                    <a:pt x="145" y="601"/>
                  </a:lnTo>
                  <a:lnTo>
                    <a:pt x="149" y="601"/>
                  </a:lnTo>
                  <a:lnTo>
                    <a:pt x="156" y="604"/>
                  </a:lnTo>
                  <a:lnTo>
                    <a:pt x="160" y="604"/>
                  </a:lnTo>
                  <a:lnTo>
                    <a:pt x="163" y="604"/>
                  </a:lnTo>
                  <a:lnTo>
                    <a:pt x="167" y="604"/>
                  </a:lnTo>
                  <a:lnTo>
                    <a:pt x="167" y="608"/>
                  </a:lnTo>
                  <a:lnTo>
                    <a:pt x="163" y="608"/>
                  </a:lnTo>
                  <a:lnTo>
                    <a:pt x="163" y="608"/>
                  </a:lnTo>
                  <a:lnTo>
                    <a:pt x="160" y="608"/>
                  </a:lnTo>
                  <a:lnTo>
                    <a:pt x="156" y="612"/>
                  </a:lnTo>
                  <a:lnTo>
                    <a:pt x="156" y="615"/>
                  </a:lnTo>
                  <a:lnTo>
                    <a:pt x="152" y="615"/>
                  </a:lnTo>
                  <a:lnTo>
                    <a:pt x="149" y="615"/>
                  </a:lnTo>
                  <a:lnTo>
                    <a:pt x="145" y="612"/>
                  </a:lnTo>
                  <a:lnTo>
                    <a:pt x="137" y="612"/>
                  </a:lnTo>
                  <a:lnTo>
                    <a:pt x="130" y="612"/>
                  </a:lnTo>
                  <a:lnTo>
                    <a:pt x="126" y="612"/>
                  </a:lnTo>
                  <a:lnTo>
                    <a:pt x="119" y="612"/>
                  </a:lnTo>
                  <a:lnTo>
                    <a:pt x="119" y="612"/>
                  </a:lnTo>
                  <a:lnTo>
                    <a:pt x="115" y="608"/>
                  </a:lnTo>
                  <a:lnTo>
                    <a:pt x="123" y="608"/>
                  </a:lnTo>
                  <a:lnTo>
                    <a:pt x="130" y="604"/>
                  </a:lnTo>
                  <a:lnTo>
                    <a:pt x="130" y="604"/>
                  </a:lnTo>
                  <a:lnTo>
                    <a:pt x="130" y="604"/>
                  </a:lnTo>
                  <a:lnTo>
                    <a:pt x="126" y="604"/>
                  </a:lnTo>
                  <a:lnTo>
                    <a:pt x="123" y="604"/>
                  </a:lnTo>
                  <a:lnTo>
                    <a:pt x="115" y="604"/>
                  </a:lnTo>
                  <a:lnTo>
                    <a:pt x="115" y="604"/>
                  </a:lnTo>
                  <a:lnTo>
                    <a:pt x="108" y="5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0" name="Freeform 189"/>
            <p:cNvSpPr>
              <a:spLocks noEditPoints="1"/>
            </p:cNvSpPr>
            <p:nvPr/>
          </p:nvSpPr>
          <p:spPr bwMode="auto">
            <a:xfrm>
              <a:off x="2902583" y="4754973"/>
              <a:ext cx="326032" cy="1230733"/>
            </a:xfrm>
            <a:custGeom>
              <a:avLst/>
              <a:gdLst>
                <a:gd name="T0" fmla="*/ 33 w 49"/>
                <a:gd name="T1" fmla="*/ 183 h 190"/>
                <a:gd name="T2" fmla="*/ 33 w 49"/>
                <a:gd name="T3" fmla="*/ 185 h 190"/>
                <a:gd name="T4" fmla="*/ 40 w 49"/>
                <a:gd name="T5" fmla="*/ 185 h 190"/>
                <a:gd name="T6" fmla="*/ 33 w 49"/>
                <a:gd name="T7" fmla="*/ 177 h 190"/>
                <a:gd name="T8" fmla="*/ 39 w 49"/>
                <a:gd name="T9" fmla="*/ 175 h 190"/>
                <a:gd name="T10" fmla="*/ 15 w 49"/>
                <a:gd name="T11" fmla="*/ 157 h 190"/>
                <a:gd name="T12" fmla="*/ 15 w 49"/>
                <a:gd name="T13" fmla="*/ 129 h 190"/>
                <a:gd name="T14" fmla="*/ 11 w 49"/>
                <a:gd name="T15" fmla="*/ 108 h 190"/>
                <a:gd name="T16" fmla="*/ 15 w 49"/>
                <a:gd name="T17" fmla="*/ 74 h 190"/>
                <a:gd name="T18" fmla="*/ 16 w 49"/>
                <a:gd name="T19" fmla="*/ 42 h 190"/>
                <a:gd name="T20" fmla="*/ 16 w 49"/>
                <a:gd name="T21" fmla="*/ 15 h 190"/>
                <a:gd name="T22" fmla="*/ 7 w 49"/>
                <a:gd name="T23" fmla="*/ 3 h 190"/>
                <a:gd name="T24" fmla="*/ 5 w 49"/>
                <a:gd name="T25" fmla="*/ 25 h 190"/>
                <a:gd name="T26" fmla="*/ 5 w 49"/>
                <a:gd name="T27" fmla="*/ 47 h 190"/>
                <a:gd name="T28" fmla="*/ 6 w 49"/>
                <a:gd name="T29" fmla="*/ 67 h 190"/>
                <a:gd name="T30" fmla="*/ 4 w 49"/>
                <a:gd name="T31" fmla="*/ 82 h 190"/>
                <a:gd name="T32" fmla="*/ 2 w 49"/>
                <a:gd name="T33" fmla="*/ 94 h 190"/>
                <a:gd name="T34" fmla="*/ 3 w 49"/>
                <a:gd name="T35" fmla="*/ 109 h 190"/>
                <a:gd name="T36" fmla="*/ 10 w 49"/>
                <a:gd name="T37" fmla="*/ 116 h 190"/>
                <a:gd name="T38" fmla="*/ 9 w 49"/>
                <a:gd name="T39" fmla="*/ 125 h 190"/>
                <a:gd name="T40" fmla="*/ 9 w 49"/>
                <a:gd name="T41" fmla="*/ 138 h 190"/>
                <a:gd name="T42" fmla="*/ 3 w 49"/>
                <a:gd name="T43" fmla="*/ 135 h 190"/>
                <a:gd name="T44" fmla="*/ 6 w 49"/>
                <a:gd name="T45" fmla="*/ 139 h 190"/>
                <a:gd name="T46" fmla="*/ 10 w 49"/>
                <a:gd name="T47" fmla="*/ 144 h 190"/>
                <a:gd name="T48" fmla="*/ 10 w 49"/>
                <a:gd name="T49" fmla="*/ 150 h 190"/>
                <a:gd name="T50" fmla="*/ 11 w 49"/>
                <a:gd name="T51" fmla="*/ 157 h 190"/>
                <a:gd name="T52" fmla="*/ 15 w 49"/>
                <a:gd name="T53" fmla="*/ 165 h 190"/>
                <a:gd name="T54" fmla="*/ 20 w 49"/>
                <a:gd name="T55" fmla="*/ 167 h 190"/>
                <a:gd name="T56" fmla="*/ 21 w 49"/>
                <a:gd name="T57" fmla="*/ 170 h 190"/>
                <a:gd name="T58" fmla="*/ 19 w 49"/>
                <a:gd name="T59" fmla="*/ 172 h 190"/>
                <a:gd name="T60" fmla="*/ 23 w 49"/>
                <a:gd name="T61" fmla="*/ 171 h 190"/>
                <a:gd name="T62" fmla="*/ 21 w 49"/>
                <a:gd name="T63" fmla="*/ 175 h 190"/>
                <a:gd name="T64" fmla="*/ 28 w 49"/>
                <a:gd name="T65" fmla="*/ 173 h 190"/>
                <a:gd name="T66" fmla="*/ 29 w 49"/>
                <a:gd name="T67" fmla="*/ 179 h 190"/>
                <a:gd name="T68" fmla="*/ 38 w 49"/>
                <a:gd name="T69" fmla="*/ 169 h 190"/>
                <a:gd name="T70" fmla="*/ 3 w 49"/>
                <a:gd name="T71" fmla="*/ 117 h 190"/>
                <a:gd name="T72" fmla="*/ 8 w 49"/>
                <a:gd name="T73" fmla="*/ 115 h 190"/>
                <a:gd name="T74" fmla="*/ 7 w 49"/>
                <a:gd name="T75" fmla="*/ 124 h 190"/>
                <a:gd name="T76" fmla="*/ 3 w 49"/>
                <a:gd name="T77" fmla="*/ 128 h 190"/>
                <a:gd name="T78" fmla="*/ 4 w 49"/>
                <a:gd name="T79" fmla="*/ 128 h 190"/>
                <a:gd name="T80" fmla="*/ 9 w 49"/>
                <a:gd name="T81" fmla="*/ 126 h 190"/>
                <a:gd name="T82" fmla="*/ 5 w 49"/>
                <a:gd name="T83" fmla="*/ 130 h 190"/>
                <a:gd name="T84" fmla="*/ 7 w 49"/>
                <a:gd name="T85" fmla="*/ 148 h 190"/>
                <a:gd name="T86" fmla="*/ 6 w 49"/>
                <a:gd name="T87" fmla="*/ 148 h 190"/>
                <a:gd name="T88" fmla="*/ 5 w 49"/>
                <a:gd name="T89" fmla="*/ 152 h 190"/>
                <a:gd name="T90" fmla="*/ 6 w 49"/>
                <a:gd name="T91" fmla="*/ 154 h 190"/>
                <a:gd name="T92" fmla="*/ 9 w 49"/>
                <a:gd name="T93" fmla="*/ 156 h 190"/>
                <a:gd name="T94" fmla="*/ 10 w 49"/>
                <a:gd name="T95" fmla="*/ 162 h 190"/>
                <a:gd name="T96" fmla="*/ 10 w 49"/>
                <a:gd name="T97" fmla="*/ 161 h 190"/>
                <a:gd name="T98" fmla="*/ 11 w 49"/>
                <a:gd name="T99" fmla="*/ 167 h 190"/>
                <a:gd name="T100" fmla="*/ 14 w 49"/>
                <a:gd name="T101" fmla="*/ 169 h 190"/>
                <a:gd name="T102" fmla="*/ 15 w 49"/>
                <a:gd name="T103" fmla="*/ 169 h 190"/>
                <a:gd name="T104" fmla="*/ 17 w 49"/>
                <a:gd name="T105" fmla="*/ 172 h 190"/>
                <a:gd name="T106" fmla="*/ 21 w 49"/>
                <a:gd name="T107" fmla="*/ 177 h 190"/>
                <a:gd name="T108" fmla="*/ 22 w 49"/>
                <a:gd name="T109" fmla="*/ 180 h 190"/>
                <a:gd name="T110" fmla="*/ 26 w 49"/>
                <a:gd name="T111" fmla="*/ 180 h 190"/>
                <a:gd name="T112" fmla="*/ 27 w 49"/>
                <a:gd name="T113" fmla="*/ 181 h 190"/>
                <a:gd name="T114" fmla="*/ 31 w 49"/>
                <a:gd name="T115" fmla="*/ 179 h 190"/>
                <a:gd name="T116" fmla="*/ 48 w 49"/>
                <a:gd name="T117" fmla="*/ 188 h 190"/>
                <a:gd name="T118" fmla="*/ 45 w 49"/>
                <a:gd name="T119" fmla="*/ 186 h 190"/>
                <a:gd name="T120" fmla="*/ 41 w 49"/>
                <a:gd name="T121" fmla="*/ 187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9" h="190">
                  <a:moveTo>
                    <a:pt x="42" y="184"/>
                  </a:moveTo>
                  <a:cubicBezTo>
                    <a:pt x="41" y="183"/>
                    <a:pt x="41" y="183"/>
                    <a:pt x="41" y="183"/>
                  </a:cubicBezTo>
                  <a:cubicBezTo>
                    <a:pt x="41" y="183"/>
                    <a:pt x="41" y="183"/>
                    <a:pt x="41" y="183"/>
                  </a:cubicBezTo>
                  <a:cubicBezTo>
                    <a:pt x="40" y="182"/>
                    <a:pt x="40" y="182"/>
                    <a:pt x="40" y="182"/>
                  </a:cubicBezTo>
                  <a:cubicBezTo>
                    <a:pt x="38" y="182"/>
                    <a:pt x="38" y="182"/>
                    <a:pt x="38" y="182"/>
                  </a:cubicBezTo>
                  <a:cubicBezTo>
                    <a:pt x="36" y="181"/>
                    <a:pt x="36" y="181"/>
                    <a:pt x="36" y="181"/>
                  </a:cubicBezTo>
                  <a:cubicBezTo>
                    <a:pt x="35" y="181"/>
                    <a:pt x="35" y="181"/>
                    <a:pt x="35" y="181"/>
                  </a:cubicBezTo>
                  <a:cubicBezTo>
                    <a:pt x="35" y="181"/>
                    <a:pt x="35" y="181"/>
                    <a:pt x="35" y="181"/>
                  </a:cubicBezTo>
                  <a:cubicBezTo>
                    <a:pt x="35" y="181"/>
                    <a:pt x="35" y="181"/>
                    <a:pt x="35" y="181"/>
                  </a:cubicBezTo>
                  <a:cubicBezTo>
                    <a:pt x="35" y="182"/>
                    <a:pt x="35" y="182"/>
                    <a:pt x="35" y="182"/>
                  </a:cubicBezTo>
                  <a:cubicBezTo>
                    <a:pt x="35" y="182"/>
                    <a:pt x="35" y="182"/>
                    <a:pt x="35" y="182"/>
                  </a:cubicBezTo>
                  <a:cubicBezTo>
                    <a:pt x="33" y="181"/>
                    <a:pt x="33" y="181"/>
                    <a:pt x="33" y="181"/>
                  </a:cubicBezTo>
                  <a:cubicBezTo>
                    <a:pt x="32" y="181"/>
                    <a:pt x="32" y="181"/>
                    <a:pt x="32" y="181"/>
                  </a:cubicBezTo>
                  <a:cubicBezTo>
                    <a:pt x="32" y="181"/>
                    <a:pt x="32" y="181"/>
                    <a:pt x="32" y="181"/>
                  </a:cubicBezTo>
                  <a:cubicBezTo>
                    <a:pt x="32" y="181"/>
                    <a:pt x="32" y="181"/>
                    <a:pt x="32" y="181"/>
                  </a:cubicBezTo>
                  <a:cubicBezTo>
                    <a:pt x="34" y="182"/>
                    <a:pt x="34" y="182"/>
                    <a:pt x="34" y="182"/>
                  </a:cubicBezTo>
                  <a:cubicBezTo>
                    <a:pt x="34" y="182"/>
                    <a:pt x="34" y="182"/>
                    <a:pt x="34" y="182"/>
                  </a:cubicBezTo>
                  <a:cubicBezTo>
                    <a:pt x="34" y="182"/>
                    <a:pt x="34" y="182"/>
                    <a:pt x="34" y="182"/>
                  </a:cubicBezTo>
                  <a:cubicBezTo>
                    <a:pt x="34" y="182"/>
                    <a:pt x="34" y="182"/>
                    <a:pt x="34" y="182"/>
                  </a:cubicBezTo>
                  <a:cubicBezTo>
                    <a:pt x="34" y="183"/>
                    <a:pt x="34" y="183"/>
                    <a:pt x="34" y="183"/>
                  </a:cubicBezTo>
                  <a:cubicBezTo>
                    <a:pt x="33" y="183"/>
                    <a:pt x="33" y="183"/>
                    <a:pt x="33" y="183"/>
                  </a:cubicBezTo>
                  <a:cubicBezTo>
                    <a:pt x="33" y="182"/>
                    <a:pt x="33" y="182"/>
                    <a:pt x="33" y="182"/>
                  </a:cubicBezTo>
                  <a:cubicBezTo>
                    <a:pt x="32" y="182"/>
                    <a:pt x="32" y="182"/>
                    <a:pt x="32" y="182"/>
                  </a:cubicBezTo>
                  <a:cubicBezTo>
                    <a:pt x="32" y="182"/>
                    <a:pt x="32" y="182"/>
                    <a:pt x="32" y="182"/>
                  </a:cubicBezTo>
                  <a:cubicBezTo>
                    <a:pt x="32" y="183"/>
                    <a:pt x="32" y="183"/>
                    <a:pt x="32" y="183"/>
                  </a:cubicBezTo>
                  <a:cubicBezTo>
                    <a:pt x="31" y="183"/>
                    <a:pt x="31" y="183"/>
                    <a:pt x="31" y="183"/>
                  </a:cubicBezTo>
                  <a:cubicBezTo>
                    <a:pt x="30" y="183"/>
                    <a:pt x="30" y="183"/>
                    <a:pt x="30" y="183"/>
                  </a:cubicBezTo>
                  <a:cubicBezTo>
                    <a:pt x="30" y="183"/>
                    <a:pt x="30" y="183"/>
                    <a:pt x="30" y="183"/>
                  </a:cubicBezTo>
                  <a:cubicBezTo>
                    <a:pt x="30" y="183"/>
                    <a:pt x="30" y="183"/>
                    <a:pt x="30" y="183"/>
                  </a:cubicBezTo>
                  <a:cubicBezTo>
                    <a:pt x="30" y="183"/>
                    <a:pt x="30" y="183"/>
                    <a:pt x="30" y="183"/>
                  </a:cubicBezTo>
                  <a:cubicBezTo>
                    <a:pt x="29" y="183"/>
                    <a:pt x="29" y="183"/>
                    <a:pt x="29" y="183"/>
                  </a:cubicBezTo>
                  <a:cubicBezTo>
                    <a:pt x="28" y="184"/>
                    <a:pt x="28" y="184"/>
                    <a:pt x="28" y="184"/>
                  </a:cubicBezTo>
                  <a:cubicBezTo>
                    <a:pt x="28" y="184"/>
                    <a:pt x="28" y="184"/>
                    <a:pt x="28" y="184"/>
                  </a:cubicBezTo>
                  <a:cubicBezTo>
                    <a:pt x="29" y="184"/>
                    <a:pt x="29" y="184"/>
                    <a:pt x="29" y="184"/>
                  </a:cubicBezTo>
                  <a:cubicBezTo>
                    <a:pt x="30" y="184"/>
                    <a:pt x="30" y="184"/>
                    <a:pt x="30" y="184"/>
                  </a:cubicBezTo>
                  <a:cubicBezTo>
                    <a:pt x="30" y="184"/>
                    <a:pt x="30" y="184"/>
                    <a:pt x="30" y="184"/>
                  </a:cubicBezTo>
                  <a:cubicBezTo>
                    <a:pt x="31" y="184"/>
                    <a:pt x="31" y="184"/>
                    <a:pt x="31" y="184"/>
                  </a:cubicBezTo>
                  <a:cubicBezTo>
                    <a:pt x="31" y="184"/>
                    <a:pt x="31" y="184"/>
                    <a:pt x="31" y="184"/>
                  </a:cubicBezTo>
                  <a:cubicBezTo>
                    <a:pt x="32" y="184"/>
                    <a:pt x="32" y="184"/>
                    <a:pt x="32" y="184"/>
                  </a:cubicBezTo>
                  <a:cubicBezTo>
                    <a:pt x="32" y="184"/>
                    <a:pt x="32" y="184"/>
                    <a:pt x="32" y="184"/>
                  </a:cubicBezTo>
                  <a:cubicBezTo>
                    <a:pt x="33" y="184"/>
                    <a:pt x="33" y="184"/>
                    <a:pt x="33" y="184"/>
                  </a:cubicBezTo>
                  <a:cubicBezTo>
                    <a:pt x="33" y="185"/>
                    <a:pt x="33" y="185"/>
                    <a:pt x="33" y="185"/>
                  </a:cubicBezTo>
                  <a:cubicBezTo>
                    <a:pt x="33" y="185"/>
                    <a:pt x="33" y="185"/>
                    <a:pt x="33" y="185"/>
                  </a:cubicBezTo>
                  <a:cubicBezTo>
                    <a:pt x="33" y="185"/>
                    <a:pt x="33" y="185"/>
                    <a:pt x="33" y="185"/>
                  </a:cubicBezTo>
                  <a:cubicBezTo>
                    <a:pt x="32" y="186"/>
                    <a:pt x="32" y="186"/>
                    <a:pt x="32" y="186"/>
                  </a:cubicBezTo>
                  <a:cubicBezTo>
                    <a:pt x="33" y="187"/>
                    <a:pt x="33" y="187"/>
                    <a:pt x="33" y="187"/>
                  </a:cubicBezTo>
                  <a:cubicBezTo>
                    <a:pt x="33" y="187"/>
                    <a:pt x="33" y="187"/>
                    <a:pt x="33" y="187"/>
                  </a:cubicBezTo>
                  <a:cubicBezTo>
                    <a:pt x="34" y="187"/>
                    <a:pt x="34" y="187"/>
                    <a:pt x="34" y="187"/>
                  </a:cubicBezTo>
                  <a:cubicBezTo>
                    <a:pt x="35" y="188"/>
                    <a:pt x="35" y="188"/>
                    <a:pt x="35" y="188"/>
                  </a:cubicBezTo>
                  <a:cubicBezTo>
                    <a:pt x="35" y="188"/>
                    <a:pt x="35" y="188"/>
                    <a:pt x="35" y="188"/>
                  </a:cubicBezTo>
                  <a:cubicBezTo>
                    <a:pt x="35" y="187"/>
                    <a:pt x="35" y="187"/>
                    <a:pt x="35" y="187"/>
                  </a:cubicBezTo>
                  <a:cubicBezTo>
                    <a:pt x="35" y="187"/>
                    <a:pt x="35" y="187"/>
                    <a:pt x="35" y="187"/>
                  </a:cubicBezTo>
                  <a:cubicBezTo>
                    <a:pt x="34" y="186"/>
                    <a:pt x="34" y="186"/>
                    <a:pt x="34" y="186"/>
                  </a:cubicBezTo>
                  <a:cubicBezTo>
                    <a:pt x="34" y="186"/>
                    <a:pt x="34" y="186"/>
                    <a:pt x="34" y="186"/>
                  </a:cubicBezTo>
                  <a:cubicBezTo>
                    <a:pt x="34" y="186"/>
                    <a:pt x="34" y="186"/>
                    <a:pt x="34" y="186"/>
                  </a:cubicBezTo>
                  <a:cubicBezTo>
                    <a:pt x="35" y="186"/>
                    <a:pt x="35" y="186"/>
                    <a:pt x="35" y="186"/>
                  </a:cubicBezTo>
                  <a:cubicBezTo>
                    <a:pt x="35" y="186"/>
                    <a:pt x="35" y="186"/>
                    <a:pt x="35" y="186"/>
                  </a:cubicBezTo>
                  <a:cubicBezTo>
                    <a:pt x="35" y="186"/>
                    <a:pt x="35" y="186"/>
                    <a:pt x="35" y="186"/>
                  </a:cubicBezTo>
                  <a:cubicBezTo>
                    <a:pt x="35" y="185"/>
                    <a:pt x="35" y="185"/>
                    <a:pt x="35" y="185"/>
                  </a:cubicBezTo>
                  <a:cubicBezTo>
                    <a:pt x="34" y="185"/>
                    <a:pt x="34" y="185"/>
                    <a:pt x="34" y="185"/>
                  </a:cubicBezTo>
                  <a:cubicBezTo>
                    <a:pt x="36" y="184"/>
                    <a:pt x="36" y="184"/>
                    <a:pt x="36" y="184"/>
                  </a:cubicBezTo>
                  <a:cubicBezTo>
                    <a:pt x="37" y="184"/>
                    <a:pt x="37" y="184"/>
                    <a:pt x="37" y="184"/>
                  </a:cubicBezTo>
                  <a:cubicBezTo>
                    <a:pt x="40" y="185"/>
                    <a:pt x="40" y="185"/>
                    <a:pt x="40" y="185"/>
                  </a:cubicBezTo>
                  <a:cubicBezTo>
                    <a:pt x="41" y="185"/>
                    <a:pt x="41" y="185"/>
                    <a:pt x="41" y="185"/>
                  </a:cubicBezTo>
                  <a:cubicBezTo>
                    <a:pt x="41" y="184"/>
                    <a:pt x="41" y="184"/>
                    <a:pt x="41" y="184"/>
                  </a:cubicBezTo>
                  <a:cubicBezTo>
                    <a:pt x="42" y="184"/>
                    <a:pt x="42" y="184"/>
                    <a:pt x="42" y="184"/>
                  </a:cubicBezTo>
                  <a:close/>
                  <a:moveTo>
                    <a:pt x="41" y="182"/>
                  </a:moveTo>
                  <a:cubicBezTo>
                    <a:pt x="40" y="182"/>
                    <a:pt x="40" y="182"/>
                    <a:pt x="40" y="182"/>
                  </a:cubicBezTo>
                  <a:cubicBezTo>
                    <a:pt x="38" y="181"/>
                    <a:pt x="38" y="181"/>
                    <a:pt x="38" y="181"/>
                  </a:cubicBezTo>
                  <a:cubicBezTo>
                    <a:pt x="36" y="180"/>
                    <a:pt x="36" y="180"/>
                    <a:pt x="36" y="180"/>
                  </a:cubicBezTo>
                  <a:cubicBezTo>
                    <a:pt x="36" y="180"/>
                    <a:pt x="36" y="180"/>
                    <a:pt x="36" y="180"/>
                  </a:cubicBezTo>
                  <a:cubicBezTo>
                    <a:pt x="35" y="180"/>
                    <a:pt x="35" y="180"/>
                    <a:pt x="35" y="180"/>
                  </a:cubicBezTo>
                  <a:cubicBezTo>
                    <a:pt x="34" y="179"/>
                    <a:pt x="34" y="179"/>
                    <a:pt x="34" y="179"/>
                  </a:cubicBezTo>
                  <a:cubicBezTo>
                    <a:pt x="34" y="179"/>
                    <a:pt x="34" y="179"/>
                    <a:pt x="34" y="179"/>
                  </a:cubicBezTo>
                  <a:cubicBezTo>
                    <a:pt x="34" y="178"/>
                    <a:pt x="34" y="178"/>
                    <a:pt x="34" y="178"/>
                  </a:cubicBezTo>
                  <a:cubicBezTo>
                    <a:pt x="35" y="178"/>
                    <a:pt x="35" y="178"/>
                    <a:pt x="35" y="178"/>
                  </a:cubicBezTo>
                  <a:cubicBezTo>
                    <a:pt x="35" y="177"/>
                    <a:pt x="35" y="177"/>
                    <a:pt x="35" y="177"/>
                  </a:cubicBezTo>
                  <a:cubicBezTo>
                    <a:pt x="36" y="177"/>
                    <a:pt x="36" y="177"/>
                    <a:pt x="36" y="177"/>
                  </a:cubicBezTo>
                  <a:cubicBezTo>
                    <a:pt x="37" y="176"/>
                    <a:pt x="37" y="176"/>
                    <a:pt x="37" y="176"/>
                  </a:cubicBezTo>
                  <a:cubicBezTo>
                    <a:pt x="37" y="176"/>
                    <a:pt x="37" y="176"/>
                    <a:pt x="37" y="176"/>
                  </a:cubicBezTo>
                  <a:cubicBezTo>
                    <a:pt x="36" y="176"/>
                    <a:pt x="36" y="176"/>
                    <a:pt x="36" y="176"/>
                  </a:cubicBezTo>
                  <a:cubicBezTo>
                    <a:pt x="34" y="176"/>
                    <a:pt x="34" y="176"/>
                    <a:pt x="34" y="176"/>
                  </a:cubicBezTo>
                  <a:cubicBezTo>
                    <a:pt x="34" y="177"/>
                    <a:pt x="34" y="177"/>
                    <a:pt x="34" y="177"/>
                  </a:cubicBezTo>
                  <a:cubicBezTo>
                    <a:pt x="33" y="177"/>
                    <a:pt x="33" y="177"/>
                    <a:pt x="33" y="177"/>
                  </a:cubicBezTo>
                  <a:cubicBezTo>
                    <a:pt x="32" y="176"/>
                    <a:pt x="32" y="176"/>
                    <a:pt x="32" y="176"/>
                  </a:cubicBezTo>
                  <a:cubicBezTo>
                    <a:pt x="32" y="175"/>
                    <a:pt x="32" y="175"/>
                    <a:pt x="32" y="175"/>
                  </a:cubicBezTo>
                  <a:cubicBezTo>
                    <a:pt x="32" y="174"/>
                    <a:pt x="32" y="174"/>
                    <a:pt x="32" y="174"/>
                  </a:cubicBezTo>
                  <a:cubicBezTo>
                    <a:pt x="33" y="174"/>
                    <a:pt x="33" y="174"/>
                    <a:pt x="33" y="174"/>
                  </a:cubicBezTo>
                  <a:cubicBezTo>
                    <a:pt x="33" y="173"/>
                    <a:pt x="33" y="173"/>
                    <a:pt x="33" y="173"/>
                  </a:cubicBezTo>
                  <a:cubicBezTo>
                    <a:pt x="32" y="173"/>
                    <a:pt x="32" y="173"/>
                    <a:pt x="32" y="173"/>
                  </a:cubicBezTo>
                  <a:cubicBezTo>
                    <a:pt x="32" y="173"/>
                    <a:pt x="32" y="173"/>
                    <a:pt x="32" y="173"/>
                  </a:cubicBezTo>
                  <a:cubicBezTo>
                    <a:pt x="32" y="172"/>
                    <a:pt x="32" y="172"/>
                    <a:pt x="32" y="172"/>
                  </a:cubicBezTo>
                  <a:cubicBezTo>
                    <a:pt x="33" y="172"/>
                    <a:pt x="33" y="172"/>
                    <a:pt x="33" y="172"/>
                  </a:cubicBezTo>
                  <a:cubicBezTo>
                    <a:pt x="34" y="173"/>
                    <a:pt x="34" y="173"/>
                    <a:pt x="34" y="173"/>
                  </a:cubicBezTo>
                  <a:cubicBezTo>
                    <a:pt x="34" y="173"/>
                    <a:pt x="34" y="173"/>
                    <a:pt x="34" y="173"/>
                  </a:cubicBezTo>
                  <a:cubicBezTo>
                    <a:pt x="35" y="172"/>
                    <a:pt x="35" y="172"/>
                    <a:pt x="35" y="172"/>
                  </a:cubicBezTo>
                  <a:cubicBezTo>
                    <a:pt x="35" y="171"/>
                    <a:pt x="35" y="171"/>
                    <a:pt x="35" y="171"/>
                  </a:cubicBezTo>
                  <a:cubicBezTo>
                    <a:pt x="34" y="171"/>
                    <a:pt x="34" y="171"/>
                    <a:pt x="34" y="171"/>
                  </a:cubicBezTo>
                  <a:cubicBezTo>
                    <a:pt x="35" y="170"/>
                    <a:pt x="35" y="170"/>
                    <a:pt x="35" y="170"/>
                  </a:cubicBezTo>
                  <a:cubicBezTo>
                    <a:pt x="35" y="170"/>
                    <a:pt x="35" y="170"/>
                    <a:pt x="35" y="170"/>
                  </a:cubicBezTo>
                  <a:cubicBezTo>
                    <a:pt x="36" y="171"/>
                    <a:pt x="36" y="171"/>
                    <a:pt x="36" y="171"/>
                  </a:cubicBezTo>
                  <a:cubicBezTo>
                    <a:pt x="36" y="171"/>
                    <a:pt x="36" y="171"/>
                    <a:pt x="36" y="171"/>
                  </a:cubicBezTo>
                  <a:cubicBezTo>
                    <a:pt x="38" y="170"/>
                    <a:pt x="38" y="170"/>
                    <a:pt x="38" y="170"/>
                  </a:cubicBezTo>
                  <a:cubicBezTo>
                    <a:pt x="39" y="175"/>
                    <a:pt x="39" y="175"/>
                    <a:pt x="39" y="175"/>
                  </a:cubicBezTo>
                  <a:cubicBezTo>
                    <a:pt x="39" y="175"/>
                    <a:pt x="39" y="175"/>
                    <a:pt x="39" y="175"/>
                  </a:cubicBezTo>
                  <a:cubicBezTo>
                    <a:pt x="39" y="175"/>
                    <a:pt x="39" y="175"/>
                    <a:pt x="39" y="175"/>
                  </a:cubicBezTo>
                  <a:cubicBezTo>
                    <a:pt x="41" y="182"/>
                    <a:pt x="41" y="182"/>
                    <a:pt x="41" y="182"/>
                  </a:cubicBezTo>
                  <a:close/>
                  <a:moveTo>
                    <a:pt x="38" y="169"/>
                  </a:moveTo>
                  <a:cubicBezTo>
                    <a:pt x="36" y="168"/>
                    <a:pt x="36" y="168"/>
                    <a:pt x="36" y="168"/>
                  </a:cubicBezTo>
                  <a:cubicBezTo>
                    <a:pt x="35" y="168"/>
                    <a:pt x="35" y="168"/>
                    <a:pt x="35" y="168"/>
                  </a:cubicBezTo>
                  <a:cubicBezTo>
                    <a:pt x="35" y="167"/>
                    <a:pt x="35" y="167"/>
                    <a:pt x="35" y="167"/>
                  </a:cubicBezTo>
                  <a:cubicBezTo>
                    <a:pt x="29" y="167"/>
                    <a:pt x="29" y="167"/>
                    <a:pt x="29" y="167"/>
                  </a:cubicBezTo>
                  <a:cubicBezTo>
                    <a:pt x="26" y="168"/>
                    <a:pt x="26" y="168"/>
                    <a:pt x="26" y="168"/>
                  </a:cubicBezTo>
                  <a:cubicBezTo>
                    <a:pt x="25" y="167"/>
                    <a:pt x="25" y="167"/>
                    <a:pt x="25" y="167"/>
                  </a:cubicBezTo>
                  <a:cubicBezTo>
                    <a:pt x="23" y="167"/>
                    <a:pt x="23" y="167"/>
                    <a:pt x="23" y="167"/>
                  </a:cubicBezTo>
                  <a:cubicBezTo>
                    <a:pt x="23" y="166"/>
                    <a:pt x="23" y="166"/>
                    <a:pt x="23" y="166"/>
                  </a:cubicBezTo>
                  <a:cubicBezTo>
                    <a:pt x="22" y="164"/>
                    <a:pt x="22" y="164"/>
                    <a:pt x="22" y="164"/>
                  </a:cubicBezTo>
                  <a:cubicBezTo>
                    <a:pt x="21" y="163"/>
                    <a:pt x="21" y="163"/>
                    <a:pt x="21" y="163"/>
                  </a:cubicBezTo>
                  <a:cubicBezTo>
                    <a:pt x="21" y="161"/>
                    <a:pt x="21" y="161"/>
                    <a:pt x="21" y="161"/>
                  </a:cubicBezTo>
                  <a:cubicBezTo>
                    <a:pt x="21" y="160"/>
                    <a:pt x="21" y="160"/>
                    <a:pt x="21" y="160"/>
                  </a:cubicBezTo>
                  <a:cubicBezTo>
                    <a:pt x="20" y="160"/>
                    <a:pt x="20" y="160"/>
                    <a:pt x="20" y="160"/>
                  </a:cubicBezTo>
                  <a:cubicBezTo>
                    <a:pt x="19" y="161"/>
                    <a:pt x="19" y="161"/>
                    <a:pt x="19" y="161"/>
                  </a:cubicBezTo>
                  <a:cubicBezTo>
                    <a:pt x="18" y="161"/>
                    <a:pt x="18" y="161"/>
                    <a:pt x="18" y="161"/>
                  </a:cubicBezTo>
                  <a:cubicBezTo>
                    <a:pt x="17" y="161"/>
                    <a:pt x="17" y="161"/>
                    <a:pt x="17" y="161"/>
                  </a:cubicBezTo>
                  <a:cubicBezTo>
                    <a:pt x="15" y="158"/>
                    <a:pt x="15" y="158"/>
                    <a:pt x="15" y="158"/>
                  </a:cubicBezTo>
                  <a:cubicBezTo>
                    <a:pt x="15" y="157"/>
                    <a:pt x="15" y="157"/>
                    <a:pt x="15" y="157"/>
                  </a:cubicBezTo>
                  <a:cubicBezTo>
                    <a:pt x="15" y="153"/>
                    <a:pt x="15" y="153"/>
                    <a:pt x="15" y="153"/>
                  </a:cubicBezTo>
                  <a:cubicBezTo>
                    <a:pt x="16" y="152"/>
                    <a:pt x="16" y="152"/>
                    <a:pt x="16" y="152"/>
                  </a:cubicBezTo>
                  <a:cubicBezTo>
                    <a:pt x="18" y="150"/>
                    <a:pt x="18" y="150"/>
                    <a:pt x="18" y="150"/>
                  </a:cubicBezTo>
                  <a:cubicBezTo>
                    <a:pt x="18" y="148"/>
                    <a:pt x="18" y="148"/>
                    <a:pt x="18" y="148"/>
                  </a:cubicBezTo>
                  <a:cubicBezTo>
                    <a:pt x="18" y="146"/>
                    <a:pt x="18" y="146"/>
                    <a:pt x="18" y="146"/>
                  </a:cubicBezTo>
                  <a:cubicBezTo>
                    <a:pt x="17" y="145"/>
                    <a:pt x="17" y="145"/>
                    <a:pt x="17" y="145"/>
                  </a:cubicBezTo>
                  <a:cubicBezTo>
                    <a:pt x="18" y="143"/>
                    <a:pt x="18" y="143"/>
                    <a:pt x="18" y="143"/>
                  </a:cubicBezTo>
                  <a:cubicBezTo>
                    <a:pt x="18" y="142"/>
                    <a:pt x="18" y="142"/>
                    <a:pt x="18" y="142"/>
                  </a:cubicBezTo>
                  <a:cubicBezTo>
                    <a:pt x="18" y="140"/>
                    <a:pt x="18" y="140"/>
                    <a:pt x="18" y="140"/>
                  </a:cubicBezTo>
                  <a:cubicBezTo>
                    <a:pt x="18" y="139"/>
                    <a:pt x="18" y="139"/>
                    <a:pt x="18" y="139"/>
                  </a:cubicBezTo>
                  <a:cubicBezTo>
                    <a:pt x="18" y="138"/>
                    <a:pt x="18" y="138"/>
                    <a:pt x="18" y="138"/>
                  </a:cubicBezTo>
                  <a:cubicBezTo>
                    <a:pt x="18" y="137"/>
                    <a:pt x="18" y="137"/>
                    <a:pt x="18" y="137"/>
                  </a:cubicBezTo>
                  <a:cubicBezTo>
                    <a:pt x="18" y="134"/>
                    <a:pt x="18" y="134"/>
                    <a:pt x="18" y="134"/>
                  </a:cubicBezTo>
                  <a:cubicBezTo>
                    <a:pt x="17" y="133"/>
                    <a:pt x="17" y="133"/>
                    <a:pt x="17" y="133"/>
                  </a:cubicBezTo>
                  <a:cubicBezTo>
                    <a:pt x="17" y="133"/>
                    <a:pt x="17" y="133"/>
                    <a:pt x="17" y="133"/>
                  </a:cubicBezTo>
                  <a:cubicBezTo>
                    <a:pt x="18" y="132"/>
                    <a:pt x="18" y="132"/>
                    <a:pt x="18" y="132"/>
                  </a:cubicBezTo>
                  <a:cubicBezTo>
                    <a:pt x="18" y="131"/>
                    <a:pt x="18" y="131"/>
                    <a:pt x="18" y="131"/>
                  </a:cubicBezTo>
                  <a:cubicBezTo>
                    <a:pt x="17" y="129"/>
                    <a:pt x="17" y="129"/>
                    <a:pt x="17" y="129"/>
                  </a:cubicBezTo>
                  <a:cubicBezTo>
                    <a:pt x="16" y="128"/>
                    <a:pt x="16" y="128"/>
                    <a:pt x="16" y="128"/>
                  </a:cubicBezTo>
                  <a:cubicBezTo>
                    <a:pt x="15" y="128"/>
                    <a:pt x="15" y="128"/>
                    <a:pt x="15" y="128"/>
                  </a:cubicBezTo>
                  <a:cubicBezTo>
                    <a:pt x="15" y="129"/>
                    <a:pt x="15" y="129"/>
                    <a:pt x="15" y="129"/>
                  </a:cubicBezTo>
                  <a:cubicBezTo>
                    <a:pt x="14" y="128"/>
                    <a:pt x="14" y="128"/>
                    <a:pt x="14" y="128"/>
                  </a:cubicBezTo>
                  <a:cubicBezTo>
                    <a:pt x="14" y="127"/>
                    <a:pt x="14" y="127"/>
                    <a:pt x="14" y="127"/>
                  </a:cubicBezTo>
                  <a:cubicBezTo>
                    <a:pt x="16" y="127"/>
                    <a:pt x="16" y="127"/>
                    <a:pt x="16" y="127"/>
                  </a:cubicBezTo>
                  <a:cubicBezTo>
                    <a:pt x="17" y="126"/>
                    <a:pt x="17" y="126"/>
                    <a:pt x="17" y="126"/>
                  </a:cubicBezTo>
                  <a:cubicBezTo>
                    <a:pt x="17" y="125"/>
                    <a:pt x="17" y="125"/>
                    <a:pt x="17" y="125"/>
                  </a:cubicBezTo>
                  <a:cubicBezTo>
                    <a:pt x="17" y="125"/>
                    <a:pt x="17" y="125"/>
                    <a:pt x="17" y="125"/>
                  </a:cubicBezTo>
                  <a:cubicBezTo>
                    <a:pt x="16" y="126"/>
                    <a:pt x="16" y="126"/>
                    <a:pt x="16" y="126"/>
                  </a:cubicBezTo>
                  <a:cubicBezTo>
                    <a:pt x="15" y="126"/>
                    <a:pt x="15" y="126"/>
                    <a:pt x="15" y="126"/>
                  </a:cubicBezTo>
                  <a:cubicBezTo>
                    <a:pt x="15" y="124"/>
                    <a:pt x="15" y="124"/>
                    <a:pt x="15" y="124"/>
                  </a:cubicBezTo>
                  <a:cubicBezTo>
                    <a:pt x="14" y="122"/>
                    <a:pt x="14" y="122"/>
                    <a:pt x="14" y="122"/>
                  </a:cubicBezTo>
                  <a:cubicBezTo>
                    <a:pt x="14" y="121"/>
                    <a:pt x="14" y="121"/>
                    <a:pt x="14" y="121"/>
                  </a:cubicBezTo>
                  <a:cubicBezTo>
                    <a:pt x="14" y="120"/>
                    <a:pt x="14" y="120"/>
                    <a:pt x="14" y="120"/>
                  </a:cubicBezTo>
                  <a:cubicBezTo>
                    <a:pt x="13" y="119"/>
                    <a:pt x="13" y="119"/>
                    <a:pt x="13" y="119"/>
                  </a:cubicBezTo>
                  <a:cubicBezTo>
                    <a:pt x="12" y="118"/>
                    <a:pt x="12" y="118"/>
                    <a:pt x="12" y="118"/>
                  </a:cubicBezTo>
                  <a:cubicBezTo>
                    <a:pt x="12" y="115"/>
                    <a:pt x="12" y="115"/>
                    <a:pt x="12" y="115"/>
                  </a:cubicBezTo>
                  <a:cubicBezTo>
                    <a:pt x="13" y="114"/>
                    <a:pt x="13" y="114"/>
                    <a:pt x="13" y="114"/>
                  </a:cubicBezTo>
                  <a:cubicBezTo>
                    <a:pt x="13" y="113"/>
                    <a:pt x="13" y="113"/>
                    <a:pt x="13" y="113"/>
                  </a:cubicBezTo>
                  <a:cubicBezTo>
                    <a:pt x="13" y="112"/>
                    <a:pt x="13" y="112"/>
                    <a:pt x="13" y="112"/>
                  </a:cubicBezTo>
                  <a:cubicBezTo>
                    <a:pt x="12" y="112"/>
                    <a:pt x="12" y="112"/>
                    <a:pt x="12" y="112"/>
                  </a:cubicBezTo>
                  <a:cubicBezTo>
                    <a:pt x="12" y="110"/>
                    <a:pt x="12" y="110"/>
                    <a:pt x="12" y="110"/>
                  </a:cubicBezTo>
                  <a:cubicBezTo>
                    <a:pt x="11" y="108"/>
                    <a:pt x="11" y="108"/>
                    <a:pt x="11" y="108"/>
                  </a:cubicBezTo>
                  <a:cubicBezTo>
                    <a:pt x="12" y="105"/>
                    <a:pt x="12" y="105"/>
                    <a:pt x="12" y="105"/>
                  </a:cubicBezTo>
                  <a:cubicBezTo>
                    <a:pt x="11" y="103"/>
                    <a:pt x="11" y="103"/>
                    <a:pt x="11" y="103"/>
                  </a:cubicBezTo>
                  <a:cubicBezTo>
                    <a:pt x="11" y="102"/>
                    <a:pt x="11" y="102"/>
                    <a:pt x="11" y="102"/>
                  </a:cubicBezTo>
                  <a:cubicBezTo>
                    <a:pt x="12" y="100"/>
                    <a:pt x="12" y="100"/>
                    <a:pt x="12" y="100"/>
                  </a:cubicBezTo>
                  <a:cubicBezTo>
                    <a:pt x="13" y="98"/>
                    <a:pt x="13" y="98"/>
                    <a:pt x="13" y="98"/>
                  </a:cubicBezTo>
                  <a:cubicBezTo>
                    <a:pt x="14" y="97"/>
                    <a:pt x="14" y="97"/>
                    <a:pt x="14" y="97"/>
                  </a:cubicBezTo>
                  <a:cubicBezTo>
                    <a:pt x="14" y="97"/>
                    <a:pt x="14" y="97"/>
                    <a:pt x="14" y="97"/>
                  </a:cubicBezTo>
                  <a:cubicBezTo>
                    <a:pt x="12" y="92"/>
                    <a:pt x="12" y="92"/>
                    <a:pt x="12" y="92"/>
                  </a:cubicBezTo>
                  <a:cubicBezTo>
                    <a:pt x="12" y="90"/>
                    <a:pt x="12" y="90"/>
                    <a:pt x="12" y="90"/>
                  </a:cubicBezTo>
                  <a:cubicBezTo>
                    <a:pt x="12" y="89"/>
                    <a:pt x="12" y="89"/>
                    <a:pt x="12" y="89"/>
                  </a:cubicBezTo>
                  <a:cubicBezTo>
                    <a:pt x="12" y="86"/>
                    <a:pt x="12" y="86"/>
                    <a:pt x="12" y="86"/>
                  </a:cubicBezTo>
                  <a:cubicBezTo>
                    <a:pt x="13" y="85"/>
                    <a:pt x="13" y="85"/>
                    <a:pt x="13" y="85"/>
                  </a:cubicBezTo>
                  <a:cubicBezTo>
                    <a:pt x="14" y="84"/>
                    <a:pt x="14" y="84"/>
                    <a:pt x="14" y="84"/>
                  </a:cubicBezTo>
                  <a:cubicBezTo>
                    <a:pt x="14" y="82"/>
                    <a:pt x="14" y="82"/>
                    <a:pt x="14" y="82"/>
                  </a:cubicBezTo>
                  <a:cubicBezTo>
                    <a:pt x="13" y="81"/>
                    <a:pt x="13" y="81"/>
                    <a:pt x="13" y="81"/>
                  </a:cubicBezTo>
                  <a:cubicBezTo>
                    <a:pt x="12" y="80"/>
                    <a:pt x="12" y="80"/>
                    <a:pt x="12" y="80"/>
                  </a:cubicBezTo>
                  <a:cubicBezTo>
                    <a:pt x="13" y="79"/>
                    <a:pt x="13" y="79"/>
                    <a:pt x="13" y="79"/>
                  </a:cubicBezTo>
                  <a:cubicBezTo>
                    <a:pt x="13" y="78"/>
                    <a:pt x="13" y="78"/>
                    <a:pt x="13" y="78"/>
                  </a:cubicBezTo>
                  <a:cubicBezTo>
                    <a:pt x="14" y="76"/>
                    <a:pt x="14" y="76"/>
                    <a:pt x="14" y="76"/>
                  </a:cubicBezTo>
                  <a:cubicBezTo>
                    <a:pt x="15" y="76"/>
                    <a:pt x="15" y="76"/>
                    <a:pt x="15" y="76"/>
                  </a:cubicBezTo>
                  <a:cubicBezTo>
                    <a:pt x="15" y="74"/>
                    <a:pt x="15" y="74"/>
                    <a:pt x="15" y="74"/>
                  </a:cubicBezTo>
                  <a:cubicBezTo>
                    <a:pt x="14" y="71"/>
                    <a:pt x="14" y="71"/>
                    <a:pt x="14" y="71"/>
                  </a:cubicBezTo>
                  <a:cubicBezTo>
                    <a:pt x="14" y="70"/>
                    <a:pt x="14" y="70"/>
                    <a:pt x="14" y="70"/>
                  </a:cubicBezTo>
                  <a:cubicBezTo>
                    <a:pt x="13" y="68"/>
                    <a:pt x="13" y="68"/>
                    <a:pt x="13" y="68"/>
                  </a:cubicBezTo>
                  <a:cubicBezTo>
                    <a:pt x="13" y="67"/>
                    <a:pt x="13" y="67"/>
                    <a:pt x="13" y="67"/>
                  </a:cubicBezTo>
                  <a:cubicBezTo>
                    <a:pt x="12" y="65"/>
                    <a:pt x="12" y="65"/>
                    <a:pt x="12" y="65"/>
                  </a:cubicBezTo>
                  <a:cubicBezTo>
                    <a:pt x="11" y="64"/>
                    <a:pt x="11" y="64"/>
                    <a:pt x="11" y="64"/>
                  </a:cubicBezTo>
                  <a:cubicBezTo>
                    <a:pt x="11" y="63"/>
                    <a:pt x="11" y="63"/>
                    <a:pt x="11" y="63"/>
                  </a:cubicBezTo>
                  <a:cubicBezTo>
                    <a:pt x="10" y="61"/>
                    <a:pt x="10" y="61"/>
                    <a:pt x="10" y="61"/>
                  </a:cubicBezTo>
                  <a:cubicBezTo>
                    <a:pt x="10" y="60"/>
                    <a:pt x="10" y="60"/>
                    <a:pt x="10" y="60"/>
                  </a:cubicBezTo>
                  <a:cubicBezTo>
                    <a:pt x="12" y="59"/>
                    <a:pt x="12" y="59"/>
                    <a:pt x="12" y="59"/>
                  </a:cubicBezTo>
                  <a:cubicBezTo>
                    <a:pt x="12" y="57"/>
                    <a:pt x="12" y="57"/>
                    <a:pt x="12" y="57"/>
                  </a:cubicBezTo>
                  <a:cubicBezTo>
                    <a:pt x="12" y="57"/>
                    <a:pt x="12" y="57"/>
                    <a:pt x="12" y="57"/>
                  </a:cubicBezTo>
                  <a:cubicBezTo>
                    <a:pt x="12" y="55"/>
                    <a:pt x="12" y="55"/>
                    <a:pt x="12" y="55"/>
                  </a:cubicBezTo>
                  <a:cubicBezTo>
                    <a:pt x="12" y="53"/>
                    <a:pt x="12" y="53"/>
                    <a:pt x="12" y="53"/>
                  </a:cubicBezTo>
                  <a:cubicBezTo>
                    <a:pt x="11" y="51"/>
                    <a:pt x="11" y="51"/>
                    <a:pt x="11" y="51"/>
                  </a:cubicBezTo>
                  <a:cubicBezTo>
                    <a:pt x="12" y="50"/>
                    <a:pt x="12" y="50"/>
                    <a:pt x="12" y="50"/>
                  </a:cubicBezTo>
                  <a:cubicBezTo>
                    <a:pt x="12" y="47"/>
                    <a:pt x="12" y="47"/>
                    <a:pt x="12" y="47"/>
                  </a:cubicBezTo>
                  <a:cubicBezTo>
                    <a:pt x="13" y="46"/>
                    <a:pt x="13" y="46"/>
                    <a:pt x="13" y="46"/>
                  </a:cubicBezTo>
                  <a:cubicBezTo>
                    <a:pt x="14" y="44"/>
                    <a:pt x="14" y="44"/>
                    <a:pt x="14" y="44"/>
                  </a:cubicBezTo>
                  <a:cubicBezTo>
                    <a:pt x="16" y="43"/>
                    <a:pt x="16" y="43"/>
                    <a:pt x="16" y="43"/>
                  </a:cubicBezTo>
                  <a:cubicBezTo>
                    <a:pt x="16" y="42"/>
                    <a:pt x="16" y="42"/>
                    <a:pt x="16" y="42"/>
                  </a:cubicBezTo>
                  <a:cubicBezTo>
                    <a:pt x="17" y="41"/>
                    <a:pt x="17" y="41"/>
                    <a:pt x="17" y="41"/>
                  </a:cubicBezTo>
                  <a:cubicBezTo>
                    <a:pt x="17" y="41"/>
                    <a:pt x="17" y="41"/>
                    <a:pt x="17" y="41"/>
                  </a:cubicBezTo>
                  <a:cubicBezTo>
                    <a:pt x="17" y="40"/>
                    <a:pt x="17" y="40"/>
                    <a:pt x="17" y="40"/>
                  </a:cubicBezTo>
                  <a:cubicBezTo>
                    <a:pt x="16" y="39"/>
                    <a:pt x="16" y="39"/>
                    <a:pt x="16" y="39"/>
                  </a:cubicBezTo>
                  <a:cubicBezTo>
                    <a:pt x="16" y="39"/>
                    <a:pt x="16" y="39"/>
                    <a:pt x="16" y="39"/>
                  </a:cubicBezTo>
                  <a:cubicBezTo>
                    <a:pt x="16" y="38"/>
                    <a:pt x="16" y="38"/>
                    <a:pt x="16" y="38"/>
                  </a:cubicBezTo>
                  <a:cubicBezTo>
                    <a:pt x="17" y="38"/>
                    <a:pt x="17" y="38"/>
                    <a:pt x="17" y="38"/>
                  </a:cubicBezTo>
                  <a:cubicBezTo>
                    <a:pt x="17" y="37"/>
                    <a:pt x="17" y="37"/>
                    <a:pt x="17" y="37"/>
                  </a:cubicBezTo>
                  <a:cubicBezTo>
                    <a:pt x="16" y="36"/>
                    <a:pt x="16" y="36"/>
                    <a:pt x="16" y="36"/>
                  </a:cubicBezTo>
                  <a:cubicBezTo>
                    <a:pt x="16" y="34"/>
                    <a:pt x="16" y="34"/>
                    <a:pt x="16" y="34"/>
                  </a:cubicBezTo>
                  <a:cubicBezTo>
                    <a:pt x="16" y="33"/>
                    <a:pt x="16" y="33"/>
                    <a:pt x="16" y="33"/>
                  </a:cubicBezTo>
                  <a:cubicBezTo>
                    <a:pt x="16" y="33"/>
                    <a:pt x="16" y="33"/>
                    <a:pt x="16" y="33"/>
                  </a:cubicBezTo>
                  <a:cubicBezTo>
                    <a:pt x="15" y="32"/>
                    <a:pt x="15" y="32"/>
                    <a:pt x="15" y="32"/>
                  </a:cubicBezTo>
                  <a:cubicBezTo>
                    <a:pt x="15" y="31"/>
                    <a:pt x="15" y="31"/>
                    <a:pt x="15" y="31"/>
                  </a:cubicBezTo>
                  <a:cubicBezTo>
                    <a:pt x="21" y="28"/>
                    <a:pt x="21" y="28"/>
                    <a:pt x="21" y="28"/>
                  </a:cubicBezTo>
                  <a:cubicBezTo>
                    <a:pt x="22" y="24"/>
                    <a:pt x="22" y="24"/>
                    <a:pt x="22" y="24"/>
                  </a:cubicBezTo>
                  <a:cubicBezTo>
                    <a:pt x="21" y="23"/>
                    <a:pt x="21" y="23"/>
                    <a:pt x="21" y="23"/>
                  </a:cubicBezTo>
                  <a:cubicBezTo>
                    <a:pt x="20" y="23"/>
                    <a:pt x="20" y="23"/>
                    <a:pt x="20" y="23"/>
                  </a:cubicBezTo>
                  <a:cubicBezTo>
                    <a:pt x="20" y="23"/>
                    <a:pt x="20" y="23"/>
                    <a:pt x="20" y="23"/>
                  </a:cubicBezTo>
                  <a:cubicBezTo>
                    <a:pt x="19" y="23"/>
                    <a:pt x="19" y="23"/>
                    <a:pt x="19" y="23"/>
                  </a:cubicBezTo>
                  <a:cubicBezTo>
                    <a:pt x="16" y="15"/>
                    <a:pt x="16" y="15"/>
                    <a:pt x="16" y="15"/>
                  </a:cubicBezTo>
                  <a:cubicBezTo>
                    <a:pt x="13" y="14"/>
                    <a:pt x="13" y="14"/>
                    <a:pt x="13" y="14"/>
                  </a:cubicBezTo>
                  <a:cubicBezTo>
                    <a:pt x="13" y="13"/>
                    <a:pt x="13" y="13"/>
                    <a:pt x="13" y="13"/>
                  </a:cubicBezTo>
                  <a:cubicBezTo>
                    <a:pt x="14" y="11"/>
                    <a:pt x="14" y="11"/>
                    <a:pt x="14" y="11"/>
                  </a:cubicBezTo>
                  <a:cubicBezTo>
                    <a:pt x="14" y="10"/>
                    <a:pt x="14" y="10"/>
                    <a:pt x="14" y="10"/>
                  </a:cubicBezTo>
                  <a:cubicBezTo>
                    <a:pt x="14" y="9"/>
                    <a:pt x="14" y="9"/>
                    <a:pt x="14" y="9"/>
                  </a:cubicBezTo>
                  <a:cubicBezTo>
                    <a:pt x="14" y="8"/>
                    <a:pt x="14" y="8"/>
                    <a:pt x="14" y="8"/>
                  </a:cubicBezTo>
                  <a:cubicBezTo>
                    <a:pt x="12" y="7"/>
                    <a:pt x="12" y="7"/>
                    <a:pt x="12" y="7"/>
                  </a:cubicBezTo>
                  <a:cubicBezTo>
                    <a:pt x="11" y="6"/>
                    <a:pt x="11" y="6"/>
                    <a:pt x="11" y="6"/>
                  </a:cubicBezTo>
                  <a:cubicBezTo>
                    <a:pt x="11" y="4"/>
                    <a:pt x="11" y="4"/>
                    <a:pt x="11" y="4"/>
                  </a:cubicBezTo>
                  <a:cubicBezTo>
                    <a:pt x="11" y="4"/>
                    <a:pt x="11" y="4"/>
                    <a:pt x="11" y="4"/>
                  </a:cubicBezTo>
                  <a:cubicBezTo>
                    <a:pt x="11" y="3"/>
                    <a:pt x="11" y="3"/>
                    <a:pt x="11" y="3"/>
                  </a:cubicBezTo>
                  <a:cubicBezTo>
                    <a:pt x="11" y="2"/>
                    <a:pt x="11" y="2"/>
                    <a:pt x="11" y="2"/>
                  </a:cubicBezTo>
                  <a:cubicBezTo>
                    <a:pt x="10" y="2"/>
                    <a:pt x="10" y="2"/>
                    <a:pt x="10" y="2"/>
                  </a:cubicBezTo>
                  <a:cubicBezTo>
                    <a:pt x="10" y="1"/>
                    <a:pt x="10" y="1"/>
                    <a:pt x="10" y="1"/>
                  </a:cubicBezTo>
                  <a:cubicBezTo>
                    <a:pt x="9" y="0"/>
                    <a:pt x="9" y="0"/>
                    <a:pt x="9" y="0"/>
                  </a:cubicBezTo>
                  <a:cubicBezTo>
                    <a:pt x="9" y="0"/>
                    <a:pt x="9" y="0"/>
                    <a:pt x="9" y="0"/>
                  </a:cubicBezTo>
                  <a:cubicBezTo>
                    <a:pt x="8" y="1"/>
                    <a:pt x="8" y="1"/>
                    <a:pt x="8" y="1"/>
                  </a:cubicBezTo>
                  <a:cubicBezTo>
                    <a:pt x="8" y="1"/>
                    <a:pt x="8" y="1"/>
                    <a:pt x="8" y="1"/>
                  </a:cubicBezTo>
                  <a:cubicBezTo>
                    <a:pt x="9" y="2"/>
                    <a:pt x="9" y="2"/>
                    <a:pt x="9" y="2"/>
                  </a:cubicBezTo>
                  <a:cubicBezTo>
                    <a:pt x="8" y="3"/>
                    <a:pt x="8" y="3"/>
                    <a:pt x="8" y="3"/>
                  </a:cubicBezTo>
                  <a:cubicBezTo>
                    <a:pt x="7" y="3"/>
                    <a:pt x="7" y="3"/>
                    <a:pt x="7" y="3"/>
                  </a:cubicBezTo>
                  <a:cubicBezTo>
                    <a:pt x="7" y="3"/>
                    <a:pt x="7" y="3"/>
                    <a:pt x="7" y="3"/>
                  </a:cubicBezTo>
                  <a:cubicBezTo>
                    <a:pt x="6" y="4"/>
                    <a:pt x="6" y="4"/>
                    <a:pt x="6" y="4"/>
                  </a:cubicBezTo>
                  <a:cubicBezTo>
                    <a:pt x="5" y="4"/>
                    <a:pt x="5" y="4"/>
                    <a:pt x="5" y="4"/>
                  </a:cubicBezTo>
                  <a:cubicBezTo>
                    <a:pt x="5" y="4"/>
                    <a:pt x="5" y="4"/>
                    <a:pt x="5" y="4"/>
                  </a:cubicBezTo>
                  <a:cubicBezTo>
                    <a:pt x="5" y="6"/>
                    <a:pt x="5" y="6"/>
                    <a:pt x="5" y="6"/>
                  </a:cubicBezTo>
                  <a:cubicBezTo>
                    <a:pt x="5" y="6"/>
                    <a:pt x="5" y="6"/>
                    <a:pt x="5" y="6"/>
                  </a:cubicBezTo>
                  <a:cubicBezTo>
                    <a:pt x="5" y="8"/>
                    <a:pt x="5" y="8"/>
                    <a:pt x="5" y="8"/>
                  </a:cubicBezTo>
                  <a:cubicBezTo>
                    <a:pt x="6" y="11"/>
                    <a:pt x="6" y="11"/>
                    <a:pt x="6" y="11"/>
                  </a:cubicBezTo>
                  <a:cubicBezTo>
                    <a:pt x="6" y="12"/>
                    <a:pt x="6" y="12"/>
                    <a:pt x="6" y="12"/>
                  </a:cubicBezTo>
                  <a:cubicBezTo>
                    <a:pt x="6" y="13"/>
                    <a:pt x="6" y="13"/>
                    <a:pt x="6" y="13"/>
                  </a:cubicBezTo>
                  <a:cubicBezTo>
                    <a:pt x="5" y="13"/>
                    <a:pt x="5" y="13"/>
                    <a:pt x="5" y="13"/>
                  </a:cubicBezTo>
                  <a:cubicBezTo>
                    <a:pt x="6" y="15"/>
                    <a:pt x="6" y="15"/>
                    <a:pt x="6" y="15"/>
                  </a:cubicBezTo>
                  <a:cubicBezTo>
                    <a:pt x="6" y="16"/>
                    <a:pt x="6" y="16"/>
                    <a:pt x="6" y="16"/>
                  </a:cubicBezTo>
                  <a:cubicBezTo>
                    <a:pt x="7" y="17"/>
                    <a:pt x="7" y="17"/>
                    <a:pt x="7" y="17"/>
                  </a:cubicBezTo>
                  <a:cubicBezTo>
                    <a:pt x="7" y="19"/>
                    <a:pt x="7" y="19"/>
                    <a:pt x="7" y="19"/>
                  </a:cubicBezTo>
                  <a:cubicBezTo>
                    <a:pt x="7" y="20"/>
                    <a:pt x="7" y="20"/>
                    <a:pt x="7" y="20"/>
                  </a:cubicBezTo>
                  <a:cubicBezTo>
                    <a:pt x="6" y="20"/>
                    <a:pt x="6" y="20"/>
                    <a:pt x="6" y="20"/>
                  </a:cubicBezTo>
                  <a:cubicBezTo>
                    <a:pt x="7" y="23"/>
                    <a:pt x="7" y="23"/>
                    <a:pt x="7" y="23"/>
                  </a:cubicBezTo>
                  <a:cubicBezTo>
                    <a:pt x="7" y="24"/>
                    <a:pt x="7" y="24"/>
                    <a:pt x="7" y="24"/>
                  </a:cubicBezTo>
                  <a:cubicBezTo>
                    <a:pt x="6" y="24"/>
                    <a:pt x="6" y="24"/>
                    <a:pt x="6" y="24"/>
                  </a:cubicBezTo>
                  <a:cubicBezTo>
                    <a:pt x="5" y="25"/>
                    <a:pt x="5" y="25"/>
                    <a:pt x="5" y="25"/>
                  </a:cubicBezTo>
                  <a:cubicBezTo>
                    <a:pt x="5" y="26"/>
                    <a:pt x="5" y="26"/>
                    <a:pt x="5" y="26"/>
                  </a:cubicBezTo>
                  <a:cubicBezTo>
                    <a:pt x="6" y="27"/>
                    <a:pt x="6" y="27"/>
                    <a:pt x="6" y="27"/>
                  </a:cubicBezTo>
                  <a:cubicBezTo>
                    <a:pt x="6" y="26"/>
                    <a:pt x="6" y="26"/>
                    <a:pt x="6" y="26"/>
                  </a:cubicBezTo>
                  <a:cubicBezTo>
                    <a:pt x="7" y="26"/>
                    <a:pt x="7" y="26"/>
                    <a:pt x="7" y="26"/>
                  </a:cubicBezTo>
                  <a:cubicBezTo>
                    <a:pt x="6" y="27"/>
                    <a:pt x="6" y="27"/>
                    <a:pt x="6" y="27"/>
                  </a:cubicBezTo>
                  <a:cubicBezTo>
                    <a:pt x="6" y="31"/>
                    <a:pt x="6" y="31"/>
                    <a:pt x="6" y="31"/>
                  </a:cubicBezTo>
                  <a:cubicBezTo>
                    <a:pt x="7" y="33"/>
                    <a:pt x="7" y="33"/>
                    <a:pt x="7" y="33"/>
                  </a:cubicBezTo>
                  <a:cubicBezTo>
                    <a:pt x="7" y="34"/>
                    <a:pt x="7" y="34"/>
                    <a:pt x="7" y="34"/>
                  </a:cubicBezTo>
                  <a:cubicBezTo>
                    <a:pt x="7" y="35"/>
                    <a:pt x="7" y="35"/>
                    <a:pt x="7" y="35"/>
                  </a:cubicBezTo>
                  <a:cubicBezTo>
                    <a:pt x="6" y="36"/>
                    <a:pt x="6" y="36"/>
                    <a:pt x="6" y="36"/>
                  </a:cubicBezTo>
                  <a:cubicBezTo>
                    <a:pt x="6" y="37"/>
                    <a:pt x="6" y="37"/>
                    <a:pt x="6" y="37"/>
                  </a:cubicBezTo>
                  <a:cubicBezTo>
                    <a:pt x="7" y="38"/>
                    <a:pt x="7" y="38"/>
                    <a:pt x="7" y="38"/>
                  </a:cubicBezTo>
                  <a:cubicBezTo>
                    <a:pt x="7" y="39"/>
                    <a:pt x="7" y="39"/>
                    <a:pt x="7" y="39"/>
                  </a:cubicBezTo>
                  <a:cubicBezTo>
                    <a:pt x="7" y="41"/>
                    <a:pt x="7" y="41"/>
                    <a:pt x="7" y="41"/>
                  </a:cubicBezTo>
                  <a:cubicBezTo>
                    <a:pt x="6" y="42"/>
                    <a:pt x="6" y="42"/>
                    <a:pt x="6" y="42"/>
                  </a:cubicBezTo>
                  <a:cubicBezTo>
                    <a:pt x="6" y="43"/>
                    <a:pt x="6" y="43"/>
                    <a:pt x="6" y="43"/>
                  </a:cubicBezTo>
                  <a:cubicBezTo>
                    <a:pt x="6" y="44"/>
                    <a:pt x="6" y="44"/>
                    <a:pt x="6" y="44"/>
                  </a:cubicBezTo>
                  <a:cubicBezTo>
                    <a:pt x="6" y="44"/>
                    <a:pt x="6" y="44"/>
                    <a:pt x="6" y="44"/>
                  </a:cubicBezTo>
                  <a:cubicBezTo>
                    <a:pt x="6" y="45"/>
                    <a:pt x="6" y="45"/>
                    <a:pt x="6" y="45"/>
                  </a:cubicBezTo>
                  <a:cubicBezTo>
                    <a:pt x="5" y="46"/>
                    <a:pt x="5" y="46"/>
                    <a:pt x="5" y="46"/>
                  </a:cubicBezTo>
                  <a:cubicBezTo>
                    <a:pt x="5" y="47"/>
                    <a:pt x="5" y="47"/>
                    <a:pt x="5" y="47"/>
                  </a:cubicBezTo>
                  <a:cubicBezTo>
                    <a:pt x="5" y="48"/>
                    <a:pt x="5" y="48"/>
                    <a:pt x="5" y="48"/>
                  </a:cubicBezTo>
                  <a:cubicBezTo>
                    <a:pt x="5" y="49"/>
                    <a:pt x="5" y="49"/>
                    <a:pt x="5" y="49"/>
                  </a:cubicBezTo>
                  <a:cubicBezTo>
                    <a:pt x="4" y="50"/>
                    <a:pt x="4" y="50"/>
                    <a:pt x="4" y="50"/>
                  </a:cubicBezTo>
                  <a:cubicBezTo>
                    <a:pt x="4" y="51"/>
                    <a:pt x="4" y="51"/>
                    <a:pt x="4" y="51"/>
                  </a:cubicBezTo>
                  <a:cubicBezTo>
                    <a:pt x="5" y="52"/>
                    <a:pt x="5" y="52"/>
                    <a:pt x="5" y="52"/>
                  </a:cubicBezTo>
                  <a:cubicBezTo>
                    <a:pt x="5" y="53"/>
                    <a:pt x="5" y="53"/>
                    <a:pt x="5" y="53"/>
                  </a:cubicBezTo>
                  <a:cubicBezTo>
                    <a:pt x="6" y="54"/>
                    <a:pt x="6" y="54"/>
                    <a:pt x="6" y="54"/>
                  </a:cubicBezTo>
                  <a:cubicBezTo>
                    <a:pt x="5" y="54"/>
                    <a:pt x="5" y="54"/>
                    <a:pt x="5" y="54"/>
                  </a:cubicBezTo>
                  <a:cubicBezTo>
                    <a:pt x="5" y="55"/>
                    <a:pt x="5" y="55"/>
                    <a:pt x="5" y="55"/>
                  </a:cubicBezTo>
                  <a:cubicBezTo>
                    <a:pt x="5" y="56"/>
                    <a:pt x="5" y="56"/>
                    <a:pt x="5" y="56"/>
                  </a:cubicBezTo>
                  <a:cubicBezTo>
                    <a:pt x="5" y="57"/>
                    <a:pt x="5" y="57"/>
                    <a:pt x="5" y="57"/>
                  </a:cubicBezTo>
                  <a:cubicBezTo>
                    <a:pt x="4" y="57"/>
                    <a:pt x="4" y="57"/>
                    <a:pt x="4" y="57"/>
                  </a:cubicBezTo>
                  <a:cubicBezTo>
                    <a:pt x="4" y="58"/>
                    <a:pt x="4" y="58"/>
                    <a:pt x="4" y="58"/>
                  </a:cubicBezTo>
                  <a:cubicBezTo>
                    <a:pt x="4" y="59"/>
                    <a:pt x="4" y="59"/>
                    <a:pt x="4" y="59"/>
                  </a:cubicBezTo>
                  <a:cubicBezTo>
                    <a:pt x="4" y="60"/>
                    <a:pt x="4" y="60"/>
                    <a:pt x="4" y="60"/>
                  </a:cubicBezTo>
                  <a:cubicBezTo>
                    <a:pt x="5" y="62"/>
                    <a:pt x="5" y="62"/>
                    <a:pt x="5" y="62"/>
                  </a:cubicBezTo>
                  <a:cubicBezTo>
                    <a:pt x="5" y="63"/>
                    <a:pt x="5" y="63"/>
                    <a:pt x="5" y="63"/>
                  </a:cubicBezTo>
                  <a:cubicBezTo>
                    <a:pt x="5" y="64"/>
                    <a:pt x="5" y="64"/>
                    <a:pt x="5" y="64"/>
                  </a:cubicBezTo>
                  <a:cubicBezTo>
                    <a:pt x="5" y="64"/>
                    <a:pt x="5" y="64"/>
                    <a:pt x="5" y="64"/>
                  </a:cubicBezTo>
                  <a:cubicBezTo>
                    <a:pt x="6" y="66"/>
                    <a:pt x="6" y="66"/>
                    <a:pt x="6" y="66"/>
                  </a:cubicBezTo>
                  <a:cubicBezTo>
                    <a:pt x="6" y="67"/>
                    <a:pt x="6" y="67"/>
                    <a:pt x="6" y="67"/>
                  </a:cubicBezTo>
                  <a:cubicBezTo>
                    <a:pt x="6" y="68"/>
                    <a:pt x="6" y="68"/>
                    <a:pt x="6" y="68"/>
                  </a:cubicBezTo>
                  <a:cubicBezTo>
                    <a:pt x="6" y="68"/>
                    <a:pt x="6" y="68"/>
                    <a:pt x="6" y="68"/>
                  </a:cubicBezTo>
                  <a:cubicBezTo>
                    <a:pt x="6" y="69"/>
                    <a:pt x="6" y="69"/>
                    <a:pt x="6" y="69"/>
                  </a:cubicBezTo>
                  <a:cubicBezTo>
                    <a:pt x="6" y="70"/>
                    <a:pt x="6" y="70"/>
                    <a:pt x="6" y="70"/>
                  </a:cubicBezTo>
                  <a:cubicBezTo>
                    <a:pt x="6" y="70"/>
                    <a:pt x="6" y="70"/>
                    <a:pt x="6" y="70"/>
                  </a:cubicBezTo>
                  <a:cubicBezTo>
                    <a:pt x="6" y="71"/>
                    <a:pt x="6" y="71"/>
                    <a:pt x="6" y="71"/>
                  </a:cubicBezTo>
                  <a:cubicBezTo>
                    <a:pt x="7" y="72"/>
                    <a:pt x="7" y="72"/>
                    <a:pt x="7" y="72"/>
                  </a:cubicBezTo>
                  <a:cubicBezTo>
                    <a:pt x="7" y="73"/>
                    <a:pt x="7" y="73"/>
                    <a:pt x="7" y="73"/>
                  </a:cubicBezTo>
                  <a:cubicBezTo>
                    <a:pt x="7" y="74"/>
                    <a:pt x="7" y="74"/>
                    <a:pt x="7" y="74"/>
                  </a:cubicBezTo>
                  <a:cubicBezTo>
                    <a:pt x="6" y="74"/>
                    <a:pt x="6" y="74"/>
                    <a:pt x="6" y="74"/>
                  </a:cubicBezTo>
                  <a:cubicBezTo>
                    <a:pt x="5" y="75"/>
                    <a:pt x="5" y="75"/>
                    <a:pt x="5" y="75"/>
                  </a:cubicBezTo>
                  <a:cubicBezTo>
                    <a:pt x="5" y="75"/>
                    <a:pt x="5" y="75"/>
                    <a:pt x="5" y="75"/>
                  </a:cubicBezTo>
                  <a:cubicBezTo>
                    <a:pt x="6" y="76"/>
                    <a:pt x="6" y="76"/>
                    <a:pt x="6" y="76"/>
                  </a:cubicBezTo>
                  <a:cubicBezTo>
                    <a:pt x="5" y="77"/>
                    <a:pt x="5" y="77"/>
                    <a:pt x="5" y="77"/>
                  </a:cubicBezTo>
                  <a:cubicBezTo>
                    <a:pt x="5" y="77"/>
                    <a:pt x="5" y="77"/>
                    <a:pt x="5" y="77"/>
                  </a:cubicBezTo>
                  <a:cubicBezTo>
                    <a:pt x="5" y="78"/>
                    <a:pt x="5" y="78"/>
                    <a:pt x="5" y="78"/>
                  </a:cubicBezTo>
                  <a:cubicBezTo>
                    <a:pt x="5" y="79"/>
                    <a:pt x="5" y="79"/>
                    <a:pt x="5" y="79"/>
                  </a:cubicBezTo>
                  <a:cubicBezTo>
                    <a:pt x="4" y="80"/>
                    <a:pt x="4" y="80"/>
                    <a:pt x="4" y="80"/>
                  </a:cubicBezTo>
                  <a:cubicBezTo>
                    <a:pt x="4" y="80"/>
                    <a:pt x="4" y="80"/>
                    <a:pt x="4" y="80"/>
                  </a:cubicBezTo>
                  <a:cubicBezTo>
                    <a:pt x="4" y="81"/>
                    <a:pt x="4" y="81"/>
                    <a:pt x="4" y="81"/>
                  </a:cubicBezTo>
                  <a:cubicBezTo>
                    <a:pt x="4" y="82"/>
                    <a:pt x="4" y="82"/>
                    <a:pt x="4" y="82"/>
                  </a:cubicBezTo>
                  <a:cubicBezTo>
                    <a:pt x="4" y="82"/>
                    <a:pt x="4" y="82"/>
                    <a:pt x="4" y="82"/>
                  </a:cubicBezTo>
                  <a:cubicBezTo>
                    <a:pt x="4" y="83"/>
                    <a:pt x="4" y="83"/>
                    <a:pt x="4" y="83"/>
                  </a:cubicBezTo>
                  <a:cubicBezTo>
                    <a:pt x="4" y="83"/>
                    <a:pt x="4" y="83"/>
                    <a:pt x="4" y="83"/>
                  </a:cubicBezTo>
                  <a:cubicBezTo>
                    <a:pt x="3" y="84"/>
                    <a:pt x="3" y="84"/>
                    <a:pt x="3" y="84"/>
                  </a:cubicBezTo>
                  <a:cubicBezTo>
                    <a:pt x="3" y="85"/>
                    <a:pt x="3" y="85"/>
                    <a:pt x="3" y="85"/>
                  </a:cubicBezTo>
                  <a:cubicBezTo>
                    <a:pt x="3" y="86"/>
                    <a:pt x="3" y="86"/>
                    <a:pt x="3" y="86"/>
                  </a:cubicBezTo>
                  <a:cubicBezTo>
                    <a:pt x="3" y="86"/>
                    <a:pt x="3" y="86"/>
                    <a:pt x="3" y="86"/>
                  </a:cubicBezTo>
                  <a:cubicBezTo>
                    <a:pt x="3" y="87"/>
                    <a:pt x="3" y="87"/>
                    <a:pt x="3" y="87"/>
                  </a:cubicBezTo>
                  <a:cubicBezTo>
                    <a:pt x="2" y="87"/>
                    <a:pt x="2" y="87"/>
                    <a:pt x="2" y="87"/>
                  </a:cubicBezTo>
                  <a:cubicBezTo>
                    <a:pt x="2" y="88"/>
                    <a:pt x="2" y="88"/>
                    <a:pt x="2" y="88"/>
                  </a:cubicBezTo>
                  <a:cubicBezTo>
                    <a:pt x="3" y="89"/>
                    <a:pt x="3" y="89"/>
                    <a:pt x="3" y="89"/>
                  </a:cubicBezTo>
                  <a:cubicBezTo>
                    <a:pt x="3" y="89"/>
                    <a:pt x="3" y="89"/>
                    <a:pt x="3" y="89"/>
                  </a:cubicBezTo>
                  <a:cubicBezTo>
                    <a:pt x="2" y="90"/>
                    <a:pt x="2" y="90"/>
                    <a:pt x="2" y="90"/>
                  </a:cubicBezTo>
                  <a:cubicBezTo>
                    <a:pt x="2" y="90"/>
                    <a:pt x="2" y="90"/>
                    <a:pt x="2" y="90"/>
                  </a:cubicBezTo>
                  <a:cubicBezTo>
                    <a:pt x="1" y="90"/>
                    <a:pt x="1" y="90"/>
                    <a:pt x="1" y="90"/>
                  </a:cubicBezTo>
                  <a:cubicBezTo>
                    <a:pt x="0" y="90"/>
                    <a:pt x="0" y="90"/>
                    <a:pt x="0" y="90"/>
                  </a:cubicBezTo>
                  <a:cubicBezTo>
                    <a:pt x="0" y="90"/>
                    <a:pt x="0" y="90"/>
                    <a:pt x="0" y="90"/>
                  </a:cubicBezTo>
                  <a:cubicBezTo>
                    <a:pt x="1" y="91"/>
                    <a:pt x="1" y="91"/>
                    <a:pt x="1" y="91"/>
                  </a:cubicBezTo>
                  <a:cubicBezTo>
                    <a:pt x="1" y="92"/>
                    <a:pt x="1" y="92"/>
                    <a:pt x="1" y="92"/>
                  </a:cubicBezTo>
                  <a:cubicBezTo>
                    <a:pt x="1" y="93"/>
                    <a:pt x="1" y="93"/>
                    <a:pt x="1" y="93"/>
                  </a:cubicBezTo>
                  <a:cubicBezTo>
                    <a:pt x="2" y="94"/>
                    <a:pt x="2" y="94"/>
                    <a:pt x="2" y="94"/>
                  </a:cubicBezTo>
                  <a:cubicBezTo>
                    <a:pt x="2" y="95"/>
                    <a:pt x="2" y="95"/>
                    <a:pt x="2" y="95"/>
                  </a:cubicBezTo>
                  <a:cubicBezTo>
                    <a:pt x="2" y="96"/>
                    <a:pt x="2" y="96"/>
                    <a:pt x="2" y="96"/>
                  </a:cubicBezTo>
                  <a:cubicBezTo>
                    <a:pt x="4" y="98"/>
                    <a:pt x="4" y="98"/>
                    <a:pt x="4" y="98"/>
                  </a:cubicBezTo>
                  <a:cubicBezTo>
                    <a:pt x="4" y="99"/>
                    <a:pt x="4" y="99"/>
                    <a:pt x="4" y="99"/>
                  </a:cubicBezTo>
                  <a:cubicBezTo>
                    <a:pt x="4" y="99"/>
                    <a:pt x="4" y="99"/>
                    <a:pt x="4" y="99"/>
                  </a:cubicBezTo>
                  <a:cubicBezTo>
                    <a:pt x="4" y="100"/>
                    <a:pt x="4" y="100"/>
                    <a:pt x="4" y="100"/>
                  </a:cubicBezTo>
                  <a:cubicBezTo>
                    <a:pt x="4" y="102"/>
                    <a:pt x="4" y="102"/>
                    <a:pt x="4" y="102"/>
                  </a:cubicBezTo>
                  <a:cubicBezTo>
                    <a:pt x="4" y="102"/>
                    <a:pt x="4" y="102"/>
                    <a:pt x="4" y="102"/>
                  </a:cubicBezTo>
                  <a:cubicBezTo>
                    <a:pt x="4" y="103"/>
                    <a:pt x="4" y="103"/>
                    <a:pt x="4" y="103"/>
                  </a:cubicBezTo>
                  <a:cubicBezTo>
                    <a:pt x="4" y="103"/>
                    <a:pt x="4" y="103"/>
                    <a:pt x="4" y="103"/>
                  </a:cubicBezTo>
                  <a:cubicBezTo>
                    <a:pt x="3" y="103"/>
                    <a:pt x="3" y="103"/>
                    <a:pt x="3" y="103"/>
                  </a:cubicBezTo>
                  <a:cubicBezTo>
                    <a:pt x="3" y="103"/>
                    <a:pt x="3" y="103"/>
                    <a:pt x="3" y="103"/>
                  </a:cubicBezTo>
                  <a:cubicBezTo>
                    <a:pt x="2" y="104"/>
                    <a:pt x="2" y="104"/>
                    <a:pt x="2" y="104"/>
                  </a:cubicBezTo>
                  <a:cubicBezTo>
                    <a:pt x="3" y="105"/>
                    <a:pt x="3" y="105"/>
                    <a:pt x="3" y="105"/>
                  </a:cubicBezTo>
                  <a:cubicBezTo>
                    <a:pt x="3" y="105"/>
                    <a:pt x="3" y="105"/>
                    <a:pt x="3" y="105"/>
                  </a:cubicBezTo>
                  <a:cubicBezTo>
                    <a:pt x="3" y="107"/>
                    <a:pt x="3" y="107"/>
                    <a:pt x="3" y="107"/>
                  </a:cubicBezTo>
                  <a:cubicBezTo>
                    <a:pt x="3" y="108"/>
                    <a:pt x="3" y="108"/>
                    <a:pt x="3" y="108"/>
                  </a:cubicBezTo>
                  <a:cubicBezTo>
                    <a:pt x="3" y="108"/>
                    <a:pt x="3" y="108"/>
                    <a:pt x="3" y="108"/>
                  </a:cubicBezTo>
                  <a:cubicBezTo>
                    <a:pt x="3" y="108"/>
                    <a:pt x="3" y="108"/>
                    <a:pt x="3" y="108"/>
                  </a:cubicBezTo>
                  <a:cubicBezTo>
                    <a:pt x="3" y="109"/>
                    <a:pt x="3" y="109"/>
                    <a:pt x="3" y="109"/>
                  </a:cubicBezTo>
                  <a:cubicBezTo>
                    <a:pt x="3" y="109"/>
                    <a:pt x="3" y="109"/>
                    <a:pt x="3" y="109"/>
                  </a:cubicBezTo>
                  <a:cubicBezTo>
                    <a:pt x="3" y="110"/>
                    <a:pt x="3" y="110"/>
                    <a:pt x="3" y="110"/>
                  </a:cubicBezTo>
                  <a:cubicBezTo>
                    <a:pt x="4" y="112"/>
                    <a:pt x="4" y="112"/>
                    <a:pt x="4" y="112"/>
                  </a:cubicBezTo>
                  <a:cubicBezTo>
                    <a:pt x="5" y="112"/>
                    <a:pt x="5" y="112"/>
                    <a:pt x="5" y="112"/>
                  </a:cubicBezTo>
                  <a:cubicBezTo>
                    <a:pt x="5" y="113"/>
                    <a:pt x="5" y="113"/>
                    <a:pt x="5" y="113"/>
                  </a:cubicBezTo>
                  <a:cubicBezTo>
                    <a:pt x="6" y="113"/>
                    <a:pt x="6" y="113"/>
                    <a:pt x="6" y="113"/>
                  </a:cubicBezTo>
                  <a:cubicBezTo>
                    <a:pt x="8" y="113"/>
                    <a:pt x="8" y="113"/>
                    <a:pt x="8" y="113"/>
                  </a:cubicBezTo>
                  <a:cubicBezTo>
                    <a:pt x="8" y="112"/>
                    <a:pt x="8" y="112"/>
                    <a:pt x="8" y="112"/>
                  </a:cubicBezTo>
                  <a:cubicBezTo>
                    <a:pt x="8" y="111"/>
                    <a:pt x="8" y="111"/>
                    <a:pt x="8" y="111"/>
                  </a:cubicBezTo>
                  <a:cubicBezTo>
                    <a:pt x="9" y="111"/>
                    <a:pt x="9" y="111"/>
                    <a:pt x="9" y="111"/>
                  </a:cubicBezTo>
                  <a:cubicBezTo>
                    <a:pt x="9" y="112"/>
                    <a:pt x="9" y="112"/>
                    <a:pt x="9" y="112"/>
                  </a:cubicBezTo>
                  <a:cubicBezTo>
                    <a:pt x="10" y="112"/>
                    <a:pt x="10" y="112"/>
                    <a:pt x="10" y="112"/>
                  </a:cubicBezTo>
                  <a:cubicBezTo>
                    <a:pt x="10" y="112"/>
                    <a:pt x="10" y="112"/>
                    <a:pt x="10" y="112"/>
                  </a:cubicBezTo>
                  <a:cubicBezTo>
                    <a:pt x="10" y="112"/>
                    <a:pt x="10" y="112"/>
                    <a:pt x="10" y="112"/>
                  </a:cubicBezTo>
                  <a:cubicBezTo>
                    <a:pt x="9" y="113"/>
                    <a:pt x="9" y="113"/>
                    <a:pt x="9" y="113"/>
                  </a:cubicBezTo>
                  <a:cubicBezTo>
                    <a:pt x="9" y="114"/>
                    <a:pt x="9" y="114"/>
                    <a:pt x="9" y="114"/>
                  </a:cubicBezTo>
                  <a:cubicBezTo>
                    <a:pt x="9" y="114"/>
                    <a:pt x="9" y="114"/>
                    <a:pt x="9" y="114"/>
                  </a:cubicBezTo>
                  <a:cubicBezTo>
                    <a:pt x="10" y="114"/>
                    <a:pt x="10" y="114"/>
                    <a:pt x="10" y="114"/>
                  </a:cubicBezTo>
                  <a:cubicBezTo>
                    <a:pt x="10" y="114"/>
                    <a:pt x="10" y="114"/>
                    <a:pt x="10" y="114"/>
                  </a:cubicBezTo>
                  <a:cubicBezTo>
                    <a:pt x="10" y="116"/>
                    <a:pt x="10" y="116"/>
                    <a:pt x="10" y="116"/>
                  </a:cubicBezTo>
                  <a:cubicBezTo>
                    <a:pt x="11" y="116"/>
                    <a:pt x="11" y="116"/>
                    <a:pt x="11" y="116"/>
                  </a:cubicBezTo>
                  <a:cubicBezTo>
                    <a:pt x="10" y="116"/>
                    <a:pt x="10" y="116"/>
                    <a:pt x="10" y="116"/>
                  </a:cubicBezTo>
                  <a:cubicBezTo>
                    <a:pt x="10" y="116"/>
                    <a:pt x="10" y="116"/>
                    <a:pt x="10" y="116"/>
                  </a:cubicBezTo>
                  <a:cubicBezTo>
                    <a:pt x="10" y="115"/>
                    <a:pt x="10" y="115"/>
                    <a:pt x="10" y="115"/>
                  </a:cubicBezTo>
                  <a:cubicBezTo>
                    <a:pt x="9" y="115"/>
                    <a:pt x="9" y="115"/>
                    <a:pt x="9" y="115"/>
                  </a:cubicBezTo>
                  <a:cubicBezTo>
                    <a:pt x="9" y="116"/>
                    <a:pt x="9" y="116"/>
                    <a:pt x="9" y="116"/>
                  </a:cubicBezTo>
                  <a:cubicBezTo>
                    <a:pt x="9" y="116"/>
                    <a:pt x="9" y="116"/>
                    <a:pt x="9" y="116"/>
                  </a:cubicBezTo>
                  <a:cubicBezTo>
                    <a:pt x="10" y="117"/>
                    <a:pt x="10" y="117"/>
                    <a:pt x="10" y="117"/>
                  </a:cubicBezTo>
                  <a:cubicBezTo>
                    <a:pt x="10" y="117"/>
                    <a:pt x="10" y="117"/>
                    <a:pt x="10" y="117"/>
                  </a:cubicBezTo>
                  <a:cubicBezTo>
                    <a:pt x="9" y="117"/>
                    <a:pt x="9" y="117"/>
                    <a:pt x="9" y="117"/>
                  </a:cubicBezTo>
                  <a:cubicBezTo>
                    <a:pt x="9" y="117"/>
                    <a:pt x="9" y="117"/>
                    <a:pt x="9" y="117"/>
                  </a:cubicBezTo>
                  <a:cubicBezTo>
                    <a:pt x="9" y="118"/>
                    <a:pt x="9" y="118"/>
                    <a:pt x="9" y="118"/>
                  </a:cubicBezTo>
                  <a:cubicBezTo>
                    <a:pt x="10" y="119"/>
                    <a:pt x="10" y="119"/>
                    <a:pt x="10" y="119"/>
                  </a:cubicBezTo>
                  <a:cubicBezTo>
                    <a:pt x="9" y="120"/>
                    <a:pt x="9" y="120"/>
                    <a:pt x="9" y="120"/>
                  </a:cubicBezTo>
                  <a:cubicBezTo>
                    <a:pt x="9" y="120"/>
                    <a:pt x="9" y="120"/>
                    <a:pt x="9" y="120"/>
                  </a:cubicBezTo>
                  <a:cubicBezTo>
                    <a:pt x="9" y="121"/>
                    <a:pt x="9" y="121"/>
                    <a:pt x="9" y="121"/>
                  </a:cubicBezTo>
                  <a:cubicBezTo>
                    <a:pt x="9" y="121"/>
                    <a:pt x="9" y="121"/>
                    <a:pt x="9" y="121"/>
                  </a:cubicBezTo>
                  <a:cubicBezTo>
                    <a:pt x="9" y="122"/>
                    <a:pt x="9" y="122"/>
                    <a:pt x="9" y="122"/>
                  </a:cubicBezTo>
                  <a:cubicBezTo>
                    <a:pt x="10" y="122"/>
                    <a:pt x="10" y="122"/>
                    <a:pt x="10" y="122"/>
                  </a:cubicBezTo>
                  <a:cubicBezTo>
                    <a:pt x="9" y="123"/>
                    <a:pt x="9" y="123"/>
                    <a:pt x="9" y="123"/>
                  </a:cubicBezTo>
                  <a:cubicBezTo>
                    <a:pt x="9" y="124"/>
                    <a:pt x="9" y="124"/>
                    <a:pt x="9" y="124"/>
                  </a:cubicBezTo>
                  <a:cubicBezTo>
                    <a:pt x="9" y="124"/>
                    <a:pt x="9" y="124"/>
                    <a:pt x="9" y="124"/>
                  </a:cubicBezTo>
                  <a:cubicBezTo>
                    <a:pt x="9" y="125"/>
                    <a:pt x="9" y="125"/>
                    <a:pt x="9" y="125"/>
                  </a:cubicBezTo>
                  <a:cubicBezTo>
                    <a:pt x="9" y="125"/>
                    <a:pt x="9" y="125"/>
                    <a:pt x="9" y="125"/>
                  </a:cubicBezTo>
                  <a:cubicBezTo>
                    <a:pt x="10" y="125"/>
                    <a:pt x="10" y="125"/>
                    <a:pt x="10" y="125"/>
                  </a:cubicBezTo>
                  <a:cubicBezTo>
                    <a:pt x="11" y="126"/>
                    <a:pt x="11" y="126"/>
                    <a:pt x="11" y="126"/>
                  </a:cubicBezTo>
                  <a:cubicBezTo>
                    <a:pt x="11" y="126"/>
                    <a:pt x="11" y="126"/>
                    <a:pt x="11" y="126"/>
                  </a:cubicBezTo>
                  <a:cubicBezTo>
                    <a:pt x="11" y="127"/>
                    <a:pt x="11" y="127"/>
                    <a:pt x="11" y="127"/>
                  </a:cubicBezTo>
                  <a:cubicBezTo>
                    <a:pt x="12" y="127"/>
                    <a:pt x="12" y="127"/>
                    <a:pt x="12" y="127"/>
                  </a:cubicBezTo>
                  <a:cubicBezTo>
                    <a:pt x="12" y="128"/>
                    <a:pt x="12" y="128"/>
                    <a:pt x="12" y="128"/>
                  </a:cubicBezTo>
                  <a:cubicBezTo>
                    <a:pt x="11" y="129"/>
                    <a:pt x="11" y="129"/>
                    <a:pt x="11" y="129"/>
                  </a:cubicBezTo>
                  <a:cubicBezTo>
                    <a:pt x="10" y="130"/>
                    <a:pt x="10" y="130"/>
                    <a:pt x="10" y="130"/>
                  </a:cubicBezTo>
                  <a:cubicBezTo>
                    <a:pt x="9" y="130"/>
                    <a:pt x="9" y="130"/>
                    <a:pt x="9" y="130"/>
                  </a:cubicBezTo>
                  <a:cubicBezTo>
                    <a:pt x="9" y="131"/>
                    <a:pt x="9" y="131"/>
                    <a:pt x="9" y="131"/>
                  </a:cubicBezTo>
                  <a:cubicBezTo>
                    <a:pt x="10" y="131"/>
                    <a:pt x="10" y="131"/>
                    <a:pt x="10" y="131"/>
                  </a:cubicBezTo>
                  <a:cubicBezTo>
                    <a:pt x="9" y="132"/>
                    <a:pt x="9" y="132"/>
                    <a:pt x="9" y="132"/>
                  </a:cubicBezTo>
                  <a:cubicBezTo>
                    <a:pt x="9" y="132"/>
                    <a:pt x="9" y="132"/>
                    <a:pt x="9" y="132"/>
                  </a:cubicBezTo>
                  <a:cubicBezTo>
                    <a:pt x="10" y="133"/>
                    <a:pt x="10" y="133"/>
                    <a:pt x="10" y="133"/>
                  </a:cubicBezTo>
                  <a:cubicBezTo>
                    <a:pt x="9" y="133"/>
                    <a:pt x="9" y="133"/>
                    <a:pt x="9" y="133"/>
                  </a:cubicBezTo>
                  <a:cubicBezTo>
                    <a:pt x="9" y="135"/>
                    <a:pt x="9" y="135"/>
                    <a:pt x="9" y="135"/>
                  </a:cubicBezTo>
                  <a:cubicBezTo>
                    <a:pt x="8" y="135"/>
                    <a:pt x="8" y="135"/>
                    <a:pt x="8" y="135"/>
                  </a:cubicBezTo>
                  <a:cubicBezTo>
                    <a:pt x="9" y="136"/>
                    <a:pt x="9" y="136"/>
                    <a:pt x="9" y="136"/>
                  </a:cubicBezTo>
                  <a:cubicBezTo>
                    <a:pt x="9" y="136"/>
                    <a:pt x="9" y="136"/>
                    <a:pt x="9" y="136"/>
                  </a:cubicBezTo>
                  <a:cubicBezTo>
                    <a:pt x="9" y="138"/>
                    <a:pt x="9" y="138"/>
                    <a:pt x="9" y="138"/>
                  </a:cubicBezTo>
                  <a:cubicBezTo>
                    <a:pt x="8" y="138"/>
                    <a:pt x="8" y="138"/>
                    <a:pt x="8" y="138"/>
                  </a:cubicBezTo>
                  <a:cubicBezTo>
                    <a:pt x="8" y="139"/>
                    <a:pt x="8" y="139"/>
                    <a:pt x="8" y="139"/>
                  </a:cubicBezTo>
                  <a:cubicBezTo>
                    <a:pt x="8" y="138"/>
                    <a:pt x="8" y="138"/>
                    <a:pt x="8" y="138"/>
                  </a:cubicBezTo>
                  <a:cubicBezTo>
                    <a:pt x="8" y="138"/>
                    <a:pt x="8" y="138"/>
                    <a:pt x="8" y="138"/>
                  </a:cubicBezTo>
                  <a:cubicBezTo>
                    <a:pt x="8" y="137"/>
                    <a:pt x="8" y="137"/>
                    <a:pt x="8" y="137"/>
                  </a:cubicBezTo>
                  <a:cubicBezTo>
                    <a:pt x="8" y="136"/>
                    <a:pt x="8" y="136"/>
                    <a:pt x="8" y="136"/>
                  </a:cubicBezTo>
                  <a:cubicBezTo>
                    <a:pt x="8" y="135"/>
                    <a:pt x="8" y="135"/>
                    <a:pt x="8" y="135"/>
                  </a:cubicBezTo>
                  <a:cubicBezTo>
                    <a:pt x="8" y="135"/>
                    <a:pt x="8" y="135"/>
                    <a:pt x="8" y="135"/>
                  </a:cubicBezTo>
                  <a:cubicBezTo>
                    <a:pt x="7" y="136"/>
                    <a:pt x="7" y="136"/>
                    <a:pt x="7" y="136"/>
                  </a:cubicBezTo>
                  <a:cubicBezTo>
                    <a:pt x="6" y="136"/>
                    <a:pt x="6" y="136"/>
                    <a:pt x="6" y="136"/>
                  </a:cubicBezTo>
                  <a:cubicBezTo>
                    <a:pt x="5" y="136"/>
                    <a:pt x="5" y="136"/>
                    <a:pt x="5" y="136"/>
                  </a:cubicBezTo>
                  <a:cubicBezTo>
                    <a:pt x="5" y="136"/>
                    <a:pt x="5" y="136"/>
                    <a:pt x="5" y="136"/>
                  </a:cubicBezTo>
                  <a:cubicBezTo>
                    <a:pt x="6" y="136"/>
                    <a:pt x="6" y="136"/>
                    <a:pt x="6" y="136"/>
                  </a:cubicBezTo>
                  <a:cubicBezTo>
                    <a:pt x="7" y="135"/>
                    <a:pt x="7" y="135"/>
                    <a:pt x="7" y="135"/>
                  </a:cubicBezTo>
                  <a:cubicBezTo>
                    <a:pt x="7" y="134"/>
                    <a:pt x="7" y="134"/>
                    <a:pt x="7" y="134"/>
                  </a:cubicBezTo>
                  <a:cubicBezTo>
                    <a:pt x="6" y="134"/>
                    <a:pt x="6" y="134"/>
                    <a:pt x="6" y="134"/>
                  </a:cubicBezTo>
                  <a:cubicBezTo>
                    <a:pt x="5" y="134"/>
                    <a:pt x="5" y="134"/>
                    <a:pt x="5" y="134"/>
                  </a:cubicBezTo>
                  <a:cubicBezTo>
                    <a:pt x="4" y="134"/>
                    <a:pt x="4" y="134"/>
                    <a:pt x="4" y="134"/>
                  </a:cubicBezTo>
                  <a:cubicBezTo>
                    <a:pt x="3" y="134"/>
                    <a:pt x="3" y="134"/>
                    <a:pt x="3" y="134"/>
                  </a:cubicBezTo>
                  <a:cubicBezTo>
                    <a:pt x="3" y="134"/>
                    <a:pt x="3" y="134"/>
                    <a:pt x="3" y="134"/>
                  </a:cubicBezTo>
                  <a:cubicBezTo>
                    <a:pt x="3" y="135"/>
                    <a:pt x="3" y="135"/>
                    <a:pt x="3" y="135"/>
                  </a:cubicBezTo>
                  <a:cubicBezTo>
                    <a:pt x="3" y="136"/>
                    <a:pt x="3" y="136"/>
                    <a:pt x="3" y="136"/>
                  </a:cubicBezTo>
                  <a:cubicBezTo>
                    <a:pt x="4" y="136"/>
                    <a:pt x="4" y="136"/>
                    <a:pt x="4" y="136"/>
                  </a:cubicBezTo>
                  <a:cubicBezTo>
                    <a:pt x="4" y="136"/>
                    <a:pt x="4" y="136"/>
                    <a:pt x="4" y="136"/>
                  </a:cubicBezTo>
                  <a:cubicBezTo>
                    <a:pt x="3" y="136"/>
                    <a:pt x="3" y="136"/>
                    <a:pt x="3" y="136"/>
                  </a:cubicBezTo>
                  <a:cubicBezTo>
                    <a:pt x="3" y="137"/>
                    <a:pt x="3" y="137"/>
                    <a:pt x="3" y="137"/>
                  </a:cubicBezTo>
                  <a:cubicBezTo>
                    <a:pt x="2" y="137"/>
                    <a:pt x="2" y="137"/>
                    <a:pt x="2" y="137"/>
                  </a:cubicBezTo>
                  <a:cubicBezTo>
                    <a:pt x="2" y="138"/>
                    <a:pt x="2" y="138"/>
                    <a:pt x="2" y="138"/>
                  </a:cubicBezTo>
                  <a:cubicBezTo>
                    <a:pt x="1" y="139"/>
                    <a:pt x="1" y="139"/>
                    <a:pt x="1" y="139"/>
                  </a:cubicBezTo>
                  <a:cubicBezTo>
                    <a:pt x="1" y="139"/>
                    <a:pt x="1" y="139"/>
                    <a:pt x="1" y="139"/>
                  </a:cubicBezTo>
                  <a:cubicBezTo>
                    <a:pt x="2" y="141"/>
                    <a:pt x="2" y="141"/>
                    <a:pt x="2" y="141"/>
                  </a:cubicBezTo>
                  <a:cubicBezTo>
                    <a:pt x="3" y="141"/>
                    <a:pt x="3" y="141"/>
                    <a:pt x="3" y="141"/>
                  </a:cubicBezTo>
                  <a:cubicBezTo>
                    <a:pt x="3" y="140"/>
                    <a:pt x="3" y="140"/>
                    <a:pt x="3" y="140"/>
                  </a:cubicBezTo>
                  <a:cubicBezTo>
                    <a:pt x="3" y="140"/>
                    <a:pt x="3" y="140"/>
                    <a:pt x="3" y="140"/>
                  </a:cubicBezTo>
                  <a:cubicBezTo>
                    <a:pt x="2" y="140"/>
                    <a:pt x="2" y="140"/>
                    <a:pt x="2" y="140"/>
                  </a:cubicBezTo>
                  <a:cubicBezTo>
                    <a:pt x="2" y="139"/>
                    <a:pt x="2" y="139"/>
                    <a:pt x="2" y="139"/>
                  </a:cubicBezTo>
                  <a:cubicBezTo>
                    <a:pt x="3" y="138"/>
                    <a:pt x="3" y="138"/>
                    <a:pt x="3" y="138"/>
                  </a:cubicBezTo>
                  <a:cubicBezTo>
                    <a:pt x="4" y="138"/>
                    <a:pt x="4" y="138"/>
                    <a:pt x="4" y="138"/>
                  </a:cubicBezTo>
                  <a:cubicBezTo>
                    <a:pt x="4" y="138"/>
                    <a:pt x="4" y="138"/>
                    <a:pt x="4" y="138"/>
                  </a:cubicBezTo>
                  <a:cubicBezTo>
                    <a:pt x="4" y="139"/>
                    <a:pt x="4" y="139"/>
                    <a:pt x="4" y="139"/>
                  </a:cubicBezTo>
                  <a:cubicBezTo>
                    <a:pt x="5" y="139"/>
                    <a:pt x="5" y="139"/>
                    <a:pt x="5" y="139"/>
                  </a:cubicBezTo>
                  <a:cubicBezTo>
                    <a:pt x="6" y="139"/>
                    <a:pt x="6" y="139"/>
                    <a:pt x="6" y="139"/>
                  </a:cubicBezTo>
                  <a:cubicBezTo>
                    <a:pt x="6" y="139"/>
                    <a:pt x="6" y="139"/>
                    <a:pt x="6" y="139"/>
                  </a:cubicBezTo>
                  <a:cubicBezTo>
                    <a:pt x="7" y="139"/>
                    <a:pt x="7" y="139"/>
                    <a:pt x="7" y="139"/>
                  </a:cubicBezTo>
                  <a:cubicBezTo>
                    <a:pt x="7" y="140"/>
                    <a:pt x="7" y="140"/>
                    <a:pt x="7" y="140"/>
                  </a:cubicBezTo>
                  <a:cubicBezTo>
                    <a:pt x="8" y="140"/>
                    <a:pt x="8" y="140"/>
                    <a:pt x="8" y="140"/>
                  </a:cubicBezTo>
                  <a:cubicBezTo>
                    <a:pt x="9" y="141"/>
                    <a:pt x="9" y="141"/>
                    <a:pt x="9" y="141"/>
                  </a:cubicBezTo>
                  <a:cubicBezTo>
                    <a:pt x="8" y="141"/>
                    <a:pt x="8" y="141"/>
                    <a:pt x="8" y="141"/>
                  </a:cubicBezTo>
                  <a:cubicBezTo>
                    <a:pt x="8" y="141"/>
                    <a:pt x="8" y="141"/>
                    <a:pt x="8" y="141"/>
                  </a:cubicBezTo>
                  <a:cubicBezTo>
                    <a:pt x="8" y="142"/>
                    <a:pt x="8" y="142"/>
                    <a:pt x="8" y="142"/>
                  </a:cubicBezTo>
                  <a:cubicBezTo>
                    <a:pt x="8" y="142"/>
                    <a:pt x="8" y="142"/>
                    <a:pt x="8" y="142"/>
                  </a:cubicBezTo>
                  <a:cubicBezTo>
                    <a:pt x="8" y="142"/>
                    <a:pt x="8" y="142"/>
                    <a:pt x="8" y="142"/>
                  </a:cubicBezTo>
                  <a:cubicBezTo>
                    <a:pt x="8" y="143"/>
                    <a:pt x="8" y="143"/>
                    <a:pt x="8" y="143"/>
                  </a:cubicBezTo>
                  <a:cubicBezTo>
                    <a:pt x="9" y="143"/>
                    <a:pt x="9" y="143"/>
                    <a:pt x="9" y="143"/>
                  </a:cubicBezTo>
                  <a:cubicBezTo>
                    <a:pt x="9" y="144"/>
                    <a:pt x="9" y="144"/>
                    <a:pt x="9" y="144"/>
                  </a:cubicBezTo>
                  <a:cubicBezTo>
                    <a:pt x="8" y="143"/>
                    <a:pt x="8" y="143"/>
                    <a:pt x="8" y="143"/>
                  </a:cubicBezTo>
                  <a:cubicBezTo>
                    <a:pt x="7" y="143"/>
                    <a:pt x="7" y="143"/>
                    <a:pt x="7" y="143"/>
                  </a:cubicBezTo>
                  <a:cubicBezTo>
                    <a:pt x="7" y="143"/>
                    <a:pt x="7" y="143"/>
                    <a:pt x="7" y="143"/>
                  </a:cubicBezTo>
                  <a:cubicBezTo>
                    <a:pt x="7" y="144"/>
                    <a:pt x="7" y="144"/>
                    <a:pt x="7" y="144"/>
                  </a:cubicBezTo>
                  <a:cubicBezTo>
                    <a:pt x="8" y="144"/>
                    <a:pt x="8" y="144"/>
                    <a:pt x="8" y="144"/>
                  </a:cubicBezTo>
                  <a:cubicBezTo>
                    <a:pt x="8" y="145"/>
                    <a:pt x="8" y="145"/>
                    <a:pt x="8" y="145"/>
                  </a:cubicBezTo>
                  <a:cubicBezTo>
                    <a:pt x="9" y="145"/>
                    <a:pt x="9" y="145"/>
                    <a:pt x="9" y="145"/>
                  </a:cubicBezTo>
                  <a:cubicBezTo>
                    <a:pt x="10" y="144"/>
                    <a:pt x="10" y="144"/>
                    <a:pt x="10" y="144"/>
                  </a:cubicBezTo>
                  <a:cubicBezTo>
                    <a:pt x="11" y="145"/>
                    <a:pt x="11" y="145"/>
                    <a:pt x="11" y="145"/>
                  </a:cubicBezTo>
                  <a:cubicBezTo>
                    <a:pt x="11" y="145"/>
                    <a:pt x="11" y="145"/>
                    <a:pt x="11" y="145"/>
                  </a:cubicBezTo>
                  <a:cubicBezTo>
                    <a:pt x="12" y="144"/>
                    <a:pt x="12" y="144"/>
                    <a:pt x="12" y="144"/>
                  </a:cubicBezTo>
                  <a:cubicBezTo>
                    <a:pt x="12" y="145"/>
                    <a:pt x="12" y="145"/>
                    <a:pt x="12" y="145"/>
                  </a:cubicBezTo>
                  <a:cubicBezTo>
                    <a:pt x="12" y="145"/>
                    <a:pt x="12" y="145"/>
                    <a:pt x="12" y="145"/>
                  </a:cubicBezTo>
                  <a:cubicBezTo>
                    <a:pt x="11" y="145"/>
                    <a:pt x="11" y="145"/>
                    <a:pt x="11" y="145"/>
                  </a:cubicBezTo>
                  <a:cubicBezTo>
                    <a:pt x="11" y="145"/>
                    <a:pt x="11" y="145"/>
                    <a:pt x="11" y="145"/>
                  </a:cubicBezTo>
                  <a:cubicBezTo>
                    <a:pt x="10" y="146"/>
                    <a:pt x="10" y="146"/>
                    <a:pt x="10" y="146"/>
                  </a:cubicBezTo>
                  <a:cubicBezTo>
                    <a:pt x="10" y="145"/>
                    <a:pt x="10" y="145"/>
                    <a:pt x="10" y="145"/>
                  </a:cubicBezTo>
                  <a:cubicBezTo>
                    <a:pt x="8" y="146"/>
                    <a:pt x="8" y="146"/>
                    <a:pt x="8" y="146"/>
                  </a:cubicBezTo>
                  <a:cubicBezTo>
                    <a:pt x="8" y="146"/>
                    <a:pt x="8" y="146"/>
                    <a:pt x="8" y="146"/>
                  </a:cubicBezTo>
                  <a:cubicBezTo>
                    <a:pt x="8" y="147"/>
                    <a:pt x="8" y="147"/>
                    <a:pt x="8" y="147"/>
                  </a:cubicBezTo>
                  <a:cubicBezTo>
                    <a:pt x="9" y="147"/>
                    <a:pt x="9" y="147"/>
                    <a:pt x="9" y="147"/>
                  </a:cubicBezTo>
                  <a:cubicBezTo>
                    <a:pt x="9" y="148"/>
                    <a:pt x="9" y="148"/>
                    <a:pt x="9" y="148"/>
                  </a:cubicBezTo>
                  <a:cubicBezTo>
                    <a:pt x="10" y="148"/>
                    <a:pt x="10" y="148"/>
                    <a:pt x="10" y="148"/>
                  </a:cubicBezTo>
                  <a:cubicBezTo>
                    <a:pt x="11" y="148"/>
                    <a:pt x="11" y="148"/>
                    <a:pt x="11" y="148"/>
                  </a:cubicBezTo>
                  <a:cubicBezTo>
                    <a:pt x="11" y="148"/>
                    <a:pt x="11" y="148"/>
                    <a:pt x="11" y="148"/>
                  </a:cubicBezTo>
                  <a:cubicBezTo>
                    <a:pt x="10" y="149"/>
                    <a:pt x="10" y="149"/>
                    <a:pt x="10" y="149"/>
                  </a:cubicBezTo>
                  <a:cubicBezTo>
                    <a:pt x="10" y="149"/>
                    <a:pt x="10" y="149"/>
                    <a:pt x="10" y="149"/>
                  </a:cubicBezTo>
                  <a:cubicBezTo>
                    <a:pt x="10" y="149"/>
                    <a:pt x="10" y="149"/>
                    <a:pt x="10" y="149"/>
                  </a:cubicBezTo>
                  <a:cubicBezTo>
                    <a:pt x="10" y="150"/>
                    <a:pt x="10" y="150"/>
                    <a:pt x="10" y="150"/>
                  </a:cubicBezTo>
                  <a:cubicBezTo>
                    <a:pt x="9" y="150"/>
                    <a:pt x="9" y="150"/>
                    <a:pt x="9" y="150"/>
                  </a:cubicBezTo>
                  <a:cubicBezTo>
                    <a:pt x="9" y="150"/>
                    <a:pt x="9" y="150"/>
                    <a:pt x="9" y="150"/>
                  </a:cubicBezTo>
                  <a:cubicBezTo>
                    <a:pt x="10" y="152"/>
                    <a:pt x="10" y="152"/>
                    <a:pt x="10" y="152"/>
                  </a:cubicBezTo>
                  <a:cubicBezTo>
                    <a:pt x="10" y="153"/>
                    <a:pt x="10" y="153"/>
                    <a:pt x="10" y="153"/>
                  </a:cubicBezTo>
                  <a:cubicBezTo>
                    <a:pt x="10" y="154"/>
                    <a:pt x="10" y="154"/>
                    <a:pt x="10" y="154"/>
                  </a:cubicBezTo>
                  <a:cubicBezTo>
                    <a:pt x="11" y="155"/>
                    <a:pt x="11" y="155"/>
                    <a:pt x="11" y="155"/>
                  </a:cubicBezTo>
                  <a:cubicBezTo>
                    <a:pt x="12" y="155"/>
                    <a:pt x="12" y="155"/>
                    <a:pt x="12" y="155"/>
                  </a:cubicBezTo>
                  <a:cubicBezTo>
                    <a:pt x="12" y="154"/>
                    <a:pt x="12" y="154"/>
                    <a:pt x="12" y="154"/>
                  </a:cubicBezTo>
                  <a:cubicBezTo>
                    <a:pt x="12" y="152"/>
                    <a:pt x="12" y="152"/>
                    <a:pt x="12" y="152"/>
                  </a:cubicBezTo>
                  <a:cubicBezTo>
                    <a:pt x="13" y="152"/>
                    <a:pt x="13" y="152"/>
                    <a:pt x="13" y="152"/>
                  </a:cubicBezTo>
                  <a:cubicBezTo>
                    <a:pt x="13" y="152"/>
                    <a:pt x="13" y="152"/>
                    <a:pt x="13" y="152"/>
                  </a:cubicBezTo>
                  <a:cubicBezTo>
                    <a:pt x="12" y="152"/>
                    <a:pt x="12" y="152"/>
                    <a:pt x="12" y="152"/>
                  </a:cubicBezTo>
                  <a:cubicBezTo>
                    <a:pt x="12" y="154"/>
                    <a:pt x="12" y="154"/>
                    <a:pt x="12" y="154"/>
                  </a:cubicBezTo>
                  <a:cubicBezTo>
                    <a:pt x="12" y="154"/>
                    <a:pt x="12" y="154"/>
                    <a:pt x="12" y="154"/>
                  </a:cubicBezTo>
                  <a:cubicBezTo>
                    <a:pt x="13" y="155"/>
                    <a:pt x="13" y="155"/>
                    <a:pt x="13" y="155"/>
                  </a:cubicBezTo>
                  <a:cubicBezTo>
                    <a:pt x="13" y="154"/>
                    <a:pt x="13" y="154"/>
                    <a:pt x="13" y="154"/>
                  </a:cubicBezTo>
                  <a:cubicBezTo>
                    <a:pt x="13" y="155"/>
                    <a:pt x="13" y="155"/>
                    <a:pt x="13" y="155"/>
                  </a:cubicBezTo>
                  <a:cubicBezTo>
                    <a:pt x="12" y="155"/>
                    <a:pt x="12" y="155"/>
                    <a:pt x="12" y="155"/>
                  </a:cubicBezTo>
                  <a:cubicBezTo>
                    <a:pt x="11" y="156"/>
                    <a:pt x="11" y="156"/>
                    <a:pt x="11" y="156"/>
                  </a:cubicBezTo>
                  <a:cubicBezTo>
                    <a:pt x="11" y="156"/>
                    <a:pt x="11" y="156"/>
                    <a:pt x="11" y="156"/>
                  </a:cubicBezTo>
                  <a:cubicBezTo>
                    <a:pt x="11" y="157"/>
                    <a:pt x="11" y="157"/>
                    <a:pt x="11" y="157"/>
                  </a:cubicBezTo>
                  <a:cubicBezTo>
                    <a:pt x="11" y="157"/>
                    <a:pt x="11" y="157"/>
                    <a:pt x="11" y="157"/>
                  </a:cubicBezTo>
                  <a:cubicBezTo>
                    <a:pt x="11" y="158"/>
                    <a:pt x="11" y="158"/>
                    <a:pt x="11" y="158"/>
                  </a:cubicBezTo>
                  <a:cubicBezTo>
                    <a:pt x="10" y="158"/>
                    <a:pt x="10" y="158"/>
                    <a:pt x="10" y="158"/>
                  </a:cubicBezTo>
                  <a:cubicBezTo>
                    <a:pt x="10" y="159"/>
                    <a:pt x="10" y="159"/>
                    <a:pt x="10" y="159"/>
                  </a:cubicBezTo>
                  <a:cubicBezTo>
                    <a:pt x="12" y="160"/>
                    <a:pt x="12" y="160"/>
                    <a:pt x="12" y="160"/>
                  </a:cubicBezTo>
                  <a:cubicBezTo>
                    <a:pt x="13" y="160"/>
                    <a:pt x="13" y="160"/>
                    <a:pt x="13" y="160"/>
                  </a:cubicBezTo>
                  <a:cubicBezTo>
                    <a:pt x="14" y="160"/>
                    <a:pt x="14" y="160"/>
                    <a:pt x="14" y="160"/>
                  </a:cubicBezTo>
                  <a:cubicBezTo>
                    <a:pt x="14" y="161"/>
                    <a:pt x="14" y="161"/>
                    <a:pt x="14" y="161"/>
                  </a:cubicBezTo>
                  <a:cubicBezTo>
                    <a:pt x="13" y="161"/>
                    <a:pt x="13" y="161"/>
                    <a:pt x="13" y="161"/>
                  </a:cubicBezTo>
                  <a:cubicBezTo>
                    <a:pt x="14" y="162"/>
                    <a:pt x="14" y="162"/>
                    <a:pt x="14" y="162"/>
                  </a:cubicBezTo>
                  <a:cubicBezTo>
                    <a:pt x="14" y="162"/>
                    <a:pt x="14" y="162"/>
                    <a:pt x="14" y="162"/>
                  </a:cubicBezTo>
                  <a:cubicBezTo>
                    <a:pt x="15" y="161"/>
                    <a:pt x="15" y="161"/>
                    <a:pt x="15" y="161"/>
                  </a:cubicBezTo>
                  <a:cubicBezTo>
                    <a:pt x="15" y="162"/>
                    <a:pt x="15" y="162"/>
                    <a:pt x="15" y="162"/>
                  </a:cubicBezTo>
                  <a:cubicBezTo>
                    <a:pt x="14" y="162"/>
                    <a:pt x="14" y="162"/>
                    <a:pt x="14" y="162"/>
                  </a:cubicBezTo>
                  <a:cubicBezTo>
                    <a:pt x="14" y="163"/>
                    <a:pt x="14" y="163"/>
                    <a:pt x="14" y="163"/>
                  </a:cubicBezTo>
                  <a:cubicBezTo>
                    <a:pt x="13" y="163"/>
                    <a:pt x="13" y="163"/>
                    <a:pt x="13" y="163"/>
                  </a:cubicBezTo>
                  <a:cubicBezTo>
                    <a:pt x="14" y="163"/>
                    <a:pt x="14" y="163"/>
                    <a:pt x="14" y="163"/>
                  </a:cubicBezTo>
                  <a:cubicBezTo>
                    <a:pt x="14" y="163"/>
                    <a:pt x="14" y="163"/>
                    <a:pt x="14" y="163"/>
                  </a:cubicBezTo>
                  <a:cubicBezTo>
                    <a:pt x="14" y="164"/>
                    <a:pt x="14" y="164"/>
                    <a:pt x="14" y="164"/>
                  </a:cubicBezTo>
                  <a:cubicBezTo>
                    <a:pt x="15" y="165"/>
                    <a:pt x="15" y="165"/>
                    <a:pt x="15" y="165"/>
                  </a:cubicBezTo>
                  <a:cubicBezTo>
                    <a:pt x="15" y="165"/>
                    <a:pt x="15" y="165"/>
                    <a:pt x="15" y="165"/>
                  </a:cubicBezTo>
                  <a:cubicBezTo>
                    <a:pt x="16" y="164"/>
                    <a:pt x="16" y="164"/>
                    <a:pt x="16" y="164"/>
                  </a:cubicBezTo>
                  <a:cubicBezTo>
                    <a:pt x="16" y="165"/>
                    <a:pt x="16" y="165"/>
                    <a:pt x="16" y="165"/>
                  </a:cubicBezTo>
                  <a:cubicBezTo>
                    <a:pt x="16" y="166"/>
                    <a:pt x="16" y="166"/>
                    <a:pt x="16" y="166"/>
                  </a:cubicBezTo>
                  <a:cubicBezTo>
                    <a:pt x="16" y="166"/>
                    <a:pt x="16" y="166"/>
                    <a:pt x="16" y="166"/>
                  </a:cubicBezTo>
                  <a:cubicBezTo>
                    <a:pt x="15" y="165"/>
                    <a:pt x="15" y="165"/>
                    <a:pt x="15" y="165"/>
                  </a:cubicBezTo>
                  <a:cubicBezTo>
                    <a:pt x="15" y="166"/>
                    <a:pt x="15" y="166"/>
                    <a:pt x="15" y="166"/>
                  </a:cubicBezTo>
                  <a:cubicBezTo>
                    <a:pt x="15" y="166"/>
                    <a:pt x="15" y="166"/>
                    <a:pt x="15" y="166"/>
                  </a:cubicBezTo>
                  <a:cubicBezTo>
                    <a:pt x="16" y="167"/>
                    <a:pt x="16" y="167"/>
                    <a:pt x="16" y="167"/>
                  </a:cubicBezTo>
                  <a:cubicBezTo>
                    <a:pt x="16" y="167"/>
                    <a:pt x="16" y="167"/>
                    <a:pt x="16" y="167"/>
                  </a:cubicBezTo>
                  <a:cubicBezTo>
                    <a:pt x="16" y="168"/>
                    <a:pt x="16" y="168"/>
                    <a:pt x="16" y="168"/>
                  </a:cubicBezTo>
                  <a:cubicBezTo>
                    <a:pt x="16" y="168"/>
                    <a:pt x="16" y="168"/>
                    <a:pt x="16" y="168"/>
                  </a:cubicBezTo>
                  <a:cubicBezTo>
                    <a:pt x="17" y="169"/>
                    <a:pt x="17" y="169"/>
                    <a:pt x="17" y="169"/>
                  </a:cubicBezTo>
                  <a:cubicBezTo>
                    <a:pt x="18" y="169"/>
                    <a:pt x="18" y="169"/>
                    <a:pt x="18" y="169"/>
                  </a:cubicBezTo>
                  <a:cubicBezTo>
                    <a:pt x="17" y="168"/>
                    <a:pt x="17" y="168"/>
                    <a:pt x="17" y="168"/>
                  </a:cubicBezTo>
                  <a:cubicBezTo>
                    <a:pt x="18" y="167"/>
                    <a:pt x="18" y="167"/>
                    <a:pt x="18" y="167"/>
                  </a:cubicBezTo>
                  <a:cubicBezTo>
                    <a:pt x="17" y="167"/>
                    <a:pt x="17" y="167"/>
                    <a:pt x="17" y="167"/>
                  </a:cubicBezTo>
                  <a:cubicBezTo>
                    <a:pt x="18" y="167"/>
                    <a:pt x="18" y="167"/>
                    <a:pt x="18" y="167"/>
                  </a:cubicBezTo>
                  <a:cubicBezTo>
                    <a:pt x="18" y="168"/>
                    <a:pt x="18" y="168"/>
                    <a:pt x="18" y="168"/>
                  </a:cubicBezTo>
                  <a:cubicBezTo>
                    <a:pt x="19" y="168"/>
                    <a:pt x="19" y="168"/>
                    <a:pt x="19" y="168"/>
                  </a:cubicBezTo>
                  <a:cubicBezTo>
                    <a:pt x="19" y="168"/>
                    <a:pt x="19" y="168"/>
                    <a:pt x="19" y="168"/>
                  </a:cubicBezTo>
                  <a:cubicBezTo>
                    <a:pt x="20" y="167"/>
                    <a:pt x="20" y="167"/>
                    <a:pt x="20" y="167"/>
                  </a:cubicBezTo>
                  <a:cubicBezTo>
                    <a:pt x="20" y="167"/>
                    <a:pt x="20" y="167"/>
                    <a:pt x="20" y="167"/>
                  </a:cubicBezTo>
                  <a:cubicBezTo>
                    <a:pt x="19" y="166"/>
                    <a:pt x="19" y="166"/>
                    <a:pt x="19" y="166"/>
                  </a:cubicBezTo>
                  <a:cubicBezTo>
                    <a:pt x="18" y="166"/>
                    <a:pt x="18" y="166"/>
                    <a:pt x="18" y="166"/>
                  </a:cubicBezTo>
                  <a:cubicBezTo>
                    <a:pt x="18" y="166"/>
                    <a:pt x="18" y="166"/>
                    <a:pt x="18" y="166"/>
                  </a:cubicBezTo>
                  <a:cubicBezTo>
                    <a:pt x="19" y="166"/>
                    <a:pt x="19" y="166"/>
                    <a:pt x="19" y="166"/>
                  </a:cubicBezTo>
                  <a:cubicBezTo>
                    <a:pt x="20" y="166"/>
                    <a:pt x="20" y="166"/>
                    <a:pt x="20" y="166"/>
                  </a:cubicBezTo>
                  <a:cubicBezTo>
                    <a:pt x="20" y="167"/>
                    <a:pt x="20" y="167"/>
                    <a:pt x="20" y="167"/>
                  </a:cubicBezTo>
                  <a:cubicBezTo>
                    <a:pt x="21" y="167"/>
                    <a:pt x="21" y="167"/>
                    <a:pt x="21" y="167"/>
                  </a:cubicBezTo>
                  <a:cubicBezTo>
                    <a:pt x="21" y="166"/>
                    <a:pt x="21" y="166"/>
                    <a:pt x="21" y="166"/>
                  </a:cubicBezTo>
                  <a:cubicBezTo>
                    <a:pt x="20" y="166"/>
                    <a:pt x="20" y="166"/>
                    <a:pt x="20" y="166"/>
                  </a:cubicBezTo>
                  <a:cubicBezTo>
                    <a:pt x="19" y="166"/>
                    <a:pt x="19" y="166"/>
                    <a:pt x="19" y="166"/>
                  </a:cubicBezTo>
                  <a:cubicBezTo>
                    <a:pt x="18" y="165"/>
                    <a:pt x="18" y="165"/>
                    <a:pt x="18" y="165"/>
                  </a:cubicBezTo>
                  <a:cubicBezTo>
                    <a:pt x="19" y="165"/>
                    <a:pt x="19" y="165"/>
                    <a:pt x="19" y="165"/>
                  </a:cubicBezTo>
                  <a:cubicBezTo>
                    <a:pt x="20" y="165"/>
                    <a:pt x="20" y="165"/>
                    <a:pt x="20" y="165"/>
                  </a:cubicBezTo>
                  <a:cubicBezTo>
                    <a:pt x="22" y="166"/>
                    <a:pt x="22" y="166"/>
                    <a:pt x="22" y="166"/>
                  </a:cubicBezTo>
                  <a:cubicBezTo>
                    <a:pt x="22" y="167"/>
                    <a:pt x="22" y="167"/>
                    <a:pt x="22" y="167"/>
                  </a:cubicBezTo>
                  <a:cubicBezTo>
                    <a:pt x="21" y="168"/>
                    <a:pt x="21" y="168"/>
                    <a:pt x="21" y="168"/>
                  </a:cubicBezTo>
                  <a:cubicBezTo>
                    <a:pt x="21" y="168"/>
                    <a:pt x="21" y="168"/>
                    <a:pt x="21" y="168"/>
                  </a:cubicBezTo>
                  <a:cubicBezTo>
                    <a:pt x="22" y="169"/>
                    <a:pt x="22" y="169"/>
                    <a:pt x="22" y="169"/>
                  </a:cubicBezTo>
                  <a:cubicBezTo>
                    <a:pt x="22" y="170"/>
                    <a:pt x="22" y="170"/>
                    <a:pt x="22" y="170"/>
                  </a:cubicBezTo>
                  <a:cubicBezTo>
                    <a:pt x="21" y="170"/>
                    <a:pt x="21" y="170"/>
                    <a:pt x="21" y="170"/>
                  </a:cubicBezTo>
                  <a:cubicBezTo>
                    <a:pt x="22" y="169"/>
                    <a:pt x="22" y="169"/>
                    <a:pt x="22" y="169"/>
                  </a:cubicBezTo>
                  <a:cubicBezTo>
                    <a:pt x="21" y="168"/>
                    <a:pt x="21" y="168"/>
                    <a:pt x="21" y="168"/>
                  </a:cubicBezTo>
                  <a:cubicBezTo>
                    <a:pt x="20" y="168"/>
                    <a:pt x="20" y="168"/>
                    <a:pt x="20" y="168"/>
                  </a:cubicBezTo>
                  <a:cubicBezTo>
                    <a:pt x="20" y="168"/>
                    <a:pt x="20" y="168"/>
                    <a:pt x="20" y="168"/>
                  </a:cubicBezTo>
                  <a:cubicBezTo>
                    <a:pt x="20" y="169"/>
                    <a:pt x="20" y="169"/>
                    <a:pt x="20" y="169"/>
                  </a:cubicBezTo>
                  <a:cubicBezTo>
                    <a:pt x="20" y="169"/>
                    <a:pt x="20" y="169"/>
                    <a:pt x="20" y="169"/>
                  </a:cubicBezTo>
                  <a:cubicBezTo>
                    <a:pt x="20" y="170"/>
                    <a:pt x="20" y="170"/>
                    <a:pt x="20" y="170"/>
                  </a:cubicBezTo>
                  <a:cubicBezTo>
                    <a:pt x="20" y="170"/>
                    <a:pt x="20" y="170"/>
                    <a:pt x="20" y="170"/>
                  </a:cubicBezTo>
                  <a:cubicBezTo>
                    <a:pt x="19" y="169"/>
                    <a:pt x="19" y="169"/>
                    <a:pt x="19" y="169"/>
                  </a:cubicBezTo>
                  <a:cubicBezTo>
                    <a:pt x="19" y="169"/>
                    <a:pt x="19" y="169"/>
                    <a:pt x="19" y="169"/>
                  </a:cubicBezTo>
                  <a:cubicBezTo>
                    <a:pt x="18" y="169"/>
                    <a:pt x="18" y="169"/>
                    <a:pt x="18" y="169"/>
                  </a:cubicBezTo>
                  <a:cubicBezTo>
                    <a:pt x="17" y="169"/>
                    <a:pt x="17" y="169"/>
                    <a:pt x="17" y="169"/>
                  </a:cubicBezTo>
                  <a:cubicBezTo>
                    <a:pt x="16" y="170"/>
                    <a:pt x="16" y="170"/>
                    <a:pt x="16" y="170"/>
                  </a:cubicBezTo>
                  <a:cubicBezTo>
                    <a:pt x="17" y="170"/>
                    <a:pt x="17" y="170"/>
                    <a:pt x="17" y="170"/>
                  </a:cubicBezTo>
                  <a:cubicBezTo>
                    <a:pt x="17" y="171"/>
                    <a:pt x="17" y="171"/>
                    <a:pt x="17" y="171"/>
                  </a:cubicBezTo>
                  <a:cubicBezTo>
                    <a:pt x="18" y="172"/>
                    <a:pt x="18" y="172"/>
                    <a:pt x="18" y="172"/>
                  </a:cubicBezTo>
                  <a:cubicBezTo>
                    <a:pt x="18" y="172"/>
                    <a:pt x="18" y="172"/>
                    <a:pt x="18" y="172"/>
                  </a:cubicBezTo>
                  <a:cubicBezTo>
                    <a:pt x="18" y="173"/>
                    <a:pt x="18" y="173"/>
                    <a:pt x="18" y="173"/>
                  </a:cubicBezTo>
                  <a:cubicBezTo>
                    <a:pt x="18" y="173"/>
                    <a:pt x="18" y="173"/>
                    <a:pt x="18" y="173"/>
                  </a:cubicBezTo>
                  <a:cubicBezTo>
                    <a:pt x="18" y="173"/>
                    <a:pt x="18" y="173"/>
                    <a:pt x="18" y="173"/>
                  </a:cubicBezTo>
                  <a:cubicBezTo>
                    <a:pt x="19" y="172"/>
                    <a:pt x="19" y="172"/>
                    <a:pt x="19" y="172"/>
                  </a:cubicBezTo>
                  <a:cubicBezTo>
                    <a:pt x="19" y="173"/>
                    <a:pt x="19" y="173"/>
                    <a:pt x="19" y="173"/>
                  </a:cubicBezTo>
                  <a:cubicBezTo>
                    <a:pt x="20" y="173"/>
                    <a:pt x="20" y="173"/>
                    <a:pt x="20" y="173"/>
                  </a:cubicBezTo>
                  <a:cubicBezTo>
                    <a:pt x="20" y="173"/>
                    <a:pt x="20" y="173"/>
                    <a:pt x="20" y="173"/>
                  </a:cubicBezTo>
                  <a:cubicBezTo>
                    <a:pt x="19" y="173"/>
                    <a:pt x="19" y="173"/>
                    <a:pt x="19" y="173"/>
                  </a:cubicBezTo>
                  <a:cubicBezTo>
                    <a:pt x="18" y="174"/>
                    <a:pt x="18" y="174"/>
                    <a:pt x="18" y="174"/>
                  </a:cubicBezTo>
                  <a:cubicBezTo>
                    <a:pt x="19" y="174"/>
                    <a:pt x="19" y="174"/>
                    <a:pt x="19" y="174"/>
                  </a:cubicBezTo>
                  <a:cubicBezTo>
                    <a:pt x="20" y="174"/>
                    <a:pt x="20" y="174"/>
                    <a:pt x="20" y="174"/>
                  </a:cubicBezTo>
                  <a:cubicBezTo>
                    <a:pt x="21" y="175"/>
                    <a:pt x="21" y="175"/>
                    <a:pt x="21" y="175"/>
                  </a:cubicBezTo>
                  <a:cubicBezTo>
                    <a:pt x="21" y="175"/>
                    <a:pt x="21" y="175"/>
                    <a:pt x="21" y="175"/>
                  </a:cubicBezTo>
                  <a:cubicBezTo>
                    <a:pt x="22" y="174"/>
                    <a:pt x="22" y="174"/>
                    <a:pt x="22" y="174"/>
                  </a:cubicBezTo>
                  <a:cubicBezTo>
                    <a:pt x="21" y="173"/>
                    <a:pt x="21" y="173"/>
                    <a:pt x="21" y="173"/>
                  </a:cubicBezTo>
                  <a:cubicBezTo>
                    <a:pt x="22" y="173"/>
                    <a:pt x="22" y="173"/>
                    <a:pt x="22" y="173"/>
                  </a:cubicBezTo>
                  <a:cubicBezTo>
                    <a:pt x="21" y="172"/>
                    <a:pt x="21" y="172"/>
                    <a:pt x="21" y="172"/>
                  </a:cubicBezTo>
                  <a:cubicBezTo>
                    <a:pt x="21" y="172"/>
                    <a:pt x="21" y="172"/>
                    <a:pt x="21" y="172"/>
                  </a:cubicBezTo>
                  <a:cubicBezTo>
                    <a:pt x="20" y="172"/>
                    <a:pt x="20" y="172"/>
                    <a:pt x="20" y="172"/>
                  </a:cubicBezTo>
                  <a:cubicBezTo>
                    <a:pt x="21" y="172"/>
                    <a:pt x="21" y="172"/>
                    <a:pt x="21" y="172"/>
                  </a:cubicBezTo>
                  <a:cubicBezTo>
                    <a:pt x="21" y="172"/>
                    <a:pt x="21" y="172"/>
                    <a:pt x="21" y="172"/>
                  </a:cubicBezTo>
                  <a:cubicBezTo>
                    <a:pt x="21" y="171"/>
                    <a:pt x="21" y="171"/>
                    <a:pt x="21" y="171"/>
                  </a:cubicBezTo>
                  <a:cubicBezTo>
                    <a:pt x="21" y="171"/>
                    <a:pt x="21" y="171"/>
                    <a:pt x="21" y="171"/>
                  </a:cubicBezTo>
                  <a:cubicBezTo>
                    <a:pt x="22" y="171"/>
                    <a:pt x="22" y="171"/>
                    <a:pt x="22" y="171"/>
                  </a:cubicBezTo>
                  <a:cubicBezTo>
                    <a:pt x="23" y="171"/>
                    <a:pt x="23" y="171"/>
                    <a:pt x="23" y="171"/>
                  </a:cubicBezTo>
                  <a:cubicBezTo>
                    <a:pt x="23" y="172"/>
                    <a:pt x="23" y="172"/>
                    <a:pt x="23" y="172"/>
                  </a:cubicBezTo>
                  <a:cubicBezTo>
                    <a:pt x="23" y="172"/>
                    <a:pt x="23" y="172"/>
                    <a:pt x="23" y="172"/>
                  </a:cubicBezTo>
                  <a:cubicBezTo>
                    <a:pt x="24" y="171"/>
                    <a:pt x="24" y="171"/>
                    <a:pt x="24" y="171"/>
                  </a:cubicBezTo>
                  <a:cubicBezTo>
                    <a:pt x="25" y="171"/>
                    <a:pt x="25" y="171"/>
                    <a:pt x="25" y="171"/>
                  </a:cubicBezTo>
                  <a:cubicBezTo>
                    <a:pt x="25" y="171"/>
                    <a:pt x="25" y="171"/>
                    <a:pt x="25" y="171"/>
                  </a:cubicBezTo>
                  <a:cubicBezTo>
                    <a:pt x="26" y="171"/>
                    <a:pt x="26" y="171"/>
                    <a:pt x="26" y="171"/>
                  </a:cubicBezTo>
                  <a:cubicBezTo>
                    <a:pt x="27" y="171"/>
                    <a:pt x="27" y="171"/>
                    <a:pt x="27" y="171"/>
                  </a:cubicBezTo>
                  <a:cubicBezTo>
                    <a:pt x="27" y="172"/>
                    <a:pt x="27" y="172"/>
                    <a:pt x="27" y="172"/>
                  </a:cubicBezTo>
                  <a:cubicBezTo>
                    <a:pt x="26" y="172"/>
                    <a:pt x="26" y="172"/>
                    <a:pt x="26" y="172"/>
                  </a:cubicBezTo>
                  <a:cubicBezTo>
                    <a:pt x="26" y="172"/>
                    <a:pt x="26" y="172"/>
                    <a:pt x="26" y="172"/>
                  </a:cubicBezTo>
                  <a:cubicBezTo>
                    <a:pt x="26" y="172"/>
                    <a:pt x="26" y="172"/>
                    <a:pt x="26" y="172"/>
                  </a:cubicBezTo>
                  <a:cubicBezTo>
                    <a:pt x="25" y="172"/>
                    <a:pt x="25" y="172"/>
                    <a:pt x="25" y="172"/>
                  </a:cubicBezTo>
                  <a:cubicBezTo>
                    <a:pt x="24" y="172"/>
                    <a:pt x="24" y="172"/>
                    <a:pt x="24" y="172"/>
                  </a:cubicBezTo>
                  <a:cubicBezTo>
                    <a:pt x="23" y="173"/>
                    <a:pt x="23" y="173"/>
                    <a:pt x="23" y="173"/>
                  </a:cubicBezTo>
                  <a:cubicBezTo>
                    <a:pt x="23" y="173"/>
                    <a:pt x="23" y="173"/>
                    <a:pt x="23" y="173"/>
                  </a:cubicBezTo>
                  <a:cubicBezTo>
                    <a:pt x="22" y="173"/>
                    <a:pt x="22" y="173"/>
                    <a:pt x="22" y="173"/>
                  </a:cubicBezTo>
                  <a:cubicBezTo>
                    <a:pt x="22" y="174"/>
                    <a:pt x="22" y="174"/>
                    <a:pt x="22" y="174"/>
                  </a:cubicBezTo>
                  <a:cubicBezTo>
                    <a:pt x="22" y="174"/>
                    <a:pt x="22" y="174"/>
                    <a:pt x="22" y="174"/>
                  </a:cubicBezTo>
                  <a:cubicBezTo>
                    <a:pt x="22" y="175"/>
                    <a:pt x="22" y="175"/>
                    <a:pt x="22" y="175"/>
                  </a:cubicBezTo>
                  <a:cubicBezTo>
                    <a:pt x="21" y="175"/>
                    <a:pt x="21" y="175"/>
                    <a:pt x="21" y="175"/>
                  </a:cubicBezTo>
                  <a:cubicBezTo>
                    <a:pt x="21" y="175"/>
                    <a:pt x="21" y="175"/>
                    <a:pt x="21" y="175"/>
                  </a:cubicBezTo>
                  <a:cubicBezTo>
                    <a:pt x="22" y="175"/>
                    <a:pt x="22" y="175"/>
                    <a:pt x="22" y="175"/>
                  </a:cubicBezTo>
                  <a:cubicBezTo>
                    <a:pt x="22" y="176"/>
                    <a:pt x="22" y="176"/>
                    <a:pt x="22" y="176"/>
                  </a:cubicBezTo>
                  <a:cubicBezTo>
                    <a:pt x="22" y="176"/>
                    <a:pt x="22" y="176"/>
                    <a:pt x="22" y="176"/>
                  </a:cubicBezTo>
                  <a:cubicBezTo>
                    <a:pt x="23" y="177"/>
                    <a:pt x="23" y="177"/>
                    <a:pt x="23" y="177"/>
                  </a:cubicBezTo>
                  <a:cubicBezTo>
                    <a:pt x="24" y="177"/>
                    <a:pt x="24" y="177"/>
                    <a:pt x="24" y="177"/>
                  </a:cubicBezTo>
                  <a:cubicBezTo>
                    <a:pt x="24" y="177"/>
                    <a:pt x="24" y="177"/>
                    <a:pt x="24" y="177"/>
                  </a:cubicBezTo>
                  <a:cubicBezTo>
                    <a:pt x="24" y="177"/>
                    <a:pt x="24" y="177"/>
                    <a:pt x="24" y="177"/>
                  </a:cubicBezTo>
                  <a:cubicBezTo>
                    <a:pt x="24" y="176"/>
                    <a:pt x="24" y="176"/>
                    <a:pt x="24" y="176"/>
                  </a:cubicBezTo>
                  <a:cubicBezTo>
                    <a:pt x="25" y="176"/>
                    <a:pt x="25" y="176"/>
                    <a:pt x="25" y="176"/>
                  </a:cubicBezTo>
                  <a:cubicBezTo>
                    <a:pt x="25" y="176"/>
                    <a:pt x="25" y="176"/>
                    <a:pt x="25" y="176"/>
                  </a:cubicBezTo>
                  <a:cubicBezTo>
                    <a:pt x="25" y="175"/>
                    <a:pt x="25" y="175"/>
                    <a:pt x="25" y="175"/>
                  </a:cubicBezTo>
                  <a:cubicBezTo>
                    <a:pt x="25" y="175"/>
                    <a:pt x="25" y="175"/>
                    <a:pt x="25" y="175"/>
                  </a:cubicBezTo>
                  <a:cubicBezTo>
                    <a:pt x="26" y="174"/>
                    <a:pt x="26" y="174"/>
                    <a:pt x="26" y="174"/>
                  </a:cubicBezTo>
                  <a:cubicBezTo>
                    <a:pt x="26" y="174"/>
                    <a:pt x="26" y="174"/>
                    <a:pt x="26" y="174"/>
                  </a:cubicBezTo>
                  <a:cubicBezTo>
                    <a:pt x="27" y="173"/>
                    <a:pt x="27" y="173"/>
                    <a:pt x="27" y="173"/>
                  </a:cubicBezTo>
                  <a:cubicBezTo>
                    <a:pt x="28" y="172"/>
                    <a:pt x="28" y="172"/>
                    <a:pt x="28" y="172"/>
                  </a:cubicBezTo>
                  <a:cubicBezTo>
                    <a:pt x="28" y="173"/>
                    <a:pt x="28" y="173"/>
                    <a:pt x="28" y="173"/>
                  </a:cubicBezTo>
                  <a:cubicBezTo>
                    <a:pt x="28" y="173"/>
                    <a:pt x="28" y="173"/>
                    <a:pt x="28" y="173"/>
                  </a:cubicBezTo>
                  <a:cubicBezTo>
                    <a:pt x="29" y="173"/>
                    <a:pt x="29" y="173"/>
                    <a:pt x="29" y="173"/>
                  </a:cubicBezTo>
                  <a:cubicBezTo>
                    <a:pt x="29" y="173"/>
                    <a:pt x="29" y="173"/>
                    <a:pt x="29" y="173"/>
                  </a:cubicBezTo>
                  <a:cubicBezTo>
                    <a:pt x="28" y="173"/>
                    <a:pt x="28" y="173"/>
                    <a:pt x="28" y="173"/>
                  </a:cubicBezTo>
                  <a:cubicBezTo>
                    <a:pt x="28" y="174"/>
                    <a:pt x="28" y="174"/>
                    <a:pt x="28" y="174"/>
                  </a:cubicBezTo>
                  <a:cubicBezTo>
                    <a:pt x="28" y="175"/>
                    <a:pt x="28" y="175"/>
                    <a:pt x="28" y="175"/>
                  </a:cubicBezTo>
                  <a:cubicBezTo>
                    <a:pt x="27" y="175"/>
                    <a:pt x="27" y="175"/>
                    <a:pt x="27" y="175"/>
                  </a:cubicBezTo>
                  <a:cubicBezTo>
                    <a:pt x="27" y="176"/>
                    <a:pt x="27" y="176"/>
                    <a:pt x="27" y="176"/>
                  </a:cubicBezTo>
                  <a:cubicBezTo>
                    <a:pt x="27" y="177"/>
                    <a:pt x="27" y="177"/>
                    <a:pt x="27" y="177"/>
                  </a:cubicBezTo>
                  <a:cubicBezTo>
                    <a:pt x="27" y="177"/>
                    <a:pt x="27" y="177"/>
                    <a:pt x="27" y="177"/>
                  </a:cubicBezTo>
                  <a:cubicBezTo>
                    <a:pt x="26" y="177"/>
                    <a:pt x="26" y="177"/>
                    <a:pt x="26" y="177"/>
                  </a:cubicBezTo>
                  <a:cubicBezTo>
                    <a:pt x="26" y="177"/>
                    <a:pt x="26" y="177"/>
                    <a:pt x="26" y="177"/>
                  </a:cubicBezTo>
                  <a:cubicBezTo>
                    <a:pt x="27" y="177"/>
                    <a:pt x="27" y="177"/>
                    <a:pt x="27" y="177"/>
                  </a:cubicBezTo>
                  <a:cubicBezTo>
                    <a:pt x="27" y="176"/>
                    <a:pt x="27" y="176"/>
                    <a:pt x="27" y="176"/>
                  </a:cubicBezTo>
                  <a:cubicBezTo>
                    <a:pt x="26" y="176"/>
                    <a:pt x="26" y="176"/>
                    <a:pt x="26" y="176"/>
                  </a:cubicBezTo>
                  <a:cubicBezTo>
                    <a:pt x="26" y="176"/>
                    <a:pt x="26" y="176"/>
                    <a:pt x="26" y="176"/>
                  </a:cubicBezTo>
                  <a:cubicBezTo>
                    <a:pt x="26" y="176"/>
                    <a:pt x="26" y="176"/>
                    <a:pt x="26" y="176"/>
                  </a:cubicBezTo>
                  <a:cubicBezTo>
                    <a:pt x="25" y="176"/>
                    <a:pt x="25" y="176"/>
                    <a:pt x="25" y="176"/>
                  </a:cubicBezTo>
                  <a:cubicBezTo>
                    <a:pt x="25" y="176"/>
                    <a:pt x="25" y="176"/>
                    <a:pt x="25" y="176"/>
                  </a:cubicBezTo>
                  <a:cubicBezTo>
                    <a:pt x="25" y="177"/>
                    <a:pt x="25" y="177"/>
                    <a:pt x="25" y="177"/>
                  </a:cubicBezTo>
                  <a:cubicBezTo>
                    <a:pt x="25" y="177"/>
                    <a:pt x="25" y="177"/>
                    <a:pt x="25" y="177"/>
                  </a:cubicBezTo>
                  <a:cubicBezTo>
                    <a:pt x="27" y="179"/>
                    <a:pt x="27" y="179"/>
                    <a:pt x="27" y="179"/>
                  </a:cubicBezTo>
                  <a:cubicBezTo>
                    <a:pt x="28" y="179"/>
                    <a:pt x="28" y="179"/>
                    <a:pt x="28" y="179"/>
                  </a:cubicBezTo>
                  <a:cubicBezTo>
                    <a:pt x="29" y="179"/>
                    <a:pt x="29" y="179"/>
                    <a:pt x="29" y="179"/>
                  </a:cubicBezTo>
                  <a:cubicBezTo>
                    <a:pt x="29" y="179"/>
                    <a:pt x="29" y="179"/>
                    <a:pt x="29" y="179"/>
                  </a:cubicBezTo>
                  <a:cubicBezTo>
                    <a:pt x="30" y="180"/>
                    <a:pt x="30" y="180"/>
                    <a:pt x="30" y="180"/>
                  </a:cubicBezTo>
                  <a:cubicBezTo>
                    <a:pt x="30" y="179"/>
                    <a:pt x="30" y="179"/>
                    <a:pt x="30" y="179"/>
                  </a:cubicBezTo>
                  <a:cubicBezTo>
                    <a:pt x="31" y="178"/>
                    <a:pt x="31" y="178"/>
                    <a:pt x="31" y="178"/>
                  </a:cubicBezTo>
                  <a:cubicBezTo>
                    <a:pt x="30" y="177"/>
                    <a:pt x="30" y="177"/>
                    <a:pt x="30" y="177"/>
                  </a:cubicBezTo>
                  <a:cubicBezTo>
                    <a:pt x="30" y="176"/>
                    <a:pt x="30" y="176"/>
                    <a:pt x="30" y="176"/>
                  </a:cubicBezTo>
                  <a:cubicBezTo>
                    <a:pt x="30" y="176"/>
                    <a:pt x="30" y="176"/>
                    <a:pt x="30" y="176"/>
                  </a:cubicBezTo>
                  <a:cubicBezTo>
                    <a:pt x="30" y="175"/>
                    <a:pt x="30" y="175"/>
                    <a:pt x="30" y="175"/>
                  </a:cubicBezTo>
                  <a:cubicBezTo>
                    <a:pt x="30" y="174"/>
                    <a:pt x="30" y="174"/>
                    <a:pt x="30" y="174"/>
                  </a:cubicBezTo>
                  <a:cubicBezTo>
                    <a:pt x="30" y="173"/>
                    <a:pt x="30" y="173"/>
                    <a:pt x="30" y="173"/>
                  </a:cubicBezTo>
                  <a:cubicBezTo>
                    <a:pt x="30" y="172"/>
                    <a:pt x="30" y="172"/>
                    <a:pt x="30" y="172"/>
                  </a:cubicBezTo>
                  <a:cubicBezTo>
                    <a:pt x="31" y="172"/>
                    <a:pt x="31" y="172"/>
                    <a:pt x="31" y="172"/>
                  </a:cubicBezTo>
                  <a:cubicBezTo>
                    <a:pt x="33" y="171"/>
                    <a:pt x="33" y="171"/>
                    <a:pt x="33" y="171"/>
                  </a:cubicBezTo>
                  <a:cubicBezTo>
                    <a:pt x="33" y="170"/>
                    <a:pt x="33" y="170"/>
                    <a:pt x="33" y="170"/>
                  </a:cubicBezTo>
                  <a:cubicBezTo>
                    <a:pt x="34" y="170"/>
                    <a:pt x="34" y="170"/>
                    <a:pt x="34" y="170"/>
                  </a:cubicBezTo>
                  <a:cubicBezTo>
                    <a:pt x="34" y="170"/>
                    <a:pt x="34" y="170"/>
                    <a:pt x="34" y="170"/>
                  </a:cubicBezTo>
                  <a:cubicBezTo>
                    <a:pt x="34" y="169"/>
                    <a:pt x="34" y="169"/>
                    <a:pt x="34" y="169"/>
                  </a:cubicBezTo>
                  <a:cubicBezTo>
                    <a:pt x="35" y="169"/>
                    <a:pt x="35" y="169"/>
                    <a:pt x="35" y="169"/>
                  </a:cubicBezTo>
                  <a:cubicBezTo>
                    <a:pt x="36" y="168"/>
                    <a:pt x="36" y="168"/>
                    <a:pt x="36" y="168"/>
                  </a:cubicBezTo>
                  <a:cubicBezTo>
                    <a:pt x="37" y="169"/>
                    <a:pt x="37" y="169"/>
                    <a:pt x="37" y="169"/>
                  </a:cubicBezTo>
                  <a:cubicBezTo>
                    <a:pt x="37" y="169"/>
                    <a:pt x="37" y="169"/>
                    <a:pt x="37" y="169"/>
                  </a:cubicBezTo>
                  <a:cubicBezTo>
                    <a:pt x="38" y="169"/>
                    <a:pt x="38" y="169"/>
                    <a:pt x="38" y="169"/>
                  </a:cubicBezTo>
                  <a:close/>
                  <a:moveTo>
                    <a:pt x="46" y="190"/>
                  </a:moveTo>
                  <a:cubicBezTo>
                    <a:pt x="47" y="190"/>
                    <a:pt x="47" y="190"/>
                    <a:pt x="47" y="190"/>
                  </a:cubicBezTo>
                  <a:cubicBezTo>
                    <a:pt x="47" y="190"/>
                    <a:pt x="47" y="190"/>
                    <a:pt x="47" y="190"/>
                  </a:cubicBezTo>
                  <a:cubicBezTo>
                    <a:pt x="47" y="190"/>
                    <a:pt x="47" y="190"/>
                    <a:pt x="47" y="190"/>
                  </a:cubicBezTo>
                  <a:cubicBezTo>
                    <a:pt x="47" y="190"/>
                    <a:pt x="46" y="190"/>
                    <a:pt x="46" y="190"/>
                  </a:cubicBezTo>
                  <a:close/>
                  <a:moveTo>
                    <a:pt x="6" y="117"/>
                  </a:moveTo>
                  <a:cubicBezTo>
                    <a:pt x="5" y="117"/>
                    <a:pt x="5" y="117"/>
                    <a:pt x="5" y="117"/>
                  </a:cubicBezTo>
                  <a:cubicBezTo>
                    <a:pt x="5" y="117"/>
                    <a:pt x="5" y="117"/>
                    <a:pt x="5" y="117"/>
                  </a:cubicBezTo>
                  <a:cubicBezTo>
                    <a:pt x="5" y="117"/>
                    <a:pt x="5" y="117"/>
                    <a:pt x="5" y="117"/>
                  </a:cubicBezTo>
                  <a:cubicBezTo>
                    <a:pt x="6" y="118"/>
                    <a:pt x="6" y="118"/>
                    <a:pt x="6" y="118"/>
                  </a:cubicBezTo>
                  <a:cubicBezTo>
                    <a:pt x="6" y="119"/>
                    <a:pt x="6" y="119"/>
                    <a:pt x="6" y="119"/>
                  </a:cubicBezTo>
                  <a:cubicBezTo>
                    <a:pt x="7" y="119"/>
                    <a:pt x="7" y="119"/>
                    <a:pt x="7" y="119"/>
                  </a:cubicBezTo>
                  <a:cubicBezTo>
                    <a:pt x="6" y="120"/>
                    <a:pt x="6" y="120"/>
                    <a:pt x="6" y="120"/>
                  </a:cubicBezTo>
                  <a:cubicBezTo>
                    <a:pt x="6" y="119"/>
                    <a:pt x="6" y="119"/>
                    <a:pt x="6" y="119"/>
                  </a:cubicBezTo>
                  <a:cubicBezTo>
                    <a:pt x="5" y="120"/>
                    <a:pt x="5" y="120"/>
                    <a:pt x="5" y="120"/>
                  </a:cubicBezTo>
                  <a:cubicBezTo>
                    <a:pt x="5" y="121"/>
                    <a:pt x="5" y="121"/>
                    <a:pt x="5" y="121"/>
                  </a:cubicBezTo>
                  <a:cubicBezTo>
                    <a:pt x="5" y="121"/>
                    <a:pt x="5" y="121"/>
                    <a:pt x="5" y="121"/>
                  </a:cubicBezTo>
                  <a:cubicBezTo>
                    <a:pt x="4" y="121"/>
                    <a:pt x="4" y="121"/>
                    <a:pt x="4" y="121"/>
                  </a:cubicBezTo>
                  <a:cubicBezTo>
                    <a:pt x="3" y="121"/>
                    <a:pt x="3" y="121"/>
                    <a:pt x="3" y="121"/>
                  </a:cubicBezTo>
                  <a:cubicBezTo>
                    <a:pt x="3" y="120"/>
                    <a:pt x="3" y="120"/>
                    <a:pt x="3" y="120"/>
                  </a:cubicBezTo>
                  <a:cubicBezTo>
                    <a:pt x="3" y="117"/>
                    <a:pt x="3" y="117"/>
                    <a:pt x="3" y="117"/>
                  </a:cubicBezTo>
                  <a:cubicBezTo>
                    <a:pt x="3" y="116"/>
                    <a:pt x="3" y="116"/>
                    <a:pt x="3" y="116"/>
                  </a:cubicBezTo>
                  <a:cubicBezTo>
                    <a:pt x="2" y="116"/>
                    <a:pt x="2" y="116"/>
                    <a:pt x="2" y="116"/>
                  </a:cubicBezTo>
                  <a:cubicBezTo>
                    <a:pt x="2" y="116"/>
                    <a:pt x="2" y="116"/>
                    <a:pt x="2" y="116"/>
                  </a:cubicBezTo>
                  <a:cubicBezTo>
                    <a:pt x="2" y="115"/>
                    <a:pt x="2" y="115"/>
                    <a:pt x="2" y="115"/>
                  </a:cubicBezTo>
                  <a:cubicBezTo>
                    <a:pt x="3" y="115"/>
                    <a:pt x="3" y="115"/>
                    <a:pt x="3" y="115"/>
                  </a:cubicBezTo>
                  <a:cubicBezTo>
                    <a:pt x="3" y="114"/>
                    <a:pt x="3" y="114"/>
                    <a:pt x="3" y="114"/>
                  </a:cubicBezTo>
                  <a:cubicBezTo>
                    <a:pt x="3" y="114"/>
                    <a:pt x="3" y="114"/>
                    <a:pt x="3" y="114"/>
                  </a:cubicBezTo>
                  <a:cubicBezTo>
                    <a:pt x="3" y="113"/>
                    <a:pt x="3" y="113"/>
                    <a:pt x="3" y="113"/>
                  </a:cubicBezTo>
                  <a:cubicBezTo>
                    <a:pt x="3" y="113"/>
                    <a:pt x="3" y="113"/>
                    <a:pt x="3" y="113"/>
                  </a:cubicBezTo>
                  <a:cubicBezTo>
                    <a:pt x="4" y="113"/>
                    <a:pt x="4" y="113"/>
                    <a:pt x="4" y="113"/>
                  </a:cubicBezTo>
                  <a:cubicBezTo>
                    <a:pt x="5" y="113"/>
                    <a:pt x="5" y="113"/>
                    <a:pt x="5" y="113"/>
                  </a:cubicBezTo>
                  <a:cubicBezTo>
                    <a:pt x="6" y="114"/>
                    <a:pt x="6" y="114"/>
                    <a:pt x="6" y="114"/>
                  </a:cubicBezTo>
                  <a:cubicBezTo>
                    <a:pt x="6" y="115"/>
                    <a:pt x="6" y="115"/>
                    <a:pt x="6" y="115"/>
                  </a:cubicBezTo>
                  <a:cubicBezTo>
                    <a:pt x="6" y="116"/>
                    <a:pt x="6" y="116"/>
                    <a:pt x="6" y="116"/>
                  </a:cubicBezTo>
                  <a:cubicBezTo>
                    <a:pt x="6" y="116"/>
                    <a:pt x="6" y="116"/>
                    <a:pt x="6" y="116"/>
                  </a:cubicBezTo>
                  <a:cubicBezTo>
                    <a:pt x="5" y="116"/>
                    <a:pt x="5" y="116"/>
                    <a:pt x="5" y="116"/>
                  </a:cubicBezTo>
                  <a:cubicBezTo>
                    <a:pt x="6" y="117"/>
                    <a:pt x="6" y="117"/>
                    <a:pt x="6" y="117"/>
                  </a:cubicBezTo>
                  <a:cubicBezTo>
                    <a:pt x="6" y="117"/>
                    <a:pt x="6" y="117"/>
                    <a:pt x="6" y="117"/>
                  </a:cubicBezTo>
                  <a:cubicBezTo>
                    <a:pt x="6" y="117"/>
                    <a:pt x="6" y="117"/>
                    <a:pt x="6" y="117"/>
                  </a:cubicBezTo>
                  <a:close/>
                  <a:moveTo>
                    <a:pt x="7" y="115"/>
                  </a:moveTo>
                  <a:cubicBezTo>
                    <a:pt x="8" y="115"/>
                    <a:pt x="8" y="115"/>
                    <a:pt x="8" y="115"/>
                  </a:cubicBezTo>
                  <a:cubicBezTo>
                    <a:pt x="8" y="116"/>
                    <a:pt x="8" y="116"/>
                    <a:pt x="8" y="116"/>
                  </a:cubicBezTo>
                  <a:cubicBezTo>
                    <a:pt x="8" y="116"/>
                    <a:pt x="8" y="116"/>
                    <a:pt x="8" y="116"/>
                  </a:cubicBezTo>
                  <a:cubicBezTo>
                    <a:pt x="7" y="115"/>
                    <a:pt x="7" y="115"/>
                    <a:pt x="7" y="115"/>
                  </a:cubicBezTo>
                  <a:close/>
                  <a:moveTo>
                    <a:pt x="2" y="123"/>
                  </a:moveTo>
                  <a:cubicBezTo>
                    <a:pt x="2" y="123"/>
                    <a:pt x="2" y="123"/>
                    <a:pt x="2" y="123"/>
                  </a:cubicBezTo>
                  <a:cubicBezTo>
                    <a:pt x="3" y="123"/>
                    <a:pt x="3" y="123"/>
                    <a:pt x="3" y="123"/>
                  </a:cubicBezTo>
                  <a:cubicBezTo>
                    <a:pt x="3" y="123"/>
                    <a:pt x="3" y="123"/>
                    <a:pt x="3" y="123"/>
                  </a:cubicBezTo>
                  <a:cubicBezTo>
                    <a:pt x="2" y="123"/>
                    <a:pt x="2" y="123"/>
                    <a:pt x="2" y="123"/>
                  </a:cubicBezTo>
                  <a:cubicBezTo>
                    <a:pt x="2" y="123"/>
                    <a:pt x="2" y="123"/>
                    <a:pt x="2" y="123"/>
                  </a:cubicBezTo>
                  <a:close/>
                  <a:moveTo>
                    <a:pt x="8" y="124"/>
                  </a:moveTo>
                  <a:cubicBezTo>
                    <a:pt x="9" y="123"/>
                    <a:pt x="9" y="123"/>
                    <a:pt x="9" y="123"/>
                  </a:cubicBezTo>
                  <a:cubicBezTo>
                    <a:pt x="9" y="124"/>
                    <a:pt x="9" y="124"/>
                    <a:pt x="9" y="124"/>
                  </a:cubicBezTo>
                  <a:cubicBezTo>
                    <a:pt x="8" y="124"/>
                    <a:pt x="8" y="124"/>
                    <a:pt x="8" y="124"/>
                  </a:cubicBezTo>
                  <a:cubicBezTo>
                    <a:pt x="8" y="124"/>
                    <a:pt x="8" y="124"/>
                    <a:pt x="8" y="124"/>
                  </a:cubicBezTo>
                  <a:close/>
                  <a:moveTo>
                    <a:pt x="7" y="124"/>
                  </a:moveTo>
                  <a:cubicBezTo>
                    <a:pt x="7" y="124"/>
                    <a:pt x="7" y="124"/>
                    <a:pt x="7" y="124"/>
                  </a:cubicBezTo>
                  <a:cubicBezTo>
                    <a:pt x="7" y="125"/>
                    <a:pt x="7" y="125"/>
                    <a:pt x="7" y="125"/>
                  </a:cubicBezTo>
                  <a:cubicBezTo>
                    <a:pt x="7" y="125"/>
                    <a:pt x="7" y="125"/>
                    <a:pt x="7" y="125"/>
                  </a:cubicBezTo>
                  <a:cubicBezTo>
                    <a:pt x="7" y="124"/>
                    <a:pt x="7" y="124"/>
                    <a:pt x="7" y="124"/>
                  </a:cubicBezTo>
                  <a:cubicBezTo>
                    <a:pt x="6" y="124"/>
                    <a:pt x="6" y="124"/>
                    <a:pt x="6" y="124"/>
                  </a:cubicBezTo>
                  <a:cubicBezTo>
                    <a:pt x="7" y="124"/>
                    <a:pt x="7" y="124"/>
                    <a:pt x="7" y="124"/>
                  </a:cubicBezTo>
                  <a:close/>
                  <a:moveTo>
                    <a:pt x="5" y="123"/>
                  </a:moveTo>
                  <a:cubicBezTo>
                    <a:pt x="5" y="123"/>
                    <a:pt x="5" y="123"/>
                    <a:pt x="5" y="123"/>
                  </a:cubicBezTo>
                  <a:cubicBezTo>
                    <a:pt x="6" y="123"/>
                    <a:pt x="6" y="123"/>
                    <a:pt x="6" y="123"/>
                  </a:cubicBezTo>
                  <a:cubicBezTo>
                    <a:pt x="5" y="124"/>
                    <a:pt x="5" y="124"/>
                    <a:pt x="5" y="124"/>
                  </a:cubicBezTo>
                  <a:cubicBezTo>
                    <a:pt x="5" y="123"/>
                    <a:pt x="5" y="123"/>
                    <a:pt x="5" y="123"/>
                  </a:cubicBezTo>
                  <a:close/>
                  <a:moveTo>
                    <a:pt x="5" y="125"/>
                  </a:moveTo>
                  <a:cubicBezTo>
                    <a:pt x="5" y="125"/>
                    <a:pt x="5" y="125"/>
                    <a:pt x="5" y="125"/>
                  </a:cubicBezTo>
                  <a:cubicBezTo>
                    <a:pt x="5" y="125"/>
                    <a:pt x="5" y="125"/>
                    <a:pt x="5" y="125"/>
                  </a:cubicBezTo>
                  <a:cubicBezTo>
                    <a:pt x="5" y="125"/>
                    <a:pt x="5" y="125"/>
                    <a:pt x="5" y="125"/>
                  </a:cubicBezTo>
                  <a:cubicBezTo>
                    <a:pt x="5" y="125"/>
                    <a:pt x="5" y="125"/>
                    <a:pt x="5" y="125"/>
                  </a:cubicBezTo>
                  <a:close/>
                  <a:moveTo>
                    <a:pt x="4" y="126"/>
                  </a:moveTo>
                  <a:cubicBezTo>
                    <a:pt x="4" y="125"/>
                    <a:pt x="4" y="125"/>
                    <a:pt x="4" y="125"/>
                  </a:cubicBezTo>
                  <a:cubicBezTo>
                    <a:pt x="5" y="125"/>
                    <a:pt x="5" y="125"/>
                    <a:pt x="5" y="125"/>
                  </a:cubicBezTo>
                  <a:cubicBezTo>
                    <a:pt x="5" y="126"/>
                    <a:pt x="5" y="126"/>
                    <a:pt x="5" y="126"/>
                  </a:cubicBezTo>
                  <a:cubicBezTo>
                    <a:pt x="5" y="126"/>
                    <a:pt x="5" y="126"/>
                    <a:pt x="5" y="126"/>
                  </a:cubicBezTo>
                  <a:cubicBezTo>
                    <a:pt x="4" y="126"/>
                    <a:pt x="4" y="126"/>
                    <a:pt x="4" y="126"/>
                  </a:cubicBezTo>
                  <a:cubicBezTo>
                    <a:pt x="4" y="126"/>
                    <a:pt x="4" y="126"/>
                    <a:pt x="4" y="126"/>
                  </a:cubicBezTo>
                  <a:cubicBezTo>
                    <a:pt x="4" y="126"/>
                    <a:pt x="4" y="126"/>
                    <a:pt x="4" y="126"/>
                  </a:cubicBezTo>
                  <a:close/>
                  <a:moveTo>
                    <a:pt x="3" y="127"/>
                  </a:moveTo>
                  <a:cubicBezTo>
                    <a:pt x="3" y="128"/>
                    <a:pt x="3" y="128"/>
                    <a:pt x="3" y="128"/>
                  </a:cubicBezTo>
                  <a:cubicBezTo>
                    <a:pt x="3" y="128"/>
                    <a:pt x="3" y="128"/>
                    <a:pt x="3" y="128"/>
                  </a:cubicBezTo>
                  <a:cubicBezTo>
                    <a:pt x="3" y="128"/>
                    <a:pt x="3" y="128"/>
                    <a:pt x="3" y="128"/>
                  </a:cubicBezTo>
                  <a:cubicBezTo>
                    <a:pt x="3" y="127"/>
                    <a:pt x="3" y="127"/>
                    <a:pt x="3" y="127"/>
                  </a:cubicBezTo>
                  <a:close/>
                  <a:moveTo>
                    <a:pt x="7" y="127"/>
                  </a:moveTo>
                  <a:cubicBezTo>
                    <a:pt x="7" y="128"/>
                    <a:pt x="7" y="128"/>
                    <a:pt x="7" y="128"/>
                  </a:cubicBezTo>
                  <a:cubicBezTo>
                    <a:pt x="7" y="128"/>
                    <a:pt x="7" y="128"/>
                    <a:pt x="7" y="128"/>
                  </a:cubicBezTo>
                  <a:cubicBezTo>
                    <a:pt x="7" y="127"/>
                    <a:pt x="7" y="127"/>
                    <a:pt x="7" y="127"/>
                  </a:cubicBezTo>
                  <a:close/>
                  <a:moveTo>
                    <a:pt x="6" y="127"/>
                  </a:moveTo>
                  <a:cubicBezTo>
                    <a:pt x="7" y="126"/>
                    <a:pt x="7" y="126"/>
                    <a:pt x="7" y="126"/>
                  </a:cubicBezTo>
                  <a:cubicBezTo>
                    <a:pt x="7" y="127"/>
                    <a:pt x="7" y="127"/>
                    <a:pt x="7" y="127"/>
                  </a:cubicBezTo>
                  <a:cubicBezTo>
                    <a:pt x="6" y="127"/>
                    <a:pt x="6" y="127"/>
                    <a:pt x="6" y="127"/>
                  </a:cubicBezTo>
                  <a:close/>
                  <a:moveTo>
                    <a:pt x="4" y="133"/>
                  </a:moveTo>
                  <a:cubicBezTo>
                    <a:pt x="4" y="133"/>
                    <a:pt x="4" y="133"/>
                    <a:pt x="4" y="133"/>
                  </a:cubicBezTo>
                  <a:cubicBezTo>
                    <a:pt x="4" y="134"/>
                    <a:pt x="4" y="134"/>
                    <a:pt x="4" y="134"/>
                  </a:cubicBezTo>
                  <a:cubicBezTo>
                    <a:pt x="4" y="134"/>
                    <a:pt x="4" y="134"/>
                    <a:pt x="4" y="134"/>
                  </a:cubicBezTo>
                  <a:cubicBezTo>
                    <a:pt x="4" y="133"/>
                    <a:pt x="4" y="133"/>
                    <a:pt x="4" y="133"/>
                  </a:cubicBezTo>
                  <a:close/>
                  <a:moveTo>
                    <a:pt x="4" y="128"/>
                  </a:moveTo>
                  <a:cubicBezTo>
                    <a:pt x="4" y="127"/>
                    <a:pt x="4" y="127"/>
                    <a:pt x="4" y="127"/>
                  </a:cubicBezTo>
                  <a:cubicBezTo>
                    <a:pt x="4" y="127"/>
                    <a:pt x="4" y="127"/>
                    <a:pt x="4" y="127"/>
                  </a:cubicBezTo>
                  <a:cubicBezTo>
                    <a:pt x="5" y="127"/>
                    <a:pt x="5" y="127"/>
                    <a:pt x="5" y="127"/>
                  </a:cubicBezTo>
                  <a:cubicBezTo>
                    <a:pt x="5" y="127"/>
                    <a:pt x="5" y="127"/>
                    <a:pt x="5" y="127"/>
                  </a:cubicBezTo>
                  <a:cubicBezTo>
                    <a:pt x="4" y="128"/>
                    <a:pt x="4" y="128"/>
                    <a:pt x="4" y="128"/>
                  </a:cubicBezTo>
                  <a:cubicBezTo>
                    <a:pt x="4" y="128"/>
                    <a:pt x="4" y="128"/>
                    <a:pt x="4" y="128"/>
                  </a:cubicBezTo>
                  <a:close/>
                  <a:moveTo>
                    <a:pt x="2" y="129"/>
                  </a:moveTo>
                  <a:cubicBezTo>
                    <a:pt x="1" y="129"/>
                    <a:pt x="1" y="129"/>
                    <a:pt x="1" y="129"/>
                  </a:cubicBezTo>
                  <a:cubicBezTo>
                    <a:pt x="1" y="128"/>
                    <a:pt x="1" y="128"/>
                    <a:pt x="1" y="128"/>
                  </a:cubicBezTo>
                  <a:cubicBezTo>
                    <a:pt x="2" y="128"/>
                    <a:pt x="2" y="128"/>
                    <a:pt x="2" y="128"/>
                  </a:cubicBezTo>
                  <a:cubicBezTo>
                    <a:pt x="2" y="129"/>
                    <a:pt x="2" y="129"/>
                    <a:pt x="2" y="129"/>
                  </a:cubicBezTo>
                  <a:cubicBezTo>
                    <a:pt x="2" y="129"/>
                    <a:pt x="2" y="129"/>
                    <a:pt x="2" y="129"/>
                  </a:cubicBezTo>
                  <a:close/>
                  <a:moveTo>
                    <a:pt x="5" y="132"/>
                  </a:moveTo>
                  <a:cubicBezTo>
                    <a:pt x="6" y="132"/>
                    <a:pt x="6" y="132"/>
                    <a:pt x="6" y="132"/>
                  </a:cubicBezTo>
                  <a:cubicBezTo>
                    <a:pt x="6" y="132"/>
                    <a:pt x="6" y="132"/>
                    <a:pt x="6" y="132"/>
                  </a:cubicBezTo>
                  <a:cubicBezTo>
                    <a:pt x="5" y="132"/>
                    <a:pt x="5" y="132"/>
                    <a:pt x="5" y="132"/>
                  </a:cubicBezTo>
                  <a:close/>
                  <a:moveTo>
                    <a:pt x="6" y="133"/>
                  </a:moveTo>
                  <a:cubicBezTo>
                    <a:pt x="7" y="133"/>
                    <a:pt x="7" y="133"/>
                    <a:pt x="7" y="133"/>
                  </a:cubicBezTo>
                  <a:cubicBezTo>
                    <a:pt x="7" y="133"/>
                    <a:pt x="7" y="133"/>
                    <a:pt x="7" y="133"/>
                  </a:cubicBezTo>
                  <a:cubicBezTo>
                    <a:pt x="6" y="133"/>
                    <a:pt x="6" y="133"/>
                    <a:pt x="6" y="133"/>
                  </a:cubicBezTo>
                  <a:close/>
                  <a:moveTo>
                    <a:pt x="8" y="126"/>
                  </a:moveTo>
                  <a:cubicBezTo>
                    <a:pt x="8" y="125"/>
                    <a:pt x="8" y="125"/>
                    <a:pt x="8" y="125"/>
                  </a:cubicBezTo>
                  <a:cubicBezTo>
                    <a:pt x="9" y="126"/>
                    <a:pt x="9" y="126"/>
                    <a:pt x="9" y="126"/>
                  </a:cubicBezTo>
                  <a:cubicBezTo>
                    <a:pt x="8" y="126"/>
                    <a:pt x="8" y="126"/>
                    <a:pt x="8" y="126"/>
                  </a:cubicBezTo>
                  <a:cubicBezTo>
                    <a:pt x="8" y="126"/>
                    <a:pt x="8" y="126"/>
                    <a:pt x="8" y="126"/>
                  </a:cubicBezTo>
                  <a:close/>
                  <a:moveTo>
                    <a:pt x="9" y="126"/>
                  </a:moveTo>
                  <a:cubicBezTo>
                    <a:pt x="10" y="126"/>
                    <a:pt x="10" y="126"/>
                    <a:pt x="10" y="126"/>
                  </a:cubicBezTo>
                  <a:cubicBezTo>
                    <a:pt x="10" y="127"/>
                    <a:pt x="10" y="127"/>
                    <a:pt x="10" y="127"/>
                  </a:cubicBezTo>
                  <a:cubicBezTo>
                    <a:pt x="11" y="128"/>
                    <a:pt x="11" y="128"/>
                    <a:pt x="11" y="128"/>
                  </a:cubicBezTo>
                  <a:cubicBezTo>
                    <a:pt x="11" y="128"/>
                    <a:pt x="11" y="128"/>
                    <a:pt x="11" y="128"/>
                  </a:cubicBezTo>
                  <a:cubicBezTo>
                    <a:pt x="10" y="129"/>
                    <a:pt x="10" y="129"/>
                    <a:pt x="10" y="129"/>
                  </a:cubicBezTo>
                  <a:cubicBezTo>
                    <a:pt x="10" y="129"/>
                    <a:pt x="10" y="129"/>
                    <a:pt x="10" y="129"/>
                  </a:cubicBezTo>
                  <a:cubicBezTo>
                    <a:pt x="9" y="129"/>
                    <a:pt x="9" y="129"/>
                    <a:pt x="9" y="129"/>
                  </a:cubicBezTo>
                  <a:cubicBezTo>
                    <a:pt x="9" y="129"/>
                    <a:pt x="9" y="129"/>
                    <a:pt x="9" y="129"/>
                  </a:cubicBezTo>
                  <a:cubicBezTo>
                    <a:pt x="8" y="129"/>
                    <a:pt x="8" y="129"/>
                    <a:pt x="8" y="129"/>
                  </a:cubicBezTo>
                  <a:cubicBezTo>
                    <a:pt x="8" y="128"/>
                    <a:pt x="8" y="128"/>
                    <a:pt x="8" y="128"/>
                  </a:cubicBezTo>
                  <a:cubicBezTo>
                    <a:pt x="8" y="128"/>
                    <a:pt x="8" y="128"/>
                    <a:pt x="8" y="128"/>
                  </a:cubicBezTo>
                  <a:cubicBezTo>
                    <a:pt x="9" y="127"/>
                    <a:pt x="9" y="127"/>
                    <a:pt x="9" y="127"/>
                  </a:cubicBezTo>
                  <a:cubicBezTo>
                    <a:pt x="9" y="126"/>
                    <a:pt x="9" y="126"/>
                    <a:pt x="9" y="126"/>
                  </a:cubicBezTo>
                  <a:close/>
                  <a:moveTo>
                    <a:pt x="4" y="129"/>
                  </a:moveTo>
                  <a:cubicBezTo>
                    <a:pt x="5" y="128"/>
                    <a:pt x="5" y="128"/>
                    <a:pt x="5" y="128"/>
                  </a:cubicBezTo>
                  <a:cubicBezTo>
                    <a:pt x="7" y="128"/>
                    <a:pt x="7" y="128"/>
                    <a:pt x="7" y="128"/>
                  </a:cubicBezTo>
                  <a:cubicBezTo>
                    <a:pt x="6" y="129"/>
                    <a:pt x="6" y="129"/>
                    <a:pt x="6" y="129"/>
                  </a:cubicBezTo>
                  <a:cubicBezTo>
                    <a:pt x="5" y="129"/>
                    <a:pt x="5" y="129"/>
                    <a:pt x="5" y="129"/>
                  </a:cubicBezTo>
                  <a:cubicBezTo>
                    <a:pt x="5" y="129"/>
                    <a:pt x="5" y="129"/>
                    <a:pt x="5" y="129"/>
                  </a:cubicBezTo>
                  <a:cubicBezTo>
                    <a:pt x="5" y="129"/>
                    <a:pt x="4" y="129"/>
                    <a:pt x="4" y="129"/>
                  </a:cubicBezTo>
                  <a:close/>
                  <a:moveTo>
                    <a:pt x="5" y="130"/>
                  </a:moveTo>
                  <a:cubicBezTo>
                    <a:pt x="5" y="130"/>
                    <a:pt x="5" y="130"/>
                    <a:pt x="5" y="130"/>
                  </a:cubicBezTo>
                  <a:cubicBezTo>
                    <a:pt x="6" y="130"/>
                    <a:pt x="6" y="130"/>
                    <a:pt x="6" y="130"/>
                  </a:cubicBezTo>
                  <a:cubicBezTo>
                    <a:pt x="7" y="130"/>
                    <a:pt x="7" y="130"/>
                    <a:pt x="7" y="130"/>
                  </a:cubicBezTo>
                  <a:cubicBezTo>
                    <a:pt x="7" y="130"/>
                    <a:pt x="7" y="130"/>
                    <a:pt x="7" y="130"/>
                  </a:cubicBezTo>
                  <a:cubicBezTo>
                    <a:pt x="5" y="130"/>
                    <a:pt x="5" y="130"/>
                    <a:pt x="5" y="130"/>
                  </a:cubicBezTo>
                  <a:close/>
                  <a:moveTo>
                    <a:pt x="6" y="131"/>
                  </a:moveTo>
                  <a:cubicBezTo>
                    <a:pt x="7" y="130"/>
                    <a:pt x="7" y="130"/>
                    <a:pt x="7" y="130"/>
                  </a:cubicBezTo>
                  <a:cubicBezTo>
                    <a:pt x="8" y="130"/>
                    <a:pt x="8" y="130"/>
                    <a:pt x="8" y="130"/>
                  </a:cubicBezTo>
                  <a:cubicBezTo>
                    <a:pt x="8" y="132"/>
                    <a:pt x="8" y="132"/>
                    <a:pt x="8" y="132"/>
                  </a:cubicBezTo>
                  <a:cubicBezTo>
                    <a:pt x="7" y="132"/>
                    <a:pt x="7" y="132"/>
                    <a:pt x="7" y="132"/>
                  </a:cubicBezTo>
                  <a:cubicBezTo>
                    <a:pt x="7" y="132"/>
                    <a:pt x="7" y="132"/>
                    <a:pt x="7" y="132"/>
                  </a:cubicBezTo>
                  <a:cubicBezTo>
                    <a:pt x="6" y="131"/>
                    <a:pt x="6" y="131"/>
                    <a:pt x="6" y="131"/>
                  </a:cubicBezTo>
                  <a:cubicBezTo>
                    <a:pt x="6" y="131"/>
                    <a:pt x="6" y="131"/>
                    <a:pt x="6" y="131"/>
                  </a:cubicBezTo>
                  <a:close/>
                  <a:moveTo>
                    <a:pt x="5" y="133"/>
                  </a:moveTo>
                  <a:cubicBezTo>
                    <a:pt x="5" y="132"/>
                    <a:pt x="5" y="132"/>
                    <a:pt x="5" y="132"/>
                  </a:cubicBezTo>
                  <a:cubicBezTo>
                    <a:pt x="5" y="133"/>
                    <a:pt x="5" y="133"/>
                    <a:pt x="5" y="133"/>
                  </a:cubicBezTo>
                  <a:cubicBezTo>
                    <a:pt x="6" y="133"/>
                    <a:pt x="6" y="133"/>
                    <a:pt x="6" y="133"/>
                  </a:cubicBezTo>
                  <a:cubicBezTo>
                    <a:pt x="6" y="134"/>
                    <a:pt x="6" y="134"/>
                    <a:pt x="6" y="134"/>
                  </a:cubicBezTo>
                  <a:cubicBezTo>
                    <a:pt x="5" y="134"/>
                    <a:pt x="5" y="134"/>
                    <a:pt x="5" y="134"/>
                  </a:cubicBezTo>
                  <a:cubicBezTo>
                    <a:pt x="5" y="133"/>
                    <a:pt x="5" y="133"/>
                    <a:pt x="5" y="133"/>
                  </a:cubicBezTo>
                  <a:close/>
                  <a:moveTo>
                    <a:pt x="7" y="148"/>
                  </a:moveTo>
                  <a:cubicBezTo>
                    <a:pt x="7" y="148"/>
                    <a:pt x="7" y="148"/>
                    <a:pt x="7" y="148"/>
                  </a:cubicBezTo>
                  <a:cubicBezTo>
                    <a:pt x="7" y="148"/>
                    <a:pt x="7" y="148"/>
                    <a:pt x="7" y="148"/>
                  </a:cubicBezTo>
                  <a:cubicBezTo>
                    <a:pt x="7" y="148"/>
                    <a:pt x="7" y="148"/>
                    <a:pt x="7" y="148"/>
                  </a:cubicBezTo>
                  <a:cubicBezTo>
                    <a:pt x="6" y="147"/>
                    <a:pt x="6" y="147"/>
                    <a:pt x="6" y="147"/>
                  </a:cubicBezTo>
                  <a:cubicBezTo>
                    <a:pt x="5" y="146"/>
                    <a:pt x="5" y="146"/>
                    <a:pt x="5" y="146"/>
                  </a:cubicBezTo>
                  <a:cubicBezTo>
                    <a:pt x="5" y="145"/>
                    <a:pt x="5" y="145"/>
                    <a:pt x="5" y="145"/>
                  </a:cubicBezTo>
                  <a:cubicBezTo>
                    <a:pt x="6" y="145"/>
                    <a:pt x="6" y="145"/>
                    <a:pt x="6" y="145"/>
                  </a:cubicBezTo>
                  <a:cubicBezTo>
                    <a:pt x="7" y="145"/>
                    <a:pt x="7" y="145"/>
                    <a:pt x="7" y="145"/>
                  </a:cubicBezTo>
                  <a:cubicBezTo>
                    <a:pt x="7" y="146"/>
                    <a:pt x="7" y="146"/>
                    <a:pt x="7" y="146"/>
                  </a:cubicBezTo>
                  <a:cubicBezTo>
                    <a:pt x="8" y="147"/>
                    <a:pt x="8" y="147"/>
                    <a:pt x="8" y="147"/>
                  </a:cubicBezTo>
                  <a:cubicBezTo>
                    <a:pt x="8" y="147"/>
                    <a:pt x="8" y="147"/>
                    <a:pt x="8" y="147"/>
                  </a:cubicBezTo>
                  <a:cubicBezTo>
                    <a:pt x="8" y="148"/>
                    <a:pt x="8" y="148"/>
                    <a:pt x="8" y="148"/>
                  </a:cubicBezTo>
                  <a:cubicBezTo>
                    <a:pt x="9" y="149"/>
                    <a:pt x="9" y="149"/>
                    <a:pt x="9" y="149"/>
                  </a:cubicBezTo>
                  <a:cubicBezTo>
                    <a:pt x="8" y="149"/>
                    <a:pt x="8" y="149"/>
                    <a:pt x="8" y="149"/>
                  </a:cubicBezTo>
                  <a:cubicBezTo>
                    <a:pt x="7" y="149"/>
                    <a:pt x="7" y="149"/>
                    <a:pt x="7" y="149"/>
                  </a:cubicBezTo>
                  <a:cubicBezTo>
                    <a:pt x="7" y="148"/>
                    <a:pt x="7" y="148"/>
                    <a:pt x="7" y="148"/>
                  </a:cubicBezTo>
                  <a:close/>
                  <a:moveTo>
                    <a:pt x="4" y="147"/>
                  </a:moveTo>
                  <a:cubicBezTo>
                    <a:pt x="4" y="146"/>
                    <a:pt x="4" y="146"/>
                    <a:pt x="4" y="146"/>
                  </a:cubicBezTo>
                  <a:cubicBezTo>
                    <a:pt x="4" y="146"/>
                    <a:pt x="4" y="146"/>
                    <a:pt x="4" y="146"/>
                  </a:cubicBezTo>
                  <a:cubicBezTo>
                    <a:pt x="5" y="146"/>
                    <a:pt x="5" y="146"/>
                    <a:pt x="5" y="146"/>
                  </a:cubicBezTo>
                  <a:cubicBezTo>
                    <a:pt x="6" y="148"/>
                    <a:pt x="6" y="148"/>
                    <a:pt x="6" y="148"/>
                  </a:cubicBezTo>
                  <a:cubicBezTo>
                    <a:pt x="7" y="149"/>
                    <a:pt x="7" y="149"/>
                    <a:pt x="7" y="149"/>
                  </a:cubicBezTo>
                  <a:cubicBezTo>
                    <a:pt x="7" y="150"/>
                    <a:pt x="7" y="150"/>
                    <a:pt x="7" y="150"/>
                  </a:cubicBezTo>
                  <a:cubicBezTo>
                    <a:pt x="6" y="150"/>
                    <a:pt x="6" y="150"/>
                    <a:pt x="6" y="150"/>
                  </a:cubicBezTo>
                  <a:cubicBezTo>
                    <a:pt x="6" y="150"/>
                    <a:pt x="6" y="150"/>
                    <a:pt x="6" y="150"/>
                  </a:cubicBezTo>
                  <a:cubicBezTo>
                    <a:pt x="5" y="149"/>
                    <a:pt x="5" y="149"/>
                    <a:pt x="5" y="149"/>
                  </a:cubicBezTo>
                  <a:cubicBezTo>
                    <a:pt x="5" y="148"/>
                    <a:pt x="5" y="148"/>
                    <a:pt x="5" y="148"/>
                  </a:cubicBezTo>
                  <a:cubicBezTo>
                    <a:pt x="5" y="148"/>
                    <a:pt x="5" y="148"/>
                    <a:pt x="5" y="148"/>
                  </a:cubicBezTo>
                  <a:cubicBezTo>
                    <a:pt x="4" y="148"/>
                    <a:pt x="4" y="148"/>
                    <a:pt x="4" y="148"/>
                  </a:cubicBezTo>
                  <a:cubicBezTo>
                    <a:pt x="4" y="147"/>
                    <a:pt x="4" y="147"/>
                    <a:pt x="4" y="147"/>
                  </a:cubicBezTo>
                  <a:close/>
                  <a:moveTo>
                    <a:pt x="4" y="148"/>
                  </a:moveTo>
                  <a:cubicBezTo>
                    <a:pt x="4" y="148"/>
                    <a:pt x="4" y="148"/>
                    <a:pt x="4" y="148"/>
                  </a:cubicBezTo>
                  <a:cubicBezTo>
                    <a:pt x="5" y="149"/>
                    <a:pt x="5" y="149"/>
                    <a:pt x="5" y="149"/>
                  </a:cubicBezTo>
                  <a:cubicBezTo>
                    <a:pt x="5" y="149"/>
                    <a:pt x="5" y="149"/>
                    <a:pt x="5" y="149"/>
                  </a:cubicBezTo>
                  <a:cubicBezTo>
                    <a:pt x="5" y="150"/>
                    <a:pt x="5" y="150"/>
                    <a:pt x="5" y="150"/>
                  </a:cubicBezTo>
                  <a:cubicBezTo>
                    <a:pt x="4" y="150"/>
                    <a:pt x="4" y="150"/>
                    <a:pt x="4" y="150"/>
                  </a:cubicBezTo>
                  <a:cubicBezTo>
                    <a:pt x="4" y="150"/>
                    <a:pt x="4" y="150"/>
                    <a:pt x="4" y="150"/>
                  </a:cubicBezTo>
                  <a:cubicBezTo>
                    <a:pt x="4" y="149"/>
                    <a:pt x="4" y="149"/>
                    <a:pt x="4" y="149"/>
                  </a:cubicBezTo>
                  <a:cubicBezTo>
                    <a:pt x="4" y="148"/>
                    <a:pt x="4" y="148"/>
                    <a:pt x="4" y="148"/>
                  </a:cubicBezTo>
                  <a:close/>
                  <a:moveTo>
                    <a:pt x="5" y="153"/>
                  </a:moveTo>
                  <a:cubicBezTo>
                    <a:pt x="5" y="153"/>
                    <a:pt x="5" y="153"/>
                    <a:pt x="5" y="153"/>
                  </a:cubicBezTo>
                  <a:cubicBezTo>
                    <a:pt x="5" y="152"/>
                    <a:pt x="5" y="152"/>
                    <a:pt x="5" y="152"/>
                  </a:cubicBezTo>
                  <a:cubicBezTo>
                    <a:pt x="5" y="151"/>
                    <a:pt x="5" y="151"/>
                    <a:pt x="5" y="151"/>
                  </a:cubicBezTo>
                  <a:cubicBezTo>
                    <a:pt x="5" y="150"/>
                    <a:pt x="5" y="150"/>
                    <a:pt x="5" y="150"/>
                  </a:cubicBezTo>
                  <a:cubicBezTo>
                    <a:pt x="5" y="151"/>
                    <a:pt x="5" y="151"/>
                    <a:pt x="5" y="151"/>
                  </a:cubicBezTo>
                  <a:cubicBezTo>
                    <a:pt x="6" y="151"/>
                    <a:pt x="6" y="151"/>
                    <a:pt x="6" y="151"/>
                  </a:cubicBezTo>
                  <a:cubicBezTo>
                    <a:pt x="7" y="152"/>
                    <a:pt x="7" y="152"/>
                    <a:pt x="7" y="152"/>
                  </a:cubicBezTo>
                  <a:cubicBezTo>
                    <a:pt x="6" y="152"/>
                    <a:pt x="6" y="152"/>
                    <a:pt x="6" y="152"/>
                  </a:cubicBezTo>
                  <a:cubicBezTo>
                    <a:pt x="5" y="153"/>
                    <a:pt x="5" y="153"/>
                    <a:pt x="5" y="153"/>
                  </a:cubicBezTo>
                  <a:close/>
                  <a:moveTo>
                    <a:pt x="7" y="156"/>
                  </a:moveTo>
                  <a:cubicBezTo>
                    <a:pt x="6" y="156"/>
                    <a:pt x="6" y="156"/>
                    <a:pt x="6" y="156"/>
                  </a:cubicBezTo>
                  <a:cubicBezTo>
                    <a:pt x="6" y="156"/>
                    <a:pt x="6" y="156"/>
                    <a:pt x="6" y="156"/>
                  </a:cubicBezTo>
                  <a:cubicBezTo>
                    <a:pt x="6" y="156"/>
                    <a:pt x="6" y="156"/>
                    <a:pt x="6" y="156"/>
                  </a:cubicBezTo>
                  <a:cubicBezTo>
                    <a:pt x="5" y="155"/>
                    <a:pt x="5" y="155"/>
                    <a:pt x="5" y="155"/>
                  </a:cubicBezTo>
                  <a:cubicBezTo>
                    <a:pt x="6" y="155"/>
                    <a:pt x="6" y="155"/>
                    <a:pt x="6" y="155"/>
                  </a:cubicBezTo>
                  <a:cubicBezTo>
                    <a:pt x="7" y="155"/>
                    <a:pt x="7" y="155"/>
                    <a:pt x="7" y="155"/>
                  </a:cubicBezTo>
                  <a:cubicBezTo>
                    <a:pt x="7" y="156"/>
                    <a:pt x="7" y="156"/>
                    <a:pt x="7" y="156"/>
                  </a:cubicBezTo>
                  <a:close/>
                  <a:moveTo>
                    <a:pt x="9" y="156"/>
                  </a:moveTo>
                  <a:cubicBezTo>
                    <a:pt x="9" y="157"/>
                    <a:pt x="9" y="157"/>
                    <a:pt x="9" y="157"/>
                  </a:cubicBezTo>
                  <a:cubicBezTo>
                    <a:pt x="8" y="157"/>
                    <a:pt x="8" y="157"/>
                    <a:pt x="8" y="157"/>
                  </a:cubicBezTo>
                  <a:cubicBezTo>
                    <a:pt x="7" y="156"/>
                    <a:pt x="7" y="156"/>
                    <a:pt x="7" y="156"/>
                  </a:cubicBezTo>
                  <a:cubicBezTo>
                    <a:pt x="7" y="155"/>
                    <a:pt x="7" y="155"/>
                    <a:pt x="7" y="155"/>
                  </a:cubicBezTo>
                  <a:cubicBezTo>
                    <a:pt x="6" y="154"/>
                    <a:pt x="6" y="154"/>
                    <a:pt x="6" y="154"/>
                  </a:cubicBezTo>
                  <a:cubicBezTo>
                    <a:pt x="7" y="153"/>
                    <a:pt x="7" y="153"/>
                    <a:pt x="7" y="153"/>
                  </a:cubicBezTo>
                  <a:cubicBezTo>
                    <a:pt x="8" y="153"/>
                    <a:pt x="8" y="153"/>
                    <a:pt x="8" y="153"/>
                  </a:cubicBezTo>
                  <a:cubicBezTo>
                    <a:pt x="8" y="152"/>
                    <a:pt x="8" y="152"/>
                    <a:pt x="8" y="152"/>
                  </a:cubicBezTo>
                  <a:cubicBezTo>
                    <a:pt x="8" y="153"/>
                    <a:pt x="8" y="153"/>
                    <a:pt x="8" y="153"/>
                  </a:cubicBezTo>
                  <a:cubicBezTo>
                    <a:pt x="7" y="153"/>
                    <a:pt x="7" y="153"/>
                    <a:pt x="7" y="153"/>
                  </a:cubicBezTo>
                  <a:cubicBezTo>
                    <a:pt x="7" y="152"/>
                    <a:pt x="7" y="152"/>
                    <a:pt x="7" y="152"/>
                  </a:cubicBezTo>
                  <a:cubicBezTo>
                    <a:pt x="7" y="152"/>
                    <a:pt x="7" y="152"/>
                    <a:pt x="7" y="152"/>
                  </a:cubicBezTo>
                  <a:cubicBezTo>
                    <a:pt x="7" y="151"/>
                    <a:pt x="7" y="151"/>
                    <a:pt x="7" y="151"/>
                  </a:cubicBezTo>
                  <a:cubicBezTo>
                    <a:pt x="7" y="150"/>
                    <a:pt x="7" y="150"/>
                    <a:pt x="7" y="150"/>
                  </a:cubicBezTo>
                  <a:cubicBezTo>
                    <a:pt x="7" y="150"/>
                    <a:pt x="7" y="150"/>
                    <a:pt x="7" y="150"/>
                  </a:cubicBezTo>
                  <a:cubicBezTo>
                    <a:pt x="8" y="150"/>
                    <a:pt x="8" y="150"/>
                    <a:pt x="8" y="150"/>
                  </a:cubicBezTo>
                  <a:cubicBezTo>
                    <a:pt x="9" y="150"/>
                    <a:pt x="9" y="150"/>
                    <a:pt x="9" y="150"/>
                  </a:cubicBezTo>
                  <a:cubicBezTo>
                    <a:pt x="9" y="152"/>
                    <a:pt x="9" y="152"/>
                    <a:pt x="9" y="152"/>
                  </a:cubicBezTo>
                  <a:cubicBezTo>
                    <a:pt x="10" y="153"/>
                    <a:pt x="10" y="153"/>
                    <a:pt x="10" y="153"/>
                  </a:cubicBezTo>
                  <a:cubicBezTo>
                    <a:pt x="10" y="154"/>
                    <a:pt x="10" y="154"/>
                    <a:pt x="10" y="154"/>
                  </a:cubicBezTo>
                  <a:cubicBezTo>
                    <a:pt x="10" y="155"/>
                    <a:pt x="10" y="155"/>
                    <a:pt x="10" y="155"/>
                  </a:cubicBezTo>
                  <a:cubicBezTo>
                    <a:pt x="10" y="156"/>
                    <a:pt x="10" y="156"/>
                    <a:pt x="10" y="156"/>
                  </a:cubicBezTo>
                  <a:cubicBezTo>
                    <a:pt x="10" y="157"/>
                    <a:pt x="10" y="157"/>
                    <a:pt x="10" y="157"/>
                  </a:cubicBezTo>
                  <a:cubicBezTo>
                    <a:pt x="10" y="158"/>
                    <a:pt x="10" y="158"/>
                    <a:pt x="10" y="158"/>
                  </a:cubicBezTo>
                  <a:cubicBezTo>
                    <a:pt x="9" y="157"/>
                    <a:pt x="9" y="157"/>
                    <a:pt x="9" y="157"/>
                  </a:cubicBezTo>
                  <a:cubicBezTo>
                    <a:pt x="9" y="156"/>
                    <a:pt x="9" y="156"/>
                    <a:pt x="9" y="156"/>
                  </a:cubicBezTo>
                  <a:cubicBezTo>
                    <a:pt x="9" y="156"/>
                    <a:pt x="9" y="156"/>
                    <a:pt x="9" y="156"/>
                  </a:cubicBezTo>
                  <a:close/>
                  <a:moveTo>
                    <a:pt x="8" y="160"/>
                  </a:moveTo>
                  <a:cubicBezTo>
                    <a:pt x="8" y="159"/>
                    <a:pt x="8" y="159"/>
                    <a:pt x="8" y="159"/>
                  </a:cubicBezTo>
                  <a:cubicBezTo>
                    <a:pt x="7" y="159"/>
                    <a:pt x="7" y="159"/>
                    <a:pt x="7" y="159"/>
                  </a:cubicBezTo>
                  <a:cubicBezTo>
                    <a:pt x="8" y="158"/>
                    <a:pt x="8" y="158"/>
                    <a:pt x="8" y="158"/>
                  </a:cubicBezTo>
                  <a:cubicBezTo>
                    <a:pt x="8" y="158"/>
                    <a:pt x="8" y="158"/>
                    <a:pt x="8" y="158"/>
                  </a:cubicBezTo>
                  <a:cubicBezTo>
                    <a:pt x="8" y="158"/>
                    <a:pt x="8" y="158"/>
                    <a:pt x="8" y="158"/>
                  </a:cubicBezTo>
                  <a:cubicBezTo>
                    <a:pt x="8" y="158"/>
                    <a:pt x="8" y="158"/>
                    <a:pt x="8" y="158"/>
                  </a:cubicBezTo>
                  <a:cubicBezTo>
                    <a:pt x="9" y="158"/>
                    <a:pt x="9" y="158"/>
                    <a:pt x="9" y="158"/>
                  </a:cubicBezTo>
                  <a:cubicBezTo>
                    <a:pt x="9" y="159"/>
                    <a:pt x="9" y="159"/>
                    <a:pt x="9" y="159"/>
                  </a:cubicBezTo>
                  <a:cubicBezTo>
                    <a:pt x="9" y="159"/>
                    <a:pt x="9" y="159"/>
                    <a:pt x="9" y="159"/>
                  </a:cubicBezTo>
                  <a:cubicBezTo>
                    <a:pt x="9" y="160"/>
                    <a:pt x="9" y="160"/>
                    <a:pt x="9" y="160"/>
                  </a:cubicBezTo>
                  <a:cubicBezTo>
                    <a:pt x="8" y="160"/>
                    <a:pt x="8" y="160"/>
                    <a:pt x="8" y="160"/>
                  </a:cubicBezTo>
                  <a:close/>
                  <a:moveTo>
                    <a:pt x="8" y="161"/>
                  </a:moveTo>
                  <a:cubicBezTo>
                    <a:pt x="8" y="160"/>
                    <a:pt x="8" y="160"/>
                    <a:pt x="8" y="160"/>
                  </a:cubicBezTo>
                  <a:cubicBezTo>
                    <a:pt x="9" y="160"/>
                    <a:pt x="9" y="160"/>
                    <a:pt x="9" y="160"/>
                  </a:cubicBezTo>
                  <a:cubicBezTo>
                    <a:pt x="8" y="161"/>
                    <a:pt x="8" y="161"/>
                    <a:pt x="8" y="161"/>
                  </a:cubicBezTo>
                  <a:cubicBezTo>
                    <a:pt x="8" y="161"/>
                    <a:pt x="8" y="161"/>
                    <a:pt x="8" y="161"/>
                  </a:cubicBezTo>
                  <a:close/>
                  <a:moveTo>
                    <a:pt x="9" y="161"/>
                  </a:moveTo>
                  <a:cubicBezTo>
                    <a:pt x="10" y="161"/>
                    <a:pt x="10" y="161"/>
                    <a:pt x="10" y="161"/>
                  </a:cubicBezTo>
                  <a:cubicBezTo>
                    <a:pt x="10" y="162"/>
                    <a:pt x="10" y="162"/>
                    <a:pt x="10" y="162"/>
                  </a:cubicBezTo>
                  <a:cubicBezTo>
                    <a:pt x="9" y="162"/>
                    <a:pt x="9" y="162"/>
                    <a:pt x="9" y="162"/>
                  </a:cubicBezTo>
                  <a:cubicBezTo>
                    <a:pt x="9" y="161"/>
                    <a:pt x="9" y="161"/>
                    <a:pt x="9" y="161"/>
                  </a:cubicBezTo>
                  <a:cubicBezTo>
                    <a:pt x="9" y="161"/>
                    <a:pt x="9" y="161"/>
                    <a:pt x="9" y="161"/>
                  </a:cubicBezTo>
                  <a:close/>
                  <a:moveTo>
                    <a:pt x="10" y="160"/>
                  </a:moveTo>
                  <a:cubicBezTo>
                    <a:pt x="10" y="160"/>
                    <a:pt x="10" y="160"/>
                    <a:pt x="10" y="160"/>
                  </a:cubicBezTo>
                  <a:cubicBezTo>
                    <a:pt x="10" y="160"/>
                    <a:pt x="10" y="160"/>
                    <a:pt x="10" y="160"/>
                  </a:cubicBezTo>
                  <a:cubicBezTo>
                    <a:pt x="11" y="160"/>
                    <a:pt x="11" y="160"/>
                    <a:pt x="11" y="160"/>
                  </a:cubicBezTo>
                  <a:cubicBezTo>
                    <a:pt x="12" y="160"/>
                    <a:pt x="12" y="160"/>
                    <a:pt x="12" y="160"/>
                  </a:cubicBezTo>
                  <a:cubicBezTo>
                    <a:pt x="12" y="161"/>
                    <a:pt x="12" y="161"/>
                    <a:pt x="12" y="161"/>
                  </a:cubicBezTo>
                  <a:cubicBezTo>
                    <a:pt x="13" y="162"/>
                    <a:pt x="13" y="162"/>
                    <a:pt x="13" y="162"/>
                  </a:cubicBezTo>
                  <a:cubicBezTo>
                    <a:pt x="12" y="161"/>
                    <a:pt x="12" y="161"/>
                    <a:pt x="12" y="161"/>
                  </a:cubicBezTo>
                  <a:cubicBezTo>
                    <a:pt x="11" y="161"/>
                    <a:pt x="11" y="161"/>
                    <a:pt x="11" y="161"/>
                  </a:cubicBezTo>
                  <a:cubicBezTo>
                    <a:pt x="10" y="160"/>
                    <a:pt x="10" y="160"/>
                    <a:pt x="10" y="160"/>
                  </a:cubicBezTo>
                  <a:close/>
                  <a:moveTo>
                    <a:pt x="10" y="161"/>
                  </a:moveTo>
                  <a:cubicBezTo>
                    <a:pt x="10" y="161"/>
                    <a:pt x="10" y="161"/>
                    <a:pt x="10" y="161"/>
                  </a:cubicBezTo>
                  <a:cubicBezTo>
                    <a:pt x="11" y="162"/>
                    <a:pt x="11" y="162"/>
                    <a:pt x="11" y="162"/>
                  </a:cubicBezTo>
                  <a:cubicBezTo>
                    <a:pt x="12" y="163"/>
                    <a:pt x="12" y="163"/>
                    <a:pt x="12" y="163"/>
                  </a:cubicBezTo>
                  <a:cubicBezTo>
                    <a:pt x="12" y="164"/>
                    <a:pt x="12" y="164"/>
                    <a:pt x="12" y="164"/>
                  </a:cubicBezTo>
                  <a:cubicBezTo>
                    <a:pt x="11" y="164"/>
                    <a:pt x="11" y="164"/>
                    <a:pt x="11" y="164"/>
                  </a:cubicBezTo>
                  <a:cubicBezTo>
                    <a:pt x="10" y="162"/>
                    <a:pt x="10" y="162"/>
                    <a:pt x="10" y="162"/>
                  </a:cubicBezTo>
                  <a:cubicBezTo>
                    <a:pt x="10" y="161"/>
                    <a:pt x="10" y="161"/>
                    <a:pt x="10" y="161"/>
                  </a:cubicBezTo>
                  <a:close/>
                  <a:moveTo>
                    <a:pt x="11" y="165"/>
                  </a:moveTo>
                  <a:cubicBezTo>
                    <a:pt x="10" y="166"/>
                    <a:pt x="10" y="166"/>
                    <a:pt x="10" y="166"/>
                  </a:cubicBezTo>
                  <a:cubicBezTo>
                    <a:pt x="9" y="165"/>
                    <a:pt x="9" y="165"/>
                    <a:pt x="9" y="165"/>
                  </a:cubicBezTo>
                  <a:cubicBezTo>
                    <a:pt x="10" y="165"/>
                    <a:pt x="10" y="165"/>
                    <a:pt x="10" y="165"/>
                  </a:cubicBezTo>
                  <a:cubicBezTo>
                    <a:pt x="10" y="164"/>
                    <a:pt x="10" y="164"/>
                    <a:pt x="10" y="164"/>
                  </a:cubicBezTo>
                  <a:cubicBezTo>
                    <a:pt x="10" y="164"/>
                    <a:pt x="10" y="164"/>
                    <a:pt x="10" y="164"/>
                  </a:cubicBezTo>
                  <a:cubicBezTo>
                    <a:pt x="10" y="163"/>
                    <a:pt x="10" y="163"/>
                    <a:pt x="10" y="163"/>
                  </a:cubicBezTo>
                  <a:cubicBezTo>
                    <a:pt x="11" y="164"/>
                    <a:pt x="11" y="164"/>
                    <a:pt x="11" y="164"/>
                  </a:cubicBezTo>
                  <a:cubicBezTo>
                    <a:pt x="11" y="164"/>
                    <a:pt x="11" y="164"/>
                    <a:pt x="11" y="164"/>
                  </a:cubicBezTo>
                  <a:cubicBezTo>
                    <a:pt x="13" y="165"/>
                    <a:pt x="13" y="165"/>
                    <a:pt x="13" y="165"/>
                  </a:cubicBezTo>
                  <a:cubicBezTo>
                    <a:pt x="13" y="165"/>
                    <a:pt x="13" y="165"/>
                    <a:pt x="13" y="165"/>
                  </a:cubicBezTo>
                  <a:cubicBezTo>
                    <a:pt x="12" y="165"/>
                    <a:pt x="12" y="165"/>
                    <a:pt x="12" y="165"/>
                  </a:cubicBezTo>
                  <a:cubicBezTo>
                    <a:pt x="12" y="165"/>
                    <a:pt x="12" y="165"/>
                    <a:pt x="12" y="165"/>
                  </a:cubicBezTo>
                  <a:cubicBezTo>
                    <a:pt x="11" y="165"/>
                    <a:pt x="11" y="165"/>
                    <a:pt x="11" y="165"/>
                  </a:cubicBezTo>
                  <a:close/>
                  <a:moveTo>
                    <a:pt x="12" y="169"/>
                  </a:moveTo>
                  <a:cubicBezTo>
                    <a:pt x="11" y="169"/>
                    <a:pt x="11" y="169"/>
                    <a:pt x="11" y="169"/>
                  </a:cubicBezTo>
                  <a:cubicBezTo>
                    <a:pt x="11" y="168"/>
                    <a:pt x="11" y="168"/>
                    <a:pt x="11" y="168"/>
                  </a:cubicBezTo>
                  <a:cubicBezTo>
                    <a:pt x="11" y="168"/>
                    <a:pt x="11" y="168"/>
                    <a:pt x="11" y="168"/>
                  </a:cubicBezTo>
                  <a:cubicBezTo>
                    <a:pt x="11" y="167"/>
                    <a:pt x="11" y="167"/>
                    <a:pt x="11" y="167"/>
                  </a:cubicBezTo>
                  <a:cubicBezTo>
                    <a:pt x="11" y="167"/>
                    <a:pt x="11" y="167"/>
                    <a:pt x="11" y="167"/>
                  </a:cubicBezTo>
                  <a:cubicBezTo>
                    <a:pt x="11" y="167"/>
                    <a:pt x="11" y="167"/>
                    <a:pt x="11" y="167"/>
                  </a:cubicBezTo>
                  <a:cubicBezTo>
                    <a:pt x="11" y="167"/>
                    <a:pt x="11" y="167"/>
                    <a:pt x="11" y="167"/>
                  </a:cubicBezTo>
                  <a:cubicBezTo>
                    <a:pt x="12" y="167"/>
                    <a:pt x="12" y="167"/>
                    <a:pt x="12" y="167"/>
                  </a:cubicBezTo>
                  <a:cubicBezTo>
                    <a:pt x="12" y="167"/>
                    <a:pt x="12" y="167"/>
                    <a:pt x="12" y="167"/>
                  </a:cubicBezTo>
                  <a:cubicBezTo>
                    <a:pt x="12" y="168"/>
                    <a:pt x="12" y="168"/>
                    <a:pt x="12" y="168"/>
                  </a:cubicBezTo>
                  <a:cubicBezTo>
                    <a:pt x="11" y="168"/>
                    <a:pt x="11" y="168"/>
                    <a:pt x="11" y="168"/>
                  </a:cubicBezTo>
                  <a:cubicBezTo>
                    <a:pt x="12" y="169"/>
                    <a:pt x="12" y="169"/>
                    <a:pt x="12" y="169"/>
                  </a:cubicBezTo>
                  <a:close/>
                  <a:moveTo>
                    <a:pt x="12" y="167"/>
                  </a:moveTo>
                  <a:cubicBezTo>
                    <a:pt x="12" y="167"/>
                    <a:pt x="12" y="167"/>
                    <a:pt x="12" y="167"/>
                  </a:cubicBezTo>
                  <a:cubicBezTo>
                    <a:pt x="13" y="167"/>
                    <a:pt x="13" y="167"/>
                    <a:pt x="13" y="167"/>
                  </a:cubicBezTo>
                  <a:cubicBezTo>
                    <a:pt x="13" y="167"/>
                    <a:pt x="13" y="167"/>
                    <a:pt x="13" y="167"/>
                  </a:cubicBezTo>
                  <a:cubicBezTo>
                    <a:pt x="13" y="168"/>
                    <a:pt x="13" y="168"/>
                    <a:pt x="13" y="168"/>
                  </a:cubicBezTo>
                  <a:cubicBezTo>
                    <a:pt x="13" y="168"/>
                    <a:pt x="13" y="168"/>
                    <a:pt x="13" y="168"/>
                  </a:cubicBezTo>
                  <a:cubicBezTo>
                    <a:pt x="13" y="169"/>
                    <a:pt x="13" y="169"/>
                    <a:pt x="13" y="169"/>
                  </a:cubicBezTo>
                  <a:cubicBezTo>
                    <a:pt x="13" y="169"/>
                    <a:pt x="13" y="169"/>
                    <a:pt x="13" y="169"/>
                  </a:cubicBezTo>
                  <a:cubicBezTo>
                    <a:pt x="12" y="168"/>
                    <a:pt x="12" y="168"/>
                    <a:pt x="12" y="168"/>
                  </a:cubicBezTo>
                  <a:cubicBezTo>
                    <a:pt x="12" y="168"/>
                    <a:pt x="12" y="168"/>
                    <a:pt x="12" y="168"/>
                  </a:cubicBezTo>
                  <a:cubicBezTo>
                    <a:pt x="12" y="167"/>
                    <a:pt x="12" y="167"/>
                    <a:pt x="12" y="167"/>
                  </a:cubicBezTo>
                  <a:close/>
                  <a:moveTo>
                    <a:pt x="14" y="168"/>
                  </a:moveTo>
                  <a:cubicBezTo>
                    <a:pt x="15" y="168"/>
                    <a:pt x="15" y="168"/>
                    <a:pt x="15" y="168"/>
                  </a:cubicBezTo>
                  <a:cubicBezTo>
                    <a:pt x="15" y="169"/>
                    <a:pt x="15" y="169"/>
                    <a:pt x="15" y="169"/>
                  </a:cubicBezTo>
                  <a:cubicBezTo>
                    <a:pt x="14" y="169"/>
                    <a:pt x="14" y="169"/>
                    <a:pt x="14" y="169"/>
                  </a:cubicBezTo>
                  <a:cubicBezTo>
                    <a:pt x="14" y="168"/>
                    <a:pt x="14" y="168"/>
                    <a:pt x="14" y="168"/>
                  </a:cubicBezTo>
                  <a:cubicBezTo>
                    <a:pt x="14" y="168"/>
                    <a:pt x="14" y="168"/>
                    <a:pt x="14" y="168"/>
                  </a:cubicBezTo>
                  <a:close/>
                  <a:moveTo>
                    <a:pt x="13" y="171"/>
                  </a:moveTo>
                  <a:cubicBezTo>
                    <a:pt x="13" y="171"/>
                    <a:pt x="13" y="171"/>
                    <a:pt x="13" y="171"/>
                  </a:cubicBezTo>
                  <a:cubicBezTo>
                    <a:pt x="13" y="170"/>
                    <a:pt x="13" y="170"/>
                    <a:pt x="13" y="170"/>
                  </a:cubicBezTo>
                  <a:cubicBezTo>
                    <a:pt x="13" y="170"/>
                    <a:pt x="13" y="170"/>
                    <a:pt x="13" y="170"/>
                  </a:cubicBezTo>
                  <a:cubicBezTo>
                    <a:pt x="13" y="169"/>
                    <a:pt x="13" y="169"/>
                    <a:pt x="13" y="169"/>
                  </a:cubicBezTo>
                  <a:cubicBezTo>
                    <a:pt x="13" y="169"/>
                    <a:pt x="13" y="169"/>
                    <a:pt x="13" y="169"/>
                  </a:cubicBezTo>
                  <a:cubicBezTo>
                    <a:pt x="14" y="170"/>
                    <a:pt x="14" y="170"/>
                    <a:pt x="14" y="170"/>
                  </a:cubicBezTo>
                  <a:cubicBezTo>
                    <a:pt x="13" y="171"/>
                    <a:pt x="13" y="171"/>
                    <a:pt x="13" y="171"/>
                  </a:cubicBezTo>
                  <a:close/>
                  <a:moveTo>
                    <a:pt x="16" y="168"/>
                  </a:moveTo>
                  <a:cubicBezTo>
                    <a:pt x="15" y="168"/>
                    <a:pt x="15" y="168"/>
                    <a:pt x="15" y="168"/>
                  </a:cubicBezTo>
                  <a:cubicBezTo>
                    <a:pt x="14" y="168"/>
                    <a:pt x="14" y="168"/>
                    <a:pt x="14" y="168"/>
                  </a:cubicBezTo>
                  <a:cubicBezTo>
                    <a:pt x="14" y="166"/>
                    <a:pt x="14" y="166"/>
                    <a:pt x="14" y="166"/>
                  </a:cubicBezTo>
                  <a:cubicBezTo>
                    <a:pt x="15" y="166"/>
                    <a:pt x="15" y="166"/>
                    <a:pt x="15" y="166"/>
                  </a:cubicBezTo>
                  <a:cubicBezTo>
                    <a:pt x="15" y="167"/>
                    <a:pt x="15" y="167"/>
                    <a:pt x="15" y="167"/>
                  </a:cubicBezTo>
                  <a:cubicBezTo>
                    <a:pt x="16" y="168"/>
                    <a:pt x="16" y="168"/>
                    <a:pt x="16" y="168"/>
                  </a:cubicBezTo>
                  <a:cubicBezTo>
                    <a:pt x="16" y="168"/>
                    <a:pt x="16" y="168"/>
                    <a:pt x="16" y="168"/>
                  </a:cubicBezTo>
                  <a:cubicBezTo>
                    <a:pt x="16" y="168"/>
                    <a:pt x="16" y="168"/>
                    <a:pt x="16" y="168"/>
                  </a:cubicBezTo>
                  <a:close/>
                  <a:moveTo>
                    <a:pt x="16" y="170"/>
                  </a:moveTo>
                  <a:cubicBezTo>
                    <a:pt x="15" y="169"/>
                    <a:pt x="15" y="169"/>
                    <a:pt x="15" y="169"/>
                  </a:cubicBezTo>
                  <a:cubicBezTo>
                    <a:pt x="15" y="169"/>
                    <a:pt x="15" y="169"/>
                    <a:pt x="15" y="169"/>
                  </a:cubicBezTo>
                  <a:cubicBezTo>
                    <a:pt x="16" y="169"/>
                    <a:pt x="16" y="169"/>
                    <a:pt x="16" y="169"/>
                  </a:cubicBezTo>
                  <a:cubicBezTo>
                    <a:pt x="16" y="170"/>
                    <a:pt x="16" y="170"/>
                    <a:pt x="16" y="170"/>
                  </a:cubicBezTo>
                  <a:cubicBezTo>
                    <a:pt x="16" y="170"/>
                    <a:pt x="16" y="170"/>
                    <a:pt x="16" y="170"/>
                  </a:cubicBezTo>
                  <a:close/>
                  <a:moveTo>
                    <a:pt x="16" y="171"/>
                  </a:moveTo>
                  <a:cubicBezTo>
                    <a:pt x="15" y="170"/>
                    <a:pt x="15" y="170"/>
                    <a:pt x="15" y="170"/>
                  </a:cubicBezTo>
                  <a:cubicBezTo>
                    <a:pt x="15" y="170"/>
                    <a:pt x="15" y="170"/>
                    <a:pt x="15" y="170"/>
                  </a:cubicBezTo>
                  <a:cubicBezTo>
                    <a:pt x="15" y="169"/>
                    <a:pt x="15" y="169"/>
                    <a:pt x="15" y="169"/>
                  </a:cubicBezTo>
                  <a:cubicBezTo>
                    <a:pt x="16" y="170"/>
                    <a:pt x="16" y="170"/>
                    <a:pt x="16" y="170"/>
                  </a:cubicBezTo>
                  <a:cubicBezTo>
                    <a:pt x="16" y="171"/>
                    <a:pt x="16" y="171"/>
                    <a:pt x="16" y="171"/>
                  </a:cubicBezTo>
                  <a:cubicBezTo>
                    <a:pt x="16" y="171"/>
                    <a:pt x="16" y="171"/>
                    <a:pt x="16" y="171"/>
                  </a:cubicBezTo>
                  <a:close/>
                  <a:moveTo>
                    <a:pt x="17" y="173"/>
                  </a:moveTo>
                  <a:cubicBezTo>
                    <a:pt x="17" y="173"/>
                    <a:pt x="17" y="173"/>
                    <a:pt x="17" y="173"/>
                  </a:cubicBezTo>
                  <a:cubicBezTo>
                    <a:pt x="16" y="172"/>
                    <a:pt x="16" y="172"/>
                    <a:pt x="16" y="172"/>
                  </a:cubicBezTo>
                  <a:cubicBezTo>
                    <a:pt x="16" y="172"/>
                    <a:pt x="16" y="172"/>
                    <a:pt x="16" y="172"/>
                  </a:cubicBezTo>
                  <a:cubicBezTo>
                    <a:pt x="15" y="172"/>
                    <a:pt x="15" y="172"/>
                    <a:pt x="15" y="172"/>
                  </a:cubicBezTo>
                  <a:cubicBezTo>
                    <a:pt x="15" y="172"/>
                    <a:pt x="15" y="172"/>
                    <a:pt x="15" y="172"/>
                  </a:cubicBezTo>
                  <a:cubicBezTo>
                    <a:pt x="16" y="172"/>
                    <a:pt x="16" y="172"/>
                    <a:pt x="16" y="172"/>
                  </a:cubicBezTo>
                  <a:cubicBezTo>
                    <a:pt x="16" y="172"/>
                    <a:pt x="16" y="172"/>
                    <a:pt x="16" y="172"/>
                  </a:cubicBezTo>
                  <a:cubicBezTo>
                    <a:pt x="17" y="172"/>
                    <a:pt x="17" y="172"/>
                    <a:pt x="17" y="172"/>
                  </a:cubicBezTo>
                  <a:cubicBezTo>
                    <a:pt x="17" y="172"/>
                    <a:pt x="17" y="172"/>
                    <a:pt x="17" y="172"/>
                  </a:cubicBezTo>
                  <a:cubicBezTo>
                    <a:pt x="17" y="173"/>
                    <a:pt x="17" y="173"/>
                    <a:pt x="17" y="173"/>
                  </a:cubicBezTo>
                  <a:close/>
                  <a:moveTo>
                    <a:pt x="20" y="177"/>
                  </a:moveTo>
                  <a:cubicBezTo>
                    <a:pt x="19" y="177"/>
                    <a:pt x="19" y="177"/>
                    <a:pt x="19" y="177"/>
                  </a:cubicBezTo>
                  <a:cubicBezTo>
                    <a:pt x="18" y="177"/>
                    <a:pt x="18" y="177"/>
                    <a:pt x="18" y="177"/>
                  </a:cubicBezTo>
                  <a:cubicBezTo>
                    <a:pt x="17" y="177"/>
                    <a:pt x="17" y="177"/>
                    <a:pt x="17" y="177"/>
                  </a:cubicBezTo>
                  <a:cubicBezTo>
                    <a:pt x="17" y="176"/>
                    <a:pt x="17" y="176"/>
                    <a:pt x="17" y="176"/>
                  </a:cubicBezTo>
                  <a:cubicBezTo>
                    <a:pt x="16" y="176"/>
                    <a:pt x="16" y="176"/>
                    <a:pt x="16" y="176"/>
                  </a:cubicBezTo>
                  <a:cubicBezTo>
                    <a:pt x="15" y="176"/>
                    <a:pt x="15" y="176"/>
                    <a:pt x="15" y="176"/>
                  </a:cubicBezTo>
                  <a:cubicBezTo>
                    <a:pt x="14" y="175"/>
                    <a:pt x="14" y="175"/>
                    <a:pt x="14" y="175"/>
                  </a:cubicBezTo>
                  <a:cubicBezTo>
                    <a:pt x="14" y="174"/>
                    <a:pt x="14" y="174"/>
                    <a:pt x="14" y="174"/>
                  </a:cubicBezTo>
                  <a:cubicBezTo>
                    <a:pt x="14" y="174"/>
                    <a:pt x="14" y="174"/>
                    <a:pt x="14" y="174"/>
                  </a:cubicBezTo>
                  <a:cubicBezTo>
                    <a:pt x="15" y="174"/>
                    <a:pt x="15" y="174"/>
                    <a:pt x="15" y="174"/>
                  </a:cubicBezTo>
                  <a:cubicBezTo>
                    <a:pt x="16" y="175"/>
                    <a:pt x="16" y="175"/>
                    <a:pt x="16" y="175"/>
                  </a:cubicBezTo>
                  <a:cubicBezTo>
                    <a:pt x="16" y="175"/>
                    <a:pt x="16" y="175"/>
                    <a:pt x="16" y="175"/>
                  </a:cubicBezTo>
                  <a:cubicBezTo>
                    <a:pt x="17" y="175"/>
                    <a:pt x="17" y="175"/>
                    <a:pt x="17" y="175"/>
                  </a:cubicBezTo>
                  <a:cubicBezTo>
                    <a:pt x="18" y="175"/>
                    <a:pt x="18" y="175"/>
                    <a:pt x="18" y="175"/>
                  </a:cubicBezTo>
                  <a:cubicBezTo>
                    <a:pt x="19" y="176"/>
                    <a:pt x="19" y="176"/>
                    <a:pt x="19" y="176"/>
                  </a:cubicBezTo>
                  <a:cubicBezTo>
                    <a:pt x="20" y="176"/>
                    <a:pt x="20" y="176"/>
                    <a:pt x="20" y="176"/>
                  </a:cubicBezTo>
                  <a:cubicBezTo>
                    <a:pt x="20" y="176"/>
                    <a:pt x="20" y="176"/>
                    <a:pt x="20" y="176"/>
                  </a:cubicBezTo>
                  <a:cubicBezTo>
                    <a:pt x="21" y="177"/>
                    <a:pt x="21" y="177"/>
                    <a:pt x="21" y="177"/>
                  </a:cubicBezTo>
                  <a:cubicBezTo>
                    <a:pt x="21" y="177"/>
                    <a:pt x="21" y="177"/>
                    <a:pt x="21" y="177"/>
                  </a:cubicBezTo>
                  <a:cubicBezTo>
                    <a:pt x="22" y="177"/>
                    <a:pt x="22" y="177"/>
                    <a:pt x="22" y="177"/>
                  </a:cubicBezTo>
                  <a:cubicBezTo>
                    <a:pt x="21" y="177"/>
                    <a:pt x="21" y="177"/>
                    <a:pt x="21" y="177"/>
                  </a:cubicBezTo>
                  <a:cubicBezTo>
                    <a:pt x="21" y="177"/>
                    <a:pt x="21" y="177"/>
                    <a:pt x="21" y="177"/>
                  </a:cubicBezTo>
                  <a:cubicBezTo>
                    <a:pt x="20" y="177"/>
                    <a:pt x="20" y="177"/>
                    <a:pt x="20" y="177"/>
                  </a:cubicBezTo>
                  <a:close/>
                  <a:moveTo>
                    <a:pt x="17" y="177"/>
                  </a:moveTo>
                  <a:cubicBezTo>
                    <a:pt x="17" y="177"/>
                    <a:pt x="17" y="178"/>
                    <a:pt x="17" y="178"/>
                  </a:cubicBezTo>
                  <a:cubicBezTo>
                    <a:pt x="16" y="178"/>
                    <a:pt x="16" y="178"/>
                    <a:pt x="16" y="178"/>
                  </a:cubicBezTo>
                  <a:cubicBezTo>
                    <a:pt x="17" y="177"/>
                    <a:pt x="17" y="177"/>
                    <a:pt x="17" y="177"/>
                  </a:cubicBezTo>
                  <a:close/>
                  <a:moveTo>
                    <a:pt x="23" y="181"/>
                  </a:moveTo>
                  <a:cubicBezTo>
                    <a:pt x="23" y="181"/>
                    <a:pt x="23" y="181"/>
                    <a:pt x="23" y="181"/>
                  </a:cubicBezTo>
                  <a:cubicBezTo>
                    <a:pt x="24" y="181"/>
                    <a:pt x="24" y="181"/>
                    <a:pt x="24" y="181"/>
                  </a:cubicBezTo>
                  <a:cubicBezTo>
                    <a:pt x="23" y="181"/>
                    <a:pt x="23" y="181"/>
                    <a:pt x="23" y="181"/>
                  </a:cubicBezTo>
                  <a:cubicBezTo>
                    <a:pt x="23" y="181"/>
                    <a:pt x="23" y="181"/>
                    <a:pt x="23" y="181"/>
                  </a:cubicBezTo>
                  <a:cubicBezTo>
                    <a:pt x="23" y="181"/>
                    <a:pt x="23" y="181"/>
                    <a:pt x="23" y="181"/>
                  </a:cubicBezTo>
                  <a:close/>
                  <a:moveTo>
                    <a:pt x="25" y="181"/>
                  </a:moveTo>
                  <a:cubicBezTo>
                    <a:pt x="25" y="182"/>
                    <a:pt x="25" y="182"/>
                    <a:pt x="25" y="182"/>
                  </a:cubicBezTo>
                  <a:cubicBezTo>
                    <a:pt x="24" y="181"/>
                    <a:pt x="24" y="181"/>
                    <a:pt x="24" y="181"/>
                  </a:cubicBezTo>
                  <a:cubicBezTo>
                    <a:pt x="24" y="181"/>
                    <a:pt x="24" y="181"/>
                    <a:pt x="24" y="181"/>
                  </a:cubicBezTo>
                  <a:cubicBezTo>
                    <a:pt x="23" y="180"/>
                    <a:pt x="23" y="180"/>
                    <a:pt x="23" y="180"/>
                  </a:cubicBezTo>
                  <a:cubicBezTo>
                    <a:pt x="22" y="180"/>
                    <a:pt x="22" y="180"/>
                    <a:pt x="22" y="180"/>
                  </a:cubicBezTo>
                  <a:cubicBezTo>
                    <a:pt x="22" y="180"/>
                    <a:pt x="22" y="180"/>
                    <a:pt x="22" y="180"/>
                  </a:cubicBezTo>
                  <a:cubicBezTo>
                    <a:pt x="21" y="179"/>
                    <a:pt x="21" y="179"/>
                    <a:pt x="21" y="179"/>
                  </a:cubicBezTo>
                  <a:cubicBezTo>
                    <a:pt x="20" y="179"/>
                    <a:pt x="20" y="179"/>
                    <a:pt x="20" y="179"/>
                  </a:cubicBezTo>
                  <a:cubicBezTo>
                    <a:pt x="20" y="179"/>
                    <a:pt x="20" y="179"/>
                    <a:pt x="20" y="179"/>
                  </a:cubicBezTo>
                  <a:cubicBezTo>
                    <a:pt x="19" y="178"/>
                    <a:pt x="19" y="178"/>
                    <a:pt x="19" y="178"/>
                  </a:cubicBezTo>
                  <a:cubicBezTo>
                    <a:pt x="19" y="178"/>
                    <a:pt x="19" y="178"/>
                    <a:pt x="19" y="178"/>
                  </a:cubicBezTo>
                  <a:cubicBezTo>
                    <a:pt x="19" y="177"/>
                    <a:pt x="19" y="177"/>
                    <a:pt x="19" y="177"/>
                  </a:cubicBezTo>
                  <a:cubicBezTo>
                    <a:pt x="20" y="177"/>
                    <a:pt x="20" y="177"/>
                    <a:pt x="20" y="177"/>
                  </a:cubicBezTo>
                  <a:cubicBezTo>
                    <a:pt x="20" y="178"/>
                    <a:pt x="20" y="178"/>
                    <a:pt x="20" y="178"/>
                  </a:cubicBezTo>
                  <a:cubicBezTo>
                    <a:pt x="21" y="178"/>
                    <a:pt x="21" y="178"/>
                    <a:pt x="21" y="178"/>
                  </a:cubicBezTo>
                  <a:cubicBezTo>
                    <a:pt x="22" y="178"/>
                    <a:pt x="22" y="178"/>
                    <a:pt x="22" y="178"/>
                  </a:cubicBezTo>
                  <a:cubicBezTo>
                    <a:pt x="22" y="178"/>
                    <a:pt x="22" y="178"/>
                    <a:pt x="22" y="178"/>
                  </a:cubicBezTo>
                  <a:cubicBezTo>
                    <a:pt x="24" y="178"/>
                    <a:pt x="24" y="178"/>
                    <a:pt x="24" y="178"/>
                  </a:cubicBezTo>
                  <a:cubicBezTo>
                    <a:pt x="24" y="179"/>
                    <a:pt x="24" y="179"/>
                    <a:pt x="24" y="179"/>
                  </a:cubicBezTo>
                  <a:cubicBezTo>
                    <a:pt x="24" y="179"/>
                    <a:pt x="24" y="179"/>
                    <a:pt x="24" y="179"/>
                  </a:cubicBezTo>
                  <a:cubicBezTo>
                    <a:pt x="25" y="179"/>
                    <a:pt x="25" y="179"/>
                    <a:pt x="25" y="179"/>
                  </a:cubicBezTo>
                  <a:cubicBezTo>
                    <a:pt x="26" y="179"/>
                    <a:pt x="26" y="179"/>
                    <a:pt x="26" y="179"/>
                  </a:cubicBezTo>
                  <a:cubicBezTo>
                    <a:pt x="26" y="180"/>
                    <a:pt x="26" y="180"/>
                    <a:pt x="26" y="180"/>
                  </a:cubicBezTo>
                  <a:cubicBezTo>
                    <a:pt x="26" y="180"/>
                    <a:pt x="26" y="180"/>
                    <a:pt x="26" y="180"/>
                  </a:cubicBezTo>
                  <a:cubicBezTo>
                    <a:pt x="25" y="180"/>
                    <a:pt x="25" y="180"/>
                    <a:pt x="25" y="180"/>
                  </a:cubicBezTo>
                  <a:cubicBezTo>
                    <a:pt x="26" y="180"/>
                    <a:pt x="26" y="180"/>
                    <a:pt x="26" y="180"/>
                  </a:cubicBezTo>
                  <a:cubicBezTo>
                    <a:pt x="26" y="180"/>
                    <a:pt x="26" y="180"/>
                    <a:pt x="26" y="180"/>
                  </a:cubicBezTo>
                  <a:cubicBezTo>
                    <a:pt x="25" y="181"/>
                    <a:pt x="25" y="181"/>
                    <a:pt x="25" y="181"/>
                  </a:cubicBezTo>
                  <a:cubicBezTo>
                    <a:pt x="25" y="181"/>
                    <a:pt x="25" y="181"/>
                    <a:pt x="25" y="181"/>
                  </a:cubicBezTo>
                  <a:close/>
                  <a:moveTo>
                    <a:pt x="26" y="181"/>
                  </a:moveTo>
                  <a:cubicBezTo>
                    <a:pt x="26" y="182"/>
                    <a:pt x="26" y="182"/>
                    <a:pt x="26" y="182"/>
                  </a:cubicBezTo>
                  <a:cubicBezTo>
                    <a:pt x="26" y="182"/>
                    <a:pt x="26" y="182"/>
                    <a:pt x="26" y="182"/>
                  </a:cubicBezTo>
                  <a:cubicBezTo>
                    <a:pt x="26" y="182"/>
                    <a:pt x="26" y="182"/>
                    <a:pt x="26" y="182"/>
                  </a:cubicBezTo>
                  <a:cubicBezTo>
                    <a:pt x="27" y="181"/>
                    <a:pt x="27" y="181"/>
                    <a:pt x="27" y="181"/>
                  </a:cubicBezTo>
                  <a:cubicBezTo>
                    <a:pt x="27" y="181"/>
                    <a:pt x="27" y="181"/>
                    <a:pt x="27" y="181"/>
                  </a:cubicBezTo>
                  <a:cubicBezTo>
                    <a:pt x="27" y="181"/>
                    <a:pt x="27" y="181"/>
                    <a:pt x="27" y="181"/>
                  </a:cubicBezTo>
                  <a:cubicBezTo>
                    <a:pt x="26" y="181"/>
                    <a:pt x="26" y="181"/>
                    <a:pt x="26" y="181"/>
                  </a:cubicBezTo>
                  <a:close/>
                  <a:moveTo>
                    <a:pt x="31" y="180"/>
                  </a:moveTo>
                  <a:cubicBezTo>
                    <a:pt x="31" y="181"/>
                    <a:pt x="31" y="181"/>
                    <a:pt x="31" y="181"/>
                  </a:cubicBezTo>
                  <a:cubicBezTo>
                    <a:pt x="31" y="182"/>
                    <a:pt x="31" y="182"/>
                    <a:pt x="31" y="182"/>
                  </a:cubicBezTo>
                  <a:cubicBezTo>
                    <a:pt x="31" y="182"/>
                    <a:pt x="31" y="182"/>
                    <a:pt x="31" y="182"/>
                  </a:cubicBezTo>
                  <a:cubicBezTo>
                    <a:pt x="30" y="182"/>
                    <a:pt x="30" y="182"/>
                    <a:pt x="30" y="182"/>
                  </a:cubicBezTo>
                  <a:cubicBezTo>
                    <a:pt x="30" y="181"/>
                    <a:pt x="30" y="181"/>
                    <a:pt x="30" y="181"/>
                  </a:cubicBezTo>
                  <a:cubicBezTo>
                    <a:pt x="29" y="182"/>
                    <a:pt x="29" y="182"/>
                    <a:pt x="29" y="182"/>
                  </a:cubicBezTo>
                  <a:cubicBezTo>
                    <a:pt x="29" y="181"/>
                    <a:pt x="29" y="181"/>
                    <a:pt x="29" y="181"/>
                  </a:cubicBezTo>
                  <a:cubicBezTo>
                    <a:pt x="28" y="181"/>
                    <a:pt x="28" y="181"/>
                    <a:pt x="28" y="181"/>
                  </a:cubicBezTo>
                  <a:cubicBezTo>
                    <a:pt x="28" y="181"/>
                    <a:pt x="28" y="181"/>
                    <a:pt x="28" y="181"/>
                  </a:cubicBezTo>
                  <a:cubicBezTo>
                    <a:pt x="27" y="181"/>
                    <a:pt x="27" y="181"/>
                    <a:pt x="27" y="181"/>
                  </a:cubicBezTo>
                  <a:cubicBezTo>
                    <a:pt x="27" y="181"/>
                    <a:pt x="27" y="181"/>
                    <a:pt x="27" y="181"/>
                  </a:cubicBezTo>
                  <a:cubicBezTo>
                    <a:pt x="27" y="180"/>
                    <a:pt x="27" y="180"/>
                    <a:pt x="27" y="180"/>
                  </a:cubicBezTo>
                  <a:cubicBezTo>
                    <a:pt x="28" y="180"/>
                    <a:pt x="28" y="180"/>
                    <a:pt x="28" y="180"/>
                  </a:cubicBezTo>
                  <a:cubicBezTo>
                    <a:pt x="28" y="180"/>
                    <a:pt x="28" y="180"/>
                    <a:pt x="28" y="180"/>
                  </a:cubicBezTo>
                  <a:cubicBezTo>
                    <a:pt x="30" y="180"/>
                    <a:pt x="30" y="180"/>
                    <a:pt x="30" y="180"/>
                  </a:cubicBezTo>
                  <a:cubicBezTo>
                    <a:pt x="30" y="181"/>
                    <a:pt x="30" y="181"/>
                    <a:pt x="30" y="181"/>
                  </a:cubicBezTo>
                  <a:cubicBezTo>
                    <a:pt x="30" y="180"/>
                    <a:pt x="30" y="180"/>
                    <a:pt x="30" y="180"/>
                  </a:cubicBezTo>
                  <a:cubicBezTo>
                    <a:pt x="31" y="180"/>
                    <a:pt x="31" y="180"/>
                    <a:pt x="31" y="180"/>
                  </a:cubicBezTo>
                  <a:cubicBezTo>
                    <a:pt x="31" y="180"/>
                    <a:pt x="31" y="180"/>
                    <a:pt x="31" y="180"/>
                  </a:cubicBezTo>
                  <a:close/>
                  <a:moveTo>
                    <a:pt x="34" y="180"/>
                  </a:moveTo>
                  <a:cubicBezTo>
                    <a:pt x="33" y="180"/>
                    <a:pt x="33" y="180"/>
                    <a:pt x="33" y="180"/>
                  </a:cubicBezTo>
                  <a:cubicBezTo>
                    <a:pt x="33" y="179"/>
                    <a:pt x="33" y="179"/>
                    <a:pt x="33" y="179"/>
                  </a:cubicBezTo>
                  <a:cubicBezTo>
                    <a:pt x="33" y="179"/>
                    <a:pt x="33" y="179"/>
                    <a:pt x="33" y="179"/>
                  </a:cubicBezTo>
                  <a:cubicBezTo>
                    <a:pt x="33" y="178"/>
                    <a:pt x="33" y="178"/>
                    <a:pt x="33" y="178"/>
                  </a:cubicBezTo>
                  <a:cubicBezTo>
                    <a:pt x="32" y="178"/>
                    <a:pt x="32" y="178"/>
                    <a:pt x="32" y="178"/>
                  </a:cubicBezTo>
                  <a:cubicBezTo>
                    <a:pt x="32" y="177"/>
                    <a:pt x="32" y="177"/>
                    <a:pt x="32" y="177"/>
                  </a:cubicBezTo>
                  <a:cubicBezTo>
                    <a:pt x="32" y="176"/>
                    <a:pt x="32" y="176"/>
                    <a:pt x="32" y="176"/>
                  </a:cubicBezTo>
                  <a:cubicBezTo>
                    <a:pt x="32" y="177"/>
                    <a:pt x="32" y="177"/>
                    <a:pt x="32" y="177"/>
                  </a:cubicBezTo>
                  <a:cubicBezTo>
                    <a:pt x="31" y="178"/>
                    <a:pt x="31" y="178"/>
                    <a:pt x="31" y="178"/>
                  </a:cubicBezTo>
                  <a:cubicBezTo>
                    <a:pt x="32" y="179"/>
                    <a:pt x="32" y="179"/>
                    <a:pt x="32" y="179"/>
                  </a:cubicBezTo>
                  <a:cubicBezTo>
                    <a:pt x="31" y="179"/>
                    <a:pt x="31" y="179"/>
                    <a:pt x="31" y="179"/>
                  </a:cubicBezTo>
                  <a:cubicBezTo>
                    <a:pt x="31" y="180"/>
                    <a:pt x="31" y="180"/>
                    <a:pt x="31" y="180"/>
                  </a:cubicBezTo>
                  <a:cubicBezTo>
                    <a:pt x="32" y="180"/>
                    <a:pt x="32" y="180"/>
                    <a:pt x="32" y="180"/>
                  </a:cubicBezTo>
                  <a:cubicBezTo>
                    <a:pt x="33" y="180"/>
                    <a:pt x="33" y="180"/>
                    <a:pt x="33" y="180"/>
                  </a:cubicBezTo>
                  <a:cubicBezTo>
                    <a:pt x="33" y="181"/>
                    <a:pt x="33" y="181"/>
                    <a:pt x="33" y="181"/>
                  </a:cubicBezTo>
                  <a:cubicBezTo>
                    <a:pt x="34" y="180"/>
                    <a:pt x="34" y="180"/>
                    <a:pt x="34" y="180"/>
                  </a:cubicBezTo>
                  <a:close/>
                  <a:moveTo>
                    <a:pt x="30" y="186"/>
                  </a:moveTo>
                  <a:cubicBezTo>
                    <a:pt x="31" y="186"/>
                    <a:pt x="31" y="186"/>
                    <a:pt x="31" y="186"/>
                  </a:cubicBezTo>
                  <a:cubicBezTo>
                    <a:pt x="31" y="186"/>
                    <a:pt x="31" y="186"/>
                    <a:pt x="31" y="186"/>
                  </a:cubicBezTo>
                  <a:cubicBezTo>
                    <a:pt x="31" y="187"/>
                    <a:pt x="31" y="187"/>
                    <a:pt x="31" y="187"/>
                  </a:cubicBezTo>
                  <a:cubicBezTo>
                    <a:pt x="30" y="186"/>
                    <a:pt x="30" y="186"/>
                    <a:pt x="30" y="186"/>
                  </a:cubicBezTo>
                  <a:close/>
                  <a:moveTo>
                    <a:pt x="31" y="185"/>
                  </a:moveTo>
                  <a:cubicBezTo>
                    <a:pt x="30" y="185"/>
                    <a:pt x="30" y="185"/>
                    <a:pt x="30" y="185"/>
                  </a:cubicBezTo>
                  <a:cubicBezTo>
                    <a:pt x="31" y="185"/>
                    <a:pt x="31" y="185"/>
                    <a:pt x="31" y="185"/>
                  </a:cubicBezTo>
                  <a:cubicBezTo>
                    <a:pt x="31" y="185"/>
                    <a:pt x="31" y="185"/>
                    <a:pt x="31" y="185"/>
                  </a:cubicBezTo>
                  <a:cubicBezTo>
                    <a:pt x="31" y="185"/>
                    <a:pt x="31" y="185"/>
                    <a:pt x="31" y="185"/>
                  </a:cubicBezTo>
                  <a:cubicBezTo>
                    <a:pt x="31" y="185"/>
                    <a:pt x="31" y="185"/>
                    <a:pt x="31" y="185"/>
                  </a:cubicBezTo>
                  <a:close/>
                  <a:moveTo>
                    <a:pt x="48" y="190"/>
                  </a:moveTo>
                  <a:cubicBezTo>
                    <a:pt x="48" y="189"/>
                    <a:pt x="48" y="189"/>
                    <a:pt x="48" y="189"/>
                  </a:cubicBezTo>
                  <a:cubicBezTo>
                    <a:pt x="48" y="189"/>
                    <a:pt x="48" y="189"/>
                    <a:pt x="48" y="189"/>
                  </a:cubicBezTo>
                  <a:cubicBezTo>
                    <a:pt x="48" y="188"/>
                    <a:pt x="48" y="188"/>
                    <a:pt x="48" y="188"/>
                  </a:cubicBezTo>
                  <a:cubicBezTo>
                    <a:pt x="48" y="188"/>
                    <a:pt x="48" y="188"/>
                    <a:pt x="48" y="188"/>
                  </a:cubicBezTo>
                  <a:cubicBezTo>
                    <a:pt x="49" y="189"/>
                    <a:pt x="49" y="189"/>
                    <a:pt x="49" y="189"/>
                  </a:cubicBezTo>
                  <a:cubicBezTo>
                    <a:pt x="49" y="190"/>
                    <a:pt x="49" y="190"/>
                    <a:pt x="49" y="190"/>
                  </a:cubicBezTo>
                  <a:cubicBezTo>
                    <a:pt x="48" y="190"/>
                    <a:pt x="48" y="190"/>
                    <a:pt x="48" y="190"/>
                  </a:cubicBezTo>
                  <a:close/>
                  <a:moveTo>
                    <a:pt x="37" y="186"/>
                  </a:moveTo>
                  <a:cubicBezTo>
                    <a:pt x="38" y="185"/>
                    <a:pt x="38" y="185"/>
                    <a:pt x="38" y="185"/>
                  </a:cubicBezTo>
                  <a:cubicBezTo>
                    <a:pt x="38" y="185"/>
                    <a:pt x="38" y="185"/>
                    <a:pt x="38" y="185"/>
                  </a:cubicBezTo>
                  <a:cubicBezTo>
                    <a:pt x="39" y="185"/>
                    <a:pt x="39" y="185"/>
                    <a:pt x="39" y="185"/>
                  </a:cubicBezTo>
                  <a:cubicBezTo>
                    <a:pt x="40" y="185"/>
                    <a:pt x="40" y="185"/>
                    <a:pt x="40" y="185"/>
                  </a:cubicBezTo>
                  <a:cubicBezTo>
                    <a:pt x="42" y="185"/>
                    <a:pt x="42" y="185"/>
                    <a:pt x="42" y="185"/>
                  </a:cubicBezTo>
                  <a:cubicBezTo>
                    <a:pt x="43" y="184"/>
                    <a:pt x="43" y="184"/>
                    <a:pt x="43" y="184"/>
                  </a:cubicBezTo>
                  <a:cubicBezTo>
                    <a:pt x="45" y="185"/>
                    <a:pt x="45" y="185"/>
                    <a:pt x="45" y="185"/>
                  </a:cubicBezTo>
                  <a:cubicBezTo>
                    <a:pt x="46" y="185"/>
                    <a:pt x="46" y="185"/>
                    <a:pt x="46" y="185"/>
                  </a:cubicBezTo>
                  <a:cubicBezTo>
                    <a:pt x="47" y="184"/>
                    <a:pt x="47" y="184"/>
                    <a:pt x="47" y="184"/>
                  </a:cubicBezTo>
                  <a:cubicBezTo>
                    <a:pt x="48" y="185"/>
                    <a:pt x="48" y="185"/>
                    <a:pt x="48" y="185"/>
                  </a:cubicBezTo>
                  <a:cubicBezTo>
                    <a:pt x="48" y="185"/>
                    <a:pt x="48" y="185"/>
                    <a:pt x="48" y="185"/>
                  </a:cubicBezTo>
                  <a:cubicBezTo>
                    <a:pt x="48" y="186"/>
                    <a:pt x="48" y="186"/>
                    <a:pt x="48" y="186"/>
                  </a:cubicBezTo>
                  <a:cubicBezTo>
                    <a:pt x="48" y="186"/>
                    <a:pt x="48" y="186"/>
                    <a:pt x="48" y="186"/>
                  </a:cubicBezTo>
                  <a:cubicBezTo>
                    <a:pt x="47" y="187"/>
                    <a:pt x="47" y="187"/>
                    <a:pt x="47" y="187"/>
                  </a:cubicBezTo>
                  <a:cubicBezTo>
                    <a:pt x="47" y="186"/>
                    <a:pt x="47" y="186"/>
                    <a:pt x="47" y="186"/>
                  </a:cubicBezTo>
                  <a:cubicBezTo>
                    <a:pt x="46" y="186"/>
                    <a:pt x="46" y="186"/>
                    <a:pt x="46" y="186"/>
                  </a:cubicBezTo>
                  <a:cubicBezTo>
                    <a:pt x="45" y="186"/>
                    <a:pt x="45" y="186"/>
                    <a:pt x="45" y="186"/>
                  </a:cubicBezTo>
                  <a:cubicBezTo>
                    <a:pt x="44" y="186"/>
                    <a:pt x="44" y="186"/>
                    <a:pt x="44" y="186"/>
                  </a:cubicBezTo>
                  <a:cubicBezTo>
                    <a:pt x="44" y="186"/>
                    <a:pt x="44" y="186"/>
                    <a:pt x="44" y="186"/>
                  </a:cubicBezTo>
                  <a:cubicBezTo>
                    <a:pt x="44" y="185"/>
                    <a:pt x="44" y="185"/>
                    <a:pt x="44" y="185"/>
                  </a:cubicBezTo>
                  <a:cubicBezTo>
                    <a:pt x="43" y="185"/>
                    <a:pt x="43" y="185"/>
                    <a:pt x="43" y="185"/>
                  </a:cubicBezTo>
                  <a:cubicBezTo>
                    <a:pt x="42" y="186"/>
                    <a:pt x="42" y="186"/>
                    <a:pt x="42" y="186"/>
                  </a:cubicBezTo>
                  <a:cubicBezTo>
                    <a:pt x="42" y="186"/>
                    <a:pt x="42" y="186"/>
                    <a:pt x="42" y="186"/>
                  </a:cubicBezTo>
                  <a:cubicBezTo>
                    <a:pt x="41" y="186"/>
                    <a:pt x="41" y="186"/>
                    <a:pt x="41" y="186"/>
                  </a:cubicBezTo>
                  <a:cubicBezTo>
                    <a:pt x="42" y="187"/>
                    <a:pt x="42" y="187"/>
                    <a:pt x="42" y="187"/>
                  </a:cubicBezTo>
                  <a:cubicBezTo>
                    <a:pt x="42" y="186"/>
                    <a:pt x="42" y="186"/>
                    <a:pt x="42" y="186"/>
                  </a:cubicBezTo>
                  <a:cubicBezTo>
                    <a:pt x="43" y="187"/>
                    <a:pt x="43" y="187"/>
                    <a:pt x="43" y="187"/>
                  </a:cubicBezTo>
                  <a:cubicBezTo>
                    <a:pt x="43" y="187"/>
                    <a:pt x="43" y="187"/>
                    <a:pt x="43" y="187"/>
                  </a:cubicBezTo>
                  <a:cubicBezTo>
                    <a:pt x="43" y="187"/>
                    <a:pt x="43" y="187"/>
                    <a:pt x="43" y="187"/>
                  </a:cubicBezTo>
                  <a:cubicBezTo>
                    <a:pt x="44" y="188"/>
                    <a:pt x="44" y="188"/>
                    <a:pt x="44" y="188"/>
                  </a:cubicBezTo>
                  <a:cubicBezTo>
                    <a:pt x="45" y="188"/>
                    <a:pt x="45" y="188"/>
                    <a:pt x="45" y="188"/>
                  </a:cubicBezTo>
                  <a:cubicBezTo>
                    <a:pt x="45" y="189"/>
                    <a:pt x="45" y="189"/>
                    <a:pt x="45" y="189"/>
                  </a:cubicBezTo>
                  <a:cubicBezTo>
                    <a:pt x="44" y="189"/>
                    <a:pt x="44" y="189"/>
                    <a:pt x="44" y="189"/>
                  </a:cubicBezTo>
                  <a:cubicBezTo>
                    <a:pt x="43" y="188"/>
                    <a:pt x="43" y="188"/>
                    <a:pt x="43" y="188"/>
                  </a:cubicBezTo>
                  <a:cubicBezTo>
                    <a:pt x="43" y="188"/>
                    <a:pt x="43" y="188"/>
                    <a:pt x="43" y="188"/>
                  </a:cubicBezTo>
                  <a:cubicBezTo>
                    <a:pt x="42" y="188"/>
                    <a:pt x="42" y="188"/>
                    <a:pt x="42" y="188"/>
                  </a:cubicBezTo>
                  <a:cubicBezTo>
                    <a:pt x="41" y="188"/>
                    <a:pt x="41" y="188"/>
                    <a:pt x="41" y="188"/>
                  </a:cubicBezTo>
                  <a:cubicBezTo>
                    <a:pt x="41" y="187"/>
                    <a:pt x="41" y="187"/>
                    <a:pt x="41" y="187"/>
                  </a:cubicBezTo>
                  <a:cubicBezTo>
                    <a:pt x="40" y="187"/>
                    <a:pt x="40" y="187"/>
                    <a:pt x="40" y="187"/>
                  </a:cubicBezTo>
                  <a:cubicBezTo>
                    <a:pt x="40" y="188"/>
                    <a:pt x="40" y="188"/>
                    <a:pt x="40" y="188"/>
                  </a:cubicBezTo>
                  <a:cubicBezTo>
                    <a:pt x="41" y="188"/>
                    <a:pt x="41" y="188"/>
                    <a:pt x="41" y="188"/>
                  </a:cubicBezTo>
                  <a:cubicBezTo>
                    <a:pt x="41" y="189"/>
                    <a:pt x="41" y="189"/>
                    <a:pt x="41" y="189"/>
                  </a:cubicBezTo>
                  <a:cubicBezTo>
                    <a:pt x="40" y="189"/>
                    <a:pt x="40" y="189"/>
                    <a:pt x="40" y="189"/>
                  </a:cubicBezTo>
                  <a:cubicBezTo>
                    <a:pt x="39" y="188"/>
                    <a:pt x="39" y="188"/>
                    <a:pt x="39" y="188"/>
                  </a:cubicBezTo>
                  <a:cubicBezTo>
                    <a:pt x="39" y="188"/>
                    <a:pt x="39" y="188"/>
                    <a:pt x="39" y="188"/>
                  </a:cubicBezTo>
                  <a:cubicBezTo>
                    <a:pt x="38" y="188"/>
                    <a:pt x="38" y="188"/>
                    <a:pt x="38" y="188"/>
                  </a:cubicBezTo>
                  <a:cubicBezTo>
                    <a:pt x="38" y="188"/>
                    <a:pt x="38" y="188"/>
                    <a:pt x="38" y="188"/>
                  </a:cubicBezTo>
                  <a:cubicBezTo>
                    <a:pt x="38" y="187"/>
                    <a:pt x="38" y="187"/>
                    <a:pt x="38" y="187"/>
                  </a:cubicBezTo>
                  <a:cubicBezTo>
                    <a:pt x="37" y="188"/>
                    <a:pt x="37" y="188"/>
                    <a:pt x="37" y="188"/>
                  </a:cubicBezTo>
                  <a:cubicBezTo>
                    <a:pt x="37" y="187"/>
                    <a:pt x="37" y="187"/>
                    <a:pt x="37" y="187"/>
                  </a:cubicBezTo>
                  <a:cubicBezTo>
                    <a:pt x="37" y="187"/>
                    <a:pt x="37" y="187"/>
                    <a:pt x="37" y="187"/>
                  </a:cubicBezTo>
                  <a:cubicBezTo>
                    <a:pt x="37" y="187"/>
                    <a:pt x="37" y="187"/>
                    <a:pt x="37" y="187"/>
                  </a:cubicBezTo>
                  <a:cubicBezTo>
                    <a:pt x="39" y="186"/>
                    <a:pt x="39" y="186"/>
                    <a:pt x="39" y="186"/>
                  </a:cubicBezTo>
                  <a:cubicBezTo>
                    <a:pt x="38" y="186"/>
                    <a:pt x="38" y="186"/>
                    <a:pt x="38" y="186"/>
                  </a:cubicBezTo>
                  <a:cubicBezTo>
                    <a:pt x="38" y="186"/>
                    <a:pt x="38" y="186"/>
                    <a:pt x="38" y="186"/>
                  </a:cubicBezTo>
                  <a:lnTo>
                    <a:pt x="37" y="18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1" name="Rectangle 190"/>
            <p:cNvSpPr>
              <a:spLocks noChangeArrowheads="1"/>
            </p:cNvSpPr>
            <p:nvPr/>
          </p:nvSpPr>
          <p:spPr bwMode="auto">
            <a:xfrm>
              <a:off x="3169500" y="3834979"/>
              <a:ext cx="1792" cy="6984"/>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2" name="Freeform 191"/>
            <p:cNvSpPr>
              <a:spLocks noEditPoints="1"/>
            </p:cNvSpPr>
            <p:nvPr/>
          </p:nvSpPr>
          <p:spPr bwMode="auto">
            <a:xfrm>
              <a:off x="3182041" y="3841962"/>
              <a:ext cx="19705" cy="19203"/>
            </a:xfrm>
            <a:custGeom>
              <a:avLst/>
              <a:gdLst>
                <a:gd name="T0" fmla="*/ 11 w 11"/>
                <a:gd name="T1" fmla="*/ 11 h 11"/>
                <a:gd name="T2" fmla="*/ 7 w 11"/>
                <a:gd name="T3" fmla="*/ 11 h 11"/>
                <a:gd name="T4" fmla="*/ 7 w 11"/>
                <a:gd name="T5" fmla="*/ 11 h 11"/>
                <a:gd name="T6" fmla="*/ 11 w 11"/>
                <a:gd name="T7" fmla="*/ 11 h 11"/>
                <a:gd name="T8" fmla="*/ 11 w 11"/>
                <a:gd name="T9" fmla="*/ 11 h 11"/>
                <a:gd name="T10" fmla="*/ 7 w 11"/>
                <a:gd name="T11" fmla="*/ 0 h 11"/>
                <a:gd name="T12" fmla="*/ 4 w 11"/>
                <a:gd name="T13" fmla="*/ 4 h 11"/>
                <a:gd name="T14" fmla="*/ 7 w 11"/>
                <a:gd name="T15" fmla="*/ 4 h 11"/>
                <a:gd name="T16" fmla="*/ 11 w 11"/>
                <a:gd name="T17" fmla="*/ 8 h 11"/>
                <a:gd name="T18" fmla="*/ 7 w 11"/>
                <a:gd name="T19" fmla="*/ 0 h 11"/>
                <a:gd name="T20" fmla="*/ 7 w 11"/>
                <a:gd name="T21" fmla="*/ 0 h 11"/>
                <a:gd name="T22" fmla="*/ 0 w 11"/>
                <a:gd name="T23" fmla="*/ 4 h 11"/>
                <a:gd name="T24" fmla="*/ 4 w 11"/>
                <a:gd name="T25" fmla="*/ 8 h 11"/>
                <a:gd name="T26" fmla="*/ 4 w 11"/>
                <a:gd name="T27" fmla="*/ 11 h 11"/>
                <a:gd name="T28" fmla="*/ 0 w 11"/>
                <a:gd name="T29" fmla="*/ 4 h 11"/>
                <a:gd name="T30" fmla="*/ 0 w 11"/>
                <a:gd name="T31" fmla="*/ 4 h 11"/>
                <a:gd name="T32" fmla="*/ 0 w 11"/>
                <a:gd name="T33" fmla="*/ 4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1" h="11">
                  <a:moveTo>
                    <a:pt x="11" y="11"/>
                  </a:moveTo>
                  <a:lnTo>
                    <a:pt x="7" y="11"/>
                  </a:lnTo>
                  <a:lnTo>
                    <a:pt x="7" y="11"/>
                  </a:lnTo>
                  <a:lnTo>
                    <a:pt x="11" y="11"/>
                  </a:lnTo>
                  <a:lnTo>
                    <a:pt x="11" y="11"/>
                  </a:lnTo>
                  <a:close/>
                  <a:moveTo>
                    <a:pt x="7" y="0"/>
                  </a:moveTo>
                  <a:lnTo>
                    <a:pt x="4" y="4"/>
                  </a:lnTo>
                  <a:lnTo>
                    <a:pt x="7" y="4"/>
                  </a:lnTo>
                  <a:lnTo>
                    <a:pt x="11" y="8"/>
                  </a:lnTo>
                  <a:lnTo>
                    <a:pt x="7" y="0"/>
                  </a:lnTo>
                  <a:lnTo>
                    <a:pt x="7" y="0"/>
                  </a:lnTo>
                  <a:close/>
                  <a:moveTo>
                    <a:pt x="0" y="4"/>
                  </a:moveTo>
                  <a:lnTo>
                    <a:pt x="4" y="8"/>
                  </a:lnTo>
                  <a:lnTo>
                    <a:pt x="4" y="11"/>
                  </a:lnTo>
                  <a:lnTo>
                    <a:pt x="0" y="4"/>
                  </a:lnTo>
                  <a:lnTo>
                    <a:pt x="0" y="4"/>
                  </a:lnTo>
                  <a:lnTo>
                    <a:pt x="0"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3" name="Freeform 192"/>
            <p:cNvSpPr/>
            <p:nvPr/>
          </p:nvSpPr>
          <p:spPr bwMode="auto">
            <a:xfrm>
              <a:off x="3189208" y="3868147"/>
              <a:ext cx="5374" cy="12221"/>
            </a:xfrm>
            <a:custGeom>
              <a:avLst/>
              <a:gdLst>
                <a:gd name="T0" fmla="*/ 0 w 1"/>
                <a:gd name="T1" fmla="*/ 0 h 2"/>
                <a:gd name="T2" fmla="*/ 1 w 1"/>
                <a:gd name="T3" fmla="*/ 1 h 2"/>
                <a:gd name="T4" fmla="*/ 1 w 1"/>
                <a:gd name="T5" fmla="*/ 2 h 2"/>
                <a:gd name="T6" fmla="*/ 0 w 1"/>
                <a:gd name="T7" fmla="*/ 2 h 2"/>
                <a:gd name="T8" fmla="*/ 0 w 1"/>
                <a:gd name="T9" fmla="*/ 1 h 2"/>
                <a:gd name="T10" fmla="*/ 0 w 1"/>
                <a:gd name="T11" fmla="*/ 0 h 2"/>
              </a:gdLst>
              <a:ahLst/>
              <a:cxnLst>
                <a:cxn ang="0">
                  <a:pos x="T0" y="T1"/>
                </a:cxn>
                <a:cxn ang="0">
                  <a:pos x="T2" y="T3"/>
                </a:cxn>
                <a:cxn ang="0">
                  <a:pos x="T4" y="T5"/>
                </a:cxn>
                <a:cxn ang="0">
                  <a:pos x="T6" y="T7"/>
                </a:cxn>
                <a:cxn ang="0">
                  <a:pos x="T8" y="T9"/>
                </a:cxn>
                <a:cxn ang="0">
                  <a:pos x="T10" y="T11"/>
                </a:cxn>
              </a:cxnLst>
              <a:rect l="0" t="0" r="r" b="b"/>
              <a:pathLst>
                <a:path w="1" h="2">
                  <a:moveTo>
                    <a:pt x="0" y="0"/>
                  </a:moveTo>
                  <a:cubicBezTo>
                    <a:pt x="1" y="1"/>
                    <a:pt x="1" y="1"/>
                    <a:pt x="1" y="1"/>
                  </a:cubicBezTo>
                  <a:cubicBezTo>
                    <a:pt x="1" y="2"/>
                    <a:pt x="1" y="2"/>
                    <a:pt x="1" y="2"/>
                  </a:cubicBezTo>
                  <a:cubicBezTo>
                    <a:pt x="0" y="2"/>
                    <a:pt x="0" y="2"/>
                    <a:pt x="0" y="2"/>
                  </a:cubicBezTo>
                  <a:cubicBezTo>
                    <a:pt x="0" y="1"/>
                    <a:pt x="0" y="1"/>
                    <a:pt x="0" y="1"/>
                  </a:cubicBezTo>
                  <a:cubicBezTo>
                    <a:pt x="0" y="1"/>
                    <a:pt x="1" y="0"/>
                    <a:pt x="0" y="0"/>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4" name="Freeform 193"/>
            <p:cNvSpPr>
              <a:spLocks noEditPoints="1"/>
            </p:cNvSpPr>
            <p:nvPr/>
          </p:nvSpPr>
          <p:spPr bwMode="auto">
            <a:xfrm>
              <a:off x="3189206" y="3887352"/>
              <a:ext cx="19705" cy="38406"/>
            </a:xfrm>
            <a:custGeom>
              <a:avLst/>
              <a:gdLst>
                <a:gd name="T0" fmla="*/ 7 w 11"/>
                <a:gd name="T1" fmla="*/ 15 h 22"/>
                <a:gd name="T2" fmla="*/ 3 w 11"/>
                <a:gd name="T3" fmla="*/ 19 h 22"/>
                <a:gd name="T4" fmla="*/ 3 w 11"/>
                <a:gd name="T5" fmla="*/ 22 h 22"/>
                <a:gd name="T6" fmla="*/ 7 w 11"/>
                <a:gd name="T7" fmla="*/ 22 h 22"/>
                <a:gd name="T8" fmla="*/ 11 w 11"/>
                <a:gd name="T9" fmla="*/ 19 h 22"/>
                <a:gd name="T10" fmla="*/ 7 w 11"/>
                <a:gd name="T11" fmla="*/ 15 h 22"/>
                <a:gd name="T12" fmla="*/ 7 w 11"/>
                <a:gd name="T13" fmla="*/ 15 h 22"/>
                <a:gd name="T14" fmla="*/ 0 w 11"/>
                <a:gd name="T15" fmla="*/ 0 h 22"/>
                <a:gd name="T16" fmla="*/ 7 w 11"/>
                <a:gd name="T17" fmla="*/ 4 h 22"/>
                <a:gd name="T18" fmla="*/ 11 w 11"/>
                <a:gd name="T19" fmla="*/ 8 h 22"/>
                <a:gd name="T20" fmla="*/ 11 w 11"/>
                <a:gd name="T21" fmla="*/ 11 h 22"/>
                <a:gd name="T22" fmla="*/ 7 w 11"/>
                <a:gd name="T23" fmla="*/ 8 h 22"/>
                <a:gd name="T24" fmla="*/ 3 w 11"/>
                <a:gd name="T25" fmla="*/ 8 h 22"/>
                <a:gd name="T26" fmla="*/ 3 w 11"/>
                <a:gd name="T27" fmla="*/ 8 h 22"/>
                <a:gd name="T28" fmla="*/ 0 w 11"/>
                <a:gd name="T29" fmla="*/ 4 h 22"/>
                <a:gd name="T30" fmla="*/ 0 w 11"/>
                <a:gd name="T31"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 h="22">
                  <a:moveTo>
                    <a:pt x="7" y="15"/>
                  </a:moveTo>
                  <a:lnTo>
                    <a:pt x="3" y="19"/>
                  </a:lnTo>
                  <a:lnTo>
                    <a:pt x="3" y="22"/>
                  </a:lnTo>
                  <a:lnTo>
                    <a:pt x="7" y="22"/>
                  </a:lnTo>
                  <a:lnTo>
                    <a:pt x="11" y="19"/>
                  </a:lnTo>
                  <a:lnTo>
                    <a:pt x="7" y="15"/>
                  </a:lnTo>
                  <a:lnTo>
                    <a:pt x="7" y="15"/>
                  </a:lnTo>
                  <a:close/>
                  <a:moveTo>
                    <a:pt x="0" y="0"/>
                  </a:moveTo>
                  <a:lnTo>
                    <a:pt x="7" y="4"/>
                  </a:lnTo>
                  <a:lnTo>
                    <a:pt x="11" y="8"/>
                  </a:lnTo>
                  <a:lnTo>
                    <a:pt x="11" y="11"/>
                  </a:lnTo>
                  <a:lnTo>
                    <a:pt x="7" y="8"/>
                  </a:lnTo>
                  <a:lnTo>
                    <a:pt x="3" y="8"/>
                  </a:lnTo>
                  <a:lnTo>
                    <a:pt x="3" y="8"/>
                  </a:lnTo>
                  <a:lnTo>
                    <a:pt x="0" y="4"/>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5" name="Freeform 194"/>
            <p:cNvSpPr/>
            <p:nvPr/>
          </p:nvSpPr>
          <p:spPr bwMode="auto">
            <a:xfrm>
              <a:off x="3241155" y="3932740"/>
              <a:ext cx="7166" cy="6984"/>
            </a:xfrm>
            <a:custGeom>
              <a:avLst/>
              <a:gdLst>
                <a:gd name="T0" fmla="*/ 4 w 4"/>
                <a:gd name="T1" fmla="*/ 0 h 4"/>
                <a:gd name="T2" fmla="*/ 0 w 4"/>
                <a:gd name="T3" fmla="*/ 0 h 4"/>
                <a:gd name="T4" fmla="*/ 0 w 4"/>
                <a:gd name="T5" fmla="*/ 4 h 4"/>
                <a:gd name="T6" fmla="*/ 4 w 4"/>
                <a:gd name="T7" fmla="*/ 4 h 4"/>
                <a:gd name="T8" fmla="*/ 4 w 4"/>
                <a:gd name="T9" fmla="*/ 0 h 4"/>
                <a:gd name="T10" fmla="*/ 4 w 4"/>
                <a:gd name="T11" fmla="*/ 0 h 4"/>
              </a:gdLst>
              <a:ahLst/>
              <a:cxnLst>
                <a:cxn ang="0">
                  <a:pos x="T0" y="T1"/>
                </a:cxn>
                <a:cxn ang="0">
                  <a:pos x="T2" y="T3"/>
                </a:cxn>
                <a:cxn ang="0">
                  <a:pos x="T4" y="T5"/>
                </a:cxn>
                <a:cxn ang="0">
                  <a:pos x="T6" y="T7"/>
                </a:cxn>
                <a:cxn ang="0">
                  <a:pos x="T8" y="T9"/>
                </a:cxn>
                <a:cxn ang="0">
                  <a:pos x="T10" y="T11"/>
                </a:cxn>
              </a:cxnLst>
              <a:rect l="0" t="0" r="r" b="b"/>
              <a:pathLst>
                <a:path w="4" h="4">
                  <a:moveTo>
                    <a:pt x="4" y="0"/>
                  </a:moveTo>
                  <a:lnTo>
                    <a:pt x="0" y="0"/>
                  </a:lnTo>
                  <a:lnTo>
                    <a:pt x="0" y="4"/>
                  </a:lnTo>
                  <a:lnTo>
                    <a:pt x="4" y="4"/>
                  </a:lnTo>
                  <a:lnTo>
                    <a:pt x="4" y="0"/>
                  </a:lnTo>
                  <a:lnTo>
                    <a:pt x="4"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6" name="Freeform 195"/>
            <p:cNvSpPr>
              <a:spLocks noEditPoints="1"/>
            </p:cNvSpPr>
            <p:nvPr/>
          </p:nvSpPr>
          <p:spPr bwMode="auto">
            <a:xfrm>
              <a:off x="3174875" y="3925758"/>
              <a:ext cx="19705" cy="40152"/>
            </a:xfrm>
            <a:custGeom>
              <a:avLst/>
              <a:gdLst>
                <a:gd name="T0" fmla="*/ 2 w 3"/>
                <a:gd name="T1" fmla="*/ 6 h 6"/>
                <a:gd name="T2" fmla="*/ 2 w 3"/>
                <a:gd name="T3" fmla="*/ 5 h 6"/>
                <a:gd name="T4" fmla="*/ 1 w 3"/>
                <a:gd name="T5" fmla="*/ 5 h 6"/>
                <a:gd name="T6" fmla="*/ 0 w 3"/>
                <a:gd name="T7" fmla="*/ 6 h 6"/>
                <a:gd name="T8" fmla="*/ 1 w 3"/>
                <a:gd name="T9" fmla="*/ 6 h 6"/>
                <a:gd name="T10" fmla="*/ 2 w 3"/>
                <a:gd name="T11" fmla="*/ 6 h 6"/>
                <a:gd name="T12" fmla="*/ 2 w 3"/>
                <a:gd name="T13" fmla="*/ 4 h 6"/>
                <a:gd name="T14" fmla="*/ 3 w 3"/>
                <a:gd name="T15" fmla="*/ 5 h 6"/>
                <a:gd name="T16" fmla="*/ 2 w 3"/>
                <a:gd name="T17" fmla="*/ 5 h 6"/>
                <a:gd name="T18" fmla="*/ 2 w 3"/>
                <a:gd name="T19" fmla="*/ 4 h 6"/>
                <a:gd name="T20" fmla="*/ 3 w 3"/>
                <a:gd name="T21" fmla="*/ 0 h 6"/>
                <a:gd name="T22" fmla="*/ 3 w 3"/>
                <a:gd name="T23" fmla="*/ 1 h 6"/>
                <a:gd name="T24" fmla="*/ 3 w 3"/>
                <a:gd name="T25" fmla="*/ 2 h 6"/>
                <a:gd name="T26" fmla="*/ 3 w 3"/>
                <a:gd name="T27" fmla="*/ 0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2" y="6"/>
                  </a:moveTo>
                  <a:cubicBezTo>
                    <a:pt x="2" y="5"/>
                    <a:pt x="2" y="5"/>
                    <a:pt x="2" y="5"/>
                  </a:cubicBezTo>
                  <a:cubicBezTo>
                    <a:pt x="1" y="5"/>
                    <a:pt x="1" y="5"/>
                    <a:pt x="1" y="5"/>
                  </a:cubicBezTo>
                  <a:cubicBezTo>
                    <a:pt x="0" y="6"/>
                    <a:pt x="0" y="6"/>
                    <a:pt x="0" y="6"/>
                  </a:cubicBezTo>
                  <a:cubicBezTo>
                    <a:pt x="1" y="6"/>
                    <a:pt x="1" y="6"/>
                    <a:pt x="1" y="6"/>
                  </a:cubicBezTo>
                  <a:cubicBezTo>
                    <a:pt x="2" y="6"/>
                    <a:pt x="2" y="6"/>
                    <a:pt x="2" y="6"/>
                  </a:cubicBezTo>
                  <a:close/>
                  <a:moveTo>
                    <a:pt x="2" y="4"/>
                  </a:moveTo>
                  <a:cubicBezTo>
                    <a:pt x="3" y="5"/>
                    <a:pt x="3" y="5"/>
                    <a:pt x="3" y="5"/>
                  </a:cubicBezTo>
                  <a:cubicBezTo>
                    <a:pt x="2" y="5"/>
                    <a:pt x="2" y="5"/>
                    <a:pt x="2" y="5"/>
                  </a:cubicBezTo>
                  <a:cubicBezTo>
                    <a:pt x="2" y="5"/>
                    <a:pt x="2" y="4"/>
                    <a:pt x="2" y="4"/>
                  </a:cubicBezTo>
                  <a:close/>
                  <a:moveTo>
                    <a:pt x="3" y="0"/>
                  </a:moveTo>
                  <a:cubicBezTo>
                    <a:pt x="3" y="1"/>
                    <a:pt x="3" y="1"/>
                    <a:pt x="3" y="1"/>
                  </a:cubicBezTo>
                  <a:cubicBezTo>
                    <a:pt x="3" y="2"/>
                    <a:pt x="3" y="2"/>
                    <a:pt x="3" y="2"/>
                  </a:cubicBezTo>
                  <a:lnTo>
                    <a:pt x="3"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7" name="Freeform 196"/>
            <p:cNvSpPr>
              <a:spLocks noEditPoints="1"/>
            </p:cNvSpPr>
            <p:nvPr/>
          </p:nvSpPr>
          <p:spPr bwMode="auto">
            <a:xfrm>
              <a:off x="3169501" y="3990349"/>
              <a:ext cx="39411" cy="33169"/>
            </a:xfrm>
            <a:custGeom>
              <a:avLst/>
              <a:gdLst>
                <a:gd name="T0" fmla="*/ 18 w 22"/>
                <a:gd name="T1" fmla="*/ 0 h 19"/>
                <a:gd name="T2" fmla="*/ 22 w 22"/>
                <a:gd name="T3" fmla="*/ 0 h 19"/>
                <a:gd name="T4" fmla="*/ 22 w 22"/>
                <a:gd name="T5" fmla="*/ 0 h 19"/>
                <a:gd name="T6" fmla="*/ 18 w 22"/>
                <a:gd name="T7" fmla="*/ 0 h 19"/>
                <a:gd name="T8" fmla="*/ 18 w 22"/>
                <a:gd name="T9" fmla="*/ 0 h 19"/>
                <a:gd name="T10" fmla="*/ 18 w 22"/>
                <a:gd name="T11" fmla="*/ 4 h 19"/>
                <a:gd name="T12" fmla="*/ 11 w 22"/>
                <a:gd name="T13" fmla="*/ 4 h 19"/>
                <a:gd name="T14" fmla="*/ 11 w 22"/>
                <a:gd name="T15" fmla="*/ 4 h 19"/>
                <a:gd name="T16" fmla="*/ 7 w 22"/>
                <a:gd name="T17" fmla="*/ 4 h 19"/>
                <a:gd name="T18" fmla="*/ 3 w 22"/>
                <a:gd name="T19" fmla="*/ 8 h 19"/>
                <a:gd name="T20" fmla="*/ 7 w 22"/>
                <a:gd name="T21" fmla="*/ 8 h 19"/>
                <a:gd name="T22" fmla="*/ 7 w 22"/>
                <a:gd name="T23" fmla="*/ 12 h 19"/>
                <a:gd name="T24" fmla="*/ 3 w 22"/>
                <a:gd name="T25" fmla="*/ 15 h 19"/>
                <a:gd name="T26" fmla="*/ 0 w 22"/>
                <a:gd name="T27" fmla="*/ 15 h 19"/>
                <a:gd name="T28" fmla="*/ 7 w 22"/>
                <a:gd name="T29" fmla="*/ 19 h 19"/>
                <a:gd name="T30" fmla="*/ 14 w 22"/>
                <a:gd name="T31" fmla="*/ 15 h 19"/>
                <a:gd name="T32" fmla="*/ 18 w 22"/>
                <a:gd name="T33" fmla="*/ 15 h 19"/>
                <a:gd name="T34" fmla="*/ 18 w 22"/>
                <a:gd name="T35" fmla="*/ 12 h 19"/>
                <a:gd name="T36" fmla="*/ 14 w 22"/>
                <a:gd name="T37" fmla="*/ 8 h 19"/>
                <a:gd name="T38" fmla="*/ 18 w 22"/>
                <a:gd name="T39" fmla="*/ 4 h 19"/>
                <a:gd name="T40" fmla="*/ 18 w 22"/>
                <a:gd name="T41"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2" h="19">
                  <a:moveTo>
                    <a:pt x="18" y="0"/>
                  </a:moveTo>
                  <a:lnTo>
                    <a:pt x="22" y="0"/>
                  </a:lnTo>
                  <a:lnTo>
                    <a:pt x="22" y="0"/>
                  </a:lnTo>
                  <a:lnTo>
                    <a:pt x="18" y="0"/>
                  </a:lnTo>
                  <a:lnTo>
                    <a:pt x="18" y="0"/>
                  </a:lnTo>
                  <a:close/>
                  <a:moveTo>
                    <a:pt x="18" y="4"/>
                  </a:moveTo>
                  <a:lnTo>
                    <a:pt x="11" y="4"/>
                  </a:lnTo>
                  <a:lnTo>
                    <a:pt x="11" y="4"/>
                  </a:lnTo>
                  <a:lnTo>
                    <a:pt x="7" y="4"/>
                  </a:lnTo>
                  <a:lnTo>
                    <a:pt x="3" y="8"/>
                  </a:lnTo>
                  <a:lnTo>
                    <a:pt x="7" y="8"/>
                  </a:lnTo>
                  <a:lnTo>
                    <a:pt x="7" y="12"/>
                  </a:lnTo>
                  <a:lnTo>
                    <a:pt x="3" y="15"/>
                  </a:lnTo>
                  <a:lnTo>
                    <a:pt x="0" y="15"/>
                  </a:lnTo>
                  <a:lnTo>
                    <a:pt x="7" y="19"/>
                  </a:lnTo>
                  <a:lnTo>
                    <a:pt x="14" y="15"/>
                  </a:lnTo>
                  <a:lnTo>
                    <a:pt x="18" y="15"/>
                  </a:lnTo>
                  <a:lnTo>
                    <a:pt x="18" y="12"/>
                  </a:lnTo>
                  <a:lnTo>
                    <a:pt x="14" y="8"/>
                  </a:lnTo>
                  <a:lnTo>
                    <a:pt x="18" y="4"/>
                  </a:lnTo>
                  <a:lnTo>
                    <a:pt x="18"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8" name="Rectangle 19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9" name="Rectangle 19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0" name="Rectangle 19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1" name="Rectangle 20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2" name="Rectangle 20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3" name="Rectangle 20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4" name="Rectangle 20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5" name="Rectangle 20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6" name="Rectangle 20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7" name="Rectangle 20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8" name="Rectangle 20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9" name="Rectangle 20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0" name="Rectangle 21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1" name="Rectangle 21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2" name="Rectangle 21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3" name="Rectangle 21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4" name="Rectangle 21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5" name="Rectangle 21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6" name="Rectangle 21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7" name="Rectangle 21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8" name="Rectangle 21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9" name="Rectangle 21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0" name="Rectangle 22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1" name="Rectangle 22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2" name="Rectangle 22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3" name="Rectangle 22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4" name="Rectangle 22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5" name="Rectangle 22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6" name="Rectangle 22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7" name="Rectangle 22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8" name="Rectangle 22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9" name="Rectangle 22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0" name="Rectangle 23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1" name="Rectangle 23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2" name="Rectangle 23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3" name="Rectangle 23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4" name="Rectangle 23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5" name="Rectangle 23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6" name="Rectangle 23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7" name="Rectangle 23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8" name="Rectangle 23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9" name="Rectangle 23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0" name="Rectangle 24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1" name="Rectangle 24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2" name="Rectangle 24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3" name="Rectangle 24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4" name="Rectangle 24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5" name="Rectangle 24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6" name="Rectangle 24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7" name="Rectangle 24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8" name="Rectangle 24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9" name="Rectangle 24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0" name="Rectangle 25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1" name="Rectangle 25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2" name="Rectangle 25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3" name="Rectangle 25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4" name="Rectangle 25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5" name="Rectangle 25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6" name="Rectangle 25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7" name="Rectangle 25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8" name="Rectangle 25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9" name="Rectangle 25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20" name="Rectangle 26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21" name="Rectangle 26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22" name="Freeform 168"/>
            <p:cNvSpPr>
              <a:spLocks noEditPoints="1"/>
            </p:cNvSpPr>
            <p:nvPr/>
          </p:nvSpPr>
          <p:spPr bwMode="auto">
            <a:xfrm>
              <a:off x="1476643" y="2735176"/>
              <a:ext cx="1665988" cy="867623"/>
            </a:xfrm>
            <a:custGeom>
              <a:avLst/>
              <a:gdLst>
                <a:gd name="T0" fmla="*/ 146 w 251"/>
                <a:gd name="T1" fmla="*/ 13 h 134"/>
                <a:gd name="T2" fmla="*/ 177 w 251"/>
                <a:gd name="T3" fmla="*/ 26 h 134"/>
                <a:gd name="T4" fmla="*/ 210 w 251"/>
                <a:gd name="T5" fmla="*/ 41 h 134"/>
                <a:gd name="T6" fmla="*/ 236 w 251"/>
                <a:gd name="T7" fmla="*/ 33 h 134"/>
                <a:gd name="T8" fmla="*/ 248 w 251"/>
                <a:gd name="T9" fmla="*/ 27 h 134"/>
                <a:gd name="T10" fmla="*/ 250 w 251"/>
                <a:gd name="T11" fmla="*/ 40 h 134"/>
                <a:gd name="T12" fmla="*/ 242 w 251"/>
                <a:gd name="T13" fmla="*/ 42 h 134"/>
                <a:gd name="T14" fmla="*/ 235 w 251"/>
                <a:gd name="T15" fmla="*/ 45 h 134"/>
                <a:gd name="T16" fmla="*/ 234 w 251"/>
                <a:gd name="T17" fmla="*/ 53 h 134"/>
                <a:gd name="T18" fmla="*/ 228 w 251"/>
                <a:gd name="T19" fmla="*/ 57 h 134"/>
                <a:gd name="T20" fmla="*/ 216 w 251"/>
                <a:gd name="T21" fmla="*/ 61 h 134"/>
                <a:gd name="T22" fmla="*/ 211 w 251"/>
                <a:gd name="T23" fmla="*/ 69 h 134"/>
                <a:gd name="T24" fmla="*/ 210 w 251"/>
                <a:gd name="T25" fmla="*/ 70 h 134"/>
                <a:gd name="T26" fmla="*/ 206 w 251"/>
                <a:gd name="T27" fmla="*/ 75 h 134"/>
                <a:gd name="T28" fmla="*/ 205 w 251"/>
                <a:gd name="T29" fmla="*/ 67 h 134"/>
                <a:gd name="T30" fmla="*/ 203 w 251"/>
                <a:gd name="T31" fmla="*/ 73 h 134"/>
                <a:gd name="T32" fmla="*/ 203 w 251"/>
                <a:gd name="T33" fmla="*/ 76 h 134"/>
                <a:gd name="T34" fmla="*/ 201 w 251"/>
                <a:gd name="T35" fmla="*/ 78 h 134"/>
                <a:gd name="T36" fmla="*/ 202 w 251"/>
                <a:gd name="T37" fmla="*/ 83 h 134"/>
                <a:gd name="T38" fmla="*/ 204 w 251"/>
                <a:gd name="T39" fmla="*/ 86 h 134"/>
                <a:gd name="T40" fmla="*/ 201 w 251"/>
                <a:gd name="T41" fmla="*/ 88 h 134"/>
                <a:gd name="T42" fmla="*/ 193 w 251"/>
                <a:gd name="T43" fmla="*/ 94 h 134"/>
                <a:gd name="T44" fmla="*/ 183 w 251"/>
                <a:gd name="T45" fmla="*/ 100 h 134"/>
                <a:gd name="T46" fmla="*/ 177 w 251"/>
                <a:gd name="T47" fmla="*/ 110 h 134"/>
                <a:gd name="T48" fmla="*/ 180 w 251"/>
                <a:gd name="T49" fmla="*/ 128 h 134"/>
                <a:gd name="T50" fmla="*/ 173 w 251"/>
                <a:gd name="T51" fmla="*/ 131 h 134"/>
                <a:gd name="T52" fmla="*/ 169 w 251"/>
                <a:gd name="T53" fmla="*/ 125 h 134"/>
                <a:gd name="T54" fmla="*/ 168 w 251"/>
                <a:gd name="T55" fmla="*/ 116 h 134"/>
                <a:gd name="T56" fmla="*/ 161 w 251"/>
                <a:gd name="T57" fmla="*/ 113 h 134"/>
                <a:gd name="T58" fmla="*/ 157 w 251"/>
                <a:gd name="T59" fmla="*/ 110 h 134"/>
                <a:gd name="T60" fmla="*/ 149 w 251"/>
                <a:gd name="T61" fmla="*/ 110 h 134"/>
                <a:gd name="T62" fmla="*/ 139 w 251"/>
                <a:gd name="T63" fmla="*/ 112 h 134"/>
                <a:gd name="T64" fmla="*/ 140 w 251"/>
                <a:gd name="T65" fmla="*/ 115 h 134"/>
                <a:gd name="T66" fmla="*/ 132 w 251"/>
                <a:gd name="T67" fmla="*/ 115 h 134"/>
                <a:gd name="T68" fmla="*/ 125 w 251"/>
                <a:gd name="T69" fmla="*/ 113 h 134"/>
                <a:gd name="T70" fmla="*/ 116 w 251"/>
                <a:gd name="T71" fmla="*/ 113 h 134"/>
                <a:gd name="T72" fmla="*/ 108 w 251"/>
                <a:gd name="T73" fmla="*/ 118 h 134"/>
                <a:gd name="T74" fmla="*/ 104 w 251"/>
                <a:gd name="T75" fmla="*/ 129 h 134"/>
                <a:gd name="T76" fmla="*/ 96 w 251"/>
                <a:gd name="T77" fmla="*/ 123 h 134"/>
                <a:gd name="T78" fmla="*/ 91 w 251"/>
                <a:gd name="T79" fmla="*/ 113 h 134"/>
                <a:gd name="T80" fmla="*/ 83 w 251"/>
                <a:gd name="T81" fmla="*/ 113 h 134"/>
                <a:gd name="T82" fmla="*/ 76 w 251"/>
                <a:gd name="T83" fmla="*/ 113 h 134"/>
                <a:gd name="T84" fmla="*/ 73 w 251"/>
                <a:gd name="T85" fmla="*/ 108 h 134"/>
                <a:gd name="T86" fmla="*/ 67 w 251"/>
                <a:gd name="T87" fmla="*/ 101 h 134"/>
                <a:gd name="T88" fmla="*/ 18 w 251"/>
                <a:gd name="T89" fmla="*/ 89 h 134"/>
                <a:gd name="T90" fmla="*/ 9 w 251"/>
                <a:gd name="T91" fmla="*/ 82 h 134"/>
                <a:gd name="T92" fmla="*/ 6 w 251"/>
                <a:gd name="T93" fmla="*/ 72 h 134"/>
                <a:gd name="T94" fmla="*/ 6 w 251"/>
                <a:gd name="T95" fmla="*/ 66 h 134"/>
                <a:gd name="T96" fmla="*/ 4 w 251"/>
                <a:gd name="T97" fmla="*/ 66 h 134"/>
                <a:gd name="T98" fmla="*/ 1 w 251"/>
                <a:gd name="T99" fmla="*/ 52 h 134"/>
                <a:gd name="T100" fmla="*/ 3 w 251"/>
                <a:gd name="T101" fmla="*/ 39 h 134"/>
                <a:gd name="T102" fmla="*/ 11 w 251"/>
                <a:gd name="T103" fmla="*/ 19 h 134"/>
                <a:gd name="T104" fmla="*/ 12 w 251"/>
                <a:gd name="T105" fmla="*/ 16 h 134"/>
                <a:gd name="T106" fmla="*/ 13 w 251"/>
                <a:gd name="T107" fmla="*/ 7 h 134"/>
                <a:gd name="T108" fmla="*/ 19 w 251"/>
                <a:gd name="T109" fmla="*/ 8 h 134"/>
                <a:gd name="T110" fmla="*/ 19 w 251"/>
                <a:gd name="T111" fmla="*/ 12 h 134"/>
                <a:gd name="T112" fmla="*/ 23 w 251"/>
                <a:gd name="T113" fmla="*/ 3 h 134"/>
                <a:gd name="T114" fmla="*/ 218 w 251"/>
                <a:gd name="T115" fmla="*/ 60 h 134"/>
                <a:gd name="T116" fmla="*/ 223 w 251"/>
                <a:gd name="T117" fmla="*/ 59 h 134"/>
                <a:gd name="T118" fmla="*/ 22 w 251"/>
                <a:gd name="T119" fmla="*/ 4 h 134"/>
                <a:gd name="T120" fmla="*/ 105 w 251"/>
                <a:gd name="T121" fmla="*/ 123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251" h="134">
                  <a:moveTo>
                    <a:pt x="22" y="0"/>
                  </a:moveTo>
                  <a:cubicBezTo>
                    <a:pt x="137" y="10"/>
                    <a:pt x="137" y="10"/>
                    <a:pt x="137" y="10"/>
                  </a:cubicBezTo>
                  <a:cubicBezTo>
                    <a:pt x="138" y="10"/>
                    <a:pt x="138" y="10"/>
                    <a:pt x="138" y="10"/>
                  </a:cubicBezTo>
                  <a:cubicBezTo>
                    <a:pt x="139" y="10"/>
                    <a:pt x="139" y="10"/>
                    <a:pt x="139" y="10"/>
                  </a:cubicBezTo>
                  <a:cubicBezTo>
                    <a:pt x="140" y="11"/>
                    <a:pt x="140" y="11"/>
                    <a:pt x="140" y="11"/>
                  </a:cubicBezTo>
                  <a:cubicBezTo>
                    <a:pt x="140" y="11"/>
                    <a:pt x="140" y="11"/>
                    <a:pt x="140" y="11"/>
                  </a:cubicBezTo>
                  <a:cubicBezTo>
                    <a:pt x="141" y="12"/>
                    <a:pt x="141" y="12"/>
                    <a:pt x="141" y="12"/>
                  </a:cubicBezTo>
                  <a:cubicBezTo>
                    <a:pt x="141" y="12"/>
                    <a:pt x="141" y="12"/>
                    <a:pt x="141" y="12"/>
                  </a:cubicBezTo>
                  <a:cubicBezTo>
                    <a:pt x="142" y="12"/>
                    <a:pt x="142" y="12"/>
                    <a:pt x="142" y="12"/>
                  </a:cubicBezTo>
                  <a:cubicBezTo>
                    <a:pt x="142" y="13"/>
                    <a:pt x="142" y="13"/>
                    <a:pt x="142" y="13"/>
                  </a:cubicBezTo>
                  <a:cubicBezTo>
                    <a:pt x="143" y="13"/>
                    <a:pt x="143" y="13"/>
                    <a:pt x="143" y="13"/>
                  </a:cubicBezTo>
                  <a:cubicBezTo>
                    <a:pt x="143" y="13"/>
                    <a:pt x="143" y="13"/>
                    <a:pt x="143" y="13"/>
                  </a:cubicBezTo>
                  <a:cubicBezTo>
                    <a:pt x="144" y="13"/>
                    <a:pt x="144" y="13"/>
                    <a:pt x="144" y="13"/>
                  </a:cubicBezTo>
                  <a:cubicBezTo>
                    <a:pt x="145" y="13"/>
                    <a:pt x="145" y="13"/>
                    <a:pt x="145" y="13"/>
                  </a:cubicBezTo>
                  <a:cubicBezTo>
                    <a:pt x="145" y="13"/>
                    <a:pt x="145" y="13"/>
                    <a:pt x="145" y="13"/>
                  </a:cubicBezTo>
                  <a:cubicBezTo>
                    <a:pt x="146" y="13"/>
                    <a:pt x="146" y="13"/>
                    <a:pt x="146" y="13"/>
                  </a:cubicBezTo>
                  <a:cubicBezTo>
                    <a:pt x="147" y="14"/>
                    <a:pt x="147" y="14"/>
                    <a:pt x="147" y="14"/>
                  </a:cubicBezTo>
                  <a:cubicBezTo>
                    <a:pt x="148" y="14"/>
                    <a:pt x="148" y="14"/>
                    <a:pt x="148" y="14"/>
                  </a:cubicBezTo>
                  <a:cubicBezTo>
                    <a:pt x="148" y="15"/>
                    <a:pt x="148" y="15"/>
                    <a:pt x="148" y="15"/>
                  </a:cubicBezTo>
                  <a:cubicBezTo>
                    <a:pt x="150" y="15"/>
                    <a:pt x="150" y="15"/>
                    <a:pt x="150" y="15"/>
                  </a:cubicBezTo>
                  <a:cubicBezTo>
                    <a:pt x="151" y="15"/>
                    <a:pt x="151" y="15"/>
                    <a:pt x="151" y="15"/>
                  </a:cubicBezTo>
                  <a:cubicBezTo>
                    <a:pt x="151" y="16"/>
                    <a:pt x="151" y="16"/>
                    <a:pt x="151" y="16"/>
                  </a:cubicBezTo>
                  <a:cubicBezTo>
                    <a:pt x="152" y="16"/>
                    <a:pt x="152" y="16"/>
                    <a:pt x="152" y="16"/>
                  </a:cubicBezTo>
                  <a:cubicBezTo>
                    <a:pt x="153" y="16"/>
                    <a:pt x="153" y="16"/>
                    <a:pt x="153" y="16"/>
                  </a:cubicBezTo>
                  <a:cubicBezTo>
                    <a:pt x="154" y="16"/>
                    <a:pt x="154" y="16"/>
                    <a:pt x="154" y="16"/>
                  </a:cubicBezTo>
                  <a:cubicBezTo>
                    <a:pt x="154" y="16"/>
                    <a:pt x="154" y="16"/>
                    <a:pt x="154" y="16"/>
                  </a:cubicBezTo>
                  <a:cubicBezTo>
                    <a:pt x="155" y="17"/>
                    <a:pt x="155" y="17"/>
                    <a:pt x="155" y="17"/>
                  </a:cubicBezTo>
                  <a:cubicBezTo>
                    <a:pt x="157" y="17"/>
                    <a:pt x="157" y="17"/>
                    <a:pt x="157" y="17"/>
                  </a:cubicBezTo>
                  <a:cubicBezTo>
                    <a:pt x="157" y="17"/>
                    <a:pt x="157" y="17"/>
                    <a:pt x="157" y="17"/>
                  </a:cubicBezTo>
                  <a:cubicBezTo>
                    <a:pt x="158" y="18"/>
                    <a:pt x="158" y="18"/>
                    <a:pt x="158" y="18"/>
                  </a:cubicBezTo>
                  <a:cubicBezTo>
                    <a:pt x="159" y="18"/>
                    <a:pt x="159" y="18"/>
                    <a:pt x="159" y="18"/>
                  </a:cubicBezTo>
                  <a:cubicBezTo>
                    <a:pt x="177" y="26"/>
                    <a:pt x="177" y="26"/>
                    <a:pt x="177" y="26"/>
                  </a:cubicBezTo>
                  <a:cubicBezTo>
                    <a:pt x="178" y="27"/>
                    <a:pt x="178" y="27"/>
                    <a:pt x="178" y="27"/>
                  </a:cubicBezTo>
                  <a:cubicBezTo>
                    <a:pt x="181" y="29"/>
                    <a:pt x="181" y="29"/>
                    <a:pt x="181" y="29"/>
                  </a:cubicBezTo>
                  <a:cubicBezTo>
                    <a:pt x="184" y="41"/>
                    <a:pt x="184" y="41"/>
                    <a:pt x="184" y="41"/>
                  </a:cubicBezTo>
                  <a:cubicBezTo>
                    <a:pt x="183" y="47"/>
                    <a:pt x="183" y="47"/>
                    <a:pt x="183" y="47"/>
                  </a:cubicBezTo>
                  <a:cubicBezTo>
                    <a:pt x="183" y="47"/>
                    <a:pt x="183" y="47"/>
                    <a:pt x="183" y="47"/>
                  </a:cubicBezTo>
                  <a:cubicBezTo>
                    <a:pt x="182" y="48"/>
                    <a:pt x="182" y="48"/>
                    <a:pt x="182" y="48"/>
                  </a:cubicBezTo>
                  <a:cubicBezTo>
                    <a:pt x="182" y="49"/>
                    <a:pt x="182" y="49"/>
                    <a:pt x="182" y="49"/>
                  </a:cubicBezTo>
                  <a:cubicBezTo>
                    <a:pt x="180" y="50"/>
                    <a:pt x="180" y="50"/>
                    <a:pt x="180" y="50"/>
                  </a:cubicBezTo>
                  <a:cubicBezTo>
                    <a:pt x="179" y="51"/>
                    <a:pt x="179" y="51"/>
                    <a:pt x="179" y="51"/>
                  </a:cubicBezTo>
                  <a:cubicBezTo>
                    <a:pt x="180" y="52"/>
                    <a:pt x="180" y="52"/>
                    <a:pt x="180" y="52"/>
                  </a:cubicBezTo>
                  <a:cubicBezTo>
                    <a:pt x="195" y="48"/>
                    <a:pt x="195" y="48"/>
                    <a:pt x="195" y="48"/>
                  </a:cubicBezTo>
                  <a:cubicBezTo>
                    <a:pt x="197" y="48"/>
                    <a:pt x="197" y="48"/>
                    <a:pt x="197" y="48"/>
                  </a:cubicBezTo>
                  <a:cubicBezTo>
                    <a:pt x="197" y="46"/>
                    <a:pt x="197" y="46"/>
                    <a:pt x="197" y="46"/>
                  </a:cubicBezTo>
                  <a:cubicBezTo>
                    <a:pt x="206" y="44"/>
                    <a:pt x="206" y="44"/>
                    <a:pt x="206" y="44"/>
                  </a:cubicBezTo>
                  <a:cubicBezTo>
                    <a:pt x="209" y="41"/>
                    <a:pt x="209" y="41"/>
                    <a:pt x="209" y="41"/>
                  </a:cubicBezTo>
                  <a:cubicBezTo>
                    <a:pt x="210" y="41"/>
                    <a:pt x="210" y="41"/>
                    <a:pt x="210" y="41"/>
                  </a:cubicBezTo>
                  <a:cubicBezTo>
                    <a:pt x="211" y="40"/>
                    <a:pt x="211" y="40"/>
                    <a:pt x="211" y="40"/>
                  </a:cubicBezTo>
                  <a:cubicBezTo>
                    <a:pt x="213" y="39"/>
                    <a:pt x="213" y="39"/>
                    <a:pt x="213" y="39"/>
                  </a:cubicBezTo>
                  <a:cubicBezTo>
                    <a:pt x="214" y="38"/>
                    <a:pt x="214" y="38"/>
                    <a:pt x="214" y="38"/>
                  </a:cubicBezTo>
                  <a:cubicBezTo>
                    <a:pt x="215" y="38"/>
                    <a:pt x="215" y="38"/>
                    <a:pt x="215" y="38"/>
                  </a:cubicBezTo>
                  <a:cubicBezTo>
                    <a:pt x="216" y="37"/>
                    <a:pt x="216" y="37"/>
                    <a:pt x="216" y="37"/>
                  </a:cubicBezTo>
                  <a:cubicBezTo>
                    <a:pt x="218" y="37"/>
                    <a:pt x="218" y="37"/>
                    <a:pt x="218" y="37"/>
                  </a:cubicBezTo>
                  <a:cubicBezTo>
                    <a:pt x="231" y="37"/>
                    <a:pt x="231" y="37"/>
                    <a:pt x="231" y="37"/>
                  </a:cubicBezTo>
                  <a:cubicBezTo>
                    <a:pt x="232" y="36"/>
                    <a:pt x="232" y="36"/>
                    <a:pt x="232" y="36"/>
                  </a:cubicBezTo>
                  <a:cubicBezTo>
                    <a:pt x="232" y="36"/>
                    <a:pt x="232" y="36"/>
                    <a:pt x="232" y="36"/>
                  </a:cubicBezTo>
                  <a:cubicBezTo>
                    <a:pt x="232" y="36"/>
                    <a:pt x="232" y="36"/>
                    <a:pt x="232" y="36"/>
                  </a:cubicBezTo>
                  <a:cubicBezTo>
                    <a:pt x="233" y="36"/>
                    <a:pt x="233" y="36"/>
                    <a:pt x="233" y="36"/>
                  </a:cubicBezTo>
                  <a:cubicBezTo>
                    <a:pt x="234" y="36"/>
                    <a:pt x="234" y="36"/>
                    <a:pt x="234" y="36"/>
                  </a:cubicBezTo>
                  <a:cubicBezTo>
                    <a:pt x="234" y="36"/>
                    <a:pt x="234" y="36"/>
                    <a:pt x="234" y="36"/>
                  </a:cubicBezTo>
                  <a:cubicBezTo>
                    <a:pt x="234" y="35"/>
                    <a:pt x="234" y="35"/>
                    <a:pt x="234" y="35"/>
                  </a:cubicBezTo>
                  <a:cubicBezTo>
                    <a:pt x="236" y="34"/>
                    <a:pt x="236" y="34"/>
                    <a:pt x="236" y="34"/>
                  </a:cubicBezTo>
                  <a:cubicBezTo>
                    <a:pt x="236" y="33"/>
                    <a:pt x="236" y="33"/>
                    <a:pt x="236" y="33"/>
                  </a:cubicBezTo>
                  <a:cubicBezTo>
                    <a:pt x="238" y="32"/>
                    <a:pt x="238" y="32"/>
                    <a:pt x="238" y="32"/>
                  </a:cubicBezTo>
                  <a:cubicBezTo>
                    <a:pt x="238" y="31"/>
                    <a:pt x="238" y="31"/>
                    <a:pt x="238" y="31"/>
                  </a:cubicBezTo>
                  <a:cubicBezTo>
                    <a:pt x="238" y="30"/>
                    <a:pt x="238" y="30"/>
                    <a:pt x="238" y="30"/>
                  </a:cubicBezTo>
                  <a:cubicBezTo>
                    <a:pt x="239" y="30"/>
                    <a:pt x="239" y="30"/>
                    <a:pt x="239" y="30"/>
                  </a:cubicBezTo>
                  <a:cubicBezTo>
                    <a:pt x="239" y="29"/>
                    <a:pt x="239" y="29"/>
                    <a:pt x="239" y="29"/>
                  </a:cubicBezTo>
                  <a:cubicBezTo>
                    <a:pt x="240" y="28"/>
                    <a:pt x="240" y="28"/>
                    <a:pt x="240" y="28"/>
                  </a:cubicBezTo>
                  <a:cubicBezTo>
                    <a:pt x="241" y="27"/>
                    <a:pt x="241" y="27"/>
                    <a:pt x="241" y="27"/>
                  </a:cubicBezTo>
                  <a:cubicBezTo>
                    <a:pt x="242" y="26"/>
                    <a:pt x="242" y="26"/>
                    <a:pt x="242" y="26"/>
                  </a:cubicBezTo>
                  <a:cubicBezTo>
                    <a:pt x="243" y="25"/>
                    <a:pt x="243" y="25"/>
                    <a:pt x="243" y="25"/>
                  </a:cubicBezTo>
                  <a:cubicBezTo>
                    <a:pt x="243" y="25"/>
                    <a:pt x="243" y="25"/>
                    <a:pt x="243" y="25"/>
                  </a:cubicBezTo>
                  <a:cubicBezTo>
                    <a:pt x="243" y="26"/>
                    <a:pt x="243" y="26"/>
                    <a:pt x="243" y="26"/>
                  </a:cubicBezTo>
                  <a:cubicBezTo>
                    <a:pt x="244" y="26"/>
                    <a:pt x="244" y="26"/>
                    <a:pt x="244" y="26"/>
                  </a:cubicBezTo>
                  <a:cubicBezTo>
                    <a:pt x="245" y="26"/>
                    <a:pt x="245" y="26"/>
                    <a:pt x="245" y="26"/>
                  </a:cubicBezTo>
                  <a:cubicBezTo>
                    <a:pt x="246" y="26"/>
                    <a:pt x="246" y="26"/>
                    <a:pt x="246" y="26"/>
                  </a:cubicBezTo>
                  <a:cubicBezTo>
                    <a:pt x="247" y="26"/>
                    <a:pt x="247" y="26"/>
                    <a:pt x="247" y="26"/>
                  </a:cubicBezTo>
                  <a:cubicBezTo>
                    <a:pt x="248" y="27"/>
                    <a:pt x="248" y="27"/>
                    <a:pt x="248" y="27"/>
                  </a:cubicBezTo>
                  <a:cubicBezTo>
                    <a:pt x="248" y="29"/>
                    <a:pt x="248" y="29"/>
                    <a:pt x="248" y="29"/>
                  </a:cubicBezTo>
                  <a:cubicBezTo>
                    <a:pt x="247" y="34"/>
                    <a:pt x="247" y="34"/>
                    <a:pt x="247" y="34"/>
                  </a:cubicBezTo>
                  <a:cubicBezTo>
                    <a:pt x="247" y="34"/>
                    <a:pt x="247" y="34"/>
                    <a:pt x="247" y="34"/>
                  </a:cubicBezTo>
                  <a:cubicBezTo>
                    <a:pt x="247" y="34"/>
                    <a:pt x="247" y="34"/>
                    <a:pt x="247" y="34"/>
                  </a:cubicBezTo>
                  <a:cubicBezTo>
                    <a:pt x="248" y="35"/>
                    <a:pt x="248" y="35"/>
                    <a:pt x="248" y="35"/>
                  </a:cubicBezTo>
                  <a:cubicBezTo>
                    <a:pt x="248" y="35"/>
                    <a:pt x="248" y="35"/>
                    <a:pt x="248" y="35"/>
                  </a:cubicBezTo>
                  <a:cubicBezTo>
                    <a:pt x="248" y="36"/>
                    <a:pt x="248" y="36"/>
                    <a:pt x="248" y="36"/>
                  </a:cubicBezTo>
                  <a:cubicBezTo>
                    <a:pt x="248" y="36"/>
                    <a:pt x="248" y="36"/>
                    <a:pt x="248" y="36"/>
                  </a:cubicBezTo>
                  <a:cubicBezTo>
                    <a:pt x="248" y="37"/>
                    <a:pt x="248" y="37"/>
                    <a:pt x="248" y="37"/>
                  </a:cubicBezTo>
                  <a:cubicBezTo>
                    <a:pt x="248" y="37"/>
                    <a:pt x="248" y="37"/>
                    <a:pt x="248" y="37"/>
                  </a:cubicBezTo>
                  <a:cubicBezTo>
                    <a:pt x="248" y="37"/>
                    <a:pt x="248" y="37"/>
                    <a:pt x="248" y="37"/>
                  </a:cubicBezTo>
                  <a:cubicBezTo>
                    <a:pt x="248" y="37"/>
                    <a:pt x="248" y="37"/>
                    <a:pt x="248" y="37"/>
                  </a:cubicBezTo>
                  <a:cubicBezTo>
                    <a:pt x="248" y="37"/>
                    <a:pt x="248" y="37"/>
                    <a:pt x="248" y="37"/>
                  </a:cubicBezTo>
                  <a:cubicBezTo>
                    <a:pt x="250" y="38"/>
                    <a:pt x="250" y="38"/>
                    <a:pt x="250" y="38"/>
                  </a:cubicBezTo>
                  <a:cubicBezTo>
                    <a:pt x="250" y="39"/>
                    <a:pt x="250" y="39"/>
                    <a:pt x="250" y="39"/>
                  </a:cubicBezTo>
                  <a:cubicBezTo>
                    <a:pt x="250" y="40"/>
                    <a:pt x="250" y="40"/>
                    <a:pt x="250" y="40"/>
                  </a:cubicBezTo>
                  <a:cubicBezTo>
                    <a:pt x="250" y="39"/>
                    <a:pt x="250" y="39"/>
                    <a:pt x="250" y="39"/>
                  </a:cubicBezTo>
                  <a:cubicBezTo>
                    <a:pt x="251" y="40"/>
                    <a:pt x="251" y="40"/>
                    <a:pt x="251" y="40"/>
                  </a:cubicBezTo>
                  <a:cubicBezTo>
                    <a:pt x="251" y="40"/>
                    <a:pt x="251" y="40"/>
                    <a:pt x="251" y="40"/>
                  </a:cubicBezTo>
                  <a:cubicBezTo>
                    <a:pt x="250" y="40"/>
                    <a:pt x="250" y="40"/>
                    <a:pt x="250" y="40"/>
                  </a:cubicBezTo>
                  <a:cubicBezTo>
                    <a:pt x="250" y="40"/>
                    <a:pt x="250" y="40"/>
                    <a:pt x="250" y="40"/>
                  </a:cubicBezTo>
                  <a:cubicBezTo>
                    <a:pt x="249" y="41"/>
                    <a:pt x="249" y="41"/>
                    <a:pt x="249" y="41"/>
                  </a:cubicBezTo>
                  <a:cubicBezTo>
                    <a:pt x="248" y="40"/>
                    <a:pt x="248" y="40"/>
                    <a:pt x="248" y="40"/>
                  </a:cubicBezTo>
                  <a:cubicBezTo>
                    <a:pt x="247" y="41"/>
                    <a:pt x="247" y="41"/>
                    <a:pt x="247" y="41"/>
                  </a:cubicBezTo>
                  <a:cubicBezTo>
                    <a:pt x="247" y="41"/>
                    <a:pt x="247" y="41"/>
                    <a:pt x="247" y="41"/>
                  </a:cubicBezTo>
                  <a:cubicBezTo>
                    <a:pt x="246" y="41"/>
                    <a:pt x="246" y="41"/>
                    <a:pt x="246" y="41"/>
                  </a:cubicBezTo>
                  <a:cubicBezTo>
                    <a:pt x="245" y="42"/>
                    <a:pt x="245" y="42"/>
                    <a:pt x="245" y="42"/>
                  </a:cubicBezTo>
                  <a:cubicBezTo>
                    <a:pt x="245" y="42"/>
                    <a:pt x="245" y="42"/>
                    <a:pt x="245" y="42"/>
                  </a:cubicBezTo>
                  <a:cubicBezTo>
                    <a:pt x="244" y="41"/>
                    <a:pt x="244" y="41"/>
                    <a:pt x="244" y="41"/>
                  </a:cubicBezTo>
                  <a:cubicBezTo>
                    <a:pt x="243" y="41"/>
                    <a:pt x="243" y="41"/>
                    <a:pt x="243" y="41"/>
                  </a:cubicBezTo>
                  <a:cubicBezTo>
                    <a:pt x="243" y="42"/>
                    <a:pt x="243" y="42"/>
                    <a:pt x="243" y="42"/>
                  </a:cubicBezTo>
                  <a:cubicBezTo>
                    <a:pt x="242" y="42"/>
                    <a:pt x="242" y="42"/>
                    <a:pt x="242" y="42"/>
                  </a:cubicBezTo>
                  <a:cubicBezTo>
                    <a:pt x="242" y="41"/>
                    <a:pt x="242" y="41"/>
                    <a:pt x="242" y="41"/>
                  </a:cubicBezTo>
                  <a:cubicBezTo>
                    <a:pt x="242" y="40"/>
                    <a:pt x="242" y="40"/>
                    <a:pt x="242" y="40"/>
                  </a:cubicBezTo>
                  <a:cubicBezTo>
                    <a:pt x="241" y="42"/>
                    <a:pt x="241" y="42"/>
                    <a:pt x="241" y="42"/>
                  </a:cubicBezTo>
                  <a:cubicBezTo>
                    <a:pt x="240" y="43"/>
                    <a:pt x="240" y="43"/>
                    <a:pt x="240" y="43"/>
                  </a:cubicBezTo>
                  <a:cubicBezTo>
                    <a:pt x="239" y="43"/>
                    <a:pt x="239" y="43"/>
                    <a:pt x="239" y="43"/>
                  </a:cubicBezTo>
                  <a:cubicBezTo>
                    <a:pt x="239" y="43"/>
                    <a:pt x="239" y="43"/>
                    <a:pt x="239" y="43"/>
                  </a:cubicBezTo>
                  <a:cubicBezTo>
                    <a:pt x="239" y="44"/>
                    <a:pt x="239" y="44"/>
                    <a:pt x="239" y="44"/>
                  </a:cubicBezTo>
                  <a:cubicBezTo>
                    <a:pt x="238" y="44"/>
                    <a:pt x="238" y="44"/>
                    <a:pt x="238" y="44"/>
                  </a:cubicBezTo>
                  <a:cubicBezTo>
                    <a:pt x="238" y="43"/>
                    <a:pt x="238" y="43"/>
                    <a:pt x="238" y="43"/>
                  </a:cubicBezTo>
                  <a:cubicBezTo>
                    <a:pt x="237" y="44"/>
                    <a:pt x="237" y="44"/>
                    <a:pt x="237" y="44"/>
                  </a:cubicBezTo>
                  <a:cubicBezTo>
                    <a:pt x="237" y="44"/>
                    <a:pt x="237" y="44"/>
                    <a:pt x="237" y="44"/>
                  </a:cubicBezTo>
                  <a:cubicBezTo>
                    <a:pt x="236" y="44"/>
                    <a:pt x="236" y="44"/>
                    <a:pt x="236" y="44"/>
                  </a:cubicBezTo>
                  <a:cubicBezTo>
                    <a:pt x="236" y="44"/>
                    <a:pt x="236" y="44"/>
                    <a:pt x="236" y="44"/>
                  </a:cubicBezTo>
                  <a:cubicBezTo>
                    <a:pt x="236" y="44"/>
                    <a:pt x="236" y="44"/>
                    <a:pt x="236" y="44"/>
                  </a:cubicBezTo>
                  <a:cubicBezTo>
                    <a:pt x="235" y="44"/>
                    <a:pt x="235" y="44"/>
                    <a:pt x="235" y="44"/>
                  </a:cubicBezTo>
                  <a:cubicBezTo>
                    <a:pt x="235" y="45"/>
                    <a:pt x="235" y="45"/>
                    <a:pt x="235" y="45"/>
                  </a:cubicBezTo>
                  <a:cubicBezTo>
                    <a:pt x="233" y="46"/>
                    <a:pt x="233" y="46"/>
                    <a:pt x="233" y="46"/>
                  </a:cubicBezTo>
                  <a:cubicBezTo>
                    <a:pt x="233" y="48"/>
                    <a:pt x="233" y="48"/>
                    <a:pt x="233" y="48"/>
                  </a:cubicBezTo>
                  <a:cubicBezTo>
                    <a:pt x="232" y="49"/>
                    <a:pt x="232" y="49"/>
                    <a:pt x="232" y="49"/>
                  </a:cubicBezTo>
                  <a:cubicBezTo>
                    <a:pt x="232" y="49"/>
                    <a:pt x="232" y="49"/>
                    <a:pt x="232" y="49"/>
                  </a:cubicBezTo>
                  <a:cubicBezTo>
                    <a:pt x="231" y="49"/>
                    <a:pt x="231" y="49"/>
                    <a:pt x="231" y="49"/>
                  </a:cubicBezTo>
                  <a:cubicBezTo>
                    <a:pt x="231" y="50"/>
                    <a:pt x="231" y="50"/>
                    <a:pt x="231" y="50"/>
                  </a:cubicBezTo>
                  <a:cubicBezTo>
                    <a:pt x="232" y="50"/>
                    <a:pt x="232" y="50"/>
                    <a:pt x="232" y="50"/>
                  </a:cubicBezTo>
                  <a:cubicBezTo>
                    <a:pt x="232" y="51"/>
                    <a:pt x="232" y="51"/>
                    <a:pt x="232" y="51"/>
                  </a:cubicBezTo>
                  <a:cubicBezTo>
                    <a:pt x="230" y="52"/>
                    <a:pt x="230" y="52"/>
                    <a:pt x="230" y="52"/>
                  </a:cubicBezTo>
                  <a:cubicBezTo>
                    <a:pt x="230" y="52"/>
                    <a:pt x="230" y="52"/>
                    <a:pt x="230" y="52"/>
                  </a:cubicBezTo>
                  <a:cubicBezTo>
                    <a:pt x="232" y="53"/>
                    <a:pt x="232" y="53"/>
                    <a:pt x="232" y="53"/>
                  </a:cubicBezTo>
                  <a:cubicBezTo>
                    <a:pt x="232" y="54"/>
                    <a:pt x="232" y="54"/>
                    <a:pt x="232" y="54"/>
                  </a:cubicBezTo>
                  <a:cubicBezTo>
                    <a:pt x="232" y="55"/>
                    <a:pt x="232" y="55"/>
                    <a:pt x="232" y="55"/>
                  </a:cubicBezTo>
                  <a:cubicBezTo>
                    <a:pt x="233" y="55"/>
                    <a:pt x="233" y="55"/>
                    <a:pt x="233" y="55"/>
                  </a:cubicBezTo>
                  <a:cubicBezTo>
                    <a:pt x="234" y="54"/>
                    <a:pt x="234" y="54"/>
                    <a:pt x="234" y="54"/>
                  </a:cubicBezTo>
                  <a:cubicBezTo>
                    <a:pt x="234" y="53"/>
                    <a:pt x="234" y="53"/>
                    <a:pt x="234" y="53"/>
                  </a:cubicBezTo>
                  <a:cubicBezTo>
                    <a:pt x="234" y="53"/>
                    <a:pt x="234" y="53"/>
                    <a:pt x="234" y="53"/>
                  </a:cubicBezTo>
                  <a:cubicBezTo>
                    <a:pt x="235" y="54"/>
                    <a:pt x="235" y="54"/>
                    <a:pt x="235" y="54"/>
                  </a:cubicBezTo>
                  <a:cubicBezTo>
                    <a:pt x="234" y="55"/>
                    <a:pt x="234" y="55"/>
                    <a:pt x="234" y="55"/>
                  </a:cubicBezTo>
                  <a:cubicBezTo>
                    <a:pt x="232" y="56"/>
                    <a:pt x="232" y="56"/>
                    <a:pt x="232" y="56"/>
                  </a:cubicBezTo>
                  <a:cubicBezTo>
                    <a:pt x="231" y="56"/>
                    <a:pt x="231" y="56"/>
                    <a:pt x="231" y="56"/>
                  </a:cubicBezTo>
                  <a:cubicBezTo>
                    <a:pt x="231" y="55"/>
                    <a:pt x="231" y="55"/>
                    <a:pt x="231" y="55"/>
                  </a:cubicBezTo>
                  <a:cubicBezTo>
                    <a:pt x="231" y="55"/>
                    <a:pt x="231" y="55"/>
                    <a:pt x="231" y="55"/>
                  </a:cubicBezTo>
                  <a:cubicBezTo>
                    <a:pt x="230" y="56"/>
                    <a:pt x="230" y="56"/>
                    <a:pt x="230" y="56"/>
                  </a:cubicBezTo>
                  <a:cubicBezTo>
                    <a:pt x="229" y="57"/>
                    <a:pt x="229" y="57"/>
                    <a:pt x="229" y="57"/>
                  </a:cubicBezTo>
                  <a:cubicBezTo>
                    <a:pt x="229" y="57"/>
                    <a:pt x="229" y="57"/>
                    <a:pt x="229" y="57"/>
                  </a:cubicBezTo>
                  <a:cubicBezTo>
                    <a:pt x="229" y="56"/>
                    <a:pt x="229" y="56"/>
                    <a:pt x="229" y="56"/>
                  </a:cubicBezTo>
                  <a:cubicBezTo>
                    <a:pt x="229" y="55"/>
                    <a:pt x="229" y="55"/>
                    <a:pt x="229" y="55"/>
                  </a:cubicBezTo>
                  <a:cubicBezTo>
                    <a:pt x="228" y="54"/>
                    <a:pt x="228" y="54"/>
                    <a:pt x="228" y="54"/>
                  </a:cubicBezTo>
                  <a:cubicBezTo>
                    <a:pt x="228" y="55"/>
                    <a:pt x="228" y="55"/>
                    <a:pt x="228" y="55"/>
                  </a:cubicBezTo>
                  <a:cubicBezTo>
                    <a:pt x="228" y="56"/>
                    <a:pt x="228" y="56"/>
                    <a:pt x="228" y="56"/>
                  </a:cubicBezTo>
                  <a:cubicBezTo>
                    <a:pt x="228" y="57"/>
                    <a:pt x="228" y="57"/>
                    <a:pt x="228" y="57"/>
                  </a:cubicBezTo>
                  <a:cubicBezTo>
                    <a:pt x="228" y="57"/>
                    <a:pt x="228" y="57"/>
                    <a:pt x="228" y="57"/>
                  </a:cubicBezTo>
                  <a:cubicBezTo>
                    <a:pt x="226" y="57"/>
                    <a:pt x="226" y="57"/>
                    <a:pt x="226" y="57"/>
                  </a:cubicBezTo>
                  <a:cubicBezTo>
                    <a:pt x="225" y="57"/>
                    <a:pt x="225" y="57"/>
                    <a:pt x="225" y="57"/>
                  </a:cubicBezTo>
                  <a:cubicBezTo>
                    <a:pt x="224" y="57"/>
                    <a:pt x="224" y="57"/>
                    <a:pt x="224" y="57"/>
                  </a:cubicBezTo>
                  <a:cubicBezTo>
                    <a:pt x="222" y="57"/>
                    <a:pt x="222" y="57"/>
                    <a:pt x="222" y="57"/>
                  </a:cubicBezTo>
                  <a:cubicBezTo>
                    <a:pt x="222" y="57"/>
                    <a:pt x="222" y="57"/>
                    <a:pt x="222" y="57"/>
                  </a:cubicBezTo>
                  <a:cubicBezTo>
                    <a:pt x="221" y="57"/>
                    <a:pt x="221" y="57"/>
                    <a:pt x="221" y="57"/>
                  </a:cubicBezTo>
                  <a:cubicBezTo>
                    <a:pt x="220" y="58"/>
                    <a:pt x="220" y="58"/>
                    <a:pt x="220" y="58"/>
                  </a:cubicBezTo>
                  <a:cubicBezTo>
                    <a:pt x="219" y="58"/>
                    <a:pt x="219" y="58"/>
                    <a:pt x="219" y="58"/>
                  </a:cubicBezTo>
                  <a:cubicBezTo>
                    <a:pt x="218" y="59"/>
                    <a:pt x="218" y="59"/>
                    <a:pt x="218" y="59"/>
                  </a:cubicBezTo>
                  <a:cubicBezTo>
                    <a:pt x="217" y="59"/>
                    <a:pt x="217" y="59"/>
                    <a:pt x="217" y="59"/>
                  </a:cubicBezTo>
                  <a:cubicBezTo>
                    <a:pt x="216" y="59"/>
                    <a:pt x="216" y="59"/>
                    <a:pt x="216" y="59"/>
                  </a:cubicBezTo>
                  <a:cubicBezTo>
                    <a:pt x="216" y="60"/>
                    <a:pt x="216" y="60"/>
                    <a:pt x="216" y="60"/>
                  </a:cubicBezTo>
                  <a:cubicBezTo>
                    <a:pt x="215" y="61"/>
                    <a:pt x="215" y="61"/>
                    <a:pt x="215" y="61"/>
                  </a:cubicBezTo>
                  <a:cubicBezTo>
                    <a:pt x="215" y="61"/>
                    <a:pt x="215" y="61"/>
                    <a:pt x="215" y="61"/>
                  </a:cubicBezTo>
                  <a:cubicBezTo>
                    <a:pt x="216" y="61"/>
                    <a:pt x="216" y="61"/>
                    <a:pt x="216" y="61"/>
                  </a:cubicBezTo>
                  <a:cubicBezTo>
                    <a:pt x="216" y="62"/>
                    <a:pt x="216" y="62"/>
                    <a:pt x="216" y="62"/>
                  </a:cubicBezTo>
                  <a:cubicBezTo>
                    <a:pt x="215" y="63"/>
                    <a:pt x="215" y="63"/>
                    <a:pt x="215" y="63"/>
                  </a:cubicBezTo>
                  <a:cubicBezTo>
                    <a:pt x="215" y="63"/>
                    <a:pt x="215" y="63"/>
                    <a:pt x="215" y="63"/>
                  </a:cubicBezTo>
                  <a:cubicBezTo>
                    <a:pt x="215" y="64"/>
                    <a:pt x="215" y="64"/>
                    <a:pt x="215" y="64"/>
                  </a:cubicBezTo>
                  <a:cubicBezTo>
                    <a:pt x="215" y="64"/>
                    <a:pt x="215" y="64"/>
                    <a:pt x="215" y="64"/>
                  </a:cubicBezTo>
                  <a:cubicBezTo>
                    <a:pt x="215" y="64"/>
                    <a:pt x="215" y="64"/>
                    <a:pt x="215" y="64"/>
                  </a:cubicBezTo>
                  <a:cubicBezTo>
                    <a:pt x="214" y="65"/>
                    <a:pt x="214" y="65"/>
                    <a:pt x="214" y="65"/>
                  </a:cubicBezTo>
                  <a:cubicBezTo>
                    <a:pt x="214" y="65"/>
                    <a:pt x="214" y="65"/>
                    <a:pt x="214" y="65"/>
                  </a:cubicBezTo>
                  <a:cubicBezTo>
                    <a:pt x="214" y="66"/>
                    <a:pt x="214" y="66"/>
                    <a:pt x="214" y="66"/>
                  </a:cubicBezTo>
                  <a:cubicBezTo>
                    <a:pt x="213" y="67"/>
                    <a:pt x="213" y="67"/>
                    <a:pt x="213" y="67"/>
                  </a:cubicBezTo>
                  <a:cubicBezTo>
                    <a:pt x="213" y="67"/>
                    <a:pt x="213" y="67"/>
                    <a:pt x="213" y="67"/>
                  </a:cubicBezTo>
                  <a:cubicBezTo>
                    <a:pt x="212" y="68"/>
                    <a:pt x="212" y="68"/>
                    <a:pt x="212" y="68"/>
                  </a:cubicBezTo>
                  <a:cubicBezTo>
                    <a:pt x="212" y="68"/>
                    <a:pt x="212" y="68"/>
                    <a:pt x="212" y="68"/>
                  </a:cubicBezTo>
                  <a:cubicBezTo>
                    <a:pt x="212" y="68"/>
                    <a:pt x="212" y="68"/>
                    <a:pt x="212" y="68"/>
                  </a:cubicBezTo>
                  <a:cubicBezTo>
                    <a:pt x="211" y="69"/>
                    <a:pt x="211" y="69"/>
                    <a:pt x="211" y="69"/>
                  </a:cubicBezTo>
                  <a:cubicBezTo>
                    <a:pt x="211" y="69"/>
                    <a:pt x="211" y="69"/>
                    <a:pt x="211" y="69"/>
                  </a:cubicBezTo>
                  <a:cubicBezTo>
                    <a:pt x="210" y="69"/>
                    <a:pt x="210" y="69"/>
                    <a:pt x="210" y="69"/>
                  </a:cubicBezTo>
                  <a:cubicBezTo>
                    <a:pt x="211" y="68"/>
                    <a:pt x="211" y="68"/>
                    <a:pt x="211" y="68"/>
                  </a:cubicBezTo>
                  <a:cubicBezTo>
                    <a:pt x="211" y="68"/>
                    <a:pt x="211" y="68"/>
                    <a:pt x="211" y="68"/>
                  </a:cubicBezTo>
                  <a:cubicBezTo>
                    <a:pt x="210" y="68"/>
                    <a:pt x="210" y="68"/>
                    <a:pt x="210" y="68"/>
                  </a:cubicBezTo>
                  <a:cubicBezTo>
                    <a:pt x="209" y="67"/>
                    <a:pt x="209" y="67"/>
                    <a:pt x="209" y="67"/>
                  </a:cubicBezTo>
                  <a:cubicBezTo>
                    <a:pt x="208" y="66"/>
                    <a:pt x="208" y="66"/>
                    <a:pt x="208" y="66"/>
                  </a:cubicBezTo>
                  <a:cubicBezTo>
                    <a:pt x="209" y="66"/>
                    <a:pt x="209" y="66"/>
                    <a:pt x="209" y="66"/>
                  </a:cubicBezTo>
                  <a:cubicBezTo>
                    <a:pt x="210" y="64"/>
                    <a:pt x="210" y="64"/>
                    <a:pt x="210" y="64"/>
                  </a:cubicBezTo>
                  <a:cubicBezTo>
                    <a:pt x="209" y="65"/>
                    <a:pt x="209" y="65"/>
                    <a:pt x="209" y="65"/>
                  </a:cubicBezTo>
                  <a:cubicBezTo>
                    <a:pt x="208" y="65"/>
                    <a:pt x="208" y="65"/>
                    <a:pt x="208" y="65"/>
                  </a:cubicBezTo>
                  <a:cubicBezTo>
                    <a:pt x="208" y="66"/>
                    <a:pt x="208" y="66"/>
                    <a:pt x="208" y="66"/>
                  </a:cubicBezTo>
                  <a:cubicBezTo>
                    <a:pt x="208" y="67"/>
                    <a:pt x="208" y="67"/>
                    <a:pt x="208" y="67"/>
                  </a:cubicBezTo>
                  <a:cubicBezTo>
                    <a:pt x="209" y="67"/>
                    <a:pt x="209" y="67"/>
                    <a:pt x="209" y="67"/>
                  </a:cubicBezTo>
                  <a:cubicBezTo>
                    <a:pt x="209" y="68"/>
                    <a:pt x="209" y="68"/>
                    <a:pt x="209" y="68"/>
                  </a:cubicBezTo>
                  <a:cubicBezTo>
                    <a:pt x="209" y="69"/>
                    <a:pt x="209" y="69"/>
                    <a:pt x="209" y="69"/>
                  </a:cubicBezTo>
                  <a:cubicBezTo>
                    <a:pt x="210" y="70"/>
                    <a:pt x="210" y="70"/>
                    <a:pt x="210" y="70"/>
                  </a:cubicBezTo>
                  <a:cubicBezTo>
                    <a:pt x="210" y="71"/>
                    <a:pt x="210" y="71"/>
                    <a:pt x="210" y="71"/>
                  </a:cubicBezTo>
                  <a:cubicBezTo>
                    <a:pt x="209" y="73"/>
                    <a:pt x="209" y="73"/>
                    <a:pt x="209" y="73"/>
                  </a:cubicBezTo>
                  <a:cubicBezTo>
                    <a:pt x="208" y="73"/>
                    <a:pt x="208" y="73"/>
                    <a:pt x="208" y="73"/>
                  </a:cubicBezTo>
                  <a:cubicBezTo>
                    <a:pt x="207" y="75"/>
                    <a:pt x="207" y="75"/>
                    <a:pt x="207" y="75"/>
                  </a:cubicBezTo>
                  <a:cubicBezTo>
                    <a:pt x="207" y="76"/>
                    <a:pt x="207" y="76"/>
                    <a:pt x="207" y="76"/>
                  </a:cubicBezTo>
                  <a:cubicBezTo>
                    <a:pt x="207" y="76"/>
                    <a:pt x="207" y="76"/>
                    <a:pt x="207" y="76"/>
                  </a:cubicBezTo>
                  <a:cubicBezTo>
                    <a:pt x="206" y="76"/>
                    <a:pt x="206" y="76"/>
                    <a:pt x="206" y="76"/>
                  </a:cubicBezTo>
                  <a:cubicBezTo>
                    <a:pt x="206" y="76"/>
                    <a:pt x="206" y="76"/>
                    <a:pt x="206" y="76"/>
                  </a:cubicBezTo>
                  <a:cubicBezTo>
                    <a:pt x="206" y="76"/>
                    <a:pt x="206" y="76"/>
                    <a:pt x="206" y="76"/>
                  </a:cubicBezTo>
                  <a:cubicBezTo>
                    <a:pt x="205" y="77"/>
                    <a:pt x="205" y="77"/>
                    <a:pt x="205" y="77"/>
                  </a:cubicBezTo>
                  <a:cubicBezTo>
                    <a:pt x="205" y="78"/>
                    <a:pt x="205" y="78"/>
                    <a:pt x="205" y="78"/>
                  </a:cubicBezTo>
                  <a:cubicBezTo>
                    <a:pt x="205" y="78"/>
                    <a:pt x="205" y="78"/>
                    <a:pt x="205" y="78"/>
                  </a:cubicBezTo>
                  <a:cubicBezTo>
                    <a:pt x="205" y="77"/>
                    <a:pt x="205" y="77"/>
                    <a:pt x="205" y="77"/>
                  </a:cubicBezTo>
                  <a:cubicBezTo>
                    <a:pt x="205" y="76"/>
                    <a:pt x="205" y="76"/>
                    <a:pt x="205" y="76"/>
                  </a:cubicBezTo>
                  <a:cubicBezTo>
                    <a:pt x="206" y="76"/>
                    <a:pt x="206" y="76"/>
                    <a:pt x="206" y="76"/>
                  </a:cubicBezTo>
                  <a:cubicBezTo>
                    <a:pt x="206" y="75"/>
                    <a:pt x="206" y="75"/>
                    <a:pt x="206" y="75"/>
                  </a:cubicBezTo>
                  <a:cubicBezTo>
                    <a:pt x="206" y="74"/>
                    <a:pt x="206" y="74"/>
                    <a:pt x="206" y="74"/>
                  </a:cubicBezTo>
                  <a:cubicBezTo>
                    <a:pt x="206" y="74"/>
                    <a:pt x="206" y="74"/>
                    <a:pt x="206" y="74"/>
                  </a:cubicBezTo>
                  <a:cubicBezTo>
                    <a:pt x="207" y="74"/>
                    <a:pt x="207" y="74"/>
                    <a:pt x="207" y="74"/>
                  </a:cubicBezTo>
                  <a:cubicBezTo>
                    <a:pt x="206" y="74"/>
                    <a:pt x="206" y="74"/>
                    <a:pt x="206" y="74"/>
                  </a:cubicBezTo>
                  <a:cubicBezTo>
                    <a:pt x="205" y="73"/>
                    <a:pt x="205" y="73"/>
                    <a:pt x="205" y="73"/>
                  </a:cubicBezTo>
                  <a:cubicBezTo>
                    <a:pt x="206" y="73"/>
                    <a:pt x="206" y="73"/>
                    <a:pt x="206" y="73"/>
                  </a:cubicBezTo>
                  <a:cubicBezTo>
                    <a:pt x="206" y="73"/>
                    <a:pt x="206" y="73"/>
                    <a:pt x="206" y="73"/>
                  </a:cubicBezTo>
                  <a:cubicBezTo>
                    <a:pt x="205" y="73"/>
                    <a:pt x="205" y="73"/>
                    <a:pt x="205" y="73"/>
                  </a:cubicBezTo>
                  <a:cubicBezTo>
                    <a:pt x="205" y="72"/>
                    <a:pt x="205" y="72"/>
                    <a:pt x="205" y="72"/>
                  </a:cubicBezTo>
                  <a:cubicBezTo>
                    <a:pt x="205" y="73"/>
                    <a:pt x="205" y="73"/>
                    <a:pt x="205" y="73"/>
                  </a:cubicBezTo>
                  <a:cubicBezTo>
                    <a:pt x="204" y="72"/>
                    <a:pt x="204" y="72"/>
                    <a:pt x="204" y="72"/>
                  </a:cubicBezTo>
                  <a:cubicBezTo>
                    <a:pt x="204" y="71"/>
                    <a:pt x="204" y="71"/>
                    <a:pt x="204" y="71"/>
                  </a:cubicBezTo>
                  <a:cubicBezTo>
                    <a:pt x="205" y="70"/>
                    <a:pt x="205" y="70"/>
                    <a:pt x="205" y="70"/>
                  </a:cubicBezTo>
                  <a:cubicBezTo>
                    <a:pt x="205" y="69"/>
                    <a:pt x="205" y="69"/>
                    <a:pt x="205" y="69"/>
                  </a:cubicBezTo>
                  <a:cubicBezTo>
                    <a:pt x="204" y="68"/>
                    <a:pt x="204" y="68"/>
                    <a:pt x="204" y="68"/>
                  </a:cubicBezTo>
                  <a:cubicBezTo>
                    <a:pt x="205" y="67"/>
                    <a:pt x="205" y="67"/>
                    <a:pt x="205" y="67"/>
                  </a:cubicBezTo>
                  <a:cubicBezTo>
                    <a:pt x="205" y="67"/>
                    <a:pt x="205" y="67"/>
                    <a:pt x="205" y="67"/>
                  </a:cubicBezTo>
                  <a:cubicBezTo>
                    <a:pt x="205" y="67"/>
                    <a:pt x="205" y="67"/>
                    <a:pt x="205" y="67"/>
                  </a:cubicBezTo>
                  <a:cubicBezTo>
                    <a:pt x="205" y="66"/>
                    <a:pt x="205" y="66"/>
                    <a:pt x="205" y="66"/>
                  </a:cubicBezTo>
                  <a:cubicBezTo>
                    <a:pt x="205" y="66"/>
                    <a:pt x="205" y="66"/>
                    <a:pt x="205" y="66"/>
                  </a:cubicBezTo>
                  <a:cubicBezTo>
                    <a:pt x="205" y="66"/>
                    <a:pt x="205" y="66"/>
                    <a:pt x="205" y="66"/>
                  </a:cubicBezTo>
                  <a:cubicBezTo>
                    <a:pt x="205" y="67"/>
                    <a:pt x="205" y="67"/>
                    <a:pt x="205" y="67"/>
                  </a:cubicBezTo>
                  <a:cubicBezTo>
                    <a:pt x="204" y="67"/>
                    <a:pt x="204" y="67"/>
                    <a:pt x="204" y="67"/>
                  </a:cubicBezTo>
                  <a:cubicBezTo>
                    <a:pt x="203" y="68"/>
                    <a:pt x="203" y="68"/>
                    <a:pt x="203" y="68"/>
                  </a:cubicBezTo>
                  <a:cubicBezTo>
                    <a:pt x="203" y="68"/>
                    <a:pt x="203" y="68"/>
                    <a:pt x="203" y="68"/>
                  </a:cubicBezTo>
                  <a:cubicBezTo>
                    <a:pt x="204" y="68"/>
                    <a:pt x="204" y="68"/>
                    <a:pt x="204" y="68"/>
                  </a:cubicBezTo>
                  <a:cubicBezTo>
                    <a:pt x="203" y="69"/>
                    <a:pt x="203" y="69"/>
                    <a:pt x="203" y="69"/>
                  </a:cubicBezTo>
                  <a:cubicBezTo>
                    <a:pt x="203" y="70"/>
                    <a:pt x="203" y="70"/>
                    <a:pt x="203" y="70"/>
                  </a:cubicBezTo>
                  <a:cubicBezTo>
                    <a:pt x="203" y="70"/>
                    <a:pt x="203" y="70"/>
                    <a:pt x="203" y="70"/>
                  </a:cubicBezTo>
                  <a:cubicBezTo>
                    <a:pt x="203" y="71"/>
                    <a:pt x="203" y="71"/>
                    <a:pt x="203" y="71"/>
                  </a:cubicBezTo>
                  <a:cubicBezTo>
                    <a:pt x="203" y="72"/>
                    <a:pt x="203" y="72"/>
                    <a:pt x="203" y="72"/>
                  </a:cubicBezTo>
                  <a:cubicBezTo>
                    <a:pt x="203" y="73"/>
                    <a:pt x="203" y="73"/>
                    <a:pt x="203" y="73"/>
                  </a:cubicBezTo>
                  <a:cubicBezTo>
                    <a:pt x="203" y="73"/>
                    <a:pt x="203" y="73"/>
                    <a:pt x="203" y="73"/>
                  </a:cubicBezTo>
                  <a:cubicBezTo>
                    <a:pt x="202" y="72"/>
                    <a:pt x="202" y="72"/>
                    <a:pt x="202" y="72"/>
                  </a:cubicBezTo>
                  <a:cubicBezTo>
                    <a:pt x="201" y="72"/>
                    <a:pt x="201" y="72"/>
                    <a:pt x="201" y="72"/>
                  </a:cubicBezTo>
                  <a:cubicBezTo>
                    <a:pt x="201" y="71"/>
                    <a:pt x="201" y="71"/>
                    <a:pt x="201" y="71"/>
                  </a:cubicBezTo>
                  <a:cubicBezTo>
                    <a:pt x="200" y="71"/>
                    <a:pt x="200" y="71"/>
                    <a:pt x="200" y="71"/>
                  </a:cubicBezTo>
                  <a:cubicBezTo>
                    <a:pt x="200" y="71"/>
                    <a:pt x="200" y="71"/>
                    <a:pt x="200" y="71"/>
                  </a:cubicBezTo>
                  <a:cubicBezTo>
                    <a:pt x="200" y="70"/>
                    <a:pt x="200" y="70"/>
                    <a:pt x="200" y="70"/>
                  </a:cubicBezTo>
                  <a:cubicBezTo>
                    <a:pt x="200" y="70"/>
                    <a:pt x="200" y="70"/>
                    <a:pt x="200" y="70"/>
                  </a:cubicBezTo>
                  <a:cubicBezTo>
                    <a:pt x="200" y="71"/>
                    <a:pt x="200" y="71"/>
                    <a:pt x="200" y="71"/>
                  </a:cubicBezTo>
                  <a:cubicBezTo>
                    <a:pt x="200" y="71"/>
                    <a:pt x="200" y="71"/>
                    <a:pt x="200" y="71"/>
                  </a:cubicBezTo>
                  <a:cubicBezTo>
                    <a:pt x="201" y="72"/>
                    <a:pt x="201" y="72"/>
                    <a:pt x="201" y="72"/>
                  </a:cubicBezTo>
                  <a:cubicBezTo>
                    <a:pt x="202" y="73"/>
                    <a:pt x="202" y="73"/>
                    <a:pt x="202" y="73"/>
                  </a:cubicBezTo>
                  <a:cubicBezTo>
                    <a:pt x="203" y="74"/>
                    <a:pt x="203" y="74"/>
                    <a:pt x="203" y="74"/>
                  </a:cubicBezTo>
                  <a:cubicBezTo>
                    <a:pt x="203" y="74"/>
                    <a:pt x="203" y="74"/>
                    <a:pt x="203" y="74"/>
                  </a:cubicBezTo>
                  <a:cubicBezTo>
                    <a:pt x="204" y="75"/>
                    <a:pt x="204" y="75"/>
                    <a:pt x="204" y="75"/>
                  </a:cubicBezTo>
                  <a:cubicBezTo>
                    <a:pt x="203" y="76"/>
                    <a:pt x="203" y="76"/>
                    <a:pt x="203" y="76"/>
                  </a:cubicBezTo>
                  <a:cubicBezTo>
                    <a:pt x="203" y="75"/>
                    <a:pt x="203" y="75"/>
                    <a:pt x="203" y="75"/>
                  </a:cubicBezTo>
                  <a:cubicBezTo>
                    <a:pt x="202" y="75"/>
                    <a:pt x="202" y="75"/>
                    <a:pt x="202" y="75"/>
                  </a:cubicBezTo>
                  <a:cubicBezTo>
                    <a:pt x="202" y="75"/>
                    <a:pt x="202" y="75"/>
                    <a:pt x="202" y="75"/>
                  </a:cubicBezTo>
                  <a:cubicBezTo>
                    <a:pt x="202" y="76"/>
                    <a:pt x="202" y="76"/>
                    <a:pt x="202" y="76"/>
                  </a:cubicBezTo>
                  <a:cubicBezTo>
                    <a:pt x="203" y="76"/>
                    <a:pt x="203" y="76"/>
                    <a:pt x="203" y="76"/>
                  </a:cubicBezTo>
                  <a:cubicBezTo>
                    <a:pt x="204" y="77"/>
                    <a:pt x="204" y="77"/>
                    <a:pt x="204" y="77"/>
                  </a:cubicBezTo>
                  <a:cubicBezTo>
                    <a:pt x="203" y="77"/>
                    <a:pt x="203" y="77"/>
                    <a:pt x="203" y="77"/>
                  </a:cubicBezTo>
                  <a:cubicBezTo>
                    <a:pt x="203" y="77"/>
                    <a:pt x="203" y="77"/>
                    <a:pt x="203" y="77"/>
                  </a:cubicBezTo>
                  <a:cubicBezTo>
                    <a:pt x="202" y="77"/>
                    <a:pt x="202" y="77"/>
                    <a:pt x="202" y="77"/>
                  </a:cubicBezTo>
                  <a:cubicBezTo>
                    <a:pt x="203" y="78"/>
                    <a:pt x="203" y="78"/>
                    <a:pt x="203" y="78"/>
                  </a:cubicBezTo>
                  <a:cubicBezTo>
                    <a:pt x="203" y="79"/>
                    <a:pt x="203" y="79"/>
                    <a:pt x="203" y="79"/>
                  </a:cubicBezTo>
                  <a:cubicBezTo>
                    <a:pt x="203" y="78"/>
                    <a:pt x="203" y="78"/>
                    <a:pt x="203" y="78"/>
                  </a:cubicBezTo>
                  <a:cubicBezTo>
                    <a:pt x="202" y="78"/>
                    <a:pt x="202" y="78"/>
                    <a:pt x="202" y="78"/>
                  </a:cubicBezTo>
                  <a:cubicBezTo>
                    <a:pt x="201" y="78"/>
                    <a:pt x="201" y="78"/>
                    <a:pt x="201" y="78"/>
                  </a:cubicBezTo>
                  <a:cubicBezTo>
                    <a:pt x="200" y="77"/>
                    <a:pt x="200" y="77"/>
                    <a:pt x="200" y="77"/>
                  </a:cubicBezTo>
                  <a:cubicBezTo>
                    <a:pt x="201" y="78"/>
                    <a:pt x="201" y="78"/>
                    <a:pt x="201" y="78"/>
                  </a:cubicBezTo>
                  <a:cubicBezTo>
                    <a:pt x="202" y="78"/>
                    <a:pt x="202" y="78"/>
                    <a:pt x="202" y="78"/>
                  </a:cubicBezTo>
                  <a:cubicBezTo>
                    <a:pt x="202" y="78"/>
                    <a:pt x="202" y="78"/>
                    <a:pt x="202" y="78"/>
                  </a:cubicBezTo>
                  <a:cubicBezTo>
                    <a:pt x="202" y="79"/>
                    <a:pt x="202" y="79"/>
                    <a:pt x="202" y="79"/>
                  </a:cubicBezTo>
                  <a:cubicBezTo>
                    <a:pt x="203" y="79"/>
                    <a:pt x="203" y="79"/>
                    <a:pt x="203" y="79"/>
                  </a:cubicBezTo>
                  <a:cubicBezTo>
                    <a:pt x="204" y="79"/>
                    <a:pt x="204" y="79"/>
                    <a:pt x="204" y="79"/>
                  </a:cubicBezTo>
                  <a:cubicBezTo>
                    <a:pt x="204" y="79"/>
                    <a:pt x="204" y="79"/>
                    <a:pt x="204" y="79"/>
                  </a:cubicBezTo>
                  <a:cubicBezTo>
                    <a:pt x="205" y="80"/>
                    <a:pt x="205" y="80"/>
                    <a:pt x="205" y="80"/>
                  </a:cubicBezTo>
                  <a:cubicBezTo>
                    <a:pt x="204" y="81"/>
                    <a:pt x="204" y="81"/>
                    <a:pt x="204" y="81"/>
                  </a:cubicBezTo>
                  <a:cubicBezTo>
                    <a:pt x="204" y="81"/>
                    <a:pt x="204" y="81"/>
                    <a:pt x="204" y="81"/>
                  </a:cubicBezTo>
                  <a:cubicBezTo>
                    <a:pt x="204" y="81"/>
                    <a:pt x="204" y="81"/>
                    <a:pt x="204" y="81"/>
                  </a:cubicBezTo>
                  <a:cubicBezTo>
                    <a:pt x="204" y="81"/>
                    <a:pt x="204" y="81"/>
                    <a:pt x="204" y="81"/>
                  </a:cubicBezTo>
                  <a:cubicBezTo>
                    <a:pt x="204" y="82"/>
                    <a:pt x="204" y="82"/>
                    <a:pt x="204" y="82"/>
                  </a:cubicBezTo>
                  <a:cubicBezTo>
                    <a:pt x="204" y="83"/>
                    <a:pt x="204" y="83"/>
                    <a:pt x="204" y="83"/>
                  </a:cubicBezTo>
                  <a:cubicBezTo>
                    <a:pt x="203" y="83"/>
                    <a:pt x="203" y="83"/>
                    <a:pt x="203" y="83"/>
                  </a:cubicBezTo>
                  <a:cubicBezTo>
                    <a:pt x="203" y="83"/>
                    <a:pt x="203" y="83"/>
                    <a:pt x="203" y="83"/>
                  </a:cubicBezTo>
                  <a:cubicBezTo>
                    <a:pt x="202" y="83"/>
                    <a:pt x="202" y="83"/>
                    <a:pt x="202" y="83"/>
                  </a:cubicBezTo>
                  <a:cubicBezTo>
                    <a:pt x="202" y="84"/>
                    <a:pt x="202" y="84"/>
                    <a:pt x="202" y="84"/>
                  </a:cubicBezTo>
                  <a:cubicBezTo>
                    <a:pt x="201" y="83"/>
                    <a:pt x="201" y="83"/>
                    <a:pt x="201" y="83"/>
                  </a:cubicBezTo>
                  <a:cubicBezTo>
                    <a:pt x="201" y="83"/>
                    <a:pt x="201" y="83"/>
                    <a:pt x="201" y="83"/>
                  </a:cubicBezTo>
                  <a:cubicBezTo>
                    <a:pt x="200" y="83"/>
                    <a:pt x="200" y="83"/>
                    <a:pt x="200" y="83"/>
                  </a:cubicBezTo>
                  <a:cubicBezTo>
                    <a:pt x="200" y="84"/>
                    <a:pt x="200" y="84"/>
                    <a:pt x="200" y="84"/>
                  </a:cubicBezTo>
                  <a:cubicBezTo>
                    <a:pt x="200" y="84"/>
                    <a:pt x="200" y="84"/>
                    <a:pt x="200" y="84"/>
                  </a:cubicBezTo>
                  <a:cubicBezTo>
                    <a:pt x="201" y="84"/>
                    <a:pt x="201" y="84"/>
                    <a:pt x="201" y="84"/>
                  </a:cubicBezTo>
                  <a:cubicBezTo>
                    <a:pt x="203" y="84"/>
                    <a:pt x="203" y="84"/>
                    <a:pt x="203" y="84"/>
                  </a:cubicBezTo>
                  <a:cubicBezTo>
                    <a:pt x="203" y="84"/>
                    <a:pt x="203" y="84"/>
                    <a:pt x="203" y="84"/>
                  </a:cubicBezTo>
                  <a:cubicBezTo>
                    <a:pt x="203" y="85"/>
                    <a:pt x="203" y="85"/>
                    <a:pt x="203" y="85"/>
                  </a:cubicBezTo>
                  <a:cubicBezTo>
                    <a:pt x="204" y="85"/>
                    <a:pt x="204" y="85"/>
                    <a:pt x="204" y="85"/>
                  </a:cubicBezTo>
                  <a:cubicBezTo>
                    <a:pt x="204" y="85"/>
                    <a:pt x="204" y="85"/>
                    <a:pt x="204" y="85"/>
                  </a:cubicBezTo>
                  <a:cubicBezTo>
                    <a:pt x="204" y="84"/>
                    <a:pt x="204" y="84"/>
                    <a:pt x="204" y="84"/>
                  </a:cubicBezTo>
                  <a:cubicBezTo>
                    <a:pt x="204" y="84"/>
                    <a:pt x="204" y="84"/>
                    <a:pt x="204" y="84"/>
                  </a:cubicBezTo>
                  <a:cubicBezTo>
                    <a:pt x="205" y="85"/>
                    <a:pt x="205" y="85"/>
                    <a:pt x="205" y="85"/>
                  </a:cubicBezTo>
                  <a:cubicBezTo>
                    <a:pt x="204" y="86"/>
                    <a:pt x="204" y="86"/>
                    <a:pt x="204" y="86"/>
                  </a:cubicBezTo>
                  <a:cubicBezTo>
                    <a:pt x="204" y="86"/>
                    <a:pt x="204" y="86"/>
                    <a:pt x="204" y="86"/>
                  </a:cubicBezTo>
                  <a:cubicBezTo>
                    <a:pt x="203" y="86"/>
                    <a:pt x="203" y="86"/>
                    <a:pt x="203" y="86"/>
                  </a:cubicBezTo>
                  <a:cubicBezTo>
                    <a:pt x="203" y="87"/>
                    <a:pt x="203" y="87"/>
                    <a:pt x="203" y="87"/>
                  </a:cubicBezTo>
                  <a:cubicBezTo>
                    <a:pt x="203" y="87"/>
                    <a:pt x="203" y="87"/>
                    <a:pt x="203" y="87"/>
                  </a:cubicBezTo>
                  <a:cubicBezTo>
                    <a:pt x="202" y="87"/>
                    <a:pt x="202" y="87"/>
                    <a:pt x="202" y="87"/>
                  </a:cubicBezTo>
                  <a:cubicBezTo>
                    <a:pt x="201" y="87"/>
                    <a:pt x="201" y="87"/>
                    <a:pt x="201" y="87"/>
                  </a:cubicBezTo>
                  <a:cubicBezTo>
                    <a:pt x="201" y="86"/>
                    <a:pt x="201" y="86"/>
                    <a:pt x="201" y="86"/>
                  </a:cubicBezTo>
                  <a:cubicBezTo>
                    <a:pt x="201" y="87"/>
                    <a:pt x="201" y="87"/>
                    <a:pt x="201" y="87"/>
                  </a:cubicBezTo>
                  <a:cubicBezTo>
                    <a:pt x="200" y="87"/>
                    <a:pt x="200" y="87"/>
                    <a:pt x="200" y="87"/>
                  </a:cubicBezTo>
                  <a:cubicBezTo>
                    <a:pt x="200" y="87"/>
                    <a:pt x="200" y="87"/>
                    <a:pt x="200" y="87"/>
                  </a:cubicBezTo>
                  <a:cubicBezTo>
                    <a:pt x="199" y="87"/>
                    <a:pt x="199" y="87"/>
                    <a:pt x="199" y="87"/>
                  </a:cubicBezTo>
                  <a:cubicBezTo>
                    <a:pt x="200" y="87"/>
                    <a:pt x="200" y="87"/>
                    <a:pt x="200" y="87"/>
                  </a:cubicBezTo>
                  <a:cubicBezTo>
                    <a:pt x="201" y="87"/>
                    <a:pt x="201" y="87"/>
                    <a:pt x="201" y="87"/>
                  </a:cubicBezTo>
                  <a:cubicBezTo>
                    <a:pt x="201" y="88"/>
                    <a:pt x="201" y="88"/>
                    <a:pt x="201" y="88"/>
                  </a:cubicBezTo>
                  <a:cubicBezTo>
                    <a:pt x="200" y="88"/>
                    <a:pt x="200" y="88"/>
                    <a:pt x="200" y="88"/>
                  </a:cubicBezTo>
                  <a:cubicBezTo>
                    <a:pt x="201" y="88"/>
                    <a:pt x="201" y="88"/>
                    <a:pt x="201" y="88"/>
                  </a:cubicBezTo>
                  <a:cubicBezTo>
                    <a:pt x="199" y="89"/>
                    <a:pt x="199" y="89"/>
                    <a:pt x="199" y="89"/>
                  </a:cubicBezTo>
                  <a:cubicBezTo>
                    <a:pt x="199" y="89"/>
                    <a:pt x="199" y="89"/>
                    <a:pt x="199" y="89"/>
                  </a:cubicBezTo>
                  <a:cubicBezTo>
                    <a:pt x="199" y="89"/>
                    <a:pt x="199" y="89"/>
                    <a:pt x="199" y="89"/>
                  </a:cubicBezTo>
                  <a:cubicBezTo>
                    <a:pt x="200" y="89"/>
                    <a:pt x="200" y="89"/>
                    <a:pt x="200" y="89"/>
                  </a:cubicBezTo>
                  <a:cubicBezTo>
                    <a:pt x="201" y="89"/>
                    <a:pt x="201" y="89"/>
                    <a:pt x="201" y="89"/>
                  </a:cubicBezTo>
                  <a:cubicBezTo>
                    <a:pt x="201" y="89"/>
                    <a:pt x="201" y="89"/>
                    <a:pt x="201" y="89"/>
                  </a:cubicBezTo>
                  <a:cubicBezTo>
                    <a:pt x="202" y="89"/>
                    <a:pt x="202" y="89"/>
                    <a:pt x="202" y="89"/>
                  </a:cubicBezTo>
                  <a:cubicBezTo>
                    <a:pt x="201" y="90"/>
                    <a:pt x="201" y="90"/>
                    <a:pt x="201" y="90"/>
                  </a:cubicBezTo>
                  <a:cubicBezTo>
                    <a:pt x="200" y="90"/>
                    <a:pt x="200" y="90"/>
                    <a:pt x="200" y="90"/>
                  </a:cubicBezTo>
                  <a:cubicBezTo>
                    <a:pt x="200" y="90"/>
                    <a:pt x="200" y="90"/>
                    <a:pt x="200" y="90"/>
                  </a:cubicBezTo>
                  <a:cubicBezTo>
                    <a:pt x="200" y="90"/>
                    <a:pt x="200" y="90"/>
                    <a:pt x="200" y="90"/>
                  </a:cubicBezTo>
                  <a:cubicBezTo>
                    <a:pt x="199" y="90"/>
                    <a:pt x="199" y="90"/>
                    <a:pt x="199" y="90"/>
                  </a:cubicBezTo>
                  <a:cubicBezTo>
                    <a:pt x="198" y="90"/>
                    <a:pt x="198" y="90"/>
                    <a:pt x="198" y="90"/>
                  </a:cubicBezTo>
                  <a:cubicBezTo>
                    <a:pt x="196" y="91"/>
                    <a:pt x="196" y="91"/>
                    <a:pt x="196" y="91"/>
                  </a:cubicBezTo>
                  <a:cubicBezTo>
                    <a:pt x="194" y="93"/>
                    <a:pt x="194" y="93"/>
                    <a:pt x="194" y="93"/>
                  </a:cubicBezTo>
                  <a:cubicBezTo>
                    <a:pt x="193" y="94"/>
                    <a:pt x="193" y="94"/>
                    <a:pt x="193" y="94"/>
                  </a:cubicBezTo>
                  <a:cubicBezTo>
                    <a:pt x="193" y="94"/>
                    <a:pt x="193" y="94"/>
                    <a:pt x="193" y="94"/>
                  </a:cubicBezTo>
                  <a:cubicBezTo>
                    <a:pt x="192" y="94"/>
                    <a:pt x="192" y="94"/>
                    <a:pt x="192" y="94"/>
                  </a:cubicBezTo>
                  <a:cubicBezTo>
                    <a:pt x="191" y="94"/>
                    <a:pt x="191" y="94"/>
                    <a:pt x="191" y="94"/>
                  </a:cubicBezTo>
                  <a:cubicBezTo>
                    <a:pt x="190" y="95"/>
                    <a:pt x="190" y="95"/>
                    <a:pt x="190" y="95"/>
                  </a:cubicBezTo>
                  <a:cubicBezTo>
                    <a:pt x="188" y="97"/>
                    <a:pt x="188" y="97"/>
                    <a:pt x="188" y="97"/>
                  </a:cubicBezTo>
                  <a:cubicBezTo>
                    <a:pt x="188" y="97"/>
                    <a:pt x="188" y="97"/>
                    <a:pt x="188" y="97"/>
                  </a:cubicBezTo>
                  <a:cubicBezTo>
                    <a:pt x="188" y="98"/>
                    <a:pt x="188" y="98"/>
                    <a:pt x="188" y="98"/>
                  </a:cubicBezTo>
                  <a:cubicBezTo>
                    <a:pt x="187" y="98"/>
                    <a:pt x="187" y="98"/>
                    <a:pt x="187" y="98"/>
                  </a:cubicBezTo>
                  <a:cubicBezTo>
                    <a:pt x="187" y="98"/>
                    <a:pt x="187" y="98"/>
                    <a:pt x="187" y="98"/>
                  </a:cubicBezTo>
                  <a:cubicBezTo>
                    <a:pt x="186" y="99"/>
                    <a:pt x="186" y="99"/>
                    <a:pt x="186" y="99"/>
                  </a:cubicBezTo>
                  <a:cubicBezTo>
                    <a:pt x="186" y="99"/>
                    <a:pt x="186" y="99"/>
                    <a:pt x="186" y="99"/>
                  </a:cubicBezTo>
                  <a:cubicBezTo>
                    <a:pt x="186" y="99"/>
                    <a:pt x="186" y="99"/>
                    <a:pt x="186" y="99"/>
                  </a:cubicBezTo>
                  <a:cubicBezTo>
                    <a:pt x="185" y="99"/>
                    <a:pt x="185" y="99"/>
                    <a:pt x="185" y="99"/>
                  </a:cubicBezTo>
                  <a:cubicBezTo>
                    <a:pt x="184" y="99"/>
                    <a:pt x="184" y="99"/>
                    <a:pt x="184" y="99"/>
                  </a:cubicBezTo>
                  <a:cubicBezTo>
                    <a:pt x="184" y="100"/>
                    <a:pt x="184" y="100"/>
                    <a:pt x="184" y="100"/>
                  </a:cubicBezTo>
                  <a:cubicBezTo>
                    <a:pt x="183" y="100"/>
                    <a:pt x="183" y="100"/>
                    <a:pt x="183" y="100"/>
                  </a:cubicBezTo>
                  <a:cubicBezTo>
                    <a:pt x="182" y="100"/>
                    <a:pt x="182" y="100"/>
                    <a:pt x="182" y="100"/>
                  </a:cubicBezTo>
                  <a:cubicBezTo>
                    <a:pt x="181" y="100"/>
                    <a:pt x="181" y="100"/>
                    <a:pt x="181" y="100"/>
                  </a:cubicBezTo>
                  <a:cubicBezTo>
                    <a:pt x="181" y="101"/>
                    <a:pt x="181" y="101"/>
                    <a:pt x="181" y="101"/>
                  </a:cubicBezTo>
                  <a:cubicBezTo>
                    <a:pt x="180" y="101"/>
                    <a:pt x="180" y="101"/>
                    <a:pt x="180" y="101"/>
                  </a:cubicBezTo>
                  <a:cubicBezTo>
                    <a:pt x="180" y="101"/>
                    <a:pt x="180" y="101"/>
                    <a:pt x="180" y="101"/>
                  </a:cubicBezTo>
                  <a:cubicBezTo>
                    <a:pt x="180" y="101"/>
                    <a:pt x="180" y="101"/>
                    <a:pt x="180" y="101"/>
                  </a:cubicBezTo>
                  <a:cubicBezTo>
                    <a:pt x="180" y="102"/>
                    <a:pt x="180" y="102"/>
                    <a:pt x="180" y="102"/>
                  </a:cubicBezTo>
                  <a:cubicBezTo>
                    <a:pt x="180" y="102"/>
                    <a:pt x="180" y="102"/>
                    <a:pt x="180" y="102"/>
                  </a:cubicBezTo>
                  <a:cubicBezTo>
                    <a:pt x="179" y="103"/>
                    <a:pt x="179" y="103"/>
                    <a:pt x="179" y="103"/>
                  </a:cubicBezTo>
                  <a:cubicBezTo>
                    <a:pt x="179" y="103"/>
                    <a:pt x="179" y="103"/>
                    <a:pt x="179" y="103"/>
                  </a:cubicBezTo>
                  <a:cubicBezTo>
                    <a:pt x="178" y="103"/>
                    <a:pt x="178" y="103"/>
                    <a:pt x="178" y="103"/>
                  </a:cubicBezTo>
                  <a:cubicBezTo>
                    <a:pt x="177" y="104"/>
                    <a:pt x="177" y="104"/>
                    <a:pt x="177" y="104"/>
                  </a:cubicBezTo>
                  <a:cubicBezTo>
                    <a:pt x="177" y="105"/>
                    <a:pt x="177" y="105"/>
                    <a:pt x="177" y="105"/>
                  </a:cubicBezTo>
                  <a:cubicBezTo>
                    <a:pt x="177" y="107"/>
                    <a:pt x="177" y="107"/>
                    <a:pt x="177" y="107"/>
                  </a:cubicBezTo>
                  <a:cubicBezTo>
                    <a:pt x="176" y="109"/>
                    <a:pt x="176" y="109"/>
                    <a:pt x="176" y="109"/>
                  </a:cubicBezTo>
                  <a:cubicBezTo>
                    <a:pt x="177" y="110"/>
                    <a:pt x="177" y="110"/>
                    <a:pt x="177" y="110"/>
                  </a:cubicBezTo>
                  <a:cubicBezTo>
                    <a:pt x="176" y="112"/>
                    <a:pt x="176" y="112"/>
                    <a:pt x="176" y="112"/>
                  </a:cubicBezTo>
                  <a:cubicBezTo>
                    <a:pt x="177" y="113"/>
                    <a:pt x="177" y="113"/>
                    <a:pt x="177" y="113"/>
                  </a:cubicBezTo>
                  <a:cubicBezTo>
                    <a:pt x="177" y="115"/>
                    <a:pt x="177" y="115"/>
                    <a:pt x="177" y="115"/>
                  </a:cubicBezTo>
                  <a:cubicBezTo>
                    <a:pt x="177" y="116"/>
                    <a:pt x="177" y="116"/>
                    <a:pt x="177" y="116"/>
                  </a:cubicBezTo>
                  <a:cubicBezTo>
                    <a:pt x="178" y="118"/>
                    <a:pt x="178" y="118"/>
                    <a:pt x="178" y="118"/>
                  </a:cubicBezTo>
                  <a:cubicBezTo>
                    <a:pt x="178" y="118"/>
                    <a:pt x="178" y="118"/>
                    <a:pt x="178" y="118"/>
                  </a:cubicBezTo>
                  <a:cubicBezTo>
                    <a:pt x="179" y="119"/>
                    <a:pt x="179" y="119"/>
                    <a:pt x="179" y="119"/>
                  </a:cubicBezTo>
                  <a:cubicBezTo>
                    <a:pt x="178" y="120"/>
                    <a:pt x="178" y="120"/>
                    <a:pt x="178" y="120"/>
                  </a:cubicBezTo>
                  <a:cubicBezTo>
                    <a:pt x="178" y="121"/>
                    <a:pt x="178" y="121"/>
                    <a:pt x="178" y="121"/>
                  </a:cubicBezTo>
                  <a:cubicBezTo>
                    <a:pt x="179" y="122"/>
                    <a:pt x="179" y="122"/>
                    <a:pt x="179" y="122"/>
                  </a:cubicBezTo>
                  <a:cubicBezTo>
                    <a:pt x="179" y="124"/>
                    <a:pt x="179" y="124"/>
                    <a:pt x="179" y="124"/>
                  </a:cubicBezTo>
                  <a:cubicBezTo>
                    <a:pt x="180" y="125"/>
                    <a:pt x="180" y="125"/>
                    <a:pt x="180" y="125"/>
                  </a:cubicBezTo>
                  <a:cubicBezTo>
                    <a:pt x="180" y="126"/>
                    <a:pt x="180" y="126"/>
                    <a:pt x="180" y="126"/>
                  </a:cubicBezTo>
                  <a:cubicBezTo>
                    <a:pt x="180" y="126"/>
                    <a:pt x="180" y="126"/>
                    <a:pt x="180" y="126"/>
                  </a:cubicBezTo>
                  <a:cubicBezTo>
                    <a:pt x="180" y="127"/>
                    <a:pt x="180" y="127"/>
                    <a:pt x="180" y="127"/>
                  </a:cubicBezTo>
                  <a:cubicBezTo>
                    <a:pt x="180" y="128"/>
                    <a:pt x="180" y="128"/>
                    <a:pt x="180" y="128"/>
                  </a:cubicBezTo>
                  <a:cubicBezTo>
                    <a:pt x="180" y="128"/>
                    <a:pt x="180" y="128"/>
                    <a:pt x="180" y="128"/>
                  </a:cubicBezTo>
                  <a:cubicBezTo>
                    <a:pt x="180" y="129"/>
                    <a:pt x="180" y="129"/>
                    <a:pt x="180" y="129"/>
                  </a:cubicBezTo>
                  <a:cubicBezTo>
                    <a:pt x="179" y="131"/>
                    <a:pt x="179" y="131"/>
                    <a:pt x="179" y="131"/>
                  </a:cubicBezTo>
                  <a:cubicBezTo>
                    <a:pt x="178" y="132"/>
                    <a:pt x="178" y="132"/>
                    <a:pt x="178" y="132"/>
                  </a:cubicBezTo>
                  <a:cubicBezTo>
                    <a:pt x="178" y="132"/>
                    <a:pt x="178" y="132"/>
                    <a:pt x="178" y="132"/>
                  </a:cubicBezTo>
                  <a:cubicBezTo>
                    <a:pt x="178" y="133"/>
                    <a:pt x="178" y="133"/>
                    <a:pt x="178" y="133"/>
                  </a:cubicBezTo>
                  <a:cubicBezTo>
                    <a:pt x="177" y="133"/>
                    <a:pt x="177" y="133"/>
                    <a:pt x="177" y="133"/>
                  </a:cubicBezTo>
                  <a:cubicBezTo>
                    <a:pt x="176" y="134"/>
                    <a:pt x="176" y="134"/>
                    <a:pt x="176" y="134"/>
                  </a:cubicBezTo>
                  <a:cubicBezTo>
                    <a:pt x="175" y="134"/>
                    <a:pt x="175" y="134"/>
                    <a:pt x="175" y="134"/>
                  </a:cubicBezTo>
                  <a:cubicBezTo>
                    <a:pt x="175" y="133"/>
                    <a:pt x="175" y="133"/>
                    <a:pt x="175" y="133"/>
                  </a:cubicBezTo>
                  <a:cubicBezTo>
                    <a:pt x="174" y="133"/>
                    <a:pt x="174" y="133"/>
                    <a:pt x="174" y="133"/>
                  </a:cubicBezTo>
                  <a:cubicBezTo>
                    <a:pt x="175" y="133"/>
                    <a:pt x="175" y="133"/>
                    <a:pt x="175" y="133"/>
                  </a:cubicBezTo>
                  <a:cubicBezTo>
                    <a:pt x="173" y="132"/>
                    <a:pt x="173" y="132"/>
                    <a:pt x="173" y="132"/>
                  </a:cubicBezTo>
                  <a:cubicBezTo>
                    <a:pt x="174" y="131"/>
                    <a:pt x="174" y="131"/>
                    <a:pt x="174" y="131"/>
                  </a:cubicBezTo>
                  <a:cubicBezTo>
                    <a:pt x="173" y="131"/>
                    <a:pt x="173" y="131"/>
                    <a:pt x="173" y="131"/>
                  </a:cubicBezTo>
                  <a:cubicBezTo>
                    <a:pt x="173" y="131"/>
                    <a:pt x="173" y="131"/>
                    <a:pt x="173" y="131"/>
                  </a:cubicBezTo>
                  <a:cubicBezTo>
                    <a:pt x="172" y="130"/>
                    <a:pt x="172" y="130"/>
                    <a:pt x="172" y="130"/>
                  </a:cubicBezTo>
                  <a:cubicBezTo>
                    <a:pt x="172" y="129"/>
                    <a:pt x="172" y="129"/>
                    <a:pt x="172" y="129"/>
                  </a:cubicBezTo>
                  <a:cubicBezTo>
                    <a:pt x="172" y="128"/>
                    <a:pt x="172" y="128"/>
                    <a:pt x="172" y="128"/>
                  </a:cubicBezTo>
                  <a:cubicBezTo>
                    <a:pt x="171" y="128"/>
                    <a:pt x="171" y="128"/>
                    <a:pt x="171" y="128"/>
                  </a:cubicBezTo>
                  <a:cubicBezTo>
                    <a:pt x="171" y="127"/>
                    <a:pt x="171" y="127"/>
                    <a:pt x="171" y="127"/>
                  </a:cubicBezTo>
                  <a:cubicBezTo>
                    <a:pt x="171" y="127"/>
                    <a:pt x="171" y="127"/>
                    <a:pt x="171" y="127"/>
                  </a:cubicBezTo>
                  <a:cubicBezTo>
                    <a:pt x="171" y="126"/>
                    <a:pt x="171" y="126"/>
                    <a:pt x="171" y="126"/>
                  </a:cubicBezTo>
                  <a:cubicBezTo>
                    <a:pt x="172" y="126"/>
                    <a:pt x="172" y="126"/>
                    <a:pt x="172" y="126"/>
                  </a:cubicBezTo>
                  <a:cubicBezTo>
                    <a:pt x="171" y="126"/>
                    <a:pt x="171" y="126"/>
                    <a:pt x="171" y="126"/>
                  </a:cubicBezTo>
                  <a:cubicBezTo>
                    <a:pt x="171" y="126"/>
                    <a:pt x="171" y="126"/>
                    <a:pt x="171" y="126"/>
                  </a:cubicBezTo>
                  <a:cubicBezTo>
                    <a:pt x="171" y="126"/>
                    <a:pt x="171" y="126"/>
                    <a:pt x="171" y="126"/>
                  </a:cubicBezTo>
                  <a:cubicBezTo>
                    <a:pt x="171" y="126"/>
                    <a:pt x="171" y="126"/>
                    <a:pt x="171" y="126"/>
                  </a:cubicBezTo>
                  <a:cubicBezTo>
                    <a:pt x="170" y="126"/>
                    <a:pt x="170" y="126"/>
                    <a:pt x="170" y="126"/>
                  </a:cubicBezTo>
                  <a:cubicBezTo>
                    <a:pt x="170" y="126"/>
                    <a:pt x="170" y="126"/>
                    <a:pt x="170" y="126"/>
                  </a:cubicBezTo>
                  <a:cubicBezTo>
                    <a:pt x="170" y="125"/>
                    <a:pt x="170" y="125"/>
                    <a:pt x="170" y="125"/>
                  </a:cubicBezTo>
                  <a:cubicBezTo>
                    <a:pt x="169" y="125"/>
                    <a:pt x="169" y="125"/>
                    <a:pt x="169" y="125"/>
                  </a:cubicBezTo>
                  <a:cubicBezTo>
                    <a:pt x="169" y="124"/>
                    <a:pt x="169" y="124"/>
                    <a:pt x="169" y="124"/>
                  </a:cubicBezTo>
                  <a:cubicBezTo>
                    <a:pt x="169" y="123"/>
                    <a:pt x="169" y="123"/>
                    <a:pt x="169" y="123"/>
                  </a:cubicBezTo>
                  <a:cubicBezTo>
                    <a:pt x="170" y="122"/>
                    <a:pt x="170" y="122"/>
                    <a:pt x="170" y="122"/>
                  </a:cubicBezTo>
                  <a:cubicBezTo>
                    <a:pt x="170" y="121"/>
                    <a:pt x="170" y="121"/>
                    <a:pt x="170" y="121"/>
                  </a:cubicBezTo>
                  <a:cubicBezTo>
                    <a:pt x="169" y="121"/>
                    <a:pt x="169" y="121"/>
                    <a:pt x="169" y="121"/>
                  </a:cubicBezTo>
                  <a:cubicBezTo>
                    <a:pt x="169" y="121"/>
                    <a:pt x="169" y="121"/>
                    <a:pt x="169" y="121"/>
                  </a:cubicBezTo>
                  <a:cubicBezTo>
                    <a:pt x="169" y="122"/>
                    <a:pt x="169" y="122"/>
                    <a:pt x="169" y="122"/>
                  </a:cubicBezTo>
                  <a:cubicBezTo>
                    <a:pt x="169" y="122"/>
                    <a:pt x="169" y="122"/>
                    <a:pt x="169" y="122"/>
                  </a:cubicBezTo>
                  <a:cubicBezTo>
                    <a:pt x="169" y="122"/>
                    <a:pt x="169" y="122"/>
                    <a:pt x="169" y="122"/>
                  </a:cubicBezTo>
                  <a:cubicBezTo>
                    <a:pt x="168" y="122"/>
                    <a:pt x="168" y="122"/>
                    <a:pt x="168" y="122"/>
                  </a:cubicBezTo>
                  <a:cubicBezTo>
                    <a:pt x="168" y="121"/>
                    <a:pt x="168" y="121"/>
                    <a:pt x="168" y="121"/>
                  </a:cubicBezTo>
                  <a:cubicBezTo>
                    <a:pt x="169" y="120"/>
                    <a:pt x="169" y="120"/>
                    <a:pt x="169" y="120"/>
                  </a:cubicBezTo>
                  <a:cubicBezTo>
                    <a:pt x="169" y="118"/>
                    <a:pt x="169" y="118"/>
                    <a:pt x="169" y="118"/>
                  </a:cubicBezTo>
                  <a:cubicBezTo>
                    <a:pt x="170" y="117"/>
                    <a:pt x="170" y="117"/>
                    <a:pt x="170" y="117"/>
                  </a:cubicBezTo>
                  <a:cubicBezTo>
                    <a:pt x="169" y="116"/>
                    <a:pt x="169" y="116"/>
                    <a:pt x="169" y="116"/>
                  </a:cubicBezTo>
                  <a:cubicBezTo>
                    <a:pt x="168" y="116"/>
                    <a:pt x="168" y="116"/>
                    <a:pt x="168" y="116"/>
                  </a:cubicBezTo>
                  <a:cubicBezTo>
                    <a:pt x="168" y="115"/>
                    <a:pt x="168" y="115"/>
                    <a:pt x="168" y="115"/>
                  </a:cubicBezTo>
                  <a:cubicBezTo>
                    <a:pt x="168" y="115"/>
                    <a:pt x="168" y="115"/>
                    <a:pt x="168" y="115"/>
                  </a:cubicBezTo>
                  <a:cubicBezTo>
                    <a:pt x="168" y="115"/>
                    <a:pt x="168" y="115"/>
                    <a:pt x="168" y="115"/>
                  </a:cubicBezTo>
                  <a:cubicBezTo>
                    <a:pt x="167" y="114"/>
                    <a:pt x="167" y="114"/>
                    <a:pt x="167" y="114"/>
                  </a:cubicBezTo>
                  <a:cubicBezTo>
                    <a:pt x="167" y="114"/>
                    <a:pt x="167" y="114"/>
                    <a:pt x="167" y="114"/>
                  </a:cubicBezTo>
                  <a:cubicBezTo>
                    <a:pt x="167" y="113"/>
                    <a:pt x="167" y="113"/>
                    <a:pt x="167" y="113"/>
                  </a:cubicBezTo>
                  <a:cubicBezTo>
                    <a:pt x="166" y="113"/>
                    <a:pt x="166" y="113"/>
                    <a:pt x="166" y="113"/>
                  </a:cubicBezTo>
                  <a:cubicBezTo>
                    <a:pt x="166" y="112"/>
                    <a:pt x="166" y="112"/>
                    <a:pt x="166" y="112"/>
                  </a:cubicBezTo>
                  <a:cubicBezTo>
                    <a:pt x="165" y="111"/>
                    <a:pt x="165" y="111"/>
                    <a:pt x="165" y="111"/>
                  </a:cubicBezTo>
                  <a:cubicBezTo>
                    <a:pt x="164" y="111"/>
                    <a:pt x="164" y="111"/>
                    <a:pt x="164" y="111"/>
                  </a:cubicBezTo>
                  <a:cubicBezTo>
                    <a:pt x="163" y="111"/>
                    <a:pt x="163" y="111"/>
                    <a:pt x="163" y="111"/>
                  </a:cubicBezTo>
                  <a:cubicBezTo>
                    <a:pt x="163" y="112"/>
                    <a:pt x="163" y="112"/>
                    <a:pt x="163" y="112"/>
                  </a:cubicBezTo>
                  <a:cubicBezTo>
                    <a:pt x="163" y="112"/>
                    <a:pt x="163" y="112"/>
                    <a:pt x="163" y="112"/>
                  </a:cubicBezTo>
                  <a:cubicBezTo>
                    <a:pt x="162" y="112"/>
                    <a:pt x="162" y="112"/>
                    <a:pt x="162" y="112"/>
                  </a:cubicBezTo>
                  <a:cubicBezTo>
                    <a:pt x="162" y="112"/>
                    <a:pt x="162" y="112"/>
                    <a:pt x="162" y="112"/>
                  </a:cubicBezTo>
                  <a:cubicBezTo>
                    <a:pt x="161" y="113"/>
                    <a:pt x="161" y="113"/>
                    <a:pt x="161" y="113"/>
                  </a:cubicBezTo>
                  <a:cubicBezTo>
                    <a:pt x="160" y="113"/>
                    <a:pt x="160" y="113"/>
                    <a:pt x="160" y="113"/>
                  </a:cubicBezTo>
                  <a:cubicBezTo>
                    <a:pt x="159" y="113"/>
                    <a:pt x="159" y="113"/>
                    <a:pt x="159" y="113"/>
                  </a:cubicBezTo>
                  <a:cubicBezTo>
                    <a:pt x="159" y="113"/>
                    <a:pt x="159" y="113"/>
                    <a:pt x="159" y="113"/>
                  </a:cubicBezTo>
                  <a:cubicBezTo>
                    <a:pt x="159" y="112"/>
                    <a:pt x="159" y="112"/>
                    <a:pt x="159" y="112"/>
                  </a:cubicBezTo>
                  <a:cubicBezTo>
                    <a:pt x="159" y="113"/>
                    <a:pt x="159" y="113"/>
                    <a:pt x="159" y="113"/>
                  </a:cubicBezTo>
                  <a:cubicBezTo>
                    <a:pt x="159" y="113"/>
                    <a:pt x="159" y="113"/>
                    <a:pt x="159" y="113"/>
                  </a:cubicBezTo>
                  <a:cubicBezTo>
                    <a:pt x="159" y="112"/>
                    <a:pt x="159" y="112"/>
                    <a:pt x="159" y="112"/>
                  </a:cubicBezTo>
                  <a:cubicBezTo>
                    <a:pt x="158" y="112"/>
                    <a:pt x="158" y="112"/>
                    <a:pt x="158" y="112"/>
                  </a:cubicBezTo>
                  <a:cubicBezTo>
                    <a:pt x="157" y="111"/>
                    <a:pt x="157" y="111"/>
                    <a:pt x="157" y="111"/>
                  </a:cubicBezTo>
                  <a:cubicBezTo>
                    <a:pt x="157" y="111"/>
                    <a:pt x="157" y="111"/>
                    <a:pt x="157" y="111"/>
                  </a:cubicBezTo>
                  <a:cubicBezTo>
                    <a:pt x="158" y="111"/>
                    <a:pt x="158" y="111"/>
                    <a:pt x="158" y="111"/>
                  </a:cubicBezTo>
                  <a:cubicBezTo>
                    <a:pt x="158" y="111"/>
                    <a:pt x="158" y="111"/>
                    <a:pt x="158" y="111"/>
                  </a:cubicBezTo>
                  <a:cubicBezTo>
                    <a:pt x="157" y="110"/>
                    <a:pt x="157" y="110"/>
                    <a:pt x="157" y="110"/>
                  </a:cubicBezTo>
                  <a:cubicBezTo>
                    <a:pt x="157" y="110"/>
                    <a:pt x="157" y="110"/>
                    <a:pt x="157" y="110"/>
                  </a:cubicBezTo>
                  <a:cubicBezTo>
                    <a:pt x="157" y="110"/>
                    <a:pt x="157" y="110"/>
                    <a:pt x="157" y="110"/>
                  </a:cubicBezTo>
                  <a:cubicBezTo>
                    <a:pt x="157" y="110"/>
                    <a:pt x="157" y="110"/>
                    <a:pt x="157" y="110"/>
                  </a:cubicBezTo>
                  <a:cubicBezTo>
                    <a:pt x="157" y="111"/>
                    <a:pt x="157" y="111"/>
                    <a:pt x="157" y="111"/>
                  </a:cubicBezTo>
                  <a:cubicBezTo>
                    <a:pt x="156" y="110"/>
                    <a:pt x="156" y="110"/>
                    <a:pt x="156" y="110"/>
                  </a:cubicBezTo>
                  <a:cubicBezTo>
                    <a:pt x="156" y="110"/>
                    <a:pt x="156" y="110"/>
                    <a:pt x="156" y="110"/>
                  </a:cubicBezTo>
                  <a:cubicBezTo>
                    <a:pt x="155" y="110"/>
                    <a:pt x="155" y="110"/>
                    <a:pt x="155" y="110"/>
                  </a:cubicBezTo>
                  <a:cubicBezTo>
                    <a:pt x="153" y="110"/>
                    <a:pt x="153" y="110"/>
                    <a:pt x="153" y="110"/>
                  </a:cubicBezTo>
                  <a:cubicBezTo>
                    <a:pt x="154" y="110"/>
                    <a:pt x="154" y="110"/>
                    <a:pt x="154" y="110"/>
                  </a:cubicBezTo>
                  <a:cubicBezTo>
                    <a:pt x="155" y="110"/>
                    <a:pt x="155" y="110"/>
                    <a:pt x="155" y="110"/>
                  </a:cubicBezTo>
                  <a:cubicBezTo>
                    <a:pt x="155" y="110"/>
                    <a:pt x="155" y="110"/>
                    <a:pt x="155" y="110"/>
                  </a:cubicBezTo>
                  <a:cubicBezTo>
                    <a:pt x="155" y="109"/>
                    <a:pt x="155" y="109"/>
                    <a:pt x="155" y="109"/>
                  </a:cubicBezTo>
                  <a:cubicBezTo>
                    <a:pt x="154" y="109"/>
                    <a:pt x="154" y="109"/>
                    <a:pt x="154" y="109"/>
                  </a:cubicBezTo>
                  <a:cubicBezTo>
                    <a:pt x="153" y="110"/>
                    <a:pt x="153" y="110"/>
                    <a:pt x="153" y="110"/>
                  </a:cubicBezTo>
                  <a:cubicBezTo>
                    <a:pt x="153" y="110"/>
                    <a:pt x="153" y="110"/>
                    <a:pt x="153" y="110"/>
                  </a:cubicBezTo>
                  <a:cubicBezTo>
                    <a:pt x="151" y="110"/>
                    <a:pt x="151" y="110"/>
                    <a:pt x="151" y="110"/>
                  </a:cubicBezTo>
                  <a:cubicBezTo>
                    <a:pt x="151" y="109"/>
                    <a:pt x="151" y="109"/>
                    <a:pt x="151" y="109"/>
                  </a:cubicBezTo>
                  <a:cubicBezTo>
                    <a:pt x="150" y="110"/>
                    <a:pt x="150" y="110"/>
                    <a:pt x="150" y="110"/>
                  </a:cubicBezTo>
                  <a:cubicBezTo>
                    <a:pt x="149" y="110"/>
                    <a:pt x="149" y="110"/>
                    <a:pt x="149" y="110"/>
                  </a:cubicBezTo>
                  <a:cubicBezTo>
                    <a:pt x="148" y="110"/>
                    <a:pt x="148" y="110"/>
                    <a:pt x="148" y="110"/>
                  </a:cubicBezTo>
                  <a:cubicBezTo>
                    <a:pt x="147" y="109"/>
                    <a:pt x="147" y="109"/>
                    <a:pt x="147" y="109"/>
                  </a:cubicBezTo>
                  <a:cubicBezTo>
                    <a:pt x="147" y="109"/>
                    <a:pt x="147" y="109"/>
                    <a:pt x="147" y="109"/>
                  </a:cubicBezTo>
                  <a:cubicBezTo>
                    <a:pt x="147" y="108"/>
                    <a:pt x="147" y="108"/>
                    <a:pt x="147" y="108"/>
                  </a:cubicBezTo>
                  <a:cubicBezTo>
                    <a:pt x="147" y="108"/>
                    <a:pt x="147" y="108"/>
                    <a:pt x="147" y="108"/>
                  </a:cubicBezTo>
                  <a:cubicBezTo>
                    <a:pt x="147" y="109"/>
                    <a:pt x="147" y="109"/>
                    <a:pt x="147" y="109"/>
                  </a:cubicBezTo>
                  <a:cubicBezTo>
                    <a:pt x="146" y="110"/>
                    <a:pt x="146" y="110"/>
                    <a:pt x="146" y="110"/>
                  </a:cubicBezTo>
                  <a:cubicBezTo>
                    <a:pt x="145" y="109"/>
                    <a:pt x="145" y="109"/>
                    <a:pt x="145" y="109"/>
                  </a:cubicBezTo>
                  <a:cubicBezTo>
                    <a:pt x="145" y="110"/>
                    <a:pt x="145" y="110"/>
                    <a:pt x="145" y="110"/>
                  </a:cubicBezTo>
                  <a:cubicBezTo>
                    <a:pt x="144" y="109"/>
                    <a:pt x="144" y="109"/>
                    <a:pt x="144" y="109"/>
                  </a:cubicBezTo>
                  <a:cubicBezTo>
                    <a:pt x="141" y="110"/>
                    <a:pt x="141" y="110"/>
                    <a:pt x="141" y="110"/>
                  </a:cubicBezTo>
                  <a:cubicBezTo>
                    <a:pt x="141" y="110"/>
                    <a:pt x="141" y="110"/>
                    <a:pt x="141" y="110"/>
                  </a:cubicBezTo>
                  <a:cubicBezTo>
                    <a:pt x="139" y="111"/>
                    <a:pt x="139" y="111"/>
                    <a:pt x="139" y="111"/>
                  </a:cubicBezTo>
                  <a:cubicBezTo>
                    <a:pt x="138" y="112"/>
                    <a:pt x="138" y="112"/>
                    <a:pt x="138" y="112"/>
                  </a:cubicBezTo>
                  <a:cubicBezTo>
                    <a:pt x="138" y="112"/>
                    <a:pt x="138" y="112"/>
                    <a:pt x="138" y="112"/>
                  </a:cubicBezTo>
                  <a:cubicBezTo>
                    <a:pt x="139" y="112"/>
                    <a:pt x="139" y="112"/>
                    <a:pt x="139" y="112"/>
                  </a:cubicBezTo>
                  <a:cubicBezTo>
                    <a:pt x="139" y="112"/>
                    <a:pt x="139" y="112"/>
                    <a:pt x="139" y="112"/>
                  </a:cubicBezTo>
                  <a:cubicBezTo>
                    <a:pt x="140" y="112"/>
                    <a:pt x="140" y="112"/>
                    <a:pt x="140" y="112"/>
                  </a:cubicBezTo>
                  <a:cubicBezTo>
                    <a:pt x="140" y="112"/>
                    <a:pt x="140" y="112"/>
                    <a:pt x="140" y="112"/>
                  </a:cubicBezTo>
                  <a:cubicBezTo>
                    <a:pt x="141" y="112"/>
                    <a:pt x="141" y="112"/>
                    <a:pt x="141" y="112"/>
                  </a:cubicBezTo>
                  <a:cubicBezTo>
                    <a:pt x="140" y="113"/>
                    <a:pt x="140" y="113"/>
                    <a:pt x="140" y="113"/>
                  </a:cubicBezTo>
                  <a:cubicBezTo>
                    <a:pt x="139" y="113"/>
                    <a:pt x="139" y="113"/>
                    <a:pt x="139" y="113"/>
                  </a:cubicBezTo>
                  <a:cubicBezTo>
                    <a:pt x="139" y="114"/>
                    <a:pt x="139" y="114"/>
                    <a:pt x="139" y="114"/>
                  </a:cubicBezTo>
                  <a:cubicBezTo>
                    <a:pt x="139" y="114"/>
                    <a:pt x="139" y="114"/>
                    <a:pt x="139" y="114"/>
                  </a:cubicBezTo>
                  <a:cubicBezTo>
                    <a:pt x="141" y="115"/>
                    <a:pt x="141" y="115"/>
                    <a:pt x="141" y="115"/>
                  </a:cubicBezTo>
                  <a:cubicBezTo>
                    <a:pt x="142" y="116"/>
                    <a:pt x="142" y="116"/>
                    <a:pt x="142" y="116"/>
                  </a:cubicBezTo>
                  <a:cubicBezTo>
                    <a:pt x="142" y="116"/>
                    <a:pt x="142" y="116"/>
                    <a:pt x="142" y="116"/>
                  </a:cubicBezTo>
                  <a:cubicBezTo>
                    <a:pt x="141" y="116"/>
                    <a:pt x="141" y="116"/>
                    <a:pt x="141" y="116"/>
                  </a:cubicBezTo>
                  <a:cubicBezTo>
                    <a:pt x="141" y="116"/>
                    <a:pt x="141" y="116"/>
                    <a:pt x="141" y="116"/>
                  </a:cubicBezTo>
                  <a:cubicBezTo>
                    <a:pt x="141" y="116"/>
                    <a:pt x="141" y="116"/>
                    <a:pt x="141" y="116"/>
                  </a:cubicBezTo>
                  <a:cubicBezTo>
                    <a:pt x="140" y="115"/>
                    <a:pt x="140" y="115"/>
                    <a:pt x="140" y="115"/>
                  </a:cubicBezTo>
                  <a:cubicBezTo>
                    <a:pt x="140" y="115"/>
                    <a:pt x="140" y="115"/>
                    <a:pt x="140" y="115"/>
                  </a:cubicBezTo>
                  <a:cubicBezTo>
                    <a:pt x="139" y="115"/>
                    <a:pt x="139" y="115"/>
                    <a:pt x="139" y="115"/>
                  </a:cubicBezTo>
                  <a:cubicBezTo>
                    <a:pt x="139" y="115"/>
                    <a:pt x="139" y="115"/>
                    <a:pt x="139" y="115"/>
                  </a:cubicBezTo>
                  <a:cubicBezTo>
                    <a:pt x="138" y="114"/>
                    <a:pt x="138" y="114"/>
                    <a:pt x="138" y="114"/>
                  </a:cubicBezTo>
                  <a:cubicBezTo>
                    <a:pt x="137" y="114"/>
                    <a:pt x="137" y="114"/>
                    <a:pt x="137" y="114"/>
                  </a:cubicBezTo>
                  <a:cubicBezTo>
                    <a:pt x="138" y="115"/>
                    <a:pt x="138" y="115"/>
                    <a:pt x="138" y="115"/>
                  </a:cubicBezTo>
                  <a:cubicBezTo>
                    <a:pt x="138" y="116"/>
                    <a:pt x="138" y="116"/>
                    <a:pt x="138" y="116"/>
                  </a:cubicBezTo>
                  <a:cubicBezTo>
                    <a:pt x="137" y="116"/>
                    <a:pt x="137" y="116"/>
                    <a:pt x="137" y="116"/>
                  </a:cubicBezTo>
                  <a:cubicBezTo>
                    <a:pt x="137" y="115"/>
                    <a:pt x="137" y="115"/>
                    <a:pt x="137" y="115"/>
                  </a:cubicBezTo>
                  <a:cubicBezTo>
                    <a:pt x="136" y="115"/>
                    <a:pt x="136" y="115"/>
                    <a:pt x="136" y="115"/>
                  </a:cubicBezTo>
                  <a:cubicBezTo>
                    <a:pt x="135" y="115"/>
                    <a:pt x="135" y="115"/>
                    <a:pt x="135" y="115"/>
                  </a:cubicBezTo>
                  <a:cubicBezTo>
                    <a:pt x="135" y="116"/>
                    <a:pt x="135" y="116"/>
                    <a:pt x="135" y="116"/>
                  </a:cubicBezTo>
                  <a:cubicBezTo>
                    <a:pt x="134" y="115"/>
                    <a:pt x="134" y="115"/>
                    <a:pt x="134" y="115"/>
                  </a:cubicBezTo>
                  <a:cubicBezTo>
                    <a:pt x="133" y="115"/>
                    <a:pt x="133" y="115"/>
                    <a:pt x="133" y="115"/>
                  </a:cubicBezTo>
                  <a:cubicBezTo>
                    <a:pt x="132" y="115"/>
                    <a:pt x="132" y="115"/>
                    <a:pt x="132" y="115"/>
                  </a:cubicBezTo>
                  <a:cubicBezTo>
                    <a:pt x="132" y="115"/>
                    <a:pt x="132" y="115"/>
                    <a:pt x="132" y="115"/>
                  </a:cubicBezTo>
                  <a:cubicBezTo>
                    <a:pt x="132" y="115"/>
                    <a:pt x="132" y="115"/>
                    <a:pt x="132" y="115"/>
                  </a:cubicBezTo>
                  <a:cubicBezTo>
                    <a:pt x="133" y="114"/>
                    <a:pt x="133" y="114"/>
                    <a:pt x="133" y="114"/>
                  </a:cubicBezTo>
                  <a:cubicBezTo>
                    <a:pt x="132" y="114"/>
                    <a:pt x="132" y="114"/>
                    <a:pt x="132" y="114"/>
                  </a:cubicBezTo>
                  <a:cubicBezTo>
                    <a:pt x="132" y="114"/>
                    <a:pt x="132" y="114"/>
                    <a:pt x="132" y="114"/>
                  </a:cubicBezTo>
                  <a:cubicBezTo>
                    <a:pt x="131" y="114"/>
                    <a:pt x="131" y="114"/>
                    <a:pt x="131" y="114"/>
                  </a:cubicBezTo>
                  <a:cubicBezTo>
                    <a:pt x="131" y="113"/>
                    <a:pt x="131" y="113"/>
                    <a:pt x="131" y="113"/>
                  </a:cubicBezTo>
                  <a:cubicBezTo>
                    <a:pt x="131" y="113"/>
                    <a:pt x="131" y="113"/>
                    <a:pt x="131" y="113"/>
                  </a:cubicBezTo>
                  <a:cubicBezTo>
                    <a:pt x="130" y="113"/>
                    <a:pt x="130" y="113"/>
                    <a:pt x="130" y="113"/>
                  </a:cubicBezTo>
                  <a:cubicBezTo>
                    <a:pt x="130" y="113"/>
                    <a:pt x="130" y="113"/>
                    <a:pt x="130" y="113"/>
                  </a:cubicBezTo>
                  <a:cubicBezTo>
                    <a:pt x="130" y="112"/>
                    <a:pt x="130" y="112"/>
                    <a:pt x="130" y="112"/>
                  </a:cubicBezTo>
                  <a:cubicBezTo>
                    <a:pt x="130" y="112"/>
                    <a:pt x="130" y="112"/>
                    <a:pt x="130" y="112"/>
                  </a:cubicBezTo>
                  <a:cubicBezTo>
                    <a:pt x="129" y="112"/>
                    <a:pt x="129" y="112"/>
                    <a:pt x="129" y="112"/>
                  </a:cubicBezTo>
                  <a:cubicBezTo>
                    <a:pt x="129" y="113"/>
                    <a:pt x="129" y="113"/>
                    <a:pt x="129" y="113"/>
                  </a:cubicBezTo>
                  <a:cubicBezTo>
                    <a:pt x="129" y="113"/>
                    <a:pt x="129" y="113"/>
                    <a:pt x="129" y="113"/>
                  </a:cubicBezTo>
                  <a:cubicBezTo>
                    <a:pt x="128" y="113"/>
                    <a:pt x="128" y="113"/>
                    <a:pt x="128" y="113"/>
                  </a:cubicBezTo>
                  <a:cubicBezTo>
                    <a:pt x="126" y="113"/>
                    <a:pt x="126" y="113"/>
                    <a:pt x="126" y="113"/>
                  </a:cubicBezTo>
                  <a:cubicBezTo>
                    <a:pt x="125" y="113"/>
                    <a:pt x="125" y="113"/>
                    <a:pt x="125" y="113"/>
                  </a:cubicBezTo>
                  <a:cubicBezTo>
                    <a:pt x="123" y="112"/>
                    <a:pt x="123" y="112"/>
                    <a:pt x="123" y="112"/>
                  </a:cubicBezTo>
                  <a:cubicBezTo>
                    <a:pt x="122" y="112"/>
                    <a:pt x="122" y="112"/>
                    <a:pt x="122" y="112"/>
                  </a:cubicBezTo>
                  <a:cubicBezTo>
                    <a:pt x="121" y="113"/>
                    <a:pt x="121" y="113"/>
                    <a:pt x="121" y="113"/>
                  </a:cubicBezTo>
                  <a:cubicBezTo>
                    <a:pt x="120" y="113"/>
                    <a:pt x="120" y="113"/>
                    <a:pt x="120" y="113"/>
                  </a:cubicBezTo>
                  <a:cubicBezTo>
                    <a:pt x="119" y="113"/>
                    <a:pt x="119" y="113"/>
                    <a:pt x="119" y="113"/>
                  </a:cubicBezTo>
                  <a:cubicBezTo>
                    <a:pt x="119" y="114"/>
                    <a:pt x="119" y="114"/>
                    <a:pt x="119" y="114"/>
                  </a:cubicBezTo>
                  <a:cubicBezTo>
                    <a:pt x="118" y="114"/>
                    <a:pt x="118" y="114"/>
                    <a:pt x="118" y="114"/>
                  </a:cubicBezTo>
                  <a:cubicBezTo>
                    <a:pt x="118" y="113"/>
                    <a:pt x="118" y="113"/>
                    <a:pt x="118" y="113"/>
                  </a:cubicBezTo>
                  <a:cubicBezTo>
                    <a:pt x="118" y="113"/>
                    <a:pt x="118" y="113"/>
                    <a:pt x="118" y="113"/>
                  </a:cubicBezTo>
                  <a:cubicBezTo>
                    <a:pt x="118" y="112"/>
                    <a:pt x="118" y="112"/>
                    <a:pt x="118" y="112"/>
                  </a:cubicBezTo>
                  <a:cubicBezTo>
                    <a:pt x="118" y="111"/>
                    <a:pt x="118" y="111"/>
                    <a:pt x="118" y="111"/>
                  </a:cubicBezTo>
                  <a:cubicBezTo>
                    <a:pt x="118" y="112"/>
                    <a:pt x="118" y="112"/>
                    <a:pt x="118" y="112"/>
                  </a:cubicBezTo>
                  <a:cubicBezTo>
                    <a:pt x="117" y="113"/>
                    <a:pt x="117" y="113"/>
                    <a:pt x="117" y="113"/>
                  </a:cubicBezTo>
                  <a:cubicBezTo>
                    <a:pt x="116" y="113"/>
                    <a:pt x="116" y="113"/>
                    <a:pt x="116" y="113"/>
                  </a:cubicBezTo>
                  <a:cubicBezTo>
                    <a:pt x="116" y="112"/>
                    <a:pt x="116" y="112"/>
                    <a:pt x="116" y="112"/>
                  </a:cubicBezTo>
                  <a:cubicBezTo>
                    <a:pt x="116" y="113"/>
                    <a:pt x="116" y="113"/>
                    <a:pt x="116" y="113"/>
                  </a:cubicBezTo>
                  <a:cubicBezTo>
                    <a:pt x="116" y="114"/>
                    <a:pt x="116" y="114"/>
                    <a:pt x="116" y="114"/>
                  </a:cubicBezTo>
                  <a:cubicBezTo>
                    <a:pt x="117" y="115"/>
                    <a:pt x="117" y="115"/>
                    <a:pt x="117" y="115"/>
                  </a:cubicBezTo>
                  <a:cubicBezTo>
                    <a:pt x="116" y="115"/>
                    <a:pt x="116" y="115"/>
                    <a:pt x="116" y="115"/>
                  </a:cubicBezTo>
                  <a:cubicBezTo>
                    <a:pt x="115" y="115"/>
                    <a:pt x="115" y="115"/>
                    <a:pt x="115" y="115"/>
                  </a:cubicBezTo>
                  <a:cubicBezTo>
                    <a:pt x="114" y="116"/>
                    <a:pt x="114" y="116"/>
                    <a:pt x="114" y="116"/>
                  </a:cubicBezTo>
                  <a:cubicBezTo>
                    <a:pt x="112" y="117"/>
                    <a:pt x="112" y="117"/>
                    <a:pt x="112" y="117"/>
                  </a:cubicBezTo>
                  <a:cubicBezTo>
                    <a:pt x="112" y="117"/>
                    <a:pt x="112" y="117"/>
                    <a:pt x="112" y="117"/>
                  </a:cubicBezTo>
                  <a:cubicBezTo>
                    <a:pt x="111" y="118"/>
                    <a:pt x="111" y="118"/>
                    <a:pt x="111" y="118"/>
                  </a:cubicBezTo>
                  <a:cubicBezTo>
                    <a:pt x="110" y="118"/>
                    <a:pt x="110" y="118"/>
                    <a:pt x="110" y="118"/>
                  </a:cubicBezTo>
                  <a:cubicBezTo>
                    <a:pt x="111" y="117"/>
                    <a:pt x="111" y="117"/>
                    <a:pt x="111" y="117"/>
                  </a:cubicBezTo>
                  <a:cubicBezTo>
                    <a:pt x="110" y="117"/>
                    <a:pt x="110" y="117"/>
                    <a:pt x="110" y="117"/>
                  </a:cubicBezTo>
                  <a:cubicBezTo>
                    <a:pt x="110" y="117"/>
                    <a:pt x="110" y="117"/>
                    <a:pt x="110" y="117"/>
                  </a:cubicBezTo>
                  <a:cubicBezTo>
                    <a:pt x="109" y="117"/>
                    <a:pt x="109" y="117"/>
                    <a:pt x="109" y="117"/>
                  </a:cubicBezTo>
                  <a:cubicBezTo>
                    <a:pt x="109" y="117"/>
                    <a:pt x="109" y="117"/>
                    <a:pt x="109" y="117"/>
                  </a:cubicBezTo>
                  <a:cubicBezTo>
                    <a:pt x="109" y="118"/>
                    <a:pt x="109" y="118"/>
                    <a:pt x="109" y="118"/>
                  </a:cubicBezTo>
                  <a:cubicBezTo>
                    <a:pt x="108" y="118"/>
                    <a:pt x="108" y="118"/>
                    <a:pt x="108" y="118"/>
                  </a:cubicBezTo>
                  <a:cubicBezTo>
                    <a:pt x="108" y="118"/>
                    <a:pt x="108" y="118"/>
                    <a:pt x="108" y="118"/>
                  </a:cubicBezTo>
                  <a:cubicBezTo>
                    <a:pt x="108" y="119"/>
                    <a:pt x="108" y="119"/>
                    <a:pt x="108" y="119"/>
                  </a:cubicBezTo>
                  <a:cubicBezTo>
                    <a:pt x="107" y="119"/>
                    <a:pt x="107" y="119"/>
                    <a:pt x="107" y="119"/>
                  </a:cubicBezTo>
                  <a:cubicBezTo>
                    <a:pt x="107" y="119"/>
                    <a:pt x="107" y="119"/>
                    <a:pt x="107" y="119"/>
                  </a:cubicBezTo>
                  <a:cubicBezTo>
                    <a:pt x="106" y="120"/>
                    <a:pt x="106" y="120"/>
                    <a:pt x="106" y="120"/>
                  </a:cubicBezTo>
                  <a:cubicBezTo>
                    <a:pt x="106" y="120"/>
                    <a:pt x="106" y="120"/>
                    <a:pt x="106" y="120"/>
                  </a:cubicBezTo>
                  <a:cubicBezTo>
                    <a:pt x="105" y="121"/>
                    <a:pt x="105" y="121"/>
                    <a:pt x="105" y="121"/>
                  </a:cubicBezTo>
                  <a:cubicBezTo>
                    <a:pt x="105" y="121"/>
                    <a:pt x="105" y="121"/>
                    <a:pt x="105" y="121"/>
                  </a:cubicBezTo>
                  <a:cubicBezTo>
                    <a:pt x="105" y="123"/>
                    <a:pt x="105" y="123"/>
                    <a:pt x="105" y="123"/>
                  </a:cubicBezTo>
                  <a:cubicBezTo>
                    <a:pt x="104" y="123"/>
                    <a:pt x="104" y="123"/>
                    <a:pt x="104" y="123"/>
                  </a:cubicBezTo>
                  <a:cubicBezTo>
                    <a:pt x="104" y="124"/>
                    <a:pt x="104" y="124"/>
                    <a:pt x="104" y="124"/>
                  </a:cubicBezTo>
                  <a:cubicBezTo>
                    <a:pt x="103" y="125"/>
                    <a:pt x="103" y="125"/>
                    <a:pt x="103" y="125"/>
                  </a:cubicBezTo>
                  <a:cubicBezTo>
                    <a:pt x="104" y="126"/>
                    <a:pt x="104" y="126"/>
                    <a:pt x="104" y="126"/>
                  </a:cubicBezTo>
                  <a:cubicBezTo>
                    <a:pt x="104" y="128"/>
                    <a:pt x="104" y="128"/>
                    <a:pt x="104" y="128"/>
                  </a:cubicBezTo>
                  <a:cubicBezTo>
                    <a:pt x="104" y="128"/>
                    <a:pt x="104" y="128"/>
                    <a:pt x="104" y="128"/>
                  </a:cubicBezTo>
                  <a:cubicBezTo>
                    <a:pt x="104" y="129"/>
                    <a:pt x="104" y="129"/>
                    <a:pt x="104" y="129"/>
                  </a:cubicBezTo>
                  <a:cubicBezTo>
                    <a:pt x="103" y="130"/>
                    <a:pt x="103" y="130"/>
                    <a:pt x="103" y="130"/>
                  </a:cubicBezTo>
                  <a:cubicBezTo>
                    <a:pt x="103" y="130"/>
                    <a:pt x="103" y="130"/>
                    <a:pt x="103" y="130"/>
                  </a:cubicBezTo>
                  <a:cubicBezTo>
                    <a:pt x="103" y="130"/>
                    <a:pt x="103" y="130"/>
                    <a:pt x="103" y="130"/>
                  </a:cubicBezTo>
                  <a:cubicBezTo>
                    <a:pt x="102" y="130"/>
                    <a:pt x="102" y="130"/>
                    <a:pt x="102" y="130"/>
                  </a:cubicBezTo>
                  <a:cubicBezTo>
                    <a:pt x="101" y="129"/>
                    <a:pt x="101" y="129"/>
                    <a:pt x="101" y="129"/>
                  </a:cubicBezTo>
                  <a:cubicBezTo>
                    <a:pt x="99" y="129"/>
                    <a:pt x="99" y="129"/>
                    <a:pt x="99" y="129"/>
                  </a:cubicBezTo>
                  <a:cubicBezTo>
                    <a:pt x="99" y="128"/>
                    <a:pt x="99" y="128"/>
                    <a:pt x="99" y="128"/>
                  </a:cubicBezTo>
                  <a:cubicBezTo>
                    <a:pt x="98" y="128"/>
                    <a:pt x="98" y="128"/>
                    <a:pt x="98" y="128"/>
                  </a:cubicBezTo>
                  <a:cubicBezTo>
                    <a:pt x="98" y="128"/>
                    <a:pt x="98" y="128"/>
                    <a:pt x="98" y="128"/>
                  </a:cubicBezTo>
                  <a:cubicBezTo>
                    <a:pt x="97" y="128"/>
                    <a:pt x="97" y="128"/>
                    <a:pt x="97" y="128"/>
                  </a:cubicBezTo>
                  <a:cubicBezTo>
                    <a:pt x="97" y="128"/>
                    <a:pt x="97" y="128"/>
                    <a:pt x="97" y="128"/>
                  </a:cubicBezTo>
                  <a:cubicBezTo>
                    <a:pt x="97" y="127"/>
                    <a:pt x="97" y="127"/>
                    <a:pt x="97" y="127"/>
                  </a:cubicBezTo>
                  <a:cubicBezTo>
                    <a:pt x="97" y="126"/>
                    <a:pt x="97" y="126"/>
                    <a:pt x="97" y="126"/>
                  </a:cubicBezTo>
                  <a:cubicBezTo>
                    <a:pt x="96" y="124"/>
                    <a:pt x="96" y="124"/>
                    <a:pt x="96" y="124"/>
                  </a:cubicBezTo>
                  <a:cubicBezTo>
                    <a:pt x="96" y="124"/>
                    <a:pt x="96" y="124"/>
                    <a:pt x="96" y="124"/>
                  </a:cubicBezTo>
                  <a:cubicBezTo>
                    <a:pt x="96" y="123"/>
                    <a:pt x="96" y="123"/>
                    <a:pt x="96" y="123"/>
                  </a:cubicBezTo>
                  <a:cubicBezTo>
                    <a:pt x="96" y="123"/>
                    <a:pt x="96" y="123"/>
                    <a:pt x="96" y="123"/>
                  </a:cubicBezTo>
                  <a:cubicBezTo>
                    <a:pt x="96" y="122"/>
                    <a:pt x="96" y="122"/>
                    <a:pt x="96" y="122"/>
                  </a:cubicBezTo>
                  <a:cubicBezTo>
                    <a:pt x="95" y="121"/>
                    <a:pt x="95" y="121"/>
                    <a:pt x="95" y="121"/>
                  </a:cubicBezTo>
                  <a:cubicBezTo>
                    <a:pt x="95" y="121"/>
                    <a:pt x="95" y="121"/>
                    <a:pt x="95" y="121"/>
                  </a:cubicBezTo>
                  <a:cubicBezTo>
                    <a:pt x="95" y="120"/>
                    <a:pt x="95" y="120"/>
                    <a:pt x="95" y="120"/>
                  </a:cubicBezTo>
                  <a:cubicBezTo>
                    <a:pt x="94" y="119"/>
                    <a:pt x="94" y="119"/>
                    <a:pt x="94" y="119"/>
                  </a:cubicBezTo>
                  <a:cubicBezTo>
                    <a:pt x="94" y="119"/>
                    <a:pt x="94" y="119"/>
                    <a:pt x="94" y="119"/>
                  </a:cubicBezTo>
                  <a:cubicBezTo>
                    <a:pt x="93" y="119"/>
                    <a:pt x="93" y="119"/>
                    <a:pt x="93" y="119"/>
                  </a:cubicBezTo>
                  <a:cubicBezTo>
                    <a:pt x="93" y="117"/>
                    <a:pt x="93" y="117"/>
                    <a:pt x="93" y="117"/>
                  </a:cubicBezTo>
                  <a:cubicBezTo>
                    <a:pt x="92" y="117"/>
                    <a:pt x="92" y="117"/>
                    <a:pt x="92" y="117"/>
                  </a:cubicBezTo>
                  <a:cubicBezTo>
                    <a:pt x="92" y="116"/>
                    <a:pt x="92" y="116"/>
                    <a:pt x="92" y="116"/>
                  </a:cubicBezTo>
                  <a:cubicBezTo>
                    <a:pt x="92" y="116"/>
                    <a:pt x="92" y="116"/>
                    <a:pt x="92" y="116"/>
                  </a:cubicBezTo>
                  <a:cubicBezTo>
                    <a:pt x="92" y="115"/>
                    <a:pt x="92" y="115"/>
                    <a:pt x="92" y="115"/>
                  </a:cubicBezTo>
                  <a:cubicBezTo>
                    <a:pt x="92" y="115"/>
                    <a:pt x="92" y="115"/>
                    <a:pt x="92" y="115"/>
                  </a:cubicBezTo>
                  <a:cubicBezTo>
                    <a:pt x="91" y="114"/>
                    <a:pt x="91" y="114"/>
                    <a:pt x="91" y="114"/>
                  </a:cubicBezTo>
                  <a:cubicBezTo>
                    <a:pt x="91" y="113"/>
                    <a:pt x="91" y="113"/>
                    <a:pt x="91" y="113"/>
                  </a:cubicBezTo>
                  <a:cubicBezTo>
                    <a:pt x="90" y="112"/>
                    <a:pt x="90" y="112"/>
                    <a:pt x="90" y="112"/>
                  </a:cubicBezTo>
                  <a:cubicBezTo>
                    <a:pt x="89" y="112"/>
                    <a:pt x="89" y="112"/>
                    <a:pt x="89" y="112"/>
                  </a:cubicBezTo>
                  <a:cubicBezTo>
                    <a:pt x="89" y="111"/>
                    <a:pt x="89" y="111"/>
                    <a:pt x="89" y="111"/>
                  </a:cubicBezTo>
                  <a:cubicBezTo>
                    <a:pt x="88" y="111"/>
                    <a:pt x="88" y="111"/>
                    <a:pt x="88" y="111"/>
                  </a:cubicBezTo>
                  <a:cubicBezTo>
                    <a:pt x="88" y="111"/>
                    <a:pt x="88" y="111"/>
                    <a:pt x="88" y="111"/>
                  </a:cubicBezTo>
                  <a:cubicBezTo>
                    <a:pt x="88" y="111"/>
                    <a:pt x="88" y="111"/>
                    <a:pt x="88" y="111"/>
                  </a:cubicBezTo>
                  <a:cubicBezTo>
                    <a:pt x="87" y="111"/>
                    <a:pt x="87" y="111"/>
                    <a:pt x="87" y="111"/>
                  </a:cubicBezTo>
                  <a:cubicBezTo>
                    <a:pt x="86" y="111"/>
                    <a:pt x="86" y="111"/>
                    <a:pt x="86" y="111"/>
                  </a:cubicBezTo>
                  <a:cubicBezTo>
                    <a:pt x="85" y="111"/>
                    <a:pt x="85" y="111"/>
                    <a:pt x="85" y="111"/>
                  </a:cubicBezTo>
                  <a:cubicBezTo>
                    <a:pt x="85" y="111"/>
                    <a:pt x="85" y="111"/>
                    <a:pt x="85" y="111"/>
                  </a:cubicBezTo>
                  <a:cubicBezTo>
                    <a:pt x="85" y="111"/>
                    <a:pt x="85" y="111"/>
                    <a:pt x="85" y="111"/>
                  </a:cubicBezTo>
                  <a:cubicBezTo>
                    <a:pt x="85" y="111"/>
                    <a:pt x="85" y="111"/>
                    <a:pt x="85" y="111"/>
                  </a:cubicBezTo>
                  <a:cubicBezTo>
                    <a:pt x="84" y="111"/>
                    <a:pt x="84" y="111"/>
                    <a:pt x="84" y="111"/>
                  </a:cubicBezTo>
                  <a:cubicBezTo>
                    <a:pt x="84" y="111"/>
                    <a:pt x="84" y="111"/>
                    <a:pt x="84" y="111"/>
                  </a:cubicBezTo>
                  <a:cubicBezTo>
                    <a:pt x="83" y="112"/>
                    <a:pt x="83" y="112"/>
                    <a:pt x="83" y="112"/>
                  </a:cubicBezTo>
                  <a:cubicBezTo>
                    <a:pt x="83" y="113"/>
                    <a:pt x="83" y="113"/>
                    <a:pt x="83" y="113"/>
                  </a:cubicBezTo>
                  <a:cubicBezTo>
                    <a:pt x="82" y="113"/>
                    <a:pt x="82" y="113"/>
                    <a:pt x="82" y="113"/>
                  </a:cubicBezTo>
                  <a:cubicBezTo>
                    <a:pt x="82" y="114"/>
                    <a:pt x="82" y="114"/>
                    <a:pt x="82" y="114"/>
                  </a:cubicBezTo>
                  <a:cubicBezTo>
                    <a:pt x="82" y="114"/>
                    <a:pt x="82" y="114"/>
                    <a:pt x="82" y="114"/>
                  </a:cubicBezTo>
                  <a:cubicBezTo>
                    <a:pt x="82" y="114"/>
                    <a:pt x="82" y="114"/>
                    <a:pt x="82" y="114"/>
                  </a:cubicBezTo>
                  <a:cubicBezTo>
                    <a:pt x="81" y="114"/>
                    <a:pt x="81" y="114"/>
                    <a:pt x="81" y="114"/>
                  </a:cubicBezTo>
                  <a:cubicBezTo>
                    <a:pt x="81" y="115"/>
                    <a:pt x="81" y="115"/>
                    <a:pt x="81" y="115"/>
                  </a:cubicBezTo>
                  <a:cubicBezTo>
                    <a:pt x="81" y="115"/>
                    <a:pt x="81" y="115"/>
                    <a:pt x="81" y="115"/>
                  </a:cubicBezTo>
                  <a:cubicBezTo>
                    <a:pt x="80" y="115"/>
                    <a:pt x="80" y="115"/>
                    <a:pt x="80" y="115"/>
                  </a:cubicBezTo>
                  <a:cubicBezTo>
                    <a:pt x="80" y="115"/>
                    <a:pt x="80" y="115"/>
                    <a:pt x="80" y="115"/>
                  </a:cubicBezTo>
                  <a:cubicBezTo>
                    <a:pt x="79" y="114"/>
                    <a:pt x="79" y="114"/>
                    <a:pt x="79" y="114"/>
                  </a:cubicBezTo>
                  <a:cubicBezTo>
                    <a:pt x="78" y="114"/>
                    <a:pt x="78" y="114"/>
                    <a:pt x="78" y="114"/>
                  </a:cubicBezTo>
                  <a:cubicBezTo>
                    <a:pt x="78" y="114"/>
                    <a:pt x="78" y="114"/>
                    <a:pt x="78" y="114"/>
                  </a:cubicBezTo>
                  <a:cubicBezTo>
                    <a:pt x="77" y="113"/>
                    <a:pt x="77" y="113"/>
                    <a:pt x="77" y="113"/>
                  </a:cubicBezTo>
                  <a:cubicBezTo>
                    <a:pt x="77" y="113"/>
                    <a:pt x="77" y="113"/>
                    <a:pt x="77" y="113"/>
                  </a:cubicBezTo>
                  <a:cubicBezTo>
                    <a:pt x="77" y="113"/>
                    <a:pt x="77" y="113"/>
                    <a:pt x="77" y="113"/>
                  </a:cubicBezTo>
                  <a:cubicBezTo>
                    <a:pt x="76" y="113"/>
                    <a:pt x="76" y="113"/>
                    <a:pt x="76" y="113"/>
                  </a:cubicBezTo>
                  <a:cubicBezTo>
                    <a:pt x="76" y="112"/>
                    <a:pt x="76" y="112"/>
                    <a:pt x="76" y="112"/>
                  </a:cubicBezTo>
                  <a:cubicBezTo>
                    <a:pt x="76" y="112"/>
                    <a:pt x="76" y="112"/>
                    <a:pt x="76" y="112"/>
                  </a:cubicBezTo>
                  <a:cubicBezTo>
                    <a:pt x="76" y="112"/>
                    <a:pt x="76" y="112"/>
                    <a:pt x="76" y="112"/>
                  </a:cubicBezTo>
                  <a:cubicBezTo>
                    <a:pt x="75" y="112"/>
                    <a:pt x="75" y="112"/>
                    <a:pt x="75" y="112"/>
                  </a:cubicBezTo>
                  <a:cubicBezTo>
                    <a:pt x="75" y="112"/>
                    <a:pt x="75" y="112"/>
                    <a:pt x="75" y="112"/>
                  </a:cubicBezTo>
                  <a:cubicBezTo>
                    <a:pt x="75" y="112"/>
                    <a:pt x="75" y="112"/>
                    <a:pt x="75" y="112"/>
                  </a:cubicBezTo>
                  <a:cubicBezTo>
                    <a:pt x="75" y="111"/>
                    <a:pt x="75" y="111"/>
                    <a:pt x="75" y="111"/>
                  </a:cubicBezTo>
                  <a:cubicBezTo>
                    <a:pt x="74" y="111"/>
                    <a:pt x="74" y="111"/>
                    <a:pt x="74" y="111"/>
                  </a:cubicBezTo>
                  <a:cubicBezTo>
                    <a:pt x="73" y="110"/>
                    <a:pt x="73" y="110"/>
                    <a:pt x="73" y="110"/>
                  </a:cubicBezTo>
                  <a:cubicBezTo>
                    <a:pt x="73" y="109"/>
                    <a:pt x="73" y="109"/>
                    <a:pt x="73" y="109"/>
                  </a:cubicBezTo>
                  <a:cubicBezTo>
                    <a:pt x="74" y="109"/>
                    <a:pt x="74" y="109"/>
                    <a:pt x="74" y="109"/>
                  </a:cubicBezTo>
                  <a:cubicBezTo>
                    <a:pt x="74" y="109"/>
                    <a:pt x="74" y="109"/>
                    <a:pt x="74" y="109"/>
                  </a:cubicBezTo>
                  <a:cubicBezTo>
                    <a:pt x="74" y="108"/>
                    <a:pt x="74" y="108"/>
                    <a:pt x="74" y="108"/>
                  </a:cubicBezTo>
                  <a:cubicBezTo>
                    <a:pt x="74" y="108"/>
                    <a:pt x="74" y="108"/>
                    <a:pt x="74" y="108"/>
                  </a:cubicBezTo>
                  <a:cubicBezTo>
                    <a:pt x="74" y="108"/>
                    <a:pt x="74" y="108"/>
                    <a:pt x="74" y="108"/>
                  </a:cubicBezTo>
                  <a:cubicBezTo>
                    <a:pt x="73" y="108"/>
                    <a:pt x="73" y="108"/>
                    <a:pt x="73" y="108"/>
                  </a:cubicBezTo>
                  <a:cubicBezTo>
                    <a:pt x="73" y="107"/>
                    <a:pt x="73" y="107"/>
                    <a:pt x="73" y="107"/>
                  </a:cubicBezTo>
                  <a:cubicBezTo>
                    <a:pt x="73" y="106"/>
                    <a:pt x="73" y="106"/>
                    <a:pt x="73" y="106"/>
                  </a:cubicBezTo>
                  <a:cubicBezTo>
                    <a:pt x="72" y="106"/>
                    <a:pt x="72" y="106"/>
                    <a:pt x="72" y="106"/>
                  </a:cubicBezTo>
                  <a:cubicBezTo>
                    <a:pt x="72" y="106"/>
                    <a:pt x="72" y="106"/>
                    <a:pt x="72" y="106"/>
                  </a:cubicBezTo>
                  <a:cubicBezTo>
                    <a:pt x="71" y="105"/>
                    <a:pt x="71" y="105"/>
                    <a:pt x="71" y="105"/>
                  </a:cubicBezTo>
                  <a:cubicBezTo>
                    <a:pt x="72" y="105"/>
                    <a:pt x="72" y="105"/>
                    <a:pt x="72" y="105"/>
                  </a:cubicBezTo>
                  <a:cubicBezTo>
                    <a:pt x="72" y="105"/>
                    <a:pt x="72" y="105"/>
                    <a:pt x="72" y="105"/>
                  </a:cubicBezTo>
                  <a:cubicBezTo>
                    <a:pt x="71" y="104"/>
                    <a:pt x="71" y="104"/>
                    <a:pt x="71" y="104"/>
                  </a:cubicBezTo>
                  <a:cubicBezTo>
                    <a:pt x="70" y="104"/>
                    <a:pt x="70" y="104"/>
                    <a:pt x="70" y="104"/>
                  </a:cubicBezTo>
                  <a:cubicBezTo>
                    <a:pt x="70" y="104"/>
                    <a:pt x="70" y="104"/>
                    <a:pt x="70" y="104"/>
                  </a:cubicBezTo>
                  <a:cubicBezTo>
                    <a:pt x="70" y="103"/>
                    <a:pt x="70" y="103"/>
                    <a:pt x="70" y="103"/>
                  </a:cubicBezTo>
                  <a:cubicBezTo>
                    <a:pt x="70" y="103"/>
                    <a:pt x="70" y="103"/>
                    <a:pt x="70" y="103"/>
                  </a:cubicBezTo>
                  <a:cubicBezTo>
                    <a:pt x="69" y="103"/>
                    <a:pt x="69" y="103"/>
                    <a:pt x="69" y="103"/>
                  </a:cubicBezTo>
                  <a:cubicBezTo>
                    <a:pt x="69" y="102"/>
                    <a:pt x="69" y="102"/>
                    <a:pt x="69" y="102"/>
                  </a:cubicBezTo>
                  <a:cubicBezTo>
                    <a:pt x="68" y="101"/>
                    <a:pt x="68" y="101"/>
                    <a:pt x="68" y="101"/>
                  </a:cubicBezTo>
                  <a:cubicBezTo>
                    <a:pt x="67" y="101"/>
                    <a:pt x="67" y="101"/>
                    <a:pt x="67" y="101"/>
                  </a:cubicBezTo>
                  <a:cubicBezTo>
                    <a:pt x="60" y="101"/>
                    <a:pt x="60" y="101"/>
                    <a:pt x="60" y="101"/>
                  </a:cubicBezTo>
                  <a:cubicBezTo>
                    <a:pt x="60" y="102"/>
                    <a:pt x="60" y="102"/>
                    <a:pt x="60" y="102"/>
                  </a:cubicBezTo>
                  <a:cubicBezTo>
                    <a:pt x="48" y="102"/>
                    <a:pt x="48" y="102"/>
                    <a:pt x="48" y="102"/>
                  </a:cubicBezTo>
                  <a:cubicBezTo>
                    <a:pt x="32" y="96"/>
                    <a:pt x="32" y="96"/>
                    <a:pt x="32" y="96"/>
                  </a:cubicBezTo>
                  <a:cubicBezTo>
                    <a:pt x="33" y="95"/>
                    <a:pt x="33" y="95"/>
                    <a:pt x="33" y="95"/>
                  </a:cubicBezTo>
                  <a:cubicBezTo>
                    <a:pt x="32" y="95"/>
                    <a:pt x="32" y="95"/>
                    <a:pt x="32" y="95"/>
                  </a:cubicBezTo>
                  <a:cubicBezTo>
                    <a:pt x="22" y="95"/>
                    <a:pt x="22" y="95"/>
                    <a:pt x="22" y="95"/>
                  </a:cubicBezTo>
                  <a:cubicBezTo>
                    <a:pt x="22" y="94"/>
                    <a:pt x="22" y="94"/>
                    <a:pt x="22" y="94"/>
                  </a:cubicBezTo>
                  <a:cubicBezTo>
                    <a:pt x="22" y="93"/>
                    <a:pt x="22" y="93"/>
                    <a:pt x="22" y="93"/>
                  </a:cubicBezTo>
                  <a:cubicBezTo>
                    <a:pt x="22" y="92"/>
                    <a:pt x="22" y="92"/>
                    <a:pt x="22" y="92"/>
                  </a:cubicBezTo>
                  <a:cubicBezTo>
                    <a:pt x="20" y="90"/>
                    <a:pt x="20" y="90"/>
                    <a:pt x="20" y="90"/>
                  </a:cubicBezTo>
                  <a:cubicBezTo>
                    <a:pt x="19" y="89"/>
                    <a:pt x="19" y="89"/>
                    <a:pt x="19" y="89"/>
                  </a:cubicBezTo>
                  <a:cubicBezTo>
                    <a:pt x="19" y="89"/>
                    <a:pt x="19" y="89"/>
                    <a:pt x="19" y="89"/>
                  </a:cubicBezTo>
                  <a:cubicBezTo>
                    <a:pt x="18" y="89"/>
                    <a:pt x="18" y="89"/>
                    <a:pt x="18" y="89"/>
                  </a:cubicBezTo>
                  <a:cubicBezTo>
                    <a:pt x="18" y="89"/>
                    <a:pt x="18" y="89"/>
                    <a:pt x="18" y="89"/>
                  </a:cubicBezTo>
                  <a:cubicBezTo>
                    <a:pt x="18" y="89"/>
                    <a:pt x="18" y="89"/>
                    <a:pt x="18" y="89"/>
                  </a:cubicBezTo>
                  <a:cubicBezTo>
                    <a:pt x="18" y="88"/>
                    <a:pt x="18" y="88"/>
                    <a:pt x="18" y="88"/>
                  </a:cubicBezTo>
                  <a:cubicBezTo>
                    <a:pt x="17" y="88"/>
                    <a:pt x="17" y="88"/>
                    <a:pt x="17" y="88"/>
                  </a:cubicBezTo>
                  <a:cubicBezTo>
                    <a:pt x="16" y="88"/>
                    <a:pt x="16" y="88"/>
                    <a:pt x="16" y="88"/>
                  </a:cubicBezTo>
                  <a:cubicBezTo>
                    <a:pt x="15" y="87"/>
                    <a:pt x="15" y="87"/>
                    <a:pt x="15" y="87"/>
                  </a:cubicBezTo>
                  <a:cubicBezTo>
                    <a:pt x="15" y="86"/>
                    <a:pt x="15" y="86"/>
                    <a:pt x="15" y="86"/>
                  </a:cubicBezTo>
                  <a:cubicBezTo>
                    <a:pt x="14" y="86"/>
                    <a:pt x="14" y="86"/>
                    <a:pt x="14" y="86"/>
                  </a:cubicBezTo>
                  <a:cubicBezTo>
                    <a:pt x="13" y="86"/>
                    <a:pt x="13" y="86"/>
                    <a:pt x="13" y="86"/>
                  </a:cubicBezTo>
                  <a:cubicBezTo>
                    <a:pt x="12" y="86"/>
                    <a:pt x="12" y="86"/>
                    <a:pt x="12" y="86"/>
                  </a:cubicBezTo>
                  <a:cubicBezTo>
                    <a:pt x="12" y="85"/>
                    <a:pt x="12" y="85"/>
                    <a:pt x="12" y="85"/>
                  </a:cubicBezTo>
                  <a:cubicBezTo>
                    <a:pt x="11" y="85"/>
                    <a:pt x="11" y="85"/>
                    <a:pt x="11" y="85"/>
                  </a:cubicBezTo>
                  <a:cubicBezTo>
                    <a:pt x="9" y="85"/>
                    <a:pt x="9" y="85"/>
                    <a:pt x="9" y="85"/>
                  </a:cubicBezTo>
                  <a:cubicBezTo>
                    <a:pt x="9" y="85"/>
                    <a:pt x="9" y="85"/>
                    <a:pt x="9" y="85"/>
                  </a:cubicBezTo>
                  <a:cubicBezTo>
                    <a:pt x="9" y="84"/>
                    <a:pt x="9" y="84"/>
                    <a:pt x="9" y="84"/>
                  </a:cubicBezTo>
                  <a:cubicBezTo>
                    <a:pt x="9" y="84"/>
                    <a:pt x="9" y="84"/>
                    <a:pt x="9" y="84"/>
                  </a:cubicBezTo>
                  <a:cubicBezTo>
                    <a:pt x="9" y="83"/>
                    <a:pt x="9" y="83"/>
                    <a:pt x="9" y="83"/>
                  </a:cubicBezTo>
                  <a:cubicBezTo>
                    <a:pt x="9" y="82"/>
                    <a:pt x="9" y="82"/>
                    <a:pt x="9" y="82"/>
                  </a:cubicBezTo>
                  <a:cubicBezTo>
                    <a:pt x="9" y="81"/>
                    <a:pt x="9" y="81"/>
                    <a:pt x="9" y="81"/>
                  </a:cubicBezTo>
                  <a:cubicBezTo>
                    <a:pt x="8" y="81"/>
                    <a:pt x="8" y="81"/>
                    <a:pt x="8" y="81"/>
                  </a:cubicBezTo>
                  <a:cubicBezTo>
                    <a:pt x="8" y="80"/>
                    <a:pt x="8" y="80"/>
                    <a:pt x="8" y="80"/>
                  </a:cubicBezTo>
                  <a:cubicBezTo>
                    <a:pt x="8" y="80"/>
                    <a:pt x="8" y="80"/>
                    <a:pt x="8" y="80"/>
                  </a:cubicBezTo>
                  <a:cubicBezTo>
                    <a:pt x="8" y="80"/>
                    <a:pt x="8" y="80"/>
                    <a:pt x="8" y="80"/>
                  </a:cubicBezTo>
                  <a:cubicBezTo>
                    <a:pt x="7" y="79"/>
                    <a:pt x="7" y="79"/>
                    <a:pt x="7" y="79"/>
                  </a:cubicBezTo>
                  <a:cubicBezTo>
                    <a:pt x="6" y="77"/>
                    <a:pt x="6" y="77"/>
                    <a:pt x="6" y="77"/>
                  </a:cubicBezTo>
                  <a:cubicBezTo>
                    <a:pt x="6" y="76"/>
                    <a:pt x="6" y="76"/>
                    <a:pt x="6" y="76"/>
                  </a:cubicBezTo>
                  <a:cubicBezTo>
                    <a:pt x="6" y="75"/>
                    <a:pt x="6" y="75"/>
                    <a:pt x="6" y="75"/>
                  </a:cubicBezTo>
                  <a:cubicBezTo>
                    <a:pt x="5" y="75"/>
                    <a:pt x="5" y="75"/>
                    <a:pt x="5" y="75"/>
                  </a:cubicBezTo>
                  <a:cubicBezTo>
                    <a:pt x="5" y="74"/>
                    <a:pt x="5" y="74"/>
                    <a:pt x="5" y="74"/>
                  </a:cubicBezTo>
                  <a:cubicBezTo>
                    <a:pt x="5" y="73"/>
                    <a:pt x="5" y="73"/>
                    <a:pt x="5" y="73"/>
                  </a:cubicBezTo>
                  <a:cubicBezTo>
                    <a:pt x="5" y="73"/>
                    <a:pt x="5" y="73"/>
                    <a:pt x="5" y="73"/>
                  </a:cubicBezTo>
                  <a:cubicBezTo>
                    <a:pt x="6" y="73"/>
                    <a:pt x="6" y="73"/>
                    <a:pt x="6" y="73"/>
                  </a:cubicBezTo>
                  <a:cubicBezTo>
                    <a:pt x="6" y="73"/>
                    <a:pt x="6" y="73"/>
                    <a:pt x="6" y="73"/>
                  </a:cubicBezTo>
                  <a:cubicBezTo>
                    <a:pt x="6" y="72"/>
                    <a:pt x="6" y="72"/>
                    <a:pt x="6" y="72"/>
                  </a:cubicBezTo>
                  <a:cubicBezTo>
                    <a:pt x="6" y="71"/>
                    <a:pt x="6" y="71"/>
                    <a:pt x="6" y="71"/>
                  </a:cubicBezTo>
                  <a:cubicBezTo>
                    <a:pt x="5" y="71"/>
                    <a:pt x="5" y="71"/>
                    <a:pt x="5" y="71"/>
                  </a:cubicBezTo>
                  <a:cubicBezTo>
                    <a:pt x="5" y="70"/>
                    <a:pt x="5" y="70"/>
                    <a:pt x="5" y="70"/>
                  </a:cubicBezTo>
                  <a:cubicBezTo>
                    <a:pt x="4" y="70"/>
                    <a:pt x="4" y="70"/>
                    <a:pt x="4" y="70"/>
                  </a:cubicBezTo>
                  <a:cubicBezTo>
                    <a:pt x="4" y="69"/>
                    <a:pt x="4" y="69"/>
                    <a:pt x="4" y="69"/>
                  </a:cubicBezTo>
                  <a:cubicBezTo>
                    <a:pt x="5" y="69"/>
                    <a:pt x="5" y="69"/>
                    <a:pt x="5" y="69"/>
                  </a:cubicBezTo>
                  <a:cubicBezTo>
                    <a:pt x="4" y="68"/>
                    <a:pt x="4" y="68"/>
                    <a:pt x="4" y="68"/>
                  </a:cubicBezTo>
                  <a:cubicBezTo>
                    <a:pt x="5" y="68"/>
                    <a:pt x="5" y="68"/>
                    <a:pt x="5" y="68"/>
                  </a:cubicBezTo>
                  <a:cubicBezTo>
                    <a:pt x="5" y="68"/>
                    <a:pt x="5" y="68"/>
                    <a:pt x="5" y="68"/>
                  </a:cubicBezTo>
                  <a:cubicBezTo>
                    <a:pt x="5" y="67"/>
                    <a:pt x="5" y="67"/>
                    <a:pt x="5" y="67"/>
                  </a:cubicBezTo>
                  <a:cubicBezTo>
                    <a:pt x="6" y="67"/>
                    <a:pt x="6" y="67"/>
                    <a:pt x="6" y="67"/>
                  </a:cubicBezTo>
                  <a:cubicBezTo>
                    <a:pt x="6" y="68"/>
                    <a:pt x="6" y="68"/>
                    <a:pt x="6" y="68"/>
                  </a:cubicBezTo>
                  <a:cubicBezTo>
                    <a:pt x="7" y="68"/>
                    <a:pt x="7" y="68"/>
                    <a:pt x="7" y="68"/>
                  </a:cubicBezTo>
                  <a:cubicBezTo>
                    <a:pt x="6" y="68"/>
                    <a:pt x="6" y="68"/>
                    <a:pt x="6" y="68"/>
                  </a:cubicBezTo>
                  <a:cubicBezTo>
                    <a:pt x="6" y="67"/>
                    <a:pt x="6" y="67"/>
                    <a:pt x="6" y="67"/>
                  </a:cubicBezTo>
                  <a:cubicBezTo>
                    <a:pt x="6" y="66"/>
                    <a:pt x="6" y="66"/>
                    <a:pt x="6" y="66"/>
                  </a:cubicBezTo>
                  <a:cubicBezTo>
                    <a:pt x="6" y="66"/>
                    <a:pt x="6" y="66"/>
                    <a:pt x="6" y="66"/>
                  </a:cubicBezTo>
                  <a:cubicBezTo>
                    <a:pt x="6" y="66"/>
                    <a:pt x="6" y="66"/>
                    <a:pt x="6" y="66"/>
                  </a:cubicBezTo>
                  <a:cubicBezTo>
                    <a:pt x="6" y="66"/>
                    <a:pt x="6" y="66"/>
                    <a:pt x="6" y="66"/>
                  </a:cubicBezTo>
                  <a:cubicBezTo>
                    <a:pt x="6" y="66"/>
                    <a:pt x="6" y="66"/>
                    <a:pt x="6" y="66"/>
                  </a:cubicBezTo>
                  <a:cubicBezTo>
                    <a:pt x="7" y="66"/>
                    <a:pt x="7" y="66"/>
                    <a:pt x="7" y="66"/>
                  </a:cubicBezTo>
                  <a:cubicBezTo>
                    <a:pt x="8" y="66"/>
                    <a:pt x="8" y="66"/>
                    <a:pt x="8" y="66"/>
                  </a:cubicBezTo>
                  <a:cubicBezTo>
                    <a:pt x="7" y="65"/>
                    <a:pt x="7" y="65"/>
                    <a:pt x="7" y="65"/>
                  </a:cubicBezTo>
                  <a:cubicBezTo>
                    <a:pt x="7" y="65"/>
                    <a:pt x="7" y="65"/>
                    <a:pt x="7" y="65"/>
                  </a:cubicBezTo>
                  <a:cubicBezTo>
                    <a:pt x="6" y="65"/>
                    <a:pt x="6" y="65"/>
                    <a:pt x="6" y="65"/>
                  </a:cubicBezTo>
                  <a:cubicBezTo>
                    <a:pt x="6" y="65"/>
                    <a:pt x="6" y="65"/>
                    <a:pt x="6" y="65"/>
                  </a:cubicBezTo>
                  <a:cubicBezTo>
                    <a:pt x="6" y="65"/>
                    <a:pt x="6" y="65"/>
                    <a:pt x="6" y="65"/>
                  </a:cubicBezTo>
                  <a:cubicBezTo>
                    <a:pt x="5" y="65"/>
                    <a:pt x="5" y="65"/>
                    <a:pt x="5" y="65"/>
                  </a:cubicBezTo>
                  <a:cubicBezTo>
                    <a:pt x="5" y="66"/>
                    <a:pt x="5" y="66"/>
                    <a:pt x="5" y="66"/>
                  </a:cubicBezTo>
                  <a:cubicBezTo>
                    <a:pt x="5" y="66"/>
                    <a:pt x="5" y="66"/>
                    <a:pt x="5" y="66"/>
                  </a:cubicBezTo>
                  <a:cubicBezTo>
                    <a:pt x="5" y="66"/>
                    <a:pt x="5" y="66"/>
                    <a:pt x="5" y="66"/>
                  </a:cubicBezTo>
                  <a:cubicBezTo>
                    <a:pt x="4" y="66"/>
                    <a:pt x="4" y="66"/>
                    <a:pt x="4" y="66"/>
                  </a:cubicBezTo>
                  <a:cubicBezTo>
                    <a:pt x="4" y="66"/>
                    <a:pt x="4" y="66"/>
                    <a:pt x="4" y="66"/>
                  </a:cubicBezTo>
                  <a:cubicBezTo>
                    <a:pt x="3" y="65"/>
                    <a:pt x="3" y="65"/>
                    <a:pt x="3" y="65"/>
                  </a:cubicBezTo>
                  <a:cubicBezTo>
                    <a:pt x="3" y="64"/>
                    <a:pt x="3" y="64"/>
                    <a:pt x="3" y="64"/>
                  </a:cubicBezTo>
                  <a:cubicBezTo>
                    <a:pt x="3" y="64"/>
                    <a:pt x="3" y="64"/>
                    <a:pt x="3" y="64"/>
                  </a:cubicBezTo>
                  <a:cubicBezTo>
                    <a:pt x="3" y="63"/>
                    <a:pt x="3" y="63"/>
                    <a:pt x="3" y="63"/>
                  </a:cubicBezTo>
                  <a:cubicBezTo>
                    <a:pt x="1" y="61"/>
                    <a:pt x="1" y="61"/>
                    <a:pt x="1" y="61"/>
                  </a:cubicBezTo>
                  <a:cubicBezTo>
                    <a:pt x="1" y="60"/>
                    <a:pt x="1" y="60"/>
                    <a:pt x="1" y="60"/>
                  </a:cubicBezTo>
                  <a:cubicBezTo>
                    <a:pt x="1" y="60"/>
                    <a:pt x="1" y="60"/>
                    <a:pt x="1" y="60"/>
                  </a:cubicBezTo>
                  <a:cubicBezTo>
                    <a:pt x="2" y="59"/>
                    <a:pt x="2" y="59"/>
                    <a:pt x="2" y="59"/>
                  </a:cubicBezTo>
                  <a:cubicBezTo>
                    <a:pt x="1" y="58"/>
                    <a:pt x="1" y="58"/>
                    <a:pt x="1" y="58"/>
                  </a:cubicBezTo>
                  <a:cubicBezTo>
                    <a:pt x="1" y="58"/>
                    <a:pt x="1" y="58"/>
                    <a:pt x="1" y="58"/>
                  </a:cubicBezTo>
                  <a:cubicBezTo>
                    <a:pt x="1" y="57"/>
                    <a:pt x="1" y="57"/>
                    <a:pt x="1" y="57"/>
                  </a:cubicBezTo>
                  <a:cubicBezTo>
                    <a:pt x="2" y="56"/>
                    <a:pt x="2" y="56"/>
                    <a:pt x="2" y="56"/>
                  </a:cubicBezTo>
                  <a:cubicBezTo>
                    <a:pt x="2" y="56"/>
                    <a:pt x="2" y="56"/>
                    <a:pt x="2" y="56"/>
                  </a:cubicBezTo>
                  <a:cubicBezTo>
                    <a:pt x="2" y="54"/>
                    <a:pt x="2" y="54"/>
                    <a:pt x="2" y="54"/>
                  </a:cubicBezTo>
                  <a:cubicBezTo>
                    <a:pt x="1" y="52"/>
                    <a:pt x="1" y="52"/>
                    <a:pt x="1" y="52"/>
                  </a:cubicBezTo>
                  <a:cubicBezTo>
                    <a:pt x="0" y="51"/>
                    <a:pt x="0" y="51"/>
                    <a:pt x="0" y="51"/>
                  </a:cubicBezTo>
                  <a:cubicBezTo>
                    <a:pt x="0" y="51"/>
                    <a:pt x="0" y="51"/>
                    <a:pt x="0" y="51"/>
                  </a:cubicBezTo>
                  <a:cubicBezTo>
                    <a:pt x="1" y="50"/>
                    <a:pt x="1" y="50"/>
                    <a:pt x="1" y="50"/>
                  </a:cubicBezTo>
                  <a:cubicBezTo>
                    <a:pt x="2" y="49"/>
                    <a:pt x="2" y="49"/>
                    <a:pt x="2" y="49"/>
                  </a:cubicBezTo>
                  <a:cubicBezTo>
                    <a:pt x="2" y="48"/>
                    <a:pt x="2" y="48"/>
                    <a:pt x="2" y="48"/>
                  </a:cubicBezTo>
                  <a:cubicBezTo>
                    <a:pt x="2" y="48"/>
                    <a:pt x="2" y="48"/>
                    <a:pt x="2" y="48"/>
                  </a:cubicBezTo>
                  <a:cubicBezTo>
                    <a:pt x="2" y="47"/>
                    <a:pt x="2" y="47"/>
                    <a:pt x="2" y="47"/>
                  </a:cubicBezTo>
                  <a:cubicBezTo>
                    <a:pt x="3" y="47"/>
                    <a:pt x="3" y="47"/>
                    <a:pt x="3" y="47"/>
                  </a:cubicBezTo>
                  <a:cubicBezTo>
                    <a:pt x="3" y="46"/>
                    <a:pt x="3" y="46"/>
                    <a:pt x="3" y="46"/>
                  </a:cubicBezTo>
                  <a:cubicBezTo>
                    <a:pt x="3" y="44"/>
                    <a:pt x="3" y="44"/>
                    <a:pt x="3" y="44"/>
                  </a:cubicBezTo>
                  <a:cubicBezTo>
                    <a:pt x="3" y="43"/>
                    <a:pt x="3" y="43"/>
                    <a:pt x="3" y="43"/>
                  </a:cubicBezTo>
                  <a:cubicBezTo>
                    <a:pt x="3" y="43"/>
                    <a:pt x="3" y="43"/>
                    <a:pt x="3" y="43"/>
                  </a:cubicBezTo>
                  <a:cubicBezTo>
                    <a:pt x="3" y="42"/>
                    <a:pt x="3" y="42"/>
                    <a:pt x="3" y="42"/>
                  </a:cubicBezTo>
                  <a:cubicBezTo>
                    <a:pt x="3" y="41"/>
                    <a:pt x="3" y="41"/>
                    <a:pt x="3" y="41"/>
                  </a:cubicBezTo>
                  <a:cubicBezTo>
                    <a:pt x="3" y="40"/>
                    <a:pt x="3" y="40"/>
                    <a:pt x="3" y="40"/>
                  </a:cubicBezTo>
                  <a:cubicBezTo>
                    <a:pt x="3" y="39"/>
                    <a:pt x="3" y="39"/>
                    <a:pt x="3" y="39"/>
                  </a:cubicBezTo>
                  <a:cubicBezTo>
                    <a:pt x="3" y="37"/>
                    <a:pt x="3" y="37"/>
                    <a:pt x="3" y="37"/>
                  </a:cubicBezTo>
                  <a:cubicBezTo>
                    <a:pt x="3" y="36"/>
                    <a:pt x="3" y="36"/>
                    <a:pt x="3" y="36"/>
                  </a:cubicBezTo>
                  <a:cubicBezTo>
                    <a:pt x="5" y="35"/>
                    <a:pt x="5" y="35"/>
                    <a:pt x="5" y="35"/>
                  </a:cubicBezTo>
                  <a:cubicBezTo>
                    <a:pt x="5" y="34"/>
                    <a:pt x="5" y="34"/>
                    <a:pt x="5" y="34"/>
                  </a:cubicBezTo>
                  <a:cubicBezTo>
                    <a:pt x="5" y="34"/>
                    <a:pt x="5" y="34"/>
                    <a:pt x="5" y="34"/>
                  </a:cubicBezTo>
                  <a:cubicBezTo>
                    <a:pt x="6" y="32"/>
                    <a:pt x="6" y="32"/>
                    <a:pt x="6" y="32"/>
                  </a:cubicBezTo>
                  <a:cubicBezTo>
                    <a:pt x="7" y="32"/>
                    <a:pt x="7" y="32"/>
                    <a:pt x="7" y="32"/>
                  </a:cubicBezTo>
                  <a:cubicBezTo>
                    <a:pt x="7" y="31"/>
                    <a:pt x="7" y="31"/>
                    <a:pt x="7" y="31"/>
                  </a:cubicBezTo>
                  <a:cubicBezTo>
                    <a:pt x="7" y="28"/>
                    <a:pt x="7" y="28"/>
                    <a:pt x="7" y="28"/>
                  </a:cubicBezTo>
                  <a:cubicBezTo>
                    <a:pt x="9" y="27"/>
                    <a:pt x="9" y="27"/>
                    <a:pt x="9" y="27"/>
                  </a:cubicBezTo>
                  <a:cubicBezTo>
                    <a:pt x="9" y="25"/>
                    <a:pt x="9" y="25"/>
                    <a:pt x="9" y="25"/>
                  </a:cubicBezTo>
                  <a:cubicBezTo>
                    <a:pt x="10" y="22"/>
                    <a:pt x="10" y="22"/>
                    <a:pt x="10" y="22"/>
                  </a:cubicBezTo>
                  <a:cubicBezTo>
                    <a:pt x="10" y="21"/>
                    <a:pt x="10" y="21"/>
                    <a:pt x="10" y="21"/>
                  </a:cubicBezTo>
                  <a:cubicBezTo>
                    <a:pt x="11" y="20"/>
                    <a:pt x="11" y="20"/>
                    <a:pt x="11" y="20"/>
                  </a:cubicBezTo>
                  <a:cubicBezTo>
                    <a:pt x="11" y="20"/>
                    <a:pt x="11" y="20"/>
                    <a:pt x="11" y="20"/>
                  </a:cubicBezTo>
                  <a:cubicBezTo>
                    <a:pt x="11" y="19"/>
                    <a:pt x="11" y="19"/>
                    <a:pt x="11" y="19"/>
                  </a:cubicBezTo>
                  <a:cubicBezTo>
                    <a:pt x="12" y="18"/>
                    <a:pt x="12" y="18"/>
                    <a:pt x="12" y="18"/>
                  </a:cubicBezTo>
                  <a:cubicBezTo>
                    <a:pt x="12" y="17"/>
                    <a:pt x="12" y="17"/>
                    <a:pt x="12" y="17"/>
                  </a:cubicBezTo>
                  <a:cubicBezTo>
                    <a:pt x="12" y="17"/>
                    <a:pt x="12" y="17"/>
                    <a:pt x="12" y="17"/>
                  </a:cubicBezTo>
                  <a:cubicBezTo>
                    <a:pt x="13" y="18"/>
                    <a:pt x="13" y="18"/>
                    <a:pt x="13" y="18"/>
                  </a:cubicBezTo>
                  <a:cubicBezTo>
                    <a:pt x="14" y="18"/>
                    <a:pt x="14" y="18"/>
                    <a:pt x="14" y="18"/>
                  </a:cubicBezTo>
                  <a:cubicBezTo>
                    <a:pt x="15" y="18"/>
                    <a:pt x="15" y="18"/>
                    <a:pt x="15" y="18"/>
                  </a:cubicBezTo>
                  <a:cubicBezTo>
                    <a:pt x="15" y="18"/>
                    <a:pt x="15" y="18"/>
                    <a:pt x="15" y="18"/>
                  </a:cubicBezTo>
                  <a:cubicBezTo>
                    <a:pt x="16" y="18"/>
                    <a:pt x="16" y="18"/>
                    <a:pt x="16" y="18"/>
                  </a:cubicBezTo>
                  <a:cubicBezTo>
                    <a:pt x="17" y="19"/>
                    <a:pt x="17" y="19"/>
                    <a:pt x="17" y="19"/>
                  </a:cubicBezTo>
                  <a:cubicBezTo>
                    <a:pt x="16" y="18"/>
                    <a:pt x="16" y="18"/>
                    <a:pt x="16" y="18"/>
                  </a:cubicBezTo>
                  <a:cubicBezTo>
                    <a:pt x="16" y="18"/>
                    <a:pt x="16" y="18"/>
                    <a:pt x="16" y="18"/>
                  </a:cubicBezTo>
                  <a:cubicBezTo>
                    <a:pt x="15" y="18"/>
                    <a:pt x="15" y="18"/>
                    <a:pt x="15" y="18"/>
                  </a:cubicBezTo>
                  <a:cubicBezTo>
                    <a:pt x="14" y="17"/>
                    <a:pt x="14" y="17"/>
                    <a:pt x="14" y="17"/>
                  </a:cubicBezTo>
                  <a:cubicBezTo>
                    <a:pt x="13" y="17"/>
                    <a:pt x="13" y="17"/>
                    <a:pt x="13" y="17"/>
                  </a:cubicBezTo>
                  <a:cubicBezTo>
                    <a:pt x="12" y="17"/>
                    <a:pt x="12" y="17"/>
                    <a:pt x="12" y="17"/>
                  </a:cubicBezTo>
                  <a:cubicBezTo>
                    <a:pt x="12" y="16"/>
                    <a:pt x="12" y="16"/>
                    <a:pt x="12" y="16"/>
                  </a:cubicBezTo>
                  <a:cubicBezTo>
                    <a:pt x="12" y="16"/>
                    <a:pt x="12" y="16"/>
                    <a:pt x="12" y="16"/>
                  </a:cubicBezTo>
                  <a:cubicBezTo>
                    <a:pt x="12" y="16"/>
                    <a:pt x="12" y="16"/>
                    <a:pt x="12" y="16"/>
                  </a:cubicBezTo>
                  <a:cubicBezTo>
                    <a:pt x="13" y="16"/>
                    <a:pt x="13" y="16"/>
                    <a:pt x="13" y="16"/>
                  </a:cubicBezTo>
                  <a:cubicBezTo>
                    <a:pt x="13" y="15"/>
                    <a:pt x="13" y="15"/>
                    <a:pt x="13" y="15"/>
                  </a:cubicBezTo>
                  <a:cubicBezTo>
                    <a:pt x="13" y="14"/>
                    <a:pt x="13" y="14"/>
                    <a:pt x="13" y="14"/>
                  </a:cubicBezTo>
                  <a:cubicBezTo>
                    <a:pt x="13" y="14"/>
                    <a:pt x="13" y="14"/>
                    <a:pt x="13" y="14"/>
                  </a:cubicBezTo>
                  <a:cubicBezTo>
                    <a:pt x="12" y="14"/>
                    <a:pt x="12" y="14"/>
                    <a:pt x="12" y="14"/>
                  </a:cubicBezTo>
                  <a:cubicBezTo>
                    <a:pt x="12" y="13"/>
                    <a:pt x="12" y="13"/>
                    <a:pt x="12" y="13"/>
                  </a:cubicBezTo>
                  <a:cubicBezTo>
                    <a:pt x="13" y="13"/>
                    <a:pt x="13" y="13"/>
                    <a:pt x="13" y="13"/>
                  </a:cubicBezTo>
                  <a:cubicBezTo>
                    <a:pt x="13" y="12"/>
                    <a:pt x="13" y="12"/>
                    <a:pt x="13" y="12"/>
                  </a:cubicBezTo>
                  <a:cubicBezTo>
                    <a:pt x="13" y="12"/>
                    <a:pt x="13" y="12"/>
                    <a:pt x="13" y="12"/>
                  </a:cubicBezTo>
                  <a:cubicBezTo>
                    <a:pt x="13" y="12"/>
                    <a:pt x="13" y="12"/>
                    <a:pt x="13" y="12"/>
                  </a:cubicBezTo>
                  <a:cubicBezTo>
                    <a:pt x="13" y="12"/>
                    <a:pt x="13" y="12"/>
                    <a:pt x="13" y="12"/>
                  </a:cubicBezTo>
                  <a:cubicBezTo>
                    <a:pt x="13" y="11"/>
                    <a:pt x="13" y="11"/>
                    <a:pt x="13" y="11"/>
                  </a:cubicBezTo>
                  <a:cubicBezTo>
                    <a:pt x="12" y="9"/>
                    <a:pt x="12" y="9"/>
                    <a:pt x="12" y="9"/>
                  </a:cubicBezTo>
                  <a:cubicBezTo>
                    <a:pt x="13" y="7"/>
                    <a:pt x="13" y="7"/>
                    <a:pt x="13" y="7"/>
                  </a:cubicBezTo>
                  <a:cubicBezTo>
                    <a:pt x="12" y="6"/>
                    <a:pt x="12" y="6"/>
                    <a:pt x="12" y="6"/>
                  </a:cubicBezTo>
                  <a:cubicBezTo>
                    <a:pt x="12" y="5"/>
                    <a:pt x="12" y="5"/>
                    <a:pt x="12" y="5"/>
                  </a:cubicBezTo>
                  <a:cubicBezTo>
                    <a:pt x="13" y="4"/>
                    <a:pt x="13" y="4"/>
                    <a:pt x="13" y="4"/>
                  </a:cubicBezTo>
                  <a:cubicBezTo>
                    <a:pt x="13" y="3"/>
                    <a:pt x="13" y="3"/>
                    <a:pt x="13" y="3"/>
                  </a:cubicBezTo>
                  <a:cubicBezTo>
                    <a:pt x="14" y="3"/>
                    <a:pt x="14" y="3"/>
                    <a:pt x="14" y="3"/>
                  </a:cubicBezTo>
                  <a:cubicBezTo>
                    <a:pt x="16" y="5"/>
                    <a:pt x="16" y="5"/>
                    <a:pt x="16" y="5"/>
                  </a:cubicBezTo>
                  <a:cubicBezTo>
                    <a:pt x="17" y="5"/>
                    <a:pt x="17" y="5"/>
                    <a:pt x="17" y="5"/>
                  </a:cubicBezTo>
                  <a:cubicBezTo>
                    <a:pt x="19" y="5"/>
                    <a:pt x="19" y="5"/>
                    <a:pt x="19" y="5"/>
                  </a:cubicBezTo>
                  <a:cubicBezTo>
                    <a:pt x="19" y="6"/>
                    <a:pt x="19" y="6"/>
                    <a:pt x="19" y="6"/>
                  </a:cubicBezTo>
                  <a:cubicBezTo>
                    <a:pt x="20" y="6"/>
                    <a:pt x="20" y="6"/>
                    <a:pt x="20" y="6"/>
                  </a:cubicBezTo>
                  <a:cubicBezTo>
                    <a:pt x="20" y="6"/>
                    <a:pt x="20" y="6"/>
                    <a:pt x="20" y="6"/>
                  </a:cubicBezTo>
                  <a:cubicBezTo>
                    <a:pt x="21" y="6"/>
                    <a:pt x="21" y="6"/>
                    <a:pt x="21" y="6"/>
                  </a:cubicBezTo>
                  <a:cubicBezTo>
                    <a:pt x="21" y="7"/>
                    <a:pt x="21" y="7"/>
                    <a:pt x="21" y="7"/>
                  </a:cubicBezTo>
                  <a:cubicBezTo>
                    <a:pt x="21" y="7"/>
                    <a:pt x="21" y="7"/>
                    <a:pt x="21" y="7"/>
                  </a:cubicBezTo>
                  <a:cubicBezTo>
                    <a:pt x="20" y="7"/>
                    <a:pt x="20" y="7"/>
                    <a:pt x="20" y="7"/>
                  </a:cubicBezTo>
                  <a:cubicBezTo>
                    <a:pt x="19" y="8"/>
                    <a:pt x="19" y="8"/>
                    <a:pt x="19" y="8"/>
                  </a:cubicBezTo>
                  <a:cubicBezTo>
                    <a:pt x="19" y="9"/>
                    <a:pt x="19" y="9"/>
                    <a:pt x="19" y="9"/>
                  </a:cubicBezTo>
                  <a:cubicBezTo>
                    <a:pt x="20" y="9"/>
                    <a:pt x="20" y="9"/>
                    <a:pt x="20" y="9"/>
                  </a:cubicBezTo>
                  <a:cubicBezTo>
                    <a:pt x="20" y="8"/>
                    <a:pt x="20" y="8"/>
                    <a:pt x="20" y="8"/>
                  </a:cubicBezTo>
                  <a:cubicBezTo>
                    <a:pt x="21" y="7"/>
                    <a:pt x="21" y="7"/>
                    <a:pt x="21" y="7"/>
                  </a:cubicBezTo>
                  <a:cubicBezTo>
                    <a:pt x="21" y="7"/>
                    <a:pt x="21" y="7"/>
                    <a:pt x="21" y="7"/>
                  </a:cubicBezTo>
                  <a:cubicBezTo>
                    <a:pt x="21" y="8"/>
                    <a:pt x="21" y="8"/>
                    <a:pt x="21" y="8"/>
                  </a:cubicBezTo>
                  <a:cubicBezTo>
                    <a:pt x="21" y="8"/>
                    <a:pt x="21" y="8"/>
                    <a:pt x="21" y="8"/>
                  </a:cubicBezTo>
                  <a:cubicBezTo>
                    <a:pt x="20" y="9"/>
                    <a:pt x="20" y="9"/>
                    <a:pt x="20" y="9"/>
                  </a:cubicBezTo>
                  <a:cubicBezTo>
                    <a:pt x="20" y="10"/>
                    <a:pt x="20" y="10"/>
                    <a:pt x="20" y="10"/>
                  </a:cubicBezTo>
                  <a:cubicBezTo>
                    <a:pt x="20" y="11"/>
                    <a:pt x="20" y="11"/>
                    <a:pt x="20" y="11"/>
                  </a:cubicBezTo>
                  <a:cubicBezTo>
                    <a:pt x="20" y="10"/>
                    <a:pt x="20" y="10"/>
                    <a:pt x="20" y="10"/>
                  </a:cubicBezTo>
                  <a:cubicBezTo>
                    <a:pt x="19" y="11"/>
                    <a:pt x="19" y="11"/>
                    <a:pt x="19" y="11"/>
                  </a:cubicBezTo>
                  <a:cubicBezTo>
                    <a:pt x="19" y="10"/>
                    <a:pt x="19" y="10"/>
                    <a:pt x="19" y="10"/>
                  </a:cubicBezTo>
                  <a:cubicBezTo>
                    <a:pt x="18" y="11"/>
                    <a:pt x="18" y="11"/>
                    <a:pt x="18" y="11"/>
                  </a:cubicBezTo>
                  <a:cubicBezTo>
                    <a:pt x="19" y="11"/>
                    <a:pt x="19" y="11"/>
                    <a:pt x="19" y="11"/>
                  </a:cubicBezTo>
                  <a:cubicBezTo>
                    <a:pt x="19" y="12"/>
                    <a:pt x="19" y="12"/>
                    <a:pt x="19" y="12"/>
                  </a:cubicBezTo>
                  <a:cubicBezTo>
                    <a:pt x="20" y="11"/>
                    <a:pt x="20" y="11"/>
                    <a:pt x="20" y="11"/>
                  </a:cubicBezTo>
                  <a:cubicBezTo>
                    <a:pt x="21" y="10"/>
                    <a:pt x="21" y="10"/>
                    <a:pt x="21" y="10"/>
                  </a:cubicBezTo>
                  <a:cubicBezTo>
                    <a:pt x="21" y="10"/>
                    <a:pt x="21" y="10"/>
                    <a:pt x="21" y="10"/>
                  </a:cubicBezTo>
                  <a:cubicBezTo>
                    <a:pt x="21" y="9"/>
                    <a:pt x="21" y="9"/>
                    <a:pt x="21" y="9"/>
                  </a:cubicBezTo>
                  <a:cubicBezTo>
                    <a:pt x="22" y="9"/>
                    <a:pt x="22" y="9"/>
                    <a:pt x="22" y="9"/>
                  </a:cubicBezTo>
                  <a:cubicBezTo>
                    <a:pt x="22" y="8"/>
                    <a:pt x="22" y="8"/>
                    <a:pt x="22" y="8"/>
                  </a:cubicBezTo>
                  <a:cubicBezTo>
                    <a:pt x="23" y="7"/>
                    <a:pt x="23" y="7"/>
                    <a:pt x="23" y="7"/>
                  </a:cubicBezTo>
                  <a:cubicBezTo>
                    <a:pt x="23" y="6"/>
                    <a:pt x="23" y="6"/>
                    <a:pt x="23" y="6"/>
                  </a:cubicBezTo>
                  <a:cubicBezTo>
                    <a:pt x="23" y="6"/>
                    <a:pt x="23" y="6"/>
                    <a:pt x="23" y="6"/>
                  </a:cubicBezTo>
                  <a:cubicBezTo>
                    <a:pt x="23" y="5"/>
                    <a:pt x="23" y="5"/>
                    <a:pt x="23" y="5"/>
                  </a:cubicBezTo>
                  <a:cubicBezTo>
                    <a:pt x="23" y="5"/>
                    <a:pt x="23" y="5"/>
                    <a:pt x="23" y="5"/>
                  </a:cubicBezTo>
                  <a:cubicBezTo>
                    <a:pt x="23" y="4"/>
                    <a:pt x="23" y="4"/>
                    <a:pt x="23" y="4"/>
                  </a:cubicBezTo>
                  <a:cubicBezTo>
                    <a:pt x="23" y="4"/>
                    <a:pt x="23" y="4"/>
                    <a:pt x="23" y="4"/>
                  </a:cubicBezTo>
                  <a:cubicBezTo>
                    <a:pt x="23" y="4"/>
                    <a:pt x="23" y="4"/>
                    <a:pt x="23" y="4"/>
                  </a:cubicBezTo>
                  <a:cubicBezTo>
                    <a:pt x="23" y="3"/>
                    <a:pt x="23" y="3"/>
                    <a:pt x="23" y="3"/>
                  </a:cubicBezTo>
                  <a:cubicBezTo>
                    <a:pt x="23" y="3"/>
                    <a:pt x="23" y="3"/>
                    <a:pt x="23" y="3"/>
                  </a:cubicBezTo>
                  <a:cubicBezTo>
                    <a:pt x="23" y="2"/>
                    <a:pt x="23" y="2"/>
                    <a:pt x="23" y="2"/>
                  </a:cubicBezTo>
                  <a:cubicBezTo>
                    <a:pt x="22" y="1"/>
                    <a:pt x="22" y="1"/>
                    <a:pt x="22" y="1"/>
                  </a:cubicBezTo>
                  <a:cubicBezTo>
                    <a:pt x="22" y="0"/>
                    <a:pt x="22" y="0"/>
                    <a:pt x="22" y="0"/>
                  </a:cubicBezTo>
                  <a:close/>
                  <a:moveTo>
                    <a:pt x="231" y="57"/>
                  </a:moveTo>
                  <a:cubicBezTo>
                    <a:pt x="231" y="57"/>
                    <a:pt x="231" y="57"/>
                    <a:pt x="231" y="57"/>
                  </a:cubicBezTo>
                  <a:cubicBezTo>
                    <a:pt x="231" y="57"/>
                    <a:pt x="231" y="57"/>
                    <a:pt x="231" y="57"/>
                  </a:cubicBezTo>
                  <a:cubicBezTo>
                    <a:pt x="232" y="57"/>
                    <a:pt x="232" y="57"/>
                    <a:pt x="232" y="57"/>
                  </a:cubicBezTo>
                  <a:cubicBezTo>
                    <a:pt x="232" y="57"/>
                    <a:pt x="232" y="57"/>
                    <a:pt x="232" y="57"/>
                  </a:cubicBezTo>
                  <a:cubicBezTo>
                    <a:pt x="232" y="56"/>
                    <a:pt x="232" y="56"/>
                    <a:pt x="232" y="56"/>
                  </a:cubicBezTo>
                  <a:cubicBezTo>
                    <a:pt x="231" y="57"/>
                    <a:pt x="231" y="57"/>
                    <a:pt x="231" y="57"/>
                  </a:cubicBezTo>
                  <a:cubicBezTo>
                    <a:pt x="231" y="57"/>
                    <a:pt x="231" y="57"/>
                    <a:pt x="231" y="57"/>
                  </a:cubicBezTo>
                  <a:cubicBezTo>
                    <a:pt x="231" y="57"/>
                    <a:pt x="231" y="57"/>
                    <a:pt x="231" y="57"/>
                  </a:cubicBezTo>
                  <a:close/>
                  <a:moveTo>
                    <a:pt x="217" y="60"/>
                  </a:moveTo>
                  <a:cubicBezTo>
                    <a:pt x="217" y="61"/>
                    <a:pt x="217" y="61"/>
                    <a:pt x="217" y="61"/>
                  </a:cubicBezTo>
                  <a:cubicBezTo>
                    <a:pt x="217" y="60"/>
                    <a:pt x="217" y="60"/>
                    <a:pt x="217" y="60"/>
                  </a:cubicBezTo>
                  <a:cubicBezTo>
                    <a:pt x="218" y="60"/>
                    <a:pt x="218" y="60"/>
                    <a:pt x="218" y="60"/>
                  </a:cubicBezTo>
                  <a:cubicBezTo>
                    <a:pt x="219" y="60"/>
                    <a:pt x="219" y="60"/>
                    <a:pt x="219" y="60"/>
                  </a:cubicBezTo>
                  <a:cubicBezTo>
                    <a:pt x="220" y="60"/>
                    <a:pt x="220" y="60"/>
                    <a:pt x="220" y="60"/>
                  </a:cubicBezTo>
                  <a:cubicBezTo>
                    <a:pt x="221" y="60"/>
                    <a:pt x="221" y="60"/>
                    <a:pt x="221" y="60"/>
                  </a:cubicBezTo>
                  <a:cubicBezTo>
                    <a:pt x="222" y="59"/>
                    <a:pt x="222" y="59"/>
                    <a:pt x="222" y="59"/>
                  </a:cubicBezTo>
                  <a:cubicBezTo>
                    <a:pt x="223" y="59"/>
                    <a:pt x="223" y="59"/>
                    <a:pt x="223" y="59"/>
                  </a:cubicBezTo>
                  <a:cubicBezTo>
                    <a:pt x="223" y="59"/>
                    <a:pt x="223" y="59"/>
                    <a:pt x="223" y="59"/>
                  </a:cubicBezTo>
                  <a:cubicBezTo>
                    <a:pt x="224" y="59"/>
                    <a:pt x="224" y="59"/>
                    <a:pt x="224" y="59"/>
                  </a:cubicBezTo>
                  <a:cubicBezTo>
                    <a:pt x="225" y="59"/>
                    <a:pt x="225" y="59"/>
                    <a:pt x="225" y="59"/>
                  </a:cubicBezTo>
                  <a:cubicBezTo>
                    <a:pt x="225" y="59"/>
                    <a:pt x="225" y="59"/>
                    <a:pt x="225" y="59"/>
                  </a:cubicBezTo>
                  <a:cubicBezTo>
                    <a:pt x="225" y="59"/>
                    <a:pt x="225" y="59"/>
                    <a:pt x="225" y="59"/>
                  </a:cubicBezTo>
                  <a:cubicBezTo>
                    <a:pt x="224" y="59"/>
                    <a:pt x="224" y="59"/>
                    <a:pt x="224" y="59"/>
                  </a:cubicBezTo>
                  <a:cubicBezTo>
                    <a:pt x="223" y="59"/>
                    <a:pt x="223" y="59"/>
                    <a:pt x="223" y="59"/>
                  </a:cubicBezTo>
                  <a:cubicBezTo>
                    <a:pt x="224" y="58"/>
                    <a:pt x="224" y="58"/>
                    <a:pt x="224" y="58"/>
                  </a:cubicBezTo>
                  <a:cubicBezTo>
                    <a:pt x="224" y="58"/>
                    <a:pt x="224" y="58"/>
                    <a:pt x="224" y="58"/>
                  </a:cubicBezTo>
                  <a:cubicBezTo>
                    <a:pt x="224" y="58"/>
                    <a:pt x="224" y="58"/>
                    <a:pt x="224" y="58"/>
                  </a:cubicBezTo>
                  <a:cubicBezTo>
                    <a:pt x="223" y="59"/>
                    <a:pt x="223" y="59"/>
                    <a:pt x="223" y="59"/>
                  </a:cubicBezTo>
                  <a:cubicBezTo>
                    <a:pt x="221" y="59"/>
                    <a:pt x="221" y="59"/>
                    <a:pt x="221" y="59"/>
                  </a:cubicBezTo>
                  <a:cubicBezTo>
                    <a:pt x="220" y="59"/>
                    <a:pt x="220" y="59"/>
                    <a:pt x="220" y="59"/>
                  </a:cubicBezTo>
                  <a:cubicBezTo>
                    <a:pt x="219" y="59"/>
                    <a:pt x="219" y="59"/>
                    <a:pt x="219" y="59"/>
                  </a:cubicBezTo>
                  <a:cubicBezTo>
                    <a:pt x="218" y="59"/>
                    <a:pt x="218" y="59"/>
                    <a:pt x="218" y="59"/>
                  </a:cubicBezTo>
                  <a:cubicBezTo>
                    <a:pt x="217" y="59"/>
                    <a:pt x="217" y="59"/>
                    <a:pt x="217" y="59"/>
                  </a:cubicBezTo>
                  <a:cubicBezTo>
                    <a:pt x="216" y="60"/>
                    <a:pt x="216" y="60"/>
                    <a:pt x="216" y="60"/>
                  </a:cubicBezTo>
                  <a:cubicBezTo>
                    <a:pt x="217" y="60"/>
                    <a:pt x="217" y="60"/>
                    <a:pt x="217" y="60"/>
                  </a:cubicBezTo>
                  <a:cubicBezTo>
                    <a:pt x="217" y="60"/>
                    <a:pt x="217" y="60"/>
                    <a:pt x="217" y="60"/>
                  </a:cubicBezTo>
                  <a:close/>
                  <a:moveTo>
                    <a:pt x="22" y="4"/>
                  </a:moveTo>
                  <a:cubicBezTo>
                    <a:pt x="21" y="5"/>
                    <a:pt x="21" y="5"/>
                    <a:pt x="21" y="5"/>
                  </a:cubicBezTo>
                  <a:cubicBezTo>
                    <a:pt x="21" y="6"/>
                    <a:pt x="21" y="6"/>
                    <a:pt x="21" y="6"/>
                  </a:cubicBezTo>
                  <a:cubicBezTo>
                    <a:pt x="22" y="7"/>
                    <a:pt x="22" y="7"/>
                    <a:pt x="22" y="7"/>
                  </a:cubicBezTo>
                  <a:cubicBezTo>
                    <a:pt x="22" y="7"/>
                    <a:pt x="22" y="7"/>
                    <a:pt x="22" y="7"/>
                  </a:cubicBezTo>
                  <a:cubicBezTo>
                    <a:pt x="22" y="5"/>
                    <a:pt x="22" y="5"/>
                    <a:pt x="22" y="5"/>
                  </a:cubicBezTo>
                  <a:cubicBezTo>
                    <a:pt x="22" y="5"/>
                    <a:pt x="22" y="5"/>
                    <a:pt x="22" y="5"/>
                  </a:cubicBezTo>
                  <a:cubicBezTo>
                    <a:pt x="22" y="4"/>
                    <a:pt x="22" y="4"/>
                    <a:pt x="22" y="4"/>
                  </a:cubicBezTo>
                  <a:cubicBezTo>
                    <a:pt x="22" y="4"/>
                    <a:pt x="22" y="4"/>
                    <a:pt x="22" y="4"/>
                  </a:cubicBezTo>
                  <a:close/>
                  <a:moveTo>
                    <a:pt x="106" y="121"/>
                  </a:moveTo>
                  <a:cubicBezTo>
                    <a:pt x="107" y="121"/>
                    <a:pt x="107" y="121"/>
                    <a:pt x="107" y="121"/>
                  </a:cubicBezTo>
                  <a:cubicBezTo>
                    <a:pt x="108" y="120"/>
                    <a:pt x="108" y="120"/>
                    <a:pt x="108" y="120"/>
                  </a:cubicBezTo>
                  <a:cubicBezTo>
                    <a:pt x="108" y="119"/>
                    <a:pt x="108" y="119"/>
                    <a:pt x="108" y="119"/>
                  </a:cubicBezTo>
                  <a:cubicBezTo>
                    <a:pt x="107" y="119"/>
                    <a:pt x="107" y="119"/>
                    <a:pt x="107" y="119"/>
                  </a:cubicBezTo>
                  <a:cubicBezTo>
                    <a:pt x="106" y="121"/>
                    <a:pt x="106" y="121"/>
                    <a:pt x="106" y="121"/>
                  </a:cubicBezTo>
                  <a:close/>
                  <a:moveTo>
                    <a:pt x="105" y="123"/>
                  </a:moveTo>
                  <a:cubicBezTo>
                    <a:pt x="106" y="123"/>
                    <a:pt x="106" y="123"/>
                    <a:pt x="106" y="123"/>
                  </a:cubicBezTo>
                  <a:cubicBezTo>
                    <a:pt x="106" y="122"/>
                    <a:pt x="106" y="122"/>
                    <a:pt x="106" y="122"/>
                  </a:cubicBezTo>
                  <a:cubicBezTo>
                    <a:pt x="106" y="121"/>
                    <a:pt x="106" y="121"/>
                    <a:pt x="106" y="121"/>
                  </a:cubicBezTo>
                  <a:cubicBezTo>
                    <a:pt x="105" y="123"/>
                    <a:pt x="105" y="123"/>
                    <a:pt x="105" y="123"/>
                  </a:cubicBezTo>
                  <a:close/>
                  <a:moveTo>
                    <a:pt x="105" y="128"/>
                  </a:moveTo>
                  <a:cubicBezTo>
                    <a:pt x="104" y="127"/>
                    <a:pt x="104" y="127"/>
                    <a:pt x="104" y="127"/>
                  </a:cubicBezTo>
                  <a:cubicBezTo>
                    <a:pt x="105" y="125"/>
                    <a:pt x="105" y="125"/>
                    <a:pt x="105" y="125"/>
                  </a:cubicBezTo>
                  <a:cubicBezTo>
                    <a:pt x="105" y="123"/>
                    <a:pt x="105" y="123"/>
                    <a:pt x="105" y="123"/>
                  </a:cubicBezTo>
                  <a:cubicBezTo>
                    <a:pt x="104" y="125"/>
                    <a:pt x="104" y="125"/>
                    <a:pt x="104" y="125"/>
                  </a:cubicBezTo>
                  <a:cubicBezTo>
                    <a:pt x="104" y="127"/>
                    <a:pt x="104" y="127"/>
                    <a:pt x="104" y="127"/>
                  </a:cubicBezTo>
                  <a:cubicBezTo>
                    <a:pt x="104" y="127"/>
                    <a:pt x="105" y="128"/>
                    <a:pt x="105" y="128"/>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grpSp>
      <p:sp>
        <p:nvSpPr>
          <p:cNvPr id="3" name="文本框 2"/>
          <p:cNvSpPr txBox="1"/>
          <p:nvPr/>
        </p:nvSpPr>
        <p:spPr>
          <a:xfrm>
            <a:off x="3303098" y="3711771"/>
            <a:ext cx="6022630" cy="1477328"/>
          </a:xfrm>
          <a:prstGeom prst="rect">
            <a:avLst/>
          </a:prstGeom>
          <a:noFill/>
        </p:spPr>
        <p:txBody>
          <a:bodyPr wrap="square" rtlCol="0">
            <a:spAutoFit/>
          </a:bodyPr>
          <a:lstStyle/>
          <a:p>
            <a:pPr algn="ctr"/>
            <a:r>
              <a:rPr lang="en-US" altLang="zh-CN" sz="2400" dirty="0">
                <a:latin typeface="等线 Light" panose="02010600030101010101" pitchFamily="2" charset="-122"/>
                <a:ea typeface="等线 Light" panose="02010600030101010101" pitchFamily="2" charset="-122"/>
                <a:cs typeface="PingFang SC Light" charset="-122"/>
              </a:rPr>
              <a:t>Chinese Practices on Implementation of UN 2030 Sustainable Development Agenda </a:t>
            </a:r>
          </a:p>
          <a:p>
            <a:pPr algn="ctr"/>
            <a:r>
              <a:rPr lang="zh-CN" altLang="en-US" sz="2400" dirty="0">
                <a:latin typeface="等线 Light" panose="02010600030101010101" pitchFamily="2" charset="-122"/>
                <a:ea typeface="等线 Light" panose="02010600030101010101" pitchFamily="2" charset="-122"/>
                <a:cs typeface="PingFang SC Light" charset="-122"/>
              </a:rPr>
              <a:t>中国落实联合国</a:t>
            </a:r>
            <a:r>
              <a:rPr lang="en-US" altLang="zh-CN" sz="2400" dirty="0">
                <a:latin typeface="等线 Light" panose="02010600030101010101" pitchFamily="2" charset="-122"/>
                <a:ea typeface="等线 Light" panose="02010600030101010101" pitchFamily="2" charset="-122"/>
                <a:cs typeface="PingFang SC Light" charset="-122"/>
              </a:rPr>
              <a:t>2030</a:t>
            </a:r>
            <a:r>
              <a:rPr lang="zh-CN" altLang="en-US" sz="2400" dirty="0">
                <a:latin typeface="等线 Light" panose="02010600030101010101" pitchFamily="2" charset="-122"/>
                <a:ea typeface="等线 Light" panose="02010600030101010101" pitchFamily="2" charset="-122"/>
                <a:cs typeface="PingFang SC Light" charset="-122"/>
              </a:rPr>
              <a:t>年可持续发展议程实践</a:t>
            </a:r>
            <a:endParaRPr lang="en-US" altLang="zh-CN" sz="2400" dirty="0">
              <a:latin typeface="等线 Light" panose="02010600030101010101" pitchFamily="2" charset="-122"/>
              <a:ea typeface="等线 Light" panose="02010600030101010101" pitchFamily="2" charset="-122"/>
              <a:cs typeface="PingFang SC Light" charset="-122"/>
            </a:endParaRPr>
          </a:p>
          <a:p>
            <a:endParaRPr lang="zh-CN" altLang="en-US" dirty="0"/>
          </a:p>
        </p:txBody>
      </p:sp>
    </p:spTree>
    <p:extLst>
      <p:ext uri="{BB962C8B-B14F-4D97-AF65-F5344CB8AC3E}">
        <p14:creationId xmlns:p14="http://schemas.microsoft.com/office/powerpoint/2010/main" val="80201524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 6"/>
          <p:cNvGrpSpPr/>
          <p:nvPr/>
        </p:nvGrpSpPr>
        <p:grpSpPr>
          <a:xfrm>
            <a:off x="1267146" y="980728"/>
            <a:ext cx="9365358" cy="5004978"/>
            <a:chOff x="124146" y="980728"/>
            <a:chExt cx="9365358" cy="5004978"/>
          </a:xfrm>
          <a:solidFill>
            <a:schemeClr val="bg1">
              <a:lumMod val="65000"/>
              <a:alpha val="24000"/>
            </a:schemeClr>
          </a:solidFill>
        </p:grpSpPr>
        <p:sp>
          <p:nvSpPr>
            <p:cNvPr id="5" name="Freeform 5"/>
            <p:cNvSpPr>
              <a:spLocks noEditPoints="1"/>
            </p:cNvSpPr>
            <p:nvPr/>
          </p:nvSpPr>
          <p:spPr bwMode="auto">
            <a:xfrm>
              <a:off x="781585" y="3182081"/>
              <a:ext cx="137937" cy="102999"/>
            </a:xfrm>
            <a:custGeom>
              <a:avLst/>
              <a:gdLst>
                <a:gd name="T0" fmla="*/ 0 w 77"/>
                <a:gd name="T1" fmla="*/ 7 h 59"/>
                <a:gd name="T2" fmla="*/ 3 w 77"/>
                <a:gd name="T3" fmla="*/ 3 h 59"/>
                <a:gd name="T4" fmla="*/ 0 w 77"/>
                <a:gd name="T5" fmla="*/ 3 h 59"/>
                <a:gd name="T6" fmla="*/ 0 w 77"/>
                <a:gd name="T7" fmla="*/ 7 h 59"/>
                <a:gd name="T8" fmla="*/ 0 w 77"/>
                <a:gd name="T9" fmla="*/ 7 h 59"/>
                <a:gd name="T10" fmla="*/ 0 w 77"/>
                <a:gd name="T11" fmla="*/ 7 h 59"/>
                <a:gd name="T12" fmla="*/ 14 w 77"/>
                <a:gd name="T13" fmla="*/ 3 h 59"/>
                <a:gd name="T14" fmla="*/ 14 w 77"/>
                <a:gd name="T15" fmla="*/ 0 h 59"/>
                <a:gd name="T16" fmla="*/ 14 w 77"/>
                <a:gd name="T17" fmla="*/ 0 h 59"/>
                <a:gd name="T18" fmla="*/ 11 w 77"/>
                <a:gd name="T19" fmla="*/ 0 h 59"/>
                <a:gd name="T20" fmla="*/ 11 w 77"/>
                <a:gd name="T21" fmla="*/ 3 h 59"/>
                <a:gd name="T22" fmla="*/ 11 w 77"/>
                <a:gd name="T23" fmla="*/ 3 h 59"/>
                <a:gd name="T24" fmla="*/ 14 w 77"/>
                <a:gd name="T25" fmla="*/ 3 h 59"/>
                <a:gd name="T26" fmla="*/ 14 w 77"/>
                <a:gd name="T27" fmla="*/ 3 h 59"/>
                <a:gd name="T28" fmla="*/ 37 w 77"/>
                <a:gd name="T29" fmla="*/ 15 h 59"/>
                <a:gd name="T30" fmla="*/ 37 w 77"/>
                <a:gd name="T31" fmla="*/ 15 h 59"/>
                <a:gd name="T32" fmla="*/ 33 w 77"/>
                <a:gd name="T33" fmla="*/ 11 h 59"/>
                <a:gd name="T34" fmla="*/ 33 w 77"/>
                <a:gd name="T35" fmla="*/ 11 h 59"/>
                <a:gd name="T36" fmla="*/ 29 w 77"/>
                <a:gd name="T37" fmla="*/ 11 h 59"/>
                <a:gd name="T38" fmla="*/ 33 w 77"/>
                <a:gd name="T39" fmla="*/ 15 h 59"/>
                <a:gd name="T40" fmla="*/ 37 w 77"/>
                <a:gd name="T41" fmla="*/ 15 h 59"/>
                <a:gd name="T42" fmla="*/ 37 w 77"/>
                <a:gd name="T43" fmla="*/ 15 h 59"/>
                <a:gd name="T44" fmla="*/ 37 w 77"/>
                <a:gd name="T45" fmla="*/ 15 h 59"/>
                <a:gd name="T46" fmla="*/ 51 w 77"/>
                <a:gd name="T47" fmla="*/ 18 h 59"/>
                <a:gd name="T48" fmla="*/ 48 w 77"/>
                <a:gd name="T49" fmla="*/ 18 h 59"/>
                <a:gd name="T50" fmla="*/ 48 w 77"/>
                <a:gd name="T51" fmla="*/ 18 h 59"/>
                <a:gd name="T52" fmla="*/ 44 w 77"/>
                <a:gd name="T53" fmla="*/ 18 h 59"/>
                <a:gd name="T54" fmla="*/ 48 w 77"/>
                <a:gd name="T55" fmla="*/ 18 h 59"/>
                <a:gd name="T56" fmla="*/ 51 w 77"/>
                <a:gd name="T57" fmla="*/ 18 h 59"/>
                <a:gd name="T58" fmla="*/ 51 w 77"/>
                <a:gd name="T59" fmla="*/ 18 h 59"/>
                <a:gd name="T60" fmla="*/ 51 w 77"/>
                <a:gd name="T61" fmla="*/ 18 h 59"/>
                <a:gd name="T62" fmla="*/ 55 w 77"/>
                <a:gd name="T63" fmla="*/ 26 h 59"/>
                <a:gd name="T64" fmla="*/ 55 w 77"/>
                <a:gd name="T65" fmla="*/ 26 h 59"/>
                <a:gd name="T66" fmla="*/ 51 w 77"/>
                <a:gd name="T67" fmla="*/ 22 h 59"/>
                <a:gd name="T68" fmla="*/ 51 w 77"/>
                <a:gd name="T69" fmla="*/ 22 h 59"/>
                <a:gd name="T70" fmla="*/ 51 w 77"/>
                <a:gd name="T71" fmla="*/ 22 h 59"/>
                <a:gd name="T72" fmla="*/ 55 w 77"/>
                <a:gd name="T73" fmla="*/ 22 h 59"/>
                <a:gd name="T74" fmla="*/ 59 w 77"/>
                <a:gd name="T75" fmla="*/ 22 h 59"/>
                <a:gd name="T76" fmla="*/ 63 w 77"/>
                <a:gd name="T77" fmla="*/ 26 h 59"/>
                <a:gd name="T78" fmla="*/ 59 w 77"/>
                <a:gd name="T79" fmla="*/ 26 h 59"/>
                <a:gd name="T80" fmla="*/ 55 w 77"/>
                <a:gd name="T81" fmla="*/ 26 h 59"/>
                <a:gd name="T82" fmla="*/ 55 w 77"/>
                <a:gd name="T83" fmla="*/ 26 h 59"/>
                <a:gd name="T84" fmla="*/ 59 w 77"/>
                <a:gd name="T85" fmla="*/ 44 h 59"/>
                <a:gd name="T86" fmla="*/ 63 w 77"/>
                <a:gd name="T87" fmla="*/ 48 h 59"/>
                <a:gd name="T88" fmla="*/ 63 w 77"/>
                <a:gd name="T89" fmla="*/ 55 h 59"/>
                <a:gd name="T90" fmla="*/ 66 w 77"/>
                <a:gd name="T91" fmla="*/ 59 h 59"/>
                <a:gd name="T92" fmla="*/ 70 w 77"/>
                <a:gd name="T93" fmla="*/ 52 h 59"/>
                <a:gd name="T94" fmla="*/ 77 w 77"/>
                <a:gd name="T95" fmla="*/ 48 h 59"/>
                <a:gd name="T96" fmla="*/ 77 w 77"/>
                <a:gd name="T97" fmla="*/ 48 h 59"/>
                <a:gd name="T98" fmla="*/ 74 w 77"/>
                <a:gd name="T99" fmla="*/ 44 h 59"/>
                <a:gd name="T100" fmla="*/ 74 w 77"/>
                <a:gd name="T101" fmla="*/ 44 h 59"/>
                <a:gd name="T102" fmla="*/ 74 w 77"/>
                <a:gd name="T103" fmla="*/ 41 h 59"/>
                <a:gd name="T104" fmla="*/ 74 w 77"/>
                <a:gd name="T105" fmla="*/ 41 h 59"/>
                <a:gd name="T106" fmla="*/ 70 w 77"/>
                <a:gd name="T107" fmla="*/ 41 h 59"/>
                <a:gd name="T108" fmla="*/ 66 w 77"/>
                <a:gd name="T109" fmla="*/ 37 h 59"/>
                <a:gd name="T110" fmla="*/ 63 w 77"/>
                <a:gd name="T111" fmla="*/ 33 h 59"/>
                <a:gd name="T112" fmla="*/ 63 w 77"/>
                <a:gd name="T113" fmla="*/ 37 h 59"/>
                <a:gd name="T114" fmla="*/ 63 w 77"/>
                <a:gd name="T115" fmla="*/ 37 h 59"/>
                <a:gd name="T116" fmla="*/ 63 w 77"/>
                <a:gd name="T117" fmla="*/ 41 h 59"/>
                <a:gd name="T118" fmla="*/ 59 w 77"/>
                <a:gd name="T119" fmla="*/ 44 h 59"/>
                <a:gd name="T120" fmla="*/ 59 w 77"/>
                <a:gd name="T121" fmla="*/ 44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7" h="59">
                  <a:moveTo>
                    <a:pt x="0" y="7"/>
                  </a:moveTo>
                  <a:lnTo>
                    <a:pt x="3" y="3"/>
                  </a:lnTo>
                  <a:lnTo>
                    <a:pt x="0" y="3"/>
                  </a:lnTo>
                  <a:lnTo>
                    <a:pt x="0" y="7"/>
                  </a:lnTo>
                  <a:lnTo>
                    <a:pt x="0" y="7"/>
                  </a:lnTo>
                  <a:lnTo>
                    <a:pt x="0" y="7"/>
                  </a:lnTo>
                  <a:close/>
                  <a:moveTo>
                    <a:pt x="14" y="3"/>
                  </a:moveTo>
                  <a:lnTo>
                    <a:pt x="14" y="0"/>
                  </a:lnTo>
                  <a:lnTo>
                    <a:pt x="14" y="0"/>
                  </a:lnTo>
                  <a:lnTo>
                    <a:pt x="11" y="0"/>
                  </a:lnTo>
                  <a:lnTo>
                    <a:pt x="11" y="3"/>
                  </a:lnTo>
                  <a:lnTo>
                    <a:pt x="11" y="3"/>
                  </a:lnTo>
                  <a:lnTo>
                    <a:pt x="14" y="3"/>
                  </a:lnTo>
                  <a:lnTo>
                    <a:pt x="14" y="3"/>
                  </a:lnTo>
                  <a:close/>
                  <a:moveTo>
                    <a:pt x="37" y="15"/>
                  </a:moveTo>
                  <a:lnTo>
                    <a:pt x="37" y="15"/>
                  </a:lnTo>
                  <a:lnTo>
                    <a:pt x="33" y="11"/>
                  </a:lnTo>
                  <a:lnTo>
                    <a:pt x="33" y="11"/>
                  </a:lnTo>
                  <a:lnTo>
                    <a:pt x="29" y="11"/>
                  </a:lnTo>
                  <a:lnTo>
                    <a:pt x="33" y="15"/>
                  </a:lnTo>
                  <a:lnTo>
                    <a:pt x="37" y="15"/>
                  </a:lnTo>
                  <a:lnTo>
                    <a:pt x="37" y="15"/>
                  </a:lnTo>
                  <a:lnTo>
                    <a:pt x="37" y="15"/>
                  </a:lnTo>
                  <a:close/>
                  <a:moveTo>
                    <a:pt x="51" y="18"/>
                  </a:moveTo>
                  <a:lnTo>
                    <a:pt x="48" y="18"/>
                  </a:lnTo>
                  <a:lnTo>
                    <a:pt x="48" y="18"/>
                  </a:lnTo>
                  <a:lnTo>
                    <a:pt x="44" y="18"/>
                  </a:lnTo>
                  <a:lnTo>
                    <a:pt x="48" y="18"/>
                  </a:lnTo>
                  <a:lnTo>
                    <a:pt x="51" y="18"/>
                  </a:lnTo>
                  <a:lnTo>
                    <a:pt x="51" y="18"/>
                  </a:lnTo>
                  <a:lnTo>
                    <a:pt x="51" y="18"/>
                  </a:lnTo>
                  <a:close/>
                  <a:moveTo>
                    <a:pt x="55" y="26"/>
                  </a:moveTo>
                  <a:lnTo>
                    <a:pt x="55" y="26"/>
                  </a:lnTo>
                  <a:lnTo>
                    <a:pt x="51" y="22"/>
                  </a:lnTo>
                  <a:lnTo>
                    <a:pt x="51" y="22"/>
                  </a:lnTo>
                  <a:lnTo>
                    <a:pt x="51" y="22"/>
                  </a:lnTo>
                  <a:lnTo>
                    <a:pt x="55" y="22"/>
                  </a:lnTo>
                  <a:lnTo>
                    <a:pt x="59" y="22"/>
                  </a:lnTo>
                  <a:lnTo>
                    <a:pt x="63" y="26"/>
                  </a:lnTo>
                  <a:lnTo>
                    <a:pt x="59" y="26"/>
                  </a:lnTo>
                  <a:lnTo>
                    <a:pt x="55" y="26"/>
                  </a:lnTo>
                  <a:lnTo>
                    <a:pt x="55" y="26"/>
                  </a:lnTo>
                  <a:close/>
                  <a:moveTo>
                    <a:pt x="59" y="44"/>
                  </a:moveTo>
                  <a:lnTo>
                    <a:pt x="63" y="48"/>
                  </a:lnTo>
                  <a:lnTo>
                    <a:pt x="63" y="55"/>
                  </a:lnTo>
                  <a:lnTo>
                    <a:pt x="66" y="59"/>
                  </a:lnTo>
                  <a:lnTo>
                    <a:pt x="70" y="52"/>
                  </a:lnTo>
                  <a:lnTo>
                    <a:pt x="77" y="48"/>
                  </a:lnTo>
                  <a:lnTo>
                    <a:pt x="77" y="48"/>
                  </a:lnTo>
                  <a:lnTo>
                    <a:pt x="74" y="44"/>
                  </a:lnTo>
                  <a:lnTo>
                    <a:pt x="74" y="44"/>
                  </a:lnTo>
                  <a:lnTo>
                    <a:pt x="74" y="41"/>
                  </a:lnTo>
                  <a:lnTo>
                    <a:pt x="74" y="41"/>
                  </a:lnTo>
                  <a:lnTo>
                    <a:pt x="70" y="41"/>
                  </a:lnTo>
                  <a:lnTo>
                    <a:pt x="66" y="37"/>
                  </a:lnTo>
                  <a:lnTo>
                    <a:pt x="63" y="33"/>
                  </a:lnTo>
                  <a:lnTo>
                    <a:pt x="63" y="37"/>
                  </a:lnTo>
                  <a:lnTo>
                    <a:pt x="63" y="37"/>
                  </a:lnTo>
                  <a:lnTo>
                    <a:pt x="63" y="41"/>
                  </a:lnTo>
                  <a:lnTo>
                    <a:pt x="59" y="44"/>
                  </a:lnTo>
                  <a:lnTo>
                    <a:pt x="59"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 name="Freeform 6"/>
            <p:cNvSpPr/>
            <p:nvPr/>
          </p:nvSpPr>
          <p:spPr bwMode="auto">
            <a:xfrm>
              <a:off x="6286507" y="4618806"/>
              <a:ext cx="7166" cy="13966"/>
            </a:xfrm>
            <a:custGeom>
              <a:avLst/>
              <a:gdLst>
                <a:gd name="T0" fmla="*/ 0 w 4"/>
                <a:gd name="T1" fmla="*/ 4 h 8"/>
                <a:gd name="T2" fmla="*/ 0 w 4"/>
                <a:gd name="T3" fmla="*/ 0 h 8"/>
                <a:gd name="T4" fmla="*/ 0 w 4"/>
                <a:gd name="T5" fmla="*/ 0 h 8"/>
                <a:gd name="T6" fmla="*/ 4 w 4"/>
                <a:gd name="T7" fmla="*/ 0 h 8"/>
                <a:gd name="T8" fmla="*/ 4 w 4"/>
                <a:gd name="T9" fmla="*/ 0 h 8"/>
                <a:gd name="T10" fmla="*/ 4 w 4"/>
                <a:gd name="T11" fmla="*/ 8 h 8"/>
                <a:gd name="T12" fmla="*/ 0 w 4"/>
                <a:gd name="T13" fmla="*/ 4 h 8"/>
              </a:gdLst>
              <a:ahLst/>
              <a:cxnLst>
                <a:cxn ang="0">
                  <a:pos x="T0" y="T1"/>
                </a:cxn>
                <a:cxn ang="0">
                  <a:pos x="T2" y="T3"/>
                </a:cxn>
                <a:cxn ang="0">
                  <a:pos x="T4" y="T5"/>
                </a:cxn>
                <a:cxn ang="0">
                  <a:pos x="T6" y="T7"/>
                </a:cxn>
                <a:cxn ang="0">
                  <a:pos x="T8" y="T9"/>
                </a:cxn>
                <a:cxn ang="0">
                  <a:pos x="T10" y="T11"/>
                </a:cxn>
                <a:cxn ang="0">
                  <a:pos x="T12" y="T13"/>
                </a:cxn>
              </a:cxnLst>
              <a:rect l="0" t="0" r="r" b="b"/>
              <a:pathLst>
                <a:path w="4" h="8">
                  <a:moveTo>
                    <a:pt x="0" y="4"/>
                  </a:moveTo>
                  <a:lnTo>
                    <a:pt x="0" y="0"/>
                  </a:lnTo>
                  <a:lnTo>
                    <a:pt x="0" y="0"/>
                  </a:lnTo>
                  <a:lnTo>
                    <a:pt x="4" y="0"/>
                  </a:lnTo>
                  <a:lnTo>
                    <a:pt x="4" y="0"/>
                  </a:lnTo>
                  <a:lnTo>
                    <a:pt x="4" y="8"/>
                  </a:lnTo>
                  <a:lnTo>
                    <a:pt x="0"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 name="Freeform 7"/>
            <p:cNvSpPr>
              <a:spLocks noEditPoints="1"/>
            </p:cNvSpPr>
            <p:nvPr/>
          </p:nvSpPr>
          <p:spPr bwMode="auto">
            <a:xfrm>
              <a:off x="6232768" y="4580402"/>
              <a:ext cx="39411" cy="33169"/>
            </a:xfrm>
            <a:custGeom>
              <a:avLst/>
              <a:gdLst>
                <a:gd name="T0" fmla="*/ 4 w 22"/>
                <a:gd name="T1" fmla="*/ 11 h 19"/>
                <a:gd name="T2" fmla="*/ 4 w 22"/>
                <a:gd name="T3" fmla="*/ 7 h 19"/>
                <a:gd name="T4" fmla="*/ 4 w 22"/>
                <a:gd name="T5" fmla="*/ 4 h 19"/>
                <a:gd name="T6" fmla="*/ 4 w 22"/>
                <a:gd name="T7" fmla="*/ 4 h 19"/>
                <a:gd name="T8" fmla="*/ 4 w 22"/>
                <a:gd name="T9" fmla="*/ 0 h 19"/>
                <a:gd name="T10" fmla="*/ 0 w 22"/>
                <a:gd name="T11" fmla="*/ 0 h 19"/>
                <a:gd name="T12" fmla="*/ 0 w 22"/>
                <a:gd name="T13" fmla="*/ 4 h 19"/>
                <a:gd name="T14" fmla="*/ 0 w 22"/>
                <a:gd name="T15" fmla="*/ 7 h 19"/>
                <a:gd name="T16" fmla="*/ 0 w 22"/>
                <a:gd name="T17" fmla="*/ 7 h 19"/>
                <a:gd name="T18" fmla="*/ 0 w 22"/>
                <a:gd name="T19" fmla="*/ 11 h 19"/>
                <a:gd name="T20" fmla="*/ 4 w 22"/>
                <a:gd name="T21" fmla="*/ 11 h 19"/>
                <a:gd name="T22" fmla="*/ 4 w 22"/>
                <a:gd name="T23" fmla="*/ 11 h 19"/>
                <a:gd name="T24" fmla="*/ 4 w 22"/>
                <a:gd name="T25" fmla="*/ 15 h 19"/>
                <a:gd name="T26" fmla="*/ 8 w 22"/>
                <a:gd name="T27" fmla="*/ 15 h 19"/>
                <a:gd name="T28" fmla="*/ 8 w 22"/>
                <a:gd name="T29" fmla="*/ 19 h 19"/>
                <a:gd name="T30" fmla="*/ 4 w 22"/>
                <a:gd name="T31" fmla="*/ 19 h 19"/>
                <a:gd name="T32" fmla="*/ 4 w 22"/>
                <a:gd name="T33" fmla="*/ 15 h 19"/>
                <a:gd name="T34" fmla="*/ 4 w 22"/>
                <a:gd name="T35" fmla="*/ 15 h 19"/>
                <a:gd name="T36" fmla="*/ 4 w 22"/>
                <a:gd name="T37" fmla="*/ 15 h 19"/>
                <a:gd name="T38" fmla="*/ 22 w 22"/>
                <a:gd name="T39" fmla="*/ 19 h 19"/>
                <a:gd name="T40" fmla="*/ 22 w 22"/>
                <a:gd name="T41" fmla="*/ 15 h 19"/>
                <a:gd name="T42" fmla="*/ 22 w 22"/>
                <a:gd name="T43" fmla="*/ 11 h 19"/>
                <a:gd name="T44" fmla="*/ 22 w 22"/>
                <a:gd name="T45" fmla="*/ 15 h 19"/>
                <a:gd name="T46" fmla="*/ 19 w 22"/>
                <a:gd name="T47" fmla="*/ 15 h 19"/>
                <a:gd name="T48" fmla="*/ 19 w 22"/>
                <a:gd name="T49" fmla="*/ 15 h 19"/>
                <a:gd name="T50" fmla="*/ 22 w 22"/>
                <a:gd name="T51"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2" h="19">
                  <a:moveTo>
                    <a:pt x="4" y="11"/>
                  </a:moveTo>
                  <a:lnTo>
                    <a:pt x="4" y="7"/>
                  </a:lnTo>
                  <a:lnTo>
                    <a:pt x="4" y="4"/>
                  </a:lnTo>
                  <a:lnTo>
                    <a:pt x="4" y="4"/>
                  </a:lnTo>
                  <a:lnTo>
                    <a:pt x="4" y="0"/>
                  </a:lnTo>
                  <a:lnTo>
                    <a:pt x="0" y="0"/>
                  </a:lnTo>
                  <a:lnTo>
                    <a:pt x="0" y="4"/>
                  </a:lnTo>
                  <a:lnTo>
                    <a:pt x="0" y="7"/>
                  </a:lnTo>
                  <a:lnTo>
                    <a:pt x="0" y="7"/>
                  </a:lnTo>
                  <a:lnTo>
                    <a:pt x="0" y="11"/>
                  </a:lnTo>
                  <a:lnTo>
                    <a:pt x="4" y="11"/>
                  </a:lnTo>
                  <a:lnTo>
                    <a:pt x="4" y="11"/>
                  </a:lnTo>
                  <a:close/>
                  <a:moveTo>
                    <a:pt x="4" y="15"/>
                  </a:moveTo>
                  <a:lnTo>
                    <a:pt x="8" y="15"/>
                  </a:lnTo>
                  <a:lnTo>
                    <a:pt x="8" y="19"/>
                  </a:lnTo>
                  <a:lnTo>
                    <a:pt x="4" y="19"/>
                  </a:lnTo>
                  <a:lnTo>
                    <a:pt x="4" y="15"/>
                  </a:lnTo>
                  <a:lnTo>
                    <a:pt x="4" y="15"/>
                  </a:lnTo>
                  <a:lnTo>
                    <a:pt x="4" y="15"/>
                  </a:lnTo>
                  <a:close/>
                  <a:moveTo>
                    <a:pt x="22" y="19"/>
                  </a:moveTo>
                  <a:lnTo>
                    <a:pt x="22" y="15"/>
                  </a:lnTo>
                  <a:lnTo>
                    <a:pt x="22" y="11"/>
                  </a:lnTo>
                  <a:lnTo>
                    <a:pt x="22" y="15"/>
                  </a:lnTo>
                  <a:lnTo>
                    <a:pt x="19" y="15"/>
                  </a:lnTo>
                  <a:lnTo>
                    <a:pt x="19" y="15"/>
                  </a:lnTo>
                  <a:lnTo>
                    <a:pt x="22"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 name="Freeform 8"/>
            <p:cNvSpPr>
              <a:spLocks noEditPoints="1"/>
            </p:cNvSpPr>
            <p:nvPr/>
          </p:nvSpPr>
          <p:spPr bwMode="auto">
            <a:xfrm>
              <a:off x="6325917" y="4405828"/>
              <a:ext cx="279455" cy="136166"/>
            </a:xfrm>
            <a:custGeom>
              <a:avLst/>
              <a:gdLst>
                <a:gd name="T0" fmla="*/ 152 w 156"/>
                <a:gd name="T1" fmla="*/ 4 h 78"/>
                <a:gd name="T2" fmla="*/ 156 w 156"/>
                <a:gd name="T3" fmla="*/ 4 h 78"/>
                <a:gd name="T4" fmla="*/ 156 w 156"/>
                <a:gd name="T5" fmla="*/ 4 h 78"/>
                <a:gd name="T6" fmla="*/ 152 w 156"/>
                <a:gd name="T7" fmla="*/ 0 h 78"/>
                <a:gd name="T8" fmla="*/ 152 w 156"/>
                <a:gd name="T9" fmla="*/ 4 h 78"/>
                <a:gd name="T10" fmla="*/ 152 w 156"/>
                <a:gd name="T11" fmla="*/ 4 h 78"/>
                <a:gd name="T12" fmla="*/ 152 w 156"/>
                <a:gd name="T13" fmla="*/ 4 h 78"/>
                <a:gd name="T14" fmla="*/ 4 w 156"/>
                <a:gd name="T15" fmla="*/ 78 h 78"/>
                <a:gd name="T16" fmla="*/ 7 w 156"/>
                <a:gd name="T17" fmla="*/ 78 h 78"/>
                <a:gd name="T18" fmla="*/ 4 w 156"/>
                <a:gd name="T19" fmla="*/ 78 h 78"/>
                <a:gd name="T20" fmla="*/ 4 w 156"/>
                <a:gd name="T21" fmla="*/ 78 h 78"/>
                <a:gd name="T22" fmla="*/ 4 w 156"/>
                <a:gd name="T23" fmla="*/ 78 h 78"/>
                <a:gd name="T24" fmla="*/ 0 w 156"/>
                <a:gd name="T25" fmla="*/ 70 h 78"/>
                <a:gd name="T26" fmla="*/ 4 w 156"/>
                <a:gd name="T27" fmla="*/ 70 h 78"/>
                <a:gd name="T28" fmla="*/ 4 w 156"/>
                <a:gd name="T29" fmla="*/ 70 h 78"/>
                <a:gd name="T30" fmla="*/ 7 w 156"/>
                <a:gd name="T31" fmla="*/ 70 h 78"/>
                <a:gd name="T32" fmla="*/ 4 w 156"/>
                <a:gd name="T33" fmla="*/ 70 h 78"/>
                <a:gd name="T34" fmla="*/ 4 w 156"/>
                <a:gd name="T35" fmla="*/ 74 h 78"/>
                <a:gd name="T36" fmla="*/ 0 w 156"/>
                <a:gd name="T37" fmla="*/ 70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56" h="78">
                  <a:moveTo>
                    <a:pt x="152" y="4"/>
                  </a:moveTo>
                  <a:lnTo>
                    <a:pt x="156" y="4"/>
                  </a:lnTo>
                  <a:lnTo>
                    <a:pt x="156" y="4"/>
                  </a:lnTo>
                  <a:lnTo>
                    <a:pt x="152" y="0"/>
                  </a:lnTo>
                  <a:lnTo>
                    <a:pt x="152" y="4"/>
                  </a:lnTo>
                  <a:lnTo>
                    <a:pt x="152" y="4"/>
                  </a:lnTo>
                  <a:lnTo>
                    <a:pt x="152" y="4"/>
                  </a:lnTo>
                  <a:close/>
                  <a:moveTo>
                    <a:pt x="4" y="78"/>
                  </a:moveTo>
                  <a:lnTo>
                    <a:pt x="7" y="78"/>
                  </a:lnTo>
                  <a:lnTo>
                    <a:pt x="4" y="78"/>
                  </a:lnTo>
                  <a:lnTo>
                    <a:pt x="4" y="78"/>
                  </a:lnTo>
                  <a:lnTo>
                    <a:pt x="4" y="78"/>
                  </a:lnTo>
                  <a:close/>
                  <a:moveTo>
                    <a:pt x="0" y="70"/>
                  </a:moveTo>
                  <a:lnTo>
                    <a:pt x="4" y="70"/>
                  </a:lnTo>
                  <a:lnTo>
                    <a:pt x="4" y="70"/>
                  </a:lnTo>
                  <a:lnTo>
                    <a:pt x="7" y="70"/>
                  </a:lnTo>
                  <a:lnTo>
                    <a:pt x="4" y="70"/>
                  </a:lnTo>
                  <a:lnTo>
                    <a:pt x="4" y="74"/>
                  </a:lnTo>
                  <a:lnTo>
                    <a:pt x="0" y="7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 name="Freeform 9"/>
            <p:cNvSpPr>
              <a:spLocks noEditPoints="1"/>
            </p:cNvSpPr>
            <p:nvPr/>
          </p:nvSpPr>
          <p:spPr bwMode="auto">
            <a:xfrm>
              <a:off x="7678413" y="3920519"/>
              <a:ext cx="66282" cy="186793"/>
            </a:xfrm>
            <a:custGeom>
              <a:avLst/>
              <a:gdLst>
                <a:gd name="T0" fmla="*/ 4 w 10"/>
                <a:gd name="T1" fmla="*/ 5 h 29"/>
                <a:gd name="T2" fmla="*/ 4 w 10"/>
                <a:gd name="T3" fmla="*/ 3 h 29"/>
                <a:gd name="T4" fmla="*/ 4 w 10"/>
                <a:gd name="T5" fmla="*/ 1 h 29"/>
                <a:gd name="T6" fmla="*/ 4 w 10"/>
                <a:gd name="T7" fmla="*/ 0 h 29"/>
                <a:gd name="T8" fmla="*/ 3 w 10"/>
                <a:gd name="T9" fmla="*/ 1 h 29"/>
                <a:gd name="T10" fmla="*/ 3 w 10"/>
                <a:gd name="T11" fmla="*/ 3 h 29"/>
                <a:gd name="T12" fmla="*/ 3 w 10"/>
                <a:gd name="T13" fmla="*/ 5 h 29"/>
                <a:gd name="T14" fmla="*/ 3 w 10"/>
                <a:gd name="T15" fmla="*/ 10 h 29"/>
                <a:gd name="T16" fmla="*/ 3 w 10"/>
                <a:gd name="T17" fmla="*/ 8 h 29"/>
                <a:gd name="T18" fmla="*/ 3 w 10"/>
                <a:gd name="T19" fmla="*/ 7 h 29"/>
                <a:gd name="T20" fmla="*/ 4 w 10"/>
                <a:gd name="T21" fmla="*/ 6 h 29"/>
                <a:gd name="T22" fmla="*/ 3 w 10"/>
                <a:gd name="T23" fmla="*/ 7 h 29"/>
                <a:gd name="T24" fmla="*/ 3 w 10"/>
                <a:gd name="T25" fmla="*/ 9 h 29"/>
                <a:gd name="T26" fmla="*/ 3 w 10"/>
                <a:gd name="T27" fmla="*/ 10 h 29"/>
                <a:gd name="T28" fmla="*/ 1 w 10"/>
                <a:gd name="T29" fmla="*/ 9 h 29"/>
                <a:gd name="T30" fmla="*/ 0 w 10"/>
                <a:gd name="T31" fmla="*/ 9 h 29"/>
                <a:gd name="T32" fmla="*/ 3 w 10"/>
                <a:gd name="T33" fmla="*/ 14 h 29"/>
                <a:gd name="T34" fmla="*/ 3 w 10"/>
                <a:gd name="T35" fmla="*/ 12 h 29"/>
                <a:gd name="T36" fmla="*/ 2 w 10"/>
                <a:gd name="T37" fmla="*/ 13 h 29"/>
                <a:gd name="T38" fmla="*/ 5 w 10"/>
                <a:gd name="T39" fmla="*/ 19 h 29"/>
                <a:gd name="T40" fmla="*/ 4 w 10"/>
                <a:gd name="T41" fmla="*/ 19 h 29"/>
                <a:gd name="T42" fmla="*/ 6 w 10"/>
                <a:gd name="T43" fmla="*/ 22 h 29"/>
                <a:gd name="T44" fmla="*/ 7 w 10"/>
                <a:gd name="T45" fmla="*/ 23 h 29"/>
                <a:gd name="T46" fmla="*/ 6 w 10"/>
                <a:gd name="T47" fmla="*/ 22 h 29"/>
                <a:gd name="T48" fmla="*/ 8 w 10"/>
                <a:gd name="T49" fmla="*/ 23 h 29"/>
                <a:gd name="T50" fmla="*/ 8 w 10"/>
                <a:gd name="T51" fmla="*/ 23 h 29"/>
                <a:gd name="T52" fmla="*/ 8 w 10"/>
                <a:gd name="T53" fmla="*/ 22 h 29"/>
                <a:gd name="T54" fmla="*/ 7 w 10"/>
                <a:gd name="T55" fmla="*/ 25 h 29"/>
                <a:gd name="T56" fmla="*/ 7 w 10"/>
                <a:gd name="T57" fmla="*/ 24 h 29"/>
                <a:gd name="T58" fmla="*/ 7 w 10"/>
                <a:gd name="T59" fmla="*/ 24 h 29"/>
                <a:gd name="T60" fmla="*/ 9 w 10"/>
                <a:gd name="T61" fmla="*/ 26 h 29"/>
                <a:gd name="T62" fmla="*/ 8 w 10"/>
                <a:gd name="T63" fmla="*/ 26 h 29"/>
                <a:gd name="T64" fmla="*/ 9 w 10"/>
                <a:gd name="T65" fmla="*/ 27 h 29"/>
                <a:gd name="T66" fmla="*/ 9 w 10"/>
                <a:gd name="T67" fmla="*/ 28 h 29"/>
                <a:gd name="T68" fmla="*/ 9 w 10"/>
                <a:gd name="T69" fmla="*/ 29 h 29"/>
                <a:gd name="T70" fmla="*/ 10 w 10"/>
                <a:gd name="T71" fmla="*/ 28 h 29"/>
                <a:gd name="T72" fmla="*/ 9 w 10"/>
                <a:gd name="T73" fmla="*/ 27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 h="29">
                  <a:moveTo>
                    <a:pt x="3" y="5"/>
                  </a:moveTo>
                  <a:cubicBezTo>
                    <a:pt x="4" y="5"/>
                    <a:pt x="4" y="5"/>
                    <a:pt x="4" y="5"/>
                  </a:cubicBezTo>
                  <a:cubicBezTo>
                    <a:pt x="4" y="4"/>
                    <a:pt x="4" y="4"/>
                    <a:pt x="4" y="4"/>
                  </a:cubicBezTo>
                  <a:cubicBezTo>
                    <a:pt x="4" y="3"/>
                    <a:pt x="4" y="3"/>
                    <a:pt x="4" y="3"/>
                  </a:cubicBezTo>
                  <a:cubicBezTo>
                    <a:pt x="4" y="2"/>
                    <a:pt x="4" y="2"/>
                    <a:pt x="4" y="2"/>
                  </a:cubicBezTo>
                  <a:cubicBezTo>
                    <a:pt x="4" y="1"/>
                    <a:pt x="4" y="1"/>
                    <a:pt x="4" y="1"/>
                  </a:cubicBezTo>
                  <a:cubicBezTo>
                    <a:pt x="4" y="1"/>
                    <a:pt x="4" y="1"/>
                    <a:pt x="4" y="1"/>
                  </a:cubicBezTo>
                  <a:cubicBezTo>
                    <a:pt x="4" y="0"/>
                    <a:pt x="4" y="0"/>
                    <a:pt x="4" y="0"/>
                  </a:cubicBezTo>
                  <a:cubicBezTo>
                    <a:pt x="4" y="0"/>
                    <a:pt x="4" y="0"/>
                    <a:pt x="4" y="0"/>
                  </a:cubicBezTo>
                  <a:cubicBezTo>
                    <a:pt x="3" y="1"/>
                    <a:pt x="3" y="1"/>
                    <a:pt x="3" y="1"/>
                  </a:cubicBezTo>
                  <a:cubicBezTo>
                    <a:pt x="3" y="2"/>
                    <a:pt x="3" y="2"/>
                    <a:pt x="3" y="2"/>
                  </a:cubicBezTo>
                  <a:cubicBezTo>
                    <a:pt x="3" y="3"/>
                    <a:pt x="3" y="3"/>
                    <a:pt x="3" y="3"/>
                  </a:cubicBezTo>
                  <a:cubicBezTo>
                    <a:pt x="3" y="3"/>
                    <a:pt x="3" y="3"/>
                    <a:pt x="3" y="3"/>
                  </a:cubicBezTo>
                  <a:cubicBezTo>
                    <a:pt x="3" y="5"/>
                    <a:pt x="3" y="5"/>
                    <a:pt x="3" y="5"/>
                  </a:cubicBezTo>
                  <a:cubicBezTo>
                    <a:pt x="3" y="5"/>
                    <a:pt x="3" y="5"/>
                    <a:pt x="3" y="5"/>
                  </a:cubicBezTo>
                  <a:close/>
                  <a:moveTo>
                    <a:pt x="3" y="10"/>
                  </a:moveTo>
                  <a:cubicBezTo>
                    <a:pt x="3" y="9"/>
                    <a:pt x="3" y="9"/>
                    <a:pt x="3" y="9"/>
                  </a:cubicBezTo>
                  <a:cubicBezTo>
                    <a:pt x="3" y="8"/>
                    <a:pt x="3" y="8"/>
                    <a:pt x="3" y="8"/>
                  </a:cubicBezTo>
                  <a:cubicBezTo>
                    <a:pt x="3" y="7"/>
                    <a:pt x="3" y="7"/>
                    <a:pt x="3" y="7"/>
                  </a:cubicBezTo>
                  <a:cubicBezTo>
                    <a:pt x="3" y="7"/>
                    <a:pt x="3" y="7"/>
                    <a:pt x="3" y="7"/>
                  </a:cubicBezTo>
                  <a:cubicBezTo>
                    <a:pt x="4" y="6"/>
                    <a:pt x="4" y="6"/>
                    <a:pt x="4" y="6"/>
                  </a:cubicBezTo>
                  <a:cubicBezTo>
                    <a:pt x="4" y="6"/>
                    <a:pt x="4" y="6"/>
                    <a:pt x="4" y="6"/>
                  </a:cubicBezTo>
                  <a:cubicBezTo>
                    <a:pt x="3" y="6"/>
                    <a:pt x="3" y="6"/>
                    <a:pt x="3" y="6"/>
                  </a:cubicBezTo>
                  <a:cubicBezTo>
                    <a:pt x="3" y="7"/>
                    <a:pt x="3" y="7"/>
                    <a:pt x="3" y="7"/>
                  </a:cubicBezTo>
                  <a:cubicBezTo>
                    <a:pt x="2" y="8"/>
                    <a:pt x="2" y="8"/>
                    <a:pt x="2" y="8"/>
                  </a:cubicBezTo>
                  <a:cubicBezTo>
                    <a:pt x="3" y="9"/>
                    <a:pt x="3" y="9"/>
                    <a:pt x="3" y="9"/>
                  </a:cubicBezTo>
                  <a:cubicBezTo>
                    <a:pt x="3" y="9"/>
                    <a:pt x="3" y="9"/>
                    <a:pt x="3" y="9"/>
                  </a:cubicBezTo>
                  <a:cubicBezTo>
                    <a:pt x="3" y="10"/>
                    <a:pt x="3" y="10"/>
                    <a:pt x="3" y="10"/>
                  </a:cubicBezTo>
                  <a:close/>
                  <a:moveTo>
                    <a:pt x="0" y="9"/>
                  </a:moveTo>
                  <a:cubicBezTo>
                    <a:pt x="1" y="9"/>
                    <a:pt x="1" y="9"/>
                    <a:pt x="1" y="9"/>
                  </a:cubicBezTo>
                  <a:cubicBezTo>
                    <a:pt x="1" y="9"/>
                    <a:pt x="1" y="9"/>
                    <a:pt x="1" y="9"/>
                  </a:cubicBezTo>
                  <a:cubicBezTo>
                    <a:pt x="0" y="9"/>
                    <a:pt x="0" y="9"/>
                    <a:pt x="0" y="9"/>
                  </a:cubicBezTo>
                  <a:close/>
                  <a:moveTo>
                    <a:pt x="2" y="14"/>
                  </a:moveTo>
                  <a:cubicBezTo>
                    <a:pt x="3" y="14"/>
                    <a:pt x="3" y="14"/>
                    <a:pt x="3" y="14"/>
                  </a:cubicBezTo>
                  <a:cubicBezTo>
                    <a:pt x="3" y="13"/>
                    <a:pt x="3" y="13"/>
                    <a:pt x="3" y="13"/>
                  </a:cubicBezTo>
                  <a:cubicBezTo>
                    <a:pt x="3" y="12"/>
                    <a:pt x="3" y="12"/>
                    <a:pt x="3" y="12"/>
                  </a:cubicBezTo>
                  <a:cubicBezTo>
                    <a:pt x="2" y="12"/>
                    <a:pt x="2" y="12"/>
                    <a:pt x="2" y="12"/>
                  </a:cubicBezTo>
                  <a:cubicBezTo>
                    <a:pt x="2" y="13"/>
                    <a:pt x="2" y="13"/>
                    <a:pt x="2" y="13"/>
                  </a:cubicBezTo>
                  <a:cubicBezTo>
                    <a:pt x="2" y="13"/>
                    <a:pt x="2" y="14"/>
                    <a:pt x="2" y="14"/>
                  </a:cubicBezTo>
                  <a:close/>
                  <a:moveTo>
                    <a:pt x="5" y="19"/>
                  </a:moveTo>
                  <a:cubicBezTo>
                    <a:pt x="4" y="19"/>
                    <a:pt x="4" y="19"/>
                    <a:pt x="4" y="19"/>
                  </a:cubicBezTo>
                  <a:cubicBezTo>
                    <a:pt x="4" y="19"/>
                    <a:pt x="4" y="19"/>
                    <a:pt x="4" y="19"/>
                  </a:cubicBezTo>
                  <a:cubicBezTo>
                    <a:pt x="5" y="19"/>
                    <a:pt x="5" y="19"/>
                    <a:pt x="5" y="19"/>
                  </a:cubicBezTo>
                  <a:close/>
                  <a:moveTo>
                    <a:pt x="6" y="22"/>
                  </a:moveTo>
                  <a:cubicBezTo>
                    <a:pt x="6" y="22"/>
                    <a:pt x="6" y="22"/>
                    <a:pt x="6" y="22"/>
                  </a:cubicBezTo>
                  <a:cubicBezTo>
                    <a:pt x="7" y="23"/>
                    <a:pt x="7" y="23"/>
                    <a:pt x="7" y="23"/>
                  </a:cubicBezTo>
                  <a:cubicBezTo>
                    <a:pt x="6" y="22"/>
                    <a:pt x="6" y="22"/>
                    <a:pt x="6" y="22"/>
                  </a:cubicBezTo>
                  <a:cubicBezTo>
                    <a:pt x="6" y="22"/>
                    <a:pt x="6" y="22"/>
                    <a:pt x="6" y="22"/>
                  </a:cubicBezTo>
                  <a:close/>
                  <a:moveTo>
                    <a:pt x="8" y="22"/>
                  </a:moveTo>
                  <a:cubicBezTo>
                    <a:pt x="8" y="23"/>
                    <a:pt x="8" y="23"/>
                    <a:pt x="8" y="23"/>
                  </a:cubicBezTo>
                  <a:cubicBezTo>
                    <a:pt x="8" y="24"/>
                    <a:pt x="8" y="24"/>
                    <a:pt x="8" y="24"/>
                  </a:cubicBezTo>
                  <a:cubicBezTo>
                    <a:pt x="8" y="23"/>
                    <a:pt x="8" y="23"/>
                    <a:pt x="8" y="23"/>
                  </a:cubicBezTo>
                  <a:cubicBezTo>
                    <a:pt x="8" y="23"/>
                    <a:pt x="8" y="23"/>
                    <a:pt x="8" y="23"/>
                  </a:cubicBezTo>
                  <a:cubicBezTo>
                    <a:pt x="8" y="22"/>
                    <a:pt x="8" y="22"/>
                    <a:pt x="8" y="22"/>
                  </a:cubicBezTo>
                  <a:close/>
                  <a:moveTo>
                    <a:pt x="7" y="24"/>
                  </a:moveTo>
                  <a:cubicBezTo>
                    <a:pt x="7" y="25"/>
                    <a:pt x="7" y="25"/>
                    <a:pt x="7" y="25"/>
                  </a:cubicBezTo>
                  <a:cubicBezTo>
                    <a:pt x="8" y="24"/>
                    <a:pt x="8" y="24"/>
                    <a:pt x="8" y="24"/>
                  </a:cubicBezTo>
                  <a:cubicBezTo>
                    <a:pt x="7" y="24"/>
                    <a:pt x="7" y="24"/>
                    <a:pt x="7" y="24"/>
                  </a:cubicBezTo>
                  <a:cubicBezTo>
                    <a:pt x="7" y="24"/>
                    <a:pt x="7" y="24"/>
                    <a:pt x="7" y="24"/>
                  </a:cubicBezTo>
                  <a:cubicBezTo>
                    <a:pt x="7" y="24"/>
                    <a:pt x="7" y="24"/>
                    <a:pt x="7" y="24"/>
                  </a:cubicBezTo>
                  <a:close/>
                  <a:moveTo>
                    <a:pt x="8" y="26"/>
                  </a:moveTo>
                  <a:cubicBezTo>
                    <a:pt x="9" y="26"/>
                    <a:pt x="9" y="26"/>
                    <a:pt x="9" y="26"/>
                  </a:cubicBezTo>
                  <a:cubicBezTo>
                    <a:pt x="9" y="26"/>
                    <a:pt x="9" y="26"/>
                    <a:pt x="9" y="26"/>
                  </a:cubicBezTo>
                  <a:cubicBezTo>
                    <a:pt x="8" y="26"/>
                    <a:pt x="8" y="26"/>
                    <a:pt x="8" y="26"/>
                  </a:cubicBezTo>
                  <a:cubicBezTo>
                    <a:pt x="8" y="26"/>
                    <a:pt x="8" y="26"/>
                    <a:pt x="8" y="26"/>
                  </a:cubicBezTo>
                  <a:close/>
                  <a:moveTo>
                    <a:pt x="9" y="27"/>
                  </a:moveTo>
                  <a:cubicBezTo>
                    <a:pt x="8" y="27"/>
                    <a:pt x="8" y="27"/>
                    <a:pt x="8" y="27"/>
                  </a:cubicBezTo>
                  <a:cubicBezTo>
                    <a:pt x="9" y="28"/>
                    <a:pt x="9" y="28"/>
                    <a:pt x="9" y="28"/>
                  </a:cubicBezTo>
                  <a:cubicBezTo>
                    <a:pt x="9" y="28"/>
                    <a:pt x="9" y="28"/>
                    <a:pt x="9" y="28"/>
                  </a:cubicBezTo>
                  <a:cubicBezTo>
                    <a:pt x="9" y="28"/>
                    <a:pt x="9" y="29"/>
                    <a:pt x="9" y="29"/>
                  </a:cubicBezTo>
                  <a:cubicBezTo>
                    <a:pt x="10" y="29"/>
                    <a:pt x="10" y="29"/>
                    <a:pt x="10" y="29"/>
                  </a:cubicBezTo>
                  <a:cubicBezTo>
                    <a:pt x="10" y="28"/>
                    <a:pt x="10" y="28"/>
                    <a:pt x="10" y="28"/>
                  </a:cubicBezTo>
                  <a:cubicBezTo>
                    <a:pt x="10" y="27"/>
                    <a:pt x="10" y="27"/>
                    <a:pt x="10" y="27"/>
                  </a:cubicBezTo>
                  <a:lnTo>
                    <a:pt x="9" y="2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 name="Freeform 10"/>
            <p:cNvSpPr>
              <a:spLocks noEditPoints="1"/>
            </p:cNvSpPr>
            <p:nvPr/>
          </p:nvSpPr>
          <p:spPr bwMode="auto">
            <a:xfrm>
              <a:off x="5616532" y="1069759"/>
              <a:ext cx="3872972" cy="2066932"/>
            </a:xfrm>
            <a:custGeom>
              <a:avLst/>
              <a:gdLst>
                <a:gd name="T0" fmla="*/ 447 w 584"/>
                <a:gd name="T1" fmla="*/ 261 h 319"/>
                <a:gd name="T2" fmla="*/ 408 w 584"/>
                <a:gd name="T3" fmla="*/ 228 h 319"/>
                <a:gd name="T4" fmla="*/ 364 w 584"/>
                <a:gd name="T5" fmla="*/ 257 h 319"/>
                <a:gd name="T6" fmla="*/ 283 w 584"/>
                <a:gd name="T7" fmla="*/ 258 h 319"/>
                <a:gd name="T8" fmla="*/ 199 w 584"/>
                <a:gd name="T9" fmla="*/ 245 h 319"/>
                <a:gd name="T10" fmla="*/ 147 w 584"/>
                <a:gd name="T11" fmla="*/ 252 h 319"/>
                <a:gd name="T12" fmla="*/ 99 w 584"/>
                <a:gd name="T13" fmla="*/ 272 h 319"/>
                <a:gd name="T14" fmla="*/ 84 w 584"/>
                <a:gd name="T15" fmla="*/ 318 h 319"/>
                <a:gd name="T16" fmla="*/ 49 w 584"/>
                <a:gd name="T17" fmla="*/ 272 h 319"/>
                <a:gd name="T18" fmla="*/ 8 w 584"/>
                <a:gd name="T19" fmla="*/ 214 h 319"/>
                <a:gd name="T20" fmla="*/ 16 w 584"/>
                <a:gd name="T21" fmla="*/ 152 h 319"/>
                <a:gd name="T22" fmla="*/ 21 w 584"/>
                <a:gd name="T23" fmla="*/ 173 h 319"/>
                <a:gd name="T24" fmla="*/ 59 w 584"/>
                <a:gd name="T25" fmla="*/ 168 h 319"/>
                <a:gd name="T26" fmla="*/ 91 w 584"/>
                <a:gd name="T27" fmla="*/ 153 h 319"/>
                <a:gd name="T28" fmla="*/ 144 w 584"/>
                <a:gd name="T29" fmla="*/ 144 h 319"/>
                <a:gd name="T30" fmla="*/ 160 w 584"/>
                <a:gd name="T31" fmla="*/ 145 h 319"/>
                <a:gd name="T32" fmla="*/ 174 w 584"/>
                <a:gd name="T33" fmla="*/ 141 h 319"/>
                <a:gd name="T34" fmla="*/ 168 w 584"/>
                <a:gd name="T35" fmla="*/ 110 h 319"/>
                <a:gd name="T36" fmla="*/ 175 w 584"/>
                <a:gd name="T37" fmla="*/ 92 h 319"/>
                <a:gd name="T38" fmla="*/ 193 w 584"/>
                <a:gd name="T39" fmla="*/ 62 h 319"/>
                <a:gd name="T40" fmla="*/ 220 w 584"/>
                <a:gd name="T41" fmla="*/ 42 h 319"/>
                <a:gd name="T42" fmla="*/ 257 w 584"/>
                <a:gd name="T43" fmla="*/ 61 h 319"/>
                <a:gd name="T44" fmla="*/ 272 w 584"/>
                <a:gd name="T45" fmla="*/ 73 h 319"/>
                <a:gd name="T46" fmla="*/ 329 w 584"/>
                <a:gd name="T47" fmla="*/ 70 h 319"/>
                <a:gd name="T48" fmla="*/ 371 w 584"/>
                <a:gd name="T49" fmla="*/ 66 h 319"/>
                <a:gd name="T50" fmla="*/ 410 w 584"/>
                <a:gd name="T51" fmla="*/ 59 h 319"/>
                <a:gd name="T52" fmla="*/ 497 w 584"/>
                <a:gd name="T53" fmla="*/ 60 h 319"/>
                <a:gd name="T54" fmla="*/ 553 w 584"/>
                <a:gd name="T55" fmla="*/ 50 h 319"/>
                <a:gd name="T56" fmla="*/ 578 w 584"/>
                <a:gd name="T57" fmla="*/ 63 h 319"/>
                <a:gd name="T58" fmla="*/ 562 w 584"/>
                <a:gd name="T59" fmla="*/ 84 h 319"/>
                <a:gd name="T60" fmla="*/ 565 w 584"/>
                <a:gd name="T61" fmla="*/ 120 h 319"/>
                <a:gd name="T62" fmla="*/ 535 w 584"/>
                <a:gd name="T63" fmla="*/ 159 h 319"/>
                <a:gd name="T64" fmla="*/ 545 w 584"/>
                <a:gd name="T65" fmla="*/ 217 h 319"/>
                <a:gd name="T66" fmla="*/ 523 w 584"/>
                <a:gd name="T67" fmla="*/ 132 h 319"/>
                <a:gd name="T68" fmla="*/ 498 w 584"/>
                <a:gd name="T69" fmla="*/ 147 h 319"/>
                <a:gd name="T70" fmla="*/ 467 w 584"/>
                <a:gd name="T71" fmla="*/ 169 h 319"/>
                <a:gd name="T72" fmla="*/ 460 w 584"/>
                <a:gd name="T73" fmla="*/ 213 h 319"/>
                <a:gd name="T74" fmla="*/ 463 w 584"/>
                <a:gd name="T75" fmla="*/ 290 h 319"/>
                <a:gd name="T76" fmla="*/ 39 w 584"/>
                <a:gd name="T77" fmla="*/ 33 h 319"/>
                <a:gd name="T78" fmla="*/ 54 w 584"/>
                <a:gd name="T79" fmla="*/ 20 h 319"/>
                <a:gd name="T80" fmla="*/ 50 w 584"/>
                <a:gd name="T81" fmla="*/ 33 h 319"/>
                <a:gd name="T82" fmla="*/ 52 w 584"/>
                <a:gd name="T83" fmla="*/ 34 h 319"/>
                <a:gd name="T84" fmla="*/ 65 w 584"/>
                <a:gd name="T85" fmla="*/ 29 h 319"/>
                <a:gd name="T86" fmla="*/ 84 w 584"/>
                <a:gd name="T87" fmla="*/ 110 h 319"/>
                <a:gd name="T88" fmla="*/ 102 w 584"/>
                <a:gd name="T89" fmla="*/ 72 h 319"/>
                <a:gd name="T90" fmla="*/ 80 w 584"/>
                <a:gd name="T91" fmla="*/ 102 h 319"/>
                <a:gd name="T92" fmla="*/ 76 w 584"/>
                <a:gd name="T93" fmla="*/ 115 h 319"/>
                <a:gd name="T94" fmla="*/ 96 w 584"/>
                <a:gd name="T95" fmla="*/ 135 h 319"/>
                <a:gd name="T96" fmla="*/ 187 w 584"/>
                <a:gd name="T97" fmla="*/ 122 h 319"/>
                <a:gd name="T98" fmla="*/ 146 w 584"/>
                <a:gd name="T99" fmla="*/ 106 h 319"/>
                <a:gd name="T100" fmla="*/ 158 w 584"/>
                <a:gd name="T101" fmla="*/ 70 h 319"/>
                <a:gd name="T102" fmla="*/ 190 w 584"/>
                <a:gd name="T103" fmla="*/ 51 h 319"/>
                <a:gd name="T104" fmla="*/ 145 w 584"/>
                <a:gd name="T105" fmla="*/ 6 h 319"/>
                <a:gd name="T106" fmla="*/ 166 w 584"/>
                <a:gd name="T107" fmla="*/ 25 h 319"/>
                <a:gd name="T108" fmla="*/ 360 w 584"/>
                <a:gd name="T109" fmla="*/ 17 h 319"/>
                <a:gd name="T110" fmla="*/ 326 w 584"/>
                <a:gd name="T111" fmla="*/ 25 h 319"/>
                <a:gd name="T112" fmla="*/ 195 w 584"/>
                <a:gd name="T113" fmla="*/ 19 h 319"/>
                <a:gd name="T114" fmla="*/ 265 w 584"/>
                <a:gd name="T115" fmla="*/ 66 h 319"/>
                <a:gd name="T116" fmla="*/ 461 w 584"/>
                <a:gd name="T117" fmla="*/ 63 h 319"/>
                <a:gd name="T118" fmla="*/ 494 w 584"/>
                <a:gd name="T119" fmla="*/ 243 h 319"/>
                <a:gd name="T120" fmla="*/ 490 w 584"/>
                <a:gd name="T121" fmla="*/ 257 h 319"/>
                <a:gd name="T122" fmla="*/ 540 w 584"/>
                <a:gd name="T123" fmla="*/ 162 h 319"/>
                <a:gd name="T124" fmla="*/ 537 w 584"/>
                <a:gd name="T125" fmla="*/ 243 h 3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584" h="319">
                  <a:moveTo>
                    <a:pt x="453" y="293"/>
                  </a:moveTo>
                  <a:cubicBezTo>
                    <a:pt x="453" y="293"/>
                    <a:pt x="453" y="293"/>
                    <a:pt x="453" y="293"/>
                  </a:cubicBezTo>
                  <a:cubicBezTo>
                    <a:pt x="452" y="292"/>
                    <a:pt x="452" y="292"/>
                    <a:pt x="452" y="292"/>
                  </a:cubicBezTo>
                  <a:cubicBezTo>
                    <a:pt x="452" y="292"/>
                    <a:pt x="452" y="292"/>
                    <a:pt x="452" y="292"/>
                  </a:cubicBezTo>
                  <a:cubicBezTo>
                    <a:pt x="452" y="292"/>
                    <a:pt x="452" y="292"/>
                    <a:pt x="452" y="292"/>
                  </a:cubicBezTo>
                  <a:cubicBezTo>
                    <a:pt x="452" y="291"/>
                    <a:pt x="452" y="291"/>
                    <a:pt x="452" y="291"/>
                  </a:cubicBezTo>
                  <a:cubicBezTo>
                    <a:pt x="452" y="291"/>
                    <a:pt x="452" y="291"/>
                    <a:pt x="452" y="291"/>
                  </a:cubicBezTo>
                  <a:cubicBezTo>
                    <a:pt x="452" y="290"/>
                    <a:pt x="452" y="290"/>
                    <a:pt x="452" y="290"/>
                  </a:cubicBezTo>
                  <a:cubicBezTo>
                    <a:pt x="452" y="290"/>
                    <a:pt x="452" y="290"/>
                    <a:pt x="452" y="290"/>
                  </a:cubicBezTo>
                  <a:cubicBezTo>
                    <a:pt x="452" y="290"/>
                    <a:pt x="452" y="290"/>
                    <a:pt x="452" y="290"/>
                  </a:cubicBezTo>
                  <a:cubicBezTo>
                    <a:pt x="453" y="290"/>
                    <a:pt x="453" y="290"/>
                    <a:pt x="453" y="290"/>
                  </a:cubicBezTo>
                  <a:cubicBezTo>
                    <a:pt x="454" y="290"/>
                    <a:pt x="454" y="290"/>
                    <a:pt x="454" y="290"/>
                  </a:cubicBezTo>
                  <a:cubicBezTo>
                    <a:pt x="454" y="289"/>
                    <a:pt x="454" y="289"/>
                    <a:pt x="454" y="289"/>
                  </a:cubicBezTo>
                  <a:cubicBezTo>
                    <a:pt x="454" y="289"/>
                    <a:pt x="454" y="289"/>
                    <a:pt x="454" y="289"/>
                  </a:cubicBezTo>
                  <a:cubicBezTo>
                    <a:pt x="454" y="288"/>
                    <a:pt x="454" y="288"/>
                    <a:pt x="454" y="288"/>
                  </a:cubicBezTo>
                  <a:cubicBezTo>
                    <a:pt x="454" y="288"/>
                    <a:pt x="454" y="288"/>
                    <a:pt x="454" y="288"/>
                  </a:cubicBezTo>
                  <a:cubicBezTo>
                    <a:pt x="454" y="287"/>
                    <a:pt x="454" y="287"/>
                    <a:pt x="454" y="287"/>
                  </a:cubicBezTo>
                  <a:cubicBezTo>
                    <a:pt x="454" y="286"/>
                    <a:pt x="454" y="286"/>
                    <a:pt x="454" y="286"/>
                  </a:cubicBezTo>
                  <a:cubicBezTo>
                    <a:pt x="453" y="286"/>
                    <a:pt x="453" y="286"/>
                    <a:pt x="453" y="286"/>
                  </a:cubicBezTo>
                  <a:cubicBezTo>
                    <a:pt x="453" y="285"/>
                    <a:pt x="453" y="285"/>
                    <a:pt x="453" y="285"/>
                  </a:cubicBezTo>
                  <a:cubicBezTo>
                    <a:pt x="453" y="284"/>
                    <a:pt x="453" y="284"/>
                    <a:pt x="453" y="284"/>
                  </a:cubicBezTo>
                  <a:cubicBezTo>
                    <a:pt x="453" y="283"/>
                    <a:pt x="453" y="283"/>
                    <a:pt x="453" y="283"/>
                  </a:cubicBezTo>
                  <a:cubicBezTo>
                    <a:pt x="453" y="282"/>
                    <a:pt x="453" y="282"/>
                    <a:pt x="453" y="282"/>
                  </a:cubicBezTo>
                  <a:cubicBezTo>
                    <a:pt x="452" y="282"/>
                    <a:pt x="452" y="282"/>
                    <a:pt x="452" y="282"/>
                  </a:cubicBezTo>
                  <a:cubicBezTo>
                    <a:pt x="452" y="281"/>
                    <a:pt x="452" y="281"/>
                    <a:pt x="452" y="281"/>
                  </a:cubicBezTo>
                  <a:cubicBezTo>
                    <a:pt x="452" y="280"/>
                    <a:pt x="452" y="280"/>
                    <a:pt x="452" y="280"/>
                  </a:cubicBezTo>
                  <a:cubicBezTo>
                    <a:pt x="451" y="279"/>
                    <a:pt x="451" y="279"/>
                    <a:pt x="451" y="279"/>
                  </a:cubicBezTo>
                  <a:cubicBezTo>
                    <a:pt x="451" y="278"/>
                    <a:pt x="451" y="278"/>
                    <a:pt x="451" y="278"/>
                  </a:cubicBezTo>
                  <a:cubicBezTo>
                    <a:pt x="451" y="278"/>
                    <a:pt x="451" y="278"/>
                    <a:pt x="451" y="278"/>
                  </a:cubicBezTo>
                  <a:cubicBezTo>
                    <a:pt x="451" y="278"/>
                    <a:pt x="451" y="278"/>
                    <a:pt x="451" y="278"/>
                  </a:cubicBezTo>
                  <a:cubicBezTo>
                    <a:pt x="452" y="278"/>
                    <a:pt x="452" y="278"/>
                    <a:pt x="452" y="278"/>
                  </a:cubicBezTo>
                  <a:cubicBezTo>
                    <a:pt x="452" y="277"/>
                    <a:pt x="452" y="277"/>
                    <a:pt x="452" y="277"/>
                  </a:cubicBezTo>
                  <a:cubicBezTo>
                    <a:pt x="452" y="277"/>
                    <a:pt x="452" y="277"/>
                    <a:pt x="452" y="277"/>
                  </a:cubicBezTo>
                  <a:cubicBezTo>
                    <a:pt x="453" y="275"/>
                    <a:pt x="453" y="275"/>
                    <a:pt x="453" y="275"/>
                  </a:cubicBezTo>
                  <a:cubicBezTo>
                    <a:pt x="454" y="275"/>
                    <a:pt x="454" y="275"/>
                    <a:pt x="454" y="275"/>
                  </a:cubicBezTo>
                  <a:cubicBezTo>
                    <a:pt x="454" y="275"/>
                    <a:pt x="454" y="275"/>
                    <a:pt x="454" y="275"/>
                  </a:cubicBezTo>
                  <a:cubicBezTo>
                    <a:pt x="455" y="276"/>
                    <a:pt x="455" y="276"/>
                    <a:pt x="455" y="276"/>
                  </a:cubicBezTo>
                  <a:cubicBezTo>
                    <a:pt x="458" y="276"/>
                    <a:pt x="458" y="276"/>
                    <a:pt x="458" y="276"/>
                  </a:cubicBezTo>
                  <a:cubicBezTo>
                    <a:pt x="458" y="276"/>
                    <a:pt x="458" y="276"/>
                    <a:pt x="458" y="276"/>
                  </a:cubicBezTo>
                  <a:cubicBezTo>
                    <a:pt x="459" y="276"/>
                    <a:pt x="459" y="276"/>
                    <a:pt x="459" y="276"/>
                  </a:cubicBezTo>
                  <a:cubicBezTo>
                    <a:pt x="459" y="276"/>
                    <a:pt x="459" y="276"/>
                    <a:pt x="459" y="276"/>
                  </a:cubicBezTo>
                  <a:cubicBezTo>
                    <a:pt x="459" y="275"/>
                    <a:pt x="459" y="275"/>
                    <a:pt x="459" y="275"/>
                  </a:cubicBezTo>
                  <a:cubicBezTo>
                    <a:pt x="459" y="275"/>
                    <a:pt x="459" y="275"/>
                    <a:pt x="459" y="275"/>
                  </a:cubicBezTo>
                  <a:cubicBezTo>
                    <a:pt x="459" y="274"/>
                    <a:pt x="459" y="274"/>
                    <a:pt x="459" y="274"/>
                  </a:cubicBezTo>
                  <a:cubicBezTo>
                    <a:pt x="459" y="274"/>
                    <a:pt x="459" y="274"/>
                    <a:pt x="459" y="274"/>
                  </a:cubicBezTo>
                  <a:cubicBezTo>
                    <a:pt x="459" y="274"/>
                    <a:pt x="459" y="274"/>
                    <a:pt x="459" y="274"/>
                  </a:cubicBezTo>
                  <a:cubicBezTo>
                    <a:pt x="458" y="273"/>
                    <a:pt x="458" y="273"/>
                    <a:pt x="458" y="273"/>
                  </a:cubicBezTo>
                  <a:cubicBezTo>
                    <a:pt x="459" y="272"/>
                    <a:pt x="459" y="272"/>
                    <a:pt x="459" y="272"/>
                  </a:cubicBezTo>
                  <a:cubicBezTo>
                    <a:pt x="459" y="272"/>
                    <a:pt x="459" y="272"/>
                    <a:pt x="459" y="272"/>
                  </a:cubicBezTo>
                  <a:cubicBezTo>
                    <a:pt x="459" y="272"/>
                    <a:pt x="459" y="272"/>
                    <a:pt x="459" y="272"/>
                  </a:cubicBezTo>
                  <a:cubicBezTo>
                    <a:pt x="459" y="271"/>
                    <a:pt x="459" y="271"/>
                    <a:pt x="459" y="271"/>
                  </a:cubicBezTo>
                  <a:cubicBezTo>
                    <a:pt x="459" y="271"/>
                    <a:pt x="459" y="271"/>
                    <a:pt x="459" y="271"/>
                  </a:cubicBezTo>
                  <a:cubicBezTo>
                    <a:pt x="459" y="271"/>
                    <a:pt x="459" y="271"/>
                    <a:pt x="459" y="271"/>
                  </a:cubicBezTo>
                  <a:cubicBezTo>
                    <a:pt x="459" y="270"/>
                    <a:pt x="459" y="270"/>
                    <a:pt x="459" y="270"/>
                  </a:cubicBezTo>
                  <a:cubicBezTo>
                    <a:pt x="459" y="270"/>
                    <a:pt x="459" y="270"/>
                    <a:pt x="459" y="270"/>
                  </a:cubicBezTo>
                  <a:cubicBezTo>
                    <a:pt x="459" y="269"/>
                    <a:pt x="459" y="269"/>
                    <a:pt x="459" y="269"/>
                  </a:cubicBezTo>
                  <a:cubicBezTo>
                    <a:pt x="459" y="269"/>
                    <a:pt x="459" y="269"/>
                    <a:pt x="459" y="269"/>
                  </a:cubicBezTo>
                  <a:cubicBezTo>
                    <a:pt x="459" y="269"/>
                    <a:pt x="459" y="269"/>
                    <a:pt x="459" y="269"/>
                  </a:cubicBezTo>
                  <a:cubicBezTo>
                    <a:pt x="459" y="268"/>
                    <a:pt x="459" y="268"/>
                    <a:pt x="459" y="268"/>
                  </a:cubicBezTo>
                  <a:cubicBezTo>
                    <a:pt x="459" y="268"/>
                    <a:pt x="459" y="268"/>
                    <a:pt x="459" y="268"/>
                  </a:cubicBezTo>
                  <a:cubicBezTo>
                    <a:pt x="459" y="267"/>
                    <a:pt x="459" y="267"/>
                    <a:pt x="459" y="267"/>
                  </a:cubicBezTo>
                  <a:cubicBezTo>
                    <a:pt x="459" y="266"/>
                    <a:pt x="459" y="266"/>
                    <a:pt x="459" y="266"/>
                  </a:cubicBezTo>
                  <a:cubicBezTo>
                    <a:pt x="459" y="266"/>
                    <a:pt x="459" y="266"/>
                    <a:pt x="459" y="266"/>
                  </a:cubicBezTo>
                  <a:cubicBezTo>
                    <a:pt x="459" y="266"/>
                    <a:pt x="459" y="266"/>
                    <a:pt x="459" y="266"/>
                  </a:cubicBezTo>
                  <a:cubicBezTo>
                    <a:pt x="459" y="265"/>
                    <a:pt x="459" y="265"/>
                    <a:pt x="459" y="265"/>
                  </a:cubicBezTo>
                  <a:cubicBezTo>
                    <a:pt x="459" y="265"/>
                    <a:pt x="459" y="265"/>
                    <a:pt x="459" y="265"/>
                  </a:cubicBezTo>
                  <a:cubicBezTo>
                    <a:pt x="459" y="265"/>
                    <a:pt x="459" y="265"/>
                    <a:pt x="459" y="265"/>
                  </a:cubicBezTo>
                  <a:cubicBezTo>
                    <a:pt x="459" y="264"/>
                    <a:pt x="459" y="264"/>
                    <a:pt x="459" y="264"/>
                  </a:cubicBezTo>
                  <a:cubicBezTo>
                    <a:pt x="458" y="264"/>
                    <a:pt x="458" y="264"/>
                    <a:pt x="458" y="264"/>
                  </a:cubicBezTo>
                  <a:cubicBezTo>
                    <a:pt x="459" y="264"/>
                    <a:pt x="459" y="264"/>
                    <a:pt x="459" y="264"/>
                  </a:cubicBezTo>
                  <a:cubicBezTo>
                    <a:pt x="459" y="263"/>
                    <a:pt x="459" y="263"/>
                    <a:pt x="459" y="263"/>
                  </a:cubicBezTo>
                  <a:cubicBezTo>
                    <a:pt x="459" y="263"/>
                    <a:pt x="459" y="263"/>
                    <a:pt x="459" y="263"/>
                  </a:cubicBezTo>
                  <a:cubicBezTo>
                    <a:pt x="458" y="262"/>
                    <a:pt x="458" y="262"/>
                    <a:pt x="458" y="262"/>
                  </a:cubicBezTo>
                  <a:cubicBezTo>
                    <a:pt x="458" y="262"/>
                    <a:pt x="458" y="262"/>
                    <a:pt x="458" y="262"/>
                  </a:cubicBezTo>
                  <a:cubicBezTo>
                    <a:pt x="459" y="261"/>
                    <a:pt x="459" y="261"/>
                    <a:pt x="459" y="261"/>
                  </a:cubicBezTo>
                  <a:cubicBezTo>
                    <a:pt x="459" y="261"/>
                    <a:pt x="459" y="261"/>
                    <a:pt x="459" y="261"/>
                  </a:cubicBezTo>
                  <a:cubicBezTo>
                    <a:pt x="460" y="261"/>
                    <a:pt x="460" y="261"/>
                    <a:pt x="460" y="261"/>
                  </a:cubicBezTo>
                  <a:cubicBezTo>
                    <a:pt x="460" y="260"/>
                    <a:pt x="460" y="260"/>
                    <a:pt x="460" y="260"/>
                  </a:cubicBezTo>
                  <a:cubicBezTo>
                    <a:pt x="460" y="259"/>
                    <a:pt x="460" y="259"/>
                    <a:pt x="460" y="259"/>
                  </a:cubicBezTo>
                  <a:cubicBezTo>
                    <a:pt x="459" y="259"/>
                    <a:pt x="459" y="259"/>
                    <a:pt x="459" y="259"/>
                  </a:cubicBezTo>
                  <a:cubicBezTo>
                    <a:pt x="459" y="258"/>
                    <a:pt x="459" y="258"/>
                    <a:pt x="459" y="258"/>
                  </a:cubicBezTo>
                  <a:cubicBezTo>
                    <a:pt x="459" y="258"/>
                    <a:pt x="459" y="258"/>
                    <a:pt x="459" y="258"/>
                  </a:cubicBezTo>
                  <a:cubicBezTo>
                    <a:pt x="458" y="257"/>
                    <a:pt x="458" y="257"/>
                    <a:pt x="458" y="257"/>
                  </a:cubicBezTo>
                  <a:cubicBezTo>
                    <a:pt x="458" y="257"/>
                    <a:pt x="458" y="257"/>
                    <a:pt x="458" y="257"/>
                  </a:cubicBezTo>
                  <a:cubicBezTo>
                    <a:pt x="458" y="256"/>
                    <a:pt x="458" y="256"/>
                    <a:pt x="458" y="256"/>
                  </a:cubicBezTo>
                  <a:cubicBezTo>
                    <a:pt x="458" y="256"/>
                    <a:pt x="458" y="256"/>
                    <a:pt x="458" y="256"/>
                  </a:cubicBezTo>
                  <a:cubicBezTo>
                    <a:pt x="458" y="255"/>
                    <a:pt x="458" y="255"/>
                    <a:pt x="458" y="255"/>
                  </a:cubicBezTo>
                  <a:cubicBezTo>
                    <a:pt x="457" y="255"/>
                    <a:pt x="457" y="255"/>
                    <a:pt x="457" y="255"/>
                  </a:cubicBezTo>
                  <a:cubicBezTo>
                    <a:pt x="456" y="255"/>
                    <a:pt x="456" y="255"/>
                    <a:pt x="456" y="255"/>
                  </a:cubicBezTo>
                  <a:cubicBezTo>
                    <a:pt x="456" y="255"/>
                    <a:pt x="456" y="255"/>
                    <a:pt x="456" y="255"/>
                  </a:cubicBezTo>
                  <a:cubicBezTo>
                    <a:pt x="455" y="255"/>
                    <a:pt x="455" y="255"/>
                    <a:pt x="455" y="255"/>
                  </a:cubicBezTo>
                  <a:cubicBezTo>
                    <a:pt x="454" y="255"/>
                    <a:pt x="454" y="255"/>
                    <a:pt x="454" y="255"/>
                  </a:cubicBezTo>
                  <a:cubicBezTo>
                    <a:pt x="454" y="255"/>
                    <a:pt x="454" y="255"/>
                    <a:pt x="454" y="255"/>
                  </a:cubicBezTo>
                  <a:cubicBezTo>
                    <a:pt x="454" y="256"/>
                    <a:pt x="454" y="256"/>
                    <a:pt x="454" y="256"/>
                  </a:cubicBezTo>
                  <a:cubicBezTo>
                    <a:pt x="453" y="256"/>
                    <a:pt x="453" y="256"/>
                    <a:pt x="453" y="256"/>
                  </a:cubicBezTo>
                  <a:cubicBezTo>
                    <a:pt x="453" y="256"/>
                    <a:pt x="453" y="256"/>
                    <a:pt x="453" y="256"/>
                  </a:cubicBezTo>
                  <a:cubicBezTo>
                    <a:pt x="453" y="257"/>
                    <a:pt x="453" y="257"/>
                    <a:pt x="453" y="257"/>
                  </a:cubicBezTo>
                  <a:cubicBezTo>
                    <a:pt x="452" y="257"/>
                    <a:pt x="452" y="257"/>
                    <a:pt x="452" y="257"/>
                  </a:cubicBezTo>
                  <a:cubicBezTo>
                    <a:pt x="451" y="257"/>
                    <a:pt x="451" y="257"/>
                    <a:pt x="451" y="257"/>
                  </a:cubicBezTo>
                  <a:cubicBezTo>
                    <a:pt x="451" y="258"/>
                    <a:pt x="451" y="258"/>
                    <a:pt x="451" y="258"/>
                  </a:cubicBezTo>
                  <a:cubicBezTo>
                    <a:pt x="451" y="258"/>
                    <a:pt x="451" y="258"/>
                    <a:pt x="451" y="258"/>
                  </a:cubicBezTo>
                  <a:cubicBezTo>
                    <a:pt x="450" y="259"/>
                    <a:pt x="450" y="259"/>
                    <a:pt x="450" y="259"/>
                  </a:cubicBezTo>
                  <a:cubicBezTo>
                    <a:pt x="450" y="259"/>
                    <a:pt x="450" y="259"/>
                    <a:pt x="450" y="259"/>
                  </a:cubicBezTo>
                  <a:cubicBezTo>
                    <a:pt x="450" y="260"/>
                    <a:pt x="450" y="260"/>
                    <a:pt x="450" y="260"/>
                  </a:cubicBezTo>
                  <a:cubicBezTo>
                    <a:pt x="450" y="260"/>
                    <a:pt x="450" y="260"/>
                    <a:pt x="450" y="260"/>
                  </a:cubicBezTo>
                  <a:cubicBezTo>
                    <a:pt x="449" y="260"/>
                    <a:pt x="449" y="260"/>
                    <a:pt x="449" y="260"/>
                  </a:cubicBezTo>
                  <a:cubicBezTo>
                    <a:pt x="448" y="261"/>
                    <a:pt x="448" y="261"/>
                    <a:pt x="448" y="261"/>
                  </a:cubicBezTo>
                  <a:cubicBezTo>
                    <a:pt x="448" y="261"/>
                    <a:pt x="448" y="261"/>
                    <a:pt x="448" y="261"/>
                  </a:cubicBezTo>
                  <a:cubicBezTo>
                    <a:pt x="447" y="261"/>
                    <a:pt x="447" y="261"/>
                    <a:pt x="447" y="261"/>
                  </a:cubicBezTo>
                  <a:cubicBezTo>
                    <a:pt x="447" y="261"/>
                    <a:pt x="447" y="261"/>
                    <a:pt x="447" y="261"/>
                  </a:cubicBezTo>
                  <a:cubicBezTo>
                    <a:pt x="446" y="261"/>
                    <a:pt x="446" y="261"/>
                    <a:pt x="446" y="261"/>
                  </a:cubicBezTo>
                  <a:cubicBezTo>
                    <a:pt x="446" y="261"/>
                    <a:pt x="446" y="261"/>
                    <a:pt x="446" y="261"/>
                  </a:cubicBezTo>
                  <a:cubicBezTo>
                    <a:pt x="445" y="260"/>
                    <a:pt x="445" y="260"/>
                    <a:pt x="445" y="260"/>
                  </a:cubicBezTo>
                  <a:cubicBezTo>
                    <a:pt x="445" y="260"/>
                    <a:pt x="445" y="260"/>
                    <a:pt x="445" y="260"/>
                  </a:cubicBezTo>
                  <a:cubicBezTo>
                    <a:pt x="444" y="261"/>
                    <a:pt x="444" y="261"/>
                    <a:pt x="444" y="261"/>
                  </a:cubicBezTo>
                  <a:cubicBezTo>
                    <a:pt x="443" y="261"/>
                    <a:pt x="443" y="261"/>
                    <a:pt x="443" y="261"/>
                  </a:cubicBezTo>
                  <a:cubicBezTo>
                    <a:pt x="443" y="260"/>
                    <a:pt x="443" y="260"/>
                    <a:pt x="443" y="260"/>
                  </a:cubicBezTo>
                  <a:cubicBezTo>
                    <a:pt x="443" y="260"/>
                    <a:pt x="443" y="260"/>
                    <a:pt x="443" y="260"/>
                  </a:cubicBezTo>
                  <a:cubicBezTo>
                    <a:pt x="442" y="259"/>
                    <a:pt x="442" y="259"/>
                    <a:pt x="442" y="259"/>
                  </a:cubicBezTo>
                  <a:cubicBezTo>
                    <a:pt x="441" y="258"/>
                    <a:pt x="441" y="258"/>
                    <a:pt x="441" y="258"/>
                  </a:cubicBezTo>
                  <a:cubicBezTo>
                    <a:pt x="441" y="258"/>
                    <a:pt x="441" y="258"/>
                    <a:pt x="441" y="258"/>
                  </a:cubicBezTo>
                  <a:cubicBezTo>
                    <a:pt x="442" y="258"/>
                    <a:pt x="442" y="258"/>
                    <a:pt x="442" y="258"/>
                  </a:cubicBezTo>
                  <a:cubicBezTo>
                    <a:pt x="442" y="257"/>
                    <a:pt x="442" y="257"/>
                    <a:pt x="442" y="257"/>
                  </a:cubicBezTo>
                  <a:cubicBezTo>
                    <a:pt x="441" y="256"/>
                    <a:pt x="441" y="256"/>
                    <a:pt x="441" y="256"/>
                  </a:cubicBezTo>
                  <a:cubicBezTo>
                    <a:pt x="441" y="255"/>
                    <a:pt x="441" y="255"/>
                    <a:pt x="441" y="255"/>
                  </a:cubicBezTo>
                  <a:cubicBezTo>
                    <a:pt x="441" y="255"/>
                    <a:pt x="441" y="255"/>
                    <a:pt x="441" y="255"/>
                  </a:cubicBezTo>
                  <a:cubicBezTo>
                    <a:pt x="440" y="255"/>
                    <a:pt x="440" y="255"/>
                    <a:pt x="440" y="255"/>
                  </a:cubicBezTo>
                  <a:cubicBezTo>
                    <a:pt x="440" y="254"/>
                    <a:pt x="440" y="254"/>
                    <a:pt x="440" y="254"/>
                  </a:cubicBezTo>
                  <a:cubicBezTo>
                    <a:pt x="441" y="254"/>
                    <a:pt x="441" y="254"/>
                    <a:pt x="441" y="254"/>
                  </a:cubicBezTo>
                  <a:cubicBezTo>
                    <a:pt x="441" y="253"/>
                    <a:pt x="441" y="253"/>
                    <a:pt x="441" y="253"/>
                  </a:cubicBezTo>
                  <a:cubicBezTo>
                    <a:pt x="441" y="253"/>
                    <a:pt x="441" y="253"/>
                    <a:pt x="441" y="253"/>
                  </a:cubicBezTo>
                  <a:cubicBezTo>
                    <a:pt x="440" y="253"/>
                    <a:pt x="440" y="253"/>
                    <a:pt x="440" y="253"/>
                  </a:cubicBezTo>
                  <a:cubicBezTo>
                    <a:pt x="440" y="254"/>
                    <a:pt x="440" y="254"/>
                    <a:pt x="440" y="254"/>
                  </a:cubicBezTo>
                  <a:cubicBezTo>
                    <a:pt x="439" y="254"/>
                    <a:pt x="439" y="254"/>
                    <a:pt x="439" y="254"/>
                  </a:cubicBezTo>
                  <a:cubicBezTo>
                    <a:pt x="439" y="254"/>
                    <a:pt x="439" y="254"/>
                    <a:pt x="439" y="254"/>
                  </a:cubicBezTo>
                  <a:cubicBezTo>
                    <a:pt x="438" y="254"/>
                    <a:pt x="438" y="254"/>
                    <a:pt x="438" y="254"/>
                  </a:cubicBezTo>
                  <a:cubicBezTo>
                    <a:pt x="438" y="253"/>
                    <a:pt x="438" y="253"/>
                    <a:pt x="438" y="253"/>
                  </a:cubicBezTo>
                  <a:cubicBezTo>
                    <a:pt x="437" y="253"/>
                    <a:pt x="437" y="253"/>
                    <a:pt x="437" y="253"/>
                  </a:cubicBezTo>
                  <a:cubicBezTo>
                    <a:pt x="437" y="253"/>
                    <a:pt x="437" y="253"/>
                    <a:pt x="437" y="253"/>
                  </a:cubicBezTo>
                  <a:cubicBezTo>
                    <a:pt x="436" y="253"/>
                    <a:pt x="436" y="253"/>
                    <a:pt x="436" y="253"/>
                  </a:cubicBezTo>
                  <a:cubicBezTo>
                    <a:pt x="436" y="252"/>
                    <a:pt x="436" y="252"/>
                    <a:pt x="436" y="252"/>
                  </a:cubicBezTo>
                  <a:cubicBezTo>
                    <a:pt x="436" y="252"/>
                    <a:pt x="436" y="252"/>
                    <a:pt x="436" y="252"/>
                  </a:cubicBezTo>
                  <a:cubicBezTo>
                    <a:pt x="435" y="252"/>
                    <a:pt x="435" y="252"/>
                    <a:pt x="435" y="252"/>
                  </a:cubicBezTo>
                  <a:cubicBezTo>
                    <a:pt x="435" y="252"/>
                    <a:pt x="435" y="252"/>
                    <a:pt x="435" y="252"/>
                  </a:cubicBezTo>
                  <a:cubicBezTo>
                    <a:pt x="435" y="251"/>
                    <a:pt x="435" y="251"/>
                    <a:pt x="435" y="251"/>
                  </a:cubicBezTo>
                  <a:cubicBezTo>
                    <a:pt x="434" y="251"/>
                    <a:pt x="434" y="251"/>
                    <a:pt x="434" y="251"/>
                  </a:cubicBezTo>
                  <a:cubicBezTo>
                    <a:pt x="434" y="251"/>
                    <a:pt x="434" y="251"/>
                    <a:pt x="434" y="251"/>
                  </a:cubicBezTo>
                  <a:cubicBezTo>
                    <a:pt x="434" y="250"/>
                    <a:pt x="434" y="250"/>
                    <a:pt x="434" y="250"/>
                  </a:cubicBezTo>
                  <a:cubicBezTo>
                    <a:pt x="433" y="250"/>
                    <a:pt x="433" y="250"/>
                    <a:pt x="433" y="250"/>
                  </a:cubicBezTo>
                  <a:cubicBezTo>
                    <a:pt x="433" y="250"/>
                    <a:pt x="433" y="250"/>
                    <a:pt x="433" y="250"/>
                  </a:cubicBezTo>
                  <a:cubicBezTo>
                    <a:pt x="433" y="251"/>
                    <a:pt x="433" y="251"/>
                    <a:pt x="433" y="251"/>
                  </a:cubicBezTo>
                  <a:cubicBezTo>
                    <a:pt x="432" y="250"/>
                    <a:pt x="432" y="250"/>
                    <a:pt x="432" y="250"/>
                  </a:cubicBezTo>
                  <a:cubicBezTo>
                    <a:pt x="432" y="251"/>
                    <a:pt x="432" y="251"/>
                    <a:pt x="432" y="251"/>
                  </a:cubicBezTo>
                  <a:cubicBezTo>
                    <a:pt x="432" y="251"/>
                    <a:pt x="432" y="251"/>
                    <a:pt x="432" y="251"/>
                  </a:cubicBezTo>
                  <a:cubicBezTo>
                    <a:pt x="431" y="251"/>
                    <a:pt x="431" y="251"/>
                    <a:pt x="431" y="251"/>
                  </a:cubicBezTo>
                  <a:cubicBezTo>
                    <a:pt x="431" y="250"/>
                    <a:pt x="431" y="250"/>
                    <a:pt x="431" y="250"/>
                  </a:cubicBezTo>
                  <a:cubicBezTo>
                    <a:pt x="430" y="250"/>
                    <a:pt x="430" y="250"/>
                    <a:pt x="430" y="250"/>
                  </a:cubicBezTo>
                  <a:cubicBezTo>
                    <a:pt x="429" y="250"/>
                    <a:pt x="429" y="250"/>
                    <a:pt x="429" y="250"/>
                  </a:cubicBezTo>
                  <a:cubicBezTo>
                    <a:pt x="429" y="250"/>
                    <a:pt x="429" y="250"/>
                    <a:pt x="429" y="250"/>
                  </a:cubicBezTo>
                  <a:cubicBezTo>
                    <a:pt x="429" y="249"/>
                    <a:pt x="429" y="249"/>
                    <a:pt x="429" y="249"/>
                  </a:cubicBezTo>
                  <a:cubicBezTo>
                    <a:pt x="429" y="249"/>
                    <a:pt x="429" y="249"/>
                    <a:pt x="429" y="249"/>
                  </a:cubicBezTo>
                  <a:cubicBezTo>
                    <a:pt x="429" y="249"/>
                    <a:pt x="429" y="249"/>
                    <a:pt x="429" y="249"/>
                  </a:cubicBezTo>
                  <a:cubicBezTo>
                    <a:pt x="428" y="250"/>
                    <a:pt x="428" y="250"/>
                    <a:pt x="428" y="250"/>
                  </a:cubicBezTo>
                  <a:cubicBezTo>
                    <a:pt x="427" y="249"/>
                    <a:pt x="427" y="249"/>
                    <a:pt x="427" y="249"/>
                  </a:cubicBezTo>
                  <a:cubicBezTo>
                    <a:pt x="427" y="250"/>
                    <a:pt x="427" y="250"/>
                    <a:pt x="427" y="250"/>
                  </a:cubicBezTo>
                  <a:cubicBezTo>
                    <a:pt x="427" y="249"/>
                    <a:pt x="427" y="249"/>
                    <a:pt x="427" y="249"/>
                  </a:cubicBezTo>
                  <a:cubicBezTo>
                    <a:pt x="426" y="250"/>
                    <a:pt x="426" y="250"/>
                    <a:pt x="426" y="250"/>
                  </a:cubicBezTo>
                  <a:cubicBezTo>
                    <a:pt x="426" y="249"/>
                    <a:pt x="426" y="249"/>
                    <a:pt x="426" y="249"/>
                  </a:cubicBezTo>
                  <a:cubicBezTo>
                    <a:pt x="425" y="249"/>
                    <a:pt x="425" y="249"/>
                    <a:pt x="425" y="249"/>
                  </a:cubicBezTo>
                  <a:cubicBezTo>
                    <a:pt x="425" y="249"/>
                    <a:pt x="425" y="249"/>
                    <a:pt x="425" y="249"/>
                  </a:cubicBezTo>
                  <a:cubicBezTo>
                    <a:pt x="424" y="248"/>
                    <a:pt x="424" y="248"/>
                    <a:pt x="424" y="248"/>
                  </a:cubicBezTo>
                  <a:cubicBezTo>
                    <a:pt x="423" y="247"/>
                    <a:pt x="423" y="247"/>
                    <a:pt x="423" y="247"/>
                  </a:cubicBezTo>
                  <a:cubicBezTo>
                    <a:pt x="423" y="246"/>
                    <a:pt x="423" y="246"/>
                    <a:pt x="423" y="246"/>
                  </a:cubicBezTo>
                  <a:cubicBezTo>
                    <a:pt x="423" y="246"/>
                    <a:pt x="423" y="246"/>
                    <a:pt x="423" y="246"/>
                  </a:cubicBezTo>
                  <a:cubicBezTo>
                    <a:pt x="422" y="246"/>
                    <a:pt x="422" y="246"/>
                    <a:pt x="422" y="246"/>
                  </a:cubicBezTo>
                  <a:cubicBezTo>
                    <a:pt x="422" y="245"/>
                    <a:pt x="422" y="245"/>
                    <a:pt x="422" y="245"/>
                  </a:cubicBezTo>
                  <a:cubicBezTo>
                    <a:pt x="422" y="245"/>
                    <a:pt x="422" y="245"/>
                    <a:pt x="422" y="245"/>
                  </a:cubicBezTo>
                  <a:cubicBezTo>
                    <a:pt x="422" y="244"/>
                    <a:pt x="422" y="244"/>
                    <a:pt x="422" y="244"/>
                  </a:cubicBezTo>
                  <a:cubicBezTo>
                    <a:pt x="421" y="244"/>
                    <a:pt x="421" y="244"/>
                    <a:pt x="421" y="244"/>
                  </a:cubicBezTo>
                  <a:cubicBezTo>
                    <a:pt x="421" y="243"/>
                    <a:pt x="421" y="243"/>
                    <a:pt x="421" y="243"/>
                  </a:cubicBezTo>
                  <a:cubicBezTo>
                    <a:pt x="420" y="242"/>
                    <a:pt x="420" y="242"/>
                    <a:pt x="420" y="242"/>
                  </a:cubicBezTo>
                  <a:cubicBezTo>
                    <a:pt x="419" y="241"/>
                    <a:pt x="419" y="241"/>
                    <a:pt x="419" y="241"/>
                  </a:cubicBezTo>
                  <a:cubicBezTo>
                    <a:pt x="419" y="240"/>
                    <a:pt x="419" y="240"/>
                    <a:pt x="419" y="240"/>
                  </a:cubicBezTo>
                  <a:cubicBezTo>
                    <a:pt x="418" y="240"/>
                    <a:pt x="418" y="240"/>
                    <a:pt x="418" y="240"/>
                  </a:cubicBezTo>
                  <a:cubicBezTo>
                    <a:pt x="418" y="240"/>
                    <a:pt x="418" y="240"/>
                    <a:pt x="418" y="240"/>
                  </a:cubicBezTo>
                  <a:cubicBezTo>
                    <a:pt x="417" y="240"/>
                    <a:pt x="417" y="240"/>
                    <a:pt x="417" y="240"/>
                  </a:cubicBezTo>
                  <a:cubicBezTo>
                    <a:pt x="418" y="239"/>
                    <a:pt x="418" y="239"/>
                    <a:pt x="418" y="239"/>
                  </a:cubicBezTo>
                  <a:cubicBezTo>
                    <a:pt x="418" y="239"/>
                    <a:pt x="418" y="239"/>
                    <a:pt x="418" y="239"/>
                  </a:cubicBezTo>
                  <a:cubicBezTo>
                    <a:pt x="417" y="239"/>
                    <a:pt x="417" y="239"/>
                    <a:pt x="417" y="239"/>
                  </a:cubicBezTo>
                  <a:cubicBezTo>
                    <a:pt x="417" y="238"/>
                    <a:pt x="417" y="238"/>
                    <a:pt x="417" y="238"/>
                  </a:cubicBezTo>
                  <a:cubicBezTo>
                    <a:pt x="416" y="238"/>
                    <a:pt x="416" y="238"/>
                    <a:pt x="416" y="238"/>
                  </a:cubicBezTo>
                  <a:cubicBezTo>
                    <a:pt x="416" y="237"/>
                    <a:pt x="416" y="237"/>
                    <a:pt x="416" y="237"/>
                  </a:cubicBezTo>
                  <a:cubicBezTo>
                    <a:pt x="416" y="237"/>
                    <a:pt x="416" y="237"/>
                    <a:pt x="416" y="237"/>
                  </a:cubicBezTo>
                  <a:cubicBezTo>
                    <a:pt x="415" y="236"/>
                    <a:pt x="415" y="236"/>
                    <a:pt x="415" y="236"/>
                  </a:cubicBezTo>
                  <a:cubicBezTo>
                    <a:pt x="414" y="235"/>
                    <a:pt x="414" y="235"/>
                    <a:pt x="414" y="235"/>
                  </a:cubicBezTo>
                  <a:cubicBezTo>
                    <a:pt x="414" y="235"/>
                    <a:pt x="414" y="235"/>
                    <a:pt x="414" y="235"/>
                  </a:cubicBezTo>
                  <a:cubicBezTo>
                    <a:pt x="414" y="234"/>
                    <a:pt x="414" y="234"/>
                    <a:pt x="414" y="234"/>
                  </a:cubicBezTo>
                  <a:cubicBezTo>
                    <a:pt x="414" y="234"/>
                    <a:pt x="414" y="234"/>
                    <a:pt x="414" y="234"/>
                  </a:cubicBezTo>
                  <a:cubicBezTo>
                    <a:pt x="413" y="234"/>
                    <a:pt x="413" y="234"/>
                    <a:pt x="413" y="234"/>
                  </a:cubicBezTo>
                  <a:cubicBezTo>
                    <a:pt x="413" y="234"/>
                    <a:pt x="413" y="234"/>
                    <a:pt x="413" y="234"/>
                  </a:cubicBezTo>
                  <a:cubicBezTo>
                    <a:pt x="413" y="233"/>
                    <a:pt x="413" y="233"/>
                    <a:pt x="413" y="233"/>
                  </a:cubicBezTo>
                  <a:cubicBezTo>
                    <a:pt x="413" y="233"/>
                    <a:pt x="413" y="233"/>
                    <a:pt x="413" y="233"/>
                  </a:cubicBezTo>
                  <a:cubicBezTo>
                    <a:pt x="413" y="232"/>
                    <a:pt x="413" y="232"/>
                    <a:pt x="413" y="232"/>
                  </a:cubicBezTo>
                  <a:cubicBezTo>
                    <a:pt x="412" y="232"/>
                    <a:pt x="412" y="232"/>
                    <a:pt x="412" y="232"/>
                  </a:cubicBezTo>
                  <a:cubicBezTo>
                    <a:pt x="412" y="231"/>
                    <a:pt x="412" y="231"/>
                    <a:pt x="412" y="231"/>
                  </a:cubicBezTo>
                  <a:cubicBezTo>
                    <a:pt x="412" y="231"/>
                    <a:pt x="412" y="231"/>
                    <a:pt x="412" y="231"/>
                  </a:cubicBezTo>
                  <a:cubicBezTo>
                    <a:pt x="412" y="231"/>
                    <a:pt x="412" y="231"/>
                    <a:pt x="412" y="231"/>
                  </a:cubicBezTo>
                  <a:cubicBezTo>
                    <a:pt x="411" y="231"/>
                    <a:pt x="411" y="231"/>
                    <a:pt x="411" y="231"/>
                  </a:cubicBezTo>
                  <a:cubicBezTo>
                    <a:pt x="410" y="231"/>
                    <a:pt x="410" y="231"/>
                    <a:pt x="410" y="231"/>
                  </a:cubicBezTo>
                  <a:cubicBezTo>
                    <a:pt x="410" y="230"/>
                    <a:pt x="410" y="230"/>
                    <a:pt x="410" y="230"/>
                  </a:cubicBezTo>
                  <a:cubicBezTo>
                    <a:pt x="410" y="230"/>
                    <a:pt x="410" y="230"/>
                    <a:pt x="410" y="230"/>
                  </a:cubicBezTo>
                  <a:cubicBezTo>
                    <a:pt x="410" y="230"/>
                    <a:pt x="410" y="230"/>
                    <a:pt x="410" y="230"/>
                  </a:cubicBezTo>
                  <a:cubicBezTo>
                    <a:pt x="410" y="229"/>
                    <a:pt x="410" y="229"/>
                    <a:pt x="410" y="229"/>
                  </a:cubicBezTo>
                  <a:cubicBezTo>
                    <a:pt x="409" y="230"/>
                    <a:pt x="409" y="230"/>
                    <a:pt x="409" y="230"/>
                  </a:cubicBezTo>
                  <a:cubicBezTo>
                    <a:pt x="409" y="229"/>
                    <a:pt x="409" y="229"/>
                    <a:pt x="409" y="229"/>
                  </a:cubicBezTo>
                  <a:cubicBezTo>
                    <a:pt x="409" y="229"/>
                    <a:pt x="409" y="229"/>
                    <a:pt x="409" y="229"/>
                  </a:cubicBezTo>
                  <a:cubicBezTo>
                    <a:pt x="408" y="229"/>
                    <a:pt x="408" y="229"/>
                    <a:pt x="408" y="229"/>
                  </a:cubicBezTo>
                  <a:cubicBezTo>
                    <a:pt x="409" y="229"/>
                    <a:pt x="409" y="229"/>
                    <a:pt x="409" y="229"/>
                  </a:cubicBezTo>
                  <a:cubicBezTo>
                    <a:pt x="408" y="228"/>
                    <a:pt x="408" y="228"/>
                    <a:pt x="408" y="228"/>
                  </a:cubicBezTo>
                  <a:cubicBezTo>
                    <a:pt x="408" y="228"/>
                    <a:pt x="408" y="228"/>
                    <a:pt x="408" y="228"/>
                  </a:cubicBezTo>
                  <a:cubicBezTo>
                    <a:pt x="407" y="228"/>
                    <a:pt x="407" y="228"/>
                    <a:pt x="407" y="228"/>
                  </a:cubicBezTo>
                  <a:cubicBezTo>
                    <a:pt x="407" y="228"/>
                    <a:pt x="407" y="228"/>
                    <a:pt x="407" y="228"/>
                  </a:cubicBezTo>
                  <a:cubicBezTo>
                    <a:pt x="406" y="228"/>
                    <a:pt x="406" y="228"/>
                    <a:pt x="406" y="228"/>
                  </a:cubicBezTo>
                  <a:cubicBezTo>
                    <a:pt x="406" y="228"/>
                    <a:pt x="406" y="228"/>
                    <a:pt x="406" y="228"/>
                  </a:cubicBezTo>
                  <a:cubicBezTo>
                    <a:pt x="405" y="228"/>
                    <a:pt x="405" y="228"/>
                    <a:pt x="405" y="228"/>
                  </a:cubicBezTo>
                  <a:cubicBezTo>
                    <a:pt x="405" y="228"/>
                    <a:pt x="405" y="228"/>
                    <a:pt x="405" y="228"/>
                  </a:cubicBezTo>
                  <a:cubicBezTo>
                    <a:pt x="405" y="228"/>
                    <a:pt x="405" y="228"/>
                    <a:pt x="405" y="228"/>
                  </a:cubicBezTo>
                  <a:cubicBezTo>
                    <a:pt x="405" y="229"/>
                    <a:pt x="405" y="229"/>
                    <a:pt x="405" y="229"/>
                  </a:cubicBezTo>
                  <a:cubicBezTo>
                    <a:pt x="404" y="228"/>
                    <a:pt x="404" y="228"/>
                    <a:pt x="404" y="228"/>
                  </a:cubicBezTo>
                  <a:cubicBezTo>
                    <a:pt x="404" y="228"/>
                    <a:pt x="404" y="228"/>
                    <a:pt x="404" y="228"/>
                  </a:cubicBezTo>
                  <a:cubicBezTo>
                    <a:pt x="403" y="228"/>
                    <a:pt x="403" y="228"/>
                    <a:pt x="403" y="228"/>
                  </a:cubicBezTo>
                  <a:cubicBezTo>
                    <a:pt x="402" y="228"/>
                    <a:pt x="402" y="228"/>
                    <a:pt x="402" y="228"/>
                  </a:cubicBezTo>
                  <a:cubicBezTo>
                    <a:pt x="402" y="228"/>
                    <a:pt x="402" y="228"/>
                    <a:pt x="402" y="228"/>
                  </a:cubicBezTo>
                  <a:cubicBezTo>
                    <a:pt x="401" y="227"/>
                    <a:pt x="401" y="227"/>
                    <a:pt x="401" y="227"/>
                  </a:cubicBezTo>
                  <a:cubicBezTo>
                    <a:pt x="400" y="227"/>
                    <a:pt x="400" y="227"/>
                    <a:pt x="400" y="227"/>
                  </a:cubicBezTo>
                  <a:cubicBezTo>
                    <a:pt x="399" y="227"/>
                    <a:pt x="399" y="227"/>
                    <a:pt x="399" y="227"/>
                  </a:cubicBezTo>
                  <a:cubicBezTo>
                    <a:pt x="399" y="227"/>
                    <a:pt x="399" y="227"/>
                    <a:pt x="399" y="227"/>
                  </a:cubicBezTo>
                  <a:cubicBezTo>
                    <a:pt x="398" y="227"/>
                    <a:pt x="398" y="227"/>
                    <a:pt x="398" y="227"/>
                  </a:cubicBezTo>
                  <a:cubicBezTo>
                    <a:pt x="398" y="227"/>
                    <a:pt x="398" y="227"/>
                    <a:pt x="398" y="227"/>
                  </a:cubicBezTo>
                  <a:cubicBezTo>
                    <a:pt x="397" y="227"/>
                    <a:pt x="397" y="227"/>
                    <a:pt x="397" y="227"/>
                  </a:cubicBezTo>
                  <a:cubicBezTo>
                    <a:pt x="396" y="227"/>
                    <a:pt x="396" y="227"/>
                    <a:pt x="396" y="227"/>
                  </a:cubicBezTo>
                  <a:cubicBezTo>
                    <a:pt x="396" y="227"/>
                    <a:pt x="396" y="227"/>
                    <a:pt x="396" y="227"/>
                  </a:cubicBezTo>
                  <a:cubicBezTo>
                    <a:pt x="396" y="228"/>
                    <a:pt x="396" y="228"/>
                    <a:pt x="396" y="228"/>
                  </a:cubicBezTo>
                  <a:cubicBezTo>
                    <a:pt x="395" y="228"/>
                    <a:pt x="395" y="228"/>
                    <a:pt x="395" y="228"/>
                  </a:cubicBezTo>
                  <a:cubicBezTo>
                    <a:pt x="394" y="228"/>
                    <a:pt x="394" y="228"/>
                    <a:pt x="394" y="228"/>
                  </a:cubicBezTo>
                  <a:cubicBezTo>
                    <a:pt x="393" y="228"/>
                    <a:pt x="393" y="228"/>
                    <a:pt x="393" y="228"/>
                  </a:cubicBezTo>
                  <a:cubicBezTo>
                    <a:pt x="393" y="228"/>
                    <a:pt x="393" y="228"/>
                    <a:pt x="393" y="228"/>
                  </a:cubicBezTo>
                  <a:cubicBezTo>
                    <a:pt x="392" y="228"/>
                    <a:pt x="392" y="228"/>
                    <a:pt x="392" y="228"/>
                  </a:cubicBezTo>
                  <a:cubicBezTo>
                    <a:pt x="392" y="229"/>
                    <a:pt x="392" y="229"/>
                    <a:pt x="392" y="229"/>
                  </a:cubicBezTo>
                  <a:cubicBezTo>
                    <a:pt x="391" y="229"/>
                    <a:pt x="391" y="229"/>
                    <a:pt x="391" y="229"/>
                  </a:cubicBezTo>
                  <a:cubicBezTo>
                    <a:pt x="390" y="229"/>
                    <a:pt x="390" y="229"/>
                    <a:pt x="390" y="229"/>
                  </a:cubicBezTo>
                  <a:cubicBezTo>
                    <a:pt x="390" y="229"/>
                    <a:pt x="390" y="229"/>
                    <a:pt x="390" y="229"/>
                  </a:cubicBezTo>
                  <a:cubicBezTo>
                    <a:pt x="390" y="229"/>
                    <a:pt x="390" y="229"/>
                    <a:pt x="390" y="229"/>
                  </a:cubicBezTo>
                  <a:cubicBezTo>
                    <a:pt x="389" y="229"/>
                    <a:pt x="389" y="229"/>
                    <a:pt x="389" y="229"/>
                  </a:cubicBezTo>
                  <a:cubicBezTo>
                    <a:pt x="388" y="230"/>
                    <a:pt x="388" y="230"/>
                    <a:pt x="388" y="230"/>
                  </a:cubicBezTo>
                  <a:cubicBezTo>
                    <a:pt x="387" y="230"/>
                    <a:pt x="387" y="230"/>
                    <a:pt x="387" y="230"/>
                  </a:cubicBezTo>
                  <a:cubicBezTo>
                    <a:pt x="387" y="230"/>
                    <a:pt x="387" y="230"/>
                    <a:pt x="387" y="230"/>
                  </a:cubicBezTo>
                  <a:cubicBezTo>
                    <a:pt x="387" y="231"/>
                    <a:pt x="387" y="231"/>
                    <a:pt x="387" y="231"/>
                  </a:cubicBezTo>
                  <a:cubicBezTo>
                    <a:pt x="386" y="232"/>
                    <a:pt x="386" y="232"/>
                    <a:pt x="386" y="232"/>
                  </a:cubicBezTo>
                  <a:cubicBezTo>
                    <a:pt x="386" y="232"/>
                    <a:pt x="386" y="232"/>
                    <a:pt x="386" y="232"/>
                  </a:cubicBezTo>
                  <a:cubicBezTo>
                    <a:pt x="386" y="233"/>
                    <a:pt x="386" y="233"/>
                    <a:pt x="386" y="233"/>
                  </a:cubicBezTo>
                  <a:cubicBezTo>
                    <a:pt x="386" y="233"/>
                    <a:pt x="386" y="233"/>
                    <a:pt x="386" y="233"/>
                  </a:cubicBezTo>
                  <a:cubicBezTo>
                    <a:pt x="386" y="234"/>
                    <a:pt x="386" y="234"/>
                    <a:pt x="386" y="234"/>
                  </a:cubicBezTo>
                  <a:cubicBezTo>
                    <a:pt x="386" y="234"/>
                    <a:pt x="386" y="234"/>
                    <a:pt x="386" y="234"/>
                  </a:cubicBezTo>
                  <a:cubicBezTo>
                    <a:pt x="387" y="234"/>
                    <a:pt x="387" y="234"/>
                    <a:pt x="387" y="234"/>
                  </a:cubicBezTo>
                  <a:cubicBezTo>
                    <a:pt x="388" y="234"/>
                    <a:pt x="388" y="234"/>
                    <a:pt x="388" y="234"/>
                  </a:cubicBezTo>
                  <a:cubicBezTo>
                    <a:pt x="388" y="234"/>
                    <a:pt x="388" y="234"/>
                    <a:pt x="388" y="234"/>
                  </a:cubicBezTo>
                  <a:cubicBezTo>
                    <a:pt x="389" y="234"/>
                    <a:pt x="389" y="234"/>
                    <a:pt x="389" y="234"/>
                  </a:cubicBezTo>
                  <a:cubicBezTo>
                    <a:pt x="389" y="235"/>
                    <a:pt x="389" y="235"/>
                    <a:pt x="389" y="235"/>
                  </a:cubicBezTo>
                  <a:cubicBezTo>
                    <a:pt x="390" y="235"/>
                    <a:pt x="390" y="235"/>
                    <a:pt x="390" y="235"/>
                  </a:cubicBezTo>
                  <a:cubicBezTo>
                    <a:pt x="390" y="236"/>
                    <a:pt x="390" y="236"/>
                    <a:pt x="390" y="236"/>
                  </a:cubicBezTo>
                  <a:cubicBezTo>
                    <a:pt x="390" y="236"/>
                    <a:pt x="390" y="236"/>
                    <a:pt x="390" y="236"/>
                  </a:cubicBezTo>
                  <a:cubicBezTo>
                    <a:pt x="391" y="237"/>
                    <a:pt x="391" y="237"/>
                    <a:pt x="391" y="237"/>
                  </a:cubicBezTo>
                  <a:cubicBezTo>
                    <a:pt x="390" y="238"/>
                    <a:pt x="390" y="238"/>
                    <a:pt x="390" y="238"/>
                  </a:cubicBezTo>
                  <a:cubicBezTo>
                    <a:pt x="390" y="238"/>
                    <a:pt x="390" y="238"/>
                    <a:pt x="390" y="238"/>
                  </a:cubicBezTo>
                  <a:cubicBezTo>
                    <a:pt x="389" y="239"/>
                    <a:pt x="389" y="239"/>
                    <a:pt x="389" y="239"/>
                  </a:cubicBezTo>
                  <a:cubicBezTo>
                    <a:pt x="389" y="240"/>
                    <a:pt x="389" y="240"/>
                    <a:pt x="389" y="240"/>
                  </a:cubicBezTo>
                  <a:cubicBezTo>
                    <a:pt x="389" y="240"/>
                    <a:pt x="389" y="240"/>
                    <a:pt x="389" y="240"/>
                  </a:cubicBezTo>
                  <a:cubicBezTo>
                    <a:pt x="388" y="241"/>
                    <a:pt x="388" y="241"/>
                    <a:pt x="388" y="241"/>
                  </a:cubicBezTo>
                  <a:cubicBezTo>
                    <a:pt x="388" y="242"/>
                    <a:pt x="388" y="242"/>
                    <a:pt x="388" y="242"/>
                  </a:cubicBezTo>
                  <a:cubicBezTo>
                    <a:pt x="388" y="242"/>
                    <a:pt x="388" y="242"/>
                    <a:pt x="388" y="242"/>
                  </a:cubicBezTo>
                  <a:cubicBezTo>
                    <a:pt x="388" y="243"/>
                    <a:pt x="388" y="243"/>
                    <a:pt x="388" y="243"/>
                  </a:cubicBezTo>
                  <a:cubicBezTo>
                    <a:pt x="388" y="244"/>
                    <a:pt x="388" y="244"/>
                    <a:pt x="388" y="244"/>
                  </a:cubicBezTo>
                  <a:cubicBezTo>
                    <a:pt x="389" y="244"/>
                    <a:pt x="389" y="244"/>
                    <a:pt x="389" y="244"/>
                  </a:cubicBezTo>
                  <a:cubicBezTo>
                    <a:pt x="389" y="245"/>
                    <a:pt x="389" y="245"/>
                    <a:pt x="389" y="245"/>
                  </a:cubicBezTo>
                  <a:cubicBezTo>
                    <a:pt x="388" y="245"/>
                    <a:pt x="388" y="245"/>
                    <a:pt x="388" y="245"/>
                  </a:cubicBezTo>
                  <a:cubicBezTo>
                    <a:pt x="388" y="246"/>
                    <a:pt x="388" y="246"/>
                    <a:pt x="388" y="246"/>
                  </a:cubicBezTo>
                  <a:cubicBezTo>
                    <a:pt x="389" y="246"/>
                    <a:pt x="389" y="246"/>
                    <a:pt x="389" y="246"/>
                  </a:cubicBezTo>
                  <a:cubicBezTo>
                    <a:pt x="389" y="248"/>
                    <a:pt x="389" y="248"/>
                    <a:pt x="389" y="248"/>
                  </a:cubicBezTo>
                  <a:cubicBezTo>
                    <a:pt x="388" y="248"/>
                    <a:pt x="388" y="248"/>
                    <a:pt x="388" y="248"/>
                  </a:cubicBezTo>
                  <a:cubicBezTo>
                    <a:pt x="388" y="249"/>
                    <a:pt x="388" y="249"/>
                    <a:pt x="388" y="249"/>
                  </a:cubicBezTo>
                  <a:cubicBezTo>
                    <a:pt x="389" y="249"/>
                    <a:pt x="389" y="249"/>
                    <a:pt x="389" y="249"/>
                  </a:cubicBezTo>
                  <a:cubicBezTo>
                    <a:pt x="389" y="249"/>
                    <a:pt x="389" y="249"/>
                    <a:pt x="389" y="249"/>
                  </a:cubicBezTo>
                  <a:cubicBezTo>
                    <a:pt x="389" y="249"/>
                    <a:pt x="389" y="249"/>
                    <a:pt x="389" y="249"/>
                  </a:cubicBezTo>
                  <a:cubicBezTo>
                    <a:pt x="390" y="249"/>
                    <a:pt x="390" y="249"/>
                    <a:pt x="390" y="249"/>
                  </a:cubicBezTo>
                  <a:cubicBezTo>
                    <a:pt x="390" y="250"/>
                    <a:pt x="390" y="250"/>
                    <a:pt x="390" y="250"/>
                  </a:cubicBezTo>
                  <a:cubicBezTo>
                    <a:pt x="390" y="251"/>
                    <a:pt x="390" y="251"/>
                    <a:pt x="390" y="251"/>
                  </a:cubicBezTo>
                  <a:cubicBezTo>
                    <a:pt x="389" y="252"/>
                    <a:pt x="389" y="252"/>
                    <a:pt x="389" y="252"/>
                  </a:cubicBezTo>
                  <a:cubicBezTo>
                    <a:pt x="387" y="252"/>
                    <a:pt x="387" y="252"/>
                    <a:pt x="387" y="252"/>
                  </a:cubicBezTo>
                  <a:cubicBezTo>
                    <a:pt x="386" y="252"/>
                    <a:pt x="386" y="252"/>
                    <a:pt x="386" y="252"/>
                  </a:cubicBezTo>
                  <a:cubicBezTo>
                    <a:pt x="384" y="254"/>
                    <a:pt x="384" y="254"/>
                    <a:pt x="384" y="254"/>
                  </a:cubicBezTo>
                  <a:cubicBezTo>
                    <a:pt x="384" y="254"/>
                    <a:pt x="384" y="254"/>
                    <a:pt x="384" y="254"/>
                  </a:cubicBezTo>
                  <a:cubicBezTo>
                    <a:pt x="383" y="254"/>
                    <a:pt x="383" y="254"/>
                    <a:pt x="383" y="254"/>
                  </a:cubicBezTo>
                  <a:cubicBezTo>
                    <a:pt x="382" y="254"/>
                    <a:pt x="382" y="254"/>
                    <a:pt x="382" y="254"/>
                  </a:cubicBezTo>
                  <a:cubicBezTo>
                    <a:pt x="381" y="254"/>
                    <a:pt x="381" y="254"/>
                    <a:pt x="381" y="254"/>
                  </a:cubicBezTo>
                  <a:cubicBezTo>
                    <a:pt x="381" y="254"/>
                    <a:pt x="381" y="254"/>
                    <a:pt x="381" y="254"/>
                  </a:cubicBezTo>
                  <a:cubicBezTo>
                    <a:pt x="380" y="253"/>
                    <a:pt x="380" y="253"/>
                    <a:pt x="380" y="253"/>
                  </a:cubicBezTo>
                  <a:cubicBezTo>
                    <a:pt x="380" y="254"/>
                    <a:pt x="380" y="254"/>
                    <a:pt x="380" y="254"/>
                  </a:cubicBezTo>
                  <a:cubicBezTo>
                    <a:pt x="379" y="253"/>
                    <a:pt x="379" y="253"/>
                    <a:pt x="379" y="253"/>
                  </a:cubicBezTo>
                  <a:cubicBezTo>
                    <a:pt x="378" y="253"/>
                    <a:pt x="378" y="253"/>
                    <a:pt x="378" y="253"/>
                  </a:cubicBezTo>
                  <a:cubicBezTo>
                    <a:pt x="376" y="253"/>
                    <a:pt x="376" y="253"/>
                    <a:pt x="376" y="253"/>
                  </a:cubicBezTo>
                  <a:cubicBezTo>
                    <a:pt x="376" y="253"/>
                    <a:pt x="376" y="253"/>
                    <a:pt x="376" y="253"/>
                  </a:cubicBezTo>
                  <a:cubicBezTo>
                    <a:pt x="375" y="254"/>
                    <a:pt x="375" y="254"/>
                    <a:pt x="375" y="254"/>
                  </a:cubicBezTo>
                  <a:cubicBezTo>
                    <a:pt x="374" y="254"/>
                    <a:pt x="374" y="254"/>
                    <a:pt x="374" y="254"/>
                  </a:cubicBezTo>
                  <a:cubicBezTo>
                    <a:pt x="374" y="254"/>
                    <a:pt x="374" y="254"/>
                    <a:pt x="374" y="254"/>
                  </a:cubicBezTo>
                  <a:cubicBezTo>
                    <a:pt x="373" y="254"/>
                    <a:pt x="373" y="254"/>
                    <a:pt x="373" y="254"/>
                  </a:cubicBezTo>
                  <a:cubicBezTo>
                    <a:pt x="373" y="254"/>
                    <a:pt x="373" y="254"/>
                    <a:pt x="373" y="254"/>
                  </a:cubicBezTo>
                  <a:cubicBezTo>
                    <a:pt x="372" y="253"/>
                    <a:pt x="372" y="253"/>
                    <a:pt x="372" y="253"/>
                  </a:cubicBezTo>
                  <a:cubicBezTo>
                    <a:pt x="371" y="252"/>
                    <a:pt x="371" y="252"/>
                    <a:pt x="371" y="252"/>
                  </a:cubicBezTo>
                  <a:cubicBezTo>
                    <a:pt x="370" y="252"/>
                    <a:pt x="370" y="252"/>
                    <a:pt x="370" y="252"/>
                  </a:cubicBezTo>
                  <a:cubicBezTo>
                    <a:pt x="369" y="253"/>
                    <a:pt x="369" y="253"/>
                    <a:pt x="369" y="253"/>
                  </a:cubicBezTo>
                  <a:cubicBezTo>
                    <a:pt x="369" y="252"/>
                    <a:pt x="369" y="252"/>
                    <a:pt x="369" y="252"/>
                  </a:cubicBezTo>
                  <a:cubicBezTo>
                    <a:pt x="368" y="252"/>
                    <a:pt x="368" y="252"/>
                    <a:pt x="368" y="252"/>
                  </a:cubicBezTo>
                  <a:cubicBezTo>
                    <a:pt x="367" y="253"/>
                    <a:pt x="367" y="253"/>
                    <a:pt x="367" y="253"/>
                  </a:cubicBezTo>
                  <a:cubicBezTo>
                    <a:pt x="367" y="254"/>
                    <a:pt x="367" y="254"/>
                    <a:pt x="367" y="254"/>
                  </a:cubicBezTo>
                  <a:cubicBezTo>
                    <a:pt x="366" y="254"/>
                    <a:pt x="366" y="254"/>
                    <a:pt x="366" y="254"/>
                  </a:cubicBezTo>
                  <a:cubicBezTo>
                    <a:pt x="365" y="255"/>
                    <a:pt x="365" y="255"/>
                    <a:pt x="365" y="255"/>
                  </a:cubicBezTo>
                  <a:cubicBezTo>
                    <a:pt x="365" y="256"/>
                    <a:pt x="365" y="256"/>
                    <a:pt x="365" y="256"/>
                  </a:cubicBezTo>
                  <a:cubicBezTo>
                    <a:pt x="365" y="256"/>
                    <a:pt x="365" y="256"/>
                    <a:pt x="365" y="256"/>
                  </a:cubicBezTo>
                  <a:cubicBezTo>
                    <a:pt x="364" y="257"/>
                    <a:pt x="364" y="257"/>
                    <a:pt x="364" y="257"/>
                  </a:cubicBezTo>
                  <a:cubicBezTo>
                    <a:pt x="363" y="257"/>
                    <a:pt x="363" y="257"/>
                    <a:pt x="363" y="257"/>
                  </a:cubicBezTo>
                  <a:cubicBezTo>
                    <a:pt x="361" y="257"/>
                    <a:pt x="361" y="257"/>
                    <a:pt x="361" y="257"/>
                  </a:cubicBezTo>
                  <a:cubicBezTo>
                    <a:pt x="361" y="258"/>
                    <a:pt x="361" y="258"/>
                    <a:pt x="361" y="258"/>
                  </a:cubicBezTo>
                  <a:cubicBezTo>
                    <a:pt x="360" y="258"/>
                    <a:pt x="360" y="258"/>
                    <a:pt x="360" y="258"/>
                  </a:cubicBezTo>
                  <a:cubicBezTo>
                    <a:pt x="359" y="258"/>
                    <a:pt x="359" y="258"/>
                    <a:pt x="359" y="258"/>
                  </a:cubicBezTo>
                  <a:cubicBezTo>
                    <a:pt x="357" y="259"/>
                    <a:pt x="357" y="259"/>
                    <a:pt x="357" y="259"/>
                  </a:cubicBezTo>
                  <a:cubicBezTo>
                    <a:pt x="357" y="260"/>
                    <a:pt x="357" y="260"/>
                    <a:pt x="357" y="260"/>
                  </a:cubicBezTo>
                  <a:cubicBezTo>
                    <a:pt x="356" y="260"/>
                    <a:pt x="356" y="260"/>
                    <a:pt x="356" y="260"/>
                  </a:cubicBezTo>
                  <a:cubicBezTo>
                    <a:pt x="355" y="260"/>
                    <a:pt x="355" y="260"/>
                    <a:pt x="355" y="260"/>
                  </a:cubicBezTo>
                  <a:cubicBezTo>
                    <a:pt x="354" y="260"/>
                    <a:pt x="354" y="260"/>
                    <a:pt x="354" y="260"/>
                  </a:cubicBezTo>
                  <a:cubicBezTo>
                    <a:pt x="354" y="260"/>
                    <a:pt x="354" y="260"/>
                    <a:pt x="354" y="260"/>
                  </a:cubicBezTo>
                  <a:cubicBezTo>
                    <a:pt x="353" y="260"/>
                    <a:pt x="353" y="260"/>
                    <a:pt x="353" y="260"/>
                  </a:cubicBezTo>
                  <a:cubicBezTo>
                    <a:pt x="350" y="260"/>
                    <a:pt x="350" y="260"/>
                    <a:pt x="350" y="260"/>
                  </a:cubicBezTo>
                  <a:cubicBezTo>
                    <a:pt x="348" y="260"/>
                    <a:pt x="348" y="260"/>
                    <a:pt x="348" y="260"/>
                  </a:cubicBezTo>
                  <a:cubicBezTo>
                    <a:pt x="346" y="260"/>
                    <a:pt x="346" y="260"/>
                    <a:pt x="346" y="260"/>
                  </a:cubicBezTo>
                  <a:cubicBezTo>
                    <a:pt x="346" y="260"/>
                    <a:pt x="346" y="260"/>
                    <a:pt x="346" y="260"/>
                  </a:cubicBezTo>
                  <a:cubicBezTo>
                    <a:pt x="345" y="259"/>
                    <a:pt x="345" y="259"/>
                    <a:pt x="345" y="259"/>
                  </a:cubicBezTo>
                  <a:cubicBezTo>
                    <a:pt x="344" y="259"/>
                    <a:pt x="344" y="259"/>
                    <a:pt x="344" y="259"/>
                  </a:cubicBezTo>
                  <a:cubicBezTo>
                    <a:pt x="344" y="259"/>
                    <a:pt x="344" y="259"/>
                    <a:pt x="344" y="259"/>
                  </a:cubicBezTo>
                  <a:cubicBezTo>
                    <a:pt x="343" y="258"/>
                    <a:pt x="343" y="258"/>
                    <a:pt x="343" y="258"/>
                  </a:cubicBezTo>
                  <a:cubicBezTo>
                    <a:pt x="342" y="257"/>
                    <a:pt x="342" y="257"/>
                    <a:pt x="342" y="257"/>
                  </a:cubicBezTo>
                  <a:cubicBezTo>
                    <a:pt x="342" y="257"/>
                    <a:pt x="342" y="257"/>
                    <a:pt x="342" y="257"/>
                  </a:cubicBezTo>
                  <a:cubicBezTo>
                    <a:pt x="341" y="257"/>
                    <a:pt x="341" y="257"/>
                    <a:pt x="341" y="257"/>
                  </a:cubicBezTo>
                  <a:cubicBezTo>
                    <a:pt x="340" y="257"/>
                    <a:pt x="340" y="257"/>
                    <a:pt x="340" y="257"/>
                  </a:cubicBezTo>
                  <a:cubicBezTo>
                    <a:pt x="338" y="256"/>
                    <a:pt x="338" y="256"/>
                    <a:pt x="338" y="256"/>
                  </a:cubicBezTo>
                  <a:cubicBezTo>
                    <a:pt x="337" y="255"/>
                    <a:pt x="337" y="255"/>
                    <a:pt x="337" y="255"/>
                  </a:cubicBezTo>
                  <a:cubicBezTo>
                    <a:pt x="336" y="255"/>
                    <a:pt x="336" y="255"/>
                    <a:pt x="336" y="255"/>
                  </a:cubicBezTo>
                  <a:cubicBezTo>
                    <a:pt x="334" y="255"/>
                    <a:pt x="334" y="255"/>
                    <a:pt x="334" y="255"/>
                  </a:cubicBezTo>
                  <a:cubicBezTo>
                    <a:pt x="333" y="255"/>
                    <a:pt x="333" y="255"/>
                    <a:pt x="333" y="255"/>
                  </a:cubicBezTo>
                  <a:cubicBezTo>
                    <a:pt x="332" y="255"/>
                    <a:pt x="332" y="255"/>
                    <a:pt x="332" y="255"/>
                  </a:cubicBezTo>
                  <a:cubicBezTo>
                    <a:pt x="331" y="255"/>
                    <a:pt x="331" y="255"/>
                    <a:pt x="331" y="255"/>
                  </a:cubicBezTo>
                  <a:cubicBezTo>
                    <a:pt x="330" y="255"/>
                    <a:pt x="330" y="255"/>
                    <a:pt x="330" y="255"/>
                  </a:cubicBezTo>
                  <a:cubicBezTo>
                    <a:pt x="328" y="255"/>
                    <a:pt x="328" y="255"/>
                    <a:pt x="328" y="255"/>
                  </a:cubicBezTo>
                  <a:cubicBezTo>
                    <a:pt x="327" y="256"/>
                    <a:pt x="327" y="256"/>
                    <a:pt x="327" y="256"/>
                  </a:cubicBezTo>
                  <a:cubicBezTo>
                    <a:pt x="326" y="257"/>
                    <a:pt x="326" y="257"/>
                    <a:pt x="326" y="257"/>
                  </a:cubicBezTo>
                  <a:cubicBezTo>
                    <a:pt x="326" y="257"/>
                    <a:pt x="326" y="257"/>
                    <a:pt x="326" y="257"/>
                  </a:cubicBezTo>
                  <a:cubicBezTo>
                    <a:pt x="325" y="257"/>
                    <a:pt x="325" y="257"/>
                    <a:pt x="325" y="257"/>
                  </a:cubicBezTo>
                  <a:cubicBezTo>
                    <a:pt x="324" y="257"/>
                    <a:pt x="324" y="257"/>
                    <a:pt x="324" y="257"/>
                  </a:cubicBezTo>
                  <a:cubicBezTo>
                    <a:pt x="324" y="257"/>
                    <a:pt x="324" y="257"/>
                    <a:pt x="324" y="257"/>
                  </a:cubicBezTo>
                  <a:cubicBezTo>
                    <a:pt x="323" y="257"/>
                    <a:pt x="323" y="257"/>
                    <a:pt x="323" y="257"/>
                  </a:cubicBezTo>
                  <a:cubicBezTo>
                    <a:pt x="322" y="257"/>
                    <a:pt x="322" y="257"/>
                    <a:pt x="322" y="257"/>
                  </a:cubicBezTo>
                  <a:cubicBezTo>
                    <a:pt x="322" y="257"/>
                    <a:pt x="322" y="257"/>
                    <a:pt x="322" y="257"/>
                  </a:cubicBezTo>
                  <a:cubicBezTo>
                    <a:pt x="320" y="256"/>
                    <a:pt x="320" y="256"/>
                    <a:pt x="320" y="256"/>
                  </a:cubicBezTo>
                  <a:cubicBezTo>
                    <a:pt x="319" y="256"/>
                    <a:pt x="319" y="256"/>
                    <a:pt x="319" y="256"/>
                  </a:cubicBezTo>
                  <a:cubicBezTo>
                    <a:pt x="319" y="256"/>
                    <a:pt x="319" y="256"/>
                    <a:pt x="319" y="256"/>
                  </a:cubicBezTo>
                  <a:cubicBezTo>
                    <a:pt x="318" y="255"/>
                    <a:pt x="318" y="255"/>
                    <a:pt x="318" y="255"/>
                  </a:cubicBezTo>
                  <a:cubicBezTo>
                    <a:pt x="317" y="255"/>
                    <a:pt x="317" y="255"/>
                    <a:pt x="317" y="255"/>
                  </a:cubicBezTo>
                  <a:cubicBezTo>
                    <a:pt x="317" y="255"/>
                    <a:pt x="317" y="255"/>
                    <a:pt x="317" y="255"/>
                  </a:cubicBezTo>
                  <a:cubicBezTo>
                    <a:pt x="317" y="254"/>
                    <a:pt x="317" y="254"/>
                    <a:pt x="317" y="254"/>
                  </a:cubicBezTo>
                  <a:cubicBezTo>
                    <a:pt x="316" y="253"/>
                    <a:pt x="316" y="253"/>
                    <a:pt x="316" y="253"/>
                  </a:cubicBezTo>
                  <a:cubicBezTo>
                    <a:pt x="316" y="253"/>
                    <a:pt x="316" y="253"/>
                    <a:pt x="316" y="253"/>
                  </a:cubicBezTo>
                  <a:cubicBezTo>
                    <a:pt x="316" y="252"/>
                    <a:pt x="316" y="252"/>
                    <a:pt x="316" y="252"/>
                  </a:cubicBezTo>
                  <a:cubicBezTo>
                    <a:pt x="315" y="251"/>
                    <a:pt x="315" y="251"/>
                    <a:pt x="315" y="251"/>
                  </a:cubicBezTo>
                  <a:cubicBezTo>
                    <a:pt x="315" y="251"/>
                    <a:pt x="315" y="251"/>
                    <a:pt x="315" y="251"/>
                  </a:cubicBezTo>
                  <a:cubicBezTo>
                    <a:pt x="315" y="250"/>
                    <a:pt x="315" y="250"/>
                    <a:pt x="315" y="250"/>
                  </a:cubicBezTo>
                  <a:cubicBezTo>
                    <a:pt x="314" y="250"/>
                    <a:pt x="314" y="250"/>
                    <a:pt x="314" y="250"/>
                  </a:cubicBezTo>
                  <a:cubicBezTo>
                    <a:pt x="313" y="250"/>
                    <a:pt x="313" y="250"/>
                    <a:pt x="313" y="250"/>
                  </a:cubicBezTo>
                  <a:cubicBezTo>
                    <a:pt x="312" y="250"/>
                    <a:pt x="312" y="250"/>
                    <a:pt x="312" y="250"/>
                  </a:cubicBezTo>
                  <a:cubicBezTo>
                    <a:pt x="311" y="250"/>
                    <a:pt x="311" y="250"/>
                    <a:pt x="311" y="250"/>
                  </a:cubicBezTo>
                  <a:cubicBezTo>
                    <a:pt x="310" y="250"/>
                    <a:pt x="310" y="250"/>
                    <a:pt x="310" y="250"/>
                  </a:cubicBezTo>
                  <a:cubicBezTo>
                    <a:pt x="310" y="249"/>
                    <a:pt x="310" y="249"/>
                    <a:pt x="310" y="249"/>
                  </a:cubicBezTo>
                  <a:cubicBezTo>
                    <a:pt x="309" y="249"/>
                    <a:pt x="309" y="249"/>
                    <a:pt x="309" y="249"/>
                  </a:cubicBezTo>
                  <a:cubicBezTo>
                    <a:pt x="307" y="249"/>
                    <a:pt x="307" y="249"/>
                    <a:pt x="307" y="249"/>
                  </a:cubicBezTo>
                  <a:cubicBezTo>
                    <a:pt x="306" y="249"/>
                    <a:pt x="306" y="249"/>
                    <a:pt x="306" y="249"/>
                  </a:cubicBezTo>
                  <a:cubicBezTo>
                    <a:pt x="305" y="248"/>
                    <a:pt x="305" y="248"/>
                    <a:pt x="305" y="248"/>
                  </a:cubicBezTo>
                  <a:cubicBezTo>
                    <a:pt x="305" y="248"/>
                    <a:pt x="305" y="248"/>
                    <a:pt x="305" y="248"/>
                  </a:cubicBezTo>
                  <a:cubicBezTo>
                    <a:pt x="304" y="248"/>
                    <a:pt x="304" y="248"/>
                    <a:pt x="304" y="248"/>
                  </a:cubicBezTo>
                  <a:cubicBezTo>
                    <a:pt x="303" y="247"/>
                    <a:pt x="303" y="247"/>
                    <a:pt x="303" y="247"/>
                  </a:cubicBezTo>
                  <a:cubicBezTo>
                    <a:pt x="302" y="247"/>
                    <a:pt x="302" y="247"/>
                    <a:pt x="302" y="247"/>
                  </a:cubicBezTo>
                  <a:cubicBezTo>
                    <a:pt x="301" y="247"/>
                    <a:pt x="301" y="247"/>
                    <a:pt x="301" y="247"/>
                  </a:cubicBezTo>
                  <a:cubicBezTo>
                    <a:pt x="301" y="247"/>
                    <a:pt x="301" y="247"/>
                    <a:pt x="301" y="247"/>
                  </a:cubicBezTo>
                  <a:cubicBezTo>
                    <a:pt x="301" y="248"/>
                    <a:pt x="301" y="248"/>
                    <a:pt x="301" y="248"/>
                  </a:cubicBezTo>
                  <a:cubicBezTo>
                    <a:pt x="301" y="249"/>
                    <a:pt x="301" y="249"/>
                    <a:pt x="301" y="249"/>
                  </a:cubicBezTo>
                  <a:cubicBezTo>
                    <a:pt x="301" y="249"/>
                    <a:pt x="301" y="249"/>
                    <a:pt x="301" y="249"/>
                  </a:cubicBezTo>
                  <a:cubicBezTo>
                    <a:pt x="300" y="249"/>
                    <a:pt x="300" y="249"/>
                    <a:pt x="300" y="249"/>
                  </a:cubicBezTo>
                  <a:cubicBezTo>
                    <a:pt x="299" y="249"/>
                    <a:pt x="299" y="249"/>
                    <a:pt x="299" y="249"/>
                  </a:cubicBezTo>
                  <a:cubicBezTo>
                    <a:pt x="299" y="250"/>
                    <a:pt x="299" y="250"/>
                    <a:pt x="299" y="250"/>
                  </a:cubicBezTo>
                  <a:cubicBezTo>
                    <a:pt x="299" y="251"/>
                    <a:pt x="299" y="251"/>
                    <a:pt x="299" y="251"/>
                  </a:cubicBezTo>
                  <a:cubicBezTo>
                    <a:pt x="298" y="252"/>
                    <a:pt x="298" y="252"/>
                    <a:pt x="298" y="252"/>
                  </a:cubicBezTo>
                  <a:cubicBezTo>
                    <a:pt x="298" y="254"/>
                    <a:pt x="298" y="254"/>
                    <a:pt x="298" y="254"/>
                  </a:cubicBezTo>
                  <a:cubicBezTo>
                    <a:pt x="298" y="255"/>
                    <a:pt x="298" y="255"/>
                    <a:pt x="298" y="255"/>
                  </a:cubicBezTo>
                  <a:cubicBezTo>
                    <a:pt x="300" y="255"/>
                    <a:pt x="300" y="255"/>
                    <a:pt x="300" y="255"/>
                  </a:cubicBezTo>
                  <a:cubicBezTo>
                    <a:pt x="300" y="255"/>
                    <a:pt x="300" y="255"/>
                    <a:pt x="300" y="255"/>
                  </a:cubicBezTo>
                  <a:cubicBezTo>
                    <a:pt x="301" y="256"/>
                    <a:pt x="301" y="256"/>
                    <a:pt x="301" y="256"/>
                  </a:cubicBezTo>
                  <a:cubicBezTo>
                    <a:pt x="301" y="256"/>
                    <a:pt x="301" y="256"/>
                    <a:pt x="301" y="256"/>
                  </a:cubicBezTo>
                  <a:cubicBezTo>
                    <a:pt x="301" y="258"/>
                    <a:pt x="301" y="258"/>
                    <a:pt x="301" y="258"/>
                  </a:cubicBezTo>
                  <a:cubicBezTo>
                    <a:pt x="301" y="259"/>
                    <a:pt x="301" y="259"/>
                    <a:pt x="301" y="259"/>
                  </a:cubicBezTo>
                  <a:cubicBezTo>
                    <a:pt x="302" y="259"/>
                    <a:pt x="302" y="259"/>
                    <a:pt x="302" y="259"/>
                  </a:cubicBezTo>
                  <a:cubicBezTo>
                    <a:pt x="302" y="260"/>
                    <a:pt x="302" y="260"/>
                    <a:pt x="302" y="260"/>
                  </a:cubicBezTo>
                  <a:cubicBezTo>
                    <a:pt x="301" y="261"/>
                    <a:pt x="301" y="261"/>
                    <a:pt x="301" y="261"/>
                  </a:cubicBezTo>
                  <a:cubicBezTo>
                    <a:pt x="300" y="261"/>
                    <a:pt x="300" y="261"/>
                    <a:pt x="300" y="261"/>
                  </a:cubicBezTo>
                  <a:cubicBezTo>
                    <a:pt x="299" y="261"/>
                    <a:pt x="299" y="261"/>
                    <a:pt x="299" y="261"/>
                  </a:cubicBezTo>
                  <a:cubicBezTo>
                    <a:pt x="299" y="261"/>
                    <a:pt x="299" y="261"/>
                    <a:pt x="299" y="261"/>
                  </a:cubicBezTo>
                  <a:cubicBezTo>
                    <a:pt x="298" y="261"/>
                    <a:pt x="298" y="261"/>
                    <a:pt x="298" y="261"/>
                  </a:cubicBezTo>
                  <a:cubicBezTo>
                    <a:pt x="297" y="261"/>
                    <a:pt x="297" y="261"/>
                    <a:pt x="297" y="261"/>
                  </a:cubicBezTo>
                  <a:cubicBezTo>
                    <a:pt x="295" y="261"/>
                    <a:pt x="295" y="261"/>
                    <a:pt x="295" y="261"/>
                  </a:cubicBezTo>
                  <a:cubicBezTo>
                    <a:pt x="295" y="261"/>
                    <a:pt x="295" y="261"/>
                    <a:pt x="295" y="261"/>
                  </a:cubicBezTo>
                  <a:cubicBezTo>
                    <a:pt x="294" y="261"/>
                    <a:pt x="294" y="261"/>
                    <a:pt x="294" y="261"/>
                  </a:cubicBezTo>
                  <a:cubicBezTo>
                    <a:pt x="293" y="261"/>
                    <a:pt x="293" y="261"/>
                    <a:pt x="293" y="261"/>
                  </a:cubicBezTo>
                  <a:cubicBezTo>
                    <a:pt x="292" y="261"/>
                    <a:pt x="292" y="261"/>
                    <a:pt x="292" y="261"/>
                  </a:cubicBezTo>
                  <a:cubicBezTo>
                    <a:pt x="291" y="261"/>
                    <a:pt x="291" y="261"/>
                    <a:pt x="291" y="261"/>
                  </a:cubicBezTo>
                  <a:cubicBezTo>
                    <a:pt x="290" y="262"/>
                    <a:pt x="290" y="262"/>
                    <a:pt x="290" y="262"/>
                  </a:cubicBezTo>
                  <a:cubicBezTo>
                    <a:pt x="290" y="262"/>
                    <a:pt x="290" y="262"/>
                    <a:pt x="290" y="262"/>
                  </a:cubicBezTo>
                  <a:cubicBezTo>
                    <a:pt x="288" y="261"/>
                    <a:pt x="288" y="261"/>
                    <a:pt x="288" y="261"/>
                  </a:cubicBezTo>
                  <a:cubicBezTo>
                    <a:pt x="287" y="261"/>
                    <a:pt x="287" y="261"/>
                    <a:pt x="287" y="261"/>
                  </a:cubicBezTo>
                  <a:cubicBezTo>
                    <a:pt x="285" y="259"/>
                    <a:pt x="285" y="259"/>
                    <a:pt x="285" y="259"/>
                  </a:cubicBezTo>
                  <a:cubicBezTo>
                    <a:pt x="285" y="259"/>
                    <a:pt x="285" y="259"/>
                    <a:pt x="285" y="259"/>
                  </a:cubicBezTo>
                  <a:cubicBezTo>
                    <a:pt x="285" y="258"/>
                    <a:pt x="285" y="258"/>
                    <a:pt x="285" y="258"/>
                  </a:cubicBezTo>
                  <a:cubicBezTo>
                    <a:pt x="285" y="258"/>
                    <a:pt x="285" y="258"/>
                    <a:pt x="285" y="258"/>
                  </a:cubicBezTo>
                  <a:cubicBezTo>
                    <a:pt x="283" y="258"/>
                    <a:pt x="283" y="258"/>
                    <a:pt x="283" y="258"/>
                  </a:cubicBezTo>
                  <a:cubicBezTo>
                    <a:pt x="283" y="258"/>
                    <a:pt x="283" y="258"/>
                    <a:pt x="283" y="258"/>
                  </a:cubicBezTo>
                  <a:cubicBezTo>
                    <a:pt x="282" y="258"/>
                    <a:pt x="282" y="258"/>
                    <a:pt x="282" y="258"/>
                  </a:cubicBezTo>
                  <a:cubicBezTo>
                    <a:pt x="281" y="258"/>
                    <a:pt x="281" y="258"/>
                    <a:pt x="281" y="258"/>
                  </a:cubicBezTo>
                  <a:cubicBezTo>
                    <a:pt x="280" y="258"/>
                    <a:pt x="280" y="258"/>
                    <a:pt x="280" y="258"/>
                  </a:cubicBezTo>
                  <a:cubicBezTo>
                    <a:pt x="280" y="258"/>
                    <a:pt x="280" y="258"/>
                    <a:pt x="280" y="258"/>
                  </a:cubicBezTo>
                  <a:cubicBezTo>
                    <a:pt x="280" y="257"/>
                    <a:pt x="280" y="257"/>
                    <a:pt x="280" y="257"/>
                  </a:cubicBezTo>
                  <a:cubicBezTo>
                    <a:pt x="279" y="257"/>
                    <a:pt x="279" y="257"/>
                    <a:pt x="279" y="257"/>
                  </a:cubicBezTo>
                  <a:cubicBezTo>
                    <a:pt x="279" y="257"/>
                    <a:pt x="279" y="257"/>
                    <a:pt x="279" y="257"/>
                  </a:cubicBezTo>
                  <a:cubicBezTo>
                    <a:pt x="278" y="257"/>
                    <a:pt x="278" y="257"/>
                    <a:pt x="278" y="257"/>
                  </a:cubicBezTo>
                  <a:cubicBezTo>
                    <a:pt x="277" y="257"/>
                    <a:pt x="277" y="257"/>
                    <a:pt x="277" y="257"/>
                  </a:cubicBezTo>
                  <a:cubicBezTo>
                    <a:pt x="277" y="257"/>
                    <a:pt x="277" y="257"/>
                    <a:pt x="277" y="257"/>
                  </a:cubicBezTo>
                  <a:cubicBezTo>
                    <a:pt x="276" y="257"/>
                    <a:pt x="276" y="257"/>
                    <a:pt x="276" y="257"/>
                  </a:cubicBezTo>
                  <a:cubicBezTo>
                    <a:pt x="274" y="257"/>
                    <a:pt x="274" y="257"/>
                    <a:pt x="274" y="257"/>
                  </a:cubicBezTo>
                  <a:cubicBezTo>
                    <a:pt x="273" y="258"/>
                    <a:pt x="273" y="258"/>
                    <a:pt x="273" y="258"/>
                  </a:cubicBezTo>
                  <a:cubicBezTo>
                    <a:pt x="273" y="259"/>
                    <a:pt x="273" y="259"/>
                    <a:pt x="273" y="259"/>
                  </a:cubicBezTo>
                  <a:cubicBezTo>
                    <a:pt x="272" y="259"/>
                    <a:pt x="272" y="259"/>
                    <a:pt x="272" y="259"/>
                  </a:cubicBezTo>
                  <a:cubicBezTo>
                    <a:pt x="271" y="259"/>
                    <a:pt x="271" y="259"/>
                    <a:pt x="271" y="259"/>
                  </a:cubicBezTo>
                  <a:cubicBezTo>
                    <a:pt x="271" y="259"/>
                    <a:pt x="271" y="259"/>
                    <a:pt x="271" y="259"/>
                  </a:cubicBezTo>
                  <a:cubicBezTo>
                    <a:pt x="271" y="259"/>
                    <a:pt x="271" y="259"/>
                    <a:pt x="271" y="259"/>
                  </a:cubicBezTo>
                  <a:cubicBezTo>
                    <a:pt x="271" y="260"/>
                    <a:pt x="271" y="260"/>
                    <a:pt x="271" y="260"/>
                  </a:cubicBezTo>
                  <a:cubicBezTo>
                    <a:pt x="271" y="260"/>
                    <a:pt x="271" y="260"/>
                    <a:pt x="271" y="260"/>
                  </a:cubicBezTo>
                  <a:cubicBezTo>
                    <a:pt x="270" y="261"/>
                    <a:pt x="270" y="261"/>
                    <a:pt x="270" y="261"/>
                  </a:cubicBezTo>
                  <a:cubicBezTo>
                    <a:pt x="269" y="261"/>
                    <a:pt x="269" y="261"/>
                    <a:pt x="269" y="261"/>
                  </a:cubicBezTo>
                  <a:cubicBezTo>
                    <a:pt x="269" y="262"/>
                    <a:pt x="269" y="262"/>
                    <a:pt x="269" y="262"/>
                  </a:cubicBezTo>
                  <a:cubicBezTo>
                    <a:pt x="269" y="262"/>
                    <a:pt x="269" y="262"/>
                    <a:pt x="269" y="262"/>
                  </a:cubicBezTo>
                  <a:cubicBezTo>
                    <a:pt x="267" y="263"/>
                    <a:pt x="267" y="263"/>
                    <a:pt x="267" y="263"/>
                  </a:cubicBezTo>
                  <a:cubicBezTo>
                    <a:pt x="267" y="264"/>
                    <a:pt x="267" y="264"/>
                    <a:pt x="267" y="264"/>
                  </a:cubicBezTo>
                  <a:cubicBezTo>
                    <a:pt x="267" y="264"/>
                    <a:pt x="267" y="264"/>
                    <a:pt x="267" y="264"/>
                  </a:cubicBezTo>
                  <a:cubicBezTo>
                    <a:pt x="266" y="265"/>
                    <a:pt x="266" y="265"/>
                    <a:pt x="266" y="265"/>
                  </a:cubicBezTo>
                  <a:cubicBezTo>
                    <a:pt x="265" y="266"/>
                    <a:pt x="265" y="266"/>
                    <a:pt x="265" y="266"/>
                  </a:cubicBezTo>
                  <a:cubicBezTo>
                    <a:pt x="265" y="266"/>
                    <a:pt x="265" y="266"/>
                    <a:pt x="265" y="266"/>
                  </a:cubicBezTo>
                  <a:cubicBezTo>
                    <a:pt x="263" y="266"/>
                    <a:pt x="263" y="266"/>
                    <a:pt x="263" y="266"/>
                  </a:cubicBezTo>
                  <a:cubicBezTo>
                    <a:pt x="262" y="266"/>
                    <a:pt x="262" y="266"/>
                    <a:pt x="262" y="266"/>
                  </a:cubicBezTo>
                  <a:cubicBezTo>
                    <a:pt x="261" y="268"/>
                    <a:pt x="261" y="268"/>
                    <a:pt x="261" y="268"/>
                  </a:cubicBezTo>
                  <a:cubicBezTo>
                    <a:pt x="261" y="268"/>
                    <a:pt x="261" y="268"/>
                    <a:pt x="261" y="268"/>
                  </a:cubicBezTo>
                  <a:cubicBezTo>
                    <a:pt x="261" y="268"/>
                    <a:pt x="261" y="268"/>
                    <a:pt x="261" y="268"/>
                  </a:cubicBezTo>
                  <a:cubicBezTo>
                    <a:pt x="260" y="268"/>
                    <a:pt x="260" y="268"/>
                    <a:pt x="260" y="268"/>
                  </a:cubicBezTo>
                  <a:cubicBezTo>
                    <a:pt x="259" y="268"/>
                    <a:pt x="259" y="268"/>
                    <a:pt x="259" y="268"/>
                  </a:cubicBezTo>
                  <a:cubicBezTo>
                    <a:pt x="259" y="267"/>
                    <a:pt x="259" y="267"/>
                    <a:pt x="259" y="267"/>
                  </a:cubicBezTo>
                  <a:cubicBezTo>
                    <a:pt x="258" y="267"/>
                    <a:pt x="258" y="267"/>
                    <a:pt x="258" y="267"/>
                  </a:cubicBezTo>
                  <a:cubicBezTo>
                    <a:pt x="257" y="266"/>
                    <a:pt x="257" y="266"/>
                    <a:pt x="257" y="266"/>
                  </a:cubicBezTo>
                  <a:cubicBezTo>
                    <a:pt x="256" y="266"/>
                    <a:pt x="256" y="266"/>
                    <a:pt x="256" y="266"/>
                  </a:cubicBezTo>
                  <a:cubicBezTo>
                    <a:pt x="256" y="265"/>
                    <a:pt x="256" y="265"/>
                    <a:pt x="256" y="265"/>
                  </a:cubicBezTo>
                  <a:cubicBezTo>
                    <a:pt x="256" y="264"/>
                    <a:pt x="256" y="264"/>
                    <a:pt x="256" y="264"/>
                  </a:cubicBezTo>
                  <a:cubicBezTo>
                    <a:pt x="256" y="264"/>
                    <a:pt x="256" y="264"/>
                    <a:pt x="256" y="264"/>
                  </a:cubicBezTo>
                  <a:cubicBezTo>
                    <a:pt x="255" y="265"/>
                    <a:pt x="255" y="265"/>
                    <a:pt x="255" y="265"/>
                  </a:cubicBezTo>
                  <a:cubicBezTo>
                    <a:pt x="254" y="265"/>
                    <a:pt x="254" y="265"/>
                    <a:pt x="254" y="265"/>
                  </a:cubicBezTo>
                  <a:cubicBezTo>
                    <a:pt x="253" y="265"/>
                    <a:pt x="253" y="265"/>
                    <a:pt x="253" y="265"/>
                  </a:cubicBezTo>
                  <a:cubicBezTo>
                    <a:pt x="251" y="266"/>
                    <a:pt x="251" y="266"/>
                    <a:pt x="251" y="266"/>
                  </a:cubicBezTo>
                  <a:cubicBezTo>
                    <a:pt x="251" y="266"/>
                    <a:pt x="251" y="266"/>
                    <a:pt x="251" y="266"/>
                  </a:cubicBezTo>
                  <a:cubicBezTo>
                    <a:pt x="250" y="266"/>
                    <a:pt x="250" y="266"/>
                    <a:pt x="250" y="266"/>
                  </a:cubicBezTo>
                  <a:cubicBezTo>
                    <a:pt x="250" y="266"/>
                    <a:pt x="250" y="266"/>
                    <a:pt x="250" y="266"/>
                  </a:cubicBezTo>
                  <a:cubicBezTo>
                    <a:pt x="249" y="266"/>
                    <a:pt x="249" y="266"/>
                    <a:pt x="249" y="266"/>
                  </a:cubicBezTo>
                  <a:cubicBezTo>
                    <a:pt x="248" y="266"/>
                    <a:pt x="248" y="266"/>
                    <a:pt x="248" y="266"/>
                  </a:cubicBezTo>
                  <a:cubicBezTo>
                    <a:pt x="248" y="266"/>
                    <a:pt x="248" y="266"/>
                    <a:pt x="248" y="266"/>
                  </a:cubicBezTo>
                  <a:cubicBezTo>
                    <a:pt x="248" y="265"/>
                    <a:pt x="248" y="265"/>
                    <a:pt x="248" y="265"/>
                  </a:cubicBezTo>
                  <a:cubicBezTo>
                    <a:pt x="248" y="265"/>
                    <a:pt x="248" y="265"/>
                    <a:pt x="248" y="265"/>
                  </a:cubicBezTo>
                  <a:cubicBezTo>
                    <a:pt x="248" y="264"/>
                    <a:pt x="248" y="264"/>
                    <a:pt x="248" y="264"/>
                  </a:cubicBezTo>
                  <a:cubicBezTo>
                    <a:pt x="248" y="264"/>
                    <a:pt x="248" y="264"/>
                    <a:pt x="248" y="264"/>
                  </a:cubicBezTo>
                  <a:cubicBezTo>
                    <a:pt x="248" y="263"/>
                    <a:pt x="248" y="263"/>
                    <a:pt x="248" y="263"/>
                  </a:cubicBezTo>
                  <a:cubicBezTo>
                    <a:pt x="247" y="263"/>
                    <a:pt x="247" y="263"/>
                    <a:pt x="247" y="263"/>
                  </a:cubicBezTo>
                  <a:cubicBezTo>
                    <a:pt x="247" y="263"/>
                    <a:pt x="247" y="263"/>
                    <a:pt x="247" y="263"/>
                  </a:cubicBezTo>
                  <a:cubicBezTo>
                    <a:pt x="246" y="262"/>
                    <a:pt x="246" y="262"/>
                    <a:pt x="246" y="262"/>
                  </a:cubicBezTo>
                  <a:cubicBezTo>
                    <a:pt x="245" y="262"/>
                    <a:pt x="245" y="262"/>
                    <a:pt x="245" y="262"/>
                  </a:cubicBezTo>
                  <a:cubicBezTo>
                    <a:pt x="244" y="262"/>
                    <a:pt x="244" y="262"/>
                    <a:pt x="244" y="262"/>
                  </a:cubicBezTo>
                  <a:cubicBezTo>
                    <a:pt x="244" y="261"/>
                    <a:pt x="244" y="261"/>
                    <a:pt x="244" y="261"/>
                  </a:cubicBezTo>
                  <a:cubicBezTo>
                    <a:pt x="243" y="260"/>
                    <a:pt x="243" y="260"/>
                    <a:pt x="243" y="260"/>
                  </a:cubicBezTo>
                  <a:cubicBezTo>
                    <a:pt x="242" y="259"/>
                    <a:pt x="242" y="259"/>
                    <a:pt x="242" y="259"/>
                  </a:cubicBezTo>
                  <a:cubicBezTo>
                    <a:pt x="240" y="259"/>
                    <a:pt x="240" y="259"/>
                    <a:pt x="240" y="259"/>
                  </a:cubicBezTo>
                  <a:cubicBezTo>
                    <a:pt x="239" y="259"/>
                    <a:pt x="239" y="259"/>
                    <a:pt x="239" y="259"/>
                  </a:cubicBezTo>
                  <a:cubicBezTo>
                    <a:pt x="237" y="259"/>
                    <a:pt x="237" y="259"/>
                    <a:pt x="237" y="259"/>
                  </a:cubicBezTo>
                  <a:cubicBezTo>
                    <a:pt x="237" y="259"/>
                    <a:pt x="237" y="259"/>
                    <a:pt x="237" y="259"/>
                  </a:cubicBezTo>
                  <a:cubicBezTo>
                    <a:pt x="238" y="260"/>
                    <a:pt x="238" y="260"/>
                    <a:pt x="238" y="260"/>
                  </a:cubicBezTo>
                  <a:cubicBezTo>
                    <a:pt x="237" y="260"/>
                    <a:pt x="237" y="260"/>
                    <a:pt x="237" y="260"/>
                  </a:cubicBezTo>
                  <a:cubicBezTo>
                    <a:pt x="236" y="260"/>
                    <a:pt x="236" y="260"/>
                    <a:pt x="236" y="260"/>
                  </a:cubicBezTo>
                  <a:cubicBezTo>
                    <a:pt x="236" y="260"/>
                    <a:pt x="236" y="260"/>
                    <a:pt x="236" y="260"/>
                  </a:cubicBezTo>
                  <a:cubicBezTo>
                    <a:pt x="235" y="261"/>
                    <a:pt x="235" y="261"/>
                    <a:pt x="235" y="261"/>
                  </a:cubicBezTo>
                  <a:cubicBezTo>
                    <a:pt x="234" y="260"/>
                    <a:pt x="234" y="260"/>
                    <a:pt x="234" y="260"/>
                  </a:cubicBezTo>
                  <a:cubicBezTo>
                    <a:pt x="233" y="260"/>
                    <a:pt x="233" y="260"/>
                    <a:pt x="233" y="260"/>
                  </a:cubicBezTo>
                  <a:cubicBezTo>
                    <a:pt x="232" y="261"/>
                    <a:pt x="232" y="261"/>
                    <a:pt x="232" y="261"/>
                  </a:cubicBezTo>
                  <a:cubicBezTo>
                    <a:pt x="232" y="261"/>
                    <a:pt x="232" y="261"/>
                    <a:pt x="232" y="261"/>
                  </a:cubicBezTo>
                  <a:cubicBezTo>
                    <a:pt x="231" y="260"/>
                    <a:pt x="231" y="260"/>
                    <a:pt x="231" y="260"/>
                  </a:cubicBezTo>
                  <a:cubicBezTo>
                    <a:pt x="230" y="260"/>
                    <a:pt x="230" y="260"/>
                    <a:pt x="230" y="260"/>
                  </a:cubicBezTo>
                  <a:cubicBezTo>
                    <a:pt x="230" y="259"/>
                    <a:pt x="230" y="259"/>
                    <a:pt x="230" y="259"/>
                  </a:cubicBezTo>
                  <a:cubicBezTo>
                    <a:pt x="230" y="259"/>
                    <a:pt x="230" y="259"/>
                    <a:pt x="230" y="259"/>
                  </a:cubicBezTo>
                  <a:cubicBezTo>
                    <a:pt x="229" y="258"/>
                    <a:pt x="229" y="258"/>
                    <a:pt x="229" y="258"/>
                  </a:cubicBezTo>
                  <a:cubicBezTo>
                    <a:pt x="228" y="258"/>
                    <a:pt x="228" y="258"/>
                    <a:pt x="228" y="258"/>
                  </a:cubicBezTo>
                  <a:cubicBezTo>
                    <a:pt x="228" y="259"/>
                    <a:pt x="228" y="259"/>
                    <a:pt x="228" y="259"/>
                  </a:cubicBezTo>
                  <a:cubicBezTo>
                    <a:pt x="228" y="259"/>
                    <a:pt x="228" y="259"/>
                    <a:pt x="228" y="259"/>
                  </a:cubicBezTo>
                  <a:cubicBezTo>
                    <a:pt x="228" y="260"/>
                    <a:pt x="228" y="260"/>
                    <a:pt x="228" y="260"/>
                  </a:cubicBezTo>
                  <a:cubicBezTo>
                    <a:pt x="227" y="260"/>
                    <a:pt x="227" y="260"/>
                    <a:pt x="227" y="260"/>
                  </a:cubicBezTo>
                  <a:cubicBezTo>
                    <a:pt x="226" y="260"/>
                    <a:pt x="226" y="260"/>
                    <a:pt x="226" y="260"/>
                  </a:cubicBezTo>
                  <a:cubicBezTo>
                    <a:pt x="215" y="248"/>
                    <a:pt x="215" y="248"/>
                    <a:pt x="215" y="248"/>
                  </a:cubicBezTo>
                  <a:cubicBezTo>
                    <a:pt x="207" y="243"/>
                    <a:pt x="207" y="243"/>
                    <a:pt x="207" y="243"/>
                  </a:cubicBezTo>
                  <a:cubicBezTo>
                    <a:pt x="207" y="242"/>
                    <a:pt x="207" y="242"/>
                    <a:pt x="207" y="242"/>
                  </a:cubicBezTo>
                  <a:cubicBezTo>
                    <a:pt x="208" y="242"/>
                    <a:pt x="208" y="242"/>
                    <a:pt x="208" y="242"/>
                  </a:cubicBezTo>
                  <a:cubicBezTo>
                    <a:pt x="208" y="241"/>
                    <a:pt x="208" y="241"/>
                    <a:pt x="208" y="241"/>
                  </a:cubicBezTo>
                  <a:cubicBezTo>
                    <a:pt x="208" y="241"/>
                    <a:pt x="208" y="241"/>
                    <a:pt x="208" y="241"/>
                  </a:cubicBezTo>
                  <a:cubicBezTo>
                    <a:pt x="208" y="240"/>
                    <a:pt x="208" y="240"/>
                    <a:pt x="208" y="240"/>
                  </a:cubicBezTo>
                  <a:cubicBezTo>
                    <a:pt x="207" y="241"/>
                    <a:pt x="207" y="241"/>
                    <a:pt x="207" y="241"/>
                  </a:cubicBezTo>
                  <a:cubicBezTo>
                    <a:pt x="206" y="241"/>
                    <a:pt x="206" y="241"/>
                    <a:pt x="206" y="241"/>
                  </a:cubicBezTo>
                  <a:cubicBezTo>
                    <a:pt x="205" y="241"/>
                    <a:pt x="205" y="241"/>
                    <a:pt x="205" y="241"/>
                  </a:cubicBezTo>
                  <a:cubicBezTo>
                    <a:pt x="205" y="242"/>
                    <a:pt x="205" y="242"/>
                    <a:pt x="205" y="242"/>
                  </a:cubicBezTo>
                  <a:cubicBezTo>
                    <a:pt x="204" y="243"/>
                    <a:pt x="204" y="243"/>
                    <a:pt x="204" y="243"/>
                  </a:cubicBezTo>
                  <a:cubicBezTo>
                    <a:pt x="203" y="243"/>
                    <a:pt x="203" y="243"/>
                    <a:pt x="203" y="243"/>
                  </a:cubicBezTo>
                  <a:cubicBezTo>
                    <a:pt x="203" y="244"/>
                    <a:pt x="203" y="244"/>
                    <a:pt x="203" y="244"/>
                  </a:cubicBezTo>
                  <a:cubicBezTo>
                    <a:pt x="202" y="244"/>
                    <a:pt x="202" y="244"/>
                    <a:pt x="202" y="244"/>
                  </a:cubicBezTo>
                  <a:cubicBezTo>
                    <a:pt x="202" y="245"/>
                    <a:pt x="202" y="245"/>
                    <a:pt x="202" y="245"/>
                  </a:cubicBezTo>
                  <a:cubicBezTo>
                    <a:pt x="200" y="245"/>
                    <a:pt x="200" y="245"/>
                    <a:pt x="200" y="245"/>
                  </a:cubicBezTo>
                  <a:cubicBezTo>
                    <a:pt x="199" y="245"/>
                    <a:pt x="199" y="245"/>
                    <a:pt x="199" y="245"/>
                  </a:cubicBezTo>
                  <a:cubicBezTo>
                    <a:pt x="200" y="246"/>
                    <a:pt x="200" y="246"/>
                    <a:pt x="200" y="246"/>
                  </a:cubicBezTo>
                  <a:cubicBezTo>
                    <a:pt x="199" y="247"/>
                    <a:pt x="199" y="247"/>
                    <a:pt x="199" y="247"/>
                  </a:cubicBezTo>
                  <a:cubicBezTo>
                    <a:pt x="199" y="246"/>
                    <a:pt x="199" y="246"/>
                    <a:pt x="199" y="246"/>
                  </a:cubicBezTo>
                  <a:cubicBezTo>
                    <a:pt x="197" y="246"/>
                    <a:pt x="197" y="246"/>
                    <a:pt x="197" y="246"/>
                  </a:cubicBezTo>
                  <a:cubicBezTo>
                    <a:pt x="196" y="246"/>
                    <a:pt x="196" y="246"/>
                    <a:pt x="196" y="246"/>
                  </a:cubicBezTo>
                  <a:cubicBezTo>
                    <a:pt x="195" y="247"/>
                    <a:pt x="195" y="247"/>
                    <a:pt x="195" y="247"/>
                  </a:cubicBezTo>
                  <a:cubicBezTo>
                    <a:pt x="195" y="247"/>
                    <a:pt x="195" y="247"/>
                    <a:pt x="195" y="247"/>
                  </a:cubicBezTo>
                  <a:cubicBezTo>
                    <a:pt x="194" y="246"/>
                    <a:pt x="194" y="246"/>
                    <a:pt x="194" y="246"/>
                  </a:cubicBezTo>
                  <a:cubicBezTo>
                    <a:pt x="194" y="245"/>
                    <a:pt x="194" y="245"/>
                    <a:pt x="194" y="245"/>
                  </a:cubicBezTo>
                  <a:cubicBezTo>
                    <a:pt x="195" y="245"/>
                    <a:pt x="195" y="245"/>
                    <a:pt x="195" y="245"/>
                  </a:cubicBezTo>
                  <a:cubicBezTo>
                    <a:pt x="195" y="244"/>
                    <a:pt x="195" y="244"/>
                    <a:pt x="195" y="244"/>
                  </a:cubicBezTo>
                  <a:cubicBezTo>
                    <a:pt x="195" y="244"/>
                    <a:pt x="195" y="244"/>
                    <a:pt x="195" y="244"/>
                  </a:cubicBezTo>
                  <a:cubicBezTo>
                    <a:pt x="194" y="244"/>
                    <a:pt x="194" y="244"/>
                    <a:pt x="194" y="244"/>
                  </a:cubicBezTo>
                  <a:cubicBezTo>
                    <a:pt x="193" y="244"/>
                    <a:pt x="193" y="244"/>
                    <a:pt x="193" y="244"/>
                  </a:cubicBezTo>
                  <a:cubicBezTo>
                    <a:pt x="192" y="243"/>
                    <a:pt x="192" y="243"/>
                    <a:pt x="192" y="243"/>
                  </a:cubicBezTo>
                  <a:cubicBezTo>
                    <a:pt x="191" y="243"/>
                    <a:pt x="191" y="243"/>
                    <a:pt x="191" y="243"/>
                  </a:cubicBezTo>
                  <a:cubicBezTo>
                    <a:pt x="191" y="244"/>
                    <a:pt x="191" y="244"/>
                    <a:pt x="191" y="244"/>
                  </a:cubicBezTo>
                  <a:cubicBezTo>
                    <a:pt x="191" y="244"/>
                    <a:pt x="191" y="244"/>
                    <a:pt x="191" y="244"/>
                  </a:cubicBezTo>
                  <a:cubicBezTo>
                    <a:pt x="191" y="245"/>
                    <a:pt x="191" y="245"/>
                    <a:pt x="191" y="245"/>
                  </a:cubicBezTo>
                  <a:cubicBezTo>
                    <a:pt x="190" y="245"/>
                    <a:pt x="190" y="245"/>
                    <a:pt x="190" y="245"/>
                  </a:cubicBezTo>
                  <a:cubicBezTo>
                    <a:pt x="190" y="244"/>
                    <a:pt x="190" y="244"/>
                    <a:pt x="190" y="244"/>
                  </a:cubicBezTo>
                  <a:cubicBezTo>
                    <a:pt x="190" y="243"/>
                    <a:pt x="190" y="243"/>
                    <a:pt x="190" y="243"/>
                  </a:cubicBezTo>
                  <a:cubicBezTo>
                    <a:pt x="188" y="242"/>
                    <a:pt x="188" y="242"/>
                    <a:pt x="188" y="242"/>
                  </a:cubicBezTo>
                  <a:cubicBezTo>
                    <a:pt x="188" y="242"/>
                    <a:pt x="188" y="242"/>
                    <a:pt x="188" y="242"/>
                  </a:cubicBezTo>
                  <a:cubicBezTo>
                    <a:pt x="188" y="243"/>
                    <a:pt x="188" y="243"/>
                    <a:pt x="188" y="243"/>
                  </a:cubicBezTo>
                  <a:cubicBezTo>
                    <a:pt x="188" y="243"/>
                    <a:pt x="188" y="243"/>
                    <a:pt x="188" y="243"/>
                  </a:cubicBezTo>
                  <a:cubicBezTo>
                    <a:pt x="187" y="243"/>
                    <a:pt x="187" y="243"/>
                    <a:pt x="187" y="243"/>
                  </a:cubicBezTo>
                  <a:cubicBezTo>
                    <a:pt x="187" y="242"/>
                    <a:pt x="187" y="242"/>
                    <a:pt x="187" y="242"/>
                  </a:cubicBezTo>
                  <a:cubicBezTo>
                    <a:pt x="187" y="243"/>
                    <a:pt x="187" y="243"/>
                    <a:pt x="187" y="243"/>
                  </a:cubicBezTo>
                  <a:cubicBezTo>
                    <a:pt x="186" y="243"/>
                    <a:pt x="186" y="243"/>
                    <a:pt x="186" y="243"/>
                  </a:cubicBezTo>
                  <a:cubicBezTo>
                    <a:pt x="186" y="243"/>
                    <a:pt x="186" y="243"/>
                    <a:pt x="186" y="243"/>
                  </a:cubicBezTo>
                  <a:cubicBezTo>
                    <a:pt x="185" y="243"/>
                    <a:pt x="185" y="243"/>
                    <a:pt x="185" y="243"/>
                  </a:cubicBezTo>
                  <a:cubicBezTo>
                    <a:pt x="184" y="243"/>
                    <a:pt x="184" y="243"/>
                    <a:pt x="184" y="243"/>
                  </a:cubicBezTo>
                  <a:cubicBezTo>
                    <a:pt x="184" y="243"/>
                    <a:pt x="184" y="243"/>
                    <a:pt x="184" y="243"/>
                  </a:cubicBezTo>
                  <a:cubicBezTo>
                    <a:pt x="183" y="242"/>
                    <a:pt x="183" y="242"/>
                    <a:pt x="183" y="242"/>
                  </a:cubicBezTo>
                  <a:cubicBezTo>
                    <a:pt x="184" y="242"/>
                    <a:pt x="184" y="242"/>
                    <a:pt x="184" y="242"/>
                  </a:cubicBezTo>
                  <a:cubicBezTo>
                    <a:pt x="184" y="242"/>
                    <a:pt x="184" y="242"/>
                    <a:pt x="184" y="242"/>
                  </a:cubicBezTo>
                  <a:cubicBezTo>
                    <a:pt x="184" y="241"/>
                    <a:pt x="184" y="241"/>
                    <a:pt x="184" y="241"/>
                  </a:cubicBezTo>
                  <a:cubicBezTo>
                    <a:pt x="184" y="240"/>
                    <a:pt x="184" y="240"/>
                    <a:pt x="184" y="240"/>
                  </a:cubicBezTo>
                  <a:cubicBezTo>
                    <a:pt x="184" y="240"/>
                    <a:pt x="184" y="240"/>
                    <a:pt x="184" y="240"/>
                  </a:cubicBezTo>
                  <a:cubicBezTo>
                    <a:pt x="183" y="240"/>
                    <a:pt x="183" y="240"/>
                    <a:pt x="183" y="240"/>
                  </a:cubicBezTo>
                  <a:cubicBezTo>
                    <a:pt x="183" y="239"/>
                    <a:pt x="183" y="239"/>
                    <a:pt x="183" y="239"/>
                  </a:cubicBezTo>
                  <a:cubicBezTo>
                    <a:pt x="182" y="238"/>
                    <a:pt x="182" y="238"/>
                    <a:pt x="182" y="238"/>
                  </a:cubicBezTo>
                  <a:cubicBezTo>
                    <a:pt x="182" y="238"/>
                    <a:pt x="182" y="238"/>
                    <a:pt x="182" y="238"/>
                  </a:cubicBezTo>
                  <a:cubicBezTo>
                    <a:pt x="182" y="237"/>
                    <a:pt x="182" y="237"/>
                    <a:pt x="182" y="237"/>
                  </a:cubicBezTo>
                  <a:cubicBezTo>
                    <a:pt x="181" y="237"/>
                    <a:pt x="181" y="237"/>
                    <a:pt x="181" y="237"/>
                  </a:cubicBezTo>
                  <a:cubicBezTo>
                    <a:pt x="180" y="237"/>
                    <a:pt x="180" y="237"/>
                    <a:pt x="180" y="237"/>
                  </a:cubicBezTo>
                  <a:cubicBezTo>
                    <a:pt x="179" y="237"/>
                    <a:pt x="179" y="237"/>
                    <a:pt x="179" y="237"/>
                  </a:cubicBezTo>
                  <a:cubicBezTo>
                    <a:pt x="178" y="237"/>
                    <a:pt x="178" y="237"/>
                    <a:pt x="178" y="237"/>
                  </a:cubicBezTo>
                  <a:cubicBezTo>
                    <a:pt x="177" y="237"/>
                    <a:pt x="177" y="237"/>
                    <a:pt x="177" y="237"/>
                  </a:cubicBezTo>
                  <a:cubicBezTo>
                    <a:pt x="175" y="236"/>
                    <a:pt x="175" y="236"/>
                    <a:pt x="175" y="236"/>
                  </a:cubicBezTo>
                  <a:cubicBezTo>
                    <a:pt x="175" y="237"/>
                    <a:pt x="175" y="237"/>
                    <a:pt x="175" y="237"/>
                  </a:cubicBezTo>
                  <a:cubicBezTo>
                    <a:pt x="174" y="236"/>
                    <a:pt x="174" y="236"/>
                    <a:pt x="174" y="236"/>
                  </a:cubicBezTo>
                  <a:cubicBezTo>
                    <a:pt x="173" y="237"/>
                    <a:pt x="173" y="237"/>
                    <a:pt x="173" y="237"/>
                  </a:cubicBezTo>
                  <a:cubicBezTo>
                    <a:pt x="173" y="238"/>
                    <a:pt x="173" y="238"/>
                    <a:pt x="173" y="238"/>
                  </a:cubicBezTo>
                  <a:cubicBezTo>
                    <a:pt x="172" y="238"/>
                    <a:pt x="172" y="238"/>
                    <a:pt x="172" y="238"/>
                  </a:cubicBezTo>
                  <a:cubicBezTo>
                    <a:pt x="172" y="238"/>
                    <a:pt x="172" y="238"/>
                    <a:pt x="172" y="238"/>
                  </a:cubicBezTo>
                  <a:cubicBezTo>
                    <a:pt x="172" y="239"/>
                    <a:pt x="172" y="239"/>
                    <a:pt x="172" y="239"/>
                  </a:cubicBezTo>
                  <a:cubicBezTo>
                    <a:pt x="172" y="239"/>
                    <a:pt x="172" y="239"/>
                    <a:pt x="172" y="239"/>
                  </a:cubicBezTo>
                  <a:cubicBezTo>
                    <a:pt x="171" y="239"/>
                    <a:pt x="171" y="239"/>
                    <a:pt x="171" y="239"/>
                  </a:cubicBezTo>
                  <a:cubicBezTo>
                    <a:pt x="170" y="239"/>
                    <a:pt x="170" y="239"/>
                    <a:pt x="170" y="239"/>
                  </a:cubicBezTo>
                  <a:cubicBezTo>
                    <a:pt x="170" y="240"/>
                    <a:pt x="170" y="240"/>
                    <a:pt x="170" y="240"/>
                  </a:cubicBezTo>
                  <a:cubicBezTo>
                    <a:pt x="169" y="240"/>
                    <a:pt x="169" y="240"/>
                    <a:pt x="169" y="240"/>
                  </a:cubicBezTo>
                  <a:cubicBezTo>
                    <a:pt x="168" y="240"/>
                    <a:pt x="168" y="240"/>
                    <a:pt x="168" y="240"/>
                  </a:cubicBezTo>
                  <a:cubicBezTo>
                    <a:pt x="168" y="240"/>
                    <a:pt x="168" y="240"/>
                    <a:pt x="168" y="240"/>
                  </a:cubicBezTo>
                  <a:cubicBezTo>
                    <a:pt x="166" y="242"/>
                    <a:pt x="166" y="242"/>
                    <a:pt x="166" y="242"/>
                  </a:cubicBezTo>
                  <a:cubicBezTo>
                    <a:pt x="165" y="242"/>
                    <a:pt x="165" y="242"/>
                    <a:pt x="165" y="242"/>
                  </a:cubicBezTo>
                  <a:cubicBezTo>
                    <a:pt x="164" y="242"/>
                    <a:pt x="164" y="242"/>
                    <a:pt x="164" y="242"/>
                  </a:cubicBezTo>
                  <a:cubicBezTo>
                    <a:pt x="163" y="242"/>
                    <a:pt x="163" y="242"/>
                    <a:pt x="163" y="242"/>
                  </a:cubicBezTo>
                  <a:cubicBezTo>
                    <a:pt x="163" y="242"/>
                    <a:pt x="163" y="242"/>
                    <a:pt x="163" y="242"/>
                  </a:cubicBezTo>
                  <a:cubicBezTo>
                    <a:pt x="162" y="242"/>
                    <a:pt x="162" y="242"/>
                    <a:pt x="162" y="242"/>
                  </a:cubicBezTo>
                  <a:cubicBezTo>
                    <a:pt x="162" y="243"/>
                    <a:pt x="162" y="243"/>
                    <a:pt x="162" y="243"/>
                  </a:cubicBezTo>
                  <a:cubicBezTo>
                    <a:pt x="161" y="243"/>
                    <a:pt x="161" y="243"/>
                    <a:pt x="161" y="243"/>
                  </a:cubicBezTo>
                  <a:cubicBezTo>
                    <a:pt x="161" y="243"/>
                    <a:pt x="161" y="243"/>
                    <a:pt x="161" y="243"/>
                  </a:cubicBezTo>
                  <a:cubicBezTo>
                    <a:pt x="161" y="244"/>
                    <a:pt x="161" y="244"/>
                    <a:pt x="161" y="244"/>
                  </a:cubicBezTo>
                  <a:cubicBezTo>
                    <a:pt x="160" y="244"/>
                    <a:pt x="160" y="244"/>
                    <a:pt x="160" y="244"/>
                  </a:cubicBezTo>
                  <a:cubicBezTo>
                    <a:pt x="160" y="244"/>
                    <a:pt x="160" y="244"/>
                    <a:pt x="160" y="244"/>
                  </a:cubicBezTo>
                  <a:cubicBezTo>
                    <a:pt x="159" y="244"/>
                    <a:pt x="159" y="244"/>
                    <a:pt x="159" y="244"/>
                  </a:cubicBezTo>
                  <a:cubicBezTo>
                    <a:pt x="158" y="244"/>
                    <a:pt x="158" y="244"/>
                    <a:pt x="158" y="244"/>
                  </a:cubicBezTo>
                  <a:cubicBezTo>
                    <a:pt x="157" y="245"/>
                    <a:pt x="157" y="245"/>
                    <a:pt x="157" y="245"/>
                  </a:cubicBezTo>
                  <a:cubicBezTo>
                    <a:pt x="156" y="245"/>
                    <a:pt x="156" y="245"/>
                    <a:pt x="156" y="245"/>
                  </a:cubicBezTo>
                  <a:cubicBezTo>
                    <a:pt x="156" y="246"/>
                    <a:pt x="156" y="246"/>
                    <a:pt x="156" y="246"/>
                  </a:cubicBezTo>
                  <a:cubicBezTo>
                    <a:pt x="155" y="246"/>
                    <a:pt x="155" y="246"/>
                    <a:pt x="155" y="246"/>
                  </a:cubicBezTo>
                  <a:cubicBezTo>
                    <a:pt x="154" y="246"/>
                    <a:pt x="154" y="246"/>
                    <a:pt x="154" y="246"/>
                  </a:cubicBezTo>
                  <a:cubicBezTo>
                    <a:pt x="153" y="246"/>
                    <a:pt x="153" y="246"/>
                    <a:pt x="153" y="246"/>
                  </a:cubicBezTo>
                  <a:cubicBezTo>
                    <a:pt x="151" y="247"/>
                    <a:pt x="151" y="247"/>
                    <a:pt x="151" y="247"/>
                  </a:cubicBezTo>
                  <a:cubicBezTo>
                    <a:pt x="151" y="247"/>
                    <a:pt x="151" y="247"/>
                    <a:pt x="151" y="247"/>
                  </a:cubicBezTo>
                  <a:cubicBezTo>
                    <a:pt x="151" y="248"/>
                    <a:pt x="151" y="248"/>
                    <a:pt x="151" y="248"/>
                  </a:cubicBezTo>
                  <a:cubicBezTo>
                    <a:pt x="150" y="247"/>
                    <a:pt x="150" y="247"/>
                    <a:pt x="150" y="247"/>
                  </a:cubicBezTo>
                  <a:cubicBezTo>
                    <a:pt x="149" y="247"/>
                    <a:pt x="149" y="247"/>
                    <a:pt x="149" y="247"/>
                  </a:cubicBezTo>
                  <a:cubicBezTo>
                    <a:pt x="149" y="247"/>
                    <a:pt x="149" y="247"/>
                    <a:pt x="149" y="247"/>
                  </a:cubicBezTo>
                  <a:cubicBezTo>
                    <a:pt x="149" y="248"/>
                    <a:pt x="149" y="248"/>
                    <a:pt x="149" y="248"/>
                  </a:cubicBezTo>
                  <a:cubicBezTo>
                    <a:pt x="148" y="248"/>
                    <a:pt x="148" y="248"/>
                    <a:pt x="148" y="248"/>
                  </a:cubicBezTo>
                  <a:cubicBezTo>
                    <a:pt x="147" y="248"/>
                    <a:pt x="147" y="248"/>
                    <a:pt x="147" y="248"/>
                  </a:cubicBezTo>
                  <a:cubicBezTo>
                    <a:pt x="146" y="248"/>
                    <a:pt x="146" y="248"/>
                    <a:pt x="146" y="248"/>
                  </a:cubicBezTo>
                  <a:cubicBezTo>
                    <a:pt x="146" y="247"/>
                    <a:pt x="146" y="247"/>
                    <a:pt x="146" y="247"/>
                  </a:cubicBezTo>
                  <a:cubicBezTo>
                    <a:pt x="145" y="247"/>
                    <a:pt x="145" y="247"/>
                    <a:pt x="145" y="247"/>
                  </a:cubicBezTo>
                  <a:cubicBezTo>
                    <a:pt x="145" y="248"/>
                    <a:pt x="145" y="248"/>
                    <a:pt x="145" y="248"/>
                  </a:cubicBezTo>
                  <a:cubicBezTo>
                    <a:pt x="144" y="248"/>
                    <a:pt x="144" y="248"/>
                    <a:pt x="144" y="248"/>
                  </a:cubicBezTo>
                  <a:cubicBezTo>
                    <a:pt x="144" y="248"/>
                    <a:pt x="144" y="248"/>
                    <a:pt x="144" y="248"/>
                  </a:cubicBezTo>
                  <a:cubicBezTo>
                    <a:pt x="144" y="249"/>
                    <a:pt x="144" y="249"/>
                    <a:pt x="144" y="249"/>
                  </a:cubicBezTo>
                  <a:cubicBezTo>
                    <a:pt x="144" y="250"/>
                    <a:pt x="144" y="250"/>
                    <a:pt x="144" y="250"/>
                  </a:cubicBezTo>
                  <a:cubicBezTo>
                    <a:pt x="145" y="250"/>
                    <a:pt x="145" y="250"/>
                    <a:pt x="145" y="250"/>
                  </a:cubicBezTo>
                  <a:cubicBezTo>
                    <a:pt x="146" y="250"/>
                    <a:pt x="146" y="250"/>
                    <a:pt x="146" y="250"/>
                  </a:cubicBezTo>
                  <a:cubicBezTo>
                    <a:pt x="146" y="251"/>
                    <a:pt x="146" y="251"/>
                    <a:pt x="146" y="251"/>
                  </a:cubicBezTo>
                  <a:cubicBezTo>
                    <a:pt x="145" y="251"/>
                    <a:pt x="145" y="251"/>
                    <a:pt x="145" y="251"/>
                  </a:cubicBezTo>
                  <a:cubicBezTo>
                    <a:pt x="144" y="251"/>
                    <a:pt x="144" y="251"/>
                    <a:pt x="144" y="251"/>
                  </a:cubicBezTo>
                  <a:cubicBezTo>
                    <a:pt x="145" y="251"/>
                    <a:pt x="145" y="251"/>
                    <a:pt x="145" y="251"/>
                  </a:cubicBezTo>
                  <a:cubicBezTo>
                    <a:pt x="146" y="251"/>
                    <a:pt x="146" y="251"/>
                    <a:pt x="146" y="251"/>
                  </a:cubicBezTo>
                  <a:cubicBezTo>
                    <a:pt x="147" y="252"/>
                    <a:pt x="147" y="252"/>
                    <a:pt x="147" y="252"/>
                  </a:cubicBezTo>
                  <a:cubicBezTo>
                    <a:pt x="147" y="251"/>
                    <a:pt x="147" y="251"/>
                    <a:pt x="147" y="251"/>
                  </a:cubicBezTo>
                  <a:cubicBezTo>
                    <a:pt x="148" y="251"/>
                    <a:pt x="148" y="251"/>
                    <a:pt x="148" y="251"/>
                  </a:cubicBezTo>
                  <a:cubicBezTo>
                    <a:pt x="149" y="252"/>
                    <a:pt x="149" y="252"/>
                    <a:pt x="149" y="252"/>
                  </a:cubicBezTo>
                  <a:cubicBezTo>
                    <a:pt x="149" y="252"/>
                    <a:pt x="149" y="252"/>
                    <a:pt x="149" y="252"/>
                  </a:cubicBezTo>
                  <a:cubicBezTo>
                    <a:pt x="149" y="253"/>
                    <a:pt x="149" y="253"/>
                    <a:pt x="149" y="253"/>
                  </a:cubicBezTo>
                  <a:cubicBezTo>
                    <a:pt x="149" y="253"/>
                    <a:pt x="149" y="253"/>
                    <a:pt x="149" y="253"/>
                  </a:cubicBezTo>
                  <a:cubicBezTo>
                    <a:pt x="148" y="253"/>
                    <a:pt x="148" y="253"/>
                    <a:pt x="148" y="253"/>
                  </a:cubicBezTo>
                  <a:cubicBezTo>
                    <a:pt x="146" y="253"/>
                    <a:pt x="146" y="253"/>
                    <a:pt x="146" y="253"/>
                  </a:cubicBezTo>
                  <a:cubicBezTo>
                    <a:pt x="145" y="254"/>
                    <a:pt x="145" y="254"/>
                    <a:pt x="145" y="254"/>
                  </a:cubicBezTo>
                  <a:cubicBezTo>
                    <a:pt x="144" y="255"/>
                    <a:pt x="144" y="255"/>
                    <a:pt x="144" y="255"/>
                  </a:cubicBezTo>
                  <a:cubicBezTo>
                    <a:pt x="144" y="256"/>
                    <a:pt x="144" y="256"/>
                    <a:pt x="144" y="256"/>
                  </a:cubicBezTo>
                  <a:cubicBezTo>
                    <a:pt x="145" y="256"/>
                    <a:pt x="145" y="256"/>
                    <a:pt x="145" y="256"/>
                  </a:cubicBezTo>
                  <a:cubicBezTo>
                    <a:pt x="145" y="257"/>
                    <a:pt x="145" y="257"/>
                    <a:pt x="145" y="257"/>
                  </a:cubicBezTo>
                  <a:cubicBezTo>
                    <a:pt x="145" y="258"/>
                    <a:pt x="145" y="258"/>
                    <a:pt x="145" y="258"/>
                  </a:cubicBezTo>
                  <a:cubicBezTo>
                    <a:pt x="144" y="259"/>
                    <a:pt x="144" y="259"/>
                    <a:pt x="144" y="259"/>
                  </a:cubicBezTo>
                  <a:cubicBezTo>
                    <a:pt x="144" y="259"/>
                    <a:pt x="144" y="259"/>
                    <a:pt x="144" y="259"/>
                  </a:cubicBezTo>
                  <a:cubicBezTo>
                    <a:pt x="143" y="259"/>
                    <a:pt x="143" y="259"/>
                    <a:pt x="143" y="259"/>
                  </a:cubicBezTo>
                  <a:cubicBezTo>
                    <a:pt x="144" y="260"/>
                    <a:pt x="144" y="260"/>
                    <a:pt x="144" y="260"/>
                  </a:cubicBezTo>
                  <a:cubicBezTo>
                    <a:pt x="144" y="260"/>
                    <a:pt x="144" y="260"/>
                    <a:pt x="144" y="260"/>
                  </a:cubicBezTo>
                  <a:cubicBezTo>
                    <a:pt x="145" y="260"/>
                    <a:pt x="145" y="260"/>
                    <a:pt x="145" y="260"/>
                  </a:cubicBezTo>
                  <a:cubicBezTo>
                    <a:pt x="145" y="261"/>
                    <a:pt x="145" y="261"/>
                    <a:pt x="145" y="261"/>
                  </a:cubicBezTo>
                  <a:cubicBezTo>
                    <a:pt x="146" y="261"/>
                    <a:pt x="146" y="261"/>
                    <a:pt x="146" y="261"/>
                  </a:cubicBezTo>
                  <a:cubicBezTo>
                    <a:pt x="147" y="262"/>
                    <a:pt x="147" y="262"/>
                    <a:pt x="147" y="262"/>
                  </a:cubicBezTo>
                  <a:cubicBezTo>
                    <a:pt x="147" y="262"/>
                    <a:pt x="147" y="262"/>
                    <a:pt x="147" y="262"/>
                  </a:cubicBezTo>
                  <a:cubicBezTo>
                    <a:pt x="149" y="262"/>
                    <a:pt x="149" y="262"/>
                    <a:pt x="149" y="262"/>
                  </a:cubicBezTo>
                  <a:cubicBezTo>
                    <a:pt x="149" y="262"/>
                    <a:pt x="149" y="262"/>
                    <a:pt x="149" y="262"/>
                  </a:cubicBezTo>
                  <a:cubicBezTo>
                    <a:pt x="149" y="266"/>
                    <a:pt x="149" y="266"/>
                    <a:pt x="149" y="266"/>
                  </a:cubicBezTo>
                  <a:cubicBezTo>
                    <a:pt x="149" y="266"/>
                    <a:pt x="149" y="266"/>
                    <a:pt x="149" y="266"/>
                  </a:cubicBezTo>
                  <a:cubicBezTo>
                    <a:pt x="147" y="267"/>
                    <a:pt x="147" y="267"/>
                    <a:pt x="147" y="267"/>
                  </a:cubicBezTo>
                  <a:cubicBezTo>
                    <a:pt x="146" y="267"/>
                    <a:pt x="146" y="267"/>
                    <a:pt x="146" y="267"/>
                  </a:cubicBezTo>
                  <a:cubicBezTo>
                    <a:pt x="145" y="266"/>
                    <a:pt x="145" y="266"/>
                    <a:pt x="145" y="266"/>
                  </a:cubicBezTo>
                  <a:cubicBezTo>
                    <a:pt x="144" y="266"/>
                    <a:pt x="144" y="266"/>
                    <a:pt x="144" y="266"/>
                  </a:cubicBezTo>
                  <a:cubicBezTo>
                    <a:pt x="144" y="267"/>
                    <a:pt x="144" y="267"/>
                    <a:pt x="144" y="267"/>
                  </a:cubicBezTo>
                  <a:cubicBezTo>
                    <a:pt x="144" y="268"/>
                    <a:pt x="144" y="268"/>
                    <a:pt x="144" y="268"/>
                  </a:cubicBezTo>
                  <a:cubicBezTo>
                    <a:pt x="143" y="268"/>
                    <a:pt x="143" y="268"/>
                    <a:pt x="143" y="268"/>
                  </a:cubicBezTo>
                  <a:cubicBezTo>
                    <a:pt x="141" y="267"/>
                    <a:pt x="141" y="267"/>
                    <a:pt x="141" y="267"/>
                  </a:cubicBezTo>
                  <a:cubicBezTo>
                    <a:pt x="140" y="267"/>
                    <a:pt x="140" y="267"/>
                    <a:pt x="140" y="267"/>
                  </a:cubicBezTo>
                  <a:cubicBezTo>
                    <a:pt x="139" y="267"/>
                    <a:pt x="139" y="267"/>
                    <a:pt x="139" y="267"/>
                  </a:cubicBezTo>
                  <a:cubicBezTo>
                    <a:pt x="139" y="267"/>
                    <a:pt x="139" y="267"/>
                    <a:pt x="139" y="267"/>
                  </a:cubicBezTo>
                  <a:cubicBezTo>
                    <a:pt x="138" y="267"/>
                    <a:pt x="138" y="267"/>
                    <a:pt x="138" y="267"/>
                  </a:cubicBezTo>
                  <a:cubicBezTo>
                    <a:pt x="137" y="266"/>
                    <a:pt x="137" y="266"/>
                    <a:pt x="137" y="266"/>
                  </a:cubicBezTo>
                  <a:cubicBezTo>
                    <a:pt x="138" y="266"/>
                    <a:pt x="138" y="266"/>
                    <a:pt x="138" y="266"/>
                  </a:cubicBezTo>
                  <a:cubicBezTo>
                    <a:pt x="138" y="265"/>
                    <a:pt x="138" y="265"/>
                    <a:pt x="138" y="265"/>
                  </a:cubicBezTo>
                  <a:cubicBezTo>
                    <a:pt x="138" y="265"/>
                    <a:pt x="138" y="265"/>
                    <a:pt x="138" y="265"/>
                  </a:cubicBezTo>
                  <a:cubicBezTo>
                    <a:pt x="137" y="264"/>
                    <a:pt x="137" y="264"/>
                    <a:pt x="137" y="264"/>
                  </a:cubicBezTo>
                  <a:cubicBezTo>
                    <a:pt x="136" y="265"/>
                    <a:pt x="136" y="265"/>
                    <a:pt x="136" y="265"/>
                  </a:cubicBezTo>
                  <a:cubicBezTo>
                    <a:pt x="135" y="265"/>
                    <a:pt x="135" y="265"/>
                    <a:pt x="135" y="265"/>
                  </a:cubicBezTo>
                  <a:cubicBezTo>
                    <a:pt x="134" y="265"/>
                    <a:pt x="134" y="265"/>
                    <a:pt x="134" y="265"/>
                  </a:cubicBezTo>
                  <a:cubicBezTo>
                    <a:pt x="135" y="266"/>
                    <a:pt x="135" y="266"/>
                    <a:pt x="135" y="266"/>
                  </a:cubicBezTo>
                  <a:cubicBezTo>
                    <a:pt x="133" y="266"/>
                    <a:pt x="133" y="266"/>
                    <a:pt x="133" y="266"/>
                  </a:cubicBezTo>
                  <a:cubicBezTo>
                    <a:pt x="133" y="266"/>
                    <a:pt x="133" y="266"/>
                    <a:pt x="133" y="266"/>
                  </a:cubicBezTo>
                  <a:cubicBezTo>
                    <a:pt x="132" y="265"/>
                    <a:pt x="132" y="265"/>
                    <a:pt x="132" y="265"/>
                  </a:cubicBezTo>
                  <a:cubicBezTo>
                    <a:pt x="131" y="265"/>
                    <a:pt x="131" y="265"/>
                    <a:pt x="131" y="265"/>
                  </a:cubicBezTo>
                  <a:cubicBezTo>
                    <a:pt x="130" y="265"/>
                    <a:pt x="130" y="265"/>
                    <a:pt x="130" y="265"/>
                  </a:cubicBezTo>
                  <a:cubicBezTo>
                    <a:pt x="130" y="265"/>
                    <a:pt x="130" y="265"/>
                    <a:pt x="130" y="265"/>
                  </a:cubicBezTo>
                  <a:cubicBezTo>
                    <a:pt x="129" y="265"/>
                    <a:pt x="129" y="265"/>
                    <a:pt x="129" y="265"/>
                  </a:cubicBezTo>
                  <a:cubicBezTo>
                    <a:pt x="129" y="266"/>
                    <a:pt x="129" y="266"/>
                    <a:pt x="129" y="266"/>
                  </a:cubicBezTo>
                  <a:cubicBezTo>
                    <a:pt x="128" y="266"/>
                    <a:pt x="128" y="266"/>
                    <a:pt x="128" y="266"/>
                  </a:cubicBezTo>
                  <a:cubicBezTo>
                    <a:pt x="128" y="267"/>
                    <a:pt x="128" y="267"/>
                    <a:pt x="128" y="267"/>
                  </a:cubicBezTo>
                  <a:cubicBezTo>
                    <a:pt x="127" y="268"/>
                    <a:pt x="127" y="268"/>
                    <a:pt x="127" y="268"/>
                  </a:cubicBezTo>
                  <a:cubicBezTo>
                    <a:pt x="126" y="268"/>
                    <a:pt x="126" y="268"/>
                    <a:pt x="126" y="268"/>
                  </a:cubicBezTo>
                  <a:cubicBezTo>
                    <a:pt x="126" y="267"/>
                    <a:pt x="126" y="267"/>
                    <a:pt x="126" y="267"/>
                  </a:cubicBezTo>
                  <a:cubicBezTo>
                    <a:pt x="124" y="267"/>
                    <a:pt x="124" y="267"/>
                    <a:pt x="124" y="267"/>
                  </a:cubicBezTo>
                  <a:cubicBezTo>
                    <a:pt x="124" y="266"/>
                    <a:pt x="124" y="266"/>
                    <a:pt x="124" y="266"/>
                  </a:cubicBezTo>
                  <a:cubicBezTo>
                    <a:pt x="123" y="267"/>
                    <a:pt x="123" y="267"/>
                    <a:pt x="123" y="267"/>
                  </a:cubicBezTo>
                  <a:cubicBezTo>
                    <a:pt x="123" y="268"/>
                    <a:pt x="123" y="268"/>
                    <a:pt x="123" y="268"/>
                  </a:cubicBezTo>
                  <a:cubicBezTo>
                    <a:pt x="122" y="268"/>
                    <a:pt x="122" y="268"/>
                    <a:pt x="122" y="268"/>
                  </a:cubicBezTo>
                  <a:cubicBezTo>
                    <a:pt x="122" y="268"/>
                    <a:pt x="122" y="268"/>
                    <a:pt x="122" y="268"/>
                  </a:cubicBezTo>
                  <a:cubicBezTo>
                    <a:pt x="122" y="267"/>
                    <a:pt x="122" y="267"/>
                    <a:pt x="122" y="267"/>
                  </a:cubicBezTo>
                  <a:cubicBezTo>
                    <a:pt x="121" y="267"/>
                    <a:pt x="121" y="267"/>
                    <a:pt x="121" y="267"/>
                  </a:cubicBezTo>
                  <a:cubicBezTo>
                    <a:pt x="121" y="267"/>
                    <a:pt x="121" y="267"/>
                    <a:pt x="121" y="267"/>
                  </a:cubicBezTo>
                  <a:cubicBezTo>
                    <a:pt x="119" y="266"/>
                    <a:pt x="119" y="266"/>
                    <a:pt x="119" y="266"/>
                  </a:cubicBezTo>
                  <a:cubicBezTo>
                    <a:pt x="119" y="265"/>
                    <a:pt x="119" y="265"/>
                    <a:pt x="119" y="265"/>
                  </a:cubicBezTo>
                  <a:cubicBezTo>
                    <a:pt x="118" y="265"/>
                    <a:pt x="118" y="265"/>
                    <a:pt x="118" y="265"/>
                  </a:cubicBezTo>
                  <a:cubicBezTo>
                    <a:pt x="117" y="264"/>
                    <a:pt x="117" y="264"/>
                    <a:pt x="117" y="264"/>
                  </a:cubicBezTo>
                  <a:cubicBezTo>
                    <a:pt x="116" y="264"/>
                    <a:pt x="116" y="264"/>
                    <a:pt x="116" y="264"/>
                  </a:cubicBezTo>
                  <a:cubicBezTo>
                    <a:pt x="116" y="263"/>
                    <a:pt x="116" y="263"/>
                    <a:pt x="116" y="263"/>
                  </a:cubicBezTo>
                  <a:cubicBezTo>
                    <a:pt x="115" y="263"/>
                    <a:pt x="115" y="263"/>
                    <a:pt x="115" y="263"/>
                  </a:cubicBezTo>
                  <a:cubicBezTo>
                    <a:pt x="113" y="264"/>
                    <a:pt x="113" y="264"/>
                    <a:pt x="113" y="264"/>
                  </a:cubicBezTo>
                  <a:cubicBezTo>
                    <a:pt x="112" y="263"/>
                    <a:pt x="112" y="263"/>
                    <a:pt x="112" y="263"/>
                  </a:cubicBezTo>
                  <a:cubicBezTo>
                    <a:pt x="112" y="262"/>
                    <a:pt x="112" y="262"/>
                    <a:pt x="112" y="262"/>
                  </a:cubicBezTo>
                  <a:cubicBezTo>
                    <a:pt x="111" y="262"/>
                    <a:pt x="111" y="262"/>
                    <a:pt x="111" y="262"/>
                  </a:cubicBezTo>
                  <a:cubicBezTo>
                    <a:pt x="110" y="263"/>
                    <a:pt x="110" y="263"/>
                    <a:pt x="110" y="263"/>
                  </a:cubicBezTo>
                  <a:cubicBezTo>
                    <a:pt x="109" y="263"/>
                    <a:pt x="109" y="263"/>
                    <a:pt x="109" y="263"/>
                  </a:cubicBezTo>
                  <a:cubicBezTo>
                    <a:pt x="109" y="263"/>
                    <a:pt x="109" y="263"/>
                    <a:pt x="109" y="263"/>
                  </a:cubicBezTo>
                  <a:cubicBezTo>
                    <a:pt x="109" y="264"/>
                    <a:pt x="109" y="264"/>
                    <a:pt x="109" y="264"/>
                  </a:cubicBezTo>
                  <a:cubicBezTo>
                    <a:pt x="109" y="263"/>
                    <a:pt x="109" y="263"/>
                    <a:pt x="109" y="263"/>
                  </a:cubicBezTo>
                  <a:cubicBezTo>
                    <a:pt x="108" y="263"/>
                    <a:pt x="108" y="263"/>
                    <a:pt x="108" y="263"/>
                  </a:cubicBezTo>
                  <a:cubicBezTo>
                    <a:pt x="108" y="264"/>
                    <a:pt x="108" y="264"/>
                    <a:pt x="108" y="264"/>
                  </a:cubicBezTo>
                  <a:cubicBezTo>
                    <a:pt x="107" y="265"/>
                    <a:pt x="107" y="265"/>
                    <a:pt x="107" y="265"/>
                  </a:cubicBezTo>
                  <a:cubicBezTo>
                    <a:pt x="107" y="264"/>
                    <a:pt x="107" y="264"/>
                    <a:pt x="107" y="264"/>
                  </a:cubicBezTo>
                  <a:cubicBezTo>
                    <a:pt x="107" y="263"/>
                    <a:pt x="107" y="263"/>
                    <a:pt x="107" y="263"/>
                  </a:cubicBezTo>
                  <a:cubicBezTo>
                    <a:pt x="107" y="263"/>
                    <a:pt x="107" y="263"/>
                    <a:pt x="107" y="263"/>
                  </a:cubicBezTo>
                  <a:cubicBezTo>
                    <a:pt x="106" y="263"/>
                    <a:pt x="106" y="263"/>
                    <a:pt x="106" y="263"/>
                  </a:cubicBezTo>
                  <a:cubicBezTo>
                    <a:pt x="105" y="262"/>
                    <a:pt x="105" y="262"/>
                    <a:pt x="105" y="262"/>
                  </a:cubicBezTo>
                  <a:cubicBezTo>
                    <a:pt x="105" y="262"/>
                    <a:pt x="105" y="262"/>
                    <a:pt x="105" y="262"/>
                  </a:cubicBezTo>
                  <a:cubicBezTo>
                    <a:pt x="105" y="263"/>
                    <a:pt x="105" y="263"/>
                    <a:pt x="105" y="263"/>
                  </a:cubicBezTo>
                  <a:cubicBezTo>
                    <a:pt x="105" y="264"/>
                    <a:pt x="105" y="264"/>
                    <a:pt x="105" y="264"/>
                  </a:cubicBezTo>
                  <a:cubicBezTo>
                    <a:pt x="104" y="264"/>
                    <a:pt x="104" y="264"/>
                    <a:pt x="104" y="264"/>
                  </a:cubicBezTo>
                  <a:cubicBezTo>
                    <a:pt x="103" y="264"/>
                    <a:pt x="103" y="264"/>
                    <a:pt x="103" y="264"/>
                  </a:cubicBezTo>
                  <a:cubicBezTo>
                    <a:pt x="103" y="265"/>
                    <a:pt x="103" y="265"/>
                    <a:pt x="103" y="265"/>
                  </a:cubicBezTo>
                  <a:cubicBezTo>
                    <a:pt x="102" y="265"/>
                    <a:pt x="102" y="265"/>
                    <a:pt x="102" y="265"/>
                  </a:cubicBezTo>
                  <a:cubicBezTo>
                    <a:pt x="101" y="266"/>
                    <a:pt x="101" y="266"/>
                    <a:pt x="101" y="266"/>
                  </a:cubicBezTo>
                  <a:cubicBezTo>
                    <a:pt x="101" y="267"/>
                    <a:pt x="101" y="267"/>
                    <a:pt x="101" y="267"/>
                  </a:cubicBezTo>
                  <a:cubicBezTo>
                    <a:pt x="101" y="268"/>
                    <a:pt x="101" y="268"/>
                    <a:pt x="101" y="268"/>
                  </a:cubicBezTo>
                  <a:cubicBezTo>
                    <a:pt x="101" y="268"/>
                    <a:pt x="101" y="268"/>
                    <a:pt x="101" y="268"/>
                  </a:cubicBezTo>
                  <a:cubicBezTo>
                    <a:pt x="100" y="268"/>
                    <a:pt x="100" y="268"/>
                    <a:pt x="100" y="268"/>
                  </a:cubicBezTo>
                  <a:cubicBezTo>
                    <a:pt x="98" y="269"/>
                    <a:pt x="98" y="269"/>
                    <a:pt x="98" y="269"/>
                  </a:cubicBezTo>
                  <a:cubicBezTo>
                    <a:pt x="99" y="272"/>
                    <a:pt x="99" y="272"/>
                    <a:pt x="99" y="272"/>
                  </a:cubicBezTo>
                  <a:cubicBezTo>
                    <a:pt x="99" y="272"/>
                    <a:pt x="99" y="272"/>
                    <a:pt x="99" y="272"/>
                  </a:cubicBezTo>
                  <a:cubicBezTo>
                    <a:pt x="99" y="273"/>
                    <a:pt x="99" y="273"/>
                    <a:pt x="99" y="273"/>
                  </a:cubicBezTo>
                  <a:cubicBezTo>
                    <a:pt x="98" y="274"/>
                    <a:pt x="98" y="274"/>
                    <a:pt x="98" y="274"/>
                  </a:cubicBezTo>
                  <a:cubicBezTo>
                    <a:pt x="96" y="273"/>
                    <a:pt x="96" y="273"/>
                    <a:pt x="96" y="273"/>
                  </a:cubicBezTo>
                  <a:cubicBezTo>
                    <a:pt x="96" y="272"/>
                    <a:pt x="96" y="272"/>
                    <a:pt x="96" y="272"/>
                  </a:cubicBezTo>
                  <a:cubicBezTo>
                    <a:pt x="94" y="270"/>
                    <a:pt x="94" y="270"/>
                    <a:pt x="94" y="270"/>
                  </a:cubicBezTo>
                  <a:cubicBezTo>
                    <a:pt x="93" y="271"/>
                    <a:pt x="93" y="271"/>
                    <a:pt x="93" y="271"/>
                  </a:cubicBezTo>
                  <a:cubicBezTo>
                    <a:pt x="93" y="272"/>
                    <a:pt x="93" y="272"/>
                    <a:pt x="93" y="272"/>
                  </a:cubicBezTo>
                  <a:cubicBezTo>
                    <a:pt x="92" y="273"/>
                    <a:pt x="92" y="273"/>
                    <a:pt x="92" y="273"/>
                  </a:cubicBezTo>
                  <a:cubicBezTo>
                    <a:pt x="91" y="274"/>
                    <a:pt x="91" y="274"/>
                    <a:pt x="91" y="274"/>
                  </a:cubicBezTo>
                  <a:cubicBezTo>
                    <a:pt x="91" y="276"/>
                    <a:pt x="91" y="276"/>
                    <a:pt x="91" y="276"/>
                  </a:cubicBezTo>
                  <a:cubicBezTo>
                    <a:pt x="92" y="276"/>
                    <a:pt x="92" y="276"/>
                    <a:pt x="92" y="276"/>
                  </a:cubicBezTo>
                  <a:cubicBezTo>
                    <a:pt x="91" y="279"/>
                    <a:pt x="91" y="279"/>
                    <a:pt x="91" y="279"/>
                  </a:cubicBezTo>
                  <a:cubicBezTo>
                    <a:pt x="91" y="280"/>
                    <a:pt x="91" y="280"/>
                    <a:pt x="91" y="280"/>
                  </a:cubicBezTo>
                  <a:cubicBezTo>
                    <a:pt x="93" y="281"/>
                    <a:pt x="93" y="281"/>
                    <a:pt x="93" y="281"/>
                  </a:cubicBezTo>
                  <a:cubicBezTo>
                    <a:pt x="93" y="282"/>
                    <a:pt x="93" y="282"/>
                    <a:pt x="93" y="282"/>
                  </a:cubicBezTo>
                  <a:cubicBezTo>
                    <a:pt x="93" y="282"/>
                    <a:pt x="93" y="282"/>
                    <a:pt x="93" y="282"/>
                  </a:cubicBezTo>
                  <a:cubicBezTo>
                    <a:pt x="95" y="284"/>
                    <a:pt x="95" y="284"/>
                    <a:pt x="95" y="284"/>
                  </a:cubicBezTo>
                  <a:cubicBezTo>
                    <a:pt x="95" y="283"/>
                    <a:pt x="95" y="283"/>
                    <a:pt x="95" y="283"/>
                  </a:cubicBezTo>
                  <a:cubicBezTo>
                    <a:pt x="98" y="284"/>
                    <a:pt x="98" y="284"/>
                    <a:pt x="98" y="284"/>
                  </a:cubicBezTo>
                  <a:cubicBezTo>
                    <a:pt x="100" y="285"/>
                    <a:pt x="100" y="285"/>
                    <a:pt x="100" y="285"/>
                  </a:cubicBezTo>
                  <a:cubicBezTo>
                    <a:pt x="102" y="288"/>
                    <a:pt x="102" y="288"/>
                    <a:pt x="102" y="288"/>
                  </a:cubicBezTo>
                  <a:cubicBezTo>
                    <a:pt x="100" y="288"/>
                    <a:pt x="100" y="288"/>
                    <a:pt x="100" y="288"/>
                  </a:cubicBezTo>
                  <a:cubicBezTo>
                    <a:pt x="100" y="289"/>
                    <a:pt x="100" y="289"/>
                    <a:pt x="100" y="289"/>
                  </a:cubicBezTo>
                  <a:cubicBezTo>
                    <a:pt x="101" y="290"/>
                    <a:pt x="101" y="290"/>
                    <a:pt x="101" y="290"/>
                  </a:cubicBezTo>
                  <a:cubicBezTo>
                    <a:pt x="103" y="289"/>
                    <a:pt x="103" y="289"/>
                    <a:pt x="103" y="289"/>
                  </a:cubicBezTo>
                  <a:cubicBezTo>
                    <a:pt x="104" y="290"/>
                    <a:pt x="104" y="290"/>
                    <a:pt x="104" y="290"/>
                  </a:cubicBezTo>
                  <a:cubicBezTo>
                    <a:pt x="104" y="290"/>
                    <a:pt x="104" y="290"/>
                    <a:pt x="104" y="290"/>
                  </a:cubicBezTo>
                  <a:cubicBezTo>
                    <a:pt x="104" y="290"/>
                    <a:pt x="104" y="290"/>
                    <a:pt x="104" y="290"/>
                  </a:cubicBezTo>
                  <a:cubicBezTo>
                    <a:pt x="104" y="290"/>
                    <a:pt x="104" y="290"/>
                    <a:pt x="104" y="290"/>
                  </a:cubicBezTo>
                  <a:cubicBezTo>
                    <a:pt x="104" y="291"/>
                    <a:pt x="104" y="291"/>
                    <a:pt x="104" y="291"/>
                  </a:cubicBezTo>
                  <a:cubicBezTo>
                    <a:pt x="103" y="291"/>
                    <a:pt x="103" y="291"/>
                    <a:pt x="103" y="291"/>
                  </a:cubicBezTo>
                  <a:cubicBezTo>
                    <a:pt x="103" y="291"/>
                    <a:pt x="103" y="291"/>
                    <a:pt x="103" y="291"/>
                  </a:cubicBezTo>
                  <a:cubicBezTo>
                    <a:pt x="103" y="292"/>
                    <a:pt x="103" y="292"/>
                    <a:pt x="103" y="292"/>
                  </a:cubicBezTo>
                  <a:cubicBezTo>
                    <a:pt x="103" y="292"/>
                    <a:pt x="103" y="292"/>
                    <a:pt x="103" y="292"/>
                  </a:cubicBezTo>
                  <a:cubicBezTo>
                    <a:pt x="103" y="292"/>
                    <a:pt x="103" y="292"/>
                    <a:pt x="103" y="292"/>
                  </a:cubicBezTo>
                  <a:cubicBezTo>
                    <a:pt x="103" y="292"/>
                    <a:pt x="103" y="292"/>
                    <a:pt x="103" y="292"/>
                  </a:cubicBezTo>
                  <a:cubicBezTo>
                    <a:pt x="103" y="292"/>
                    <a:pt x="103" y="292"/>
                    <a:pt x="103" y="292"/>
                  </a:cubicBezTo>
                  <a:cubicBezTo>
                    <a:pt x="102" y="292"/>
                    <a:pt x="102" y="292"/>
                    <a:pt x="102" y="292"/>
                  </a:cubicBezTo>
                  <a:cubicBezTo>
                    <a:pt x="101" y="292"/>
                    <a:pt x="101" y="292"/>
                    <a:pt x="101" y="292"/>
                  </a:cubicBezTo>
                  <a:cubicBezTo>
                    <a:pt x="101" y="292"/>
                    <a:pt x="101" y="292"/>
                    <a:pt x="101" y="292"/>
                  </a:cubicBezTo>
                  <a:cubicBezTo>
                    <a:pt x="102" y="293"/>
                    <a:pt x="102" y="293"/>
                    <a:pt x="102" y="293"/>
                  </a:cubicBezTo>
                  <a:cubicBezTo>
                    <a:pt x="102" y="293"/>
                    <a:pt x="102" y="293"/>
                    <a:pt x="102" y="293"/>
                  </a:cubicBezTo>
                  <a:cubicBezTo>
                    <a:pt x="102" y="294"/>
                    <a:pt x="102" y="294"/>
                    <a:pt x="102" y="294"/>
                  </a:cubicBezTo>
                  <a:cubicBezTo>
                    <a:pt x="102" y="293"/>
                    <a:pt x="102" y="293"/>
                    <a:pt x="102" y="293"/>
                  </a:cubicBezTo>
                  <a:cubicBezTo>
                    <a:pt x="102" y="293"/>
                    <a:pt x="101" y="293"/>
                    <a:pt x="101" y="293"/>
                  </a:cubicBezTo>
                  <a:cubicBezTo>
                    <a:pt x="101" y="293"/>
                    <a:pt x="100" y="293"/>
                    <a:pt x="100" y="293"/>
                  </a:cubicBezTo>
                  <a:cubicBezTo>
                    <a:pt x="100" y="293"/>
                    <a:pt x="100" y="293"/>
                    <a:pt x="100" y="293"/>
                  </a:cubicBezTo>
                  <a:cubicBezTo>
                    <a:pt x="101" y="293"/>
                    <a:pt x="101" y="293"/>
                    <a:pt x="101" y="293"/>
                  </a:cubicBezTo>
                  <a:cubicBezTo>
                    <a:pt x="101" y="294"/>
                    <a:pt x="101" y="294"/>
                    <a:pt x="101" y="294"/>
                  </a:cubicBezTo>
                  <a:cubicBezTo>
                    <a:pt x="100" y="294"/>
                    <a:pt x="100" y="294"/>
                    <a:pt x="100" y="294"/>
                  </a:cubicBezTo>
                  <a:cubicBezTo>
                    <a:pt x="100" y="294"/>
                    <a:pt x="100" y="294"/>
                    <a:pt x="100" y="294"/>
                  </a:cubicBezTo>
                  <a:cubicBezTo>
                    <a:pt x="99" y="295"/>
                    <a:pt x="99" y="295"/>
                    <a:pt x="99" y="295"/>
                  </a:cubicBezTo>
                  <a:cubicBezTo>
                    <a:pt x="99" y="294"/>
                    <a:pt x="99" y="294"/>
                    <a:pt x="99" y="294"/>
                  </a:cubicBezTo>
                  <a:cubicBezTo>
                    <a:pt x="99" y="295"/>
                    <a:pt x="99" y="295"/>
                    <a:pt x="99" y="295"/>
                  </a:cubicBezTo>
                  <a:cubicBezTo>
                    <a:pt x="98" y="295"/>
                    <a:pt x="98" y="295"/>
                    <a:pt x="98" y="295"/>
                  </a:cubicBezTo>
                  <a:cubicBezTo>
                    <a:pt x="98" y="295"/>
                    <a:pt x="98" y="295"/>
                    <a:pt x="98" y="295"/>
                  </a:cubicBezTo>
                  <a:cubicBezTo>
                    <a:pt x="97" y="294"/>
                    <a:pt x="97" y="294"/>
                    <a:pt x="97" y="294"/>
                  </a:cubicBezTo>
                  <a:cubicBezTo>
                    <a:pt x="97" y="295"/>
                    <a:pt x="97" y="295"/>
                    <a:pt x="97" y="295"/>
                  </a:cubicBezTo>
                  <a:cubicBezTo>
                    <a:pt x="97" y="296"/>
                    <a:pt x="97" y="296"/>
                    <a:pt x="97" y="296"/>
                  </a:cubicBezTo>
                  <a:cubicBezTo>
                    <a:pt x="97" y="296"/>
                    <a:pt x="97" y="296"/>
                    <a:pt x="97" y="296"/>
                  </a:cubicBezTo>
                  <a:cubicBezTo>
                    <a:pt x="96" y="297"/>
                    <a:pt x="96" y="297"/>
                    <a:pt x="96" y="297"/>
                  </a:cubicBezTo>
                  <a:cubicBezTo>
                    <a:pt x="96" y="298"/>
                    <a:pt x="96" y="298"/>
                    <a:pt x="96" y="298"/>
                  </a:cubicBezTo>
                  <a:cubicBezTo>
                    <a:pt x="96" y="298"/>
                    <a:pt x="96" y="298"/>
                    <a:pt x="96" y="298"/>
                  </a:cubicBezTo>
                  <a:cubicBezTo>
                    <a:pt x="96" y="300"/>
                    <a:pt x="96" y="300"/>
                    <a:pt x="96" y="300"/>
                  </a:cubicBezTo>
                  <a:cubicBezTo>
                    <a:pt x="95" y="300"/>
                    <a:pt x="95" y="300"/>
                    <a:pt x="95" y="300"/>
                  </a:cubicBezTo>
                  <a:cubicBezTo>
                    <a:pt x="95" y="301"/>
                    <a:pt x="95" y="301"/>
                    <a:pt x="95" y="301"/>
                  </a:cubicBezTo>
                  <a:cubicBezTo>
                    <a:pt x="95" y="302"/>
                    <a:pt x="95" y="302"/>
                    <a:pt x="95" y="302"/>
                  </a:cubicBezTo>
                  <a:cubicBezTo>
                    <a:pt x="96" y="302"/>
                    <a:pt x="96" y="302"/>
                    <a:pt x="96" y="302"/>
                  </a:cubicBezTo>
                  <a:cubicBezTo>
                    <a:pt x="97" y="302"/>
                    <a:pt x="97" y="302"/>
                    <a:pt x="97" y="302"/>
                  </a:cubicBezTo>
                  <a:cubicBezTo>
                    <a:pt x="97" y="303"/>
                    <a:pt x="97" y="303"/>
                    <a:pt x="97" y="303"/>
                  </a:cubicBezTo>
                  <a:cubicBezTo>
                    <a:pt x="98" y="303"/>
                    <a:pt x="98" y="303"/>
                    <a:pt x="98" y="303"/>
                  </a:cubicBezTo>
                  <a:cubicBezTo>
                    <a:pt x="98" y="304"/>
                    <a:pt x="98" y="304"/>
                    <a:pt x="98" y="304"/>
                  </a:cubicBezTo>
                  <a:cubicBezTo>
                    <a:pt x="99" y="305"/>
                    <a:pt x="99" y="305"/>
                    <a:pt x="99" y="305"/>
                  </a:cubicBezTo>
                  <a:cubicBezTo>
                    <a:pt x="99" y="304"/>
                    <a:pt x="99" y="304"/>
                    <a:pt x="99" y="304"/>
                  </a:cubicBezTo>
                  <a:cubicBezTo>
                    <a:pt x="100" y="304"/>
                    <a:pt x="100" y="304"/>
                    <a:pt x="100" y="304"/>
                  </a:cubicBezTo>
                  <a:cubicBezTo>
                    <a:pt x="100" y="305"/>
                    <a:pt x="100" y="305"/>
                    <a:pt x="100" y="305"/>
                  </a:cubicBezTo>
                  <a:cubicBezTo>
                    <a:pt x="99" y="306"/>
                    <a:pt x="99" y="306"/>
                    <a:pt x="99" y="306"/>
                  </a:cubicBezTo>
                  <a:cubicBezTo>
                    <a:pt x="99" y="306"/>
                    <a:pt x="99" y="306"/>
                    <a:pt x="99" y="306"/>
                  </a:cubicBezTo>
                  <a:cubicBezTo>
                    <a:pt x="99" y="306"/>
                    <a:pt x="99" y="306"/>
                    <a:pt x="99" y="306"/>
                  </a:cubicBezTo>
                  <a:cubicBezTo>
                    <a:pt x="99" y="306"/>
                    <a:pt x="99" y="306"/>
                    <a:pt x="99" y="306"/>
                  </a:cubicBezTo>
                  <a:cubicBezTo>
                    <a:pt x="100" y="307"/>
                    <a:pt x="100" y="307"/>
                    <a:pt x="100" y="307"/>
                  </a:cubicBezTo>
                  <a:cubicBezTo>
                    <a:pt x="100" y="307"/>
                    <a:pt x="100" y="307"/>
                    <a:pt x="100" y="307"/>
                  </a:cubicBezTo>
                  <a:cubicBezTo>
                    <a:pt x="100" y="308"/>
                    <a:pt x="100" y="308"/>
                    <a:pt x="100" y="308"/>
                  </a:cubicBezTo>
                  <a:cubicBezTo>
                    <a:pt x="101" y="309"/>
                    <a:pt x="101" y="309"/>
                    <a:pt x="101" y="309"/>
                  </a:cubicBezTo>
                  <a:cubicBezTo>
                    <a:pt x="101" y="310"/>
                    <a:pt x="101" y="310"/>
                    <a:pt x="101" y="310"/>
                  </a:cubicBezTo>
                  <a:cubicBezTo>
                    <a:pt x="103" y="312"/>
                    <a:pt x="103" y="312"/>
                    <a:pt x="103" y="312"/>
                  </a:cubicBezTo>
                  <a:cubicBezTo>
                    <a:pt x="105" y="314"/>
                    <a:pt x="105" y="314"/>
                    <a:pt x="105" y="314"/>
                  </a:cubicBezTo>
                  <a:cubicBezTo>
                    <a:pt x="105" y="314"/>
                    <a:pt x="105" y="314"/>
                    <a:pt x="105" y="314"/>
                  </a:cubicBezTo>
                  <a:cubicBezTo>
                    <a:pt x="105" y="314"/>
                    <a:pt x="105" y="314"/>
                    <a:pt x="105" y="314"/>
                  </a:cubicBezTo>
                  <a:cubicBezTo>
                    <a:pt x="104" y="316"/>
                    <a:pt x="104" y="316"/>
                    <a:pt x="104" y="316"/>
                  </a:cubicBezTo>
                  <a:cubicBezTo>
                    <a:pt x="102" y="316"/>
                    <a:pt x="102" y="316"/>
                    <a:pt x="102" y="316"/>
                  </a:cubicBezTo>
                  <a:cubicBezTo>
                    <a:pt x="102" y="317"/>
                    <a:pt x="102" y="317"/>
                    <a:pt x="102" y="317"/>
                  </a:cubicBezTo>
                  <a:cubicBezTo>
                    <a:pt x="100" y="317"/>
                    <a:pt x="100" y="317"/>
                    <a:pt x="100" y="317"/>
                  </a:cubicBezTo>
                  <a:cubicBezTo>
                    <a:pt x="99" y="316"/>
                    <a:pt x="99" y="316"/>
                    <a:pt x="99" y="316"/>
                  </a:cubicBezTo>
                  <a:cubicBezTo>
                    <a:pt x="97" y="315"/>
                    <a:pt x="97" y="315"/>
                    <a:pt x="97" y="315"/>
                  </a:cubicBezTo>
                  <a:cubicBezTo>
                    <a:pt x="96" y="314"/>
                    <a:pt x="96" y="314"/>
                    <a:pt x="96" y="314"/>
                  </a:cubicBezTo>
                  <a:cubicBezTo>
                    <a:pt x="96" y="316"/>
                    <a:pt x="96" y="316"/>
                    <a:pt x="96" y="316"/>
                  </a:cubicBezTo>
                  <a:cubicBezTo>
                    <a:pt x="97" y="316"/>
                    <a:pt x="97" y="316"/>
                    <a:pt x="97" y="316"/>
                  </a:cubicBezTo>
                  <a:cubicBezTo>
                    <a:pt x="97" y="317"/>
                    <a:pt x="97" y="317"/>
                    <a:pt x="97" y="317"/>
                  </a:cubicBezTo>
                  <a:cubicBezTo>
                    <a:pt x="97" y="319"/>
                    <a:pt x="97" y="319"/>
                    <a:pt x="97" y="319"/>
                  </a:cubicBezTo>
                  <a:cubicBezTo>
                    <a:pt x="96" y="318"/>
                    <a:pt x="96" y="318"/>
                    <a:pt x="96" y="318"/>
                  </a:cubicBezTo>
                  <a:cubicBezTo>
                    <a:pt x="94" y="318"/>
                    <a:pt x="94" y="318"/>
                    <a:pt x="94" y="318"/>
                  </a:cubicBezTo>
                  <a:cubicBezTo>
                    <a:pt x="91" y="317"/>
                    <a:pt x="91" y="317"/>
                    <a:pt x="91" y="317"/>
                  </a:cubicBezTo>
                  <a:cubicBezTo>
                    <a:pt x="90" y="317"/>
                    <a:pt x="90" y="317"/>
                    <a:pt x="90" y="317"/>
                  </a:cubicBezTo>
                  <a:cubicBezTo>
                    <a:pt x="90" y="318"/>
                    <a:pt x="90" y="318"/>
                    <a:pt x="90" y="318"/>
                  </a:cubicBezTo>
                  <a:cubicBezTo>
                    <a:pt x="91" y="319"/>
                    <a:pt x="91" y="319"/>
                    <a:pt x="91" y="319"/>
                  </a:cubicBezTo>
                  <a:cubicBezTo>
                    <a:pt x="90" y="318"/>
                    <a:pt x="90" y="318"/>
                    <a:pt x="90" y="318"/>
                  </a:cubicBezTo>
                  <a:cubicBezTo>
                    <a:pt x="87" y="318"/>
                    <a:pt x="87" y="318"/>
                    <a:pt x="87" y="318"/>
                  </a:cubicBezTo>
                  <a:cubicBezTo>
                    <a:pt x="86" y="318"/>
                    <a:pt x="86" y="318"/>
                    <a:pt x="86" y="318"/>
                  </a:cubicBezTo>
                  <a:cubicBezTo>
                    <a:pt x="84" y="318"/>
                    <a:pt x="84" y="318"/>
                    <a:pt x="84" y="318"/>
                  </a:cubicBezTo>
                  <a:cubicBezTo>
                    <a:pt x="83" y="318"/>
                    <a:pt x="83" y="318"/>
                    <a:pt x="83" y="318"/>
                  </a:cubicBezTo>
                  <a:cubicBezTo>
                    <a:pt x="83" y="318"/>
                    <a:pt x="83" y="318"/>
                    <a:pt x="83" y="318"/>
                  </a:cubicBezTo>
                  <a:cubicBezTo>
                    <a:pt x="82" y="318"/>
                    <a:pt x="82" y="318"/>
                    <a:pt x="82" y="318"/>
                  </a:cubicBezTo>
                  <a:cubicBezTo>
                    <a:pt x="80" y="317"/>
                    <a:pt x="80" y="317"/>
                    <a:pt x="80" y="317"/>
                  </a:cubicBezTo>
                  <a:cubicBezTo>
                    <a:pt x="80" y="317"/>
                    <a:pt x="80" y="317"/>
                    <a:pt x="80" y="317"/>
                  </a:cubicBezTo>
                  <a:cubicBezTo>
                    <a:pt x="79" y="317"/>
                    <a:pt x="79" y="317"/>
                    <a:pt x="79" y="317"/>
                  </a:cubicBezTo>
                  <a:cubicBezTo>
                    <a:pt x="78" y="317"/>
                    <a:pt x="78" y="317"/>
                    <a:pt x="78" y="317"/>
                  </a:cubicBezTo>
                  <a:cubicBezTo>
                    <a:pt x="77" y="317"/>
                    <a:pt x="77" y="317"/>
                    <a:pt x="77" y="317"/>
                  </a:cubicBezTo>
                  <a:cubicBezTo>
                    <a:pt x="77" y="317"/>
                    <a:pt x="77" y="317"/>
                    <a:pt x="77" y="317"/>
                  </a:cubicBezTo>
                  <a:cubicBezTo>
                    <a:pt x="76" y="317"/>
                    <a:pt x="76" y="317"/>
                    <a:pt x="76" y="317"/>
                  </a:cubicBezTo>
                  <a:cubicBezTo>
                    <a:pt x="76" y="316"/>
                    <a:pt x="76" y="316"/>
                    <a:pt x="76" y="316"/>
                  </a:cubicBezTo>
                  <a:cubicBezTo>
                    <a:pt x="76" y="316"/>
                    <a:pt x="76" y="316"/>
                    <a:pt x="76" y="316"/>
                  </a:cubicBezTo>
                  <a:cubicBezTo>
                    <a:pt x="76" y="316"/>
                    <a:pt x="76" y="316"/>
                    <a:pt x="76" y="316"/>
                  </a:cubicBezTo>
                  <a:cubicBezTo>
                    <a:pt x="76" y="316"/>
                    <a:pt x="76" y="316"/>
                    <a:pt x="76" y="316"/>
                  </a:cubicBezTo>
                  <a:cubicBezTo>
                    <a:pt x="76" y="316"/>
                    <a:pt x="76" y="316"/>
                    <a:pt x="76" y="316"/>
                  </a:cubicBezTo>
                  <a:cubicBezTo>
                    <a:pt x="76" y="315"/>
                    <a:pt x="76" y="315"/>
                    <a:pt x="76" y="315"/>
                  </a:cubicBezTo>
                  <a:cubicBezTo>
                    <a:pt x="75" y="314"/>
                    <a:pt x="75" y="314"/>
                    <a:pt x="75" y="314"/>
                  </a:cubicBezTo>
                  <a:cubicBezTo>
                    <a:pt x="75" y="312"/>
                    <a:pt x="75" y="312"/>
                    <a:pt x="75" y="312"/>
                  </a:cubicBezTo>
                  <a:cubicBezTo>
                    <a:pt x="74" y="312"/>
                    <a:pt x="74" y="312"/>
                    <a:pt x="74" y="312"/>
                  </a:cubicBezTo>
                  <a:cubicBezTo>
                    <a:pt x="73" y="310"/>
                    <a:pt x="73" y="310"/>
                    <a:pt x="73" y="310"/>
                  </a:cubicBezTo>
                  <a:cubicBezTo>
                    <a:pt x="72" y="310"/>
                    <a:pt x="72" y="310"/>
                    <a:pt x="72" y="310"/>
                  </a:cubicBezTo>
                  <a:cubicBezTo>
                    <a:pt x="72" y="310"/>
                    <a:pt x="72" y="310"/>
                    <a:pt x="72" y="310"/>
                  </a:cubicBezTo>
                  <a:cubicBezTo>
                    <a:pt x="71" y="309"/>
                    <a:pt x="71" y="309"/>
                    <a:pt x="71" y="309"/>
                  </a:cubicBezTo>
                  <a:cubicBezTo>
                    <a:pt x="71" y="309"/>
                    <a:pt x="71" y="309"/>
                    <a:pt x="71" y="309"/>
                  </a:cubicBezTo>
                  <a:cubicBezTo>
                    <a:pt x="70" y="309"/>
                    <a:pt x="70" y="309"/>
                    <a:pt x="70" y="309"/>
                  </a:cubicBezTo>
                  <a:cubicBezTo>
                    <a:pt x="69" y="309"/>
                    <a:pt x="69" y="309"/>
                    <a:pt x="69" y="309"/>
                  </a:cubicBezTo>
                  <a:cubicBezTo>
                    <a:pt x="69" y="308"/>
                    <a:pt x="69" y="308"/>
                    <a:pt x="69" y="308"/>
                  </a:cubicBezTo>
                  <a:cubicBezTo>
                    <a:pt x="68" y="308"/>
                    <a:pt x="68" y="308"/>
                    <a:pt x="68" y="308"/>
                  </a:cubicBezTo>
                  <a:cubicBezTo>
                    <a:pt x="67" y="307"/>
                    <a:pt x="67" y="307"/>
                    <a:pt x="67" y="307"/>
                  </a:cubicBezTo>
                  <a:cubicBezTo>
                    <a:pt x="67" y="307"/>
                    <a:pt x="67" y="307"/>
                    <a:pt x="67" y="307"/>
                  </a:cubicBezTo>
                  <a:cubicBezTo>
                    <a:pt x="66" y="307"/>
                    <a:pt x="66" y="307"/>
                    <a:pt x="66" y="307"/>
                  </a:cubicBezTo>
                  <a:cubicBezTo>
                    <a:pt x="66" y="306"/>
                    <a:pt x="66" y="306"/>
                    <a:pt x="66" y="306"/>
                  </a:cubicBezTo>
                  <a:cubicBezTo>
                    <a:pt x="65" y="306"/>
                    <a:pt x="65" y="306"/>
                    <a:pt x="65" y="306"/>
                  </a:cubicBezTo>
                  <a:cubicBezTo>
                    <a:pt x="65" y="306"/>
                    <a:pt x="65" y="306"/>
                    <a:pt x="65" y="306"/>
                  </a:cubicBezTo>
                  <a:cubicBezTo>
                    <a:pt x="64" y="305"/>
                    <a:pt x="64" y="305"/>
                    <a:pt x="64" y="305"/>
                  </a:cubicBezTo>
                  <a:cubicBezTo>
                    <a:pt x="61" y="303"/>
                    <a:pt x="61" y="303"/>
                    <a:pt x="61" y="303"/>
                  </a:cubicBezTo>
                  <a:cubicBezTo>
                    <a:pt x="60" y="302"/>
                    <a:pt x="60" y="302"/>
                    <a:pt x="60" y="302"/>
                  </a:cubicBezTo>
                  <a:cubicBezTo>
                    <a:pt x="58" y="301"/>
                    <a:pt x="58" y="301"/>
                    <a:pt x="58" y="301"/>
                  </a:cubicBezTo>
                  <a:cubicBezTo>
                    <a:pt x="57" y="302"/>
                    <a:pt x="57" y="302"/>
                    <a:pt x="57" y="302"/>
                  </a:cubicBezTo>
                  <a:cubicBezTo>
                    <a:pt x="56" y="301"/>
                    <a:pt x="56" y="301"/>
                    <a:pt x="56" y="301"/>
                  </a:cubicBezTo>
                  <a:cubicBezTo>
                    <a:pt x="56" y="300"/>
                    <a:pt x="56" y="300"/>
                    <a:pt x="56" y="300"/>
                  </a:cubicBezTo>
                  <a:cubicBezTo>
                    <a:pt x="54" y="299"/>
                    <a:pt x="54" y="299"/>
                    <a:pt x="54" y="299"/>
                  </a:cubicBezTo>
                  <a:cubicBezTo>
                    <a:pt x="54" y="299"/>
                    <a:pt x="54" y="299"/>
                    <a:pt x="54" y="299"/>
                  </a:cubicBezTo>
                  <a:cubicBezTo>
                    <a:pt x="53" y="299"/>
                    <a:pt x="53" y="299"/>
                    <a:pt x="53" y="299"/>
                  </a:cubicBezTo>
                  <a:cubicBezTo>
                    <a:pt x="53" y="299"/>
                    <a:pt x="53" y="299"/>
                    <a:pt x="53" y="299"/>
                  </a:cubicBezTo>
                  <a:cubicBezTo>
                    <a:pt x="54" y="298"/>
                    <a:pt x="54" y="298"/>
                    <a:pt x="54" y="298"/>
                  </a:cubicBezTo>
                  <a:cubicBezTo>
                    <a:pt x="54" y="298"/>
                    <a:pt x="54" y="298"/>
                    <a:pt x="54" y="298"/>
                  </a:cubicBezTo>
                  <a:cubicBezTo>
                    <a:pt x="54" y="297"/>
                    <a:pt x="54" y="297"/>
                    <a:pt x="54" y="297"/>
                  </a:cubicBezTo>
                  <a:cubicBezTo>
                    <a:pt x="55" y="298"/>
                    <a:pt x="55" y="298"/>
                    <a:pt x="55" y="298"/>
                  </a:cubicBezTo>
                  <a:cubicBezTo>
                    <a:pt x="55" y="298"/>
                    <a:pt x="55" y="298"/>
                    <a:pt x="55" y="298"/>
                  </a:cubicBezTo>
                  <a:cubicBezTo>
                    <a:pt x="56" y="298"/>
                    <a:pt x="56" y="298"/>
                    <a:pt x="56" y="298"/>
                  </a:cubicBezTo>
                  <a:cubicBezTo>
                    <a:pt x="57" y="298"/>
                    <a:pt x="57" y="298"/>
                    <a:pt x="57" y="298"/>
                  </a:cubicBezTo>
                  <a:cubicBezTo>
                    <a:pt x="57" y="297"/>
                    <a:pt x="57" y="297"/>
                    <a:pt x="57" y="297"/>
                  </a:cubicBezTo>
                  <a:cubicBezTo>
                    <a:pt x="56" y="297"/>
                    <a:pt x="56" y="297"/>
                    <a:pt x="56" y="297"/>
                  </a:cubicBezTo>
                  <a:cubicBezTo>
                    <a:pt x="56" y="296"/>
                    <a:pt x="56" y="296"/>
                    <a:pt x="56" y="296"/>
                  </a:cubicBezTo>
                  <a:cubicBezTo>
                    <a:pt x="57" y="295"/>
                    <a:pt x="57" y="295"/>
                    <a:pt x="57" y="295"/>
                  </a:cubicBezTo>
                  <a:cubicBezTo>
                    <a:pt x="57" y="295"/>
                    <a:pt x="57" y="295"/>
                    <a:pt x="57" y="295"/>
                  </a:cubicBezTo>
                  <a:cubicBezTo>
                    <a:pt x="58" y="294"/>
                    <a:pt x="58" y="294"/>
                    <a:pt x="58" y="294"/>
                  </a:cubicBezTo>
                  <a:cubicBezTo>
                    <a:pt x="58" y="294"/>
                    <a:pt x="58" y="294"/>
                    <a:pt x="58" y="294"/>
                  </a:cubicBezTo>
                  <a:cubicBezTo>
                    <a:pt x="59" y="294"/>
                    <a:pt x="59" y="294"/>
                    <a:pt x="59" y="294"/>
                  </a:cubicBezTo>
                  <a:cubicBezTo>
                    <a:pt x="59" y="294"/>
                    <a:pt x="59" y="294"/>
                    <a:pt x="59" y="294"/>
                  </a:cubicBezTo>
                  <a:cubicBezTo>
                    <a:pt x="59" y="294"/>
                    <a:pt x="59" y="294"/>
                    <a:pt x="59" y="294"/>
                  </a:cubicBezTo>
                  <a:cubicBezTo>
                    <a:pt x="58" y="293"/>
                    <a:pt x="58" y="293"/>
                    <a:pt x="58" y="293"/>
                  </a:cubicBezTo>
                  <a:cubicBezTo>
                    <a:pt x="58" y="293"/>
                    <a:pt x="58" y="293"/>
                    <a:pt x="58" y="293"/>
                  </a:cubicBezTo>
                  <a:cubicBezTo>
                    <a:pt x="58" y="293"/>
                    <a:pt x="58" y="293"/>
                    <a:pt x="58" y="293"/>
                  </a:cubicBezTo>
                  <a:cubicBezTo>
                    <a:pt x="57" y="293"/>
                    <a:pt x="57" y="293"/>
                    <a:pt x="57" y="293"/>
                  </a:cubicBezTo>
                  <a:cubicBezTo>
                    <a:pt x="56" y="291"/>
                    <a:pt x="56" y="291"/>
                    <a:pt x="56" y="291"/>
                  </a:cubicBezTo>
                  <a:cubicBezTo>
                    <a:pt x="58" y="291"/>
                    <a:pt x="58" y="291"/>
                    <a:pt x="58" y="291"/>
                  </a:cubicBezTo>
                  <a:cubicBezTo>
                    <a:pt x="59" y="291"/>
                    <a:pt x="59" y="291"/>
                    <a:pt x="59" y="291"/>
                  </a:cubicBezTo>
                  <a:cubicBezTo>
                    <a:pt x="59" y="291"/>
                    <a:pt x="59" y="291"/>
                    <a:pt x="59" y="291"/>
                  </a:cubicBezTo>
                  <a:cubicBezTo>
                    <a:pt x="59" y="291"/>
                    <a:pt x="59" y="291"/>
                    <a:pt x="59" y="291"/>
                  </a:cubicBezTo>
                  <a:cubicBezTo>
                    <a:pt x="58" y="291"/>
                    <a:pt x="58" y="291"/>
                    <a:pt x="58" y="291"/>
                  </a:cubicBezTo>
                  <a:cubicBezTo>
                    <a:pt x="59" y="290"/>
                    <a:pt x="59" y="290"/>
                    <a:pt x="59" y="290"/>
                  </a:cubicBezTo>
                  <a:cubicBezTo>
                    <a:pt x="62" y="289"/>
                    <a:pt x="62" y="289"/>
                    <a:pt x="62" y="289"/>
                  </a:cubicBezTo>
                  <a:cubicBezTo>
                    <a:pt x="62" y="288"/>
                    <a:pt x="62" y="288"/>
                    <a:pt x="62" y="288"/>
                  </a:cubicBezTo>
                  <a:cubicBezTo>
                    <a:pt x="62" y="288"/>
                    <a:pt x="62" y="288"/>
                    <a:pt x="62" y="288"/>
                  </a:cubicBezTo>
                  <a:cubicBezTo>
                    <a:pt x="61" y="288"/>
                    <a:pt x="61" y="288"/>
                    <a:pt x="61" y="288"/>
                  </a:cubicBezTo>
                  <a:cubicBezTo>
                    <a:pt x="60" y="288"/>
                    <a:pt x="60" y="288"/>
                    <a:pt x="60" y="288"/>
                  </a:cubicBezTo>
                  <a:cubicBezTo>
                    <a:pt x="59" y="288"/>
                    <a:pt x="59" y="288"/>
                    <a:pt x="59" y="288"/>
                  </a:cubicBezTo>
                  <a:cubicBezTo>
                    <a:pt x="58" y="288"/>
                    <a:pt x="58" y="288"/>
                    <a:pt x="58" y="288"/>
                  </a:cubicBezTo>
                  <a:cubicBezTo>
                    <a:pt x="58" y="288"/>
                    <a:pt x="58" y="288"/>
                    <a:pt x="58" y="288"/>
                  </a:cubicBezTo>
                  <a:cubicBezTo>
                    <a:pt x="59" y="287"/>
                    <a:pt x="59" y="287"/>
                    <a:pt x="59" y="287"/>
                  </a:cubicBezTo>
                  <a:cubicBezTo>
                    <a:pt x="59" y="286"/>
                    <a:pt x="59" y="286"/>
                    <a:pt x="59" y="286"/>
                  </a:cubicBezTo>
                  <a:cubicBezTo>
                    <a:pt x="60" y="285"/>
                    <a:pt x="60" y="285"/>
                    <a:pt x="60" y="285"/>
                  </a:cubicBezTo>
                  <a:cubicBezTo>
                    <a:pt x="62" y="285"/>
                    <a:pt x="62" y="285"/>
                    <a:pt x="62" y="285"/>
                  </a:cubicBezTo>
                  <a:cubicBezTo>
                    <a:pt x="63" y="284"/>
                    <a:pt x="63" y="284"/>
                    <a:pt x="63" y="284"/>
                  </a:cubicBezTo>
                  <a:cubicBezTo>
                    <a:pt x="63" y="283"/>
                    <a:pt x="63" y="283"/>
                    <a:pt x="63" y="283"/>
                  </a:cubicBezTo>
                  <a:cubicBezTo>
                    <a:pt x="64" y="282"/>
                    <a:pt x="64" y="282"/>
                    <a:pt x="64" y="282"/>
                  </a:cubicBezTo>
                  <a:cubicBezTo>
                    <a:pt x="63" y="281"/>
                    <a:pt x="63" y="281"/>
                    <a:pt x="63" y="281"/>
                  </a:cubicBezTo>
                  <a:cubicBezTo>
                    <a:pt x="62" y="280"/>
                    <a:pt x="62" y="280"/>
                    <a:pt x="62" y="280"/>
                  </a:cubicBezTo>
                  <a:cubicBezTo>
                    <a:pt x="62" y="278"/>
                    <a:pt x="62" y="278"/>
                    <a:pt x="62" y="278"/>
                  </a:cubicBezTo>
                  <a:cubicBezTo>
                    <a:pt x="63" y="278"/>
                    <a:pt x="63" y="278"/>
                    <a:pt x="63" y="278"/>
                  </a:cubicBezTo>
                  <a:cubicBezTo>
                    <a:pt x="64" y="277"/>
                    <a:pt x="64" y="277"/>
                    <a:pt x="64" y="277"/>
                  </a:cubicBezTo>
                  <a:cubicBezTo>
                    <a:pt x="64" y="276"/>
                    <a:pt x="64" y="276"/>
                    <a:pt x="64" y="276"/>
                  </a:cubicBezTo>
                  <a:cubicBezTo>
                    <a:pt x="63" y="276"/>
                    <a:pt x="63" y="276"/>
                    <a:pt x="63" y="276"/>
                  </a:cubicBezTo>
                  <a:cubicBezTo>
                    <a:pt x="63" y="275"/>
                    <a:pt x="63" y="275"/>
                    <a:pt x="63" y="275"/>
                  </a:cubicBezTo>
                  <a:cubicBezTo>
                    <a:pt x="62" y="275"/>
                    <a:pt x="62" y="275"/>
                    <a:pt x="62" y="275"/>
                  </a:cubicBezTo>
                  <a:cubicBezTo>
                    <a:pt x="61" y="275"/>
                    <a:pt x="61" y="275"/>
                    <a:pt x="61" y="275"/>
                  </a:cubicBezTo>
                  <a:cubicBezTo>
                    <a:pt x="60" y="274"/>
                    <a:pt x="60" y="274"/>
                    <a:pt x="60" y="274"/>
                  </a:cubicBezTo>
                  <a:cubicBezTo>
                    <a:pt x="59" y="275"/>
                    <a:pt x="59" y="275"/>
                    <a:pt x="59" y="275"/>
                  </a:cubicBezTo>
                  <a:cubicBezTo>
                    <a:pt x="58" y="274"/>
                    <a:pt x="58" y="274"/>
                    <a:pt x="58" y="274"/>
                  </a:cubicBezTo>
                  <a:cubicBezTo>
                    <a:pt x="57" y="274"/>
                    <a:pt x="57" y="274"/>
                    <a:pt x="57" y="274"/>
                  </a:cubicBezTo>
                  <a:cubicBezTo>
                    <a:pt x="55" y="274"/>
                    <a:pt x="55" y="274"/>
                    <a:pt x="55" y="274"/>
                  </a:cubicBezTo>
                  <a:cubicBezTo>
                    <a:pt x="55" y="274"/>
                    <a:pt x="55" y="274"/>
                    <a:pt x="55" y="274"/>
                  </a:cubicBezTo>
                  <a:cubicBezTo>
                    <a:pt x="54" y="274"/>
                    <a:pt x="54" y="274"/>
                    <a:pt x="54" y="274"/>
                  </a:cubicBezTo>
                  <a:cubicBezTo>
                    <a:pt x="53" y="273"/>
                    <a:pt x="53" y="273"/>
                    <a:pt x="53" y="273"/>
                  </a:cubicBezTo>
                  <a:cubicBezTo>
                    <a:pt x="52" y="271"/>
                    <a:pt x="52" y="271"/>
                    <a:pt x="52" y="271"/>
                  </a:cubicBezTo>
                  <a:cubicBezTo>
                    <a:pt x="51" y="271"/>
                    <a:pt x="51" y="271"/>
                    <a:pt x="51" y="271"/>
                  </a:cubicBezTo>
                  <a:cubicBezTo>
                    <a:pt x="50" y="272"/>
                    <a:pt x="50" y="272"/>
                    <a:pt x="50" y="272"/>
                  </a:cubicBezTo>
                  <a:cubicBezTo>
                    <a:pt x="49" y="272"/>
                    <a:pt x="49" y="272"/>
                    <a:pt x="49" y="272"/>
                  </a:cubicBezTo>
                  <a:cubicBezTo>
                    <a:pt x="48" y="272"/>
                    <a:pt x="48" y="272"/>
                    <a:pt x="48" y="272"/>
                  </a:cubicBezTo>
                  <a:cubicBezTo>
                    <a:pt x="46" y="271"/>
                    <a:pt x="46" y="271"/>
                    <a:pt x="46" y="271"/>
                  </a:cubicBezTo>
                  <a:cubicBezTo>
                    <a:pt x="46" y="272"/>
                    <a:pt x="46" y="272"/>
                    <a:pt x="46" y="272"/>
                  </a:cubicBezTo>
                  <a:cubicBezTo>
                    <a:pt x="44" y="270"/>
                    <a:pt x="44" y="270"/>
                    <a:pt x="44" y="270"/>
                  </a:cubicBezTo>
                  <a:cubicBezTo>
                    <a:pt x="43" y="269"/>
                    <a:pt x="43" y="269"/>
                    <a:pt x="43" y="269"/>
                  </a:cubicBezTo>
                  <a:cubicBezTo>
                    <a:pt x="43" y="268"/>
                    <a:pt x="43" y="268"/>
                    <a:pt x="43" y="268"/>
                  </a:cubicBezTo>
                  <a:cubicBezTo>
                    <a:pt x="42" y="268"/>
                    <a:pt x="42" y="268"/>
                    <a:pt x="42" y="268"/>
                  </a:cubicBezTo>
                  <a:cubicBezTo>
                    <a:pt x="42" y="267"/>
                    <a:pt x="42" y="267"/>
                    <a:pt x="42" y="267"/>
                  </a:cubicBezTo>
                  <a:cubicBezTo>
                    <a:pt x="41" y="266"/>
                    <a:pt x="41" y="266"/>
                    <a:pt x="41" y="266"/>
                  </a:cubicBezTo>
                  <a:cubicBezTo>
                    <a:pt x="39" y="267"/>
                    <a:pt x="39" y="267"/>
                    <a:pt x="39" y="267"/>
                  </a:cubicBezTo>
                  <a:cubicBezTo>
                    <a:pt x="38" y="265"/>
                    <a:pt x="38" y="265"/>
                    <a:pt x="38" y="265"/>
                  </a:cubicBezTo>
                  <a:cubicBezTo>
                    <a:pt x="38" y="264"/>
                    <a:pt x="38" y="264"/>
                    <a:pt x="38" y="264"/>
                  </a:cubicBezTo>
                  <a:cubicBezTo>
                    <a:pt x="37" y="264"/>
                    <a:pt x="37" y="264"/>
                    <a:pt x="37" y="264"/>
                  </a:cubicBezTo>
                  <a:cubicBezTo>
                    <a:pt x="37" y="262"/>
                    <a:pt x="37" y="262"/>
                    <a:pt x="37" y="262"/>
                  </a:cubicBezTo>
                  <a:cubicBezTo>
                    <a:pt x="36" y="262"/>
                    <a:pt x="36" y="262"/>
                    <a:pt x="36" y="262"/>
                  </a:cubicBezTo>
                  <a:cubicBezTo>
                    <a:pt x="34" y="262"/>
                    <a:pt x="34" y="262"/>
                    <a:pt x="34" y="262"/>
                  </a:cubicBezTo>
                  <a:cubicBezTo>
                    <a:pt x="32" y="262"/>
                    <a:pt x="32" y="262"/>
                    <a:pt x="32" y="262"/>
                  </a:cubicBezTo>
                  <a:cubicBezTo>
                    <a:pt x="30" y="262"/>
                    <a:pt x="30" y="262"/>
                    <a:pt x="30" y="262"/>
                  </a:cubicBezTo>
                  <a:cubicBezTo>
                    <a:pt x="29" y="262"/>
                    <a:pt x="29" y="262"/>
                    <a:pt x="29" y="262"/>
                  </a:cubicBezTo>
                  <a:cubicBezTo>
                    <a:pt x="29" y="263"/>
                    <a:pt x="29" y="263"/>
                    <a:pt x="29" y="263"/>
                  </a:cubicBezTo>
                  <a:cubicBezTo>
                    <a:pt x="28" y="263"/>
                    <a:pt x="28" y="263"/>
                    <a:pt x="28" y="263"/>
                  </a:cubicBezTo>
                  <a:cubicBezTo>
                    <a:pt x="28" y="263"/>
                    <a:pt x="28" y="263"/>
                    <a:pt x="28" y="263"/>
                  </a:cubicBezTo>
                  <a:cubicBezTo>
                    <a:pt x="28" y="262"/>
                    <a:pt x="28" y="262"/>
                    <a:pt x="28" y="262"/>
                  </a:cubicBezTo>
                  <a:cubicBezTo>
                    <a:pt x="27" y="261"/>
                    <a:pt x="27" y="261"/>
                    <a:pt x="27" y="261"/>
                  </a:cubicBezTo>
                  <a:cubicBezTo>
                    <a:pt x="27" y="260"/>
                    <a:pt x="27" y="260"/>
                    <a:pt x="27" y="260"/>
                  </a:cubicBezTo>
                  <a:cubicBezTo>
                    <a:pt x="26" y="259"/>
                    <a:pt x="26" y="259"/>
                    <a:pt x="26" y="259"/>
                  </a:cubicBezTo>
                  <a:cubicBezTo>
                    <a:pt x="26" y="258"/>
                    <a:pt x="26" y="258"/>
                    <a:pt x="26" y="258"/>
                  </a:cubicBezTo>
                  <a:cubicBezTo>
                    <a:pt x="26" y="257"/>
                    <a:pt x="26" y="257"/>
                    <a:pt x="26" y="257"/>
                  </a:cubicBezTo>
                  <a:cubicBezTo>
                    <a:pt x="27" y="258"/>
                    <a:pt x="27" y="258"/>
                    <a:pt x="27" y="258"/>
                  </a:cubicBezTo>
                  <a:cubicBezTo>
                    <a:pt x="29" y="258"/>
                    <a:pt x="29" y="258"/>
                    <a:pt x="29" y="258"/>
                  </a:cubicBezTo>
                  <a:cubicBezTo>
                    <a:pt x="30" y="256"/>
                    <a:pt x="30" y="256"/>
                    <a:pt x="30" y="256"/>
                  </a:cubicBezTo>
                  <a:cubicBezTo>
                    <a:pt x="31" y="256"/>
                    <a:pt x="31" y="256"/>
                    <a:pt x="31" y="256"/>
                  </a:cubicBezTo>
                  <a:cubicBezTo>
                    <a:pt x="30" y="255"/>
                    <a:pt x="30" y="255"/>
                    <a:pt x="30" y="255"/>
                  </a:cubicBezTo>
                  <a:cubicBezTo>
                    <a:pt x="30" y="254"/>
                    <a:pt x="30" y="254"/>
                    <a:pt x="30" y="254"/>
                  </a:cubicBezTo>
                  <a:cubicBezTo>
                    <a:pt x="28" y="253"/>
                    <a:pt x="28" y="253"/>
                    <a:pt x="28" y="253"/>
                  </a:cubicBezTo>
                  <a:cubicBezTo>
                    <a:pt x="26" y="253"/>
                    <a:pt x="26" y="253"/>
                    <a:pt x="26" y="253"/>
                  </a:cubicBezTo>
                  <a:cubicBezTo>
                    <a:pt x="26" y="251"/>
                    <a:pt x="26" y="251"/>
                    <a:pt x="26" y="251"/>
                  </a:cubicBezTo>
                  <a:cubicBezTo>
                    <a:pt x="25" y="251"/>
                    <a:pt x="25" y="251"/>
                    <a:pt x="25" y="251"/>
                  </a:cubicBezTo>
                  <a:cubicBezTo>
                    <a:pt x="24" y="249"/>
                    <a:pt x="24" y="249"/>
                    <a:pt x="24" y="249"/>
                  </a:cubicBezTo>
                  <a:cubicBezTo>
                    <a:pt x="23" y="248"/>
                    <a:pt x="23" y="248"/>
                    <a:pt x="23" y="248"/>
                  </a:cubicBezTo>
                  <a:cubicBezTo>
                    <a:pt x="22" y="247"/>
                    <a:pt x="22" y="247"/>
                    <a:pt x="22" y="247"/>
                  </a:cubicBezTo>
                  <a:cubicBezTo>
                    <a:pt x="22" y="246"/>
                    <a:pt x="22" y="246"/>
                    <a:pt x="22" y="246"/>
                  </a:cubicBezTo>
                  <a:cubicBezTo>
                    <a:pt x="22" y="245"/>
                    <a:pt x="22" y="245"/>
                    <a:pt x="22" y="245"/>
                  </a:cubicBezTo>
                  <a:cubicBezTo>
                    <a:pt x="22" y="244"/>
                    <a:pt x="22" y="244"/>
                    <a:pt x="22" y="244"/>
                  </a:cubicBezTo>
                  <a:cubicBezTo>
                    <a:pt x="22" y="243"/>
                    <a:pt x="22" y="243"/>
                    <a:pt x="22" y="243"/>
                  </a:cubicBezTo>
                  <a:cubicBezTo>
                    <a:pt x="20" y="243"/>
                    <a:pt x="20" y="243"/>
                    <a:pt x="20" y="243"/>
                  </a:cubicBezTo>
                  <a:cubicBezTo>
                    <a:pt x="19" y="243"/>
                    <a:pt x="19" y="243"/>
                    <a:pt x="19" y="243"/>
                  </a:cubicBezTo>
                  <a:cubicBezTo>
                    <a:pt x="19" y="242"/>
                    <a:pt x="19" y="242"/>
                    <a:pt x="19" y="242"/>
                  </a:cubicBezTo>
                  <a:cubicBezTo>
                    <a:pt x="17" y="242"/>
                    <a:pt x="17" y="242"/>
                    <a:pt x="17" y="242"/>
                  </a:cubicBezTo>
                  <a:cubicBezTo>
                    <a:pt x="16" y="243"/>
                    <a:pt x="16" y="243"/>
                    <a:pt x="16" y="243"/>
                  </a:cubicBezTo>
                  <a:cubicBezTo>
                    <a:pt x="15" y="242"/>
                    <a:pt x="15" y="242"/>
                    <a:pt x="15" y="242"/>
                  </a:cubicBezTo>
                  <a:cubicBezTo>
                    <a:pt x="14" y="242"/>
                    <a:pt x="14" y="242"/>
                    <a:pt x="14" y="242"/>
                  </a:cubicBezTo>
                  <a:cubicBezTo>
                    <a:pt x="13" y="242"/>
                    <a:pt x="13" y="242"/>
                    <a:pt x="13" y="242"/>
                  </a:cubicBezTo>
                  <a:cubicBezTo>
                    <a:pt x="12" y="241"/>
                    <a:pt x="12" y="241"/>
                    <a:pt x="12" y="241"/>
                  </a:cubicBezTo>
                  <a:cubicBezTo>
                    <a:pt x="12" y="242"/>
                    <a:pt x="12" y="242"/>
                    <a:pt x="12" y="242"/>
                  </a:cubicBezTo>
                  <a:cubicBezTo>
                    <a:pt x="11" y="241"/>
                    <a:pt x="11" y="241"/>
                    <a:pt x="11" y="241"/>
                  </a:cubicBezTo>
                  <a:cubicBezTo>
                    <a:pt x="10" y="241"/>
                    <a:pt x="10" y="241"/>
                    <a:pt x="10" y="241"/>
                  </a:cubicBezTo>
                  <a:cubicBezTo>
                    <a:pt x="10" y="240"/>
                    <a:pt x="10" y="240"/>
                    <a:pt x="10" y="240"/>
                  </a:cubicBezTo>
                  <a:cubicBezTo>
                    <a:pt x="10" y="239"/>
                    <a:pt x="10" y="239"/>
                    <a:pt x="10" y="239"/>
                  </a:cubicBezTo>
                  <a:cubicBezTo>
                    <a:pt x="9" y="238"/>
                    <a:pt x="9" y="238"/>
                    <a:pt x="9" y="238"/>
                  </a:cubicBezTo>
                  <a:cubicBezTo>
                    <a:pt x="9" y="238"/>
                    <a:pt x="9" y="238"/>
                    <a:pt x="9" y="238"/>
                  </a:cubicBezTo>
                  <a:cubicBezTo>
                    <a:pt x="8" y="237"/>
                    <a:pt x="8" y="237"/>
                    <a:pt x="8" y="237"/>
                  </a:cubicBezTo>
                  <a:cubicBezTo>
                    <a:pt x="8" y="236"/>
                    <a:pt x="8" y="236"/>
                    <a:pt x="8" y="236"/>
                  </a:cubicBezTo>
                  <a:cubicBezTo>
                    <a:pt x="8" y="236"/>
                    <a:pt x="8" y="236"/>
                    <a:pt x="8" y="236"/>
                  </a:cubicBezTo>
                  <a:cubicBezTo>
                    <a:pt x="8" y="235"/>
                    <a:pt x="8" y="235"/>
                    <a:pt x="8" y="235"/>
                  </a:cubicBezTo>
                  <a:cubicBezTo>
                    <a:pt x="8" y="235"/>
                    <a:pt x="8" y="235"/>
                    <a:pt x="8" y="235"/>
                  </a:cubicBezTo>
                  <a:cubicBezTo>
                    <a:pt x="8" y="234"/>
                    <a:pt x="8" y="234"/>
                    <a:pt x="8" y="234"/>
                  </a:cubicBezTo>
                  <a:cubicBezTo>
                    <a:pt x="7" y="234"/>
                    <a:pt x="7" y="234"/>
                    <a:pt x="7" y="234"/>
                  </a:cubicBezTo>
                  <a:cubicBezTo>
                    <a:pt x="8" y="233"/>
                    <a:pt x="8" y="233"/>
                    <a:pt x="8" y="233"/>
                  </a:cubicBezTo>
                  <a:cubicBezTo>
                    <a:pt x="7" y="232"/>
                    <a:pt x="7" y="232"/>
                    <a:pt x="7" y="232"/>
                  </a:cubicBezTo>
                  <a:cubicBezTo>
                    <a:pt x="8" y="232"/>
                    <a:pt x="8" y="232"/>
                    <a:pt x="8" y="232"/>
                  </a:cubicBezTo>
                  <a:cubicBezTo>
                    <a:pt x="8" y="231"/>
                    <a:pt x="8" y="231"/>
                    <a:pt x="8" y="231"/>
                  </a:cubicBezTo>
                  <a:cubicBezTo>
                    <a:pt x="6" y="228"/>
                    <a:pt x="6" y="228"/>
                    <a:pt x="6" y="228"/>
                  </a:cubicBezTo>
                  <a:cubicBezTo>
                    <a:pt x="6" y="225"/>
                    <a:pt x="6" y="225"/>
                    <a:pt x="6" y="225"/>
                  </a:cubicBezTo>
                  <a:cubicBezTo>
                    <a:pt x="7" y="224"/>
                    <a:pt x="7" y="224"/>
                    <a:pt x="7" y="224"/>
                  </a:cubicBezTo>
                  <a:cubicBezTo>
                    <a:pt x="7" y="223"/>
                    <a:pt x="7" y="223"/>
                    <a:pt x="7" y="223"/>
                  </a:cubicBezTo>
                  <a:cubicBezTo>
                    <a:pt x="8" y="222"/>
                    <a:pt x="8" y="222"/>
                    <a:pt x="8" y="222"/>
                  </a:cubicBezTo>
                  <a:cubicBezTo>
                    <a:pt x="8" y="222"/>
                    <a:pt x="8" y="222"/>
                    <a:pt x="8" y="222"/>
                  </a:cubicBezTo>
                  <a:cubicBezTo>
                    <a:pt x="8" y="222"/>
                    <a:pt x="8" y="222"/>
                    <a:pt x="8" y="222"/>
                  </a:cubicBezTo>
                  <a:cubicBezTo>
                    <a:pt x="8" y="221"/>
                    <a:pt x="8" y="221"/>
                    <a:pt x="8" y="221"/>
                  </a:cubicBezTo>
                  <a:cubicBezTo>
                    <a:pt x="8" y="221"/>
                    <a:pt x="8" y="221"/>
                    <a:pt x="8" y="221"/>
                  </a:cubicBezTo>
                  <a:cubicBezTo>
                    <a:pt x="8" y="220"/>
                    <a:pt x="8" y="220"/>
                    <a:pt x="8" y="220"/>
                  </a:cubicBezTo>
                  <a:cubicBezTo>
                    <a:pt x="7" y="220"/>
                    <a:pt x="7" y="220"/>
                    <a:pt x="7" y="220"/>
                  </a:cubicBezTo>
                  <a:cubicBezTo>
                    <a:pt x="7" y="219"/>
                    <a:pt x="7" y="219"/>
                    <a:pt x="7" y="219"/>
                  </a:cubicBezTo>
                  <a:cubicBezTo>
                    <a:pt x="8" y="219"/>
                    <a:pt x="8" y="219"/>
                    <a:pt x="8" y="219"/>
                  </a:cubicBezTo>
                  <a:cubicBezTo>
                    <a:pt x="8" y="220"/>
                    <a:pt x="8" y="220"/>
                    <a:pt x="8" y="220"/>
                  </a:cubicBezTo>
                  <a:cubicBezTo>
                    <a:pt x="9" y="220"/>
                    <a:pt x="9" y="220"/>
                    <a:pt x="9" y="220"/>
                  </a:cubicBezTo>
                  <a:cubicBezTo>
                    <a:pt x="9" y="219"/>
                    <a:pt x="9" y="219"/>
                    <a:pt x="9" y="219"/>
                  </a:cubicBezTo>
                  <a:cubicBezTo>
                    <a:pt x="10" y="219"/>
                    <a:pt x="10" y="219"/>
                    <a:pt x="10" y="219"/>
                  </a:cubicBezTo>
                  <a:cubicBezTo>
                    <a:pt x="10" y="219"/>
                    <a:pt x="10" y="219"/>
                    <a:pt x="10" y="219"/>
                  </a:cubicBezTo>
                  <a:cubicBezTo>
                    <a:pt x="11" y="218"/>
                    <a:pt x="11" y="218"/>
                    <a:pt x="11" y="218"/>
                  </a:cubicBezTo>
                  <a:cubicBezTo>
                    <a:pt x="12" y="218"/>
                    <a:pt x="12" y="218"/>
                    <a:pt x="12" y="218"/>
                  </a:cubicBezTo>
                  <a:cubicBezTo>
                    <a:pt x="12" y="217"/>
                    <a:pt x="12" y="217"/>
                    <a:pt x="12" y="217"/>
                  </a:cubicBezTo>
                  <a:cubicBezTo>
                    <a:pt x="14" y="218"/>
                    <a:pt x="14" y="218"/>
                    <a:pt x="14" y="218"/>
                  </a:cubicBezTo>
                  <a:cubicBezTo>
                    <a:pt x="14" y="217"/>
                    <a:pt x="14" y="217"/>
                    <a:pt x="14" y="217"/>
                  </a:cubicBezTo>
                  <a:cubicBezTo>
                    <a:pt x="13" y="216"/>
                    <a:pt x="13" y="216"/>
                    <a:pt x="13" y="216"/>
                  </a:cubicBezTo>
                  <a:cubicBezTo>
                    <a:pt x="13" y="216"/>
                    <a:pt x="13" y="216"/>
                    <a:pt x="13" y="216"/>
                  </a:cubicBezTo>
                  <a:cubicBezTo>
                    <a:pt x="12" y="216"/>
                    <a:pt x="12" y="216"/>
                    <a:pt x="12" y="216"/>
                  </a:cubicBezTo>
                  <a:cubicBezTo>
                    <a:pt x="11" y="216"/>
                    <a:pt x="11" y="216"/>
                    <a:pt x="11" y="216"/>
                  </a:cubicBezTo>
                  <a:cubicBezTo>
                    <a:pt x="11" y="216"/>
                    <a:pt x="11" y="216"/>
                    <a:pt x="11" y="216"/>
                  </a:cubicBezTo>
                  <a:cubicBezTo>
                    <a:pt x="10" y="216"/>
                    <a:pt x="10" y="216"/>
                    <a:pt x="10" y="216"/>
                  </a:cubicBezTo>
                  <a:cubicBezTo>
                    <a:pt x="9" y="215"/>
                    <a:pt x="9" y="215"/>
                    <a:pt x="9" y="215"/>
                  </a:cubicBezTo>
                  <a:cubicBezTo>
                    <a:pt x="9" y="214"/>
                    <a:pt x="9" y="214"/>
                    <a:pt x="9" y="214"/>
                  </a:cubicBezTo>
                  <a:cubicBezTo>
                    <a:pt x="10" y="215"/>
                    <a:pt x="10" y="215"/>
                    <a:pt x="10" y="215"/>
                  </a:cubicBezTo>
                  <a:cubicBezTo>
                    <a:pt x="10" y="214"/>
                    <a:pt x="10" y="214"/>
                    <a:pt x="10" y="214"/>
                  </a:cubicBezTo>
                  <a:cubicBezTo>
                    <a:pt x="9" y="214"/>
                    <a:pt x="9" y="214"/>
                    <a:pt x="9" y="214"/>
                  </a:cubicBezTo>
                  <a:cubicBezTo>
                    <a:pt x="10" y="213"/>
                    <a:pt x="10" y="213"/>
                    <a:pt x="10" y="213"/>
                  </a:cubicBezTo>
                  <a:cubicBezTo>
                    <a:pt x="9" y="213"/>
                    <a:pt x="9" y="213"/>
                    <a:pt x="9" y="213"/>
                  </a:cubicBezTo>
                  <a:cubicBezTo>
                    <a:pt x="9" y="213"/>
                    <a:pt x="8" y="214"/>
                    <a:pt x="8" y="214"/>
                  </a:cubicBezTo>
                  <a:cubicBezTo>
                    <a:pt x="8" y="214"/>
                    <a:pt x="8" y="214"/>
                    <a:pt x="8" y="214"/>
                  </a:cubicBezTo>
                  <a:cubicBezTo>
                    <a:pt x="8" y="214"/>
                    <a:pt x="8" y="214"/>
                    <a:pt x="8" y="214"/>
                  </a:cubicBezTo>
                  <a:cubicBezTo>
                    <a:pt x="7" y="213"/>
                    <a:pt x="7" y="213"/>
                    <a:pt x="7" y="213"/>
                  </a:cubicBezTo>
                  <a:cubicBezTo>
                    <a:pt x="9" y="211"/>
                    <a:pt x="9" y="211"/>
                    <a:pt x="9" y="211"/>
                  </a:cubicBezTo>
                  <a:cubicBezTo>
                    <a:pt x="11" y="211"/>
                    <a:pt x="11" y="211"/>
                    <a:pt x="11" y="211"/>
                  </a:cubicBezTo>
                  <a:cubicBezTo>
                    <a:pt x="12" y="209"/>
                    <a:pt x="12" y="209"/>
                    <a:pt x="12" y="209"/>
                  </a:cubicBezTo>
                  <a:cubicBezTo>
                    <a:pt x="13" y="207"/>
                    <a:pt x="13" y="207"/>
                    <a:pt x="13" y="207"/>
                  </a:cubicBezTo>
                  <a:cubicBezTo>
                    <a:pt x="14" y="205"/>
                    <a:pt x="14" y="205"/>
                    <a:pt x="14" y="205"/>
                  </a:cubicBezTo>
                  <a:cubicBezTo>
                    <a:pt x="16" y="202"/>
                    <a:pt x="16" y="202"/>
                    <a:pt x="16" y="202"/>
                  </a:cubicBezTo>
                  <a:cubicBezTo>
                    <a:pt x="17" y="200"/>
                    <a:pt x="17" y="200"/>
                    <a:pt x="17" y="200"/>
                  </a:cubicBezTo>
                  <a:cubicBezTo>
                    <a:pt x="17" y="198"/>
                    <a:pt x="17" y="198"/>
                    <a:pt x="17" y="198"/>
                  </a:cubicBezTo>
                  <a:cubicBezTo>
                    <a:pt x="15" y="196"/>
                    <a:pt x="15" y="196"/>
                    <a:pt x="15" y="196"/>
                  </a:cubicBezTo>
                  <a:cubicBezTo>
                    <a:pt x="14" y="196"/>
                    <a:pt x="14" y="196"/>
                    <a:pt x="14" y="196"/>
                  </a:cubicBezTo>
                  <a:cubicBezTo>
                    <a:pt x="12" y="193"/>
                    <a:pt x="12" y="193"/>
                    <a:pt x="12" y="193"/>
                  </a:cubicBezTo>
                  <a:cubicBezTo>
                    <a:pt x="12" y="192"/>
                    <a:pt x="12" y="192"/>
                    <a:pt x="12" y="192"/>
                  </a:cubicBezTo>
                  <a:cubicBezTo>
                    <a:pt x="13" y="191"/>
                    <a:pt x="13" y="191"/>
                    <a:pt x="13" y="191"/>
                  </a:cubicBezTo>
                  <a:cubicBezTo>
                    <a:pt x="13" y="190"/>
                    <a:pt x="13" y="190"/>
                    <a:pt x="13" y="190"/>
                  </a:cubicBezTo>
                  <a:cubicBezTo>
                    <a:pt x="11" y="189"/>
                    <a:pt x="11" y="189"/>
                    <a:pt x="11" y="189"/>
                  </a:cubicBezTo>
                  <a:cubicBezTo>
                    <a:pt x="11" y="188"/>
                    <a:pt x="11" y="188"/>
                    <a:pt x="11" y="188"/>
                  </a:cubicBezTo>
                  <a:cubicBezTo>
                    <a:pt x="11" y="187"/>
                    <a:pt x="11" y="187"/>
                    <a:pt x="11" y="187"/>
                  </a:cubicBezTo>
                  <a:cubicBezTo>
                    <a:pt x="11" y="186"/>
                    <a:pt x="11" y="186"/>
                    <a:pt x="11" y="186"/>
                  </a:cubicBezTo>
                  <a:cubicBezTo>
                    <a:pt x="11" y="186"/>
                    <a:pt x="11" y="186"/>
                    <a:pt x="11" y="186"/>
                  </a:cubicBezTo>
                  <a:cubicBezTo>
                    <a:pt x="10" y="185"/>
                    <a:pt x="10" y="185"/>
                    <a:pt x="10" y="185"/>
                  </a:cubicBezTo>
                  <a:cubicBezTo>
                    <a:pt x="9" y="185"/>
                    <a:pt x="9" y="185"/>
                    <a:pt x="9" y="185"/>
                  </a:cubicBezTo>
                  <a:cubicBezTo>
                    <a:pt x="9" y="183"/>
                    <a:pt x="9" y="183"/>
                    <a:pt x="9" y="183"/>
                  </a:cubicBezTo>
                  <a:cubicBezTo>
                    <a:pt x="10" y="183"/>
                    <a:pt x="10" y="183"/>
                    <a:pt x="10" y="183"/>
                  </a:cubicBezTo>
                  <a:cubicBezTo>
                    <a:pt x="9" y="183"/>
                    <a:pt x="9" y="183"/>
                    <a:pt x="9" y="183"/>
                  </a:cubicBezTo>
                  <a:cubicBezTo>
                    <a:pt x="9" y="182"/>
                    <a:pt x="9" y="182"/>
                    <a:pt x="9" y="182"/>
                  </a:cubicBezTo>
                  <a:cubicBezTo>
                    <a:pt x="9" y="179"/>
                    <a:pt x="9" y="179"/>
                    <a:pt x="9" y="179"/>
                  </a:cubicBezTo>
                  <a:cubicBezTo>
                    <a:pt x="10" y="179"/>
                    <a:pt x="10" y="179"/>
                    <a:pt x="10" y="179"/>
                  </a:cubicBezTo>
                  <a:cubicBezTo>
                    <a:pt x="8" y="175"/>
                    <a:pt x="8" y="175"/>
                    <a:pt x="8" y="175"/>
                  </a:cubicBezTo>
                  <a:cubicBezTo>
                    <a:pt x="6" y="172"/>
                    <a:pt x="6" y="172"/>
                    <a:pt x="6" y="172"/>
                  </a:cubicBezTo>
                  <a:cubicBezTo>
                    <a:pt x="6" y="171"/>
                    <a:pt x="6" y="171"/>
                    <a:pt x="6" y="171"/>
                  </a:cubicBezTo>
                  <a:cubicBezTo>
                    <a:pt x="5" y="170"/>
                    <a:pt x="5" y="170"/>
                    <a:pt x="5" y="170"/>
                  </a:cubicBezTo>
                  <a:cubicBezTo>
                    <a:pt x="5" y="168"/>
                    <a:pt x="5" y="168"/>
                    <a:pt x="5" y="168"/>
                  </a:cubicBezTo>
                  <a:cubicBezTo>
                    <a:pt x="6" y="166"/>
                    <a:pt x="6" y="166"/>
                    <a:pt x="6" y="166"/>
                  </a:cubicBezTo>
                  <a:cubicBezTo>
                    <a:pt x="7" y="165"/>
                    <a:pt x="7" y="165"/>
                    <a:pt x="7" y="165"/>
                  </a:cubicBezTo>
                  <a:cubicBezTo>
                    <a:pt x="6" y="165"/>
                    <a:pt x="6" y="165"/>
                    <a:pt x="6" y="165"/>
                  </a:cubicBezTo>
                  <a:cubicBezTo>
                    <a:pt x="4" y="164"/>
                    <a:pt x="4" y="164"/>
                    <a:pt x="4" y="164"/>
                  </a:cubicBezTo>
                  <a:cubicBezTo>
                    <a:pt x="4" y="163"/>
                    <a:pt x="4" y="163"/>
                    <a:pt x="4" y="163"/>
                  </a:cubicBezTo>
                  <a:cubicBezTo>
                    <a:pt x="3" y="162"/>
                    <a:pt x="3" y="162"/>
                    <a:pt x="3" y="162"/>
                  </a:cubicBezTo>
                  <a:cubicBezTo>
                    <a:pt x="2" y="161"/>
                    <a:pt x="2" y="161"/>
                    <a:pt x="2" y="161"/>
                  </a:cubicBezTo>
                  <a:cubicBezTo>
                    <a:pt x="1" y="161"/>
                    <a:pt x="1" y="161"/>
                    <a:pt x="1" y="161"/>
                  </a:cubicBezTo>
                  <a:cubicBezTo>
                    <a:pt x="0" y="159"/>
                    <a:pt x="0" y="159"/>
                    <a:pt x="0" y="159"/>
                  </a:cubicBezTo>
                  <a:cubicBezTo>
                    <a:pt x="0" y="159"/>
                    <a:pt x="0" y="159"/>
                    <a:pt x="0" y="159"/>
                  </a:cubicBezTo>
                  <a:cubicBezTo>
                    <a:pt x="0" y="157"/>
                    <a:pt x="0" y="157"/>
                    <a:pt x="0" y="157"/>
                  </a:cubicBezTo>
                  <a:cubicBezTo>
                    <a:pt x="0" y="156"/>
                    <a:pt x="0" y="156"/>
                    <a:pt x="0" y="156"/>
                  </a:cubicBezTo>
                  <a:cubicBezTo>
                    <a:pt x="0" y="156"/>
                    <a:pt x="0" y="156"/>
                    <a:pt x="0" y="156"/>
                  </a:cubicBezTo>
                  <a:cubicBezTo>
                    <a:pt x="0" y="156"/>
                    <a:pt x="0" y="156"/>
                    <a:pt x="0" y="156"/>
                  </a:cubicBezTo>
                  <a:cubicBezTo>
                    <a:pt x="1" y="155"/>
                    <a:pt x="1" y="155"/>
                    <a:pt x="1" y="155"/>
                  </a:cubicBezTo>
                  <a:cubicBezTo>
                    <a:pt x="1" y="155"/>
                    <a:pt x="1" y="155"/>
                    <a:pt x="1" y="155"/>
                  </a:cubicBezTo>
                  <a:cubicBezTo>
                    <a:pt x="2" y="155"/>
                    <a:pt x="2" y="155"/>
                    <a:pt x="2" y="155"/>
                  </a:cubicBezTo>
                  <a:cubicBezTo>
                    <a:pt x="2" y="154"/>
                    <a:pt x="2" y="154"/>
                    <a:pt x="2" y="154"/>
                  </a:cubicBezTo>
                  <a:cubicBezTo>
                    <a:pt x="3" y="153"/>
                    <a:pt x="3" y="153"/>
                    <a:pt x="3" y="153"/>
                  </a:cubicBezTo>
                  <a:cubicBezTo>
                    <a:pt x="4" y="153"/>
                    <a:pt x="4" y="153"/>
                    <a:pt x="4" y="153"/>
                  </a:cubicBezTo>
                  <a:cubicBezTo>
                    <a:pt x="5" y="152"/>
                    <a:pt x="5" y="152"/>
                    <a:pt x="5" y="152"/>
                  </a:cubicBezTo>
                  <a:cubicBezTo>
                    <a:pt x="5" y="151"/>
                    <a:pt x="5" y="151"/>
                    <a:pt x="5" y="151"/>
                  </a:cubicBezTo>
                  <a:cubicBezTo>
                    <a:pt x="6" y="151"/>
                    <a:pt x="6" y="151"/>
                    <a:pt x="6" y="151"/>
                  </a:cubicBezTo>
                  <a:cubicBezTo>
                    <a:pt x="7" y="151"/>
                    <a:pt x="7" y="151"/>
                    <a:pt x="7" y="151"/>
                  </a:cubicBezTo>
                  <a:cubicBezTo>
                    <a:pt x="7" y="150"/>
                    <a:pt x="7" y="150"/>
                    <a:pt x="7" y="150"/>
                  </a:cubicBezTo>
                  <a:cubicBezTo>
                    <a:pt x="7" y="149"/>
                    <a:pt x="7" y="149"/>
                    <a:pt x="7" y="149"/>
                  </a:cubicBezTo>
                  <a:cubicBezTo>
                    <a:pt x="7" y="149"/>
                    <a:pt x="7" y="149"/>
                    <a:pt x="7" y="149"/>
                  </a:cubicBezTo>
                  <a:cubicBezTo>
                    <a:pt x="8" y="150"/>
                    <a:pt x="8" y="150"/>
                    <a:pt x="8" y="150"/>
                  </a:cubicBezTo>
                  <a:cubicBezTo>
                    <a:pt x="8" y="150"/>
                    <a:pt x="8" y="150"/>
                    <a:pt x="8" y="150"/>
                  </a:cubicBezTo>
                  <a:cubicBezTo>
                    <a:pt x="8" y="151"/>
                    <a:pt x="8" y="151"/>
                    <a:pt x="8" y="151"/>
                  </a:cubicBezTo>
                  <a:cubicBezTo>
                    <a:pt x="9" y="151"/>
                    <a:pt x="9" y="151"/>
                    <a:pt x="9" y="151"/>
                  </a:cubicBezTo>
                  <a:cubicBezTo>
                    <a:pt x="9" y="150"/>
                    <a:pt x="9" y="150"/>
                    <a:pt x="9" y="150"/>
                  </a:cubicBezTo>
                  <a:cubicBezTo>
                    <a:pt x="9" y="150"/>
                    <a:pt x="9" y="150"/>
                    <a:pt x="9" y="150"/>
                  </a:cubicBezTo>
                  <a:cubicBezTo>
                    <a:pt x="10" y="150"/>
                    <a:pt x="10" y="150"/>
                    <a:pt x="10" y="150"/>
                  </a:cubicBezTo>
                  <a:cubicBezTo>
                    <a:pt x="10" y="149"/>
                    <a:pt x="10" y="149"/>
                    <a:pt x="10" y="149"/>
                  </a:cubicBezTo>
                  <a:cubicBezTo>
                    <a:pt x="9" y="149"/>
                    <a:pt x="9" y="149"/>
                    <a:pt x="9" y="149"/>
                  </a:cubicBezTo>
                  <a:cubicBezTo>
                    <a:pt x="9" y="149"/>
                    <a:pt x="9" y="149"/>
                    <a:pt x="9" y="149"/>
                  </a:cubicBezTo>
                  <a:cubicBezTo>
                    <a:pt x="10" y="149"/>
                    <a:pt x="10" y="149"/>
                    <a:pt x="10" y="149"/>
                  </a:cubicBezTo>
                  <a:cubicBezTo>
                    <a:pt x="10" y="149"/>
                    <a:pt x="10" y="149"/>
                    <a:pt x="10" y="149"/>
                  </a:cubicBezTo>
                  <a:cubicBezTo>
                    <a:pt x="10" y="148"/>
                    <a:pt x="10" y="148"/>
                    <a:pt x="10" y="148"/>
                  </a:cubicBezTo>
                  <a:cubicBezTo>
                    <a:pt x="10" y="148"/>
                    <a:pt x="10" y="148"/>
                    <a:pt x="10" y="148"/>
                  </a:cubicBezTo>
                  <a:cubicBezTo>
                    <a:pt x="10" y="148"/>
                    <a:pt x="10" y="148"/>
                    <a:pt x="10" y="148"/>
                  </a:cubicBezTo>
                  <a:cubicBezTo>
                    <a:pt x="10" y="148"/>
                    <a:pt x="10" y="148"/>
                    <a:pt x="10" y="148"/>
                  </a:cubicBezTo>
                  <a:cubicBezTo>
                    <a:pt x="11" y="148"/>
                    <a:pt x="11" y="148"/>
                    <a:pt x="11" y="148"/>
                  </a:cubicBezTo>
                  <a:cubicBezTo>
                    <a:pt x="12" y="148"/>
                    <a:pt x="12" y="148"/>
                    <a:pt x="12" y="148"/>
                  </a:cubicBezTo>
                  <a:cubicBezTo>
                    <a:pt x="12" y="149"/>
                    <a:pt x="12" y="149"/>
                    <a:pt x="12" y="149"/>
                  </a:cubicBezTo>
                  <a:cubicBezTo>
                    <a:pt x="13" y="149"/>
                    <a:pt x="13" y="149"/>
                    <a:pt x="13" y="149"/>
                  </a:cubicBezTo>
                  <a:cubicBezTo>
                    <a:pt x="13" y="149"/>
                    <a:pt x="13" y="149"/>
                    <a:pt x="13" y="149"/>
                  </a:cubicBezTo>
                  <a:cubicBezTo>
                    <a:pt x="14" y="149"/>
                    <a:pt x="14" y="149"/>
                    <a:pt x="14" y="149"/>
                  </a:cubicBezTo>
                  <a:cubicBezTo>
                    <a:pt x="14" y="149"/>
                    <a:pt x="14" y="149"/>
                    <a:pt x="14" y="149"/>
                  </a:cubicBezTo>
                  <a:cubicBezTo>
                    <a:pt x="15" y="150"/>
                    <a:pt x="15" y="150"/>
                    <a:pt x="15" y="150"/>
                  </a:cubicBezTo>
                  <a:cubicBezTo>
                    <a:pt x="15" y="150"/>
                    <a:pt x="15" y="150"/>
                    <a:pt x="15" y="150"/>
                  </a:cubicBezTo>
                  <a:cubicBezTo>
                    <a:pt x="14" y="151"/>
                    <a:pt x="14" y="151"/>
                    <a:pt x="14" y="151"/>
                  </a:cubicBezTo>
                  <a:cubicBezTo>
                    <a:pt x="13" y="150"/>
                    <a:pt x="13" y="150"/>
                    <a:pt x="13" y="150"/>
                  </a:cubicBezTo>
                  <a:cubicBezTo>
                    <a:pt x="12" y="150"/>
                    <a:pt x="12" y="150"/>
                    <a:pt x="12" y="150"/>
                  </a:cubicBezTo>
                  <a:cubicBezTo>
                    <a:pt x="11" y="150"/>
                    <a:pt x="11" y="150"/>
                    <a:pt x="11" y="150"/>
                  </a:cubicBezTo>
                  <a:cubicBezTo>
                    <a:pt x="11" y="149"/>
                    <a:pt x="11" y="149"/>
                    <a:pt x="11" y="149"/>
                  </a:cubicBezTo>
                  <a:cubicBezTo>
                    <a:pt x="11" y="150"/>
                    <a:pt x="11" y="150"/>
                    <a:pt x="11" y="150"/>
                  </a:cubicBezTo>
                  <a:cubicBezTo>
                    <a:pt x="11" y="151"/>
                    <a:pt x="11" y="151"/>
                    <a:pt x="11" y="151"/>
                  </a:cubicBezTo>
                  <a:cubicBezTo>
                    <a:pt x="11" y="151"/>
                    <a:pt x="11" y="151"/>
                    <a:pt x="11" y="151"/>
                  </a:cubicBezTo>
                  <a:cubicBezTo>
                    <a:pt x="12" y="151"/>
                    <a:pt x="12" y="151"/>
                    <a:pt x="12" y="151"/>
                  </a:cubicBezTo>
                  <a:cubicBezTo>
                    <a:pt x="12" y="151"/>
                    <a:pt x="12" y="151"/>
                    <a:pt x="12" y="151"/>
                  </a:cubicBezTo>
                  <a:cubicBezTo>
                    <a:pt x="12" y="152"/>
                    <a:pt x="12" y="152"/>
                    <a:pt x="12" y="152"/>
                  </a:cubicBezTo>
                  <a:cubicBezTo>
                    <a:pt x="13" y="151"/>
                    <a:pt x="13" y="151"/>
                    <a:pt x="13" y="151"/>
                  </a:cubicBezTo>
                  <a:cubicBezTo>
                    <a:pt x="14" y="151"/>
                    <a:pt x="14" y="151"/>
                    <a:pt x="14" y="151"/>
                  </a:cubicBezTo>
                  <a:cubicBezTo>
                    <a:pt x="14" y="152"/>
                    <a:pt x="14" y="152"/>
                    <a:pt x="14" y="152"/>
                  </a:cubicBezTo>
                  <a:cubicBezTo>
                    <a:pt x="14" y="152"/>
                    <a:pt x="14" y="152"/>
                    <a:pt x="14" y="152"/>
                  </a:cubicBezTo>
                  <a:cubicBezTo>
                    <a:pt x="14" y="152"/>
                    <a:pt x="14" y="152"/>
                    <a:pt x="14" y="152"/>
                  </a:cubicBezTo>
                  <a:cubicBezTo>
                    <a:pt x="15" y="152"/>
                    <a:pt x="15" y="152"/>
                    <a:pt x="15" y="152"/>
                  </a:cubicBezTo>
                  <a:cubicBezTo>
                    <a:pt x="15" y="152"/>
                    <a:pt x="15" y="152"/>
                    <a:pt x="15" y="152"/>
                  </a:cubicBezTo>
                  <a:cubicBezTo>
                    <a:pt x="15" y="153"/>
                    <a:pt x="15" y="153"/>
                    <a:pt x="15" y="153"/>
                  </a:cubicBezTo>
                  <a:cubicBezTo>
                    <a:pt x="15" y="152"/>
                    <a:pt x="15" y="152"/>
                    <a:pt x="15" y="152"/>
                  </a:cubicBezTo>
                  <a:cubicBezTo>
                    <a:pt x="16" y="151"/>
                    <a:pt x="16" y="151"/>
                    <a:pt x="16" y="151"/>
                  </a:cubicBezTo>
                  <a:cubicBezTo>
                    <a:pt x="16" y="152"/>
                    <a:pt x="16" y="152"/>
                    <a:pt x="16" y="152"/>
                  </a:cubicBezTo>
                  <a:cubicBezTo>
                    <a:pt x="16" y="152"/>
                    <a:pt x="16" y="152"/>
                    <a:pt x="16" y="152"/>
                  </a:cubicBezTo>
                  <a:cubicBezTo>
                    <a:pt x="16" y="152"/>
                    <a:pt x="16" y="152"/>
                    <a:pt x="16" y="152"/>
                  </a:cubicBezTo>
                  <a:cubicBezTo>
                    <a:pt x="16" y="152"/>
                    <a:pt x="16" y="152"/>
                    <a:pt x="16" y="152"/>
                  </a:cubicBezTo>
                  <a:cubicBezTo>
                    <a:pt x="17" y="153"/>
                    <a:pt x="17" y="153"/>
                    <a:pt x="17" y="153"/>
                  </a:cubicBezTo>
                  <a:cubicBezTo>
                    <a:pt x="16" y="153"/>
                    <a:pt x="16" y="153"/>
                    <a:pt x="16" y="153"/>
                  </a:cubicBezTo>
                  <a:cubicBezTo>
                    <a:pt x="16" y="154"/>
                    <a:pt x="16" y="154"/>
                    <a:pt x="16" y="154"/>
                  </a:cubicBezTo>
                  <a:cubicBezTo>
                    <a:pt x="17" y="154"/>
                    <a:pt x="17" y="154"/>
                    <a:pt x="17" y="154"/>
                  </a:cubicBezTo>
                  <a:cubicBezTo>
                    <a:pt x="17" y="153"/>
                    <a:pt x="17" y="153"/>
                    <a:pt x="17" y="153"/>
                  </a:cubicBezTo>
                  <a:cubicBezTo>
                    <a:pt x="17" y="152"/>
                    <a:pt x="17" y="152"/>
                    <a:pt x="17" y="152"/>
                  </a:cubicBezTo>
                  <a:cubicBezTo>
                    <a:pt x="17" y="152"/>
                    <a:pt x="17" y="152"/>
                    <a:pt x="17" y="152"/>
                  </a:cubicBezTo>
                  <a:cubicBezTo>
                    <a:pt x="18" y="152"/>
                    <a:pt x="18" y="152"/>
                    <a:pt x="18" y="152"/>
                  </a:cubicBezTo>
                  <a:cubicBezTo>
                    <a:pt x="19" y="152"/>
                    <a:pt x="19" y="152"/>
                    <a:pt x="19" y="152"/>
                  </a:cubicBezTo>
                  <a:cubicBezTo>
                    <a:pt x="19" y="152"/>
                    <a:pt x="19" y="152"/>
                    <a:pt x="19" y="152"/>
                  </a:cubicBezTo>
                  <a:cubicBezTo>
                    <a:pt x="18" y="151"/>
                    <a:pt x="18" y="151"/>
                    <a:pt x="18" y="151"/>
                  </a:cubicBezTo>
                  <a:cubicBezTo>
                    <a:pt x="18" y="151"/>
                    <a:pt x="18" y="151"/>
                    <a:pt x="18" y="151"/>
                  </a:cubicBezTo>
                  <a:cubicBezTo>
                    <a:pt x="19" y="151"/>
                    <a:pt x="19" y="151"/>
                    <a:pt x="19" y="151"/>
                  </a:cubicBezTo>
                  <a:cubicBezTo>
                    <a:pt x="20" y="152"/>
                    <a:pt x="20" y="152"/>
                    <a:pt x="20" y="152"/>
                  </a:cubicBezTo>
                  <a:cubicBezTo>
                    <a:pt x="21" y="152"/>
                    <a:pt x="21" y="152"/>
                    <a:pt x="21" y="152"/>
                  </a:cubicBezTo>
                  <a:cubicBezTo>
                    <a:pt x="22" y="152"/>
                    <a:pt x="22" y="152"/>
                    <a:pt x="22" y="152"/>
                  </a:cubicBezTo>
                  <a:cubicBezTo>
                    <a:pt x="23" y="152"/>
                    <a:pt x="23" y="152"/>
                    <a:pt x="23" y="152"/>
                  </a:cubicBezTo>
                  <a:cubicBezTo>
                    <a:pt x="23" y="152"/>
                    <a:pt x="23" y="152"/>
                    <a:pt x="23" y="152"/>
                  </a:cubicBezTo>
                  <a:cubicBezTo>
                    <a:pt x="24" y="152"/>
                    <a:pt x="24" y="152"/>
                    <a:pt x="24" y="152"/>
                  </a:cubicBezTo>
                  <a:cubicBezTo>
                    <a:pt x="25" y="152"/>
                    <a:pt x="25" y="152"/>
                    <a:pt x="25" y="152"/>
                  </a:cubicBezTo>
                  <a:cubicBezTo>
                    <a:pt x="25" y="152"/>
                    <a:pt x="25" y="152"/>
                    <a:pt x="25" y="152"/>
                  </a:cubicBezTo>
                  <a:cubicBezTo>
                    <a:pt x="26" y="152"/>
                    <a:pt x="26" y="152"/>
                    <a:pt x="26" y="152"/>
                  </a:cubicBezTo>
                  <a:cubicBezTo>
                    <a:pt x="30" y="155"/>
                    <a:pt x="30" y="155"/>
                    <a:pt x="30" y="155"/>
                  </a:cubicBezTo>
                  <a:cubicBezTo>
                    <a:pt x="33" y="156"/>
                    <a:pt x="33" y="156"/>
                    <a:pt x="33" y="156"/>
                  </a:cubicBezTo>
                  <a:cubicBezTo>
                    <a:pt x="34" y="157"/>
                    <a:pt x="34" y="157"/>
                    <a:pt x="34" y="157"/>
                  </a:cubicBezTo>
                  <a:cubicBezTo>
                    <a:pt x="35" y="157"/>
                    <a:pt x="35" y="157"/>
                    <a:pt x="35" y="157"/>
                  </a:cubicBezTo>
                  <a:cubicBezTo>
                    <a:pt x="36" y="159"/>
                    <a:pt x="36" y="159"/>
                    <a:pt x="36" y="159"/>
                  </a:cubicBezTo>
                  <a:cubicBezTo>
                    <a:pt x="37" y="159"/>
                    <a:pt x="37" y="159"/>
                    <a:pt x="37" y="159"/>
                  </a:cubicBezTo>
                  <a:cubicBezTo>
                    <a:pt x="36" y="158"/>
                    <a:pt x="36" y="158"/>
                    <a:pt x="36" y="158"/>
                  </a:cubicBezTo>
                  <a:cubicBezTo>
                    <a:pt x="36" y="158"/>
                    <a:pt x="36" y="158"/>
                    <a:pt x="36" y="158"/>
                  </a:cubicBezTo>
                  <a:cubicBezTo>
                    <a:pt x="37" y="158"/>
                    <a:pt x="37" y="158"/>
                    <a:pt x="37" y="158"/>
                  </a:cubicBezTo>
                  <a:cubicBezTo>
                    <a:pt x="38" y="159"/>
                    <a:pt x="38" y="159"/>
                    <a:pt x="38" y="159"/>
                  </a:cubicBezTo>
                  <a:cubicBezTo>
                    <a:pt x="39" y="159"/>
                    <a:pt x="39" y="159"/>
                    <a:pt x="39" y="159"/>
                  </a:cubicBezTo>
                  <a:cubicBezTo>
                    <a:pt x="40" y="160"/>
                    <a:pt x="40" y="160"/>
                    <a:pt x="40" y="160"/>
                  </a:cubicBezTo>
                  <a:cubicBezTo>
                    <a:pt x="41" y="160"/>
                    <a:pt x="41" y="160"/>
                    <a:pt x="41" y="160"/>
                  </a:cubicBezTo>
                  <a:cubicBezTo>
                    <a:pt x="40" y="159"/>
                    <a:pt x="40" y="159"/>
                    <a:pt x="40" y="159"/>
                  </a:cubicBezTo>
                  <a:cubicBezTo>
                    <a:pt x="40" y="159"/>
                    <a:pt x="40" y="159"/>
                    <a:pt x="40" y="159"/>
                  </a:cubicBezTo>
                  <a:cubicBezTo>
                    <a:pt x="40" y="159"/>
                    <a:pt x="40" y="159"/>
                    <a:pt x="40" y="159"/>
                  </a:cubicBezTo>
                  <a:cubicBezTo>
                    <a:pt x="41" y="159"/>
                    <a:pt x="41" y="159"/>
                    <a:pt x="41" y="159"/>
                  </a:cubicBezTo>
                  <a:cubicBezTo>
                    <a:pt x="41" y="160"/>
                    <a:pt x="41" y="160"/>
                    <a:pt x="41" y="160"/>
                  </a:cubicBezTo>
                  <a:cubicBezTo>
                    <a:pt x="43" y="161"/>
                    <a:pt x="43" y="161"/>
                    <a:pt x="43" y="161"/>
                  </a:cubicBezTo>
                  <a:cubicBezTo>
                    <a:pt x="43" y="162"/>
                    <a:pt x="43" y="162"/>
                    <a:pt x="43" y="162"/>
                  </a:cubicBezTo>
                  <a:cubicBezTo>
                    <a:pt x="44" y="162"/>
                    <a:pt x="44" y="162"/>
                    <a:pt x="44" y="162"/>
                  </a:cubicBezTo>
                  <a:cubicBezTo>
                    <a:pt x="44" y="162"/>
                    <a:pt x="44" y="162"/>
                    <a:pt x="44" y="162"/>
                  </a:cubicBezTo>
                  <a:cubicBezTo>
                    <a:pt x="45" y="162"/>
                    <a:pt x="45" y="162"/>
                    <a:pt x="45" y="162"/>
                  </a:cubicBezTo>
                  <a:cubicBezTo>
                    <a:pt x="46" y="163"/>
                    <a:pt x="46" y="163"/>
                    <a:pt x="46" y="163"/>
                  </a:cubicBezTo>
                  <a:cubicBezTo>
                    <a:pt x="46" y="164"/>
                    <a:pt x="46" y="164"/>
                    <a:pt x="46" y="164"/>
                  </a:cubicBezTo>
                  <a:cubicBezTo>
                    <a:pt x="46" y="164"/>
                    <a:pt x="46" y="164"/>
                    <a:pt x="46" y="164"/>
                  </a:cubicBezTo>
                  <a:cubicBezTo>
                    <a:pt x="47" y="165"/>
                    <a:pt x="47" y="165"/>
                    <a:pt x="47" y="165"/>
                  </a:cubicBezTo>
                  <a:cubicBezTo>
                    <a:pt x="47" y="165"/>
                    <a:pt x="47" y="165"/>
                    <a:pt x="47" y="165"/>
                  </a:cubicBezTo>
                  <a:cubicBezTo>
                    <a:pt x="48" y="165"/>
                    <a:pt x="48" y="165"/>
                    <a:pt x="48" y="165"/>
                  </a:cubicBezTo>
                  <a:cubicBezTo>
                    <a:pt x="48" y="166"/>
                    <a:pt x="48" y="166"/>
                    <a:pt x="48" y="166"/>
                  </a:cubicBezTo>
                  <a:cubicBezTo>
                    <a:pt x="48" y="167"/>
                    <a:pt x="48" y="167"/>
                    <a:pt x="48" y="167"/>
                  </a:cubicBezTo>
                  <a:cubicBezTo>
                    <a:pt x="48" y="169"/>
                    <a:pt x="48" y="169"/>
                    <a:pt x="48" y="169"/>
                  </a:cubicBezTo>
                  <a:cubicBezTo>
                    <a:pt x="47" y="169"/>
                    <a:pt x="47" y="169"/>
                    <a:pt x="47" y="169"/>
                  </a:cubicBezTo>
                  <a:cubicBezTo>
                    <a:pt x="47" y="170"/>
                    <a:pt x="47" y="170"/>
                    <a:pt x="47" y="170"/>
                  </a:cubicBezTo>
                  <a:cubicBezTo>
                    <a:pt x="46" y="171"/>
                    <a:pt x="46" y="171"/>
                    <a:pt x="46" y="171"/>
                  </a:cubicBezTo>
                  <a:cubicBezTo>
                    <a:pt x="46" y="171"/>
                    <a:pt x="46" y="171"/>
                    <a:pt x="46" y="171"/>
                  </a:cubicBezTo>
                  <a:cubicBezTo>
                    <a:pt x="45" y="173"/>
                    <a:pt x="45" y="173"/>
                    <a:pt x="45" y="173"/>
                  </a:cubicBezTo>
                  <a:cubicBezTo>
                    <a:pt x="43" y="174"/>
                    <a:pt x="43" y="174"/>
                    <a:pt x="43" y="174"/>
                  </a:cubicBezTo>
                  <a:cubicBezTo>
                    <a:pt x="42" y="174"/>
                    <a:pt x="42" y="174"/>
                    <a:pt x="42" y="174"/>
                  </a:cubicBezTo>
                  <a:cubicBezTo>
                    <a:pt x="41" y="175"/>
                    <a:pt x="41" y="175"/>
                    <a:pt x="41" y="175"/>
                  </a:cubicBezTo>
                  <a:cubicBezTo>
                    <a:pt x="40" y="175"/>
                    <a:pt x="40" y="175"/>
                    <a:pt x="40" y="175"/>
                  </a:cubicBezTo>
                  <a:cubicBezTo>
                    <a:pt x="40" y="175"/>
                    <a:pt x="40" y="175"/>
                    <a:pt x="40" y="175"/>
                  </a:cubicBezTo>
                  <a:cubicBezTo>
                    <a:pt x="38" y="175"/>
                    <a:pt x="38" y="175"/>
                    <a:pt x="38" y="175"/>
                  </a:cubicBezTo>
                  <a:cubicBezTo>
                    <a:pt x="35" y="175"/>
                    <a:pt x="35" y="175"/>
                    <a:pt x="35" y="175"/>
                  </a:cubicBezTo>
                  <a:cubicBezTo>
                    <a:pt x="34" y="175"/>
                    <a:pt x="34" y="175"/>
                    <a:pt x="34" y="175"/>
                  </a:cubicBezTo>
                  <a:cubicBezTo>
                    <a:pt x="33" y="174"/>
                    <a:pt x="33" y="174"/>
                    <a:pt x="33" y="174"/>
                  </a:cubicBezTo>
                  <a:cubicBezTo>
                    <a:pt x="32" y="174"/>
                    <a:pt x="32" y="174"/>
                    <a:pt x="32" y="174"/>
                  </a:cubicBezTo>
                  <a:cubicBezTo>
                    <a:pt x="31" y="174"/>
                    <a:pt x="31" y="174"/>
                    <a:pt x="31" y="174"/>
                  </a:cubicBezTo>
                  <a:cubicBezTo>
                    <a:pt x="30" y="174"/>
                    <a:pt x="30" y="174"/>
                    <a:pt x="30" y="174"/>
                  </a:cubicBezTo>
                  <a:cubicBezTo>
                    <a:pt x="30" y="174"/>
                    <a:pt x="30" y="174"/>
                    <a:pt x="30" y="174"/>
                  </a:cubicBezTo>
                  <a:cubicBezTo>
                    <a:pt x="29" y="174"/>
                    <a:pt x="29" y="174"/>
                    <a:pt x="29" y="174"/>
                  </a:cubicBezTo>
                  <a:cubicBezTo>
                    <a:pt x="28" y="174"/>
                    <a:pt x="28" y="174"/>
                    <a:pt x="28" y="174"/>
                  </a:cubicBezTo>
                  <a:cubicBezTo>
                    <a:pt x="27" y="173"/>
                    <a:pt x="27" y="173"/>
                    <a:pt x="27" y="173"/>
                  </a:cubicBezTo>
                  <a:cubicBezTo>
                    <a:pt x="27" y="173"/>
                    <a:pt x="27" y="173"/>
                    <a:pt x="27" y="173"/>
                  </a:cubicBezTo>
                  <a:cubicBezTo>
                    <a:pt x="26" y="173"/>
                    <a:pt x="26" y="173"/>
                    <a:pt x="26" y="173"/>
                  </a:cubicBezTo>
                  <a:cubicBezTo>
                    <a:pt x="26" y="173"/>
                    <a:pt x="26" y="173"/>
                    <a:pt x="26" y="173"/>
                  </a:cubicBezTo>
                  <a:cubicBezTo>
                    <a:pt x="26" y="172"/>
                    <a:pt x="26" y="172"/>
                    <a:pt x="26" y="172"/>
                  </a:cubicBezTo>
                  <a:cubicBezTo>
                    <a:pt x="25" y="172"/>
                    <a:pt x="25" y="172"/>
                    <a:pt x="25" y="172"/>
                  </a:cubicBezTo>
                  <a:cubicBezTo>
                    <a:pt x="24" y="173"/>
                    <a:pt x="24" y="173"/>
                    <a:pt x="24" y="173"/>
                  </a:cubicBezTo>
                  <a:cubicBezTo>
                    <a:pt x="23" y="173"/>
                    <a:pt x="23" y="173"/>
                    <a:pt x="23" y="173"/>
                  </a:cubicBezTo>
                  <a:cubicBezTo>
                    <a:pt x="23" y="172"/>
                    <a:pt x="23" y="172"/>
                    <a:pt x="23" y="172"/>
                  </a:cubicBezTo>
                  <a:cubicBezTo>
                    <a:pt x="23" y="172"/>
                    <a:pt x="23" y="172"/>
                    <a:pt x="23" y="172"/>
                  </a:cubicBezTo>
                  <a:cubicBezTo>
                    <a:pt x="24" y="172"/>
                    <a:pt x="24" y="172"/>
                    <a:pt x="24" y="172"/>
                  </a:cubicBezTo>
                  <a:cubicBezTo>
                    <a:pt x="23" y="171"/>
                    <a:pt x="23" y="171"/>
                    <a:pt x="23" y="171"/>
                  </a:cubicBezTo>
                  <a:cubicBezTo>
                    <a:pt x="23" y="172"/>
                    <a:pt x="23" y="172"/>
                    <a:pt x="23" y="172"/>
                  </a:cubicBezTo>
                  <a:cubicBezTo>
                    <a:pt x="21" y="172"/>
                    <a:pt x="21" y="172"/>
                    <a:pt x="21" y="172"/>
                  </a:cubicBezTo>
                  <a:cubicBezTo>
                    <a:pt x="21" y="171"/>
                    <a:pt x="21" y="171"/>
                    <a:pt x="21" y="171"/>
                  </a:cubicBezTo>
                  <a:cubicBezTo>
                    <a:pt x="20" y="171"/>
                    <a:pt x="20" y="171"/>
                    <a:pt x="20" y="171"/>
                  </a:cubicBezTo>
                  <a:cubicBezTo>
                    <a:pt x="20" y="171"/>
                    <a:pt x="20" y="171"/>
                    <a:pt x="20" y="171"/>
                  </a:cubicBezTo>
                  <a:cubicBezTo>
                    <a:pt x="18" y="170"/>
                    <a:pt x="18" y="170"/>
                    <a:pt x="18" y="170"/>
                  </a:cubicBezTo>
                  <a:cubicBezTo>
                    <a:pt x="18" y="169"/>
                    <a:pt x="18" y="169"/>
                    <a:pt x="18" y="169"/>
                  </a:cubicBezTo>
                  <a:cubicBezTo>
                    <a:pt x="17" y="169"/>
                    <a:pt x="17" y="169"/>
                    <a:pt x="17" y="169"/>
                  </a:cubicBezTo>
                  <a:cubicBezTo>
                    <a:pt x="16" y="169"/>
                    <a:pt x="16" y="169"/>
                    <a:pt x="16" y="169"/>
                  </a:cubicBezTo>
                  <a:cubicBezTo>
                    <a:pt x="15" y="169"/>
                    <a:pt x="15" y="169"/>
                    <a:pt x="15" y="169"/>
                  </a:cubicBezTo>
                  <a:cubicBezTo>
                    <a:pt x="15" y="169"/>
                    <a:pt x="15" y="169"/>
                    <a:pt x="15" y="169"/>
                  </a:cubicBezTo>
                  <a:cubicBezTo>
                    <a:pt x="16" y="170"/>
                    <a:pt x="16" y="170"/>
                    <a:pt x="16" y="170"/>
                  </a:cubicBezTo>
                  <a:cubicBezTo>
                    <a:pt x="16" y="171"/>
                    <a:pt x="16" y="171"/>
                    <a:pt x="16" y="171"/>
                  </a:cubicBezTo>
                  <a:cubicBezTo>
                    <a:pt x="17" y="171"/>
                    <a:pt x="17" y="171"/>
                    <a:pt x="17" y="171"/>
                  </a:cubicBezTo>
                  <a:cubicBezTo>
                    <a:pt x="18" y="172"/>
                    <a:pt x="18" y="172"/>
                    <a:pt x="18" y="172"/>
                  </a:cubicBezTo>
                  <a:cubicBezTo>
                    <a:pt x="19" y="172"/>
                    <a:pt x="19" y="172"/>
                    <a:pt x="19" y="172"/>
                  </a:cubicBezTo>
                  <a:cubicBezTo>
                    <a:pt x="19" y="172"/>
                    <a:pt x="19" y="172"/>
                    <a:pt x="19" y="172"/>
                  </a:cubicBezTo>
                  <a:cubicBezTo>
                    <a:pt x="18" y="173"/>
                    <a:pt x="18" y="173"/>
                    <a:pt x="18" y="173"/>
                  </a:cubicBezTo>
                  <a:cubicBezTo>
                    <a:pt x="18" y="173"/>
                    <a:pt x="18" y="173"/>
                    <a:pt x="18" y="173"/>
                  </a:cubicBezTo>
                  <a:cubicBezTo>
                    <a:pt x="18" y="174"/>
                    <a:pt x="18" y="174"/>
                    <a:pt x="18" y="174"/>
                  </a:cubicBezTo>
                  <a:cubicBezTo>
                    <a:pt x="20" y="173"/>
                    <a:pt x="20" y="173"/>
                    <a:pt x="20" y="173"/>
                  </a:cubicBezTo>
                  <a:cubicBezTo>
                    <a:pt x="20" y="173"/>
                    <a:pt x="20" y="173"/>
                    <a:pt x="20" y="173"/>
                  </a:cubicBezTo>
                  <a:cubicBezTo>
                    <a:pt x="21" y="173"/>
                    <a:pt x="21" y="173"/>
                    <a:pt x="21" y="173"/>
                  </a:cubicBezTo>
                  <a:cubicBezTo>
                    <a:pt x="20" y="173"/>
                    <a:pt x="20" y="173"/>
                    <a:pt x="20" y="173"/>
                  </a:cubicBezTo>
                  <a:cubicBezTo>
                    <a:pt x="20" y="174"/>
                    <a:pt x="20" y="174"/>
                    <a:pt x="20" y="174"/>
                  </a:cubicBezTo>
                  <a:cubicBezTo>
                    <a:pt x="21" y="174"/>
                    <a:pt x="21" y="174"/>
                    <a:pt x="21" y="174"/>
                  </a:cubicBezTo>
                  <a:cubicBezTo>
                    <a:pt x="21" y="174"/>
                    <a:pt x="21" y="174"/>
                    <a:pt x="21" y="174"/>
                  </a:cubicBezTo>
                  <a:cubicBezTo>
                    <a:pt x="20" y="175"/>
                    <a:pt x="20" y="175"/>
                    <a:pt x="20" y="175"/>
                  </a:cubicBezTo>
                  <a:cubicBezTo>
                    <a:pt x="20" y="175"/>
                    <a:pt x="20" y="175"/>
                    <a:pt x="20" y="175"/>
                  </a:cubicBezTo>
                  <a:cubicBezTo>
                    <a:pt x="21" y="175"/>
                    <a:pt x="21" y="175"/>
                    <a:pt x="21" y="175"/>
                  </a:cubicBezTo>
                  <a:cubicBezTo>
                    <a:pt x="21" y="175"/>
                    <a:pt x="21" y="175"/>
                    <a:pt x="21" y="175"/>
                  </a:cubicBezTo>
                  <a:cubicBezTo>
                    <a:pt x="22" y="175"/>
                    <a:pt x="22" y="175"/>
                    <a:pt x="22" y="175"/>
                  </a:cubicBezTo>
                  <a:cubicBezTo>
                    <a:pt x="22" y="175"/>
                    <a:pt x="22" y="175"/>
                    <a:pt x="22" y="175"/>
                  </a:cubicBezTo>
                  <a:cubicBezTo>
                    <a:pt x="23" y="175"/>
                    <a:pt x="23" y="175"/>
                    <a:pt x="23" y="175"/>
                  </a:cubicBezTo>
                  <a:cubicBezTo>
                    <a:pt x="25" y="176"/>
                    <a:pt x="25" y="176"/>
                    <a:pt x="25" y="176"/>
                  </a:cubicBezTo>
                  <a:cubicBezTo>
                    <a:pt x="26" y="177"/>
                    <a:pt x="26" y="177"/>
                    <a:pt x="26" y="177"/>
                  </a:cubicBezTo>
                  <a:cubicBezTo>
                    <a:pt x="26" y="177"/>
                    <a:pt x="26" y="177"/>
                    <a:pt x="26" y="177"/>
                  </a:cubicBezTo>
                  <a:cubicBezTo>
                    <a:pt x="26" y="177"/>
                    <a:pt x="26" y="177"/>
                    <a:pt x="26" y="177"/>
                  </a:cubicBezTo>
                  <a:cubicBezTo>
                    <a:pt x="26" y="178"/>
                    <a:pt x="26" y="178"/>
                    <a:pt x="26" y="178"/>
                  </a:cubicBezTo>
                  <a:cubicBezTo>
                    <a:pt x="26" y="178"/>
                    <a:pt x="26" y="178"/>
                    <a:pt x="26" y="178"/>
                  </a:cubicBezTo>
                  <a:cubicBezTo>
                    <a:pt x="26" y="179"/>
                    <a:pt x="26" y="179"/>
                    <a:pt x="26" y="179"/>
                  </a:cubicBezTo>
                  <a:cubicBezTo>
                    <a:pt x="26" y="180"/>
                    <a:pt x="26" y="180"/>
                    <a:pt x="26" y="180"/>
                  </a:cubicBezTo>
                  <a:cubicBezTo>
                    <a:pt x="25" y="180"/>
                    <a:pt x="25" y="180"/>
                    <a:pt x="25" y="180"/>
                  </a:cubicBezTo>
                  <a:cubicBezTo>
                    <a:pt x="25" y="181"/>
                    <a:pt x="25" y="181"/>
                    <a:pt x="25" y="181"/>
                  </a:cubicBezTo>
                  <a:cubicBezTo>
                    <a:pt x="26" y="181"/>
                    <a:pt x="26" y="181"/>
                    <a:pt x="26" y="181"/>
                  </a:cubicBezTo>
                  <a:cubicBezTo>
                    <a:pt x="26" y="182"/>
                    <a:pt x="26" y="182"/>
                    <a:pt x="26" y="182"/>
                  </a:cubicBezTo>
                  <a:cubicBezTo>
                    <a:pt x="27" y="183"/>
                    <a:pt x="27" y="183"/>
                    <a:pt x="27" y="183"/>
                  </a:cubicBezTo>
                  <a:cubicBezTo>
                    <a:pt x="27" y="184"/>
                    <a:pt x="27" y="184"/>
                    <a:pt x="27" y="184"/>
                  </a:cubicBezTo>
                  <a:cubicBezTo>
                    <a:pt x="28" y="184"/>
                    <a:pt x="28" y="184"/>
                    <a:pt x="28" y="184"/>
                  </a:cubicBezTo>
                  <a:cubicBezTo>
                    <a:pt x="28" y="185"/>
                    <a:pt x="28" y="185"/>
                    <a:pt x="28" y="185"/>
                  </a:cubicBezTo>
                  <a:cubicBezTo>
                    <a:pt x="28" y="186"/>
                    <a:pt x="28" y="186"/>
                    <a:pt x="28" y="186"/>
                  </a:cubicBezTo>
                  <a:cubicBezTo>
                    <a:pt x="28" y="187"/>
                    <a:pt x="28" y="187"/>
                    <a:pt x="28" y="187"/>
                  </a:cubicBezTo>
                  <a:cubicBezTo>
                    <a:pt x="28" y="187"/>
                    <a:pt x="28" y="187"/>
                    <a:pt x="28" y="187"/>
                  </a:cubicBezTo>
                  <a:cubicBezTo>
                    <a:pt x="29" y="188"/>
                    <a:pt x="29" y="188"/>
                    <a:pt x="29" y="188"/>
                  </a:cubicBezTo>
                  <a:cubicBezTo>
                    <a:pt x="30" y="188"/>
                    <a:pt x="30" y="188"/>
                    <a:pt x="30" y="188"/>
                  </a:cubicBezTo>
                  <a:cubicBezTo>
                    <a:pt x="31" y="188"/>
                    <a:pt x="31" y="188"/>
                    <a:pt x="31" y="188"/>
                  </a:cubicBezTo>
                  <a:cubicBezTo>
                    <a:pt x="32" y="188"/>
                    <a:pt x="32" y="188"/>
                    <a:pt x="32" y="188"/>
                  </a:cubicBezTo>
                  <a:cubicBezTo>
                    <a:pt x="32" y="189"/>
                    <a:pt x="32" y="189"/>
                    <a:pt x="32" y="189"/>
                  </a:cubicBezTo>
                  <a:cubicBezTo>
                    <a:pt x="33" y="189"/>
                    <a:pt x="33" y="189"/>
                    <a:pt x="33" y="189"/>
                  </a:cubicBezTo>
                  <a:cubicBezTo>
                    <a:pt x="33" y="190"/>
                    <a:pt x="33" y="190"/>
                    <a:pt x="33" y="190"/>
                  </a:cubicBezTo>
                  <a:cubicBezTo>
                    <a:pt x="34" y="190"/>
                    <a:pt x="34" y="190"/>
                    <a:pt x="34" y="190"/>
                  </a:cubicBezTo>
                  <a:cubicBezTo>
                    <a:pt x="35" y="190"/>
                    <a:pt x="35" y="190"/>
                    <a:pt x="35" y="190"/>
                  </a:cubicBezTo>
                  <a:cubicBezTo>
                    <a:pt x="35" y="191"/>
                    <a:pt x="35" y="191"/>
                    <a:pt x="35" y="191"/>
                  </a:cubicBezTo>
                  <a:cubicBezTo>
                    <a:pt x="37" y="191"/>
                    <a:pt x="37" y="191"/>
                    <a:pt x="37" y="191"/>
                  </a:cubicBezTo>
                  <a:cubicBezTo>
                    <a:pt x="38" y="191"/>
                    <a:pt x="38" y="191"/>
                    <a:pt x="38" y="191"/>
                  </a:cubicBezTo>
                  <a:cubicBezTo>
                    <a:pt x="38" y="192"/>
                    <a:pt x="38" y="192"/>
                    <a:pt x="38" y="192"/>
                  </a:cubicBezTo>
                  <a:cubicBezTo>
                    <a:pt x="39" y="191"/>
                    <a:pt x="39" y="191"/>
                    <a:pt x="39" y="191"/>
                  </a:cubicBezTo>
                  <a:cubicBezTo>
                    <a:pt x="40" y="191"/>
                    <a:pt x="40" y="191"/>
                    <a:pt x="40" y="191"/>
                  </a:cubicBezTo>
                  <a:cubicBezTo>
                    <a:pt x="40" y="190"/>
                    <a:pt x="40" y="190"/>
                    <a:pt x="40" y="190"/>
                  </a:cubicBezTo>
                  <a:cubicBezTo>
                    <a:pt x="40" y="189"/>
                    <a:pt x="40" y="189"/>
                    <a:pt x="40" y="189"/>
                  </a:cubicBezTo>
                  <a:cubicBezTo>
                    <a:pt x="40" y="189"/>
                    <a:pt x="40" y="189"/>
                    <a:pt x="40" y="189"/>
                  </a:cubicBezTo>
                  <a:cubicBezTo>
                    <a:pt x="40" y="188"/>
                    <a:pt x="40" y="188"/>
                    <a:pt x="40" y="188"/>
                  </a:cubicBezTo>
                  <a:cubicBezTo>
                    <a:pt x="40" y="188"/>
                    <a:pt x="40" y="188"/>
                    <a:pt x="40" y="188"/>
                  </a:cubicBezTo>
                  <a:cubicBezTo>
                    <a:pt x="39" y="187"/>
                    <a:pt x="39" y="187"/>
                    <a:pt x="39" y="187"/>
                  </a:cubicBezTo>
                  <a:cubicBezTo>
                    <a:pt x="39" y="187"/>
                    <a:pt x="39" y="187"/>
                    <a:pt x="39" y="187"/>
                  </a:cubicBezTo>
                  <a:cubicBezTo>
                    <a:pt x="38" y="187"/>
                    <a:pt x="38" y="187"/>
                    <a:pt x="38" y="187"/>
                  </a:cubicBezTo>
                  <a:cubicBezTo>
                    <a:pt x="38" y="187"/>
                    <a:pt x="38" y="187"/>
                    <a:pt x="38" y="187"/>
                  </a:cubicBezTo>
                  <a:cubicBezTo>
                    <a:pt x="37" y="188"/>
                    <a:pt x="37" y="188"/>
                    <a:pt x="37" y="188"/>
                  </a:cubicBezTo>
                  <a:cubicBezTo>
                    <a:pt x="36" y="187"/>
                    <a:pt x="36" y="187"/>
                    <a:pt x="36" y="187"/>
                  </a:cubicBezTo>
                  <a:cubicBezTo>
                    <a:pt x="35" y="186"/>
                    <a:pt x="35" y="186"/>
                    <a:pt x="35" y="186"/>
                  </a:cubicBezTo>
                  <a:cubicBezTo>
                    <a:pt x="34" y="186"/>
                    <a:pt x="34" y="186"/>
                    <a:pt x="34" y="186"/>
                  </a:cubicBezTo>
                  <a:cubicBezTo>
                    <a:pt x="33" y="185"/>
                    <a:pt x="33" y="185"/>
                    <a:pt x="33" y="185"/>
                  </a:cubicBezTo>
                  <a:cubicBezTo>
                    <a:pt x="33" y="184"/>
                    <a:pt x="33" y="184"/>
                    <a:pt x="33" y="184"/>
                  </a:cubicBezTo>
                  <a:cubicBezTo>
                    <a:pt x="34" y="184"/>
                    <a:pt x="34" y="184"/>
                    <a:pt x="34" y="184"/>
                  </a:cubicBezTo>
                  <a:cubicBezTo>
                    <a:pt x="34" y="183"/>
                    <a:pt x="34" y="183"/>
                    <a:pt x="34" y="183"/>
                  </a:cubicBezTo>
                  <a:cubicBezTo>
                    <a:pt x="34" y="183"/>
                    <a:pt x="34" y="183"/>
                    <a:pt x="34" y="183"/>
                  </a:cubicBezTo>
                  <a:cubicBezTo>
                    <a:pt x="34" y="182"/>
                    <a:pt x="34" y="182"/>
                    <a:pt x="34" y="182"/>
                  </a:cubicBezTo>
                  <a:cubicBezTo>
                    <a:pt x="34" y="182"/>
                    <a:pt x="34" y="182"/>
                    <a:pt x="34" y="182"/>
                  </a:cubicBezTo>
                  <a:cubicBezTo>
                    <a:pt x="34" y="181"/>
                    <a:pt x="34" y="181"/>
                    <a:pt x="34" y="181"/>
                  </a:cubicBezTo>
                  <a:cubicBezTo>
                    <a:pt x="35" y="181"/>
                    <a:pt x="35" y="181"/>
                    <a:pt x="35" y="181"/>
                  </a:cubicBezTo>
                  <a:cubicBezTo>
                    <a:pt x="36" y="182"/>
                    <a:pt x="36" y="182"/>
                    <a:pt x="36" y="182"/>
                  </a:cubicBezTo>
                  <a:cubicBezTo>
                    <a:pt x="37" y="182"/>
                    <a:pt x="37" y="182"/>
                    <a:pt x="37" y="182"/>
                  </a:cubicBezTo>
                  <a:cubicBezTo>
                    <a:pt x="38" y="183"/>
                    <a:pt x="38" y="183"/>
                    <a:pt x="38" y="183"/>
                  </a:cubicBezTo>
                  <a:cubicBezTo>
                    <a:pt x="39" y="184"/>
                    <a:pt x="39" y="184"/>
                    <a:pt x="39" y="184"/>
                  </a:cubicBezTo>
                  <a:cubicBezTo>
                    <a:pt x="40" y="184"/>
                    <a:pt x="40" y="184"/>
                    <a:pt x="40" y="184"/>
                  </a:cubicBezTo>
                  <a:cubicBezTo>
                    <a:pt x="41" y="184"/>
                    <a:pt x="41" y="184"/>
                    <a:pt x="41" y="184"/>
                  </a:cubicBezTo>
                  <a:cubicBezTo>
                    <a:pt x="42" y="184"/>
                    <a:pt x="42" y="184"/>
                    <a:pt x="42" y="184"/>
                  </a:cubicBezTo>
                  <a:cubicBezTo>
                    <a:pt x="44" y="185"/>
                    <a:pt x="44" y="185"/>
                    <a:pt x="44" y="185"/>
                  </a:cubicBezTo>
                  <a:cubicBezTo>
                    <a:pt x="46" y="186"/>
                    <a:pt x="46" y="186"/>
                    <a:pt x="46" y="186"/>
                  </a:cubicBezTo>
                  <a:cubicBezTo>
                    <a:pt x="46" y="186"/>
                    <a:pt x="46" y="186"/>
                    <a:pt x="46" y="186"/>
                  </a:cubicBezTo>
                  <a:cubicBezTo>
                    <a:pt x="47" y="185"/>
                    <a:pt x="47" y="185"/>
                    <a:pt x="47" y="185"/>
                  </a:cubicBezTo>
                  <a:cubicBezTo>
                    <a:pt x="47" y="184"/>
                    <a:pt x="47" y="184"/>
                    <a:pt x="47" y="184"/>
                  </a:cubicBezTo>
                  <a:cubicBezTo>
                    <a:pt x="47" y="184"/>
                    <a:pt x="47" y="184"/>
                    <a:pt x="47" y="184"/>
                  </a:cubicBezTo>
                  <a:cubicBezTo>
                    <a:pt x="48" y="184"/>
                    <a:pt x="48" y="184"/>
                    <a:pt x="48" y="184"/>
                  </a:cubicBezTo>
                  <a:cubicBezTo>
                    <a:pt x="47" y="182"/>
                    <a:pt x="47" y="182"/>
                    <a:pt x="47" y="182"/>
                  </a:cubicBezTo>
                  <a:cubicBezTo>
                    <a:pt x="45" y="180"/>
                    <a:pt x="45" y="180"/>
                    <a:pt x="45" y="180"/>
                  </a:cubicBezTo>
                  <a:cubicBezTo>
                    <a:pt x="45" y="179"/>
                    <a:pt x="45" y="179"/>
                    <a:pt x="45" y="179"/>
                  </a:cubicBezTo>
                  <a:cubicBezTo>
                    <a:pt x="45" y="178"/>
                    <a:pt x="45" y="178"/>
                    <a:pt x="45" y="178"/>
                  </a:cubicBezTo>
                  <a:cubicBezTo>
                    <a:pt x="46" y="178"/>
                    <a:pt x="46" y="178"/>
                    <a:pt x="46" y="178"/>
                  </a:cubicBezTo>
                  <a:cubicBezTo>
                    <a:pt x="47" y="176"/>
                    <a:pt x="47" y="176"/>
                    <a:pt x="47" y="176"/>
                  </a:cubicBezTo>
                  <a:cubicBezTo>
                    <a:pt x="47" y="175"/>
                    <a:pt x="47" y="175"/>
                    <a:pt x="47" y="175"/>
                  </a:cubicBezTo>
                  <a:cubicBezTo>
                    <a:pt x="48" y="175"/>
                    <a:pt x="48" y="175"/>
                    <a:pt x="48" y="175"/>
                  </a:cubicBezTo>
                  <a:cubicBezTo>
                    <a:pt x="49" y="174"/>
                    <a:pt x="49" y="174"/>
                    <a:pt x="49" y="174"/>
                  </a:cubicBezTo>
                  <a:cubicBezTo>
                    <a:pt x="50" y="173"/>
                    <a:pt x="50" y="173"/>
                    <a:pt x="50" y="173"/>
                  </a:cubicBezTo>
                  <a:cubicBezTo>
                    <a:pt x="51" y="171"/>
                    <a:pt x="51" y="171"/>
                    <a:pt x="51" y="171"/>
                  </a:cubicBezTo>
                  <a:cubicBezTo>
                    <a:pt x="52" y="171"/>
                    <a:pt x="52" y="171"/>
                    <a:pt x="52" y="171"/>
                  </a:cubicBezTo>
                  <a:cubicBezTo>
                    <a:pt x="53" y="171"/>
                    <a:pt x="53" y="171"/>
                    <a:pt x="53" y="171"/>
                  </a:cubicBezTo>
                  <a:cubicBezTo>
                    <a:pt x="54" y="172"/>
                    <a:pt x="54" y="172"/>
                    <a:pt x="54" y="172"/>
                  </a:cubicBezTo>
                  <a:cubicBezTo>
                    <a:pt x="55" y="172"/>
                    <a:pt x="55" y="172"/>
                    <a:pt x="55" y="172"/>
                  </a:cubicBezTo>
                  <a:cubicBezTo>
                    <a:pt x="57" y="172"/>
                    <a:pt x="57" y="172"/>
                    <a:pt x="57" y="172"/>
                  </a:cubicBezTo>
                  <a:cubicBezTo>
                    <a:pt x="57" y="172"/>
                    <a:pt x="57" y="172"/>
                    <a:pt x="57" y="172"/>
                  </a:cubicBezTo>
                  <a:cubicBezTo>
                    <a:pt x="57" y="173"/>
                    <a:pt x="57" y="173"/>
                    <a:pt x="57" y="173"/>
                  </a:cubicBezTo>
                  <a:cubicBezTo>
                    <a:pt x="58" y="172"/>
                    <a:pt x="58" y="172"/>
                    <a:pt x="58" y="172"/>
                  </a:cubicBezTo>
                  <a:cubicBezTo>
                    <a:pt x="59" y="173"/>
                    <a:pt x="59" y="173"/>
                    <a:pt x="59" y="173"/>
                  </a:cubicBezTo>
                  <a:cubicBezTo>
                    <a:pt x="59" y="174"/>
                    <a:pt x="59" y="174"/>
                    <a:pt x="59" y="174"/>
                  </a:cubicBezTo>
                  <a:cubicBezTo>
                    <a:pt x="60" y="175"/>
                    <a:pt x="60" y="175"/>
                    <a:pt x="60" y="175"/>
                  </a:cubicBezTo>
                  <a:cubicBezTo>
                    <a:pt x="60" y="173"/>
                    <a:pt x="60" y="173"/>
                    <a:pt x="60" y="173"/>
                  </a:cubicBezTo>
                  <a:cubicBezTo>
                    <a:pt x="59" y="172"/>
                    <a:pt x="59" y="172"/>
                    <a:pt x="59" y="172"/>
                  </a:cubicBezTo>
                  <a:cubicBezTo>
                    <a:pt x="60" y="172"/>
                    <a:pt x="60" y="172"/>
                    <a:pt x="60" y="172"/>
                  </a:cubicBezTo>
                  <a:cubicBezTo>
                    <a:pt x="60" y="170"/>
                    <a:pt x="60" y="170"/>
                    <a:pt x="60" y="170"/>
                  </a:cubicBezTo>
                  <a:cubicBezTo>
                    <a:pt x="60" y="169"/>
                    <a:pt x="60" y="169"/>
                    <a:pt x="60" y="169"/>
                  </a:cubicBezTo>
                  <a:cubicBezTo>
                    <a:pt x="59" y="169"/>
                    <a:pt x="59" y="169"/>
                    <a:pt x="59" y="169"/>
                  </a:cubicBezTo>
                  <a:cubicBezTo>
                    <a:pt x="59" y="168"/>
                    <a:pt x="59" y="168"/>
                    <a:pt x="59" y="168"/>
                  </a:cubicBezTo>
                  <a:cubicBezTo>
                    <a:pt x="60" y="168"/>
                    <a:pt x="60" y="168"/>
                    <a:pt x="60" y="168"/>
                  </a:cubicBezTo>
                  <a:cubicBezTo>
                    <a:pt x="59" y="167"/>
                    <a:pt x="59" y="167"/>
                    <a:pt x="59" y="167"/>
                  </a:cubicBezTo>
                  <a:cubicBezTo>
                    <a:pt x="60" y="167"/>
                    <a:pt x="60" y="167"/>
                    <a:pt x="60" y="167"/>
                  </a:cubicBezTo>
                  <a:cubicBezTo>
                    <a:pt x="59" y="166"/>
                    <a:pt x="59" y="166"/>
                    <a:pt x="59" y="166"/>
                  </a:cubicBezTo>
                  <a:cubicBezTo>
                    <a:pt x="58" y="166"/>
                    <a:pt x="58" y="166"/>
                    <a:pt x="58" y="166"/>
                  </a:cubicBezTo>
                  <a:cubicBezTo>
                    <a:pt x="57" y="166"/>
                    <a:pt x="57" y="166"/>
                    <a:pt x="57" y="166"/>
                  </a:cubicBezTo>
                  <a:cubicBezTo>
                    <a:pt x="56" y="165"/>
                    <a:pt x="56" y="165"/>
                    <a:pt x="56" y="165"/>
                  </a:cubicBezTo>
                  <a:cubicBezTo>
                    <a:pt x="57" y="164"/>
                    <a:pt x="57" y="164"/>
                    <a:pt x="57" y="164"/>
                  </a:cubicBezTo>
                  <a:cubicBezTo>
                    <a:pt x="57" y="162"/>
                    <a:pt x="57" y="162"/>
                    <a:pt x="57" y="162"/>
                  </a:cubicBezTo>
                  <a:cubicBezTo>
                    <a:pt x="57" y="162"/>
                    <a:pt x="57" y="162"/>
                    <a:pt x="57" y="162"/>
                  </a:cubicBezTo>
                  <a:cubicBezTo>
                    <a:pt x="57" y="161"/>
                    <a:pt x="57" y="161"/>
                    <a:pt x="57" y="161"/>
                  </a:cubicBezTo>
                  <a:cubicBezTo>
                    <a:pt x="57" y="161"/>
                    <a:pt x="57" y="161"/>
                    <a:pt x="57" y="161"/>
                  </a:cubicBezTo>
                  <a:cubicBezTo>
                    <a:pt x="57" y="160"/>
                    <a:pt x="57" y="160"/>
                    <a:pt x="57" y="160"/>
                  </a:cubicBezTo>
                  <a:cubicBezTo>
                    <a:pt x="57" y="160"/>
                    <a:pt x="57" y="160"/>
                    <a:pt x="57" y="160"/>
                  </a:cubicBezTo>
                  <a:cubicBezTo>
                    <a:pt x="57" y="159"/>
                    <a:pt x="57" y="159"/>
                    <a:pt x="57" y="159"/>
                  </a:cubicBezTo>
                  <a:cubicBezTo>
                    <a:pt x="56" y="157"/>
                    <a:pt x="56" y="157"/>
                    <a:pt x="56" y="157"/>
                  </a:cubicBezTo>
                  <a:cubicBezTo>
                    <a:pt x="55" y="156"/>
                    <a:pt x="55" y="156"/>
                    <a:pt x="55" y="156"/>
                  </a:cubicBezTo>
                  <a:cubicBezTo>
                    <a:pt x="53" y="155"/>
                    <a:pt x="53" y="155"/>
                    <a:pt x="53" y="155"/>
                  </a:cubicBezTo>
                  <a:cubicBezTo>
                    <a:pt x="53" y="154"/>
                    <a:pt x="53" y="154"/>
                    <a:pt x="53" y="154"/>
                  </a:cubicBezTo>
                  <a:cubicBezTo>
                    <a:pt x="54" y="154"/>
                    <a:pt x="54" y="154"/>
                    <a:pt x="54" y="154"/>
                  </a:cubicBezTo>
                  <a:cubicBezTo>
                    <a:pt x="55" y="155"/>
                    <a:pt x="55" y="155"/>
                    <a:pt x="55" y="155"/>
                  </a:cubicBezTo>
                  <a:cubicBezTo>
                    <a:pt x="56" y="155"/>
                    <a:pt x="56" y="155"/>
                    <a:pt x="56" y="155"/>
                  </a:cubicBezTo>
                  <a:cubicBezTo>
                    <a:pt x="57" y="155"/>
                    <a:pt x="57" y="155"/>
                    <a:pt x="57" y="155"/>
                  </a:cubicBezTo>
                  <a:cubicBezTo>
                    <a:pt x="59" y="155"/>
                    <a:pt x="59" y="155"/>
                    <a:pt x="59" y="155"/>
                  </a:cubicBezTo>
                  <a:cubicBezTo>
                    <a:pt x="61" y="155"/>
                    <a:pt x="61" y="155"/>
                    <a:pt x="61" y="155"/>
                  </a:cubicBezTo>
                  <a:cubicBezTo>
                    <a:pt x="62" y="156"/>
                    <a:pt x="62" y="156"/>
                    <a:pt x="62" y="156"/>
                  </a:cubicBezTo>
                  <a:cubicBezTo>
                    <a:pt x="62" y="156"/>
                    <a:pt x="62" y="156"/>
                    <a:pt x="62" y="156"/>
                  </a:cubicBezTo>
                  <a:cubicBezTo>
                    <a:pt x="63" y="157"/>
                    <a:pt x="63" y="157"/>
                    <a:pt x="63" y="157"/>
                  </a:cubicBezTo>
                  <a:cubicBezTo>
                    <a:pt x="64" y="158"/>
                    <a:pt x="64" y="158"/>
                    <a:pt x="64" y="158"/>
                  </a:cubicBezTo>
                  <a:cubicBezTo>
                    <a:pt x="64" y="158"/>
                    <a:pt x="64" y="158"/>
                    <a:pt x="64" y="158"/>
                  </a:cubicBezTo>
                  <a:cubicBezTo>
                    <a:pt x="66" y="160"/>
                    <a:pt x="66" y="160"/>
                    <a:pt x="66" y="160"/>
                  </a:cubicBezTo>
                  <a:cubicBezTo>
                    <a:pt x="65" y="160"/>
                    <a:pt x="65" y="160"/>
                    <a:pt x="65" y="160"/>
                  </a:cubicBezTo>
                  <a:cubicBezTo>
                    <a:pt x="64" y="160"/>
                    <a:pt x="64" y="160"/>
                    <a:pt x="64" y="160"/>
                  </a:cubicBezTo>
                  <a:cubicBezTo>
                    <a:pt x="63" y="161"/>
                    <a:pt x="63" y="161"/>
                    <a:pt x="63" y="161"/>
                  </a:cubicBezTo>
                  <a:cubicBezTo>
                    <a:pt x="62" y="161"/>
                    <a:pt x="62" y="161"/>
                    <a:pt x="62" y="161"/>
                  </a:cubicBezTo>
                  <a:cubicBezTo>
                    <a:pt x="62" y="161"/>
                    <a:pt x="62" y="161"/>
                    <a:pt x="62" y="161"/>
                  </a:cubicBezTo>
                  <a:cubicBezTo>
                    <a:pt x="62" y="162"/>
                    <a:pt x="62" y="162"/>
                    <a:pt x="62" y="162"/>
                  </a:cubicBezTo>
                  <a:cubicBezTo>
                    <a:pt x="61" y="162"/>
                    <a:pt x="61" y="162"/>
                    <a:pt x="61" y="162"/>
                  </a:cubicBezTo>
                  <a:cubicBezTo>
                    <a:pt x="61" y="162"/>
                    <a:pt x="61" y="162"/>
                    <a:pt x="61" y="162"/>
                  </a:cubicBezTo>
                  <a:cubicBezTo>
                    <a:pt x="61" y="162"/>
                    <a:pt x="61" y="162"/>
                    <a:pt x="61" y="162"/>
                  </a:cubicBezTo>
                  <a:cubicBezTo>
                    <a:pt x="61" y="164"/>
                    <a:pt x="61" y="164"/>
                    <a:pt x="61" y="164"/>
                  </a:cubicBezTo>
                  <a:cubicBezTo>
                    <a:pt x="61" y="164"/>
                    <a:pt x="61" y="164"/>
                    <a:pt x="61" y="164"/>
                  </a:cubicBezTo>
                  <a:cubicBezTo>
                    <a:pt x="63" y="165"/>
                    <a:pt x="63" y="165"/>
                    <a:pt x="63" y="165"/>
                  </a:cubicBezTo>
                  <a:cubicBezTo>
                    <a:pt x="65" y="167"/>
                    <a:pt x="65" y="167"/>
                    <a:pt x="65" y="167"/>
                  </a:cubicBezTo>
                  <a:cubicBezTo>
                    <a:pt x="66" y="167"/>
                    <a:pt x="66" y="167"/>
                    <a:pt x="66" y="167"/>
                  </a:cubicBezTo>
                  <a:cubicBezTo>
                    <a:pt x="67" y="167"/>
                    <a:pt x="67" y="167"/>
                    <a:pt x="67" y="167"/>
                  </a:cubicBezTo>
                  <a:cubicBezTo>
                    <a:pt x="67" y="168"/>
                    <a:pt x="67" y="168"/>
                    <a:pt x="67" y="168"/>
                  </a:cubicBezTo>
                  <a:cubicBezTo>
                    <a:pt x="68" y="167"/>
                    <a:pt x="68" y="167"/>
                    <a:pt x="68" y="167"/>
                  </a:cubicBezTo>
                  <a:cubicBezTo>
                    <a:pt x="69" y="167"/>
                    <a:pt x="69" y="167"/>
                    <a:pt x="69" y="167"/>
                  </a:cubicBezTo>
                  <a:cubicBezTo>
                    <a:pt x="69" y="167"/>
                    <a:pt x="69" y="167"/>
                    <a:pt x="69" y="167"/>
                  </a:cubicBezTo>
                  <a:cubicBezTo>
                    <a:pt x="71" y="166"/>
                    <a:pt x="71" y="166"/>
                    <a:pt x="71" y="166"/>
                  </a:cubicBezTo>
                  <a:cubicBezTo>
                    <a:pt x="71" y="165"/>
                    <a:pt x="71" y="165"/>
                    <a:pt x="71" y="165"/>
                  </a:cubicBezTo>
                  <a:cubicBezTo>
                    <a:pt x="70" y="164"/>
                    <a:pt x="70" y="164"/>
                    <a:pt x="70" y="164"/>
                  </a:cubicBezTo>
                  <a:cubicBezTo>
                    <a:pt x="71" y="163"/>
                    <a:pt x="71" y="163"/>
                    <a:pt x="71" y="163"/>
                  </a:cubicBezTo>
                  <a:cubicBezTo>
                    <a:pt x="71" y="162"/>
                    <a:pt x="71" y="162"/>
                    <a:pt x="71" y="162"/>
                  </a:cubicBezTo>
                  <a:cubicBezTo>
                    <a:pt x="70" y="162"/>
                    <a:pt x="70" y="162"/>
                    <a:pt x="70" y="162"/>
                  </a:cubicBezTo>
                  <a:cubicBezTo>
                    <a:pt x="71" y="161"/>
                    <a:pt x="71" y="161"/>
                    <a:pt x="71" y="161"/>
                  </a:cubicBezTo>
                  <a:cubicBezTo>
                    <a:pt x="73" y="161"/>
                    <a:pt x="73" y="161"/>
                    <a:pt x="73" y="161"/>
                  </a:cubicBezTo>
                  <a:cubicBezTo>
                    <a:pt x="74" y="161"/>
                    <a:pt x="74" y="161"/>
                    <a:pt x="74" y="161"/>
                  </a:cubicBezTo>
                  <a:cubicBezTo>
                    <a:pt x="75" y="161"/>
                    <a:pt x="75" y="161"/>
                    <a:pt x="75" y="161"/>
                  </a:cubicBezTo>
                  <a:cubicBezTo>
                    <a:pt x="75" y="160"/>
                    <a:pt x="75" y="160"/>
                    <a:pt x="75" y="160"/>
                  </a:cubicBezTo>
                  <a:cubicBezTo>
                    <a:pt x="74" y="160"/>
                    <a:pt x="74" y="160"/>
                    <a:pt x="74" y="160"/>
                  </a:cubicBezTo>
                  <a:cubicBezTo>
                    <a:pt x="73" y="159"/>
                    <a:pt x="73" y="159"/>
                    <a:pt x="73" y="159"/>
                  </a:cubicBezTo>
                  <a:cubicBezTo>
                    <a:pt x="74" y="159"/>
                    <a:pt x="74" y="159"/>
                    <a:pt x="74" y="159"/>
                  </a:cubicBezTo>
                  <a:cubicBezTo>
                    <a:pt x="74" y="159"/>
                    <a:pt x="74" y="159"/>
                    <a:pt x="74" y="159"/>
                  </a:cubicBezTo>
                  <a:cubicBezTo>
                    <a:pt x="75" y="159"/>
                    <a:pt x="75" y="159"/>
                    <a:pt x="75" y="159"/>
                  </a:cubicBezTo>
                  <a:cubicBezTo>
                    <a:pt x="77" y="157"/>
                    <a:pt x="77" y="157"/>
                    <a:pt x="77" y="157"/>
                  </a:cubicBezTo>
                  <a:cubicBezTo>
                    <a:pt x="77" y="157"/>
                    <a:pt x="77" y="157"/>
                    <a:pt x="77" y="157"/>
                  </a:cubicBezTo>
                  <a:cubicBezTo>
                    <a:pt x="79" y="155"/>
                    <a:pt x="79" y="155"/>
                    <a:pt x="79" y="155"/>
                  </a:cubicBezTo>
                  <a:cubicBezTo>
                    <a:pt x="79" y="155"/>
                    <a:pt x="79" y="155"/>
                    <a:pt x="79" y="155"/>
                  </a:cubicBezTo>
                  <a:cubicBezTo>
                    <a:pt x="80" y="154"/>
                    <a:pt x="80" y="154"/>
                    <a:pt x="80" y="154"/>
                  </a:cubicBezTo>
                  <a:cubicBezTo>
                    <a:pt x="81" y="155"/>
                    <a:pt x="81" y="155"/>
                    <a:pt x="81" y="155"/>
                  </a:cubicBezTo>
                  <a:cubicBezTo>
                    <a:pt x="82" y="154"/>
                    <a:pt x="82" y="154"/>
                    <a:pt x="82" y="154"/>
                  </a:cubicBezTo>
                  <a:cubicBezTo>
                    <a:pt x="82" y="154"/>
                    <a:pt x="82" y="154"/>
                    <a:pt x="82" y="154"/>
                  </a:cubicBezTo>
                  <a:cubicBezTo>
                    <a:pt x="84" y="153"/>
                    <a:pt x="84" y="153"/>
                    <a:pt x="84" y="153"/>
                  </a:cubicBezTo>
                  <a:cubicBezTo>
                    <a:pt x="84" y="154"/>
                    <a:pt x="84" y="154"/>
                    <a:pt x="84" y="154"/>
                  </a:cubicBezTo>
                  <a:cubicBezTo>
                    <a:pt x="84" y="154"/>
                    <a:pt x="84" y="154"/>
                    <a:pt x="84" y="154"/>
                  </a:cubicBezTo>
                  <a:cubicBezTo>
                    <a:pt x="84" y="154"/>
                    <a:pt x="84" y="154"/>
                    <a:pt x="84" y="154"/>
                  </a:cubicBezTo>
                  <a:cubicBezTo>
                    <a:pt x="84" y="155"/>
                    <a:pt x="84" y="155"/>
                    <a:pt x="84" y="155"/>
                  </a:cubicBezTo>
                  <a:cubicBezTo>
                    <a:pt x="84" y="155"/>
                    <a:pt x="84" y="155"/>
                    <a:pt x="84" y="155"/>
                  </a:cubicBezTo>
                  <a:cubicBezTo>
                    <a:pt x="85" y="154"/>
                    <a:pt x="85" y="154"/>
                    <a:pt x="85" y="154"/>
                  </a:cubicBezTo>
                  <a:cubicBezTo>
                    <a:pt x="86" y="154"/>
                    <a:pt x="86" y="154"/>
                    <a:pt x="86" y="154"/>
                  </a:cubicBezTo>
                  <a:cubicBezTo>
                    <a:pt x="85" y="153"/>
                    <a:pt x="85" y="153"/>
                    <a:pt x="85" y="153"/>
                  </a:cubicBezTo>
                  <a:cubicBezTo>
                    <a:pt x="84" y="153"/>
                    <a:pt x="84" y="153"/>
                    <a:pt x="84" y="153"/>
                  </a:cubicBezTo>
                  <a:cubicBezTo>
                    <a:pt x="84" y="152"/>
                    <a:pt x="84" y="152"/>
                    <a:pt x="84" y="152"/>
                  </a:cubicBezTo>
                  <a:cubicBezTo>
                    <a:pt x="86" y="151"/>
                    <a:pt x="86" y="151"/>
                    <a:pt x="86" y="151"/>
                  </a:cubicBezTo>
                  <a:cubicBezTo>
                    <a:pt x="86" y="151"/>
                    <a:pt x="86" y="151"/>
                    <a:pt x="86" y="151"/>
                  </a:cubicBezTo>
                  <a:cubicBezTo>
                    <a:pt x="86" y="151"/>
                    <a:pt x="86" y="151"/>
                    <a:pt x="86" y="151"/>
                  </a:cubicBezTo>
                  <a:cubicBezTo>
                    <a:pt x="86" y="152"/>
                    <a:pt x="86" y="152"/>
                    <a:pt x="86" y="152"/>
                  </a:cubicBezTo>
                  <a:cubicBezTo>
                    <a:pt x="86" y="152"/>
                    <a:pt x="86" y="152"/>
                    <a:pt x="86" y="152"/>
                  </a:cubicBezTo>
                  <a:cubicBezTo>
                    <a:pt x="87" y="153"/>
                    <a:pt x="87" y="153"/>
                    <a:pt x="87" y="153"/>
                  </a:cubicBezTo>
                  <a:cubicBezTo>
                    <a:pt x="87" y="153"/>
                    <a:pt x="87" y="153"/>
                    <a:pt x="87" y="153"/>
                  </a:cubicBezTo>
                  <a:cubicBezTo>
                    <a:pt x="88" y="152"/>
                    <a:pt x="88" y="152"/>
                    <a:pt x="88" y="152"/>
                  </a:cubicBezTo>
                  <a:cubicBezTo>
                    <a:pt x="87" y="152"/>
                    <a:pt x="87" y="152"/>
                    <a:pt x="87" y="152"/>
                  </a:cubicBezTo>
                  <a:cubicBezTo>
                    <a:pt x="87" y="151"/>
                    <a:pt x="87" y="151"/>
                    <a:pt x="87" y="151"/>
                  </a:cubicBezTo>
                  <a:cubicBezTo>
                    <a:pt x="87" y="150"/>
                    <a:pt x="87" y="150"/>
                    <a:pt x="87" y="150"/>
                  </a:cubicBezTo>
                  <a:cubicBezTo>
                    <a:pt x="87" y="150"/>
                    <a:pt x="87" y="150"/>
                    <a:pt x="87" y="150"/>
                  </a:cubicBezTo>
                  <a:cubicBezTo>
                    <a:pt x="90" y="149"/>
                    <a:pt x="90" y="149"/>
                    <a:pt x="90" y="149"/>
                  </a:cubicBezTo>
                  <a:cubicBezTo>
                    <a:pt x="91" y="149"/>
                    <a:pt x="91" y="149"/>
                    <a:pt x="91" y="149"/>
                  </a:cubicBezTo>
                  <a:cubicBezTo>
                    <a:pt x="92" y="149"/>
                    <a:pt x="92" y="149"/>
                    <a:pt x="92" y="149"/>
                  </a:cubicBezTo>
                  <a:cubicBezTo>
                    <a:pt x="91" y="150"/>
                    <a:pt x="91" y="150"/>
                    <a:pt x="91" y="150"/>
                  </a:cubicBezTo>
                  <a:cubicBezTo>
                    <a:pt x="90" y="150"/>
                    <a:pt x="90" y="150"/>
                    <a:pt x="90" y="150"/>
                  </a:cubicBezTo>
                  <a:cubicBezTo>
                    <a:pt x="88" y="150"/>
                    <a:pt x="88" y="150"/>
                    <a:pt x="88" y="150"/>
                  </a:cubicBezTo>
                  <a:cubicBezTo>
                    <a:pt x="89" y="151"/>
                    <a:pt x="89" y="151"/>
                    <a:pt x="89" y="151"/>
                  </a:cubicBezTo>
                  <a:cubicBezTo>
                    <a:pt x="89" y="151"/>
                    <a:pt x="89" y="151"/>
                    <a:pt x="89" y="151"/>
                  </a:cubicBezTo>
                  <a:cubicBezTo>
                    <a:pt x="90" y="151"/>
                    <a:pt x="90" y="151"/>
                    <a:pt x="90" y="151"/>
                  </a:cubicBezTo>
                  <a:cubicBezTo>
                    <a:pt x="91" y="151"/>
                    <a:pt x="91" y="151"/>
                    <a:pt x="91" y="151"/>
                  </a:cubicBezTo>
                  <a:cubicBezTo>
                    <a:pt x="90" y="152"/>
                    <a:pt x="90" y="152"/>
                    <a:pt x="90" y="152"/>
                  </a:cubicBezTo>
                  <a:cubicBezTo>
                    <a:pt x="90" y="152"/>
                    <a:pt x="90" y="152"/>
                    <a:pt x="90" y="152"/>
                  </a:cubicBezTo>
                  <a:cubicBezTo>
                    <a:pt x="91" y="153"/>
                    <a:pt x="91" y="153"/>
                    <a:pt x="91" y="153"/>
                  </a:cubicBezTo>
                  <a:cubicBezTo>
                    <a:pt x="90" y="153"/>
                    <a:pt x="90" y="153"/>
                    <a:pt x="90" y="153"/>
                  </a:cubicBezTo>
                  <a:cubicBezTo>
                    <a:pt x="89" y="153"/>
                    <a:pt x="89" y="153"/>
                    <a:pt x="89" y="153"/>
                  </a:cubicBezTo>
                  <a:cubicBezTo>
                    <a:pt x="88" y="154"/>
                    <a:pt x="88" y="154"/>
                    <a:pt x="88" y="154"/>
                  </a:cubicBezTo>
                  <a:cubicBezTo>
                    <a:pt x="89" y="155"/>
                    <a:pt x="89" y="155"/>
                    <a:pt x="89" y="155"/>
                  </a:cubicBezTo>
                  <a:cubicBezTo>
                    <a:pt x="89" y="155"/>
                    <a:pt x="89" y="155"/>
                    <a:pt x="89" y="155"/>
                  </a:cubicBezTo>
                  <a:cubicBezTo>
                    <a:pt x="90" y="155"/>
                    <a:pt x="90" y="155"/>
                    <a:pt x="90" y="155"/>
                  </a:cubicBezTo>
                  <a:cubicBezTo>
                    <a:pt x="91" y="155"/>
                    <a:pt x="91" y="155"/>
                    <a:pt x="91" y="155"/>
                  </a:cubicBezTo>
                  <a:cubicBezTo>
                    <a:pt x="91" y="155"/>
                    <a:pt x="91" y="155"/>
                    <a:pt x="91" y="155"/>
                  </a:cubicBezTo>
                  <a:cubicBezTo>
                    <a:pt x="92" y="155"/>
                    <a:pt x="92" y="155"/>
                    <a:pt x="92" y="155"/>
                  </a:cubicBezTo>
                  <a:cubicBezTo>
                    <a:pt x="92" y="156"/>
                    <a:pt x="92" y="156"/>
                    <a:pt x="92" y="156"/>
                  </a:cubicBezTo>
                  <a:cubicBezTo>
                    <a:pt x="92" y="155"/>
                    <a:pt x="92" y="155"/>
                    <a:pt x="92" y="155"/>
                  </a:cubicBezTo>
                  <a:cubicBezTo>
                    <a:pt x="93" y="154"/>
                    <a:pt x="93" y="154"/>
                    <a:pt x="93" y="154"/>
                  </a:cubicBezTo>
                  <a:cubicBezTo>
                    <a:pt x="94" y="154"/>
                    <a:pt x="94" y="154"/>
                    <a:pt x="94" y="154"/>
                  </a:cubicBezTo>
                  <a:cubicBezTo>
                    <a:pt x="94" y="154"/>
                    <a:pt x="94" y="154"/>
                    <a:pt x="94" y="154"/>
                  </a:cubicBezTo>
                  <a:cubicBezTo>
                    <a:pt x="95" y="155"/>
                    <a:pt x="95" y="155"/>
                    <a:pt x="95" y="155"/>
                  </a:cubicBezTo>
                  <a:cubicBezTo>
                    <a:pt x="95" y="155"/>
                    <a:pt x="95" y="155"/>
                    <a:pt x="95" y="155"/>
                  </a:cubicBezTo>
                  <a:cubicBezTo>
                    <a:pt x="95" y="154"/>
                    <a:pt x="95" y="154"/>
                    <a:pt x="95" y="154"/>
                  </a:cubicBezTo>
                  <a:cubicBezTo>
                    <a:pt x="95" y="154"/>
                    <a:pt x="95" y="154"/>
                    <a:pt x="95" y="154"/>
                  </a:cubicBezTo>
                  <a:cubicBezTo>
                    <a:pt x="95" y="153"/>
                    <a:pt x="95" y="153"/>
                    <a:pt x="95" y="153"/>
                  </a:cubicBezTo>
                  <a:cubicBezTo>
                    <a:pt x="95" y="153"/>
                    <a:pt x="95" y="153"/>
                    <a:pt x="95" y="153"/>
                  </a:cubicBezTo>
                  <a:cubicBezTo>
                    <a:pt x="95" y="152"/>
                    <a:pt x="95" y="152"/>
                    <a:pt x="95" y="152"/>
                  </a:cubicBezTo>
                  <a:cubicBezTo>
                    <a:pt x="96" y="152"/>
                    <a:pt x="96" y="152"/>
                    <a:pt x="96" y="152"/>
                  </a:cubicBezTo>
                  <a:cubicBezTo>
                    <a:pt x="97" y="151"/>
                    <a:pt x="97" y="151"/>
                    <a:pt x="97" y="151"/>
                  </a:cubicBezTo>
                  <a:cubicBezTo>
                    <a:pt x="98" y="151"/>
                    <a:pt x="98" y="151"/>
                    <a:pt x="98" y="151"/>
                  </a:cubicBezTo>
                  <a:cubicBezTo>
                    <a:pt x="98" y="151"/>
                    <a:pt x="98" y="151"/>
                    <a:pt x="98" y="151"/>
                  </a:cubicBezTo>
                  <a:cubicBezTo>
                    <a:pt x="99" y="151"/>
                    <a:pt x="99" y="151"/>
                    <a:pt x="99" y="151"/>
                  </a:cubicBezTo>
                  <a:cubicBezTo>
                    <a:pt x="99" y="151"/>
                    <a:pt x="99" y="151"/>
                    <a:pt x="99" y="151"/>
                  </a:cubicBezTo>
                  <a:cubicBezTo>
                    <a:pt x="100" y="151"/>
                    <a:pt x="100" y="151"/>
                    <a:pt x="100" y="151"/>
                  </a:cubicBezTo>
                  <a:cubicBezTo>
                    <a:pt x="102" y="151"/>
                    <a:pt x="102" y="151"/>
                    <a:pt x="102" y="151"/>
                  </a:cubicBezTo>
                  <a:cubicBezTo>
                    <a:pt x="102" y="151"/>
                    <a:pt x="102" y="151"/>
                    <a:pt x="102" y="151"/>
                  </a:cubicBezTo>
                  <a:cubicBezTo>
                    <a:pt x="102" y="150"/>
                    <a:pt x="102" y="150"/>
                    <a:pt x="102" y="150"/>
                  </a:cubicBezTo>
                  <a:cubicBezTo>
                    <a:pt x="103" y="150"/>
                    <a:pt x="103" y="150"/>
                    <a:pt x="103" y="150"/>
                  </a:cubicBezTo>
                  <a:cubicBezTo>
                    <a:pt x="104" y="150"/>
                    <a:pt x="104" y="150"/>
                    <a:pt x="104" y="150"/>
                  </a:cubicBezTo>
                  <a:cubicBezTo>
                    <a:pt x="104" y="149"/>
                    <a:pt x="104" y="149"/>
                    <a:pt x="104" y="149"/>
                  </a:cubicBezTo>
                  <a:cubicBezTo>
                    <a:pt x="105" y="149"/>
                    <a:pt x="105" y="149"/>
                    <a:pt x="105" y="149"/>
                  </a:cubicBezTo>
                  <a:cubicBezTo>
                    <a:pt x="106" y="148"/>
                    <a:pt x="106" y="148"/>
                    <a:pt x="106" y="148"/>
                  </a:cubicBezTo>
                  <a:cubicBezTo>
                    <a:pt x="107" y="147"/>
                    <a:pt x="107" y="147"/>
                    <a:pt x="107" y="147"/>
                  </a:cubicBezTo>
                  <a:cubicBezTo>
                    <a:pt x="107" y="147"/>
                    <a:pt x="107" y="147"/>
                    <a:pt x="107" y="147"/>
                  </a:cubicBezTo>
                  <a:cubicBezTo>
                    <a:pt x="108" y="147"/>
                    <a:pt x="108" y="147"/>
                    <a:pt x="108" y="147"/>
                  </a:cubicBezTo>
                  <a:cubicBezTo>
                    <a:pt x="108" y="147"/>
                    <a:pt x="108" y="147"/>
                    <a:pt x="108" y="147"/>
                  </a:cubicBezTo>
                  <a:cubicBezTo>
                    <a:pt x="107" y="148"/>
                    <a:pt x="107" y="148"/>
                    <a:pt x="107" y="148"/>
                  </a:cubicBezTo>
                  <a:cubicBezTo>
                    <a:pt x="108" y="148"/>
                    <a:pt x="108" y="148"/>
                    <a:pt x="108" y="148"/>
                  </a:cubicBezTo>
                  <a:cubicBezTo>
                    <a:pt x="109" y="149"/>
                    <a:pt x="109" y="149"/>
                    <a:pt x="109" y="149"/>
                  </a:cubicBezTo>
                  <a:cubicBezTo>
                    <a:pt x="109" y="150"/>
                    <a:pt x="109" y="150"/>
                    <a:pt x="109" y="150"/>
                  </a:cubicBezTo>
                  <a:cubicBezTo>
                    <a:pt x="108" y="150"/>
                    <a:pt x="108" y="150"/>
                    <a:pt x="108" y="150"/>
                  </a:cubicBezTo>
                  <a:cubicBezTo>
                    <a:pt x="109" y="151"/>
                    <a:pt x="109" y="151"/>
                    <a:pt x="109" y="151"/>
                  </a:cubicBezTo>
                  <a:cubicBezTo>
                    <a:pt x="109" y="152"/>
                    <a:pt x="109" y="152"/>
                    <a:pt x="109" y="152"/>
                  </a:cubicBezTo>
                  <a:cubicBezTo>
                    <a:pt x="109" y="152"/>
                    <a:pt x="109" y="152"/>
                    <a:pt x="109" y="152"/>
                  </a:cubicBezTo>
                  <a:cubicBezTo>
                    <a:pt x="111" y="152"/>
                    <a:pt x="111" y="152"/>
                    <a:pt x="111" y="152"/>
                  </a:cubicBezTo>
                  <a:cubicBezTo>
                    <a:pt x="112" y="152"/>
                    <a:pt x="112" y="152"/>
                    <a:pt x="112" y="152"/>
                  </a:cubicBezTo>
                  <a:cubicBezTo>
                    <a:pt x="112" y="151"/>
                    <a:pt x="112" y="151"/>
                    <a:pt x="112" y="151"/>
                  </a:cubicBezTo>
                  <a:cubicBezTo>
                    <a:pt x="111" y="151"/>
                    <a:pt x="111" y="151"/>
                    <a:pt x="111" y="151"/>
                  </a:cubicBezTo>
                  <a:cubicBezTo>
                    <a:pt x="110" y="150"/>
                    <a:pt x="110" y="150"/>
                    <a:pt x="110" y="150"/>
                  </a:cubicBezTo>
                  <a:cubicBezTo>
                    <a:pt x="111" y="150"/>
                    <a:pt x="111" y="150"/>
                    <a:pt x="111" y="150"/>
                  </a:cubicBezTo>
                  <a:cubicBezTo>
                    <a:pt x="111" y="149"/>
                    <a:pt x="111" y="149"/>
                    <a:pt x="111" y="149"/>
                  </a:cubicBezTo>
                  <a:cubicBezTo>
                    <a:pt x="112" y="150"/>
                    <a:pt x="112" y="150"/>
                    <a:pt x="112" y="150"/>
                  </a:cubicBezTo>
                  <a:cubicBezTo>
                    <a:pt x="113" y="149"/>
                    <a:pt x="113" y="149"/>
                    <a:pt x="113" y="149"/>
                  </a:cubicBezTo>
                  <a:cubicBezTo>
                    <a:pt x="114" y="148"/>
                    <a:pt x="114" y="148"/>
                    <a:pt x="114" y="148"/>
                  </a:cubicBezTo>
                  <a:cubicBezTo>
                    <a:pt x="114" y="148"/>
                    <a:pt x="114" y="148"/>
                    <a:pt x="114" y="148"/>
                  </a:cubicBezTo>
                  <a:cubicBezTo>
                    <a:pt x="115" y="148"/>
                    <a:pt x="115" y="148"/>
                    <a:pt x="115" y="148"/>
                  </a:cubicBezTo>
                  <a:cubicBezTo>
                    <a:pt x="116" y="148"/>
                    <a:pt x="116" y="148"/>
                    <a:pt x="116" y="148"/>
                  </a:cubicBezTo>
                  <a:cubicBezTo>
                    <a:pt x="115" y="147"/>
                    <a:pt x="115" y="147"/>
                    <a:pt x="115" y="147"/>
                  </a:cubicBezTo>
                  <a:cubicBezTo>
                    <a:pt x="114" y="147"/>
                    <a:pt x="114" y="147"/>
                    <a:pt x="114" y="147"/>
                  </a:cubicBezTo>
                  <a:cubicBezTo>
                    <a:pt x="114" y="146"/>
                    <a:pt x="114" y="146"/>
                    <a:pt x="114" y="146"/>
                  </a:cubicBezTo>
                  <a:cubicBezTo>
                    <a:pt x="113" y="145"/>
                    <a:pt x="113" y="145"/>
                    <a:pt x="113" y="145"/>
                  </a:cubicBezTo>
                  <a:cubicBezTo>
                    <a:pt x="112" y="145"/>
                    <a:pt x="112" y="145"/>
                    <a:pt x="112" y="145"/>
                  </a:cubicBezTo>
                  <a:cubicBezTo>
                    <a:pt x="112" y="145"/>
                    <a:pt x="112" y="145"/>
                    <a:pt x="112" y="145"/>
                  </a:cubicBezTo>
                  <a:cubicBezTo>
                    <a:pt x="112" y="145"/>
                    <a:pt x="112" y="145"/>
                    <a:pt x="112" y="145"/>
                  </a:cubicBezTo>
                  <a:cubicBezTo>
                    <a:pt x="111" y="143"/>
                    <a:pt x="111" y="143"/>
                    <a:pt x="111" y="143"/>
                  </a:cubicBezTo>
                  <a:cubicBezTo>
                    <a:pt x="111" y="143"/>
                    <a:pt x="111" y="143"/>
                    <a:pt x="111" y="143"/>
                  </a:cubicBezTo>
                  <a:cubicBezTo>
                    <a:pt x="110" y="142"/>
                    <a:pt x="110" y="142"/>
                    <a:pt x="110" y="142"/>
                  </a:cubicBezTo>
                  <a:cubicBezTo>
                    <a:pt x="110" y="142"/>
                    <a:pt x="110" y="142"/>
                    <a:pt x="110" y="142"/>
                  </a:cubicBezTo>
                  <a:cubicBezTo>
                    <a:pt x="111" y="141"/>
                    <a:pt x="111" y="141"/>
                    <a:pt x="111" y="141"/>
                  </a:cubicBezTo>
                  <a:cubicBezTo>
                    <a:pt x="111" y="141"/>
                    <a:pt x="111" y="141"/>
                    <a:pt x="111" y="141"/>
                  </a:cubicBezTo>
                  <a:cubicBezTo>
                    <a:pt x="110" y="140"/>
                    <a:pt x="110" y="140"/>
                    <a:pt x="110" y="140"/>
                  </a:cubicBezTo>
                  <a:cubicBezTo>
                    <a:pt x="111" y="139"/>
                    <a:pt x="111" y="139"/>
                    <a:pt x="111" y="139"/>
                  </a:cubicBezTo>
                  <a:cubicBezTo>
                    <a:pt x="112" y="140"/>
                    <a:pt x="112" y="140"/>
                    <a:pt x="112" y="140"/>
                  </a:cubicBezTo>
                  <a:cubicBezTo>
                    <a:pt x="112" y="139"/>
                    <a:pt x="112" y="139"/>
                    <a:pt x="112" y="139"/>
                  </a:cubicBezTo>
                  <a:cubicBezTo>
                    <a:pt x="113" y="140"/>
                    <a:pt x="113" y="140"/>
                    <a:pt x="113" y="140"/>
                  </a:cubicBezTo>
                  <a:cubicBezTo>
                    <a:pt x="114" y="140"/>
                    <a:pt x="114" y="140"/>
                    <a:pt x="114" y="140"/>
                  </a:cubicBezTo>
                  <a:cubicBezTo>
                    <a:pt x="115" y="140"/>
                    <a:pt x="115" y="140"/>
                    <a:pt x="115" y="140"/>
                  </a:cubicBezTo>
                  <a:cubicBezTo>
                    <a:pt x="118" y="140"/>
                    <a:pt x="118" y="140"/>
                    <a:pt x="118" y="140"/>
                  </a:cubicBezTo>
                  <a:cubicBezTo>
                    <a:pt x="122" y="140"/>
                    <a:pt x="122" y="140"/>
                    <a:pt x="122" y="140"/>
                  </a:cubicBezTo>
                  <a:cubicBezTo>
                    <a:pt x="123" y="141"/>
                    <a:pt x="123" y="141"/>
                    <a:pt x="123" y="141"/>
                  </a:cubicBezTo>
                  <a:cubicBezTo>
                    <a:pt x="126" y="141"/>
                    <a:pt x="126" y="141"/>
                    <a:pt x="126" y="141"/>
                  </a:cubicBezTo>
                  <a:cubicBezTo>
                    <a:pt x="126" y="142"/>
                    <a:pt x="126" y="142"/>
                    <a:pt x="126" y="142"/>
                  </a:cubicBezTo>
                  <a:cubicBezTo>
                    <a:pt x="126" y="142"/>
                    <a:pt x="126" y="142"/>
                    <a:pt x="126" y="142"/>
                  </a:cubicBezTo>
                  <a:cubicBezTo>
                    <a:pt x="127" y="143"/>
                    <a:pt x="127" y="143"/>
                    <a:pt x="127" y="143"/>
                  </a:cubicBezTo>
                  <a:cubicBezTo>
                    <a:pt x="127" y="143"/>
                    <a:pt x="127" y="143"/>
                    <a:pt x="127" y="143"/>
                  </a:cubicBezTo>
                  <a:cubicBezTo>
                    <a:pt x="129" y="142"/>
                    <a:pt x="129" y="142"/>
                    <a:pt x="129" y="142"/>
                  </a:cubicBezTo>
                  <a:cubicBezTo>
                    <a:pt x="129" y="143"/>
                    <a:pt x="129" y="143"/>
                    <a:pt x="129" y="143"/>
                  </a:cubicBezTo>
                  <a:cubicBezTo>
                    <a:pt x="130" y="143"/>
                    <a:pt x="130" y="143"/>
                    <a:pt x="130" y="143"/>
                  </a:cubicBezTo>
                  <a:cubicBezTo>
                    <a:pt x="130" y="144"/>
                    <a:pt x="130" y="144"/>
                    <a:pt x="130" y="144"/>
                  </a:cubicBezTo>
                  <a:cubicBezTo>
                    <a:pt x="132" y="144"/>
                    <a:pt x="132" y="144"/>
                    <a:pt x="132" y="144"/>
                  </a:cubicBezTo>
                  <a:cubicBezTo>
                    <a:pt x="134" y="145"/>
                    <a:pt x="134" y="145"/>
                    <a:pt x="134" y="145"/>
                  </a:cubicBezTo>
                  <a:cubicBezTo>
                    <a:pt x="137" y="145"/>
                    <a:pt x="137" y="145"/>
                    <a:pt x="137" y="145"/>
                  </a:cubicBezTo>
                  <a:cubicBezTo>
                    <a:pt x="137" y="146"/>
                    <a:pt x="137" y="146"/>
                    <a:pt x="137" y="146"/>
                  </a:cubicBezTo>
                  <a:cubicBezTo>
                    <a:pt x="138" y="147"/>
                    <a:pt x="138" y="147"/>
                    <a:pt x="138" y="147"/>
                  </a:cubicBezTo>
                  <a:cubicBezTo>
                    <a:pt x="139" y="147"/>
                    <a:pt x="139" y="147"/>
                    <a:pt x="139" y="147"/>
                  </a:cubicBezTo>
                  <a:cubicBezTo>
                    <a:pt x="141" y="148"/>
                    <a:pt x="141" y="148"/>
                    <a:pt x="141" y="148"/>
                  </a:cubicBezTo>
                  <a:cubicBezTo>
                    <a:pt x="142" y="150"/>
                    <a:pt x="142" y="150"/>
                    <a:pt x="142" y="150"/>
                  </a:cubicBezTo>
                  <a:cubicBezTo>
                    <a:pt x="143" y="150"/>
                    <a:pt x="143" y="150"/>
                    <a:pt x="143" y="150"/>
                  </a:cubicBezTo>
                  <a:cubicBezTo>
                    <a:pt x="143" y="150"/>
                    <a:pt x="143" y="150"/>
                    <a:pt x="143" y="150"/>
                  </a:cubicBezTo>
                  <a:cubicBezTo>
                    <a:pt x="142" y="149"/>
                    <a:pt x="142" y="149"/>
                    <a:pt x="142" y="149"/>
                  </a:cubicBezTo>
                  <a:cubicBezTo>
                    <a:pt x="143" y="148"/>
                    <a:pt x="143" y="148"/>
                    <a:pt x="143" y="148"/>
                  </a:cubicBezTo>
                  <a:cubicBezTo>
                    <a:pt x="143" y="148"/>
                    <a:pt x="143" y="148"/>
                    <a:pt x="143" y="148"/>
                  </a:cubicBezTo>
                  <a:cubicBezTo>
                    <a:pt x="143" y="147"/>
                    <a:pt x="143" y="147"/>
                    <a:pt x="143" y="147"/>
                  </a:cubicBezTo>
                  <a:cubicBezTo>
                    <a:pt x="143" y="147"/>
                    <a:pt x="143" y="147"/>
                    <a:pt x="143" y="147"/>
                  </a:cubicBezTo>
                  <a:cubicBezTo>
                    <a:pt x="143" y="144"/>
                    <a:pt x="143" y="144"/>
                    <a:pt x="143" y="144"/>
                  </a:cubicBezTo>
                  <a:cubicBezTo>
                    <a:pt x="144" y="144"/>
                    <a:pt x="144" y="144"/>
                    <a:pt x="144" y="144"/>
                  </a:cubicBezTo>
                  <a:cubicBezTo>
                    <a:pt x="143" y="144"/>
                    <a:pt x="143" y="144"/>
                    <a:pt x="143" y="144"/>
                  </a:cubicBezTo>
                  <a:cubicBezTo>
                    <a:pt x="143" y="144"/>
                    <a:pt x="143" y="144"/>
                    <a:pt x="143" y="144"/>
                  </a:cubicBezTo>
                  <a:cubicBezTo>
                    <a:pt x="142" y="144"/>
                    <a:pt x="142" y="144"/>
                    <a:pt x="142" y="144"/>
                  </a:cubicBezTo>
                  <a:cubicBezTo>
                    <a:pt x="141" y="144"/>
                    <a:pt x="141" y="144"/>
                    <a:pt x="141" y="144"/>
                  </a:cubicBezTo>
                  <a:cubicBezTo>
                    <a:pt x="140" y="144"/>
                    <a:pt x="140" y="144"/>
                    <a:pt x="140" y="144"/>
                  </a:cubicBezTo>
                  <a:cubicBezTo>
                    <a:pt x="138" y="142"/>
                    <a:pt x="138" y="142"/>
                    <a:pt x="138" y="142"/>
                  </a:cubicBezTo>
                  <a:cubicBezTo>
                    <a:pt x="138" y="142"/>
                    <a:pt x="138" y="142"/>
                    <a:pt x="138" y="142"/>
                  </a:cubicBezTo>
                  <a:cubicBezTo>
                    <a:pt x="137" y="141"/>
                    <a:pt x="137" y="141"/>
                    <a:pt x="137" y="141"/>
                  </a:cubicBezTo>
                  <a:cubicBezTo>
                    <a:pt x="137" y="140"/>
                    <a:pt x="137" y="140"/>
                    <a:pt x="137" y="140"/>
                  </a:cubicBezTo>
                  <a:cubicBezTo>
                    <a:pt x="137" y="139"/>
                    <a:pt x="137" y="139"/>
                    <a:pt x="137" y="139"/>
                  </a:cubicBezTo>
                  <a:cubicBezTo>
                    <a:pt x="136" y="140"/>
                    <a:pt x="136" y="140"/>
                    <a:pt x="136" y="140"/>
                  </a:cubicBezTo>
                  <a:cubicBezTo>
                    <a:pt x="135" y="140"/>
                    <a:pt x="135" y="140"/>
                    <a:pt x="135" y="140"/>
                  </a:cubicBezTo>
                  <a:cubicBezTo>
                    <a:pt x="134" y="140"/>
                    <a:pt x="134" y="140"/>
                    <a:pt x="134" y="140"/>
                  </a:cubicBezTo>
                  <a:cubicBezTo>
                    <a:pt x="133" y="139"/>
                    <a:pt x="133" y="139"/>
                    <a:pt x="133" y="139"/>
                  </a:cubicBezTo>
                  <a:cubicBezTo>
                    <a:pt x="133" y="140"/>
                    <a:pt x="133" y="140"/>
                    <a:pt x="133" y="140"/>
                  </a:cubicBezTo>
                  <a:cubicBezTo>
                    <a:pt x="132" y="138"/>
                    <a:pt x="132" y="138"/>
                    <a:pt x="132" y="138"/>
                  </a:cubicBezTo>
                  <a:cubicBezTo>
                    <a:pt x="132" y="138"/>
                    <a:pt x="132" y="138"/>
                    <a:pt x="132" y="138"/>
                  </a:cubicBezTo>
                  <a:cubicBezTo>
                    <a:pt x="131" y="136"/>
                    <a:pt x="131" y="136"/>
                    <a:pt x="131" y="136"/>
                  </a:cubicBezTo>
                  <a:cubicBezTo>
                    <a:pt x="131" y="136"/>
                    <a:pt x="131" y="136"/>
                    <a:pt x="131" y="136"/>
                  </a:cubicBezTo>
                  <a:cubicBezTo>
                    <a:pt x="132" y="136"/>
                    <a:pt x="132" y="136"/>
                    <a:pt x="132" y="136"/>
                  </a:cubicBezTo>
                  <a:cubicBezTo>
                    <a:pt x="132" y="135"/>
                    <a:pt x="132" y="135"/>
                    <a:pt x="132" y="135"/>
                  </a:cubicBezTo>
                  <a:cubicBezTo>
                    <a:pt x="132" y="134"/>
                    <a:pt x="132" y="134"/>
                    <a:pt x="132" y="134"/>
                  </a:cubicBezTo>
                  <a:cubicBezTo>
                    <a:pt x="131" y="134"/>
                    <a:pt x="131" y="134"/>
                    <a:pt x="131" y="134"/>
                  </a:cubicBezTo>
                  <a:cubicBezTo>
                    <a:pt x="131" y="133"/>
                    <a:pt x="131" y="133"/>
                    <a:pt x="131" y="133"/>
                  </a:cubicBezTo>
                  <a:cubicBezTo>
                    <a:pt x="132" y="132"/>
                    <a:pt x="132" y="132"/>
                    <a:pt x="132" y="132"/>
                  </a:cubicBezTo>
                  <a:cubicBezTo>
                    <a:pt x="132" y="132"/>
                    <a:pt x="132" y="132"/>
                    <a:pt x="132" y="132"/>
                  </a:cubicBezTo>
                  <a:cubicBezTo>
                    <a:pt x="131" y="131"/>
                    <a:pt x="131" y="131"/>
                    <a:pt x="131" y="131"/>
                  </a:cubicBezTo>
                  <a:cubicBezTo>
                    <a:pt x="130" y="131"/>
                    <a:pt x="130" y="131"/>
                    <a:pt x="130" y="131"/>
                  </a:cubicBezTo>
                  <a:cubicBezTo>
                    <a:pt x="130" y="130"/>
                    <a:pt x="130" y="130"/>
                    <a:pt x="130" y="130"/>
                  </a:cubicBezTo>
                  <a:cubicBezTo>
                    <a:pt x="129" y="129"/>
                    <a:pt x="129" y="129"/>
                    <a:pt x="129" y="129"/>
                  </a:cubicBezTo>
                  <a:cubicBezTo>
                    <a:pt x="129" y="130"/>
                    <a:pt x="129" y="130"/>
                    <a:pt x="129" y="130"/>
                  </a:cubicBezTo>
                  <a:cubicBezTo>
                    <a:pt x="128" y="129"/>
                    <a:pt x="128" y="129"/>
                    <a:pt x="128" y="129"/>
                  </a:cubicBezTo>
                  <a:cubicBezTo>
                    <a:pt x="128" y="127"/>
                    <a:pt x="128" y="127"/>
                    <a:pt x="128" y="127"/>
                  </a:cubicBezTo>
                  <a:cubicBezTo>
                    <a:pt x="128" y="127"/>
                    <a:pt x="128" y="127"/>
                    <a:pt x="128" y="127"/>
                  </a:cubicBezTo>
                  <a:cubicBezTo>
                    <a:pt x="128" y="126"/>
                    <a:pt x="128" y="126"/>
                    <a:pt x="128" y="126"/>
                  </a:cubicBezTo>
                  <a:cubicBezTo>
                    <a:pt x="127" y="125"/>
                    <a:pt x="127" y="125"/>
                    <a:pt x="127" y="125"/>
                  </a:cubicBezTo>
                  <a:cubicBezTo>
                    <a:pt x="128" y="125"/>
                    <a:pt x="128" y="125"/>
                    <a:pt x="128" y="125"/>
                  </a:cubicBezTo>
                  <a:cubicBezTo>
                    <a:pt x="130" y="123"/>
                    <a:pt x="130" y="123"/>
                    <a:pt x="130" y="123"/>
                  </a:cubicBezTo>
                  <a:cubicBezTo>
                    <a:pt x="131" y="122"/>
                    <a:pt x="131" y="122"/>
                    <a:pt x="131" y="122"/>
                  </a:cubicBezTo>
                  <a:cubicBezTo>
                    <a:pt x="131" y="122"/>
                    <a:pt x="131" y="122"/>
                    <a:pt x="131" y="122"/>
                  </a:cubicBezTo>
                  <a:cubicBezTo>
                    <a:pt x="130" y="121"/>
                    <a:pt x="130" y="121"/>
                    <a:pt x="130" y="121"/>
                  </a:cubicBezTo>
                  <a:cubicBezTo>
                    <a:pt x="130" y="120"/>
                    <a:pt x="130" y="120"/>
                    <a:pt x="130" y="120"/>
                  </a:cubicBezTo>
                  <a:cubicBezTo>
                    <a:pt x="131" y="119"/>
                    <a:pt x="131" y="119"/>
                    <a:pt x="131" y="119"/>
                  </a:cubicBezTo>
                  <a:cubicBezTo>
                    <a:pt x="130" y="118"/>
                    <a:pt x="130" y="118"/>
                    <a:pt x="130" y="118"/>
                  </a:cubicBezTo>
                  <a:cubicBezTo>
                    <a:pt x="130" y="117"/>
                    <a:pt x="130" y="117"/>
                    <a:pt x="130" y="117"/>
                  </a:cubicBezTo>
                  <a:cubicBezTo>
                    <a:pt x="130" y="116"/>
                    <a:pt x="130" y="116"/>
                    <a:pt x="130" y="116"/>
                  </a:cubicBezTo>
                  <a:cubicBezTo>
                    <a:pt x="130" y="115"/>
                    <a:pt x="130" y="115"/>
                    <a:pt x="130" y="115"/>
                  </a:cubicBezTo>
                  <a:cubicBezTo>
                    <a:pt x="130" y="115"/>
                    <a:pt x="130" y="115"/>
                    <a:pt x="130" y="115"/>
                  </a:cubicBezTo>
                  <a:cubicBezTo>
                    <a:pt x="130" y="114"/>
                    <a:pt x="130" y="114"/>
                    <a:pt x="130" y="114"/>
                  </a:cubicBezTo>
                  <a:cubicBezTo>
                    <a:pt x="130" y="113"/>
                    <a:pt x="130" y="113"/>
                    <a:pt x="130" y="113"/>
                  </a:cubicBezTo>
                  <a:cubicBezTo>
                    <a:pt x="130" y="112"/>
                    <a:pt x="130" y="112"/>
                    <a:pt x="130" y="112"/>
                  </a:cubicBezTo>
                  <a:cubicBezTo>
                    <a:pt x="130" y="111"/>
                    <a:pt x="130" y="111"/>
                    <a:pt x="130" y="111"/>
                  </a:cubicBezTo>
                  <a:cubicBezTo>
                    <a:pt x="130" y="110"/>
                    <a:pt x="130" y="110"/>
                    <a:pt x="130" y="110"/>
                  </a:cubicBezTo>
                  <a:cubicBezTo>
                    <a:pt x="130" y="108"/>
                    <a:pt x="130" y="108"/>
                    <a:pt x="130" y="108"/>
                  </a:cubicBezTo>
                  <a:cubicBezTo>
                    <a:pt x="130" y="108"/>
                    <a:pt x="130" y="108"/>
                    <a:pt x="130" y="108"/>
                  </a:cubicBezTo>
                  <a:cubicBezTo>
                    <a:pt x="131" y="108"/>
                    <a:pt x="131" y="108"/>
                    <a:pt x="131" y="108"/>
                  </a:cubicBezTo>
                  <a:cubicBezTo>
                    <a:pt x="131" y="109"/>
                    <a:pt x="131" y="109"/>
                    <a:pt x="131" y="109"/>
                  </a:cubicBezTo>
                  <a:cubicBezTo>
                    <a:pt x="131" y="109"/>
                    <a:pt x="131" y="109"/>
                    <a:pt x="131" y="109"/>
                  </a:cubicBezTo>
                  <a:cubicBezTo>
                    <a:pt x="132" y="109"/>
                    <a:pt x="132" y="109"/>
                    <a:pt x="132" y="109"/>
                  </a:cubicBezTo>
                  <a:cubicBezTo>
                    <a:pt x="133" y="109"/>
                    <a:pt x="133" y="109"/>
                    <a:pt x="133" y="109"/>
                  </a:cubicBezTo>
                  <a:cubicBezTo>
                    <a:pt x="135" y="108"/>
                    <a:pt x="135" y="108"/>
                    <a:pt x="135" y="108"/>
                  </a:cubicBezTo>
                  <a:cubicBezTo>
                    <a:pt x="135" y="108"/>
                    <a:pt x="135" y="108"/>
                    <a:pt x="135" y="108"/>
                  </a:cubicBezTo>
                  <a:cubicBezTo>
                    <a:pt x="136" y="109"/>
                    <a:pt x="136" y="109"/>
                    <a:pt x="136" y="109"/>
                  </a:cubicBezTo>
                  <a:cubicBezTo>
                    <a:pt x="137" y="108"/>
                    <a:pt x="137" y="108"/>
                    <a:pt x="137" y="108"/>
                  </a:cubicBezTo>
                  <a:cubicBezTo>
                    <a:pt x="138" y="108"/>
                    <a:pt x="138" y="108"/>
                    <a:pt x="138" y="108"/>
                  </a:cubicBezTo>
                  <a:cubicBezTo>
                    <a:pt x="140" y="109"/>
                    <a:pt x="140" y="109"/>
                    <a:pt x="140" y="109"/>
                  </a:cubicBezTo>
                  <a:cubicBezTo>
                    <a:pt x="142" y="109"/>
                    <a:pt x="142" y="109"/>
                    <a:pt x="142" y="109"/>
                  </a:cubicBezTo>
                  <a:cubicBezTo>
                    <a:pt x="142" y="109"/>
                    <a:pt x="142" y="109"/>
                    <a:pt x="142" y="109"/>
                  </a:cubicBezTo>
                  <a:cubicBezTo>
                    <a:pt x="143" y="110"/>
                    <a:pt x="143" y="110"/>
                    <a:pt x="143" y="110"/>
                  </a:cubicBezTo>
                  <a:cubicBezTo>
                    <a:pt x="142" y="110"/>
                    <a:pt x="142" y="110"/>
                    <a:pt x="142" y="110"/>
                  </a:cubicBezTo>
                  <a:cubicBezTo>
                    <a:pt x="143" y="111"/>
                    <a:pt x="143" y="111"/>
                    <a:pt x="143" y="111"/>
                  </a:cubicBezTo>
                  <a:cubicBezTo>
                    <a:pt x="143" y="112"/>
                    <a:pt x="143" y="112"/>
                    <a:pt x="143" y="112"/>
                  </a:cubicBezTo>
                  <a:cubicBezTo>
                    <a:pt x="143" y="113"/>
                    <a:pt x="143" y="113"/>
                    <a:pt x="143" y="113"/>
                  </a:cubicBezTo>
                  <a:cubicBezTo>
                    <a:pt x="143" y="114"/>
                    <a:pt x="143" y="114"/>
                    <a:pt x="143" y="114"/>
                  </a:cubicBezTo>
                  <a:cubicBezTo>
                    <a:pt x="144" y="115"/>
                    <a:pt x="144" y="115"/>
                    <a:pt x="144" y="115"/>
                  </a:cubicBezTo>
                  <a:cubicBezTo>
                    <a:pt x="143" y="118"/>
                    <a:pt x="143" y="118"/>
                    <a:pt x="143" y="118"/>
                  </a:cubicBezTo>
                  <a:cubicBezTo>
                    <a:pt x="144" y="118"/>
                    <a:pt x="144" y="118"/>
                    <a:pt x="144" y="118"/>
                  </a:cubicBezTo>
                  <a:cubicBezTo>
                    <a:pt x="144" y="119"/>
                    <a:pt x="144" y="119"/>
                    <a:pt x="144" y="119"/>
                  </a:cubicBezTo>
                  <a:cubicBezTo>
                    <a:pt x="144" y="119"/>
                    <a:pt x="144" y="119"/>
                    <a:pt x="144" y="119"/>
                  </a:cubicBezTo>
                  <a:cubicBezTo>
                    <a:pt x="144" y="120"/>
                    <a:pt x="144" y="120"/>
                    <a:pt x="144" y="120"/>
                  </a:cubicBezTo>
                  <a:cubicBezTo>
                    <a:pt x="143" y="120"/>
                    <a:pt x="143" y="120"/>
                    <a:pt x="143" y="120"/>
                  </a:cubicBezTo>
                  <a:cubicBezTo>
                    <a:pt x="144" y="121"/>
                    <a:pt x="144" y="121"/>
                    <a:pt x="144" y="121"/>
                  </a:cubicBezTo>
                  <a:cubicBezTo>
                    <a:pt x="144" y="122"/>
                    <a:pt x="144" y="122"/>
                    <a:pt x="144" y="122"/>
                  </a:cubicBezTo>
                  <a:cubicBezTo>
                    <a:pt x="145" y="123"/>
                    <a:pt x="145" y="123"/>
                    <a:pt x="145" y="123"/>
                  </a:cubicBezTo>
                  <a:cubicBezTo>
                    <a:pt x="146" y="123"/>
                    <a:pt x="146" y="123"/>
                    <a:pt x="146" y="123"/>
                  </a:cubicBezTo>
                  <a:cubicBezTo>
                    <a:pt x="146" y="124"/>
                    <a:pt x="146" y="124"/>
                    <a:pt x="146" y="124"/>
                  </a:cubicBezTo>
                  <a:cubicBezTo>
                    <a:pt x="147" y="123"/>
                    <a:pt x="147" y="123"/>
                    <a:pt x="147" y="123"/>
                  </a:cubicBezTo>
                  <a:cubicBezTo>
                    <a:pt x="147" y="124"/>
                    <a:pt x="147" y="124"/>
                    <a:pt x="147" y="124"/>
                  </a:cubicBezTo>
                  <a:cubicBezTo>
                    <a:pt x="148" y="125"/>
                    <a:pt x="148" y="125"/>
                    <a:pt x="148" y="125"/>
                  </a:cubicBezTo>
                  <a:cubicBezTo>
                    <a:pt x="149" y="126"/>
                    <a:pt x="149" y="126"/>
                    <a:pt x="149" y="126"/>
                  </a:cubicBezTo>
                  <a:cubicBezTo>
                    <a:pt x="149" y="127"/>
                    <a:pt x="149" y="127"/>
                    <a:pt x="149" y="127"/>
                  </a:cubicBezTo>
                  <a:cubicBezTo>
                    <a:pt x="150" y="129"/>
                    <a:pt x="150" y="129"/>
                    <a:pt x="150" y="129"/>
                  </a:cubicBezTo>
                  <a:cubicBezTo>
                    <a:pt x="150" y="130"/>
                    <a:pt x="150" y="130"/>
                    <a:pt x="150" y="130"/>
                  </a:cubicBezTo>
                  <a:cubicBezTo>
                    <a:pt x="150" y="130"/>
                    <a:pt x="150" y="130"/>
                    <a:pt x="150" y="130"/>
                  </a:cubicBezTo>
                  <a:cubicBezTo>
                    <a:pt x="150" y="131"/>
                    <a:pt x="150" y="131"/>
                    <a:pt x="150" y="131"/>
                  </a:cubicBezTo>
                  <a:cubicBezTo>
                    <a:pt x="151" y="132"/>
                    <a:pt x="151" y="132"/>
                    <a:pt x="151" y="132"/>
                  </a:cubicBezTo>
                  <a:cubicBezTo>
                    <a:pt x="151" y="133"/>
                    <a:pt x="151" y="133"/>
                    <a:pt x="151" y="133"/>
                  </a:cubicBezTo>
                  <a:cubicBezTo>
                    <a:pt x="152" y="135"/>
                    <a:pt x="152" y="135"/>
                    <a:pt x="152" y="135"/>
                  </a:cubicBezTo>
                  <a:cubicBezTo>
                    <a:pt x="152" y="136"/>
                    <a:pt x="152" y="136"/>
                    <a:pt x="152" y="136"/>
                  </a:cubicBezTo>
                  <a:cubicBezTo>
                    <a:pt x="153" y="137"/>
                    <a:pt x="153" y="137"/>
                    <a:pt x="153" y="137"/>
                  </a:cubicBezTo>
                  <a:cubicBezTo>
                    <a:pt x="153" y="137"/>
                    <a:pt x="153" y="137"/>
                    <a:pt x="153" y="137"/>
                  </a:cubicBezTo>
                  <a:cubicBezTo>
                    <a:pt x="153" y="138"/>
                    <a:pt x="153" y="138"/>
                    <a:pt x="153" y="138"/>
                  </a:cubicBezTo>
                  <a:cubicBezTo>
                    <a:pt x="154" y="139"/>
                    <a:pt x="154" y="139"/>
                    <a:pt x="154" y="139"/>
                  </a:cubicBezTo>
                  <a:cubicBezTo>
                    <a:pt x="154" y="140"/>
                    <a:pt x="154" y="140"/>
                    <a:pt x="154" y="140"/>
                  </a:cubicBezTo>
                  <a:cubicBezTo>
                    <a:pt x="156" y="142"/>
                    <a:pt x="156" y="142"/>
                    <a:pt x="156" y="142"/>
                  </a:cubicBezTo>
                  <a:cubicBezTo>
                    <a:pt x="157" y="143"/>
                    <a:pt x="157" y="143"/>
                    <a:pt x="157" y="143"/>
                  </a:cubicBezTo>
                  <a:cubicBezTo>
                    <a:pt x="158" y="143"/>
                    <a:pt x="158" y="143"/>
                    <a:pt x="158" y="143"/>
                  </a:cubicBezTo>
                  <a:cubicBezTo>
                    <a:pt x="158" y="144"/>
                    <a:pt x="158" y="144"/>
                    <a:pt x="158" y="144"/>
                  </a:cubicBezTo>
                  <a:cubicBezTo>
                    <a:pt x="160" y="145"/>
                    <a:pt x="160" y="145"/>
                    <a:pt x="160" y="145"/>
                  </a:cubicBezTo>
                  <a:cubicBezTo>
                    <a:pt x="160" y="145"/>
                    <a:pt x="160" y="145"/>
                    <a:pt x="160" y="145"/>
                  </a:cubicBezTo>
                  <a:cubicBezTo>
                    <a:pt x="159" y="145"/>
                    <a:pt x="159" y="145"/>
                    <a:pt x="159" y="145"/>
                  </a:cubicBezTo>
                  <a:cubicBezTo>
                    <a:pt x="159" y="146"/>
                    <a:pt x="159" y="146"/>
                    <a:pt x="159" y="146"/>
                  </a:cubicBezTo>
                  <a:cubicBezTo>
                    <a:pt x="159" y="147"/>
                    <a:pt x="159" y="147"/>
                    <a:pt x="159" y="147"/>
                  </a:cubicBezTo>
                  <a:cubicBezTo>
                    <a:pt x="160" y="149"/>
                    <a:pt x="160" y="149"/>
                    <a:pt x="160" y="149"/>
                  </a:cubicBezTo>
                  <a:cubicBezTo>
                    <a:pt x="161" y="150"/>
                    <a:pt x="161" y="150"/>
                    <a:pt x="161" y="150"/>
                  </a:cubicBezTo>
                  <a:cubicBezTo>
                    <a:pt x="161" y="151"/>
                    <a:pt x="161" y="151"/>
                    <a:pt x="161" y="151"/>
                  </a:cubicBezTo>
                  <a:cubicBezTo>
                    <a:pt x="160" y="152"/>
                    <a:pt x="160" y="152"/>
                    <a:pt x="160" y="152"/>
                  </a:cubicBezTo>
                  <a:cubicBezTo>
                    <a:pt x="160" y="152"/>
                    <a:pt x="160" y="152"/>
                    <a:pt x="160" y="152"/>
                  </a:cubicBezTo>
                  <a:cubicBezTo>
                    <a:pt x="159" y="153"/>
                    <a:pt x="159" y="153"/>
                    <a:pt x="159" y="153"/>
                  </a:cubicBezTo>
                  <a:cubicBezTo>
                    <a:pt x="160" y="153"/>
                    <a:pt x="160" y="153"/>
                    <a:pt x="160" y="153"/>
                  </a:cubicBezTo>
                  <a:cubicBezTo>
                    <a:pt x="160" y="155"/>
                    <a:pt x="160" y="155"/>
                    <a:pt x="160" y="155"/>
                  </a:cubicBezTo>
                  <a:cubicBezTo>
                    <a:pt x="159" y="155"/>
                    <a:pt x="159" y="155"/>
                    <a:pt x="159" y="155"/>
                  </a:cubicBezTo>
                  <a:cubicBezTo>
                    <a:pt x="159" y="156"/>
                    <a:pt x="159" y="156"/>
                    <a:pt x="159" y="156"/>
                  </a:cubicBezTo>
                  <a:cubicBezTo>
                    <a:pt x="160" y="155"/>
                    <a:pt x="160" y="155"/>
                    <a:pt x="160" y="155"/>
                  </a:cubicBezTo>
                  <a:cubicBezTo>
                    <a:pt x="160" y="156"/>
                    <a:pt x="160" y="156"/>
                    <a:pt x="160" y="156"/>
                  </a:cubicBezTo>
                  <a:cubicBezTo>
                    <a:pt x="159" y="156"/>
                    <a:pt x="159" y="156"/>
                    <a:pt x="159" y="156"/>
                  </a:cubicBezTo>
                  <a:cubicBezTo>
                    <a:pt x="159" y="158"/>
                    <a:pt x="159" y="158"/>
                    <a:pt x="159" y="158"/>
                  </a:cubicBezTo>
                  <a:cubicBezTo>
                    <a:pt x="158" y="159"/>
                    <a:pt x="158" y="159"/>
                    <a:pt x="158" y="159"/>
                  </a:cubicBezTo>
                  <a:cubicBezTo>
                    <a:pt x="157" y="158"/>
                    <a:pt x="157" y="158"/>
                    <a:pt x="157" y="158"/>
                  </a:cubicBezTo>
                  <a:cubicBezTo>
                    <a:pt x="157" y="159"/>
                    <a:pt x="157" y="159"/>
                    <a:pt x="157" y="159"/>
                  </a:cubicBezTo>
                  <a:cubicBezTo>
                    <a:pt x="158" y="160"/>
                    <a:pt x="158" y="160"/>
                    <a:pt x="158" y="160"/>
                  </a:cubicBezTo>
                  <a:cubicBezTo>
                    <a:pt x="158" y="160"/>
                    <a:pt x="158" y="160"/>
                    <a:pt x="158" y="160"/>
                  </a:cubicBezTo>
                  <a:cubicBezTo>
                    <a:pt x="157" y="161"/>
                    <a:pt x="157" y="161"/>
                    <a:pt x="157" y="161"/>
                  </a:cubicBezTo>
                  <a:cubicBezTo>
                    <a:pt x="156" y="161"/>
                    <a:pt x="156" y="161"/>
                    <a:pt x="156" y="161"/>
                  </a:cubicBezTo>
                  <a:cubicBezTo>
                    <a:pt x="155" y="161"/>
                    <a:pt x="155" y="161"/>
                    <a:pt x="155" y="161"/>
                  </a:cubicBezTo>
                  <a:cubicBezTo>
                    <a:pt x="154" y="161"/>
                    <a:pt x="154" y="161"/>
                    <a:pt x="154" y="161"/>
                  </a:cubicBezTo>
                  <a:cubicBezTo>
                    <a:pt x="155" y="160"/>
                    <a:pt x="155" y="160"/>
                    <a:pt x="155" y="160"/>
                  </a:cubicBezTo>
                  <a:cubicBezTo>
                    <a:pt x="155" y="160"/>
                    <a:pt x="155" y="160"/>
                    <a:pt x="155" y="160"/>
                  </a:cubicBezTo>
                  <a:cubicBezTo>
                    <a:pt x="154" y="160"/>
                    <a:pt x="154" y="160"/>
                    <a:pt x="154" y="160"/>
                  </a:cubicBezTo>
                  <a:cubicBezTo>
                    <a:pt x="154" y="160"/>
                    <a:pt x="154" y="160"/>
                    <a:pt x="154" y="160"/>
                  </a:cubicBezTo>
                  <a:cubicBezTo>
                    <a:pt x="154" y="160"/>
                    <a:pt x="154" y="160"/>
                    <a:pt x="154" y="160"/>
                  </a:cubicBezTo>
                  <a:cubicBezTo>
                    <a:pt x="152" y="159"/>
                    <a:pt x="152" y="159"/>
                    <a:pt x="152" y="159"/>
                  </a:cubicBezTo>
                  <a:cubicBezTo>
                    <a:pt x="151" y="160"/>
                    <a:pt x="151" y="160"/>
                    <a:pt x="151" y="160"/>
                  </a:cubicBezTo>
                  <a:cubicBezTo>
                    <a:pt x="149" y="160"/>
                    <a:pt x="149" y="160"/>
                    <a:pt x="149" y="160"/>
                  </a:cubicBezTo>
                  <a:cubicBezTo>
                    <a:pt x="147" y="160"/>
                    <a:pt x="147" y="160"/>
                    <a:pt x="147" y="160"/>
                  </a:cubicBezTo>
                  <a:cubicBezTo>
                    <a:pt x="147" y="161"/>
                    <a:pt x="147" y="161"/>
                    <a:pt x="147" y="161"/>
                  </a:cubicBezTo>
                  <a:cubicBezTo>
                    <a:pt x="147" y="161"/>
                    <a:pt x="147" y="161"/>
                    <a:pt x="147" y="161"/>
                  </a:cubicBezTo>
                  <a:cubicBezTo>
                    <a:pt x="148" y="161"/>
                    <a:pt x="148" y="161"/>
                    <a:pt x="148" y="161"/>
                  </a:cubicBezTo>
                  <a:cubicBezTo>
                    <a:pt x="148" y="161"/>
                    <a:pt x="148" y="161"/>
                    <a:pt x="148" y="161"/>
                  </a:cubicBezTo>
                  <a:cubicBezTo>
                    <a:pt x="149" y="160"/>
                    <a:pt x="149" y="160"/>
                    <a:pt x="149" y="160"/>
                  </a:cubicBezTo>
                  <a:cubicBezTo>
                    <a:pt x="150" y="161"/>
                    <a:pt x="150" y="161"/>
                    <a:pt x="150" y="161"/>
                  </a:cubicBezTo>
                  <a:cubicBezTo>
                    <a:pt x="151" y="162"/>
                    <a:pt x="151" y="162"/>
                    <a:pt x="151" y="162"/>
                  </a:cubicBezTo>
                  <a:cubicBezTo>
                    <a:pt x="154" y="163"/>
                    <a:pt x="154" y="163"/>
                    <a:pt x="154" y="163"/>
                  </a:cubicBezTo>
                  <a:cubicBezTo>
                    <a:pt x="156" y="163"/>
                    <a:pt x="156" y="163"/>
                    <a:pt x="156" y="163"/>
                  </a:cubicBezTo>
                  <a:cubicBezTo>
                    <a:pt x="157" y="163"/>
                    <a:pt x="157" y="163"/>
                    <a:pt x="157" y="163"/>
                  </a:cubicBezTo>
                  <a:cubicBezTo>
                    <a:pt x="159" y="163"/>
                    <a:pt x="159" y="163"/>
                    <a:pt x="159" y="163"/>
                  </a:cubicBezTo>
                  <a:cubicBezTo>
                    <a:pt x="159" y="163"/>
                    <a:pt x="159" y="163"/>
                    <a:pt x="159" y="163"/>
                  </a:cubicBezTo>
                  <a:cubicBezTo>
                    <a:pt x="161" y="164"/>
                    <a:pt x="161" y="164"/>
                    <a:pt x="161" y="164"/>
                  </a:cubicBezTo>
                  <a:cubicBezTo>
                    <a:pt x="162" y="163"/>
                    <a:pt x="162" y="163"/>
                    <a:pt x="162" y="163"/>
                  </a:cubicBezTo>
                  <a:cubicBezTo>
                    <a:pt x="162" y="162"/>
                    <a:pt x="162" y="162"/>
                    <a:pt x="162" y="162"/>
                  </a:cubicBezTo>
                  <a:cubicBezTo>
                    <a:pt x="162" y="162"/>
                    <a:pt x="162" y="162"/>
                    <a:pt x="162" y="162"/>
                  </a:cubicBezTo>
                  <a:cubicBezTo>
                    <a:pt x="162" y="161"/>
                    <a:pt x="162" y="161"/>
                    <a:pt x="162" y="161"/>
                  </a:cubicBezTo>
                  <a:cubicBezTo>
                    <a:pt x="162" y="160"/>
                    <a:pt x="162" y="160"/>
                    <a:pt x="162" y="160"/>
                  </a:cubicBezTo>
                  <a:cubicBezTo>
                    <a:pt x="163" y="159"/>
                    <a:pt x="163" y="159"/>
                    <a:pt x="163" y="159"/>
                  </a:cubicBezTo>
                  <a:cubicBezTo>
                    <a:pt x="163" y="159"/>
                    <a:pt x="163" y="159"/>
                    <a:pt x="163" y="159"/>
                  </a:cubicBezTo>
                  <a:cubicBezTo>
                    <a:pt x="164" y="158"/>
                    <a:pt x="164" y="158"/>
                    <a:pt x="164" y="158"/>
                  </a:cubicBezTo>
                  <a:cubicBezTo>
                    <a:pt x="164" y="157"/>
                    <a:pt x="164" y="157"/>
                    <a:pt x="164" y="157"/>
                  </a:cubicBezTo>
                  <a:cubicBezTo>
                    <a:pt x="165" y="155"/>
                    <a:pt x="165" y="155"/>
                    <a:pt x="165" y="155"/>
                  </a:cubicBezTo>
                  <a:cubicBezTo>
                    <a:pt x="164" y="154"/>
                    <a:pt x="164" y="154"/>
                    <a:pt x="164" y="154"/>
                  </a:cubicBezTo>
                  <a:cubicBezTo>
                    <a:pt x="165" y="153"/>
                    <a:pt x="165" y="153"/>
                    <a:pt x="165" y="153"/>
                  </a:cubicBezTo>
                  <a:cubicBezTo>
                    <a:pt x="166" y="150"/>
                    <a:pt x="166" y="150"/>
                    <a:pt x="166" y="150"/>
                  </a:cubicBezTo>
                  <a:cubicBezTo>
                    <a:pt x="166" y="150"/>
                    <a:pt x="166" y="150"/>
                    <a:pt x="166" y="150"/>
                  </a:cubicBezTo>
                  <a:cubicBezTo>
                    <a:pt x="165" y="147"/>
                    <a:pt x="165" y="147"/>
                    <a:pt x="165" y="147"/>
                  </a:cubicBezTo>
                  <a:cubicBezTo>
                    <a:pt x="163" y="146"/>
                    <a:pt x="163" y="146"/>
                    <a:pt x="163" y="146"/>
                  </a:cubicBezTo>
                  <a:cubicBezTo>
                    <a:pt x="163" y="145"/>
                    <a:pt x="163" y="145"/>
                    <a:pt x="163" y="145"/>
                  </a:cubicBezTo>
                  <a:cubicBezTo>
                    <a:pt x="162" y="143"/>
                    <a:pt x="162" y="143"/>
                    <a:pt x="162" y="143"/>
                  </a:cubicBezTo>
                  <a:cubicBezTo>
                    <a:pt x="164" y="142"/>
                    <a:pt x="164" y="142"/>
                    <a:pt x="164" y="142"/>
                  </a:cubicBezTo>
                  <a:cubicBezTo>
                    <a:pt x="164" y="141"/>
                    <a:pt x="164" y="141"/>
                    <a:pt x="164" y="141"/>
                  </a:cubicBezTo>
                  <a:cubicBezTo>
                    <a:pt x="166" y="141"/>
                    <a:pt x="166" y="141"/>
                    <a:pt x="166" y="141"/>
                  </a:cubicBezTo>
                  <a:cubicBezTo>
                    <a:pt x="167" y="139"/>
                    <a:pt x="167" y="139"/>
                    <a:pt x="167" y="139"/>
                  </a:cubicBezTo>
                  <a:cubicBezTo>
                    <a:pt x="169" y="139"/>
                    <a:pt x="169" y="139"/>
                    <a:pt x="169" y="139"/>
                  </a:cubicBezTo>
                  <a:cubicBezTo>
                    <a:pt x="170" y="140"/>
                    <a:pt x="170" y="140"/>
                    <a:pt x="170" y="140"/>
                  </a:cubicBezTo>
                  <a:cubicBezTo>
                    <a:pt x="170" y="141"/>
                    <a:pt x="170" y="141"/>
                    <a:pt x="170" y="141"/>
                  </a:cubicBezTo>
                  <a:cubicBezTo>
                    <a:pt x="171" y="142"/>
                    <a:pt x="171" y="142"/>
                    <a:pt x="171" y="142"/>
                  </a:cubicBezTo>
                  <a:cubicBezTo>
                    <a:pt x="172" y="143"/>
                    <a:pt x="172" y="143"/>
                    <a:pt x="172" y="143"/>
                  </a:cubicBezTo>
                  <a:cubicBezTo>
                    <a:pt x="172" y="143"/>
                    <a:pt x="172" y="143"/>
                    <a:pt x="172" y="143"/>
                  </a:cubicBezTo>
                  <a:cubicBezTo>
                    <a:pt x="173" y="144"/>
                    <a:pt x="173" y="144"/>
                    <a:pt x="173" y="144"/>
                  </a:cubicBezTo>
                  <a:cubicBezTo>
                    <a:pt x="173" y="145"/>
                    <a:pt x="173" y="145"/>
                    <a:pt x="173" y="145"/>
                  </a:cubicBezTo>
                  <a:cubicBezTo>
                    <a:pt x="174" y="145"/>
                    <a:pt x="174" y="145"/>
                    <a:pt x="174" y="145"/>
                  </a:cubicBezTo>
                  <a:cubicBezTo>
                    <a:pt x="174" y="146"/>
                    <a:pt x="174" y="146"/>
                    <a:pt x="174" y="146"/>
                  </a:cubicBezTo>
                  <a:cubicBezTo>
                    <a:pt x="175" y="147"/>
                    <a:pt x="175" y="147"/>
                    <a:pt x="175" y="147"/>
                  </a:cubicBezTo>
                  <a:cubicBezTo>
                    <a:pt x="175" y="148"/>
                    <a:pt x="175" y="148"/>
                    <a:pt x="175" y="148"/>
                  </a:cubicBezTo>
                  <a:cubicBezTo>
                    <a:pt x="175" y="149"/>
                    <a:pt x="175" y="149"/>
                    <a:pt x="175" y="149"/>
                  </a:cubicBezTo>
                  <a:cubicBezTo>
                    <a:pt x="175" y="149"/>
                    <a:pt x="175" y="149"/>
                    <a:pt x="175" y="149"/>
                  </a:cubicBezTo>
                  <a:cubicBezTo>
                    <a:pt x="177" y="150"/>
                    <a:pt x="177" y="150"/>
                    <a:pt x="177" y="150"/>
                  </a:cubicBezTo>
                  <a:cubicBezTo>
                    <a:pt x="178" y="150"/>
                    <a:pt x="178" y="150"/>
                    <a:pt x="178" y="150"/>
                  </a:cubicBezTo>
                  <a:cubicBezTo>
                    <a:pt x="179" y="150"/>
                    <a:pt x="179" y="150"/>
                    <a:pt x="179" y="150"/>
                  </a:cubicBezTo>
                  <a:cubicBezTo>
                    <a:pt x="180" y="150"/>
                    <a:pt x="180" y="150"/>
                    <a:pt x="180" y="150"/>
                  </a:cubicBezTo>
                  <a:cubicBezTo>
                    <a:pt x="181" y="150"/>
                    <a:pt x="181" y="150"/>
                    <a:pt x="181" y="150"/>
                  </a:cubicBezTo>
                  <a:cubicBezTo>
                    <a:pt x="181" y="149"/>
                    <a:pt x="181" y="149"/>
                    <a:pt x="181" y="149"/>
                  </a:cubicBezTo>
                  <a:cubicBezTo>
                    <a:pt x="182" y="149"/>
                    <a:pt x="182" y="149"/>
                    <a:pt x="182" y="149"/>
                  </a:cubicBezTo>
                  <a:cubicBezTo>
                    <a:pt x="181" y="149"/>
                    <a:pt x="181" y="149"/>
                    <a:pt x="181" y="149"/>
                  </a:cubicBezTo>
                  <a:cubicBezTo>
                    <a:pt x="180" y="149"/>
                    <a:pt x="180" y="149"/>
                    <a:pt x="180" y="149"/>
                  </a:cubicBezTo>
                  <a:cubicBezTo>
                    <a:pt x="180" y="148"/>
                    <a:pt x="180" y="148"/>
                    <a:pt x="180" y="148"/>
                  </a:cubicBezTo>
                  <a:cubicBezTo>
                    <a:pt x="179" y="149"/>
                    <a:pt x="179" y="149"/>
                    <a:pt x="179" y="149"/>
                  </a:cubicBezTo>
                  <a:cubicBezTo>
                    <a:pt x="178" y="149"/>
                    <a:pt x="178" y="149"/>
                    <a:pt x="178" y="149"/>
                  </a:cubicBezTo>
                  <a:cubicBezTo>
                    <a:pt x="177" y="149"/>
                    <a:pt x="177" y="149"/>
                    <a:pt x="177" y="149"/>
                  </a:cubicBezTo>
                  <a:cubicBezTo>
                    <a:pt x="176" y="149"/>
                    <a:pt x="176" y="149"/>
                    <a:pt x="176" y="149"/>
                  </a:cubicBezTo>
                  <a:cubicBezTo>
                    <a:pt x="176" y="148"/>
                    <a:pt x="176" y="148"/>
                    <a:pt x="176" y="148"/>
                  </a:cubicBezTo>
                  <a:cubicBezTo>
                    <a:pt x="176" y="147"/>
                    <a:pt x="176" y="147"/>
                    <a:pt x="176" y="147"/>
                  </a:cubicBezTo>
                  <a:cubicBezTo>
                    <a:pt x="176" y="147"/>
                    <a:pt x="176" y="147"/>
                    <a:pt x="176" y="147"/>
                  </a:cubicBezTo>
                  <a:cubicBezTo>
                    <a:pt x="175" y="146"/>
                    <a:pt x="175" y="146"/>
                    <a:pt x="175" y="146"/>
                  </a:cubicBezTo>
                  <a:cubicBezTo>
                    <a:pt x="175" y="145"/>
                    <a:pt x="175" y="145"/>
                    <a:pt x="175" y="145"/>
                  </a:cubicBezTo>
                  <a:cubicBezTo>
                    <a:pt x="176" y="144"/>
                    <a:pt x="176" y="144"/>
                    <a:pt x="176" y="144"/>
                  </a:cubicBezTo>
                  <a:cubicBezTo>
                    <a:pt x="177" y="144"/>
                    <a:pt x="177" y="144"/>
                    <a:pt x="177" y="144"/>
                  </a:cubicBezTo>
                  <a:cubicBezTo>
                    <a:pt x="176" y="143"/>
                    <a:pt x="176" y="143"/>
                    <a:pt x="176" y="143"/>
                  </a:cubicBezTo>
                  <a:cubicBezTo>
                    <a:pt x="176" y="143"/>
                    <a:pt x="176" y="143"/>
                    <a:pt x="176" y="143"/>
                  </a:cubicBezTo>
                  <a:cubicBezTo>
                    <a:pt x="176" y="143"/>
                    <a:pt x="176" y="143"/>
                    <a:pt x="176" y="143"/>
                  </a:cubicBezTo>
                  <a:cubicBezTo>
                    <a:pt x="175" y="142"/>
                    <a:pt x="175" y="142"/>
                    <a:pt x="175" y="142"/>
                  </a:cubicBezTo>
                  <a:cubicBezTo>
                    <a:pt x="174" y="141"/>
                    <a:pt x="174" y="141"/>
                    <a:pt x="174" y="141"/>
                  </a:cubicBezTo>
                  <a:cubicBezTo>
                    <a:pt x="174" y="141"/>
                    <a:pt x="174" y="141"/>
                    <a:pt x="174" y="141"/>
                  </a:cubicBezTo>
                  <a:cubicBezTo>
                    <a:pt x="173" y="139"/>
                    <a:pt x="173" y="139"/>
                    <a:pt x="173" y="139"/>
                  </a:cubicBezTo>
                  <a:cubicBezTo>
                    <a:pt x="171" y="139"/>
                    <a:pt x="171" y="139"/>
                    <a:pt x="171" y="139"/>
                  </a:cubicBezTo>
                  <a:cubicBezTo>
                    <a:pt x="169" y="139"/>
                    <a:pt x="169" y="139"/>
                    <a:pt x="169" y="139"/>
                  </a:cubicBezTo>
                  <a:cubicBezTo>
                    <a:pt x="169" y="138"/>
                    <a:pt x="169" y="138"/>
                    <a:pt x="169" y="138"/>
                  </a:cubicBezTo>
                  <a:cubicBezTo>
                    <a:pt x="168" y="138"/>
                    <a:pt x="168" y="138"/>
                    <a:pt x="168" y="138"/>
                  </a:cubicBezTo>
                  <a:cubicBezTo>
                    <a:pt x="166" y="137"/>
                    <a:pt x="166" y="137"/>
                    <a:pt x="166" y="137"/>
                  </a:cubicBezTo>
                  <a:cubicBezTo>
                    <a:pt x="165" y="137"/>
                    <a:pt x="165" y="137"/>
                    <a:pt x="165" y="137"/>
                  </a:cubicBezTo>
                  <a:cubicBezTo>
                    <a:pt x="164" y="137"/>
                    <a:pt x="164" y="137"/>
                    <a:pt x="164" y="137"/>
                  </a:cubicBezTo>
                  <a:cubicBezTo>
                    <a:pt x="163" y="138"/>
                    <a:pt x="163" y="138"/>
                    <a:pt x="163" y="138"/>
                  </a:cubicBezTo>
                  <a:cubicBezTo>
                    <a:pt x="163" y="139"/>
                    <a:pt x="163" y="139"/>
                    <a:pt x="163" y="139"/>
                  </a:cubicBezTo>
                  <a:cubicBezTo>
                    <a:pt x="162" y="140"/>
                    <a:pt x="162" y="140"/>
                    <a:pt x="162" y="140"/>
                  </a:cubicBezTo>
                  <a:cubicBezTo>
                    <a:pt x="161" y="139"/>
                    <a:pt x="161" y="139"/>
                    <a:pt x="161" y="139"/>
                  </a:cubicBezTo>
                  <a:cubicBezTo>
                    <a:pt x="159" y="140"/>
                    <a:pt x="159" y="140"/>
                    <a:pt x="159" y="140"/>
                  </a:cubicBezTo>
                  <a:cubicBezTo>
                    <a:pt x="158" y="140"/>
                    <a:pt x="158" y="140"/>
                    <a:pt x="158" y="140"/>
                  </a:cubicBezTo>
                  <a:cubicBezTo>
                    <a:pt x="158" y="139"/>
                    <a:pt x="158" y="139"/>
                    <a:pt x="158" y="139"/>
                  </a:cubicBezTo>
                  <a:cubicBezTo>
                    <a:pt x="158" y="138"/>
                    <a:pt x="158" y="138"/>
                    <a:pt x="158" y="138"/>
                  </a:cubicBezTo>
                  <a:cubicBezTo>
                    <a:pt x="158" y="137"/>
                    <a:pt x="158" y="137"/>
                    <a:pt x="158" y="137"/>
                  </a:cubicBezTo>
                  <a:cubicBezTo>
                    <a:pt x="156" y="136"/>
                    <a:pt x="156" y="136"/>
                    <a:pt x="156" y="136"/>
                  </a:cubicBezTo>
                  <a:cubicBezTo>
                    <a:pt x="156" y="135"/>
                    <a:pt x="156" y="135"/>
                    <a:pt x="156" y="135"/>
                  </a:cubicBezTo>
                  <a:cubicBezTo>
                    <a:pt x="156" y="133"/>
                    <a:pt x="156" y="133"/>
                    <a:pt x="156" y="133"/>
                  </a:cubicBezTo>
                  <a:cubicBezTo>
                    <a:pt x="155" y="131"/>
                    <a:pt x="155" y="131"/>
                    <a:pt x="155" y="131"/>
                  </a:cubicBezTo>
                  <a:cubicBezTo>
                    <a:pt x="155" y="130"/>
                    <a:pt x="155" y="130"/>
                    <a:pt x="155" y="130"/>
                  </a:cubicBezTo>
                  <a:cubicBezTo>
                    <a:pt x="155" y="128"/>
                    <a:pt x="155" y="128"/>
                    <a:pt x="155" y="128"/>
                  </a:cubicBezTo>
                  <a:cubicBezTo>
                    <a:pt x="154" y="126"/>
                    <a:pt x="154" y="126"/>
                    <a:pt x="154" y="126"/>
                  </a:cubicBezTo>
                  <a:cubicBezTo>
                    <a:pt x="153" y="125"/>
                    <a:pt x="153" y="125"/>
                    <a:pt x="153" y="125"/>
                  </a:cubicBezTo>
                  <a:cubicBezTo>
                    <a:pt x="152" y="125"/>
                    <a:pt x="152" y="125"/>
                    <a:pt x="152" y="125"/>
                  </a:cubicBezTo>
                  <a:cubicBezTo>
                    <a:pt x="152" y="124"/>
                    <a:pt x="152" y="124"/>
                    <a:pt x="152" y="124"/>
                  </a:cubicBezTo>
                  <a:cubicBezTo>
                    <a:pt x="150" y="123"/>
                    <a:pt x="150" y="123"/>
                    <a:pt x="150" y="123"/>
                  </a:cubicBezTo>
                  <a:cubicBezTo>
                    <a:pt x="148" y="122"/>
                    <a:pt x="148" y="122"/>
                    <a:pt x="148" y="122"/>
                  </a:cubicBezTo>
                  <a:cubicBezTo>
                    <a:pt x="148" y="121"/>
                    <a:pt x="148" y="121"/>
                    <a:pt x="148" y="121"/>
                  </a:cubicBezTo>
                  <a:cubicBezTo>
                    <a:pt x="149" y="119"/>
                    <a:pt x="149" y="119"/>
                    <a:pt x="149" y="119"/>
                  </a:cubicBezTo>
                  <a:cubicBezTo>
                    <a:pt x="148" y="118"/>
                    <a:pt x="148" y="118"/>
                    <a:pt x="148" y="118"/>
                  </a:cubicBezTo>
                  <a:cubicBezTo>
                    <a:pt x="148" y="117"/>
                    <a:pt x="148" y="117"/>
                    <a:pt x="148" y="117"/>
                  </a:cubicBezTo>
                  <a:cubicBezTo>
                    <a:pt x="148" y="117"/>
                    <a:pt x="148" y="117"/>
                    <a:pt x="148" y="117"/>
                  </a:cubicBezTo>
                  <a:cubicBezTo>
                    <a:pt x="149" y="116"/>
                    <a:pt x="149" y="116"/>
                    <a:pt x="149" y="116"/>
                  </a:cubicBezTo>
                  <a:cubicBezTo>
                    <a:pt x="150" y="114"/>
                    <a:pt x="150" y="114"/>
                    <a:pt x="150" y="114"/>
                  </a:cubicBezTo>
                  <a:cubicBezTo>
                    <a:pt x="151" y="113"/>
                    <a:pt x="151" y="113"/>
                    <a:pt x="151" y="113"/>
                  </a:cubicBezTo>
                  <a:cubicBezTo>
                    <a:pt x="150" y="111"/>
                    <a:pt x="150" y="111"/>
                    <a:pt x="150" y="111"/>
                  </a:cubicBezTo>
                  <a:cubicBezTo>
                    <a:pt x="148" y="107"/>
                    <a:pt x="148" y="107"/>
                    <a:pt x="148" y="107"/>
                  </a:cubicBezTo>
                  <a:cubicBezTo>
                    <a:pt x="149" y="107"/>
                    <a:pt x="149" y="107"/>
                    <a:pt x="149" y="107"/>
                  </a:cubicBezTo>
                  <a:cubicBezTo>
                    <a:pt x="150" y="108"/>
                    <a:pt x="150" y="108"/>
                    <a:pt x="150" y="108"/>
                  </a:cubicBezTo>
                  <a:cubicBezTo>
                    <a:pt x="150" y="109"/>
                    <a:pt x="150" y="109"/>
                    <a:pt x="150" y="109"/>
                  </a:cubicBezTo>
                  <a:cubicBezTo>
                    <a:pt x="151" y="109"/>
                    <a:pt x="151" y="109"/>
                    <a:pt x="151" y="109"/>
                  </a:cubicBezTo>
                  <a:cubicBezTo>
                    <a:pt x="151" y="109"/>
                    <a:pt x="151" y="109"/>
                    <a:pt x="151" y="109"/>
                  </a:cubicBezTo>
                  <a:cubicBezTo>
                    <a:pt x="151" y="111"/>
                    <a:pt x="151" y="111"/>
                    <a:pt x="151" y="111"/>
                  </a:cubicBezTo>
                  <a:cubicBezTo>
                    <a:pt x="152" y="112"/>
                    <a:pt x="152" y="112"/>
                    <a:pt x="152" y="112"/>
                  </a:cubicBezTo>
                  <a:cubicBezTo>
                    <a:pt x="152" y="113"/>
                    <a:pt x="152" y="113"/>
                    <a:pt x="152" y="113"/>
                  </a:cubicBezTo>
                  <a:cubicBezTo>
                    <a:pt x="153" y="114"/>
                    <a:pt x="153" y="114"/>
                    <a:pt x="153" y="114"/>
                  </a:cubicBezTo>
                  <a:cubicBezTo>
                    <a:pt x="153" y="115"/>
                    <a:pt x="153" y="115"/>
                    <a:pt x="153" y="115"/>
                  </a:cubicBezTo>
                  <a:cubicBezTo>
                    <a:pt x="153" y="116"/>
                    <a:pt x="153" y="116"/>
                    <a:pt x="153" y="116"/>
                  </a:cubicBezTo>
                  <a:cubicBezTo>
                    <a:pt x="154" y="117"/>
                    <a:pt x="154" y="117"/>
                    <a:pt x="154" y="117"/>
                  </a:cubicBezTo>
                  <a:cubicBezTo>
                    <a:pt x="154" y="118"/>
                    <a:pt x="154" y="118"/>
                    <a:pt x="154" y="118"/>
                  </a:cubicBezTo>
                  <a:cubicBezTo>
                    <a:pt x="155" y="119"/>
                    <a:pt x="155" y="119"/>
                    <a:pt x="155" y="119"/>
                  </a:cubicBezTo>
                  <a:cubicBezTo>
                    <a:pt x="155" y="119"/>
                    <a:pt x="155" y="119"/>
                    <a:pt x="155" y="119"/>
                  </a:cubicBezTo>
                  <a:cubicBezTo>
                    <a:pt x="154" y="120"/>
                    <a:pt x="154" y="120"/>
                    <a:pt x="154" y="120"/>
                  </a:cubicBezTo>
                  <a:cubicBezTo>
                    <a:pt x="155" y="120"/>
                    <a:pt x="155" y="120"/>
                    <a:pt x="155" y="120"/>
                  </a:cubicBezTo>
                  <a:cubicBezTo>
                    <a:pt x="156" y="120"/>
                    <a:pt x="156" y="120"/>
                    <a:pt x="156" y="120"/>
                  </a:cubicBezTo>
                  <a:cubicBezTo>
                    <a:pt x="157" y="121"/>
                    <a:pt x="157" y="121"/>
                    <a:pt x="157" y="121"/>
                  </a:cubicBezTo>
                  <a:cubicBezTo>
                    <a:pt x="159" y="121"/>
                    <a:pt x="159" y="121"/>
                    <a:pt x="159" y="121"/>
                  </a:cubicBezTo>
                  <a:cubicBezTo>
                    <a:pt x="160" y="120"/>
                    <a:pt x="160" y="120"/>
                    <a:pt x="160" y="120"/>
                  </a:cubicBezTo>
                  <a:cubicBezTo>
                    <a:pt x="160" y="121"/>
                    <a:pt x="160" y="121"/>
                    <a:pt x="160" y="121"/>
                  </a:cubicBezTo>
                  <a:cubicBezTo>
                    <a:pt x="161" y="122"/>
                    <a:pt x="161" y="122"/>
                    <a:pt x="161" y="122"/>
                  </a:cubicBezTo>
                  <a:cubicBezTo>
                    <a:pt x="161" y="121"/>
                    <a:pt x="161" y="121"/>
                    <a:pt x="161" y="121"/>
                  </a:cubicBezTo>
                  <a:cubicBezTo>
                    <a:pt x="162" y="121"/>
                    <a:pt x="162" y="121"/>
                    <a:pt x="162" y="121"/>
                  </a:cubicBezTo>
                  <a:cubicBezTo>
                    <a:pt x="163" y="120"/>
                    <a:pt x="163" y="120"/>
                    <a:pt x="163" y="120"/>
                  </a:cubicBezTo>
                  <a:cubicBezTo>
                    <a:pt x="164" y="120"/>
                    <a:pt x="164" y="120"/>
                    <a:pt x="164" y="120"/>
                  </a:cubicBezTo>
                  <a:cubicBezTo>
                    <a:pt x="165" y="122"/>
                    <a:pt x="165" y="122"/>
                    <a:pt x="165" y="122"/>
                  </a:cubicBezTo>
                  <a:cubicBezTo>
                    <a:pt x="166" y="122"/>
                    <a:pt x="166" y="122"/>
                    <a:pt x="166" y="122"/>
                  </a:cubicBezTo>
                  <a:cubicBezTo>
                    <a:pt x="167" y="122"/>
                    <a:pt x="167" y="122"/>
                    <a:pt x="167" y="122"/>
                  </a:cubicBezTo>
                  <a:cubicBezTo>
                    <a:pt x="169" y="122"/>
                    <a:pt x="169" y="122"/>
                    <a:pt x="169" y="122"/>
                  </a:cubicBezTo>
                  <a:cubicBezTo>
                    <a:pt x="170" y="121"/>
                    <a:pt x="170" y="121"/>
                    <a:pt x="170" y="121"/>
                  </a:cubicBezTo>
                  <a:cubicBezTo>
                    <a:pt x="169" y="122"/>
                    <a:pt x="169" y="122"/>
                    <a:pt x="169" y="122"/>
                  </a:cubicBezTo>
                  <a:cubicBezTo>
                    <a:pt x="167" y="122"/>
                    <a:pt x="167" y="122"/>
                    <a:pt x="167" y="122"/>
                  </a:cubicBezTo>
                  <a:cubicBezTo>
                    <a:pt x="167" y="121"/>
                    <a:pt x="167" y="121"/>
                    <a:pt x="167" y="121"/>
                  </a:cubicBezTo>
                  <a:cubicBezTo>
                    <a:pt x="166" y="121"/>
                    <a:pt x="166" y="121"/>
                    <a:pt x="166" y="121"/>
                  </a:cubicBezTo>
                  <a:cubicBezTo>
                    <a:pt x="166" y="120"/>
                    <a:pt x="166" y="120"/>
                    <a:pt x="166" y="120"/>
                  </a:cubicBezTo>
                  <a:cubicBezTo>
                    <a:pt x="164" y="120"/>
                    <a:pt x="164" y="120"/>
                    <a:pt x="164" y="120"/>
                  </a:cubicBezTo>
                  <a:cubicBezTo>
                    <a:pt x="164" y="119"/>
                    <a:pt x="164" y="119"/>
                    <a:pt x="164" y="119"/>
                  </a:cubicBezTo>
                  <a:cubicBezTo>
                    <a:pt x="164" y="119"/>
                    <a:pt x="164" y="119"/>
                    <a:pt x="164" y="119"/>
                  </a:cubicBezTo>
                  <a:cubicBezTo>
                    <a:pt x="163" y="119"/>
                    <a:pt x="163" y="119"/>
                    <a:pt x="163" y="119"/>
                  </a:cubicBezTo>
                  <a:cubicBezTo>
                    <a:pt x="161" y="119"/>
                    <a:pt x="161" y="119"/>
                    <a:pt x="161" y="119"/>
                  </a:cubicBezTo>
                  <a:cubicBezTo>
                    <a:pt x="160" y="119"/>
                    <a:pt x="160" y="119"/>
                    <a:pt x="160" y="119"/>
                  </a:cubicBezTo>
                  <a:cubicBezTo>
                    <a:pt x="159" y="119"/>
                    <a:pt x="159" y="119"/>
                    <a:pt x="159" y="119"/>
                  </a:cubicBezTo>
                  <a:cubicBezTo>
                    <a:pt x="157" y="117"/>
                    <a:pt x="157" y="117"/>
                    <a:pt x="157" y="117"/>
                  </a:cubicBezTo>
                  <a:cubicBezTo>
                    <a:pt x="157" y="116"/>
                    <a:pt x="157" y="116"/>
                    <a:pt x="157" y="116"/>
                  </a:cubicBezTo>
                  <a:cubicBezTo>
                    <a:pt x="156" y="116"/>
                    <a:pt x="156" y="116"/>
                    <a:pt x="156" y="116"/>
                  </a:cubicBezTo>
                  <a:cubicBezTo>
                    <a:pt x="155" y="114"/>
                    <a:pt x="155" y="114"/>
                    <a:pt x="155" y="114"/>
                  </a:cubicBezTo>
                  <a:cubicBezTo>
                    <a:pt x="156" y="114"/>
                    <a:pt x="156" y="114"/>
                    <a:pt x="156" y="114"/>
                  </a:cubicBezTo>
                  <a:cubicBezTo>
                    <a:pt x="156" y="114"/>
                    <a:pt x="156" y="114"/>
                    <a:pt x="156" y="114"/>
                  </a:cubicBezTo>
                  <a:cubicBezTo>
                    <a:pt x="157" y="113"/>
                    <a:pt x="157" y="113"/>
                    <a:pt x="157" y="113"/>
                  </a:cubicBezTo>
                  <a:cubicBezTo>
                    <a:pt x="158" y="113"/>
                    <a:pt x="158" y="113"/>
                    <a:pt x="158" y="113"/>
                  </a:cubicBezTo>
                  <a:cubicBezTo>
                    <a:pt x="159" y="114"/>
                    <a:pt x="159" y="114"/>
                    <a:pt x="159" y="114"/>
                  </a:cubicBezTo>
                  <a:cubicBezTo>
                    <a:pt x="161" y="115"/>
                    <a:pt x="161" y="115"/>
                    <a:pt x="161" y="115"/>
                  </a:cubicBezTo>
                  <a:cubicBezTo>
                    <a:pt x="162" y="115"/>
                    <a:pt x="162" y="115"/>
                    <a:pt x="162" y="115"/>
                  </a:cubicBezTo>
                  <a:cubicBezTo>
                    <a:pt x="163" y="113"/>
                    <a:pt x="163" y="113"/>
                    <a:pt x="163" y="113"/>
                  </a:cubicBezTo>
                  <a:cubicBezTo>
                    <a:pt x="163" y="112"/>
                    <a:pt x="163" y="112"/>
                    <a:pt x="163" y="112"/>
                  </a:cubicBezTo>
                  <a:cubicBezTo>
                    <a:pt x="161" y="111"/>
                    <a:pt x="161" y="111"/>
                    <a:pt x="161" y="111"/>
                  </a:cubicBezTo>
                  <a:cubicBezTo>
                    <a:pt x="159" y="112"/>
                    <a:pt x="159" y="112"/>
                    <a:pt x="159" y="112"/>
                  </a:cubicBezTo>
                  <a:cubicBezTo>
                    <a:pt x="159" y="112"/>
                    <a:pt x="159" y="112"/>
                    <a:pt x="159" y="112"/>
                  </a:cubicBezTo>
                  <a:cubicBezTo>
                    <a:pt x="159" y="111"/>
                    <a:pt x="159" y="111"/>
                    <a:pt x="159" y="111"/>
                  </a:cubicBezTo>
                  <a:cubicBezTo>
                    <a:pt x="160" y="111"/>
                    <a:pt x="160" y="111"/>
                    <a:pt x="160" y="111"/>
                  </a:cubicBezTo>
                  <a:cubicBezTo>
                    <a:pt x="160" y="111"/>
                    <a:pt x="160" y="111"/>
                    <a:pt x="160" y="111"/>
                  </a:cubicBezTo>
                  <a:cubicBezTo>
                    <a:pt x="160" y="110"/>
                    <a:pt x="160" y="110"/>
                    <a:pt x="160" y="110"/>
                  </a:cubicBezTo>
                  <a:cubicBezTo>
                    <a:pt x="161" y="109"/>
                    <a:pt x="161" y="109"/>
                    <a:pt x="161" y="109"/>
                  </a:cubicBezTo>
                  <a:cubicBezTo>
                    <a:pt x="162" y="108"/>
                    <a:pt x="162" y="108"/>
                    <a:pt x="162" y="108"/>
                  </a:cubicBezTo>
                  <a:cubicBezTo>
                    <a:pt x="163" y="108"/>
                    <a:pt x="163" y="108"/>
                    <a:pt x="163" y="108"/>
                  </a:cubicBezTo>
                  <a:cubicBezTo>
                    <a:pt x="166" y="108"/>
                    <a:pt x="166" y="108"/>
                    <a:pt x="166" y="108"/>
                  </a:cubicBezTo>
                  <a:cubicBezTo>
                    <a:pt x="167" y="109"/>
                    <a:pt x="167" y="109"/>
                    <a:pt x="167" y="109"/>
                  </a:cubicBezTo>
                  <a:cubicBezTo>
                    <a:pt x="168" y="110"/>
                    <a:pt x="168" y="110"/>
                    <a:pt x="168" y="110"/>
                  </a:cubicBezTo>
                  <a:cubicBezTo>
                    <a:pt x="171" y="110"/>
                    <a:pt x="171" y="110"/>
                    <a:pt x="171" y="110"/>
                  </a:cubicBezTo>
                  <a:cubicBezTo>
                    <a:pt x="171" y="111"/>
                    <a:pt x="171" y="111"/>
                    <a:pt x="171" y="111"/>
                  </a:cubicBezTo>
                  <a:cubicBezTo>
                    <a:pt x="172" y="112"/>
                    <a:pt x="172" y="112"/>
                    <a:pt x="172" y="112"/>
                  </a:cubicBezTo>
                  <a:cubicBezTo>
                    <a:pt x="174" y="113"/>
                    <a:pt x="174" y="113"/>
                    <a:pt x="174" y="113"/>
                  </a:cubicBezTo>
                  <a:cubicBezTo>
                    <a:pt x="175" y="113"/>
                    <a:pt x="175" y="113"/>
                    <a:pt x="175" y="113"/>
                  </a:cubicBezTo>
                  <a:cubicBezTo>
                    <a:pt x="178" y="113"/>
                    <a:pt x="178" y="113"/>
                    <a:pt x="178" y="113"/>
                  </a:cubicBezTo>
                  <a:cubicBezTo>
                    <a:pt x="180" y="112"/>
                    <a:pt x="180" y="112"/>
                    <a:pt x="180" y="112"/>
                  </a:cubicBezTo>
                  <a:cubicBezTo>
                    <a:pt x="180" y="113"/>
                    <a:pt x="180" y="113"/>
                    <a:pt x="180" y="113"/>
                  </a:cubicBezTo>
                  <a:cubicBezTo>
                    <a:pt x="181" y="113"/>
                    <a:pt x="181" y="113"/>
                    <a:pt x="181" y="113"/>
                  </a:cubicBezTo>
                  <a:cubicBezTo>
                    <a:pt x="182" y="113"/>
                    <a:pt x="182" y="113"/>
                    <a:pt x="182" y="113"/>
                  </a:cubicBezTo>
                  <a:cubicBezTo>
                    <a:pt x="181" y="114"/>
                    <a:pt x="181" y="114"/>
                    <a:pt x="181" y="114"/>
                  </a:cubicBezTo>
                  <a:cubicBezTo>
                    <a:pt x="182" y="115"/>
                    <a:pt x="182" y="115"/>
                    <a:pt x="182" y="115"/>
                  </a:cubicBezTo>
                  <a:cubicBezTo>
                    <a:pt x="181" y="115"/>
                    <a:pt x="181" y="115"/>
                    <a:pt x="181" y="115"/>
                  </a:cubicBezTo>
                  <a:cubicBezTo>
                    <a:pt x="180" y="116"/>
                    <a:pt x="180" y="116"/>
                    <a:pt x="180" y="116"/>
                  </a:cubicBezTo>
                  <a:cubicBezTo>
                    <a:pt x="180" y="117"/>
                    <a:pt x="180" y="117"/>
                    <a:pt x="180" y="117"/>
                  </a:cubicBezTo>
                  <a:cubicBezTo>
                    <a:pt x="181" y="118"/>
                    <a:pt x="181" y="118"/>
                    <a:pt x="181" y="118"/>
                  </a:cubicBezTo>
                  <a:cubicBezTo>
                    <a:pt x="181" y="119"/>
                    <a:pt x="181" y="119"/>
                    <a:pt x="181" y="119"/>
                  </a:cubicBezTo>
                  <a:cubicBezTo>
                    <a:pt x="182" y="121"/>
                    <a:pt x="182" y="121"/>
                    <a:pt x="182" y="121"/>
                  </a:cubicBezTo>
                  <a:cubicBezTo>
                    <a:pt x="182" y="121"/>
                    <a:pt x="182" y="121"/>
                    <a:pt x="182" y="121"/>
                  </a:cubicBezTo>
                  <a:cubicBezTo>
                    <a:pt x="182" y="122"/>
                    <a:pt x="182" y="122"/>
                    <a:pt x="182" y="122"/>
                  </a:cubicBezTo>
                  <a:cubicBezTo>
                    <a:pt x="182" y="125"/>
                    <a:pt x="182" y="125"/>
                    <a:pt x="182" y="125"/>
                  </a:cubicBezTo>
                  <a:cubicBezTo>
                    <a:pt x="183" y="125"/>
                    <a:pt x="183" y="125"/>
                    <a:pt x="183" y="125"/>
                  </a:cubicBezTo>
                  <a:cubicBezTo>
                    <a:pt x="183" y="124"/>
                    <a:pt x="183" y="124"/>
                    <a:pt x="183" y="124"/>
                  </a:cubicBezTo>
                  <a:cubicBezTo>
                    <a:pt x="183" y="123"/>
                    <a:pt x="183" y="123"/>
                    <a:pt x="183" y="123"/>
                  </a:cubicBezTo>
                  <a:cubicBezTo>
                    <a:pt x="183" y="123"/>
                    <a:pt x="183" y="123"/>
                    <a:pt x="183" y="123"/>
                  </a:cubicBezTo>
                  <a:cubicBezTo>
                    <a:pt x="183" y="122"/>
                    <a:pt x="183" y="122"/>
                    <a:pt x="183" y="122"/>
                  </a:cubicBezTo>
                  <a:cubicBezTo>
                    <a:pt x="184" y="121"/>
                    <a:pt x="184" y="121"/>
                    <a:pt x="184" y="121"/>
                  </a:cubicBezTo>
                  <a:cubicBezTo>
                    <a:pt x="184" y="120"/>
                    <a:pt x="184" y="120"/>
                    <a:pt x="184" y="120"/>
                  </a:cubicBezTo>
                  <a:cubicBezTo>
                    <a:pt x="185" y="121"/>
                    <a:pt x="185" y="121"/>
                    <a:pt x="185" y="121"/>
                  </a:cubicBezTo>
                  <a:cubicBezTo>
                    <a:pt x="185" y="122"/>
                    <a:pt x="185" y="122"/>
                    <a:pt x="185" y="122"/>
                  </a:cubicBezTo>
                  <a:cubicBezTo>
                    <a:pt x="186" y="124"/>
                    <a:pt x="186" y="124"/>
                    <a:pt x="186" y="124"/>
                  </a:cubicBezTo>
                  <a:cubicBezTo>
                    <a:pt x="186" y="124"/>
                    <a:pt x="186" y="124"/>
                    <a:pt x="186" y="124"/>
                  </a:cubicBezTo>
                  <a:cubicBezTo>
                    <a:pt x="185" y="125"/>
                    <a:pt x="185" y="125"/>
                    <a:pt x="185" y="125"/>
                  </a:cubicBezTo>
                  <a:cubicBezTo>
                    <a:pt x="185" y="126"/>
                    <a:pt x="185" y="126"/>
                    <a:pt x="185" y="126"/>
                  </a:cubicBezTo>
                  <a:cubicBezTo>
                    <a:pt x="185" y="126"/>
                    <a:pt x="185" y="126"/>
                    <a:pt x="185" y="126"/>
                  </a:cubicBezTo>
                  <a:cubicBezTo>
                    <a:pt x="186" y="127"/>
                    <a:pt x="186" y="127"/>
                    <a:pt x="186" y="127"/>
                  </a:cubicBezTo>
                  <a:cubicBezTo>
                    <a:pt x="188" y="127"/>
                    <a:pt x="188" y="127"/>
                    <a:pt x="188" y="127"/>
                  </a:cubicBezTo>
                  <a:cubicBezTo>
                    <a:pt x="189" y="127"/>
                    <a:pt x="189" y="127"/>
                    <a:pt x="189" y="127"/>
                  </a:cubicBezTo>
                  <a:cubicBezTo>
                    <a:pt x="190" y="128"/>
                    <a:pt x="190" y="128"/>
                    <a:pt x="190" y="128"/>
                  </a:cubicBezTo>
                  <a:cubicBezTo>
                    <a:pt x="190" y="129"/>
                    <a:pt x="190" y="129"/>
                    <a:pt x="190" y="129"/>
                  </a:cubicBezTo>
                  <a:cubicBezTo>
                    <a:pt x="191" y="130"/>
                    <a:pt x="191" y="130"/>
                    <a:pt x="191" y="130"/>
                  </a:cubicBezTo>
                  <a:cubicBezTo>
                    <a:pt x="193" y="130"/>
                    <a:pt x="193" y="130"/>
                    <a:pt x="193" y="130"/>
                  </a:cubicBezTo>
                  <a:cubicBezTo>
                    <a:pt x="195" y="131"/>
                    <a:pt x="195" y="131"/>
                    <a:pt x="195" y="131"/>
                  </a:cubicBezTo>
                  <a:cubicBezTo>
                    <a:pt x="194" y="131"/>
                    <a:pt x="194" y="131"/>
                    <a:pt x="194" y="131"/>
                  </a:cubicBezTo>
                  <a:cubicBezTo>
                    <a:pt x="194" y="130"/>
                    <a:pt x="194" y="130"/>
                    <a:pt x="194" y="130"/>
                  </a:cubicBezTo>
                  <a:cubicBezTo>
                    <a:pt x="196" y="129"/>
                    <a:pt x="196" y="129"/>
                    <a:pt x="196" y="129"/>
                  </a:cubicBezTo>
                  <a:cubicBezTo>
                    <a:pt x="197" y="128"/>
                    <a:pt x="197" y="128"/>
                    <a:pt x="197" y="128"/>
                  </a:cubicBezTo>
                  <a:cubicBezTo>
                    <a:pt x="199" y="130"/>
                    <a:pt x="199" y="130"/>
                    <a:pt x="199" y="130"/>
                  </a:cubicBezTo>
                  <a:cubicBezTo>
                    <a:pt x="200" y="130"/>
                    <a:pt x="200" y="130"/>
                    <a:pt x="200" y="130"/>
                  </a:cubicBezTo>
                  <a:cubicBezTo>
                    <a:pt x="201" y="131"/>
                    <a:pt x="201" y="131"/>
                    <a:pt x="201" y="131"/>
                  </a:cubicBezTo>
                  <a:cubicBezTo>
                    <a:pt x="201" y="132"/>
                    <a:pt x="201" y="132"/>
                    <a:pt x="201" y="132"/>
                  </a:cubicBezTo>
                  <a:cubicBezTo>
                    <a:pt x="201" y="131"/>
                    <a:pt x="201" y="131"/>
                    <a:pt x="201" y="131"/>
                  </a:cubicBezTo>
                  <a:cubicBezTo>
                    <a:pt x="200" y="129"/>
                    <a:pt x="200" y="129"/>
                    <a:pt x="200" y="129"/>
                  </a:cubicBezTo>
                  <a:cubicBezTo>
                    <a:pt x="200" y="129"/>
                    <a:pt x="200" y="129"/>
                    <a:pt x="200" y="129"/>
                  </a:cubicBezTo>
                  <a:cubicBezTo>
                    <a:pt x="198" y="129"/>
                    <a:pt x="198" y="129"/>
                    <a:pt x="198" y="129"/>
                  </a:cubicBezTo>
                  <a:cubicBezTo>
                    <a:pt x="197" y="128"/>
                    <a:pt x="197" y="128"/>
                    <a:pt x="197" y="128"/>
                  </a:cubicBezTo>
                  <a:cubicBezTo>
                    <a:pt x="195" y="128"/>
                    <a:pt x="195" y="128"/>
                    <a:pt x="195" y="128"/>
                  </a:cubicBezTo>
                  <a:cubicBezTo>
                    <a:pt x="194" y="129"/>
                    <a:pt x="194" y="129"/>
                    <a:pt x="194" y="129"/>
                  </a:cubicBezTo>
                  <a:cubicBezTo>
                    <a:pt x="193" y="129"/>
                    <a:pt x="193" y="129"/>
                    <a:pt x="193" y="129"/>
                  </a:cubicBezTo>
                  <a:cubicBezTo>
                    <a:pt x="193" y="129"/>
                    <a:pt x="193" y="129"/>
                    <a:pt x="193" y="129"/>
                  </a:cubicBezTo>
                  <a:cubicBezTo>
                    <a:pt x="191" y="129"/>
                    <a:pt x="191" y="129"/>
                    <a:pt x="191" y="129"/>
                  </a:cubicBezTo>
                  <a:cubicBezTo>
                    <a:pt x="190" y="127"/>
                    <a:pt x="190" y="127"/>
                    <a:pt x="190" y="127"/>
                  </a:cubicBezTo>
                  <a:cubicBezTo>
                    <a:pt x="189" y="127"/>
                    <a:pt x="189" y="127"/>
                    <a:pt x="189" y="127"/>
                  </a:cubicBezTo>
                  <a:cubicBezTo>
                    <a:pt x="187" y="126"/>
                    <a:pt x="187" y="126"/>
                    <a:pt x="187" y="126"/>
                  </a:cubicBezTo>
                  <a:cubicBezTo>
                    <a:pt x="187" y="125"/>
                    <a:pt x="187" y="125"/>
                    <a:pt x="187" y="125"/>
                  </a:cubicBezTo>
                  <a:cubicBezTo>
                    <a:pt x="187" y="125"/>
                    <a:pt x="187" y="125"/>
                    <a:pt x="187" y="125"/>
                  </a:cubicBezTo>
                  <a:cubicBezTo>
                    <a:pt x="188" y="125"/>
                    <a:pt x="188" y="125"/>
                    <a:pt x="188" y="125"/>
                  </a:cubicBezTo>
                  <a:cubicBezTo>
                    <a:pt x="189" y="124"/>
                    <a:pt x="189" y="124"/>
                    <a:pt x="189" y="124"/>
                  </a:cubicBezTo>
                  <a:cubicBezTo>
                    <a:pt x="189" y="123"/>
                    <a:pt x="189" y="123"/>
                    <a:pt x="189" y="123"/>
                  </a:cubicBezTo>
                  <a:cubicBezTo>
                    <a:pt x="187" y="122"/>
                    <a:pt x="187" y="122"/>
                    <a:pt x="187" y="122"/>
                  </a:cubicBezTo>
                  <a:cubicBezTo>
                    <a:pt x="187" y="120"/>
                    <a:pt x="187" y="120"/>
                    <a:pt x="187" y="120"/>
                  </a:cubicBezTo>
                  <a:cubicBezTo>
                    <a:pt x="185" y="118"/>
                    <a:pt x="185" y="118"/>
                    <a:pt x="185" y="118"/>
                  </a:cubicBezTo>
                  <a:cubicBezTo>
                    <a:pt x="184" y="118"/>
                    <a:pt x="184" y="118"/>
                    <a:pt x="184" y="118"/>
                  </a:cubicBezTo>
                  <a:cubicBezTo>
                    <a:pt x="183" y="117"/>
                    <a:pt x="183" y="117"/>
                    <a:pt x="183" y="117"/>
                  </a:cubicBezTo>
                  <a:cubicBezTo>
                    <a:pt x="184" y="116"/>
                    <a:pt x="184" y="116"/>
                    <a:pt x="184" y="116"/>
                  </a:cubicBezTo>
                  <a:cubicBezTo>
                    <a:pt x="183" y="115"/>
                    <a:pt x="183" y="115"/>
                    <a:pt x="183" y="115"/>
                  </a:cubicBezTo>
                  <a:cubicBezTo>
                    <a:pt x="183" y="113"/>
                    <a:pt x="183" y="113"/>
                    <a:pt x="183" y="113"/>
                  </a:cubicBezTo>
                  <a:cubicBezTo>
                    <a:pt x="182" y="112"/>
                    <a:pt x="182" y="112"/>
                    <a:pt x="182" y="112"/>
                  </a:cubicBezTo>
                  <a:cubicBezTo>
                    <a:pt x="182" y="112"/>
                    <a:pt x="182" y="112"/>
                    <a:pt x="182" y="112"/>
                  </a:cubicBezTo>
                  <a:cubicBezTo>
                    <a:pt x="180" y="111"/>
                    <a:pt x="180" y="111"/>
                    <a:pt x="180" y="111"/>
                  </a:cubicBezTo>
                  <a:cubicBezTo>
                    <a:pt x="178" y="111"/>
                    <a:pt x="178" y="111"/>
                    <a:pt x="178" y="111"/>
                  </a:cubicBezTo>
                  <a:cubicBezTo>
                    <a:pt x="177" y="110"/>
                    <a:pt x="177" y="110"/>
                    <a:pt x="177" y="110"/>
                  </a:cubicBezTo>
                  <a:cubicBezTo>
                    <a:pt x="176" y="109"/>
                    <a:pt x="176" y="109"/>
                    <a:pt x="176" y="109"/>
                  </a:cubicBezTo>
                  <a:cubicBezTo>
                    <a:pt x="176" y="108"/>
                    <a:pt x="176" y="108"/>
                    <a:pt x="176" y="108"/>
                  </a:cubicBezTo>
                  <a:cubicBezTo>
                    <a:pt x="175" y="107"/>
                    <a:pt x="175" y="107"/>
                    <a:pt x="175" y="107"/>
                  </a:cubicBezTo>
                  <a:cubicBezTo>
                    <a:pt x="175" y="107"/>
                    <a:pt x="175" y="107"/>
                    <a:pt x="175" y="107"/>
                  </a:cubicBezTo>
                  <a:cubicBezTo>
                    <a:pt x="174" y="107"/>
                    <a:pt x="174" y="107"/>
                    <a:pt x="174" y="107"/>
                  </a:cubicBezTo>
                  <a:cubicBezTo>
                    <a:pt x="171" y="107"/>
                    <a:pt x="171" y="107"/>
                    <a:pt x="171" y="107"/>
                  </a:cubicBezTo>
                  <a:cubicBezTo>
                    <a:pt x="170" y="107"/>
                    <a:pt x="170" y="107"/>
                    <a:pt x="170" y="107"/>
                  </a:cubicBezTo>
                  <a:cubicBezTo>
                    <a:pt x="169" y="107"/>
                    <a:pt x="169" y="107"/>
                    <a:pt x="169" y="107"/>
                  </a:cubicBezTo>
                  <a:cubicBezTo>
                    <a:pt x="169" y="105"/>
                    <a:pt x="169" y="105"/>
                    <a:pt x="169" y="105"/>
                  </a:cubicBezTo>
                  <a:cubicBezTo>
                    <a:pt x="168" y="105"/>
                    <a:pt x="168" y="105"/>
                    <a:pt x="168" y="105"/>
                  </a:cubicBezTo>
                  <a:cubicBezTo>
                    <a:pt x="168" y="105"/>
                    <a:pt x="168" y="105"/>
                    <a:pt x="168" y="105"/>
                  </a:cubicBezTo>
                  <a:cubicBezTo>
                    <a:pt x="168" y="103"/>
                    <a:pt x="168" y="103"/>
                    <a:pt x="168" y="103"/>
                  </a:cubicBezTo>
                  <a:cubicBezTo>
                    <a:pt x="167" y="102"/>
                    <a:pt x="167" y="102"/>
                    <a:pt x="167" y="102"/>
                  </a:cubicBezTo>
                  <a:cubicBezTo>
                    <a:pt x="165" y="101"/>
                    <a:pt x="165" y="101"/>
                    <a:pt x="165" y="101"/>
                  </a:cubicBezTo>
                  <a:cubicBezTo>
                    <a:pt x="166" y="100"/>
                    <a:pt x="166" y="100"/>
                    <a:pt x="166" y="100"/>
                  </a:cubicBezTo>
                  <a:cubicBezTo>
                    <a:pt x="166" y="100"/>
                    <a:pt x="166" y="100"/>
                    <a:pt x="166" y="100"/>
                  </a:cubicBezTo>
                  <a:cubicBezTo>
                    <a:pt x="165" y="100"/>
                    <a:pt x="165" y="100"/>
                    <a:pt x="165" y="100"/>
                  </a:cubicBezTo>
                  <a:cubicBezTo>
                    <a:pt x="164" y="99"/>
                    <a:pt x="164" y="99"/>
                    <a:pt x="164" y="99"/>
                  </a:cubicBezTo>
                  <a:cubicBezTo>
                    <a:pt x="165" y="98"/>
                    <a:pt x="165" y="98"/>
                    <a:pt x="165" y="98"/>
                  </a:cubicBezTo>
                  <a:cubicBezTo>
                    <a:pt x="165" y="97"/>
                    <a:pt x="165" y="97"/>
                    <a:pt x="165" y="97"/>
                  </a:cubicBezTo>
                  <a:cubicBezTo>
                    <a:pt x="164" y="97"/>
                    <a:pt x="164" y="97"/>
                    <a:pt x="164" y="97"/>
                  </a:cubicBezTo>
                  <a:cubicBezTo>
                    <a:pt x="164" y="96"/>
                    <a:pt x="164" y="96"/>
                    <a:pt x="164" y="96"/>
                  </a:cubicBezTo>
                  <a:cubicBezTo>
                    <a:pt x="165" y="96"/>
                    <a:pt x="165" y="96"/>
                    <a:pt x="165" y="96"/>
                  </a:cubicBezTo>
                  <a:cubicBezTo>
                    <a:pt x="167" y="95"/>
                    <a:pt x="167" y="95"/>
                    <a:pt x="167" y="95"/>
                  </a:cubicBezTo>
                  <a:cubicBezTo>
                    <a:pt x="168" y="95"/>
                    <a:pt x="168" y="95"/>
                    <a:pt x="168" y="95"/>
                  </a:cubicBezTo>
                  <a:cubicBezTo>
                    <a:pt x="170" y="95"/>
                    <a:pt x="170" y="95"/>
                    <a:pt x="170" y="95"/>
                  </a:cubicBezTo>
                  <a:cubicBezTo>
                    <a:pt x="173" y="93"/>
                    <a:pt x="173" y="93"/>
                    <a:pt x="173" y="93"/>
                  </a:cubicBezTo>
                  <a:cubicBezTo>
                    <a:pt x="175" y="92"/>
                    <a:pt x="175" y="92"/>
                    <a:pt x="175" y="92"/>
                  </a:cubicBezTo>
                  <a:cubicBezTo>
                    <a:pt x="176" y="92"/>
                    <a:pt x="176" y="92"/>
                    <a:pt x="176" y="92"/>
                  </a:cubicBezTo>
                  <a:cubicBezTo>
                    <a:pt x="177" y="93"/>
                    <a:pt x="177" y="93"/>
                    <a:pt x="177" y="93"/>
                  </a:cubicBezTo>
                  <a:cubicBezTo>
                    <a:pt x="178" y="92"/>
                    <a:pt x="178" y="92"/>
                    <a:pt x="178" y="92"/>
                  </a:cubicBezTo>
                  <a:cubicBezTo>
                    <a:pt x="178" y="91"/>
                    <a:pt x="178" y="91"/>
                    <a:pt x="178" y="91"/>
                  </a:cubicBezTo>
                  <a:cubicBezTo>
                    <a:pt x="180" y="91"/>
                    <a:pt x="180" y="91"/>
                    <a:pt x="180" y="91"/>
                  </a:cubicBezTo>
                  <a:cubicBezTo>
                    <a:pt x="183" y="89"/>
                    <a:pt x="183" y="89"/>
                    <a:pt x="183" y="89"/>
                  </a:cubicBezTo>
                  <a:cubicBezTo>
                    <a:pt x="183" y="90"/>
                    <a:pt x="183" y="90"/>
                    <a:pt x="183" y="90"/>
                  </a:cubicBezTo>
                  <a:cubicBezTo>
                    <a:pt x="183" y="91"/>
                    <a:pt x="183" y="91"/>
                    <a:pt x="183" y="91"/>
                  </a:cubicBezTo>
                  <a:cubicBezTo>
                    <a:pt x="183" y="91"/>
                    <a:pt x="183" y="91"/>
                    <a:pt x="183" y="91"/>
                  </a:cubicBezTo>
                  <a:cubicBezTo>
                    <a:pt x="182" y="92"/>
                    <a:pt x="182" y="92"/>
                    <a:pt x="182" y="92"/>
                  </a:cubicBezTo>
                  <a:cubicBezTo>
                    <a:pt x="181" y="93"/>
                    <a:pt x="181" y="93"/>
                    <a:pt x="181" y="93"/>
                  </a:cubicBezTo>
                  <a:cubicBezTo>
                    <a:pt x="181" y="94"/>
                    <a:pt x="181" y="94"/>
                    <a:pt x="181" y="94"/>
                  </a:cubicBezTo>
                  <a:cubicBezTo>
                    <a:pt x="183" y="96"/>
                    <a:pt x="183" y="96"/>
                    <a:pt x="183" y="96"/>
                  </a:cubicBezTo>
                  <a:cubicBezTo>
                    <a:pt x="185" y="96"/>
                    <a:pt x="185" y="96"/>
                    <a:pt x="185" y="96"/>
                  </a:cubicBezTo>
                  <a:cubicBezTo>
                    <a:pt x="184" y="95"/>
                    <a:pt x="184" y="95"/>
                    <a:pt x="184" y="95"/>
                  </a:cubicBezTo>
                  <a:cubicBezTo>
                    <a:pt x="182" y="94"/>
                    <a:pt x="182" y="94"/>
                    <a:pt x="182" y="94"/>
                  </a:cubicBezTo>
                  <a:cubicBezTo>
                    <a:pt x="182" y="93"/>
                    <a:pt x="182" y="93"/>
                    <a:pt x="182" y="93"/>
                  </a:cubicBezTo>
                  <a:cubicBezTo>
                    <a:pt x="183" y="92"/>
                    <a:pt x="183" y="92"/>
                    <a:pt x="183" y="92"/>
                  </a:cubicBezTo>
                  <a:cubicBezTo>
                    <a:pt x="185" y="91"/>
                    <a:pt x="185" y="91"/>
                    <a:pt x="185" y="91"/>
                  </a:cubicBezTo>
                  <a:cubicBezTo>
                    <a:pt x="185" y="90"/>
                    <a:pt x="185" y="90"/>
                    <a:pt x="185" y="90"/>
                  </a:cubicBezTo>
                  <a:cubicBezTo>
                    <a:pt x="185" y="89"/>
                    <a:pt x="185" y="89"/>
                    <a:pt x="185" y="89"/>
                  </a:cubicBezTo>
                  <a:cubicBezTo>
                    <a:pt x="184" y="89"/>
                    <a:pt x="184" y="89"/>
                    <a:pt x="184" y="89"/>
                  </a:cubicBezTo>
                  <a:cubicBezTo>
                    <a:pt x="182" y="88"/>
                    <a:pt x="182" y="88"/>
                    <a:pt x="182" y="88"/>
                  </a:cubicBezTo>
                  <a:cubicBezTo>
                    <a:pt x="183" y="87"/>
                    <a:pt x="183" y="87"/>
                    <a:pt x="183" y="87"/>
                  </a:cubicBezTo>
                  <a:cubicBezTo>
                    <a:pt x="181" y="87"/>
                    <a:pt x="181" y="87"/>
                    <a:pt x="181" y="87"/>
                  </a:cubicBezTo>
                  <a:cubicBezTo>
                    <a:pt x="181" y="88"/>
                    <a:pt x="181" y="88"/>
                    <a:pt x="181" y="88"/>
                  </a:cubicBezTo>
                  <a:cubicBezTo>
                    <a:pt x="180" y="87"/>
                    <a:pt x="180" y="87"/>
                    <a:pt x="180" y="87"/>
                  </a:cubicBezTo>
                  <a:cubicBezTo>
                    <a:pt x="180" y="86"/>
                    <a:pt x="180" y="86"/>
                    <a:pt x="180" y="86"/>
                  </a:cubicBezTo>
                  <a:cubicBezTo>
                    <a:pt x="178" y="86"/>
                    <a:pt x="178" y="86"/>
                    <a:pt x="178" y="86"/>
                  </a:cubicBezTo>
                  <a:cubicBezTo>
                    <a:pt x="178" y="87"/>
                    <a:pt x="178" y="87"/>
                    <a:pt x="178" y="87"/>
                  </a:cubicBezTo>
                  <a:cubicBezTo>
                    <a:pt x="177" y="85"/>
                    <a:pt x="177" y="85"/>
                    <a:pt x="177" y="85"/>
                  </a:cubicBezTo>
                  <a:cubicBezTo>
                    <a:pt x="177" y="85"/>
                    <a:pt x="177" y="85"/>
                    <a:pt x="177" y="85"/>
                  </a:cubicBezTo>
                  <a:cubicBezTo>
                    <a:pt x="177" y="84"/>
                    <a:pt x="177" y="84"/>
                    <a:pt x="177" y="84"/>
                  </a:cubicBezTo>
                  <a:cubicBezTo>
                    <a:pt x="178" y="84"/>
                    <a:pt x="178" y="84"/>
                    <a:pt x="178" y="84"/>
                  </a:cubicBezTo>
                  <a:cubicBezTo>
                    <a:pt x="179" y="85"/>
                    <a:pt x="179" y="85"/>
                    <a:pt x="179" y="85"/>
                  </a:cubicBezTo>
                  <a:cubicBezTo>
                    <a:pt x="180" y="85"/>
                    <a:pt x="180" y="85"/>
                    <a:pt x="180" y="85"/>
                  </a:cubicBezTo>
                  <a:cubicBezTo>
                    <a:pt x="181" y="84"/>
                    <a:pt x="181" y="84"/>
                    <a:pt x="181" y="84"/>
                  </a:cubicBezTo>
                  <a:cubicBezTo>
                    <a:pt x="180" y="84"/>
                    <a:pt x="180" y="84"/>
                    <a:pt x="180" y="84"/>
                  </a:cubicBezTo>
                  <a:cubicBezTo>
                    <a:pt x="180" y="84"/>
                    <a:pt x="180" y="84"/>
                    <a:pt x="180" y="84"/>
                  </a:cubicBezTo>
                  <a:cubicBezTo>
                    <a:pt x="179" y="84"/>
                    <a:pt x="179" y="84"/>
                    <a:pt x="179" y="84"/>
                  </a:cubicBezTo>
                  <a:cubicBezTo>
                    <a:pt x="178" y="84"/>
                    <a:pt x="178" y="84"/>
                    <a:pt x="178" y="84"/>
                  </a:cubicBezTo>
                  <a:cubicBezTo>
                    <a:pt x="178" y="83"/>
                    <a:pt x="178" y="83"/>
                    <a:pt x="178" y="83"/>
                  </a:cubicBezTo>
                  <a:cubicBezTo>
                    <a:pt x="177" y="83"/>
                    <a:pt x="177" y="83"/>
                    <a:pt x="177" y="83"/>
                  </a:cubicBezTo>
                  <a:cubicBezTo>
                    <a:pt x="175" y="83"/>
                    <a:pt x="175" y="83"/>
                    <a:pt x="175" y="83"/>
                  </a:cubicBezTo>
                  <a:cubicBezTo>
                    <a:pt x="175" y="83"/>
                    <a:pt x="175" y="83"/>
                    <a:pt x="175" y="83"/>
                  </a:cubicBezTo>
                  <a:cubicBezTo>
                    <a:pt x="174" y="82"/>
                    <a:pt x="174" y="82"/>
                    <a:pt x="174" y="82"/>
                  </a:cubicBezTo>
                  <a:cubicBezTo>
                    <a:pt x="175" y="82"/>
                    <a:pt x="175" y="82"/>
                    <a:pt x="175" y="82"/>
                  </a:cubicBezTo>
                  <a:cubicBezTo>
                    <a:pt x="174" y="81"/>
                    <a:pt x="174" y="81"/>
                    <a:pt x="174" y="81"/>
                  </a:cubicBezTo>
                  <a:cubicBezTo>
                    <a:pt x="174" y="80"/>
                    <a:pt x="174" y="80"/>
                    <a:pt x="174" y="80"/>
                  </a:cubicBezTo>
                  <a:cubicBezTo>
                    <a:pt x="174" y="80"/>
                    <a:pt x="174" y="80"/>
                    <a:pt x="174" y="80"/>
                  </a:cubicBezTo>
                  <a:cubicBezTo>
                    <a:pt x="175" y="80"/>
                    <a:pt x="175" y="80"/>
                    <a:pt x="175" y="80"/>
                  </a:cubicBezTo>
                  <a:cubicBezTo>
                    <a:pt x="176" y="81"/>
                    <a:pt x="176" y="81"/>
                    <a:pt x="176" y="81"/>
                  </a:cubicBezTo>
                  <a:cubicBezTo>
                    <a:pt x="176" y="81"/>
                    <a:pt x="176" y="81"/>
                    <a:pt x="176" y="81"/>
                  </a:cubicBezTo>
                  <a:cubicBezTo>
                    <a:pt x="177" y="82"/>
                    <a:pt x="177" y="82"/>
                    <a:pt x="177" y="82"/>
                  </a:cubicBezTo>
                  <a:cubicBezTo>
                    <a:pt x="178" y="82"/>
                    <a:pt x="178" y="82"/>
                    <a:pt x="178" y="82"/>
                  </a:cubicBezTo>
                  <a:cubicBezTo>
                    <a:pt x="177" y="81"/>
                    <a:pt x="177" y="81"/>
                    <a:pt x="177" y="81"/>
                  </a:cubicBezTo>
                  <a:cubicBezTo>
                    <a:pt x="178" y="81"/>
                    <a:pt x="178" y="81"/>
                    <a:pt x="178" y="81"/>
                  </a:cubicBezTo>
                  <a:cubicBezTo>
                    <a:pt x="178" y="79"/>
                    <a:pt x="178" y="79"/>
                    <a:pt x="178" y="79"/>
                  </a:cubicBezTo>
                  <a:cubicBezTo>
                    <a:pt x="178" y="78"/>
                    <a:pt x="178" y="78"/>
                    <a:pt x="178" y="78"/>
                  </a:cubicBezTo>
                  <a:cubicBezTo>
                    <a:pt x="178" y="78"/>
                    <a:pt x="178" y="78"/>
                    <a:pt x="178" y="78"/>
                  </a:cubicBezTo>
                  <a:cubicBezTo>
                    <a:pt x="179" y="78"/>
                    <a:pt x="179" y="78"/>
                    <a:pt x="179" y="78"/>
                  </a:cubicBezTo>
                  <a:cubicBezTo>
                    <a:pt x="179" y="78"/>
                    <a:pt x="179" y="78"/>
                    <a:pt x="179" y="78"/>
                  </a:cubicBezTo>
                  <a:cubicBezTo>
                    <a:pt x="177" y="77"/>
                    <a:pt x="177" y="77"/>
                    <a:pt x="177" y="77"/>
                  </a:cubicBezTo>
                  <a:cubicBezTo>
                    <a:pt x="177" y="78"/>
                    <a:pt x="177" y="78"/>
                    <a:pt x="177" y="78"/>
                  </a:cubicBezTo>
                  <a:cubicBezTo>
                    <a:pt x="176" y="78"/>
                    <a:pt x="176" y="78"/>
                    <a:pt x="176" y="78"/>
                  </a:cubicBezTo>
                  <a:cubicBezTo>
                    <a:pt x="176" y="77"/>
                    <a:pt x="176" y="77"/>
                    <a:pt x="176" y="77"/>
                  </a:cubicBezTo>
                  <a:cubicBezTo>
                    <a:pt x="177" y="76"/>
                    <a:pt x="177" y="76"/>
                    <a:pt x="177" y="76"/>
                  </a:cubicBezTo>
                  <a:cubicBezTo>
                    <a:pt x="179" y="76"/>
                    <a:pt x="179" y="76"/>
                    <a:pt x="179" y="76"/>
                  </a:cubicBezTo>
                  <a:cubicBezTo>
                    <a:pt x="180" y="76"/>
                    <a:pt x="180" y="76"/>
                    <a:pt x="180" y="76"/>
                  </a:cubicBezTo>
                  <a:cubicBezTo>
                    <a:pt x="179" y="75"/>
                    <a:pt x="179" y="75"/>
                    <a:pt x="179" y="75"/>
                  </a:cubicBezTo>
                  <a:cubicBezTo>
                    <a:pt x="180" y="74"/>
                    <a:pt x="180" y="74"/>
                    <a:pt x="180" y="74"/>
                  </a:cubicBezTo>
                  <a:cubicBezTo>
                    <a:pt x="180" y="74"/>
                    <a:pt x="180" y="74"/>
                    <a:pt x="180" y="74"/>
                  </a:cubicBezTo>
                  <a:cubicBezTo>
                    <a:pt x="181" y="73"/>
                    <a:pt x="181" y="73"/>
                    <a:pt x="181" y="73"/>
                  </a:cubicBezTo>
                  <a:cubicBezTo>
                    <a:pt x="181" y="73"/>
                    <a:pt x="181" y="73"/>
                    <a:pt x="181" y="73"/>
                  </a:cubicBezTo>
                  <a:cubicBezTo>
                    <a:pt x="181" y="72"/>
                    <a:pt x="181" y="72"/>
                    <a:pt x="181" y="72"/>
                  </a:cubicBezTo>
                  <a:cubicBezTo>
                    <a:pt x="182" y="72"/>
                    <a:pt x="182" y="72"/>
                    <a:pt x="182" y="72"/>
                  </a:cubicBezTo>
                  <a:cubicBezTo>
                    <a:pt x="182" y="72"/>
                    <a:pt x="182" y="72"/>
                    <a:pt x="182" y="72"/>
                  </a:cubicBezTo>
                  <a:cubicBezTo>
                    <a:pt x="183" y="72"/>
                    <a:pt x="183" y="72"/>
                    <a:pt x="183" y="72"/>
                  </a:cubicBezTo>
                  <a:cubicBezTo>
                    <a:pt x="183" y="71"/>
                    <a:pt x="183" y="71"/>
                    <a:pt x="183" y="71"/>
                  </a:cubicBezTo>
                  <a:cubicBezTo>
                    <a:pt x="183" y="71"/>
                    <a:pt x="183" y="71"/>
                    <a:pt x="183" y="71"/>
                  </a:cubicBezTo>
                  <a:cubicBezTo>
                    <a:pt x="183" y="71"/>
                    <a:pt x="183" y="71"/>
                    <a:pt x="183" y="71"/>
                  </a:cubicBezTo>
                  <a:cubicBezTo>
                    <a:pt x="183" y="70"/>
                    <a:pt x="183" y="70"/>
                    <a:pt x="183" y="70"/>
                  </a:cubicBezTo>
                  <a:cubicBezTo>
                    <a:pt x="184" y="70"/>
                    <a:pt x="184" y="70"/>
                    <a:pt x="184" y="70"/>
                  </a:cubicBezTo>
                  <a:cubicBezTo>
                    <a:pt x="185" y="70"/>
                    <a:pt x="185" y="70"/>
                    <a:pt x="185" y="70"/>
                  </a:cubicBezTo>
                  <a:cubicBezTo>
                    <a:pt x="185" y="69"/>
                    <a:pt x="185" y="69"/>
                    <a:pt x="185" y="69"/>
                  </a:cubicBezTo>
                  <a:cubicBezTo>
                    <a:pt x="185" y="69"/>
                    <a:pt x="185" y="69"/>
                    <a:pt x="185" y="69"/>
                  </a:cubicBezTo>
                  <a:cubicBezTo>
                    <a:pt x="186" y="69"/>
                    <a:pt x="186" y="69"/>
                    <a:pt x="186" y="69"/>
                  </a:cubicBezTo>
                  <a:cubicBezTo>
                    <a:pt x="188" y="69"/>
                    <a:pt x="188" y="69"/>
                    <a:pt x="188" y="69"/>
                  </a:cubicBezTo>
                  <a:cubicBezTo>
                    <a:pt x="187" y="68"/>
                    <a:pt x="187" y="68"/>
                    <a:pt x="187" y="68"/>
                  </a:cubicBezTo>
                  <a:cubicBezTo>
                    <a:pt x="187" y="68"/>
                    <a:pt x="187" y="68"/>
                    <a:pt x="187" y="68"/>
                  </a:cubicBezTo>
                  <a:cubicBezTo>
                    <a:pt x="189" y="67"/>
                    <a:pt x="189" y="67"/>
                    <a:pt x="189" y="67"/>
                  </a:cubicBezTo>
                  <a:cubicBezTo>
                    <a:pt x="190" y="67"/>
                    <a:pt x="190" y="67"/>
                    <a:pt x="190" y="67"/>
                  </a:cubicBezTo>
                  <a:cubicBezTo>
                    <a:pt x="191" y="66"/>
                    <a:pt x="191" y="66"/>
                    <a:pt x="191" y="66"/>
                  </a:cubicBezTo>
                  <a:cubicBezTo>
                    <a:pt x="193" y="65"/>
                    <a:pt x="193" y="65"/>
                    <a:pt x="193" y="65"/>
                  </a:cubicBezTo>
                  <a:cubicBezTo>
                    <a:pt x="194" y="64"/>
                    <a:pt x="194" y="64"/>
                    <a:pt x="194" y="64"/>
                  </a:cubicBezTo>
                  <a:cubicBezTo>
                    <a:pt x="193" y="64"/>
                    <a:pt x="193" y="64"/>
                    <a:pt x="193" y="64"/>
                  </a:cubicBezTo>
                  <a:cubicBezTo>
                    <a:pt x="192" y="65"/>
                    <a:pt x="192" y="65"/>
                    <a:pt x="192" y="65"/>
                  </a:cubicBezTo>
                  <a:cubicBezTo>
                    <a:pt x="191" y="65"/>
                    <a:pt x="191" y="65"/>
                    <a:pt x="191" y="65"/>
                  </a:cubicBezTo>
                  <a:cubicBezTo>
                    <a:pt x="190" y="65"/>
                    <a:pt x="190" y="65"/>
                    <a:pt x="190" y="65"/>
                  </a:cubicBezTo>
                  <a:cubicBezTo>
                    <a:pt x="190" y="65"/>
                    <a:pt x="190" y="65"/>
                    <a:pt x="190" y="65"/>
                  </a:cubicBezTo>
                  <a:cubicBezTo>
                    <a:pt x="190" y="63"/>
                    <a:pt x="190" y="63"/>
                    <a:pt x="190" y="63"/>
                  </a:cubicBezTo>
                  <a:cubicBezTo>
                    <a:pt x="190" y="63"/>
                    <a:pt x="190" y="63"/>
                    <a:pt x="190" y="63"/>
                  </a:cubicBezTo>
                  <a:cubicBezTo>
                    <a:pt x="190" y="62"/>
                    <a:pt x="190" y="62"/>
                    <a:pt x="190" y="62"/>
                  </a:cubicBezTo>
                  <a:cubicBezTo>
                    <a:pt x="191" y="62"/>
                    <a:pt x="191" y="62"/>
                    <a:pt x="191" y="62"/>
                  </a:cubicBezTo>
                  <a:cubicBezTo>
                    <a:pt x="191" y="63"/>
                    <a:pt x="191" y="63"/>
                    <a:pt x="191" y="63"/>
                  </a:cubicBezTo>
                  <a:cubicBezTo>
                    <a:pt x="191" y="63"/>
                    <a:pt x="191" y="63"/>
                    <a:pt x="191" y="63"/>
                  </a:cubicBezTo>
                  <a:cubicBezTo>
                    <a:pt x="192" y="62"/>
                    <a:pt x="192" y="62"/>
                    <a:pt x="192" y="62"/>
                  </a:cubicBezTo>
                  <a:cubicBezTo>
                    <a:pt x="191" y="61"/>
                    <a:pt x="191" y="61"/>
                    <a:pt x="191" y="61"/>
                  </a:cubicBezTo>
                  <a:cubicBezTo>
                    <a:pt x="192" y="61"/>
                    <a:pt x="192" y="61"/>
                    <a:pt x="192" y="61"/>
                  </a:cubicBezTo>
                  <a:cubicBezTo>
                    <a:pt x="193" y="62"/>
                    <a:pt x="193" y="62"/>
                    <a:pt x="193" y="62"/>
                  </a:cubicBezTo>
                  <a:cubicBezTo>
                    <a:pt x="194" y="62"/>
                    <a:pt x="194" y="62"/>
                    <a:pt x="194" y="62"/>
                  </a:cubicBezTo>
                  <a:cubicBezTo>
                    <a:pt x="195" y="61"/>
                    <a:pt x="195" y="61"/>
                    <a:pt x="195" y="61"/>
                  </a:cubicBezTo>
                  <a:cubicBezTo>
                    <a:pt x="196" y="61"/>
                    <a:pt x="196" y="61"/>
                    <a:pt x="196" y="61"/>
                  </a:cubicBezTo>
                  <a:cubicBezTo>
                    <a:pt x="198" y="61"/>
                    <a:pt x="198" y="61"/>
                    <a:pt x="198" y="61"/>
                  </a:cubicBezTo>
                  <a:cubicBezTo>
                    <a:pt x="199" y="61"/>
                    <a:pt x="199" y="61"/>
                    <a:pt x="199" y="61"/>
                  </a:cubicBezTo>
                  <a:cubicBezTo>
                    <a:pt x="199" y="61"/>
                    <a:pt x="199" y="61"/>
                    <a:pt x="199" y="61"/>
                  </a:cubicBezTo>
                  <a:cubicBezTo>
                    <a:pt x="198" y="63"/>
                    <a:pt x="198" y="63"/>
                    <a:pt x="198" y="63"/>
                  </a:cubicBezTo>
                  <a:cubicBezTo>
                    <a:pt x="198" y="64"/>
                    <a:pt x="198" y="64"/>
                    <a:pt x="198" y="64"/>
                  </a:cubicBezTo>
                  <a:cubicBezTo>
                    <a:pt x="199" y="64"/>
                    <a:pt x="199" y="64"/>
                    <a:pt x="199" y="64"/>
                  </a:cubicBezTo>
                  <a:cubicBezTo>
                    <a:pt x="200" y="63"/>
                    <a:pt x="200" y="63"/>
                    <a:pt x="200" y="63"/>
                  </a:cubicBezTo>
                  <a:cubicBezTo>
                    <a:pt x="201" y="62"/>
                    <a:pt x="201" y="62"/>
                    <a:pt x="201" y="62"/>
                  </a:cubicBezTo>
                  <a:cubicBezTo>
                    <a:pt x="200" y="61"/>
                    <a:pt x="200" y="61"/>
                    <a:pt x="200" y="61"/>
                  </a:cubicBezTo>
                  <a:cubicBezTo>
                    <a:pt x="201" y="61"/>
                    <a:pt x="201" y="61"/>
                    <a:pt x="201" y="61"/>
                  </a:cubicBezTo>
                  <a:cubicBezTo>
                    <a:pt x="201" y="62"/>
                    <a:pt x="201" y="62"/>
                    <a:pt x="201" y="62"/>
                  </a:cubicBezTo>
                  <a:cubicBezTo>
                    <a:pt x="201" y="63"/>
                    <a:pt x="201" y="63"/>
                    <a:pt x="201" y="63"/>
                  </a:cubicBezTo>
                  <a:cubicBezTo>
                    <a:pt x="202" y="63"/>
                    <a:pt x="202" y="63"/>
                    <a:pt x="202" y="63"/>
                  </a:cubicBezTo>
                  <a:cubicBezTo>
                    <a:pt x="202" y="62"/>
                    <a:pt x="202" y="62"/>
                    <a:pt x="202" y="62"/>
                  </a:cubicBezTo>
                  <a:cubicBezTo>
                    <a:pt x="202" y="61"/>
                    <a:pt x="202" y="61"/>
                    <a:pt x="202" y="61"/>
                  </a:cubicBezTo>
                  <a:cubicBezTo>
                    <a:pt x="203" y="61"/>
                    <a:pt x="203" y="61"/>
                    <a:pt x="203" y="61"/>
                  </a:cubicBezTo>
                  <a:cubicBezTo>
                    <a:pt x="203" y="61"/>
                    <a:pt x="203" y="61"/>
                    <a:pt x="203" y="61"/>
                  </a:cubicBezTo>
                  <a:cubicBezTo>
                    <a:pt x="203" y="62"/>
                    <a:pt x="203" y="62"/>
                    <a:pt x="203" y="62"/>
                  </a:cubicBezTo>
                  <a:cubicBezTo>
                    <a:pt x="205" y="61"/>
                    <a:pt x="205" y="61"/>
                    <a:pt x="205" y="61"/>
                  </a:cubicBezTo>
                  <a:cubicBezTo>
                    <a:pt x="205" y="60"/>
                    <a:pt x="205" y="60"/>
                    <a:pt x="205" y="60"/>
                  </a:cubicBezTo>
                  <a:cubicBezTo>
                    <a:pt x="204" y="60"/>
                    <a:pt x="204" y="60"/>
                    <a:pt x="204" y="60"/>
                  </a:cubicBezTo>
                  <a:cubicBezTo>
                    <a:pt x="205" y="60"/>
                    <a:pt x="205" y="60"/>
                    <a:pt x="205" y="60"/>
                  </a:cubicBezTo>
                  <a:cubicBezTo>
                    <a:pt x="206" y="59"/>
                    <a:pt x="206" y="59"/>
                    <a:pt x="206" y="59"/>
                  </a:cubicBezTo>
                  <a:cubicBezTo>
                    <a:pt x="205" y="59"/>
                    <a:pt x="205" y="59"/>
                    <a:pt x="205" y="59"/>
                  </a:cubicBezTo>
                  <a:cubicBezTo>
                    <a:pt x="206" y="58"/>
                    <a:pt x="206" y="58"/>
                    <a:pt x="206" y="58"/>
                  </a:cubicBezTo>
                  <a:cubicBezTo>
                    <a:pt x="207" y="58"/>
                    <a:pt x="207" y="58"/>
                    <a:pt x="207" y="58"/>
                  </a:cubicBezTo>
                  <a:cubicBezTo>
                    <a:pt x="208" y="57"/>
                    <a:pt x="208" y="57"/>
                    <a:pt x="208" y="57"/>
                  </a:cubicBezTo>
                  <a:cubicBezTo>
                    <a:pt x="208" y="58"/>
                    <a:pt x="208" y="58"/>
                    <a:pt x="208" y="58"/>
                  </a:cubicBezTo>
                  <a:cubicBezTo>
                    <a:pt x="208" y="58"/>
                    <a:pt x="208" y="58"/>
                    <a:pt x="208" y="58"/>
                  </a:cubicBezTo>
                  <a:cubicBezTo>
                    <a:pt x="209" y="58"/>
                    <a:pt x="209" y="58"/>
                    <a:pt x="209" y="58"/>
                  </a:cubicBezTo>
                  <a:cubicBezTo>
                    <a:pt x="210" y="58"/>
                    <a:pt x="210" y="58"/>
                    <a:pt x="210" y="58"/>
                  </a:cubicBezTo>
                  <a:cubicBezTo>
                    <a:pt x="210" y="60"/>
                    <a:pt x="210" y="60"/>
                    <a:pt x="210" y="60"/>
                  </a:cubicBezTo>
                  <a:cubicBezTo>
                    <a:pt x="210" y="60"/>
                    <a:pt x="210" y="60"/>
                    <a:pt x="210" y="60"/>
                  </a:cubicBezTo>
                  <a:cubicBezTo>
                    <a:pt x="210" y="62"/>
                    <a:pt x="210" y="62"/>
                    <a:pt x="210" y="62"/>
                  </a:cubicBezTo>
                  <a:cubicBezTo>
                    <a:pt x="211" y="61"/>
                    <a:pt x="211" y="61"/>
                    <a:pt x="211" y="61"/>
                  </a:cubicBezTo>
                  <a:cubicBezTo>
                    <a:pt x="212" y="60"/>
                    <a:pt x="212" y="60"/>
                    <a:pt x="212" y="60"/>
                  </a:cubicBezTo>
                  <a:cubicBezTo>
                    <a:pt x="211" y="58"/>
                    <a:pt x="211" y="58"/>
                    <a:pt x="211" y="58"/>
                  </a:cubicBezTo>
                  <a:cubicBezTo>
                    <a:pt x="210" y="57"/>
                    <a:pt x="210" y="57"/>
                    <a:pt x="210" y="57"/>
                  </a:cubicBezTo>
                  <a:cubicBezTo>
                    <a:pt x="209" y="56"/>
                    <a:pt x="209" y="56"/>
                    <a:pt x="209" y="56"/>
                  </a:cubicBezTo>
                  <a:cubicBezTo>
                    <a:pt x="208" y="57"/>
                    <a:pt x="208" y="57"/>
                    <a:pt x="208" y="57"/>
                  </a:cubicBezTo>
                  <a:cubicBezTo>
                    <a:pt x="207" y="57"/>
                    <a:pt x="207" y="57"/>
                    <a:pt x="207" y="57"/>
                  </a:cubicBezTo>
                  <a:cubicBezTo>
                    <a:pt x="206" y="57"/>
                    <a:pt x="206" y="57"/>
                    <a:pt x="206" y="57"/>
                  </a:cubicBezTo>
                  <a:cubicBezTo>
                    <a:pt x="206" y="56"/>
                    <a:pt x="206" y="56"/>
                    <a:pt x="206" y="56"/>
                  </a:cubicBezTo>
                  <a:cubicBezTo>
                    <a:pt x="205" y="56"/>
                    <a:pt x="205" y="56"/>
                    <a:pt x="205" y="56"/>
                  </a:cubicBezTo>
                  <a:cubicBezTo>
                    <a:pt x="205" y="55"/>
                    <a:pt x="205" y="55"/>
                    <a:pt x="205" y="55"/>
                  </a:cubicBezTo>
                  <a:cubicBezTo>
                    <a:pt x="206" y="55"/>
                    <a:pt x="206" y="55"/>
                    <a:pt x="206" y="55"/>
                  </a:cubicBezTo>
                  <a:cubicBezTo>
                    <a:pt x="208" y="55"/>
                    <a:pt x="208" y="55"/>
                    <a:pt x="208" y="55"/>
                  </a:cubicBezTo>
                  <a:cubicBezTo>
                    <a:pt x="208" y="54"/>
                    <a:pt x="208" y="54"/>
                    <a:pt x="208" y="54"/>
                  </a:cubicBezTo>
                  <a:cubicBezTo>
                    <a:pt x="209" y="54"/>
                    <a:pt x="209" y="54"/>
                    <a:pt x="209" y="54"/>
                  </a:cubicBezTo>
                  <a:cubicBezTo>
                    <a:pt x="210" y="54"/>
                    <a:pt x="210" y="54"/>
                    <a:pt x="210" y="54"/>
                  </a:cubicBezTo>
                  <a:cubicBezTo>
                    <a:pt x="211" y="54"/>
                    <a:pt x="211" y="54"/>
                    <a:pt x="211" y="54"/>
                  </a:cubicBezTo>
                  <a:cubicBezTo>
                    <a:pt x="211" y="54"/>
                    <a:pt x="211" y="54"/>
                    <a:pt x="211" y="54"/>
                  </a:cubicBezTo>
                  <a:cubicBezTo>
                    <a:pt x="213" y="54"/>
                    <a:pt x="213" y="54"/>
                    <a:pt x="213" y="54"/>
                  </a:cubicBezTo>
                  <a:cubicBezTo>
                    <a:pt x="214" y="54"/>
                    <a:pt x="214" y="54"/>
                    <a:pt x="214" y="54"/>
                  </a:cubicBezTo>
                  <a:cubicBezTo>
                    <a:pt x="215" y="54"/>
                    <a:pt x="215" y="54"/>
                    <a:pt x="215" y="54"/>
                  </a:cubicBezTo>
                  <a:cubicBezTo>
                    <a:pt x="216" y="54"/>
                    <a:pt x="216" y="54"/>
                    <a:pt x="216" y="54"/>
                  </a:cubicBezTo>
                  <a:cubicBezTo>
                    <a:pt x="217" y="54"/>
                    <a:pt x="217" y="54"/>
                    <a:pt x="217" y="54"/>
                  </a:cubicBezTo>
                  <a:cubicBezTo>
                    <a:pt x="216" y="53"/>
                    <a:pt x="216" y="53"/>
                    <a:pt x="216" y="53"/>
                  </a:cubicBezTo>
                  <a:cubicBezTo>
                    <a:pt x="215" y="53"/>
                    <a:pt x="215" y="53"/>
                    <a:pt x="215" y="53"/>
                  </a:cubicBezTo>
                  <a:cubicBezTo>
                    <a:pt x="213" y="53"/>
                    <a:pt x="213" y="53"/>
                    <a:pt x="213" y="53"/>
                  </a:cubicBezTo>
                  <a:cubicBezTo>
                    <a:pt x="212" y="53"/>
                    <a:pt x="212" y="53"/>
                    <a:pt x="212" y="53"/>
                  </a:cubicBezTo>
                  <a:cubicBezTo>
                    <a:pt x="211" y="53"/>
                    <a:pt x="211" y="53"/>
                    <a:pt x="211" y="53"/>
                  </a:cubicBezTo>
                  <a:cubicBezTo>
                    <a:pt x="211" y="52"/>
                    <a:pt x="211" y="52"/>
                    <a:pt x="211" y="52"/>
                  </a:cubicBezTo>
                  <a:cubicBezTo>
                    <a:pt x="210" y="51"/>
                    <a:pt x="210" y="51"/>
                    <a:pt x="210" y="51"/>
                  </a:cubicBezTo>
                  <a:cubicBezTo>
                    <a:pt x="212" y="51"/>
                    <a:pt x="212" y="51"/>
                    <a:pt x="212" y="51"/>
                  </a:cubicBezTo>
                  <a:cubicBezTo>
                    <a:pt x="210" y="50"/>
                    <a:pt x="210" y="50"/>
                    <a:pt x="210" y="50"/>
                  </a:cubicBezTo>
                  <a:cubicBezTo>
                    <a:pt x="209" y="49"/>
                    <a:pt x="209" y="49"/>
                    <a:pt x="209" y="49"/>
                  </a:cubicBezTo>
                  <a:cubicBezTo>
                    <a:pt x="208" y="49"/>
                    <a:pt x="208" y="49"/>
                    <a:pt x="208" y="49"/>
                  </a:cubicBezTo>
                  <a:cubicBezTo>
                    <a:pt x="208" y="48"/>
                    <a:pt x="208" y="48"/>
                    <a:pt x="208" y="48"/>
                  </a:cubicBezTo>
                  <a:cubicBezTo>
                    <a:pt x="208" y="47"/>
                    <a:pt x="208" y="47"/>
                    <a:pt x="208" y="47"/>
                  </a:cubicBezTo>
                  <a:cubicBezTo>
                    <a:pt x="208" y="47"/>
                    <a:pt x="208" y="47"/>
                    <a:pt x="208" y="47"/>
                  </a:cubicBezTo>
                  <a:cubicBezTo>
                    <a:pt x="208" y="46"/>
                    <a:pt x="208" y="46"/>
                    <a:pt x="208" y="46"/>
                  </a:cubicBezTo>
                  <a:cubicBezTo>
                    <a:pt x="207" y="45"/>
                    <a:pt x="207" y="45"/>
                    <a:pt x="207" y="45"/>
                  </a:cubicBezTo>
                  <a:cubicBezTo>
                    <a:pt x="207" y="42"/>
                    <a:pt x="207" y="42"/>
                    <a:pt x="207" y="42"/>
                  </a:cubicBezTo>
                  <a:cubicBezTo>
                    <a:pt x="208" y="41"/>
                    <a:pt x="208" y="41"/>
                    <a:pt x="208" y="41"/>
                  </a:cubicBezTo>
                  <a:cubicBezTo>
                    <a:pt x="208" y="40"/>
                    <a:pt x="208" y="40"/>
                    <a:pt x="208" y="40"/>
                  </a:cubicBezTo>
                  <a:cubicBezTo>
                    <a:pt x="208" y="38"/>
                    <a:pt x="208" y="38"/>
                    <a:pt x="208" y="38"/>
                  </a:cubicBezTo>
                  <a:cubicBezTo>
                    <a:pt x="209" y="38"/>
                    <a:pt x="209" y="38"/>
                    <a:pt x="209" y="38"/>
                  </a:cubicBezTo>
                  <a:cubicBezTo>
                    <a:pt x="208" y="37"/>
                    <a:pt x="208" y="37"/>
                    <a:pt x="208" y="37"/>
                  </a:cubicBezTo>
                  <a:cubicBezTo>
                    <a:pt x="209" y="37"/>
                    <a:pt x="209" y="37"/>
                    <a:pt x="209" y="37"/>
                  </a:cubicBezTo>
                  <a:cubicBezTo>
                    <a:pt x="209" y="36"/>
                    <a:pt x="209" y="36"/>
                    <a:pt x="209" y="36"/>
                  </a:cubicBezTo>
                  <a:cubicBezTo>
                    <a:pt x="211" y="35"/>
                    <a:pt x="211" y="35"/>
                    <a:pt x="211" y="35"/>
                  </a:cubicBezTo>
                  <a:cubicBezTo>
                    <a:pt x="211" y="35"/>
                    <a:pt x="211" y="35"/>
                    <a:pt x="211" y="35"/>
                  </a:cubicBezTo>
                  <a:cubicBezTo>
                    <a:pt x="212" y="36"/>
                    <a:pt x="212" y="36"/>
                    <a:pt x="212" y="36"/>
                  </a:cubicBezTo>
                  <a:cubicBezTo>
                    <a:pt x="213" y="35"/>
                    <a:pt x="213" y="35"/>
                    <a:pt x="213" y="35"/>
                  </a:cubicBezTo>
                  <a:cubicBezTo>
                    <a:pt x="214" y="35"/>
                    <a:pt x="214" y="35"/>
                    <a:pt x="214" y="35"/>
                  </a:cubicBezTo>
                  <a:cubicBezTo>
                    <a:pt x="214" y="37"/>
                    <a:pt x="214" y="37"/>
                    <a:pt x="214" y="37"/>
                  </a:cubicBezTo>
                  <a:cubicBezTo>
                    <a:pt x="216" y="37"/>
                    <a:pt x="216" y="37"/>
                    <a:pt x="216" y="37"/>
                  </a:cubicBezTo>
                  <a:cubicBezTo>
                    <a:pt x="217" y="36"/>
                    <a:pt x="217" y="36"/>
                    <a:pt x="217" y="36"/>
                  </a:cubicBezTo>
                  <a:cubicBezTo>
                    <a:pt x="217" y="36"/>
                    <a:pt x="217" y="36"/>
                    <a:pt x="217" y="36"/>
                  </a:cubicBezTo>
                  <a:cubicBezTo>
                    <a:pt x="217" y="37"/>
                    <a:pt x="217" y="37"/>
                    <a:pt x="217" y="37"/>
                  </a:cubicBezTo>
                  <a:cubicBezTo>
                    <a:pt x="218" y="37"/>
                    <a:pt x="218" y="37"/>
                    <a:pt x="218" y="37"/>
                  </a:cubicBezTo>
                  <a:cubicBezTo>
                    <a:pt x="219" y="38"/>
                    <a:pt x="219" y="38"/>
                    <a:pt x="219" y="38"/>
                  </a:cubicBezTo>
                  <a:cubicBezTo>
                    <a:pt x="219" y="38"/>
                    <a:pt x="219" y="38"/>
                    <a:pt x="219" y="38"/>
                  </a:cubicBezTo>
                  <a:cubicBezTo>
                    <a:pt x="218" y="39"/>
                    <a:pt x="218" y="39"/>
                    <a:pt x="218" y="39"/>
                  </a:cubicBezTo>
                  <a:cubicBezTo>
                    <a:pt x="218" y="39"/>
                    <a:pt x="218" y="39"/>
                    <a:pt x="218" y="39"/>
                  </a:cubicBezTo>
                  <a:cubicBezTo>
                    <a:pt x="218" y="40"/>
                    <a:pt x="218" y="40"/>
                    <a:pt x="218" y="40"/>
                  </a:cubicBezTo>
                  <a:cubicBezTo>
                    <a:pt x="218" y="41"/>
                    <a:pt x="218" y="41"/>
                    <a:pt x="218" y="41"/>
                  </a:cubicBezTo>
                  <a:cubicBezTo>
                    <a:pt x="217" y="42"/>
                    <a:pt x="217" y="42"/>
                    <a:pt x="217" y="42"/>
                  </a:cubicBezTo>
                  <a:cubicBezTo>
                    <a:pt x="216" y="42"/>
                    <a:pt x="216" y="42"/>
                    <a:pt x="216" y="42"/>
                  </a:cubicBezTo>
                  <a:cubicBezTo>
                    <a:pt x="215" y="43"/>
                    <a:pt x="215" y="43"/>
                    <a:pt x="215" y="43"/>
                  </a:cubicBezTo>
                  <a:cubicBezTo>
                    <a:pt x="216" y="43"/>
                    <a:pt x="216" y="43"/>
                    <a:pt x="216" y="43"/>
                  </a:cubicBezTo>
                  <a:cubicBezTo>
                    <a:pt x="218" y="43"/>
                    <a:pt x="218" y="43"/>
                    <a:pt x="218" y="43"/>
                  </a:cubicBezTo>
                  <a:cubicBezTo>
                    <a:pt x="220" y="41"/>
                    <a:pt x="220" y="41"/>
                    <a:pt x="220" y="41"/>
                  </a:cubicBezTo>
                  <a:cubicBezTo>
                    <a:pt x="220" y="41"/>
                    <a:pt x="220" y="41"/>
                    <a:pt x="220" y="41"/>
                  </a:cubicBezTo>
                  <a:cubicBezTo>
                    <a:pt x="220" y="41"/>
                    <a:pt x="220" y="41"/>
                    <a:pt x="220" y="41"/>
                  </a:cubicBezTo>
                  <a:cubicBezTo>
                    <a:pt x="220" y="42"/>
                    <a:pt x="220" y="42"/>
                    <a:pt x="220" y="42"/>
                  </a:cubicBezTo>
                  <a:cubicBezTo>
                    <a:pt x="220" y="43"/>
                    <a:pt x="220" y="43"/>
                    <a:pt x="220" y="43"/>
                  </a:cubicBezTo>
                  <a:cubicBezTo>
                    <a:pt x="221" y="43"/>
                    <a:pt x="221" y="43"/>
                    <a:pt x="221" y="43"/>
                  </a:cubicBezTo>
                  <a:cubicBezTo>
                    <a:pt x="221" y="42"/>
                    <a:pt x="221" y="42"/>
                    <a:pt x="221" y="42"/>
                  </a:cubicBezTo>
                  <a:cubicBezTo>
                    <a:pt x="222" y="41"/>
                    <a:pt x="222" y="41"/>
                    <a:pt x="222" y="41"/>
                  </a:cubicBezTo>
                  <a:cubicBezTo>
                    <a:pt x="223" y="42"/>
                    <a:pt x="223" y="42"/>
                    <a:pt x="223" y="42"/>
                  </a:cubicBezTo>
                  <a:cubicBezTo>
                    <a:pt x="224" y="41"/>
                    <a:pt x="224" y="41"/>
                    <a:pt x="224" y="41"/>
                  </a:cubicBezTo>
                  <a:cubicBezTo>
                    <a:pt x="224" y="41"/>
                    <a:pt x="224" y="41"/>
                    <a:pt x="224" y="41"/>
                  </a:cubicBezTo>
                  <a:cubicBezTo>
                    <a:pt x="224" y="40"/>
                    <a:pt x="224" y="40"/>
                    <a:pt x="224" y="40"/>
                  </a:cubicBezTo>
                  <a:cubicBezTo>
                    <a:pt x="225" y="41"/>
                    <a:pt x="225" y="41"/>
                    <a:pt x="225" y="41"/>
                  </a:cubicBezTo>
                  <a:cubicBezTo>
                    <a:pt x="226" y="40"/>
                    <a:pt x="226" y="40"/>
                    <a:pt x="226" y="40"/>
                  </a:cubicBezTo>
                  <a:cubicBezTo>
                    <a:pt x="227" y="42"/>
                    <a:pt x="227" y="42"/>
                    <a:pt x="227" y="42"/>
                  </a:cubicBezTo>
                  <a:cubicBezTo>
                    <a:pt x="227" y="42"/>
                    <a:pt x="227" y="42"/>
                    <a:pt x="227" y="42"/>
                  </a:cubicBezTo>
                  <a:cubicBezTo>
                    <a:pt x="227" y="44"/>
                    <a:pt x="227" y="44"/>
                    <a:pt x="227" y="44"/>
                  </a:cubicBezTo>
                  <a:cubicBezTo>
                    <a:pt x="227" y="44"/>
                    <a:pt x="227" y="44"/>
                    <a:pt x="227" y="44"/>
                  </a:cubicBezTo>
                  <a:cubicBezTo>
                    <a:pt x="227" y="45"/>
                    <a:pt x="227" y="45"/>
                    <a:pt x="227" y="45"/>
                  </a:cubicBezTo>
                  <a:cubicBezTo>
                    <a:pt x="226" y="46"/>
                    <a:pt x="226" y="46"/>
                    <a:pt x="226" y="46"/>
                  </a:cubicBezTo>
                  <a:cubicBezTo>
                    <a:pt x="228" y="48"/>
                    <a:pt x="228" y="48"/>
                    <a:pt x="228" y="48"/>
                  </a:cubicBezTo>
                  <a:cubicBezTo>
                    <a:pt x="227" y="48"/>
                    <a:pt x="227" y="48"/>
                    <a:pt x="227" y="48"/>
                  </a:cubicBezTo>
                  <a:cubicBezTo>
                    <a:pt x="227" y="49"/>
                    <a:pt x="227" y="49"/>
                    <a:pt x="227" y="49"/>
                  </a:cubicBezTo>
                  <a:cubicBezTo>
                    <a:pt x="226" y="49"/>
                    <a:pt x="226" y="49"/>
                    <a:pt x="226" y="49"/>
                  </a:cubicBezTo>
                  <a:cubicBezTo>
                    <a:pt x="227" y="49"/>
                    <a:pt x="227" y="49"/>
                    <a:pt x="227" y="49"/>
                  </a:cubicBezTo>
                  <a:cubicBezTo>
                    <a:pt x="228" y="49"/>
                    <a:pt x="228" y="49"/>
                    <a:pt x="228" y="49"/>
                  </a:cubicBezTo>
                  <a:cubicBezTo>
                    <a:pt x="229" y="48"/>
                    <a:pt x="229" y="48"/>
                    <a:pt x="229" y="48"/>
                  </a:cubicBezTo>
                  <a:cubicBezTo>
                    <a:pt x="231" y="48"/>
                    <a:pt x="231" y="48"/>
                    <a:pt x="231" y="48"/>
                  </a:cubicBezTo>
                  <a:cubicBezTo>
                    <a:pt x="231" y="47"/>
                    <a:pt x="231" y="47"/>
                    <a:pt x="231" y="47"/>
                  </a:cubicBezTo>
                  <a:cubicBezTo>
                    <a:pt x="231" y="45"/>
                    <a:pt x="231" y="45"/>
                    <a:pt x="231" y="45"/>
                  </a:cubicBezTo>
                  <a:cubicBezTo>
                    <a:pt x="231" y="44"/>
                    <a:pt x="231" y="44"/>
                    <a:pt x="231" y="44"/>
                  </a:cubicBezTo>
                  <a:cubicBezTo>
                    <a:pt x="230" y="44"/>
                    <a:pt x="230" y="44"/>
                    <a:pt x="230" y="44"/>
                  </a:cubicBezTo>
                  <a:cubicBezTo>
                    <a:pt x="230" y="44"/>
                    <a:pt x="230" y="44"/>
                    <a:pt x="230" y="44"/>
                  </a:cubicBezTo>
                  <a:cubicBezTo>
                    <a:pt x="230" y="43"/>
                    <a:pt x="230" y="43"/>
                    <a:pt x="230" y="43"/>
                  </a:cubicBezTo>
                  <a:cubicBezTo>
                    <a:pt x="230" y="43"/>
                    <a:pt x="230" y="43"/>
                    <a:pt x="230" y="43"/>
                  </a:cubicBezTo>
                  <a:cubicBezTo>
                    <a:pt x="231" y="43"/>
                    <a:pt x="231" y="43"/>
                    <a:pt x="231" y="43"/>
                  </a:cubicBezTo>
                  <a:cubicBezTo>
                    <a:pt x="231" y="43"/>
                    <a:pt x="231" y="43"/>
                    <a:pt x="231" y="43"/>
                  </a:cubicBezTo>
                  <a:cubicBezTo>
                    <a:pt x="232" y="43"/>
                    <a:pt x="232" y="43"/>
                    <a:pt x="232" y="43"/>
                  </a:cubicBezTo>
                  <a:cubicBezTo>
                    <a:pt x="233" y="43"/>
                    <a:pt x="233" y="43"/>
                    <a:pt x="233" y="43"/>
                  </a:cubicBezTo>
                  <a:cubicBezTo>
                    <a:pt x="234" y="42"/>
                    <a:pt x="234" y="42"/>
                    <a:pt x="234" y="42"/>
                  </a:cubicBezTo>
                  <a:cubicBezTo>
                    <a:pt x="235" y="42"/>
                    <a:pt x="235" y="42"/>
                    <a:pt x="235" y="42"/>
                  </a:cubicBezTo>
                  <a:cubicBezTo>
                    <a:pt x="236" y="42"/>
                    <a:pt x="236" y="42"/>
                    <a:pt x="236" y="42"/>
                  </a:cubicBezTo>
                  <a:cubicBezTo>
                    <a:pt x="236" y="41"/>
                    <a:pt x="236" y="41"/>
                    <a:pt x="236" y="41"/>
                  </a:cubicBezTo>
                  <a:cubicBezTo>
                    <a:pt x="237" y="40"/>
                    <a:pt x="237" y="40"/>
                    <a:pt x="237" y="40"/>
                  </a:cubicBezTo>
                  <a:cubicBezTo>
                    <a:pt x="237" y="41"/>
                    <a:pt x="237" y="41"/>
                    <a:pt x="237" y="41"/>
                  </a:cubicBezTo>
                  <a:cubicBezTo>
                    <a:pt x="238" y="40"/>
                    <a:pt x="238" y="40"/>
                    <a:pt x="238" y="40"/>
                  </a:cubicBezTo>
                  <a:cubicBezTo>
                    <a:pt x="239" y="40"/>
                    <a:pt x="239" y="40"/>
                    <a:pt x="239" y="40"/>
                  </a:cubicBezTo>
                  <a:cubicBezTo>
                    <a:pt x="239" y="40"/>
                    <a:pt x="239" y="40"/>
                    <a:pt x="239" y="40"/>
                  </a:cubicBezTo>
                  <a:cubicBezTo>
                    <a:pt x="240" y="40"/>
                    <a:pt x="240" y="40"/>
                    <a:pt x="240" y="40"/>
                  </a:cubicBezTo>
                  <a:cubicBezTo>
                    <a:pt x="240" y="40"/>
                    <a:pt x="240" y="40"/>
                    <a:pt x="240" y="40"/>
                  </a:cubicBezTo>
                  <a:cubicBezTo>
                    <a:pt x="240" y="41"/>
                    <a:pt x="240" y="41"/>
                    <a:pt x="240" y="41"/>
                  </a:cubicBezTo>
                  <a:cubicBezTo>
                    <a:pt x="240" y="42"/>
                    <a:pt x="240" y="42"/>
                    <a:pt x="240" y="42"/>
                  </a:cubicBezTo>
                  <a:cubicBezTo>
                    <a:pt x="242" y="41"/>
                    <a:pt x="242" y="41"/>
                    <a:pt x="242" y="41"/>
                  </a:cubicBezTo>
                  <a:cubicBezTo>
                    <a:pt x="243" y="42"/>
                    <a:pt x="243" y="42"/>
                    <a:pt x="243" y="42"/>
                  </a:cubicBezTo>
                  <a:cubicBezTo>
                    <a:pt x="243" y="42"/>
                    <a:pt x="243" y="42"/>
                    <a:pt x="243" y="42"/>
                  </a:cubicBezTo>
                  <a:cubicBezTo>
                    <a:pt x="247" y="44"/>
                    <a:pt x="247" y="44"/>
                    <a:pt x="247" y="44"/>
                  </a:cubicBezTo>
                  <a:cubicBezTo>
                    <a:pt x="248" y="44"/>
                    <a:pt x="248" y="44"/>
                    <a:pt x="248" y="44"/>
                  </a:cubicBezTo>
                  <a:cubicBezTo>
                    <a:pt x="248" y="45"/>
                    <a:pt x="248" y="45"/>
                    <a:pt x="248" y="45"/>
                  </a:cubicBezTo>
                  <a:cubicBezTo>
                    <a:pt x="248" y="45"/>
                    <a:pt x="248" y="45"/>
                    <a:pt x="248" y="45"/>
                  </a:cubicBezTo>
                  <a:cubicBezTo>
                    <a:pt x="249" y="47"/>
                    <a:pt x="249" y="47"/>
                    <a:pt x="249" y="47"/>
                  </a:cubicBezTo>
                  <a:cubicBezTo>
                    <a:pt x="250" y="47"/>
                    <a:pt x="250" y="47"/>
                    <a:pt x="250" y="47"/>
                  </a:cubicBezTo>
                  <a:cubicBezTo>
                    <a:pt x="250" y="46"/>
                    <a:pt x="250" y="46"/>
                    <a:pt x="250" y="46"/>
                  </a:cubicBezTo>
                  <a:cubicBezTo>
                    <a:pt x="250" y="46"/>
                    <a:pt x="250" y="46"/>
                    <a:pt x="250" y="46"/>
                  </a:cubicBezTo>
                  <a:cubicBezTo>
                    <a:pt x="251" y="45"/>
                    <a:pt x="251" y="45"/>
                    <a:pt x="251" y="45"/>
                  </a:cubicBezTo>
                  <a:cubicBezTo>
                    <a:pt x="250" y="45"/>
                    <a:pt x="250" y="45"/>
                    <a:pt x="250" y="45"/>
                  </a:cubicBezTo>
                  <a:cubicBezTo>
                    <a:pt x="249" y="45"/>
                    <a:pt x="249" y="45"/>
                    <a:pt x="249" y="45"/>
                  </a:cubicBezTo>
                  <a:cubicBezTo>
                    <a:pt x="249" y="44"/>
                    <a:pt x="249" y="44"/>
                    <a:pt x="249" y="44"/>
                  </a:cubicBezTo>
                  <a:cubicBezTo>
                    <a:pt x="250" y="44"/>
                    <a:pt x="250" y="44"/>
                    <a:pt x="250" y="44"/>
                  </a:cubicBezTo>
                  <a:cubicBezTo>
                    <a:pt x="250" y="44"/>
                    <a:pt x="250" y="44"/>
                    <a:pt x="250" y="44"/>
                  </a:cubicBezTo>
                  <a:cubicBezTo>
                    <a:pt x="251" y="44"/>
                    <a:pt x="251" y="44"/>
                    <a:pt x="251" y="44"/>
                  </a:cubicBezTo>
                  <a:cubicBezTo>
                    <a:pt x="252" y="45"/>
                    <a:pt x="252" y="45"/>
                    <a:pt x="252" y="45"/>
                  </a:cubicBezTo>
                  <a:cubicBezTo>
                    <a:pt x="252" y="46"/>
                    <a:pt x="252" y="46"/>
                    <a:pt x="252" y="46"/>
                  </a:cubicBezTo>
                  <a:cubicBezTo>
                    <a:pt x="253" y="47"/>
                    <a:pt x="253" y="47"/>
                    <a:pt x="253" y="47"/>
                  </a:cubicBezTo>
                  <a:cubicBezTo>
                    <a:pt x="253" y="48"/>
                    <a:pt x="253" y="48"/>
                    <a:pt x="253" y="48"/>
                  </a:cubicBezTo>
                  <a:cubicBezTo>
                    <a:pt x="254" y="48"/>
                    <a:pt x="254" y="48"/>
                    <a:pt x="254" y="48"/>
                  </a:cubicBezTo>
                  <a:cubicBezTo>
                    <a:pt x="254" y="48"/>
                    <a:pt x="254" y="48"/>
                    <a:pt x="254" y="48"/>
                  </a:cubicBezTo>
                  <a:cubicBezTo>
                    <a:pt x="254" y="47"/>
                    <a:pt x="254" y="47"/>
                    <a:pt x="254" y="47"/>
                  </a:cubicBezTo>
                  <a:cubicBezTo>
                    <a:pt x="255" y="48"/>
                    <a:pt x="255" y="48"/>
                    <a:pt x="255" y="48"/>
                  </a:cubicBezTo>
                  <a:cubicBezTo>
                    <a:pt x="256" y="49"/>
                    <a:pt x="256" y="49"/>
                    <a:pt x="256" y="49"/>
                  </a:cubicBezTo>
                  <a:cubicBezTo>
                    <a:pt x="256" y="49"/>
                    <a:pt x="256" y="49"/>
                    <a:pt x="256" y="49"/>
                  </a:cubicBezTo>
                  <a:cubicBezTo>
                    <a:pt x="256" y="50"/>
                    <a:pt x="256" y="50"/>
                    <a:pt x="256" y="50"/>
                  </a:cubicBezTo>
                  <a:cubicBezTo>
                    <a:pt x="256" y="51"/>
                    <a:pt x="256" y="51"/>
                    <a:pt x="256" y="51"/>
                  </a:cubicBezTo>
                  <a:cubicBezTo>
                    <a:pt x="256" y="51"/>
                    <a:pt x="256" y="51"/>
                    <a:pt x="256" y="51"/>
                  </a:cubicBezTo>
                  <a:cubicBezTo>
                    <a:pt x="256" y="50"/>
                    <a:pt x="256" y="50"/>
                    <a:pt x="256" y="50"/>
                  </a:cubicBezTo>
                  <a:cubicBezTo>
                    <a:pt x="256" y="50"/>
                    <a:pt x="256" y="50"/>
                    <a:pt x="256" y="50"/>
                  </a:cubicBezTo>
                  <a:cubicBezTo>
                    <a:pt x="255" y="50"/>
                    <a:pt x="255" y="50"/>
                    <a:pt x="255" y="50"/>
                  </a:cubicBezTo>
                  <a:cubicBezTo>
                    <a:pt x="255" y="50"/>
                    <a:pt x="255" y="50"/>
                    <a:pt x="255" y="50"/>
                  </a:cubicBezTo>
                  <a:cubicBezTo>
                    <a:pt x="254" y="50"/>
                    <a:pt x="254" y="50"/>
                    <a:pt x="254" y="50"/>
                  </a:cubicBezTo>
                  <a:cubicBezTo>
                    <a:pt x="253" y="49"/>
                    <a:pt x="253" y="49"/>
                    <a:pt x="253" y="49"/>
                  </a:cubicBezTo>
                  <a:cubicBezTo>
                    <a:pt x="251" y="49"/>
                    <a:pt x="251" y="49"/>
                    <a:pt x="251" y="49"/>
                  </a:cubicBezTo>
                  <a:cubicBezTo>
                    <a:pt x="251" y="49"/>
                    <a:pt x="251" y="49"/>
                    <a:pt x="251" y="49"/>
                  </a:cubicBezTo>
                  <a:cubicBezTo>
                    <a:pt x="252" y="50"/>
                    <a:pt x="252" y="50"/>
                    <a:pt x="252" y="50"/>
                  </a:cubicBezTo>
                  <a:cubicBezTo>
                    <a:pt x="253" y="50"/>
                    <a:pt x="253" y="50"/>
                    <a:pt x="253" y="50"/>
                  </a:cubicBezTo>
                  <a:cubicBezTo>
                    <a:pt x="253" y="51"/>
                    <a:pt x="253" y="51"/>
                    <a:pt x="253" y="51"/>
                  </a:cubicBezTo>
                  <a:cubicBezTo>
                    <a:pt x="253" y="51"/>
                    <a:pt x="253" y="51"/>
                    <a:pt x="253" y="51"/>
                  </a:cubicBezTo>
                  <a:cubicBezTo>
                    <a:pt x="254" y="52"/>
                    <a:pt x="254" y="52"/>
                    <a:pt x="254" y="52"/>
                  </a:cubicBezTo>
                  <a:cubicBezTo>
                    <a:pt x="254" y="52"/>
                    <a:pt x="254" y="52"/>
                    <a:pt x="254" y="52"/>
                  </a:cubicBezTo>
                  <a:cubicBezTo>
                    <a:pt x="255" y="52"/>
                    <a:pt x="255" y="52"/>
                    <a:pt x="255" y="52"/>
                  </a:cubicBezTo>
                  <a:cubicBezTo>
                    <a:pt x="255" y="51"/>
                    <a:pt x="255" y="51"/>
                    <a:pt x="255" y="51"/>
                  </a:cubicBezTo>
                  <a:cubicBezTo>
                    <a:pt x="255" y="51"/>
                    <a:pt x="255" y="51"/>
                    <a:pt x="255" y="51"/>
                  </a:cubicBezTo>
                  <a:cubicBezTo>
                    <a:pt x="256" y="51"/>
                    <a:pt x="256" y="51"/>
                    <a:pt x="256" y="51"/>
                  </a:cubicBezTo>
                  <a:cubicBezTo>
                    <a:pt x="256" y="52"/>
                    <a:pt x="256" y="52"/>
                    <a:pt x="256" y="52"/>
                  </a:cubicBezTo>
                  <a:cubicBezTo>
                    <a:pt x="257" y="52"/>
                    <a:pt x="257" y="52"/>
                    <a:pt x="257" y="52"/>
                  </a:cubicBezTo>
                  <a:cubicBezTo>
                    <a:pt x="257" y="52"/>
                    <a:pt x="257" y="52"/>
                    <a:pt x="257" y="52"/>
                  </a:cubicBezTo>
                  <a:cubicBezTo>
                    <a:pt x="258" y="52"/>
                    <a:pt x="258" y="52"/>
                    <a:pt x="258" y="52"/>
                  </a:cubicBezTo>
                  <a:cubicBezTo>
                    <a:pt x="257" y="53"/>
                    <a:pt x="257" y="53"/>
                    <a:pt x="257" y="53"/>
                  </a:cubicBezTo>
                  <a:cubicBezTo>
                    <a:pt x="258" y="54"/>
                    <a:pt x="258" y="54"/>
                    <a:pt x="258" y="54"/>
                  </a:cubicBezTo>
                  <a:cubicBezTo>
                    <a:pt x="258" y="55"/>
                    <a:pt x="258" y="55"/>
                    <a:pt x="258" y="55"/>
                  </a:cubicBezTo>
                  <a:cubicBezTo>
                    <a:pt x="258" y="57"/>
                    <a:pt x="258" y="57"/>
                    <a:pt x="258" y="57"/>
                  </a:cubicBezTo>
                  <a:cubicBezTo>
                    <a:pt x="258" y="58"/>
                    <a:pt x="258" y="58"/>
                    <a:pt x="258" y="58"/>
                  </a:cubicBezTo>
                  <a:cubicBezTo>
                    <a:pt x="257" y="58"/>
                    <a:pt x="257" y="58"/>
                    <a:pt x="257" y="58"/>
                  </a:cubicBezTo>
                  <a:cubicBezTo>
                    <a:pt x="257" y="59"/>
                    <a:pt x="257" y="59"/>
                    <a:pt x="257" y="59"/>
                  </a:cubicBezTo>
                  <a:cubicBezTo>
                    <a:pt x="257" y="60"/>
                    <a:pt x="257" y="60"/>
                    <a:pt x="257" y="60"/>
                  </a:cubicBezTo>
                  <a:cubicBezTo>
                    <a:pt x="257" y="61"/>
                    <a:pt x="257" y="61"/>
                    <a:pt x="257" y="61"/>
                  </a:cubicBezTo>
                  <a:cubicBezTo>
                    <a:pt x="257" y="61"/>
                    <a:pt x="257" y="61"/>
                    <a:pt x="257" y="61"/>
                  </a:cubicBezTo>
                  <a:cubicBezTo>
                    <a:pt x="257" y="62"/>
                    <a:pt x="257" y="62"/>
                    <a:pt x="257" y="62"/>
                  </a:cubicBezTo>
                  <a:cubicBezTo>
                    <a:pt x="257" y="62"/>
                    <a:pt x="257" y="62"/>
                    <a:pt x="257" y="62"/>
                  </a:cubicBezTo>
                  <a:cubicBezTo>
                    <a:pt x="256" y="63"/>
                    <a:pt x="256" y="63"/>
                    <a:pt x="256" y="63"/>
                  </a:cubicBezTo>
                  <a:cubicBezTo>
                    <a:pt x="256" y="64"/>
                    <a:pt x="256" y="64"/>
                    <a:pt x="256" y="64"/>
                  </a:cubicBezTo>
                  <a:cubicBezTo>
                    <a:pt x="256" y="64"/>
                    <a:pt x="256" y="64"/>
                    <a:pt x="256" y="64"/>
                  </a:cubicBezTo>
                  <a:cubicBezTo>
                    <a:pt x="255" y="65"/>
                    <a:pt x="255" y="65"/>
                    <a:pt x="255" y="65"/>
                  </a:cubicBezTo>
                  <a:cubicBezTo>
                    <a:pt x="255" y="66"/>
                    <a:pt x="255" y="66"/>
                    <a:pt x="255" y="66"/>
                  </a:cubicBezTo>
                  <a:cubicBezTo>
                    <a:pt x="255" y="66"/>
                    <a:pt x="255" y="66"/>
                    <a:pt x="255" y="66"/>
                  </a:cubicBezTo>
                  <a:cubicBezTo>
                    <a:pt x="255" y="67"/>
                    <a:pt x="255" y="67"/>
                    <a:pt x="255" y="67"/>
                  </a:cubicBezTo>
                  <a:cubicBezTo>
                    <a:pt x="254" y="67"/>
                    <a:pt x="254" y="67"/>
                    <a:pt x="254" y="67"/>
                  </a:cubicBezTo>
                  <a:cubicBezTo>
                    <a:pt x="253" y="68"/>
                    <a:pt x="253" y="68"/>
                    <a:pt x="253" y="68"/>
                  </a:cubicBezTo>
                  <a:cubicBezTo>
                    <a:pt x="252" y="68"/>
                    <a:pt x="252" y="68"/>
                    <a:pt x="252" y="68"/>
                  </a:cubicBezTo>
                  <a:cubicBezTo>
                    <a:pt x="253" y="68"/>
                    <a:pt x="253" y="68"/>
                    <a:pt x="253" y="68"/>
                  </a:cubicBezTo>
                  <a:cubicBezTo>
                    <a:pt x="254" y="68"/>
                    <a:pt x="254" y="68"/>
                    <a:pt x="254" y="68"/>
                  </a:cubicBezTo>
                  <a:cubicBezTo>
                    <a:pt x="254" y="68"/>
                    <a:pt x="254" y="68"/>
                    <a:pt x="254" y="68"/>
                  </a:cubicBezTo>
                  <a:cubicBezTo>
                    <a:pt x="254" y="68"/>
                    <a:pt x="254" y="68"/>
                    <a:pt x="254" y="68"/>
                  </a:cubicBezTo>
                  <a:cubicBezTo>
                    <a:pt x="255" y="69"/>
                    <a:pt x="255" y="69"/>
                    <a:pt x="255" y="69"/>
                  </a:cubicBezTo>
                  <a:cubicBezTo>
                    <a:pt x="254" y="70"/>
                    <a:pt x="254" y="70"/>
                    <a:pt x="254" y="70"/>
                  </a:cubicBezTo>
                  <a:cubicBezTo>
                    <a:pt x="253" y="71"/>
                    <a:pt x="253" y="71"/>
                    <a:pt x="253" y="71"/>
                  </a:cubicBezTo>
                  <a:cubicBezTo>
                    <a:pt x="253" y="73"/>
                    <a:pt x="253" y="73"/>
                    <a:pt x="253" y="73"/>
                  </a:cubicBezTo>
                  <a:cubicBezTo>
                    <a:pt x="253" y="74"/>
                    <a:pt x="253" y="74"/>
                    <a:pt x="253" y="74"/>
                  </a:cubicBezTo>
                  <a:cubicBezTo>
                    <a:pt x="253" y="75"/>
                    <a:pt x="253" y="75"/>
                    <a:pt x="253" y="75"/>
                  </a:cubicBezTo>
                  <a:cubicBezTo>
                    <a:pt x="253" y="76"/>
                    <a:pt x="253" y="76"/>
                    <a:pt x="253" y="76"/>
                  </a:cubicBezTo>
                  <a:cubicBezTo>
                    <a:pt x="252" y="77"/>
                    <a:pt x="252" y="77"/>
                    <a:pt x="252" y="77"/>
                  </a:cubicBezTo>
                  <a:cubicBezTo>
                    <a:pt x="251" y="77"/>
                    <a:pt x="251" y="77"/>
                    <a:pt x="251" y="77"/>
                  </a:cubicBezTo>
                  <a:cubicBezTo>
                    <a:pt x="251" y="77"/>
                    <a:pt x="251" y="77"/>
                    <a:pt x="251" y="77"/>
                  </a:cubicBezTo>
                  <a:cubicBezTo>
                    <a:pt x="250" y="77"/>
                    <a:pt x="250" y="77"/>
                    <a:pt x="250" y="77"/>
                  </a:cubicBezTo>
                  <a:cubicBezTo>
                    <a:pt x="251" y="78"/>
                    <a:pt x="251" y="78"/>
                    <a:pt x="251" y="78"/>
                  </a:cubicBezTo>
                  <a:cubicBezTo>
                    <a:pt x="251" y="79"/>
                    <a:pt x="251" y="79"/>
                    <a:pt x="251" y="79"/>
                  </a:cubicBezTo>
                  <a:cubicBezTo>
                    <a:pt x="251" y="80"/>
                    <a:pt x="251" y="80"/>
                    <a:pt x="251" y="80"/>
                  </a:cubicBezTo>
                  <a:cubicBezTo>
                    <a:pt x="250" y="80"/>
                    <a:pt x="250" y="80"/>
                    <a:pt x="250" y="80"/>
                  </a:cubicBezTo>
                  <a:cubicBezTo>
                    <a:pt x="249" y="82"/>
                    <a:pt x="249" y="82"/>
                    <a:pt x="249" y="82"/>
                  </a:cubicBezTo>
                  <a:cubicBezTo>
                    <a:pt x="250" y="83"/>
                    <a:pt x="250" y="83"/>
                    <a:pt x="250" y="83"/>
                  </a:cubicBezTo>
                  <a:cubicBezTo>
                    <a:pt x="250" y="84"/>
                    <a:pt x="250" y="84"/>
                    <a:pt x="250" y="84"/>
                  </a:cubicBezTo>
                  <a:cubicBezTo>
                    <a:pt x="250" y="84"/>
                    <a:pt x="250" y="84"/>
                    <a:pt x="250" y="84"/>
                  </a:cubicBezTo>
                  <a:cubicBezTo>
                    <a:pt x="250" y="85"/>
                    <a:pt x="250" y="85"/>
                    <a:pt x="250" y="85"/>
                  </a:cubicBezTo>
                  <a:cubicBezTo>
                    <a:pt x="250" y="85"/>
                    <a:pt x="250" y="85"/>
                    <a:pt x="250" y="85"/>
                  </a:cubicBezTo>
                  <a:cubicBezTo>
                    <a:pt x="250" y="87"/>
                    <a:pt x="250" y="87"/>
                    <a:pt x="250" y="87"/>
                  </a:cubicBezTo>
                  <a:cubicBezTo>
                    <a:pt x="249" y="88"/>
                    <a:pt x="249" y="88"/>
                    <a:pt x="249" y="88"/>
                  </a:cubicBezTo>
                  <a:cubicBezTo>
                    <a:pt x="249" y="88"/>
                    <a:pt x="249" y="88"/>
                    <a:pt x="249" y="88"/>
                  </a:cubicBezTo>
                  <a:cubicBezTo>
                    <a:pt x="249" y="88"/>
                    <a:pt x="249" y="88"/>
                    <a:pt x="249" y="88"/>
                  </a:cubicBezTo>
                  <a:cubicBezTo>
                    <a:pt x="250" y="88"/>
                    <a:pt x="250" y="88"/>
                    <a:pt x="250" y="88"/>
                  </a:cubicBezTo>
                  <a:cubicBezTo>
                    <a:pt x="251" y="87"/>
                    <a:pt x="251" y="87"/>
                    <a:pt x="251" y="87"/>
                  </a:cubicBezTo>
                  <a:cubicBezTo>
                    <a:pt x="251" y="86"/>
                    <a:pt x="251" y="86"/>
                    <a:pt x="251" y="86"/>
                  </a:cubicBezTo>
                  <a:cubicBezTo>
                    <a:pt x="251" y="86"/>
                    <a:pt x="251" y="86"/>
                    <a:pt x="251" y="86"/>
                  </a:cubicBezTo>
                  <a:cubicBezTo>
                    <a:pt x="251" y="86"/>
                    <a:pt x="251" y="86"/>
                    <a:pt x="251" y="86"/>
                  </a:cubicBezTo>
                  <a:cubicBezTo>
                    <a:pt x="252" y="85"/>
                    <a:pt x="252" y="85"/>
                    <a:pt x="252" y="85"/>
                  </a:cubicBezTo>
                  <a:cubicBezTo>
                    <a:pt x="253" y="85"/>
                    <a:pt x="253" y="85"/>
                    <a:pt x="253" y="85"/>
                  </a:cubicBezTo>
                  <a:cubicBezTo>
                    <a:pt x="252" y="85"/>
                    <a:pt x="252" y="85"/>
                    <a:pt x="252" y="85"/>
                  </a:cubicBezTo>
                  <a:cubicBezTo>
                    <a:pt x="251" y="84"/>
                    <a:pt x="251" y="84"/>
                    <a:pt x="251" y="84"/>
                  </a:cubicBezTo>
                  <a:cubicBezTo>
                    <a:pt x="250" y="83"/>
                    <a:pt x="250" y="83"/>
                    <a:pt x="250" y="83"/>
                  </a:cubicBezTo>
                  <a:cubicBezTo>
                    <a:pt x="251" y="82"/>
                    <a:pt x="251" y="82"/>
                    <a:pt x="251" y="82"/>
                  </a:cubicBezTo>
                  <a:cubicBezTo>
                    <a:pt x="252" y="82"/>
                    <a:pt x="252" y="82"/>
                    <a:pt x="252" y="82"/>
                  </a:cubicBezTo>
                  <a:cubicBezTo>
                    <a:pt x="254" y="81"/>
                    <a:pt x="254" y="81"/>
                    <a:pt x="254" y="81"/>
                  </a:cubicBezTo>
                  <a:cubicBezTo>
                    <a:pt x="255" y="80"/>
                    <a:pt x="255" y="80"/>
                    <a:pt x="255" y="80"/>
                  </a:cubicBezTo>
                  <a:cubicBezTo>
                    <a:pt x="256" y="80"/>
                    <a:pt x="256" y="80"/>
                    <a:pt x="256" y="80"/>
                  </a:cubicBezTo>
                  <a:cubicBezTo>
                    <a:pt x="256" y="80"/>
                    <a:pt x="256" y="80"/>
                    <a:pt x="256" y="80"/>
                  </a:cubicBezTo>
                  <a:cubicBezTo>
                    <a:pt x="256" y="79"/>
                    <a:pt x="256" y="79"/>
                    <a:pt x="256" y="79"/>
                  </a:cubicBezTo>
                  <a:cubicBezTo>
                    <a:pt x="257" y="78"/>
                    <a:pt x="257" y="78"/>
                    <a:pt x="257" y="78"/>
                  </a:cubicBezTo>
                  <a:cubicBezTo>
                    <a:pt x="258" y="77"/>
                    <a:pt x="258" y="77"/>
                    <a:pt x="258" y="77"/>
                  </a:cubicBezTo>
                  <a:cubicBezTo>
                    <a:pt x="257" y="77"/>
                    <a:pt x="257" y="77"/>
                    <a:pt x="257" y="77"/>
                  </a:cubicBezTo>
                  <a:cubicBezTo>
                    <a:pt x="257" y="76"/>
                    <a:pt x="257" y="76"/>
                    <a:pt x="257" y="76"/>
                  </a:cubicBezTo>
                  <a:cubicBezTo>
                    <a:pt x="258" y="77"/>
                    <a:pt x="258" y="77"/>
                    <a:pt x="258" y="77"/>
                  </a:cubicBezTo>
                  <a:cubicBezTo>
                    <a:pt x="259" y="77"/>
                    <a:pt x="259" y="77"/>
                    <a:pt x="259" y="77"/>
                  </a:cubicBezTo>
                  <a:cubicBezTo>
                    <a:pt x="260" y="76"/>
                    <a:pt x="260" y="76"/>
                    <a:pt x="260" y="76"/>
                  </a:cubicBezTo>
                  <a:cubicBezTo>
                    <a:pt x="260" y="75"/>
                    <a:pt x="260" y="75"/>
                    <a:pt x="260" y="75"/>
                  </a:cubicBezTo>
                  <a:cubicBezTo>
                    <a:pt x="261" y="74"/>
                    <a:pt x="261" y="74"/>
                    <a:pt x="261" y="74"/>
                  </a:cubicBezTo>
                  <a:cubicBezTo>
                    <a:pt x="261" y="73"/>
                    <a:pt x="261" y="73"/>
                    <a:pt x="261" y="73"/>
                  </a:cubicBezTo>
                  <a:cubicBezTo>
                    <a:pt x="261" y="72"/>
                    <a:pt x="261" y="72"/>
                    <a:pt x="261" y="72"/>
                  </a:cubicBezTo>
                  <a:cubicBezTo>
                    <a:pt x="259" y="73"/>
                    <a:pt x="259" y="73"/>
                    <a:pt x="259" y="73"/>
                  </a:cubicBezTo>
                  <a:cubicBezTo>
                    <a:pt x="259" y="74"/>
                    <a:pt x="259" y="74"/>
                    <a:pt x="259" y="74"/>
                  </a:cubicBezTo>
                  <a:cubicBezTo>
                    <a:pt x="258" y="75"/>
                    <a:pt x="258" y="75"/>
                    <a:pt x="258" y="75"/>
                  </a:cubicBezTo>
                  <a:cubicBezTo>
                    <a:pt x="257" y="74"/>
                    <a:pt x="257" y="74"/>
                    <a:pt x="257" y="74"/>
                  </a:cubicBezTo>
                  <a:cubicBezTo>
                    <a:pt x="256" y="73"/>
                    <a:pt x="256" y="73"/>
                    <a:pt x="256" y="73"/>
                  </a:cubicBezTo>
                  <a:cubicBezTo>
                    <a:pt x="257" y="72"/>
                    <a:pt x="257" y="72"/>
                    <a:pt x="257" y="72"/>
                  </a:cubicBezTo>
                  <a:cubicBezTo>
                    <a:pt x="257" y="71"/>
                    <a:pt x="257" y="71"/>
                    <a:pt x="257" y="71"/>
                  </a:cubicBezTo>
                  <a:cubicBezTo>
                    <a:pt x="258" y="70"/>
                    <a:pt x="258" y="70"/>
                    <a:pt x="258" y="70"/>
                  </a:cubicBezTo>
                  <a:cubicBezTo>
                    <a:pt x="259" y="70"/>
                    <a:pt x="259" y="70"/>
                    <a:pt x="259" y="70"/>
                  </a:cubicBezTo>
                  <a:cubicBezTo>
                    <a:pt x="260" y="71"/>
                    <a:pt x="260" y="71"/>
                    <a:pt x="260" y="71"/>
                  </a:cubicBezTo>
                  <a:cubicBezTo>
                    <a:pt x="261" y="71"/>
                    <a:pt x="261" y="71"/>
                    <a:pt x="261" y="71"/>
                  </a:cubicBezTo>
                  <a:cubicBezTo>
                    <a:pt x="261" y="70"/>
                    <a:pt x="261" y="70"/>
                    <a:pt x="261" y="70"/>
                  </a:cubicBezTo>
                  <a:cubicBezTo>
                    <a:pt x="262" y="69"/>
                    <a:pt x="262" y="69"/>
                    <a:pt x="262" y="69"/>
                  </a:cubicBezTo>
                  <a:cubicBezTo>
                    <a:pt x="262" y="70"/>
                    <a:pt x="262" y="70"/>
                    <a:pt x="262" y="70"/>
                  </a:cubicBezTo>
                  <a:cubicBezTo>
                    <a:pt x="262" y="70"/>
                    <a:pt x="262" y="70"/>
                    <a:pt x="262" y="70"/>
                  </a:cubicBezTo>
                  <a:cubicBezTo>
                    <a:pt x="262" y="71"/>
                    <a:pt x="262" y="71"/>
                    <a:pt x="262" y="71"/>
                  </a:cubicBezTo>
                  <a:cubicBezTo>
                    <a:pt x="264" y="73"/>
                    <a:pt x="264" y="73"/>
                    <a:pt x="264" y="73"/>
                  </a:cubicBezTo>
                  <a:cubicBezTo>
                    <a:pt x="265" y="73"/>
                    <a:pt x="265" y="73"/>
                    <a:pt x="265" y="73"/>
                  </a:cubicBezTo>
                  <a:cubicBezTo>
                    <a:pt x="266" y="73"/>
                    <a:pt x="266" y="73"/>
                    <a:pt x="266" y="73"/>
                  </a:cubicBezTo>
                  <a:cubicBezTo>
                    <a:pt x="268" y="72"/>
                    <a:pt x="268" y="72"/>
                    <a:pt x="268" y="72"/>
                  </a:cubicBezTo>
                  <a:cubicBezTo>
                    <a:pt x="268" y="72"/>
                    <a:pt x="268" y="72"/>
                    <a:pt x="268" y="72"/>
                  </a:cubicBezTo>
                  <a:cubicBezTo>
                    <a:pt x="268" y="71"/>
                    <a:pt x="268" y="71"/>
                    <a:pt x="268" y="71"/>
                  </a:cubicBezTo>
                  <a:cubicBezTo>
                    <a:pt x="267" y="69"/>
                    <a:pt x="267" y="69"/>
                    <a:pt x="267" y="69"/>
                  </a:cubicBezTo>
                  <a:cubicBezTo>
                    <a:pt x="267" y="69"/>
                    <a:pt x="267" y="69"/>
                    <a:pt x="267" y="69"/>
                  </a:cubicBezTo>
                  <a:cubicBezTo>
                    <a:pt x="267" y="69"/>
                    <a:pt x="267" y="69"/>
                    <a:pt x="267" y="69"/>
                  </a:cubicBezTo>
                  <a:cubicBezTo>
                    <a:pt x="269" y="70"/>
                    <a:pt x="269" y="70"/>
                    <a:pt x="269" y="70"/>
                  </a:cubicBezTo>
                  <a:cubicBezTo>
                    <a:pt x="270" y="71"/>
                    <a:pt x="270" y="71"/>
                    <a:pt x="270" y="71"/>
                  </a:cubicBezTo>
                  <a:cubicBezTo>
                    <a:pt x="271" y="71"/>
                    <a:pt x="271" y="71"/>
                    <a:pt x="271" y="71"/>
                  </a:cubicBezTo>
                  <a:cubicBezTo>
                    <a:pt x="270" y="72"/>
                    <a:pt x="270" y="72"/>
                    <a:pt x="270" y="72"/>
                  </a:cubicBezTo>
                  <a:cubicBezTo>
                    <a:pt x="271" y="72"/>
                    <a:pt x="271" y="72"/>
                    <a:pt x="271" y="72"/>
                  </a:cubicBezTo>
                  <a:cubicBezTo>
                    <a:pt x="272" y="73"/>
                    <a:pt x="272" y="73"/>
                    <a:pt x="272" y="73"/>
                  </a:cubicBezTo>
                  <a:cubicBezTo>
                    <a:pt x="272" y="75"/>
                    <a:pt x="272" y="75"/>
                    <a:pt x="272" y="75"/>
                  </a:cubicBezTo>
                  <a:cubicBezTo>
                    <a:pt x="272" y="75"/>
                    <a:pt x="272" y="75"/>
                    <a:pt x="272" y="75"/>
                  </a:cubicBezTo>
                  <a:cubicBezTo>
                    <a:pt x="272" y="75"/>
                    <a:pt x="272" y="75"/>
                    <a:pt x="272" y="75"/>
                  </a:cubicBezTo>
                  <a:cubicBezTo>
                    <a:pt x="273" y="74"/>
                    <a:pt x="273" y="74"/>
                    <a:pt x="273" y="74"/>
                  </a:cubicBezTo>
                  <a:cubicBezTo>
                    <a:pt x="273" y="74"/>
                    <a:pt x="273" y="74"/>
                    <a:pt x="273" y="74"/>
                  </a:cubicBezTo>
                  <a:cubicBezTo>
                    <a:pt x="274" y="73"/>
                    <a:pt x="274" y="73"/>
                    <a:pt x="274" y="73"/>
                  </a:cubicBezTo>
                  <a:cubicBezTo>
                    <a:pt x="274" y="73"/>
                    <a:pt x="274" y="73"/>
                    <a:pt x="274" y="73"/>
                  </a:cubicBezTo>
                  <a:cubicBezTo>
                    <a:pt x="273" y="73"/>
                    <a:pt x="273" y="73"/>
                    <a:pt x="273" y="73"/>
                  </a:cubicBezTo>
                  <a:cubicBezTo>
                    <a:pt x="272" y="73"/>
                    <a:pt x="272" y="73"/>
                    <a:pt x="272" y="73"/>
                  </a:cubicBezTo>
                  <a:cubicBezTo>
                    <a:pt x="272" y="72"/>
                    <a:pt x="272" y="72"/>
                    <a:pt x="272" y="72"/>
                  </a:cubicBezTo>
                  <a:cubicBezTo>
                    <a:pt x="273" y="71"/>
                    <a:pt x="273" y="71"/>
                    <a:pt x="273" y="71"/>
                  </a:cubicBezTo>
                  <a:cubicBezTo>
                    <a:pt x="274" y="71"/>
                    <a:pt x="274" y="71"/>
                    <a:pt x="274" y="71"/>
                  </a:cubicBezTo>
                  <a:cubicBezTo>
                    <a:pt x="274" y="70"/>
                    <a:pt x="274" y="70"/>
                    <a:pt x="274" y="70"/>
                  </a:cubicBezTo>
                  <a:cubicBezTo>
                    <a:pt x="275" y="70"/>
                    <a:pt x="275" y="70"/>
                    <a:pt x="275" y="70"/>
                  </a:cubicBezTo>
                  <a:cubicBezTo>
                    <a:pt x="275" y="70"/>
                    <a:pt x="275" y="70"/>
                    <a:pt x="275" y="70"/>
                  </a:cubicBezTo>
                  <a:cubicBezTo>
                    <a:pt x="277" y="69"/>
                    <a:pt x="277" y="69"/>
                    <a:pt x="277" y="69"/>
                  </a:cubicBezTo>
                  <a:cubicBezTo>
                    <a:pt x="280" y="69"/>
                    <a:pt x="280" y="69"/>
                    <a:pt x="280" y="69"/>
                  </a:cubicBezTo>
                  <a:cubicBezTo>
                    <a:pt x="283" y="68"/>
                    <a:pt x="283" y="68"/>
                    <a:pt x="283" y="68"/>
                  </a:cubicBezTo>
                  <a:cubicBezTo>
                    <a:pt x="286" y="67"/>
                    <a:pt x="286" y="67"/>
                    <a:pt x="286" y="67"/>
                  </a:cubicBezTo>
                  <a:cubicBezTo>
                    <a:pt x="287" y="67"/>
                    <a:pt x="287" y="67"/>
                    <a:pt x="287" y="67"/>
                  </a:cubicBezTo>
                  <a:cubicBezTo>
                    <a:pt x="289" y="68"/>
                    <a:pt x="289" y="68"/>
                    <a:pt x="289" y="68"/>
                  </a:cubicBezTo>
                  <a:cubicBezTo>
                    <a:pt x="289" y="68"/>
                    <a:pt x="289" y="68"/>
                    <a:pt x="289" y="68"/>
                  </a:cubicBezTo>
                  <a:cubicBezTo>
                    <a:pt x="288" y="69"/>
                    <a:pt x="288" y="69"/>
                    <a:pt x="288" y="69"/>
                  </a:cubicBezTo>
                  <a:cubicBezTo>
                    <a:pt x="288" y="69"/>
                    <a:pt x="288" y="69"/>
                    <a:pt x="288" y="69"/>
                  </a:cubicBezTo>
                  <a:cubicBezTo>
                    <a:pt x="288" y="71"/>
                    <a:pt x="288" y="71"/>
                    <a:pt x="288" y="71"/>
                  </a:cubicBezTo>
                  <a:cubicBezTo>
                    <a:pt x="289" y="72"/>
                    <a:pt x="289" y="72"/>
                    <a:pt x="289" y="72"/>
                  </a:cubicBezTo>
                  <a:cubicBezTo>
                    <a:pt x="293" y="72"/>
                    <a:pt x="293" y="72"/>
                    <a:pt x="293" y="72"/>
                  </a:cubicBezTo>
                  <a:cubicBezTo>
                    <a:pt x="294" y="72"/>
                    <a:pt x="294" y="72"/>
                    <a:pt x="294" y="72"/>
                  </a:cubicBezTo>
                  <a:cubicBezTo>
                    <a:pt x="294" y="72"/>
                    <a:pt x="294" y="72"/>
                    <a:pt x="294" y="72"/>
                  </a:cubicBezTo>
                  <a:cubicBezTo>
                    <a:pt x="296" y="72"/>
                    <a:pt x="296" y="72"/>
                    <a:pt x="296" y="72"/>
                  </a:cubicBezTo>
                  <a:cubicBezTo>
                    <a:pt x="297" y="72"/>
                    <a:pt x="297" y="72"/>
                    <a:pt x="297" y="72"/>
                  </a:cubicBezTo>
                  <a:cubicBezTo>
                    <a:pt x="300" y="72"/>
                    <a:pt x="300" y="72"/>
                    <a:pt x="300" y="72"/>
                  </a:cubicBezTo>
                  <a:cubicBezTo>
                    <a:pt x="302" y="71"/>
                    <a:pt x="302" y="71"/>
                    <a:pt x="302" y="71"/>
                  </a:cubicBezTo>
                  <a:cubicBezTo>
                    <a:pt x="302" y="71"/>
                    <a:pt x="302" y="71"/>
                    <a:pt x="302" y="71"/>
                  </a:cubicBezTo>
                  <a:cubicBezTo>
                    <a:pt x="303" y="71"/>
                    <a:pt x="303" y="71"/>
                    <a:pt x="303" y="71"/>
                  </a:cubicBezTo>
                  <a:cubicBezTo>
                    <a:pt x="304" y="70"/>
                    <a:pt x="304" y="70"/>
                    <a:pt x="304" y="70"/>
                  </a:cubicBezTo>
                  <a:cubicBezTo>
                    <a:pt x="303" y="70"/>
                    <a:pt x="303" y="70"/>
                    <a:pt x="303" y="70"/>
                  </a:cubicBezTo>
                  <a:cubicBezTo>
                    <a:pt x="304" y="70"/>
                    <a:pt x="304" y="70"/>
                    <a:pt x="304" y="70"/>
                  </a:cubicBezTo>
                  <a:cubicBezTo>
                    <a:pt x="305" y="70"/>
                    <a:pt x="305" y="70"/>
                    <a:pt x="305" y="70"/>
                  </a:cubicBezTo>
                  <a:cubicBezTo>
                    <a:pt x="306" y="70"/>
                    <a:pt x="306" y="70"/>
                    <a:pt x="306" y="70"/>
                  </a:cubicBezTo>
                  <a:cubicBezTo>
                    <a:pt x="306" y="70"/>
                    <a:pt x="306" y="70"/>
                    <a:pt x="306" y="70"/>
                  </a:cubicBezTo>
                  <a:cubicBezTo>
                    <a:pt x="307" y="70"/>
                    <a:pt x="307" y="70"/>
                    <a:pt x="307" y="70"/>
                  </a:cubicBezTo>
                  <a:cubicBezTo>
                    <a:pt x="307" y="69"/>
                    <a:pt x="307" y="69"/>
                    <a:pt x="307" y="69"/>
                  </a:cubicBezTo>
                  <a:cubicBezTo>
                    <a:pt x="307" y="69"/>
                    <a:pt x="307" y="69"/>
                    <a:pt x="307" y="69"/>
                  </a:cubicBezTo>
                  <a:cubicBezTo>
                    <a:pt x="306" y="68"/>
                    <a:pt x="306" y="68"/>
                    <a:pt x="306" y="68"/>
                  </a:cubicBezTo>
                  <a:cubicBezTo>
                    <a:pt x="307" y="67"/>
                    <a:pt x="307" y="67"/>
                    <a:pt x="307" y="67"/>
                  </a:cubicBezTo>
                  <a:cubicBezTo>
                    <a:pt x="306" y="67"/>
                    <a:pt x="306" y="67"/>
                    <a:pt x="306" y="67"/>
                  </a:cubicBezTo>
                  <a:cubicBezTo>
                    <a:pt x="305" y="67"/>
                    <a:pt x="305" y="67"/>
                    <a:pt x="305" y="67"/>
                  </a:cubicBezTo>
                  <a:cubicBezTo>
                    <a:pt x="305" y="66"/>
                    <a:pt x="305" y="66"/>
                    <a:pt x="305" y="66"/>
                  </a:cubicBezTo>
                  <a:cubicBezTo>
                    <a:pt x="304" y="65"/>
                    <a:pt x="304" y="65"/>
                    <a:pt x="304" y="65"/>
                  </a:cubicBezTo>
                  <a:cubicBezTo>
                    <a:pt x="304" y="65"/>
                    <a:pt x="304" y="65"/>
                    <a:pt x="304" y="65"/>
                  </a:cubicBezTo>
                  <a:cubicBezTo>
                    <a:pt x="304" y="64"/>
                    <a:pt x="304" y="64"/>
                    <a:pt x="304" y="64"/>
                  </a:cubicBezTo>
                  <a:cubicBezTo>
                    <a:pt x="304" y="63"/>
                    <a:pt x="304" y="63"/>
                    <a:pt x="304" y="63"/>
                  </a:cubicBezTo>
                  <a:cubicBezTo>
                    <a:pt x="304" y="62"/>
                    <a:pt x="304" y="62"/>
                    <a:pt x="304" y="62"/>
                  </a:cubicBezTo>
                  <a:cubicBezTo>
                    <a:pt x="304" y="63"/>
                    <a:pt x="304" y="63"/>
                    <a:pt x="304" y="63"/>
                  </a:cubicBezTo>
                  <a:cubicBezTo>
                    <a:pt x="305" y="63"/>
                    <a:pt x="305" y="63"/>
                    <a:pt x="305" y="63"/>
                  </a:cubicBezTo>
                  <a:cubicBezTo>
                    <a:pt x="306" y="62"/>
                    <a:pt x="306" y="62"/>
                    <a:pt x="306" y="62"/>
                  </a:cubicBezTo>
                  <a:cubicBezTo>
                    <a:pt x="305" y="62"/>
                    <a:pt x="305" y="62"/>
                    <a:pt x="305" y="62"/>
                  </a:cubicBezTo>
                  <a:cubicBezTo>
                    <a:pt x="305" y="61"/>
                    <a:pt x="305" y="61"/>
                    <a:pt x="305" y="61"/>
                  </a:cubicBezTo>
                  <a:cubicBezTo>
                    <a:pt x="306" y="61"/>
                    <a:pt x="306" y="61"/>
                    <a:pt x="306" y="61"/>
                  </a:cubicBezTo>
                  <a:cubicBezTo>
                    <a:pt x="307" y="62"/>
                    <a:pt x="307" y="62"/>
                    <a:pt x="307" y="62"/>
                  </a:cubicBezTo>
                  <a:cubicBezTo>
                    <a:pt x="307" y="62"/>
                    <a:pt x="307" y="62"/>
                    <a:pt x="307" y="62"/>
                  </a:cubicBezTo>
                  <a:cubicBezTo>
                    <a:pt x="308" y="61"/>
                    <a:pt x="308" y="61"/>
                    <a:pt x="308" y="61"/>
                  </a:cubicBezTo>
                  <a:cubicBezTo>
                    <a:pt x="308" y="61"/>
                    <a:pt x="308" y="61"/>
                    <a:pt x="308" y="61"/>
                  </a:cubicBezTo>
                  <a:cubicBezTo>
                    <a:pt x="309" y="61"/>
                    <a:pt x="309" y="61"/>
                    <a:pt x="309" y="61"/>
                  </a:cubicBezTo>
                  <a:cubicBezTo>
                    <a:pt x="310" y="61"/>
                    <a:pt x="310" y="61"/>
                    <a:pt x="310" y="61"/>
                  </a:cubicBezTo>
                  <a:cubicBezTo>
                    <a:pt x="310" y="61"/>
                    <a:pt x="310" y="61"/>
                    <a:pt x="310" y="61"/>
                  </a:cubicBezTo>
                  <a:cubicBezTo>
                    <a:pt x="311" y="61"/>
                    <a:pt x="311" y="61"/>
                    <a:pt x="311" y="61"/>
                  </a:cubicBezTo>
                  <a:cubicBezTo>
                    <a:pt x="312" y="62"/>
                    <a:pt x="312" y="62"/>
                    <a:pt x="312" y="62"/>
                  </a:cubicBezTo>
                  <a:cubicBezTo>
                    <a:pt x="312" y="62"/>
                    <a:pt x="312" y="62"/>
                    <a:pt x="312" y="62"/>
                  </a:cubicBezTo>
                  <a:cubicBezTo>
                    <a:pt x="313" y="62"/>
                    <a:pt x="313" y="62"/>
                    <a:pt x="313" y="62"/>
                  </a:cubicBezTo>
                  <a:cubicBezTo>
                    <a:pt x="313" y="61"/>
                    <a:pt x="313" y="61"/>
                    <a:pt x="313" y="61"/>
                  </a:cubicBezTo>
                  <a:cubicBezTo>
                    <a:pt x="313" y="61"/>
                    <a:pt x="313" y="61"/>
                    <a:pt x="313" y="61"/>
                  </a:cubicBezTo>
                  <a:cubicBezTo>
                    <a:pt x="314" y="62"/>
                    <a:pt x="314" y="62"/>
                    <a:pt x="314" y="62"/>
                  </a:cubicBezTo>
                  <a:cubicBezTo>
                    <a:pt x="313" y="63"/>
                    <a:pt x="313" y="63"/>
                    <a:pt x="313" y="63"/>
                  </a:cubicBezTo>
                  <a:cubicBezTo>
                    <a:pt x="313" y="63"/>
                    <a:pt x="313" y="63"/>
                    <a:pt x="313" y="63"/>
                  </a:cubicBezTo>
                  <a:cubicBezTo>
                    <a:pt x="313" y="63"/>
                    <a:pt x="313" y="63"/>
                    <a:pt x="313" y="63"/>
                  </a:cubicBezTo>
                  <a:cubicBezTo>
                    <a:pt x="314" y="63"/>
                    <a:pt x="314" y="63"/>
                    <a:pt x="314" y="63"/>
                  </a:cubicBezTo>
                  <a:cubicBezTo>
                    <a:pt x="315" y="63"/>
                    <a:pt x="315" y="63"/>
                    <a:pt x="315" y="63"/>
                  </a:cubicBezTo>
                  <a:cubicBezTo>
                    <a:pt x="315" y="63"/>
                    <a:pt x="315" y="63"/>
                    <a:pt x="315" y="63"/>
                  </a:cubicBezTo>
                  <a:cubicBezTo>
                    <a:pt x="315" y="63"/>
                    <a:pt x="315" y="63"/>
                    <a:pt x="315" y="63"/>
                  </a:cubicBezTo>
                  <a:cubicBezTo>
                    <a:pt x="316" y="63"/>
                    <a:pt x="316" y="63"/>
                    <a:pt x="316" y="63"/>
                  </a:cubicBezTo>
                  <a:cubicBezTo>
                    <a:pt x="315" y="62"/>
                    <a:pt x="315" y="62"/>
                    <a:pt x="315" y="62"/>
                  </a:cubicBezTo>
                  <a:cubicBezTo>
                    <a:pt x="315" y="62"/>
                    <a:pt x="315" y="62"/>
                    <a:pt x="315" y="62"/>
                  </a:cubicBezTo>
                  <a:cubicBezTo>
                    <a:pt x="315" y="61"/>
                    <a:pt x="315" y="61"/>
                    <a:pt x="315" y="61"/>
                  </a:cubicBezTo>
                  <a:cubicBezTo>
                    <a:pt x="316" y="61"/>
                    <a:pt x="316" y="61"/>
                    <a:pt x="316" y="61"/>
                  </a:cubicBezTo>
                  <a:cubicBezTo>
                    <a:pt x="317" y="61"/>
                    <a:pt x="317" y="61"/>
                    <a:pt x="317" y="61"/>
                  </a:cubicBezTo>
                  <a:cubicBezTo>
                    <a:pt x="318" y="61"/>
                    <a:pt x="318" y="61"/>
                    <a:pt x="318" y="61"/>
                  </a:cubicBezTo>
                  <a:cubicBezTo>
                    <a:pt x="318" y="61"/>
                    <a:pt x="318" y="61"/>
                    <a:pt x="318" y="61"/>
                  </a:cubicBezTo>
                  <a:cubicBezTo>
                    <a:pt x="319" y="61"/>
                    <a:pt x="319" y="61"/>
                    <a:pt x="319" y="61"/>
                  </a:cubicBezTo>
                  <a:cubicBezTo>
                    <a:pt x="319" y="62"/>
                    <a:pt x="319" y="62"/>
                    <a:pt x="319" y="62"/>
                  </a:cubicBezTo>
                  <a:cubicBezTo>
                    <a:pt x="320" y="63"/>
                    <a:pt x="320" y="63"/>
                    <a:pt x="320" y="63"/>
                  </a:cubicBezTo>
                  <a:cubicBezTo>
                    <a:pt x="320" y="62"/>
                    <a:pt x="320" y="62"/>
                    <a:pt x="320" y="62"/>
                  </a:cubicBezTo>
                  <a:cubicBezTo>
                    <a:pt x="320" y="62"/>
                    <a:pt x="320" y="62"/>
                    <a:pt x="320" y="62"/>
                  </a:cubicBezTo>
                  <a:cubicBezTo>
                    <a:pt x="321" y="61"/>
                    <a:pt x="321" y="61"/>
                    <a:pt x="321" y="61"/>
                  </a:cubicBezTo>
                  <a:cubicBezTo>
                    <a:pt x="321" y="62"/>
                    <a:pt x="321" y="62"/>
                    <a:pt x="321" y="62"/>
                  </a:cubicBezTo>
                  <a:cubicBezTo>
                    <a:pt x="322" y="63"/>
                    <a:pt x="322" y="63"/>
                    <a:pt x="322" y="63"/>
                  </a:cubicBezTo>
                  <a:cubicBezTo>
                    <a:pt x="323" y="62"/>
                    <a:pt x="323" y="62"/>
                    <a:pt x="323" y="62"/>
                  </a:cubicBezTo>
                  <a:cubicBezTo>
                    <a:pt x="323" y="63"/>
                    <a:pt x="323" y="63"/>
                    <a:pt x="323" y="63"/>
                  </a:cubicBezTo>
                  <a:cubicBezTo>
                    <a:pt x="324" y="64"/>
                    <a:pt x="324" y="64"/>
                    <a:pt x="324" y="64"/>
                  </a:cubicBezTo>
                  <a:cubicBezTo>
                    <a:pt x="324" y="63"/>
                    <a:pt x="324" y="63"/>
                    <a:pt x="324" y="63"/>
                  </a:cubicBezTo>
                  <a:cubicBezTo>
                    <a:pt x="325" y="63"/>
                    <a:pt x="325" y="63"/>
                    <a:pt x="325" y="63"/>
                  </a:cubicBezTo>
                  <a:cubicBezTo>
                    <a:pt x="325" y="63"/>
                    <a:pt x="325" y="63"/>
                    <a:pt x="325" y="63"/>
                  </a:cubicBezTo>
                  <a:cubicBezTo>
                    <a:pt x="325" y="64"/>
                    <a:pt x="325" y="64"/>
                    <a:pt x="325" y="64"/>
                  </a:cubicBezTo>
                  <a:cubicBezTo>
                    <a:pt x="325" y="65"/>
                    <a:pt x="325" y="65"/>
                    <a:pt x="325" y="65"/>
                  </a:cubicBezTo>
                  <a:cubicBezTo>
                    <a:pt x="326" y="65"/>
                    <a:pt x="326" y="65"/>
                    <a:pt x="326" y="65"/>
                  </a:cubicBezTo>
                  <a:cubicBezTo>
                    <a:pt x="327" y="65"/>
                    <a:pt x="327" y="65"/>
                    <a:pt x="327" y="65"/>
                  </a:cubicBezTo>
                  <a:cubicBezTo>
                    <a:pt x="327" y="66"/>
                    <a:pt x="327" y="66"/>
                    <a:pt x="327" y="66"/>
                  </a:cubicBezTo>
                  <a:cubicBezTo>
                    <a:pt x="327" y="65"/>
                    <a:pt x="327" y="65"/>
                    <a:pt x="327" y="65"/>
                  </a:cubicBezTo>
                  <a:cubicBezTo>
                    <a:pt x="328" y="65"/>
                    <a:pt x="328" y="65"/>
                    <a:pt x="328" y="65"/>
                  </a:cubicBezTo>
                  <a:cubicBezTo>
                    <a:pt x="328" y="66"/>
                    <a:pt x="328" y="66"/>
                    <a:pt x="328" y="66"/>
                  </a:cubicBezTo>
                  <a:cubicBezTo>
                    <a:pt x="327" y="67"/>
                    <a:pt x="327" y="67"/>
                    <a:pt x="327" y="67"/>
                  </a:cubicBezTo>
                  <a:cubicBezTo>
                    <a:pt x="327" y="68"/>
                    <a:pt x="327" y="68"/>
                    <a:pt x="327" y="68"/>
                  </a:cubicBezTo>
                  <a:cubicBezTo>
                    <a:pt x="328" y="67"/>
                    <a:pt x="328" y="67"/>
                    <a:pt x="328" y="67"/>
                  </a:cubicBezTo>
                  <a:cubicBezTo>
                    <a:pt x="329" y="67"/>
                    <a:pt x="329" y="67"/>
                    <a:pt x="329" y="67"/>
                  </a:cubicBezTo>
                  <a:cubicBezTo>
                    <a:pt x="329" y="67"/>
                    <a:pt x="329" y="67"/>
                    <a:pt x="329" y="67"/>
                  </a:cubicBezTo>
                  <a:cubicBezTo>
                    <a:pt x="328" y="69"/>
                    <a:pt x="328" y="69"/>
                    <a:pt x="328" y="69"/>
                  </a:cubicBezTo>
                  <a:cubicBezTo>
                    <a:pt x="328" y="70"/>
                    <a:pt x="328" y="70"/>
                    <a:pt x="328" y="70"/>
                  </a:cubicBezTo>
                  <a:cubicBezTo>
                    <a:pt x="329" y="70"/>
                    <a:pt x="329" y="70"/>
                    <a:pt x="329" y="70"/>
                  </a:cubicBezTo>
                  <a:cubicBezTo>
                    <a:pt x="330" y="70"/>
                    <a:pt x="330" y="70"/>
                    <a:pt x="330" y="70"/>
                  </a:cubicBezTo>
                  <a:cubicBezTo>
                    <a:pt x="330" y="69"/>
                    <a:pt x="330" y="69"/>
                    <a:pt x="330" y="69"/>
                  </a:cubicBezTo>
                  <a:cubicBezTo>
                    <a:pt x="331" y="69"/>
                    <a:pt x="331" y="69"/>
                    <a:pt x="331" y="69"/>
                  </a:cubicBezTo>
                  <a:cubicBezTo>
                    <a:pt x="331" y="70"/>
                    <a:pt x="331" y="70"/>
                    <a:pt x="331" y="70"/>
                  </a:cubicBezTo>
                  <a:cubicBezTo>
                    <a:pt x="332" y="70"/>
                    <a:pt x="332" y="70"/>
                    <a:pt x="332" y="70"/>
                  </a:cubicBezTo>
                  <a:cubicBezTo>
                    <a:pt x="332" y="71"/>
                    <a:pt x="332" y="71"/>
                    <a:pt x="332" y="71"/>
                  </a:cubicBezTo>
                  <a:cubicBezTo>
                    <a:pt x="332" y="72"/>
                    <a:pt x="332" y="72"/>
                    <a:pt x="332" y="72"/>
                  </a:cubicBezTo>
                  <a:cubicBezTo>
                    <a:pt x="333" y="72"/>
                    <a:pt x="333" y="72"/>
                    <a:pt x="333" y="72"/>
                  </a:cubicBezTo>
                  <a:cubicBezTo>
                    <a:pt x="333" y="72"/>
                    <a:pt x="333" y="72"/>
                    <a:pt x="333" y="72"/>
                  </a:cubicBezTo>
                  <a:cubicBezTo>
                    <a:pt x="334" y="72"/>
                    <a:pt x="334" y="72"/>
                    <a:pt x="334" y="72"/>
                  </a:cubicBezTo>
                  <a:cubicBezTo>
                    <a:pt x="334" y="73"/>
                    <a:pt x="334" y="73"/>
                    <a:pt x="334" y="73"/>
                  </a:cubicBezTo>
                  <a:cubicBezTo>
                    <a:pt x="333" y="74"/>
                    <a:pt x="333" y="74"/>
                    <a:pt x="333" y="74"/>
                  </a:cubicBezTo>
                  <a:cubicBezTo>
                    <a:pt x="332" y="74"/>
                    <a:pt x="332" y="74"/>
                    <a:pt x="332" y="74"/>
                  </a:cubicBezTo>
                  <a:cubicBezTo>
                    <a:pt x="331" y="74"/>
                    <a:pt x="331" y="74"/>
                    <a:pt x="331" y="74"/>
                  </a:cubicBezTo>
                  <a:cubicBezTo>
                    <a:pt x="330" y="73"/>
                    <a:pt x="330" y="73"/>
                    <a:pt x="330" y="73"/>
                  </a:cubicBezTo>
                  <a:cubicBezTo>
                    <a:pt x="328" y="73"/>
                    <a:pt x="328" y="73"/>
                    <a:pt x="328" y="73"/>
                  </a:cubicBezTo>
                  <a:cubicBezTo>
                    <a:pt x="329" y="74"/>
                    <a:pt x="329" y="74"/>
                    <a:pt x="329" y="74"/>
                  </a:cubicBezTo>
                  <a:cubicBezTo>
                    <a:pt x="329" y="75"/>
                    <a:pt x="329" y="75"/>
                    <a:pt x="329" y="75"/>
                  </a:cubicBezTo>
                  <a:cubicBezTo>
                    <a:pt x="331" y="75"/>
                    <a:pt x="331" y="75"/>
                    <a:pt x="331" y="75"/>
                  </a:cubicBezTo>
                  <a:cubicBezTo>
                    <a:pt x="331" y="76"/>
                    <a:pt x="331" y="76"/>
                    <a:pt x="331" y="76"/>
                  </a:cubicBezTo>
                  <a:cubicBezTo>
                    <a:pt x="333" y="77"/>
                    <a:pt x="333" y="77"/>
                    <a:pt x="333" y="77"/>
                  </a:cubicBezTo>
                  <a:cubicBezTo>
                    <a:pt x="334" y="77"/>
                    <a:pt x="334" y="77"/>
                    <a:pt x="334" y="77"/>
                  </a:cubicBezTo>
                  <a:cubicBezTo>
                    <a:pt x="335" y="76"/>
                    <a:pt x="335" y="76"/>
                    <a:pt x="335" y="76"/>
                  </a:cubicBezTo>
                  <a:cubicBezTo>
                    <a:pt x="335" y="76"/>
                    <a:pt x="335" y="76"/>
                    <a:pt x="335" y="76"/>
                  </a:cubicBezTo>
                  <a:cubicBezTo>
                    <a:pt x="335" y="75"/>
                    <a:pt x="335" y="75"/>
                    <a:pt x="335" y="75"/>
                  </a:cubicBezTo>
                  <a:cubicBezTo>
                    <a:pt x="334" y="74"/>
                    <a:pt x="334" y="74"/>
                    <a:pt x="334" y="74"/>
                  </a:cubicBezTo>
                  <a:cubicBezTo>
                    <a:pt x="335" y="74"/>
                    <a:pt x="335" y="74"/>
                    <a:pt x="335" y="74"/>
                  </a:cubicBezTo>
                  <a:cubicBezTo>
                    <a:pt x="336" y="75"/>
                    <a:pt x="336" y="75"/>
                    <a:pt x="336" y="75"/>
                  </a:cubicBezTo>
                  <a:cubicBezTo>
                    <a:pt x="337" y="76"/>
                    <a:pt x="337" y="76"/>
                    <a:pt x="337" y="76"/>
                  </a:cubicBezTo>
                  <a:cubicBezTo>
                    <a:pt x="337" y="76"/>
                    <a:pt x="337" y="76"/>
                    <a:pt x="337" y="76"/>
                  </a:cubicBezTo>
                  <a:cubicBezTo>
                    <a:pt x="336" y="76"/>
                    <a:pt x="336" y="76"/>
                    <a:pt x="336" y="76"/>
                  </a:cubicBezTo>
                  <a:cubicBezTo>
                    <a:pt x="335" y="78"/>
                    <a:pt x="335" y="78"/>
                    <a:pt x="335" y="78"/>
                  </a:cubicBezTo>
                  <a:cubicBezTo>
                    <a:pt x="335" y="78"/>
                    <a:pt x="335" y="78"/>
                    <a:pt x="335" y="78"/>
                  </a:cubicBezTo>
                  <a:cubicBezTo>
                    <a:pt x="336" y="78"/>
                    <a:pt x="336" y="78"/>
                    <a:pt x="336" y="78"/>
                  </a:cubicBezTo>
                  <a:cubicBezTo>
                    <a:pt x="336" y="78"/>
                    <a:pt x="336" y="78"/>
                    <a:pt x="336" y="78"/>
                  </a:cubicBezTo>
                  <a:cubicBezTo>
                    <a:pt x="337" y="78"/>
                    <a:pt x="337" y="78"/>
                    <a:pt x="337" y="78"/>
                  </a:cubicBezTo>
                  <a:cubicBezTo>
                    <a:pt x="340" y="80"/>
                    <a:pt x="340" y="80"/>
                    <a:pt x="340" y="80"/>
                  </a:cubicBezTo>
                  <a:cubicBezTo>
                    <a:pt x="341" y="80"/>
                    <a:pt x="341" y="80"/>
                    <a:pt x="341" y="80"/>
                  </a:cubicBezTo>
                  <a:cubicBezTo>
                    <a:pt x="341" y="81"/>
                    <a:pt x="341" y="81"/>
                    <a:pt x="341" y="81"/>
                  </a:cubicBezTo>
                  <a:cubicBezTo>
                    <a:pt x="344" y="82"/>
                    <a:pt x="344" y="82"/>
                    <a:pt x="344" y="82"/>
                  </a:cubicBezTo>
                  <a:cubicBezTo>
                    <a:pt x="345" y="83"/>
                    <a:pt x="345" y="83"/>
                    <a:pt x="345" y="83"/>
                  </a:cubicBezTo>
                  <a:cubicBezTo>
                    <a:pt x="346" y="83"/>
                    <a:pt x="346" y="83"/>
                    <a:pt x="346" y="83"/>
                  </a:cubicBezTo>
                  <a:cubicBezTo>
                    <a:pt x="346" y="83"/>
                    <a:pt x="346" y="83"/>
                    <a:pt x="346" y="83"/>
                  </a:cubicBezTo>
                  <a:cubicBezTo>
                    <a:pt x="346" y="82"/>
                    <a:pt x="346" y="82"/>
                    <a:pt x="346" y="82"/>
                  </a:cubicBezTo>
                  <a:cubicBezTo>
                    <a:pt x="347" y="82"/>
                    <a:pt x="347" y="82"/>
                    <a:pt x="347" y="82"/>
                  </a:cubicBezTo>
                  <a:cubicBezTo>
                    <a:pt x="347" y="83"/>
                    <a:pt x="347" y="83"/>
                    <a:pt x="347" y="83"/>
                  </a:cubicBezTo>
                  <a:cubicBezTo>
                    <a:pt x="348" y="83"/>
                    <a:pt x="348" y="83"/>
                    <a:pt x="348" y="83"/>
                  </a:cubicBezTo>
                  <a:cubicBezTo>
                    <a:pt x="348" y="84"/>
                    <a:pt x="348" y="84"/>
                    <a:pt x="348" y="84"/>
                  </a:cubicBezTo>
                  <a:cubicBezTo>
                    <a:pt x="349" y="84"/>
                    <a:pt x="349" y="84"/>
                    <a:pt x="349" y="84"/>
                  </a:cubicBezTo>
                  <a:cubicBezTo>
                    <a:pt x="349" y="83"/>
                    <a:pt x="349" y="83"/>
                    <a:pt x="349" y="83"/>
                  </a:cubicBezTo>
                  <a:cubicBezTo>
                    <a:pt x="348" y="79"/>
                    <a:pt x="348" y="79"/>
                    <a:pt x="348" y="79"/>
                  </a:cubicBezTo>
                  <a:cubicBezTo>
                    <a:pt x="347" y="77"/>
                    <a:pt x="347" y="77"/>
                    <a:pt x="347" y="77"/>
                  </a:cubicBezTo>
                  <a:cubicBezTo>
                    <a:pt x="346" y="74"/>
                    <a:pt x="346" y="74"/>
                    <a:pt x="346" y="74"/>
                  </a:cubicBezTo>
                  <a:cubicBezTo>
                    <a:pt x="346" y="72"/>
                    <a:pt x="346" y="72"/>
                    <a:pt x="346" y="72"/>
                  </a:cubicBezTo>
                  <a:cubicBezTo>
                    <a:pt x="345" y="71"/>
                    <a:pt x="345" y="71"/>
                    <a:pt x="345" y="71"/>
                  </a:cubicBezTo>
                  <a:cubicBezTo>
                    <a:pt x="345" y="70"/>
                    <a:pt x="345" y="70"/>
                    <a:pt x="345" y="70"/>
                  </a:cubicBezTo>
                  <a:cubicBezTo>
                    <a:pt x="346" y="71"/>
                    <a:pt x="346" y="71"/>
                    <a:pt x="346" y="71"/>
                  </a:cubicBezTo>
                  <a:cubicBezTo>
                    <a:pt x="346" y="72"/>
                    <a:pt x="346" y="72"/>
                    <a:pt x="346" y="72"/>
                  </a:cubicBezTo>
                  <a:cubicBezTo>
                    <a:pt x="347" y="73"/>
                    <a:pt x="347" y="73"/>
                    <a:pt x="347" y="73"/>
                  </a:cubicBezTo>
                  <a:cubicBezTo>
                    <a:pt x="348" y="73"/>
                    <a:pt x="348" y="73"/>
                    <a:pt x="348" y="73"/>
                  </a:cubicBezTo>
                  <a:cubicBezTo>
                    <a:pt x="349" y="74"/>
                    <a:pt x="349" y="74"/>
                    <a:pt x="349" y="74"/>
                  </a:cubicBezTo>
                  <a:cubicBezTo>
                    <a:pt x="351" y="74"/>
                    <a:pt x="351" y="74"/>
                    <a:pt x="351" y="74"/>
                  </a:cubicBezTo>
                  <a:cubicBezTo>
                    <a:pt x="354" y="74"/>
                    <a:pt x="354" y="74"/>
                    <a:pt x="354" y="74"/>
                  </a:cubicBezTo>
                  <a:cubicBezTo>
                    <a:pt x="355" y="74"/>
                    <a:pt x="355" y="74"/>
                    <a:pt x="355" y="74"/>
                  </a:cubicBezTo>
                  <a:cubicBezTo>
                    <a:pt x="356" y="74"/>
                    <a:pt x="356" y="74"/>
                    <a:pt x="356" y="74"/>
                  </a:cubicBezTo>
                  <a:cubicBezTo>
                    <a:pt x="357" y="74"/>
                    <a:pt x="357" y="74"/>
                    <a:pt x="357" y="74"/>
                  </a:cubicBezTo>
                  <a:cubicBezTo>
                    <a:pt x="357" y="74"/>
                    <a:pt x="357" y="74"/>
                    <a:pt x="357" y="74"/>
                  </a:cubicBezTo>
                  <a:cubicBezTo>
                    <a:pt x="356" y="73"/>
                    <a:pt x="356" y="73"/>
                    <a:pt x="356" y="73"/>
                  </a:cubicBezTo>
                  <a:cubicBezTo>
                    <a:pt x="356" y="73"/>
                    <a:pt x="356" y="73"/>
                    <a:pt x="356" y="73"/>
                  </a:cubicBezTo>
                  <a:cubicBezTo>
                    <a:pt x="356" y="72"/>
                    <a:pt x="356" y="72"/>
                    <a:pt x="356" y="72"/>
                  </a:cubicBezTo>
                  <a:cubicBezTo>
                    <a:pt x="356" y="72"/>
                    <a:pt x="356" y="72"/>
                    <a:pt x="356" y="72"/>
                  </a:cubicBezTo>
                  <a:cubicBezTo>
                    <a:pt x="356" y="71"/>
                    <a:pt x="356" y="71"/>
                    <a:pt x="356" y="71"/>
                  </a:cubicBezTo>
                  <a:cubicBezTo>
                    <a:pt x="359" y="70"/>
                    <a:pt x="359" y="70"/>
                    <a:pt x="359" y="70"/>
                  </a:cubicBezTo>
                  <a:cubicBezTo>
                    <a:pt x="360" y="70"/>
                    <a:pt x="360" y="70"/>
                    <a:pt x="360" y="70"/>
                  </a:cubicBezTo>
                  <a:cubicBezTo>
                    <a:pt x="360" y="70"/>
                    <a:pt x="360" y="70"/>
                    <a:pt x="360" y="70"/>
                  </a:cubicBezTo>
                  <a:cubicBezTo>
                    <a:pt x="361" y="70"/>
                    <a:pt x="361" y="70"/>
                    <a:pt x="361" y="70"/>
                  </a:cubicBezTo>
                  <a:cubicBezTo>
                    <a:pt x="363" y="70"/>
                    <a:pt x="363" y="70"/>
                    <a:pt x="363" y="70"/>
                  </a:cubicBezTo>
                  <a:cubicBezTo>
                    <a:pt x="364" y="71"/>
                    <a:pt x="364" y="71"/>
                    <a:pt x="364" y="71"/>
                  </a:cubicBezTo>
                  <a:cubicBezTo>
                    <a:pt x="365" y="72"/>
                    <a:pt x="365" y="72"/>
                    <a:pt x="365" y="72"/>
                  </a:cubicBezTo>
                  <a:cubicBezTo>
                    <a:pt x="365" y="72"/>
                    <a:pt x="365" y="72"/>
                    <a:pt x="365" y="72"/>
                  </a:cubicBezTo>
                  <a:cubicBezTo>
                    <a:pt x="367" y="73"/>
                    <a:pt x="367" y="73"/>
                    <a:pt x="367" y="73"/>
                  </a:cubicBezTo>
                  <a:cubicBezTo>
                    <a:pt x="367" y="73"/>
                    <a:pt x="367" y="73"/>
                    <a:pt x="367" y="73"/>
                  </a:cubicBezTo>
                  <a:cubicBezTo>
                    <a:pt x="369" y="73"/>
                    <a:pt x="369" y="73"/>
                    <a:pt x="369" y="73"/>
                  </a:cubicBezTo>
                  <a:cubicBezTo>
                    <a:pt x="368" y="73"/>
                    <a:pt x="368" y="73"/>
                    <a:pt x="368" y="73"/>
                  </a:cubicBezTo>
                  <a:cubicBezTo>
                    <a:pt x="368" y="72"/>
                    <a:pt x="368" y="72"/>
                    <a:pt x="368" y="72"/>
                  </a:cubicBezTo>
                  <a:cubicBezTo>
                    <a:pt x="369" y="73"/>
                    <a:pt x="369" y="73"/>
                    <a:pt x="369" y="73"/>
                  </a:cubicBezTo>
                  <a:cubicBezTo>
                    <a:pt x="370" y="72"/>
                    <a:pt x="370" y="72"/>
                    <a:pt x="370" y="72"/>
                  </a:cubicBezTo>
                  <a:cubicBezTo>
                    <a:pt x="369" y="72"/>
                    <a:pt x="369" y="72"/>
                    <a:pt x="369" y="72"/>
                  </a:cubicBezTo>
                  <a:cubicBezTo>
                    <a:pt x="370" y="71"/>
                    <a:pt x="370" y="71"/>
                    <a:pt x="370" y="71"/>
                  </a:cubicBezTo>
                  <a:cubicBezTo>
                    <a:pt x="369" y="70"/>
                    <a:pt x="369" y="70"/>
                    <a:pt x="369" y="70"/>
                  </a:cubicBezTo>
                  <a:cubicBezTo>
                    <a:pt x="368" y="71"/>
                    <a:pt x="368" y="71"/>
                    <a:pt x="368" y="71"/>
                  </a:cubicBezTo>
                  <a:cubicBezTo>
                    <a:pt x="367" y="71"/>
                    <a:pt x="367" y="71"/>
                    <a:pt x="367" y="71"/>
                  </a:cubicBezTo>
                  <a:cubicBezTo>
                    <a:pt x="367" y="69"/>
                    <a:pt x="367" y="69"/>
                    <a:pt x="367" y="69"/>
                  </a:cubicBezTo>
                  <a:cubicBezTo>
                    <a:pt x="366" y="68"/>
                    <a:pt x="366" y="68"/>
                    <a:pt x="366" y="68"/>
                  </a:cubicBezTo>
                  <a:cubicBezTo>
                    <a:pt x="367" y="68"/>
                    <a:pt x="367" y="68"/>
                    <a:pt x="367" y="68"/>
                  </a:cubicBezTo>
                  <a:cubicBezTo>
                    <a:pt x="367" y="68"/>
                    <a:pt x="367" y="68"/>
                    <a:pt x="367" y="68"/>
                  </a:cubicBezTo>
                  <a:cubicBezTo>
                    <a:pt x="368" y="68"/>
                    <a:pt x="368" y="68"/>
                    <a:pt x="368" y="68"/>
                  </a:cubicBezTo>
                  <a:cubicBezTo>
                    <a:pt x="368" y="67"/>
                    <a:pt x="368" y="67"/>
                    <a:pt x="368" y="67"/>
                  </a:cubicBezTo>
                  <a:cubicBezTo>
                    <a:pt x="368" y="67"/>
                    <a:pt x="368" y="67"/>
                    <a:pt x="368" y="67"/>
                  </a:cubicBezTo>
                  <a:cubicBezTo>
                    <a:pt x="370" y="68"/>
                    <a:pt x="370" y="68"/>
                    <a:pt x="370" y="68"/>
                  </a:cubicBezTo>
                  <a:cubicBezTo>
                    <a:pt x="370" y="69"/>
                    <a:pt x="370" y="69"/>
                    <a:pt x="370" y="69"/>
                  </a:cubicBezTo>
                  <a:cubicBezTo>
                    <a:pt x="371" y="69"/>
                    <a:pt x="371" y="69"/>
                    <a:pt x="371" y="69"/>
                  </a:cubicBezTo>
                  <a:cubicBezTo>
                    <a:pt x="371" y="69"/>
                    <a:pt x="371" y="69"/>
                    <a:pt x="371" y="69"/>
                  </a:cubicBezTo>
                  <a:cubicBezTo>
                    <a:pt x="372" y="69"/>
                    <a:pt x="372" y="69"/>
                    <a:pt x="372" y="69"/>
                  </a:cubicBezTo>
                  <a:cubicBezTo>
                    <a:pt x="371" y="68"/>
                    <a:pt x="371" y="68"/>
                    <a:pt x="371" y="68"/>
                  </a:cubicBezTo>
                  <a:cubicBezTo>
                    <a:pt x="372" y="68"/>
                    <a:pt x="372" y="68"/>
                    <a:pt x="372" y="68"/>
                  </a:cubicBezTo>
                  <a:cubicBezTo>
                    <a:pt x="373" y="68"/>
                    <a:pt x="373" y="68"/>
                    <a:pt x="373" y="68"/>
                  </a:cubicBezTo>
                  <a:cubicBezTo>
                    <a:pt x="373" y="67"/>
                    <a:pt x="373" y="67"/>
                    <a:pt x="373" y="67"/>
                  </a:cubicBezTo>
                  <a:cubicBezTo>
                    <a:pt x="372" y="66"/>
                    <a:pt x="372" y="66"/>
                    <a:pt x="372" y="66"/>
                  </a:cubicBezTo>
                  <a:cubicBezTo>
                    <a:pt x="371" y="66"/>
                    <a:pt x="371" y="66"/>
                    <a:pt x="371" y="66"/>
                  </a:cubicBezTo>
                  <a:cubicBezTo>
                    <a:pt x="370" y="65"/>
                    <a:pt x="370" y="65"/>
                    <a:pt x="370" y="65"/>
                  </a:cubicBezTo>
                  <a:cubicBezTo>
                    <a:pt x="370" y="64"/>
                    <a:pt x="370" y="64"/>
                    <a:pt x="370" y="64"/>
                  </a:cubicBezTo>
                  <a:cubicBezTo>
                    <a:pt x="369" y="63"/>
                    <a:pt x="369" y="63"/>
                    <a:pt x="369" y="63"/>
                  </a:cubicBezTo>
                  <a:cubicBezTo>
                    <a:pt x="368" y="64"/>
                    <a:pt x="368" y="64"/>
                    <a:pt x="368" y="64"/>
                  </a:cubicBezTo>
                  <a:cubicBezTo>
                    <a:pt x="367" y="63"/>
                    <a:pt x="367" y="63"/>
                    <a:pt x="367" y="63"/>
                  </a:cubicBezTo>
                  <a:cubicBezTo>
                    <a:pt x="369" y="63"/>
                    <a:pt x="369" y="63"/>
                    <a:pt x="369" y="63"/>
                  </a:cubicBezTo>
                  <a:cubicBezTo>
                    <a:pt x="368" y="62"/>
                    <a:pt x="368" y="62"/>
                    <a:pt x="368" y="62"/>
                  </a:cubicBezTo>
                  <a:cubicBezTo>
                    <a:pt x="368" y="62"/>
                    <a:pt x="368" y="62"/>
                    <a:pt x="368" y="62"/>
                  </a:cubicBezTo>
                  <a:cubicBezTo>
                    <a:pt x="368" y="61"/>
                    <a:pt x="368" y="61"/>
                    <a:pt x="368" y="61"/>
                  </a:cubicBezTo>
                  <a:cubicBezTo>
                    <a:pt x="369" y="61"/>
                    <a:pt x="369" y="61"/>
                    <a:pt x="369" y="61"/>
                  </a:cubicBezTo>
                  <a:cubicBezTo>
                    <a:pt x="369" y="59"/>
                    <a:pt x="369" y="59"/>
                    <a:pt x="369" y="59"/>
                  </a:cubicBezTo>
                  <a:cubicBezTo>
                    <a:pt x="368" y="60"/>
                    <a:pt x="368" y="60"/>
                    <a:pt x="368" y="60"/>
                  </a:cubicBezTo>
                  <a:cubicBezTo>
                    <a:pt x="367" y="61"/>
                    <a:pt x="367" y="61"/>
                    <a:pt x="367" y="61"/>
                  </a:cubicBezTo>
                  <a:cubicBezTo>
                    <a:pt x="367" y="62"/>
                    <a:pt x="367" y="62"/>
                    <a:pt x="367" y="62"/>
                  </a:cubicBezTo>
                  <a:cubicBezTo>
                    <a:pt x="365" y="61"/>
                    <a:pt x="365" y="61"/>
                    <a:pt x="365" y="61"/>
                  </a:cubicBezTo>
                  <a:cubicBezTo>
                    <a:pt x="364" y="60"/>
                    <a:pt x="364" y="60"/>
                    <a:pt x="364" y="60"/>
                  </a:cubicBezTo>
                  <a:cubicBezTo>
                    <a:pt x="365" y="59"/>
                    <a:pt x="365" y="59"/>
                    <a:pt x="365" y="59"/>
                  </a:cubicBezTo>
                  <a:cubicBezTo>
                    <a:pt x="365" y="58"/>
                    <a:pt x="365" y="58"/>
                    <a:pt x="365" y="58"/>
                  </a:cubicBezTo>
                  <a:cubicBezTo>
                    <a:pt x="366" y="57"/>
                    <a:pt x="366" y="57"/>
                    <a:pt x="366" y="57"/>
                  </a:cubicBezTo>
                  <a:cubicBezTo>
                    <a:pt x="367" y="57"/>
                    <a:pt x="367" y="57"/>
                    <a:pt x="367" y="57"/>
                  </a:cubicBezTo>
                  <a:cubicBezTo>
                    <a:pt x="369" y="56"/>
                    <a:pt x="369" y="56"/>
                    <a:pt x="369" y="56"/>
                  </a:cubicBezTo>
                  <a:cubicBezTo>
                    <a:pt x="369" y="56"/>
                    <a:pt x="369" y="56"/>
                    <a:pt x="369" y="56"/>
                  </a:cubicBezTo>
                  <a:cubicBezTo>
                    <a:pt x="368" y="55"/>
                    <a:pt x="368" y="55"/>
                    <a:pt x="368" y="55"/>
                  </a:cubicBezTo>
                  <a:cubicBezTo>
                    <a:pt x="367" y="55"/>
                    <a:pt x="367" y="55"/>
                    <a:pt x="367" y="55"/>
                  </a:cubicBezTo>
                  <a:cubicBezTo>
                    <a:pt x="366" y="54"/>
                    <a:pt x="366" y="54"/>
                    <a:pt x="366" y="54"/>
                  </a:cubicBezTo>
                  <a:cubicBezTo>
                    <a:pt x="365" y="54"/>
                    <a:pt x="365" y="54"/>
                    <a:pt x="365" y="54"/>
                  </a:cubicBezTo>
                  <a:cubicBezTo>
                    <a:pt x="364" y="53"/>
                    <a:pt x="364" y="53"/>
                    <a:pt x="364" y="53"/>
                  </a:cubicBezTo>
                  <a:cubicBezTo>
                    <a:pt x="365" y="53"/>
                    <a:pt x="365" y="53"/>
                    <a:pt x="365" y="53"/>
                  </a:cubicBezTo>
                  <a:cubicBezTo>
                    <a:pt x="367" y="53"/>
                    <a:pt x="367" y="53"/>
                    <a:pt x="367" y="53"/>
                  </a:cubicBezTo>
                  <a:cubicBezTo>
                    <a:pt x="369" y="53"/>
                    <a:pt x="369" y="53"/>
                    <a:pt x="369" y="53"/>
                  </a:cubicBezTo>
                  <a:cubicBezTo>
                    <a:pt x="371" y="53"/>
                    <a:pt x="371" y="53"/>
                    <a:pt x="371" y="53"/>
                  </a:cubicBezTo>
                  <a:cubicBezTo>
                    <a:pt x="374" y="53"/>
                    <a:pt x="374" y="53"/>
                    <a:pt x="374" y="53"/>
                  </a:cubicBezTo>
                  <a:cubicBezTo>
                    <a:pt x="379" y="53"/>
                    <a:pt x="379" y="53"/>
                    <a:pt x="379" y="53"/>
                  </a:cubicBezTo>
                  <a:cubicBezTo>
                    <a:pt x="380" y="52"/>
                    <a:pt x="380" y="52"/>
                    <a:pt x="380" y="52"/>
                  </a:cubicBezTo>
                  <a:cubicBezTo>
                    <a:pt x="383" y="52"/>
                    <a:pt x="383" y="52"/>
                    <a:pt x="383" y="52"/>
                  </a:cubicBezTo>
                  <a:cubicBezTo>
                    <a:pt x="385" y="52"/>
                    <a:pt x="385" y="52"/>
                    <a:pt x="385" y="52"/>
                  </a:cubicBezTo>
                  <a:cubicBezTo>
                    <a:pt x="386" y="52"/>
                    <a:pt x="386" y="52"/>
                    <a:pt x="386" y="52"/>
                  </a:cubicBezTo>
                  <a:cubicBezTo>
                    <a:pt x="389" y="52"/>
                    <a:pt x="389" y="52"/>
                    <a:pt x="389" y="52"/>
                  </a:cubicBezTo>
                  <a:cubicBezTo>
                    <a:pt x="387" y="53"/>
                    <a:pt x="387" y="53"/>
                    <a:pt x="387" y="53"/>
                  </a:cubicBezTo>
                  <a:cubicBezTo>
                    <a:pt x="385" y="54"/>
                    <a:pt x="385" y="54"/>
                    <a:pt x="385" y="54"/>
                  </a:cubicBezTo>
                  <a:cubicBezTo>
                    <a:pt x="384" y="53"/>
                    <a:pt x="384" y="53"/>
                    <a:pt x="384" y="53"/>
                  </a:cubicBezTo>
                  <a:cubicBezTo>
                    <a:pt x="383" y="53"/>
                    <a:pt x="383" y="53"/>
                    <a:pt x="383" y="53"/>
                  </a:cubicBezTo>
                  <a:cubicBezTo>
                    <a:pt x="382" y="53"/>
                    <a:pt x="382" y="53"/>
                    <a:pt x="382" y="53"/>
                  </a:cubicBezTo>
                  <a:cubicBezTo>
                    <a:pt x="382" y="55"/>
                    <a:pt x="382" y="55"/>
                    <a:pt x="382" y="55"/>
                  </a:cubicBezTo>
                  <a:cubicBezTo>
                    <a:pt x="382" y="56"/>
                    <a:pt x="382" y="56"/>
                    <a:pt x="382" y="56"/>
                  </a:cubicBezTo>
                  <a:cubicBezTo>
                    <a:pt x="382" y="56"/>
                    <a:pt x="382" y="56"/>
                    <a:pt x="382" y="56"/>
                  </a:cubicBezTo>
                  <a:cubicBezTo>
                    <a:pt x="382" y="57"/>
                    <a:pt x="382" y="57"/>
                    <a:pt x="382" y="57"/>
                  </a:cubicBezTo>
                  <a:cubicBezTo>
                    <a:pt x="382" y="57"/>
                    <a:pt x="382" y="57"/>
                    <a:pt x="382" y="57"/>
                  </a:cubicBezTo>
                  <a:cubicBezTo>
                    <a:pt x="384" y="56"/>
                    <a:pt x="384" y="56"/>
                    <a:pt x="384" y="56"/>
                  </a:cubicBezTo>
                  <a:cubicBezTo>
                    <a:pt x="384" y="55"/>
                    <a:pt x="384" y="55"/>
                    <a:pt x="384" y="55"/>
                  </a:cubicBezTo>
                  <a:cubicBezTo>
                    <a:pt x="386" y="54"/>
                    <a:pt x="386" y="54"/>
                    <a:pt x="386" y="54"/>
                  </a:cubicBezTo>
                  <a:cubicBezTo>
                    <a:pt x="389" y="53"/>
                    <a:pt x="389" y="53"/>
                    <a:pt x="389" y="53"/>
                  </a:cubicBezTo>
                  <a:cubicBezTo>
                    <a:pt x="390" y="54"/>
                    <a:pt x="390" y="54"/>
                    <a:pt x="390" y="54"/>
                  </a:cubicBezTo>
                  <a:cubicBezTo>
                    <a:pt x="390" y="56"/>
                    <a:pt x="390" y="56"/>
                    <a:pt x="390" y="56"/>
                  </a:cubicBezTo>
                  <a:cubicBezTo>
                    <a:pt x="389" y="57"/>
                    <a:pt x="389" y="57"/>
                    <a:pt x="389" y="57"/>
                  </a:cubicBezTo>
                  <a:cubicBezTo>
                    <a:pt x="389" y="56"/>
                    <a:pt x="389" y="56"/>
                    <a:pt x="389" y="56"/>
                  </a:cubicBezTo>
                  <a:cubicBezTo>
                    <a:pt x="388" y="55"/>
                    <a:pt x="388" y="55"/>
                    <a:pt x="388" y="55"/>
                  </a:cubicBezTo>
                  <a:cubicBezTo>
                    <a:pt x="388" y="54"/>
                    <a:pt x="388" y="54"/>
                    <a:pt x="388" y="54"/>
                  </a:cubicBezTo>
                  <a:cubicBezTo>
                    <a:pt x="387" y="55"/>
                    <a:pt x="387" y="55"/>
                    <a:pt x="387" y="55"/>
                  </a:cubicBezTo>
                  <a:cubicBezTo>
                    <a:pt x="386" y="54"/>
                    <a:pt x="386" y="54"/>
                    <a:pt x="386" y="54"/>
                  </a:cubicBezTo>
                  <a:cubicBezTo>
                    <a:pt x="387" y="56"/>
                    <a:pt x="387" y="56"/>
                    <a:pt x="387" y="56"/>
                  </a:cubicBezTo>
                  <a:cubicBezTo>
                    <a:pt x="388" y="56"/>
                    <a:pt x="388" y="56"/>
                    <a:pt x="388" y="56"/>
                  </a:cubicBezTo>
                  <a:cubicBezTo>
                    <a:pt x="388" y="58"/>
                    <a:pt x="388" y="58"/>
                    <a:pt x="388" y="58"/>
                  </a:cubicBezTo>
                  <a:cubicBezTo>
                    <a:pt x="388" y="59"/>
                    <a:pt x="388" y="59"/>
                    <a:pt x="388" y="59"/>
                  </a:cubicBezTo>
                  <a:cubicBezTo>
                    <a:pt x="387" y="59"/>
                    <a:pt x="387" y="59"/>
                    <a:pt x="387" y="59"/>
                  </a:cubicBezTo>
                  <a:cubicBezTo>
                    <a:pt x="386" y="59"/>
                    <a:pt x="386" y="59"/>
                    <a:pt x="386" y="59"/>
                  </a:cubicBezTo>
                  <a:cubicBezTo>
                    <a:pt x="387" y="60"/>
                    <a:pt x="387" y="60"/>
                    <a:pt x="387" y="60"/>
                  </a:cubicBezTo>
                  <a:cubicBezTo>
                    <a:pt x="387" y="61"/>
                    <a:pt x="387" y="61"/>
                    <a:pt x="387" y="61"/>
                  </a:cubicBezTo>
                  <a:cubicBezTo>
                    <a:pt x="388" y="61"/>
                    <a:pt x="388" y="61"/>
                    <a:pt x="388" y="61"/>
                  </a:cubicBezTo>
                  <a:cubicBezTo>
                    <a:pt x="388" y="61"/>
                    <a:pt x="388" y="61"/>
                    <a:pt x="388" y="61"/>
                  </a:cubicBezTo>
                  <a:cubicBezTo>
                    <a:pt x="390" y="60"/>
                    <a:pt x="390" y="60"/>
                    <a:pt x="390" y="60"/>
                  </a:cubicBezTo>
                  <a:cubicBezTo>
                    <a:pt x="390" y="59"/>
                    <a:pt x="390" y="59"/>
                    <a:pt x="390" y="59"/>
                  </a:cubicBezTo>
                  <a:cubicBezTo>
                    <a:pt x="390" y="58"/>
                    <a:pt x="390" y="58"/>
                    <a:pt x="390" y="58"/>
                  </a:cubicBezTo>
                  <a:cubicBezTo>
                    <a:pt x="390" y="57"/>
                    <a:pt x="390" y="57"/>
                    <a:pt x="390" y="57"/>
                  </a:cubicBezTo>
                  <a:cubicBezTo>
                    <a:pt x="390" y="56"/>
                    <a:pt x="390" y="56"/>
                    <a:pt x="390" y="56"/>
                  </a:cubicBezTo>
                  <a:cubicBezTo>
                    <a:pt x="390" y="52"/>
                    <a:pt x="390" y="52"/>
                    <a:pt x="390" y="52"/>
                  </a:cubicBezTo>
                  <a:cubicBezTo>
                    <a:pt x="391" y="51"/>
                    <a:pt x="391" y="51"/>
                    <a:pt x="391" y="51"/>
                  </a:cubicBezTo>
                  <a:cubicBezTo>
                    <a:pt x="394" y="50"/>
                    <a:pt x="394" y="50"/>
                    <a:pt x="394" y="50"/>
                  </a:cubicBezTo>
                  <a:cubicBezTo>
                    <a:pt x="396" y="50"/>
                    <a:pt x="396" y="50"/>
                    <a:pt x="396" y="50"/>
                  </a:cubicBezTo>
                  <a:cubicBezTo>
                    <a:pt x="399" y="50"/>
                    <a:pt x="399" y="50"/>
                    <a:pt x="399" y="50"/>
                  </a:cubicBezTo>
                  <a:cubicBezTo>
                    <a:pt x="402" y="51"/>
                    <a:pt x="402" y="51"/>
                    <a:pt x="402" y="51"/>
                  </a:cubicBezTo>
                  <a:cubicBezTo>
                    <a:pt x="403" y="53"/>
                    <a:pt x="403" y="53"/>
                    <a:pt x="403" y="53"/>
                  </a:cubicBezTo>
                  <a:cubicBezTo>
                    <a:pt x="403" y="54"/>
                    <a:pt x="403" y="54"/>
                    <a:pt x="403" y="54"/>
                  </a:cubicBezTo>
                  <a:cubicBezTo>
                    <a:pt x="402" y="54"/>
                    <a:pt x="402" y="54"/>
                    <a:pt x="402" y="54"/>
                  </a:cubicBezTo>
                  <a:cubicBezTo>
                    <a:pt x="401" y="53"/>
                    <a:pt x="401" y="53"/>
                    <a:pt x="401" y="53"/>
                  </a:cubicBezTo>
                  <a:cubicBezTo>
                    <a:pt x="401" y="53"/>
                    <a:pt x="401" y="53"/>
                    <a:pt x="401" y="53"/>
                  </a:cubicBezTo>
                  <a:cubicBezTo>
                    <a:pt x="401" y="54"/>
                    <a:pt x="401" y="54"/>
                    <a:pt x="401" y="54"/>
                  </a:cubicBezTo>
                  <a:cubicBezTo>
                    <a:pt x="401" y="55"/>
                    <a:pt x="401" y="55"/>
                    <a:pt x="401" y="55"/>
                  </a:cubicBezTo>
                  <a:cubicBezTo>
                    <a:pt x="401" y="56"/>
                    <a:pt x="401" y="56"/>
                    <a:pt x="401" y="56"/>
                  </a:cubicBezTo>
                  <a:cubicBezTo>
                    <a:pt x="400" y="56"/>
                    <a:pt x="400" y="56"/>
                    <a:pt x="400" y="56"/>
                  </a:cubicBezTo>
                  <a:cubicBezTo>
                    <a:pt x="401" y="56"/>
                    <a:pt x="401" y="56"/>
                    <a:pt x="401" y="56"/>
                  </a:cubicBezTo>
                  <a:cubicBezTo>
                    <a:pt x="402" y="56"/>
                    <a:pt x="402" y="56"/>
                    <a:pt x="402" y="56"/>
                  </a:cubicBezTo>
                  <a:cubicBezTo>
                    <a:pt x="403" y="56"/>
                    <a:pt x="403" y="56"/>
                    <a:pt x="403" y="56"/>
                  </a:cubicBezTo>
                  <a:cubicBezTo>
                    <a:pt x="404" y="55"/>
                    <a:pt x="404" y="55"/>
                    <a:pt x="404" y="55"/>
                  </a:cubicBezTo>
                  <a:cubicBezTo>
                    <a:pt x="405" y="56"/>
                    <a:pt x="405" y="56"/>
                    <a:pt x="405" y="56"/>
                  </a:cubicBezTo>
                  <a:cubicBezTo>
                    <a:pt x="405" y="57"/>
                    <a:pt x="405" y="57"/>
                    <a:pt x="405" y="57"/>
                  </a:cubicBezTo>
                  <a:cubicBezTo>
                    <a:pt x="405" y="58"/>
                    <a:pt x="405" y="58"/>
                    <a:pt x="405" y="58"/>
                  </a:cubicBezTo>
                  <a:cubicBezTo>
                    <a:pt x="406" y="59"/>
                    <a:pt x="406" y="59"/>
                    <a:pt x="406" y="59"/>
                  </a:cubicBezTo>
                  <a:cubicBezTo>
                    <a:pt x="406" y="58"/>
                    <a:pt x="406" y="58"/>
                    <a:pt x="406" y="58"/>
                  </a:cubicBezTo>
                  <a:cubicBezTo>
                    <a:pt x="406" y="57"/>
                    <a:pt x="406" y="57"/>
                    <a:pt x="406" y="57"/>
                  </a:cubicBezTo>
                  <a:cubicBezTo>
                    <a:pt x="407" y="56"/>
                    <a:pt x="407" y="56"/>
                    <a:pt x="407" y="56"/>
                  </a:cubicBezTo>
                  <a:cubicBezTo>
                    <a:pt x="408" y="57"/>
                    <a:pt x="408" y="57"/>
                    <a:pt x="408" y="57"/>
                  </a:cubicBezTo>
                  <a:cubicBezTo>
                    <a:pt x="409" y="58"/>
                    <a:pt x="409" y="58"/>
                    <a:pt x="409" y="58"/>
                  </a:cubicBezTo>
                  <a:cubicBezTo>
                    <a:pt x="408" y="58"/>
                    <a:pt x="408" y="58"/>
                    <a:pt x="408" y="58"/>
                  </a:cubicBezTo>
                  <a:cubicBezTo>
                    <a:pt x="408" y="59"/>
                    <a:pt x="408" y="59"/>
                    <a:pt x="408" y="59"/>
                  </a:cubicBezTo>
                  <a:cubicBezTo>
                    <a:pt x="408" y="60"/>
                    <a:pt x="408" y="60"/>
                    <a:pt x="408" y="60"/>
                  </a:cubicBezTo>
                  <a:cubicBezTo>
                    <a:pt x="409" y="59"/>
                    <a:pt x="409" y="59"/>
                    <a:pt x="409" y="59"/>
                  </a:cubicBezTo>
                  <a:cubicBezTo>
                    <a:pt x="409" y="58"/>
                    <a:pt x="409" y="58"/>
                    <a:pt x="409" y="58"/>
                  </a:cubicBezTo>
                  <a:cubicBezTo>
                    <a:pt x="410" y="58"/>
                    <a:pt x="410" y="58"/>
                    <a:pt x="410" y="58"/>
                  </a:cubicBezTo>
                  <a:cubicBezTo>
                    <a:pt x="410" y="59"/>
                    <a:pt x="410" y="59"/>
                    <a:pt x="410" y="59"/>
                  </a:cubicBezTo>
                  <a:cubicBezTo>
                    <a:pt x="410" y="58"/>
                    <a:pt x="410" y="58"/>
                    <a:pt x="410" y="58"/>
                  </a:cubicBezTo>
                  <a:cubicBezTo>
                    <a:pt x="411" y="56"/>
                    <a:pt x="411" y="56"/>
                    <a:pt x="411" y="56"/>
                  </a:cubicBezTo>
                  <a:cubicBezTo>
                    <a:pt x="411" y="56"/>
                    <a:pt x="411" y="56"/>
                    <a:pt x="411" y="56"/>
                  </a:cubicBezTo>
                  <a:cubicBezTo>
                    <a:pt x="412" y="56"/>
                    <a:pt x="412" y="56"/>
                    <a:pt x="412" y="56"/>
                  </a:cubicBezTo>
                  <a:cubicBezTo>
                    <a:pt x="414" y="58"/>
                    <a:pt x="414" y="58"/>
                    <a:pt x="414" y="58"/>
                  </a:cubicBezTo>
                  <a:cubicBezTo>
                    <a:pt x="416" y="58"/>
                    <a:pt x="416" y="58"/>
                    <a:pt x="416" y="58"/>
                  </a:cubicBezTo>
                  <a:cubicBezTo>
                    <a:pt x="418" y="59"/>
                    <a:pt x="418" y="59"/>
                    <a:pt x="418" y="59"/>
                  </a:cubicBezTo>
                  <a:cubicBezTo>
                    <a:pt x="417" y="60"/>
                    <a:pt x="417" y="60"/>
                    <a:pt x="417" y="60"/>
                  </a:cubicBezTo>
                  <a:cubicBezTo>
                    <a:pt x="416" y="61"/>
                    <a:pt x="416" y="61"/>
                    <a:pt x="416" y="61"/>
                  </a:cubicBezTo>
                  <a:cubicBezTo>
                    <a:pt x="415" y="62"/>
                    <a:pt x="415" y="62"/>
                    <a:pt x="415" y="62"/>
                  </a:cubicBezTo>
                  <a:cubicBezTo>
                    <a:pt x="416" y="61"/>
                    <a:pt x="416" y="61"/>
                    <a:pt x="416" y="61"/>
                  </a:cubicBezTo>
                  <a:cubicBezTo>
                    <a:pt x="418" y="61"/>
                    <a:pt x="418" y="61"/>
                    <a:pt x="418" y="61"/>
                  </a:cubicBezTo>
                  <a:cubicBezTo>
                    <a:pt x="419" y="61"/>
                    <a:pt x="419" y="61"/>
                    <a:pt x="419" y="61"/>
                  </a:cubicBezTo>
                  <a:cubicBezTo>
                    <a:pt x="421" y="61"/>
                    <a:pt x="421" y="61"/>
                    <a:pt x="421" y="61"/>
                  </a:cubicBezTo>
                  <a:cubicBezTo>
                    <a:pt x="422" y="60"/>
                    <a:pt x="422" y="60"/>
                    <a:pt x="422" y="60"/>
                  </a:cubicBezTo>
                  <a:cubicBezTo>
                    <a:pt x="423" y="60"/>
                    <a:pt x="423" y="60"/>
                    <a:pt x="423" y="60"/>
                  </a:cubicBezTo>
                  <a:cubicBezTo>
                    <a:pt x="425" y="58"/>
                    <a:pt x="425" y="58"/>
                    <a:pt x="425" y="58"/>
                  </a:cubicBezTo>
                  <a:cubicBezTo>
                    <a:pt x="426" y="58"/>
                    <a:pt x="426" y="58"/>
                    <a:pt x="426" y="58"/>
                  </a:cubicBezTo>
                  <a:cubicBezTo>
                    <a:pt x="427" y="57"/>
                    <a:pt x="427" y="57"/>
                    <a:pt x="427" y="57"/>
                  </a:cubicBezTo>
                  <a:cubicBezTo>
                    <a:pt x="428" y="56"/>
                    <a:pt x="428" y="56"/>
                    <a:pt x="428" y="56"/>
                  </a:cubicBezTo>
                  <a:cubicBezTo>
                    <a:pt x="432" y="55"/>
                    <a:pt x="432" y="55"/>
                    <a:pt x="432" y="55"/>
                  </a:cubicBezTo>
                  <a:cubicBezTo>
                    <a:pt x="433" y="54"/>
                    <a:pt x="433" y="54"/>
                    <a:pt x="433" y="54"/>
                  </a:cubicBezTo>
                  <a:cubicBezTo>
                    <a:pt x="434" y="55"/>
                    <a:pt x="434" y="55"/>
                    <a:pt x="434" y="55"/>
                  </a:cubicBezTo>
                  <a:cubicBezTo>
                    <a:pt x="434" y="54"/>
                    <a:pt x="434" y="54"/>
                    <a:pt x="434" y="54"/>
                  </a:cubicBezTo>
                  <a:cubicBezTo>
                    <a:pt x="436" y="53"/>
                    <a:pt x="436" y="53"/>
                    <a:pt x="436" y="53"/>
                  </a:cubicBezTo>
                  <a:cubicBezTo>
                    <a:pt x="437" y="53"/>
                    <a:pt x="437" y="53"/>
                    <a:pt x="437" y="53"/>
                  </a:cubicBezTo>
                  <a:cubicBezTo>
                    <a:pt x="440" y="53"/>
                    <a:pt x="440" y="53"/>
                    <a:pt x="440" y="53"/>
                  </a:cubicBezTo>
                  <a:cubicBezTo>
                    <a:pt x="444" y="54"/>
                    <a:pt x="444" y="54"/>
                    <a:pt x="444" y="54"/>
                  </a:cubicBezTo>
                  <a:cubicBezTo>
                    <a:pt x="446" y="56"/>
                    <a:pt x="446" y="56"/>
                    <a:pt x="446" y="56"/>
                  </a:cubicBezTo>
                  <a:cubicBezTo>
                    <a:pt x="448" y="57"/>
                    <a:pt x="448" y="57"/>
                    <a:pt x="448" y="57"/>
                  </a:cubicBezTo>
                  <a:cubicBezTo>
                    <a:pt x="449" y="59"/>
                    <a:pt x="449" y="59"/>
                    <a:pt x="449" y="59"/>
                  </a:cubicBezTo>
                  <a:cubicBezTo>
                    <a:pt x="450" y="60"/>
                    <a:pt x="450" y="60"/>
                    <a:pt x="450" y="60"/>
                  </a:cubicBezTo>
                  <a:cubicBezTo>
                    <a:pt x="450" y="61"/>
                    <a:pt x="450" y="61"/>
                    <a:pt x="450" y="61"/>
                  </a:cubicBezTo>
                  <a:cubicBezTo>
                    <a:pt x="451" y="61"/>
                    <a:pt x="451" y="61"/>
                    <a:pt x="451" y="61"/>
                  </a:cubicBezTo>
                  <a:cubicBezTo>
                    <a:pt x="450" y="62"/>
                    <a:pt x="450" y="62"/>
                    <a:pt x="450" y="62"/>
                  </a:cubicBezTo>
                  <a:cubicBezTo>
                    <a:pt x="451" y="64"/>
                    <a:pt x="451" y="64"/>
                    <a:pt x="451" y="64"/>
                  </a:cubicBezTo>
                  <a:cubicBezTo>
                    <a:pt x="451" y="65"/>
                    <a:pt x="451" y="65"/>
                    <a:pt x="451" y="65"/>
                  </a:cubicBezTo>
                  <a:cubicBezTo>
                    <a:pt x="451" y="65"/>
                    <a:pt x="451" y="65"/>
                    <a:pt x="451" y="65"/>
                  </a:cubicBezTo>
                  <a:cubicBezTo>
                    <a:pt x="452" y="65"/>
                    <a:pt x="452" y="65"/>
                    <a:pt x="452" y="65"/>
                  </a:cubicBezTo>
                  <a:cubicBezTo>
                    <a:pt x="453" y="64"/>
                    <a:pt x="453" y="64"/>
                    <a:pt x="453" y="64"/>
                  </a:cubicBezTo>
                  <a:cubicBezTo>
                    <a:pt x="454" y="64"/>
                    <a:pt x="454" y="64"/>
                    <a:pt x="454" y="64"/>
                  </a:cubicBezTo>
                  <a:cubicBezTo>
                    <a:pt x="455" y="65"/>
                    <a:pt x="455" y="65"/>
                    <a:pt x="455" y="65"/>
                  </a:cubicBezTo>
                  <a:cubicBezTo>
                    <a:pt x="455" y="64"/>
                    <a:pt x="455" y="64"/>
                    <a:pt x="455" y="64"/>
                  </a:cubicBezTo>
                  <a:cubicBezTo>
                    <a:pt x="456" y="64"/>
                    <a:pt x="456" y="64"/>
                    <a:pt x="456" y="64"/>
                  </a:cubicBezTo>
                  <a:cubicBezTo>
                    <a:pt x="457" y="64"/>
                    <a:pt x="457" y="64"/>
                    <a:pt x="457" y="64"/>
                  </a:cubicBezTo>
                  <a:cubicBezTo>
                    <a:pt x="457" y="65"/>
                    <a:pt x="457" y="65"/>
                    <a:pt x="457" y="65"/>
                  </a:cubicBezTo>
                  <a:cubicBezTo>
                    <a:pt x="458" y="65"/>
                    <a:pt x="458" y="65"/>
                    <a:pt x="458" y="65"/>
                  </a:cubicBezTo>
                  <a:cubicBezTo>
                    <a:pt x="457" y="63"/>
                    <a:pt x="457" y="63"/>
                    <a:pt x="457" y="63"/>
                  </a:cubicBezTo>
                  <a:cubicBezTo>
                    <a:pt x="458" y="63"/>
                    <a:pt x="458" y="63"/>
                    <a:pt x="458" y="63"/>
                  </a:cubicBezTo>
                  <a:cubicBezTo>
                    <a:pt x="459" y="64"/>
                    <a:pt x="459" y="64"/>
                    <a:pt x="459" y="64"/>
                  </a:cubicBezTo>
                  <a:cubicBezTo>
                    <a:pt x="460" y="66"/>
                    <a:pt x="460" y="66"/>
                    <a:pt x="460" y="66"/>
                  </a:cubicBezTo>
                  <a:cubicBezTo>
                    <a:pt x="460" y="67"/>
                    <a:pt x="460" y="67"/>
                    <a:pt x="460" y="67"/>
                  </a:cubicBezTo>
                  <a:cubicBezTo>
                    <a:pt x="461" y="67"/>
                    <a:pt x="461" y="67"/>
                    <a:pt x="461" y="67"/>
                  </a:cubicBezTo>
                  <a:cubicBezTo>
                    <a:pt x="462" y="69"/>
                    <a:pt x="462" y="69"/>
                    <a:pt x="462" y="69"/>
                  </a:cubicBezTo>
                  <a:cubicBezTo>
                    <a:pt x="462" y="68"/>
                    <a:pt x="462" y="68"/>
                    <a:pt x="462" y="68"/>
                  </a:cubicBezTo>
                  <a:cubicBezTo>
                    <a:pt x="462" y="67"/>
                    <a:pt x="462" y="67"/>
                    <a:pt x="462" y="67"/>
                  </a:cubicBezTo>
                  <a:cubicBezTo>
                    <a:pt x="461" y="67"/>
                    <a:pt x="461" y="67"/>
                    <a:pt x="461" y="67"/>
                  </a:cubicBezTo>
                  <a:cubicBezTo>
                    <a:pt x="461" y="66"/>
                    <a:pt x="461" y="66"/>
                    <a:pt x="461" y="66"/>
                  </a:cubicBezTo>
                  <a:cubicBezTo>
                    <a:pt x="462" y="66"/>
                    <a:pt x="462" y="66"/>
                    <a:pt x="462" y="66"/>
                  </a:cubicBezTo>
                  <a:cubicBezTo>
                    <a:pt x="463" y="66"/>
                    <a:pt x="463" y="66"/>
                    <a:pt x="463" y="66"/>
                  </a:cubicBezTo>
                  <a:cubicBezTo>
                    <a:pt x="464" y="67"/>
                    <a:pt x="464" y="67"/>
                    <a:pt x="464" y="67"/>
                  </a:cubicBezTo>
                  <a:cubicBezTo>
                    <a:pt x="465" y="69"/>
                    <a:pt x="465" y="69"/>
                    <a:pt x="465" y="69"/>
                  </a:cubicBezTo>
                  <a:cubicBezTo>
                    <a:pt x="464" y="67"/>
                    <a:pt x="464" y="67"/>
                    <a:pt x="464" y="67"/>
                  </a:cubicBezTo>
                  <a:cubicBezTo>
                    <a:pt x="463" y="65"/>
                    <a:pt x="463" y="65"/>
                    <a:pt x="463" y="65"/>
                  </a:cubicBezTo>
                  <a:cubicBezTo>
                    <a:pt x="463" y="63"/>
                    <a:pt x="463" y="63"/>
                    <a:pt x="463" y="63"/>
                  </a:cubicBezTo>
                  <a:cubicBezTo>
                    <a:pt x="463" y="62"/>
                    <a:pt x="463" y="62"/>
                    <a:pt x="463" y="62"/>
                  </a:cubicBezTo>
                  <a:cubicBezTo>
                    <a:pt x="464" y="61"/>
                    <a:pt x="464" y="61"/>
                    <a:pt x="464" y="61"/>
                  </a:cubicBezTo>
                  <a:cubicBezTo>
                    <a:pt x="466" y="61"/>
                    <a:pt x="466" y="61"/>
                    <a:pt x="466" y="61"/>
                  </a:cubicBezTo>
                  <a:cubicBezTo>
                    <a:pt x="467" y="60"/>
                    <a:pt x="467" y="60"/>
                    <a:pt x="467" y="60"/>
                  </a:cubicBezTo>
                  <a:cubicBezTo>
                    <a:pt x="468" y="59"/>
                    <a:pt x="468" y="59"/>
                    <a:pt x="468" y="59"/>
                  </a:cubicBezTo>
                  <a:cubicBezTo>
                    <a:pt x="468" y="59"/>
                    <a:pt x="468" y="59"/>
                    <a:pt x="468" y="59"/>
                  </a:cubicBezTo>
                  <a:cubicBezTo>
                    <a:pt x="468" y="58"/>
                    <a:pt x="468" y="58"/>
                    <a:pt x="468" y="58"/>
                  </a:cubicBezTo>
                  <a:cubicBezTo>
                    <a:pt x="469" y="58"/>
                    <a:pt x="469" y="58"/>
                    <a:pt x="469" y="58"/>
                  </a:cubicBezTo>
                  <a:cubicBezTo>
                    <a:pt x="470" y="59"/>
                    <a:pt x="470" y="59"/>
                    <a:pt x="470" y="59"/>
                  </a:cubicBezTo>
                  <a:cubicBezTo>
                    <a:pt x="471" y="59"/>
                    <a:pt x="471" y="59"/>
                    <a:pt x="471" y="59"/>
                  </a:cubicBezTo>
                  <a:cubicBezTo>
                    <a:pt x="472" y="59"/>
                    <a:pt x="472" y="59"/>
                    <a:pt x="472" y="59"/>
                  </a:cubicBezTo>
                  <a:cubicBezTo>
                    <a:pt x="473" y="58"/>
                    <a:pt x="473" y="58"/>
                    <a:pt x="473" y="58"/>
                  </a:cubicBezTo>
                  <a:cubicBezTo>
                    <a:pt x="474" y="59"/>
                    <a:pt x="474" y="59"/>
                    <a:pt x="474" y="59"/>
                  </a:cubicBezTo>
                  <a:cubicBezTo>
                    <a:pt x="475" y="58"/>
                    <a:pt x="475" y="58"/>
                    <a:pt x="475" y="58"/>
                  </a:cubicBezTo>
                  <a:cubicBezTo>
                    <a:pt x="477" y="58"/>
                    <a:pt x="477" y="58"/>
                    <a:pt x="477" y="58"/>
                  </a:cubicBezTo>
                  <a:cubicBezTo>
                    <a:pt x="478" y="58"/>
                    <a:pt x="478" y="58"/>
                    <a:pt x="478" y="58"/>
                  </a:cubicBezTo>
                  <a:cubicBezTo>
                    <a:pt x="478" y="58"/>
                    <a:pt x="478" y="58"/>
                    <a:pt x="478" y="58"/>
                  </a:cubicBezTo>
                  <a:cubicBezTo>
                    <a:pt x="478" y="58"/>
                    <a:pt x="478" y="58"/>
                    <a:pt x="478" y="58"/>
                  </a:cubicBezTo>
                  <a:cubicBezTo>
                    <a:pt x="479" y="59"/>
                    <a:pt x="479" y="59"/>
                    <a:pt x="479" y="59"/>
                  </a:cubicBezTo>
                  <a:cubicBezTo>
                    <a:pt x="479" y="58"/>
                    <a:pt x="479" y="58"/>
                    <a:pt x="479" y="58"/>
                  </a:cubicBezTo>
                  <a:cubicBezTo>
                    <a:pt x="480" y="57"/>
                    <a:pt x="480" y="57"/>
                    <a:pt x="480" y="57"/>
                  </a:cubicBezTo>
                  <a:cubicBezTo>
                    <a:pt x="480" y="56"/>
                    <a:pt x="480" y="56"/>
                    <a:pt x="480" y="56"/>
                  </a:cubicBezTo>
                  <a:cubicBezTo>
                    <a:pt x="480" y="55"/>
                    <a:pt x="480" y="55"/>
                    <a:pt x="480" y="55"/>
                  </a:cubicBezTo>
                  <a:cubicBezTo>
                    <a:pt x="480" y="54"/>
                    <a:pt x="480" y="54"/>
                    <a:pt x="480" y="54"/>
                  </a:cubicBezTo>
                  <a:cubicBezTo>
                    <a:pt x="481" y="54"/>
                    <a:pt x="481" y="54"/>
                    <a:pt x="481" y="54"/>
                  </a:cubicBezTo>
                  <a:cubicBezTo>
                    <a:pt x="482" y="54"/>
                    <a:pt x="482" y="54"/>
                    <a:pt x="482" y="54"/>
                  </a:cubicBezTo>
                  <a:cubicBezTo>
                    <a:pt x="483" y="55"/>
                    <a:pt x="483" y="55"/>
                    <a:pt x="483" y="55"/>
                  </a:cubicBezTo>
                  <a:cubicBezTo>
                    <a:pt x="483" y="55"/>
                    <a:pt x="483" y="55"/>
                    <a:pt x="483" y="55"/>
                  </a:cubicBezTo>
                  <a:cubicBezTo>
                    <a:pt x="484" y="55"/>
                    <a:pt x="484" y="55"/>
                    <a:pt x="484" y="55"/>
                  </a:cubicBezTo>
                  <a:cubicBezTo>
                    <a:pt x="485" y="56"/>
                    <a:pt x="485" y="56"/>
                    <a:pt x="485" y="56"/>
                  </a:cubicBezTo>
                  <a:cubicBezTo>
                    <a:pt x="485" y="57"/>
                    <a:pt x="485" y="57"/>
                    <a:pt x="485" y="57"/>
                  </a:cubicBezTo>
                  <a:cubicBezTo>
                    <a:pt x="486" y="58"/>
                    <a:pt x="486" y="58"/>
                    <a:pt x="486" y="58"/>
                  </a:cubicBezTo>
                  <a:cubicBezTo>
                    <a:pt x="487" y="59"/>
                    <a:pt x="487" y="59"/>
                    <a:pt x="487" y="59"/>
                  </a:cubicBezTo>
                  <a:cubicBezTo>
                    <a:pt x="488" y="58"/>
                    <a:pt x="488" y="58"/>
                    <a:pt x="488" y="58"/>
                  </a:cubicBezTo>
                  <a:cubicBezTo>
                    <a:pt x="490" y="59"/>
                    <a:pt x="490" y="59"/>
                    <a:pt x="490" y="59"/>
                  </a:cubicBezTo>
                  <a:cubicBezTo>
                    <a:pt x="490" y="59"/>
                    <a:pt x="490" y="59"/>
                    <a:pt x="490" y="59"/>
                  </a:cubicBezTo>
                  <a:cubicBezTo>
                    <a:pt x="491" y="59"/>
                    <a:pt x="491" y="59"/>
                    <a:pt x="491" y="59"/>
                  </a:cubicBezTo>
                  <a:cubicBezTo>
                    <a:pt x="493" y="61"/>
                    <a:pt x="493" y="61"/>
                    <a:pt x="493" y="61"/>
                  </a:cubicBezTo>
                  <a:cubicBezTo>
                    <a:pt x="493" y="61"/>
                    <a:pt x="493" y="61"/>
                    <a:pt x="493" y="61"/>
                  </a:cubicBezTo>
                  <a:cubicBezTo>
                    <a:pt x="493" y="62"/>
                    <a:pt x="493" y="62"/>
                    <a:pt x="493" y="62"/>
                  </a:cubicBezTo>
                  <a:cubicBezTo>
                    <a:pt x="495" y="62"/>
                    <a:pt x="495" y="62"/>
                    <a:pt x="495" y="62"/>
                  </a:cubicBezTo>
                  <a:cubicBezTo>
                    <a:pt x="495" y="62"/>
                    <a:pt x="495" y="62"/>
                    <a:pt x="495" y="62"/>
                  </a:cubicBezTo>
                  <a:cubicBezTo>
                    <a:pt x="496" y="62"/>
                    <a:pt x="496" y="62"/>
                    <a:pt x="496" y="62"/>
                  </a:cubicBezTo>
                  <a:cubicBezTo>
                    <a:pt x="496" y="61"/>
                    <a:pt x="496" y="61"/>
                    <a:pt x="496" y="61"/>
                  </a:cubicBezTo>
                  <a:cubicBezTo>
                    <a:pt x="497" y="60"/>
                    <a:pt x="497" y="60"/>
                    <a:pt x="497" y="60"/>
                  </a:cubicBezTo>
                  <a:cubicBezTo>
                    <a:pt x="498" y="60"/>
                    <a:pt x="498" y="60"/>
                    <a:pt x="498" y="60"/>
                  </a:cubicBezTo>
                  <a:cubicBezTo>
                    <a:pt x="498" y="60"/>
                    <a:pt x="498" y="60"/>
                    <a:pt x="498" y="60"/>
                  </a:cubicBezTo>
                  <a:cubicBezTo>
                    <a:pt x="498" y="59"/>
                    <a:pt x="498" y="59"/>
                    <a:pt x="498" y="59"/>
                  </a:cubicBezTo>
                  <a:cubicBezTo>
                    <a:pt x="498" y="59"/>
                    <a:pt x="498" y="59"/>
                    <a:pt x="498" y="59"/>
                  </a:cubicBezTo>
                  <a:cubicBezTo>
                    <a:pt x="498" y="59"/>
                    <a:pt x="498" y="59"/>
                    <a:pt x="498" y="59"/>
                  </a:cubicBezTo>
                  <a:cubicBezTo>
                    <a:pt x="498" y="58"/>
                    <a:pt x="498" y="58"/>
                    <a:pt x="498" y="58"/>
                  </a:cubicBezTo>
                  <a:cubicBezTo>
                    <a:pt x="497" y="57"/>
                    <a:pt x="497" y="57"/>
                    <a:pt x="497" y="57"/>
                  </a:cubicBezTo>
                  <a:cubicBezTo>
                    <a:pt x="496" y="57"/>
                    <a:pt x="496" y="57"/>
                    <a:pt x="496" y="57"/>
                  </a:cubicBezTo>
                  <a:cubicBezTo>
                    <a:pt x="496" y="55"/>
                    <a:pt x="496" y="55"/>
                    <a:pt x="496" y="55"/>
                  </a:cubicBezTo>
                  <a:cubicBezTo>
                    <a:pt x="494" y="54"/>
                    <a:pt x="494" y="54"/>
                    <a:pt x="494" y="54"/>
                  </a:cubicBezTo>
                  <a:cubicBezTo>
                    <a:pt x="493" y="54"/>
                    <a:pt x="493" y="54"/>
                    <a:pt x="493" y="54"/>
                  </a:cubicBezTo>
                  <a:cubicBezTo>
                    <a:pt x="493" y="53"/>
                    <a:pt x="493" y="53"/>
                    <a:pt x="493" y="53"/>
                  </a:cubicBezTo>
                  <a:cubicBezTo>
                    <a:pt x="491" y="52"/>
                    <a:pt x="491" y="52"/>
                    <a:pt x="491" y="52"/>
                  </a:cubicBezTo>
                  <a:cubicBezTo>
                    <a:pt x="490" y="53"/>
                    <a:pt x="490" y="53"/>
                    <a:pt x="490" y="53"/>
                  </a:cubicBezTo>
                  <a:cubicBezTo>
                    <a:pt x="490" y="53"/>
                    <a:pt x="490" y="53"/>
                    <a:pt x="490" y="53"/>
                  </a:cubicBezTo>
                  <a:cubicBezTo>
                    <a:pt x="490" y="52"/>
                    <a:pt x="490" y="52"/>
                    <a:pt x="490" y="52"/>
                  </a:cubicBezTo>
                  <a:cubicBezTo>
                    <a:pt x="490" y="52"/>
                    <a:pt x="490" y="52"/>
                    <a:pt x="490" y="52"/>
                  </a:cubicBezTo>
                  <a:cubicBezTo>
                    <a:pt x="490" y="50"/>
                    <a:pt x="490" y="50"/>
                    <a:pt x="490" y="50"/>
                  </a:cubicBezTo>
                  <a:cubicBezTo>
                    <a:pt x="489" y="50"/>
                    <a:pt x="489" y="50"/>
                    <a:pt x="489" y="50"/>
                  </a:cubicBezTo>
                  <a:cubicBezTo>
                    <a:pt x="489" y="49"/>
                    <a:pt x="489" y="49"/>
                    <a:pt x="489" y="49"/>
                  </a:cubicBezTo>
                  <a:cubicBezTo>
                    <a:pt x="488" y="48"/>
                    <a:pt x="488" y="48"/>
                    <a:pt x="488" y="48"/>
                  </a:cubicBezTo>
                  <a:cubicBezTo>
                    <a:pt x="487" y="47"/>
                    <a:pt x="487" y="47"/>
                    <a:pt x="487" y="47"/>
                  </a:cubicBezTo>
                  <a:cubicBezTo>
                    <a:pt x="487" y="47"/>
                    <a:pt x="487" y="47"/>
                    <a:pt x="487" y="47"/>
                  </a:cubicBezTo>
                  <a:cubicBezTo>
                    <a:pt x="489" y="47"/>
                    <a:pt x="489" y="47"/>
                    <a:pt x="489" y="47"/>
                  </a:cubicBezTo>
                  <a:cubicBezTo>
                    <a:pt x="490" y="47"/>
                    <a:pt x="490" y="47"/>
                    <a:pt x="490" y="47"/>
                  </a:cubicBezTo>
                  <a:cubicBezTo>
                    <a:pt x="492" y="47"/>
                    <a:pt x="492" y="47"/>
                    <a:pt x="492" y="47"/>
                  </a:cubicBezTo>
                  <a:cubicBezTo>
                    <a:pt x="494" y="47"/>
                    <a:pt x="494" y="47"/>
                    <a:pt x="494" y="47"/>
                  </a:cubicBezTo>
                  <a:cubicBezTo>
                    <a:pt x="494" y="46"/>
                    <a:pt x="494" y="46"/>
                    <a:pt x="494" y="46"/>
                  </a:cubicBezTo>
                  <a:cubicBezTo>
                    <a:pt x="495" y="46"/>
                    <a:pt x="495" y="46"/>
                    <a:pt x="495" y="46"/>
                  </a:cubicBezTo>
                  <a:cubicBezTo>
                    <a:pt x="497" y="46"/>
                    <a:pt x="497" y="46"/>
                    <a:pt x="497" y="46"/>
                  </a:cubicBezTo>
                  <a:cubicBezTo>
                    <a:pt x="497" y="46"/>
                    <a:pt x="497" y="46"/>
                    <a:pt x="497" y="46"/>
                  </a:cubicBezTo>
                  <a:cubicBezTo>
                    <a:pt x="498" y="46"/>
                    <a:pt x="498" y="46"/>
                    <a:pt x="498" y="46"/>
                  </a:cubicBezTo>
                  <a:cubicBezTo>
                    <a:pt x="498" y="45"/>
                    <a:pt x="498" y="45"/>
                    <a:pt x="498" y="45"/>
                  </a:cubicBezTo>
                  <a:cubicBezTo>
                    <a:pt x="499" y="45"/>
                    <a:pt x="499" y="45"/>
                    <a:pt x="499" y="45"/>
                  </a:cubicBezTo>
                  <a:cubicBezTo>
                    <a:pt x="499" y="46"/>
                    <a:pt x="499" y="46"/>
                    <a:pt x="499" y="46"/>
                  </a:cubicBezTo>
                  <a:cubicBezTo>
                    <a:pt x="500" y="46"/>
                    <a:pt x="500" y="46"/>
                    <a:pt x="500" y="46"/>
                  </a:cubicBezTo>
                  <a:cubicBezTo>
                    <a:pt x="500" y="45"/>
                    <a:pt x="500" y="45"/>
                    <a:pt x="500" y="45"/>
                  </a:cubicBezTo>
                  <a:cubicBezTo>
                    <a:pt x="501" y="45"/>
                    <a:pt x="501" y="45"/>
                    <a:pt x="501" y="45"/>
                  </a:cubicBezTo>
                  <a:cubicBezTo>
                    <a:pt x="501" y="44"/>
                    <a:pt x="501" y="44"/>
                    <a:pt x="501" y="44"/>
                  </a:cubicBezTo>
                  <a:cubicBezTo>
                    <a:pt x="505" y="44"/>
                    <a:pt x="505" y="44"/>
                    <a:pt x="505" y="44"/>
                  </a:cubicBezTo>
                  <a:cubicBezTo>
                    <a:pt x="505" y="44"/>
                    <a:pt x="505" y="44"/>
                    <a:pt x="505" y="44"/>
                  </a:cubicBezTo>
                  <a:cubicBezTo>
                    <a:pt x="505" y="44"/>
                    <a:pt x="505" y="44"/>
                    <a:pt x="505" y="44"/>
                  </a:cubicBezTo>
                  <a:cubicBezTo>
                    <a:pt x="506" y="43"/>
                    <a:pt x="506" y="43"/>
                    <a:pt x="506" y="43"/>
                  </a:cubicBezTo>
                  <a:cubicBezTo>
                    <a:pt x="506" y="43"/>
                    <a:pt x="506" y="43"/>
                    <a:pt x="506" y="43"/>
                  </a:cubicBezTo>
                  <a:cubicBezTo>
                    <a:pt x="507" y="43"/>
                    <a:pt x="507" y="43"/>
                    <a:pt x="507" y="43"/>
                  </a:cubicBezTo>
                  <a:cubicBezTo>
                    <a:pt x="508" y="43"/>
                    <a:pt x="508" y="43"/>
                    <a:pt x="508" y="43"/>
                  </a:cubicBezTo>
                  <a:cubicBezTo>
                    <a:pt x="509" y="44"/>
                    <a:pt x="509" y="44"/>
                    <a:pt x="509" y="44"/>
                  </a:cubicBezTo>
                  <a:cubicBezTo>
                    <a:pt x="510" y="44"/>
                    <a:pt x="510" y="44"/>
                    <a:pt x="510" y="44"/>
                  </a:cubicBezTo>
                  <a:cubicBezTo>
                    <a:pt x="511" y="43"/>
                    <a:pt x="511" y="43"/>
                    <a:pt x="511" y="43"/>
                  </a:cubicBezTo>
                  <a:cubicBezTo>
                    <a:pt x="512" y="44"/>
                    <a:pt x="512" y="44"/>
                    <a:pt x="512" y="44"/>
                  </a:cubicBezTo>
                  <a:cubicBezTo>
                    <a:pt x="512" y="44"/>
                    <a:pt x="512" y="44"/>
                    <a:pt x="512" y="44"/>
                  </a:cubicBezTo>
                  <a:cubicBezTo>
                    <a:pt x="513" y="44"/>
                    <a:pt x="513" y="44"/>
                    <a:pt x="513" y="44"/>
                  </a:cubicBezTo>
                  <a:cubicBezTo>
                    <a:pt x="514" y="43"/>
                    <a:pt x="514" y="43"/>
                    <a:pt x="514" y="43"/>
                  </a:cubicBezTo>
                  <a:cubicBezTo>
                    <a:pt x="517" y="44"/>
                    <a:pt x="517" y="44"/>
                    <a:pt x="517" y="44"/>
                  </a:cubicBezTo>
                  <a:cubicBezTo>
                    <a:pt x="518" y="45"/>
                    <a:pt x="518" y="45"/>
                    <a:pt x="518" y="45"/>
                  </a:cubicBezTo>
                  <a:cubicBezTo>
                    <a:pt x="519" y="44"/>
                    <a:pt x="519" y="44"/>
                    <a:pt x="519" y="44"/>
                  </a:cubicBezTo>
                  <a:cubicBezTo>
                    <a:pt x="518" y="44"/>
                    <a:pt x="518" y="44"/>
                    <a:pt x="518" y="44"/>
                  </a:cubicBezTo>
                  <a:cubicBezTo>
                    <a:pt x="519" y="44"/>
                    <a:pt x="519" y="44"/>
                    <a:pt x="519" y="44"/>
                  </a:cubicBezTo>
                  <a:cubicBezTo>
                    <a:pt x="520" y="44"/>
                    <a:pt x="520" y="44"/>
                    <a:pt x="520" y="44"/>
                  </a:cubicBezTo>
                  <a:cubicBezTo>
                    <a:pt x="520" y="45"/>
                    <a:pt x="520" y="45"/>
                    <a:pt x="520" y="45"/>
                  </a:cubicBezTo>
                  <a:cubicBezTo>
                    <a:pt x="520" y="45"/>
                    <a:pt x="520" y="45"/>
                    <a:pt x="520" y="45"/>
                  </a:cubicBezTo>
                  <a:cubicBezTo>
                    <a:pt x="521" y="45"/>
                    <a:pt x="521" y="45"/>
                    <a:pt x="521" y="45"/>
                  </a:cubicBezTo>
                  <a:cubicBezTo>
                    <a:pt x="524" y="45"/>
                    <a:pt x="524" y="45"/>
                    <a:pt x="524" y="45"/>
                  </a:cubicBezTo>
                  <a:cubicBezTo>
                    <a:pt x="527" y="47"/>
                    <a:pt x="527" y="47"/>
                    <a:pt x="527" y="47"/>
                  </a:cubicBezTo>
                  <a:cubicBezTo>
                    <a:pt x="527" y="47"/>
                    <a:pt x="527" y="47"/>
                    <a:pt x="527" y="47"/>
                  </a:cubicBezTo>
                  <a:cubicBezTo>
                    <a:pt x="526" y="47"/>
                    <a:pt x="526" y="47"/>
                    <a:pt x="526" y="47"/>
                  </a:cubicBezTo>
                  <a:cubicBezTo>
                    <a:pt x="524" y="46"/>
                    <a:pt x="524" y="46"/>
                    <a:pt x="524" y="46"/>
                  </a:cubicBezTo>
                  <a:cubicBezTo>
                    <a:pt x="524" y="46"/>
                    <a:pt x="524" y="46"/>
                    <a:pt x="524" y="46"/>
                  </a:cubicBezTo>
                  <a:cubicBezTo>
                    <a:pt x="527" y="47"/>
                    <a:pt x="527" y="47"/>
                    <a:pt x="527" y="47"/>
                  </a:cubicBezTo>
                  <a:cubicBezTo>
                    <a:pt x="528" y="47"/>
                    <a:pt x="528" y="47"/>
                    <a:pt x="528" y="47"/>
                  </a:cubicBezTo>
                  <a:cubicBezTo>
                    <a:pt x="529" y="47"/>
                    <a:pt x="529" y="47"/>
                    <a:pt x="529" y="47"/>
                  </a:cubicBezTo>
                  <a:cubicBezTo>
                    <a:pt x="530" y="47"/>
                    <a:pt x="530" y="47"/>
                    <a:pt x="530" y="47"/>
                  </a:cubicBezTo>
                  <a:cubicBezTo>
                    <a:pt x="531" y="47"/>
                    <a:pt x="531" y="47"/>
                    <a:pt x="531" y="47"/>
                  </a:cubicBezTo>
                  <a:cubicBezTo>
                    <a:pt x="531" y="46"/>
                    <a:pt x="531" y="46"/>
                    <a:pt x="531" y="46"/>
                  </a:cubicBezTo>
                  <a:cubicBezTo>
                    <a:pt x="531" y="46"/>
                    <a:pt x="531" y="46"/>
                    <a:pt x="531" y="46"/>
                  </a:cubicBezTo>
                  <a:cubicBezTo>
                    <a:pt x="532" y="46"/>
                    <a:pt x="532" y="46"/>
                    <a:pt x="532" y="46"/>
                  </a:cubicBezTo>
                  <a:cubicBezTo>
                    <a:pt x="533" y="47"/>
                    <a:pt x="533" y="47"/>
                    <a:pt x="533" y="47"/>
                  </a:cubicBezTo>
                  <a:cubicBezTo>
                    <a:pt x="533" y="47"/>
                    <a:pt x="533" y="47"/>
                    <a:pt x="533" y="47"/>
                  </a:cubicBezTo>
                  <a:cubicBezTo>
                    <a:pt x="534" y="46"/>
                    <a:pt x="534" y="46"/>
                    <a:pt x="534" y="46"/>
                  </a:cubicBezTo>
                  <a:cubicBezTo>
                    <a:pt x="534" y="46"/>
                    <a:pt x="534" y="46"/>
                    <a:pt x="534" y="46"/>
                  </a:cubicBezTo>
                  <a:cubicBezTo>
                    <a:pt x="535" y="47"/>
                    <a:pt x="535" y="47"/>
                    <a:pt x="535" y="47"/>
                  </a:cubicBezTo>
                  <a:cubicBezTo>
                    <a:pt x="535" y="47"/>
                    <a:pt x="535" y="47"/>
                    <a:pt x="535" y="47"/>
                  </a:cubicBezTo>
                  <a:cubicBezTo>
                    <a:pt x="536" y="48"/>
                    <a:pt x="536" y="48"/>
                    <a:pt x="536" y="48"/>
                  </a:cubicBezTo>
                  <a:cubicBezTo>
                    <a:pt x="537" y="47"/>
                    <a:pt x="537" y="47"/>
                    <a:pt x="537" y="47"/>
                  </a:cubicBezTo>
                  <a:cubicBezTo>
                    <a:pt x="541" y="48"/>
                    <a:pt x="541" y="48"/>
                    <a:pt x="541" y="48"/>
                  </a:cubicBezTo>
                  <a:cubicBezTo>
                    <a:pt x="541" y="47"/>
                    <a:pt x="541" y="47"/>
                    <a:pt x="541" y="47"/>
                  </a:cubicBezTo>
                  <a:cubicBezTo>
                    <a:pt x="542" y="47"/>
                    <a:pt x="542" y="47"/>
                    <a:pt x="542" y="47"/>
                  </a:cubicBezTo>
                  <a:cubicBezTo>
                    <a:pt x="543" y="48"/>
                    <a:pt x="543" y="48"/>
                    <a:pt x="543" y="48"/>
                  </a:cubicBezTo>
                  <a:cubicBezTo>
                    <a:pt x="543" y="48"/>
                    <a:pt x="543" y="48"/>
                    <a:pt x="543" y="48"/>
                  </a:cubicBezTo>
                  <a:cubicBezTo>
                    <a:pt x="543" y="47"/>
                    <a:pt x="543" y="47"/>
                    <a:pt x="543" y="47"/>
                  </a:cubicBezTo>
                  <a:cubicBezTo>
                    <a:pt x="543" y="47"/>
                    <a:pt x="543" y="47"/>
                    <a:pt x="543" y="47"/>
                  </a:cubicBezTo>
                  <a:cubicBezTo>
                    <a:pt x="545" y="47"/>
                    <a:pt x="545" y="47"/>
                    <a:pt x="545" y="47"/>
                  </a:cubicBezTo>
                  <a:cubicBezTo>
                    <a:pt x="545" y="48"/>
                    <a:pt x="545" y="48"/>
                    <a:pt x="545" y="48"/>
                  </a:cubicBezTo>
                  <a:cubicBezTo>
                    <a:pt x="545" y="49"/>
                    <a:pt x="545" y="49"/>
                    <a:pt x="545" y="49"/>
                  </a:cubicBezTo>
                  <a:cubicBezTo>
                    <a:pt x="547" y="48"/>
                    <a:pt x="547" y="48"/>
                    <a:pt x="547" y="48"/>
                  </a:cubicBezTo>
                  <a:cubicBezTo>
                    <a:pt x="547" y="48"/>
                    <a:pt x="547" y="48"/>
                    <a:pt x="547" y="48"/>
                  </a:cubicBezTo>
                  <a:cubicBezTo>
                    <a:pt x="546" y="48"/>
                    <a:pt x="546" y="48"/>
                    <a:pt x="546" y="48"/>
                  </a:cubicBezTo>
                  <a:cubicBezTo>
                    <a:pt x="547" y="48"/>
                    <a:pt x="547" y="48"/>
                    <a:pt x="547" y="48"/>
                  </a:cubicBezTo>
                  <a:cubicBezTo>
                    <a:pt x="548" y="48"/>
                    <a:pt x="548" y="48"/>
                    <a:pt x="548" y="48"/>
                  </a:cubicBezTo>
                  <a:cubicBezTo>
                    <a:pt x="548" y="49"/>
                    <a:pt x="548" y="49"/>
                    <a:pt x="548" y="49"/>
                  </a:cubicBezTo>
                  <a:cubicBezTo>
                    <a:pt x="549" y="49"/>
                    <a:pt x="549" y="49"/>
                    <a:pt x="549" y="49"/>
                  </a:cubicBezTo>
                  <a:cubicBezTo>
                    <a:pt x="550" y="50"/>
                    <a:pt x="550" y="50"/>
                    <a:pt x="550" y="50"/>
                  </a:cubicBezTo>
                  <a:cubicBezTo>
                    <a:pt x="551" y="49"/>
                    <a:pt x="551" y="49"/>
                    <a:pt x="551" y="49"/>
                  </a:cubicBezTo>
                  <a:cubicBezTo>
                    <a:pt x="550" y="49"/>
                    <a:pt x="550" y="49"/>
                    <a:pt x="550" y="49"/>
                  </a:cubicBezTo>
                  <a:cubicBezTo>
                    <a:pt x="549" y="48"/>
                    <a:pt x="549" y="48"/>
                    <a:pt x="549" y="48"/>
                  </a:cubicBezTo>
                  <a:cubicBezTo>
                    <a:pt x="549" y="48"/>
                    <a:pt x="549" y="48"/>
                    <a:pt x="549" y="48"/>
                  </a:cubicBezTo>
                  <a:cubicBezTo>
                    <a:pt x="550" y="48"/>
                    <a:pt x="550" y="48"/>
                    <a:pt x="550" y="48"/>
                  </a:cubicBezTo>
                  <a:cubicBezTo>
                    <a:pt x="551" y="48"/>
                    <a:pt x="551" y="48"/>
                    <a:pt x="551" y="48"/>
                  </a:cubicBezTo>
                  <a:cubicBezTo>
                    <a:pt x="552" y="49"/>
                    <a:pt x="552" y="49"/>
                    <a:pt x="552" y="49"/>
                  </a:cubicBezTo>
                  <a:cubicBezTo>
                    <a:pt x="553" y="50"/>
                    <a:pt x="553" y="50"/>
                    <a:pt x="553" y="50"/>
                  </a:cubicBezTo>
                  <a:cubicBezTo>
                    <a:pt x="553" y="50"/>
                    <a:pt x="553" y="50"/>
                    <a:pt x="553" y="50"/>
                  </a:cubicBezTo>
                  <a:cubicBezTo>
                    <a:pt x="553" y="49"/>
                    <a:pt x="553" y="49"/>
                    <a:pt x="553" y="49"/>
                  </a:cubicBezTo>
                  <a:cubicBezTo>
                    <a:pt x="553" y="49"/>
                    <a:pt x="553" y="49"/>
                    <a:pt x="553" y="49"/>
                  </a:cubicBezTo>
                  <a:cubicBezTo>
                    <a:pt x="554" y="49"/>
                    <a:pt x="554" y="49"/>
                    <a:pt x="554" y="49"/>
                  </a:cubicBezTo>
                  <a:cubicBezTo>
                    <a:pt x="554" y="49"/>
                    <a:pt x="554" y="49"/>
                    <a:pt x="554" y="49"/>
                  </a:cubicBezTo>
                  <a:cubicBezTo>
                    <a:pt x="554" y="50"/>
                    <a:pt x="554" y="50"/>
                    <a:pt x="554" y="50"/>
                  </a:cubicBezTo>
                  <a:cubicBezTo>
                    <a:pt x="555" y="51"/>
                    <a:pt x="555" y="51"/>
                    <a:pt x="555" y="51"/>
                  </a:cubicBezTo>
                  <a:cubicBezTo>
                    <a:pt x="557" y="53"/>
                    <a:pt x="557" y="53"/>
                    <a:pt x="557" y="53"/>
                  </a:cubicBezTo>
                  <a:cubicBezTo>
                    <a:pt x="558" y="54"/>
                    <a:pt x="558" y="54"/>
                    <a:pt x="558" y="54"/>
                  </a:cubicBezTo>
                  <a:cubicBezTo>
                    <a:pt x="558" y="54"/>
                    <a:pt x="558" y="54"/>
                    <a:pt x="558" y="54"/>
                  </a:cubicBezTo>
                  <a:cubicBezTo>
                    <a:pt x="559" y="55"/>
                    <a:pt x="559" y="55"/>
                    <a:pt x="559" y="55"/>
                  </a:cubicBezTo>
                  <a:cubicBezTo>
                    <a:pt x="560" y="56"/>
                    <a:pt x="560" y="56"/>
                    <a:pt x="560" y="56"/>
                  </a:cubicBezTo>
                  <a:cubicBezTo>
                    <a:pt x="559" y="56"/>
                    <a:pt x="559" y="56"/>
                    <a:pt x="559" y="56"/>
                  </a:cubicBezTo>
                  <a:cubicBezTo>
                    <a:pt x="560" y="57"/>
                    <a:pt x="560" y="57"/>
                    <a:pt x="560" y="57"/>
                  </a:cubicBezTo>
                  <a:cubicBezTo>
                    <a:pt x="560" y="57"/>
                    <a:pt x="560" y="57"/>
                    <a:pt x="560" y="57"/>
                  </a:cubicBezTo>
                  <a:cubicBezTo>
                    <a:pt x="561" y="57"/>
                    <a:pt x="561" y="57"/>
                    <a:pt x="561" y="57"/>
                  </a:cubicBezTo>
                  <a:cubicBezTo>
                    <a:pt x="562" y="57"/>
                    <a:pt x="562" y="57"/>
                    <a:pt x="562" y="57"/>
                  </a:cubicBezTo>
                  <a:cubicBezTo>
                    <a:pt x="563" y="58"/>
                    <a:pt x="563" y="58"/>
                    <a:pt x="563" y="58"/>
                  </a:cubicBezTo>
                  <a:cubicBezTo>
                    <a:pt x="564" y="58"/>
                    <a:pt x="564" y="58"/>
                    <a:pt x="564" y="58"/>
                  </a:cubicBezTo>
                  <a:cubicBezTo>
                    <a:pt x="564" y="58"/>
                    <a:pt x="564" y="58"/>
                    <a:pt x="564" y="58"/>
                  </a:cubicBezTo>
                  <a:cubicBezTo>
                    <a:pt x="564" y="58"/>
                    <a:pt x="564" y="58"/>
                    <a:pt x="564" y="58"/>
                  </a:cubicBezTo>
                  <a:cubicBezTo>
                    <a:pt x="563" y="57"/>
                    <a:pt x="563" y="57"/>
                    <a:pt x="563" y="57"/>
                  </a:cubicBezTo>
                  <a:cubicBezTo>
                    <a:pt x="564" y="56"/>
                    <a:pt x="564" y="56"/>
                    <a:pt x="564" y="56"/>
                  </a:cubicBezTo>
                  <a:cubicBezTo>
                    <a:pt x="564" y="56"/>
                    <a:pt x="564" y="56"/>
                    <a:pt x="564" y="56"/>
                  </a:cubicBezTo>
                  <a:cubicBezTo>
                    <a:pt x="565" y="57"/>
                    <a:pt x="565" y="57"/>
                    <a:pt x="565" y="57"/>
                  </a:cubicBezTo>
                  <a:cubicBezTo>
                    <a:pt x="566" y="58"/>
                    <a:pt x="566" y="58"/>
                    <a:pt x="566" y="58"/>
                  </a:cubicBezTo>
                  <a:cubicBezTo>
                    <a:pt x="566" y="58"/>
                    <a:pt x="566" y="58"/>
                    <a:pt x="566" y="58"/>
                  </a:cubicBezTo>
                  <a:cubicBezTo>
                    <a:pt x="565" y="57"/>
                    <a:pt x="565" y="57"/>
                    <a:pt x="565" y="57"/>
                  </a:cubicBezTo>
                  <a:cubicBezTo>
                    <a:pt x="565" y="56"/>
                    <a:pt x="565" y="56"/>
                    <a:pt x="565" y="56"/>
                  </a:cubicBezTo>
                  <a:cubicBezTo>
                    <a:pt x="564" y="55"/>
                    <a:pt x="564" y="55"/>
                    <a:pt x="564" y="55"/>
                  </a:cubicBezTo>
                  <a:cubicBezTo>
                    <a:pt x="563" y="56"/>
                    <a:pt x="563" y="56"/>
                    <a:pt x="563" y="56"/>
                  </a:cubicBezTo>
                  <a:cubicBezTo>
                    <a:pt x="562" y="56"/>
                    <a:pt x="562" y="56"/>
                    <a:pt x="562" y="56"/>
                  </a:cubicBezTo>
                  <a:cubicBezTo>
                    <a:pt x="562" y="55"/>
                    <a:pt x="562" y="55"/>
                    <a:pt x="562" y="55"/>
                  </a:cubicBezTo>
                  <a:cubicBezTo>
                    <a:pt x="562" y="55"/>
                    <a:pt x="562" y="55"/>
                    <a:pt x="562" y="55"/>
                  </a:cubicBezTo>
                  <a:cubicBezTo>
                    <a:pt x="562" y="54"/>
                    <a:pt x="562" y="54"/>
                    <a:pt x="562" y="54"/>
                  </a:cubicBezTo>
                  <a:cubicBezTo>
                    <a:pt x="561" y="53"/>
                    <a:pt x="561" y="53"/>
                    <a:pt x="561" y="53"/>
                  </a:cubicBezTo>
                  <a:cubicBezTo>
                    <a:pt x="560" y="52"/>
                    <a:pt x="560" y="52"/>
                    <a:pt x="560" y="52"/>
                  </a:cubicBezTo>
                  <a:cubicBezTo>
                    <a:pt x="559" y="51"/>
                    <a:pt x="559" y="51"/>
                    <a:pt x="559" y="51"/>
                  </a:cubicBezTo>
                  <a:cubicBezTo>
                    <a:pt x="559" y="51"/>
                    <a:pt x="559" y="51"/>
                    <a:pt x="559" y="51"/>
                  </a:cubicBezTo>
                  <a:cubicBezTo>
                    <a:pt x="558" y="52"/>
                    <a:pt x="558" y="52"/>
                    <a:pt x="558" y="52"/>
                  </a:cubicBezTo>
                  <a:cubicBezTo>
                    <a:pt x="558" y="52"/>
                    <a:pt x="558" y="52"/>
                    <a:pt x="558" y="52"/>
                  </a:cubicBezTo>
                  <a:cubicBezTo>
                    <a:pt x="558" y="51"/>
                    <a:pt x="558" y="51"/>
                    <a:pt x="558" y="51"/>
                  </a:cubicBezTo>
                  <a:cubicBezTo>
                    <a:pt x="559" y="50"/>
                    <a:pt x="559" y="50"/>
                    <a:pt x="559" y="50"/>
                  </a:cubicBezTo>
                  <a:cubicBezTo>
                    <a:pt x="560" y="48"/>
                    <a:pt x="560" y="48"/>
                    <a:pt x="560" y="48"/>
                  </a:cubicBezTo>
                  <a:cubicBezTo>
                    <a:pt x="561" y="48"/>
                    <a:pt x="561" y="48"/>
                    <a:pt x="561" y="48"/>
                  </a:cubicBezTo>
                  <a:cubicBezTo>
                    <a:pt x="561" y="49"/>
                    <a:pt x="561" y="49"/>
                    <a:pt x="561" y="49"/>
                  </a:cubicBezTo>
                  <a:cubicBezTo>
                    <a:pt x="561" y="50"/>
                    <a:pt x="561" y="50"/>
                    <a:pt x="561" y="50"/>
                  </a:cubicBezTo>
                  <a:cubicBezTo>
                    <a:pt x="562" y="50"/>
                    <a:pt x="562" y="50"/>
                    <a:pt x="562" y="50"/>
                  </a:cubicBezTo>
                  <a:cubicBezTo>
                    <a:pt x="562" y="50"/>
                    <a:pt x="562" y="50"/>
                    <a:pt x="562" y="50"/>
                  </a:cubicBezTo>
                  <a:cubicBezTo>
                    <a:pt x="562" y="49"/>
                    <a:pt x="562" y="49"/>
                    <a:pt x="562" y="49"/>
                  </a:cubicBezTo>
                  <a:cubicBezTo>
                    <a:pt x="561" y="49"/>
                    <a:pt x="561" y="49"/>
                    <a:pt x="561" y="49"/>
                  </a:cubicBezTo>
                  <a:cubicBezTo>
                    <a:pt x="562" y="49"/>
                    <a:pt x="562" y="49"/>
                    <a:pt x="562" y="49"/>
                  </a:cubicBezTo>
                  <a:cubicBezTo>
                    <a:pt x="563" y="48"/>
                    <a:pt x="563" y="48"/>
                    <a:pt x="563" y="48"/>
                  </a:cubicBezTo>
                  <a:cubicBezTo>
                    <a:pt x="563" y="47"/>
                    <a:pt x="563" y="47"/>
                    <a:pt x="563" y="47"/>
                  </a:cubicBezTo>
                  <a:cubicBezTo>
                    <a:pt x="562" y="47"/>
                    <a:pt x="562" y="47"/>
                    <a:pt x="562" y="47"/>
                  </a:cubicBezTo>
                  <a:cubicBezTo>
                    <a:pt x="563" y="47"/>
                    <a:pt x="563" y="47"/>
                    <a:pt x="563" y="47"/>
                  </a:cubicBezTo>
                  <a:cubicBezTo>
                    <a:pt x="563" y="47"/>
                    <a:pt x="563" y="47"/>
                    <a:pt x="563" y="47"/>
                  </a:cubicBezTo>
                  <a:cubicBezTo>
                    <a:pt x="564" y="47"/>
                    <a:pt x="564" y="47"/>
                    <a:pt x="564" y="47"/>
                  </a:cubicBezTo>
                  <a:cubicBezTo>
                    <a:pt x="565" y="46"/>
                    <a:pt x="565" y="46"/>
                    <a:pt x="565" y="46"/>
                  </a:cubicBezTo>
                  <a:cubicBezTo>
                    <a:pt x="565" y="46"/>
                    <a:pt x="565" y="46"/>
                    <a:pt x="565" y="46"/>
                  </a:cubicBezTo>
                  <a:cubicBezTo>
                    <a:pt x="566" y="46"/>
                    <a:pt x="566" y="46"/>
                    <a:pt x="566" y="46"/>
                  </a:cubicBezTo>
                  <a:cubicBezTo>
                    <a:pt x="566" y="46"/>
                    <a:pt x="566" y="46"/>
                    <a:pt x="566" y="46"/>
                  </a:cubicBezTo>
                  <a:cubicBezTo>
                    <a:pt x="567" y="46"/>
                    <a:pt x="567" y="46"/>
                    <a:pt x="567" y="46"/>
                  </a:cubicBezTo>
                  <a:cubicBezTo>
                    <a:pt x="567" y="47"/>
                    <a:pt x="567" y="47"/>
                    <a:pt x="567" y="47"/>
                  </a:cubicBezTo>
                  <a:cubicBezTo>
                    <a:pt x="568" y="47"/>
                    <a:pt x="568" y="47"/>
                    <a:pt x="568" y="47"/>
                  </a:cubicBezTo>
                  <a:cubicBezTo>
                    <a:pt x="569" y="47"/>
                    <a:pt x="569" y="47"/>
                    <a:pt x="569" y="47"/>
                  </a:cubicBezTo>
                  <a:cubicBezTo>
                    <a:pt x="570" y="47"/>
                    <a:pt x="570" y="47"/>
                    <a:pt x="570" y="47"/>
                  </a:cubicBezTo>
                  <a:cubicBezTo>
                    <a:pt x="572" y="48"/>
                    <a:pt x="572" y="48"/>
                    <a:pt x="572" y="48"/>
                  </a:cubicBezTo>
                  <a:cubicBezTo>
                    <a:pt x="572" y="48"/>
                    <a:pt x="572" y="48"/>
                    <a:pt x="572" y="48"/>
                  </a:cubicBezTo>
                  <a:cubicBezTo>
                    <a:pt x="572" y="49"/>
                    <a:pt x="572" y="49"/>
                    <a:pt x="572" y="49"/>
                  </a:cubicBezTo>
                  <a:cubicBezTo>
                    <a:pt x="573" y="49"/>
                    <a:pt x="573" y="49"/>
                    <a:pt x="573" y="49"/>
                  </a:cubicBezTo>
                  <a:cubicBezTo>
                    <a:pt x="573" y="48"/>
                    <a:pt x="573" y="48"/>
                    <a:pt x="573" y="48"/>
                  </a:cubicBezTo>
                  <a:cubicBezTo>
                    <a:pt x="574" y="48"/>
                    <a:pt x="574" y="48"/>
                    <a:pt x="574" y="48"/>
                  </a:cubicBezTo>
                  <a:cubicBezTo>
                    <a:pt x="574" y="49"/>
                    <a:pt x="574" y="49"/>
                    <a:pt x="574" y="49"/>
                  </a:cubicBezTo>
                  <a:cubicBezTo>
                    <a:pt x="575" y="49"/>
                    <a:pt x="575" y="49"/>
                    <a:pt x="575" y="49"/>
                  </a:cubicBezTo>
                  <a:cubicBezTo>
                    <a:pt x="576" y="48"/>
                    <a:pt x="576" y="48"/>
                    <a:pt x="576" y="48"/>
                  </a:cubicBezTo>
                  <a:cubicBezTo>
                    <a:pt x="576" y="48"/>
                    <a:pt x="576" y="48"/>
                    <a:pt x="576" y="48"/>
                  </a:cubicBezTo>
                  <a:cubicBezTo>
                    <a:pt x="576" y="49"/>
                    <a:pt x="576" y="49"/>
                    <a:pt x="576" y="49"/>
                  </a:cubicBezTo>
                  <a:cubicBezTo>
                    <a:pt x="576" y="49"/>
                    <a:pt x="576" y="49"/>
                    <a:pt x="576" y="49"/>
                  </a:cubicBezTo>
                  <a:cubicBezTo>
                    <a:pt x="576" y="50"/>
                    <a:pt x="576" y="50"/>
                    <a:pt x="576" y="50"/>
                  </a:cubicBezTo>
                  <a:cubicBezTo>
                    <a:pt x="576" y="52"/>
                    <a:pt x="576" y="52"/>
                    <a:pt x="576" y="52"/>
                  </a:cubicBezTo>
                  <a:cubicBezTo>
                    <a:pt x="576" y="53"/>
                    <a:pt x="576" y="53"/>
                    <a:pt x="576" y="53"/>
                  </a:cubicBezTo>
                  <a:cubicBezTo>
                    <a:pt x="576" y="53"/>
                    <a:pt x="576" y="53"/>
                    <a:pt x="576" y="53"/>
                  </a:cubicBezTo>
                  <a:cubicBezTo>
                    <a:pt x="577" y="53"/>
                    <a:pt x="577" y="53"/>
                    <a:pt x="577" y="53"/>
                  </a:cubicBezTo>
                  <a:cubicBezTo>
                    <a:pt x="578" y="54"/>
                    <a:pt x="578" y="54"/>
                    <a:pt x="578" y="54"/>
                  </a:cubicBezTo>
                  <a:cubicBezTo>
                    <a:pt x="579" y="54"/>
                    <a:pt x="579" y="54"/>
                    <a:pt x="579" y="54"/>
                  </a:cubicBezTo>
                  <a:cubicBezTo>
                    <a:pt x="579" y="55"/>
                    <a:pt x="579" y="55"/>
                    <a:pt x="579" y="55"/>
                  </a:cubicBezTo>
                  <a:cubicBezTo>
                    <a:pt x="578" y="56"/>
                    <a:pt x="578" y="56"/>
                    <a:pt x="578" y="56"/>
                  </a:cubicBezTo>
                  <a:cubicBezTo>
                    <a:pt x="577" y="56"/>
                    <a:pt x="577" y="56"/>
                    <a:pt x="577" y="56"/>
                  </a:cubicBezTo>
                  <a:cubicBezTo>
                    <a:pt x="576" y="56"/>
                    <a:pt x="576" y="56"/>
                    <a:pt x="576" y="56"/>
                  </a:cubicBezTo>
                  <a:cubicBezTo>
                    <a:pt x="577" y="56"/>
                    <a:pt x="577" y="56"/>
                    <a:pt x="577" y="56"/>
                  </a:cubicBezTo>
                  <a:cubicBezTo>
                    <a:pt x="578" y="57"/>
                    <a:pt x="578" y="57"/>
                    <a:pt x="578" y="57"/>
                  </a:cubicBezTo>
                  <a:cubicBezTo>
                    <a:pt x="578" y="58"/>
                    <a:pt x="578" y="58"/>
                    <a:pt x="578" y="58"/>
                  </a:cubicBezTo>
                  <a:cubicBezTo>
                    <a:pt x="577" y="58"/>
                    <a:pt x="577" y="58"/>
                    <a:pt x="577" y="58"/>
                  </a:cubicBezTo>
                  <a:cubicBezTo>
                    <a:pt x="576" y="59"/>
                    <a:pt x="576" y="59"/>
                    <a:pt x="576" y="59"/>
                  </a:cubicBezTo>
                  <a:cubicBezTo>
                    <a:pt x="576" y="59"/>
                    <a:pt x="576" y="59"/>
                    <a:pt x="576" y="59"/>
                  </a:cubicBezTo>
                  <a:cubicBezTo>
                    <a:pt x="575" y="60"/>
                    <a:pt x="575" y="60"/>
                    <a:pt x="575" y="60"/>
                  </a:cubicBezTo>
                  <a:cubicBezTo>
                    <a:pt x="573" y="60"/>
                    <a:pt x="573" y="60"/>
                    <a:pt x="573" y="60"/>
                  </a:cubicBezTo>
                  <a:cubicBezTo>
                    <a:pt x="572" y="60"/>
                    <a:pt x="572" y="60"/>
                    <a:pt x="572" y="60"/>
                  </a:cubicBezTo>
                  <a:cubicBezTo>
                    <a:pt x="574" y="60"/>
                    <a:pt x="574" y="60"/>
                    <a:pt x="574" y="60"/>
                  </a:cubicBezTo>
                  <a:cubicBezTo>
                    <a:pt x="574" y="60"/>
                    <a:pt x="574" y="60"/>
                    <a:pt x="574" y="60"/>
                  </a:cubicBezTo>
                  <a:cubicBezTo>
                    <a:pt x="575" y="61"/>
                    <a:pt x="575" y="61"/>
                    <a:pt x="575" y="61"/>
                  </a:cubicBezTo>
                  <a:cubicBezTo>
                    <a:pt x="576" y="60"/>
                    <a:pt x="576" y="60"/>
                    <a:pt x="576" y="60"/>
                  </a:cubicBezTo>
                  <a:cubicBezTo>
                    <a:pt x="576" y="60"/>
                    <a:pt x="576" y="60"/>
                    <a:pt x="576" y="60"/>
                  </a:cubicBezTo>
                  <a:cubicBezTo>
                    <a:pt x="576" y="61"/>
                    <a:pt x="576" y="61"/>
                    <a:pt x="576" y="61"/>
                  </a:cubicBezTo>
                  <a:cubicBezTo>
                    <a:pt x="577" y="62"/>
                    <a:pt x="577" y="62"/>
                    <a:pt x="577" y="62"/>
                  </a:cubicBezTo>
                  <a:cubicBezTo>
                    <a:pt x="576" y="63"/>
                    <a:pt x="576" y="63"/>
                    <a:pt x="576" y="63"/>
                  </a:cubicBezTo>
                  <a:cubicBezTo>
                    <a:pt x="576" y="64"/>
                    <a:pt x="576" y="64"/>
                    <a:pt x="576" y="64"/>
                  </a:cubicBezTo>
                  <a:cubicBezTo>
                    <a:pt x="577" y="63"/>
                    <a:pt x="577" y="63"/>
                    <a:pt x="577" y="63"/>
                  </a:cubicBezTo>
                  <a:cubicBezTo>
                    <a:pt x="578" y="63"/>
                    <a:pt x="578" y="63"/>
                    <a:pt x="578" y="63"/>
                  </a:cubicBezTo>
                  <a:cubicBezTo>
                    <a:pt x="579" y="64"/>
                    <a:pt x="579" y="64"/>
                    <a:pt x="579" y="64"/>
                  </a:cubicBezTo>
                  <a:cubicBezTo>
                    <a:pt x="579" y="64"/>
                    <a:pt x="579" y="64"/>
                    <a:pt x="579" y="64"/>
                  </a:cubicBezTo>
                  <a:cubicBezTo>
                    <a:pt x="580" y="65"/>
                    <a:pt x="580" y="65"/>
                    <a:pt x="580" y="65"/>
                  </a:cubicBezTo>
                  <a:cubicBezTo>
                    <a:pt x="579" y="66"/>
                    <a:pt x="579" y="66"/>
                    <a:pt x="579" y="66"/>
                  </a:cubicBezTo>
                  <a:cubicBezTo>
                    <a:pt x="579" y="66"/>
                    <a:pt x="579" y="66"/>
                    <a:pt x="579" y="66"/>
                  </a:cubicBezTo>
                  <a:cubicBezTo>
                    <a:pt x="580" y="67"/>
                    <a:pt x="580" y="67"/>
                    <a:pt x="580" y="67"/>
                  </a:cubicBezTo>
                  <a:cubicBezTo>
                    <a:pt x="579" y="68"/>
                    <a:pt x="579" y="68"/>
                    <a:pt x="579" y="68"/>
                  </a:cubicBezTo>
                  <a:cubicBezTo>
                    <a:pt x="578" y="68"/>
                    <a:pt x="578" y="68"/>
                    <a:pt x="578" y="68"/>
                  </a:cubicBezTo>
                  <a:cubicBezTo>
                    <a:pt x="579" y="69"/>
                    <a:pt x="579" y="69"/>
                    <a:pt x="579" y="69"/>
                  </a:cubicBezTo>
                  <a:cubicBezTo>
                    <a:pt x="579" y="68"/>
                    <a:pt x="579" y="68"/>
                    <a:pt x="579" y="68"/>
                  </a:cubicBezTo>
                  <a:cubicBezTo>
                    <a:pt x="580" y="68"/>
                    <a:pt x="580" y="68"/>
                    <a:pt x="580" y="68"/>
                  </a:cubicBezTo>
                  <a:cubicBezTo>
                    <a:pt x="580" y="69"/>
                    <a:pt x="580" y="69"/>
                    <a:pt x="580" y="69"/>
                  </a:cubicBezTo>
                  <a:cubicBezTo>
                    <a:pt x="580" y="70"/>
                    <a:pt x="580" y="70"/>
                    <a:pt x="580" y="70"/>
                  </a:cubicBezTo>
                  <a:cubicBezTo>
                    <a:pt x="581" y="69"/>
                    <a:pt x="581" y="69"/>
                    <a:pt x="581" y="69"/>
                  </a:cubicBezTo>
                  <a:cubicBezTo>
                    <a:pt x="581" y="70"/>
                    <a:pt x="581" y="70"/>
                    <a:pt x="581" y="70"/>
                  </a:cubicBezTo>
                  <a:cubicBezTo>
                    <a:pt x="581" y="69"/>
                    <a:pt x="581" y="69"/>
                    <a:pt x="581" y="69"/>
                  </a:cubicBezTo>
                  <a:cubicBezTo>
                    <a:pt x="582" y="69"/>
                    <a:pt x="582" y="69"/>
                    <a:pt x="582" y="69"/>
                  </a:cubicBezTo>
                  <a:cubicBezTo>
                    <a:pt x="583" y="69"/>
                    <a:pt x="583" y="69"/>
                    <a:pt x="583" y="69"/>
                  </a:cubicBezTo>
                  <a:cubicBezTo>
                    <a:pt x="584" y="69"/>
                    <a:pt x="584" y="69"/>
                    <a:pt x="584" y="69"/>
                  </a:cubicBezTo>
                  <a:cubicBezTo>
                    <a:pt x="584" y="70"/>
                    <a:pt x="584" y="70"/>
                    <a:pt x="584" y="70"/>
                  </a:cubicBezTo>
                  <a:cubicBezTo>
                    <a:pt x="583" y="71"/>
                    <a:pt x="583" y="71"/>
                    <a:pt x="583" y="71"/>
                  </a:cubicBezTo>
                  <a:cubicBezTo>
                    <a:pt x="582" y="70"/>
                    <a:pt x="582" y="70"/>
                    <a:pt x="582" y="70"/>
                  </a:cubicBezTo>
                  <a:cubicBezTo>
                    <a:pt x="582" y="71"/>
                    <a:pt x="582" y="71"/>
                    <a:pt x="582" y="71"/>
                  </a:cubicBezTo>
                  <a:cubicBezTo>
                    <a:pt x="583" y="71"/>
                    <a:pt x="583" y="71"/>
                    <a:pt x="583" y="71"/>
                  </a:cubicBezTo>
                  <a:cubicBezTo>
                    <a:pt x="583" y="71"/>
                    <a:pt x="583" y="71"/>
                    <a:pt x="583" y="71"/>
                  </a:cubicBezTo>
                  <a:cubicBezTo>
                    <a:pt x="584" y="72"/>
                    <a:pt x="584" y="72"/>
                    <a:pt x="584" y="72"/>
                  </a:cubicBezTo>
                  <a:cubicBezTo>
                    <a:pt x="584" y="73"/>
                    <a:pt x="584" y="73"/>
                    <a:pt x="584" y="73"/>
                  </a:cubicBezTo>
                  <a:cubicBezTo>
                    <a:pt x="583" y="73"/>
                    <a:pt x="583" y="73"/>
                    <a:pt x="583" y="73"/>
                  </a:cubicBezTo>
                  <a:cubicBezTo>
                    <a:pt x="582" y="72"/>
                    <a:pt x="582" y="72"/>
                    <a:pt x="582" y="72"/>
                  </a:cubicBezTo>
                  <a:cubicBezTo>
                    <a:pt x="581" y="72"/>
                    <a:pt x="581" y="72"/>
                    <a:pt x="581" y="72"/>
                  </a:cubicBezTo>
                  <a:cubicBezTo>
                    <a:pt x="582" y="73"/>
                    <a:pt x="582" y="73"/>
                    <a:pt x="582" y="73"/>
                  </a:cubicBezTo>
                  <a:cubicBezTo>
                    <a:pt x="581" y="74"/>
                    <a:pt x="581" y="74"/>
                    <a:pt x="581" y="74"/>
                  </a:cubicBezTo>
                  <a:cubicBezTo>
                    <a:pt x="581" y="74"/>
                    <a:pt x="581" y="74"/>
                    <a:pt x="581" y="74"/>
                  </a:cubicBezTo>
                  <a:cubicBezTo>
                    <a:pt x="580" y="74"/>
                    <a:pt x="580" y="74"/>
                    <a:pt x="580" y="74"/>
                  </a:cubicBezTo>
                  <a:cubicBezTo>
                    <a:pt x="580" y="74"/>
                    <a:pt x="580" y="74"/>
                    <a:pt x="580" y="74"/>
                  </a:cubicBezTo>
                  <a:cubicBezTo>
                    <a:pt x="579" y="73"/>
                    <a:pt x="579" y="73"/>
                    <a:pt x="579" y="73"/>
                  </a:cubicBezTo>
                  <a:cubicBezTo>
                    <a:pt x="577" y="73"/>
                    <a:pt x="577" y="73"/>
                    <a:pt x="577" y="73"/>
                  </a:cubicBezTo>
                  <a:cubicBezTo>
                    <a:pt x="576" y="74"/>
                    <a:pt x="576" y="74"/>
                    <a:pt x="576" y="74"/>
                  </a:cubicBezTo>
                  <a:cubicBezTo>
                    <a:pt x="576" y="74"/>
                    <a:pt x="576" y="74"/>
                    <a:pt x="576" y="74"/>
                  </a:cubicBezTo>
                  <a:cubicBezTo>
                    <a:pt x="576" y="73"/>
                    <a:pt x="576" y="73"/>
                    <a:pt x="576" y="73"/>
                  </a:cubicBezTo>
                  <a:cubicBezTo>
                    <a:pt x="575" y="72"/>
                    <a:pt x="575" y="72"/>
                    <a:pt x="575" y="72"/>
                  </a:cubicBezTo>
                  <a:cubicBezTo>
                    <a:pt x="575" y="72"/>
                    <a:pt x="575" y="72"/>
                    <a:pt x="575" y="72"/>
                  </a:cubicBezTo>
                  <a:cubicBezTo>
                    <a:pt x="575" y="73"/>
                    <a:pt x="575" y="73"/>
                    <a:pt x="575" y="73"/>
                  </a:cubicBezTo>
                  <a:cubicBezTo>
                    <a:pt x="574" y="73"/>
                    <a:pt x="574" y="73"/>
                    <a:pt x="574" y="73"/>
                  </a:cubicBezTo>
                  <a:cubicBezTo>
                    <a:pt x="574" y="74"/>
                    <a:pt x="574" y="74"/>
                    <a:pt x="574" y="74"/>
                  </a:cubicBezTo>
                  <a:cubicBezTo>
                    <a:pt x="575" y="74"/>
                    <a:pt x="575" y="74"/>
                    <a:pt x="575" y="74"/>
                  </a:cubicBezTo>
                  <a:cubicBezTo>
                    <a:pt x="574" y="75"/>
                    <a:pt x="574" y="75"/>
                    <a:pt x="574" y="75"/>
                  </a:cubicBezTo>
                  <a:cubicBezTo>
                    <a:pt x="574" y="75"/>
                    <a:pt x="574" y="75"/>
                    <a:pt x="574" y="75"/>
                  </a:cubicBezTo>
                  <a:cubicBezTo>
                    <a:pt x="574" y="75"/>
                    <a:pt x="574" y="75"/>
                    <a:pt x="574" y="75"/>
                  </a:cubicBezTo>
                  <a:cubicBezTo>
                    <a:pt x="573" y="74"/>
                    <a:pt x="573" y="74"/>
                    <a:pt x="573" y="74"/>
                  </a:cubicBezTo>
                  <a:cubicBezTo>
                    <a:pt x="571" y="75"/>
                    <a:pt x="571" y="75"/>
                    <a:pt x="571" y="75"/>
                  </a:cubicBezTo>
                  <a:cubicBezTo>
                    <a:pt x="571" y="75"/>
                    <a:pt x="571" y="75"/>
                    <a:pt x="571" y="75"/>
                  </a:cubicBezTo>
                  <a:cubicBezTo>
                    <a:pt x="571" y="74"/>
                    <a:pt x="571" y="74"/>
                    <a:pt x="571" y="74"/>
                  </a:cubicBezTo>
                  <a:cubicBezTo>
                    <a:pt x="571" y="73"/>
                    <a:pt x="571" y="73"/>
                    <a:pt x="571" y="73"/>
                  </a:cubicBezTo>
                  <a:cubicBezTo>
                    <a:pt x="570" y="73"/>
                    <a:pt x="570" y="73"/>
                    <a:pt x="570" y="73"/>
                  </a:cubicBezTo>
                  <a:cubicBezTo>
                    <a:pt x="568" y="72"/>
                    <a:pt x="568" y="72"/>
                    <a:pt x="568" y="72"/>
                  </a:cubicBezTo>
                  <a:cubicBezTo>
                    <a:pt x="568" y="71"/>
                    <a:pt x="568" y="71"/>
                    <a:pt x="568" y="71"/>
                  </a:cubicBezTo>
                  <a:cubicBezTo>
                    <a:pt x="568" y="71"/>
                    <a:pt x="568" y="71"/>
                    <a:pt x="568" y="71"/>
                  </a:cubicBezTo>
                  <a:cubicBezTo>
                    <a:pt x="567" y="70"/>
                    <a:pt x="567" y="70"/>
                    <a:pt x="567" y="70"/>
                  </a:cubicBezTo>
                  <a:cubicBezTo>
                    <a:pt x="566" y="71"/>
                    <a:pt x="566" y="71"/>
                    <a:pt x="566" y="71"/>
                  </a:cubicBezTo>
                  <a:cubicBezTo>
                    <a:pt x="565" y="72"/>
                    <a:pt x="565" y="72"/>
                    <a:pt x="565" y="72"/>
                  </a:cubicBezTo>
                  <a:cubicBezTo>
                    <a:pt x="564" y="72"/>
                    <a:pt x="564" y="72"/>
                    <a:pt x="564" y="72"/>
                  </a:cubicBezTo>
                  <a:cubicBezTo>
                    <a:pt x="564" y="72"/>
                    <a:pt x="564" y="72"/>
                    <a:pt x="564" y="72"/>
                  </a:cubicBezTo>
                  <a:cubicBezTo>
                    <a:pt x="564" y="71"/>
                    <a:pt x="564" y="71"/>
                    <a:pt x="564" y="71"/>
                  </a:cubicBezTo>
                  <a:cubicBezTo>
                    <a:pt x="563" y="71"/>
                    <a:pt x="563" y="71"/>
                    <a:pt x="563" y="71"/>
                  </a:cubicBezTo>
                  <a:cubicBezTo>
                    <a:pt x="563" y="71"/>
                    <a:pt x="563" y="71"/>
                    <a:pt x="563" y="71"/>
                  </a:cubicBezTo>
                  <a:cubicBezTo>
                    <a:pt x="563" y="73"/>
                    <a:pt x="563" y="73"/>
                    <a:pt x="563" y="73"/>
                  </a:cubicBezTo>
                  <a:cubicBezTo>
                    <a:pt x="564" y="74"/>
                    <a:pt x="564" y="74"/>
                    <a:pt x="564" y="74"/>
                  </a:cubicBezTo>
                  <a:cubicBezTo>
                    <a:pt x="563" y="75"/>
                    <a:pt x="563" y="75"/>
                    <a:pt x="563" y="75"/>
                  </a:cubicBezTo>
                  <a:cubicBezTo>
                    <a:pt x="562" y="77"/>
                    <a:pt x="562" y="77"/>
                    <a:pt x="562" y="77"/>
                  </a:cubicBezTo>
                  <a:cubicBezTo>
                    <a:pt x="561" y="77"/>
                    <a:pt x="561" y="77"/>
                    <a:pt x="561" y="77"/>
                  </a:cubicBezTo>
                  <a:cubicBezTo>
                    <a:pt x="561" y="75"/>
                    <a:pt x="561" y="75"/>
                    <a:pt x="561" y="75"/>
                  </a:cubicBezTo>
                  <a:cubicBezTo>
                    <a:pt x="560" y="75"/>
                    <a:pt x="560" y="75"/>
                    <a:pt x="560" y="75"/>
                  </a:cubicBezTo>
                  <a:cubicBezTo>
                    <a:pt x="559" y="76"/>
                    <a:pt x="559" y="76"/>
                    <a:pt x="559" y="76"/>
                  </a:cubicBezTo>
                  <a:cubicBezTo>
                    <a:pt x="557" y="74"/>
                    <a:pt x="557" y="74"/>
                    <a:pt x="557" y="74"/>
                  </a:cubicBezTo>
                  <a:cubicBezTo>
                    <a:pt x="557" y="73"/>
                    <a:pt x="557" y="73"/>
                    <a:pt x="557" y="73"/>
                  </a:cubicBezTo>
                  <a:cubicBezTo>
                    <a:pt x="557" y="71"/>
                    <a:pt x="557" y="71"/>
                    <a:pt x="557" y="71"/>
                  </a:cubicBezTo>
                  <a:cubicBezTo>
                    <a:pt x="556" y="71"/>
                    <a:pt x="556" y="71"/>
                    <a:pt x="556" y="71"/>
                  </a:cubicBezTo>
                  <a:cubicBezTo>
                    <a:pt x="556" y="71"/>
                    <a:pt x="556" y="71"/>
                    <a:pt x="556" y="71"/>
                  </a:cubicBezTo>
                  <a:cubicBezTo>
                    <a:pt x="555" y="70"/>
                    <a:pt x="555" y="70"/>
                    <a:pt x="555" y="70"/>
                  </a:cubicBezTo>
                  <a:cubicBezTo>
                    <a:pt x="555" y="71"/>
                    <a:pt x="555" y="71"/>
                    <a:pt x="555" y="71"/>
                  </a:cubicBezTo>
                  <a:cubicBezTo>
                    <a:pt x="555" y="71"/>
                    <a:pt x="555" y="71"/>
                    <a:pt x="555" y="71"/>
                  </a:cubicBezTo>
                  <a:cubicBezTo>
                    <a:pt x="555" y="72"/>
                    <a:pt x="555" y="72"/>
                    <a:pt x="555" y="72"/>
                  </a:cubicBezTo>
                  <a:cubicBezTo>
                    <a:pt x="555" y="72"/>
                    <a:pt x="555" y="72"/>
                    <a:pt x="555" y="72"/>
                  </a:cubicBezTo>
                  <a:cubicBezTo>
                    <a:pt x="555" y="73"/>
                    <a:pt x="555" y="73"/>
                    <a:pt x="555" y="73"/>
                  </a:cubicBezTo>
                  <a:cubicBezTo>
                    <a:pt x="554" y="72"/>
                    <a:pt x="554" y="72"/>
                    <a:pt x="554" y="72"/>
                  </a:cubicBezTo>
                  <a:cubicBezTo>
                    <a:pt x="553" y="71"/>
                    <a:pt x="553" y="71"/>
                    <a:pt x="553" y="71"/>
                  </a:cubicBezTo>
                  <a:cubicBezTo>
                    <a:pt x="553" y="71"/>
                    <a:pt x="553" y="71"/>
                    <a:pt x="553" y="71"/>
                  </a:cubicBezTo>
                  <a:cubicBezTo>
                    <a:pt x="553" y="72"/>
                    <a:pt x="553" y="72"/>
                    <a:pt x="553" y="72"/>
                  </a:cubicBezTo>
                  <a:cubicBezTo>
                    <a:pt x="553" y="73"/>
                    <a:pt x="553" y="73"/>
                    <a:pt x="553" y="73"/>
                  </a:cubicBezTo>
                  <a:cubicBezTo>
                    <a:pt x="553" y="73"/>
                    <a:pt x="553" y="73"/>
                    <a:pt x="553" y="73"/>
                  </a:cubicBezTo>
                  <a:cubicBezTo>
                    <a:pt x="554" y="73"/>
                    <a:pt x="554" y="73"/>
                    <a:pt x="554" y="73"/>
                  </a:cubicBezTo>
                  <a:cubicBezTo>
                    <a:pt x="555" y="74"/>
                    <a:pt x="555" y="74"/>
                    <a:pt x="555" y="74"/>
                  </a:cubicBezTo>
                  <a:cubicBezTo>
                    <a:pt x="554" y="75"/>
                    <a:pt x="554" y="75"/>
                    <a:pt x="554" y="75"/>
                  </a:cubicBezTo>
                  <a:cubicBezTo>
                    <a:pt x="553" y="75"/>
                    <a:pt x="553" y="75"/>
                    <a:pt x="553" y="75"/>
                  </a:cubicBezTo>
                  <a:cubicBezTo>
                    <a:pt x="553" y="75"/>
                    <a:pt x="553" y="75"/>
                    <a:pt x="553" y="75"/>
                  </a:cubicBezTo>
                  <a:cubicBezTo>
                    <a:pt x="553" y="75"/>
                    <a:pt x="553" y="75"/>
                    <a:pt x="553" y="75"/>
                  </a:cubicBezTo>
                  <a:cubicBezTo>
                    <a:pt x="556" y="78"/>
                    <a:pt x="556" y="78"/>
                    <a:pt x="556" y="78"/>
                  </a:cubicBezTo>
                  <a:cubicBezTo>
                    <a:pt x="558" y="78"/>
                    <a:pt x="558" y="78"/>
                    <a:pt x="558" y="78"/>
                  </a:cubicBezTo>
                  <a:cubicBezTo>
                    <a:pt x="559" y="78"/>
                    <a:pt x="559" y="78"/>
                    <a:pt x="559" y="78"/>
                  </a:cubicBezTo>
                  <a:cubicBezTo>
                    <a:pt x="560" y="79"/>
                    <a:pt x="560" y="79"/>
                    <a:pt x="560" y="79"/>
                  </a:cubicBezTo>
                  <a:cubicBezTo>
                    <a:pt x="560" y="80"/>
                    <a:pt x="560" y="80"/>
                    <a:pt x="560" y="80"/>
                  </a:cubicBezTo>
                  <a:cubicBezTo>
                    <a:pt x="560" y="80"/>
                    <a:pt x="560" y="80"/>
                    <a:pt x="560" y="80"/>
                  </a:cubicBezTo>
                  <a:cubicBezTo>
                    <a:pt x="559" y="79"/>
                    <a:pt x="559" y="79"/>
                    <a:pt x="559" y="79"/>
                  </a:cubicBezTo>
                  <a:cubicBezTo>
                    <a:pt x="559" y="79"/>
                    <a:pt x="559" y="79"/>
                    <a:pt x="559" y="79"/>
                  </a:cubicBezTo>
                  <a:cubicBezTo>
                    <a:pt x="559" y="80"/>
                    <a:pt x="559" y="80"/>
                    <a:pt x="559" y="80"/>
                  </a:cubicBezTo>
                  <a:cubicBezTo>
                    <a:pt x="560" y="81"/>
                    <a:pt x="560" y="81"/>
                    <a:pt x="560" y="81"/>
                  </a:cubicBezTo>
                  <a:cubicBezTo>
                    <a:pt x="561" y="82"/>
                    <a:pt x="561" y="82"/>
                    <a:pt x="561" y="82"/>
                  </a:cubicBezTo>
                  <a:cubicBezTo>
                    <a:pt x="562" y="83"/>
                    <a:pt x="562" y="83"/>
                    <a:pt x="562" y="83"/>
                  </a:cubicBezTo>
                  <a:cubicBezTo>
                    <a:pt x="562" y="84"/>
                    <a:pt x="562" y="84"/>
                    <a:pt x="562" y="84"/>
                  </a:cubicBezTo>
                  <a:cubicBezTo>
                    <a:pt x="561" y="87"/>
                    <a:pt x="561" y="87"/>
                    <a:pt x="561" y="87"/>
                  </a:cubicBezTo>
                  <a:cubicBezTo>
                    <a:pt x="561" y="89"/>
                    <a:pt x="561" y="89"/>
                    <a:pt x="561" y="89"/>
                  </a:cubicBezTo>
                  <a:cubicBezTo>
                    <a:pt x="561" y="90"/>
                    <a:pt x="561" y="90"/>
                    <a:pt x="561" y="90"/>
                  </a:cubicBezTo>
                  <a:cubicBezTo>
                    <a:pt x="562" y="90"/>
                    <a:pt x="562" y="90"/>
                    <a:pt x="562" y="90"/>
                  </a:cubicBezTo>
                  <a:cubicBezTo>
                    <a:pt x="561" y="92"/>
                    <a:pt x="561" y="92"/>
                    <a:pt x="561" y="92"/>
                  </a:cubicBezTo>
                  <a:cubicBezTo>
                    <a:pt x="561" y="93"/>
                    <a:pt x="561" y="93"/>
                    <a:pt x="561" y="93"/>
                  </a:cubicBezTo>
                  <a:cubicBezTo>
                    <a:pt x="560" y="93"/>
                    <a:pt x="560" y="93"/>
                    <a:pt x="560" y="93"/>
                  </a:cubicBezTo>
                  <a:cubicBezTo>
                    <a:pt x="560" y="92"/>
                    <a:pt x="560" y="92"/>
                    <a:pt x="560" y="92"/>
                  </a:cubicBezTo>
                  <a:cubicBezTo>
                    <a:pt x="560" y="92"/>
                    <a:pt x="560" y="92"/>
                    <a:pt x="560" y="92"/>
                  </a:cubicBezTo>
                  <a:cubicBezTo>
                    <a:pt x="558" y="94"/>
                    <a:pt x="558" y="94"/>
                    <a:pt x="558" y="94"/>
                  </a:cubicBezTo>
                  <a:cubicBezTo>
                    <a:pt x="557" y="93"/>
                    <a:pt x="557" y="93"/>
                    <a:pt x="557" y="93"/>
                  </a:cubicBezTo>
                  <a:cubicBezTo>
                    <a:pt x="556" y="94"/>
                    <a:pt x="556" y="94"/>
                    <a:pt x="556" y="94"/>
                  </a:cubicBezTo>
                  <a:cubicBezTo>
                    <a:pt x="556" y="93"/>
                    <a:pt x="556" y="93"/>
                    <a:pt x="556" y="93"/>
                  </a:cubicBezTo>
                  <a:cubicBezTo>
                    <a:pt x="555" y="93"/>
                    <a:pt x="555" y="93"/>
                    <a:pt x="555" y="93"/>
                  </a:cubicBezTo>
                  <a:cubicBezTo>
                    <a:pt x="554" y="93"/>
                    <a:pt x="554" y="93"/>
                    <a:pt x="554" y="93"/>
                  </a:cubicBezTo>
                  <a:cubicBezTo>
                    <a:pt x="553" y="91"/>
                    <a:pt x="553" y="91"/>
                    <a:pt x="553" y="91"/>
                  </a:cubicBezTo>
                  <a:cubicBezTo>
                    <a:pt x="552" y="91"/>
                    <a:pt x="552" y="91"/>
                    <a:pt x="552" y="91"/>
                  </a:cubicBezTo>
                  <a:cubicBezTo>
                    <a:pt x="551" y="91"/>
                    <a:pt x="551" y="91"/>
                    <a:pt x="551" y="91"/>
                  </a:cubicBezTo>
                  <a:cubicBezTo>
                    <a:pt x="550" y="90"/>
                    <a:pt x="550" y="90"/>
                    <a:pt x="550" y="90"/>
                  </a:cubicBezTo>
                  <a:cubicBezTo>
                    <a:pt x="549" y="90"/>
                    <a:pt x="549" y="90"/>
                    <a:pt x="549" y="90"/>
                  </a:cubicBezTo>
                  <a:cubicBezTo>
                    <a:pt x="548" y="91"/>
                    <a:pt x="548" y="91"/>
                    <a:pt x="548" y="91"/>
                  </a:cubicBezTo>
                  <a:cubicBezTo>
                    <a:pt x="547" y="91"/>
                    <a:pt x="547" y="91"/>
                    <a:pt x="547" y="91"/>
                  </a:cubicBezTo>
                  <a:cubicBezTo>
                    <a:pt x="548" y="92"/>
                    <a:pt x="548" y="92"/>
                    <a:pt x="548" y="92"/>
                  </a:cubicBezTo>
                  <a:cubicBezTo>
                    <a:pt x="550" y="92"/>
                    <a:pt x="550" y="92"/>
                    <a:pt x="550" y="92"/>
                  </a:cubicBezTo>
                  <a:cubicBezTo>
                    <a:pt x="550" y="91"/>
                    <a:pt x="550" y="91"/>
                    <a:pt x="550" y="91"/>
                  </a:cubicBezTo>
                  <a:cubicBezTo>
                    <a:pt x="553" y="92"/>
                    <a:pt x="553" y="92"/>
                    <a:pt x="553" y="92"/>
                  </a:cubicBezTo>
                  <a:cubicBezTo>
                    <a:pt x="553" y="93"/>
                    <a:pt x="553" y="93"/>
                    <a:pt x="553" y="93"/>
                  </a:cubicBezTo>
                  <a:cubicBezTo>
                    <a:pt x="552" y="93"/>
                    <a:pt x="552" y="93"/>
                    <a:pt x="552" y="93"/>
                  </a:cubicBezTo>
                  <a:cubicBezTo>
                    <a:pt x="551" y="93"/>
                    <a:pt x="551" y="93"/>
                    <a:pt x="551" y="93"/>
                  </a:cubicBezTo>
                  <a:cubicBezTo>
                    <a:pt x="550" y="93"/>
                    <a:pt x="550" y="93"/>
                    <a:pt x="550" y="93"/>
                  </a:cubicBezTo>
                  <a:cubicBezTo>
                    <a:pt x="550" y="94"/>
                    <a:pt x="550" y="94"/>
                    <a:pt x="550" y="94"/>
                  </a:cubicBezTo>
                  <a:cubicBezTo>
                    <a:pt x="549" y="93"/>
                    <a:pt x="549" y="93"/>
                    <a:pt x="549" y="93"/>
                  </a:cubicBezTo>
                  <a:cubicBezTo>
                    <a:pt x="548" y="93"/>
                    <a:pt x="548" y="93"/>
                    <a:pt x="548" y="93"/>
                  </a:cubicBezTo>
                  <a:cubicBezTo>
                    <a:pt x="549" y="93"/>
                    <a:pt x="549" y="93"/>
                    <a:pt x="549" y="93"/>
                  </a:cubicBezTo>
                  <a:cubicBezTo>
                    <a:pt x="549" y="94"/>
                    <a:pt x="549" y="94"/>
                    <a:pt x="549" y="94"/>
                  </a:cubicBezTo>
                  <a:cubicBezTo>
                    <a:pt x="551" y="95"/>
                    <a:pt x="551" y="95"/>
                    <a:pt x="551" y="95"/>
                  </a:cubicBezTo>
                  <a:cubicBezTo>
                    <a:pt x="550" y="96"/>
                    <a:pt x="550" y="96"/>
                    <a:pt x="550" y="96"/>
                  </a:cubicBezTo>
                  <a:cubicBezTo>
                    <a:pt x="551" y="97"/>
                    <a:pt x="551" y="97"/>
                    <a:pt x="551" y="97"/>
                  </a:cubicBezTo>
                  <a:cubicBezTo>
                    <a:pt x="552" y="98"/>
                    <a:pt x="552" y="98"/>
                    <a:pt x="552" y="98"/>
                  </a:cubicBezTo>
                  <a:cubicBezTo>
                    <a:pt x="551" y="97"/>
                    <a:pt x="551" y="97"/>
                    <a:pt x="551" y="97"/>
                  </a:cubicBezTo>
                  <a:cubicBezTo>
                    <a:pt x="551" y="95"/>
                    <a:pt x="551" y="95"/>
                    <a:pt x="551" y="95"/>
                  </a:cubicBezTo>
                  <a:cubicBezTo>
                    <a:pt x="552" y="95"/>
                    <a:pt x="552" y="95"/>
                    <a:pt x="552" y="95"/>
                  </a:cubicBezTo>
                  <a:cubicBezTo>
                    <a:pt x="553" y="95"/>
                    <a:pt x="553" y="95"/>
                    <a:pt x="553" y="95"/>
                  </a:cubicBezTo>
                  <a:cubicBezTo>
                    <a:pt x="553" y="95"/>
                    <a:pt x="553" y="95"/>
                    <a:pt x="553" y="95"/>
                  </a:cubicBezTo>
                  <a:cubicBezTo>
                    <a:pt x="554" y="94"/>
                    <a:pt x="554" y="94"/>
                    <a:pt x="554" y="94"/>
                  </a:cubicBezTo>
                  <a:cubicBezTo>
                    <a:pt x="555" y="94"/>
                    <a:pt x="555" y="94"/>
                    <a:pt x="555" y="94"/>
                  </a:cubicBezTo>
                  <a:cubicBezTo>
                    <a:pt x="555" y="94"/>
                    <a:pt x="555" y="94"/>
                    <a:pt x="555" y="94"/>
                  </a:cubicBezTo>
                  <a:cubicBezTo>
                    <a:pt x="555" y="95"/>
                    <a:pt x="555" y="95"/>
                    <a:pt x="555" y="95"/>
                  </a:cubicBezTo>
                  <a:cubicBezTo>
                    <a:pt x="556" y="96"/>
                    <a:pt x="556" y="96"/>
                    <a:pt x="556" y="96"/>
                  </a:cubicBezTo>
                  <a:cubicBezTo>
                    <a:pt x="558" y="96"/>
                    <a:pt x="558" y="96"/>
                    <a:pt x="558" y="96"/>
                  </a:cubicBezTo>
                  <a:cubicBezTo>
                    <a:pt x="559" y="97"/>
                    <a:pt x="559" y="97"/>
                    <a:pt x="559" y="97"/>
                  </a:cubicBezTo>
                  <a:cubicBezTo>
                    <a:pt x="560" y="97"/>
                    <a:pt x="560" y="97"/>
                    <a:pt x="560" y="97"/>
                  </a:cubicBezTo>
                  <a:cubicBezTo>
                    <a:pt x="560" y="96"/>
                    <a:pt x="560" y="96"/>
                    <a:pt x="560" y="96"/>
                  </a:cubicBezTo>
                  <a:cubicBezTo>
                    <a:pt x="560" y="96"/>
                    <a:pt x="560" y="96"/>
                    <a:pt x="560" y="96"/>
                  </a:cubicBezTo>
                  <a:cubicBezTo>
                    <a:pt x="560" y="96"/>
                    <a:pt x="560" y="96"/>
                    <a:pt x="560" y="96"/>
                  </a:cubicBezTo>
                  <a:cubicBezTo>
                    <a:pt x="563" y="98"/>
                    <a:pt x="563" y="98"/>
                    <a:pt x="563" y="98"/>
                  </a:cubicBezTo>
                  <a:cubicBezTo>
                    <a:pt x="563" y="98"/>
                    <a:pt x="563" y="98"/>
                    <a:pt x="563" y="98"/>
                  </a:cubicBezTo>
                  <a:cubicBezTo>
                    <a:pt x="562" y="98"/>
                    <a:pt x="562" y="98"/>
                    <a:pt x="562" y="98"/>
                  </a:cubicBezTo>
                  <a:cubicBezTo>
                    <a:pt x="562" y="99"/>
                    <a:pt x="562" y="99"/>
                    <a:pt x="562" y="99"/>
                  </a:cubicBezTo>
                  <a:cubicBezTo>
                    <a:pt x="564" y="100"/>
                    <a:pt x="564" y="100"/>
                    <a:pt x="564" y="100"/>
                  </a:cubicBezTo>
                  <a:cubicBezTo>
                    <a:pt x="564" y="100"/>
                    <a:pt x="564" y="100"/>
                    <a:pt x="564" y="100"/>
                  </a:cubicBezTo>
                  <a:cubicBezTo>
                    <a:pt x="564" y="100"/>
                    <a:pt x="564" y="100"/>
                    <a:pt x="564" y="100"/>
                  </a:cubicBezTo>
                  <a:cubicBezTo>
                    <a:pt x="564" y="99"/>
                    <a:pt x="564" y="99"/>
                    <a:pt x="564" y="99"/>
                  </a:cubicBezTo>
                  <a:cubicBezTo>
                    <a:pt x="566" y="100"/>
                    <a:pt x="566" y="100"/>
                    <a:pt x="566" y="100"/>
                  </a:cubicBezTo>
                  <a:cubicBezTo>
                    <a:pt x="567" y="102"/>
                    <a:pt x="567" y="102"/>
                    <a:pt x="567" y="102"/>
                  </a:cubicBezTo>
                  <a:cubicBezTo>
                    <a:pt x="567" y="102"/>
                    <a:pt x="567" y="102"/>
                    <a:pt x="567" y="102"/>
                  </a:cubicBezTo>
                  <a:cubicBezTo>
                    <a:pt x="566" y="102"/>
                    <a:pt x="566" y="102"/>
                    <a:pt x="566" y="102"/>
                  </a:cubicBezTo>
                  <a:cubicBezTo>
                    <a:pt x="566" y="102"/>
                    <a:pt x="566" y="102"/>
                    <a:pt x="566" y="102"/>
                  </a:cubicBezTo>
                  <a:cubicBezTo>
                    <a:pt x="567" y="103"/>
                    <a:pt x="567" y="103"/>
                    <a:pt x="567" y="103"/>
                  </a:cubicBezTo>
                  <a:cubicBezTo>
                    <a:pt x="566" y="103"/>
                    <a:pt x="566" y="103"/>
                    <a:pt x="566" y="103"/>
                  </a:cubicBezTo>
                  <a:cubicBezTo>
                    <a:pt x="566" y="104"/>
                    <a:pt x="566" y="104"/>
                    <a:pt x="566" y="104"/>
                  </a:cubicBezTo>
                  <a:cubicBezTo>
                    <a:pt x="566" y="105"/>
                    <a:pt x="566" y="105"/>
                    <a:pt x="566" y="105"/>
                  </a:cubicBezTo>
                  <a:cubicBezTo>
                    <a:pt x="567" y="104"/>
                    <a:pt x="567" y="104"/>
                    <a:pt x="567" y="104"/>
                  </a:cubicBezTo>
                  <a:cubicBezTo>
                    <a:pt x="567" y="104"/>
                    <a:pt x="567" y="104"/>
                    <a:pt x="567" y="104"/>
                  </a:cubicBezTo>
                  <a:cubicBezTo>
                    <a:pt x="567" y="103"/>
                    <a:pt x="567" y="103"/>
                    <a:pt x="567" y="103"/>
                  </a:cubicBezTo>
                  <a:cubicBezTo>
                    <a:pt x="568" y="104"/>
                    <a:pt x="568" y="104"/>
                    <a:pt x="568" y="104"/>
                  </a:cubicBezTo>
                  <a:cubicBezTo>
                    <a:pt x="568" y="103"/>
                    <a:pt x="568" y="103"/>
                    <a:pt x="568" y="103"/>
                  </a:cubicBezTo>
                  <a:cubicBezTo>
                    <a:pt x="569" y="104"/>
                    <a:pt x="569" y="104"/>
                    <a:pt x="569" y="104"/>
                  </a:cubicBezTo>
                  <a:cubicBezTo>
                    <a:pt x="571" y="105"/>
                    <a:pt x="571" y="105"/>
                    <a:pt x="571" y="105"/>
                  </a:cubicBezTo>
                  <a:cubicBezTo>
                    <a:pt x="573" y="106"/>
                    <a:pt x="573" y="106"/>
                    <a:pt x="573" y="106"/>
                  </a:cubicBezTo>
                  <a:cubicBezTo>
                    <a:pt x="574" y="107"/>
                    <a:pt x="574" y="107"/>
                    <a:pt x="574" y="107"/>
                  </a:cubicBezTo>
                  <a:cubicBezTo>
                    <a:pt x="573" y="107"/>
                    <a:pt x="573" y="107"/>
                    <a:pt x="573" y="107"/>
                  </a:cubicBezTo>
                  <a:cubicBezTo>
                    <a:pt x="575" y="109"/>
                    <a:pt x="575" y="109"/>
                    <a:pt x="575" y="109"/>
                  </a:cubicBezTo>
                  <a:cubicBezTo>
                    <a:pt x="576" y="109"/>
                    <a:pt x="576" y="109"/>
                    <a:pt x="576" y="109"/>
                  </a:cubicBezTo>
                  <a:cubicBezTo>
                    <a:pt x="577" y="110"/>
                    <a:pt x="577" y="110"/>
                    <a:pt x="577" y="110"/>
                  </a:cubicBezTo>
                  <a:cubicBezTo>
                    <a:pt x="577" y="113"/>
                    <a:pt x="577" y="113"/>
                    <a:pt x="577" y="113"/>
                  </a:cubicBezTo>
                  <a:cubicBezTo>
                    <a:pt x="576" y="113"/>
                    <a:pt x="576" y="113"/>
                    <a:pt x="576" y="113"/>
                  </a:cubicBezTo>
                  <a:cubicBezTo>
                    <a:pt x="576" y="113"/>
                    <a:pt x="576" y="113"/>
                    <a:pt x="576" y="113"/>
                  </a:cubicBezTo>
                  <a:cubicBezTo>
                    <a:pt x="577" y="114"/>
                    <a:pt x="577" y="114"/>
                    <a:pt x="577" y="114"/>
                  </a:cubicBezTo>
                  <a:cubicBezTo>
                    <a:pt x="578" y="115"/>
                    <a:pt x="578" y="115"/>
                    <a:pt x="578" y="115"/>
                  </a:cubicBezTo>
                  <a:cubicBezTo>
                    <a:pt x="577" y="115"/>
                    <a:pt x="577" y="115"/>
                    <a:pt x="577" y="115"/>
                  </a:cubicBezTo>
                  <a:cubicBezTo>
                    <a:pt x="577" y="115"/>
                    <a:pt x="577" y="115"/>
                    <a:pt x="577" y="115"/>
                  </a:cubicBezTo>
                  <a:cubicBezTo>
                    <a:pt x="573" y="115"/>
                    <a:pt x="573" y="115"/>
                    <a:pt x="573" y="115"/>
                  </a:cubicBezTo>
                  <a:cubicBezTo>
                    <a:pt x="572" y="114"/>
                    <a:pt x="572" y="114"/>
                    <a:pt x="572" y="114"/>
                  </a:cubicBezTo>
                  <a:cubicBezTo>
                    <a:pt x="572" y="114"/>
                    <a:pt x="572" y="114"/>
                    <a:pt x="572" y="114"/>
                  </a:cubicBezTo>
                  <a:cubicBezTo>
                    <a:pt x="571" y="114"/>
                    <a:pt x="571" y="114"/>
                    <a:pt x="571" y="114"/>
                  </a:cubicBezTo>
                  <a:cubicBezTo>
                    <a:pt x="571" y="113"/>
                    <a:pt x="571" y="113"/>
                    <a:pt x="571" y="113"/>
                  </a:cubicBezTo>
                  <a:cubicBezTo>
                    <a:pt x="570" y="113"/>
                    <a:pt x="570" y="113"/>
                    <a:pt x="570" y="113"/>
                  </a:cubicBezTo>
                  <a:cubicBezTo>
                    <a:pt x="570" y="114"/>
                    <a:pt x="570" y="114"/>
                    <a:pt x="570" y="114"/>
                  </a:cubicBezTo>
                  <a:cubicBezTo>
                    <a:pt x="570" y="114"/>
                    <a:pt x="570" y="114"/>
                    <a:pt x="570" y="114"/>
                  </a:cubicBezTo>
                  <a:cubicBezTo>
                    <a:pt x="569" y="115"/>
                    <a:pt x="569" y="115"/>
                    <a:pt x="569" y="115"/>
                  </a:cubicBezTo>
                  <a:cubicBezTo>
                    <a:pt x="568" y="115"/>
                    <a:pt x="568" y="115"/>
                    <a:pt x="568" y="115"/>
                  </a:cubicBezTo>
                  <a:cubicBezTo>
                    <a:pt x="568" y="115"/>
                    <a:pt x="568" y="115"/>
                    <a:pt x="568" y="115"/>
                  </a:cubicBezTo>
                  <a:cubicBezTo>
                    <a:pt x="568" y="116"/>
                    <a:pt x="568" y="116"/>
                    <a:pt x="568" y="116"/>
                  </a:cubicBezTo>
                  <a:cubicBezTo>
                    <a:pt x="567" y="117"/>
                    <a:pt x="567" y="117"/>
                    <a:pt x="567" y="117"/>
                  </a:cubicBezTo>
                  <a:cubicBezTo>
                    <a:pt x="566" y="117"/>
                    <a:pt x="566" y="117"/>
                    <a:pt x="566" y="117"/>
                  </a:cubicBezTo>
                  <a:cubicBezTo>
                    <a:pt x="566" y="118"/>
                    <a:pt x="566" y="118"/>
                    <a:pt x="566" y="118"/>
                  </a:cubicBezTo>
                  <a:cubicBezTo>
                    <a:pt x="566" y="118"/>
                    <a:pt x="566" y="118"/>
                    <a:pt x="566" y="118"/>
                  </a:cubicBezTo>
                  <a:cubicBezTo>
                    <a:pt x="565" y="119"/>
                    <a:pt x="565" y="119"/>
                    <a:pt x="565" y="119"/>
                  </a:cubicBezTo>
                  <a:cubicBezTo>
                    <a:pt x="565" y="120"/>
                    <a:pt x="565" y="120"/>
                    <a:pt x="565" y="120"/>
                  </a:cubicBezTo>
                  <a:cubicBezTo>
                    <a:pt x="564" y="120"/>
                    <a:pt x="564" y="120"/>
                    <a:pt x="564" y="120"/>
                  </a:cubicBezTo>
                  <a:cubicBezTo>
                    <a:pt x="564" y="120"/>
                    <a:pt x="564" y="120"/>
                    <a:pt x="564" y="120"/>
                  </a:cubicBezTo>
                  <a:cubicBezTo>
                    <a:pt x="564" y="121"/>
                    <a:pt x="564" y="121"/>
                    <a:pt x="564" y="121"/>
                  </a:cubicBezTo>
                  <a:cubicBezTo>
                    <a:pt x="564" y="122"/>
                    <a:pt x="564" y="122"/>
                    <a:pt x="564" y="122"/>
                  </a:cubicBezTo>
                  <a:cubicBezTo>
                    <a:pt x="563" y="123"/>
                    <a:pt x="563" y="123"/>
                    <a:pt x="563" y="123"/>
                  </a:cubicBezTo>
                  <a:cubicBezTo>
                    <a:pt x="563" y="122"/>
                    <a:pt x="563" y="122"/>
                    <a:pt x="563" y="122"/>
                  </a:cubicBezTo>
                  <a:cubicBezTo>
                    <a:pt x="563" y="123"/>
                    <a:pt x="563" y="123"/>
                    <a:pt x="563" y="123"/>
                  </a:cubicBezTo>
                  <a:cubicBezTo>
                    <a:pt x="563" y="124"/>
                    <a:pt x="563" y="124"/>
                    <a:pt x="563" y="124"/>
                  </a:cubicBezTo>
                  <a:cubicBezTo>
                    <a:pt x="562" y="124"/>
                    <a:pt x="562" y="124"/>
                    <a:pt x="562" y="124"/>
                  </a:cubicBezTo>
                  <a:cubicBezTo>
                    <a:pt x="561" y="125"/>
                    <a:pt x="561" y="125"/>
                    <a:pt x="561" y="125"/>
                  </a:cubicBezTo>
                  <a:cubicBezTo>
                    <a:pt x="562" y="125"/>
                    <a:pt x="562" y="125"/>
                    <a:pt x="562" y="125"/>
                  </a:cubicBezTo>
                  <a:cubicBezTo>
                    <a:pt x="562" y="125"/>
                    <a:pt x="562" y="125"/>
                    <a:pt x="562" y="125"/>
                  </a:cubicBezTo>
                  <a:cubicBezTo>
                    <a:pt x="561" y="126"/>
                    <a:pt x="561" y="126"/>
                    <a:pt x="561" y="126"/>
                  </a:cubicBezTo>
                  <a:cubicBezTo>
                    <a:pt x="561" y="126"/>
                    <a:pt x="561" y="126"/>
                    <a:pt x="561" y="126"/>
                  </a:cubicBezTo>
                  <a:cubicBezTo>
                    <a:pt x="560" y="126"/>
                    <a:pt x="560" y="126"/>
                    <a:pt x="560" y="126"/>
                  </a:cubicBezTo>
                  <a:cubicBezTo>
                    <a:pt x="561" y="127"/>
                    <a:pt x="561" y="127"/>
                    <a:pt x="561" y="127"/>
                  </a:cubicBezTo>
                  <a:cubicBezTo>
                    <a:pt x="561" y="127"/>
                    <a:pt x="561" y="127"/>
                    <a:pt x="561" y="127"/>
                  </a:cubicBezTo>
                  <a:cubicBezTo>
                    <a:pt x="560" y="128"/>
                    <a:pt x="560" y="128"/>
                    <a:pt x="560" y="128"/>
                  </a:cubicBezTo>
                  <a:cubicBezTo>
                    <a:pt x="560" y="129"/>
                    <a:pt x="560" y="129"/>
                    <a:pt x="560" y="129"/>
                  </a:cubicBezTo>
                  <a:cubicBezTo>
                    <a:pt x="560" y="129"/>
                    <a:pt x="560" y="129"/>
                    <a:pt x="560" y="129"/>
                  </a:cubicBezTo>
                  <a:cubicBezTo>
                    <a:pt x="559" y="129"/>
                    <a:pt x="559" y="129"/>
                    <a:pt x="559" y="129"/>
                  </a:cubicBezTo>
                  <a:cubicBezTo>
                    <a:pt x="559" y="129"/>
                    <a:pt x="559" y="129"/>
                    <a:pt x="559" y="129"/>
                  </a:cubicBezTo>
                  <a:cubicBezTo>
                    <a:pt x="558" y="129"/>
                    <a:pt x="558" y="129"/>
                    <a:pt x="558" y="129"/>
                  </a:cubicBezTo>
                  <a:cubicBezTo>
                    <a:pt x="559" y="130"/>
                    <a:pt x="559" y="130"/>
                    <a:pt x="559" y="130"/>
                  </a:cubicBezTo>
                  <a:cubicBezTo>
                    <a:pt x="560" y="130"/>
                    <a:pt x="560" y="130"/>
                    <a:pt x="560" y="130"/>
                  </a:cubicBezTo>
                  <a:cubicBezTo>
                    <a:pt x="560" y="131"/>
                    <a:pt x="560" y="131"/>
                    <a:pt x="560" y="131"/>
                  </a:cubicBezTo>
                  <a:cubicBezTo>
                    <a:pt x="558" y="131"/>
                    <a:pt x="558" y="131"/>
                    <a:pt x="558" y="131"/>
                  </a:cubicBezTo>
                  <a:cubicBezTo>
                    <a:pt x="558" y="132"/>
                    <a:pt x="558" y="132"/>
                    <a:pt x="558" y="132"/>
                  </a:cubicBezTo>
                  <a:cubicBezTo>
                    <a:pt x="559" y="132"/>
                    <a:pt x="559" y="132"/>
                    <a:pt x="559" y="132"/>
                  </a:cubicBezTo>
                  <a:cubicBezTo>
                    <a:pt x="560" y="133"/>
                    <a:pt x="560" y="133"/>
                    <a:pt x="560" y="133"/>
                  </a:cubicBezTo>
                  <a:cubicBezTo>
                    <a:pt x="559" y="134"/>
                    <a:pt x="559" y="134"/>
                    <a:pt x="559" y="134"/>
                  </a:cubicBezTo>
                  <a:cubicBezTo>
                    <a:pt x="560" y="134"/>
                    <a:pt x="560" y="134"/>
                    <a:pt x="560" y="134"/>
                  </a:cubicBezTo>
                  <a:cubicBezTo>
                    <a:pt x="559" y="136"/>
                    <a:pt x="559" y="136"/>
                    <a:pt x="559" y="136"/>
                  </a:cubicBezTo>
                  <a:cubicBezTo>
                    <a:pt x="559" y="136"/>
                    <a:pt x="559" y="136"/>
                    <a:pt x="559" y="136"/>
                  </a:cubicBezTo>
                  <a:cubicBezTo>
                    <a:pt x="558" y="138"/>
                    <a:pt x="558" y="138"/>
                    <a:pt x="558" y="138"/>
                  </a:cubicBezTo>
                  <a:cubicBezTo>
                    <a:pt x="558" y="139"/>
                    <a:pt x="558" y="139"/>
                    <a:pt x="558" y="139"/>
                  </a:cubicBezTo>
                  <a:cubicBezTo>
                    <a:pt x="557" y="140"/>
                    <a:pt x="557" y="140"/>
                    <a:pt x="557" y="140"/>
                  </a:cubicBezTo>
                  <a:cubicBezTo>
                    <a:pt x="557" y="141"/>
                    <a:pt x="557" y="141"/>
                    <a:pt x="557" y="141"/>
                  </a:cubicBezTo>
                  <a:cubicBezTo>
                    <a:pt x="558" y="141"/>
                    <a:pt x="558" y="141"/>
                    <a:pt x="558" y="141"/>
                  </a:cubicBezTo>
                  <a:cubicBezTo>
                    <a:pt x="558" y="142"/>
                    <a:pt x="558" y="142"/>
                    <a:pt x="558" y="142"/>
                  </a:cubicBezTo>
                  <a:cubicBezTo>
                    <a:pt x="558" y="142"/>
                    <a:pt x="558" y="142"/>
                    <a:pt x="558" y="142"/>
                  </a:cubicBezTo>
                  <a:cubicBezTo>
                    <a:pt x="559" y="144"/>
                    <a:pt x="559" y="144"/>
                    <a:pt x="559" y="144"/>
                  </a:cubicBezTo>
                  <a:cubicBezTo>
                    <a:pt x="559" y="144"/>
                    <a:pt x="559" y="144"/>
                    <a:pt x="559" y="144"/>
                  </a:cubicBezTo>
                  <a:cubicBezTo>
                    <a:pt x="558" y="144"/>
                    <a:pt x="558" y="144"/>
                    <a:pt x="558" y="144"/>
                  </a:cubicBezTo>
                  <a:cubicBezTo>
                    <a:pt x="557" y="144"/>
                    <a:pt x="557" y="144"/>
                    <a:pt x="557" y="144"/>
                  </a:cubicBezTo>
                  <a:cubicBezTo>
                    <a:pt x="557" y="143"/>
                    <a:pt x="557" y="143"/>
                    <a:pt x="557" y="143"/>
                  </a:cubicBezTo>
                  <a:cubicBezTo>
                    <a:pt x="556" y="144"/>
                    <a:pt x="556" y="144"/>
                    <a:pt x="556" y="144"/>
                  </a:cubicBezTo>
                  <a:cubicBezTo>
                    <a:pt x="555" y="143"/>
                    <a:pt x="555" y="143"/>
                    <a:pt x="555" y="143"/>
                  </a:cubicBezTo>
                  <a:cubicBezTo>
                    <a:pt x="555" y="142"/>
                    <a:pt x="555" y="142"/>
                    <a:pt x="555" y="142"/>
                  </a:cubicBezTo>
                  <a:cubicBezTo>
                    <a:pt x="555" y="142"/>
                    <a:pt x="555" y="142"/>
                    <a:pt x="555" y="142"/>
                  </a:cubicBezTo>
                  <a:cubicBezTo>
                    <a:pt x="554" y="142"/>
                    <a:pt x="554" y="142"/>
                    <a:pt x="554" y="142"/>
                  </a:cubicBezTo>
                  <a:cubicBezTo>
                    <a:pt x="553" y="142"/>
                    <a:pt x="553" y="142"/>
                    <a:pt x="553" y="142"/>
                  </a:cubicBezTo>
                  <a:cubicBezTo>
                    <a:pt x="553" y="141"/>
                    <a:pt x="553" y="141"/>
                    <a:pt x="553" y="141"/>
                  </a:cubicBezTo>
                  <a:cubicBezTo>
                    <a:pt x="551" y="140"/>
                    <a:pt x="551" y="140"/>
                    <a:pt x="551" y="140"/>
                  </a:cubicBezTo>
                  <a:cubicBezTo>
                    <a:pt x="550" y="140"/>
                    <a:pt x="550" y="140"/>
                    <a:pt x="550" y="140"/>
                  </a:cubicBezTo>
                  <a:cubicBezTo>
                    <a:pt x="548" y="141"/>
                    <a:pt x="548" y="141"/>
                    <a:pt x="548" y="141"/>
                  </a:cubicBezTo>
                  <a:cubicBezTo>
                    <a:pt x="548" y="140"/>
                    <a:pt x="548" y="140"/>
                    <a:pt x="548" y="140"/>
                  </a:cubicBezTo>
                  <a:cubicBezTo>
                    <a:pt x="547" y="141"/>
                    <a:pt x="547" y="141"/>
                    <a:pt x="547" y="141"/>
                  </a:cubicBezTo>
                  <a:cubicBezTo>
                    <a:pt x="546" y="142"/>
                    <a:pt x="546" y="142"/>
                    <a:pt x="546" y="142"/>
                  </a:cubicBezTo>
                  <a:cubicBezTo>
                    <a:pt x="545" y="142"/>
                    <a:pt x="545" y="142"/>
                    <a:pt x="545" y="142"/>
                  </a:cubicBezTo>
                  <a:cubicBezTo>
                    <a:pt x="544" y="143"/>
                    <a:pt x="544" y="143"/>
                    <a:pt x="544" y="143"/>
                  </a:cubicBezTo>
                  <a:cubicBezTo>
                    <a:pt x="544" y="144"/>
                    <a:pt x="544" y="144"/>
                    <a:pt x="544" y="144"/>
                  </a:cubicBezTo>
                  <a:cubicBezTo>
                    <a:pt x="543" y="143"/>
                    <a:pt x="543" y="143"/>
                    <a:pt x="543" y="143"/>
                  </a:cubicBezTo>
                  <a:cubicBezTo>
                    <a:pt x="544" y="145"/>
                    <a:pt x="544" y="145"/>
                    <a:pt x="544" y="145"/>
                  </a:cubicBezTo>
                  <a:cubicBezTo>
                    <a:pt x="543" y="145"/>
                    <a:pt x="543" y="145"/>
                    <a:pt x="543" y="145"/>
                  </a:cubicBezTo>
                  <a:cubicBezTo>
                    <a:pt x="543" y="146"/>
                    <a:pt x="543" y="146"/>
                    <a:pt x="543" y="146"/>
                  </a:cubicBezTo>
                  <a:cubicBezTo>
                    <a:pt x="543" y="147"/>
                    <a:pt x="543" y="147"/>
                    <a:pt x="543" y="147"/>
                  </a:cubicBezTo>
                  <a:cubicBezTo>
                    <a:pt x="543" y="149"/>
                    <a:pt x="543" y="149"/>
                    <a:pt x="543" y="149"/>
                  </a:cubicBezTo>
                  <a:cubicBezTo>
                    <a:pt x="542" y="149"/>
                    <a:pt x="542" y="149"/>
                    <a:pt x="542" y="149"/>
                  </a:cubicBezTo>
                  <a:cubicBezTo>
                    <a:pt x="542" y="149"/>
                    <a:pt x="542" y="149"/>
                    <a:pt x="542" y="149"/>
                  </a:cubicBezTo>
                  <a:cubicBezTo>
                    <a:pt x="541" y="146"/>
                    <a:pt x="541" y="146"/>
                    <a:pt x="541" y="146"/>
                  </a:cubicBezTo>
                  <a:cubicBezTo>
                    <a:pt x="541" y="145"/>
                    <a:pt x="541" y="145"/>
                    <a:pt x="541" y="145"/>
                  </a:cubicBezTo>
                  <a:cubicBezTo>
                    <a:pt x="540" y="145"/>
                    <a:pt x="540" y="145"/>
                    <a:pt x="540" y="145"/>
                  </a:cubicBezTo>
                  <a:cubicBezTo>
                    <a:pt x="539" y="144"/>
                    <a:pt x="539" y="144"/>
                    <a:pt x="539" y="144"/>
                  </a:cubicBezTo>
                  <a:cubicBezTo>
                    <a:pt x="539" y="145"/>
                    <a:pt x="539" y="145"/>
                    <a:pt x="539" y="145"/>
                  </a:cubicBezTo>
                  <a:cubicBezTo>
                    <a:pt x="538" y="147"/>
                    <a:pt x="538" y="147"/>
                    <a:pt x="538" y="147"/>
                  </a:cubicBezTo>
                  <a:cubicBezTo>
                    <a:pt x="537" y="147"/>
                    <a:pt x="537" y="147"/>
                    <a:pt x="537" y="147"/>
                  </a:cubicBezTo>
                  <a:cubicBezTo>
                    <a:pt x="537" y="148"/>
                    <a:pt x="537" y="148"/>
                    <a:pt x="537" y="148"/>
                  </a:cubicBezTo>
                  <a:cubicBezTo>
                    <a:pt x="538" y="148"/>
                    <a:pt x="538" y="148"/>
                    <a:pt x="538" y="148"/>
                  </a:cubicBezTo>
                  <a:cubicBezTo>
                    <a:pt x="537" y="150"/>
                    <a:pt x="537" y="150"/>
                    <a:pt x="537" y="150"/>
                  </a:cubicBezTo>
                  <a:cubicBezTo>
                    <a:pt x="536" y="149"/>
                    <a:pt x="536" y="149"/>
                    <a:pt x="536" y="149"/>
                  </a:cubicBezTo>
                  <a:cubicBezTo>
                    <a:pt x="536" y="149"/>
                    <a:pt x="536" y="149"/>
                    <a:pt x="536" y="149"/>
                  </a:cubicBezTo>
                  <a:cubicBezTo>
                    <a:pt x="536" y="148"/>
                    <a:pt x="536" y="148"/>
                    <a:pt x="536" y="148"/>
                  </a:cubicBezTo>
                  <a:cubicBezTo>
                    <a:pt x="535" y="148"/>
                    <a:pt x="535" y="148"/>
                    <a:pt x="535" y="148"/>
                  </a:cubicBezTo>
                  <a:cubicBezTo>
                    <a:pt x="535" y="150"/>
                    <a:pt x="535" y="150"/>
                    <a:pt x="535" y="150"/>
                  </a:cubicBezTo>
                  <a:cubicBezTo>
                    <a:pt x="534" y="150"/>
                    <a:pt x="534" y="150"/>
                    <a:pt x="534" y="150"/>
                  </a:cubicBezTo>
                  <a:cubicBezTo>
                    <a:pt x="533" y="149"/>
                    <a:pt x="533" y="149"/>
                    <a:pt x="533" y="149"/>
                  </a:cubicBezTo>
                  <a:cubicBezTo>
                    <a:pt x="532" y="149"/>
                    <a:pt x="532" y="149"/>
                    <a:pt x="532" y="149"/>
                  </a:cubicBezTo>
                  <a:cubicBezTo>
                    <a:pt x="532" y="150"/>
                    <a:pt x="532" y="150"/>
                    <a:pt x="532" y="150"/>
                  </a:cubicBezTo>
                  <a:cubicBezTo>
                    <a:pt x="533" y="151"/>
                    <a:pt x="533" y="151"/>
                    <a:pt x="533" y="151"/>
                  </a:cubicBezTo>
                  <a:cubicBezTo>
                    <a:pt x="533" y="151"/>
                    <a:pt x="533" y="151"/>
                    <a:pt x="533" y="151"/>
                  </a:cubicBezTo>
                  <a:cubicBezTo>
                    <a:pt x="532" y="152"/>
                    <a:pt x="532" y="152"/>
                    <a:pt x="532" y="152"/>
                  </a:cubicBezTo>
                  <a:cubicBezTo>
                    <a:pt x="532" y="152"/>
                    <a:pt x="532" y="152"/>
                    <a:pt x="532" y="152"/>
                  </a:cubicBezTo>
                  <a:cubicBezTo>
                    <a:pt x="533" y="153"/>
                    <a:pt x="533" y="153"/>
                    <a:pt x="533" y="153"/>
                  </a:cubicBezTo>
                  <a:cubicBezTo>
                    <a:pt x="533" y="154"/>
                    <a:pt x="533" y="154"/>
                    <a:pt x="533" y="154"/>
                  </a:cubicBezTo>
                  <a:cubicBezTo>
                    <a:pt x="533" y="154"/>
                    <a:pt x="533" y="154"/>
                    <a:pt x="533" y="154"/>
                  </a:cubicBezTo>
                  <a:cubicBezTo>
                    <a:pt x="533" y="155"/>
                    <a:pt x="533" y="155"/>
                    <a:pt x="533" y="155"/>
                  </a:cubicBezTo>
                  <a:cubicBezTo>
                    <a:pt x="534" y="155"/>
                    <a:pt x="534" y="155"/>
                    <a:pt x="534" y="155"/>
                  </a:cubicBezTo>
                  <a:cubicBezTo>
                    <a:pt x="535" y="156"/>
                    <a:pt x="535" y="156"/>
                    <a:pt x="535" y="156"/>
                  </a:cubicBezTo>
                  <a:cubicBezTo>
                    <a:pt x="535" y="156"/>
                    <a:pt x="535" y="156"/>
                    <a:pt x="535" y="156"/>
                  </a:cubicBezTo>
                  <a:cubicBezTo>
                    <a:pt x="534" y="156"/>
                    <a:pt x="534" y="156"/>
                    <a:pt x="534" y="156"/>
                  </a:cubicBezTo>
                  <a:cubicBezTo>
                    <a:pt x="534" y="157"/>
                    <a:pt x="534" y="157"/>
                    <a:pt x="534" y="157"/>
                  </a:cubicBezTo>
                  <a:cubicBezTo>
                    <a:pt x="535" y="157"/>
                    <a:pt x="535" y="157"/>
                    <a:pt x="535" y="157"/>
                  </a:cubicBezTo>
                  <a:cubicBezTo>
                    <a:pt x="535" y="158"/>
                    <a:pt x="535" y="158"/>
                    <a:pt x="535" y="158"/>
                  </a:cubicBezTo>
                  <a:cubicBezTo>
                    <a:pt x="535" y="158"/>
                    <a:pt x="535" y="158"/>
                    <a:pt x="535" y="158"/>
                  </a:cubicBezTo>
                  <a:cubicBezTo>
                    <a:pt x="535" y="158"/>
                    <a:pt x="535" y="158"/>
                    <a:pt x="535" y="158"/>
                  </a:cubicBezTo>
                  <a:cubicBezTo>
                    <a:pt x="534" y="158"/>
                    <a:pt x="534" y="158"/>
                    <a:pt x="534" y="158"/>
                  </a:cubicBezTo>
                  <a:cubicBezTo>
                    <a:pt x="534" y="158"/>
                    <a:pt x="534" y="158"/>
                    <a:pt x="534" y="158"/>
                  </a:cubicBezTo>
                  <a:cubicBezTo>
                    <a:pt x="535" y="159"/>
                    <a:pt x="535" y="159"/>
                    <a:pt x="535" y="159"/>
                  </a:cubicBezTo>
                  <a:cubicBezTo>
                    <a:pt x="535" y="159"/>
                    <a:pt x="535" y="159"/>
                    <a:pt x="535" y="159"/>
                  </a:cubicBezTo>
                  <a:cubicBezTo>
                    <a:pt x="535" y="160"/>
                    <a:pt x="535" y="160"/>
                    <a:pt x="535" y="160"/>
                  </a:cubicBezTo>
                  <a:cubicBezTo>
                    <a:pt x="535" y="161"/>
                    <a:pt x="535" y="161"/>
                    <a:pt x="535" y="161"/>
                  </a:cubicBezTo>
                  <a:cubicBezTo>
                    <a:pt x="535" y="161"/>
                    <a:pt x="535" y="161"/>
                    <a:pt x="535" y="161"/>
                  </a:cubicBezTo>
                  <a:cubicBezTo>
                    <a:pt x="534" y="162"/>
                    <a:pt x="534" y="162"/>
                    <a:pt x="534" y="162"/>
                  </a:cubicBezTo>
                  <a:cubicBezTo>
                    <a:pt x="535" y="163"/>
                    <a:pt x="535" y="163"/>
                    <a:pt x="535" y="163"/>
                  </a:cubicBezTo>
                  <a:cubicBezTo>
                    <a:pt x="535" y="164"/>
                    <a:pt x="535" y="164"/>
                    <a:pt x="535" y="164"/>
                  </a:cubicBezTo>
                  <a:cubicBezTo>
                    <a:pt x="535" y="164"/>
                    <a:pt x="535" y="164"/>
                    <a:pt x="535" y="164"/>
                  </a:cubicBezTo>
                  <a:cubicBezTo>
                    <a:pt x="535" y="165"/>
                    <a:pt x="535" y="165"/>
                    <a:pt x="535" y="165"/>
                  </a:cubicBezTo>
                  <a:cubicBezTo>
                    <a:pt x="535" y="166"/>
                    <a:pt x="535" y="166"/>
                    <a:pt x="535" y="166"/>
                  </a:cubicBezTo>
                  <a:cubicBezTo>
                    <a:pt x="536" y="167"/>
                    <a:pt x="536" y="167"/>
                    <a:pt x="536" y="167"/>
                  </a:cubicBezTo>
                  <a:cubicBezTo>
                    <a:pt x="535" y="168"/>
                    <a:pt x="535" y="168"/>
                    <a:pt x="535" y="168"/>
                  </a:cubicBezTo>
                  <a:cubicBezTo>
                    <a:pt x="536" y="168"/>
                    <a:pt x="536" y="168"/>
                    <a:pt x="536" y="168"/>
                  </a:cubicBezTo>
                  <a:cubicBezTo>
                    <a:pt x="537" y="169"/>
                    <a:pt x="537" y="169"/>
                    <a:pt x="537" y="169"/>
                  </a:cubicBezTo>
                  <a:cubicBezTo>
                    <a:pt x="538" y="170"/>
                    <a:pt x="538" y="170"/>
                    <a:pt x="538" y="170"/>
                  </a:cubicBezTo>
                  <a:cubicBezTo>
                    <a:pt x="539" y="171"/>
                    <a:pt x="539" y="171"/>
                    <a:pt x="539" y="171"/>
                  </a:cubicBezTo>
                  <a:cubicBezTo>
                    <a:pt x="540" y="170"/>
                    <a:pt x="540" y="170"/>
                    <a:pt x="540" y="170"/>
                  </a:cubicBezTo>
                  <a:cubicBezTo>
                    <a:pt x="540" y="170"/>
                    <a:pt x="540" y="170"/>
                    <a:pt x="540" y="170"/>
                  </a:cubicBezTo>
                  <a:cubicBezTo>
                    <a:pt x="539" y="169"/>
                    <a:pt x="539" y="169"/>
                    <a:pt x="539" y="169"/>
                  </a:cubicBezTo>
                  <a:cubicBezTo>
                    <a:pt x="538" y="168"/>
                    <a:pt x="538" y="168"/>
                    <a:pt x="538" y="168"/>
                  </a:cubicBezTo>
                  <a:cubicBezTo>
                    <a:pt x="539" y="168"/>
                    <a:pt x="539" y="168"/>
                    <a:pt x="539" y="168"/>
                  </a:cubicBezTo>
                  <a:cubicBezTo>
                    <a:pt x="540" y="168"/>
                    <a:pt x="540" y="168"/>
                    <a:pt x="540" y="168"/>
                  </a:cubicBezTo>
                  <a:cubicBezTo>
                    <a:pt x="542" y="169"/>
                    <a:pt x="542" y="169"/>
                    <a:pt x="542" y="169"/>
                  </a:cubicBezTo>
                  <a:cubicBezTo>
                    <a:pt x="542" y="168"/>
                    <a:pt x="542" y="168"/>
                    <a:pt x="542" y="168"/>
                  </a:cubicBezTo>
                  <a:cubicBezTo>
                    <a:pt x="543" y="169"/>
                    <a:pt x="543" y="169"/>
                    <a:pt x="543" y="169"/>
                  </a:cubicBezTo>
                  <a:cubicBezTo>
                    <a:pt x="543" y="169"/>
                    <a:pt x="543" y="169"/>
                    <a:pt x="543" y="169"/>
                  </a:cubicBezTo>
                  <a:cubicBezTo>
                    <a:pt x="543" y="170"/>
                    <a:pt x="543" y="170"/>
                    <a:pt x="543" y="170"/>
                  </a:cubicBezTo>
                  <a:cubicBezTo>
                    <a:pt x="543" y="171"/>
                    <a:pt x="543" y="171"/>
                    <a:pt x="543" y="171"/>
                  </a:cubicBezTo>
                  <a:cubicBezTo>
                    <a:pt x="543" y="171"/>
                    <a:pt x="543" y="171"/>
                    <a:pt x="543" y="171"/>
                  </a:cubicBezTo>
                  <a:cubicBezTo>
                    <a:pt x="543" y="172"/>
                    <a:pt x="543" y="172"/>
                    <a:pt x="543" y="172"/>
                  </a:cubicBezTo>
                  <a:cubicBezTo>
                    <a:pt x="543" y="172"/>
                    <a:pt x="543" y="172"/>
                    <a:pt x="543" y="172"/>
                  </a:cubicBezTo>
                  <a:cubicBezTo>
                    <a:pt x="542" y="173"/>
                    <a:pt x="542" y="173"/>
                    <a:pt x="542" y="173"/>
                  </a:cubicBezTo>
                  <a:cubicBezTo>
                    <a:pt x="543" y="174"/>
                    <a:pt x="543" y="174"/>
                    <a:pt x="543" y="174"/>
                  </a:cubicBezTo>
                  <a:cubicBezTo>
                    <a:pt x="543" y="175"/>
                    <a:pt x="543" y="175"/>
                    <a:pt x="543" y="175"/>
                  </a:cubicBezTo>
                  <a:cubicBezTo>
                    <a:pt x="543" y="177"/>
                    <a:pt x="543" y="177"/>
                    <a:pt x="543" y="177"/>
                  </a:cubicBezTo>
                  <a:cubicBezTo>
                    <a:pt x="544" y="177"/>
                    <a:pt x="544" y="177"/>
                    <a:pt x="544" y="177"/>
                  </a:cubicBezTo>
                  <a:cubicBezTo>
                    <a:pt x="545" y="177"/>
                    <a:pt x="545" y="177"/>
                    <a:pt x="545" y="177"/>
                  </a:cubicBezTo>
                  <a:cubicBezTo>
                    <a:pt x="545" y="177"/>
                    <a:pt x="545" y="177"/>
                    <a:pt x="545" y="177"/>
                  </a:cubicBezTo>
                  <a:cubicBezTo>
                    <a:pt x="546" y="176"/>
                    <a:pt x="546" y="176"/>
                    <a:pt x="546" y="176"/>
                  </a:cubicBezTo>
                  <a:cubicBezTo>
                    <a:pt x="546" y="176"/>
                    <a:pt x="546" y="176"/>
                    <a:pt x="546" y="176"/>
                  </a:cubicBezTo>
                  <a:cubicBezTo>
                    <a:pt x="546" y="176"/>
                    <a:pt x="546" y="176"/>
                    <a:pt x="546" y="176"/>
                  </a:cubicBezTo>
                  <a:cubicBezTo>
                    <a:pt x="547" y="176"/>
                    <a:pt x="547" y="176"/>
                    <a:pt x="547" y="176"/>
                  </a:cubicBezTo>
                  <a:cubicBezTo>
                    <a:pt x="547" y="178"/>
                    <a:pt x="547" y="178"/>
                    <a:pt x="547" y="178"/>
                  </a:cubicBezTo>
                  <a:cubicBezTo>
                    <a:pt x="549" y="180"/>
                    <a:pt x="549" y="180"/>
                    <a:pt x="549" y="180"/>
                  </a:cubicBezTo>
                  <a:cubicBezTo>
                    <a:pt x="550" y="181"/>
                    <a:pt x="550" y="181"/>
                    <a:pt x="550" y="181"/>
                  </a:cubicBezTo>
                  <a:cubicBezTo>
                    <a:pt x="549" y="182"/>
                    <a:pt x="549" y="182"/>
                    <a:pt x="549" y="182"/>
                  </a:cubicBezTo>
                  <a:cubicBezTo>
                    <a:pt x="549" y="183"/>
                    <a:pt x="549" y="183"/>
                    <a:pt x="549" y="183"/>
                  </a:cubicBezTo>
                  <a:cubicBezTo>
                    <a:pt x="549" y="183"/>
                    <a:pt x="549" y="183"/>
                    <a:pt x="549" y="183"/>
                  </a:cubicBezTo>
                  <a:cubicBezTo>
                    <a:pt x="547" y="182"/>
                    <a:pt x="547" y="182"/>
                    <a:pt x="547" y="182"/>
                  </a:cubicBezTo>
                  <a:cubicBezTo>
                    <a:pt x="546" y="182"/>
                    <a:pt x="546" y="182"/>
                    <a:pt x="546" y="182"/>
                  </a:cubicBezTo>
                  <a:cubicBezTo>
                    <a:pt x="546" y="181"/>
                    <a:pt x="546" y="181"/>
                    <a:pt x="546" y="181"/>
                  </a:cubicBezTo>
                  <a:cubicBezTo>
                    <a:pt x="546" y="180"/>
                    <a:pt x="546" y="180"/>
                    <a:pt x="546" y="180"/>
                  </a:cubicBezTo>
                  <a:cubicBezTo>
                    <a:pt x="546" y="179"/>
                    <a:pt x="546" y="179"/>
                    <a:pt x="546" y="179"/>
                  </a:cubicBezTo>
                  <a:cubicBezTo>
                    <a:pt x="546" y="178"/>
                    <a:pt x="546" y="178"/>
                    <a:pt x="546" y="178"/>
                  </a:cubicBezTo>
                  <a:cubicBezTo>
                    <a:pt x="546" y="178"/>
                    <a:pt x="546" y="178"/>
                    <a:pt x="546" y="178"/>
                  </a:cubicBezTo>
                  <a:cubicBezTo>
                    <a:pt x="546" y="179"/>
                    <a:pt x="546" y="179"/>
                    <a:pt x="546" y="179"/>
                  </a:cubicBezTo>
                  <a:cubicBezTo>
                    <a:pt x="546" y="179"/>
                    <a:pt x="546" y="179"/>
                    <a:pt x="546" y="179"/>
                  </a:cubicBezTo>
                  <a:cubicBezTo>
                    <a:pt x="545" y="179"/>
                    <a:pt x="545" y="179"/>
                    <a:pt x="545" y="179"/>
                  </a:cubicBezTo>
                  <a:cubicBezTo>
                    <a:pt x="544" y="181"/>
                    <a:pt x="544" y="181"/>
                    <a:pt x="544" y="181"/>
                  </a:cubicBezTo>
                  <a:cubicBezTo>
                    <a:pt x="544" y="181"/>
                    <a:pt x="544" y="181"/>
                    <a:pt x="544" y="181"/>
                  </a:cubicBezTo>
                  <a:cubicBezTo>
                    <a:pt x="546" y="181"/>
                    <a:pt x="546" y="181"/>
                    <a:pt x="546" y="181"/>
                  </a:cubicBezTo>
                  <a:cubicBezTo>
                    <a:pt x="546" y="182"/>
                    <a:pt x="546" y="182"/>
                    <a:pt x="546" y="182"/>
                  </a:cubicBezTo>
                  <a:cubicBezTo>
                    <a:pt x="545" y="183"/>
                    <a:pt x="545" y="183"/>
                    <a:pt x="545" y="183"/>
                  </a:cubicBezTo>
                  <a:cubicBezTo>
                    <a:pt x="545" y="184"/>
                    <a:pt x="545" y="184"/>
                    <a:pt x="545" y="184"/>
                  </a:cubicBezTo>
                  <a:cubicBezTo>
                    <a:pt x="545" y="184"/>
                    <a:pt x="545" y="184"/>
                    <a:pt x="545" y="184"/>
                  </a:cubicBezTo>
                  <a:cubicBezTo>
                    <a:pt x="545" y="187"/>
                    <a:pt x="545" y="187"/>
                    <a:pt x="545" y="187"/>
                  </a:cubicBezTo>
                  <a:cubicBezTo>
                    <a:pt x="546" y="188"/>
                    <a:pt x="546" y="188"/>
                    <a:pt x="546" y="188"/>
                  </a:cubicBezTo>
                  <a:cubicBezTo>
                    <a:pt x="546" y="188"/>
                    <a:pt x="546" y="188"/>
                    <a:pt x="546" y="188"/>
                  </a:cubicBezTo>
                  <a:cubicBezTo>
                    <a:pt x="548" y="191"/>
                    <a:pt x="548" y="191"/>
                    <a:pt x="548" y="191"/>
                  </a:cubicBezTo>
                  <a:cubicBezTo>
                    <a:pt x="549" y="191"/>
                    <a:pt x="549" y="191"/>
                    <a:pt x="549" y="191"/>
                  </a:cubicBezTo>
                  <a:cubicBezTo>
                    <a:pt x="550" y="193"/>
                    <a:pt x="550" y="193"/>
                    <a:pt x="550" y="193"/>
                  </a:cubicBezTo>
                  <a:cubicBezTo>
                    <a:pt x="551" y="194"/>
                    <a:pt x="551" y="194"/>
                    <a:pt x="551" y="194"/>
                  </a:cubicBezTo>
                  <a:cubicBezTo>
                    <a:pt x="551" y="194"/>
                    <a:pt x="551" y="194"/>
                    <a:pt x="551" y="194"/>
                  </a:cubicBezTo>
                  <a:cubicBezTo>
                    <a:pt x="551" y="195"/>
                    <a:pt x="551" y="195"/>
                    <a:pt x="551" y="195"/>
                  </a:cubicBezTo>
                  <a:cubicBezTo>
                    <a:pt x="548" y="196"/>
                    <a:pt x="548" y="196"/>
                    <a:pt x="548" y="196"/>
                  </a:cubicBezTo>
                  <a:cubicBezTo>
                    <a:pt x="548" y="196"/>
                    <a:pt x="548" y="196"/>
                    <a:pt x="548" y="196"/>
                  </a:cubicBezTo>
                  <a:cubicBezTo>
                    <a:pt x="546" y="197"/>
                    <a:pt x="546" y="197"/>
                    <a:pt x="546" y="197"/>
                  </a:cubicBezTo>
                  <a:cubicBezTo>
                    <a:pt x="546" y="197"/>
                    <a:pt x="546" y="197"/>
                    <a:pt x="546" y="197"/>
                  </a:cubicBezTo>
                  <a:cubicBezTo>
                    <a:pt x="546" y="197"/>
                    <a:pt x="546" y="197"/>
                    <a:pt x="546" y="197"/>
                  </a:cubicBezTo>
                  <a:cubicBezTo>
                    <a:pt x="545" y="199"/>
                    <a:pt x="545" y="199"/>
                    <a:pt x="545" y="199"/>
                  </a:cubicBezTo>
                  <a:cubicBezTo>
                    <a:pt x="545" y="200"/>
                    <a:pt x="545" y="200"/>
                    <a:pt x="545" y="200"/>
                  </a:cubicBezTo>
                  <a:cubicBezTo>
                    <a:pt x="545" y="200"/>
                    <a:pt x="545" y="200"/>
                    <a:pt x="545" y="200"/>
                  </a:cubicBezTo>
                  <a:cubicBezTo>
                    <a:pt x="545" y="201"/>
                    <a:pt x="545" y="201"/>
                    <a:pt x="545" y="201"/>
                  </a:cubicBezTo>
                  <a:cubicBezTo>
                    <a:pt x="545" y="203"/>
                    <a:pt x="545" y="203"/>
                    <a:pt x="545" y="203"/>
                  </a:cubicBezTo>
                  <a:cubicBezTo>
                    <a:pt x="546" y="205"/>
                    <a:pt x="546" y="205"/>
                    <a:pt x="546" y="205"/>
                  </a:cubicBezTo>
                  <a:cubicBezTo>
                    <a:pt x="547" y="206"/>
                    <a:pt x="547" y="206"/>
                    <a:pt x="547" y="206"/>
                  </a:cubicBezTo>
                  <a:cubicBezTo>
                    <a:pt x="547" y="207"/>
                    <a:pt x="547" y="207"/>
                    <a:pt x="547" y="207"/>
                  </a:cubicBezTo>
                  <a:cubicBezTo>
                    <a:pt x="548" y="207"/>
                    <a:pt x="548" y="207"/>
                    <a:pt x="548" y="207"/>
                  </a:cubicBezTo>
                  <a:cubicBezTo>
                    <a:pt x="549" y="208"/>
                    <a:pt x="549" y="208"/>
                    <a:pt x="549" y="208"/>
                  </a:cubicBezTo>
                  <a:cubicBezTo>
                    <a:pt x="548" y="208"/>
                    <a:pt x="548" y="208"/>
                    <a:pt x="548" y="208"/>
                  </a:cubicBezTo>
                  <a:cubicBezTo>
                    <a:pt x="547" y="208"/>
                    <a:pt x="547" y="208"/>
                    <a:pt x="547" y="208"/>
                  </a:cubicBezTo>
                  <a:cubicBezTo>
                    <a:pt x="547" y="208"/>
                    <a:pt x="547" y="208"/>
                    <a:pt x="547" y="208"/>
                  </a:cubicBezTo>
                  <a:cubicBezTo>
                    <a:pt x="546" y="209"/>
                    <a:pt x="546" y="209"/>
                    <a:pt x="546" y="209"/>
                  </a:cubicBezTo>
                  <a:cubicBezTo>
                    <a:pt x="545" y="209"/>
                    <a:pt x="545" y="209"/>
                    <a:pt x="545" y="209"/>
                  </a:cubicBezTo>
                  <a:cubicBezTo>
                    <a:pt x="544" y="210"/>
                    <a:pt x="544" y="210"/>
                    <a:pt x="544" y="210"/>
                  </a:cubicBezTo>
                  <a:cubicBezTo>
                    <a:pt x="543" y="209"/>
                    <a:pt x="543" y="209"/>
                    <a:pt x="543" y="209"/>
                  </a:cubicBezTo>
                  <a:cubicBezTo>
                    <a:pt x="542" y="210"/>
                    <a:pt x="542" y="210"/>
                    <a:pt x="542" y="210"/>
                  </a:cubicBezTo>
                  <a:cubicBezTo>
                    <a:pt x="543" y="210"/>
                    <a:pt x="543" y="210"/>
                    <a:pt x="543" y="210"/>
                  </a:cubicBezTo>
                  <a:cubicBezTo>
                    <a:pt x="544" y="210"/>
                    <a:pt x="544" y="210"/>
                    <a:pt x="544" y="210"/>
                  </a:cubicBezTo>
                  <a:cubicBezTo>
                    <a:pt x="544" y="211"/>
                    <a:pt x="544" y="211"/>
                    <a:pt x="544" y="211"/>
                  </a:cubicBezTo>
                  <a:cubicBezTo>
                    <a:pt x="543" y="212"/>
                    <a:pt x="543" y="212"/>
                    <a:pt x="543" y="212"/>
                  </a:cubicBezTo>
                  <a:cubicBezTo>
                    <a:pt x="544" y="213"/>
                    <a:pt x="544" y="213"/>
                    <a:pt x="544" y="213"/>
                  </a:cubicBezTo>
                  <a:cubicBezTo>
                    <a:pt x="544" y="213"/>
                    <a:pt x="544" y="213"/>
                    <a:pt x="544" y="213"/>
                  </a:cubicBezTo>
                  <a:cubicBezTo>
                    <a:pt x="544" y="213"/>
                    <a:pt x="544" y="213"/>
                    <a:pt x="544" y="213"/>
                  </a:cubicBezTo>
                  <a:cubicBezTo>
                    <a:pt x="544" y="214"/>
                    <a:pt x="544" y="214"/>
                    <a:pt x="544" y="214"/>
                  </a:cubicBezTo>
                  <a:cubicBezTo>
                    <a:pt x="544" y="215"/>
                    <a:pt x="544" y="215"/>
                    <a:pt x="544" y="215"/>
                  </a:cubicBezTo>
                  <a:cubicBezTo>
                    <a:pt x="544" y="215"/>
                    <a:pt x="544" y="215"/>
                    <a:pt x="544" y="215"/>
                  </a:cubicBezTo>
                  <a:cubicBezTo>
                    <a:pt x="545" y="214"/>
                    <a:pt x="545" y="214"/>
                    <a:pt x="545" y="214"/>
                  </a:cubicBezTo>
                  <a:cubicBezTo>
                    <a:pt x="546" y="215"/>
                    <a:pt x="546" y="215"/>
                    <a:pt x="546" y="215"/>
                  </a:cubicBezTo>
                  <a:cubicBezTo>
                    <a:pt x="545" y="216"/>
                    <a:pt x="545" y="216"/>
                    <a:pt x="545" y="216"/>
                  </a:cubicBezTo>
                  <a:cubicBezTo>
                    <a:pt x="545" y="217"/>
                    <a:pt x="545" y="217"/>
                    <a:pt x="545" y="217"/>
                  </a:cubicBezTo>
                  <a:cubicBezTo>
                    <a:pt x="545" y="218"/>
                    <a:pt x="545" y="218"/>
                    <a:pt x="545" y="218"/>
                  </a:cubicBezTo>
                  <a:cubicBezTo>
                    <a:pt x="545" y="219"/>
                    <a:pt x="545" y="219"/>
                    <a:pt x="545" y="219"/>
                  </a:cubicBezTo>
                  <a:cubicBezTo>
                    <a:pt x="545" y="220"/>
                    <a:pt x="545" y="220"/>
                    <a:pt x="545" y="220"/>
                  </a:cubicBezTo>
                  <a:cubicBezTo>
                    <a:pt x="545" y="220"/>
                    <a:pt x="545" y="220"/>
                    <a:pt x="545" y="220"/>
                  </a:cubicBezTo>
                  <a:cubicBezTo>
                    <a:pt x="545" y="221"/>
                    <a:pt x="545" y="221"/>
                    <a:pt x="545" y="221"/>
                  </a:cubicBezTo>
                  <a:cubicBezTo>
                    <a:pt x="544" y="222"/>
                    <a:pt x="544" y="222"/>
                    <a:pt x="544" y="222"/>
                  </a:cubicBezTo>
                  <a:cubicBezTo>
                    <a:pt x="544" y="223"/>
                    <a:pt x="544" y="223"/>
                    <a:pt x="544" y="223"/>
                  </a:cubicBezTo>
                  <a:cubicBezTo>
                    <a:pt x="543" y="223"/>
                    <a:pt x="543" y="223"/>
                    <a:pt x="543" y="223"/>
                  </a:cubicBezTo>
                  <a:cubicBezTo>
                    <a:pt x="543" y="225"/>
                    <a:pt x="543" y="225"/>
                    <a:pt x="543" y="225"/>
                  </a:cubicBezTo>
                  <a:cubicBezTo>
                    <a:pt x="542" y="227"/>
                    <a:pt x="542" y="227"/>
                    <a:pt x="542" y="227"/>
                  </a:cubicBezTo>
                  <a:cubicBezTo>
                    <a:pt x="542" y="226"/>
                    <a:pt x="542" y="226"/>
                    <a:pt x="542" y="226"/>
                  </a:cubicBezTo>
                  <a:cubicBezTo>
                    <a:pt x="542" y="225"/>
                    <a:pt x="542" y="225"/>
                    <a:pt x="542" y="225"/>
                  </a:cubicBezTo>
                  <a:cubicBezTo>
                    <a:pt x="542" y="224"/>
                    <a:pt x="542" y="224"/>
                    <a:pt x="542" y="224"/>
                  </a:cubicBezTo>
                  <a:cubicBezTo>
                    <a:pt x="542" y="224"/>
                    <a:pt x="542" y="224"/>
                    <a:pt x="542" y="224"/>
                  </a:cubicBezTo>
                  <a:cubicBezTo>
                    <a:pt x="540" y="224"/>
                    <a:pt x="540" y="224"/>
                    <a:pt x="540" y="224"/>
                  </a:cubicBezTo>
                  <a:cubicBezTo>
                    <a:pt x="539" y="222"/>
                    <a:pt x="539" y="222"/>
                    <a:pt x="539" y="222"/>
                  </a:cubicBezTo>
                  <a:cubicBezTo>
                    <a:pt x="539" y="221"/>
                    <a:pt x="539" y="221"/>
                    <a:pt x="539" y="221"/>
                  </a:cubicBezTo>
                  <a:cubicBezTo>
                    <a:pt x="537" y="217"/>
                    <a:pt x="537" y="217"/>
                    <a:pt x="537" y="217"/>
                  </a:cubicBezTo>
                  <a:cubicBezTo>
                    <a:pt x="536" y="216"/>
                    <a:pt x="536" y="216"/>
                    <a:pt x="536" y="216"/>
                  </a:cubicBezTo>
                  <a:cubicBezTo>
                    <a:pt x="536" y="216"/>
                    <a:pt x="536" y="216"/>
                    <a:pt x="536" y="216"/>
                  </a:cubicBezTo>
                  <a:cubicBezTo>
                    <a:pt x="537" y="216"/>
                    <a:pt x="537" y="216"/>
                    <a:pt x="537" y="216"/>
                  </a:cubicBezTo>
                  <a:cubicBezTo>
                    <a:pt x="538" y="215"/>
                    <a:pt x="538" y="215"/>
                    <a:pt x="538" y="215"/>
                  </a:cubicBezTo>
                  <a:cubicBezTo>
                    <a:pt x="537" y="215"/>
                    <a:pt x="537" y="215"/>
                    <a:pt x="537" y="215"/>
                  </a:cubicBezTo>
                  <a:cubicBezTo>
                    <a:pt x="536" y="215"/>
                    <a:pt x="536" y="215"/>
                    <a:pt x="536" y="215"/>
                  </a:cubicBezTo>
                  <a:cubicBezTo>
                    <a:pt x="534" y="214"/>
                    <a:pt x="534" y="214"/>
                    <a:pt x="534" y="214"/>
                  </a:cubicBezTo>
                  <a:cubicBezTo>
                    <a:pt x="531" y="209"/>
                    <a:pt x="531" y="209"/>
                    <a:pt x="531" y="209"/>
                  </a:cubicBezTo>
                  <a:cubicBezTo>
                    <a:pt x="528" y="206"/>
                    <a:pt x="528" y="206"/>
                    <a:pt x="528" y="206"/>
                  </a:cubicBezTo>
                  <a:cubicBezTo>
                    <a:pt x="527" y="204"/>
                    <a:pt x="527" y="204"/>
                    <a:pt x="527" y="204"/>
                  </a:cubicBezTo>
                  <a:cubicBezTo>
                    <a:pt x="526" y="203"/>
                    <a:pt x="526" y="203"/>
                    <a:pt x="526" y="203"/>
                  </a:cubicBezTo>
                  <a:cubicBezTo>
                    <a:pt x="524" y="200"/>
                    <a:pt x="524" y="200"/>
                    <a:pt x="524" y="200"/>
                  </a:cubicBezTo>
                  <a:cubicBezTo>
                    <a:pt x="522" y="195"/>
                    <a:pt x="522" y="195"/>
                    <a:pt x="522" y="195"/>
                  </a:cubicBezTo>
                  <a:cubicBezTo>
                    <a:pt x="520" y="191"/>
                    <a:pt x="520" y="191"/>
                    <a:pt x="520" y="191"/>
                  </a:cubicBezTo>
                  <a:cubicBezTo>
                    <a:pt x="520" y="190"/>
                    <a:pt x="520" y="190"/>
                    <a:pt x="520" y="190"/>
                  </a:cubicBezTo>
                  <a:cubicBezTo>
                    <a:pt x="518" y="188"/>
                    <a:pt x="518" y="188"/>
                    <a:pt x="518" y="188"/>
                  </a:cubicBezTo>
                  <a:cubicBezTo>
                    <a:pt x="518" y="185"/>
                    <a:pt x="518" y="185"/>
                    <a:pt x="518" y="185"/>
                  </a:cubicBezTo>
                  <a:cubicBezTo>
                    <a:pt x="517" y="184"/>
                    <a:pt x="517" y="184"/>
                    <a:pt x="517" y="184"/>
                  </a:cubicBezTo>
                  <a:cubicBezTo>
                    <a:pt x="517" y="182"/>
                    <a:pt x="517" y="182"/>
                    <a:pt x="517" y="182"/>
                  </a:cubicBezTo>
                  <a:cubicBezTo>
                    <a:pt x="518" y="181"/>
                    <a:pt x="518" y="181"/>
                    <a:pt x="518" y="181"/>
                  </a:cubicBezTo>
                  <a:cubicBezTo>
                    <a:pt x="519" y="180"/>
                    <a:pt x="519" y="180"/>
                    <a:pt x="519" y="180"/>
                  </a:cubicBezTo>
                  <a:cubicBezTo>
                    <a:pt x="519" y="180"/>
                    <a:pt x="519" y="180"/>
                    <a:pt x="519" y="180"/>
                  </a:cubicBezTo>
                  <a:cubicBezTo>
                    <a:pt x="519" y="179"/>
                    <a:pt x="519" y="179"/>
                    <a:pt x="519" y="179"/>
                  </a:cubicBezTo>
                  <a:cubicBezTo>
                    <a:pt x="519" y="179"/>
                    <a:pt x="519" y="179"/>
                    <a:pt x="519" y="179"/>
                  </a:cubicBezTo>
                  <a:cubicBezTo>
                    <a:pt x="519" y="177"/>
                    <a:pt x="519" y="177"/>
                    <a:pt x="519" y="177"/>
                  </a:cubicBezTo>
                  <a:cubicBezTo>
                    <a:pt x="518" y="175"/>
                    <a:pt x="518" y="175"/>
                    <a:pt x="518" y="175"/>
                  </a:cubicBezTo>
                  <a:cubicBezTo>
                    <a:pt x="516" y="175"/>
                    <a:pt x="516" y="175"/>
                    <a:pt x="516" y="175"/>
                  </a:cubicBezTo>
                  <a:cubicBezTo>
                    <a:pt x="516" y="174"/>
                    <a:pt x="516" y="174"/>
                    <a:pt x="516" y="174"/>
                  </a:cubicBezTo>
                  <a:cubicBezTo>
                    <a:pt x="517" y="173"/>
                    <a:pt x="517" y="173"/>
                    <a:pt x="517" y="173"/>
                  </a:cubicBezTo>
                  <a:cubicBezTo>
                    <a:pt x="519" y="174"/>
                    <a:pt x="519" y="174"/>
                    <a:pt x="519" y="174"/>
                  </a:cubicBezTo>
                  <a:cubicBezTo>
                    <a:pt x="520" y="173"/>
                    <a:pt x="520" y="173"/>
                    <a:pt x="520" y="173"/>
                  </a:cubicBezTo>
                  <a:cubicBezTo>
                    <a:pt x="520" y="172"/>
                    <a:pt x="520" y="172"/>
                    <a:pt x="520" y="172"/>
                  </a:cubicBezTo>
                  <a:cubicBezTo>
                    <a:pt x="520" y="171"/>
                    <a:pt x="520" y="171"/>
                    <a:pt x="520" y="171"/>
                  </a:cubicBezTo>
                  <a:cubicBezTo>
                    <a:pt x="521" y="171"/>
                    <a:pt x="521" y="171"/>
                    <a:pt x="521" y="171"/>
                  </a:cubicBezTo>
                  <a:cubicBezTo>
                    <a:pt x="522" y="171"/>
                    <a:pt x="522" y="171"/>
                    <a:pt x="522" y="171"/>
                  </a:cubicBezTo>
                  <a:cubicBezTo>
                    <a:pt x="521" y="170"/>
                    <a:pt x="521" y="170"/>
                    <a:pt x="521" y="170"/>
                  </a:cubicBezTo>
                  <a:cubicBezTo>
                    <a:pt x="523" y="168"/>
                    <a:pt x="523" y="168"/>
                    <a:pt x="523" y="168"/>
                  </a:cubicBezTo>
                  <a:cubicBezTo>
                    <a:pt x="522" y="166"/>
                    <a:pt x="522" y="166"/>
                    <a:pt x="522" y="166"/>
                  </a:cubicBezTo>
                  <a:cubicBezTo>
                    <a:pt x="522" y="165"/>
                    <a:pt x="522" y="165"/>
                    <a:pt x="522" y="165"/>
                  </a:cubicBezTo>
                  <a:cubicBezTo>
                    <a:pt x="522" y="164"/>
                    <a:pt x="522" y="164"/>
                    <a:pt x="522" y="164"/>
                  </a:cubicBezTo>
                  <a:cubicBezTo>
                    <a:pt x="522" y="163"/>
                    <a:pt x="522" y="163"/>
                    <a:pt x="522" y="163"/>
                  </a:cubicBezTo>
                  <a:cubicBezTo>
                    <a:pt x="522" y="162"/>
                    <a:pt x="522" y="162"/>
                    <a:pt x="522" y="162"/>
                  </a:cubicBezTo>
                  <a:cubicBezTo>
                    <a:pt x="522" y="162"/>
                    <a:pt x="522" y="162"/>
                    <a:pt x="522" y="162"/>
                  </a:cubicBezTo>
                  <a:cubicBezTo>
                    <a:pt x="522" y="160"/>
                    <a:pt x="522" y="160"/>
                    <a:pt x="522" y="160"/>
                  </a:cubicBezTo>
                  <a:cubicBezTo>
                    <a:pt x="523" y="160"/>
                    <a:pt x="523" y="160"/>
                    <a:pt x="523" y="160"/>
                  </a:cubicBezTo>
                  <a:cubicBezTo>
                    <a:pt x="522" y="159"/>
                    <a:pt x="522" y="159"/>
                    <a:pt x="522" y="159"/>
                  </a:cubicBezTo>
                  <a:cubicBezTo>
                    <a:pt x="522" y="159"/>
                    <a:pt x="522" y="159"/>
                    <a:pt x="522" y="159"/>
                  </a:cubicBezTo>
                  <a:cubicBezTo>
                    <a:pt x="522" y="158"/>
                    <a:pt x="522" y="158"/>
                    <a:pt x="522" y="158"/>
                  </a:cubicBezTo>
                  <a:cubicBezTo>
                    <a:pt x="523" y="157"/>
                    <a:pt x="523" y="157"/>
                    <a:pt x="523" y="157"/>
                  </a:cubicBezTo>
                  <a:cubicBezTo>
                    <a:pt x="522" y="157"/>
                    <a:pt x="522" y="157"/>
                    <a:pt x="522" y="157"/>
                  </a:cubicBezTo>
                  <a:cubicBezTo>
                    <a:pt x="522" y="156"/>
                    <a:pt x="522" y="156"/>
                    <a:pt x="522" y="156"/>
                  </a:cubicBezTo>
                  <a:cubicBezTo>
                    <a:pt x="523" y="155"/>
                    <a:pt x="523" y="155"/>
                    <a:pt x="523" y="155"/>
                  </a:cubicBezTo>
                  <a:cubicBezTo>
                    <a:pt x="524" y="155"/>
                    <a:pt x="524" y="155"/>
                    <a:pt x="524" y="155"/>
                  </a:cubicBezTo>
                  <a:cubicBezTo>
                    <a:pt x="523" y="154"/>
                    <a:pt x="523" y="154"/>
                    <a:pt x="523" y="154"/>
                  </a:cubicBezTo>
                  <a:cubicBezTo>
                    <a:pt x="524" y="152"/>
                    <a:pt x="524" y="152"/>
                    <a:pt x="524" y="152"/>
                  </a:cubicBezTo>
                  <a:cubicBezTo>
                    <a:pt x="523" y="152"/>
                    <a:pt x="523" y="152"/>
                    <a:pt x="523" y="152"/>
                  </a:cubicBezTo>
                  <a:cubicBezTo>
                    <a:pt x="523" y="151"/>
                    <a:pt x="523" y="151"/>
                    <a:pt x="523" y="151"/>
                  </a:cubicBezTo>
                  <a:cubicBezTo>
                    <a:pt x="524" y="150"/>
                    <a:pt x="524" y="150"/>
                    <a:pt x="524" y="150"/>
                  </a:cubicBezTo>
                  <a:cubicBezTo>
                    <a:pt x="524" y="149"/>
                    <a:pt x="524" y="149"/>
                    <a:pt x="524" y="149"/>
                  </a:cubicBezTo>
                  <a:cubicBezTo>
                    <a:pt x="523" y="149"/>
                    <a:pt x="523" y="149"/>
                    <a:pt x="523" y="149"/>
                  </a:cubicBezTo>
                  <a:cubicBezTo>
                    <a:pt x="523" y="148"/>
                    <a:pt x="523" y="148"/>
                    <a:pt x="523" y="148"/>
                  </a:cubicBezTo>
                  <a:cubicBezTo>
                    <a:pt x="523" y="147"/>
                    <a:pt x="523" y="147"/>
                    <a:pt x="523" y="147"/>
                  </a:cubicBezTo>
                  <a:cubicBezTo>
                    <a:pt x="524" y="147"/>
                    <a:pt x="524" y="147"/>
                    <a:pt x="524" y="147"/>
                  </a:cubicBezTo>
                  <a:cubicBezTo>
                    <a:pt x="524" y="146"/>
                    <a:pt x="524" y="146"/>
                    <a:pt x="524" y="146"/>
                  </a:cubicBezTo>
                  <a:cubicBezTo>
                    <a:pt x="524" y="146"/>
                    <a:pt x="524" y="146"/>
                    <a:pt x="524" y="146"/>
                  </a:cubicBezTo>
                  <a:cubicBezTo>
                    <a:pt x="525" y="145"/>
                    <a:pt x="525" y="145"/>
                    <a:pt x="525" y="145"/>
                  </a:cubicBezTo>
                  <a:cubicBezTo>
                    <a:pt x="526" y="145"/>
                    <a:pt x="526" y="145"/>
                    <a:pt x="526" y="145"/>
                  </a:cubicBezTo>
                  <a:cubicBezTo>
                    <a:pt x="527" y="144"/>
                    <a:pt x="527" y="144"/>
                    <a:pt x="527" y="144"/>
                  </a:cubicBezTo>
                  <a:cubicBezTo>
                    <a:pt x="527" y="144"/>
                    <a:pt x="527" y="144"/>
                    <a:pt x="527" y="144"/>
                  </a:cubicBezTo>
                  <a:cubicBezTo>
                    <a:pt x="528" y="143"/>
                    <a:pt x="528" y="143"/>
                    <a:pt x="528" y="143"/>
                  </a:cubicBezTo>
                  <a:cubicBezTo>
                    <a:pt x="528" y="143"/>
                    <a:pt x="528" y="143"/>
                    <a:pt x="528" y="143"/>
                  </a:cubicBezTo>
                  <a:cubicBezTo>
                    <a:pt x="528" y="143"/>
                    <a:pt x="528" y="143"/>
                    <a:pt x="528" y="143"/>
                  </a:cubicBezTo>
                  <a:cubicBezTo>
                    <a:pt x="528" y="142"/>
                    <a:pt x="528" y="142"/>
                    <a:pt x="528" y="142"/>
                  </a:cubicBezTo>
                  <a:cubicBezTo>
                    <a:pt x="527" y="142"/>
                    <a:pt x="527" y="142"/>
                    <a:pt x="527" y="142"/>
                  </a:cubicBezTo>
                  <a:cubicBezTo>
                    <a:pt x="527" y="143"/>
                    <a:pt x="527" y="143"/>
                    <a:pt x="527" y="143"/>
                  </a:cubicBezTo>
                  <a:cubicBezTo>
                    <a:pt x="526" y="142"/>
                    <a:pt x="526" y="142"/>
                    <a:pt x="526" y="142"/>
                  </a:cubicBezTo>
                  <a:cubicBezTo>
                    <a:pt x="526" y="141"/>
                    <a:pt x="526" y="141"/>
                    <a:pt x="526" y="141"/>
                  </a:cubicBezTo>
                  <a:cubicBezTo>
                    <a:pt x="527" y="139"/>
                    <a:pt x="527" y="139"/>
                    <a:pt x="527" y="139"/>
                  </a:cubicBezTo>
                  <a:cubicBezTo>
                    <a:pt x="526" y="139"/>
                    <a:pt x="526" y="139"/>
                    <a:pt x="526" y="139"/>
                  </a:cubicBezTo>
                  <a:cubicBezTo>
                    <a:pt x="526" y="138"/>
                    <a:pt x="526" y="138"/>
                    <a:pt x="526" y="138"/>
                  </a:cubicBezTo>
                  <a:cubicBezTo>
                    <a:pt x="526" y="138"/>
                    <a:pt x="526" y="138"/>
                    <a:pt x="526" y="138"/>
                  </a:cubicBezTo>
                  <a:cubicBezTo>
                    <a:pt x="525" y="138"/>
                    <a:pt x="525" y="138"/>
                    <a:pt x="525" y="138"/>
                  </a:cubicBezTo>
                  <a:cubicBezTo>
                    <a:pt x="525" y="138"/>
                    <a:pt x="525" y="138"/>
                    <a:pt x="525" y="138"/>
                  </a:cubicBezTo>
                  <a:cubicBezTo>
                    <a:pt x="525" y="136"/>
                    <a:pt x="525" y="136"/>
                    <a:pt x="525" y="136"/>
                  </a:cubicBezTo>
                  <a:cubicBezTo>
                    <a:pt x="525" y="136"/>
                    <a:pt x="525" y="136"/>
                    <a:pt x="525" y="136"/>
                  </a:cubicBezTo>
                  <a:cubicBezTo>
                    <a:pt x="525" y="136"/>
                    <a:pt x="525" y="136"/>
                    <a:pt x="525" y="136"/>
                  </a:cubicBezTo>
                  <a:cubicBezTo>
                    <a:pt x="525" y="135"/>
                    <a:pt x="525" y="135"/>
                    <a:pt x="525" y="135"/>
                  </a:cubicBezTo>
                  <a:cubicBezTo>
                    <a:pt x="524" y="134"/>
                    <a:pt x="524" y="134"/>
                    <a:pt x="524" y="134"/>
                  </a:cubicBezTo>
                  <a:cubicBezTo>
                    <a:pt x="524" y="134"/>
                    <a:pt x="524" y="134"/>
                    <a:pt x="524" y="134"/>
                  </a:cubicBezTo>
                  <a:cubicBezTo>
                    <a:pt x="524" y="134"/>
                    <a:pt x="524" y="134"/>
                    <a:pt x="524" y="134"/>
                  </a:cubicBezTo>
                  <a:cubicBezTo>
                    <a:pt x="524" y="133"/>
                    <a:pt x="524" y="133"/>
                    <a:pt x="524" y="133"/>
                  </a:cubicBezTo>
                  <a:cubicBezTo>
                    <a:pt x="523" y="132"/>
                    <a:pt x="523" y="132"/>
                    <a:pt x="523" y="132"/>
                  </a:cubicBezTo>
                  <a:cubicBezTo>
                    <a:pt x="523" y="132"/>
                    <a:pt x="523" y="132"/>
                    <a:pt x="523" y="132"/>
                  </a:cubicBezTo>
                  <a:cubicBezTo>
                    <a:pt x="522" y="131"/>
                    <a:pt x="522" y="131"/>
                    <a:pt x="522" y="131"/>
                  </a:cubicBezTo>
                  <a:cubicBezTo>
                    <a:pt x="522" y="131"/>
                    <a:pt x="522" y="131"/>
                    <a:pt x="522" y="131"/>
                  </a:cubicBezTo>
                  <a:cubicBezTo>
                    <a:pt x="522" y="130"/>
                    <a:pt x="522" y="130"/>
                    <a:pt x="522" y="130"/>
                  </a:cubicBezTo>
                  <a:cubicBezTo>
                    <a:pt x="522" y="129"/>
                    <a:pt x="522" y="129"/>
                    <a:pt x="522" y="129"/>
                  </a:cubicBezTo>
                  <a:cubicBezTo>
                    <a:pt x="523" y="128"/>
                    <a:pt x="523" y="128"/>
                    <a:pt x="523" y="128"/>
                  </a:cubicBezTo>
                  <a:cubicBezTo>
                    <a:pt x="524" y="128"/>
                    <a:pt x="524" y="128"/>
                    <a:pt x="524" y="128"/>
                  </a:cubicBezTo>
                  <a:cubicBezTo>
                    <a:pt x="525" y="128"/>
                    <a:pt x="525" y="128"/>
                    <a:pt x="525" y="128"/>
                  </a:cubicBezTo>
                  <a:cubicBezTo>
                    <a:pt x="524" y="127"/>
                    <a:pt x="524" y="127"/>
                    <a:pt x="524" y="127"/>
                  </a:cubicBezTo>
                  <a:cubicBezTo>
                    <a:pt x="526" y="127"/>
                    <a:pt x="526" y="127"/>
                    <a:pt x="526" y="127"/>
                  </a:cubicBezTo>
                  <a:cubicBezTo>
                    <a:pt x="525" y="127"/>
                    <a:pt x="525" y="127"/>
                    <a:pt x="525" y="127"/>
                  </a:cubicBezTo>
                  <a:cubicBezTo>
                    <a:pt x="524" y="127"/>
                    <a:pt x="524" y="127"/>
                    <a:pt x="524" y="127"/>
                  </a:cubicBezTo>
                  <a:cubicBezTo>
                    <a:pt x="524" y="127"/>
                    <a:pt x="524" y="127"/>
                    <a:pt x="524" y="127"/>
                  </a:cubicBezTo>
                  <a:cubicBezTo>
                    <a:pt x="522" y="127"/>
                    <a:pt x="522" y="127"/>
                    <a:pt x="522" y="127"/>
                  </a:cubicBezTo>
                  <a:cubicBezTo>
                    <a:pt x="521" y="126"/>
                    <a:pt x="521" y="126"/>
                    <a:pt x="521" y="126"/>
                  </a:cubicBezTo>
                  <a:cubicBezTo>
                    <a:pt x="521" y="126"/>
                    <a:pt x="521" y="126"/>
                    <a:pt x="521" y="126"/>
                  </a:cubicBezTo>
                  <a:cubicBezTo>
                    <a:pt x="520" y="126"/>
                    <a:pt x="520" y="126"/>
                    <a:pt x="520" y="126"/>
                  </a:cubicBezTo>
                  <a:cubicBezTo>
                    <a:pt x="519" y="127"/>
                    <a:pt x="519" y="127"/>
                    <a:pt x="519" y="127"/>
                  </a:cubicBezTo>
                  <a:cubicBezTo>
                    <a:pt x="518" y="127"/>
                    <a:pt x="518" y="127"/>
                    <a:pt x="518" y="127"/>
                  </a:cubicBezTo>
                  <a:cubicBezTo>
                    <a:pt x="517" y="128"/>
                    <a:pt x="517" y="128"/>
                    <a:pt x="517" y="128"/>
                  </a:cubicBezTo>
                  <a:cubicBezTo>
                    <a:pt x="517" y="128"/>
                    <a:pt x="517" y="128"/>
                    <a:pt x="517" y="128"/>
                  </a:cubicBezTo>
                  <a:cubicBezTo>
                    <a:pt x="517" y="129"/>
                    <a:pt x="517" y="129"/>
                    <a:pt x="517" y="129"/>
                  </a:cubicBezTo>
                  <a:cubicBezTo>
                    <a:pt x="518" y="130"/>
                    <a:pt x="518" y="130"/>
                    <a:pt x="518" y="130"/>
                  </a:cubicBezTo>
                  <a:cubicBezTo>
                    <a:pt x="518" y="130"/>
                    <a:pt x="518" y="130"/>
                    <a:pt x="518" y="130"/>
                  </a:cubicBezTo>
                  <a:cubicBezTo>
                    <a:pt x="518" y="131"/>
                    <a:pt x="518" y="131"/>
                    <a:pt x="518" y="131"/>
                  </a:cubicBezTo>
                  <a:cubicBezTo>
                    <a:pt x="518" y="132"/>
                    <a:pt x="518" y="132"/>
                    <a:pt x="518" y="132"/>
                  </a:cubicBezTo>
                  <a:cubicBezTo>
                    <a:pt x="519" y="133"/>
                    <a:pt x="519" y="133"/>
                    <a:pt x="519" y="133"/>
                  </a:cubicBezTo>
                  <a:cubicBezTo>
                    <a:pt x="519" y="133"/>
                    <a:pt x="519" y="133"/>
                    <a:pt x="519" y="133"/>
                  </a:cubicBezTo>
                  <a:cubicBezTo>
                    <a:pt x="520" y="133"/>
                    <a:pt x="520" y="133"/>
                    <a:pt x="520" y="133"/>
                  </a:cubicBezTo>
                  <a:cubicBezTo>
                    <a:pt x="520" y="135"/>
                    <a:pt x="520" y="135"/>
                    <a:pt x="520" y="135"/>
                  </a:cubicBezTo>
                  <a:cubicBezTo>
                    <a:pt x="521" y="135"/>
                    <a:pt x="521" y="135"/>
                    <a:pt x="521" y="135"/>
                  </a:cubicBezTo>
                  <a:cubicBezTo>
                    <a:pt x="521" y="136"/>
                    <a:pt x="521" y="136"/>
                    <a:pt x="521" y="136"/>
                  </a:cubicBezTo>
                  <a:cubicBezTo>
                    <a:pt x="522" y="137"/>
                    <a:pt x="522" y="137"/>
                    <a:pt x="522" y="137"/>
                  </a:cubicBezTo>
                  <a:cubicBezTo>
                    <a:pt x="521" y="137"/>
                    <a:pt x="521" y="137"/>
                    <a:pt x="521" y="137"/>
                  </a:cubicBezTo>
                  <a:cubicBezTo>
                    <a:pt x="521" y="137"/>
                    <a:pt x="521" y="137"/>
                    <a:pt x="521" y="137"/>
                  </a:cubicBezTo>
                  <a:cubicBezTo>
                    <a:pt x="520" y="136"/>
                    <a:pt x="520" y="136"/>
                    <a:pt x="520" y="136"/>
                  </a:cubicBezTo>
                  <a:cubicBezTo>
                    <a:pt x="519" y="136"/>
                    <a:pt x="519" y="136"/>
                    <a:pt x="519" y="136"/>
                  </a:cubicBezTo>
                  <a:cubicBezTo>
                    <a:pt x="519" y="137"/>
                    <a:pt x="519" y="137"/>
                    <a:pt x="519" y="137"/>
                  </a:cubicBezTo>
                  <a:cubicBezTo>
                    <a:pt x="518" y="138"/>
                    <a:pt x="518" y="138"/>
                    <a:pt x="518" y="138"/>
                  </a:cubicBezTo>
                  <a:cubicBezTo>
                    <a:pt x="519" y="139"/>
                    <a:pt x="519" y="139"/>
                    <a:pt x="519" y="139"/>
                  </a:cubicBezTo>
                  <a:cubicBezTo>
                    <a:pt x="518" y="140"/>
                    <a:pt x="518" y="140"/>
                    <a:pt x="518" y="140"/>
                  </a:cubicBezTo>
                  <a:cubicBezTo>
                    <a:pt x="518" y="140"/>
                    <a:pt x="518" y="140"/>
                    <a:pt x="518" y="140"/>
                  </a:cubicBezTo>
                  <a:cubicBezTo>
                    <a:pt x="518" y="140"/>
                    <a:pt x="518" y="140"/>
                    <a:pt x="518" y="140"/>
                  </a:cubicBezTo>
                  <a:cubicBezTo>
                    <a:pt x="518" y="141"/>
                    <a:pt x="518" y="141"/>
                    <a:pt x="518" y="141"/>
                  </a:cubicBezTo>
                  <a:cubicBezTo>
                    <a:pt x="518" y="141"/>
                    <a:pt x="518" y="141"/>
                    <a:pt x="518" y="141"/>
                  </a:cubicBezTo>
                  <a:cubicBezTo>
                    <a:pt x="518" y="142"/>
                    <a:pt x="518" y="142"/>
                    <a:pt x="518" y="142"/>
                  </a:cubicBezTo>
                  <a:cubicBezTo>
                    <a:pt x="518" y="142"/>
                    <a:pt x="518" y="142"/>
                    <a:pt x="518" y="142"/>
                  </a:cubicBezTo>
                  <a:cubicBezTo>
                    <a:pt x="518" y="143"/>
                    <a:pt x="518" y="143"/>
                    <a:pt x="518" y="143"/>
                  </a:cubicBezTo>
                  <a:cubicBezTo>
                    <a:pt x="518" y="145"/>
                    <a:pt x="518" y="145"/>
                    <a:pt x="518" y="145"/>
                  </a:cubicBezTo>
                  <a:cubicBezTo>
                    <a:pt x="517" y="145"/>
                    <a:pt x="517" y="145"/>
                    <a:pt x="517" y="145"/>
                  </a:cubicBezTo>
                  <a:cubicBezTo>
                    <a:pt x="517" y="146"/>
                    <a:pt x="517" y="146"/>
                    <a:pt x="517" y="146"/>
                  </a:cubicBezTo>
                  <a:cubicBezTo>
                    <a:pt x="517" y="146"/>
                    <a:pt x="517" y="146"/>
                    <a:pt x="517" y="146"/>
                  </a:cubicBezTo>
                  <a:cubicBezTo>
                    <a:pt x="516" y="147"/>
                    <a:pt x="516" y="147"/>
                    <a:pt x="516" y="147"/>
                  </a:cubicBezTo>
                  <a:cubicBezTo>
                    <a:pt x="516" y="147"/>
                    <a:pt x="516" y="147"/>
                    <a:pt x="516" y="147"/>
                  </a:cubicBezTo>
                  <a:cubicBezTo>
                    <a:pt x="515" y="146"/>
                    <a:pt x="515" y="146"/>
                    <a:pt x="515" y="146"/>
                  </a:cubicBezTo>
                  <a:cubicBezTo>
                    <a:pt x="516" y="145"/>
                    <a:pt x="516" y="145"/>
                    <a:pt x="516" y="145"/>
                  </a:cubicBezTo>
                  <a:cubicBezTo>
                    <a:pt x="515" y="144"/>
                    <a:pt x="515" y="144"/>
                    <a:pt x="515" y="144"/>
                  </a:cubicBezTo>
                  <a:cubicBezTo>
                    <a:pt x="515" y="144"/>
                    <a:pt x="515" y="144"/>
                    <a:pt x="515" y="144"/>
                  </a:cubicBezTo>
                  <a:cubicBezTo>
                    <a:pt x="514" y="145"/>
                    <a:pt x="514" y="145"/>
                    <a:pt x="514" y="145"/>
                  </a:cubicBezTo>
                  <a:cubicBezTo>
                    <a:pt x="514" y="145"/>
                    <a:pt x="514" y="145"/>
                    <a:pt x="514" y="145"/>
                  </a:cubicBezTo>
                  <a:cubicBezTo>
                    <a:pt x="513" y="146"/>
                    <a:pt x="513" y="146"/>
                    <a:pt x="513" y="146"/>
                  </a:cubicBezTo>
                  <a:cubicBezTo>
                    <a:pt x="513" y="144"/>
                    <a:pt x="513" y="144"/>
                    <a:pt x="513" y="144"/>
                  </a:cubicBezTo>
                  <a:cubicBezTo>
                    <a:pt x="512" y="144"/>
                    <a:pt x="512" y="144"/>
                    <a:pt x="512" y="144"/>
                  </a:cubicBezTo>
                  <a:cubicBezTo>
                    <a:pt x="512" y="144"/>
                    <a:pt x="512" y="144"/>
                    <a:pt x="512" y="144"/>
                  </a:cubicBezTo>
                  <a:cubicBezTo>
                    <a:pt x="511" y="144"/>
                    <a:pt x="511" y="144"/>
                    <a:pt x="511" y="144"/>
                  </a:cubicBezTo>
                  <a:cubicBezTo>
                    <a:pt x="511" y="144"/>
                    <a:pt x="511" y="144"/>
                    <a:pt x="511" y="144"/>
                  </a:cubicBezTo>
                  <a:cubicBezTo>
                    <a:pt x="511" y="144"/>
                    <a:pt x="511" y="144"/>
                    <a:pt x="511" y="144"/>
                  </a:cubicBezTo>
                  <a:cubicBezTo>
                    <a:pt x="512" y="143"/>
                    <a:pt x="512" y="143"/>
                    <a:pt x="512" y="143"/>
                  </a:cubicBezTo>
                  <a:cubicBezTo>
                    <a:pt x="511" y="143"/>
                    <a:pt x="511" y="143"/>
                    <a:pt x="511" y="143"/>
                  </a:cubicBezTo>
                  <a:cubicBezTo>
                    <a:pt x="511" y="142"/>
                    <a:pt x="511" y="142"/>
                    <a:pt x="511" y="142"/>
                  </a:cubicBezTo>
                  <a:cubicBezTo>
                    <a:pt x="512" y="142"/>
                    <a:pt x="512" y="142"/>
                    <a:pt x="512" y="142"/>
                  </a:cubicBezTo>
                  <a:cubicBezTo>
                    <a:pt x="511" y="141"/>
                    <a:pt x="511" y="141"/>
                    <a:pt x="511" y="141"/>
                  </a:cubicBezTo>
                  <a:cubicBezTo>
                    <a:pt x="511" y="141"/>
                    <a:pt x="511" y="141"/>
                    <a:pt x="511" y="141"/>
                  </a:cubicBezTo>
                  <a:cubicBezTo>
                    <a:pt x="512" y="140"/>
                    <a:pt x="512" y="140"/>
                    <a:pt x="512" y="140"/>
                  </a:cubicBezTo>
                  <a:cubicBezTo>
                    <a:pt x="511" y="140"/>
                    <a:pt x="511" y="140"/>
                    <a:pt x="511" y="140"/>
                  </a:cubicBezTo>
                  <a:cubicBezTo>
                    <a:pt x="511" y="139"/>
                    <a:pt x="511" y="139"/>
                    <a:pt x="511" y="139"/>
                  </a:cubicBezTo>
                  <a:cubicBezTo>
                    <a:pt x="511" y="139"/>
                    <a:pt x="511" y="139"/>
                    <a:pt x="511" y="139"/>
                  </a:cubicBezTo>
                  <a:cubicBezTo>
                    <a:pt x="511" y="138"/>
                    <a:pt x="511" y="138"/>
                    <a:pt x="511" y="138"/>
                  </a:cubicBezTo>
                  <a:cubicBezTo>
                    <a:pt x="510" y="137"/>
                    <a:pt x="510" y="137"/>
                    <a:pt x="510" y="137"/>
                  </a:cubicBezTo>
                  <a:cubicBezTo>
                    <a:pt x="510" y="137"/>
                    <a:pt x="510" y="137"/>
                    <a:pt x="510" y="137"/>
                  </a:cubicBezTo>
                  <a:cubicBezTo>
                    <a:pt x="510" y="137"/>
                    <a:pt x="510" y="137"/>
                    <a:pt x="510" y="137"/>
                  </a:cubicBezTo>
                  <a:cubicBezTo>
                    <a:pt x="509" y="138"/>
                    <a:pt x="509" y="138"/>
                    <a:pt x="509" y="138"/>
                  </a:cubicBezTo>
                  <a:cubicBezTo>
                    <a:pt x="509" y="138"/>
                    <a:pt x="509" y="138"/>
                    <a:pt x="509" y="138"/>
                  </a:cubicBezTo>
                  <a:cubicBezTo>
                    <a:pt x="509" y="139"/>
                    <a:pt x="509" y="139"/>
                    <a:pt x="509" y="139"/>
                  </a:cubicBezTo>
                  <a:cubicBezTo>
                    <a:pt x="508" y="140"/>
                    <a:pt x="508" y="140"/>
                    <a:pt x="508" y="140"/>
                  </a:cubicBezTo>
                  <a:cubicBezTo>
                    <a:pt x="508" y="140"/>
                    <a:pt x="508" y="140"/>
                    <a:pt x="508" y="140"/>
                  </a:cubicBezTo>
                  <a:cubicBezTo>
                    <a:pt x="507" y="139"/>
                    <a:pt x="507" y="139"/>
                    <a:pt x="507" y="139"/>
                  </a:cubicBezTo>
                  <a:cubicBezTo>
                    <a:pt x="507" y="139"/>
                    <a:pt x="507" y="139"/>
                    <a:pt x="507" y="139"/>
                  </a:cubicBezTo>
                  <a:cubicBezTo>
                    <a:pt x="507" y="139"/>
                    <a:pt x="507" y="139"/>
                    <a:pt x="507" y="139"/>
                  </a:cubicBezTo>
                  <a:cubicBezTo>
                    <a:pt x="506" y="138"/>
                    <a:pt x="506" y="138"/>
                    <a:pt x="506" y="138"/>
                  </a:cubicBezTo>
                  <a:cubicBezTo>
                    <a:pt x="505" y="138"/>
                    <a:pt x="505" y="138"/>
                    <a:pt x="505" y="138"/>
                  </a:cubicBezTo>
                  <a:cubicBezTo>
                    <a:pt x="505" y="138"/>
                    <a:pt x="505" y="138"/>
                    <a:pt x="505" y="138"/>
                  </a:cubicBezTo>
                  <a:cubicBezTo>
                    <a:pt x="505" y="138"/>
                    <a:pt x="505" y="138"/>
                    <a:pt x="505" y="138"/>
                  </a:cubicBezTo>
                  <a:cubicBezTo>
                    <a:pt x="505" y="139"/>
                    <a:pt x="505" y="139"/>
                    <a:pt x="505" y="139"/>
                  </a:cubicBezTo>
                  <a:cubicBezTo>
                    <a:pt x="504" y="139"/>
                    <a:pt x="504" y="139"/>
                    <a:pt x="504" y="139"/>
                  </a:cubicBezTo>
                  <a:cubicBezTo>
                    <a:pt x="504" y="140"/>
                    <a:pt x="504" y="140"/>
                    <a:pt x="504" y="140"/>
                  </a:cubicBezTo>
                  <a:cubicBezTo>
                    <a:pt x="502" y="140"/>
                    <a:pt x="502" y="140"/>
                    <a:pt x="502" y="140"/>
                  </a:cubicBezTo>
                  <a:cubicBezTo>
                    <a:pt x="502" y="140"/>
                    <a:pt x="502" y="140"/>
                    <a:pt x="502" y="140"/>
                  </a:cubicBezTo>
                  <a:cubicBezTo>
                    <a:pt x="501" y="140"/>
                    <a:pt x="501" y="140"/>
                    <a:pt x="501" y="140"/>
                  </a:cubicBezTo>
                  <a:cubicBezTo>
                    <a:pt x="501" y="141"/>
                    <a:pt x="501" y="141"/>
                    <a:pt x="501" y="141"/>
                  </a:cubicBezTo>
                  <a:cubicBezTo>
                    <a:pt x="499" y="140"/>
                    <a:pt x="499" y="140"/>
                    <a:pt x="499" y="140"/>
                  </a:cubicBezTo>
                  <a:cubicBezTo>
                    <a:pt x="498" y="142"/>
                    <a:pt x="498" y="142"/>
                    <a:pt x="498" y="142"/>
                  </a:cubicBezTo>
                  <a:cubicBezTo>
                    <a:pt x="498" y="142"/>
                    <a:pt x="498" y="142"/>
                    <a:pt x="498" y="142"/>
                  </a:cubicBezTo>
                  <a:cubicBezTo>
                    <a:pt x="498" y="143"/>
                    <a:pt x="498" y="143"/>
                    <a:pt x="498" y="143"/>
                  </a:cubicBezTo>
                  <a:cubicBezTo>
                    <a:pt x="497" y="144"/>
                    <a:pt x="497" y="144"/>
                    <a:pt x="497" y="144"/>
                  </a:cubicBezTo>
                  <a:cubicBezTo>
                    <a:pt x="497" y="144"/>
                    <a:pt x="497" y="144"/>
                    <a:pt x="497" y="144"/>
                  </a:cubicBezTo>
                  <a:cubicBezTo>
                    <a:pt x="498" y="145"/>
                    <a:pt x="498" y="145"/>
                    <a:pt x="498" y="145"/>
                  </a:cubicBezTo>
                  <a:cubicBezTo>
                    <a:pt x="498" y="146"/>
                    <a:pt x="498" y="146"/>
                    <a:pt x="498" y="146"/>
                  </a:cubicBezTo>
                  <a:cubicBezTo>
                    <a:pt x="499" y="147"/>
                    <a:pt x="499" y="147"/>
                    <a:pt x="499" y="147"/>
                  </a:cubicBezTo>
                  <a:cubicBezTo>
                    <a:pt x="498" y="147"/>
                    <a:pt x="498" y="147"/>
                    <a:pt x="498" y="147"/>
                  </a:cubicBezTo>
                  <a:cubicBezTo>
                    <a:pt x="498" y="150"/>
                    <a:pt x="498" y="150"/>
                    <a:pt x="498" y="150"/>
                  </a:cubicBezTo>
                  <a:cubicBezTo>
                    <a:pt x="499" y="151"/>
                    <a:pt x="499" y="151"/>
                    <a:pt x="499" y="151"/>
                  </a:cubicBezTo>
                  <a:cubicBezTo>
                    <a:pt x="498" y="152"/>
                    <a:pt x="498" y="152"/>
                    <a:pt x="498" y="152"/>
                  </a:cubicBezTo>
                  <a:cubicBezTo>
                    <a:pt x="498" y="152"/>
                    <a:pt x="498" y="152"/>
                    <a:pt x="498" y="152"/>
                  </a:cubicBezTo>
                  <a:cubicBezTo>
                    <a:pt x="498" y="153"/>
                    <a:pt x="498" y="153"/>
                    <a:pt x="498" y="153"/>
                  </a:cubicBezTo>
                  <a:cubicBezTo>
                    <a:pt x="497" y="153"/>
                    <a:pt x="497" y="153"/>
                    <a:pt x="497" y="153"/>
                  </a:cubicBezTo>
                  <a:cubicBezTo>
                    <a:pt x="497" y="155"/>
                    <a:pt x="497" y="155"/>
                    <a:pt x="497" y="155"/>
                  </a:cubicBezTo>
                  <a:cubicBezTo>
                    <a:pt x="497" y="155"/>
                    <a:pt x="497" y="155"/>
                    <a:pt x="497" y="155"/>
                  </a:cubicBezTo>
                  <a:cubicBezTo>
                    <a:pt x="497" y="156"/>
                    <a:pt x="497" y="156"/>
                    <a:pt x="497" y="156"/>
                  </a:cubicBezTo>
                  <a:cubicBezTo>
                    <a:pt x="496" y="158"/>
                    <a:pt x="496" y="158"/>
                    <a:pt x="496" y="158"/>
                  </a:cubicBezTo>
                  <a:cubicBezTo>
                    <a:pt x="497" y="159"/>
                    <a:pt x="497" y="159"/>
                    <a:pt x="497" y="159"/>
                  </a:cubicBezTo>
                  <a:cubicBezTo>
                    <a:pt x="496" y="159"/>
                    <a:pt x="496" y="159"/>
                    <a:pt x="496" y="159"/>
                  </a:cubicBezTo>
                  <a:cubicBezTo>
                    <a:pt x="497" y="161"/>
                    <a:pt x="497" y="161"/>
                    <a:pt x="497" y="161"/>
                  </a:cubicBezTo>
                  <a:cubicBezTo>
                    <a:pt x="497" y="161"/>
                    <a:pt x="497" y="161"/>
                    <a:pt x="497" y="161"/>
                  </a:cubicBezTo>
                  <a:cubicBezTo>
                    <a:pt x="497" y="162"/>
                    <a:pt x="497" y="162"/>
                    <a:pt x="497" y="162"/>
                  </a:cubicBezTo>
                  <a:cubicBezTo>
                    <a:pt x="497" y="162"/>
                    <a:pt x="497" y="162"/>
                    <a:pt x="497" y="162"/>
                  </a:cubicBezTo>
                  <a:cubicBezTo>
                    <a:pt x="498" y="162"/>
                    <a:pt x="498" y="162"/>
                    <a:pt x="498" y="162"/>
                  </a:cubicBezTo>
                  <a:cubicBezTo>
                    <a:pt x="499" y="162"/>
                    <a:pt x="499" y="162"/>
                    <a:pt x="499" y="162"/>
                  </a:cubicBezTo>
                  <a:cubicBezTo>
                    <a:pt x="499" y="161"/>
                    <a:pt x="499" y="161"/>
                    <a:pt x="499" y="161"/>
                  </a:cubicBezTo>
                  <a:cubicBezTo>
                    <a:pt x="499" y="161"/>
                    <a:pt x="499" y="161"/>
                    <a:pt x="499" y="161"/>
                  </a:cubicBezTo>
                  <a:cubicBezTo>
                    <a:pt x="500" y="161"/>
                    <a:pt x="500" y="161"/>
                    <a:pt x="500" y="161"/>
                  </a:cubicBezTo>
                  <a:cubicBezTo>
                    <a:pt x="500" y="161"/>
                    <a:pt x="500" y="161"/>
                    <a:pt x="500" y="161"/>
                  </a:cubicBezTo>
                  <a:cubicBezTo>
                    <a:pt x="500" y="161"/>
                    <a:pt x="500" y="161"/>
                    <a:pt x="500" y="161"/>
                  </a:cubicBezTo>
                  <a:cubicBezTo>
                    <a:pt x="500" y="161"/>
                    <a:pt x="500" y="161"/>
                    <a:pt x="500" y="161"/>
                  </a:cubicBezTo>
                  <a:cubicBezTo>
                    <a:pt x="501" y="161"/>
                    <a:pt x="501" y="161"/>
                    <a:pt x="501" y="161"/>
                  </a:cubicBezTo>
                  <a:cubicBezTo>
                    <a:pt x="502" y="162"/>
                    <a:pt x="502" y="162"/>
                    <a:pt x="502" y="162"/>
                  </a:cubicBezTo>
                  <a:cubicBezTo>
                    <a:pt x="502" y="162"/>
                    <a:pt x="502" y="162"/>
                    <a:pt x="502" y="162"/>
                  </a:cubicBezTo>
                  <a:cubicBezTo>
                    <a:pt x="501" y="162"/>
                    <a:pt x="501" y="162"/>
                    <a:pt x="501" y="162"/>
                  </a:cubicBezTo>
                  <a:cubicBezTo>
                    <a:pt x="502" y="163"/>
                    <a:pt x="502" y="163"/>
                    <a:pt x="502" y="163"/>
                  </a:cubicBezTo>
                  <a:cubicBezTo>
                    <a:pt x="502" y="163"/>
                    <a:pt x="502" y="163"/>
                    <a:pt x="502" y="163"/>
                  </a:cubicBezTo>
                  <a:cubicBezTo>
                    <a:pt x="501" y="163"/>
                    <a:pt x="501" y="163"/>
                    <a:pt x="501" y="163"/>
                  </a:cubicBezTo>
                  <a:cubicBezTo>
                    <a:pt x="501" y="164"/>
                    <a:pt x="501" y="164"/>
                    <a:pt x="501" y="164"/>
                  </a:cubicBezTo>
                  <a:cubicBezTo>
                    <a:pt x="500" y="163"/>
                    <a:pt x="500" y="163"/>
                    <a:pt x="500" y="163"/>
                  </a:cubicBezTo>
                  <a:cubicBezTo>
                    <a:pt x="500" y="164"/>
                    <a:pt x="500" y="164"/>
                    <a:pt x="500" y="164"/>
                  </a:cubicBezTo>
                  <a:cubicBezTo>
                    <a:pt x="500" y="164"/>
                    <a:pt x="500" y="164"/>
                    <a:pt x="500" y="164"/>
                  </a:cubicBezTo>
                  <a:cubicBezTo>
                    <a:pt x="500" y="165"/>
                    <a:pt x="500" y="165"/>
                    <a:pt x="500" y="165"/>
                  </a:cubicBezTo>
                  <a:cubicBezTo>
                    <a:pt x="499" y="166"/>
                    <a:pt x="499" y="166"/>
                    <a:pt x="499" y="166"/>
                  </a:cubicBezTo>
                  <a:cubicBezTo>
                    <a:pt x="498" y="165"/>
                    <a:pt x="498" y="165"/>
                    <a:pt x="498" y="165"/>
                  </a:cubicBezTo>
                  <a:cubicBezTo>
                    <a:pt x="498" y="165"/>
                    <a:pt x="498" y="165"/>
                    <a:pt x="498" y="165"/>
                  </a:cubicBezTo>
                  <a:cubicBezTo>
                    <a:pt x="498" y="164"/>
                    <a:pt x="498" y="164"/>
                    <a:pt x="498" y="164"/>
                  </a:cubicBezTo>
                  <a:cubicBezTo>
                    <a:pt x="497" y="165"/>
                    <a:pt x="497" y="165"/>
                    <a:pt x="497" y="165"/>
                  </a:cubicBezTo>
                  <a:cubicBezTo>
                    <a:pt x="497" y="164"/>
                    <a:pt x="497" y="164"/>
                    <a:pt x="497" y="164"/>
                  </a:cubicBezTo>
                  <a:cubicBezTo>
                    <a:pt x="496" y="164"/>
                    <a:pt x="496" y="164"/>
                    <a:pt x="496" y="164"/>
                  </a:cubicBezTo>
                  <a:cubicBezTo>
                    <a:pt x="496" y="165"/>
                    <a:pt x="496" y="165"/>
                    <a:pt x="496" y="165"/>
                  </a:cubicBezTo>
                  <a:cubicBezTo>
                    <a:pt x="496" y="166"/>
                    <a:pt x="496" y="166"/>
                    <a:pt x="496" y="166"/>
                  </a:cubicBezTo>
                  <a:cubicBezTo>
                    <a:pt x="496" y="166"/>
                    <a:pt x="496" y="166"/>
                    <a:pt x="496" y="166"/>
                  </a:cubicBezTo>
                  <a:cubicBezTo>
                    <a:pt x="495" y="166"/>
                    <a:pt x="495" y="166"/>
                    <a:pt x="495" y="166"/>
                  </a:cubicBezTo>
                  <a:cubicBezTo>
                    <a:pt x="495" y="167"/>
                    <a:pt x="495" y="167"/>
                    <a:pt x="495" y="167"/>
                  </a:cubicBezTo>
                  <a:cubicBezTo>
                    <a:pt x="495" y="167"/>
                    <a:pt x="495" y="167"/>
                    <a:pt x="495" y="167"/>
                  </a:cubicBezTo>
                  <a:cubicBezTo>
                    <a:pt x="495" y="168"/>
                    <a:pt x="495" y="168"/>
                    <a:pt x="495" y="168"/>
                  </a:cubicBezTo>
                  <a:cubicBezTo>
                    <a:pt x="494" y="167"/>
                    <a:pt x="494" y="167"/>
                    <a:pt x="494" y="167"/>
                  </a:cubicBezTo>
                  <a:cubicBezTo>
                    <a:pt x="493" y="166"/>
                    <a:pt x="493" y="166"/>
                    <a:pt x="493" y="166"/>
                  </a:cubicBezTo>
                  <a:cubicBezTo>
                    <a:pt x="492" y="166"/>
                    <a:pt x="492" y="166"/>
                    <a:pt x="492" y="166"/>
                  </a:cubicBezTo>
                  <a:cubicBezTo>
                    <a:pt x="493" y="167"/>
                    <a:pt x="493" y="167"/>
                    <a:pt x="493" y="167"/>
                  </a:cubicBezTo>
                  <a:cubicBezTo>
                    <a:pt x="492" y="168"/>
                    <a:pt x="492" y="168"/>
                    <a:pt x="492" y="168"/>
                  </a:cubicBezTo>
                  <a:cubicBezTo>
                    <a:pt x="492" y="168"/>
                    <a:pt x="492" y="168"/>
                    <a:pt x="492" y="168"/>
                  </a:cubicBezTo>
                  <a:cubicBezTo>
                    <a:pt x="492" y="169"/>
                    <a:pt x="492" y="169"/>
                    <a:pt x="492" y="169"/>
                  </a:cubicBezTo>
                  <a:cubicBezTo>
                    <a:pt x="491" y="169"/>
                    <a:pt x="491" y="169"/>
                    <a:pt x="491" y="169"/>
                  </a:cubicBezTo>
                  <a:cubicBezTo>
                    <a:pt x="490" y="169"/>
                    <a:pt x="490" y="169"/>
                    <a:pt x="490" y="169"/>
                  </a:cubicBezTo>
                  <a:cubicBezTo>
                    <a:pt x="489" y="168"/>
                    <a:pt x="489" y="168"/>
                    <a:pt x="489" y="168"/>
                  </a:cubicBezTo>
                  <a:cubicBezTo>
                    <a:pt x="488" y="168"/>
                    <a:pt x="488" y="168"/>
                    <a:pt x="488" y="168"/>
                  </a:cubicBezTo>
                  <a:cubicBezTo>
                    <a:pt x="488" y="168"/>
                    <a:pt x="488" y="168"/>
                    <a:pt x="488" y="168"/>
                  </a:cubicBezTo>
                  <a:cubicBezTo>
                    <a:pt x="488" y="167"/>
                    <a:pt x="488" y="167"/>
                    <a:pt x="488" y="167"/>
                  </a:cubicBezTo>
                  <a:cubicBezTo>
                    <a:pt x="489" y="167"/>
                    <a:pt x="489" y="167"/>
                    <a:pt x="489" y="167"/>
                  </a:cubicBezTo>
                  <a:cubicBezTo>
                    <a:pt x="489" y="166"/>
                    <a:pt x="489" y="166"/>
                    <a:pt x="489" y="166"/>
                  </a:cubicBezTo>
                  <a:cubicBezTo>
                    <a:pt x="489" y="166"/>
                    <a:pt x="489" y="166"/>
                    <a:pt x="489" y="166"/>
                  </a:cubicBezTo>
                  <a:cubicBezTo>
                    <a:pt x="491" y="166"/>
                    <a:pt x="491" y="166"/>
                    <a:pt x="491" y="166"/>
                  </a:cubicBezTo>
                  <a:cubicBezTo>
                    <a:pt x="492" y="165"/>
                    <a:pt x="492" y="165"/>
                    <a:pt x="492" y="165"/>
                  </a:cubicBezTo>
                  <a:cubicBezTo>
                    <a:pt x="492" y="165"/>
                    <a:pt x="492" y="165"/>
                    <a:pt x="492" y="165"/>
                  </a:cubicBezTo>
                  <a:cubicBezTo>
                    <a:pt x="491" y="164"/>
                    <a:pt x="491" y="164"/>
                    <a:pt x="491" y="164"/>
                  </a:cubicBezTo>
                  <a:cubicBezTo>
                    <a:pt x="490" y="165"/>
                    <a:pt x="490" y="165"/>
                    <a:pt x="490" y="165"/>
                  </a:cubicBezTo>
                  <a:cubicBezTo>
                    <a:pt x="489" y="165"/>
                    <a:pt x="489" y="165"/>
                    <a:pt x="489" y="165"/>
                  </a:cubicBezTo>
                  <a:cubicBezTo>
                    <a:pt x="489" y="165"/>
                    <a:pt x="489" y="165"/>
                    <a:pt x="489" y="165"/>
                  </a:cubicBezTo>
                  <a:cubicBezTo>
                    <a:pt x="488" y="164"/>
                    <a:pt x="488" y="164"/>
                    <a:pt x="488" y="164"/>
                  </a:cubicBezTo>
                  <a:cubicBezTo>
                    <a:pt x="488" y="164"/>
                    <a:pt x="488" y="164"/>
                    <a:pt x="488" y="164"/>
                  </a:cubicBezTo>
                  <a:cubicBezTo>
                    <a:pt x="486" y="164"/>
                    <a:pt x="486" y="164"/>
                    <a:pt x="486" y="164"/>
                  </a:cubicBezTo>
                  <a:cubicBezTo>
                    <a:pt x="485" y="164"/>
                    <a:pt x="485" y="164"/>
                    <a:pt x="485" y="164"/>
                  </a:cubicBezTo>
                  <a:cubicBezTo>
                    <a:pt x="485" y="164"/>
                    <a:pt x="485" y="164"/>
                    <a:pt x="485" y="164"/>
                  </a:cubicBezTo>
                  <a:cubicBezTo>
                    <a:pt x="485" y="164"/>
                    <a:pt x="485" y="164"/>
                    <a:pt x="485" y="164"/>
                  </a:cubicBezTo>
                  <a:cubicBezTo>
                    <a:pt x="484" y="164"/>
                    <a:pt x="484" y="164"/>
                    <a:pt x="484" y="164"/>
                  </a:cubicBezTo>
                  <a:cubicBezTo>
                    <a:pt x="484" y="164"/>
                    <a:pt x="484" y="164"/>
                    <a:pt x="484" y="164"/>
                  </a:cubicBezTo>
                  <a:cubicBezTo>
                    <a:pt x="483" y="164"/>
                    <a:pt x="483" y="164"/>
                    <a:pt x="483" y="164"/>
                  </a:cubicBezTo>
                  <a:cubicBezTo>
                    <a:pt x="482" y="163"/>
                    <a:pt x="482" y="163"/>
                    <a:pt x="482" y="163"/>
                  </a:cubicBezTo>
                  <a:cubicBezTo>
                    <a:pt x="481" y="164"/>
                    <a:pt x="481" y="164"/>
                    <a:pt x="481" y="164"/>
                  </a:cubicBezTo>
                  <a:cubicBezTo>
                    <a:pt x="480" y="163"/>
                    <a:pt x="480" y="163"/>
                    <a:pt x="480" y="163"/>
                  </a:cubicBezTo>
                  <a:cubicBezTo>
                    <a:pt x="479" y="163"/>
                    <a:pt x="479" y="163"/>
                    <a:pt x="479" y="163"/>
                  </a:cubicBezTo>
                  <a:cubicBezTo>
                    <a:pt x="478" y="164"/>
                    <a:pt x="478" y="164"/>
                    <a:pt x="478" y="164"/>
                  </a:cubicBezTo>
                  <a:cubicBezTo>
                    <a:pt x="477" y="165"/>
                    <a:pt x="477" y="165"/>
                    <a:pt x="477" y="165"/>
                  </a:cubicBezTo>
                  <a:cubicBezTo>
                    <a:pt x="477" y="165"/>
                    <a:pt x="477" y="165"/>
                    <a:pt x="477" y="165"/>
                  </a:cubicBezTo>
                  <a:cubicBezTo>
                    <a:pt x="478" y="166"/>
                    <a:pt x="478" y="166"/>
                    <a:pt x="478" y="166"/>
                  </a:cubicBezTo>
                  <a:cubicBezTo>
                    <a:pt x="477" y="166"/>
                    <a:pt x="477" y="166"/>
                    <a:pt x="477" y="166"/>
                  </a:cubicBezTo>
                  <a:cubicBezTo>
                    <a:pt x="477" y="166"/>
                    <a:pt x="477" y="166"/>
                    <a:pt x="477" y="166"/>
                  </a:cubicBezTo>
                  <a:cubicBezTo>
                    <a:pt x="476" y="167"/>
                    <a:pt x="476" y="167"/>
                    <a:pt x="476" y="167"/>
                  </a:cubicBezTo>
                  <a:cubicBezTo>
                    <a:pt x="477" y="167"/>
                    <a:pt x="477" y="167"/>
                    <a:pt x="477" y="167"/>
                  </a:cubicBezTo>
                  <a:cubicBezTo>
                    <a:pt x="478" y="167"/>
                    <a:pt x="478" y="167"/>
                    <a:pt x="478" y="167"/>
                  </a:cubicBezTo>
                  <a:cubicBezTo>
                    <a:pt x="478" y="167"/>
                    <a:pt x="478" y="167"/>
                    <a:pt x="478" y="167"/>
                  </a:cubicBezTo>
                  <a:cubicBezTo>
                    <a:pt x="478" y="168"/>
                    <a:pt x="478" y="168"/>
                    <a:pt x="478" y="168"/>
                  </a:cubicBezTo>
                  <a:cubicBezTo>
                    <a:pt x="476" y="168"/>
                    <a:pt x="476" y="168"/>
                    <a:pt x="476" y="168"/>
                  </a:cubicBezTo>
                  <a:cubicBezTo>
                    <a:pt x="476" y="168"/>
                    <a:pt x="476" y="168"/>
                    <a:pt x="476" y="168"/>
                  </a:cubicBezTo>
                  <a:cubicBezTo>
                    <a:pt x="474" y="168"/>
                    <a:pt x="474" y="168"/>
                    <a:pt x="474" y="168"/>
                  </a:cubicBezTo>
                  <a:cubicBezTo>
                    <a:pt x="474" y="168"/>
                    <a:pt x="474" y="168"/>
                    <a:pt x="474" y="168"/>
                  </a:cubicBezTo>
                  <a:cubicBezTo>
                    <a:pt x="474" y="169"/>
                    <a:pt x="474" y="169"/>
                    <a:pt x="474" y="169"/>
                  </a:cubicBezTo>
                  <a:cubicBezTo>
                    <a:pt x="473" y="168"/>
                    <a:pt x="473" y="168"/>
                    <a:pt x="473" y="168"/>
                  </a:cubicBezTo>
                  <a:cubicBezTo>
                    <a:pt x="473" y="169"/>
                    <a:pt x="473" y="169"/>
                    <a:pt x="473" y="169"/>
                  </a:cubicBezTo>
                  <a:cubicBezTo>
                    <a:pt x="472" y="169"/>
                    <a:pt x="472" y="169"/>
                    <a:pt x="472" y="169"/>
                  </a:cubicBezTo>
                  <a:cubicBezTo>
                    <a:pt x="472" y="168"/>
                    <a:pt x="472" y="168"/>
                    <a:pt x="472" y="168"/>
                  </a:cubicBezTo>
                  <a:cubicBezTo>
                    <a:pt x="470" y="168"/>
                    <a:pt x="470" y="168"/>
                    <a:pt x="470" y="168"/>
                  </a:cubicBezTo>
                  <a:cubicBezTo>
                    <a:pt x="470" y="169"/>
                    <a:pt x="470" y="169"/>
                    <a:pt x="470" y="169"/>
                  </a:cubicBezTo>
                  <a:cubicBezTo>
                    <a:pt x="468" y="168"/>
                    <a:pt x="468" y="168"/>
                    <a:pt x="468" y="168"/>
                  </a:cubicBezTo>
                  <a:cubicBezTo>
                    <a:pt x="467" y="169"/>
                    <a:pt x="467" y="169"/>
                    <a:pt x="467" y="169"/>
                  </a:cubicBezTo>
                  <a:cubicBezTo>
                    <a:pt x="467" y="169"/>
                    <a:pt x="467" y="169"/>
                    <a:pt x="467" y="169"/>
                  </a:cubicBezTo>
                  <a:cubicBezTo>
                    <a:pt x="468" y="170"/>
                    <a:pt x="468" y="170"/>
                    <a:pt x="468" y="170"/>
                  </a:cubicBezTo>
                  <a:cubicBezTo>
                    <a:pt x="467" y="171"/>
                    <a:pt x="467" y="171"/>
                    <a:pt x="467" y="171"/>
                  </a:cubicBezTo>
                  <a:cubicBezTo>
                    <a:pt x="467" y="172"/>
                    <a:pt x="467" y="172"/>
                    <a:pt x="467" y="172"/>
                  </a:cubicBezTo>
                  <a:cubicBezTo>
                    <a:pt x="466" y="171"/>
                    <a:pt x="466" y="171"/>
                    <a:pt x="466" y="171"/>
                  </a:cubicBezTo>
                  <a:cubicBezTo>
                    <a:pt x="466" y="171"/>
                    <a:pt x="466" y="171"/>
                    <a:pt x="466" y="171"/>
                  </a:cubicBezTo>
                  <a:cubicBezTo>
                    <a:pt x="466" y="170"/>
                    <a:pt x="466" y="170"/>
                    <a:pt x="466" y="170"/>
                  </a:cubicBezTo>
                  <a:cubicBezTo>
                    <a:pt x="465" y="169"/>
                    <a:pt x="465" y="169"/>
                    <a:pt x="465" y="169"/>
                  </a:cubicBezTo>
                  <a:cubicBezTo>
                    <a:pt x="465" y="170"/>
                    <a:pt x="465" y="170"/>
                    <a:pt x="465" y="170"/>
                  </a:cubicBezTo>
                  <a:cubicBezTo>
                    <a:pt x="464" y="170"/>
                    <a:pt x="464" y="170"/>
                    <a:pt x="464" y="170"/>
                  </a:cubicBezTo>
                  <a:cubicBezTo>
                    <a:pt x="463" y="170"/>
                    <a:pt x="463" y="170"/>
                    <a:pt x="463" y="170"/>
                  </a:cubicBezTo>
                  <a:cubicBezTo>
                    <a:pt x="462" y="171"/>
                    <a:pt x="462" y="171"/>
                    <a:pt x="462" y="171"/>
                  </a:cubicBezTo>
                  <a:cubicBezTo>
                    <a:pt x="461" y="170"/>
                    <a:pt x="461" y="170"/>
                    <a:pt x="461" y="170"/>
                  </a:cubicBezTo>
                  <a:cubicBezTo>
                    <a:pt x="460" y="171"/>
                    <a:pt x="460" y="171"/>
                    <a:pt x="460" y="171"/>
                  </a:cubicBezTo>
                  <a:cubicBezTo>
                    <a:pt x="459" y="171"/>
                    <a:pt x="459" y="171"/>
                    <a:pt x="459" y="171"/>
                  </a:cubicBezTo>
                  <a:cubicBezTo>
                    <a:pt x="457" y="172"/>
                    <a:pt x="457" y="172"/>
                    <a:pt x="457" y="172"/>
                  </a:cubicBezTo>
                  <a:cubicBezTo>
                    <a:pt x="456" y="173"/>
                    <a:pt x="456" y="173"/>
                    <a:pt x="456" y="173"/>
                  </a:cubicBezTo>
                  <a:cubicBezTo>
                    <a:pt x="456" y="172"/>
                    <a:pt x="456" y="172"/>
                    <a:pt x="456" y="172"/>
                  </a:cubicBezTo>
                  <a:cubicBezTo>
                    <a:pt x="455" y="172"/>
                    <a:pt x="455" y="172"/>
                    <a:pt x="455" y="172"/>
                  </a:cubicBezTo>
                  <a:cubicBezTo>
                    <a:pt x="455" y="173"/>
                    <a:pt x="455" y="173"/>
                    <a:pt x="455" y="173"/>
                  </a:cubicBezTo>
                  <a:cubicBezTo>
                    <a:pt x="453" y="174"/>
                    <a:pt x="453" y="174"/>
                    <a:pt x="453" y="174"/>
                  </a:cubicBezTo>
                  <a:cubicBezTo>
                    <a:pt x="453" y="175"/>
                    <a:pt x="453" y="175"/>
                    <a:pt x="453" y="175"/>
                  </a:cubicBezTo>
                  <a:cubicBezTo>
                    <a:pt x="452" y="175"/>
                    <a:pt x="452" y="175"/>
                    <a:pt x="452" y="175"/>
                  </a:cubicBezTo>
                  <a:cubicBezTo>
                    <a:pt x="452" y="176"/>
                    <a:pt x="452" y="176"/>
                    <a:pt x="452" y="176"/>
                  </a:cubicBezTo>
                  <a:cubicBezTo>
                    <a:pt x="453" y="178"/>
                    <a:pt x="453" y="178"/>
                    <a:pt x="453" y="178"/>
                  </a:cubicBezTo>
                  <a:cubicBezTo>
                    <a:pt x="453" y="180"/>
                    <a:pt x="453" y="180"/>
                    <a:pt x="453" y="180"/>
                  </a:cubicBezTo>
                  <a:cubicBezTo>
                    <a:pt x="452" y="181"/>
                    <a:pt x="452" y="181"/>
                    <a:pt x="452" y="181"/>
                  </a:cubicBezTo>
                  <a:cubicBezTo>
                    <a:pt x="451" y="182"/>
                    <a:pt x="451" y="182"/>
                    <a:pt x="451" y="182"/>
                  </a:cubicBezTo>
                  <a:cubicBezTo>
                    <a:pt x="451" y="183"/>
                    <a:pt x="451" y="183"/>
                    <a:pt x="451" y="183"/>
                  </a:cubicBezTo>
                  <a:cubicBezTo>
                    <a:pt x="451" y="185"/>
                    <a:pt x="451" y="185"/>
                    <a:pt x="451" y="185"/>
                  </a:cubicBezTo>
                  <a:cubicBezTo>
                    <a:pt x="452" y="185"/>
                    <a:pt x="452" y="185"/>
                    <a:pt x="452" y="185"/>
                  </a:cubicBezTo>
                  <a:cubicBezTo>
                    <a:pt x="452" y="186"/>
                    <a:pt x="452" y="186"/>
                    <a:pt x="452" y="186"/>
                  </a:cubicBezTo>
                  <a:cubicBezTo>
                    <a:pt x="451" y="186"/>
                    <a:pt x="451" y="186"/>
                    <a:pt x="451" y="186"/>
                  </a:cubicBezTo>
                  <a:cubicBezTo>
                    <a:pt x="451" y="186"/>
                    <a:pt x="451" y="186"/>
                    <a:pt x="451" y="186"/>
                  </a:cubicBezTo>
                  <a:cubicBezTo>
                    <a:pt x="451" y="187"/>
                    <a:pt x="451" y="187"/>
                    <a:pt x="451" y="187"/>
                  </a:cubicBezTo>
                  <a:cubicBezTo>
                    <a:pt x="450" y="188"/>
                    <a:pt x="450" y="188"/>
                    <a:pt x="450" y="188"/>
                  </a:cubicBezTo>
                  <a:cubicBezTo>
                    <a:pt x="451" y="189"/>
                    <a:pt x="451" y="189"/>
                    <a:pt x="451" y="189"/>
                  </a:cubicBezTo>
                  <a:cubicBezTo>
                    <a:pt x="450" y="190"/>
                    <a:pt x="450" y="190"/>
                    <a:pt x="450" y="190"/>
                  </a:cubicBezTo>
                  <a:cubicBezTo>
                    <a:pt x="450" y="191"/>
                    <a:pt x="450" y="191"/>
                    <a:pt x="450" y="191"/>
                  </a:cubicBezTo>
                  <a:cubicBezTo>
                    <a:pt x="448" y="192"/>
                    <a:pt x="448" y="192"/>
                    <a:pt x="448" y="192"/>
                  </a:cubicBezTo>
                  <a:cubicBezTo>
                    <a:pt x="449" y="193"/>
                    <a:pt x="449" y="193"/>
                    <a:pt x="449" y="193"/>
                  </a:cubicBezTo>
                  <a:cubicBezTo>
                    <a:pt x="448" y="193"/>
                    <a:pt x="448" y="193"/>
                    <a:pt x="448" y="193"/>
                  </a:cubicBezTo>
                  <a:cubicBezTo>
                    <a:pt x="448" y="195"/>
                    <a:pt x="448" y="195"/>
                    <a:pt x="448" y="195"/>
                  </a:cubicBezTo>
                  <a:cubicBezTo>
                    <a:pt x="447" y="195"/>
                    <a:pt x="447" y="195"/>
                    <a:pt x="447" y="195"/>
                  </a:cubicBezTo>
                  <a:cubicBezTo>
                    <a:pt x="447" y="197"/>
                    <a:pt x="447" y="197"/>
                    <a:pt x="447" y="197"/>
                  </a:cubicBezTo>
                  <a:cubicBezTo>
                    <a:pt x="447" y="198"/>
                    <a:pt x="447" y="198"/>
                    <a:pt x="447" y="198"/>
                  </a:cubicBezTo>
                  <a:cubicBezTo>
                    <a:pt x="447" y="199"/>
                    <a:pt x="447" y="199"/>
                    <a:pt x="447" y="199"/>
                  </a:cubicBezTo>
                  <a:cubicBezTo>
                    <a:pt x="447" y="200"/>
                    <a:pt x="447" y="200"/>
                    <a:pt x="447" y="200"/>
                  </a:cubicBezTo>
                  <a:cubicBezTo>
                    <a:pt x="446" y="200"/>
                    <a:pt x="446" y="200"/>
                    <a:pt x="446" y="200"/>
                  </a:cubicBezTo>
                  <a:cubicBezTo>
                    <a:pt x="446" y="201"/>
                    <a:pt x="446" y="201"/>
                    <a:pt x="446" y="201"/>
                  </a:cubicBezTo>
                  <a:cubicBezTo>
                    <a:pt x="445" y="202"/>
                    <a:pt x="445" y="202"/>
                    <a:pt x="445" y="202"/>
                  </a:cubicBezTo>
                  <a:cubicBezTo>
                    <a:pt x="445" y="203"/>
                    <a:pt x="445" y="203"/>
                    <a:pt x="445" y="203"/>
                  </a:cubicBezTo>
                  <a:cubicBezTo>
                    <a:pt x="445" y="203"/>
                    <a:pt x="445" y="203"/>
                    <a:pt x="445" y="203"/>
                  </a:cubicBezTo>
                  <a:cubicBezTo>
                    <a:pt x="445" y="204"/>
                    <a:pt x="445" y="204"/>
                    <a:pt x="445" y="204"/>
                  </a:cubicBezTo>
                  <a:cubicBezTo>
                    <a:pt x="444" y="205"/>
                    <a:pt x="444" y="205"/>
                    <a:pt x="444" y="205"/>
                  </a:cubicBezTo>
                  <a:cubicBezTo>
                    <a:pt x="444" y="206"/>
                    <a:pt x="444" y="206"/>
                    <a:pt x="444" y="206"/>
                  </a:cubicBezTo>
                  <a:cubicBezTo>
                    <a:pt x="442" y="207"/>
                    <a:pt x="442" y="207"/>
                    <a:pt x="442" y="207"/>
                  </a:cubicBezTo>
                  <a:cubicBezTo>
                    <a:pt x="442" y="208"/>
                    <a:pt x="442" y="208"/>
                    <a:pt x="442" y="208"/>
                  </a:cubicBezTo>
                  <a:cubicBezTo>
                    <a:pt x="441" y="209"/>
                    <a:pt x="441" y="209"/>
                    <a:pt x="441" y="209"/>
                  </a:cubicBezTo>
                  <a:cubicBezTo>
                    <a:pt x="441" y="210"/>
                    <a:pt x="441" y="210"/>
                    <a:pt x="441" y="210"/>
                  </a:cubicBezTo>
                  <a:cubicBezTo>
                    <a:pt x="441" y="211"/>
                    <a:pt x="441" y="211"/>
                    <a:pt x="441" y="211"/>
                  </a:cubicBezTo>
                  <a:cubicBezTo>
                    <a:pt x="441" y="212"/>
                    <a:pt x="441" y="212"/>
                    <a:pt x="441" y="212"/>
                  </a:cubicBezTo>
                  <a:cubicBezTo>
                    <a:pt x="442" y="212"/>
                    <a:pt x="442" y="212"/>
                    <a:pt x="442" y="212"/>
                  </a:cubicBezTo>
                  <a:cubicBezTo>
                    <a:pt x="443" y="212"/>
                    <a:pt x="443" y="212"/>
                    <a:pt x="443" y="212"/>
                  </a:cubicBezTo>
                  <a:cubicBezTo>
                    <a:pt x="444" y="212"/>
                    <a:pt x="444" y="212"/>
                    <a:pt x="444" y="212"/>
                  </a:cubicBezTo>
                  <a:cubicBezTo>
                    <a:pt x="444" y="212"/>
                    <a:pt x="444" y="212"/>
                    <a:pt x="444" y="212"/>
                  </a:cubicBezTo>
                  <a:cubicBezTo>
                    <a:pt x="446" y="212"/>
                    <a:pt x="446" y="212"/>
                    <a:pt x="446" y="212"/>
                  </a:cubicBezTo>
                  <a:cubicBezTo>
                    <a:pt x="446" y="212"/>
                    <a:pt x="446" y="212"/>
                    <a:pt x="446" y="212"/>
                  </a:cubicBezTo>
                  <a:cubicBezTo>
                    <a:pt x="447" y="211"/>
                    <a:pt x="447" y="211"/>
                    <a:pt x="447" y="211"/>
                  </a:cubicBezTo>
                  <a:cubicBezTo>
                    <a:pt x="447" y="211"/>
                    <a:pt x="447" y="211"/>
                    <a:pt x="447" y="211"/>
                  </a:cubicBezTo>
                  <a:cubicBezTo>
                    <a:pt x="448" y="211"/>
                    <a:pt x="448" y="211"/>
                    <a:pt x="448" y="211"/>
                  </a:cubicBezTo>
                  <a:cubicBezTo>
                    <a:pt x="448" y="213"/>
                    <a:pt x="448" y="213"/>
                    <a:pt x="448" y="213"/>
                  </a:cubicBezTo>
                  <a:cubicBezTo>
                    <a:pt x="449" y="214"/>
                    <a:pt x="449" y="214"/>
                    <a:pt x="449" y="214"/>
                  </a:cubicBezTo>
                  <a:cubicBezTo>
                    <a:pt x="450" y="215"/>
                    <a:pt x="450" y="215"/>
                    <a:pt x="450" y="215"/>
                  </a:cubicBezTo>
                  <a:cubicBezTo>
                    <a:pt x="450" y="216"/>
                    <a:pt x="450" y="216"/>
                    <a:pt x="450" y="216"/>
                  </a:cubicBezTo>
                  <a:cubicBezTo>
                    <a:pt x="451" y="217"/>
                    <a:pt x="451" y="217"/>
                    <a:pt x="451" y="217"/>
                  </a:cubicBezTo>
                  <a:cubicBezTo>
                    <a:pt x="451" y="217"/>
                    <a:pt x="451" y="217"/>
                    <a:pt x="451" y="217"/>
                  </a:cubicBezTo>
                  <a:cubicBezTo>
                    <a:pt x="452" y="217"/>
                    <a:pt x="452" y="217"/>
                    <a:pt x="452" y="217"/>
                  </a:cubicBezTo>
                  <a:cubicBezTo>
                    <a:pt x="452" y="216"/>
                    <a:pt x="452" y="216"/>
                    <a:pt x="452" y="216"/>
                  </a:cubicBezTo>
                  <a:cubicBezTo>
                    <a:pt x="453" y="216"/>
                    <a:pt x="453" y="216"/>
                    <a:pt x="453" y="216"/>
                  </a:cubicBezTo>
                  <a:cubicBezTo>
                    <a:pt x="453" y="215"/>
                    <a:pt x="453" y="215"/>
                    <a:pt x="453" y="215"/>
                  </a:cubicBezTo>
                  <a:cubicBezTo>
                    <a:pt x="453" y="216"/>
                    <a:pt x="453" y="216"/>
                    <a:pt x="453" y="216"/>
                  </a:cubicBezTo>
                  <a:cubicBezTo>
                    <a:pt x="454" y="215"/>
                    <a:pt x="454" y="215"/>
                    <a:pt x="454" y="215"/>
                  </a:cubicBezTo>
                  <a:cubicBezTo>
                    <a:pt x="455" y="216"/>
                    <a:pt x="455" y="216"/>
                    <a:pt x="455" y="216"/>
                  </a:cubicBezTo>
                  <a:cubicBezTo>
                    <a:pt x="455" y="216"/>
                    <a:pt x="455" y="216"/>
                    <a:pt x="455" y="216"/>
                  </a:cubicBezTo>
                  <a:cubicBezTo>
                    <a:pt x="454" y="216"/>
                    <a:pt x="454" y="216"/>
                    <a:pt x="454" y="216"/>
                  </a:cubicBezTo>
                  <a:cubicBezTo>
                    <a:pt x="454" y="218"/>
                    <a:pt x="454" y="218"/>
                    <a:pt x="454" y="218"/>
                  </a:cubicBezTo>
                  <a:cubicBezTo>
                    <a:pt x="454" y="218"/>
                    <a:pt x="454" y="218"/>
                    <a:pt x="454" y="218"/>
                  </a:cubicBezTo>
                  <a:cubicBezTo>
                    <a:pt x="453" y="218"/>
                    <a:pt x="453" y="218"/>
                    <a:pt x="453" y="218"/>
                  </a:cubicBezTo>
                  <a:cubicBezTo>
                    <a:pt x="453" y="219"/>
                    <a:pt x="453" y="219"/>
                    <a:pt x="453" y="219"/>
                  </a:cubicBezTo>
                  <a:cubicBezTo>
                    <a:pt x="455" y="218"/>
                    <a:pt x="455" y="218"/>
                    <a:pt x="455" y="218"/>
                  </a:cubicBezTo>
                  <a:cubicBezTo>
                    <a:pt x="456" y="218"/>
                    <a:pt x="456" y="218"/>
                    <a:pt x="456" y="218"/>
                  </a:cubicBezTo>
                  <a:cubicBezTo>
                    <a:pt x="457" y="217"/>
                    <a:pt x="457" y="217"/>
                    <a:pt x="457" y="217"/>
                  </a:cubicBezTo>
                  <a:cubicBezTo>
                    <a:pt x="457" y="216"/>
                    <a:pt x="457" y="216"/>
                    <a:pt x="457" y="216"/>
                  </a:cubicBezTo>
                  <a:cubicBezTo>
                    <a:pt x="457" y="215"/>
                    <a:pt x="457" y="215"/>
                    <a:pt x="457" y="215"/>
                  </a:cubicBezTo>
                  <a:cubicBezTo>
                    <a:pt x="457" y="216"/>
                    <a:pt x="457" y="216"/>
                    <a:pt x="457" y="216"/>
                  </a:cubicBezTo>
                  <a:cubicBezTo>
                    <a:pt x="457" y="217"/>
                    <a:pt x="457" y="217"/>
                    <a:pt x="457" y="217"/>
                  </a:cubicBezTo>
                  <a:cubicBezTo>
                    <a:pt x="457" y="218"/>
                    <a:pt x="457" y="218"/>
                    <a:pt x="457" y="218"/>
                  </a:cubicBezTo>
                  <a:cubicBezTo>
                    <a:pt x="458" y="218"/>
                    <a:pt x="458" y="218"/>
                    <a:pt x="458" y="218"/>
                  </a:cubicBezTo>
                  <a:cubicBezTo>
                    <a:pt x="458" y="217"/>
                    <a:pt x="458" y="217"/>
                    <a:pt x="458" y="217"/>
                  </a:cubicBezTo>
                  <a:cubicBezTo>
                    <a:pt x="458" y="215"/>
                    <a:pt x="458" y="215"/>
                    <a:pt x="458" y="215"/>
                  </a:cubicBezTo>
                  <a:cubicBezTo>
                    <a:pt x="458" y="215"/>
                    <a:pt x="458" y="215"/>
                    <a:pt x="458" y="215"/>
                  </a:cubicBezTo>
                  <a:cubicBezTo>
                    <a:pt x="457" y="214"/>
                    <a:pt x="457" y="214"/>
                    <a:pt x="457" y="214"/>
                  </a:cubicBezTo>
                  <a:cubicBezTo>
                    <a:pt x="457" y="213"/>
                    <a:pt x="457" y="213"/>
                    <a:pt x="457" y="213"/>
                  </a:cubicBezTo>
                  <a:cubicBezTo>
                    <a:pt x="458" y="213"/>
                    <a:pt x="458" y="213"/>
                    <a:pt x="458" y="213"/>
                  </a:cubicBezTo>
                  <a:cubicBezTo>
                    <a:pt x="459" y="213"/>
                    <a:pt x="459" y="213"/>
                    <a:pt x="459" y="213"/>
                  </a:cubicBezTo>
                  <a:cubicBezTo>
                    <a:pt x="459" y="213"/>
                    <a:pt x="459" y="213"/>
                    <a:pt x="459" y="213"/>
                  </a:cubicBezTo>
                  <a:cubicBezTo>
                    <a:pt x="459" y="214"/>
                    <a:pt x="459" y="214"/>
                    <a:pt x="459" y="214"/>
                  </a:cubicBezTo>
                  <a:cubicBezTo>
                    <a:pt x="459" y="214"/>
                    <a:pt x="459" y="214"/>
                    <a:pt x="459" y="214"/>
                  </a:cubicBezTo>
                  <a:cubicBezTo>
                    <a:pt x="460" y="213"/>
                    <a:pt x="460" y="213"/>
                    <a:pt x="460" y="213"/>
                  </a:cubicBezTo>
                  <a:cubicBezTo>
                    <a:pt x="461" y="213"/>
                    <a:pt x="461" y="213"/>
                    <a:pt x="461" y="213"/>
                  </a:cubicBezTo>
                  <a:cubicBezTo>
                    <a:pt x="462" y="213"/>
                    <a:pt x="462" y="213"/>
                    <a:pt x="462" y="213"/>
                  </a:cubicBezTo>
                  <a:cubicBezTo>
                    <a:pt x="463" y="213"/>
                    <a:pt x="463" y="213"/>
                    <a:pt x="463" y="213"/>
                  </a:cubicBezTo>
                  <a:cubicBezTo>
                    <a:pt x="464" y="213"/>
                    <a:pt x="464" y="213"/>
                    <a:pt x="464" y="213"/>
                  </a:cubicBezTo>
                  <a:cubicBezTo>
                    <a:pt x="464" y="214"/>
                    <a:pt x="464" y="214"/>
                    <a:pt x="464" y="214"/>
                  </a:cubicBezTo>
                  <a:cubicBezTo>
                    <a:pt x="465" y="215"/>
                    <a:pt x="465" y="215"/>
                    <a:pt x="465" y="215"/>
                  </a:cubicBezTo>
                  <a:cubicBezTo>
                    <a:pt x="465" y="215"/>
                    <a:pt x="465" y="215"/>
                    <a:pt x="465" y="215"/>
                  </a:cubicBezTo>
                  <a:cubicBezTo>
                    <a:pt x="467" y="215"/>
                    <a:pt x="467" y="215"/>
                    <a:pt x="467" y="215"/>
                  </a:cubicBezTo>
                  <a:cubicBezTo>
                    <a:pt x="467" y="216"/>
                    <a:pt x="467" y="216"/>
                    <a:pt x="467" y="216"/>
                  </a:cubicBezTo>
                  <a:cubicBezTo>
                    <a:pt x="469" y="216"/>
                    <a:pt x="469" y="216"/>
                    <a:pt x="469" y="216"/>
                  </a:cubicBezTo>
                  <a:cubicBezTo>
                    <a:pt x="469" y="217"/>
                    <a:pt x="469" y="217"/>
                    <a:pt x="469" y="217"/>
                  </a:cubicBezTo>
                  <a:cubicBezTo>
                    <a:pt x="470" y="217"/>
                    <a:pt x="470" y="217"/>
                    <a:pt x="470" y="217"/>
                  </a:cubicBezTo>
                  <a:cubicBezTo>
                    <a:pt x="470" y="218"/>
                    <a:pt x="470" y="218"/>
                    <a:pt x="470" y="218"/>
                  </a:cubicBezTo>
                  <a:cubicBezTo>
                    <a:pt x="471" y="218"/>
                    <a:pt x="471" y="218"/>
                    <a:pt x="471" y="218"/>
                  </a:cubicBezTo>
                  <a:cubicBezTo>
                    <a:pt x="472" y="219"/>
                    <a:pt x="472" y="219"/>
                    <a:pt x="472" y="219"/>
                  </a:cubicBezTo>
                  <a:cubicBezTo>
                    <a:pt x="471" y="220"/>
                    <a:pt x="471" y="220"/>
                    <a:pt x="471" y="220"/>
                  </a:cubicBezTo>
                  <a:cubicBezTo>
                    <a:pt x="471" y="220"/>
                    <a:pt x="471" y="220"/>
                    <a:pt x="471" y="220"/>
                  </a:cubicBezTo>
                  <a:cubicBezTo>
                    <a:pt x="471" y="221"/>
                    <a:pt x="471" y="221"/>
                    <a:pt x="471" y="221"/>
                  </a:cubicBezTo>
                  <a:cubicBezTo>
                    <a:pt x="471" y="222"/>
                    <a:pt x="471" y="222"/>
                    <a:pt x="471" y="222"/>
                  </a:cubicBezTo>
                  <a:cubicBezTo>
                    <a:pt x="472" y="222"/>
                    <a:pt x="472" y="222"/>
                    <a:pt x="472" y="222"/>
                  </a:cubicBezTo>
                  <a:cubicBezTo>
                    <a:pt x="473" y="223"/>
                    <a:pt x="473" y="223"/>
                    <a:pt x="473" y="223"/>
                  </a:cubicBezTo>
                  <a:cubicBezTo>
                    <a:pt x="473" y="224"/>
                    <a:pt x="473" y="224"/>
                    <a:pt x="473" y="224"/>
                  </a:cubicBezTo>
                  <a:cubicBezTo>
                    <a:pt x="473" y="224"/>
                    <a:pt x="473" y="224"/>
                    <a:pt x="473" y="224"/>
                  </a:cubicBezTo>
                  <a:cubicBezTo>
                    <a:pt x="473" y="225"/>
                    <a:pt x="473" y="225"/>
                    <a:pt x="473" y="225"/>
                  </a:cubicBezTo>
                  <a:cubicBezTo>
                    <a:pt x="474" y="226"/>
                    <a:pt x="474" y="226"/>
                    <a:pt x="474" y="226"/>
                  </a:cubicBezTo>
                  <a:cubicBezTo>
                    <a:pt x="474" y="226"/>
                    <a:pt x="474" y="226"/>
                    <a:pt x="474" y="226"/>
                  </a:cubicBezTo>
                  <a:cubicBezTo>
                    <a:pt x="475" y="225"/>
                    <a:pt x="475" y="225"/>
                    <a:pt x="475" y="225"/>
                  </a:cubicBezTo>
                  <a:cubicBezTo>
                    <a:pt x="475" y="226"/>
                    <a:pt x="475" y="226"/>
                    <a:pt x="475" y="226"/>
                  </a:cubicBezTo>
                  <a:cubicBezTo>
                    <a:pt x="475" y="227"/>
                    <a:pt x="475" y="227"/>
                    <a:pt x="475" y="227"/>
                  </a:cubicBezTo>
                  <a:cubicBezTo>
                    <a:pt x="475" y="228"/>
                    <a:pt x="475" y="228"/>
                    <a:pt x="475" y="228"/>
                  </a:cubicBezTo>
                  <a:cubicBezTo>
                    <a:pt x="476" y="228"/>
                    <a:pt x="476" y="228"/>
                    <a:pt x="476" y="228"/>
                  </a:cubicBezTo>
                  <a:cubicBezTo>
                    <a:pt x="475" y="229"/>
                    <a:pt x="475" y="229"/>
                    <a:pt x="475" y="229"/>
                  </a:cubicBezTo>
                  <a:cubicBezTo>
                    <a:pt x="475" y="229"/>
                    <a:pt x="475" y="229"/>
                    <a:pt x="475" y="229"/>
                  </a:cubicBezTo>
                  <a:cubicBezTo>
                    <a:pt x="475" y="230"/>
                    <a:pt x="475" y="230"/>
                    <a:pt x="475" y="230"/>
                  </a:cubicBezTo>
                  <a:cubicBezTo>
                    <a:pt x="475" y="231"/>
                    <a:pt x="475" y="231"/>
                    <a:pt x="475" y="231"/>
                  </a:cubicBezTo>
                  <a:cubicBezTo>
                    <a:pt x="475" y="231"/>
                    <a:pt x="475" y="231"/>
                    <a:pt x="475" y="231"/>
                  </a:cubicBezTo>
                  <a:cubicBezTo>
                    <a:pt x="475" y="231"/>
                    <a:pt x="475" y="231"/>
                    <a:pt x="475" y="231"/>
                  </a:cubicBezTo>
                  <a:cubicBezTo>
                    <a:pt x="475" y="232"/>
                    <a:pt x="475" y="232"/>
                    <a:pt x="475" y="232"/>
                  </a:cubicBezTo>
                  <a:cubicBezTo>
                    <a:pt x="475" y="232"/>
                    <a:pt x="475" y="232"/>
                    <a:pt x="475" y="232"/>
                  </a:cubicBezTo>
                  <a:cubicBezTo>
                    <a:pt x="475" y="233"/>
                    <a:pt x="475" y="233"/>
                    <a:pt x="475" y="233"/>
                  </a:cubicBezTo>
                  <a:cubicBezTo>
                    <a:pt x="476" y="235"/>
                    <a:pt x="476" y="235"/>
                    <a:pt x="476" y="235"/>
                  </a:cubicBezTo>
                  <a:cubicBezTo>
                    <a:pt x="475" y="235"/>
                    <a:pt x="475" y="235"/>
                    <a:pt x="475" y="235"/>
                  </a:cubicBezTo>
                  <a:cubicBezTo>
                    <a:pt x="476" y="237"/>
                    <a:pt x="476" y="237"/>
                    <a:pt x="476" y="237"/>
                  </a:cubicBezTo>
                  <a:cubicBezTo>
                    <a:pt x="476" y="237"/>
                    <a:pt x="476" y="237"/>
                    <a:pt x="476" y="237"/>
                  </a:cubicBezTo>
                  <a:cubicBezTo>
                    <a:pt x="476" y="238"/>
                    <a:pt x="476" y="238"/>
                    <a:pt x="476" y="238"/>
                  </a:cubicBezTo>
                  <a:cubicBezTo>
                    <a:pt x="477" y="241"/>
                    <a:pt x="477" y="241"/>
                    <a:pt x="477" y="241"/>
                  </a:cubicBezTo>
                  <a:cubicBezTo>
                    <a:pt x="477" y="241"/>
                    <a:pt x="477" y="241"/>
                    <a:pt x="477" y="241"/>
                  </a:cubicBezTo>
                  <a:cubicBezTo>
                    <a:pt x="478" y="240"/>
                    <a:pt x="478" y="240"/>
                    <a:pt x="478" y="240"/>
                  </a:cubicBezTo>
                  <a:cubicBezTo>
                    <a:pt x="478" y="241"/>
                    <a:pt x="478" y="241"/>
                    <a:pt x="478" y="241"/>
                  </a:cubicBezTo>
                  <a:cubicBezTo>
                    <a:pt x="477" y="242"/>
                    <a:pt x="477" y="242"/>
                    <a:pt x="477" y="242"/>
                  </a:cubicBezTo>
                  <a:cubicBezTo>
                    <a:pt x="477" y="242"/>
                    <a:pt x="477" y="242"/>
                    <a:pt x="477" y="242"/>
                  </a:cubicBezTo>
                  <a:cubicBezTo>
                    <a:pt x="478" y="243"/>
                    <a:pt x="478" y="243"/>
                    <a:pt x="478" y="243"/>
                  </a:cubicBezTo>
                  <a:cubicBezTo>
                    <a:pt x="478" y="243"/>
                    <a:pt x="478" y="243"/>
                    <a:pt x="478" y="243"/>
                  </a:cubicBezTo>
                  <a:cubicBezTo>
                    <a:pt x="479" y="244"/>
                    <a:pt x="479" y="244"/>
                    <a:pt x="479" y="244"/>
                  </a:cubicBezTo>
                  <a:cubicBezTo>
                    <a:pt x="479" y="245"/>
                    <a:pt x="479" y="245"/>
                    <a:pt x="479" y="245"/>
                  </a:cubicBezTo>
                  <a:cubicBezTo>
                    <a:pt x="479" y="246"/>
                    <a:pt x="479" y="246"/>
                    <a:pt x="479" y="246"/>
                  </a:cubicBezTo>
                  <a:cubicBezTo>
                    <a:pt x="479" y="246"/>
                    <a:pt x="479" y="246"/>
                    <a:pt x="479" y="246"/>
                  </a:cubicBezTo>
                  <a:cubicBezTo>
                    <a:pt x="480" y="248"/>
                    <a:pt x="480" y="248"/>
                    <a:pt x="480" y="248"/>
                  </a:cubicBezTo>
                  <a:cubicBezTo>
                    <a:pt x="480" y="248"/>
                    <a:pt x="480" y="248"/>
                    <a:pt x="480" y="248"/>
                  </a:cubicBezTo>
                  <a:cubicBezTo>
                    <a:pt x="480" y="249"/>
                    <a:pt x="480" y="249"/>
                    <a:pt x="480" y="249"/>
                  </a:cubicBezTo>
                  <a:cubicBezTo>
                    <a:pt x="480" y="250"/>
                    <a:pt x="480" y="250"/>
                    <a:pt x="480" y="250"/>
                  </a:cubicBezTo>
                  <a:cubicBezTo>
                    <a:pt x="480" y="251"/>
                    <a:pt x="480" y="251"/>
                    <a:pt x="480" y="251"/>
                  </a:cubicBezTo>
                  <a:cubicBezTo>
                    <a:pt x="480" y="252"/>
                    <a:pt x="480" y="252"/>
                    <a:pt x="480" y="252"/>
                  </a:cubicBezTo>
                  <a:cubicBezTo>
                    <a:pt x="480" y="253"/>
                    <a:pt x="480" y="253"/>
                    <a:pt x="480" y="253"/>
                  </a:cubicBezTo>
                  <a:cubicBezTo>
                    <a:pt x="479" y="254"/>
                    <a:pt x="479" y="254"/>
                    <a:pt x="479" y="254"/>
                  </a:cubicBezTo>
                  <a:cubicBezTo>
                    <a:pt x="479" y="255"/>
                    <a:pt x="479" y="255"/>
                    <a:pt x="479" y="255"/>
                  </a:cubicBezTo>
                  <a:cubicBezTo>
                    <a:pt x="479" y="256"/>
                    <a:pt x="479" y="256"/>
                    <a:pt x="479" y="256"/>
                  </a:cubicBezTo>
                  <a:cubicBezTo>
                    <a:pt x="479" y="258"/>
                    <a:pt x="479" y="258"/>
                    <a:pt x="479" y="258"/>
                  </a:cubicBezTo>
                  <a:cubicBezTo>
                    <a:pt x="479" y="258"/>
                    <a:pt x="479" y="258"/>
                    <a:pt x="479" y="258"/>
                  </a:cubicBezTo>
                  <a:cubicBezTo>
                    <a:pt x="479" y="259"/>
                    <a:pt x="479" y="259"/>
                    <a:pt x="479" y="259"/>
                  </a:cubicBezTo>
                  <a:cubicBezTo>
                    <a:pt x="478" y="260"/>
                    <a:pt x="478" y="260"/>
                    <a:pt x="478" y="260"/>
                  </a:cubicBezTo>
                  <a:cubicBezTo>
                    <a:pt x="478" y="261"/>
                    <a:pt x="478" y="261"/>
                    <a:pt x="478" y="261"/>
                  </a:cubicBezTo>
                  <a:cubicBezTo>
                    <a:pt x="477" y="262"/>
                    <a:pt x="477" y="262"/>
                    <a:pt x="477" y="262"/>
                  </a:cubicBezTo>
                  <a:cubicBezTo>
                    <a:pt x="478" y="262"/>
                    <a:pt x="478" y="262"/>
                    <a:pt x="478" y="262"/>
                  </a:cubicBezTo>
                  <a:cubicBezTo>
                    <a:pt x="478" y="263"/>
                    <a:pt x="478" y="263"/>
                    <a:pt x="478" y="263"/>
                  </a:cubicBezTo>
                  <a:cubicBezTo>
                    <a:pt x="477" y="263"/>
                    <a:pt x="477" y="263"/>
                    <a:pt x="477" y="263"/>
                  </a:cubicBezTo>
                  <a:cubicBezTo>
                    <a:pt x="478" y="265"/>
                    <a:pt x="478" y="265"/>
                    <a:pt x="478" y="265"/>
                  </a:cubicBezTo>
                  <a:cubicBezTo>
                    <a:pt x="477" y="266"/>
                    <a:pt x="477" y="266"/>
                    <a:pt x="477" y="266"/>
                  </a:cubicBezTo>
                  <a:cubicBezTo>
                    <a:pt x="477" y="267"/>
                    <a:pt x="477" y="267"/>
                    <a:pt x="477" y="267"/>
                  </a:cubicBezTo>
                  <a:cubicBezTo>
                    <a:pt x="477" y="267"/>
                    <a:pt x="477" y="267"/>
                    <a:pt x="477" y="267"/>
                  </a:cubicBezTo>
                  <a:cubicBezTo>
                    <a:pt x="477" y="268"/>
                    <a:pt x="477" y="268"/>
                    <a:pt x="477" y="268"/>
                  </a:cubicBezTo>
                  <a:cubicBezTo>
                    <a:pt x="476" y="269"/>
                    <a:pt x="476" y="269"/>
                    <a:pt x="476" y="269"/>
                  </a:cubicBezTo>
                  <a:cubicBezTo>
                    <a:pt x="476" y="270"/>
                    <a:pt x="476" y="270"/>
                    <a:pt x="476" y="270"/>
                  </a:cubicBezTo>
                  <a:cubicBezTo>
                    <a:pt x="475" y="271"/>
                    <a:pt x="475" y="271"/>
                    <a:pt x="475" y="271"/>
                  </a:cubicBezTo>
                  <a:cubicBezTo>
                    <a:pt x="475" y="272"/>
                    <a:pt x="475" y="272"/>
                    <a:pt x="475" y="272"/>
                  </a:cubicBezTo>
                  <a:cubicBezTo>
                    <a:pt x="474" y="273"/>
                    <a:pt x="474" y="273"/>
                    <a:pt x="474" y="273"/>
                  </a:cubicBezTo>
                  <a:cubicBezTo>
                    <a:pt x="473" y="276"/>
                    <a:pt x="473" y="276"/>
                    <a:pt x="473" y="276"/>
                  </a:cubicBezTo>
                  <a:cubicBezTo>
                    <a:pt x="473" y="276"/>
                    <a:pt x="473" y="276"/>
                    <a:pt x="473" y="276"/>
                  </a:cubicBezTo>
                  <a:cubicBezTo>
                    <a:pt x="473" y="277"/>
                    <a:pt x="473" y="277"/>
                    <a:pt x="473" y="277"/>
                  </a:cubicBezTo>
                  <a:cubicBezTo>
                    <a:pt x="473" y="278"/>
                    <a:pt x="473" y="278"/>
                    <a:pt x="473" y="278"/>
                  </a:cubicBezTo>
                  <a:cubicBezTo>
                    <a:pt x="473" y="278"/>
                    <a:pt x="473" y="278"/>
                    <a:pt x="473" y="278"/>
                  </a:cubicBezTo>
                  <a:cubicBezTo>
                    <a:pt x="472" y="279"/>
                    <a:pt x="472" y="279"/>
                    <a:pt x="472" y="279"/>
                  </a:cubicBezTo>
                  <a:cubicBezTo>
                    <a:pt x="472" y="280"/>
                    <a:pt x="472" y="280"/>
                    <a:pt x="472" y="280"/>
                  </a:cubicBezTo>
                  <a:cubicBezTo>
                    <a:pt x="471" y="280"/>
                    <a:pt x="471" y="280"/>
                    <a:pt x="471" y="280"/>
                  </a:cubicBezTo>
                  <a:cubicBezTo>
                    <a:pt x="471" y="281"/>
                    <a:pt x="471" y="281"/>
                    <a:pt x="471" y="281"/>
                  </a:cubicBezTo>
                  <a:cubicBezTo>
                    <a:pt x="470" y="281"/>
                    <a:pt x="470" y="281"/>
                    <a:pt x="470" y="281"/>
                  </a:cubicBezTo>
                  <a:cubicBezTo>
                    <a:pt x="471" y="282"/>
                    <a:pt x="471" y="282"/>
                    <a:pt x="471" y="282"/>
                  </a:cubicBezTo>
                  <a:cubicBezTo>
                    <a:pt x="470" y="283"/>
                    <a:pt x="470" y="283"/>
                    <a:pt x="470" y="283"/>
                  </a:cubicBezTo>
                  <a:cubicBezTo>
                    <a:pt x="470" y="283"/>
                    <a:pt x="470" y="283"/>
                    <a:pt x="470" y="283"/>
                  </a:cubicBezTo>
                  <a:cubicBezTo>
                    <a:pt x="469" y="283"/>
                    <a:pt x="469" y="283"/>
                    <a:pt x="469" y="283"/>
                  </a:cubicBezTo>
                  <a:cubicBezTo>
                    <a:pt x="469" y="284"/>
                    <a:pt x="469" y="284"/>
                    <a:pt x="469" y="284"/>
                  </a:cubicBezTo>
                  <a:cubicBezTo>
                    <a:pt x="469" y="285"/>
                    <a:pt x="469" y="285"/>
                    <a:pt x="469" y="285"/>
                  </a:cubicBezTo>
                  <a:cubicBezTo>
                    <a:pt x="468" y="285"/>
                    <a:pt x="468" y="285"/>
                    <a:pt x="468" y="285"/>
                  </a:cubicBezTo>
                  <a:cubicBezTo>
                    <a:pt x="469" y="286"/>
                    <a:pt x="469" y="286"/>
                    <a:pt x="469" y="286"/>
                  </a:cubicBezTo>
                  <a:cubicBezTo>
                    <a:pt x="467" y="287"/>
                    <a:pt x="467" y="287"/>
                    <a:pt x="467" y="287"/>
                  </a:cubicBezTo>
                  <a:cubicBezTo>
                    <a:pt x="466" y="288"/>
                    <a:pt x="466" y="288"/>
                    <a:pt x="466" y="288"/>
                  </a:cubicBezTo>
                  <a:cubicBezTo>
                    <a:pt x="466" y="288"/>
                    <a:pt x="466" y="288"/>
                    <a:pt x="466" y="288"/>
                  </a:cubicBezTo>
                  <a:cubicBezTo>
                    <a:pt x="466" y="289"/>
                    <a:pt x="466" y="289"/>
                    <a:pt x="466" y="289"/>
                  </a:cubicBezTo>
                  <a:cubicBezTo>
                    <a:pt x="464" y="289"/>
                    <a:pt x="464" y="289"/>
                    <a:pt x="464" y="289"/>
                  </a:cubicBezTo>
                  <a:cubicBezTo>
                    <a:pt x="463" y="290"/>
                    <a:pt x="463" y="290"/>
                    <a:pt x="463" y="290"/>
                  </a:cubicBezTo>
                  <a:cubicBezTo>
                    <a:pt x="463" y="290"/>
                    <a:pt x="463" y="290"/>
                    <a:pt x="463" y="290"/>
                  </a:cubicBezTo>
                  <a:cubicBezTo>
                    <a:pt x="462" y="290"/>
                    <a:pt x="462" y="290"/>
                    <a:pt x="462" y="290"/>
                  </a:cubicBezTo>
                  <a:cubicBezTo>
                    <a:pt x="461" y="289"/>
                    <a:pt x="461" y="289"/>
                    <a:pt x="461" y="289"/>
                  </a:cubicBezTo>
                  <a:cubicBezTo>
                    <a:pt x="460" y="289"/>
                    <a:pt x="460" y="289"/>
                    <a:pt x="460" y="289"/>
                  </a:cubicBezTo>
                  <a:cubicBezTo>
                    <a:pt x="460" y="287"/>
                    <a:pt x="460" y="287"/>
                    <a:pt x="460" y="287"/>
                  </a:cubicBezTo>
                  <a:cubicBezTo>
                    <a:pt x="459" y="287"/>
                    <a:pt x="459" y="287"/>
                    <a:pt x="459" y="287"/>
                  </a:cubicBezTo>
                  <a:cubicBezTo>
                    <a:pt x="458" y="287"/>
                    <a:pt x="458" y="287"/>
                    <a:pt x="458" y="287"/>
                  </a:cubicBezTo>
                  <a:cubicBezTo>
                    <a:pt x="457" y="287"/>
                    <a:pt x="457" y="287"/>
                    <a:pt x="457" y="287"/>
                  </a:cubicBezTo>
                  <a:cubicBezTo>
                    <a:pt x="457" y="287"/>
                    <a:pt x="457" y="287"/>
                    <a:pt x="457" y="287"/>
                  </a:cubicBezTo>
                  <a:cubicBezTo>
                    <a:pt x="457" y="288"/>
                    <a:pt x="457" y="288"/>
                    <a:pt x="457" y="288"/>
                  </a:cubicBezTo>
                  <a:cubicBezTo>
                    <a:pt x="456" y="289"/>
                    <a:pt x="456" y="289"/>
                    <a:pt x="456" y="289"/>
                  </a:cubicBezTo>
                  <a:cubicBezTo>
                    <a:pt x="456" y="290"/>
                    <a:pt x="456" y="290"/>
                    <a:pt x="456" y="290"/>
                  </a:cubicBezTo>
                  <a:cubicBezTo>
                    <a:pt x="455" y="290"/>
                    <a:pt x="455" y="290"/>
                    <a:pt x="455" y="290"/>
                  </a:cubicBezTo>
                  <a:cubicBezTo>
                    <a:pt x="455" y="292"/>
                    <a:pt x="455" y="292"/>
                    <a:pt x="455" y="292"/>
                  </a:cubicBezTo>
                  <a:cubicBezTo>
                    <a:pt x="455" y="291"/>
                    <a:pt x="455" y="291"/>
                    <a:pt x="455" y="291"/>
                  </a:cubicBezTo>
                  <a:cubicBezTo>
                    <a:pt x="453" y="292"/>
                    <a:pt x="453" y="292"/>
                    <a:pt x="453" y="292"/>
                  </a:cubicBezTo>
                  <a:cubicBezTo>
                    <a:pt x="453" y="293"/>
                    <a:pt x="453" y="293"/>
                    <a:pt x="453" y="293"/>
                  </a:cubicBezTo>
                  <a:cubicBezTo>
                    <a:pt x="453" y="293"/>
                    <a:pt x="453" y="293"/>
                    <a:pt x="453" y="293"/>
                  </a:cubicBezTo>
                  <a:close/>
                  <a:moveTo>
                    <a:pt x="147" y="296"/>
                  </a:moveTo>
                  <a:cubicBezTo>
                    <a:pt x="146" y="295"/>
                    <a:pt x="146" y="295"/>
                    <a:pt x="146" y="295"/>
                  </a:cubicBezTo>
                  <a:cubicBezTo>
                    <a:pt x="140" y="296"/>
                    <a:pt x="140" y="296"/>
                    <a:pt x="140" y="296"/>
                  </a:cubicBezTo>
                  <a:cubicBezTo>
                    <a:pt x="147" y="296"/>
                    <a:pt x="147" y="296"/>
                    <a:pt x="147" y="296"/>
                  </a:cubicBezTo>
                  <a:close/>
                  <a:moveTo>
                    <a:pt x="518" y="279"/>
                  </a:moveTo>
                  <a:cubicBezTo>
                    <a:pt x="519" y="279"/>
                    <a:pt x="519" y="279"/>
                    <a:pt x="519" y="279"/>
                  </a:cubicBezTo>
                  <a:cubicBezTo>
                    <a:pt x="519" y="278"/>
                    <a:pt x="519" y="278"/>
                    <a:pt x="519" y="278"/>
                  </a:cubicBezTo>
                  <a:cubicBezTo>
                    <a:pt x="520" y="278"/>
                    <a:pt x="520" y="278"/>
                    <a:pt x="520" y="278"/>
                  </a:cubicBezTo>
                  <a:cubicBezTo>
                    <a:pt x="519" y="278"/>
                    <a:pt x="519" y="278"/>
                    <a:pt x="519" y="278"/>
                  </a:cubicBezTo>
                  <a:cubicBezTo>
                    <a:pt x="518" y="279"/>
                    <a:pt x="518" y="279"/>
                    <a:pt x="518" y="279"/>
                  </a:cubicBezTo>
                  <a:close/>
                  <a:moveTo>
                    <a:pt x="29" y="41"/>
                  </a:moveTo>
                  <a:cubicBezTo>
                    <a:pt x="28" y="40"/>
                    <a:pt x="28" y="40"/>
                    <a:pt x="28" y="40"/>
                  </a:cubicBezTo>
                  <a:cubicBezTo>
                    <a:pt x="28" y="39"/>
                    <a:pt x="28" y="39"/>
                    <a:pt x="28" y="39"/>
                  </a:cubicBezTo>
                  <a:cubicBezTo>
                    <a:pt x="28" y="39"/>
                    <a:pt x="28" y="39"/>
                    <a:pt x="28" y="39"/>
                  </a:cubicBezTo>
                  <a:cubicBezTo>
                    <a:pt x="27" y="38"/>
                    <a:pt x="27" y="38"/>
                    <a:pt x="27" y="38"/>
                  </a:cubicBezTo>
                  <a:cubicBezTo>
                    <a:pt x="27" y="38"/>
                    <a:pt x="27" y="38"/>
                    <a:pt x="27" y="38"/>
                  </a:cubicBezTo>
                  <a:cubicBezTo>
                    <a:pt x="28" y="37"/>
                    <a:pt x="28" y="37"/>
                    <a:pt x="28" y="37"/>
                  </a:cubicBezTo>
                  <a:cubicBezTo>
                    <a:pt x="28" y="36"/>
                    <a:pt x="28" y="36"/>
                    <a:pt x="28" y="36"/>
                  </a:cubicBezTo>
                  <a:cubicBezTo>
                    <a:pt x="30" y="36"/>
                    <a:pt x="30" y="36"/>
                    <a:pt x="30" y="36"/>
                  </a:cubicBezTo>
                  <a:cubicBezTo>
                    <a:pt x="30" y="36"/>
                    <a:pt x="30" y="36"/>
                    <a:pt x="30" y="36"/>
                  </a:cubicBezTo>
                  <a:cubicBezTo>
                    <a:pt x="31" y="36"/>
                    <a:pt x="31" y="36"/>
                    <a:pt x="31" y="36"/>
                  </a:cubicBezTo>
                  <a:cubicBezTo>
                    <a:pt x="31" y="37"/>
                    <a:pt x="31" y="37"/>
                    <a:pt x="31" y="37"/>
                  </a:cubicBezTo>
                  <a:cubicBezTo>
                    <a:pt x="32" y="37"/>
                    <a:pt x="32" y="37"/>
                    <a:pt x="32" y="37"/>
                  </a:cubicBezTo>
                  <a:cubicBezTo>
                    <a:pt x="33" y="37"/>
                    <a:pt x="33" y="37"/>
                    <a:pt x="33" y="37"/>
                  </a:cubicBezTo>
                  <a:cubicBezTo>
                    <a:pt x="33" y="37"/>
                    <a:pt x="33" y="37"/>
                    <a:pt x="33" y="37"/>
                  </a:cubicBezTo>
                  <a:cubicBezTo>
                    <a:pt x="34" y="36"/>
                    <a:pt x="34" y="36"/>
                    <a:pt x="34" y="36"/>
                  </a:cubicBezTo>
                  <a:cubicBezTo>
                    <a:pt x="33" y="36"/>
                    <a:pt x="33" y="36"/>
                    <a:pt x="33" y="36"/>
                  </a:cubicBezTo>
                  <a:cubicBezTo>
                    <a:pt x="32" y="36"/>
                    <a:pt x="32" y="36"/>
                    <a:pt x="32" y="36"/>
                  </a:cubicBezTo>
                  <a:cubicBezTo>
                    <a:pt x="30" y="34"/>
                    <a:pt x="30" y="34"/>
                    <a:pt x="30" y="34"/>
                  </a:cubicBezTo>
                  <a:cubicBezTo>
                    <a:pt x="28" y="34"/>
                    <a:pt x="28" y="34"/>
                    <a:pt x="28" y="34"/>
                  </a:cubicBezTo>
                  <a:cubicBezTo>
                    <a:pt x="27" y="34"/>
                    <a:pt x="27" y="34"/>
                    <a:pt x="27" y="34"/>
                  </a:cubicBezTo>
                  <a:cubicBezTo>
                    <a:pt x="25" y="36"/>
                    <a:pt x="25" y="36"/>
                    <a:pt x="25" y="36"/>
                  </a:cubicBezTo>
                  <a:cubicBezTo>
                    <a:pt x="25" y="37"/>
                    <a:pt x="25" y="37"/>
                    <a:pt x="25" y="37"/>
                  </a:cubicBezTo>
                  <a:cubicBezTo>
                    <a:pt x="24" y="37"/>
                    <a:pt x="24" y="37"/>
                    <a:pt x="24" y="37"/>
                  </a:cubicBezTo>
                  <a:cubicBezTo>
                    <a:pt x="22" y="38"/>
                    <a:pt x="22" y="38"/>
                    <a:pt x="22" y="38"/>
                  </a:cubicBezTo>
                  <a:cubicBezTo>
                    <a:pt x="22" y="40"/>
                    <a:pt x="22" y="40"/>
                    <a:pt x="22" y="40"/>
                  </a:cubicBezTo>
                  <a:cubicBezTo>
                    <a:pt x="23" y="40"/>
                    <a:pt x="23" y="40"/>
                    <a:pt x="23" y="40"/>
                  </a:cubicBezTo>
                  <a:cubicBezTo>
                    <a:pt x="24" y="40"/>
                    <a:pt x="24" y="40"/>
                    <a:pt x="24" y="40"/>
                  </a:cubicBezTo>
                  <a:cubicBezTo>
                    <a:pt x="25" y="40"/>
                    <a:pt x="25" y="40"/>
                    <a:pt x="25" y="40"/>
                  </a:cubicBezTo>
                  <a:cubicBezTo>
                    <a:pt x="25" y="41"/>
                    <a:pt x="25" y="41"/>
                    <a:pt x="25" y="41"/>
                  </a:cubicBezTo>
                  <a:cubicBezTo>
                    <a:pt x="26" y="41"/>
                    <a:pt x="26" y="41"/>
                    <a:pt x="26" y="41"/>
                  </a:cubicBezTo>
                  <a:cubicBezTo>
                    <a:pt x="26" y="40"/>
                    <a:pt x="26" y="40"/>
                    <a:pt x="26" y="40"/>
                  </a:cubicBezTo>
                  <a:cubicBezTo>
                    <a:pt x="26" y="40"/>
                    <a:pt x="26" y="40"/>
                    <a:pt x="26" y="40"/>
                  </a:cubicBezTo>
                  <a:cubicBezTo>
                    <a:pt x="27" y="40"/>
                    <a:pt x="27" y="40"/>
                    <a:pt x="27" y="40"/>
                  </a:cubicBezTo>
                  <a:cubicBezTo>
                    <a:pt x="27" y="40"/>
                    <a:pt x="27" y="40"/>
                    <a:pt x="27" y="40"/>
                  </a:cubicBezTo>
                  <a:cubicBezTo>
                    <a:pt x="28" y="41"/>
                    <a:pt x="28" y="41"/>
                    <a:pt x="28" y="41"/>
                  </a:cubicBezTo>
                  <a:cubicBezTo>
                    <a:pt x="29" y="42"/>
                    <a:pt x="29" y="42"/>
                    <a:pt x="29" y="42"/>
                  </a:cubicBezTo>
                  <a:cubicBezTo>
                    <a:pt x="29" y="41"/>
                    <a:pt x="29" y="41"/>
                    <a:pt x="29" y="41"/>
                  </a:cubicBezTo>
                  <a:close/>
                  <a:moveTo>
                    <a:pt x="36" y="29"/>
                  </a:moveTo>
                  <a:cubicBezTo>
                    <a:pt x="36" y="29"/>
                    <a:pt x="36" y="29"/>
                    <a:pt x="36" y="29"/>
                  </a:cubicBezTo>
                  <a:cubicBezTo>
                    <a:pt x="37" y="28"/>
                    <a:pt x="37" y="28"/>
                    <a:pt x="37" y="28"/>
                  </a:cubicBezTo>
                  <a:cubicBezTo>
                    <a:pt x="37" y="28"/>
                    <a:pt x="37" y="28"/>
                    <a:pt x="37" y="28"/>
                  </a:cubicBezTo>
                  <a:cubicBezTo>
                    <a:pt x="37" y="29"/>
                    <a:pt x="37" y="29"/>
                    <a:pt x="37" y="29"/>
                  </a:cubicBezTo>
                  <a:cubicBezTo>
                    <a:pt x="37" y="29"/>
                    <a:pt x="37" y="29"/>
                    <a:pt x="37" y="29"/>
                  </a:cubicBezTo>
                  <a:cubicBezTo>
                    <a:pt x="37" y="30"/>
                    <a:pt x="37" y="30"/>
                    <a:pt x="37" y="30"/>
                  </a:cubicBezTo>
                  <a:cubicBezTo>
                    <a:pt x="36" y="30"/>
                    <a:pt x="36" y="30"/>
                    <a:pt x="36" y="30"/>
                  </a:cubicBezTo>
                  <a:cubicBezTo>
                    <a:pt x="36" y="30"/>
                    <a:pt x="36" y="29"/>
                    <a:pt x="36" y="29"/>
                  </a:cubicBezTo>
                  <a:close/>
                  <a:moveTo>
                    <a:pt x="34" y="45"/>
                  </a:moveTo>
                  <a:cubicBezTo>
                    <a:pt x="34" y="45"/>
                    <a:pt x="34" y="45"/>
                    <a:pt x="34" y="45"/>
                  </a:cubicBezTo>
                  <a:cubicBezTo>
                    <a:pt x="35" y="45"/>
                    <a:pt x="35" y="45"/>
                    <a:pt x="35" y="45"/>
                  </a:cubicBezTo>
                  <a:cubicBezTo>
                    <a:pt x="35" y="45"/>
                    <a:pt x="35" y="45"/>
                    <a:pt x="35" y="45"/>
                  </a:cubicBezTo>
                  <a:cubicBezTo>
                    <a:pt x="35" y="44"/>
                    <a:pt x="35" y="44"/>
                    <a:pt x="35" y="44"/>
                  </a:cubicBezTo>
                  <a:cubicBezTo>
                    <a:pt x="35" y="44"/>
                    <a:pt x="35" y="44"/>
                    <a:pt x="35" y="44"/>
                  </a:cubicBezTo>
                  <a:cubicBezTo>
                    <a:pt x="36" y="44"/>
                    <a:pt x="36" y="44"/>
                    <a:pt x="36" y="44"/>
                  </a:cubicBezTo>
                  <a:cubicBezTo>
                    <a:pt x="36" y="43"/>
                    <a:pt x="36" y="43"/>
                    <a:pt x="36" y="43"/>
                  </a:cubicBezTo>
                  <a:cubicBezTo>
                    <a:pt x="37" y="42"/>
                    <a:pt x="37" y="42"/>
                    <a:pt x="37" y="42"/>
                  </a:cubicBezTo>
                  <a:cubicBezTo>
                    <a:pt x="36" y="41"/>
                    <a:pt x="36" y="41"/>
                    <a:pt x="36" y="41"/>
                  </a:cubicBezTo>
                  <a:cubicBezTo>
                    <a:pt x="36" y="41"/>
                    <a:pt x="36" y="41"/>
                    <a:pt x="36" y="41"/>
                  </a:cubicBezTo>
                  <a:cubicBezTo>
                    <a:pt x="36" y="40"/>
                    <a:pt x="36" y="40"/>
                    <a:pt x="36" y="40"/>
                  </a:cubicBezTo>
                  <a:cubicBezTo>
                    <a:pt x="36" y="40"/>
                    <a:pt x="36" y="40"/>
                    <a:pt x="36" y="40"/>
                  </a:cubicBezTo>
                  <a:cubicBezTo>
                    <a:pt x="37" y="40"/>
                    <a:pt x="37" y="40"/>
                    <a:pt x="37" y="40"/>
                  </a:cubicBezTo>
                  <a:cubicBezTo>
                    <a:pt x="39" y="40"/>
                    <a:pt x="39" y="40"/>
                    <a:pt x="39" y="40"/>
                  </a:cubicBezTo>
                  <a:cubicBezTo>
                    <a:pt x="39" y="40"/>
                    <a:pt x="39" y="40"/>
                    <a:pt x="39" y="40"/>
                  </a:cubicBezTo>
                  <a:cubicBezTo>
                    <a:pt x="39" y="39"/>
                    <a:pt x="39" y="39"/>
                    <a:pt x="39" y="39"/>
                  </a:cubicBezTo>
                  <a:cubicBezTo>
                    <a:pt x="39" y="39"/>
                    <a:pt x="39" y="39"/>
                    <a:pt x="39" y="39"/>
                  </a:cubicBezTo>
                  <a:cubicBezTo>
                    <a:pt x="38" y="39"/>
                    <a:pt x="38" y="39"/>
                    <a:pt x="38" y="39"/>
                  </a:cubicBezTo>
                  <a:cubicBezTo>
                    <a:pt x="38" y="38"/>
                    <a:pt x="38" y="38"/>
                    <a:pt x="38" y="38"/>
                  </a:cubicBezTo>
                  <a:cubicBezTo>
                    <a:pt x="38" y="38"/>
                    <a:pt x="38" y="38"/>
                    <a:pt x="38" y="38"/>
                  </a:cubicBezTo>
                  <a:cubicBezTo>
                    <a:pt x="38" y="37"/>
                    <a:pt x="38" y="37"/>
                    <a:pt x="38" y="37"/>
                  </a:cubicBezTo>
                  <a:cubicBezTo>
                    <a:pt x="38" y="37"/>
                    <a:pt x="38" y="37"/>
                    <a:pt x="38" y="37"/>
                  </a:cubicBezTo>
                  <a:cubicBezTo>
                    <a:pt x="38" y="37"/>
                    <a:pt x="38" y="37"/>
                    <a:pt x="38" y="37"/>
                  </a:cubicBezTo>
                  <a:cubicBezTo>
                    <a:pt x="39" y="37"/>
                    <a:pt x="39" y="37"/>
                    <a:pt x="39" y="37"/>
                  </a:cubicBezTo>
                  <a:cubicBezTo>
                    <a:pt x="39" y="38"/>
                    <a:pt x="39" y="38"/>
                    <a:pt x="39" y="38"/>
                  </a:cubicBezTo>
                  <a:cubicBezTo>
                    <a:pt x="40" y="37"/>
                    <a:pt x="40" y="37"/>
                    <a:pt x="40" y="37"/>
                  </a:cubicBezTo>
                  <a:cubicBezTo>
                    <a:pt x="40" y="37"/>
                    <a:pt x="40" y="37"/>
                    <a:pt x="40" y="37"/>
                  </a:cubicBezTo>
                  <a:cubicBezTo>
                    <a:pt x="41" y="36"/>
                    <a:pt x="41" y="36"/>
                    <a:pt x="41" y="36"/>
                  </a:cubicBezTo>
                  <a:cubicBezTo>
                    <a:pt x="41" y="36"/>
                    <a:pt x="41" y="36"/>
                    <a:pt x="41" y="36"/>
                  </a:cubicBezTo>
                  <a:cubicBezTo>
                    <a:pt x="41" y="35"/>
                    <a:pt x="41" y="35"/>
                    <a:pt x="41" y="35"/>
                  </a:cubicBezTo>
                  <a:cubicBezTo>
                    <a:pt x="41" y="35"/>
                    <a:pt x="41" y="35"/>
                    <a:pt x="41" y="35"/>
                  </a:cubicBezTo>
                  <a:cubicBezTo>
                    <a:pt x="40" y="34"/>
                    <a:pt x="40" y="34"/>
                    <a:pt x="40" y="34"/>
                  </a:cubicBezTo>
                  <a:cubicBezTo>
                    <a:pt x="40" y="34"/>
                    <a:pt x="40" y="34"/>
                    <a:pt x="40" y="34"/>
                  </a:cubicBezTo>
                  <a:cubicBezTo>
                    <a:pt x="39" y="33"/>
                    <a:pt x="39" y="33"/>
                    <a:pt x="39" y="33"/>
                  </a:cubicBezTo>
                  <a:cubicBezTo>
                    <a:pt x="38" y="34"/>
                    <a:pt x="38" y="34"/>
                    <a:pt x="38" y="34"/>
                  </a:cubicBezTo>
                  <a:cubicBezTo>
                    <a:pt x="38" y="35"/>
                    <a:pt x="38" y="35"/>
                    <a:pt x="38" y="35"/>
                  </a:cubicBezTo>
                  <a:cubicBezTo>
                    <a:pt x="37" y="35"/>
                    <a:pt x="37" y="35"/>
                    <a:pt x="37" y="35"/>
                  </a:cubicBezTo>
                  <a:cubicBezTo>
                    <a:pt x="37" y="35"/>
                    <a:pt x="37" y="35"/>
                    <a:pt x="37" y="35"/>
                  </a:cubicBezTo>
                  <a:cubicBezTo>
                    <a:pt x="37" y="34"/>
                    <a:pt x="37" y="34"/>
                    <a:pt x="37" y="34"/>
                  </a:cubicBezTo>
                  <a:cubicBezTo>
                    <a:pt x="38" y="33"/>
                    <a:pt x="38" y="33"/>
                    <a:pt x="38" y="33"/>
                  </a:cubicBezTo>
                  <a:cubicBezTo>
                    <a:pt x="38" y="32"/>
                    <a:pt x="38" y="32"/>
                    <a:pt x="38" y="32"/>
                  </a:cubicBezTo>
                  <a:cubicBezTo>
                    <a:pt x="38" y="31"/>
                    <a:pt x="38" y="31"/>
                    <a:pt x="38" y="31"/>
                  </a:cubicBezTo>
                  <a:cubicBezTo>
                    <a:pt x="38" y="31"/>
                    <a:pt x="38" y="31"/>
                    <a:pt x="38" y="31"/>
                  </a:cubicBezTo>
                  <a:cubicBezTo>
                    <a:pt x="37" y="32"/>
                    <a:pt x="37" y="32"/>
                    <a:pt x="37" y="32"/>
                  </a:cubicBezTo>
                  <a:cubicBezTo>
                    <a:pt x="37" y="33"/>
                    <a:pt x="37" y="33"/>
                    <a:pt x="37" y="33"/>
                  </a:cubicBezTo>
                  <a:cubicBezTo>
                    <a:pt x="36" y="33"/>
                    <a:pt x="36" y="33"/>
                    <a:pt x="36" y="33"/>
                  </a:cubicBezTo>
                  <a:cubicBezTo>
                    <a:pt x="36" y="33"/>
                    <a:pt x="36" y="33"/>
                    <a:pt x="36" y="33"/>
                  </a:cubicBezTo>
                  <a:cubicBezTo>
                    <a:pt x="37" y="32"/>
                    <a:pt x="37" y="32"/>
                    <a:pt x="37" y="32"/>
                  </a:cubicBezTo>
                  <a:cubicBezTo>
                    <a:pt x="36" y="32"/>
                    <a:pt x="36" y="32"/>
                    <a:pt x="36" y="32"/>
                  </a:cubicBezTo>
                  <a:cubicBezTo>
                    <a:pt x="36" y="32"/>
                    <a:pt x="36" y="32"/>
                    <a:pt x="36" y="32"/>
                  </a:cubicBezTo>
                  <a:cubicBezTo>
                    <a:pt x="36" y="33"/>
                    <a:pt x="36" y="33"/>
                    <a:pt x="36" y="33"/>
                  </a:cubicBezTo>
                  <a:cubicBezTo>
                    <a:pt x="35" y="33"/>
                    <a:pt x="35" y="33"/>
                    <a:pt x="35" y="33"/>
                  </a:cubicBezTo>
                  <a:cubicBezTo>
                    <a:pt x="35" y="34"/>
                    <a:pt x="35" y="34"/>
                    <a:pt x="35" y="34"/>
                  </a:cubicBezTo>
                  <a:cubicBezTo>
                    <a:pt x="35" y="34"/>
                    <a:pt x="35" y="34"/>
                    <a:pt x="35" y="34"/>
                  </a:cubicBezTo>
                  <a:cubicBezTo>
                    <a:pt x="36" y="34"/>
                    <a:pt x="36" y="34"/>
                    <a:pt x="36" y="34"/>
                  </a:cubicBezTo>
                  <a:cubicBezTo>
                    <a:pt x="36" y="34"/>
                    <a:pt x="36" y="34"/>
                    <a:pt x="36" y="34"/>
                  </a:cubicBezTo>
                  <a:cubicBezTo>
                    <a:pt x="36" y="35"/>
                    <a:pt x="36" y="35"/>
                    <a:pt x="36" y="35"/>
                  </a:cubicBezTo>
                  <a:cubicBezTo>
                    <a:pt x="36" y="35"/>
                    <a:pt x="36" y="35"/>
                    <a:pt x="36" y="35"/>
                  </a:cubicBezTo>
                  <a:cubicBezTo>
                    <a:pt x="35" y="36"/>
                    <a:pt x="35" y="36"/>
                    <a:pt x="35" y="36"/>
                  </a:cubicBezTo>
                  <a:cubicBezTo>
                    <a:pt x="35" y="36"/>
                    <a:pt x="35" y="36"/>
                    <a:pt x="35" y="36"/>
                  </a:cubicBezTo>
                  <a:cubicBezTo>
                    <a:pt x="35" y="37"/>
                    <a:pt x="35" y="37"/>
                    <a:pt x="35" y="37"/>
                  </a:cubicBezTo>
                  <a:cubicBezTo>
                    <a:pt x="34" y="37"/>
                    <a:pt x="34" y="37"/>
                    <a:pt x="34" y="37"/>
                  </a:cubicBezTo>
                  <a:cubicBezTo>
                    <a:pt x="34" y="38"/>
                    <a:pt x="34" y="38"/>
                    <a:pt x="34" y="38"/>
                  </a:cubicBezTo>
                  <a:cubicBezTo>
                    <a:pt x="33" y="38"/>
                    <a:pt x="33" y="38"/>
                    <a:pt x="33" y="38"/>
                  </a:cubicBezTo>
                  <a:cubicBezTo>
                    <a:pt x="32" y="38"/>
                    <a:pt x="32" y="38"/>
                    <a:pt x="32" y="38"/>
                  </a:cubicBezTo>
                  <a:cubicBezTo>
                    <a:pt x="31" y="38"/>
                    <a:pt x="31" y="38"/>
                    <a:pt x="31" y="38"/>
                  </a:cubicBezTo>
                  <a:cubicBezTo>
                    <a:pt x="30" y="38"/>
                    <a:pt x="30" y="38"/>
                    <a:pt x="30" y="38"/>
                  </a:cubicBezTo>
                  <a:cubicBezTo>
                    <a:pt x="30" y="37"/>
                    <a:pt x="30" y="37"/>
                    <a:pt x="30" y="37"/>
                  </a:cubicBezTo>
                  <a:cubicBezTo>
                    <a:pt x="29" y="38"/>
                    <a:pt x="29" y="38"/>
                    <a:pt x="29" y="38"/>
                  </a:cubicBezTo>
                  <a:cubicBezTo>
                    <a:pt x="29" y="38"/>
                    <a:pt x="29" y="38"/>
                    <a:pt x="29" y="38"/>
                  </a:cubicBezTo>
                  <a:cubicBezTo>
                    <a:pt x="29" y="39"/>
                    <a:pt x="29" y="39"/>
                    <a:pt x="29" y="39"/>
                  </a:cubicBezTo>
                  <a:cubicBezTo>
                    <a:pt x="29" y="39"/>
                    <a:pt x="29" y="39"/>
                    <a:pt x="29" y="39"/>
                  </a:cubicBezTo>
                  <a:cubicBezTo>
                    <a:pt x="30" y="39"/>
                    <a:pt x="30" y="39"/>
                    <a:pt x="30" y="39"/>
                  </a:cubicBezTo>
                  <a:cubicBezTo>
                    <a:pt x="31" y="39"/>
                    <a:pt x="31" y="39"/>
                    <a:pt x="31" y="39"/>
                  </a:cubicBezTo>
                  <a:cubicBezTo>
                    <a:pt x="31" y="39"/>
                    <a:pt x="31" y="39"/>
                    <a:pt x="31" y="39"/>
                  </a:cubicBezTo>
                  <a:cubicBezTo>
                    <a:pt x="31" y="40"/>
                    <a:pt x="31" y="40"/>
                    <a:pt x="31" y="40"/>
                  </a:cubicBezTo>
                  <a:cubicBezTo>
                    <a:pt x="32" y="40"/>
                    <a:pt x="32" y="40"/>
                    <a:pt x="32" y="40"/>
                  </a:cubicBezTo>
                  <a:cubicBezTo>
                    <a:pt x="32" y="41"/>
                    <a:pt x="32" y="41"/>
                    <a:pt x="32" y="41"/>
                  </a:cubicBezTo>
                  <a:cubicBezTo>
                    <a:pt x="32" y="41"/>
                    <a:pt x="32" y="41"/>
                    <a:pt x="32" y="41"/>
                  </a:cubicBezTo>
                  <a:cubicBezTo>
                    <a:pt x="31" y="41"/>
                    <a:pt x="31" y="41"/>
                    <a:pt x="31" y="41"/>
                  </a:cubicBezTo>
                  <a:cubicBezTo>
                    <a:pt x="30" y="41"/>
                    <a:pt x="30" y="41"/>
                    <a:pt x="30" y="41"/>
                  </a:cubicBezTo>
                  <a:cubicBezTo>
                    <a:pt x="30" y="43"/>
                    <a:pt x="30" y="43"/>
                    <a:pt x="30" y="43"/>
                  </a:cubicBezTo>
                  <a:cubicBezTo>
                    <a:pt x="31" y="44"/>
                    <a:pt x="31" y="44"/>
                    <a:pt x="31" y="44"/>
                  </a:cubicBezTo>
                  <a:cubicBezTo>
                    <a:pt x="31" y="44"/>
                    <a:pt x="31" y="44"/>
                    <a:pt x="31" y="44"/>
                  </a:cubicBezTo>
                  <a:cubicBezTo>
                    <a:pt x="31" y="45"/>
                    <a:pt x="31" y="45"/>
                    <a:pt x="31" y="45"/>
                  </a:cubicBezTo>
                  <a:cubicBezTo>
                    <a:pt x="31" y="45"/>
                    <a:pt x="31" y="45"/>
                    <a:pt x="31" y="45"/>
                  </a:cubicBezTo>
                  <a:cubicBezTo>
                    <a:pt x="32" y="45"/>
                    <a:pt x="32" y="45"/>
                    <a:pt x="32" y="45"/>
                  </a:cubicBezTo>
                  <a:cubicBezTo>
                    <a:pt x="33" y="44"/>
                    <a:pt x="33" y="44"/>
                    <a:pt x="33" y="44"/>
                  </a:cubicBezTo>
                  <a:cubicBezTo>
                    <a:pt x="33" y="43"/>
                    <a:pt x="33" y="43"/>
                    <a:pt x="33" y="43"/>
                  </a:cubicBezTo>
                  <a:cubicBezTo>
                    <a:pt x="33" y="43"/>
                    <a:pt x="33" y="43"/>
                    <a:pt x="33" y="43"/>
                  </a:cubicBezTo>
                  <a:cubicBezTo>
                    <a:pt x="34" y="44"/>
                    <a:pt x="34" y="44"/>
                    <a:pt x="34" y="44"/>
                  </a:cubicBezTo>
                  <a:cubicBezTo>
                    <a:pt x="34" y="45"/>
                    <a:pt x="34" y="45"/>
                    <a:pt x="34" y="45"/>
                  </a:cubicBezTo>
                  <a:close/>
                  <a:moveTo>
                    <a:pt x="40" y="44"/>
                  </a:moveTo>
                  <a:cubicBezTo>
                    <a:pt x="40" y="43"/>
                    <a:pt x="40" y="43"/>
                    <a:pt x="40" y="43"/>
                  </a:cubicBezTo>
                  <a:cubicBezTo>
                    <a:pt x="40" y="43"/>
                    <a:pt x="40" y="43"/>
                    <a:pt x="40" y="43"/>
                  </a:cubicBezTo>
                  <a:cubicBezTo>
                    <a:pt x="40" y="42"/>
                    <a:pt x="40" y="42"/>
                    <a:pt x="40" y="42"/>
                  </a:cubicBezTo>
                  <a:cubicBezTo>
                    <a:pt x="39" y="42"/>
                    <a:pt x="39" y="42"/>
                    <a:pt x="39" y="42"/>
                  </a:cubicBezTo>
                  <a:cubicBezTo>
                    <a:pt x="38" y="41"/>
                    <a:pt x="38" y="41"/>
                    <a:pt x="38" y="41"/>
                  </a:cubicBezTo>
                  <a:cubicBezTo>
                    <a:pt x="38" y="42"/>
                    <a:pt x="38" y="42"/>
                    <a:pt x="38" y="42"/>
                  </a:cubicBezTo>
                  <a:cubicBezTo>
                    <a:pt x="38" y="43"/>
                    <a:pt x="38" y="43"/>
                    <a:pt x="38" y="43"/>
                  </a:cubicBezTo>
                  <a:cubicBezTo>
                    <a:pt x="38" y="43"/>
                    <a:pt x="38" y="43"/>
                    <a:pt x="38" y="43"/>
                  </a:cubicBezTo>
                  <a:cubicBezTo>
                    <a:pt x="40" y="44"/>
                    <a:pt x="40" y="44"/>
                    <a:pt x="40" y="44"/>
                  </a:cubicBezTo>
                  <a:close/>
                  <a:moveTo>
                    <a:pt x="41" y="46"/>
                  </a:moveTo>
                  <a:cubicBezTo>
                    <a:pt x="41" y="46"/>
                    <a:pt x="42" y="46"/>
                    <a:pt x="42" y="46"/>
                  </a:cubicBezTo>
                  <a:cubicBezTo>
                    <a:pt x="42" y="46"/>
                    <a:pt x="42" y="46"/>
                    <a:pt x="42" y="46"/>
                  </a:cubicBezTo>
                  <a:cubicBezTo>
                    <a:pt x="44" y="46"/>
                    <a:pt x="44" y="46"/>
                    <a:pt x="44" y="46"/>
                  </a:cubicBezTo>
                  <a:cubicBezTo>
                    <a:pt x="44" y="45"/>
                    <a:pt x="44" y="45"/>
                    <a:pt x="44" y="45"/>
                  </a:cubicBezTo>
                  <a:cubicBezTo>
                    <a:pt x="44" y="45"/>
                    <a:pt x="44" y="45"/>
                    <a:pt x="44" y="45"/>
                  </a:cubicBezTo>
                  <a:cubicBezTo>
                    <a:pt x="43" y="44"/>
                    <a:pt x="43" y="44"/>
                    <a:pt x="43" y="44"/>
                  </a:cubicBezTo>
                  <a:cubicBezTo>
                    <a:pt x="43" y="44"/>
                    <a:pt x="43" y="44"/>
                    <a:pt x="43" y="44"/>
                  </a:cubicBezTo>
                  <a:cubicBezTo>
                    <a:pt x="42" y="42"/>
                    <a:pt x="42" y="42"/>
                    <a:pt x="42" y="42"/>
                  </a:cubicBezTo>
                  <a:cubicBezTo>
                    <a:pt x="42" y="43"/>
                    <a:pt x="42" y="43"/>
                    <a:pt x="42" y="43"/>
                  </a:cubicBezTo>
                  <a:cubicBezTo>
                    <a:pt x="42" y="44"/>
                    <a:pt x="42" y="44"/>
                    <a:pt x="42" y="44"/>
                  </a:cubicBezTo>
                  <a:cubicBezTo>
                    <a:pt x="41" y="45"/>
                    <a:pt x="41" y="45"/>
                    <a:pt x="41" y="45"/>
                  </a:cubicBezTo>
                  <a:cubicBezTo>
                    <a:pt x="40" y="45"/>
                    <a:pt x="40" y="45"/>
                    <a:pt x="40" y="45"/>
                  </a:cubicBezTo>
                  <a:cubicBezTo>
                    <a:pt x="40" y="45"/>
                    <a:pt x="40" y="45"/>
                    <a:pt x="40" y="45"/>
                  </a:cubicBezTo>
                  <a:cubicBezTo>
                    <a:pt x="41" y="45"/>
                    <a:pt x="41" y="45"/>
                    <a:pt x="41" y="45"/>
                  </a:cubicBezTo>
                  <a:cubicBezTo>
                    <a:pt x="41" y="46"/>
                    <a:pt x="41" y="46"/>
                    <a:pt x="41" y="46"/>
                  </a:cubicBezTo>
                  <a:close/>
                  <a:moveTo>
                    <a:pt x="52" y="18"/>
                  </a:moveTo>
                  <a:cubicBezTo>
                    <a:pt x="53" y="17"/>
                    <a:pt x="53" y="17"/>
                    <a:pt x="53" y="17"/>
                  </a:cubicBezTo>
                  <a:cubicBezTo>
                    <a:pt x="54" y="17"/>
                    <a:pt x="54" y="17"/>
                    <a:pt x="54" y="17"/>
                  </a:cubicBezTo>
                  <a:cubicBezTo>
                    <a:pt x="54" y="17"/>
                    <a:pt x="54" y="17"/>
                    <a:pt x="54" y="17"/>
                  </a:cubicBezTo>
                  <a:cubicBezTo>
                    <a:pt x="55" y="16"/>
                    <a:pt x="55" y="16"/>
                    <a:pt x="55" y="16"/>
                  </a:cubicBezTo>
                  <a:cubicBezTo>
                    <a:pt x="54" y="16"/>
                    <a:pt x="54" y="16"/>
                    <a:pt x="54" y="16"/>
                  </a:cubicBezTo>
                  <a:cubicBezTo>
                    <a:pt x="54" y="15"/>
                    <a:pt x="54" y="15"/>
                    <a:pt x="54" y="15"/>
                  </a:cubicBezTo>
                  <a:cubicBezTo>
                    <a:pt x="54" y="15"/>
                    <a:pt x="54" y="15"/>
                    <a:pt x="54" y="15"/>
                  </a:cubicBezTo>
                  <a:cubicBezTo>
                    <a:pt x="53" y="15"/>
                    <a:pt x="53" y="15"/>
                    <a:pt x="53" y="15"/>
                  </a:cubicBezTo>
                  <a:cubicBezTo>
                    <a:pt x="52" y="15"/>
                    <a:pt x="52" y="15"/>
                    <a:pt x="52" y="15"/>
                  </a:cubicBezTo>
                  <a:cubicBezTo>
                    <a:pt x="51" y="16"/>
                    <a:pt x="51" y="16"/>
                    <a:pt x="51" y="16"/>
                  </a:cubicBezTo>
                  <a:cubicBezTo>
                    <a:pt x="51" y="16"/>
                    <a:pt x="51" y="16"/>
                    <a:pt x="51" y="16"/>
                  </a:cubicBezTo>
                  <a:cubicBezTo>
                    <a:pt x="52" y="17"/>
                    <a:pt x="52" y="17"/>
                    <a:pt x="52" y="17"/>
                  </a:cubicBezTo>
                  <a:cubicBezTo>
                    <a:pt x="52" y="17"/>
                    <a:pt x="52" y="17"/>
                    <a:pt x="52" y="17"/>
                  </a:cubicBezTo>
                  <a:cubicBezTo>
                    <a:pt x="52" y="17"/>
                    <a:pt x="52" y="18"/>
                    <a:pt x="52" y="18"/>
                  </a:cubicBezTo>
                  <a:close/>
                  <a:moveTo>
                    <a:pt x="53" y="19"/>
                  </a:moveTo>
                  <a:cubicBezTo>
                    <a:pt x="53" y="19"/>
                    <a:pt x="53" y="19"/>
                    <a:pt x="53" y="19"/>
                  </a:cubicBezTo>
                  <a:cubicBezTo>
                    <a:pt x="54" y="18"/>
                    <a:pt x="54" y="18"/>
                    <a:pt x="54" y="18"/>
                  </a:cubicBezTo>
                  <a:cubicBezTo>
                    <a:pt x="54" y="19"/>
                    <a:pt x="54" y="19"/>
                    <a:pt x="54" y="19"/>
                  </a:cubicBezTo>
                  <a:cubicBezTo>
                    <a:pt x="53" y="19"/>
                    <a:pt x="53" y="19"/>
                    <a:pt x="53" y="19"/>
                  </a:cubicBezTo>
                  <a:close/>
                  <a:moveTo>
                    <a:pt x="54" y="22"/>
                  </a:moveTo>
                  <a:cubicBezTo>
                    <a:pt x="54" y="21"/>
                    <a:pt x="54" y="21"/>
                    <a:pt x="54" y="21"/>
                  </a:cubicBezTo>
                  <a:cubicBezTo>
                    <a:pt x="54" y="21"/>
                    <a:pt x="54" y="21"/>
                    <a:pt x="54" y="21"/>
                  </a:cubicBezTo>
                  <a:cubicBezTo>
                    <a:pt x="55" y="20"/>
                    <a:pt x="55" y="20"/>
                    <a:pt x="55" y="20"/>
                  </a:cubicBezTo>
                  <a:cubicBezTo>
                    <a:pt x="54" y="20"/>
                    <a:pt x="54" y="20"/>
                    <a:pt x="54" y="20"/>
                  </a:cubicBezTo>
                  <a:cubicBezTo>
                    <a:pt x="54" y="20"/>
                    <a:pt x="54" y="20"/>
                    <a:pt x="54" y="20"/>
                  </a:cubicBezTo>
                  <a:cubicBezTo>
                    <a:pt x="53" y="20"/>
                    <a:pt x="53" y="20"/>
                    <a:pt x="53" y="20"/>
                  </a:cubicBezTo>
                  <a:cubicBezTo>
                    <a:pt x="53" y="20"/>
                    <a:pt x="53" y="20"/>
                    <a:pt x="53" y="20"/>
                  </a:cubicBezTo>
                  <a:cubicBezTo>
                    <a:pt x="52" y="20"/>
                    <a:pt x="52" y="20"/>
                    <a:pt x="52" y="20"/>
                  </a:cubicBezTo>
                  <a:cubicBezTo>
                    <a:pt x="51" y="20"/>
                    <a:pt x="51" y="20"/>
                    <a:pt x="51" y="20"/>
                  </a:cubicBezTo>
                  <a:cubicBezTo>
                    <a:pt x="50" y="21"/>
                    <a:pt x="50" y="21"/>
                    <a:pt x="50" y="21"/>
                  </a:cubicBezTo>
                  <a:cubicBezTo>
                    <a:pt x="50" y="21"/>
                    <a:pt x="50" y="21"/>
                    <a:pt x="50" y="21"/>
                  </a:cubicBezTo>
                  <a:cubicBezTo>
                    <a:pt x="50" y="22"/>
                    <a:pt x="50" y="22"/>
                    <a:pt x="50" y="22"/>
                  </a:cubicBezTo>
                  <a:cubicBezTo>
                    <a:pt x="51" y="22"/>
                    <a:pt x="51" y="22"/>
                    <a:pt x="51" y="22"/>
                  </a:cubicBezTo>
                  <a:cubicBezTo>
                    <a:pt x="52" y="22"/>
                    <a:pt x="52" y="22"/>
                    <a:pt x="52" y="22"/>
                  </a:cubicBezTo>
                  <a:cubicBezTo>
                    <a:pt x="53" y="22"/>
                    <a:pt x="53" y="22"/>
                    <a:pt x="53" y="22"/>
                  </a:cubicBezTo>
                  <a:cubicBezTo>
                    <a:pt x="53" y="22"/>
                    <a:pt x="53" y="22"/>
                    <a:pt x="53" y="22"/>
                  </a:cubicBezTo>
                  <a:cubicBezTo>
                    <a:pt x="54" y="22"/>
                    <a:pt x="54" y="22"/>
                    <a:pt x="54" y="22"/>
                  </a:cubicBezTo>
                  <a:close/>
                  <a:moveTo>
                    <a:pt x="56" y="22"/>
                  </a:moveTo>
                  <a:cubicBezTo>
                    <a:pt x="55" y="21"/>
                    <a:pt x="55" y="21"/>
                    <a:pt x="55" y="21"/>
                  </a:cubicBezTo>
                  <a:cubicBezTo>
                    <a:pt x="56" y="20"/>
                    <a:pt x="56" y="20"/>
                    <a:pt x="56" y="20"/>
                  </a:cubicBezTo>
                  <a:cubicBezTo>
                    <a:pt x="56" y="20"/>
                    <a:pt x="56" y="20"/>
                    <a:pt x="56" y="20"/>
                  </a:cubicBezTo>
                  <a:cubicBezTo>
                    <a:pt x="57" y="21"/>
                    <a:pt x="57" y="21"/>
                    <a:pt x="57" y="21"/>
                  </a:cubicBezTo>
                  <a:cubicBezTo>
                    <a:pt x="57" y="21"/>
                    <a:pt x="57" y="21"/>
                    <a:pt x="57" y="21"/>
                  </a:cubicBezTo>
                  <a:cubicBezTo>
                    <a:pt x="57" y="22"/>
                    <a:pt x="57" y="22"/>
                    <a:pt x="57" y="22"/>
                  </a:cubicBezTo>
                  <a:cubicBezTo>
                    <a:pt x="56" y="22"/>
                    <a:pt x="56" y="22"/>
                    <a:pt x="56" y="22"/>
                  </a:cubicBezTo>
                  <a:cubicBezTo>
                    <a:pt x="56" y="22"/>
                    <a:pt x="56" y="22"/>
                    <a:pt x="56" y="22"/>
                  </a:cubicBezTo>
                  <a:close/>
                  <a:moveTo>
                    <a:pt x="52" y="26"/>
                  </a:moveTo>
                  <a:cubicBezTo>
                    <a:pt x="53" y="25"/>
                    <a:pt x="53" y="25"/>
                    <a:pt x="53" y="25"/>
                  </a:cubicBezTo>
                  <a:cubicBezTo>
                    <a:pt x="53" y="24"/>
                    <a:pt x="53" y="24"/>
                    <a:pt x="53" y="24"/>
                  </a:cubicBezTo>
                  <a:cubicBezTo>
                    <a:pt x="54" y="23"/>
                    <a:pt x="54" y="23"/>
                    <a:pt x="54" y="23"/>
                  </a:cubicBezTo>
                  <a:cubicBezTo>
                    <a:pt x="54" y="23"/>
                    <a:pt x="54" y="23"/>
                    <a:pt x="54" y="23"/>
                  </a:cubicBezTo>
                  <a:cubicBezTo>
                    <a:pt x="54" y="22"/>
                    <a:pt x="54" y="22"/>
                    <a:pt x="54" y="22"/>
                  </a:cubicBezTo>
                  <a:cubicBezTo>
                    <a:pt x="53" y="23"/>
                    <a:pt x="53" y="23"/>
                    <a:pt x="53" y="23"/>
                  </a:cubicBezTo>
                  <a:cubicBezTo>
                    <a:pt x="52" y="23"/>
                    <a:pt x="52" y="23"/>
                    <a:pt x="52" y="23"/>
                  </a:cubicBezTo>
                  <a:cubicBezTo>
                    <a:pt x="51" y="23"/>
                    <a:pt x="51" y="23"/>
                    <a:pt x="51" y="23"/>
                  </a:cubicBezTo>
                  <a:cubicBezTo>
                    <a:pt x="50" y="23"/>
                    <a:pt x="50" y="23"/>
                    <a:pt x="50" y="23"/>
                  </a:cubicBezTo>
                  <a:cubicBezTo>
                    <a:pt x="50" y="24"/>
                    <a:pt x="50" y="24"/>
                    <a:pt x="50" y="24"/>
                  </a:cubicBezTo>
                  <a:cubicBezTo>
                    <a:pt x="50" y="24"/>
                    <a:pt x="50" y="24"/>
                    <a:pt x="50" y="24"/>
                  </a:cubicBezTo>
                  <a:cubicBezTo>
                    <a:pt x="51" y="24"/>
                    <a:pt x="51" y="24"/>
                    <a:pt x="51" y="24"/>
                  </a:cubicBezTo>
                  <a:cubicBezTo>
                    <a:pt x="51" y="25"/>
                    <a:pt x="51" y="25"/>
                    <a:pt x="51" y="25"/>
                  </a:cubicBezTo>
                  <a:cubicBezTo>
                    <a:pt x="51" y="25"/>
                    <a:pt x="51" y="25"/>
                    <a:pt x="51" y="25"/>
                  </a:cubicBezTo>
                  <a:cubicBezTo>
                    <a:pt x="50" y="25"/>
                    <a:pt x="50" y="25"/>
                    <a:pt x="50" y="25"/>
                  </a:cubicBezTo>
                  <a:cubicBezTo>
                    <a:pt x="49" y="26"/>
                    <a:pt x="49" y="26"/>
                    <a:pt x="49" y="26"/>
                  </a:cubicBezTo>
                  <a:cubicBezTo>
                    <a:pt x="49" y="26"/>
                    <a:pt x="49" y="26"/>
                    <a:pt x="49" y="26"/>
                  </a:cubicBezTo>
                  <a:cubicBezTo>
                    <a:pt x="49" y="27"/>
                    <a:pt x="49" y="27"/>
                    <a:pt x="49" y="27"/>
                  </a:cubicBezTo>
                  <a:cubicBezTo>
                    <a:pt x="50" y="27"/>
                    <a:pt x="50" y="27"/>
                    <a:pt x="50" y="27"/>
                  </a:cubicBezTo>
                  <a:cubicBezTo>
                    <a:pt x="51" y="26"/>
                    <a:pt x="51" y="26"/>
                    <a:pt x="51" y="26"/>
                  </a:cubicBezTo>
                  <a:cubicBezTo>
                    <a:pt x="51" y="26"/>
                    <a:pt x="52" y="26"/>
                    <a:pt x="52" y="26"/>
                  </a:cubicBezTo>
                  <a:close/>
                  <a:moveTo>
                    <a:pt x="55" y="26"/>
                  </a:moveTo>
                  <a:cubicBezTo>
                    <a:pt x="54" y="26"/>
                    <a:pt x="54" y="26"/>
                    <a:pt x="54" y="26"/>
                  </a:cubicBezTo>
                  <a:cubicBezTo>
                    <a:pt x="53" y="26"/>
                    <a:pt x="53" y="26"/>
                    <a:pt x="53" y="26"/>
                  </a:cubicBezTo>
                  <a:cubicBezTo>
                    <a:pt x="53" y="26"/>
                    <a:pt x="53" y="26"/>
                    <a:pt x="53" y="26"/>
                  </a:cubicBezTo>
                  <a:cubicBezTo>
                    <a:pt x="53" y="25"/>
                    <a:pt x="53" y="25"/>
                    <a:pt x="53" y="25"/>
                  </a:cubicBezTo>
                  <a:cubicBezTo>
                    <a:pt x="54" y="25"/>
                    <a:pt x="54" y="25"/>
                    <a:pt x="54" y="25"/>
                  </a:cubicBezTo>
                  <a:cubicBezTo>
                    <a:pt x="54" y="24"/>
                    <a:pt x="54" y="24"/>
                    <a:pt x="54" y="24"/>
                  </a:cubicBezTo>
                  <a:cubicBezTo>
                    <a:pt x="55" y="25"/>
                    <a:pt x="55" y="25"/>
                    <a:pt x="55" y="25"/>
                  </a:cubicBezTo>
                  <a:cubicBezTo>
                    <a:pt x="55" y="25"/>
                    <a:pt x="55" y="25"/>
                    <a:pt x="55" y="25"/>
                  </a:cubicBezTo>
                  <a:cubicBezTo>
                    <a:pt x="55" y="26"/>
                    <a:pt x="55" y="26"/>
                    <a:pt x="55" y="26"/>
                  </a:cubicBezTo>
                  <a:close/>
                  <a:moveTo>
                    <a:pt x="57" y="28"/>
                  </a:moveTo>
                  <a:cubicBezTo>
                    <a:pt x="56" y="27"/>
                    <a:pt x="56" y="27"/>
                    <a:pt x="56" y="27"/>
                  </a:cubicBezTo>
                  <a:cubicBezTo>
                    <a:pt x="56" y="26"/>
                    <a:pt x="56" y="26"/>
                    <a:pt x="56" y="26"/>
                  </a:cubicBezTo>
                  <a:cubicBezTo>
                    <a:pt x="56" y="26"/>
                    <a:pt x="56" y="26"/>
                    <a:pt x="56" y="26"/>
                  </a:cubicBezTo>
                  <a:cubicBezTo>
                    <a:pt x="56" y="26"/>
                    <a:pt x="56" y="26"/>
                    <a:pt x="56" y="26"/>
                  </a:cubicBezTo>
                  <a:cubicBezTo>
                    <a:pt x="57" y="26"/>
                    <a:pt x="57" y="26"/>
                    <a:pt x="57" y="26"/>
                  </a:cubicBezTo>
                  <a:cubicBezTo>
                    <a:pt x="58" y="26"/>
                    <a:pt x="58" y="26"/>
                    <a:pt x="58" y="26"/>
                  </a:cubicBezTo>
                  <a:cubicBezTo>
                    <a:pt x="58" y="27"/>
                    <a:pt x="58" y="27"/>
                    <a:pt x="58" y="27"/>
                  </a:cubicBezTo>
                  <a:cubicBezTo>
                    <a:pt x="58" y="27"/>
                    <a:pt x="58" y="27"/>
                    <a:pt x="58" y="27"/>
                  </a:cubicBezTo>
                  <a:cubicBezTo>
                    <a:pt x="57" y="28"/>
                    <a:pt x="57" y="28"/>
                    <a:pt x="57" y="28"/>
                  </a:cubicBezTo>
                  <a:close/>
                  <a:moveTo>
                    <a:pt x="56" y="30"/>
                  </a:moveTo>
                  <a:cubicBezTo>
                    <a:pt x="55" y="29"/>
                    <a:pt x="55" y="29"/>
                    <a:pt x="55" y="29"/>
                  </a:cubicBezTo>
                  <a:cubicBezTo>
                    <a:pt x="54" y="28"/>
                    <a:pt x="54" y="28"/>
                    <a:pt x="54" y="28"/>
                  </a:cubicBezTo>
                  <a:cubicBezTo>
                    <a:pt x="52" y="27"/>
                    <a:pt x="52" y="27"/>
                    <a:pt x="52" y="27"/>
                  </a:cubicBezTo>
                  <a:cubicBezTo>
                    <a:pt x="51" y="27"/>
                    <a:pt x="51" y="27"/>
                    <a:pt x="51" y="27"/>
                  </a:cubicBezTo>
                  <a:cubicBezTo>
                    <a:pt x="51" y="27"/>
                    <a:pt x="51" y="27"/>
                    <a:pt x="51" y="27"/>
                  </a:cubicBezTo>
                  <a:cubicBezTo>
                    <a:pt x="51" y="27"/>
                    <a:pt x="51" y="27"/>
                    <a:pt x="51" y="27"/>
                  </a:cubicBezTo>
                  <a:cubicBezTo>
                    <a:pt x="52" y="27"/>
                    <a:pt x="52" y="27"/>
                    <a:pt x="52" y="27"/>
                  </a:cubicBezTo>
                  <a:cubicBezTo>
                    <a:pt x="53" y="27"/>
                    <a:pt x="53" y="27"/>
                    <a:pt x="53" y="27"/>
                  </a:cubicBezTo>
                  <a:cubicBezTo>
                    <a:pt x="54" y="27"/>
                    <a:pt x="54" y="27"/>
                    <a:pt x="54" y="27"/>
                  </a:cubicBezTo>
                  <a:cubicBezTo>
                    <a:pt x="56" y="28"/>
                    <a:pt x="56" y="28"/>
                    <a:pt x="56" y="28"/>
                  </a:cubicBezTo>
                  <a:cubicBezTo>
                    <a:pt x="56" y="28"/>
                    <a:pt x="56" y="28"/>
                    <a:pt x="56" y="28"/>
                  </a:cubicBezTo>
                  <a:cubicBezTo>
                    <a:pt x="57" y="28"/>
                    <a:pt x="57" y="28"/>
                    <a:pt x="57" y="28"/>
                  </a:cubicBezTo>
                  <a:cubicBezTo>
                    <a:pt x="57" y="28"/>
                    <a:pt x="57" y="28"/>
                    <a:pt x="57" y="28"/>
                  </a:cubicBezTo>
                  <a:cubicBezTo>
                    <a:pt x="57" y="29"/>
                    <a:pt x="57" y="29"/>
                    <a:pt x="57" y="29"/>
                  </a:cubicBezTo>
                  <a:cubicBezTo>
                    <a:pt x="57" y="30"/>
                    <a:pt x="57" y="30"/>
                    <a:pt x="57" y="30"/>
                  </a:cubicBezTo>
                  <a:cubicBezTo>
                    <a:pt x="56" y="30"/>
                    <a:pt x="56" y="30"/>
                    <a:pt x="56" y="30"/>
                  </a:cubicBezTo>
                  <a:close/>
                  <a:moveTo>
                    <a:pt x="57" y="32"/>
                  </a:moveTo>
                  <a:cubicBezTo>
                    <a:pt x="57" y="31"/>
                    <a:pt x="57" y="31"/>
                    <a:pt x="57" y="31"/>
                  </a:cubicBezTo>
                  <a:cubicBezTo>
                    <a:pt x="56" y="30"/>
                    <a:pt x="56" y="30"/>
                    <a:pt x="56" y="30"/>
                  </a:cubicBezTo>
                  <a:cubicBezTo>
                    <a:pt x="55" y="30"/>
                    <a:pt x="55" y="30"/>
                    <a:pt x="55" y="30"/>
                  </a:cubicBezTo>
                  <a:cubicBezTo>
                    <a:pt x="54" y="30"/>
                    <a:pt x="54" y="30"/>
                    <a:pt x="54" y="30"/>
                  </a:cubicBezTo>
                  <a:cubicBezTo>
                    <a:pt x="53" y="29"/>
                    <a:pt x="53" y="29"/>
                    <a:pt x="53" y="29"/>
                  </a:cubicBezTo>
                  <a:cubicBezTo>
                    <a:pt x="52" y="29"/>
                    <a:pt x="52" y="29"/>
                    <a:pt x="52" y="29"/>
                  </a:cubicBezTo>
                  <a:cubicBezTo>
                    <a:pt x="52" y="28"/>
                    <a:pt x="52" y="28"/>
                    <a:pt x="52" y="28"/>
                  </a:cubicBezTo>
                  <a:cubicBezTo>
                    <a:pt x="51" y="28"/>
                    <a:pt x="51" y="28"/>
                    <a:pt x="51" y="28"/>
                  </a:cubicBezTo>
                  <a:cubicBezTo>
                    <a:pt x="50" y="28"/>
                    <a:pt x="50" y="28"/>
                    <a:pt x="50" y="28"/>
                  </a:cubicBezTo>
                  <a:cubicBezTo>
                    <a:pt x="48" y="28"/>
                    <a:pt x="48" y="28"/>
                    <a:pt x="48" y="28"/>
                  </a:cubicBezTo>
                  <a:cubicBezTo>
                    <a:pt x="47" y="28"/>
                    <a:pt x="47" y="28"/>
                    <a:pt x="47" y="28"/>
                  </a:cubicBezTo>
                  <a:cubicBezTo>
                    <a:pt x="47" y="29"/>
                    <a:pt x="47" y="29"/>
                    <a:pt x="47" y="29"/>
                  </a:cubicBezTo>
                  <a:cubicBezTo>
                    <a:pt x="47" y="29"/>
                    <a:pt x="47" y="29"/>
                    <a:pt x="47" y="29"/>
                  </a:cubicBezTo>
                  <a:cubicBezTo>
                    <a:pt x="47" y="30"/>
                    <a:pt x="47" y="30"/>
                    <a:pt x="47" y="30"/>
                  </a:cubicBezTo>
                  <a:cubicBezTo>
                    <a:pt x="49" y="30"/>
                    <a:pt x="49" y="30"/>
                    <a:pt x="49" y="30"/>
                  </a:cubicBezTo>
                  <a:cubicBezTo>
                    <a:pt x="49" y="30"/>
                    <a:pt x="49" y="30"/>
                    <a:pt x="49" y="30"/>
                  </a:cubicBezTo>
                  <a:cubicBezTo>
                    <a:pt x="50" y="30"/>
                    <a:pt x="50" y="30"/>
                    <a:pt x="50" y="30"/>
                  </a:cubicBezTo>
                  <a:cubicBezTo>
                    <a:pt x="50" y="30"/>
                    <a:pt x="50" y="30"/>
                    <a:pt x="50" y="30"/>
                  </a:cubicBezTo>
                  <a:cubicBezTo>
                    <a:pt x="51" y="31"/>
                    <a:pt x="51" y="31"/>
                    <a:pt x="51" y="31"/>
                  </a:cubicBezTo>
                  <a:cubicBezTo>
                    <a:pt x="51" y="31"/>
                    <a:pt x="51" y="31"/>
                    <a:pt x="51" y="31"/>
                  </a:cubicBezTo>
                  <a:cubicBezTo>
                    <a:pt x="52" y="31"/>
                    <a:pt x="52" y="31"/>
                    <a:pt x="52" y="31"/>
                  </a:cubicBezTo>
                  <a:cubicBezTo>
                    <a:pt x="52" y="31"/>
                    <a:pt x="52" y="31"/>
                    <a:pt x="52" y="31"/>
                  </a:cubicBezTo>
                  <a:cubicBezTo>
                    <a:pt x="53" y="32"/>
                    <a:pt x="53" y="32"/>
                    <a:pt x="53" y="32"/>
                  </a:cubicBezTo>
                  <a:cubicBezTo>
                    <a:pt x="54" y="32"/>
                    <a:pt x="54" y="32"/>
                    <a:pt x="54" y="32"/>
                  </a:cubicBezTo>
                  <a:cubicBezTo>
                    <a:pt x="55" y="32"/>
                    <a:pt x="55" y="32"/>
                    <a:pt x="55" y="32"/>
                  </a:cubicBezTo>
                  <a:cubicBezTo>
                    <a:pt x="56" y="32"/>
                    <a:pt x="56" y="32"/>
                    <a:pt x="56" y="32"/>
                  </a:cubicBezTo>
                  <a:cubicBezTo>
                    <a:pt x="57" y="32"/>
                    <a:pt x="57" y="32"/>
                    <a:pt x="57" y="32"/>
                  </a:cubicBezTo>
                  <a:close/>
                  <a:moveTo>
                    <a:pt x="50" y="33"/>
                  </a:moveTo>
                  <a:cubicBezTo>
                    <a:pt x="50" y="33"/>
                    <a:pt x="50" y="33"/>
                    <a:pt x="50" y="33"/>
                  </a:cubicBezTo>
                  <a:cubicBezTo>
                    <a:pt x="49" y="33"/>
                    <a:pt x="49" y="33"/>
                    <a:pt x="49" y="33"/>
                  </a:cubicBezTo>
                  <a:cubicBezTo>
                    <a:pt x="48" y="33"/>
                    <a:pt x="48" y="33"/>
                    <a:pt x="48" y="33"/>
                  </a:cubicBezTo>
                  <a:cubicBezTo>
                    <a:pt x="48" y="32"/>
                    <a:pt x="48" y="32"/>
                    <a:pt x="48" y="32"/>
                  </a:cubicBezTo>
                  <a:cubicBezTo>
                    <a:pt x="47" y="32"/>
                    <a:pt x="47" y="32"/>
                    <a:pt x="47" y="32"/>
                  </a:cubicBezTo>
                  <a:cubicBezTo>
                    <a:pt x="48" y="32"/>
                    <a:pt x="48" y="32"/>
                    <a:pt x="48" y="32"/>
                  </a:cubicBezTo>
                  <a:cubicBezTo>
                    <a:pt x="49" y="31"/>
                    <a:pt x="49" y="31"/>
                    <a:pt x="49" y="31"/>
                  </a:cubicBezTo>
                  <a:cubicBezTo>
                    <a:pt x="50" y="32"/>
                    <a:pt x="50" y="32"/>
                    <a:pt x="50" y="32"/>
                  </a:cubicBezTo>
                  <a:cubicBezTo>
                    <a:pt x="50" y="31"/>
                    <a:pt x="50" y="31"/>
                    <a:pt x="50" y="31"/>
                  </a:cubicBezTo>
                  <a:cubicBezTo>
                    <a:pt x="51" y="32"/>
                    <a:pt x="51" y="32"/>
                    <a:pt x="51" y="32"/>
                  </a:cubicBezTo>
                  <a:cubicBezTo>
                    <a:pt x="51" y="32"/>
                    <a:pt x="51" y="32"/>
                    <a:pt x="51" y="32"/>
                  </a:cubicBezTo>
                  <a:cubicBezTo>
                    <a:pt x="51" y="32"/>
                    <a:pt x="51" y="32"/>
                    <a:pt x="51" y="32"/>
                  </a:cubicBezTo>
                  <a:cubicBezTo>
                    <a:pt x="52" y="32"/>
                    <a:pt x="52" y="32"/>
                    <a:pt x="52" y="32"/>
                  </a:cubicBezTo>
                  <a:cubicBezTo>
                    <a:pt x="52" y="32"/>
                    <a:pt x="52" y="32"/>
                    <a:pt x="52" y="32"/>
                  </a:cubicBezTo>
                  <a:cubicBezTo>
                    <a:pt x="52" y="33"/>
                    <a:pt x="52" y="33"/>
                    <a:pt x="52" y="33"/>
                  </a:cubicBezTo>
                  <a:cubicBezTo>
                    <a:pt x="50" y="33"/>
                    <a:pt x="50" y="33"/>
                    <a:pt x="50" y="33"/>
                  </a:cubicBezTo>
                  <a:close/>
                  <a:moveTo>
                    <a:pt x="48" y="38"/>
                  </a:moveTo>
                  <a:cubicBezTo>
                    <a:pt x="48" y="37"/>
                    <a:pt x="48" y="37"/>
                    <a:pt x="48" y="37"/>
                  </a:cubicBezTo>
                  <a:cubicBezTo>
                    <a:pt x="48" y="36"/>
                    <a:pt x="48" y="36"/>
                    <a:pt x="48" y="36"/>
                  </a:cubicBezTo>
                  <a:cubicBezTo>
                    <a:pt x="47" y="36"/>
                    <a:pt x="47" y="36"/>
                    <a:pt x="47" y="36"/>
                  </a:cubicBezTo>
                  <a:cubicBezTo>
                    <a:pt x="47" y="37"/>
                    <a:pt x="47" y="37"/>
                    <a:pt x="47" y="37"/>
                  </a:cubicBezTo>
                  <a:cubicBezTo>
                    <a:pt x="47" y="37"/>
                    <a:pt x="47" y="37"/>
                    <a:pt x="47" y="37"/>
                  </a:cubicBezTo>
                  <a:cubicBezTo>
                    <a:pt x="47" y="38"/>
                    <a:pt x="47" y="38"/>
                    <a:pt x="47" y="38"/>
                  </a:cubicBezTo>
                  <a:cubicBezTo>
                    <a:pt x="48" y="38"/>
                    <a:pt x="48" y="38"/>
                    <a:pt x="48" y="38"/>
                  </a:cubicBezTo>
                  <a:cubicBezTo>
                    <a:pt x="48" y="38"/>
                    <a:pt x="48" y="38"/>
                    <a:pt x="48" y="38"/>
                  </a:cubicBezTo>
                  <a:close/>
                  <a:moveTo>
                    <a:pt x="49" y="37"/>
                  </a:moveTo>
                  <a:cubicBezTo>
                    <a:pt x="49" y="37"/>
                    <a:pt x="49" y="37"/>
                    <a:pt x="49" y="37"/>
                  </a:cubicBezTo>
                  <a:cubicBezTo>
                    <a:pt x="50" y="37"/>
                    <a:pt x="50" y="37"/>
                    <a:pt x="50" y="37"/>
                  </a:cubicBezTo>
                  <a:cubicBezTo>
                    <a:pt x="49" y="36"/>
                    <a:pt x="49" y="36"/>
                    <a:pt x="49" y="36"/>
                  </a:cubicBezTo>
                  <a:cubicBezTo>
                    <a:pt x="49" y="35"/>
                    <a:pt x="49" y="35"/>
                    <a:pt x="49" y="35"/>
                  </a:cubicBezTo>
                  <a:cubicBezTo>
                    <a:pt x="48" y="36"/>
                    <a:pt x="48" y="36"/>
                    <a:pt x="48" y="36"/>
                  </a:cubicBezTo>
                  <a:cubicBezTo>
                    <a:pt x="48" y="36"/>
                    <a:pt x="48" y="36"/>
                    <a:pt x="48" y="36"/>
                  </a:cubicBezTo>
                  <a:cubicBezTo>
                    <a:pt x="49" y="37"/>
                    <a:pt x="49" y="37"/>
                    <a:pt x="49" y="37"/>
                  </a:cubicBezTo>
                  <a:close/>
                  <a:moveTo>
                    <a:pt x="51" y="37"/>
                  </a:moveTo>
                  <a:cubicBezTo>
                    <a:pt x="51" y="37"/>
                    <a:pt x="52" y="37"/>
                    <a:pt x="52" y="37"/>
                  </a:cubicBezTo>
                  <a:cubicBezTo>
                    <a:pt x="52" y="36"/>
                    <a:pt x="52" y="36"/>
                    <a:pt x="52" y="36"/>
                  </a:cubicBezTo>
                  <a:cubicBezTo>
                    <a:pt x="51" y="36"/>
                    <a:pt x="51" y="36"/>
                    <a:pt x="51" y="36"/>
                  </a:cubicBezTo>
                  <a:cubicBezTo>
                    <a:pt x="50" y="36"/>
                    <a:pt x="50" y="36"/>
                    <a:pt x="50" y="36"/>
                  </a:cubicBezTo>
                  <a:cubicBezTo>
                    <a:pt x="50" y="36"/>
                    <a:pt x="50" y="36"/>
                    <a:pt x="50" y="36"/>
                  </a:cubicBezTo>
                  <a:cubicBezTo>
                    <a:pt x="51" y="37"/>
                    <a:pt x="51" y="37"/>
                    <a:pt x="51" y="37"/>
                  </a:cubicBezTo>
                  <a:close/>
                  <a:moveTo>
                    <a:pt x="51" y="39"/>
                  </a:moveTo>
                  <a:cubicBezTo>
                    <a:pt x="51" y="38"/>
                    <a:pt x="51" y="38"/>
                    <a:pt x="51" y="38"/>
                  </a:cubicBezTo>
                  <a:cubicBezTo>
                    <a:pt x="51" y="38"/>
                    <a:pt x="51" y="38"/>
                    <a:pt x="51" y="38"/>
                  </a:cubicBezTo>
                  <a:cubicBezTo>
                    <a:pt x="51" y="37"/>
                    <a:pt x="51" y="37"/>
                    <a:pt x="51" y="37"/>
                  </a:cubicBezTo>
                  <a:cubicBezTo>
                    <a:pt x="50" y="37"/>
                    <a:pt x="50" y="37"/>
                    <a:pt x="50" y="37"/>
                  </a:cubicBezTo>
                  <a:cubicBezTo>
                    <a:pt x="50" y="37"/>
                    <a:pt x="50" y="37"/>
                    <a:pt x="50" y="37"/>
                  </a:cubicBezTo>
                  <a:cubicBezTo>
                    <a:pt x="50" y="38"/>
                    <a:pt x="50" y="38"/>
                    <a:pt x="50" y="38"/>
                  </a:cubicBezTo>
                  <a:cubicBezTo>
                    <a:pt x="50" y="38"/>
                    <a:pt x="50" y="38"/>
                    <a:pt x="50" y="38"/>
                  </a:cubicBezTo>
                  <a:cubicBezTo>
                    <a:pt x="51" y="39"/>
                    <a:pt x="51" y="39"/>
                    <a:pt x="51" y="39"/>
                  </a:cubicBezTo>
                  <a:close/>
                  <a:moveTo>
                    <a:pt x="49" y="41"/>
                  </a:moveTo>
                  <a:cubicBezTo>
                    <a:pt x="49" y="40"/>
                    <a:pt x="49" y="40"/>
                    <a:pt x="49" y="40"/>
                  </a:cubicBezTo>
                  <a:cubicBezTo>
                    <a:pt x="49" y="40"/>
                    <a:pt x="49" y="40"/>
                    <a:pt x="49" y="40"/>
                  </a:cubicBezTo>
                  <a:cubicBezTo>
                    <a:pt x="48" y="39"/>
                    <a:pt x="48" y="39"/>
                    <a:pt x="48" y="39"/>
                  </a:cubicBezTo>
                  <a:cubicBezTo>
                    <a:pt x="47" y="39"/>
                    <a:pt x="47" y="39"/>
                    <a:pt x="47" y="39"/>
                  </a:cubicBezTo>
                  <a:cubicBezTo>
                    <a:pt x="47" y="40"/>
                    <a:pt x="47" y="40"/>
                    <a:pt x="47" y="40"/>
                  </a:cubicBezTo>
                  <a:cubicBezTo>
                    <a:pt x="47" y="40"/>
                    <a:pt x="47" y="40"/>
                    <a:pt x="47" y="40"/>
                  </a:cubicBezTo>
                  <a:cubicBezTo>
                    <a:pt x="47" y="41"/>
                    <a:pt x="47" y="41"/>
                    <a:pt x="47" y="41"/>
                  </a:cubicBezTo>
                  <a:cubicBezTo>
                    <a:pt x="46" y="41"/>
                    <a:pt x="46" y="41"/>
                    <a:pt x="46" y="41"/>
                  </a:cubicBezTo>
                  <a:cubicBezTo>
                    <a:pt x="47" y="42"/>
                    <a:pt x="47" y="42"/>
                    <a:pt x="47" y="42"/>
                  </a:cubicBezTo>
                  <a:cubicBezTo>
                    <a:pt x="48" y="42"/>
                    <a:pt x="48" y="42"/>
                    <a:pt x="48" y="42"/>
                  </a:cubicBezTo>
                  <a:cubicBezTo>
                    <a:pt x="49" y="42"/>
                    <a:pt x="49" y="42"/>
                    <a:pt x="49" y="42"/>
                  </a:cubicBezTo>
                  <a:cubicBezTo>
                    <a:pt x="49" y="41"/>
                    <a:pt x="49" y="41"/>
                    <a:pt x="49" y="41"/>
                  </a:cubicBezTo>
                  <a:close/>
                  <a:moveTo>
                    <a:pt x="50" y="39"/>
                  </a:moveTo>
                  <a:cubicBezTo>
                    <a:pt x="50" y="40"/>
                    <a:pt x="50" y="40"/>
                    <a:pt x="50" y="40"/>
                  </a:cubicBezTo>
                  <a:cubicBezTo>
                    <a:pt x="50" y="41"/>
                    <a:pt x="50" y="41"/>
                    <a:pt x="50" y="41"/>
                  </a:cubicBezTo>
                  <a:cubicBezTo>
                    <a:pt x="51" y="41"/>
                    <a:pt x="51" y="41"/>
                    <a:pt x="51" y="41"/>
                  </a:cubicBezTo>
                  <a:cubicBezTo>
                    <a:pt x="51" y="40"/>
                    <a:pt x="51" y="40"/>
                    <a:pt x="51" y="40"/>
                  </a:cubicBezTo>
                  <a:cubicBezTo>
                    <a:pt x="51" y="40"/>
                    <a:pt x="51" y="40"/>
                    <a:pt x="51" y="40"/>
                  </a:cubicBezTo>
                  <a:cubicBezTo>
                    <a:pt x="50" y="39"/>
                    <a:pt x="50" y="39"/>
                    <a:pt x="50" y="39"/>
                  </a:cubicBezTo>
                  <a:close/>
                  <a:moveTo>
                    <a:pt x="57" y="30"/>
                  </a:moveTo>
                  <a:cubicBezTo>
                    <a:pt x="57" y="30"/>
                    <a:pt x="57" y="30"/>
                    <a:pt x="57" y="30"/>
                  </a:cubicBezTo>
                  <a:cubicBezTo>
                    <a:pt x="58" y="30"/>
                    <a:pt x="58" y="30"/>
                    <a:pt x="58" y="30"/>
                  </a:cubicBezTo>
                  <a:cubicBezTo>
                    <a:pt x="58" y="29"/>
                    <a:pt x="58" y="29"/>
                    <a:pt x="58" y="29"/>
                  </a:cubicBezTo>
                  <a:cubicBezTo>
                    <a:pt x="58" y="28"/>
                    <a:pt x="58" y="28"/>
                    <a:pt x="58" y="28"/>
                  </a:cubicBezTo>
                  <a:cubicBezTo>
                    <a:pt x="59" y="28"/>
                    <a:pt x="59" y="28"/>
                    <a:pt x="59" y="28"/>
                  </a:cubicBezTo>
                  <a:cubicBezTo>
                    <a:pt x="59" y="29"/>
                    <a:pt x="59" y="29"/>
                    <a:pt x="59" y="29"/>
                  </a:cubicBezTo>
                  <a:cubicBezTo>
                    <a:pt x="59" y="30"/>
                    <a:pt x="59" y="30"/>
                    <a:pt x="59" y="30"/>
                  </a:cubicBezTo>
                  <a:cubicBezTo>
                    <a:pt x="59" y="30"/>
                    <a:pt x="59" y="30"/>
                    <a:pt x="59" y="30"/>
                  </a:cubicBezTo>
                  <a:cubicBezTo>
                    <a:pt x="59" y="30"/>
                    <a:pt x="59" y="30"/>
                    <a:pt x="59" y="30"/>
                  </a:cubicBezTo>
                  <a:cubicBezTo>
                    <a:pt x="58" y="31"/>
                    <a:pt x="58" y="31"/>
                    <a:pt x="58" y="31"/>
                  </a:cubicBezTo>
                  <a:cubicBezTo>
                    <a:pt x="57" y="31"/>
                    <a:pt x="57" y="31"/>
                    <a:pt x="57" y="31"/>
                  </a:cubicBezTo>
                  <a:cubicBezTo>
                    <a:pt x="57" y="30"/>
                    <a:pt x="57" y="30"/>
                    <a:pt x="57" y="30"/>
                  </a:cubicBezTo>
                  <a:close/>
                  <a:moveTo>
                    <a:pt x="52" y="39"/>
                  </a:moveTo>
                  <a:cubicBezTo>
                    <a:pt x="52" y="40"/>
                    <a:pt x="52" y="40"/>
                    <a:pt x="52" y="40"/>
                  </a:cubicBezTo>
                  <a:cubicBezTo>
                    <a:pt x="53" y="40"/>
                    <a:pt x="53" y="40"/>
                    <a:pt x="53" y="40"/>
                  </a:cubicBezTo>
                  <a:cubicBezTo>
                    <a:pt x="54" y="40"/>
                    <a:pt x="54" y="40"/>
                    <a:pt x="54" y="40"/>
                  </a:cubicBezTo>
                  <a:cubicBezTo>
                    <a:pt x="54" y="39"/>
                    <a:pt x="54" y="39"/>
                    <a:pt x="54" y="39"/>
                  </a:cubicBezTo>
                  <a:cubicBezTo>
                    <a:pt x="54" y="39"/>
                    <a:pt x="54" y="39"/>
                    <a:pt x="54" y="39"/>
                  </a:cubicBezTo>
                  <a:cubicBezTo>
                    <a:pt x="53" y="38"/>
                    <a:pt x="53" y="38"/>
                    <a:pt x="53" y="38"/>
                  </a:cubicBezTo>
                  <a:cubicBezTo>
                    <a:pt x="53" y="38"/>
                    <a:pt x="53" y="38"/>
                    <a:pt x="53" y="38"/>
                  </a:cubicBezTo>
                  <a:cubicBezTo>
                    <a:pt x="52" y="39"/>
                    <a:pt x="52" y="39"/>
                    <a:pt x="52" y="39"/>
                  </a:cubicBezTo>
                  <a:cubicBezTo>
                    <a:pt x="52" y="39"/>
                    <a:pt x="52" y="39"/>
                    <a:pt x="52" y="39"/>
                  </a:cubicBezTo>
                  <a:close/>
                  <a:moveTo>
                    <a:pt x="52" y="38"/>
                  </a:moveTo>
                  <a:cubicBezTo>
                    <a:pt x="53" y="38"/>
                    <a:pt x="53" y="38"/>
                    <a:pt x="53" y="38"/>
                  </a:cubicBezTo>
                  <a:cubicBezTo>
                    <a:pt x="53" y="37"/>
                    <a:pt x="53" y="37"/>
                    <a:pt x="53" y="37"/>
                  </a:cubicBezTo>
                  <a:cubicBezTo>
                    <a:pt x="53" y="37"/>
                    <a:pt x="53" y="37"/>
                    <a:pt x="53" y="37"/>
                  </a:cubicBezTo>
                  <a:cubicBezTo>
                    <a:pt x="53" y="37"/>
                    <a:pt x="53" y="37"/>
                    <a:pt x="53" y="37"/>
                  </a:cubicBezTo>
                  <a:cubicBezTo>
                    <a:pt x="52" y="38"/>
                    <a:pt x="52" y="38"/>
                    <a:pt x="52" y="38"/>
                  </a:cubicBezTo>
                  <a:close/>
                  <a:moveTo>
                    <a:pt x="54" y="37"/>
                  </a:moveTo>
                  <a:cubicBezTo>
                    <a:pt x="54" y="37"/>
                    <a:pt x="54" y="37"/>
                    <a:pt x="54" y="37"/>
                  </a:cubicBezTo>
                  <a:cubicBezTo>
                    <a:pt x="54" y="37"/>
                    <a:pt x="54" y="37"/>
                    <a:pt x="54" y="37"/>
                  </a:cubicBezTo>
                  <a:cubicBezTo>
                    <a:pt x="55" y="37"/>
                    <a:pt x="55" y="37"/>
                    <a:pt x="55" y="37"/>
                  </a:cubicBezTo>
                  <a:cubicBezTo>
                    <a:pt x="55" y="37"/>
                    <a:pt x="55" y="37"/>
                    <a:pt x="55" y="37"/>
                  </a:cubicBezTo>
                  <a:cubicBezTo>
                    <a:pt x="55" y="37"/>
                    <a:pt x="55" y="37"/>
                    <a:pt x="55" y="37"/>
                  </a:cubicBezTo>
                  <a:cubicBezTo>
                    <a:pt x="54" y="37"/>
                    <a:pt x="54" y="37"/>
                    <a:pt x="54" y="37"/>
                  </a:cubicBezTo>
                  <a:cubicBezTo>
                    <a:pt x="54" y="37"/>
                    <a:pt x="54" y="37"/>
                    <a:pt x="54" y="37"/>
                  </a:cubicBezTo>
                  <a:cubicBezTo>
                    <a:pt x="54" y="37"/>
                    <a:pt x="54" y="37"/>
                    <a:pt x="54" y="37"/>
                  </a:cubicBezTo>
                  <a:close/>
                  <a:moveTo>
                    <a:pt x="54" y="34"/>
                  </a:moveTo>
                  <a:cubicBezTo>
                    <a:pt x="53" y="34"/>
                    <a:pt x="53" y="34"/>
                    <a:pt x="53" y="34"/>
                  </a:cubicBezTo>
                  <a:cubicBezTo>
                    <a:pt x="53" y="34"/>
                    <a:pt x="53" y="34"/>
                    <a:pt x="53" y="34"/>
                  </a:cubicBezTo>
                  <a:cubicBezTo>
                    <a:pt x="52" y="34"/>
                    <a:pt x="52" y="34"/>
                    <a:pt x="52" y="34"/>
                  </a:cubicBezTo>
                  <a:cubicBezTo>
                    <a:pt x="52" y="33"/>
                    <a:pt x="52" y="33"/>
                    <a:pt x="52" y="33"/>
                  </a:cubicBezTo>
                  <a:cubicBezTo>
                    <a:pt x="53" y="32"/>
                    <a:pt x="53" y="32"/>
                    <a:pt x="53" y="32"/>
                  </a:cubicBezTo>
                  <a:cubicBezTo>
                    <a:pt x="54" y="32"/>
                    <a:pt x="54" y="32"/>
                    <a:pt x="54" y="32"/>
                  </a:cubicBezTo>
                  <a:cubicBezTo>
                    <a:pt x="55" y="32"/>
                    <a:pt x="55" y="32"/>
                    <a:pt x="55" y="32"/>
                  </a:cubicBezTo>
                  <a:cubicBezTo>
                    <a:pt x="55" y="33"/>
                    <a:pt x="55" y="33"/>
                    <a:pt x="55" y="33"/>
                  </a:cubicBezTo>
                  <a:cubicBezTo>
                    <a:pt x="56" y="33"/>
                    <a:pt x="56" y="33"/>
                    <a:pt x="56" y="33"/>
                  </a:cubicBezTo>
                  <a:cubicBezTo>
                    <a:pt x="56" y="34"/>
                    <a:pt x="56" y="34"/>
                    <a:pt x="56" y="34"/>
                  </a:cubicBezTo>
                  <a:cubicBezTo>
                    <a:pt x="55" y="34"/>
                    <a:pt x="55" y="34"/>
                    <a:pt x="55" y="34"/>
                  </a:cubicBezTo>
                  <a:cubicBezTo>
                    <a:pt x="54" y="34"/>
                    <a:pt x="54" y="34"/>
                    <a:pt x="54" y="34"/>
                  </a:cubicBezTo>
                  <a:cubicBezTo>
                    <a:pt x="54" y="34"/>
                    <a:pt x="54" y="34"/>
                    <a:pt x="54" y="34"/>
                  </a:cubicBezTo>
                  <a:close/>
                  <a:moveTo>
                    <a:pt x="57" y="33"/>
                  </a:moveTo>
                  <a:cubicBezTo>
                    <a:pt x="58" y="34"/>
                    <a:pt x="58" y="34"/>
                    <a:pt x="58" y="34"/>
                  </a:cubicBezTo>
                  <a:cubicBezTo>
                    <a:pt x="58" y="34"/>
                    <a:pt x="58" y="34"/>
                    <a:pt x="58" y="34"/>
                  </a:cubicBezTo>
                  <a:cubicBezTo>
                    <a:pt x="59" y="34"/>
                    <a:pt x="59" y="34"/>
                    <a:pt x="59" y="34"/>
                  </a:cubicBezTo>
                  <a:cubicBezTo>
                    <a:pt x="59" y="33"/>
                    <a:pt x="59" y="33"/>
                    <a:pt x="59" y="33"/>
                  </a:cubicBezTo>
                  <a:cubicBezTo>
                    <a:pt x="59" y="33"/>
                    <a:pt x="59" y="33"/>
                    <a:pt x="59" y="33"/>
                  </a:cubicBezTo>
                  <a:cubicBezTo>
                    <a:pt x="58" y="33"/>
                    <a:pt x="58" y="33"/>
                    <a:pt x="58" y="33"/>
                  </a:cubicBezTo>
                  <a:cubicBezTo>
                    <a:pt x="58" y="33"/>
                    <a:pt x="58" y="33"/>
                    <a:pt x="58" y="33"/>
                  </a:cubicBezTo>
                  <a:cubicBezTo>
                    <a:pt x="57" y="33"/>
                    <a:pt x="57" y="33"/>
                    <a:pt x="57" y="33"/>
                  </a:cubicBezTo>
                  <a:close/>
                  <a:moveTo>
                    <a:pt x="59" y="41"/>
                  </a:moveTo>
                  <a:cubicBezTo>
                    <a:pt x="59" y="41"/>
                    <a:pt x="59" y="41"/>
                    <a:pt x="59" y="41"/>
                  </a:cubicBezTo>
                  <a:cubicBezTo>
                    <a:pt x="59" y="40"/>
                    <a:pt x="59" y="40"/>
                    <a:pt x="59" y="40"/>
                  </a:cubicBezTo>
                  <a:cubicBezTo>
                    <a:pt x="59" y="39"/>
                    <a:pt x="59" y="39"/>
                    <a:pt x="59" y="39"/>
                  </a:cubicBezTo>
                  <a:cubicBezTo>
                    <a:pt x="59" y="38"/>
                    <a:pt x="59" y="38"/>
                    <a:pt x="59" y="38"/>
                  </a:cubicBezTo>
                  <a:cubicBezTo>
                    <a:pt x="58" y="37"/>
                    <a:pt x="58" y="37"/>
                    <a:pt x="58" y="37"/>
                  </a:cubicBezTo>
                  <a:cubicBezTo>
                    <a:pt x="57" y="37"/>
                    <a:pt x="57" y="37"/>
                    <a:pt x="57" y="37"/>
                  </a:cubicBezTo>
                  <a:cubicBezTo>
                    <a:pt x="57" y="37"/>
                    <a:pt x="57" y="37"/>
                    <a:pt x="57" y="37"/>
                  </a:cubicBezTo>
                  <a:cubicBezTo>
                    <a:pt x="56" y="37"/>
                    <a:pt x="56" y="37"/>
                    <a:pt x="56" y="37"/>
                  </a:cubicBezTo>
                  <a:cubicBezTo>
                    <a:pt x="55" y="38"/>
                    <a:pt x="55" y="38"/>
                    <a:pt x="55" y="38"/>
                  </a:cubicBezTo>
                  <a:cubicBezTo>
                    <a:pt x="55" y="38"/>
                    <a:pt x="55" y="38"/>
                    <a:pt x="55" y="38"/>
                  </a:cubicBezTo>
                  <a:cubicBezTo>
                    <a:pt x="55" y="39"/>
                    <a:pt x="55" y="39"/>
                    <a:pt x="55" y="39"/>
                  </a:cubicBezTo>
                  <a:cubicBezTo>
                    <a:pt x="56" y="41"/>
                    <a:pt x="56" y="41"/>
                    <a:pt x="56" y="41"/>
                  </a:cubicBezTo>
                  <a:cubicBezTo>
                    <a:pt x="56" y="41"/>
                    <a:pt x="56" y="41"/>
                    <a:pt x="56" y="41"/>
                  </a:cubicBezTo>
                  <a:cubicBezTo>
                    <a:pt x="57" y="41"/>
                    <a:pt x="57" y="41"/>
                    <a:pt x="57" y="41"/>
                  </a:cubicBezTo>
                  <a:cubicBezTo>
                    <a:pt x="58" y="41"/>
                    <a:pt x="58" y="41"/>
                    <a:pt x="58" y="41"/>
                  </a:cubicBezTo>
                  <a:cubicBezTo>
                    <a:pt x="59" y="41"/>
                    <a:pt x="59" y="41"/>
                    <a:pt x="59" y="41"/>
                  </a:cubicBezTo>
                  <a:close/>
                  <a:moveTo>
                    <a:pt x="61" y="40"/>
                  </a:moveTo>
                  <a:cubicBezTo>
                    <a:pt x="61" y="40"/>
                    <a:pt x="61" y="40"/>
                    <a:pt x="61" y="40"/>
                  </a:cubicBezTo>
                  <a:cubicBezTo>
                    <a:pt x="61" y="39"/>
                    <a:pt x="61" y="39"/>
                    <a:pt x="61" y="39"/>
                  </a:cubicBezTo>
                  <a:cubicBezTo>
                    <a:pt x="61" y="39"/>
                    <a:pt x="61" y="39"/>
                    <a:pt x="61" y="39"/>
                  </a:cubicBezTo>
                  <a:cubicBezTo>
                    <a:pt x="61" y="39"/>
                    <a:pt x="61" y="39"/>
                    <a:pt x="61" y="39"/>
                  </a:cubicBezTo>
                  <a:cubicBezTo>
                    <a:pt x="62" y="38"/>
                    <a:pt x="62" y="38"/>
                    <a:pt x="62" y="38"/>
                  </a:cubicBezTo>
                  <a:cubicBezTo>
                    <a:pt x="62" y="37"/>
                    <a:pt x="62" y="37"/>
                    <a:pt x="62" y="37"/>
                  </a:cubicBezTo>
                  <a:cubicBezTo>
                    <a:pt x="63" y="37"/>
                    <a:pt x="63" y="37"/>
                    <a:pt x="63" y="37"/>
                  </a:cubicBezTo>
                  <a:cubicBezTo>
                    <a:pt x="64" y="37"/>
                    <a:pt x="64" y="37"/>
                    <a:pt x="64" y="37"/>
                  </a:cubicBezTo>
                  <a:cubicBezTo>
                    <a:pt x="64" y="36"/>
                    <a:pt x="64" y="36"/>
                    <a:pt x="64" y="36"/>
                  </a:cubicBezTo>
                  <a:cubicBezTo>
                    <a:pt x="63" y="36"/>
                    <a:pt x="63" y="36"/>
                    <a:pt x="63" y="36"/>
                  </a:cubicBezTo>
                  <a:cubicBezTo>
                    <a:pt x="62" y="36"/>
                    <a:pt x="62" y="36"/>
                    <a:pt x="62" y="36"/>
                  </a:cubicBezTo>
                  <a:cubicBezTo>
                    <a:pt x="61" y="36"/>
                    <a:pt x="61" y="36"/>
                    <a:pt x="61" y="36"/>
                  </a:cubicBezTo>
                  <a:cubicBezTo>
                    <a:pt x="60" y="35"/>
                    <a:pt x="60" y="35"/>
                    <a:pt x="60" y="35"/>
                  </a:cubicBezTo>
                  <a:cubicBezTo>
                    <a:pt x="59" y="35"/>
                    <a:pt x="59" y="35"/>
                    <a:pt x="59" y="35"/>
                  </a:cubicBezTo>
                  <a:cubicBezTo>
                    <a:pt x="58" y="35"/>
                    <a:pt x="58" y="35"/>
                    <a:pt x="58" y="35"/>
                  </a:cubicBezTo>
                  <a:cubicBezTo>
                    <a:pt x="58" y="35"/>
                    <a:pt x="58" y="35"/>
                    <a:pt x="58" y="35"/>
                  </a:cubicBezTo>
                  <a:cubicBezTo>
                    <a:pt x="58" y="36"/>
                    <a:pt x="58" y="36"/>
                    <a:pt x="58" y="36"/>
                  </a:cubicBezTo>
                  <a:cubicBezTo>
                    <a:pt x="59" y="37"/>
                    <a:pt x="59" y="37"/>
                    <a:pt x="59" y="37"/>
                  </a:cubicBezTo>
                  <a:cubicBezTo>
                    <a:pt x="59" y="39"/>
                    <a:pt x="59" y="39"/>
                    <a:pt x="59" y="39"/>
                  </a:cubicBezTo>
                  <a:cubicBezTo>
                    <a:pt x="60" y="40"/>
                    <a:pt x="60" y="40"/>
                    <a:pt x="60" y="40"/>
                  </a:cubicBezTo>
                  <a:cubicBezTo>
                    <a:pt x="61" y="40"/>
                    <a:pt x="61" y="40"/>
                    <a:pt x="61" y="40"/>
                  </a:cubicBezTo>
                  <a:cubicBezTo>
                    <a:pt x="61" y="40"/>
                    <a:pt x="61" y="40"/>
                    <a:pt x="61" y="40"/>
                  </a:cubicBezTo>
                  <a:close/>
                  <a:moveTo>
                    <a:pt x="64" y="40"/>
                  </a:moveTo>
                  <a:cubicBezTo>
                    <a:pt x="64" y="41"/>
                    <a:pt x="64" y="41"/>
                    <a:pt x="64" y="41"/>
                  </a:cubicBezTo>
                  <a:cubicBezTo>
                    <a:pt x="65" y="41"/>
                    <a:pt x="65" y="41"/>
                    <a:pt x="65" y="41"/>
                  </a:cubicBezTo>
                  <a:cubicBezTo>
                    <a:pt x="66" y="42"/>
                    <a:pt x="66" y="42"/>
                    <a:pt x="66" y="42"/>
                  </a:cubicBezTo>
                  <a:cubicBezTo>
                    <a:pt x="67" y="42"/>
                    <a:pt x="67" y="42"/>
                    <a:pt x="67" y="42"/>
                  </a:cubicBezTo>
                  <a:cubicBezTo>
                    <a:pt x="68" y="41"/>
                    <a:pt x="68" y="41"/>
                    <a:pt x="68" y="41"/>
                  </a:cubicBezTo>
                  <a:cubicBezTo>
                    <a:pt x="67" y="40"/>
                    <a:pt x="67" y="40"/>
                    <a:pt x="67" y="40"/>
                  </a:cubicBezTo>
                  <a:cubicBezTo>
                    <a:pt x="67" y="39"/>
                    <a:pt x="67" y="39"/>
                    <a:pt x="67" y="39"/>
                  </a:cubicBezTo>
                  <a:cubicBezTo>
                    <a:pt x="65" y="40"/>
                    <a:pt x="65" y="40"/>
                    <a:pt x="65" y="40"/>
                  </a:cubicBezTo>
                  <a:cubicBezTo>
                    <a:pt x="64" y="40"/>
                    <a:pt x="64" y="40"/>
                    <a:pt x="64" y="40"/>
                  </a:cubicBezTo>
                  <a:close/>
                  <a:moveTo>
                    <a:pt x="64" y="42"/>
                  </a:moveTo>
                  <a:cubicBezTo>
                    <a:pt x="64" y="43"/>
                    <a:pt x="64" y="43"/>
                    <a:pt x="64" y="43"/>
                  </a:cubicBezTo>
                  <a:cubicBezTo>
                    <a:pt x="65" y="43"/>
                    <a:pt x="65" y="43"/>
                    <a:pt x="65" y="43"/>
                  </a:cubicBezTo>
                  <a:cubicBezTo>
                    <a:pt x="65" y="43"/>
                    <a:pt x="65" y="43"/>
                    <a:pt x="65" y="43"/>
                  </a:cubicBezTo>
                  <a:cubicBezTo>
                    <a:pt x="66" y="43"/>
                    <a:pt x="66" y="43"/>
                    <a:pt x="66" y="43"/>
                  </a:cubicBezTo>
                  <a:cubicBezTo>
                    <a:pt x="65" y="42"/>
                    <a:pt x="65" y="42"/>
                    <a:pt x="65" y="42"/>
                  </a:cubicBezTo>
                  <a:cubicBezTo>
                    <a:pt x="64" y="42"/>
                    <a:pt x="64" y="42"/>
                    <a:pt x="64" y="42"/>
                  </a:cubicBezTo>
                  <a:close/>
                  <a:moveTo>
                    <a:pt x="64" y="16"/>
                  </a:moveTo>
                  <a:cubicBezTo>
                    <a:pt x="65" y="16"/>
                    <a:pt x="65" y="16"/>
                    <a:pt x="65" y="16"/>
                  </a:cubicBezTo>
                  <a:cubicBezTo>
                    <a:pt x="65" y="16"/>
                    <a:pt x="65" y="16"/>
                    <a:pt x="65" y="16"/>
                  </a:cubicBezTo>
                  <a:cubicBezTo>
                    <a:pt x="66" y="15"/>
                    <a:pt x="66" y="15"/>
                    <a:pt x="66" y="15"/>
                  </a:cubicBezTo>
                  <a:cubicBezTo>
                    <a:pt x="66" y="16"/>
                    <a:pt x="66" y="16"/>
                    <a:pt x="66" y="16"/>
                  </a:cubicBezTo>
                  <a:cubicBezTo>
                    <a:pt x="67" y="16"/>
                    <a:pt x="67" y="16"/>
                    <a:pt x="67" y="16"/>
                  </a:cubicBezTo>
                  <a:cubicBezTo>
                    <a:pt x="67" y="16"/>
                    <a:pt x="67" y="16"/>
                    <a:pt x="67" y="16"/>
                  </a:cubicBezTo>
                  <a:cubicBezTo>
                    <a:pt x="68" y="16"/>
                    <a:pt x="68" y="16"/>
                    <a:pt x="68" y="16"/>
                  </a:cubicBezTo>
                  <a:cubicBezTo>
                    <a:pt x="67" y="17"/>
                    <a:pt x="67" y="17"/>
                    <a:pt x="67" y="17"/>
                  </a:cubicBezTo>
                  <a:cubicBezTo>
                    <a:pt x="66" y="17"/>
                    <a:pt x="66" y="17"/>
                    <a:pt x="66" y="17"/>
                  </a:cubicBezTo>
                  <a:cubicBezTo>
                    <a:pt x="66" y="17"/>
                    <a:pt x="66" y="17"/>
                    <a:pt x="66" y="17"/>
                  </a:cubicBezTo>
                  <a:cubicBezTo>
                    <a:pt x="64" y="17"/>
                    <a:pt x="64" y="17"/>
                    <a:pt x="64" y="17"/>
                  </a:cubicBezTo>
                  <a:cubicBezTo>
                    <a:pt x="64" y="16"/>
                    <a:pt x="64" y="16"/>
                    <a:pt x="64" y="16"/>
                  </a:cubicBezTo>
                  <a:close/>
                  <a:moveTo>
                    <a:pt x="66" y="28"/>
                  </a:moveTo>
                  <a:cubicBezTo>
                    <a:pt x="66" y="27"/>
                    <a:pt x="66" y="27"/>
                    <a:pt x="66" y="27"/>
                  </a:cubicBezTo>
                  <a:cubicBezTo>
                    <a:pt x="67" y="26"/>
                    <a:pt x="67" y="26"/>
                    <a:pt x="67" y="26"/>
                  </a:cubicBezTo>
                  <a:cubicBezTo>
                    <a:pt x="67" y="26"/>
                    <a:pt x="67" y="26"/>
                    <a:pt x="67" y="26"/>
                  </a:cubicBezTo>
                  <a:cubicBezTo>
                    <a:pt x="66" y="25"/>
                    <a:pt x="66" y="25"/>
                    <a:pt x="66" y="25"/>
                  </a:cubicBezTo>
                  <a:cubicBezTo>
                    <a:pt x="66" y="25"/>
                    <a:pt x="66" y="25"/>
                    <a:pt x="66" y="25"/>
                  </a:cubicBezTo>
                  <a:cubicBezTo>
                    <a:pt x="65" y="25"/>
                    <a:pt x="65" y="25"/>
                    <a:pt x="65" y="25"/>
                  </a:cubicBezTo>
                  <a:cubicBezTo>
                    <a:pt x="64" y="25"/>
                    <a:pt x="64" y="25"/>
                    <a:pt x="64" y="25"/>
                  </a:cubicBezTo>
                  <a:cubicBezTo>
                    <a:pt x="63" y="26"/>
                    <a:pt x="63" y="26"/>
                    <a:pt x="63" y="26"/>
                  </a:cubicBezTo>
                  <a:cubicBezTo>
                    <a:pt x="62" y="26"/>
                    <a:pt x="62" y="26"/>
                    <a:pt x="62" y="26"/>
                  </a:cubicBezTo>
                  <a:cubicBezTo>
                    <a:pt x="62" y="27"/>
                    <a:pt x="62" y="27"/>
                    <a:pt x="62" y="27"/>
                  </a:cubicBezTo>
                  <a:cubicBezTo>
                    <a:pt x="64" y="28"/>
                    <a:pt x="64" y="28"/>
                    <a:pt x="64" y="28"/>
                  </a:cubicBezTo>
                  <a:cubicBezTo>
                    <a:pt x="65" y="28"/>
                    <a:pt x="65" y="28"/>
                    <a:pt x="65" y="28"/>
                  </a:cubicBezTo>
                  <a:cubicBezTo>
                    <a:pt x="66" y="28"/>
                    <a:pt x="66" y="28"/>
                    <a:pt x="66" y="28"/>
                  </a:cubicBezTo>
                  <a:close/>
                  <a:moveTo>
                    <a:pt x="68" y="26"/>
                  </a:moveTo>
                  <a:cubicBezTo>
                    <a:pt x="68" y="27"/>
                    <a:pt x="68" y="27"/>
                    <a:pt x="68" y="27"/>
                  </a:cubicBezTo>
                  <a:cubicBezTo>
                    <a:pt x="68" y="28"/>
                    <a:pt x="68" y="28"/>
                    <a:pt x="68" y="28"/>
                  </a:cubicBezTo>
                  <a:cubicBezTo>
                    <a:pt x="67" y="28"/>
                    <a:pt x="67" y="28"/>
                    <a:pt x="67" y="28"/>
                  </a:cubicBezTo>
                  <a:cubicBezTo>
                    <a:pt x="67" y="28"/>
                    <a:pt x="67" y="28"/>
                    <a:pt x="67" y="28"/>
                  </a:cubicBezTo>
                  <a:cubicBezTo>
                    <a:pt x="66" y="28"/>
                    <a:pt x="66" y="28"/>
                    <a:pt x="66" y="28"/>
                  </a:cubicBezTo>
                  <a:cubicBezTo>
                    <a:pt x="65" y="29"/>
                    <a:pt x="65" y="29"/>
                    <a:pt x="65" y="29"/>
                  </a:cubicBezTo>
                  <a:cubicBezTo>
                    <a:pt x="64" y="29"/>
                    <a:pt x="64" y="29"/>
                    <a:pt x="64" y="29"/>
                  </a:cubicBezTo>
                  <a:cubicBezTo>
                    <a:pt x="63" y="29"/>
                    <a:pt x="63" y="29"/>
                    <a:pt x="63" y="29"/>
                  </a:cubicBezTo>
                  <a:cubicBezTo>
                    <a:pt x="63" y="29"/>
                    <a:pt x="63" y="29"/>
                    <a:pt x="63" y="29"/>
                  </a:cubicBezTo>
                  <a:cubicBezTo>
                    <a:pt x="63" y="30"/>
                    <a:pt x="63" y="30"/>
                    <a:pt x="63" y="30"/>
                  </a:cubicBezTo>
                  <a:cubicBezTo>
                    <a:pt x="63" y="30"/>
                    <a:pt x="63" y="30"/>
                    <a:pt x="63" y="30"/>
                  </a:cubicBezTo>
                  <a:cubicBezTo>
                    <a:pt x="63" y="33"/>
                    <a:pt x="63" y="33"/>
                    <a:pt x="63" y="33"/>
                  </a:cubicBezTo>
                  <a:cubicBezTo>
                    <a:pt x="64" y="34"/>
                    <a:pt x="64" y="34"/>
                    <a:pt x="64" y="34"/>
                  </a:cubicBezTo>
                  <a:cubicBezTo>
                    <a:pt x="65" y="35"/>
                    <a:pt x="65" y="35"/>
                    <a:pt x="65" y="35"/>
                  </a:cubicBezTo>
                  <a:cubicBezTo>
                    <a:pt x="66" y="35"/>
                    <a:pt x="66" y="35"/>
                    <a:pt x="66" y="35"/>
                  </a:cubicBezTo>
                  <a:cubicBezTo>
                    <a:pt x="67" y="35"/>
                    <a:pt x="67" y="35"/>
                    <a:pt x="67" y="35"/>
                  </a:cubicBezTo>
                  <a:cubicBezTo>
                    <a:pt x="68" y="35"/>
                    <a:pt x="68" y="35"/>
                    <a:pt x="68" y="35"/>
                  </a:cubicBezTo>
                  <a:cubicBezTo>
                    <a:pt x="69" y="34"/>
                    <a:pt x="69" y="34"/>
                    <a:pt x="69" y="34"/>
                  </a:cubicBezTo>
                  <a:cubicBezTo>
                    <a:pt x="70" y="34"/>
                    <a:pt x="70" y="34"/>
                    <a:pt x="70" y="34"/>
                  </a:cubicBezTo>
                  <a:cubicBezTo>
                    <a:pt x="70" y="33"/>
                    <a:pt x="70" y="33"/>
                    <a:pt x="70" y="33"/>
                  </a:cubicBezTo>
                  <a:cubicBezTo>
                    <a:pt x="69" y="33"/>
                    <a:pt x="69" y="33"/>
                    <a:pt x="69" y="33"/>
                  </a:cubicBezTo>
                  <a:cubicBezTo>
                    <a:pt x="69" y="32"/>
                    <a:pt x="69" y="32"/>
                    <a:pt x="69" y="32"/>
                  </a:cubicBezTo>
                  <a:cubicBezTo>
                    <a:pt x="68" y="32"/>
                    <a:pt x="68" y="32"/>
                    <a:pt x="68" y="32"/>
                  </a:cubicBezTo>
                  <a:cubicBezTo>
                    <a:pt x="67" y="31"/>
                    <a:pt x="67" y="31"/>
                    <a:pt x="67" y="31"/>
                  </a:cubicBezTo>
                  <a:cubicBezTo>
                    <a:pt x="67" y="30"/>
                    <a:pt x="67" y="30"/>
                    <a:pt x="67" y="30"/>
                  </a:cubicBezTo>
                  <a:cubicBezTo>
                    <a:pt x="68" y="30"/>
                    <a:pt x="68" y="30"/>
                    <a:pt x="68" y="30"/>
                  </a:cubicBezTo>
                  <a:cubicBezTo>
                    <a:pt x="69" y="30"/>
                    <a:pt x="69" y="30"/>
                    <a:pt x="69" y="30"/>
                  </a:cubicBezTo>
                  <a:cubicBezTo>
                    <a:pt x="70" y="29"/>
                    <a:pt x="70" y="29"/>
                    <a:pt x="70" y="29"/>
                  </a:cubicBezTo>
                  <a:cubicBezTo>
                    <a:pt x="70" y="29"/>
                    <a:pt x="70" y="29"/>
                    <a:pt x="70" y="29"/>
                  </a:cubicBezTo>
                  <a:cubicBezTo>
                    <a:pt x="69" y="28"/>
                    <a:pt x="69" y="28"/>
                    <a:pt x="69" y="28"/>
                  </a:cubicBezTo>
                  <a:cubicBezTo>
                    <a:pt x="68" y="27"/>
                    <a:pt x="68" y="27"/>
                    <a:pt x="68" y="27"/>
                  </a:cubicBezTo>
                  <a:cubicBezTo>
                    <a:pt x="68" y="26"/>
                    <a:pt x="68" y="26"/>
                    <a:pt x="68" y="26"/>
                  </a:cubicBezTo>
                  <a:close/>
                  <a:moveTo>
                    <a:pt x="72" y="28"/>
                  </a:moveTo>
                  <a:cubicBezTo>
                    <a:pt x="71" y="27"/>
                    <a:pt x="71" y="27"/>
                    <a:pt x="71" y="27"/>
                  </a:cubicBezTo>
                  <a:cubicBezTo>
                    <a:pt x="71" y="27"/>
                    <a:pt x="71" y="27"/>
                    <a:pt x="71" y="27"/>
                  </a:cubicBezTo>
                  <a:cubicBezTo>
                    <a:pt x="71" y="26"/>
                    <a:pt x="71" y="26"/>
                    <a:pt x="71" y="26"/>
                  </a:cubicBezTo>
                  <a:cubicBezTo>
                    <a:pt x="70" y="26"/>
                    <a:pt x="70" y="26"/>
                    <a:pt x="70" y="26"/>
                  </a:cubicBezTo>
                  <a:cubicBezTo>
                    <a:pt x="69" y="26"/>
                    <a:pt x="69" y="26"/>
                    <a:pt x="69" y="26"/>
                  </a:cubicBezTo>
                  <a:cubicBezTo>
                    <a:pt x="69" y="25"/>
                    <a:pt x="69" y="25"/>
                    <a:pt x="69" y="25"/>
                  </a:cubicBezTo>
                  <a:cubicBezTo>
                    <a:pt x="69" y="25"/>
                    <a:pt x="69" y="25"/>
                    <a:pt x="69" y="25"/>
                  </a:cubicBezTo>
                  <a:cubicBezTo>
                    <a:pt x="69" y="23"/>
                    <a:pt x="69" y="23"/>
                    <a:pt x="69" y="23"/>
                  </a:cubicBezTo>
                  <a:cubicBezTo>
                    <a:pt x="69" y="23"/>
                    <a:pt x="69" y="23"/>
                    <a:pt x="69" y="23"/>
                  </a:cubicBezTo>
                  <a:cubicBezTo>
                    <a:pt x="69" y="21"/>
                    <a:pt x="69" y="21"/>
                    <a:pt x="69" y="21"/>
                  </a:cubicBezTo>
                  <a:cubicBezTo>
                    <a:pt x="70" y="21"/>
                    <a:pt x="70" y="21"/>
                    <a:pt x="70" y="21"/>
                  </a:cubicBezTo>
                  <a:cubicBezTo>
                    <a:pt x="71" y="20"/>
                    <a:pt x="71" y="20"/>
                    <a:pt x="71" y="20"/>
                  </a:cubicBezTo>
                  <a:cubicBezTo>
                    <a:pt x="71" y="20"/>
                    <a:pt x="71" y="20"/>
                    <a:pt x="71" y="20"/>
                  </a:cubicBezTo>
                  <a:cubicBezTo>
                    <a:pt x="71" y="19"/>
                    <a:pt x="71" y="19"/>
                    <a:pt x="71" y="19"/>
                  </a:cubicBezTo>
                  <a:cubicBezTo>
                    <a:pt x="71" y="19"/>
                    <a:pt x="71" y="19"/>
                    <a:pt x="71" y="19"/>
                  </a:cubicBezTo>
                  <a:cubicBezTo>
                    <a:pt x="72" y="19"/>
                    <a:pt x="72" y="19"/>
                    <a:pt x="72" y="19"/>
                  </a:cubicBezTo>
                  <a:cubicBezTo>
                    <a:pt x="73" y="19"/>
                    <a:pt x="73" y="19"/>
                    <a:pt x="73" y="19"/>
                  </a:cubicBezTo>
                  <a:cubicBezTo>
                    <a:pt x="73" y="20"/>
                    <a:pt x="73" y="20"/>
                    <a:pt x="73" y="20"/>
                  </a:cubicBezTo>
                  <a:cubicBezTo>
                    <a:pt x="73" y="21"/>
                    <a:pt x="73" y="21"/>
                    <a:pt x="73" y="21"/>
                  </a:cubicBezTo>
                  <a:cubicBezTo>
                    <a:pt x="73" y="22"/>
                    <a:pt x="73" y="22"/>
                    <a:pt x="73" y="22"/>
                  </a:cubicBezTo>
                  <a:cubicBezTo>
                    <a:pt x="74" y="22"/>
                    <a:pt x="74" y="22"/>
                    <a:pt x="74" y="22"/>
                  </a:cubicBezTo>
                  <a:cubicBezTo>
                    <a:pt x="75" y="23"/>
                    <a:pt x="75" y="23"/>
                    <a:pt x="75" y="23"/>
                  </a:cubicBezTo>
                  <a:cubicBezTo>
                    <a:pt x="76" y="23"/>
                    <a:pt x="76" y="23"/>
                    <a:pt x="76" y="23"/>
                  </a:cubicBezTo>
                  <a:cubicBezTo>
                    <a:pt x="76" y="24"/>
                    <a:pt x="76" y="24"/>
                    <a:pt x="76" y="24"/>
                  </a:cubicBezTo>
                  <a:cubicBezTo>
                    <a:pt x="74" y="24"/>
                    <a:pt x="74" y="24"/>
                    <a:pt x="74" y="24"/>
                  </a:cubicBezTo>
                  <a:cubicBezTo>
                    <a:pt x="73" y="25"/>
                    <a:pt x="73" y="25"/>
                    <a:pt x="73" y="25"/>
                  </a:cubicBezTo>
                  <a:cubicBezTo>
                    <a:pt x="73" y="25"/>
                    <a:pt x="73" y="25"/>
                    <a:pt x="73" y="25"/>
                  </a:cubicBezTo>
                  <a:cubicBezTo>
                    <a:pt x="73" y="26"/>
                    <a:pt x="73" y="26"/>
                    <a:pt x="73" y="26"/>
                  </a:cubicBezTo>
                  <a:cubicBezTo>
                    <a:pt x="73" y="27"/>
                    <a:pt x="73" y="27"/>
                    <a:pt x="73" y="27"/>
                  </a:cubicBezTo>
                  <a:cubicBezTo>
                    <a:pt x="72" y="28"/>
                    <a:pt x="72" y="28"/>
                    <a:pt x="72" y="28"/>
                  </a:cubicBezTo>
                  <a:close/>
                  <a:moveTo>
                    <a:pt x="453" y="50"/>
                  </a:moveTo>
                  <a:cubicBezTo>
                    <a:pt x="453" y="50"/>
                    <a:pt x="453" y="50"/>
                    <a:pt x="453" y="50"/>
                  </a:cubicBezTo>
                  <a:cubicBezTo>
                    <a:pt x="453" y="50"/>
                    <a:pt x="453" y="50"/>
                    <a:pt x="453" y="50"/>
                  </a:cubicBezTo>
                  <a:cubicBezTo>
                    <a:pt x="453" y="50"/>
                    <a:pt x="453" y="50"/>
                    <a:pt x="453" y="50"/>
                  </a:cubicBezTo>
                  <a:cubicBezTo>
                    <a:pt x="452" y="50"/>
                    <a:pt x="452" y="50"/>
                    <a:pt x="452" y="50"/>
                  </a:cubicBezTo>
                  <a:cubicBezTo>
                    <a:pt x="453" y="50"/>
                    <a:pt x="453" y="50"/>
                    <a:pt x="453" y="50"/>
                  </a:cubicBezTo>
                  <a:close/>
                  <a:moveTo>
                    <a:pt x="449" y="50"/>
                  </a:moveTo>
                  <a:cubicBezTo>
                    <a:pt x="450" y="50"/>
                    <a:pt x="450" y="50"/>
                    <a:pt x="450" y="50"/>
                  </a:cubicBezTo>
                  <a:cubicBezTo>
                    <a:pt x="450" y="49"/>
                    <a:pt x="450" y="49"/>
                    <a:pt x="450" y="49"/>
                  </a:cubicBezTo>
                  <a:cubicBezTo>
                    <a:pt x="449" y="49"/>
                    <a:pt x="449" y="49"/>
                    <a:pt x="449" y="49"/>
                  </a:cubicBezTo>
                  <a:cubicBezTo>
                    <a:pt x="449" y="49"/>
                    <a:pt x="449" y="49"/>
                    <a:pt x="449" y="49"/>
                  </a:cubicBezTo>
                  <a:cubicBezTo>
                    <a:pt x="449" y="50"/>
                    <a:pt x="449" y="50"/>
                    <a:pt x="449" y="50"/>
                  </a:cubicBezTo>
                  <a:close/>
                  <a:moveTo>
                    <a:pt x="446" y="51"/>
                  </a:moveTo>
                  <a:cubicBezTo>
                    <a:pt x="446" y="51"/>
                    <a:pt x="446" y="51"/>
                    <a:pt x="446" y="51"/>
                  </a:cubicBezTo>
                  <a:cubicBezTo>
                    <a:pt x="446" y="51"/>
                    <a:pt x="446" y="51"/>
                    <a:pt x="446" y="51"/>
                  </a:cubicBezTo>
                  <a:cubicBezTo>
                    <a:pt x="446" y="50"/>
                    <a:pt x="446" y="50"/>
                    <a:pt x="446" y="50"/>
                  </a:cubicBezTo>
                  <a:cubicBezTo>
                    <a:pt x="446" y="50"/>
                    <a:pt x="446" y="50"/>
                    <a:pt x="446" y="50"/>
                  </a:cubicBezTo>
                  <a:cubicBezTo>
                    <a:pt x="445" y="50"/>
                    <a:pt x="445" y="50"/>
                    <a:pt x="445" y="50"/>
                  </a:cubicBezTo>
                  <a:cubicBezTo>
                    <a:pt x="446" y="51"/>
                    <a:pt x="446" y="51"/>
                    <a:pt x="446" y="51"/>
                  </a:cubicBezTo>
                  <a:close/>
                  <a:moveTo>
                    <a:pt x="523" y="136"/>
                  </a:moveTo>
                  <a:cubicBezTo>
                    <a:pt x="522" y="136"/>
                    <a:pt x="522" y="136"/>
                    <a:pt x="522" y="136"/>
                  </a:cubicBezTo>
                  <a:cubicBezTo>
                    <a:pt x="523" y="137"/>
                    <a:pt x="523" y="137"/>
                    <a:pt x="523" y="137"/>
                  </a:cubicBezTo>
                  <a:cubicBezTo>
                    <a:pt x="523" y="137"/>
                    <a:pt x="523" y="137"/>
                    <a:pt x="523" y="137"/>
                  </a:cubicBezTo>
                  <a:cubicBezTo>
                    <a:pt x="523" y="136"/>
                    <a:pt x="523" y="136"/>
                    <a:pt x="523" y="136"/>
                  </a:cubicBezTo>
                  <a:cubicBezTo>
                    <a:pt x="523" y="136"/>
                    <a:pt x="523" y="136"/>
                    <a:pt x="523" y="136"/>
                  </a:cubicBezTo>
                  <a:cubicBezTo>
                    <a:pt x="523" y="136"/>
                    <a:pt x="523" y="136"/>
                    <a:pt x="523" y="136"/>
                  </a:cubicBezTo>
                  <a:close/>
                  <a:moveTo>
                    <a:pt x="522" y="134"/>
                  </a:moveTo>
                  <a:cubicBezTo>
                    <a:pt x="522" y="135"/>
                    <a:pt x="522" y="135"/>
                    <a:pt x="522" y="135"/>
                  </a:cubicBezTo>
                  <a:cubicBezTo>
                    <a:pt x="523" y="135"/>
                    <a:pt x="523" y="135"/>
                    <a:pt x="523" y="135"/>
                  </a:cubicBezTo>
                  <a:cubicBezTo>
                    <a:pt x="523" y="135"/>
                    <a:pt x="523" y="135"/>
                    <a:pt x="523" y="135"/>
                  </a:cubicBezTo>
                  <a:cubicBezTo>
                    <a:pt x="522" y="134"/>
                    <a:pt x="522" y="134"/>
                    <a:pt x="522" y="134"/>
                  </a:cubicBezTo>
                  <a:cubicBezTo>
                    <a:pt x="522" y="134"/>
                    <a:pt x="522" y="134"/>
                    <a:pt x="522" y="134"/>
                  </a:cubicBezTo>
                  <a:cubicBezTo>
                    <a:pt x="522" y="134"/>
                    <a:pt x="522" y="134"/>
                    <a:pt x="522" y="134"/>
                  </a:cubicBezTo>
                  <a:close/>
                  <a:moveTo>
                    <a:pt x="83" y="86"/>
                  </a:moveTo>
                  <a:cubicBezTo>
                    <a:pt x="83" y="86"/>
                    <a:pt x="83" y="86"/>
                    <a:pt x="83" y="86"/>
                  </a:cubicBezTo>
                  <a:cubicBezTo>
                    <a:pt x="83" y="85"/>
                    <a:pt x="83" y="85"/>
                    <a:pt x="83" y="85"/>
                  </a:cubicBezTo>
                  <a:cubicBezTo>
                    <a:pt x="85" y="85"/>
                    <a:pt x="85" y="85"/>
                    <a:pt x="85" y="85"/>
                  </a:cubicBezTo>
                  <a:cubicBezTo>
                    <a:pt x="85" y="84"/>
                    <a:pt x="85" y="84"/>
                    <a:pt x="85" y="84"/>
                  </a:cubicBezTo>
                  <a:cubicBezTo>
                    <a:pt x="84" y="84"/>
                    <a:pt x="84" y="84"/>
                    <a:pt x="84" y="84"/>
                  </a:cubicBezTo>
                  <a:cubicBezTo>
                    <a:pt x="83" y="85"/>
                    <a:pt x="83" y="85"/>
                    <a:pt x="83" y="85"/>
                  </a:cubicBezTo>
                  <a:cubicBezTo>
                    <a:pt x="83" y="85"/>
                    <a:pt x="83" y="85"/>
                    <a:pt x="83" y="85"/>
                  </a:cubicBezTo>
                  <a:cubicBezTo>
                    <a:pt x="82" y="85"/>
                    <a:pt x="82" y="85"/>
                    <a:pt x="82" y="85"/>
                  </a:cubicBezTo>
                  <a:cubicBezTo>
                    <a:pt x="83" y="86"/>
                    <a:pt x="83" y="86"/>
                    <a:pt x="83" y="86"/>
                  </a:cubicBezTo>
                  <a:close/>
                  <a:moveTo>
                    <a:pt x="77" y="111"/>
                  </a:moveTo>
                  <a:cubicBezTo>
                    <a:pt x="79" y="112"/>
                    <a:pt x="79" y="112"/>
                    <a:pt x="79" y="112"/>
                  </a:cubicBezTo>
                  <a:cubicBezTo>
                    <a:pt x="80" y="111"/>
                    <a:pt x="80" y="111"/>
                    <a:pt x="80" y="111"/>
                  </a:cubicBezTo>
                  <a:cubicBezTo>
                    <a:pt x="81" y="111"/>
                    <a:pt x="81" y="111"/>
                    <a:pt x="81" y="111"/>
                  </a:cubicBezTo>
                  <a:cubicBezTo>
                    <a:pt x="82" y="111"/>
                    <a:pt x="82" y="111"/>
                    <a:pt x="82" y="111"/>
                  </a:cubicBezTo>
                  <a:cubicBezTo>
                    <a:pt x="82" y="111"/>
                    <a:pt x="82" y="111"/>
                    <a:pt x="82" y="111"/>
                  </a:cubicBezTo>
                  <a:cubicBezTo>
                    <a:pt x="83" y="111"/>
                    <a:pt x="83" y="111"/>
                    <a:pt x="83" y="111"/>
                  </a:cubicBezTo>
                  <a:cubicBezTo>
                    <a:pt x="84" y="111"/>
                    <a:pt x="84" y="111"/>
                    <a:pt x="84" y="111"/>
                  </a:cubicBezTo>
                  <a:cubicBezTo>
                    <a:pt x="84" y="111"/>
                    <a:pt x="84" y="111"/>
                    <a:pt x="84" y="111"/>
                  </a:cubicBezTo>
                  <a:cubicBezTo>
                    <a:pt x="84" y="110"/>
                    <a:pt x="84" y="110"/>
                    <a:pt x="84" y="110"/>
                  </a:cubicBezTo>
                  <a:cubicBezTo>
                    <a:pt x="84" y="110"/>
                    <a:pt x="84" y="110"/>
                    <a:pt x="84" y="110"/>
                  </a:cubicBezTo>
                  <a:cubicBezTo>
                    <a:pt x="84" y="111"/>
                    <a:pt x="84" y="111"/>
                    <a:pt x="84" y="111"/>
                  </a:cubicBezTo>
                  <a:cubicBezTo>
                    <a:pt x="85" y="111"/>
                    <a:pt x="85" y="111"/>
                    <a:pt x="85" y="111"/>
                  </a:cubicBezTo>
                  <a:cubicBezTo>
                    <a:pt x="86" y="111"/>
                    <a:pt x="86" y="111"/>
                    <a:pt x="86" y="111"/>
                  </a:cubicBezTo>
                  <a:cubicBezTo>
                    <a:pt x="87" y="111"/>
                    <a:pt x="87" y="111"/>
                    <a:pt x="87" y="111"/>
                  </a:cubicBezTo>
                  <a:cubicBezTo>
                    <a:pt x="87" y="111"/>
                    <a:pt x="87" y="111"/>
                    <a:pt x="87" y="111"/>
                  </a:cubicBezTo>
                  <a:cubicBezTo>
                    <a:pt x="88" y="110"/>
                    <a:pt x="88" y="110"/>
                    <a:pt x="88" y="110"/>
                  </a:cubicBezTo>
                  <a:cubicBezTo>
                    <a:pt x="88" y="109"/>
                    <a:pt x="88" y="109"/>
                    <a:pt x="88" y="109"/>
                  </a:cubicBezTo>
                  <a:cubicBezTo>
                    <a:pt x="88" y="108"/>
                    <a:pt x="88" y="108"/>
                    <a:pt x="88" y="108"/>
                  </a:cubicBezTo>
                  <a:cubicBezTo>
                    <a:pt x="88" y="107"/>
                    <a:pt x="88" y="107"/>
                    <a:pt x="88" y="107"/>
                  </a:cubicBezTo>
                  <a:cubicBezTo>
                    <a:pt x="88" y="107"/>
                    <a:pt x="88" y="107"/>
                    <a:pt x="88" y="107"/>
                  </a:cubicBezTo>
                  <a:cubicBezTo>
                    <a:pt x="87" y="106"/>
                    <a:pt x="87" y="106"/>
                    <a:pt x="87" y="106"/>
                  </a:cubicBezTo>
                  <a:cubicBezTo>
                    <a:pt x="86" y="106"/>
                    <a:pt x="86" y="106"/>
                    <a:pt x="86" y="106"/>
                  </a:cubicBezTo>
                  <a:cubicBezTo>
                    <a:pt x="86" y="106"/>
                    <a:pt x="86" y="106"/>
                    <a:pt x="86" y="106"/>
                  </a:cubicBezTo>
                  <a:cubicBezTo>
                    <a:pt x="86" y="105"/>
                    <a:pt x="86" y="105"/>
                    <a:pt x="86" y="105"/>
                  </a:cubicBezTo>
                  <a:cubicBezTo>
                    <a:pt x="86" y="105"/>
                    <a:pt x="86" y="105"/>
                    <a:pt x="86" y="105"/>
                  </a:cubicBezTo>
                  <a:cubicBezTo>
                    <a:pt x="87" y="105"/>
                    <a:pt x="87" y="105"/>
                    <a:pt x="87" y="105"/>
                  </a:cubicBezTo>
                  <a:cubicBezTo>
                    <a:pt x="87" y="105"/>
                    <a:pt x="87" y="105"/>
                    <a:pt x="87" y="105"/>
                  </a:cubicBezTo>
                  <a:cubicBezTo>
                    <a:pt x="88" y="106"/>
                    <a:pt x="88" y="106"/>
                    <a:pt x="88" y="106"/>
                  </a:cubicBezTo>
                  <a:cubicBezTo>
                    <a:pt x="88" y="106"/>
                    <a:pt x="88" y="106"/>
                    <a:pt x="88" y="106"/>
                  </a:cubicBezTo>
                  <a:cubicBezTo>
                    <a:pt x="88" y="106"/>
                    <a:pt x="88" y="106"/>
                    <a:pt x="88" y="106"/>
                  </a:cubicBezTo>
                  <a:cubicBezTo>
                    <a:pt x="89" y="106"/>
                    <a:pt x="89" y="106"/>
                    <a:pt x="89" y="106"/>
                  </a:cubicBezTo>
                  <a:cubicBezTo>
                    <a:pt x="88" y="105"/>
                    <a:pt x="88" y="105"/>
                    <a:pt x="88" y="105"/>
                  </a:cubicBezTo>
                  <a:cubicBezTo>
                    <a:pt x="87" y="103"/>
                    <a:pt x="87" y="103"/>
                    <a:pt x="87" y="103"/>
                  </a:cubicBezTo>
                  <a:cubicBezTo>
                    <a:pt x="87" y="102"/>
                    <a:pt x="87" y="102"/>
                    <a:pt x="87" y="102"/>
                  </a:cubicBezTo>
                  <a:cubicBezTo>
                    <a:pt x="87" y="102"/>
                    <a:pt x="87" y="102"/>
                    <a:pt x="87" y="102"/>
                  </a:cubicBezTo>
                  <a:cubicBezTo>
                    <a:pt x="87" y="103"/>
                    <a:pt x="87" y="103"/>
                    <a:pt x="87" y="103"/>
                  </a:cubicBezTo>
                  <a:cubicBezTo>
                    <a:pt x="88" y="103"/>
                    <a:pt x="88" y="103"/>
                    <a:pt x="88" y="103"/>
                  </a:cubicBezTo>
                  <a:cubicBezTo>
                    <a:pt x="88" y="104"/>
                    <a:pt x="88" y="104"/>
                    <a:pt x="88" y="104"/>
                  </a:cubicBezTo>
                  <a:cubicBezTo>
                    <a:pt x="89" y="104"/>
                    <a:pt x="89" y="104"/>
                    <a:pt x="89" y="104"/>
                  </a:cubicBezTo>
                  <a:cubicBezTo>
                    <a:pt x="89" y="103"/>
                    <a:pt x="89" y="103"/>
                    <a:pt x="89" y="103"/>
                  </a:cubicBezTo>
                  <a:cubicBezTo>
                    <a:pt x="89" y="103"/>
                    <a:pt x="89" y="103"/>
                    <a:pt x="89" y="103"/>
                  </a:cubicBezTo>
                  <a:cubicBezTo>
                    <a:pt x="89" y="102"/>
                    <a:pt x="89" y="102"/>
                    <a:pt x="89" y="102"/>
                  </a:cubicBezTo>
                  <a:cubicBezTo>
                    <a:pt x="89" y="102"/>
                    <a:pt x="89" y="102"/>
                    <a:pt x="89" y="102"/>
                  </a:cubicBezTo>
                  <a:cubicBezTo>
                    <a:pt x="89" y="101"/>
                    <a:pt x="89" y="101"/>
                    <a:pt x="89" y="101"/>
                  </a:cubicBezTo>
                  <a:cubicBezTo>
                    <a:pt x="89" y="100"/>
                    <a:pt x="89" y="100"/>
                    <a:pt x="89" y="100"/>
                  </a:cubicBezTo>
                  <a:cubicBezTo>
                    <a:pt x="89" y="100"/>
                    <a:pt x="89" y="100"/>
                    <a:pt x="89" y="100"/>
                  </a:cubicBezTo>
                  <a:cubicBezTo>
                    <a:pt x="88" y="99"/>
                    <a:pt x="88" y="99"/>
                    <a:pt x="88" y="99"/>
                  </a:cubicBezTo>
                  <a:cubicBezTo>
                    <a:pt x="88" y="98"/>
                    <a:pt x="88" y="98"/>
                    <a:pt x="88" y="98"/>
                  </a:cubicBezTo>
                  <a:cubicBezTo>
                    <a:pt x="89" y="99"/>
                    <a:pt x="89" y="99"/>
                    <a:pt x="89" y="99"/>
                  </a:cubicBezTo>
                  <a:cubicBezTo>
                    <a:pt x="90" y="99"/>
                    <a:pt x="90" y="99"/>
                    <a:pt x="90" y="99"/>
                  </a:cubicBezTo>
                  <a:cubicBezTo>
                    <a:pt x="90" y="98"/>
                    <a:pt x="90" y="98"/>
                    <a:pt x="90" y="98"/>
                  </a:cubicBezTo>
                  <a:cubicBezTo>
                    <a:pt x="90" y="98"/>
                    <a:pt x="90" y="98"/>
                    <a:pt x="90" y="98"/>
                  </a:cubicBezTo>
                  <a:cubicBezTo>
                    <a:pt x="89" y="98"/>
                    <a:pt x="89" y="98"/>
                    <a:pt x="89" y="98"/>
                  </a:cubicBezTo>
                  <a:cubicBezTo>
                    <a:pt x="89" y="97"/>
                    <a:pt x="89" y="97"/>
                    <a:pt x="89" y="97"/>
                  </a:cubicBezTo>
                  <a:cubicBezTo>
                    <a:pt x="90" y="97"/>
                    <a:pt x="90" y="97"/>
                    <a:pt x="90" y="97"/>
                  </a:cubicBezTo>
                  <a:cubicBezTo>
                    <a:pt x="91" y="97"/>
                    <a:pt x="91" y="97"/>
                    <a:pt x="91" y="97"/>
                  </a:cubicBezTo>
                  <a:cubicBezTo>
                    <a:pt x="92" y="98"/>
                    <a:pt x="92" y="98"/>
                    <a:pt x="92" y="98"/>
                  </a:cubicBezTo>
                  <a:cubicBezTo>
                    <a:pt x="92" y="97"/>
                    <a:pt x="92" y="97"/>
                    <a:pt x="92" y="97"/>
                  </a:cubicBezTo>
                  <a:cubicBezTo>
                    <a:pt x="92" y="97"/>
                    <a:pt x="92" y="97"/>
                    <a:pt x="92" y="97"/>
                  </a:cubicBezTo>
                  <a:cubicBezTo>
                    <a:pt x="91" y="96"/>
                    <a:pt x="91" y="96"/>
                    <a:pt x="91" y="96"/>
                  </a:cubicBezTo>
                  <a:cubicBezTo>
                    <a:pt x="92" y="96"/>
                    <a:pt x="92" y="96"/>
                    <a:pt x="92" y="96"/>
                  </a:cubicBezTo>
                  <a:cubicBezTo>
                    <a:pt x="93" y="97"/>
                    <a:pt x="93" y="97"/>
                    <a:pt x="93" y="97"/>
                  </a:cubicBezTo>
                  <a:cubicBezTo>
                    <a:pt x="93" y="96"/>
                    <a:pt x="93" y="96"/>
                    <a:pt x="93" y="96"/>
                  </a:cubicBezTo>
                  <a:cubicBezTo>
                    <a:pt x="93" y="95"/>
                    <a:pt x="93" y="95"/>
                    <a:pt x="93" y="95"/>
                  </a:cubicBezTo>
                  <a:cubicBezTo>
                    <a:pt x="93" y="95"/>
                    <a:pt x="93" y="95"/>
                    <a:pt x="93" y="95"/>
                  </a:cubicBezTo>
                  <a:cubicBezTo>
                    <a:pt x="93" y="95"/>
                    <a:pt x="93" y="95"/>
                    <a:pt x="93" y="95"/>
                  </a:cubicBezTo>
                  <a:cubicBezTo>
                    <a:pt x="94" y="94"/>
                    <a:pt x="94" y="94"/>
                    <a:pt x="94" y="94"/>
                  </a:cubicBezTo>
                  <a:cubicBezTo>
                    <a:pt x="95" y="94"/>
                    <a:pt x="95" y="94"/>
                    <a:pt x="95" y="94"/>
                  </a:cubicBezTo>
                  <a:cubicBezTo>
                    <a:pt x="94" y="93"/>
                    <a:pt x="94" y="93"/>
                    <a:pt x="94" y="93"/>
                  </a:cubicBezTo>
                  <a:cubicBezTo>
                    <a:pt x="94" y="93"/>
                    <a:pt x="94" y="93"/>
                    <a:pt x="94" y="93"/>
                  </a:cubicBezTo>
                  <a:cubicBezTo>
                    <a:pt x="94" y="92"/>
                    <a:pt x="94" y="92"/>
                    <a:pt x="94" y="92"/>
                  </a:cubicBezTo>
                  <a:cubicBezTo>
                    <a:pt x="94" y="93"/>
                    <a:pt x="94" y="93"/>
                    <a:pt x="94" y="93"/>
                  </a:cubicBezTo>
                  <a:cubicBezTo>
                    <a:pt x="95" y="92"/>
                    <a:pt x="95" y="92"/>
                    <a:pt x="95" y="92"/>
                  </a:cubicBezTo>
                  <a:cubicBezTo>
                    <a:pt x="96" y="91"/>
                    <a:pt x="96" y="91"/>
                    <a:pt x="96" y="91"/>
                  </a:cubicBezTo>
                  <a:cubicBezTo>
                    <a:pt x="96" y="90"/>
                    <a:pt x="96" y="90"/>
                    <a:pt x="96" y="90"/>
                  </a:cubicBezTo>
                  <a:cubicBezTo>
                    <a:pt x="97" y="89"/>
                    <a:pt x="97" y="89"/>
                    <a:pt x="97" y="89"/>
                  </a:cubicBezTo>
                  <a:cubicBezTo>
                    <a:pt x="97" y="88"/>
                    <a:pt x="97" y="88"/>
                    <a:pt x="97" y="88"/>
                  </a:cubicBezTo>
                  <a:cubicBezTo>
                    <a:pt x="98" y="88"/>
                    <a:pt x="98" y="88"/>
                    <a:pt x="98" y="88"/>
                  </a:cubicBezTo>
                  <a:cubicBezTo>
                    <a:pt x="99" y="87"/>
                    <a:pt x="99" y="87"/>
                    <a:pt x="99" y="87"/>
                  </a:cubicBezTo>
                  <a:cubicBezTo>
                    <a:pt x="100" y="85"/>
                    <a:pt x="100" y="85"/>
                    <a:pt x="100" y="85"/>
                  </a:cubicBezTo>
                  <a:cubicBezTo>
                    <a:pt x="100" y="85"/>
                    <a:pt x="100" y="85"/>
                    <a:pt x="100" y="85"/>
                  </a:cubicBezTo>
                  <a:cubicBezTo>
                    <a:pt x="102" y="84"/>
                    <a:pt x="102" y="84"/>
                    <a:pt x="102" y="84"/>
                  </a:cubicBezTo>
                  <a:cubicBezTo>
                    <a:pt x="104" y="82"/>
                    <a:pt x="104" y="82"/>
                    <a:pt x="104" y="82"/>
                  </a:cubicBezTo>
                  <a:cubicBezTo>
                    <a:pt x="105" y="81"/>
                    <a:pt x="105" y="81"/>
                    <a:pt x="105" y="81"/>
                  </a:cubicBezTo>
                  <a:cubicBezTo>
                    <a:pt x="106" y="81"/>
                    <a:pt x="106" y="81"/>
                    <a:pt x="106" y="81"/>
                  </a:cubicBezTo>
                  <a:cubicBezTo>
                    <a:pt x="107" y="80"/>
                    <a:pt x="107" y="80"/>
                    <a:pt x="107" y="80"/>
                  </a:cubicBezTo>
                  <a:cubicBezTo>
                    <a:pt x="108" y="80"/>
                    <a:pt x="108" y="80"/>
                    <a:pt x="108" y="80"/>
                  </a:cubicBezTo>
                  <a:cubicBezTo>
                    <a:pt x="109" y="79"/>
                    <a:pt x="109" y="79"/>
                    <a:pt x="109" y="79"/>
                  </a:cubicBezTo>
                  <a:cubicBezTo>
                    <a:pt x="110" y="78"/>
                    <a:pt x="110" y="78"/>
                    <a:pt x="110" y="78"/>
                  </a:cubicBezTo>
                  <a:cubicBezTo>
                    <a:pt x="111" y="77"/>
                    <a:pt x="111" y="77"/>
                    <a:pt x="111" y="77"/>
                  </a:cubicBezTo>
                  <a:cubicBezTo>
                    <a:pt x="112" y="77"/>
                    <a:pt x="112" y="77"/>
                    <a:pt x="112" y="77"/>
                  </a:cubicBezTo>
                  <a:cubicBezTo>
                    <a:pt x="112" y="77"/>
                    <a:pt x="112" y="77"/>
                    <a:pt x="112" y="77"/>
                  </a:cubicBezTo>
                  <a:cubicBezTo>
                    <a:pt x="112" y="77"/>
                    <a:pt x="112" y="77"/>
                    <a:pt x="112" y="77"/>
                  </a:cubicBezTo>
                  <a:cubicBezTo>
                    <a:pt x="112" y="76"/>
                    <a:pt x="112" y="76"/>
                    <a:pt x="112" y="76"/>
                  </a:cubicBezTo>
                  <a:cubicBezTo>
                    <a:pt x="112" y="75"/>
                    <a:pt x="112" y="75"/>
                    <a:pt x="112" y="75"/>
                  </a:cubicBezTo>
                  <a:cubicBezTo>
                    <a:pt x="112" y="75"/>
                    <a:pt x="112" y="75"/>
                    <a:pt x="112" y="75"/>
                  </a:cubicBezTo>
                  <a:cubicBezTo>
                    <a:pt x="112" y="74"/>
                    <a:pt x="112" y="74"/>
                    <a:pt x="112" y="74"/>
                  </a:cubicBezTo>
                  <a:cubicBezTo>
                    <a:pt x="112" y="73"/>
                    <a:pt x="112" y="73"/>
                    <a:pt x="112" y="73"/>
                  </a:cubicBezTo>
                  <a:cubicBezTo>
                    <a:pt x="111" y="73"/>
                    <a:pt x="111" y="73"/>
                    <a:pt x="111" y="73"/>
                  </a:cubicBezTo>
                  <a:cubicBezTo>
                    <a:pt x="111" y="72"/>
                    <a:pt x="111" y="72"/>
                    <a:pt x="111" y="72"/>
                  </a:cubicBezTo>
                  <a:cubicBezTo>
                    <a:pt x="112" y="71"/>
                    <a:pt x="112" y="71"/>
                    <a:pt x="112" y="71"/>
                  </a:cubicBezTo>
                  <a:cubicBezTo>
                    <a:pt x="112" y="71"/>
                    <a:pt x="112" y="71"/>
                    <a:pt x="112" y="71"/>
                  </a:cubicBezTo>
                  <a:cubicBezTo>
                    <a:pt x="111" y="71"/>
                    <a:pt x="111" y="71"/>
                    <a:pt x="111" y="71"/>
                  </a:cubicBezTo>
                  <a:cubicBezTo>
                    <a:pt x="110" y="70"/>
                    <a:pt x="110" y="70"/>
                    <a:pt x="110" y="70"/>
                  </a:cubicBezTo>
                  <a:cubicBezTo>
                    <a:pt x="109" y="70"/>
                    <a:pt x="109" y="70"/>
                    <a:pt x="109" y="70"/>
                  </a:cubicBezTo>
                  <a:cubicBezTo>
                    <a:pt x="109" y="70"/>
                    <a:pt x="109" y="70"/>
                    <a:pt x="109" y="70"/>
                  </a:cubicBezTo>
                  <a:cubicBezTo>
                    <a:pt x="109" y="69"/>
                    <a:pt x="109" y="69"/>
                    <a:pt x="109" y="69"/>
                  </a:cubicBezTo>
                  <a:cubicBezTo>
                    <a:pt x="108" y="69"/>
                    <a:pt x="108" y="69"/>
                    <a:pt x="108" y="69"/>
                  </a:cubicBezTo>
                  <a:cubicBezTo>
                    <a:pt x="107" y="69"/>
                    <a:pt x="107" y="69"/>
                    <a:pt x="107" y="69"/>
                  </a:cubicBezTo>
                  <a:cubicBezTo>
                    <a:pt x="107" y="70"/>
                    <a:pt x="107" y="70"/>
                    <a:pt x="107" y="70"/>
                  </a:cubicBezTo>
                  <a:cubicBezTo>
                    <a:pt x="107" y="70"/>
                    <a:pt x="107" y="70"/>
                    <a:pt x="107" y="70"/>
                  </a:cubicBezTo>
                  <a:cubicBezTo>
                    <a:pt x="106" y="69"/>
                    <a:pt x="106" y="69"/>
                    <a:pt x="106" y="69"/>
                  </a:cubicBezTo>
                  <a:cubicBezTo>
                    <a:pt x="105" y="69"/>
                    <a:pt x="105" y="69"/>
                    <a:pt x="105" y="69"/>
                  </a:cubicBezTo>
                  <a:cubicBezTo>
                    <a:pt x="104" y="70"/>
                    <a:pt x="104" y="70"/>
                    <a:pt x="104" y="70"/>
                  </a:cubicBezTo>
                  <a:cubicBezTo>
                    <a:pt x="104" y="71"/>
                    <a:pt x="104" y="71"/>
                    <a:pt x="104" y="71"/>
                  </a:cubicBezTo>
                  <a:cubicBezTo>
                    <a:pt x="103" y="71"/>
                    <a:pt x="103" y="71"/>
                    <a:pt x="103" y="71"/>
                  </a:cubicBezTo>
                  <a:cubicBezTo>
                    <a:pt x="103" y="71"/>
                    <a:pt x="103" y="71"/>
                    <a:pt x="103" y="71"/>
                  </a:cubicBezTo>
                  <a:cubicBezTo>
                    <a:pt x="102" y="72"/>
                    <a:pt x="102" y="72"/>
                    <a:pt x="102" y="72"/>
                  </a:cubicBezTo>
                  <a:cubicBezTo>
                    <a:pt x="102" y="72"/>
                    <a:pt x="102" y="72"/>
                    <a:pt x="102" y="72"/>
                  </a:cubicBezTo>
                  <a:cubicBezTo>
                    <a:pt x="102" y="73"/>
                    <a:pt x="102" y="73"/>
                    <a:pt x="102" y="73"/>
                  </a:cubicBezTo>
                  <a:cubicBezTo>
                    <a:pt x="101" y="73"/>
                    <a:pt x="101" y="73"/>
                    <a:pt x="101" y="73"/>
                  </a:cubicBezTo>
                  <a:cubicBezTo>
                    <a:pt x="102" y="74"/>
                    <a:pt x="102" y="74"/>
                    <a:pt x="102" y="74"/>
                  </a:cubicBezTo>
                  <a:cubicBezTo>
                    <a:pt x="102" y="75"/>
                    <a:pt x="102" y="75"/>
                    <a:pt x="102" y="75"/>
                  </a:cubicBezTo>
                  <a:cubicBezTo>
                    <a:pt x="101" y="75"/>
                    <a:pt x="101" y="75"/>
                    <a:pt x="101" y="75"/>
                  </a:cubicBezTo>
                  <a:cubicBezTo>
                    <a:pt x="101" y="75"/>
                    <a:pt x="101" y="75"/>
                    <a:pt x="101" y="75"/>
                  </a:cubicBezTo>
                  <a:cubicBezTo>
                    <a:pt x="101" y="76"/>
                    <a:pt x="101" y="76"/>
                    <a:pt x="101" y="76"/>
                  </a:cubicBezTo>
                  <a:cubicBezTo>
                    <a:pt x="100" y="76"/>
                    <a:pt x="100" y="76"/>
                    <a:pt x="100" y="76"/>
                  </a:cubicBezTo>
                  <a:cubicBezTo>
                    <a:pt x="100" y="77"/>
                    <a:pt x="100" y="77"/>
                    <a:pt x="100" y="77"/>
                  </a:cubicBezTo>
                  <a:cubicBezTo>
                    <a:pt x="98" y="77"/>
                    <a:pt x="98" y="77"/>
                    <a:pt x="98" y="77"/>
                  </a:cubicBezTo>
                  <a:cubicBezTo>
                    <a:pt x="98" y="78"/>
                    <a:pt x="98" y="78"/>
                    <a:pt x="98" y="78"/>
                  </a:cubicBezTo>
                  <a:cubicBezTo>
                    <a:pt x="98" y="78"/>
                    <a:pt x="98" y="78"/>
                    <a:pt x="98" y="78"/>
                  </a:cubicBezTo>
                  <a:cubicBezTo>
                    <a:pt x="97" y="78"/>
                    <a:pt x="97" y="78"/>
                    <a:pt x="97" y="78"/>
                  </a:cubicBezTo>
                  <a:cubicBezTo>
                    <a:pt x="96" y="78"/>
                    <a:pt x="96" y="78"/>
                    <a:pt x="96" y="78"/>
                  </a:cubicBezTo>
                  <a:cubicBezTo>
                    <a:pt x="95" y="79"/>
                    <a:pt x="95" y="79"/>
                    <a:pt x="95" y="79"/>
                  </a:cubicBezTo>
                  <a:cubicBezTo>
                    <a:pt x="95" y="80"/>
                    <a:pt x="95" y="80"/>
                    <a:pt x="95" y="80"/>
                  </a:cubicBezTo>
                  <a:cubicBezTo>
                    <a:pt x="94" y="79"/>
                    <a:pt x="94" y="79"/>
                    <a:pt x="94" y="79"/>
                  </a:cubicBezTo>
                  <a:cubicBezTo>
                    <a:pt x="94" y="79"/>
                    <a:pt x="94" y="79"/>
                    <a:pt x="94" y="79"/>
                  </a:cubicBezTo>
                  <a:cubicBezTo>
                    <a:pt x="94" y="79"/>
                    <a:pt x="94" y="79"/>
                    <a:pt x="94" y="79"/>
                  </a:cubicBezTo>
                  <a:cubicBezTo>
                    <a:pt x="94" y="79"/>
                    <a:pt x="94" y="79"/>
                    <a:pt x="94" y="79"/>
                  </a:cubicBezTo>
                  <a:cubicBezTo>
                    <a:pt x="94" y="80"/>
                    <a:pt x="94" y="80"/>
                    <a:pt x="94" y="80"/>
                  </a:cubicBezTo>
                  <a:cubicBezTo>
                    <a:pt x="93" y="80"/>
                    <a:pt x="93" y="80"/>
                    <a:pt x="93" y="80"/>
                  </a:cubicBezTo>
                  <a:cubicBezTo>
                    <a:pt x="93" y="80"/>
                    <a:pt x="93" y="80"/>
                    <a:pt x="93" y="80"/>
                  </a:cubicBezTo>
                  <a:cubicBezTo>
                    <a:pt x="93" y="79"/>
                    <a:pt x="93" y="79"/>
                    <a:pt x="93" y="79"/>
                  </a:cubicBezTo>
                  <a:cubicBezTo>
                    <a:pt x="91" y="79"/>
                    <a:pt x="91" y="79"/>
                    <a:pt x="91" y="79"/>
                  </a:cubicBezTo>
                  <a:cubicBezTo>
                    <a:pt x="90" y="80"/>
                    <a:pt x="90" y="80"/>
                    <a:pt x="90" y="80"/>
                  </a:cubicBezTo>
                  <a:cubicBezTo>
                    <a:pt x="89" y="80"/>
                    <a:pt x="89" y="80"/>
                    <a:pt x="89" y="80"/>
                  </a:cubicBezTo>
                  <a:cubicBezTo>
                    <a:pt x="89" y="80"/>
                    <a:pt x="89" y="80"/>
                    <a:pt x="89" y="80"/>
                  </a:cubicBezTo>
                  <a:cubicBezTo>
                    <a:pt x="89" y="80"/>
                    <a:pt x="89" y="80"/>
                    <a:pt x="89" y="80"/>
                  </a:cubicBezTo>
                  <a:cubicBezTo>
                    <a:pt x="89" y="81"/>
                    <a:pt x="89" y="81"/>
                    <a:pt x="89" y="81"/>
                  </a:cubicBezTo>
                  <a:cubicBezTo>
                    <a:pt x="89" y="82"/>
                    <a:pt x="89" y="82"/>
                    <a:pt x="89" y="82"/>
                  </a:cubicBezTo>
                  <a:cubicBezTo>
                    <a:pt x="89" y="82"/>
                    <a:pt x="89" y="82"/>
                    <a:pt x="89" y="82"/>
                  </a:cubicBezTo>
                  <a:cubicBezTo>
                    <a:pt x="89" y="82"/>
                    <a:pt x="89" y="82"/>
                    <a:pt x="89" y="82"/>
                  </a:cubicBezTo>
                  <a:cubicBezTo>
                    <a:pt x="88" y="83"/>
                    <a:pt x="88" y="83"/>
                    <a:pt x="88" y="83"/>
                  </a:cubicBezTo>
                  <a:cubicBezTo>
                    <a:pt x="88" y="83"/>
                    <a:pt x="88" y="83"/>
                    <a:pt x="88" y="83"/>
                  </a:cubicBezTo>
                  <a:cubicBezTo>
                    <a:pt x="88" y="82"/>
                    <a:pt x="88" y="82"/>
                    <a:pt x="88" y="82"/>
                  </a:cubicBezTo>
                  <a:cubicBezTo>
                    <a:pt x="88" y="82"/>
                    <a:pt x="88" y="82"/>
                    <a:pt x="88" y="82"/>
                  </a:cubicBezTo>
                  <a:cubicBezTo>
                    <a:pt x="88" y="82"/>
                    <a:pt x="88" y="82"/>
                    <a:pt x="88" y="82"/>
                  </a:cubicBezTo>
                  <a:cubicBezTo>
                    <a:pt x="88" y="82"/>
                    <a:pt x="88" y="82"/>
                    <a:pt x="88" y="82"/>
                  </a:cubicBezTo>
                  <a:cubicBezTo>
                    <a:pt x="87" y="82"/>
                    <a:pt x="87" y="82"/>
                    <a:pt x="87" y="82"/>
                  </a:cubicBezTo>
                  <a:cubicBezTo>
                    <a:pt x="86" y="83"/>
                    <a:pt x="86" y="83"/>
                    <a:pt x="86" y="83"/>
                  </a:cubicBezTo>
                  <a:cubicBezTo>
                    <a:pt x="86" y="83"/>
                    <a:pt x="86" y="83"/>
                    <a:pt x="86" y="83"/>
                  </a:cubicBezTo>
                  <a:cubicBezTo>
                    <a:pt x="87" y="84"/>
                    <a:pt x="87" y="84"/>
                    <a:pt x="87" y="84"/>
                  </a:cubicBezTo>
                  <a:cubicBezTo>
                    <a:pt x="87" y="84"/>
                    <a:pt x="87" y="84"/>
                    <a:pt x="87" y="84"/>
                  </a:cubicBezTo>
                  <a:cubicBezTo>
                    <a:pt x="86" y="85"/>
                    <a:pt x="86" y="85"/>
                    <a:pt x="86" y="85"/>
                  </a:cubicBezTo>
                  <a:cubicBezTo>
                    <a:pt x="85" y="85"/>
                    <a:pt x="85" y="85"/>
                    <a:pt x="85" y="85"/>
                  </a:cubicBezTo>
                  <a:cubicBezTo>
                    <a:pt x="85" y="85"/>
                    <a:pt x="85" y="85"/>
                    <a:pt x="85" y="85"/>
                  </a:cubicBezTo>
                  <a:cubicBezTo>
                    <a:pt x="85" y="86"/>
                    <a:pt x="85" y="86"/>
                    <a:pt x="85" y="86"/>
                  </a:cubicBezTo>
                  <a:cubicBezTo>
                    <a:pt x="84" y="86"/>
                    <a:pt x="84" y="86"/>
                    <a:pt x="84" y="86"/>
                  </a:cubicBezTo>
                  <a:cubicBezTo>
                    <a:pt x="83" y="86"/>
                    <a:pt x="83" y="86"/>
                    <a:pt x="83" y="86"/>
                  </a:cubicBezTo>
                  <a:cubicBezTo>
                    <a:pt x="83" y="87"/>
                    <a:pt x="83" y="87"/>
                    <a:pt x="83" y="87"/>
                  </a:cubicBezTo>
                  <a:cubicBezTo>
                    <a:pt x="83" y="88"/>
                    <a:pt x="83" y="88"/>
                    <a:pt x="83" y="88"/>
                  </a:cubicBezTo>
                  <a:cubicBezTo>
                    <a:pt x="84" y="88"/>
                    <a:pt x="84" y="88"/>
                    <a:pt x="84" y="88"/>
                  </a:cubicBezTo>
                  <a:cubicBezTo>
                    <a:pt x="83" y="88"/>
                    <a:pt x="83" y="88"/>
                    <a:pt x="83" y="88"/>
                  </a:cubicBezTo>
                  <a:cubicBezTo>
                    <a:pt x="82" y="88"/>
                    <a:pt x="82" y="88"/>
                    <a:pt x="82" y="88"/>
                  </a:cubicBezTo>
                  <a:cubicBezTo>
                    <a:pt x="81" y="89"/>
                    <a:pt x="81" y="89"/>
                    <a:pt x="81" y="89"/>
                  </a:cubicBezTo>
                  <a:cubicBezTo>
                    <a:pt x="81" y="90"/>
                    <a:pt x="81" y="90"/>
                    <a:pt x="81" y="90"/>
                  </a:cubicBezTo>
                  <a:cubicBezTo>
                    <a:pt x="81" y="90"/>
                    <a:pt x="81" y="90"/>
                    <a:pt x="81" y="90"/>
                  </a:cubicBezTo>
                  <a:cubicBezTo>
                    <a:pt x="82" y="90"/>
                    <a:pt x="82" y="90"/>
                    <a:pt x="82" y="90"/>
                  </a:cubicBezTo>
                  <a:cubicBezTo>
                    <a:pt x="82" y="90"/>
                    <a:pt x="82" y="90"/>
                    <a:pt x="82" y="90"/>
                  </a:cubicBezTo>
                  <a:cubicBezTo>
                    <a:pt x="83" y="91"/>
                    <a:pt x="83" y="91"/>
                    <a:pt x="83" y="91"/>
                  </a:cubicBezTo>
                  <a:cubicBezTo>
                    <a:pt x="83" y="91"/>
                    <a:pt x="83" y="91"/>
                    <a:pt x="83" y="91"/>
                  </a:cubicBezTo>
                  <a:cubicBezTo>
                    <a:pt x="83" y="92"/>
                    <a:pt x="83" y="92"/>
                    <a:pt x="83" y="92"/>
                  </a:cubicBezTo>
                  <a:cubicBezTo>
                    <a:pt x="82" y="92"/>
                    <a:pt x="82" y="92"/>
                    <a:pt x="82" y="92"/>
                  </a:cubicBezTo>
                  <a:cubicBezTo>
                    <a:pt x="82" y="92"/>
                    <a:pt x="82" y="92"/>
                    <a:pt x="82" y="92"/>
                  </a:cubicBezTo>
                  <a:cubicBezTo>
                    <a:pt x="81" y="92"/>
                    <a:pt x="81" y="92"/>
                    <a:pt x="81" y="92"/>
                  </a:cubicBezTo>
                  <a:cubicBezTo>
                    <a:pt x="80" y="92"/>
                    <a:pt x="80" y="92"/>
                    <a:pt x="80" y="92"/>
                  </a:cubicBezTo>
                  <a:cubicBezTo>
                    <a:pt x="79" y="93"/>
                    <a:pt x="79" y="93"/>
                    <a:pt x="79" y="93"/>
                  </a:cubicBezTo>
                  <a:cubicBezTo>
                    <a:pt x="79" y="93"/>
                    <a:pt x="79" y="93"/>
                    <a:pt x="79" y="93"/>
                  </a:cubicBezTo>
                  <a:cubicBezTo>
                    <a:pt x="79" y="94"/>
                    <a:pt x="79" y="94"/>
                    <a:pt x="79" y="94"/>
                  </a:cubicBezTo>
                  <a:cubicBezTo>
                    <a:pt x="78" y="94"/>
                    <a:pt x="78" y="94"/>
                    <a:pt x="78" y="94"/>
                  </a:cubicBezTo>
                  <a:cubicBezTo>
                    <a:pt x="78" y="94"/>
                    <a:pt x="78" y="94"/>
                    <a:pt x="78" y="94"/>
                  </a:cubicBezTo>
                  <a:cubicBezTo>
                    <a:pt x="77" y="94"/>
                    <a:pt x="77" y="94"/>
                    <a:pt x="77" y="94"/>
                  </a:cubicBezTo>
                  <a:cubicBezTo>
                    <a:pt x="77" y="93"/>
                    <a:pt x="77" y="93"/>
                    <a:pt x="77" y="93"/>
                  </a:cubicBezTo>
                  <a:cubicBezTo>
                    <a:pt x="77" y="93"/>
                    <a:pt x="77" y="93"/>
                    <a:pt x="77" y="93"/>
                  </a:cubicBezTo>
                  <a:cubicBezTo>
                    <a:pt x="76" y="94"/>
                    <a:pt x="76" y="94"/>
                    <a:pt x="76" y="94"/>
                  </a:cubicBezTo>
                  <a:cubicBezTo>
                    <a:pt x="76" y="95"/>
                    <a:pt x="76" y="95"/>
                    <a:pt x="76" y="95"/>
                  </a:cubicBezTo>
                  <a:cubicBezTo>
                    <a:pt x="77" y="96"/>
                    <a:pt x="77" y="96"/>
                    <a:pt x="77" y="96"/>
                  </a:cubicBezTo>
                  <a:cubicBezTo>
                    <a:pt x="78" y="96"/>
                    <a:pt x="78" y="96"/>
                    <a:pt x="78" y="96"/>
                  </a:cubicBezTo>
                  <a:cubicBezTo>
                    <a:pt x="78" y="96"/>
                    <a:pt x="78" y="96"/>
                    <a:pt x="78" y="96"/>
                  </a:cubicBezTo>
                  <a:cubicBezTo>
                    <a:pt x="78" y="96"/>
                    <a:pt x="78" y="96"/>
                    <a:pt x="78" y="96"/>
                  </a:cubicBezTo>
                  <a:cubicBezTo>
                    <a:pt x="78" y="97"/>
                    <a:pt x="78" y="97"/>
                    <a:pt x="78" y="97"/>
                  </a:cubicBezTo>
                  <a:cubicBezTo>
                    <a:pt x="78" y="97"/>
                    <a:pt x="78" y="97"/>
                    <a:pt x="78" y="97"/>
                  </a:cubicBezTo>
                  <a:cubicBezTo>
                    <a:pt x="78" y="98"/>
                    <a:pt x="78" y="98"/>
                    <a:pt x="78" y="98"/>
                  </a:cubicBezTo>
                  <a:cubicBezTo>
                    <a:pt x="79" y="97"/>
                    <a:pt x="79" y="97"/>
                    <a:pt x="79" y="97"/>
                  </a:cubicBezTo>
                  <a:cubicBezTo>
                    <a:pt x="79" y="97"/>
                    <a:pt x="79" y="97"/>
                    <a:pt x="79" y="97"/>
                  </a:cubicBezTo>
                  <a:cubicBezTo>
                    <a:pt x="80" y="97"/>
                    <a:pt x="80" y="97"/>
                    <a:pt x="80" y="97"/>
                  </a:cubicBezTo>
                  <a:cubicBezTo>
                    <a:pt x="80" y="97"/>
                    <a:pt x="80" y="97"/>
                    <a:pt x="80" y="97"/>
                  </a:cubicBezTo>
                  <a:cubicBezTo>
                    <a:pt x="81" y="97"/>
                    <a:pt x="81" y="97"/>
                    <a:pt x="81" y="97"/>
                  </a:cubicBezTo>
                  <a:cubicBezTo>
                    <a:pt x="81" y="97"/>
                    <a:pt x="81" y="97"/>
                    <a:pt x="81" y="97"/>
                  </a:cubicBezTo>
                  <a:cubicBezTo>
                    <a:pt x="81" y="98"/>
                    <a:pt x="81" y="98"/>
                    <a:pt x="81" y="98"/>
                  </a:cubicBezTo>
                  <a:cubicBezTo>
                    <a:pt x="80" y="98"/>
                    <a:pt x="80" y="98"/>
                    <a:pt x="80" y="98"/>
                  </a:cubicBezTo>
                  <a:cubicBezTo>
                    <a:pt x="79" y="98"/>
                    <a:pt x="79" y="98"/>
                    <a:pt x="79" y="98"/>
                  </a:cubicBezTo>
                  <a:cubicBezTo>
                    <a:pt x="79" y="98"/>
                    <a:pt x="79" y="98"/>
                    <a:pt x="79" y="98"/>
                  </a:cubicBezTo>
                  <a:cubicBezTo>
                    <a:pt x="78" y="98"/>
                    <a:pt x="78" y="98"/>
                    <a:pt x="78" y="98"/>
                  </a:cubicBezTo>
                  <a:cubicBezTo>
                    <a:pt x="78" y="99"/>
                    <a:pt x="78" y="99"/>
                    <a:pt x="78" y="99"/>
                  </a:cubicBezTo>
                  <a:cubicBezTo>
                    <a:pt x="78" y="100"/>
                    <a:pt x="78" y="100"/>
                    <a:pt x="78" y="100"/>
                  </a:cubicBezTo>
                  <a:cubicBezTo>
                    <a:pt x="79" y="100"/>
                    <a:pt x="79" y="100"/>
                    <a:pt x="79" y="100"/>
                  </a:cubicBezTo>
                  <a:cubicBezTo>
                    <a:pt x="80" y="100"/>
                    <a:pt x="80" y="100"/>
                    <a:pt x="80" y="100"/>
                  </a:cubicBezTo>
                  <a:cubicBezTo>
                    <a:pt x="80" y="100"/>
                    <a:pt x="80" y="100"/>
                    <a:pt x="80" y="100"/>
                  </a:cubicBezTo>
                  <a:cubicBezTo>
                    <a:pt x="80" y="100"/>
                    <a:pt x="80" y="100"/>
                    <a:pt x="80" y="100"/>
                  </a:cubicBezTo>
                  <a:cubicBezTo>
                    <a:pt x="80" y="100"/>
                    <a:pt x="80" y="100"/>
                    <a:pt x="80" y="100"/>
                  </a:cubicBezTo>
                  <a:cubicBezTo>
                    <a:pt x="79" y="101"/>
                    <a:pt x="79" y="101"/>
                    <a:pt x="79" y="101"/>
                  </a:cubicBezTo>
                  <a:cubicBezTo>
                    <a:pt x="78" y="101"/>
                    <a:pt x="78" y="101"/>
                    <a:pt x="78" y="101"/>
                  </a:cubicBezTo>
                  <a:cubicBezTo>
                    <a:pt x="78" y="101"/>
                    <a:pt x="78" y="101"/>
                    <a:pt x="78" y="101"/>
                  </a:cubicBezTo>
                  <a:cubicBezTo>
                    <a:pt x="78" y="102"/>
                    <a:pt x="78" y="102"/>
                    <a:pt x="78" y="102"/>
                  </a:cubicBezTo>
                  <a:cubicBezTo>
                    <a:pt x="78" y="102"/>
                    <a:pt x="78" y="102"/>
                    <a:pt x="78" y="102"/>
                  </a:cubicBezTo>
                  <a:cubicBezTo>
                    <a:pt x="79" y="102"/>
                    <a:pt x="79" y="102"/>
                    <a:pt x="79" y="102"/>
                  </a:cubicBezTo>
                  <a:cubicBezTo>
                    <a:pt x="80" y="102"/>
                    <a:pt x="80" y="102"/>
                    <a:pt x="80" y="102"/>
                  </a:cubicBezTo>
                  <a:cubicBezTo>
                    <a:pt x="80" y="102"/>
                    <a:pt x="80" y="102"/>
                    <a:pt x="80" y="102"/>
                  </a:cubicBezTo>
                  <a:cubicBezTo>
                    <a:pt x="79" y="102"/>
                    <a:pt x="79" y="102"/>
                    <a:pt x="79" y="102"/>
                  </a:cubicBezTo>
                  <a:cubicBezTo>
                    <a:pt x="78" y="102"/>
                    <a:pt x="78" y="102"/>
                    <a:pt x="78" y="102"/>
                  </a:cubicBezTo>
                  <a:cubicBezTo>
                    <a:pt x="78" y="103"/>
                    <a:pt x="78" y="103"/>
                    <a:pt x="78" y="103"/>
                  </a:cubicBezTo>
                  <a:cubicBezTo>
                    <a:pt x="79" y="103"/>
                    <a:pt x="79" y="103"/>
                    <a:pt x="79" y="103"/>
                  </a:cubicBezTo>
                  <a:cubicBezTo>
                    <a:pt x="80" y="103"/>
                    <a:pt x="80" y="103"/>
                    <a:pt x="80" y="103"/>
                  </a:cubicBezTo>
                  <a:cubicBezTo>
                    <a:pt x="81" y="104"/>
                    <a:pt x="81" y="104"/>
                    <a:pt x="81" y="104"/>
                  </a:cubicBezTo>
                  <a:cubicBezTo>
                    <a:pt x="82" y="104"/>
                    <a:pt x="82" y="104"/>
                    <a:pt x="82" y="104"/>
                  </a:cubicBezTo>
                  <a:cubicBezTo>
                    <a:pt x="82" y="104"/>
                    <a:pt x="82" y="104"/>
                    <a:pt x="82" y="104"/>
                  </a:cubicBezTo>
                  <a:cubicBezTo>
                    <a:pt x="82" y="105"/>
                    <a:pt x="82" y="105"/>
                    <a:pt x="82" y="105"/>
                  </a:cubicBezTo>
                  <a:cubicBezTo>
                    <a:pt x="81" y="104"/>
                    <a:pt x="81" y="104"/>
                    <a:pt x="81" y="104"/>
                  </a:cubicBezTo>
                  <a:cubicBezTo>
                    <a:pt x="80" y="104"/>
                    <a:pt x="80" y="104"/>
                    <a:pt x="80" y="104"/>
                  </a:cubicBezTo>
                  <a:cubicBezTo>
                    <a:pt x="79" y="104"/>
                    <a:pt x="79" y="104"/>
                    <a:pt x="79" y="104"/>
                  </a:cubicBezTo>
                  <a:cubicBezTo>
                    <a:pt x="79" y="103"/>
                    <a:pt x="79" y="103"/>
                    <a:pt x="79" y="103"/>
                  </a:cubicBezTo>
                  <a:cubicBezTo>
                    <a:pt x="78" y="103"/>
                    <a:pt x="78" y="103"/>
                    <a:pt x="78" y="103"/>
                  </a:cubicBezTo>
                  <a:cubicBezTo>
                    <a:pt x="77" y="104"/>
                    <a:pt x="77" y="104"/>
                    <a:pt x="77" y="104"/>
                  </a:cubicBezTo>
                  <a:cubicBezTo>
                    <a:pt x="77" y="104"/>
                    <a:pt x="77" y="104"/>
                    <a:pt x="77" y="104"/>
                  </a:cubicBezTo>
                  <a:cubicBezTo>
                    <a:pt x="77" y="105"/>
                    <a:pt x="77" y="105"/>
                    <a:pt x="77" y="105"/>
                  </a:cubicBezTo>
                  <a:cubicBezTo>
                    <a:pt x="77" y="105"/>
                    <a:pt x="77" y="105"/>
                    <a:pt x="77" y="105"/>
                  </a:cubicBezTo>
                  <a:cubicBezTo>
                    <a:pt x="77" y="105"/>
                    <a:pt x="77" y="105"/>
                    <a:pt x="77" y="105"/>
                  </a:cubicBezTo>
                  <a:cubicBezTo>
                    <a:pt x="77" y="106"/>
                    <a:pt x="77" y="106"/>
                    <a:pt x="77" y="106"/>
                  </a:cubicBezTo>
                  <a:cubicBezTo>
                    <a:pt x="77" y="106"/>
                    <a:pt x="77" y="106"/>
                    <a:pt x="77" y="106"/>
                  </a:cubicBezTo>
                  <a:cubicBezTo>
                    <a:pt x="76" y="106"/>
                    <a:pt x="76" y="106"/>
                    <a:pt x="76" y="106"/>
                  </a:cubicBezTo>
                  <a:cubicBezTo>
                    <a:pt x="76" y="106"/>
                    <a:pt x="76" y="106"/>
                    <a:pt x="76" y="106"/>
                  </a:cubicBezTo>
                  <a:cubicBezTo>
                    <a:pt x="76" y="107"/>
                    <a:pt x="76" y="107"/>
                    <a:pt x="76" y="107"/>
                  </a:cubicBezTo>
                  <a:cubicBezTo>
                    <a:pt x="76" y="107"/>
                    <a:pt x="76" y="107"/>
                    <a:pt x="76" y="107"/>
                  </a:cubicBezTo>
                  <a:cubicBezTo>
                    <a:pt x="75" y="108"/>
                    <a:pt x="75" y="108"/>
                    <a:pt x="75" y="108"/>
                  </a:cubicBezTo>
                  <a:cubicBezTo>
                    <a:pt x="75" y="108"/>
                    <a:pt x="75" y="108"/>
                    <a:pt x="75" y="108"/>
                  </a:cubicBezTo>
                  <a:cubicBezTo>
                    <a:pt x="75" y="108"/>
                    <a:pt x="75" y="108"/>
                    <a:pt x="75" y="108"/>
                  </a:cubicBezTo>
                  <a:cubicBezTo>
                    <a:pt x="76" y="109"/>
                    <a:pt x="76" y="109"/>
                    <a:pt x="76" y="109"/>
                  </a:cubicBezTo>
                  <a:cubicBezTo>
                    <a:pt x="76" y="109"/>
                    <a:pt x="76" y="109"/>
                    <a:pt x="76" y="109"/>
                  </a:cubicBezTo>
                  <a:cubicBezTo>
                    <a:pt x="77" y="109"/>
                    <a:pt x="77" y="109"/>
                    <a:pt x="77" y="109"/>
                  </a:cubicBezTo>
                  <a:cubicBezTo>
                    <a:pt x="77" y="109"/>
                    <a:pt x="77" y="109"/>
                    <a:pt x="77" y="109"/>
                  </a:cubicBezTo>
                  <a:cubicBezTo>
                    <a:pt x="78" y="108"/>
                    <a:pt x="78" y="108"/>
                    <a:pt x="78" y="108"/>
                  </a:cubicBezTo>
                  <a:cubicBezTo>
                    <a:pt x="79" y="108"/>
                    <a:pt x="79" y="108"/>
                    <a:pt x="79" y="108"/>
                  </a:cubicBezTo>
                  <a:cubicBezTo>
                    <a:pt x="80" y="107"/>
                    <a:pt x="80" y="107"/>
                    <a:pt x="80" y="107"/>
                  </a:cubicBezTo>
                  <a:cubicBezTo>
                    <a:pt x="81" y="107"/>
                    <a:pt x="81" y="107"/>
                    <a:pt x="81" y="107"/>
                  </a:cubicBezTo>
                  <a:cubicBezTo>
                    <a:pt x="81" y="108"/>
                    <a:pt x="81" y="108"/>
                    <a:pt x="81" y="108"/>
                  </a:cubicBezTo>
                  <a:cubicBezTo>
                    <a:pt x="81" y="108"/>
                    <a:pt x="81" y="108"/>
                    <a:pt x="81" y="108"/>
                  </a:cubicBezTo>
                  <a:cubicBezTo>
                    <a:pt x="81" y="108"/>
                    <a:pt x="81" y="108"/>
                    <a:pt x="81" y="108"/>
                  </a:cubicBezTo>
                  <a:cubicBezTo>
                    <a:pt x="80" y="108"/>
                    <a:pt x="80" y="108"/>
                    <a:pt x="80" y="108"/>
                  </a:cubicBezTo>
                  <a:cubicBezTo>
                    <a:pt x="80" y="108"/>
                    <a:pt x="80" y="108"/>
                    <a:pt x="80" y="108"/>
                  </a:cubicBezTo>
                  <a:cubicBezTo>
                    <a:pt x="79" y="108"/>
                    <a:pt x="79" y="108"/>
                    <a:pt x="79" y="108"/>
                  </a:cubicBezTo>
                  <a:cubicBezTo>
                    <a:pt x="78" y="109"/>
                    <a:pt x="78" y="109"/>
                    <a:pt x="78" y="109"/>
                  </a:cubicBezTo>
                  <a:cubicBezTo>
                    <a:pt x="78" y="109"/>
                    <a:pt x="78" y="109"/>
                    <a:pt x="78" y="109"/>
                  </a:cubicBezTo>
                  <a:cubicBezTo>
                    <a:pt x="77" y="110"/>
                    <a:pt x="77" y="110"/>
                    <a:pt x="77" y="110"/>
                  </a:cubicBezTo>
                  <a:cubicBezTo>
                    <a:pt x="78" y="111"/>
                    <a:pt x="78" y="111"/>
                    <a:pt x="78" y="111"/>
                  </a:cubicBezTo>
                  <a:cubicBezTo>
                    <a:pt x="77" y="111"/>
                    <a:pt x="77" y="111"/>
                    <a:pt x="77" y="111"/>
                  </a:cubicBezTo>
                  <a:cubicBezTo>
                    <a:pt x="77" y="111"/>
                    <a:pt x="77" y="112"/>
                    <a:pt x="77" y="111"/>
                  </a:cubicBezTo>
                  <a:close/>
                  <a:moveTo>
                    <a:pt x="81" y="133"/>
                  </a:moveTo>
                  <a:cubicBezTo>
                    <a:pt x="82" y="133"/>
                    <a:pt x="82" y="133"/>
                    <a:pt x="82" y="133"/>
                  </a:cubicBezTo>
                  <a:cubicBezTo>
                    <a:pt x="82" y="133"/>
                    <a:pt x="82" y="133"/>
                    <a:pt x="82" y="133"/>
                  </a:cubicBezTo>
                  <a:cubicBezTo>
                    <a:pt x="81" y="132"/>
                    <a:pt x="81" y="132"/>
                    <a:pt x="81" y="132"/>
                  </a:cubicBezTo>
                  <a:cubicBezTo>
                    <a:pt x="82" y="132"/>
                    <a:pt x="82" y="132"/>
                    <a:pt x="82" y="132"/>
                  </a:cubicBezTo>
                  <a:cubicBezTo>
                    <a:pt x="81" y="131"/>
                    <a:pt x="81" y="131"/>
                    <a:pt x="81" y="131"/>
                  </a:cubicBezTo>
                  <a:cubicBezTo>
                    <a:pt x="80" y="131"/>
                    <a:pt x="80" y="131"/>
                    <a:pt x="80" y="131"/>
                  </a:cubicBezTo>
                  <a:cubicBezTo>
                    <a:pt x="80" y="130"/>
                    <a:pt x="80" y="130"/>
                    <a:pt x="80" y="130"/>
                  </a:cubicBezTo>
                  <a:cubicBezTo>
                    <a:pt x="80" y="130"/>
                    <a:pt x="80" y="130"/>
                    <a:pt x="80" y="130"/>
                  </a:cubicBezTo>
                  <a:cubicBezTo>
                    <a:pt x="79" y="130"/>
                    <a:pt x="79" y="130"/>
                    <a:pt x="79" y="130"/>
                  </a:cubicBezTo>
                  <a:cubicBezTo>
                    <a:pt x="78" y="131"/>
                    <a:pt x="78" y="131"/>
                    <a:pt x="78" y="131"/>
                  </a:cubicBezTo>
                  <a:cubicBezTo>
                    <a:pt x="78" y="131"/>
                    <a:pt x="78" y="131"/>
                    <a:pt x="78" y="131"/>
                  </a:cubicBezTo>
                  <a:cubicBezTo>
                    <a:pt x="79" y="131"/>
                    <a:pt x="79" y="131"/>
                    <a:pt x="79" y="131"/>
                  </a:cubicBezTo>
                  <a:cubicBezTo>
                    <a:pt x="79" y="131"/>
                    <a:pt x="79" y="131"/>
                    <a:pt x="79" y="131"/>
                  </a:cubicBezTo>
                  <a:cubicBezTo>
                    <a:pt x="80" y="131"/>
                    <a:pt x="80" y="131"/>
                    <a:pt x="80" y="131"/>
                  </a:cubicBezTo>
                  <a:cubicBezTo>
                    <a:pt x="80" y="132"/>
                    <a:pt x="80" y="132"/>
                    <a:pt x="80" y="132"/>
                  </a:cubicBezTo>
                  <a:cubicBezTo>
                    <a:pt x="81" y="132"/>
                    <a:pt x="81" y="132"/>
                    <a:pt x="81" y="132"/>
                  </a:cubicBezTo>
                  <a:cubicBezTo>
                    <a:pt x="81" y="133"/>
                    <a:pt x="81" y="133"/>
                    <a:pt x="81" y="133"/>
                  </a:cubicBezTo>
                  <a:close/>
                  <a:moveTo>
                    <a:pt x="97" y="133"/>
                  </a:moveTo>
                  <a:cubicBezTo>
                    <a:pt x="96" y="132"/>
                    <a:pt x="96" y="132"/>
                    <a:pt x="96" y="132"/>
                  </a:cubicBezTo>
                  <a:cubicBezTo>
                    <a:pt x="96" y="133"/>
                    <a:pt x="96" y="133"/>
                    <a:pt x="96" y="133"/>
                  </a:cubicBezTo>
                  <a:cubicBezTo>
                    <a:pt x="95" y="133"/>
                    <a:pt x="95" y="133"/>
                    <a:pt x="95" y="133"/>
                  </a:cubicBezTo>
                  <a:cubicBezTo>
                    <a:pt x="94" y="131"/>
                    <a:pt x="94" y="131"/>
                    <a:pt x="94" y="131"/>
                  </a:cubicBezTo>
                  <a:cubicBezTo>
                    <a:pt x="94" y="131"/>
                    <a:pt x="94" y="131"/>
                    <a:pt x="94" y="131"/>
                  </a:cubicBezTo>
                  <a:cubicBezTo>
                    <a:pt x="92" y="130"/>
                    <a:pt x="92" y="130"/>
                    <a:pt x="92" y="130"/>
                  </a:cubicBezTo>
                  <a:cubicBezTo>
                    <a:pt x="92" y="130"/>
                    <a:pt x="92" y="130"/>
                    <a:pt x="92" y="130"/>
                  </a:cubicBezTo>
                  <a:cubicBezTo>
                    <a:pt x="91" y="130"/>
                    <a:pt x="91" y="130"/>
                    <a:pt x="91" y="130"/>
                  </a:cubicBezTo>
                  <a:cubicBezTo>
                    <a:pt x="90" y="128"/>
                    <a:pt x="90" y="128"/>
                    <a:pt x="90" y="128"/>
                  </a:cubicBezTo>
                  <a:cubicBezTo>
                    <a:pt x="88" y="126"/>
                    <a:pt x="88" y="126"/>
                    <a:pt x="88" y="126"/>
                  </a:cubicBezTo>
                  <a:cubicBezTo>
                    <a:pt x="87" y="124"/>
                    <a:pt x="87" y="124"/>
                    <a:pt x="87" y="124"/>
                  </a:cubicBezTo>
                  <a:cubicBezTo>
                    <a:pt x="87" y="123"/>
                    <a:pt x="87" y="123"/>
                    <a:pt x="87" y="123"/>
                  </a:cubicBezTo>
                  <a:cubicBezTo>
                    <a:pt x="87" y="121"/>
                    <a:pt x="87" y="121"/>
                    <a:pt x="87" y="121"/>
                  </a:cubicBezTo>
                  <a:cubicBezTo>
                    <a:pt x="86" y="120"/>
                    <a:pt x="86" y="120"/>
                    <a:pt x="86" y="120"/>
                  </a:cubicBezTo>
                  <a:cubicBezTo>
                    <a:pt x="85" y="118"/>
                    <a:pt x="85" y="118"/>
                    <a:pt x="85" y="118"/>
                  </a:cubicBezTo>
                  <a:cubicBezTo>
                    <a:pt x="85" y="117"/>
                    <a:pt x="85" y="117"/>
                    <a:pt x="85" y="117"/>
                  </a:cubicBezTo>
                  <a:cubicBezTo>
                    <a:pt x="86" y="117"/>
                    <a:pt x="86" y="117"/>
                    <a:pt x="86" y="117"/>
                  </a:cubicBezTo>
                  <a:cubicBezTo>
                    <a:pt x="86" y="116"/>
                    <a:pt x="86" y="116"/>
                    <a:pt x="86" y="116"/>
                  </a:cubicBezTo>
                  <a:cubicBezTo>
                    <a:pt x="85" y="116"/>
                    <a:pt x="85" y="116"/>
                    <a:pt x="85" y="116"/>
                  </a:cubicBezTo>
                  <a:cubicBezTo>
                    <a:pt x="84" y="116"/>
                    <a:pt x="84" y="116"/>
                    <a:pt x="84" y="116"/>
                  </a:cubicBezTo>
                  <a:cubicBezTo>
                    <a:pt x="84" y="116"/>
                    <a:pt x="84" y="116"/>
                    <a:pt x="84" y="116"/>
                  </a:cubicBezTo>
                  <a:cubicBezTo>
                    <a:pt x="84" y="116"/>
                    <a:pt x="84" y="116"/>
                    <a:pt x="84" y="116"/>
                  </a:cubicBezTo>
                  <a:cubicBezTo>
                    <a:pt x="85" y="116"/>
                    <a:pt x="85" y="116"/>
                    <a:pt x="85" y="116"/>
                  </a:cubicBezTo>
                  <a:cubicBezTo>
                    <a:pt x="86" y="115"/>
                    <a:pt x="86" y="115"/>
                    <a:pt x="86" y="115"/>
                  </a:cubicBezTo>
                  <a:cubicBezTo>
                    <a:pt x="86" y="114"/>
                    <a:pt x="86" y="114"/>
                    <a:pt x="86" y="114"/>
                  </a:cubicBezTo>
                  <a:cubicBezTo>
                    <a:pt x="86" y="113"/>
                    <a:pt x="86" y="113"/>
                    <a:pt x="86" y="113"/>
                  </a:cubicBezTo>
                  <a:cubicBezTo>
                    <a:pt x="85" y="113"/>
                    <a:pt x="85" y="113"/>
                    <a:pt x="85" y="113"/>
                  </a:cubicBezTo>
                  <a:cubicBezTo>
                    <a:pt x="84" y="113"/>
                    <a:pt x="84" y="113"/>
                    <a:pt x="84" y="113"/>
                  </a:cubicBezTo>
                  <a:cubicBezTo>
                    <a:pt x="85" y="113"/>
                    <a:pt x="85" y="113"/>
                    <a:pt x="85" y="113"/>
                  </a:cubicBezTo>
                  <a:cubicBezTo>
                    <a:pt x="86" y="113"/>
                    <a:pt x="86" y="113"/>
                    <a:pt x="86" y="113"/>
                  </a:cubicBezTo>
                  <a:cubicBezTo>
                    <a:pt x="86" y="112"/>
                    <a:pt x="86" y="112"/>
                    <a:pt x="86" y="112"/>
                  </a:cubicBezTo>
                  <a:cubicBezTo>
                    <a:pt x="86" y="112"/>
                    <a:pt x="86" y="112"/>
                    <a:pt x="86" y="112"/>
                  </a:cubicBezTo>
                  <a:cubicBezTo>
                    <a:pt x="84" y="112"/>
                    <a:pt x="84" y="112"/>
                    <a:pt x="84" y="112"/>
                  </a:cubicBezTo>
                  <a:cubicBezTo>
                    <a:pt x="82" y="111"/>
                    <a:pt x="82" y="111"/>
                    <a:pt x="82" y="111"/>
                  </a:cubicBezTo>
                  <a:cubicBezTo>
                    <a:pt x="81" y="111"/>
                    <a:pt x="81" y="111"/>
                    <a:pt x="81" y="111"/>
                  </a:cubicBezTo>
                  <a:cubicBezTo>
                    <a:pt x="80" y="111"/>
                    <a:pt x="80" y="111"/>
                    <a:pt x="80" y="111"/>
                  </a:cubicBezTo>
                  <a:cubicBezTo>
                    <a:pt x="79" y="112"/>
                    <a:pt x="79" y="112"/>
                    <a:pt x="79" y="112"/>
                  </a:cubicBezTo>
                  <a:cubicBezTo>
                    <a:pt x="77" y="112"/>
                    <a:pt x="77" y="112"/>
                    <a:pt x="77" y="112"/>
                  </a:cubicBezTo>
                  <a:cubicBezTo>
                    <a:pt x="77" y="112"/>
                    <a:pt x="77" y="112"/>
                    <a:pt x="77" y="112"/>
                  </a:cubicBezTo>
                  <a:cubicBezTo>
                    <a:pt x="76" y="113"/>
                    <a:pt x="76" y="113"/>
                    <a:pt x="76" y="113"/>
                  </a:cubicBezTo>
                  <a:cubicBezTo>
                    <a:pt x="76" y="114"/>
                    <a:pt x="76" y="114"/>
                    <a:pt x="76" y="114"/>
                  </a:cubicBezTo>
                  <a:cubicBezTo>
                    <a:pt x="75" y="114"/>
                    <a:pt x="75" y="114"/>
                    <a:pt x="75" y="114"/>
                  </a:cubicBezTo>
                  <a:cubicBezTo>
                    <a:pt x="76" y="115"/>
                    <a:pt x="76" y="115"/>
                    <a:pt x="76" y="115"/>
                  </a:cubicBezTo>
                  <a:cubicBezTo>
                    <a:pt x="76" y="115"/>
                    <a:pt x="76" y="115"/>
                    <a:pt x="76" y="115"/>
                  </a:cubicBezTo>
                  <a:cubicBezTo>
                    <a:pt x="77" y="116"/>
                    <a:pt x="77" y="116"/>
                    <a:pt x="77" y="116"/>
                  </a:cubicBezTo>
                  <a:cubicBezTo>
                    <a:pt x="76" y="116"/>
                    <a:pt x="76" y="116"/>
                    <a:pt x="76" y="116"/>
                  </a:cubicBezTo>
                  <a:cubicBezTo>
                    <a:pt x="76" y="116"/>
                    <a:pt x="76" y="116"/>
                    <a:pt x="76" y="116"/>
                  </a:cubicBezTo>
                  <a:cubicBezTo>
                    <a:pt x="75" y="116"/>
                    <a:pt x="75" y="116"/>
                    <a:pt x="75" y="116"/>
                  </a:cubicBezTo>
                  <a:cubicBezTo>
                    <a:pt x="74" y="117"/>
                    <a:pt x="74" y="117"/>
                    <a:pt x="74" y="117"/>
                  </a:cubicBezTo>
                  <a:cubicBezTo>
                    <a:pt x="74" y="118"/>
                    <a:pt x="74" y="118"/>
                    <a:pt x="74" y="118"/>
                  </a:cubicBezTo>
                  <a:cubicBezTo>
                    <a:pt x="74" y="119"/>
                    <a:pt x="74" y="119"/>
                    <a:pt x="74" y="119"/>
                  </a:cubicBezTo>
                  <a:cubicBezTo>
                    <a:pt x="75" y="119"/>
                    <a:pt x="75" y="119"/>
                    <a:pt x="75" y="119"/>
                  </a:cubicBezTo>
                  <a:cubicBezTo>
                    <a:pt x="76" y="118"/>
                    <a:pt x="76" y="118"/>
                    <a:pt x="76" y="118"/>
                  </a:cubicBezTo>
                  <a:cubicBezTo>
                    <a:pt x="76" y="118"/>
                    <a:pt x="76" y="118"/>
                    <a:pt x="76" y="118"/>
                  </a:cubicBezTo>
                  <a:cubicBezTo>
                    <a:pt x="76" y="119"/>
                    <a:pt x="76" y="119"/>
                    <a:pt x="76" y="119"/>
                  </a:cubicBezTo>
                  <a:cubicBezTo>
                    <a:pt x="75" y="120"/>
                    <a:pt x="75" y="120"/>
                    <a:pt x="75" y="120"/>
                  </a:cubicBezTo>
                  <a:cubicBezTo>
                    <a:pt x="76" y="120"/>
                    <a:pt x="76" y="120"/>
                    <a:pt x="76" y="120"/>
                  </a:cubicBezTo>
                  <a:cubicBezTo>
                    <a:pt x="76" y="119"/>
                    <a:pt x="76" y="119"/>
                    <a:pt x="76" y="119"/>
                  </a:cubicBezTo>
                  <a:cubicBezTo>
                    <a:pt x="77" y="119"/>
                    <a:pt x="77" y="119"/>
                    <a:pt x="77" y="119"/>
                  </a:cubicBezTo>
                  <a:cubicBezTo>
                    <a:pt x="77" y="119"/>
                    <a:pt x="77" y="119"/>
                    <a:pt x="77" y="119"/>
                  </a:cubicBezTo>
                  <a:cubicBezTo>
                    <a:pt x="77" y="120"/>
                    <a:pt x="77" y="120"/>
                    <a:pt x="77" y="120"/>
                  </a:cubicBezTo>
                  <a:cubicBezTo>
                    <a:pt x="76" y="120"/>
                    <a:pt x="76" y="120"/>
                    <a:pt x="76" y="120"/>
                  </a:cubicBezTo>
                  <a:cubicBezTo>
                    <a:pt x="77" y="121"/>
                    <a:pt x="77" y="121"/>
                    <a:pt x="77" y="121"/>
                  </a:cubicBezTo>
                  <a:cubicBezTo>
                    <a:pt x="78" y="121"/>
                    <a:pt x="78" y="121"/>
                    <a:pt x="78" y="121"/>
                  </a:cubicBezTo>
                  <a:cubicBezTo>
                    <a:pt x="77" y="121"/>
                    <a:pt x="77" y="121"/>
                    <a:pt x="77" y="121"/>
                  </a:cubicBezTo>
                  <a:cubicBezTo>
                    <a:pt x="77" y="121"/>
                    <a:pt x="77" y="121"/>
                    <a:pt x="77" y="121"/>
                  </a:cubicBezTo>
                  <a:cubicBezTo>
                    <a:pt x="76" y="122"/>
                    <a:pt x="76" y="122"/>
                    <a:pt x="76" y="122"/>
                  </a:cubicBezTo>
                  <a:cubicBezTo>
                    <a:pt x="76" y="122"/>
                    <a:pt x="76" y="122"/>
                    <a:pt x="76" y="122"/>
                  </a:cubicBezTo>
                  <a:cubicBezTo>
                    <a:pt x="77" y="123"/>
                    <a:pt x="77" y="123"/>
                    <a:pt x="77" y="123"/>
                  </a:cubicBezTo>
                  <a:cubicBezTo>
                    <a:pt x="76" y="123"/>
                    <a:pt x="76" y="123"/>
                    <a:pt x="76" y="123"/>
                  </a:cubicBezTo>
                  <a:cubicBezTo>
                    <a:pt x="76" y="123"/>
                    <a:pt x="76" y="123"/>
                    <a:pt x="76" y="123"/>
                  </a:cubicBezTo>
                  <a:cubicBezTo>
                    <a:pt x="75" y="123"/>
                    <a:pt x="75" y="123"/>
                    <a:pt x="75" y="123"/>
                  </a:cubicBezTo>
                  <a:cubicBezTo>
                    <a:pt x="74" y="123"/>
                    <a:pt x="74" y="123"/>
                    <a:pt x="74" y="123"/>
                  </a:cubicBezTo>
                  <a:cubicBezTo>
                    <a:pt x="74" y="123"/>
                    <a:pt x="74" y="123"/>
                    <a:pt x="74" y="123"/>
                  </a:cubicBezTo>
                  <a:cubicBezTo>
                    <a:pt x="73" y="124"/>
                    <a:pt x="73" y="124"/>
                    <a:pt x="73" y="124"/>
                  </a:cubicBezTo>
                  <a:cubicBezTo>
                    <a:pt x="73" y="125"/>
                    <a:pt x="73" y="125"/>
                    <a:pt x="73" y="125"/>
                  </a:cubicBezTo>
                  <a:cubicBezTo>
                    <a:pt x="73" y="126"/>
                    <a:pt x="73" y="126"/>
                    <a:pt x="73" y="126"/>
                  </a:cubicBezTo>
                  <a:cubicBezTo>
                    <a:pt x="73" y="127"/>
                    <a:pt x="73" y="127"/>
                    <a:pt x="73" y="127"/>
                  </a:cubicBezTo>
                  <a:cubicBezTo>
                    <a:pt x="73" y="128"/>
                    <a:pt x="73" y="128"/>
                    <a:pt x="73" y="128"/>
                  </a:cubicBezTo>
                  <a:cubicBezTo>
                    <a:pt x="75" y="128"/>
                    <a:pt x="75" y="128"/>
                    <a:pt x="75" y="128"/>
                  </a:cubicBezTo>
                  <a:cubicBezTo>
                    <a:pt x="75" y="129"/>
                    <a:pt x="75" y="129"/>
                    <a:pt x="75" y="129"/>
                  </a:cubicBezTo>
                  <a:cubicBezTo>
                    <a:pt x="76" y="130"/>
                    <a:pt x="76" y="130"/>
                    <a:pt x="76" y="130"/>
                  </a:cubicBezTo>
                  <a:cubicBezTo>
                    <a:pt x="77" y="130"/>
                    <a:pt x="77" y="130"/>
                    <a:pt x="77" y="130"/>
                  </a:cubicBezTo>
                  <a:cubicBezTo>
                    <a:pt x="77" y="130"/>
                    <a:pt x="77" y="130"/>
                    <a:pt x="77" y="130"/>
                  </a:cubicBezTo>
                  <a:cubicBezTo>
                    <a:pt x="78" y="130"/>
                    <a:pt x="78" y="130"/>
                    <a:pt x="78" y="130"/>
                  </a:cubicBezTo>
                  <a:cubicBezTo>
                    <a:pt x="79" y="129"/>
                    <a:pt x="79" y="129"/>
                    <a:pt x="79" y="129"/>
                  </a:cubicBezTo>
                  <a:cubicBezTo>
                    <a:pt x="78" y="128"/>
                    <a:pt x="78" y="128"/>
                    <a:pt x="78" y="128"/>
                  </a:cubicBezTo>
                  <a:cubicBezTo>
                    <a:pt x="78" y="127"/>
                    <a:pt x="78" y="127"/>
                    <a:pt x="78" y="127"/>
                  </a:cubicBezTo>
                  <a:cubicBezTo>
                    <a:pt x="79" y="126"/>
                    <a:pt x="79" y="126"/>
                    <a:pt x="79" y="126"/>
                  </a:cubicBezTo>
                  <a:cubicBezTo>
                    <a:pt x="79" y="127"/>
                    <a:pt x="79" y="127"/>
                    <a:pt x="79" y="127"/>
                  </a:cubicBezTo>
                  <a:cubicBezTo>
                    <a:pt x="79" y="128"/>
                    <a:pt x="79" y="128"/>
                    <a:pt x="79" y="128"/>
                  </a:cubicBezTo>
                  <a:cubicBezTo>
                    <a:pt x="79" y="128"/>
                    <a:pt x="79" y="128"/>
                    <a:pt x="79" y="128"/>
                  </a:cubicBezTo>
                  <a:cubicBezTo>
                    <a:pt x="79" y="129"/>
                    <a:pt x="79" y="129"/>
                    <a:pt x="79" y="129"/>
                  </a:cubicBezTo>
                  <a:cubicBezTo>
                    <a:pt x="80" y="129"/>
                    <a:pt x="80" y="129"/>
                    <a:pt x="80" y="129"/>
                  </a:cubicBezTo>
                  <a:cubicBezTo>
                    <a:pt x="80" y="129"/>
                    <a:pt x="80" y="129"/>
                    <a:pt x="80" y="129"/>
                  </a:cubicBezTo>
                  <a:cubicBezTo>
                    <a:pt x="80" y="128"/>
                    <a:pt x="80" y="128"/>
                    <a:pt x="80" y="128"/>
                  </a:cubicBezTo>
                  <a:cubicBezTo>
                    <a:pt x="81" y="128"/>
                    <a:pt x="81" y="128"/>
                    <a:pt x="81" y="128"/>
                  </a:cubicBezTo>
                  <a:cubicBezTo>
                    <a:pt x="81" y="128"/>
                    <a:pt x="81" y="128"/>
                    <a:pt x="81" y="128"/>
                  </a:cubicBezTo>
                  <a:cubicBezTo>
                    <a:pt x="81" y="128"/>
                    <a:pt x="81" y="128"/>
                    <a:pt x="81" y="128"/>
                  </a:cubicBezTo>
                  <a:cubicBezTo>
                    <a:pt x="81" y="129"/>
                    <a:pt x="81" y="129"/>
                    <a:pt x="81" y="129"/>
                  </a:cubicBezTo>
                  <a:cubicBezTo>
                    <a:pt x="82" y="130"/>
                    <a:pt x="82" y="130"/>
                    <a:pt x="82" y="130"/>
                  </a:cubicBezTo>
                  <a:cubicBezTo>
                    <a:pt x="83" y="131"/>
                    <a:pt x="83" y="131"/>
                    <a:pt x="83" y="131"/>
                  </a:cubicBezTo>
                  <a:cubicBezTo>
                    <a:pt x="84" y="131"/>
                    <a:pt x="84" y="131"/>
                    <a:pt x="84" y="131"/>
                  </a:cubicBezTo>
                  <a:cubicBezTo>
                    <a:pt x="84" y="130"/>
                    <a:pt x="84" y="130"/>
                    <a:pt x="84" y="130"/>
                  </a:cubicBezTo>
                  <a:cubicBezTo>
                    <a:pt x="85" y="131"/>
                    <a:pt x="85" y="131"/>
                    <a:pt x="85" y="131"/>
                  </a:cubicBezTo>
                  <a:cubicBezTo>
                    <a:pt x="84" y="131"/>
                    <a:pt x="84" y="131"/>
                    <a:pt x="84" y="131"/>
                  </a:cubicBezTo>
                  <a:cubicBezTo>
                    <a:pt x="84" y="131"/>
                    <a:pt x="84" y="131"/>
                    <a:pt x="84" y="131"/>
                  </a:cubicBezTo>
                  <a:cubicBezTo>
                    <a:pt x="84" y="131"/>
                    <a:pt x="84" y="131"/>
                    <a:pt x="84" y="131"/>
                  </a:cubicBezTo>
                  <a:cubicBezTo>
                    <a:pt x="83" y="132"/>
                    <a:pt x="83" y="132"/>
                    <a:pt x="83" y="132"/>
                  </a:cubicBezTo>
                  <a:cubicBezTo>
                    <a:pt x="83" y="132"/>
                    <a:pt x="83" y="132"/>
                    <a:pt x="83" y="132"/>
                  </a:cubicBezTo>
                  <a:cubicBezTo>
                    <a:pt x="84" y="133"/>
                    <a:pt x="84" y="133"/>
                    <a:pt x="84" y="133"/>
                  </a:cubicBezTo>
                  <a:cubicBezTo>
                    <a:pt x="84" y="133"/>
                    <a:pt x="84" y="133"/>
                    <a:pt x="84" y="133"/>
                  </a:cubicBezTo>
                  <a:cubicBezTo>
                    <a:pt x="83" y="133"/>
                    <a:pt x="83" y="133"/>
                    <a:pt x="83" y="133"/>
                  </a:cubicBezTo>
                  <a:cubicBezTo>
                    <a:pt x="83" y="133"/>
                    <a:pt x="83" y="133"/>
                    <a:pt x="83" y="133"/>
                  </a:cubicBezTo>
                  <a:cubicBezTo>
                    <a:pt x="83" y="134"/>
                    <a:pt x="83" y="134"/>
                    <a:pt x="83" y="134"/>
                  </a:cubicBezTo>
                  <a:cubicBezTo>
                    <a:pt x="83" y="134"/>
                    <a:pt x="83" y="134"/>
                    <a:pt x="83" y="134"/>
                  </a:cubicBezTo>
                  <a:cubicBezTo>
                    <a:pt x="84" y="134"/>
                    <a:pt x="84" y="134"/>
                    <a:pt x="84" y="134"/>
                  </a:cubicBezTo>
                  <a:cubicBezTo>
                    <a:pt x="85" y="135"/>
                    <a:pt x="85" y="135"/>
                    <a:pt x="85" y="135"/>
                  </a:cubicBezTo>
                  <a:cubicBezTo>
                    <a:pt x="86" y="135"/>
                    <a:pt x="86" y="135"/>
                    <a:pt x="86" y="135"/>
                  </a:cubicBezTo>
                  <a:cubicBezTo>
                    <a:pt x="87" y="135"/>
                    <a:pt x="87" y="135"/>
                    <a:pt x="87" y="135"/>
                  </a:cubicBezTo>
                  <a:cubicBezTo>
                    <a:pt x="87" y="134"/>
                    <a:pt x="87" y="134"/>
                    <a:pt x="87" y="134"/>
                  </a:cubicBezTo>
                  <a:cubicBezTo>
                    <a:pt x="88" y="134"/>
                    <a:pt x="88" y="134"/>
                    <a:pt x="88" y="134"/>
                  </a:cubicBezTo>
                  <a:cubicBezTo>
                    <a:pt x="88" y="135"/>
                    <a:pt x="88" y="135"/>
                    <a:pt x="88" y="135"/>
                  </a:cubicBezTo>
                  <a:cubicBezTo>
                    <a:pt x="88" y="136"/>
                    <a:pt x="88" y="136"/>
                    <a:pt x="88" y="136"/>
                  </a:cubicBezTo>
                  <a:cubicBezTo>
                    <a:pt x="89" y="136"/>
                    <a:pt x="89" y="136"/>
                    <a:pt x="89" y="136"/>
                  </a:cubicBezTo>
                  <a:cubicBezTo>
                    <a:pt x="90" y="136"/>
                    <a:pt x="90" y="136"/>
                    <a:pt x="90" y="136"/>
                  </a:cubicBezTo>
                  <a:cubicBezTo>
                    <a:pt x="90" y="136"/>
                    <a:pt x="90" y="136"/>
                    <a:pt x="90" y="136"/>
                  </a:cubicBezTo>
                  <a:cubicBezTo>
                    <a:pt x="90" y="135"/>
                    <a:pt x="90" y="135"/>
                    <a:pt x="90" y="135"/>
                  </a:cubicBezTo>
                  <a:cubicBezTo>
                    <a:pt x="89" y="134"/>
                    <a:pt x="89" y="134"/>
                    <a:pt x="89" y="134"/>
                  </a:cubicBezTo>
                  <a:cubicBezTo>
                    <a:pt x="89" y="134"/>
                    <a:pt x="89" y="134"/>
                    <a:pt x="89" y="134"/>
                  </a:cubicBezTo>
                  <a:cubicBezTo>
                    <a:pt x="89" y="134"/>
                    <a:pt x="89" y="134"/>
                    <a:pt x="89" y="134"/>
                  </a:cubicBezTo>
                  <a:cubicBezTo>
                    <a:pt x="90" y="134"/>
                    <a:pt x="90" y="134"/>
                    <a:pt x="90" y="134"/>
                  </a:cubicBezTo>
                  <a:cubicBezTo>
                    <a:pt x="90" y="135"/>
                    <a:pt x="90" y="135"/>
                    <a:pt x="90" y="135"/>
                  </a:cubicBezTo>
                  <a:cubicBezTo>
                    <a:pt x="91" y="135"/>
                    <a:pt x="91" y="135"/>
                    <a:pt x="91" y="135"/>
                  </a:cubicBezTo>
                  <a:cubicBezTo>
                    <a:pt x="91" y="136"/>
                    <a:pt x="91" y="136"/>
                    <a:pt x="91" y="136"/>
                  </a:cubicBezTo>
                  <a:cubicBezTo>
                    <a:pt x="92" y="136"/>
                    <a:pt x="92" y="136"/>
                    <a:pt x="92" y="136"/>
                  </a:cubicBezTo>
                  <a:cubicBezTo>
                    <a:pt x="92" y="135"/>
                    <a:pt x="92" y="135"/>
                    <a:pt x="92" y="135"/>
                  </a:cubicBezTo>
                  <a:cubicBezTo>
                    <a:pt x="92" y="135"/>
                    <a:pt x="92" y="135"/>
                    <a:pt x="92" y="135"/>
                  </a:cubicBezTo>
                  <a:cubicBezTo>
                    <a:pt x="93" y="136"/>
                    <a:pt x="93" y="136"/>
                    <a:pt x="93" y="136"/>
                  </a:cubicBezTo>
                  <a:cubicBezTo>
                    <a:pt x="94" y="136"/>
                    <a:pt x="94" y="136"/>
                    <a:pt x="94" y="136"/>
                  </a:cubicBezTo>
                  <a:cubicBezTo>
                    <a:pt x="94" y="136"/>
                    <a:pt x="94" y="136"/>
                    <a:pt x="94" y="136"/>
                  </a:cubicBezTo>
                  <a:cubicBezTo>
                    <a:pt x="94" y="136"/>
                    <a:pt x="94" y="136"/>
                    <a:pt x="94" y="136"/>
                  </a:cubicBezTo>
                  <a:cubicBezTo>
                    <a:pt x="94" y="135"/>
                    <a:pt x="94" y="135"/>
                    <a:pt x="94" y="135"/>
                  </a:cubicBezTo>
                  <a:cubicBezTo>
                    <a:pt x="94" y="135"/>
                    <a:pt x="94" y="135"/>
                    <a:pt x="94" y="135"/>
                  </a:cubicBezTo>
                  <a:cubicBezTo>
                    <a:pt x="94" y="135"/>
                    <a:pt x="94" y="135"/>
                    <a:pt x="94" y="135"/>
                  </a:cubicBezTo>
                  <a:cubicBezTo>
                    <a:pt x="95" y="135"/>
                    <a:pt x="95" y="135"/>
                    <a:pt x="95" y="135"/>
                  </a:cubicBezTo>
                  <a:cubicBezTo>
                    <a:pt x="95" y="135"/>
                    <a:pt x="95" y="135"/>
                    <a:pt x="95" y="135"/>
                  </a:cubicBezTo>
                  <a:cubicBezTo>
                    <a:pt x="95" y="135"/>
                    <a:pt x="95" y="135"/>
                    <a:pt x="95" y="135"/>
                  </a:cubicBezTo>
                  <a:cubicBezTo>
                    <a:pt x="96" y="136"/>
                    <a:pt x="96" y="136"/>
                    <a:pt x="96" y="136"/>
                  </a:cubicBezTo>
                  <a:cubicBezTo>
                    <a:pt x="96" y="137"/>
                    <a:pt x="96" y="137"/>
                    <a:pt x="96" y="137"/>
                  </a:cubicBezTo>
                  <a:cubicBezTo>
                    <a:pt x="97" y="136"/>
                    <a:pt x="97" y="136"/>
                    <a:pt x="97" y="136"/>
                  </a:cubicBezTo>
                  <a:cubicBezTo>
                    <a:pt x="97" y="136"/>
                    <a:pt x="97" y="136"/>
                    <a:pt x="97" y="136"/>
                  </a:cubicBezTo>
                  <a:cubicBezTo>
                    <a:pt x="96" y="135"/>
                    <a:pt x="96" y="135"/>
                    <a:pt x="96" y="135"/>
                  </a:cubicBezTo>
                  <a:cubicBezTo>
                    <a:pt x="96" y="135"/>
                    <a:pt x="96" y="135"/>
                    <a:pt x="96" y="135"/>
                  </a:cubicBezTo>
                  <a:cubicBezTo>
                    <a:pt x="95" y="135"/>
                    <a:pt x="95" y="135"/>
                    <a:pt x="95" y="135"/>
                  </a:cubicBezTo>
                  <a:cubicBezTo>
                    <a:pt x="96" y="135"/>
                    <a:pt x="96" y="135"/>
                    <a:pt x="96" y="135"/>
                  </a:cubicBezTo>
                  <a:cubicBezTo>
                    <a:pt x="96" y="135"/>
                    <a:pt x="96" y="135"/>
                    <a:pt x="96" y="135"/>
                  </a:cubicBezTo>
                  <a:cubicBezTo>
                    <a:pt x="96" y="135"/>
                    <a:pt x="96" y="135"/>
                    <a:pt x="96" y="135"/>
                  </a:cubicBezTo>
                  <a:cubicBezTo>
                    <a:pt x="97" y="134"/>
                    <a:pt x="97" y="134"/>
                    <a:pt x="97" y="134"/>
                  </a:cubicBezTo>
                  <a:cubicBezTo>
                    <a:pt x="97" y="134"/>
                    <a:pt x="97" y="134"/>
                    <a:pt x="97" y="134"/>
                  </a:cubicBezTo>
                  <a:cubicBezTo>
                    <a:pt x="97" y="133"/>
                    <a:pt x="97" y="133"/>
                    <a:pt x="97" y="133"/>
                  </a:cubicBezTo>
                  <a:close/>
                  <a:moveTo>
                    <a:pt x="31" y="183"/>
                  </a:moveTo>
                  <a:cubicBezTo>
                    <a:pt x="30" y="183"/>
                    <a:pt x="30" y="183"/>
                    <a:pt x="30" y="183"/>
                  </a:cubicBezTo>
                  <a:cubicBezTo>
                    <a:pt x="31" y="182"/>
                    <a:pt x="31" y="182"/>
                    <a:pt x="31" y="182"/>
                  </a:cubicBezTo>
                  <a:cubicBezTo>
                    <a:pt x="30" y="182"/>
                    <a:pt x="30" y="182"/>
                    <a:pt x="30" y="182"/>
                  </a:cubicBezTo>
                  <a:cubicBezTo>
                    <a:pt x="30" y="182"/>
                    <a:pt x="30" y="182"/>
                    <a:pt x="30" y="182"/>
                  </a:cubicBezTo>
                  <a:cubicBezTo>
                    <a:pt x="29" y="182"/>
                    <a:pt x="29" y="182"/>
                    <a:pt x="29" y="182"/>
                  </a:cubicBezTo>
                  <a:cubicBezTo>
                    <a:pt x="29" y="183"/>
                    <a:pt x="29" y="183"/>
                    <a:pt x="29" y="183"/>
                  </a:cubicBezTo>
                  <a:cubicBezTo>
                    <a:pt x="30" y="183"/>
                    <a:pt x="30" y="183"/>
                    <a:pt x="30" y="183"/>
                  </a:cubicBezTo>
                  <a:cubicBezTo>
                    <a:pt x="30" y="184"/>
                    <a:pt x="30" y="184"/>
                    <a:pt x="30" y="184"/>
                  </a:cubicBezTo>
                  <a:cubicBezTo>
                    <a:pt x="31" y="184"/>
                    <a:pt x="31" y="184"/>
                    <a:pt x="31" y="184"/>
                  </a:cubicBezTo>
                  <a:cubicBezTo>
                    <a:pt x="31" y="183"/>
                    <a:pt x="31" y="183"/>
                    <a:pt x="31" y="183"/>
                  </a:cubicBezTo>
                  <a:close/>
                  <a:moveTo>
                    <a:pt x="54" y="170"/>
                  </a:moveTo>
                  <a:cubicBezTo>
                    <a:pt x="54" y="170"/>
                    <a:pt x="54" y="170"/>
                    <a:pt x="54" y="170"/>
                  </a:cubicBezTo>
                  <a:cubicBezTo>
                    <a:pt x="54" y="170"/>
                    <a:pt x="54" y="170"/>
                    <a:pt x="54" y="170"/>
                  </a:cubicBezTo>
                  <a:cubicBezTo>
                    <a:pt x="53" y="169"/>
                    <a:pt x="53" y="169"/>
                    <a:pt x="53" y="169"/>
                  </a:cubicBezTo>
                  <a:cubicBezTo>
                    <a:pt x="53" y="169"/>
                    <a:pt x="53" y="169"/>
                    <a:pt x="53" y="169"/>
                  </a:cubicBezTo>
                  <a:cubicBezTo>
                    <a:pt x="53" y="170"/>
                    <a:pt x="53" y="170"/>
                    <a:pt x="53" y="170"/>
                  </a:cubicBezTo>
                  <a:cubicBezTo>
                    <a:pt x="54" y="170"/>
                    <a:pt x="54" y="170"/>
                    <a:pt x="54" y="170"/>
                  </a:cubicBezTo>
                  <a:close/>
                  <a:moveTo>
                    <a:pt x="71" y="153"/>
                  </a:moveTo>
                  <a:cubicBezTo>
                    <a:pt x="72" y="153"/>
                    <a:pt x="72" y="153"/>
                    <a:pt x="72" y="153"/>
                  </a:cubicBezTo>
                  <a:cubicBezTo>
                    <a:pt x="74" y="152"/>
                    <a:pt x="74" y="152"/>
                    <a:pt x="74" y="152"/>
                  </a:cubicBezTo>
                  <a:cubicBezTo>
                    <a:pt x="74" y="151"/>
                    <a:pt x="74" y="151"/>
                    <a:pt x="74" y="151"/>
                  </a:cubicBezTo>
                  <a:cubicBezTo>
                    <a:pt x="74" y="149"/>
                    <a:pt x="74" y="149"/>
                    <a:pt x="74" y="149"/>
                  </a:cubicBezTo>
                  <a:cubicBezTo>
                    <a:pt x="75" y="149"/>
                    <a:pt x="75" y="149"/>
                    <a:pt x="75" y="149"/>
                  </a:cubicBezTo>
                  <a:cubicBezTo>
                    <a:pt x="75" y="150"/>
                    <a:pt x="75" y="150"/>
                    <a:pt x="75" y="150"/>
                  </a:cubicBezTo>
                  <a:cubicBezTo>
                    <a:pt x="75" y="151"/>
                    <a:pt x="75" y="151"/>
                    <a:pt x="75" y="151"/>
                  </a:cubicBezTo>
                  <a:cubicBezTo>
                    <a:pt x="76" y="150"/>
                    <a:pt x="76" y="150"/>
                    <a:pt x="76" y="150"/>
                  </a:cubicBezTo>
                  <a:cubicBezTo>
                    <a:pt x="76" y="149"/>
                    <a:pt x="76" y="149"/>
                    <a:pt x="76" y="149"/>
                  </a:cubicBezTo>
                  <a:cubicBezTo>
                    <a:pt x="75" y="148"/>
                    <a:pt x="75" y="148"/>
                    <a:pt x="75" y="148"/>
                  </a:cubicBezTo>
                  <a:cubicBezTo>
                    <a:pt x="72" y="147"/>
                    <a:pt x="72" y="147"/>
                    <a:pt x="72" y="147"/>
                  </a:cubicBezTo>
                  <a:cubicBezTo>
                    <a:pt x="70" y="146"/>
                    <a:pt x="70" y="146"/>
                    <a:pt x="70" y="146"/>
                  </a:cubicBezTo>
                  <a:cubicBezTo>
                    <a:pt x="69" y="147"/>
                    <a:pt x="69" y="147"/>
                    <a:pt x="69" y="147"/>
                  </a:cubicBezTo>
                  <a:cubicBezTo>
                    <a:pt x="69" y="149"/>
                    <a:pt x="69" y="149"/>
                    <a:pt x="69" y="149"/>
                  </a:cubicBezTo>
                  <a:cubicBezTo>
                    <a:pt x="69" y="151"/>
                    <a:pt x="69" y="151"/>
                    <a:pt x="69" y="151"/>
                  </a:cubicBezTo>
                  <a:cubicBezTo>
                    <a:pt x="69" y="151"/>
                    <a:pt x="69" y="151"/>
                    <a:pt x="69" y="151"/>
                  </a:cubicBezTo>
                  <a:cubicBezTo>
                    <a:pt x="69" y="153"/>
                    <a:pt x="69" y="153"/>
                    <a:pt x="69" y="153"/>
                  </a:cubicBezTo>
                  <a:cubicBezTo>
                    <a:pt x="70" y="152"/>
                    <a:pt x="70" y="152"/>
                    <a:pt x="70" y="152"/>
                  </a:cubicBezTo>
                  <a:cubicBezTo>
                    <a:pt x="70" y="153"/>
                    <a:pt x="70" y="153"/>
                    <a:pt x="70" y="153"/>
                  </a:cubicBezTo>
                  <a:cubicBezTo>
                    <a:pt x="70" y="153"/>
                    <a:pt x="70" y="153"/>
                    <a:pt x="70" y="153"/>
                  </a:cubicBezTo>
                  <a:cubicBezTo>
                    <a:pt x="71" y="153"/>
                    <a:pt x="71" y="153"/>
                    <a:pt x="71" y="153"/>
                  </a:cubicBezTo>
                  <a:cubicBezTo>
                    <a:pt x="71" y="153"/>
                    <a:pt x="71" y="153"/>
                    <a:pt x="71" y="153"/>
                  </a:cubicBezTo>
                  <a:close/>
                  <a:moveTo>
                    <a:pt x="79" y="154"/>
                  </a:moveTo>
                  <a:cubicBezTo>
                    <a:pt x="80" y="154"/>
                    <a:pt x="80" y="154"/>
                    <a:pt x="80" y="154"/>
                  </a:cubicBezTo>
                  <a:cubicBezTo>
                    <a:pt x="80" y="154"/>
                    <a:pt x="80" y="154"/>
                    <a:pt x="80" y="154"/>
                  </a:cubicBezTo>
                  <a:cubicBezTo>
                    <a:pt x="81" y="154"/>
                    <a:pt x="81" y="154"/>
                    <a:pt x="81" y="154"/>
                  </a:cubicBezTo>
                  <a:cubicBezTo>
                    <a:pt x="81" y="153"/>
                    <a:pt x="81" y="153"/>
                    <a:pt x="81" y="153"/>
                  </a:cubicBezTo>
                  <a:cubicBezTo>
                    <a:pt x="80" y="153"/>
                    <a:pt x="80" y="153"/>
                    <a:pt x="80" y="153"/>
                  </a:cubicBezTo>
                  <a:cubicBezTo>
                    <a:pt x="79" y="154"/>
                    <a:pt x="79" y="154"/>
                    <a:pt x="79" y="154"/>
                  </a:cubicBezTo>
                  <a:cubicBezTo>
                    <a:pt x="79" y="154"/>
                    <a:pt x="79" y="154"/>
                    <a:pt x="79" y="154"/>
                  </a:cubicBezTo>
                  <a:close/>
                  <a:moveTo>
                    <a:pt x="92" y="154"/>
                  </a:moveTo>
                  <a:cubicBezTo>
                    <a:pt x="92" y="154"/>
                    <a:pt x="92" y="154"/>
                    <a:pt x="92" y="154"/>
                  </a:cubicBezTo>
                  <a:cubicBezTo>
                    <a:pt x="93" y="153"/>
                    <a:pt x="93" y="153"/>
                    <a:pt x="93" y="153"/>
                  </a:cubicBezTo>
                  <a:cubicBezTo>
                    <a:pt x="93" y="153"/>
                    <a:pt x="93" y="153"/>
                    <a:pt x="93" y="153"/>
                  </a:cubicBezTo>
                  <a:cubicBezTo>
                    <a:pt x="92" y="153"/>
                    <a:pt x="92" y="153"/>
                    <a:pt x="92" y="153"/>
                  </a:cubicBezTo>
                  <a:cubicBezTo>
                    <a:pt x="92" y="154"/>
                    <a:pt x="92" y="154"/>
                    <a:pt x="92" y="154"/>
                  </a:cubicBezTo>
                  <a:cubicBezTo>
                    <a:pt x="92" y="154"/>
                    <a:pt x="92" y="154"/>
                    <a:pt x="92" y="154"/>
                  </a:cubicBezTo>
                  <a:close/>
                  <a:moveTo>
                    <a:pt x="90" y="154"/>
                  </a:moveTo>
                  <a:cubicBezTo>
                    <a:pt x="91" y="154"/>
                    <a:pt x="91" y="154"/>
                    <a:pt x="91" y="154"/>
                  </a:cubicBezTo>
                  <a:cubicBezTo>
                    <a:pt x="92" y="154"/>
                    <a:pt x="92" y="154"/>
                    <a:pt x="92" y="154"/>
                  </a:cubicBezTo>
                  <a:cubicBezTo>
                    <a:pt x="91" y="153"/>
                    <a:pt x="91" y="153"/>
                    <a:pt x="91" y="153"/>
                  </a:cubicBezTo>
                  <a:cubicBezTo>
                    <a:pt x="91" y="153"/>
                    <a:pt x="91" y="153"/>
                    <a:pt x="91" y="153"/>
                  </a:cubicBezTo>
                  <a:cubicBezTo>
                    <a:pt x="90" y="154"/>
                    <a:pt x="90" y="154"/>
                    <a:pt x="90" y="154"/>
                  </a:cubicBezTo>
                  <a:close/>
                  <a:moveTo>
                    <a:pt x="101" y="150"/>
                  </a:moveTo>
                  <a:cubicBezTo>
                    <a:pt x="101" y="150"/>
                    <a:pt x="101" y="150"/>
                    <a:pt x="101" y="150"/>
                  </a:cubicBezTo>
                  <a:cubicBezTo>
                    <a:pt x="102" y="150"/>
                    <a:pt x="102" y="150"/>
                    <a:pt x="102" y="150"/>
                  </a:cubicBezTo>
                  <a:cubicBezTo>
                    <a:pt x="103" y="149"/>
                    <a:pt x="103" y="149"/>
                    <a:pt x="103" y="149"/>
                  </a:cubicBezTo>
                  <a:cubicBezTo>
                    <a:pt x="103" y="149"/>
                    <a:pt x="103" y="149"/>
                    <a:pt x="103" y="149"/>
                  </a:cubicBezTo>
                  <a:cubicBezTo>
                    <a:pt x="103" y="149"/>
                    <a:pt x="103" y="149"/>
                    <a:pt x="103" y="149"/>
                  </a:cubicBezTo>
                  <a:cubicBezTo>
                    <a:pt x="101" y="149"/>
                    <a:pt x="101" y="149"/>
                    <a:pt x="101" y="149"/>
                  </a:cubicBezTo>
                  <a:cubicBezTo>
                    <a:pt x="101" y="150"/>
                    <a:pt x="101" y="150"/>
                    <a:pt x="101" y="150"/>
                  </a:cubicBezTo>
                  <a:close/>
                  <a:moveTo>
                    <a:pt x="97" y="149"/>
                  </a:moveTo>
                  <a:cubicBezTo>
                    <a:pt x="97" y="150"/>
                    <a:pt x="97" y="150"/>
                    <a:pt x="97" y="150"/>
                  </a:cubicBezTo>
                  <a:cubicBezTo>
                    <a:pt x="98" y="150"/>
                    <a:pt x="98" y="150"/>
                    <a:pt x="98" y="150"/>
                  </a:cubicBezTo>
                  <a:cubicBezTo>
                    <a:pt x="98" y="149"/>
                    <a:pt x="98" y="149"/>
                    <a:pt x="98" y="149"/>
                  </a:cubicBezTo>
                  <a:cubicBezTo>
                    <a:pt x="97" y="149"/>
                    <a:pt x="97" y="149"/>
                    <a:pt x="97" y="149"/>
                  </a:cubicBezTo>
                  <a:cubicBezTo>
                    <a:pt x="97" y="149"/>
                    <a:pt x="97" y="149"/>
                    <a:pt x="97" y="149"/>
                  </a:cubicBezTo>
                  <a:close/>
                  <a:moveTo>
                    <a:pt x="94" y="149"/>
                  </a:moveTo>
                  <a:cubicBezTo>
                    <a:pt x="95" y="149"/>
                    <a:pt x="95" y="149"/>
                    <a:pt x="95" y="149"/>
                  </a:cubicBezTo>
                  <a:cubicBezTo>
                    <a:pt x="95" y="150"/>
                    <a:pt x="95" y="150"/>
                    <a:pt x="95" y="150"/>
                  </a:cubicBezTo>
                  <a:cubicBezTo>
                    <a:pt x="96" y="150"/>
                    <a:pt x="96" y="150"/>
                    <a:pt x="96" y="150"/>
                  </a:cubicBezTo>
                  <a:cubicBezTo>
                    <a:pt x="96" y="149"/>
                    <a:pt x="96" y="149"/>
                    <a:pt x="96" y="149"/>
                  </a:cubicBezTo>
                  <a:cubicBezTo>
                    <a:pt x="95" y="149"/>
                    <a:pt x="95" y="149"/>
                    <a:pt x="95" y="149"/>
                  </a:cubicBezTo>
                  <a:cubicBezTo>
                    <a:pt x="94" y="149"/>
                    <a:pt x="94" y="149"/>
                    <a:pt x="94" y="149"/>
                  </a:cubicBezTo>
                  <a:close/>
                  <a:moveTo>
                    <a:pt x="93" y="149"/>
                  </a:moveTo>
                  <a:cubicBezTo>
                    <a:pt x="93" y="149"/>
                    <a:pt x="93" y="149"/>
                    <a:pt x="93" y="149"/>
                  </a:cubicBezTo>
                  <a:cubicBezTo>
                    <a:pt x="93" y="149"/>
                    <a:pt x="93" y="149"/>
                    <a:pt x="93" y="149"/>
                  </a:cubicBezTo>
                  <a:cubicBezTo>
                    <a:pt x="94" y="149"/>
                    <a:pt x="94" y="149"/>
                    <a:pt x="94" y="149"/>
                  </a:cubicBezTo>
                  <a:cubicBezTo>
                    <a:pt x="93" y="149"/>
                    <a:pt x="93" y="149"/>
                    <a:pt x="93" y="149"/>
                  </a:cubicBezTo>
                  <a:cubicBezTo>
                    <a:pt x="93" y="149"/>
                    <a:pt x="93" y="149"/>
                    <a:pt x="93" y="149"/>
                  </a:cubicBezTo>
                  <a:close/>
                  <a:moveTo>
                    <a:pt x="188" y="123"/>
                  </a:moveTo>
                  <a:cubicBezTo>
                    <a:pt x="188" y="124"/>
                    <a:pt x="188" y="124"/>
                    <a:pt x="188" y="124"/>
                  </a:cubicBezTo>
                  <a:cubicBezTo>
                    <a:pt x="188" y="124"/>
                    <a:pt x="188" y="124"/>
                    <a:pt x="188" y="124"/>
                  </a:cubicBezTo>
                  <a:cubicBezTo>
                    <a:pt x="188" y="124"/>
                    <a:pt x="188" y="124"/>
                    <a:pt x="188" y="124"/>
                  </a:cubicBezTo>
                  <a:cubicBezTo>
                    <a:pt x="188" y="123"/>
                    <a:pt x="188" y="123"/>
                    <a:pt x="188" y="123"/>
                  </a:cubicBezTo>
                  <a:cubicBezTo>
                    <a:pt x="188" y="123"/>
                    <a:pt x="188" y="123"/>
                    <a:pt x="188" y="123"/>
                  </a:cubicBezTo>
                  <a:close/>
                  <a:moveTo>
                    <a:pt x="186" y="121"/>
                  </a:moveTo>
                  <a:cubicBezTo>
                    <a:pt x="186" y="122"/>
                    <a:pt x="186" y="122"/>
                    <a:pt x="186" y="122"/>
                  </a:cubicBezTo>
                  <a:cubicBezTo>
                    <a:pt x="186" y="123"/>
                    <a:pt x="186" y="123"/>
                    <a:pt x="186" y="123"/>
                  </a:cubicBezTo>
                  <a:cubicBezTo>
                    <a:pt x="186" y="124"/>
                    <a:pt x="186" y="124"/>
                    <a:pt x="186" y="124"/>
                  </a:cubicBezTo>
                  <a:cubicBezTo>
                    <a:pt x="186" y="124"/>
                    <a:pt x="186" y="124"/>
                    <a:pt x="186" y="124"/>
                  </a:cubicBezTo>
                  <a:cubicBezTo>
                    <a:pt x="187" y="124"/>
                    <a:pt x="187" y="124"/>
                    <a:pt x="187" y="124"/>
                  </a:cubicBezTo>
                  <a:cubicBezTo>
                    <a:pt x="187" y="122"/>
                    <a:pt x="187" y="122"/>
                    <a:pt x="187" y="122"/>
                  </a:cubicBezTo>
                  <a:cubicBezTo>
                    <a:pt x="186" y="121"/>
                    <a:pt x="186" y="121"/>
                    <a:pt x="186" y="121"/>
                  </a:cubicBezTo>
                  <a:cubicBezTo>
                    <a:pt x="186" y="121"/>
                    <a:pt x="186" y="121"/>
                    <a:pt x="186" y="121"/>
                  </a:cubicBezTo>
                  <a:close/>
                  <a:moveTo>
                    <a:pt x="185" y="119"/>
                  </a:moveTo>
                  <a:cubicBezTo>
                    <a:pt x="185" y="120"/>
                    <a:pt x="185" y="120"/>
                    <a:pt x="185" y="120"/>
                  </a:cubicBezTo>
                  <a:cubicBezTo>
                    <a:pt x="185" y="120"/>
                    <a:pt x="185" y="120"/>
                    <a:pt x="185" y="120"/>
                  </a:cubicBezTo>
                  <a:cubicBezTo>
                    <a:pt x="186" y="119"/>
                    <a:pt x="186" y="119"/>
                    <a:pt x="186" y="119"/>
                  </a:cubicBezTo>
                  <a:cubicBezTo>
                    <a:pt x="185" y="119"/>
                    <a:pt x="185" y="119"/>
                    <a:pt x="185" y="119"/>
                  </a:cubicBezTo>
                  <a:cubicBezTo>
                    <a:pt x="185" y="119"/>
                    <a:pt x="185" y="119"/>
                    <a:pt x="185" y="119"/>
                  </a:cubicBezTo>
                  <a:close/>
                  <a:moveTo>
                    <a:pt x="104" y="143"/>
                  </a:moveTo>
                  <a:cubicBezTo>
                    <a:pt x="104" y="143"/>
                    <a:pt x="104" y="143"/>
                    <a:pt x="104" y="143"/>
                  </a:cubicBezTo>
                  <a:cubicBezTo>
                    <a:pt x="104" y="142"/>
                    <a:pt x="104" y="142"/>
                    <a:pt x="104" y="142"/>
                  </a:cubicBezTo>
                  <a:cubicBezTo>
                    <a:pt x="104" y="142"/>
                    <a:pt x="104" y="142"/>
                    <a:pt x="104" y="142"/>
                  </a:cubicBezTo>
                  <a:cubicBezTo>
                    <a:pt x="104" y="143"/>
                    <a:pt x="104" y="143"/>
                    <a:pt x="104" y="143"/>
                  </a:cubicBezTo>
                  <a:close/>
                  <a:moveTo>
                    <a:pt x="108" y="146"/>
                  </a:moveTo>
                  <a:cubicBezTo>
                    <a:pt x="108" y="146"/>
                    <a:pt x="109" y="146"/>
                    <a:pt x="109" y="146"/>
                  </a:cubicBezTo>
                  <a:cubicBezTo>
                    <a:pt x="108" y="146"/>
                    <a:pt x="108" y="146"/>
                    <a:pt x="108" y="146"/>
                  </a:cubicBezTo>
                  <a:cubicBezTo>
                    <a:pt x="108" y="146"/>
                    <a:pt x="108" y="146"/>
                    <a:pt x="108" y="146"/>
                  </a:cubicBezTo>
                  <a:close/>
                  <a:moveTo>
                    <a:pt x="107" y="145"/>
                  </a:moveTo>
                  <a:cubicBezTo>
                    <a:pt x="107" y="144"/>
                    <a:pt x="107" y="144"/>
                    <a:pt x="107" y="144"/>
                  </a:cubicBezTo>
                  <a:cubicBezTo>
                    <a:pt x="106" y="144"/>
                    <a:pt x="106" y="144"/>
                    <a:pt x="106" y="144"/>
                  </a:cubicBezTo>
                  <a:cubicBezTo>
                    <a:pt x="105" y="143"/>
                    <a:pt x="105" y="143"/>
                    <a:pt x="105" y="143"/>
                  </a:cubicBezTo>
                  <a:cubicBezTo>
                    <a:pt x="105" y="144"/>
                    <a:pt x="105" y="144"/>
                    <a:pt x="105" y="144"/>
                  </a:cubicBezTo>
                  <a:cubicBezTo>
                    <a:pt x="106" y="144"/>
                    <a:pt x="106" y="144"/>
                    <a:pt x="106" y="144"/>
                  </a:cubicBezTo>
                  <a:cubicBezTo>
                    <a:pt x="107" y="145"/>
                    <a:pt x="107" y="145"/>
                    <a:pt x="107" y="145"/>
                  </a:cubicBezTo>
                  <a:close/>
                  <a:moveTo>
                    <a:pt x="110" y="141"/>
                  </a:moveTo>
                  <a:cubicBezTo>
                    <a:pt x="110" y="141"/>
                    <a:pt x="110" y="141"/>
                    <a:pt x="110" y="141"/>
                  </a:cubicBezTo>
                  <a:cubicBezTo>
                    <a:pt x="110" y="139"/>
                    <a:pt x="110" y="139"/>
                    <a:pt x="110" y="139"/>
                  </a:cubicBezTo>
                  <a:cubicBezTo>
                    <a:pt x="108" y="138"/>
                    <a:pt x="108" y="138"/>
                    <a:pt x="108" y="138"/>
                  </a:cubicBezTo>
                  <a:cubicBezTo>
                    <a:pt x="107" y="137"/>
                    <a:pt x="107" y="137"/>
                    <a:pt x="107" y="137"/>
                  </a:cubicBezTo>
                  <a:cubicBezTo>
                    <a:pt x="106" y="137"/>
                    <a:pt x="106" y="137"/>
                    <a:pt x="106" y="137"/>
                  </a:cubicBezTo>
                  <a:cubicBezTo>
                    <a:pt x="105" y="136"/>
                    <a:pt x="105" y="136"/>
                    <a:pt x="105" y="136"/>
                  </a:cubicBezTo>
                  <a:cubicBezTo>
                    <a:pt x="104" y="136"/>
                    <a:pt x="104" y="136"/>
                    <a:pt x="104" y="136"/>
                  </a:cubicBezTo>
                  <a:cubicBezTo>
                    <a:pt x="104" y="135"/>
                    <a:pt x="104" y="135"/>
                    <a:pt x="104" y="135"/>
                  </a:cubicBezTo>
                  <a:cubicBezTo>
                    <a:pt x="103" y="135"/>
                    <a:pt x="103" y="135"/>
                    <a:pt x="103" y="135"/>
                  </a:cubicBezTo>
                  <a:cubicBezTo>
                    <a:pt x="102" y="135"/>
                    <a:pt x="102" y="135"/>
                    <a:pt x="102" y="135"/>
                  </a:cubicBezTo>
                  <a:cubicBezTo>
                    <a:pt x="102" y="135"/>
                    <a:pt x="102" y="135"/>
                    <a:pt x="102" y="135"/>
                  </a:cubicBezTo>
                  <a:cubicBezTo>
                    <a:pt x="102" y="135"/>
                    <a:pt x="102" y="135"/>
                    <a:pt x="102" y="135"/>
                  </a:cubicBezTo>
                  <a:cubicBezTo>
                    <a:pt x="101" y="136"/>
                    <a:pt x="101" y="136"/>
                    <a:pt x="101" y="136"/>
                  </a:cubicBezTo>
                  <a:cubicBezTo>
                    <a:pt x="102" y="137"/>
                    <a:pt x="102" y="137"/>
                    <a:pt x="102" y="137"/>
                  </a:cubicBezTo>
                  <a:cubicBezTo>
                    <a:pt x="103" y="137"/>
                    <a:pt x="103" y="137"/>
                    <a:pt x="103" y="137"/>
                  </a:cubicBezTo>
                  <a:cubicBezTo>
                    <a:pt x="103" y="137"/>
                    <a:pt x="103" y="137"/>
                    <a:pt x="103" y="137"/>
                  </a:cubicBezTo>
                  <a:cubicBezTo>
                    <a:pt x="102" y="137"/>
                    <a:pt x="102" y="137"/>
                    <a:pt x="102" y="137"/>
                  </a:cubicBezTo>
                  <a:cubicBezTo>
                    <a:pt x="101" y="137"/>
                    <a:pt x="101" y="137"/>
                    <a:pt x="101" y="137"/>
                  </a:cubicBezTo>
                  <a:cubicBezTo>
                    <a:pt x="101" y="137"/>
                    <a:pt x="101" y="137"/>
                    <a:pt x="101" y="137"/>
                  </a:cubicBezTo>
                  <a:cubicBezTo>
                    <a:pt x="101" y="137"/>
                    <a:pt x="101" y="137"/>
                    <a:pt x="101" y="137"/>
                  </a:cubicBezTo>
                  <a:cubicBezTo>
                    <a:pt x="103" y="139"/>
                    <a:pt x="103" y="139"/>
                    <a:pt x="103" y="139"/>
                  </a:cubicBezTo>
                  <a:cubicBezTo>
                    <a:pt x="104" y="139"/>
                    <a:pt x="104" y="139"/>
                    <a:pt x="104" y="139"/>
                  </a:cubicBezTo>
                  <a:cubicBezTo>
                    <a:pt x="104" y="140"/>
                    <a:pt x="104" y="140"/>
                    <a:pt x="104" y="140"/>
                  </a:cubicBezTo>
                  <a:cubicBezTo>
                    <a:pt x="105" y="140"/>
                    <a:pt x="105" y="140"/>
                    <a:pt x="105" y="140"/>
                  </a:cubicBezTo>
                  <a:cubicBezTo>
                    <a:pt x="105" y="139"/>
                    <a:pt x="105" y="139"/>
                    <a:pt x="105" y="139"/>
                  </a:cubicBezTo>
                  <a:cubicBezTo>
                    <a:pt x="106" y="140"/>
                    <a:pt x="106" y="140"/>
                    <a:pt x="106" y="140"/>
                  </a:cubicBezTo>
                  <a:cubicBezTo>
                    <a:pt x="106" y="139"/>
                    <a:pt x="106" y="139"/>
                    <a:pt x="106" y="139"/>
                  </a:cubicBezTo>
                  <a:cubicBezTo>
                    <a:pt x="107" y="140"/>
                    <a:pt x="107" y="140"/>
                    <a:pt x="107" y="140"/>
                  </a:cubicBezTo>
                  <a:cubicBezTo>
                    <a:pt x="107" y="141"/>
                    <a:pt x="107" y="141"/>
                    <a:pt x="107" y="141"/>
                  </a:cubicBezTo>
                  <a:cubicBezTo>
                    <a:pt x="107" y="141"/>
                    <a:pt x="107" y="141"/>
                    <a:pt x="107" y="141"/>
                  </a:cubicBezTo>
                  <a:cubicBezTo>
                    <a:pt x="107" y="142"/>
                    <a:pt x="107" y="142"/>
                    <a:pt x="107" y="142"/>
                  </a:cubicBezTo>
                  <a:cubicBezTo>
                    <a:pt x="108" y="142"/>
                    <a:pt x="108" y="142"/>
                    <a:pt x="108" y="142"/>
                  </a:cubicBezTo>
                  <a:cubicBezTo>
                    <a:pt x="109" y="141"/>
                    <a:pt x="109" y="141"/>
                    <a:pt x="109" y="141"/>
                  </a:cubicBezTo>
                  <a:cubicBezTo>
                    <a:pt x="110" y="141"/>
                    <a:pt x="110" y="141"/>
                    <a:pt x="110" y="141"/>
                  </a:cubicBezTo>
                  <a:close/>
                  <a:moveTo>
                    <a:pt x="131" y="107"/>
                  </a:moveTo>
                  <a:cubicBezTo>
                    <a:pt x="131" y="107"/>
                    <a:pt x="131" y="107"/>
                    <a:pt x="131" y="107"/>
                  </a:cubicBezTo>
                  <a:cubicBezTo>
                    <a:pt x="131" y="107"/>
                    <a:pt x="131" y="107"/>
                    <a:pt x="131" y="107"/>
                  </a:cubicBezTo>
                  <a:cubicBezTo>
                    <a:pt x="131" y="106"/>
                    <a:pt x="131" y="106"/>
                    <a:pt x="131" y="106"/>
                  </a:cubicBezTo>
                  <a:cubicBezTo>
                    <a:pt x="131" y="106"/>
                    <a:pt x="131" y="106"/>
                    <a:pt x="131" y="106"/>
                  </a:cubicBezTo>
                  <a:cubicBezTo>
                    <a:pt x="132" y="107"/>
                    <a:pt x="132" y="107"/>
                    <a:pt x="132" y="107"/>
                  </a:cubicBezTo>
                  <a:cubicBezTo>
                    <a:pt x="132" y="107"/>
                    <a:pt x="132" y="107"/>
                    <a:pt x="132" y="107"/>
                  </a:cubicBezTo>
                  <a:cubicBezTo>
                    <a:pt x="133" y="107"/>
                    <a:pt x="133" y="107"/>
                    <a:pt x="133" y="107"/>
                  </a:cubicBezTo>
                  <a:cubicBezTo>
                    <a:pt x="133" y="107"/>
                    <a:pt x="133" y="107"/>
                    <a:pt x="133" y="107"/>
                  </a:cubicBezTo>
                  <a:cubicBezTo>
                    <a:pt x="134" y="106"/>
                    <a:pt x="134" y="106"/>
                    <a:pt x="134" y="106"/>
                  </a:cubicBezTo>
                  <a:cubicBezTo>
                    <a:pt x="134" y="106"/>
                    <a:pt x="134" y="106"/>
                    <a:pt x="134" y="106"/>
                  </a:cubicBezTo>
                  <a:cubicBezTo>
                    <a:pt x="135" y="105"/>
                    <a:pt x="135" y="105"/>
                    <a:pt x="135" y="105"/>
                  </a:cubicBezTo>
                  <a:cubicBezTo>
                    <a:pt x="135" y="105"/>
                    <a:pt x="135" y="105"/>
                    <a:pt x="135" y="105"/>
                  </a:cubicBezTo>
                  <a:cubicBezTo>
                    <a:pt x="135" y="104"/>
                    <a:pt x="135" y="104"/>
                    <a:pt x="135" y="104"/>
                  </a:cubicBezTo>
                  <a:cubicBezTo>
                    <a:pt x="134" y="104"/>
                    <a:pt x="134" y="104"/>
                    <a:pt x="134" y="104"/>
                  </a:cubicBezTo>
                  <a:cubicBezTo>
                    <a:pt x="134" y="103"/>
                    <a:pt x="134" y="103"/>
                    <a:pt x="134" y="103"/>
                  </a:cubicBezTo>
                  <a:cubicBezTo>
                    <a:pt x="133" y="102"/>
                    <a:pt x="133" y="102"/>
                    <a:pt x="133" y="102"/>
                  </a:cubicBezTo>
                  <a:cubicBezTo>
                    <a:pt x="132" y="102"/>
                    <a:pt x="132" y="102"/>
                    <a:pt x="132" y="102"/>
                  </a:cubicBezTo>
                  <a:cubicBezTo>
                    <a:pt x="132" y="102"/>
                    <a:pt x="132" y="102"/>
                    <a:pt x="132" y="102"/>
                  </a:cubicBezTo>
                  <a:cubicBezTo>
                    <a:pt x="131" y="103"/>
                    <a:pt x="131" y="103"/>
                    <a:pt x="131" y="103"/>
                  </a:cubicBezTo>
                  <a:cubicBezTo>
                    <a:pt x="130" y="103"/>
                    <a:pt x="130" y="103"/>
                    <a:pt x="130" y="103"/>
                  </a:cubicBezTo>
                  <a:cubicBezTo>
                    <a:pt x="129" y="104"/>
                    <a:pt x="129" y="104"/>
                    <a:pt x="129" y="104"/>
                  </a:cubicBezTo>
                  <a:cubicBezTo>
                    <a:pt x="129" y="104"/>
                    <a:pt x="129" y="104"/>
                    <a:pt x="129" y="104"/>
                  </a:cubicBezTo>
                  <a:cubicBezTo>
                    <a:pt x="130" y="105"/>
                    <a:pt x="130" y="105"/>
                    <a:pt x="130" y="105"/>
                  </a:cubicBezTo>
                  <a:cubicBezTo>
                    <a:pt x="130" y="106"/>
                    <a:pt x="130" y="106"/>
                    <a:pt x="130" y="106"/>
                  </a:cubicBezTo>
                  <a:cubicBezTo>
                    <a:pt x="130" y="107"/>
                    <a:pt x="130" y="107"/>
                    <a:pt x="130" y="107"/>
                  </a:cubicBezTo>
                  <a:cubicBezTo>
                    <a:pt x="131" y="107"/>
                    <a:pt x="131" y="107"/>
                    <a:pt x="131" y="107"/>
                  </a:cubicBezTo>
                  <a:close/>
                  <a:moveTo>
                    <a:pt x="133" y="141"/>
                  </a:moveTo>
                  <a:cubicBezTo>
                    <a:pt x="133" y="141"/>
                    <a:pt x="134" y="141"/>
                    <a:pt x="134" y="141"/>
                  </a:cubicBezTo>
                  <a:cubicBezTo>
                    <a:pt x="134" y="142"/>
                    <a:pt x="134" y="142"/>
                    <a:pt x="134" y="142"/>
                  </a:cubicBezTo>
                  <a:cubicBezTo>
                    <a:pt x="135" y="141"/>
                    <a:pt x="135" y="141"/>
                    <a:pt x="135" y="141"/>
                  </a:cubicBezTo>
                  <a:cubicBezTo>
                    <a:pt x="135" y="140"/>
                    <a:pt x="135" y="140"/>
                    <a:pt x="135" y="140"/>
                  </a:cubicBezTo>
                  <a:cubicBezTo>
                    <a:pt x="134" y="140"/>
                    <a:pt x="134" y="140"/>
                    <a:pt x="134" y="140"/>
                  </a:cubicBezTo>
                  <a:cubicBezTo>
                    <a:pt x="134" y="140"/>
                    <a:pt x="134" y="140"/>
                    <a:pt x="134" y="140"/>
                  </a:cubicBezTo>
                  <a:cubicBezTo>
                    <a:pt x="134" y="141"/>
                    <a:pt x="134" y="141"/>
                    <a:pt x="134" y="141"/>
                  </a:cubicBezTo>
                  <a:cubicBezTo>
                    <a:pt x="133" y="141"/>
                    <a:pt x="133" y="141"/>
                    <a:pt x="133" y="141"/>
                  </a:cubicBezTo>
                  <a:close/>
                  <a:moveTo>
                    <a:pt x="150" y="160"/>
                  </a:moveTo>
                  <a:cubicBezTo>
                    <a:pt x="150" y="161"/>
                    <a:pt x="150" y="161"/>
                    <a:pt x="150" y="161"/>
                  </a:cubicBezTo>
                  <a:cubicBezTo>
                    <a:pt x="151" y="161"/>
                    <a:pt x="151" y="161"/>
                    <a:pt x="151" y="161"/>
                  </a:cubicBezTo>
                  <a:cubicBezTo>
                    <a:pt x="151" y="161"/>
                    <a:pt x="151" y="161"/>
                    <a:pt x="151" y="161"/>
                  </a:cubicBezTo>
                  <a:cubicBezTo>
                    <a:pt x="152" y="162"/>
                    <a:pt x="152" y="162"/>
                    <a:pt x="152" y="162"/>
                  </a:cubicBezTo>
                  <a:cubicBezTo>
                    <a:pt x="153" y="161"/>
                    <a:pt x="153" y="161"/>
                    <a:pt x="153" y="161"/>
                  </a:cubicBezTo>
                  <a:cubicBezTo>
                    <a:pt x="153" y="161"/>
                    <a:pt x="153" y="161"/>
                    <a:pt x="153" y="161"/>
                  </a:cubicBezTo>
                  <a:cubicBezTo>
                    <a:pt x="153" y="160"/>
                    <a:pt x="153" y="160"/>
                    <a:pt x="153" y="160"/>
                  </a:cubicBezTo>
                  <a:cubicBezTo>
                    <a:pt x="152" y="160"/>
                    <a:pt x="152" y="160"/>
                    <a:pt x="152" y="160"/>
                  </a:cubicBezTo>
                  <a:cubicBezTo>
                    <a:pt x="151" y="160"/>
                    <a:pt x="151" y="160"/>
                    <a:pt x="151" y="160"/>
                  </a:cubicBezTo>
                  <a:cubicBezTo>
                    <a:pt x="151" y="160"/>
                    <a:pt x="151" y="160"/>
                    <a:pt x="151" y="160"/>
                  </a:cubicBezTo>
                  <a:cubicBezTo>
                    <a:pt x="150" y="160"/>
                    <a:pt x="150" y="160"/>
                    <a:pt x="150" y="160"/>
                  </a:cubicBezTo>
                  <a:close/>
                  <a:moveTo>
                    <a:pt x="147" y="107"/>
                  </a:moveTo>
                  <a:cubicBezTo>
                    <a:pt x="147" y="106"/>
                    <a:pt x="147" y="106"/>
                    <a:pt x="147" y="106"/>
                  </a:cubicBezTo>
                  <a:cubicBezTo>
                    <a:pt x="146" y="106"/>
                    <a:pt x="146" y="106"/>
                    <a:pt x="146" y="106"/>
                  </a:cubicBezTo>
                  <a:cubicBezTo>
                    <a:pt x="146" y="105"/>
                    <a:pt x="146" y="105"/>
                    <a:pt x="146" y="105"/>
                  </a:cubicBezTo>
                  <a:cubicBezTo>
                    <a:pt x="147" y="105"/>
                    <a:pt x="147" y="105"/>
                    <a:pt x="147" y="105"/>
                  </a:cubicBezTo>
                  <a:cubicBezTo>
                    <a:pt x="147" y="104"/>
                    <a:pt x="147" y="104"/>
                    <a:pt x="147" y="104"/>
                  </a:cubicBezTo>
                  <a:cubicBezTo>
                    <a:pt x="146" y="104"/>
                    <a:pt x="146" y="104"/>
                    <a:pt x="146" y="104"/>
                  </a:cubicBezTo>
                  <a:cubicBezTo>
                    <a:pt x="145" y="104"/>
                    <a:pt x="145" y="104"/>
                    <a:pt x="145" y="104"/>
                  </a:cubicBezTo>
                  <a:cubicBezTo>
                    <a:pt x="145" y="106"/>
                    <a:pt x="145" y="106"/>
                    <a:pt x="145" y="106"/>
                  </a:cubicBezTo>
                  <a:cubicBezTo>
                    <a:pt x="145" y="106"/>
                    <a:pt x="145" y="106"/>
                    <a:pt x="145" y="106"/>
                  </a:cubicBezTo>
                  <a:cubicBezTo>
                    <a:pt x="146" y="106"/>
                    <a:pt x="146" y="106"/>
                    <a:pt x="146" y="106"/>
                  </a:cubicBezTo>
                  <a:cubicBezTo>
                    <a:pt x="146" y="107"/>
                    <a:pt x="146" y="107"/>
                    <a:pt x="146" y="107"/>
                  </a:cubicBezTo>
                  <a:cubicBezTo>
                    <a:pt x="147" y="107"/>
                    <a:pt x="147" y="107"/>
                    <a:pt x="147" y="107"/>
                  </a:cubicBezTo>
                  <a:close/>
                  <a:moveTo>
                    <a:pt x="146" y="101"/>
                  </a:moveTo>
                  <a:cubicBezTo>
                    <a:pt x="146" y="100"/>
                    <a:pt x="146" y="100"/>
                    <a:pt x="146" y="100"/>
                  </a:cubicBezTo>
                  <a:cubicBezTo>
                    <a:pt x="147" y="101"/>
                    <a:pt x="147" y="101"/>
                    <a:pt x="147" y="101"/>
                  </a:cubicBezTo>
                  <a:cubicBezTo>
                    <a:pt x="148" y="100"/>
                    <a:pt x="148" y="100"/>
                    <a:pt x="148" y="100"/>
                  </a:cubicBezTo>
                  <a:cubicBezTo>
                    <a:pt x="147" y="100"/>
                    <a:pt x="147" y="100"/>
                    <a:pt x="147" y="100"/>
                  </a:cubicBezTo>
                  <a:cubicBezTo>
                    <a:pt x="148" y="99"/>
                    <a:pt x="148" y="99"/>
                    <a:pt x="148" y="99"/>
                  </a:cubicBezTo>
                  <a:cubicBezTo>
                    <a:pt x="148" y="99"/>
                    <a:pt x="148" y="99"/>
                    <a:pt x="148" y="99"/>
                  </a:cubicBezTo>
                  <a:cubicBezTo>
                    <a:pt x="148" y="99"/>
                    <a:pt x="148" y="99"/>
                    <a:pt x="148" y="99"/>
                  </a:cubicBezTo>
                  <a:cubicBezTo>
                    <a:pt x="147" y="99"/>
                    <a:pt x="147" y="99"/>
                    <a:pt x="147" y="99"/>
                  </a:cubicBezTo>
                  <a:cubicBezTo>
                    <a:pt x="146" y="100"/>
                    <a:pt x="146" y="100"/>
                    <a:pt x="146" y="100"/>
                  </a:cubicBezTo>
                  <a:cubicBezTo>
                    <a:pt x="146" y="100"/>
                    <a:pt x="146" y="100"/>
                    <a:pt x="146" y="100"/>
                  </a:cubicBezTo>
                  <a:cubicBezTo>
                    <a:pt x="146" y="101"/>
                    <a:pt x="146" y="101"/>
                    <a:pt x="146" y="101"/>
                  </a:cubicBezTo>
                  <a:close/>
                  <a:moveTo>
                    <a:pt x="149" y="102"/>
                  </a:moveTo>
                  <a:cubicBezTo>
                    <a:pt x="150" y="103"/>
                    <a:pt x="150" y="103"/>
                    <a:pt x="150" y="103"/>
                  </a:cubicBezTo>
                  <a:cubicBezTo>
                    <a:pt x="151" y="103"/>
                    <a:pt x="151" y="103"/>
                    <a:pt x="151" y="103"/>
                  </a:cubicBezTo>
                  <a:cubicBezTo>
                    <a:pt x="152" y="103"/>
                    <a:pt x="152" y="103"/>
                    <a:pt x="152" y="103"/>
                  </a:cubicBezTo>
                  <a:cubicBezTo>
                    <a:pt x="152" y="102"/>
                    <a:pt x="152" y="102"/>
                    <a:pt x="152" y="102"/>
                  </a:cubicBezTo>
                  <a:cubicBezTo>
                    <a:pt x="151" y="102"/>
                    <a:pt x="151" y="102"/>
                    <a:pt x="151" y="102"/>
                  </a:cubicBezTo>
                  <a:cubicBezTo>
                    <a:pt x="150" y="102"/>
                    <a:pt x="150" y="102"/>
                    <a:pt x="150" y="102"/>
                  </a:cubicBezTo>
                  <a:cubicBezTo>
                    <a:pt x="149" y="102"/>
                    <a:pt x="149" y="102"/>
                    <a:pt x="149" y="102"/>
                  </a:cubicBezTo>
                  <a:close/>
                  <a:moveTo>
                    <a:pt x="158" y="108"/>
                  </a:moveTo>
                  <a:cubicBezTo>
                    <a:pt x="158" y="109"/>
                    <a:pt x="158" y="109"/>
                    <a:pt x="158" y="109"/>
                  </a:cubicBezTo>
                  <a:cubicBezTo>
                    <a:pt x="157" y="109"/>
                    <a:pt x="157" y="109"/>
                    <a:pt x="157" y="109"/>
                  </a:cubicBezTo>
                  <a:cubicBezTo>
                    <a:pt x="157" y="110"/>
                    <a:pt x="157" y="110"/>
                    <a:pt x="157" y="110"/>
                  </a:cubicBezTo>
                  <a:cubicBezTo>
                    <a:pt x="157" y="110"/>
                    <a:pt x="157" y="110"/>
                    <a:pt x="157" y="110"/>
                  </a:cubicBezTo>
                  <a:cubicBezTo>
                    <a:pt x="157" y="111"/>
                    <a:pt x="157" y="111"/>
                    <a:pt x="157" y="111"/>
                  </a:cubicBezTo>
                  <a:cubicBezTo>
                    <a:pt x="158" y="111"/>
                    <a:pt x="158" y="111"/>
                    <a:pt x="158" y="111"/>
                  </a:cubicBezTo>
                  <a:cubicBezTo>
                    <a:pt x="159" y="110"/>
                    <a:pt x="159" y="110"/>
                    <a:pt x="159" y="110"/>
                  </a:cubicBezTo>
                  <a:cubicBezTo>
                    <a:pt x="159" y="110"/>
                    <a:pt x="159" y="110"/>
                    <a:pt x="159" y="110"/>
                  </a:cubicBezTo>
                  <a:cubicBezTo>
                    <a:pt x="160" y="109"/>
                    <a:pt x="160" y="109"/>
                    <a:pt x="160" y="109"/>
                  </a:cubicBezTo>
                  <a:cubicBezTo>
                    <a:pt x="160" y="109"/>
                    <a:pt x="160" y="109"/>
                    <a:pt x="160" y="109"/>
                  </a:cubicBezTo>
                  <a:cubicBezTo>
                    <a:pt x="161" y="108"/>
                    <a:pt x="161" y="108"/>
                    <a:pt x="161" y="108"/>
                  </a:cubicBezTo>
                  <a:cubicBezTo>
                    <a:pt x="161" y="107"/>
                    <a:pt x="161" y="107"/>
                    <a:pt x="161" y="107"/>
                  </a:cubicBezTo>
                  <a:cubicBezTo>
                    <a:pt x="161" y="107"/>
                    <a:pt x="161" y="107"/>
                    <a:pt x="161" y="107"/>
                  </a:cubicBezTo>
                  <a:cubicBezTo>
                    <a:pt x="160" y="107"/>
                    <a:pt x="160" y="107"/>
                    <a:pt x="160" y="107"/>
                  </a:cubicBezTo>
                  <a:cubicBezTo>
                    <a:pt x="159" y="107"/>
                    <a:pt x="159" y="107"/>
                    <a:pt x="159" y="107"/>
                  </a:cubicBezTo>
                  <a:cubicBezTo>
                    <a:pt x="158" y="108"/>
                    <a:pt x="158" y="108"/>
                    <a:pt x="158" y="108"/>
                  </a:cubicBezTo>
                  <a:close/>
                  <a:moveTo>
                    <a:pt x="161" y="100"/>
                  </a:moveTo>
                  <a:cubicBezTo>
                    <a:pt x="160" y="101"/>
                    <a:pt x="160" y="101"/>
                    <a:pt x="160" y="101"/>
                  </a:cubicBezTo>
                  <a:cubicBezTo>
                    <a:pt x="160" y="103"/>
                    <a:pt x="160" y="103"/>
                    <a:pt x="160" y="103"/>
                  </a:cubicBezTo>
                  <a:cubicBezTo>
                    <a:pt x="160" y="104"/>
                    <a:pt x="160" y="104"/>
                    <a:pt x="160" y="104"/>
                  </a:cubicBezTo>
                  <a:cubicBezTo>
                    <a:pt x="160" y="104"/>
                    <a:pt x="160" y="104"/>
                    <a:pt x="160" y="104"/>
                  </a:cubicBezTo>
                  <a:cubicBezTo>
                    <a:pt x="161" y="104"/>
                    <a:pt x="161" y="104"/>
                    <a:pt x="161" y="104"/>
                  </a:cubicBezTo>
                  <a:cubicBezTo>
                    <a:pt x="161" y="105"/>
                    <a:pt x="161" y="105"/>
                    <a:pt x="161" y="105"/>
                  </a:cubicBezTo>
                  <a:cubicBezTo>
                    <a:pt x="162" y="105"/>
                    <a:pt x="162" y="105"/>
                    <a:pt x="162" y="105"/>
                  </a:cubicBezTo>
                  <a:cubicBezTo>
                    <a:pt x="163" y="105"/>
                    <a:pt x="163" y="105"/>
                    <a:pt x="163" y="105"/>
                  </a:cubicBezTo>
                  <a:cubicBezTo>
                    <a:pt x="163" y="105"/>
                    <a:pt x="163" y="105"/>
                    <a:pt x="163" y="105"/>
                  </a:cubicBezTo>
                  <a:cubicBezTo>
                    <a:pt x="164" y="104"/>
                    <a:pt x="164" y="104"/>
                    <a:pt x="164" y="104"/>
                  </a:cubicBezTo>
                  <a:cubicBezTo>
                    <a:pt x="163" y="103"/>
                    <a:pt x="163" y="103"/>
                    <a:pt x="163" y="103"/>
                  </a:cubicBezTo>
                  <a:cubicBezTo>
                    <a:pt x="163" y="102"/>
                    <a:pt x="163" y="102"/>
                    <a:pt x="163" y="102"/>
                  </a:cubicBezTo>
                  <a:cubicBezTo>
                    <a:pt x="162" y="101"/>
                    <a:pt x="162" y="101"/>
                    <a:pt x="162" y="101"/>
                  </a:cubicBezTo>
                  <a:cubicBezTo>
                    <a:pt x="161" y="100"/>
                    <a:pt x="161" y="100"/>
                    <a:pt x="161" y="100"/>
                  </a:cubicBezTo>
                  <a:close/>
                  <a:moveTo>
                    <a:pt x="155" y="87"/>
                  </a:moveTo>
                  <a:cubicBezTo>
                    <a:pt x="155" y="86"/>
                    <a:pt x="155" y="86"/>
                    <a:pt x="155" y="86"/>
                  </a:cubicBezTo>
                  <a:cubicBezTo>
                    <a:pt x="155" y="86"/>
                    <a:pt x="155" y="86"/>
                    <a:pt x="155" y="86"/>
                  </a:cubicBezTo>
                  <a:cubicBezTo>
                    <a:pt x="154" y="86"/>
                    <a:pt x="154" y="86"/>
                    <a:pt x="154" y="86"/>
                  </a:cubicBezTo>
                  <a:cubicBezTo>
                    <a:pt x="153" y="86"/>
                    <a:pt x="153" y="86"/>
                    <a:pt x="153" y="86"/>
                  </a:cubicBezTo>
                  <a:cubicBezTo>
                    <a:pt x="153" y="86"/>
                    <a:pt x="153" y="86"/>
                    <a:pt x="153" y="86"/>
                  </a:cubicBezTo>
                  <a:cubicBezTo>
                    <a:pt x="154" y="86"/>
                    <a:pt x="154" y="86"/>
                    <a:pt x="154" y="86"/>
                  </a:cubicBezTo>
                  <a:cubicBezTo>
                    <a:pt x="154" y="87"/>
                    <a:pt x="154" y="87"/>
                    <a:pt x="154" y="87"/>
                  </a:cubicBezTo>
                  <a:cubicBezTo>
                    <a:pt x="154" y="87"/>
                    <a:pt x="154" y="87"/>
                    <a:pt x="154" y="87"/>
                  </a:cubicBezTo>
                  <a:cubicBezTo>
                    <a:pt x="155" y="87"/>
                    <a:pt x="155" y="87"/>
                    <a:pt x="155" y="87"/>
                  </a:cubicBezTo>
                  <a:close/>
                  <a:moveTo>
                    <a:pt x="158" y="77"/>
                  </a:moveTo>
                  <a:cubicBezTo>
                    <a:pt x="157" y="77"/>
                    <a:pt x="157" y="77"/>
                    <a:pt x="157" y="77"/>
                  </a:cubicBezTo>
                  <a:cubicBezTo>
                    <a:pt x="157" y="76"/>
                    <a:pt x="157" y="76"/>
                    <a:pt x="157" y="76"/>
                  </a:cubicBezTo>
                  <a:cubicBezTo>
                    <a:pt x="157" y="78"/>
                    <a:pt x="157" y="78"/>
                    <a:pt x="157" y="78"/>
                  </a:cubicBezTo>
                  <a:cubicBezTo>
                    <a:pt x="158" y="78"/>
                    <a:pt x="158" y="78"/>
                    <a:pt x="158" y="78"/>
                  </a:cubicBezTo>
                  <a:cubicBezTo>
                    <a:pt x="158" y="78"/>
                    <a:pt x="158" y="78"/>
                    <a:pt x="158" y="78"/>
                  </a:cubicBezTo>
                  <a:cubicBezTo>
                    <a:pt x="158" y="78"/>
                    <a:pt x="158" y="78"/>
                    <a:pt x="158" y="78"/>
                  </a:cubicBezTo>
                  <a:cubicBezTo>
                    <a:pt x="159" y="79"/>
                    <a:pt x="159" y="79"/>
                    <a:pt x="159" y="79"/>
                  </a:cubicBezTo>
                  <a:cubicBezTo>
                    <a:pt x="159" y="79"/>
                    <a:pt x="159" y="79"/>
                    <a:pt x="159" y="79"/>
                  </a:cubicBezTo>
                  <a:cubicBezTo>
                    <a:pt x="159" y="79"/>
                    <a:pt x="159" y="79"/>
                    <a:pt x="159" y="79"/>
                  </a:cubicBezTo>
                  <a:cubicBezTo>
                    <a:pt x="159" y="78"/>
                    <a:pt x="159" y="78"/>
                    <a:pt x="159" y="78"/>
                  </a:cubicBezTo>
                  <a:cubicBezTo>
                    <a:pt x="159" y="77"/>
                    <a:pt x="159" y="77"/>
                    <a:pt x="159" y="77"/>
                  </a:cubicBezTo>
                  <a:cubicBezTo>
                    <a:pt x="159" y="77"/>
                    <a:pt x="159" y="77"/>
                    <a:pt x="159" y="77"/>
                  </a:cubicBezTo>
                  <a:cubicBezTo>
                    <a:pt x="159" y="76"/>
                    <a:pt x="159" y="76"/>
                    <a:pt x="159" y="76"/>
                  </a:cubicBezTo>
                  <a:cubicBezTo>
                    <a:pt x="159" y="76"/>
                    <a:pt x="159" y="76"/>
                    <a:pt x="159" y="76"/>
                  </a:cubicBezTo>
                  <a:cubicBezTo>
                    <a:pt x="159" y="75"/>
                    <a:pt x="159" y="75"/>
                    <a:pt x="159" y="75"/>
                  </a:cubicBezTo>
                  <a:cubicBezTo>
                    <a:pt x="158" y="75"/>
                    <a:pt x="158" y="75"/>
                    <a:pt x="158" y="75"/>
                  </a:cubicBezTo>
                  <a:cubicBezTo>
                    <a:pt x="158" y="75"/>
                    <a:pt x="158" y="75"/>
                    <a:pt x="158" y="75"/>
                  </a:cubicBezTo>
                  <a:cubicBezTo>
                    <a:pt x="157" y="76"/>
                    <a:pt x="157" y="76"/>
                    <a:pt x="157" y="76"/>
                  </a:cubicBezTo>
                  <a:cubicBezTo>
                    <a:pt x="158" y="76"/>
                    <a:pt x="158" y="76"/>
                    <a:pt x="158" y="76"/>
                  </a:cubicBezTo>
                  <a:cubicBezTo>
                    <a:pt x="158" y="77"/>
                    <a:pt x="158" y="77"/>
                    <a:pt x="158" y="77"/>
                  </a:cubicBezTo>
                  <a:close/>
                  <a:moveTo>
                    <a:pt x="156" y="72"/>
                  </a:moveTo>
                  <a:cubicBezTo>
                    <a:pt x="155" y="72"/>
                    <a:pt x="155" y="72"/>
                    <a:pt x="155" y="72"/>
                  </a:cubicBezTo>
                  <a:cubicBezTo>
                    <a:pt x="155" y="72"/>
                    <a:pt x="155" y="72"/>
                    <a:pt x="155" y="72"/>
                  </a:cubicBezTo>
                  <a:cubicBezTo>
                    <a:pt x="154" y="71"/>
                    <a:pt x="154" y="71"/>
                    <a:pt x="154" y="71"/>
                  </a:cubicBezTo>
                  <a:cubicBezTo>
                    <a:pt x="154" y="72"/>
                    <a:pt x="154" y="72"/>
                    <a:pt x="154" y="72"/>
                  </a:cubicBezTo>
                  <a:cubicBezTo>
                    <a:pt x="154" y="72"/>
                    <a:pt x="154" y="72"/>
                    <a:pt x="154" y="72"/>
                  </a:cubicBezTo>
                  <a:cubicBezTo>
                    <a:pt x="155" y="73"/>
                    <a:pt x="155" y="73"/>
                    <a:pt x="155" y="73"/>
                  </a:cubicBezTo>
                  <a:cubicBezTo>
                    <a:pt x="156" y="73"/>
                    <a:pt x="156" y="73"/>
                    <a:pt x="156" y="73"/>
                  </a:cubicBezTo>
                  <a:cubicBezTo>
                    <a:pt x="156" y="72"/>
                    <a:pt x="156" y="72"/>
                    <a:pt x="156" y="72"/>
                  </a:cubicBezTo>
                  <a:close/>
                  <a:moveTo>
                    <a:pt x="156" y="71"/>
                  </a:moveTo>
                  <a:cubicBezTo>
                    <a:pt x="156" y="71"/>
                    <a:pt x="157" y="72"/>
                    <a:pt x="157" y="72"/>
                  </a:cubicBezTo>
                  <a:cubicBezTo>
                    <a:pt x="158" y="71"/>
                    <a:pt x="158" y="71"/>
                    <a:pt x="158" y="71"/>
                  </a:cubicBezTo>
                  <a:cubicBezTo>
                    <a:pt x="159" y="72"/>
                    <a:pt x="159" y="72"/>
                    <a:pt x="159" y="72"/>
                  </a:cubicBezTo>
                  <a:cubicBezTo>
                    <a:pt x="159" y="71"/>
                    <a:pt x="159" y="71"/>
                    <a:pt x="159" y="71"/>
                  </a:cubicBezTo>
                  <a:cubicBezTo>
                    <a:pt x="159" y="71"/>
                    <a:pt x="159" y="71"/>
                    <a:pt x="159" y="71"/>
                  </a:cubicBezTo>
                  <a:cubicBezTo>
                    <a:pt x="158" y="71"/>
                    <a:pt x="158" y="71"/>
                    <a:pt x="158" y="71"/>
                  </a:cubicBezTo>
                  <a:cubicBezTo>
                    <a:pt x="158" y="70"/>
                    <a:pt x="158" y="70"/>
                    <a:pt x="158" y="70"/>
                  </a:cubicBezTo>
                  <a:cubicBezTo>
                    <a:pt x="157" y="71"/>
                    <a:pt x="157" y="71"/>
                    <a:pt x="157" y="71"/>
                  </a:cubicBezTo>
                  <a:cubicBezTo>
                    <a:pt x="156" y="71"/>
                    <a:pt x="156" y="71"/>
                    <a:pt x="156" y="71"/>
                  </a:cubicBezTo>
                  <a:close/>
                  <a:moveTo>
                    <a:pt x="167" y="91"/>
                  </a:moveTo>
                  <a:cubicBezTo>
                    <a:pt x="167" y="90"/>
                    <a:pt x="167" y="90"/>
                    <a:pt x="167" y="90"/>
                  </a:cubicBezTo>
                  <a:cubicBezTo>
                    <a:pt x="167" y="89"/>
                    <a:pt x="167" y="89"/>
                    <a:pt x="167" y="89"/>
                  </a:cubicBezTo>
                  <a:cubicBezTo>
                    <a:pt x="166" y="90"/>
                    <a:pt x="166" y="90"/>
                    <a:pt x="166" y="90"/>
                  </a:cubicBezTo>
                  <a:cubicBezTo>
                    <a:pt x="166" y="90"/>
                    <a:pt x="166" y="90"/>
                    <a:pt x="166" y="90"/>
                  </a:cubicBezTo>
                  <a:cubicBezTo>
                    <a:pt x="166" y="91"/>
                    <a:pt x="166" y="91"/>
                    <a:pt x="166" y="91"/>
                  </a:cubicBezTo>
                  <a:cubicBezTo>
                    <a:pt x="167" y="91"/>
                    <a:pt x="167" y="91"/>
                    <a:pt x="167" y="91"/>
                  </a:cubicBezTo>
                  <a:close/>
                  <a:moveTo>
                    <a:pt x="169" y="90"/>
                  </a:moveTo>
                  <a:cubicBezTo>
                    <a:pt x="170" y="90"/>
                    <a:pt x="170" y="90"/>
                    <a:pt x="170" y="90"/>
                  </a:cubicBezTo>
                  <a:cubicBezTo>
                    <a:pt x="170" y="89"/>
                    <a:pt x="170" y="89"/>
                    <a:pt x="170" y="89"/>
                  </a:cubicBezTo>
                  <a:cubicBezTo>
                    <a:pt x="169" y="89"/>
                    <a:pt x="169" y="89"/>
                    <a:pt x="169" y="89"/>
                  </a:cubicBezTo>
                  <a:cubicBezTo>
                    <a:pt x="169" y="89"/>
                    <a:pt x="169" y="89"/>
                    <a:pt x="169" y="89"/>
                  </a:cubicBezTo>
                  <a:cubicBezTo>
                    <a:pt x="168" y="89"/>
                    <a:pt x="168" y="89"/>
                    <a:pt x="168" y="89"/>
                  </a:cubicBezTo>
                  <a:cubicBezTo>
                    <a:pt x="168" y="90"/>
                    <a:pt x="168" y="90"/>
                    <a:pt x="168" y="90"/>
                  </a:cubicBezTo>
                  <a:cubicBezTo>
                    <a:pt x="169" y="90"/>
                    <a:pt x="169" y="90"/>
                    <a:pt x="169" y="90"/>
                  </a:cubicBezTo>
                  <a:close/>
                  <a:moveTo>
                    <a:pt x="173" y="91"/>
                  </a:moveTo>
                  <a:cubicBezTo>
                    <a:pt x="174" y="90"/>
                    <a:pt x="174" y="90"/>
                    <a:pt x="174" y="90"/>
                  </a:cubicBezTo>
                  <a:cubicBezTo>
                    <a:pt x="173" y="90"/>
                    <a:pt x="173" y="90"/>
                    <a:pt x="173" y="90"/>
                  </a:cubicBezTo>
                  <a:cubicBezTo>
                    <a:pt x="172" y="90"/>
                    <a:pt x="172" y="90"/>
                    <a:pt x="172" y="90"/>
                  </a:cubicBezTo>
                  <a:cubicBezTo>
                    <a:pt x="172" y="91"/>
                    <a:pt x="172" y="91"/>
                    <a:pt x="172" y="91"/>
                  </a:cubicBezTo>
                  <a:cubicBezTo>
                    <a:pt x="173" y="91"/>
                    <a:pt x="173" y="91"/>
                    <a:pt x="173" y="91"/>
                  </a:cubicBezTo>
                  <a:close/>
                  <a:moveTo>
                    <a:pt x="179" y="89"/>
                  </a:moveTo>
                  <a:cubicBezTo>
                    <a:pt x="180" y="90"/>
                    <a:pt x="180" y="90"/>
                    <a:pt x="180" y="90"/>
                  </a:cubicBezTo>
                  <a:cubicBezTo>
                    <a:pt x="180" y="90"/>
                    <a:pt x="180" y="90"/>
                    <a:pt x="180" y="90"/>
                  </a:cubicBezTo>
                  <a:cubicBezTo>
                    <a:pt x="181" y="90"/>
                    <a:pt x="181" y="90"/>
                    <a:pt x="181" y="90"/>
                  </a:cubicBezTo>
                  <a:cubicBezTo>
                    <a:pt x="180" y="89"/>
                    <a:pt x="180" y="89"/>
                    <a:pt x="180" y="89"/>
                  </a:cubicBezTo>
                  <a:cubicBezTo>
                    <a:pt x="179" y="89"/>
                    <a:pt x="179" y="89"/>
                    <a:pt x="179" y="89"/>
                  </a:cubicBezTo>
                  <a:close/>
                  <a:moveTo>
                    <a:pt x="176" y="88"/>
                  </a:moveTo>
                  <a:cubicBezTo>
                    <a:pt x="177" y="88"/>
                    <a:pt x="177" y="88"/>
                    <a:pt x="177" y="88"/>
                  </a:cubicBezTo>
                  <a:cubicBezTo>
                    <a:pt x="177" y="88"/>
                    <a:pt x="177" y="88"/>
                    <a:pt x="177" y="88"/>
                  </a:cubicBezTo>
                  <a:cubicBezTo>
                    <a:pt x="176" y="87"/>
                    <a:pt x="176" y="87"/>
                    <a:pt x="176" y="87"/>
                  </a:cubicBezTo>
                  <a:cubicBezTo>
                    <a:pt x="176" y="87"/>
                    <a:pt x="176" y="87"/>
                    <a:pt x="176" y="87"/>
                  </a:cubicBezTo>
                  <a:cubicBezTo>
                    <a:pt x="176" y="88"/>
                    <a:pt x="176" y="88"/>
                    <a:pt x="176" y="88"/>
                  </a:cubicBezTo>
                  <a:cubicBezTo>
                    <a:pt x="176" y="88"/>
                    <a:pt x="176" y="88"/>
                    <a:pt x="176" y="88"/>
                  </a:cubicBezTo>
                  <a:close/>
                  <a:moveTo>
                    <a:pt x="173" y="85"/>
                  </a:moveTo>
                  <a:cubicBezTo>
                    <a:pt x="173" y="84"/>
                    <a:pt x="173" y="84"/>
                    <a:pt x="173" y="84"/>
                  </a:cubicBezTo>
                  <a:cubicBezTo>
                    <a:pt x="172" y="84"/>
                    <a:pt x="172" y="84"/>
                    <a:pt x="172" y="84"/>
                  </a:cubicBezTo>
                  <a:cubicBezTo>
                    <a:pt x="171" y="85"/>
                    <a:pt x="171" y="85"/>
                    <a:pt x="171" y="85"/>
                  </a:cubicBezTo>
                  <a:cubicBezTo>
                    <a:pt x="171" y="86"/>
                    <a:pt x="171" y="86"/>
                    <a:pt x="171" y="86"/>
                  </a:cubicBezTo>
                  <a:cubicBezTo>
                    <a:pt x="172" y="86"/>
                    <a:pt x="172" y="86"/>
                    <a:pt x="172" y="86"/>
                  </a:cubicBezTo>
                  <a:cubicBezTo>
                    <a:pt x="172" y="86"/>
                    <a:pt x="172" y="86"/>
                    <a:pt x="172" y="86"/>
                  </a:cubicBezTo>
                  <a:cubicBezTo>
                    <a:pt x="172" y="85"/>
                    <a:pt x="172" y="85"/>
                    <a:pt x="172" y="85"/>
                  </a:cubicBezTo>
                  <a:cubicBezTo>
                    <a:pt x="172" y="85"/>
                    <a:pt x="172" y="85"/>
                    <a:pt x="172" y="85"/>
                  </a:cubicBezTo>
                  <a:cubicBezTo>
                    <a:pt x="173" y="85"/>
                    <a:pt x="173" y="85"/>
                    <a:pt x="173" y="85"/>
                  </a:cubicBezTo>
                  <a:close/>
                  <a:moveTo>
                    <a:pt x="175" y="84"/>
                  </a:moveTo>
                  <a:cubicBezTo>
                    <a:pt x="175" y="84"/>
                    <a:pt x="175" y="84"/>
                    <a:pt x="175" y="84"/>
                  </a:cubicBezTo>
                  <a:cubicBezTo>
                    <a:pt x="174" y="84"/>
                    <a:pt x="174" y="84"/>
                    <a:pt x="174" y="84"/>
                  </a:cubicBezTo>
                  <a:cubicBezTo>
                    <a:pt x="174" y="84"/>
                    <a:pt x="174" y="84"/>
                    <a:pt x="174" y="84"/>
                  </a:cubicBezTo>
                  <a:cubicBezTo>
                    <a:pt x="174" y="85"/>
                    <a:pt x="174" y="85"/>
                    <a:pt x="174" y="85"/>
                  </a:cubicBezTo>
                  <a:cubicBezTo>
                    <a:pt x="175" y="85"/>
                    <a:pt x="175" y="85"/>
                    <a:pt x="175" y="85"/>
                  </a:cubicBezTo>
                  <a:cubicBezTo>
                    <a:pt x="175" y="85"/>
                    <a:pt x="175" y="85"/>
                    <a:pt x="175" y="85"/>
                  </a:cubicBezTo>
                  <a:cubicBezTo>
                    <a:pt x="175" y="84"/>
                    <a:pt x="175" y="84"/>
                    <a:pt x="175" y="84"/>
                  </a:cubicBezTo>
                  <a:close/>
                  <a:moveTo>
                    <a:pt x="176" y="85"/>
                  </a:moveTo>
                  <a:cubicBezTo>
                    <a:pt x="176" y="85"/>
                    <a:pt x="176" y="85"/>
                    <a:pt x="176" y="85"/>
                  </a:cubicBezTo>
                  <a:cubicBezTo>
                    <a:pt x="176" y="85"/>
                    <a:pt x="176" y="85"/>
                    <a:pt x="176" y="85"/>
                  </a:cubicBezTo>
                  <a:cubicBezTo>
                    <a:pt x="177" y="84"/>
                    <a:pt x="177" y="84"/>
                    <a:pt x="177" y="84"/>
                  </a:cubicBezTo>
                  <a:cubicBezTo>
                    <a:pt x="177" y="84"/>
                    <a:pt x="177" y="84"/>
                    <a:pt x="177" y="84"/>
                  </a:cubicBezTo>
                  <a:cubicBezTo>
                    <a:pt x="177" y="83"/>
                    <a:pt x="177" y="83"/>
                    <a:pt x="177" y="83"/>
                  </a:cubicBezTo>
                  <a:cubicBezTo>
                    <a:pt x="176" y="83"/>
                    <a:pt x="176" y="83"/>
                    <a:pt x="176" y="83"/>
                  </a:cubicBezTo>
                  <a:cubicBezTo>
                    <a:pt x="176" y="84"/>
                    <a:pt x="176" y="84"/>
                    <a:pt x="176" y="84"/>
                  </a:cubicBezTo>
                  <a:cubicBezTo>
                    <a:pt x="176" y="84"/>
                    <a:pt x="176" y="84"/>
                    <a:pt x="176" y="84"/>
                  </a:cubicBezTo>
                  <a:cubicBezTo>
                    <a:pt x="176" y="85"/>
                    <a:pt x="176" y="85"/>
                    <a:pt x="176" y="85"/>
                  </a:cubicBezTo>
                  <a:close/>
                  <a:moveTo>
                    <a:pt x="173" y="82"/>
                  </a:moveTo>
                  <a:cubicBezTo>
                    <a:pt x="174" y="81"/>
                    <a:pt x="174" y="81"/>
                    <a:pt x="174" y="81"/>
                  </a:cubicBezTo>
                  <a:cubicBezTo>
                    <a:pt x="173" y="81"/>
                    <a:pt x="173" y="81"/>
                    <a:pt x="173" y="81"/>
                  </a:cubicBezTo>
                  <a:cubicBezTo>
                    <a:pt x="173" y="81"/>
                    <a:pt x="173" y="81"/>
                    <a:pt x="173" y="81"/>
                  </a:cubicBezTo>
                  <a:cubicBezTo>
                    <a:pt x="172" y="81"/>
                    <a:pt x="172" y="81"/>
                    <a:pt x="172" y="81"/>
                  </a:cubicBezTo>
                  <a:cubicBezTo>
                    <a:pt x="171" y="81"/>
                    <a:pt x="171" y="81"/>
                    <a:pt x="171" y="81"/>
                  </a:cubicBezTo>
                  <a:cubicBezTo>
                    <a:pt x="171" y="82"/>
                    <a:pt x="171" y="82"/>
                    <a:pt x="171" y="82"/>
                  </a:cubicBezTo>
                  <a:cubicBezTo>
                    <a:pt x="173" y="82"/>
                    <a:pt x="173" y="82"/>
                    <a:pt x="173" y="82"/>
                  </a:cubicBezTo>
                  <a:cubicBezTo>
                    <a:pt x="173" y="82"/>
                    <a:pt x="173" y="82"/>
                    <a:pt x="173" y="82"/>
                  </a:cubicBezTo>
                  <a:close/>
                  <a:moveTo>
                    <a:pt x="177" y="80"/>
                  </a:moveTo>
                  <a:cubicBezTo>
                    <a:pt x="177" y="80"/>
                    <a:pt x="177" y="80"/>
                    <a:pt x="177" y="80"/>
                  </a:cubicBezTo>
                  <a:cubicBezTo>
                    <a:pt x="177" y="80"/>
                    <a:pt x="177" y="80"/>
                    <a:pt x="177" y="80"/>
                  </a:cubicBezTo>
                  <a:cubicBezTo>
                    <a:pt x="177" y="79"/>
                    <a:pt x="177" y="79"/>
                    <a:pt x="177" y="79"/>
                  </a:cubicBezTo>
                  <a:cubicBezTo>
                    <a:pt x="178" y="79"/>
                    <a:pt x="178" y="79"/>
                    <a:pt x="178" y="79"/>
                  </a:cubicBezTo>
                  <a:cubicBezTo>
                    <a:pt x="178" y="79"/>
                    <a:pt x="178" y="79"/>
                    <a:pt x="178" y="79"/>
                  </a:cubicBezTo>
                  <a:cubicBezTo>
                    <a:pt x="177" y="78"/>
                    <a:pt x="177" y="78"/>
                    <a:pt x="177" y="78"/>
                  </a:cubicBezTo>
                  <a:cubicBezTo>
                    <a:pt x="176" y="78"/>
                    <a:pt x="176" y="78"/>
                    <a:pt x="176" y="78"/>
                  </a:cubicBezTo>
                  <a:cubicBezTo>
                    <a:pt x="176" y="79"/>
                    <a:pt x="176" y="79"/>
                    <a:pt x="176" y="79"/>
                  </a:cubicBezTo>
                  <a:cubicBezTo>
                    <a:pt x="176" y="79"/>
                    <a:pt x="176" y="79"/>
                    <a:pt x="176" y="79"/>
                  </a:cubicBezTo>
                  <a:cubicBezTo>
                    <a:pt x="176" y="79"/>
                    <a:pt x="176" y="79"/>
                    <a:pt x="176" y="79"/>
                  </a:cubicBezTo>
                  <a:cubicBezTo>
                    <a:pt x="175" y="79"/>
                    <a:pt x="175" y="79"/>
                    <a:pt x="175" y="79"/>
                  </a:cubicBezTo>
                  <a:cubicBezTo>
                    <a:pt x="175" y="79"/>
                    <a:pt x="175" y="79"/>
                    <a:pt x="175" y="79"/>
                  </a:cubicBezTo>
                  <a:cubicBezTo>
                    <a:pt x="175" y="80"/>
                    <a:pt x="175" y="80"/>
                    <a:pt x="175" y="80"/>
                  </a:cubicBezTo>
                  <a:cubicBezTo>
                    <a:pt x="176" y="80"/>
                    <a:pt x="176" y="80"/>
                    <a:pt x="176" y="80"/>
                  </a:cubicBezTo>
                  <a:cubicBezTo>
                    <a:pt x="176" y="80"/>
                    <a:pt x="176" y="80"/>
                    <a:pt x="176" y="80"/>
                  </a:cubicBezTo>
                  <a:cubicBezTo>
                    <a:pt x="177" y="80"/>
                    <a:pt x="177" y="80"/>
                    <a:pt x="177" y="80"/>
                  </a:cubicBezTo>
                  <a:close/>
                  <a:moveTo>
                    <a:pt x="174" y="46"/>
                  </a:moveTo>
                  <a:cubicBezTo>
                    <a:pt x="174" y="46"/>
                    <a:pt x="174" y="46"/>
                    <a:pt x="174" y="46"/>
                  </a:cubicBezTo>
                  <a:cubicBezTo>
                    <a:pt x="174" y="45"/>
                    <a:pt x="174" y="45"/>
                    <a:pt x="174" y="45"/>
                  </a:cubicBezTo>
                  <a:cubicBezTo>
                    <a:pt x="174" y="45"/>
                    <a:pt x="174" y="45"/>
                    <a:pt x="174" y="45"/>
                  </a:cubicBezTo>
                  <a:cubicBezTo>
                    <a:pt x="173" y="45"/>
                    <a:pt x="173" y="45"/>
                    <a:pt x="173" y="45"/>
                  </a:cubicBezTo>
                  <a:cubicBezTo>
                    <a:pt x="174" y="46"/>
                    <a:pt x="174" y="46"/>
                    <a:pt x="174" y="46"/>
                  </a:cubicBezTo>
                  <a:close/>
                  <a:moveTo>
                    <a:pt x="169" y="53"/>
                  </a:moveTo>
                  <a:cubicBezTo>
                    <a:pt x="169" y="53"/>
                    <a:pt x="169" y="53"/>
                    <a:pt x="169" y="53"/>
                  </a:cubicBezTo>
                  <a:cubicBezTo>
                    <a:pt x="170" y="53"/>
                    <a:pt x="170" y="53"/>
                    <a:pt x="170" y="53"/>
                  </a:cubicBezTo>
                  <a:cubicBezTo>
                    <a:pt x="170" y="53"/>
                    <a:pt x="170" y="53"/>
                    <a:pt x="170" y="53"/>
                  </a:cubicBezTo>
                  <a:cubicBezTo>
                    <a:pt x="171" y="53"/>
                    <a:pt x="171" y="53"/>
                    <a:pt x="171" y="53"/>
                  </a:cubicBezTo>
                  <a:cubicBezTo>
                    <a:pt x="171" y="52"/>
                    <a:pt x="171" y="52"/>
                    <a:pt x="171" y="52"/>
                  </a:cubicBezTo>
                  <a:cubicBezTo>
                    <a:pt x="170" y="51"/>
                    <a:pt x="170" y="51"/>
                    <a:pt x="170" y="51"/>
                  </a:cubicBezTo>
                  <a:cubicBezTo>
                    <a:pt x="169" y="51"/>
                    <a:pt x="169" y="51"/>
                    <a:pt x="169" y="51"/>
                  </a:cubicBezTo>
                  <a:cubicBezTo>
                    <a:pt x="169" y="51"/>
                    <a:pt x="169" y="51"/>
                    <a:pt x="169" y="51"/>
                  </a:cubicBezTo>
                  <a:cubicBezTo>
                    <a:pt x="169" y="52"/>
                    <a:pt x="169" y="52"/>
                    <a:pt x="169" y="52"/>
                  </a:cubicBezTo>
                  <a:cubicBezTo>
                    <a:pt x="169" y="53"/>
                    <a:pt x="169" y="53"/>
                    <a:pt x="169" y="53"/>
                  </a:cubicBezTo>
                  <a:close/>
                  <a:moveTo>
                    <a:pt x="189" y="51"/>
                  </a:moveTo>
                  <a:cubicBezTo>
                    <a:pt x="189" y="51"/>
                    <a:pt x="189" y="51"/>
                    <a:pt x="189" y="51"/>
                  </a:cubicBezTo>
                  <a:cubicBezTo>
                    <a:pt x="190" y="51"/>
                    <a:pt x="190" y="51"/>
                    <a:pt x="190" y="51"/>
                  </a:cubicBezTo>
                  <a:cubicBezTo>
                    <a:pt x="190" y="51"/>
                    <a:pt x="190" y="51"/>
                    <a:pt x="190" y="51"/>
                  </a:cubicBezTo>
                  <a:cubicBezTo>
                    <a:pt x="191" y="51"/>
                    <a:pt x="191" y="51"/>
                    <a:pt x="191" y="51"/>
                  </a:cubicBezTo>
                  <a:cubicBezTo>
                    <a:pt x="191" y="51"/>
                    <a:pt x="191" y="51"/>
                    <a:pt x="191" y="51"/>
                  </a:cubicBezTo>
                  <a:cubicBezTo>
                    <a:pt x="191" y="51"/>
                    <a:pt x="191" y="51"/>
                    <a:pt x="191" y="51"/>
                  </a:cubicBezTo>
                  <a:cubicBezTo>
                    <a:pt x="192" y="51"/>
                    <a:pt x="192" y="51"/>
                    <a:pt x="192" y="51"/>
                  </a:cubicBezTo>
                  <a:cubicBezTo>
                    <a:pt x="192" y="50"/>
                    <a:pt x="192" y="50"/>
                    <a:pt x="192" y="50"/>
                  </a:cubicBezTo>
                  <a:cubicBezTo>
                    <a:pt x="192" y="49"/>
                    <a:pt x="192" y="49"/>
                    <a:pt x="192" y="49"/>
                  </a:cubicBezTo>
                  <a:cubicBezTo>
                    <a:pt x="193" y="49"/>
                    <a:pt x="193" y="49"/>
                    <a:pt x="193" y="49"/>
                  </a:cubicBezTo>
                  <a:cubicBezTo>
                    <a:pt x="193" y="48"/>
                    <a:pt x="193" y="48"/>
                    <a:pt x="193" y="48"/>
                  </a:cubicBezTo>
                  <a:cubicBezTo>
                    <a:pt x="193" y="48"/>
                    <a:pt x="193" y="48"/>
                    <a:pt x="193" y="48"/>
                  </a:cubicBezTo>
                  <a:cubicBezTo>
                    <a:pt x="192" y="48"/>
                    <a:pt x="192" y="48"/>
                    <a:pt x="192" y="48"/>
                  </a:cubicBezTo>
                  <a:cubicBezTo>
                    <a:pt x="192" y="48"/>
                    <a:pt x="192" y="48"/>
                    <a:pt x="192" y="48"/>
                  </a:cubicBezTo>
                  <a:cubicBezTo>
                    <a:pt x="191" y="49"/>
                    <a:pt x="191" y="49"/>
                    <a:pt x="191" y="49"/>
                  </a:cubicBezTo>
                  <a:cubicBezTo>
                    <a:pt x="190" y="49"/>
                    <a:pt x="190" y="49"/>
                    <a:pt x="190" y="49"/>
                  </a:cubicBezTo>
                  <a:cubicBezTo>
                    <a:pt x="189" y="51"/>
                    <a:pt x="189" y="51"/>
                    <a:pt x="189" y="51"/>
                  </a:cubicBezTo>
                  <a:cubicBezTo>
                    <a:pt x="189" y="51"/>
                    <a:pt x="189" y="51"/>
                    <a:pt x="189" y="51"/>
                  </a:cubicBezTo>
                  <a:close/>
                  <a:moveTo>
                    <a:pt x="197" y="52"/>
                  </a:moveTo>
                  <a:cubicBezTo>
                    <a:pt x="198" y="52"/>
                    <a:pt x="198" y="52"/>
                    <a:pt x="198" y="52"/>
                  </a:cubicBezTo>
                  <a:cubicBezTo>
                    <a:pt x="199" y="51"/>
                    <a:pt x="199" y="51"/>
                    <a:pt x="199" y="51"/>
                  </a:cubicBezTo>
                  <a:cubicBezTo>
                    <a:pt x="198" y="51"/>
                    <a:pt x="198" y="51"/>
                    <a:pt x="198" y="51"/>
                  </a:cubicBezTo>
                  <a:cubicBezTo>
                    <a:pt x="197" y="51"/>
                    <a:pt x="197" y="51"/>
                    <a:pt x="197" y="51"/>
                  </a:cubicBezTo>
                  <a:cubicBezTo>
                    <a:pt x="197" y="52"/>
                    <a:pt x="197" y="52"/>
                    <a:pt x="197" y="52"/>
                  </a:cubicBezTo>
                  <a:cubicBezTo>
                    <a:pt x="197" y="52"/>
                    <a:pt x="197" y="52"/>
                    <a:pt x="197" y="52"/>
                  </a:cubicBezTo>
                  <a:close/>
                  <a:moveTo>
                    <a:pt x="199" y="54"/>
                  </a:moveTo>
                  <a:cubicBezTo>
                    <a:pt x="199" y="54"/>
                    <a:pt x="199" y="54"/>
                    <a:pt x="199" y="54"/>
                  </a:cubicBezTo>
                  <a:cubicBezTo>
                    <a:pt x="199" y="54"/>
                    <a:pt x="199" y="54"/>
                    <a:pt x="199" y="54"/>
                  </a:cubicBezTo>
                  <a:cubicBezTo>
                    <a:pt x="200" y="53"/>
                    <a:pt x="200" y="53"/>
                    <a:pt x="200" y="53"/>
                  </a:cubicBezTo>
                  <a:cubicBezTo>
                    <a:pt x="199" y="53"/>
                    <a:pt x="199" y="53"/>
                    <a:pt x="199" y="53"/>
                  </a:cubicBezTo>
                  <a:cubicBezTo>
                    <a:pt x="199" y="52"/>
                    <a:pt x="199" y="52"/>
                    <a:pt x="199" y="52"/>
                  </a:cubicBezTo>
                  <a:cubicBezTo>
                    <a:pt x="198" y="52"/>
                    <a:pt x="198" y="52"/>
                    <a:pt x="198" y="52"/>
                  </a:cubicBezTo>
                  <a:cubicBezTo>
                    <a:pt x="198" y="53"/>
                    <a:pt x="198" y="53"/>
                    <a:pt x="198" y="53"/>
                  </a:cubicBezTo>
                  <a:cubicBezTo>
                    <a:pt x="199" y="53"/>
                    <a:pt x="199" y="53"/>
                    <a:pt x="199" y="53"/>
                  </a:cubicBezTo>
                  <a:cubicBezTo>
                    <a:pt x="199" y="54"/>
                    <a:pt x="199" y="54"/>
                    <a:pt x="199" y="54"/>
                  </a:cubicBezTo>
                  <a:close/>
                  <a:moveTo>
                    <a:pt x="191" y="56"/>
                  </a:moveTo>
                  <a:cubicBezTo>
                    <a:pt x="192" y="55"/>
                    <a:pt x="192" y="55"/>
                    <a:pt x="192" y="55"/>
                  </a:cubicBezTo>
                  <a:cubicBezTo>
                    <a:pt x="192" y="55"/>
                    <a:pt x="192" y="55"/>
                    <a:pt x="192" y="55"/>
                  </a:cubicBezTo>
                  <a:cubicBezTo>
                    <a:pt x="191" y="55"/>
                    <a:pt x="191" y="55"/>
                    <a:pt x="191" y="55"/>
                  </a:cubicBezTo>
                  <a:cubicBezTo>
                    <a:pt x="191" y="55"/>
                    <a:pt x="191" y="55"/>
                    <a:pt x="191" y="55"/>
                  </a:cubicBezTo>
                  <a:cubicBezTo>
                    <a:pt x="190" y="55"/>
                    <a:pt x="190" y="55"/>
                    <a:pt x="190" y="55"/>
                  </a:cubicBezTo>
                  <a:cubicBezTo>
                    <a:pt x="190" y="56"/>
                    <a:pt x="190" y="56"/>
                    <a:pt x="190" y="56"/>
                  </a:cubicBezTo>
                  <a:cubicBezTo>
                    <a:pt x="191" y="56"/>
                    <a:pt x="191" y="56"/>
                    <a:pt x="191" y="56"/>
                  </a:cubicBezTo>
                  <a:close/>
                  <a:moveTo>
                    <a:pt x="195" y="56"/>
                  </a:moveTo>
                  <a:cubicBezTo>
                    <a:pt x="196" y="55"/>
                    <a:pt x="196" y="55"/>
                    <a:pt x="196" y="55"/>
                  </a:cubicBezTo>
                  <a:cubicBezTo>
                    <a:pt x="196" y="55"/>
                    <a:pt x="196" y="55"/>
                    <a:pt x="196" y="55"/>
                  </a:cubicBezTo>
                  <a:cubicBezTo>
                    <a:pt x="196" y="55"/>
                    <a:pt x="196" y="55"/>
                    <a:pt x="196" y="55"/>
                  </a:cubicBezTo>
                  <a:cubicBezTo>
                    <a:pt x="196" y="54"/>
                    <a:pt x="196" y="54"/>
                    <a:pt x="196" y="54"/>
                  </a:cubicBezTo>
                  <a:cubicBezTo>
                    <a:pt x="195" y="54"/>
                    <a:pt x="195" y="54"/>
                    <a:pt x="195" y="54"/>
                  </a:cubicBezTo>
                  <a:cubicBezTo>
                    <a:pt x="195" y="54"/>
                    <a:pt x="195" y="54"/>
                    <a:pt x="195" y="54"/>
                  </a:cubicBezTo>
                  <a:cubicBezTo>
                    <a:pt x="194" y="55"/>
                    <a:pt x="194" y="55"/>
                    <a:pt x="194" y="55"/>
                  </a:cubicBezTo>
                  <a:cubicBezTo>
                    <a:pt x="194" y="55"/>
                    <a:pt x="194" y="55"/>
                    <a:pt x="194" y="55"/>
                  </a:cubicBezTo>
                  <a:cubicBezTo>
                    <a:pt x="194" y="55"/>
                    <a:pt x="194" y="55"/>
                    <a:pt x="194" y="55"/>
                  </a:cubicBezTo>
                  <a:cubicBezTo>
                    <a:pt x="194" y="55"/>
                    <a:pt x="194" y="55"/>
                    <a:pt x="194" y="55"/>
                  </a:cubicBezTo>
                  <a:cubicBezTo>
                    <a:pt x="195" y="55"/>
                    <a:pt x="195" y="55"/>
                    <a:pt x="195" y="55"/>
                  </a:cubicBezTo>
                  <a:cubicBezTo>
                    <a:pt x="195" y="55"/>
                    <a:pt x="195" y="55"/>
                    <a:pt x="195" y="55"/>
                  </a:cubicBezTo>
                  <a:cubicBezTo>
                    <a:pt x="195" y="56"/>
                    <a:pt x="195" y="56"/>
                    <a:pt x="195" y="56"/>
                  </a:cubicBezTo>
                  <a:close/>
                  <a:moveTo>
                    <a:pt x="196" y="60"/>
                  </a:moveTo>
                  <a:cubicBezTo>
                    <a:pt x="196" y="60"/>
                    <a:pt x="196" y="60"/>
                    <a:pt x="196" y="60"/>
                  </a:cubicBezTo>
                  <a:cubicBezTo>
                    <a:pt x="197" y="60"/>
                    <a:pt x="197" y="60"/>
                    <a:pt x="197" y="60"/>
                  </a:cubicBezTo>
                  <a:cubicBezTo>
                    <a:pt x="198" y="60"/>
                    <a:pt x="198" y="60"/>
                    <a:pt x="198" y="60"/>
                  </a:cubicBezTo>
                  <a:cubicBezTo>
                    <a:pt x="198" y="60"/>
                    <a:pt x="198" y="60"/>
                    <a:pt x="198" y="60"/>
                  </a:cubicBezTo>
                  <a:cubicBezTo>
                    <a:pt x="199" y="60"/>
                    <a:pt x="199" y="60"/>
                    <a:pt x="199" y="60"/>
                  </a:cubicBezTo>
                  <a:cubicBezTo>
                    <a:pt x="200" y="60"/>
                    <a:pt x="200" y="60"/>
                    <a:pt x="200" y="60"/>
                  </a:cubicBezTo>
                  <a:cubicBezTo>
                    <a:pt x="200" y="59"/>
                    <a:pt x="200" y="59"/>
                    <a:pt x="200" y="59"/>
                  </a:cubicBezTo>
                  <a:cubicBezTo>
                    <a:pt x="200" y="59"/>
                    <a:pt x="200" y="59"/>
                    <a:pt x="200" y="59"/>
                  </a:cubicBezTo>
                  <a:cubicBezTo>
                    <a:pt x="200" y="59"/>
                    <a:pt x="200" y="59"/>
                    <a:pt x="200" y="59"/>
                  </a:cubicBezTo>
                  <a:cubicBezTo>
                    <a:pt x="200" y="59"/>
                    <a:pt x="200" y="59"/>
                    <a:pt x="200" y="59"/>
                  </a:cubicBezTo>
                  <a:cubicBezTo>
                    <a:pt x="200" y="58"/>
                    <a:pt x="200" y="58"/>
                    <a:pt x="200" y="58"/>
                  </a:cubicBezTo>
                  <a:cubicBezTo>
                    <a:pt x="199" y="58"/>
                    <a:pt x="199" y="58"/>
                    <a:pt x="199" y="58"/>
                  </a:cubicBezTo>
                  <a:cubicBezTo>
                    <a:pt x="199" y="58"/>
                    <a:pt x="199" y="58"/>
                    <a:pt x="199" y="58"/>
                  </a:cubicBezTo>
                  <a:cubicBezTo>
                    <a:pt x="199" y="59"/>
                    <a:pt x="199" y="59"/>
                    <a:pt x="199" y="59"/>
                  </a:cubicBezTo>
                  <a:cubicBezTo>
                    <a:pt x="198" y="59"/>
                    <a:pt x="198" y="59"/>
                    <a:pt x="198" y="59"/>
                  </a:cubicBezTo>
                  <a:cubicBezTo>
                    <a:pt x="198" y="59"/>
                    <a:pt x="198" y="59"/>
                    <a:pt x="198" y="59"/>
                  </a:cubicBezTo>
                  <a:cubicBezTo>
                    <a:pt x="198" y="58"/>
                    <a:pt x="198" y="58"/>
                    <a:pt x="198" y="58"/>
                  </a:cubicBezTo>
                  <a:cubicBezTo>
                    <a:pt x="197" y="58"/>
                    <a:pt x="197" y="58"/>
                    <a:pt x="197" y="58"/>
                  </a:cubicBezTo>
                  <a:cubicBezTo>
                    <a:pt x="197" y="59"/>
                    <a:pt x="197" y="59"/>
                    <a:pt x="197" y="59"/>
                  </a:cubicBezTo>
                  <a:cubicBezTo>
                    <a:pt x="197" y="59"/>
                    <a:pt x="197" y="59"/>
                    <a:pt x="197" y="59"/>
                  </a:cubicBezTo>
                  <a:cubicBezTo>
                    <a:pt x="196" y="59"/>
                    <a:pt x="196" y="59"/>
                    <a:pt x="196" y="59"/>
                  </a:cubicBezTo>
                  <a:cubicBezTo>
                    <a:pt x="196" y="60"/>
                    <a:pt x="196" y="60"/>
                    <a:pt x="196" y="60"/>
                  </a:cubicBezTo>
                  <a:cubicBezTo>
                    <a:pt x="196" y="60"/>
                    <a:pt x="196" y="60"/>
                    <a:pt x="196" y="60"/>
                  </a:cubicBezTo>
                  <a:close/>
                  <a:moveTo>
                    <a:pt x="116" y="36"/>
                  </a:moveTo>
                  <a:cubicBezTo>
                    <a:pt x="117" y="36"/>
                    <a:pt x="117" y="36"/>
                    <a:pt x="117" y="36"/>
                  </a:cubicBezTo>
                  <a:cubicBezTo>
                    <a:pt x="118" y="37"/>
                    <a:pt x="118" y="37"/>
                    <a:pt x="118" y="37"/>
                  </a:cubicBezTo>
                  <a:cubicBezTo>
                    <a:pt x="118" y="37"/>
                    <a:pt x="118" y="37"/>
                    <a:pt x="118" y="37"/>
                  </a:cubicBezTo>
                  <a:cubicBezTo>
                    <a:pt x="119" y="36"/>
                    <a:pt x="119" y="36"/>
                    <a:pt x="119" y="36"/>
                  </a:cubicBezTo>
                  <a:cubicBezTo>
                    <a:pt x="120" y="36"/>
                    <a:pt x="120" y="36"/>
                    <a:pt x="120" y="36"/>
                  </a:cubicBezTo>
                  <a:cubicBezTo>
                    <a:pt x="119" y="36"/>
                    <a:pt x="119" y="36"/>
                    <a:pt x="119" y="36"/>
                  </a:cubicBezTo>
                  <a:cubicBezTo>
                    <a:pt x="118" y="36"/>
                    <a:pt x="118" y="36"/>
                    <a:pt x="118" y="36"/>
                  </a:cubicBezTo>
                  <a:cubicBezTo>
                    <a:pt x="117" y="36"/>
                    <a:pt x="117" y="36"/>
                    <a:pt x="117" y="36"/>
                  </a:cubicBezTo>
                  <a:cubicBezTo>
                    <a:pt x="117" y="35"/>
                    <a:pt x="117" y="35"/>
                    <a:pt x="117" y="35"/>
                  </a:cubicBezTo>
                  <a:cubicBezTo>
                    <a:pt x="116" y="35"/>
                    <a:pt x="116" y="35"/>
                    <a:pt x="116" y="35"/>
                  </a:cubicBezTo>
                  <a:cubicBezTo>
                    <a:pt x="116" y="36"/>
                    <a:pt x="116" y="36"/>
                    <a:pt x="116" y="36"/>
                  </a:cubicBezTo>
                  <a:cubicBezTo>
                    <a:pt x="116" y="36"/>
                    <a:pt x="116" y="36"/>
                    <a:pt x="116" y="36"/>
                  </a:cubicBezTo>
                  <a:close/>
                  <a:moveTo>
                    <a:pt x="114" y="19"/>
                  </a:moveTo>
                  <a:cubicBezTo>
                    <a:pt x="114" y="19"/>
                    <a:pt x="114" y="19"/>
                    <a:pt x="114" y="19"/>
                  </a:cubicBezTo>
                  <a:cubicBezTo>
                    <a:pt x="114" y="18"/>
                    <a:pt x="114" y="18"/>
                    <a:pt x="114" y="18"/>
                  </a:cubicBezTo>
                  <a:cubicBezTo>
                    <a:pt x="115" y="17"/>
                    <a:pt x="115" y="17"/>
                    <a:pt x="115" y="17"/>
                  </a:cubicBezTo>
                  <a:cubicBezTo>
                    <a:pt x="116" y="17"/>
                    <a:pt x="116" y="17"/>
                    <a:pt x="116" y="17"/>
                  </a:cubicBezTo>
                  <a:cubicBezTo>
                    <a:pt x="118" y="18"/>
                    <a:pt x="118" y="18"/>
                    <a:pt x="118" y="18"/>
                  </a:cubicBezTo>
                  <a:cubicBezTo>
                    <a:pt x="118" y="18"/>
                    <a:pt x="118" y="18"/>
                    <a:pt x="118" y="18"/>
                  </a:cubicBezTo>
                  <a:cubicBezTo>
                    <a:pt x="117" y="19"/>
                    <a:pt x="117" y="19"/>
                    <a:pt x="117" y="19"/>
                  </a:cubicBezTo>
                  <a:cubicBezTo>
                    <a:pt x="116" y="19"/>
                    <a:pt x="116" y="19"/>
                    <a:pt x="116" y="19"/>
                  </a:cubicBezTo>
                  <a:cubicBezTo>
                    <a:pt x="115" y="19"/>
                    <a:pt x="115" y="19"/>
                    <a:pt x="115" y="19"/>
                  </a:cubicBezTo>
                  <a:cubicBezTo>
                    <a:pt x="115" y="19"/>
                    <a:pt x="114" y="19"/>
                    <a:pt x="114" y="19"/>
                  </a:cubicBezTo>
                  <a:close/>
                  <a:moveTo>
                    <a:pt x="142" y="6"/>
                  </a:moveTo>
                  <a:cubicBezTo>
                    <a:pt x="142" y="5"/>
                    <a:pt x="142" y="5"/>
                    <a:pt x="142" y="5"/>
                  </a:cubicBezTo>
                  <a:cubicBezTo>
                    <a:pt x="143" y="5"/>
                    <a:pt x="143" y="5"/>
                    <a:pt x="143" y="5"/>
                  </a:cubicBezTo>
                  <a:cubicBezTo>
                    <a:pt x="144" y="5"/>
                    <a:pt x="144" y="5"/>
                    <a:pt x="144" y="5"/>
                  </a:cubicBezTo>
                  <a:cubicBezTo>
                    <a:pt x="145" y="5"/>
                    <a:pt x="145" y="5"/>
                    <a:pt x="145" y="5"/>
                  </a:cubicBezTo>
                  <a:cubicBezTo>
                    <a:pt x="145" y="5"/>
                    <a:pt x="145" y="5"/>
                    <a:pt x="145" y="5"/>
                  </a:cubicBezTo>
                  <a:cubicBezTo>
                    <a:pt x="145" y="6"/>
                    <a:pt x="145" y="6"/>
                    <a:pt x="145" y="6"/>
                  </a:cubicBezTo>
                  <a:cubicBezTo>
                    <a:pt x="144" y="7"/>
                    <a:pt x="144" y="7"/>
                    <a:pt x="144" y="7"/>
                  </a:cubicBezTo>
                  <a:cubicBezTo>
                    <a:pt x="143" y="7"/>
                    <a:pt x="143" y="7"/>
                    <a:pt x="143" y="7"/>
                  </a:cubicBezTo>
                  <a:cubicBezTo>
                    <a:pt x="142" y="7"/>
                    <a:pt x="142" y="7"/>
                    <a:pt x="142" y="7"/>
                  </a:cubicBezTo>
                  <a:cubicBezTo>
                    <a:pt x="142" y="6"/>
                    <a:pt x="142" y="6"/>
                    <a:pt x="142" y="6"/>
                  </a:cubicBezTo>
                  <a:close/>
                  <a:moveTo>
                    <a:pt x="161" y="18"/>
                  </a:moveTo>
                  <a:cubicBezTo>
                    <a:pt x="163" y="17"/>
                    <a:pt x="163" y="17"/>
                    <a:pt x="163" y="17"/>
                  </a:cubicBezTo>
                  <a:cubicBezTo>
                    <a:pt x="164" y="16"/>
                    <a:pt x="164" y="16"/>
                    <a:pt x="164" y="16"/>
                  </a:cubicBezTo>
                  <a:cubicBezTo>
                    <a:pt x="164" y="15"/>
                    <a:pt x="164" y="15"/>
                    <a:pt x="164" y="15"/>
                  </a:cubicBezTo>
                  <a:cubicBezTo>
                    <a:pt x="165" y="14"/>
                    <a:pt x="165" y="14"/>
                    <a:pt x="165" y="14"/>
                  </a:cubicBezTo>
                  <a:cubicBezTo>
                    <a:pt x="166" y="13"/>
                    <a:pt x="166" y="13"/>
                    <a:pt x="166" y="13"/>
                  </a:cubicBezTo>
                  <a:cubicBezTo>
                    <a:pt x="168" y="12"/>
                    <a:pt x="168" y="12"/>
                    <a:pt x="168" y="12"/>
                  </a:cubicBezTo>
                  <a:cubicBezTo>
                    <a:pt x="168" y="12"/>
                    <a:pt x="168" y="12"/>
                    <a:pt x="168" y="12"/>
                  </a:cubicBezTo>
                  <a:cubicBezTo>
                    <a:pt x="168" y="11"/>
                    <a:pt x="168" y="11"/>
                    <a:pt x="168" y="11"/>
                  </a:cubicBezTo>
                  <a:cubicBezTo>
                    <a:pt x="166" y="10"/>
                    <a:pt x="166" y="10"/>
                    <a:pt x="166" y="10"/>
                  </a:cubicBezTo>
                  <a:cubicBezTo>
                    <a:pt x="165" y="9"/>
                    <a:pt x="165" y="9"/>
                    <a:pt x="165" y="9"/>
                  </a:cubicBezTo>
                  <a:cubicBezTo>
                    <a:pt x="164" y="8"/>
                    <a:pt x="164" y="8"/>
                    <a:pt x="164" y="8"/>
                  </a:cubicBezTo>
                  <a:cubicBezTo>
                    <a:pt x="164" y="7"/>
                    <a:pt x="164" y="7"/>
                    <a:pt x="164" y="7"/>
                  </a:cubicBezTo>
                  <a:cubicBezTo>
                    <a:pt x="165" y="6"/>
                    <a:pt x="165" y="6"/>
                    <a:pt x="165" y="6"/>
                  </a:cubicBezTo>
                  <a:cubicBezTo>
                    <a:pt x="165" y="5"/>
                    <a:pt x="165" y="5"/>
                    <a:pt x="165" y="5"/>
                  </a:cubicBezTo>
                  <a:cubicBezTo>
                    <a:pt x="165" y="5"/>
                    <a:pt x="165" y="5"/>
                    <a:pt x="165" y="5"/>
                  </a:cubicBezTo>
                  <a:cubicBezTo>
                    <a:pt x="162" y="5"/>
                    <a:pt x="162" y="5"/>
                    <a:pt x="162" y="5"/>
                  </a:cubicBezTo>
                  <a:cubicBezTo>
                    <a:pt x="161" y="5"/>
                    <a:pt x="161" y="5"/>
                    <a:pt x="161" y="5"/>
                  </a:cubicBezTo>
                  <a:cubicBezTo>
                    <a:pt x="159" y="4"/>
                    <a:pt x="159" y="4"/>
                    <a:pt x="159" y="4"/>
                  </a:cubicBezTo>
                  <a:cubicBezTo>
                    <a:pt x="158" y="2"/>
                    <a:pt x="158" y="2"/>
                    <a:pt x="158" y="2"/>
                  </a:cubicBezTo>
                  <a:cubicBezTo>
                    <a:pt x="156" y="1"/>
                    <a:pt x="156" y="1"/>
                    <a:pt x="156" y="1"/>
                  </a:cubicBezTo>
                  <a:cubicBezTo>
                    <a:pt x="155" y="0"/>
                    <a:pt x="155" y="0"/>
                    <a:pt x="155" y="0"/>
                  </a:cubicBezTo>
                  <a:cubicBezTo>
                    <a:pt x="154" y="0"/>
                    <a:pt x="154" y="0"/>
                    <a:pt x="154" y="0"/>
                  </a:cubicBezTo>
                  <a:cubicBezTo>
                    <a:pt x="154" y="1"/>
                    <a:pt x="154" y="1"/>
                    <a:pt x="154" y="1"/>
                  </a:cubicBezTo>
                  <a:cubicBezTo>
                    <a:pt x="154" y="1"/>
                    <a:pt x="154" y="1"/>
                    <a:pt x="154" y="1"/>
                  </a:cubicBezTo>
                  <a:cubicBezTo>
                    <a:pt x="154" y="2"/>
                    <a:pt x="154" y="2"/>
                    <a:pt x="154" y="2"/>
                  </a:cubicBezTo>
                  <a:cubicBezTo>
                    <a:pt x="154" y="3"/>
                    <a:pt x="154" y="3"/>
                    <a:pt x="154" y="3"/>
                  </a:cubicBezTo>
                  <a:cubicBezTo>
                    <a:pt x="153" y="4"/>
                    <a:pt x="153" y="4"/>
                    <a:pt x="153" y="4"/>
                  </a:cubicBezTo>
                  <a:cubicBezTo>
                    <a:pt x="152" y="5"/>
                    <a:pt x="152" y="5"/>
                    <a:pt x="152" y="5"/>
                  </a:cubicBezTo>
                  <a:cubicBezTo>
                    <a:pt x="152" y="6"/>
                    <a:pt x="152" y="6"/>
                    <a:pt x="152" y="6"/>
                  </a:cubicBezTo>
                  <a:cubicBezTo>
                    <a:pt x="151" y="7"/>
                    <a:pt x="151" y="7"/>
                    <a:pt x="151" y="7"/>
                  </a:cubicBezTo>
                  <a:cubicBezTo>
                    <a:pt x="152" y="10"/>
                    <a:pt x="152" y="10"/>
                    <a:pt x="152" y="10"/>
                  </a:cubicBezTo>
                  <a:cubicBezTo>
                    <a:pt x="152" y="11"/>
                    <a:pt x="152" y="11"/>
                    <a:pt x="152" y="11"/>
                  </a:cubicBezTo>
                  <a:cubicBezTo>
                    <a:pt x="153" y="12"/>
                    <a:pt x="153" y="12"/>
                    <a:pt x="153" y="12"/>
                  </a:cubicBezTo>
                  <a:cubicBezTo>
                    <a:pt x="153" y="12"/>
                    <a:pt x="153" y="12"/>
                    <a:pt x="153" y="12"/>
                  </a:cubicBezTo>
                  <a:cubicBezTo>
                    <a:pt x="153" y="14"/>
                    <a:pt x="153" y="14"/>
                    <a:pt x="153" y="14"/>
                  </a:cubicBezTo>
                  <a:cubicBezTo>
                    <a:pt x="152" y="15"/>
                    <a:pt x="152" y="15"/>
                    <a:pt x="152" y="15"/>
                  </a:cubicBezTo>
                  <a:cubicBezTo>
                    <a:pt x="152" y="16"/>
                    <a:pt x="152" y="16"/>
                    <a:pt x="152" y="16"/>
                  </a:cubicBezTo>
                  <a:cubicBezTo>
                    <a:pt x="152" y="17"/>
                    <a:pt x="152" y="17"/>
                    <a:pt x="152" y="17"/>
                  </a:cubicBezTo>
                  <a:cubicBezTo>
                    <a:pt x="153" y="16"/>
                    <a:pt x="153" y="16"/>
                    <a:pt x="153" y="16"/>
                  </a:cubicBezTo>
                  <a:cubicBezTo>
                    <a:pt x="153" y="16"/>
                    <a:pt x="153" y="16"/>
                    <a:pt x="153" y="16"/>
                  </a:cubicBezTo>
                  <a:cubicBezTo>
                    <a:pt x="154" y="15"/>
                    <a:pt x="154" y="15"/>
                    <a:pt x="154" y="15"/>
                  </a:cubicBezTo>
                  <a:cubicBezTo>
                    <a:pt x="155" y="16"/>
                    <a:pt x="155" y="16"/>
                    <a:pt x="155" y="16"/>
                  </a:cubicBezTo>
                  <a:cubicBezTo>
                    <a:pt x="155" y="16"/>
                    <a:pt x="155" y="16"/>
                    <a:pt x="155" y="16"/>
                  </a:cubicBezTo>
                  <a:cubicBezTo>
                    <a:pt x="156" y="17"/>
                    <a:pt x="156" y="17"/>
                    <a:pt x="156" y="17"/>
                  </a:cubicBezTo>
                  <a:cubicBezTo>
                    <a:pt x="157" y="17"/>
                    <a:pt x="157" y="17"/>
                    <a:pt x="157" y="17"/>
                  </a:cubicBezTo>
                  <a:cubicBezTo>
                    <a:pt x="157" y="17"/>
                    <a:pt x="157" y="17"/>
                    <a:pt x="157" y="17"/>
                  </a:cubicBezTo>
                  <a:cubicBezTo>
                    <a:pt x="158" y="17"/>
                    <a:pt x="158" y="17"/>
                    <a:pt x="158" y="17"/>
                  </a:cubicBezTo>
                  <a:cubicBezTo>
                    <a:pt x="159" y="18"/>
                    <a:pt x="159" y="18"/>
                    <a:pt x="159" y="18"/>
                  </a:cubicBezTo>
                  <a:cubicBezTo>
                    <a:pt x="160" y="18"/>
                    <a:pt x="160" y="18"/>
                    <a:pt x="160" y="18"/>
                  </a:cubicBezTo>
                  <a:cubicBezTo>
                    <a:pt x="161" y="18"/>
                    <a:pt x="161" y="18"/>
                    <a:pt x="161" y="18"/>
                  </a:cubicBezTo>
                  <a:close/>
                  <a:moveTo>
                    <a:pt x="157" y="23"/>
                  </a:moveTo>
                  <a:cubicBezTo>
                    <a:pt x="157" y="23"/>
                    <a:pt x="157" y="23"/>
                    <a:pt x="157" y="23"/>
                  </a:cubicBezTo>
                  <a:cubicBezTo>
                    <a:pt x="158" y="24"/>
                    <a:pt x="158" y="24"/>
                    <a:pt x="158" y="24"/>
                  </a:cubicBezTo>
                  <a:cubicBezTo>
                    <a:pt x="159" y="24"/>
                    <a:pt x="159" y="24"/>
                    <a:pt x="159" y="24"/>
                  </a:cubicBezTo>
                  <a:cubicBezTo>
                    <a:pt x="160" y="23"/>
                    <a:pt x="160" y="23"/>
                    <a:pt x="160" y="23"/>
                  </a:cubicBezTo>
                  <a:cubicBezTo>
                    <a:pt x="161" y="23"/>
                    <a:pt x="161" y="23"/>
                    <a:pt x="161" y="23"/>
                  </a:cubicBezTo>
                  <a:cubicBezTo>
                    <a:pt x="162" y="22"/>
                    <a:pt x="162" y="22"/>
                    <a:pt x="162" y="22"/>
                  </a:cubicBezTo>
                  <a:cubicBezTo>
                    <a:pt x="162" y="21"/>
                    <a:pt x="162" y="21"/>
                    <a:pt x="162" y="21"/>
                  </a:cubicBezTo>
                  <a:cubicBezTo>
                    <a:pt x="163" y="20"/>
                    <a:pt x="163" y="20"/>
                    <a:pt x="163" y="20"/>
                  </a:cubicBezTo>
                  <a:cubicBezTo>
                    <a:pt x="162" y="19"/>
                    <a:pt x="162" y="19"/>
                    <a:pt x="162" y="19"/>
                  </a:cubicBezTo>
                  <a:cubicBezTo>
                    <a:pt x="161" y="19"/>
                    <a:pt x="161" y="19"/>
                    <a:pt x="161" y="19"/>
                  </a:cubicBezTo>
                  <a:cubicBezTo>
                    <a:pt x="159" y="18"/>
                    <a:pt x="159" y="18"/>
                    <a:pt x="159" y="18"/>
                  </a:cubicBezTo>
                  <a:cubicBezTo>
                    <a:pt x="158" y="19"/>
                    <a:pt x="158" y="19"/>
                    <a:pt x="158" y="19"/>
                  </a:cubicBezTo>
                  <a:cubicBezTo>
                    <a:pt x="157" y="19"/>
                    <a:pt x="157" y="19"/>
                    <a:pt x="157" y="19"/>
                  </a:cubicBezTo>
                  <a:cubicBezTo>
                    <a:pt x="156" y="19"/>
                    <a:pt x="156" y="19"/>
                    <a:pt x="156" y="19"/>
                  </a:cubicBezTo>
                  <a:cubicBezTo>
                    <a:pt x="155" y="19"/>
                    <a:pt x="155" y="19"/>
                    <a:pt x="155" y="19"/>
                  </a:cubicBezTo>
                  <a:cubicBezTo>
                    <a:pt x="155" y="19"/>
                    <a:pt x="155" y="19"/>
                    <a:pt x="155" y="19"/>
                  </a:cubicBezTo>
                  <a:cubicBezTo>
                    <a:pt x="154" y="19"/>
                    <a:pt x="154" y="19"/>
                    <a:pt x="154" y="19"/>
                  </a:cubicBezTo>
                  <a:cubicBezTo>
                    <a:pt x="153" y="19"/>
                    <a:pt x="153" y="19"/>
                    <a:pt x="153" y="19"/>
                  </a:cubicBezTo>
                  <a:cubicBezTo>
                    <a:pt x="154" y="20"/>
                    <a:pt x="154" y="20"/>
                    <a:pt x="154" y="20"/>
                  </a:cubicBezTo>
                  <a:cubicBezTo>
                    <a:pt x="155" y="20"/>
                    <a:pt x="155" y="20"/>
                    <a:pt x="155" y="20"/>
                  </a:cubicBezTo>
                  <a:cubicBezTo>
                    <a:pt x="155" y="21"/>
                    <a:pt x="155" y="21"/>
                    <a:pt x="155" y="21"/>
                  </a:cubicBezTo>
                  <a:cubicBezTo>
                    <a:pt x="156" y="21"/>
                    <a:pt x="156" y="21"/>
                    <a:pt x="156" y="21"/>
                  </a:cubicBezTo>
                  <a:cubicBezTo>
                    <a:pt x="157" y="22"/>
                    <a:pt x="157" y="22"/>
                    <a:pt x="157" y="22"/>
                  </a:cubicBezTo>
                  <a:cubicBezTo>
                    <a:pt x="158" y="22"/>
                    <a:pt x="158" y="22"/>
                    <a:pt x="158" y="22"/>
                  </a:cubicBezTo>
                  <a:cubicBezTo>
                    <a:pt x="159" y="22"/>
                    <a:pt x="159" y="22"/>
                    <a:pt x="159" y="22"/>
                  </a:cubicBezTo>
                  <a:cubicBezTo>
                    <a:pt x="160" y="23"/>
                    <a:pt x="160" y="23"/>
                    <a:pt x="160" y="23"/>
                  </a:cubicBezTo>
                  <a:cubicBezTo>
                    <a:pt x="160" y="23"/>
                    <a:pt x="160" y="23"/>
                    <a:pt x="160" y="23"/>
                  </a:cubicBezTo>
                  <a:cubicBezTo>
                    <a:pt x="158" y="23"/>
                    <a:pt x="158" y="23"/>
                    <a:pt x="158" y="23"/>
                  </a:cubicBezTo>
                  <a:cubicBezTo>
                    <a:pt x="157" y="23"/>
                    <a:pt x="157" y="23"/>
                    <a:pt x="157" y="23"/>
                  </a:cubicBezTo>
                  <a:close/>
                  <a:moveTo>
                    <a:pt x="187" y="26"/>
                  </a:moveTo>
                  <a:cubicBezTo>
                    <a:pt x="187" y="26"/>
                    <a:pt x="187" y="26"/>
                    <a:pt x="187" y="26"/>
                  </a:cubicBezTo>
                  <a:cubicBezTo>
                    <a:pt x="186" y="27"/>
                    <a:pt x="186" y="27"/>
                    <a:pt x="186" y="27"/>
                  </a:cubicBezTo>
                  <a:cubicBezTo>
                    <a:pt x="185" y="28"/>
                    <a:pt x="185" y="28"/>
                    <a:pt x="185" y="28"/>
                  </a:cubicBezTo>
                  <a:cubicBezTo>
                    <a:pt x="184" y="29"/>
                    <a:pt x="184" y="29"/>
                    <a:pt x="184" y="29"/>
                  </a:cubicBezTo>
                  <a:cubicBezTo>
                    <a:pt x="183" y="29"/>
                    <a:pt x="183" y="29"/>
                    <a:pt x="183" y="29"/>
                  </a:cubicBezTo>
                  <a:cubicBezTo>
                    <a:pt x="182" y="29"/>
                    <a:pt x="182" y="29"/>
                    <a:pt x="182" y="29"/>
                  </a:cubicBezTo>
                  <a:cubicBezTo>
                    <a:pt x="182" y="29"/>
                    <a:pt x="182" y="29"/>
                    <a:pt x="182" y="29"/>
                  </a:cubicBezTo>
                  <a:cubicBezTo>
                    <a:pt x="181" y="28"/>
                    <a:pt x="181" y="28"/>
                    <a:pt x="181" y="28"/>
                  </a:cubicBezTo>
                  <a:cubicBezTo>
                    <a:pt x="180" y="28"/>
                    <a:pt x="180" y="28"/>
                    <a:pt x="180" y="28"/>
                  </a:cubicBezTo>
                  <a:cubicBezTo>
                    <a:pt x="179" y="28"/>
                    <a:pt x="179" y="28"/>
                    <a:pt x="179" y="28"/>
                  </a:cubicBezTo>
                  <a:cubicBezTo>
                    <a:pt x="179" y="28"/>
                    <a:pt x="179" y="28"/>
                    <a:pt x="179" y="28"/>
                  </a:cubicBezTo>
                  <a:cubicBezTo>
                    <a:pt x="176" y="28"/>
                    <a:pt x="176" y="28"/>
                    <a:pt x="176" y="28"/>
                  </a:cubicBezTo>
                  <a:cubicBezTo>
                    <a:pt x="175" y="28"/>
                    <a:pt x="175" y="28"/>
                    <a:pt x="175" y="28"/>
                  </a:cubicBezTo>
                  <a:cubicBezTo>
                    <a:pt x="175" y="27"/>
                    <a:pt x="175" y="27"/>
                    <a:pt x="175" y="27"/>
                  </a:cubicBezTo>
                  <a:cubicBezTo>
                    <a:pt x="174" y="28"/>
                    <a:pt x="174" y="28"/>
                    <a:pt x="174" y="28"/>
                  </a:cubicBezTo>
                  <a:cubicBezTo>
                    <a:pt x="172" y="28"/>
                    <a:pt x="172" y="28"/>
                    <a:pt x="172" y="28"/>
                  </a:cubicBezTo>
                  <a:cubicBezTo>
                    <a:pt x="172" y="28"/>
                    <a:pt x="172" y="28"/>
                    <a:pt x="172" y="28"/>
                  </a:cubicBezTo>
                  <a:cubicBezTo>
                    <a:pt x="171" y="27"/>
                    <a:pt x="171" y="27"/>
                    <a:pt x="171" y="27"/>
                  </a:cubicBezTo>
                  <a:cubicBezTo>
                    <a:pt x="170" y="27"/>
                    <a:pt x="170" y="27"/>
                    <a:pt x="170" y="27"/>
                  </a:cubicBezTo>
                  <a:cubicBezTo>
                    <a:pt x="169" y="27"/>
                    <a:pt x="169" y="27"/>
                    <a:pt x="169" y="27"/>
                  </a:cubicBezTo>
                  <a:cubicBezTo>
                    <a:pt x="168" y="25"/>
                    <a:pt x="168" y="25"/>
                    <a:pt x="168" y="25"/>
                  </a:cubicBezTo>
                  <a:cubicBezTo>
                    <a:pt x="168" y="24"/>
                    <a:pt x="168" y="24"/>
                    <a:pt x="168" y="24"/>
                  </a:cubicBezTo>
                  <a:cubicBezTo>
                    <a:pt x="167" y="24"/>
                    <a:pt x="167" y="24"/>
                    <a:pt x="167" y="24"/>
                  </a:cubicBezTo>
                  <a:cubicBezTo>
                    <a:pt x="166" y="25"/>
                    <a:pt x="166" y="25"/>
                    <a:pt x="166" y="25"/>
                  </a:cubicBezTo>
                  <a:cubicBezTo>
                    <a:pt x="166" y="24"/>
                    <a:pt x="166" y="24"/>
                    <a:pt x="166" y="24"/>
                  </a:cubicBezTo>
                  <a:cubicBezTo>
                    <a:pt x="165" y="24"/>
                    <a:pt x="165" y="24"/>
                    <a:pt x="165" y="24"/>
                  </a:cubicBezTo>
                  <a:cubicBezTo>
                    <a:pt x="165" y="24"/>
                    <a:pt x="165" y="24"/>
                    <a:pt x="165" y="24"/>
                  </a:cubicBezTo>
                  <a:cubicBezTo>
                    <a:pt x="165" y="25"/>
                    <a:pt x="165" y="25"/>
                    <a:pt x="165" y="25"/>
                  </a:cubicBezTo>
                  <a:cubicBezTo>
                    <a:pt x="164" y="25"/>
                    <a:pt x="164" y="25"/>
                    <a:pt x="164" y="25"/>
                  </a:cubicBezTo>
                  <a:cubicBezTo>
                    <a:pt x="164" y="25"/>
                    <a:pt x="164" y="25"/>
                    <a:pt x="164" y="25"/>
                  </a:cubicBezTo>
                  <a:cubicBezTo>
                    <a:pt x="163" y="24"/>
                    <a:pt x="163" y="24"/>
                    <a:pt x="163" y="24"/>
                  </a:cubicBezTo>
                  <a:cubicBezTo>
                    <a:pt x="163" y="24"/>
                    <a:pt x="163" y="24"/>
                    <a:pt x="163" y="24"/>
                  </a:cubicBezTo>
                  <a:cubicBezTo>
                    <a:pt x="164" y="23"/>
                    <a:pt x="164" y="23"/>
                    <a:pt x="164" y="23"/>
                  </a:cubicBezTo>
                  <a:cubicBezTo>
                    <a:pt x="165" y="23"/>
                    <a:pt x="165" y="23"/>
                    <a:pt x="165" y="23"/>
                  </a:cubicBezTo>
                  <a:cubicBezTo>
                    <a:pt x="164" y="21"/>
                    <a:pt x="164" y="21"/>
                    <a:pt x="164" y="21"/>
                  </a:cubicBezTo>
                  <a:cubicBezTo>
                    <a:pt x="164" y="21"/>
                    <a:pt x="164" y="21"/>
                    <a:pt x="164" y="21"/>
                  </a:cubicBezTo>
                  <a:cubicBezTo>
                    <a:pt x="165" y="20"/>
                    <a:pt x="165" y="20"/>
                    <a:pt x="165" y="20"/>
                  </a:cubicBezTo>
                  <a:cubicBezTo>
                    <a:pt x="165" y="19"/>
                    <a:pt x="165" y="19"/>
                    <a:pt x="165" y="19"/>
                  </a:cubicBezTo>
                  <a:cubicBezTo>
                    <a:pt x="165" y="19"/>
                    <a:pt x="165" y="19"/>
                    <a:pt x="165" y="19"/>
                  </a:cubicBezTo>
                  <a:cubicBezTo>
                    <a:pt x="164" y="19"/>
                    <a:pt x="164" y="19"/>
                    <a:pt x="164" y="19"/>
                  </a:cubicBezTo>
                  <a:cubicBezTo>
                    <a:pt x="164" y="18"/>
                    <a:pt x="164" y="18"/>
                    <a:pt x="164" y="18"/>
                  </a:cubicBezTo>
                  <a:cubicBezTo>
                    <a:pt x="164" y="17"/>
                    <a:pt x="164" y="17"/>
                    <a:pt x="164" y="17"/>
                  </a:cubicBezTo>
                  <a:cubicBezTo>
                    <a:pt x="165" y="16"/>
                    <a:pt x="165" y="16"/>
                    <a:pt x="165" y="16"/>
                  </a:cubicBezTo>
                  <a:cubicBezTo>
                    <a:pt x="166" y="16"/>
                    <a:pt x="166" y="16"/>
                    <a:pt x="166" y="16"/>
                  </a:cubicBezTo>
                  <a:cubicBezTo>
                    <a:pt x="166" y="15"/>
                    <a:pt x="166" y="15"/>
                    <a:pt x="166" y="15"/>
                  </a:cubicBezTo>
                  <a:cubicBezTo>
                    <a:pt x="166" y="15"/>
                    <a:pt x="166" y="15"/>
                    <a:pt x="166" y="15"/>
                  </a:cubicBezTo>
                  <a:cubicBezTo>
                    <a:pt x="168" y="14"/>
                    <a:pt x="168" y="14"/>
                    <a:pt x="168" y="14"/>
                  </a:cubicBezTo>
                  <a:cubicBezTo>
                    <a:pt x="169" y="14"/>
                    <a:pt x="169" y="14"/>
                    <a:pt x="169" y="14"/>
                  </a:cubicBezTo>
                  <a:cubicBezTo>
                    <a:pt x="169" y="13"/>
                    <a:pt x="169" y="13"/>
                    <a:pt x="169" y="13"/>
                  </a:cubicBezTo>
                  <a:cubicBezTo>
                    <a:pt x="170" y="12"/>
                    <a:pt x="170" y="12"/>
                    <a:pt x="170" y="12"/>
                  </a:cubicBezTo>
                  <a:cubicBezTo>
                    <a:pt x="171" y="12"/>
                    <a:pt x="171" y="12"/>
                    <a:pt x="171" y="12"/>
                  </a:cubicBezTo>
                  <a:cubicBezTo>
                    <a:pt x="173" y="13"/>
                    <a:pt x="173" y="13"/>
                    <a:pt x="173" y="13"/>
                  </a:cubicBezTo>
                  <a:cubicBezTo>
                    <a:pt x="174" y="15"/>
                    <a:pt x="174" y="15"/>
                    <a:pt x="174" y="15"/>
                  </a:cubicBezTo>
                  <a:cubicBezTo>
                    <a:pt x="174" y="16"/>
                    <a:pt x="174" y="16"/>
                    <a:pt x="174" y="16"/>
                  </a:cubicBezTo>
                  <a:cubicBezTo>
                    <a:pt x="174" y="17"/>
                    <a:pt x="174" y="17"/>
                    <a:pt x="174" y="17"/>
                  </a:cubicBezTo>
                  <a:cubicBezTo>
                    <a:pt x="174" y="17"/>
                    <a:pt x="174" y="17"/>
                    <a:pt x="174" y="17"/>
                  </a:cubicBezTo>
                  <a:cubicBezTo>
                    <a:pt x="174" y="18"/>
                    <a:pt x="174" y="18"/>
                    <a:pt x="174" y="18"/>
                  </a:cubicBezTo>
                  <a:cubicBezTo>
                    <a:pt x="174" y="19"/>
                    <a:pt x="174" y="19"/>
                    <a:pt x="174" y="19"/>
                  </a:cubicBezTo>
                  <a:cubicBezTo>
                    <a:pt x="174" y="19"/>
                    <a:pt x="174" y="19"/>
                    <a:pt x="174" y="19"/>
                  </a:cubicBezTo>
                  <a:cubicBezTo>
                    <a:pt x="174" y="19"/>
                    <a:pt x="174" y="19"/>
                    <a:pt x="174" y="19"/>
                  </a:cubicBezTo>
                  <a:cubicBezTo>
                    <a:pt x="175" y="18"/>
                    <a:pt x="175" y="18"/>
                    <a:pt x="175" y="18"/>
                  </a:cubicBezTo>
                  <a:cubicBezTo>
                    <a:pt x="175" y="17"/>
                    <a:pt x="175" y="17"/>
                    <a:pt x="175" y="17"/>
                  </a:cubicBezTo>
                  <a:cubicBezTo>
                    <a:pt x="175" y="16"/>
                    <a:pt x="175" y="16"/>
                    <a:pt x="175" y="16"/>
                  </a:cubicBezTo>
                  <a:cubicBezTo>
                    <a:pt x="175" y="16"/>
                    <a:pt x="175" y="16"/>
                    <a:pt x="175" y="16"/>
                  </a:cubicBezTo>
                  <a:cubicBezTo>
                    <a:pt x="175" y="15"/>
                    <a:pt x="175" y="15"/>
                    <a:pt x="175" y="15"/>
                  </a:cubicBezTo>
                  <a:cubicBezTo>
                    <a:pt x="174" y="14"/>
                    <a:pt x="174" y="14"/>
                    <a:pt x="174" y="14"/>
                  </a:cubicBezTo>
                  <a:cubicBezTo>
                    <a:pt x="174" y="13"/>
                    <a:pt x="174" y="13"/>
                    <a:pt x="174" y="13"/>
                  </a:cubicBezTo>
                  <a:cubicBezTo>
                    <a:pt x="174" y="13"/>
                    <a:pt x="174" y="13"/>
                    <a:pt x="174" y="13"/>
                  </a:cubicBezTo>
                  <a:cubicBezTo>
                    <a:pt x="176" y="13"/>
                    <a:pt x="176" y="13"/>
                    <a:pt x="176" y="13"/>
                  </a:cubicBezTo>
                  <a:cubicBezTo>
                    <a:pt x="177" y="13"/>
                    <a:pt x="177" y="13"/>
                    <a:pt x="177" y="13"/>
                  </a:cubicBezTo>
                  <a:cubicBezTo>
                    <a:pt x="180" y="15"/>
                    <a:pt x="180" y="15"/>
                    <a:pt x="180" y="15"/>
                  </a:cubicBezTo>
                  <a:cubicBezTo>
                    <a:pt x="181" y="15"/>
                    <a:pt x="181" y="15"/>
                    <a:pt x="181" y="15"/>
                  </a:cubicBezTo>
                  <a:cubicBezTo>
                    <a:pt x="181" y="15"/>
                    <a:pt x="181" y="15"/>
                    <a:pt x="181" y="15"/>
                  </a:cubicBezTo>
                  <a:cubicBezTo>
                    <a:pt x="181" y="16"/>
                    <a:pt x="181" y="16"/>
                    <a:pt x="181" y="16"/>
                  </a:cubicBezTo>
                  <a:cubicBezTo>
                    <a:pt x="182" y="17"/>
                    <a:pt x="182" y="17"/>
                    <a:pt x="182" y="17"/>
                  </a:cubicBezTo>
                  <a:cubicBezTo>
                    <a:pt x="182" y="18"/>
                    <a:pt x="182" y="18"/>
                    <a:pt x="182" y="18"/>
                  </a:cubicBezTo>
                  <a:cubicBezTo>
                    <a:pt x="182" y="19"/>
                    <a:pt x="182" y="19"/>
                    <a:pt x="182" y="19"/>
                  </a:cubicBezTo>
                  <a:cubicBezTo>
                    <a:pt x="183" y="20"/>
                    <a:pt x="183" y="20"/>
                    <a:pt x="183" y="20"/>
                  </a:cubicBezTo>
                  <a:cubicBezTo>
                    <a:pt x="184" y="21"/>
                    <a:pt x="184" y="21"/>
                    <a:pt x="184" y="21"/>
                  </a:cubicBezTo>
                  <a:cubicBezTo>
                    <a:pt x="184" y="22"/>
                    <a:pt x="184" y="22"/>
                    <a:pt x="184" y="22"/>
                  </a:cubicBezTo>
                  <a:cubicBezTo>
                    <a:pt x="183" y="22"/>
                    <a:pt x="183" y="22"/>
                    <a:pt x="183" y="22"/>
                  </a:cubicBezTo>
                  <a:cubicBezTo>
                    <a:pt x="183" y="21"/>
                    <a:pt x="183" y="21"/>
                    <a:pt x="183" y="21"/>
                  </a:cubicBezTo>
                  <a:cubicBezTo>
                    <a:pt x="182" y="22"/>
                    <a:pt x="182" y="22"/>
                    <a:pt x="182" y="22"/>
                  </a:cubicBezTo>
                  <a:cubicBezTo>
                    <a:pt x="182" y="22"/>
                    <a:pt x="182" y="22"/>
                    <a:pt x="182" y="22"/>
                  </a:cubicBezTo>
                  <a:cubicBezTo>
                    <a:pt x="183" y="23"/>
                    <a:pt x="183" y="23"/>
                    <a:pt x="183" y="23"/>
                  </a:cubicBezTo>
                  <a:cubicBezTo>
                    <a:pt x="185" y="23"/>
                    <a:pt x="185" y="23"/>
                    <a:pt x="185" y="23"/>
                  </a:cubicBezTo>
                  <a:cubicBezTo>
                    <a:pt x="186" y="24"/>
                    <a:pt x="186" y="24"/>
                    <a:pt x="186" y="24"/>
                  </a:cubicBezTo>
                  <a:cubicBezTo>
                    <a:pt x="186" y="24"/>
                    <a:pt x="186" y="24"/>
                    <a:pt x="186" y="24"/>
                  </a:cubicBezTo>
                  <a:cubicBezTo>
                    <a:pt x="187" y="26"/>
                    <a:pt x="187" y="26"/>
                    <a:pt x="187" y="26"/>
                  </a:cubicBezTo>
                  <a:close/>
                  <a:moveTo>
                    <a:pt x="350" y="3"/>
                  </a:moveTo>
                  <a:cubicBezTo>
                    <a:pt x="350" y="2"/>
                    <a:pt x="350" y="2"/>
                    <a:pt x="350" y="2"/>
                  </a:cubicBezTo>
                  <a:cubicBezTo>
                    <a:pt x="351" y="1"/>
                    <a:pt x="351" y="1"/>
                    <a:pt x="351" y="1"/>
                  </a:cubicBezTo>
                  <a:cubicBezTo>
                    <a:pt x="351" y="1"/>
                    <a:pt x="351" y="1"/>
                    <a:pt x="351" y="1"/>
                  </a:cubicBezTo>
                  <a:cubicBezTo>
                    <a:pt x="352" y="1"/>
                    <a:pt x="352" y="1"/>
                    <a:pt x="352" y="1"/>
                  </a:cubicBezTo>
                  <a:cubicBezTo>
                    <a:pt x="352" y="2"/>
                    <a:pt x="352" y="2"/>
                    <a:pt x="352" y="2"/>
                  </a:cubicBezTo>
                  <a:cubicBezTo>
                    <a:pt x="351" y="2"/>
                    <a:pt x="351" y="2"/>
                    <a:pt x="351" y="2"/>
                  </a:cubicBezTo>
                  <a:cubicBezTo>
                    <a:pt x="351" y="3"/>
                    <a:pt x="351" y="3"/>
                    <a:pt x="351" y="3"/>
                  </a:cubicBezTo>
                  <a:cubicBezTo>
                    <a:pt x="350" y="3"/>
                    <a:pt x="350" y="3"/>
                    <a:pt x="350" y="3"/>
                  </a:cubicBezTo>
                  <a:close/>
                  <a:moveTo>
                    <a:pt x="359" y="17"/>
                  </a:moveTo>
                  <a:cubicBezTo>
                    <a:pt x="359" y="18"/>
                    <a:pt x="359" y="18"/>
                    <a:pt x="359" y="18"/>
                  </a:cubicBezTo>
                  <a:cubicBezTo>
                    <a:pt x="361" y="20"/>
                    <a:pt x="361" y="20"/>
                    <a:pt x="361" y="20"/>
                  </a:cubicBezTo>
                  <a:cubicBezTo>
                    <a:pt x="361" y="21"/>
                    <a:pt x="361" y="21"/>
                    <a:pt x="361" y="21"/>
                  </a:cubicBezTo>
                  <a:cubicBezTo>
                    <a:pt x="364" y="22"/>
                    <a:pt x="364" y="22"/>
                    <a:pt x="364" y="22"/>
                  </a:cubicBezTo>
                  <a:cubicBezTo>
                    <a:pt x="367" y="22"/>
                    <a:pt x="367" y="22"/>
                    <a:pt x="367" y="22"/>
                  </a:cubicBezTo>
                  <a:cubicBezTo>
                    <a:pt x="368" y="23"/>
                    <a:pt x="368" y="23"/>
                    <a:pt x="368" y="23"/>
                  </a:cubicBezTo>
                  <a:cubicBezTo>
                    <a:pt x="370" y="23"/>
                    <a:pt x="370" y="23"/>
                    <a:pt x="370" y="23"/>
                  </a:cubicBezTo>
                  <a:cubicBezTo>
                    <a:pt x="371" y="22"/>
                    <a:pt x="371" y="22"/>
                    <a:pt x="371" y="22"/>
                  </a:cubicBezTo>
                  <a:cubicBezTo>
                    <a:pt x="372" y="23"/>
                    <a:pt x="372" y="23"/>
                    <a:pt x="372" y="23"/>
                  </a:cubicBezTo>
                  <a:cubicBezTo>
                    <a:pt x="373" y="23"/>
                    <a:pt x="373" y="23"/>
                    <a:pt x="373" y="23"/>
                  </a:cubicBezTo>
                  <a:cubicBezTo>
                    <a:pt x="375" y="22"/>
                    <a:pt x="375" y="22"/>
                    <a:pt x="375" y="22"/>
                  </a:cubicBezTo>
                  <a:cubicBezTo>
                    <a:pt x="375" y="21"/>
                    <a:pt x="375" y="21"/>
                    <a:pt x="375" y="21"/>
                  </a:cubicBezTo>
                  <a:cubicBezTo>
                    <a:pt x="376" y="20"/>
                    <a:pt x="376" y="20"/>
                    <a:pt x="376" y="20"/>
                  </a:cubicBezTo>
                  <a:cubicBezTo>
                    <a:pt x="375" y="19"/>
                    <a:pt x="375" y="19"/>
                    <a:pt x="375" y="19"/>
                  </a:cubicBezTo>
                  <a:cubicBezTo>
                    <a:pt x="375" y="18"/>
                    <a:pt x="375" y="18"/>
                    <a:pt x="375" y="18"/>
                  </a:cubicBezTo>
                  <a:cubicBezTo>
                    <a:pt x="374" y="18"/>
                    <a:pt x="374" y="18"/>
                    <a:pt x="374" y="18"/>
                  </a:cubicBezTo>
                  <a:cubicBezTo>
                    <a:pt x="374" y="18"/>
                    <a:pt x="374" y="18"/>
                    <a:pt x="374" y="18"/>
                  </a:cubicBezTo>
                  <a:cubicBezTo>
                    <a:pt x="374" y="17"/>
                    <a:pt x="374" y="17"/>
                    <a:pt x="374" y="17"/>
                  </a:cubicBezTo>
                  <a:cubicBezTo>
                    <a:pt x="373" y="17"/>
                    <a:pt x="373" y="17"/>
                    <a:pt x="373" y="17"/>
                  </a:cubicBezTo>
                  <a:cubicBezTo>
                    <a:pt x="373" y="17"/>
                    <a:pt x="373" y="17"/>
                    <a:pt x="373" y="17"/>
                  </a:cubicBezTo>
                  <a:cubicBezTo>
                    <a:pt x="371" y="17"/>
                    <a:pt x="371" y="17"/>
                    <a:pt x="371" y="17"/>
                  </a:cubicBezTo>
                  <a:cubicBezTo>
                    <a:pt x="369" y="17"/>
                    <a:pt x="369" y="17"/>
                    <a:pt x="369" y="17"/>
                  </a:cubicBezTo>
                  <a:cubicBezTo>
                    <a:pt x="368" y="18"/>
                    <a:pt x="368" y="18"/>
                    <a:pt x="368" y="18"/>
                  </a:cubicBezTo>
                  <a:cubicBezTo>
                    <a:pt x="367" y="18"/>
                    <a:pt x="367" y="18"/>
                    <a:pt x="367" y="18"/>
                  </a:cubicBezTo>
                  <a:cubicBezTo>
                    <a:pt x="367" y="18"/>
                    <a:pt x="367" y="18"/>
                    <a:pt x="367" y="18"/>
                  </a:cubicBezTo>
                  <a:cubicBezTo>
                    <a:pt x="366" y="17"/>
                    <a:pt x="366" y="17"/>
                    <a:pt x="366" y="17"/>
                  </a:cubicBezTo>
                  <a:cubicBezTo>
                    <a:pt x="366" y="17"/>
                    <a:pt x="366" y="17"/>
                    <a:pt x="366" y="17"/>
                  </a:cubicBezTo>
                  <a:cubicBezTo>
                    <a:pt x="365" y="17"/>
                    <a:pt x="365" y="17"/>
                    <a:pt x="365" y="17"/>
                  </a:cubicBezTo>
                  <a:cubicBezTo>
                    <a:pt x="363" y="17"/>
                    <a:pt x="363" y="17"/>
                    <a:pt x="363" y="17"/>
                  </a:cubicBezTo>
                  <a:cubicBezTo>
                    <a:pt x="363" y="17"/>
                    <a:pt x="363" y="17"/>
                    <a:pt x="363" y="17"/>
                  </a:cubicBezTo>
                  <a:cubicBezTo>
                    <a:pt x="363" y="18"/>
                    <a:pt x="363" y="18"/>
                    <a:pt x="363" y="18"/>
                  </a:cubicBezTo>
                  <a:cubicBezTo>
                    <a:pt x="362" y="18"/>
                    <a:pt x="362" y="18"/>
                    <a:pt x="362" y="18"/>
                  </a:cubicBezTo>
                  <a:cubicBezTo>
                    <a:pt x="361" y="18"/>
                    <a:pt x="361" y="18"/>
                    <a:pt x="361" y="18"/>
                  </a:cubicBezTo>
                  <a:cubicBezTo>
                    <a:pt x="360" y="18"/>
                    <a:pt x="360" y="18"/>
                    <a:pt x="360" y="18"/>
                  </a:cubicBezTo>
                  <a:cubicBezTo>
                    <a:pt x="360" y="17"/>
                    <a:pt x="360" y="17"/>
                    <a:pt x="360" y="17"/>
                  </a:cubicBezTo>
                  <a:cubicBezTo>
                    <a:pt x="359" y="17"/>
                    <a:pt x="359" y="17"/>
                    <a:pt x="359" y="17"/>
                  </a:cubicBezTo>
                  <a:close/>
                  <a:moveTo>
                    <a:pt x="325" y="31"/>
                  </a:moveTo>
                  <a:cubicBezTo>
                    <a:pt x="324" y="29"/>
                    <a:pt x="324" y="29"/>
                    <a:pt x="324" y="29"/>
                  </a:cubicBezTo>
                  <a:cubicBezTo>
                    <a:pt x="324" y="28"/>
                    <a:pt x="324" y="28"/>
                    <a:pt x="324" y="28"/>
                  </a:cubicBezTo>
                  <a:cubicBezTo>
                    <a:pt x="323" y="27"/>
                    <a:pt x="323" y="27"/>
                    <a:pt x="323" y="27"/>
                  </a:cubicBezTo>
                  <a:cubicBezTo>
                    <a:pt x="321" y="27"/>
                    <a:pt x="321" y="27"/>
                    <a:pt x="321" y="27"/>
                  </a:cubicBezTo>
                  <a:cubicBezTo>
                    <a:pt x="321" y="26"/>
                    <a:pt x="321" y="26"/>
                    <a:pt x="321" y="26"/>
                  </a:cubicBezTo>
                  <a:cubicBezTo>
                    <a:pt x="320" y="26"/>
                    <a:pt x="320" y="26"/>
                    <a:pt x="320" y="26"/>
                  </a:cubicBezTo>
                  <a:cubicBezTo>
                    <a:pt x="319" y="25"/>
                    <a:pt x="319" y="25"/>
                    <a:pt x="319" y="25"/>
                  </a:cubicBezTo>
                  <a:cubicBezTo>
                    <a:pt x="320" y="26"/>
                    <a:pt x="320" y="26"/>
                    <a:pt x="320" y="26"/>
                  </a:cubicBezTo>
                  <a:cubicBezTo>
                    <a:pt x="320" y="27"/>
                    <a:pt x="320" y="27"/>
                    <a:pt x="320" y="27"/>
                  </a:cubicBezTo>
                  <a:cubicBezTo>
                    <a:pt x="322" y="28"/>
                    <a:pt x="322" y="28"/>
                    <a:pt x="322" y="28"/>
                  </a:cubicBezTo>
                  <a:cubicBezTo>
                    <a:pt x="323" y="30"/>
                    <a:pt x="323" y="30"/>
                    <a:pt x="323" y="30"/>
                  </a:cubicBezTo>
                  <a:cubicBezTo>
                    <a:pt x="324" y="32"/>
                    <a:pt x="324" y="32"/>
                    <a:pt x="324" y="32"/>
                  </a:cubicBezTo>
                  <a:cubicBezTo>
                    <a:pt x="324" y="32"/>
                    <a:pt x="324" y="32"/>
                    <a:pt x="324" y="32"/>
                  </a:cubicBezTo>
                  <a:cubicBezTo>
                    <a:pt x="325" y="32"/>
                    <a:pt x="325" y="32"/>
                    <a:pt x="325" y="32"/>
                  </a:cubicBezTo>
                  <a:cubicBezTo>
                    <a:pt x="325" y="31"/>
                    <a:pt x="325" y="31"/>
                    <a:pt x="325" y="31"/>
                  </a:cubicBezTo>
                  <a:close/>
                  <a:moveTo>
                    <a:pt x="342" y="32"/>
                  </a:moveTo>
                  <a:cubicBezTo>
                    <a:pt x="342" y="32"/>
                    <a:pt x="342" y="32"/>
                    <a:pt x="342" y="32"/>
                  </a:cubicBezTo>
                  <a:cubicBezTo>
                    <a:pt x="341" y="32"/>
                    <a:pt x="341" y="32"/>
                    <a:pt x="341" y="32"/>
                  </a:cubicBezTo>
                  <a:cubicBezTo>
                    <a:pt x="341" y="32"/>
                    <a:pt x="341" y="32"/>
                    <a:pt x="341" y="32"/>
                  </a:cubicBezTo>
                  <a:cubicBezTo>
                    <a:pt x="341" y="31"/>
                    <a:pt x="341" y="31"/>
                    <a:pt x="341" y="31"/>
                  </a:cubicBezTo>
                  <a:cubicBezTo>
                    <a:pt x="342" y="31"/>
                    <a:pt x="342" y="31"/>
                    <a:pt x="342" y="31"/>
                  </a:cubicBezTo>
                  <a:cubicBezTo>
                    <a:pt x="342" y="32"/>
                    <a:pt x="342" y="32"/>
                    <a:pt x="342" y="32"/>
                  </a:cubicBezTo>
                  <a:cubicBezTo>
                    <a:pt x="343" y="32"/>
                    <a:pt x="343" y="32"/>
                    <a:pt x="343" y="32"/>
                  </a:cubicBezTo>
                  <a:cubicBezTo>
                    <a:pt x="343" y="33"/>
                    <a:pt x="343" y="33"/>
                    <a:pt x="343" y="33"/>
                  </a:cubicBezTo>
                  <a:cubicBezTo>
                    <a:pt x="343" y="33"/>
                    <a:pt x="343" y="33"/>
                    <a:pt x="343" y="33"/>
                  </a:cubicBezTo>
                  <a:cubicBezTo>
                    <a:pt x="344" y="33"/>
                    <a:pt x="344" y="33"/>
                    <a:pt x="344" y="33"/>
                  </a:cubicBezTo>
                  <a:cubicBezTo>
                    <a:pt x="345" y="32"/>
                    <a:pt x="345" y="32"/>
                    <a:pt x="345" y="32"/>
                  </a:cubicBezTo>
                  <a:cubicBezTo>
                    <a:pt x="346" y="30"/>
                    <a:pt x="346" y="30"/>
                    <a:pt x="346" y="30"/>
                  </a:cubicBezTo>
                  <a:cubicBezTo>
                    <a:pt x="347" y="29"/>
                    <a:pt x="347" y="29"/>
                    <a:pt x="347" y="29"/>
                  </a:cubicBezTo>
                  <a:cubicBezTo>
                    <a:pt x="348" y="29"/>
                    <a:pt x="348" y="29"/>
                    <a:pt x="348" y="29"/>
                  </a:cubicBezTo>
                  <a:cubicBezTo>
                    <a:pt x="349" y="28"/>
                    <a:pt x="349" y="28"/>
                    <a:pt x="349" y="28"/>
                  </a:cubicBezTo>
                  <a:cubicBezTo>
                    <a:pt x="349" y="29"/>
                    <a:pt x="349" y="29"/>
                    <a:pt x="349" y="29"/>
                  </a:cubicBezTo>
                  <a:cubicBezTo>
                    <a:pt x="349" y="29"/>
                    <a:pt x="349" y="29"/>
                    <a:pt x="349" y="29"/>
                  </a:cubicBezTo>
                  <a:cubicBezTo>
                    <a:pt x="350" y="29"/>
                    <a:pt x="350" y="29"/>
                    <a:pt x="350" y="29"/>
                  </a:cubicBezTo>
                  <a:cubicBezTo>
                    <a:pt x="350" y="30"/>
                    <a:pt x="350" y="30"/>
                    <a:pt x="350" y="30"/>
                  </a:cubicBezTo>
                  <a:cubicBezTo>
                    <a:pt x="351" y="29"/>
                    <a:pt x="351" y="29"/>
                    <a:pt x="351" y="29"/>
                  </a:cubicBezTo>
                  <a:cubicBezTo>
                    <a:pt x="351" y="29"/>
                    <a:pt x="351" y="29"/>
                    <a:pt x="351" y="29"/>
                  </a:cubicBezTo>
                  <a:cubicBezTo>
                    <a:pt x="353" y="28"/>
                    <a:pt x="353" y="28"/>
                    <a:pt x="353" y="28"/>
                  </a:cubicBezTo>
                  <a:cubicBezTo>
                    <a:pt x="353" y="27"/>
                    <a:pt x="353" y="27"/>
                    <a:pt x="353" y="27"/>
                  </a:cubicBezTo>
                  <a:cubicBezTo>
                    <a:pt x="353" y="27"/>
                    <a:pt x="353" y="27"/>
                    <a:pt x="353" y="27"/>
                  </a:cubicBezTo>
                  <a:cubicBezTo>
                    <a:pt x="352" y="27"/>
                    <a:pt x="352" y="27"/>
                    <a:pt x="352" y="27"/>
                  </a:cubicBezTo>
                  <a:cubicBezTo>
                    <a:pt x="350" y="28"/>
                    <a:pt x="350" y="28"/>
                    <a:pt x="350" y="28"/>
                  </a:cubicBezTo>
                  <a:cubicBezTo>
                    <a:pt x="349" y="27"/>
                    <a:pt x="349" y="27"/>
                    <a:pt x="349" y="27"/>
                  </a:cubicBezTo>
                  <a:cubicBezTo>
                    <a:pt x="348" y="26"/>
                    <a:pt x="348" y="26"/>
                    <a:pt x="348" y="26"/>
                  </a:cubicBezTo>
                  <a:cubicBezTo>
                    <a:pt x="347" y="26"/>
                    <a:pt x="347" y="26"/>
                    <a:pt x="347" y="26"/>
                  </a:cubicBezTo>
                  <a:cubicBezTo>
                    <a:pt x="346" y="26"/>
                    <a:pt x="346" y="26"/>
                    <a:pt x="346" y="26"/>
                  </a:cubicBezTo>
                  <a:cubicBezTo>
                    <a:pt x="346" y="25"/>
                    <a:pt x="346" y="25"/>
                    <a:pt x="346" y="25"/>
                  </a:cubicBezTo>
                  <a:cubicBezTo>
                    <a:pt x="345" y="24"/>
                    <a:pt x="345" y="24"/>
                    <a:pt x="345" y="24"/>
                  </a:cubicBezTo>
                  <a:cubicBezTo>
                    <a:pt x="344" y="24"/>
                    <a:pt x="344" y="24"/>
                    <a:pt x="344" y="24"/>
                  </a:cubicBezTo>
                  <a:cubicBezTo>
                    <a:pt x="343" y="23"/>
                    <a:pt x="343" y="23"/>
                    <a:pt x="343" y="23"/>
                  </a:cubicBezTo>
                  <a:cubicBezTo>
                    <a:pt x="343" y="22"/>
                    <a:pt x="343" y="22"/>
                    <a:pt x="343" y="22"/>
                  </a:cubicBezTo>
                  <a:cubicBezTo>
                    <a:pt x="343" y="21"/>
                    <a:pt x="343" y="21"/>
                    <a:pt x="343" y="21"/>
                  </a:cubicBezTo>
                  <a:cubicBezTo>
                    <a:pt x="342" y="20"/>
                    <a:pt x="342" y="20"/>
                    <a:pt x="342" y="20"/>
                  </a:cubicBezTo>
                  <a:cubicBezTo>
                    <a:pt x="341" y="20"/>
                    <a:pt x="341" y="20"/>
                    <a:pt x="341" y="20"/>
                  </a:cubicBezTo>
                  <a:cubicBezTo>
                    <a:pt x="341" y="20"/>
                    <a:pt x="341" y="20"/>
                    <a:pt x="341" y="20"/>
                  </a:cubicBezTo>
                  <a:cubicBezTo>
                    <a:pt x="342" y="19"/>
                    <a:pt x="342" y="19"/>
                    <a:pt x="342" y="19"/>
                  </a:cubicBezTo>
                  <a:cubicBezTo>
                    <a:pt x="342" y="19"/>
                    <a:pt x="342" y="19"/>
                    <a:pt x="342" y="19"/>
                  </a:cubicBezTo>
                  <a:cubicBezTo>
                    <a:pt x="342" y="18"/>
                    <a:pt x="342" y="18"/>
                    <a:pt x="342" y="18"/>
                  </a:cubicBezTo>
                  <a:cubicBezTo>
                    <a:pt x="342" y="18"/>
                    <a:pt x="342" y="18"/>
                    <a:pt x="342" y="18"/>
                  </a:cubicBezTo>
                  <a:cubicBezTo>
                    <a:pt x="342" y="18"/>
                    <a:pt x="342" y="18"/>
                    <a:pt x="342" y="18"/>
                  </a:cubicBezTo>
                  <a:cubicBezTo>
                    <a:pt x="342" y="17"/>
                    <a:pt x="342" y="17"/>
                    <a:pt x="342" y="17"/>
                  </a:cubicBezTo>
                  <a:cubicBezTo>
                    <a:pt x="341" y="17"/>
                    <a:pt x="341" y="17"/>
                    <a:pt x="341" y="17"/>
                  </a:cubicBezTo>
                  <a:cubicBezTo>
                    <a:pt x="339" y="17"/>
                    <a:pt x="339" y="17"/>
                    <a:pt x="339" y="17"/>
                  </a:cubicBezTo>
                  <a:cubicBezTo>
                    <a:pt x="338" y="17"/>
                    <a:pt x="338" y="17"/>
                    <a:pt x="338" y="17"/>
                  </a:cubicBezTo>
                  <a:cubicBezTo>
                    <a:pt x="338" y="16"/>
                    <a:pt x="338" y="16"/>
                    <a:pt x="338" y="16"/>
                  </a:cubicBezTo>
                  <a:cubicBezTo>
                    <a:pt x="337" y="16"/>
                    <a:pt x="337" y="16"/>
                    <a:pt x="337" y="16"/>
                  </a:cubicBezTo>
                  <a:cubicBezTo>
                    <a:pt x="336" y="16"/>
                    <a:pt x="336" y="16"/>
                    <a:pt x="336" y="16"/>
                  </a:cubicBezTo>
                  <a:cubicBezTo>
                    <a:pt x="335" y="16"/>
                    <a:pt x="335" y="16"/>
                    <a:pt x="335" y="16"/>
                  </a:cubicBezTo>
                  <a:cubicBezTo>
                    <a:pt x="337" y="17"/>
                    <a:pt x="337" y="17"/>
                    <a:pt x="337" y="17"/>
                  </a:cubicBezTo>
                  <a:cubicBezTo>
                    <a:pt x="338" y="17"/>
                    <a:pt x="338" y="17"/>
                    <a:pt x="338" y="17"/>
                  </a:cubicBezTo>
                  <a:cubicBezTo>
                    <a:pt x="338" y="18"/>
                    <a:pt x="338" y="18"/>
                    <a:pt x="338" y="18"/>
                  </a:cubicBezTo>
                  <a:cubicBezTo>
                    <a:pt x="337" y="18"/>
                    <a:pt x="337" y="18"/>
                    <a:pt x="337" y="18"/>
                  </a:cubicBezTo>
                  <a:cubicBezTo>
                    <a:pt x="337" y="18"/>
                    <a:pt x="337" y="18"/>
                    <a:pt x="337" y="18"/>
                  </a:cubicBezTo>
                  <a:cubicBezTo>
                    <a:pt x="336" y="18"/>
                    <a:pt x="336" y="18"/>
                    <a:pt x="336" y="18"/>
                  </a:cubicBezTo>
                  <a:cubicBezTo>
                    <a:pt x="335" y="18"/>
                    <a:pt x="335" y="18"/>
                    <a:pt x="335" y="18"/>
                  </a:cubicBezTo>
                  <a:cubicBezTo>
                    <a:pt x="336" y="19"/>
                    <a:pt x="336" y="19"/>
                    <a:pt x="336" y="19"/>
                  </a:cubicBezTo>
                  <a:cubicBezTo>
                    <a:pt x="336" y="20"/>
                    <a:pt x="336" y="20"/>
                    <a:pt x="336" y="20"/>
                  </a:cubicBezTo>
                  <a:cubicBezTo>
                    <a:pt x="336" y="21"/>
                    <a:pt x="336" y="21"/>
                    <a:pt x="336" y="21"/>
                  </a:cubicBezTo>
                  <a:cubicBezTo>
                    <a:pt x="338" y="22"/>
                    <a:pt x="338" y="22"/>
                    <a:pt x="338" y="22"/>
                  </a:cubicBezTo>
                  <a:cubicBezTo>
                    <a:pt x="338" y="23"/>
                    <a:pt x="338" y="23"/>
                    <a:pt x="338" y="23"/>
                  </a:cubicBezTo>
                  <a:cubicBezTo>
                    <a:pt x="338" y="23"/>
                    <a:pt x="338" y="23"/>
                    <a:pt x="338" y="23"/>
                  </a:cubicBezTo>
                  <a:cubicBezTo>
                    <a:pt x="337" y="23"/>
                    <a:pt x="337" y="23"/>
                    <a:pt x="337" y="23"/>
                  </a:cubicBezTo>
                  <a:cubicBezTo>
                    <a:pt x="336" y="22"/>
                    <a:pt x="336" y="22"/>
                    <a:pt x="336" y="22"/>
                  </a:cubicBezTo>
                  <a:cubicBezTo>
                    <a:pt x="335" y="21"/>
                    <a:pt x="335" y="21"/>
                    <a:pt x="335" y="21"/>
                  </a:cubicBezTo>
                  <a:cubicBezTo>
                    <a:pt x="334" y="21"/>
                    <a:pt x="334" y="21"/>
                    <a:pt x="334" y="21"/>
                  </a:cubicBezTo>
                  <a:cubicBezTo>
                    <a:pt x="334" y="21"/>
                    <a:pt x="334" y="21"/>
                    <a:pt x="334" y="21"/>
                  </a:cubicBezTo>
                  <a:cubicBezTo>
                    <a:pt x="333" y="21"/>
                    <a:pt x="333" y="21"/>
                    <a:pt x="333" y="21"/>
                  </a:cubicBezTo>
                  <a:cubicBezTo>
                    <a:pt x="333" y="21"/>
                    <a:pt x="333" y="21"/>
                    <a:pt x="333" y="21"/>
                  </a:cubicBezTo>
                  <a:cubicBezTo>
                    <a:pt x="332" y="21"/>
                    <a:pt x="332" y="21"/>
                    <a:pt x="332" y="21"/>
                  </a:cubicBezTo>
                  <a:cubicBezTo>
                    <a:pt x="332" y="20"/>
                    <a:pt x="332" y="20"/>
                    <a:pt x="332" y="20"/>
                  </a:cubicBezTo>
                  <a:cubicBezTo>
                    <a:pt x="332" y="19"/>
                    <a:pt x="332" y="19"/>
                    <a:pt x="332" y="19"/>
                  </a:cubicBezTo>
                  <a:cubicBezTo>
                    <a:pt x="331" y="19"/>
                    <a:pt x="331" y="19"/>
                    <a:pt x="331" y="19"/>
                  </a:cubicBezTo>
                  <a:cubicBezTo>
                    <a:pt x="330" y="18"/>
                    <a:pt x="330" y="18"/>
                    <a:pt x="330" y="18"/>
                  </a:cubicBezTo>
                  <a:cubicBezTo>
                    <a:pt x="329" y="18"/>
                    <a:pt x="329" y="18"/>
                    <a:pt x="329" y="18"/>
                  </a:cubicBezTo>
                  <a:cubicBezTo>
                    <a:pt x="328" y="18"/>
                    <a:pt x="328" y="18"/>
                    <a:pt x="328" y="18"/>
                  </a:cubicBezTo>
                  <a:cubicBezTo>
                    <a:pt x="328" y="17"/>
                    <a:pt x="328" y="17"/>
                    <a:pt x="328" y="17"/>
                  </a:cubicBezTo>
                  <a:cubicBezTo>
                    <a:pt x="327" y="18"/>
                    <a:pt x="327" y="18"/>
                    <a:pt x="327" y="18"/>
                  </a:cubicBezTo>
                  <a:cubicBezTo>
                    <a:pt x="326" y="18"/>
                    <a:pt x="326" y="18"/>
                    <a:pt x="326" y="18"/>
                  </a:cubicBezTo>
                  <a:cubicBezTo>
                    <a:pt x="326" y="19"/>
                    <a:pt x="326" y="19"/>
                    <a:pt x="326" y="19"/>
                  </a:cubicBezTo>
                  <a:cubicBezTo>
                    <a:pt x="326" y="20"/>
                    <a:pt x="326" y="20"/>
                    <a:pt x="326" y="20"/>
                  </a:cubicBezTo>
                  <a:cubicBezTo>
                    <a:pt x="326" y="21"/>
                    <a:pt x="326" y="21"/>
                    <a:pt x="326" y="21"/>
                  </a:cubicBezTo>
                  <a:cubicBezTo>
                    <a:pt x="325" y="22"/>
                    <a:pt x="325" y="22"/>
                    <a:pt x="325" y="22"/>
                  </a:cubicBezTo>
                  <a:cubicBezTo>
                    <a:pt x="324" y="22"/>
                    <a:pt x="324" y="22"/>
                    <a:pt x="324" y="22"/>
                  </a:cubicBezTo>
                  <a:cubicBezTo>
                    <a:pt x="324" y="23"/>
                    <a:pt x="324" y="23"/>
                    <a:pt x="324" y="23"/>
                  </a:cubicBezTo>
                  <a:cubicBezTo>
                    <a:pt x="325" y="24"/>
                    <a:pt x="325" y="24"/>
                    <a:pt x="325" y="24"/>
                  </a:cubicBezTo>
                  <a:cubicBezTo>
                    <a:pt x="326" y="24"/>
                    <a:pt x="326" y="24"/>
                    <a:pt x="326" y="24"/>
                  </a:cubicBezTo>
                  <a:cubicBezTo>
                    <a:pt x="327" y="25"/>
                    <a:pt x="327" y="25"/>
                    <a:pt x="327" y="25"/>
                  </a:cubicBezTo>
                  <a:cubicBezTo>
                    <a:pt x="326" y="25"/>
                    <a:pt x="326" y="25"/>
                    <a:pt x="326" y="25"/>
                  </a:cubicBezTo>
                  <a:cubicBezTo>
                    <a:pt x="326" y="25"/>
                    <a:pt x="326" y="25"/>
                    <a:pt x="326" y="25"/>
                  </a:cubicBezTo>
                  <a:cubicBezTo>
                    <a:pt x="326" y="26"/>
                    <a:pt x="326" y="26"/>
                    <a:pt x="326" y="26"/>
                  </a:cubicBezTo>
                  <a:cubicBezTo>
                    <a:pt x="327" y="26"/>
                    <a:pt x="327" y="26"/>
                    <a:pt x="327" y="26"/>
                  </a:cubicBezTo>
                  <a:cubicBezTo>
                    <a:pt x="327" y="27"/>
                    <a:pt x="327" y="27"/>
                    <a:pt x="327" y="27"/>
                  </a:cubicBezTo>
                  <a:cubicBezTo>
                    <a:pt x="327" y="27"/>
                    <a:pt x="327" y="27"/>
                    <a:pt x="327" y="27"/>
                  </a:cubicBezTo>
                  <a:cubicBezTo>
                    <a:pt x="327" y="28"/>
                    <a:pt x="327" y="28"/>
                    <a:pt x="327" y="28"/>
                  </a:cubicBezTo>
                  <a:cubicBezTo>
                    <a:pt x="328" y="28"/>
                    <a:pt x="328" y="28"/>
                    <a:pt x="328" y="28"/>
                  </a:cubicBezTo>
                  <a:cubicBezTo>
                    <a:pt x="329" y="29"/>
                    <a:pt x="329" y="29"/>
                    <a:pt x="329" y="29"/>
                  </a:cubicBezTo>
                  <a:cubicBezTo>
                    <a:pt x="329" y="29"/>
                    <a:pt x="329" y="29"/>
                    <a:pt x="329" y="29"/>
                  </a:cubicBezTo>
                  <a:cubicBezTo>
                    <a:pt x="329" y="29"/>
                    <a:pt x="329" y="29"/>
                    <a:pt x="329" y="29"/>
                  </a:cubicBezTo>
                  <a:cubicBezTo>
                    <a:pt x="329" y="29"/>
                    <a:pt x="329" y="29"/>
                    <a:pt x="329" y="29"/>
                  </a:cubicBezTo>
                  <a:cubicBezTo>
                    <a:pt x="330" y="29"/>
                    <a:pt x="330" y="29"/>
                    <a:pt x="330" y="29"/>
                  </a:cubicBezTo>
                  <a:cubicBezTo>
                    <a:pt x="330" y="30"/>
                    <a:pt x="330" y="30"/>
                    <a:pt x="330" y="30"/>
                  </a:cubicBezTo>
                  <a:cubicBezTo>
                    <a:pt x="330" y="30"/>
                    <a:pt x="330" y="30"/>
                    <a:pt x="330" y="30"/>
                  </a:cubicBezTo>
                  <a:cubicBezTo>
                    <a:pt x="329" y="30"/>
                    <a:pt x="329" y="30"/>
                    <a:pt x="329" y="30"/>
                  </a:cubicBezTo>
                  <a:cubicBezTo>
                    <a:pt x="329" y="30"/>
                    <a:pt x="329" y="30"/>
                    <a:pt x="329" y="30"/>
                  </a:cubicBezTo>
                  <a:cubicBezTo>
                    <a:pt x="329" y="30"/>
                    <a:pt x="329" y="30"/>
                    <a:pt x="329" y="30"/>
                  </a:cubicBezTo>
                  <a:cubicBezTo>
                    <a:pt x="329" y="31"/>
                    <a:pt x="329" y="31"/>
                    <a:pt x="329" y="31"/>
                  </a:cubicBezTo>
                  <a:cubicBezTo>
                    <a:pt x="332" y="33"/>
                    <a:pt x="332" y="33"/>
                    <a:pt x="332" y="33"/>
                  </a:cubicBezTo>
                  <a:cubicBezTo>
                    <a:pt x="333" y="33"/>
                    <a:pt x="333" y="33"/>
                    <a:pt x="333" y="33"/>
                  </a:cubicBezTo>
                  <a:cubicBezTo>
                    <a:pt x="334" y="33"/>
                    <a:pt x="334" y="33"/>
                    <a:pt x="334" y="33"/>
                  </a:cubicBezTo>
                  <a:cubicBezTo>
                    <a:pt x="335" y="34"/>
                    <a:pt x="335" y="34"/>
                    <a:pt x="335" y="34"/>
                  </a:cubicBezTo>
                  <a:cubicBezTo>
                    <a:pt x="336" y="34"/>
                    <a:pt x="336" y="34"/>
                    <a:pt x="336" y="34"/>
                  </a:cubicBezTo>
                  <a:cubicBezTo>
                    <a:pt x="336" y="35"/>
                    <a:pt x="336" y="35"/>
                    <a:pt x="336" y="35"/>
                  </a:cubicBezTo>
                  <a:cubicBezTo>
                    <a:pt x="337" y="35"/>
                    <a:pt x="337" y="35"/>
                    <a:pt x="337" y="35"/>
                  </a:cubicBezTo>
                  <a:cubicBezTo>
                    <a:pt x="338" y="35"/>
                    <a:pt x="338" y="35"/>
                    <a:pt x="338" y="35"/>
                  </a:cubicBezTo>
                  <a:cubicBezTo>
                    <a:pt x="339" y="35"/>
                    <a:pt x="339" y="35"/>
                    <a:pt x="339" y="35"/>
                  </a:cubicBezTo>
                  <a:cubicBezTo>
                    <a:pt x="341" y="35"/>
                    <a:pt x="341" y="35"/>
                    <a:pt x="341" y="35"/>
                  </a:cubicBezTo>
                  <a:cubicBezTo>
                    <a:pt x="342" y="36"/>
                    <a:pt x="342" y="36"/>
                    <a:pt x="342" y="36"/>
                  </a:cubicBezTo>
                  <a:cubicBezTo>
                    <a:pt x="342" y="35"/>
                    <a:pt x="342" y="35"/>
                    <a:pt x="342" y="35"/>
                  </a:cubicBezTo>
                  <a:cubicBezTo>
                    <a:pt x="343" y="35"/>
                    <a:pt x="343" y="35"/>
                    <a:pt x="343" y="35"/>
                  </a:cubicBezTo>
                  <a:cubicBezTo>
                    <a:pt x="343" y="34"/>
                    <a:pt x="343" y="34"/>
                    <a:pt x="343" y="34"/>
                  </a:cubicBezTo>
                  <a:cubicBezTo>
                    <a:pt x="342" y="33"/>
                    <a:pt x="342" y="33"/>
                    <a:pt x="342" y="33"/>
                  </a:cubicBezTo>
                  <a:cubicBezTo>
                    <a:pt x="342" y="32"/>
                    <a:pt x="342" y="32"/>
                    <a:pt x="342" y="32"/>
                  </a:cubicBezTo>
                  <a:close/>
                  <a:moveTo>
                    <a:pt x="343" y="17"/>
                  </a:moveTo>
                  <a:cubicBezTo>
                    <a:pt x="344" y="17"/>
                    <a:pt x="344" y="17"/>
                    <a:pt x="344" y="17"/>
                  </a:cubicBezTo>
                  <a:cubicBezTo>
                    <a:pt x="345" y="17"/>
                    <a:pt x="345" y="17"/>
                    <a:pt x="345" y="17"/>
                  </a:cubicBezTo>
                  <a:cubicBezTo>
                    <a:pt x="346" y="17"/>
                    <a:pt x="346" y="17"/>
                    <a:pt x="346" y="17"/>
                  </a:cubicBezTo>
                  <a:cubicBezTo>
                    <a:pt x="348" y="18"/>
                    <a:pt x="348" y="18"/>
                    <a:pt x="348" y="18"/>
                  </a:cubicBezTo>
                  <a:cubicBezTo>
                    <a:pt x="349" y="18"/>
                    <a:pt x="349" y="18"/>
                    <a:pt x="349" y="18"/>
                  </a:cubicBezTo>
                  <a:cubicBezTo>
                    <a:pt x="350" y="18"/>
                    <a:pt x="350" y="18"/>
                    <a:pt x="350" y="18"/>
                  </a:cubicBezTo>
                  <a:cubicBezTo>
                    <a:pt x="352" y="18"/>
                    <a:pt x="352" y="18"/>
                    <a:pt x="352" y="18"/>
                  </a:cubicBezTo>
                  <a:cubicBezTo>
                    <a:pt x="355" y="19"/>
                    <a:pt x="355" y="19"/>
                    <a:pt x="355" y="19"/>
                  </a:cubicBezTo>
                  <a:cubicBezTo>
                    <a:pt x="355" y="19"/>
                    <a:pt x="355" y="19"/>
                    <a:pt x="355" y="19"/>
                  </a:cubicBezTo>
                  <a:cubicBezTo>
                    <a:pt x="354" y="19"/>
                    <a:pt x="354" y="19"/>
                    <a:pt x="354" y="19"/>
                  </a:cubicBezTo>
                  <a:cubicBezTo>
                    <a:pt x="353" y="20"/>
                    <a:pt x="353" y="20"/>
                    <a:pt x="353" y="20"/>
                  </a:cubicBezTo>
                  <a:cubicBezTo>
                    <a:pt x="353" y="21"/>
                    <a:pt x="353" y="21"/>
                    <a:pt x="353" y="21"/>
                  </a:cubicBezTo>
                  <a:cubicBezTo>
                    <a:pt x="354" y="22"/>
                    <a:pt x="354" y="22"/>
                    <a:pt x="354" y="22"/>
                  </a:cubicBezTo>
                  <a:cubicBezTo>
                    <a:pt x="355" y="22"/>
                    <a:pt x="355" y="22"/>
                    <a:pt x="355" y="22"/>
                  </a:cubicBezTo>
                  <a:cubicBezTo>
                    <a:pt x="355" y="23"/>
                    <a:pt x="355" y="23"/>
                    <a:pt x="355" y="23"/>
                  </a:cubicBezTo>
                  <a:cubicBezTo>
                    <a:pt x="355" y="23"/>
                    <a:pt x="355" y="23"/>
                    <a:pt x="355" y="23"/>
                  </a:cubicBezTo>
                  <a:cubicBezTo>
                    <a:pt x="355" y="24"/>
                    <a:pt x="355" y="24"/>
                    <a:pt x="355" y="24"/>
                  </a:cubicBezTo>
                  <a:cubicBezTo>
                    <a:pt x="355" y="25"/>
                    <a:pt x="355" y="25"/>
                    <a:pt x="355" y="25"/>
                  </a:cubicBezTo>
                  <a:cubicBezTo>
                    <a:pt x="354" y="26"/>
                    <a:pt x="354" y="26"/>
                    <a:pt x="354" y="26"/>
                  </a:cubicBezTo>
                  <a:cubicBezTo>
                    <a:pt x="353" y="26"/>
                    <a:pt x="353" y="26"/>
                    <a:pt x="353" y="26"/>
                  </a:cubicBezTo>
                  <a:cubicBezTo>
                    <a:pt x="353" y="26"/>
                    <a:pt x="353" y="26"/>
                    <a:pt x="353" y="26"/>
                  </a:cubicBezTo>
                  <a:cubicBezTo>
                    <a:pt x="352" y="26"/>
                    <a:pt x="352" y="26"/>
                    <a:pt x="352" y="26"/>
                  </a:cubicBezTo>
                  <a:cubicBezTo>
                    <a:pt x="351" y="26"/>
                    <a:pt x="351" y="26"/>
                    <a:pt x="351" y="26"/>
                  </a:cubicBezTo>
                  <a:cubicBezTo>
                    <a:pt x="350" y="27"/>
                    <a:pt x="350" y="27"/>
                    <a:pt x="350" y="27"/>
                  </a:cubicBezTo>
                  <a:cubicBezTo>
                    <a:pt x="348" y="26"/>
                    <a:pt x="348" y="26"/>
                    <a:pt x="348" y="26"/>
                  </a:cubicBezTo>
                  <a:cubicBezTo>
                    <a:pt x="347" y="25"/>
                    <a:pt x="347" y="25"/>
                    <a:pt x="347" y="25"/>
                  </a:cubicBezTo>
                  <a:cubicBezTo>
                    <a:pt x="345" y="23"/>
                    <a:pt x="345" y="23"/>
                    <a:pt x="345" y="23"/>
                  </a:cubicBezTo>
                  <a:cubicBezTo>
                    <a:pt x="345" y="22"/>
                    <a:pt x="345" y="22"/>
                    <a:pt x="345" y="22"/>
                  </a:cubicBezTo>
                  <a:cubicBezTo>
                    <a:pt x="345" y="21"/>
                    <a:pt x="345" y="21"/>
                    <a:pt x="345" y="21"/>
                  </a:cubicBezTo>
                  <a:cubicBezTo>
                    <a:pt x="345" y="21"/>
                    <a:pt x="345" y="21"/>
                    <a:pt x="345" y="21"/>
                  </a:cubicBezTo>
                  <a:cubicBezTo>
                    <a:pt x="346" y="20"/>
                    <a:pt x="346" y="20"/>
                    <a:pt x="346" y="20"/>
                  </a:cubicBezTo>
                  <a:cubicBezTo>
                    <a:pt x="345" y="20"/>
                    <a:pt x="345" y="20"/>
                    <a:pt x="345" y="20"/>
                  </a:cubicBezTo>
                  <a:cubicBezTo>
                    <a:pt x="345" y="19"/>
                    <a:pt x="345" y="19"/>
                    <a:pt x="345" y="19"/>
                  </a:cubicBezTo>
                  <a:cubicBezTo>
                    <a:pt x="344" y="19"/>
                    <a:pt x="344" y="19"/>
                    <a:pt x="344" y="19"/>
                  </a:cubicBezTo>
                  <a:cubicBezTo>
                    <a:pt x="344" y="18"/>
                    <a:pt x="344" y="18"/>
                    <a:pt x="344" y="18"/>
                  </a:cubicBezTo>
                  <a:cubicBezTo>
                    <a:pt x="343" y="18"/>
                    <a:pt x="343" y="18"/>
                    <a:pt x="343" y="18"/>
                  </a:cubicBezTo>
                  <a:cubicBezTo>
                    <a:pt x="343" y="17"/>
                    <a:pt x="343" y="17"/>
                    <a:pt x="343" y="17"/>
                  </a:cubicBezTo>
                  <a:close/>
                  <a:moveTo>
                    <a:pt x="195" y="38"/>
                  </a:moveTo>
                  <a:cubicBezTo>
                    <a:pt x="195" y="38"/>
                    <a:pt x="196" y="37"/>
                    <a:pt x="196" y="37"/>
                  </a:cubicBezTo>
                  <a:cubicBezTo>
                    <a:pt x="197" y="36"/>
                    <a:pt x="197" y="36"/>
                    <a:pt x="197" y="36"/>
                  </a:cubicBezTo>
                  <a:cubicBezTo>
                    <a:pt x="198" y="35"/>
                    <a:pt x="198" y="35"/>
                    <a:pt x="198" y="35"/>
                  </a:cubicBezTo>
                  <a:cubicBezTo>
                    <a:pt x="199" y="35"/>
                    <a:pt x="199" y="35"/>
                    <a:pt x="199" y="35"/>
                  </a:cubicBezTo>
                  <a:cubicBezTo>
                    <a:pt x="198" y="34"/>
                    <a:pt x="198" y="34"/>
                    <a:pt x="198" y="34"/>
                  </a:cubicBezTo>
                  <a:cubicBezTo>
                    <a:pt x="199" y="33"/>
                    <a:pt x="199" y="33"/>
                    <a:pt x="199" y="33"/>
                  </a:cubicBezTo>
                  <a:cubicBezTo>
                    <a:pt x="200" y="32"/>
                    <a:pt x="200" y="32"/>
                    <a:pt x="200" y="32"/>
                  </a:cubicBezTo>
                  <a:cubicBezTo>
                    <a:pt x="201" y="32"/>
                    <a:pt x="201" y="32"/>
                    <a:pt x="201" y="32"/>
                  </a:cubicBezTo>
                  <a:cubicBezTo>
                    <a:pt x="202" y="33"/>
                    <a:pt x="202" y="33"/>
                    <a:pt x="202" y="33"/>
                  </a:cubicBezTo>
                  <a:cubicBezTo>
                    <a:pt x="202" y="32"/>
                    <a:pt x="202" y="32"/>
                    <a:pt x="202" y="32"/>
                  </a:cubicBezTo>
                  <a:cubicBezTo>
                    <a:pt x="203" y="32"/>
                    <a:pt x="203" y="32"/>
                    <a:pt x="203" y="32"/>
                  </a:cubicBezTo>
                  <a:cubicBezTo>
                    <a:pt x="203" y="31"/>
                    <a:pt x="203" y="31"/>
                    <a:pt x="203" y="31"/>
                  </a:cubicBezTo>
                  <a:cubicBezTo>
                    <a:pt x="204" y="31"/>
                    <a:pt x="204" y="31"/>
                    <a:pt x="204" y="31"/>
                  </a:cubicBezTo>
                  <a:cubicBezTo>
                    <a:pt x="206" y="30"/>
                    <a:pt x="206" y="30"/>
                    <a:pt x="206" y="30"/>
                  </a:cubicBezTo>
                  <a:cubicBezTo>
                    <a:pt x="206" y="29"/>
                    <a:pt x="206" y="29"/>
                    <a:pt x="206" y="29"/>
                  </a:cubicBezTo>
                  <a:cubicBezTo>
                    <a:pt x="206" y="29"/>
                    <a:pt x="206" y="29"/>
                    <a:pt x="206" y="29"/>
                  </a:cubicBezTo>
                  <a:cubicBezTo>
                    <a:pt x="207" y="27"/>
                    <a:pt x="207" y="27"/>
                    <a:pt x="207" y="27"/>
                  </a:cubicBezTo>
                  <a:cubicBezTo>
                    <a:pt x="207" y="26"/>
                    <a:pt x="207" y="26"/>
                    <a:pt x="207" y="26"/>
                  </a:cubicBezTo>
                  <a:cubicBezTo>
                    <a:pt x="206" y="25"/>
                    <a:pt x="206" y="25"/>
                    <a:pt x="206" y="25"/>
                  </a:cubicBezTo>
                  <a:cubicBezTo>
                    <a:pt x="205" y="24"/>
                    <a:pt x="205" y="24"/>
                    <a:pt x="205" y="24"/>
                  </a:cubicBezTo>
                  <a:cubicBezTo>
                    <a:pt x="205" y="23"/>
                    <a:pt x="205" y="23"/>
                    <a:pt x="205" y="23"/>
                  </a:cubicBezTo>
                  <a:cubicBezTo>
                    <a:pt x="204" y="23"/>
                    <a:pt x="204" y="23"/>
                    <a:pt x="204" y="23"/>
                  </a:cubicBezTo>
                  <a:cubicBezTo>
                    <a:pt x="203" y="22"/>
                    <a:pt x="203" y="22"/>
                    <a:pt x="203" y="22"/>
                  </a:cubicBezTo>
                  <a:cubicBezTo>
                    <a:pt x="203" y="23"/>
                    <a:pt x="203" y="23"/>
                    <a:pt x="203" y="23"/>
                  </a:cubicBezTo>
                  <a:cubicBezTo>
                    <a:pt x="202" y="22"/>
                    <a:pt x="202" y="22"/>
                    <a:pt x="202" y="22"/>
                  </a:cubicBezTo>
                  <a:cubicBezTo>
                    <a:pt x="201" y="22"/>
                    <a:pt x="201" y="22"/>
                    <a:pt x="201" y="22"/>
                  </a:cubicBezTo>
                  <a:cubicBezTo>
                    <a:pt x="200" y="21"/>
                    <a:pt x="200" y="21"/>
                    <a:pt x="200" y="21"/>
                  </a:cubicBezTo>
                  <a:cubicBezTo>
                    <a:pt x="199" y="21"/>
                    <a:pt x="199" y="21"/>
                    <a:pt x="199" y="21"/>
                  </a:cubicBezTo>
                  <a:cubicBezTo>
                    <a:pt x="199" y="21"/>
                    <a:pt x="199" y="21"/>
                    <a:pt x="199" y="21"/>
                  </a:cubicBezTo>
                  <a:cubicBezTo>
                    <a:pt x="198" y="21"/>
                    <a:pt x="198" y="21"/>
                    <a:pt x="198" y="21"/>
                  </a:cubicBezTo>
                  <a:cubicBezTo>
                    <a:pt x="198" y="20"/>
                    <a:pt x="198" y="20"/>
                    <a:pt x="198" y="20"/>
                  </a:cubicBezTo>
                  <a:cubicBezTo>
                    <a:pt x="198" y="20"/>
                    <a:pt x="198" y="20"/>
                    <a:pt x="198" y="20"/>
                  </a:cubicBezTo>
                  <a:cubicBezTo>
                    <a:pt x="197" y="20"/>
                    <a:pt x="197" y="20"/>
                    <a:pt x="197" y="20"/>
                  </a:cubicBezTo>
                  <a:cubicBezTo>
                    <a:pt x="197" y="20"/>
                    <a:pt x="197" y="20"/>
                    <a:pt x="197" y="20"/>
                  </a:cubicBezTo>
                  <a:cubicBezTo>
                    <a:pt x="196" y="20"/>
                    <a:pt x="196" y="20"/>
                    <a:pt x="196" y="20"/>
                  </a:cubicBezTo>
                  <a:cubicBezTo>
                    <a:pt x="195" y="19"/>
                    <a:pt x="195" y="19"/>
                    <a:pt x="195" y="19"/>
                  </a:cubicBezTo>
                  <a:cubicBezTo>
                    <a:pt x="195" y="19"/>
                    <a:pt x="195" y="19"/>
                    <a:pt x="195" y="19"/>
                  </a:cubicBezTo>
                  <a:cubicBezTo>
                    <a:pt x="195" y="20"/>
                    <a:pt x="195" y="20"/>
                    <a:pt x="195" y="20"/>
                  </a:cubicBezTo>
                  <a:cubicBezTo>
                    <a:pt x="196" y="20"/>
                    <a:pt x="196" y="20"/>
                    <a:pt x="196" y="20"/>
                  </a:cubicBezTo>
                  <a:cubicBezTo>
                    <a:pt x="196" y="21"/>
                    <a:pt x="196" y="21"/>
                    <a:pt x="196" y="21"/>
                  </a:cubicBezTo>
                  <a:cubicBezTo>
                    <a:pt x="195" y="21"/>
                    <a:pt x="195" y="21"/>
                    <a:pt x="195" y="21"/>
                  </a:cubicBezTo>
                  <a:cubicBezTo>
                    <a:pt x="195" y="22"/>
                    <a:pt x="195" y="22"/>
                    <a:pt x="195" y="22"/>
                  </a:cubicBezTo>
                  <a:cubicBezTo>
                    <a:pt x="195" y="22"/>
                    <a:pt x="195" y="22"/>
                    <a:pt x="195" y="22"/>
                  </a:cubicBezTo>
                  <a:cubicBezTo>
                    <a:pt x="194" y="21"/>
                    <a:pt x="194" y="21"/>
                    <a:pt x="194" y="21"/>
                  </a:cubicBezTo>
                  <a:cubicBezTo>
                    <a:pt x="194" y="19"/>
                    <a:pt x="194" y="19"/>
                    <a:pt x="194" y="19"/>
                  </a:cubicBezTo>
                  <a:cubicBezTo>
                    <a:pt x="193" y="18"/>
                    <a:pt x="193" y="18"/>
                    <a:pt x="193" y="18"/>
                  </a:cubicBezTo>
                  <a:cubicBezTo>
                    <a:pt x="192" y="18"/>
                    <a:pt x="192" y="18"/>
                    <a:pt x="192" y="18"/>
                  </a:cubicBezTo>
                  <a:cubicBezTo>
                    <a:pt x="191" y="18"/>
                    <a:pt x="191" y="18"/>
                    <a:pt x="191" y="18"/>
                  </a:cubicBezTo>
                  <a:cubicBezTo>
                    <a:pt x="191" y="18"/>
                    <a:pt x="191" y="18"/>
                    <a:pt x="191" y="18"/>
                  </a:cubicBezTo>
                  <a:cubicBezTo>
                    <a:pt x="190" y="18"/>
                    <a:pt x="190" y="18"/>
                    <a:pt x="190" y="18"/>
                  </a:cubicBezTo>
                  <a:cubicBezTo>
                    <a:pt x="190" y="19"/>
                    <a:pt x="190" y="19"/>
                    <a:pt x="190" y="19"/>
                  </a:cubicBezTo>
                  <a:cubicBezTo>
                    <a:pt x="191" y="20"/>
                    <a:pt x="191" y="20"/>
                    <a:pt x="191" y="20"/>
                  </a:cubicBezTo>
                  <a:cubicBezTo>
                    <a:pt x="192" y="20"/>
                    <a:pt x="192" y="20"/>
                    <a:pt x="192" y="20"/>
                  </a:cubicBezTo>
                  <a:cubicBezTo>
                    <a:pt x="191" y="21"/>
                    <a:pt x="191" y="21"/>
                    <a:pt x="191" y="21"/>
                  </a:cubicBezTo>
                  <a:cubicBezTo>
                    <a:pt x="191" y="21"/>
                    <a:pt x="191" y="21"/>
                    <a:pt x="191" y="21"/>
                  </a:cubicBezTo>
                  <a:cubicBezTo>
                    <a:pt x="190" y="20"/>
                    <a:pt x="190" y="20"/>
                    <a:pt x="190" y="20"/>
                  </a:cubicBezTo>
                  <a:cubicBezTo>
                    <a:pt x="190" y="20"/>
                    <a:pt x="190" y="20"/>
                    <a:pt x="190" y="20"/>
                  </a:cubicBezTo>
                  <a:cubicBezTo>
                    <a:pt x="189" y="20"/>
                    <a:pt x="189" y="20"/>
                    <a:pt x="189" y="20"/>
                  </a:cubicBezTo>
                  <a:cubicBezTo>
                    <a:pt x="190" y="20"/>
                    <a:pt x="190" y="20"/>
                    <a:pt x="190" y="20"/>
                  </a:cubicBezTo>
                  <a:cubicBezTo>
                    <a:pt x="190" y="21"/>
                    <a:pt x="190" y="21"/>
                    <a:pt x="190" y="21"/>
                  </a:cubicBezTo>
                  <a:cubicBezTo>
                    <a:pt x="190" y="21"/>
                    <a:pt x="190" y="21"/>
                    <a:pt x="190" y="21"/>
                  </a:cubicBezTo>
                  <a:cubicBezTo>
                    <a:pt x="190" y="22"/>
                    <a:pt x="190" y="22"/>
                    <a:pt x="190" y="22"/>
                  </a:cubicBezTo>
                  <a:cubicBezTo>
                    <a:pt x="190" y="22"/>
                    <a:pt x="190" y="22"/>
                    <a:pt x="190" y="22"/>
                  </a:cubicBezTo>
                  <a:cubicBezTo>
                    <a:pt x="191" y="23"/>
                    <a:pt x="191" y="23"/>
                    <a:pt x="191" y="23"/>
                  </a:cubicBezTo>
                  <a:cubicBezTo>
                    <a:pt x="191" y="23"/>
                    <a:pt x="191" y="23"/>
                    <a:pt x="191" y="23"/>
                  </a:cubicBezTo>
                  <a:cubicBezTo>
                    <a:pt x="191" y="24"/>
                    <a:pt x="191" y="24"/>
                    <a:pt x="191" y="24"/>
                  </a:cubicBezTo>
                  <a:cubicBezTo>
                    <a:pt x="192" y="26"/>
                    <a:pt x="192" y="26"/>
                    <a:pt x="192" y="26"/>
                  </a:cubicBezTo>
                  <a:cubicBezTo>
                    <a:pt x="193" y="26"/>
                    <a:pt x="193" y="26"/>
                    <a:pt x="193" y="26"/>
                  </a:cubicBezTo>
                  <a:cubicBezTo>
                    <a:pt x="193" y="26"/>
                    <a:pt x="193" y="26"/>
                    <a:pt x="193" y="26"/>
                  </a:cubicBezTo>
                  <a:cubicBezTo>
                    <a:pt x="193" y="27"/>
                    <a:pt x="193" y="27"/>
                    <a:pt x="193" y="27"/>
                  </a:cubicBezTo>
                  <a:cubicBezTo>
                    <a:pt x="192" y="27"/>
                    <a:pt x="192" y="27"/>
                    <a:pt x="192" y="27"/>
                  </a:cubicBezTo>
                  <a:cubicBezTo>
                    <a:pt x="192" y="28"/>
                    <a:pt x="192" y="28"/>
                    <a:pt x="192" y="28"/>
                  </a:cubicBezTo>
                  <a:cubicBezTo>
                    <a:pt x="192" y="30"/>
                    <a:pt x="192" y="30"/>
                    <a:pt x="192" y="30"/>
                  </a:cubicBezTo>
                  <a:cubicBezTo>
                    <a:pt x="193" y="31"/>
                    <a:pt x="193" y="31"/>
                    <a:pt x="193" y="31"/>
                  </a:cubicBezTo>
                  <a:cubicBezTo>
                    <a:pt x="193" y="32"/>
                    <a:pt x="193" y="32"/>
                    <a:pt x="193" y="32"/>
                  </a:cubicBezTo>
                  <a:cubicBezTo>
                    <a:pt x="193" y="32"/>
                    <a:pt x="193" y="32"/>
                    <a:pt x="193" y="32"/>
                  </a:cubicBezTo>
                  <a:cubicBezTo>
                    <a:pt x="193" y="33"/>
                    <a:pt x="193" y="33"/>
                    <a:pt x="193" y="33"/>
                  </a:cubicBezTo>
                  <a:cubicBezTo>
                    <a:pt x="193" y="33"/>
                    <a:pt x="193" y="33"/>
                    <a:pt x="193" y="33"/>
                  </a:cubicBezTo>
                  <a:cubicBezTo>
                    <a:pt x="193" y="34"/>
                    <a:pt x="193" y="34"/>
                    <a:pt x="193" y="34"/>
                  </a:cubicBezTo>
                  <a:cubicBezTo>
                    <a:pt x="194" y="36"/>
                    <a:pt x="194" y="36"/>
                    <a:pt x="194" y="36"/>
                  </a:cubicBezTo>
                  <a:cubicBezTo>
                    <a:pt x="195" y="36"/>
                    <a:pt x="195" y="36"/>
                    <a:pt x="195" y="36"/>
                  </a:cubicBezTo>
                  <a:cubicBezTo>
                    <a:pt x="195" y="37"/>
                    <a:pt x="195" y="37"/>
                    <a:pt x="195" y="37"/>
                  </a:cubicBezTo>
                  <a:cubicBezTo>
                    <a:pt x="195" y="38"/>
                    <a:pt x="195" y="38"/>
                    <a:pt x="195" y="38"/>
                  </a:cubicBezTo>
                  <a:close/>
                  <a:moveTo>
                    <a:pt x="212" y="29"/>
                  </a:moveTo>
                  <a:cubicBezTo>
                    <a:pt x="213" y="28"/>
                    <a:pt x="213" y="28"/>
                    <a:pt x="213" y="28"/>
                  </a:cubicBezTo>
                  <a:cubicBezTo>
                    <a:pt x="213" y="28"/>
                    <a:pt x="213" y="28"/>
                    <a:pt x="213" y="28"/>
                  </a:cubicBezTo>
                  <a:cubicBezTo>
                    <a:pt x="213" y="28"/>
                    <a:pt x="213" y="28"/>
                    <a:pt x="213" y="28"/>
                  </a:cubicBezTo>
                  <a:cubicBezTo>
                    <a:pt x="213" y="27"/>
                    <a:pt x="213" y="27"/>
                    <a:pt x="213" y="27"/>
                  </a:cubicBezTo>
                  <a:cubicBezTo>
                    <a:pt x="214" y="27"/>
                    <a:pt x="214" y="27"/>
                    <a:pt x="214" y="27"/>
                  </a:cubicBezTo>
                  <a:cubicBezTo>
                    <a:pt x="213" y="26"/>
                    <a:pt x="213" y="26"/>
                    <a:pt x="213" y="26"/>
                  </a:cubicBezTo>
                  <a:cubicBezTo>
                    <a:pt x="213" y="27"/>
                    <a:pt x="213" y="27"/>
                    <a:pt x="213" y="27"/>
                  </a:cubicBezTo>
                  <a:cubicBezTo>
                    <a:pt x="212" y="27"/>
                    <a:pt x="212" y="27"/>
                    <a:pt x="212" y="27"/>
                  </a:cubicBezTo>
                  <a:cubicBezTo>
                    <a:pt x="212" y="28"/>
                    <a:pt x="212" y="28"/>
                    <a:pt x="212" y="28"/>
                  </a:cubicBezTo>
                  <a:cubicBezTo>
                    <a:pt x="212" y="28"/>
                    <a:pt x="212" y="28"/>
                    <a:pt x="212" y="28"/>
                  </a:cubicBezTo>
                  <a:cubicBezTo>
                    <a:pt x="211" y="29"/>
                    <a:pt x="211" y="29"/>
                    <a:pt x="211" y="29"/>
                  </a:cubicBezTo>
                  <a:cubicBezTo>
                    <a:pt x="212" y="29"/>
                    <a:pt x="212" y="29"/>
                    <a:pt x="212" y="29"/>
                  </a:cubicBezTo>
                  <a:cubicBezTo>
                    <a:pt x="212" y="29"/>
                    <a:pt x="212" y="29"/>
                    <a:pt x="212" y="29"/>
                  </a:cubicBezTo>
                  <a:close/>
                  <a:moveTo>
                    <a:pt x="213" y="29"/>
                  </a:moveTo>
                  <a:cubicBezTo>
                    <a:pt x="214" y="28"/>
                    <a:pt x="214" y="28"/>
                    <a:pt x="214" y="28"/>
                  </a:cubicBezTo>
                  <a:cubicBezTo>
                    <a:pt x="215" y="28"/>
                    <a:pt x="215" y="28"/>
                    <a:pt x="215" y="28"/>
                  </a:cubicBezTo>
                  <a:cubicBezTo>
                    <a:pt x="216" y="28"/>
                    <a:pt x="216" y="28"/>
                    <a:pt x="216" y="28"/>
                  </a:cubicBezTo>
                  <a:cubicBezTo>
                    <a:pt x="216" y="28"/>
                    <a:pt x="216" y="28"/>
                    <a:pt x="216" y="28"/>
                  </a:cubicBezTo>
                  <a:cubicBezTo>
                    <a:pt x="217" y="27"/>
                    <a:pt x="217" y="27"/>
                    <a:pt x="217" y="27"/>
                  </a:cubicBezTo>
                  <a:cubicBezTo>
                    <a:pt x="217" y="27"/>
                    <a:pt x="217" y="27"/>
                    <a:pt x="217" y="27"/>
                  </a:cubicBezTo>
                  <a:cubicBezTo>
                    <a:pt x="218" y="28"/>
                    <a:pt x="218" y="28"/>
                    <a:pt x="218" y="28"/>
                  </a:cubicBezTo>
                  <a:cubicBezTo>
                    <a:pt x="217" y="29"/>
                    <a:pt x="217" y="29"/>
                    <a:pt x="217" y="29"/>
                  </a:cubicBezTo>
                  <a:cubicBezTo>
                    <a:pt x="216" y="29"/>
                    <a:pt x="216" y="29"/>
                    <a:pt x="216" y="29"/>
                  </a:cubicBezTo>
                  <a:cubicBezTo>
                    <a:pt x="216" y="29"/>
                    <a:pt x="216" y="29"/>
                    <a:pt x="216" y="29"/>
                  </a:cubicBezTo>
                  <a:cubicBezTo>
                    <a:pt x="215" y="29"/>
                    <a:pt x="215" y="29"/>
                    <a:pt x="215" y="29"/>
                  </a:cubicBezTo>
                  <a:cubicBezTo>
                    <a:pt x="213" y="29"/>
                    <a:pt x="213" y="29"/>
                    <a:pt x="213" y="29"/>
                  </a:cubicBezTo>
                  <a:cubicBezTo>
                    <a:pt x="213" y="29"/>
                    <a:pt x="213" y="29"/>
                    <a:pt x="213" y="29"/>
                  </a:cubicBezTo>
                  <a:close/>
                  <a:moveTo>
                    <a:pt x="222" y="36"/>
                  </a:moveTo>
                  <a:cubicBezTo>
                    <a:pt x="222" y="37"/>
                    <a:pt x="222" y="37"/>
                    <a:pt x="222" y="37"/>
                  </a:cubicBezTo>
                  <a:cubicBezTo>
                    <a:pt x="223" y="38"/>
                    <a:pt x="223" y="38"/>
                    <a:pt x="223" y="38"/>
                  </a:cubicBezTo>
                  <a:cubicBezTo>
                    <a:pt x="223" y="38"/>
                    <a:pt x="223" y="38"/>
                    <a:pt x="223" y="38"/>
                  </a:cubicBezTo>
                  <a:cubicBezTo>
                    <a:pt x="223" y="39"/>
                    <a:pt x="223" y="39"/>
                    <a:pt x="223" y="39"/>
                  </a:cubicBezTo>
                  <a:cubicBezTo>
                    <a:pt x="224" y="38"/>
                    <a:pt x="224" y="38"/>
                    <a:pt x="224" y="38"/>
                  </a:cubicBezTo>
                  <a:cubicBezTo>
                    <a:pt x="224" y="37"/>
                    <a:pt x="224" y="37"/>
                    <a:pt x="224" y="37"/>
                  </a:cubicBezTo>
                  <a:cubicBezTo>
                    <a:pt x="224" y="36"/>
                    <a:pt x="224" y="36"/>
                    <a:pt x="224" y="36"/>
                  </a:cubicBezTo>
                  <a:cubicBezTo>
                    <a:pt x="223" y="36"/>
                    <a:pt x="223" y="36"/>
                    <a:pt x="223" y="36"/>
                  </a:cubicBezTo>
                  <a:cubicBezTo>
                    <a:pt x="222" y="36"/>
                    <a:pt x="222" y="36"/>
                    <a:pt x="222" y="36"/>
                  </a:cubicBezTo>
                  <a:close/>
                  <a:moveTo>
                    <a:pt x="305" y="61"/>
                  </a:moveTo>
                  <a:cubicBezTo>
                    <a:pt x="305" y="60"/>
                    <a:pt x="305" y="60"/>
                    <a:pt x="305" y="60"/>
                  </a:cubicBezTo>
                  <a:cubicBezTo>
                    <a:pt x="306" y="59"/>
                    <a:pt x="306" y="59"/>
                    <a:pt x="306" y="59"/>
                  </a:cubicBezTo>
                  <a:cubicBezTo>
                    <a:pt x="306" y="59"/>
                    <a:pt x="306" y="59"/>
                    <a:pt x="306" y="59"/>
                  </a:cubicBezTo>
                  <a:cubicBezTo>
                    <a:pt x="304" y="59"/>
                    <a:pt x="304" y="59"/>
                    <a:pt x="304" y="59"/>
                  </a:cubicBezTo>
                  <a:cubicBezTo>
                    <a:pt x="304" y="60"/>
                    <a:pt x="304" y="60"/>
                    <a:pt x="304" y="60"/>
                  </a:cubicBezTo>
                  <a:cubicBezTo>
                    <a:pt x="304" y="60"/>
                    <a:pt x="304" y="60"/>
                    <a:pt x="304" y="60"/>
                  </a:cubicBezTo>
                  <a:cubicBezTo>
                    <a:pt x="305" y="60"/>
                    <a:pt x="305" y="60"/>
                    <a:pt x="305" y="60"/>
                  </a:cubicBezTo>
                  <a:cubicBezTo>
                    <a:pt x="305" y="61"/>
                    <a:pt x="305" y="61"/>
                    <a:pt x="305" y="61"/>
                  </a:cubicBezTo>
                  <a:close/>
                  <a:moveTo>
                    <a:pt x="294" y="72"/>
                  </a:moveTo>
                  <a:cubicBezTo>
                    <a:pt x="295" y="72"/>
                    <a:pt x="295" y="72"/>
                    <a:pt x="295" y="72"/>
                  </a:cubicBezTo>
                  <a:cubicBezTo>
                    <a:pt x="295" y="71"/>
                    <a:pt x="295" y="71"/>
                    <a:pt x="295" y="71"/>
                  </a:cubicBezTo>
                  <a:cubicBezTo>
                    <a:pt x="296" y="72"/>
                    <a:pt x="296" y="72"/>
                    <a:pt x="296" y="72"/>
                  </a:cubicBezTo>
                  <a:cubicBezTo>
                    <a:pt x="296" y="71"/>
                    <a:pt x="296" y="71"/>
                    <a:pt x="296" y="71"/>
                  </a:cubicBezTo>
                  <a:cubicBezTo>
                    <a:pt x="295" y="71"/>
                    <a:pt x="295" y="71"/>
                    <a:pt x="295" y="71"/>
                  </a:cubicBezTo>
                  <a:cubicBezTo>
                    <a:pt x="294" y="70"/>
                    <a:pt x="294" y="70"/>
                    <a:pt x="294" y="70"/>
                  </a:cubicBezTo>
                  <a:cubicBezTo>
                    <a:pt x="294" y="70"/>
                    <a:pt x="294" y="70"/>
                    <a:pt x="294" y="70"/>
                  </a:cubicBezTo>
                  <a:cubicBezTo>
                    <a:pt x="293" y="70"/>
                    <a:pt x="293" y="70"/>
                    <a:pt x="293" y="70"/>
                  </a:cubicBezTo>
                  <a:cubicBezTo>
                    <a:pt x="293" y="71"/>
                    <a:pt x="293" y="71"/>
                    <a:pt x="293" y="71"/>
                  </a:cubicBezTo>
                  <a:cubicBezTo>
                    <a:pt x="294" y="71"/>
                    <a:pt x="294" y="71"/>
                    <a:pt x="294" y="71"/>
                  </a:cubicBezTo>
                  <a:cubicBezTo>
                    <a:pt x="294" y="71"/>
                    <a:pt x="294" y="72"/>
                    <a:pt x="294" y="72"/>
                  </a:cubicBezTo>
                  <a:close/>
                  <a:moveTo>
                    <a:pt x="263" y="67"/>
                  </a:moveTo>
                  <a:cubicBezTo>
                    <a:pt x="264" y="67"/>
                    <a:pt x="264" y="67"/>
                    <a:pt x="264" y="67"/>
                  </a:cubicBezTo>
                  <a:cubicBezTo>
                    <a:pt x="265" y="67"/>
                    <a:pt x="265" y="67"/>
                    <a:pt x="265" y="67"/>
                  </a:cubicBezTo>
                  <a:cubicBezTo>
                    <a:pt x="265" y="67"/>
                    <a:pt x="265" y="67"/>
                    <a:pt x="265" y="67"/>
                  </a:cubicBezTo>
                  <a:cubicBezTo>
                    <a:pt x="265" y="66"/>
                    <a:pt x="265" y="66"/>
                    <a:pt x="265" y="66"/>
                  </a:cubicBezTo>
                  <a:cubicBezTo>
                    <a:pt x="266" y="66"/>
                    <a:pt x="266" y="66"/>
                    <a:pt x="266" y="66"/>
                  </a:cubicBezTo>
                  <a:cubicBezTo>
                    <a:pt x="266" y="65"/>
                    <a:pt x="266" y="65"/>
                    <a:pt x="266" y="65"/>
                  </a:cubicBezTo>
                  <a:cubicBezTo>
                    <a:pt x="265" y="65"/>
                    <a:pt x="265" y="65"/>
                    <a:pt x="265" y="65"/>
                  </a:cubicBezTo>
                  <a:cubicBezTo>
                    <a:pt x="265" y="64"/>
                    <a:pt x="265" y="64"/>
                    <a:pt x="265" y="64"/>
                  </a:cubicBezTo>
                  <a:cubicBezTo>
                    <a:pt x="265" y="63"/>
                    <a:pt x="265" y="63"/>
                    <a:pt x="265" y="63"/>
                  </a:cubicBezTo>
                  <a:cubicBezTo>
                    <a:pt x="264" y="62"/>
                    <a:pt x="264" y="62"/>
                    <a:pt x="264" y="62"/>
                  </a:cubicBezTo>
                  <a:cubicBezTo>
                    <a:pt x="264" y="62"/>
                    <a:pt x="264" y="62"/>
                    <a:pt x="264" y="62"/>
                  </a:cubicBezTo>
                  <a:cubicBezTo>
                    <a:pt x="264" y="62"/>
                    <a:pt x="264" y="62"/>
                    <a:pt x="264" y="62"/>
                  </a:cubicBezTo>
                  <a:cubicBezTo>
                    <a:pt x="262" y="62"/>
                    <a:pt x="262" y="62"/>
                    <a:pt x="262" y="62"/>
                  </a:cubicBezTo>
                  <a:cubicBezTo>
                    <a:pt x="261" y="63"/>
                    <a:pt x="261" y="63"/>
                    <a:pt x="261" y="63"/>
                  </a:cubicBezTo>
                  <a:cubicBezTo>
                    <a:pt x="260" y="63"/>
                    <a:pt x="260" y="63"/>
                    <a:pt x="260" y="63"/>
                  </a:cubicBezTo>
                  <a:cubicBezTo>
                    <a:pt x="259" y="63"/>
                    <a:pt x="259" y="63"/>
                    <a:pt x="259" y="63"/>
                  </a:cubicBezTo>
                  <a:cubicBezTo>
                    <a:pt x="260" y="64"/>
                    <a:pt x="260" y="64"/>
                    <a:pt x="260" y="64"/>
                  </a:cubicBezTo>
                  <a:cubicBezTo>
                    <a:pt x="260" y="65"/>
                    <a:pt x="260" y="65"/>
                    <a:pt x="260" y="65"/>
                  </a:cubicBezTo>
                  <a:cubicBezTo>
                    <a:pt x="261" y="65"/>
                    <a:pt x="261" y="65"/>
                    <a:pt x="261" y="65"/>
                  </a:cubicBezTo>
                  <a:cubicBezTo>
                    <a:pt x="260" y="66"/>
                    <a:pt x="260" y="66"/>
                    <a:pt x="260" y="66"/>
                  </a:cubicBezTo>
                  <a:cubicBezTo>
                    <a:pt x="259" y="66"/>
                    <a:pt x="259" y="66"/>
                    <a:pt x="259" y="66"/>
                  </a:cubicBezTo>
                  <a:cubicBezTo>
                    <a:pt x="259" y="66"/>
                    <a:pt x="259" y="66"/>
                    <a:pt x="259" y="66"/>
                  </a:cubicBezTo>
                  <a:cubicBezTo>
                    <a:pt x="260" y="66"/>
                    <a:pt x="260" y="66"/>
                    <a:pt x="260" y="66"/>
                  </a:cubicBezTo>
                  <a:cubicBezTo>
                    <a:pt x="261" y="66"/>
                    <a:pt x="261" y="66"/>
                    <a:pt x="261" y="66"/>
                  </a:cubicBezTo>
                  <a:cubicBezTo>
                    <a:pt x="263" y="67"/>
                    <a:pt x="263" y="67"/>
                    <a:pt x="263" y="67"/>
                  </a:cubicBezTo>
                  <a:close/>
                  <a:moveTo>
                    <a:pt x="353" y="42"/>
                  </a:moveTo>
                  <a:cubicBezTo>
                    <a:pt x="354" y="42"/>
                    <a:pt x="354" y="42"/>
                    <a:pt x="354" y="42"/>
                  </a:cubicBezTo>
                  <a:cubicBezTo>
                    <a:pt x="354" y="42"/>
                    <a:pt x="354" y="42"/>
                    <a:pt x="354" y="42"/>
                  </a:cubicBezTo>
                  <a:cubicBezTo>
                    <a:pt x="354" y="41"/>
                    <a:pt x="354" y="41"/>
                    <a:pt x="354" y="41"/>
                  </a:cubicBezTo>
                  <a:cubicBezTo>
                    <a:pt x="354" y="40"/>
                    <a:pt x="354" y="40"/>
                    <a:pt x="354" y="40"/>
                  </a:cubicBezTo>
                  <a:cubicBezTo>
                    <a:pt x="354" y="40"/>
                    <a:pt x="354" y="40"/>
                    <a:pt x="354" y="40"/>
                  </a:cubicBezTo>
                  <a:cubicBezTo>
                    <a:pt x="353" y="39"/>
                    <a:pt x="353" y="39"/>
                    <a:pt x="353" y="39"/>
                  </a:cubicBezTo>
                  <a:cubicBezTo>
                    <a:pt x="353" y="38"/>
                    <a:pt x="353" y="38"/>
                    <a:pt x="353" y="38"/>
                  </a:cubicBezTo>
                  <a:cubicBezTo>
                    <a:pt x="352" y="37"/>
                    <a:pt x="352" y="37"/>
                    <a:pt x="352" y="37"/>
                  </a:cubicBezTo>
                  <a:cubicBezTo>
                    <a:pt x="351" y="38"/>
                    <a:pt x="351" y="38"/>
                    <a:pt x="351" y="38"/>
                  </a:cubicBezTo>
                  <a:cubicBezTo>
                    <a:pt x="350" y="38"/>
                    <a:pt x="350" y="38"/>
                    <a:pt x="350" y="38"/>
                  </a:cubicBezTo>
                  <a:cubicBezTo>
                    <a:pt x="350" y="39"/>
                    <a:pt x="350" y="39"/>
                    <a:pt x="350" y="39"/>
                  </a:cubicBezTo>
                  <a:cubicBezTo>
                    <a:pt x="351" y="40"/>
                    <a:pt x="351" y="40"/>
                    <a:pt x="351" y="40"/>
                  </a:cubicBezTo>
                  <a:cubicBezTo>
                    <a:pt x="351" y="40"/>
                    <a:pt x="351" y="40"/>
                    <a:pt x="351" y="40"/>
                  </a:cubicBezTo>
                  <a:cubicBezTo>
                    <a:pt x="351" y="41"/>
                    <a:pt x="351" y="41"/>
                    <a:pt x="351" y="41"/>
                  </a:cubicBezTo>
                  <a:cubicBezTo>
                    <a:pt x="352" y="41"/>
                    <a:pt x="352" y="41"/>
                    <a:pt x="352" y="41"/>
                  </a:cubicBezTo>
                  <a:cubicBezTo>
                    <a:pt x="353" y="42"/>
                    <a:pt x="353" y="42"/>
                    <a:pt x="353" y="42"/>
                  </a:cubicBezTo>
                  <a:cubicBezTo>
                    <a:pt x="353" y="42"/>
                    <a:pt x="353" y="42"/>
                    <a:pt x="353" y="42"/>
                  </a:cubicBezTo>
                  <a:close/>
                  <a:moveTo>
                    <a:pt x="356" y="48"/>
                  </a:moveTo>
                  <a:cubicBezTo>
                    <a:pt x="357" y="48"/>
                    <a:pt x="357" y="48"/>
                    <a:pt x="357" y="48"/>
                  </a:cubicBezTo>
                  <a:cubicBezTo>
                    <a:pt x="357" y="47"/>
                    <a:pt x="357" y="47"/>
                    <a:pt x="357" y="47"/>
                  </a:cubicBezTo>
                  <a:cubicBezTo>
                    <a:pt x="359" y="47"/>
                    <a:pt x="359" y="47"/>
                    <a:pt x="359" y="47"/>
                  </a:cubicBezTo>
                  <a:cubicBezTo>
                    <a:pt x="360" y="47"/>
                    <a:pt x="360" y="47"/>
                    <a:pt x="360" y="47"/>
                  </a:cubicBezTo>
                  <a:cubicBezTo>
                    <a:pt x="362" y="47"/>
                    <a:pt x="362" y="47"/>
                    <a:pt x="362" y="47"/>
                  </a:cubicBezTo>
                  <a:cubicBezTo>
                    <a:pt x="363" y="47"/>
                    <a:pt x="363" y="47"/>
                    <a:pt x="363" y="47"/>
                  </a:cubicBezTo>
                  <a:cubicBezTo>
                    <a:pt x="365" y="47"/>
                    <a:pt x="365" y="47"/>
                    <a:pt x="365" y="47"/>
                  </a:cubicBezTo>
                  <a:cubicBezTo>
                    <a:pt x="366" y="46"/>
                    <a:pt x="366" y="46"/>
                    <a:pt x="366" y="46"/>
                  </a:cubicBezTo>
                  <a:cubicBezTo>
                    <a:pt x="367" y="46"/>
                    <a:pt x="367" y="46"/>
                    <a:pt x="367" y="46"/>
                  </a:cubicBezTo>
                  <a:cubicBezTo>
                    <a:pt x="368" y="46"/>
                    <a:pt x="368" y="46"/>
                    <a:pt x="368" y="46"/>
                  </a:cubicBezTo>
                  <a:cubicBezTo>
                    <a:pt x="369" y="46"/>
                    <a:pt x="369" y="46"/>
                    <a:pt x="369" y="46"/>
                  </a:cubicBezTo>
                  <a:cubicBezTo>
                    <a:pt x="368" y="45"/>
                    <a:pt x="368" y="45"/>
                    <a:pt x="368" y="45"/>
                  </a:cubicBezTo>
                  <a:cubicBezTo>
                    <a:pt x="368" y="44"/>
                    <a:pt x="368" y="44"/>
                    <a:pt x="368" y="44"/>
                  </a:cubicBezTo>
                  <a:cubicBezTo>
                    <a:pt x="367" y="43"/>
                    <a:pt x="367" y="43"/>
                    <a:pt x="367" y="43"/>
                  </a:cubicBezTo>
                  <a:cubicBezTo>
                    <a:pt x="365" y="42"/>
                    <a:pt x="365" y="42"/>
                    <a:pt x="365" y="42"/>
                  </a:cubicBezTo>
                  <a:cubicBezTo>
                    <a:pt x="364" y="42"/>
                    <a:pt x="364" y="42"/>
                    <a:pt x="364" y="42"/>
                  </a:cubicBezTo>
                  <a:cubicBezTo>
                    <a:pt x="363" y="41"/>
                    <a:pt x="363" y="41"/>
                    <a:pt x="363" y="41"/>
                  </a:cubicBezTo>
                  <a:cubicBezTo>
                    <a:pt x="362" y="41"/>
                    <a:pt x="362" y="41"/>
                    <a:pt x="362" y="41"/>
                  </a:cubicBezTo>
                  <a:cubicBezTo>
                    <a:pt x="361" y="41"/>
                    <a:pt x="361" y="41"/>
                    <a:pt x="361" y="41"/>
                  </a:cubicBezTo>
                  <a:cubicBezTo>
                    <a:pt x="360" y="41"/>
                    <a:pt x="360" y="41"/>
                    <a:pt x="360" y="41"/>
                  </a:cubicBezTo>
                  <a:cubicBezTo>
                    <a:pt x="359" y="40"/>
                    <a:pt x="359" y="40"/>
                    <a:pt x="359" y="40"/>
                  </a:cubicBezTo>
                  <a:cubicBezTo>
                    <a:pt x="358" y="40"/>
                    <a:pt x="358" y="40"/>
                    <a:pt x="358" y="40"/>
                  </a:cubicBezTo>
                  <a:cubicBezTo>
                    <a:pt x="358" y="41"/>
                    <a:pt x="358" y="41"/>
                    <a:pt x="358" y="41"/>
                  </a:cubicBezTo>
                  <a:cubicBezTo>
                    <a:pt x="357" y="43"/>
                    <a:pt x="357" y="43"/>
                    <a:pt x="357" y="43"/>
                  </a:cubicBezTo>
                  <a:cubicBezTo>
                    <a:pt x="357" y="43"/>
                    <a:pt x="357" y="43"/>
                    <a:pt x="357" y="43"/>
                  </a:cubicBezTo>
                  <a:cubicBezTo>
                    <a:pt x="357" y="45"/>
                    <a:pt x="357" y="45"/>
                    <a:pt x="357" y="45"/>
                  </a:cubicBezTo>
                  <a:cubicBezTo>
                    <a:pt x="356" y="47"/>
                    <a:pt x="356" y="47"/>
                    <a:pt x="356" y="47"/>
                  </a:cubicBezTo>
                  <a:cubicBezTo>
                    <a:pt x="355" y="48"/>
                    <a:pt x="355" y="48"/>
                    <a:pt x="355" y="48"/>
                  </a:cubicBezTo>
                  <a:cubicBezTo>
                    <a:pt x="355" y="48"/>
                    <a:pt x="355" y="48"/>
                    <a:pt x="355" y="48"/>
                  </a:cubicBezTo>
                  <a:cubicBezTo>
                    <a:pt x="356" y="48"/>
                    <a:pt x="356" y="48"/>
                    <a:pt x="356" y="48"/>
                  </a:cubicBezTo>
                  <a:close/>
                  <a:moveTo>
                    <a:pt x="335" y="44"/>
                  </a:moveTo>
                  <a:cubicBezTo>
                    <a:pt x="335" y="45"/>
                    <a:pt x="335" y="45"/>
                    <a:pt x="335" y="45"/>
                  </a:cubicBezTo>
                  <a:cubicBezTo>
                    <a:pt x="336" y="46"/>
                    <a:pt x="336" y="46"/>
                    <a:pt x="336" y="46"/>
                  </a:cubicBezTo>
                  <a:cubicBezTo>
                    <a:pt x="337" y="46"/>
                    <a:pt x="337" y="46"/>
                    <a:pt x="337" y="46"/>
                  </a:cubicBezTo>
                  <a:cubicBezTo>
                    <a:pt x="337" y="46"/>
                    <a:pt x="337" y="46"/>
                    <a:pt x="337" y="46"/>
                  </a:cubicBezTo>
                  <a:cubicBezTo>
                    <a:pt x="339" y="46"/>
                    <a:pt x="339" y="46"/>
                    <a:pt x="339" y="46"/>
                  </a:cubicBezTo>
                  <a:cubicBezTo>
                    <a:pt x="339" y="47"/>
                    <a:pt x="339" y="47"/>
                    <a:pt x="339" y="47"/>
                  </a:cubicBezTo>
                  <a:cubicBezTo>
                    <a:pt x="340" y="47"/>
                    <a:pt x="340" y="47"/>
                    <a:pt x="340" y="47"/>
                  </a:cubicBezTo>
                  <a:cubicBezTo>
                    <a:pt x="340" y="47"/>
                    <a:pt x="340" y="47"/>
                    <a:pt x="340" y="47"/>
                  </a:cubicBezTo>
                  <a:cubicBezTo>
                    <a:pt x="339" y="46"/>
                    <a:pt x="339" y="46"/>
                    <a:pt x="339" y="46"/>
                  </a:cubicBezTo>
                  <a:cubicBezTo>
                    <a:pt x="338" y="45"/>
                    <a:pt x="338" y="45"/>
                    <a:pt x="338" y="45"/>
                  </a:cubicBezTo>
                  <a:cubicBezTo>
                    <a:pt x="337" y="45"/>
                    <a:pt x="337" y="45"/>
                    <a:pt x="337" y="45"/>
                  </a:cubicBezTo>
                  <a:cubicBezTo>
                    <a:pt x="336" y="44"/>
                    <a:pt x="336" y="44"/>
                    <a:pt x="336" y="44"/>
                  </a:cubicBezTo>
                  <a:cubicBezTo>
                    <a:pt x="335" y="44"/>
                    <a:pt x="335" y="44"/>
                    <a:pt x="335" y="44"/>
                  </a:cubicBezTo>
                  <a:cubicBezTo>
                    <a:pt x="335" y="44"/>
                    <a:pt x="335" y="44"/>
                    <a:pt x="335" y="44"/>
                  </a:cubicBezTo>
                  <a:close/>
                  <a:moveTo>
                    <a:pt x="363" y="70"/>
                  </a:moveTo>
                  <a:cubicBezTo>
                    <a:pt x="364" y="71"/>
                    <a:pt x="364" y="71"/>
                    <a:pt x="364" y="71"/>
                  </a:cubicBezTo>
                  <a:cubicBezTo>
                    <a:pt x="365" y="71"/>
                    <a:pt x="365" y="71"/>
                    <a:pt x="365" y="71"/>
                  </a:cubicBezTo>
                  <a:cubicBezTo>
                    <a:pt x="365" y="71"/>
                    <a:pt x="365" y="71"/>
                    <a:pt x="365" y="71"/>
                  </a:cubicBezTo>
                  <a:cubicBezTo>
                    <a:pt x="366" y="70"/>
                    <a:pt x="366" y="70"/>
                    <a:pt x="366" y="70"/>
                  </a:cubicBezTo>
                  <a:cubicBezTo>
                    <a:pt x="366" y="70"/>
                    <a:pt x="366" y="70"/>
                    <a:pt x="366" y="70"/>
                  </a:cubicBezTo>
                  <a:cubicBezTo>
                    <a:pt x="366" y="69"/>
                    <a:pt x="366" y="69"/>
                    <a:pt x="366" y="69"/>
                  </a:cubicBezTo>
                  <a:cubicBezTo>
                    <a:pt x="365" y="68"/>
                    <a:pt x="365" y="68"/>
                    <a:pt x="365" y="68"/>
                  </a:cubicBezTo>
                  <a:cubicBezTo>
                    <a:pt x="365" y="69"/>
                    <a:pt x="365" y="69"/>
                    <a:pt x="365" y="69"/>
                  </a:cubicBezTo>
                  <a:cubicBezTo>
                    <a:pt x="365" y="69"/>
                    <a:pt x="365" y="69"/>
                    <a:pt x="365" y="69"/>
                  </a:cubicBezTo>
                  <a:cubicBezTo>
                    <a:pt x="364" y="70"/>
                    <a:pt x="364" y="70"/>
                    <a:pt x="364" y="70"/>
                  </a:cubicBezTo>
                  <a:cubicBezTo>
                    <a:pt x="364" y="70"/>
                    <a:pt x="363" y="70"/>
                    <a:pt x="363" y="70"/>
                  </a:cubicBezTo>
                  <a:close/>
                  <a:moveTo>
                    <a:pt x="462" y="63"/>
                  </a:moveTo>
                  <a:cubicBezTo>
                    <a:pt x="462" y="63"/>
                    <a:pt x="462" y="63"/>
                    <a:pt x="462" y="63"/>
                  </a:cubicBezTo>
                  <a:cubicBezTo>
                    <a:pt x="463" y="62"/>
                    <a:pt x="463" y="62"/>
                    <a:pt x="463" y="62"/>
                  </a:cubicBezTo>
                  <a:cubicBezTo>
                    <a:pt x="462" y="62"/>
                    <a:pt x="462" y="62"/>
                    <a:pt x="462" y="62"/>
                  </a:cubicBezTo>
                  <a:cubicBezTo>
                    <a:pt x="462" y="62"/>
                    <a:pt x="462" y="62"/>
                    <a:pt x="462" y="62"/>
                  </a:cubicBezTo>
                  <a:cubicBezTo>
                    <a:pt x="462" y="62"/>
                    <a:pt x="462" y="62"/>
                    <a:pt x="462" y="62"/>
                  </a:cubicBezTo>
                  <a:cubicBezTo>
                    <a:pt x="462" y="63"/>
                    <a:pt x="462" y="63"/>
                    <a:pt x="462" y="63"/>
                  </a:cubicBezTo>
                  <a:close/>
                  <a:moveTo>
                    <a:pt x="461" y="64"/>
                  </a:moveTo>
                  <a:cubicBezTo>
                    <a:pt x="462" y="64"/>
                    <a:pt x="462" y="64"/>
                    <a:pt x="462" y="64"/>
                  </a:cubicBezTo>
                  <a:cubicBezTo>
                    <a:pt x="462" y="63"/>
                    <a:pt x="462" y="63"/>
                    <a:pt x="462" y="63"/>
                  </a:cubicBezTo>
                  <a:cubicBezTo>
                    <a:pt x="461" y="62"/>
                    <a:pt x="461" y="62"/>
                    <a:pt x="461" y="62"/>
                  </a:cubicBezTo>
                  <a:cubicBezTo>
                    <a:pt x="461" y="62"/>
                    <a:pt x="461" y="62"/>
                    <a:pt x="461" y="62"/>
                  </a:cubicBezTo>
                  <a:cubicBezTo>
                    <a:pt x="461" y="63"/>
                    <a:pt x="461" y="63"/>
                    <a:pt x="461" y="63"/>
                  </a:cubicBezTo>
                  <a:cubicBezTo>
                    <a:pt x="461" y="64"/>
                    <a:pt x="461" y="64"/>
                    <a:pt x="461" y="64"/>
                  </a:cubicBezTo>
                  <a:close/>
                  <a:moveTo>
                    <a:pt x="461" y="64"/>
                  </a:moveTo>
                  <a:cubicBezTo>
                    <a:pt x="461" y="65"/>
                    <a:pt x="461" y="65"/>
                    <a:pt x="461" y="65"/>
                  </a:cubicBezTo>
                  <a:cubicBezTo>
                    <a:pt x="462" y="66"/>
                    <a:pt x="462" y="66"/>
                    <a:pt x="462" y="66"/>
                  </a:cubicBezTo>
                  <a:cubicBezTo>
                    <a:pt x="462" y="65"/>
                    <a:pt x="462" y="65"/>
                    <a:pt x="462" y="65"/>
                  </a:cubicBezTo>
                  <a:cubicBezTo>
                    <a:pt x="462" y="64"/>
                    <a:pt x="462" y="64"/>
                    <a:pt x="462" y="64"/>
                  </a:cubicBezTo>
                  <a:cubicBezTo>
                    <a:pt x="461" y="64"/>
                    <a:pt x="461" y="64"/>
                    <a:pt x="461" y="64"/>
                  </a:cubicBezTo>
                  <a:cubicBezTo>
                    <a:pt x="461" y="64"/>
                    <a:pt x="461" y="64"/>
                    <a:pt x="461" y="64"/>
                  </a:cubicBezTo>
                  <a:cubicBezTo>
                    <a:pt x="461" y="64"/>
                    <a:pt x="461" y="64"/>
                    <a:pt x="461" y="64"/>
                  </a:cubicBezTo>
                  <a:close/>
                  <a:moveTo>
                    <a:pt x="458" y="63"/>
                  </a:moveTo>
                  <a:cubicBezTo>
                    <a:pt x="459" y="64"/>
                    <a:pt x="459" y="64"/>
                    <a:pt x="459" y="64"/>
                  </a:cubicBezTo>
                  <a:cubicBezTo>
                    <a:pt x="460" y="65"/>
                    <a:pt x="460" y="65"/>
                    <a:pt x="460" y="65"/>
                  </a:cubicBezTo>
                  <a:cubicBezTo>
                    <a:pt x="460" y="64"/>
                    <a:pt x="460" y="64"/>
                    <a:pt x="460" y="64"/>
                  </a:cubicBezTo>
                  <a:cubicBezTo>
                    <a:pt x="460" y="64"/>
                    <a:pt x="460" y="64"/>
                    <a:pt x="460" y="64"/>
                  </a:cubicBezTo>
                  <a:cubicBezTo>
                    <a:pt x="460" y="63"/>
                    <a:pt x="460" y="63"/>
                    <a:pt x="460" y="63"/>
                  </a:cubicBezTo>
                  <a:cubicBezTo>
                    <a:pt x="459" y="63"/>
                    <a:pt x="459" y="63"/>
                    <a:pt x="459" y="63"/>
                  </a:cubicBezTo>
                  <a:cubicBezTo>
                    <a:pt x="459" y="63"/>
                    <a:pt x="459" y="63"/>
                    <a:pt x="459" y="63"/>
                  </a:cubicBezTo>
                  <a:cubicBezTo>
                    <a:pt x="458" y="63"/>
                    <a:pt x="458" y="63"/>
                    <a:pt x="458" y="63"/>
                  </a:cubicBezTo>
                  <a:close/>
                  <a:moveTo>
                    <a:pt x="483" y="54"/>
                  </a:moveTo>
                  <a:cubicBezTo>
                    <a:pt x="484" y="55"/>
                    <a:pt x="484" y="55"/>
                    <a:pt x="484" y="55"/>
                  </a:cubicBezTo>
                  <a:cubicBezTo>
                    <a:pt x="485" y="54"/>
                    <a:pt x="485" y="54"/>
                    <a:pt x="485" y="54"/>
                  </a:cubicBezTo>
                  <a:cubicBezTo>
                    <a:pt x="486" y="54"/>
                    <a:pt x="486" y="54"/>
                    <a:pt x="486" y="54"/>
                  </a:cubicBezTo>
                  <a:cubicBezTo>
                    <a:pt x="485" y="53"/>
                    <a:pt x="485" y="53"/>
                    <a:pt x="485" y="53"/>
                  </a:cubicBezTo>
                  <a:cubicBezTo>
                    <a:pt x="485" y="52"/>
                    <a:pt x="485" y="52"/>
                    <a:pt x="485" y="52"/>
                  </a:cubicBezTo>
                  <a:cubicBezTo>
                    <a:pt x="485" y="52"/>
                    <a:pt x="485" y="52"/>
                    <a:pt x="485" y="52"/>
                  </a:cubicBezTo>
                  <a:cubicBezTo>
                    <a:pt x="485" y="51"/>
                    <a:pt x="485" y="51"/>
                    <a:pt x="485" y="51"/>
                  </a:cubicBezTo>
                  <a:cubicBezTo>
                    <a:pt x="484" y="50"/>
                    <a:pt x="484" y="50"/>
                    <a:pt x="484" y="50"/>
                  </a:cubicBezTo>
                  <a:cubicBezTo>
                    <a:pt x="484" y="51"/>
                    <a:pt x="484" y="51"/>
                    <a:pt x="484" y="51"/>
                  </a:cubicBezTo>
                  <a:cubicBezTo>
                    <a:pt x="483" y="51"/>
                    <a:pt x="483" y="51"/>
                    <a:pt x="483" y="51"/>
                  </a:cubicBezTo>
                  <a:cubicBezTo>
                    <a:pt x="482" y="50"/>
                    <a:pt x="482" y="50"/>
                    <a:pt x="482" y="50"/>
                  </a:cubicBezTo>
                  <a:cubicBezTo>
                    <a:pt x="481" y="50"/>
                    <a:pt x="481" y="50"/>
                    <a:pt x="481" y="50"/>
                  </a:cubicBezTo>
                  <a:cubicBezTo>
                    <a:pt x="481" y="51"/>
                    <a:pt x="481" y="51"/>
                    <a:pt x="481" y="51"/>
                  </a:cubicBezTo>
                  <a:cubicBezTo>
                    <a:pt x="480" y="51"/>
                    <a:pt x="480" y="51"/>
                    <a:pt x="480" y="51"/>
                  </a:cubicBezTo>
                  <a:cubicBezTo>
                    <a:pt x="481" y="51"/>
                    <a:pt x="481" y="51"/>
                    <a:pt x="481" y="51"/>
                  </a:cubicBezTo>
                  <a:cubicBezTo>
                    <a:pt x="480" y="51"/>
                    <a:pt x="480" y="51"/>
                    <a:pt x="480" y="51"/>
                  </a:cubicBezTo>
                  <a:cubicBezTo>
                    <a:pt x="480" y="52"/>
                    <a:pt x="480" y="52"/>
                    <a:pt x="480" y="52"/>
                  </a:cubicBezTo>
                  <a:cubicBezTo>
                    <a:pt x="480" y="53"/>
                    <a:pt x="480" y="53"/>
                    <a:pt x="480" y="53"/>
                  </a:cubicBezTo>
                  <a:cubicBezTo>
                    <a:pt x="480" y="53"/>
                    <a:pt x="480" y="53"/>
                    <a:pt x="480" y="53"/>
                  </a:cubicBezTo>
                  <a:cubicBezTo>
                    <a:pt x="481" y="53"/>
                    <a:pt x="481" y="53"/>
                    <a:pt x="481" y="53"/>
                  </a:cubicBezTo>
                  <a:cubicBezTo>
                    <a:pt x="482" y="54"/>
                    <a:pt x="482" y="54"/>
                    <a:pt x="482" y="54"/>
                  </a:cubicBezTo>
                  <a:cubicBezTo>
                    <a:pt x="483" y="54"/>
                    <a:pt x="483" y="54"/>
                    <a:pt x="483" y="54"/>
                  </a:cubicBezTo>
                  <a:close/>
                  <a:moveTo>
                    <a:pt x="489" y="52"/>
                  </a:moveTo>
                  <a:cubicBezTo>
                    <a:pt x="489" y="52"/>
                    <a:pt x="489" y="52"/>
                    <a:pt x="489" y="52"/>
                  </a:cubicBezTo>
                  <a:cubicBezTo>
                    <a:pt x="489" y="51"/>
                    <a:pt x="489" y="51"/>
                    <a:pt x="489" y="51"/>
                  </a:cubicBezTo>
                  <a:cubicBezTo>
                    <a:pt x="489" y="52"/>
                    <a:pt x="489" y="52"/>
                    <a:pt x="489" y="52"/>
                  </a:cubicBezTo>
                  <a:cubicBezTo>
                    <a:pt x="488" y="52"/>
                    <a:pt x="488" y="52"/>
                    <a:pt x="488" y="52"/>
                  </a:cubicBezTo>
                  <a:cubicBezTo>
                    <a:pt x="489" y="52"/>
                    <a:pt x="489" y="52"/>
                    <a:pt x="489" y="52"/>
                  </a:cubicBezTo>
                  <a:close/>
                  <a:moveTo>
                    <a:pt x="495" y="267"/>
                  </a:moveTo>
                  <a:cubicBezTo>
                    <a:pt x="495" y="267"/>
                    <a:pt x="495" y="267"/>
                    <a:pt x="495" y="267"/>
                  </a:cubicBezTo>
                  <a:cubicBezTo>
                    <a:pt x="495" y="266"/>
                    <a:pt x="495" y="266"/>
                    <a:pt x="495" y="266"/>
                  </a:cubicBezTo>
                  <a:cubicBezTo>
                    <a:pt x="494" y="265"/>
                    <a:pt x="494" y="265"/>
                    <a:pt x="494" y="265"/>
                  </a:cubicBezTo>
                  <a:cubicBezTo>
                    <a:pt x="494" y="264"/>
                    <a:pt x="494" y="264"/>
                    <a:pt x="494" y="264"/>
                  </a:cubicBezTo>
                  <a:cubicBezTo>
                    <a:pt x="494" y="263"/>
                    <a:pt x="494" y="263"/>
                    <a:pt x="494" y="263"/>
                  </a:cubicBezTo>
                  <a:cubicBezTo>
                    <a:pt x="495" y="262"/>
                    <a:pt x="495" y="262"/>
                    <a:pt x="495" y="262"/>
                  </a:cubicBezTo>
                  <a:cubicBezTo>
                    <a:pt x="496" y="262"/>
                    <a:pt x="496" y="262"/>
                    <a:pt x="496" y="262"/>
                  </a:cubicBezTo>
                  <a:cubicBezTo>
                    <a:pt x="496" y="263"/>
                    <a:pt x="496" y="263"/>
                    <a:pt x="496" y="263"/>
                  </a:cubicBezTo>
                  <a:cubicBezTo>
                    <a:pt x="496" y="263"/>
                    <a:pt x="496" y="263"/>
                    <a:pt x="496" y="263"/>
                  </a:cubicBezTo>
                  <a:cubicBezTo>
                    <a:pt x="498" y="263"/>
                    <a:pt x="498" y="263"/>
                    <a:pt x="498" y="263"/>
                  </a:cubicBezTo>
                  <a:cubicBezTo>
                    <a:pt x="498" y="263"/>
                    <a:pt x="498" y="263"/>
                    <a:pt x="498" y="263"/>
                  </a:cubicBezTo>
                  <a:cubicBezTo>
                    <a:pt x="498" y="263"/>
                    <a:pt x="498" y="263"/>
                    <a:pt x="498" y="263"/>
                  </a:cubicBezTo>
                  <a:cubicBezTo>
                    <a:pt x="499" y="263"/>
                    <a:pt x="499" y="263"/>
                    <a:pt x="499" y="263"/>
                  </a:cubicBezTo>
                  <a:cubicBezTo>
                    <a:pt x="498" y="263"/>
                    <a:pt x="498" y="263"/>
                    <a:pt x="498" y="263"/>
                  </a:cubicBezTo>
                  <a:cubicBezTo>
                    <a:pt x="498" y="264"/>
                    <a:pt x="498" y="264"/>
                    <a:pt x="498" y="264"/>
                  </a:cubicBezTo>
                  <a:cubicBezTo>
                    <a:pt x="499" y="265"/>
                    <a:pt x="499" y="265"/>
                    <a:pt x="499" y="265"/>
                  </a:cubicBezTo>
                  <a:cubicBezTo>
                    <a:pt x="500" y="265"/>
                    <a:pt x="500" y="265"/>
                    <a:pt x="500" y="265"/>
                  </a:cubicBezTo>
                  <a:cubicBezTo>
                    <a:pt x="500" y="266"/>
                    <a:pt x="500" y="266"/>
                    <a:pt x="500" y="266"/>
                  </a:cubicBezTo>
                  <a:cubicBezTo>
                    <a:pt x="500" y="265"/>
                    <a:pt x="500" y="265"/>
                    <a:pt x="500" y="265"/>
                  </a:cubicBezTo>
                  <a:cubicBezTo>
                    <a:pt x="500" y="265"/>
                    <a:pt x="500" y="265"/>
                    <a:pt x="500" y="265"/>
                  </a:cubicBezTo>
                  <a:cubicBezTo>
                    <a:pt x="500" y="264"/>
                    <a:pt x="500" y="264"/>
                    <a:pt x="500" y="264"/>
                  </a:cubicBezTo>
                  <a:cubicBezTo>
                    <a:pt x="500" y="263"/>
                    <a:pt x="500" y="263"/>
                    <a:pt x="500" y="263"/>
                  </a:cubicBezTo>
                  <a:cubicBezTo>
                    <a:pt x="499" y="263"/>
                    <a:pt x="499" y="263"/>
                    <a:pt x="499" y="263"/>
                  </a:cubicBezTo>
                  <a:cubicBezTo>
                    <a:pt x="499" y="261"/>
                    <a:pt x="499" y="261"/>
                    <a:pt x="499" y="261"/>
                  </a:cubicBezTo>
                  <a:cubicBezTo>
                    <a:pt x="499" y="261"/>
                    <a:pt x="499" y="261"/>
                    <a:pt x="499" y="261"/>
                  </a:cubicBezTo>
                  <a:cubicBezTo>
                    <a:pt x="498" y="261"/>
                    <a:pt x="498" y="261"/>
                    <a:pt x="498" y="261"/>
                  </a:cubicBezTo>
                  <a:cubicBezTo>
                    <a:pt x="497" y="261"/>
                    <a:pt x="497" y="261"/>
                    <a:pt x="497" y="261"/>
                  </a:cubicBezTo>
                  <a:cubicBezTo>
                    <a:pt x="496" y="260"/>
                    <a:pt x="496" y="260"/>
                    <a:pt x="496" y="260"/>
                  </a:cubicBezTo>
                  <a:cubicBezTo>
                    <a:pt x="496" y="259"/>
                    <a:pt x="496" y="259"/>
                    <a:pt x="496" y="259"/>
                  </a:cubicBezTo>
                  <a:cubicBezTo>
                    <a:pt x="495" y="258"/>
                    <a:pt x="495" y="258"/>
                    <a:pt x="495" y="258"/>
                  </a:cubicBezTo>
                  <a:cubicBezTo>
                    <a:pt x="494" y="257"/>
                    <a:pt x="494" y="257"/>
                    <a:pt x="494" y="257"/>
                  </a:cubicBezTo>
                  <a:cubicBezTo>
                    <a:pt x="494" y="257"/>
                    <a:pt x="494" y="257"/>
                    <a:pt x="494" y="257"/>
                  </a:cubicBezTo>
                  <a:cubicBezTo>
                    <a:pt x="493" y="256"/>
                    <a:pt x="493" y="256"/>
                    <a:pt x="493" y="256"/>
                  </a:cubicBezTo>
                  <a:cubicBezTo>
                    <a:pt x="493" y="255"/>
                    <a:pt x="493" y="255"/>
                    <a:pt x="493" y="255"/>
                  </a:cubicBezTo>
                  <a:cubicBezTo>
                    <a:pt x="492" y="254"/>
                    <a:pt x="492" y="254"/>
                    <a:pt x="492" y="254"/>
                  </a:cubicBezTo>
                  <a:cubicBezTo>
                    <a:pt x="492" y="253"/>
                    <a:pt x="492" y="253"/>
                    <a:pt x="492" y="253"/>
                  </a:cubicBezTo>
                  <a:cubicBezTo>
                    <a:pt x="492" y="252"/>
                    <a:pt x="492" y="252"/>
                    <a:pt x="492" y="252"/>
                  </a:cubicBezTo>
                  <a:cubicBezTo>
                    <a:pt x="491" y="250"/>
                    <a:pt x="491" y="250"/>
                    <a:pt x="491" y="250"/>
                  </a:cubicBezTo>
                  <a:cubicBezTo>
                    <a:pt x="491" y="249"/>
                    <a:pt x="491" y="249"/>
                    <a:pt x="491" y="249"/>
                  </a:cubicBezTo>
                  <a:cubicBezTo>
                    <a:pt x="491" y="248"/>
                    <a:pt x="491" y="248"/>
                    <a:pt x="491" y="248"/>
                  </a:cubicBezTo>
                  <a:cubicBezTo>
                    <a:pt x="491" y="247"/>
                    <a:pt x="491" y="247"/>
                    <a:pt x="491" y="247"/>
                  </a:cubicBezTo>
                  <a:cubicBezTo>
                    <a:pt x="490" y="246"/>
                    <a:pt x="490" y="246"/>
                    <a:pt x="490" y="246"/>
                  </a:cubicBezTo>
                  <a:cubicBezTo>
                    <a:pt x="491" y="246"/>
                    <a:pt x="491" y="246"/>
                    <a:pt x="491" y="246"/>
                  </a:cubicBezTo>
                  <a:cubicBezTo>
                    <a:pt x="491" y="245"/>
                    <a:pt x="491" y="245"/>
                    <a:pt x="491" y="245"/>
                  </a:cubicBezTo>
                  <a:cubicBezTo>
                    <a:pt x="491" y="245"/>
                    <a:pt x="491" y="245"/>
                    <a:pt x="491" y="245"/>
                  </a:cubicBezTo>
                  <a:cubicBezTo>
                    <a:pt x="491" y="245"/>
                    <a:pt x="491" y="245"/>
                    <a:pt x="491" y="245"/>
                  </a:cubicBezTo>
                  <a:cubicBezTo>
                    <a:pt x="492" y="245"/>
                    <a:pt x="492" y="245"/>
                    <a:pt x="492" y="245"/>
                  </a:cubicBezTo>
                  <a:cubicBezTo>
                    <a:pt x="493" y="245"/>
                    <a:pt x="493" y="245"/>
                    <a:pt x="493" y="245"/>
                  </a:cubicBezTo>
                  <a:cubicBezTo>
                    <a:pt x="494" y="245"/>
                    <a:pt x="494" y="245"/>
                    <a:pt x="494" y="245"/>
                  </a:cubicBezTo>
                  <a:cubicBezTo>
                    <a:pt x="495" y="245"/>
                    <a:pt x="495" y="245"/>
                    <a:pt x="495" y="245"/>
                  </a:cubicBezTo>
                  <a:cubicBezTo>
                    <a:pt x="495" y="246"/>
                    <a:pt x="495" y="246"/>
                    <a:pt x="495" y="246"/>
                  </a:cubicBezTo>
                  <a:cubicBezTo>
                    <a:pt x="496" y="247"/>
                    <a:pt x="496" y="247"/>
                    <a:pt x="496" y="247"/>
                  </a:cubicBezTo>
                  <a:cubicBezTo>
                    <a:pt x="497" y="247"/>
                    <a:pt x="497" y="247"/>
                    <a:pt x="497" y="247"/>
                  </a:cubicBezTo>
                  <a:cubicBezTo>
                    <a:pt x="498" y="248"/>
                    <a:pt x="498" y="248"/>
                    <a:pt x="498" y="248"/>
                  </a:cubicBezTo>
                  <a:cubicBezTo>
                    <a:pt x="499" y="248"/>
                    <a:pt x="499" y="248"/>
                    <a:pt x="499" y="248"/>
                  </a:cubicBezTo>
                  <a:cubicBezTo>
                    <a:pt x="498" y="247"/>
                    <a:pt x="498" y="247"/>
                    <a:pt x="498" y="247"/>
                  </a:cubicBezTo>
                  <a:cubicBezTo>
                    <a:pt x="497" y="246"/>
                    <a:pt x="497" y="246"/>
                    <a:pt x="497" y="246"/>
                  </a:cubicBezTo>
                  <a:cubicBezTo>
                    <a:pt x="496" y="246"/>
                    <a:pt x="496" y="246"/>
                    <a:pt x="496" y="246"/>
                  </a:cubicBezTo>
                  <a:cubicBezTo>
                    <a:pt x="495" y="244"/>
                    <a:pt x="495" y="244"/>
                    <a:pt x="495" y="244"/>
                  </a:cubicBezTo>
                  <a:cubicBezTo>
                    <a:pt x="494" y="243"/>
                    <a:pt x="494" y="243"/>
                    <a:pt x="494" y="243"/>
                  </a:cubicBezTo>
                  <a:cubicBezTo>
                    <a:pt x="494" y="243"/>
                    <a:pt x="494" y="243"/>
                    <a:pt x="494" y="243"/>
                  </a:cubicBezTo>
                  <a:cubicBezTo>
                    <a:pt x="494" y="243"/>
                    <a:pt x="494" y="243"/>
                    <a:pt x="494" y="243"/>
                  </a:cubicBezTo>
                  <a:cubicBezTo>
                    <a:pt x="493" y="241"/>
                    <a:pt x="493" y="241"/>
                    <a:pt x="493" y="241"/>
                  </a:cubicBezTo>
                  <a:cubicBezTo>
                    <a:pt x="493" y="240"/>
                    <a:pt x="493" y="240"/>
                    <a:pt x="493" y="240"/>
                  </a:cubicBezTo>
                  <a:cubicBezTo>
                    <a:pt x="492" y="240"/>
                    <a:pt x="492" y="240"/>
                    <a:pt x="492" y="240"/>
                  </a:cubicBezTo>
                  <a:cubicBezTo>
                    <a:pt x="492" y="239"/>
                    <a:pt x="492" y="239"/>
                    <a:pt x="492" y="239"/>
                  </a:cubicBezTo>
                  <a:cubicBezTo>
                    <a:pt x="491" y="238"/>
                    <a:pt x="491" y="238"/>
                    <a:pt x="491" y="238"/>
                  </a:cubicBezTo>
                  <a:cubicBezTo>
                    <a:pt x="489" y="236"/>
                    <a:pt x="489" y="236"/>
                    <a:pt x="489" y="236"/>
                  </a:cubicBezTo>
                  <a:cubicBezTo>
                    <a:pt x="489" y="235"/>
                    <a:pt x="489" y="235"/>
                    <a:pt x="489" y="235"/>
                  </a:cubicBezTo>
                  <a:cubicBezTo>
                    <a:pt x="488" y="233"/>
                    <a:pt x="488" y="233"/>
                    <a:pt x="488" y="233"/>
                  </a:cubicBezTo>
                  <a:cubicBezTo>
                    <a:pt x="487" y="232"/>
                    <a:pt x="487" y="232"/>
                    <a:pt x="487" y="232"/>
                  </a:cubicBezTo>
                  <a:cubicBezTo>
                    <a:pt x="486" y="231"/>
                    <a:pt x="486" y="231"/>
                    <a:pt x="486" y="231"/>
                  </a:cubicBezTo>
                  <a:cubicBezTo>
                    <a:pt x="486" y="230"/>
                    <a:pt x="486" y="230"/>
                    <a:pt x="486" y="230"/>
                  </a:cubicBezTo>
                  <a:cubicBezTo>
                    <a:pt x="486" y="230"/>
                    <a:pt x="486" y="230"/>
                    <a:pt x="486" y="230"/>
                  </a:cubicBezTo>
                  <a:cubicBezTo>
                    <a:pt x="485" y="229"/>
                    <a:pt x="485" y="229"/>
                    <a:pt x="485" y="229"/>
                  </a:cubicBezTo>
                  <a:cubicBezTo>
                    <a:pt x="485" y="230"/>
                    <a:pt x="485" y="230"/>
                    <a:pt x="485" y="230"/>
                  </a:cubicBezTo>
                  <a:cubicBezTo>
                    <a:pt x="485" y="230"/>
                    <a:pt x="485" y="230"/>
                    <a:pt x="485" y="230"/>
                  </a:cubicBezTo>
                  <a:cubicBezTo>
                    <a:pt x="484" y="229"/>
                    <a:pt x="484" y="229"/>
                    <a:pt x="484" y="229"/>
                  </a:cubicBezTo>
                  <a:cubicBezTo>
                    <a:pt x="485" y="229"/>
                    <a:pt x="485" y="229"/>
                    <a:pt x="485" y="229"/>
                  </a:cubicBezTo>
                  <a:cubicBezTo>
                    <a:pt x="484" y="228"/>
                    <a:pt x="484" y="228"/>
                    <a:pt x="484" y="228"/>
                  </a:cubicBezTo>
                  <a:cubicBezTo>
                    <a:pt x="483" y="228"/>
                    <a:pt x="483" y="228"/>
                    <a:pt x="483" y="228"/>
                  </a:cubicBezTo>
                  <a:cubicBezTo>
                    <a:pt x="483" y="227"/>
                    <a:pt x="483" y="227"/>
                    <a:pt x="483" y="227"/>
                  </a:cubicBezTo>
                  <a:cubicBezTo>
                    <a:pt x="482" y="226"/>
                    <a:pt x="482" y="226"/>
                    <a:pt x="482" y="226"/>
                  </a:cubicBezTo>
                  <a:cubicBezTo>
                    <a:pt x="482" y="225"/>
                    <a:pt x="482" y="225"/>
                    <a:pt x="482" y="225"/>
                  </a:cubicBezTo>
                  <a:cubicBezTo>
                    <a:pt x="482" y="224"/>
                    <a:pt x="482" y="224"/>
                    <a:pt x="482" y="224"/>
                  </a:cubicBezTo>
                  <a:cubicBezTo>
                    <a:pt x="482" y="224"/>
                    <a:pt x="482" y="224"/>
                    <a:pt x="482" y="224"/>
                  </a:cubicBezTo>
                  <a:cubicBezTo>
                    <a:pt x="482" y="224"/>
                    <a:pt x="482" y="224"/>
                    <a:pt x="482" y="224"/>
                  </a:cubicBezTo>
                  <a:cubicBezTo>
                    <a:pt x="482" y="223"/>
                    <a:pt x="482" y="223"/>
                    <a:pt x="482" y="223"/>
                  </a:cubicBezTo>
                  <a:cubicBezTo>
                    <a:pt x="482" y="221"/>
                    <a:pt x="482" y="221"/>
                    <a:pt x="482" y="221"/>
                  </a:cubicBezTo>
                  <a:cubicBezTo>
                    <a:pt x="481" y="220"/>
                    <a:pt x="481" y="220"/>
                    <a:pt x="481" y="220"/>
                  </a:cubicBezTo>
                  <a:cubicBezTo>
                    <a:pt x="480" y="220"/>
                    <a:pt x="480" y="220"/>
                    <a:pt x="480" y="220"/>
                  </a:cubicBezTo>
                  <a:cubicBezTo>
                    <a:pt x="480" y="219"/>
                    <a:pt x="480" y="219"/>
                    <a:pt x="480" y="219"/>
                  </a:cubicBezTo>
                  <a:cubicBezTo>
                    <a:pt x="479" y="219"/>
                    <a:pt x="479" y="219"/>
                    <a:pt x="479" y="219"/>
                  </a:cubicBezTo>
                  <a:cubicBezTo>
                    <a:pt x="479" y="218"/>
                    <a:pt x="479" y="218"/>
                    <a:pt x="479" y="218"/>
                  </a:cubicBezTo>
                  <a:cubicBezTo>
                    <a:pt x="479" y="218"/>
                    <a:pt x="479" y="218"/>
                    <a:pt x="479" y="218"/>
                  </a:cubicBezTo>
                  <a:cubicBezTo>
                    <a:pt x="479" y="218"/>
                    <a:pt x="479" y="218"/>
                    <a:pt x="479" y="218"/>
                  </a:cubicBezTo>
                  <a:cubicBezTo>
                    <a:pt x="480" y="218"/>
                    <a:pt x="480" y="218"/>
                    <a:pt x="480" y="218"/>
                  </a:cubicBezTo>
                  <a:cubicBezTo>
                    <a:pt x="481" y="219"/>
                    <a:pt x="481" y="219"/>
                    <a:pt x="481" y="219"/>
                  </a:cubicBezTo>
                  <a:cubicBezTo>
                    <a:pt x="481" y="218"/>
                    <a:pt x="481" y="218"/>
                    <a:pt x="481" y="218"/>
                  </a:cubicBezTo>
                  <a:cubicBezTo>
                    <a:pt x="480" y="217"/>
                    <a:pt x="480" y="217"/>
                    <a:pt x="480" y="217"/>
                  </a:cubicBezTo>
                  <a:cubicBezTo>
                    <a:pt x="479" y="216"/>
                    <a:pt x="479" y="216"/>
                    <a:pt x="479" y="216"/>
                  </a:cubicBezTo>
                  <a:cubicBezTo>
                    <a:pt x="478" y="216"/>
                    <a:pt x="478" y="216"/>
                    <a:pt x="478" y="216"/>
                  </a:cubicBezTo>
                  <a:cubicBezTo>
                    <a:pt x="478" y="215"/>
                    <a:pt x="478" y="215"/>
                    <a:pt x="478" y="215"/>
                  </a:cubicBezTo>
                  <a:cubicBezTo>
                    <a:pt x="476" y="214"/>
                    <a:pt x="476" y="214"/>
                    <a:pt x="476" y="214"/>
                  </a:cubicBezTo>
                  <a:cubicBezTo>
                    <a:pt x="476" y="213"/>
                    <a:pt x="476" y="213"/>
                    <a:pt x="476" y="213"/>
                  </a:cubicBezTo>
                  <a:cubicBezTo>
                    <a:pt x="476" y="212"/>
                    <a:pt x="476" y="212"/>
                    <a:pt x="476" y="212"/>
                  </a:cubicBezTo>
                  <a:cubicBezTo>
                    <a:pt x="475" y="211"/>
                    <a:pt x="475" y="211"/>
                    <a:pt x="475" y="211"/>
                  </a:cubicBezTo>
                  <a:cubicBezTo>
                    <a:pt x="474" y="211"/>
                    <a:pt x="474" y="211"/>
                    <a:pt x="474" y="211"/>
                  </a:cubicBezTo>
                  <a:cubicBezTo>
                    <a:pt x="473" y="210"/>
                    <a:pt x="473" y="210"/>
                    <a:pt x="473" y="210"/>
                  </a:cubicBezTo>
                  <a:cubicBezTo>
                    <a:pt x="473" y="209"/>
                    <a:pt x="473" y="209"/>
                    <a:pt x="473" y="209"/>
                  </a:cubicBezTo>
                  <a:cubicBezTo>
                    <a:pt x="473" y="210"/>
                    <a:pt x="473" y="210"/>
                    <a:pt x="473" y="210"/>
                  </a:cubicBezTo>
                  <a:cubicBezTo>
                    <a:pt x="473" y="210"/>
                    <a:pt x="473" y="210"/>
                    <a:pt x="473" y="210"/>
                  </a:cubicBezTo>
                  <a:cubicBezTo>
                    <a:pt x="473" y="211"/>
                    <a:pt x="473" y="211"/>
                    <a:pt x="473" y="211"/>
                  </a:cubicBezTo>
                  <a:cubicBezTo>
                    <a:pt x="472" y="211"/>
                    <a:pt x="472" y="211"/>
                    <a:pt x="472" y="211"/>
                  </a:cubicBezTo>
                  <a:cubicBezTo>
                    <a:pt x="472" y="211"/>
                    <a:pt x="472" y="211"/>
                    <a:pt x="472" y="211"/>
                  </a:cubicBezTo>
                  <a:cubicBezTo>
                    <a:pt x="471" y="211"/>
                    <a:pt x="471" y="211"/>
                    <a:pt x="471" y="211"/>
                  </a:cubicBezTo>
                  <a:cubicBezTo>
                    <a:pt x="472" y="212"/>
                    <a:pt x="472" y="212"/>
                    <a:pt x="472" y="212"/>
                  </a:cubicBezTo>
                  <a:cubicBezTo>
                    <a:pt x="474" y="212"/>
                    <a:pt x="474" y="212"/>
                    <a:pt x="474" y="212"/>
                  </a:cubicBezTo>
                  <a:cubicBezTo>
                    <a:pt x="474" y="213"/>
                    <a:pt x="474" y="213"/>
                    <a:pt x="474" y="213"/>
                  </a:cubicBezTo>
                  <a:cubicBezTo>
                    <a:pt x="474" y="214"/>
                    <a:pt x="474" y="214"/>
                    <a:pt x="474" y="214"/>
                  </a:cubicBezTo>
                  <a:cubicBezTo>
                    <a:pt x="474" y="214"/>
                    <a:pt x="474" y="214"/>
                    <a:pt x="474" y="214"/>
                  </a:cubicBezTo>
                  <a:cubicBezTo>
                    <a:pt x="475" y="214"/>
                    <a:pt x="475" y="214"/>
                    <a:pt x="475" y="214"/>
                  </a:cubicBezTo>
                  <a:cubicBezTo>
                    <a:pt x="475" y="214"/>
                    <a:pt x="475" y="214"/>
                    <a:pt x="475" y="214"/>
                  </a:cubicBezTo>
                  <a:cubicBezTo>
                    <a:pt x="475" y="215"/>
                    <a:pt x="475" y="215"/>
                    <a:pt x="475" y="215"/>
                  </a:cubicBezTo>
                  <a:cubicBezTo>
                    <a:pt x="474" y="215"/>
                    <a:pt x="474" y="215"/>
                    <a:pt x="474" y="215"/>
                  </a:cubicBezTo>
                  <a:cubicBezTo>
                    <a:pt x="474" y="215"/>
                    <a:pt x="474" y="215"/>
                    <a:pt x="474" y="215"/>
                  </a:cubicBezTo>
                  <a:cubicBezTo>
                    <a:pt x="475" y="215"/>
                    <a:pt x="475" y="215"/>
                    <a:pt x="475" y="215"/>
                  </a:cubicBezTo>
                  <a:cubicBezTo>
                    <a:pt x="475" y="216"/>
                    <a:pt x="475" y="216"/>
                    <a:pt x="475" y="216"/>
                  </a:cubicBezTo>
                  <a:cubicBezTo>
                    <a:pt x="475" y="216"/>
                    <a:pt x="475" y="216"/>
                    <a:pt x="475" y="216"/>
                  </a:cubicBezTo>
                  <a:cubicBezTo>
                    <a:pt x="474" y="216"/>
                    <a:pt x="474" y="216"/>
                    <a:pt x="474" y="216"/>
                  </a:cubicBezTo>
                  <a:cubicBezTo>
                    <a:pt x="473" y="216"/>
                    <a:pt x="473" y="216"/>
                    <a:pt x="473" y="216"/>
                  </a:cubicBezTo>
                  <a:cubicBezTo>
                    <a:pt x="473" y="216"/>
                    <a:pt x="473" y="216"/>
                    <a:pt x="473" y="216"/>
                  </a:cubicBezTo>
                  <a:cubicBezTo>
                    <a:pt x="472" y="217"/>
                    <a:pt x="472" y="217"/>
                    <a:pt x="472" y="217"/>
                  </a:cubicBezTo>
                  <a:cubicBezTo>
                    <a:pt x="473" y="218"/>
                    <a:pt x="473" y="218"/>
                    <a:pt x="473" y="218"/>
                  </a:cubicBezTo>
                  <a:cubicBezTo>
                    <a:pt x="473" y="219"/>
                    <a:pt x="473" y="219"/>
                    <a:pt x="473" y="219"/>
                  </a:cubicBezTo>
                  <a:cubicBezTo>
                    <a:pt x="474" y="220"/>
                    <a:pt x="474" y="220"/>
                    <a:pt x="474" y="220"/>
                  </a:cubicBezTo>
                  <a:cubicBezTo>
                    <a:pt x="475" y="221"/>
                    <a:pt x="475" y="221"/>
                    <a:pt x="475" y="221"/>
                  </a:cubicBezTo>
                  <a:cubicBezTo>
                    <a:pt x="475" y="223"/>
                    <a:pt x="475" y="223"/>
                    <a:pt x="475" y="223"/>
                  </a:cubicBezTo>
                  <a:cubicBezTo>
                    <a:pt x="475" y="223"/>
                    <a:pt x="475" y="223"/>
                    <a:pt x="475" y="223"/>
                  </a:cubicBezTo>
                  <a:cubicBezTo>
                    <a:pt x="476" y="225"/>
                    <a:pt x="476" y="225"/>
                    <a:pt x="476" y="225"/>
                  </a:cubicBezTo>
                  <a:cubicBezTo>
                    <a:pt x="476" y="227"/>
                    <a:pt x="476" y="227"/>
                    <a:pt x="476" y="227"/>
                  </a:cubicBezTo>
                  <a:cubicBezTo>
                    <a:pt x="477" y="228"/>
                    <a:pt x="477" y="228"/>
                    <a:pt x="477" y="228"/>
                  </a:cubicBezTo>
                  <a:cubicBezTo>
                    <a:pt x="478" y="228"/>
                    <a:pt x="478" y="228"/>
                    <a:pt x="478" y="228"/>
                  </a:cubicBezTo>
                  <a:cubicBezTo>
                    <a:pt x="478" y="229"/>
                    <a:pt x="478" y="229"/>
                    <a:pt x="478" y="229"/>
                  </a:cubicBezTo>
                  <a:cubicBezTo>
                    <a:pt x="478" y="229"/>
                    <a:pt x="478" y="229"/>
                    <a:pt x="478" y="229"/>
                  </a:cubicBezTo>
                  <a:cubicBezTo>
                    <a:pt x="480" y="231"/>
                    <a:pt x="480" y="231"/>
                    <a:pt x="480" y="231"/>
                  </a:cubicBezTo>
                  <a:cubicBezTo>
                    <a:pt x="480" y="231"/>
                    <a:pt x="480" y="231"/>
                    <a:pt x="480" y="231"/>
                  </a:cubicBezTo>
                  <a:cubicBezTo>
                    <a:pt x="481" y="232"/>
                    <a:pt x="481" y="232"/>
                    <a:pt x="481" y="232"/>
                  </a:cubicBezTo>
                  <a:cubicBezTo>
                    <a:pt x="482" y="234"/>
                    <a:pt x="482" y="234"/>
                    <a:pt x="482" y="234"/>
                  </a:cubicBezTo>
                  <a:cubicBezTo>
                    <a:pt x="482" y="235"/>
                    <a:pt x="482" y="235"/>
                    <a:pt x="482" y="235"/>
                  </a:cubicBezTo>
                  <a:cubicBezTo>
                    <a:pt x="482" y="236"/>
                    <a:pt x="482" y="236"/>
                    <a:pt x="482" y="236"/>
                  </a:cubicBezTo>
                  <a:cubicBezTo>
                    <a:pt x="482" y="237"/>
                    <a:pt x="482" y="237"/>
                    <a:pt x="482" y="237"/>
                  </a:cubicBezTo>
                  <a:cubicBezTo>
                    <a:pt x="483" y="237"/>
                    <a:pt x="483" y="237"/>
                    <a:pt x="483" y="237"/>
                  </a:cubicBezTo>
                  <a:cubicBezTo>
                    <a:pt x="484" y="238"/>
                    <a:pt x="484" y="238"/>
                    <a:pt x="484" y="238"/>
                  </a:cubicBezTo>
                  <a:cubicBezTo>
                    <a:pt x="484" y="238"/>
                    <a:pt x="484" y="238"/>
                    <a:pt x="484" y="238"/>
                  </a:cubicBezTo>
                  <a:cubicBezTo>
                    <a:pt x="484" y="239"/>
                    <a:pt x="484" y="239"/>
                    <a:pt x="484" y="239"/>
                  </a:cubicBezTo>
                  <a:cubicBezTo>
                    <a:pt x="485" y="240"/>
                    <a:pt x="485" y="240"/>
                    <a:pt x="485" y="240"/>
                  </a:cubicBezTo>
                  <a:cubicBezTo>
                    <a:pt x="485" y="241"/>
                    <a:pt x="485" y="241"/>
                    <a:pt x="485" y="241"/>
                  </a:cubicBezTo>
                  <a:cubicBezTo>
                    <a:pt x="485" y="242"/>
                    <a:pt x="485" y="242"/>
                    <a:pt x="485" y="242"/>
                  </a:cubicBezTo>
                  <a:cubicBezTo>
                    <a:pt x="486" y="244"/>
                    <a:pt x="486" y="244"/>
                    <a:pt x="486" y="244"/>
                  </a:cubicBezTo>
                  <a:cubicBezTo>
                    <a:pt x="486" y="244"/>
                    <a:pt x="486" y="244"/>
                    <a:pt x="486" y="244"/>
                  </a:cubicBezTo>
                  <a:cubicBezTo>
                    <a:pt x="486" y="245"/>
                    <a:pt x="486" y="245"/>
                    <a:pt x="486" y="245"/>
                  </a:cubicBezTo>
                  <a:cubicBezTo>
                    <a:pt x="486" y="246"/>
                    <a:pt x="486" y="246"/>
                    <a:pt x="486" y="246"/>
                  </a:cubicBezTo>
                  <a:cubicBezTo>
                    <a:pt x="487" y="248"/>
                    <a:pt x="487" y="248"/>
                    <a:pt x="487" y="248"/>
                  </a:cubicBezTo>
                  <a:cubicBezTo>
                    <a:pt x="486" y="248"/>
                    <a:pt x="486" y="248"/>
                    <a:pt x="486" y="248"/>
                  </a:cubicBezTo>
                  <a:cubicBezTo>
                    <a:pt x="487" y="250"/>
                    <a:pt x="487" y="250"/>
                    <a:pt x="487" y="250"/>
                  </a:cubicBezTo>
                  <a:cubicBezTo>
                    <a:pt x="487" y="250"/>
                    <a:pt x="487" y="250"/>
                    <a:pt x="487" y="250"/>
                  </a:cubicBezTo>
                  <a:cubicBezTo>
                    <a:pt x="489" y="252"/>
                    <a:pt x="489" y="252"/>
                    <a:pt x="489" y="252"/>
                  </a:cubicBezTo>
                  <a:cubicBezTo>
                    <a:pt x="489" y="253"/>
                    <a:pt x="489" y="253"/>
                    <a:pt x="489" y="253"/>
                  </a:cubicBezTo>
                  <a:cubicBezTo>
                    <a:pt x="490" y="254"/>
                    <a:pt x="490" y="254"/>
                    <a:pt x="490" y="254"/>
                  </a:cubicBezTo>
                  <a:cubicBezTo>
                    <a:pt x="490" y="256"/>
                    <a:pt x="490" y="256"/>
                    <a:pt x="490" y="256"/>
                  </a:cubicBezTo>
                  <a:cubicBezTo>
                    <a:pt x="490" y="257"/>
                    <a:pt x="490" y="257"/>
                    <a:pt x="490" y="257"/>
                  </a:cubicBezTo>
                  <a:cubicBezTo>
                    <a:pt x="491" y="258"/>
                    <a:pt x="491" y="258"/>
                    <a:pt x="491" y="258"/>
                  </a:cubicBezTo>
                  <a:cubicBezTo>
                    <a:pt x="491" y="259"/>
                    <a:pt x="491" y="259"/>
                    <a:pt x="491" y="259"/>
                  </a:cubicBezTo>
                  <a:cubicBezTo>
                    <a:pt x="492" y="260"/>
                    <a:pt x="492" y="260"/>
                    <a:pt x="492" y="260"/>
                  </a:cubicBezTo>
                  <a:cubicBezTo>
                    <a:pt x="492" y="261"/>
                    <a:pt x="492" y="261"/>
                    <a:pt x="492" y="261"/>
                  </a:cubicBezTo>
                  <a:cubicBezTo>
                    <a:pt x="492" y="262"/>
                    <a:pt x="492" y="262"/>
                    <a:pt x="492" y="262"/>
                  </a:cubicBezTo>
                  <a:cubicBezTo>
                    <a:pt x="492" y="264"/>
                    <a:pt x="492" y="264"/>
                    <a:pt x="492" y="264"/>
                  </a:cubicBezTo>
                  <a:cubicBezTo>
                    <a:pt x="492" y="265"/>
                    <a:pt x="492" y="265"/>
                    <a:pt x="492" y="265"/>
                  </a:cubicBezTo>
                  <a:cubicBezTo>
                    <a:pt x="493" y="266"/>
                    <a:pt x="493" y="266"/>
                    <a:pt x="493" y="266"/>
                  </a:cubicBezTo>
                  <a:cubicBezTo>
                    <a:pt x="494" y="267"/>
                    <a:pt x="494" y="267"/>
                    <a:pt x="494" y="267"/>
                  </a:cubicBezTo>
                  <a:cubicBezTo>
                    <a:pt x="495" y="267"/>
                    <a:pt x="495" y="267"/>
                    <a:pt x="495" y="267"/>
                  </a:cubicBezTo>
                  <a:close/>
                  <a:moveTo>
                    <a:pt x="450" y="211"/>
                  </a:moveTo>
                  <a:cubicBezTo>
                    <a:pt x="450" y="211"/>
                    <a:pt x="450" y="211"/>
                    <a:pt x="450" y="211"/>
                  </a:cubicBezTo>
                  <a:cubicBezTo>
                    <a:pt x="450" y="210"/>
                    <a:pt x="450" y="210"/>
                    <a:pt x="450" y="210"/>
                  </a:cubicBezTo>
                  <a:cubicBezTo>
                    <a:pt x="450" y="210"/>
                    <a:pt x="450" y="210"/>
                    <a:pt x="450" y="210"/>
                  </a:cubicBezTo>
                  <a:cubicBezTo>
                    <a:pt x="451" y="210"/>
                    <a:pt x="451" y="210"/>
                    <a:pt x="451" y="210"/>
                  </a:cubicBezTo>
                  <a:cubicBezTo>
                    <a:pt x="451" y="211"/>
                    <a:pt x="451" y="211"/>
                    <a:pt x="451" y="211"/>
                  </a:cubicBezTo>
                  <a:cubicBezTo>
                    <a:pt x="452" y="211"/>
                    <a:pt x="452" y="211"/>
                    <a:pt x="452" y="211"/>
                  </a:cubicBezTo>
                  <a:cubicBezTo>
                    <a:pt x="452" y="210"/>
                    <a:pt x="452" y="210"/>
                    <a:pt x="452" y="210"/>
                  </a:cubicBezTo>
                  <a:cubicBezTo>
                    <a:pt x="453" y="210"/>
                    <a:pt x="453" y="210"/>
                    <a:pt x="453" y="210"/>
                  </a:cubicBezTo>
                  <a:cubicBezTo>
                    <a:pt x="452" y="209"/>
                    <a:pt x="452" y="209"/>
                    <a:pt x="452" y="209"/>
                  </a:cubicBezTo>
                  <a:cubicBezTo>
                    <a:pt x="452" y="209"/>
                    <a:pt x="452" y="209"/>
                    <a:pt x="452" y="209"/>
                  </a:cubicBezTo>
                  <a:cubicBezTo>
                    <a:pt x="453" y="209"/>
                    <a:pt x="453" y="209"/>
                    <a:pt x="453" y="209"/>
                  </a:cubicBezTo>
                  <a:cubicBezTo>
                    <a:pt x="453" y="208"/>
                    <a:pt x="453" y="208"/>
                    <a:pt x="453" y="208"/>
                  </a:cubicBezTo>
                  <a:cubicBezTo>
                    <a:pt x="452" y="208"/>
                    <a:pt x="452" y="208"/>
                    <a:pt x="452" y="208"/>
                  </a:cubicBezTo>
                  <a:cubicBezTo>
                    <a:pt x="452" y="208"/>
                    <a:pt x="452" y="208"/>
                    <a:pt x="452" y="208"/>
                  </a:cubicBezTo>
                  <a:cubicBezTo>
                    <a:pt x="452" y="209"/>
                    <a:pt x="452" y="209"/>
                    <a:pt x="452" y="209"/>
                  </a:cubicBezTo>
                  <a:cubicBezTo>
                    <a:pt x="451" y="209"/>
                    <a:pt x="451" y="209"/>
                    <a:pt x="451" y="209"/>
                  </a:cubicBezTo>
                  <a:cubicBezTo>
                    <a:pt x="452" y="208"/>
                    <a:pt x="452" y="208"/>
                    <a:pt x="452" y="208"/>
                  </a:cubicBezTo>
                  <a:cubicBezTo>
                    <a:pt x="452" y="208"/>
                    <a:pt x="452" y="208"/>
                    <a:pt x="452" y="208"/>
                  </a:cubicBezTo>
                  <a:cubicBezTo>
                    <a:pt x="452" y="208"/>
                    <a:pt x="452" y="208"/>
                    <a:pt x="452" y="208"/>
                  </a:cubicBezTo>
                  <a:cubicBezTo>
                    <a:pt x="451" y="208"/>
                    <a:pt x="451" y="208"/>
                    <a:pt x="451" y="208"/>
                  </a:cubicBezTo>
                  <a:cubicBezTo>
                    <a:pt x="450" y="207"/>
                    <a:pt x="450" y="207"/>
                    <a:pt x="450" y="207"/>
                  </a:cubicBezTo>
                  <a:cubicBezTo>
                    <a:pt x="450" y="208"/>
                    <a:pt x="450" y="208"/>
                    <a:pt x="450" y="208"/>
                  </a:cubicBezTo>
                  <a:cubicBezTo>
                    <a:pt x="449" y="209"/>
                    <a:pt x="449" y="209"/>
                    <a:pt x="449" y="209"/>
                  </a:cubicBezTo>
                  <a:cubicBezTo>
                    <a:pt x="449" y="209"/>
                    <a:pt x="449" y="209"/>
                    <a:pt x="449" y="209"/>
                  </a:cubicBezTo>
                  <a:cubicBezTo>
                    <a:pt x="449" y="210"/>
                    <a:pt x="449" y="210"/>
                    <a:pt x="449" y="210"/>
                  </a:cubicBezTo>
                  <a:cubicBezTo>
                    <a:pt x="450" y="211"/>
                    <a:pt x="450" y="211"/>
                    <a:pt x="450" y="211"/>
                  </a:cubicBezTo>
                  <a:close/>
                  <a:moveTo>
                    <a:pt x="447" y="210"/>
                  </a:moveTo>
                  <a:cubicBezTo>
                    <a:pt x="447" y="210"/>
                    <a:pt x="447" y="210"/>
                    <a:pt x="447" y="210"/>
                  </a:cubicBezTo>
                  <a:cubicBezTo>
                    <a:pt x="447" y="210"/>
                    <a:pt x="447" y="210"/>
                    <a:pt x="447" y="210"/>
                  </a:cubicBezTo>
                  <a:cubicBezTo>
                    <a:pt x="447" y="209"/>
                    <a:pt x="447" y="209"/>
                    <a:pt x="447" y="209"/>
                  </a:cubicBezTo>
                  <a:cubicBezTo>
                    <a:pt x="448" y="210"/>
                    <a:pt x="448" y="210"/>
                    <a:pt x="448" y="210"/>
                  </a:cubicBezTo>
                  <a:cubicBezTo>
                    <a:pt x="448" y="210"/>
                    <a:pt x="448" y="210"/>
                    <a:pt x="448" y="210"/>
                  </a:cubicBezTo>
                  <a:cubicBezTo>
                    <a:pt x="448" y="209"/>
                    <a:pt x="448" y="209"/>
                    <a:pt x="448" y="209"/>
                  </a:cubicBezTo>
                  <a:cubicBezTo>
                    <a:pt x="448" y="209"/>
                    <a:pt x="448" y="209"/>
                    <a:pt x="448" y="209"/>
                  </a:cubicBezTo>
                  <a:cubicBezTo>
                    <a:pt x="448" y="208"/>
                    <a:pt x="448" y="208"/>
                    <a:pt x="448" y="208"/>
                  </a:cubicBezTo>
                  <a:cubicBezTo>
                    <a:pt x="448" y="208"/>
                    <a:pt x="448" y="208"/>
                    <a:pt x="448" y="208"/>
                  </a:cubicBezTo>
                  <a:cubicBezTo>
                    <a:pt x="447" y="209"/>
                    <a:pt x="447" y="209"/>
                    <a:pt x="447" y="209"/>
                  </a:cubicBezTo>
                  <a:cubicBezTo>
                    <a:pt x="446" y="209"/>
                    <a:pt x="446" y="209"/>
                    <a:pt x="446" y="209"/>
                  </a:cubicBezTo>
                  <a:cubicBezTo>
                    <a:pt x="446" y="210"/>
                    <a:pt x="446" y="210"/>
                    <a:pt x="446" y="210"/>
                  </a:cubicBezTo>
                  <a:cubicBezTo>
                    <a:pt x="447" y="210"/>
                    <a:pt x="447" y="210"/>
                    <a:pt x="447" y="210"/>
                  </a:cubicBezTo>
                  <a:close/>
                  <a:moveTo>
                    <a:pt x="453" y="213"/>
                  </a:moveTo>
                  <a:cubicBezTo>
                    <a:pt x="453" y="213"/>
                    <a:pt x="453" y="213"/>
                    <a:pt x="453" y="213"/>
                  </a:cubicBezTo>
                  <a:cubicBezTo>
                    <a:pt x="453" y="213"/>
                    <a:pt x="453" y="213"/>
                    <a:pt x="453" y="213"/>
                  </a:cubicBezTo>
                  <a:cubicBezTo>
                    <a:pt x="454" y="212"/>
                    <a:pt x="454" y="212"/>
                    <a:pt x="454" y="212"/>
                  </a:cubicBezTo>
                  <a:cubicBezTo>
                    <a:pt x="453" y="212"/>
                    <a:pt x="453" y="212"/>
                    <a:pt x="453" y="212"/>
                  </a:cubicBezTo>
                  <a:cubicBezTo>
                    <a:pt x="453" y="212"/>
                    <a:pt x="453" y="212"/>
                    <a:pt x="453" y="212"/>
                  </a:cubicBezTo>
                  <a:cubicBezTo>
                    <a:pt x="453" y="212"/>
                    <a:pt x="453" y="212"/>
                    <a:pt x="453" y="212"/>
                  </a:cubicBezTo>
                  <a:cubicBezTo>
                    <a:pt x="453" y="213"/>
                    <a:pt x="453" y="213"/>
                    <a:pt x="453" y="213"/>
                  </a:cubicBezTo>
                  <a:close/>
                  <a:moveTo>
                    <a:pt x="452" y="212"/>
                  </a:moveTo>
                  <a:cubicBezTo>
                    <a:pt x="452" y="212"/>
                    <a:pt x="452" y="212"/>
                    <a:pt x="452" y="212"/>
                  </a:cubicBezTo>
                  <a:cubicBezTo>
                    <a:pt x="452" y="213"/>
                    <a:pt x="452" y="213"/>
                    <a:pt x="452" y="213"/>
                  </a:cubicBezTo>
                  <a:cubicBezTo>
                    <a:pt x="452" y="212"/>
                    <a:pt x="452" y="212"/>
                    <a:pt x="452" y="212"/>
                  </a:cubicBezTo>
                  <a:cubicBezTo>
                    <a:pt x="452" y="212"/>
                    <a:pt x="452" y="212"/>
                    <a:pt x="452" y="212"/>
                  </a:cubicBezTo>
                  <a:cubicBezTo>
                    <a:pt x="452" y="212"/>
                    <a:pt x="452" y="212"/>
                    <a:pt x="452" y="212"/>
                  </a:cubicBezTo>
                  <a:cubicBezTo>
                    <a:pt x="452" y="212"/>
                    <a:pt x="452" y="212"/>
                    <a:pt x="452" y="212"/>
                  </a:cubicBezTo>
                  <a:close/>
                  <a:moveTo>
                    <a:pt x="452" y="215"/>
                  </a:moveTo>
                  <a:cubicBezTo>
                    <a:pt x="452" y="215"/>
                    <a:pt x="452" y="215"/>
                    <a:pt x="452" y="215"/>
                  </a:cubicBezTo>
                  <a:cubicBezTo>
                    <a:pt x="453" y="215"/>
                    <a:pt x="453" y="215"/>
                    <a:pt x="453" y="215"/>
                  </a:cubicBezTo>
                  <a:cubicBezTo>
                    <a:pt x="453" y="214"/>
                    <a:pt x="453" y="214"/>
                    <a:pt x="453" y="214"/>
                  </a:cubicBezTo>
                  <a:cubicBezTo>
                    <a:pt x="453" y="214"/>
                    <a:pt x="453" y="214"/>
                    <a:pt x="453" y="214"/>
                  </a:cubicBezTo>
                  <a:cubicBezTo>
                    <a:pt x="453" y="213"/>
                    <a:pt x="453" y="213"/>
                    <a:pt x="453" y="213"/>
                  </a:cubicBezTo>
                  <a:cubicBezTo>
                    <a:pt x="452" y="214"/>
                    <a:pt x="452" y="214"/>
                    <a:pt x="452" y="214"/>
                  </a:cubicBezTo>
                  <a:cubicBezTo>
                    <a:pt x="451" y="214"/>
                    <a:pt x="451" y="214"/>
                    <a:pt x="451" y="214"/>
                  </a:cubicBezTo>
                  <a:cubicBezTo>
                    <a:pt x="451" y="215"/>
                    <a:pt x="451" y="215"/>
                    <a:pt x="451" y="215"/>
                  </a:cubicBezTo>
                  <a:cubicBezTo>
                    <a:pt x="452" y="215"/>
                    <a:pt x="452" y="215"/>
                    <a:pt x="452" y="215"/>
                  </a:cubicBezTo>
                  <a:close/>
                  <a:moveTo>
                    <a:pt x="486" y="169"/>
                  </a:moveTo>
                  <a:cubicBezTo>
                    <a:pt x="486" y="169"/>
                    <a:pt x="486" y="169"/>
                    <a:pt x="486" y="169"/>
                  </a:cubicBezTo>
                  <a:cubicBezTo>
                    <a:pt x="487" y="168"/>
                    <a:pt x="487" y="168"/>
                    <a:pt x="487" y="168"/>
                  </a:cubicBezTo>
                  <a:cubicBezTo>
                    <a:pt x="487" y="167"/>
                    <a:pt x="487" y="167"/>
                    <a:pt x="487" y="167"/>
                  </a:cubicBezTo>
                  <a:cubicBezTo>
                    <a:pt x="486" y="167"/>
                    <a:pt x="486" y="167"/>
                    <a:pt x="486" y="167"/>
                  </a:cubicBezTo>
                  <a:cubicBezTo>
                    <a:pt x="486" y="168"/>
                    <a:pt x="486" y="168"/>
                    <a:pt x="486" y="168"/>
                  </a:cubicBezTo>
                  <a:cubicBezTo>
                    <a:pt x="486" y="169"/>
                    <a:pt x="486" y="169"/>
                    <a:pt x="486" y="169"/>
                  </a:cubicBezTo>
                  <a:close/>
                  <a:moveTo>
                    <a:pt x="540" y="163"/>
                  </a:moveTo>
                  <a:cubicBezTo>
                    <a:pt x="540" y="164"/>
                    <a:pt x="540" y="164"/>
                    <a:pt x="540" y="164"/>
                  </a:cubicBezTo>
                  <a:cubicBezTo>
                    <a:pt x="540" y="163"/>
                    <a:pt x="540" y="163"/>
                    <a:pt x="540" y="163"/>
                  </a:cubicBezTo>
                  <a:cubicBezTo>
                    <a:pt x="540" y="162"/>
                    <a:pt x="540" y="162"/>
                    <a:pt x="540" y="162"/>
                  </a:cubicBezTo>
                  <a:cubicBezTo>
                    <a:pt x="540" y="162"/>
                    <a:pt x="540" y="162"/>
                    <a:pt x="540" y="162"/>
                  </a:cubicBezTo>
                  <a:cubicBezTo>
                    <a:pt x="540" y="161"/>
                    <a:pt x="540" y="161"/>
                    <a:pt x="540" y="161"/>
                  </a:cubicBezTo>
                  <a:cubicBezTo>
                    <a:pt x="541" y="160"/>
                    <a:pt x="541" y="160"/>
                    <a:pt x="541" y="160"/>
                  </a:cubicBezTo>
                  <a:cubicBezTo>
                    <a:pt x="541" y="159"/>
                    <a:pt x="541" y="159"/>
                    <a:pt x="541" y="159"/>
                  </a:cubicBezTo>
                  <a:cubicBezTo>
                    <a:pt x="542" y="159"/>
                    <a:pt x="542" y="159"/>
                    <a:pt x="542" y="159"/>
                  </a:cubicBezTo>
                  <a:cubicBezTo>
                    <a:pt x="543" y="158"/>
                    <a:pt x="543" y="158"/>
                    <a:pt x="543" y="158"/>
                  </a:cubicBezTo>
                  <a:cubicBezTo>
                    <a:pt x="543" y="158"/>
                    <a:pt x="543" y="158"/>
                    <a:pt x="543" y="158"/>
                  </a:cubicBezTo>
                  <a:cubicBezTo>
                    <a:pt x="542" y="157"/>
                    <a:pt x="542" y="157"/>
                    <a:pt x="542" y="157"/>
                  </a:cubicBezTo>
                  <a:cubicBezTo>
                    <a:pt x="541" y="155"/>
                    <a:pt x="541" y="155"/>
                    <a:pt x="541" y="155"/>
                  </a:cubicBezTo>
                  <a:cubicBezTo>
                    <a:pt x="541" y="155"/>
                    <a:pt x="541" y="155"/>
                    <a:pt x="541" y="155"/>
                  </a:cubicBezTo>
                  <a:cubicBezTo>
                    <a:pt x="540" y="156"/>
                    <a:pt x="540" y="156"/>
                    <a:pt x="540" y="156"/>
                  </a:cubicBezTo>
                  <a:cubicBezTo>
                    <a:pt x="540" y="156"/>
                    <a:pt x="540" y="156"/>
                    <a:pt x="540" y="156"/>
                  </a:cubicBezTo>
                  <a:cubicBezTo>
                    <a:pt x="540" y="156"/>
                    <a:pt x="540" y="156"/>
                    <a:pt x="540" y="156"/>
                  </a:cubicBezTo>
                  <a:cubicBezTo>
                    <a:pt x="539" y="158"/>
                    <a:pt x="539" y="158"/>
                    <a:pt x="539" y="158"/>
                  </a:cubicBezTo>
                  <a:cubicBezTo>
                    <a:pt x="538" y="158"/>
                    <a:pt x="538" y="158"/>
                    <a:pt x="538" y="158"/>
                  </a:cubicBezTo>
                  <a:cubicBezTo>
                    <a:pt x="538" y="159"/>
                    <a:pt x="538" y="159"/>
                    <a:pt x="538" y="159"/>
                  </a:cubicBezTo>
                  <a:cubicBezTo>
                    <a:pt x="538" y="158"/>
                    <a:pt x="538" y="158"/>
                    <a:pt x="538" y="158"/>
                  </a:cubicBezTo>
                  <a:cubicBezTo>
                    <a:pt x="539" y="158"/>
                    <a:pt x="539" y="158"/>
                    <a:pt x="539" y="158"/>
                  </a:cubicBezTo>
                  <a:cubicBezTo>
                    <a:pt x="539" y="158"/>
                    <a:pt x="539" y="158"/>
                    <a:pt x="539" y="158"/>
                  </a:cubicBezTo>
                  <a:cubicBezTo>
                    <a:pt x="539" y="159"/>
                    <a:pt x="539" y="159"/>
                    <a:pt x="539" y="159"/>
                  </a:cubicBezTo>
                  <a:cubicBezTo>
                    <a:pt x="539" y="160"/>
                    <a:pt x="539" y="160"/>
                    <a:pt x="539" y="160"/>
                  </a:cubicBezTo>
                  <a:cubicBezTo>
                    <a:pt x="540" y="161"/>
                    <a:pt x="540" y="161"/>
                    <a:pt x="540" y="161"/>
                  </a:cubicBezTo>
                  <a:cubicBezTo>
                    <a:pt x="540" y="162"/>
                    <a:pt x="540" y="162"/>
                    <a:pt x="540" y="162"/>
                  </a:cubicBezTo>
                  <a:cubicBezTo>
                    <a:pt x="539" y="162"/>
                    <a:pt x="539" y="162"/>
                    <a:pt x="539" y="162"/>
                  </a:cubicBezTo>
                  <a:cubicBezTo>
                    <a:pt x="539" y="163"/>
                    <a:pt x="539" y="163"/>
                    <a:pt x="539" y="163"/>
                  </a:cubicBezTo>
                  <a:cubicBezTo>
                    <a:pt x="540" y="163"/>
                    <a:pt x="540" y="163"/>
                    <a:pt x="540" y="163"/>
                  </a:cubicBezTo>
                  <a:close/>
                  <a:moveTo>
                    <a:pt x="572" y="189"/>
                  </a:moveTo>
                  <a:cubicBezTo>
                    <a:pt x="572" y="189"/>
                    <a:pt x="572" y="189"/>
                    <a:pt x="572" y="189"/>
                  </a:cubicBezTo>
                  <a:cubicBezTo>
                    <a:pt x="573" y="189"/>
                    <a:pt x="573" y="189"/>
                    <a:pt x="573" y="189"/>
                  </a:cubicBezTo>
                  <a:cubicBezTo>
                    <a:pt x="574" y="190"/>
                    <a:pt x="574" y="190"/>
                    <a:pt x="574" y="190"/>
                  </a:cubicBezTo>
                  <a:cubicBezTo>
                    <a:pt x="576" y="191"/>
                    <a:pt x="576" y="191"/>
                    <a:pt x="576" y="191"/>
                  </a:cubicBezTo>
                  <a:cubicBezTo>
                    <a:pt x="576" y="191"/>
                    <a:pt x="576" y="191"/>
                    <a:pt x="576" y="191"/>
                  </a:cubicBezTo>
                  <a:cubicBezTo>
                    <a:pt x="577" y="191"/>
                    <a:pt x="577" y="191"/>
                    <a:pt x="577" y="191"/>
                  </a:cubicBezTo>
                  <a:cubicBezTo>
                    <a:pt x="577" y="190"/>
                    <a:pt x="577" y="190"/>
                    <a:pt x="577" y="190"/>
                  </a:cubicBezTo>
                  <a:cubicBezTo>
                    <a:pt x="576" y="190"/>
                    <a:pt x="576" y="190"/>
                    <a:pt x="576" y="190"/>
                  </a:cubicBezTo>
                  <a:cubicBezTo>
                    <a:pt x="575" y="190"/>
                    <a:pt x="575" y="190"/>
                    <a:pt x="575" y="190"/>
                  </a:cubicBezTo>
                  <a:cubicBezTo>
                    <a:pt x="574" y="189"/>
                    <a:pt x="574" y="189"/>
                    <a:pt x="574" y="189"/>
                  </a:cubicBezTo>
                  <a:cubicBezTo>
                    <a:pt x="574" y="189"/>
                    <a:pt x="574" y="189"/>
                    <a:pt x="574" y="189"/>
                  </a:cubicBezTo>
                  <a:cubicBezTo>
                    <a:pt x="572" y="189"/>
                    <a:pt x="572" y="189"/>
                    <a:pt x="572" y="189"/>
                  </a:cubicBezTo>
                  <a:cubicBezTo>
                    <a:pt x="572" y="189"/>
                    <a:pt x="572" y="189"/>
                    <a:pt x="572" y="189"/>
                  </a:cubicBezTo>
                  <a:close/>
                  <a:moveTo>
                    <a:pt x="563" y="187"/>
                  </a:moveTo>
                  <a:cubicBezTo>
                    <a:pt x="564" y="187"/>
                    <a:pt x="564" y="187"/>
                    <a:pt x="564" y="187"/>
                  </a:cubicBezTo>
                  <a:cubicBezTo>
                    <a:pt x="564" y="187"/>
                    <a:pt x="564" y="187"/>
                    <a:pt x="564" y="187"/>
                  </a:cubicBezTo>
                  <a:cubicBezTo>
                    <a:pt x="565" y="188"/>
                    <a:pt x="565" y="188"/>
                    <a:pt x="565" y="188"/>
                  </a:cubicBezTo>
                  <a:cubicBezTo>
                    <a:pt x="565" y="188"/>
                    <a:pt x="565" y="188"/>
                    <a:pt x="565" y="188"/>
                  </a:cubicBezTo>
                  <a:cubicBezTo>
                    <a:pt x="566" y="189"/>
                    <a:pt x="566" y="189"/>
                    <a:pt x="566" y="189"/>
                  </a:cubicBezTo>
                  <a:cubicBezTo>
                    <a:pt x="566" y="189"/>
                    <a:pt x="566" y="189"/>
                    <a:pt x="566" y="189"/>
                  </a:cubicBezTo>
                  <a:cubicBezTo>
                    <a:pt x="567" y="190"/>
                    <a:pt x="567" y="190"/>
                    <a:pt x="567" y="190"/>
                  </a:cubicBezTo>
                  <a:cubicBezTo>
                    <a:pt x="567" y="190"/>
                    <a:pt x="567" y="190"/>
                    <a:pt x="567" y="190"/>
                  </a:cubicBezTo>
                  <a:cubicBezTo>
                    <a:pt x="568" y="190"/>
                    <a:pt x="568" y="190"/>
                    <a:pt x="568" y="190"/>
                  </a:cubicBezTo>
                  <a:cubicBezTo>
                    <a:pt x="569" y="190"/>
                    <a:pt x="569" y="190"/>
                    <a:pt x="569" y="190"/>
                  </a:cubicBezTo>
                  <a:cubicBezTo>
                    <a:pt x="570" y="190"/>
                    <a:pt x="570" y="190"/>
                    <a:pt x="570" y="190"/>
                  </a:cubicBezTo>
                  <a:cubicBezTo>
                    <a:pt x="570" y="190"/>
                    <a:pt x="570" y="190"/>
                    <a:pt x="570" y="190"/>
                  </a:cubicBezTo>
                  <a:cubicBezTo>
                    <a:pt x="569" y="189"/>
                    <a:pt x="569" y="189"/>
                    <a:pt x="569" y="189"/>
                  </a:cubicBezTo>
                  <a:cubicBezTo>
                    <a:pt x="568" y="189"/>
                    <a:pt x="568" y="189"/>
                    <a:pt x="568" y="189"/>
                  </a:cubicBezTo>
                  <a:cubicBezTo>
                    <a:pt x="567" y="188"/>
                    <a:pt x="567" y="188"/>
                    <a:pt x="567" y="188"/>
                  </a:cubicBezTo>
                  <a:cubicBezTo>
                    <a:pt x="567" y="187"/>
                    <a:pt x="567" y="187"/>
                    <a:pt x="567" y="187"/>
                  </a:cubicBezTo>
                  <a:cubicBezTo>
                    <a:pt x="566" y="187"/>
                    <a:pt x="566" y="187"/>
                    <a:pt x="566" y="187"/>
                  </a:cubicBezTo>
                  <a:cubicBezTo>
                    <a:pt x="565" y="186"/>
                    <a:pt x="565" y="186"/>
                    <a:pt x="565" y="186"/>
                  </a:cubicBezTo>
                  <a:cubicBezTo>
                    <a:pt x="565" y="186"/>
                    <a:pt x="565" y="186"/>
                    <a:pt x="565" y="186"/>
                  </a:cubicBezTo>
                  <a:cubicBezTo>
                    <a:pt x="566" y="186"/>
                    <a:pt x="566" y="186"/>
                    <a:pt x="566" y="186"/>
                  </a:cubicBezTo>
                  <a:cubicBezTo>
                    <a:pt x="565" y="186"/>
                    <a:pt x="565" y="186"/>
                    <a:pt x="565" y="186"/>
                  </a:cubicBezTo>
                  <a:cubicBezTo>
                    <a:pt x="564" y="186"/>
                    <a:pt x="564" y="186"/>
                    <a:pt x="564" y="186"/>
                  </a:cubicBezTo>
                  <a:cubicBezTo>
                    <a:pt x="563" y="186"/>
                    <a:pt x="563" y="186"/>
                    <a:pt x="563" y="186"/>
                  </a:cubicBezTo>
                  <a:cubicBezTo>
                    <a:pt x="563" y="186"/>
                    <a:pt x="563" y="186"/>
                    <a:pt x="563" y="186"/>
                  </a:cubicBezTo>
                  <a:cubicBezTo>
                    <a:pt x="563" y="187"/>
                    <a:pt x="563" y="187"/>
                    <a:pt x="563" y="187"/>
                  </a:cubicBezTo>
                  <a:close/>
                  <a:moveTo>
                    <a:pt x="541" y="228"/>
                  </a:moveTo>
                  <a:cubicBezTo>
                    <a:pt x="541" y="228"/>
                    <a:pt x="541" y="228"/>
                    <a:pt x="541" y="228"/>
                  </a:cubicBezTo>
                  <a:cubicBezTo>
                    <a:pt x="542" y="228"/>
                    <a:pt x="542" y="228"/>
                    <a:pt x="542" y="228"/>
                  </a:cubicBezTo>
                  <a:cubicBezTo>
                    <a:pt x="542" y="227"/>
                    <a:pt x="542" y="227"/>
                    <a:pt x="542" y="227"/>
                  </a:cubicBezTo>
                  <a:cubicBezTo>
                    <a:pt x="541" y="227"/>
                    <a:pt x="541" y="227"/>
                    <a:pt x="541" y="227"/>
                  </a:cubicBezTo>
                  <a:cubicBezTo>
                    <a:pt x="540" y="227"/>
                    <a:pt x="540" y="227"/>
                    <a:pt x="540" y="227"/>
                  </a:cubicBezTo>
                  <a:cubicBezTo>
                    <a:pt x="540" y="228"/>
                    <a:pt x="540" y="228"/>
                    <a:pt x="540" y="228"/>
                  </a:cubicBezTo>
                  <a:cubicBezTo>
                    <a:pt x="541" y="228"/>
                    <a:pt x="541" y="228"/>
                    <a:pt x="541" y="228"/>
                  </a:cubicBezTo>
                  <a:close/>
                  <a:moveTo>
                    <a:pt x="536" y="227"/>
                  </a:moveTo>
                  <a:cubicBezTo>
                    <a:pt x="536" y="228"/>
                    <a:pt x="536" y="228"/>
                    <a:pt x="536" y="228"/>
                  </a:cubicBezTo>
                  <a:cubicBezTo>
                    <a:pt x="537" y="228"/>
                    <a:pt x="537" y="228"/>
                    <a:pt x="537" y="228"/>
                  </a:cubicBezTo>
                  <a:cubicBezTo>
                    <a:pt x="538" y="228"/>
                    <a:pt x="538" y="228"/>
                    <a:pt x="538" y="228"/>
                  </a:cubicBezTo>
                  <a:cubicBezTo>
                    <a:pt x="538" y="228"/>
                    <a:pt x="538" y="228"/>
                    <a:pt x="538" y="228"/>
                  </a:cubicBezTo>
                  <a:cubicBezTo>
                    <a:pt x="537" y="227"/>
                    <a:pt x="537" y="227"/>
                    <a:pt x="537" y="227"/>
                  </a:cubicBezTo>
                  <a:cubicBezTo>
                    <a:pt x="536" y="227"/>
                    <a:pt x="536" y="227"/>
                    <a:pt x="536" y="227"/>
                  </a:cubicBezTo>
                  <a:close/>
                  <a:moveTo>
                    <a:pt x="539" y="234"/>
                  </a:moveTo>
                  <a:cubicBezTo>
                    <a:pt x="539" y="234"/>
                    <a:pt x="539" y="234"/>
                    <a:pt x="539" y="234"/>
                  </a:cubicBezTo>
                  <a:cubicBezTo>
                    <a:pt x="539" y="233"/>
                    <a:pt x="539" y="233"/>
                    <a:pt x="539" y="233"/>
                  </a:cubicBezTo>
                  <a:cubicBezTo>
                    <a:pt x="539" y="232"/>
                    <a:pt x="539" y="232"/>
                    <a:pt x="539" y="232"/>
                  </a:cubicBezTo>
                  <a:cubicBezTo>
                    <a:pt x="540" y="232"/>
                    <a:pt x="540" y="232"/>
                    <a:pt x="540" y="232"/>
                  </a:cubicBezTo>
                  <a:cubicBezTo>
                    <a:pt x="541" y="231"/>
                    <a:pt x="541" y="231"/>
                    <a:pt x="541" y="231"/>
                  </a:cubicBezTo>
                  <a:cubicBezTo>
                    <a:pt x="540" y="230"/>
                    <a:pt x="540" y="230"/>
                    <a:pt x="540" y="230"/>
                  </a:cubicBezTo>
                  <a:cubicBezTo>
                    <a:pt x="541" y="230"/>
                    <a:pt x="541" y="230"/>
                    <a:pt x="541" y="230"/>
                  </a:cubicBezTo>
                  <a:cubicBezTo>
                    <a:pt x="541" y="229"/>
                    <a:pt x="541" y="229"/>
                    <a:pt x="541" y="229"/>
                  </a:cubicBezTo>
                  <a:cubicBezTo>
                    <a:pt x="541" y="229"/>
                    <a:pt x="541" y="229"/>
                    <a:pt x="541" y="229"/>
                  </a:cubicBezTo>
                  <a:cubicBezTo>
                    <a:pt x="539" y="228"/>
                    <a:pt x="539" y="228"/>
                    <a:pt x="539" y="228"/>
                  </a:cubicBezTo>
                  <a:cubicBezTo>
                    <a:pt x="539" y="228"/>
                    <a:pt x="539" y="228"/>
                    <a:pt x="539" y="228"/>
                  </a:cubicBezTo>
                  <a:cubicBezTo>
                    <a:pt x="539" y="230"/>
                    <a:pt x="539" y="230"/>
                    <a:pt x="539" y="230"/>
                  </a:cubicBezTo>
                  <a:cubicBezTo>
                    <a:pt x="539" y="230"/>
                    <a:pt x="539" y="230"/>
                    <a:pt x="539" y="230"/>
                  </a:cubicBezTo>
                  <a:cubicBezTo>
                    <a:pt x="538" y="231"/>
                    <a:pt x="538" y="231"/>
                    <a:pt x="538" y="231"/>
                  </a:cubicBezTo>
                  <a:cubicBezTo>
                    <a:pt x="538" y="231"/>
                    <a:pt x="538" y="231"/>
                    <a:pt x="538" y="231"/>
                  </a:cubicBezTo>
                  <a:cubicBezTo>
                    <a:pt x="537" y="231"/>
                    <a:pt x="537" y="231"/>
                    <a:pt x="537" y="231"/>
                  </a:cubicBezTo>
                  <a:cubicBezTo>
                    <a:pt x="537" y="232"/>
                    <a:pt x="537" y="232"/>
                    <a:pt x="537" y="232"/>
                  </a:cubicBezTo>
                  <a:cubicBezTo>
                    <a:pt x="538" y="232"/>
                    <a:pt x="538" y="232"/>
                    <a:pt x="538" y="232"/>
                  </a:cubicBezTo>
                  <a:cubicBezTo>
                    <a:pt x="538" y="233"/>
                    <a:pt x="538" y="233"/>
                    <a:pt x="538" y="233"/>
                  </a:cubicBezTo>
                  <a:cubicBezTo>
                    <a:pt x="538" y="233"/>
                    <a:pt x="538" y="233"/>
                    <a:pt x="538" y="233"/>
                  </a:cubicBezTo>
                  <a:cubicBezTo>
                    <a:pt x="538" y="233"/>
                    <a:pt x="538" y="233"/>
                    <a:pt x="538" y="233"/>
                  </a:cubicBezTo>
                  <a:cubicBezTo>
                    <a:pt x="539" y="233"/>
                    <a:pt x="539" y="233"/>
                    <a:pt x="539" y="233"/>
                  </a:cubicBezTo>
                  <a:cubicBezTo>
                    <a:pt x="539" y="234"/>
                    <a:pt x="539" y="234"/>
                    <a:pt x="539" y="234"/>
                  </a:cubicBezTo>
                  <a:close/>
                  <a:moveTo>
                    <a:pt x="538" y="239"/>
                  </a:moveTo>
                  <a:cubicBezTo>
                    <a:pt x="538" y="239"/>
                    <a:pt x="538" y="238"/>
                    <a:pt x="538" y="238"/>
                  </a:cubicBezTo>
                  <a:cubicBezTo>
                    <a:pt x="538" y="238"/>
                    <a:pt x="538" y="238"/>
                    <a:pt x="538" y="238"/>
                  </a:cubicBezTo>
                  <a:cubicBezTo>
                    <a:pt x="538" y="237"/>
                    <a:pt x="538" y="237"/>
                    <a:pt x="538" y="237"/>
                  </a:cubicBezTo>
                  <a:cubicBezTo>
                    <a:pt x="538" y="237"/>
                    <a:pt x="538" y="237"/>
                    <a:pt x="538" y="237"/>
                  </a:cubicBezTo>
                  <a:cubicBezTo>
                    <a:pt x="538" y="237"/>
                    <a:pt x="538" y="237"/>
                    <a:pt x="538" y="237"/>
                  </a:cubicBezTo>
                  <a:cubicBezTo>
                    <a:pt x="537" y="238"/>
                    <a:pt x="537" y="238"/>
                    <a:pt x="537" y="238"/>
                  </a:cubicBezTo>
                  <a:cubicBezTo>
                    <a:pt x="538" y="239"/>
                    <a:pt x="538" y="239"/>
                    <a:pt x="538" y="239"/>
                  </a:cubicBezTo>
                  <a:close/>
                  <a:moveTo>
                    <a:pt x="538" y="240"/>
                  </a:moveTo>
                  <a:cubicBezTo>
                    <a:pt x="539" y="240"/>
                    <a:pt x="539" y="240"/>
                    <a:pt x="539" y="240"/>
                  </a:cubicBezTo>
                  <a:cubicBezTo>
                    <a:pt x="538" y="240"/>
                    <a:pt x="538" y="240"/>
                    <a:pt x="538" y="240"/>
                  </a:cubicBezTo>
                  <a:cubicBezTo>
                    <a:pt x="538" y="239"/>
                    <a:pt x="538" y="239"/>
                    <a:pt x="538" y="239"/>
                  </a:cubicBezTo>
                  <a:cubicBezTo>
                    <a:pt x="538" y="240"/>
                    <a:pt x="538" y="240"/>
                    <a:pt x="538" y="240"/>
                  </a:cubicBezTo>
                  <a:cubicBezTo>
                    <a:pt x="538" y="240"/>
                    <a:pt x="538" y="240"/>
                    <a:pt x="538" y="240"/>
                  </a:cubicBezTo>
                  <a:cubicBezTo>
                    <a:pt x="538" y="240"/>
                    <a:pt x="538" y="240"/>
                    <a:pt x="538" y="240"/>
                  </a:cubicBezTo>
                  <a:close/>
                  <a:moveTo>
                    <a:pt x="537" y="241"/>
                  </a:moveTo>
                  <a:cubicBezTo>
                    <a:pt x="537" y="241"/>
                    <a:pt x="537" y="241"/>
                    <a:pt x="537" y="241"/>
                  </a:cubicBezTo>
                  <a:cubicBezTo>
                    <a:pt x="537" y="241"/>
                    <a:pt x="537" y="241"/>
                    <a:pt x="537" y="241"/>
                  </a:cubicBezTo>
                  <a:cubicBezTo>
                    <a:pt x="536" y="241"/>
                    <a:pt x="536" y="241"/>
                    <a:pt x="536" y="241"/>
                  </a:cubicBezTo>
                  <a:cubicBezTo>
                    <a:pt x="536" y="241"/>
                    <a:pt x="536" y="241"/>
                    <a:pt x="536" y="241"/>
                  </a:cubicBezTo>
                  <a:cubicBezTo>
                    <a:pt x="537" y="241"/>
                    <a:pt x="537" y="241"/>
                    <a:pt x="537" y="241"/>
                  </a:cubicBezTo>
                  <a:close/>
                  <a:moveTo>
                    <a:pt x="537" y="243"/>
                  </a:moveTo>
                  <a:cubicBezTo>
                    <a:pt x="538" y="243"/>
                    <a:pt x="538" y="243"/>
                    <a:pt x="538" y="243"/>
                  </a:cubicBezTo>
                  <a:cubicBezTo>
                    <a:pt x="538" y="243"/>
                    <a:pt x="538" y="243"/>
                    <a:pt x="538" y="243"/>
                  </a:cubicBezTo>
                  <a:cubicBezTo>
                    <a:pt x="538" y="242"/>
                    <a:pt x="538" y="242"/>
                    <a:pt x="538" y="242"/>
                  </a:cubicBezTo>
                  <a:cubicBezTo>
                    <a:pt x="538" y="242"/>
                    <a:pt x="538" y="242"/>
                    <a:pt x="538" y="242"/>
                  </a:cubicBezTo>
                  <a:cubicBezTo>
                    <a:pt x="537" y="242"/>
                    <a:pt x="537" y="242"/>
                    <a:pt x="537" y="242"/>
                  </a:cubicBezTo>
                  <a:cubicBezTo>
                    <a:pt x="537" y="243"/>
                    <a:pt x="537" y="243"/>
                    <a:pt x="537" y="243"/>
                  </a:cubicBezTo>
                  <a:close/>
                  <a:moveTo>
                    <a:pt x="536" y="248"/>
                  </a:moveTo>
                  <a:cubicBezTo>
                    <a:pt x="536" y="248"/>
                    <a:pt x="536" y="248"/>
                    <a:pt x="536" y="248"/>
                  </a:cubicBezTo>
                  <a:cubicBezTo>
                    <a:pt x="536" y="248"/>
                    <a:pt x="536" y="248"/>
                    <a:pt x="536" y="248"/>
                  </a:cubicBezTo>
                  <a:cubicBezTo>
                    <a:pt x="536" y="248"/>
                    <a:pt x="536" y="248"/>
                    <a:pt x="536" y="248"/>
                  </a:cubicBezTo>
                  <a:cubicBezTo>
                    <a:pt x="536" y="248"/>
                    <a:pt x="536" y="248"/>
                    <a:pt x="536" y="248"/>
                  </a:cubicBezTo>
                  <a:close/>
                  <a:moveTo>
                    <a:pt x="536" y="251"/>
                  </a:moveTo>
                  <a:cubicBezTo>
                    <a:pt x="536" y="250"/>
                    <a:pt x="536" y="250"/>
                    <a:pt x="536" y="250"/>
                  </a:cubicBezTo>
                  <a:cubicBezTo>
                    <a:pt x="536" y="250"/>
                    <a:pt x="536" y="250"/>
                    <a:pt x="536" y="250"/>
                  </a:cubicBezTo>
                  <a:cubicBezTo>
                    <a:pt x="536" y="250"/>
                    <a:pt x="536" y="250"/>
                    <a:pt x="536" y="250"/>
                  </a:cubicBezTo>
                  <a:cubicBezTo>
                    <a:pt x="536" y="251"/>
                    <a:pt x="536" y="251"/>
                    <a:pt x="536" y="251"/>
                  </a:cubicBezTo>
                  <a:close/>
                  <a:moveTo>
                    <a:pt x="536" y="252"/>
                  </a:moveTo>
                  <a:cubicBezTo>
                    <a:pt x="536" y="252"/>
                    <a:pt x="536" y="252"/>
                    <a:pt x="536" y="252"/>
                  </a:cubicBezTo>
                  <a:cubicBezTo>
                    <a:pt x="536" y="252"/>
                    <a:pt x="536" y="252"/>
                    <a:pt x="536" y="252"/>
                  </a:cubicBezTo>
                  <a:cubicBezTo>
                    <a:pt x="536" y="252"/>
                    <a:pt x="536" y="252"/>
                    <a:pt x="536" y="252"/>
                  </a:cubicBezTo>
                  <a:close/>
                  <a:moveTo>
                    <a:pt x="535" y="253"/>
                  </a:moveTo>
                  <a:cubicBezTo>
                    <a:pt x="535" y="253"/>
                    <a:pt x="535" y="253"/>
                    <a:pt x="535" y="253"/>
                  </a:cubicBezTo>
                  <a:cubicBezTo>
                    <a:pt x="535" y="253"/>
                    <a:pt x="535" y="253"/>
                    <a:pt x="535" y="253"/>
                  </a:cubicBezTo>
                  <a:cubicBezTo>
                    <a:pt x="535" y="253"/>
                    <a:pt x="535" y="253"/>
                    <a:pt x="535" y="253"/>
                  </a:cubicBezTo>
                  <a:cubicBezTo>
                    <a:pt x="535" y="253"/>
                    <a:pt x="535" y="253"/>
                    <a:pt x="535" y="253"/>
                  </a:cubicBezTo>
                  <a:cubicBezTo>
                    <a:pt x="535" y="253"/>
                    <a:pt x="535" y="253"/>
                    <a:pt x="535" y="253"/>
                  </a:cubicBezTo>
                  <a:close/>
                  <a:moveTo>
                    <a:pt x="534" y="256"/>
                  </a:moveTo>
                  <a:cubicBezTo>
                    <a:pt x="534" y="256"/>
                    <a:pt x="534" y="256"/>
                    <a:pt x="534" y="256"/>
                  </a:cubicBezTo>
                  <a:cubicBezTo>
                    <a:pt x="534" y="255"/>
                    <a:pt x="534" y="255"/>
                    <a:pt x="534" y="255"/>
                  </a:cubicBezTo>
                  <a:cubicBezTo>
                    <a:pt x="534" y="255"/>
                    <a:pt x="534" y="255"/>
                    <a:pt x="534" y="255"/>
                  </a:cubicBezTo>
                  <a:cubicBezTo>
                    <a:pt x="534" y="255"/>
                    <a:pt x="534" y="255"/>
                    <a:pt x="534" y="255"/>
                  </a:cubicBezTo>
                  <a:cubicBezTo>
                    <a:pt x="534" y="256"/>
                    <a:pt x="534" y="256"/>
                    <a:pt x="534" y="256"/>
                  </a:cubicBezTo>
                  <a:cubicBezTo>
                    <a:pt x="534" y="256"/>
                    <a:pt x="534" y="256"/>
                    <a:pt x="534" y="256"/>
                  </a:cubicBezTo>
                  <a:close/>
                  <a:moveTo>
                    <a:pt x="526" y="266"/>
                  </a:moveTo>
                  <a:cubicBezTo>
                    <a:pt x="527" y="266"/>
                    <a:pt x="527" y="266"/>
                    <a:pt x="527" y="266"/>
                  </a:cubicBezTo>
                  <a:cubicBezTo>
                    <a:pt x="528" y="265"/>
                    <a:pt x="528" y="265"/>
                    <a:pt x="528" y="265"/>
                  </a:cubicBezTo>
                  <a:cubicBezTo>
                    <a:pt x="528" y="264"/>
                    <a:pt x="528" y="264"/>
                    <a:pt x="528" y="264"/>
                  </a:cubicBezTo>
                  <a:cubicBezTo>
                    <a:pt x="529" y="264"/>
                    <a:pt x="529" y="264"/>
                    <a:pt x="529" y="264"/>
                  </a:cubicBezTo>
                  <a:cubicBezTo>
                    <a:pt x="529" y="263"/>
                    <a:pt x="529" y="263"/>
                    <a:pt x="529" y="263"/>
                  </a:cubicBezTo>
                  <a:cubicBezTo>
                    <a:pt x="529" y="262"/>
                    <a:pt x="529" y="262"/>
                    <a:pt x="529" y="262"/>
                  </a:cubicBezTo>
                  <a:cubicBezTo>
                    <a:pt x="530" y="261"/>
                    <a:pt x="530" y="261"/>
                    <a:pt x="530" y="261"/>
                  </a:cubicBezTo>
                  <a:cubicBezTo>
                    <a:pt x="530" y="261"/>
                    <a:pt x="530" y="261"/>
                    <a:pt x="530" y="261"/>
                  </a:cubicBezTo>
                  <a:cubicBezTo>
                    <a:pt x="529" y="261"/>
                    <a:pt x="529" y="261"/>
                    <a:pt x="529" y="261"/>
                  </a:cubicBezTo>
                  <a:cubicBezTo>
                    <a:pt x="528" y="262"/>
                    <a:pt x="528" y="262"/>
                    <a:pt x="528" y="262"/>
                  </a:cubicBezTo>
                  <a:cubicBezTo>
                    <a:pt x="528" y="262"/>
                    <a:pt x="528" y="262"/>
                    <a:pt x="528" y="262"/>
                  </a:cubicBezTo>
                  <a:cubicBezTo>
                    <a:pt x="528" y="263"/>
                    <a:pt x="528" y="263"/>
                    <a:pt x="528" y="263"/>
                  </a:cubicBezTo>
                  <a:cubicBezTo>
                    <a:pt x="527" y="263"/>
                    <a:pt x="527" y="263"/>
                    <a:pt x="527" y="263"/>
                  </a:cubicBezTo>
                  <a:cubicBezTo>
                    <a:pt x="527" y="264"/>
                    <a:pt x="527" y="264"/>
                    <a:pt x="527" y="264"/>
                  </a:cubicBezTo>
                  <a:cubicBezTo>
                    <a:pt x="527" y="264"/>
                    <a:pt x="527" y="264"/>
                    <a:pt x="527" y="264"/>
                  </a:cubicBezTo>
                  <a:cubicBezTo>
                    <a:pt x="526" y="266"/>
                    <a:pt x="526" y="266"/>
                    <a:pt x="526" y="266"/>
                  </a:cubicBezTo>
                  <a:close/>
                  <a:moveTo>
                    <a:pt x="518" y="274"/>
                  </a:moveTo>
                  <a:cubicBezTo>
                    <a:pt x="519" y="274"/>
                    <a:pt x="519" y="274"/>
                    <a:pt x="519" y="274"/>
                  </a:cubicBezTo>
                  <a:cubicBezTo>
                    <a:pt x="519" y="273"/>
                    <a:pt x="519" y="273"/>
                    <a:pt x="519" y="273"/>
                  </a:cubicBezTo>
                  <a:cubicBezTo>
                    <a:pt x="519" y="273"/>
                    <a:pt x="519" y="273"/>
                    <a:pt x="519" y="273"/>
                  </a:cubicBezTo>
                  <a:cubicBezTo>
                    <a:pt x="519" y="272"/>
                    <a:pt x="519" y="272"/>
                    <a:pt x="519" y="272"/>
                  </a:cubicBezTo>
                  <a:cubicBezTo>
                    <a:pt x="520" y="272"/>
                    <a:pt x="520" y="272"/>
                    <a:pt x="520" y="272"/>
                  </a:cubicBezTo>
                  <a:cubicBezTo>
                    <a:pt x="520" y="271"/>
                    <a:pt x="520" y="271"/>
                    <a:pt x="520" y="271"/>
                  </a:cubicBezTo>
                  <a:cubicBezTo>
                    <a:pt x="520" y="271"/>
                    <a:pt x="520" y="271"/>
                    <a:pt x="520" y="271"/>
                  </a:cubicBezTo>
                  <a:cubicBezTo>
                    <a:pt x="521" y="271"/>
                    <a:pt x="521" y="271"/>
                    <a:pt x="521" y="271"/>
                  </a:cubicBezTo>
                  <a:cubicBezTo>
                    <a:pt x="521" y="270"/>
                    <a:pt x="521" y="270"/>
                    <a:pt x="521" y="270"/>
                  </a:cubicBezTo>
                  <a:cubicBezTo>
                    <a:pt x="522" y="269"/>
                    <a:pt x="522" y="269"/>
                    <a:pt x="522" y="269"/>
                  </a:cubicBezTo>
                  <a:cubicBezTo>
                    <a:pt x="523" y="268"/>
                    <a:pt x="523" y="268"/>
                    <a:pt x="523" y="268"/>
                  </a:cubicBezTo>
                  <a:cubicBezTo>
                    <a:pt x="524" y="268"/>
                    <a:pt x="524" y="268"/>
                    <a:pt x="524" y="268"/>
                  </a:cubicBezTo>
                  <a:cubicBezTo>
                    <a:pt x="524" y="268"/>
                    <a:pt x="524" y="268"/>
                    <a:pt x="524" y="268"/>
                  </a:cubicBezTo>
                  <a:cubicBezTo>
                    <a:pt x="524" y="267"/>
                    <a:pt x="524" y="267"/>
                    <a:pt x="524" y="267"/>
                  </a:cubicBezTo>
                  <a:cubicBezTo>
                    <a:pt x="524" y="266"/>
                    <a:pt x="524" y="266"/>
                    <a:pt x="524" y="266"/>
                  </a:cubicBezTo>
                  <a:cubicBezTo>
                    <a:pt x="523" y="266"/>
                    <a:pt x="523" y="266"/>
                    <a:pt x="523" y="266"/>
                  </a:cubicBezTo>
                  <a:cubicBezTo>
                    <a:pt x="523" y="267"/>
                    <a:pt x="523" y="267"/>
                    <a:pt x="523" y="267"/>
                  </a:cubicBezTo>
                  <a:cubicBezTo>
                    <a:pt x="522" y="268"/>
                    <a:pt x="522" y="268"/>
                    <a:pt x="522" y="268"/>
                  </a:cubicBezTo>
                  <a:cubicBezTo>
                    <a:pt x="522" y="268"/>
                    <a:pt x="522" y="268"/>
                    <a:pt x="522" y="268"/>
                  </a:cubicBezTo>
                  <a:cubicBezTo>
                    <a:pt x="521" y="268"/>
                    <a:pt x="521" y="268"/>
                    <a:pt x="521" y="268"/>
                  </a:cubicBezTo>
                  <a:cubicBezTo>
                    <a:pt x="521" y="268"/>
                    <a:pt x="521" y="268"/>
                    <a:pt x="521" y="268"/>
                  </a:cubicBezTo>
                  <a:cubicBezTo>
                    <a:pt x="520" y="268"/>
                    <a:pt x="520" y="268"/>
                    <a:pt x="520" y="268"/>
                  </a:cubicBezTo>
                  <a:cubicBezTo>
                    <a:pt x="520" y="268"/>
                    <a:pt x="520" y="268"/>
                    <a:pt x="520" y="268"/>
                  </a:cubicBezTo>
                  <a:cubicBezTo>
                    <a:pt x="520" y="268"/>
                    <a:pt x="520" y="268"/>
                    <a:pt x="520" y="268"/>
                  </a:cubicBezTo>
                  <a:cubicBezTo>
                    <a:pt x="520" y="269"/>
                    <a:pt x="520" y="269"/>
                    <a:pt x="520" y="269"/>
                  </a:cubicBezTo>
                  <a:cubicBezTo>
                    <a:pt x="520" y="269"/>
                    <a:pt x="520" y="269"/>
                    <a:pt x="520" y="269"/>
                  </a:cubicBezTo>
                  <a:cubicBezTo>
                    <a:pt x="519" y="270"/>
                    <a:pt x="519" y="270"/>
                    <a:pt x="519" y="270"/>
                  </a:cubicBezTo>
                  <a:cubicBezTo>
                    <a:pt x="519" y="270"/>
                    <a:pt x="519" y="270"/>
                    <a:pt x="519" y="270"/>
                  </a:cubicBezTo>
                  <a:cubicBezTo>
                    <a:pt x="519" y="271"/>
                    <a:pt x="519" y="271"/>
                    <a:pt x="519" y="271"/>
                  </a:cubicBezTo>
                  <a:cubicBezTo>
                    <a:pt x="519" y="271"/>
                    <a:pt x="519" y="271"/>
                    <a:pt x="519" y="271"/>
                  </a:cubicBezTo>
                  <a:cubicBezTo>
                    <a:pt x="518" y="272"/>
                    <a:pt x="518" y="272"/>
                    <a:pt x="518" y="272"/>
                  </a:cubicBezTo>
                  <a:cubicBezTo>
                    <a:pt x="518" y="272"/>
                    <a:pt x="518" y="272"/>
                    <a:pt x="518" y="272"/>
                  </a:cubicBezTo>
                  <a:cubicBezTo>
                    <a:pt x="518" y="273"/>
                    <a:pt x="518" y="273"/>
                    <a:pt x="518" y="273"/>
                  </a:cubicBezTo>
                  <a:cubicBezTo>
                    <a:pt x="518" y="273"/>
                    <a:pt x="518" y="273"/>
                    <a:pt x="518" y="273"/>
                  </a:cubicBezTo>
                  <a:cubicBezTo>
                    <a:pt x="518" y="274"/>
                    <a:pt x="518" y="274"/>
                    <a:pt x="518" y="274"/>
                  </a:cubicBezTo>
                  <a:cubicBezTo>
                    <a:pt x="518" y="274"/>
                    <a:pt x="518" y="274"/>
                    <a:pt x="518" y="274"/>
                  </a:cubicBezTo>
                  <a:close/>
                  <a:moveTo>
                    <a:pt x="514" y="280"/>
                  </a:moveTo>
                  <a:cubicBezTo>
                    <a:pt x="514" y="280"/>
                    <a:pt x="514" y="279"/>
                    <a:pt x="514" y="279"/>
                  </a:cubicBezTo>
                  <a:cubicBezTo>
                    <a:pt x="515" y="277"/>
                    <a:pt x="515" y="277"/>
                    <a:pt x="515" y="277"/>
                  </a:cubicBezTo>
                  <a:cubicBezTo>
                    <a:pt x="515" y="277"/>
                    <a:pt x="515" y="277"/>
                    <a:pt x="515" y="277"/>
                  </a:cubicBezTo>
                  <a:cubicBezTo>
                    <a:pt x="516" y="276"/>
                    <a:pt x="516" y="276"/>
                    <a:pt x="516" y="276"/>
                  </a:cubicBezTo>
                  <a:cubicBezTo>
                    <a:pt x="516" y="275"/>
                    <a:pt x="516" y="275"/>
                    <a:pt x="516" y="275"/>
                  </a:cubicBezTo>
                  <a:cubicBezTo>
                    <a:pt x="516" y="275"/>
                    <a:pt x="516" y="275"/>
                    <a:pt x="516" y="275"/>
                  </a:cubicBezTo>
                  <a:cubicBezTo>
                    <a:pt x="516" y="275"/>
                    <a:pt x="516" y="275"/>
                    <a:pt x="516" y="275"/>
                  </a:cubicBezTo>
                  <a:cubicBezTo>
                    <a:pt x="515" y="275"/>
                    <a:pt x="515" y="275"/>
                    <a:pt x="515" y="275"/>
                  </a:cubicBezTo>
                  <a:cubicBezTo>
                    <a:pt x="515" y="274"/>
                    <a:pt x="515" y="274"/>
                    <a:pt x="515" y="274"/>
                  </a:cubicBezTo>
                  <a:cubicBezTo>
                    <a:pt x="514" y="275"/>
                    <a:pt x="514" y="275"/>
                    <a:pt x="514" y="275"/>
                  </a:cubicBezTo>
                  <a:cubicBezTo>
                    <a:pt x="514" y="276"/>
                    <a:pt x="514" y="276"/>
                    <a:pt x="514" y="276"/>
                  </a:cubicBezTo>
                  <a:cubicBezTo>
                    <a:pt x="514" y="276"/>
                    <a:pt x="514" y="276"/>
                    <a:pt x="514" y="276"/>
                  </a:cubicBezTo>
                  <a:cubicBezTo>
                    <a:pt x="514" y="278"/>
                    <a:pt x="514" y="278"/>
                    <a:pt x="514" y="278"/>
                  </a:cubicBezTo>
                  <a:cubicBezTo>
                    <a:pt x="513" y="278"/>
                    <a:pt x="513" y="278"/>
                    <a:pt x="513" y="278"/>
                  </a:cubicBezTo>
                  <a:cubicBezTo>
                    <a:pt x="514" y="279"/>
                    <a:pt x="514" y="279"/>
                    <a:pt x="514" y="279"/>
                  </a:cubicBezTo>
                  <a:cubicBezTo>
                    <a:pt x="514" y="280"/>
                    <a:pt x="514" y="280"/>
                    <a:pt x="514" y="280"/>
                  </a:cubicBezTo>
                  <a:close/>
                  <a:moveTo>
                    <a:pt x="9" y="215"/>
                  </a:moveTo>
                  <a:cubicBezTo>
                    <a:pt x="9" y="215"/>
                    <a:pt x="8" y="216"/>
                    <a:pt x="8" y="216"/>
                  </a:cubicBezTo>
                  <a:cubicBezTo>
                    <a:pt x="9" y="217"/>
                    <a:pt x="9" y="217"/>
                    <a:pt x="9" y="217"/>
                  </a:cubicBezTo>
                  <a:cubicBezTo>
                    <a:pt x="10" y="216"/>
                    <a:pt x="10" y="216"/>
                    <a:pt x="10" y="216"/>
                  </a:cubicBezTo>
                  <a:lnTo>
                    <a:pt x="9" y="2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 name="Freeform 11"/>
            <p:cNvSpPr>
              <a:spLocks noEditPoints="1"/>
            </p:cNvSpPr>
            <p:nvPr/>
          </p:nvSpPr>
          <p:spPr bwMode="auto">
            <a:xfrm>
              <a:off x="5152561" y="1349076"/>
              <a:ext cx="417392" cy="446903"/>
            </a:xfrm>
            <a:custGeom>
              <a:avLst/>
              <a:gdLst>
                <a:gd name="T0" fmla="*/ 60 w 63"/>
                <a:gd name="T1" fmla="*/ 6 h 69"/>
                <a:gd name="T2" fmla="*/ 26 w 63"/>
                <a:gd name="T3" fmla="*/ 0 h 69"/>
                <a:gd name="T4" fmla="*/ 21 w 63"/>
                <a:gd name="T5" fmla="*/ 7 h 69"/>
                <a:gd name="T6" fmla="*/ 28 w 63"/>
                <a:gd name="T7" fmla="*/ 13 h 69"/>
                <a:gd name="T8" fmla="*/ 28 w 63"/>
                <a:gd name="T9" fmla="*/ 13 h 69"/>
                <a:gd name="T10" fmla="*/ 25 w 63"/>
                <a:gd name="T11" fmla="*/ 14 h 69"/>
                <a:gd name="T12" fmla="*/ 33 w 63"/>
                <a:gd name="T13" fmla="*/ 17 h 69"/>
                <a:gd name="T14" fmla="*/ 39 w 63"/>
                <a:gd name="T15" fmla="*/ 17 h 69"/>
                <a:gd name="T16" fmla="*/ 45 w 63"/>
                <a:gd name="T17" fmla="*/ 12 h 69"/>
                <a:gd name="T18" fmla="*/ 44 w 63"/>
                <a:gd name="T19" fmla="*/ 7 h 69"/>
                <a:gd name="T20" fmla="*/ 38 w 63"/>
                <a:gd name="T21" fmla="*/ 5 h 69"/>
                <a:gd name="T22" fmla="*/ 35 w 63"/>
                <a:gd name="T23" fmla="*/ 7 h 69"/>
                <a:gd name="T24" fmla="*/ 33 w 63"/>
                <a:gd name="T25" fmla="*/ 3 h 69"/>
                <a:gd name="T26" fmla="*/ 33 w 63"/>
                <a:gd name="T27" fmla="*/ 10 h 69"/>
                <a:gd name="T28" fmla="*/ 28 w 63"/>
                <a:gd name="T29" fmla="*/ 7 h 69"/>
                <a:gd name="T30" fmla="*/ 25 w 63"/>
                <a:gd name="T31" fmla="*/ 3 h 69"/>
                <a:gd name="T32" fmla="*/ 24 w 63"/>
                <a:gd name="T33" fmla="*/ 8 h 69"/>
                <a:gd name="T34" fmla="*/ 21 w 63"/>
                <a:gd name="T35" fmla="*/ 10 h 69"/>
                <a:gd name="T36" fmla="*/ 51 w 63"/>
                <a:gd name="T37" fmla="*/ 22 h 69"/>
                <a:gd name="T38" fmla="*/ 52 w 63"/>
                <a:gd name="T39" fmla="*/ 22 h 69"/>
                <a:gd name="T40" fmla="*/ 49 w 63"/>
                <a:gd name="T41" fmla="*/ 24 h 69"/>
                <a:gd name="T42" fmla="*/ 39 w 63"/>
                <a:gd name="T43" fmla="*/ 30 h 69"/>
                <a:gd name="T44" fmla="*/ 44 w 63"/>
                <a:gd name="T45" fmla="*/ 34 h 69"/>
                <a:gd name="T46" fmla="*/ 38 w 63"/>
                <a:gd name="T47" fmla="*/ 39 h 69"/>
                <a:gd name="T48" fmla="*/ 33 w 63"/>
                <a:gd name="T49" fmla="*/ 39 h 69"/>
                <a:gd name="T50" fmla="*/ 33 w 63"/>
                <a:gd name="T51" fmla="*/ 32 h 69"/>
                <a:gd name="T52" fmla="*/ 29 w 63"/>
                <a:gd name="T53" fmla="*/ 27 h 69"/>
                <a:gd name="T54" fmla="*/ 35 w 63"/>
                <a:gd name="T55" fmla="*/ 29 h 69"/>
                <a:gd name="T56" fmla="*/ 33 w 63"/>
                <a:gd name="T57" fmla="*/ 25 h 69"/>
                <a:gd name="T58" fmla="*/ 3 w 63"/>
                <a:gd name="T59" fmla="*/ 28 h 69"/>
                <a:gd name="T60" fmla="*/ 3 w 63"/>
                <a:gd name="T61" fmla="*/ 27 h 69"/>
                <a:gd name="T62" fmla="*/ 21 w 63"/>
                <a:gd name="T63" fmla="*/ 48 h 69"/>
                <a:gd name="T64" fmla="*/ 19 w 63"/>
                <a:gd name="T65" fmla="*/ 44 h 69"/>
                <a:gd name="T66" fmla="*/ 14 w 63"/>
                <a:gd name="T67" fmla="*/ 42 h 69"/>
                <a:gd name="T68" fmla="*/ 12 w 63"/>
                <a:gd name="T69" fmla="*/ 39 h 69"/>
                <a:gd name="T70" fmla="*/ 16 w 63"/>
                <a:gd name="T71" fmla="*/ 38 h 69"/>
                <a:gd name="T72" fmla="*/ 19 w 63"/>
                <a:gd name="T73" fmla="*/ 35 h 69"/>
                <a:gd name="T74" fmla="*/ 17 w 63"/>
                <a:gd name="T75" fmla="*/ 34 h 69"/>
                <a:gd name="T76" fmla="*/ 11 w 63"/>
                <a:gd name="T77" fmla="*/ 35 h 69"/>
                <a:gd name="T78" fmla="*/ 14 w 63"/>
                <a:gd name="T79" fmla="*/ 31 h 69"/>
                <a:gd name="T80" fmla="*/ 19 w 63"/>
                <a:gd name="T81" fmla="*/ 28 h 69"/>
                <a:gd name="T82" fmla="*/ 15 w 63"/>
                <a:gd name="T83" fmla="*/ 28 h 69"/>
                <a:gd name="T84" fmla="*/ 14 w 63"/>
                <a:gd name="T85" fmla="*/ 26 h 69"/>
                <a:gd name="T86" fmla="*/ 13 w 63"/>
                <a:gd name="T87" fmla="*/ 29 h 69"/>
                <a:gd name="T88" fmla="*/ 7 w 63"/>
                <a:gd name="T89" fmla="*/ 29 h 69"/>
                <a:gd name="T90" fmla="*/ 4 w 63"/>
                <a:gd name="T91" fmla="*/ 25 h 69"/>
                <a:gd name="T92" fmla="*/ 5 w 63"/>
                <a:gd name="T93" fmla="*/ 24 h 69"/>
                <a:gd name="T94" fmla="*/ 4 w 63"/>
                <a:gd name="T95" fmla="*/ 19 h 69"/>
                <a:gd name="T96" fmla="*/ 0 w 63"/>
                <a:gd name="T97" fmla="*/ 17 h 69"/>
                <a:gd name="T98" fmla="*/ 5 w 63"/>
                <a:gd name="T99" fmla="*/ 15 h 69"/>
                <a:gd name="T100" fmla="*/ 9 w 63"/>
                <a:gd name="T101" fmla="*/ 14 h 69"/>
                <a:gd name="T102" fmla="*/ 9 w 63"/>
                <a:gd name="T103" fmla="*/ 15 h 69"/>
                <a:gd name="T104" fmla="*/ 10 w 63"/>
                <a:gd name="T105" fmla="*/ 19 h 69"/>
                <a:gd name="T106" fmla="*/ 13 w 63"/>
                <a:gd name="T107" fmla="*/ 17 h 69"/>
                <a:gd name="T108" fmla="*/ 17 w 63"/>
                <a:gd name="T109" fmla="*/ 23 h 69"/>
                <a:gd name="T110" fmla="*/ 15 w 63"/>
                <a:gd name="T111" fmla="*/ 12 h 69"/>
                <a:gd name="T112" fmla="*/ 21 w 63"/>
                <a:gd name="T113" fmla="*/ 13 h 69"/>
                <a:gd name="T114" fmla="*/ 23 w 63"/>
                <a:gd name="T115" fmla="*/ 15 h 69"/>
                <a:gd name="T116" fmla="*/ 32 w 63"/>
                <a:gd name="T117" fmla="*/ 23 h 69"/>
                <a:gd name="T118" fmla="*/ 27 w 63"/>
                <a:gd name="T119" fmla="*/ 27 h 69"/>
                <a:gd name="T120" fmla="*/ 26 w 63"/>
                <a:gd name="T121" fmla="*/ 34 h 69"/>
                <a:gd name="T122" fmla="*/ 23 w 63"/>
                <a:gd name="T123" fmla="*/ 41 h 69"/>
                <a:gd name="T124" fmla="*/ 32 w 63"/>
                <a:gd name="T125"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3" h="69">
                  <a:moveTo>
                    <a:pt x="58" y="6"/>
                  </a:moveTo>
                  <a:cubicBezTo>
                    <a:pt x="59" y="6"/>
                    <a:pt x="59" y="5"/>
                    <a:pt x="59" y="5"/>
                  </a:cubicBezTo>
                  <a:cubicBezTo>
                    <a:pt x="60" y="5"/>
                    <a:pt x="60" y="5"/>
                    <a:pt x="60" y="5"/>
                  </a:cubicBezTo>
                  <a:cubicBezTo>
                    <a:pt x="61" y="5"/>
                    <a:pt x="61" y="5"/>
                    <a:pt x="61" y="5"/>
                  </a:cubicBezTo>
                  <a:cubicBezTo>
                    <a:pt x="61" y="4"/>
                    <a:pt x="61" y="4"/>
                    <a:pt x="61" y="4"/>
                  </a:cubicBezTo>
                  <a:cubicBezTo>
                    <a:pt x="62" y="3"/>
                    <a:pt x="62" y="3"/>
                    <a:pt x="62" y="3"/>
                  </a:cubicBezTo>
                  <a:cubicBezTo>
                    <a:pt x="63" y="3"/>
                    <a:pt x="63" y="3"/>
                    <a:pt x="63" y="3"/>
                  </a:cubicBezTo>
                  <a:cubicBezTo>
                    <a:pt x="63" y="4"/>
                    <a:pt x="63" y="4"/>
                    <a:pt x="63" y="4"/>
                  </a:cubicBezTo>
                  <a:cubicBezTo>
                    <a:pt x="63" y="4"/>
                    <a:pt x="63" y="4"/>
                    <a:pt x="63" y="4"/>
                  </a:cubicBezTo>
                  <a:cubicBezTo>
                    <a:pt x="62" y="5"/>
                    <a:pt x="62" y="5"/>
                    <a:pt x="62" y="5"/>
                  </a:cubicBezTo>
                  <a:cubicBezTo>
                    <a:pt x="61" y="5"/>
                    <a:pt x="61" y="5"/>
                    <a:pt x="61" y="5"/>
                  </a:cubicBezTo>
                  <a:cubicBezTo>
                    <a:pt x="60" y="6"/>
                    <a:pt x="60" y="6"/>
                    <a:pt x="60" y="6"/>
                  </a:cubicBezTo>
                  <a:cubicBezTo>
                    <a:pt x="59" y="6"/>
                    <a:pt x="59" y="6"/>
                    <a:pt x="59" y="6"/>
                  </a:cubicBezTo>
                  <a:cubicBezTo>
                    <a:pt x="59" y="6"/>
                    <a:pt x="59" y="6"/>
                    <a:pt x="59" y="6"/>
                  </a:cubicBezTo>
                  <a:cubicBezTo>
                    <a:pt x="58" y="6"/>
                    <a:pt x="58" y="6"/>
                    <a:pt x="58" y="6"/>
                  </a:cubicBezTo>
                  <a:close/>
                  <a:moveTo>
                    <a:pt x="47" y="7"/>
                  </a:moveTo>
                  <a:cubicBezTo>
                    <a:pt x="48" y="7"/>
                    <a:pt x="48" y="7"/>
                    <a:pt x="48" y="7"/>
                  </a:cubicBezTo>
                  <a:cubicBezTo>
                    <a:pt x="48" y="7"/>
                    <a:pt x="48" y="7"/>
                    <a:pt x="48" y="7"/>
                  </a:cubicBezTo>
                  <a:cubicBezTo>
                    <a:pt x="49" y="7"/>
                    <a:pt x="49" y="7"/>
                    <a:pt x="49" y="7"/>
                  </a:cubicBezTo>
                  <a:cubicBezTo>
                    <a:pt x="48" y="6"/>
                    <a:pt x="48" y="6"/>
                    <a:pt x="48" y="6"/>
                  </a:cubicBezTo>
                  <a:cubicBezTo>
                    <a:pt x="48" y="6"/>
                    <a:pt x="48" y="6"/>
                    <a:pt x="48" y="6"/>
                  </a:cubicBezTo>
                  <a:cubicBezTo>
                    <a:pt x="47" y="6"/>
                    <a:pt x="47" y="6"/>
                    <a:pt x="47" y="6"/>
                  </a:cubicBezTo>
                  <a:cubicBezTo>
                    <a:pt x="47" y="7"/>
                    <a:pt x="47" y="7"/>
                    <a:pt x="47" y="7"/>
                  </a:cubicBezTo>
                  <a:close/>
                  <a:moveTo>
                    <a:pt x="26" y="0"/>
                  </a:moveTo>
                  <a:cubicBezTo>
                    <a:pt x="27" y="1"/>
                    <a:pt x="27" y="1"/>
                    <a:pt x="27" y="1"/>
                  </a:cubicBezTo>
                  <a:cubicBezTo>
                    <a:pt x="28" y="2"/>
                    <a:pt x="28" y="2"/>
                    <a:pt x="28" y="2"/>
                  </a:cubicBezTo>
                  <a:cubicBezTo>
                    <a:pt x="28" y="1"/>
                    <a:pt x="28" y="1"/>
                    <a:pt x="28" y="1"/>
                  </a:cubicBezTo>
                  <a:cubicBezTo>
                    <a:pt x="29" y="1"/>
                    <a:pt x="29" y="1"/>
                    <a:pt x="29" y="1"/>
                  </a:cubicBezTo>
                  <a:cubicBezTo>
                    <a:pt x="28" y="0"/>
                    <a:pt x="28" y="0"/>
                    <a:pt x="28" y="0"/>
                  </a:cubicBezTo>
                  <a:cubicBezTo>
                    <a:pt x="28" y="1"/>
                    <a:pt x="28" y="1"/>
                    <a:pt x="28" y="1"/>
                  </a:cubicBezTo>
                  <a:cubicBezTo>
                    <a:pt x="27" y="0"/>
                    <a:pt x="27" y="0"/>
                    <a:pt x="27" y="0"/>
                  </a:cubicBezTo>
                  <a:cubicBezTo>
                    <a:pt x="26" y="0"/>
                    <a:pt x="26" y="0"/>
                    <a:pt x="26" y="0"/>
                  </a:cubicBezTo>
                  <a:cubicBezTo>
                    <a:pt x="26" y="0"/>
                    <a:pt x="26" y="0"/>
                    <a:pt x="26" y="0"/>
                  </a:cubicBezTo>
                  <a:cubicBezTo>
                    <a:pt x="26" y="0"/>
                    <a:pt x="26" y="0"/>
                    <a:pt x="26" y="0"/>
                  </a:cubicBezTo>
                  <a:close/>
                  <a:moveTo>
                    <a:pt x="22" y="7"/>
                  </a:moveTo>
                  <a:cubicBezTo>
                    <a:pt x="21" y="7"/>
                    <a:pt x="21" y="7"/>
                    <a:pt x="21" y="7"/>
                  </a:cubicBezTo>
                  <a:cubicBezTo>
                    <a:pt x="21" y="6"/>
                    <a:pt x="21" y="6"/>
                    <a:pt x="21" y="6"/>
                  </a:cubicBezTo>
                  <a:cubicBezTo>
                    <a:pt x="21" y="6"/>
                    <a:pt x="21" y="6"/>
                    <a:pt x="21" y="6"/>
                  </a:cubicBezTo>
                  <a:cubicBezTo>
                    <a:pt x="22" y="6"/>
                    <a:pt x="22" y="6"/>
                    <a:pt x="22" y="6"/>
                  </a:cubicBezTo>
                  <a:cubicBezTo>
                    <a:pt x="22" y="6"/>
                    <a:pt x="22" y="6"/>
                    <a:pt x="22" y="6"/>
                  </a:cubicBezTo>
                  <a:cubicBezTo>
                    <a:pt x="23" y="6"/>
                    <a:pt x="23" y="6"/>
                    <a:pt x="23" y="6"/>
                  </a:cubicBezTo>
                  <a:cubicBezTo>
                    <a:pt x="22" y="7"/>
                    <a:pt x="22" y="7"/>
                    <a:pt x="22" y="7"/>
                  </a:cubicBezTo>
                  <a:cubicBezTo>
                    <a:pt x="22" y="7"/>
                    <a:pt x="22" y="7"/>
                    <a:pt x="22" y="7"/>
                  </a:cubicBezTo>
                  <a:cubicBezTo>
                    <a:pt x="22" y="7"/>
                    <a:pt x="22" y="7"/>
                    <a:pt x="22" y="7"/>
                  </a:cubicBezTo>
                  <a:close/>
                  <a:moveTo>
                    <a:pt x="26" y="13"/>
                  </a:moveTo>
                  <a:cubicBezTo>
                    <a:pt x="26" y="13"/>
                    <a:pt x="26" y="13"/>
                    <a:pt x="26" y="13"/>
                  </a:cubicBezTo>
                  <a:cubicBezTo>
                    <a:pt x="27" y="13"/>
                    <a:pt x="27" y="13"/>
                    <a:pt x="27" y="13"/>
                  </a:cubicBezTo>
                  <a:cubicBezTo>
                    <a:pt x="28" y="13"/>
                    <a:pt x="28" y="13"/>
                    <a:pt x="28" y="13"/>
                  </a:cubicBezTo>
                  <a:cubicBezTo>
                    <a:pt x="29" y="12"/>
                    <a:pt x="29" y="12"/>
                    <a:pt x="29" y="12"/>
                  </a:cubicBezTo>
                  <a:cubicBezTo>
                    <a:pt x="31" y="12"/>
                    <a:pt x="31" y="12"/>
                    <a:pt x="31" y="12"/>
                  </a:cubicBezTo>
                  <a:cubicBezTo>
                    <a:pt x="31" y="12"/>
                    <a:pt x="31" y="12"/>
                    <a:pt x="31" y="12"/>
                  </a:cubicBezTo>
                  <a:cubicBezTo>
                    <a:pt x="32" y="12"/>
                    <a:pt x="32" y="12"/>
                    <a:pt x="32" y="12"/>
                  </a:cubicBezTo>
                  <a:cubicBezTo>
                    <a:pt x="32" y="12"/>
                    <a:pt x="32" y="12"/>
                    <a:pt x="32" y="12"/>
                  </a:cubicBezTo>
                  <a:cubicBezTo>
                    <a:pt x="32" y="13"/>
                    <a:pt x="32" y="13"/>
                    <a:pt x="32" y="13"/>
                  </a:cubicBezTo>
                  <a:cubicBezTo>
                    <a:pt x="32" y="13"/>
                    <a:pt x="32" y="13"/>
                    <a:pt x="32" y="13"/>
                  </a:cubicBezTo>
                  <a:cubicBezTo>
                    <a:pt x="32" y="13"/>
                    <a:pt x="32" y="13"/>
                    <a:pt x="32" y="13"/>
                  </a:cubicBezTo>
                  <a:cubicBezTo>
                    <a:pt x="31" y="14"/>
                    <a:pt x="31" y="14"/>
                    <a:pt x="31" y="14"/>
                  </a:cubicBezTo>
                  <a:cubicBezTo>
                    <a:pt x="30" y="13"/>
                    <a:pt x="30" y="13"/>
                    <a:pt x="30" y="13"/>
                  </a:cubicBezTo>
                  <a:cubicBezTo>
                    <a:pt x="29" y="13"/>
                    <a:pt x="29" y="13"/>
                    <a:pt x="29" y="13"/>
                  </a:cubicBezTo>
                  <a:cubicBezTo>
                    <a:pt x="28" y="13"/>
                    <a:pt x="28" y="13"/>
                    <a:pt x="28" y="13"/>
                  </a:cubicBezTo>
                  <a:cubicBezTo>
                    <a:pt x="28" y="14"/>
                    <a:pt x="28" y="14"/>
                    <a:pt x="28" y="14"/>
                  </a:cubicBezTo>
                  <a:cubicBezTo>
                    <a:pt x="28" y="14"/>
                    <a:pt x="28" y="14"/>
                    <a:pt x="28" y="14"/>
                  </a:cubicBezTo>
                  <a:cubicBezTo>
                    <a:pt x="30" y="14"/>
                    <a:pt x="30" y="14"/>
                    <a:pt x="30" y="14"/>
                  </a:cubicBezTo>
                  <a:cubicBezTo>
                    <a:pt x="30" y="14"/>
                    <a:pt x="30" y="14"/>
                    <a:pt x="30" y="14"/>
                  </a:cubicBezTo>
                  <a:cubicBezTo>
                    <a:pt x="30" y="15"/>
                    <a:pt x="30" y="15"/>
                    <a:pt x="30" y="15"/>
                  </a:cubicBezTo>
                  <a:cubicBezTo>
                    <a:pt x="30" y="15"/>
                    <a:pt x="30" y="15"/>
                    <a:pt x="30" y="15"/>
                  </a:cubicBezTo>
                  <a:cubicBezTo>
                    <a:pt x="29" y="14"/>
                    <a:pt x="29" y="14"/>
                    <a:pt x="29" y="14"/>
                  </a:cubicBezTo>
                  <a:cubicBezTo>
                    <a:pt x="29" y="15"/>
                    <a:pt x="29" y="15"/>
                    <a:pt x="29" y="15"/>
                  </a:cubicBezTo>
                  <a:cubicBezTo>
                    <a:pt x="28" y="15"/>
                    <a:pt x="28" y="15"/>
                    <a:pt x="28" y="15"/>
                  </a:cubicBezTo>
                  <a:cubicBezTo>
                    <a:pt x="27" y="14"/>
                    <a:pt x="27" y="14"/>
                    <a:pt x="27" y="14"/>
                  </a:cubicBezTo>
                  <a:cubicBezTo>
                    <a:pt x="26" y="14"/>
                    <a:pt x="26" y="14"/>
                    <a:pt x="26" y="14"/>
                  </a:cubicBezTo>
                  <a:cubicBezTo>
                    <a:pt x="25" y="14"/>
                    <a:pt x="25" y="14"/>
                    <a:pt x="25" y="14"/>
                  </a:cubicBezTo>
                  <a:cubicBezTo>
                    <a:pt x="25" y="15"/>
                    <a:pt x="25" y="15"/>
                    <a:pt x="25" y="15"/>
                  </a:cubicBezTo>
                  <a:cubicBezTo>
                    <a:pt x="26" y="15"/>
                    <a:pt x="26" y="15"/>
                    <a:pt x="26" y="15"/>
                  </a:cubicBezTo>
                  <a:cubicBezTo>
                    <a:pt x="28" y="16"/>
                    <a:pt x="28" y="16"/>
                    <a:pt x="28" y="16"/>
                  </a:cubicBezTo>
                  <a:cubicBezTo>
                    <a:pt x="28" y="16"/>
                    <a:pt x="28" y="16"/>
                    <a:pt x="28" y="16"/>
                  </a:cubicBezTo>
                  <a:cubicBezTo>
                    <a:pt x="29" y="16"/>
                    <a:pt x="29" y="16"/>
                    <a:pt x="29" y="16"/>
                  </a:cubicBezTo>
                  <a:cubicBezTo>
                    <a:pt x="29" y="16"/>
                    <a:pt x="29" y="16"/>
                    <a:pt x="29" y="16"/>
                  </a:cubicBezTo>
                  <a:cubicBezTo>
                    <a:pt x="30" y="17"/>
                    <a:pt x="30" y="17"/>
                    <a:pt x="30" y="17"/>
                  </a:cubicBezTo>
                  <a:cubicBezTo>
                    <a:pt x="30" y="18"/>
                    <a:pt x="30" y="18"/>
                    <a:pt x="30" y="18"/>
                  </a:cubicBezTo>
                  <a:cubicBezTo>
                    <a:pt x="30" y="18"/>
                    <a:pt x="30" y="18"/>
                    <a:pt x="30" y="18"/>
                  </a:cubicBezTo>
                  <a:cubicBezTo>
                    <a:pt x="31" y="18"/>
                    <a:pt x="31" y="18"/>
                    <a:pt x="31" y="18"/>
                  </a:cubicBezTo>
                  <a:cubicBezTo>
                    <a:pt x="32" y="17"/>
                    <a:pt x="32" y="17"/>
                    <a:pt x="32" y="17"/>
                  </a:cubicBezTo>
                  <a:cubicBezTo>
                    <a:pt x="33" y="17"/>
                    <a:pt x="33" y="17"/>
                    <a:pt x="33" y="17"/>
                  </a:cubicBezTo>
                  <a:cubicBezTo>
                    <a:pt x="34" y="17"/>
                    <a:pt x="34" y="17"/>
                    <a:pt x="34" y="17"/>
                  </a:cubicBezTo>
                  <a:cubicBezTo>
                    <a:pt x="35" y="17"/>
                    <a:pt x="35" y="17"/>
                    <a:pt x="35" y="17"/>
                  </a:cubicBezTo>
                  <a:cubicBezTo>
                    <a:pt x="36" y="17"/>
                    <a:pt x="36" y="17"/>
                    <a:pt x="36" y="17"/>
                  </a:cubicBezTo>
                  <a:cubicBezTo>
                    <a:pt x="35" y="18"/>
                    <a:pt x="35" y="18"/>
                    <a:pt x="35" y="18"/>
                  </a:cubicBezTo>
                  <a:cubicBezTo>
                    <a:pt x="36" y="19"/>
                    <a:pt x="36" y="19"/>
                    <a:pt x="36" y="19"/>
                  </a:cubicBezTo>
                  <a:cubicBezTo>
                    <a:pt x="37" y="19"/>
                    <a:pt x="37" y="19"/>
                    <a:pt x="37" y="19"/>
                  </a:cubicBezTo>
                  <a:cubicBezTo>
                    <a:pt x="38" y="19"/>
                    <a:pt x="38" y="19"/>
                    <a:pt x="38" y="19"/>
                  </a:cubicBezTo>
                  <a:cubicBezTo>
                    <a:pt x="39" y="19"/>
                    <a:pt x="39" y="19"/>
                    <a:pt x="39" y="19"/>
                  </a:cubicBezTo>
                  <a:cubicBezTo>
                    <a:pt x="39" y="19"/>
                    <a:pt x="39" y="19"/>
                    <a:pt x="39" y="19"/>
                  </a:cubicBezTo>
                  <a:cubicBezTo>
                    <a:pt x="39" y="18"/>
                    <a:pt x="39" y="18"/>
                    <a:pt x="39" y="18"/>
                  </a:cubicBezTo>
                  <a:cubicBezTo>
                    <a:pt x="39" y="18"/>
                    <a:pt x="39" y="18"/>
                    <a:pt x="39" y="18"/>
                  </a:cubicBezTo>
                  <a:cubicBezTo>
                    <a:pt x="39" y="17"/>
                    <a:pt x="39" y="17"/>
                    <a:pt x="39" y="17"/>
                  </a:cubicBezTo>
                  <a:cubicBezTo>
                    <a:pt x="40" y="17"/>
                    <a:pt x="40" y="17"/>
                    <a:pt x="40" y="17"/>
                  </a:cubicBezTo>
                  <a:cubicBezTo>
                    <a:pt x="41" y="17"/>
                    <a:pt x="41" y="17"/>
                    <a:pt x="41" y="17"/>
                  </a:cubicBezTo>
                  <a:cubicBezTo>
                    <a:pt x="41" y="17"/>
                    <a:pt x="41" y="17"/>
                    <a:pt x="41" y="17"/>
                  </a:cubicBezTo>
                  <a:cubicBezTo>
                    <a:pt x="42" y="17"/>
                    <a:pt x="42" y="17"/>
                    <a:pt x="42" y="17"/>
                  </a:cubicBezTo>
                  <a:cubicBezTo>
                    <a:pt x="43" y="17"/>
                    <a:pt x="43" y="17"/>
                    <a:pt x="43" y="17"/>
                  </a:cubicBezTo>
                  <a:cubicBezTo>
                    <a:pt x="44" y="17"/>
                    <a:pt x="44" y="17"/>
                    <a:pt x="44" y="17"/>
                  </a:cubicBezTo>
                  <a:cubicBezTo>
                    <a:pt x="44" y="16"/>
                    <a:pt x="44" y="16"/>
                    <a:pt x="44" y="16"/>
                  </a:cubicBezTo>
                  <a:cubicBezTo>
                    <a:pt x="44" y="15"/>
                    <a:pt x="44" y="15"/>
                    <a:pt x="44" y="15"/>
                  </a:cubicBezTo>
                  <a:cubicBezTo>
                    <a:pt x="44" y="15"/>
                    <a:pt x="44" y="15"/>
                    <a:pt x="44" y="15"/>
                  </a:cubicBezTo>
                  <a:cubicBezTo>
                    <a:pt x="44" y="14"/>
                    <a:pt x="44" y="14"/>
                    <a:pt x="44" y="14"/>
                  </a:cubicBezTo>
                  <a:cubicBezTo>
                    <a:pt x="45" y="14"/>
                    <a:pt x="45" y="14"/>
                    <a:pt x="45" y="14"/>
                  </a:cubicBezTo>
                  <a:cubicBezTo>
                    <a:pt x="45" y="12"/>
                    <a:pt x="45" y="12"/>
                    <a:pt x="45" y="12"/>
                  </a:cubicBezTo>
                  <a:cubicBezTo>
                    <a:pt x="46" y="12"/>
                    <a:pt x="46" y="12"/>
                    <a:pt x="46" y="12"/>
                  </a:cubicBezTo>
                  <a:cubicBezTo>
                    <a:pt x="47" y="11"/>
                    <a:pt x="47" y="11"/>
                    <a:pt x="47" y="11"/>
                  </a:cubicBezTo>
                  <a:cubicBezTo>
                    <a:pt x="47" y="10"/>
                    <a:pt x="47" y="10"/>
                    <a:pt x="47" y="10"/>
                  </a:cubicBezTo>
                  <a:cubicBezTo>
                    <a:pt x="47" y="10"/>
                    <a:pt x="47" y="10"/>
                    <a:pt x="47" y="10"/>
                  </a:cubicBezTo>
                  <a:cubicBezTo>
                    <a:pt x="47" y="9"/>
                    <a:pt x="47" y="9"/>
                    <a:pt x="47" y="9"/>
                  </a:cubicBezTo>
                  <a:cubicBezTo>
                    <a:pt x="47" y="8"/>
                    <a:pt x="47" y="8"/>
                    <a:pt x="47" y="8"/>
                  </a:cubicBezTo>
                  <a:cubicBezTo>
                    <a:pt x="47" y="8"/>
                    <a:pt x="47" y="8"/>
                    <a:pt x="47" y="8"/>
                  </a:cubicBezTo>
                  <a:cubicBezTo>
                    <a:pt x="47" y="7"/>
                    <a:pt x="47" y="7"/>
                    <a:pt x="47" y="7"/>
                  </a:cubicBezTo>
                  <a:cubicBezTo>
                    <a:pt x="47" y="7"/>
                    <a:pt x="47" y="7"/>
                    <a:pt x="47" y="7"/>
                  </a:cubicBezTo>
                  <a:cubicBezTo>
                    <a:pt x="45" y="7"/>
                    <a:pt x="45" y="7"/>
                    <a:pt x="45" y="7"/>
                  </a:cubicBezTo>
                  <a:cubicBezTo>
                    <a:pt x="45" y="7"/>
                    <a:pt x="45" y="7"/>
                    <a:pt x="45" y="7"/>
                  </a:cubicBezTo>
                  <a:cubicBezTo>
                    <a:pt x="44" y="7"/>
                    <a:pt x="44" y="7"/>
                    <a:pt x="44" y="7"/>
                  </a:cubicBezTo>
                  <a:cubicBezTo>
                    <a:pt x="43" y="7"/>
                    <a:pt x="43" y="7"/>
                    <a:pt x="43" y="7"/>
                  </a:cubicBezTo>
                  <a:cubicBezTo>
                    <a:pt x="42" y="7"/>
                    <a:pt x="42" y="7"/>
                    <a:pt x="42" y="7"/>
                  </a:cubicBezTo>
                  <a:cubicBezTo>
                    <a:pt x="41" y="6"/>
                    <a:pt x="41" y="6"/>
                    <a:pt x="41" y="6"/>
                  </a:cubicBezTo>
                  <a:cubicBezTo>
                    <a:pt x="40" y="6"/>
                    <a:pt x="40" y="6"/>
                    <a:pt x="40" y="6"/>
                  </a:cubicBezTo>
                  <a:cubicBezTo>
                    <a:pt x="40" y="6"/>
                    <a:pt x="40" y="6"/>
                    <a:pt x="40" y="6"/>
                  </a:cubicBezTo>
                  <a:cubicBezTo>
                    <a:pt x="40" y="6"/>
                    <a:pt x="40" y="6"/>
                    <a:pt x="40" y="6"/>
                  </a:cubicBezTo>
                  <a:cubicBezTo>
                    <a:pt x="39" y="5"/>
                    <a:pt x="39" y="5"/>
                    <a:pt x="39" y="5"/>
                  </a:cubicBezTo>
                  <a:cubicBezTo>
                    <a:pt x="39" y="6"/>
                    <a:pt x="39" y="6"/>
                    <a:pt x="39" y="6"/>
                  </a:cubicBezTo>
                  <a:cubicBezTo>
                    <a:pt x="39" y="5"/>
                    <a:pt x="39" y="5"/>
                    <a:pt x="39" y="5"/>
                  </a:cubicBezTo>
                  <a:cubicBezTo>
                    <a:pt x="39" y="5"/>
                    <a:pt x="39" y="5"/>
                    <a:pt x="39" y="5"/>
                  </a:cubicBezTo>
                  <a:cubicBezTo>
                    <a:pt x="39" y="4"/>
                    <a:pt x="39" y="4"/>
                    <a:pt x="39" y="4"/>
                  </a:cubicBezTo>
                  <a:cubicBezTo>
                    <a:pt x="38" y="5"/>
                    <a:pt x="38" y="5"/>
                    <a:pt x="38" y="5"/>
                  </a:cubicBezTo>
                  <a:cubicBezTo>
                    <a:pt x="38" y="5"/>
                    <a:pt x="38" y="5"/>
                    <a:pt x="38" y="5"/>
                  </a:cubicBezTo>
                  <a:cubicBezTo>
                    <a:pt x="38" y="6"/>
                    <a:pt x="38" y="6"/>
                    <a:pt x="38" y="6"/>
                  </a:cubicBezTo>
                  <a:cubicBezTo>
                    <a:pt x="37" y="5"/>
                    <a:pt x="37" y="5"/>
                    <a:pt x="37" y="5"/>
                  </a:cubicBezTo>
                  <a:cubicBezTo>
                    <a:pt x="37" y="5"/>
                    <a:pt x="37" y="5"/>
                    <a:pt x="37" y="5"/>
                  </a:cubicBezTo>
                  <a:cubicBezTo>
                    <a:pt x="37" y="5"/>
                    <a:pt x="37" y="5"/>
                    <a:pt x="37" y="5"/>
                  </a:cubicBezTo>
                  <a:cubicBezTo>
                    <a:pt x="37" y="5"/>
                    <a:pt x="37" y="5"/>
                    <a:pt x="37" y="5"/>
                  </a:cubicBezTo>
                  <a:cubicBezTo>
                    <a:pt x="37" y="6"/>
                    <a:pt x="37" y="6"/>
                    <a:pt x="37" y="6"/>
                  </a:cubicBezTo>
                  <a:cubicBezTo>
                    <a:pt x="36" y="6"/>
                    <a:pt x="36" y="6"/>
                    <a:pt x="36" y="6"/>
                  </a:cubicBezTo>
                  <a:cubicBezTo>
                    <a:pt x="36" y="7"/>
                    <a:pt x="36" y="7"/>
                    <a:pt x="36" y="7"/>
                  </a:cubicBezTo>
                  <a:cubicBezTo>
                    <a:pt x="36" y="7"/>
                    <a:pt x="36" y="7"/>
                    <a:pt x="36" y="7"/>
                  </a:cubicBezTo>
                  <a:cubicBezTo>
                    <a:pt x="36" y="7"/>
                    <a:pt x="36" y="7"/>
                    <a:pt x="36" y="7"/>
                  </a:cubicBezTo>
                  <a:cubicBezTo>
                    <a:pt x="35" y="7"/>
                    <a:pt x="35" y="7"/>
                    <a:pt x="35" y="7"/>
                  </a:cubicBezTo>
                  <a:cubicBezTo>
                    <a:pt x="35" y="7"/>
                    <a:pt x="35" y="7"/>
                    <a:pt x="35" y="7"/>
                  </a:cubicBezTo>
                  <a:cubicBezTo>
                    <a:pt x="35" y="7"/>
                    <a:pt x="35" y="7"/>
                    <a:pt x="35" y="7"/>
                  </a:cubicBezTo>
                  <a:cubicBezTo>
                    <a:pt x="35" y="8"/>
                    <a:pt x="35" y="8"/>
                    <a:pt x="35" y="8"/>
                  </a:cubicBezTo>
                  <a:cubicBezTo>
                    <a:pt x="35" y="7"/>
                    <a:pt x="35" y="7"/>
                    <a:pt x="35" y="7"/>
                  </a:cubicBezTo>
                  <a:cubicBezTo>
                    <a:pt x="34" y="7"/>
                    <a:pt x="34" y="7"/>
                    <a:pt x="34" y="7"/>
                  </a:cubicBezTo>
                  <a:cubicBezTo>
                    <a:pt x="35" y="6"/>
                    <a:pt x="35" y="6"/>
                    <a:pt x="35" y="6"/>
                  </a:cubicBezTo>
                  <a:cubicBezTo>
                    <a:pt x="35" y="4"/>
                    <a:pt x="35" y="4"/>
                    <a:pt x="35" y="4"/>
                  </a:cubicBezTo>
                  <a:cubicBezTo>
                    <a:pt x="35" y="4"/>
                    <a:pt x="35" y="4"/>
                    <a:pt x="35" y="4"/>
                  </a:cubicBezTo>
                  <a:cubicBezTo>
                    <a:pt x="34" y="3"/>
                    <a:pt x="34" y="3"/>
                    <a:pt x="34" y="3"/>
                  </a:cubicBezTo>
                  <a:cubicBezTo>
                    <a:pt x="33" y="3"/>
                    <a:pt x="33" y="3"/>
                    <a:pt x="33" y="3"/>
                  </a:cubicBezTo>
                  <a:cubicBezTo>
                    <a:pt x="33" y="3"/>
                    <a:pt x="33" y="3"/>
                    <a:pt x="33" y="3"/>
                  </a:cubicBezTo>
                  <a:cubicBezTo>
                    <a:pt x="33" y="3"/>
                    <a:pt x="33" y="3"/>
                    <a:pt x="33" y="3"/>
                  </a:cubicBezTo>
                  <a:cubicBezTo>
                    <a:pt x="33" y="4"/>
                    <a:pt x="33" y="4"/>
                    <a:pt x="33" y="4"/>
                  </a:cubicBezTo>
                  <a:cubicBezTo>
                    <a:pt x="33" y="4"/>
                    <a:pt x="33" y="4"/>
                    <a:pt x="33" y="4"/>
                  </a:cubicBezTo>
                  <a:cubicBezTo>
                    <a:pt x="33" y="4"/>
                    <a:pt x="33" y="4"/>
                    <a:pt x="33" y="4"/>
                  </a:cubicBezTo>
                  <a:cubicBezTo>
                    <a:pt x="33" y="4"/>
                    <a:pt x="33" y="4"/>
                    <a:pt x="33" y="4"/>
                  </a:cubicBezTo>
                  <a:cubicBezTo>
                    <a:pt x="32" y="4"/>
                    <a:pt x="32" y="4"/>
                    <a:pt x="32" y="4"/>
                  </a:cubicBezTo>
                  <a:cubicBezTo>
                    <a:pt x="32" y="5"/>
                    <a:pt x="32" y="5"/>
                    <a:pt x="32" y="5"/>
                  </a:cubicBezTo>
                  <a:cubicBezTo>
                    <a:pt x="33" y="6"/>
                    <a:pt x="33" y="6"/>
                    <a:pt x="33" y="6"/>
                  </a:cubicBezTo>
                  <a:cubicBezTo>
                    <a:pt x="33" y="6"/>
                    <a:pt x="33" y="6"/>
                    <a:pt x="33" y="6"/>
                  </a:cubicBezTo>
                  <a:cubicBezTo>
                    <a:pt x="33" y="7"/>
                    <a:pt x="33" y="7"/>
                    <a:pt x="33" y="7"/>
                  </a:cubicBezTo>
                  <a:cubicBezTo>
                    <a:pt x="33" y="8"/>
                    <a:pt x="33" y="8"/>
                    <a:pt x="33" y="8"/>
                  </a:cubicBezTo>
                  <a:cubicBezTo>
                    <a:pt x="33" y="9"/>
                    <a:pt x="33" y="9"/>
                    <a:pt x="33" y="9"/>
                  </a:cubicBezTo>
                  <a:cubicBezTo>
                    <a:pt x="33" y="10"/>
                    <a:pt x="33" y="10"/>
                    <a:pt x="33" y="10"/>
                  </a:cubicBezTo>
                  <a:cubicBezTo>
                    <a:pt x="33" y="10"/>
                    <a:pt x="33" y="10"/>
                    <a:pt x="33" y="10"/>
                  </a:cubicBezTo>
                  <a:cubicBezTo>
                    <a:pt x="32" y="9"/>
                    <a:pt x="32" y="9"/>
                    <a:pt x="32" y="9"/>
                  </a:cubicBezTo>
                  <a:cubicBezTo>
                    <a:pt x="32" y="8"/>
                    <a:pt x="32" y="8"/>
                    <a:pt x="32" y="8"/>
                  </a:cubicBezTo>
                  <a:cubicBezTo>
                    <a:pt x="31" y="8"/>
                    <a:pt x="31" y="8"/>
                    <a:pt x="31" y="8"/>
                  </a:cubicBezTo>
                  <a:cubicBezTo>
                    <a:pt x="31" y="7"/>
                    <a:pt x="31" y="7"/>
                    <a:pt x="31" y="7"/>
                  </a:cubicBezTo>
                  <a:cubicBezTo>
                    <a:pt x="31" y="7"/>
                    <a:pt x="31" y="7"/>
                    <a:pt x="31" y="7"/>
                  </a:cubicBezTo>
                  <a:cubicBezTo>
                    <a:pt x="31" y="6"/>
                    <a:pt x="31" y="6"/>
                    <a:pt x="31" y="6"/>
                  </a:cubicBezTo>
                  <a:cubicBezTo>
                    <a:pt x="30" y="6"/>
                    <a:pt x="30" y="6"/>
                    <a:pt x="30" y="6"/>
                  </a:cubicBezTo>
                  <a:cubicBezTo>
                    <a:pt x="30" y="7"/>
                    <a:pt x="30" y="7"/>
                    <a:pt x="30" y="7"/>
                  </a:cubicBezTo>
                  <a:cubicBezTo>
                    <a:pt x="29" y="7"/>
                    <a:pt x="29" y="7"/>
                    <a:pt x="29" y="7"/>
                  </a:cubicBezTo>
                  <a:cubicBezTo>
                    <a:pt x="29" y="7"/>
                    <a:pt x="29" y="7"/>
                    <a:pt x="29" y="7"/>
                  </a:cubicBezTo>
                  <a:cubicBezTo>
                    <a:pt x="28" y="7"/>
                    <a:pt x="28" y="7"/>
                    <a:pt x="28" y="7"/>
                  </a:cubicBezTo>
                  <a:cubicBezTo>
                    <a:pt x="28" y="7"/>
                    <a:pt x="28" y="7"/>
                    <a:pt x="28" y="7"/>
                  </a:cubicBezTo>
                  <a:cubicBezTo>
                    <a:pt x="28" y="7"/>
                    <a:pt x="28" y="7"/>
                    <a:pt x="28" y="7"/>
                  </a:cubicBezTo>
                  <a:cubicBezTo>
                    <a:pt x="28" y="6"/>
                    <a:pt x="28" y="6"/>
                    <a:pt x="28" y="6"/>
                  </a:cubicBezTo>
                  <a:cubicBezTo>
                    <a:pt x="27" y="6"/>
                    <a:pt x="27" y="6"/>
                    <a:pt x="27" y="6"/>
                  </a:cubicBezTo>
                  <a:cubicBezTo>
                    <a:pt x="27" y="6"/>
                    <a:pt x="27" y="6"/>
                    <a:pt x="27" y="6"/>
                  </a:cubicBezTo>
                  <a:cubicBezTo>
                    <a:pt x="26" y="5"/>
                    <a:pt x="26" y="5"/>
                    <a:pt x="26" y="5"/>
                  </a:cubicBezTo>
                  <a:cubicBezTo>
                    <a:pt x="26" y="5"/>
                    <a:pt x="26" y="5"/>
                    <a:pt x="26" y="5"/>
                  </a:cubicBezTo>
                  <a:cubicBezTo>
                    <a:pt x="26" y="5"/>
                    <a:pt x="26" y="5"/>
                    <a:pt x="26" y="5"/>
                  </a:cubicBezTo>
                  <a:cubicBezTo>
                    <a:pt x="25" y="4"/>
                    <a:pt x="25" y="4"/>
                    <a:pt x="25" y="4"/>
                  </a:cubicBezTo>
                  <a:cubicBezTo>
                    <a:pt x="25" y="4"/>
                    <a:pt x="25" y="4"/>
                    <a:pt x="25" y="4"/>
                  </a:cubicBezTo>
                  <a:cubicBezTo>
                    <a:pt x="25" y="3"/>
                    <a:pt x="25" y="3"/>
                    <a:pt x="25" y="3"/>
                  </a:cubicBezTo>
                  <a:cubicBezTo>
                    <a:pt x="25" y="3"/>
                    <a:pt x="25" y="3"/>
                    <a:pt x="25" y="3"/>
                  </a:cubicBezTo>
                  <a:cubicBezTo>
                    <a:pt x="24" y="3"/>
                    <a:pt x="24" y="3"/>
                    <a:pt x="24" y="3"/>
                  </a:cubicBezTo>
                  <a:cubicBezTo>
                    <a:pt x="24" y="5"/>
                    <a:pt x="24" y="5"/>
                    <a:pt x="24" y="5"/>
                  </a:cubicBezTo>
                  <a:cubicBezTo>
                    <a:pt x="24" y="5"/>
                    <a:pt x="24" y="5"/>
                    <a:pt x="24" y="5"/>
                  </a:cubicBezTo>
                  <a:cubicBezTo>
                    <a:pt x="25" y="6"/>
                    <a:pt x="25" y="6"/>
                    <a:pt x="25" y="6"/>
                  </a:cubicBezTo>
                  <a:cubicBezTo>
                    <a:pt x="25" y="7"/>
                    <a:pt x="25" y="7"/>
                    <a:pt x="25" y="7"/>
                  </a:cubicBezTo>
                  <a:cubicBezTo>
                    <a:pt x="25" y="7"/>
                    <a:pt x="25" y="7"/>
                    <a:pt x="25" y="7"/>
                  </a:cubicBezTo>
                  <a:cubicBezTo>
                    <a:pt x="24" y="7"/>
                    <a:pt x="24" y="7"/>
                    <a:pt x="24" y="7"/>
                  </a:cubicBezTo>
                  <a:cubicBezTo>
                    <a:pt x="24" y="6"/>
                    <a:pt x="24" y="6"/>
                    <a:pt x="24" y="6"/>
                  </a:cubicBezTo>
                  <a:cubicBezTo>
                    <a:pt x="23" y="6"/>
                    <a:pt x="23" y="6"/>
                    <a:pt x="23" y="6"/>
                  </a:cubicBezTo>
                  <a:cubicBezTo>
                    <a:pt x="23" y="7"/>
                    <a:pt x="23" y="7"/>
                    <a:pt x="23" y="7"/>
                  </a:cubicBezTo>
                  <a:cubicBezTo>
                    <a:pt x="24" y="8"/>
                    <a:pt x="24" y="8"/>
                    <a:pt x="24" y="8"/>
                  </a:cubicBezTo>
                  <a:cubicBezTo>
                    <a:pt x="24" y="8"/>
                    <a:pt x="24" y="8"/>
                    <a:pt x="24" y="8"/>
                  </a:cubicBezTo>
                  <a:cubicBezTo>
                    <a:pt x="24" y="9"/>
                    <a:pt x="24" y="9"/>
                    <a:pt x="24" y="9"/>
                  </a:cubicBezTo>
                  <a:cubicBezTo>
                    <a:pt x="24" y="9"/>
                    <a:pt x="24" y="9"/>
                    <a:pt x="24" y="9"/>
                  </a:cubicBezTo>
                  <a:cubicBezTo>
                    <a:pt x="23" y="9"/>
                    <a:pt x="23" y="9"/>
                    <a:pt x="23" y="9"/>
                  </a:cubicBezTo>
                  <a:cubicBezTo>
                    <a:pt x="23" y="8"/>
                    <a:pt x="23" y="8"/>
                    <a:pt x="23" y="8"/>
                  </a:cubicBezTo>
                  <a:cubicBezTo>
                    <a:pt x="23" y="8"/>
                    <a:pt x="23" y="8"/>
                    <a:pt x="23" y="8"/>
                  </a:cubicBezTo>
                  <a:cubicBezTo>
                    <a:pt x="21" y="8"/>
                    <a:pt x="21" y="8"/>
                    <a:pt x="21" y="8"/>
                  </a:cubicBezTo>
                  <a:cubicBezTo>
                    <a:pt x="21" y="8"/>
                    <a:pt x="21" y="8"/>
                    <a:pt x="21" y="8"/>
                  </a:cubicBezTo>
                  <a:cubicBezTo>
                    <a:pt x="20" y="8"/>
                    <a:pt x="20" y="8"/>
                    <a:pt x="20" y="8"/>
                  </a:cubicBezTo>
                  <a:cubicBezTo>
                    <a:pt x="21" y="9"/>
                    <a:pt x="21" y="9"/>
                    <a:pt x="21" y="9"/>
                  </a:cubicBezTo>
                  <a:cubicBezTo>
                    <a:pt x="21" y="9"/>
                    <a:pt x="21" y="9"/>
                    <a:pt x="21" y="9"/>
                  </a:cubicBezTo>
                  <a:cubicBezTo>
                    <a:pt x="22" y="9"/>
                    <a:pt x="22" y="9"/>
                    <a:pt x="22" y="9"/>
                  </a:cubicBezTo>
                  <a:cubicBezTo>
                    <a:pt x="21" y="10"/>
                    <a:pt x="21" y="10"/>
                    <a:pt x="21" y="10"/>
                  </a:cubicBezTo>
                  <a:cubicBezTo>
                    <a:pt x="22" y="10"/>
                    <a:pt x="22" y="10"/>
                    <a:pt x="22" y="10"/>
                  </a:cubicBezTo>
                  <a:cubicBezTo>
                    <a:pt x="22" y="10"/>
                    <a:pt x="22" y="10"/>
                    <a:pt x="22" y="10"/>
                  </a:cubicBezTo>
                  <a:cubicBezTo>
                    <a:pt x="23" y="10"/>
                    <a:pt x="23" y="10"/>
                    <a:pt x="23" y="10"/>
                  </a:cubicBezTo>
                  <a:cubicBezTo>
                    <a:pt x="21" y="11"/>
                    <a:pt x="21" y="11"/>
                    <a:pt x="21" y="11"/>
                  </a:cubicBezTo>
                  <a:cubicBezTo>
                    <a:pt x="21" y="11"/>
                    <a:pt x="21" y="11"/>
                    <a:pt x="21" y="11"/>
                  </a:cubicBezTo>
                  <a:cubicBezTo>
                    <a:pt x="22" y="13"/>
                    <a:pt x="22" y="13"/>
                    <a:pt x="22" y="13"/>
                  </a:cubicBezTo>
                  <a:cubicBezTo>
                    <a:pt x="23" y="13"/>
                    <a:pt x="23" y="13"/>
                    <a:pt x="23" y="13"/>
                  </a:cubicBezTo>
                  <a:cubicBezTo>
                    <a:pt x="24" y="13"/>
                    <a:pt x="24" y="13"/>
                    <a:pt x="24" y="13"/>
                  </a:cubicBezTo>
                  <a:cubicBezTo>
                    <a:pt x="25" y="13"/>
                    <a:pt x="25" y="13"/>
                    <a:pt x="25" y="13"/>
                  </a:cubicBezTo>
                  <a:cubicBezTo>
                    <a:pt x="25" y="13"/>
                    <a:pt x="25" y="13"/>
                    <a:pt x="25" y="13"/>
                  </a:cubicBezTo>
                  <a:cubicBezTo>
                    <a:pt x="26" y="13"/>
                    <a:pt x="26" y="13"/>
                    <a:pt x="26" y="13"/>
                  </a:cubicBezTo>
                  <a:close/>
                  <a:moveTo>
                    <a:pt x="51" y="22"/>
                  </a:moveTo>
                  <a:cubicBezTo>
                    <a:pt x="52" y="21"/>
                    <a:pt x="52" y="21"/>
                    <a:pt x="52" y="21"/>
                  </a:cubicBezTo>
                  <a:cubicBezTo>
                    <a:pt x="52" y="21"/>
                    <a:pt x="52" y="21"/>
                    <a:pt x="52" y="21"/>
                  </a:cubicBezTo>
                  <a:cubicBezTo>
                    <a:pt x="53" y="21"/>
                    <a:pt x="53" y="21"/>
                    <a:pt x="53" y="21"/>
                  </a:cubicBezTo>
                  <a:cubicBezTo>
                    <a:pt x="53" y="20"/>
                    <a:pt x="53" y="20"/>
                    <a:pt x="53" y="20"/>
                  </a:cubicBezTo>
                  <a:cubicBezTo>
                    <a:pt x="54" y="21"/>
                    <a:pt x="54" y="21"/>
                    <a:pt x="54" y="21"/>
                  </a:cubicBezTo>
                  <a:cubicBezTo>
                    <a:pt x="55" y="21"/>
                    <a:pt x="55" y="21"/>
                    <a:pt x="55" y="21"/>
                  </a:cubicBezTo>
                  <a:cubicBezTo>
                    <a:pt x="56" y="21"/>
                    <a:pt x="56" y="21"/>
                    <a:pt x="56" y="21"/>
                  </a:cubicBezTo>
                  <a:cubicBezTo>
                    <a:pt x="55" y="21"/>
                    <a:pt x="55" y="21"/>
                    <a:pt x="55" y="21"/>
                  </a:cubicBezTo>
                  <a:cubicBezTo>
                    <a:pt x="55" y="22"/>
                    <a:pt x="55" y="22"/>
                    <a:pt x="55" y="22"/>
                  </a:cubicBezTo>
                  <a:cubicBezTo>
                    <a:pt x="53" y="21"/>
                    <a:pt x="53" y="21"/>
                    <a:pt x="53" y="21"/>
                  </a:cubicBezTo>
                  <a:cubicBezTo>
                    <a:pt x="53" y="21"/>
                    <a:pt x="53" y="21"/>
                    <a:pt x="53" y="21"/>
                  </a:cubicBezTo>
                  <a:cubicBezTo>
                    <a:pt x="52" y="22"/>
                    <a:pt x="52" y="22"/>
                    <a:pt x="52" y="22"/>
                  </a:cubicBezTo>
                  <a:cubicBezTo>
                    <a:pt x="52" y="22"/>
                    <a:pt x="52" y="22"/>
                    <a:pt x="52" y="22"/>
                  </a:cubicBezTo>
                  <a:cubicBezTo>
                    <a:pt x="51" y="22"/>
                    <a:pt x="51" y="22"/>
                    <a:pt x="51" y="22"/>
                  </a:cubicBezTo>
                  <a:cubicBezTo>
                    <a:pt x="51" y="22"/>
                    <a:pt x="51" y="22"/>
                    <a:pt x="51" y="22"/>
                  </a:cubicBezTo>
                  <a:close/>
                  <a:moveTo>
                    <a:pt x="48" y="25"/>
                  </a:moveTo>
                  <a:cubicBezTo>
                    <a:pt x="48" y="24"/>
                    <a:pt x="48" y="24"/>
                    <a:pt x="48" y="24"/>
                  </a:cubicBezTo>
                  <a:cubicBezTo>
                    <a:pt x="47" y="24"/>
                    <a:pt x="47" y="24"/>
                    <a:pt x="47" y="24"/>
                  </a:cubicBezTo>
                  <a:cubicBezTo>
                    <a:pt x="47" y="23"/>
                    <a:pt x="47" y="23"/>
                    <a:pt x="47" y="23"/>
                  </a:cubicBezTo>
                  <a:cubicBezTo>
                    <a:pt x="47" y="23"/>
                    <a:pt x="47" y="23"/>
                    <a:pt x="47" y="23"/>
                  </a:cubicBezTo>
                  <a:cubicBezTo>
                    <a:pt x="48" y="23"/>
                    <a:pt x="48" y="23"/>
                    <a:pt x="48" y="23"/>
                  </a:cubicBezTo>
                  <a:cubicBezTo>
                    <a:pt x="48" y="23"/>
                    <a:pt x="48" y="23"/>
                    <a:pt x="48" y="23"/>
                  </a:cubicBezTo>
                  <a:cubicBezTo>
                    <a:pt x="48" y="23"/>
                    <a:pt x="48" y="23"/>
                    <a:pt x="48" y="23"/>
                  </a:cubicBezTo>
                  <a:cubicBezTo>
                    <a:pt x="49" y="24"/>
                    <a:pt x="49" y="24"/>
                    <a:pt x="49" y="24"/>
                  </a:cubicBezTo>
                  <a:cubicBezTo>
                    <a:pt x="49" y="24"/>
                    <a:pt x="49" y="24"/>
                    <a:pt x="49" y="24"/>
                  </a:cubicBezTo>
                  <a:cubicBezTo>
                    <a:pt x="48" y="25"/>
                    <a:pt x="48" y="25"/>
                    <a:pt x="48" y="25"/>
                  </a:cubicBezTo>
                  <a:cubicBezTo>
                    <a:pt x="48" y="25"/>
                    <a:pt x="48" y="25"/>
                    <a:pt x="48" y="25"/>
                  </a:cubicBezTo>
                  <a:close/>
                  <a:moveTo>
                    <a:pt x="32" y="32"/>
                  </a:moveTo>
                  <a:cubicBezTo>
                    <a:pt x="32" y="31"/>
                    <a:pt x="32" y="31"/>
                    <a:pt x="32" y="31"/>
                  </a:cubicBezTo>
                  <a:cubicBezTo>
                    <a:pt x="33" y="30"/>
                    <a:pt x="33" y="30"/>
                    <a:pt x="33" y="30"/>
                  </a:cubicBezTo>
                  <a:cubicBezTo>
                    <a:pt x="35" y="30"/>
                    <a:pt x="35" y="30"/>
                    <a:pt x="35" y="30"/>
                  </a:cubicBezTo>
                  <a:cubicBezTo>
                    <a:pt x="36" y="30"/>
                    <a:pt x="36" y="30"/>
                    <a:pt x="36" y="30"/>
                  </a:cubicBezTo>
                  <a:cubicBezTo>
                    <a:pt x="37" y="29"/>
                    <a:pt x="37" y="29"/>
                    <a:pt x="37" y="29"/>
                  </a:cubicBezTo>
                  <a:cubicBezTo>
                    <a:pt x="38" y="28"/>
                    <a:pt x="38" y="28"/>
                    <a:pt x="38" y="28"/>
                  </a:cubicBezTo>
                  <a:cubicBezTo>
                    <a:pt x="38" y="29"/>
                    <a:pt x="38" y="29"/>
                    <a:pt x="38" y="29"/>
                  </a:cubicBezTo>
                  <a:cubicBezTo>
                    <a:pt x="39" y="30"/>
                    <a:pt x="39" y="30"/>
                    <a:pt x="39" y="30"/>
                  </a:cubicBezTo>
                  <a:cubicBezTo>
                    <a:pt x="39" y="30"/>
                    <a:pt x="39" y="30"/>
                    <a:pt x="39" y="30"/>
                  </a:cubicBezTo>
                  <a:cubicBezTo>
                    <a:pt x="38" y="31"/>
                    <a:pt x="38" y="31"/>
                    <a:pt x="38" y="31"/>
                  </a:cubicBezTo>
                  <a:cubicBezTo>
                    <a:pt x="38" y="31"/>
                    <a:pt x="38" y="31"/>
                    <a:pt x="38" y="31"/>
                  </a:cubicBezTo>
                  <a:cubicBezTo>
                    <a:pt x="38" y="32"/>
                    <a:pt x="38" y="32"/>
                    <a:pt x="38" y="32"/>
                  </a:cubicBezTo>
                  <a:cubicBezTo>
                    <a:pt x="39" y="33"/>
                    <a:pt x="39" y="33"/>
                    <a:pt x="39" y="33"/>
                  </a:cubicBezTo>
                  <a:cubicBezTo>
                    <a:pt x="40" y="34"/>
                    <a:pt x="40" y="34"/>
                    <a:pt x="40" y="34"/>
                  </a:cubicBezTo>
                  <a:cubicBezTo>
                    <a:pt x="41" y="33"/>
                    <a:pt x="41" y="33"/>
                    <a:pt x="41" y="33"/>
                  </a:cubicBezTo>
                  <a:cubicBezTo>
                    <a:pt x="42" y="33"/>
                    <a:pt x="42" y="33"/>
                    <a:pt x="42" y="33"/>
                  </a:cubicBezTo>
                  <a:cubicBezTo>
                    <a:pt x="43" y="33"/>
                    <a:pt x="43" y="33"/>
                    <a:pt x="43" y="33"/>
                  </a:cubicBezTo>
                  <a:cubicBezTo>
                    <a:pt x="43" y="33"/>
                    <a:pt x="43" y="33"/>
                    <a:pt x="43" y="33"/>
                  </a:cubicBezTo>
                  <a:cubicBezTo>
                    <a:pt x="44" y="34"/>
                    <a:pt x="44" y="34"/>
                    <a:pt x="44" y="34"/>
                  </a:cubicBezTo>
                  <a:cubicBezTo>
                    <a:pt x="44" y="34"/>
                    <a:pt x="44" y="34"/>
                    <a:pt x="44" y="34"/>
                  </a:cubicBezTo>
                  <a:cubicBezTo>
                    <a:pt x="43" y="34"/>
                    <a:pt x="43" y="34"/>
                    <a:pt x="43" y="34"/>
                  </a:cubicBezTo>
                  <a:cubicBezTo>
                    <a:pt x="42" y="36"/>
                    <a:pt x="42" y="36"/>
                    <a:pt x="42" y="36"/>
                  </a:cubicBezTo>
                  <a:cubicBezTo>
                    <a:pt x="42" y="36"/>
                    <a:pt x="42" y="36"/>
                    <a:pt x="42" y="36"/>
                  </a:cubicBezTo>
                  <a:cubicBezTo>
                    <a:pt x="41" y="38"/>
                    <a:pt x="41" y="38"/>
                    <a:pt x="41" y="38"/>
                  </a:cubicBezTo>
                  <a:cubicBezTo>
                    <a:pt x="40" y="38"/>
                    <a:pt x="40" y="38"/>
                    <a:pt x="40" y="38"/>
                  </a:cubicBezTo>
                  <a:cubicBezTo>
                    <a:pt x="40" y="38"/>
                    <a:pt x="40" y="38"/>
                    <a:pt x="40" y="38"/>
                  </a:cubicBezTo>
                  <a:cubicBezTo>
                    <a:pt x="39" y="39"/>
                    <a:pt x="39" y="39"/>
                    <a:pt x="39" y="39"/>
                  </a:cubicBezTo>
                  <a:cubicBezTo>
                    <a:pt x="39" y="40"/>
                    <a:pt x="39" y="40"/>
                    <a:pt x="39" y="40"/>
                  </a:cubicBezTo>
                  <a:cubicBezTo>
                    <a:pt x="38" y="40"/>
                    <a:pt x="38" y="40"/>
                    <a:pt x="38" y="40"/>
                  </a:cubicBezTo>
                  <a:cubicBezTo>
                    <a:pt x="38" y="40"/>
                    <a:pt x="38" y="40"/>
                    <a:pt x="38" y="40"/>
                  </a:cubicBezTo>
                  <a:cubicBezTo>
                    <a:pt x="38" y="40"/>
                    <a:pt x="38" y="40"/>
                    <a:pt x="38" y="40"/>
                  </a:cubicBezTo>
                  <a:cubicBezTo>
                    <a:pt x="38" y="39"/>
                    <a:pt x="38" y="39"/>
                    <a:pt x="38" y="39"/>
                  </a:cubicBezTo>
                  <a:cubicBezTo>
                    <a:pt x="38" y="38"/>
                    <a:pt x="38" y="38"/>
                    <a:pt x="38" y="38"/>
                  </a:cubicBezTo>
                  <a:cubicBezTo>
                    <a:pt x="38" y="37"/>
                    <a:pt x="38" y="37"/>
                    <a:pt x="38" y="37"/>
                  </a:cubicBezTo>
                  <a:cubicBezTo>
                    <a:pt x="38" y="36"/>
                    <a:pt x="38" y="36"/>
                    <a:pt x="38" y="36"/>
                  </a:cubicBezTo>
                  <a:cubicBezTo>
                    <a:pt x="38" y="36"/>
                    <a:pt x="38" y="36"/>
                    <a:pt x="38" y="36"/>
                  </a:cubicBezTo>
                  <a:cubicBezTo>
                    <a:pt x="37" y="36"/>
                    <a:pt x="37" y="36"/>
                    <a:pt x="37" y="36"/>
                  </a:cubicBezTo>
                  <a:cubicBezTo>
                    <a:pt x="37" y="36"/>
                    <a:pt x="37" y="36"/>
                    <a:pt x="37" y="36"/>
                  </a:cubicBezTo>
                  <a:cubicBezTo>
                    <a:pt x="36" y="37"/>
                    <a:pt x="36" y="37"/>
                    <a:pt x="36" y="37"/>
                  </a:cubicBezTo>
                  <a:cubicBezTo>
                    <a:pt x="36" y="38"/>
                    <a:pt x="36" y="38"/>
                    <a:pt x="36" y="38"/>
                  </a:cubicBezTo>
                  <a:cubicBezTo>
                    <a:pt x="35" y="38"/>
                    <a:pt x="35" y="38"/>
                    <a:pt x="35" y="38"/>
                  </a:cubicBezTo>
                  <a:cubicBezTo>
                    <a:pt x="34" y="39"/>
                    <a:pt x="34" y="39"/>
                    <a:pt x="34" y="39"/>
                  </a:cubicBezTo>
                  <a:cubicBezTo>
                    <a:pt x="33" y="39"/>
                    <a:pt x="33" y="39"/>
                    <a:pt x="33" y="39"/>
                  </a:cubicBezTo>
                  <a:cubicBezTo>
                    <a:pt x="33" y="39"/>
                    <a:pt x="33" y="39"/>
                    <a:pt x="33" y="39"/>
                  </a:cubicBezTo>
                  <a:cubicBezTo>
                    <a:pt x="32" y="39"/>
                    <a:pt x="32" y="39"/>
                    <a:pt x="32" y="39"/>
                  </a:cubicBezTo>
                  <a:cubicBezTo>
                    <a:pt x="32" y="38"/>
                    <a:pt x="32" y="38"/>
                    <a:pt x="32" y="38"/>
                  </a:cubicBezTo>
                  <a:cubicBezTo>
                    <a:pt x="33" y="38"/>
                    <a:pt x="33" y="38"/>
                    <a:pt x="33" y="38"/>
                  </a:cubicBezTo>
                  <a:cubicBezTo>
                    <a:pt x="32" y="37"/>
                    <a:pt x="32" y="37"/>
                    <a:pt x="32" y="37"/>
                  </a:cubicBezTo>
                  <a:cubicBezTo>
                    <a:pt x="33" y="37"/>
                    <a:pt x="33" y="37"/>
                    <a:pt x="33" y="37"/>
                  </a:cubicBezTo>
                  <a:cubicBezTo>
                    <a:pt x="33" y="36"/>
                    <a:pt x="33" y="36"/>
                    <a:pt x="33" y="36"/>
                  </a:cubicBezTo>
                  <a:cubicBezTo>
                    <a:pt x="34" y="35"/>
                    <a:pt x="34" y="35"/>
                    <a:pt x="34" y="35"/>
                  </a:cubicBezTo>
                  <a:cubicBezTo>
                    <a:pt x="34" y="34"/>
                    <a:pt x="34" y="34"/>
                    <a:pt x="34" y="34"/>
                  </a:cubicBezTo>
                  <a:cubicBezTo>
                    <a:pt x="34" y="33"/>
                    <a:pt x="34" y="33"/>
                    <a:pt x="34" y="33"/>
                  </a:cubicBezTo>
                  <a:cubicBezTo>
                    <a:pt x="34" y="33"/>
                    <a:pt x="34" y="33"/>
                    <a:pt x="34" y="33"/>
                  </a:cubicBezTo>
                  <a:cubicBezTo>
                    <a:pt x="33" y="33"/>
                    <a:pt x="33" y="33"/>
                    <a:pt x="33" y="33"/>
                  </a:cubicBezTo>
                  <a:cubicBezTo>
                    <a:pt x="33" y="32"/>
                    <a:pt x="33" y="32"/>
                    <a:pt x="33" y="32"/>
                  </a:cubicBezTo>
                  <a:cubicBezTo>
                    <a:pt x="32" y="32"/>
                    <a:pt x="32" y="32"/>
                    <a:pt x="32" y="32"/>
                  </a:cubicBezTo>
                  <a:close/>
                  <a:moveTo>
                    <a:pt x="28" y="20"/>
                  </a:moveTo>
                  <a:cubicBezTo>
                    <a:pt x="28" y="21"/>
                    <a:pt x="28" y="21"/>
                    <a:pt x="28" y="21"/>
                  </a:cubicBezTo>
                  <a:cubicBezTo>
                    <a:pt x="29" y="21"/>
                    <a:pt x="29" y="21"/>
                    <a:pt x="29" y="21"/>
                  </a:cubicBezTo>
                  <a:cubicBezTo>
                    <a:pt x="29" y="21"/>
                    <a:pt x="29" y="21"/>
                    <a:pt x="29" y="21"/>
                  </a:cubicBezTo>
                  <a:cubicBezTo>
                    <a:pt x="30" y="21"/>
                    <a:pt x="30" y="21"/>
                    <a:pt x="30" y="21"/>
                  </a:cubicBezTo>
                  <a:cubicBezTo>
                    <a:pt x="30" y="21"/>
                    <a:pt x="30" y="21"/>
                    <a:pt x="30" y="21"/>
                  </a:cubicBezTo>
                  <a:cubicBezTo>
                    <a:pt x="30" y="20"/>
                    <a:pt x="30" y="20"/>
                    <a:pt x="30" y="20"/>
                  </a:cubicBezTo>
                  <a:cubicBezTo>
                    <a:pt x="28" y="20"/>
                    <a:pt x="28" y="20"/>
                    <a:pt x="28" y="20"/>
                  </a:cubicBezTo>
                  <a:cubicBezTo>
                    <a:pt x="28" y="20"/>
                    <a:pt x="28" y="20"/>
                    <a:pt x="28" y="20"/>
                  </a:cubicBezTo>
                  <a:cubicBezTo>
                    <a:pt x="28" y="20"/>
                    <a:pt x="28" y="20"/>
                    <a:pt x="28" y="20"/>
                  </a:cubicBezTo>
                  <a:close/>
                  <a:moveTo>
                    <a:pt x="29" y="27"/>
                  </a:moveTo>
                  <a:cubicBezTo>
                    <a:pt x="30" y="28"/>
                    <a:pt x="30" y="28"/>
                    <a:pt x="30" y="28"/>
                  </a:cubicBezTo>
                  <a:cubicBezTo>
                    <a:pt x="31" y="28"/>
                    <a:pt x="31" y="28"/>
                    <a:pt x="31" y="28"/>
                  </a:cubicBezTo>
                  <a:cubicBezTo>
                    <a:pt x="31" y="28"/>
                    <a:pt x="31" y="28"/>
                    <a:pt x="31" y="28"/>
                  </a:cubicBezTo>
                  <a:cubicBezTo>
                    <a:pt x="32" y="29"/>
                    <a:pt x="32" y="29"/>
                    <a:pt x="32" y="29"/>
                  </a:cubicBezTo>
                  <a:cubicBezTo>
                    <a:pt x="32" y="29"/>
                    <a:pt x="32" y="29"/>
                    <a:pt x="32" y="29"/>
                  </a:cubicBezTo>
                  <a:cubicBezTo>
                    <a:pt x="32" y="29"/>
                    <a:pt x="32" y="29"/>
                    <a:pt x="32" y="29"/>
                  </a:cubicBezTo>
                  <a:cubicBezTo>
                    <a:pt x="32" y="30"/>
                    <a:pt x="32" y="30"/>
                    <a:pt x="32" y="30"/>
                  </a:cubicBezTo>
                  <a:cubicBezTo>
                    <a:pt x="32" y="30"/>
                    <a:pt x="32" y="30"/>
                    <a:pt x="32" y="30"/>
                  </a:cubicBezTo>
                  <a:cubicBezTo>
                    <a:pt x="33" y="30"/>
                    <a:pt x="33" y="30"/>
                    <a:pt x="33" y="30"/>
                  </a:cubicBezTo>
                  <a:cubicBezTo>
                    <a:pt x="33" y="30"/>
                    <a:pt x="33" y="30"/>
                    <a:pt x="33" y="30"/>
                  </a:cubicBezTo>
                  <a:cubicBezTo>
                    <a:pt x="34" y="29"/>
                    <a:pt x="34" y="29"/>
                    <a:pt x="34" y="29"/>
                  </a:cubicBezTo>
                  <a:cubicBezTo>
                    <a:pt x="35" y="29"/>
                    <a:pt x="35" y="29"/>
                    <a:pt x="35" y="29"/>
                  </a:cubicBezTo>
                  <a:cubicBezTo>
                    <a:pt x="35" y="29"/>
                    <a:pt x="35" y="29"/>
                    <a:pt x="35" y="29"/>
                  </a:cubicBezTo>
                  <a:cubicBezTo>
                    <a:pt x="35" y="28"/>
                    <a:pt x="35" y="28"/>
                    <a:pt x="35" y="28"/>
                  </a:cubicBezTo>
                  <a:cubicBezTo>
                    <a:pt x="35" y="27"/>
                    <a:pt x="35" y="27"/>
                    <a:pt x="35" y="27"/>
                  </a:cubicBezTo>
                  <a:cubicBezTo>
                    <a:pt x="36" y="27"/>
                    <a:pt x="36" y="27"/>
                    <a:pt x="36" y="27"/>
                  </a:cubicBezTo>
                  <a:cubicBezTo>
                    <a:pt x="36" y="26"/>
                    <a:pt x="36" y="26"/>
                    <a:pt x="36" y="26"/>
                  </a:cubicBezTo>
                  <a:cubicBezTo>
                    <a:pt x="36" y="26"/>
                    <a:pt x="36" y="26"/>
                    <a:pt x="36" y="26"/>
                  </a:cubicBezTo>
                  <a:cubicBezTo>
                    <a:pt x="35" y="26"/>
                    <a:pt x="35" y="26"/>
                    <a:pt x="35" y="26"/>
                  </a:cubicBezTo>
                  <a:cubicBezTo>
                    <a:pt x="35" y="25"/>
                    <a:pt x="35" y="25"/>
                    <a:pt x="35" y="25"/>
                  </a:cubicBezTo>
                  <a:cubicBezTo>
                    <a:pt x="34" y="25"/>
                    <a:pt x="34" y="25"/>
                    <a:pt x="34" y="25"/>
                  </a:cubicBezTo>
                  <a:cubicBezTo>
                    <a:pt x="34" y="25"/>
                    <a:pt x="34" y="25"/>
                    <a:pt x="34" y="25"/>
                  </a:cubicBezTo>
                  <a:cubicBezTo>
                    <a:pt x="33" y="26"/>
                    <a:pt x="33" y="26"/>
                    <a:pt x="33" y="26"/>
                  </a:cubicBezTo>
                  <a:cubicBezTo>
                    <a:pt x="33" y="25"/>
                    <a:pt x="33" y="25"/>
                    <a:pt x="33" y="25"/>
                  </a:cubicBezTo>
                  <a:cubicBezTo>
                    <a:pt x="32" y="25"/>
                    <a:pt x="32" y="25"/>
                    <a:pt x="32" y="25"/>
                  </a:cubicBezTo>
                  <a:cubicBezTo>
                    <a:pt x="32" y="26"/>
                    <a:pt x="32" y="26"/>
                    <a:pt x="32" y="26"/>
                  </a:cubicBezTo>
                  <a:cubicBezTo>
                    <a:pt x="32" y="26"/>
                    <a:pt x="32" y="26"/>
                    <a:pt x="32" y="26"/>
                  </a:cubicBezTo>
                  <a:cubicBezTo>
                    <a:pt x="31" y="26"/>
                    <a:pt x="31" y="26"/>
                    <a:pt x="31" y="26"/>
                  </a:cubicBezTo>
                  <a:cubicBezTo>
                    <a:pt x="30" y="26"/>
                    <a:pt x="30" y="26"/>
                    <a:pt x="30" y="26"/>
                  </a:cubicBezTo>
                  <a:cubicBezTo>
                    <a:pt x="30" y="27"/>
                    <a:pt x="30" y="27"/>
                    <a:pt x="30" y="27"/>
                  </a:cubicBezTo>
                  <a:cubicBezTo>
                    <a:pt x="29" y="27"/>
                    <a:pt x="29" y="27"/>
                    <a:pt x="29" y="27"/>
                  </a:cubicBezTo>
                  <a:close/>
                  <a:moveTo>
                    <a:pt x="5" y="31"/>
                  </a:moveTo>
                  <a:cubicBezTo>
                    <a:pt x="4" y="30"/>
                    <a:pt x="4" y="30"/>
                    <a:pt x="4" y="30"/>
                  </a:cubicBezTo>
                  <a:cubicBezTo>
                    <a:pt x="4" y="30"/>
                    <a:pt x="4" y="30"/>
                    <a:pt x="4" y="30"/>
                  </a:cubicBezTo>
                  <a:cubicBezTo>
                    <a:pt x="4" y="29"/>
                    <a:pt x="4" y="29"/>
                    <a:pt x="4" y="29"/>
                  </a:cubicBezTo>
                  <a:cubicBezTo>
                    <a:pt x="3" y="28"/>
                    <a:pt x="3" y="28"/>
                    <a:pt x="3" y="28"/>
                  </a:cubicBezTo>
                  <a:cubicBezTo>
                    <a:pt x="2" y="28"/>
                    <a:pt x="2" y="28"/>
                    <a:pt x="2" y="28"/>
                  </a:cubicBezTo>
                  <a:cubicBezTo>
                    <a:pt x="2" y="28"/>
                    <a:pt x="2" y="28"/>
                    <a:pt x="2" y="28"/>
                  </a:cubicBezTo>
                  <a:cubicBezTo>
                    <a:pt x="2" y="26"/>
                    <a:pt x="2" y="26"/>
                    <a:pt x="2" y="26"/>
                  </a:cubicBezTo>
                  <a:cubicBezTo>
                    <a:pt x="1" y="26"/>
                    <a:pt x="1" y="26"/>
                    <a:pt x="1" y="26"/>
                  </a:cubicBezTo>
                  <a:cubicBezTo>
                    <a:pt x="1" y="25"/>
                    <a:pt x="1" y="25"/>
                    <a:pt x="1" y="25"/>
                  </a:cubicBezTo>
                  <a:cubicBezTo>
                    <a:pt x="1" y="24"/>
                    <a:pt x="1" y="24"/>
                    <a:pt x="1" y="24"/>
                  </a:cubicBezTo>
                  <a:cubicBezTo>
                    <a:pt x="1" y="24"/>
                    <a:pt x="1" y="24"/>
                    <a:pt x="1" y="24"/>
                  </a:cubicBezTo>
                  <a:cubicBezTo>
                    <a:pt x="2" y="24"/>
                    <a:pt x="2" y="24"/>
                    <a:pt x="2" y="24"/>
                  </a:cubicBezTo>
                  <a:cubicBezTo>
                    <a:pt x="2" y="25"/>
                    <a:pt x="2" y="25"/>
                    <a:pt x="2" y="25"/>
                  </a:cubicBezTo>
                  <a:cubicBezTo>
                    <a:pt x="3" y="25"/>
                    <a:pt x="3" y="25"/>
                    <a:pt x="3" y="25"/>
                  </a:cubicBezTo>
                  <a:cubicBezTo>
                    <a:pt x="2" y="26"/>
                    <a:pt x="2" y="26"/>
                    <a:pt x="2" y="26"/>
                  </a:cubicBezTo>
                  <a:cubicBezTo>
                    <a:pt x="3" y="27"/>
                    <a:pt x="3" y="27"/>
                    <a:pt x="3" y="27"/>
                  </a:cubicBezTo>
                  <a:cubicBezTo>
                    <a:pt x="4" y="28"/>
                    <a:pt x="4" y="28"/>
                    <a:pt x="4" y="28"/>
                  </a:cubicBezTo>
                  <a:cubicBezTo>
                    <a:pt x="4" y="28"/>
                    <a:pt x="4" y="28"/>
                    <a:pt x="4" y="28"/>
                  </a:cubicBezTo>
                  <a:cubicBezTo>
                    <a:pt x="4" y="28"/>
                    <a:pt x="4" y="28"/>
                    <a:pt x="4" y="28"/>
                  </a:cubicBezTo>
                  <a:cubicBezTo>
                    <a:pt x="4" y="28"/>
                    <a:pt x="4" y="28"/>
                    <a:pt x="4" y="28"/>
                  </a:cubicBezTo>
                  <a:cubicBezTo>
                    <a:pt x="5" y="29"/>
                    <a:pt x="5" y="29"/>
                    <a:pt x="5" y="29"/>
                  </a:cubicBezTo>
                  <a:cubicBezTo>
                    <a:pt x="5" y="30"/>
                    <a:pt x="5" y="30"/>
                    <a:pt x="5" y="30"/>
                  </a:cubicBezTo>
                  <a:cubicBezTo>
                    <a:pt x="6" y="30"/>
                    <a:pt x="6" y="30"/>
                    <a:pt x="6" y="30"/>
                  </a:cubicBezTo>
                  <a:cubicBezTo>
                    <a:pt x="5" y="31"/>
                    <a:pt x="5" y="31"/>
                    <a:pt x="5" y="31"/>
                  </a:cubicBezTo>
                  <a:cubicBezTo>
                    <a:pt x="5" y="31"/>
                    <a:pt x="5" y="31"/>
                    <a:pt x="5" y="31"/>
                  </a:cubicBezTo>
                  <a:cubicBezTo>
                    <a:pt x="5" y="31"/>
                    <a:pt x="5" y="31"/>
                    <a:pt x="5" y="31"/>
                  </a:cubicBezTo>
                  <a:close/>
                  <a:moveTo>
                    <a:pt x="21" y="49"/>
                  </a:moveTo>
                  <a:cubicBezTo>
                    <a:pt x="21" y="48"/>
                    <a:pt x="21" y="48"/>
                    <a:pt x="21" y="48"/>
                  </a:cubicBezTo>
                  <a:cubicBezTo>
                    <a:pt x="21" y="49"/>
                    <a:pt x="21" y="49"/>
                    <a:pt x="21" y="49"/>
                  </a:cubicBezTo>
                  <a:cubicBezTo>
                    <a:pt x="20" y="49"/>
                    <a:pt x="20" y="49"/>
                    <a:pt x="20" y="49"/>
                  </a:cubicBezTo>
                  <a:cubicBezTo>
                    <a:pt x="20" y="49"/>
                    <a:pt x="20" y="49"/>
                    <a:pt x="20" y="49"/>
                  </a:cubicBezTo>
                  <a:cubicBezTo>
                    <a:pt x="20" y="48"/>
                    <a:pt x="20" y="48"/>
                    <a:pt x="20" y="48"/>
                  </a:cubicBezTo>
                  <a:cubicBezTo>
                    <a:pt x="20" y="47"/>
                    <a:pt x="20" y="47"/>
                    <a:pt x="20" y="47"/>
                  </a:cubicBezTo>
                  <a:cubicBezTo>
                    <a:pt x="20" y="47"/>
                    <a:pt x="20" y="47"/>
                    <a:pt x="20" y="47"/>
                  </a:cubicBezTo>
                  <a:cubicBezTo>
                    <a:pt x="19" y="47"/>
                    <a:pt x="19" y="47"/>
                    <a:pt x="19" y="47"/>
                  </a:cubicBezTo>
                  <a:cubicBezTo>
                    <a:pt x="18" y="46"/>
                    <a:pt x="18" y="46"/>
                    <a:pt x="18" y="46"/>
                  </a:cubicBezTo>
                  <a:cubicBezTo>
                    <a:pt x="18" y="45"/>
                    <a:pt x="18" y="45"/>
                    <a:pt x="18" y="45"/>
                  </a:cubicBezTo>
                  <a:cubicBezTo>
                    <a:pt x="19" y="45"/>
                    <a:pt x="19" y="45"/>
                    <a:pt x="19" y="45"/>
                  </a:cubicBezTo>
                  <a:cubicBezTo>
                    <a:pt x="19" y="45"/>
                    <a:pt x="19" y="45"/>
                    <a:pt x="19" y="45"/>
                  </a:cubicBezTo>
                  <a:cubicBezTo>
                    <a:pt x="19" y="44"/>
                    <a:pt x="19" y="44"/>
                    <a:pt x="19" y="44"/>
                  </a:cubicBezTo>
                  <a:cubicBezTo>
                    <a:pt x="19" y="44"/>
                    <a:pt x="19" y="44"/>
                    <a:pt x="19" y="44"/>
                  </a:cubicBezTo>
                  <a:cubicBezTo>
                    <a:pt x="19" y="44"/>
                    <a:pt x="19" y="44"/>
                    <a:pt x="19" y="44"/>
                  </a:cubicBezTo>
                  <a:cubicBezTo>
                    <a:pt x="19" y="44"/>
                    <a:pt x="19" y="44"/>
                    <a:pt x="19" y="44"/>
                  </a:cubicBezTo>
                  <a:cubicBezTo>
                    <a:pt x="18" y="43"/>
                    <a:pt x="18" y="43"/>
                    <a:pt x="18" y="43"/>
                  </a:cubicBezTo>
                  <a:cubicBezTo>
                    <a:pt x="18" y="43"/>
                    <a:pt x="18" y="43"/>
                    <a:pt x="18" y="43"/>
                  </a:cubicBezTo>
                  <a:cubicBezTo>
                    <a:pt x="18" y="44"/>
                    <a:pt x="18" y="44"/>
                    <a:pt x="18" y="44"/>
                  </a:cubicBezTo>
                  <a:cubicBezTo>
                    <a:pt x="17" y="44"/>
                    <a:pt x="17" y="44"/>
                    <a:pt x="17" y="44"/>
                  </a:cubicBezTo>
                  <a:cubicBezTo>
                    <a:pt x="16" y="43"/>
                    <a:pt x="16" y="43"/>
                    <a:pt x="16" y="43"/>
                  </a:cubicBezTo>
                  <a:cubicBezTo>
                    <a:pt x="16" y="43"/>
                    <a:pt x="16" y="43"/>
                    <a:pt x="16" y="43"/>
                  </a:cubicBezTo>
                  <a:cubicBezTo>
                    <a:pt x="15" y="43"/>
                    <a:pt x="15" y="43"/>
                    <a:pt x="15" y="43"/>
                  </a:cubicBezTo>
                  <a:cubicBezTo>
                    <a:pt x="15" y="42"/>
                    <a:pt x="15" y="42"/>
                    <a:pt x="15" y="42"/>
                  </a:cubicBezTo>
                  <a:cubicBezTo>
                    <a:pt x="14" y="42"/>
                    <a:pt x="14" y="42"/>
                    <a:pt x="14" y="42"/>
                  </a:cubicBezTo>
                  <a:cubicBezTo>
                    <a:pt x="14" y="42"/>
                    <a:pt x="14" y="42"/>
                    <a:pt x="14" y="42"/>
                  </a:cubicBezTo>
                  <a:cubicBezTo>
                    <a:pt x="14" y="42"/>
                    <a:pt x="14" y="42"/>
                    <a:pt x="14" y="42"/>
                  </a:cubicBezTo>
                  <a:cubicBezTo>
                    <a:pt x="14" y="41"/>
                    <a:pt x="14" y="41"/>
                    <a:pt x="14" y="41"/>
                  </a:cubicBezTo>
                  <a:cubicBezTo>
                    <a:pt x="13" y="41"/>
                    <a:pt x="13" y="41"/>
                    <a:pt x="13" y="41"/>
                  </a:cubicBezTo>
                  <a:cubicBezTo>
                    <a:pt x="13" y="41"/>
                    <a:pt x="13" y="41"/>
                    <a:pt x="13" y="41"/>
                  </a:cubicBezTo>
                  <a:cubicBezTo>
                    <a:pt x="13" y="41"/>
                    <a:pt x="13" y="41"/>
                    <a:pt x="13" y="41"/>
                  </a:cubicBezTo>
                  <a:cubicBezTo>
                    <a:pt x="13" y="40"/>
                    <a:pt x="13" y="40"/>
                    <a:pt x="13" y="40"/>
                  </a:cubicBezTo>
                  <a:cubicBezTo>
                    <a:pt x="12" y="40"/>
                    <a:pt x="12" y="40"/>
                    <a:pt x="12" y="40"/>
                  </a:cubicBezTo>
                  <a:cubicBezTo>
                    <a:pt x="12" y="40"/>
                    <a:pt x="12" y="40"/>
                    <a:pt x="12" y="40"/>
                  </a:cubicBezTo>
                  <a:cubicBezTo>
                    <a:pt x="12" y="39"/>
                    <a:pt x="12" y="39"/>
                    <a:pt x="12" y="39"/>
                  </a:cubicBezTo>
                  <a:cubicBezTo>
                    <a:pt x="12" y="39"/>
                    <a:pt x="12" y="39"/>
                    <a:pt x="12" y="39"/>
                  </a:cubicBezTo>
                  <a:cubicBezTo>
                    <a:pt x="12" y="39"/>
                    <a:pt x="12" y="39"/>
                    <a:pt x="12" y="39"/>
                  </a:cubicBezTo>
                  <a:cubicBezTo>
                    <a:pt x="12" y="38"/>
                    <a:pt x="12" y="38"/>
                    <a:pt x="12" y="38"/>
                  </a:cubicBezTo>
                  <a:cubicBezTo>
                    <a:pt x="12" y="38"/>
                    <a:pt x="12" y="38"/>
                    <a:pt x="12" y="38"/>
                  </a:cubicBezTo>
                  <a:cubicBezTo>
                    <a:pt x="12" y="38"/>
                    <a:pt x="12" y="38"/>
                    <a:pt x="12" y="38"/>
                  </a:cubicBezTo>
                  <a:cubicBezTo>
                    <a:pt x="13" y="37"/>
                    <a:pt x="13" y="37"/>
                    <a:pt x="13" y="37"/>
                  </a:cubicBezTo>
                  <a:cubicBezTo>
                    <a:pt x="13" y="37"/>
                    <a:pt x="13" y="37"/>
                    <a:pt x="13" y="37"/>
                  </a:cubicBezTo>
                  <a:cubicBezTo>
                    <a:pt x="14" y="38"/>
                    <a:pt x="14" y="38"/>
                    <a:pt x="14" y="38"/>
                  </a:cubicBezTo>
                  <a:cubicBezTo>
                    <a:pt x="14" y="38"/>
                    <a:pt x="14" y="38"/>
                    <a:pt x="14" y="38"/>
                  </a:cubicBezTo>
                  <a:cubicBezTo>
                    <a:pt x="14" y="38"/>
                    <a:pt x="14" y="38"/>
                    <a:pt x="14" y="38"/>
                  </a:cubicBezTo>
                  <a:cubicBezTo>
                    <a:pt x="14" y="38"/>
                    <a:pt x="14" y="38"/>
                    <a:pt x="14" y="38"/>
                  </a:cubicBezTo>
                  <a:cubicBezTo>
                    <a:pt x="15" y="38"/>
                    <a:pt x="15" y="38"/>
                    <a:pt x="15" y="38"/>
                  </a:cubicBezTo>
                  <a:cubicBezTo>
                    <a:pt x="16" y="38"/>
                    <a:pt x="16" y="38"/>
                    <a:pt x="16" y="38"/>
                  </a:cubicBezTo>
                  <a:cubicBezTo>
                    <a:pt x="16" y="38"/>
                    <a:pt x="16" y="38"/>
                    <a:pt x="16" y="38"/>
                  </a:cubicBezTo>
                  <a:cubicBezTo>
                    <a:pt x="18" y="38"/>
                    <a:pt x="18" y="38"/>
                    <a:pt x="18" y="38"/>
                  </a:cubicBezTo>
                  <a:cubicBezTo>
                    <a:pt x="18" y="37"/>
                    <a:pt x="18" y="37"/>
                    <a:pt x="18" y="37"/>
                  </a:cubicBezTo>
                  <a:cubicBezTo>
                    <a:pt x="17" y="37"/>
                    <a:pt x="17" y="37"/>
                    <a:pt x="17" y="37"/>
                  </a:cubicBezTo>
                  <a:cubicBezTo>
                    <a:pt x="16" y="37"/>
                    <a:pt x="16" y="37"/>
                    <a:pt x="16" y="37"/>
                  </a:cubicBezTo>
                  <a:cubicBezTo>
                    <a:pt x="15" y="37"/>
                    <a:pt x="15" y="37"/>
                    <a:pt x="15" y="37"/>
                  </a:cubicBezTo>
                  <a:cubicBezTo>
                    <a:pt x="14" y="36"/>
                    <a:pt x="14" y="36"/>
                    <a:pt x="14" y="36"/>
                  </a:cubicBezTo>
                  <a:cubicBezTo>
                    <a:pt x="14" y="36"/>
                    <a:pt x="14" y="36"/>
                    <a:pt x="14" y="36"/>
                  </a:cubicBezTo>
                  <a:cubicBezTo>
                    <a:pt x="15" y="36"/>
                    <a:pt x="15" y="36"/>
                    <a:pt x="15" y="36"/>
                  </a:cubicBezTo>
                  <a:cubicBezTo>
                    <a:pt x="16" y="36"/>
                    <a:pt x="16" y="36"/>
                    <a:pt x="16" y="36"/>
                  </a:cubicBezTo>
                  <a:cubicBezTo>
                    <a:pt x="17" y="35"/>
                    <a:pt x="17" y="35"/>
                    <a:pt x="17" y="35"/>
                  </a:cubicBezTo>
                  <a:cubicBezTo>
                    <a:pt x="18" y="35"/>
                    <a:pt x="18" y="35"/>
                    <a:pt x="18" y="35"/>
                  </a:cubicBezTo>
                  <a:cubicBezTo>
                    <a:pt x="19" y="35"/>
                    <a:pt x="19" y="35"/>
                    <a:pt x="19" y="35"/>
                  </a:cubicBezTo>
                  <a:cubicBezTo>
                    <a:pt x="19" y="35"/>
                    <a:pt x="19" y="35"/>
                    <a:pt x="19" y="35"/>
                  </a:cubicBezTo>
                  <a:cubicBezTo>
                    <a:pt x="20" y="35"/>
                    <a:pt x="20" y="35"/>
                    <a:pt x="20" y="35"/>
                  </a:cubicBezTo>
                  <a:cubicBezTo>
                    <a:pt x="20" y="35"/>
                    <a:pt x="20" y="35"/>
                    <a:pt x="20" y="35"/>
                  </a:cubicBezTo>
                  <a:cubicBezTo>
                    <a:pt x="20" y="34"/>
                    <a:pt x="20" y="34"/>
                    <a:pt x="20" y="34"/>
                  </a:cubicBezTo>
                  <a:cubicBezTo>
                    <a:pt x="21" y="34"/>
                    <a:pt x="21" y="34"/>
                    <a:pt x="21" y="34"/>
                  </a:cubicBezTo>
                  <a:cubicBezTo>
                    <a:pt x="21" y="34"/>
                    <a:pt x="21" y="34"/>
                    <a:pt x="21" y="34"/>
                  </a:cubicBezTo>
                  <a:cubicBezTo>
                    <a:pt x="20" y="33"/>
                    <a:pt x="20" y="33"/>
                    <a:pt x="20" y="33"/>
                  </a:cubicBezTo>
                  <a:cubicBezTo>
                    <a:pt x="20" y="34"/>
                    <a:pt x="20" y="34"/>
                    <a:pt x="20" y="34"/>
                  </a:cubicBezTo>
                  <a:cubicBezTo>
                    <a:pt x="19" y="34"/>
                    <a:pt x="19" y="34"/>
                    <a:pt x="19" y="34"/>
                  </a:cubicBezTo>
                  <a:cubicBezTo>
                    <a:pt x="17" y="34"/>
                    <a:pt x="17" y="34"/>
                    <a:pt x="17" y="34"/>
                  </a:cubicBezTo>
                  <a:cubicBezTo>
                    <a:pt x="17" y="34"/>
                    <a:pt x="17" y="34"/>
                    <a:pt x="17" y="34"/>
                  </a:cubicBezTo>
                  <a:cubicBezTo>
                    <a:pt x="17" y="34"/>
                    <a:pt x="17" y="34"/>
                    <a:pt x="17" y="34"/>
                  </a:cubicBezTo>
                  <a:cubicBezTo>
                    <a:pt x="16" y="34"/>
                    <a:pt x="16" y="34"/>
                    <a:pt x="16" y="34"/>
                  </a:cubicBezTo>
                  <a:cubicBezTo>
                    <a:pt x="16" y="34"/>
                    <a:pt x="16" y="34"/>
                    <a:pt x="16" y="34"/>
                  </a:cubicBezTo>
                  <a:cubicBezTo>
                    <a:pt x="15" y="34"/>
                    <a:pt x="15" y="34"/>
                    <a:pt x="15" y="34"/>
                  </a:cubicBezTo>
                  <a:cubicBezTo>
                    <a:pt x="15" y="35"/>
                    <a:pt x="15" y="35"/>
                    <a:pt x="15" y="35"/>
                  </a:cubicBezTo>
                  <a:cubicBezTo>
                    <a:pt x="14" y="35"/>
                    <a:pt x="14" y="35"/>
                    <a:pt x="14" y="35"/>
                  </a:cubicBezTo>
                  <a:cubicBezTo>
                    <a:pt x="14" y="35"/>
                    <a:pt x="14" y="35"/>
                    <a:pt x="14" y="35"/>
                  </a:cubicBezTo>
                  <a:cubicBezTo>
                    <a:pt x="13" y="35"/>
                    <a:pt x="13" y="35"/>
                    <a:pt x="13" y="35"/>
                  </a:cubicBezTo>
                  <a:cubicBezTo>
                    <a:pt x="12" y="35"/>
                    <a:pt x="12" y="35"/>
                    <a:pt x="12" y="35"/>
                  </a:cubicBezTo>
                  <a:cubicBezTo>
                    <a:pt x="12" y="36"/>
                    <a:pt x="12" y="36"/>
                    <a:pt x="12" y="36"/>
                  </a:cubicBezTo>
                  <a:cubicBezTo>
                    <a:pt x="11" y="36"/>
                    <a:pt x="11" y="36"/>
                    <a:pt x="11" y="36"/>
                  </a:cubicBezTo>
                  <a:cubicBezTo>
                    <a:pt x="11" y="36"/>
                    <a:pt x="11" y="36"/>
                    <a:pt x="11" y="36"/>
                  </a:cubicBezTo>
                  <a:cubicBezTo>
                    <a:pt x="11" y="35"/>
                    <a:pt x="11" y="35"/>
                    <a:pt x="11" y="35"/>
                  </a:cubicBezTo>
                  <a:cubicBezTo>
                    <a:pt x="10" y="33"/>
                    <a:pt x="10" y="33"/>
                    <a:pt x="10" y="33"/>
                  </a:cubicBezTo>
                  <a:cubicBezTo>
                    <a:pt x="11" y="33"/>
                    <a:pt x="11" y="33"/>
                    <a:pt x="11" y="33"/>
                  </a:cubicBezTo>
                  <a:cubicBezTo>
                    <a:pt x="11" y="33"/>
                    <a:pt x="11" y="33"/>
                    <a:pt x="11" y="33"/>
                  </a:cubicBezTo>
                  <a:cubicBezTo>
                    <a:pt x="11" y="32"/>
                    <a:pt x="11" y="32"/>
                    <a:pt x="11" y="32"/>
                  </a:cubicBezTo>
                  <a:cubicBezTo>
                    <a:pt x="12" y="32"/>
                    <a:pt x="12" y="32"/>
                    <a:pt x="12" y="32"/>
                  </a:cubicBezTo>
                  <a:cubicBezTo>
                    <a:pt x="12" y="32"/>
                    <a:pt x="12" y="32"/>
                    <a:pt x="12" y="32"/>
                  </a:cubicBezTo>
                  <a:cubicBezTo>
                    <a:pt x="12" y="33"/>
                    <a:pt x="12" y="33"/>
                    <a:pt x="12" y="33"/>
                  </a:cubicBezTo>
                  <a:cubicBezTo>
                    <a:pt x="12" y="33"/>
                    <a:pt x="12" y="33"/>
                    <a:pt x="12" y="33"/>
                  </a:cubicBezTo>
                  <a:cubicBezTo>
                    <a:pt x="13" y="32"/>
                    <a:pt x="13" y="32"/>
                    <a:pt x="13" y="32"/>
                  </a:cubicBezTo>
                  <a:cubicBezTo>
                    <a:pt x="13" y="32"/>
                    <a:pt x="13" y="32"/>
                    <a:pt x="13" y="32"/>
                  </a:cubicBezTo>
                  <a:cubicBezTo>
                    <a:pt x="14" y="32"/>
                    <a:pt x="14" y="32"/>
                    <a:pt x="14" y="32"/>
                  </a:cubicBezTo>
                  <a:cubicBezTo>
                    <a:pt x="14" y="31"/>
                    <a:pt x="14" y="31"/>
                    <a:pt x="14" y="31"/>
                  </a:cubicBezTo>
                  <a:cubicBezTo>
                    <a:pt x="15" y="31"/>
                    <a:pt x="15" y="31"/>
                    <a:pt x="15" y="31"/>
                  </a:cubicBezTo>
                  <a:cubicBezTo>
                    <a:pt x="16" y="30"/>
                    <a:pt x="16" y="30"/>
                    <a:pt x="16" y="30"/>
                  </a:cubicBezTo>
                  <a:cubicBezTo>
                    <a:pt x="16" y="30"/>
                    <a:pt x="16" y="30"/>
                    <a:pt x="16" y="30"/>
                  </a:cubicBezTo>
                  <a:cubicBezTo>
                    <a:pt x="16" y="29"/>
                    <a:pt x="16" y="29"/>
                    <a:pt x="16" y="29"/>
                  </a:cubicBezTo>
                  <a:cubicBezTo>
                    <a:pt x="17" y="29"/>
                    <a:pt x="17" y="29"/>
                    <a:pt x="17" y="29"/>
                  </a:cubicBezTo>
                  <a:cubicBezTo>
                    <a:pt x="18" y="29"/>
                    <a:pt x="18" y="29"/>
                    <a:pt x="18" y="29"/>
                  </a:cubicBezTo>
                  <a:cubicBezTo>
                    <a:pt x="19" y="28"/>
                    <a:pt x="19" y="28"/>
                    <a:pt x="19" y="28"/>
                  </a:cubicBezTo>
                  <a:cubicBezTo>
                    <a:pt x="20" y="28"/>
                    <a:pt x="20" y="28"/>
                    <a:pt x="20" y="28"/>
                  </a:cubicBezTo>
                  <a:cubicBezTo>
                    <a:pt x="20" y="28"/>
                    <a:pt x="20" y="28"/>
                    <a:pt x="20" y="28"/>
                  </a:cubicBezTo>
                  <a:cubicBezTo>
                    <a:pt x="20" y="27"/>
                    <a:pt x="20" y="27"/>
                    <a:pt x="20" y="27"/>
                  </a:cubicBezTo>
                  <a:cubicBezTo>
                    <a:pt x="20" y="27"/>
                    <a:pt x="20" y="27"/>
                    <a:pt x="20" y="27"/>
                  </a:cubicBezTo>
                  <a:cubicBezTo>
                    <a:pt x="19" y="28"/>
                    <a:pt x="19" y="28"/>
                    <a:pt x="19" y="28"/>
                  </a:cubicBezTo>
                  <a:cubicBezTo>
                    <a:pt x="19" y="28"/>
                    <a:pt x="19" y="28"/>
                    <a:pt x="19" y="28"/>
                  </a:cubicBezTo>
                  <a:cubicBezTo>
                    <a:pt x="18" y="28"/>
                    <a:pt x="18" y="28"/>
                    <a:pt x="18" y="28"/>
                  </a:cubicBezTo>
                  <a:cubicBezTo>
                    <a:pt x="18" y="27"/>
                    <a:pt x="18" y="27"/>
                    <a:pt x="18" y="27"/>
                  </a:cubicBezTo>
                  <a:cubicBezTo>
                    <a:pt x="18" y="26"/>
                    <a:pt x="18" y="26"/>
                    <a:pt x="18" y="26"/>
                  </a:cubicBezTo>
                  <a:cubicBezTo>
                    <a:pt x="18" y="25"/>
                    <a:pt x="18" y="25"/>
                    <a:pt x="18" y="25"/>
                  </a:cubicBezTo>
                  <a:cubicBezTo>
                    <a:pt x="18" y="25"/>
                    <a:pt x="18" y="25"/>
                    <a:pt x="18" y="25"/>
                  </a:cubicBezTo>
                  <a:cubicBezTo>
                    <a:pt x="18" y="25"/>
                    <a:pt x="18" y="25"/>
                    <a:pt x="18" y="25"/>
                  </a:cubicBezTo>
                  <a:cubicBezTo>
                    <a:pt x="17" y="25"/>
                    <a:pt x="17" y="25"/>
                    <a:pt x="17" y="25"/>
                  </a:cubicBezTo>
                  <a:cubicBezTo>
                    <a:pt x="17" y="26"/>
                    <a:pt x="17" y="26"/>
                    <a:pt x="17" y="26"/>
                  </a:cubicBezTo>
                  <a:cubicBezTo>
                    <a:pt x="17" y="27"/>
                    <a:pt x="17" y="27"/>
                    <a:pt x="17" y="27"/>
                  </a:cubicBezTo>
                  <a:cubicBezTo>
                    <a:pt x="16" y="28"/>
                    <a:pt x="16" y="28"/>
                    <a:pt x="16" y="28"/>
                  </a:cubicBezTo>
                  <a:cubicBezTo>
                    <a:pt x="15" y="28"/>
                    <a:pt x="15" y="28"/>
                    <a:pt x="15" y="28"/>
                  </a:cubicBezTo>
                  <a:cubicBezTo>
                    <a:pt x="15" y="28"/>
                    <a:pt x="15" y="28"/>
                    <a:pt x="15" y="28"/>
                  </a:cubicBezTo>
                  <a:cubicBezTo>
                    <a:pt x="15" y="27"/>
                    <a:pt x="15" y="27"/>
                    <a:pt x="15" y="27"/>
                  </a:cubicBezTo>
                  <a:cubicBezTo>
                    <a:pt x="15" y="27"/>
                    <a:pt x="15" y="27"/>
                    <a:pt x="15" y="27"/>
                  </a:cubicBezTo>
                  <a:cubicBezTo>
                    <a:pt x="15" y="26"/>
                    <a:pt x="15" y="26"/>
                    <a:pt x="15" y="26"/>
                  </a:cubicBezTo>
                  <a:cubicBezTo>
                    <a:pt x="15" y="26"/>
                    <a:pt x="15" y="26"/>
                    <a:pt x="15" y="26"/>
                  </a:cubicBezTo>
                  <a:cubicBezTo>
                    <a:pt x="15" y="25"/>
                    <a:pt x="15" y="25"/>
                    <a:pt x="15" y="25"/>
                  </a:cubicBezTo>
                  <a:cubicBezTo>
                    <a:pt x="15" y="24"/>
                    <a:pt x="15" y="24"/>
                    <a:pt x="15" y="24"/>
                  </a:cubicBezTo>
                  <a:cubicBezTo>
                    <a:pt x="15" y="24"/>
                    <a:pt x="15" y="24"/>
                    <a:pt x="15" y="24"/>
                  </a:cubicBezTo>
                  <a:cubicBezTo>
                    <a:pt x="14" y="24"/>
                    <a:pt x="14" y="24"/>
                    <a:pt x="14" y="24"/>
                  </a:cubicBezTo>
                  <a:cubicBezTo>
                    <a:pt x="14" y="24"/>
                    <a:pt x="14" y="24"/>
                    <a:pt x="14" y="24"/>
                  </a:cubicBezTo>
                  <a:cubicBezTo>
                    <a:pt x="14" y="26"/>
                    <a:pt x="14" y="26"/>
                    <a:pt x="14" y="26"/>
                  </a:cubicBezTo>
                  <a:cubicBezTo>
                    <a:pt x="14" y="26"/>
                    <a:pt x="14" y="26"/>
                    <a:pt x="14" y="26"/>
                  </a:cubicBezTo>
                  <a:cubicBezTo>
                    <a:pt x="14" y="27"/>
                    <a:pt x="14" y="27"/>
                    <a:pt x="14" y="27"/>
                  </a:cubicBezTo>
                  <a:cubicBezTo>
                    <a:pt x="13" y="26"/>
                    <a:pt x="13" y="26"/>
                    <a:pt x="13" y="26"/>
                  </a:cubicBezTo>
                  <a:cubicBezTo>
                    <a:pt x="13" y="26"/>
                    <a:pt x="13" y="26"/>
                    <a:pt x="13" y="26"/>
                  </a:cubicBezTo>
                  <a:cubicBezTo>
                    <a:pt x="13" y="25"/>
                    <a:pt x="13" y="25"/>
                    <a:pt x="13" y="25"/>
                  </a:cubicBezTo>
                  <a:cubicBezTo>
                    <a:pt x="13" y="25"/>
                    <a:pt x="13" y="25"/>
                    <a:pt x="13" y="25"/>
                  </a:cubicBezTo>
                  <a:cubicBezTo>
                    <a:pt x="12" y="25"/>
                    <a:pt x="12" y="25"/>
                    <a:pt x="12" y="25"/>
                  </a:cubicBezTo>
                  <a:cubicBezTo>
                    <a:pt x="12" y="26"/>
                    <a:pt x="12" y="26"/>
                    <a:pt x="12" y="26"/>
                  </a:cubicBezTo>
                  <a:cubicBezTo>
                    <a:pt x="12" y="26"/>
                    <a:pt x="12" y="26"/>
                    <a:pt x="12" y="26"/>
                  </a:cubicBezTo>
                  <a:cubicBezTo>
                    <a:pt x="12" y="27"/>
                    <a:pt x="12" y="27"/>
                    <a:pt x="12" y="27"/>
                  </a:cubicBezTo>
                  <a:cubicBezTo>
                    <a:pt x="13" y="28"/>
                    <a:pt x="13" y="28"/>
                    <a:pt x="13" y="28"/>
                  </a:cubicBezTo>
                  <a:cubicBezTo>
                    <a:pt x="13" y="29"/>
                    <a:pt x="13" y="29"/>
                    <a:pt x="13" y="29"/>
                  </a:cubicBezTo>
                  <a:cubicBezTo>
                    <a:pt x="13" y="29"/>
                    <a:pt x="13" y="29"/>
                    <a:pt x="13" y="29"/>
                  </a:cubicBezTo>
                  <a:cubicBezTo>
                    <a:pt x="13" y="29"/>
                    <a:pt x="13" y="29"/>
                    <a:pt x="13" y="29"/>
                  </a:cubicBezTo>
                  <a:cubicBezTo>
                    <a:pt x="12" y="29"/>
                    <a:pt x="12" y="29"/>
                    <a:pt x="12" y="29"/>
                  </a:cubicBezTo>
                  <a:cubicBezTo>
                    <a:pt x="12" y="30"/>
                    <a:pt x="12" y="30"/>
                    <a:pt x="12" y="30"/>
                  </a:cubicBezTo>
                  <a:cubicBezTo>
                    <a:pt x="12" y="31"/>
                    <a:pt x="12" y="31"/>
                    <a:pt x="12" y="31"/>
                  </a:cubicBezTo>
                  <a:cubicBezTo>
                    <a:pt x="11" y="31"/>
                    <a:pt x="11" y="31"/>
                    <a:pt x="11" y="31"/>
                  </a:cubicBezTo>
                  <a:cubicBezTo>
                    <a:pt x="10" y="31"/>
                    <a:pt x="10" y="31"/>
                    <a:pt x="10" y="31"/>
                  </a:cubicBezTo>
                  <a:cubicBezTo>
                    <a:pt x="9" y="31"/>
                    <a:pt x="9" y="31"/>
                    <a:pt x="9" y="31"/>
                  </a:cubicBezTo>
                  <a:cubicBezTo>
                    <a:pt x="9" y="31"/>
                    <a:pt x="9" y="31"/>
                    <a:pt x="9" y="31"/>
                  </a:cubicBezTo>
                  <a:cubicBezTo>
                    <a:pt x="9" y="30"/>
                    <a:pt x="9" y="30"/>
                    <a:pt x="9" y="30"/>
                  </a:cubicBezTo>
                  <a:cubicBezTo>
                    <a:pt x="9" y="30"/>
                    <a:pt x="9" y="30"/>
                    <a:pt x="9" y="30"/>
                  </a:cubicBezTo>
                  <a:cubicBezTo>
                    <a:pt x="8" y="29"/>
                    <a:pt x="8" y="29"/>
                    <a:pt x="8" y="29"/>
                  </a:cubicBezTo>
                  <a:cubicBezTo>
                    <a:pt x="7" y="29"/>
                    <a:pt x="7" y="29"/>
                    <a:pt x="7" y="29"/>
                  </a:cubicBezTo>
                  <a:cubicBezTo>
                    <a:pt x="7" y="29"/>
                    <a:pt x="7" y="29"/>
                    <a:pt x="7" y="29"/>
                  </a:cubicBezTo>
                  <a:cubicBezTo>
                    <a:pt x="6" y="28"/>
                    <a:pt x="6" y="28"/>
                    <a:pt x="6" y="28"/>
                  </a:cubicBezTo>
                  <a:cubicBezTo>
                    <a:pt x="6" y="27"/>
                    <a:pt x="6" y="27"/>
                    <a:pt x="6" y="27"/>
                  </a:cubicBezTo>
                  <a:cubicBezTo>
                    <a:pt x="7" y="27"/>
                    <a:pt x="7" y="27"/>
                    <a:pt x="7" y="27"/>
                  </a:cubicBezTo>
                  <a:cubicBezTo>
                    <a:pt x="8" y="27"/>
                    <a:pt x="8" y="27"/>
                    <a:pt x="8" y="27"/>
                  </a:cubicBezTo>
                  <a:cubicBezTo>
                    <a:pt x="8" y="27"/>
                    <a:pt x="8" y="27"/>
                    <a:pt x="8" y="27"/>
                  </a:cubicBezTo>
                  <a:cubicBezTo>
                    <a:pt x="7" y="27"/>
                    <a:pt x="7" y="27"/>
                    <a:pt x="7" y="27"/>
                  </a:cubicBezTo>
                  <a:cubicBezTo>
                    <a:pt x="6" y="27"/>
                    <a:pt x="6" y="27"/>
                    <a:pt x="6" y="27"/>
                  </a:cubicBezTo>
                  <a:cubicBezTo>
                    <a:pt x="6" y="27"/>
                    <a:pt x="6" y="27"/>
                    <a:pt x="6" y="27"/>
                  </a:cubicBezTo>
                  <a:cubicBezTo>
                    <a:pt x="6" y="26"/>
                    <a:pt x="6" y="26"/>
                    <a:pt x="6" y="26"/>
                  </a:cubicBezTo>
                  <a:cubicBezTo>
                    <a:pt x="5" y="26"/>
                    <a:pt x="5" y="26"/>
                    <a:pt x="5" y="26"/>
                  </a:cubicBezTo>
                  <a:cubicBezTo>
                    <a:pt x="4" y="25"/>
                    <a:pt x="4" y="25"/>
                    <a:pt x="4" y="25"/>
                  </a:cubicBezTo>
                  <a:cubicBezTo>
                    <a:pt x="4" y="25"/>
                    <a:pt x="4" y="25"/>
                    <a:pt x="4" y="25"/>
                  </a:cubicBezTo>
                  <a:cubicBezTo>
                    <a:pt x="4" y="24"/>
                    <a:pt x="4" y="24"/>
                    <a:pt x="4" y="24"/>
                  </a:cubicBezTo>
                  <a:cubicBezTo>
                    <a:pt x="4" y="24"/>
                    <a:pt x="4" y="24"/>
                    <a:pt x="4" y="24"/>
                  </a:cubicBezTo>
                  <a:cubicBezTo>
                    <a:pt x="4" y="24"/>
                    <a:pt x="4" y="24"/>
                    <a:pt x="4" y="24"/>
                  </a:cubicBezTo>
                  <a:cubicBezTo>
                    <a:pt x="3" y="24"/>
                    <a:pt x="3" y="24"/>
                    <a:pt x="3" y="24"/>
                  </a:cubicBezTo>
                  <a:cubicBezTo>
                    <a:pt x="3" y="23"/>
                    <a:pt x="3" y="23"/>
                    <a:pt x="3" y="23"/>
                  </a:cubicBezTo>
                  <a:cubicBezTo>
                    <a:pt x="3" y="22"/>
                    <a:pt x="3" y="22"/>
                    <a:pt x="3" y="22"/>
                  </a:cubicBezTo>
                  <a:cubicBezTo>
                    <a:pt x="3" y="22"/>
                    <a:pt x="3" y="22"/>
                    <a:pt x="3" y="22"/>
                  </a:cubicBezTo>
                  <a:cubicBezTo>
                    <a:pt x="4" y="23"/>
                    <a:pt x="4" y="23"/>
                    <a:pt x="4" y="23"/>
                  </a:cubicBezTo>
                  <a:cubicBezTo>
                    <a:pt x="4" y="23"/>
                    <a:pt x="4" y="23"/>
                    <a:pt x="4" y="23"/>
                  </a:cubicBezTo>
                  <a:cubicBezTo>
                    <a:pt x="4" y="24"/>
                    <a:pt x="4" y="24"/>
                    <a:pt x="4" y="24"/>
                  </a:cubicBezTo>
                  <a:cubicBezTo>
                    <a:pt x="5" y="24"/>
                    <a:pt x="5" y="24"/>
                    <a:pt x="5" y="24"/>
                  </a:cubicBezTo>
                  <a:cubicBezTo>
                    <a:pt x="5" y="23"/>
                    <a:pt x="5" y="23"/>
                    <a:pt x="5" y="23"/>
                  </a:cubicBezTo>
                  <a:cubicBezTo>
                    <a:pt x="5" y="23"/>
                    <a:pt x="5" y="23"/>
                    <a:pt x="5" y="23"/>
                  </a:cubicBezTo>
                  <a:cubicBezTo>
                    <a:pt x="5" y="22"/>
                    <a:pt x="5" y="22"/>
                    <a:pt x="5" y="22"/>
                  </a:cubicBezTo>
                  <a:cubicBezTo>
                    <a:pt x="5" y="22"/>
                    <a:pt x="5" y="22"/>
                    <a:pt x="5" y="22"/>
                  </a:cubicBezTo>
                  <a:cubicBezTo>
                    <a:pt x="4" y="22"/>
                    <a:pt x="4" y="22"/>
                    <a:pt x="4" y="22"/>
                  </a:cubicBezTo>
                  <a:cubicBezTo>
                    <a:pt x="4" y="22"/>
                    <a:pt x="4" y="22"/>
                    <a:pt x="4" y="22"/>
                  </a:cubicBezTo>
                  <a:cubicBezTo>
                    <a:pt x="3" y="21"/>
                    <a:pt x="3" y="21"/>
                    <a:pt x="3" y="21"/>
                  </a:cubicBezTo>
                  <a:cubicBezTo>
                    <a:pt x="3" y="21"/>
                    <a:pt x="3" y="21"/>
                    <a:pt x="3" y="21"/>
                  </a:cubicBezTo>
                  <a:cubicBezTo>
                    <a:pt x="4" y="21"/>
                    <a:pt x="4" y="21"/>
                    <a:pt x="4" y="21"/>
                  </a:cubicBezTo>
                  <a:cubicBezTo>
                    <a:pt x="4" y="20"/>
                    <a:pt x="4" y="20"/>
                    <a:pt x="4" y="20"/>
                  </a:cubicBezTo>
                  <a:cubicBezTo>
                    <a:pt x="4" y="19"/>
                    <a:pt x="4" y="19"/>
                    <a:pt x="4" y="19"/>
                  </a:cubicBezTo>
                  <a:cubicBezTo>
                    <a:pt x="4" y="19"/>
                    <a:pt x="4" y="19"/>
                    <a:pt x="4" y="19"/>
                  </a:cubicBezTo>
                  <a:cubicBezTo>
                    <a:pt x="4" y="19"/>
                    <a:pt x="4" y="19"/>
                    <a:pt x="4" y="19"/>
                  </a:cubicBezTo>
                  <a:cubicBezTo>
                    <a:pt x="3" y="19"/>
                    <a:pt x="3" y="19"/>
                    <a:pt x="3" y="19"/>
                  </a:cubicBezTo>
                  <a:cubicBezTo>
                    <a:pt x="3" y="19"/>
                    <a:pt x="3" y="19"/>
                    <a:pt x="3" y="19"/>
                  </a:cubicBezTo>
                  <a:cubicBezTo>
                    <a:pt x="3" y="20"/>
                    <a:pt x="3" y="20"/>
                    <a:pt x="3" y="20"/>
                  </a:cubicBezTo>
                  <a:cubicBezTo>
                    <a:pt x="3" y="20"/>
                    <a:pt x="3" y="20"/>
                    <a:pt x="3" y="20"/>
                  </a:cubicBezTo>
                  <a:cubicBezTo>
                    <a:pt x="2" y="21"/>
                    <a:pt x="2" y="21"/>
                    <a:pt x="2" y="21"/>
                  </a:cubicBezTo>
                  <a:cubicBezTo>
                    <a:pt x="2" y="21"/>
                    <a:pt x="2" y="21"/>
                    <a:pt x="2" y="21"/>
                  </a:cubicBezTo>
                  <a:cubicBezTo>
                    <a:pt x="2" y="20"/>
                    <a:pt x="2" y="20"/>
                    <a:pt x="2" y="20"/>
                  </a:cubicBezTo>
                  <a:cubicBezTo>
                    <a:pt x="1" y="19"/>
                    <a:pt x="1" y="19"/>
                    <a:pt x="1" y="19"/>
                  </a:cubicBezTo>
                  <a:cubicBezTo>
                    <a:pt x="1" y="18"/>
                    <a:pt x="1" y="18"/>
                    <a:pt x="1" y="18"/>
                  </a:cubicBezTo>
                  <a:cubicBezTo>
                    <a:pt x="0" y="17"/>
                    <a:pt x="0" y="17"/>
                    <a:pt x="0" y="17"/>
                  </a:cubicBezTo>
                  <a:cubicBezTo>
                    <a:pt x="0" y="17"/>
                    <a:pt x="0" y="17"/>
                    <a:pt x="0" y="17"/>
                  </a:cubicBezTo>
                  <a:cubicBezTo>
                    <a:pt x="1" y="17"/>
                    <a:pt x="1" y="17"/>
                    <a:pt x="1" y="17"/>
                  </a:cubicBezTo>
                  <a:cubicBezTo>
                    <a:pt x="2" y="16"/>
                    <a:pt x="2" y="16"/>
                    <a:pt x="2" y="16"/>
                  </a:cubicBezTo>
                  <a:cubicBezTo>
                    <a:pt x="2" y="16"/>
                    <a:pt x="2" y="16"/>
                    <a:pt x="2" y="16"/>
                  </a:cubicBezTo>
                  <a:cubicBezTo>
                    <a:pt x="2" y="15"/>
                    <a:pt x="2" y="15"/>
                    <a:pt x="2" y="15"/>
                  </a:cubicBezTo>
                  <a:cubicBezTo>
                    <a:pt x="2" y="15"/>
                    <a:pt x="2" y="15"/>
                    <a:pt x="2" y="15"/>
                  </a:cubicBezTo>
                  <a:cubicBezTo>
                    <a:pt x="2" y="14"/>
                    <a:pt x="2" y="14"/>
                    <a:pt x="2" y="14"/>
                  </a:cubicBezTo>
                  <a:cubicBezTo>
                    <a:pt x="2" y="13"/>
                    <a:pt x="2" y="13"/>
                    <a:pt x="2" y="13"/>
                  </a:cubicBezTo>
                  <a:cubicBezTo>
                    <a:pt x="3" y="13"/>
                    <a:pt x="3" y="13"/>
                    <a:pt x="3" y="13"/>
                  </a:cubicBezTo>
                  <a:cubicBezTo>
                    <a:pt x="3" y="14"/>
                    <a:pt x="3" y="14"/>
                    <a:pt x="3" y="14"/>
                  </a:cubicBezTo>
                  <a:cubicBezTo>
                    <a:pt x="4" y="15"/>
                    <a:pt x="4" y="15"/>
                    <a:pt x="4" y="15"/>
                  </a:cubicBezTo>
                  <a:cubicBezTo>
                    <a:pt x="4" y="15"/>
                    <a:pt x="4" y="15"/>
                    <a:pt x="4" y="15"/>
                  </a:cubicBezTo>
                  <a:cubicBezTo>
                    <a:pt x="5" y="15"/>
                    <a:pt x="5" y="15"/>
                    <a:pt x="5" y="15"/>
                  </a:cubicBezTo>
                  <a:cubicBezTo>
                    <a:pt x="4" y="14"/>
                    <a:pt x="4" y="14"/>
                    <a:pt x="4" y="14"/>
                  </a:cubicBezTo>
                  <a:cubicBezTo>
                    <a:pt x="4" y="13"/>
                    <a:pt x="4" y="13"/>
                    <a:pt x="4" y="13"/>
                  </a:cubicBezTo>
                  <a:cubicBezTo>
                    <a:pt x="4" y="13"/>
                    <a:pt x="4" y="13"/>
                    <a:pt x="4" y="13"/>
                  </a:cubicBezTo>
                  <a:cubicBezTo>
                    <a:pt x="5" y="13"/>
                    <a:pt x="5" y="13"/>
                    <a:pt x="5" y="13"/>
                  </a:cubicBezTo>
                  <a:cubicBezTo>
                    <a:pt x="5" y="13"/>
                    <a:pt x="5" y="13"/>
                    <a:pt x="5" y="13"/>
                  </a:cubicBezTo>
                  <a:cubicBezTo>
                    <a:pt x="5" y="14"/>
                    <a:pt x="5" y="14"/>
                    <a:pt x="5" y="14"/>
                  </a:cubicBezTo>
                  <a:cubicBezTo>
                    <a:pt x="6" y="13"/>
                    <a:pt x="6" y="13"/>
                    <a:pt x="6" y="13"/>
                  </a:cubicBezTo>
                  <a:cubicBezTo>
                    <a:pt x="8" y="12"/>
                    <a:pt x="8" y="12"/>
                    <a:pt x="8" y="12"/>
                  </a:cubicBezTo>
                  <a:cubicBezTo>
                    <a:pt x="8" y="12"/>
                    <a:pt x="8" y="12"/>
                    <a:pt x="8" y="12"/>
                  </a:cubicBezTo>
                  <a:cubicBezTo>
                    <a:pt x="9" y="12"/>
                    <a:pt x="9" y="12"/>
                    <a:pt x="9" y="12"/>
                  </a:cubicBezTo>
                  <a:cubicBezTo>
                    <a:pt x="9" y="13"/>
                    <a:pt x="9" y="13"/>
                    <a:pt x="9" y="13"/>
                  </a:cubicBezTo>
                  <a:cubicBezTo>
                    <a:pt x="9" y="14"/>
                    <a:pt x="9" y="14"/>
                    <a:pt x="9" y="14"/>
                  </a:cubicBezTo>
                  <a:cubicBezTo>
                    <a:pt x="9" y="14"/>
                    <a:pt x="9" y="14"/>
                    <a:pt x="9" y="14"/>
                  </a:cubicBezTo>
                  <a:cubicBezTo>
                    <a:pt x="8" y="14"/>
                    <a:pt x="8" y="14"/>
                    <a:pt x="8" y="14"/>
                  </a:cubicBezTo>
                  <a:cubicBezTo>
                    <a:pt x="8" y="14"/>
                    <a:pt x="8" y="14"/>
                    <a:pt x="8" y="14"/>
                  </a:cubicBezTo>
                  <a:cubicBezTo>
                    <a:pt x="8" y="14"/>
                    <a:pt x="8" y="14"/>
                    <a:pt x="8" y="14"/>
                  </a:cubicBezTo>
                  <a:cubicBezTo>
                    <a:pt x="7" y="15"/>
                    <a:pt x="7" y="15"/>
                    <a:pt x="7" y="15"/>
                  </a:cubicBezTo>
                  <a:cubicBezTo>
                    <a:pt x="7" y="15"/>
                    <a:pt x="7" y="15"/>
                    <a:pt x="7" y="15"/>
                  </a:cubicBezTo>
                  <a:cubicBezTo>
                    <a:pt x="6" y="15"/>
                    <a:pt x="6" y="15"/>
                    <a:pt x="6" y="15"/>
                  </a:cubicBezTo>
                  <a:cubicBezTo>
                    <a:pt x="6" y="16"/>
                    <a:pt x="6" y="16"/>
                    <a:pt x="6" y="16"/>
                  </a:cubicBezTo>
                  <a:cubicBezTo>
                    <a:pt x="6" y="16"/>
                    <a:pt x="6" y="16"/>
                    <a:pt x="6" y="16"/>
                  </a:cubicBezTo>
                  <a:cubicBezTo>
                    <a:pt x="7" y="16"/>
                    <a:pt x="7" y="16"/>
                    <a:pt x="7" y="16"/>
                  </a:cubicBezTo>
                  <a:cubicBezTo>
                    <a:pt x="8" y="15"/>
                    <a:pt x="8" y="15"/>
                    <a:pt x="8" y="15"/>
                  </a:cubicBezTo>
                  <a:cubicBezTo>
                    <a:pt x="9" y="15"/>
                    <a:pt x="9" y="15"/>
                    <a:pt x="9" y="15"/>
                  </a:cubicBezTo>
                  <a:cubicBezTo>
                    <a:pt x="9" y="16"/>
                    <a:pt x="9" y="16"/>
                    <a:pt x="9" y="16"/>
                  </a:cubicBezTo>
                  <a:cubicBezTo>
                    <a:pt x="8" y="16"/>
                    <a:pt x="8" y="16"/>
                    <a:pt x="8" y="16"/>
                  </a:cubicBezTo>
                  <a:cubicBezTo>
                    <a:pt x="8" y="17"/>
                    <a:pt x="8" y="17"/>
                    <a:pt x="8" y="17"/>
                  </a:cubicBezTo>
                  <a:cubicBezTo>
                    <a:pt x="8" y="17"/>
                    <a:pt x="8" y="17"/>
                    <a:pt x="8" y="17"/>
                  </a:cubicBezTo>
                  <a:cubicBezTo>
                    <a:pt x="8" y="17"/>
                    <a:pt x="8" y="17"/>
                    <a:pt x="8" y="17"/>
                  </a:cubicBezTo>
                  <a:cubicBezTo>
                    <a:pt x="9" y="17"/>
                    <a:pt x="9" y="17"/>
                    <a:pt x="9" y="17"/>
                  </a:cubicBezTo>
                  <a:cubicBezTo>
                    <a:pt x="9" y="17"/>
                    <a:pt x="9" y="17"/>
                    <a:pt x="9" y="17"/>
                  </a:cubicBezTo>
                  <a:cubicBezTo>
                    <a:pt x="9" y="17"/>
                    <a:pt x="9" y="17"/>
                    <a:pt x="9" y="17"/>
                  </a:cubicBezTo>
                  <a:cubicBezTo>
                    <a:pt x="9" y="18"/>
                    <a:pt x="9" y="18"/>
                    <a:pt x="9" y="18"/>
                  </a:cubicBezTo>
                  <a:cubicBezTo>
                    <a:pt x="10" y="19"/>
                    <a:pt x="10" y="19"/>
                    <a:pt x="10" y="19"/>
                  </a:cubicBezTo>
                  <a:cubicBezTo>
                    <a:pt x="10" y="19"/>
                    <a:pt x="10" y="19"/>
                    <a:pt x="10" y="19"/>
                  </a:cubicBezTo>
                  <a:cubicBezTo>
                    <a:pt x="10" y="19"/>
                    <a:pt x="10" y="19"/>
                    <a:pt x="10" y="19"/>
                  </a:cubicBezTo>
                  <a:cubicBezTo>
                    <a:pt x="10" y="18"/>
                    <a:pt x="10" y="18"/>
                    <a:pt x="10" y="18"/>
                  </a:cubicBezTo>
                  <a:cubicBezTo>
                    <a:pt x="10" y="17"/>
                    <a:pt x="10" y="17"/>
                    <a:pt x="10" y="17"/>
                  </a:cubicBezTo>
                  <a:cubicBezTo>
                    <a:pt x="10" y="16"/>
                    <a:pt x="10" y="16"/>
                    <a:pt x="10" y="16"/>
                  </a:cubicBezTo>
                  <a:cubicBezTo>
                    <a:pt x="10" y="16"/>
                    <a:pt x="10" y="16"/>
                    <a:pt x="10" y="16"/>
                  </a:cubicBezTo>
                  <a:cubicBezTo>
                    <a:pt x="11" y="14"/>
                    <a:pt x="11" y="14"/>
                    <a:pt x="11" y="14"/>
                  </a:cubicBezTo>
                  <a:cubicBezTo>
                    <a:pt x="11" y="14"/>
                    <a:pt x="11" y="14"/>
                    <a:pt x="11" y="14"/>
                  </a:cubicBezTo>
                  <a:cubicBezTo>
                    <a:pt x="11" y="13"/>
                    <a:pt x="11" y="13"/>
                    <a:pt x="11" y="13"/>
                  </a:cubicBezTo>
                  <a:cubicBezTo>
                    <a:pt x="12" y="13"/>
                    <a:pt x="12" y="13"/>
                    <a:pt x="12" y="13"/>
                  </a:cubicBezTo>
                  <a:cubicBezTo>
                    <a:pt x="12" y="14"/>
                    <a:pt x="12" y="14"/>
                    <a:pt x="12" y="14"/>
                  </a:cubicBezTo>
                  <a:cubicBezTo>
                    <a:pt x="13" y="15"/>
                    <a:pt x="13" y="15"/>
                    <a:pt x="13" y="15"/>
                  </a:cubicBezTo>
                  <a:cubicBezTo>
                    <a:pt x="13" y="15"/>
                    <a:pt x="13" y="15"/>
                    <a:pt x="13" y="15"/>
                  </a:cubicBezTo>
                  <a:cubicBezTo>
                    <a:pt x="13" y="17"/>
                    <a:pt x="13" y="17"/>
                    <a:pt x="13" y="17"/>
                  </a:cubicBezTo>
                  <a:cubicBezTo>
                    <a:pt x="14" y="18"/>
                    <a:pt x="14" y="18"/>
                    <a:pt x="14" y="18"/>
                  </a:cubicBezTo>
                  <a:cubicBezTo>
                    <a:pt x="14" y="19"/>
                    <a:pt x="14" y="19"/>
                    <a:pt x="14" y="19"/>
                  </a:cubicBezTo>
                  <a:cubicBezTo>
                    <a:pt x="14" y="20"/>
                    <a:pt x="14" y="20"/>
                    <a:pt x="14" y="20"/>
                  </a:cubicBezTo>
                  <a:cubicBezTo>
                    <a:pt x="13" y="20"/>
                    <a:pt x="13" y="20"/>
                    <a:pt x="13" y="20"/>
                  </a:cubicBezTo>
                  <a:cubicBezTo>
                    <a:pt x="13" y="20"/>
                    <a:pt x="13" y="20"/>
                    <a:pt x="13" y="20"/>
                  </a:cubicBezTo>
                  <a:cubicBezTo>
                    <a:pt x="14" y="21"/>
                    <a:pt x="14" y="21"/>
                    <a:pt x="14" y="21"/>
                  </a:cubicBezTo>
                  <a:cubicBezTo>
                    <a:pt x="14" y="20"/>
                    <a:pt x="14" y="20"/>
                    <a:pt x="14" y="20"/>
                  </a:cubicBezTo>
                  <a:cubicBezTo>
                    <a:pt x="15" y="20"/>
                    <a:pt x="15" y="20"/>
                    <a:pt x="15" y="20"/>
                  </a:cubicBezTo>
                  <a:cubicBezTo>
                    <a:pt x="15" y="21"/>
                    <a:pt x="15" y="21"/>
                    <a:pt x="15" y="21"/>
                  </a:cubicBezTo>
                  <a:cubicBezTo>
                    <a:pt x="16" y="22"/>
                    <a:pt x="16" y="22"/>
                    <a:pt x="16" y="22"/>
                  </a:cubicBezTo>
                  <a:cubicBezTo>
                    <a:pt x="16" y="23"/>
                    <a:pt x="16" y="23"/>
                    <a:pt x="16" y="23"/>
                  </a:cubicBezTo>
                  <a:cubicBezTo>
                    <a:pt x="17" y="23"/>
                    <a:pt x="17" y="23"/>
                    <a:pt x="17" y="23"/>
                  </a:cubicBezTo>
                  <a:cubicBezTo>
                    <a:pt x="17" y="22"/>
                    <a:pt x="17" y="22"/>
                    <a:pt x="17" y="22"/>
                  </a:cubicBezTo>
                  <a:cubicBezTo>
                    <a:pt x="16" y="21"/>
                    <a:pt x="16" y="21"/>
                    <a:pt x="16" y="21"/>
                  </a:cubicBezTo>
                  <a:cubicBezTo>
                    <a:pt x="16" y="20"/>
                    <a:pt x="16" y="20"/>
                    <a:pt x="16" y="20"/>
                  </a:cubicBezTo>
                  <a:cubicBezTo>
                    <a:pt x="15" y="19"/>
                    <a:pt x="15" y="19"/>
                    <a:pt x="15" y="19"/>
                  </a:cubicBezTo>
                  <a:cubicBezTo>
                    <a:pt x="15" y="18"/>
                    <a:pt x="15" y="18"/>
                    <a:pt x="15" y="18"/>
                  </a:cubicBezTo>
                  <a:cubicBezTo>
                    <a:pt x="15" y="17"/>
                    <a:pt x="15" y="17"/>
                    <a:pt x="15" y="17"/>
                  </a:cubicBezTo>
                  <a:cubicBezTo>
                    <a:pt x="15" y="15"/>
                    <a:pt x="15" y="15"/>
                    <a:pt x="15" y="15"/>
                  </a:cubicBezTo>
                  <a:cubicBezTo>
                    <a:pt x="15" y="14"/>
                    <a:pt x="15" y="14"/>
                    <a:pt x="15" y="14"/>
                  </a:cubicBezTo>
                  <a:cubicBezTo>
                    <a:pt x="14" y="14"/>
                    <a:pt x="14" y="14"/>
                    <a:pt x="14" y="14"/>
                  </a:cubicBezTo>
                  <a:cubicBezTo>
                    <a:pt x="15" y="13"/>
                    <a:pt x="15" y="13"/>
                    <a:pt x="15" y="13"/>
                  </a:cubicBezTo>
                  <a:cubicBezTo>
                    <a:pt x="15" y="13"/>
                    <a:pt x="15" y="13"/>
                    <a:pt x="15" y="13"/>
                  </a:cubicBezTo>
                  <a:cubicBezTo>
                    <a:pt x="15" y="12"/>
                    <a:pt x="15" y="12"/>
                    <a:pt x="15" y="12"/>
                  </a:cubicBezTo>
                  <a:cubicBezTo>
                    <a:pt x="15" y="11"/>
                    <a:pt x="15" y="11"/>
                    <a:pt x="15" y="11"/>
                  </a:cubicBezTo>
                  <a:cubicBezTo>
                    <a:pt x="15" y="10"/>
                    <a:pt x="15" y="10"/>
                    <a:pt x="15" y="10"/>
                  </a:cubicBezTo>
                  <a:cubicBezTo>
                    <a:pt x="16" y="10"/>
                    <a:pt x="16" y="10"/>
                    <a:pt x="16" y="10"/>
                  </a:cubicBezTo>
                  <a:cubicBezTo>
                    <a:pt x="16" y="10"/>
                    <a:pt x="16" y="10"/>
                    <a:pt x="16" y="10"/>
                  </a:cubicBezTo>
                  <a:cubicBezTo>
                    <a:pt x="17" y="11"/>
                    <a:pt x="17" y="11"/>
                    <a:pt x="17" y="11"/>
                  </a:cubicBezTo>
                  <a:cubicBezTo>
                    <a:pt x="17" y="12"/>
                    <a:pt x="17" y="12"/>
                    <a:pt x="17" y="12"/>
                  </a:cubicBezTo>
                  <a:cubicBezTo>
                    <a:pt x="18" y="12"/>
                    <a:pt x="18" y="12"/>
                    <a:pt x="18" y="12"/>
                  </a:cubicBezTo>
                  <a:cubicBezTo>
                    <a:pt x="18" y="11"/>
                    <a:pt x="18" y="11"/>
                    <a:pt x="18" y="11"/>
                  </a:cubicBezTo>
                  <a:cubicBezTo>
                    <a:pt x="19" y="11"/>
                    <a:pt x="19" y="11"/>
                    <a:pt x="19" y="11"/>
                  </a:cubicBezTo>
                  <a:cubicBezTo>
                    <a:pt x="19" y="11"/>
                    <a:pt x="19" y="11"/>
                    <a:pt x="19" y="11"/>
                  </a:cubicBezTo>
                  <a:cubicBezTo>
                    <a:pt x="20" y="13"/>
                    <a:pt x="20" y="13"/>
                    <a:pt x="20" y="13"/>
                  </a:cubicBezTo>
                  <a:cubicBezTo>
                    <a:pt x="21" y="13"/>
                    <a:pt x="21" y="13"/>
                    <a:pt x="21" y="13"/>
                  </a:cubicBezTo>
                  <a:cubicBezTo>
                    <a:pt x="21" y="14"/>
                    <a:pt x="21" y="14"/>
                    <a:pt x="21" y="14"/>
                  </a:cubicBezTo>
                  <a:cubicBezTo>
                    <a:pt x="20" y="15"/>
                    <a:pt x="20" y="15"/>
                    <a:pt x="20" y="15"/>
                  </a:cubicBezTo>
                  <a:cubicBezTo>
                    <a:pt x="20" y="16"/>
                    <a:pt x="20" y="16"/>
                    <a:pt x="20" y="16"/>
                  </a:cubicBezTo>
                  <a:cubicBezTo>
                    <a:pt x="20" y="17"/>
                    <a:pt x="20" y="17"/>
                    <a:pt x="20" y="17"/>
                  </a:cubicBezTo>
                  <a:cubicBezTo>
                    <a:pt x="20" y="18"/>
                    <a:pt x="20" y="18"/>
                    <a:pt x="20" y="18"/>
                  </a:cubicBezTo>
                  <a:cubicBezTo>
                    <a:pt x="20" y="18"/>
                    <a:pt x="20" y="18"/>
                    <a:pt x="20" y="18"/>
                  </a:cubicBezTo>
                  <a:cubicBezTo>
                    <a:pt x="21" y="18"/>
                    <a:pt x="21" y="18"/>
                    <a:pt x="21" y="18"/>
                  </a:cubicBezTo>
                  <a:cubicBezTo>
                    <a:pt x="21" y="17"/>
                    <a:pt x="21" y="17"/>
                    <a:pt x="21" y="17"/>
                  </a:cubicBezTo>
                  <a:cubicBezTo>
                    <a:pt x="21" y="15"/>
                    <a:pt x="21" y="15"/>
                    <a:pt x="21" y="15"/>
                  </a:cubicBezTo>
                  <a:cubicBezTo>
                    <a:pt x="21" y="14"/>
                    <a:pt x="21" y="14"/>
                    <a:pt x="21" y="14"/>
                  </a:cubicBezTo>
                  <a:cubicBezTo>
                    <a:pt x="22" y="14"/>
                    <a:pt x="22" y="14"/>
                    <a:pt x="22" y="14"/>
                  </a:cubicBezTo>
                  <a:cubicBezTo>
                    <a:pt x="23" y="15"/>
                    <a:pt x="23" y="15"/>
                    <a:pt x="23" y="15"/>
                  </a:cubicBezTo>
                  <a:cubicBezTo>
                    <a:pt x="23" y="16"/>
                    <a:pt x="23" y="16"/>
                    <a:pt x="23" y="16"/>
                  </a:cubicBezTo>
                  <a:cubicBezTo>
                    <a:pt x="24" y="18"/>
                    <a:pt x="24" y="18"/>
                    <a:pt x="24" y="18"/>
                  </a:cubicBezTo>
                  <a:cubicBezTo>
                    <a:pt x="24" y="19"/>
                    <a:pt x="24" y="19"/>
                    <a:pt x="24" y="19"/>
                  </a:cubicBezTo>
                  <a:cubicBezTo>
                    <a:pt x="24" y="19"/>
                    <a:pt x="24" y="19"/>
                    <a:pt x="24" y="19"/>
                  </a:cubicBezTo>
                  <a:cubicBezTo>
                    <a:pt x="25" y="19"/>
                    <a:pt x="25" y="19"/>
                    <a:pt x="25" y="19"/>
                  </a:cubicBezTo>
                  <a:cubicBezTo>
                    <a:pt x="26" y="19"/>
                    <a:pt x="26" y="19"/>
                    <a:pt x="26" y="19"/>
                  </a:cubicBezTo>
                  <a:cubicBezTo>
                    <a:pt x="27" y="21"/>
                    <a:pt x="27" y="21"/>
                    <a:pt x="27" y="21"/>
                  </a:cubicBezTo>
                  <a:cubicBezTo>
                    <a:pt x="27" y="21"/>
                    <a:pt x="27" y="21"/>
                    <a:pt x="27" y="21"/>
                  </a:cubicBezTo>
                  <a:cubicBezTo>
                    <a:pt x="29" y="22"/>
                    <a:pt x="29" y="22"/>
                    <a:pt x="29" y="22"/>
                  </a:cubicBezTo>
                  <a:cubicBezTo>
                    <a:pt x="29" y="23"/>
                    <a:pt x="29" y="23"/>
                    <a:pt x="29" y="23"/>
                  </a:cubicBezTo>
                  <a:cubicBezTo>
                    <a:pt x="31" y="23"/>
                    <a:pt x="31" y="23"/>
                    <a:pt x="31" y="23"/>
                  </a:cubicBezTo>
                  <a:cubicBezTo>
                    <a:pt x="32" y="23"/>
                    <a:pt x="32" y="23"/>
                    <a:pt x="32" y="23"/>
                  </a:cubicBezTo>
                  <a:cubicBezTo>
                    <a:pt x="32" y="24"/>
                    <a:pt x="32" y="24"/>
                    <a:pt x="32" y="24"/>
                  </a:cubicBezTo>
                  <a:cubicBezTo>
                    <a:pt x="32" y="24"/>
                    <a:pt x="32" y="24"/>
                    <a:pt x="32" y="24"/>
                  </a:cubicBezTo>
                  <a:cubicBezTo>
                    <a:pt x="32" y="25"/>
                    <a:pt x="32" y="25"/>
                    <a:pt x="32" y="25"/>
                  </a:cubicBezTo>
                  <a:cubicBezTo>
                    <a:pt x="31" y="25"/>
                    <a:pt x="31" y="25"/>
                    <a:pt x="31" y="25"/>
                  </a:cubicBezTo>
                  <a:cubicBezTo>
                    <a:pt x="31" y="24"/>
                    <a:pt x="31" y="24"/>
                    <a:pt x="31" y="24"/>
                  </a:cubicBezTo>
                  <a:cubicBezTo>
                    <a:pt x="30" y="25"/>
                    <a:pt x="30" y="25"/>
                    <a:pt x="30" y="25"/>
                  </a:cubicBezTo>
                  <a:cubicBezTo>
                    <a:pt x="29" y="25"/>
                    <a:pt x="29" y="25"/>
                    <a:pt x="29" y="25"/>
                  </a:cubicBezTo>
                  <a:cubicBezTo>
                    <a:pt x="28" y="25"/>
                    <a:pt x="28" y="25"/>
                    <a:pt x="28" y="25"/>
                  </a:cubicBezTo>
                  <a:cubicBezTo>
                    <a:pt x="27" y="26"/>
                    <a:pt x="27" y="26"/>
                    <a:pt x="27" y="26"/>
                  </a:cubicBezTo>
                  <a:cubicBezTo>
                    <a:pt x="27" y="26"/>
                    <a:pt x="27" y="26"/>
                    <a:pt x="27" y="26"/>
                  </a:cubicBezTo>
                  <a:cubicBezTo>
                    <a:pt x="27" y="26"/>
                    <a:pt x="27" y="26"/>
                    <a:pt x="27" y="26"/>
                  </a:cubicBezTo>
                  <a:cubicBezTo>
                    <a:pt x="27" y="27"/>
                    <a:pt x="27" y="27"/>
                    <a:pt x="27" y="27"/>
                  </a:cubicBezTo>
                  <a:cubicBezTo>
                    <a:pt x="26" y="27"/>
                    <a:pt x="26" y="27"/>
                    <a:pt x="26" y="27"/>
                  </a:cubicBezTo>
                  <a:cubicBezTo>
                    <a:pt x="26" y="28"/>
                    <a:pt x="26" y="28"/>
                    <a:pt x="26" y="28"/>
                  </a:cubicBezTo>
                  <a:cubicBezTo>
                    <a:pt x="26" y="29"/>
                    <a:pt x="26" y="29"/>
                    <a:pt x="26" y="29"/>
                  </a:cubicBezTo>
                  <a:cubicBezTo>
                    <a:pt x="26" y="30"/>
                    <a:pt x="26" y="30"/>
                    <a:pt x="26" y="30"/>
                  </a:cubicBezTo>
                  <a:cubicBezTo>
                    <a:pt x="26" y="31"/>
                    <a:pt x="26" y="31"/>
                    <a:pt x="26" y="31"/>
                  </a:cubicBezTo>
                  <a:cubicBezTo>
                    <a:pt x="26" y="32"/>
                    <a:pt x="26" y="32"/>
                    <a:pt x="26" y="32"/>
                  </a:cubicBezTo>
                  <a:cubicBezTo>
                    <a:pt x="27" y="32"/>
                    <a:pt x="27" y="32"/>
                    <a:pt x="27" y="32"/>
                  </a:cubicBezTo>
                  <a:cubicBezTo>
                    <a:pt x="26" y="33"/>
                    <a:pt x="26" y="33"/>
                    <a:pt x="26" y="33"/>
                  </a:cubicBezTo>
                  <a:cubicBezTo>
                    <a:pt x="25" y="32"/>
                    <a:pt x="25" y="32"/>
                    <a:pt x="25" y="32"/>
                  </a:cubicBezTo>
                  <a:cubicBezTo>
                    <a:pt x="25" y="33"/>
                    <a:pt x="25" y="33"/>
                    <a:pt x="25" y="33"/>
                  </a:cubicBezTo>
                  <a:cubicBezTo>
                    <a:pt x="25" y="33"/>
                    <a:pt x="25" y="33"/>
                    <a:pt x="25" y="33"/>
                  </a:cubicBezTo>
                  <a:cubicBezTo>
                    <a:pt x="26" y="34"/>
                    <a:pt x="26" y="34"/>
                    <a:pt x="26" y="34"/>
                  </a:cubicBezTo>
                  <a:cubicBezTo>
                    <a:pt x="26" y="35"/>
                    <a:pt x="26" y="35"/>
                    <a:pt x="26" y="35"/>
                  </a:cubicBezTo>
                  <a:cubicBezTo>
                    <a:pt x="25" y="36"/>
                    <a:pt x="25" y="36"/>
                    <a:pt x="25" y="36"/>
                  </a:cubicBezTo>
                  <a:cubicBezTo>
                    <a:pt x="25" y="37"/>
                    <a:pt x="25" y="37"/>
                    <a:pt x="25" y="37"/>
                  </a:cubicBezTo>
                  <a:cubicBezTo>
                    <a:pt x="25" y="38"/>
                    <a:pt x="25" y="38"/>
                    <a:pt x="25" y="38"/>
                  </a:cubicBezTo>
                  <a:cubicBezTo>
                    <a:pt x="25" y="38"/>
                    <a:pt x="25" y="38"/>
                    <a:pt x="25" y="38"/>
                  </a:cubicBezTo>
                  <a:cubicBezTo>
                    <a:pt x="24" y="38"/>
                    <a:pt x="24" y="38"/>
                    <a:pt x="24" y="38"/>
                  </a:cubicBezTo>
                  <a:cubicBezTo>
                    <a:pt x="23" y="39"/>
                    <a:pt x="23" y="39"/>
                    <a:pt x="23" y="39"/>
                  </a:cubicBezTo>
                  <a:cubicBezTo>
                    <a:pt x="24" y="39"/>
                    <a:pt x="24" y="39"/>
                    <a:pt x="24" y="39"/>
                  </a:cubicBezTo>
                  <a:cubicBezTo>
                    <a:pt x="24" y="39"/>
                    <a:pt x="24" y="39"/>
                    <a:pt x="24" y="39"/>
                  </a:cubicBezTo>
                  <a:cubicBezTo>
                    <a:pt x="23" y="40"/>
                    <a:pt x="23" y="40"/>
                    <a:pt x="23" y="40"/>
                  </a:cubicBezTo>
                  <a:cubicBezTo>
                    <a:pt x="23" y="40"/>
                    <a:pt x="23" y="40"/>
                    <a:pt x="23" y="40"/>
                  </a:cubicBezTo>
                  <a:cubicBezTo>
                    <a:pt x="23" y="41"/>
                    <a:pt x="23" y="41"/>
                    <a:pt x="23" y="41"/>
                  </a:cubicBezTo>
                  <a:cubicBezTo>
                    <a:pt x="23" y="43"/>
                    <a:pt x="23" y="43"/>
                    <a:pt x="23" y="43"/>
                  </a:cubicBezTo>
                  <a:cubicBezTo>
                    <a:pt x="23" y="44"/>
                    <a:pt x="23" y="44"/>
                    <a:pt x="23" y="44"/>
                  </a:cubicBezTo>
                  <a:cubicBezTo>
                    <a:pt x="22" y="45"/>
                    <a:pt x="22" y="45"/>
                    <a:pt x="22" y="45"/>
                  </a:cubicBezTo>
                  <a:cubicBezTo>
                    <a:pt x="23" y="46"/>
                    <a:pt x="23" y="46"/>
                    <a:pt x="23" y="46"/>
                  </a:cubicBezTo>
                  <a:cubicBezTo>
                    <a:pt x="23" y="47"/>
                    <a:pt x="23" y="47"/>
                    <a:pt x="23" y="47"/>
                  </a:cubicBezTo>
                  <a:cubicBezTo>
                    <a:pt x="23" y="47"/>
                    <a:pt x="23" y="47"/>
                    <a:pt x="23" y="47"/>
                  </a:cubicBezTo>
                  <a:cubicBezTo>
                    <a:pt x="23" y="47"/>
                    <a:pt x="23" y="47"/>
                    <a:pt x="23" y="47"/>
                  </a:cubicBezTo>
                  <a:cubicBezTo>
                    <a:pt x="23" y="48"/>
                    <a:pt x="23" y="48"/>
                    <a:pt x="23" y="48"/>
                  </a:cubicBezTo>
                  <a:cubicBezTo>
                    <a:pt x="22" y="49"/>
                    <a:pt x="22" y="49"/>
                    <a:pt x="22" y="49"/>
                  </a:cubicBezTo>
                  <a:cubicBezTo>
                    <a:pt x="21" y="49"/>
                    <a:pt x="21" y="49"/>
                    <a:pt x="21" y="49"/>
                  </a:cubicBezTo>
                  <a:close/>
                  <a:moveTo>
                    <a:pt x="31" y="69"/>
                  </a:moveTo>
                  <a:cubicBezTo>
                    <a:pt x="32" y="69"/>
                    <a:pt x="32" y="69"/>
                    <a:pt x="32" y="69"/>
                  </a:cubicBezTo>
                  <a:cubicBezTo>
                    <a:pt x="32" y="68"/>
                    <a:pt x="32" y="68"/>
                    <a:pt x="32" y="68"/>
                  </a:cubicBezTo>
                  <a:cubicBezTo>
                    <a:pt x="31" y="67"/>
                    <a:pt x="31" y="67"/>
                    <a:pt x="31" y="67"/>
                  </a:cubicBezTo>
                  <a:cubicBezTo>
                    <a:pt x="30" y="67"/>
                    <a:pt x="30" y="67"/>
                    <a:pt x="30" y="67"/>
                  </a:cubicBezTo>
                  <a:cubicBezTo>
                    <a:pt x="30" y="68"/>
                    <a:pt x="30" y="68"/>
                    <a:pt x="30" y="68"/>
                  </a:cubicBezTo>
                  <a:cubicBezTo>
                    <a:pt x="30" y="68"/>
                    <a:pt x="30" y="68"/>
                    <a:pt x="30" y="68"/>
                  </a:cubicBezTo>
                  <a:cubicBezTo>
                    <a:pt x="31" y="69"/>
                    <a:pt x="31" y="69"/>
                    <a:pt x="31" y="69"/>
                  </a:cubicBezTo>
                  <a:cubicBezTo>
                    <a:pt x="31" y="69"/>
                    <a:pt x="31" y="69"/>
                    <a:pt x="31" y="69"/>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 name="Freeform 12"/>
            <p:cNvSpPr>
              <a:spLocks noEditPoints="1"/>
            </p:cNvSpPr>
            <p:nvPr/>
          </p:nvSpPr>
          <p:spPr bwMode="auto">
            <a:xfrm>
              <a:off x="8574107" y="2818970"/>
              <a:ext cx="463969" cy="790811"/>
            </a:xfrm>
            <a:custGeom>
              <a:avLst/>
              <a:gdLst>
                <a:gd name="T0" fmla="*/ 108 w 259"/>
                <a:gd name="T1" fmla="*/ 219 h 453"/>
                <a:gd name="T2" fmla="*/ 11 w 259"/>
                <a:gd name="T3" fmla="*/ 449 h 453"/>
                <a:gd name="T4" fmla="*/ 60 w 259"/>
                <a:gd name="T5" fmla="*/ 412 h 453"/>
                <a:gd name="T6" fmla="*/ 60 w 259"/>
                <a:gd name="T7" fmla="*/ 412 h 453"/>
                <a:gd name="T8" fmla="*/ 74 w 259"/>
                <a:gd name="T9" fmla="*/ 375 h 453"/>
                <a:gd name="T10" fmla="*/ 78 w 259"/>
                <a:gd name="T11" fmla="*/ 378 h 453"/>
                <a:gd name="T12" fmla="*/ 182 w 259"/>
                <a:gd name="T13" fmla="*/ 93 h 453"/>
                <a:gd name="T14" fmla="*/ 174 w 259"/>
                <a:gd name="T15" fmla="*/ 63 h 453"/>
                <a:gd name="T16" fmla="*/ 185 w 259"/>
                <a:gd name="T17" fmla="*/ 56 h 453"/>
                <a:gd name="T18" fmla="*/ 185 w 259"/>
                <a:gd name="T19" fmla="*/ 33 h 453"/>
                <a:gd name="T20" fmla="*/ 185 w 259"/>
                <a:gd name="T21" fmla="*/ 0 h 453"/>
                <a:gd name="T22" fmla="*/ 230 w 259"/>
                <a:gd name="T23" fmla="*/ 33 h 453"/>
                <a:gd name="T24" fmla="*/ 245 w 259"/>
                <a:gd name="T25" fmla="*/ 33 h 453"/>
                <a:gd name="T26" fmla="*/ 256 w 259"/>
                <a:gd name="T27" fmla="*/ 48 h 453"/>
                <a:gd name="T28" fmla="*/ 230 w 259"/>
                <a:gd name="T29" fmla="*/ 67 h 453"/>
                <a:gd name="T30" fmla="*/ 200 w 259"/>
                <a:gd name="T31" fmla="*/ 67 h 453"/>
                <a:gd name="T32" fmla="*/ 189 w 259"/>
                <a:gd name="T33" fmla="*/ 78 h 453"/>
                <a:gd name="T34" fmla="*/ 185 w 259"/>
                <a:gd name="T35" fmla="*/ 96 h 453"/>
                <a:gd name="T36" fmla="*/ 182 w 259"/>
                <a:gd name="T37" fmla="*/ 171 h 453"/>
                <a:gd name="T38" fmla="*/ 60 w 259"/>
                <a:gd name="T39" fmla="*/ 278 h 453"/>
                <a:gd name="T40" fmla="*/ 52 w 259"/>
                <a:gd name="T41" fmla="*/ 286 h 453"/>
                <a:gd name="T42" fmla="*/ 52 w 259"/>
                <a:gd name="T43" fmla="*/ 293 h 453"/>
                <a:gd name="T44" fmla="*/ 74 w 259"/>
                <a:gd name="T45" fmla="*/ 300 h 453"/>
                <a:gd name="T46" fmla="*/ 71 w 259"/>
                <a:gd name="T47" fmla="*/ 289 h 453"/>
                <a:gd name="T48" fmla="*/ 130 w 259"/>
                <a:gd name="T49" fmla="*/ 252 h 453"/>
                <a:gd name="T50" fmla="*/ 122 w 259"/>
                <a:gd name="T51" fmla="*/ 282 h 453"/>
                <a:gd name="T52" fmla="*/ 145 w 259"/>
                <a:gd name="T53" fmla="*/ 260 h 453"/>
                <a:gd name="T54" fmla="*/ 115 w 259"/>
                <a:gd name="T55" fmla="*/ 263 h 453"/>
                <a:gd name="T56" fmla="*/ 115 w 259"/>
                <a:gd name="T57" fmla="*/ 282 h 453"/>
                <a:gd name="T58" fmla="*/ 97 w 259"/>
                <a:gd name="T59" fmla="*/ 330 h 453"/>
                <a:gd name="T60" fmla="*/ 93 w 259"/>
                <a:gd name="T61" fmla="*/ 312 h 453"/>
                <a:gd name="T62" fmla="*/ 100 w 259"/>
                <a:gd name="T63" fmla="*/ 282 h 453"/>
                <a:gd name="T64" fmla="*/ 89 w 259"/>
                <a:gd name="T65" fmla="*/ 271 h 453"/>
                <a:gd name="T66" fmla="*/ 104 w 259"/>
                <a:gd name="T67" fmla="*/ 252 h 453"/>
                <a:gd name="T68" fmla="*/ 134 w 259"/>
                <a:gd name="T69" fmla="*/ 249 h 453"/>
                <a:gd name="T70" fmla="*/ 148 w 259"/>
                <a:gd name="T71" fmla="*/ 260 h 453"/>
                <a:gd name="T72" fmla="*/ 171 w 259"/>
                <a:gd name="T73" fmla="*/ 252 h 453"/>
                <a:gd name="T74" fmla="*/ 171 w 259"/>
                <a:gd name="T75" fmla="*/ 241 h 453"/>
                <a:gd name="T76" fmla="*/ 185 w 259"/>
                <a:gd name="T77" fmla="*/ 241 h 453"/>
                <a:gd name="T78" fmla="*/ 208 w 259"/>
                <a:gd name="T79" fmla="*/ 237 h 453"/>
                <a:gd name="T80" fmla="*/ 219 w 259"/>
                <a:gd name="T81" fmla="*/ 226 h 453"/>
                <a:gd name="T82" fmla="*/ 226 w 259"/>
                <a:gd name="T83" fmla="*/ 211 h 453"/>
                <a:gd name="T84" fmla="*/ 230 w 259"/>
                <a:gd name="T85" fmla="*/ 163 h 453"/>
                <a:gd name="T86" fmla="*/ 226 w 259"/>
                <a:gd name="T87" fmla="*/ 137 h 453"/>
                <a:gd name="T88" fmla="*/ 204 w 259"/>
                <a:gd name="T89" fmla="*/ 93 h 453"/>
                <a:gd name="T90" fmla="*/ 204 w 259"/>
                <a:gd name="T91" fmla="*/ 100 h 453"/>
                <a:gd name="T92" fmla="*/ 189 w 259"/>
                <a:gd name="T93" fmla="*/ 100 h 453"/>
                <a:gd name="T94" fmla="*/ 185 w 259"/>
                <a:gd name="T95" fmla="*/ 126 h 453"/>
                <a:gd name="T96" fmla="*/ 185 w 259"/>
                <a:gd name="T97" fmla="*/ 178 h 453"/>
                <a:gd name="T98" fmla="*/ 163 w 259"/>
                <a:gd name="T99" fmla="*/ 189 h 453"/>
                <a:gd name="T100" fmla="*/ 152 w 259"/>
                <a:gd name="T101" fmla="*/ 211 h 453"/>
                <a:gd name="T102" fmla="*/ 145 w 259"/>
                <a:gd name="T103" fmla="*/ 226 h 453"/>
                <a:gd name="T104" fmla="*/ 111 w 259"/>
                <a:gd name="T105" fmla="*/ 230 h 453"/>
                <a:gd name="T106" fmla="*/ 78 w 259"/>
                <a:gd name="T107" fmla="*/ 256 h 453"/>
                <a:gd name="T108" fmla="*/ 63 w 259"/>
                <a:gd name="T109" fmla="*/ 278 h 453"/>
                <a:gd name="T110" fmla="*/ 67 w 259"/>
                <a:gd name="T111" fmla="*/ 289 h 453"/>
                <a:gd name="T112" fmla="*/ 71 w 259"/>
                <a:gd name="T113" fmla="*/ 282 h 453"/>
                <a:gd name="T114" fmla="*/ 78 w 259"/>
                <a:gd name="T115" fmla="*/ 308 h 453"/>
                <a:gd name="T116" fmla="*/ 89 w 259"/>
                <a:gd name="T117" fmla="*/ 308 h 4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59" h="453">
                  <a:moveTo>
                    <a:pt x="104" y="219"/>
                  </a:moveTo>
                  <a:lnTo>
                    <a:pt x="108" y="219"/>
                  </a:lnTo>
                  <a:lnTo>
                    <a:pt x="104" y="219"/>
                  </a:lnTo>
                  <a:lnTo>
                    <a:pt x="104" y="219"/>
                  </a:lnTo>
                  <a:lnTo>
                    <a:pt x="104" y="219"/>
                  </a:lnTo>
                  <a:lnTo>
                    <a:pt x="104" y="219"/>
                  </a:lnTo>
                  <a:close/>
                  <a:moveTo>
                    <a:pt x="108" y="219"/>
                  </a:moveTo>
                  <a:lnTo>
                    <a:pt x="108" y="215"/>
                  </a:lnTo>
                  <a:lnTo>
                    <a:pt x="108" y="215"/>
                  </a:lnTo>
                  <a:lnTo>
                    <a:pt x="111" y="215"/>
                  </a:lnTo>
                  <a:lnTo>
                    <a:pt x="111" y="215"/>
                  </a:lnTo>
                  <a:lnTo>
                    <a:pt x="108" y="219"/>
                  </a:lnTo>
                  <a:lnTo>
                    <a:pt x="108" y="219"/>
                  </a:lnTo>
                  <a:lnTo>
                    <a:pt x="108" y="219"/>
                  </a:lnTo>
                  <a:close/>
                  <a:moveTo>
                    <a:pt x="4" y="453"/>
                  </a:moveTo>
                  <a:lnTo>
                    <a:pt x="4" y="449"/>
                  </a:lnTo>
                  <a:lnTo>
                    <a:pt x="0" y="449"/>
                  </a:lnTo>
                  <a:lnTo>
                    <a:pt x="0" y="453"/>
                  </a:lnTo>
                  <a:lnTo>
                    <a:pt x="4" y="453"/>
                  </a:lnTo>
                  <a:lnTo>
                    <a:pt x="4" y="453"/>
                  </a:lnTo>
                  <a:lnTo>
                    <a:pt x="4" y="453"/>
                  </a:lnTo>
                  <a:close/>
                  <a:moveTo>
                    <a:pt x="8" y="449"/>
                  </a:moveTo>
                  <a:lnTo>
                    <a:pt x="8" y="445"/>
                  </a:lnTo>
                  <a:lnTo>
                    <a:pt x="11" y="449"/>
                  </a:lnTo>
                  <a:lnTo>
                    <a:pt x="8" y="453"/>
                  </a:lnTo>
                  <a:lnTo>
                    <a:pt x="8" y="449"/>
                  </a:lnTo>
                  <a:lnTo>
                    <a:pt x="8" y="449"/>
                  </a:lnTo>
                  <a:lnTo>
                    <a:pt x="8" y="449"/>
                  </a:lnTo>
                  <a:close/>
                  <a:moveTo>
                    <a:pt x="22" y="438"/>
                  </a:moveTo>
                  <a:lnTo>
                    <a:pt x="22" y="441"/>
                  </a:lnTo>
                  <a:lnTo>
                    <a:pt x="22" y="441"/>
                  </a:lnTo>
                  <a:lnTo>
                    <a:pt x="26" y="441"/>
                  </a:lnTo>
                  <a:lnTo>
                    <a:pt x="26" y="441"/>
                  </a:lnTo>
                  <a:lnTo>
                    <a:pt x="22" y="438"/>
                  </a:lnTo>
                  <a:lnTo>
                    <a:pt x="22" y="438"/>
                  </a:lnTo>
                  <a:close/>
                  <a:moveTo>
                    <a:pt x="60" y="412"/>
                  </a:moveTo>
                  <a:lnTo>
                    <a:pt x="56" y="408"/>
                  </a:lnTo>
                  <a:lnTo>
                    <a:pt x="60" y="408"/>
                  </a:lnTo>
                  <a:lnTo>
                    <a:pt x="60" y="404"/>
                  </a:lnTo>
                  <a:lnTo>
                    <a:pt x="60" y="404"/>
                  </a:lnTo>
                  <a:lnTo>
                    <a:pt x="63" y="401"/>
                  </a:lnTo>
                  <a:lnTo>
                    <a:pt x="63" y="401"/>
                  </a:lnTo>
                  <a:lnTo>
                    <a:pt x="67" y="401"/>
                  </a:lnTo>
                  <a:lnTo>
                    <a:pt x="63" y="404"/>
                  </a:lnTo>
                  <a:lnTo>
                    <a:pt x="63" y="408"/>
                  </a:lnTo>
                  <a:lnTo>
                    <a:pt x="60" y="408"/>
                  </a:lnTo>
                  <a:lnTo>
                    <a:pt x="60" y="412"/>
                  </a:lnTo>
                  <a:lnTo>
                    <a:pt x="60" y="412"/>
                  </a:lnTo>
                  <a:lnTo>
                    <a:pt x="60" y="412"/>
                  </a:lnTo>
                  <a:close/>
                  <a:moveTo>
                    <a:pt x="74" y="382"/>
                  </a:moveTo>
                  <a:lnTo>
                    <a:pt x="74" y="382"/>
                  </a:lnTo>
                  <a:lnTo>
                    <a:pt x="74" y="386"/>
                  </a:lnTo>
                  <a:lnTo>
                    <a:pt x="74" y="386"/>
                  </a:lnTo>
                  <a:lnTo>
                    <a:pt x="71" y="386"/>
                  </a:lnTo>
                  <a:lnTo>
                    <a:pt x="71" y="382"/>
                  </a:lnTo>
                  <a:lnTo>
                    <a:pt x="74" y="382"/>
                  </a:lnTo>
                  <a:lnTo>
                    <a:pt x="74" y="382"/>
                  </a:lnTo>
                  <a:close/>
                  <a:moveTo>
                    <a:pt x="78" y="378"/>
                  </a:moveTo>
                  <a:lnTo>
                    <a:pt x="78" y="375"/>
                  </a:lnTo>
                  <a:lnTo>
                    <a:pt x="74" y="375"/>
                  </a:lnTo>
                  <a:lnTo>
                    <a:pt x="74" y="375"/>
                  </a:lnTo>
                  <a:lnTo>
                    <a:pt x="74" y="375"/>
                  </a:lnTo>
                  <a:lnTo>
                    <a:pt x="78" y="371"/>
                  </a:lnTo>
                  <a:lnTo>
                    <a:pt x="78" y="371"/>
                  </a:lnTo>
                  <a:lnTo>
                    <a:pt x="82" y="371"/>
                  </a:lnTo>
                  <a:lnTo>
                    <a:pt x="82" y="371"/>
                  </a:lnTo>
                  <a:lnTo>
                    <a:pt x="82" y="371"/>
                  </a:lnTo>
                  <a:lnTo>
                    <a:pt x="85" y="371"/>
                  </a:lnTo>
                  <a:lnTo>
                    <a:pt x="82" y="371"/>
                  </a:lnTo>
                  <a:lnTo>
                    <a:pt x="82" y="375"/>
                  </a:lnTo>
                  <a:lnTo>
                    <a:pt x="82" y="375"/>
                  </a:lnTo>
                  <a:lnTo>
                    <a:pt x="78" y="378"/>
                  </a:lnTo>
                  <a:lnTo>
                    <a:pt x="78" y="378"/>
                  </a:lnTo>
                  <a:close/>
                  <a:moveTo>
                    <a:pt x="163" y="82"/>
                  </a:moveTo>
                  <a:lnTo>
                    <a:pt x="163" y="82"/>
                  </a:lnTo>
                  <a:lnTo>
                    <a:pt x="163" y="78"/>
                  </a:lnTo>
                  <a:lnTo>
                    <a:pt x="167" y="74"/>
                  </a:lnTo>
                  <a:lnTo>
                    <a:pt x="167" y="74"/>
                  </a:lnTo>
                  <a:lnTo>
                    <a:pt x="167" y="78"/>
                  </a:lnTo>
                  <a:lnTo>
                    <a:pt x="167" y="82"/>
                  </a:lnTo>
                  <a:lnTo>
                    <a:pt x="163" y="82"/>
                  </a:lnTo>
                  <a:lnTo>
                    <a:pt x="163" y="82"/>
                  </a:lnTo>
                  <a:close/>
                  <a:moveTo>
                    <a:pt x="185" y="96"/>
                  </a:moveTo>
                  <a:lnTo>
                    <a:pt x="182" y="93"/>
                  </a:lnTo>
                  <a:lnTo>
                    <a:pt x="182" y="93"/>
                  </a:lnTo>
                  <a:lnTo>
                    <a:pt x="182" y="93"/>
                  </a:lnTo>
                  <a:lnTo>
                    <a:pt x="182" y="85"/>
                  </a:lnTo>
                  <a:lnTo>
                    <a:pt x="178" y="82"/>
                  </a:lnTo>
                  <a:lnTo>
                    <a:pt x="174" y="78"/>
                  </a:lnTo>
                  <a:lnTo>
                    <a:pt x="174" y="78"/>
                  </a:lnTo>
                  <a:lnTo>
                    <a:pt x="171" y="78"/>
                  </a:lnTo>
                  <a:lnTo>
                    <a:pt x="171" y="74"/>
                  </a:lnTo>
                  <a:lnTo>
                    <a:pt x="171" y="71"/>
                  </a:lnTo>
                  <a:lnTo>
                    <a:pt x="171" y="67"/>
                  </a:lnTo>
                  <a:lnTo>
                    <a:pt x="171" y="67"/>
                  </a:lnTo>
                  <a:lnTo>
                    <a:pt x="174" y="63"/>
                  </a:lnTo>
                  <a:lnTo>
                    <a:pt x="174" y="63"/>
                  </a:lnTo>
                  <a:lnTo>
                    <a:pt x="174" y="63"/>
                  </a:lnTo>
                  <a:lnTo>
                    <a:pt x="178" y="59"/>
                  </a:lnTo>
                  <a:lnTo>
                    <a:pt x="178" y="59"/>
                  </a:lnTo>
                  <a:lnTo>
                    <a:pt x="178" y="56"/>
                  </a:lnTo>
                  <a:lnTo>
                    <a:pt x="174" y="56"/>
                  </a:lnTo>
                  <a:lnTo>
                    <a:pt x="174" y="56"/>
                  </a:lnTo>
                  <a:lnTo>
                    <a:pt x="174" y="56"/>
                  </a:lnTo>
                  <a:lnTo>
                    <a:pt x="174" y="52"/>
                  </a:lnTo>
                  <a:lnTo>
                    <a:pt x="178" y="52"/>
                  </a:lnTo>
                  <a:lnTo>
                    <a:pt x="182" y="52"/>
                  </a:lnTo>
                  <a:lnTo>
                    <a:pt x="185" y="56"/>
                  </a:lnTo>
                  <a:lnTo>
                    <a:pt x="189" y="52"/>
                  </a:lnTo>
                  <a:lnTo>
                    <a:pt x="189" y="52"/>
                  </a:lnTo>
                  <a:lnTo>
                    <a:pt x="189" y="48"/>
                  </a:lnTo>
                  <a:lnTo>
                    <a:pt x="189" y="48"/>
                  </a:lnTo>
                  <a:lnTo>
                    <a:pt x="189" y="48"/>
                  </a:lnTo>
                  <a:lnTo>
                    <a:pt x="185" y="45"/>
                  </a:lnTo>
                  <a:lnTo>
                    <a:pt x="185" y="45"/>
                  </a:lnTo>
                  <a:lnTo>
                    <a:pt x="185" y="41"/>
                  </a:lnTo>
                  <a:lnTo>
                    <a:pt x="185" y="37"/>
                  </a:lnTo>
                  <a:lnTo>
                    <a:pt x="189" y="37"/>
                  </a:lnTo>
                  <a:lnTo>
                    <a:pt x="189" y="37"/>
                  </a:lnTo>
                  <a:lnTo>
                    <a:pt x="185" y="33"/>
                  </a:lnTo>
                  <a:lnTo>
                    <a:pt x="185" y="30"/>
                  </a:lnTo>
                  <a:lnTo>
                    <a:pt x="185" y="26"/>
                  </a:lnTo>
                  <a:lnTo>
                    <a:pt x="185" y="22"/>
                  </a:lnTo>
                  <a:lnTo>
                    <a:pt x="185" y="19"/>
                  </a:lnTo>
                  <a:lnTo>
                    <a:pt x="178" y="11"/>
                  </a:lnTo>
                  <a:lnTo>
                    <a:pt x="178" y="7"/>
                  </a:lnTo>
                  <a:lnTo>
                    <a:pt x="178" y="4"/>
                  </a:lnTo>
                  <a:lnTo>
                    <a:pt x="178" y="4"/>
                  </a:lnTo>
                  <a:lnTo>
                    <a:pt x="178" y="4"/>
                  </a:lnTo>
                  <a:lnTo>
                    <a:pt x="182" y="0"/>
                  </a:lnTo>
                  <a:lnTo>
                    <a:pt x="182" y="0"/>
                  </a:lnTo>
                  <a:lnTo>
                    <a:pt x="185" y="0"/>
                  </a:lnTo>
                  <a:lnTo>
                    <a:pt x="185" y="4"/>
                  </a:lnTo>
                  <a:lnTo>
                    <a:pt x="189" y="7"/>
                  </a:lnTo>
                  <a:lnTo>
                    <a:pt x="197" y="7"/>
                  </a:lnTo>
                  <a:lnTo>
                    <a:pt x="197" y="11"/>
                  </a:lnTo>
                  <a:lnTo>
                    <a:pt x="204" y="19"/>
                  </a:lnTo>
                  <a:lnTo>
                    <a:pt x="208" y="22"/>
                  </a:lnTo>
                  <a:lnTo>
                    <a:pt x="211" y="22"/>
                  </a:lnTo>
                  <a:lnTo>
                    <a:pt x="211" y="22"/>
                  </a:lnTo>
                  <a:lnTo>
                    <a:pt x="215" y="26"/>
                  </a:lnTo>
                  <a:lnTo>
                    <a:pt x="222" y="30"/>
                  </a:lnTo>
                  <a:lnTo>
                    <a:pt x="226" y="30"/>
                  </a:lnTo>
                  <a:lnTo>
                    <a:pt x="230" y="33"/>
                  </a:lnTo>
                  <a:lnTo>
                    <a:pt x="230" y="30"/>
                  </a:lnTo>
                  <a:lnTo>
                    <a:pt x="234" y="33"/>
                  </a:lnTo>
                  <a:lnTo>
                    <a:pt x="237" y="30"/>
                  </a:lnTo>
                  <a:lnTo>
                    <a:pt x="241" y="30"/>
                  </a:lnTo>
                  <a:lnTo>
                    <a:pt x="245" y="26"/>
                  </a:lnTo>
                  <a:lnTo>
                    <a:pt x="245" y="22"/>
                  </a:lnTo>
                  <a:lnTo>
                    <a:pt x="245" y="22"/>
                  </a:lnTo>
                  <a:lnTo>
                    <a:pt x="245" y="22"/>
                  </a:lnTo>
                  <a:lnTo>
                    <a:pt x="245" y="26"/>
                  </a:lnTo>
                  <a:lnTo>
                    <a:pt x="245" y="30"/>
                  </a:lnTo>
                  <a:lnTo>
                    <a:pt x="245" y="33"/>
                  </a:lnTo>
                  <a:lnTo>
                    <a:pt x="245" y="33"/>
                  </a:lnTo>
                  <a:lnTo>
                    <a:pt x="248" y="37"/>
                  </a:lnTo>
                  <a:lnTo>
                    <a:pt x="252" y="41"/>
                  </a:lnTo>
                  <a:lnTo>
                    <a:pt x="252" y="41"/>
                  </a:lnTo>
                  <a:lnTo>
                    <a:pt x="252" y="45"/>
                  </a:lnTo>
                  <a:lnTo>
                    <a:pt x="256" y="45"/>
                  </a:lnTo>
                  <a:lnTo>
                    <a:pt x="256" y="41"/>
                  </a:lnTo>
                  <a:lnTo>
                    <a:pt x="259" y="41"/>
                  </a:lnTo>
                  <a:lnTo>
                    <a:pt x="259" y="41"/>
                  </a:lnTo>
                  <a:lnTo>
                    <a:pt x="259" y="41"/>
                  </a:lnTo>
                  <a:lnTo>
                    <a:pt x="259" y="41"/>
                  </a:lnTo>
                  <a:lnTo>
                    <a:pt x="259" y="45"/>
                  </a:lnTo>
                  <a:lnTo>
                    <a:pt x="256" y="48"/>
                  </a:lnTo>
                  <a:lnTo>
                    <a:pt x="252" y="48"/>
                  </a:lnTo>
                  <a:lnTo>
                    <a:pt x="252" y="52"/>
                  </a:lnTo>
                  <a:lnTo>
                    <a:pt x="252" y="52"/>
                  </a:lnTo>
                  <a:lnTo>
                    <a:pt x="248" y="52"/>
                  </a:lnTo>
                  <a:lnTo>
                    <a:pt x="248" y="52"/>
                  </a:lnTo>
                  <a:lnTo>
                    <a:pt x="245" y="52"/>
                  </a:lnTo>
                  <a:lnTo>
                    <a:pt x="245" y="56"/>
                  </a:lnTo>
                  <a:lnTo>
                    <a:pt x="241" y="56"/>
                  </a:lnTo>
                  <a:lnTo>
                    <a:pt x="237" y="52"/>
                  </a:lnTo>
                  <a:lnTo>
                    <a:pt x="237" y="56"/>
                  </a:lnTo>
                  <a:lnTo>
                    <a:pt x="230" y="59"/>
                  </a:lnTo>
                  <a:lnTo>
                    <a:pt x="230" y="67"/>
                  </a:lnTo>
                  <a:lnTo>
                    <a:pt x="230" y="71"/>
                  </a:lnTo>
                  <a:lnTo>
                    <a:pt x="230" y="74"/>
                  </a:lnTo>
                  <a:lnTo>
                    <a:pt x="230" y="78"/>
                  </a:lnTo>
                  <a:lnTo>
                    <a:pt x="230" y="78"/>
                  </a:lnTo>
                  <a:lnTo>
                    <a:pt x="226" y="78"/>
                  </a:lnTo>
                  <a:lnTo>
                    <a:pt x="226" y="74"/>
                  </a:lnTo>
                  <a:lnTo>
                    <a:pt x="219" y="74"/>
                  </a:lnTo>
                  <a:lnTo>
                    <a:pt x="215" y="71"/>
                  </a:lnTo>
                  <a:lnTo>
                    <a:pt x="211" y="67"/>
                  </a:lnTo>
                  <a:lnTo>
                    <a:pt x="208" y="67"/>
                  </a:lnTo>
                  <a:lnTo>
                    <a:pt x="204" y="67"/>
                  </a:lnTo>
                  <a:lnTo>
                    <a:pt x="200" y="67"/>
                  </a:lnTo>
                  <a:lnTo>
                    <a:pt x="200" y="63"/>
                  </a:lnTo>
                  <a:lnTo>
                    <a:pt x="197" y="63"/>
                  </a:lnTo>
                  <a:lnTo>
                    <a:pt x="193" y="67"/>
                  </a:lnTo>
                  <a:lnTo>
                    <a:pt x="189" y="71"/>
                  </a:lnTo>
                  <a:lnTo>
                    <a:pt x="189" y="71"/>
                  </a:lnTo>
                  <a:lnTo>
                    <a:pt x="185" y="67"/>
                  </a:lnTo>
                  <a:lnTo>
                    <a:pt x="182" y="67"/>
                  </a:lnTo>
                  <a:lnTo>
                    <a:pt x="182" y="71"/>
                  </a:lnTo>
                  <a:lnTo>
                    <a:pt x="182" y="74"/>
                  </a:lnTo>
                  <a:lnTo>
                    <a:pt x="182" y="74"/>
                  </a:lnTo>
                  <a:lnTo>
                    <a:pt x="185" y="78"/>
                  </a:lnTo>
                  <a:lnTo>
                    <a:pt x="189" y="78"/>
                  </a:lnTo>
                  <a:lnTo>
                    <a:pt x="193" y="82"/>
                  </a:lnTo>
                  <a:lnTo>
                    <a:pt x="197" y="82"/>
                  </a:lnTo>
                  <a:lnTo>
                    <a:pt x="200" y="82"/>
                  </a:lnTo>
                  <a:lnTo>
                    <a:pt x="200" y="82"/>
                  </a:lnTo>
                  <a:lnTo>
                    <a:pt x="197" y="85"/>
                  </a:lnTo>
                  <a:lnTo>
                    <a:pt x="197" y="89"/>
                  </a:lnTo>
                  <a:lnTo>
                    <a:pt x="197" y="85"/>
                  </a:lnTo>
                  <a:lnTo>
                    <a:pt x="189" y="85"/>
                  </a:lnTo>
                  <a:lnTo>
                    <a:pt x="189" y="89"/>
                  </a:lnTo>
                  <a:lnTo>
                    <a:pt x="189" y="89"/>
                  </a:lnTo>
                  <a:lnTo>
                    <a:pt x="189" y="93"/>
                  </a:lnTo>
                  <a:lnTo>
                    <a:pt x="185" y="96"/>
                  </a:lnTo>
                  <a:lnTo>
                    <a:pt x="185" y="96"/>
                  </a:lnTo>
                  <a:close/>
                  <a:moveTo>
                    <a:pt x="178" y="178"/>
                  </a:moveTo>
                  <a:lnTo>
                    <a:pt x="178" y="174"/>
                  </a:lnTo>
                  <a:lnTo>
                    <a:pt x="182" y="174"/>
                  </a:lnTo>
                  <a:lnTo>
                    <a:pt x="178" y="174"/>
                  </a:lnTo>
                  <a:lnTo>
                    <a:pt x="178" y="174"/>
                  </a:lnTo>
                  <a:lnTo>
                    <a:pt x="178" y="174"/>
                  </a:lnTo>
                  <a:lnTo>
                    <a:pt x="178" y="167"/>
                  </a:lnTo>
                  <a:lnTo>
                    <a:pt x="178" y="167"/>
                  </a:lnTo>
                  <a:lnTo>
                    <a:pt x="182" y="167"/>
                  </a:lnTo>
                  <a:lnTo>
                    <a:pt x="182" y="171"/>
                  </a:lnTo>
                  <a:lnTo>
                    <a:pt x="182" y="171"/>
                  </a:lnTo>
                  <a:lnTo>
                    <a:pt x="182" y="174"/>
                  </a:lnTo>
                  <a:lnTo>
                    <a:pt x="182" y="178"/>
                  </a:lnTo>
                  <a:lnTo>
                    <a:pt x="182" y="178"/>
                  </a:lnTo>
                  <a:lnTo>
                    <a:pt x="178" y="178"/>
                  </a:lnTo>
                  <a:lnTo>
                    <a:pt x="178" y="178"/>
                  </a:lnTo>
                  <a:close/>
                  <a:moveTo>
                    <a:pt x="60" y="278"/>
                  </a:moveTo>
                  <a:lnTo>
                    <a:pt x="60" y="282"/>
                  </a:lnTo>
                  <a:lnTo>
                    <a:pt x="60" y="278"/>
                  </a:lnTo>
                  <a:lnTo>
                    <a:pt x="60" y="278"/>
                  </a:lnTo>
                  <a:lnTo>
                    <a:pt x="60" y="278"/>
                  </a:lnTo>
                  <a:lnTo>
                    <a:pt x="60" y="278"/>
                  </a:lnTo>
                  <a:lnTo>
                    <a:pt x="60" y="278"/>
                  </a:lnTo>
                  <a:close/>
                  <a:moveTo>
                    <a:pt x="56" y="282"/>
                  </a:moveTo>
                  <a:lnTo>
                    <a:pt x="60" y="282"/>
                  </a:lnTo>
                  <a:lnTo>
                    <a:pt x="60" y="282"/>
                  </a:lnTo>
                  <a:lnTo>
                    <a:pt x="56" y="282"/>
                  </a:lnTo>
                  <a:lnTo>
                    <a:pt x="56" y="282"/>
                  </a:lnTo>
                  <a:close/>
                  <a:moveTo>
                    <a:pt x="56" y="282"/>
                  </a:moveTo>
                  <a:lnTo>
                    <a:pt x="56" y="282"/>
                  </a:lnTo>
                  <a:lnTo>
                    <a:pt x="56" y="282"/>
                  </a:lnTo>
                  <a:lnTo>
                    <a:pt x="56" y="282"/>
                  </a:lnTo>
                  <a:lnTo>
                    <a:pt x="56" y="282"/>
                  </a:lnTo>
                  <a:close/>
                  <a:moveTo>
                    <a:pt x="52" y="286"/>
                  </a:moveTo>
                  <a:lnTo>
                    <a:pt x="52" y="286"/>
                  </a:lnTo>
                  <a:lnTo>
                    <a:pt x="56" y="286"/>
                  </a:lnTo>
                  <a:lnTo>
                    <a:pt x="52" y="286"/>
                  </a:lnTo>
                  <a:lnTo>
                    <a:pt x="52" y="286"/>
                  </a:lnTo>
                  <a:close/>
                  <a:moveTo>
                    <a:pt x="52" y="293"/>
                  </a:moveTo>
                  <a:lnTo>
                    <a:pt x="48" y="289"/>
                  </a:lnTo>
                  <a:lnTo>
                    <a:pt x="48" y="286"/>
                  </a:lnTo>
                  <a:lnTo>
                    <a:pt x="52" y="286"/>
                  </a:lnTo>
                  <a:lnTo>
                    <a:pt x="52" y="289"/>
                  </a:lnTo>
                  <a:lnTo>
                    <a:pt x="52" y="289"/>
                  </a:lnTo>
                  <a:lnTo>
                    <a:pt x="56" y="289"/>
                  </a:lnTo>
                  <a:lnTo>
                    <a:pt x="52" y="293"/>
                  </a:lnTo>
                  <a:lnTo>
                    <a:pt x="52" y="293"/>
                  </a:lnTo>
                  <a:lnTo>
                    <a:pt x="52" y="293"/>
                  </a:lnTo>
                  <a:close/>
                  <a:moveTo>
                    <a:pt x="74" y="293"/>
                  </a:moveTo>
                  <a:lnTo>
                    <a:pt x="74" y="293"/>
                  </a:lnTo>
                  <a:lnTo>
                    <a:pt x="78" y="289"/>
                  </a:lnTo>
                  <a:lnTo>
                    <a:pt x="78" y="293"/>
                  </a:lnTo>
                  <a:lnTo>
                    <a:pt x="78" y="293"/>
                  </a:lnTo>
                  <a:lnTo>
                    <a:pt x="74" y="293"/>
                  </a:lnTo>
                  <a:lnTo>
                    <a:pt x="74" y="293"/>
                  </a:lnTo>
                  <a:close/>
                  <a:moveTo>
                    <a:pt x="74" y="297"/>
                  </a:moveTo>
                  <a:lnTo>
                    <a:pt x="74" y="297"/>
                  </a:lnTo>
                  <a:lnTo>
                    <a:pt x="74" y="297"/>
                  </a:lnTo>
                  <a:lnTo>
                    <a:pt x="74" y="300"/>
                  </a:lnTo>
                  <a:lnTo>
                    <a:pt x="74" y="297"/>
                  </a:lnTo>
                  <a:lnTo>
                    <a:pt x="74" y="297"/>
                  </a:lnTo>
                  <a:close/>
                  <a:moveTo>
                    <a:pt x="71" y="289"/>
                  </a:moveTo>
                  <a:lnTo>
                    <a:pt x="71" y="293"/>
                  </a:lnTo>
                  <a:lnTo>
                    <a:pt x="71" y="293"/>
                  </a:lnTo>
                  <a:lnTo>
                    <a:pt x="71" y="297"/>
                  </a:lnTo>
                  <a:lnTo>
                    <a:pt x="74" y="297"/>
                  </a:lnTo>
                  <a:lnTo>
                    <a:pt x="74" y="293"/>
                  </a:lnTo>
                  <a:lnTo>
                    <a:pt x="74" y="293"/>
                  </a:lnTo>
                  <a:lnTo>
                    <a:pt x="74" y="289"/>
                  </a:lnTo>
                  <a:lnTo>
                    <a:pt x="71" y="289"/>
                  </a:lnTo>
                  <a:lnTo>
                    <a:pt x="71" y="289"/>
                  </a:lnTo>
                  <a:close/>
                  <a:moveTo>
                    <a:pt x="141" y="256"/>
                  </a:moveTo>
                  <a:lnTo>
                    <a:pt x="141" y="252"/>
                  </a:lnTo>
                  <a:lnTo>
                    <a:pt x="141" y="249"/>
                  </a:lnTo>
                  <a:lnTo>
                    <a:pt x="141" y="249"/>
                  </a:lnTo>
                  <a:lnTo>
                    <a:pt x="145" y="249"/>
                  </a:lnTo>
                  <a:lnTo>
                    <a:pt x="145" y="249"/>
                  </a:lnTo>
                  <a:lnTo>
                    <a:pt x="145" y="252"/>
                  </a:lnTo>
                  <a:lnTo>
                    <a:pt x="145" y="252"/>
                  </a:lnTo>
                  <a:lnTo>
                    <a:pt x="145" y="256"/>
                  </a:lnTo>
                  <a:lnTo>
                    <a:pt x="141" y="256"/>
                  </a:lnTo>
                  <a:lnTo>
                    <a:pt x="141" y="256"/>
                  </a:lnTo>
                  <a:close/>
                  <a:moveTo>
                    <a:pt x="130" y="252"/>
                  </a:moveTo>
                  <a:lnTo>
                    <a:pt x="134" y="249"/>
                  </a:lnTo>
                  <a:lnTo>
                    <a:pt x="137" y="249"/>
                  </a:lnTo>
                  <a:lnTo>
                    <a:pt x="134" y="252"/>
                  </a:lnTo>
                  <a:lnTo>
                    <a:pt x="134" y="252"/>
                  </a:lnTo>
                  <a:lnTo>
                    <a:pt x="130" y="252"/>
                  </a:lnTo>
                  <a:lnTo>
                    <a:pt x="130" y="252"/>
                  </a:lnTo>
                  <a:close/>
                  <a:moveTo>
                    <a:pt x="115" y="282"/>
                  </a:moveTo>
                  <a:lnTo>
                    <a:pt x="119" y="282"/>
                  </a:lnTo>
                  <a:lnTo>
                    <a:pt x="119" y="282"/>
                  </a:lnTo>
                  <a:lnTo>
                    <a:pt x="119" y="282"/>
                  </a:lnTo>
                  <a:lnTo>
                    <a:pt x="122" y="282"/>
                  </a:lnTo>
                  <a:lnTo>
                    <a:pt x="122" y="282"/>
                  </a:lnTo>
                  <a:lnTo>
                    <a:pt x="119" y="278"/>
                  </a:lnTo>
                  <a:lnTo>
                    <a:pt x="119" y="275"/>
                  </a:lnTo>
                  <a:lnTo>
                    <a:pt x="122" y="271"/>
                  </a:lnTo>
                  <a:lnTo>
                    <a:pt x="126" y="271"/>
                  </a:lnTo>
                  <a:lnTo>
                    <a:pt x="126" y="267"/>
                  </a:lnTo>
                  <a:lnTo>
                    <a:pt x="130" y="267"/>
                  </a:lnTo>
                  <a:lnTo>
                    <a:pt x="134" y="271"/>
                  </a:lnTo>
                  <a:lnTo>
                    <a:pt x="137" y="271"/>
                  </a:lnTo>
                  <a:lnTo>
                    <a:pt x="137" y="271"/>
                  </a:lnTo>
                  <a:lnTo>
                    <a:pt x="141" y="267"/>
                  </a:lnTo>
                  <a:lnTo>
                    <a:pt x="145" y="263"/>
                  </a:lnTo>
                  <a:lnTo>
                    <a:pt x="145" y="260"/>
                  </a:lnTo>
                  <a:lnTo>
                    <a:pt x="141" y="260"/>
                  </a:lnTo>
                  <a:lnTo>
                    <a:pt x="141" y="260"/>
                  </a:lnTo>
                  <a:lnTo>
                    <a:pt x="137" y="256"/>
                  </a:lnTo>
                  <a:lnTo>
                    <a:pt x="137" y="256"/>
                  </a:lnTo>
                  <a:lnTo>
                    <a:pt x="134" y="256"/>
                  </a:lnTo>
                  <a:lnTo>
                    <a:pt x="130" y="252"/>
                  </a:lnTo>
                  <a:lnTo>
                    <a:pt x="126" y="256"/>
                  </a:lnTo>
                  <a:lnTo>
                    <a:pt x="126" y="260"/>
                  </a:lnTo>
                  <a:lnTo>
                    <a:pt x="122" y="260"/>
                  </a:lnTo>
                  <a:lnTo>
                    <a:pt x="119" y="263"/>
                  </a:lnTo>
                  <a:lnTo>
                    <a:pt x="119" y="263"/>
                  </a:lnTo>
                  <a:lnTo>
                    <a:pt x="115" y="263"/>
                  </a:lnTo>
                  <a:lnTo>
                    <a:pt x="115" y="260"/>
                  </a:lnTo>
                  <a:lnTo>
                    <a:pt x="111" y="260"/>
                  </a:lnTo>
                  <a:lnTo>
                    <a:pt x="108" y="263"/>
                  </a:lnTo>
                  <a:lnTo>
                    <a:pt x="108" y="267"/>
                  </a:lnTo>
                  <a:lnTo>
                    <a:pt x="104" y="267"/>
                  </a:lnTo>
                  <a:lnTo>
                    <a:pt x="104" y="271"/>
                  </a:lnTo>
                  <a:lnTo>
                    <a:pt x="111" y="271"/>
                  </a:lnTo>
                  <a:lnTo>
                    <a:pt x="111" y="275"/>
                  </a:lnTo>
                  <a:lnTo>
                    <a:pt x="111" y="275"/>
                  </a:lnTo>
                  <a:lnTo>
                    <a:pt x="111" y="278"/>
                  </a:lnTo>
                  <a:lnTo>
                    <a:pt x="111" y="282"/>
                  </a:lnTo>
                  <a:lnTo>
                    <a:pt x="115" y="282"/>
                  </a:lnTo>
                  <a:lnTo>
                    <a:pt x="115" y="282"/>
                  </a:lnTo>
                  <a:lnTo>
                    <a:pt x="115" y="282"/>
                  </a:lnTo>
                  <a:close/>
                  <a:moveTo>
                    <a:pt x="93" y="334"/>
                  </a:moveTo>
                  <a:lnTo>
                    <a:pt x="93" y="330"/>
                  </a:lnTo>
                  <a:lnTo>
                    <a:pt x="89" y="330"/>
                  </a:lnTo>
                  <a:lnTo>
                    <a:pt x="89" y="334"/>
                  </a:lnTo>
                  <a:lnTo>
                    <a:pt x="93" y="338"/>
                  </a:lnTo>
                  <a:lnTo>
                    <a:pt x="93" y="338"/>
                  </a:lnTo>
                  <a:lnTo>
                    <a:pt x="97" y="334"/>
                  </a:lnTo>
                  <a:lnTo>
                    <a:pt x="93" y="334"/>
                  </a:lnTo>
                  <a:lnTo>
                    <a:pt x="93" y="334"/>
                  </a:lnTo>
                  <a:close/>
                  <a:moveTo>
                    <a:pt x="97" y="330"/>
                  </a:moveTo>
                  <a:lnTo>
                    <a:pt x="97" y="326"/>
                  </a:lnTo>
                  <a:lnTo>
                    <a:pt x="97" y="323"/>
                  </a:lnTo>
                  <a:lnTo>
                    <a:pt x="100" y="326"/>
                  </a:lnTo>
                  <a:lnTo>
                    <a:pt x="100" y="326"/>
                  </a:lnTo>
                  <a:lnTo>
                    <a:pt x="97" y="330"/>
                  </a:lnTo>
                  <a:lnTo>
                    <a:pt x="97" y="330"/>
                  </a:lnTo>
                  <a:lnTo>
                    <a:pt x="97" y="330"/>
                  </a:lnTo>
                  <a:close/>
                  <a:moveTo>
                    <a:pt x="93" y="323"/>
                  </a:moveTo>
                  <a:lnTo>
                    <a:pt x="93" y="319"/>
                  </a:lnTo>
                  <a:lnTo>
                    <a:pt x="97" y="315"/>
                  </a:lnTo>
                  <a:lnTo>
                    <a:pt x="97" y="312"/>
                  </a:lnTo>
                  <a:lnTo>
                    <a:pt x="93" y="312"/>
                  </a:lnTo>
                  <a:lnTo>
                    <a:pt x="97" y="312"/>
                  </a:lnTo>
                  <a:lnTo>
                    <a:pt x="100" y="312"/>
                  </a:lnTo>
                  <a:lnTo>
                    <a:pt x="100" y="312"/>
                  </a:lnTo>
                  <a:lnTo>
                    <a:pt x="100" y="312"/>
                  </a:lnTo>
                  <a:lnTo>
                    <a:pt x="100" y="304"/>
                  </a:lnTo>
                  <a:lnTo>
                    <a:pt x="100" y="304"/>
                  </a:lnTo>
                  <a:lnTo>
                    <a:pt x="100" y="293"/>
                  </a:lnTo>
                  <a:lnTo>
                    <a:pt x="100" y="289"/>
                  </a:lnTo>
                  <a:lnTo>
                    <a:pt x="100" y="286"/>
                  </a:lnTo>
                  <a:lnTo>
                    <a:pt x="104" y="286"/>
                  </a:lnTo>
                  <a:lnTo>
                    <a:pt x="104" y="282"/>
                  </a:lnTo>
                  <a:lnTo>
                    <a:pt x="100" y="282"/>
                  </a:lnTo>
                  <a:lnTo>
                    <a:pt x="100" y="278"/>
                  </a:lnTo>
                  <a:lnTo>
                    <a:pt x="100" y="278"/>
                  </a:lnTo>
                  <a:lnTo>
                    <a:pt x="100" y="278"/>
                  </a:lnTo>
                  <a:lnTo>
                    <a:pt x="97" y="278"/>
                  </a:lnTo>
                  <a:lnTo>
                    <a:pt x="93" y="275"/>
                  </a:lnTo>
                  <a:lnTo>
                    <a:pt x="97" y="275"/>
                  </a:lnTo>
                  <a:lnTo>
                    <a:pt x="97" y="271"/>
                  </a:lnTo>
                  <a:lnTo>
                    <a:pt x="97" y="267"/>
                  </a:lnTo>
                  <a:lnTo>
                    <a:pt x="97" y="267"/>
                  </a:lnTo>
                  <a:lnTo>
                    <a:pt x="93" y="267"/>
                  </a:lnTo>
                  <a:lnTo>
                    <a:pt x="93" y="267"/>
                  </a:lnTo>
                  <a:lnTo>
                    <a:pt x="89" y="271"/>
                  </a:lnTo>
                  <a:lnTo>
                    <a:pt x="89" y="271"/>
                  </a:lnTo>
                  <a:lnTo>
                    <a:pt x="85" y="267"/>
                  </a:lnTo>
                  <a:lnTo>
                    <a:pt x="85" y="263"/>
                  </a:lnTo>
                  <a:lnTo>
                    <a:pt x="89" y="263"/>
                  </a:lnTo>
                  <a:lnTo>
                    <a:pt x="93" y="260"/>
                  </a:lnTo>
                  <a:lnTo>
                    <a:pt x="100" y="263"/>
                  </a:lnTo>
                  <a:lnTo>
                    <a:pt x="100" y="263"/>
                  </a:lnTo>
                  <a:lnTo>
                    <a:pt x="104" y="263"/>
                  </a:lnTo>
                  <a:lnTo>
                    <a:pt x="104" y="260"/>
                  </a:lnTo>
                  <a:lnTo>
                    <a:pt x="104" y="256"/>
                  </a:lnTo>
                  <a:lnTo>
                    <a:pt x="100" y="256"/>
                  </a:lnTo>
                  <a:lnTo>
                    <a:pt x="104" y="252"/>
                  </a:lnTo>
                  <a:lnTo>
                    <a:pt x="104" y="252"/>
                  </a:lnTo>
                  <a:lnTo>
                    <a:pt x="108" y="256"/>
                  </a:lnTo>
                  <a:lnTo>
                    <a:pt x="108" y="256"/>
                  </a:lnTo>
                  <a:lnTo>
                    <a:pt x="111" y="252"/>
                  </a:lnTo>
                  <a:lnTo>
                    <a:pt x="115" y="252"/>
                  </a:lnTo>
                  <a:lnTo>
                    <a:pt x="122" y="252"/>
                  </a:lnTo>
                  <a:lnTo>
                    <a:pt x="126" y="252"/>
                  </a:lnTo>
                  <a:lnTo>
                    <a:pt x="126" y="252"/>
                  </a:lnTo>
                  <a:lnTo>
                    <a:pt x="130" y="252"/>
                  </a:lnTo>
                  <a:lnTo>
                    <a:pt x="130" y="249"/>
                  </a:lnTo>
                  <a:lnTo>
                    <a:pt x="134" y="249"/>
                  </a:lnTo>
                  <a:lnTo>
                    <a:pt x="134" y="249"/>
                  </a:lnTo>
                  <a:lnTo>
                    <a:pt x="137" y="245"/>
                  </a:lnTo>
                  <a:lnTo>
                    <a:pt x="141" y="241"/>
                  </a:lnTo>
                  <a:lnTo>
                    <a:pt x="145" y="245"/>
                  </a:lnTo>
                  <a:lnTo>
                    <a:pt x="148" y="245"/>
                  </a:lnTo>
                  <a:lnTo>
                    <a:pt x="148" y="245"/>
                  </a:lnTo>
                  <a:lnTo>
                    <a:pt x="148" y="245"/>
                  </a:lnTo>
                  <a:lnTo>
                    <a:pt x="148" y="249"/>
                  </a:lnTo>
                  <a:lnTo>
                    <a:pt x="145" y="252"/>
                  </a:lnTo>
                  <a:lnTo>
                    <a:pt x="148" y="252"/>
                  </a:lnTo>
                  <a:lnTo>
                    <a:pt x="148" y="256"/>
                  </a:lnTo>
                  <a:lnTo>
                    <a:pt x="148" y="260"/>
                  </a:lnTo>
                  <a:lnTo>
                    <a:pt x="148" y="260"/>
                  </a:lnTo>
                  <a:lnTo>
                    <a:pt x="148" y="263"/>
                  </a:lnTo>
                  <a:lnTo>
                    <a:pt x="152" y="263"/>
                  </a:lnTo>
                  <a:lnTo>
                    <a:pt x="156" y="267"/>
                  </a:lnTo>
                  <a:lnTo>
                    <a:pt x="159" y="267"/>
                  </a:lnTo>
                  <a:lnTo>
                    <a:pt x="163" y="267"/>
                  </a:lnTo>
                  <a:lnTo>
                    <a:pt x="163" y="263"/>
                  </a:lnTo>
                  <a:lnTo>
                    <a:pt x="167" y="260"/>
                  </a:lnTo>
                  <a:lnTo>
                    <a:pt x="167" y="260"/>
                  </a:lnTo>
                  <a:lnTo>
                    <a:pt x="167" y="260"/>
                  </a:lnTo>
                  <a:lnTo>
                    <a:pt x="167" y="256"/>
                  </a:lnTo>
                  <a:lnTo>
                    <a:pt x="171" y="252"/>
                  </a:lnTo>
                  <a:lnTo>
                    <a:pt x="171" y="252"/>
                  </a:lnTo>
                  <a:lnTo>
                    <a:pt x="174" y="252"/>
                  </a:lnTo>
                  <a:lnTo>
                    <a:pt x="174" y="252"/>
                  </a:lnTo>
                  <a:lnTo>
                    <a:pt x="174" y="249"/>
                  </a:lnTo>
                  <a:lnTo>
                    <a:pt x="174" y="245"/>
                  </a:lnTo>
                  <a:lnTo>
                    <a:pt x="167" y="245"/>
                  </a:lnTo>
                  <a:lnTo>
                    <a:pt x="167" y="241"/>
                  </a:lnTo>
                  <a:lnTo>
                    <a:pt x="167" y="237"/>
                  </a:lnTo>
                  <a:lnTo>
                    <a:pt x="171" y="237"/>
                  </a:lnTo>
                  <a:lnTo>
                    <a:pt x="171" y="237"/>
                  </a:lnTo>
                  <a:lnTo>
                    <a:pt x="171" y="237"/>
                  </a:lnTo>
                  <a:lnTo>
                    <a:pt x="171" y="241"/>
                  </a:lnTo>
                  <a:lnTo>
                    <a:pt x="171" y="241"/>
                  </a:lnTo>
                  <a:lnTo>
                    <a:pt x="174" y="241"/>
                  </a:lnTo>
                  <a:lnTo>
                    <a:pt x="174" y="241"/>
                  </a:lnTo>
                  <a:lnTo>
                    <a:pt x="178" y="241"/>
                  </a:lnTo>
                  <a:lnTo>
                    <a:pt x="178" y="241"/>
                  </a:lnTo>
                  <a:lnTo>
                    <a:pt x="182" y="241"/>
                  </a:lnTo>
                  <a:lnTo>
                    <a:pt x="182" y="241"/>
                  </a:lnTo>
                  <a:lnTo>
                    <a:pt x="182" y="241"/>
                  </a:lnTo>
                  <a:lnTo>
                    <a:pt x="178" y="245"/>
                  </a:lnTo>
                  <a:lnTo>
                    <a:pt x="178" y="245"/>
                  </a:lnTo>
                  <a:lnTo>
                    <a:pt x="178" y="245"/>
                  </a:lnTo>
                  <a:lnTo>
                    <a:pt x="182" y="245"/>
                  </a:lnTo>
                  <a:lnTo>
                    <a:pt x="185" y="241"/>
                  </a:lnTo>
                  <a:lnTo>
                    <a:pt x="193" y="241"/>
                  </a:lnTo>
                  <a:lnTo>
                    <a:pt x="197" y="241"/>
                  </a:lnTo>
                  <a:lnTo>
                    <a:pt x="197" y="241"/>
                  </a:lnTo>
                  <a:lnTo>
                    <a:pt x="197" y="237"/>
                  </a:lnTo>
                  <a:lnTo>
                    <a:pt x="197" y="234"/>
                  </a:lnTo>
                  <a:lnTo>
                    <a:pt x="200" y="234"/>
                  </a:lnTo>
                  <a:lnTo>
                    <a:pt x="204" y="234"/>
                  </a:lnTo>
                  <a:lnTo>
                    <a:pt x="204" y="237"/>
                  </a:lnTo>
                  <a:lnTo>
                    <a:pt x="204" y="241"/>
                  </a:lnTo>
                  <a:lnTo>
                    <a:pt x="204" y="241"/>
                  </a:lnTo>
                  <a:lnTo>
                    <a:pt x="208" y="241"/>
                  </a:lnTo>
                  <a:lnTo>
                    <a:pt x="208" y="237"/>
                  </a:lnTo>
                  <a:lnTo>
                    <a:pt x="208" y="234"/>
                  </a:lnTo>
                  <a:lnTo>
                    <a:pt x="208" y="230"/>
                  </a:lnTo>
                  <a:lnTo>
                    <a:pt x="211" y="226"/>
                  </a:lnTo>
                  <a:lnTo>
                    <a:pt x="215" y="226"/>
                  </a:lnTo>
                  <a:lnTo>
                    <a:pt x="215" y="226"/>
                  </a:lnTo>
                  <a:lnTo>
                    <a:pt x="211" y="223"/>
                  </a:lnTo>
                  <a:lnTo>
                    <a:pt x="215" y="219"/>
                  </a:lnTo>
                  <a:lnTo>
                    <a:pt x="215" y="219"/>
                  </a:lnTo>
                  <a:lnTo>
                    <a:pt x="219" y="219"/>
                  </a:lnTo>
                  <a:lnTo>
                    <a:pt x="219" y="223"/>
                  </a:lnTo>
                  <a:lnTo>
                    <a:pt x="219" y="223"/>
                  </a:lnTo>
                  <a:lnTo>
                    <a:pt x="219" y="226"/>
                  </a:lnTo>
                  <a:lnTo>
                    <a:pt x="219" y="237"/>
                  </a:lnTo>
                  <a:lnTo>
                    <a:pt x="219" y="237"/>
                  </a:lnTo>
                  <a:lnTo>
                    <a:pt x="222" y="234"/>
                  </a:lnTo>
                  <a:lnTo>
                    <a:pt x="222" y="234"/>
                  </a:lnTo>
                  <a:lnTo>
                    <a:pt x="226" y="234"/>
                  </a:lnTo>
                  <a:lnTo>
                    <a:pt x="230" y="230"/>
                  </a:lnTo>
                  <a:lnTo>
                    <a:pt x="230" y="226"/>
                  </a:lnTo>
                  <a:lnTo>
                    <a:pt x="230" y="223"/>
                  </a:lnTo>
                  <a:lnTo>
                    <a:pt x="234" y="219"/>
                  </a:lnTo>
                  <a:lnTo>
                    <a:pt x="234" y="219"/>
                  </a:lnTo>
                  <a:lnTo>
                    <a:pt x="230" y="215"/>
                  </a:lnTo>
                  <a:lnTo>
                    <a:pt x="226" y="211"/>
                  </a:lnTo>
                  <a:lnTo>
                    <a:pt x="226" y="208"/>
                  </a:lnTo>
                  <a:lnTo>
                    <a:pt x="226" y="200"/>
                  </a:lnTo>
                  <a:lnTo>
                    <a:pt x="226" y="193"/>
                  </a:lnTo>
                  <a:lnTo>
                    <a:pt x="226" y="186"/>
                  </a:lnTo>
                  <a:lnTo>
                    <a:pt x="222" y="178"/>
                  </a:lnTo>
                  <a:lnTo>
                    <a:pt x="219" y="171"/>
                  </a:lnTo>
                  <a:lnTo>
                    <a:pt x="219" y="167"/>
                  </a:lnTo>
                  <a:lnTo>
                    <a:pt x="219" y="163"/>
                  </a:lnTo>
                  <a:lnTo>
                    <a:pt x="226" y="160"/>
                  </a:lnTo>
                  <a:lnTo>
                    <a:pt x="226" y="160"/>
                  </a:lnTo>
                  <a:lnTo>
                    <a:pt x="230" y="163"/>
                  </a:lnTo>
                  <a:lnTo>
                    <a:pt x="230" y="163"/>
                  </a:lnTo>
                  <a:lnTo>
                    <a:pt x="230" y="160"/>
                  </a:lnTo>
                  <a:lnTo>
                    <a:pt x="230" y="156"/>
                  </a:lnTo>
                  <a:lnTo>
                    <a:pt x="226" y="156"/>
                  </a:lnTo>
                  <a:lnTo>
                    <a:pt x="226" y="152"/>
                  </a:lnTo>
                  <a:lnTo>
                    <a:pt x="226" y="152"/>
                  </a:lnTo>
                  <a:lnTo>
                    <a:pt x="226" y="148"/>
                  </a:lnTo>
                  <a:lnTo>
                    <a:pt x="226" y="148"/>
                  </a:lnTo>
                  <a:lnTo>
                    <a:pt x="226" y="145"/>
                  </a:lnTo>
                  <a:lnTo>
                    <a:pt x="226" y="145"/>
                  </a:lnTo>
                  <a:lnTo>
                    <a:pt x="226" y="141"/>
                  </a:lnTo>
                  <a:lnTo>
                    <a:pt x="226" y="137"/>
                  </a:lnTo>
                  <a:lnTo>
                    <a:pt x="226" y="137"/>
                  </a:lnTo>
                  <a:lnTo>
                    <a:pt x="226" y="134"/>
                  </a:lnTo>
                  <a:lnTo>
                    <a:pt x="226" y="130"/>
                  </a:lnTo>
                  <a:lnTo>
                    <a:pt x="222" y="122"/>
                  </a:lnTo>
                  <a:lnTo>
                    <a:pt x="222" y="122"/>
                  </a:lnTo>
                  <a:lnTo>
                    <a:pt x="219" y="122"/>
                  </a:lnTo>
                  <a:lnTo>
                    <a:pt x="219" y="115"/>
                  </a:lnTo>
                  <a:lnTo>
                    <a:pt x="215" y="115"/>
                  </a:lnTo>
                  <a:lnTo>
                    <a:pt x="208" y="108"/>
                  </a:lnTo>
                  <a:lnTo>
                    <a:pt x="208" y="104"/>
                  </a:lnTo>
                  <a:lnTo>
                    <a:pt x="204" y="100"/>
                  </a:lnTo>
                  <a:lnTo>
                    <a:pt x="204" y="96"/>
                  </a:lnTo>
                  <a:lnTo>
                    <a:pt x="204" y="93"/>
                  </a:lnTo>
                  <a:lnTo>
                    <a:pt x="204" y="96"/>
                  </a:lnTo>
                  <a:lnTo>
                    <a:pt x="204" y="96"/>
                  </a:lnTo>
                  <a:lnTo>
                    <a:pt x="200" y="93"/>
                  </a:lnTo>
                  <a:lnTo>
                    <a:pt x="200" y="93"/>
                  </a:lnTo>
                  <a:lnTo>
                    <a:pt x="197" y="93"/>
                  </a:lnTo>
                  <a:lnTo>
                    <a:pt x="197" y="93"/>
                  </a:lnTo>
                  <a:lnTo>
                    <a:pt x="197" y="96"/>
                  </a:lnTo>
                  <a:lnTo>
                    <a:pt x="197" y="100"/>
                  </a:lnTo>
                  <a:lnTo>
                    <a:pt x="197" y="100"/>
                  </a:lnTo>
                  <a:lnTo>
                    <a:pt x="200" y="100"/>
                  </a:lnTo>
                  <a:lnTo>
                    <a:pt x="204" y="96"/>
                  </a:lnTo>
                  <a:lnTo>
                    <a:pt x="204" y="100"/>
                  </a:lnTo>
                  <a:lnTo>
                    <a:pt x="204" y="104"/>
                  </a:lnTo>
                  <a:lnTo>
                    <a:pt x="200" y="104"/>
                  </a:lnTo>
                  <a:lnTo>
                    <a:pt x="200" y="104"/>
                  </a:lnTo>
                  <a:lnTo>
                    <a:pt x="197" y="104"/>
                  </a:lnTo>
                  <a:lnTo>
                    <a:pt x="200" y="108"/>
                  </a:lnTo>
                  <a:lnTo>
                    <a:pt x="197" y="108"/>
                  </a:lnTo>
                  <a:lnTo>
                    <a:pt x="197" y="108"/>
                  </a:lnTo>
                  <a:lnTo>
                    <a:pt x="193" y="104"/>
                  </a:lnTo>
                  <a:lnTo>
                    <a:pt x="193" y="104"/>
                  </a:lnTo>
                  <a:lnTo>
                    <a:pt x="193" y="100"/>
                  </a:lnTo>
                  <a:lnTo>
                    <a:pt x="189" y="100"/>
                  </a:lnTo>
                  <a:lnTo>
                    <a:pt x="189" y="100"/>
                  </a:lnTo>
                  <a:lnTo>
                    <a:pt x="189" y="104"/>
                  </a:lnTo>
                  <a:lnTo>
                    <a:pt x="189" y="108"/>
                  </a:lnTo>
                  <a:lnTo>
                    <a:pt x="189" y="111"/>
                  </a:lnTo>
                  <a:lnTo>
                    <a:pt x="189" y="111"/>
                  </a:lnTo>
                  <a:lnTo>
                    <a:pt x="185" y="115"/>
                  </a:lnTo>
                  <a:lnTo>
                    <a:pt x="185" y="115"/>
                  </a:lnTo>
                  <a:lnTo>
                    <a:pt x="189" y="119"/>
                  </a:lnTo>
                  <a:lnTo>
                    <a:pt x="193" y="122"/>
                  </a:lnTo>
                  <a:lnTo>
                    <a:pt x="189" y="126"/>
                  </a:lnTo>
                  <a:lnTo>
                    <a:pt x="189" y="126"/>
                  </a:lnTo>
                  <a:lnTo>
                    <a:pt x="185" y="126"/>
                  </a:lnTo>
                  <a:lnTo>
                    <a:pt x="185" y="126"/>
                  </a:lnTo>
                  <a:lnTo>
                    <a:pt x="185" y="130"/>
                  </a:lnTo>
                  <a:lnTo>
                    <a:pt x="189" y="130"/>
                  </a:lnTo>
                  <a:lnTo>
                    <a:pt x="193" y="126"/>
                  </a:lnTo>
                  <a:lnTo>
                    <a:pt x="197" y="134"/>
                  </a:lnTo>
                  <a:lnTo>
                    <a:pt x="197" y="141"/>
                  </a:lnTo>
                  <a:lnTo>
                    <a:pt x="197" y="145"/>
                  </a:lnTo>
                  <a:lnTo>
                    <a:pt x="197" y="152"/>
                  </a:lnTo>
                  <a:lnTo>
                    <a:pt x="193" y="163"/>
                  </a:lnTo>
                  <a:lnTo>
                    <a:pt x="193" y="167"/>
                  </a:lnTo>
                  <a:lnTo>
                    <a:pt x="193" y="171"/>
                  </a:lnTo>
                  <a:lnTo>
                    <a:pt x="189" y="174"/>
                  </a:lnTo>
                  <a:lnTo>
                    <a:pt x="185" y="178"/>
                  </a:lnTo>
                  <a:lnTo>
                    <a:pt x="185" y="182"/>
                  </a:lnTo>
                  <a:lnTo>
                    <a:pt x="185" y="186"/>
                  </a:lnTo>
                  <a:lnTo>
                    <a:pt x="185" y="189"/>
                  </a:lnTo>
                  <a:lnTo>
                    <a:pt x="182" y="193"/>
                  </a:lnTo>
                  <a:lnTo>
                    <a:pt x="171" y="197"/>
                  </a:lnTo>
                  <a:lnTo>
                    <a:pt x="171" y="197"/>
                  </a:lnTo>
                  <a:lnTo>
                    <a:pt x="167" y="200"/>
                  </a:lnTo>
                  <a:lnTo>
                    <a:pt x="163" y="197"/>
                  </a:lnTo>
                  <a:lnTo>
                    <a:pt x="159" y="193"/>
                  </a:lnTo>
                  <a:lnTo>
                    <a:pt x="159" y="193"/>
                  </a:lnTo>
                  <a:lnTo>
                    <a:pt x="163" y="189"/>
                  </a:lnTo>
                  <a:lnTo>
                    <a:pt x="163" y="189"/>
                  </a:lnTo>
                  <a:lnTo>
                    <a:pt x="163" y="186"/>
                  </a:lnTo>
                  <a:lnTo>
                    <a:pt x="167" y="186"/>
                  </a:lnTo>
                  <a:lnTo>
                    <a:pt x="167" y="182"/>
                  </a:lnTo>
                  <a:lnTo>
                    <a:pt x="159" y="186"/>
                  </a:lnTo>
                  <a:lnTo>
                    <a:pt x="159" y="186"/>
                  </a:lnTo>
                  <a:lnTo>
                    <a:pt x="156" y="189"/>
                  </a:lnTo>
                  <a:lnTo>
                    <a:pt x="156" y="193"/>
                  </a:lnTo>
                  <a:lnTo>
                    <a:pt x="156" y="193"/>
                  </a:lnTo>
                  <a:lnTo>
                    <a:pt x="156" y="200"/>
                  </a:lnTo>
                  <a:lnTo>
                    <a:pt x="156" y="204"/>
                  </a:lnTo>
                  <a:lnTo>
                    <a:pt x="152" y="208"/>
                  </a:lnTo>
                  <a:lnTo>
                    <a:pt x="152" y="211"/>
                  </a:lnTo>
                  <a:lnTo>
                    <a:pt x="152" y="211"/>
                  </a:lnTo>
                  <a:lnTo>
                    <a:pt x="152" y="219"/>
                  </a:lnTo>
                  <a:lnTo>
                    <a:pt x="152" y="219"/>
                  </a:lnTo>
                  <a:lnTo>
                    <a:pt x="152" y="219"/>
                  </a:lnTo>
                  <a:lnTo>
                    <a:pt x="152" y="223"/>
                  </a:lnTo>
                  <a:lnTo>
                    <a:pt x="152" y="223"/>
                  </a:lnTo>
                  <a:lnTo>
                    <a:pt x="152" y="223"/>
                  </a:lnTo>
                  <a:lnTo>
                    <a:pt x="148" y="223"/>
                  </a:lnTo>
                  <a:lnTo>
                    <a:pt x="152" y="226"/>
                  </a:lnTo>
                  <a:lnTo>
                    <a:pt x="148" y="226"/>
                  </a:lnTo>
                  <a:lnTo>
                    <a:pt x="148" y="226"/>
                  </a:lnTo>
                  <a:lnTo>
                    <a:pt x="145" y="226"/>
                  </a:lnTo>
                  <a:lnTo>
                    <a:pt x="145" y="226"/>
                  </a:lnTo>
                  <a:lnTo>
                    <a:pt x="141" y="223"/>
                  </a:lnTo>
                  <a:lnTo>
                    <a:pt x="141" y="223"/>
                  </a:lnTo>
                  <a:lnTo>
                    <a:pt x="141" y="223"/>
                  </a:lnTo>
                  <a:lnTo>
                    <a:pt x="137" y="223"/>
                  </a:lnTo>
                  <a:lnTo>
                    <a:pt x="137" y="223"/>
                  </a:lnTo>
                  <a:lnTo>
                    <a:pt x="130" y="226"/>
                  </a:lnTo>
                  <a:lnTo>
                    <a:pt x="126" y="226"/>
                  </a:lnTo>
                  <a:lnTo>
                    <a:pt x="122" y="230"/>
                  </a:lnTo>
                  <a:lnTo>
                    <a:pt x="119" y="230"/>
                  </a:lnTo>
                  <a:lnTo>
                    <a:pt x="115" y="230"/>
                  </a:lnTo>
                  <a:lnTo>
                    <a:pt x="111" y="230"/>
                  </a:lnTo>
                  <a:lnTo>
                    <a:pt x="108" y="230"/>
                  </a:lnTo>
                  <a:lnTo>
                    <a:pt x="104" y="234"/>
                  </a:lnTo>
                  <a:lnTo>
                    <a:pt x="100" y="237"/>
                  </a:lnTo>
                  <a:lnTo>
                    <a:pt x="100" y="237"/>
                  </a:lnTo>
                  <a:lnTo>
                    <a:pt x="100" y="241"/>
                  </a:lnTo>
                  <a:lnTo>
                    <a:pt x="93" y="245"/>
                  </a:lnTo>
                  <a:lnTo>
                    <a:pt x="93" y="245"/>
                  </a:lnTo>
                  <a:lnTo>
                    <a:pt x="89" y="249"/>
                  </a:lnTo>
                  <a:lnTo>
                    <a:pt x="89" y="252"/>
                  </a:lnTo>
                  <a:lnTo>
                    <a:pt x="85" y="252"/>
                  </a:lnTo>
                  <a:lnTo>
                    <a:pt x="82" y="252"/>
                  </a:lnTo>
                  <a:lnTo>
                    <a:pt x="78" y="256"/>
                  </a:lnTo>
                  <a:lnTo>
                    <a:pt x="82" y="260"/>
                  </a:lnTo>
                  <a:lnTo>
                    <a:pt x="82" y="260"/>
                  </a:lnTo>
                  <a:lnTo>
                    <a:pt x="82" y="263"/>
                  </a:lnTo>
                  <a:lnTo>
                    <a:pt x="82" y="263"/>
                  </a:lnTo>
                  <a:lnTo>
                    <a:pt x="78" y="263"/>
                  </a:lnTo>
                  <a:lnTo>
                    <a:pt x="74" y="267"/>
                  </a:lnTo>
                  <a:lnTo>
                    <a:pt x="74" y="271"/>
                  </a:lnTo>
                  <a:lnTo>
                    <a:pt x="74" y="271"/>
                  </a:lnTo>
                  <a:lnTo>
                    <a:pt x="71" y="275"/>
                  </a:lnTo>
                  <a:lnTo>
                    <a:pt x="67" y="275"/>
                  </a:lnTo>
                  <a:lnTo>
                    <a:pt x="67" y="275"/>
                  </a:lnTo>
                  <a:lnTo>
                    <a:pt x="63" y="278"/>
                  </a:lnTo>
                  <a:lnTo>
                    <a:pt x="63" y="278"/>
                  </a:lnTo>
                  <a:lnTo>
                    <a:pt x="67" y="278"/>
                  </a:lnTo>
                  <a:lnTo>
                    <a:pt x="67" y="282"/>
                  </a:lnTo>
                  <a:lnTo>
                    <a:pt x="67" y="282"/>
                  </a:lnTo>
                  <a:lnTo>
                    <a:pt x="67" y="286"/>
                  </a:lnTo>
                  <a:lnTo>
                    <a:pt x="67" y="282"/>
                  </a:lnTo>
                  <a:lnTo>
                    <a:pt x="67" y="282"/>
                  </a:lnTo>
                  <a:lnTo>
                    <a:pt x="63" y="282"/>
                  </a:lnTo>
                  <a:lnTo>
                    <a:pt x="67" y="286"/>
                  </a:lnTo>
                  <a:lnTo>
                    <a:pt x="67" y="286"/>
                  </a:lnTo>
                  <a:lnTo>
                    <a:pt x="67" y="289"/>
                  </a:lnTo>
                  <a:lnTo>
                    <a:pt x="67" y="289"/>
                  </a:lnTo>
                  <a:lnTo>
                    <a:pt x="67" y="289"/>
                  </a:lnTo>
                  <a:lnTo>
                    <a:pt x="71" y="286"/>
                  </a:lnTo>
                  <a:lnTo>
                    <a:pt x="71" y="286"/>
                  </a:lnTo>
                  <a:lnTo>
                    <a:pt x="74" y="286"/>
                  </a:lnTo>
                  <a:lnTo>
                    <a:pt x="74" y="289"/>
                  </a:lnTo>
                  <a:lnTo>
                    <a:pt x="74" y="289"/>
                  </a:lnTo>
                  <a:lnTo>
                    <a:pt x="78" y="289"/>
                  </a:lnTo>
                  <a:lnTo>
                    <a:pt x="74" y="286"/>
                  </a:lnTo>
                  <a:lnTo>
                    <a:pt x="74" y="286"/>
                  </a:lnTo>
                  <a:lnTo>
                    <a:pt x="71" y="286"/>
                  </a:lnTo>
                  <a:lnTo>
                    <a:pt x="71" y="282"/>
                  </a:lnTo>
                  <a:lnTo>
                    <a:pt x="71" y="282"/>
                  </a:lnTo>
                  <a:lnTo>
                    <a:pt x="71" y="278"/>
                  </a:lnTo>
                  <a:lnTo>
                    <a:pt x="74" y="278"/>
                  </a:lnTo>
                  <a:lnTo>
                    <a:pt x="74" y="278"/>
                  </a:lnTo>
                  <a:lnTo>
                    <a:pt x="78" y="282"/>
                  </a:lnTo>
                  <a:lnTo>
                    <a:pt x="78" y="286"/>
                  </a:lnTo>
                  <a:lnTo>
                    <a:pt x="82" y="289"/>
                  </a:lnTo>
                  <a:lnTo>
                    <a:pt x="82" y="293"/>
                  </a:lnTo>
                  <a:lnTo>
                    <a:pt x="78" y="297"/>
                  </a:lnTo>
                  <a:lnTo>
                    <a:pt x="74" y="297"/>
                  </a:lnTo>
                  <a:lnTo>
                    <a:pt x="74" y="300"/>
                  </a:lnTo>
                  <a:lnTo>
                    <a:pt x="78" y="304"/>
                  </a:lnTo>
                  <a:lnTo>
                    <a:pt x="78" y="308"/>
                  </a:lnTo>
                  <a:lnTo>
                    <a:pt x="82" y="312"/>
                  </a:lnTo>
                  <a:lnTo>
                    <a:pt x="82" y="315"/>
                  </a:lnTo>
                  <a:lnTo>
                    <a:pt x="82" y="315"/>
                  </a:lnTo>
                  <a:lnTo>
                    <a:pt x="82" y="319"/>
                  </a:lnTo>
                  <a:lnTo>
                    <a:pt x="85" y="319"/>
                  </a:lnTo>
                  <a:lnTo>
                    <a:pt x="89" y="319"/>
                  </a:lnTo>
                  <a:lnTo>
                    <a:pt x="89" y="319"/>
                  </a:lnTo>
                  <a:lnTo>
                    <a:pt x="89" y="315"/>
                  </a:lnTo>
                  <a:lnTo>
                    <a:pt x="85" y="312"/>
                  </a:lnTo>
                  <a:lnTo>
                    <a:pt x="85" y="308"/>
                  </a:lnTo>
                  <a:lnTo>
                    <a:pt x="89" y="308"/>
                  </a:lnTo>
                  <a:lnTo>
                    <a:pt x="89" y="308"/>
                  </a:lnTo>
                  <a:lnTo>
                    <a:pt x="89" y="308"/>
                  </a:lnTo>
                  <a:lnTo>
                    <a:pt x="89" y="312"/>
                  </a:lnTo>
                  <a:lnTo>
                    <a:pt x="89" y="312"/>
                  </a:lnTo>
                  <a:lnTo>
                    <a:pt x="93" y="319"/>
                  </a:lnTo>
                  <a:lnTo>
                    <a:pt x="93" y="319"/>
                  </a:lnTo>
                  <a:lnTo>
                    <a:pt x="93" y="32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 name="Freeform 13"/>
            <p:cNvSpPr>
              <a:spLocks noEditPoints="1"/>
            </p:cNvSpPr>
            <p:nvPr/>
          </p:nvSpPr>
          <p:spPr bwMode="auto">
            <a:xfrm>
              <a:off x="8541863" y="3117487"/>
              <a:ext cx="132563" cy="186793"/>
            </a:xfrm>
            <a:custGeom>
              <a:avLst/>
              <a:gdLst>
                <a:gd name="T0" fmla="*/ 48 w 74"/>
                <a:gd name="T1" fmla="*/ 78 h 107"/>
                <a:gd name="T2" fmla="*/ 44 w 74"/>
                <a:gd name="T3" fmla="*/ 78 h 107"/>
                <a:gd name="T4" fmla="*/ 44 w 74"/>
                <a:gd name="T5" fmla="*/ 78 h 107"/>
                <a:gd name="T6" fmla="*/ 18 w 74"/>
                <a:gd name="T7" fmla="*/ 85 h 107"/>
                <a:gd name="T8" fmla="*/ 22 w 74"/>
                <a:gd name="T9" fmla="*/ 85 h 107"/>
                <a:gd name="T10" fmla="*/ 22 w 74"/>
                <a:gd name="T11" fmla="*/ 85 h 107"/>
                <a:gd name="T12" fmla="*/ 22 w 74"/>
                <a:gd name="T13" fmla="*/ 89 h 107"/>
                <a:gd name="T14" fmla="*/ 22 w 74"/>
                <a:gd name="T15" fmla="*/ 89 h 107"/>
                <a:gd name="T16" fmla="*/ 55 w 74"/>
                <a:gd name="T17" fmla="*/ 74 h 107"/>
                <a:gd name="T18" fmla="*/ 59 w 74"/>
                <a:gd name="T19" fmla="*/ 78 h 107"/>
                <a:gd name="T20" fmla="*/ 59 w 74"/>
                <a:gd name="T21" fmla="*/ 78 h 107"/>
                <a:gd name="T22" fmla="*/ 59 w 74"/>
                <a:gd name="T23" fmla="*/ 74 h 107"/>
                <a:gd name="T24" fmla="*/ 70 w 74"/>
                <a:gd name="T25" fmla="*/ 92 h 107"/>
                <a:gd name="T26" fmla="*/ 70 w 74"/>
                <a:gd name="T27" fmla="*/ 89 h 107"/>
                <a:gd name="T28" fmla="*/ 74 w 74"/>
                <a:gd name="T29" fmla="*/ 92 h 107"/>
                <a:gd name="T30" fmla="*/ 70 w 74"/>
                <a:gd name="T31" fmla="*/ 92 h 107"/>
                <a:gd name="T32" fmla="*/ 74 w 74"/>
                <a:gd name="T33" fmla="*/ 85 h 107"/>
                <a:gd name="T34" fmla="*/ 70 w 74"/>
                <a:gd name="T35" fmla="*/ 85 h 107"/>
                <a:gd name="T36" fmla="*/ 70 w 74"/>
                <a:gd name="T37" fmla="*/ 81 h 107"/>
                <a:gd name="T38" fmla="*/ 74 w 74"/>
                <a:gd name="T39" fmla="*/ 81 h 107"/>
                <a:gd name="T40" fmla="*/ 74 w 74"/>
                <a:gd name="T41" fmla="*/ 85 h 107"/>
                <a:gd name="T42" fmla="*/ 26 w 74"/>
                <a:gd name="T43" fmla="*/ 107 h 107"/>
                <a:gd name="T44" fmla="*/ 26 w 74"/>
                <a:gd name="T45" fmla="*/ 104 h 107"/>
                <a:gd name="T46" fmla="*/ 37 w 74"/>
                <a:gd name="T47" fmla="*/ 104 h 107"/>
                <a:gd name="T48" fmla="*/ 33 w 74"/>
                <a:gd name="T49" fmla="*/ 107 h 107"/>
                <a:gd name="T50" fmla="*/ 26 w 74"/>
                <a:gd name="T51" fmla="*/ 107 h 107"/>
                <a:gd name="T52" fmla="*/ 0 w 74"/>
                <a:gd name="T53" fmla="*/ 18 h 107"/>
                <a:gd name="T54" fmla="*/ 3 w 74"/>
                <a:gd name="T55" fmla="*/ 18 h 107"/>
                <a:gd name="T56" fmla="*/ 3 w 74"/>
                <a:gd name="T57" fmla="*/ 18 h 107"/>
                <a:gd name="T58" fmla="*/ 15 w 74"/>
                <a:gd name="T59" fmla="*/ 29 h 107"/>
                <a:gd name="T60" fmla="*/ 18 w 74"/>
                <a:gd name="T61" fmla="*/ 33 h 107"/>
                <a:gd name="T62" fmla="*/ 22 w 74"/>
                <a:gd name="T63" fmla="*/ 37 h 107"/>
                <a:gd name="T64" fmla="*/ 15 w 74"/>
                <a:gd name="T65" fmla="*/ 33 h 107"/>
                <a:gd name="T66" fmla="*/ 11 w 74"/>
                <a:gd name="T67" fmla="*/ 37 h 107"/>
                <a:gd name="T68" fmla="*/ 15 w 74"/>
                <a:gd name="T69" fmla="*/ 44 h 107"/>
                <a:gd name="T70" fmla="*/ 18 w 74"/>
                <a:gd name="T71" fmla="*/ 44 h 107"/>
                <a:gd name="T72" fmla="*/ 18 w 74"/>
                <a:gd name="T73" fmla="*/ 52 h 107"/>
                <a:gd name="T74" fmla="*/ 22 w 74"/>
                <a:gd name="T75" fmla="*/ 59 h 107"/>
                <a:gd name="T76" fmla="*/ 18 w 74"/>
                <a:gd name="T77" fmla="*/ 63 h 107"/>
                <a:gd name="T78" fmla="*/ 22 w 74"/>
                <a:gd name="T79" fmla="*/ 66 h 107"/>
                <a:gd name="T80" fmla="*/ 18 w 74"/>
                <a:gd name="T81" fmla="*/ 70 h 107"/>
                <a:gd name="T82" fmla="*/ 18 w 74"/>
                <a:gd name="T83" fmla="*/ 74 h 107"/>
                <a:gd name="T84" fmla="*/ 26 w 74"/>
                <a:gd name="T85" fmla="*/ 81 h 107"/>
                <a:gd name="T86" fmla="*/ 26 w 74"/>
                <a:gd name="T87" fmla="*/ 85 h 107"/>
                <a:gd name="T88" fmla="*/ 29 w 74"/>
                <a:gd name="T89" fmla="*/ 85 h 107"/>
                <a:gd name="T90" fmla="*/ 29 w 74"/>
                <a:gd name="T91" fmla="*/ 85 h 107"/>
                <a:gd name="T92" fmla="*/ 40 w 74"/>
                <a:gd name="T93" fmla="*/ 74 h 107"/>
                <a:gd name="T94" fmla="*/ 44 w 74"/>
                <a:gd name="T95" fmla="*/ 78 h 107"/>
                <a:gd name="T96" fmla="*/ 48 w 74"/>
                <a:gd name="T97" fmla="*/ 74 h 107"/>
                <a:gd name="T98" fmla="*/ 52 w 74"/>
                <a:gd name="T99" fmla="*/ 74 h 107"/>
                <a:gd name="T100" fmla="*/ 55 w 74"/>
                <a:gd name="T101" fmla="*/ 74 h 107"/>
                <a:gd name="T102" fmla="*/ 59 w 74"/>
                <a:gd name="T103" fmla="*/ 70 h 107"/>
                <a:gd name="T104" fmla="*/ 66 w 74"/>
                <a:gd name="T105" fmla="*/ 66 h 107"/>
                <a:gd name="T106" fmla="*/ 66 w 74"/>
                <a:gd name="T107" fmla="*/ 63 h 107"/>
                <a:gd name="T108" fmla="*/ 66 w 74"/>
                <a:gd name="T109" fmla="*/ 52 h 107"/>
                <a:gd name="T110" fmla="*/ 63 w 74"/>
                <a:gd name="T111" fmla="*/ 48 h 107"/>
                <a:gd name="T112" fmla="*/ 59 w 74"/>
                <a:gd name="T113" fmla="*/ 37 h 107"/>
                <a:gd name="T114" fmla="*/ 48 w 74"/>
                <a:gd name="T115" fmla="*/ 18 h 107"/>
                <a:gd name="T116" fmla="*/ 33 w 74"/>
                <a:gd name="T117" fmla="*/ 0 h 107"/>
                <a:gd name="T118" fmla="*/ 18 w 74"/>
                <a:gd name="T119" fmla="*/ 3 h 107"/>
                <a:gd name="T120" fmla="*/ 3 w 74"/>
                <a:gd name="T121" fmla="*/ 11 h 107"/>
                <a:gd name="T122" fmla="*/ 0 w 74"/>
                <a:gd name="T123" fmla="*/ 18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74" h="107">
                  <a:moveTo>
                    <a:pt x="44" y="78"/>
                  </a:moveTo>
                  <a:lnTo>
                    <a:pt x="48" y="78"/>
                  </a:lnTo>
                  <a:lnTo>
                    <a:pt x="48" y="78"/>
                  </a:lnTo>
                  <a:lnTo>
                    <a:pt x="44" y="78"/>
                  </a:lnTo>
                  <a:lnTo>
                    <a:pt x="44" y="78"/>
                  </a:lnTo>
                  <a:lnTo>
                    <a:pt x="44" y="78"/>
                  </a:lnTo>
                  <a:close/>
                  <a:moveTo>
                    <a:pt x="22" y="89"/>
                  </a:moveTo>
                  <a:lnTo>
                    <a:pt x="18" y="85"/>
                  </a:lnTo>
                  <a:lnTo>
                    <a:pt x="22" y="85"/>
                  </a:lnTo>
                  <a:lnTo>
                    <a:pt x="22" y="85"/>
                  </a:lnTo>
                  <a:lnTo>
                    <a:pt x="22" y="85"/>
                  </a:lnTo>
                  <a:lnTo>
                    <a:pt x="22" y="85"/>
                  </a:lnTo>
                  <a:lnTo>
                    <a:pt x="22" y="89"/>
                  </a:lnTo>
                  <a:lnTo>
                    <a:pt x="22" y="89"/>
                  </a:lnTo>
                  <a:lnTo>
                    <a:pt x="22" y="89"/>
                  </a:lnTo>
                  <a:lnTo>
                    <a:pt x="22" y="89"/>
                  </a:lnTo>
                  <a:close/>
                  <a:moveTo>
                    <a:pt x="59" y="74"/>
                  </a:moveTo>
                  <a:lnTo>
                    <a:pt x="55" y="74"/>
                  </a:lnTo>
                  <a:lnTo>
                    <a:pt x="55" y="78"/>
                  </a:lnTo>
                  <a:lnTo>
                    <a:pt x="59" y="78"/>
                  </a:lnTo>
                  <a:lnTo>
                    <a:pt x="59" y="78"/>
                  </a:lnTo>
                  <a:lnTo>
                    <a:pt x="59" y="78"/>
                  </a:lnTo>
                  <a:lnTo>
                    <a:pt x="59" y="74"/>
                  </a:lnTo>
                  <a:lnTo>
                    <a:pt x="59" y="74"/>
                  </a:lnTo>
                  <a:lnTo>
                    <a:pt x="59" y="74"/>
                  </a:lnTo>
                  <a:close/>
                  <a:moveTo>
                    <a:pt x="70" y="92"/>
                  </a:moveTo>
                  <a:lnTo>
                    <a:pt x="70" y="89"/>
                  </a:lnTo>
                  <a:lnTo>
                    <a:pt x="70" y="89"/>
                  </a:lnTo>
                  <a:lnTo>
                    <a:pt x="74" y="89"/>
                  </a:lnTo>
                  <a:lnTo>
                    <a:pt x="74" y="92"/>
                  </a:lnTo>
                  <a:lnTo>
                    <a:pt x="70" y="92"/>
                  </a:lnTo>
                  <a:lnTo>
                    <a:pt x="70" y="92"/>
                  </a:lnTo>
                  <a:lnTo>
                    <a:pt x="70" y="92"/>
                  </a:lnTo>
                  <a:close/>
                  <a:moveTo>
                    <a:pt x="74" y="85"/>
                  </a:moveTo>
                  <a:lnTo>
                    <a:pt x="70" y="89"/>
                  </a:lnTo>
                  <a:lnTo>
                    <a:pt x="70" y="85"/>
                  </a:lnTo>
                  <a:lnTo>
                    <a:pt x="70" y="81"/>
                  </a:lnTo>
                  <a:lnTo>
                    <a:pt x="70" y="81"/>
                  </a:lnTo>
                  <a:lnTo>
                    <a:pt x="74" y="81"/>
                  </a:lnTo>
                  <a:lnTo>
                    <a:pt x="74" y="81"/>
                  </a:lnTo>
                  <a:lnTo>
                    <a:pt x="74" y="81"/>
                  </a:lnTo>
                  <a:lnTo>
                    <a:pt x="74" y="85"/>
                  </a:lnTo>
                  <a:lnTo>
                    <a:pt x="74" y="85"/>
                  </a:lnTo>
                  <a:close/>
                  <a:moveTo>
                    <a:pt x="26" y="107"/>
                  </a:moveTo>
                  <a:lnTo>
                    <a:pt x="26" y="107"/>
                  </a:lnTo>
                  <a:lnTo>
                    <a:pt x="26" y="104"/>
                  </a:lnTo>
                  <a:lnTo>
                    <a:pt x="33" y="100"/>
                  </a:lnTo>
                  <a:lnTo>
                    <a:pt x="37" y="104"/>
                  </a:lnTo>
                  <a:lnTo>
                    <a:pt x="37" y="104"/>
                  </a:lnTo>
                  <a:lnTo>
                    <a:pt x="33" y="107"/>
                  </a:lnTo>
                  <a:lnTo>
                    <a:pt x="29" y="107"/>
                  </a:lnTo>
                  <a:lnTo>
                    <a:pt x="26" y="107"/>
                  </a:lnTo>
                  <a:lnTo>
                    <a:pt x="26" y="107"/>
                  </a:lnTo>
                  <a:close/>
                  <a:moveTo>
                    <a:pt x="0" y="18"/>
                  </a:moveTo>
                  <a:lnTo>
                    <a:pt x="0" y="18"/>
                  </a:lnTo>
                  <a:lnTo>
                    <a:pt x="3" y="18"/>
                  </a:lnTo>
                  <a:lnTo>
                    <a:pt x="7" y="18"/>
                  </a:lnTo>
                  <a:lnTo>
                    <a:pt x="3" y="18"/>
                  </a:lnTo>
                  <a:lnTo>
                    <a:pt x="11" y="26"/>
                  </a:lnTo>
                  <a:lnTo>
                    <a:pt x="15" y="29"/>
                  </a:lnTo>
                  <a:lnTo>
                    <a:pt x="18" y="29"/>
                  </a:lnTo>
                  <a:lnTo>
                    <a:pt x="18" y="33"/>
                  </a:lnTo>
                  <a:lnTo>
                    <a:pt x="18" y="33"/>
                  </a:lnTo>
                  <a:lnTo>
                    <a:pt x="22" y="37"/>
                  </a:lnTo>
                  <a:lnTo>
                    <a:pt x="15" y="37"/>
                  </a:lnTo>
                  <a:lnTo>
                    <a:pt x="15" y="33"/>
                  </a:lnTo>
                  <a:lnTo>
                    <a:pt x="11" y="37"/>
                  </a:lnTo>
                  <a:lnTo>
                    <a:pt x="11" y="37"/>
                  </a:lnTo>
                  <a:lnTo>
                    <a:pt x="7" y="40"/>
                  </a:lnTo>
                  <a:lnTo>
                    <a:pt x="15" y="44"/>
                  </a:lnTo>
                  <a:lnTo>
                    <a:pt x="15" y="44"/>
                  </a:lnTo>
                  <a:lnTo>
                    <a:pt x="18" y="44"/>
                  </a:lnTo>
                  <a:lnTo>
                    <a:pt x="18" y="52"/>
                  </a:lnTo>
                  <a:lnTo>
                    <a:pt x="18" y="52"/>
                  </a:lnTo>
                  <a:lnTo>
                    <a:pt x="22" y="52"/>
                  </a:lnTo>
                  <a:lnTo>
                    <a:pt x="22" y="59"/>
                  </a:lnTo>
                  <a:lnTo>
                    <a:pt x="18" y="59"/>
                  </a:lnTo>
                  <a:lnTo>
                    <a:pt x="18" y="63"/>
                  </a:lnTo>
                  <a:lnTo>
                    <a:pt x="22" y="63"/>
                  </a:lnTo>
                  <a:lnTo>
                    <a:pt x="22" y="66"/>
                  </a:lnTo>
                  <a:lnTo>
                    <a:pt x="18" y="66"/>
                  </a:lnTo>
                  <a:lnTo>
                    <a:pt x="18" y="70"/>
                  </a:lnTo>
                  <a:lnTo>
                    <a:pt x="22" y="74"/>
                  </a:lnTo>
                  <a:lnTo>
                    <a:pt x="18" y="74"/>
                  </a:lnTo>
                  <a:lnTo>
                    <a:pt x="22" y="81"/>
                  </a:lnTo>
                  <a:lnTo>
                    <a:pt x="26" y="81"/>
                  </a:lnTo>
                  <a:lnTo>
                    <a:pt x="26" y="85"/>
                  </a:lnTo>
                  <a:lnTo>
                    <a:pt x="26" y="85"/>
                  </a:lnTo>
                  <a:lnTo>
                    <a:pt x="26" y="89"/>
                  </a:lnTo>
                  <a:lnTo>
                    <a:pt x="29" y="85"/>
                  </a:lnTo>
                  <a:lnTo>
                    <a:pt x="29" y="81"/>
                  </a:lnTo>
                  <a:lnTo>
                    <a:pt x="29" y="85"/>
                  </a:lnTo>
                  <a:lnTo>
                    <a:pt x="33" y="81"/>
                  </a:lnTo>
                  <a:lnTo>
                    <a:pt x="40" y="74"/>
                  </a:lnTo>
                  <a:lnTo>
                    <a:pt x="44" y="74"/>
                  </a:lnTo>
                  <a:lnTo>
                    <a:pt x="44" y="78"/>
                  </a:lnTo>
                  <a:lnTo>
                    <a:pt x="44" y="74"/>
                  </a:lnTo>
                  <a:lnTo>
                    <a:pt x="48" y="74"/>
                  </a:lnTo>
                  <a:lnTo>
                    <a:pt x="48" y="78"/>
                  </a:lnTo>
                  <a:lnTo>
                    <a:pt x="52" y="74"/>
                  </a:lnTo>
                  <a:lnTo>
                    <a:pt x="55" y="78"/>
                  </a:lnTo>
                  <a:lnTo>
                    <a:pt x="55" y="74"/>
                  </a:lnTo>
                  <a:lnTo>
                    <a:pt x="55" y="74"/>
                  </a:lnTo>
                  <a:lnTo>
                    <a:pt x="59" y="70"/>
                  </a:lnTo>
                  <a:lnTo>
                    <a:pt x="63" y="70"/>
                  </a:lnTo>
                  <a:lnTo>
                    <a:pt x="66" y="66"/>
                  </a:lnTo>
                  <a:lnTo>
                    <a:pt x="66" y="63"/>
                  </a:lnTo>
                  <a:lnTo>
                    <a:pt x="66" y="63"/>
                  </a:lnTo>
                  <a:lnTo>
                    <a:pt x="66" y="52"/>
                  </a:lnTo>
                  <a:lnTo>
                    <a:pt x="66" y="52"/>
                  </a:lnTo>
                  <a:lnTo>
                    <a:pt x="63" y="52"/>
                  </a:lnTo>
                  <a:lnTo>
                    <a:pt x="63" y="48"/>
                  </a:lnTo>
                  <a:lnTo>
                    <a:pt x="63" y="40"/>
                  </a:lnTo>
                  <a:lnTo>
                    <a:pt x="59" y="37"/>
                  </a:lnTo>
                  <a:lnTo>
                    <a:pt x="59" y="29"/>
                  </a:lnTo>
                  <a:lnTo>
                    <a:pt x="48" y="18"/>
                  </a:lnTo>
                  <a:lnTo>
                    <a:pt x="40" y="11"/>
                  </a:lnTo>
                  <a:lnTo>
                    <a:pt x="33" y="0"/>
                  </a:lnTo>
                  <a:lnTo>
                    <a:pt x="29" y="3"/>
                  </a:lnTo>
                  <a:lnTo>
                    <a:pt x="18" y="3"/>
                  </a:lnTo>
                  <a:lnTo>
                    <a:pt x="11" y="11"/>
                  </a:lnTo>
                  <a:lnTo>
                    <a:pt x="3" y="11"/>
                  </a:lnTo>
                  <a:lnTo>
                    <a:pt x="0" y="15"/>
                  </a:lnTo>
                  <a:lnTo>
                    <a:pt x="0"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 name="Freeform 14"/>
            <p:cNvSpPr/>
            <p:nvPr/>
          </p:nvSpPr>
          <p:spPr bwMode="auto">
            <a:xfrm>
              <a:off x="8480955" y="2942917"/>
              <a:ext cx="139728" cy="212978"/>
            </a:xfrm>
            <a:custGeom>
              <a:avLst/>
              <a:gdLst>
                <a:gd name="T0" fmla="*/ 0 w 78"/>
                <a:gd name="T1" fmla="*/ 70 h 122"/>
                <a:gd name="T2" fmla="*/ 4 w 78"/>
                <a:gd name="T3" fmla="*/ 63 h 122"/>
                <a:gd name="T4" fmla="*/ 12 w 78"/>
                <a:gd name="T5" fmla="*/ 55 h 122"/>
                <a:gd name="T6" fmla="*/ 15 w 78"/>
                <a:gd name="T7" fmla="*/ 51 h 122"/>
                <a:gd name="T8" fmla="*/ 19 w 78"/>
                <a:gd name="T9" fmla="*/ 40 h 122"/>
                <a:gd name="T10" fmla="*/ 19 w 78"/>
                <a:gd name="T11" fmla="*/ 33 h 122"/>
                <a:gd name="T12" fmla="*/ 26 w 78"/>
                <a:gd name="T13" fmla="*/ 37 h 122"/>
                <a:gd name="T14" fmla="*/ 30 w 78"/>
                <a:gd name="T15" fmla="*/ 37 h 122"/>
                <a:gd name="T16" fmla="*/ 37 w 78"/>
                <a:gd name="T17" fmla="*/ 40 h 122"/>
                <a:gd name="T18" fmla="*/ 49 w 78"/>
                <a:gd name="T19" fmla="*/ 40 h 122"/>
                <a:gd name="T20" fmla="*/ 49 w 78"/>
                <a:gd name="T21" fmla="*/ 33 h 122"/>
                <a:gd name="T22" fmla="*/ 45 w 78"/>
                <a:gd name="T23" fmla="*/ 25 h 122"/>
                <a:gd name="T24" fmla="*/ 49 w 78"/>
                <a:gd name="T25" fmla="*/ 25 h 122"/>
                <a:gd name="T26" fmla="*/ 56 w 78"/>
                <a:gd name="T27" fmla="*/ 18 h 122"/>
                <a:gd name="T28" fmla="*/ 63 w 78"/>
                <a:gd name="T29" fmla="*/ 14 h 122"/>
                <a:gd name="T30" fmla="*/ 63 w 78"/>
                <a:gd name="T31" fmla="*/ 7 h 122"/>
                <a:gd name="T32" fmla="*/ 63 w 78"/>
                <a:gd name="T33" fmla="*/ 3 h 122"/>
                <a:gd name="T34" fmla="*/ 67 w 78"/>
                <a:gd name="T35" fmla="*/ 3 h 122"/>
                <a:gd name="T36" fmla="*/ 67 w 78"/>
                <a:gd name="T37" fmla="*/ 7 h 122"/>
                <a:gd name="T38" fmla="*/ 78 w 78"/>
                <a:gd name="T39" fmla="*/ 14 h 122"/>
                <a:gd name="T40" fmla="*/ 71 w 78"/>
                <a:gd name="T41" fmla="*/ 18 h 122"/>
                <a:gd name="T42" fmla="*/ 71 w 78"/>
                <a:gd name="T43" fmla="*/ 22 h 122"/>
                <a:gd name="T44" fmla="*/ 67 w 78"/>
                <a:gd name="T45" fmla="*/ 33 h 122"/>
                <a:gd name="T46" fmla="*/ 71 w 78"/>
                <a:gd name="T47" fmla="*/ 44 h 122"/>
                <a:gd name="T48" fmla="*/ 71 w 78"/>
                <a:gd name="T49" fmla="*/ 48 h 122"/>
                <a:gd name="T50" fmla="*/ 71 w 78"/>
                <a:gd name="T51" fmla="*/ 55 h 122"/>
                <a:gd name="T52" fmla="*/ 63 w 78"/>
                <a:gd name="T53" fmla="*/ 63 h 122"/>
                <a:gd name="T54" fmla="*/ 60 w 78"/>
                <a:gd name="T55" fmla="*/ 66 h 122"/>
                <a:gd name="T56" fmla="*/ 52 w 78"/>
                <a:gd name="T57" fmla="*/ 70 h 122"/>
                <a:gd name="T58" fmla="*/ 45 w 78"/>
                <a:gd name="T59" fmla="*/ 74 h 122"/>
                <a:gd name="T60" fmla="*/ 49 w 78"/>
                <a:gd name="T61" fmla="*/ 81 h 122"/>
                <a:gd name="T62" fmla="*/ 49 w 78"/>
                <a:gd name="T63" fmla="*/ 89 h 122"/>
                <a:gd name="T64" fmla="*/ 56 w 78"/>
                <a:gd name="T65" fmla="*/ 92 h 122"/>
                <a:gd name="T66" fmla="*/ 67 w 78"/>
                <a:gd name="T67" fmla="*/ 100 h 122"/>
                <a:gd name="T68" fmla="*/ 52 w 78"/>
                <a:gd name="T69" fmla="*/ 103 h 122"/>
                <a:gd name="T70" fmla="*/ 37 w 78"/>
                <a:gd name="T71" fmla="*/ 111 h 122"/>
                <a:gd name="T72" fmla="*/ 34 w 78"/>
                <a:gd name="T73" fmla="*/ 118 h 122"/>
                <a:gd name="T74" fmla="*/ 26 w 78"/>
                <a:gd name="T75" fmla="*/ 118 h 122"/>
                <a:gd name="T76" fmla="*/ 26 w 78"/>
                <a:gd name="T77" fmla="*/ 122 h 122"/>
                <a:gd name="T78" fmla="*/ 19 w 78"/>
                <a:gd name="T79" fmla="*/ 122 h 122"/>
                <a:gd name="T80" fmla="*/ 23 w 78"/>
                <a:gd name="T81" fmla="*/ 118 h 122"/>
                <a:gd name="T82" fmla="*/ 15 w 78"/>
                <a:gd name="T83" fmla="*/ 118 h 122"/>
                <a:gd name="T84" fmla="*/ 15 w 78"/>
                <a:gd name="T85" fmla="*/ 115 h 122"/>
                <a:gd name="T86" fmla="*/ 19 w 78"/>
                <a:gd name="T87" fmla="*/ 103 h 122"/>
                <a:gd name="T88" fmla="*/ 26 w 78"/>
                <a:gd name="T89" fmla="*/ 100 h 122"/>
                <a:gd name="T90" fmla="*/ 15 w 78"/>
                <a:gd name="T91" fmla="*/ 103 h 122"/>
                <a:gd name="T92" fmla="*/ 15 w 78"/>
                <a:gd name="T93" fmla="*/ 92 h 122"/>
                <a:gd name="T94" fmla="*/ 15 w 78"/>
                <a:gd name="T95" fmla="*/ 85 h 122"/>
                <a:gd name="T96" fmla="*/ 19 w 78"/>
                <a:gd name="T97" fmla="*/ 81 h 122"/>
                <a:gd name="T98" fmla="*/ 15 w 78"/>
                <a:gd name="T99" fmla="*/ 81 h 122"/>
                <a:gd name="T100" fmla="*/ 8 w 78"/>
                <a:gd name="T101" fmla="*/ 81 h 122"/>
                <a:gd name="T102" fmla="*/ 4 w 78"/>
                <a:gd name="T103" fmla="*/ 81 h 122"/>
                <a:gd name="T104" fmla="*/ 0 w 78"/>
                <a:gd name="T105" fmla="*/ 77 h 122"/>
                <a:gd name="T106" fmla="*/ 0 w 78"/>
                <a:gd name="T107" fmla="*/ 77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8" h="122">
                  <a:moveTo>
                    <a:pt x="0" y="77"/>
                  </a:moveTo>
                  <a:lnTo>
                    <a:pt x="0" y="70"/>
                  </a:lnTo>
                  <a:lnTo>
                    <a:pt x="4" y="66"/>
                  </a:lnTo>
                  <a:lnTo>
                    <a:pt x="4" y="63"/>
                  </a:lnTo>
                  <a:lnTo>
                    <a:pt x="4" y="59"/>
                  </a:lnTo>
                  <a:lnTo>
                    <a:pt x="12" y="55"/>
                  </a:lnTo>
                  <a:lnTo>
                    <a:pt x="12" y="51"/>
                  </a:lnTo>
                  <a:lnTo>
                    <a:pt x="15" y="51"/>
                  </a:lnTo>
                  <a:lnTo>
                    <a:pt x="19" y="44"/>
                  </a:lnTo>
                  <a:lnTo>
                    <a:pt x="19" y="40"/>
                  </a:lnTo>
                  <a:lnTo>
                    <a:pt x="19" y="40"/>
                  </a:lnTo>
                  <a:lnTo>
                    <a:pt x="19" y="33"/>
                  </a:lnTo>
                  <a:lnTo>
                    <a:pt x="23" y="29"/>
                  </a:lnTo>
                  <a:lnTo>
                    <a:pt x="26" y="37"/>
                  </a:lnTo>
                  <a:lnTo>
                    <a:pt x="30" y="37"/>
                  </a:lnTo>
                  <a:lnTo>
                    <a:pt x="30" y="37"/>
                  </a:lnTo>
                  <a:lnTo>
                    <a:pt x="34" y="37"/>
                  </a:lnTo>
                  <a:lnTo>
                    <a:pt x="37" y="40"/>
                  </a:lnTo>
                  <a:lnTo>
                    <a:pt x="45" y="37"/>
                  </a:lnTo>
                  <a:lnTo>
                    <a:pt x="49" y="40"/>
                  </a:lnTo>
                  <a:lnTo>
                    <a:pt x="52" y="33"/>
                  </a:lnTo>
                  <a:lnTo>
                    <a:pt x="49" y="33"/>
                  </a:lnTo>
                  <a:lnTo>
                    <a:pt x="49" y="29"/>
                  </a:lnTo>
                  <a:lnTo>
                    <a:pt x="45" y="25"/>
                  </a:lnTo>
                  <a:lnTo>
                    <a:pt x="45" y="25"/>
                  </a:lnTo>
                  <a:lnTo>
                    <a:pt x="49" y="25"/>
                  </a:lnTo>
                  <a:lnTo>
                    <a:pt x="56" y="22"/>
                  </a:lnTo>
                  <a:lnTo>
                    <a:pt x="56" y="18"/>
                  </a:lnTo>
                  <a:lnTo>
                    <a:pt x="60" y="14"/>
                  </a:lnTo>
                  <a:lnTo>
                    <a:pt x="63" y="14"/>
                  </a:lnTo>
                  <a:lnTo>
                    <a:pt x="63" y="11"/>
                  </a:lnTo>
                  <a:lnTo>
                    <a:pt x="63" y="7"/>
                  </a:lnTo>
                  <a:lnTo>
                    <a:pt x="63" y="7"/>
                  </a:lnTo>
                  <a:lnTo>
                    <a:pt x="63" y="3"/>
                  </a:lnTo>
                  <a:lnTo>
                    <a:pt x="63" y="0"/>
                  </a:lnTo>
                  <a:lnTo>
                    <a:pt x="67" y="3"/>
                  </a:lnTo>
                  <a:lnTo>
                    <a:pt x="67" y="7"/>
                  </a:lnTo>
                  <a:lnTo>
                    <a:pt x="67" y="7"/>
                  </a:lnTo>
                  <a:lnTo>
                    <a:pt x="74" y="11"/>
                  </a:lnTo>
                  <a:lnTo>
                    <a:pt x="78" y="14"/>
                  </a:lnTo>
                  <a:lnTo>
                    <a:pt x="78" y="14"/>
                  </a:lnTo>
                  <a:lnTo>
                    <a:pt x="71" y="18"/>
                  </a:lnTo>
                  <a:lnTo>
                    <a:pt x="71" y="18"/>
                  </a:lnTo>
                  <a:lnTo>
                    <a:pt x="71" y="22"/>
                  </a:lnTo>
                  <a:lnTo>
                    <a:pt x="67" y="29"/>
                  </a:lnTo>
                  <a:lnTo>
                    <a:pt x="67" y="33"/>
                  </a:lnTo>
                  <a:lnTo>
                    <a:pt x="71" y="37"/>
                  </a:lnTo>
                  <a:lnTo>
                    <a:pt x="71" y="44"/>
                  </a:lnTo>
                  <a:lnTo>
                    <a:pt x="74" y="48"/>
                  </a:lnTo>
                  <a:lnTo>
                    <a:pt x="71" y="48"/>
                  </a:lnTo>
                  <a:lnTo>
                    <a:pt x="67" y="51"/>
                  </a:lnTo>
                  <a:lnTo>
                    <a:pt x="71" y="55"/>
                  </a:lnTo>
                  <a:lnTo>
                    <a:pt x="60" y="63"/>
                  </a:lnTo>
                  <a:lnTo>
                    <a:pt x="63" y="63"/>
                  </a:lnTo>
                  <a:lnTo>
                    <a:pt x="60" y="66"/>
                  </a:lnTo>
                  <a:lnTo>
                    <a:pt x="60" y="66"/>
                  </a:lnTo>
                  <a:lnTo>
                    <a:pt x="56" y="66"/>
                  </a:lnTo>
                  <a:lnTo>
                    <a:pt x="52" y="70"/>
                  </a:lnTo>
                  <a:lnTo>
                    <a:pt x="52" y="74"/>
                  </a:lnTo>
                  <a:lnTo>
                    <a:pt x="45" y="74"/>
                  </a:lnTo>
                  <a:lnTo>
                    <a:pt x="45" y="77"/>
                  </a:lnTo>
                  <a:lnTo>
                    <a:pt x="49" y="81"/>
                  </a:lnTo>
                  <a:lnTo>
                    <a:pt x="45" y="85"/>
                  </a:lnTo>
                  <a:lnTo>
                    <a:pt x="49" y="89"/>
                  </a:lnTo>
                  <a:lnTo>
                    <a:pt x="52" y="89"/>
                  </a:lnTo>
                  <a:lnTo>
                    <a:pt x="56" y="92"/>
                  </a:lnTo>
                  <a:lnTo>
                    <a:pt x="67" y="96"/>
                  </a:lnTo>
                  <a:lnTo>
                    <a:pt x="67" y="100"/>
                  </a:lnTo>
                  <a:lnTo>
                    <a:pt x="63" y="103"/>
                  </a:lnTo>
                  <a:lnTo>
                    <a:pt x="52" y="103"/>
                  </a:lnTo>
                  <a:lnTo>
                    <a:pt x="45" y="111"/>
                  </a:lnTo>
                  <a:lnTo>
                    <a:pt x="37" y="111"/>
                  </a:lnTo>
                  <a:lnTo>
                    <a:pt x="34" y="115"/>
                  </a:lnTo>
                  <a:lnTo>
                    <a:pt x="34" y="118"/>
                  </a:lnTo>
                  <a:lnTo>
                    <a:pt x="30" y="115"/>
                  </a:lnTo>
                  <a:lnTo>
                    <a:pt x="26" y="118"/>
                  </a:lnTo>
                  <a:lnTo>
                    <a:pt x="30" y="118"/>
                  </a:lnTo>
                  <a:lnTo>
                    <a:pt x="26" y="122"/>
                  </a:lnTo>
                  <a:lnTo>
                    <a:pt x="23" y="122"/>
                  </a:lnTo>
                  <a:lnTo>
                    <a:pt x="19" y="122"/>
                  </a:lnTo>
                  <a:lnTo>
                    <a:pt x="19" y="122"/>
                  </a:lnTo>
                  <a:lnTo>
                    <a:pt x="23" y="118"/>
                  </a:lnTo>
                  <a:lnTo>
                    <a:pt x="19" y="115"/>
                  </a:lnTo>
                  <a:lnTo>
                    <a:pt x="15" y="118"/>
                  </a:lnTo>
                  <a:lnTo>
                    <a:pt x="15" y="118"/>
                  </a:lnTo>
                  <a:lnTo>
                    <a:pt x="15" y="115"/>
                  </a:lnTo>
                  <a:lnTo>
                    <a:pt x="15" y="107"/>
                  </a:lnTo>
                  <a:lnTo>
                    <a:pt x="19" y="103"/>
                  </a:lnTo>
                  <a:lnTo>
                    <a:pt x="23" y="103"/>
                  </a:lnTo>
                  <a:lnTo>
                    <a:pt x="26" y="100"/>
                  </a:lnTo>
                  <a:lnTo>
                    <a:pt x="23" y="103"/>
                  </a:lnTo>
                  <a:lnTo>
                    <a:pt x="15" y="103"/>
                  </a:lnTo>
                  <a:lnTo>
                    <a:pt x="15" y="100"/>
                  </a:lnTo>
                  <a:lnTo>
                    <a:pt x="15" y="92"/>
                  </a:lnTo>
                  <a:lnTo>
                    <a:pt x="19" y="89"/>
                  </a:lnTo>
                  <a:lnTo>
                    <a:pt x="15" y="85"/>
                  </a:lnTo>
                  <a:lnTo>
                    <a:pt x="19" y="85"/>
                  </a:lnTo>
                  <a:lnTo>
                    <a:pt x="19" y="81"/>
                  </a:lnTo>
                  <a:lnTo>
                    <a:pt x="19" y="81"/>
                  </a:lnTo>
                  <a:lnTo>
                    <a:pt x="15" y="81"/>
                  </a:lnTo>
                  <a:lnTo>
                    <a:pt x="12" y="85"/>
                  </a:lnTo>
                  <a:lnTo>
                    <a:pt x="8" y="81"/>
                  </a:lnTo>
                  <a:lnTo>
                    <a:pt x="4" y="81"/>
                  </a:lnTo>
                  <a:lnTo>
                    <a:pt x="4" y="81"/>
                  </a:lnTo>
                  <a:lnTo>
                    <a:pt x="4" y="85"/>
                  </a:lnTo>
                  <a:lnTo>
                    <a:pt x="0" y="77"/>
                  </a:lnTo>
                  <a:lnTo>
                    <a:pt x="0" y="77"/>
                  </a:lnTo>
                  <a:lnTo>
                    <a:pt x="0" y="7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 name="Freeform 15"/>
            <p:cNvSpPr/>
            <p:nvPr/>
          </p:nvSpPr>
          <p:spPr bwMode="auto">
            <a:xfrm>
              <a:off x="7347007" y="2670585"/>
              <a:ext cx="910024" cy="375330"/>
            </a:xfrm>
            <a:custGeom>
              <a:avLst/>
              <a:gdLst>
                <a:gd name="T0" fmla="*/ 19 w 508"/>
                <a:gd name="T1" fmla="*/ 66 h 215"/>
                <a:gd name="T2" fmla="*/ 30 w 508"/>
                <a:gd name="T3" fmla="*/ 52 h 215"/>
                <a:gd name="T4" fmla="*/ 37 w 508"/>
                <a:gd name="T5" fmla="*/ 44 h 215"/>
                <a:gd name="T6" fmla="*/ 60 w 508"/>
                <a:gd name="T7" fmla="*/ 37 h 215"/>
                <a:gd name="T8" fmla="*/ 71 w 508"/>
                <a:gd name="T9" fmla="*/ 41 h 215"/>
                <a:gd name="T10" fmla="*/ 89 w 508"/>
                <a:gd name="T11" fmla="*/ 41 h 215"/>
                <a:gd name="T12" fmla="*/ 108 w 508"/>
                <a:gd name="T13" fmla="*/ 55 h 215"/>
                <a:gd name="T14" fmla="*/ 126 w 508"/>
                <a:gd name="T15" fmla="*/ 52 h 215"/>
                <a:gd name="T16" fmla="*/ 145 w 508"/>
                <a:gd name="T17" fmla="*/ 52 h 215"/>
                <a:gd name="T18" fmla="*/ 148 w 508"/>
                <a:gd name="T19" fmla="*/ 33 h 215"/>
                <a:gd name="T20" fmla="*/ 137 w 508"/>
                <a:gd name="T21" fmla="*/ 18 h 215"/>
                <a:gd name="T22" fmla="*/ 148 w 508"/>
                <a:gd name="T23" fmla="*/ 7 h 215"/>
                <a:gd name="T24" fmla="*/ 159 w 508"/>
                <a:gd name="T25" fmla="*/ 3 h 215"/>
                <a:gd name="T26" fmla="*/ 182 w 508"/>
                <a:gd name="T27" fmla="*/ 7 h 215"/>
                <a:gd name="T28" fmla="*/ 200 w 508"/>
                <a:gd name="T29" fmla="*/ 11 h 215"/>
                <a:gd name="T30" fmla="*/ 208 w 508"/>
                <a:gd name="T31" fmla="*/ 26 h 215"/>
                <a:gd name="T32" fmla="*/ 219 w 508"/>
                <a:gd name="T33" fmla="*/ 33 h 215"/>
                <a:gd name="T34" fmla="*/ 237 w 508"/>
                <a:gd name="T35" fmla="*/ 37 h 215"/>
                <a:gd name="T36" fmla="*/ 259 w 508"/>
                <a:gd name="T37" fmla="*/ 29 h 215"/>
                <a:gd name="T38" fmla="*/ 285 w 508"/>
                <a:gd name="T39" fmla="*/ 33 h 215"/>
                <a:gd name="T40" fmla="*/ 308 w 508"/>
                <a:gd name="T41" fmla="*/ 44 h 215"/>
                <a:gd name="T42" fmla="*/ 330 w 508"/>
                <a:gd name="T43" fmla="*/ 48 h 215"/>
                <a:gd name="T44" fmla="*/ 356 w 508"/>
                <a:gd name="T45" fmla="*/ 48 h 215"/>
                <a:gd name="T46" fmla="*/ 378 w 508"/>
                <a:gd name="T47" fmla="*/ 37 h 215"/>
                <a:gd name="T48" fmla="*/ 393 w 508"/>
                <a:gd name="T49" fmla="*/ 26 h 215"/>
                <a:gd name="T50" fmla="*/ 408 w 508"/>
                <a:gd name="T51" fmla="*/ 18 h 215"/>
                <a:gd name="T52" fmla="*/ 422 w 508"/>
                <a:gd name="T53" fmla="*/ 26 h 215"/>
                <a:gd name="T54" fmla="*/ 437 w 508"/>
                <a:gd name="T55" fmla="*/ 48 h 215"/>
                <a:gd name="T56" fmla="*/ 445 w 508"/>
                <a:gd name="T57" fmla="*/ 74 h 215"/>
                <a:gd name="T58" fmla="*/ 471 w 508"/>
                <a:gd name="T59" fmla="*/ 66 h 215"/>
                <a:gd name="T60" fmla="*/ 496 w 508"/>
                <a:gd name="T61" fmla="*/ 70 h 215"/>
                <a:gd name="T62" fmla="*/ 504 w 508"/>
                <a:gd name="T63" fmla="*/ 89 h 215"/>
                <a:gd name="T64" fmla="*/ 496 w 508"/>
                <a:gd name="T65" fmla="*/ 92 h 215"/>
                <a:gd name="T66" fmla="*/ 474 w 508"/>
                <a:gd name="T67" fmla="*/ 100 h 215"/>
                <a:gd name="T68" fmla="*/ 467 w 508"/>
                <a:gd name="T69" fmla="*/ 104 h 215"/>
                <a:gd name="T70" fmla="*/ 452 w 508"/>
                <a:gd name="T71" fmla="*/ 126 h 215"/>
                <a:gd name="T72" fmla="*/ 430 w 508"/>
                <a:gd name="T73" fmla="*/ 133 h 215"/>
                <a:gd name="T74" fmla="*/ 415 w 508"/>
                <a:gd name="T75" fmla="*/ 137 h 215"/>
                <a:gd name="T76" fmla="*/ 393 w 508"/>
                <a:gd name="T77" fmla="*/ 148 h 215"/>
                <a:gd name="T78" fmla="*/ 404 w 508"/>
                <a:gd name="T79" fmla="*/ 163 h 215"/>
                <a:gd name="T80" fmla="*/ 382 w 508"/>
                <a:gd name="T81" fmla="*/ 189 h 215"/>
                <a:gd name="T82" fmla="*/ 352 w 508"/>
                <a:gd name="T83" fmla="*/ 196 h 215"/>
                <a:gd name="T84" fmla="*/ 311 w 508"/>
                <a:gd name="T85" fmla="*/ 215 h 215"/>
                <a:gd name="T86" fmla="*/ 289 w 508"/>
                <a:gd name="T87" fmla="*/ 215 h 215"/>
                <a:gd name="T88" fmla="*/ 248 w 508"/>
                <a:gd name="T89" fmla="*/ 196 h 215"/>
                <a:gd name="T90" fmla="*/ 215 w 508"/>
                <a:gd name="T91" fmla="*/ 200 h 215"/>
                <a:gd name="T92" fmla="*/ 167 w 508"/>
                <a:gd name="T93" fmla="*/ 200 h 215"/>
                <a:gd name="T94" fmla="*/ 152 w 508"/>
                <a:gd name="T95" fmla="*/ 178 h 215"/>
                <a:gd name="T96" fmla="*/ 145 w 508"/>
                <a:gd name="T97" fmla="*/ 170 h 215"/>
                <a:gd name="T98" fmla="*/ 122 w 508"/>
                <a:gd name="T99" fmla="*/ 163 h 215"/>
                <a:gd name="T100" fmla="*/ 100 w 508"/>
                <a:gd name="T101" fmla="*/ 156 h 215"/>
                <a:gd name="T102" fmla="*/ 63 w 508"/>
                <a:gd name="T103" fmla="*/ 148 h 215"/>
                <a:gd name="T104" fmla="*/ 67 w 508"/>
                <a:gd name="T105" fmla="*/ 133 h 215"/>
                <a:gd name="T106" fmla="*/ 60 w 508"/>
                <a:gd name="T107" fmla="*/ 118 h 215"/>
                <a:gd name="T108" fmla="*/ 52 w 508"/>
                <a:gd name="T109" fmla="*/ 107 h 215"/>
                <a:gd name="T110" fmla="*/ 37 w 508"/>
                <a:gd name="T111" fmla="*/ 104 h 215"/>
                <a:gd name="T112" fmla="*/ 26 w 508"/>
                <a:gd name="T113" fmla="*/ 100 h 215"/>
                <a:gd name="T114" fmla="*/ 19 w 508"/>
                <a:gd name="T115" fmla="*/ 96 h 215"/>
                <a:gd name="T116" fmla="*/ 4 w 508"/>
                <a:gd name="T117" fmla="*/ 85 h 215"/>
                <a:gd name="T118" fmla="*/ 0 w 508"/>
                <a:gd name="T119" fmla="*/ 81 h 2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508" h="215">
                  <a:moveTo>
                    <a:pt x="0" y="78"/>
                  </a:moveTo>
                  <a:lnTo>
                    <a:pt x="4" y="70"/>
                  </a:lnTo>
                  <a:lnTo>
                    <a:pt x="8" y="70"/>
                  </a:lnTo>
                  <a:lnTo>
                    <a:pt x="15" y="70"/>
                  </a:lnTo>
                  <a:lnTo>
                    <a:pt x="15" y="70"/>
                  </a:lnTo>
                  <a:lnTo>
                    <a:pt x="19" y="66"/>
                  </a:lnTo>
                  <a:lnTo>
                    <a:pt x="22" y="63"/>
                  </a:lnTo>
                  <a:lnTo>
                    <a:pt x="22" y="63"/>
                  </a:lnTo>
                  <a:lnTo>
                    <a:pt x="22" y="59"/>
                  </a:lnTo>
                  <a:lnTo>
                    <a:pt x="30" y="55"/>
                  </a:lnTo>
                  <a:lnTo>
                    <a:pt x="30" y="55"/>
                  </a:lnTo>
                  <a:lnTo>
                    <a:pt x="30" y="52"/>
                  </a:lnTo>
                  <a:lnTo>
                    <a:pt x="34" y="52"/>
                  </a:lnTo>
                  <a:lnTo>
                    <a:pt x="37" y="48"/>
                  </a:lnTo>
                  <a:lnTo>
                    <a:pt x="37" y="48"/>
                  </a:lnTo>
                  <a:lnTo>
                    <a:pt x="37" y="44"/>
                  </a:lnTo>
                  <a:lnTo>
                    <a:pt x="37" y="44"/>
                  </a:lnTo>
                  <a:lnTo>
                    <a:pt x="37" y="44"/>
                  </a:lnTo>
                  <a:lnTo>
                    <a:pt x="41" y="44"/>
                  </a:lnTo>
                  <a:lnTo>
                    <a:pt x="45" y="44"/>
                  </a:lnTo>
                  <a:lnTo>
                    <a:pt x="45" y="41"/>
                  </a:lnTo>
                  <a:lnTo>
                    <a:pt x="48" y="37"/>
                  </a:lnTo>
                  <a:lnTo>
                    <a:pt x="56" y="37"/>
                  </a:lnTo>
                  <a:lnTo>
                    <a:pt x="60" y="37"/>
                  </a:lnTo>
                  <a:lnTo>
                    <a:pt x="60" y="37"/>
                  </a:lnTo>
                  <a:lnTo>
                    <a:pt x="63" y="37"/>
                  </a:lnTo>
                  <a:lnTo>
                    <a:pt x="67" y="37"/>
                  </a:lnTo>
                  <a:lnTo>
                    <a:pt x="67" y="37"/>
                  </a:lnTo>
                  <a:lnTo>
                    <a:pt x="71" y="37"/>
                  </a:lnTo>
                  <a:lnTo>
                    <a:pt x="71" y="41"/>
                  </a:lnTo>
                  <a:lnTo>
                    <a:pt x="71" y="41"/>
                  </a:lnTo>
                  <a:lnTo>
                    <a:pt x="74" y="41"/>
                  </a:lnTo>
                  <a:lnTo>
                    <a:pt x="78" y="41"/>
                  </a:lnTo>
                  <a:lnTo>
                    <a:pt x="82" y="41"/>
                  </a:lnTo>
                  <a:lnTo>
                    <a:pt x="82" y="41"/>
                  </a:lnTo>
                  <a:lnTo>
                    <a:pt x="89" y="41"/>
                  </a:lnTo>
                  <a:lnTo>
                    <a:pt x="89" y="41"/>
                  </a:lnTo>
                  <a:lnTo>
                    <a:pt x="89" y="44"/>
                  </a:lnTo>
                  <a:lnTo>
                    <a:pt x="89" y="44"/>
                  </a:lnTo>
                  <a:lnTo>
                    <a:pt x="97" y="52"/>
                  </a:lnTo>
                  <a:lnTo>
                    <a:pt x="100" y="52"/>
                  </a:lnTo>
                  <a:lnTo>
                    <a:pt x="108" y="55"/>
                  </a:lnTo>
                  <a:lnTo>
                    <a:pt x="108" y="55"/>
                  </a:lnTo>
                  <a:lnTo>
                    <a:pt x="111" y="52"/>
                  </a:lnTo>
                  <a:lnTo>
                    <a:pt x="115" y="52"/>
                  </a:lnTo>
                  <a:lnTo>
                    <a:pt x="119" y="52"/>
                  </a:lnTo>
                  <a:lnTo>
                    <a:pt x="122" y="52"/>
                  </a:lnTo>
                  <a:lnTo>
                    <a:pt x="126" y="52"/>
                  </a:lnTo>
                  <a:lnTo>
                    <a:pt x="126" y="52"/>
                  </a:lnTo>
                  <a:lnTo>
                    <a:pt x="134" y="52"/>
                  </a:lnTo>
                  <a:lnTo>
                    <a:pt x="137" y="52"/>
                  </a:lnTo>
                  <a:lnTo>
                    <a:pt x="141" y="52"/>
                  </a:lnTo>
                  <a:lnTo>
                    <a:pt x="141" y="52"/>
                  </a:lnTo>
                  <a:lnTo>
                    <a:pt x="145" y="52"/>
                  </a:lnTo>
                  <a:lnTo>
                    <a:pt x="148" y="52"/>
                  </a:lnTo>
                  <a:lnTo>
                    <a:pt x="152" y="48"/>
                  </a:lnTo>
                  <a:lnTo>
                    <a:pt x="152" y="44"/>
                  </a:lnTo>
                  <a:lnTo>
                    <a:pt x="148" y="44"/>
                  </a:lnTo>
                  <a:lnTo>
                    <a:pt x="148" y="41"/>
                  </a:lnTo>
                  <a:lnTo>
                    <a:pt x="148" y="33"/>
                  </a:lnTo>
                  <a:lnTo>
                    <a:pt x="148" y="33"/>
                  </a:lnTo>
                  <a:lnTo>
                    <a:pt x="145" y="29"/>
                  </a:lnTo>
                  <a:lnTo>
                    <a:pt x="145" y="29"/>
                  </a:lnTo>
                  <a:lnTo>
                    <a:pt x="137" y="29"/>
                  </a:lnTo>
                  <a:lnTo>
                    <a:pt x="137" y="26"/>
                  </a:lnTo>
                  <a:lnTo>
                    <a:pt x="137" y="18"/>
                  </a:lnTo>
                  <a:lnTo>
                    <a:pt x="141" y="15"/>
                  </a:lnTo>
                  <a:lnTo>
                    <a:pt x="141" y="11"/>
                  </a:lnTo>
                  <a:lnTo>
                    <a:pt x="141" y="7"/>
                  </a:lnTo>
                  <a:lnTo>
                    <a:pt x="145" y="7"/>
                  </a:lnTo>
                  <a:lnTo>
                    <a:pt x="148" y="7"/>
                  </a:lnTo>
                  <a:lnTo>
                    <a:pt x="148" y="7"/>
                  </a:lnTo>
                  <a:lnTo>
                    <a:pt x="148" y="3"/>
                  </a:lnTo>
                  <a:lnTo>
                    <a:pt x="148" y="0"/>
                  </a:lnTo>
                  <a:lnTo>
                    <a:pt x="148" y="0"/>
                  </a:lnTo>
                  <a:lnTo>
                    <a:pt x="152" y="0"/>
                  </a:lnTo>
                  <a:lnTo>
                    <a:pt x="156" y="0"/>
                  </a:lnTo>
                  <a:lnTo>
                    <a:pt x="159" y="3"/>
                  </a:lnTo>
                  <a:lnTo>
                    <a:pt x="163" y="3"/>
                  </a:lnTo>
                  <a:lnTo>
                    <a:pt x="163" y="3"/>
                  </a:lnTo>
                  <a:lnTo>
                    <a:pt x="167" y="7"/>
                  </a:lnTo>
                  <a:lnTo>
                    <a:pt x="171" y="7"/>
                  </a:lnTo>
                  <a:lnTo>
                    <a:pt x="178" y="7"/>
                  </a:lnTo>
                  <a:lnTo>
                    <a:pt x="182" y="7"/>
                  </a:lnTo>
                  <a:lnTo>
                    <a:pt x="182" y="11"/>
                  </a:lnTo>
                  <a:lnTo>
                    <a:pt x="185" y="11"/>
                  </a:lnTo>
                  <a:lnTo>
                    <a:pt x="189" y="11"/>
                  </a:lnTo>
                  <a:lnTo>
                    <a:pt x="193" y="11"/>
                  </a:lnTo>
                  <a:lnTo>
                    <a:pt x="197" y="11"/>
                  </a:lnTo>
                  <a:lnTo>
                    <a:pt x="200" y="11"/>
                  </a:lnTo>
                  <a:lnTo>
                    <a:pt x="200" y="15"/>
                  </a:lnTo>
                  <a:lnTo>
                    <a:pt x="200" y="15"/>
                  </a:lnTo>
                  <a:lnTo>
                    <a:pt x="204" y="18"/>
                  </a:lnTo>
                  <a:lnTo>
                    <a:pt x="204" y="22"/>
                  </a:lnTo>
                  <a:lnTo>
                    <a:pt x="204" y="22"/>
                  </a:lnTo>
                  <a:lnTo>
                    <a:pt x="208" y="26"/>
                  </a:lnTo>
                  <a:lnTo>
                    <a:pt x="208" y="29"/>
                  </a:lnTo>
                  <a:lnTo>
                    <a:pt x="208" y="29"/>
                  </a:lnTo>
                  <a:lnTo>
                    <a:pt x="211" y="29"/>
                  </a:lnTo>
                  <a:lnTo>
                    <a:pt x="215" y="33"/>
                  </a:lnTo>
                  <a:lnTo>
                    <a:pt x="215" y="33"/>
                  </a:lnTo>
                  <a:lnTo>
                    <a:pt x="219" y="33"/>
                  </a:lnTo>
                  <a:lnTo>
                    <a:pt x="226" y="37"/>
                  </a:lnTo>
                  <a:lnTo>
                    <a:pt x="226" y="37"/>
                  </a:lnTo>
                  <a:lnTo>
                    <a:pt x="230" y="37"/>
                  </a:lnTo>
                  <a:lnTo>
                    <a:pt x="234" y="37"/>
                  </a:lnTo>
                  <a:lnTo>
                    <a:pt x="234" y="37"/>
                  </a:lnTo>
                  <a:lnTo>
                    <a:pt x="237" y="37"/>
                  </a:lnTo>
                  <a:lnTo>
                    <a:pt x="241" y="37"/>
                  </a:lnTo>
                  <a:lnTo>
                    <a:pt x="241" y="37"/>
                  </a:lnTo>
                  <a:lnTo>
                    <a:pt x="245" y="33"/>
                  </a:lnTo>
                  <a:lnTo>
                    <a:pt x="248" y="29"/>
                  </a:lnTo>
                  <a:lnTo>
                    <a:pt x="256" y="29"/>
                  </a:lnTo>
                  <a:lnTo>
                    <a:pt x="259" y="29"/>
                  </a:lnTo>
                  <a:lnTo>
                    <a:pt x="263" y="29"/>
                  </a:lnTo>
                  <a:lnTo>
                    <a:pt x="267" y="29"/>
                  </a:lnTo>
                  <a:lnTo>
                    <a:pt x="271" y="29"/>
                  </a:lnTo>
                  <a:lnTo>
                    <a:pt x="278" y="29"/>
                  </a:lnTo>
                  <a:lnTo>
                    <a:pt x="282" y="29"/>
                  </a:lnTo>
                  <a:lnTo>
                    <a:pt x="285" y="33"/>
                  </a:lnTo>
                  <a:lnTo>
                    <a:pt x="293" y="37"/>
                  </a:lnTo>
                  <a:lnTo>
                    <a:pt x="296" y="37"/>
                  </a:lnTo>
                  <a:lnTo>
                    <a:pt x="300" y="37"/>
                  </a:lnTo>
                  <a:lnTo>
                    <a:pt x="300" y="37"/>
                  </a:lnTo>
                  <a:lnTo>
                    <a:pt x="304" y="41"/>
                  </a:lnTo>
                  <a:lnTo>
                    <a:pt x="308" y="44"/>
                  </a:lnTo>
                  <a:lnTo>
                    <a:pt x="308" y="44"/>
                  </a:lnTo>
                  <a:lnTo>
                    <a:pt x="311" y="44"/>
                  </a:lnTo>
                  <a:lnTo>
                    <a:pt x="315" y="48"/>
                  </a:lnTo>
                  <a:lnTo>
                    <a:pt x="315" y="48"/>
                  </a:lnTo>
                  <a:lnTo>
                    <a:pt x="322" y="48"/>
                  </a:lnTo>
                  <a:lnTo>
                    <a:pt x="330" y="48"/>
                  </a:lnTo>
                  <a:lnTo>
                    <a:pt x="341" y="48"/>
                  </a:lnTo>
                  <a:lnTo>
                    <a:pt x="345" y="48"/>
                  </a:lnTo>
                  <a:lnTo>
                    <a:pt x="345" y="48"/>
                  </a:lnTo>
                  <a:lnTo>
                    <a:pt x="348" y="48"/>
                  </a:lnTo>
                  <a:lnTo>
                    <a:pt x="352" y="48"/>
                  </a:lnTo>
                  <a:lnTo>
                    <a:pt x="356" y="48"/>
                  </a:lnTo>
                  <a:lnTo>
                    <a:pt x="356" y="44"/>
                  </a:lnTo>
                  <a:lnTo>
                    <a:pt x="363" y="41"/>
                  </a:lnTo>
                  <a:lnTo>
                    <a:pt x="367" y="41"/>
                  </a:lnTo>
                  <a:lnTo>
                    <a:pt x="371" y="41"/>
                  </a:lnTo>
                  <a:lnTo>
                    <a:pt x="371" y="37"/>
                  </a:lnTo>
                  <a:lnTo>
                    <a:pt x="378" y="37"/>
                  </a:lnTo>
                  <a:lnTo>
                    <a:pt x="382" y="37"/>
                  </a:lnTo>
                  <a:lnTo>
                    <a:pt x="385" y="33"/>
                  </a:lnTo>
                  <a:lnTo>
                    <a:pt x="385" y="33"/>
                  </a:lnTo>
                  <a:lnTo>
                    <a:pt x="385" y="29"/>
                  </a:lnTo>
                  <a:lnTo>
                    <a:pt x="389" y="26"/>
                  </a:lnTo>
                  <a:lnTo>
                    <a:pt x="393" y="26"/>
                  </a:lnTo>
                  <a:lnTo>
                    <a:pt x="393" y="22"/>
                  </a:lnTo>
                  <a:lnTo>
                    <a:pt x="396" y="18"/>
                  </a:lnTo>
                  <a:lnTo>
                    <a:pt x="400" y="18"/>
                  </a:lnTo>
                  <a:lnTo>
                    <a:pt x="400" y="22"/>
                  </a:lnTo>
                  <a:lnTo>
                    <a:pt x="404" y="18"/>
                  </a:lnTo>
                  <a:lnTo>
                    <a:pt x="408" y="18"/>
                  </a:lnTo>
                  <a:lnTo>
                    <a:pt x="411" y="22"/>
                  </a:lnTo>
                  <a:lnTo>
                    <a:pt x="415" y="26"/>
                  </a:lnTo>
                  <a:lnTo>
                    <a:pt x="415" y="26"/>
                  </a:lnTo>
                  <a:lnTo>
                    <a:pt x="419" y="26"/>
                  </a:lnTo>
                  <a:lnTo>
                    <a:pt x="419" y="26"/>
                  </a:lnTo>
                  <a:lnTo>
                    <a:pt x="422" y="26"/>
                  </a:lnTo>
                  <a:lnTo>
                    <a:pt x="426" y="22"/>
                  </a:lnTo>
                  <a:lnTo>
                    <a:pt x="426" y="22"/>
                  </a:lnTo>
                  <a:lnTo>
                    <a:pt x="433" y="22"/>
                  </a:lnTo>
                  <a:lnTo>
                    <a:pt x="437" y="22"/>
                  </a:lnTo>
                  <a:lnTo>
                    <a:pt x="441" y="26"/>
                  </a:lnTo>
                  <a:lnTo>
                    <a:pt x="437" y="48"/>
                  </a:lnTo>
                  <a:lnTo>
                    <a:pt x="437" y="52"/>
                  </a:lnTo>
                  <a:lnTo>
                    <a:pt x="437" y="55"/>
                  </a:lnTo>
                  <a:lnTo>
                    <a:pt x="437" y="59"/>
                  </a:lnTo>
                  <a:lnTo>
                    <a:pt x="433" y="66"/>
                  </a:lnTo>
                  <a:lnTo>
                    <a:pt x="437" y="70"/>
                  </a:lnTo>
                  <a:lnTo>
                    <a:pt x="445" y="74"/>
                  </a:lnTo>
                  <a:lnTo>
                    <a:pt x="452" y="70"/>
                  </a:lnTo>
                  <a:lnTo>
                    <a:pt x="456" y="70"/>
                  </a:lnTo>
                  <a:lnTo>
                    <a:pt x="463" y="70"/>
                  </a:lnTo>
                  <a:lnTo>
                    <a:pt x="467" y="74"/>
                  </a:lnTo>
                  <a:lnTo>
                    <a:pt x="471" y="70"/>
                  </a:lnTo>
                  <a:lnTo>
                    <a:pt x="471" y="66"/>
                  </a:lnTo>
                  <a:lnTo>
                    <a:pt x="471" y="63"/>
                  </a:lnTo>
                  <a:lnTo>
                    <a:pt x="474" y="63"/>
                  </a:lnTo>
                  <a:lnTo>
                    <a:pt x="478" y="59"/>
                  </a:lnTo>
                  <a:lnTo>
                    <a:pt x="485" y="63"/>
                  </a:lnTo>
                  <a:lnTo>
                    <a:pt x="489" y="66"/>
                  </a:lnTo>
                  <a:lnTo>
                    <a:pt x="496" y="70"/>
                  </a:lnTo>
                  <a:lnTo>
                    <a:pt x="500" y="78"/>
                  </a:lnTo>
                  <a:lnTo>
                    <a:pt x="504" y="81"/>
                  </a:lnTo>
                  <a:lnTo>
                    <a:pt x="508" y="85"/>
                  </a:lnTo>
                  <a:lnTo>
                    <a:pt x="508" y="85"/>
                  </a:lnTo>
                  <a:lnTo>
                    <a:pt x="508" y="89"/>
                  </a:lnTo>
                  <a:lnTo>
                    <a:pt x="504" y="89"/>
                  </a:lnTo>
                  <a:lnTo>
                    <a:pt x="504" y="92"/>
                  </a:lnTo>
                  <a:lnTo>
                    <a:pt x="504" y="92"/>
                  </a:lnTo>
                  <a:lnTo>
                    <a:pt x="500" y="92"/>
                  </a:lnTo>
                  <a:lnTo>
                    <a:pt x="500" y="92"/>
                  </a:lnTo>
                  <a:lnTo>
                    <a:pt x="496" y="92"/>
                  </a:lnTo>
                  <a:lnTo>
                    <a:pt x="496" y="92"/>
                  </a:lnTo>
                  <a:lnTo>
                    <a:pt x="489" y="92"/>
                  </a:lnTo>
                  <a:lnTo>
                    <a:pt x="489" y="92"/>
                  </a:lnTo>
                  <a:lnTo>
                    <a:pt x="485" y="96"/>
                  </a:lnTo>
                  <a:lnTo>
                    <a:pt x="482" y="100"/>
                  </a:lnTo>
                  <a:lnTo>
                    <a:pt x="478" y="100"/>
                  </a:lnTo>
                  <a:lnTo>
                    <a:pt x="474" y="100"/>
                  </a:lnTo>
                  <a:lnTo>
                    <a:pt x="474" y="100"/>
                  </a:lnTo>
                  <a:lnTo>
                    <a:pt x="474" y="104"/>
                  </a:lnTo>
                  <a:lnTo>
                    <a:pt x="471" y="104"/>
                  </a:lnTo>
                  <a:lnTo>
                    <a:pt x="471" y="104"/>
                  </a:lnTo>
                  <a:lnTo>
                    <a:pt x="467" y="104"/>
                  </a:lnTo>
                  <a:lnTo>
                    <a:pt x="467" y="104"/>
                  </a:lnTo>
                  <a:lnTo>
                    <a:pt x="463" y="111"/>
                  </a:lnTo>
                  <a:lnTo>
                    <a:pt x="463" y="115"/>
                  </a:lnTo>
                  <a:lnTo>
                    <a:pt x="463" y="118"/>
                  </a:lnTo>
                  <a:lnTo>
                    <a:pt x="463" y="118"/>
                  </a:lnTo>
                  <a:lnTo>
                    <a:pt x="459" y="118"/>
                  </a:lnTo>
                  <a:lnTo>
                    <a:pt x="452" y="126"/>
                  </a:lnTo>
                  <a:lnTo>
                    <a:pt x="448" y="126"/>
                  </a:lnTo>
                  <a:lnTo>
                    <a:pt x="441" y="122"/>
                  </a:lnTo>
                  <a:lnTo>
                    <a:pt x="441" y="126"/>
                  </a:lnTo>
                  <a:lnTo>
                    <a:pt x="437" y="130"/>
                  </a:lnTo>
                  <a:lnTo>
                    <a:pt x="433" y="133"/>
                  </a:lnTo>
                  <a:lnTo>
                    <a:pt x="430" y="133"/>
                  </a:lnTo>
                  <a:lnTo>
                    <a:pt x="430" y="137"/>
                  </a:lnTo>
                  <a:lnTo>
                    <a:pt x="426" y="141"/>
                  </a:lnTo>
                  <a:lnTo>
                    <a:pt x="426" y="141"/>
                  </a:lnTo>
                  <a:lnTo>
                    <a:pt x="422" y="137"/>
                  </a:lnTo>
                  <a:lnTo>
                    <a:pt x="419" y="137"/>
                  </a:lnTo>
                  <a:lnTo>
                    <a:pt x="415" y="137"/>
                  </a:lnTo>
                  <a:lnTo>
                    <a:pt x="411" y="133"/>
                  </a:lnTo>
                  <a:lnTo>
                    <a:pt x="404" y="133"/>
                  </a:lnTo>
                  <a:lnTo>
                    <a:pt x="400" y="133"/>
                  </a:lnTo>
                  <a:lnTo>
                    <a:pt x="396" y="137"/>
                  </a:lnTo>
                  <a:lnTo>
                    <a:pt x="393" y="141"/>
                  </a:lnTo>
                  <a:lnTo>
                    <a:pt x="393" y="148"/>
                  </a:lnTo>
                  <a:lnTo>
                    <a:pt x="393" y="152"/>
                  </a:lnTo>
                  <a:lnTo>
                    <a:pt x="393" y="152"/>
                  </a:lnTo>
                  <a:lnTo>
                    <a:pt x="400" y="156"/>
                  </a:lnTo>
                  <a:lnTo>
                    <a:pt x="408" y="159"/>
                  </a:lnTo>
                  <a:lnTo>
                    <a:pt x="408" y="163"/>
                  </a:lnTo>
                  <a:lnTo>
                    <a:pt x="404" y="163"/>
                  </a:lnTo>
                  <a:lnTo>
                    <a:pt x="404" y="167"/>
                  </a:lnTo>
                  <a:lnTo>
                    <a:pt x="396" y="174"/>
                  </a:lnTo>
                  <a:lnTo>
                    <a:pt x="393" y="181"/>
                  </a:lnTo>
                  <a:lnTo>
                    <a:pt x="389" y="185"/>
                  </a:lnTo>
                  <a:lnTo>
                    <a:pt x="385" y="185"/>
                  </a:lnTo>
                  <a:lnTo>
                    <a:pt x="382" y="189"/>
                  </a:lnTo>
                  <a:lnTo>
                    <a:pt x="378" y="189"/>
                  </a:lnTo>
                  <a:lnTo>
                    <a:pt x="374" y="189"/>
                  </a:lnTo>
                  <a:lnTo>
                    <a:pt x="371" y="193"/>
                  </a:lnTo>
                  <a:lnTo>
                    <a:pt x="363" y="193"/>
                  </a:lnTo>
                  <a:lnTo>
                    <a:pt x="356" y="193"/>
                  </a:lnTo>
                  <a:lnTo>
                    <a:pt x="352" y="196"/>
                  </a:lnTo>
                  <a:lnTo>
                    <a:pt x="348" y="196"/>
                  </a:lnTo>
                  <a:lnTo>
                    <a:pt x="337" y="200"/>
                  </a:lnTo>
                  <a:lnTo>
                    <a:pt x="326" y="204"/>
                  </a:lnTo>
                  <a:lnTo>
                    <a:pt x="322" y="207"/>
                  </a:lnTo>
                  <a:lnTo>
                    <a:pt x="315" y="215"/>
                  </a:lnTo>
                  <a:lnTo>
                    <a:pt x="311" y="215"/>
                  </a:lnTo>
                  <a:lnTo>
                    <a:pt x="308" y="215"/>
                  </a:lnTo>
                  <a:lnTo>
                    <a:pt x="304" y="215"/>
                  </a:lnTo>
                  <a:lnTo>
                    <a:pt x="304" y="215"/>
                  </a:lnTo>
                  <a:lnTo>
                    <a:pt x="304" y="211"/>
                  </a:lnTo>
                  <a:lnTo>
                    <a:pt x="296" y="211"/>
                  </a:lnTo>
                  <a:lnTo>
                    <a:pt x="289" y="215"/>
                  </a:lnTo>
                  <a:lnTo>
                    <a:pt x="285" y="211"/>
                  </a:lnTo>
                  <a:lnTo>
                    <a:pt x="278" y="211"/>
                  </a:lnTo>
                  <a:lnTo>
                    <a:pt x="271" y="207"/>
                  </a:lnTo>
                  <a:lnTo>
                    <a:pt x="259" y="204"/>
                  </a:lnTo>
                  <a:lnTo>
                    <a:pt x="252" y="196"/>
                  </a:lnTo>
                  <a:lnTo>
                    <a:pt x="248" y="196"/>
                  </a:lnTo>
                  <a:lnTo>
                    <a:pt x="237" y="196"/>
                  </a:lnTo>
                  <a:lnTo>
                    <a:pt x="226" y="196"/>
                  </a:lnTo>
                  <a:lnTo>
                    <a:pt x="226" y="196"/>
                  </a:lnTo>
                  <a:lnTo>
                    <a:pt x="222" y="196"/>
                  </a:lnTo>
                  <a:lnTo>
                    <a:pt x="222" y="200"/>
                  </a:lnTo>
                  <a:lnTo>
                    <a:pt x="215" y="200"/>
                  </a:lnTo>
                  <a:lnTo>
                    <a:pt x="208" y="200"/>
                  </a:lnTo>
                  <a:lnTo>
                    <a:pt x="197" y="200"/>
                  </a:lnTo>
                  <a:lnTo>
                    <a:pt x="185" y="200"/>
                  </a:lnTo>
                  <a:lnTo>
                    <a:pt x="178" y="200"/>
                  </a:lnTo>
                  <a:lnTo>
                    <a:pt x="171" y="200"/>
                  </a:lnTo>
                  <a:lnTo>
                    <a:pt x="167" y="200"/>
                  </a:lnTo>
                  <a:lnTo>
                    <a:pt x="163" y="200"/>
                  </a:lnTo>
                  <a:lnTo>
                    <a:pt x="159" y="193"/>
                  </a:lnTo>
                  <a:lnTo>
                    <a:pt x="159" y="189"/>
                  </a:lnTo>
                  <a:lnTo>
                    <a:pt x="156" y="185"/>
                  </a:lnTo>
                  <a:lnTo>
                    <a:pt x="152" y="181"/>
                  </a:lnTo>
                  <a:lnTo>
                    <a:pt x="152" y="178"/>
                  </a:lnTo>
                  <a:lnTo>
                    <a:pt x="152" y="178"/>
                  </a:lnTo>
                  <a:lnTo>
                    <a:pt x="148" y="174"/>
                  </a:lnTo>
                  <a:lnTo>
                    <a:pt x="145" y="174"/>
                  </a:lnTo>
                  <a:lnTo>
                    <a:pt x="145" y="174"/>
                  </a:lnTo>
                  <a:lnTo>
                    <a:pt x="145" y="170"/>
                  </a:lnTo>
                  <a:lnTo>
                    <a:pt x="145" y="170"/>
                  </a:lnTo>
                  <a:lnTo>
                    <a:pt x="141" y="170"/>
                  </a:lnTo>
                  <a:lnTo>
                    <a:pt x="141" y="170"/>
                  </a:lnTo>
                  <a:lnTo>
                    <a:pt x="137" y="170"/>
                  </a:lnTo>
                  <a:lnTo>
                    <a:pt x="134" y="167"/>
                  </a:lnTo>
                  <a:lnTo>
                    <a:pt x="126" y="163"/>
                  </a:lnTo>
                  <a:lnTo>
                    <a:pt x="122" y="163"/>
                  </a:lnTo>
                  <a:lnTo>
                    <a:pt x="122" y="163"/>
                  </a:lnTo>
                  <a:lnTo>
                    <a:pt x="119" y="163"/>
                  </a:lnTo>
                  <a:lnTo>
                    <a:pt x="119" y="159"/>
                  </a:lnTo>
                  <a:lnTo>
                    <a:pt x="115" y="159"/>
                  </a:lnTo>
                  <a:lnTo>
                    <a:pt x="104" y="156"/>
                  </a:lnTo>
                  <a:lnTo>
                    <a:pt x="100" y="156"/>
                  </a:lnTo>
                  <a:lnTo>
                    <a:pt x="100" y="156"/>
                  </a:lnTo>
                  <a:lnTo>
                    <a:pt x="97" y="156"/>
                  </a:lnTo>
                  <a:lnTo>
                    <a:pt x="89" y="156"/>
                  </a:lnTo>
                  <a:lnTo>
                    <a:pt x="71" y="156"/>
                  </a:lnTo>
                  <a:lnTo>
                    <a:pt x="67" y="152"/>
                  </a:lnTo>
                  <a:lnTo>
                    <a:pt x="63" y="148"/>
                  </a:lnTo>
                  <a:lnTo>
                    <a:pt x="63" y="144"/>
                  </a:lnTo>
                  <a:lnTo>
                    <a:pt x="63" y="141"/>
                  </a:lnTo>
                  <a:lnTo>
                    <a:pt x="67" y="141"/>
                  </a:lnTo>
                  <a:lnTo>
                    <a:pt x="67" y="141"/>
                  </a:lnTo>
                  <a:lnTo>
                    <a:pt x="67" y="137"/>
                  </a:lnTo>
                  <a:lnTo>
                    <a:pt x="67" y="133"/>
                  </a:lnTo>
                  <a:lnTo>
                    <a:pt x="67" y="130"/>
                  </a:lnTo>
                  <a:lnTo>
                    <a:pt x="67" y="130"/>
                  </a:lnTo>
                  <a:lnTo>
                    <a:pt x="67" y="126"/>
                  </a:lnTo>
                  <a:lnTo>
                    <a:pt x="67" y="126"/>
                  </a:lnTo>
                  <a:lnTo>
                    <a:pt x="63" y="122"/>
                  </a:lnTo>
                  <a:lnTo>
                    <a:pt x="60" y="118"/>
                  </a:lnTo>
                  <a:lnTo>
                    <a:pt x="60" y="118"/>
                  </a:lnTo>
                  <a:lnTo>
                    <a:pt x="56" y="115"/>
                  </a:lnTo>
                  <a:lnTo>
                    <a:pt x="56" y="115"/>
                  </a:lnTo>
                  <a:lnTo>
                    <a:pt x="56" y="111"/>
                  </a:lnTo>
                  <a:lnTo>
                    <a:pt x="52" y="107"/>
                  </a:lnTo>
                  <a:lnTo>
                    <a:pt x="52" y="107"/>
                  </a:lnTo>
                  <a:lnTo>
                    <a:pt x="48" y="104"/>
                  </a:lnTo>
                  <a:lnTo>
                    <a:pt x="48" y="104"/>
                  </a:lnTo>
                  <a:lnTo>
                    <a:pt x="45" y="100"/>
                  </a:lnTo>
                  <a:lnTo>
                    <a:pt x="45" y="100"/>
                  </a:lnTo>
                  <a:lnTo>
                    <a:pt x="41" y="100"/>
                  </a:lnTo>
                  <a:lnTo>
                    <a:pt x="37" y="104"/>
                  </a:lnTo>
                  <a:lnTo>
                    <a:pt x="37" y="104"/>
                  </a:lnTo>
                  <a:lnTo>
                    <a:pt x="37" y="104"/>
                  </a:lnTo>
                  <a:lnTo>
                    <a:pt x="34" y="100"/>
                  </a:lnTo>
                  <a:lnTo>
                    <a:pt x="34" y="100"/>
                  </a:lnTo>
                  <a:lnTo>
                    <a:pt x="30" y="100"/>
                  </a:lnTo>
                  <a:lnTo>
                    <a:pt x="26" y="100"/>
                  </a:lnTo>
                  <a:lnTo>
                    <a:pt x="26" y="100"/>
                  </a:lnTo>
                  <a:lnTo>
                    <a:pt x="22" y="104"/>
                  </a:lnTo>
                  <a:lnTo>
                    <a:pt x="22" y="104"/>
                  </a:lnTo>
                  <a:lnTo>
                    <a:pt x="19" y="100"/>
                  </a:lnTo>
                  <a:lnTo>
                    <a:pt x="19" y="100"/>
                  </a:lnTo>
                  <a:lnTo>
                    <a:pt x="19" y="96"/>
                  </a:lnTo>
                  <a:lnTo>
                    <a:pt x="15" y="96"/>
                  </a:lnTo>
                  <a:lnTo>
                    <a:pt x="11" y="92"/>
                  </a:lnTo>
                  <a:lnTo>
                    <a:pt x="11" y="92"/>
                  </a:lnTo>
                  <a:lnTo>
                    <a:pt x="8" y="89"/>
                  </a:lnTo>
                  <a:lnTo>
                    <a:pt x="8" y="89"/>
                  </a:lnTo>
                  <a:lnTo>
                    <a:pt x="4" y="85"/>
                  </a:lnTo>
                  <a:lnTo>
                    <a:pt x="4" y="85"/>
                  </a:lnTo>
                  <a:lnTo>
                    <a:pt x="4" y="81"/>
                  </a:lnTo>
                  <a:lnTo>
                    <a:pt x="4" y="85"/>
                  </a:lnTo>
                  <a:lnTo>
                    <a:pt x="4" y="85"/>
                  </a:lnTo>
                  <a:lnTo>
                    <a:pt x="4" y="85"/>
                  </a:lnTo>
                  <a:lnTo>
                    <a:pt x="0" y="81"/>
                  </a:lnTo>
                  <a:lnTo>
                    <a:pt x="0" y="81"/>
                  </a:lnTo>
                  <a:lnTo>
                    <a:pt x="0" y="78"/>
                  </a:lnTo>
                  <a:lnTo>
                    <a:pt x="0" y="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 name="Freeform 16"/>
            <p:cNvSpPr/>
            <p:nvPr/>
          </p:nvSpPr>
          <p:spPr bwMode="auto">
            <a:xfrm>
              <a:off x="6220229" y="2599009"/>
              <a:ext cx="1114240" cy="518480"/>
            </a:xfrm>
            <a:custGeom>
              <a:avLst/>
              <a:gdLst>
                <a:gd name="T0" fmla="*/ 15 w 622"/>
                <a:gd name="T1" fmla="*/ 174 h 297"/>
                <a:gd name="T2" fmla="*/ 0 w 622"/>
                <a:gd name="T3" fmla="*/ 141 h 297"/>
                <a:gd name="T4" fmla="*/ 29 w 622"/>
                <a:gd name="T5" fmla="*/ 133 h 297"/>
                <a:gd name="T6" fmla="*/ 44 w 622"/>
                <a:gd name="T7" fmla="*/ 107 h 297"/>
                <a:gd name="T8" fmla="*/ 59 w 622"/>
                <a:gd name="T9" fmla="*/ 100 h 297"/>
                <a:gd name="T10" fmla="*/ 70 w 622"/>
                <a:gd name="T11" fmla="*/ 100 h 297"/>
                <a:gd name="T12" fmla="*/ 100 w 622"/>
                <a:gd name="T13" fmla="*/ 107 h 297"/>
                <a:gd name="T14" fmla="*/ 118 w 622"/>
                <a:gd name="T15" fmla="*/ 115 h 297"/>
                <a:gd name="T16" fmla="*/ 141 w 622"/>
                <a:gd name="T17" fmla="*/ 107 h 297"/>
                <a:gd name="T18" fmla="*/ 163 w 622"/>
                <a:gd name="T19" fmla="*/ 107 h 297"/>
                <a:gd name="T20" fmla="*/ 178 w 622"/>
                <a:gd name="T21" fmla="*/ 115 h 297"/>
                <a:gd name="T22" fmla="*/ 207 w 622"/>
                <a:gd name="T23" fmla="*/ 115 h 297"/>
                <a:gd name="T24" fmla="*/ 200 w 622"/>
                <a:gd name="T25" fmla="*/ 89 h 297"/>
                <a:gd name="T26" fmla="*/ 196 w 622"/>
                <a:gd name="T27" fmla="*/ 74 h 297"/>
                <a:gd name="T28" fmla="*/ 211 w 622"/>
                <a:gd name="T29" fmla="*/ 56 h 297"/>
                <a:gd name="T30" fmla="*/ 200 w 622"/>
                <a:gd name="T31" fmla="*/ 52 h 297"/>
                <a:gd name="T32" fmla="*/ 207 w 622"/>
                <a:gd name="T33" fmla="*/ 44 h 297"/>
                <a:gd name="T34" fmla="*/ 229 w 622"/>
                <a:gd name="T35" fmla="*/ 37 h 297"/>
                <a:gd name="T36" fmla="*/ 255 w 622"/>
                <a:gd name="T37" fmla="*/ 30 h 297"/>
                <a:gd name="T38" fmla="*/ 274 w 622"/>
                <a:gd name="T39" fmla="*/ 22 h 297"/>
                <a:gd name="T40" fmla="*/ 300 w 622"/>
                <a:gd name="T41" fmla="*/ 11 h 297"/>
                <a:gd name="T42" fmla="*/ 322 w 622"/>
                <a:gd name="T43" fmla="*/ 4 h 297"/>
                <a:gd name="T44" fmla="*/ 344 w 622"/>
                <a:gd name="T45" fmla="*/ 15 h 297"/>
                <a:gd name="T46" fmla="*/ 352 w 622"/>
                <a:gd name="T47" fmla="*/ 26 h 297"/>
                <a:gd name="T48" fmla="*/ 366 w 622"/>
                <a:gd name="T49" fmla="*/ 26 h 297"/>
                <a:gd name="T50" fmla="*/ 381 w 622"/>
                <a:gd name="T51" fmla="*/ 30 h 297"/>
                <a:gd name="T52" fmla="*/ 392 w 622"/>
                <a:gd name="T53" fmla="*/ 37 h 297"/>
                <a:gd name="T54" fmla="*/ 415 w 622"/>
                <a:gd name="T55" fmla="*/ 26 h 297"/>
                <a:gd name="T56" fmla="*/ 433 w 622"/>
                <a:gd name="T57" fmla="*/ 22 h 297"/>
                <a:gd name="T58" fmla="*/ 507 w 622"/>
                <a:gd name="T59" fmla="*/ 82 h 297"/>
                <a:gd name="T60" fmla="*/ 529 w 622"/>
                <a:gd name="T61" fmla="*/ 89 h 297"/>
                <a:gd name="T62" fmla="*/ 552 w 622"/>
                <a:gd name="T63" fmla="*/ 85 h 297"/>
                <a:gd name="T64" fmla="*/ 581 w 622"/>
                <a:gd name="T65" fmla="*/ 100 h 297"/>
                <a:gd name="T66" fmla="*/ 589 w 622"/>
                <a:gd name="T67" fmla="*/ 111 h 297"/>
                <a:gd name="T68" fmla="*/ 611 w 622"/>
                <a:gd name="T69" fmla="*/ 111 h 297"/>
                <a:gd name="T70" fmla="*/ 614 w 622"/>
                <a:gd name="T71" fmla="*/ 130 h 297"/>
                <a:gd name="T72" fmla="*/ 607 w 622"/>
                <a:gd name="T73" fmla="*/ 163 h 297"/>
                <a:gd name="T74" fmla="*/ 574 w 622"/>
                <a:gd name="T75" fmla="*/ 163 h 297"/>
                <a:gd name="T76" fmla="*/ 566 w 622"/>
                <a:gd name="T77" fmla="*/ 197 h 297"/>
                <a:gd name="T78" fmla="*/ 552 w 622"/>
                <a:gd name="T79" fmla="*/ 204 h 297"/>
                <a:gd name="T80" fmla="*/ 537 w 622"/>
                <a:gd name="T81" fmla="*/ 215 h 297"/>
                <a:gd name="T82" fmla="*/ 548 w 622"/>
                <a:gd name="T83" fmla="*/ 237 h 297"/>
                <a:gd name="T84" fmla="*/ 548 w 622"/>
                <a:gd name="T85" fmla="*/ 260 h 297"/>
                <a:gd name="T86" fmla="*/ 489 w 622"/>
                <a:gd name="T87" fmla="*/ 252 h 297"/>
                <a:gd name="T88" fmla="*/ 448 w 622"/>
                <a:gd name="T89" fmla="*/ 252 h 297"/>
                <a:gd name="T90" fmla="*/ 415 w 622"/>
                <a:gd name="T91" fmla="*/ 263 h 297"/>
                <a:gd name="T92" fmla="*/ 392 w 622"/>
                <a:gd name="T93" fmla="*/ 274 h 297"/>
                <a:gd name="T94" fmla="*/ 352 w 622"/>
                <a:gd name="T95" fmla="*/ 293 h 297"/>
                <a:gd name="T96" fmla="*/ 278 w 622"/>
                <a:gd name="T97" fmla="*/ 245 h 297"/>
                <a:gd name="T98" fmla="*/ 152 w 622"/>
                <a:gd name="T99" fmla="*/ 286 h 297"/>
                <a:gd name="T100" fmla="*/ 115 w 622"/>
                <a:gd name="T101" fmla="*/ 274 h 297"/>
                <a:gd name="T102" fmla="*/ 96 w 622"/>
                <a:gd name="T103" fmla="*/ 267 h 297"/>
                <a:gd name="T104" fmla="*/ 81 w 622"/>
                <a:gd name="T105" fmla="*/ 252 h 297"/>
                <a:gd name="T106" fmla="*/ 70 w 622"/>
                <a:gd name="T107" fmla="*/ 237 h 297"/>
                <a:gd name="T108" fmla="*/ 89 w 622"/>
                <a:gd name="T109" fmla="*/ 237 h 297"/>
                <a:gd name="T110" fmla="*/ 81 w 622"/>
                <a:gd name="T111" fmla="*/ 226 h 297"/>
                <a:gd name="T112" fmla="*/ 103 w 622"/>
                <a:gd name="T113" fmla="*/ 222 h 297"/>
                <a:gd name="T114" fmla="*/ 107 w 622"/>
                <a:gd name="T115" fmla="*/ 211 h 297"/>
                <a:gd name="T116" fmla="*/ 107 w 622"/>
                <a:gd name="T117" fmla="*/ 197 h 297"/>
                <a:gd name="T118" fmla="*/ 92 w 622"/>
                <a:gd name="T119" fmla="*/ 193 h 297"/>
                <a:gd name="T120" fmla="*/ 81 w 622"/>
                <a:gd name="T121" fmla="*/ 189 h 297"/>
                <a:gd name="T122" fmla="*/ 66 w 622"/>
                <a:gd name="T123" fmla="*/ 193 h 297"/>
                <a:gd name="T124" fmla="*/ 52 w 622"/>
                <a:gd name="T125" fmla="*/ 20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22" h="297">
                  <a:moveTo>
                    <a:pt x="48" y="200"/>
                  </a:moveTo>
                  <a:lnTo>
                    <a:pt x="44" y="197"/>
                  </a:lnTo>
                  <a:lnTo>
                    <a:pt x="37" y="200"/>
                  </a:lnTo>
                  <a:lnTo>
                    <a:pt x="33" y="197"/>
                  </a:lnTo>
                  <a:lnTo>
                    <a:pt x="33" y="193"/>
                  </a:lnTo>
                  <a:lnTo>
                    <a:pt x="41" y="193"/>
                  </a:lnTo>
                  <a:lnTo>
                    <a:pt x="33" y="182"/>
                  </a:lnTo>
                  <a:lnTo>
                    <a:pt x="26" y="178"/>
                  </a:lnTo>
                  <a:lnTo>
                    <a:pt x="15" y="174"/>
                  </a:lnTo>
                  <a:lnTo>
                    <a:pt x="15" y="178"/>
                  </a:lnTo>
                  <a:lnTo>
                    <a:pt x="7" y="171"/>
                  </a:lnTo>
                  <a:lnTo>
                    <a:pt x="7" y="171"/>
                  </a:lnTo>
                  <a:lnTo>
                    <a:pt x="7" y="167"/>
                  </a:lnTo>
                  <a:lnTo>
                    <a:pt x="0" y="163"/>
                  </a:lnTo>
                  <a:lnTo>
                    <a:pt x="0" y="159"/>
                  </a:lnTo>
                  <a:lnTo>
                    <a:pt x="4" y="148"/>
                  </a:lnTo>
                  <a:lnTo>
                    <a:pt x="0" y="148"/>
                  </a:lnTo>
                  <a:lnTo>
                    <a:pt x="0" y="141"/>
                  </a:lnTo>
                  <a:lnTo>
                    <a:pt x="4" y="137"/>
                  </a:lnTo>
                  <a:lnTo>
                    <a:pt x="7" y="133"/>
                  </a:lnTo>
                  <a:lnTo>
                    <a:pt x="7" y="130"/>
                  </a:lnTo>
                  <a:lnTo>
                    <a:pt x="11" y="126"/>
                  </a:lnTo>
                  <a:lnTo>
                    <a:pt x="18" y="133"/>
                  </a:lnTo>
                  <a:lnTo>
                    <a:pt x="18" y="137"/>
                  </a:lnTo>
                  <a:lnTo>
                    <a:pt x="26" y="141"/>
                  </a:lnTo>
                  <a:lnTo>
                    <a:pt x="29" y="137"/>
                  </a:lnTo>
                  <a:lnTo>
                    <a:pt x="29" y="133"/>
                  </a:lnTo>
                  <a:lnTo>
                    <a:pt x="29" y="133"/>
                  </a:lnTo>
                  <a:lnTo>
                    <a:pt x="26" y="122"/>
                  </a:lnTo>
                  <a:lnTo>
                    <a:pt x="33" y="119"/>
                  </a:lnTo>
                  <a:lnTo>
                    <a:pt x="37" y="119"/>
                  </a:lnTo>
                  <a:lnTo>
                    <a:pt x="37" y="119"/>
                  </a:lnTo>
                  <a:lnTo>
                    <a:pt x="37" y="115"/>
                  </a:lnTo>
                  <a:lnTo>
                    <a:pt x="37" y="111"/>
                  </a:lnTo>
                  <a:lnTo>
                    <a:pt x="41" y="107"/>
                  </a:lnTo>
                  <a:lnTo>
                    <a:pt x="44" y="107"/>
                  </a:lnTo>
                  <a:lnTo>
                    <a:pt x="44" y="104"/>
                  </a:lnTo>
                  <a:lnTo>
                    <a:pt x="48" y="104"/>
                  </a:lnTo>
                  <a:lnTo>
                    <a:pt x="52" y="104"/>
                  </a:lnTo>
                  <a:lnTo>
                    <a:pt x="52" y="100"/>
                  </a:lnTo>
                  <a:lnTo>
                    <a:pt x="52" y="96"/>
                  </a:lnTo>
                  <a:lnTo>
                    <a:pt x="52" y="96"/>
                  </a:lnTo>
                  <a:lnTo>
                    <a:pt x="55" y="100"/>
                  </a:lnTo>
                  <a:lnTo>
                    <a:pt x="59" y="100"/>
                  </a:lnTo>
                  <a:lnTo>
                    <a:pt x="59" y="100"/>
                  </a:lnTo>
                  <a:lnTo>
                    <a:pt x="59" y="104"/>
                  </a:lnTo>
                  <a:lnTo>
                    <a:pt x="59" y="107"/>
                  </a:lnTo>
                  <a:lnTo>
                    <a:pt x="63" y="104"/>
                  </a:lnTo>
                  <a:lnTo>
                    <a:pt x="63" y="100"/>
                  </a:lnTo>
                  <a:lnTo>
                    <a:pt x="66" y="100"/>
                  </a:lnTo>
                  <a:lnTo>
                    <a:pt x="66" y="104"/>
                  </a:lnTo>
                  <a:lnTo>
                    <a:pt x="66" y="100"/>
                  </a:lnTo>
                  <a:lnTo>
                    <a:pt x="66" y="100"/>
                  </a:lnTo>
                  <a:lnTo>
                    <a:pt x="70" y="100"/>
                  </a:lnTo>
                  <a:lnTo>
                    <a:pt x="74" y="96"/>
                  </a:lnTo>
                  <a:lnTo>
                    <a:pt x="78" y="96"/>
                  </a:lnTo>
                  <a:lnTo>
                    <a:pt x="78" y="100"/>
                  </a:lnTo>
                  <a:lnTo>
                    <a:pt x="81" y="104"/>
                  </a:lnTo>
                  <a:lnTo>
                    <a:pt x="89" y="100"/>
                  </a:lnTo>
                  <a:lnTo>
                    <a:pt x="92" y="100"/>
                  </a:lnTo>
                  <a:lnTo>
                    <a:pt x="92" y="104"/>
                  </a:lnTo>
                  <a:lnTo>
                    <a:pt x="96" y="104"/>
                  </a:lnTo>
                  <a:lnTo>
                    <a:pt x="100" y="107"/>
                  </a:lnTo>
                  <a:lnTo>
                    <a:pt x="103" y="107"/>
                  </a:lnTo>
                  <a:lnTo>
                    <a:pt x="103" y="111"/>
                  </a:lnTo>
                  <a:lnTo>
                    <a:pt x="111" y="115"/>
                  </a:lnTo>
                  <a:lnTo>
                    <a:pt x="111" y="115"/>
                  </a:lnTo>
                  <a:lnTo>
                    <a:pt x="115" y="115"/>
                  </a:lnTo>
                  <a:lnTo>
                    <a:pt x="115" y="119"/>
                  </a:lnTo>
                  <a:lnTo>
                    <a:pt x="115" y="119"/>
                  </a:lnTo>
                  <a:lnTo>
                    <a:pt x="118" y="119"/>
                  </a:lnTo>
                  <a:lnTo>
                    <a:pt x="118" y="115"/>
                  </a:lnTo>
                  <a:lnTo>
                    <a:pt x="122" y="111"/>
                  </a:lnTo>
                  <a:lnTo>
                    <a:pt x="122" y="115"/>
                  </a:lnTo>
                  <a:lnTo>
                    <a:pt x="129" y="115"/>
                  </a:lnTo>
                  <a:lnTo>
                    <a:pt x="129" y="119"/>
                  </a:lnTo>
                  <a:lnTo>
                    <a:pt x="133" y="119"/>
                  </a:lnTo>
                  <a:lnTo>
                    <a:pt x="137" y="115"/>
                  </a:lnTo>
                  <a:lnTo>
                    <a:pt x="137" y="111"/>
                  </a:lnTo>
                  <a:lnTo>
                    <a:pt x="141" y="111"/>
                  </a:lnTo>
                  <a:lnTo>
                    <a:pt x="141" y="107"/>
                  </a:lnTo>
                  <a:lnTo>
                    <a:pt x="144" y="107"/>
                  </a:lnTo>
                  <a:lnTo>
                    <a:pt x="144" y="107"/>
                  </a:lnTo>
                  <a:lnTo>
                    <a:pt x="148" y="107"/>
                  </a:lnTo>
                  <a:lnTo>
                    <a:pt x="152" y="107"/>
                  </a:lnTo>
                  <a:lnTo>
                    <a:pt x="155" y="111"/>
                  </a:lnTo>
                  <a:lnTo>
                    <a:pt x="155" y="111"/>
                  </a:lnTo>
                  <a:lnTo>
                    <a:pt x="163" y="111"/>
                  </a:lnTo>
                  <a:lnTo>
                    <a:pt x="159" y="107"/>
                  </a:lnTo>
                  <a:lnTo>
                    <a:pt x="163" y="107"/>
                  </a:lnTo>
                  <a:lnTo>
                    <a:pt x="166" y="107"/>
                  </a:lnTo>
                  <a:lnTo>
                    <a:pt x="170" y="104"/>
                  </a:lnTo>
                  <a:lnTo>
                    <a:pt x="174" y="107"/>
                  </a:lnTo>
                  <a:lnTo>
                    <a:pt x="174" y="107"/>
                  </a:lnTo>
                  <a:lnTo>
                    <a:pt x="174" y="111"/>
                  </a:lnTo>
                  <a:lnTo>
                    <a:pt x="170" y="111"/>
                  </a:lnTo>
                  <a:lnTo>
                    <a:pt x="174" y="115"/>
                  </a:lnTo>
                  <a:lnTo>
                    <a:pt x="178" y="115"/>
                  </a:lnTo>
                  <a:lnTo>
                    <a:pt x="178" y="115"/>
                  </a:lnTo>
                  <a:lnTo>
                    <a:pt x="181" y="115"/>
                  </a:lnTo>
                  <a:lnTo>
                    <a:pt x="185" y="115"/>
                  </a:lnTo>
                  <a:lnTo>
                    <a:pt x="192" y="119"/>
                  </a:lnTo>
                  <a:lnTo>
                    <a:pt x="196" y="119"/>
                  </a:lnTo>
                  <a:lnTo>
                    <a:pt x="196" y="115"/>
                  </a:lnTo>
                  <a:lnTo>
                    <a:pt x="196" y="111"/>
                  </a:lnTo>
                  <a:lnTo>
                    <a:pt x="200" y="111"/>
                  </a:lnTo>
                  <a:lnTo>
                    <a:pt x="203" y="115"/>
                  </a:lnTo>
                  <a:lnTo>
                    <a:pt x="207" y="115"/>
                  </a:lnTo>
                  <a:lnTo>
                    <a:pt x="215" y="111"/>
                  </a:lnTo>
                  <a:lnTo>
                    <a:pt x="215" y="111"/>
                  </a:lnTo>
                  <a:lnTo>
                    <a:pt x="215" y="96"/>
                  </a:lnTo>
                  <a:lnTo>
                    <a:pt x="215" y="96"/>
                  </a:lnTo>
                  <a:lnTo>
                    <a:pt x="207" y="96"/>
                  </a:lnTo>
                  <a:lnTo>
                    <a:pt x="207" y="96"/>
                  </a:lnTo>
                  <a:lnTo>
                    <a:pt x="203" y="93"/>
                  </a:lnTo>
                  <a:lnTo>
                    <a:pt x="200" y="93"/>
                  </a:lnTo>
                  <a:lnTo>
                    <a:pt x="200" y="89"/>
                  </a:lnTo>
                  <a:lnTo>
                    <a:pt x="196" y="89"/>
                  </a:lnTo>
                  <a:lnTo>
                    <a:pt x="196" y="89"/>
                  </a:lnTo>
                  <a:lnTo>
                    <a:pt x="192" y="85"/>
                  </a:lnTo>
                  <a:lnTo>
                    <a:pt x="196" y="85"/>
                  </a:lnTo>
                  <a:lnTo>
                    <a:pt x="196" y="85"/>
                  </a:lnTo>
                  <a:lnTo>
                    <a:pt x="200" y="82"/>
                  </a:lnTo>
                  <a:lnTo>
                    <a:pt x="200" y="78"/>
                  </a:lnTo>
                  <a:lnTo>
                    <a:pt x="200" y="74"/>
                  </a:lnTo>
                  <a:lnTo>
                    <a:pt x="196" y="74"/>
                  </a:lnTo>
                  <a:lnTo>
                    <a:pt x="196" y="70"/>
                  </a:lnTo>
                  <a:lnTo>
                    <a:pt x="200" y="67"/>
                  </a:lnTo>
                  <a:lnTo>
                    <a:pt x="203" y="63"/>
                  </a:lnTo>
                  <a:lnTo>
                    <a:pt x="211" y="63"/>
                  </a:lnTo>
                  <a:lnTo>
                    <a:pt x="215" y="63"/>
                  </a:lnTo>
                  <a:lnTo>
                    <a:pt x="215" y="63"/>
                  </a:lnTo>
                  <a:lnTo>
                    <a:pt x="215" y="59"/>
                  </a:lnTo>
                  <a:lnTo>
                    <a:pt x="215" y="59"/>
                  </a:lnTo>
                  <a:lnTo>
                    <a:pt x="211" y="56"/>
                  </a:lnTo>
                  <a:lnTo>
                    <a:pt x="207" y="56"/>
                  </a:lnTo>
                  <a:lnTo>
                    <a:pt x="207" y="59"/>
                  </a:lnTo>
                  <a:lnTo>
                    <a:pt x="203" y="56"/>
                  </a:lnTo>
                  <a:lnTo>
                    <a:pt x="200" y="56"/>
                  </a:lnTo>
                  <a:lnTo>
                    <a:pt x="196" y="56"/>
                  </a:lnTo>
                  <a:lnTo>
                    <a:pt x="200" y="56"/>
                  </a:lnTo>
                  <a:lnTo>
                    <a:pt x="203" y="56"/>
                  </a:lnTo>
                  <a:lnTo>
                    <a:pt x="203" y="52"/>
                  </a:lnTo>
                  <a:lnTo>
                    <a:pt x="200" y="52"/>
                  </a:lnTo>
                  <a:lnTo>
                    <a:pt x="196" y="52"/>
                  </a:lnTo>
                  <a:lnTo>
                    <a:pt x="196" y="48"/>
                  </a:lnTo>
                  <a:lnTo>
                    <a:pt x="196" y="44"/>
                  </a:lnTo>
                  <a:lnTo>
                    <a:pt x="196" y="44"/>
                  </a:lnTo>
                  <a:lnTo>
                    <a:pt x="200" y="44"/>
                  </a:lnTo>
                  <a:lnTo>
                    <a:pt x="200" y="41"/>
                  </a:lnTo>
                  <a:lnTo>
                    <a:pt x="203" y="41"/>
                  </a:lnTo>
                  <a:lnTo>
                    <a:pt x="203" y="44"/>
                  </a:lnTo>
                  <a:lnTo>
                    <a:pt x="207" y="44"/>
                  </a:lnTo>
                  <a:lnTo>
                    <a:pt x="211" y="44"/>
                  </a:lnTo>
                  <a:lnTo>
                    <a:pt x="215" y="44"/>
                  </a:lnTo>
                  <a:lnTo>
                    <a:pt x="215" y="41"/>
                  </a:lnTo>
                  <a:lnTo>
                    <a:pt x="215" y="41"/>
                  </a:lnTo>
                  <a:lnTo>
                    <a:pt x="218" y="41"/>
                  </a:lnTo>
                  <a:lnTo>
                    <a:pt x="222" y="44"/>
                  </a:lnTo>
                  <a:lnTo>
                    <a:pt x="222" y="41"/>
                  </a:lnTo>
                  <a:lnTo>
                    <a:pt x="222" y="41"/>
                  </a:lnTo>
                  <a:lnTo>
                    <a:pt x="229" y="37"/>
                  </a:lnTo>
                  <a:lnTo>
                    <a:pt x="233" y="37"/>
                  </a:lnTo>
                  <a:lnTo>
                    <a:pt x="237" y="37"/>
                  </a:lnTo>
                  <a:lnTo>
                    <a:pt x="240" y="37"/>
                  </a:lnTo>
                  <a:lnTo>
                    <a:pt x="240" y="33"/>
                  </a:lnTo>
                  <a:lnTo>
                    <a:pt x="244" y="33"/>
                  </a:lnTo>
                  <a:lnTo>
                    <a:pt x="248" y="30"/>
                  </a:lnTo>
                  <a:lnTo>
                    <a:pt x="252" y="30"/>
                  </a:lnTo>
                  <a:lnTo>
                    <a:pt x="255" y="30"/>
                  </a:lnTo>
                  <a:lnTo>
                    <a:pt x="255" y="30"/>
                  </a:lnTo>
                  <a:lnTo>
                    <a:pt x="259" y="30"/>
                  </a:lnTo>
                  <a:lnTo>
                    <a:pt x="259" y="26"/>
                  </a:lnTo>
                  <a:lnTo>
                    <a:pt x="259" y="26"/>
                  </a:lnTo>
                  <a:lnTo>
                    <a:pt x="263" y="26"/>
                  </a:lnTo>
                  <a:lnTo>
                    <a:pt x="263" y="22"/>
                  </a:lnTo>
                  <a:lnTo>
                    <a:pt x="266" y="22"/>
                  </a:lnTo>
                  <a:lnTo>
                    <a:pt x="266" y="22"/>
                  </a:lnTo>
                  <a:lnTo>
                    <a:pt x="270" y="22"/>
                  </a:lnTo>
                  <a:lnTo>
                    <a:pt x="274" y="22"/>
                  </a:lnTo>
                  <a:lnTo>
                    <a:pt x="278" y="22"/>
                  </a:lnTo>
                  <a:lnTo>
                    <a:pt x="285" y="15"/>
                  </a:lnTo>
                  <a:lnTo>
                    <a:pt x="285" y="15"/>
                  </a:lnTo>
                  <a:lnTo>
                    <a:pt x="289" y="15"/>
                  </a:lnTo>
                  <a:lnTo>
                    <a:pt x="292" y="15"/>
                  </a:lnTo>
                  <a:lnTo>
                    <a:pt x="292" y="11"/>
                  </a:lnTo>
                  <a:lnTo>
                    <a:pt x="296" y="11"/>
                  </a:lnTo>
                  <a:lnTo>
                    <a:pt x="300" y="11"/>
                  </a:lnTo>
                  <a:lnTo>
                    <a:pt x="300" y="11"/>
                  </a:lnTo>
                  <a:lnTo>
                    <a:pt x="300" y="7"/>
                  </a:lnTo>
                  <a:lnTo>
                    <a:pt x="300" y="7"/>
                  </a:lnTo>
                  <a:lnTo>
                    <a:pt x="303" y="7"/>
                  </a:lnTo>
                  <a:lnTo>
                    <a:pt x="303" y="4"/>
                  </a:lnTo>
                  <a:lnTo>
                    <a:pt x="307" y="0"/>
                  </a:lnTo>
                  <a:lnTo>
                    <a:pt x="311" y="4"/>
                  </a:lnTo>
                  <a:lnTo>
                    <a:pt x="311" y="0"/>
                  </a:lnTo>
                  <a:lnTo>
                    <a:pt x="318" y="4"/>
                  </a:lnTo>
                  <a:lnTo>
                    <a:pt x="322" y="4"/>
                  </a:lnTo>
                  <a:lnTo>
                    <a:pt x="326" y="4"/>
                  </a:lnTo>
                  <a:lnTo>
                    <a:pt x="329" y="4"/>
                  </a:lnTo>
                  <a:lnTo>
                    <a:pt x="333" y="4"/>
                  </a:lnTo>
                  <a:lnTo>
                    <a:pt x="337" y="4"/>
                  </a:lnTo>
                  <a:lnTo>
                    <a:pt x="337" y="7"/>
                  </a:lnTo>
                  <a:lnTo>
                    <a:pt x="337" y="7"/>
                  </a:lnTo>
                  <a:lnTo>
                    <a:pt x="340" y="11"/>
                  </a:lnTo>
                  <a:lnTo>
                    <a:pt x="340" y="15"/>
                  </a:lnTo>
                  <a:lnTo>
                    <a:pt x="344" y="15"/>
                  </a:lnTo>
                  <a:lnTo>
                    <a:pt x="344" y="15"/>
                  </a:lnTo>
                  <a:lnTo>
                    <a:pt x="344" y="18"/>
                  </a:lnTo>
                  <a:lnTo>
                    <a:pt x="344" y="22"/>
                  </a:lnTo>
                  <a:lnTo>
                    <a:pt x="344" y="22"/>
                  </a:lnTo>
                  <a:lnTo>
                    <a:pt x="340" y="22"/>
                  </a:lnTo>
                  <a:lnTo>
                    <a:pt x="344" y="26"/>
                  </a:lnTo>
                  <a:lnTo>
                    <a:pt x="344" y="26"/>
                  </a:lnTo>
                  <a:lnTo>
                    <a:pt x="348" y="26"/>
                  </a:lnTo>
                  <a:lnTo>
                    <a:pt x="352" y="26"/>
                  </a:lnTo>
                  <a:lnTo>
                    <a:pt x="352" y="26"/>
                  </a:lnTo>
                  <a:lnTo>
                    <a:pt x="355" y="26"/>
                  </a:lnTo>
                  <a:lnTo>
                    <a:pt x="355" y="22"/>
                  </a:lnTo>
                  <a:lnTo>
                    <a:pt x="355" y="26"/>
                  </a:lnTo>
                  <a:lnTo>
                    <a:pt x="359" y="26"/>
                  </a:lnTo>
                  <a:lnTo>
                    <a:pt x="359" y="26"/>
                  </a:lnTo>
                  <a:lnTo>
                    <a:pt x="359" y="22"/>
                  </a:lnTo>
                  <a:lnTo>
                    <a:pt x="359" y="22"/>
                  </a:lnTo>
                  <a:lnTo>
                    <a:pt x="366" y="26"/>
                  </a:lnTo>
                  <a:lnTo>
                    <a:pt x="366" y="30"/>
                  </a:lnTo>
                  <a:lnTo>
                    <a:pt x="366" y="33"/>
                  </a:lnTo>
                  <a:lnTo>
                    <a:pt x="370" y="33"/>
                  </a:lnTo>
                  <a:lnTo>
                    <a:pt x="370" y="30"/>
                  </a:lnTo>
                  <a:lnTo>
                    <a:pt x="370" y="30"/>
                  </a:lnTo>
                  <a:lnTo>
                    <a:pt x="370" y="26"/>
                  </a:lnTo>
                  <a:lnTo>
                    <a:pt x="374" y="26"/>
                  </a:lnTo>
                  <a:lnTo>
                    <a:pt x="377" y="30"/>
                  </a:lnTo>
                  <a:lnTo>
                    <a:pt x="381" y="30"/>
                  </a:lnTo>
                  <a:lnTo>
                    <a:pt x="385" y="30"/>
                  </a:lnTo>
                  <a:lnTo>
                    <a:pt x="385" y="30"/>
                  </a:lnTo>
                  <a:lnTo>
                    <a:pt x="385" y="33"/>
                  </a:lnTo>
                  <a:lnTo>
                    <a:pt x="381" y="33"/>
                  </a:lnTo>
                  <a:lnTo>
                    <a:pt x="381" y="37"/>
                  </a:lnTo>
                  <a:lnTo>
                    <a:pt x="385" y="41"/>
                  </a:lnTo>
                  <a:lnTo>
                    <a:pt x="385" y="41"/>
                  </a:lnTo>
                  <a:lnTo>
                    <a:pt x="389" y="37"/>
                  </a:lnTo>
                  <a:lnTo>
                    <a:pt x="392" y="37"/>
                  </a:lnTo>
                  <a:lnTo>
                    <a:pt x="400" y="37"/>
                  </a:lnTo>
                  <a:lnTo>
                    <a:pt x="400" y="41"/>
                  </a:lnTo>
                  <a:lnTo>
                    <a:pt x="403" y="37"/>
                  </a:lnTo>
                  <a:lnTo>
                    <a:pt x="400" y="33"/>
                  </a:lnTo>
                  <a:lnTo>
                    <a:pt x="403" y="33"/>
                  </a:lnTo>
                  <a:lnTo>
                    <a:pt x="411" y="33"/>
                  </a:lnTo>
                  <a:lnTo>
                    <a:pt x="411" y="30"/>
                  </a:lnTo>
                  <a:lnTo>
                    <a:pt x="415" y="30"/>
                  </a:lnTo>
                  <a:lnTo>
                    <a:pt x="415" y="26"/>
                  </a:lnTo>
                  <a:lnTo>
                    <a:pt x="418" y="26"/>
                  </a:lnTo>
                  <a:lnTo>
                    <a:pt x="422" y="22"/>
                  </a:lnTo>
                  <a:lnTo>
                    <a:pt x="422" y="18"/>
                  </a:lnTo>
                  <a:lnTo>
                    <a:pt x="426" y="18"/>
                  </a:lnTo>
                  <a:lnTo>
                    <a:pt x="429" y="18"/>
                  </a:lnTo>
                  <a:lnTo>
                    <a:pt x="433" y="15"/>
                  </a:lnTo>
                  <a:lnTo>
                    <a:pt x="433" y="18"/>
                  </a:lnTo>
                  <a:lnTo>
                    <a:pt x="433" y="18"/>
                  </a:lnTo>
                  <a:lnTo>
                    <a:pt x="433" y="22"/>
                  </a:lnTo>
                  <a:lnTo>
                    <a:pt x="429" y="22"/>
                  </a:lnTo>
                  <a:lnTo>
                    <a:pt x="429" y="26"/>
                  </a:lnTo>
                  <a:lnTo>
                    <a:pt x="459" y="44"/>
                  </a:lnTo>
                  <a:lnTo>
                    <a:pt x="500" y="89"/>
                  </a:lnTo>
                  <a:lnTo>
                    <a:pt x="503" y="89"/>
                  </a:lnTo>
                  <a:lnTo>
                    <a:pt x="507" y="89"/>
                  </a:lnTo>
                  <a:lnTo>
                    <a:pt x="507" y="85"/>
                  </a:lnTo>
                  <a:lnTo>
                    <a:pt x="507" y="85"/>
                  </a:lnTo>
                  <a:lnTo>
                    <a:pt x="507" y="82"/>
                  </a:lnTo>
                  <a:lnTo>
                    <a:pt x="511" y="82"/>
                  </a:lnTo>
                  <a:lnTo>
                    <a:pt x="514" y="85"/>
                  </a:lnTo>
                  <a:lnTo>
                    <a:pt x="514" y="85"/>
                  </a:lnTo>
                  <a:lnTo>
                    <a:pt x="514" y="89"/>
                  </a:lnTo>
                  <a:lnTo>
                    <a:pt x="518" y="89"/>
                  </a:lnTo>
                  <a:lnTo>
                    <a:pt x="522" y="93"/>
                  </a:lnTo>
                  <a:lnTo>
                    <a:pt x="522" y="93"/>
                  </a:lnTo>
                  <a:lnTo>
                    <a:pt x="526" y="89"/>
                  </a:lnTo>
                  <a:lnTo>
                    <a:pt x="529" y="89"/>
                  </a:lnTo>
                  <a:lnTo>
                    <a:pt x="533" y="93"/>
                  </a:lnTo>
                  <a:lnTo>
                    <a:pt x="537" y="89"/>
                  </a:lnTo>
                  <a:lnTo>
                    <a:pt x="537" y="89"/>
                  </a:lnTo>
                  <a:lnTo>
                    <a:pt x="540" y="89"/>
                  </a:lnTo>
                  <a:lnTo>
                    <a:pt x="544" y="89"/>
                  </a:lnTo>
                  <a:lnTo>
                    <a:pt x="540" y="85"/>
                  </a:lnTo>
                  <a:lnTo>
                    <a:pt x="540" y="85"/>
                  </a:lnTo>
                  <a:lnTo>
                    <a:pt x="548" y="85"/>
                  </a:lnTo>
                  <a:lnTo>
                    <a:pt x="552" y="85"/>
                  </a:lnTo>
                  <a:lnTo>
                    <a:pt x="559" y="85"/>
                  </a:lnTo>
                  <a:lnTo>
                    <a:pt x="563" y="89"/>
                  </a:lnTo>
                  <a:lnTo>
                    <a:pt x="566" y="93"/>
                  </a:lnTo>
                  <a:lnTo>
                    <a:pt x="566" y="96"/>
                  </a:lnTo>
                  <a:lnTo>
                    <a:pt x="570" y="96"/>
                  </a:lnTo>
                  <a:lnTo>
                    <a:pt x="574" y="96"/>
                  </a:lnTo>
                  <a:lnTo>
                    <a:pt x="577" y="100"/>
                  </a:lnTo>
                  <a:lnTo>
                    <a:pt x="577" y="100"/>
                  </a:lnTo>
                  <a:lnTo>
                    <a:pt x="581" y="100"/>
                  </a:lnTo>
                  <a:lnTo>
                    <a:pt x="581" y="104"/>
                  </a:lnTo>
                  <a:lnTo>
                    <a:pt x="581" y="104"/>
                  </a:lnTo>
                  <a:lnTo>
                    <a:pt x="581" y="107"/>
                  </a:lnTo>
                  <a:lnTo>
                    <a:pt x="581" y="107"/>
                  </a:lnTo>
                  <a:lnTo>
                    <a:pt x="581" y="111"/>
                  </a:lnTo>
                  <a:lnTo>
                    <a:pt x="581" y="111"/>
                  </a:lnTo>
                  <a:lnTo>
                    <a:pt x="585" y="111"/>
                  </a:lnTo>
                  <a:lnTo>
                    <a:pt x="589" y="111"/>
                  </a:lnTo>
                  <a:lnTo>
                    <a:pt x="589" y="111"/>
                  </a:lnTo>
                  <a:lnTo>
                    <a:pt x="592" y="111"/>
                  </a:lnTo>
                  <a:lnTo>
                    <a:pt x="592" y="111"/>
                  </a:lnTo>
                  <a:lnTo>
                    <a:pt x="600" y="107"/>
                  </a:lnTo>
                  <a:lnTo>
                    <a:pt x="603" y="107"/>
                  </a:lnTo>
                  <a:lnTo>
                    <a:pt x="607" y="107"/>
                  </a:lnTo>
                  <a:lnTo>
                    <a:pt x="611" y="104"/>
                  </a:lnTo>
                  <a:lnTo>
                    <a:pt x="611" y="104"/>
                  </a:lnTo>
                  <a:lnTo>
                    <a:pt x="611" y="107"/>
                  </a:lnTo>
                  <a:lnTo>
                    <a:pt x="611" y="111"/>
                  </a:lnTo>
                  <a:lnTo>
                    <a:pt x="614" y="111"/>
                  </a:lnTo>
                  <a:lnTo>
                    <a:pt x="618" y="115"/>
                  </a:lnTo>
                  <a:lnTo>
                    <a:pt x="622" y="115"/>
                  </a:lnTo>
                  <a:lnTo>
                    <a:pt x="622" y="119"/>
                  </a:lnTo>
                  <a:lnTo>
                    <a:pt x="622" y="119"/>
                  </a:lnTo>
                  <a:lnTo>
                    <a:pt x="618" y="122"/>
                  </a:lnTo>
                  <a:lnTo>
                    <a:pt x="614" y="126"/>
                  </a:lnTo>
                  <a:lnTo>
                    <a:pt x="614" y="130"/>
                  </a:lnTo>
                  <a:lnTo>
                    <a:pt x="614" y="130"/>
                  </a:lnTo>
                  <a:lnTo>
                    <a:pt x="611" y="133"/>
                  </a:lnTo>
                  <a:lnTo>
                    <a:pt x="607" y="133"/>
                  </a:lnTo>
                  <a:lnTo>
                    <a:pt x="603" y="137"/>
                  </a:lnTo>
                  <a:lnTo>
                    <a:pt x="603" y="141"/>
                  </a:lnTo>
                  <a:lnTo>
                    <a:pt x="603" y="145"/>
                  </a:lnTo>
                  <a:lnTo>
                    <a:pt x="607" y="152"/>
                  </a:lnTo>
                  <a:lnTo>
                    <a:pt x="611" y="156"/>
                  </a:lnTo>
                  <a:lnTo>
                    <a:pt x="611" y="159"/>
                  </a:lnTo>
                  <a:lnTo>
                    <a:pt x="607" y="163"/>
                  </a:lnTo>
                  <a:lnTo>
                    <a:pt x="603" y="163"/>
                  </a:lnTo>
                  <a:lnTo>
                    <a:pt x="600" y="167"/>
                  </a:lnTo>
                  <a:lnTo>
                    <a:pt x="596" y="167"/>
                  </a:lnTo>
                  <a:lnTo>
                    <a:pt x="596" y="167"/>
                  </a:lnTo>
                  <a:lnTo>
                    <a:pt x="596" y="163"/>
                  </a:lnTo>
                  <a:lnTo>
                    <a:pt x="592" y="163"/>
                  </a:lnTo>
                  <a:lnTo>
                    <a:pt x="585" y="167"/>
                  </a:lnTo>
                  <a:lnTo>
                    <a:pt x="581" y="167"/>
                  </a:lnTo>
                  <a:lnTo>
                    <a:pt x="574" y="163"/>
                  </a:lnTo>
                  <a:lnTo>
                    <a:pt x="570" y="163"/>
                  </a:lnTo>
                  <a:lnTo>
                    <a:pt x="570" y="163"/>
                  </a:lnTo>
                  <a:lnTo>
                    <a:pt x="566" y="171"/>
                  </a:lnTo>
                  <a:lnTo>
                    <a:pt x="566" y="174"/>
                  </a:lnTo>
                  <a:lnTo>
                    <a:pt x="566" y="178"/>
                  </a:lnTo>
                  <a:lnTo>
                    <a:pt x="563" y="185"/>
                  </a:lnTo>
                  <a:lnTo>
                    <a:pt x="563" y="193"/>
                  </a:lnTo>
                  <a:lnTo>
                    <a:pt x="563" y="197"/>
                  </a:lnTo>
                  <a:lnTo>
                    <a:pt x="566" y="197"/>
                  </a:lnTo>
                  <a:lnTo>
                    <a:pt x="570" y="197"/>
                  </a:lnTo>
                  <a:lnTo>
                    <a:pt x="566" y="200"/>
                  </a:lnTo>
                  <a:lnTo>
                    <a:pt x="566" y="204"/>
                  </a:lnTo>
                  <a:lnTo>
                    <a:pt x="566" y="204"/>
                  </a:lnTo>
                  <a:lnTo>
                    <a:pt x="563" y="204"/>
                  </a:lnTo>
                  <a:lnTo>
                    <a:pt x="559" y="204"/>
                  </a:lnTo>
                  <a:lnTo>
                    <a:pt x="559" y="204"/>
                  </a:lnTo>
                  <a:lnTo>
                    <a:pt x="555" y="204"/>
                  </a:lnTo>
                  <a:lnTo>
                    <a:pt x="552" y="204"/>
                  </a:lnTo>
                  <a:lnTo>
                    <a:pt x="544" y="208"/>
                  </a:lnTo>
                  <a:lnTo>
                    <a:pt x="540" y="208"/>
                  </a:lnTo>
                  <a:lnTo>
                    <a:pt x="537" y="208"/>
                  </a:lnTo>
                  <a:lnTo>
                    <a:pt x="537" y="208"/>
                  </a:lnTo>
                  <a:lnTo>
                    <a:pt x="533" y="208"/>
                  </a:lnTo>
                  <a:lnTo>
                    <a:pt x="529" y="211"/>
                  </a:lnTo>
                  <a:lnTo>
                    <a:pt x="529" y="211"/>
                  </a:lnTo>
                  <a:lnTo>
                    <a:pt x="533" y="215"/>
                  </a:lnTo>
                  <a:lnTo>
                    <a:pt x="537" y="215"/>
                  </a:lnTo>
                  <a:lnTo>
                    <a:pt x="540" y="215"/>
                  </a:lnTo>
                  <a:lnTo>
                    <a:pt x="540" y="215"/>
                  </a:lnTo>
                  <a:lnTo>
                    <a:pt x="540" y="219"/>
                  </a:lnTo>
                  <a:lnTo>
                    <a:pt x="540" y="222"/>
                  </a:lnTo>
                  <a:lnTo>
                    <a:pt x="540" y="226"/>
                  </a:lnTo>
                  <a:lnTo>
                    <a:pt x="544" y="226"/>
                  </a:lnTo>
                  <a:lnTo>
                    <a:pt x="544" y="230"/>
                  </a:lnTo>
                  <a:lnTo>
                    <a:pt x="548" y="234"/>
                  </a:lnTo>
                  <a:lnTo>
                    <a:pt x="548" y="237"/>
                  </a:lnTo>
                  <a:lnTo>
                    <a:pt x="552" y="237"/>
                  </a:lnTo>
                  <a:lnTo>
                    <a:pt x="552" y="245"/>
                  </a:lnTo>
                  <a:lnTo>
                    <a:pt x="548" y="248"/>
                  </a:lnTo>
                  <a:lnTo>
                    <a:pt x="548" y="248"/>
                  </a:lnTo>
                  <a:lnTo>
                    <a:pt x="552" y="252"/>
                  </a:lnTo>
                  <a:lnTo>
                    <a:pt x="548" y="252"/>
                  </a:lnTo>
                  <a:lnTo>
                    <a:pt x="548" y="256"/>
                  </a:lnTo>
                  <a:lnTo>
                    <a:pt x="548" y="256"/>
                  </a:lnTo>
                  <a:lnTo>
                    <a:pt x="548" y="260"/>
                  </a:lnTo>
                  <a:lnTo>
                    <a:pt x="544" y="263"/>
                  </a:lnTo>
                  <a:lnTo>
                    <a:pt x="537" y="260"/>
                  </a:lnTo>
                  <a:lnTo>
                    <a:pt x="529" y="252"/>
                  </a:lnTo>
                  <a:lnTo>
                    <a:pt x="526" y="252"/>
                  </a:lnTo>
                  <a:lnTo>
                    <a:pt x="518" y="252"/>
                  </a:lnTo>
                  <a:lnTo>
                    <a:pt x="511" y="252"/>
                  </a:lnTo>
                  <a:lnTo>
                    <a:pt x="503" y="252"/>
                  </a:lnTo>
                  <a:lnTo>
                    <a:pt x="496" y="252"/>
                  </a:lnTo>
                  <a:lnTo>
                    <a:pt x="489" y="252"/>
                  </a:lnTo>
                  <a:lnTo>
                    <a:pt x="485" y="252"/>
                  </a:lnTo>
                  <a:lnTo>
                    <a:pt x="481" y="252"/>
                  </a:lnTo>
                  <a:lnTo>
                    <a:pt x="477" y="252"/>
                  </a:lnTo>
                  <a:lnTo>
                    <a:pt x="474" y="256"/>
                  </a:lnTo>
                  <a:lnTo>
                    <a:pt x="466" y="252"/>
                  </a:lnTo>
                  <a:lnTo>
                    <a:pt x="459" y="252"/>
                  </a:lnTo>
                  <a:lnTo>
                    <a:pt x="455" y="252"/>
                  </a:lnTo>
                  <a:lnTo>
                    <a:pt x="452" y="252"/>
                  </a:lnTo>
                  <a:lnTo>
                    <a:pt x="448" y="252"/>
                  </a:lnTo>
                  <a:lnTo>
                    <a:pt x="444" y="252"/>
                  </a:lnTo>
                  <a:lnTo>
                    <a:pt x="440" y="252"/>
                  </a:lnTo>
                  <a:lnTo>
                    <a:pt x="440" y="252"/>
                  </a:lnTo>
                  <a:lnTo>
                    <a:pt x="440" y="256"/>
                  </a:lnTo>
                  <a:lnTo>
                    <a:pt x="440" y="260"/>
                  </a:lnTo>
                  <a:lnTo>
                    <a:pt x="440" y="263"/>
                  </a:lnTo>
                  <a:lnTo>
                    <a:pt x="437" y="263"/>
                  </a:lnTo>
                  <a:lnTo>
                    <a:pt x="426" y="263"/>
                  </a:lnTo>
                  <a:lnTo>
                    <a:pt x="415" y="263"/>
                  </a:lnTo>
                  <a:lnTo>
                    <a:pt x="411" y="260"/>
                  </a:lnTo>
                  <a:lnTo>
                    <a:pt x="403" y="260"/>
                  </a:lnTo>
                  <a:lnTo>
                    <a:pt x="403" y="263"/>
                  </a:lnTo>
                  <a:lnTo>
                    <a:pt x="403" y="263"/>
                  </a:lnTo>
                  <a:lnTo>
                    <a:pt x="400" y="267"/>
                  </a:lnTo>
                  <a:lnTo>
                    <a:pt x="400" y="267"/>
                  </a:lnTo>
                  <a:lnTo>
                    <a:pt x="396" y="267"/>
                  </a:lnTo>
                  <a:lnTo>
                    <a:pt x="396" y="271"/>
                  </a:lnTo>
                  <a:lnTo>
                    <a:pt x="392" y="274"/>
                  </a:lnTo>
                  <a:lnTo>
                    <a:pt x="385" y="278"/>
                  </a:lnTo>
                  <a:lnTo>
                    <a:pt x="381" y="286"/>
                  </a:lnTo>
                  <a:lnTo>
                    <a:pt x="381" y="286"/>
                  </a:lnTo>
                  <a:lnTo>
                    <a:pt x="377" y="293"/>
                  </a:lnTo>
                  <a:lnTo>
                    <a:pt x="370" y="297"/>
                  </a:lnTo>
                  <a:lnTo>
                    <a:pt x="370" y="297"/>
                  </a:lnTo>
                  <a:lnTo>
                    <a:pt x="363" y="293"/>
                  </a:lnTo>
                  <a:lnTo>
                    <a:pt x="355" y="293"/>
                  </a:lnTo>
                  <a:lnTo>
                    <a:pt x="352" y="293"/>
                  </a:lnTo>
                  <a:lnTo>
                    <a:pt x="344" y="297"/>
                  </a:lnTo>
                  <a:lnTo>
                    <a:pt x="340" y="297"/>
                  </a:lnTo>
                  <a:lnTo>
                    <a:pt x="333" y="278"/>
                  </a:lnTo>
                  <a:lnTo>
                    <a:pt x="322" y="278"/>
                  </a:lnTo>
                  <a:lnTo>
                    <a:pt x="322" y="256"/>
                  </a:lnTo>
                  <a:lnTo>
                    <a:pt x="315" y="260"/>
                  </a:lnTo>
                  <a:lnTo>
                    <a:pt x="311" y="248"/>
                  </a:lnTo>
                  <a:lnTo>
                    <a:pt x="303" y="245"/>
                  </a:lnTo>
                  <a:lnTo>
                    <a:pt x="278" y="245"/>
                  </a:lnTo>
                  <a:lnTo>
                    <a:pt x="252" y="245"/>
                  </a:lnTo>
                  <a:lnTo>
                    <a:pt x="237" y="237"/>
                  </a:lnTo>
                  <a:lnTo>
                    <a:pt x="229" y="234"/>
                  </a:lnTo>
                  <a:lnTo>
                    <a:pt x="203" y="219"/>
                  </a:lnTo>
                  <a:lnTo>
                    <a:pt x="159" y="226"/>
                  </a:lnTo>
                  <a:lnTo>
                    <a:pt x="174" y="297"/>
                  </a:lnTo>
                  <a:lnTo>
                    <a:pt x="170" y="297"/>
                  </a:lnTo>
                  <a:lnTo>
                    <a:pt x="163" y="297"/>
                  </a:lnTo>
                  <a:lnTo>
                    <a:pt x="152" y="286"/>
                  </a:lnTo>
                  <a:lnTo>
                    <a:pt x="141" y="282"/>
                  </a:lnTo>
                  <a:lnTo>
                    <a:pt x="129" y="278"/>
                  </a:lnTo>
                  <a:lnTo>
                    <a:pt x="122" y="282"/>
                  </a:lnTo>
                  <a:lnTo>
                    <a:pt x="111" y="289"/>
                  </a:lnTo>
                  <a:lnTo>
                    <a:pt x="111" y="286"/>
                  </a:lnTo>
                  <a:lnTo>
                    <a:pt x="111" y="282"/>
                  </a:lnTo>
                  <a:lnTo>
                    <a:pt x="111" y="278"/>
                  </a:lnTo>
                  <a:lnTo>
                    <a:pt x="115" y="274"/>
                  </a:lnTo>
                  <a:lnTo>
                    <a:pt x="115" y="274"/>
                  </a:lnTo>
                  <a:lnTo>
                    <a:pt x="115" y="271"/>
                  </a:lnTo>
                  <a:lnTo>
                    <a:pt x="111" y="271"/>
                  </a:lnTo>
                  <a:lnTo>
                    <a:pt x="107" y="271"/>
                  </a:lnTo>
                  <a:lnTo>
                    <a:pt x="107" y="271"/>
                  </a:lnTo>
                  <a:lnTo>
                    <a:pt x="103" y="271"/>
                  </a:lnTo>
                  <a:lnTo>
                    <a:pt x="100" y="271"/>
                  </a:lnTo>
                  <a:lnTo>
                    <a:pt x="100" y="271"/>
                  </a:lnTo>
                  <a:lnTo>
                    <a:pt x="100" y="267"/>
                  </a:lnTo>
                  <a:lnTo>
                    <a:pt x="96" y="267"/>
                  </a:lnTo>
                  <a:lnTo>
                    <a:pt x="96" y="263"/>
                  </a:lnTo>
                  <a:lnTo>
                    <a:pt x="92" y="263"/>
                  </a:lnTo>
                  <a:lnTo>
                    <a:pt x="92" y="263"/>
                  </a:lnTo>
                  <a:lnTo>
                    <a:pt x="89" y="263"/>
                  </a:lnTo>
                  <a:lnTo>
                    <a:pt x="89" y="263"/>
                  </a:lnTo>
                  <a:lnTo>
                    <a:pt x="89" y="260"/>
                  </a:lnTo>
                  <a:lnTo>
                    <a:pt x="89" y="260"/>
                  </a:lnTo>
                  <a:lnTo>
                    <a:pt x="85" y="252"/>
                  </a:lnTo>
                  <a:lnTo>
                    <a:pt x="81" y="252"/>
                  </a:lnTo>
                  <a:lnTo>
                    <a:pt x="81" y="252"/>
                  </a:lnTo>
                  <a:lnTo>
                    <a:pt x="81" y="248"/>
                  </a:lnTo>
                  <a:lnTo>
                    <a:pt x="78" y="248"/>
                  </a:lnTo>
                  <a:lnTo>
                    <a:pt x="78" y="245"/>
                  </a:lnTo>
                  <a:lnTo>
                    <a:pt x="74" y="245"/>
                  </a:lnTo>
                  <a:lnTo>
                    <a:pt x="70" y="245"/>
                  </a:lnTo>
                  <a:lnTo>
                    <a:pt x="70" y="241"/>
                  </a:lnTo>
                  <a:lnTo>
                    <a:pt x="70" y="241"/>
                  </a:lnTo>
                  <a:lnTo>
                    <a:pt x="70" y="237"/>
                  </a:lnTo>
                  <a:lnTo>
                    <a:pt x="74" y="237"/>
                  </a:lnTo>
                  <a:lnTo>
                    <a:pt x="78" y="237"/>
                  </a:lnTo>
                  <a:lnTo>
                    <a:pt x="78" y="237"/>
                  </a:lnTo>
                  <a:lnTo>
                    <a:pt x="81" y="237"/>
                  </a:lnTo>
                  <a:lnTo>
                    <a:pt x="81" y="241"/>
                  </a:lnTo>
                  <a:lnTo>
                    <a:pt x="85" y="237"/>
                  </a:lnTo>
                  <a:lnTo>
                    <a:pt x="85" y="237"/>
                  </a:lnTo>
                  <a:lnTo>
                    <a:pt x="89" y="237"/>
                  </a:lnTo>
                  <a:lnTo>
                    <a:pt x="89" y="237"/>
                  </a:lnTo>
                  <a:lnTo>
                    <a:pt x="89" y="237"/>
                  </a:lnTo>
                  <a:lnTo>
                    <a:pt x="85" y="237"/>
                  </a:lnTo>
                  <a:lnTo>
                    <a:pt x="85" y="237"/>
                  </a:lnTo>
                  <a:lnTo>
                    <a:pt x="85" y="234"/>
                  </a:lnTo>
                  <a:lnTo>
                    <a:pt x="81" y="230"/>
                  </a:lnTo>
                  <a:lnTo>
                    <a:pt x="81" y="230"/>
                  </a:lnTo>
                  <a:lnTo>
                    <a:pt x="81" y="230"/>
                  </a:lnTo>
                  <a:lnTo>
                    <a:pt x="81" y="226"/>
                  </a:lnTo>
                  <a:lnTo>
                    <a:pt x="81" y="226"/>
                  </a:lnTo>
                  <a:lnTo>
                    <a:pt x="85" y="222"/>
                  </a:lnTo>
                  <a:lnTo>
                    <a:pt x="89" y="222"/>
                  </a:lnTo>
                  <a:lnTo>
                    <a:pt x="92" y="222"/>
                  </a:lnTo>
                  <a:lnTo>
                    <a:pt x="92" y="222"/>
                  </a:lnTo>
                  <a:lnTo>
                    <a:pt x="96" y="222"/>
                  </a:lnTo>
                  <a:lnTo>
                    <a:pt x="100" y="219"/>
                  </a:lnTo>
                  <a:lnTo>
                    <a:pt x="100" y="222"/>
                  </a:lnTo>
                  <a:lnTo>
                    <a:pt x="103" y="222"/>
                  </a:lnTo>
                  <a:lnTo>
                    <a:pt x="103" y="222"/>
                  </a:lnTo>
                  <a:lnTo>
                    <a:pt x="107" y="222"/>
                  </a:lnTo>
                  <a:lnTo>
                    <a:pt x="111" y="222"/>
                  </a:lnTo>
                  <a:lnTo>
                    <a:pt x="115" y="222"/>
                  </a:lnTo>
                  <a:lnTo>
                    <a:pt x="115" y="222"/>
                  </a:lnTo>
                  <a:lnTo>
                    <a:pt x="111" y="219"/>
                  </a:lnTo>
                  <a:lnTo>
                    <a:pt x="107" y="219"/>
                  </a:lnTo>
                  <a:lnTo>
                    <a:pt x="107" y="215"/>
                  </a:lnTo>
                  <a:lnTo>
                    <a:pt x="107" y="211"/>
                  </a:lnTo>
                  <a:lnTo>
                    <a:pt x="107" y="211"/>
                  </a:lnTo>
                  <a:lnTo>
                    <a:pt x="111" y="211"/>
                  </a:lnTo>
                  <a:lnTo>
                    <a:pt x="107" y="208"/>
                  </a:lnTo>
                  <a:lnTo>
                    <a:pt x="107" y="208"/>
                  </a:lnTo>
                  <a:lnTo>
                    <a:pt x="107" y="208"/>
                  </a:lnTo>
                  <a:lnTo>
                    <a:pt x="107" y="204"/>
                  </a:lnTo>
                  <a:lnTo>
                    <a:pt x="111" y="200"/>
                  </a:lnTo>
                  <a:lnTo>
                    <a:pt x="107" y="200"/>
                  </a:lnTo>
                  <a:lnTo>
                    <a:pt x="107" y="197"/>
                  </a:lnTo>
                  <a:lnTo>
                    <a:pt x="107" y="197"/>
                  </a:lnTo>
                  <a:lnTo>
                    <a:pt x="107" y="193"/>
                  </a:lnTo>
                  <a:lnTo>
                    <a:pt x="103" y="193"/>
                  </a:lnTo>
                  <a:lnTo>
                    <a:pt x="103" y="193"/>
                  </a:lnTo>
                  <a:lnTo>
                    <a:pt x="103" y="189"/>
                  </a:lnTo>
                  <a:lnTo>
                    <a:pt x="96" y="189"/>
                  </a:lnTo>
                  <a:lnTo>
                    <a:pt x="96" y="189"/>
                  </a:lnTo>
                  <a:lnTo>
                    <a:pt x="92" y="189"/>
                  </a:lnTo>
                  <a:lnTo>
                    <a:pt x="92" y="193"/>
                  </a:lnTo>
                  <a:lnTo>
                    <a:pt x="92" y="193"/>
                  </a:lnTo>
                  <a:lnTo>
                    <a:pt x="92" y="193"/>
                  </a:lnTo>
                  <a:lnTo>
                    <a:pt x="89" y="193"/>
                  </a:lnTo>
                  <a:lnTo>
                    <a:pt x="89" y="193"/>
                  </a:lnTo>
                  <a:lnTo>
                    <a:pt x="89" y="193"/>
                  </a:lnTo>
                  <a:lnTo>
                    <a:pt x="85" y="193"/>
                  </a:lnTo>
                  <a:lnTo>
                    <a:pt x="85" y="193"/>
                  </a:lnTo>
                  <a:lnTo>
                    <a:pt x="81" y="193"/>
                  </a:lnTo>
                  <a:lnTo>
                    <a:pt x="81" y="189"/>
                  </a:lnTo>
                  <a:lnTo>
                    <a:pt x="81" y="189"/>
                  </a:lnTo>
                  <a:lnTo>
                    <a:pt x="81" y="189"/>
                  </a:lnTo>
                  <a:lnTo>
                    <a:pt x="78" y="189"/>
                  </a:lnTo>
                  <a:lnTo>
                    <a:pt x="78" y="189"/>
                  </a:lnTo>
                  <a:lnTo>
                    <a:pt x="74" y="189"/>
                  </a:lnTo>
                  <a:lnTo>
                    <a:pt x="70" y="193"/>
                  </a:lnTo>
                  <a:lnTo>
                    <a:pt x="70" y="193"/>
                  </a:lnTo>
                  <a:lnTo>
                    <a:pt x="70" y="193"/>
                  </a:lnTo>
                  <a:lnTo>
                    <a:pt x="66" y="193"/>
                  </a:lnTo>
                  <a:lnTo>
                    <a:pt x="66" y="193"/>
                  </a:lnTo>
                  <a:lnTo>
                    <a:pt x="63" y="197"/>
                  </a:lnTo>
                  <a:lnTo>
                    <a:pt x="63" y="197"/>
                  </a:lnTo>
                  <a:lnTo>
                    <a:pt x="59" y="197"/>
                  </a:lnTo>
                  <a:lnTo>
                    <a:pt x="59" y="200"/>
                  </a:lnTo>
                  <a:lnTo>
                    <a:pt x="55" y="200"/>
                  </a:lnTo>
                  <a:lnTo>
                    <a:pt x="55" y="200"/>
                  </a:lnTo>
                  <a:lnTo>
                    <a:pt x="55" y="200"/>
                  </a:lnTo>
                  <a:lnTo>
                    <a:pt x="55" y="200"/>
                  </a:lnTo>
                  <a:lnTo>
                    <a:pt x="52" y="200"/>
                  </a:lnTo>
                  <a:lnTo>
                    <a:pt x="52" y="200"/>
                  </a:lnTo>
                  <a:lnTo>
                    <a:pt x="48" y="200"/>
                  </a:lnTo>
                  <a:lnTo>
                    <a:pt x="48" y="200"/>
                  </a:lnTo>
                  <a:lnTo>
                    <a:pt x="48" y="20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 name="Freeform 17"/>
            <p:cNvSpPr/>
            <p:nvPr/>
          </p:nvSpPr>
          <p:spPr bwMode="auto">
            <a:xfrm>
              <a:off x="6505058" y="2981322"/>
              <a:ext cx="471134" cy="258366"/>
            </a:xfrm>
            <a:custGeom>
              <a:avLst/>
              <a:gdLst>
                <a:gd name="T0" fmla="*/ 211 w 263"/>
                <a:gd name="T1" fmla="*/ 137 h 148"/>
                <a:gd name="T2" fmla="*/ 215 w 263"/>
                <a:gd name="T3" fmla="*/ 130 h 148"/>
                <a:gd name="T4" fmla="*/ 211 w 263"/>
                <a:gd name="T5" fmla="*/ 126 h 148"/>
                <a:gd name="T6" fmla="*/ 211 w 263"/>
                <a:gd name="T7" fmla="*/ 118 h 148"/>
                <a:gd name="T8" fmla="*/ 207 w 263"/>
                <a:gd name="T9" fmla="*/ 115 h 148"/>
                <a:gd name="T10" fmla="*/ 200 w 263"/>
                <a:gd name="T11" fmla="*/ 111 h 148"/>
                <a:gd name="T12" fmla="*/ 204 w 263"/>
                <a:gd name="T13" fmla="*/ 104 h 148"/>
                <a:gd name="T14" fmla="*/ 211 w 263"/>
                <a:gd name="T15" fmla="*/ 104 h 148"/>
                <a:gd name="T16" fmla="*/ 218 w 263"/>
                <a:gd name="T17" fmla="*/ 96 h 148"/>
                <a:gd name="T18" fmla="*/ 215 w 263"/>
                <a:gd name="T19" fmla="*/ 93 h 148"/>
                <a:gd name="T20" fmla="*/ 230 w 263"/>
                <a:gd name="T21" fmla="*/ 89 h 148"/>
                <a:gd name="T22" fmla="*/ 226 w 263"/>
                <a:gd name="T23" fmla="*/ 85 h 148"/>
                <a:gd name="T24" fmla="*/ 230 w 263"/>
                <a:gd name="T25" fmla="*/ 81 h 148"/>
                <a:gd name="T26" fmla="*/ 237 w 263"/>
                <a:gd name="T27" fmla="*/ 78 h 148"/>
                <a:gd name="T28" fmla="*/ 244 w 263"/>
                <a:gd name="T29" fmla="*/ 78 h 148"/>
                <a:gd name="T30" fmla="*/ 256 w 263"/>
                <a:gd name="T31" fmla="*/ 78 h 148"/>
                <a:gd name="T32" fmla="*/ 263 w 263"/>
                <a:gd name="T33" fmla="*/ 74 h 148"/>
                <a:gd name="T34" fmla="*/ 256 w 263"/>
                <a:gd name="T35" fmla="*/ 63 h 148"/>
                <a:gd name="T36" fmla="*/ 252 w 263"/>
                <a:gd name="T37" fmla="*/ 67 h 148"/>
                <a:gd name="T38" fmla="*/ 248 w 263"/>
                <a:gd name="T39" fmla="*/ 70 h 148"/>
                <a:gd name="T40" fmla="*/ 237 w 263"/>
                <a:gd name="T41" fmla="*/ 67 h 148"/>
                <a:gd name="T42" fmla="*/ 237 w 263"/>
                <a:gd name="T43" fmla="*/ 59 h 148"/>
                <a:gd name="T44" fmla="*/ 241 w 263"/>
                <a:gd name="T45" fmla="*/ 48 h 148"/>
                <a:gd name="T46" fmla="*/ 237 w 263"/>
                <a:gd name="T47" fmla="*/ 52 h 148"/>
                <a:gd name="T48" fmla="*/ 226 w 263"/>
                <a:gd name="T49" fmla="*/ 59 h 148"/>
                <a:gd name="T50" fmla="*/ 222 w 263"/>
                <a:gd name="T51" fmla="*/ 67 h 148"/>
                <a:gd name="T52" fmla="*/ 211 w 263"/>
                <a:gd name="T53" fmla="*/ 78 h 148"/>
                <a:gd name="T54" fmla="*/ 204 w 263"/>
                <a:gd name="T55" fmla="*/ 74 h 148"/>
                <a:gd name="T56" fmla="*/ 193 w 263"/>
                <a:gd name="T57" fmla="*/ 74 h 148"/>
                <a:gd name="T58" fmla="*/ 181 w 263"/>
                <a:gd name="T59" fmla="*/ 78 h 148"/>
                <a:gd name="T60" fmla="*/ 163 w 263"/>
                <a:gd name="T61" fmla="*/ 59 h 148"/>
                <a:gd name="T62" fmla="*/ 156 w 263"/>
                <a:gd name="T63" fmla="*/ 41 h 148"/>
                <a:gd name="T64" fmla="*/ 144 w 263"/>
                <a:gd name="T65" fmla="*/ 26 h 148"/>
                <a:gd name="T66" fmla="*/ 93 w 263"/>
                <a:gd name="T67" fmla="*/ 26 h 148"/>
                <a:gd name="T68" fmla="*/ 70 w 263"/>
                <a:gd name="T69" fmla="*/ 15 h 148"/>
                <a:gd name="T70" fmla="*/ 0 w 263"/>
                <a:gd name="T71" fmla="*/ 7 h 148"/>
                <a:gd name="T72" fmla="*/ 22 w 263"/>
                <a:gd name="T73" fmla="*/ 78 h 148"/>
                <a:gd name="T74" fmla="*/ 30 w 263"/>
                <a:gd name="T75" fmla="*/ 74 h 148"/>
                <a:gd name="T76" fmla="*/ 26 w 263"/>
                <a:gd name="T77" fmla="*/ 67 h 148"/>
                <a:gd name="T78" fmla="*/ 33 w 263"/>
                <a:gd name="T79" fmla="*/ 59 h 148"/>
                <a:gd name="T80" fmla="*/ 41 w 263"/>
                <a:gd name="T81" fmla="*/ 55 h 148"/>
                <a:gd name="T82" fmla="*/ 44 w 263"/>
                <a:gd name="T83" fmla="*/ 55 h 148"/>
                <a:gd name="T84" fmla="*/ 52 w 263"/>
                <a:gd name="T85" fmla="*/ 52 h 148"/>
                <a:gd name="T86" fmla="*/ 70 w 263"/>
                <a:gd name="T87" fmla="*/ 63 h 148"/>
                <a:gd name="T88" fmla="*/ 85 w 263"/>
                <a:gd name="T89" fmla="*/ 70 h 148"/>
                <a:gd name="T90" fmla="*/ 96 w 263"/>
                <a:gd name="T91" fmla="*/ 74 h 148"/>
                <a:gd name="T92" fmla="*/ 107 w 263"/>
                <a:gd name="T93" fmla="*/ 78 h 148"/>
                <a:gd name="T94" fmla="*/ 115 w 263"/>
                <a:gd name="T95" fmla="*/ 89 h 148"/>
                <a:gd name="T96" fmla="*/ 119 w 263"/>
                <a:gd name="T97" fmla="*/ 100 h 148"/>
                <a:gd name="T98" fmla="*/ 133 w 263"/>
                <a:gd name="T99" fmla="*/ 107 h 148"/>
                <a:gd name="T100" fmla="*/ 159 w 263"/>
                <a:gd name="T101" fmla="*/ 122 h 148"/>
                <a:gd name="T102" fmla="*/ 178 w 263"/>
                <a:gd name="T103" fmla="*/ 130 h 148"/>
                <a:gd name="T104" fmla="*/ 181 w 263"/>
                <a:gd name="T105" fmla="*/ 130 h 148"/>
                <a:gd name="T106" fmla="*/ 189 w 263"/>
                <a:gd name="T107" fmla="*/ 137 h 148"/>
                <a:gd name="T108" fmla="*/ 193 w 263"/>
                <a:gd name="T109" fmla="*/ 144 h 148"/>
                <a:gd name="T110" fmla="*/ 200 w 263"/>
                <a:gd name="T111" fmla="*/ 148 h 148"/>
                <a:gd name="T112" fmla="*/ 204 w 263"/>
                <a:gd name="T113" fmla="*/ 144 h 148"/>
                <a:gd name="T114" fmla="*/ 207 w 263"/>
                <a:gd name="T115" fmla="*/ 148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63" h="148">
                  <a:moveTo>
                    <a:pt x="207" y="148"/>
                  </a:moveTo>
                  <a:lnTo>
                    <a:pt x="211" y="137"/>
                  </a:lnTo>
                  <a:lnTo>
                    <a:pt x="215" y="133"/>
                  </a:lnTo>
                  <a:lnTo>
                    <a:pt x="215" y="130"/>
                  </a:lnTo>
                  <a:lnTo>
                    <a:pt x="215" y="126"/>
                  </a:lnTo>
                  <a:lnTo>
                    <a:pt x="211" y="126"/>
                  </a:lnTo>
                  <a:lnTo>
                    <a:pt x="211" y="118"/>
                  </a:lnTo>
                  <a:lnTo>
                    <a:pt x="211" y="118"/>
                  </a:lnTo>
                  <a:lnTo>
                    <a:pt x="211" y="115"/>
                  </a:lnTo>
                  <a:lnTo>
                    <a:pt x="207" y="115"/>
                  </a:lnTo>
                  <a:lnTo>
                    <a:pt x="204" y="115"/>
                  </a:lnTo>
                  <a:lnTo>
                    <a:pt x="200" y="111"/>
                  </a:lnTo>
                  <a:lnTo>
                    <a:pt x="200" y="104"/>
                  </a:lnTo>
                  <a:lnTo>
                    <a:pt x="204" y="104"/>
                  </a:lnTo>
                  <a:lnTo>
                    <a:pt x="207" y="104"/>
                  </a:lnTo>
                  <a:lnTo>
                    <a:pt x="211" y="104"/>
                  </a:lnTo>
                  <a:lnTo>
                    <a:pt x="211" y="100"/>
                  </a:lnTo>
                  <a:lnTo>
                    <a:pt x="218" y="96"/>
                  </a:lnTo>
                  <a:lnTo>
                    <a:pt x="218" y="96"/>
                  </a:lnTo>
                  <a:lnTo>
                    <a:pt x="215" y="93"/>
                  </a:lnTo>
                  <a:lnTo>
                    <a:pt x="222" y="93"/>
                  </a:lnTo>
                  <a:lnTo>
                    <a:pt x="230" y="89"/>
                  </a:lnTo>
                  <a:lnTo>
                    <a:pt x="230" y="89"/>
                  </a:lnTo>
                  <a:lnTo>
                    <a:pt x="226" y="85"/>
                  </a:lnTo>
                  <a:lnTo>
                    <a:pt x="226" y="81"/>
                  </a:lnTo>
                  <a:lnTo>
                    <a:pt x="230" y="81"/>
                  </a:lnTo>
                  <a:lnTo>
                    <a:pt x="233" y="78"/>
                  </a:lnTo>
                  <a:lnTo>
                    <a:pt x="237" y="78"/>
                  </a:lnTo>
                  <a:lnTo>
                    <a:pt x="241" y="74"/>
                  </a:lnTo>
                  <a:lnTo>
                    <a:pt x="244" y="78"/>
                  </a:lnTo>
                  <a:lnTo>
                    <a:pt x="248" y="78"/>
                  </a:lnTo>
                  <a:lnTo>
                    <a:pt x="256" y="78"/>
                  </a:lnTo>
                  <a:lnTo>
                    <a:pt x="259" y="78"/>
                  </a:lnTo>
                  <a:lnTo>
                    <a:pt x="263" y="74"/>
                  </a:lnTo>
                  <a:lnTo>
                    <a:pt x="263" y="70"/>
                  </a:lnTo>
                  <a:lnTo>
                    <a:pt x="256" y="63"/>
                  </a:lnTo>
                  <a:lnTo>
                    <a:pt x="252" y="63"/>
                  </a:lnTo>
                  <a:lnTo>
                    <a:pt x="252" y="67"/>
                  </a:lnTo>
                  <a:lnTo>
                    <a:pt x="252" y="70"/>
                  </a:lnTo>
                  <a:lnTo>
                    <a:pt x="248" y="70"/>
                  </a:lnTo>
                  <a:lnTo>
                    <a:pt x="244" y="67"/>
                  </a:lnTo>
                  <a:lnTo>
                    <a:pt x="237" y="67"/>
                  </a:lnTo>
                  <a:lnTo>
                    <a:pt x="233" y="63"/>
                  </a:lnTo>
                  <a:lnTo>
                    <a:pt x="237" y="59"/>
                  </a:lnTo>
                  <a:lnTo>
                    <a:pt x="241" y="52"/>
                  </a:lnTo>
                  <a:lnTo>
                    <a:pt x="241" y="48"/>
                  </a:lnTo>
                  <a:lnTo>
                    <a:pt x="237" y="48"/>
                  </a:lnTo>
                  <a:lnTo>
                    <a:pt x="237" y="52"/>
                  </a:lnTo>
                  <a:lnTo>
                    <a:pt x="233" y="55"/>
                  </a:lnTo>
                  <a:lnTo>
                    <a:pt x="226" y="59"/>
                  </a:lnTo>
                  <a:lnTo>
                    <a:pt x="222" y="67"/>
                  </a:lnTo>
                  <a:lnTo>
                    <a:pt x="222" y="67"/>
                  </a:lnTo>
                  <a:lnTo>
                    <a:pt x="218" y="74"/>
                  </a:lnTo>
                  <a:lnTo>
                    <a:pt x="211" y="78"/>
                  </a:lnTo>
                  <a:lnTo>
                    <a:pt x="211" y="78"/>
                  </a:lnTo>
                  <a:lnTo>
                    <a:pt x="204" y="74"/>
                  </a:lnTo>
                  <a:lnTo>
                    <a:pt x="196" y="74"/>
                  </a:lnTo>
                  <a:lnTo>
                    <a:pt x="193" y="74"/>
                  </a:lnTo>
                  <a:lnTo>
                    <a:pt x="185" y="78"/>
                  </a:lnTo>
                  <a:lnTo>
                    <a:pt x="181" y="78"/>
                  </a:lnTo>
                  <a:lnTo>
                    <a:pt x="174" y="59"/>
                  </a:lnTo>
                  <a:lnTo>
                    <a:pt x="163" y="59"/>
                  </a:lnTo>
                  <a:lnTo>
                    <a:pt x="163" y="37"/>
                  </a:lnTo>
                  <a:lnTo>
                    <a:pt x="156" y="41"/>
                  </a:lnTo>
                  <a:lnTo>
                    <a:pt x="152" y="29"/>
                  </a:lnTo>
                  <a:lnTo>
                    <a:pt x="144" y="26"/>
                  </a:lnTo>
                  <a:lnTo>
                    <a:pt x="119" y="26"/>
                  </a:lnTo>
                  <a:lnTo>
                    <a:pt x="93" y="26"/>
                  </a:lnTo>
                  <a:lnTo>
                    <a:pt x="78" y="18"/>
                  </a:lnTo>
                  <a:lnTo>
                    <a:pt x="70" y="15"/>
                  </a:lnTo>
                  <a:lnTo>
                    <a:pt x="44" y="0"/>
                  </a:lnTo>
                  <a:lnTo>
                    <a:pt x="0" y="7"/>
                  </a:lnTo>
                  <a:lnTo>
                    <a:pt x="15" y="78"/>
                  </a:lnTo>
                  <a:lnTo>
                    <a:pt x="22" y="78"/>
                  </a:lnTo>
                  <a:lnTo>
                    <a:pt x="26" y="78"/>
                  </a:lnTo>
                  <a:lnTo>
                    <a:pt x="30" y="74"/>
                  </a:lnTo>
                  <a:lnTo>
                    <a:pt x="26" y="70"/>
                  </a:lnTo>
                  <a:lnTo>
                    <a:pt x="26" y="67"/>
                  </a:lnTo>
                  <a:lnTo>
                    <a:pt x="30" y="59"/>
                  </a:lnTo>
                  <a:lnTo>
                    <a:pt x="33" y="59"/>
                  </a:lnTo>
                  <a:lnTo>
                    <a:pt x="37" y="55"/>
                  </a:lnTo>
                  <a:lnTo>
                    <a:pt x="41" y="55"/>
                  </a:lnTo>
                  <a:lnTo>
                    <a:pt x="44" y="55"/>
                  </a:lnTo>
                  <a:lnTo>
                    <a:pt x="44" y="55"/>
                  </a:lnTo>
                  <a:lnTo>
                    <a:pt x="44" y="52"/>
                  </a:lnTo>
                  <a:lnTo>
                    <a:pt x="52" y="52"/>
                  </a:lnTo>
                  <a:lnTo>
                    <a:pt x="63" y="55"/>
                  </a:lnTo>
                  <a:lnTo>
                    <a:pt x="70" y="63"/>
                  </a:lnTo>
                  <a:lnTo>
                    <a:pt x="74" y="67"/>
                  </a:lnTo>
                  <a:lnTo>
                    <a:pt x="85" y="70"/>
                  </a:lnTo>
                  <a:lnTo>
                    <a:pt x="96" y="78"/>
                  </a:lnTo>
                  <a:lnTo>
                    <a:pt x="96" y="74"/>
                  </a:lnTo>
                  <a:lnTo>
                    <a:pt x="100" y="74"/>
                  </a:lnTo>
                  <a:lnTo>
                    <a:pt x="107" y="78"/>
                  </a:lnTo>
                  <a:lnTo>
                    <a:pt x="111" y="89"/>
                  </a:lnTo>
                  <a:lnTo>
                    <a:pt x="115" y="89"/>
                  </a:lnTo>
                  <a:lnTo>
                    <a:pt x="115" y="93"/>
                  </a:lnTo>
                  <a:lnTo>
                    <a:pt x="119" y="100"/>
                  </a:lnTo>
                  <a:lnTo>
                    <a:pt x="126" y="104"/>
                  </a:lnTo>
                  <a:lnTo>
                    <a:pt x="133" y="107"/>
                  </a:lnTo>
                  <a:lnTo>
                    <a:pt x="144" y="115"/>
                  </a:lnTo>
                  <a:lnTo>
                    <a:pt x="159" y="122"/>
                  </a:lnTo>
                  <a:lnTo>
                    <a:pt x="170" y="130"/>
                  </a:lnTo>
                  <a:lnTo>
                    <a:pt x="178" y="130"/>
                  </a:lnTo>
                  <a:lnTo>
                    <a:pt x="181" y="130"/>
                  </a:lnTo>
                  <a:lnTo>
                    <a:pt x="181" y="130"/>
                  </a:lnTo>
                  <a:lnTo>
                    <a:pt x="189" y="133"/>
                  </a:lnTo>
                  <a:lnTo>
                    <a:pt x="189" y="137"/>
                  </a:lnTo>
                  <a:lnTo>
                    <a:pt x="189" y="144"/>
                  </a:lnTo>
                  <a:lnTo>
                    <a:pt x="193" y="144"/>
                  </a:lnTo>
                  <a:lnTo>
                    <a:pt x="196" y="144"/>
                  </a:lnTo>
                  <a:lnTo>
                    <a:pt x="200" y="148"/>
                  </a:lnTo>
                  <a:lnTo>
                    <a:pt x="204" y="148"/>
                  </a:lnTo>
                  <a:lnTo>
                    <a:pt x="204" y="144"/>
                  </a:lnTo>
                  <a:lnTo>
                    <a:pt x="207" y="148"/>
                  </a:lnTo>
                  <a:lnTo>
                    <a:pt x="207" y="1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 name="Freeform 18"/>
            <p:cNvSpPr/>
            <p:nvPr/>
          </p:nvSpPr>
          <p:spPr bwMode="auto">
            <a:xfrm>
              <a:off x="6419069" y="3072100"/>
              <a:ext cx="424559" cy="232181"/>
            </a:xfrm>
            <a:custGeom>
              <a:avLst/>
              <a:gdLst>
                <a:gd name="T0" fmla="*/ 237 w 237"/>
                <a:gd name="T1" fmla="*/ 81 h 133"/>
                <a:gd name="T2" fmla="*/ 226 w 237"/>
                <a:gd name="T3" fmla="*/ 78 h 133"/>
                <a:gd name="T4" fmla="*/ 192 w 237"/>
                <a:gd name="T5" fmla="*/ 63 h 133"/>
                <a:gd name="T6" fmla="*/ 167 w 237"/>
                <a:gd name="T7" fmla="*/ 48 h 133"/>
                <a:gd name="T8" fmla="*/ 159 w 237"/>
                <a:gd name="T9" fmla="*/ 37 h 133"/>
                <a:gd name="T10" fmla="*/ 144 w 237"/>
                <a:gd name="T11" fmla="*/ 22 h 133"/>
                <a:gd name="T12" fmla="*/ 122 w 237"/>
                <a:gd name="T13" fmla="*/ 15 h 133"/>
                <a:gd name="T14" fmla="*/ 100 w 237"/>
                <a:gd name="T15" fmla="*/ 0 h 133"/>
                <a:gd name="T16" fmla="*/ 92 w 237"/>
                <a:gd name="T17" fmla="*/ 3 h 133"/>
                <a:gd name="T18" fmla="*/ 81 w 237"/>
                <a:gd name="T19" fmla="*/ 7 h 133"/>
                <a:gd name="T20" fmla="*/ 74 w 237"/>
                <a:gd name="T21" fmla="*/ 18 h 133"/>
                <a:gd name="T22" fmla="*/ 70 w 237"/>
                <a:gd name="T23" fmla="*/ 26 h 133"/>
                <a:gd name="T24" fmla="*/ 41 w 237"/>
                <a:gd name="T25" fmla="*/ 15 h 133"/>
                <a:gd name="T26" fmla="*/ 11 w 237"/>
                <a:gd name="T27" fmla="*/ 11 h 133"/>
                <a:gd name="T28" fmla="*/ 4 w 237"/>
                <a:gd name="T29" fmla="*/ 22 h 133"/>
                <a:gd name="T30" fmla="*/ 7 w 237"/>
                <a:gd name="T31" fmla="*/ 29 h 133"/>
                <a:gd name="T32" fmla="*/ 11 w 237"/>
                <a:gd name="T33" fmla="*/ 41 h 133"/>
                <a:gd name="T34" fmla="*/ 11 w 237"/>
                <a:gd name="T35" fmla="*/ 55 h 133"/>
                <a:gd name="T36" fmla="*/ 15 w 237"/>
                <a:gd name="T37" fmla="*/ 55 h 133"/>
                <a:gd name="T38" fmla="*/ 26 w 237"/>
                <a:gd name="T39" fmla="*/ 52 h 133"/>
                <a:gd name="T40" fmla="*/ 26 w 237"/>
                <a:gd name="T41" fmla="*/ 59 h 133"/>
                <a:gd name="T42" fmla="*/ 30 w 237"/>
                <a:gd name="T43" fmla="*/ 63 h 133"/>
                <a:gd name="T44" fmla="*/ 22 w 237"/>
                <a:gd name="T45" fmla="*/ 63 h 133"/>
                <a:gd name="T46" fmla="*/ 22 w 237"/>
                <a:gd name="T47" fmla="*/ 70 h 133"/>
                <a:gd name="T48" fmla="*/ 26 w 237"/>
                <a:gd name="T49" fmla="*/ 66 h 133"/>
                <a:gd name="T50" fmla="*/ 33 w 237"/>
                <a:gd name="T51" fmla="*/ 70 h 133"/>
                <a:gd name="T52" fmla="*/ 33 w 237"/>
                <a:gd name="T53" fmla="*/ 81 h 133"/>
                <a:gd name="T54" fmla="*/ 41 w 237"/>
                <a:gd name="T55" fmla="*/ 100 h 133"/>
                <a:gd name="T56" fmla="*/ 52 w 237"/>
                <a:gd name="T57" fmla="*/ 96 h 133"/>
                <a:gd name="T58" fmla="*/ 63 w 237"/>
                <a:gd name="T59" fmla="*/ 89 h 133"/>
                <a:gd name="T60" fmla="*/ 78 w 237"/>
                <a:gd name="T61" fmla="*/ 85 h 133"/>
                <a:gd name="T62" fmla="*/ 89 w 237"/>
                <a:gd name="T63" fmla="*/ 85 h 133"/>
                <a:gd name="T64" fmla="*/ 107 w 237"/>
                <a:gd name="T65" fmla="*/ 96 h 133"/>
                <a:gd name="T66" fmla="*/ 122 w 237"/>
                <a:gd name="T67" fmla="*/ 96 h 133"/>
                <a:gd name="T68" fmla="*/ 126 w 237"/>
                <a:gd name="T69" fmla="*/ 104 h 133"/>
                <a:gd name="T70" fmla="*/ 144 w 237"/>
                <a:gd name="T71" fmla="*/ 111 h 133"/>
                <a:gd name="T72" fmla="*/ 155 w 237"/>
                <a:gd name="T73" fmla="*/ 118 h 133"/>
                <a:gd name="T74" fmla="*/ 155 w 237"/>
                <a:gd name="T75" fmla="*/ 126 h 133"/>
                <a:gd name="T76" fmla="*/ 163 w 237"/>
                <a:gd name="T77" fmla="*/ 130 h 133"/>
                <a:gd name="T78" fmla="*/ 170 w 237"/>
                <a:gd name="T79" fmla="*/ 130 h 133"/>
                <a:gd name="T80" fmla="*/ 178 w 237"/>
                <a:gd name="T81" fmla="*/ 133 h 133"/>
                <a:gd name="T82" fmla="*/ 185 w 237"/>
                <a:gd name="T83" fmla="*/ 133 h 133"/>
                <a:gd name="T84" fmla="*/ 192 w 237"/>
                <a:gd name="T85" fmla="*/ 126 h 133"/>
                <a:gd name="T86" fmla="*/ 204 w 237"/>
                <a:gd name="T87" fmla="*/ 118 h 133"/>
                <a:gd name="T88" fmla="*/ 207 w 237"/>
                <a:gd name="T89" fmla="*/ 115 h 133"/>
                <a:gd name="T90" fmla="*/ 211 w 237"/>
                <a:gd name="T91" fmla="*/ 104 h 133"/>
                <a:gd name="T92" fmla="*/ 211 w 237"/>
                <a:gd name="T93" fmla="*/ 100 h 133"/>
                <a:gd name="T94" fmla="*/ 218 w 237"/>
                <a:gd name="T95" fmla="*/ 96 h 133"/>
                <a:gd name="T96" fmla="*/ 229 w 237"/>
                <a:gd name="T97" fmla="*/ 92 h 133"/>
                <a:gd name="T98" fmla="*/ 237 w 237"/>
                <a:gd name="T99" fmla="*/ 92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37" h="133">
                  <a:moveTo>
                    <a:pt x="237" y="92"/>
                  </a:moveTo>
                  <a:lnTo>
                    <a:pt x="237" y="85"/>
                  </a:lnTo>
                  <a:lnTo>
                    <a:pt x="237" y="81"/>
                  </a:lnTo>
                  <a:lnTo>
                    <a:pt x="229" y="78"/>
                  </a:lnTo>
                  <a:lnTo>
                    <a:pt x="229" y="78"/>
                  </a:lnTo>
                  <a:lnTo>
                    <a:pt x="226" y="78"/>
                  </a:lnTo>
                  <a:lnTo>
                    <a:pt x="218" y="78"/>
                  </a:lnTo>
                  <a:lnTo>
                    <a:pt x="207" y="70"/>
                  </a:lnTo>
                  <a:lnTo>
                    <a:pt x="192" y="63"/>
                  </a:lnTo>
                  <a:lnTo>
                    <a:pt x="181" y="55"/>
                  </a:lnTo>
                  <a:lnTo>
                    <a:pt x="174" y="52"/>
                  </a:lnTo>
                  <a:lnTo>
                    <a:pt x="167" y="48"/>
                  </a:lnTo>
                  <a:lnTo>
                    <a:pt x="163" y="41"/>
                  </a:lnTo>
                  <a:lnTo>
                    <a:pt x="163" y="37"/>
                  </a:lnTo>
                  <a:lnTo>
                    <a:pt x="159" y="37"/>
                  </a:lnTo>
                  <a:lnTo>
                    <a:pt x="155" y="26"/>
                  </a:lnTo>
                  <a:lnTo>
                    <a:pt x="148" y="22"/>
                  </a:lnTo>
                  <a:lnTo>
                    <a:pt x="144" y="22"/>
                  </a:lnTo>
                  <a:lnTo>
                    <a:pt x="144" y="26"/>
                  </a:lnTo>
                  <a:lnTo>
                    <a:pt x="133" y="18"/>
                  </a:lnTo>
                  <a:lnTo>
                    <a:pt x="122" y="15"/>
                  </a:lnTo>
                  <a:lnTo>
                    <a:pt x="118" y="11"/>
                  </a:lnTo>
                  <a:lnTo>
                    <a:pt x="111" y="3"/>
                  </a:lnTo>
                  <a:lnTo>
                    <a:pt x="100" y="0"/>
                  </a:lnTo>
                  <a:lnTo>
                    <a:pt x="92" y="0"/>
                  </a:lnTo>
                  <a:lnTo>
                    <a:pt x="92" y="3"/>
                  </a:lnTo>
                  <a:lnTo>
                    <a:pt x="92" y="3"/>
                  </a:lnTo>
                  <a:lnTo>
                    <a:pt x="89" y="3"/>
                  </a:lnTo>
                  <a:lnTo>
                    <a:pt x="85" y="3"/>
                  </a:lnTo>
                  <a:lnTo>
                    <a:pt x="81" y="7"/>
                  </a:lnTo>
                  <a:lnTo>
                    <a:pt x="78" y="7"/>
                  </a:lnTo>
                  <a:lnTo>
                    <a:pt x="74" y="15"/>
                  </a:lnTo>
                  <a:lnTo>
                    <a:pt x="74" y="18"/>
                  </a:lnTo>
                  <a:lnTo>
                    <a:pt x="78" y="22"/>
                  </a:lnTo>
                  <a:lnTo>
                    <a:pt x="74" y="26"/>
                  </a:lnTo>
                  <a:lnTo>
                    <a:pt x="70" y="26"/>
                  </a:lnTo>
                  <a:lnTo>
                    <a:pt x="59" y="26"/>
                  </a:lnTo>
                  <a:lnTo>
                    <a:pt x="52" y="26"/>
                  </a:lnTo>
                  <a:lnTo>
                    <a:pt x="41" y="15"/>
                  </a:lnTo>
                  <a:lnTo>
                    <a:pt x="30" y="11"/>
                  </a:lnTo>
                  <a:lnTo>
                    <a:pt x="18" y="7"/>
                  </a:lnTo>
                  <a:lnTo>
                    <a:pt x="11" y="11"/>
                  </a:lnTo>
                  <a:lnTo>
                    <a:pt x="0" y="18"/>
                  </a:lnTo>
                  <a:lnTo>
                    <a:pt x="0" y="22"/>
                  </a:lnTo>
                  <a:lnTo>
                    <a:pt x="4" y="22"/>
                  </a:lnTo>
                  <a:lnTo>
                    <a:pt x="4" y="26"/>
                  </a:lnTo>
                  <a:lnTo>
                    <a:pt x="7" y="26"/>
                  </a:lnTo>
                  <a:lnTo>
                    <a:pt x="7" y="29"/>
                  </a:lnTo>
                  <a:lnTo>
                    <a:pt x="11" y="33"/>
                  </a:lnTo>
                  <a:lnTo>
                    <a:pt x="11" y="41"/>
                  </a:lnTo>
                  <a:lnTo>
                    <a:pt x="11" y="41"/>
                  </a:lnTo>
                  <a:lnTo>
                    <a:pt x="11" y="48"/>
                  </a:lnTo>
                  <a:lnTo>
                    <a:pt x="11" y="52"/>
                  </a:lnTo>
                  <a:lnTo>
                    <a:pt x="11" y="55"/>
                  </a:lnTo>
                  <a:lnTo>
                    <a:pt x="18" y="59"/>
                  </a:lnTo>
                  <a:lnTo>
                    <a:pt x="18" y="55"/>
                  </a:lnTo>
                  <a:lnTo>
                    <a:pt x="15" y="55"/>
                  </a:lnTo>
                  <a:lnTo>
                    <a:pt x="18" y="55"/>
                  </a:lnTo>
                  <a:lnTo>
                    <a:pt x="22" y="55"/>
                  </a:lnTo>
                  <a:lnTo>
                    <a:pt x="26" y="52"/>
                  </a:lnTo>
                  <a:lnTo>
                    <a:pt x="26" y="55"/>
                  </a:lnTo>
                  <a:lnTo>
                    <a:pt x="26" y="59"/>
                  </a:lnTo>
                  <a:lnTo>
                    <a:pt x="26" y="59"/>
                  </a:lnTo>
                  <a:lnTo>
                    <a:pt x="30" y="59"/>
                  </a:lnTo>
                  <a:lnTo>
                    <a:pt x="30" y="63"/>
                  </a:lnTo>
                  <a:lnTo>
                    <a:pt x="30" y="63"/>
                  </a:lnTo>
                  <a:lnTo>
                    <a:pt x="26" y="63"/>
                  </a:lnTo>
                  <a:lnTo>
                    <a:pt x="26" y="63"/>
                  </a:lnTo>
                  <a:lnTo>
                    <a:pt x="22" y="63"/>
                  </a:lnTo>
                  <a:lnTo>
                    <a:pt x="18" y="63"/>
                  </a:lnTo>
                  <a:lnTo>
                    <a:pt x="18" y="66"/>
                  </a:lnTo>
                  <a:lnTo>
                    <a:pt x="22" y="70"/>
                  </a:lnTo>
                  <a:lnTo>
                    <a:pt x="22" y="66"/>
                  </a:lnTo>
                  <a:lnTo>
                    <a:pt x="22" y="66"/>
                  </a:lnTo>
                  <a:lnTo>
                    <a:pt x="26" y="66"/>
                  </a:lnTo>
                  <a:lnTo>
                    <a:pt x="26" y="66"/>
                  </a:lnTo>
                  <a:lnTo>
                    <a:pt x="30" y="70"/>
                  </a:lnTo>
                  <a:lnTo>
                    <a:pt x="33" y="70"/>
                  </a:lnTo>
                  <a:lnTo>
                    <a:pt x="33" y="74"/>
                  </a:lnTo>
                  <a:lnTo>
                    <a:pt x="33" y="78"/>
                  </a:lnTo>
                  <a:lnTo>
                    <a:pt x="33" y="81"/>
                  </a:lnTo>
                  <a:lnTo>
                    <a:pt x="33" y="89"/>
                  </a:lnTo>
                  <a:lnTo>
                    <a:pt x="37" y="92"/>
                  </a:lnTo>
                  <a:lnTo>
                    <a:pt x="41" y="100"/>
                  </a:lnTo>
                  <a:lnTo>
                    <a:pt x="44" y="100"/>
                  </a:lnTo>
                  <a:lnTo>
                    <a:pt x="52" y="100"/>
                  </a:lnTo>
                  <a:lnTo>
                    <a:pt x="52" y="96"/>
                  </a:lnTo>
                  <a:lnTo>
                    <a:pt x="55" y="92"/>
                  </a:lnTo>
                  <a:lnTo>
                    <a:pt x="55" y="92"/>
                  </a:lnTo>
                  <a:lnTo>
                    <a:pt x="63" y="89"/>
                  </a:lnTo>
                  <a:lnTo>
                    <a:pt x="70" y="85"/>
                  </a:lnTo>
                  <a:lnTo>
                    <a:pt x="78" y="89"/>
                  </a:lnTo>
                  <a:lnTo>
                    <a:pt x="78" y="85"/>
                  </a:lnTo>
                  <a:lnTo>
                    <a:pt x="81" y="81"/>
                  </a:lnTo>
                  <a:lnTo>
                    <a:pt x="85" y="85"/>
                  </a:lnTo>
                  <a:lnTo>
                    <a:pt x="89" y="85"/>
                  </a:lnTo>
                  <a:lnTo>
                    <a:pt x="92" y="89"/>
                  </a:lnTo>
                  <a:lnTo>
                    <a:pt x="100" y="89"/>
                  </a:lnTo>
                  <a:lnTo>
                    <a:pt x="107" y="96"/>
                  </a:lnTo>
                  <a:lnTo>
                    <a:pt x="111" y="96"/>
                  </a:lnTo>
                  <a:lnTo>
                    <a:pt x="115" y="92"/>
                  </a:lnTo>
                  <a:lnTo>
                    <a:pt x="122" y="96"/>
                  </a:lnTo>
                  <a:lnTo>
                    <a:pt x="126" y="96"/>
                  </a:lnTo>
                  <a:lnTo>
                    <a:pt x="126" y="100"/>
                  </a:lnTo>
                  <a:lnTo>
                    <a:pt x="126" y="104"/>
                  </a:lnTo>
                  <a:lnTo>
                    <a:pt x="129" y="100"/>
                  </a:lnTo>
                  <a:lnTo>
                    <a:pt x="137" y="104"/>
                  </a:lnTo>
                  <a:lnTo>
                    <a:pt x="144" y="111"/>
                  </a:lnTo>
                  <a:lnTo>
                    <a:pt x="152" y="111"/>
                  </a:lnTo>
                  <a:lnTo>
                    <a:pt x="155" y="115"/>
                  </a:lnTo>
                  <a:lnTo>
                    <a:pt x="155" y="118"/>
                  </a:lnTo>
                  <a:lnTo>
                    <a:pt x="155" y="118"/>
                  </a:lnTo>
                  <a:lnTo>
                    <a:pt x="155" y="122"/>
                  </a:lnTo>
                  <a:lnTo>
                    <a:pt x="155" y="126"/>
                  </a:lnTo>
                  <a:lnTo>
                    <a:pt x="159" y="126"/>
                  </a:lnTo>
                  <a:lnTo>
                    <a:pt x="159" y="126"/>
                  </a:lnTo>
                  <a:lnTo>
                    <a:pt x="163" y="130"/>
                  </a:lnTo>
                  <a:lnTo>
                    <a:pt x="167" y="130"/>
                  </a:lnTo>
                  <a:lnTo>
                    <a:pt x="170" y="130"/>
                  </a:lnTo>
                  <a:lnTo>
                    <a:pt x="170" y="130"/>
                  </a:lnTo>
                  <a:lnTo>
                    <a:pt x="174" y="130"/>
                  </a:lnTo>
                  <a:lnTo>
                    <a:pt x="178" y="130"/>
                  </a:lnTo>
                  <a:lnTo>
                    <a:pt x="178" y="133"/>
                  </a:lnTo>
                  <a:lnTo>
                    <a:pt x="181" y="133"/>
                  </a:lnTo>
                  <a:lnTo>
                    <a:pt x="181" y="133"/>
                  </a:lnTo>
                  <a:lnTo>
                    <a:pt x="185" y="133"/>
                  </a:lnTo>
                  <a:lnTo>
                    <a:pt x="189" y="130"/>
                  </a:lnTo>
                  <a:lnTo>
                    <a:pt x="189" y="126"/>
                  </a:lnTo>
                  <a:lnTo>
                    <a:pt x="192" y="126"/>
                  </a:lnTo>
                  <a:lnTo>
                    <a:pt x="189" y="122"/>
                  </a:lnTo>
                  <a:lnTo>
                    <a:pt x="196" y="122"/>
                  </a:lnTo>
                  <a:lnTo>
                    <a:pt x="204" y="118"/>
                  </a:lnTo>
                  <a:lnTo>
                    <a:pt x="204" y="118"/>
                  </a:lnTo>
                  <a:lnTo>
                    <a:pt x="204" y="115"/>
                  </a:lnTo>
                  <a:lnTo>
                    <a:pt x="207" y="115"/>
                  </a:lnTo>
                  <a:lnTo>
                    <a:pt x="207" y="111"/>
                  </a:lnTo>
                  <a:lnTo>
                    <a:pt x="207" y="107"/>
                  </a:lnTo>
                  <a:lnTo>
                    <a:pt x="211" y="104"/>
                  </a:lnTo>
                  <a:lnTo>
                    <a:pt x="211" y="100"/>
                  </a:lnTo>
                  <a:lnTo>
                    <a:pt x="211" y="100"/>
                  </a:lnTo>
                  <a:lnTo>
                    <a:pt x="211" y="100"/>
                  </a:lnTo>
                  <a:lnTo>
                    <a:pt x="211" y="96"/>
                  </a:lnTo>
                  <a:lnTo>
                    <a:pt x="215" y="96"/>
                  </a:lnTo>
                  <a:lnTo>
                    <a:pt x="218" y="96"/>
                  </a:lnTo>
                  <a:lnTo>
                    <a:pt x="218" y="96"/>
                  </a:lnTo>
                  <a:lnTo>
                    <a:pt x="226" y="92"/>
                  </a:lnTo>
                  <a:lnTo>
                    <a:pt x="229" y="92"/>
                  </a:lnTo>
                  <a:lnTo>
                    <a:pt x="233" y="92"/>
                  </a:lnTo>
                  <a:lnTo>
                    <a:pt x="237" y="92"/>
                  </a:lnTo>
                  <a:lnTo>
                    <a:pt x="237" y="92"/>
                  </a:lnTo>
                  <a:lnTo>
                    <a:pt x="237" y="9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 name="Freeform 19"/>
            <p:cNvSpPr>
              <a:spLocks noEditPoints="1"/>
            </p:cNvSpPr>
            <p:nvPr/>
          </p:nvSpPr>
          <p:spPr bwMode="auto">
            <a:xfrm>
              <a:off x="8414673" y="3751186"/>
              <a:ext cx="291996" cy="389296"/>
            </a:xfrm>
            <a:custGeom>
              <a:avLst/>
              <a:gdLst>
                <a:gd name="T0" fmla="*/ 17 w 44"/>
                <a:gd name="T1" fmla="*/ 0 h 60"/>
                <a:gd name="T2" fmla="*/ 23 w 44"/>
                <a:gd name="T3" fmla="*/ 23 h 60"/>
                <a:gd name="T4" fmla="*/ 28 w 44"/>
                <a:gd name="T5" fmla="*/ 24 h 60"/>
                <a:gd name="T6" fmla="*/ 31 w 44"/>
                <a:gd name="T7" fmla="*/ 28 h 60"/>
                <a:gd name="T8" fmla="*/ 30 w 44"/>
                <a:gd name="T9" fmla="*/ 29 h 60"/>
                <a:gd name="T10" fmla="*/ 24 w 44"/>
                <a:gd name="T11" fmla="*/ 24 h 60"/>
                <a:gd name="T12" fmla="*/ 19 w 44"/>
                <a:gd name="T13" fmla="*/ 26 h 60"/>
                <a:gd name="T14" fmla="*/ 16 w 44"/>
                <a:gd name="T15" fmla="*/ 22 h 60"/>
                <a:gd name="T16" fmla="*/ 13 w 44"/>
                <a:gd name="T17" fmla="*/ 20 h 60"/>
                <a:gd name="T18" fmla="*/ 12 w 44"/>
                <a:gd name="T19" fmla="*/ 14 h 60"/>
                <a:gd name="T20" fmla="*/ 17 w 44"/>
                <a:gd name="T21" fmla="*/ 4 h 60"/>
                <a:gd name="T22" fmla="*/ 20 w 44"/>
                <a:gd name="T23" fmla="*/ 7 h 60"/>
                <a:gd name="T24" fmla="*/ 21 w 44"/>
                <a:gd name="T25" fmla="*/ 14 h 60"/>
                <a:gd name="T26" fmla="*/ 21 w 44"/>
                <a:gd name="T27" fmla="*/ 22 h 60"/>
                <a:gd name="T28" fmla="*/ 22 w 44"/>
                <a:gd name="T29" fmla="*/ 19 h 60"/>
                <a:gd name="T30" fmla="*/ 15 w 44"/>
                <a:gd name="T31" fmla="*/ 26 h 60"/>
                <a:gd name="T32" fmla="*/ 20 w 44"/>
                <a:gd name="T33" fmla="*/ 30 h 60"/>
                <a:gd name="T34" fmla="*/ 31 w 44"/>
                <a:gd name="T35" fmla="*/ 24 h 60"/>
                <a:gd name="T36" fmla="*/ 22 w 44"/>
                <a:gd name="T37" fmla="*/ 27 h 60"/>
                <a:gd name="T38" fmla="*/ 23 w 44"/>
                <a:gd name="T39" fmla="*/ 31 h 60"/>
                <a:gd name="T40" fmla="*/ 27 w 44"/>
                <a:gd name="T41" fmla="*/ 27 h 60"/>
                <a:gd name="T42" fmla="*/ 29 w 44"/>
                <a:gd name="T43" fmla="*/ 30 h 60"/>
                <a:gd name="T44" fmla="*/ 29 w 44"/>
                <a:gd name="T45" fmla="*/ 30 h 60"/>
                <a:gd name="T46" fmla="*/ 23 w 44"/>
                <a:gd name="T47" fmla="*/ 39 h 60"/>
                <a:gd name="T48" fmla="*/ 24 w 44"/>
                <a:gd name="T49" fmla="*/ 34 h 60"/>
                <a:gd name="T50" fmla="*/ 27 w 44"/>
                <a:gd name="T51" fmla="*/ 36 h 60"/>
                <a:gd name="T52" fmla="*/ 26 w 44"/>
                <a:gd name="T53" fmla="*/ 39 h 60"/>
                <a:gd name="T54" fmla="*/ 32 w 44"/>
                <a:gd name="T55" fmla="*/ 39 h 60"/>
                <a:gd name="T56" fmla="*/ 29 w 44"/>
                <a:gd name="T57" fmla="*/ 43 h 60"/>
                <a:gd name="T58" fmla="*/ 27 w 44"/>
                <a:gd name="T59" fmla="*/ 39 h 60"/>
                <a:gd name="T60" fmla="*/ 29 w 44"/>
                <a:gd name="T61" fmla="*/ 44 h 60"/>
                <a:gd name="T62" fmla="*/ 34 w 44"/>
                <a:gd name="T63" fmla="*/ 40 h 60"/>
                <a:gd name="T64" fmla="*/ 38 w 44"/>
                <a:gd name="T65" fmla="*/ 41 h 60"/>
                <a:gd name="T66" fmla="*/ 34 w 44"/>
                <a:gd name="T67" fmla="*/ 35 h 60"/>
                <a:gd name="T68" fmla="*/ 39 w 44"/>
                <a:gd name="T69" fmla="*/ 36 h 60"/>
                <a:gd name="T70" fmla="*/ 36 w 44"/>
                <a:gd name="T71" fmla="*/ 30 h 60"/>
                <a:gd name="T72" fmla="*/ 36 w 44"/>
                <a:gd name="T73" fmla="*/ 34 h 60"/>
                <a:gd name="T74" fmla="*/ 33 w 44"/>
                <a:gd name="T75" fmla="*/ 36 h 60"/>
                <a:gd name="T76" fmla="*/ 38 w 44"/>
                <a:gd name="T77" fmla="*/ 40 h 60"/>
                <a:gd name="T78" fmla="*/ 40 w 44"/>
                <a:gd name="T79" fmla="*/ 37 h 60"/>
                <a:gd name="T80" fmla="*/ 39 w 44"/>
                <a:gd name="T81" fmla="*/ 39 h 60"/>
                <a:gd name="T82" fmla="*/ 41 w 44"/>
                <a:gd name="T83" fmla="*/ 42 h 60"/>
                <a:gd name="T84" fmla="*/ 24 w 44"/>
                <a:gd name="T85" fmla="*/ 51 h 60"/>
                <a:gd name="T86" fmla="*/ 30 w 44"/>
                <a:gd name="T87" fmla="*/ 46 h 60"/>
                <a:gd name="T88" fmla="*/ 36 w 44"/>
                <a:gd name="T89" fmla="*/ 47 h 60"/>
                <a:gd name="T90" fmla="*/ 38 w 44"/>
                <a:gd name="T91" fmla="*/ 42 h 60"/>
                <a:gd name="T92" fmla="*/ 42 w 44"/>
                <a:gd name="T93" fmla="*/ 47 h 60"/>
                <a:gd name="T94" fmla="*/ 44 w 44"/>
                <a:gd name="T95" fmla="*/ 54 h 60"/>
                <a:gd name="T96" fmla="*/ 42 w 44"/>
                <a:gd name="T97" fmla="*/ 55 h 60"/>
                <a:gd name="T98" fmla="*/ 39 w 44"/>
                <a:gd name="T99" fmla="*/ 59 h 60"/>
                <a:gd name="T100" fmla="*/ 34 w 44"/>
                <a:gd name="T101" fmla="*/ 58 h 60"/>
                <a:gd name="T102" fmla="*/ 33 w 44"/>
                <a:gd name="T103" fmla="*/ 53 h 60"/>
                <a:gd name="T104" fmla="*/ 29 w 44"/>
                <a:gd name="T105" fmla="*/ 52 h 60"/>
                <a:gd name="T106" fmla="*/ 26 w 44"/>
                <a:gd name="T107" fmla="*/ 51 h 60"/>
                <a:gd name="T108" fmla="*/ 24 w 44"/>
                <a:gd name="T109" fmla="*/ 55 h 60"/>
                <a:gd name="T110" fmla="*/ 14 w 44"/>
                <a:gd name="T111" fmla="*/ 32 h 60"/>
                <a:gd name="T112" fmla="*/ 12 w 44"/>
                <a:gd name="T113" fmla="*/ 33 h 60"/>
                <a:gd name="T114" fmla="*/ 3 w 44"/>
                <a:gd name="T115" fmla="*/ 47 h 60"/>
                <a:gd name="T116" fmla="*/ 10 w 44"/>
                <a:gd name="T117" fmla="*/ 41 h 60"/>
                <a:gd name="T118" fmla="*/ 10 w 44"/>
                <a:gd name="T119" fmla="*/ 38 h 60"/>
                <a:gd name="T120" fmla="*/ 4 w 44"/>
                <a:gd name="T121" fmla="*/ 44 h 60"/>
                <a:gd name="T122" fmla="*/ 2 w 44"/>
                <a:gd name="T123" fmla="*/ 48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4" h="60">
                  <a:moveTo>
                    <a:pt x="16" y="2"/>
                  </a:moveTo>
                  <a:cubicBezTo>
                    <a:pt x="17" y="2"/>
                    <a:pt x="17" y="2"/>
                    <a:pt x="17" y="2"/>
                  </a:cubicBezTo>
                  <a:cubicBezTo>
                    <a:pt x="17" y="3"/>
                    <a:pt x="17" y="3"/>
                    <a:pt x="17" y="3"/>
                  </a:cubicBezTo>
                  <a:cubicBezTo>
                    <a:pt x="16" y="2"/>
                    <a:pt x="16" y="2"/>
                    <a:pt x="16" y="2"/>
                  </a:cubicBezTo>
                  <a:close/>
                  <a:moveTo>
                    <a:pt x="16" y="1"/>
                  </a:moveTo>
                  <a:cubicBezTo>
                    <a:pt x="16" y="1"/>
                    <a:pt x="16" y="1"/>
                    <a:pt x="16" y="1"/>
                  </a:cubicBezTo>
                  <a:cubicBezTo>
                    <a:pt x="15" y="1"/>
                    <a:pt x="15" y="1"/>
                    <a:pt x="15" y="1"/>
                  </a:cubicBezTo>
                  <a:cubicBezTo>
                    <a:pt x="16" y="1"/>
                    <a:pt x="16" y="1"/>
                    <a:pt x="16" y="1"/>
                  </a:cubicBezTo>
                  <a:close/>
                  <a:moveTo>
                    <a:pt x="17" y="0"/>
                  </a:moveTo>
                  <a:cubicBezTo>
                    <a:pt x="17" y="0"/>
                    <a:pt x="17" y="0"/>
                    <a:pt x="17" y="0"/>
                  </a:cubicBezTo>
                  <a:cubicBezTo>
                    <a:pt x="17" y="0"/>
                    <a:pt x="17" y="0"/>
                    <a:pt x="17" y="0"/>
                  </a:cubicBezTo>
                  <a:cubicBezTo>
                    <a:pt x="17" y="0"/>
                    <a:pt x="17" y="0"/>
                    <a:pt x="17" y="0"/>
                  </a:cubicBezTo>
                  <a:close/>
                  <a:moveTo>
                    <a:pt x="19" y="2"/>
                  </a:moveTo>
                  <a:cubicBezTo>
                    <a:pt x="19" y="2"/>
                    <a:pt x="19" y="2"/>
                    <a:pt x="19" y="2"/>
                  </a:cubicBezTo>
                  <a:cubicBezTo>
                    <a:pt x="19" y="3"/>
                    <a:pt x="19" y="3"/>
                    <a:pt x="19" y="3"/>
                  </a:cubicBezTo>
                  <a:cubicBezTo>
                    <a:pt x="20" y="2"/>
                    <a:pt x="20" y="2"/>
                    <a:pt x="20" y="2"/>
                  </a:cubicBezTo>
                  <a:cubicBezTo>
                    <a:pt x="20" y="2"/>
                    <a:pt x="19" y="2"/>
                    <a:pt x="19" y="2"/>
                  </a:cubicBezTo>
                  <a:close/>
                  <a:moveTo>
                    <a:pt x="20" y="22"/>
                  </a:moveTo>
                  <a:cubicBezTo>
                    <a:pt x="20" y="22"/>
                    <a:pt x="20" y="22"/>
                    <a:pt x="20" y="22"/>
                  </a:cubicBezTo>
                  <a:cubicBezTo>
                    <a:pt x="21" y="23"/>
                    <a:pt x="21" y="23"/>
                    <a:pt x="21" y="23"/>
                  </a:cubicBezTo>
                  <a:cubicBezTo>
                    <a:pt x="22" y="24"/>
                    <a:pt x="22" y="24"/>
                    <a:pt x="22" y="24"/>
                  </a:cubicBezTo>
                  <a:cubicBezTo>
                    <a:pt x="23" y="23"/>
                    <a:pt x="23" y="23"/>
                    <a:pt x="23" y="23"/>
                  </a:cubicBezTo>
                  <a:cubicBezTo>
                    <a:pt x="23" y="23"/>
                    <a:pt x="23" y="23"/>
                    <a:pt x="23" y="23"/>
                  </a:cubicBezTo>
                  <a:cubicBezTo>
                    <a:pt x="24" y="22"/>
                    <a:pt x="24" y="22"/>
                    <a:pt x="24" y="22"/>
                  </a:cubicBezTo>
                  <a:cubicBezTo>
                    <a:pt x="25" y="22"/>
                    <a:pt x="25" y="22"/>
                    <a:pt x="25" y="22"/>
                  </a:cubicBezTo>
                  <a:cubicBezTo>
                    <a:pt x="26" y="23"/>
                    <a:pt x="26" y="23"/>
                    <a:pt x="26" y="23"/>
                  </a:cubicBezTo>
                  <a:cubicBezTo>
                    <a:pt x="27" y="24"/>
                    <a:pt x="27" y="24"/>
                    <a:pt x="27" y="24"/>
                  </a:cubicBezTo>
                  <a:cubicBezTo>
                    <a:pt x="26" y="24"/>
                    <a:pt x="26" y="24"/>
                    <a:pt x="26" y="24"/>
                  </a:cubicBezTo>
                  <a:cubicBezTo>
                    <a:pt x="27" y="25"/>
                    <a:pt x="27" y="25"/>
                    <a:pt x="27" y="25"/>
                  </a:cubicBezTo>
                  <a:cubicBezTo>
                    <a:pt x="28" y="24"/>
                    <a:pt x="28" y="24"/>
                    <a:pt x="28" y="24"/>
                  </a:cubicBezTo>
                  <a:cubicBezTo>
                    <a:pt x="27" y="24"/>
                    <a:pt x="27" y="24"/>
                    <a:pt x="27" y="24"/>
                  </a:cubicBezTo>
                  <a:cubicBezTo>
                    <a:pt x="28" y="23"/>
                    <a:pt x="28" y="23"/>
                    <a:pt x="28" y="23"/>
                  </a:cubicBezTo>
                  <a:cubicBezTo>
                    <a:pt x="28" y="24"/>
                    <a:pt x="28" y="24"/>
                    <a:pt x="28" y="24"/>
                  </a:cubicBezTo>
                  <a:cubicBezTo>
                    <a:pt x="29" y="24"/>
                    <a:pt x="29" y="24"/>
                    <a:pt x="29" y="24"/>
                  </a:cubicBezTo>
                  <a:cubicBezTo>
                    <a:pt x="30" y="25"/>
                    <a:pt x="30" y="25"/>
                    <a:pt x="30" y="25"/>
                  </a:cubicBezTo>
                  <a:cubicBezTo>
                    <a:pt x="30" y="25"/>
                    <a:pt x="30" y="25"/>
                    <a:pt x="30" y="25"/>
                  </a:cubicBezTo>
                  <a:cubicBezTo>
                    <a:pt x="30" y="25"/>
                    <a:pt x="30" y="25"/>
                    <a:pt x="30" y="25"/>
                  </a:cubicBezTo>
                  <a:cubicBezTo>
                    <a:pt x="29" y="25"/>
                    <a:pt x="29" y="25"/>
                    <a:pt x="29" y="25"/>
                  </a:cubicBezTo>
                  <a:cubicBezTo>
                    <a:pt x="29" y="25"/>
                    <a:pt x="29" y="25"/>
                    <a:pt x="29" y="25"/>
                  </a:cubicBezTo>
                  <a:cubicBezTo>
                    <a:pt x="29" y="26"/>
                    <a:pt x="29" y="26"/>
                    <a:pt x="29" y="26"/>
                  </a:cubicBezTo>
                  <a:cubicBezTo>
                    <a:pt x="30" y="27"/>
                    <a:pt x="30" y="27"/>
                    <a:pt x="30" y="27"/>
                  </a:cubicBezTo>
                  <a:cubicBezTo>
                    <a:pt x="30" y="28"/>
                    <a:pt x="30" y="28"/>
                    <a:pt x="30" y="28"/>
                  </a:cubicBezTo>
                  <a:cubicBezTo>
                    <a:pt x="31" y="28"/>
                    <a:pt x="31" y="28"/>
                    <a:pt x="31" y="28"/>
                  </a:cubicBezTo>
                  <a:cubicBezTo>
                    <a:pt x="31" y="28"/>
                    <a:pt x="31" y="28"/>
                    <a:pt x="31" y="28"/>
                  </a:cubicBezTo>
                  <a:cubicBezTo>
                    <a:pt x="32" y="28"/>
                    <a:pt x="32" y="28"/>
                    <a:pt x="32" y="28"/>
                  </a:cubicBezTo>
                  <a:cubicBezTo>
                    <a:pt x="32" y="28"/>
                    <a:pt x="32" y="28"/>
                    <a:pt x="32" y="28"/>
                  </a:cubicBezTo>
                  <a:cubicBezTo>
                    <a:pt x="32" y="29"/>
                    <a:pt x="32" y="29"/>
                    <a:pt x="32" y="29"/>
                  </a:cubicBezTo>
                  <a:cubicBezTo>
                    <a:pt x="32" y="29"/>
                    <a:pt x="32" y="29"/>
                    <a:pt x="32" y="29"/>
                  </a:cubicBezTo>
                  <a:cubicBezTo>
                    <a:pt x="32" y="30"/>
                    <a:pt x="32" y="30"/>
                    <a:pt x="32" y="30"/>
                  </a:cubicBezTo>
                  <a:cubicBezTo>
                    <a:pt x="31" y="30"/>
                    <a:pt x="31" y="30"/>
                    <a:pt x="31" y="30"/>
                  </a:cubicBezTo>
                  <a:cubicBezTo>
                    <a:pt x="30" y="29"/>
                    <a:pt x="30" y="29"/>
                    <a:pt x="30" y="29"/>
                  </a:cubicBezTo>
                  <a:cubicBezTo>
                    <a:pt x="31" y="29"/>
                    <a:pt x="31" y="29"/>
                    <a:pt x="31" y="29"/>
                  </a:cubicBezTo>
                  <a:cubicBezTo>
                    <a:pt x="31" y="29"/>
                    <a:pt x="31" y="29"/>
                    <a:pt x="31" y="29"/>
                  </a:cubicBezTo>
                  <a:cubicBezTo>
                    <a:pt x="30" y="28"/>
                    <a:pt x="30" y="28"/>
                    <a:pt x="30" y="28"/>
                  </a:cubicBezTo>
                  <a:cubicBezTo>
                    <a:pt x="30" y="29"/>
                    <a:pt x="30" y="29"/>
                    <a:pt x="30" y="29"/>
                  </a:cubicBezTo>
                  <a:cubicBezTo>
                    <a:pt x="29" y="29"/>
                    <a:pt x="29" y="29"/>
                    <a:pt x="29" y="29"/>
                  </a:cubicBezTo>
                  <a:cubicBezTo>
                    <a:pt x="28" y="28"/>
                    <a:pt x="28" y="28"/>
                    <a:pt x="28" y="28"/>
                  </a:cubicBezTo>
                  <a:cubicBezTo>
                    <a:pt x="28" y="28"/>
                    <a:pt x="28" y="28"/>
                    <a:pt x="28" y="28"/>
                  </a:cubicBezTo>
                  <a:cubicBezTo>
                    <a:pt x="28" y="27"/>
                    <a:pt x="28" y="27"/>
                    <a:pt x="28" y="27"/>
                  </a:cubicBezTo>
                  <a:cubicBezTo>
                    <a:pt x="27" y="26"/>
                    <a:pt x="27" y="26"/>
                    <a:pt x="27" y="26"/>
                  </a:cubicBezTo>
                  <a:cubicBezTo>
                    <a:pt x="26" y="26"/>
                    <a:pt x="26" y="26"/>
                    <a:pt x="26" y="26"/>
                  </a:cubicBezTo>
                  <a:cubicBezTo>
                    <a:pt x="26" y="25"/>
                    <a:pt x="26" y="25"/>
                    <a:pt x="26" y="25"/>
                  </a:cubicBezTo>
                  <a:cubicBezTo>
                    <a:pt x="25" y="24"/>
                    <a:pt x="25" y="24"/>
                    <a:pt x="25" y="24"/>
                  </a:cubicBezTo>
                  <a:cubicBezTo>
                    <a:pt x="25" y="24"/>
                    <a:pt x="25" y="24"/>
                    <a:pt x="25" y="24"/>
                  </a:cubicBezTo>
                  <a:cubicBezTo>
                    <a:pt x="24" y="24"/>
                    <a:pt x="24" y="24"/>
                    <a:pt x="24" y="24"/>
                  </a:cubicBezTo>
                  <a:cubicBezTo>
                    <a:pt x="24" y="24"/>
                    <a:pt x="24" y="24"/>
                    <a:pt x="24" y="24"/>
                  </a:cubicBezTo>
                  <a:cubicBezTo>
                    <a:pt x="25" y="26"/>
                    <a:pt x="25" y="26"/>
                    <a:pt x="25" y="26"/>
                  </a:cubicBezTo>
                  <a:cubicBezTo>
                    <a:pt x="25" y="27"/>
                    <a:pt x="25" y="27"/>
                    <a:pt x="25" y="27"/>
                  </a:cubicBezTo>
                  <a:cubicBezTo>
                    <a:pt x="25" y="27"/>
                    <a:pt x="25" y="27"/>
                    <a:pt x="25" y="27"/>
                  </a:cubicBezTo>
                  <a:cubicBezTo>
                    <a:pt x="24" y="26"/>
                    <a:pt x="24" y="26"/>
                    <a:pt x="24" y="26"/>
                  </a:cubicBezTo>
                  <a:cubicBezTo>
                    <a:pt x="23" y="25"/>
                    <a:pt x="23" y="25"/>
                    <a:pt x="23" y="25"/>
                  </a:cubicBezTo>
                  <a:cubicBezTo>
                    <a:pt x="23" y="25"/>
                    <a:pt x="23" y="25"/>
                    <a:pt x="23" y="25"/>
                  </a:cubicBezTo>
                  <a:cubicBezTo>
                    <a:pt x="21" y="24"/>
                    <a:pt x="21" y="24"/>
                    <a:pt x="21" y="24"/>
                  </a:cubicBezTo>
                  <a:cubicBezTo>
                    <a:pt x="20" y="24"/>
                    <a:pt x="20" y="24"/>
                    <a:pt x="20" y="24"/>
                  </a:cubicBezTo>
                  <a:cubicBezTo>
                    <a:pt x="19" y="25"/>
                    <a:pt x="19" y="25"/>
                    <a:pt x="19" y="25"/>
                  </a:cubicBezTo>
                  <a:cubicBezTo>
                    <a:pt x="20" y="25"/>
                    <a:pt x="20" y="25"/>
                    <a:pt x="20" y="25"/>
                  </a:cubicBezTo>
                  <a:cubicBezTo>
                    <a:pt x="19" y="26"/>
                    <a:pt x="19" y="26"/>
                    <a:pt x="19" y="26"/>
                  </a:cubicBezTo>
                  <a:cubicBezTo>
                    <a:pt x="18" y="25"/>
                    <a:pt x="18" y="25"/>
                    <a:pt x="18" y="25"/>
                  </a:cubicBezTo>
                  <a:cubicBezTo>
                    <a:pt x="17" y="25"/>
                    <a:pt x="17" y="25"/>
                    <a:pt x="17" y="25"/>
                  </a:cubicBezTo>
                  <a:cubicBezTo>
                    <a:pt x="16" y="25"/>
                    <a:pt x="16" y="25"/>
                    <a:pt x="16" y="25"/>
                  </a:cubicBezTo>
                  <a:cubicBezTo>
                    <a:pt x="17" y="25"/>
                    <a:pt x="17" y="25"/>
                    <a:pt x="17" y="25"/>
                  </a:cubicBezTo>
                  <a:cubicBezTo>
                    <a:pt x="16" y="24"/>
                    <a:pt x="16" y="24"/>
                    <a:pt x="16" y="24"/>
                  </a:cubicBezTo>
                  <a:cubicBezTo>
                    <a:pt x="16" y="24"/>
                    <a:pt x="16" y="24"/>
                    <a:pt x="16" y="24"/>
                  </a:cubicBezTo>
                  <a:cubicBezTo>
                    <a:pt x="16" y="25"/>
                    <a:pt x="16" y="25"/>
                    <a:pt x="16" y="25"/>
                  </a:cubicBezTo>
                  <a:cubicBezTo>
                    <a:pt x="15" y="24"/>
                    <a:pt x="15" y="24"/>
                    <a:pt x="15" y="24"/>
                  </a:cubicBezTo>
                  <a:cubicBezTo>
                    <a:pt x="15" y="23"/>
                    <a:pt x="15" y="23"/>
                    <a:pt x="15" y="23"/>
                  </a:cubicBezTo>
                  <a:cubicBezTo>
                    <a:pt x="15" y="23"/>
                    <a:pt x="15" y="23"/>
                    <a:pt x="15" y="23"/>
                  </a:cubicBezTo>
                  <a:cubicBezTo>
                    <a:pt x="16" y="22"/>
                    <a:pt x="16" y="22"/>
                    <a:pt x="16" y="22"/>
                  </a:cubicBezTo>
                  <a:cubicBezTo>
                    <a:pt x="17" y="21"/>
                    <a:pt x="17" y="21"/>
                    <a:pt x="17" y="21"/>
                  </a:cubicBezTo>
                  <a:cubicBezTo>
                    <a:pt x="16" y="20"/>
                    <a:pt x="16" y="20"/>
                    <a:pt x="16" y="20"/>
                  </a:cubicBezTo>
                  <a:cubicBezTo>
                    <a:pt x="15" y="20"/>
                    <a:pt x="15" y="20"/>
                    <a:pt x="15" y="20"/>
                  </a:cubicBezTo>
                  <a:cubicBezTo>
                    <a:pt x="15" y="21"/>
                    <a:pt x="15" y="21"/>
                    <a:pt x="15" y="21"/>
                  </a:cubicBezTo>
                  <a:cubicBezTo>
                    <a:pt x="15" y="21"/>
                    <a:pt x="15" y="21"/>
                    <a:pt x="15" y="21"/>
                  </a:cubicBezTo>
                  <a:cubicBezTo>
                    <a:pt x="15" y="22"/>
                    <a:pt x="15" y="22"/>
                    <a:pt x="15" y="22"/>
                  </a:cubicBezTo>
                  <a:cubicBezTo>
                    <a:pt x="14" y="22"/>
                    <a:pt x="14" y="22"/>
                    <a:pt x="14" y="22"/>
                  </a:cubicBezTo>
                  <a:cubicBezTo>
                    <a:pt x="13" y="21"/>
                    <a:pt x="13" y="21"/>
                    <a:pt x="13" y="21"/>
                  </a:cubicBezTo>
                  <a:cubicBezTo>
                    <a:pt x="13" y="20"/>
                    <a:pt x="13" y="20"/>
                    <a:pt x="13" y="20"/>
                  </a:cubicBezTo>
                  <a:cubicBezTo>
                    <a:pt x="13" y="20"/>
                    <a:pt x="13" y="20"/>
                    <a:pt x="13" y="20"/>
                  </a:cubicBezTo>
                  <a:cubicBezTo>
                    <a:pt x="13" y="20"/>
                    <a:pt x="13" y="20"/>
                    <a:pt x="13" y="20"/>
                  </a:cubicBezTo>
                  <a:cubicBezTo>
                    <a:pt x="12" y="20"/>
                    <a:pt x="12" y="20"/>
                    <a:pt x="12" y="20"/>
                  </a:cubicBezTo>
                  <a:cubicBezTo>
                    <a:pt x="12" y="18"/>
                    <a:pt x="12" y="18"/>
                    <a:pt x="12" y="18"/>
                  </a:cubicBezTo>
                  <a:cubicBezTo>
                    <a:pt x="12" y="17"/>
                    <a:pt x="12" y="17"/>
                    <a:pt x="12" y="17"/>
                  </a:cubicBezTo>
                  <a:cubicBezTo>
                    <a:pt x="11" y="16"/>
                    <a:pt x="11" y="16"/>
                    <a:pt x="11" y="16"/>
                  </a:cubicBezTo>
                  <a:cubicBezTo>
                    <a:pt x="12" y="16"/>
                    <a:pt x="12" y="16"/>
                    <a:pt x="12" y="16"/>
                  </a:cubicBezTo>
                  <a:cubicBezTo>
                    <a:pt x="11" y="15"/>
                    <a:pt x="11" y="15"/>
                    <a:pt x="11" y="15"/>
                  </a:cubicBezTo>
                  <a:cubicBezTo>
                    <a:pt x="11" y="15"/>
                    <a:pt x="11" y="15"/>
                    <a:pt x="11" y="15"/>
                  </a:cubicBezTo>
                  <a:cubicBezTo>
                    <a:pt x="11" y="14"/>
                    <a:pt x="11" y="14"/>
                    <a:pt x="11" y="14"/>
                  </a:cubicBezTo>
                  <a:cubicBezTo>
                    <a:pt x="11" y="13"/>
                    <a:pt x="11" y="13"/>
                    <a:pt x="11" y="13"/>
                  </a:cubicBezTo>
                  <a:cubicBezTo>
                    <a:pt x="11" y="14"/>
                    <a:pt x="11" y="14"/>
                    <a:pt x="11" y="14"/>
                  </a:cubicBezTo>
                  <a:cubicBezTo>
                    <a:pt x="12" y="14"/>
                    <a:pt x="12" y="14"/>
                    <a:pt x="12" y="14"/>
                  </a:cubicBezTo>
                  <a:cubicBezTo>
                    <a:pt x="13" y="14"/>
                    <a:pt x="13" y="14"/>
                    <a:pt x="13" y="14"/>
                  </a:cubicBezTo>
                  <a:cubicBezTo>
                    <a:pt x="13" y="13"/>
                    <a:pt x="13" y="13"/>
                    <a:pt x="13" y="13"/>
                  </a:cubicBezTo>
                  <a:cubicBezTo>
                    <a:pt x="12" y="12"/>
                    <a:pt x="12" y="12"/>
                    <a:pt x="12" y="12"/>
                  </a:cubicBezTo>
                  <a:cubicBezTo>
                    <a:pt x="12" y="11"/>
                    <a:pt x="12" y="11"/>
                    <a:pt x="12" y="11"/>
                  </a:cubicBezTo>
                  <a:cubicBezTo>
                    <a:pt x="13" y="9"/>
                    <a:pt x="13" y="9"/>
                    <a:pt x="13" y="9"/>
                  </a:cubicBezTo>
                  <a:cubicBezTo>
                    <a:pt x="13" y="7"/>
                    <a:pt x="13" y="7"/>
                    <a:pt x="13" y="7"/>
                  </a:cubicBezTo>
                  <a:cubicBezTo>
                    <a:pt x="13" y="6"/>
                    <a:pt x="13" y="6"/>
                    <a:pt x="13" y="6"/>
                  </a:cubicBezTo>
                  <a:cubicBezTo>
                    <a:pt x="14" y="5"/>
                    <a:pt x="14" y="5"/>
                    <a:pt x="14" y="5"/>
                  </a:cubicBezTo>
                  <a:cubicBezTo>
                    <a:pt x="14" y="4"/>
                    <a:pt x="14" y="4"/>
                    <a:pt x="14" y="4"/>
                  </a:cubicBezTo>
                  <a:cubicBezTo>
                    <a:pt x="15" y="4"/>
                    <a:pt x="15" y="4"/>
                    <a:pt x="15" y="4"/>
                  </a:cubicBezTo>
                  <a:cubicBezTo>
                    <a:pt x="17" y="4"/>
                    <a:pt x="17" y="4"/>
                    <a:pt x="17" y="4"/>
                  </a:cubicBezTo>
                  <a:cubicBezTo>
                    <a:pt x="17" y="5"/>
                    <a:pt x="17" y="5"/>
                    <a:pt x="17" y="5"/>
                  </a:cubicBezTo>
                  <a:cubicBezTo>
                    <a:pt x="18" y="5"/>
                    <a:pt x="18" y="5"/>
                    <a:pt x="18" y="5"/>
                  </a:cubicBezTo>
                  <a:cubicBezTo>
                    <a:pt x="18" y="5"/>
                    <a:pt x="18" y="5"/>
                    <a:pt x="18" y="5"/>
                  </a:cubicBezTo>
                  <a:cubicBezTo>
                    <a:pt x="20" y="5"/>
                    <a:pt x="20" y="5"/>
                    <a:pt x="20" y="5"/>
                  </a:cubicBezTo>
                  <a:cubicBezTo>
                    <a:pt x="20" y="4"/>
                    <a:pt x="20" y="4"/>
                    <a:pt x="20" y="4"/>
                  </a:cubicBezTo>
                  <a:cubicBezTo>
                    <a:pt x="20" y="4"/>
                    <a:pt x="20" y="4"/>
                    <a:pt x="20" y="4"/>
                  </a:cubicBezTo>
                  <a:cubicBezTo>
                    <a:pt x="21" y="4"/>
                    <a:pt x="21" y="4"/>
                    <a:pt x="21" y="4"/>
                  </a:cubicBezTo>
                  <a:cubicBezTo>
                    <a:pt x="21" y="4"/>
                    <a:pt x="21" y="4"/>
                    <a:pt x="21" y="4"/>
                  </a:cubicBezTo>
                  <a:cubicBezTo>
                    <a:pt x="21" y="5"/>
                    <a:pt x="21" y="5"/>
                    <a:pt x="21" y="5"/>
                  </a:cubicBezTo>
                  <a:cubicBezTo>
                    <a:pt x="21" y="5"/>
                    <a:pt x="21" y="5"/>
                    <a:pt x="21" y="5"/>
                  </a:cubicBezTo>
                  <a:cubicBezTo>
                    <a:pt x="20" y="7"/>
                    <a:pt x="20" y="7"/>
                    <a:pt x="20" y="7"/>
                  </a:cubicBezTo>
                  <a:cubicBezTo>
                    <a:pt x="21" y="8"/>
                    <a:pt x="21" y="8"/>
                    <a:pt x="21" y="8"/>
                  </a:cubicBezTo>
                  <a:cubicBezTo>
                    <a:pt x="22" y="8"/>
                    <a:pt x="22" y="8"/>
                    <a:pt x="22" y="8"/>
                  </a:cubicBezTo>
                  <a:cubicBezTo>
                    <a:pt x="22" y="9"/>
                    <a:pt x="22" y="9"/>
                    <a:pt x="22" y="9"/>
                  </a:cubicBezTo>
                  <a:cubicBezTo>
                    <a:pt x="23" y="10"/>
                    <a:pt x="23" y="10"/>
                    <a:pt x="23" y="10"/>
                  </a:cubicBezTo>
                  <a:cubicBezTo>
                    <a:pt x="22" y="12"/>
                    <a:pt x="22" y="12"/>
                    <a:pt x="22" y="12"/>
                  </a:cubicBezTo>
                  <a:cubicBezTo>
                    <a:pt x="22" y="13"/>
                    <a:pt x="22" y="13"/>
                    <a:pt x="22" y="13"/>
                  </a:cubicBezTo>
                  <a:cubicBezTo>
                    <a:pt x="22" y="14"/>
                    <a:pt x="22" y="14"/>
                    <a:pt x="22" y="14"/>
                  </a:cubicBezTo>
                  <a:cubicBezTo>
                    <a:pt x="21" y="15"/>
                    <a:pt x="21" y="15"/>
                    <a:pt x="21" y="15"/>
                  </a:cubicBezTo>
                  <a:cubicBezTo>
                    <a:pt x="21" y="15"/>
                    <a:pt x="21" y="15"/>
                    <a:pt x="21" y="15"/>
                  </a:cubicBezTo>
                  <a:cubicBezTo>
                    <a:pt x="21" y="14"/>
                    <a:pt x="21" y="14"/>
                    <a:pt x="21" y="14"/>
                  </a:cubicBezTo>
                  <a:cubicBezTo>
                    <a:pt x="21" y="14"/>
                    <a:pt x="21" y="14"/>
                    <a:pt x="21" y="14"/>
                  </a:cubicBezTo>
                  <a:cubicBezTo>
                    <a:pt x="19" y="15"/>
                    <a:pt x="19" y="15"/>
                    <a:pt x="19" y="15"/>
                  </a:cubicBezTo>
                  <a:cubicBezTo>
                    <a:pt x="19" y="16"/>
                    <a:pt x="19" y="16"/>
                    <a:pt x="19" y="16"/>
                  </a:cubicBezTo>
                  <a:cubicBezTo>
                    <a:pt x="19" y="17"/>
                    <a:pt x="19" y="17"/>
                    <a:pt x="19" y="17"/>
                  </a:cubicBezTo>
                  <a:cubicBezTo>
                    <a:pt x="19" y="18"/>
                    <a:pt x="19" y="18"/>
                    <a:pt x="19" y="18"/>
                  </a:cubicBezTo>
                  <a:cubicBezTo>
                    <a:pt x="19" y="19"/>
                    <a:pt x="19" y="19"/>
                    <a:pt x="19" y="19"/>
                  </a:cubicBezTo>
                  <a:cubicBezTo>
                    <a:pt x="19" y="19"/>
                    <a:pt x="19" y="19"/>
                    <a:pt x="19" y="19"/>
                  </a:cubicBezTo>
                  <a:cubicBezTo>
                    <a:pt x="19" y="20"/>
                    <a:pt x="19" y="20"/>
                    <a:pt x="19" y="20"/>
                  </a:cubicBezTo>
                  <a:cubicBezTo>
                    <a:pt x="20" y="21"/>
                    <a:pt x="20" y="21"/>
                    <a:pt x="20" y="21"/>
                  </a:cubicBezTo>
                  <a:cubicBezTo>
                    <a:pt x="20" y="21"/>
                    <a:pt x="20" y="21"/>
                    <a:pt x="20" y="21"/>
                  </a:cubicBezTo>
                  <a:cubicBezTo>
                    <a:pt x="20" y="22"/>
                    <a:pt x="20" y="22"/>
                    <a:pt x="20" y="22"/>
                  </a:cubicBezTo>
                  <a:close/>
                  <a:moveTo>
                    <a:pt x="21" y="22"/>
                  </a:moveTo>
                  <a:cubicBezTo>
                    <a:pt x="21" y="23"/>
                    <a:pt x="21" y="23"/>
                    <a:pt x="21" y="23"/>
                  </a:cubicBezTo>
                  <a:cubicBezTo>
                    <a:pt x="22" y="23"/>
                    <a:pt x="22" y="23"/>
                    <a:pt x="22" y="23"/>
                  </a:cubicBezTo>
                  <a:cubicBezTo>
                    <a:pt x="22" y="23"/>
                    <a:pt x="22" y="23"/>
                    <a:pt x="22" y="23"/>
                  </a:cubicBezTo>
                  <a:cubicBezTo>
                    <a:pt x="21" y="22"/>
                    <a:pt x="21" y="22"/>
                    <a:pt x="21" y="22"/>
                  </a:cubicBezTo>
                  <a:close/>
                  <a:moveTo>
                    <a:pt x="21" y="19"/>
                  </a:moveTo>
                  <a:cubicBezTo>
                    <a:pt x="21" y="20"/>
                    <a:pt x="21" y="20"/>
                    <a:pt x="21" y="20"/>
                  </a:cubicBezTo>
                  <a:cubicBezTo>
                    <a:pt x="21" y="21"/>
                    <a:pt x="21" y="21"/>
                    <a:pt x="21" y="21"/>
                  </a:cubicBezTo>
                  <a:cubicBezTo>
                    <a:pt x="21" y="21"/>
                    <a:pt x="21" y="21"/>
                    <a:pt x="21" y="21"/>
                  </a:cubicBezTo>
                  <a:cubicBezTo>
                    <a:pt x="22" y="21"/>
                    <a:pt x="22" y="21"/>
                    <a:pt x="22" y="21"/>
                  </a:cubicBezTo>
                  <a:cubicBezTo>
                    <a:pt x="22" y="19"/>
                    <a:pt x="22" y="19"/>
                    <a:pt x="22" y="19"/>
                  </a:cubicBezTo>
                  <a:cubicBezTo>
                    <a:pt x="22" y="19"/>
                    <a:pt x="22" y="19"/>
                    <a:pt x="22" y="19"/>
                  </a:cubicBezTo>
                  <a:cubicBezTo>
                    <a:pt x="22" y="19"/>
                    <a:pt x="22" y="19"/>
                    <a:pt x="22" y="19"/>
                  </a:cubicBezTo>
                  <a:cubicBezTo>
                    <a:pt x="21" y="19"/>
                    <a:pt x="21" y="19"/>
                    <a:pt x="21" y="19"/>
                  </a:cubicBezTo>
                  <a:close/>
                  <a:moveTo>
                    <a:pt x="13" y="24"/>
                  </a:moveTo>
                  <a:cubicBezTo>
                    <a:pt x="13" y="25"/>
                    <a:pt x="13" y="25"/>
                    <a:pt x="13" y="25"/>
                  </a:cubicBezTo>
                  <a:cubicBezTo>
                    <a:pt x="14" y="25"/>
                    <a:pt x="14" y="25"/>
                    <a:pt x="14" y="25"/>
                  </a:cubicBezTo>
                  <a:cubicBezTo>
                    <a:pt x="14" y="25"/>
                    <a:pt x="14" y="25"/>
                    <a:pt x="14" y="25"/>
                  </a:cubicBezTo>
                  <a:cubicBezTo>
                    <a:pt x="13" y="24"/>
                    <a:pt x="13" y="24"/>
                    <a:pt x="13" y="24"/>
                  </a:cubicBezTo>
                  <a:cubicBezTo>
                    <a:pt x="13" y="24"/>
                    <a:pt x="13" y="24"/>
                    <a:pt x="13" y="24"/>
                  </a:cubicBezTo>
                  <a:close/>
                  <a:moveTo>
                    <a:pt x="14" y="26"/>
                  </a:moveTo>
                  <a:cubicBezTo>
                    <a:pt x="14" y="26"/>
                    <a:pt x="14" y="26"/>
                    <a:pt x="14" y="26"/>
                  </a:cubicBezTo>
                  <a:cubicBezTo>
                    <a:pt x="15" y="26"/>
                    <a:pt x="15" y="26"/>
                    <a:pt x="15" y="26"/>
                  </a:cubicBezTo>
                  <a:cubicBezTo>
                    <a:pt x="15" y="27"/>
                    <a:pt x="15" y="27"/>
                    <a:pt x="15" y="27"/>
                  </a:cubicBezTo>
                  <a:cubicBezTo>
                    <a:pt x="16" y="28"/>
                    <a:pt x="16" y="28"/>
                    <a:pt x="16" y="28"/>
                  </a:cubicBezTo>
                  <a:cubicBezTo>
                    <a:pt x="16" y="28"/>
                    <a:pt x="16" y="28"/>
                    <a:pt x="16" y="28"/>
                  </a:cubicBezTo>
                  <a:cubicBezTo>
                    <a:pt x="16" y="29"/>
                    <a:pt x="16" y="29"/>
                    <a:pt x="16" y="29"/>
                  </a:cubicBezTo>
                  <a:cubicBezTo>
                    <a:pt x="17" y="30"/>
                    <a:pt x="17" y="30"/>
                    <a:pt x="17" y="30"/>
                  </a:cubicBezTo>
                  <a:cubicBezTo>
                    <a:pt x="17" y="31"/>
                    <a:pt x="17" y="31"/>
                    <a:pt x="17" y="31"/>
                  </a:cubicBezTo>
                  <a:cubicBezTo>
                    <a:pt x="18" y="31"/>
                    <a:pt x="18" y="31"/>
                    <a:pt x="18" y="31"/>
                  </a:cubicBezTo>
                  <a:cubicBezTo>
                    <a:pt x="19" y="32"/>
                    <a:pt x="19" y="32"/>
                    <a:pt x="19" y="32"/>
                  </a:cubicBezTo>
                  <a:cubicBezTo>
                    <a:pt x="20" y="31"/>
                    <a:pt x="20" y="31"/>
                    <a:pt x="20" y="31"/>
                  </a:cubicBezTo>
                  <a:cubicBezTo>
                    <a:pt x="20" y="30"/>
                    <a:pt x="20" y="30"/>
                    <a:pt x="20" y="30"/>
                  </a:cubicBezTo>
                  <a:cubicBezTo>
                    <a:pt x="20" y="30"/>
                    <a:pt x="20" y="30"/>
                    <a:pt x="20" y="30"/>
                  </a:cubicBezTo>
                  <a:cubicBezTo>
                    <a:pt x="20" y="29"/>
                    <a:pt x="20" y="29"/>
                    <a:pt x="20" y="29"/>
                  </a:cubicBezTo>
                  <a:cubicBezTo>
                    <a:pt x="20" y="29"/>
                    <a:pt x="20" y="29"/>
                    <a:pt x="20" y="29"/>
                  </a:cubicBezTo>
                  <a:cubicBezTo>
                    <a:pt x="20" y="28"/>
                    <a:pt x="20" y="28"/>
                    <a:pt x="20" y="28"/>
                  </a:cubicBezTo>
                  <a:cubicBezTo>
                    <a:pt x="20" y="28"/>
                    <a:pt x="20" y="28"/>
                    <a:pt x="20" y="28"/>
                  </a:cubicBezTo>
                  <a:cubicBezTo>
                    <a:pt x="19" y="27"/>
                    <a:pt x="19" y="27"/>
                    <a:pt x="19" y="27"/>
                  </a:cubicBezTo>
                  <a:cubicBezTo>
                    <a:pt x="17" y="26"/>
                    <a:pt x="17" y="26"/>
                    <a:pt x="17" y="26"/>
                  </a:cubicBezTo>
                  <a:cubicBezTo>
                    <a:pt x="16" y="26"/>
                    <a:pt x="16" y="26"/>
                    <a:pt x="16" y="26"/>
                  </a:cubicBezTo>
                  <a:cubicBezTo>
                    <a:pt x="15" y="26"/>
                    <a:pt x="15" y="26"/>
                    <a:pt x="15" y="26"/>
                  </a:cubicBezTo>
                  <a:cubicBezTo>
                    <a:pt x="14" y="26"/>
                    <a:pt x="14" y="26"/>
                    <a:pt x="14" y="26"/>
                  </a:cubicBezTo>
                  <a:close/>
                  <a:moveTo>
                    <a:pt x="32" y="23"/>
                  </a:moveTo>
                  <a:cubicBezTo>
                    <a:pt x="31" y="24"/>
                    <a:pt x="31" y="24"/>
                    <a:pt x="31" y="24"/>
                  </a:cubicBezTo>
                  <a:cubicBezTo>
                    <a:pt x="32" y="24"/>
                    <a:pt x="32" y="24"/>
                    <a:pt x="32" y="24"/>
                  </a:cubicBezTo>
                  <a:cubicBezTo>
                    <a:pt x="31" y="25"/>
                    <a:pt x="31" y="25"/>
                    <a:pt x="31" y="25"/>
                  </a:cubicBezTo>
                  <a:cubicBezTo>
                    <a:pt x="31" y="25"/>
                    <a:pt x="31" y="25"/>
                    <a:pt x="31" y="25"/>
                  </a:cubicBezTo>
                  <a:cubicBezTo>
                    <a:pt x="31" y="26"/>
                    <a:pt x="31" y="26"/>
                    <a:pt x="31" y="26"/>
                  </a:cubicBezTo>
                  <a:cubicBezTo>
                    <a:pt x="33" y="25"/>
                    <a:pt x="33" y="25"/>
                    <a:pt x="33" y="25"/>
                  </a:cubicBezTo>
                  <a:cubicBezTo>
                    <a:pt x="33" y="25"/>
                    <a:pt x="33" y="25"/>
                    <a:pt x="33" y="25"/>
                  </a:cubicBezTo>
                  <a:cubicBezTo>
                    <a:pt x="32" y="24"/>
                    <a:pt x="32" y="24"/>
                    <a:pt x="32" y="24"/>
                  </a:cubicBezTo>
                  <a:cubicBezTo>
                    <a:pt x="32" y="23"/>
                    <a:pt x="32" y="23"/>
                    <a:pt x="32" y="23"/>
                  </a:cubicBezTo>
                  <a:close/>
                  <a:moveTo>
                    <a:pt x="21" y="26"/>
                  </a:moveTo>
                  <a:cubicBezTo>
                    <a:pt x="22" y="27"/>
                    <a:pt x="22" y="27"/>
                    <a:pt x="22" y="27"/>
                  </a:cubicBezTo>
                  <a:cubicBezTo>
                    <a:pt x="22" y="27"/>
                    <a:pt x="22" y="27"/>
                    <a:pt x="22" y="27"/>
                  </a:cubicBezTo>
                  <a:cubicBezTo>
                    <a:pt x="23" y="26"/>
                    <a:pt x="23" y="26"/>
                    <a:pt x="23" y="26"/>
                  </a:cubicBezTo>
                  <a:cubicBezTo>
                    <a:pt x="22" y="26"/>
                    <a:pt x="22" y="26"/>
                    <a:pt x="22" y="26"/>
                  </a:cubicBezTo>
                  <a:cubicBezTo>
                    <a:pt x="21" y="25"/>
                    <a:pt x="21" y="25"/>
                    <a:pt x="21" y="25"/>
                  </a:cubicBezTo>
                  <a:cubicBezTo>
                    <a:pt x="21" y="26"/>
                    <a:pt x="21" y="26"/>
                    <a:pt x="21" y="26"/>
                  </a:cubicBezTo>
                  <a:cubicBezTo>
                    <a:pt x="21" y="26"/>
                    <a:pt x="21" y="26"/>
                    <a:pt x="21" y="26"/>
                  </a:cubicBezTo>
                  <a:close/>
                  <a:moveTo>
                    <a:pt x="23" y="30"/>
                  </a:moveTo>
                  <a:cubicBezTo>
                    <a:pt x="22" y="30"/>
                    <a:pt x="22" y="30"/>
                    <a:pt x="22" y="30"/>
                  </a:cubicBezTo>
                  <a:cubicBezTo>
                    <a:pt x="22" y="31"/>
                    <a:pt x="22" y="31"/>
                    <a:pt x="22" y="31"/>
                  </a:cubicBezTo>
                  <a:cubicBezTo>
                    <a:pt x="22" y="32"/>
                    <a:pt x="22" y="32"/>
                    <a:pt x="22" y="32"/>
                  </a:cubicBezTo>
                  <a:cubicBezTo>
                    <a:pt x="23" y="32"/>
                    <a:pt x="23" y="32"/>
                    <a:pt x="23" y="32"/>
                  </a:cubicBezTo>
                  <a:cubicBezTo>
                    <a:pt x="23" y="31"/>
                    <a:pt x="23" y="31"/>
                    <a:pt x="23" y="31"/>
                  </a:cubicBezTo>
                  <a:cubicBezTo>
                    <a:pt x="23" y="30"/>
                    <a:pt x="23" y="30"/>
                    <a:pt x="23" y="30"/>
                  </a:cubicBezTo>
                  <a:cubicBezTo>
                    <a:pt x="23" y="29"/>
                    <a:pt x="23" y="29"/>
                    <a:pt x="23" y="29"/>
                  </a:cubicBezTo>
                  <a:cubicBezTo>
                    <a:pt x="23" y="30"/>
                    <a:pt x="23" y="30"/>
                    <a:pt x="23" y="30"/>
                  </a:cubicBezTo>
                  <a:close/>
                  <a:moveTo>
                    <a:pt x="25" y="30"/>
                  </a:moveTo>
                  <a:cubicBezTo>
                    <a:pt x="24" y="30"/>
                    <a:pt x="24" y="30"/>
                    <a:pt x="24" y="30"/>
                  </a:cubicBezTo>
                  <a:cubicBezTo>
                    <a:pt x="25" y="31"/>
                    <a:pt x="25" y="31"/>
                    <a:pt x="25" y="31"/>
                  </a:cubicBezTo>
                  <a:cubicBezTo>
                    <a:pt x="25" y="31"/>
                    <a:pt x="25" y="31"/>
                    <a:pt x="25" y="31"/>
                  </a:cubicBezTo>
                  <a:cubicBezTo>
                    <a:pt x="26" y="30"/>
                    <a:pt x="26" y="30"/>
                    <a:pt x="26" y="30"/>
                  </a:cubicBezTo>
                  <a:cubicBezTo>
                    <a:pt x="25" y="30"/>
                    <a:pt x="25" y="30"/>
                    <a:pt x="25" y="30"/>
                  </a:cubicBezTo>
                  <a:close/>
                  <a:moveTo>
                    <a:pt x="28" y="28"/>
                  </a:moveTo>
                  <a:cubicBezTo>
                    <a:pt x="27" y="27"/>
                    <a:pt x="27" y="27"/>
                    <a:pt x="27" y="27"/>
                  </a:cubicBezTo>
                  <a:cubicBezTo>
                    <a:pt x="26" y="27"/>
                    <a:pt x="26" y="27"/>
                    <a:pt x="26" y="27"/>
                  </a:cubicBezTo>
                  <a:cubicBezTo>
                    <a:pt x="26" y="28"/>
                    <a:pt x="26" y="28"/>
                    <a:pt x="26" y="28"/>
                  </a:cubicBezTo>
                  <a:cubicBezTo>
                    <a:pt x="28" y="29"/>
                    <a:pt x="28" y="29"/>
                    <a:pt x="28" y="29"/>
                  </a:cubicBezTo>
                  <a:cubicBezTo>
                    <a:pt x="28" y="29"/>
                    <a:pt x="28" y="29"/>
                    <a:pt x="28" y="29"/>
                  </a:cubicBezTo>
                  <a:cubicBezTo>
                    <a:pt x="28" y="28"/>
                    <a:pt x="28" y="28"/>
                    <a:pt x="28" y="28"/>
                  </a:cubicBezTo>
                  <a:close/>
                  <a:moveTo>
                    <a:pt x="29" y="30"/>
                  </a:moveTo>
                  <a:cubicBezTo>
                    <a:pt x="30" y="30"/>
                    <a:pt x="30" y="30"/>
                    <a:pt x="30" y="30"/>
                  </a:cubicBezTo>
                  <a:cubicBezTo>
                    <a:pt x="30" y="31"/>
                    <a:pt x="30" y="31"/>
                    <a:pt x="30" y="31"/>
                  </a:cubicBezTo>
                  <a:cubicBezTo>
                    <a:pt x="31" y="31"/>
                    <a:pt x="31" y="31"/>
                    <a:pt x="31" y="31"/>
                  </a:cubicBezTo>
                  <a:cubicBezTo>
                    <a:pt x="30" y="30"/>
                    <a:pt x="30" y="30"/>
                    <a:pt x="30" y="30"/>
                  </a:cubicBezTo>
                  <a:cubicBezTo>
                    <a:pt x="29" y="30"/>
                    <a:pt x="29" y="30"/>
                    <a:pt x="29" y="30"/>
                  </a:cubicBezTo>
                  <a:close/>
                  <a:moveTo>
                    <a:pt x="28" y="33"/>
                  </a:moveTo>
                  <a:cubicBezTo>
                    <a:pt x="29" y="32"/>
                    <a:pt x="29" y="32"/>
                    <a:pt x="29" y="32"/>
                  </a:cubicBezTo>
                  <a:cubicBezTo>
                    <a:pt x="29" y="31"/>
                    <a:pt x="29" y="31"/>
                    <a:pt x="29" y="31"/>
                  </a:cubicBezTo>
                  <a:cubicBezTo>
                    <a:pt x="30" y="33"/>
                    <a:pt x="30" y="33"/>
                    <a:pt x="30" y="33"/>
                  </a:cubicBezTo>
                  <a:cubicBezTo>
                    <a:pt x="31" y="33"/>
                    <a:pt x="31" y="33"/>
                    <a:pt x="31" y="33"/>
                  </a:cubicBezTo>
                  <a:cubicBezTo>
                    <a:pt x="32" y="33"/>
                    <a:pt x="32" y="33"/>
                    <a:pt x="32" y="33"/>
                  </a:cubicBezTo>
                  <a:cubicBezTo>
                    <a:pt x="32" y="32"/>
                    <a:pt x="32" y="32"/>
                    <a:pt x="32" y="32"/>
                  </a:cubicBezTo>
                  <a:cubicBezTo>
                    <a:pt x="31" y="32"/>
                    <a:pt x="31" y="32"/>
                    <a:pt x="31" y="32"/>
                  </a:cubicBezTo>
                  <a:cubicBezTo>
                    <a:pt x="30" y="31"/>
                    <a:pt x="30" y="31"/>
                    <a:pt x="30" y="31"/>
                  </a:cubicBezTo>
                  <a:cubicBezTo>
                    <a:pt x="29" y="31"/>
                    <a:pt x="29" y="31"/>
                    <a:pt x="29" y="31"/>
                  </a:cubicBezTo>
                  <a:cubicBezTo>
                    <a:pt x="29" y="30"/>
                    <a:pt x="29" y="30"/>
                    <a:pt x="29" y="30"/>
                  </a:cubicBezTo>
                  <a:cubicBezTo>
                    <a:pt x="28" y="30"/>
                    <a:pt x="28" y="30"/>
                    <a:pt x="28" y="30"/>
                  </a:cubicBezTo>
                  <a:cubicBezTo>
                    <a:pt x="28" y="30"/>
                    <a:pt x="28" y="30"/>
                    <a:pt x="28" y="30"/>
                  </a:cubicBezTo>
                  <a:cubicBezTo>
                    <a:pt x="28" y="30"/>
                    <a:pt x="28" y="30"/>
                    <a:pt x="28" y="30"/>
                  </a:cubicBezTo>
                  <a:cubicBezTo>
                    <a:pt x="28" y="31"/>
                    <a:pt x="28" y="31"/>
                    <a:pt x="28" y="31"/>
                  </a:cubicBezTo>
                  <a:cubicBezTo>
                    <a:pt x="28" y="31"/>
                    <a:pt x="28" y="31"/>
                    <a:pt x="28" y="31"/>
                  </a:cubicBezTo>
                  <a:cubicBezTo>
                    <a:pt x="28" y="32"/>
                    <a:pt x="28" y="32"/>
                    <a:pt x="28" y="32"/>
                  </a:cubicBezTo>
                  <a:cubicBezTo>
                    <a:pt x="28" y="32"/>
                    <a:pt x="28" y="32"/>
                    <a:pt x="28" y="32"/>
                  </a:cubicBezTo>
                  <a:cubicBezTo>
                    <a:pt x="28" y="33"/>
                    <a:pt x="28" y="33"/>
                    <a:pt x="28" y="33"/>
                  </a:cubicBezTo>
                  <a:close/>
                  <a:moveTo>
                    <a:pt x="24" y="38"/>
                  </a:moveTo>
                  <a:cubicBezTo>
                    <a:pt x="23" y="39"/>
                    <a:pt x="23" y="39"/>
                    <a:pt x="23" y="39"/>
                  </a:cubicBezTo>
                  <a:cubicBezTo>
                    <a:pt x="23" y="39"/>
                    <a:pt x="23" y="39"/>
                    <a:pt x="23" y="39"/>
                  </a:cubicBezTo>
                  <a:cubicBezTo>
                    <a:pt x="22" y="38"/>
                    <a:pt x="22" y="38"/>
                    <a:pt x="22" y="38"/>
                  </a:cubicBezTo>
                  <a:cubicBezTo>
                    <a:pt x="23" y="37"/>
                    <a:pt x="23" y="37"/>
                    <a:pt x="23" y="37"/>
                  </a:cubicBezTo>
                  <a:cubicBezTo>
                    <a:pt x="23" y="35"/>
                    <a:pt x="23" y="35"/>
                    <a:pt x="23" y="35"/>
                  </a:cubicBezTo>
                  <a:cubicBezTo>
                    <a:pt x="23" y="34"/>
                    <a:pt x="23" y="34"/>
                    <a:pt x="23" y="34"/>
                  </a:cubicBezTo>
                  <a:cubicBezTo>
                    <a:pt x="23" y="34"/>
                    <a:pt x="23" y="34"/>
                    <a:pt x="23" y="34"/>
                  </a:cubicBezTo>
                  <a:cubicBezTo>
                    <a:pt x="23" y="34"/>
                    <a:pt x="23" y="34"/>
                    <a:pt x="23" y="34"/>
                  </a:cubicBezTo>
                  <a:cubicBezTo>
                    <a:pt x="22" y="33"/>
                    <a:pt x="22" y="33"/>
                    <a:pt x="22" y="33"/>
                  </a:cubicBezTo>
                  <a:cubicBezTo>
                    <a:pt x="22" y="33"/>
                    <a:pt x="22" y="33"/>
                    <a:pt x="22" y="33"/>
                  </a:cubicBezTo>
                  <a:cubicBezTo>
                    <a:pt x="23" y="33"/>
                    <a:pt x="23" y="33"/>
                    <a:pt x="23" y="33"/>
                  </a:cubicBezTo>
                  <a:cubicBezTo>
                    <a:pt x="24" y="33"/>
                    <a:pt x="24" y="33"/>
                    <a:pt x="24" y="33"/>
                  </a:cubicBezTo>
                  <a:cubicBezTo>
                    <a:pt x="24" y="34"/>
                    <a:pt x="24" y="34"/>
                    <a:pt x="24" y="34"/>
                  </a:cubicBezTo>
                  <a:cubicBezTo>
                    <a:pt x="24" y="34"/>
                    <a:pt x="24" y="34"/>
                    <a:pt x="24" y="34"/>
                  </a:cubicBezTo>
                  <a:cubicBezTo>
                    <a:pt x="25" y="34"/>
                    <a:pt x="25" y="34"/>
                    <a:pt x="25" y="34"/>
                  </a:cubicBezTo>
                  <a:cubicBezTo>
                    <a:pt x="25" y="34"/>
                    <a:pt x="25" y="34"/>
                    <a:pt x="25" y="34"/>
                  </a:cubicBezTo>
                  <a:cubicBezTo>
                    <a:pt x="26" y="34"/>
                    <a:pt x="26" y="34"/>
                    <a:pt x="26" y="34"/>
                  </a:cubicBezTo>
                  <a:cubicBezTo>
                    <a:pt x="27" y="35"/>
                    <a:pt x="27" y="35"/>
                    <a:pt x="27" y="35"/>
                  </a:cubicBezTo>
                  <a:cubicBezTo>
                    <a:pt x="27" y="34"/>
                    <a:pt x="27" y="34"/>
                    <a:pt x="27" y="34"/>
                  </a:cubicBezTo>
                  <a:cubicBezTo>
                    <a:pt x="28" y="34"/>
                    <a:pt x="28" y="34"/>
                    <a:pt x="28" y="34"/>
                  </a:cubicBezTo>
                  <a:cubicBezTo>
                    <a:pt x="28" y="34"/>
                    <a:pt x="28" y="34"/>
                    <a:pt x="28" y="34"/>
                  </a:cubicBezTo>
                  <a:cubicBezTo>
                    <a:pt x="28" y="35"/>
                    <a:pt x="28" y="35"/>
                    <a:pt x="28" y="35"/>
                  </a:cubicBezTo>
                  <a:cubicBezTo>
                    <a:pt x="28" y="35"/>
                    <a:pt x="28" y="35"/>
                    <a:pt x="28" y="35"/>
                  </a:cubicBezTo>
                  <a:cubicBezTo>
                    <a:pt x="27" y="36"/>
                    <a:pt x="27" y="36"/>
                    <a:pt x="27" y="36"/>
                  </a:cubicBezTo>
                  <a:cubicBezTo>
                    <a:pt x="26" y="37"/>
                    <a:pt x="26" y="37"/>
                    <a:pt x="26" y="37"/>
                  </a:cubicBezTo>
                  <a:cubicBezTo>
                    <a:pt x="26" y="38"/>
                    <a:pt x="26" y="38"/>
                    <a:pt x="26" y="38"/>
                  </a:cubicBezTo>
                  <a:cubicBezTo>
                    <a:pt x="25" y="38"/>
                    <a:pt x="25" y="38"/>
                    <a:pt x="25" y="38"/>
                  </a:cubicBezTo>
                  <a:cubicBezTo>
                    <a:pt x="25" y="38"/>
                    <a:pt x="25" y="38"/>
                    <a:pt x="25" y="38"/>
                  </a:cubicBezTo>
                  <a:cubicBezTo>
                    <a:pt x="25" y="38"/>
                    <a:pt x="25" y="38"/>
                    <a:pt x="25" y="38"/>
                  </a:cubicBezTo>
                  <a:cubicBezTo>
                    <a:pt x="24" y="38"/>
                    <a:pt x="24" y="38"/>
                    <a:pt x="24" y="38"/>
                  </a:cubicBezTo>
                  <a:close/>
                  <a:moveTo>
                    <a:pt x="26" y="38"/>
                  </a:moveTo>
                  <a:cubicBezTo>
                    <a:pt x="25" y="38"/>
                    <a:pt x="25" y="38"/>
                    <a:pt x="25" y="38"/>
                  </a:cubicBezTo>
                  <a:cubicBezTo>
                    <a:pt x="25" y="39"/>
                    <a:pt x="25" y="39"/>
                    <a:pt x="25" y="39"/>
                  </a:cubicBezTo>
                  <a:cubicBezTo>
                    <a:pt x="25" y="39"/>
                    <a:pt x="25" y="39"/>
                    <a:pt x="25" y="39"/>
                  </a:cubicBezTo>
                  <a:cubicBezTo>
                    <a:pt x="26" y="39"/>
                    <a:pt x="26" y="39"/>
                    <a:pt x="26" y="39"/>
                  </a:cubicBezTo>
                  <a:cubicBezTo>
                    <a:pt x="26" y="38"/>
                    <a:pt x="26" y="38"/>
                    <a:pt x="26" y="38"/>
                  </a:cubicBezTo>
                  <a:cubicBezTo>
                    <a:pt x="26" y="38"/>
                    <a:pt x="26" y="38"/>
                    <a:pt x="26" y="38"/>
                  </a:cubicBezTo>
                  <a:close/>
                  <a:moveTo>
                    <a:pt x="33" y="38"/>
                  </a:moveTo>
                  <a:cubicBezTo>
                    <a:pt x="33" y="38"/>
                    <a:pt x="33" y="38"/>
                    <a:pt x="33" y="38"/>
                  </a:cubicBezTo>
                  <a:cubicBezTo>
                    <a:pt x="33" y="38"/>
                    <a:pt x="33" y="38"/>
                    <a:pt x="33" y="38"/>
                  </a:cubicBezTo>
                  <a:cubicBezTo>
                    <a:pt x="33" y="38"/>
                    <a:pt x="33" y="38"/>
                    <a:pt x="33" y="38"/>
                  </a:cubicBezTo>
                  <a:close/>
                  <a:moveTo>
                    <a:pt x="29" y="43"/>
                  </a:moveTo>
                  <a:cubicBezTo>
                    <a:pt x="30" y="42"/>
                    <a:pt x="30" y="42"/>
                    <a:pt x="30" y="42"/>
                  </a:cubicBezTo>
                  <a:cubicBezTo>
                    <a:pt x="30" y="41"/>
                    <a:pt x="30" y="41"/>
                    <a:pt x="30" y="41"/>
                  </a:cubicBezTo>
                  <a:cubicBezTo>
                    <a:pt x="32" y="39"/>
                    <a:pt x="32" y="39"/>
                    <a:pt x="32" y="39"/>
                  </a:cubicBezTo>
                  <a:cubicBezTo>
                    <a:pt x="32" y="39"/>
                    <a:pt x="32" y="39"/>
                    <a:pt x="32" y="39"/>
                  </a:cubicBezTo>
                  <a:cubicBezTo>
                    <a:pt x="32" y="38"/>
                    <a:pt x="32" y="38"/>
                    <a:pt x="32" y="38"/>
                  </a:cubicBezTo>
                  <a:cubicBezTo>
                    <a:pt x="32" y="37"/>
                    <a:pt x="32" y="37"/>
                    <a:pt x="32" y="37"/>
                  </a:cubicBezTo>
                  <a:cubicBezTo>
                    <a:pt x="32" y="36"/>
                    <a:pt x="32" y="36"/>
                    <a:pt x="32" y="36"/>
                  </a:cubicBezTo>
                  <a:cubicBezTo>
                    <a:pt x="31" y="36"/>
                    <a:pt x="31" y="36"/>
                    <a:pt x="31" y="36"/>
                  </a:cubicBezTo>
                  <a:cubicBezTo>
                    <a:pt x="31" y="38"/>
                    <a:pt x="31" y="38"/>
                    <a:pt x="31" y="38"/>
                  </a:cubicBezTo>
                  <a:cubicBezTo>
                    <a:pt x="30" y="39"/>
                    <a:pt x="30" y="39"/>
                    <a:pt x="30" y="39"/>
                  </a:cubicBezTo>
                  <a:cubicBezTo>
                    <a:pt x="30" y="40"/>
                    <a:pt x="30" y="40"/>
                    <a:pt x="30" y="40"/>
                  </a:cubicBezTo>
                  <a:cubicBezTo>
                    <a:pt x="30" y="41"/>
                    <a:pt x="30" y="41"/>
                    <a:pt x="30" y="41"/>
                  </a:cubicBezTo>
                  <a:cubicBezTo>
                    <a:pt x="29" y="42"/>
                    <a:pt x="29" y="42"/>
                    <a:pt x="29" y="42"/>
                  </a:cubicBezTo>
                  <a:cubicBezTo>
                    <a:pt x="29" y="42"/>
                    <a:pt x="29" y="42"/>
                    <a:pt x="29" y="42"/>
                  </a:cubicBezTo>
                  <a:cubicBezTo>
                    <a:pt x="29" y="43"/>
                    <a:pt x="29" y="43"/>
                    <a:pt x="29" y="43"/>
                  </a:cubicBezTo>
                  <a:close/>
                  <a:moveTo>
                    <a:pt x="28" y="43"/>
                  </a:moveTo>
                  <a:cubicBezTo>
                    <a:pt x="28" y="41"/>
                    <a:pt x="28" y="41"/>
                    <a:pt x="28" y="41"/>
                  </a:cubicBezTo>
                  <a:cubicBezTo>
                    <a:pt x="29" y="39"/>
                    <a:pt x="29" y="39"/>
                    <a:pt x="29" y="39"/>
                  </a:cubicBezTo>
                  <a:cubicBezTo>
                    <a:pt x="30" y="38"/>
                    <a:pt x="30" y="38"/>
                    <a:pt x="30" y="38"/>
                  </a:cubicBezTo>
                  <a:cubicBezTo>
                    <a:pt x="30" y="37"/>
                    <a:pt x="30" y="37"/>
                    <a:pt x="30" y="37"/>
                  </a:cubicBezTo>
                  <a:cubicBezTo>
                    <a:pt x="29" y="37"/>
                    <a:pt x="29" y="37"/>
                    <a:pt x="29" y="37"/>
                  </a:cubicBezTo>
                  <a:cubicBezTo>
                    <a:pt x="29" y="37"/>
                    <a:pt x="29" y="37"/>
                    <a:pt x="29" y="37"/>
                  </a:cubicBezTo>
                  <a:cubicBezTo>
                    <a:pt x="28" y="37"/>
                    <a:pt x="28" y="37"/>
                    <a:pt x="28" y="37"/>
                  </a:cubicBezTo>
                  <a:cubicBezTo>
                    <a:pt x="27" y="37"/>
                    <a:pt x="27" y="37"/>
                    <a:pt x="27" y="37"/>
                  </a:cubicBezTo>
                  <a:cubicBezTo>
                    <a:pt x="27" y="38"/>
                    <a:pt x="27" y="38"/>
                    <a:pt x="27" y="38"/>
                  </a:cubicBezTo>
                  <a:cubicBezTo>
                    <a:pt x="27" y="39"/>
                    <a:pt x="27" y="39"/>
                    <a:pt x="27" y="39"/>
                  </a:cubicBezTo>
                  <a:cubicBezTo>
                    <a:pt x="27" y="40"/>
                    <a:pt x="27" y="40"/>
                    <a:pt x="27" y="40"/>
                  </a:cubicBezTo>
                  <a:cubicBezTo>
                    <a:pt x="26" y="41"/>
                    <a:pt x="26" y="41"/>
                    <a:pt x="26" y="41"/>
                  </a:cubicBezTo>
                  <a:cubicBezTo>
                    <a:pt x="25" y="41"/>
                    <a:pt x="25" y="41"/>
                    <a:pt x="25" y="41"/>
                  </a:cubicBezTo>
                  <a:cubicBezTo>
                    <a:pt x="25" y="42"/>
                    <a:pt x="25" y="42"/>
                    <a:pt x="25" y="42"/>
                  </a:cubicBezTo>
                  <a:cubicBezTo>
                    <a:pt x="25" y="43"/>
                    <a:pt x="25" y="43"/>
                    <a:pt x="25" y="43"/>
                  </a:cubicBezTo>
                  <a:cubicBezTo>
                    <a:pt x="26" y="43"/>
                    <a:pt x="26" y="43"/>
                    <a:pt x="26" y="43"/>
                  </a:cubicBezTo>
                  <a:cubicBezTo>
                    <a:pt x="27" y="44"/>
                    <a:pt x="27" y="44"/>
                    <a:pt x="27" y="44"/>
                  </a:cubicBezTo>
                  <a:cubicBezTo>
                    <a:pt x="27" y="44"/>
                    <a:pt x="27" y="44"/>
                    <a:pt x="27" y="44"/>
                  </a:cubicBezTo>
                  <a:cubicBezTo>
                    <a:pt x="27" y="45"/>
                    <a:pt x="27" y="45"/>
                    <a:pt x="27" y="45"/>
                  </a:cubicBezTo>
                  <a:cubicBezTo>
                    <a:pt x="28" y="45"/>
                    <a:pt x="28" y="45"/>
                    <a:pt x="28" y="45"/>
                  </a:cubicBezTo>
                  <a:cubicBezTo>
                    <a:pt x="29" y="44"/>
                    <a:pt x="29" y="44"/>
                    <a:pt x="29" y="44"/>
                  </a:cubicBezTo>
                  <a:cubicBezTo>
                    <a:pt x="29" y="44"/>
                    <a:pt x="29" y="44"/>
                    <a:pt x="29" y="44"/>
                  </a:cubicBezTo>
                  <a:cubicBezTo>
                    <a:pt x="28" y="43"/>
                    <a:pt x="28" y="43"/>
                    <a:pt x="28" y="43"/>
                  </a:cubicBezTo>
                  <a:close/>
                  <a:moveTo>
                    <a:pt x="31" y="44"/>
                  </a:moveTo>
                  <a:cubicBezTo>
                    <a:pt x="31" y="44"/>
                    <a:pt x="31" y="44"/>
                    <a:pt x="31" y="44"/>
                  </a:cubicBezTo>
                  <a:cubicBezTo>
                    <a:pt x="31" y="45"/>
                    <a:pt x="31" y="45"/>
                    <a:pt x="31" y="45"/>
                  </a:cubicBezTo>
                  <a:cubicBezTo>
                    <a:pt x="30" y="45"/>
                    <a:pt x="30" y="45"/>
                    <a:pt x="30" y="45"/>
                  </a:cubicBezTo>
                  <a:cubicBezTo>
                    <a:pt x="30" y="45"/>
                    <a:pt x="30" y="45"/>
                    <a:pt x="30" y="45"/>
                  </a:cubicBezTo>
                  <a:cubicBezTo>
                    <a:pt x="30" y="44"/>
                    <a:pt x="30" y="44"/>
                    <a:pt x="30" y="44"/>
                  </a:cubicBezTo>
                  <a:cubicBezTo>
                    <a:pt x="31" y="44"/>
                    <a:pt x="31" y="44"/>
                    <a:pt x="31" y="44"/>
                  </a:cubicBezTo>
                  <a:close/>
                  <a:moveTo>
                    <a:pt x="33" y="40"/>
                  </a:moveTo>
                  <a:cubicBezTo>
                    <a:pt x="34" y="40"/>
                    <a:pt x="34" y="40"/>
                    <a:pt x="34" y="40"/>
                  </a:cubicBezTo>
                  <a:cubicBezTo>
                    <a:pt x="34" y="41"/>
                    <a:pt x="34" y="41"/>
                    <a:pt x="34" y="41"/>
                  </a:cubicBezTo>
                  <a:cubicBezTo>
                    <a:pt x="34" y="42"/>
                    <a:pt x="34" y="42"/>
                    <a:pt x="34" y="42"/>
                  </a:cubicBezTo>
                  <a:cubicBezTo>
                    <a:pt x="34" y="42"/>
                    <a:pt x="34" y="42"/>
                    <a:pt x="34" y="42"/>
                  </a:cubicBezTo>
                  <a:cubicBezTo>
                    <a:pt x="33" y="43"/>
                    <a:pt x="33" y="43"/>
                    <a:pt x="33" y="43"/>
                  </a:cubicBezTo>
                  <a:cubicBezTo>
                    <a:pt x="32" y="43"/>
                    <a:pt x="32" y="43"/>
                    <a:pt x="32" y="43"/>
                  </a:cubicBezTo>
                  <a:cubicBezTo>
                    <a:pt x="32" y="42"/>
                    <a:pt x="32" y="42"/>
                    <a:pt x="32" y="42"/>
                  </a:cubicBezTo>
                  <a:cubicBezTo>
                    <a:pt x="31" y="42"/>
                    <a:pt x="31" y="42"/>
                    <a:pt x="31" y="42"/>
                  </a:cubicBezTo>
                  <a:cubicBezTo>
                    <a:pt x="32" y="41"/>
                    <a:pt x="32" y="41"/>
                    <a:pt x="32" y="41"/>
                  </a:cubicBezTo>
                  <a:cubicBezTo>
                    <a:pt x="33" y="40"/>
                    <a:pt x="33" y="40"/>
                    <a:pt x="33" y="40"/>
                  </a:cubicBezTo>
                  <a:close/>
                  <a:moveTo>
                    <a:pt x="37" y="40"/>
                  </a:moveTo>
                  <a:cubicBezTo>
                    <a:pt x="38" y="41"/>
                    <a:pt x="38" y="41"/>
                    <a:pt x="38" y="41"/>
                  </a:cubicBezTo>
                  <a:cubicBezTo>
                    <a:pt x="38" y="42"/>
                    <a:pt x="38" y="42"/>
                    <a:pt x="38" y="42"/>
                  </a:cubicBezTo>
                  <a:cubicBezTo>
                    <a:pt x="37" y="41"/>
                    <a:pt x="37" y="41"/>
                    <a:pt x="37" y="41"/>
                  </a:cubicBezTo>
                  <a:cubicBezTo>
                    <a:pt x="37" y="40"/>
                    <a:pt x="37" y="40"/>
                    <a:pt x="37" y="40"/>
                  </a:cubicBezTo>
                  <a:close/>
                  <a:moveTo>
                    <a:pt x="35" y="44"/>
                  </a:moveTo>
                  <a:cubicBezTo>
                    <a:pt x="36" y="44"/>
                    <a:pt x="36" y="44"/>
                    <a:pt x="36" y="44"/>
                  </a:cubicBezTo>
                  <a:cubicBezTo>
                    <a:pt x="36" y="45"/>
                    <a:pt x="36" y="45"/>
                    <a:pt x="36" y="45"/>
                  </a:cubicBezTo>
                  <a:cubicBezTo>
                    <a:pt x="35" y="44"/>
                    <a:pt x="35" y="44"/>
                    <a:pt x="35" y="44"/>
                  </a:cubicBezTo>
                  <a:cubicBezTo>
                    <a:pt x="35" y="44"/>
                    <a:pt x="35" y="44"/>
                    <a:pt x="35" y="44"/>
                  </a:cubicBezTo>
                  <a:cubicBezTo>
                    <a:pt x="35" y="44"/>
                    <a:pt x="35" y="44"/>
                    <a:pt x="35" y="44"/>
                  </a:cubicBezTo>
                  <a:close/>
                  <a:moveTo>
                    <a:pt x="34" y="34"/>
                  </a:moveTo>
                  <a:cubicBezTo>
                    <a:pt x="34" y="35"/>
                    <a:pt x="34" y="35"/>
                    <a:pt x="34" y="35"/>
                  </a:cubicBezTo>
                  <a:cubicBezTo>
                    <a:pt x="33" y="35"/>
                    <a:pt x="33" y="35"/>
                    <a:pt x="33" y="35"/>
                  </a:cubicBezTo>
                  <a:cubicBezTo>
                    <a:pt x="33" y="34"/>
                    <a:pt x="33" y="34"/>
                    <a:pt x="33" y="34"/>
                  </a:cubicBezTo>
                  <a:cubicBezTo>
                    <a:pt x="33" y="34"/>
                    <a:pt x="33" y="34"/>
                    <a:pt x="33" y="34"/>
                  </a:cubicBezTo>
                  <a:cubicBezTo>
                    <a:pt x="34" y="34"/>
                    <a:pt x="34" y="34"/>
                    <a:pt x="34" y="34"/>
                  </a:cubicBezTo>
                  <a:close/>
                  <a:moveTo>
                    <a:pt x="36" y="35"/>
                  </a:moveTo>
                  <a:cubicBezTo>
                    <a:pt x="37" y="36"/>
                    <a:pt x="37" y="36"/>
                    <a:pt x="37" y="36"/>
                  </a:cubicBezTo>
                  <a:cubicBezTo>
                    <a:pt x="37" y="36"/>
                    <a:pt x="37" y="36"/>
                    <a:pt x="37" y="36"/>
                  </a:cubicBezTo>
                  <a:cubicBezTo>
                    <a:pt x="38" y="36"/>
                    <a:pt x="38" y="36"/>
                    <a:pt x="38" y="36"/>
                  </a:cubicBezTo>
                  <a:cubicBezTo>
                    <a:pt x="39" y="36"/>
                    <a:pt x="39" y="36"/>
                    <a:pt x="39" y="36"/>
                  </a:cubicBezTo>
                  <a:cubicBezTo>
                    <a:pt x="39" y="36"/>
                    <a:pt x="39" y="36"/>
                    <a:pt x="39" y="36"/>
                  </a:cubicBezTo>
                  <a:cubicBezTo>
                    <a:pt x="39" y="36"/>
                    <a:pt x="39" y="36"/>
                    <a:pt x="39" y="36"/>
                  </a:cubicBezTo>
                  <a:cubicBezTo>
                    <a:pt x="39" y="36"/>
                    <a:pt x="39" y="36"/>
                    <a:pt x="39" y="36"/>
                  </a:cubicBezTo>
                  <a:cubicBezTo>
                    <a:pt x="39" y="35"/>
                    <a:pt x="39" y="35"/>
                    <a:pt x="39" y="35"/>
                  </a:cubicBezTo>
                  <a:cubicBezTo>
                    <a:pt x="38" y="35"/>
                    <a:pt x="38" y="35"/>
                    <a:pt x="38" y="35"/>
                  </a:cubicBezTo>
                  <a:cubicBezTo>
                    <a:pt x="38" y="34"/>
                    <a:pt x="38" y="34"/>
                    <a:pt x="38" y="34"/>
                  </a:cubicBezTo>
                  <a:cubicBezTo>
                    <a:pt x="38" y="32"/>
                    <a:pt x="38" y="32"/>
                    <a:pt x="38" y="32"/>
                  </a:cubicBezTo>
                  <a:cubicBezTo>
                    <a:pt x="38" y="32"/>
                    <a:pt x="38" y="32"/>
                    <a:pt x="38" y="32"/>
                  </a:cubicBezTo>
                  <a:cubicBezTo>
                    <a:pt x="38" y="31"/>
                    <a:pt x="38" y="31"/>
                    <a:pt x="38" y="31"/>
                  </a:cubicBezTo>
                  <a:cubicBezTo>
                    <a:pt x="37" y="30"/>
                    <a:pt x="37" y="30"/>
                    <a:pt x="37" y="30"/>
                  </a:cubicBezTo>
                  <a:cubicBezTo>
                    <a:pt x="37" y="30"/>
                    <a:pt x="37" y="30"/>
                    <a:pt x="37" y="30"/>
                  </a:cubicBezTo>
                  <a:cubicBezTo>
                    <a:pt x="36" y="30"/>
                    <a:pt x="36" y="30"/>
                    <a:pt x="36" y="30"/>
                  </a:cubicBezTo>
                  <a:cubicBezTo>
                    <a:pt x="36" y="30"/>
                    <a:pt x="36" y="30"/>
                    <a:pt x="36" y="30"/>
                  </a:cubicBezTo>
                  <a:cubicBezTo>
                    <a:pt x="35" y="30"/>
                    <a:pt x="35" y="30"/>
                    <a:pt x="35" y="30"/>
                  </a:cubicBezTo>
                  <a:cubicBezTo>
                    <a:pt x="35" y="30"/>
                    <a:pt x="35" y="30"/>
                    <a:pt x="35" y="30"/>
                  </a:cubicBezTo>
                  <a:cubicBezTo>
                    <a:pt x="35" y="30"/>
                    <a:pt x="35" y="30"/>
                    <a:pt x="35" y="30"/>
                  </a:cubicBezTo>
                  <a:cubicBezTo>
                    <a:pt x="34" y="30"/>
                    <a:pt x="34" y="30"/>
                    <a:pt x="34" y="30"/>
                  </a:cubicBezTo>
                  <a:cubicBezTo>
                    <a:pt x="33" y="30"/>
                    <a:pt x="33" y="30"/>
                    <a:pt x="33" y="30"/>
                  </a:cubicBezTo>
                  <a:cubicBezTo>
                    <a:pt x="33" y="30"/>
                    <a:pt x="33" y="30"/>
                    <a:pt x="33" y="30"/>
                  </a:cubicBezTo>
                  <a:cubicBezTo>
                    <a:pt x="33" y="30"/>
                    <a:pt x="33" y="30"/>
                    <a:pt x="33" y="30"/>
                  </a:cubicBezTo>
                  <a:cubicBezTo>
                    <a:pt x="33" y="32"/>
                    <a:pt x="33" y="32"/>
                    <a:pt x="33" y="32"/>
                  </a:cubicBezTo>
                  <a:cubicBezTo>
                    <a:pt x="35" y="32"/>
                    <a:pt x="35" y="32"/>
                    <a:pt x="35" y="32"/>
                  </a:cubicBezTo>
                  <a:cubicBezTo>
                    <a:pt x="36" y="34"/>
                    <a:pt x="36" y="34"/>
                    <a:pt x="36" y="34"/>
                  </a:cubicBezTo>
                  <a:cubicBezTo>
                    <a:pt x="36" y="34"/>
                    <a:pt x="36" y="34"/>
                    <a:pt x="36" y="34"/>
                  </a:cubicBezTo>
                  <a:cubicBezTo>
                    <a:pt x="36" y="34"/>
                    <a:pt x="36" y="34"/>
                    <a:pt x="36" y="34"/>
                  </a:cubicBezTo>
                  <a:cubicBezTo>
                    <a:pt x="35" y="35"/>
                    <a:pt x="35" y="35"/>
                    <a:pt x="35" y="35"/>
                  </a:cubicBezTo>
                  <a:cubicBezTo>
                    <a:pt x="35" y="35"/>
                    <a:pt x="35" y="35"/>
                    <a:pt x="35" y="35"/>
                  </a:cubicBezTo>
                  <a:cubicBezTo>
                    <a:pt x="36" y="35"/>
                    <a:pt x="36" y="35"/>
                    <a:pt x="36" y="35"/>
                  </a:cubicBezTo>
                  <a:cubicBezTo>
                    <a:pt x="36" y="35"/>
                    <a:pt x="36" y="35"/>
                    <a:pt x="36" y="35"/>
                  </a:cubicBezTo>
                  <a:cubicBezTo>
                    <a:pt x="36" y="35"/>
                    <a:pt x="36" y="35"/>
                    <a:pt x="36" y="35"/>
                  </a:cubicBezTo>
                  <a:close/>
                  <a:moveTo>
                    <a:pt x="35" y="35"/>
                  </a:moveTo>
                  <a:cubicBezTo>
                    <a:pt x="35" y="36"/>
                    <a:pt x="35" y="36"/>
                    <a:pt x="35" y="36"/>
                  </a:cubicBezTo>
                  <a:cubicBezTo>
                    <a:pt x="34" y="35"/>
                    <a:pt x="34" y="35"/>
                    <a:pt x="34" y="35"/>
                  </a:cubicBezTo>
                  <a:cubicBezTo>
                    <a:pt x="33" y="35"/>
                    <a:pt x="33" y="35"/>
                    <a:pt x="33" y="35"/>
                  </a:cubicBezTo>
                  <a:cubicBezTo>
                    <a:pt x="33" y="36"/>
                    <a:pt x="33" y="36"/>
                    <a:pt x="33" y="36"/>
                  </a:cubicBezTo>
                  <a:cubicBezTo>
                    <a:pt x="33" y="37"/>
                    <a:pt x="33" y="37"/>
                    <a:pt x="33" y="37"/>
                  </a:cubicBezTo>
                  <a:cubicBezTo>
                    <a:pt x="34" y="37"/>
                    <a:pt x="34" y="37"/>
                    <a:pt x="34" y="37"/>
                  </a:cubicBezTo>
                  <a:cubicBezTo>
                    <a:pt x="34" y="37"/>
                    <a:pt x="34" y="37"/>
                    <a:pt x="34" y="37"/>
                  </a:cubicBezTo>
                  <a:cubicBezTo>
                    <a:pt x="35" y="37"/>
                    <a:pt x="35" y="37"/>
                    <a:pt x="35" y="37"/>
                  </a:cubicBezTo>
                  <a:cubicBezTo>
                    <a:pt x="35" y="38"/>
                    <a:pt x="35" y="38"/>
                    <a:pt x="35" y="38"/>
                  </a:cubicBezTo>
                  <a:cubicBezTo>
                    <a:pt x="35" y="39"/>
                    <a:pt x="35" y="39"/>
                    <a:pt x="35" y="39"/>
                  </a:cubicBezTo>
                  <a:cubicBezTo>
                    <a:pt x="35" y="40"/>
                    <a:pt x="35" y="40"/>
                    <a:pt x="35" y="40"/>
                  </a:cubicBezTo>
                  <a:cubicBezTo>
                    <a:pt x="36" y="41"/>
                    <a:pt x="36" y="41"/>
                    <a:pt x="36" y="41"/>
                  </a:cubicBezTo>
                  <a:cubicBezTo>
                    <a:pt x="36" y="40"/>
                    <a:pt x="36" y="40"/>
                    <a:pt x="36" y="40"/>
                  </a:cubicBezTo>
                  <a:cubicBezTo>
                    <a:pt x="37" y="40"/>
                    <a:pt x="37" y="40"/>
                    <a:pt x="37" y="40"/>
                  </a:cubicBezTo>
                  <a:cubicBezTo>
                    <a:pt x="38" y="40"/>
                    <a:pt x="38" y="40"/>
                    <a:pt x="38" y="40"/>
                  </a:cubicBezTo>
                  <a:cubicBezTo>
                    <a:pt x="38" y="39"/>
                    <a:pt x="38" y="39"/>
                    <a:pt x="38" y="39"/>
                  </a:cubicBezTo>
                  <a:cubicBezTo>
                    <a:pt x="37" y="38"/>
                    <a:pt x="37" y="38"/>
                    <a:pt x="37" y="38"/>
                  </a:cubicBezTo>
                  <a:cubicBezTo>
                    <a:pt x="36" y="38"/>
                    <a:pt x="36" y="38"/>
                    <a:pt x="36" y="38"/>
                  </a:cubicBezTo>
                  <a:cubicBezTo>
                    <a:pt x="36" y="37"/>
                    <a:pt x="36" y="37"/>
                    <a:pt x="36" y="37"/>
                  </a:cubicBezTo>
                  <a:cubicBezTo>
                    <a:pt x="36" y="36"/>
                    <a:pt x="36" y="36"/>
                    <a:pt x="36" y="36"/>
                  </a:cubicBezTo>
                  <a:cubicBezTo>
                    <a:pt x="35" y="35"/>
                    <a:pt x="35" y="35"/>
                    <a:pt x="35" y="35"/>
                  </a:cubicBezTo>
                  <a:close/>
                  <a:moveTo>
                    <a:pt x="40" y="37"/>
                  </a:moveTo>
                  <a:cubicBezTo>
                    <a:pt x="40" y="37"/>
                    <a:pt x="40" y="37"/>
                    <a:pt x="40" y="37"/>
                  </a:cubicBezTo>
                  <a:cubicBezTo>
                    <a:pt x="40" y="37"/>
                    <a:pt x="40" y="37"/>
                    <a:pt x="40" y="37"/>
                  </a:cubicBezTo>
                  <a:cubicBezTo>
                    <a:pt x="40" y="37"/>
                    <a:pt x="40" y="37"/>
                    <a:pt x="40" y="37"/>
                  </a:cubicBezTo>
                  <a:cubicBezTo>
                    <a:pt x="40" y="37"/>
                    <a:pt x="40" y="37"/>
                    <a:pt x="40" y="37"/>
                  </a:cubicBezTo>
                  <a:close/>
                  <a:moveTo>
                    <a:pt x="40" y="38"/>
                  </a:moveTo>
                  <a:cubicBezTo>
                    <a:pt x="39" y="38"/>
                    <a:pt x="39" y="38"/>
                    <a:pt x="39" y="38"/>
                  </a:cubicBezTo>
                  <a:cubicBezTo>
                    <a:pt x="39" y="38"/>
                    <a:pt x="39" y="38"/>
                    <a:pt x="39" y="38"/>
                  </a:cubicBezTo>
                  <a:cubicBezTo>
                    <a:pt x="40" y="38"/>
                    <a:pt x="40" y="38"/>
                    <a:pt x="40" y="38"/>
                  </a:cubicBezTo>
                  <a:cubicBezTo>
                    <a:pt x="40" y="38"/>
                    <a:pt x="40" y="38"/>
                    <a:pt x="40" y="38"/>
                  </a:cubicBezTo>
                  <a:close/>
                  <a:moveTo>
                    <a:pt x="40" y="42"/>
                  </a:moveTo>
                  <a:cubicBezTo>
                    <a:pt x="40" y="41"/>
                    <a:pt x="40" y="41"/>
                    <a:pt x="40" y="41"/>
                  </a:cubicBezTo>
                  <a:cubicBezTo>
                    <a:pt x="39" y="40"/>
                    <a:pt x="39" y="40"/>
                    <a:pt x="39" y="40"/>
                  </a:cubicBezTo>
                  <a:cubicBezTo>
                    <a:pt x="39" y="40"/>
                    <a:pt x="39" y="40"/>
                    <a:pt x="39" y="40"/>
                  </a:cubicBezTo>
                  <a:cubicBezTo>
                    <a:pt x="40" y="39"/>
                    <a:pt x="40" y="39"/>
                    <a:pt x="40" y="39"/>
                  </a:cubicBezTo>
                  <a:cubicBezTo>
                    <a:pt x="39" y="39"/>
                    <a:pt x="39" y="39"/>
                    <a:pt x="39" y="39"/>
                  </a:cubicBezTo>
                  <a:cubicBezTo>
                    <a:pt x="39" y="39"/>
                    <a:pt x="39" y="39"/>
                    <a:pt x="39" y="39"/>
                  </a:cubicBezTo>
                  <a:cubicBezTo>
                    <a:pt x="39" y="40"/>
                    <a:pt x="39" y="40"/>
                    <a:pt x="39" y="40"/>
                  </a:cubicBezTo>
                  <a:cubicBezTo>
                    <a:pt x="39" y="41"/>
                    <a:pt x="39" y="41"/>
                    <a:pt x="39" y="41"/>
                  </a:cubicBezTo>
                  <a:cubicBezTo>
                    <a:pt x="39" y="41"/>
                    <a:pt x="39" y="41"/>
                    <a:pt x="39" y="41"/>
                  </a:cubicBezTo>
                  <a:cubicBezTo>
                    <a:pt x="39" y="42"/>
                    <a:pt x="39" y="42"/>
                    <a:pt x="39" y="42"/>
                  </a:cubicBezTo>
                  <a:cubicBezTo>
                    <a:pt x="40" y="42"/>
                    <a:pt x="40" y="42"/>
                    <a:pt x="40" y="42"/>
                  </a:cubicBezTo>
                  <a:close/>
                  <a:moveTo>
                    <a:pt x="41" y="42"/>
                  </a:moveTo>
                  <a:cubicBezTo>
                    <a:pt x="41" y="43"/>
                    <a:pt x="41" y="43"/>
                    <a:pt x="41" y="43"/>
                  </a:cubicBezTo>
                  <a:cubicBezTo>
                    <a:pt x="41" y="43"/>
                    <a:pt x="41" y="43"/>
                    <a:pt x="41" y="43"/>
                  </a:cubicBezTo>
                  <a:cubicBezTo>
                    <a:pt x="41" y="42"/>
                    <a:pt x="41" y="42"/>
                    <a:pt x="41" y="42"/>
                  </a:cubicBezTo>
                  <a:cubicBezTo>
                    <a:pt x="41" y="42"/>
                    <a:pt x="41" y="42"/>
                    <a:pt x="41" y="42"/>
                  </a:cubicBezTo>
                  <a:close/>
                  <a:moveTo>
                    <a:pt x="41" y="40"/>
                  </a:moveTo>
                  <a:cubicBezTo>
                    <a:pt x="41" y="41"/>
                    <a:pt x="41" y="41"/>
                    <a:pt x="41" y="41"/>
                  </a:cubicBezTo>
                  <a:cubicBezTo>
                    <a:pt x="41" y="42"/>
                    <a:pt x="41" y="42"/>
                    <a:pt x="41" y="42"/>
                  </a:cubicBezTo>
                  <a:cubicBezTo>
                    <a:pt x="41" y="42"/>
                    <a:pt x="41" y="42"/>
                    <a:pt x="41" y="42"/>
                  </a:cubicBezTo>
                  <a:cubicBezTo>
                    <a:pt x="42" y="42"/>
                    <a:pt x="42" y="42"/>
                    <a:pt x="42" y="42"/>
                  </a:cubicBezTo>
                  <a:cubicBezTo>
                    <a:pt x="42" y="41"/>
                    <a:pt x="42" y="41"/>
                    <a:pt x="42" y="41"/>
                  </a:cubicBezTo>
                  <a:cubicBezTo>
                    <a:pt x="41" y="40"/>
                    <a:pt x="41" y="40"/>
                    <a:pt x="41" y="40"/>
                  </a:cubicBezTo>
                  <a:close/>
                  <a:moveTo>
                    <a:pt x="24" y="54"/>
                  </a:moveTo>
                  <a:cubicBezTo>
                    <a:pt x="23" y="53"/>
                    <a:pt x="23" y="53"/>
                    <a:pt x="23" y="53"/>
                  </a:cubicBezTo>
                  <a:cubicBezTo>
                    <a:pt x="24" y="52"/>
                    <a:pt x="24" y="52"/>
                    <a:pt x="24" y="52"/>
                  </a:cubicBezTo>
                  <a:cubicBezTo>
                    <a:pt x="24" y="51"/>
                    <a:pt x="24" y="51"/>
                    <a:pt x="24" y="51"/>
                  </a:cubicBezTo>
                  <a:cubicBezTo>
                    <a:pt x="24" y="51"/>
                    <a:pt x="24" y="51"/>
                    <a:pt x="24" y="51"/>
                  </a:cubicBezTo>
                  <a:cubicBezTo>
                    <a:pt x="25" y="50"/>
                    <a:pt x="25" y="50"/>
                    <a:pt x="25" y="50"/>
                  </a:cubicBezTo>
                  <a:cubicBezTo>
                    <a:pt x="25" y="50"/>
                    <a:pt x="25" y="50"/>
                    <a:pt x="25" y="50"/>
                  </a:cubicBezTo>
                  <a:cubicBezTo>
                    <a:pt x="26" y="49"/>
                    <a:pt x="26" y="49"/>
                    <a:pt x="26" y="49"/>
                  </a:cubicBezTo>
                  <a:cubicBezTo>
                    <a:pt x="27" y="49"/>
                    <a:pt x="27" y="49"/>
                    <a:pt x="27" y="49"/>
                  </a:cubicBezTo>
                  <a:cubicBezTo>
                    <a:pt x="28" y="49"/>
                    <a:pt x="28" y="49"/>
                    <a:pt x="28" y="49"/>
                  </a:cubicBezTo>
                  <a:cubicBezTo>
                    <a:pt x="28" y="48"/>
                    <a:pt x="28" y="48"/>
                    <a:pt x="28" y="48"/>
                  </a:cubicBezTo>
                  <a:cubicBezTo>
                    <a:pt x="28" y="48"/>
                    <a:pt x="28" y="48"/>
                    <a:pt x="28" y="48"/>
                  </a:cubicBezTo>
                  <a:cubicBezTo>
                    <a:pt x="29" y="47"/>
                    <a:pt x="29" y="47"/>
                    <a:pt x="29" y="47"/>
                  </a:cubicBezTo>
                  <a:cubicBezTo>
                    <a:pt x="30" y="46"/>
                    <a:pt x="30" y="46"/>
                    <a:pt x="30" y="46"/>
                  </a:cubicBezTo>
                  <a:cubicBezTo>
                    <a:pt x="30" y="46"/>
                    <a:pt x="30" y="46"/>
                    <a:pt x="30" y="46"/>
                  </a:cubicBezTo>
                  <a:cubicBezTo>
                    <a:pt x="32" y="47"/>
                    <a:pt x="32" y="47"/>
                    <a:pt x="32" y="47"/>
                  </a:cubicBezTo>
                  <a:cubicBezTo>
                    <a:pt x="32" y="49"/>
                    <a:pt x="32" y="49"/>
                    <a:pt x="32" y="49"/>
                  </a:cubicBezTo>
                  <a:cubicBezTo>
                    <a:pt x="31" y="50"/>
                    <a:pt x="31" y="50"/>
                    <a:pt x="31" y="50"/>
                  </a:cubicBezTo>
                  <a:cubicBezTo>
                    <a:pt x="31" y="49"/>
                    <a:pt x="31" y="49"/>
                    <a:pt x="31" y="49"/>
                  </a:cubicBezTo>
                  <a:cubicBezTo>
                    <a:pt x="32" y="49"/>
                    <a:pt x="32" y="49"/>
                    <a:pt x="32" y="49"/>
                  </a:cubicBezTo>
                  <a:cubicBezTo>
                    <a:pt x="33" y="49"/>
                    <a:pt x="33" y="49"/>
                    <a:pt x="33" y="49"/>
                  </a:cubicBezTo>
                  <a:cubicBezTo>
                    <a:pt x="34" y="47"/>
                    <a:pt x="34" y="47"/>
                    <a:pt x="34" y="47"/>
                  </a:cubicBezTo>
                  <a:cubicBezTo>
                    <a:pt x="35" y="47"/>
                    <a:pt x="35" y="47"/>
                    <a:pt x="35" y="47"/>
                  </a:cubicBezTo>
                  <a:cubicBezTo>
                    <a:pt x="35" y="48"/>
                    <a:pt x="35" y="48"/>
                    <a:pt x="35" y="48"/>
                  </a:cubicBezTo>
                  <a:cubicBezTo>
                    <a:pt x="36" y="47"/>
                    <a:pt x="36" y="47"/>
                    <a:pt x="36" y="47"/>
                  </a:cubicBezTo>
                  <a:cubicBezTo>
                    <a:pt x="36" y="47"/>
                    <a:pt x="36" y="47"/>
                    <a:pt x="36" y="47"/>
                  </a:cubicBezTo>
                  <a:cubicBezTo>
                    <a:pt x="35" y="47"/>
                    <a:pt x="35" y="47"/>
                    <a:pt x="35" y="47"/>
                  </a:cubicBezTo>
                  <a:cubicBezTo>
                    <a:pt x="36" y="45"/>
                    <a:pt x="36" y="45"/>
                    <a:pt x="36" y="45"/>
                  </a:cubicBezTo>
                  <a:cubicBezTo>
                    <a:pt x="37" y="45"/>
                    <a:pt x="37" y="45"/>
                    <a:pt x="37" y="45"/>
                  </a:cubicBezTo>
                  <a:cubicBezTo>
                    <a:pt x="37" y="46"/>
                    <a:pt x="37" y="46"/>
                    <a:pt x="37" y="46"/>
                  </a:cubicBezTo>
                  <a:cubicBezTo>
                    <a:pt x="38" y="45"/>
                    <a:pt x="38" y="45"/>
                    <a:pt x="38" y="45"/>
                  </a:cubicBezTo>
                  <a:cubicBezTo>
                    <a:pt x="38" y="44"/>
                    <a:pt x="38" y="44"/>
                    <a:pt x="38" y="44"/>
                  </a:cubicBezTo>
                  <a:cubicBezTo>
                    <a:pt x="38" y="44"/>
                    <a:pt x="38" y="44"/>
                    <a:pt x="38" y="44"/>
                  </a:cubicBezTo>
                  <a:cubicBezTo>
                    <a:pt x="39" y="45"/>
                    <a:pt x="39" y="45"/>
                    <a:pt x="39" y="45"/>
                  </a:cubicBezTo>
                  <a:cubicBezTo>
                    <a:pt x="39" y="44"/>
                    <a:pt x="39" y="44"/>
                    <a:pt x="39" y="44"/>
                  </a:cubicBezTo>
                  <a:cubicBezTo>
                    <a:pt x="38" y="43"/>
                    <a:pt x="38" y="43"/>
                    <a:pt x="38" y="43"/>
                  </a:cubicBezTo>
                  <a:cubicBezTo>
                    <a:pt x="38" y="42"/>
                    <a:pt x="38" y="42"/>
                    <a:pt x="38" y="42"/>
                  </a:cubicBezTo>
                  <a:cubicBezTo>
                    <a:pt x="39" y="42"/>
                    <a:pt x="39" y="42"/>
                    <a:pt x="39" y="42"/>
                  </a:cubicBezTo>
                  <a:cubicBezTo>
                    <a:pt x="39" y="42"/>
                    <a:pt x="39" y="42"/>
                    <a:pt x="39" y="42"/>
                  </a:cubicBezTo>
                  <a:cubicBezTo>
                    <a:pt x="40" y="43"/>
                    <a:pt x="40" y="43"/>
                    <a:pt x="40" y="43"/>
                  </a:cubicBezTo>
                  <a:cubicBezTo>
                    <a:pt x="41" y="44"/>
                    <a:pt x="41" y="44"/>
                    <a:pt x="41" y="44"/>
                  </a:cubicBezTo>
                  <a:cubicBezTo>
                    <a:pt x="42" y="44"/>
                    <a:pt x="42" y="44"/>
                    <a:pt x="42" y="44"/>
                  </a:cubicBezTo>
                  <a:cubicBezTo>
                    <a:pt x="42" y="44"/>
                    <a:pt x="42" y="44"/>
                    <a:pt x="42" y="44"/>
                  </a:cubicBezTo>
                  <a:cubicBezTo>
                    <a:pt x="42" y="44"/>
                    <a:pt x="42" y="44"/>
                    <a:pt x="42" y="44"/>
                  </a:cubicBezTo>
                  <a:cubicBezTo>
                    <a:pt x="43" y="45"/>
                    <a:pt x="43" y="45"/>
                    <a:pt x="43" y="45"/>
                  </a:cubicBezTo>
                  <a:cubicBezTo>
                    <a:pt x="43" y="46"/>
                    <a:pt x="43" y="46"/>
                    <a:pt x="43" y="46"/>
                  </a:cubicBezTo>
                  <a:cubicBezTo>
                    <a:pt x="42" y="46"/>
                    <a:pt x="42" y="46"/>
                    <a:pt x="42" y="46"/>
                  </a:cubicBezTo>
                  <a:cubicBezTo>
                    <a:pt x="42" y="47"/>
                    <a:pt x="42" y="47"/>
                    <a:pt x="42" y="47"/>
                  </a:cubicBezTo>
                  <a:cubicBezTo>
                    <a:pt x="43" y="47"/>
                    <a:pt x="43" y="47"/>
                    <a:pt x="43" y="47"/>
                  </a:cubicBezTo>
                  <a:cubicBezTo>
                    <a:pt x="43" y="47"/>
                    <a:pt x="43" y="47"/>
                    <a:pt x="43" y="47"/>
                  </a:cubicBezTo>
                  <a:cubicBezTo>
                    <a:pt x="43" y="48"/>
                    <a:pt x="43" y="48"/>
                    <a:pt x="43" y="48"/>
                  </a:cubicBezTo>
                  <a:cubicBezTo>
                    <a:pt x="43" y="49"/>
                    <a:pt x="43" y="49"/>
                    <a:pt x="43" y="49"/>
                  </a:cubicBezTo>
                  <a:cubicBezTo>
                    <a:pt x="43" y="48"/>
                    <a:pt x="43" y="48"/>
                    <a:pt x="43" y="48"/>
                  </a:cubicBezTo>
                  <a:cubicBezTo>
                    <a:pt x="43" y="49"/>
                    <a:pt x="43" y="49"/>
                    <a:pt x="43" y="49"/>
                  </a:cubicBezTo>
                  <a:cubicBezTo>
                    <a:pt x="43" y="50"/>
                    <a:pt x="43" y="50"/>
                    <a:pt x="43" y="50"/>
                  </a:cubicBezTo>
                  <a:cubicBezTo>
                    <a:pt x="44" y="51"/>
                    <a:pt x="44" y="51"/>
                    <a:pt x="44" y="51"/>
                  </a:cubicBezTo>
                  <a:cubicBezTo>
                    <a:pt x="44" y="52"/>
                    <a:pt x="44" y="52"/>
                    <a:pt x="44" y="52"/>
                  </a:cubicBezTo>
                  <a:cubicBezTo>
                    <a:pt x="44" y="53"/>
                    <a:pt x="44" y="53"/>
                    <a:pt x="44" y="53"/>
                  </a:cubicBezTo>
                  <a:cubicBezTo>
                    <a:pt x="44" y="54"/>
                    <a:pt x="44" y="54"/>
                    <a:pt x="44" y="54"/>
                  </a:cubicBezTo>
                  <a:cubicBezTo>
                    <a:pt x="44" y="54"/>
                    <a:pt x="44" y="54"/>
                    <a:pt x="44" y="54"/>
                  </a:cubicBezTo>
                  <a:cubicBezTo>
                    <a:pt x="44" y="54"/>
                    <a:pt x="44" y="54"/>
                    <a:pt x="44" y="54"/>
                  </a:cubicBezTo>
                  <a:cubicBezTo>
                    <a:pt x="43" y="54"/>
                    <a:pt x="43" y="54"/>
                    <a:pt x="43" y="54"/>
                  </a:cubicBezTo>
                  <a:cubicBezTo>
                    <a:pt x="43" y="54"/>
                    <a:pt x="43" y="54"/>
                    <a:pt x="43" y="54"/>
                  </a:cubicBezTo>
                  <a:cubicBezTo>
                    <a:pt x="43" y="54"/>
                    <a:pt x="43" y="54"/>
                    <a:pt x="43" y="54"/>
                  </a:cubicBezTo>
                  <a:cubicBezTo>
                    <a:pt x="43" y="56"/>
                    <a:pt x="43" y="56"/>
                    <a:pt x="43" y="56"/>
                  </a:cubicBezTo>
                  <a:cubicBezTo>
                    <a:pt x="43" y="56"/>
                    <a:pt x="43" y="56"/>
                    <a:pt x="43" y="56"/>
                  </a:cubicBezTo>
                  <a:cubicBezTo>
                    <a:pt x="43" y="57"/>
                    <a:pt x="43" y="57"/>
                    <a:pt x="43" y="57"/>
                  </a:cubicBezTo>
                  <a:cubicBezTo>
                    <a:pt x="43" y="56"/>
                    <a:pt x="43" y="56"/>
                    <a:pt x="43" y="56"/>
                  </a:cubicBezTo>
                  <a:cubicBezTo>
                    <a:pt x="42" y="55"/>
                    <a:pt x="42" y="55"/>
                    <a:pt x="42" y="55"/>
                  </a:cubicBezTo>
                  <a:cubicBezTo>
                    <a:pt x="42" y="55"/>
                    <a:pt x="42" y="55"/>
                    <a:pt x="42" y="55"/>
                  </a:cubicBezTo>
                  <a:cubicBezTo>
                    <a:pt x="42" y="54"/>
                    <a:pt x="42" y="54"/>
                    <a:pt x="42" y="54"/>
                  </a:cubicBezTo>
                  <a:cubicBezTo>
                    <a:pt x="42" y="53"/>
                    <a:pt x="42" y="53"/>
                    <a:pt x="42" y="53"/>
                  </a:cubicBezTo>
                  <a:cubicBezTo>
                    <a:pt x="41" y="52"/>
                    <a:pt x="41" y="52"/>
                    <a:pt x="41" y="52"/>
                  </a:cubicBezTo>
                  <a:cubicBezTo>
                    <a:pt x="40" y="53"/>
                    <a:pt x="40" y="53"/>
                    <a:pt x="40" y="53"/>
                  </a:cubicBezTo>
                  <a:cubicBezTo>
                    <a:pt x="39" y="54"/>
                    <a:pt x="39" y="54"/>
                    <a:pt x="39" y="54"/>
                  </a:cubicBezTo>
                  <a:cubicBezTo>
                    <a:pt x="39" y="55"/>
                    <a:pt x="39" y="55"/>
                    <a:pt x="39" y="55"/>
                  </a:cubicBezTo>
                  <a:cubicBezTo>
                    <a:pt x="40" y="56"/>
                    <a:pt x="40" y="56"/>
                    <a:pt x="40" y="56"/>
                  </a:cubicBezTo>
                  <a:cubicBezTo>
                    <a:pt x="40" y="57"/>
                    <a:pt x="40" y="57"/>
                    <a:pt x="40" y="57"/>
                  </a:cubicBezTo>
                  <a:cubicBezTo>
                    <a:pt x="41" y="57"/>
                    <a:pt x="41" y="57"/>
                    <a:pt x="41" y="57"/>
                  </a:cubicBezTo>
                  <a:cubicBezTo>
                    <a:pt x="41" y="58"/>
                    <a:pt x="41" y="58"/>
                    <a:pt x="41" y="58"/>
                  </a:cubicBezTo>
                  <a:cubicBezTo>
                    <a:pt x="39" y="59"/>
                    <a:pt x="39" y="59"/>
                    <a:pt x="39" y="59"/>
                  </a:cubicBezTo>
                  <a:cubicBezTo>
                    <a:pt x="39" y="60"/>
                    <a:pt x="39" y="60"/>
                    <a:pt x="39" y="60"/>
                  </a:cubicBezTo>
                  <a:cubicBezTo>
                    <a:pt x="39" y="59"/>
                    <a:pt x="39" y="59"/>
                    <a:pt x="39" y="59"/>
                  </a:cubicBezTo>
                  <a:cubicBezTo>
                    <a:pt x="38" y="59"/>
                    <a:pt x="38" y="59"/>
                    <a:pt x="38" y="59"/>
                  </a:cubicBezTo>
                  <a:cubicBezTo>
                    <a:pt x="39" y="58"/>
                    <a:pt x="39" y="58"/>
                    <a:pt x="39" y="58"/>
                  </a:cubicBezTo>
                  <a:cubicBezTo>
                    <a:pt x="38" y="58"/>
                    <a:pt x="38" y="58"/>
                    <a:pt x="38" y="58"/>
                  </a:cubicBezTo>
                  <a:cubicBezTo>
                    <a:pt x="38" y="58"/>
                    <a:pt x="38" y="58"/>
                    <a:pt x="38" y="58"/>
                  </a:cubicBezTo>
                  <a:cubicBezTo>
                    <a:pt x="38" y="59"/>
                    <a:pt x="38" y="59"/>
                    <a:pt x="38" y="59"/>
                  </a:cubicBezTo>
                  <a:cubicBezTo>
                    <a:pt x="37" y="59"/>
                    <a:pt x="37" y="59"/>
                    <a:pt x="37" y="59"/>
                  </a:cubicBezTo>
                  <a:cubicBezTo>
                    <a:pt x="36" y="59"/>
                    <a:pt x="36" y="59"/>
                    <a:pt x="36" y="59"/>
                  </a:cubicBezTo>
                  <a:cubicBezTo>
                    <a:pt x="35" y="58"/>
                    <a:pt x="35" y="58"/>
                    <a:pt x="35" y="58"/>
                  </a:cubicBezTo>
                  <a:cubicBezTo>
                    <a:pt x="34" y="58"/>
                    <a:pt x="34" y="58"/>
                    <a:pt x="34" y="58"/>
                  </a:cubicBezTo>
                  <a:cubicBezTo>
                    <a:pt x="34" y="57"/>
                    <a:pt x="34" y="57"/>
                    <a:pt x="34" y="57"/>
                  </a:cubicBezTo>
                  <a:cubicBezTo>
                    <a:pt x="33" y="56"/>
                    <a:pt x="33" y="56"/>
                    <a:pt x="33" y="56"/>
                  </a:cubicBezTo>
                  <a:cubicBezTo>
                    <a:pt x="33" y="56"/>
                    <a:pt x="33" y="56"/>
                    <a:pt x="33" y="56"/>
                  </a:cubicBezTo>
                  <a:cubicBezTo>
                    <a:pt x="33" y="55"/>
                    <a:pt x="33" y="55"/>
                    <a:pt x="33" y="55"/>
                  </a:cubicBezTo>
                  <a:cubicBezTo>
                    <a:pt x="33" y="55"/>
                    <a:pt x="33" y="55"/>
                    <a:pt x="33" y="55"/>
                  </a:cubicBezTo>
                  <a:cubicBezTo>
                    <a:pt x="32" y="54"/>
                    <a:pt x="32" y="54"/>
                    <a:pt x="32" y="54"/>
                  </a:cubicBezTo>
                  <a:cubicBezTo>
                    <a:pt x="33" y="54"/>
                    <a:pt x="33" y="54"/>
                    <a:pt x="33" y="54"/>
                  </a:cubicBezTo>
                  <a:cubicBezTo>
                    <a:pt x="33" y="53"/>
                    <a:pt x="33" y="53"/>
                    <a:pt x="33" y="53"/>
                  </a:cubicBezTo>
                  <a:cubicBezTo>
                    <a:pt x="33" y="53"/>
                    <a:pt x="33" y="53"/>
                    <a:pt x="33" y="53"/>
                  </a:cubicBezTo>
                  <a:cubicBezTo>
                    <a:pt x="34" y="53"/>
                    <a:pt x="34" y="53"/>
                    <a:pt x="34" y="53"/>
                  </a:cubicBezTo>
                  <a:cubicBezTo>
                    <a:pt x="33" y="53"/>
                    <a:pt x="33" y="53"/>
                    <a:pt x="33" y="53"/>
                  </a:cubicBezTo>
                  <a:cubicBezTo>
                    <a:pt x="33" y="52"/>
                    <a:pt x="33" y="52"/>
                    <a:pt x="33" y="52"/>
                  </a:cubicBezTo>
                  <a:cubicBezTo>
                    <a:pt x="32" y="51"/>
                    <a:pt x="32" y="51"/>
                    <a:pt x="32" y="51"/>
                  </a:cubicBezTo>
                  <a:cubicBezTo>
                    <a:pt x="31" y="51"/>
                    <a:pt x="31" y="51"/>
                    <a:pt x="31" y="51"/>
                  </a:cubicBezTo>
                  <a:cubicBezTo>
                    <a:pt x="31" y="51"/>
                    <a:pt x="31" y="51"/>
                    <a:pt x="31" y="51"/>
                  </a:cubicBezTo>
                  <a:cubicBezTo>
                    <a:pt x="30" y="51"/>
                    <a:pt x="30" y="51"/>
                    <a:pt x="30" y="51"/>
                  </a:cubicBezTo>
                  <a:cubicBezTo>
                    <a:pt x="30" y="51"/>
                    <a:pt x="30" y="51"/>
                    <a:pt x="30" y="51"/>
                  </a:cubicBezTo>
                  <a:cubicBezTo>
                    <a:pt x="30" y="51"/>
                    <a:pt x="30" y="51"/>
                    <a:pt x="30" y="51"/>
                  </a:cubicBezTo>
                  <a:cubicBezTo>
                    <a:pt x="30" y="52"/>
                    <a:pt x="30" y="52"/>
                    <a:pt x="30" y="52"/>
                  </a:cubicBezTo>
                  <a:cubicBezTo>
                    <a:pt x="30" y="52"/>
                    <a:pt x="30" y="52"/>
                    <a:pt x="30" y="52"/>
                  </a:cubicBezTo>
                  <a:cubicBezTo>
                    <a:pt x="30" y="52"/>
                    <a:pt x="30" y="52"/>
                    <a:pt x="30" y="52"/>
                  </a:cubicBezTo>
                  <a:cubicBezTo>
                    <a:pt x="29" y="52"/>
                    <a:pt x="29" y="52"/>
                    <a:pt x="29" y="52"/>
                  </a:cubicBezTo>
                  <a:cubicBezTo>
                    <a:pt x="29" y="52"/>
                    <a:pt x="29" y="52"/>
                    <a:pt x="29" y="52"/>
                  </a:cubicBezTo>
                  <a:cubicBezTo>
                    <a:pt x="29" y="51"/>
                    <a:pt x="29" y="51"/>
                    <a:pt x="29" y="51"/>
                  </a:cubicBezTo>
                  <a:cubicBezTo>
                    <a:pt x="28" y="51"/>
                    <a:pt x="28" y="51"/>
                    <a:pt x="28" y="51"/>
                  </a:cubicBezTo>
                  <a:cubicBezTo>
                    <a:pt x="28" y="51"/>
                    <a:pt x="28" y="51"/>
                    <a:pt x="28" y="51"/>
                  </a:cubicBezTo>
                  <a:cubicBezTo>
                    <a:pt x="28" y="52"/>
                    <a:pt x="28" y="52"/>
                    <a:pt x="28" y="52"/>
                  </a:cubicBezTo>
                  <a:cubicBezTo>
                    <a:pt x="28" y="52"/>
                    <a:pt x="28" y="52"/>
                    <a:pt x="28" y="52"/>
                  </a:cubicBezTo>
                  <a:cubicBezTo>
                    <a:pt x="27" y="52"/>
                    <a:pt x="27" y="52"/>
                    <a:pt x="27" y="52"/>
                  </a:cubicBezTo>
                  <a:cubicBezTo>
                    <a:pt x="27" y="52"/>
                    <a:pt x="27" y="52"/>
                    <a:pt x="27" y="52"/>
                  </a:cubicBezTo>
                  <a:cubicBezTo>
                    <a:pt x="27" y="51"/>
                    <a:pt x="27" y="51"/>
                    <a:pt x="27" y="51"/>
                  </a:cubicBezTo>
                  <a:cubicBezTo>
                    <a:pt x="27" y="51"/>
                    <a:pt x="27" y="51"/>
                    <a:pt x="27" y="51"/>
                  </a:cubicBezTo>
                  <a:cubicBezTo>
                    <a:pt x="26" y="51"/>
                    <a:pt x="26" y="51"/>
                    <a:pt x="26" y="51"/>
                  </a:cubicBezTo>
                  <a:cubicBezTo>
                    <a:pt x="26" y="52"/>
                    <a:pt x="26" y="52"/>
                    <a:pt x="26" y="52"/>
                  </a:cubicBezTo>
                  <a:cubicBezTo>
                    <a:pt x="25" y="52"/>
                    <a:pt x="25" y="52"/>
                    <a:pt x="25" y="52"/>
                  </a:cubicBezTo>
                  <a:cubicBezTo>
                    <a:pt x="24" y="54"/>
                    <a:pt x="24" y="54"/>
                    <a:pt x="24" y="54"/>
                  </a:cubicBezTo>
                  <a:cubicBezTo>
                    <a:pt x="24" y="54"/>
                    <a:pt x="24" y="54"/>
                    <a:pt x="24" y="54"/>
                  </a:cubicBezTo>
                  <a:close/>
                  <a:moveTo>
                    <a:pt x="23" y="55"/>
                  </a:moveTo>
                  <a:cubicBezTo>
                    <a:pt x="23" y="56"/>
                    <a:pt x="23" y="56"/>
                    <a:pt x="23" y="56"/>
                  </a:cubicBezTo>
                  <a:cubicBezTo>
                    <a:pt x="23" y="56"/>
                    <a:pt x="23" y="56"/>
                    <a:pt x="23" y="56"/>
                  </a:cubicBezTo>
                  <a:cubicBezTo>
                    <a:pt x="24" y="57"/>
                    <a:pt x="24" y="57"/>
                    <a:pt x="24" y="57"/>
                  </a:cubicBezTo>
                  <a:cubicBezTo>
                    <a:pt x="25" y="56"/>
                    <a:pt x="25" y="56"/>
                    <a:pt x="25" y="56"/>
                  </a:cubicBezTo>
                  <a:cubicBezTo>
                    <a:pt x="25" y="55"/>
                    <a:pt x="25" y="55"/>
                    <a:pt x="25" y="55"/>
                  </a:cubicBezTo>
                  <a:cubicBezTo>
                    <a:pt x="24" y="55"/>
                    <a:pt x="24" y="55"/>
                    <a:pt x="24" y="55"/>
                  </a:cubicBezTo>
                  <a:cubicBezTo>
                    <a:pt x="24" y="55"/>
                    <a:pt x="24" y="55"/>
                    <a:pt x="24" y="55"/>
                  </a:cubicBezTo>
                  <a:cubicBezTo>
                    <a:pt x="23" y="55"/>
                    <a:pt x="23" y="55"/>
                    <a:pt x="23" y="55"/>
                  </a:cubicBezTo>
                  <a:cubicBezTo>
                    <a:pt x="23" y="55"/>
                    <a:pt x="23" y="55"/>
                    <a:pt x="23" y="55"/>
                  </a:cubicBezTo>
                  <a:close/>
                  <a:moveTo>
                    <a:pt x="13" y="32"/>
                  </a:moveTo>
                  <a:cubicBezTo>
                    <a:pt x="12" y="32"/>
                    <a:pt x="12" y="32"/>
                    <a:pt x="12" y="32"/>
                  </a:cubicBezTo>
                  <a:cubicBezTo>
                    <a:pt x="12" y="31"/>
                    <a:pt x="12" y="31"/>
                    <a:pt x="12" y="31"/>
                  </a:cubicBezTo>
                  <a:cubicBezTo>
                    <a:pt x="12" y="31"/>
                    <a:pt x="12" y="31"/>
                    <a:pt x="12" y="31"/>
                  </a:cubicBezTo>
                  <a:cubicBezTo>
                    <a:pt x="13" y="31"/>
                    <a:pt x="13" y="31"/>
                    <a:pt x="13" y="31"/>
                  </a:cubicBezTo>
                  <a:cubicBezTo>
                    <a:pt x="13" y="32"/>
                    <a:pt x="13" y="32"/>
                    <a:pt x="13" y="32"/>
                  </a:cubicBezTo>
                  <a:cubicBezTo>
                    <a:pt x="14" y="32"/>
                    <a:pt x="14" y="32"/>
                    <a:pt x="14" y="32"/>
                  </a:cubicBezTo>
                  <a:cubicBezTo>
                    <a:pt x="14" y="32"/>
                    <a:pt x="14" y="32"/>
                    <a:pt x="14" y="32"/>
                  </a:cubicBezTo>
                  <a:cubicBezTo>
                    <a:pt x="14" y="33"/>
                    <a:pt x="14" y="33"/>
                    <a:pt x="14" y="33"/>
                  </a:cubicBezTo>
                  <a:cubicBezTo>
                    <a:pt x="14" y="32"/>
                    <a:pt x="14" y="32"/>
                    <a:pt x="14" y="32"/>
                  </a:cubicBezTo>
                  <a:cubicBezTo>
                    <a:pt x="13" y="32"/>
                    <a:pt x="13" y="32"/>
                    <a:pt x="13" y="32"/>
                  </a:cubicBezTo>
                  <a:close/>
                  <a:moveTo>
                    <a:pt x="12" y="33"/>
                  </a:moveTo>
                  <a:cubicBezTo>
                    <a:pt x="13" y="33"/>
                    <a:pt x="13" y="33"/>
                    <a:pt x="13" y="33"/>
                  </a:cubicBezTo>
                  <a:cubicBezTo>
                    <a:pt x="13" y="33"/>
                    <a:pt x="13" y="33"/>
                    <a:pt x="13" y="33"/>
                  </a:cubicBezTo>
                  <a:cubicBezTo>
                    <a:pt x="13" y="34"/>
                    <a:pt x="13" y="34"/>
                    <a:pt x="13" y="34"/>
                  </a:cubicBezTo>
                  <a:cubicBezTo>
                    <a:pt x="13" y="34"/>
                    <a:pt x="13" y="34"/>
                    <a:pt x="13" y="34"/>
                  </a:cubicBezTo>
                  <a:cubicBezTo>
                    <a:pt x="12" y="34"/>
                    <a:pt x="12" y="34"/>
                    <a:pt x="12" y="34"/>
                  </a:cubicBezTo>
                  <a:cubicBezTo>
                    <a:pt x="12" y="33"/>
                    <a:pt x="12" y="33"/>
                    <a:pt x="12" y="33"/>
                  </a:cubicBezTo>
                  <a:cubicBezTo>
                    <a:pt x="12" y="33"/>
                    <a:pt x="12" y="33"/>
                    <a:pt x="12" y="33"/>
                  </a:cubicBezTo>
                  <a:close/>
                  <a:moveTo>
                    <a:pt x="13" y="39"/>
                  </a:moveTo>
                  <a:cubicBezTo>
                    <a:pt x="13" y="38"/>
                    <a:pt x="13" y="38"/>
                    <a:pt x="13" y="38"/>
                  </a:cubicBezTo>
                  <a:cubicBezTo>
                    <a:pt x="13" y="38"/>
                    <a:pt x="13" y="38"/>
                    <a:pt x="13" y="38"/>
                  </a:cubicBezTo>
                  <a:cubicBezTo>
                    <a:pt x="13" y="38"/>
                    <a:pt x="13" y="38"/>
                    <a:pt x="13" y="38"/>
                  </a:cubicBezTo>
                  <a:cubicBezTo>
                    <a:pt x="14" y="39"/>
                    <a:pt x="14" y="39"/>
                    <a:pt x="14" y="39"/>
                  </a:cubicBezTo>
                  <a:cubicBezTo>
                    <a:pt x="14" y="39"/>
                    <a:pt x="14" y="39"/>
                    <a:pt x="14" y="39"/>
                  </a:cubicBezTo>
                  <a:cubicBezTo>
                    <a:pt x="13" y="39"/>
                    <a:pt x="13" y="39"/>
                    <a:pt x="13" y="39"/>
                  </a:cubicBezTo>
                  <a:cubicBezTo>
                    <a:pt x="12" y="39"/>
                    <a:pt x="12" y="39"/>
                    <a:pt x="12" y="39"/>
                  </a:cubicBezTo>
                  <a:cubicBezTo>
                    <a:pt x="13" y="39"/>
                    <a:pt x="13" y="39"/>
                    <a:pt x="13" y="39"/>
                  </a:cubicBezTo>
                  <a:close/>
                  <a:moveTo>
                    <a:pt x="2" y="48"/>
                  </a:moveTo>
                  <a:cubicBezTo>
                    <a:pt x="3" y="47"/>
                    <a:pt x="3" y="47"/>
                    <a:pt x="3" y="47"/>
                  </a:cubicBezTo>
                  <a:cubicBezTo>
                    <a:pt x="3" y="47"/>
                    <a:pt x="3" y="47"/>
                    <a:pt x="3" y="47"/>
                  </a:cubicBezTo>
                  <a:cubicBezTo>
                    <a:pt x="4" y="46"/>
                    <a:pt x="4" y="46"/>
                    <a:pt x="4" y="46"/>
                  </a:cubicBezTo>
                  <a:cubicBezTo>
                    <a:pt x="5" y="46"/>
                    <a:pt x="5" y="46"/>
                    <a:pt x="5" y="46"/>
                  </a:cubicBezTo>
                  <a:cubicBezTo>
                    <a:pt x="6" y="45"/>
                    <a:pt x="6" y="45"/>
                    <a:pt x="6" y="45"/>
                  </a:cubicBezTo>
                  <a:cubicBezTo>
                    <a:pt x="7" y="44"/>
                    <a:pt x="7" y="44"/>
                    <a:pt x="7" y="44"/>
                  </a:cubicBezTo>
                  <a:cubicBezTo>
                    <a:pt x="7" y="44"/>
                    <a:pt x="7" y="44"/>
                    <a:pt x="7" y="44"/>
                  </a:cubicBezTo>
                  <a:cubicBezTo>
                    <a:pt x="8" y="43"/>
                    <a:pt x="8" y="43"/>
                    <a:pt x="8" y="43"/>
                  </a:cubicBezTo>
                  <a:cubicBezTo>
                    <a:pt x="8" y="43"/>
                    <a:pt x="8" y="43"/>
                    <a:pt x="8" y="43"/>
                  </a:cubicBezTo>
                  <a:cubicBezTo>
                    <a:pt x="8" y="42"/>
                    <a:pt x="8" y="42"/>
                    <a:pt x="8" y="42"/>
                  </a:cubicBezTo>
                  <a:cubicBezTo>
                    <a:pt x="9" y="41"/>
                    <a:pt x="9" y="41"/>
                    <a:pt x="9" y="41"/>
                  </a:cubicBezTo>
                  <a:cubicBezTo>
                    <a:pt x="10" y="41"/>
                    <a:pt x="10" y="41"/>
                    <a:pt x="10" y="41"/>
                  </a:cubicBezTo>
                  <a:cubicBezTo>
                    <a:pt x="10" y="40"/>
                    <a:pt x="10" y="40"/>
                    <a:pt x="10" y="40"/>
                  </a:cubicBezTo>
                  <a:cubicBezTo>
                    <a:pt x="11" y="39"/>
                    <a:pt x="11" y="39"/>
                    <a:pt x="11" y="39"/>
                  </a:cubicBezTo>
                  <a:cubicBezTo>
                    <a:pt x="12" y="39"/>
                    <a:pt x="12" y="39"/>
                    <a:pt x="12" y="39"/>
                  </a:cubicBezTo>
                  <a:cubicBezTo>
                    <a:pt x="12" y="39"/>
                    <a:pt x="12" y="39"/>
                    <a:pt x="12" y="39"/>
                  </a:cubicBezTo>
                  <a:cubicBezTo>
                    <a:pt x="12" y="38"/>
                    <a:pt x="12" y="38"/>
                    <a:pt x="12" y="38"/>
                  </a:cubicBezTo>
                  <a:cubicBezTo>
                    <a:pt x="11" y="37"/>
                    <a:pt x="11" y="37"/>
                    <a:pt x="11" y="37"/>
                  </a:cubicBezTo>
                  <a:cubicBezTo>
                    <a:pt x="11" y="36"/>
                    <a:pt x="11" y="36"/>
                    <a:pt x="11" y="36"/>
                  </a:cubicBezTo>
                  <a:cubicBezTo>
                    <a:pt x="11" y="35"/>
                    <a:pt x="11" y="35"/>
                    <a:pt x="11" y="35"/>
                  </a:cubicBezTo>
                  <a:cubicBezTo>
                    <a:pt x="11" y="35"/>
                    <a:pt x="11" y="35"/>
                    <a:pt x="11" y="35"/>
                  </a:cubicBezTo>
                  <a:cubicBezTo>
                    <a:pt x="10" y="36"/>
                    <a:pt x="10" y="36"/>
                    <a:pt x="10" y="36"/>
                  </a:cubicBezTo>
                  <a:cubicBezTo>
                    <a:pt x="10" y="38"/>
                    <a:pt x="10" y="38"/>
                    <a:pt x="10" y="38"/>
                  </a:cubicBezTo>
                  <a:cubicBezTo>
                    <a:pt x="10" y="37"/>
                    <a:pt x="10" y="37"/>
                    <a:pt x="10" y="37"/>
                  </a:cubicBezTo>
                  <a:cubicBezTo>
                    <a:pt x="10" y="38"/>
                    <a:pt x="10" y="38"/>
                    <a:pt x="10" y="38"/>
                  </a:cubicBezTo>
                  <a:cubicBezTo>
                    <a:pt x="10" y="39"/>
                    <a:pt x="10" y="39"/>
                    <a:pt x="10" y="39"/>
                  </a:cubicBezTo>
                  <a:cubicBezTo>
                    <a:pt x="10" y="39"/>
                    <a:pt x="10" y="39"/>
                    <a:pt x="10" y="39"/>
                  </a:cubicBezTo>
                  <a:cubicBezTo>
                    <a:pt x="9" y="39"/>
                    <a:pt x="9" y="39"/>
                    <a:pt x="9" y="39"/>
                  </a:cubicBezTo>
                  <a:cubicBezTo>
                    <a:pt x="8" y="40"/>
                    <a:pt x="8" y="40"/>
                    <a:pt x="8" y="40"/>
                  </a:cubicBezTo>
                  <a:cubicBezTo>
                    <a:pt x="8" y="41"/>
                    <a:pt x="8" y="41"/>
                    <a:pt x="8" y="41"/>
                  </a:cubicBezTo>
                  <a:cubicBezTo>
                    <a:pt x="7" y="41"/>
                    <a:pt x="7" y="41"/>
                    <a:pt x="7" y="41"/>
                  </a:cubicBezTo>
                  <a:cubicBezTo>
                    <a:pt x="6" y="43"/>
                    <a:pt x="6" y="43"/>
                    <a:pt x="6" y="43"/>
                  </a:cubicBezTo>
                  <a:cubicBezTo>
                    <a:pt x="5" y="44"/>
                    <a:pt x="5" y="44"/>
                    <a:pt x="5" y="44"/>
                  </a:cubicBezTo>
                  <a:cubicBezTo>
                    <a:pt x="4" y="44"/>
                    <a:pt x="4" y="44"/>
                    <a:pt x="4" y="44"/>
                  </a:cubicBezTo>
                  <a:cubicBezTo>
                    <a:pt x="4" y="45"/>
                    <a:pt x="4" y="45"/>
                    <a:pt x="4" y="45"/>
                  </a:cubicBezTo>
                  <a:cubicBezTo>
                    <a:pt x="3" y="45"/>
                    <a:pt x="3" y="45"/>
                    <a:pt x="3" y="45"/>
                  </a:cubicBezTo>
                  <a:cubicBezTo>
                    <a:pt x="2" y="47"/>
                    <a:pt x="2" y="47"/>
                    <a:pt x="2" y="47"/>
                  </a:cubicBezTo>
                  <a:cubicBezTo>
                    <a:pt x="2" y="47"/>
                    <a:pt x="2" y="47"/>
                    <a:pt x="2" y="47"/>
                  </a:cubicBezTo>
                  <a:cubicBezTo>
                    <a:pt x="2" y="48"/>
                    <a:pt x="2" y="48"/>
                    <a:pt x="2" y="48"/>
                  </a:cubicBezTo>
                  <a:close/>
                  <a:moveTo>
                    <a:pt x="2" y="48"/>
                  </a:moveTo>
                  <a:cubicBezTo>
                    <a:pt x="1" y="48"/>
                    <a:pt x="1" y="48"/>
                    <a:pt x="1" y="48"/>
                  </a:cubicBezTo>
                  <a:cubicBezTo>
                    <a:pt x="2" y="48"/>
                    <a:pt x="2" y="48"/>
                    <a:pt x="2" y="48"/>
                  </a:cubicBezTo>
                  <a:cubicBezTo>
                    <a:pt x="2" y="48"/>
                    <a:pt x="2" y="48"/>
                    <a:pt x="2" y="48"/>
                  </a:cubicBezTo>
                  <a:close/>
                  <a:moveTo>
                    <a:pt x="2" y="48"/>
                  </a:moveTo>
                  <a:cubicBezTo>
                    <a:pt x="2" y="48"/>
                    <a:pt x="2" y="48"/>
                    <a:pt x="2" y="48"/>
                  </a:cubicBezTo>
                  <a:cubicBezTo>
                    <a:pt x="3" y="49"/>
                    <a:pt x="3" y="49"/>
                    <a:pt x="3" y="49"/>
                  </a:cubicBezTo>
                  <a:cubicBezTo>
                    <a:pt x="2" y="48"/>
                    <a:pt x="2" y="48"/>
                    <a:pt x="2" y="48"/>
                  </a:cubicBezTo>
                  <a:close/>
                  <a:moveTo>
                    <a:pt x="1" y="49"/>
                  </a:moveTo>
                  <a:cubicBezTo>
                    <a:pt x="0" y="49"/>
                    <a:pt x="0" y="49"/>
                    <a:pt x="0" y="49"/>
                  </a:cubicBezTo>
                  <a:cubicBezTo>
                    <a:pt x="0" y="50"/>
                    <a:pt x="0" y="50"/>
                    <a:pt x="0" y="50"/>
                  </a:cubicBezTo>
                  <a:cubicBezTo>
                    <a:pt x="1" y="51"/>
                    <a:pt x="1" y="51"/>
                    <a:pt x="1" y="51"/>
                  </a:cubicBezTo>
                  <a:cubicBezTo>
                    <a:pt x="1" y="51"/>
                    <a:pt x="1" y="51"/>
                    <a:pt x="1" y="51"/>
                  </a:cubicBezTo>
                  <a:cubicBezTo>
                    <a:pt x="1" y="50"/>
                    <a:pt x="1" y="50"/>
                    <a:pt x="1" y="50"/>
                  </a:cubicBezTo>
                  <a:cubicBezTo>
                    <a:pt x="1" y="49"/>
                    <a:pt x="1" y="49"/>
                    <a:pt x="1" y="49"/>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 name="Freeform 20"/>
            <p:cNvSpPr>
              <a:spLocks noEditPoints="1"/>
            </p:cNvSpPr>
            <p:nvPr/>
          </p:nvSpPr>
          <p:spPr bwMode="auto">
            <a:xfrm>
              <a:off x="7785898" y="4114295"/>
              <a:ext cx="1352496" cy="473090"/>
            </a:xfrm>
            <a:custGeom>
              <a:avLst/>
              <a:gdLst>
                <a:gd name="T0" fmla="*/ 194 w 204"/>
                <a:gd name="T1" fmla="*/ 57 h 73"/>
                <a:gd name="T2" fmla="*/ 184 w 204"/>
                <a:gd name="T3" fmla="*/ 47 h 73"/>
                <a:gd name="T4" fmla="*/ 169 w 204"/>
                <a:gd name="T5" fmla="*/ 44 h 73"/>
                <a:gd name="T6" fmla="*/ 168 w 204"/>
                <a:gd name="T7" fmla="*/ 37 h 73"/>
                <a:gd name="T8" fmla="*/ 174 w 204"/>
                <a:gd name="T9" fmla="*/ 33 h 73"/>
                <a:gd name="T10" fmla="*/ 187 w 204"/>
                <a:gd name="T11" fmla="*/ 36 h 73"/>
                <a:gd name="T12" fmla="*/ 158 w 204"/>
                <a:gd name="T13" fmla="*/ 28 h 73"/>
                <a:gd name="T14" fmla="*/ 134 w 204"/>
                <a:gd name="T15" fmla="*/ 13 h 73"/>
                <a:gd name="T16" fmla="*/ 146 w 204"/>
                <a:gd name="T17" fmla="*/ 30 h 73"/>
                <a:gd name="T18" fmla="*/ 149 w 204"/>
                <a:gd name="T19" fmla="*/ 21 h 73"/>
                <a:gd name="T20" fmla="*/ 144 w 204"/>
                <a:gd name="T21" fmla="*/ 31 h 73"/>
                <a:gd name="T22" fmla="*/ 148 w 204"/>
                <a:gd name="T23" fmla="*/ 42 h 73"/>
                <a:gd name="T24" fmla="*/ 156 w 204"/>
                <a:gd name="T25" fmla="*/ 42 h 73"/>
                <a:gd name="T26" fmla="*/ 137 w 204"/>
                <a:gd name="T27" fmla="*/ 43 h 73"/>
                <a:gd name="T28" fmla="*/ 135 w 204"/>
                <a:gd name="T29" fmla="*/ 36 h 73"/>
                <a:gd name="T30" fmla="*/ 123 w 204"/>
                <a:gd name="T31" fmla="*/ 49 h 73"/>
                <a:gd name="T32" fmla="*/ 123 w 204"/>
                <a:gd name="T33" fmla="*/ 36 h 73"/>
                <a:gd name="T34" fmla="*/ 118 w 204"/>
                <a:gd name="T35" fmla="*/ 30 h 73"/>
                <a:gd name="T36" fmla="*/ 130 w 204"/>
                <a:gd name="T37" fmla="*/ 22 h 73"/>
                <a:gd name="T38" fmla="*/ 109 w 204"/>
                <a:gd name="T39" fmla="*/ 31 h 73"/>
                <a:gd name="T40" fmla="*/ 108 w 204"/>
                <a:gd name="T41" fmla="*/ 51 h 73"/>
                <a:gd name="T42" fmla="*/ 116 w 204"/>
                <a:gd name="T43" fmla="*/ 45 h 73"/>
                <a:gd name="T44" fmla="*/ 120 w 204"/>
                <a:gd name="T45" fmla="*/ 41 h 73"/>
                <a:gd name="T46" fmla="*/ 120 w 204"/>
                <a:gd name="T47" fmla="*/ 31 h 73"/>
                <a:gd name="T48" fmla="*/ 107 w 204"/>
                <a:gd name="T49" fmla="*/ 7 h 73"/>
                <a:gd name="T50" fmla="*/ 93 w 204"/>
                <a:gd name="T51" fmla="*/ 43 h 73"/>
                <a:gd name="T52" fmla="*/ 64 w 204"/>
                <a:gd name="T53" fmla="*/ 33 h 73"/>
                <a:gd name="T54" fmla="*/ 91 w 204"/>
                <a:gd name="T55" fmla="*/ 10 h 73"/>
                <a:gd name="T56" fmla="*/ 103 w 204"/>
                <a:gd name="T57" fmla="*/ 22 h 73"/>
                <a:gd name="T58" fmla="*/ 93 w 204"/>
                <a:gd name="T59" fmla="*/ 36 h 73"/>
                <a:gd name="T60" fmla="*/ 82 w 204"/>
                <a:gd name="T61" fmla="*/ 42 h 73"/>
                <a:gd name="T62" fmla="*/ 67 w 204"/>
                <a:gd name="T63" fmla="*/ 39 h 73"/>
                <a:gd name="T64" fmla="*/ 176 w 204"/>
                <a:gd name="T65" fmla="*/ 31 h 73"/>
                <a:gd name="T66" fmla="*/ 181 w 204"/>
                <a:gd name="T67" fmla="*/ 30 h 73"/>
                <a:gd name="T68" fmla="*/ 174 w 204"/>
                <a:gd name="T69" fmla="*/ 55 h 73"/>
                <a:gd name="T70" fmla="*/ 173 w 204"/>
                <a:gd name="T71" fmla="*/ 51 h 73"/>
                <a:gd name="T72" fmla="*/ 158 w 204"/>
                <a:gd name="T73" fmla="*/ 58 h 73"/>
                <a:gd name="T74" fmla="*/ 155 w 204"/>
                <a:gd name="T75" fmla="*/ 53 h 73"/>
                <a:gd name="T76" fmla="*/ 142 w 204"/>
                <a:gd name="T77" fmla="*/ 59 h 73"/>
                <a:gd name="T78" fmla="*/ 129 w 204"/>
                <a:gd name="T79" fmla="*/ 66 h 73"/>
                <a:gd name="T80" fmla="*/ 117 w 204"/>
                <a:gd name="T81" fmla="*/ 71 h 73"/>
                <a:gd name="T82" fmla="*/ 89 w 204"/>
                <a:gd name="T83" fmla="*/ 56 h 73"/>
                <a:gd name="T84" fmla="*/ 131 w 204"/>
                <a:gd name="T85" fmla="*/ 61 h 73"/>
                <a:gd name="T86" fmla="*/ 108 w 204"/>
                <a:gd name="T87" fmla="*/ 63 h 73"/>
                <a:gd name="T88" fmla="*/ 111 w 204"/>
                <a:gd name="T89" fmla="*/ 64 h 73"/>
                <a:gd name="T90" fmla="*/ 104 w 204"/>
                <a:gd name="T91" fmla="*/ 64 h 73"/>
                <a:gd name="T92" fmla="*/ 93 w 204"/>
                <a:gd name="T93" fmla="*/ 64 h 73"/>
                <a:gd name="T94" fmla="*/ 193 w 204"/>
                <a:gd name="T95" fmla="*/ 61 h 73"/>
                <a:gd name="T96" fmla="*/ 81 w 204"/>
                <a:gd name="T97" fmla="*/ 56 h 73"/>
                <a:gd name="T98" fmla="*/ 68 w 204"/>
                <a:gd name="T99" fmla="*/ 56 h 73"/>
                <a:gd name="T100" fmla="*/ 81 w 204"/>
                <a:gd name="T101" fmla="*/ 63 h 73"/>
                <a:gd name="T102" fmla="*/ 49 w 204"/>
                <a:gd name="T103" fmla="*/ 57 h 73"/>
                <a:gd name="T104" fmla="*/ 47 w 204"/>
                <a:gd name="T105" fmla="*/ 14 h 73"/>
                <a:gd name="T106" fmla="*/ 56 w 204"/>
                <a:gd name="T107" fmla="*/ 41 h 73"/>
                <a:gd name="T108" fmla="*/ 48 w 204"/>
                <a:gd name="T109" fmla="*/ 35 h 73"/>
                <a:gd name="T110" fmla="*/ 31 w 204"/>
                <a:gd name="T111" fmla="*/ 21 h 73"/>
                <a:gd name="T112" fmla="*/ 15 w 204"/>
                <a:gd name="T113" fmla="*/ 32 h 73"/>
                <a:gd name="T114" fmla="*/ 8 w 204"/>
                <a:gd name="T115" fmla="*/ 22 h 73"/>
                <a:gd name="T116" fmla="*/ 16 w 204"/>
                <a:gd name="T117" fmla="*/ 20 h 73"/>
                <a:gd name="T118" fmla="*/ 42 w 204"/>
                <a:gd name="T119" fmla="*/ 52 h 73"/>
                <a:gd name="T120" fmla="*/ 42 w 204"/>
                <a:gd name="T121" fmla="*/ 35 h 73"/>
                <a:gd name="T122" fmla="*/ 29 w 204"/>
                <a:gd name="T123" fmla="*/ 21 h 73"/>
                <a:gd name="T124" fmla="*/ 4 w 204"/>
                <a:gd name="T125" fmla="*/ 5 h 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04" h="73">
                  <a:moveTo>
                    <a:pt x="204" y="38"/>
                  </a:moveTo>
                  <a:cubicBezTo>
                    <a:pt x="203" y="53"/>
                    <a:pt x="203" y="53"/>
                    <a:pt x="203" y="53"/>
                  </a:cubicBezTo>
                  <a:cubicBezTo>
                    <a:pt x="203" y="54"/>
                    <a:pt x="203" y="54"/>
                    <a:pt x="203" y="54"/>
                  </a:cubicBezTo>
                  <a:cubicBezTo>
                    <a:pt x="203" y="55"/>
                    <a:pt x="203" y="55"/>
                    <a:pt x="203" y="55"/>
                  </a:cubicBezTo>
                  <a:cubicBezTo>
                    <a:pt x="203" y="55"/>
                    <a:pt x="203" y="55"/>
                    <a:pt x="203" y="55"/>
                  </a:cubicBezTo>
                  <a:cubicBezTo>
                    <a:pt x="203" y="65"/>
                    <a:pt x="203" y="65"/>
                    <a:pt x="203" y="65"/>
                  </a:cubicBezTo>
                  <a:cubicBezTo>
                    <a:pt x="203" y="65"/>
                    <a:pt x="203" y="65"/>
                    <a:pt x="203" y="65"/>
                  </a:cubicBezTo>
                  <a:cubicBezTo>
                    <a:pt x="202" y="65"/>
                    <a:pt x="202" y="65"/>
                    <a:pt x="202" y="65"/>
                  </a:cubicBezTo>
                  <a:cubicBezTo>
                    <a:pt x="200" y="64"/>
                    <a:pt x="200" y="64"/>
                    <a:pt x="200" y="64"/>
                  </a:cubicBezTo>
                  <a:cubicBezTo>
                    <a:pt x="200" y="63"/>
                    <a:pt x="200" y="63"/>
                    <a:pt x="200" y="63"/>
                  </a:cubicBezTo>
                  <a:cubicBezTo>
                    <a:pt x="200" y="63"/>
                    <a:pt x="200" y="63"/>
                    <a:pt x="200" y="63"/>
                  </a:cubicBezTo>
                  <a:cubicBezTo>
                    <a:pt x="199" y="62"/>
                    <a:pt x="199" y="62"/>
                    <a:pt x="199" y="62"/>
                  </a:cubicBezTo>
                  <a:cubicBezTo>
                    <a:pt x="199" y="62"/>
                    <a:pt x="199" y="62"/>
                    <a:pt x="199" y="62"/>
                  </a:cubicBezTo>
                  <a:cubicBezTo>
                    <a:pt x="199" y="61"/>
                    <a:pt x="199" y="61"/>
                    <a:pt x="199" y="61"/>
                  </a:cubicBezTo>
                  <a:cubicBezTo>
                    <a:pt x="199" y="61"/>
                    <a:pt x="199" y="61"/>
                    <a:pt x="199" y="61"/>
                  </a:cubicBezTo>
                  <a:cubicBezTo>
                    <a:pt x="199" y="60"/>
                    <a:pt x="199" y="60"/>
                    <a:pt x="199" y="60"/>
                  </a:cubicBezTo>
                  <a:cubicBezTo>
                    <a:pt x="199" y="61"/>
                    <a:pt x="199" y="61"/>
                    <a:pt x="199" y="61"/>
                  </a:cubicBezTo>
                  <a:cubicBezTo>
                    <a:pt x="198" y="61"/>
                    <a:pt x="198" y="61"/>
                    <a:pt x="198" y="61"/>
                  </a:cubicBezTo>
                  <a:cubicBezTo>
                    <a:pt x="197" y="61"/>
                    <a:pt x="197" y="61"/>
                    <a:pt x="197" y="61"/>
                  </a:cubicBezTo>
                  <a:cubicBezTo>
                    <a:pt x="196" y="61"/>
                    <a:pt x="196" y="61"/>
                    <a:pt x="196" y="61"/>
                  </a:cubicBezTo>
                  <a:cubicBezTo>
                    <a:pt x="195" y="61"/>
                    <a:pt x="195" y="61"/>
                    <a:pt x="195" y="61"/>
                  </a:cubicBezTo>
                  <a:cubicBezTo>
                    <a:pt x="195" y="61"/>
                    <a:pt x="195" y="61"/>
                    <a:pt x="195" y="61"/>
                  </a:cubicBezTo>
                  <a:cubicBezTo>
                    <a:pt x="194" y="61"/>
                    <a:pt x="194" y="61"/>
                    <a:pt x="194" y="61"/>
                  </a:cubicBezTo>
                  <a:cubicBezTo>
                    <a:pt x="193" y="61"/>
                    <a:pt x="193" y="61"/>
                    <a:pt x="193" y="61"/>
                  </a:cubicBezTo>
                  <a:cubicBezTo>
                    <a:pt x="194" y="61"/>
                    <a:pt x="194" y="61"/>
                    <a:pt x="194" y="61"/>
                  </a:cubicBezTo>
                  <a:cubicBezTo>
                    <a:pt x="194" y="60"/>
                    <a:pt x="194" y="60"/>
                    <a:pt x="194" y="60"/>
                  </a:cubicBezTo>
                  <a:cubicBezTo>
                    <a:pt x="194" y="59"/>
                    <a:pt x="194" y="59"/>
                    <a:pt x="194" y="59"/>
                  </a:cubicBezTo>
                  <a:cubicBezTo>
                    <a:pt x="194" y="59"/>
                    <a:pt x="194" y="59"/>
                    <a:pt x="194" y="59"/>
                  </a:cubicBezTo>
                  <a:cubicBezTo>
                    <a:pt x="195" y="58"/>
                    <a:pt x="195" y="58"/>
                    <a:pt x="195" y="58"/>
                  </a:cubicBezTo>
                  <a:cubicBezTo>
                    <a:pt x="194" y="58"/>
                    <a:pt x="194" y="58"/>
                    <a:pt x="194" y="58"/>
                  </a:cubicBezTo>
                  <a:cubicBezTo>
                    <a:pt x="193" y="57"/>
                    <a:pt x="193" y="57"/>
                    <a:pt x="193" y="57"/>
                  </a:cubicBezTo>
                  <a:cubicBezTo>
                    <a:pt x="194" y="57"/>
                    <a:pt x="194" y="57"/>
                    <a:pt x="194" y="57"/>
                  </a:cubicBezTo>
                  <a:cubicBezTo>
                    <a:pt x="194" y="57"/>
                    <a:pt x="194" y="57"/>
                    <a:pt x="194" y="57"/>
                  </a:cubicBezTo>
                  <a:cubicBezTo>
                    <a:pt x="195" y="57"/>
                    <a:pt x="195" y="57"/>
                    <a:pt x="195" y="57"/>
                  </a:cubicBezTo>
                  <a:cubicBezTo>
                    <a:pt x="196" y="57"/>
                    <a:pt x="196" y="57"/>
                    <a:pt x="196" y="57"/>
                  </a:cubicBezTo>
                  <a:cubicBezTo>
                    <a:pt x="195" y="57"/>
                    <a:pt x="195" y="57"/>
                    <a:pt x="195" y="57"/>
                  </a:cubicBezTo>
                  <a:cubicBezTo>
                    <a:pt x="194" y="57"/>
                    <a:pt x="194" y="57"/>
                    <a:pt x="194" y="57"/>
                  </a:cubicBezTo>
                  <a:cubicBezTo>
                    <a:pt x="193" y="57"/>
                    <a:pt x="193" y="57"/>
                    <a:pt x="193" y="57"/>
                  </a:cubicBezTo>
                  <a:cubicBezTo>
                    <a:pt x="193" y="56"/>
                    <a:pt x="193" y="56"/>
                    <a:pt x="193" y="56"/>
                  </a:cubicBezTo>
                  <a:cubicBezTo>
                    <a:pt x="193" y="56"/>
                    <a:pt x="193" y="56"/>
                    <a:pt x="193" y="56"/>
                  </a:cubicBezTo>
                  <a:cubicBezTo>
                    <a:pt x="193" y="56"/>
                    <a:pt x="193" y="56"/>
                    <a:pt x="193" y="56"/>
                  </a:cubicBezTo>
                  <a:cubicBezTo>
                    <a:pt x="194" y="56"/>
                    <a:pt x="194" y="56"/>
                    <a:pt x="194" y="56"/>
                  </a:cubicBezTo>
                  <a:cubicBezTo>
                    <a:pt x="194" y="55"/>
                    <a:pt x="194" y="55"/>
                    <a:pt x="194" y="55"/>
                  </a:cubicBezTo>
                  <a:cubicBezTo>
                    <a:pt x="192" y="54"/>
                    <a:pt x="192" y="54"/>
                    <a:pt x="192" y="54"/>
                  </a:cubicBezTo>
                  <a:cubicBezTo>
                    <a:pt x="192" y="54"/>
                    <a:pt x="192" y="54"/>
                    <a:pt x="192" y="54"/>
                  </a:cubicBezTo>
                  <a:cubicBezTo>
                    <a:pt x="191" y="53"/>
                    <a:pt x="191" y="53"/>
                    <a:pt x="191" y="53"/>
                  </a:cubicBezTo>
                  <a:cubicBezTo>
                    <a:pt x="192" y="53"/>
                    <a:pt x="192" y="53"/>
                    <a:pt x="192" y="53"/>
                  </a:cubicBezTo>
                  <a:cubicBezTo>
                    <a:pt x="191" y="52"/>
                    <a:pt x="191" y="52"/>
                    <a:pt x="191" y="52"/>
                  </a:cubicBezTo>
                  <a:cubicBezTo>
                    <a:pt x="191" y="51"/>
                    <a:pt x="191" y="51"/>
                    <a:pt x="191" y="51"/>
                  </a:cubicBezTo>
                  <a:cubicBezTo>
                    <a:pt x="192" y="51"/>
                    <a:pt x="192" y="51"/>
                    <a:pt x="192" y="51"/>
                  </a:cubicBezTo>
                  <a:cubicBezTo>
                    <a:pt x="191" y="51"/>
                    <a:pt x="191" y="51"/>
                    <a:pt x="191" y="51"/>
                  </a:cubicBezTo>
                  <a:cubicBezTo>
                    <a:pt x="190" y="50"/>
                    <a:pt x="190" y="50"/>
                    <a:pt x="190" y="50"/>
                  </a:cubicBezTo>
                  <a:cubicBezTo>
                    <a:pt x="190" y="50"/>
                    <a:pt x="190" y="50"/>
                    <a:pt x="190" y="50"/>
                  </a:cubicBezTo>
                  <a:cubicBezTo>
                    <a:pt x="190" y="50"/>
                    <a:pt x="190" y="50"/>
                    <a:pt x="190" y="50"/>
                  </a:cubicBezTo>
                  <a:cubicBezTo>
                    <a:pt x="191" y="49"/>
                    <a:pt x="191" y="49"/>
                    <a:pt x="191" y="49"/>
                  </a:cubicBezTo>
                  <a:cubicBezTo>
                    <a:pt x="190" y="50"/>
                    <a:pt x="190" y="50"/>
                    <a:pt x="190" y="50"/>
                  </a:cubicBezTo>
                  <a:cubicBezTo>
                    <a:pt x="189" y="49"/>
                    <a:pt x="189" y="49"/>
                    <a:pt x="189" y="49"/>
                  </a:cubicBezTo>
                  <a:cubicBezTo>
                    <a:pt x="189" y="49"/>
                    <a:pt x="189" y="49"/>
                    <a:pt x="189" y="49"/>
                  </a:cubicBezTo>
                  <a:cubicBezTo>
                    <a:pt x="189" y="49"/>
                    <a:pt x="189" y="49"/>
                    <a:pt x="189" y="49"/>
                  </a:cubicBezTo>
                  <a:cubicBezTo>
                    <a:pt x="189" y="48"/>
                    <a:pt x="189" y="48"/>
                    <a:pt x="189" y="48"/>
                  </a:cubicBezTo>
                  <a:cubicBezTo>
                    <a:pt x="189" y="49"/>
                    <a:pt x="189" y="49"/>
                    <a:pt x="189" y="49"/>
                  </a:cubicBezTo>
                  <a:cubicBezTo>
                    <a:pt x="188" y="49"/>
                    <a:pt x="188" y="49"/>
                    <a:pt x="188" y="49"/>
                  </a:cubicBezTo>
                  <a:cubicBezTo>
                    <a:pt x="187" y="48"/>
                    <a:pt x="187" y="48"/>
                    <a:pt x="187" y="48"/>
                  </a:cubicBezTo>
                  <a:cubicBezTo>
                    <a:pt x="186" y="48"/>
                    <a:pt x="186" y="48"/>
                    <a:pt x="186" y="48"/>
                  </a:cubicBezTo>
                  <a:cubicBezTo>
                    <a:pt x="185" y="47"/>
                    <a:pt x="185" y="47"/>
                    <a:pt x="185" y="47"/>
                  </a:cubicBezTo>
                  <a:cubicBezTo>
                    <a:pt x="184" y="47"/>
                    <a:pt x="184" y="47"/>
                    <a:pt x="184" y="47"/>
                  </a:cubicBezTo>
                  <a:cubicBezTo>
                    <a:pt x="182" y="47"/>
                    <a:pt x="182" y="47"/>
                    <a:pt x="182" y="47"/>
                  </a:cubicBezTo>
                  <a:cubicBezTo>
                    <a:pt x="179" y="46"/>
                    <a:pt x="179" y="46"/>
                    <a:pt x="179" y="46"/>
                  </a:cubicBezTo>
                  <a:cubicBezTo>
                    <a:pt x="178" y="46"/>
                    <a:pt x="178" y="46"/>
                    <a:pt x="178" y="46"/>
                  </a:cubicBezTo>
                  <a:cubicBezTo>
                    <a:pt x="177" y="45"/>
                    <a:pt x="177" y="45"/>
                    <a:pt x="177" y="45"/>
                  </a:cubicBezTo>
                  <a:cubicBezTo>
                    <a:pt x="176" y="45"/>
                    <a:pt x="176" y="45"/>
                    <a:pt x="176" y="45"/>
                  </a:cubicBezTo>
                  <a:cubicBezTo>
                    <a:pt x="176" y="45"/>
                    <a:pt x="176" y="45"/>
                    <a:pt x="176" y="45"/>
                  </a:cubicBezTo>
                  <a:cubicBezTo>
                    <a:pt x="175" y="44"/>
                    <a:pt x="175" y="44"/>
                    <a:pt x="175" y="44"/>
                  </a:cubicBezTo>
                  <a:cubicBezTo>
                    <a:pt x="175" y="44"/>
                    <a:pt x="175" y="44"/>
                    <a:pt x="175" y="44"/>
                  </a:cubicBezTo>
                  <a:cubicBezTo>
                    <a:pt x="176" y="44"/>
                    <a:pt x="176" y="44"/>
                    <a:pt x="176" y="44"/>
                  </a:cubicBezTo>
                  <a:cubicBezTo>
                    <a:pt x="176" y="44"/>
                    <a:pt x="176" y="44"/>
                    <a:pt x="176" y="44"/>
                  </a:cubicBezTo>
                  <a:cubicBezTo>
                    <a:pt x="176" y="44"/>
                    <a:pt x="176" y="44"/>
                    <a:pt x="176" y="44"/>
                  </a:cubicBezTo>
                  <a:cubicBezTo>
                    <a:pt x="176" y="44"/>
                    <a:pt x="176" y="44"/>
                    <a:pt x="176" y="44"/>
                  </a:cubicBezTo>
                  <a:cubicBezTo>
                    <a:pt x="175" y="44"/>
                    <a:pt x="175" y="44"/>
                    <a:pt x="175" y="44"/>
                  </a:cubicBezTo>
                  <a:cubicBezTo>
                    <a:pt x="174" y="44"/>
                    <a:pt x="174" y="44"/>
                    <a:pt x="174" y="44"/>
                  </a:cubicBezTo>
                  <a:cubicBezTo>
                    <a:pt x="174" y="43"/>
                    <a:pt x="174" y="43"/>
                    <a:pt x="174" y="43"/>
                  </a:cubicBezTo>
                  <a:cubicBezTo>
                    <a:pt x="174" y="43"/>
                    <a:pt x="174" y="43"/>
                    <a:pt x="174" y="43"/>
                  </a:cubicBezTo>
                  <a:cubicBezTo>
                    <a:pt x="173" y="44"/>
                    <a:pt x="173" y="44"/>
                    <a:pt x="173" y="44"/>
                  </a:cubicBezTo>
                  <a:cubicBezTo>
                    <a:pt x="173" y="43"/>
                    <a:pt x="173" y="43"/>
                    <a:pt x="173" y="43"/>
                  </a:cubicBezTo>
                  <a:cubicBezTo>
                    <a:pt x="173" y="43"/>
                    <a:pt x="173" y="43"/>
                    <a:pt x="173" y="43"/>
                  </a:cubicBezTo>
                  <a:cubicBezTo>
                    <a:pt x="173" y="43"/>
                    <a:pt x="173" y="43"/>
                    <a:pt x="173" y="43"/>
                  </a:cubicBezTo>
                  <a:cubicBezTo>
                    <a:pt x="172" y="43"/>
                    <a:pt x="172" y="43"/>
                    <a:pt x="172" y="43"/>
                  </a:cubicBezTo>
                  <a:cubicBezTo>
                    <a:pt x="172" y="43"/>
                    <a:pt x="172" y="43"/>
                    <a:pt x="172" y="43"/>
                  </a:cubicBezTo>
                  <a:cubicBezTo>
                    <a:pt x="172" y="42"/>
                    <a:pt x="172" y="42"/>
                    <a:pt x="172" y="42"/>
                  </a:cubicBezTo>
                  <a:cubicBezTo>
                    <a:pt x="171" y="41"/>
                    <a:pt x="171" y="41"/>
                    <a:pt x="171" y="41"/>
                  </a:cubicBezTo>
                  <a:cubicBezTo>
                    <a:pt x="172" y="40"/>
                    <a:pt x="172" y="40"/>
                    <a:pt x="172" y="40"/>
                  </a:cubicBezTo>
                  <a:cubicBezTo>
                    <a:pt x="172" y="39"/>
                    <a:pt x="172" y="39"/>
                    <a:pt x="172" y="39"/>
                  </a:cubicBezTo>
                  <a:cubicBezTo>
                    <a:pt x="171" y="40"/>
                    <a:pt x="171" y="40"/>
                    <a:pt x="171" y="40"/>
                  </a:cubicBezTo>
                  <a:cubicBezTo>
                    <a:pt x="171" y="41"/>
                    <a:pt x="171" y="41"/>
                    <a:pt x="171" y="41"/>
                  </a:cubicBezTo>
                  <a:cubicBezTo>
                    <a:pt x="171" y="41"/>
                    <a:pt x="171" y="41"/>
                    <a:pt x="171" y="41"/>
                  </a:cubicBezTo>
                  <a:cubicBezTo>
                    <a:pt x="170" y="42"/>
                    <a:pt x="170" y="42"/>
                    <a:pt x="170" y="42"/>
                  </a:cubicBezTo>
                  <a:cubicBezTo>
                    <a:pt x="170" y="43"/>
                    <a:pt x="170" y="43"/>
                    <a:pt x="170" y="43"/>
                  </a:cubicBezTo>
                  <a:cubicBezTo>
                    <a:pt x="170" y="43"/>
                    <a:pt x="170" y="43"/>
                    <a:pt x="170" y="43"/>
                  </a:cubicBezTo>
                  <a:cubicBezTo>
                    <a:pt x="169" y="44"/>
                    <a:pt x="169" y="44"/>
                    <a:pt x="169" y="44"/>
                  </a:cubicBezTo>
                  <a:cubicBezTo>
                    <a:pt x="168" y="45"/>
                    <a:pt x="168" y="45"/>
                    <a:pt x="168" y="45"/>
                  </a:cubicBezTo>
                  <a:cubicBezTo>
                    <a:pt x="167" y="44"/>
                    <a:pt x="167" y="44"/>
                    <a:pt x="167" y="44"/>
                  </a:cubicBezTo>
                  <a:cubicBezTo>
                    <a:pt x="167" y="43"/>
                    <a:pt x="167" y="43"/>
                    <a:pt x="167" y="43"/>
                  </a:cubicBezTo>
                  <a:cubicBezTo>
                    <a:pt x="167" y="42"/>
                    <a:pt x="167" y="42"/>
                    <a:pt x="167" y="42"/>
                  </a:cubicBezTo>
                  <a:cubicBezTo>
                    <a:pt x="167" y="42"/>
                    <a:pt x="167" y="42"/>
                    <a:pt x="167" y="42"/>
                  </a:cubicBezTo>
                  <a:cubicBezTo>
                    <a:pt x="167" y="42"/>
                    <a:pt x="167" y="42"/>
                    <a:pt x="167" y="42"/>
                  </a:cubicBezTo>
                  <a:cubicBezTo>
                    <a:pt x="167" y="41"/>
                    <a:pt x="167" y="41"/>
                    <a:pt x="167" y="41"/>
                  </a:cubicBezTo>
                  <a:cubicBezTo>
                    <a:pt x="166" y="41"/>
                    <a:pt x="166" y="41"/>
                    <a:pt x="166" y="41"/>
                  </a:cubicBezTo>
                  <a:cubicBezTo>
                    <a:pt x="166" y="41"/>
                    <a:pt x="166" y="41"/>
                    <a:pt x="166" y="41"/>
                  </a:cubicBezTo>
                  <a:cubicBezTo>
                    <a:pt x="166" y="40"/>
                    <a:pt x="166" y="40"/>
                    <a:pt x="166" y="40"/>
                  </a:cubicBezTo>
                  <a:cubicBezTo>
                    <a:pt x="165" y="40"/>
                    <a:pt x="165" y="40"/>
                    <a:pt x="165" y="40"/>
                  </a:cubicBezTo>
                  <a:cubicBezTo>
                    <a:pt x="164" y="40"/>
                    <a:pt x="164" y="40"/>
                    <a:pt x="164" y="40"/>
                  </a:cubicBezTo>
                  <a:cubicBezTo>
                    <a:pt x="164" y="39"/>
                    <a:pt x="164" y="39"/>
                    <a:pt x="164" y="39"/>
                  </a:cubicBezTo>
                  <a:cubicBezTo>
                    <a:pt x="164" y="39"/>
                    <a:pt x="164" y="39"/>
                    <a:pt x="164" y="39"/>
                  </a:cubicBezTo>
                  <a:cubicBezTo>
                    <a:pt x="165" y="39"/>
                    <a:pt x="165" y="39"/>
                    <a:pt x="165" y="39"/>
                  </a:cubicBezTo>
                  <a:cubicBezTo>
                    <a:pt x="166" y="39"/>
                    <a:pt x="166" y="39"/>
                    <a:pt x="166" y="39"/>
                  </a:cubicBezTo>
                  <a:cubicBezTo>
                    <a:pt x="166" y="39"/>
                    <a:pt x="166" y="39"/>
                    <a:pt x="166" y="39"/>
                  </a:cubicBezTo>
                  <a:cubicBezTo>
                    <a:pt x="167" y="39"/>
                    <a:pt x="167" y="39"/>
                    <a:pt x="167" y="39"/>
                  </a:cubicBezTo>
                  <a:cubicBezTo>
                    <a:pt x="168" y="39"/>
                    <a:pt x="168" y="39"/>
                    <a:pt x="168" y="39"/>
                  </a:cubicBezTo>
                  <a:cubicBezTo>
                    <a:pt x="168" y="38"/>
                    <a:pt x="168" y="38"/>
                    <a:pt x="168" y="38"/>
                  </a:cubicBezTo>
                  <a:cubicBezTo>
                    <a:pt x="169" y="38"/>
                    <a:pt x="169" y="38"/>
                    <a:pt x="169" y="38"/>
                  </a:cubicBezTo>
                  <a:cubicBezTo>
                    <a:pt x="170" y="38"/>
                    <a:pt x="170" y="38"/>
                    <a:pt x="170" y="38"/>
                  </a:cubicBezTo>
                  <a:cubicBezTo>
                    <a:pt x="171" y="39"/>
                    <a:pt x="171" y="39"/>
                    <a:pt x="171" y="39"/>
                  </a:cubicBezTo>
                  <a:cubicBezTo>
                    <a:pt x="171" y="38"/>
                    <a:pt x="171" y="38"/>
                    <a:pt x="171" y="38"/>
                  </a:cubicBezTo>
                  <a:cubicBezTo>
                    <a:pt x="172" y="38"/>
                    <a:pt x="172" y="38"/>
                    <a:pt x="172" y="38"/>
                  </a:cubicBezTo>
                  <a:cubicBezTo>
                    <a:pt x="172" y="38"/>
                    <a:pt x="172" y="38"/>
                    <a:pt x="172" y="38"/>
                  </a:cubicBezTo>
                  <a:cubicBezTo>
                    <a:pt x="172" y="37"/>
                    <a:pt x="172" y="37"/>
                    <a:pt x="172" y="37"/>
                  </a:cubicBezTo>
                  <a:cubicBezTo>
                    <a:pt x="172" y="36"/>
                    <a:pt x="172" y="36"/>
                    <a:pt x="172" y="36"/>
                  </a:cubicBezTo>
                  <a:cubicBezTo>
                    <a:pt x="170" y="36"/>
                    <a:pt x="170" y="36"/>
                    <a:pt x="170" y="36"/>
                  </a:cubicBezTo>
                  <a:cubicBezTo>
                    <a:pt x="170" y="36"/>
                    <a:pt x="170" y="36"/>
                    <a:pt x="170" y="36"/>
                  </a:cubicBezTo>
                  <a:cubicBezTo>
                    <a:pt x="170" y="37"/>
                    <a:pt x="170" y="37"/>
                    <a:pt x="170" y="37"/>
                  </a:cubicBezTo>
                  <a:cubicBezTo>
                    <a:pt x="169" y="36"/>
                    <a:pt x="169" y="36"/>
                    <a:pt x="169" y="36"/>
                  </a:cubicBezTo>
                  <a:cubicBezTo>
                    <a:pt x="168" y="37"/>
                    <a:pt x="168" y="37"/>
                    <a:pt x="168" y="37"/>
                  </a:cubicBezTo>
                  <a:cubicBezTo>
                    <a:pt x="167" y="37"/>
                    <a:pt x="167" y="37"/>
                    <a:pt x="167" y="37"/>
                  </a:cubicBezTo>
                  <a:cubicBezTo>
                    <a:pt x="167" y="37"/>
                    <a:pt x="167" y="37"/>
                    <a:pt x="167" y="37"/>
                  </a:cubicBezTo>
                  <a:cubicBezTo>
                    <a:pt x="166" y="37"/>
                    <a:pt x="166" y="37"/>
                    <a:pt x="166" y="37"/>
                  </a:cubicBezTo>
                  <a:cubicBezTo>
                    <a:pt x="165" y="37"/>
                    <a:pt x="165" y="37"/>
                    <a:pt x="165" y="37"/>
                  </a:cubicBezTo>
                  <a:cubicBezTo>
                    <a:pt x="165" y="37"/>
                    <a:pt x="165" y="37"/>
                    <a:pt x="165" y="37"/>
                  </a:cubicBezTo>
                  <a:cubicBezTo>
                    <a:pt x="164" y="36"/>
                    <a:pt x="164" y="36"/>
                    <a:pt x="164" y="36"/>
                  </a:cubicBezTo>
                  <a:cubicBezTo>
                    <a:pt x="163" y="35"/>
                    <a:pt x="163" y="35"/>
                    <a:pt x="163" y="35"/>
                  </a:cubicBezTo>
                  <a:cubicBezTo>
                    <a:pt x="164" y="35"/>
                    <a:pt x="164" y="35"/>
                    <a:pt x="164" y="35"/>
                  </a:cubicBezTo>
                  <a:cubicBezTo>
                    <a:pt x="163" y="34"/>
                    <a:pt x="163" y="34"/>
                    <a:pt x="163" y="34"/>
                  </a:cubicBezTo>
                  <a:cubicBezTo>
                    <a:pt x="162" y="33"/>
                    <a:pt x="162" y="33"/>
                    <a:pt x="162" y="33"/>
                  </a:cubicBezTo>
                  <a:cubicBezTo>
                    <a:pt x="161" y="33"/>
                    <a:pt x="161" y="33"/>
                    <a:pt x="161" y="33"/>
                  </a:cubicBezTo>
                  <a:cubicBezTo>
                    <a:pt x="161" y="33"/>
                    <a:pt x="161" y="33"/>
                    <a:pt x="161" y="33"/>
                  </a:cubicBezTo>
                  <a:cubicBezTo>
                    <a:pt x="160" y="34"/>
                    <a:pt x="160" y="34"/>
                    <a:pt x="160" y="34"/>
                  </a:cubicBezTo>
                  <a:cubicBezTo>
                    <a:pt x="159" y="33"/>
                    <a:pt x="159" y="33"/>
                    <a:pt x="159" y="33"/>
                  </a:cubicBezTo>
                  <a:cubicBezTo>
                    <a:pt x="160" y="33"/>
                    <a:pt x="160" y="33"/>
                    <a:pt x="160" y="33"/>
                  </a:cubicBezTo>
                  <a:cubicBezTo>
                    <a:pt x="161" y="32"/>
                    <a:pt x="161" y="32"/>
                    <a:pt x="161" y="32"/>
                  </a:cubicBezTo>
                  <a:cubicBezTo>
                    <a:pt x="161" y="32"/>
                    <a:pt x="161" y="32"/>
                    <a:pt x="161" y="32"/>
                  </a:cubicBezTo>
                  <a:cubicBezTo>
                    <a:pt x="160" y="31"/>
                    <a:pt x="160" y="31"/>
                    <a:pt x="160" y="31"/>
                  </a:cubicBezTo>
                  <a:cubicBezTo>
                    <a:pt x="161" y="31"/>
                    <a:pt x="161" y="31"/>
                    <a:pt x="161" y="31"/>
                  </a:cubicBezTo>
                  <a:cubicBezTo>
                    <a:pt x="162" y="31"/>
                    <a:pt x="162" y="31"/>
                    <a:pt x="162" y="31"/>
                  </a:cubicBezTo>
                  <a:cubicBezTo>
                    <a:pt x="163" y="30"/>
                    <a:pt x="163" y="30"/>
                    <a:pt x="163" y="30"/>
                  </a:cubicBezTo>
                  <a:cubicBezTo>
                    <a:pt x="164" y="30"/>
                    <a:pt x="164" y="30"/>
                    <a:pt x="164" y="30"/>
                  </a:cubicBezTo>
                  <a:cubicBezTo>
                    <a:pt x="165" y="29"/>
                    <a:pt x="165" y="29"/>
                    <a:pt x="165" y="29"/>
                  </a:cubicBezTo>
                  <a:cubicBezTo>
                    <a:pt x="165" y="29"/>
                    <a:pt x="165" y="29"/>
                    <a:pt x="165" y="29"/>
                  </a:cubicBezTo>
                  <a:cubicBezTo>
                    <a:pt x="166" y="29"/>
                    <a:pt x="166" y="29"/>
                    <a:pt x="166" y="29"/>
                  </a:cubicBezTo>
                  <a:cubicBezTo>
                    <a:pt x="169" y="29"/>
                    <a:pt x="169" y="29"/>
                    <a:pt x="169" y="29"/>
                  </a:cubicBezTo>
                  <a:cubicBezTo>
                    <a:pt x="170" y="30"/>
                    <a:pt x="170" y="30"/>
                    <a:pt x="170" y="30"/>
                  </a:cubicBezTo>
                  <a:cubicBezTo>
                    <a:pt x="172" y="30"/>
                    <a:pt x="172" y="30"/>
                    <a:pt x="172" y="30"/>
                  </a:cubicBezTo>
                  <a:cubicBezTo>
                    <a:pt x="173" y="30"/>
                    <a:pt x="173" y="30"/>
                    <a:pt x="173" y="30"/>
                  </a:cubicBezTo>
                  <a:cubicBezTo>
                    <a:pt x="173" y="31"/>
                    <a:pt x="173" y="31"/>
                    <a:pt x="173" y="31"/>
                  </a:cubicBezTo>
                  <a:cubicBezTo>
                    <a:pt x="173" y="31"/>
                    <a:pt x="173" y="31"/>
                    <a:pt x="173" y="31"/>
                  </a:cubicBezTo>
                  <a:cubicBezTo>
                    <a:pt x="173" y="32"/>
                    <a:pt x="173" y="32"/>
                    <a:pt x="173" y="32"/>
                  </a:cubicBezTo>
                  <a:cubicBezTo>
                    <a:pt x="174" y="33"/>
                    <a:pt x="174" y="33"/>
                    <a:pt x="174" y="33"/>
                  </a:cubicBezTo>
                  <a:cubicBezTo>
                    <a:pt x="174" y="33"/>
                    <a:pt x="174" y="33"/>
                    <a:pt x="174" y="33"/>
                  </a:cubicBezTo>
                  <a:cubicBezTo>
                    <a:pt x="174" y="34"/>
                    <a:pt x="174" y="34"/>
                    <a:pt x="174" y="34"/>
                  </a:cubicBezTo>
                  <a:cubicBezTo>
                    <a:pt x="173" y="35"/>
                    <a:pt x="173" y="35"/>
                    <a:pt x="173" y="35"/>
                  </a:cubicBezTo>
                  <a:cubicBezTo>
                    <a:pt x="173" y="36"/>
                    <a:pt x="173" y="36"/>
                    <a:pt x="173" y="36"/>
                  </a:cubicBezTo>
                  <a:cubicBezTo>
                    <a:pt x="174" y="38"/>
                    <a:pt x="174" y="38"/>
                    <a:pt x="174" y="38"/>
                  </a:cubicBezTo>
                  <a:cubicBezTo>
                    <a:pt x="174" y="39"/>
                    <a:pt x="174" y="39"/>
                    <a:pt x="174" y="39"/>
                  </a:cubicBezTo>
                  <a:cubicBezTo>
                    <a:pt x="175" y="39"/>
                    <a:pt x="175" y="39"/>
                    <a:pt x="175" y="39"/>
                  </a:cubicBezTo>
                  <a:cubicBezTo>
                    <a:pt x="175" y="39"/>
                    <a:pt x="175" y="39"/>
                    <a:pt x="175" y="39"/>
                  </a:cubicBezTo>
                  <a:cubicBezTo>
                    <a:pt x="175" y="38"/>
                    <a:pt x="175" y="38"/>
                    <a:pt x="175" y="38"/>
                  </a:cubicBezTo>
                  <a:cubicBezTo>
                    <a:pt x="175" y="38"/>
                    <a:pt x="175" y="38"/>
                    <a:pt x="175" y="38"/>
                  </a:cubicBezTo>
                  <a:cubicBezTo>
                    <a:pt x="176" y="38"/>
                    <a:pt x="176" y="38"/>
                    <a:pt x="176" y="38"/>
                  </a:cubicBezTo>
                  <a:cubicBezTo>
                    <a:pt x="176" y="39"/>
                    <a:pt x="176" y="39"/>
                    <a:pt x="176" y="39"/>
                  </a:cubicBezTo>
                  <a:cubicBezTo>
                    <a:pt x="176" y="40"/>
                    <a:pt x="176" y="40"/>
                    <a:pt x="176" y="40"/>
                  </a:cubicBezTo>
                  <a:cubicBezTo>
                    <a:pt x="176" y="40"/>
                    <a:pt x="176" y="40"/>
                    <a:pt x="176" y="40"/>
                  </a:cubicBezTo>
                  <a:cubicBezTo>
                    <a:pt x="177" y="40"/>
                    <a:pt x="177" y="40"/>
                    <a:pt x="177" y="40"/>
                  </a:cubicBezTo>
                  <a:cubicBezTo>
                    <a:pt x="178" y="41"/>
                    <a:pt x="178" y="41"/>
                    <a:pt x="178" y="41"/>
                  </a:cubicBezTo>
                  <a:cubicBezTo>
                    <a:pt x="178" y="41"/>
                    <a:pt x="178" y="41"/>
                    <a:pt x="178" y="41"/>
                  </a:cubicBezTo>
                  <a:cubicBezTo>
                    <a:pt x="179" y="41"/>
                    <a:pt x="179" y="41"/>
                    <a:pt x="179" y="41"/>
                  </a:cubicBezTo>
                  <a:cubicBezTo>
                    <a:pt x="180" y="41"/>
                    <a:pt x="180" y="41"/>
                    <a:pt x="180" y="41"/>
                  </a:cubicBezTo>
                  <a:cubicBezTo>
                    <a:pt x="180" y="40"/>
                    <a:pt x="180" y="40"/>
                    <a:pt x="180" y="40"/>
                  </a:cubicBezTo>
                  <a:cubicBezTo>
                    <a:pt x="180" y="40"/>
                    <a:pt x="180" y="40"/>
                    <a:pt x="180" y="40"/>
                  </a:cubicBezTo>
                  <a:cubicBezTo>
                    <a:pt x="181" y="40"/>
                    <a:pt x="181" y="40"/>
                    <a:pt x="181" y="40"/>
                  </a:cubicBezTo>
                  <a:cubicBezTo>
                    <a:pt x="181" y="39"/>
                    <a:pt x="181" y="39"/>
                    <a:pt x="181" y="39"/>
                  </a:cubicBezTo>
                  <a:cubicBezTo>
                    <a:pt x="181" y="38"/>
                    <a:pt x="181" y="38"/>
                    <a:pt x="181" y="38"/>
                  </a:cubicBezTo>
                  <a:cubicBezTo>
                    <a:pt x="182" y="38"/>
                    <a:pt x="182" y="38"/>
                    <a:pt x="182" y="38"/>
                  </a:cubicBezTo>
                  <a:cubicBezTo>
                    <a:pt x="183" y="38"/>
                    <a:pt x="183" y="38"/>
                    <a:pt x="183" y="38"/>
                  </a:cubicBezTo>
                  <a:cubicBezTo>
                    <a:pt x="183" y="37"/>
                    <a:pt x="183" y="37"/>
                    <a:pt x="183" y="37"/>
                  </a:cubicBezTo>
                  <a:cubicBezTo>
                    <a:pt x="184" y="36"/>
                    <a:pt x="184" y="36"/>
                    <a:pt x="184" y="36"/>
                  </a:cubicBezTo>
                  <a:cubicBezTo>
                    <a:pt x="184" y="37"/>
                    <a:pt x="184" y="37"/>
                    <a:pt x="184" y="37"/>
                  </a:cubicBezTo>
                  <a:cubicBezTo>
                    <a:pt x="185" y="37"/>
                    <a:pt x="185" y="37"/>
                    <a:pt x="185" y="37"/>
                  </a:cubicBezTo>
                  <a:cubicBezTo>
                    <a:pt x="185" y="36"/>
                    <a:pt x="185" y="36"/>
                    <a:pt x="185" y="36"/>
                  </a:cubicBezTo>
                  <a:cubicBezTo>
                    <a:pt x="187" y="36"/>
                    <a:pt x="187" y="36"/>
                    <a:pt x="187" y="36"/>
                  </a:cubicBezTo>
                  <a:cubicBezTo>
                    <a:pt x="187" y="36"/>
                    <a:pt x="187" y="36"/>
                    <a:pt x="187" y="36"/>
                  </a:cubicBezTo>
                  <a:cubicBezTo>
                    <a:pt x="186" y="35"/>
                    <a:pt x="186" y="35"/>
                    <a:pt x="186" y="35"/>
                  </a:cubicBezTo>
                  <a:cubicBezTo>
                    <a:pt x="187" y="34"/>
                    <a:pt x="187" y="34"/>
                    <a:pt x="187" y="34"/>
                  </a:cubicBezTo>
                  <a:cubicBezTo>
                    <a:pt x="189" y="33"/>
                    <a:pt x="189" y="33"/>
                    <a:pt x="189" y="33"/>
                  </a:cubicBezTo>
                  <a:cubicBezTo>
                    <a:pt x="190" y="33"/>
                    <a:pt x="190" y="33"/>
                    <a:pt x="190" y="33"/>
                  </a:cubicBezTo>
                  <a:cubicBezTo>
                    <a:pt x="191" y="34"/>
                    <a:pt x="191" y="34"/>
                    <a:pt x="191" y="34"/>
                  </a:cubicBezTo>
                  <a:cubicBezTo>
                    <a:pt x="192" y="34"/>
                    <a:pt x="192" y="34"/>
                    <a:pt x="192" y="34"/>
                  </a:cubicBezTo>
                  <a:cubicBezTo>
                    <a:pt x="193" y="35"/>
                    <a:pt x="193" y="35"/>
                    <a:pt x="193" y="35"/>
                  </a:cubicBezTo>
                  <a:cubicBezTo>
                    <a:pt x="194" y="35"/>
                    <a:pt x="194" y="35"/>
                    <a:pt x="194" y="35"/>
                  </a:cubicBezTo>
                  <a:cubicBezTo>
                    <a:pt x="195" y="36"/>
                    <a:pt x="195" y="36"/>
                    <a:pt x="195" y="36"/>
                  </a:cubicBezTo>
                  <a:cubicBezTo>
                    <a:pt x="196" y="36"/>
                    <a:pt x="196" y="36"/>
                    <a:pt x="196" y="36"/>
                  </a:cubicBezTo>
                  <a:cubicBezTo>
                    <a:pt x="199" y="37"/>
                    <a:pt x="199" y="37"/>
                    <a:pt x="199" y="37"/>
                  </a:cubicBezTo>
                  <a:cubicBezTo>
                    <a:pt x="200" y="37"/>
                    <a:pt x="200" y="37"/>
                    <a:pt x="200" y="37"/>
                  </a:cubicBezTo>
                  <a:cubicBezTo>
                    <a:pt x="200" y="37"/>
                    <a:pt x="200" y="37"/>
                    <a:pt x="200" y="37"/>
                  </a:cubicBezTo>
                  <a:cubicBezTo>
                    <a:pt x="201" y="37"/>
                    <a:pt x="201" y="37"/>
                    <a:pt x="201" y="37"/>
                  </a:cubicBezTo>
                  <a:cubicBezTo>
                    <a:pt x="202" y="37"/>
                    <a:pt x="202" y="37"/>
                    <a:pt x="202" y="37"/>
                  </a:cubicBezTo>
                  <a:cubicBezTo>
                    <a:pt x="203" y="37"/>
                    <a:pt x="203" y="37"/>
                    <a:pt x="203" y="37"/>
                  </a:cubicBezTo>
                  <a:cubicBezTo>
                    <a:pt x="203" y="38"/>
                    <a:pt x="203" y="38"/>
                    <a:pt x="203" y="38"/>
                  </a:cubicBezTo>
                  <a:cubicBezTo>
                    <a:pt x="203" y="38"/>
                    <a:pt x="203" y="38"/>
                    <a:pt x="203" y="38"/>
                  </a:cubicBezTo>
                  <a:cubicBezTo>
                    <a:pt x="203" y="38"/>
                    <a:pt x="203" y="38"/>
                    <a:pt x="203" y="38"/>
                  </a:cubicBezTo>
                  <a:cubicBezTo>
                    <a:pt x="204" y="38"/>
                    <a:pt x="204" y="38"/>
                    <a:pt x="204" y="38"/>
                  </a:cubicBezTo>
                  <a:cubicBezTo>
                    <a:pt x="204" y="38"/>
                    <a:pt x="204" y="38"/>
                    <a:pt x="204" y="38"/>
                  </a:cubicBezTo>
                  <a:close/>
                  <a:moveTo>
                    <a:pt x="151" y="27"/>
                  </a:moveTo>
                  <a:cubicBezTo>
                    <a:pt x="153" y="28"/>
                    <a:pt x="153" y="28"/>
                    <a:pt x="153" y="28"/>
                  </a:cubicBezTo>
                  <a:cubicBezTo>
                    <a:pt x="153" y="28"/>
                    <a:pt x="153" y="28"/>
                    <a:pt x="153" y="28"/>
                  </a:cubicBezTo>
                  <a:cubicBezTo>
                    <a:pt x="152" y="28"/>
                    <a:pt x="152" y="28"/>
                    <a:pt x="152" y="28"/>
                  </a:cubicBezTo>
                  <a:cubicBezTo>
                    <a:pt x="151" y="27"/>
                    <a:pt x="151" y="27"/>
                    <a:pt x="151" y="27"/>
                  </a:cubicBezTo>
                  <a:close/>
                  <a:moveTo>
                    <a:pt x="160" y="29"/>
                  </a:moveTo>
                  <a:cubicBezTo>
                    <a:pt x="161" y="29"/>
                    <a:pt x="161" y="29"/>
                    <a:pt x="161" y="29"/>
                  </a:cubicBezTo>
                  <a:cubicBezTo>
                    <a:pt x="161" y="29"/>
                    <a:pt x="161" y="29"/>
                    <a:pt x="161" y="29"/>
                  </a:cubicBezTo>
                  <a:cubicBezTo>
                    <a:pt x="161" y="28"/>
                    <a:pt x="161" y="28"/>
                    <a:pt x="161" y="28"/>
                  </a:cubicBezTo>
                  <a:cubicBezTo>
                    <a:pt x="160" y="28"/>
                    <a:pt x="160" y="28"/>
                    <a:pt x="160" y="28"/>
                  </a:cubicBezTo>
                  <a:cubicBezTo>
                    <a:pt x="159" y="28"/>
                    <a:pt x="159" y="28"/>
                    <a:pt x="159" y="28"/>
                  </a:cubicBezTo>
                  <a:cubicBezTo>
                    <a:pt x="158" y="28"/>
                    <a:pt x="158" y="28"/>
                    <a:pt x="158" y="28"/>
                  </a:cubicBezTo>
                  <a:cubicBezTo>
                    <a:pt x="157" y="28"/>
                    <a:pt x="157" y="28"/>
                    <a:pt x="157" y="28"/>
                  </a:cubicBezTo>
                  <a:cubicBezTo>
                    <a:pt x="157" y="28"/>
                    <a:pt x="157" y="28"/>
                    <a:pt x="157" y="28"/>
                  </a:cubicBezTo>
                  <a:cubicBezTo>
                    <a:pt x="157" y="28"/>
                    <a:pt x="157" y="28"/>
                    <a:pt x="157" y="28"/>
                  </a:cubicBezTo>
                  <a:cubicBezTo>
                    <a:pt x="156" y="29"/>
                    <a:pt x="156" y="29"/>
                    <a:pt x="156" y="29"/>
                  </a:cubicBezTo>
                  <a:cubicBezTo>
                    <a:pt x="158" y="29"/>
                    <a:pt x="158" y="29"/>
                    <a:pt x="158" y="29"/>
                  </a:cubicBezTo>
                  <a:cubicBezTo>
                    <a:pt x="158" y="29"/>
                    <a:pt x="158" y="29"/>
                    <a:pt x="158" y="29"/>
                  </a:cubicBezTo>
                  <a:cubicBezTo>
                    <a:pt x="159" y="29"/>
                    <a:pt x="159" y="29"/>
                    <a:pt x="159" y="29"/>
                  </a:cubicBezTo>
                  <a:cubicBezTo>
                    <a:pt x="159" y="29"/>
                    <a:pt x="159" y="29"/>
                    <a:pt x="159" y="29"/>
                  </a:cubicBezTo>
                  <a:cubicBezTo>
                    <a:pt x="158" y="28"/>
                    <a:pt x="158" y="28"/>
                    <a:pt x="158" y="28"/>
                  </a:cubicBezTo>
                  <a:cubicBezTo>
                    <a:pt x="158" y="28"/>
                    <a:pt x="158" y="28"/>
                    <a:pt x="158" y="28"/>
                  </a:cubicBezTo>
                  <a:cubicBezTo>
                    <a:pt x="159" y="28"/>
                    <a:pt x="159" y="28"/>
                    <a:pt x="159" y="28"/>
                  </a:cubicBezTo>
                  <a:cubicBezTo>
                    <a:pt x="160" y="29"/>
                    <a:pt x="160" y="29"/>
                    <a:pt x="160" y="29"/>
                  </a:cubicBezTo>
                  <a:close/>
                  <a:moveTo>
                    <a:pt x="159" y="31"/>
                  </a:moveTo>
                  <a:cubicBezTo>
                    <a:pt x="158" y="31"/>
                    <a:pt x="158" y="31"/>
                    <a:pt x="158" y="31"/>
                  </a:cubicBezTo>
                  <a:cubicBezTo>
                    <a:pt x="157" y="31"/>
                    <a:pt x="157" y="31"/>
                    <a:pt x="157" y="31"/>
                  </a:cubicBezTo>
                  <a:cubicBezTo>
                    <a:pt x="157" y="31"/>
                    <a:pt x="157" y="31"/>
                    <a:pt x="157" y="31"/>
                  </a:cubicBezTo>
                  <a:cubicBezTo>
                    <a:pt x="159" y="31"/>
                    <a:pt x="159" y="31"/>
                    <a:pt x="159" y="31"/>
                  </a:cubicBezTo>
                  <a:close/>
                  <a:moveTo>
                    <a:pt x="159" y="31"/>
                  </a:moveTo>
                  <a:cubicBezTo>
                    <a:pt x="159" y="31"/>
                    <a:pt x="159" y="31"/>
                    <a:pt x="159" y="31"/>
                  </a:cubicBezTo>
                  <a:cubicBezTo>
                    <a:pt x="158" y="31"/>
                    <a:pt x="158" y="31"/>
                    <a:pt x="158" y="31"/>
                  </a:cubicBezTo>
                  <a:cubicBezTo>
                    <a:pt x="159" y="31"/>
                    <a:pt x="159" y="31"/>
                    <a:pt x="159" y="31"/>
                  </a:cubicBezTo>
                  <a:close/>
                  <a:moveTo>
                    <a:pt x="159" y="31"/>
                  </a:moveTo>
                  <a:cubicBezTo>
                    <a:pt x="158" y="32"/>
                    <a:pt x="158" y="32"/>
                    <a:pt x="158" y="32"/>
                  </a:cubicBezTo>
                  <a:cubicBezTo>
                    <a:pt x="158" y="33"/>
                    <a:pt x="158" y="33"/>
                    <a:pt x="158" y="33"/>
                  </a:cubicBezTo>
                  <a:cubicBezTo>
                    <a:pt x="159" y="33"/>
                    <a:pt x="159" y="33"/>
                    <a:pt x="159" y="33"/>
                  </a:cubicBezTo>
                  <a:cubicBezTo>
                    <a:pt x="159" y="33"/>
                    <a:pt x="159" y="33"/>
                    <a:pt x="159" y="33"/>
                  </a:cubicBezTo>
                  <a:cubicBezTo>
                    <a:pt x="160" y="31"/>
                    <a:pt x="160" y="31"/>
                    <a:pt x="160" y="31"/>
                  </a:cubicBezTo>
                  <a:cubicBezTo>
                    <a:pt x="159" y="31"/>
                    <a:pt x="159" y="31"/>
                    <a:pt x="159" y="31"/>
                  </a:cubicBezTo>
                  <a:close/>
                  <a:moveTo>
                    <a:pt x="134" y="12"/>
                  </a:moveTo>
                  <a:cubicBezTo>
                    <a:pt x="135" y="12"/>
                    <a:pt x="135" y="12"/>
                    <a:pt x="135" y="12"/>
                  </a:cubicBezTo>
                  <a:cubicBezTo>
                    <a:pt x="135" y="13"/>
                    <a:pt x="135" y="13"/>
                    <a:pt x="135" y="13"/>
                  </a:cubicBezTo>
                  <a:cubicBezTo>
                    <a:pt x="135" y="14"/>
                    <a:pt x="135" y="14"/>
                    <a:pt x="135" y="14"/>
                  </a:cubicBezTo>
                  <a:cubicBezTo>
                    <a:pt x="134" y="13"/>
                    <a:pt x="134" y="13"/>
                    <a:pt x="134" y="13"/>
                  </a:cubicBezTo>
                  <a:cubicBezTo>
                    <a:pt x="134" y="12"/>
                    <a:pt x="134" y="12"/>
                    <a:pt x="134" y="12"/>
                  </a:cubicBezTo>
                  <a:cubicBezTo>
                    <a:pt x="134" y="12"/>
                    <a:pt x="134" y="12"/>
                    <a:pt x="134" y="12"/>
                  </a:cubicBezTo>
                  <a:close/>
                  <a:moveTo>
                    <a:pt x="140" y="9"/>
                  </a:moveTo>
                  <a:cubicBezTo>
                    <a:pt x="140" y="10"/>
                    <a:pt x="140" y="10"/>
                    <a:pt x="140" y="10"/>
                  </a:cubicBezTo>
                  <a:cubicBezTo>
                    <a:pt x="140" y="10"/>
                    <a:pt x="140" y="10"/>
                    <a:pt x="140" y="10"/>
                  </a:cubicBezTo>
                  <a:cubicBezTo>
                    <a:pt x="141" y="10"/>
                    <a:pt x="141" y="10"/>
                    <a:pt x="141" y="10"/>
                  </a:cubicBezTo>
                  <a:cubicBezTo>
                    <a:pt x="141" y="10"/>
                    <a:pt x="141" y="10"/>
                    <a:pt x="141" y="10"/>
                  </a:cubicBezTo>
                  <a:cubicBezTo>
                    <a:pt x="141" y="9"/>
                    <a:pt x="141" y="9"/>
                    <a:pt x="141" y="9"/>
                  </a:cubicBezTo>
                  <a:cubicBezTo>
                    <a:pt x="140" y="8"/>
                    <a:pt x="140" y="8"/>
                    <a:pt x="140" y="8"/>
                  </a:cubicBezTo>
                  <a:cubicBezTo>
                    <a:pt x="140" y="9"/>
                    <a:pt x="140" y="9"/>
                    <a:pt x="140" y="9"/>
                  </a:cubicBezTo>
                  <a:close/>
                  <a:moveTo>
                    <a:pt x="140" y="11"/>
                  </a:moveTo>
                  <a:cubicBezTo>
                    <a:pt x="140" y="11"/>
                    <a:pt x="140" y="11"/>
                    <a:pt x="140" y="11"/>
                  </a:cubicBezTo>
                  <a:cubicBezTo>
                    <a:pt x="140" y="11"/>
                    <a:pt x="140" y="11"/>
                    <a:pt x="140" y="11"/>
                  </a:cubicBezTo>
                  <a:cubicBezTo>
                    <a:pt x="140" y="11"/>
                    <a:pt x="140" y="11"/>
                    <a:pt x="140" y="11"/>
                  </a:cubicBezTo>
                  <a:cubicBezTo>
                    <a:pt x="140" y="11"/>
                    <a:pt x="140" y="11"/>
                    <a:pt x="140" y="11"/>
                  </a:cubicBezTo>
                  <a:close/>
                  <a:moveTo>
                    <a:pt x="147" y="18"/>
                  </a:moveTo>
                  <a:cubicBezTo>
                    <a:pt x="147" y="19"/>
                    <a:pt x="147" y="19"/>
                    <a:pt x="147" y="19"/>
                  </a:cubicBezTo>
                  <a:cubicBezTo>
                    <a:pt x="148" y="19"/>
                    <a:pt x="148" y="19"/>
                    <a:pt x="148" y="19"/>
                  </a:cubicBezTo>
                  <a:cubicBezTo>
                    <a:pt x="148" y="19"/>
                    <a:pt x="148" y="19"/>
                    <a:pt x="148" y="19"/>
                  </a:cubicBezTo>
                  <a:cubicBezTo>
                    <a:pt x="149" y="18"/>
                    <a:pt x="149" y="18"/>
                    <a:pt x="149" y="18"/>
                  </a:cubicBezTo>
                  <a:cubicBezTo>
                    <a:pt x="149" y="18"/>
                    <a:pt x="149" y="18"/>
                    <a:pt x="149" y="18"/>
                  </a:cubicBezTo>
                  <a:cubicBezTo>
                    <a:pt x="148" y="17"/>
                    <a:pt x="148" y="17"/>
                    <a:pt x="148" y="17"/>
                  </a:cubicBezTo>
                  <a:cubicBezTo>
                    <a:pt x="147" y="18"/>
                    <a:pt x="147" y="18"/>
                    <a:pt x="147" y="18"/>
                  </a:cubicBezTo>
                  <a:cubicBezTo>
                    <a:pt x="147" y="18"/>
                    <a:pt x="147" y="18"/>
                    <a:pt x="147" y="18"/>
                  </a:cubicBezTo>
                  <a:close/>
                  <a:moveTo>
                    <a:pt x="146" y="29"/>
                  </a:moveTo>
                  <a:cubicBezTo>
                    <a:pt x="146" y="30"/>
                    <a:pt x="146" y="30"/>
                    <a:pt x="146" y="30"/>
                  </a:cubicBezTo>
                  <a:cubicBezTo>
                    <a:pt x="147" y="31"/>
                    <a:pt x="147" y="31"/>
                    <a:pt x="147" y="31"/>
                  </a:cubicBezTo>
                  <a:cubicBezTo>
                    <a:pt x="148" y="31"/>
                    <a:pt x="148" y="31"/>
                    <a:pt x="148" y="31"/>
                  </a:cubicBezTo>
                  <a:cubicBezTo>
                    <a:pt x="147" y="31"/>
                    <a:pt x="147" y="31"/>
                    <a:pt x="147" y="31"/>
                  </a:cubicBezTo>
                  <a:cubicBezTo>
                    <a:pt x="147" y="32"/>
                    <a:pt x="147" y="32"/>
                    <a:pt x="147" y="32"/>
                  </a:cubicBezTo>
                  <a:cubicBezTo>
                    <a:pt x="147" y="31"/>
                    <a:pt x="147" y="31"/>
                    <a:pt x="147" y="31"/>
                  </a:cubicBezTo>
                  <a:cubicBezTo>
                    <a:pt x="146" y="31"/>
                    <a:pt x="146" y="31"/>
                    <a:pt x="146" y="31"/>
                  </a:cubicBezTo>
                  <a:cubicBezTo>
                    <a:pt x="146" y="30"/>
                    <a:pt x="146" y="30"/>
                    <a:pt x="146" y="30"/>
                  </a:cubicBezTo>
                  <a:cubicBezTo>
                    <a:pt x="145" y="29"/>
                    <a:pt x="145" y="29"/>
                    <a:pt x="145" y="29"/>
                  </a:cubicBezTo>
                  <a:cubicBezTo>
                    <a:pt x="144" y="28"/>
                    <a:pt x="144" y="28"/>
                    <a:pt x="144" y="28"/>
                  </a:cubicBezTo>
                  <a:cubicBezTo>
                    <a:pt x="145" y="27"/>
                    <a:pt x="145" y="27"/>
                    <a:pt x="145" y="27"/>
                  </a:cubicBezTo>
                  <a:cubicBezTo>
                    <a:pt x="144" y="27"/>
                    <a:pt x="144" y="27"/>
                    <a:pt x="144" y="27"/>
                  </a:cubicBezTo>
                  <a:cubicBezTo>
                    <a:pt x="144" y="26"/>
                    <a:pt x="144" y="26"/>
                    <a:pt x="144" y="26"/>
                  </a:cubicBezTo>
                  <a:cubicBezTo>
                    <a:pt x="144" y="26"/>
                    <a:pt x="144" y="26"/>
                    <a:pt x="144" y="26"/>
                  </a:cubicBezTo>
                  <a:cubicBezTo>
                    <a:pt x="144" y="25"/>
                    <a:pt x="144" y="25"/>
                    <a:pt x="144" y="25"/>
                  </a:cubicBezTo>
                  <a:cubicBezTo>
                    <a:pt x="144" y="24"/>
                    <a:pt x="144" y="24"/>
                    <a:pt x="144" y="24"/>
                  </a:cubicBezTo>
                  <a:cubicBezTo>
                    <a:pt x="144" y="24"/>
                    <a:pt x="144" y="24"/>
                    <a:pt x="144" y="24"/>
                  </a:cubicBezTo>
                  <a:cubicBezTo>
                    <a:pt x="143" y="23"/>
                    <a:pt x="143" y="23"/>
                    <a:pt x="143" y="23"/>
                  </a:cubicBezTo>
                  <a:cubicBezTo>
                    <a:pt x="143" y="22"/>
                    <a:pt x="143" y="22"/>
                    <a:pt x="143" y="22"/>
                  </a:cubicBezTo>
                  <a:cubicBezTo>
                    <a:pt x="144" y="22"/>
                    <a:pt x="144" y="22"/>
                    <a:pt x="144" y="22"/>
                  </a:cubicBezTo>
                  <a:cubicBezTo>
                    <a:pt x="144" y="21"/>
                    <a:pt x="144" y="21"/>
                    <a:pt x="144" y="21"/>
                  </a:cubicBezTo>
                  <a:cubicBezTo>
                    <a:pt x="144" y="20"/>
                    <a:pt x="144" y="20"/>
                    <a:pt x="144" y="20"/>
                  </a:cubicBezTo>
                  <a:cubicBezTo>
                    <a:pt x="146" y="18"/>
                    <a:pt x="146" y="18"/>
                    <a:pt x="146" y="18"/>
                  </a:cubicBezTo>
                  <a:cubicBezTo>
                    <a:pt x="146" y="18"/>
                    <a:pt x="146" y="18"/>
                    <a:pt x="146" y="18"/>
                  </a:cubicBezTo>
                  <a:cubicBezTo>
                    <a:pt x="146" y="19"/>
                    <a:pt x="146" y="19"/>
                    <a:pt x="146" y="19"/>
                  </a:cubicBezTo>
                  <a:cubicBezTo>
                    <a:pt x="145" y="20"/>
                    <a:pt x="145" y="20"/>
                    <a:pt x="145" y="20"/>
                  </a:cubicBezTo>
                  <a:cubicBezTo>
                    <a:pt x="145" y="20"/>
                    <a:pt x="145" y="20"/>
                    <a:pt x="145" y="20"/>
                  </a:cubicBezTo>
                  <a:cubicBezTo>
                    <a:pt x="146" y="20"/>
                    <a:pt x="146" y="20"/>
                    <a:pt x="146" y="20"/>
                  </a:cubicBezTo>
                  <a:cubicBezTo>
                    <a:pt x="146" y="21"/>
                    <a:pt x="146" y="21"/>
                    <a:pt x="146" y="21"/>
                  </a:cubicBezTo>
                  <a:cubicBezTo>
                    <a:pt x="146" y="22"/>
                    <a:pt x="146" y="22"/>
                    <a:pt x="146" y="22"/>
                  </a:cubicBezTo>
                  <a:cubicBezTo>
                    <a:pt x="145" y="23"/>
                    <a:pt x="145" y="23"/>
                    <a:pt x="145" y="23"/>
                  </a:cubicBezTo>
                  <a:cubicBezTo>
                    <a:pt x="144" y="23"/>
                    <a:pt x="144" y="23"/>
                    <a:pt x="144" y="23"/>
                  </a:cubicBezTo>
                  <a:cubicBezTo>
                    <a:pt x="145" y="24"/>
                    <a:pt x="145" y="24"/>
                    <a:pt x="145" y="24"/>
                  </a:cubicBezTo>
                  <a:cubicBezTo>
                    <a:pt x="145" y="24"/>
                    <a:pt x="145" y="24"/>
                    <a:pt x="145" y="24"/>
                  </a:cubicBezTo>
                  <a:cubicBezTo>
                    <a:pt x="146" y="23"/>
                    <a:pt x="146" y="23"/>
                    <a:pt x="146" y="23"/>
                  </a:cubicBezTo>
                  <a:cubicBezTo>
                    <a:pt x="146" y="23"/>
                    <a:pt x="146" y="23"/>
                    <a:pt x="146" y="23"/>
                  </a:cubicBezTo>
                  <a:cubicBezTo>
                    <a:pt x="147" y="22"/>
                    <a:pt x="147" y="22"/>
                    <a:pt x="147" y="22"/>
                  </a:cubicBezTo>
                  <a:cubicBezTo>
                    <a:pt x="146" y="22"/>
                    <a:pt x="146" y="22"/>
                    <a:pt x="146" y="22"/>
                  </a:cubicBezTo>
                  <a:cubicBezTo>
                    <a:pt x="146" y="22"/>
                    <a:pt x="146" y="22"/>
                    <a:pt x="146" y="22"/>
                  </a:cubicBezTo>
                  <a:cubicBezTo>
                    <a:pt x="148" y="21"/>
                    <a:pt x="148" y="21"/>
                    <a:pt x="148" y="21"/>
                  </a:cubicBezTo>
                  <a:cubicBezTo>
                    <a:pt x="149" y="21"/>
                    <a:pt x="149" y="21"/>
                    <a:pt x="149" y="21"/>
                  </a:cubicBezTo>
                  <a:cubicBezTo>
                    <a:pt x="150" y="21"/>
                    <a:pt x="150" y="21"/>
                    <a:pt x="150" y="21"/>
                  </a:cubicBezTo>
                  <a:cubicBezTo>
                    <a:pt x="150" y="22"/>
                    <a:pt x="150" y="22"/>
                    <a:pt x="150" y="22"/>
                  </a:cubicBezTo>
                  <a:cubicBezTo>
                    <a:pt x="149" y="23"/>
                    <a:pt x="149" y="23"/>
                    <a:pt x="149" y="23"/>
                  </a:cubicBezTo>
                  <a:cubicBezTo>
                    <a:pt x="147" y="24"/>
                    <a:pt x="147" y="24"/>
                    <a:pt x="147" y="24"/>
                  </a:cubicBezTo>
                  <a:cubicBezTo>
                    <a:pt x="147" y="24"/>
                    <a:pt x="147" y="24"/>
                    <a:pt x="147" y="24"/>
                  </a:cubicBezTo>
                  <a:cubicBezTo>
                    <a:pt x="147" y="25"/>
                    <a:pt x="147" y="25"/>
                    <a:pt x="147" y="25"/>
                  </a:cubicBezTo>
                  <a:cubicBezTo>
                    <a:pt x="148" y="25"/>
                    <a:pt x="148" y="25"/>
                    <a:pt x="148" y="25"/>
                  </a:cubicBezTo>
                  <a:cubicBezTo>
                    <a:pt x="149" y="26"/>
                    <a:pt x="149" y="26"/>
                    <a:pt x="149" y="26"/>
                  </a:cubicBezTo>
                  <a:cubicBezTo>
                    <a:pt x="149" y="26"/>
                    <a:pt x="149" y="26"/>
                    <a:pt x="149" y="26"/>
                  </a:cubicBezTo>
                  <a:cubicBezTo>
                    <a:pt x="150" y="26"/>
                    <a:pt x="150" y="26"/>
                    <a:pt x="150" y="26"/>
                  </a:cubicBezTo>
                  <a:cubicBezTo>
                    <a:pt x="149" y="27"/>
                    <a:pt x="149" y="27"/>
                    <a:pt x="149" y="27"/>
                  </a:cubicBezTo>
                  <a:cubicBezTo>
                    <a:pt x="148" y="26"/>
                    <a:pt x="148" y="26"/>
                    <a:pt x="148" y="26"/>
                  </a:cubicBezTo>
                  <a:cubicBezTo>
                    <a:pt x="147" y="26"/>
                    <a:pt x="147" y="26"/>
                    <a:pt x="147" y="26"/>
                  </a:cubicBezTo>
                  <a:cubicBezTo>
                    <a:pt x="146" y="26"/>
                    <a:pt x="146" y="26"/>
                    <a:pt x="146" y="26"/>
                  </a:cubicBezTo>
                  <a:cubicBezTo>
                    <a:pt x="145" y="26"/>
                    <a:pt x="145" y="26"/>
                    <a:pt x="145" y="26"/>
                  </a:cubicBezTo>
                  <a:cubicBezTo>
                    <a:pt x="145" y="27"/>
                    <a:pt x="145" y="27"/>
                    <a:pt x="145" y="27"/>
                  </a:cubicBezTo>
                  <a:cubicBezTo>
                    <a:pt x="146" y="29"/>
                    <a:pt x="146" y="29"/>
                    <a:pt x="146" y="29"/>
                  </a:cubicBezTo>
                  <a:close/>
                  <a:moveTo>
                    <a:pt x="142" y="31"/>
                  </a:moveTo>
                  <a:cubicBezTo>
                    <a:pt x="143" y="31"/>
                    <a:pt x="143" y="31"/>
                    <a:pt x="143" y="31"/>
                  </a:cubicBezTo>
                  <a:cubicBezTo>
                    <a:pt x="142" y="31"/>
                    <a:pt x="142" y="31"/>
                    <a:pt x="142" y="31"/>
                  </a:cubicBezTo>
                  <a:cubicBezTo>
                    <a:pt x="142" y="30"/>
                    <a:pt x="142" y="30"/>
                    <a:pt x="142" y="30"/>
                  </a:cubicBezTo>
                  <a:cubicBezTo>
                    <a:pt x="142" y="31"/>
                    <a:pt x="142" y="31"/>
                    <a:pt x="142" y="31"/>
                  </a:cubicBezTo>
                  <a:close/>
                  <a:moveTo>
                    <a:pt x="142" y="29"/>
                  </a:moveTo>
                  <a:cubicBezTo>
                    <a:pt x="142" y="29"/>
                    <a:pt x="142" y="29"/>
                    <a:pt x="142" y="29"/>
                  </a:cubicBezTo>
                  <a:cubicBezTo>
                    <a:pt x="142" y="30"/>
                    <a:pt x="142" y="30"/>
                    <a:pt x="142" y="30"/>
                  </a:cubicBezTo>
                  <a:cubicBezTo>
                    <a:pt x="142" y="30"/>
                    <a:pt x="142" y="30"/>
                    <a:pt x="142" y="30"/>
                  </a:cubicBezTo>
                  <a:cubicBezTo>
                    <a:pt x="142" y="29"/>
                    <a:pt x="142" y="29"/>
                    <a:pt x="142" y="29"/>
                  </a:cubicBezTo>
                  <a:cubicBezTo>
                    <a:pt x="142" y="29"/>
                    <a:pt x="142" y="29"/>
                    <a:pt x="142" y="29"/>
                  </a:cubicBezTo>
                  <a:close/>
                  <a:moveTo>
                    <a:pt x="143" y="29"/>
                  </a:moveTo>
                  <a:cubicBezTo>
                    <a:pt x="143" y="30"/>
                    <a:pt x="143" y="30"/>
                    <a:pt x="143" y="30"/>
                  </a:cubicBezTo>
                  <a:cubicBezTo>
                    <a:pt x="143" y="30"/>
                    <a:pt x="143" y="30"/>
                    <a:pt x="143" y="30"/>
                  </a:cubicBezTo>
                  <a:cubicBezTo>
                    <a:pt x="143" y="31"/>
                    <a:pt x="143" y="31"/>
                    <a:pt x="143" y="31"/>
                  </a:cubicBezTo>
                  <a:cubicBezTo>
                    <a:pt x="144" y="31"/>
                    <a:pt x="144" y="31"/>
                    <a:pt x="144" y="31"/>
                  </a:cubicBezTo>
                  <a:cubicBezTo>
                    <a:pt x="145" y="31"/>
                    <a:pt x="145" y="31"/>
                    <a:pt x="145" y="31"/>
                  </a:cubicBezTo>
                  <a:cubicBezTo>
                    <a:pt x="145" y="31"/>
                    <a:pt x="145" y="31"/>
                    <a:pt x="145" y="31"/>
                  </a:cubicBezTo>
                  <a:cubicBezTo>
                    <a:pt x="145" y="30"/>
                    <a:pt x="145" y="30"/>
                    <a:pt x="145" y="30"/>
                  </a:cubicBezTo>
                  <a:cubicBezTo>
                    <a:pt x="144" y="30"/>
                    <a:pt x="144" y="30"/>
                    <a:pt x="144" y="30"/>
                  </a:cubicBezTo>
                  <a:cubicBezTo>
                    <a:pt x="144" y="30"/>
                    <a:pt x="144" y="30"/>
                    <a:pt x="144" y="30"/>
                  </a:cubicBezTo>
                  <a:cubicBezTo>
                    <a:pt x="144" y="29"/>
                    <a:pt x="144" y="29"/>
                    <a:pt x="144" y="29"/>
                  </a:cubicBezTo>
                  <a:cubicBezTo>
                    <a:pt x="143" y="29"/>
                    <a:pt x="143" y="29"/>
                    <a:pt x="143" y="29"/>
                  </a:cubicBezTo>
                  <a:close/>
                  <a:moveTo>
                    <a:pt x="143" y="34"/>
                  </a:moveTo>
                  <a:cubicBezTo>
                    <a:pt x="144" y="33"/>
                    <a:pt x="144" y="33"/>
                    <a:pt x="144" y="33"/>
                  </a:cubicBezTo>
                  <a:cubicBezTo>
                    <a:pt x="145" y="33"/>
                    <a:pt x="145" y="33"/>
                    <a:pt x="145" y="33"/>
                  </a:cubicBezTo>
                  <a:cubicBezTo>
                    <a:pt x="146" y="34"/>
                    <a:pt x="146" y="34"/>
                    <a:pt x="146" y="34"/>
                  </a:cubicBezTo>
                  <a:cubicBezTo>
                    <a:pt x="146" y="35"/>
                    <a:pt x="146" y="35"/>
                    <a:pt x="146" y="35"/>
                  </a:cubicBezTo>
                  <a:cubicBezTo>
                    <a:pt x="146" y="35"/>
                    <a:pt x="146" y="35"/>
                    <a:pt x="146" y="35"/>
                  </a:cubicBezTo>
                  <a:cubicBezTo>
                    <a:pt x="145" y="35"/>
                    <a:pt x="145" y="35"/>
                    <a:pt x="145" y="35"/>
                  </a:cubicBezTo>
                  <a:cubicBezTo>
                    <a:pt x="144" y="35"/>
                    <a:pt x="144" y="35"/>
                    <a:pt x="144" y="35"/>
                  </a:cubicBezTo>
                  <a:cubicBezTo>
                    <a:pt x="143" y="35"/>
                    <a:pt x="143" y="35"/>
                    <a:pt x="143" y="35"/>
                  </a:cubicBezTo>
                  <a:cubicBezTo>
                    <a:pt x="143" y="34"/>
                    <a:pt x="143" y="34"/>
                    <a:pt x="143" y="34"/>
                  </a:cubicBezTo>
                  <a:close/>
                  <a:moveTo>
                    <a:pt x="156" y="34"/>
                  </a:moveTo>
                  <a:cubicBezTo>
                    <a:pt x="154" y="35"/>
                    <a:pt x="154" y="35"/>
                    <a:pt x="154" y="35"/>
                  </a:cubicBezTo>
                  <a:cubicBezTo>
                    <a:pt x="154" y="35"/>
                    <a:pt x="154" y="35"/>
                    <a:pt x="154" y="35"/>
                  </a:cubicBezTo>
                  <a:cubicBezTo>
                    <a:pt x="154" y="35"/>
                    <a:pt x="154" y="35"/>
                    <a:pt x="154" y="35"/>
                  </a:cubicBezTo>
                  <a:cubicBezTo>
                    <a:pt x="155" y="36"/>
                    <a:pt x="155" y="36"/>
                    <a:pt x="155" y="36"/>
                  </a:cubicBezTo>
                  <a:cubicBezTo>
                    <a:pt x="157" y="36"/>
                    <a:pt x="157" y="36"/>
                    <a:pt x="157" y="36"/>
                  </a:cubicBezTo>
                  <a:cubicBezTo>
                    <a:pt x="156" y="35"/>
                    <a:pt x="156" y="35"/>
                    <a:pt x="156" y="35"/>
                  </a:cubicBezTo>
                  <a:cubicBezTo>
                    <a:pt x="156" y="35"/>
                    <a:pt x="156" y="35"/>
                    <a:pt x="156" y="35"/>
                  </a:cubicBezTo>
                  <a:cubicBezTo>
                    <a:pt x="156" y="34"/>
                    <a:pt x="156" y="34"/>
                    <a:pt x="156" y="34"/>
                  </a:cubicBezTo>
                  <a:close/>
                  <a:moveTo>
                    <a:pt x="148" y="42"/>
                  </a:moveTo>
                  <a:cubicBezTo>
                    <a:pt x="149" y="42"/>
                    <a:pt x="149" y="42"/>
                    <a:pt x="149" y="42"/>
                  </a:cubicBezTo>
                  <a:cubicBezTo>
                    <a:pt x="149" y="42"/>
                    <a:pt x="149" y="42"/>
                    <a:pt x="149" y="42"/>
                  </a:cubicBezTo>
                  <a:cubicBezTo>
                    <a:pt x="148" y="43"/>
                    <a:pt x="148" y="43"/>
                    <a:pt x="148" y="43"/>
                  </a:cubicBezTo>
                  <a:cubicBezTo>
                    <a:pt x="148" y="42"/>
                    <a:pt x="148" y="42"/>
                    <a:pt x="148" y="42"/>
                  </a:cubicBezTo>
                  <a:close/>
                  <a:moveTo>
                    <a:pt x="147" y="42"/>
                  </a:moveTo>
                  <a:cubicBezTo>
                    <a:pt x="148" y="42"/>
                    <a:pt x="148" y="42"/>
                    <a:pt x="148" y="42"/>
                  </a:cubicBezTo>
                  <a:cubicBezTo>
                    <a:pt x="148" y="43"/>
                    <a:pt x="148" y="43"/>
                    <a:pt x="148" y="43"/>
                  </a:cubicBezTo>
                  <a:cubicBezTo>
                    <a:pt x="147" y="43"/>
                    <a:pt x="147" y="43"/>
                    <a:pt x="147" y="43"/>
                  </a:cubicBezTo>
                  <a:cubicBezTo>
                    <a:pt x="147" y="42"/>
                    <a:pt x="147" y="42"/>
                    <a:pt x="147" y="42"/>
                  </a:cubicBezTo>
                  <a:close/>
                  <a:moveTo>
                    <a:pt x="145" y="43"/>
                  </a:moveTo>
                  <a:cubicBezTo>
                    <a:pt x="146" y="42"/>
                    <a:pt x="146" y="42"/>
                    <a:pt x="146" y="42"/>
                  </a:cubicBezTo>
                  <a:cubicBezTo>
                    <a:pt x="146" y="42"/>
                    <a:pt x="146" y="42"/>
                    <a:pt x="146" y="42"/>
                  </a:cubicBezTo>
                  <a:cubicBezTo>
                    <a:pt x="147" y="42"/>
                    <a:pt x="147" y="42"/>
                    <a:pt x="147" y="42"/>
                  </a:cubicBezTo>
                  <a:cubicBezTo>
                    <a:pt x="146" y="43"/>
                    <a:pt x="146" y="43"/>
                    <a:pt x="146" y="43"/>
                  </a:cubicBezTo>
                  <a:cubicBezTo>
                    <a:pt x="146" y="43"/>
                    <a:pt x="146" y="43"/>
                    <a:pt x="146" y="43"/>
                  </a:cubicBezTo>
                  <a:cubicBezTo>
                    <a:pt x="146" y="43"/>
                    <a:pt x="146" y="43"/>
                    <a:pt x="146" y="43"/>
                  </a:cubicBezTo>
                  <a:cubicBezTo>
                    <a:pt x="145" y="43"/>
                    <a:pt x="145" y="43"/>
                    <a:pt x="145" y="43"/>
                  </a:cubicBezTo>
                  <a:close/>
                  <a:moveTo>
                    <a:pt x="145" y="40"/>
                  </a:moveTo>
                  <a:cubicBezTo>
                    <a:pt x="144" y="41"/>
                    <a:pt x="144" y="41"/>
                    <a:pt x="144" y="41"/>
                  </a:cubicBezTo>
                  <a:cubicBezTo>
                    <a:pt x="145" y="41"/>
                    <a:pt x="145" y="41"/>
                    <a:pt x="145" y="41"/>
                  </a:cubicBezTo>
                  <a:cubicBezTo>
                    <a:pt x="145" y="40"/>
                    <a:pt x="145" y="40"/>
                    <a:pt x="145" y="40"/>
                  </a:cubicBezTo>
                  <a:close/>
                  <a:moveTo>
                    <a:pt x="146" y="39"/>
                  </a:moveTo>
                  <a:cubicBezTo>
                    <a:pt x="145" y="40"/>
                    <a:pt x="145" y="40"/>
                    <a:pt x="145" y="40"/>
                  </a:cubicBezTo>
                  <a:cubicBezTo>
                    <a:pt x="145" y="40"/>
                    <a:pt x="145" y="40"/>
                    <a:pt x="145" y="40"/>
                  </a:cubicBezTo>
                  <a:cubicBezTo>
                    <a:pt x="146" y="40"/>
                    <a:pt x="146" y="40"/>
                    <a:pt x="146" y="40"/>
                  </a:cubicBezTo>
                  <a:cubicBezTo>
                    <a:pt x="146" y="39"/>
                    <a:pt x="146" y="39"/>
                    <a:pt x="146" y="39"/>
                  </a:cubicBezTo>
                  <a:close/>
                  <a:moveTo>
                    <a:pt x="146" y="42"/>
                  </a:moveTo>
                  <a:cubicBezTo>
                    <a:pt x="147" y="41"/>
                    <a:pt x="147" y="41"/>
                    <a:pt x="147" y="41"/>
                  </a:cubicBezTo>
                  <a:cubicBezTo>
                    <a:pt x="147" y="41"/>
                    <a:pt x="147" y="41"/>
                    <a:pt x="147" y="41"/>
                  </a:cubicBezTo>
                  <a:cubicBezTo>
                    <a:pt x="148" y="42"/>
                    <a:pt x="148" y="42"/>
                    <a:pt x="148" y="42"/>
                  </a:cubicBezTo>
                  <a:cubicBezTo>
                    <a:pt x="149" y="42"/>
                    <a:pt x="149" y="42"/>
                    <a:pt x="149" y="42"/>
                  </a:cubicBezTo>
                  <a:cubicBezTo>
                    <a:pt x="149" y="41"/>
                    <a:pt x="149" y="41"/>
                    <a:pt x="149" y="41"/>
                  </a:cubicBezTo>
                  <a:cubicBezTo>
                    <a:pt x="150" y="41"/>
                    <a:pt x="150" y="41"/>
                    <a:pt x="150" y="41"/>
                  </a:cubicBezTo>
                  <a:cubicBezTo>
                    <a:pt x="150" y="42"/>
                    <a:pt x="150" y="42"/>
                    <a:pt x="150" y="42"/>
                  </a:cubicBezTo>
                  <a:cubicBezTo>
                    <a:pt x="152" y="42"/>
                    <a:pt x="152" y="42"/>
                    <a:pt x="152" y="42"/>
                  </a:cubicBezTo>
                  <a:cubicBezTo>
                    <a:pt x="153" y="41"/>
                    <a:pt x="153" y="41"/>
                    <a:pt x="153" y="41"/>
                  </a:cubicBezTo>
                  <a:cubicBezTo>
                    <a:pt x="154" y="41"/>
                    <a:pt x="154" y="41"/>
                    <a:pt x="154" y="41"/>
                  </a:cubicBezTo>
                  <a:cubicBezTo>
                    <a:pt x="155" y="42"/>
                    <a:pt x="155" y="42"/>
                    <a:pt x="155" y="42"/>
                  </a:cubicBezTo>
                  <a:cubicBezTo>
                    <a:pt x="156" y="42"/>
                    <a:pt x="156" y="42"/>
                    <a:pt x="156" y="42"/>
                  </a:cubicBezTo>
                  <a:cubicBezTo>
                    <a:pt x="157" y="43"/>
                    <a:pt x="157" y="43"/>
                    <a:pt x="157" y="43"/>
                  </a:cubicBezTo>
                  <a:cubicBezTo>
                    <a:pt x="158" y="43"/>
                    <a:pt x="158" y="43"/>
                    <a:pt x="158" y="43"/>
                  </a:cubicBezTo>
                  <a:cubicBezTo>
                    <a:pt x="158" y="43"/>
                    <a:pt x="158" y="43"/>
                    <a:pt x="158" y="43"/>
                  </a:cubicBezTo>
                  <a:cubicBezTo>
                    <a:pt x="158" y="41"/>
                    <a:pt x="158" y="41"/>
                    <a:pt x="158" y="41"/>
                  </a:cubicBezTo>
                  <a:cubicBezTo>
                    <a:pt x="156" y="40"/>
                    <a:pt x="156" y="40"/>
                    <a:pt x="156" y="40"/>
                  </a:cubicBezTo>
                  <a:cubicBezTo>
                    <a:pt x="154" y="40"/>
                    <a:pt x="154" y="40"/>
                    <a:pt x="154" y="40"/>
                  </a:cubicBezTo>
                  <a:cubicBezTo>
                    <a:pt x="153" y="39"/>
                    <a:pt x="153" y="39"/>
                    <a:pt x="153" y="39"/>
                  </a:cubicBezTo>
                  <a:cubicBezTo>
                    <a:pt x="152" y="39"/>
                    <a:pt x="152" y="39"/>
                    <a:pt x="152" y="39"/>
                  </a:cubicBezTo>
                  <a:cubicBezTo>
                    <a:pt x="151" y="40"/>
                    <a:pt x="151" y="40"/>
                    <a:pt x="151" y="40"/>
                  </a:cubicBezTo>
                  <a:cubicBezTo>
                    <a:pt x="150" y="40"/>
                    <a:pt x="150" y="40"/>
                    <a:pt x="150" y="40"/>
                  </a:cubicBezTo>
                  <a:cubicBezTo>
                    <a:pt x="150" y="39"/>
                    <a:pt x="150" y="39"/>
                    <a:pt x="150" y="39"/>
                  </a:cubicBezTo>
                  <a:cubicBezTo>
                    <a:pt x="148" y="39"/>
                    <a:pt x="148" y="39"/>
                    <a:pt x="148" y="39"/>
                  </a:cubicBezTo>
                  <a:cubicBezTo>
                    <a:pt x="147" y="39"/>
                    <a:pt x="147" y="39"/>
                    <a:pt x="147" y="39"/>
                  </a:cubicBezTo>
                  <a:cubicBezTo>
                    <a:pt x="146" y="40"/>
                    <a:pt x="146" y="40"/>
                    <a:pt x="146" y="40"/>
                  </a:cubicBezTo>
                  <a:cubicBezTo>
                    <a:pt x="146" y="40"/>
                    <a:pt x="146" y="40"/>
                    <a:pt x="146" y="40"/>
                  </a:cubicBezTo>
                  <a:cubicBezTo>
                    <a:pt x="145" y="41"/>
                    <a:pt x="145" y="41"/>
                    <a:pt x="145" y="41"/>
                  </a:cubicBezTo>
                  <a:cubicBezTo>
                    <a:pt x="145" y="41"/>
                    <a:pt x="145" y="41"/>
                    <a:pt x="145" y="41"/>
                  </a:cubicBezTo>
                  <a:cubicBezTo>
                    <a:pt x="145" y="42"/>
                    <a:pt x="145" y="42"/>
                    <a:pt x="145" y="42"/>
                  </a:cubicBezTo>
                  <a:cubicBezTo>
                    <a:pt x="146" y="42"/>
                    <a:pt x="146" y="42"/>
                    <a:pt x="146" y="42"/>
                  </a:cubicBezTo>
                  <a:close/>
                  <a:moveTo>
                    <a:pt x="137" y="40"/>
                  </a:moveTo>
                  <a:cubicBezTo>
                    <a:pt x="138" y="41"/>
                    <a:pt x="138" y="41"/>
                    <a:pt x="138" y="41"/>
                  </a:cubicBezTo>
                  <a:cubicBezTo>
                    <a:pt x="139" y="40"/>
                    <a:pt x="139" y="40"/>
                    <a:pt x="139" y="40"/>
                  </a:cubicBezTo>
                  <a:cubicBezTo>
                    <a:pt x="140" y="40"/>
                    <a:pt x="140" y="40"/>
                    <a:pt x="140" y="40"/>
                  </a:cubicBezTo>
                  <a:cubicBezTo>
                    <a:pt x="142" y="41"/>
                    <a:pt x="142" y="41"/>
                    <a:pt x="142" y="41"/>
                  </a:cubicBezTo>
                  <a:cubicBezTo>
                    <a:pt x="142" y="41"/>
                    <a:pt x="142" y="41"/>
                    <a:pt x="142" y="41"/>
                  </a:cubicBezTo>
                  <a:cubicBezTo>
                    <a:pt x="142" y="42"/>
                    <a:pt x="142" y="42"/>
                    <a:pt x="142" y="42"/>
                  </a:cubicBezTo>
                  <a:cubicBezTo>
                    <a:pt x="142" y="43"/>
                    <a:pt x="142" y="43"/>
                    <a:pt x="142" y="43"/>
                  </a:cubicBezTo>
                  <a:cubicBezTo>
                    <a:pt x="142" y="43"/>
                    <a:pt x="142" y="43"/>
                    <a:pt x="142" y="43"/>
                  </a:cubicBezTo>
                  <a:cubicBezTo>
                    <a:pt x="141" y="43"/>
                    <a:pt x="141" y="43"/>
                    <a:pt x="141" y="43"/>
                  </a:cubicBezTo>
                  <a:cubicBezTo>
                    <a:pt x="140" y="43"/>
                    <a:pt x="140" y="43"/>
                    <a:pt x="140" y="43"/>
                  </a:cubicBezTo>
                  <a:cubicBezTo>
                    <a:pt x="139" y="43"/>
                    <a:pt x="139" y="43"/>
                    <a:pt x="139" y="43"/>
                  </a:cubicBezTo>
                  <a:cubicBezTo>
                    <a:pt x="138" y="43"/>
                    <a:pt x="138" y="43"/>
                    <a:pt x="138" y="43"/>
                  </a:cubicBezTo>
                  <a:cubicBezTo>
                    <a:pt x="137" y="43"/>
                    <a:pt x="137" y="43"/>
                    <a:pt x="137" y="43"/>
                  </a:cubicBezTo>
                  <a:cubicBezTo>
                    <a:pt x="136" y="42"/>
                    <a:pt x="136" y="42"/>
                    <a:pt x="136" y="42"/>
                  </a:cubicBezTo>
                  <a:cubicBezTo>
                    <a:pt x="136" y="41"/>
                    <a:pt x="136" y="41"/>
                    <a:pt x="136" y="41"/>
                  </a:cubicBezTo>
                  <a:cubicBezTo>
                    <a:pt x="137" y="40"/>
                    <a:pt x="137" y="40"/>
                    <a:pt x="137" y="40"/>
                  </a:cubicBezTo>
                  <a:close/>
                  <a:moveTo>
                    <a:pt x="113" y="57"/>
                  </a:moveTo>
                  <a:cubicBezTo>
                    <a:pt x="112" y="57"/>
                    <a:pt x="112" y="57"/>
                    <a:pt x="112" y="57"/>
                  </a:cubicBezTo>
                  <a:cubicBezTo>
                    <a:pt x="112" y="57"/>
                    <a:pt x="112" y="57"/>
                    <a:pt x="112" y="57"/>
                  </a:cubicBezTo>
                  <a:cubicBezTo>
                    <a:pt x="112" y="57"/>
                    <a:pt x="112" y="57"/>
                    <a:pt x="112" y="57"/>
                  </a:cubicBezTo>
                  <a:cubicBezTo>
                    <a:pt x="113" y="57"/>
                    <a:pt x="113" y="57"/>
                    <a:pt x="113" y="57"/>
                  </a:cubicBezTo>
                  <a:close/>
                  <a:moveTo>
                    <a:pt x="112" y="51"/>
                  </a:moveTo>
                  <a:cubicBezTo>
                    <a:pt x="112" y="53"/>
                    <a:pt x="112" y="53"/>
                    <a:pt x="112" y="53"/>
                  </a:cubicBezTo>
                  <a:cubicBezTo>
                    <a:pt x="112" y="53"/>
                    <a:pt x="112" y="53"/>
                    <a:pt x="112" y="53"/>
                  </a:cubicBezTo>
                  <a:cubicBezTo>
                    <a:pt x="112" y="54"/>
                    <a:pt x="112" y="54"/>
                    <a:pt x="112" y="54"/>
                  </a:cubicBezTo>
                  <a:cubicBezTo>
                    <a:pt x="112" y="54"/>
                    <a:pt x="112" y="54"/>
                    <a:pt x="112" y="54"/>
                  </a:cubicBezTo>
                  <a:cubicBezTo>
                    <a:pt x="111" y="53"/>
                    <a:pt x="111" y="53"/>
                    <a:pt x="111" y="53"/>
                  </a:cubicBezTo>
                  <a:cubicBezTo>
                    <a:pt x="111" y="52"/>
                    <a:pt x="111" y="52"/>
                    <a:pt x="111" y="52"/>
                  </a:cubicBezTo>
                  <a:cubicBezTo>
                    <a:pt x="112" y="52"/>
                    <a:pt x="112" y="52"/>
                    <a:pt x="112" y="52"/>
                  </a:cubicBezTo>
                  <a:cubicBezTo>
                    <a:pt x="112" y="51"/>
                    <a:pt x="112" y="51"/>
                    <a:pt x="112" y="51"/>
                  </a:cubicBezTo>
                  <a:close/>
                  <a:moveTo>
                    <a:pt x="136" y="36"/>
                  </a:moveTo>
                  <a:cubicBezTo>
                    <a:pt x="136" y="37"/>
                    <a:pt x="136" y="37"/>
                    <a:pt x="136" y="37"/>
                  </a:cubicBezTo>
                  <a:cubicBezTo>
                    <a:pt x="137" y="37"/>
                    <a:pt x="137" y="37"/>
                    <a:pt x="137" y="37"/>
                  </a:cubicBezTo>
                  <a:cubicBezTo>
                    <a:pt x="137" y="38"/>
                    <a:pt x="137" y="38"/>
                    <a:pt x="137" y="38"/>
                  </a:cubicBezTo>
                  <a:cubicBezTo>
                    <a:pt x="137" y="38"/>
                    <a:pt x="137" y="38"/>
                    <a:pt x="137" y="38"/>
                  </a:cubicBezTo>
                  <a:cubicBezTo>
                    <a:pt x="136" y="37"/>
                    <a:pt x="136" y="37"/>
                    <a:pt x="136" y="37"/>
                  </a:cubicBezTo>
                  <a:cubicBezTo>
                    <a:pt x="136" y="36"/>
                    <a:pt x="136" y="36"/>
                    <a:pt x="136" y="36"/>
                  </a:cubicBezTo>
                  <a:cubicBezTo>
                    <a:pt x="136" y="36"/>
                    <a:pt x="136" y="36"/>
                    <a:pt x="136" y="36"/>
                  </a:cubicBezTo>
                  <a:close/>
                  <a:moveTo>
                    <a:pt x="134" y="35"/>
                  </a:moveTo>
                  <a:cubicBezTo>
                    <a:pt x="134" y="35"/>
                    <a:pt x="134" y="35"/>
                    <a:pt x="134" y="35"/>
                  </a:cubicBezTo>
                  <a:cubicBezTo>
                    <a:pt x="135" y="35"/>
                    <a:pt x="135" y="35"/>
                    <a:pt x="135" y="35"/>
                  </a:cubicBezTo>
                  <a:cubicBezTo>
                    <a:pt x="136" y="35"/>
                    <a:pt x="136" y="35"/>
                    <a:pt x="136" y="35"/>
                  </a:cubicBezTo>
                  <a:cubicBezTo>
                    <a:pt x="137" y="35"/>
                    <a:pt x="137" y="35"/>
                    <a:pt x="137" y="35"/>
                  </a:cubicBezTo>
                  <a:cubicBezTo>
                    <a:pt x="138" y="35"/>
                    <a:pt x="138" y="35"/>
                    <a:pt x="138" y="35"/>
                  </a:cubicBezTo>
                  <a:cubicBezTo>
                    <a:pt x="137" y="35"/>
                    <a:pt x="137" y="35"/>
                    <a:pt x="137" y="35"/>
                  </a:cubicBezTo>
                  <a:cubicBezTo>
                    <a:pt x="135" y="36"/>
                    <a:pt x="135" y="36"/>
                    <a:pt x="135" y="36"/>
                  </a:cubicBezTo>
                  <a:cubicBezTo>
                    <a:pt x="134" y="35"/>
                    <a:pt x="134" y="35"/>
                    <a:pt x="134" y="35"/>
                  </a:cubicBezTo>
                  <a:cubicBezTo>
                    <a:pt x="134" y="35"/>
                    <a:pt x="134" y="35"/>
                    <a:pt x="134" y="35"/>
                  </a:cubicBezTo>
                  <a:cubicBezTo>
                    <a:pt x="134" y="35"/>
                    <a:pt x="134" y="35"/>
                    <a:pt x="134" y="35"/>
                  </a:cubicBezTo>
                  <a:close/>
                  <a:moveTo>
                    <a:pt x="129" y="35"/>
                  </a:moveTo>
                  <a:cubicBezTo>
                    <a:pt x="130" y="35"/>
                    <a:pt x="130" y="35"/>
                    <a:pt x="130" y="35"/>
                  </a:cubicBezTo>
                  <a:cubicBezTo>
                    <a:pt x="130" y="35"/>
                    <a:pt x="130" y="35"/>
                    <a:pt x="130" y="35"/>
                  </a:cubicBezTo>
                  <a:cubicBezTo>
                    <a:pt x="131" y="34"/>
                    <a:pt x="131" y="34"/>
                    <a:pt x="131" y="34"/>
                  </a:cubicBezTo>
                  <a:cubicBezTo>
                    <a:pt x="132" y="35"/>
                    <a:pt x="132" y="35"/>
                    <a:pt x="132" y="35"/>
                  </a:cubicBezTo>
                  <a:cubicBezTo>
                    <a:pt x="132" y="35"/>
                    <a:pt x="132" y="35"/>
                    <a:pt x="132" y="35"/>
                  </a:cubicBezTo>
                  <a:cubicBezTo>
                    <a:pt x="133" y="35"/>
                    <a:pt x="133" y="35"/>
                    <a:pt x="133" y="35"/>
                  </a:cubicBezTo>
                  <a:cubicBezTo>
                    <a:pt x="134" y="35"/>
                    <a:pt x="134" y="35"/>
                    <a:pt x="134" y="35"/>
                  </a:cubicBezTo>
                  <a:cubicBezTo>
                    <a:pt x="134" y="35"/>
                    <a:pt x="134" y="35"/>
                    <a:pt x="134" y="35"/>
                  </a:cubicBezTo>
                  <a:cubicBezTo>
                    <a:pt x="133" y="35"/>
                    <a:pt x="133" y="35"/>
                    <a:pt x="133" y="35"/>
                  </a:cubicBezTo>
                  <a:cubicBezTo>
                    <a:pt x="132" y="36"/>
                    <a:pt x="132" y="36"/>
                    <a:pt x="132" y="36"/>
                  </a:cubicBezTo>
                  <a:cubicBezTo>
                    <a:pt x="132" y="35"/>
                    <a:pt x="132" y="35"/>
                    <a:pt x="132" y="35"/>
                  </a:cubicBezTo>
                  <a:cubicBezTo>
                    <a:pt x="131" y="36"/>
                    <a:pt x="131" y="36"/>
                    <a:pt x="131" y="36"/>
                  </a:cubicBezTo>
                  <a:cubicBezTo>
                    <a:pt x="130" y="36"/>
                    <a:pt x="130" y="36"/>
                    <a:pt x="130" y="36"/>
                  </a:cubicBezTo>
                  <a:cubicBezTo>
                    <a:pt x="129" y="35"/>
                    <a:pt x="129" y="35"/>
                    <a:pt x="129" y="35"/>
                  </a:cubicBezTo>
                  <a:cubicBezTo>
                    <a:pt x="129" y="35"/>
                    <a:pt x="129" y="35"/>
                    <a:pt x="129" y="35"/>
                  </a:cubicBezTo>
                  <a:close/>
                  <a:moveTo>
                    <a:pt x="122" y="50"/>
                  </a:moveTo>
                  <a:cubicBezTo>
                    <a:pt x="122" y="49"/>
                    <a:pt x="122" y="49"/>
                    <a:pt x="122" y="49"/>
                  </a:cubicBezTo>
                  <a:cubicBezTo>
                    <a:pt x="123" y="47"/>
                    <a:pt x="123" y="47"/>
                    <a:pt x="123" y="47"/>
                  </a:cubicBezTo>
                  <a:cubicBezTo>
                    <a:pt x="123" y="46"/>
                    <a:pt x="123" y="46"/>
                    <a:pt x="123" y="46"/>
                  </a:cubicBezTo>
                  <a:cubicBezTo>
                    <a:pt x="123" y="46"/>
                    <a:pt x="123" y="46"/>
                    <a:pt x="123" y="46"/>
                  </a:cubicBezTo>
                  <a:cubicBezTo>
                    <a:pt x="124" y="46"/>
                    <a:pt x="124" y="46"/>
                    <a:pt x="124" y="46"/>
                  </a:cubicBezTo>
                  <a:cubicBezTo>
                    <a:pt x="124" y="46"/>
                    <a:pt x="124" y="46"/>
                    <a:pt x="124" y="46"/>
                  </a:cubicBezTo>
                  <a:cubicBezTo>
                    <a:pt x="124" y="47"/>
                    <a:pt x="124" y="47"/>
                    <a:pt x="124" y="47"/>
                  </a:cubicBezTo>
                  <a:cubicBezTo>
                    <a:pt x="124" y="47"/>
                    <a:pt x="124" y="47"/>
                    <a:pt x="124" y="47"/>
                  </a:cubicBezTo>
                  <a:cubicBezTo>
                    <a:pt x="124" y="47"/>
                    <a:pt x="124" y="47"/>
                    <a:pt x="124" y="47"/>
                  </a:cubicBezTo>
                  <a:cubicBezTo>
                    <a:pt x="124" y="47"/>
                    <a:pt x="124" y="47"/>
                    <a:pt x="124" y="47"/>
                  </a:cubicBezTo>
                  <a:cubicBezTo>
                    <a:pt x="123" y="48"/>
                    <a:pt x="123" y="48"/>
                    <a:pt x="123" y="48"/>
                  </a:cubicBezTo>
                  <a:cubicBezTo>
                    <a:pt x="123" y="48"/>
                    <a:pt x="123" y="48"/>
                    <a:pt x="123" y="48"/>
                  </a:cubicBezTo>
                  <a:cubicBezTo>
                    <a:pt x="123" y="49"/>
                    <a:pt x="123" y="49"/>
                    <a:pt x="123" y="49"/>
                  </a:cubicBezTo>
                  <a:cubicBezTo>
                    <a:pt x="124" y="49"/>
                    <a:pt x="124" y="49"/>
                    <a:pt x="124" y="49"/>
                  </a:cubicBezTo>
                  <a:cubicBezTo>
                    <a:pt x="124" y="49"/>
                    <a:pt x="124" y="49"/>
                    <a:pt x="124" y="49"/>
                  </a:cubicBezTo>
                  <a:cubicBezTo>
                    <a:pt x="124" y="50"/>
                    <a:pt x="124" y="50"/>
                    <a:pt x="124" y="50"/>
                  </a:cubicBezTo>
                  <a:cubicBezTo>
                    <a:pt x="123" y="50"/>
                    <a:pt x="123" y="50"/>
                    <a:pt x="123" y="50"/>
                  </a:cubicBezTo>
                  <a:cubicBezTo>
                    <a:pt x="123" y="50"/>
                    <a:pt x="123" y="50"/>
                    <a:pt x="123" y="50"/>
                  </a:cubicBezTo>
                  <a:cubicBezTo>
                    <a:pt x="122" y="51"/>
                    <a:pt x="122" y="51"/>
                    <a:pt x="122" y="51"/>
                  </a:cubicBezTo>
                  <a:cubicBezTo>
                    <a:pt x="122" y="50"/>
                    <a:pt x="122" y="50"/>
                    <a:pt x="122" y="50"/>
                  </a:cubicBezTo>
                  <a:cubicBezTo>
                    <a:pt x="122" y="50"/>
                    <a:pt x="122" y="50"/>
                    <a:pt x="122" y="50"/>
                  </a:cubicBezTo>
                  <a:close/>
                  <a:moveTo>
                    <a:pt x="120" y="49"/>
                  </a:moveTo>
                  <a:cubicBezTo>
                    <a:pt x="120" y="49"/>
                    <a:pt x="120" y="49"/>
                    <a:pt x="120" y="49"/>
                  </a:cubicBezTo>
                  <a:cubicBezTo>
                    <a:pt x="120" y="50"/>
                    <a:pt x="120" y="50"/>
                    <a:pt x="120" y="50"/>
                  </a:cubicBezTo>
                  <a:cubicBezTo>
                    <a:pt x="121" y="50"/>
                    <a:pt x="121" y="50"/>
                    <a:pt x="121" y="50"/>
                  </a:cubicBezTo>
                  <a:cubicBezTo>
                    <a:pt x="121" y="49"/>
                    <a:pt x="121" y="49"/>
                    <a:pt x="121" y="49"/>
                  </a:cubicBezTo>
                  <a:cubicBezTo>
                    <a:pt x="121" y="49"/>
                    <a:pt x="121" y="49"/>
                    <a:pt x="121" y="49"/>
                  </a:cubicBezTo>
                  <a:cubicBezTo>
                    <a:pt x="121" y="48"/>
                    <a:pt x="121" y="48"/>
                    <a:pt x="121" y="48"/>
                  </a:cubicBezTo>
                  <a:cubicBezTo>
                    <a:pt x="122" y="48"/>
                    <a:pt x="122" y="48"/>
                    <a:pt x="122" y="48"/>
                  </a:cubicBezTo>
                  <a:cubicBezTo>
                    <a:pt x="122" y="48"/>
                    <a:pt x="122" y="48"/>
                    <a:pt x="122" y="48"/>
                  </a:cubicBezTo>
                  <a:cubicBezTo>
                    <a:pt x="121" y="47"/>
                    <a:pt x="121" y="47"/>
                    <a:pt x="121" y="47"/>
                  </a:cubicBezTo>
                  <a:cubicBezTo>
                    <a:pt x="121" y="47"/>
                    <a:pt x="121" y="47"/>
                    <a:pt x="121" y="47"/>
                  </a:cubicBezTo>
                  <a:cubicBezTo>
                    <a:pt x="120" y="48"/>
                    <a:pt x="120" y="48"/>
                    <a:pt x="120" y="48"/>
                  </a:cubicBezTo>
                  <a:cubicBezTo>
                    <a:pt x="120" y="48"/>
                    <a:pt x="120" y="48"/>
                    <a:pt x="120" y="48"/>
                  </a:cubicBezTo>
                  <a:cubicBezTo>
                    <a:pt x="120" y="49"/>
                    <a:pt x="120" y="49"/>
                    <a:pt x="120" y="49"/>
                  </a:cubicBezTo>
                  <a:close/>
                  <a:moveTo>
                    <a:pt x="118" y="48"/>
                  </a:moveTo>
                  <a:cubicBezTo>
                    <a:pt x="118" y="49"/>
                    <a:pt x="118" y="49"/>
                    <a:pt x="118" y="49"/>
                  </a:cubicBezTo>
                  <a:cubicBezTo>
                    <a:pt x="117" y="49"/>
                    <a:pt x="117" y="49"/>
                    <a:pt x="117" y="49"/>
                  </a:cubicBezTo>
                  <a:cubicBezTo>
                    <a:pt x="118" y="50"/>
                    <a:pt x="118" y="50"/>
                    <a:pt x="118" y="50"/>
                  </a:cubicBezTo>
                  <a:cubicBezTo>
                    <a:pt x="118" y="50"/>
                    <a:pt x="118" y="50"/>
                    <a:pt x="118" y="50"/>
                  </a:cubicBezTo>
                  <a:cubicBezTo>
                    <a:pt x="119" y="50"/>
                    <a:pt x="119" y="50"/>
                    <a:pt x="119" y="50"/>
                  </a:cubicBezTo>
                  <a:cubicBezTo>
                    <a:pt x="119" y="49"/>
                    <a:pt x="119" y="49"/>
                    <a:pt x="119" y="49"/>
                  </a:cubicBezTo>
                  <a:cubicBezTo>
                    <a:pt x="118" y="48"/>
                    <a:pt x="118" y="48"/>
                    <a:pt x="118" y="48"/>
                  </a:cubicBezTo>
                  <a:cubicBezTo>
                    <a:pt x="118" y="48"/>
                    <a:pt x="118" y="48"/>
                    <a:pt x="118" y="48"/>
                  </a:cubicBezTo>
                  <a:close/>
                  <a:moveTo>
                    <a:pt x="124" y="35"/>
                  </a:moveTo>
                  <a:cubicBezTo>
                    <a:pt x="123" y="36"/>
                    <a:pt x="123" y="36"/>
                    <a:pt x="123" y="36"/>
                  </a:cubicBezTo>
                  <a:cubicBezTo>
                    <a:pt x="124" y="36"/>
                    <a:pt x="124" y="36"/>
                    <a:pt x="124" y="36"/>
                  </a:cubicBezTo>
                  <a:cubicBezTo>
                    <a:pt x="124" y="36"/>
                    <a:pt x="124" y="35"/>
                    <a:pt x="124" y="35"/>
                  </a:cubicBezTo>
                  <a:close/>
                  <a:moveTo>
                    <a:pt x="125" y="35"/>
                  </a:moveTo>
                  <a:cubicBezTo>
                    <a:pt x="125" y="35"/>
                    <a:pt x="125" y="35"/>
                    <a:pt x="125" y="35"/>
                  </a:cubicBezTo>
                  <a:cubicBezTo>
                    <a:pt x="125" y="35"/>
                    <a:pt x="125" y="35"/>
                    <a:pt x="125" y="35"/>
                  </a:cubicBezTo>
                  <a:cubicBezTo>
                    <a:pt x="125" y="35"/>
                    <a:pt x="125" y="35"/>
                    <a:pt x="125" y="35"/>
                  </a:cubicBezTo>
                  <a:close/>
                  <a:moveTo>
                    <a:pt x="126" y="34"/>
                  </a:moveTo>
                  <a:cubicBezTo>
                    <a:pt x="126" y="34"/>
                    <a:pt x="126" y="34"/>
                    <a:pt x="126" y="34"/>
                  </a:cubicBezTo>
                  <a:cubicBezTo>
                    <a:pt x="126" y="35"/>
                    <a:pt x="126" y="35"/>
                    <a:pt x="126" y="35"/>
                  </a:cubicBezTo>
                  <a:cubicBezTo>
                    <a:pt x="126" y="34"/>
                    <a:pt x="126" y="34"/>
                    <a:pt x="126" y="34"/>
                  </a:cubicBezTo>
                  <a:close/>
                  <a:moveTo>
                    <a:pt x="123" y="33"/>
                  </a:moveTo>
                  <a:cubicBezTo>
                    <a:pt x="124" y="33"/>
                    <a:pt x="124" y="33"/>
                    <a:pt x="124" y="33"/>
                  </a:cubicBezTo>
                  <a:cubicBezTo>
                    <a:pt x="125" y="33"/>
                    <a:pt x="125" y="33"/>
                    <a:pt x="125" y="33"/>
                  </a:cubicBezTo>
                  <a:cubicBezTo>
                    <a:pt x="125" y="33"/>
                    <a:pt x="125" y="33"/>
                    <a:pt x="125" y="33"/>
                  </a:cubicBezTo>
                  <a:cubicBezTo>
                    <a:pt x="125" y="33"/>
                    <a:pt x="125" y="33"/>
                    <a:pt x="125" y="33"/>
                  </a:cubicBezTo>
                  <a:cubicBezTo>
                    <a:pt x="125" y="33"/>
                    <a:pt x="125" y="33"/>
                    <a:pt x="125" y="33"/>
                  </a:cubicBezTo>
                  <a:cubicBezTo>
                    <a:pt x="126" y="33"/>
                    <a:pt x="126" y="33"/>
                    <a:pt x="126" y="33"/>
                  </a:cubicBezTo>
                  <a:cubicBezTo>
                    <a:pt x="126" y="33"/>
                    <a:pt x="126" y="33"/>
                    <a:pt x="126" y="33"/>
                  </a:cubicBezTo>
                  <a:cubicBezTo>
                    <a:pt x="126" y="34"/>
                    <a:pt x="126" y="34"/>
                    <a:pt x="126" y="34"/>
                  </a:cubicBezTo>
                  <a:cubicBezTo>
                    <a:pt x="125" y="34"/>
                    <a:pt x="125" y="34"/>
                    <a:pt x="125" y="34"/>
                  </a:cubicBezTo>
                  <a:cubicBezTo>
                    <a:pt x="125" y="34"/>
                    <a:pt x="125" y="34"/>
                    <a:pt x="125" y="34"/>
                  </a:cubicBezTo>
                  <a:cubicBezTo>
                    <a:pt x="125" y="34"/>
                    <a:pt x="125" y="34"/>
                    <a:pt x="125" y="34"/>
                  </a:cubicBezTo>
                  <a:cubicBezTo>
                    <a:pt x="124" y="34"/>
                    <a:pt x="124" y="34"/>
                    <a:pt x="124" y="34"/>
                  </a:cubicBezTo>
                  <a:cubicBezTo>
                    <a:pt x="123" y="34"/>
                    <a:pt x="123" y="34"/>
                    <a:pt x="123" y="34"/>
                  </a:cubicBezTo>
                  <a:cubicBezTo>
                    <a:pt x="123" y="34"/>
                    <a:pt x="123" y="34"/>
                    <a:pt x="123" y="34"/>
                  </a:cubicBezTo>
                  <a:cubicBezTo>
                    <a:pt x="123" y="33"/>
                    <a:pt x="123" y="33"/>
                    <a:pt x="123" y="33"/>
                  </a:cubicBezTo>
                  <a:close/>
                  <a:moveTo>
                    <a:pt x="118" y="29"/>
                  </a:moveTo>
                  <a:cubicBezTo>
                    <a:pt x="119" y="29"/>
                    <a:pt x="119" y="29"/>
                    <a:pt x="119" y="29"/>
                  </a:cubicBezTo>
                  <a:cubicBezTo>
                    <a:pt x="119" y="29"/>
                    <a:pt x="119" y="29"/>
                    <a:pt x="119" y="29"/>
                  </a:cubicBezTo>
                  <a:cubicBezTo>
                    <a:pt x="119" y="29"/>
                    <a:pt x="118" y="29"/>
                    <a:pt x="118" y="29"/>
                  </a:cubicBezTo>
                  <a:close/>
                  <a:moveTo>
                    <a:pt x="117" y="29"/>
                  </a:moveTo>
                  <a:cubicBezTo>
                    <a:pt x="118" y="29"/>
                    <a:pt x="118" y="29"/>
                    <a:pt x="118" y="29"/>
                  </a:cubicBezTo>
                  <a:cubicBezTo>
                    <a:pt x="118" y="30"/>
                    <a:pt x="118" y="30"/>
                    <a:pt x="118" y="30"/>
                  </a:cubicBezTo>
                  <a:cubicBezTo>
                    <a:pt x="118" y="30"/>
                    <a:pt x="118" y="30"/>
                    <a:pt x="118" y="30"/>
                  </a:cubicBezTo>
                  <a:cubicBezTo>
                    <a:pt x="117" y="29"/>
                    <a:pt x="117" y="29"/>
                    <a:pt x="117" y="29"/>
                  </a:cubicBezTo>
                  <a:close/>
                  <a:moveTo>
                    <a:pt x="112" y="26"/>
                  </a:moveTo>
                  <a:cubicBezTo>
                    <a:pt x="113" y="25"/>
                    <a:pt x="113" y="25"/>
                    <a:pt x="113" y="25"/>
                  </a:cubicBezTo>
                  <a:cubicBezTo>
                    <a:pt x="114" y="26"/>
                    <a:pt x="114" y="26"/>
                    <a:pt x="114" y="26"/>
                  </a:cubicBezTo>
                  <a:cubicBezTo>
                    <a:pt x="115" y="26"/>
                    <a:pt x="115" y="26"/>
                    <a:pt x="115" y="26"/>
                  </a:cubicBezTo>
                  <a:cubicBezTo>
                    <a:pt x="117" y="25"/>
                    <a:pt x="117" y="25"/>
                    <a:pt x="117" y="25"/>
                  </a:cubicBezTo>
                  <a:cubicBezTo>
                    <a:pt x="118" y="25"/>
                    <a:pt x="118" y="25"/>
                    <a:pt x="118" y="25"/>
                  </a:cubicBezTo>
                  <a:cubicBezTo>
                    <a:pt x="118" y="26"/>
                    <a:pt x="118" y="26"/>
                    <a:pt x="118" y="26"/>
                  </a:cubicBezTo>
                  <a:cubicBezTo>
                    <a:pt x="119" y="26"/>
                    <a:pt x="119" y="26"/>
                    <a:pt x="119" y="26"/>
                  </a:cubicBezTo>
                  <a:cubicBezTo>
                    <a:pt x="120" y="26"/>
                    <a:pt x="120" y="26"/>
                    <a:pt x="120" y="26"/>
                  </a:cubicBezTo>
                  <a:cubicBezTo>
                    <a:pt x="122" y="26"/>
                    <a:pt x="122" y="26"/>
                    <a:pt x="122" y="26"/>
                  </a:cubicBezTo>
                  <a:cubicBezTo>
                    <a:pt x="123" y="26"/>
                    <a:pt x="123" y="26"/>
                    <a:pt x="123" y="26"/>
                  </a:cubicBezTo>
                  <a:cubicBezTo>
                    <a:pt x="123" y="26"/>
                    <a:pt x="123" y="26"/>
                    <a:pt x="123" y="26"/>
                  </a:cubicBezTo>
                  <a:cubicBezTo>
                    <a:pt x="124" y="26"/>
                    <a:pt x="124" y="26"/>
                    <a:pt x="124" y="26"/>
                  </a:cubicBezTo>
                  <a:cubicBezTo>
                    <a:pt x="125" y="26"/>
                    <a:pt x="125" y="26"/>
                    <a:pt x="125" y="26"/>
                  </a:cubicBezTo>
                  <a:cubicBezTo>
                    <a:pt x="125" y="26"/>
                    <a:pt x="125" y="26"/>
                    <a:pt x="125" y="26"/>
                  </a:cubicBezTo>
                  <a:cubicBezTo>
                    <a:pt x="126" y="27"/>
                    <a:pt x="126" y="27"/>
                    <a:pt x="126" y="27"/>
                  </a:cubicBezTo>
                  <a:cubicBezTo>
                    <a:pt x="129" y="26"/>
                    <a:pt x="129" y="26"/>
                    <a:pt x="129" y="26"/>
                  </a:cubicBezTo>
                  <a:cubicBezTo>
                    <a:pt x="131" y="25"/>
                    <a:pt x="131" y="25"/>
                    <a:pt x="131" y="25"/>
                  </a:cubicBezTo>
                  <a:cubicBezTo>
                    <a:pt x="131" y="24"/>
                    <a:pt x="131" y="24"/>
                    <a:pt x="131" y="24"/>
                  </a:cubicBezTo>
                  <a:cubicBezTo>
                    <a:pt x="132" y="24"/>
                    <a:pt x="132" y="24"/>
                    <a:pt x="132" y="24"/>
                  </a:cubicBezTo>
                  <a:cubicBezTo>
                    <a:pt x="132" y="24"/>
                    <a:pt x="132" y="24"/>
                    <a:pt x="132" y="24"/>
                  </a:cubicBezTo>
                  <a:cubicBezTo>
                    <a:pt x="133" y="23"/>
                    <a:pt x="133" y="23"/>
                    <a:pt x="133" y="23"/>
                  </a:cubicBezTo>
                  <a:cubicBezTo>
                    <a:pt x="133" y="23"/>
                    <a:pt x="133" y="23"/>
                    <a:pt x="133" y="23"/>
                  </a:cubicBezTo>
                  <a:cubicBezTo>
                    <a:pt x="133" y="22"/>
                    <a:pt x="133" y="22"/>
                    <a:pt x="133" y="22"/>
                  </a:cubicBezTo>
                  <a:cubicBezTo>
                    <a:pt x="134" y="22"/>
                    <a:pt x="134" y="22"/>
                    <a:pt x="134" y="22"/>
                  </a:cubicBezTo>
                  <a:cubicBezTo>
                    <a:pt x="133" y="21"/>
                    <a:pt x="133" y="21"/>
                    <a:pt x="133" y="21"/>
                  </a:cubicBezTo>
                  <a:cubicBezTo>
                    <a:pt x="133" y="21"/>
                    <a:pt x="133" y="21"/>
                    <a:pt x="133" y="21"/>
                  </a:cubicBezTo>
                  <a:cubicBezTo>
                    <a:pt x="132" y="21"/>
                    <a:pt x="132" y="21"/>
                    <a:pt x="132" y="21"/>
                  </a:cubicBezTo>
                  <a:cubicBezTo>
                    <a:pt x="131" y="21"/>
                    <a:pt x="131" y="21"/>
                    <a:pt x="131" y="21"/>
                  </a:cubicBezTo>
                  <a:cubicBezTo>
                    <a:pt x="131" y="22"/>
                    <a:pt x="131" y="22"/>
                    <a:pt x="131" y="22"/>
                  </a:cubicBezTo>
                  <a:cubicBezTo>
                    <a:pt x="130" y="22"/>
                    <a:pt x="130" y="22"/>
                    <a:pt x="130" y="22"/>
                  </a:cubicBezTo>
                  <a:cubicBezTo>
                    <a:pt x="130" y="23"/>
                    <a:pt x="130" y="23"/>
                    <a:pt x="130" y="23"/>
                  </a:cubicBezTo>
                  <a:cubicBezTo>
                    <a:pt x="129" y="23"/>
                    <a:pt x="129" y="23"/>
                    <a:pt x="129" y="23"/>
                  </a:cubicBezTo>
                  <a:cubicBezTo>
                    <a:pt x="129" y="23"/>
                    <a:pt x="129" y="23"/>
                    <a:pt x="129" y="23"/>
                  </a:cubicBezTo>
                  <a:cubicBezTo>
                    <a:pt x="128" y="24"/>
                    <a:pt x="128" y="24"/>
                    <a:pt x="128" y="24"/>
                  </a:cubicBezTo>
                  <a:cubicBezTo>
                    <a:pt x="127" y="24"/>
                    <a:pt x="127" y="24"/>
                    <a:pt x="127" y="24"/>
                  </a:cubicBezTo>
                  <a:cubicBezTo>
                    <a:pt x="125" y="24"/>
                    <a:pt x="125" y="24"/>
                    <a:pt x="125" y="24"/>
                  </a:cubicBezTo>
                  <a:cubicBezTo>
                    <a:pt x="123" y="24"/>
                    <a:pt x="123" y="24"/>
                    <a:pt x="123" y="24"/>
                  </a:cubicBezTo>
                  <a:cubicBezTo>
                    <a:pt x="123" y="24"/>
                    <a:pt x="123" y="24"/>
                    <a:pt x="123" y="24"/>
                  </a:cubicBezTo>
                  <a:cubicBezTo>
                    <a:pt x="122" y="24"/>
                    <a:pt x="122" y="24"/>
                    <a:pt x="122" y="24"/>
                  </a:cubicBezTo>
                  <a:cubicBezTo>
                    <a:pt x="122" y="23"/>
                    <a:pt x="122" y="23"/>
                    <a:pt x="122" y="23"/>
                  </a:cubicBezTo>
                  <a:cubicBezTo>
                    <a:pt x="121" y="23"/>
                    <a:pt x="121" y="23"/>
                    <a:pt x="121" y="23"/>
                  </a:cubicBezTo>
                  <a:cubicBezTo>
                    <a:pt x="120" y="23"/>
                    <a:pt x="120" y="23"/>
                    <a:pt x="120" y="23"/>
                  </a:cubicBezTo>
                  <a:cubicBezTo>
                    <a:pt x="119" y="23"/>
                    <a:pt x="119" y="23"/>
                    <a:pt x="119" y="23"/>
                  </a:cubicBezTo>
                  <a:cubicBezTo>
                    <a:pt x="118" y="23"/>
                    <a:pt x="118" y="23"/>
                    <a:pt x="118" y="23"/>
                  </a:cubicBezTo>
                  <a:cubicBezTo>
                    <a:pt x="118" y="23"/>
                    <a:pt x="118" y="23"/>
                    <a:pt x="118" y="23"/>
                  </a:cubicBezTo>
                  <a:cubicBezTo>
                    <a:pt x="117" y="23"/>
                    <a:pt x="117" y="23"/>
                    <a:pt x="117" y="23"/>
                  </a:cubicBezTo>
                  <a:cubicBezTo>
                    <a:pt x="116" y="22"/>
                    <a:pt x="116" y="22"/>
                    <a:pt x="116" y="22"/>
                  </a:cubicBezTo>
                  <a:cubicBezTo>
                    <a:pt x="115" y="22"/>
                    <a:pt x="115" y="22"/>
                    <a:pt x="115" y="22"/>
                  </a:cubicBezTo>
                  <a:cubicBezTo>
                    <a:pt x="114" y="22"/>
                    <a:pt x="114" y="22"/>
                    <a:pt x="114" y="22"/>
                  </a:cubicBezTo>
                  <a:cubicBezTo>
                    <a:pt x="114" y="23"/>
                    <a:pt x="114" y="23"/>
                    <a:pt x="114" y="23"/>
                  </a:cubicBezTo>
                  <a:cubicBezTo>
                    <a:pt x="113" y="23"/>
                    <a:pt x="113" y="23"/>
                    <a:pt x="113" y="23"/>
                  </a:cubicBezTo>
                  <a:cubicBezTo>
                    <a:pt x="113" y="24"/>
                    <a:pt x="113" y="24"/>
                    <a:pt x="113" y="24"/>
                  </a:cubicBezTo>
                  <a:cubicBezTo>
                    <a:pt x="112" y="25"/>
                    <a:pt x="112" y="25"/>
                    <a:pt x="112" y="25"/>
                  </a:cubicBezTo>
                  <a:cubicBezTo>
                    <a:pt x="111" y="24"/>
                    <a:pt x="111" y="24"/>
                    <a:pt x="111" y="24"/>
                  </a:cubicBezTo>
                  <a:cubicBezTo>
                    <a:pt x="110" y="24"/>
                    <a:pt x="110" y="24"/>
                    <a:pt x="110" y="24"/>
                  </a:cubicBezTo>
                  <a:cubicBezTo>
                    <a:pt x="110" y="25"/>
                    <a:pt x="110" y="25"/>
                    <a:pt x="110" y="25"/>
                  </a:cubicBezTo>
                  <a:cubicBezTo>
                    <a:pt x="110" y="25"/>
                    <a:pt x="110" y="25"/>
                    <a:pt x="110" y="25"/>
                  </a:cubicBezTo>
                  <a:cubicBezTo>
                    <a:pt x="109" y="26"/>
                    <a:pt x="109" y="26"/>
                    <a:pt x="109" y="26"/>
                  </a:cubicBezTo>
                  <a:cubicBezTo>
                    <a:pt x="109" y="27"/>
                    <a:pt x="109" y="27"/>
                    <a:pt x="109" y="27"/>
                  </a:cubicBezTo>
                  <a:cubicBezTo>
                    <a:pt x="109" y="28"/>
                    <a:pt x="109" y="28"/>
                    <a:pt x="109" y="28"/>
                  </a:cubicBezTo>
                  <a:cubicBezTo>
                    <a:pt x="109" y="29"/>
                    <a:pt x="109" y="29"/>
                    <a:pt x="109" y="29"/>
                  </a:cubicBezTo>
                  <a:cubicBezTo>
                    <a:pt x="109" y="30"/>
                    <a:pt x="109" y="30"/>
                    <a:pt x="109" y="30"/>
                  </a:cubicBezTo>
                  <a:cubicBezTo>
                    <a:pt x="109" y="31"/>
                    <a:pt x="109" y="31"/>
                    <a:pt x="109" y="31"/>
                  </a:cubicBezTo>
                  <a:cubicBezTo>
                    <a:pt x="109" y="31"/>
                    <a:pt x="109" y="31"/>
                    <a:pt x="109" y="31"/>
                  </a:cubicBezTo>
                  <a:cubicBezTo>
                    <a:pt x="109" y="31"/>
                    <a:pt x="109" y="31"/>
                    <a:pt x="109" y="31"/>
                  </a:cubicBezTo>
                  <a:cubicBezTo>
                    <a:pt x="109" y="30"/>
                    <a:pt x="109" y="30"/>
                    <a:pt x="109" y="30"/>
                  </a:cubicBezTo>
                  <a:cubicBezTo>
                    <a:pt x="108" y="31"/>
                    <a:pt x="108" y="31"/>
                    <a:pt x="108" y="31"/>
                  </a:cubicBezTo>
                  <a:cubicBezTo>
                    <a:pt x="107" y="31"/>
                    <a:pt x="107" y="31"/>
                    <a:pt x="107" y="31"/>
                  </a:cubicBezTo>
                  <a:cubicBezTo>
                    <a:pt x="107" y="32"/>
                    <a:pt x="107" y="32"/>
                    <a:pt x="107" y="32"/>
                  </a:cubicBezTo>
                  <a:cubicBezTo>
                    <a:pt x="106" y="32"/>
                    <a:pt x="106" y="32"/>
                    <a:pt x="106" y="32"/>
                  </a:cubicBezTo>
                  <a:cubicBezTo>
                    <a:pt x="107" y="33"/>
                    <a:pt x="107" y="33"/>
                    <a:pt x="107" y="33"/>
                  </a:cubicBezTo>
                  <a:cubicBezTo>
                    <a:pt x="106" y="34"/>
                    <a:pt x="106" y="34"/>
                    <a:pt x="106" y="34"/>
                  </a:cubicBezTo>
                  <a:cubicBezTo>
                    <a:pt x="107" y="36"/>
                    <a:pt x="107" y="36"/>
                    <a:pt x="107" y="36"/>
                  </a:cubicBezTo>
                  <a:cubicBezTo>
                    <a:pt x="106" y="36"/>
                    <a:pt x="106" y="36"/>
                    <a:pt x="106" y="36"/>
                  </a:cubicBezTo>
                  <a:cubicBezTo>
                    <a:pt x="106" y="37"/>
                    <a:pt x="106" y="37"/>
                    <a:pt x="106" y="37"/>
                  </a:cubicBezTo>
                  <a:cubicBezTo>
                    <a:pt x="106" y="37"/>
                    <a:pt x="106" y="37"/>
                    <a:pt x="106" y="37"/>
                  </a:cubicBezTo>
                  <a:cubicBezTo>
                    <a:pt x="106" y="38"/>
                    <a:pt x="106" y="38"/>
                    <a:pt x="106" y="38"/>
                  </a:cubicBezTo>
                  <a:cubicBezTo>
                    <a:pt x="105" y="39"/>
                    <a:pt x="105" y="39"/>
                    <a:pt x="105" y="39"/>
                  </a:cubicBezTo>
                  <a:cubicBezTo>
                    <a:pt x="104" y="40"/>
                    <a:pt x="104" y="40"/>
                    <a:pt x="104" y="40"/>
                  </a:cubicBezTo>
                  <a:cubicBezTo>
                    <a:pt x="104" y="40"/>
                    <a:pt x="104" y="40"/>
                    <a:pt x="104" y="40"/>
                  </a:cubicBezTo>
                  <a:cubicBezTo>
                    <a:pt x="104" y="40"/>
                    <a:pt x="104" y="40"/>
                    <a:pt x="104" y="40"/>
                  </a:cubicBezTo>
                  <a:cubicBezTo>
                    <a:pt x="105" y="42"/>
                    <a:pt x="105" y="42"/>
                    <a:pt x="105" y="42"/>
                  </a:cubicBezTo>
                  <a:cubicBezTo>
                    <a:pt x="105" y="42"/>
                    <a:pt x="105" y="42"/>
                    <a:pt x="105" y="42"/>
                  </a:cubicBezTo>
                  <a:cubicBezTo>
                    <a:pt x="105" y="42"/>
                    <a:pt x="105" y="42"/>
                    <a:pt x="105" y="42"/>
                  </a:cubicBezTo>
                  <a:cubicBezTo>
                    <a:pt x="106" y="42"/>
                    <a:pt x="106" y="42"/>
                    <a:pt x="106" y="42"/>
                  </a:cubicBezTo>
                  <a:cubicBezTo>
                    <a:pt x="107" y="42"/>
                    <a:pt x="107" y="42"/>
                    <a:pt x="107" y="42"/>
                  </a:cubicBezTo>
                  <a:cubicBezTo>
                    <a:pt x="107" y="42"/>
                    <a:pt x="107" y="42"/>
                    <a:pt x="107" y="42"/>
                  </a:cubicBezTo>
                  <a:cubicBezTo>
                    <a:pt x="107" y="43"/>
                    <a:pt x="107" y="43"/>
                    <a:pt x="107" y="43"/>
                  </a:cubicBezTo>
                  <a:cubicBezTo>
                    <a:pt x="108" y="45"/>
                    <a:pt x="108" y="45"/>
                    <a:pt x="108" y="45"/>
                  </a:cubicBezTo>
                  <a:cubicBezTo>
                    <a:pt x="108" y="45"/>
                    <a:pt x="108" y="45"/>
                    <a:pt x="108" y="45"/>
                  </a:cubicBezTo>
                  <a:cubicBezTo>
                    <a:pt x="107" y="46"/>
                    <a:pt x="107" y="46"/>
                    <a:pt x="107" y="46"/>
                  </a:cubicBezTo>
                  <a:cubicBezTo>
                    <a:pt x="107" y="47"/>
                    <a:pt x="107" y="47"/>
                    <a:pt x="107" y="47"/>
                  </a:cubicBezTo>
                  <a:cubicBezTo>
                    <a:pt x="107" y="49"/>
                    <a:pt x="107" y="49"/>
                    <a:pt x="107" y="49"/>
                  </a:cubicBezTo>
                  <a:cubicBezTo>
                    <a:pt x="107" y="50"/>
                    <a:pt x="107" y="50"/>
                    <a:pt x="107" y="50"/>
                  </a:cubicBezTo>
                  <a:cubicBezTo>
                    <a:pt x="107" y="50"/>
                    <a:pt x="107" y="50"/>
                    <a:pt x="107" y="50"/>
                  </a:cubicBezTo>
                  <a:cubicBezTo>
                    <a:pt x="108" y="51"/>
                    <a:pt x="108" y="51"/>
                    <a:pt x="108" y="51"/>
                  </a:cubicBezTo>
                  <a:cubicBezTo>
                    <a:pt x="109" y="51"/>
                    <a:pt x="109" y="51"/>
                    <a:pt x="109" y="51"/>
                  </a:cubicBezTo>
                  <a:cubicBezTo>
                    <a:pt x="109" y="50"/>
                    <a:pt x="109" y="50"/>
                    <a:pt x="109" y="50"/>
                  </a:cubicBezTo>
                  <a:cubicBezTo>
                    <a:pt x="110" y="50"/>
                    <a:pt x="110" y="50"/>
                    <a:pt x="110" y="50"/>
                  </a:cubicBezTo>
                  <a:cubicBezTo>
                    <a:pt x="111" y="50"/>
                    <a:pt x="111" y="50"/>
                    <a:pt x="111" y="50"/>
                  </a:cubicBezTo>
                  <a:cubicBezTo>
                    <a:pt x="111" y="51"/>
                    <a:pt x="111" y="51"/>
                    <a:pt x="111" y="51"/>
                  </a:cubicBezTo>
                  <a:cubicBezTo>
                    <a:pt x="112" y="50"/>
                    <a:pt x="112" y="50"/>
                    <a:pt x="112" y="50"/>
                  </a:cubicBezTo>
                  <a:cubicBezTo>
                    <a:pt x="111" y="49"/>
                    <a:pt x="111" y="49"/>
                    <a:pt x="111" y="49"/>
                  </a:cubicBezTo>
                  <a:cubicBezTo>
                    <a:pt x="111" y="49"/>
                    <a:pt x="111" y="49"/>
                    <a:pt x="111" y="49"/>
                  </a:cubicBezTo>
                  <a:cubicBezTo>
                    <a:pt x="111" y="48"/>
                    <a:pt x="111" y="48"/>
                    <a:pt x="111" y="48"/>
                  </a:cubicBezTo>
                  <a:cubicBezTo>
                    <a:pt x="111" y="47"/>
                    <a:pt x="111" y="47"/>
                    <a:pt x="111" y="47"/>
                  </a:cubicBezTo>
                  <a:cubicBezTo>
                    <a:pt x="111" y="46"/>
                    <a:pt x="111" y="46"/>
                    <a:pt x="111" y="46"/>
                  </a:cubicBezTo>
                  <a:cubicBezTo>
                    <a:pt x="111" y="45"/>
                    <a:pt x="111" y="45"/>
                    <a:pt x="111" y="45"/>
                  </a:cubicBezTo>
                  <a:cubicBezTo>
                    <a:pt x="111" y="44"/>
                    <a:pt x="111" y="44"/>
                    <a:pt x="111" y="44"/>
                  </a:cubicBezTo>
                  <a:cubicBezTo>
                    <a:pt x="112" y="43"/>
                    <a:pt x="112" y="43"/>
                    <a:pt x="112" y="43"/>
                  </a:cubicBezTo>
                  <a:cubicBezTo>
                    <a:pt x="112" y="42"/>
                    <a:pt x="112" y="42"/>
                    <a:pt x="112" y="42"/>
                  </a:cubicBezTo>
                  <a:cubicBezTo>
                    <a:pt x="112" y="41"/>
                    <a:pt x="112" y="41"/>
                    <a:pt x="112" y="41"/>
                  </a:cubicBezTo>
                  <a:cubicBezTo>
                    <a:pt x="111" y="40"/>
                    <a:pt x="111" y="40"/>
                    <a:pt x="111" y="40"/>
                  </a:cubicBezTo>
                  <a:cubicBezTo>
                    <a:pt x="111" y="40"/>
                    <a:pt x="111" y="40"/>
                    <a:pt x="111" y="40"/>
                  </a:cubicBezTo>
                  <a:cubicBezTo>
                    <a:pt x="112" y="39"/>
                    <a:pt x="112" y="39"/>
                    <a:pt x="112" y="39"/>
                  </a:cubicBezTo>
                  <a:cubicBezTo>
                    <a:pt x="113" y="39"/>
                    <a:pt x="113" y="39"/>
                    <a:pt x="113" y="39"/>
                  </a:cubicBezTo>
                  <a:cubicBezTo>
                    <a:pt x="113" y="39"/>
                    <a:pt x="113" y="39"/>
                    <a:pt x="113" y="39"/>
                  </a:cubicBezTo>
                  <a:cubicBezTo>
                    <a:pt x="114" y="39"/>
                    <a:pt x="114" y="39"/>
                    <a:pt x="114" y="39"/>
                  </a:cubicBezTo>
                  <a:cubicBezTo>
                    <a:pt x="114" y="39"/>
                    <a:pt x="114" y="39"/>
                    <a:pt x="114" y="39"/>
                  </a:cubicBezTo>
                  <a:cubicBezTo>
                    <a:pt x="115" y="40"/>
                    <a:pt x="115" y="40"/>
                    <a:pt x="115" y="40"/>
                  </a:cubicBezTo>
                  <a:cubicBezTo>
                    <a:pt x="115" y="41"/>
                    <a:pt x="115" y="41"/>
                    <a:pt x="115" y="41"/>
                  </a:cubicBezTo>
                  <a:cubicBezTo>
                    <a:pt x="114" y="42"/>
                    <a:pt x="114" y="42"/>
                    <a:pt x="114" y="42"/>
                  </a:cubicBezTo>
                  <a:cubicBezTo>
                    <a:pt x="114" y="42"/>
                    <a:pt x="114" y="42"/>
                    <a:pt x="114" y="42"/>
                  </a:cubicBezTo>
                  <a:cubicBezTo>
                    <a:pt x="114" y="43"/>
                    <a:pt x="114" y="43"/>
                    <a:pt x="114" y="43"/>
                  </a:cubicBezTo>
                  <a:cubicBezTo>
                    <a:pt x="115" y="43"/>
                    <a:pt x="115" y="43"/>
                    <a:pt x="115" y="43"/>
                  </a:cubicBezTo>
                  <a:cubicBezTo>
                    <a:pt x="115" y="44"/>
                    <a:pt x="115" y="44"/>
                    <a:pt x="115" y="44"/>
                  </a:cubicBezTo>
                  <a:cubicBezTo>
                    <a:pt x="116" y="44"/>
                    <a:pt x="116" y="44"/>
                    <a:pt x="116" y="44"/>
                  </a:cubicBezTo>
                  <a:cubicBezTo>
                    <a:pt x="117" y="45"/>
                    <a:pt x="117" y="45"/>
                    <a:pt x="117" y="45"/>
                  </a:cubicBezTo>
                  <a:cubicBezTo>
                    <a:pt x="116" y="45"/>
                    <a:pt x="116" y="45"/>
                    <a:pt x="116" y="45"/>
                  </a:cubicBezTo>
                  <a:cubicBezTo>
                    <a:pt x="116" y="47"/>
                    <a:pt x="116" y="47"/>
                    <a:pt x="116" y="47"/>
                  </a:cubicBezTo>
                  <a:cubicBezTo>
                    <a:pt x="116" y="47"/>
                    <a:pt x="116" y="47"/>
                    <a:pt x="116" y="47"/>
                  </a:cubicBezTo>
                  <a:cubicBezTo>
                    <a:pt x="117" y="48"/>
                    <a:pt x="117" y="48"/>
                    <a:pt x="117" y="48"/>
                  </a:cubicBezTo>
                  <a:cubicBezTo>
                    <a:pt x="117" y="47"/>
                    <a:pt x="117" y="47"/>
                    <a:pt x="117" y="47"/>
                  </a:cubicBezTo>
                  <a:cubicBezTo>
                    <a:pt x="118" y="48"/>
                    <a:pt x="118" y="48"/>
                    <a:pt x="118" y="48"/>
                  </a:cubicBezTo>
                  <a:cubicBezTo>
                    <a:pt x="119" y="48"/>
                    <a:pt x="119" y="48"/>
                    <a:pt x="119" y="48"/>
                  </a:cubicBezTo>
                  <a:cubicBezTo>
                    <a:pt x="119" y="47"/>
                    <a:pt x="119" y="47"/>
                    <a:pt x="119" y="47"/>
                  </a:cubicBezTo>
                  <a:cubicBezTo>
                    <a:pt x="119" y="47"/>
                    <a:pt x="119" y="47"/>
                    <a:pt x="119" y="47"/>
                  </a:cubicBezTo>
                  <a:cubicBezTo>
                    <a:pt x="120" y="46"/>
                    <a:pt x="120" y="46"/>
                    <a:pt x="120" y="46"/>
                  </a:cubicBezTo>
                  <a:cubicBezTo>
                    <a:pt x="120" y="46"/>
                    <a:pt x="120" y="46"/>
                    <a:pt x="120" y="46"/>
                  </a:cubicBezTo>
                  <a:cubicBezTo>
                    <a:pt x="121" y="45"/>
                    <a:pt x="121" y="45"/>
                    <a:pt x="121" y="45"/>
                  </a:cubicBezTo>
                  <a:cubicBezTo>
                    <a:pt x="123" y="45"/>
                    <a:pt x="123" y="45"/>
                    <a:pt x="123" y="45"/>
                  </a:cubicBezTo>
                  <a:cubicBezTo>
                    <a:pt x="123" y="45"/>
                    <a:pt x="123" y="45"/>
                    <a:pt x="123" y="45"/>
                  </a:cubicBezTo>
                  <a:cubicBezTo>
                    <a:pt x="124" y="45"/>
                    <a:pt x="124" y="45"/>
                    <a:pt x="124" y="45"/>
                  </a:cubicBezTo>
                  <a:cubicBezTo>
                    <a:pt x="124" y="45"/>
                    <a:pt x="124" y="45"/>
                    <a:pt x="124" y="45"/>
                  </a:cubicBezTo>
                  <a:cubicBezTo>
                    <a:pt x="125" y="45"/>
                    <a:pt x="125" y="45"/>
                    <a:pt x="125" y="45"/>
                  </a:cubicBezTo>
                  <a:cubicBezTo>
                    <a:pt x="124" y="44"/>
                    <a:pt x="124" y="44"/>
                    <a:pt x="124" y="44"/>
                  </a:cubicBezTo>
                  <a:cubicBezTo>
                    <a:pt x="123" y="44"/>
                    <a:pt x="123" y="44"/>
                    <a:pt x="123" y="44"/>
                  </a:cubicBezTo>
                  <a:cubicBezTo>
                    <a:pt x="123" y="44"/>
                    <a:pt x="123" y="44"/>
                    <a:pt x="123" y="44"/>
                  </a:cubicBezTo>
                  <a:cubicBezTo>
                    <a:pt x="123" y="44"/>
                    <a:pt x="123" y="44"/>
                    <a:pt x="123" y="44"/>
                  </a:cubicBezTo>
                  <a:cubicBezTo>
                    <a:pt x="122" y="44"/>
                    <a:pt x="122" y="44"/>
                    <a:pt x="122" y="44"/>
                  </a:cubicBezTo>
                  <a:cubicBezTo>
                    <a:pt x="122" y="44"/>
                    <a:pt x="122" y="44"/>
                    <a:pt x="122" y="44"/>
                  </a:cubicBezTo>
                  <a:cubicBezTo>
                    <a:pt x="121" y="44"/>
                    <a:pt x="121" y="44"/>
                    <a:pt x="121" y="44"/>
                  </a:cubicBezTo>
                  <a:cubicBezTo>
                    <a:pt x="121" y="43"/>
                    <a:pt x="121" y="43"/>
                    <a:pt x="121" y="43"/>
                  </a:cubicBezTo>
                  <a:cubicBezTo>
                    <a:pt x="121" y="43"/>
                    <a:pt x="121" y="43"/>
                    <a:pt x="121" y="43"/>
                  </a:cubicBezTo>
                  <a:cubicBezTo>
                    <a:pt x="121" y="43"/>
                    <a:pt x="121" y="43"/>
                    <a:pt x="121" y="43"/>
                  </a:cubicBezTo>
                  <a:cubicBezTo>
                    <a:pt x="120" y="43"/>
                    <a:pt x="120" y="43"/>
                    <a:pt x="120" y="43"/>
                  </a:cubicBezTo>
                  <a:cubicBezTo>
                    <a:pt x="120" y="43"/>
                    <a:pt x="120" y="43"/>
                    <a:pt x="120" y="43"/>
                  </a:cubicBezTo>
                  <a:cubicBezTo>
                    <a:pt x="119" y="42"/>
                    <a:pt x="119" y="42"/>
                    <a:pt x="119" y="42"/>
                  </a:cubicBezTo>
                  <a:cubicBezTo>
                    <a:pt x="120" y="42"/>
                    <a:pt x="120" y="42"/>
                    <a:pt x="120" y="42"/>
                  </a:cubicBezTo>
                  <a:cubicBezTo>
                    <a:pt x="120" y="41"/>
                    <a:pt x="120" y="41"/>
                    <a:pt x="120" y="41"/>
                  </a:cubicBezTo>
                  <a:cubicBezTo>
                    <a:pt x="120" y="42"/>
                    <a:pt x="120" y="42"/>
                    <a:pt x="120" y="42"/>
                  </a:cubicBezTo>
                  <a:cubicBezTo>
                    <a:pt x="120" y="41"/>
                    <a:pt x="120" y="41"/>
                    <a:pt x="120" y="41"/>
                  </a:cubicBezTo>
                  <a:cubicBezTo>
                    <a:pt x="121" y="41"/>
                    <a:pt x="121" y="41"/>
                    <a:pt x="121" y="41"/>
                  </a:cubicBezTo>
                  <a:cubicBezTo>
                    <a:pt x="121" y="41"/>
                    <a:pt x="121" y="41"/>
                    <a:pt x="121" y="41"/>
                  </a:cubicBezTo>
                  <a:cubicBezTo>
                    <a:pt x="120" y="40"/>
                    <a:pt x="120" y="40"/>
                    <a:pt x="120" y="40"/>
                  </a:cubicBezTo>
                  <a:cubicBezTo>
                    <a:pt x="120" y="40"/>
                    <a:pt x="120" y="40"/>
                    <a:pt x="120" y="40"/>
                  </a:cubicBezTo>
                  <a:cubicBezTo>
                    <a:pt x="120" y="40"/>
                    <a:pt x="120" y="40"/>
                    <a:pt x="120" y="40"/>
                  </a:cubicBezTo>
                  <a:cubicBezTo>
                    <a:pt x="120" y="39"/>
                    <a:pt x="120" y="39"/>
                    <a:pt x="120" y="39"/>
                  </a:cubicBezTo>
                  <a:cubicBezTo>
                    <a:pt x="119" y="39"/>
                    <a:pt x="119" y="39"/>
                    <a:pt x="119" y="39"/>
                  </a:cubicBezTo>
                  <a:cubicBezTo>
                    <a:pt x="119" y="39"/>
                    <a:pt x="119" y="39"/>
                    <a:pt x="119" y="39"/>
                  </a:cubicBezTo>
                  <a:cubicBezTo>
                    <a:pt x="118" y="38"/>
                    <a:pt x="118" y="38"/>
                    <a:pt x="118" y="38"/>
                  </a:cubicBezTo>
                  <a:cubicBezTo>
                    <a:pt x="117" y="37"/>
                    <a:pt x="117" y="37"/>
                    <a:pt x="117" y="37"/>
                  </a:cubicBezTo>
                  <a:cubicBezTo>
                    <a:pt x="116" y="36"/>
                    <a:pt x="116" y="36"/>
                    <a:pt x="116" y="36"/>
                  </a:cubicBezTo>
                  <a:cubicBezTo>
                    <a:pt x="116" y="36"/>
                    <a:pt x="116" y="36"/>
                    <a:pt x="116" y="36"/>
                  </a:cubicBezTo>
                  <a:cubicBezTo>
                    <a:pt x="116" y="35"/>
                    <a:pt x="116" y="35"/>
                    <a:pt x="116" y="35"/>
                  </a:cubicBezTo>
                  <a:cubicBezTo>
                    <a:pt x="116" y="35"/>
                    <a:pt x="116" y="35"/>
                    <a:pt x="116" y="35"/>
                  </a:cubicBezTo>
                  <a:cubicBezTo>
                    <a:pt x="117" y="36"/>
                    <a:pt x="117" y="36"/>
                    <a:pt x="117" y="36"/>
                  </a:cubicBezTo>
                  <a:cubicBezTo>
                    <a:pt x="117" y="36"/>
                    <a:pt x="117" y="36"/>
                    <a:pt x="117" y="36"/>
                  </a:cubicBezTo>
                  <a:cubicBezTo>
                    <a:pt x="118" y="35"/>
                    <a:pt x="118" y="35"/>
                    <a:pt x="118" y="35"/>
                  </a:cubicBezTo>
                  <a:cubicBezTo>
                    <a:pt x="118" y="35"/>
                    <a:pt x="118" y="35"/>
                    <a:pt x="118" y="35"/>
                  </a:cubicBezTo>
                  <a:cubicBezTo>
                    <a:pt x="120" y="34"/>
                    <a:pt x="120" y="34"/>
                    <a:pt x="120" y="34"/>
                  </a:cubicBezTo>
                  <a:cubicBezTo>
                    <a:pt x="121" y="33"/>
                    <a:pt x="121" y="33"/>
                    <a:pt x="121" y="33"/>
                  </a:cubicBezTo>
                  <a:cubicBezTo>
                    <a:pt x="122" y="32"/>
                    <a:pt x="122" y="32"/>
                    <a:pt x="122" y="32"/>
                  </a:cubicBezTo>
                  <a:cubicBezTo>
                    <a:pt x="123" y="32"/>
                    <a:pt x="123" y="32"/>
                    <a:pt x="123" y="32"/>
                  </a:cubicBezTo>
                  <a:cubicBezTo>
                    <a:pt x="123" y="31"/>
                    <a:pt x="123" y="31"/>
                    <a:pt x="123" y="31"/>
                  </a:cubicBezTo>
                  <a:cubicBezTo>
                    <a:pt x="124" y="31"/>
                    <a:pt x="124" y="31"/>
                    <a:pt x="124" y="31"/>
                  </a:cubicBezTo>
                  <a:cubicBezTo>
                    <a:pt x="125" y="32"/>
                    <a:pt x="125" y="32"/>
                    <a:pt x="125" y="32"/>
                  </a:cubicBezTo>
                  <a:cubicBezTo>
                    <a:pt x="125" y="32"/>
                    <a:pt x="125" y="32"/>
                    <a:pt x="125" y="32"/>
                  </a:cubicBezTo>
                  <a:cubicBezTo>
                    <a:pt x="126" y="31"/>
                    <a:pt x="126" y="31"/>
                    <a:pt x="126" y="31"/>
                  </a:cubicBezTo>
                  <a:cubicBezTo>
                    <a:pt x="126" y="30"/>
                    <a:pt x="126" y="30"/>
                    <a:pt x="126" y="30"/>
                  </a:cubicBezTo>
                  <a:cubicBezTo>
                    <a:pt x="125" y="30"/>
                    <a:pt x="125" y="30"/>
                    <a:pt x="125" y="30"/>
                  </a:cubicBezTo>
                  <a:cubicBezTo>
                    <a:pt x="123" y="30"/>
                    <a:pt x="123" y="30"/>
                    <a:pt x="123" y="30"/>
                  </a:cubicBezTo>
                  <a:cubicBezTo>
                    <a:pt x="122" y="30"/>
                    <a:pt x="122" y="30"/>
                    <a:pt x="122" y="30"/>
                  </a:cubicBezTo>
                  <a:cubicBezTo>
                    <a:pt x="121" y="30"/>
                    <a:pt x="121" y="30"/>
                    <a:pt x="121" y="30"/>
                  </a:cubicBezTo>
                  <a:cubicBezTo>
                    <a:pt x="120" y="31"/>
                    <a:pt x="120" y="31"/>
                    <a:pt x="120" y="31"/>
                  </a:cubicBezTo>
                  <a:cubicBezTo>
                    <a:pt x="120" y="31"/>
                    <a:pt x="120" y="31"/>
                    <a:pt x="120" y="31"/>
                  </a:cubicBezTo>
                  <a:cubicBezTo>
                    <a:pt x="119" y="31"/>
                    <a:pt x="119" y="31"/>
                    <a:pt x="119" y="31"/>
                  </a:cubicBezTo>
                  <a:cubicBezTo>
                    <a:pt x="118" y="31"/>
                    <a:pt x="118" y="31"/>
                    <a:pt x="118" y="31"/>
                  </a:cubicBezTo>
                  <a:cubicBezTo>
                    <a:pt x="117" y="31"/>
                    <a:pt x="117" y="31"/>
                    <a:pt x="117" y="31"/>
                  </a:cubicBezTo>
                  <a:cubicBezTo>
                    <a:pt x="116" y="31"/>
                    <a:pt x="116" y="31"/>
                    <a:pt x="116" y="31"/>
                  </a:cubicBezTo>
                  <a:cubicBezTo>
                    <a:pt x="116" y="32"/>
                    <a:pt x="116" y="32"/>
                    <a:pt x="116" y="32"/>
                  </a:cubicBezTo>
                  <a:cubicBezTo>
                    <a:pt x="115" y="33"/>
                    <a:pt x="115" y="33"/>
                    <a:pt x="115" y="33"/>
                  </a:cubicBezTo>
                  <a:cubicBezTo>
                    <a:pt x="114" y="34"/>
                    <a:pt x="114" y="34"/>
                    <a:pt x="114" y="34"/>
                  </a:cubicBezTo>
                  <a:cubicBezTo>
                    <a:pt x="113" y="33"/>
                    <a:pt x="113" y="33"/>
                    <a:pt x="113" y="33"/>
                  </a:cubicBezTo>
                  <a:cubicBezTo>
                    <a:pt x="113" y="33"/>
                    <a:pt x="113" y="33"/>
                    <a:pt x="113" y="33"/>
                  </a:cubicBezTo>
                  <a:cubicBezTo>
                    <a:pt x="112" y="32"/>
                    <a:pt x="112" y="32"/>
                    <a:pt x="112" y="32"/>
                  </a:cubicBezTo>
                  <a:cubicBezTo>
                    <a:pt x="111" y="31"/>
                    <a:pt x="111" y="31"/>
                    <a:pt x="111" y="31"/>
                  </a:cubicBezTo>
                  <a:cubicBezTo>
                    <a:pt x="110" y="30"/>
                    <a:pt x="110" y="30"/>
                    <a:pt x="110" y="30"/>
                  </a:cubicBezTo>
                  <a:cubicBezTo>
                    <a:pt x="110" y="28"/>
                    <a:pt x="110" y="28"/>
                    <a:pt x="110" y="28"/>
                  </a:cubicBezTo>
                  <a:cubicBezTo>
                    <a:pt x="111" y="27"/>
                    <a:pt x="111" y="27"/>
                    <a:pt x="111" y="27"/>
                  </a:cubicBezTo>
                  <a:cubicBezTo>
                    <a:pt x="112" y="26"/>
                    <a:pt x="112" y="26"/>
                    <a:pt x="112" y="26"/>
                  </a:cubicBezTo>
                  <a:close/>
                  <a:moveTo>
                    <a:pt x="113" y="0"/>
                  </a:moveTo>
                  <a:cubicBezTo>
                    <a:pt x="112" y="0"/>
                    <a:pt x="112" y="0"/>
                    <a:pt x="112" y="0"/>
                  </a:cubicBezTo>
                  <a:cubicBezTo>
                    <a:pt x="112" y="1"/>
                    <a:pt x="112" y="1"/>
                    <a:pt x="112" y="1"/>
                  </a:cubicBezTo>
                  <a:cubicBezTo>
                    <a:pt x="113" y="0"/>
                    <a:pt x="113" y="0"/>
                    <a:pt x="113" y="0"/>
                  </a:cubicBezTo>
                  <a:cubicBezTo>
                    <a:pt x="113" y="0"/>
                    <a:pt x="113" y="0"/>
                    <a:pt x="113" y="0"/>
                  </a:cubicBezTo>
                  <a:close/>
                  <a:moveTo>
                    <a:pt x="114" y="3"/>
                  </a:moveTo>
                  <a:cubicBezTo>
                    <a:pt x="114" y="3"/>
                    <a:pt x="114" y="3"/>
                    <a:pt x="114" y="3"/>
                  </a:cubicBezTo>
                  <a:cubicBezTo>
                    <a:pt x="115" y="2"/>
                    <a:pt x="115" y="2"/>
                    <a:pt x="115" y="2"/>
                  </a:cubicBezTo>
                  <a:cubicBezTo>
                    <a:pt x="115" y="3"/>
                    <a:pt x="115" y="3"/>
                    <a:pt x="115" y="3"/>
                  </a:cubicBezTo>
                  <a:cubicBezTo>
                    <a:pt x="116" y="2"/>
                    <a:pt x="116" y="2"/>
                    <a:pt x="116" y="2"/>
                  </a:cubicBezTo>
                  <a:cubicBezTo>
                    <a:pt x="116" y="2"/>
                    <a:pt x="116" y="2"/>
                    <a:pt x="116" y="2"/>
                  </a:cubicBezTo>
                  <a:cubicBezTo>
                    <a:pt x="115" y="2"/>
                    <a:pt x="115" y="2"/>
                    <a:pt x="115" y="2"/>
                  </a:cubicBezTo>
                  <a:cubicBezTo>
                    <a:pt x="114" y="2"/>
                    <a:pt x="114" y="2"/>
                    <a:pt x="114" y="2"/>
                  </a:cubicBezTo>
                  <a:cubicBezTo>
                    <a:pt x="113" y="2"/>
                    <a:pt x="113" y="2"/>
                    <a:pt x="113" y="2"/>
                  </a:cubicBezTo>
                  <a:cubicBezTo>
                    <a:pt x="114" y="3"/>
                    <a:pt x="114" y="3"/>
                    <a:pt x="114" y="3"/>
                  </a:cubicBezTo>
                  <a:close/>
                  <a:moveTo>
                    <a:pt x="107" y="7"/>
                  </a:moveTo>
                  <a:cubicBezTo>
                    <a:pt x="107" y="7"/>
                    <a:pt x="107" y="7"/>
                    <a:pt x="107" y="7"/>
                  </a:cubicBezTo>
                  <a:cubicBezTo>
                    <a:pt x="107" y="8"/>
                    <a:pt x="107" y="8"/>
                    <a:pt x="107" y="8"/>
                  </a:cubicBezTo>
                  <a:cubicBezTo>
                    <a:pt x="107" y="7"/>
                    <a:pt x="107" y="7"/>
                    <a:pt x="107" y="7"/>
                  </a:cubicBezTo>
                  <a:cubicBezTo>
                    <a:pt x="107" y="7"/>
                    <a:pt x="107" y="7"/>
                    <a:pt x="107" y="7"/>
                  </a:cubicBezTo>
                  <a:close/>
                  <a:moveTo>
                    <a:pt x="108" y="6"/>
                  </a:moveTo>
                  <a:cubicBezTo>
                    <a:pt x="110" y="5"/>
                    <a:pt x="110" y="5"/>
                    <a:pt x="110" y="5"/>
                  </a:cubicBezTo>
                  <a:cubicBezTo>
                    <a:pt x="111" y="5"/>
                    <a:pt x="111" y="5"/>
                    <a:pt x="111" y="5"/>
                  </a:cubicBezTo>
                  <a:cubicBezTo>
                    <a:pt x="111" y="5"/>
                    <a:pt x="111" y="5"/>
                    <a:pt x="111" y="5"/>
                  </a:cubicBezTo>
                  <a:cubicBezTo>
                    <a:pt x="110" y="6"/>
                    <a:pt x="110" y="6"/>
                    <a:pt x="110" y="6"/>
                  </a:cubicBezTo>
                  <a:cubicBezTo>
                    <a:pt x="109" y="6"/>
                    <a:pt x="109" y="6"/>
                    <a:pt x="109" y="6"/>
                  </a:cubicBezTo>
                  <a:cubicBezTo>
                    <a:pt x="108" y="6"/>
                    <a:pt x="108" y="6"/>
                    <a:pt x="108" y="6"/>
                  </a:cubicBezTo>
                  <a:close/>
                  <a:moveTo>
                    <a:pt x="99" y="10"/>
                  </a:moveTo>
                  <a:cubicBezTo>
                    <a:pt x="100" y="11"/>
                    <a:pt x="100" y="11"/>
                    <a:pt x="100" y="11"/>
                  </a:cubicBezTo>
                  <a:cubicBezTo>
                    <a:pt x="99" y="10"/>
                    <a:pt x="99" y="10"/>
                    <a:pt x="99" y="10"/>
                  </a:cubicBezTo>
                  <a:cubicBezTo>
                    <a:pt x="99" y="10"/>
                    <a:pt x="99" y="10"/>
                    <a:pt x="99" y="10"/>
                  </a:cubicBezTo>
                  <a:close/>
                  <a:moveTo>
                    <a:pt x="99" y="10"/>
                  </a:moveTo>
                  <a:cubicBezTo>
                    <a:pt x="99" y="10"/>
                    <a:pt x="99" y="10"/>
                    <a:pt x="99" y="10"/>
                  </a:cubicBezTo>
                  <a:cubicBezTo>
                    <a:pt x="100" y="10"/>
                    <a:pt x="100" y="10"/>
                    <a:pt x="100" y="10"/>
                  </a:cubicBezTo>
                  <a:cubicBezTo>
                    <a:pt x="100" y="10"/>
                    <a:pt x="100" y="10"/>
                    <a:pt x="100" y="10"/>
                  </a:cubicBezTo>
                  <a:cubicBezTo>
                    <a:pt x="100" y="10"/>
                    <a:pt x="100" y="10"/>
                    <a:pt x="100" y="10"/>
                  </a:cubicBezTo>
                  <a:cubicBezTo>
                    <a:pt x="99" y="10"/>
                    <a:pt x="99" y="10"/>
                    <a:pt x="99" y="10"/>
                  </a:cubicBezTo>
                  <a:close/>
                  <a:moveTo>
                    <a:pt x="100" y="12"/>
                  </a:moveTo>
                  <a:cubicBezTo>
                    <a:pt x="99" y="12"/>
                    <a:pt x="99" y="12"/>
                    <a:pt x="99" y="12"/>
                  </a:cubicBezTo>
                  <a:cubicBezTo>
                    <a:pt x="100" y="12"/>
                    <a:pt x="100" y="12"/>
                    <a:pt x="100" y="12"/>
                  </a:cubicBezTo>
                  <a:cubicBezTo>
                    <a:pt x="100" y="12"/>
                    <a:pt x="100" y="12"/>
                    <a:pt x="100" y="12"/>
                  </a:cubicBezTo>
                  <a:close/>
                  <a:moveTo>
                    <a:pt x="99" y="13"/>
                  </a:moveTo>
                  <a:cubicBezTo>
                    <a:pt x="99" y="13"/>
                    <a:pt x="99" y="13"/>
                    <a:pt x="99" y="13"/>
                  </a:cubicBezTo>
                  <a:cubicBezTo>
                    <a:pt x="99" y="14"/>
                    <a:pt x="99" y="14"/>
                    <a:pt x="99" y="14"/>
                  </a:cubicBezTo>
                  <a:cubicBezTo>
                    <a:pt x="99" y="14"/>
                    <a:pt x="99" y="14"/>
                    <a:pt x="99" y="14"/>
                  </a:cubicBezTo>
                  <a:cubicBezTo>
                    <a:pt x="99" y="13"/>
                    <a:pt x="99" y="13"/>
                    <a:pt x="99" y="13"/>
                  </a:cubicBezTo>
                  <a:close/>
                  <a:moveTo>
                    <a:pt x="93" y="42"/>
                  </a:moveTo>
                  <a:cubicBezTo>
                    <a:pt x="94" y="42"/>
                    <a:pt x="94" y="42"/>
                    <a:pt x="94" y="42"/>
                  </a:cubicBezTo>
                  <a:cubicBezTo>
                    <a:pt x="94" y="43"/>
                    <a:pt x="94" y="43"/>
                    <a:pt x="94" y="43"/>
                  </a:cubicBezTo>
                  <a:cubicBezTo>
                    <a:pt x="93" y="43"/>
                    <a:pt x="93" y="43"/>
                    <a:pt x="93" y="43"/>
                  </a:cubicBezTo>
                  <a:cubicBezTo>
                    <a:pt x="93" y="42"/>
                    <a:pt x="93" y="42"/>
                    <a:pt x="93" y="42"/>
                  </a:cubicBezTo>
                  <a:cubicBezTo>
                    <a:pt x="93" y="42"/>
                    <a:pt x="93" y="42"/>
                    <a:pt x="93" y="42"/>
                  </a:cubicBezTo>
                  <a:close/>
                  <a:moveTo>
                    <a:pt x="93" y="42"/>
                  </a:moveTo>
                  <a:cubicBezTo>
                    <a:pt x="93" y="43"/>
                    <a:pt x="93" y="43"/>
                    <a:pt x="93" y="43"/>
                  </a:cubicBezTo>
                  <a:cubicBezTo>
                    <a:pt x="93" y="44"/>
                    <a:pt x="93" y="44"/>
                    <a:pt x="93" y="44"/>
                  </a:cubicBezTo>
                  <a:cubicBezTo>
                    <a:pt x="92" y="44"/>
                    <a:pt x="92" y="44"/>
                    <a:pt x="92" y="44"/>
                  </a:cubicBezTo>
                  <a:cubicBezTo>
                    <a:pt x="92" y="44"/>
                    <a:pt x="92" y="44"/>
                    <a:pt x="92" y="44"/>
                  </a:cubicBezTo>
                  <a:cubicBezTo>
                    <a:pt x="92" y="43"/>
                    <a:pt x="92" y="43"/>
                    <a:pt x="92" y="43"/>
                  </a:cubicBezTo>
                  <a:cubicBezTo>
                    <a:pt x="92" y="42"/>
                    <a:pt x="92" y="42"/>
                    <a:pt x="92" y="42"/>
                  </a:cubicBezTo>
                  <a:cubicBezTo>
                    <a:pt x="93" y="41"/>
                    <a:pt x="93" y="41"/>
                    <a:pt x="93" y="41"/>
                  </a:cubicBezTo>
                  <a:cubicBezTo>
                    <a:pt x="93" y="42"/>
                    <a:pt x="93" y="42"/>
                    <a:pt x="93" y="42"/>
                  </a:cubicBezTo>
                  <a:close/>
                  <a:moveTo>
                    <a:pt x="62" y="29"/>
                  </a:moveTo>
                  <a:cubicBezTo>
                    <a:pt x="63" y="29"/>
                    <a:pt x="63" y="29"/>
                    <a:pt x="63" y="29"/>
                  </a:cubicBezTo>
                  <a:cubicBezTo>
                    <a:pt x="64" y="30"/>
                    <a:pt x="64" y="30"/>
                    <a:pt x="64" y="30"/>
                  </a:cubicBezTo>
                  <a:cubicBezTo>
                    <a:pt x="63" y="30"/>
                    <a:pt x="63" y="30"/>
                    <a:pt x="63" y="30"/>
                  </a:cubicBezTo>
                  <a:cubicBezTo>
                    <a:pt x="62" y="30"/>
                    <a:pt x="62" y="30"/>
                    <a:pt x="62" y="30"/>
                  </a:cubicBezTo>
                  <a:cubicBezTo>
                    <a:pt x="62" y="29"/>
                    <a:pt x="62" y="29"/>
                    <a:pt x="62" y="29"/>
                  </a:cubicBezTo>
                  <a:cubicBezTo>
                    <a:pt x="62" y="29"/>
                    <a:pt x="62" y="29"/>
                    <a:pt x="62" y="29"/>
                  </a:cubicBezTo>
                  <a:close/>
                  <a:moveTo>
                    <a:pt x="63" y="31"/>
                  </a:moveTo>
                  <a:cubicBezTo>
                    <a:pt x="64" y="31"/>
                    <a:pt x="64" y="31"/>
                    <a:pt x="64" y="31"/>
                  </a:cubicBezTo>
                  <a:cubicBezTo>
                    <a:pt x="64" y="31"/>
                    <a:pt x="64" y="31"/>
                    <a:pt x="64" y="31"/>
                  </a:cubicBezTo>
                  <a:cubicBezTo>
                    <a:pt x="65" y="32"/>
                    <a:pt x="65" y="32"/>
                    <a:pt x="65" y="32"/>
                  </a:cubicBezTo>
                  <a:cubicBezTo>
                    <a:pt x="65" y="32"/>
                    <a:pt x="65" y="32"/>
                    <a:pt x="65" y="32"/>
                  </a:cubicBezTo>
                  <a:cubicBezTo>
                    <a:pt x="64" y="32"/>
                    <a:pt x="64" y="32"/>
                    <a:pt x="64" y="32"/>
                  </a:cubicBezTo>
                  <a:cubicBezTo>
                    <a:pt x="63" y="32"/>
                    <a:pt x="63" y="32"/>
                    <a:pt x="63" y="32"/>
                  </a:cubicBezTo>
                  <a:cubicBezTo>
                    <a:pt x="63" y="31"/>
                    <a:pt x="63" y="31"/>
                    <a:pt x="63" y="31"/>
                  </a:cubicBezTo>
                  <a:cubicBezTo>
                    <a:pt x="63" y="31"/>
                    <a:pt x="63" y="31"/>
                    <a:pt x="63" y="31"/>
                  </a:cubicBezTo>
                  <a:close/>
                  <a:moveTo>
                    <a:pt x="64" y="32"/>
                  </a:moveTo>
                  <a:cubicBezTo>
                    <a:pt x="65" y="32"/>
                    <a:pt x="65" y="32"/>
                    <a:pt x="65" y="32"/>
                  </a:cubicBezTo>
                  <a:cubicBezTo>
                    <a:pt x="65" y="33"/>
                    <a:pt x="65" y="33"/>
                    <a:pt x="65" y="33"/>
                  </a:cubicBezTo>
                  <a:cubicBezTo>
                    <a:pt x="65" y="33"/>
                    <a:pt x="65" y="33"/>
                    <a:pt x="65" y="33"/>
                  </a:cubicBezTo>
                  <a:cubicBezTo>
                    <a:pt x="64" y="34"/>
                    <a:pt x="64" y="34"/>
                    <a:pt x="64" y="34"/>
                  </a:cubicBezTo>
                  <a:cubicBezTo>
                    <a:pt x="64" y="33"/>
                    <a:pt x="64" y="33"/>
                    <a:pt x="64" y="33"/>
                  </a:cubicBezTo>
                  <a:cubicBezTo>
                    <a:pt x="64" y="33"/>
                    <a:pt x="64" y="33"/>
                    <a:pt x="64" y="33"/>
                  </a:cubicBezTo>
                  <a:cubicBezTo>
                    <a:pt x="64" y="32"/>
                    <a:pt x="64" y="32"/>
                    <a:pt x="64" y="32"/>
                  </a:cubicBezTo>
                  <a:close/>
                  <a:moveTo>
                    <a:pt x="62" y="23"/>
                  </a:moveTo>
                  <a:cubicBezTo>
                    <a:pt x="62" y="21"/>
                    <a:pt x="62" y="21"/>
                    <a:pt x="62" y="21"/>
                  </a:cubicBezTo>
                  <a:cubicBezTo>
                    <a:pt x="63" y="20"/>
                    <a:pt x="63" y="20"/>
                    <a:pt x="63" y="20"/>
                  </a:cubicBezTo>
                  <a:cubicBezTo>
                    <a:pt x="64" y="20"/>
                    <a:pt x="64" y="20"/>
                    <a:pt x="64" y="20"/>
                  </a:cubicBezTo>
                  <a:cubicBezTo>
                    <a:pt x="64" y="19"/>
                    <a:pt x="64" y="19"/>
                    <a:pt x="64" y="19"/>
                  </a:cubicBezTo>
                  <a:cubicBezTo>
                    <a:pt x="65" y="21"/>
                    <a:pt x="65" y="21"/>
                    <a:pt x="65" y="21"/>
                  </a:cubicBezTo>
                  <a:cubicBezTo>
                    <a:pt x="67" y="22"/>
                    <a:pt x="67" y="22"/>
                    <a:pt x="67" y="22"/>
                  </a:cubicBezTo>
                  <a:cubicBezTo>
                    <a:pt x="67" y="22"/>
                    <a:pt x="67" y="22"/>
                    <a:pt x="67" y="22"/>
                  </a:cubicBezTo>
                  <a:cubicBezTo>
                    <a:pt x="68" y="23"/>
                    <a:pt x="68" y="23"/>
                    <a:pt x="68" y="23"/>
                  </a:cubicBezTo>
                  <a:cubicBezTo>
                    <a:pt x="68" y="24"/>
                    <a:pt x="68" y="24"/>
                    <a:pt x="68" y="24"/>
                  </a:cubicBezTo>
                  <a:cubicBezTo>
                    <a:pt x="69" y="24"/>
                    <a:pt x="69" y="24"/>
                    <a:pt x="69" y="24"/>
                  </a:cubicBezTo>
                  <a:cubicBezTo>
                    <a:pt x="70" y="23"/>
                    <a:pt x="70" y="23"/>
                    <a:pt x="70" y="23"/>
                  </a:cubicBezTo>
                  <a:cubicBezTo>
                    <a:pt x="70" y="23"/>
                    <a:pt x="70" y="23"/>
                    <a:pt x="70" y="23"/>
                  </a:cubicBezTo>
                  <a:cubicBezTo>
                    <a:pt x="71" y="23"/>
                    <a:pt x="71" y="23"/>
                    <a:pt x="71" y="23"/>
                  </a:cubicBezTo>
                  <a:cubicBezTo>
                    <a:pt x="72" y="23"/>
                    <a:pt x="72" y="23"/>
                    <a:pt x="72" y="23"/>
                  </a:cubicBezTo>
                  <a:cubicBezTo>
                    <a:pt x="75" y="23"/>
                    <a:pt x="75" y="23"/>
                    <a:pt x="75" y="23"/>
                  </a:cubicBezTo>
                  <a:cubicBezTo>
                    <a:pt x="77" y="22"/>
                    <a:pt x="77" y="22"/>
                    <a:pt x="77" y="22"/>
                  </a:cubicBezTo>
                  <a:cubicBezTo>
                    <a:pt x="78" y="21"/>
                    <a:pt x="78" y="21"/>
                    <a:pt x="78" y="21"/>
                  </a:cubicBezTo>
                  <a:cubicBezTo>
                    <a:pt x="80" y="21"/>
                    <a:pt x="80" y="21"/>
                    <a:pt x="80" y="21"/>
                  </a:cubicBezTo>
                  <a:cubicBezTo>
                    <a:pt x="81" y="22"/>
                    <a:pt x="81" y="22"/>
                    <a:pt x="81" y="22"/>
                  </a:cubicBezTo>
                  <a:cubicBezTo>
                    <a:pt x="81" y="22"/>
                    <a:pt x="81" y="22"/>
                    <a:pt x="81" y="22"/>
                  </a:cubicBezTo>
                  <a:cubicBezTo>
                    <a:pt x="82" y="22"/>
                    <a:pt x="82" y="22"/>
                    <a:pt x="82" y="22"/>
                  </a:cubicBezTo>
                  <a:cubicBezTo>
                    <a:pt x="84" y="21"/>
                    <a:pt x="84" y="21"/>
                    <a:pt x="84" y="21"/>
                  </a:cubicBezTo>
                  <a:cubicBezTo>
                    <a:pt x="86" y="21"/>
                    <a:pt x="86" y="21"/>
                    <a:pt x="86" y="21"/>
                  </a:cubicBezTo>
                  <a:cubicBezTo>
                    <a:pt x="86" y="20"/>
                    <a:pt x="86" y="20"/>
                    <a:pt x="86" y="20"/>
                  </a:cubicBezTo>
                  <a:cubicBezTo>
                    <a:pt x="88" y="18"/>
                    <a:pt x="88" y="18"/>
                    <a:pt x="88" y="18"/>
                  </a:cubicBezTo>
                  <a:cubicBezTo>
                    <a:pt x="89" y="16"/>
                    <a:pt x="89" y="16"/>
                    <a:pt x="89" y="16"/>
                  </a:cubicBezTo>
                  <a:cubicBezTo>
                    <a:pt x="90" y="15"/>
                    <a:pt x="90" y="15"/>
                    <a:pt x="90" y="15"/>
                  </a:cubicBezTo>
                  <a:cubicBezTo>
                    <a:pt x="91" y="11"/>
                    <a:pt x="91" y="11"/>
                    <a:pt x="91" y="11"/>
                  </a:cubicBezTo>
                  <a:cubicBezTo>
                    <a:pt x="91" y="11"/>
                    <a:pt x="91" y="11"/>
                    <a:pt x="91" y="11"/>
                  </a:cubicBezTo>
                  <a:cubicBezTo>
                    <a:pt x="91" y="10"/>
                    <a:pt x="91" y="10"/>
                    <a:pt x="91" y="10"/>
                  </a:cubicBezTo>
                  <a:cubicBezTo>
                    <a:pt x="91" y="10"/>
                    <a:pt x="91" y="10"/>
                    <a:pt x="91" y="10"/>
                  </a:cubicBezTo>
                  <a:cubicBezTo>
                    <a:pt x="92" y="9"/>
                    <a:pt x="92" y="9"/>
                    <a:pt x="92" y="9"/>
                  </a:cubicBezTo>
                  <a:cubicBezTo>
                    <a:pt x="93" y="9"/>
                    <a:pt x="93" y="9"/>
                    <a:pt x="93" y="9"/>
                  </a:cubicBezTo>
                  <a:cubicBezTo>
                    <a:pt x="94" y="9"/>
                    <a:pt x="94" y="9"/>
                    <a:pt x="94" y="9"/>
                  </a:cubicBezTo>
                  <a:cubicBezTo>
                    <a:pt x="96" y="9"/>
                    <a:pt x="96" y="9"/>
                    <a:pt x="96" y="9"/>
                  </a:cubicBezTo>
                  <a:cubicBezTo>
                    <a:pt x="97" y="9"/>
                    <a:pt x="97" y="9"/>
                    <a:pt x="97" y="9"/>
                  </a:cubicBezTo>
                  <a:cubicBezTo>
                    <a:pt x="98" y="9"/>
                    <a:pt x="98" y="9"/>
                    <a:pt x="98" y="9"/>
                  </a:cubicBezTo>
                  <a:cubicBezTo>
                    <a:pt x="99" y="9"/>
                    <a:pt x="99" y="9"/>
                    <a:pt x="99" y="9"/>
                  </a:cubicBezTo>
                  <a:cubicBezTo>
                    <a:pt x="99" y="10"/>
                    <a:pt x="99" y="10"/>
                    <a:pt x="99" y="10"/>
                  </a:cubicBezTo>
                  <a:cubicBezTo>
                    <a:pt x="98" y="10"/>
                    <a:pt x="98" y="10"/>
                    <a:pt x="98" y="10"/>
                  </a:cubicBezTo>
                  <a:cubicBezTo>
                    <a:pt x="99" y="10"/>
                    <a:pt x="99" y="10"/>
                    <a:pt x="99" y="10"/>
                  </a:cubicBezTo>
                  <a:cubicBezTo>
                    <a:pt x="98" y="10"/>
                    <a:pt x="98" y="10"/>
                    <a:pt x="98" y="10"/>
                  </a:cubicBezTo>
                  <a:cubicBezTo>
                    <a:pt x="99" y="11"/>
                    <a:pt x="99" y="11"/>
                    <a:pt x="99" y="11"/>
                  </a:cubicBezTo>
                  <a:cubicBezTo>
                    <a:pt x="100" y="12"/>
                    <a:pt x="100" y="12"/>
                    <a:pt x="100" y="12"/>
                  </a:cubicBezTo>
                  <a:cubicBezTo>
                    <a:pt x="99" y="12"/>
                    <a:pt x="99" y="12"/>
                    <a:pt x="99" y="12"/>
                  </a:cubicBezTo>
                  <a:cubicBezTo>
                    <a:pt x="98" y="12"/>
                    <a:pt x="98" y="12"/>
                    <a:pt x="98" y="12"/>
                  </a:cubicBezTo>
                  <a:cubicBezTo>
                    <a:pt x="98" y="12"/>
                    <a:pt x="98" y="12"/>
                    <a:pt x="98" y="12"/>
                  </a:cubicBezTo>
                  <a:cubicBezTo>
                    <a:pt x="98" y="13"/>
                    <a:pt x="98" y="13"/>
                    <a:pt x="98" y="13"/>
                  </a:cubicBezTo>
                  <a:cubicBezTo>
                    <a:pt x="99" y="13"/>
                    <a:pt x="99" y="13"/>
                    <a:pt x="99" y="13"/>
                  </a:cubicBezTo>
                  <a:cubicBezTo>
                    <a:pt x="99" y="13"/>
                    <a:pt x="99" y="13"/>
                    <a:pt x="99" y="13"/>
                  </a:cubicBezTo>
                  <a:cubicBezTo>
                    <a:pt x="98" y="14"/>
                    <a:pt x="98" y="14"/>
                    <a:pt x="98" y="14"/>
                  </a:cubicBezTo>
                  <a:cubicBezTo>
                    <a:pt x="98" y="14"/>
                    <a:pt x="98" y="14"/>
                    <a:pt x="98" y="14"/>
                  </a:cubicBezTo>
                  <a:cubicBezTo>
                    <a:pt x="99" y="15"/>
                    <a:pt x="99" y="15"/>
                    <a:pt x="99" y="15"/>
                  </a:cubicBezTo>
                  <a:cubicBezTo>
                    <a:pt x="99" y="16"/>
                    <a:pt x="99" y="16"/>
                    <a:pt x="99" y="16"/>
                  </a:cubicBezTo>
                  <a:cubicBezTo>
                    <a:pt x="101" y="17"/>
                    <a:pt x="101" y="17"/>
                    <a:pt x="101" y="17"/>
                  </a:cubicBezTo>
                  <a:cubicBezTo>
                    <a:pt x="101" y="17"/>
                    <a:pt x="101" y="17"/>
                    <a:pt x="101" y="17"/>
                  </a:cubicBezTo>
                  <a:cubicBezTo>
                    <a:pt x="101" y="18"/>
                    <a:pt x="101" y="18"/>
                    <a:pt x="101" y="18"/>
                  </a:cubicBezTo>
                  <a:cubicBezTo>
                    <a:pt x="100" y="18"/>
                    <a:pt x="100" y="18"/>
                    <a:pt x="100" y="18"/>
                  </a:cubicBezTo>
                  <a:cubicBezTo>
                    <a:pt x="99" y="19"/>
                    <a:pt x="99" y="19"/>
                    <a:pt x="99" y="19"/>
                  </a:cubicBezTo>
                  <a:cubicBezTo>
                    <a:pt x="100" y="19"/>
                    <a:pt x="100" y="19"/>
                    <a:pt x="100" y="19"/>
                  </a:cubicBezTo>
                  <a:cubicBezTo>
                    <a:pt x="100" y="20"/>
                    <a:pt x="100" y="20"/>
                    <a:pt x="100" y="20"/>
                  </a:cubicBezTo>
                  <a:cubicBezTo>
                    <a:pt x="101" y="20"/>
                    <a:pt x="101" y="20"/>
                    <a:pt x="101" y="20"/>
                  </a:cubicBezTo>
                  <a:cubicBezTo>
                    <a:pt x="103" y="22"/>
                    <a:pt x="103" y="22"/>
                    <a:pt x="103" y="22"/>
                  </a:cubicBezTo>
                  <a:cubicBezTo>
                    <a:pt x="103" y="22"/>
                    <a:pt x="103" y="22"/>
                    <a:pt x="103" y="22"/>
                  </a:cubicBezTo>
                  <a:cubicBezTo>
                    <a:pt x="104" y="23"/>
                    <a:pt x="104" y="23"/>
                    <a:pt x="104" y="23"/>
                  </a:cubicBezTo>
                  <a:cubicBezTo>
                    <a:pt x="104" y="23"/>
                    <a:pt x="104" y="23"/>
                    <a:pt x="104" y="23"/>
                  </a:cubicBezTo>
                  <a:cubicBezTo>
                    <a:pt x="105" y="23"/>
                    <a:pt x="105" y="23"/>
                    <a:pt x="105" y="23"/>
                  </a:cubicBezTo>
                  <a:cubicBezTo>
                    <a:pt x="105" y="24"/>
                    <a:pt x="105" y="24"/>
                    <a:pt x="105" y="24"/>
                  </a:cubicBezTo>
                  <a:cubicBezTo>
                    <a:pt x="104" y="24"/>
                    <a:pt x="104" y="24"/>
                    <a:pt x="104" y="24"/>
                  </a:cubicBezTo>
                  <a:cubicBezTo>
                    <a:pt x="104" y="24"/>
                    <a:pt x="104" y="24"/>
                    <a:pt x="104" y="24"/>
                  </a:cubicBezTo>
                  <a:cubicBezTo>
                    <a:pt x="103" y="24"/>
                    <a:pt x="103" y="24"/>
                    <a:pt x="103" y="24"/>
                  </a:cubicBezTo>
                  <a:cubicBezTo>
                    <a:pt x="102" y="24"/>
                    <a:pt x="102" y="24"/>
                    <a:pt x="102" y="24"/>
                  </a:cubicBezTo>
                  <a:cubicBezTo>
                    <a:pt x="100" y="23"/>
                    <a:pt x="100" y="23"/>
                    <a:pt x="100" y="23"/>
                  </a:cubicBezTo>
                  <a:cubicBezTo>
                    <a:pt x="101" y="24"/>
                    <a:pt x="101" y="24"/>
                    <a:pt x="101" y="24"/>
                  </a:cubicBezTo>
                  <a:cubicBezTo>
                    <a:pt x="101" y="24"/>
                    <a:pt x="101" y="24"/>
                    <a:pt x="101" y="24"/>
                  </a:cubicBezTo>
                  <a:cubicBezTo>
                    <a:pt x="100" y="24"/>
                    <a:pt x="100" y="24"/>
                    <a:pt x="100" y="24"/>
                  </a:cubicBezTo>
                  <a:cubicBezTo>
                    <a:pt x="99" y="25"/>
                    <a:pt x="99" y="25"/>
                    <a:pt x="99" y="25"/>
                  </a:cubicBezTo>
                  <a:cubicBezTo>
                    <a:pt x="99" y="25"/>
                    <a:pt x="99" y="25"/>
                    <a:pt x="99" y="25"/>
                  </a:cubicBezTo>
                  <a:cubicBezTo>
                    <a:pt x="99" y="26"/>
                    <a:pt x="99" y="26"/>
                    <a:pt x="99" y="26"/>
                  </a:cubicBezTo>
                  <a:cubicBezTo>
                    <a:pt x="99" y="27"/>
                    <a:pt x="99" y="27"/>
                    <a:pt x="99" y="27"/>
                  </a:cubicBezTo>
                  <a:cubicBezTo>
                    <a:pt x="98" y="28"/>
                    <a:pt x="98" y="28"/>
                    <a:pt x="98" y="28"/>
                  </a:cubicBezTo>
                  <a:cubicBezTo>
                    <a:pt x="98" y="29"/>
                    <a:pt x="98" y="29"/>
                    <a:pt x="98" y="29"/>
                  </a:cubicBezTo>
                  <a:cubicBezTo>
                    <a:pt x="97" y="30"/>
                    <a:pt x="97" y="30"/>
                    <a:pt x="97" y="30"/>
                  </a:cubicBezTo>
                  <a:cubicBezTo>
                    <a:pt x="97" y="31"/>
                    <a:pt x="97" y="31"/>
                    <a:pt x="97" y="31"/>
                  </a:cubicBezTo>
                  <a:cubicBezTo>
                    <a:pt x="97" y="32"/>
                    <a:pt x="97" y="32"/>
                    <a:pt x="97" y="32"/>
                  </a:cubicBezTo>
                  <a:cubicBezTo>
                    <a:pt x="96" y="33"/>
                    <a:pt x="96" y="33"/>
                    <a:pt x="96" y="33"/>
                  </a:cubicBezTo>
                  <a:cubicBezTo>
                    <a:pt x="95" y="32"/>
                    <a:pt x="95" y="32"/>
                    <a:pt x="95" y="32"/>
                  </a:cubicBezTo>
                  <a:cubicBezTo>
                    <a:pt x="95" y="32"/>
                    <a:pt x="95" y="32"/>
                    <a:pt x="95" y="32"/>
                  </a:cubicBezTo>
                  <a:cubicBezTo>
                    <a:pt x="95" y="32"/>
                    <a:pt x="95" y="32"/>
                    <a:pt x="95" y="32"/>
                  </a:cubicBezTo>
                  <a:cubicBezTo>
                    <a:pt x="95" y="33"/>
                    <a:pt x="95" y="33"/>
                    <a:pt x="95" y="33"/>
                  </a:cubicBezTo>
                  <a:cubicBezTo>
                    <a:pt x="94" y="34"/>
                    <a:pt x="94" y="34"/>
                    <a:pt x="94" y="34"/>
                  </a:cubicBezTo>
                  <a:cubicBezTo>
                    <a:pt x="94" y="35"/>
                    <a:pt x="94" y="35"/>
                    <a:pt x="94" y="35"/>
                  </a:cubicBezTo>
                  <a:cubicBezTo>
                    <a:pt x="94" y="35"/>
                    <a:pt x="94" y="35"/>
                    <a:pt x="94" y="35"/>
                  </a:cubicBezTo>
                  <a:cubicBezTo>
                    <a:pt x="93" y="35"/>
                    <a:pt x="93" y="35"/>
                    <a:pt x="93" y="35"/>
                  </a:cubicBezTo>
                  <a:cubicBezTo>
                    <a:pt x="93" y="35"/>
                    <a:pt x="93" y="35"/>
                    <a:pt x="93" y="35"/>
                  </a:cubicBezTo>
                  <a:cubicBezTo>
                    <a:pt x="93" y="36"/>
                    <a:pt x="93" y="36"/>
                    <a:pt x="93" y="36"/>
                  </a:cubicBezTo>
                  <a:cubicBezTo>
                    <a:pt x="94" y="35"/>
                    <a:pt x="94" y="35"/>
                    <a:pt x="94" y="35"/>
                  </a:cubicBezTo>
                  <a:cubicBezTo>
                    <a:pt x="94" y="36"/>
                    <a:pt x="94" y="36"/>
                    <a:pt x="94" y="36"/>
                  </a:cubicBezTo>
                  <a:cubicBezTo>
                    <a:pt x="94" y="36"/>
                    <a:pt x="94" y="36"/>
                    <a:pt x="94" y="36"/>
                  </a:cubicBezTo>
                  <a:cubicBezTo>
                    <a:pt x="93" y="37"/>
                    <a:pt x="93" y="37"/>
                    <a:pt x="93" y="37"/>
                  </a:cubicBezTo>
                  <a:cubicBezTo>
                    <a:pt x="94" y="37"/>
                    <a:pt x="94" y="37"/>
                    <a:pt x="94" y="37"/>
                  </a:cubicBezTo>
                  <a:cubicBezTo>
                    <a:pt x="94" y="37"/>
                    <a:pt x="94" y="37"/>
                    <a:pt x="94" y="37"/>
                  </a:cubicBezTo>
                  <a:cubicBezTo>
                    <a:pt x="94" y="37"/>
                    <a:pt x="94" y="37"/>
                    <a:pt x="94" y="37"/>
                  </a:cubicBezTo>
                  <a:cubicBezTo>
                    <a:pt x="94" y="38"/>
                    <a:pt x="94" y="38"/>
                    <a:pt x="94" y="38"/>
                  </a:cubicBezTo>
                  <a:cubicBezTo>
                    <a:pt x="93" y="38"/>
                    <a:pt x="93" y="38"/>
                    <a:pt x="93" y="38"/>
                  </a:cubicBezTo>
                  <a:cubicBezTo>
                    <a:pt x="93" y="38"/>
                    <a:pt x="93" y="38"/>
                    <a:pt x="93" y="38"/>
                  </a:cubicBezTo>
                  <a:cubicBezTo>
                    <a:pt x="93" y="38"/>
                    <a:pt x="93" y="38"/>
                    <a:pt x="93" y="38"/>
                  </a:cubicBezTo>
                  <a:cubicBezTo>
                    <a:pt x="94" y="38"/>
                    <a:pt x="94" y="38"/>
                    <a:pt x="94" y="38"/>
                  </a:cubicBezTo>
                  <a:cubicBezTo>
                    <a:pt x="94" y="39"/>
                    <a:pt x="94" y="39"/>
                    <a:pt x="94" y="39"/>
                  </a:cubicBezTo>
                  <a:cubicBezTo>
                    <a:pt x="93" y="40"/>
                    <a:pt x="93" y="40"/>
                    <a:pt x="93" y="40"/>
                  </a:cubicBezTo>
                  <a:cubicBezTo>
                    <a:pt x="93" y="40"/>
                    <a:pt x="93" y="40"/>
                    <a:pt x="93" y="40"/>
                  </a:cubicBezTo>
                  <a:cubicBezTo>
                    <a:pt x="92" y="40"/>
                    <a:pt x="92" y="40"/>
                    <a:pt x="92" y="40"/>
                  </a:cubicBezTo>
                  <a:cubicBezTo>
                    <a:pt x="92" y="41"/>
                    <a:pt x="92" y="41"/>
                    <a:pt x="92" y="41"/>
                  </a:cubicBezTo>
                  <a:cubicBezTo>
                    <a:pt x="92" y="41"/>
                    <a:pt x="92" y="41"/>
                    <a:pt x="92" y="41"/>
                  </a:cubicBezTo>
                  <a:cubicBezTo>
                    <a:pt x="91" y="43"/>
                    <a:pt x="91" y="43"/>
                    <a:pt x="91" y="43"/>
                  </a:cubicBezTo>
                  <a:cubicBezTo>
                    <a:pt x="90" y="44"/>
                    <a:pt x="90" y="44"/>
                    <a:pt x="90" y="44"/>
                  </a:cubicBezTo>
                  <a:cubicBezTo>
                    <a:pt x="88" y="44"/>
                    <a:pt x="88" y="44"/>
                    <a:pt x="88" y="44"/>
                  </a:cubicBezTo>
                  <a:cubicBezTo>
                    <a:pt x="87" y="45"/>
                    <a:pt x="87" y="45"/>
                    <a:pt x="87" y="45"/>
                  </a:cubicBezTo>
                  <a:cubicBezTo>
                    <a:pt x="86" y="45"/>
                    <a:pt x="86" y="45"/>
                    <a:pt x="86" y="45"/>
                  </a:cubicBezTo>
                  <a:cubicBezTo>
                    <a:pt x="86" y="44"/>
                    <a:pt x="86" y="44"/>
                    <a:pt x="86" y="44"/>
                  </a:cubicBezTo>
                  <a:cubicBezTo>
                    <a:pt x="86" y="43"/>
                    <a:pt x="86" y="43"/>
                    <a:pt x="86" y="43"/>
                  </a:cubicBezTo>
                  <a:cubicBezTo>
                    <a:pt x="85" y="42"/>
                    <a:pt x="85" y="42"/>
                    <a:pt x="85" y="42"/>
                  </a:cubicBezTo>
                  <a:cubicBezTo>
                    <a:pt x="85" y="42"/>
                    <a:pt x="85" y="42"/>
                    <a:pt x="85" y="42"/>
                  </a:cubicBezTo>
                  <a:cubicBezTo>
                    <a:pt x="85" y="42"/>
                    <a:pt x="85" y="42"/>
                    <a:pt x="85" y="42"/>
                  </a:cubicBezTo>
                  <a:cubicBezTo>
                    <a:pt x="84" y="42"/>
                    <a:pt x="84" y="42"/>
                    <a:pt x="84" y="42"/>
                  </a:cubicBezTo>
                  <a:cubicBezTo>
                    <a:pt x="84" y="42"/>
                    <a:pt x="84" y="42"/>
                    <a:pt x="84" y="42"/>
                  </a:cubicBezTo>
                  <a:cubicBezTo>
                    <a:pt x="83" y="42"/>
                    <a:pt x="83" y="42"/>
                    <a:pt x="83" y="42"/>
                  </a:cubicBezTo>
                  <a:cubicBezTo>
                    <a:pt x="83" y="41"/>
                    <a:pt x="83" y="41"/>
                    <a:pt x="83" y="41"/>
                  </a:cubicBezTo>
                  <a:cubicBezTo>
                    <a:pt x="82" y="42"/>
                    <a:pt x="82" y="42"/>
                    <a:pt x="82" y="42"/>
                  </a:cubicBezTo>
                  <a:cubicBezTo>
                    <a:pt x="83" y="42"/>
                    <a:pt x="83" y="42"/>
                    <a:pt x="83" y="42"/>
                  </a:cubicBezTo>
                  <a:cubicBezTo>
                    <a:pt x="82" y="42"/>
                    <a:pt x="82" y="42"/>
                    <a:pt x="82" y="42"/>
                  </a:cubicBezTo>
                  <a:cubicBezTo>
                    <a:pt x="82" y="42"/>
                    <a:pt x="82" y="42"/>
                    <a:pt x="82" y="42"/>
                  </a:cubicBezTo>
                  <a:cubicBezTo>
                    <a:pt x="82" y="41"/>
                    <a:pt x="82" y="41"/>
                    <a:pt x="82" y="41"/>
                  </a:cubicBezTo>
                  <a:cubicBezTo>
                    <a:pt x="81" y="41"/>
                    <a:pt x="81" y="41"/>
                    <a:pt x="81" y="41"/>
                  </a:cubicBezTo>
                  <a:cubicBezTo>
                    <a:pt x="81" y="41"/>
                    <a:pt x="81" y="41"/>
                    <a:pt x="81" y="41"/>
                  </a:cubicBezTo>
                  <a:cubicBezTo>
                    <a:pt x="80" y="40"/>
                    <a:pt x="80" y="40"/>
                    <a:pt x="80" y="40"/>
                  </a:cubicBezTo>
                  <a:cubicBezTo>
                    <a:pt x="79" y="40"/>
                    <a:pt x="79" y="40"/>
                    <a:pt x="79" y="40"/>
                  </a:cubicBezTo>
                  <a:cubicBezTo>
                    <a:pt x="79" y="41"/>
                    <a:pt x="79" y="41"/>
                    <a:pt x="79" y="41"/>
                  </a:cubicBezTo>
                  <a:cubicBezTo>
                    <a:pt x="77" y="41"/>
                    <a:pt x="77" y="41"/>
                    <a:pt x="77" y="41"/>
                  </a:cubicBezTo>
                  <a:cubicBezTo>
                    <a:pt x="77" y="42"/>
                    <a:pt x="77" y="42"/>
                    <a:pt x="77" y="42"/>
                  </a:cubicBezTo>
                  <a:cubicBezTo>
                    <a:pt x="77" y="42"/>
                    <a:pt x="77" y="42"/>
                    <a:pt x="77" y="42"/>
                  </a:cubicBezTo>
                  <a:cubicBezTo>
                    <a:pt x="76" y="41"/>
                    <a:pt x="76" y="41"/>
                    <a:pt x="76" y="41"/>
                  </a:cubicBezTo>
                  <a:cubicBezTo>
                    <a:pt x="76" y="42"/>
                    <a:pt x="76" y="42"/>
                    <a:pt x="76" y="42"/>
                  </a:cubicBezTo>
                  <a:cubicBezTo>
                    <a:pt x="75" y="43"/>
                    <a:pt x="75" y="43"/>
                    <a:pt x="75" y="43"/>
                  </a:cubicBezTo>
                  <a:cubicBezTo>
                    <a:pt x="74" y="43"/>
                    <a:pt x="74" y="43"/>
                    <a:pt x="74" y="43"/>
                  </a:cubicBezTo>
                  <a:cubicBezTo>
                    <a:pt x="74" y="42"/>
                    <a:pt x="74" y="42"/>
                    <a:pt x="74" y="42"/>
                  </a:cubicBezTo>
                  <a:cubicBezTo>
                    <a:pt x="74" y="41"/>
                    <a:pt x="74" y="41"/>
                    <a:pt x="74" y="41"/>
                  </a:cubicBezTo>
                  <a:cubicBezTo>
                    <a:pt x="74" y="40"/>
                    <a:pt x="74" y="40"/>
                    <a:pt x="74" y="40"/>
                  </a:cubicBezTo>
                  <a:cubicBezTo>
                    <a:pt x="74" y="39"/>
                    <a:pt x="74" y="39"/>
                    <a:pt x="74" y="39"/>
                  </a:cubicBezTo>
                  <a:cubicBezTo>
                    <a:pt x="74" y="38"/>
                    <a:pt x="74" y="38"/>
                    <a:pt x="74" y="38"/>
                  </a:cubicBezTo>
                  <a:cubicBezTo>
                    <a:pt x="74" y="39"/>
                    <a:pt x="74" y="39"/>
                    <a:pt x="74" y="39"/>
                  </a:cubicBezTo>
                  <a:cubicBezTo>
                    <a:pt x="73" y="40"/>
                    <a:pt x="73" y="40"/>
                    <a:pt x="73" y="40"/>
                  </a:cubicBezTo>
                  <a:cubicBezTo>
                    <a:pt x="73" y="40"/>
                    <a:pt x="73" y="40"/>
                    <a:pt x="73" y="40"/>
                  </a:cubicBezTo>
                  <a:cubicBezTo>
                    <a:pt x="72" y="40"/>
                    <a:pt x="72" y="40"/>
                    <a:pt x="72" y="40"/>
                  </a:cubicBezTo>
                  <a:cubicBezTo>
                    <a:pt x="71" y="40"/>
                    <a:pt x="71" y="40"/>
                    <a:pt x="71" y="40"/>
                  </a:cubicBezTo>
                  <a:cubicBezTo>
                    <a:pt x="70" y="40"/>
                    <a:pt x="70" y="40"/>
                    <a:pt x="70" y="40"/>
                  </a:cubicBezTo>
                  <a:cubicBezTo>
                    <a:pt x="70" y="40"/>
                    <a:pt x="70" y="40"/>
                    <a:pt x="70" y="40"/>
                  </a:cubicBezTo>
                  <a:cubicBezTo>
                    <a:pt x="69" y="40"/>
                    <a:pt x="69" y="40"/>
                    <a:pt x="69" y="40"/>
                  </a:cubicBezTo>
                  <a:cubicBezTo>
                    <a:pt x="68" y="39"/>
                    <a:pt x="68" y="39"/>
                    <a:pt x="68" y="39"/>
                  </a:cubicBezTo>
                  <a:cubicBezTo>
                    <a:pt x="68" y="40"/>
                    <a:pt x="68" y="40"/>
                    <a:pt x="68" y="40"/>
                  </a:cubicBezTo>
                  <a:cubicBezTo>
                    <a:pt x="67" y="40"/>
                    <a:pt x="67" y="40"/>
                    <a:pt x="67" y="40"/>
                  </a:cubicBezTo>
                  <a:cubicBezTo>
                    <a:pt x="67" y="39"/>
                    <a:pt x="67" y="39"/>
                    <a:pt x="67" y="39"/>
                  </a:cubicBezTo>
                  <a:cubicBezTo>
                    <a:pt x="67" y="38"/>
                    <a:pt x="67" y="38"/>
                    <a:pt x="67" y="38"/>
                  </a:cubicBezTo>
                  <a:cubicBezTo>
                    <a:pt x="66" y="36"/>
                    <a:pt x="66" y="36"/>
                    <a:pt x="66" y="36"/>
                  </a:cubicBezTo>
                  <a:cubicBezTo>
                    <a:pt x="66" y="36"/>
                    <a:pt x="66" y="36"/>
                    <a:pt x="66" y="36"/>
                  </a:cubicBezTo>
                  <a:cubicBezTo>
                    <a:pt x="65" y="35"/>
                    <a:pt x="65" y="35"/>
                    <a:pt x="65" y="35"/>
                  </a:cubicBezTo>
                  <a:cubicBezTo>
                    <a:pt x="66" y="35"/>
                    <a:pt x="66" y="35"/>
                    <a:pt x="66" y="35"/>
                  </a:cubicBezTo>
                  <a:cubicBezTo>
                    <a:pt x="66" y="34"/>
                    <a:pt x="66" y="34"/>
                    <a:pt x="66" y="34"/>
                  </a:cubicBezTo>
                  <a:cubicBezTo>
                    <a:pt x="66" y="33"/>
                    <a:pt x="66" y="33"/>
                    <a:pt x="66" y="33"/>
                  </a:cubicBezTo>
                  <a:cubicBezTo>
                    <a:pt x="66" y="32"/>
                    <a:pt x="66" y="32"/>
                    <a:pt x="66" y="32"/>
                  </a:cubicBezTo>
                  <a:cubicBezTo>
                    <a:pt x="65" y="31"/>
                    <a:pt x="65" y="31"/>
                    <a:pt x="65" y="31"/>
                  </a:cubicBezTo>
                  <a:cubicBezTo>
                    <a:pt x="64" y="31"/>
                    <a:pt x="64" y="31"/>
                    <a:pt x="64" y="31"/>
                  </a:cubicBezTo>
                  <a:cubicBezTo>
                    <a:pt x="63" y="30"/>
                    <a:pt x="63" y="30"/>
                    <a:pt x="63" y="30"/>
                  </a:cubicBezTo>
                  <a:cubicBezTo>
                    <a:pt x="63" y="30"/>
                    <a:pt x="63" y="30"/>
                    <a:pt x="63" y="30"/>
                  </a:cubicBezTo>
                  <a:cubicBezTo>
                    <a:pt x="63" y="30"/>
                    <a:pt x="63" y="30"/>
                    <a:pt x="63" y="30"/>
                  </a:cubicBezTo>
                  <a:cubicBezTo>
                    <a:pt x="64" y="30"/>
                    <a:pt x="64" y="30"/>
                    <a:pt x="64" y="30"/>
                  </a:cubicBezTo>
                  <a:cubicBezTo>
                    <a:pt x="66" y="29"/>
                    <a:pt x="66" y="29"/>
                    <a:pt x="66" y="29"/>
                  </a:cubicBezTo>
                  <a:cubicBezTo>
                    <a:pt x="67" y="28"/>
                    <a:pt x="67" y="28"/>
                    <a:pt x="67" y="28"/>
                  </a:cubicBezTo>
                  <a:cubicBezTo>
                    <a:pt x="67" y="28"/>
                    <a:pt x="67" y="28"/>
                    <a:pt x="67" y="28"/>
                  </a:cubicBezTo>
                  <a:cubicBezTo>
                    <a:pt x="67" y="28"/>
                    <a:pt x="67" y="28"/>
                    <a:pt x="67" y="28"/>
                  </a:cubicBezTo>
                  <a:cubicBezTo>
                    <a:pt x="65" y="29"/>
                    <a:pt x="65" y="29"/>
                    <a:pt x="65" y="29"/>
                  </a:cubicBezTo>
                  <a:cubicBezTo>
                    <a:pt x="64" y="29"/>
                    <a:pt x="64" y="29"/>
                    <a:pt x="64" y="29"/>
                  </a:cubicBezTo>
                  <a:cubicBezTo>
                    <a:pt x="64" y="29"/>
                    <a:pt x="64" y="29"/>
                    <a:pt x="64" y="29"/>
                  </a:cubicBezTo>
                  <a:cubicBezTo>
                    <a:pt x="63" y="29"/>
                    <a:pt x="63" y="29"/>
                    <a:pt x="63" y="29"/>
                  </a:cubicBezTo>
                  <a:cubicBezTo>
                    <a:pt x="62" y="28"/>
                    <a:pt x="62" y="28"/>
                    <a:pt x="62" y="28"/>
                  </a:cubicBezTo>
                  <a:cubicBezTo>
                    <a:pt x="62" y="28"/>
                    <a:pt x="62" y="28"/>
                    <a:pt x="62" y="28"/>
                  </a:cubicBezTo>
                  <a:cubicBezTo>
                    <a:pt x="63" y="28"/>
                    <a:pt x="63" y="28"/>
                    <a:pt x="63" y="28"/>
                  </a:cubicBezTo>
                  <a:cubicBezTo>
                    <a:pt x="62" y="27"/>
                    <a:pt x="62" y="27"/>
                    <a:pt x="62" y="27"/>
                  </a:cubicBezTo>
                  <a:cubicBezTo>
                    <a:pt x="61" y="26"/>
                    <a:pt x="61" y="26"/>
                    <a:pt x="61" y="26"/>
                  </a:cubicBezTo>
                  <a:cubicBezTo>
                    <a:pt x="61" y="24"/>
                    <a:pt x="61" y="24"/>
                    <a:pt x="61" y="24"/>
                  </a:cubicBezTo>
                  <a:cubicBezTo>
                    <a:pt x="62" y="24"/>
                    <a:pt x="62" y="24"/>
                    <a:pt x="62" y="24"/>
                  </a:cubicBezTo>
                  <a:cubicBezTo>
                    <a:pt x="62" y="24"/>
                    <a:pt x="62" y="24"/>
                    <a:pt x="62" y="24"/>
                  </a:cubicBezTo>
                  <a:cubicBezTo>
                    <a:pt x="61" y="23"/>
                    <a:pt x="61" y="23"/>
                    <a:pt x="61" y="23"/>
                  </a:cubicBezTo>
                  <a:cubicBezTo>
                    <a:pt x="62" y="23"/>
                    <a:pt x="62" y="23"/>
                    <a:pt x="62" y="23"/>
                  </a:cubicBezTo>
                  <a:close/>
                  <a:moveTo>
                    <a:pt x="176" y="31"/>
                  </a:moveTo>
                  <a:cubicBezTo>
                    <a:pt x="176" y="31"/>
                    <a:pt x="176" y="31"/>
                    <a:pt x="176" y="31"/>
                  </a:cubicBezTo>
                  <a:cubicBezTo>
                    <a:pt x="176" y="32"/>
                    <a:pt x="176" y="32"/>
                    <a:pt x="176" y="32"/>
                  </a:cubicBezTo>
                  <a:cubicBezTo>
                    <a:pt x="177" y="32"/>
                    <a:pt x="177" y="32"/>
                    <a:pt x="177" y="32"/>
                  </a:cubicBezTo>
                  <a:cubicBezTo>
                    <a:pt x="176" y="31"/>
                    <a:pt x="176" y="31"/>
                    <a:pt x="176" y="31"/>
                  </a:cubicBezTo>
                  <a:close/>
                  <a:moveTo>
                    <a:pt x="178" y="34"/>
                  </a:moveTo>
                  <a:cubicBezTo>
                    <a:pt x="177" y="34"/>
                    <a:pt x="177" y="34"/>
                    <a:pt x="177" y="34"/>
                  </a:cubicBezTo>
                  <a:cubicBezTo>
                    <a:pt x="178" y="34"/>
                    <a:pt x="178" y="34"/>
                    <a:pt x="178" y="34"/>
                  </a:cubicBezTo>
                  <a:cubicBezTo>
                    <a:pt x="178" y="34"/>
                    <a:pt x="178" y="34"/>
                    <a:pt x="178" y="34"/>
                  </a:cubicBezTo>
                  <a:close/>
                  <a:moveTo>
                    <a:pt x="179" y="34"/>
                  </a:moveTo>
                  <a:cubicBezTo>
                    <a:pt x="179" y="34"/>
                    <a:pt x="179" y="34"/>
                    <a:pt x="179" y="34"/>
                  </a:cubicBezTo>
                  <a:cubicBezTo>
                    <a:pt x="181" y="35"/>
                    <a:pt x="181" y="35"/>
                    <a:pt x="181" y="35"/>
                  </a:cubicBezTo>
                  <a:cubicBezTo>
                    <a:pt x="183" y="35"/>
                    <a:pt x="183" y="35"/>
                    <a:pt x="183" y="35"/>
                  </a:cubicBezTo>
                  <a:cubicBezTo>
                    <a:pt x="185" y="35"/>
                    <a:pt x="185" y="35"/>
                    <a:pt x="185" y="35"/>
                  </a:cubicBezTo>
                  <a:cubicBezTo>
                    <a:pt x="185" y="35"/>
                    <a:pt x="185" y="35"/>
                    <a:pt x="185" y="35"/>
                  </a:cubicBezTo>
                  <a:cubicBezTo>
                    <a:pt x="184" y="34"/>
                    <a:pt x="184" y="34"/>
                    <a:pt x="184" y="34"/>
                  </a:cubicBezTo>
                  <a:cubicBezTo>
                    <a:pt x="183" y="34"/>
                    <a:pt x="183" y="34"/>
                    <a:pt x="183" y="34"/>
                  </a:cubicBezTo>
                  <a:cubicBezTo>
                    <a:pt x="181" y="34"/>
                    <a:pt x="181" y="34"/>
                    <a:pt x="181" y="34"/>
                  </a:cubicBezTo>
                  <a:cubicBezTo>
                    <a:pt x="181" y="34"/>
                    <a:pt x="181" y="34"/>
                    <a:pt x="181" y="34"/>
                  </a:cubicBezTo>
                  <a:cubicBezTo>
                    <a:pt x="179" y="34"/>
                    <a:pt x="179" y="34"/>
                    <a:pt x="179" y="34"/>
                  </a:cubicBezTo>
                  <a:close/>
                  <a:moveTo>
                    <a:pt x="179" y="30"/>
                  </a:moveTo>
                  <a:cubicBezTo>
                    <a:pt x="180" y="31"/>
                    <a:pt x="180" y="31"/>
                    <a:pt x="180" y="31"/>
                  </a:cubicBezTo>
                  <a:cubicBezTo>
                    <a:pt x="180" y="30"/>
                    <a:pt x="180" y="30"/>
                    <a:pt x="180" y="30"/>
                  </a:cubicBezTo>
                  <a:cubicBezTo>
                    <a:pt x="180" y="30"/>
                    <a:pt x="180" y="30"/>
                    <a:pt x="180" y="30"/>
                  </a:cubicBezTo>
                  <a:cubicBezTo>
                    <a:pt x="181" y="31"/>
                    <a:pt x="181" y="31"/>
                    <a:pt x="181" y="31"/>
                  </a:cubicBezTo>
                  <a:cubicBezTo>
                    <a:pt x="181" y="32"/>
                    <a:pt x="181" y="32"/>
                    <a:pt x="181" y="32"/>
                  </a:cubicBezTo>
                  <a:cubicBezTo>
                    <a:pt x="181" y="32"/>
                    <a:pt x="181" y="32"/>
                    <a:pt x="181" y="32"/>
                  </a:cubicBezTo>
                  <a:cubicBezTo>
                    <a:pt x="182" y="32"/>
                    <a:pt x="182" y="32"/>
                    <a:pt x="182" y="32"/>
                  </a:cubicBezTo>
                  <a:cubicBezTo>
                    <a:pt x="182" y="32"/>
                    <a:pt x="182" y="32"/>
                    <a:pt x="182" y="32"/>
                  </a:cubicBezTo>
                  <a:cubicBezTo>
                    <a:pt x="183" y="32"/>
                    <a:pt x="183" y="32"/>
                    <a:pt x="183" y="32"/>
                  </a:cubicBezTo>
                  <a:cubicBezTo>
                    <a:pt x="183" y="32"/>
                    <a:pt x="183" y="32"/>
                    <a:pt x="183" y="32"/>
                  </a:cubicBezTo>
                  <a:cubicBezTo>
                    <a:pt x="182" y="31"/>
                    <a:pt x="182" y="31"/>
                    <a:pt x="182" y="31"/>
                  </a:cubicBezTo>
                  <a:cubicBezTo>
                    <a:pt x="181" y="30"/>
                    <a:pt x="181" y="30"/>
                    <a:pt x="181" y="30"/>
                  </a:cubicBezTo>
                  <a:cubicBezTo>
                    <a:pt x="181" y="30"/>
                    <a:pt x="181" y="30"/>
                    <a:pt x="181" y="30"/>
                  </a:cubicBezTo>
                  <a:cubicBezTo>
                    <a:pt x="180" y="30"/>
                    <a:pt x="180" y="30"/>
                    <a:pt x="180" y="30"/>
                  </a:cubicBezTo>
                  <a:cubicBezTo>
                    <a:pt x="179" y="30"/>
                    <a:pt x="179" y="30"/>
                    <a:pt x="179" y="30"/>
                  </a:cubicBezTo>
                  <a:cubicBezTo>
                    <a:pt x="179" y="30"/>
                    <a:pt x="179" y="30"/>
                    <a:pt x="179" y="30"/>
                  </a:cubicBezTo>
                  <a:close/>
                  <a:moveTo>
                    <a:pt x="166" y="50"/>
                  </a:moveTo>
                  <a:cubicBezTo>
                    <a:pt x="166" y="51"/>
                    <a:pt x="166" y="51"/>
                    <a:pt x="166" y="51"/>
                  </a:cubicBezTo>
                  <a:cubicBezTo>
                    <a:pt x="166" y="52"/>
                    <a:pt x="166" y="52"/>
                    <a:pt x="166" y="52"/>
                  </a:cubicBezTo>
                  <a:cubicBezTo>
                    <a:pt x="167" y="52"/>
                    <a:pt x="167" y="52"/>
                    <a:pt x="167" y="52"/>
                  </a:cubicBezTo>
                  <a:cubicBezTo>
                    <a:pt x="167" y="51"/>
                    <a:pt x="167" y="51"/>
                    <a:pt x="167" y="51"/>
                  </a:cubicBezTo>
                  <a:cubicBezTo>
                    <a:pt x="166" y="50"/>
                    <a:pt x="166" y="50"/>
                    <a:pt x="166" y="50"/>
                  </a:cubicBezTo>
                  <a:close/>
                  <a:moveTo>
                    <a:pt x="168" y="49"/>
                  </a:moveTo>
                  <a:cubicBezTo>
                    <a:pt x="168" y="50"/>
                    <a:pt x="168" y="50"/>
                    <a:pt x="168" y="50"/>
                  </a:cubicBezTo>
                  <a:cubicBezTo>
                    <a:pt x="167" y="51"/>
                    <a:pt x="167" y="51"/>
                    <a:pt x="167" y="51"/>
                  </a:cubicBezTo>
                  <a:cubicBezTo>
                    <a:pt x="167" y="52"/>
                    <a:pt x="167" y="52"/>
                    <a:pt x="167" y="52"/>
                  </a:cubicBezTo>
                  <a:cubicBezTo>
                    <a:pt x="167" y="52"/>
                    <a:pt x="167" y="52"/>
                    <a:pt x="167" y="52"/>
                  </a:cubicBezTo>
                  <a:cubicBezTo>
                    <a:pt x="168" y="50"/>
                    <a:pt x="168" y="50"/>
                    <a:pt x="168" y="50"/>
                  </a:cubicBezTo>
                  <a:cubicBezTo>
                    <a:pt x="168" y="49"/>
                    <a:pt x="168" y="49"/>
                    <a:pt x="168" y="49"/>
                  </a:cubicBezTo>
                  <a:close/>
                  <a:moveTo>
                    <a:pt x="175" y="55"/>
                  </a:moveTo>
                  <a:cubicBezTo>
                    <a:pt x="175" y="55"/>
                    <a:pt x="175" y="55"/>
                    <a:pt x="175" y="55"/>
                  </a:cubicBezTo>
                  <a:cubicBezTo>
                    <a:pt x="175" y="55"/>
                    <a:pt x="175" y="55"/>
                    <a:pt x="175" y="55"/>
                  </a:cubicBezTo>
                  <a:cubicBezTo>
                    <a:pt x="176" y="55"/>
                    <a:pt x="176" y="55"/>
                    <a:pt x="176" y="55"/>
                  </a:cubicBezTo>
                  <a:cubicBezTo>
                    <a:pt x="175" y="55"/>
                    <a:pt x="175" y="55"/>
                    <a:pt x="175" y="55"/>
                  </a:cubicBezTo>
                  <a:close/>
                  <a:moveTo>
                    <a:pt x="173" y="53"/>
                  </a:moveTo>
                  <a:cubicBezTo>
                    <a:pt x="173" y="53"/>
                    <a:pt x="173" y="53"/>
                    <a:pt x="173" y="53"/>
                  </a:cubicBezTo>
                  <a:cubicBezTo>
                    <a:pt x="173" y="53"/>
                    <a:pt x="173" y="53"/>
                    <a:pt x="173" y="53"/>
                  </a:cubicBezTo>
                  <a:cubicBezTo>
                    <a:pt x="173" y="54"/>
                    <a:pt x="173" y="54"/>
                    <a:pt x="173" y="54"/>
                  </a:cubicBezTo>
                  <a:cubicBezTo>
                    <a:pt x="173" y="55"/>
                    <a:pt x="173" y="55"/>
                    <a:pt x="173" y="55"/>
                  </a:cubicBezTo>
                  <a:cubicBezTo>
                    <a:pt x="173" y="55"/>
                    <a:pt x="173" y="55"/>
                    <a:pt x="173" y="55"/>
                  </a:cubicBezTo>
                  <a:cubicBezTo>
                    <a:pt x="173" y="55"/>
                    <a:pt x="173" y="55"/>
                    <a:pt x="173" y="55"/>
                  </a:cubicBezTo>
                  <a:cubicBezTo>
                    <a:pt x="173" y="55"/>
                    <a:pt x="173" y="55"/>
                    <a:pt x="173" y="55"/>
                  </a:cubicBezTo>
                  <a:cubicBezTo>
                    <a:pt x="173" y="55"/>
                    <a:pt x="173" y="55"/>
                    <a:pt x="173" y="55"/>
                  </a:cubicBezTo>
                  <a:cubicBezTo>
                    <a:pt x="173" y="56"/>
                    <a:pt x="173" y="56"/>
                    <a:pt x="173" y="56"/>
                  </a:cubicBezTo>
                  <a:cubicBezTo>
                    <a:pt x="173" y="56"/>
                    <a:pt x="173" y="56"/>
                    <a:pt x="173" y="56"/>
                  </a:cubicBezTo>
                  <a:cubicBezTo>
                    <a:pt x="174" y="55"/>
                    <a:pt x="174" y="55"/>
                    <a:pt x="174" y="55"/>
                  </a:cubicBezTo>
                  <a:cubicBezTo>
                    <a:pt x="174" y="55"/>
                    <a:pt x="174" y="55"/>
                    <a:pt x="174" y="55"/>
                  </a:cubicBezTo>
                  <a:cubicBezTo>
                    <a:pt x="174" y="55"/>
                    <a:pt x="174" y="55"/>
                    <a:pt x="174" y="55"/>
                  </a:cubicBezTo>
                  <a:cubicBezTo>
                    <a:pt x="174" y="54"/>
                    <a:pt x="174" y="54"/>
                    <a:pt x="174" y="54"/>
                  </a:cubicBezTo>
                  <a:cubicBezTo>
                    <a:pt x="173" y="53"/>
                    <a:pt x="173" y="53"/>
                    <a:pt x="173" y="53"/>
                  </a:cubicBezTo>
                  <a:close/>
                  <a:moveTo>
                    <a:pt x="174" y="54"/>
                  </a:moveTo>
                  <a:cubicBezTo>
                    <a:pt x="174" y="54"/>
                    <a:pt x="174" y="54"/>
                    <a:pt x="174" y="54"/>
                  </a:cubicBezTo>
                  <a:cubicBezTo>
                    <a:pt x="174" y="54"/>
                    <a:pt x="174" y="54"/>
                    <a:pt x="174" y="54"/>
                  </a:cubicBezTo>
                  <a:cubicBezTo>
                    <a:pt x="175" y="54"/>
                    <a:pt x="175" y="54"/>
                    <a:pt x="175" y="54"/>
                  </a:cubicBezTo>
                  <a:cubicBezTo>
                    <a:pt x="175" y="54"/>
                    <a:pt x="175" y="54"/>
                    <a:pt x="175" y="54"/>
                  </a:cubicBezTo>
                  <a:cubicBezTo>
                    <a:pt x="175" y="54"/>
                    <a:pt x="175" y="54"/>
                    <a:pt x="175" y="54"/>
                  </a:cubicBezTo>
                  <a:cubicBezTo>
                    <a:pt x="174" y="54"/>
                    <a:pt x="174" y="54"/>
                    <a:pt x="174" y="54"/>
                  </a:cubicBezTo>
                  <a:close/>
                  <a:moveTo>
                    <a:pt x="173" y="52"/>
                  </a:moveTo>
                  <a:cubicBezTo>
                    <a:pt x="173" y="52"/>
                    <a:pt x="173" y="52"/>
                    <a:pt x="173" y="52"/>
                  </a:cubicBezTo>
                  <a:cubicBezTo>
                    <a:pt x="173" y="53"/>
                    <a:pt x="173" y="53"/>
                    <a:pt x="173" y="53"/>
                  </a:cubicBezTo>
                  <a:cubicBezTo>
                    <a:pt x="173" y="53"/>
                    <a:pt x="173" y="53"/>
                    <a:pt x="173" y="53"/>
                  </a:cubicBezTo>
                  <a:cubicBezTo>
                    <a:pt x="174" y="54"/>
                    <a:pt x="174" y="54"/>
                    <a:pt x="174" y="54"/>
                  </a:cubicBezTo>
                  <a:cubicBezTo>
                    <a:pt x="174" y="53"/>
                    <a:pt x="174" y="53"/>
                    <a:pt x="174" y="53"/>
                  </a:cubicBezTo>
                  <a:cubicBezTo>
                    <a:pt x="173" y="53"/>
                    <a:pt x="173" y="53"/>
                    <a:pt x="173" y="53"/>
                  </a:cubicBezTo>
                  <a:cubicBezTo>
                    <a:pt x="173" y="52"/>
                    <a:pt x="173" y="52"/>
                    <a:pt x="173" y="52"/>
                  </a:cubicBezTo>
                  <a:close/>
                  <a:moveTo>
                    <a:pt x="175" y="52"/>
                  </a:moveTo>
                  <a:cubicBezTo>
                    <a:pt x="174" y="52"/>
                    <a:pt x="174" y="52"/>
                    <a:pt x="174" y="52"/>
                  </a:cubicBezTo>
                  <a:cubicBezTo>
                    <a:pt x="173" y="53"/>
                    <a:pt x="173" y="53"/>
                    <a:pt x="173" y="53"/>
                  </a:cubicBezTo>
                  <a:cubicBezTo>
                    <a:pt x="174" y="53"/>
                    <a:pt x="174" y="53"/>
                    <a:pt x="174" y="53"/>
                  </a:cubicBezTo>
                  <a:cubicBezTo>
                    <a:pt x="175" y="53"/>
                    <a:pt x="175" y="53"/>
                    <a:pt x="175" y="53"/>
                  </a:cubicBezTo>
                  <a:cubicBezTo>
                    <a:pt x="175" y="53"/>
                    <a:pt x="175" y="53"/>
                    <a:pt x="175" y="53"/>
                  </a:cubicBezTo>
                  <a:cubicBezTo>
                    <a:pt x="175" y="53"/>
                    <a:pt x="175" y="53"/>
                    <a:pt x="175" y="53"/>
                  </a:cubicBezTo>
                  <a:cubicBezTo>
                    <a:pt x="175" y="53"/>
                    <a:pt x="175" y="53"/>
                    <a:pt x="175" y="53"/>
                  </a:cubicBezTo>
                  <a:cubicBezTo>
                    <a:pt x="175" y="52"/>
                    <a:pt x="175" y="52"/>
                    <a:pt x="175" y="52"/>
                  </a:cubicBezTo>
                  <a:cubicBezTo>
                    <a:pt x="175" y="52"/>
                    <a:pt x="175" y="52"/>
                    <a:pt x="175" y="52"/>
                  </a:cubicBezTo>
                  <a:cubicBezTo>
                    <a:pt x="175" y="52"/>
                    <a:pt x="175" y="52"/>
                    <a:pt x="175" y="52"/>
                  </a:cubicBezTo>
                  <a:cubicBezTo>
                    <a:pt x="175" y="52"/>
                    <a:pt x="175" y="52"/>
                    <a:pt x="175" y="52"/>
                  </a:cubicBezTo>
                  <a:close/>
                  <a:moveTo>
                    <a:pt x="173" y="51"/>
                  </a:moveTo>
                  <a:cubicBezTo>
                    <a:pt x="173" y="51"/>
                    <a:pt x="173" y="51"/>
                    <a:pt x="173" y="51"/>
                  </a:cubicBezTo>
                  <a:cubicBezTo>
                    <a:pt x="173" y="51"/>
                    <a:pt x="173" y="51"/>
                    <a:pt x="173" y="51"/>
                  </a:cubicBezTo>
                  <a:cubicBezTo>
                    <a:pt x="173" y="51"/>
                    <a:pt x="173" y="51"/>
                    <a:pt x="173" y="51"/>
                  </a:cubicBezTo>
                  <a:cubicBezTo>
                    <a:pt x="173" y="51"/>
                    <a:pt x="173" y="51"/>
                    <a:pt x="173" y="51"/>
                  </a:cubicBezTo>
                  <a:close/>
                  <a:moveTo>
                    <a:pt x="175" y="50"/>
                  </a:moveTo>
                  <a:cubicBezTo>
                    <a:pt x="175" y="50"/>
                    <a:pt x="175" y="50"/>
                    <a:pt x="175" y="50"/>
                  </a:cubicBezTo>
                  <a:cubicBezTo>
                    <a:pt x="175" y="50"/>
                    <a:pt x="175" y="50"/>
                    <a:pt x="175" y="50"/>
                  </a:cubicBezTo>
                  <a:cubicBezTo>
                    <a:pt x="175" y="50"/>
                    <a:pt x="175" y="50"/>
                    <a:pt x="175" y="50"/>
                  </a:cubicBezTo>
                  <a:cubicBezTo>
                    <a:pt x="175" y="50"/>
                    <a:pt x="175" y="50"/>
                    <a:pt x="175" y="50"/>
                  </a:cubicBezTo>
                  <a:close/>
                  <a:moveTo>
                    <a:pt x="174" y="50"/>
                  </a:moveTo>
                  <a:cubicBezTo>
                    <a:pt x="174" y="50"/>
                    <a:pt x="174" y="50"/>
                    <a:pt x="174" y="50"/>
                  </a:cubicBezTo>
                  <a:cubicBezTo>
                    <a:pt x="174" y="51"/>
                    <a:pt x="174" y="51"/>
                    <a:pt x="174" y="51"/>
                  </a:cubicBezTo>
                  <a:cubicBezTo>
                    <a:pt x="173" y="51"/>
                    <a:pt x="173" y="51"/>
                    <a:pt x="173" y="51"/>
                  </a:cubicBezTo>
                  <a:cubicBezTo>
                    <a:pt x="174" y="51"/>
                    <a:pt x="174" y="51"/>
                    <a:pt x="174" y="51"/>
                  </a:cubicBezTo>
                  <a:cubicBezTo>
                    <a:pt x="174" y="51"/>
                    <a:pt x="174" y="51"/>
                    <a:pt x="174" y="51"/>
                  </a:cubicBezTo>
                  <a:cubicBezTo>
                    <a:pt x="174" y="51"/>
                    <a:pt x="174" y="51"/>
                    <a:pt x="174" y="51"/>
                  </a:cubicBezTo>
                  <a:cubicBezTo>
                    <a:pt x="174" y="51"/>
                    <a:pt x="174" y="51"/>
                    <a:pt x="174" y="51"/>
                  </a:cubicBezTo>
                  <a:cubicBezTo>
                    <a:pt x="174" y="52"/>
                    <a:pt x="174" y="52"/>
                    <a:pt x="174" y="52"/>
                  </a:cubicBezTo>
                  <a:cubicBezTo>
                    <a:pt x="174" y="52"/>
                    <a:pt x="174" y="52"/>
                    <a:pt x="174" y="52"/>
                  </a:cubicBezTo>
                  <a:cubicBezTo>
                    <a:pt x="175" y="52"/>
                    <a:pt x="175" y="52"/>
                    <a:pt x="175" y="52"/>
                  </a:cubicBezTo>
                  <a:cubicBezTo>
                    <a:pt x="175" y="52"/>
                    <a:pt x="175" y="52"/>
                    <a:pt x="175" y="52"/>
                  </a:cubicBezTo>
                  <a:cubicBezTo>
                    <a:pt x="175" y="51"/>
                    <a:pt x="175" y="51"/>
                    <a:pt x="175" y="51"/>
                  </a:cubicBezTo>
                  <a:cubicBezTo>
                    <a:pt x="175" y="50"/>
                    <a:pt x="175" y="50"/>
                    <a:pt x="175" y="50"/>
                  </a:cubicBezTo>
                  <a:cubicBezTo>
                    <a:pt x="175" y="50"/>
                    <a:pt x="175" y="50"/>
                    <a:pt x="175" y="50"/>
                  </a:cubicBezTo>
                  <a:cubicBezTo>
                    <a:pt x="174" y="50"/>
                    <a:pt x="174" y="50"/>
                    <a:pt x="174" y="50"/>
                  </a:cubicBezTo>
                  <a:close/>
                  <a:moveTo>
                    <a:pt x="163" y="56"/>
                  </a:moveTo>
                  <a:cubicBezTo>
                    <a:pt x="163" y="56"/>
                    <a:pt x="163" y="56"/>
                    <a:pt x="163" y="56"/>
                  </a:cubicBezTo>
                  <a:cubicBezTo>
                    <a:pt x="163" y="56"/>
                    <a:pt x="163" y="56"/>
                    <a:pt x="163" y="56"/>
                  </a:cubicBezTo>
                  <a:cubicBezTo>
                    <a:pt x="163" y="56"/>
                    <a:pt x="163" y="56"/>
                    <a:pt x="163" y="56"/>
                  </a:cubicBezTo>
                  <a:close/>
                  <a:moveTo>
                    <a:pt x="162" y="57"/>
                  </a:moveTo>
                  <a:cubicBezTo>
                    <a:pt x="163" y="57"/>
                    <a:pt x="163" y="57"/>
                    <a:pt x="163" y="57"/>
                  </a:cubicBezTo>
                  <a:cubicBezTo>
                    <a:pt x="163" y="57"/>
                    <a:pt x="163" y="57"/>
                    <a:pt x="163" y="57"/>
                  </a:cubicBezTo>
                  <a:cubicBezTo>
                    <a:pt x="162" y="57"/>
                    <a:pt x="162" y="57"/>
                    <a:pt x="162" y="57"/>
                  </a:cubicBezTo>
                  <a:close/>
                  <a:moveTo>
                    <a:pt x="158" y="58"/>
                  </a:moveTo>
                  <a:cubicBezTo>
                    <a:pt x="158" y="59"/>
                    <a:pt x="158" y="59"/>
                    <a:pt x="158" y="59"/>
                  </a:cubicBezTo>
                  <a:cubicBezTo>
                    <a:pt x="158" y="59"/>
                    <a:pt x="158" y="59"/>
                    <a:pt x="158" y="59"/>
                  </a:cubicBezTo>
                  <a:cubicBezTo>
                    <a:pt x="158" y="59"/>
                    <a:pt x="158" y="58"/>
                    <a:pt x="158" y="58"/>
                  </a:cubicBezTo>
                  <a:close/>
                  <a:moveTo>
                    <a:pt x="159" y="58"/>
                  </a:moveTo>
                  <a:cubicBezTo>
                    <a:pt x="158" y="58"/>
                    <a:pt x="158" y="58"/>
                    <a:pt x="158" y="58"/>
                  </a:cubicBezTo>
                  <a:cubicBezTo>
                    <a:pt x="159" y="58"/>
                    <a:pt x="159" y="58"/>
                    <a:pt x="159" y="58"/>
                  </a:cubicBezTo>
                  <a:cubicBezTo>
                    <a:pt x="159" y="58"/>
                    <a:pt x="159" y="58"/>
                    <a:pt x="159" y="58"/>
                  </a:cubicBezTo>
                  <a:cubicBezTo>
                    <a:pt x="159" y="58"/>
                    <a:pt x="159" y="58"/>
                    <a:pt x="159" y="58"/>
                  </a:cubicBezTo>
                  <a:close/>
                  <a:moveTo>
                    <a:pt x="159" y="61"/>
                  </a:moveTo>
                  <a:cubicBezTo>
                    <a:pt x="159" y="61"/>
                    <a:pt x="159" y="61"/>
                    <a:pt x="159" y="61"/>
                  </a:cubicBezTo>
                  <a:cubicBezTo>
                    <a:pt x="158" y="61"/>
                    <a:pt x="158" y="61"/>
                    <a:pt x="158" y="61"/>
                  </a:cubicBezTo>
                  <a:cubicBezTo>
                    <a:pt x="158" y="62"/>
                    <a:pt x="158" y="62"/>
                    <a:pt x="158" y="62"/>
                  </a:cubicBezTo>
                  <a:cubicBezTo>
                    <a:pt x="159" y="62"/>
                    <a:pt x="159" y="62"/>
                    <a:pt x="159" y="62"/>
                  </a:cubicBezTo>
                  <a:cubicBezTo>
                    <a:pt x="159" y="61"/>
                    <a:pt x="159" y="61"/>
                    <a:pt x="159" y="61"/>
                  </a:cubicBezTo>
                  <a:cubicBezTo>
                    <a:pt x="159" y="61"/>
                    <a:pt x="159" y="61"/>
                    <a:pt x="159" y="61"/>
                  </a:cubicBezTo>
                  <a:close/>
                  <a:moveTo>
                    <a:pt x="161" y="58"/>
                  </a:moveTo>
                  <a:cubicBezTo>
                    <a:pt x="160" y="59"/>
                    <a:pt x="160" y="59"/>
                    <a:pt x="160" y="59"/>
                  </a:cubicBezTo>
                  <a:cubicBezTo>
                    <a:pt x="160" y="59"/>
                    <a:pt x="160" y="59"/>
                    <a:pt x="160" y="59"/>
                  </a:cubicBezTo>
                  <a:cubicBezTo>
                    <a:pt x="160" y="59"/>
                    <a:pt x="160" y="59"/>
                    <a:pt x="160" y="59"/>
                  </a:cubicBezTo>
                  <a:cubicBezTo>
                    <a:pt x="159" y="60"/>
                    <a:pt x="159" y="60"/>
                    <a:pt x="159" y="60"/>
                  </a:cubicBezTo>
                  <a:cubicBezTo>
                    <a:pt x="159" y="60"/>
                    <a:pt x="159" y="60"/>
                    <a:pt x="159" y="60"/>
                  </a:cubicBezTo>
                  <a:cubicBezTo>
                    <a:pt x="160" y="61"/>
                    <a:pt x="160" y="61"/>
                    <a:pt x="160" y="61"/>
                  </a:cubicBezTo>
                  <a:cubicBezTo>
                    <a:pt x="160" y="60"/>
                    <a:pt x="160" y="60"/>
                    <a:pt x="160" y="60"/>
                  </a:cubicBezTo>
                  <a:cubicBezTo>
                    <a:pt x="161" y="59"/>
                    <a:pt x="161" y="59"/>
                    <a:pt x="161" y="59"/>
                  </a:cubicBezTo>
                  <a:cubicBezTo>
                    <a:pt x="162" y="58"/>
                    <a:pt x="162" y="58"/>
                    <a:pt x="162" y="58"/>
                  </a:cubicBezTo>
                  <a:cubicBezTo>
                    <a:pt x="162" y="58"/>
                    <a:pt x="162" y="58"/>
                    <a:pt x="162" y="58"/>
                  </a:cubicBezTo>
                  <a:cubicBezTo>
                    <a:pt x="162" y="57"/>
                    <a:pt x="162" y="57"/>
                    <a:pt x="162" y="57"/>
                  </a:cubicBezTo>
                  <a:cubicBezTo>
                    <a:pt x="162" y="57"/>
                    <a:pt x="162" y="57"/>
                    <a:pt x="162" y="57"/>
                  </a:cubicBezTo>
                  <a:cubicBezTo>
                    <a:pt x="161" y="57"/>
                    <a:pt x="161" y="57"/>
                    <a:pt x="161" y="57"/>
                  </a:cubicBezTo>
                  <a:cubicBezTo>
                    <a:pt x="161" y="57"/>
                    <a:pt x="161" y="57"/>
                    <a:pt x="161" y="57"/>
                  </a:cubicBezTo>
                  <a:cubicBezTo>
                    <a:pt x="161" y="58"/>
                    <a:pt x="161" y="58"/>
                    <a:pt x="161" y="58"/>
                  </a:cubicBezTo>
                  <a:close/>
                  <a:moveTo>
                    <a:pt x="154" y="54"/>
                  </a:moveTo>
                  <a:cubicBezTo>
                    <a:pt x="155" y="53"/>
                    <a:pt x="155" y="53"/>
                    <a:pt x="155" y="53"/>
                  </a:cubicBezTo>
                  <a:cubicBezTo>
                    <a:pt x="154" y="53"/>
                    <a:pt x="154" y="53"/>
                    <a:pt x="154" y="53"/>
                  </a:cubicBezTo>
                  <a:cubicBezTo>
                    <a:pt x="154" y="54"/>
                    <a:pt x="154" y="54"/>
                    <a:pt x="154" y="54"/>
                  </a:cubicBezTo>
                  <a:close/>
                  <a:moveTo>
                    <a:pt x="152" y="55"/>
                  </a:moveTo>
                  <a:cubicBezTo>
                    <a:pt x="152" y="55"/>
                    <a:pt x="152" y="55"/>
                    <a:pt x="152" y="55"/>
                  </a:cubicBezTo>
                  <a:cubicBezTo>
                    <a:pt x="152" y="55"/>
                    <a:pt x="152" y="55"/>
                    <a:pt x="152" y="55"/>
                  </a:cubicBezTo>
                  <a:cubicBezTo>
                    <a:pt x="152" y="55"/>
                    <a:pt x="152" y="55"/>
                    <a:pt x="152" y="55"/>
                  </a:cubicBezTo>
                  <a:close/>
                  <a:moveTo>
                    <a:pt x="154" y="61"/>
                  </a:moveTo>
                  <a:cubicBezTo>
                    <a:pt x="153" y="61"/>
                    <a:pt x="153" y="61"/>
                    <a:pt x="153" y="61"/>
                  </a:cubicBezTo>
                  <a:cubicBezTo>
                    <a:pt x="153" y="61"/>
                    <a:pt x="153" y="61"/>
                    <a:pt x="153" y="61"/>
                  </a:cubicBezTo>
                  <a:cubicBezTo>
                    <a:pt x="154" y="61"/>
                    <a:pt x="154" y="61"/>
                    <a:pt x="154" y="61"/>
                  </a:cubicBezTo>
                  <a:close/>
                  <a:moveTo>
                    <a:pt x="152" y="60"/>
                  </a:moveTo>
                  <a:cubicBezTo>
                    <a:pt x="153" y="59"/>
                    <a:pt x="153" y="59"/>
                    <a:pt x="153" y="59"/>
                  </a:cubicBezTo>
                  <a:cubicBezTo>
                    <a:pt x="153" y="60"/>
                    <a:pt x="153" y="60"/>
                    <a:pt x="153" y="60"/>
                  </a:cubicBezTo>
                  <a:cubicBezTo>
                    <a:pt x="153" y="60"/>
                    <a:pt x="153" y="60"/>
                    <a:pt x="153" y="60"/>
                  </a:cubicBezTo>
                  <a:cubicBezTo>
                    <a:pt x="153" y="61"/>
                    <a:pt x="153" y="61"/>
                    <a:pt x="153" y="61"/>
                  </a:cubicBezTo>
                  <a:cubicBezTo>
                    <a:pt x="152" y="60"/>
                    <a:pt x="152" y="60"/>
                    <a:pt x="152" y="60"/>
                  </a:cubicBezTo>
                  <a:cubicBezTo>
                    <a:pt x="152" y="60"/>
                    <a:pt x="152" y="60"/>
                    <a:pt x="152" y="60"/>
                  </a:cubicBezTo>
                  <a:close/>
                  <a:moveTo>
                    <a:pt x="147" y="57"/>
                  </a:moveTo>
                  <a:cubicBezTo>
                    <a:pt x="148" y="57"/>
                    <a:pt x="148" y="57"/>
                    <a:pt x="148" y="57"/>
                  </a:cubicBezTo>
                  <a:cubicBezTo>
                    <a:pt x="148" y="57"/>
                    <a:pt x="148" y="57"/>
                    <a:pt x="148" y="57"/>
                  </a:cubicBezTo>
                  <a:cubicBezTo>
                    <a:pt x="148" y="57"/>
                    <a:pt x="148" y="57"/>
                    <a:pt x="148" y="57"/>
                  </a:cubicBezTo>
                  <a:cubicBezTo>
                    <a:pt x="148" y="57"/>
                    <a:pt x="148" y="57"/>
                    <a:pt x="148" y="57"/>
                  </a:cubicBezTo>
                  <a:cubicBezTo>
                    <a:pt x="147" y="57"/>
                    <a:pt x="147" y="57"/>
                    <a:pt x="147" y="57"/>
                  </a:cubicBezTo>
                  <a:close/>
                  <a:moveTo>
                    <a:pt x="148" y="62"/>
                  </a:moveTo>
                  <a:cubicBezTo>
                    <a:pt x="149" y="62"/>
                    <a:pt x="149" y="62"/>
                    <a:pt x="149" y="62"/>
                  </a:cubicBezTo>
                  <a:cubicBezTo>
                    <a:pt x="150" y="62"/>
                    <a:pt x="150" y="62"/>
                    <a:pt x="150" y="62"/>
                  </a:cubicBezTo>
                  <a:cubicBezTo>
                    <a:pt x="149" y="62"/>
                    <a:pt x="149" y="62"/>
                    <a:pt x="149" y="62"/>
                  </a:cubicBezTo>
                  <a:cubicBezTo>
                    <a:pt x="148" y="62"/>
                    <a:pt x="148" y="62"/>
                    <a:pt x="148" y="62"/>
                  </a:cubicBezTo>
                  <a:close/>
                  <a:moveTo>
                    <a:pt x="142" y="59"/>
                  </a:moveTo>
                  <a:cubicBezTo>
                    <a:pt x="142" y="58"/>
                    <a:pt x="142" y="58"/>
                    <a:pt x="142" y="58"/>
                  </a:cubicBezTo>
                  <a:cubicBezTo>
                    <a:pt x="142" y="58"/>
                    <a:pt x="142" y="58"/>
                    <a:pt x="142" y="58"/>
                  </a:cubicBezTo>
                  <a:cubicBezTo>
                    <a:pt x="142" y="58"/>
                    <a:pt x="142" y="58"/>
                    <a:pt x="142" y="58"/>
                  </a:cubicBezTo>
                  <a:cubicBezTo>
                    <a:pt x="142" y="59"/>
                    <a:pt x="142" y="59"/>
                    <a:pt x="142" y="59"/>
                  </a:cubicBezTo>
                  <a:close/>
                  <a:moveTo>
                    <a:pt x="144" y="61"/>
                  </a:moveTo>
                  <a:cubicBezTo>
                    <a:pt x="145" y="61"/>
                    <a:pt x="145" y="61"/>
                    <a:pt x="145" y="61"/>
                  </a:cubicBezTo>
                  <a:cubicBezTo>
                    <a:pt x="146" y="61"/>
                    <a:pt x="146" y="61"/>
                    <a:pt x="146" y="61"/>
                  </a:cubicBezTo>
                  <a:cubicBezTo>
                    <a:pt x="146" y="62"/>
                    <a:pt x="146" y="62"/>
                    <a:pt x="146" y="62"/>
                  </a:cubicBezTo>
                  <a:cubicBezTo>
                    <a:pt x="145" y="62"/>
                    <a:pt x="145" y="62"/>
                    <a:pt x="145" y="62"/>
                  </a:cubicBezTo>
                  <a:cubicBezTo>
                    <a:pt x="144" y="62"/>
                    <a:pt x="144" y="62"/>
                    <a:pt x="144" y="62"/>
                  </a:cubicBezTo>
                  <a:cubicBezTo>
                    <a:pt x="144" y="61"/>
                    <a:pt x="144" y="61"/>
                    <a:pt x="144" y="61"/>
                  </a:cubicBezTo>
                  <a:close/>
                  <a:moveTo>
                    <a:pt x="143" y="62"/>
                  </a:moveTo>
                  <a:cubicBezTo>
                    <a:pt x="143" y="61"/>
                    <a:pt x="143" y="61"/>
                    <a:pt x="143" y="61"/>
                  </a:cubicBezTo>
                  <a:cubicBezTo>
                    <a:pt x="143" y="62"/>
                    <a:pt x="143" y="62"/>
                    <a:pt x="143" y="62"/>
                  </a:cubicBezTo>
                  <a:cubicBezTo>
                    <a:pt x="143" y="62"/>
                    <a:pt x="143" y="62"/>
                    <a:pt x="143" y="62"/>
                  </a:cubicBezTo>
                  <a:close/>
                  <a:moveTo>
                    <a:pt x="141" y="61"/>
                  </a:moveTo>
                  <a:cubicBezTo>
                    <a:pt x="141" y="61"/>
                    <a:pt x="141" y="61"/>
                    <a:pt x="141" y="61"/>
                  </a:cubicBezTo>
                  <a:cubicBezTo>
                    <a:pt x="142" y="61"/>
                    <a:pt x="142" y="61"/>
                    <a:pt x="142" y="61"/>
                  </a:cubicBezTo>
                  <a:cubicBezTo>
                    <a:pt x="141" y="62"/>
                    <a:pt x="141" y="62"/>
                    <a:pt x="141" y="62"/>
                  </a:cubicBezTo>
                  <a:cubicBezTo>
                    <a:pt x="141" y="61"/>
                    <a:pt x="141" y="61"/>
                    <a:pt x="141" y="61"/>
                  </a:cubicBezTo>
                  <a:close/>
                  <a:moveTo>
                    <a:pt x="124" y="70"/>
                  </a:moveTo>
                  <a:cubicBezTo>
                    <a:pt x="124" y="71"/>
                    <a:pt x="124" y="71"/>
                    <a:pt x="124" y="71"/>
                  </a:cubicBezTo>
                  <a:cubicBezTo>
                    <a:pt x="124" y="71"/>
                    <a:pt x="124" y="71"/>
                    <a:pt x="124" y="71"/>
                  </a:cubicBezTo>
                  <a:cubicBezTo>
                    <a:pt x="126" y="71"/>
                    <a:pt x="126" y="71"/>
                    <a:pt x="126" y="71"/>
                  </a:cubicBezTo>
                  <a:cubicBezTo>
                    <a:pt x="127" y="70"/>
                    <a:pt x="127" y="70"/>
                    <a:pt x="127" y="70"/>
                  </a:cubicBezTo>
                  <a:cubicBezTo>
                    <a:pt x="128" y="70"/>
                    <a:pt x="128" y="70"/>
                    <a:pt x="128" y="70"/>
                  </a:cubicBezTo>
                  <a:cubicBezTo>
                    <a:pt x="129" y="70"/>
                    <a:pt x="129" y="70"/>
                    <a:pt x="129" y="70"/>
                  </a:cubicBezTo>
                  <a:cubicBezTo>
                    <a:pt x="129" y="69"/>
                    <a:pt x="129" y="69"/>
                    <a:pt x="129" y="69"/>
                  </a:cubicBezTo>
                  <a:cubicBezTo>
                    <a:pt x="130" y="69"/>
                    <a:pt x="130" y="69"/>
                    <a:pt x="130" y="69"/>
                  </a:cubicBezTo>
                  <a:cubicBezTo>
                    <a:pt x="132" y="67"/>
                    <a:pt x="132" y="67"/>
                    <a:pt x="132" y="67"/>
                  </a:cubicBezTo>
                  <a:cubicBezTo>
                    <a:pt x="132" y="67"/>
                    <a:pt x="132" y="67"/>
                    <a:pt x="132" y="67"/>
                  </a:cubicBezTo>
                  <a:cubicBezTo>
                    <a:pt x="132" y="67"/>
                    <a:pt x="132" y="67"/>
                    <a:pt x="132" y="67"/>
                  </a:cubicBezTo>
                  <a:cubicBezTo>
                    <a:pt x="131" y="66"/>
                    <a:pt x="131" y="66"/>
                    <a:pt x="131" y="66"/>
                  </a:cubicBezTo>
                  <a:cubicBezTo>
                    <a:pt x="130" y="65"/>
                    <a:pt x="130" y="65"/>
                    <a:pt x="130" y="65"/>
                  </a:cubicBezTo>
                  <a:cubicBezTo>
                    <a:pt x="130" y="65"/>
                    <a:pt x="130" y="65"/>
                    <a:pt x="130" y="65"/>
                  </a:cubicBezTo>
                  <a:cubicBezTo>
                    <a:pt x="129" y="65"/>
                    <a:pt x="129" y="65"/>
                    <a:pt x="129" y="65"/>
                  </a:cubicBezTo>
                  <a:cubicBezTo>
                    <a:pt x="129" y="66"/>
                    <a:pt x="129" y="66"/>
                    <a:pt x="129" y="66"/>
                  </a:cubicBezTo>
                  <a:cubicBezTo>
                    <a:pt x="128" y="66"/>
                    <a:pt x="128" y="66"/>
                    <a:pt x="128" y="66"/>
                  </a:cubicBezTo>
                  <a:cubicBezTo>
                    <a:pt x="128" y="67"/>
                    <a:pt x="128" y="67"/>
                    <a:pt x="128" y="67"/>
                  </a:cubicBezTo>
                  <a:cubicBezTo>
                    <a:pt x="127" y="66"/>
                    <a:pt x="127" y="66"/>
                    <a:pt x="127" y="66"/>
                  </a:cubicBezTo>
                  <a:cubicBezTo>
                    <a:pt x="127" y="66"/>
                    <a:pt x="127" y="66"/>
                    <a:pt x="127" y="66"/>
                  </a:cubicBezTo>
                  <a:cubicBezTo>
                    <a:pt x="126" y="67"/>
                    <a:pt x="126" y="67"/>
                    <a:pt x="126" y="67"/>
                  </a:cubicBezTo>
                  <a:cubicBezTo>
                    <a:pt x="125" y="68"/>
                    <a:pt x="125" y="68"/>
                    <a:pt x="125" y="68"/>
                  </a:cubicBezTo>
                  <a:cubicBezTo>
                    <a:pt x="125" y="69"/>
                    <a:pt x="125" y="69"/>
                    <a:pt x="125" y="69"/>
                  </a:cubicBezTo>
                  <a:cubicBezTo>
                    <a:pt x="124" y="69"/>
                    <a:pt x="124" y="69"/>
                    <a:pt x="124" y="69"/>
                  </a:cubicBezTo>
                  <a:cubicBezTo>
                    <a:pt x="125" y="70"/>
                    <a:pt x="125" y="70"/>
                    <a:pt x="125" y="70"/>
                  </a:cubicBezTo>
                  <a:cubicBezTo>
                    <a:pt x="125" y="70"/>
                    <a:pt x="125" y="70"/>
                    <a:pt x="125" y="70"/>
                  </a:cubicBezTo>
                  <a:cubicBezTo>
                    <a:pt x="125" y="70"/>
                    <a:pt x="125" y="70"/>
                    <a:pt x="125" y="70"/>
                  </a:cubicBezTo>
                  <a:cubicBezTo>
                    <a:pt x="124" y="70"/>
                    <a:pt x="124" y="70"/>
                    <a:pt x="124" y="70"/>
                  </a:cubicBezTo>
                  <a:close/>
                  <a:moveTo>
                    <a:pt x="123" y="71"/>
                  </a:moveTo>
                  <a:cubicBezTo>
                    <a:pt x="124" y="70"/>
                    <a:pt x="124" y="70"/>
                    <a:pt x="124" y="70"/>
                  </a:cubicBezTo>
                  <a:cubicBezTo>
                    <a:pt x="123" y="70"/>
                    <a:pt x="123" y="70"/>
                    <a:pt x="123" y="70"/>
                  </a:cubicBezTo>
                  <a:cubicBezTo>
                    <a:pt x="123" y="70"/>
                    <a:pt x="123" y="70"/>
                    <a:pt x="123" y="70"/>
                  </a:cubicBezTo>
                  <a:cubicBezTo>
                    <a:pt x="123" y="71"/>
                    <a:pt x="123" y="71"/>
                    <a:pt x="123" y="71"/>
                  </a:cubicBezTo>
                  <a:close/>
                  <a:moveTo>
                    <a:pt x="123" y="71"/>
                  </a:moveTo>
                  <a:cubicBezTo>
                    <a:pt x="123" y="71"/>
                    <a:pt x="123" y="71"/>
                    <a:pt x="123" y="71"/>
                  </a:cubicBezTo>
                  <a:cubicBezTo>
                    <a:pt x="123" y="72"/>
                    <a:pt x="123" y="72"/>
                    <a:pt x="123" y="72"/>
                  </a:cubicBezTo>
                  <a:cubicBezTo>
                    <a:pt x="121" y="72"/>
                    <a:pt x="121" y="72"/>
                    <a:pt x="121" y="72"/>
                  </a:cubicBezTo>
                  <a:cubicBezTo>
                    <a:pt x="121" y="73"/>
                    <a:pt x="121" y="73"/>
                    <a:pt x="121" y="73"/>
                  </a:cubicBezTo>
                  <a:cubicBezTo>
                    <a:pt x="121" y="73"/>
                    <a:pt x="121" y="73"/>
                    <a:pt x="121" y="73"/>
                  </a:cubicBezTo>
                  <a:cubicBezTo>
                    <a:pt x="123" y="72"/>
                    <a:pt x="123" y="72"/>
                    <a:pt x="123" y="72"/>
                  </a:cubicBezTo>
                  <a:cubicBezTo>
                    <a:pt x="124" y="72"/>
                    <a:pt x="124" y="72"/>
                    <a:pt x="124" y="72"/>
                  </a:cubicBezTo>
                  <a:cubicBezTo>
                    <a:pt x="123" y="71"/>
                    <a:pt x="123" y="71"/>
                    <a:pt x="123" y="71"/>
                  </a:cubicBezTo>
                  <a:close/>
                  <a:moveTo>
                    <a:pt x="117" y="71"/>
                  </a:moveTo>
                  <a:cubicBezTo>
                    <a:pt x="117" y="71"/>
                    <a:pt x="117" y="71"/>
                    <a:pt x="117" y="71"/>
                  </a:cubicBezTo>
                  <a:cubicBezTo>
                    <a:pt x="117" y="72"/>
                    <a:pt x="117" y="72"/>
                    <a:pt x="117" y="72"/>
                  </a:cubicBezTo>
                  <a:cubicBezTo>
                    <a:pt x="117" y="72"/>
                    <a:pt x="117" y="72"/>
                    <a:pt x="117" y="72"/>
                  </a:cubicBezTo>
                  <a:cubicBezTo>
                    <a:pt x="116" y="72"/>
                    <a:pt x="116" y="72"/>
                    <a:pt x="116" y="72"/>
                  </a:cubicBezTo>
                  <a:cubicBezTo>
                    <a:pt x="116" y="71"/>
                    <a:pt x="116" y="71"/>
                    <a:pt x="116" y="71"/>
                  </a:cubicBezTo>
                  <a:cubicBezTo>
                    <a:pt x="117" y="71"/>
                    <a:pt x="117" y="71"/>
                    <a:pt x="117" y="71"/>
                  </a:cubicBezTo>
                  <a:close/>
                  <a:moveTo>
                    <a:pt x="104" y="67"/>
                  </a:moveTo>
                  <a:cubicBezTo>
                    <a:pt x="106" y="66"/>
                    <a:pt x="106" y="66"/>
                    <a:pt x="106" y="66"/>
                  </a:cubicBezTo>
                  <a:cubicBezTo>
                    <a:pt x="107" y="67"/>
                    <a:pt x="107" y="67"/>
                    <a:pt x="107" y="67"/>
                  </a:cubicBezTo>
                  <a:cubicBezTo>
                    <a:pt x="108" y="67"/>
                    <a:pt x="108" y="67"/>
                    <a:pt x="108" y="67"/>
                  </a:cubicBezTo>
                  <a:cubicBezTo>
                    <a:pt x="109" y="66"/>
                    <a:pt x="109" y="66"/>
                    <a:pt x="109" y="66"/>
                  </a:cubicBezTo>
                  <a:cubicBezTo>
                    <a:pt x="110" y="67"/>
                    <a:pt x="110" y="67"/>
                    <a:pt x="110" y="67"/>
                  </a:cubicBezTo>
                  <a:cubicBezTo>
                    <a:pt x="110" y="67"/>
                    <a:pt x="110" y="67"/>
                    <a:pt x="110" y="67"/>
                  </a:cubicBezTo>
                  <a:cubicBezTo>
                    <a:pt x="111" y="67"/>
                    <a:pt x="111" y="67"/>
                    <a:pt x="111" y="67"/>
                  </a:cubicBezTo>
                  <a:cubicBezTo>
                    <a:pt x="112" y="68"/>
                    <a:pt x="112" y="68"/>
                    <a:pt x="112" y="68"/>
                  </a:cubicBezTo>
                  <a:cubicBezTo>
                    <a:pt x="112" y="69"/>
                    <a:pt x="112" y="69"/>
                    <a:pt x="112" y="69"/>
                  </a:cubicBezTo>
                  <a:cubicBezTo>
                    <a:pt x="112" y="70"/>
                    <a:pt x="112" y="70"/>
                    <a:pt x="112" y="70"/>
                  </a:cubicBezTo>
                  <a:cubicBezTo>
                    <a:pt x="111" y="70"/>
                    <a:pt x="111" y="70"/>
                    <a:pt x="111" y="70"/>
                  </a:cubicBezTo>
                  <a:cubicBezTo>
                    <a:pt x="110" y="70"/>
                    <a:pt x="110" y="70"/>
                    <a:pt x="110" y="70"/>
                  </a:cubicBezTo>
                  <a:cubicBezTo>
                    <a:pt x="109" y="70"/>
                    <a:pt x="109" y="70"/>
                    <a:pt x="109" y="70"/>
                  </a:cubicBezTo>
                  <a:cubicBezTo>
                    <a:pt x="108" y="69"/>
                    <a:pt x="108" y="69"/>
                    <a:pt x="108" y="69"/>
                  </a:cubicBezTo>
                  <a:cubicBezTo>
                    <a:pt x="107" y="69"/>
                    <a:pt x="107" y="69"/>
                    <a:pt x="107" y="69"/>
                  </a:cubicBezTo>
                  <a:cubicBezTo>
                    <a:pt x="107" y="68"/>
                    <a:pt x="107" y="68"/>
                    <a:pt x="107" y="68"/>
                  </a:cubicBezTo>
                  <a:cubicBezTo>
                    <a:pt x="106" y="68"/>
                    <a:pt x="106" y="68"/>
                    <a:pt x="106" y="68"/>
                  </a:cubicBezTo>
                  <a:cubicBezTo>
                    <a:pt x="105" y="68"/>
                    <a:pt x="105" y="68"/>
                    <a:pt x="105" y="68"/>
                  </a:cubicBezTo>
                  <a:cubicBezTo>
                    <a:pt x="104" y="67"/>
                    <a:pt x="104" y="67"/>
                    <a:pt x="104" y="67"/>
                  </a:cubicBezTo>
                  <a:cubicBezTo>
                    <a:pt x="104" y="67"/>
                    <a:pt x="104" y="67"/>
                    <a:pt x="104" y="67"/>
                  </a:cubicBezTo>
                  <a:close/>
                  <a:moveTo>
                    <a:pt x="90" y="57"/>
                  </a:moveTo>
                  <a:cubicBezTo>
                    <a:pt x="91" y="58"/>
                    <a:pt x="91" y="58"/>
                    <a:pt x="91" y="58"/>
                  </a:cubicBezTo>
                  <a:cubicBezTo>
                    <a:pt x="91" y="57"/>
                    <a:pt x="91" y="57"/>
                    <a:pt x="91" y="57"/>
                  </a:cubicBezTo>
                  <a:cubicBezTo>
                    <a:pt x="91" y="58"/>
                    <a:pt x="91" y="58"/>
                    <a:pt x="91" y="58"/>
                  </a:cubicBezTo>
                  <a:cubicBezTo>
                    <a:pt x="90" y="58"/>
                    <a:pt x="90" y="58"/>
                    <a:pt x="90" y="58"/>
                  </a:cubicBezTo>
                  <a:cubicBezTo>
                    <a:pt x="90" y="57"/>
                    <a:pt x="90" y="57"/>
                    <a:pt x="90" y="57"/>
                  </a:cubicBezTo>
                  <a:close/>
                  <a:moveTo>
                    <a:pt x="88" y="56"/>
                  </a:moveTo>
                  <a:cubicBezTo>
                    <a:pt x="88" y="57"/>
                    <a:pt x="88" y="57"/>
                    <a:pt x="88" y="57"/>
                  </a:cubicBezTo>
                  <a:cubicBezTo>
                    <a:pt x="89" y="56"/>
                    <a:pt x="89" y="56"/>
                    <a:pt x="89" y="56"/>
                  </a:cubicBezTo>
                  <a:cubicBezTo>
                    <a:pt x="89" y="56"/>
                    <a:pt x="89" y="56"/>
                    <a:pt x="89" y="56"/>
                  </a:cubicBezTo>
                  <a:cubicBezTo>
                    <a:pt x="90" y="56"/>
                    <a:pt x="90" y="56"/>
                    <a:pt x="90" y="56"/>
                  </a:cubicBezTo>
                  <a:cubicBezTo>
                    <a:pt x="89" y="56"/>
                    <a:pt x="89" y="56"/>
                    <a:pt x="89" y="56"/>
                  </a:cubicBezTo>
                  <a:cubicBezTo>
                    <a:pt x="89" y="56"/>
                    <a:pt x="89" y="56"/>
                    <a:pt x="89" y="56"/>
                  </a:cubicBezTo>
                  <a:cubicBezTo>
                    <a:pt x="88" y="56"/>
                    <a:pt x="88" y="56"/>
                    <a:pt x="88" y="56"/>
                  </a:cubicBezTo>
                  <a:cubicBezTo>
                    <a:pt x="88" y="56"/>
                    <a:pt x="88" y="56"/>
                    <a:pt x="88" y="56"/>
                  </a:cubicBezTo>
                  <a:cubicBezTo>
                    <a:pt x="88" y="56"/>
                    <a:pt x="88" y="56"/>
                    <a:pt x="88" y="56"/>
                  </a:cubicBezTo>
                  <a:close/>
                  <a:moveTo>
                    <a:pt x="135" y="60"/>
                  </a:moveTo>
                  <a:cubicBezTo>
                    <a:pt x="136" y="60"/>
                    <a:pt x="136" y="60"/>
                    <a:pt x="136" y="60"/>
                  </a:cubicBezTo>
                  <a:cubicBezTo>
                    <a:pt x="138" y="60"/>
                    <a:pt x="138" y="60"/>
                    <a:pt x="138" y="60"/>
                  </a:cubicBezTo>
                  <a:cubicBezTo>
                    <a:pt x="138" y="60"/>
                    <a:pt x="138" y="60"/>
                    <a:pt x="138" y="60"/>
                  </a:cubicBezTo>
                  <a:cubicBezTo>
                    <a:pt x="138" y="60"/>
                    <a:pt x="138" y="60"/>
                    <a:pt x="138" y="60"/>
                  </a:cubicBezTo>
                  <a:cubicBezTo>
                    <a:pt x="139" y="60"/>
                    <a:pt x="139" y="60"/>
                    <a:pt x="139" y="60"/>
                  </a:cubicBezTo>
                  <a:cubicBezTo>
                    <a:pt x="140" y="59"/>
                    <a:pt x="140" y="59"/>
                    <a:pt x="140" y="59"/>
                  </a:cubicBezTo>
                  <a:cubicBezTo>
                    <a:pt x="140" y="59"/>
                    <a:pt x="140" y="59"/>
                    <a:pt x="140" y="59"/>
                  </a:cubicBezTo>
                  <a:cubicBezTo>
                    <a:pt x="139" y="59"/>
                    <a:pt x="139" y="59"/>
                    <a:pt x="139" y="59"/>
                  </a:cubicBezTo>
                  <a:cubicBezTo>
                    <a:pt x="138" y="59"/>
                    <a:pt x="138" y="59"/>
                    <a:pt x="138" y="59"/>
                  </a:cubicBezTo>
                  <a:cubicBezTo>
                    <a:pt x="137" y="59"/>
                    <a:pt x="137" y="59"/>
                    <a:pt x="137" y="59"/>
                  </a:cubicBezTo>
                  <a:cubicBezTo>
                    <a:pt x="136" y="59"/>
                    <a:pt x="136" y="59"/>
                    <a:pt x="136" y="59"/>
                  </a:cubicBezTo>
                  <a:cubicBezTo>
                    <a:pt x="135" y="59"/>
                    <a:pt x="135" y="59"/>
                    <a:pt x="135" y="59"/>
                  </a:cubicBezTo>
                  <a:cubicBezTo>
                    <a:pt x="135" y="60"/>
                    <a:pt x="135" y="60"/>
                    <a:pt x="135" y="60"/>
                  </a:cubicBezTo>
                  <a:cubicBezTo>
                    <a:pt x="135" y="60"/>
                    <a:pt x="135" y="60"/>
                    <a:pt x="135" y="60"/>
                  </a:cubicBezTo>
                  <a:close/>
                  <a:moveTo>
                    <a:pt x="134" y="61"/>
                  </a:moveTo>
                  <a:cubicBezTo>
                    <a:pt x="134" y="62"/>
                    <a:pt x="134" y="62"/>
                    <a:pt x="134" y="62"/>
                  </a:cubicBezTo>
                  <a:cubicBezTo>
                    <a:pt x="134" y="62"/>
                    <a:pt x="134" y="62"/>
                    <a:pt x="134" y="62"/>
                  </a:cubicBezTo>
                  <a:cubicBezTo>
                    <a:pt x="134" y="62"/>
                    <a:pt x="134" y="62"/>
                    <a:pt x="134" y="62"/>
                  </a:cubicBezTo>
                  <a:cubicBezTo>
                    <a:pt x="134" y="61"/>
                    <a:pt x="134" y="61"/>
                    <a:pt x="134" y="61"/>
                  </a:cubicBezTo>
                  <a:close/>
                  <a:moveTo>
                    <a:pt x="130" y="61"/>
                  </a:moveTo>
                  <a:cubicBezTo>
                    <a:pt x="129" y="62"/>
                    <a:pt x="129" y="62"/>
                    <a:pt x="129" y="62"/>
                  </a:cubicBezTo>
                  <a:cubicBezTo>
                    <a:pt x="129" y="62"/>
                    <a:pt x="129" y="62"/>
                    <a:pt x="129" y="62"/>
                  </a:cubicBezTo>
                  <a:cubicBezTo>
                    <a:pt x="129" y="62"/>
                    <a:pt x="129" y="62"/>
                    <a:pt x="129" y="62"/>
                  </a:cubicBezTo>
                  <a:cubicBezTo>
                    <a:pt x="129" y="63"/>
                    <a:pt x="129" y="63"/>
                    <a:pt x="129" y="63"/>
                  </a:cubicBezTo>
                  <a:cubicBezTo>
                    <a:pt x="130" y="63"/>
                    <a:pt x="130" y="63"/>
                    <a:pt x="130" y="63"/>
                  </a:cubicBezTo>
                  <a:cubicBezTo>
                    <a:pt x="131" y="62"/>
                    <a:pt x="131" y="62"/>
                    <a:pt x="131" y="62"/>
                  </a:cubicBezTo>
                  <a:cubicBezTo>
                    <a:pt x="132" y="62"/>
                    <a:pt x="132" y="62"/>
                    <a:pt x="132" y="62"/>
                  </a:cubicBezTo>
                  <a:cubicBezTo>
                    <a:pt x="131" y="61"/>
                    <a:pt x="131" y="61"/>
                    <a:pt x="131" y="61"/>
                  </a:cubicBezTo>
                  <a:cubicBezTo>
                    <a:pt x="130" y="62"/>
                    <a:pt x="130" y="62"/>
                    <a:pt x="130" y="62"/>
                  </a:cubicBezTo>
                  <a:cubicBezTo>
                    <a:pt x="130" y="61"/>
                    <a:pt x="130" y="61"/>
                    <a:pt x="130" y="61"/>
                  </a:cubicBezTo>
                  <a:close/>
                  <a:moveTo>
                    <a:pt x="127" y="63"/>
                  </a:moveTo>
                  <a:cubicBezTo>
                    <a:pt x="127" y="63"/>
                    <a:pt x="127" y="63"/>
                    <a:pt x="127" y="63"/>
                  </a:cubicBezTo>
                  <a:cubicBezTo>
                    <a:pt x="128" y="63"/>
                    <a:pt x="128" y="63"/>
                    <a:pt x="128" y="63"/>
                  </a:cubicBezTo>
                  <a:cubicBezTo>
                    <a:pt x="128" y="62"/>
                    <a:pt x="128" y="62"/>
                    <a:pt x="128" y="62"/>
                  </a:cubicBezTo>
                  <a:cubicBezTo>
                    <a:pt x="128" y="62"/>
                    <a:pt x="128" y="62"/>
                    <a:pt x="128" y="62"/>
                  </a:cubicBezTo>
                  <a:cubicBezTo>
                    <a:pt x="128" y="62"/>
                    <a:pt x="128" y="62"/>
                    <a:pt x="128" y="62"/>
                  </a:cubicBezTo>
                  <a:cubicBezTo>
                    <a:pt x="127" y="63"/>
                    <a:pt x="127" y="63"/>
                    <a:pt x="127" y="63"/>
                  </a:cubicBezTo>
                  <a:cubicBezTo>
                    <a:pt x="127" y="63"/>
                    <a:pt x="127" y="63"/>
                    <a:pt x="127" y="63"/>
                  </a:cubicBezTo>
                  <a:close/>
                  <a:moveTo>
                    <a:pt x="124" y="63"/>
                  </a:moveTo>
                  <a:cubicBezTo>
                    <a:pt x="125" y="62"/>
                    <a:pt x="125" y="62"/>
                    <a:pt x="125" y="62"/>
                  </a:cubicBezTo>
                  <a:cubicBezTo>
                    <a:pt x="125" y="62"/>
                    <a:pt x="125" y="62"/>
                    <a:pt x="125" y="62"/>
                  </a:cubicBezTo>
                  <a:cubicBezTo>
                    <a:pt x="125" y="62"/>
                    <a:pt x="125" y="62"/>
                    <a:pt x="125" y="62"/>
                  </a:cubicBezTo>
                  <a:cubicBezTo>
                    <a:pt x="126" y="62"/>
                    <a:pt x="126" y="62"/>
                    <a:pt x="126" y="62"/>
                  </a:cubicBezTo>
                  <a:cubicBezTo>
                    <a:pt x="126" y="62"/>
                    <a:pt x="126" y="62"/>
                    <a:pt x="126" y="62"/>
                  </a:cubicBezTo>
                  <a:cubicBezTo>
                    <a:pt x="127" y="62"/>
                    <a:pt x="127" y="62"/>
                    <a:pt x="127" y="62"/>
                  </a:cubicBezTo>
                  <a:cubicBezTo>
                    <a:pt x="126" y="63"/>
                    <a:pt x="126" y="63"/>
                    <a:pt x="126" y="63"/>
                  </a:cubicBezTo>
                  <a:cubicBezTo>
                    <a:pt x="125" y="63"/>
                    <a:pt x="125" y="63"/>
                    <a:pt x="125" y="63"/>
                  </a:cubicBezTo>
                  <a:cubicBezTo>
                    <a:pt x="124" y="63"/>
                    <a:pt x="124" y="63"/>
                    <a:pt x="124" y="63"/>
                  </a:cubicBezTo>
                  <a:cubicBezTo>
                    <a:pt x="124" y="63"/>
                    <a:pt x="124" y="63"/>
                    <a:pt x="124" y="63"/>
                  </a:cubicBezTo>
                  <a:close/>
                  <a:moveTo>
                    <a:pt x="123" y="63"/>
                  </a:moveTo>
                  <a:cubicBezTo>
                    <a:pt x="122" y="63"/>
                    <a:pt x="122" y="63"/>
                    <a:pt x="122" y="63"/>
                  </a:cubicBezTo>
                  <a:cubicBezTo>
                    <a:pt x="122" y="64"/>
                    <a:pt x="122" y="64"/>
                    <a:pt x="122" y="64"/>
                  </a:cubicBezTo>
                  <a:cubicBezTo>
                    <a:pt x="122" y="63"/>
                    <a:pt x="122" y="63"/>
                    <a:pt x="122" y="63"/>
                  </a:cubicBezTo>
                  <a:cubicBezTo>
                    <a:pt x="123" y="63"/>
                    <a:pt x="123" y="63"/>
                    <a:pt x="123" y="63"/>
                  </a:cubicBezTo>
                  <a:close/>
                  <a:moveTo>
                    <a:pt x="124" y="62"/>
                  </a:moveTo>
                  <a:cubicBezTo>
                    <a:pt x="123" y="62"/>
                    <a:pt x="123" y="62"/>
                    <a:pt x="123" y="62"/>
                  </a:cubicBezTo>
                  <a:cubicBezTo>
                    <a:pt x="123" y="62"/>
                    <a:pt x="123" y="62"/>
                    <a:pt x="123" y="62"/>
                  </a:cubicBezTo>
                  <a:cubicBezTo>
                    <a:pt x="124" y="62"/>
                    <a:pt x="124" y="62"/>
                    <a:pt x="124" y="62"/>
                  </a:cubicBezTo>
                  <a:cubicBezTo>
                    <a:pt x="124" y="62"/>
                    <a:pt x="124" y="62"/>
                    <a:pt x="124" y="62"/>
                  </a:cubicBezTo>
                  <a:close/>
                  <a:moveTo>
                    <a:pt x="108" y="63"/>
                  </a:moveTo>
                  <a:cubicBezTo>
                    <a:pt x="108" y="63"/>
                    <a:pt x="108" y="63"/>
                    <a:pt x="108" y="63"/>
                  </a:cubicBezTo>
                  <a:cubicBezTo>
                    <a:pt x="109" y="62"/>
                    <a:pt x="109" y="62"/>
                    <a:pt x="109" y="62"/>
                  </a:cubicBezTo>
                  <a:cubicBezTo>
                    <a:pt x="112" y="61"/>
                    <a:pt x="112" y="61"/>
                    <a:pt x="112" y="61"/>
                  </a:cubicBezTo>
                  <a:cubicBezTo>
                    <a:pt x="113" y="62"/>
                    <a:pt x="113" y="62"/>
                    <a:pt x="113" y="62"/>
                  </a:cubicBezTo>
                  <a:cubicBezTo>
                    <a:pt x="113" y="62"/>
                    <a:pt x="113" y="62"/>
                    <a:pt x="113" y="62"/>
                  </a:cubicBezTo>
                  <a:cubicBezTo>
                    <a:pt x="114" y="62"/>
                    <a:pt x="114" y="62"/>
                    <a:pt x="114" y="62"/>
                  </a:cubicBezTo>
                  <a:cubicBezTo>
                    <a:pt x="116" y="63"/>
                    <a:pt x="116" y="63"/>
                    <a:pt x="116" y="63"/>
                  </a:cubicBezTo>
                  <a:cubicBezTo>
                    <a:pt x="117" y="62"/>
                    <a:pt x="117" y="62"/>
                    <a:pt x="117" y="62"/>
                  </a:cubicBezTo>
                  <a:cubicBezTo>
                    <a:pt x="118" y="63"/>
                    <a:pt x="118" y="63"/>
                    <a:pt x="118" y="63"/>
                  </a:cubicBezTo>
                  <a:cubicBezTo>
                    <a:pt x="118" y="63"/>
                    <a:pt x="118" y="63"/>
                    <a:pt x="118" y="63"/>
                  </a:cubicBezTo>
                  <a:cubicBezTo>
                    <a:pt x="119" y="63"/>
                    <a:pt x="119" y="63"/>
                    <a:pt x="119" y="63"/>
                  </a:cubicBezTo>
                  <a:cubicBezTo>
                    <a:pt x="120" y="62"/>
                    <a:pt x="120" y="62"/>
                    <a:pt x="120" y="62"/>
                  </a:cubicBezTo>
                  <a:cubicBezTo>
                    <a:pt x="121" y="62"/>
                    <a:pt x="121" y="62"/>
                    <a:pt x="121" y="62"/>
                  </a:cubicBezTo>
                  <a:cubicBezTo>
                    <a:pt x="121" y="61"/>
                    <a:pt x="121" y="61"/>
                    <a:pt x="121" y="61"/>
                  </a:cubicBezTo>
                  <a:cubicBezTo>
                    <a:pt x="121" y="61"/>
                    <a:pt x="121" y="61"/>
                    <a:pt x="121" y="61"/>
                  </a:cubicBezTo>
                  <a:cubicBezTo>
                    <a:pt x="122" y="61"/>
                    <a:pt x="122" y="61"/>
                    <a:pt x="122" y="61"/>
                  </a:cubicBezTo>
                  <a:cubicBezTo>
                    <a:pt x="123" y="61"/>
                    <a:pt x="123" y="61"/>
                    <a:pt x="123" y="61"/>
                  </a:cubicBezTo>
                  <a:cubicBezTo>
                    <a:pt x="123" y="62"/>
                    <a:pt x="123" y="62"/>
                    <a:pt x="123" y="62"/>
                  </a:cubicBezTo>
                  <a:cubicBezTo>
                    <a:pt x="122" y="62"/>
                    <a:pt x="122" y="62"/>
                    <a:pt x="122" y="62"/>
                  </a:cubicBezTo>
                  <a:cubicBezTo>
                    <a:pt x="122" y="63"/>
                    <a:pt x="122" y="63"/>
                    <a:pt x="122" y="63"/>
                  </a:cubicBezTo>
                  <a:cubicBezTo>
                    <a:pt x="121" y="63"/>
                    <a:pt x="121" y="63"/>
                    <a:pt x="121" y="63"/>
                  </a:cubicBezTo>
                  <a:cubicBezTo>
                    <a:pt x="120" y="64"/>
                    <a:pt x="120" y="64"/>
                    <a:pt x="120" y="64"/>
                  </a:cubicBezTo>
                  <a:cubicBezTo>
                    <a:pt x="120" y="64"/>
                    <a:pt x="120" y="64"/>
                    <a:pt x="120" y="64"/>
                  </a:cubicBezTo>
                  <a:cubicBezTo>
                    <a:pt x="119" y="64"/>
                    <a:pt x="119" y="64"/>
                    <a:pt x="119" y="64"/>
                  </a:cubicBezTo>
                  <a:cubicBezTo>
                    <a:pt x="118" y="64"/>
                    <a:pt x="118" y="64"/>
                    <a:pt x="118" y="64"/>
                  </a:cubicBezTo>
                  <a:cubicBezTo>
                    <a:pt x="116" y="64"/>
                    <a:pt x="116" y="64"/>
                    <a:pt x="116" y="64"/>
                  </a:cubicBezTo>
                  <a:cubicBezTo>
                    <a:pt x="115" y="64"/>
                    <a:pt x="115" y="64"/>
                    <a:pt x="115" y="64"/>
                  </a:cubicBezTo>
                  <a:cubicBezTo>
                    <a:pt x="114" y="64"/>
                    <a:pt x="114" y="64"/>
                    <a:pt x="114" y="64"/>
                  </a:cubicBezTo>
                  <a:cubicBezTo>
                    <a:pt x="114" y="65"/>
                    <a:pt x="114" y="65"/>
                    <a:pt x="114" y="65"/>
                  </a:cubicBezTo>
                  <a:cubicBezTo>
                    <a:pt x="113" y="65"/>
                    <a:pt x="113" y="65"/>
                    <a:pt x="113" y="65"/>
                  </a:cubicBezTo>
                  <a:cubicBezTo>
                    <a:pt x="113" y="64"/>
                    <a:pt x="113" y="64"/>
                    <a:pt x="113" y="64"/>
                  </a:cubicBezTo>
                  <a:cubicBezTo>
                    <a:pt x="112" y="65"/>
                    <a:pt x="112" y="65"/>
                    <a:pt x="112" y="65"/>
                  </a:cubicBezTo>
                  <a:cubicBezTo>
                    <a:pt x="111" y="64"/>
                    <a:pt x="111" y="64"/>
                    <a:pt x="111" y="64"/>
                  </a:cubicBezTo>
                  <a:cubicBezTo>
                    <a:pt x="111" y="64"/>
                    <a:pt x="111" y="64"/>
                    <a:pt x="111" y="64"/>
                  </a:cubicBezTo>
                  <a:cubicBezTo>
                    <a:pt x="110" y="64"/>
                    <a:pt x="110" y="64"/>
                    <a:pt x="110" y="64"/>
                  </a:cubicBezTo>
                  <a:cubicBezTo>
                    <a:pt x="109" y="64"/>
                    <a:pt x="109" y="64"/>
                    <a:pt x="109" y="64"/>
                  </a:cubicBezTo>
                  <a:cubicBezTo>
                    <a:pt x="109" y="64"/>
                    <a:pt x="109" y="64"/>
                    <a:pt x="109" y="64"/>
                  </a:cubicBezTo>
                  <a:cubicBezTo>
                    <a:pt x="108" y="64"/>
                    <a:pt x="108" y="64"/>
                    <a:pt x="108" y="64"/>
                  </a:cubicBezTo>
                  <a:cubicBezTo>
                    <a:pt x="108" y="63"/>
                    <a:pt x="108" y="63"/>
                    <a:pt x="108" y="63"/>
                  </a:cubicBezTo>
                  <a:close/>
                  <a:moveTo>
                    <a:pt x="107" y="63"/>
                  </a:moveTo>
                  <a:cubicBezTo>
                    <a:pt x="107" y="64"/>
                    <a:pt x="107" y="64"/>
                    <a:pt x="107" y="64"/>
                  </a:cubicBezTo>
                  <a:cubicBezTo>
                    <a:pt x="108" y="64"/>
                    <a:pt x="108" y="64"/>
                    <a:pt x="108" y="64"/>
                  </a:cubicBezTo>
                  <a:cubicBezTo>
                    <a:pt x="108" y="63"/>
                    <a:pt x="108" y="63"/>
                    <a:pt x="108" y="63"/>
                  </a:cubicBezTo>
                  <a:cubicBezTo>
                    <a:pt x="107" y="63"/>
                    <a:pt x="107" y="63"/>
                    <a:pt x="107" y="63"/>
                  </a:cubicBezTo>
                  <a:close/>
                  <a:moveTo>
                    <a:pt x="107" y="63"/>
                  </a:moveTo>
                  <a:cubicBezTo>
                    <a:pt x="106" y="63"/>
                    <a:pt x="106" y="63"/>
                    <a:pt x="106" y="63"/>
                  </a:cubicBezTo>
                  <a:cubicBezTo>
                    <a:pt x="106" y="64"/>
                    <a:pt x="106" y="64"/>
                    <a:pt x="106" y="64"/>
                  </a:cubicBezTo>
                  <a:cubicBezTo>
                    <a:pt x="106" y="64"/>
                    <a:pt x="106" y="64"/>
                    <a:pt x="106" y="64"/>
                  </a:cubicBezTo>
                  <a:cubicBezTo>
                    <a:pt x="107" y="63"/>
                    <a:pt x="107" y="63"/>
                    <a:pt x="107" y="63"/>
                  </a:cubicBezTo>
                  <a:cubicBezTo>
                    <a:pt x="107" y="63"/>
                    <a:pt x="107" y="63"/>
                    <a:pt x="107" y="63"/>
                  </a:cubicBezTo>
                  <a:close/>
                  <a:moveTo>
                    <a:pt x="94" y="63"/>
                  </a:moveTo>
                  <a:cubicBezTo>
                    <a:pt x="94" y="64"/>
                    <a:pt x="94" y="64"/>
                    <a:pt x="94" y="64"/>
                  </a:cubicBezTo>
                  <a:cubicBezTo>
                    <a:pt x="94" y="64"/>
                    <a:pt x="94" y="64"/>
                    <a:pt x="94" y="64"/>
                  </a:cubicBezTo>
                  <a:cubicBezTo>
                    <a:pt x="94" y="64"/>
                    <a:pt x="94" y="64"/>
                    <a:pt x="94" y="64"/>
                  </a:cubicBezTo>
                  <a:cubicBezTo>
                    <a:pt x="95" y="65"/>
                    <a:pt x="95" y="65"/>
                    <a:pt x="95" y="65"/>
                  </a:cubicBezTo>
                  <a:cubicBezTo>
                    <a:pt x="95" y="65"/>
                    <a:pt x="95" y="65"/>
                    <a:pt x="95" y="65"/>
                  </a:cubicBezTo>
                  <a:cubicBezTo>
                    <a:pt x="96" y="65"/>
                    <a:pt x="96" y="65"/>
                    <a:pt x="96" y="65"/>
                  </a:cubicBezTo>
                  <a:cubicBezTo>
                    <a:pt x="97" y="65"/>
                    <a:pt x="97" y="65"/>
                    <a:pt x="97" y="65"/>
                  </a:cubicBezTo>
                  <a:cubicBezTo>
                    <a:pt x="98" y="65"/>
                    <a:pt x="98" y="65"/>
                    <a:pt x="98" y="65"/>
                  </a:cubicBezTo>
                  <a:cubicBezTo>
                    <a:pt x="98" y="64"/>
                    <a:pt x="98" y="64"/>
                    <a:pt x="98" y="64"/>
                  </a:cubicBezTo>
                  <a:cubicBezTo>
                    <a:pt x="99" y="65"/>
                    <a:pt x="99" y="65"/>
                    <a:pt x="99" y="65"/>
                  </a:cubicBezTo>
                  <a:cubicBezTo>
                    <a:pt x="100" y="64"/>
                    <a:pt x="100" y="64"/>
                    <a:pt x="100" y="64"/>
                  </a:cubicBezTo>
                  <a:cubicBezTo>
                    <a:pt x="101" y="65"/>
                    <a:pt x="101" y="65"/>
                    <a:pt x="101" y="65"/>
                  </a:cubicBezTo>
                  <a:cubicBezTo>
                    <a:pt x="102" y="64"/>
                    <a:pt x="102" y="64"/>
                    <a:pt x="102" y="64"/>
                  </a:cubicBezTo>
                  <a:cubicBezTo>
                    <a:pt x="102" y="64"/>
                    <a:pt x="102" y="64"/>
                    <a:pt x="102" y="64"/>
                  </a:cubicBezTo>
                  <a:cubicBezTo>
                    <a:pt x="103" y="64"/>
                    <a:pt x="103" y="64"/>
                    <a:pt x="103" y="64"/>
                  </a:cubicBezTo>
                  <a:cubicBezTo>
                    <a:pt x="104" y="64"/>
                    <a:pt x="104" y="64"/>
                    <a:pt x="104" y="64"/>
                  </a:cubicBezTo>
                  <a:cubicBezTo>
                    <a:pt x="104" y="64"/>
                    <a:pt x="104" y="64"/>
                    <a:pt x="104" y="64"/>
                  </a:cubicBezTo>
                  <a:cubicBezTo>
                    <a:pt x="105" y="64"/>
                    <a:pt x="105" y="64"/>
                    <a:pt x="105" y="64"/>
                  </a:cubicBezTo>
                  <a:cubicBezTo>
                    <a:pt x="105" y="63"/>
                    <a:pt x="105" y="63"/>
                    <a:pt x="105" y="63"/>
                  </a:cubicBezTo>
                  <a:cubicBezTo>
                    <a:pt x="105" y="63"/>
                    <a:pt x="105" y="63"/>
                    <a:pt x="105" y="63"/>
                  </a:cubicBezTo>
                  <a:cubicBezTo>
                    <a:pt x="105" y="63"/>
                    <a:pt x="105" y="63"/>
                    <a:pt x="105" y="63"/>
                  </a:cubicBezTo>
                  <a:cubicBezTo>
                    <a:pt x="105" y="62"/>
                    <a:pt x="105" y="62"/>
                    <a:pt x="105" y="62"/>
                  </a:cubicBezTo>
                  <a:cubicBezTo>
                    <a:pt x="104" y="62"/>
                    <a:pt x="104" y="62"/>
                    <a:pt x="104" y="62"/>
                  </a:cubicBezTo>
                  <a:cubicBezTo>
                    <a:pt x="104" y="62"/>
                    <a:pt x="104" y="62"/>
                    <a:pt x="104" y="62"/>
                  </a:cubicBezTo>
                  <a:cubicBezTo>
                    <a:pt x="103" y="63"/>
                    <a:pt x="103" y="63"/>
                    <a:pt x="103" y="63"/>
                  </a:cubicBezTo>
                  <a:cubicBezTo>
                    <a:pt x="103" y="62"/>
                    <a:pt x="103" y="62"/>
                    <a:pt x="103" y="62"/>
                  </a:cubicBezTo>
                  <a:cubicBezTo>
                    <a:pt x="102" y="61"/>
                    <a:pt x="102" y="61"/>
                    <a:pt x="102" y="61"/>
                  </a:cubicBezTo>
                  <a:cubicBezTo>
                    <a:pt x="101" y="62"/>
                    <a:pt x="101" y="62"/>
                    <a:pt x="101" y="62"/>
                  </a:cubicBezTo>
                  <a:cubicBezTo>
                    <a:pt x="101" y="61"/>
                    <a:pt x="101" y="61"/>
                    <a:pt x="101" y="61"/>
                  </a:cubicBezTo>
                  <a:cubicBezTo>
                    <a:pt x="100" y="61"/>
                    <a:pt x="100" y="61"/>
                    <a:pt x="100" y="61"/>
                  </a:cubicBezTo>
                  <a:cubicBezTo>
                    <a:pt x="99" y="62"/>
                    <a:pt x="99" y="62"/>
                    <a:pt x="99" y="62"/>
                  </a:cubicBezTo>
                  <a:cubicBezTo>
                    <a:pt x="99" y="62"/>
                    <a:pt x="99" y="62"/>
                    <a:pt x="99" y="62"/>
                  </a:cubicBezTo>
                  <a:cubicBezTo>
                    <a:pt x="101" y="63"/>
                    <a:pt x="101" y="63"/>
                    <a:pt x="101" y="63"/>
                  </a:cubicBezTo>
                  <a:cubicBezTo>
                    <a:pt x="101" y="63"/>
                    <a:pt x="101" y="63"/>
                    <a:pt x="101" y="63"/>
                  </a:cubicBezTo>
                  <a:cubicBezTo>
                    <a:pt x="100" y="63"/>
                    <a:pt x="100" y="63"/>
                    <a:pt x="100" y="63"/>
                  </a:cubicBezTo>
                  <a:cubicBezTo>
                    <a:pt x="99" y="64"/>
                    <a:pt x="99" y="64"/>
                    <a:pt x="99" y="64"/>
                  </a:cubicBezTo>
                  <a:cubicBezTo>
                    <a:pt x="98" y="63"/>
                    <a:pt x="98" y="63"/>
                    <a:pt x="98" y="63"/>
                  </a:cubicBezTo>
                  <a:cubicBezTo>
                    <a:pt x="98" y="62"/>
                    <a:pt x="98" y="62"/>
                    <a:pt x="98" y="62"/>
                  </a:cubicBezTo>
                  <a:cubicBezTo>
                    <a:pt x="98" y="62"/>
                    <a:pt x="98" y="62"/>
                    <a:pt x="98" y="62"/>
                  </a:cubicBezTo>
                  <a:cubicBezTo>
                    <a:pt x="97" y="62"/>
                    <a:pt x="97" y="62"/>
                    <a:pt x="97" y="62"/>
                  </a:cubicBezTo>
                  <a:cubicBezTo>
                    <a:pt x="96" y="62"/>
                    <a:pt x="96" y="62"/>
                    <a:pt x="96" y="62"/>
                  </a:cubicBezTo>
                  <a:cubicBezTo>
                    <a:pt x="95" y="63"/>
                    <a:pt x="95" y="63"/>
                    <a:pt x="95" y="63"/>
                  </a:cubicBezTo>
                  <a:cubicBezTo>
                    <a:pt x="95" y="63"/>
                    <a:pt x="94" y="63"/>
                    <a:pt x="94" y="63"/>
                  </a:cubicBezTo>
                  <a:close/>
                  <a:moveTo>
                    <a:pt x="92" y="62"/>
                  </a:moveTo>
                  <a:cubicBezTo>
                    <a:pt x="93" y="62"/>
                    <a:pt x="93" y="62"/>
                    <a:pt x="93" y="62"/>
                  </a:cubicBezTo>
                  <a:cubicBezTo>
                    <a:pt x="94" y="62"/>
                    <a:pt x="94" y="62"/>
                    <a:pt x="94" y="62"/>
                  </a:cubicBezTo>
                  <a:cubicBezTo>
                    <a:pt x="94" y="63"/>
                    <a:pt x="94" y="63"/>
                    <a:pt x="94" y="63"/>
                  </a:cubicBezTo>
                  <a:cubicBezTo>
                    <a:pt x="93" y="64"/>
                    <a:pt x="93" y="64"/>
                    <a:pt x="93" y="64"/>
                  </a:cubicBezTo>
                  <a:cubicBezTo>
                    <a:pt x="93" y="64"/>
                    <a:pt x="93" y="64"/>
                    <a:pt x="93" y="64"/>
                  </a:cubicBezTo>
                  <a:cubicBezTo>
                    <a:pt x="93" y="64"/>
                    <a:pt x="93" y="64"/>
                    <a:pt x="93" y="64"/>
                  </a:cubicBezTo>
                  <a:cubicBezTo>
                    <a:pt x="92" y="64"/>
                    <a:pt x="92" y="64"/>
                    <a:pt x="92" y="64"/>
                  </a:cubicBezTo>
                  <a:cubicBezTo>
                    <a:pt x="91" y="64"/>
                    <a:pt x="91" y="64"/>
                    <a:pt x="91" y="64"/>
                  </a:cubicBezTo>
                  <a:cubicBezTo>
                    <a:pt x="90" y="64"/>
                    <a:pt x="90" y="64"/>
                    <a:pt x="90" y="64"/>
                  </a:cubicBezTo>
                  <a:cubicBezTo>
                    <a:pt x="91" y="63"/>
                    <a:pt x="91" y="63"/>
                    <a:pt x="91" y="63"/>
                  </a:cubicBezTo>
                  <a:cubicBezTo>
                    <a:pt x="91" y="63"/>
                    <a:pt x="91" y="63"/>
                    <a:pt x="91" y="63"/>
                  </a:cubicBezTo>
                  <a:cubicBezTo>
                    <a:pt x="92" y="62"/>
                    <a:pt x="92" y="62"/>
                    <a:pt x="92" y="62"/>
                  </a:cubicBezTo>
                  <a:close/>
                  <a:moveTo>
                    <a:pt x="89" y="64"/>
                  </a:moveTo>
                  <a:cubicBezTo>
                    <a:pt x="89" y="63"/>
                    <a:pt x="89" y="63"/>
                    <a:pt x="89" y="63"/>
                  </a:cubicBezTo>
                  <a:cubicBezTo>
                    <a:pt x="89" y="64"/>
                    <a:pt x="89" y="64"/>
                    <a:pt x="89" y="64"/>
                  </a:cubicBezTo>
                  <a:cubicBezTo>
                    <a:pt x="89" y="64"/>
                    <a:pt x="89" y="64"/>
                    <a:pt x="89" y="64"/>
                  </a:cubicBezTo>
                  <a:cubicBezTo>
                    <a:pt x="89" y="64"/>
                    <a:pt x="89" y="64"/>
                    <a:pt x="89" y="64"/>
                  </a:cubicBezTo>
                  <a:close/>
                  <a:moveTo>
                    <a:pt x="85" y="61"/>
                  </a:moveTo>
                  <a:cubicBezTo>
                    <a:pt x="85" y="62"/>
                    <a:pt x="85" y="62"/>
                    <a:pt x="85" y="62"/>
                  </a:cubicBezTo>
                  <a:cubicBezTo>
                    <a:pt x="85" y="62"/>
                    <a:pt x="85" y="62"/>
                    <a:pt x="85" y="62"/>
                  </a:cubicBezTo>
                  <a:cubicBezTo>
                    <a:pt x="86" y="63"/>
                    <a:pt x="86" y="63"/>
                    <a:pt x="86" y="63"/>
                  </a:cubicBezTo>
                  <a:cubicBezTo>
                    <a:pt x="87" y="63"/>
                    <a:pt x="87" y="63"/>
                    <a:pt x="87" y="63"/>
                  </a:cubicBezTo>
                  <a:cubicBezTo>
                    <a:pt x="87" y="64"/>
                    <a:pt x="87" y="64"/>
                    <a:pt x="87" y="64"/>
                  </a:cubicBezTo>
                  <a:cubicBezTo>
                    <a:pt x="88" y="63"/>
                    <a:pt x="88" y="63"/>
                    <a:pt x="88" y="63"/>
                  </a:cubicBezTo>
                  <a:cubicBezTo>
                    <a:pt x="89" y="63"/>
                    <a:pt x="89" y="63"/>
                    <a:pt x="89" y="63"/>
                  </a:cubicBezTo>
                  <a:cubicBezTo>
                    <a:pt x="89" y="63"/>
                    <a:pt x="89" y="63"/>
                    <a:pt x="89" y="63"/>
                  </a:cubicBezTo>
                  <a:cubicBezTo>
                    <a:pt x="90" y="63"/>
                    <a:pt x="90" y="63"/>
                    <a:pt x="90" y="63"/>
                  </a:cubicBezTo>
                  <a:cubicBezTo>
                    <a:pt x="90" y="62"/>
                    <a:pt x="90" y="62"/>
                    <a:pt x="90" y="62"/>
                  </a:cubicBezTo>
                  <a:cubicBezTo>
                    <a:pt x="89" y="61"/>
                    <a:pt x="89" y="61"/>
                    <a:pt x="89" y="61"/>
                  </a:cubicBezTo>
                  <a:cubicBezTo>
                    <a:pt x="88" y="61"/>
                    <a:pt x="88" y="61"/>
                    <a:pt x="88" y="61"/>
                  </a:cubicBezTo>
                  <a:cubicBezTo>
                    <a:pt x="87" y="61"/>
                    <a:pt x="87" y="61"/>
                    <a:pt x="87" y="61"/>
                  </a:cubicBezTo>
                  <a:cubicBezTo>
                    <a:pt x="86" y="61"/>
                    <a:pt x="86" y="61"/>
                    <a:pt x="86" y="61"/>
                  </a:cubicBezTo>
                  <a:cubicBezTo>
                    <a:pt x="85" y="61"/>
                    <a:pt x="85" y="61"/>
                    <a:pt x="85" y="61"/>
                  </a:cubicBezTo>
                  <a:close/>
                  <a:moveTo>
                    <a:pt x="192" y="62"/>
                  </a:moveTo>
                  <a:cubicBezTo>
                    <a:pt x="193" y="62"/>
                    <a:pt x="193" y="62"/>
                    <a:pt x="193" y="62"/>
                  </a:cubicBezTo>
                  <a:cubicBezTo>
                    <a:pt x="193" y="62"/>
                    <a:pt x="193" y="62"/>
                    <a:pt x="193" y="62"/>
                  </a:cubicBezTo>
                  <a:cubicBezTo>
                    <a:pt x="194" y="62"/>
                    <a:pt x="194" y="62"/>
                    <a:pt x="194" y="62"/>
                  </a:cubicBezTo>
                  <a:cubicBezTo>
                    <a:pt x="193" y="61"/>
                    <a:pt x="193" y="61"/>
                    <a:pt x="193" y="61"/>
                  </a:cubicBezTo>
                  <a:cubicBezTo>
                    <a:pt x="193" y="61"/>
                    <a:pt x="193" y="61"/>
                    <a:pt x="193" y="61"/>
                  </a:cubicBezTo>
                  <a:cubicBezTo>
                    <a:pt x="193" y="61"/>
                    <a:pt x="193" y="61"/>
                    <a:pt x="193" y="61"/>
                  </a:cubicBezTo>
                  <a:cubicBezTo>
                    <a:pt x="192" y="62"/>
                    <a:pt x="192" y="62"/>
                    <a:pt x="192" y="62"/>
                  </a:cubicBezTo>
                  <a:close/>
                  <a:moveTo>
                    <a:pt x="188" y="62"/>
                  </a:moveTo>
                  <a:cubicBezTo>
                    <a:pt x="188" y="62"/>
                    <a:pt x="189" y="62"/>
                    <a:pt x="189" y="62"/>
                  </a:cubicBezTo>
                  <a:cubicBezTo>
                    <a:pt x="190" y="62"/>
                    <a:pt x="190" y="62"/>
                    <a:pt x="190" y="62"/>
                  </a:cubicBezTo>
                  <a:cubicBezTo>
                    <a:pt x="191" y="62"/>
                    <a:pt x="191" y="62"/>
                    <a:pt x="191" y="62"/>
                  </a:cubicBezTo>
                  <a:cubicBezTo>
                    <a:pt x="192" y="62"/>
                    <a:pt x="192" y="62"/>
                    <a:pt x="192" y="62"/>
                  </a:cubicBezTo>
                  <a:cubicBezTo>
                    <a:pt x="192" y="61"/>
                    <a:pt x="192" y="61"/>
                    <a:pt x="192" y="61"/>
                  </a:cubicBezTo>
                  <a:cubicBezTo>
                    <a:pt x="193" y="61"/>
                    <a:pt x="193" y="61"/>
                    <a:pt x="193" y="61"/>
                  </a:cubicBezTo>
                  <a:cubicBezTo>
                    <a:pt x="194" y="60"/>
                    <a:pt x="194" y="60"/>
                    <a:pt x="194" y="60"/>
                  </a:cubicBezTo>
                  <a:cubicBezTo>
                    <a:pt x="194" y="60"/>
                    <a:pt x="194" y="60"/>
                    <a:pt x="194" y="60"/>
                  </a:cubicBezTo>
                  <a:cubicBezTo>
                    <a:pt x="194" y="60"/>
                    <a:pt x="194" y="60"/>
                    <a:pt x="194" y="60"/>
                  </a:cubicBezTo>
                  <a:cubicBezTo>
                    <a:pt x="194" y="59"/>
                    <a:pt x="194" y="59"/>
                    <a:pt x="194" y="59"/>
                  </a:cubicBezTo>
                  <a:cubicBezTo>
                    <a:pt x="194" y="59"/>
                    <a:pt x="194" y="59"/>
                    <a:pt x="194" y="59"/>
                  </a:cubicBezTo>
                  <a:cubicBezTo>
                    <a:pt x="193" y="58"/>
                    <a:pt x="193" y="58"/>
                    <a:pt x="193" y="58"/>
                  </a:cubicBezTo>
                  <a:cubicBezTo>
                    <a:pt x="193" y="58"/>
                    <a:pt x="193" y="58"/>
                    <a:pt x="193" y="58"/>
                  </a:cubicBezTo>
                  <a:cubicBezTo>
                    <a:pt x="192" y="58"/>
                    <a:pt x="192" y="58"/>
                    <a:pt x="192" y="58"/>
                  </a:cubicBezTo>
                  <a:cubicBezTo>
                    <a:pt x="191" y="58"/>
                    <a:pt x="191" y="58"/>
                    <a:pt x="191" y="58"/>
                  </a:cubicBezTo>
                  <a:cubicBezTo>
                    <a:pt x="190" y="59"/>
                    <a:pt x="190" y="59"/>
                    <a:pt x="190" y="59"/>
                  </a:cubicBezTo>
                  <a:cubicBezTo>
                    <a:pt x="190" y="60"/>
                    <a:pt x="190" y="60"/>
                    <a:pt x="190" y="60"/>
                  </a:cubicBezTo>
                  <a:cubicBezTo>
                    <a:pt x="188" y="62"/>
                    <a:pt x="188" y="62"/>
                    <a:pt x="188" y="62"/>
                  </a:cubicBezTo>
                  <a:close/>
                  <a:moveTo>
                    <a:pt x="78" y="56"/>
                  </a:moveTo>
                  <a:cubicBezTo>
                    <a:pt x="77" y="57"/>
                    <a:pt x="77" y="57"/>
                    <a:pt x="77" y="57"/>
                  </a:cubicBezTo>
                  <a:cubicBezTo>
                    <a:pt x="78" y="57"/>
                    <a:pt x="78" y="57"/>
                    <a:pt x="78" y="57"/>
                  </a:cubicBezTo>
                  <a:cubicBezTo>
                    <a:pt x="79" y="58"/>
                    <a:pt x="79" y="58"/>
                    <a:pt x="79" y="58"/>
                  </a:cubicBezTo>
                  <a:cubicBezTo>
                    <a:pt x="79" y="57"/>
                    <a:pt x="79" y="57"/>
                    <a:pt x="79" y="57"/>
                  </a:cubicBezTo>
                  <a:cubicBezTo>
                    <a:pt x="81" y="57"/>
                    <a:pt x="81" y="57"/>
                    <a:pt x="81" y="57"/>
                  </a:cubicBezTo>
                  <a:cubicBezTo>
                    <a:pt x="82" y="57"/>
                    <a:pt x="82" y="57"/>
                    <a:pt x="82" y="57"/>
                  </a:cubicBezTo>
                  <a:cubicBezTo>
                    <a:pt x="83" y="57"/>
                    <a:pt x="83" y="57"/>
                    <a:pt x="83" y="57"/>
                  </a:cubicBezTo>
                  <a:cubicBezTo>
                    <a:pt x="83" y="56"/>
                    <a:pt x="83" y="56"/>
                    <a:pt x="83" y="56"/>
                  </a:cubicBezTo>
                  <a:cubicBezTo>
                    <a:pt x="82" y="56"/>
                    <a:pt x="82" y="56"/>
                    <a:pt x="82" y="56"/>
                  </a:cubicBezTo>
                  <a:cubicBezTo>
                    <a:pt x="81" y="56"/>
                    <a:pt x="81" y="56"/>
                    <a:pt x="81" y="56"/>
                  </a:cubicBezTo>
                  <a:cubicBezTo>
                    <a:pt x="81" y="56"/>
                    <a:pt x="81" y="56"/>
                    <a:pt x="81" y="56"/>
                  </a:cubicBezTo>
                  <a:cubicBezTo>
                    <a:pt x="78" y="56"/>
                    <a:pt x="78" y="56"/>
                    <a:pt x="78" y="56"/>
                  </a:cubicBezTo>
                  <a:cubicBezTo>
                    <a:pt x="78" y="56"/>
                    <a:pt x="78" y="56"/>
                    <a:pt x="78" y="56"/>
                  </a:cubicBezTo>
                  <a:close/>
                  <a:moveTo>
                    <a:pt x="44" y="55"/>
                  </a:moveTo>
                  <a:cubicBezTo>
                    <a:pt x="44" y="55"/>
                    <a:pt x="44" y="55"/>
                    <a:pt x="44" y="55"/>
                  </a:cubicBezTo>
                  <a:cubicBezTo>
                    <a:pt x="45" y="55"/>
                    <a:pt x="45" y="55"/>
                    <a:pt x="45" y="55"/>
                  </a:cubicBezTo>
                  <a:cubicBezTo>
                    <a:pt x="45" y="55"/>
                    <a:pt x="45" y="55"/>
                    <a:pt x="45" y="55"/>
                  </a:cubicBezTo>
                  <a:cubicBezTo>
                    <a:pt x="44" y="55"/>
                    <a:pt x="44" y="55"/>
                    <a:pt x="44" y="55"/>
                  </a:cubicBezTo>
                  <a:close/>
                  <a:moveTo>
                    <a:pt x="45" y="55"/>
                  </a:moveTo>
                  <a:cubicBezTo>
                    <a:pt x="45" y="55"/>
                    <a:pt x="45" y="55"/>
                    <a:pt x="45" y="55"/>
                  </a:cubicBezTo>
                  <a:cubicBezTo>
                    <a:pt x="46" y="55"/>
                    <a:pt x="46" y="55"/>
                    <a:pt x="46" y="55"/>
                  </a:cubicBezTo>
                  <a:cubicBezTo>
                    <a:pt x="46" y="54"/>
                    <a:pt x="46" y="54"/>
                    <a:pt x="46" y="54"/>
                  </a:cubicBezTo>
                  <a:cubicBezTo>
                    <a:pt x="47" y="54"/>
                    <a:pt x="47" y="54"/>
                    <a:pt x="47" y="54"/>
                  </a:cubicBezTo>
                  <a:cubicBezTo>
                    <a:pt x="47" y="53"/>
                    <a:pt x="47" y="53"/>
                    <a:pt x="47" y="53"/>
                  </a:cubicBezTo>
                  <a:cubicBezTo>
                    <a:pt x="47" y="53"/>
                    <a:pt x="47" y="53"/>
                    <a:pt x="47" y="53"/>
                  </a:cubicBezTo>
                  <a:cubicBezTo>
                    <a:pt x="48" y="52"/>
                    <a:pt x="48" y="52"/>
                    <a:pt x="48" y="52"/>
                  </a:cubicBezTo>
                  <a:cubicBezTo>
                    <a:pt x="49" y="52"/>
                    <a:pt x="49" y="52"/>
                    <a:pt x="49" y="52"/>
                  </a:cubicBezTo>
                  <a:cubicBezTo>
                    <a:pt x="50" y="52"/>
                    <a:pt x="50" y="52"/>
                    <a:pt x="50" y="52"/>
                  </a:cubicBezTo>
                  <a:cubicBezTo>
                    <a:pt x="51" y="52"/>
                    <a:pt x="51" y="52"/>
                    <a:pt x="51" y="52"/>
                  </a:cubicBezTo>
                  <a:cubicBezTo>
                    <a:pt x="52" y="53"/>
                    <a:pt x="52" y="53"/>
                    <a:pt x="52" y="53"/>
                  </a:cubicBezTo>
                  <a:cubicBezTo>
                    <a:pt x="52" y="52"/>
                    <a:pt x="52" y="52"/>
                    <a:pt x="52" y="52"/>
                  </a:cubicBezTo>
                  <a:cubicBezTo>
                    <a:pt x="53" y="52"/>
                    <a:pt x="53" y="52"/>
                    <a:pt x="53" y="52"/>
                  </a:cubicBezTo>
                  <a:cubicBezTo>
                    <a:pt x="54" y="52"/>
                    <a:pt x="54" y="52"/>
                    <a:pt x="54" y="52"/>
                  </a:cubicBezTo>
                  <a:cubicBezTo>
                    <a:pt x="55" y="53"/>
                    <a:pt x="55" y="53"/>
                    <a:pt x="55" y="53"/>
                  </a:cubicBezTo>
                  <a:cubicBezTo>
                    <a:pt x="56" y="53"/>
                    <a:pt x="56" y="53"/>
                    <a:pt x="56" y="53"/>
                  </a:cubicBezTo>
                  <a:cubicBezTo>
                    <a:pt x="58" y="53"/>
                    <a:pt x="58" y="53"/>
                    <a:pt x="58" y="53"/>
                  </a:cubicBezTo>
                  <a:cubicBezTo>
                    <a:pt x="59" y="54"/>
                    <a:pt x="59" y="54"/>
                    <a:pt x="59" y="54"/>
                  </a:cubicBezTo>
                  <a:cubicBezTo>
                    <a:pt x="59" y="55"/>
                    <a:pt x="59" y="55"/>
                    <a:pt x="59" y="55"/>
                  </a:cubicBezTo>
                  <a:cubicBezTo>
                    <a:pt x="59" y="55"/>
                    <a:pt x="59" y="55"/>
                    <a:pt x="59" y="55"/>
                  </a:cubicBezTo>
                  <a:cubicBezTo>
                    <a:pt x="61" y="56"/>
                    <a:pt x="61" y="56"/>
                    <a:pt x="61" y="56"/>
                  </a:cubicBezTo>
                  <a:cubicBezTo>
                    <a:pt x="63" y="56"/>
                    <a:pt x="63" y="56"/>
                    <a:pt x="63" y="56"/>
                  </a:cubicBezTo>
                  <a:cubicBezTo>
                    <a:pt x="66" y="56"/>
                    <a:pt x="66" y="56"/>
                    <a:pt x="66" y="56"/>
                  </a:cubicBezTo>
                  <a:cubicBezTo>
                    <a:pt x="68" y="56"/>
                    <a:pt x="68" y="56"/>
                    <a:pt x="68" y="56"/>
                  </a:cubicBezTo>
                  <a:cubicBezTo>
                    <a:pt x="68" y="55"/>
                    <a:pt x="68" y="55"/>
                    <a:pt x="68" y="55"/>
                  </a:cubicBezTo>
                  <a:cubicBezTo>
                    <a:pt x="68" y="54"/>
                    <a:pt x="68" y="54"/>
                    <a:pt x="68" y="54"/>
                  </a:cubicBezTo>
                  <a:cubicBezTo>
                    <a:pt x="69" y="54"/>
                    <a:pt x="69" y="54"/>
                    <a:pt x="69" y="54"/>
                  </a:cubicBezTo>
                  <a:cubicBezTo>
                    <a:pt x="70" y="55"/>
                    <a:pt x="70" y="55"/>
                    <a:pt x="70" y="55"/>
                  </a:cubicBezTo>
                  <a:cubicBezTo>
                    <a:pt x="71" y="55"/>
                    <a:pt x="71" y="55"/>
                    <a:pt x="71" y="55"/>
                  </a:cubicBezTo>
                  <a:cubicBezTo>
                    <a:pt x="72" y="54"/>
                    <a:pt x="72" y="54"/>
                    <a:pt x="72" y="54"/>
                  </a:cubicBezTo>
                  <a:cubicBezTo>
                    <a:pt x="72" y="55"/>
                    <a:pt x="72" y="55"/>
                    <a:pt x="72" y="55"/>
                  </a:cubicBezTo>
                  <a:cubicBezTo>
                    <a:pt x="73" y="56"/>
                    <a:pt x="73" y="56"/>
                    <a:pt x="73" y="56"/>
                  </a:cubicBezTo>
                  <a:cubicBezTo>
                    <a:pt x="74" y="55"/>
                    <a:pt x="74" y="55"/>
                    <a:pt x="74" y="55"/>
                  </a:cubicBezTo>
                  <a:cubicBezTo>
                    <a:pt x="75" y="56"/>
                    <a:pt x="75" y="56"/>
                    <a:pt x="75" y="56"/>
                  </a:cubicBezTo>
                  <a:cubicBezTo>
                    <a:pt x="75" y="56"/>
                    <a:pt x="75" y="56"/>
                    <a:pt x="75" y="56"/>
                  </a:cubicBezTo>
                  <a:cubicBezTo>
                    <a:pt x="77" y="56"/>
                    <a:pt x="77" y="56"/>
                    <a:pt x="77" y="56"/>
                  </a:cubicBezTo>
                  <a:cubicBezTo>
                    <a:pt x="77" y="57"/>
                    <a:pt x="77" y="57"/>
                    <a:pt x="77" y="57"/>
                  </a:cubicBezTo>
                  <a:cubicBezTo>
                    <a:pt x="77" y="58"/>
                    <a:pt x="77" y="58"/>
                    <a:pt x="77" y="58"/>
                  </a:cubicBezTo>
                  <a:cubicBezTo>
                    <a:pt x="78" y="59"/>
                    <a:pt x="78" y="59"/>
                    <a:pt x="78" y="59"/>
                  </a:cubicBezTo>
                  <a:cubicBezTo>
                    <a:pt x="78" y="59"/>
                    <a:pt x="78" y="59"/>
                    <a:pt x="78" y="59"/>
                  </a:cubicBezTo>
                  <a:cubicBezTo>
                    <a:pt x="79" y="60"/>
                    <a:pt x="79" y="60"/>
                    <a:pt x="79" y="60"/>
                  </a:cubicBezTo>
                  <a:cubicBezTo>
                    <a:pt x="80" y="59"/>
                    <a:pt x="80" y="59"/>
                    <a:pt x="80" y="59"/>
                  </a:cubicBezTo>
                  <a:cubicBezTo>
                    <a:pt x="81" y="60"/>
                    <a:pt x="81" y="60"/>
                    <a:pt x="81" y="60"/>
                  </a:cubicBezTo>
                  <a:cubicBezTo>
                    <a:pt x="81" y="60"/>
                    <a:pt x="81" y="60"/>
                    <a:pt x="81" y="60"/>
                  </a:cubicBezTo>
                  <a:cubicBezTo>
                    <a:pt x="82" y="59"/>
                    <a:pt x="82" y="59"/>
                    <a:pt x="82" y="59"/>
                  </a:cubicBezTo>
                  <a:cubicBezTo>
                    <a:pt x="83" y="59"/>
                    <a:pt x="83" y="59"/>
                    <a:pt x="83" y="59"/>
                  </a:cubicBezTo>
                  <a:cubicBezTo>
                    <a:pt x="83" y="60"/>
                    <a:pt x="83" y="60"/>
                    <a:pt x="83" y="60"/>
                  </a:cubicBezTo>
                  <a:cubicBezTo>
                    <a:pt x="84" y="60"/>
                    <a:pt x="84" y="60"/>
                    <a:pt x="84" y="60"/>
                  </a:cubicBezTo>
                  <a:cubicBezTo>
                    <a:pt x="84" y="60"/>
                    <a:pt x="84" y="60"/>
                    <a:pt x="84" y="60"/>
                  </a:cubicBezTo>
                  <a:cubicBezTo>
                    <a:pt x="84" y="62"/>
                    <a:pt x="84" y="62"/>
                    <a:pt x="84" y="62"/>
                  </a:cubicBezTo>
                  <a:cubicBezTo>
                    <a:pt x="84" y="62"/>
                    <a:pt x="84" y="62"/>
                    <a:pt x="84" y="62"/>
                  </a:cubicBezTo>
                  <a:cubicBezTo>
                    <a:pt x="84" y="63"/>
                    <a:pt x="84" y="63"/>
                    <a:pt x="84" y="63"/>
                  </a:cubicBezTo>
                  <a:cubicBezTo>
                    <a:pt x="84" y="64"/>
                    <a:pt x="84" y="64"/>
                    <a:pt x="84" y="64"/>
                  </a:cubicBezTo>
                  <a:cubicBezTo>
                    <a:pt x="84" y="64"/>
                    <a:pt x="84" y="64"/>
                    <a:pt x="84" y="64"/>
                  </a:cubicBezTo>
                  <a:cubicBezTo>
                    <a:pt x="83" y="63"/>
                    <a:pt x="83" y="63"/>
                    <a:pt x="83" y="63"/>
                  </a:cubicBezTo>
                  <a:cubicBezTo>
                    <a:pt x="82" y="64"/>
                    <a:pt x="82" y="64"/>
                    <a:pt x="82" y="64"/>
                  </a:cubicBezTo>
                  <a:cubicBezTo>
                    <a:pt x="81" y="63"/>
                    <a:pt x="81" y="63"/>
                    <a:pt x="81" y="63"/>
                  </a:cubicBezTo>
                  <a:cubicBezTo>
                    <a:pt x="80" y="62"/>
                    <a:pt x="80" y="62"/>
                    <a:pt x="80" y="62"/>
                  </a:cubicBezTo>
                  <a:cubicBezTo>
                    <a:pt x="79" y="62"/>
                    <a:pt x="79" y="62"/>
                    <a:pt x="79" y="62"/>
                  </a:cubicBezTo>
                  <a:cubicBezTo>
                    <a:pt x="79" y="62"/>
                    <a:pt x="79" y="62"/>
                    <a:pt x="79" y="62"/>
                  </a:cubicBezTo>
                  <a:cubicBezTo>
                    <a:pt x="77" y="62"/>
                    <a:pt x="77" y="62"/>
                    <a:pt x="77" y="62"/>
                  </a:cubicBezTo>
                  <a:cubicBezTo>
                    <a:pt x="76" y="62"/>
                    <a:pt x="76" y="62"/>
                    <a:pt x="76" y="62"/>
                  </a:cubicBezTo>
                  <a:cubicBezTo>
                    <a:pt x="75" y="62"/>
                    <a:pt x="75" y="62"/>
                    <a:pt x="75" y="62"/>
                  </a:cubicBezTo>
                  <a:cubicBezTo>
                    <a:pt x="74" y="61"/>
                    <a:pt x="74" y="61"/>
                    <a:pt x="74" y="61"/>
                  </a:cubicBezTo>
                  <a:cubicBezTo>
                    <a:pt x="73" y="62"/>
                    <a:pt x="73" y="62"/>
                    <a:pt x="73" y="62"/>
                  </a:cubicBezTo>
                  <a:cubicBezTo>
                    <a:pt x="71" y="62"/>
                    <a:pt x="71" y="62"/>
                    <a:pt x="71" y="62"/>
                  </a:cubicBezTo>
                  <a:cubicBezTo>
                    <a:pt x="70" y="61"/>
                    <a:pt x="70" y="61"/>
                    <a:pt x="70" y="61"/>
                  </a:cubicBezTo>
                  <a:cubicBezTo>
                    <a:pt x="69" y="62"/>
                    <a:pt x="69" y="62"/>
                    <a:pt x="69" y="62"/>
                  </a:cubicBezTo>
                  <a:cubicBezTo>
                    <a:pt x="67" y="61"/>
                    <a:pt x="67" y="61"/>
                    <a:pt x="67" y="61"/>
                  </a:cubicBezTo>
                  <a:cubicBezTo>
                    <a:pt x="64" y="60"/>
                    <a:pt x="64" y="60"/>
                    <a:pt x="64" y="60"/>
                  </a:cubicBezTo>
                  <a:cubicBezTo>
                    <a:pt x="63" y="60"/>
                    <a:pt x="63" y="60"/>
                    <a:pt x="63" y="60"/>
                  </a:cubicBezTo>
                  <a:cubicBezTo>
                    <a:pt x="62" y="59"/>
                    <a:pt x="62" y="59"/>
                    <a:pt x="62" y="59"/>
                  </a:cubicBezTo>
                  <a:cubicBezTo>
                    <a:pt x="61" y="59"/>
                    <a:pt x="61" y="59"/>
                    <a:pt x="61" y="59"/>
                  </a:cubicBezTo>
                  <a:cubicBezTo>
                    <a:pt x="61" y="60"/>
                    <a:pt x="61" y="60"/>
                    <a:pt x="61" y="60"/>
                  </a:cubicBezTo>
                  <a:cubicBezTo>
                    <a:pt x="60" y="60"/>
                    <a:pt x="60" y="60"/>
                    <a:pt x="60" y="60"/>
                  </a:cubicBezTo>
                  <a:cubicBezTo>
                    <a:pt x="59" y="59"/>
                    <a:pt x="59" y="59"/>
                    <a:pt x="59" y="59"/>
                  </a:cubicBezTo>
                  <a:cubicBezTo>
                    <a:pt x="59" y="59"/>
                    <a:pt x="59" y="59"/>
                    <a:pt x="59" y="59"/>
                  </a:cubicBezTo>
                  <a:cubicBezTo>
                    <a:pt x="58" y="60"/>
                    <a:pt x="58" y="60"/>
                    <a:pt x="58" y="60"/>
                  </a:cubicBezTo>
                  <a:cubicBezTo>
                    <a:pt x="56" y="59"/>
                    <a:pt x="56" y="59"/>
                    <a:pt x="56" y="59"/>
                  </a:cubicBezTo>
                  <a:cubicBezTo>
                    <a:pt x="55" y="58"/>
                    <a:pt x="55" y="58"/>
                    <a:pt x="55" y="58"/>
                  </a:cubicBezTo>
                  <a:cubicBezTo>
                    <a:pt x="53" y="58"/>
                    <a:pt x="53" y="58"/>
                    <a:pt x="53" y="58"/>
                  </a:cubicBezTo>
                  <a:cubicBezTo>
                    <a:pt x="53" y="58"/>
                    <a:pt x="53" y="58"/>
                    <a:pt x="53" y="58"/>
                  </a:cubicBezTo>
                  <a:cubicBezTo>
                    <a:pt x="52" y="59"/>
                    <a:pt x="52" y="59"/>
                    <a:pt x="52" y="59"/>
                  </a:cubicBezTo>
                  <a:cubicBezTo>
                    <a:pt x="51" y="58"/>
                    <a:pt x="51" y="58"/>
                    <a:pt x="51" y="58"/>
                  </a:cubicBezTo>
                  <a:cubicBezTo>
                    <a:pt x="50" y="58"/>
                    <a:pt x="50" y="58"/>
                    <a:pt x="50" y="58"/>
                  </a:cubicBezTo>
                  <a:cubicBezTo>
                    <a:pt x="49" y="58"/>
                    <a:pt x="49" y="58"/>
                    <a:pt x="49" y="58"/>
                  </a:cubicBezTo>
                  <a:cubicBezTo>
                    <a:pt x="50" y="57"/>
                    <a:pt x="50" y="57"/>
                    <a:pt x="50" y="57"/>
                  </a:cubicBezTo>
                  <a:cubicBezTo>
                    <a:pt x="50" y="56"/>
                    <a:pt x="50" y="56"/>
                    <a:pt x="50" y="56"/>
                  </a:cubicBezTo>
                  <a:cubicBezTo>
                    <a:pt x="50" y="56"/>
                    <a:pt x="50" y="56"/>
                    <a:pt x="50" y="56"/>
                  </a:cubicBezTo>
                  <a:cubicBezTo>
                    <a:pt x="49" y="57"/>
                    <a:pt x="49" y="57"/>
                    <a:pt x="49" y="57"/>
                  </a:cubicBezTo>
                  <a:cubicBezTo>
                    <a:pt x="48" y="56"/>
                    <a:pt x="48" y="56"/>
                    <a:pt x="48" y="56"/>
                  </a:cubicBezTo>
                  <a:cubicBezTo>
                    <a:pt x="48" y="56"/>
                    <a:pt x="48" y="56"/>
                    <a:pt x="48" y="56"/>
                  </a:cubicBezTo>
                  <a:cubicBezTo>
                    <a:pt x="47" y="56"/>
                    <a:pt x="47" y="56"/>
                    <a:pt x="47" y="56"/>
                  </a:cubicBezTo>
                  <a:cubicBezTo>
                    <a:pt x="45" y="56"/>
                    <a:pt x="45" y="56"/>
                    <a:pt x="45" y="56"/>
                  </a:cubicBezTo>
                  <a:cubicBezTo>
                    <a:pt x="45" y="56"/>
                    <a:pt x="45" y="56"/>
                    <a:pt x="45" y="56"/>
                  </a:cubicBezTo>
                  <a:cubicBezTo>
                    <a:pt x="45" y="55"/>
                    <a:pt x="45" y="55"/>
                    <a:pt x="45" y="55"/>
                  </a:cubicBezTo>
                  <a:cubicBezTo>
                    <a:pt x="45" y="55"/>
                    <a:pt x="45" y="55"/>
                    <a:pt x="45" y="55"/>
                  </a:cubicBezTo>
                  <a:close/>
                  <a:moveTo>
                    <a:pt x="57" y="10"/>
                  </a:moveTo>
                  <a:cubicBezTo>
                    <a:pt x="57" y="11"/>
                    <a:pt x="57" y="11"/>
                    <a:pt x="57" y="11"/>
                  </a:cubicBezTo>
                  <a:cubicBezTo>
                    <a:pt x="58" y="11"/>
                    <a:pt x="58" y="11"/>
                    <a:pt x="58" y="11"/>
                  </a:cubicBezTo>
                  <a:cubicBezTo>
                    <a:pt x="58" y="11"/>
                    <a:pt x="58" y="11"/>
                    <a:pt x="58" y="11"/>
                  </a:cubicBezTo>
                  <a:cubicBezTo>
                    <a:pt x="58" y="11"/>
                    <a:pt x="58" y="11"/>
                    <a:pt x="58" y="11"/>
                  </a:cubicBezTo>
                  <a:cubicBezTo>
                    <a:pt x="59" y="10"/>
                    <a:pt x="59" y="10"/>
                    <a:pt x="59" y="10"/>
                  </a:cubicBezTo>
                  <a:cubicBezTo>
                    <a:pt x="58" y="9"/>
                    <a:pt x="58" y="9"/>
                    <a:pt x="58" y="9"/>
                  </a:cubicBezTo>
                  <a:cubicBezTo>
                    <a:pt x="57" y="9"/>
                    <a:pt x="57" y="9"/>
                    <a:pt x="57" y="9"/>
                  </a:cubicBezTo>
                  <a:cubicBezTo>
                    <a:pt x="57" y="10"/>
                    <a:pt x="57" y="10"/>
                    <a:pt x="57" y="10"/>
                  </a:cubicBezTo>
                  <a:close/>
                  <a:moveTo>
                    <a:pt x="49" y="15"/>
                  </a:moveTo>
                  <a:cubicBezTo>
                    <a:pt x="49" y="16"/>
                    <a:pt x="49" y="16"/>
                    <a:pt x="49" y="16"/>
                  </a:cubicBezTo>
                  <a:cubicBezTo>
                    <a:pt x="50" y="15"/>
                    <a:pt x="50" y="15"/>
                    <a:pt x="50" y="15"/>
                  </a:cubicBezTo>
                  <a:cubicBezTo>
                    <a:pt x="49" y="15"/>
                    <a:pt x="49" y="15"/>
                    <a:pt x="49" y="15"/>
                  </a:cubicBezTo>
                  <a:close/>
                  <a:moveTo>
                    <a:pt x="49" y="13"/>
                  </a:moveTo>
                  <a:cubicBezTo>
                    <a:pt x="50" y="13"/>
                    <a:pt x="50" y="13"/>
                    <a:pt x="50" y="13"/>
                  </a:cubicBezTo>
                  <a:cubicBezTo>
                    <a:pt x="49" y="13"/>
                    <a:pt x="49" y="13"/>
                    <a:pt x="49" y="13"/>
                  </a:cubicBezTo>
                  <a:cubicBezTo>
                    <a:pt x="49" y="13"/>
                    <a:pt x="49" y="13"/>
                    <a:pt x="49" y="13"/>
                  </a:cubicBezTo>
                  <a:close/>
                  <a:moveTo>
                    <a:pt x="49" y="14"/>
                  </a:moveTo>
                  <a:cubicBezTo>
                    <a:pt x="49" y="14"/>
                    <a:pt x="49" y="14"/>
                    <a:pt x="49" y="14"/>
                  </a:cubicBezTo>
                  <a:cubicBezTo>
                    <a:pt x="50" y="14"/>
                    <a:pt x="50" y="14"/>
                    <a:pt x="50" y="14"/>
                  </a:cubicBezTo>
                  <a:cubicBezTo>
                    <a:pt x="49" y="14"/>
                    <a:pt x="49" y="14"/>
                    <a:pt x="49" y="14"/>
                  </a:cubicBezTo>
                  <a:close/>
                  <a:moveTo>
                    <a:pt x="46" y="14"/>
                  </a:moveTo>
                  <a:cubicBezTo>
                    <a:pt x="46" y="15"/>
                    <a:pt x="46" y="15"/>
                    <a:pt x="46" y="15"/>
                  </a:cubicBezTo>
                  <a:cubicBezTo>
                    <a:pt x="47" y="15"/>
                    <a:pt x="47" y="15"/>
                    <a:pt x="47" y="15"/>
                  </a:cubicBezTo>
                  <a:cubicBezTo>
                    <a:pt x="48" y="14"/>
                    <a:pt x="48" y="14"/>
                    <a:pt x="48" y="14"/>
                  </a:cubicBezTo>
                  <a:cubicBezTo>
                    <a:pt x="47" y="14"/>
                    <a:pt x="47" y="14"/>
                    <a:pt x="47" y="14"/>
                  </a:cubicBezTo>
                  <a:cubicBezTo>
                    <a:pt x="46" y="14"/>
                    <a:pt x="46" y="14"/>
                    <a:pt x="46" y="14"/>
                  </a:cubicBezTo>
                  <a:close/>
                  <a:moveTo>
                    <a:pt x="39" y="23"/>
                  </a:moveTo>
                  <a:cubicBezTo>
                    <a:pt x="40" y="23"/>
                    <a:pt x="40" y="23"/>
                    <a:pt x="40" y="23"/>
                  </a:cubicBezTo>
                  <a:cubicBezTo>
                    <a:pt x="40" y="23"/>
                    <a:pt x="40" y="23"/>
                    <a:pt x="40" y="23"/>
                  </a:cubicBezTo>
                  <a:cubicBezTo>
                    <a:pt x="40" y="22"/>
                    <a:pt x="40" y="22"/>
                    <a:pt x="40" y="22"/>
                  </a:cubicBezTo>
                  <a:cubicBezTo>
                    <a:pt x="39" y="23"/>
                    <a:pt x="39" y="23"/>
                    <a:pt x="39" y="23"/>
                  </a:cubicBezTo>
                  <a:close/>
                  <a:moveTo>
                    <a:pt x="41" y="22"/>
                  </a:moveTo>
                  <a:cubicBezTo>
                    <a:pt x="41" y="23"/>
                    <a:pt x="41" y="23"/>
                    <a:pt x="41" y="23"/>
                  </a:cubicBezTo>
                  <a:cubicBezTo>
                    <a:pt x="42" y="23"/>
                    <a:pt x="42" y="23"/>
                    <a:pt x="42" y="23"/>
                  </a:cubicBezTo>
                  <a:cubicBezTo>
                    <a:pt x="42" y="24"/>
                    <a:pt x="42" y="24"/>
                    <a:pt x="42" y="24"/>
                  </a:cubicBezTo>
                  <a:cubicBezTo>
                    <a:pt x="42" y="24"/>
                    <a:pt x="42" y="24"/>
                    <a:pt x="42" y="24"/>
                  </a:cubicBezTo>
                  <a:cubicBezTo>
                    <a:pt x="43" y="23"/>
                    <a:pt x="43" y="23"/>
                    <a:pt x="43" y="23"/>
                  </a:cubicBezTo>
                  <a:cubicBezTo>
                    <a:pt x="42" y="23"/>
                    <a:pt x="42" y="23"/>
                    <a:pt x="42" y="23"/>
                  </a:cubicBezTo>
                  <a:cubicBezTo>
                    <a:pt x="43" y="22"/>
                    <a:pt x="43" y="22"/>
                    <a:pt x="43" y="22"/>
                  </a:cubicBezTo>
                  <a:cubicBezTo>
                    <a:pt x="42" y="22"/>
                    <a:pt x="42" y="22"/>
                    <a:pt x="42" y="22"/>
                  </a:cubicBezTo>
                  <a:cubicBezTo>
                    <a:pt x="42" y="22"/>
                    <a:pt x="42" y="22"/>
                    <a:pt x="42" y="22"/>
                  </a:cubicBezTo>
                  <a:cubicBezTo>
                    <a:pt x="41" y="22"/>
                    <a:pt x="41" y="22"/>
                    <a:pt x="41" y="22"/>
                  </a:cubicBezTo>
                  <a:close/>
                  <a:moveTo>
                    <a:pt x="61" y="34"/>
                  </a:moveTo>
                  <a:cubicBezTo>
                    <a:pt x="61" y="35"/>
                    <a:pt x="61" y="35"/>
                    <a:pt x="61" y="35"/>
                  </a:cubicBezTo>
                  <a:cubicBezTo>
                    <a:pt x="61" y="35"/>
                    <a:pt x="61" y="35"/>
                    <a:pt x="61" y="35"/>
                  </a:cubicBezTo>
                  <a:cubicBezTo>
                    <a:pt x="62" y="35"/>
                    <a:pt x="62" y="35"/>
                    <a:pt x="62" y="35"/>
                  </a:cubicBezTo>
                  <a:cubicBezTo>
                    <a:pt x="61" y="34"/>
                    <a:pt x="61" y="34"/>
                    <a:pt x="61" y="34"/>
                  </a:cubicBezTo>
                  <a:cubicBezTo>
                    <a:pt x="61" y="34"/>
                    <a:pt x="61" y="34"/>
                    <a:pt x="61" y="34"/>
                  </a:cubicBezTo>
                  <a:close/>
                  <a:moveTo>
                    <a:pt x="55" y="38"/>
                  </a:moveTo>
                  <a:cubicBezTo>
                    <a:pt x="55" y="39"/>
                    <a:pt x="55" y="39"/>
                    <a:pt x="55" y="39"/>
                  </a:cubicBezTo>
                  <a:cubicBezTo>
                    <a:pt x="55" y="39"/>
                    <a:pt x="55" y="39"/>
                    <a:pt x="55" y="39"/>
                  </a:cubicBezTo>
                  <a:cubicBezTo>
                    <a:pt x="54" y="39"/>
                    <a:pt x="54" y="39"/>
                    <a:pt x="54" y="39"/>
                  </a:cubicBezTo>
                  <a:cubicBezTo>
                    <a:pt x="54" y="40"/>
                    <a:pt x="54" y="40"/>
                    <a:pt x="54" y="40"/>
                  </a:cubicBezTo>
                  <a:cubicBezTo>
                    <a:pt x="55" y="40"/>
                    <a:pt x="55" y="40"/>
                    <a:pt x="55" y="40"/>
                  </a:cubicBezTo>
                  <a:cubicBezTo>
                    <a:pt x="55" y="40"/>
                    <a:pt x="55" y="40"/>
                    <a:pt x="55" y="40"/>
                  </a:cubicBezTo>
                  <a:cubicBezTo>
                    <a:pt x="55" y="39"/>
                    <a:pt x="55" y="39"/>
                    <a:pt x="55" y="39"/>
                  </a:cubicBezTo>
                  <a:cubicBezTo>
                    <a:pt x="55" y="40"/>
                    <a:pt x="55" y="40"/>
                    <a:pt x="55" y="40"/>
                  </a:cubicBezTo>
                  <a:cubicBezTo>
                    <a:pt x="56" y="41"/>
                    <a:pt x="56" y="41"/>
                    <a:pt x="56" y="41"/>
                  </a:cubicBezTo>
                  <a:cubicBezTo>
                    <a:pt x="57" y="40"/>
                    <a:pt x="57" y="40"/>
                    <a:pt x="57" y="40"/>
                  </a:cubicBezTo>
                  <a:cubicBezTo>
                    <a:pt x="57" y="41"/>
                    <a:pt x="57" y="41"/>
                    <a:pt x="57" y="41"/>
                  </a:cubicBezTo>
                  <a:cubicBezTo>
                    <a:pt x="58" y="41"/>
                    <a:pt x="58" y="41"/>
                    <a:pt x="58" y="41"/>
                  </a:cubicBezTo>
                  <a:cubicBezTo>
                    <a:pt x="58" y="40"/>
                    <a:pt x="58" y="40"/>
                    <a:pt x="58" y="40"/>
                  </a:cubicBezTo>
                  <a:cubicBezTo>
                    <a:pt x="59" y="40"/>
                    <a:pt x="59" y="40"/>
                    <a:pt x="59" y="40"/>
                  </a:cubicBezTo>
                  <a:cubicBezTo>
                    <a:pt x="58" y="39"/>
                    <a:pt x="58" y="39"/>
                    <a:pt x="58" y="39"/>
                  </a:cubicBezTo>
                  <a:cubicBezTo>
                    <a:pt x="57" y="38"/>
                    <a:pt x="57" y="38"/>
                    <a:pt x="57" y="38"/>
                  </a:cubicBezTo>
                  <a:cubicBezTo>
                    <a:pt x="55" y="38"/>
                    <a:pt x="55" y="38"/>
                    <a:pt x="55" y="38"/>
                  </a:cubicBezTo>
                  <a:cubicBezTo>
                    <a:pt x="55" y="38"/>
                    <a:pt x="55" y="38"/>
                    <a:pt x="55" y="38"/>
                  </a:cubicBezTo>
                  <a:close/>
                  <a:moveTo>
                    <a:pt x="52" y="40"/>
                  </a:moveTo>
                  <a:cubicBezTo>
                    <a:pt x="52" y="40"/>
                    <a:pt x="52" y="40"/>
                    <a:pt x="52" y="40"/>
                  </a:cubicBezTo>
                  <a:cubicBezTo>
                    <a:pt x="52" y="40"/>
                    <a:pt x="52" y="40"/>
                    <a:pt x="52" y="40"/>
                  </a:cubicBezTo>
                  <a:cubicBezTo>
                    <a:pt x="52" y="40"/>
                    <a:pt x="52" y="40"/>
                    <a:pt x="52" y="40"/>
                  </a:cubicBezTo>
                  <a:close/>
                  <a:moveTo>
                    <a:pt x="46" y="35"/>
                  </a:moveTo>
                  <a:cubicBezTo>
                    <a:pt x="46" y="35"/>
                    <a:pt x="46" y="35"/>
                    <a:pt x="46" y="35"/>
                  </a:cubicBezTo>
                  <a:cubicBezTo>
                    <a:pt x="45" y="36"/>
                    <a:pt x="45" y="36"/>
                    <a:pt x="45" y="36"/>
                  </a:cubicBezTo>
                  <a:cubicBezTo>
                    <a:pt x="45" y="36"/>
                    <a:pt x="45" y="36"/>
                    <a:pt x="45" y="36"/>
                  </a:cubicBezTo>
                  <a:cubicBezTo>
                    <a:pt x="47" y="37"/>
                    <a:pt x="47" y="37"/>
                    <a:pt x="47" y="37"/>
                  </a:cubicBezTo>
                  <a:cubicBezTo>
                    <a:pt x="47" y="37"/>
                    <a:pt x="47" y="37"/>
                    <a:pt x="47" y="37"/>
                  </a:cubicBezTo>
                  <a:cubicBezTo>
                    <a:pt x="47" y="38"/>
                    <a:pt x="47" y="38"/>
                    <a:pt x="47" y="38"/>
                  </a:cubicBezTo>
                  <a:cubicBezTo>
                    <a:pt x="48" y="38"/>
                    <a:pt x="48" y="38"/>
                    <a:pt x="48" y="38"/>
                  </a:cubicBezTo>
                  <a:cubicBezTo>
                    <a:pt x="48" y="39"/>
                    <a:pt x="48" y="39"/>
                    <a:pt x="48" y="39"/>
                  </a:cubicBezTo>
                  <a:cubicBezTo>
                    <a:pt x="49" y="40"/>
                    <a:pt x="49" y="40"/>
                    <a:pt x="49" y="40"/>
                  </a:cubicBezTo>
                  <a:cubicBezTo>
                    <a:pt x="50" y="40"/>
                    <a:pt x="50" y="40"/>
                    <a:pt x="50" y="40"/>
                  </a:cubicBezTo>
                  <a:cubicBezTo>
                    <a:pt x="50" y="40"/>
                    <a:pt x="50" y="40"/>
                    <a:pt x="50" y="40"/>
                  </a:cubicBezTo>
                  <a:cubicBezTo>
                    <a:pt x="51" y="41"/>
                    <a:pt x="51" y="41"/>
                    <a:pt x="51" y="41"/>
                  </a:cubicBezTo>
                  <a:cubicBezTo>
                    <a:pt x="51" y="40"/>
                    <a:pt x="51" y="40"/>
                    <a:pt x="51" y="40"/>
                  </a:cubicBezTo>
                  <a:cubicBezTo>
                    <a:pt x="51" y="39"/>
                    <a:pt x="51" y="39"/>
                    <a:pt x="51" y="39"/>
                  </a:cubicBezTo>
                  <a:cubicBezTo>
                    <a:pt x="51" y="38"/>
                    <a:pt x="51" y="38"/>
                    <a:pt x="51" y="38"/>
                  </a:cubicBezTo>
                  <a:cubicBezTo>
                    <a:pt x="50" y="38"/>
                    <a:pt x="50" y="38"/>
                    <a:pt x="50" y="38"/>
                  </a:cubicBezTo>
                  <a:cubicBezTo>
                    <a:pt x="49" y="37"/>
                    <a:pt x="49" y="37"/>
                    <a:pt x="49" y="37"/>
                  </a:cubicBezTo>
                  <a:cubicBezTo>
                    <a:pt x="49" y="35"/>
                    <a:pt x="49" y="35"/>
                    <a:pt x="49" y="35"/>
                  </a:cubicBezTo>
                  <a:cubicBezTo>
                    <a:pt x="48" y="35"/>
                    <a:pt x="48" y="35"/>
                    <a:pt x="48" y="35"/>
                  </a:cubicBezTo>
                  <a:cubicBezTo>
                    <a:pt x="48" y="34"/>
                    <a:pt x="48" y="34"/>
                    <a:pt x="48" y="34"/>
                  </a:cubicBezTo>
                  <a:cubicBezTo>
                    <a:pt x="48" y="34"/>
                    <a:pt x="48" y="34"/>
                    <a:pt x="48" y="34"/>
                  </a:cubicBezTo>
                  <a:cubicBezTo>
                    <a:pt x="47" y="34"/>
                    <a:pt x="47" y="34"/>
                    <a:pt x="47" y="34"/>
                  </a:cubicBezTo>
                  <a:cubicBezTo>
                    <a:pt x="47" y="35"/>
                    <a:pt x="47" y="35"/>
                    <a:pt x="47" y="35"/>
                  </a:cubicBezTo>
                  <a:cubicBezTo>
                    <a:pt x="47" y="35"/>
                    <a:pt x="47" y="35"/>
                    <a:pt x="47" y="35"/>
                  </a:cubicBezTo>
                  <a:cubicBezTo>
                    <a:pt x="47" y="35"/>
                    <a:pt x="47" y="35"/>
                    <a:pt x="47" y="35"/>
                  </a:cubicBezTo>
                  <a:cubicBezTo>
                    <a:pt x="46" y="34"/>
                    <a:pt x="46" y="34"/>
                    <a:pt x="46" y="34"/>
                  </a:cubicBezTo>
                  <a:cubicBezTo>
                    <a:pt x="46" y="35"/>
                    <a:pt x="46" y="35"/>
                    <a:pt x="46" y="35"/>
                  </a:cubicBezTo>
                  <a:close/>
                  <a:moveTo>
                    <a:pt x="41" y="30"/>
                  </a:moveTo>
                  <a:cubicBezTo>
                    <a:pt x="41" y="30"/>
                    <a:pt x="41" y="30"/>
                    <a:pt x="41" y="30"/>
                  </a:cubicBezTo>
                  <a:cubicBezTo>
                    <a:pt x="42" y="31"/>
                    <a:pt x="42" y="31"/>
                    <a:pt x="42" y="31"/>
                  </a:cubicBezTo>
                  <a:cubicBezTo>
                    <a:pt x="42" y="30"/>
                    <a:pt x="42" y="30"/>
                    <a:pt x="42" y="30"/>
                  </a:cubicBezTo>
                  <a:cubicBezTo>
                    <a:pt x="42" y="30"/>
                    <a:pt x="42" y="30"/>
                    <a:pt x="42" y="30"/>
                  </a:cubicBezTo>
                  <a:cubicBezTo>
                    <a:pt x="41" y="30"/>
                    <a:pt x="41" y="30"/>
                    <a:pt x="41" y="30"/>
                  </a:cubicBezTo>
                  <a:close/>
                  <a:moveTo>
                    <a:pt x="42" y="28"/>
                  </a:moveTo>
                  <a:cubicBezTo>
                    <a:pt x="42" y="29"/>
                    <a:pt x="42" y="29"/>
                    <a:pt x="42" y="29"/>
                  </a:cubicBezTo>
                  <a:cubicBezTo>
                    <a:pt x="42" y="29"/>
                    <a:pt x="42" y="29"/>
                    <a:pt x="42" y="29"/>
                  </a:cubicBezTo>
                  <a:cubicBezTo>
                    <a:pt x="43" y="29"/>
                    <a:pt x="43" y="29"/>
                    <a:pt x="43" y="29"/>
                  </a:cubicBezTo>
                  <a:cubicBezTo>
                    <a:pt x="44" y="29"/>
                    <a:pt x="44" y="29"/>
                    <a:pt x="44" y="29"/>
                  </a:cubicBezTo>
                  <a:cubicBezTo>
                    <a:pt x="44" y="29"/>
                    <a:pt x="44" y="29"/>
                    <a:pt x="44" y="29"/>
                  </a:cubicBezTo>
                  <a:cubicBezTo>
                    <a:pt x="43" y="28"/>
                    <a:pt x="43" y="28"/>
                    <a:pt x="43" y="28"/>
                  </a:cubicBezTo>
                  <a:cubicBezTo>
                    <a:pt x="42" y="28"/>
                    <a:pt x="42" y="28"/>
                    <a:pt x="42" y="28"/>
                  </a:cubicBezTo>
                  <a:close/>
                  <a:moveTo>
                    <a:pt x="33" y="23"/>
                  </a:moveTo>
                  <a:cubicBezTo>
                    <a:pt x="33" y="24"/>
                    <a:pt x="33" y="24"/>
                    <a:pt x="33" y="24"/>
                  </a:cubicBezTo>
                  <a:cubicBezTo>
                    <a:pt x="33" y="24"/>
                    <a:pt x="33" y="24"/>
                    <a:pt x="33" y="24"/>
                  </a:cubicBezTo>
                  <a:cubicBezTo>
                    <a:pt x="34" y="24"/>
                    <a:pt x="34" y="24"/>
                    <a:pt x="34" y="24"/>
                  </a:cubicBezTo>
                  <a:cubicBezTo>
                    <a:pt x="35" y="25"/>
                    <a:pt x="35" y="25"/>
                    <a:pt x="35" y="25"/>
                  </a:cubicBezTo>
                  <a:cubicBezTo>
                    <a:pt x="36" y="25"/>
                    <a:pt x="36" y="25"/>
                    <a:pt x="36" y="25"/>
                  </a:cubicBezTo>
                  <a:cubicBezTo>
                    <a:pt x="35" y="23"/>
                    <a:pt x="35" y="23"/>
                    <a:pt x="35" y="23"/>
                  </a:cubicBezTo>
                  <a:cubicBezTo>
                    <a:pt x="34" y="23"/>
                    <a:pt x="34" y="23"/>
                    <a:pt x="34" y="23"/>
                  </a:cubicBezTo>
                  <a:cubicBezTo>
                    <a:pt x="33" y="23"/>
                    <a:pt x="33" y="23"/>
                    <a:pt x="33" y="23"/>
                  </a:cubicBezTo>
                  <a:close/>
                  <a:moveTo>
                    <a:pt x="31" y="21"/>
                  </a:moveTo>
                  <a:cubicBezTo>
                    <a:pt x="31" y="21"/>
                    <a:pt x="31" y="21"/>
                    <a:pt x="31" y="21"/>
                  </a:cubicBezTo>
                  <a:cubicBezTo>
                    <a:pt x="32" y="22"/>
                    <a:pt x="32" y="22"/>
                    <a:pt x="32" y="22"/>
                  </a:cubicBezTo>
                  <a:cubicBezTo>
                    <a:pt x="33" y="22"/>
                    <a:pt x="33" y="22"/>
                    <a:pt x="33" y="22"/>
                  </a:cubicBezTo>
                  <a:cubicBezTo>
                    <a:pt x="32" y="23"/>
                    <a:pt x="32" y="23"/>
                    <a:pt x="32" y="23"/>
                  </a:cubicBezTo>
                  <a:cubicBezTo>
                    <a:pt x="32" y="23"/>
                    <a:pt x="32" y="23"/>
                    <a:pt x="32" y="23"/>
                  </a:cubicBezTo>
                  <a:cubicBezTo>
                    <a:pt x="31" y="21"/>
                    <a:pt x="31" y="21"/>
                    <a:pt x="31" y="21"/>
                  </a:cubicBezTo>
                  <a:close/>
                  <a:moveTo>
                    <a:pt x="28" y="19"/>
                  </a:moveTo>
                  <a:cubicBezTo>
                    <a:pt x="28" y="21"/>
                    <a:pt x="28" y="21"/>
                    <a:pt x="28" y="21"/>
                  </a:cubicBezTo>
                  <a:cubicBezTo>
                    <a:pt x="29" y="20"/>
                    <a:pt x="29" y="20"/>
                    <a:pt x="29" y="20"/>
                  </a:cubicBezTo>
                  <a:cubicBezTo>
                    <a:pt x="30" y="20"/>
                    <a:pt x="30" y="20"/>
                    <a:pt x="30" y="20"/>
                  </a:cubicBezTo>
                  <a:cubicBezTo>
                    <a:pt x="29" y="19"/>
                    <a:pt x="29" y="19"/>
                    <a:pt x="29" y="19"/>
                  </a:cubicBezTo>
                  <a:cubicBezTo>
                    <a:pt x="28" y="19"/>
                    <a:pt x="28" y="19"/>
                    <a:pt x="28" y="19"/>
                  </a:cubicBezTo>
                  <a:cubicBezTo>
                    <a:pt x="28" y="19"/>
                    <a:pt x="28" y="19"/>
                    <a:pt x="28" y="19"/>
                  </a:cubicBezTo>
                  <a:close/>
                  <a:moveTo>
                    <a:pt x="31" y="49"/>
                  </a:moveTo>
                  <a:cubicBezTo>
                    <a:pt x="32" y="50"/>
                    <a:pt x="32" y="50"/>
                    <a:pt x="32" y="50"/>
                  </a:cubicBezTo>
                  <a:cubicBezTo>
                    <a:pt x="32" y="50"/>
                    <a:pt x="32" y="50"/>
                    <a:pt x="32" y="50"/>
                  </a:cubicBezTo>
                  <a:cubicBezTo>
                    <a:pt x="31" y="49"/>
                    <a:pt x="31" y="49"/>
                    <a:pt x="31" y="49"/>
                  </a:cubicBezTo>
                  <a:cubicBezTo>
                    <a:pt x="31" y="49"/>
                    <a:pt x="31" y="49"/>
                    <a:pt x="31" y="49"/>
                  </a:cubicBezTo>
                  <a:close/>
                  <a:moveTo>
                    <a:pt x="23" y="39"/>
                  </a:moveTo>
                  <a:cubicBezTo>
                    <a:pt x="22" y="40"/>
                    <a:pt x="22" y="40"/>
                    <a:pt x="22" y="40"/>
                  </a:cubicBezTo>
                  <a:cubicBezTo>
                    <a:pt x="24" y="41"/>
                    <a:pt x="24" y="41"/>
                    <a:pt x="24" y="41"/>
                  </a:cubicBezTo>
                  <a:cubicBezTo>
                    <a:pt x="23" y="41"/>
                    <a:pt x="23" y="41"/>
                    <a:pt x="23" y="41"/>
                  </a:cubicBezTo>
                  <a:cubicBezTo>
                    <a:pt x="23" y="40"/>
                    <a:pt x="23" y="40"/>
                    <a:pt x="23" y="40"/>
                  </a:cubicBezTo>
                  <a:cubicBezTo>
                    <a:pt x="23" y="39"/>
                    <a:pt x="23" y="39"/>
                    <a:pt x="23" y="39"/>
                  </a:cubicBezTo>
                  <a:close/>
                  <a:moveTo>
                    <a:pt x="21" y="38"/>
                  </a:moveTo>
                  <a:cubicBezTo>
                    <a:pt x="22" y="39"/>
                    <a:pt x="22" y="39"/>
                    <a:pt x="22" y="39"/>
                  </a:cubicBezTo>
                  <a:cubicBezTo>
                    <a:pt x="21" y="39"/>
                    <a:pt x="21" y="39"/>
                    <a:pt x="21" y="39"/>
                  </a:cubicBezTo>
                  <a:cubicBezTo>
                    <a:pt x="21" y="38"/>
                    <a:pt x="21" y="38"/>
                    <a:pt x="21" y="38"/>
                  </a:cubicBezTo>
                  <a:close/>
                  <a:moveTo>
                    <a:pt x="20" y="36"/>
                  </a:moveTo>
                  <a:cubicBezTo>
                    <a:pt x="19" y="36"/>
                    <a:pt x="19" y="36"/>
                    <a:pt x="19" y="36"/>
                  </a:cubicBezTo>
                  <a:cubicBezTo>
                    <a:pt x="20" y="37"/>
                    <a:pt x="20" y="37"/>
                    <a:pt x="20" y="37"/>
                  </a:cubicBezTo>
                  <a:cubicBezTo>
                    <a:pt x="21" y="37"/>
                    <a:pt x="21" y="37"/>
                    <a:pt x="21" y="37"/>
                  </a:cubicBezTo>
                  <a:cubicBezTo>
                    <a:pt x="20" y="36"/>
                    <a:pt x="20" y="36"/>
                    <a:pt x="20" y="36"/>
                  </a:cubicBezTo>
                  <a:close/>
                  <a:moveTo>
                    <a:pt x="15" y="32"/>
                  </a:moveTo>
                  <a:cubicBezTo>
                    <a:pt x="15" y="33"/>
                    <a:pt x="15" y="33"/>
                    <a:pt x="15" y="33"/>
                  </a:cubicBezTo>
                  <a:cubicBezTo>
                    <a:pt x="16" y="33"/>
                    <a:pt x="16" y="33"/>
                    <a:pt x="16" y="33"/>
                  </a:cubicBezTo>
                  <a:cubicBezTo>
                    <a:pt x="17" y="35"/>
                    <a:pt x="17" y="35"/>
                    <a:pt x="17" y="35"/>
                  </a:cubicBezTo>
                  <a:cubicBezTo>
                    <a:pt x="18" y="35"/>
                    <a:pt x="18" y="35"/>
                    <a:pt x="18" y="35"/>
                  </a:cubicBezTo>
                  <a:cubicBezTo>
                    <a:pt x="18" y="34"/>
                    <a:pt x="18" y="34"/>
                    <a:pt x="18" y="34"/>
                  </a:cubicBezTo>
                  <a:cubicBezTo>
                    <a:pt x="17" y="32"/>
                    <a:pt x="17" y="32"/>
                    <a:pt x="17" y="32"/>
                  </a:cubicBezTo>
                  <a:cubicBezTo>
                    <a:pt x="16" y="32"/>
                    <a:pt x="16" y="32"/>
                    <a:pt x="16" y="32"/>
                  </a:cubicBezTo>
                  <a:cubicBezTo>
                    <a:pt x="15" y="32"/>
                    <a:pt x="15" y="32"/>
                    <a:pt x="15" y="32"/>
                  </a:cubicBezTo>
                  <a:close/>
                  <a:moveTo>
                    <a:pt x="14" y="29"/>
                  </a:moveTo>
                  <a:cubicBezTo>
                    <a:pt x="14" y="30"/>
                    <a:pt x="14" y="30"/>
                    <a:pt x="14" y="30"/>
                  </a:cubicBezTo>
                  <a:cubicBezTo>
                    <a:pt x="14" y="31"/>
                    <a:pt x="14" y="31"/>
                    <a:pt x="14" y="31"/>
                  </a:cubicBezTo>
                  <a:cubicBezTo>
                    <a:pt x="15" y="30"/>
                    <a:pt x="15" y="30"/>
                    <a:pt x="15" y="30"/>
                  </a:cubicBezTo>
                  <a:cubicBezTo>
                    <a:pt x="15" y="30"/>
                    <a:pt x="15" y="30"/>
                    <a:pt x="15" y="30"/>
                  </a:cubicBezTo>
                  <a:cubicBezTo>
                    <a:pt x="14" y="29"/>
                    <a:pt x="14" y="29"/>
                    <a:pt x="14" y="29"/>
                  </a:cubicBezTo>
                  <a:close/>
                  <a:moveTo>
                    <a:pt x="15" y="27"/>
                  </a:moveTo>
                  <a:cubicBezTo>
                    <a:pt x="16" y="27"/>
                    <a:pt x="16" y="27"/>
                    <a:pt x="16" y="27"/>
                  </a:cubicBezTo>
                  <a:cubicBezTo>
                    <a:pt x="16" y="27"/>
                    <a:pt x="16" y="27"/>
                    <a:pt x="16" y="27"/>
                  </a:cubicBezTo>
                  <a:cubicBezTo>
                    <a:pt x="16" y="27"/>
                    <a:pt x="16" y="27"/>
                    <a:pt x="16" y="27"/>
                  </a:cubicBezTo>
                  <a:cubicBezTo>
                    <a:pt x="15" y="27"/>
                    <a:pt x="15" y="27"/>
                    <a:pt x="15" y="27"/>
                  </a:cubicBezTo>
                  <a:cubicBezTo>
                    <a:pt x="15" y="27"/>
                    <a:pt x="15" y="27"/>
                    <a:pt x="15" y="27"/>
                  </a:cubicBezTo>
                  <a:close/>
                  <a:moveTo>
                    <a:pt x="8" y="22"/>
                  </a:moveTo>
                  <a:cubicBezTo>
                    <a:pt x="9" y="22"/>
                    <a:pt x="9" y="22"/>
                    <a:pt x="9" y="22"/>
                  </a:cubicBezTo>
                  <a:cubicBezTo>
                    <a:pt x="10" y="21"/>
                    <a:pt x="10" y="21"/>
                    <a:pt x="10" y="21"/>
                  </a:cubicBezTo>
                  <a:cubicBezTo>
                    <a:pt x="10" y="21"/>
                    <a:pt x="10" y="21"/>
                    <a:pt x="10" y="21"/>
                  </a:cubicBezTo>
                  <a:cubicBezTo>
                    <a:pt x="11" y="23"/>
                    <a:pt x="11" y="23"/>
                    <a:pt x="11" y="23"/>
                  </a:cubicBezTo>
                  <a:cubicBezTo>
                    <a:pt x="12" y="23"/>
                    <a:pt x="12" y="23"/>
                    <a:pt x="12" y="23"/>
                  </a:cubicBezTo>
                  <a:cubicBezTo>
                    <a:pt x="12" y="24"/>
                    <a:pt x="12" y="24"/>
                    <a:pt x="12" y="24"/>
                  </a:cubicBezTo>
                  <a:cubicBezTo>
                    <a:pt x="12" y="25"/>
                    <a:pt x="12" y="25"/>
                    <a:pt x="12" y="25"/>
                  </a:cubicBezTo>
                  <a:cubicBezTo>
                    <a:pt x="11" y="25"/>
                    <a:pt x="11" y="25"/>
                    <a:pt x="11" y="25"/>
                  </a:cubicBezTo>
                  <a:cubicBezTo>
                    <a:pt x="10" y="24"/>
                    <a:pt x="10" y="24"/>
                    <a:pt x="10" y="24"/>
                  </a:cubicBezTo>
                  <a:cubicBezTo>
                    <a:pt x="10" y="24"/>
                    <a:pt x="10" y="24"/>
                    <a:pt x="10" y="24"/>
                  </a:cubicBezTo>
                  <a:cubicBezTo>
                    <a:pt x="9" y="23"/>
                    <a:pt x="9" y="23"/>
                    <a:pt x="9" y="23"/>
                  </a:cubicBezTo>
                  <a:cubicBezTo>
                    <a:pt x="8" y="22"/>
                    <a:pt x="8" y="22"/>
                    <a:pt x="8" y="22"/>
                  </a:cubicBezTo>
                  <a:close/>
                  <a:moveTo>
                    <a:pt x="8" y="19"/>
                  </a:moveTo>
                  <a:cubicBezTo>
                    <a:pt x="9" y="19"/>
                    <a:pt x="9" y="19"/>
                    <a:pt x="9" y="19"/>
                  </a:cubicBezTo>
                  <a:cubicBezTo>
                    <a:pt x="9" y="18"/>
                    <a:pt x="9" y="18"/>
                    <a:pt x="9" y="18"/>
                  </a:cubicBezTo>
                  <a:cubicBezTo>
                    <a:pt x="8" y="19"/>
                    <a:pt x="8" y="19"/>
                    <a:pt x="8" y="19"/>
                  </a:cubicBezTo>
                  <a:close/>
                  <a:moveTo>
                    <a:pt x="2" y="15"/>
                  </a:moveTo>
                  <a:cubicBezTo>
                    <a:pt x="2" y="15"/>
                    <a:pt x="2" y="15"/>
                    <a:pt x="2" y="15"/>
                  </a:cubicBezTo>
                  <a:cubicBezTo>
                    <a:pt x="2" y="16"/>
                    <a:pt x="2" y="16"/>
                    <a:pt x="2" y="16"/>
                  </a:cubicBezTo>
                  <a:cubicBezTo>
                    <a:pt x="3" y="16"/>
                    <a:pt x="3" y="16"/>
                    <a:pt x="3" y="16"/>
                  </a:cubicBezTo>
                  <a:cubicBezTo>
                    <a:pt x="4" y="16"/>
                    <a:pt x="4" y="16"/>
                    <a:pt x="4" y="16"/>
                  </a:cubicBezTo>
                  <a:cubicBezTo>
                    <a:pt x="3" y="16"/>
                    <a:pt x="3" y="16"/>
                    <a:pt x="3" y="16"/>
                  </a:cubicBezTo>
                  <a:cubicBezTo>
                    <a:pt x="2" y="15"/>
                    <a:pt x="2" y="15"/>
                    <a:pt x="2" y="15"/>
                  </a:cubicBezTo>
                  <a:close/>
                  <a:moveTo>
                    <a:pt x="0" y="4"/>
                  </a:moveTo>
                  <a:cubicBezTo>
                    <a:pt x="0" y="4"/>
                    <a:pt x="0" y="4"/>
                    <a:pt x="0" y="4"/>
                  </a:cubicBezTo>
                  <a:cubicBezTo>
                    <a:pt x="0" y="6"/>
                    <a:pt x="0" y="6"/>
                    <a:pt x="0" y="6"/>
                  </a:cubicBezTo>
                  <a:cubicBezTo>
                    <a:pt x="1" y="8"/>
                    <a:pt x="1" y="8"/>
                    <a:pt x="1" y="8"/>
                  </a:cubicBezTo>
                  <a:cubicBezTo>
                    <a:pt x="2" y="8"/>
                    <a:pt x="2" y="8"/>
                    <a:pt x="2" y="8"/>
                  </a:cubicBezTo>
                  <a:cubicBezTo>
                    <a:pt x="4" y="10"/>
                    <a:pt x="4" y="10"/>
                    <a:pt x="4" y="10"/>
                  </a:cubicBezTo>
                  <a:cubicBezTo>
                    <a:pt x="4" y="10"/>
                    <a:pt x="4" y="10"/>
                    <a:pt x="4" y="10"/>
                  </a:cubicBezTo>
                  <a:cubicBezTo>
                    <a:pt x="5" y="11"/>
                    <a:pt x="5" y="11"/>
                    <a:pt x="5" y="11"/>
                  </a:cubicBezTo>
                  <a:cubicBezTo>
                    <a:pt x="6" y="11"/>
                    <a:pt x="6" y="11"/>
                    <a:pt x="6" y="11"/>
                  </a:cubicBezTo>
                  <a:cubicBezTo>
                    <a:pt x="7" y="11"/>
                    <a:pt x="7" y="11"/>
                    <a:pt x="7" y="11"/>
                  </a:cubicBezTo>
                  <a:cubicBezTo>
                    <a:pt x="8" y="12"/>
                    <a:pt x="8" y="12"/>
                    <a:pt x="8" y="12"/>
                  </a:cubicBezTo>
                  <a:cubicBezTo>
                    <a:pt x="10" y="15"/>
                    <a:pt x="10" y="15"/>
                    <a:pt x="10" y="15"/>
                  </a:cubicBezTo>
                  <a:cubicBezTo>
                    <a:pt x="11" y="16"/>
                    <a:pt x="11" y="16"/>
                    <a:pt x="11" y="16"/>
                  </a:cubicBezTo>
                  <a:cubicBezTo>
                    <a:pt x="12" y="16"/>
                    <a:pt x="12" y="16"/>
                    <a:pt x="12" y="16"/>
                  </a:cubicBezTo>
                  <a:cubicBezTo>
                    <a:pt x="12" y="17"/>
                    <a:pt x="12" y="17"/>
                    <a:pt x="12" y="17"/>
                  </a:cubicBezTo>
                  <a:cubicBezTo>
                    <a:pt x="12" y="17"/>
                    <a:pt x="12" y="17"/>
                    <a:pt x="12" y="17"/>
                  </a:cubicBezTo>
                  <a:cubicBezTo>
                    <a:pt x="12" y="18"/>
                    <a:pt x="12" y="18"/>
                    <a:pt x="12" y="18"/>
                  </a:cubicBezTo>
                  <a:cubicBezTo>
                    <a:pt x="13" y="19"/>
                    <a:pt x="13" y="19"/>
                    <a:pt x="13" y="19"/>
                  </a:cubicBezTo>
                  <a:cubicBezTo>
                    <a:pt x="14" y="19"/>
                    <a:pt x="14" y="19"/>
                    <a:pt x="14" y="19"/>
                  </a:cubicBezTo>
                  <a:cubicBezTo>
                    <a:pt x="15" y="20"/>
                    <a:pt x="15" y="20"/>
                    <a:pt x="15" y="20"/>
                  </a:cubicBezTo>
                  <a:cubicBezTo>
                    <a:pt x="15" y="20"/>
                    <a:pt x="15" y="20"/>
                    <a:pt x="15" y="20"/>
                  </a:cubicBezTo>
                  <a:cubicBezTo>
                    <a:pt x="16" y="20"/>
                    <a:pt x="16" y="20"/>
                    <a:pt x="16" y="20"/>
                  </a:cubicBezTo>
                  <a:cubicBezTo>
                    <a:pt x="16" y="21"/>
                    <a:pt x="16" y="21"/>
                    <a:pt x="16" y="21"/>
                  </a:cubicBezTo>
                  <a:cubicBezTo>
                    <a:pt x="16" y="21"/>
                    <a:pt x="16" y="21"/>
                    <a:pt x="16" y="21"/>
                  </a:cubicBezTo>
                  <a:cubicBezTo>
                    <a:pt x="16" y="22"/>
                    <a:pt x="16" y="22"/>
                    <a:pt x="16" y="22"/>
                  </a:cubicBezTo>
                  <a:cubicBezTo>
                    <a:pt x="17" y="23"/>
                    <a:pt x="17" y="23"/>
                    <a:pt x="17" y="23"/>
                  </a:cubicBezTo>
                  <a:cubicBezTo>
                    <a:pt x="17" y="23"/>
                    <a:pt x="17" y="23"/>
                    <a:pt x="17" y="23"/>
                  </a:cubicBezTo>
                  <a:cubicBezTo>
                    <a:pt x="18" y="25"/>
                    <a:pt x="18" y="25"/>
                    <a:pt x="18" y="25"/>
                  </a:cubicBezTo>
                  <a:cubicBezTo>
                    <a:pt x="18" y="26"/>
                    <a:pt x="18" y="26"/>
                    <a:pt x="18" y="26"/>
                  </a:cubicBezTo>
                  <a:cubicBezTo>
                    <a:pt x="19" y="27"/>
                    <a:pt x="19" y="27"/>
                    <a:pt x="19" y="27"/>
                  </a:cubicBezTo>
                  <a:cubicBezTo>
                    <a:pt x="21" y="28"/>
                    <a:pt x="21" y="28"/>
                    <a:pt x="21" y="28"/>
                  </a:cubicBezTo>
                  <a:cubicBezTo>
                    <a:pt x="21" y="28"/>
                    <a:pt x="21" y="28"/>
                    <a:pt x="21" y="28"/>
                  </a:cubicBezTo>
                  <a:cubicBezTo>
                    <a:pt x="22" y="30"/>
                    <a:pt x="22" y="30"/>
                    <a:pt x="22" y="30"/>
                  </a:cubicBezTo>
                  <a:cubicBezTo>
                    <a:pt x="23" y="31"/>
                    <a:pt x="23" y="31"/>
                    <a:pt x="23" y="31"/>
                  </a:cubicBezTo>
                  <a:cubicBezTo>
                    <a:pt x="23" y="33"/>
                    <a:pt x="23" y="33"/>
                    <a:pt x="23" y="33"/>
                  </a:cubicBezTo>
                  <a:cubicBezTo>
                    <a:pt x="24" y="35"/>
                    <a:pt x="24" y="35"/>
                    <a:pt x="24" y="35"/>
                  </a:cubicBezTo>
                  <a:cubicBezTo>
                    <a:pt x="24" y="37"/>
                    <a:pt x="24" y="37"/>
                    <a:pt x="24" y="37"/>
                  </a:cubicBezTo>
                  <a:cubicBezTo>
                    <a:pt x="25" y="38"/>
                    <a:pt x="25" y="38"/>
                    <a:pt x="25" y="38"/>
                  </a:cubicBezTo>
                  <a:cubicBezTo>
                    <a:pt x="26" y="39"/>
                    <a:pt x="26" y="39"/>
                    <a:pt x="26" y="39"/>
                  </a:cubicBezTo>
                  <a:cubicBezTo>
                    <a:pt x="28" y="41"/>
                    <a:pt x="28" y="41"/>
                    <a:pt x="28" y="41"/>
                  </a:cubicBezTo>
                  <a:cubicBezTo>
                    <a:pt x="28" y="41"/>
                    <a:pt x="28" y="41"/>
                    <a:pt x="28" y="41"/>
                  </a:cubicBezTo>
                  <a:cubicBezTo>
                    <a:pt x="30" y="42"/>
                    <a:pt x="30" y="42"/>
                    <a:pt x="30" y="42"/>
                  </a:cubicBezTo>
                  <a:cubicBezTo>
                    <a:pt x="30" y="42"/>
                    <a:pt x="30" y="42"/>
                    <a:pt x="30" y="42"/>
                  </a:cubicBezTo>
                  <a:cubicBezTo>
                    <a:pt x="31" y="43"/>
                    <a:pt x="31" y="43"/>
                    <a:pt x="31" y="43"/>
                  </a:cubicBezTo>
                  <a:cubicBezTo>
                    <a:pt x="31" y="44"/>
                    <a:pt x="31" y="44"/>
                    <a:pt x="31" y="44"/>
                  </a:cubicBezTo>
                  <a:cubicBezTo>
                    <a:pt x="32" y="45"/>
                    <a:pt x="32" y="45"/>
                    <a:pt x="32" y="45"/>
                  </a:cubicBezTo>
                  <a:cubicBezTo>
                    <a:pt x="34" y="46"/>
                    <a:pt x="34" y="46"/>
                    <a:pt x="34" y="46"/>
                  </a:cubicBezTo>
                  <a:cubicBezTo>
                    <a:pt x="35" y="47"/>
                    <a:pt x="35" y="47"/>
                    <a:pt x="35" y="47"/>
                  </a:cubicBezTo>
                  <a:cubicBezTo>
                    <a:pt x="36" y="48"/>
                    <a:pt x="36" y="48"/>
                    <a:pt x="36" y="48"/>
                  </a:cubicBezTo>
                  <a:cubicBezTo>
                    <a:pt x="37" y="48"/>
                    <a:pt x="37" y="48"/>
                    <a:pt x="37" y="48"/>
                  </a:cubicBezTo>
                  <a:cubicBezTo>
                    <a:pt x="40" y="50"/>
                    <a:pt x="40" y="50"/>
                    <a:pt x="40" y="50"/>
                  </a:cubicBezTo>
                  <a:cubicBezTo>
                    <a:pt x="40" y="51"/>
                    <a:pt x="40" y="51"/>
                    <a:pt x="40" y="51"/>
                  </a:cubicBezTo>
                  <a:cubicBezTo>
                    <a:pt x="41" y="51"/>
                    <a:pt x="41" y="51"/>
                    <a:pt x="41" y="51"/>
                  </a:cubicBezTo>
                  <a:cubicBezTo>
                    <a:pt x="41" y="52"/>
                    <a:pt x="41" y="52"/>
                    <a:pt x="41" y="52"/>
                  </a:cubicBezTo>
                  <a:cubicBezTo>
                    <a:pt x="42" y="52"/>
                    <a:pt x="42" y="52"/>
                    <a:pt x="42" y="52"/>
                  </a:cubicBezTo>
                  <a:cubicBezTo>
                    <a:pt x="42" y="51"/>
                    <a:pt x="42" y="51"/>
                    <a:pt x="42" y="51"/>
                  </a:cubicBezTo>
                  <a:cubicBezTo>
                    <a:pt x="41" y="51"/>
                    <a:pt x="41" y="51"/>
                    <a:pt x="41" y="51"/>
                  </a:cubicBezTo>
                  <a:cubicBezTo>
                    <a:pt x="41" y="50"/>
                    <a:pt x="41" y="50"/>
                    <a:pt x="41" y="50"/>
                  </a:cubicBezTo>
                  <a:cubicBezTo>
                    <a:pt x="42" y="50"/>
                    <a:pt x="42" y="50"/>
                    <a:pt x="42" y="50"/>
                  </a:cubicBezTo>
                  <a:cubicBezTo>
                    <a:pt x="44" y="52"/>
                    <a:pt x="44" y="52"/>
                    <a:pt x="44" y="52"/>
                  </a:cubicBezTo>
                  <a:cubicBezTo>
                    <a:pt x="44" y="51"/>
                    <a:pt x="44" y="51"/>
                    <a:pt x="44" y="51"/>
                  </a:cubicBezTo>
                  <a:cubicBezTo>
                    <a:pt x="44" y="50"/>
                    <a:pt x="44" y="50"/>
                    <a:pt x="44" y="50"/>
                  </a:cubicBezTo>
                  <a:cubicBezTo>
                    <a:pt x="45" y="50"/>
                    <a:pt x="45" y="50"/>
                    <a:pt x="45" y="50"/>
                  </a:cubicBezTo>
                  <a:cubicBezTo>
                    <a:pt x="45" y="50"/>
                    <a:pt x="45" y="50"/>
                    <a:pt x="45" y="50"/>
                  </a:cubicBezTo>
                  <a:cubicBezTo>
                    <a:pt x="46" y="51"/>
                    <a:pt x="46" y="51"/>
                    <a:pt x="46" y="51"/>
                  </a:cubicBezTo>
                  <a:cubicBezTo>
                    <a:pt x="47" y="51"/>
                    <a:pt x="47" y="51"/>
                    <a:pt x="47" y="51"/>
                  </a:cubicBezTo>
                  <a:cubicBezTo>
                    <a:pt x="47" y="51"/>
                    <a:pt x="47" y="51"/>
                    <a:pt x="47" y="51"/>
                  </a:cubicBezTo>
                  <a:cubicBezTo>
                    <a:pt x="47" y="49"/>
                    <a:pt x="47" y="49"/>
                    <a:pt x="47" y="49"/>
                  </a:cubicBezTo>
                  <a:cubicBezTo>
                    <a:pt x="48" y="47"/>
                    <a:pt x="48" y="47"/>
                    <a:pt x="48" y="47"/>
                  </a:cubicBezTo>
                  <a:cubicBezTo>
                    <a:pt x="47" y="45"/>
                    <a:pt x="47" y="45"/>
                    <a:pt x="47" y="45"/>
                  </a:cubicBezTo>
                  <a:cubicBezTo>
                    <a:pt x="48" y="44"/>
                    <a:pt x="48" y="44"/>
                    <a:pt x="48" y="44"/>
                  </a:cubicBezTo>
                  <a:cubicBezTo>
                    <a:pt x="47" y="43"/>
                    <a:pt x="47" y="43"/>
                    <a:pt x="47" y="43"/>
                  </a:cubicBezTo>
                  <a:cubicBezTo>
                    <a:pt x="48" y="42"/>
                    <a:pt x="48" y="42"/>
                    <a:pt x="48" y="42"/>
                  </a:cubicBezTo>
                  <a:cubicBezTo>
                    <a:pt x="48" y="42"/>
                    <a:pt x="48" y="42"/>
                    <a:pt x="48" y="42"/>
                  </a:cubicBezTo>
                  <a:cubicBezTo>
                    <a:pt x="49" y="41"/>
                    <a:pt x="49" y="41"/>
                    <a:pt x="49" y="41"/>
                  </a:cubicBezTo>
                  <a:cubicBezTo>
                    <a:pt x="49" y="40"/>
                    <a:pt x="49" y="40"/>
                    <a:pt x="49" y="40"/>
                  </a:cubicBezTo>
                  <a:cubicBezTo>
                    <a:pt x="48" y="40"/>
                    <a:pt x="48" y="40"/>
                    <a:pt x="48" y="40"/>
                  </a:cubicBezTo>
                  <a:cubicBezTo>
                    <a:pt x="47" y="39"/>
                    <a:pt x="47" y="39"/>
                    <a:pt x="47" y="39"/>
                  </a:cubicBezTo>
                  <a:cubicBezTo>
                    <a:pt x="47" y="38"/>
                    <a:pt x="47" y="38"/>
                    <a:pt x="47" y="38"/>
                  </a:cubicBezTo>
                  <a:cubicBezTo>
                    <a:pt x="46" y="38"/>
                    <a:pt x="46" y="38"/>
                    <a:pt x="46" y="38"/>
                  </a:cubicBezTo>
                  <a:cubicBezTo>
                    <a:pt x="46" y="38"/>
                    <a:pt x="46" y="38"/>
                    <a:pt x="46" y="38"/>
                  </a:cubicBezTo>
                  <a:cubicBezTo>
                    <a:pt x="45" y="37"/>
                    <a:pt x="45" y="37"/>
                    <a:pt x="45" y="37"/>
                  </a:cubicBezTo>
                  <a:cubicBezTo>
                    <a:pt x="44" y="37"/>
                    <a:pt x="44" y="37"/>
                    <a:pt x="44" y="37"/>
                  </a:cubicBezTo>
                  <a:cubicBezTo>
                    <a:pt x="43" y="37"/>
                    <a:pt x="43" y="37"/>
                    <a:pt x="43" y="37"/>
                  </a:cubicBezTo>
                  <a:cubicBezTo>
                    <a:pt x="43" y="36"/>
                    <a:pt x="43" y="36"/>
                    <a:pt x="43" y="36"/>
                  </a:cubicBezTo>
                  <a:cubicBezTo>
                    <a:pt x="42" y="35"/>
                    <a:pt x="42" y="35"/>
                    <a:pt x="42" y="35"/>
                  </a:cubicBezTo>
                  <a:cubicBezTo>
                    <a:pt x="42" y="36"/>
                    <a:pt x="42" y="36"/>
                    <a:pt x="42" y="36"/>
                  </a:cubicBezTo>
                  <a:cubicBezTo>
                    <a:pt x="42" y="35"/>
                    <a:pt x="42" y="35"/>
                    <a:pt x="42" y="35"/>
                  </a:cubicBezTo>
                  <a:cubicBezTo>
                    <a:pt x="42" y="34"/>
                    <a:pt x="42" y="34"/>
                    <a:pt x="42" y="34"/>
                  </a:cubicBezTo>
                  <a:cubicBezTo>
                    <a:pt x="41" y="32"/>
                    <a:pt x="41" y="32"/>
                    <a:pt x="41" y="32"/>
                  </a:cubicBezTo>
                  <a:cubicBezTo>
                    <a:pt x="40" y="32"/>
                    <a:pt x="40" y="32"/>
                    <a:pt x="40" y="32"/>
                  </a:cubicBezTo>
                  <a:cubicBezTo>
                    <a:pt x="40" y="32"/>
                    <a:pt x="40" y="32"/>
                    <a:pt x="40" y="32"/>
                  </a:cubicBezTo>
                  <a:cubicBezTo>
                    <a:pt x="38" y="32"/>
                    <a:pt x="38" y="32"/>
                    <a:pt x="38" y="32"/>
                  </a:cubicBezTo>
                  <a:cubicBezTo>
                    <a:pt x="37" y="31"/>
                    <a:pt x="37" y="31"/>
                    <a:pt x="37" y="31"/>
                  </a:cubicBezTo>
                  <a:cubicBezTo>
                    <a:pt x="37" y="30"/>
                    <a:pt x="37" y="30"/>
                    <a:pt x="37" y="30"/>
                  </a:cubicBezTo>
                  <a:cubicBezTo>
                    <a:pt x="38" y="30"/>
                    <a:pt x="38" y="30"/>
                    <a:pt x="38" y="30"/>
                  </a:cubicBezTo>
                  <a:cubicBezTo>
                    <a:pt x="39" y="29"/>
                    <a:pt x="39" y="29"/>
                    <a:pt x="39" y="29"/>
                  </a:cubicBezTo>
                  <a:cubicBezTo>
                    <a:pt x="38" y="29"/>
                    <a:pt x="38" y="29"/>
                    <a:pt x="38" y="29"/>
                  </a:cubicBezTo>
                  <a:cubicBezTo>
                    <a:pt x="37" y="29"/>
                    <a:pt x="37" y="29"/>
                    <a:pt x="37" y="29"/>
                  </a:cubicBezTo>
                  <a:cubicBezTo>
                    <a:pt x="37" y="29"/>
                    <a:pt x="37" y="29"/>
                    <a:pt x="37" y="29"/>
                  </a:cubicBezTo>
                  <a:cubicBezTo>
                    <a:pt x="36" y="29"/>
                    <a:pt x="36" y="29"/>
                    <a:pt x="36" y="29"/>
                  </a:cubicBezTo>
                  <a:cubicBezTo>
                    <a:pt x="36" y="29"/>
                    <a:pt x="36" y="29"/>
                    <a:pt x="36" y="29"/>
                  </a:cubicBezTo>
                  <a:cubicBezTo>
                    <a:pt x="37" y="28"/>
                    <a:pt x="37" y="28"/>
                    <a:pt x="37" y="28"/>
                  </a:cubicBezTo>
                  <a:cubicBezTo>
                    <a:pt x="39" y="28"/>
                    <a:pt x="39" y="28"/>
                    <a:pt x="39" y="28"/>
                  </a:cubicBezTo>
                  <a:cubicBezTo>
                    <a:pt x="38" y="27"/>
                    <a:pt x="38" y="27"/>
                    <a:pt x="38" y="27"/>
                  </a:cubicBezTo>
                  <a:cubicBezTo>
                    <a:pt x="37" y="26"/>
                    <a:pt x="37" y="26"/>
                    <a:pt x="37" y="26"/>
                  </a:cubicBezTo>
                  <a:cubicBezTo>
                    <a:pt x="36" y="26"/>
                    <a:pt x="36" y="26"/>
                    <a:pt x="36" y="26"/>
                  </a:cubicBezTo>
                  <a:cubicBezTo>
                    <a:pt x="35" y="26"/>
                    <a:pt x="35" y="26"/>
                    <a:pt x="35" y="26"/>
                  </a:cubicBezTo>
                  <a:cubicBezTo>
                    <a:pt x="34" y="27"/>
                    <a:pt x="34" y="27"/>
                    <a:pt x="34" y="27"/>
                  </a:cubicBezTo>
                  <a:cubicBezTo>
                    <a:pt x="33" y="27"/>
                    <a:pt x="33" y="27"/>
                    <a:pt x="33" y="27"/>
                  </a:cubicBezTo>
                  <a:cubicBezTo>
                    <a:pt x="34" y="27"/>
                    <a:pt x="34" y="27"/>
                    <a:pt x="34" y="27"/>
                  </a:cubicBezTo>
                  <a:cubicBezTo>
                    <a:pt x="34" y="26"/>
                    <a:pt x="34" y="26"/>
                    <a:pt x="34" y="26"/>
                  </a:cubicBezTo>
                  <a:cubicBezTo>
                    <a:pt x="35" y="26"/>
                    <a:pt x="35" y="26"/>
                    <a:pt x="35" y="26"/>
                  </a:cubicBezTo>
                  <a:cubicBezTo>
                    <a:pt x="35" y="26"/>
                    <a:pt x="35" y="26"/>
                    <a:pt x="35" y="26"/>
                  </a:cubicBezTo>
                  <a:cubicBezTo>
                    <a:pt x="35" y="25"/>
                    <a:pt x="35" y="25"/>
                    <a:pt x="35" y="25"/>
                  </a:cubicBezTo>
                  <a:cubicBezTo>
                    <a:pt x="34" y="25"/>
                    <a:pt x="34" y="25"/>
                    <a:pt x="34" y="25"/>
                  </a:cubicBezTo>
                  <a:cubicBezTo>
                    <a:pt x="32" y="25"/>
                    <a:pt x="32" y="25"/>
                    <a:pt x="32" y="25"/>
                  </a:cubicBezTo>
                  <a:cubicBezTo>
                    <a:pt x="31" y="24"/>
                    <a:pt x="31" y="24"/>
                    <a:pt x="31" y="24"/>
                  </a:cubicBezTo>
                  <a:cubicBezTo>
                    <a:pt x="31" y="23"/>
                    <a:pt x="31" y="23"/>
                    <a:pt x="31" y="23"/>
                  </a:cubicBezTo>
                  <a:cubicBezTo>
                    <a:pt x="31" y="22"/>
                    <a:pt x="31" y="22"/>
                    <a:pt x="31" y="22"/>
                  </a:cubicBezTo>
                  <a:cubicBezTo>
                    <a:pt x="29" y="21"/>
                    <a:pt x="29" y="21"/>
                    <a:pt x="29" y="21"/>
                  </a:cubicBezTo>
                  <a:cubicBezTo>
                    <a:pt x="29" y="21"/>
                    <a:pt x="29" y="21"/>
                    <a:pt x="29" y="21"/>
                  </a:cubicBezTo>
                  <a:cubicBezTo>
                    <a:pt x="28" y="21"/>
                    <a:pt x="28" y="21"/>
                    <a:pt x="28" y="21"/>
                  </a:cubicBezTo>
                  <a:cubicBezTo>
                    <a:pt x="27" y="20"/>
                    <a:pt x="27" y="20"/>
                    <a:pt x="27" y="20"/>
                  </a:cubicBezTo>
                  <a:cubicBezTo>
                    <a:pt x="27" y="19"/>
                    <a:pt x="27" y="19"/>
                    <a:pt x="27" y="19"/>
                  </a:cubicBezTo>
                  <a:cubicBezTo>
                    <a:pt x="26" y="18"/>
                    <a:pt x="26" y="18"/>
                    <a:pt x="26" y="18"/>
                  </a:cubicBezTo>
                  <a:cubicBezTo>
                    <a:pt x="24" y="17"/>
                    <a:pt x="24" y="17"/>
                    <a:pt x="24" y="17"/>
                  </a:cubicBezTo>
                  <a:cubicBezTo>
                    <a:pt x="23" y="17"/>
                    <a:pt x="23" y="17"/>
                    <a:pt x="23" y="17"/>
                  </a:cubicBezTo>
                  <a:cubicBezTo>
                    <a:pt x="23" y="17"/>
                    <a:pt x="23" y="17"/>
                    <a:pt x="23" y="17"/>
                  </a:cubicBezTo>
                  <a:cubicBezTo>
                    <a:pt x="22" y="17"/>
                    <a:pt x="22" y="17"/>
                    <a:pt x="22" y="17"/>
                  </a:cubicBezTo>
                  <a:cubicBezTo>
                    <a:pt x="22" y="16"/>
                    <a:pt x="22" y="16"/>
                    <a:pt x="22" y="16"/>
                  </a:cubicBezTo>
                  <a:cubicBezTo>
                    <a:pt x="22" y="16"/>
                    <a:pt x="22" y="16"/>
                    <a:pt x="22" y="16"/>
                  </a:cubicBezTo>
                  <a:cubicBezTo>
                    <a:pt x="21" y="16"/>
                    <a:pt x="21" y="16"/>
                    <a:pt x="21" y="16"/>
                  </a:cubicBezTo>
                  <a:cubicBezTo>
                    <a:pt x="21" y="15"/>
                    <a:pt x="21" y="15"/>
                    <a:pt x="21" y="15"/>
                  </a:cubicBezTo>
                  <a:cubicBezTo>
                    <a:pt x="20" y="14"/>
                    <a:pt x="20" y="14"/>
                    <a:pt x="20" y="14"/>
                  </a:cubicBezTo>
                  <a:cubicBezTo>
                    <a:pt x="19" y="13"/>
                    <a:pt x="19" y="13"/>
                    <a:pt x="19" y="13"/>
                  </a:cubicBezTo>
                  <a:cubicBezTo>
                    <a:pt x="19" y="13"/>
                    <a:pt x="19" y="13"/>
                    <a:pt x="19" y="13"/>
                  </a:cubicBezTo>
                  <a:cubicBezTo>
                    <a:pt x="16" y="11"/>
                    <a:pt x="16" y="11"/>
                    <a:pt x="16" y="11"/>
                  </a:cubicBezTo>
                  <a:cubicBezTo>
                    <a:pt x="15" y="11"/>
                    <a:pt x="15" y="11"/>
                    <a:pt x="15" y="11"/>
                  </a:cubicBezTo>
                  <a:cubicBezTo>
                    <a:pt x="14" y="10"/>
                    <a:pt x="14" y="10"/>
                    <a:pt x="14" y="10"/>
                  </a:cubicBezTo>
                  <a:cubicBezTo>
                    <a:pt x="13" y="10"/>
                    <a:pt x="13" y="10"/>
                    <a:pt x="13" y="10"/>
                  </a:cubicBezTo>
                  <a:cubicBezTo>
                    <a:pt x="13" y="9"/>
                    <a:pt x="13" y="9"/>
                    <a:pt x="13" y="9"/>
                  </a:cubicBezTo>
                  <a:cubicBezTo>
                    <a:pt x="13" y="8"/>
                    <a:pt x="13" y="8"/>
                    <a:pt x="13" y="8"/>
                  </a:cubicBezTo>
                  <a:cubicBezTo>
                    <a:pt x="12" y="8"/>
                    <a:pt x="12" y="8"/>
                    <a:pt x="12" y="8"/>
                  </a:cubicBezTo>
                  <a:cubicBezTo>
                    <a:pt x="11" y="7"/>
                    <a:pt x="11" y="7"/>
                    <a:pt x="11" y="7"/>
                  </a:cubicBezTo>
                  <a:cubicBezTo>
                    <a:pt x="11" y="7"/>
                    <a:pt x="11" y="7"/>
                    <a:pt x="11" y="7"/>
                  </a:cubicBezTo>
                  <a:cubicBezTo>
                    <a:pt x="10" y="6"/>
                    <a:pt x="10" y="6"/>
                    <a:pt x="10" y="6"/>
                  </a:cubicBezTo>
                  <a:cubicBezTo>
                    <a:pt x="9" y="5"/>
                    <a:pt x="9" y="5"/>
                    <a:pt x="9" y="5"/>
                  </a:cubicBezTo>
                  <a:cubicBezTo>
                    <a:pt x="8" y="5"/>
                    <a:pt x="8" y="5"/>
                    <a:pt x="8" y="5"/>
                  </a:cubicBezTo>
                  <a:cubicBezTo>
                    <a:pt x="8" y="5"/>
                    <a:pt x="8" y="5"/>
                    <a:pt x="8" y="5"/>
                  </a:cubicBezTo>
                  <a:cubicBezTo>
                    <a:pt x="7" y="5"/>
                    <a:pt x="7" y="5"/>
                    <a:pt x="7" y="5"/>
                  </a:cubicBezTo>
                  <a:cubicBezTo>
                    <a:pt x="6" y="5"/>
                    <a:pt x="6" y="5"/>
                    <a:pt x="6" y="5"/>
                  </a:cubicBezTo>
                  <a:cubicBezTo>
                    <a:pt x="5" y="5"/>
                    <a:pt x="5" y="5"/>
                    <a:pt x="5" y="5"/>
                  </a:cubicBezTo>
                  <a:cubicBezTo>
                    <a:pt x="4" y="5"/>
                    <a:pt x="4" y="5"/>
                    <a:pt x="4" y="5"/>
                  </a:cubicBezTo>
                  <a:cubicBezTo>
                    <a:pt x="2" y="4"/>
                    <a:pt x="2" y="4"/>
                    <a:pt x="2" y="4"/>
                  </a:cubicBezTo>
                  <a:cubicBezTo>
                    <a:pt x="0" y="4"/>
                    <a:pt x="0" y="4"/>
                    <a:pt x="0" y="4"/>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 name="Freeform 21"/>
            <p:cNvSpPr>
              <a:spLocks noEditPoints="1"/>
            </p:cNvSpPr>
            <p:nvPr/>
          </p:nvSpPr>
          <p:spPr bwMode="auto">
            <a:xfrm>
              <a:off x="8627846" y="4522793"/>
              <a:ext cx="93152" cy="24440"/>
            </a:xfrm>
            <a:custGeom>
              <a:avLst/>
              <a:gdLst>
                <a:gd name="T0" fmla="*/ 0 w 52"/>
                <a:gd name="T1" fmla="*/ 11 h 14"/>
                <a:gd name="T2" fmla="*/ 4 w 52"/>
                <a:gd name="T3" fmla="*/ 14 h 14"/>
                <a:gd name="T4" fmla="*/ 4 w 52"/>
                <a:gd name="T5" fmla="*/ 11 h 14"/>
                <a:gd name="T6" fmla="*/ 7 w 52"/>
                <a:gd name="T7" fmla="*/ 11 h 14"/>
                <a:gd name="T8" fmla="*/ 7 w 52"/>
                <a:gd name="T9" fmla="*/ 7 h 14"/>
                <a:gd name="T10" fmla="*/ 7 w 52"/>
                <a:gd name="T11" fmla="*/ 7 h 14"/>
                <a:gd name="T12" fmla="*/ 4 w 52"/>
                <a:gd name="T13" fmla="*/ 11 h 14"/>
                <a:gd name="T14" fmla="*/ 0 w 52"/>
                <a:gd name="T15" fmla="*/ 11 h 14"/>
                <a:gd name="T16" fmla="*/ 0 w 52"/>
                <a:gd name="T17" fmla="*/ 11 h 14"/>
                <a:gd name="T18" fmla="*/ 11 w 52"/>
                <a:gd name="T19" fmla="*/ 7 h 14"/>
                <a:gd name="T20" fmla="*/ 15 w 52"/>
                <a:gd name="T21" fmla="*/ 11 h 14"/>
                <a:gd name="T22" fmla="*/ 18 w 52"/>
                <a:gd name="T23" fmla="*/ 14 h 14"/>
                <a:gd name="T24" fmla="*/ 22 w 52"/>
                <a:gd name="T25" fmla="*/ 14 h 14"/>
                <a:gd name="T26" fmla="*/ 22 w 52"/>
                <a:gd name="T27" fmla="*/ 11 h 14"/>
                <a:gd name="T28" fmla="*/ 26 w 52"/>
                <a:gd name="T29" fmla="*/ 11 h 14"/>
                <a:gd name="T30" fmla="*/ 30 w 52"/>
                <a:gd name="T31" fmla="*/ 11 h 14"/>
                <a:gd name="T32" fmla="*/ 37 w 52"/>
                <a:gd name="T33" fmla="*/ 11 h 14"/>
                <a:gd name="T34" fmla="*/ 41 w 52"/>
                <a:gd name="T35" fmla="*/ 7 h 14"/>
                <a:gd name="T36" fmla="*/ 44 w 52"/>
                <a:gd name="T37" fmla="*/ 7 h 14"/>
                <a:gd name="T38" fmla="*/ 48 w 52"/>
                <a:gd name="T39" fmla="*/ 3 h 14"/>
                <a:gd name="T40" fmla="*/ 48 w 52"/>
                <a:gd name="T41" fmla="*/ 3 h 14"/>
                <a:gd name="T42" fmla="*/ 52 w 52"/>
                <a:gd name="T43" fmla="*/ 0 h 14"/>
                <a:gd name="T44" fmla="*/ 52 w 52"/>
                <a:gd name="T45" fmla="*/ 0 h 14"/>
                <a:gd name="T46" fmla="*/ 52 w 52"/>
                <a:gd name="T47" fmla="*/ 0 h 14"/>
                <a:gd name="T48" fmla="*/ 44 w 52"/>
                <a:gd name="T49" fmla="*/ 0 h 14"/>
                <a:gd name="T50" fmla="*/ 41 w 52"/>
                <a:gd name="T51" fmla="*/ 0 h 14"/>
                <a:gd name="T52" fmla="*/ 37 w 52"/>
                <a:gd name="T53" fmla="*/ 0 h 14"/>
                <a:gd name="T54" fmla="*/ 33 w 52"/>
                <a:gd name="T55" fmla="*/ 0 h 14"/>
                <a:gd name="T56" fmla="*/ 30 w 52"/>
                <a:gd name="T57" fmla="*/ 0 h 14"/>
                <a:gd name="T58" fmla="*/ 22 w 52"/>
                <a:gd name="T59" fmla="*/ 0 h 14"/>
                <a:gd name="T60" fmla="*/ 18 w 52"/>
                <a:gd name="T61" fmla="*/ 3 h 14"/>
                <a:gd name="T62" fmla="*/ 11 w 52"/>
                <a:gd name="T63" fmla="*/ 7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52" h="14">
                  <a:moveTo>
                    <a:pt x="0" y="11"/>
                  </a:moveTo>
                  <a:lnTo>
                    <a:pt x="4" y="14"/>
                  </a:lnTo>
                  <a:lnTo>
                    <a:pt x="4" y="11"/>
                  </a:lnTo>
                  <a:lnTo>
                    <a:pt x="7" y="11"/>
                  </a:lnTo>
                  <a:lnTo>
                    <a:pt x="7" y="7"/>
                  </a:lnTo>
                  <a:lnTo>
                    <a:pt x="7" y="7"/>
                  </a:lnTo>
                  <a:lnTo>
                    <a:pt x="4" y="11"/>
                  </a:lnTo>
                  <a:lnTo>
                    <a:pt x="0" y="11"/>
                  </a:lnTo>
                  <a:lnTo>
                    <a:pt x="0" y="11"/>
                  </a:lnTo>
                  <a:close/>
                  <a:moveTo>
                    <a:pt x="11" y="7"/>
                  </a:moveTo>
                  <a:lnTo>
                    <a:pt x="15" y="11"/>
                  </a:lnTo>
                  <a:lnTo>
                    <a:pt x="18" y="14"/>
                  </a:lnTo>
                  <a:lnTo>
                    <a:pt x="22" y="14"/>
                  </a:lnTo>
                  <a:lnTo>
                    <a:pt x="22" y="11"/>
                  </a:lnTo>
                  <a:lnTo>
                    <a:pt x="26" y="11"/>
                  </a:lnTo>
                  <a:lnTo>
                    <a:pt x="30" y="11"/>
                  </a:lnTo>
                  <a:lnTo>
                    <a:pt x="37" y="11"/>
                  </a:lnTo>
                  <a:lnTo>
                    <a:pt x="41" y="7"/>
                  </a:lnTo>
                  <a:lnTo>
                    <a:pt x="44" y="7"/>
                  </a:lnTo>
                  <a:lnTo>
                    <a:pt x="48" y="3"/>
                  </a:lnTo>
                  <a:lnTo>
                    <a:pt x="48" y="3"/>
                  </a:lnTo>
                  <a:lnTo>
                    <a:pt x="52" y="0"/>
                  </a:lnTo>
                  <a:lnTo>
                    <a:pt x="52" y="0"/>
                  </a:lnTo>
                  <a:lnTo>
                    <a:pt x="52" y="0"/>
                  </a:lnTo>
                  <a:lnTo>
                    <a:pt x="44" y="0"/>
                  </a:lnTo>
                  <a:lnTo>
                    <a:pt x="41" y="0"/>
                  </a:lnTo>
                  <a:lnTo>
                    <a:pt x="37" y="0"/>
                  </a:lnTo>
                  <a:lnTo>
                    <a:pt x="33" y="0"/>
                  </a:lnTo>
                  <a:lnTo>
                    <a:pt x="30" y="0"/>
                  </a:lnTo>
                  <a:lnTo>
                    <a:pt x="22" y="0"/>
                  </a:lnTo>
                  <a:lnTo>
                    <a:pt x="18" y="3"/>
                  </a:lnTo>
                  <a:lnTo>
                    <a:pt x="11" y="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 name="Freeform 22"/>
            <p:cNvSpPr>
              <a:spLocks noEditPoints="1"/>
            </p:cNvSpPr>
            <p:nvPr/>
          </p:nvSpPr>
          <p:spPr bwMode="auto">
            <a:xfrm>
              <a:off x="7923835" y="4088109"/>
              <a:ext cx="564286" cy="181555"/>
            </a:xfrm>
            <a:custGeom>
              <a:avLst/>
              <a:gdLst>
                <a:gd name="T0" fmla="*/ 193 w 315"/>
                <a:gd name="T1" fmla="*/ 74 h 104"/>
                <a:gd name="T2" fmla="*/ 4 w 315"/>
                <a:gd name="T3" fmla="*/ 33 h 104"/>
                <a:gd name="T4" fmla="*/ 0 w 315"/>
                <a:gd name="T5" fmla="*/ 30 h 104"/>
                <a:gd name="T6" fmla="*/ 174 w 315"/>
                <a:gd name="T7" fmla="*/ 100 h 104"/>
                <a:gd name="T8" fmla="*/ 186 w 315"/>
                <a:gd name="T9" fmla="*/ 100 h 104"/>
                <a:gd name="T10" fmla="*/ 219 w 315"/>
                <a:gd name="T11" fmla="*/ 93 h 104"/>
                <a:gd name="T12" fmla="*/ 241 w 315"/>
                <a:gd name="T13" fmla="*/ 93 h 104"/>
                <a:gd name="T14" fmla="*/ 260 w 315"/>
                <a:gd name="T15" fmla="*/ 56 h 104"/>
                <a:gd name="T16" fmla="*/ 267 w 315"/>
                <a:gd name="T17" fmla="*/ 48 h 104"/>
                <a:gd name="T18" fmla="*/ 289 w 315"/>
                <a:gd name="T19" fmla="*/ 48 h 104"/>
                <a:gd name="T20" fmla="*/ 304 w 315"/>
                <a:gd name="T21" fmla="*/ 48 h 104"/>
                <a:gd name="T22" fmla="*/ 308 w 315"/>
                <a:gd name="T23" fmla="*/ 41 h 104"/>
                <a:gd name="T24" fmla="*/ 311 w 315"/>
                <a:gd name="T25" fmla="*/ 33 h 104"/>
                <a:gd name="T26" fmla="*/ 297 w 315"/>
                <a:gd name="T27" fmla="*/ 30 h 104"/>
                <a:gd name="T28" fmla="*/ 293 w 315"/>
                <a:gd name="T29" fmla="*/ 26 h 104"/>
                <a:gd name="T30" fmla="*/ 293 w 315"/>
                <a:gd name="T31" fmla="*/ 19 h 104"/>
                <a:gd name="T32" fmla="*/ 282 w 315"/>
                <a:gd name="T33" fmla="*/ 8 h 104"/>
                <a:gd name="T34" fmla="*/ 274 w 315"/>
                <a:gd name="T35" fmla="*/ 11 h 104"/>
                <a:gd name="T36" fmla="*/ 263 w 315"/>
                <a:gd name="T37" fmla="*/ 22 h 104"/>
                <a:gd name="T38" fmla="*/ 248 w 315"/>
                <a:gd name="T39" fmla="*/ 37 h 104"/>
                <a:gd name="T40" fmla="*/ 252 w 315"/>
                <a:gd name="T41" fmla="*/ 37 h 104"/>
                <a:gd name="T42" fmla="*/ 252 w 315"/>
                <a:gd name="T43" fmla="*/ 48 h 104"/>
                <a:gd name="T44" fmla="*/ 248 w 315"/>
                <a:gd name="T45" fmla="*/ 41 h 104"/>
                <a:gd name="T46" fmla="*/ 241 w 315"/>
                <a:gd name="T47" fmla="*/ 48 h 104"/>
                <a:gd name="T48" fmla="*/ 230 w 315"/>
                <a:gd name="T49" fmla="*/ 48 h 104"/>
                <a:gd name="T50" fmla="*/ 215 w 315"/>
                <a:gd name="T51" fmla="*/ 67 h 104"/>
                <a:gd name="T52" fmla="*/ 200 w 315"/>
                <a:gd name="T53" fmla="*/ 78 h 104"/>
                <a:gd name="T54" fmla="*/ 189 w 315"/>
                <a:gd name="T55" fmla="*/ 85 h 104"/>
                <a:gd name="T56" fmla="*/ 171 w 315"/>
                <a:gd name="T57" fmla="*/ 93 h 104"/>
                <a:gd name="T58" fmla="*/ 160 w 315"/>
                <a:gd name="T59" fmla="*/ 85 h 104"/>
                <a:gd name="T60" fmla="*/ 278 w 315"/>
                <a:gd name="T61" fmla="*/ 0 h 104"/>
                <a:gd name="T62" fmla="*/ 286 w 315"/>
                <a:gd name="T63" fmla="*/ 4 h 104"/>
                <a:gd name="T64" fmla="*/ 189 w 315"/>
                <a:gd name="T65" fmla="*/ 82 h 104"/>
                <a:gd name="T66" fmla="*/ 193 w 315"/>
                <a:gd name="T67" fmla="*/ 78 h 104"/>
                <a:gd name="T68" fmla="*/ 197 w 315"/>
                <a:gd name="T69" fmla="*/ 74 h 104"/>
                <a:gd name="T70" fmla="*/ 193 w 315"/>
                <a:gd name="T71" fmla="*/ 74 h 104"/>
                <a:gd name="T72" fmla="*/ 4 w 315"/>
                <a:gd name="T73" fmla="*/ 11 h 104"/>
                <a:gd name="T74" fmla="*/ 15 w 315"/>
                <a:gd name="T75" fmla="*/ 15 h 104"/>
                <a:gd name="T76" fmla="*/ 23 w 315"/>
                <a:gd name="T77" fmla="*/ 26 h 104"/>
                <a:gd name="T78" fmla="*/ 34 w 315"/>
                <a:gd name="T79" fmla="*/ 22 h 104"/>
                <a:gd name="T80" fmla="*/ 37 w 315"/>
                <a:gd name="T81" fmla="*/ 19 h 104"/>
                <a:gd name="T82" fmla="*/ 56 w 315"/>
                <a:gd name="T83" fmla="*/ 48 h 104"/>
                <a:gd name="T84" fmla="*/ 56 w 315"/>
                <a:gd name="T85" fmla="*/ 67 h 104"/>
                <a:gd name="T86" fmla="*/ 67 w 315"/>
                <a:gd name="T87" fmla="*/ 78 h 104"/>
                <a:gd name="T88" fmla="*/ 71 w 315"/>
                <a:gd name="T89" fmla="*/ 85 h 104"/>
                <a:gd name="T90" fmla="*/ 71 w 315"/>
                <a:gd name="T91" fmla="*/ 93 h 104"/>
                <a:gd name="T92" fmla="*/ 71 w 315"/>
                <a:gd name="T93" fmla="*/ 93 h 104"/>
                <a:gd name="T94" fmla="*/ 60 w 315"/>
                <a:gd name="T95" fmla="*/ 93 h 104"/>
                <a:gd name="T96" fmla="*/ 45 w 315"/>
                <a:gd name="T97" fmla="*/ 85 h 104"/>
                <a:gd name="T98" fmla="*/ 30 w 315"/>
                <a:gd name="T99" fmla="*/ 74 h 104"/>
                <a:gd name="T100" fmla="*/ 23 w 315"/>
                <a:gd name="T101" fmla="*/ 63 h 104"/>
                <a:gd name="T102" fmla="*/ 12 w 315"/>
                <a:gd name="T103" fmla="*/ 52 h 104"/>
                <a:gd name="T104" fmla="*/ 8 w 315"/>
                <a:gd name="T105" fmla="*/ 37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15" h="104">
                  <a:moveTo>
                    <a:pt x="193" y="74"/>
                  </a:moveTo>
                  <a:lnTo>
                    <a:pt x="193" y="78"/>
                  </a:lnTo>
                  <a:lnTo>
                    <a:pt x="189" y="78"/>
                  </a:lnTo>
                  <a:lnTo>
                    <a:pt x="189" y="78"/>
                  </a:lnTo>
                  <a:lnTo>
                    <a:pt x="193" y="74"/>
                  </a:lnTo>
                  <a:lnTo>
                    <a:pt x="193" y="74"/>
                  </a:lnTo>
                  <a:lnTo>
                    <a:pt x="193" y="74"/>
                  </a:lnTo>
                  <a:close/>
                  <a:moveTo>
                    <a:pt x="0" y="30"/>
                  </a:moveTo>
                  <a:lnTo>
                    <a:pt x="0" y="33"/>
                  </a:lnTo>
                  <a:lnTo>
                    <a:pt x="4" y="33"/>
                  </a:lnTo>
                  <a:lnTo>
                    <a:pt x="4" y="33"/>
                  </a:lnTo>
                  <a:lnTo>
                    <a:pt x="4" y="30"/>
                  </a:lnTo>
                  <a:lnTo>
                    <a:pt x="4" y="30"/>
                  </a:lnTo>
                  <a:lnTo>
                    <a:pt x="0" y="30"/>
                  </a:lnTo>
                  <a:lnTo>
                    <a:pt x="0" y="30"/>
                  </a:lnTo>
                  <a:close/>
                  <a:moveTo>
                    <a:pt x="160" y="85"/>
                  </a:moveTo>
                  <a:lnTo>
                    <a:pt x="163" y="93"/>
                  </a:lnTo>
                  <a:lnTo>
                    <a:pt x="171" y="97"/>
                  </a:lnTo>
                  <a:lnTo>
                    <a:pt x="171" y="97"/>
                  </a:lnTo>
                  <a:lnTo>
                    <a:pt x="174" y="100"/>
                  </a:lnTo>
                  <a:lnTo>
                    <a:pt x="174" y="104"/>
                  </a:lnTo>
                  <a:lnTo>
                    <a:pt x="178" y="104"/>
                  </a:lnTo>
                  <a:lnTo>
                    <a:pt x="182" y="100"/>
                  </a:lnTo>
                  <a:lnTo>
                    <a:pt x="182" y="100"/>
                  </a:lnTo>
                  <a:lnTo>
                    <a:pt x="186" y="100"/>
                  </a:lnTo>
                  <a:lnTo>
                    <a:pt x="189" y="100"/>
                  </a:lnTo>
                  <a:lnTo>
                    <a:pt x="200" y="100"/>
                  </a:lnTo>
                  <a:lnTo>
                    <a:pt x="208" y="97"/>
                  </a:lnTo>
                  <a:lnTo>
                    <a:pt x="211" y="93"/>
                  </a:lnTo>
                  <a:lnTo>
                    <a:pt x="219" y="93"/>
                  </a:lnTo>
                  <a:lnTo>
                    <a:pt x="223" y="97"/>
                  </a:lnTo>
                  <a:lnTo>
                    <a:pt x="223" y="97"/>
                  </a:lnTo>
                  <a:lnTo>
                    <a:pt x="226" y="97"/>
                  </a:lnTo>
                  <a:lnTo>
                    <a:pt x="234" y="93"/>
                  </a:lnTo>
                  <a:lnTo>
                    <a:pt x="241" y="93"/>
                  </a:lnTo>
                  <a:lnTo>
                    <a:pt x="241" y="89"/>
                  </a:lnTo>
                  <a:lnTo>
                    <a:pt x="248" y="82"/>
                  </a:lnTo>
                  <a:lnTo>
                    <a:pt x="252" y="74"/>
                  </a:lnTo>
                  <a:lnTo>
                    <a:pt x="256" y="71"/>
                  </a:lnTo>
                  <a:lnTo>
                    <a:pt x="260" y="56"/>
                  </a:lnTo>
                  <a:lnTo>
                    <a:pt x="260" y="56"/>
                  </a:lnTo>
                  <a:lnTo>
                    <a:pt x="260" y="52"/>
                  </a:lnTo>
                  <a:lnTo>
                    <a:pt x="260" y="52"/>
                  </a:lnTo>
                  <a:lnTo>
                    <a:pt x="263" y="48"/>
                  </a:lnTo>
                  <a:lnTo>
                    <a:pt x="267" y="48"/>
                  </a:lnTo>
                  <a:lnTo>
                    <a:pt x="271" y="48"/>
                  </a:lnTo>
                  <a:lnTo>
                    <a:pt x="278" y="48"/>
                  </a:lnTo>
                  <a:lnTo>
                    <a:pt x="282" y="48"/>
                  </a:lnTo>
                  <a:lnTo>
                    <a:pt x="286" y="48"/>
                  </a:lnTo>
                  <a:lnTo>
                    <a:pt x="289" y="48"/>
                  </a:lnTo>
                  <a:lnTo>
                    <a:pt x="289" y="48"/>
                  </a:lnTo>
                  <a:lnTo>
                    <a:pt x="293" y="52"/>
                  </a:lnTo>
                  <a:lnTo>
                    <a:pt x="297" y="52"/>
                  </a:lnTo>
                  <a:lnTo>
                    <a:pt x="300" y="48"/>
                  </a:lnTo>
                  <a:lnTo>
                    <a:pt x="304" y="48"/>
                  </a:lnTo>
                  <a:lnTo>
                    <a:pt x="304" y="48"/>
                  </a:lnTo>
                  <a:lnTo>
                    <a:pt x="300" y="45"/>
                  </a:lnTo>
                  <a:lnTo>
                    <a:pt x="300" y="41"/>
                  </a:lnTo>
                  <a:lnTo>
                    <a:pt x="300" y="37"/>
                  </a:lnTo>
                  <a:lnTo>
                    <a:pt x="308" y="41"/>
                  </a:lnTo>
                  <a:lnTo>
                    <a:pt x="315" y="37"/>
                  </a:lnTo>
                  <a:lnTo>
                    <a:pt x="315" y="37"/>
                  </a:lnTo>
                  <a:lnTo>
                    <a:pt x="315" y="33"/>
                  </a:lnTo>
                  <a:lnTo>
                    <a:pt x="315" y="33"/>
                  </a:lnTo>
                  <a:lnTo>
                    <a:pt x="311" y="33"/>
                  </a:lnTo>
                  <a:lnTo>
                    <a:pt x="308" y="30"/>
                  </a:lnTo>
                  <a:lnTo>
                    <a:pt x="304" y="30"/>
                  </a:lnTo>
                  <a:lnTo>
                    <a:pt x="300" y="26"/>
                  </a:lnTo>
                  <a:lnTo>
                    <a:pt x="297" y="26"/>
                  </a:lnTo>
                  <a:lnTo>
                    <a:pt x="297" y="30"/>
                  </a:lnTo>
                  <a:lnTo>
                    <a:pt x="293" y="30"/>
                  </a:lnTo>
                  <a:lnTo>
                    <a:pt x="297" y="26"/>
                  </a:lnTo>
                  <a:lnTo>
                    <a:pt x="297" y="22"/>
                  </a:lnTo>
                  <a:lnTo>
                    <a:pt x="293" y="22"/>
                  </a:lnTo>
                  <a:lnTo>
                    <a:pt x="293" y="26"/>
                  </a:lnTo>
                  <a:lnTo>
                    <a:pt x="289" y="26"/>
                  </a:lnTo>
                  <a:lnTo>
                    <a:pt x="289" y="26"/>
                  </a:lnTo>
                  <a:lnTo>
                    <a:pt x="289" y="19"/>
                  </a:lnTo>
                  <a:lnTo>
                    <a:pt x="293" y="19"/>
                  </a:lnTo>
                  <a:lnTo>
                    <a:pt x="293" y="19"/>
                  </a:lnTo>
                  <a:lnTo>
                    <a:pt x="289" y="15"/>
                  </a:lnTo>
                  <a:lnTo>
                    <a:pt x="286" y="15"/>
                  </a:lnTo>
                  <a:lnTo>
                    <a:pt x="282" y="15"/>
                  </a:lnTo>
                  <a:lnTo>
                    <a:pt x="282" y="8"/>
                  </a:lnTo>
                  <a:lnTo>
                    <a:pt x="282" y="8"/>
                  </a:lnTo>
                  <a:lnTo>
                    <a:pt x="278" y="8"/>
                  </a:lnTo>
                  <a:lnTo>
                    <a:pt x="278" y="11"/>
                  </a:lnTo>
                  <a:lnTo>
                    <a:pt x="274" y="15"/>
                  </a:lnTo>
                  <a:lnTo>
                    <a:pt x="274" y="15"/>
                  </a:lnTo>
                  <a:lnTo>
                    <a:pt x="274" y="11"/>
                  </a:lnTo>
                  <a:lnTo>
                    <a:pt x="274" y="8"/>
                  </a:lnTo>
                  <a:lnTo>
                    <a:pt x="274" y="8"/>
                  </a:lnTo>
                  <a:lnTo>
                    <a:pt x="271" y="15"/>
                  </a:lnTo>
                  <a:lnTo>
                    <a:pt x="267" y="15"/>
                  </a:lnTo>
                  <a:lnTo>
                    <a:pt x="263" y="22"/>
                  </a:lnTo>
                  <a:lnTo>
                    <a:pt x="263" y="26"/>
                  </a:lnTo>
                  <a:lnTo>
                    <a:pt x="260" y="33"/>
                  </a:lnTo>
                  <a:lnTo>
                    <a:pt x="256" y="33"/>
                  </a:lnTo>
                  <a:lnTo>
                    <a:pt x="252" y="33"/>
                  </a:lnTo>
                  <a:lnTo>
                    <a:pt x="248" y="37"/>
                  </a:lnTo>
                  <a:lnTo>
                    <a:pt x="252" y="37"/>
                  </a:lnTo>
                  <a:lnTo>
                    <a:pt x="248" y="37"/>
                  </a:lnTo>
                  <a:lnTo>
                    <a:pt x="252" y="37"/>
                  </a:lnTo>
                  <a:lnTo>
                    <a:pt x="256" y="37"/>
                  </a:lnTo>
                  <a:lnTo>
                    <a:pt x="252" y="37"/>
                  </a:lnTo>
                  <a:lnTo>
                    <a:pt x="252" y="41"/>
                  </a:lnTo>
                  <a:lnTo>
                    <a:pt x="248" y="41"/>
                  </a:lnTo>
                  <a:lnTo>
                    <a:pt x="252" y="41"/>
                  </a:lnTo>
                  <a:lnTo>
                    <a:pt x="252" y="48"/>
                  </a:lnTo>
                  <a:lnTo>
                    <a:pt x="252" y="48"/>
                  </a:lnTo>
                  <a:lnTo>
                    <a:pt x="248" y="48"/>
                  </a:lnTo>
                  <a:lnTo>
                    <a:pt x="248" y="45"/>
                  </a:lnTo>
                  <a:lnTo>
                    <a:pt x="248" y="41"/>
                  </a:lnTo>
                  <a:lnTo>
                    <a:pt x="248" y="41"/>
                  </a:lnTo>
                  <a:lnTo>
                    <a:pt x="248" y="41"/>
                  </a:lnTo>
                  <a:lnTo>
                    <a:pt x="245" y="41"/>
                  </a:lnTo>
                  <a:lnTo>
                    <a:pt x="245" y="45"/>
                  </a:lnTo>
                  <a:lnTo>
                    <a:pt x="245" y="52"/>
                  </a:lnTo>
                  <a:lnTo>
                    <a:pt x="245" y="52"/>
                  </a:lnTo>
                  <a:lnTo>
                    <a:pt x="241" y="48"/>
                  </a:lnTo>
                  <a:lnTo>
                    <a:pt x="237" y="45"/>
                  </a:lnTo>
                  <a:lnTo>
                    <a:pt x="237" y="45"/>
                  </a:lnTo>
                  <a:lnTo>
                    <a:pt x="234" y="45"/>
                  </a:lnTo>
                  <a:lnTo>
                    <a:pt x="230" y="45"/>
                  </a:lnTo>
                  <a:lnTo>
                    <a:pt x="230" y="48"/>
                  </a:lnTo>
                  <a:lnTo>
                    <a:pt x="226" y="52"/>
                  </a:lnTo>
                  <a:lnTo>
                    <a:pt x="226" y="56"/>
                  </a:lnTo>
                  <a:lnTo>
                    <a:pt x="219" y="59"/>
                  </a:lnTo>
                  <a:lnTo>
                    <a:pt x="219" y="63"/>
                  </a:lnTo>
                  <a:lnTo>
                    <a:pt x="215" y="67"/>
                  </a:lnTo>
                  <a:lnTo>
                    <a:pt x="211" y="71"/>
                  </a:lnTo>
                  <a:lnTo>
                    <a:pt x="197" y="74"/>
                  </a:lnTo>
                  <a:lnTo>
                    <a:pt x="197" y="74"/>
                  </a:lnTo>
                  <a:lnTo>
                    <a:pt x="197" y="78"/>
                  </a:lnTo>
                  <a:lnTo>
                    <a:pt x="200" y="78"/>
                  </a:lnTo>
                  <a:lnTo>
                    <a:pt x="197" y="78"/>
                  </a:lnTo>
                  <a:lnTo>
                    <a:pt x="193" y="82"/>
                  </a:lnTo>
                  <a:lnTo>
                    <a:pt x="189" y="82"/>
                  </a:lnTo>
                  <a:lnTo>
                    <a:pt x="189" y="82"/>
                  </a:lnTo>
                  <a:lnTo>
                    <a:pt x="189" y="85"/>
                  </a:lnTo>
                  <a:lnTo>
                    <a:pt x="189" y="89"/>
                  </a:lnTo>
                  <a:lnTo>
                    <a:pt x="186" y="93"/>
                  </a:lnTo>
                  <a:lnTo>
                    <a:pt x="186" y="93"/>
                  </a:lnTo>
                  <a:lnTo>
                    <a:pt x="178" y="93"/>
                  </a:lnTo>
                  <a:lnTo>
                    <a:pt x="171" y="93"/>
                  </a:lnTo>
                  <a:lnTo>
                    <a:pt x="167" y="93"/>
                  </a:lnTo>
                  <a:lnTo>
                    <a:pt x="167" y="89"/>
                  </a:lnTo>
                  <a:lnTo>
                    <a:pt x="163" y="85"/>
                  </a:lnTo>
                  <a:lnTo>
                    <a:pt x="160" y="85"/>
                  </a:lnTo>
                  <a:lnTo>
                    <a:pt x="160" y="85"/>
                  </a:lnTo>
                  <a:close/>
                  <a:moveTo>
                    <a:pt x="278" y="0"/>
                  </a:moveTo>
                  <a:lnTo>
                    <a:pt x="274" y="4"/>
                  </a:lnTo>
                  <a:lnTo>
                    <a:pt x="274" y="4"/>
                  </a:lnTo>
                  <a:lnTo>
                    <a:pt x="278" y="4"/>
                  </a:lnTo>
                  <a:lnTo>
                    <a:pt x="278" y="0"/>
                  </a:lnTo>
                  <a:lnTo>
                    <a:pt x="278" y="0"/>
                  </a:lnTo>
                  <a:close/>
                  <a:moveTo>
                    <a:pt x="282" y="0"/>
                  </a:moveTo>
                  <a:lnTo>
                    <a:pt x="278" y="4"/>
                  </a:lnTo>
                  <a:lnTo>
                    <a:pt x="282" y="4"/>
                  </a:lnTo>
                  <a:lnTo>
                    <a:pt x="286" y="4"/>
                  </a:lnTo>
                  <a:lnTo>
                    <a:pt x="286" y="4"/>
                  </a:lnTo>
                  <a:lnTo>
                    <a:pt x="282" y="0"/>
                  </a:lnTo>
                  <a:lnTo>
                    <a:pt x="282" y="0"/>
                  </a:lnTo>
                  <a:close/>
                  <a:moveTo>
                    <a:pt x="193" y="82"/>
                  </a:moveTo>
                  <a:lnTo>
                    <a:pt x="189" y="82"/>
                  </a:lnTo>
                  <a:lnTo>
                    <a:pt x="189" y="78"/>
                  </a:lnTo>
                  <a:lnTo>
                    <a:pt x="193" y="82"/>
                  </a:lnTo>
                  <a:lnTo>
                    <a:pt x="193" y="82"/>
                  </a:lnTo>
                  <a:close/>
                  <a:moveTo>
                    <a:pt x="193" y="78"/>
                  </a:moveTo>
                  <a:lnTo>
                    <a:pt x="193" y="78"/>
                  </a:lnTo>
                  <a:lnTo>
                    <a:pt x="193" y="78"/>
                  </a:lnTo>
                  <a:lnTo>
                    <a:pt x="193" y="78"/>
                  </a:lnTo>
                  <a:lnTo>
                    <a:pt x="193" y="78"/>
                  </a:lnTo>
                  <a:lnTo>
                    <a:pt x="193" y="78"/>
                  </a:lnTo>
                  <a:close/>
                  <a:moveTo>
                    <a:pt x="197" y="74"/>
                  </a:moveTo>
                  <a:lnTo>
                    <a:pt x="197" y="78"/>
                  </a:lnTo>
                  <a:lnTo>
                    <a:pt x="193" y="78"/>
                  </a:lnTo>
                  <a:lnTo>
                    <a:pt x="193" y="78"/>
                  </a:lnTo>
                  <a:lnTo>
                    <a:pt x="193" y="74"/>
                  </a:lnTo>
                  <a:lnTo>
                    <a:pt x="193" y="74"/>
                  </a:lnTo>
                  <a:lnTo>
                    <a:pt x="193" y="74"/>
                  </a:lnTo>
                  <a:lnTo>
                    <a:pt x="197" y="74"/>
                  </a:lnTo>
                  <a:lnTo>
                    <a:pt x="197" y="74"/>
                  </a:lnTo>
                  <a:close/>
                  <a:moveTo>
                    <a:pt x="0" y="15"/>
                  </a:moveTo>
                  <a:lnTo>
                    <a:pt x="4" y="11"/>
                  </a:lnTo>
                  <a:lnTo>
                    <a:pt x="4" y="11"/>
                  </a:lnTo>
                  <a:lnTo>
                    <a:pt x="8" y="11"/>
                  </a:lnTo>
                  <a:lnTo>
                    <a:pt x="12" y="15"/>
                  </a:lnTo>
                  <a:lnTo>
                    <a:pt x="15" y="15"/>
                  </a:lnTo>
                  <a:lnTo>
                    <a:pt x="15" y="15"/>
                  </a:lnTo>
                  <a:lnTo>
                    <a:pt x="19" y="19"/>
                  </a:lnTo>
                  <a:lnTo>
                    <a:pt x="19" y="22"/>
                  </a:lnTo>
                  <a:lnTo>
                    <a:pt x="15" y="22"/>
                  </a:lnTo>
                  <a:lnTo>
                    <a:pt x="15" y="26"/>
                  </a:lnTo>
                  <a:lnTo>
                    <a:pt x="23" y="26"/>
                  </a:lnTo>
                  <a:lnTo>
                    <a:pt x="26" y="26"/>
                  </a:lnTo>
                  <a:lnTo>
                    <a:pt x="26" y="22"/>
                  </a:lnTo>
                  <a:lnTo>
                    <a:pt x="30" y="26"/>
                  </a:lnTo>
                  <a:lnTo>
                    <a:pt x="34" y="22"/>
                  </a:lnTo>
                  <a:lnTo>
                    <a:pt x="34" y="22"/>
                  </a:lnTo>
                  <a:lnTo>
                    <a:pt x="34" y="22"/>
                  </a:lnTo>
                  <a:lnTo>
                    <a:pt x="34" y="22"/>
                  </a:lnTo>
                  <a:lnTo>
                    <a:pt x="34" y="22"/>
                  </a:lnTo>
                  <a:lnTo>
                    <a:pt x="37" y="19"/>
                  </a:lnTo>
                  <a:lnTo>
                    <a:pt x="37" y="19"/>
                  </a:lnTo>
                  <a:lnTo>
                    <a:pt x="41" y="22"/>
                  </a:lnTo>
                  <a:lnTo>
                    <a:pt x="52" y="33"/>
                  </a:lnTo>
                  <a:lnTo>
                    <a:pt x="56" y="41"/>
                  </a:lnTo>
                  <a:lnTo>
                    <a:pt x="56" y="45"/>
                  </a:lnTo>
                  <a:lnTo>
                    <a:pt x="56" y="48"/>
                  </a:lnTo>
                  <a:lnTo>
                    <a:pt x="56" y="56"/>
                  </a:lnTo>
                  <a:lnTo>
                    <a:pt x="56" y="56"/>
                  </a:lnTo>
                  <a:lnTo>
                    <a:pt x="56" y="59"/>
                  </a:lnTo>
                  <a:lnTo>
                    <a:pt x="56" y="59"/>
                  </a:lnTo>
                  <a:lnTo>
                    <a:pt x="56" y="67"/>
                  </a:lnTo>
                  <a:lnTo>
                    <a:pt x="60" y="71"/>
                  </a:lnTo>
                  <a:lnTo>
                    <a:pt x="63" y="74"/>
                  </a:lnTo>
                  <a:lnTo>
                    <a:pt x="67" y="74"/>
                  </a:lnTo>
                  <a:lnTo>
                    <a:pt x="67" y="74"/>
                  </a:lnTo>
                  <a:lnTo>
                    <a:pt x="67" y="78"/>
                  </a:lnTo>
                  <a:lnTo>
                    <a:pt x="67" y="82"/>
                  </a:lnTo>
                  <a:lnTo>
                    <a:pt x="67" y="82"/>
                  </a:lnTo>
                  <a:lnTo>
                    <a:pt x="67" y="82"/>
                  </a:lnTo>
                  <a:lnTo>
                    <a:pt x="67" y="85"/>
                  </a:lnTo>
                  <a:lnTo>
                    <a:pt x="71" y="85"/>
                  </a:lnTo>
                  <a:lnTo>
                    <a:pt x="74" y="89"/>
                  </a:lnTo>
                  <a:lnTo>
                    <a:pt x="74" y="93"/>
                  </a:lnTo>
                  <a:lnTo>
                    <a:pt x="71" y="93"/>
                  </a:lnTo>
                  <a:lnTo>
                    <a:pt x="71" y="93"/>
                  </a:lnTo>
                  <a:lnTo>
                    <a:pt x="71" y="93"/>
                  </a:lnTo>
                  <a:lnTo>
                    <a:pt x="67" y="89"/>
                  </a:lnTo>
                  <a:lnTo>
                    <a:pt x="71" y="93"/>
                  </a:lnTo>
                  <a:lnTo>
                    <a:pt x="67" y="93"/>
                  </a:lnTo>
                  <a:lnTo>
                    <a:pt x="67" y="93"/>
                  </a:lnTo>
                  <a:lnTo>
                    <a:pt x="71" y="93"/>
                  </a:lnTo>
                  <a:lnTo>
                    <a:pt x="71" y="93"/>
                  </a:lnTo>
                  <a:lnTo>
                    <a:pt x="67" y="97"/>
                  </a:lnTo>
                  <a:lnTo>
                    <a:pt x="63" y="93"/>
                  </a:lnTo>
                  <a:lnTo>
                    <a:pt x="63" y="97"/>
                  </a:lnTo>
                  <a:lnTo>
                    <a:pt x="60" y="93"/>
                  </a:lnTo>
                  <a:lnTo>
                    <a:pt x="60" y="93"/>
                  </a:lnTo>
                  <a:lnTo>
                    <a:pt x="52" y="89"/>
                  </a:lnTo>
                  <a:lnTo>
                    <a:pt x="49" y="89"/>
                  </a:lnTo>
                  <a:lnTo>
                    <a:pt x="45" y="85"/>
                  </a:lnTo>
                  <a:lnTo>
                    <a:pt x="45" y="85"/>
                  </a:lnTo>
                  <a:lnTo>
                    <a:pt x="41" y="85"/>
                  </a:lnTo>
                  <a:lnTo>
                    <a:pt x="37" y="85"/>
                  </a:lnTo>
                  <a:lnTo>
                    <a:pt x="34" y="82"/>
                  </a:lnTo>
                  <a:lnTo>
                    <a:pt x="34" y="78"/>
                  </a:lnTo>
                  <a:lnTo>
                    <a:pt x="30" y="74"/>
                  </a:lnTo>
                  <a:lnTo>
                    <a:pt x="26" y="74"/>
                  </a:lnTo>
                  <a:lnTo>
                    <a:pt x="23" y="71"/>
                  </a:lnTo>
                  <a:lnTo>
                    <a:pt x="23" y="71"/>
                  </a:lnTo>
                  <a:lnTo>
                    <a:pt x="26" y="67"/>
                  </a:lnTo>
                  <a:lnTo>
                    <a:pt x="23" y="63"/>
                  </a:lnTo>
                  <a:lnTo>
                    <a:pt x="19" y="63"/>
                  </a:lnTo>
                  <a:lnTo>
                    <a:pt x="19" y="59"/>
                  </a:lnTo>
                  <a:lnTo>
                    <a:pt x="12" y="56"/>
                  </a:lnTo>
                  <a:lnTo>
                    <a:pt x="12" y="52"/>
                  </a:lnTo>
                  <a:lnTo>
                    <a:pt x="12" y="52"/>
                  </a:lnTo>
                  <a:lnTo>
                    <a:pt x="8" y="48"/>
                  </a:lnTo>
                  <a:lnTo>
                    <a:pt x="8" y="48"/>
                  </a:lnTo>
                  <a:lnTo>
                    <a:pt x="12" y="45"/>
                  </a:lnTo>
                  <a:lnTo>
                    <a:pt x="12" y="41"/>
                  </a:lnTo>
                  <a:lnTo>
                    <a:pt x="8" y="37"/>
                  </a:lnTo>
                  <a:lnTo>
                    <a:pt x="8" y="33"/>
                  </a:lnTo>
                  <a:lnTo>
                    <a:pt x="4" y="22"/>
                  </a:lnTo>
                  <a:lnTo>
                    <a:pt x="0" y="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 name="Freeform 23"/>
            <p:cNvSpPr>
              <a:spLocks noEditPoints="1"/>
            </p:cNvSpPr>
            <p:nvPr/>
          </p:nvSpPr>
          <p:spPr bwMode="auto">
            <a:xfrm>
              <a:off x="8343018" y="4152701"/>
              <a:ext cx="32244" cy="26187"/>
            </a:xfrm>
            <a:custGeom>
              <a:avLst/>
              <a:gdLst>
                <a:gd name="T0" fmla="*/ 0 w 18"/>
                <a:gd name="T1" fmla="*/ 8 h 15"/>
                <a:gd name="T2" fmla="*/ 3 w 18"/>
                <a:gd name="T3" fmla="*/ 8 h 15"/>
                <a:gd name="T4" fmla="*/ 3 w 18"/>
                <a:gd name="T5" fmla="*/ 8 h 15"/>
                <a:gd name="T6" fmla="*/ 7 w 18"/>
                <a:gd name="T7" fmla="*/ 11 h 15"/>
                <a:gd name="T8" fmla="*/ 11 w 18"/>
                <a:gd name="T9" fmla="*/ 15 h 15"/>
                <a:gd name="T10" fmla="*/ 11 w 18"/>
                <a:gd name="T11" fmla="*/ 15 h 15"/>
                <a:gd name="T12" fmla="*/ 11 w 18"/>
                <a:gd name="T13" fmla="*/ 8 h 15"/>
                <a:gd name="T14" fmla="*/ 11 w 18"/>
                <a:gd name="T15" fmla="*/ 4 h 15"/>
                <a:gd name="T16" fmla="*/ 14 w 18"/>
                <a:gd name="T17" fmla="*/ 4 h 15"/>
                <a:gd name="T18" fmla="*/ 14 w 18"/>
                <a:gd name="T19" fmla="*/ 4 h 15"/>
                <a:gd name="T20" fmla="*/ 14 w 18"/>
                <a:gd name="T21" fmla="*/ 0 h 15"/>
                <a:gd name="T22" fmla="*/ 11 w 18"/>
                <a:gd name="T23" fmla="*/ 0 h 15"/>
                <a:gd name="T24" fmla="*/ 7 w 18"/>
                <a:gd name="T25" fmla="*/ 4 h 15"/>
                <a:gd name="T26" fmla="*/ 0 w 18"/>
                <a:gd name="T27" fmla="*/ 8 h 15"/>
                <a:gd name="T28" fmla="*/ 0 w 18"/>
                <a:gd name="T29" fmla="*/ 8 h 15"/>
                <a:gd name="T30" fmla="*/ 0 w 18"/>
                <a:gd name="T31" fmla="*/ 8 h 15"/>
                <a:gd name="T32" fmla="*/ 14 w 18"/>
                <a:gd name="T33" fmla="*/ 4 h 15"/>
                <a:gd name="T34" fmla="*/ 14 w 18"/>
                <a:gd name="T35" fmla="*/ 8 h 15"/>
                <a:gd name="T36" fmla="*/ 14 w 18"/>
                <a:gd name="T37" fmla="*/ 11 h 15"/>
                <a:gd name="T38" fmla="*/ 18 w 18"/>
                <a:gd name="T39" fmla="*/ 11 h 15"/>
                <a:gd name="T40" fmla="*/ 18 w 18"/>
                <a:gd name="T41" fmla="*/ 11 h 15"/>
                <a:gd name="T42" fmla="*/ 18 w 18"/>
                <a:gd name="T43" fmla="*/ 4 h 15"/>
                <a:gd name="T44" fmla="*/ 14 w 18"/>
                <a:gd name="T45" fmla="*/ 4 h 15"/>
                <a:gd name="T46" fmla="*/ 14 w 18"/>
                <a:gd name="T47" fmla="*/ 4 h 15"/>
                <a:gd name="T48" fmla="*/ 14 w 18"/>
                <a:gd name="T49" fmla="*/ 4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8" h="15">
                  <a:moveTo>
                    <a:pt x="0" y="8"/>
                  </a:moveTo>
                  <a:lnTo>
                    <a:pt x="3" y="8"/>
                  </a:lnTo>
                  <a:lnTo>
                    <a:pt x="3" y="8"/>
                  </a:lnTo>
                  <a:lnTo>
                    <a:pt x="7" y="11"/>
                  </a:lnTo>
                  <a:lnTo>
                    <a:pt x="11" y="15"/>
                  </a:lnTo>
                  <a:lnTo>
                    <a:pt x="11" y="15"/>
                  </a:lnTo>
                  <a:lnTo>
                    <a:pt x="11" y="8"/>
                  </a:lnTo>
                  <a:lnTo>
                    <a:pt x="11" y="4"/>
                  </a:lnTo>
                  <a:lnTo>
                    <a:pt x="14" y="4"/>
                  </a:lnTo>
                  <a:lnTo>
                    <a:pt x="14" y="4"/>
                  </a:lnTo>
                  <a:lnTo>
                    <a:pt x="14" y="0"/>
                  </a:lnTo>
                  <a:lnTo>
                    <a:pt x="11" y="0"/>
                  </a:lnTo>
                  <a:lnTo>
                    <a:pt x="7" y="4"/>
                  </a:lnTo>
                  <a:lnTo>
                    <a:pt x="0" y="8"/>
                  </a:lnTo>
                  <a:lnTo>
                    <a:pt x="0" y="8"/>
                  </a:lnTo>
                  <a:lnTo>
                    <a:pt x="0" y="8"/>
                  </a:lnTo>
                  <a:close/>
                  <a:moveTo>
                    <a:pt x="14" y="4"/>
                  </a:moveTo>
                  <a:lnTo>
                    <a:pt x="14" y="8"/>
                  </a:lnTo>
                  <a:lnTo>
                    <a:pt x="14" y="11"/>
                  </a:lnTo>
                  <a:lnTo>
                    <a:pt x="18" y="11"/>
                  </a:lnTo>
                  <a:lnTo>
                    <a:pt x="18" y="11"/>
                  </a:lnTo>
                  <a:lnTo>
                    <a:pt x="18" y="4"/>
                  </a:lnTo>
                  <a:lnTo>
                    <a:pt x="14" y="4"/>
                  </a:lnTo>
                  <a:lnTo>
                    <a:pt x="14" y="4"/>
                  </a:lnTo>
                  <a:lnTo>
                    <a:pt x="14"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 name="Freeform 24"/>
            <p:cNvSpPr>
              <a:spLocks noEditPoints="1"/>
            </p:cNvSpPr>
            <p:nvPr/>
          </p:nvSpPr>
          <p:spPr bwMode="auto">
            <a:xfrm>
              <a:off x="7950704" y="3641204"/>
              <a:ext cx="245420" cy="415481"/>
            </a:xfrm>
            <a:custGeom>
              <a:avLst/>
              <a:gdLst>
                <a:gd name="T0" fmla="*/ 4 w 137"/>
                <a:gd name="T1" fmla="*/ 11 h 238"/>
                <a:gd name="T2" fmla="*/ 15 w 137"/>
                <a:gd name="T3" fmla="*/ 15 h 238"/>
                <a:gd name="T4" fmla="*/ 22 w 137"/>
                <a:gd name="T5" fmla="*/ 11 h 238"/>
                <a:gd name="T6" fmla="*/ 37 w 137"/>
                <a:gd name="T7" fmla="*/ 11 h 238"/>
                <a:gd name="T8" fmla="*/ 52 w 137"/>
                <a:gd name="T9" fmla="*/ 0 h 238"/>
                <a:gd name="T10" fmla="*/ 67 w 137"/>
                <a:gd name="T11" fmla="*/ 8 h 238"/>
                <a:gd name="T12" fmla="*/ 74 w 137"/>
                <a:gd name="T13" fmla="*/ 11 h 238"/>
                <a:gd name="T14" fmla="*/ 82 w 137"/>
                <a:gd name="T15" fmla="*/ 26 h 238"/>
                <a:gd name="T16" fmla="*/ 96 w 137"/>
                <a:gd name="T17" fmla="*/ 26 h 238"/>
                <a:gd name="T18" fmla="*/ 96 w 137"/>
                <a:gd name="T19" fmla="*/ 34 h 238"/>
                <a:gd name="T20" fmla="*/ 85 w 137"/>
                <a:gd name="T21" fmla="*/ 37 h 238"/>
                <a:gd name="T22" fmla="*/ 78 w 137"/>
                <a:gd name="T23" fmla="*/ 41 h 238"/>
                <a:gd name="T24" fmla="*/ 74 w 137"/>
                <a:gd name="T25" fmla="*/ 41 h 238"/>
                <a:gd name="T26" fmla="*/ 74 w 137"/>
                <a:gd name="T27" fmla="*/ 48 h 238"/>
                <a:gd name="T28" fmla="*/ 67 w 137"/>
                <a:gd name="T29" fmla="*/ 56 h 238"/>
                <a:gd name="T30" fmla="*/ 63 w 137"/>
                <a:gd name="T31" fmla="*/ 59 h 238"/>
                <a:gd name="T32" fmla="*/ 63 w 137"/>
                <a:gd name="T33" fmla="*/ 74 h 238"/>
                <a:gd name="T34" fmla="*/ 71 w 137"/>
                <a:gd name="T35" fmla="*/ 82 h 238"/>
                <a:gd name="T36" fmla="*/ 78 w 137"/>
                <a:gd name="T37" fmla="*/ 93 h 238"/>
                <a:gd name="T38" fmla="*/ 89 w 137"/>
                <a:gd name="T39" fmla="*/ 104 h 238"/>
                <a:gd name="T40" fmla="*/ 119 w 137"/>
                <a:gd name="T41" fmla="*/ 126 h 238"/>
                <a:gd name="T42" fmla="*/ 122 w 137"/>
                <a:gd name="T43" fmla="*/ 134 h 238"/>
                <a:gd name="T44" fmla="*/ 126 w 137"/>
                <a:gd name="T45" fmla="*/ 149 h 238"/>
                <a:gd name="T46" fmla="*/ 130 w 137"/>
                <a:gd name="T47" fmla="*/ 160 h 238"/>
                <a:gd name="T48" fmla="*/ 134 w 137"/>
                <a:gd name="T49" fmla="*/ 167 h 238"/>
                <a:gd name="T50" fmla="*/ 134 w 137"/>
                <a:gd name="T51" fmla="*/ 171 h 238"/>
                <a:gd name="T52" fmla="*/ 130 w 137"/>
                <a:gd name="T53" fmla="*/ 178 h 238"/>
                <a:gd name="T54" fmla="*/ 130 w 137"/>
                <a:gd name="T55" fmla="*/ 189 h 238"/>
                <a:gd name="T56" fmla="*/ 122 w 137"/>
                <a:gd name="T57" fmla="*/ 200 h 238"/>
                <a:gd name="T58" fmla="*/ 111 w 137"/>
                <a:gd name="T59" fmla="*/ 208 h 238"/>
                <a:gd name="T60" fmla="*/ 93 w 137"/>
                <a:gd name="T61" fmla="*/ 212 h 238"/>
                <a:gd name="T62" fmla="*/ 89 w 137"/>
                <a:gd name="T63" fmla="*/ 208 h 238"/>
                <a:gd name="T64" fmla="*/ 93 w 137"/>
                <a:gd name="T65" fmla="*/ 212 h 238"/>
                <a:gd name="T66" fmla="*/ 89 w 137"/>
                <a:gd name="T67" fmla="*/ 219 h 238"/>
                <a:gd name="T68" fmla="*/ 82 w 137"/>
                <a:gd name="T69" fmla="*/ 219 h 238"/>
                <a:gd name="T70" fmla="*/ 82 w 137"/>
                <a:gd name="T71" fmla="*/ 226 h 238"/>
                <a:gd name="T72" fmla="*/ 74 w 137"/>
                <a:gd name="T73" fmla="*/ 230 h 238"/>
                <a:gd name="T74" fmla="*/ 63 w 137"/>
                <a:gd name="T75" fmla="*/ 238 h 238"/>
                <a:gd name="T76" fmla="*/ 63 w 137"/>
                <a:gd name="T77" fmla="*/ 234 h 238"/>
                <a:gd name="T78" fmla="*/ 63 w 137"/>
                <a:gd name="T79" fmla="*/ 226 h 238"/>
                <a:gd name="T80" fmla="*/ 67 w 137"/>
                <a:gd name="T81" fmla="*/ 215 h 238"/>
                <a:gd name="T82" fmla="*/ 56 w 137"/>
                <a:gd name="T83" fmla="*/ 212 h 238"/>
                <a:gd name="T84" fmla="*/ 63 w 137"/>
                <a:gd name="T85" fmla="*/ 204 h 238"/>
                <a:gd name="T86" fmla="*/ 82 w 137"/>
                <a:gd name="T87" fmla="*/ 200 h 238"/>
                <a:gd name="T88" fmla="*/ 82 w 137"/>
                <a:gd name="T89" fmla="*/ 197 h 238"/>
                <a:gd name="T90" fmla="*/ 89 w 137"/>
                <a:gd name="T91" fmla="*/ 186 h 238"/>
                <a:gd name="T92" fmla="*/ 104 w 137"/>
                <a:gd name="T93" fmla="*/ 174 h 238"/>
                <a:gd name="T94" fmla="*/ 100 w 137"/>
                <a:gd name="T95" fmla="*/ 152 h 238"/>
                <a:gd name="T96" fmla="*/ 100 w 137"/>
                <a:gd name="T97" fmla="*/ 141 h 238"/>
                <a:gd name="T98" fmla="*/ 100 w 137"/>
                <a:gd name="T99" fmla="*/ 126 h 238"/>
                <a:gd name="T100" fmla="*/ 96 w 137"/>
                <a:gd name="T101" fmla="*/ 119 h 238"/>
                <a:gd name="T102" fmla="*/ 89 w 137"/>
                <a:gd name="T103" fmla="*/ 111 h 238"/>
                <a:gd name="T104" fmla="*/ 82 w 137"/>
                <a:gd name="T105" fmla="*/ 104 h 238"/>
                <a:gd name="T106" fmla="*/ 67 w 137"/>
                <a:gd name="T107" fmla="*/ 93 h 238"/>
                <a:gd name="T108" fmla="*/ 48 w 137"/>
                <a:gd name="T109" fmla="*/ 78 h 238"/>
                <a:gd name="T110" fmla="*/ 41 w 137"/>
                <a:gd name="T111" fmla="*/ 71 h 238"/>
                <a:gd name="T112" fmla="*/ 45 w 137"/>
                <a:gd name="T113" fmla="*/ 59 h 238"/>
                <a:gd name="T114" fmla="*/ 48 w 137"/>
                <a:gd name="T115" fmla="*/ 48 h 238"/>
                <a:gd name="T116" fmla="*/ 37 w 137"/>
                <a:gd name="T117" fmla="*/ 41 h 238"/>
                <a:gd name="T118" fmla="*/ 11 w 137"/>
                <a:gd name="T119" fmla="*/ 34 h 238"/>
                <a:gd name="T120" fmla="*/ 0 w 137"/>
                <a:gd name="T121" fmla="*/ 19 h 238"/>
                <a:gd name="T122" fmla="*/ 48 w 137"/>
                <a:gd name="T123" fmla="*/ 215 h 238"/>
                <a:gd name="T124" fmla="*/ 48 w 137"/>
                <a:gd name="T125" fmla="*/ 208 h 2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37" h="238">
                  <a:moveTo>
                    <a:pt x="0" y="15"/>
                  </a:moveTo>
                  <a:lnTo>
                    <a:pt x="0" y="15"/>
                  </a:lnTo>
                  <a:lnTo>
                    <a:pt x="4" y="15"/>
                  </a:lnTo>
                  <a:lnTo>
                    <a:pt x="4" y="15"/>
                  </a:lnTo>
                  <a:lnTo>
                    <a:pt x="4" y="11"/>
                  </a:lnTo>
                  <a:lnTo>
                    <a:pt x="8" y="11"/>
                  </a:lnTo>
                  <a:lnTo>
                    <a:pt x="11" y="11"/>
                  </a:lnTo>
                  <a:lnTo>
                    <a:pt x="11" y="15"/>
                  </a:lnTo>
                  <a:lnTo>
                    <a:pt x="11" y="15"/>
                  </a:lnTo>
                  <a:lnTo>
                    <a:pt x="15" y="15"/>
                  </a:lnTo>
                  <a:lnTo>
                    <a:pt x="15" y="11"/>
                  </a:lnTo>
                  <a:lnTo>
                    <a:pt x="19" y="11"/>
                  </a:lnTo>
                  <a:lnTo>
                    <a:pt x="22" y="11"/>
                  </a:lnTo>
                  <a:lnTo>
                    <a:pt x="22" y="11"/>
                  </a:lnTo>
                  <a:lnTo>
                    <a:pt x="22" y="11"/>
                  </a:lnTo>
                  <a:lnTo>
                    <a:pt x="26" y="15"/>
                  </a:lnTo>
                  <a:lnTo>
                    <a:pt x="30" y="11"/>
                  </a:lnTo>
                  <a:lnTo>
                    <a:pt x="30" y="8"/>
                  </a:lnTo>
                  <a:lnTo>
                    <a:pt x="34" y="8"/>
                  </a:lnTo>
                  <a:lnTo>
                    <a:pt x="37" y="11"/>
                  </a:lnTo>
                  <a:lnTo>
                    <a:pt x="41" y="8"/>
                  </a:lnTo>
                  <a:lnTo>
                    <a:pt x="41" y="4"/>
                  </a:lnTo>
                  <a:lnTo>
                    <a:pt x="45" y="0"/>
                  </a:lnTo>
                  <a:lnTo>
                    <a:pt x="48" y="0"/>
                  </a:lnTo>
                  <a:lnTo>
                    <a:pt x="52" y="0"/>
                  </a:lnTo>
                  <a:lnTo>
                    <a:pt x="56" y="4"/>
                  </a:lnTo>
                  <a:lnTo>
                    <a:pt x="56" y="4"/>
                  </a:lnTo>
                  <a:lnTo>
                    <a:pt x="59" y="4"/>
                  </a:lnTo>
                  <a:lnTo>
                    <a:pt x="59" y="8"/>
                  </a:lnTo>
                  <a:lnTo>
                    <a:pt x="67" y="8"/>
                  </a:lnTo>
                  <a:lnTo>
                    <a:pt x="71" y="8"/>
                  </a:lnTo>
                  <a:lnTo>
                    <a:pt x="74" y="8"/>
                  </a:lnTo>
                  <a:lnTo>
                    <a:pt x="78" y="8"/>
                  </a:lnTo>
                  <a:lnTo>
                    <a:pt x="74" y="11"/>
                  </a:lnTo>
                  <a:lnTo>
                    <a:pt x="74" y="11"/>
                  </a:lnTo>
                  <a:lnTo>
                    <a:pt x="71" y="19"/>
                  </a:lnTo>
                  <a:lnTo>
                    <a:pt x="74" y="19"/>
                  </a:lnTo>
                  <a:lnTo>
                    <a:pt x="74" y="22"/>
                  </a:lnTo>
                  <a:lnTo>
                    <a:pt x="82" y="22"/>
                  </a:lnTo>
                  <a:lnTo>
                    <a:pt x="82" y="26"/>
                  </a:lnTo>
                  <a:lnTo>
                    <a:pt x="85" y="26"/>
                  </a:lnTo>
                  <a:lnTo>
                    <a:pt x="89" y="30"/>
                  </a:lnTo>
                  <a:lnTo>
                    <a:pt x="93" y="26"/>
                  </a:lnTo>
                  <a:lnTo>
                    <a:pt x="93" y="30"/>
                  </a:lnTo>
                  <a:lnTo>
                    <a:pt x="96" y="26"/>
                  </a:lnTo>
                  <a:lnTo>
                    <a:pt x="96" y="30"/>
                  </a:lnTo>
                  <a:lnTo>
                    <a:pt x="96" y="30"/>
                  </a:lnTo>
                  <a:lnTo>
                    <a:pt x="100" y="30"/>
                  </a:lnTo>
                  <a:lnTo>
                    <a:pt x="96" y="34"/>
                  </a:lnTo>
                  <a:lnTo>
                    <a:pt x="96" y="34"/>
                  </a:lnTo>
                  <a:lnTo>
                    <a:pt x="93" y="34"/>
                  </a:lnTo>
                  <a:lnTo>
                    <a:pt x="93" y="34"/>
                  </a:lnTo>
                  <a:lnTo>
                    <a:pt x="89" y="34"/>
                  </a:lnTo>
                  <a:lnTo>
                    <a:pt x="85" y="34"/>
                  </a:lnTo>
                  <a:lnTo>
                    <a:pt x="85" y="37"/>
                  </a:lnTo>
                  <a:lnTo>
                    <a:pt x="85" y="37"/>
                  </a:lnTo>
                  <a:lnTo>
                    <a:pt x="85" y="41"/>
                  </a:lnTo>
                  <a:lnTo>
                    <a:pt x="82" y="41"/>
                  </a:lnTo>
                  <a:lnTo>
                    <a:pt x="82" y="41"/>
                  </a:lnTo>
                  <a:lnTo>
                    <a:pt x="78" y="41"/>
                  </a:lnTo>
                  <a:lnTo>
                    <a:pt x="78" y="41"/>
                  </a:lnTo>
                  <a:lnTo>
                    <a:pt x="78" y="41"/>
                  </a:lnTo>
                  <a:lnTo>
                    <a:pt x="74" y="41"/>
                  </a:lnTo>
                  <a:lnTo>
                    <a:pt x="74" y="41"/>
                  </a:lnTo>
                  <a:lnTo>
                    <a:pt x="74" y="41"/>
                  </a:lnTo>
                  <a:lnTo>
                    <a:pt x="74" y="45"/>
                  </a:lnTo>
                  <a:lnTo>
                    <a:pt x="74" y="45"/>
                  </a:lnTo>
                  <a:lnTo>
                    <a:pt x="74" y="48"/>
                  </a:lnTo>
                  <a:lnTo>
                    <a:pt x="74" y="48"/>
                  </a:lnTo>
                  <a:lnTo>
                    <a:pt x="74" y="48"/>
                  </a:lnTo>
                  <a:lnTo>
                    <a:pt x="74" y="52"/>
                  </a:lnTo>
                  <a:lnTo>
                    <a:pt x="74" y="52"/>
                  </a:lnTo>
                  <a:lnTo>
                    <a:pt x="71" y="52"/>
                  </a:lnTo>
                  <a:lnTo>
                    <a:pt x="71" y="56"/>
                  </a:lnTo>
                  <a:lnTo>
                    <a:pt x="67" y="56"/>
                  </a:lnTo>
                  <a:lnTo>
                    <a:pt x="67" y="56"/>
                  </a:lnTo>
                  <a:lnTo>
                    <a:pt x="67" y="56"/>
                  </a:lnTo>
                  <a:lnTo>
                    <a:pt x="67" y="59"/>
                  </a:lnTo>
                  <a:lnTo>
                    <a:pt x="63" y="59"/>
                  </a:lnTo>
                  <a:lnTo>
                    <a:pt x="63" y="59"/>
                  </a:lnTo>
                  <a:lnTo>
                    <a:pt x="63" y="63"/>
                  </a:lnTo>
                  <a:lnTo>
                    <a:pt x="63" y="63"/>
                  </a:lnTo>
                  <a:lnTo>
                    <a:pt x="67" y="67"/>
                  </a:lnTo>
                  <a:lnTo>
                    <a:pt x="63" y="71"/>
                  </a:lnTo>
                  <a:lnTo>
                    <a:pt x="63" y="74"/>
                  </a:lnTo>
                  <a:lnTo>
                    <a:pt x="67" y="74"/>
                  </a:lnTo>
                  <a:lnTo>
                    <a:pt x="63" y="78"/>
                  </a:lnTo>
                  <a:lnTo>
                    <a:pt x="63" y="78"/>
                  </a:lnTo>
                  <a:lnTo>
                    <a:pt x="63" y="78"/>
                  </a:lnTo>
                  <a:lnTo>
                    <a:pt x="71" y="82"/>
                  </a:lnTo>
                  <a:lnTo>
                    <a:pt x="74" y="85"/>
                  </a:lnTo>
                  <a:lnTo>
                    <a:pt x="74" y="85"/>
                  </a:lnTo>
                  <a:lnTo>
                    <a:pt x="78" y="89"/>
                  </a:lnTo>
                  <a:lnTo>
                    <a:pt x="78" y="89"/>
                  </a:lnTo>
                  <a:lnTo>
                    <a:pt x="78" y="93"/>
                  </a:lnTo>
                  <a:lnTo>
                    <a:pt x="78" y="93"/>
                  </a:lnTo>
                  <a:lnTo>
                    <a:pt x="78" y="97"/>
                  </a:lnTo>
                  <a:lnTo>
                    <a:pt x="85" y="100"/>
                  </a:lnTo>
                  <a:lnTo>
                    <a:pt x="89" y="104"/>
                  </a:lnTo>
                  <a:lnTo>
                    <a:pt x="89" y="104"/>
                  </a:lnTo>
                  <a:lnTo>
                    <a:pt x="96" y="108"/>
                  </a:lnTo>
                  <a:lnTo>
                    <a:pt x="108" y="115"/>
                  </a:lnTo>
                  <a:lnTo>
                    <a:pt x="108" y="115"/>
                  </a:lnTo>
                  <a:lnTo>
                    <a:pt x="115" y="123"/>
                  </a:lnTo>
                  <a:lnTo>
                    <a:pt x="119" y="126"/>
                  </a:lnTo>
                  <a:lnTo>
                    <a:pt x="119" y="126"/>
                  </a:lnTo>
                  <a:lnTo>
                    <a:pt x="119" y="126"/>
                  </a:lnTo>
                  <a:lnTo>
                    <a:pt x="119" y="130"/>
                  </a:lnTo>
                  <a:lnTo>
                    <a:pt x="122" y="134"/>
                  </a:lnTo>
                  <a:lnTo>
                    <a:pt x="122" y="134"/>
                  </a:lnTo>
                  <a:lnTo>
                    <a:pt x="122" y="137"/>
                  </a:lnTo>
                  <a:lnTo>
                    <a:pt x="122" y="137"/>
                  </a:lnTo>
                  <a:lnTo>
                    <a:pt x="126" y="141"/>
                  </a:lnTo>
                  <a:lnTo>
                    <a:pt x="126" y="145"/>
                  </a:lnTo>
                  <a:lnTo>
                    <a:pt x="126" y="149"/>
                  </a:lnTo>
                  <a:lnTo>
                    <a:pt x="130" y="152"/>
                  </a:lnTo>
                  <a:lnTo>
                    <a:pt x="130" y="152"/>
                  </a:lnTo>
                  <a:lnTo>
                    <a:pt x="130" y="156"/>
                  </a:lnTo>
                  <a:lnTo>
                    <a:pt x="130" y="156"/>
                  </a:lnTo>
                  <a:lnTo>
                    <a:pt x="130" y="160"/>
                  </a:lnTo>
                  <a:lnTo>
                    <a:pt x="130" y="160"/>
                  </a:lnTo>
                  <a:lnTo>
                    <a:pt x="130" y="163"/>
                  </a:lnTo>
                  <a:lnTo>
                    <a:pt x="130" y="167"/>
                  </a:lnTo>
                  <a:lnTo>
                    <a:pt x="134" y="167"/>
                  </a:lnTo>
                  <a:lnTo>
                    <a:pt x="134" y="167"/>
                  </a:lnTo>
                  <a:lnTo>
                    <a:pt x="137" y="171"/>
                  </a:lnTo>
                  <a:lnTo>
                    <a:pt x="134" y="174"/>
                  </a:lnTo>
                  <a:lnTo>
                    <a:pt x="134" y="174"/>
                  </a:lnTo>
                  <a:lnTo>
                    <a:pt x="134" y="171"/>
                  </a:lnTo>
                  <a:lnTo>
                    <a:pt x="134" y="171"/>
                  </a:lnTo>
                  <a:lnTo>
                    <a:pt x="134" y="171"/>
                  </a:lnTo>
                  <a:lnTo>
                    <a:pt x="134" y="174"/>
                  </a:lnTo>
                  <a:lnTo>
                    <a:pt x="134" y="174"/>
                  </a:lnTo>
                  <a:lnTo>
                    <a:pt x="134" y="178"/>
                  </a:lnTo>
                  <a:lnTo>
                    <a:pt x="130" y="178"/>
                  </a:lnTo>
                  <a:lnTo>
                    <a:pt x="130" y="182"/>
                  </a:lnTo>
                  <a:lnTo>
                    <a:pt x="130" y="182"/>
                  </a:lnTo>
                  <a:lnTo>
                    <a:pt x="130" y="186"/>
                  </a:lnTo>
                  <a:lnTo>
                    <a:pt x="130" y="189"/>
                  </a:lnTo>
                  <a:lnTo>
                    <a:pt x="130" y="189"/>
                  </a:lnTo>
                  <a:lnTo>
                    <a:pt x="130" y="189"/>
                  </a:lnTo>
                  <a:lnTo>
                    <a:pt x="126" y="193"/>
                  </a:lnTo>
                  <a:lnTo>
                    <a:pt x="126" y="197"/>
                  </a:lnTo>
                  <a:lnTo>
                    <a:pt x="126" y="197"/>
                  </a:lnTo>
                  <a:lnTo>
                    <a:pt x="122" y="200"/>
                  </a:lnTo>
                  <a:lnTo>
                    <a:pt x="119" y="200"/>
                  </a:lnTo>
                  <a:lnTo>
                    <a:pt x="115" y="204"/>
                  </a:lnTo>
                  <a:lnTo>
                    <a:pt x="115" y="204"/>
                  </a:lnTo>
                  <a:lnTo>
                    <a:pt x="111" y="204"/>
                  </a:lnTo>
                  <a:lnTo>
                    <a:pt x="111" y="208"/>
                  </a:lnTo>
                  <a:lnTo>
                    <a:pt x="104" y="212"/>
                  </a:lnTo>
                  <a:lnTo>
                    <a:pt x="100" y="212"/>
                  </a:lnTo>
                  <a:lnTo>
                    <a:pt x="96" y="212"/>
                  </a:lnTo>
                  <a:lnTo>
                    <a:pt x="93" y="212"/>
                  </a:lnTo>
                  <a:lnTo>
                    <a:pt x="93" y="212"/>
                  </a:lnTo>
                  <a:lnTo>
                    <a:pt x="93" y="208"/>
                  </a:lnTo>
                  <a:lnTo>
                    <a:pt x="93" y="208"/>
                  </a:lnTo>
                  <a:lnTo>
                    <a:pt x="93" y="208"/>
                  </a:lnTo>
                  <a:lnTo>
                    <a:pt x="93" y="208"/>
                  </a:lnTo>
                  <a:lnTo>
                    <a:pt x="89" y="208"/>
                  </a:lnTo>
                  <a:lnTo>
                    <a:pt x="93" y="212"/>
                  </a:lnTo>
                  <a:lnTo>
                    <a:pt x="93" y="212"/>
                  </a:lnTo>
                  <a:lnTo>
                    <a:pt x="89" y="212"/>
                  </a:lnTo>
                  <a:lnTo>
                    <a:pt x="89" y="212"/>
                  </a:lnTo>
                  <a:lnTo>
                    <a:pt x="93" y="212"/>
                  </a:lnTo>
                  <a:lnTo>
                    <a:pt x="93" y="215"/>
                  </a:lnTo>
                  <a:lnTo>
                    <a:pt x="93" y="215"/>
                  </a:lnTo>
                  <a:lnTo>
                    <a:pt x="89" y="219"/>
                  </a:lnTo>
                  <a:lnTo>
                    <a:pt x="85" y="215"/>
                  </a:lnTo>
                  <a:lnTo>
                    <a:pt x="89" y="219"/>
                  </a:lnTo>
                  <a:lnTo>
                    <a:pt x="89" y="219"/>
                  </a:lnTo>
                  <a:lnTo>
                    <a:pt x="89" y="223"/>
                  </a:lnTo>
                  <a:lnTo>
                    <a:pt x="85" y="223"/>
                  </a:lnTo>
                  <a:lnTo>
                    <a:pt x="85" y="219"/>
                  </a:lnTo>
                  <a:lnTo>
                    <a:pt x="82" y="219"/>
                  </a:lnTo>
                  <a:lnTo>
                    <a:pt x="85" y="223"/>
                  </a:lnTo>
                  <a:lnTo>
                    <a:pt x="85" y="223"/>
                  </a:lnTo>
                  <a:lnTo>
                    <a:pt x="85" y="223"/>
                  </a:lnTo>
                  <a:lnTo>
                    <a:pt x="82" y="223"/>
                  </a:lnTo>
                  <a:lnTo>
                    <a:pt x="82" y="226"/>
                  </a:lnTo>
                  <a:lnTo>
                    <a:pt x="82" y="226"/>
                  </a:lnTo>
                  <a:lnTo>
                    <a:pt x="78" y="226"/>
                  </a:lnTo>
                  <a:lnTo>
                    <a:pt x="78" y="230"/>
                  </a:lnTo>
                  <a:lnTo>
                    <a:pt x="74" y="230"/>
                  </a:lnTo>
                  <a:lnTo>
                    <a:pt x="74" y="230"/>
                  </a:lnTo>
                  <a:lnTo>
                    <a:pt x="74" y="234"/>
                  </a:lnTo>
                  <a:lnTo>
                    <a:pt x="71" y="234"/>
                  </a:lnTo>
                  <a:lnTo>
                    <a:pt x="71" y="234"/>
                  </a:lnTo>
                  <a:lnTo>
                    <a:pt x="71" y="234"/>
                  </a:lnTo>
                  <a:lnTo>
                    <a:pt x="63" y="238"/>
                  </a:lnTo>
                  <a:lnTo>
                    <a:pt x="59" y="238"/>
                  </a:lnTo>
                  <a:lnTo>
                    <a:pt x="63" y="238"/>
                  </a:lnTo>
                  <a:lnTo>
                    <a:pt x="63" y="234"/>
                  </a:lnTo>
                  <a:lnTo>
                    <a:pt x="67" y="234"/>
                  </a:lnTo>
                  <a:lnTo>
                    <a:pt x="63" y="234"/>
                  </a:lnTo>
                  <a:lnTo>
                    <a:pt x="63" y="234"/>
                  </a:lnTo>
                  <a:lnTo>
                    <a:pt x="63" y="230"/>
                  </a:lnTo>
                  <a:lnTo>
                    <a:pt x="63" y="226"/>
                  </a:lnTo>
                  <a:lnTo>
                    <a:pt x="63" y="226"/>
                  </a:lnTo>
                  <a:lnTo>
                    <a:pt x="63" y="226"/>
                  </a:lnTo>
                  <a:lnTo>
                    <a:pt x="63" y="223"/>
                  </a:lnTo>
                  <a:lnTo>
                    <a:pt x="63" y="219"/>
                  </a:lnTo>
                  <a:lnTo>
                    <a:pt x="71" y="215"/>
                  </a:lnTo>
                  <a:lnTo>
                    <a:pt x="71" y="212"/>
                  </a:lnTo>
                  <a:lnTo>
                    <a:pt x="67" y="215"/>
                  </a:lnTo>
                  <a:lnTo>
                    <a:pt x="63" y="215"/>
                  </a:lnTo>
                  <a:lnTo>
                    <a:pt x="63" y="215"/>
                  </a:lnTo>
                  <a:lnTo>
                    <a:pt x="59" y="212"/>
                  </a:lnTo>
                  <a:lnTo>
                    <a:pt x="59" y="215"/>
                  </a:lnTo>
                  <a:lnTo>
                    <a:pt x="56" y="212"/>
                  </a:lnTo>
                  <a:lnTo>
                    <a:pt x="56" y="212"/>
                  </a:lnTo>
                  <a:lnTo>
                    <a:pt x="56" y="212"/>
                  </a:lnTo>
                  <a:lnTo>
                    <a:pt x="56" y="208"/>
                  </a:lnTo>
                  <a:lnTo>
                    <a:pt x="59" y="204"/>
                  </a:lnTo>
                  <a:lnTo>
                    <a:pt x="63" y="204"/>
                  </a:lnTo>
                  <a:lnTo>
                    <a:pt x="63" y="200"/>
                  </a:lnTo>
                  <a:lnTo>
                    <a:pt x="67" y="200"/>
                  </a:lnTo>
                  <a:lnTo>
                    <a:pt x="71" y="200"/>
                  </a:lnTo>
                  <a:lnTo>
                    <a:pt x="78" y="200"/>
                  </a:lnTo>
                  <a:lnTo>
                    <a:pt x="82" y="200"/>
                  </a:lnTo>
                  <a:lnTo>
                    <a:pt x="82" y="204"/>
                  </a:lnTo>
                  <a:lnTo>
                    <a:pt x="85" y="204"/>
                  </a:lnTo>
                  <a:lnTo>
                    <a:pt x="85" y="200"/>
                  </a:lnTo>
                  <a:lnTo>
                    <a:pt x="85" y="200"/>
                  </a:lnTo>
                  <a:lnTo>
                    <a:pt x="82" y="197"/>
                  </a:lnTo>
                  <a:lnTo>
                    <a:pt x="78" y="197"/>
                  </a:lnTo>
                  <a:lnTo>
                    <a:pt x="78" y="189"/>
                  </a:lnTo>
                  <a:lnTo>
                    <a:pt x="82" y="189"/>
                  </a:lnTo>
                  <a:lnTo>
                    <a:pt x="89" y="189"/>
                  </a:lnTo>
                  <a:lnTo>
                    <a:pt x="89" y="186"/>
                  </a:lnTo>
                  <a:lnTo>
                    <a:pt x="93" y="182"/>
                  </a:lnTo>
                  <a:lnTo>
                    <a:pt x="96" y="182"/>
                  </a:lnTo>
                  <a:lnTo>
                    <a:pt x="100" y="178"/>
                  </a:lnTo>
                  <a:lnTo>
                    <a:pt x="100" y="178"/>
                  </a:lnTo>
                  <a:lnTo>
                    <a:pt x="104" y="174"/>
                  </a:lnTo>
                  <a:lnTo>
                    <a:pt x="104" y="171"/>
                  </a:lnTo>
                  <a:lnTo>
                    <a:pt x="104" y="167"/>
                  </a:lnTo>
                  <a:lnTo>
                    <a:pt x="104" y="163"/>
                  </a:lnTo>
                  <a:lnTo>
                    <a:pt x="104" y="160"/>
                  </a:lnTo>
                  <a:lnTo>
                    <a:pt x="100" y="152"/>
                  </a:lnTo>
                  <a:lnTo>
                    <a:pt x="96" y="152"/>
                  </a:lnTo>
                  <a:lnTo>
                    <a:pt x="96" y="149"/>
                  </a:lnTo>
                  <a:lnTo>
                    <a:pt x="96" y="149"/>
                  </a:lnTo>
                  <a:lnTo>
                    <a:pt x="100" y="145"/>
                  </a:lnTo>
                  <a:lnTo>
                    <a:pt x="100" y="141"/>
                  </a:lnTo>
                  <a:lnTo>
                    <a:pt x="96" y="137"/>
                  </a:lnTo>
                  <a:lnTo>
                    <a:pt x="96" y="134"/>
                  </a:lnTo>
                  <a:lnTo>
                    <a:pt x="100" y="130"/>
                  </a:lnTo>
                  <a:lnTo>
                    <a:pt x="100" y="126"/>
                  </a:lnTo>
                  <a:lnTo>
                    <a:pt x="100" y="126"/>
                  </a:lnTo>
                  <a:lnTo>
                    <a:pt x="96" y="126"/>
                  </a:lnTo>
                  <a:lnTo>
                    <a:pt x="100" y="123"/>
                  </a:lnTo>
                  <a:lnTo>
                    <a:pt x="100" y="119"/>
                  </a:lnTo>
                  <a:lnTo>
                    <a:pt x="100" y="119"/>
                  </a:lnTo>
                  <a:lnTo>
                    <a:pt x="96" y="119"/>
                  </a:lnTo>
                  <a:lnTo>
                    <a:pt x="96" y="119"/>
                  </a:lnTo>
                  <a:lnTo>
                    <a:pt x="93" y="115"/>
                  </a:lnTo>
                  <a:lnTo>
                    <a:pt x="89" y="115"/>
                  </a:lnTo>
                  <a:lnTo>
                    <a:pt x="89" y="115"/>
                  </a:lnTo>
                  <a:lnTo>
                    <a:pt x="89" y="111"/>
                  </a:lnTo>
                  <a:lnTo>
                    <a:pt x="85" y="111"/>
                  </a:lnTo>
                  <a:lnTo>
                    <a:pt x="85" y="111"/>
                  </a:lnTo>
                  <a:lnTo>
                    <a:pt x="82" y="108"/>
                  </a:lnTo>
                  <a:lnTo>
                    <a:pt x="82" y="108"/>
                  </a:lnTo>
                  <a:lnTo>
                    <a:pt x="82" y="104"/>
                  </a:lnTo>
                  <a:lnTo>
                    <a:pt x="78" y="104"/>
                  </a:lnTo>
                  <a:lnTo>
                    <a:pt x="74" y="104"/>
                  </a:lnTo>
                  <a:lnTo>
                    <a:pt x="74" y="100"/>
                  </a:lnTo>
                  <a:lnTo>
                    <a:pt x="67" y="93"/>
                  </a:lnTo>
                  <a:lnTo>
                    <a:pt x="67" y="93"/>
                  </a:lnTo>
                  <a:lnTo>
                    <a:pt x="63" y="89"/>
                  </a:lnTo>
                  <a:lnTo>
                    <a:pt x="59" y="85"/>
                  </a:lnTo>
                  <a:lnTo>
                    <a:pt x="56" y="82"/>
                  </a:lnTo>
                  <a:lnTo>
                    <a:pt x="52" y="82"/>
                  </a:lnTo>
                  <a:lnTo>
                    <a:pt x="48" y="78"/>
                  </a:lnTo>
                  <a:lnTo>
                    <a:pt x="41" y="78"/>
                  </a:lnTo>
                  <a:lnTo>
                    <a:pt x="41" y="74"/>
                  </a:lnTo>
                  <a:lnTo>
                    <a:pt x="37" y="74"/>
                  </a:lnTo>
                  <a:lnTo>
                    <a:pt x="37" y="71"/>
                  </a:lnTo>
                  <a:lnTo>
                    <a:pt x="41" y="71"/>
                  </a:lnTo>
                  <a:lnTo>
                    <a:pt x="37" y="67"/>
                  </a:lnTo>
                  <a:lnTo>
                    <a:pt x="37" y="63"/>
                  </a:lnTo>
                  <a:lnTo>
                    <a:pt x="37" y="63"/>
                  </a:lnTo>
                  <a:lnTo>
                    <a:pt x="41" y="63"/>
                  </a:lnTo>
                  <a:lnTo>
                    <a:pt x="45" y="59"/>
                  </a:lnTo>
                  <a:lnTo>
                    <a:pt x="48" y="59"/>
                  </a:lnTo>
                  <a:lnTo>
                    <a:pt x="48" y="52"/>
                  </a:lnTo>
                  <a:lnTo>
                    <a:pt x="52" y="52"/>
                  </a:lnTo>
                  <a:lnTo>
                    <a:pt x="52" y="52"/>
                  </a:lnTo>
                  <a:lnTo>
                    <a:pt x="48" y="48"/>
                  </a:lnTo>
                  <a:lnTo>
                    <a:pt x="48" y="48"/>
                  </a:lnTo>
                  <a:lnTo>
                    <a:pt x="48" y="45"/>
                  </a:lnTo>
                  <a:lnTo>
                    <a:pt x="41" y="45"/>
                  </a:lnTo>
                  <a:lnTo>
                    <a:pt x="41" y="41"/>
                  </a:lnTo>
                  <a:lnTo>
                    <a:pt x="37" y="41"/>
                  </a:lnTo>
                  <a:lnTo>
                    <a:pt x="34" y="45"/>
                  </a:lnTo>
                  <a:lnTo>
                    <a:pt x="26" y="41"/>
                  </a:lnTo>
                  <a:lnTo>
                    <a:pt x="22" y="41"/>
                  </a:lnTo>
                  <a:lnTo>
                    <a:pt x="19" y="37"/>
                  </a:lnTo>
                  <a:lnTo>
                    <a:pt x="11" y="34"/>
                  </a:lnTo>
                  <a:lnTo>
                    <a:pt x="11" y="30"/>
                  </a:lnTo>
                  <a:lnTo>
                    <a:pt x="11" y="26"/>
                  </a:lnTo>
                  <a:lnTo>
                    <a:pt x="11" y="22"/>
                  </a:lnTo>
                  <a:lnTo>
                    <a:pt x="8" y="19"/>
                  </a:lnTo>
                  <a:lnTo>
                    <a:pt x="0" y="19"/>
                  </a:lnTo>
                  <a:lnTo>
                    <a:pt x="0" y="15"/>
                  </a:lnTo>
                  <a:lnTo>
                    <a:pt x="0" y="15"/>
                  </a:lnTo>
                  <a:close/>
                  <a:moveTo>
                    <a:pt x="45" y="212"/>
                  </a:moveTo>
                  <a:lnTo>
                    <a:pt x="48" y="212"/>
                  </a:lnTo>
                  <a:lnTo>
                    <a:pt x="48" y="215"/>
                  </a:lnTo>
                  <a:lnTo>
                    <a:pt x="48" y="215"/>
                  </a:lnTo>
                  <a:lnTo>
                    <a:pt x="48" y="215"/>
                  </a:lnTo>
                  <a:lnTo>
                    <a:pt x="52" y="212"/>
                  </a:lnTo>
                  <a:lnTo>
                    <a:pt x="48" y="212"/>
                  </a:lnTo>
                  <a:lnTo>
                    <a:pt x="48" y="208"/>
                  </a:lnTo>
                  <a:lnTo>
                    <a:pt x="45" y="21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 name="Freeform 25"/>
            <p:cNvSpPr/>
            <p:nvPr/>
          </p:nvSpPr>
          <p:spPr bwMode="auto">
            <a:xfrm>
              <a:off x="7984739" y="3887352"/>
              <a:ext cx="152268" cy="116964"/>
            </a:xfrm>
            <a:custGeom>
              <a:avLst/>
              <a:gdLst>
                <a:gd name="T0" fmla="*/ 40 w 85"/>
                <a:gd name="T1" fmla="*/ 63 h 67"/>
                <a:gd name="T2" fmla="*/ 44 w 85"/>
                <a:gd name="T3" fmla="*/ 59 h 67"/>
                <a:gd name="T4" fmla="*/ 52 w 85"/>
                <a:gd name="T5" fmla="*/ 59 h 67"/>
                <a:gd name="T6" fmla="*/ 63 w 85"/>
                <a:gd name="T7" fmla="*/ 59 h 67"/>
                <a:gd name="T8" fmla="*/ 66 w 85"/>
                <a:gd name="T9" fmla="*/ 63 h 67"/>
                <a:gd name="T10" fmla="*/ 66 w 85"/>
                <a:gd name="T11" fmla="*/ 59 h 67"/>
                <a:gd name="T12" fmla="*/ 59 w 85"/>
                <a:gd name="T13" fmla="*/ 56 h 67"/>
                <a:gd name="T14" fmla="*/ 63 w 85"/>
                <a:gd name="T15" fmla="*/ 48 h 67"/>
                <a:gd name="T16" fmla="*/ 70 w 85"/>
                <a:gd name="T17" fmla="*/ 45 h 67"/>
                <a:gd name="T18" fmla="*/ 77 w 85"/>
                <a:gd name="T19" fmla="*/ 41 h 67"/>
                <a:gd name="T20" fmla="*/ 81 w 85"/>
                <a:gd name="T21" fmla="*/ 37 h 67"/>
                <a:gd name="T22" fmla="*/ 85 w 85"/>
                <a:gd name="T23" fmla="*/ 30 h 67"/>
                <a:gd name="T24" fmla="*/ 85 w 85"/>
                <a:gd name="T25" fmla="*/ 22 h 67"/>
                <a:gd name="T26" fmla="*/ 81 w 85"/>
                <a:gd name="T27" fmla="*/ 11 h 67"/>
                <a:gd name="T28" fmla="*/ 77 w 85"/>
                <a:gd name="T29" fmla="*/ 8 h 67"/>
                <a:gd name="T30" fmla="*/ 70 w 85"/>
                <a:gd name="T31" fmla="*/ 4 h 67"/>
                <a:gd name="T32" fmla="*/ 66 w 85"/>
                <a:gd name="T33" fmla="*/ 0 h 67"/>
                <a:gd name="T34" fmla="*/ 59 w 85"/>
                <a:gd name="T35" fmla="*/ 4 h 67"/>
                <a:gd name="T36" fmla="*/ 63 w 85"/>
                <a:gd name="T37" fmla="*/ 11 h 67"/>
                <a:gd name="T38" fmla="*/ 63 w 85"/>
                <a:gd name="T39" fmla="*/ 15 h 67"/>
                <a:gd name="T40" fmla="*/ 55 w 85"/>
                <a:gd name="T41" fmla="*/ 8 h 67"/>
                <a:gd name="T42" fmla="*/ 48 w 85"/>
                <a:gd name="T43" fmla="*/ 8 h 67"/>
                <a:gd name="T44" fmla="*/ 44 w 85"/>
                <a:gd name="T45" fmla="*/ 4 h 67"/>
                <a:gd name="T46" fmla="*/ 37 w 85"/>
                <a:gd name="T47" fmla="*/ 4 h 67"/>
                <a:gd name="T48" fmla="*/ 29 w 85"/>
                <a:gd name="T49" fmla="*/ 4 h 67"/>
                <a:gd name="T50" fmla="*/ 22 w 85"/>
                <a:gd name="T51" fmla="*/ 4 h 67"/>
                <a:gd name="T52" fmla="*/ 11 w 85"/>
                <a:gd name="T53" fmla="*/ 4 h 67"/>
                <a:gd name="T54" fmla="*/ 3 w 85"/>
                <a:gd name="T55" fmla="*/ 11 h 67"/>
                <a:gd name="T56" fmla="*/ 0 w 85"/>
                <a:gd name="T57" fmla="*/ 19 h 67"/>
                <a:gd name="T58" fmla="*/ 0 w 85"/>
                <a:gd name="T59" fmla="*/ 30 h 67"/>
                <a:gd name="T60" fmla="*/ 3 w 85"/>
                <a:gd name="T61" fmla="*/ 33 h 67"/>
                <a:gd name="T62" fmla="*/ 3 w 85"/>
                <a:gd name="T63" fmla="*/ 41 h 67"/>
                <a:gd name="T64" fmla="*/ 7 w 85"/>
                <a:gd name="T65" fmla="*/ 45 h 67"/>
                <a:gd name="T66" fmla="*/ 7 w 85"/>
                <a:gd name="T67" fmla="*/ 48 h 67"/>
                <a:gd name="T68" fmla="*/ 11 w 85"/>
                <a:gd name="T69" fmla="*/ 56 h 67"/>
                <a:gd name="T70" fmla="*/ 15 w 85"/>
                <a:gd name="T71" fmla="*/ 56 h 67"/>
                <a:gd name="T72" fmla="*/ 15 w 85"/>
                <a:gd name="T73" fmla="*/ 59 h 67"/>
                <a:gd name="T74" fmla="*/ 18 w 85"/>
                <a:gd name="T75" fmla="*/ 63 h 67"/>
                <a:gd name="T76" fmla="*/ 18 w 85"/>
                <a:gd name="T77" fmla="*/ 59 h 67"/>
                <a:gd name="T78" fmla="*/ 22 w 85"/>
                <a:gd name="T79" fmla="*/ 56 h 67"/>
                <a:gd name="T80" fmla="*/ 26 w 85"/>
                <a:gd name="T81" fmla="*/ 59 h 67"/>
                <a:gd name="T82" fmla="*/ 22 w 85"/>
                <a:gd name="T83" fmla="*/ 67 h 67"/>
                <a:gd name="T84" fmla="*/ 22 w 85"/>
                <a:gd name="T85" fmla="*/ 67 h 67"/>
                <a:gd name="T86" fmla="*/ 26 w 85"/>
                <a:gd name="T87" fmla="*/ 67 h 67"/>
                <a:gd name="T88" fmla="*/ 29 w 85"/>
                <a:gd name="T89" fmla="*/ 67 h 67"/>
                <a:gd name="T90" fmla="*/ 33 w 85"/>
                <a:gd name="T91" fmla="*/ 67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5" h="67">
                  <a:moveTo>
                    <a:pt x="37" y="67"/>
                  </a:moveTo>
                  <a:lnTo>
                    <a:pt x="40" y="63"/>
                  </a:lnTo>
                  <a:lnTo>
                    <a:pt x="44" y="63"/>
                  </a:lnTo>
                  <a:lnTo>
                    <a:pt x="44" y="59"/>
                  </a:lnTo>
                  <a:lnTo>
                    <a:pt x="48" y="59"/>
                  </a:lnTo>
                  <a:lnTo>
                    <a:pt x="52" y="59"/>
                  </a:lnTo>
                  <a:lnTo>
                    <a:pt x="59" y="59"/>
                  </a:lnTo>
                  <a:lnTo>
                    <a:pt x="63" y="59"/>
                  </a:lnTo>
                  <a:lnTo>
                    <a:pt x="63" y="63"/>
                  </a:lnTo>
                  <a:lnTo>
                    <a:pt x="66" y="63"/>
                  </a:lnTo>
                  <a:lnTo>
                    <a:pt x="66" y="59"/>
                  </a:lnTo>
                  <a:lnTo>
                    <a:pt x="66" y="59"/>
                  </a:lnTo>
                  <a:lnTo>
                    <a:pt x="63" y="56"/>
                  </a:lnTo>
                  <a:lnTo>
                    <a:pt x="59" y="56"/>
                  </a:lnTo>
                  <a:lnTo>
                    <a:pt x="59" y="48"/>
                  </a:lnTo>
                  <a:lnTo>
                    <a:pt x="63" y="48"/>
                  </a:lnTo>
                  <a:lnTo>
                    <a:pt x="70" y="48"/>
                  </a:lnTo>
                  <a:lnTo>
                    <a:pt x="70" y="45"/>
                  </a:lnTo>
                  <a:lnTo>
                    <a:pt x="74" y="41"/>
                  </a:lnTo>
                  <a:lnTo>
                    <a:pt x="77" y="41"/>
                  </a:lnTo>
                  <a:lnTo>
                    <a:pt x="81" y="37"/>
                  </a:lnTo>
                  <a:lnTo>
                    <a:pt x="81" y="37"/>
                  </a:lnTo>
                  <a:lnTo>
                    <a:pt x="85" y="33"/>
                  </a:lnTo>
                  <a:lnTo>
                    <a:pt x="85" y="30"/>
                  </a:lnTo>
                  <a:lnTo>
                    <a:pt x="85" y="26"/>
                  </a:lnTo>
                  <a:lnTo>
                    <a:pt x="85" y="22"/>
                  </a:lnTo>
                  <a:lnTo>
                    <a:pt x="85" y="19"/>
                  </a:lnTo>
                  <a:lnTo>
                    <a:pt x="81" y="11"/>
                  </a:lnTo>
                  <a:lnTo>
                    <a:pt x="77" y="11"/>
                  </a:lnTo>
                  <a:lnTo>
                    <a:pt x="77" y="8"/>
                  </a:lnTo>
                  <a:lnTo>
                    <a:pt x="74" y="8"/>
                  </a:lnTo>
                  <a:lnTo>
                    <a:pt x="70" y="4"/>
                  </a:lnTo>
                  <a:lnTo>
                    <a:pt x="70" y="4"/>
                  </a:lnTo>
                  <a:lnTo>
                    <a:pt x="66" y="0"/>
                  </a:lnTo>
                  <a:lnTo>
                    <a:pt x="63" y="4"/>
                  </a:lnTo>
                  <a:lnTo>
                    <a:pt x="59" y="4"/>
                  </a:lnTo>
                  <a:lnTo>
                    <a:pt x="63" y="8"/>
                  </a:lnTo>
                  <a:lnTo>
                    <a:pt x="63" y="11"/>
                  </a:lnTo>
                  <a:lnTo>
                    <a:pt x="63" y="15"/>
                  </a:lnTo>
                  <a:lnTo>
                    <a:pt x="63" y="15"/>
                  </a:lnTo>
                  <a:lnTo>
                    <a:pt x="59" y="15"/>
                  </a:lnTo>
                  <a:lnTo>
                    <a:pt x="55" y="8"/>
                  </a:lnTo>
                  <a:lnTo>
                    <a:pt x="52" y="8"/>
                  </a:lnTo>
                  <a:lnTo>
                    <a:pt x="48" y="8"/>
                  </a:lnTo>
                  <a:lnTo>
                    <a:pt x="44" y="4"/>
                  </a:lnTo>
                  <a:lnTo>
                    <a:pt x="44" y="4"/>
                  </a:lnTo>
                  <a:lnTo>
                    <a:pt x="40" y="4"/>
                  </a:lnTo>
                  <a:lnTo>
                    <a:pt x="37" y="4"/>
                  </a:lnTo>
                  <a:lnTo>
                    <a:pt x="33" y="4"/>
                  </a:lnTo>
                  <a:lnTo>
                    <a:pt x="29" y="4"/>
                  </a:lnTo>
                  <a:lnTo>
                    <a:pt x="22" y="4"/>
                  </a:lnTo>
                  <a:lnTo>
                    <a:pt x="22" y="4"/>
                  </a:lnTo>
                  <a:lnTo>
                    <a:pt x="18" y="4"/>
                  </a:lnTo>
                  <a:lnTo>
                    <a:pt x="11" y="4"/>
                  </a:lnTo>
                  <a:lnTo>
                    <a:pt x="7" y="4"/>
                  </a:lnTo>
                  <a:lnTo>
                    <a:pt x="3" y="11"/>
                  </a:lnTo>
                  <a:lnTo>
                    <a:pt x="3" y="15"/>
                  </a:lnTo>
                  <a:lnTo>
                    <a:pt x="0" y="19"/>
                  </a:lnTo>
                  <a:lnTo>
                    <a:pt x="0" y="22"/>
                  </a:lnTo>
                  <a:lnTo>
                    <a:pt x="0" y="30"/>
                  </a:lnTo>
                  <a:lnTo>
                    <a:pt x="3" y="30"/>
                  </a:lnTo>
                  <a:lnTo>
                    <a:pt x="3" y="33"/>
                  </a:lnTo>
                  <a:lnTo>
                    <a:pt x="3" y="37"/>
                  </a:lnTo>
                  <a:lnTo>
                    <a:pt x="3" y="41"/>
                  </a:lnTo>
                  <a:lnTo>
                    <a:pt x="3" y="41"/>
                  </a:lnTo>
                  <a:lnTo>
                    <a:pt x="7" y="45"/>
                  </a:lnTo>
                  <a:lnTo>
                    <a:pt x="7" y="45"/>
                  </a:lnTo>
                  <a:lnTo>
                    <a:pt x="7" y="48"/>
                  </a:lnTo>
                  <a:lnTo>
                    <a:pt x="7" y="52"/>
                  </a:lnTo>
                  <a:lnTo>
                    <a:pt x="11" y="56"/>
                  </a:lnTo>
                  <a:lnTo>
                    <a:pt x="11" y="52"/>
                  </a:lnTo>
                  <a:lnTo>
                    <a:pt x="15" y="56"/>
                  </a:lnTo>
                  <a:lnTo>
                    <a:pt x="15" y="59"/>
                  </a:lnTo>
                  <a:lnTo>
                    <a:pt x="15" y="59"/>
                  </a:lnTo>
                  <a:lnTo>
                    <a:pt x="15" y="63"/>
                  </a:lnTo>
                  <a:lnTo>
                    <a:pt x="18" y="63"/>
                  </a:lnTo>
                  <a:lnTo>
                    <a:pt x="18" y="63"/>
                  </a:lnTo>
                  <a:lnTo>
                    <a:pt x="18" y="59"/>
                  </a:lnTo>
                  <a:lnTo>
                    <a:pt x="22" y="59"/>
                  </a:lnTo>
                  <a:lnTo>
                    <a:pt x="22" y="56"/>
                  </a:lnTo>
                  <a:lnTo>
                    <a:pt x="22" y="59"/>
                  </a:lnTo>
                  <a:lnTo>
                    <a:pt x="26" y="59"/>
                  </a:lnTo>
                  <a:lnTo>
                    <a:pt x="22" y="63"/>
                  </a:lnTo>
                  <a:lnTo>
                    <a:pt x="22" y="67"/>
                  </a:lnTo>
                  <a:lnTo>
                    <a:pt x="22" y="67"/>
                  </a:lnTo>
                  <a:lnTo>
                    <a:pt x="22" y="67"/>
                  </a:lnTo>
                  <a:lnTo>
                    <a:pt x="26" y="67"/>
                  </a:lnTo>
                  <a:lnTo>
                    <a:pt x="26" y="67"/>
                  </a:lnTo>
                  <a:lnTo>
                    <a:pt x="29" y="63"/>
                  </a:lnTo>
                  <a:lnTo>
                    <a:pt x="29" y="67"/>
                  </a:lnTo>
                  <a:lnTo>
                    <a:pt x="33" y="67"/>
                  </a:lnTo>
                  <a:lnTo>
                    <a:pt x="33" y="67"/>
                  </a:lnTo>
                  <a:lnTo>
                    <a:pt x="37" y="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6" name="Freeform 26"/>
            <p:cNvSpPr/>
            <p:nvPr/>
          </p:nvSpPr>
          <p:spPr bwMode="auto">
            <a:xfrm>
              <a:off x="7891588" y="3667389"/>
              <a:ext cx="238254" cy="246147"/>
            </a:xfrm>
            <a:custGeom>
              <a:avLst/>
              <a:gdLst>
                <a:gd name="T0" fmla="*/ 18 w 133"/>
                <a:gd name="T1" fmla="*/ 22 h 141"/>
                <a:gd name="T2" fmla="*/ 26 w 133"/>
                <a:gd name="T3" fmla="*/ 15 h 141"/>
                <a:gd name="T4" fmla="*/ 26 w 133"/>
                <a:gd name="T5" fmla="*/ 4 h 141"/>
                <a:gd name="T6" fmla="*/ 33 w 133"/>
                <a:gd name="T7" fmla="*/ 0 h 141"/>
                <a:gd name="T8" fmla="*/ 44 w 133"/>
                <a:gd name="T9" fmla="*/ 7 h 141"/>
                <a:gd name="T10" fmla="*/ 44 w 133"/>
                <a:gd name="T11" fmla="*/ 19 h 141"/>
                <a:gd name="T12" fmla="*/ 59 w 133"/>
                <a:gd name="T13" fmla="*/ 26 h 141"/>
                <a:gd name="T14" fmla="*/ 74 w 133"/>
                <a:gd name="T15" fmla="*/ 26 h 141"/>
                <a:gd name="T16" fmla="*/ 81 w 133"/>
                <a:gd name="T17" fmla="*/ 33 h 141"/>
                <a:gd name="T18" fmla="*/ 85 w 133"/>
                <a:gd name="T19" fmla="*/ 37 h 141"/>
                <a:gd name="T20" fmla="*/ 78 w 133"/>
                <a:gd name="T21" fmla="*/ 44 h 141"/>
                <a:gd name="T22" fmla="*/ 70 w 133"/>
                <a:gd name="T23" fmla="*/ 48 h 141"/>
                <a:gd name="T24" fmla="*/ 70 w 133"/>
                <a:gd name="T25" fmla="*/ 56 h 141"/>
                <a:gd name="T26" fmla="*/ 74 w 133"/>
                <a:gd name="T27" fmla="*/ 63 h 141"/>
                <a:gd name="T28" fmla="*/ 89 w 133"/>
                <a:gd name="T29" fmla="*/ 67 h 141"/>
                <a:gd name="T30" fmla="*/ 100 w 133"/>
                <a:gd name="T31" fmla="*/ 78 h 141"/>
                <a:gd name="T32" fmla="*/ 107 w 133"/>
                <a:gd name="T33" fmla="*/ 89 h 141"/>
                <a:gd name="T34" fmla="*/ 115 w 133"/>
                <a:gd name="T35" fmla="*/ 93 h 141"/>
                <a:gd name="T36" fmla="*/ 118 w 133"/>
                <a:gd name="T37" fmla="*/ 96 h 141"/>
                <a:gd name="T38" fmla="*/ 122 w 133"/>
                <a:gd name="T39" fmla="*/ 100 h 141"/>
                <a:gd name="T40" fmla="*/ 129 w 133"/>
                <a:gd name="T41" fmla="*/ 104 h 141"/>
                <a:gd name="T42" fmla="*/ 133 w 133"/>
                <a:gd name="T43" fmla="*/ 108 h 141"/>
                <a:gd name="T44" fmla="*/ 133 w 133"/>
                <a:gd name="T45" fmla="*/ 111 h 141"/>
                <a:gd name="T46" fmla="*/ 129 w 133"/>
                <a:gd name="T47" fmla="*/ 122 h 141"/>
                <a:gd name="T48" fmla="*/ 129 w 133"/>
                <a:gd name="T49" fmla="*/ 134 h 141"/>
                <a:gd name="T50" fmla="*/ 122 w 133"/>
                <a:gd name="T51" fmla="*/ 130 h 141"/>
                <a:gd name="T52" fmla="*/ 111 w 133"/>
                <a:gd name="T53" fmla="*/ 130 h 141"/>
                <a:gd name="T54" fmla="*/ 115 w 133"/>
                <a:gd name="T55" fmla="*/ 141 h 141"/>
                <a:gd name="T56" fmla="*/ 107 w 133"/>
                <a:gd name="T57" fmla="*/ 134 h 141"/>
                <a:gd name="T58" fmla="*/ 96 w 133"/>
                <a:gd name="T59" fmla="*/ 130 h 141"/>
                <a:gd name="T60" fmla="*/ 100 w 133"/>
                <a:gd name="T61" fmla="*/ 122 h 141"/>
                <a:gd name="T62" fmla="*/ 100 w 133"/>
                <a:gd name="T63" fmla="*/ 115 h 141"/>
                <a:gd name="T64" fmla="*/ 96 w 133"/>
                <a:gd name="T65" fmla="*/ 108 h 141"/>
                <a:gd name="T66" fmla="*/ 92 w 133"/>
                <a:gd name="T67" fmla="*/ 104 h 141"/>
                <a:gd name="T68" fmla="*/ 85 w 133"/>
                <a:gd name="T69" fmla="*/ 96 h 141"/>
                <a:gd name="T70" fmla="*/ 85 w 133"/>
                <a:gd name="T71" fmla="*/ 89 h 141"/>
                <a:gd name="T72" fmla="*/ 81 w 133"/>
                <a:gd name="T73" fmla="*/ 78 h 141"/>
                <a:gd name="T74" fmla="*/ 63 w 133"/>
                <a:gd name="T75" fmla="*/ 67 h 141"/>
                <a:gd name="T76" fmla="*/ 48 w 133"/>
                <a:gd name="T77" fmla="*/ 78 h 141"/>
                <a:gd name="T78" fmla="*/ 37 w 133"/>
                <a:gd name="T79" fmla="*/ 70 h 141"/>
                <a:gd name="T80" fmla="*/ 26 w 133"/>
                <a:gd name="T81" fmla="*/ 78 h 141"/>
                <a:gd name="T82" fmla="*/ 22 w 133"/>
                <a:gd name="T83" fmla="*/ 67 h 141"/>
                <a:gd name="T84" fmla="*/ 22 w 133"/>
                <a:gd name="T85" fmla="*/ 59 h 141"/>
                <a:gd name="T86" fmla="*/ 22 w 133"/>
                <a:gd name="T87" fmla="*/ 48 h 141"/>
                <a:gd name="T88" fmla="*/ 11 w 133"/>
                <a:gd name="T89" fmla="*/ 52 h 141"/>
                <a:gd name="T90" fmla="*/ 11 w 133"/>
                <a:gd name="T91" fmla="*/ 41 h 141"/>
                <a:gd name="T92" fmla="*/ 0 w 133"/>
                <a:gd name="T93" fmla="*/ 33 h 141"/>
                <a:gd name="T94" fmla="*/ 7 w 133"/>
                <a:gd name="T95" fmla="*/ 26 h 141"/>
                <a:gd name="T96" fmla="*/ 7 w 133"/>
                <a:gd name="T97" fmla="*/ 19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33" h="141">
                  <a:moveTo>
                    <a:pt x="15" y="19"/>
                  </a:moveTo>
                  <a:lnTo>
                    <a:pt x="18" y="19"/>
                  </a:lnTo>
                  <a:lnTo>
                    <a:pt x="18" y="22"/>
                  </a:lnTo>
                  <a:lnTo>
                    <a:pt x="26" y="19"/>
                  </a:lnTo>
                  <a:lnTo>
                    <a:pt x="26" y="19"/>
                  </a:lnTo>
                  <a:lnTo>
                    <a:pt x="26" y="15"/>
                  </a:lnTo>
                  <a:lnTo>
                    <a:pt x="26" y="15"/>
                  </a:lnTo>
                  <a:lnTo>
                    <a:pt x="26" y="11"/>
                  </a:lnTo>
                  <a:lnTo>
                    <a:pt x="26" y="4"/>
                  </a:lnTo>
                  <a:lnTo>
                    <a:pt x="26" y="4"/>
                  </a:lnTo>
                  <a:lnTo>
                    <a:pt x="26" y="0"/>
                  </a:lnTo>
                  <a:lnTo>
                    <a:pt x="33" y="0"/>
                  </a:lnTo>
                  <a:lnTo>
                    <a:pt x="33" y="4"/>
                  </a:lnTo>
                  <a:lnTo>
                    <a:pt x="41" y="4"/>
                  </a:lnTo>
                  <a:lnTo>
                    <a:pt x="44" y="7"/>
                  </a:lnTo>
                  <a:lnTo>
                    <a:pt x="44" y="11"/>
                  </a:lnTo>
                  <a:lnTo>
                    <a:pt x="44" y="15"/>
                  </a:lnTo>
                  <a:lnTo>
                    <a:pt x="44" y="19"/>
                  </a:lnTo>
                  <a:lnTo>
                    <a:pt x="52" y="22"/>
                  </a:lnTo>
                  <a:lnTo>
                    <a:pt x="55" y="26"/>
                  </a:lnTo>
                  <a:lnTo>
                    <a:pt x="59" y="26"/>
                  </a:lnTo>
                  <a:lnTo>
                    <a:pt x="67" y="30"/>
                  </a:lnTo>
                  <a:lnTo>
                    <a:pt x="70" y="26"/>
                  </a:lnTo>
                  <a:lnTo>
                    <a:pt x="74" y="26"/>
                  </a:lnTo>
                  <a:lnTo>
                    <a:pt x="74" y="30"/>
                  </a:lnTo>
                  <a:lnTo>
                    <a:pt x="81" y="30"/>
                  </a:lnTo>
                  <a:lnTo>
                    <a:pt x="81" y="33"/>
                  </a:lnTo>
                  <a:lnTo>
                    <a:pt x="81" y="33"/>
                  </a:lnTo>
                  <a:lnTo>
                    <a:pt x="85" y="37"/>
                  </a:lnTo>
                  <a:lnTo>
                    <a:pt x="85" y="37"/>
                  </a:lnTo>
                  <a:lnTo>
                    <a:pt x="81" y="37"/>
                  </a:lnTo>
                  <a:lnTo>
                    <a:pt x="81" y="44"/>
                  </a:lnTo>
                  <a:lnTo>
                    <a:pt x="78" y="44"/>
                  </a:lnTo>
                  <a:lnTo>
                    <a:pt x="74" y="48"/>
                  </a:lnTo>
                  <a:lnTo>
                    <a:pt x="70" y="48"/>
                  </a:lnTo>
                  <a:lnTo>
                    <a:pt x="70" y="48"/>
                  </a:lnTo>
                  <a:lnTo>
                    <a:pt x="70" y="52"/>
                  </a:lnTo>
                  <a:lnTo>
                    <a:pt x="74" y="56"/>
                  </a:lnTo>
                  <a:lnTo>
                    <a:pt x="70" y="56"/>
                  </a:lnTo>
                  <a:lnTo>
                    <a:pt x="70" y="59"/>
                  </a:lnTo>
                  <a:lnTo>
                    <a:pt x="74" y="59"/>
                  </a:lnTo>
                  <a:lnTo>
                    <a:pt x="74" y="63"/>
                  </a:lnTo>
                  <a:lnTo>
                    <a:pt x="81" y="63"/>
                  </a:lnTo>
                  <a:lnTo>
                    <a:pt x="85" y="67"/>
                  </a:lnTo>
                  <a:lnTo>
                    <a:pt x="89" y="67"/>
                  </a:lnTo>
                  <a:lnTo>
                    <a:pt x="92" y="70"/>
                  </a:lnTo>
                  <a:lnTo>
                    <a:pt x="96" y="74"/>
                  </a:lnTo>
                  <a:lnTo>
                    <a:pt x="100" y="78"/>
                  </a:lnTo>
                  <a:lnTo>
                    <a:pt x="100" y="78"/>
                  </a:lnTo>
                  <a:lnTo>
                    <a:pt x="107" y="85"/>
                  </a:lnTo>
                  <a:lnTo>
                    <a:pt x="107" y="89"/>
                  </a:lnTo>
                  <a:lnTo>
                    <a:pt x="111" y="89"/>
                  </a:lnTo>
                  <a:lnTo>
                    <a:pt x="115" y="89"/>
                  </a:lnTo>
                  <a:lnTo>
                    <a:pt x="115" y="93"/>
                  </a:lnTo>
                  <a:lnTo>
                    <a:pt x="115" y="93"/>
                  </a:lnTo>
                  <a:lnTo>
                    <a:pt x="118" y="96"/>
                  </a:lnTo>
                  <a:lnTo>
                    <a:pt x="118" y="96"/>
                  </a:lnTo>
                  <a:lnTo>
                    <a:pt x="122" y="96"/>
                  </a:lnTo>
                  <a:lnTo>
                    <a:pt x="122" y="100"/>
                  </a:lnTo>
                  <a:lnTo>
                    <a:pt x="122" y="100"/>
                  </a:lnTo>
                  <a:lnTo>
                    <a:pt x="126" y="100"/>
                  </a:lnTo>
                  <a:lnTo>
                    <a:pt x="129" y="104"/>
                  </a:lnTo>
                  <a:lnTo>
                    <a:pt x="129" y="104"/>
                  </a:lnTo>
                  <a:lnTo>
                    <a:pt x="133" y="104"/>
                  </a:lnTo>
                  <a:lnTo>
                    <a:pt x="133" y="104"/>
                  </a:lnTo>
                  <a:lnTo>
                    <a:pt x="133" y="108"/>
                  </a:lnTo>
                  <a:lnTo>
                    <a:pt x="129" y="111"/>
                  </a:lnTo>
                  <a:lnTo>
                    <a:pt x="133" y="111"/>
                  </a:lnTo>
                  <a:lnTo>
                    <a:pt x="133" y="111"/>
                  </a:lnTo>
                  <a:lnTo>
                    <a:pt x="133" y="115"/>
                  </a:lnTo>
                  <a:lnTo>
                    <a:pt x="129" y="119"/>
                  </a:lnTo>
                  <a:lnTo>
                    <a:pt x="129" y="122"/>
                  </a:lnTo>
                  <a:lnTo>
                    <a:pt x="133" y="126"/>
                  </a:lnTo>
                  <a:lnTo>
                    <a:pt x="133" y="130"/>
                  </a:lnTo>
                  <a:lnTo>
                    <a:pt x="129" y="134"/>
                  </a:lnTo>
                  <a:lnTo>
                    <a:pt x="126" y="134"/>
                  </a:lnTo>
                  <a:lnTo>
                    <a:pt x="122" y="130"/>
                  </a:lnTo>
                  <a:lnTo>
                    <a:pt x="122" y="130"/>
                  </a:lnTo>
                  <a:lnTo>
                    <a:pt x="118" y="126"/>
                  </a:lnTo>
                  <a:lnTo>
                    <a:pt x="115" y="130"/>
                  </a:lnTo>
                  <a:lnTo>
                    <a:pt x="111" y="130"/>
                  </a:lnTo>
                  <a:lnTo>
                    <a:pt x="115" y="134"/>
                  </a:lnTo>
                  <a:lnTo>
                    <a:pt x="115" y="137"/>
                  </a:lnTo>
                  <a:lnTo>
                    <a:pt x="115" y="141"/>
                  </a:lnTo>
                  <a:lnTo>
                    <a:pt x="115" y="141"/>
                  </a:lnTo>
                  <a:lnTo>
                    <a:pt x="111" y="141"/>
                  </a:lnTo>
                  <a:lnTo>
                    <a:pt x="107" y="134"/>
                  </a:lnTo>
                  <a:lnTo>
                    <a:pt x="104" y="134"/>
                  </a:lnTo>
                  <a:lnTo>
                    <a:pt x="100" y="134"/>
                  </a:lnTo>
                  <a:lnTo>
                    <a:pt x="96" y="130"/>
                  </a:lnTo>
                  <a:lnTo>
                    <a:pt x="100" y="130"/>
                  </a:lnTo>
                  <a:lnTo>
                    <a:pt x="100" y="126"/>
                  </a:lnTo>
                  <a:lnTo>
                    <a:pt x="100" y="122"/>
                  </a:lnTo>
                  <a:lnTo>
                    <a:pt x="100" y="119"/>
                  </a:lnTo>
                  <a:lnTo>
                    <a:pt x="100" y="119"/>
                  </a:lnTo>
                  <a:lnTo>
                    <a:pt x="100" y="115"/>
                  </a:lnTo>
                  <a:lnTo>
                    <a:pt x="104" y="111"/>
                  </a:lnTo>
                  <a:lnTo>
                    <a:pt x="100" y="111"/>
                  </a:lnTo>
                  <a:lnTo>
                    <a:pt x="96" y="108"/>
                  </a:lnTo>
                  <a:lnTo>
                    <a:pt x="100" y="108"/>
                  </a:lnTo>
                  <a:lnTo>
                    <a:pt x="96" y="104"/>
                  </a:lnTo>
                  <a:lnTo>
                    <a:pt x="92" y="104"/>
                  </a:lnTo>
                  <a:lnTo>
                    <a:pt x="89" y="100"/>
                  </a:lnTo>
                  <a:lnTo>
                    <a:pt x="85" y="100"/>
                  </a:lnTo>
                  <a:lnTo>
                    <a:pt x="85" y="96"/>
                  </a:lnTo>
                  <a:lnTo>
                    <a:pt x="85" y="93"/>
                  </a:lnTo>
                  <a:lnTo>
                    <a:pt x="85" y="89"/>
                  </a:lnTo>
                  <a:lnTo>
                    <a:pt x="85" y="89"/>
                  </a:lnTo>
                  <a:lnTo>
                    <a:pt x="85" y="85"/>
                  </a:lnTo>
                  <a:lnTo>
                    <a:pt x="85" y="82"/>
                  </a:lnTo>
                  <a:lnTo>
                    <a:pt x="81" y="78"/>
                  </a:lnTo>
                  <a:lnTo>
                    <a:pt x="74" y="74"/>
                  </a:lnTo>
                  <a:lnTo>
                    <a:pt x="70" y="70"/>
                  </a:lnTo>
                  <a:lnTo>
                    <a:pt x="63" y="67"/>
                  </a:lnTo>
                  <a:lnTo>
                    <a:pt x="59" y="70"/>
                  </a:lnTo>
                  <a:lnTo>
                    <a:pt x="55" y="74"/>
                  </a:lnTo>
                  <a:lnTo>
                    <a:pt x="48" y="78"/>
                  </a:lnTo>
                  <a:lnTo>
                    <a:pt x="44" y="74"/>
                  </a:lnTo>
                  <a:lnTo>
                    <a:pt x="41" y="74"/>
                  </a:lnTo>
                  <a:lnTo>
                    <a:pt x="37" y="70"/>
                  </a:lnTo>
                  <a:lnTo>
                    <a:pt x="33" y="74"/>
                  </a:lnTo>
                  <a:lnTo>
                    <a:pt x="30" y="78"/>
                  </a:lnTo>
                  <a:lnTo>
                    <a:pt x="26" y="78"/>
                  </a:lnTo>
                  <a:lnTo>
                    <a:pt x="22" y="78"/>
                  </a:lnTo>
                  <a:lnTo>
                    <a:pt x="22" y="70"/>
                  </a:lnTo>
                  <a:lnTo>
                    <a:pt x="22" y="67"/>
                  </a:lnTo>
                  <a:lnTo>
                    <a:pt x="22" y="63"/>
                  </a:lnTo>
                  <a:lnTo>
                    <a:pt x="22" y="59"/>
                  </a:lnTo>
                  <a:lnTo>
                    <a:pt x="22" y="59"/>
                  </a:lnTo>
                  <a:lnTo>
                    <a:pt x="22" y="56"/>
                  </a:lnTo>
                  <a:lnTo>
                    <a:pt x="22" y="52"/>
                  </a:lnTo>
                  <a:lnTo>
                    <a:pt x="22" y="48"/>
                  </a:lnTo>
                  <a:lnTo>
                    <a:pt x="18" y="48"/>
                  </a:lnTo>
                  <a:lnTo>
                    <a:pt x="15" y="52"/>
                  </a:lnTo>
                  <a:lnTo>
                    <a:pt x="11" y="52"/>
                  </a:lnTo>
                  <a:lnTo>
                    <a:pt x="7" y="48"/>
                  </a:lnTo>
                  <a:lnTo>
                    <a:pt x="11" y="44"/>
                  </a:lnTo>
                  <a:lnTo>
                    <a:pt x="11" y="41"/>
                  </a:lnTo>
                  <a:lnTo>
                    <a:pt x="7" y="37"/>
                  </a:lnTo>
                  <a:lnTo>
                    <a:pt x="4" y="37"/>
                  </a:lnTo>
                  <a:lnTo>
                    <a:pt x="0" y="33"/>
                  </a:lnTo>
                  <a:lnTo>
                    <a:pt x="4" y="30"/>
                  </a:lnTo>
                  <a:lnTo>
                    <a:pt x="4" y="30"/>
                  </a:lnTo>
                  <a:lnTo>
                    <a:pt x="7" y="26"/>
                  </a:lnTo>
                  <a:lnTo>
                    <a:pt x="7" y="26"/>
                  </a:lnTo>
                  <a:lnTo>
                    <a:pt x="7" y="22"/>
                  </a:lnTo>
                  <a:lnTo>
                    <a:pt x="7" y="19"/>
                  </a:lnTo>
                  <a:lnTo>
                    <a:pt x="15" y="19"/>
                  </a:lnTo>
                  <a:lnTo>
                    <a:pt x="15"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 name="Freeform 27"/>
            <p:cNvSpPr>
              <a:spLocks noEditPoints="1"/>
            </p:cNvSpPr>
            <p:nvPr/>
          </p:nvSpPr>
          <p:spPr bwMode="auto">
            <a:xfrm>
              <a:off x="7825307" y="3724998"/>
              <a:ext cx="252585" cy="408499"/>
            </a:xfrm>
            <a:custGeom>
              <a:avLst/>
              <a:gdLst>
                <a:gd name="T0" fmla="*/ 13 w 38"/>
                <a:gd name="T1" fmla="*/ 3 h 63"/>
                <a:gd name="T2" fmla="*/ 16 w 38"/>
                <a:gd name="T3" fmla="*/ 4 h 63"/>
                <a:gd name="T4" fmla="*/ 16 w 38"/>
                <a:gd name="T5" fmla="*/ 8 h 63"/>
                <a:gd name="T6" fmla="*/ 18 w 38"/>
                <a:gd name="T7" fmla="*/ 12 h 63"/>
                <a:gd name="T8" fmla="*/ 23 w 38"/>
                <a:gd name="T9" fmla="*/ 12 h 63"/>
                <a:gd name="T10" fmla="*/ 30 w 38"/>
                <a:gd name="T11" fmla="*/ 11 h 63"/>
                <a:gd name="T12" fmla="*/ 33 w 38"/>
                <a:gd name="T13" fmla="*/ 15 h 63"/>
                <a:gd name="T14" fmla="*/ 35 w 38"/>
                <a:gd name="T15" fmla="*/ 19 h 63"/>
                <a:gd name="T16" fmla="*/ 38 w 38"/>
                <a:gd name="T17" fmla="*/ 21 h 63"/>
                <a:gd name="T18" fmla="*/ 37 w 38"/>
                <a:gd name="T19" fmla="*/ 25 h 63"/>
                <a:gd name="T20" fmla="*/ 33 w 38"/>
                <a:gd name="T21" fmla="*/ 26 h 63"/>
                <a:gd name="T22" fmla="*/ 27 w 38"/>
                <a:gd name="T23" fmla="*/ 26 h 63"/>
                <a:gd name="T24" fmla="*/ 24 w 38"/>
                <a:gd name="T25" fmla="*/ 31 h 63"/>
                <a:gd name="T26" fmla="*/ 25 w 38"/>
                <a:gd name="T27" fmla="*/ 36 h 63"/>
                <a:gd name="T28" fmla="*/ 23 w 38"/>
                <a:gd name="T29" fmla="*/ 36 h 63"/>
                <a:gd name="T30" fmla="*/ 21 w 38"/>
                <a:gd name="T31" fmla="*/ 34 h 63"/>
                <a:gd name="T32" fmla="*/ 19 w 38"/>
                <a:gd name="T33" fmla="*/ 34 h 63"/>
                <a:gd name="T34" fmla="*/ 17 w 38"/>
                <a:gd name="T35" fmla="*/ 33 h 63"/>
                <a:gd name="T36" fmla="*/ 16 w 38"/>
                <a:gd name="T37" fmla="*/ 31 h 63"/>
                <a:gd name="T38" fmla="*/ 14 w 38"/>
                <a:gd name="T39" fmla="*/ 31 h 63"/>
                <a:gd name="T40" fmla="*/ 13 w 38"/>
                <a:gd name="T41" fmla="*/ 31 h 63"/>
                <a:gd name="T42" fmla="*/ 13 w 38"/>
                <a:gd name="T43" fmla="*/ 34 h 63"/>
                <a:gd name="T44" fmla="*/ 12 w 38"/>
                <a:gd name="T45" fmla="*/ 38 h 63"/>
                <a:gd name="T46" fmla="*/ 10 w 38"/>
                <a:gd name="T47" fmla="*/ 44 h 63"/>
                <a:gd name="T48" fmla="*/ 10 w 38"/>
                <a:gd name="T49" fmla="*/ 46 h 63"/>
                <a:gd name="T50" fmla="*/ 12 w 38"/>
                <a:gd name="T51" fmla="*/ 49 h 63"/>
                <a:gd name="T52" fmla="*/ 13 w 38"/>
                <a:gd name="T53" fmla="*/ 49 h 63"/>
                <a:gd name="T54" fmla="*/ 15 w 38"/>
                <a:gd name="T55" fmla="*/ 52 h 63"/>
                <a:gd name="T56" fmla="*/ 16 w 38"/>
                <a:gd name="T57" fmla="*/ 52 h 63"/>
                <a:gd name="T58" fmla="*/ 17 w 38"/>
                <a:gd name="T59" fmla="*/ 55 h 63"/>
                <a:gd name="T60" fmla="*/ 17 w 38"/>
                <a:gd name="T61" fmla="*/ 56 h 63"/>
                <a:gd name="T62" fmla="*/ 20 w 38"/>
                <a:gd name="T63" fmla="*/ 59 h 63"/>
                <a:gd name="T64" fmla="*/ 23 w 38"/>
                <a:gd name="T65" fmla="*/ 61 h 63"/>
                <a:gd name="T66" fmla="*/ 23 w 38"/>
                <a:gd name="T67" fmla="*/ 63 h 63"/>
                <a:gd name="T68" fmla="*/ 19 w 38"/>
                <a:gd name="T69" fmla="*/ 62 h 63"/>
                <a:gd name="T70" fmla="*/ 18 w 38"/>
                <a:gd name="T71" fmla="*/ 60 h 63"/>
                <a:gd name="T72" fmla="*/ 15 w 38"/>
                <a:gd name="T73" fmla="*/ 60 h 63"/>
                <a:gd name="T74" fmla="*/ 13 w 38"/>
                <a:gd name="T75" fmla="*/ 57 h 63"/>
                <a:gd name="T76" fmla="*/ 10 w 38"/>
                <a:gd name="T77" fmla="*/ 55 h 63"/>
                <a:gd name="T78" fmla="*/ 8 w 38"/>
                <a:gd name="T79" fmla="*/ 52 h 63"/>
                <a:gd name="T80" fmla="*/ 6 w 38"/>
                <a:gd name="T81" fmla="*/ 51 h 63"/>
                <a:gd name="T82" fmla="*/ 7 w 38"/>
                <a:gd name="T83" fmla="*/ 48 h 63"/>
                <a:gd name="T84" fmla="*/ 8 w 38"/>
                <a:gd name="T85" fmla="*/ 45 h 63"/>
                <a:gd name="T86" fmla="*/ 9 w 38"/>
                <a:gd name="T87" fmla="*/ 42 h 63"/>
                <a:gd name="T88" fmla="*/ 11 w 38"/>
                <a:gd name="T89" fmla="*/ 36 h 63"/>
                <a:gd name="T90" fmla="*/ 10 w 38"/>
                <a:gd name="T91" fmla="*/ 31 h 63"/>
                <a:gd name="T92" fmla="*/ 7 w 38"/>
                <a:gd name="T93" fmla="*/ 26 h 63"/>
                <a:gd name="T94" fmla="*/ 6 w 38"/>
                <a:gd name="T95" fmla="*/ 22 h 63"/>
                <a:gd name="T96" fmla="*/ 6 w 38"/>
                <a:gd name="T97" fmla="*/ 18 h 63"/>
                <a:gd name="T98" fmla="*/ 2 w 38"/>
                <a:gd name="T99" fmla="*/ 13 h 63"/>
                <a:gd name="T100" fmla="*/ 0 w 38"/>
                <a:gd name="T101" fmla="*/ 10 h 63"/>
                <a:gd name="T102" fmla="*/ 2 w 38"/>
                <a:gd name="T103" fmla="*/ 6 h 63"/>
                <a:gd name="T104" fmla="*/ 6 w 38"/>
                <a:gd name="T105" fmla="*/ 4 h 63"/>
                <a:gd name="T106" fmla="*/ 9 w 38"/>
                <a:gd name="T107" fmla="*/ 2 h 63"/>
                <a:gd name="T108" fmla="*/ 10 w 38"/>
                <a:gd name="T109" fmla="*/ 0 h 63"/>
                <a:gd name="T110" fmla="*/ 13 w 38"/>
                <a:gd name="T111" fmla="*/ 59 h 63"/>
                <a:gd name="T112" fmla="*/ 10 w 38"/>
                <a:gd name="T113" fmla="*/ 55 h 63"/>
                <a:gd name="T114" fmla="*/ 7 w 38"/>
                <a:gd name="T115" fmla="*/ 55 h 63"/>
                <a:gd name="T116" fmla="*/ 23 w 38"/>
                <a:gd name="T117" fmla="*/ 37 h 63"/>
                <a:gd name="T118" fmla="*/ 13 w 38"/>
                <a:gd name="T119" fmla="*/ 46 h 63"/>
                <a:gd name="T120" fmla="*/ 14 w 38"/>
                <a:gd name="T121" fmla="*/ 48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8" h="63">
                  <a:moveTo>
                    <a:pt x="10" y="0"/>
                  </a:moveTo>
                  <a:cubicBezTo>
                    <a:pt x="11" y="1"/>
                    <a:pt x="11" y="1"/>
                    <a:pt x="11" y="1"/>
                  </a:cubicBezTo>
                  <a:cubicBezTo>
                    <a:pt x="12" y="1"/>
                    <a:pt x="12" y="1"/>
                    <a:pt x="12" y="1"/>
                  </a:cubicBezTo>
                  <a:cubicBezTo>
                    <a:pt x="13" y="2"/>
                    <a:pt x="13" y="2"/>
                    <a:pt x="13" y="2"/>
                  </a:cubicBezTo>
                  <a:cubicBezTo>
                    <a:pt x="13" y="3"/>
                    <a:pt x="13" y="3"/>
                    <a:pt x="13" y="3"/>
                  </a:cubicBezTo>
                  <a:cubicBezTo>
                    <a:pt x="12" y="4"/>
                    <a:pt x="12" y="4"/>
                    <a:pt x="12" y="4"/>
                  </a:cubicBezTo>
                  <a:cubicBezTo>
                    <a:pt x="13" y="5"/>
                    <a:pt x="13" y="5"/>
                    <a:pt x="13" y="5"/>
                  </a:cubicBezTo>
                  <a:cubicBezTo>
                    <a:pt x="14" y="5"/>
                    <a:pt x="14" y="5"/>
                    <a:pt x="14" y="5"/>
                  </a:cubicBezTo>
                  <a:cubicBezTo>
                    <a:pt x="15" y="4"/>
                    <a:pt x="15" y="4"/>
                    <a:pt x="15" y="4"/>
                  </a:cubicBezTo>
                  <a:cubicBezTo>
                    <a:pt x="16" y="4"/>
                    <a:pt x="16" y="4"/>
                    <a:pt x="16" y="4"/>
                  </a:cubicBezTo>
                  <a:cubicBezTo>
                    <a:pt x="16" y="5"/>
                    <a:pt x="16" y="5"/>
                    <a:pt x="16" y="5"/>
                  </a:cubicBezTo>
                  <a:cubicBezTo>
                    <a:pt x="16" y="6"/>
                    <a:pt x="16" y="6"/>
                    <a:pt x="16" y="6"/>
                  </a:cubicBezTo>
                  <a:cubicBezTo>
                    <a:pt x="16" y="7"/>
                    <a:pt x="16" y="7"/>
                    <a:pt x="16" y="7"/>
                  </a:cubicBezTo>
                  <a:cubicBezTo>
                    <a:pt x="16" y="7"/>
                    <a:pt x="16" y="7"/>
                    <a:pt x="16" y="7"/>
                  </a:cubicBezTo>
                  <a:cubicBezTo>
                    <a:pt x="16" y="8"/>
                    <a:pt x="16" y="8"/>
                    <a:pt x="16" y="8"/>
                  </a:cubicBezTo>
                  <a:cubicBezTo>
                    <a:pt x="16" y="9"/>
                    <a:pt x="16" y="9"/>
                    <a:pt x="16" y="9"/>
                  </a:cubicBezTo>
                  <a:cubicBezTo>
                    <a:pt x="16" y="10"/>
                    <a:pt x="16" y="10"/>
                    <a:pt x="16" y="10"/>
                  </a:cubicBezTo>
                  <a:cubicBezTo>
                    <a:pt x="16" y="12"/>
                    <a:pt x="16" y="12"/>
                    <a:pt x="16" y="12"/>
                  </a:cubicBezTo>
                  <a:cubicBezTo>
                    <a:pt x="17" y="12"/>
                    <a:pt x="17" y="12"/>
                    <a:pt x="17" y="12"/>
                  </a:cubicBezTo>
                  <a:cubicBezTo>
                    <a:pt x="18" y="12"/>
                    <a:pt x="18" y="12"/>
                    <a:pt x="18" y="12"/>
                  </a:cubicBezTo>
                  <a:cubicBezTo>
                    <a:pt x="19" y="11"/>
                    <a:pt x="19" y="11"/>
                    <a:pt x="19" y="11"/>
                  </a:cubicBezTo>
                  <a:cubicBezTo>
                    <a:pt x="20" y="10"/>
                    <a:pt x="20" y="10"/>
                    <a:pt x="20" y="10"/>
                  </a:cubicBezTo>
                  <a:cubicBezTo>
                    <a:pt x="21" y="11"/>
                    <a:pt x="21" y="11"/>
                    <a:pt x="21" y="11"/>
                  </a:cubicBezTo>
                  <a:cubicBezTo>
                    <a:pt x="22" y="11"/>
                    <a:pt x="22" y="11"/>
                    <a:pt x="22" y="11"/>
                  </a:cubicBezTo>
                  <a:cubicBezTo>
                    <a:pt x="23" y="12"/>
                    <a:pt x="23" y="12"/>
                    <a:pt x="23" y="12"/>
                  </a:cubicBezTo>
                  <a:cubicBezTo>
                    <a:pt x="25" y="11"/>
                    <a:pt x="25" y="11"/>
                    <a:pt x="25" y="11"/>
                  </a:cubicBezTo>
                  <a:cubicBezTo>
                    <a:pt x="26" y="10"/>
                    <a:pt x="26" y="10"/>
                    <a:pt x="26" y="10"/>
                  </a:cubicBezTo>
                  <a:cubicBezTo>
                    <a:pt x="27" y="9"/>
                    <a:pt x="27" y="9"/>
                    <a:pt x="27" y="9"/>
                  </a:cubicBezTo>
                  <a:cubicBezTo>
                    <a:pt x="29" y="10"/>
                    <a:pt x="29" y="10"/>
                    <a:pt x="29" y="10"/>
                  </a:cubicBezTo>
                  <a:cubicBezTo>
                    <a:pt x="30" y="11"/>
                    <a:pt x="30" y="11"/>
                    <a:pt x="30" y="11"/>
                  </a:cubicBezTo>
                  <a:cubicBezTo>
                    <a:pt x="32" y="12"/>
                    <a:pt x="32" y="12"/>
                    <a:pt x="32" y="12"/>
                  </a:cubicBezTo>
                  <a:cubicBezTo>
                    <a:pt x="33" y="13"/>
                    <a:pt x="33" y="13"/>
                    <a:pt x="33" y="13"/>
                  </a:cubicBezTo>
                  <a:cubicBezTo>
                    <a:pt x="33" y="14"/>
                    <a:pt x="33" y="14"/>
                    <a:pt x="33" y="14"/>
                  </a:cubicBezTo>
                  <a:cubicBezTo>
                    <a:pt x="33" y="15"/>
                    <a:pt x="33" y="15"/>
                    <a:pt x="33" y="15"/>
                  </a:cubicBezTo>
                  <a:cubicBezTo>
                    <a:pt x="33" y="15"/>
                    <a:pt x="33" y="15"/>
                    <a:pt x="33" y="15"/>
                  </a:cubicBezTo>
                  <a:cubicBezTo>
                    <a:pt x="33" y="16"/>
                    <a:pt x="33" y="16"/>
                    <a:pt x="33" y="16"/>
                  </a:cubicBezTo>
                  <a:cubicBezTo>
                    <a:pt x="33" y="17"/>
                    <a:pt x="33" y="17"/>
                    <a:pt x="33" y="17"/>
                  </a:cubicBezTo>
                  <a:cubicBezTo>
                    <a:pt x="33" y="18"/>
                    <a:pt x="33" y="18"/>
                    <a:pt x="33" y="18"/>
                  </a:cubicBezTo>
                  <a:cubicBezTo>
                    <a:pt x="34" y="18"/>
                    <a:pt x="34" y="18"/>
                    <a:pt x="34" y="18"/>
                  </a:cubicBezTo>
                  <a:cubicBezTo>
                    <a:pt x="35" y="19"/>
                    <a:pt x="35" y="19"/>
                    <a:pt x="35" y="19"/>
                  </a:cubicBezTo>
                  <a:cubicBezTo>
                    <a:pt x="36" y="19"/>
                    <a:pt x="36" y="19"/>
                    <a:pt x="36" y="19"/>
                  </a:cubicBezTo>
                  <a:cubicBezTo>
                    <a:pt x="37" y="20"/>
                    <a:pt x="37" y="20"/>
                    <a:pt x="37" y="20"/>
                  </a:cubicBezTo>
                  <a:cubicBezTo>
                    <a:pt x="36" y="20"/>
                    <a:pt x="36" y="20"/>
                    <a:pt x="36" y="20"/>
                  </a:cubicBezTo>
                  <a:cubicBezTo>
                    <a:pt x="37" y="21"/>
                    <a:pt x="37" y="21"/>
                    <a:pt x="37" y="21"/>
                  </a:cubicBezTo>
                  <a:cubicBezTo>
                    <a:pt x="38" y="21"/>
                    <a:pt x="38" y="21"/>
                    <a:pt x="38" y="21"/>
                  </a:cubicBezTo>
                  <a:cubicBezTo>
                    <a:pt x="37" y="22"/>
                    <a:pt x="37" y="22"/>
                    <a:pt x="37" y="22"/>
                  </a:cubicBezTo>
                  <a:cubicBezTo>
                    <a:pt x="37" y="23"/>
                    <a:pt x="37" y="23"/>
                    <a:pt x="37" y="23"/>
                  </a:cubicBezTo>
                  <a:cubicBezTo>
                    <a:pt x="37" y="23"/>
                    <a:pt x="37" y="23"/>
                    <a:pt x="37" y="23"/>
                  </a:cubicBezTo>
                  <a:cubicBezTo>
                    <a:pt x="37" y="24"/>
                    <a:pt x="37" y="24"/>
                    <a:pt x="37" y="24"/>
                  </a:cubicBezTo>
                  <a:cubicBezTo>
                    <a:pt x="37" y="25"/>
                    <a:pt x="37" y="25"/>
                    <a:pt x="37" y="25"/>
                  </a:cubicBezTo>
                  <a:cubicBezTo>
                    <a:pt x="37" y="26"/>
                    <a:pt x="37" y="26"/>
                    <a:pt x="37" y="26"/>
                  </a:cubicBezTo>
                  <a:cubicBezTo>
                    <a:pt x="36" y="26"/>
                    <a:pt x="36" y="26"/>
                    <a:pt x="36" y="26"/>
                  </a:cubicBezTo>
                  <a:cubicBezTo>
                    <a:pt x="35" y="26"/>
                    <a:pt x="35" y="26"/>
                    <a:pt x="35" y="26"/>
                  </a:cubicBezTo>
                  <a:cubicBezTo>
                    <a:pt x="34" y="26"/>
                    <a:pt x="34" y="26"/>
                    <a:pt x="34" y="26"/>
                  </a:cubicBezTo>
                  <a:cubicBezTo>
                    <a:pt x="33" y="26"/>
                    <a:pt x="33" y="26"/>
                    <a:pt x="33" y="26"/>
                  </a:cubicBezTo>
                  <a:cubicBezTo>
                    <a:pt x="32" y="26"/>
                    <a:pt x="32" y="26"/>
                    <a:pt x="32" y="26"/>
                  </a:cubicBezTo>
                  <a:cubicBezTo>
                    <a:pt x="30" y="26"/>
                    <a:pt x="30" y="26"/>
                    <a:pt x="30" y="26"/>
                  </a:cubicBezTo>
                  <a:cubicBezTo>
                    <a:pt x="30" y="26"/>
                    <a:pt x="30" y="26"/>
                    <a:pt x="30" y="26"/>
                  </a:cubicBezTo>
                  <a:cubicBezTo>
                    <a:pt x="29" y="26"/>
                    <a:pt x="29" y="26"/>
                    <a:pt x="29" y="26"/>
                  </a:cubicBezTo>
                  <a:cubicBezTo>
                    <a:pt x="27" y="26"/>
                    <a:pt x="27" y="26"/>
                    <a:pt x="27" y="26"/>
                  </a:cubicBezTo>
                  <a:cubicBezTo>
                    <a:pt x="26" y="26"/>
                    <a:pt x="26" y="26"/>
                    <a:pt x="26" y="26"/>
                  </a:cubicBezTo>
                  <a:cubicBezTo>
                    <a:pt x="25" y="28"/>
                    <a:pt x="25" y="28"/>
                    <a:pt x="25" y="28"/>
                  </a:cubicBezTo>
                  <a:cubicBezTo>
                    <a:pt x="25" y="29"/>
                    <a:pt x="25" y="29"/>
                    <a:pt x="25" y="29"/>
                  </a:cubicBezTo>
                  <a:cubicBezTo>
                    <a:pt x="24" y="30"/>
                    <a:pt x="24" y="30"/>
                    <a:pt x="24" y="30"/>
                  </a:cubicBezTo>
                  <a:cubicBezTo>
                    <a:pt x="24" y="31"/>
                    <a:pt x="24" y="31"/>
                    <a:pt x="24" y="31"/>
                  </a:cubicBezTo>
                  <a:cubicBezTo>
                    <a:pt x="24" y="33"/>
                    <a:pt x="24" y="33"/>
                    <a:pt x="24" y="33"/>
                  </a:cubicBezTo>
                  <a:cubicBezTo>
                    <a:pt x="25" y="33"/>
                    <a:pt x="25" y="33"/>
                    <a:pt x="25" y="33"/>
                  </a:cubicBezTo>
                  <a:cubicBezTo>
                    <a:pt x="25" y="34"/>
                    <a:pt x="25" y="34"/>
                    <a:pt x="25" y="34"/>
                  </a:cubicBezTo>
                  <a:cubicBezTo>
                    <a:pt x="25" y="35"/>
                    <a:pt x="25" y="35"/>
                    <a:pt x="25" y="35"/>
                  </a:cubicBezTo>
                  <a:cubicBezTo>
                    <a:pt x="25" y="36"/>
                    <a:pt x="25" y="36"/>
                    <a:pt x="25" y="36"/>
                  </a:cubicBezTo>
                  <a:cubicBezTo>
                    <a:pt x="25" y="36"/>
                    <a:pt x="25" y="36"/>
                    <a:pt x="25" y="36"/>
                  </a:cubicBezTo>
                  <a:cubicBezTo>
                    <a:pt x="25" y="37"/>
                    <a:pt x="25" y="37"/>
                    <a:pt x="25" y="37"/>
                  </a:cubicBezTo>
                  <a:cubicBezTo>
                    <a:pt x="25" y="37"/>
                    <a:pt x="25" y="37"/>
                    <a:pt x="25" y="37"/>
                  </a:cubicBezTo>
                  <a:cubicBezTo>
                    <a:pt x="24" y="36"/>
                    <a:pt x="24" y="36"/>
                    <a:pt x="24" y="36"/>
                  </a:cubicBezTo>
                  <a:cubicBezTo>
                    <a:pt x="23" y="36"/>
                    <a:pt x="23" y="36"/>
                    <a:pt x="23" y="36"/>
                  </a:cubicBezTo>
                  <a:cubicBezTo>
                    <a:pt x="23" y="36"/>
                    <a:pt x="23" y="36"/>
                    <a:pt x="23" y="36"/>
                  </a:cubicBezTo>
                  <a:cubicBezTo>
                    <a:pt x="23" y="35"/>
                    <a:pt x="23" y="35"/>
                    <a:pt x="23" y="35"/>
                  </a:cubicBezTo>
                  <a:cubicBezTo>
                    <a:pt x="23" y="35"/>
                    <a:pt x="23" y="35"/>
                    <a:pt x="23" y="35"/>
                  </a:cubicBezTo>
                  <a:cubicBezTo>
                    <a:pt x="21" y="34"/>
                    <a:pt x="21" y="34"/>
                    <a:pt x="21" y="34"/>
                  </a:cubicBezTo>
                  <a:cubicBezTo>
                    <a:pt x="21" y="34"/>
                    <a:pt x="21" y="34"/>
                    <a:pt x="21" y="34"/>
                  </a:cubicBezTo>
                  <a:cubicBezTo>
                    <a:pt x="20" y="34"/>
                    <a:pt x="20" y="34"/>
                    <a:pt x="20" y="34"/>
                  </a:cubicBezTo>
                  <a:cubicBezTo>
                    <a:pt x="20" y="34"/>
                    <a:pt x="20" y="34"/>
                    <a:pt x="20" y="34"/>
                  </a:cubicBezTo>
                  <a:cubicBezTo>
                    <a:pt x="20" y="35"/>
                    <a:pt x="20" y="35"/>
                    <a:pt x="20" y="35"/>
                  </a:cubicBezTo>
                  <a:cubicBezTo>
                    <a:pt x="20" y="34"/>
                    <a:pt x="20" y="34"/>
                    <a:pt x="20" y="34"/>
                  </a:cubicBezTo>
                  <a:cubicBezTo>
                    <a:pt x="19" y="34"/>
                    <a:pt x="19" y="34"/>
                    <a:pt x="19" y="34"/>
                  </a:cubicBezTo>
                  <a:cubicBezTo>
                    <a:pt x="18" y="34"/>
                    <a:pt x="18" y="34"/>
                    <a:pt x="18" y="34"/>
                  </a:cubicBezTo>
                  <a:cubicBezTo>
                    <a:pt x="17" y="34"/>
                    <a:pt x="17" y="34"/>
                    <a:pt x="17" y="34"/>
                  </a:cubicBezTo>
                  <a:cubicBezTo>
                    <a:pt x="17" y="34"/>
                    <a:pt x="17" y="34"/>
                    <a:pt x="17" y="34"/>
                  </a:cubicBezTo>
                  <a:cubicBezTo>
                    <a:pt x="17" y="34"/>
                    <a:pt x="17" y="34"/>
                    <a:pt x="17" y="34"/>
                  </a:cubicBezTo>
                  <a:cubicBezTo>
                    <a:pt x="17" y="33"/>
                    <a:pt x="17" y="33"/>
                    <a:pt x="17" y="33"/>
                  </a:cubicBezTo>
                  <a:cubicBezTo>
                    <a:pt x="17" y="33"/>
                    <a:pt x="17" y="33"/>
                    <a:pt x="17" y="33"/>
                  </a:cubicBezTo>
                  <a:cubicBezTo>
                    <a:pt x="17" y="32"/>
                    <a:pt x="17" y="32"/>
                    <a:pt x="17" y="32"/>
                  </a:cubicBezTo>
                  <a:cubicBezTo>
                    <a:pt x="17" y="31"/>
                    <a:pt x="17" y="31"/>
                    <a:pt x="17" y="31"/>
                  </a:cubicBezTo>
                  <a:cubicBezTo>
                    <a:pt x="17" y="31"/>
                    <a:pt x="17" y="31"/>
                    <a:pt x="17" y="31"/>
                  </a:cubicBezTo>
                  <a:cubicBezTo>
                    <a:pt x="16" y="31"/>
                    <a:pt x="16" y="31"/>
                    <a:pt x="16" y="31"/>
                  </a:cubicBezTo>
                  <a:cubicBezTo>
                    <a:pt x="16" y="31"/>
                    <a:pt x="16" y="31"/>
                    <a:pt x="16" y="31"/>
                  </a:cubicBezTo>
                  <a:cubicBezTo>
                    <a:pt x="16" y="31"/>
                    <a:pt x="16" y="31"/>
                    <a:pt x="16" y="31"/>
                  </a:cubicBezTo>
                  <a:cubicBezTo>
                    <a:pt x="15" y="30"/>
                    <a:pt x="15" y="30"/>
                    <a:pt x="15" y="30"/>
                  </a:cubicBezTo>
                  <a:cubicBezTo>
                    <a:pt x="15" y="31"/>
                    <a:pt x="15" y="31"/>
                    <a:pt x="15" y="31"/>
                  </a:cubicBezTo>
                  <a:cubicBezTo>
                    <a:pt x="14" y="31"/>
                    <a:pt x="14" y="31"/>
                    <a:pt x="14" y="31"/>
                  </a:cubicBezTo>
                  <a:cubicBezTo>
                    <a:pt x="14" y="31"/>
                    <a:pt x="14" y="31"/>
                    <a:pt x="14" y="31"/>
                  </a:cubicBezTo>
                  <a:cubicBezTo>
                    <a:pt x="14" y="31"/>
                    <a:pt x="14" y="31"/>
                    <a:pt x="14" y="31"/>
                  </a:cubicBezTo>
                  <a:cubicBezTo>
                    <a:pt x="13" y="31"/>
                    <a:pt x="13" y="31"/>
                    <a:pt x="13" y="31"/>
                  </a:cubicBezTo>
                  <a:cubicBezTo>
                    <a:pt x="13" y="31"/>
                    <a:pt x="13" y="31"/>
                    <a:pt x="13" y="31"/>
                  </a:cubicBezTo>
                  <a:cubicBezTo>
                    <a:pt x="13" y="31"/>
                    <a:pt x="13" y="31"/>
                    <a:pt x="13" y="31"/>
                  </a:cubicBezTo>
                  <a:cubicBezTo>
                    <a:pt x="13" y="31"/>
                    <a:pt x="13" y="31"/>
                    <a:pt x="13" y="31"/>
                  </a:cubicBezTo>
                  <a:cubicBezTo>
                    <a:pt x="13" y="32"/>
                    <a:pt x="13" y="32"/>
                    <a:pt x="13" y="32"/>
                  </a:cubicBezTo>
                  <a:cubicBezTo>
                    <a:pt x="14" y="33"/>
                    <a:pt x="14" y="33"/>
                    <a:pt x="14" y="33"/>
                  </a:cubicBezTo>
                  <a:cubicBezTo>
                    <a:pt x="13" y="33"/>
                    <a:pt x="13" y="33"/>
                    <a:pt x="13" y="33"/>
                  </a:cubicBezTo>
                  <a:cubicBezTo>
                    <a:pt x="13" y="34"/>
                    <a:pt x="13" y="34"/>
                    <a:pt x="13" y="34"/>
                  </a:cubicBezTo>
                  <a:cubicBezTo>
                    <a:pt x="13" y="35"/>
                    <a:pt x="13" y="35"/>
                    <a:pt x="13" y="35"/>
                  </a:cubicBezTo>
                  <a:cubicBezTo>
                    <a:pt x="13" y="35"/>
                    <a:pt x="13" y="35"/>
                    <a:pt x="13" y="35"/>
                  </a:cubicBezTo>
                  <a:cubicBezTo>
                    <a:pt x="13" y="36"/>
                    <a:pt x="13" y="36"/>
                    <a:pt x="13" y="36"/>
                  </a:cubicBezTo>
                  <a:cubicBezTo>
                    <a:pt x="13" y="37"/>
                    <a:pt x="13" y="37"/>
                    <a:pt x="13" y="37"/>
                  </a:cubicBezTo>
                  <a:cubicBezTo>
                    <a:pt x="12" y="38"/>
                    <a:pt x="12" y="38"/>
                    <a:pt x="12" y="38"/>
                  </a:cubicBezTo>
                  <a:cubicBezTo>
                    <a:pt x="12" y="38"/>
                    <a:pt x="12" y="38"/>
                    <a:pt x="12" y="38"/>
                  </a:cubicBezTo>
                  <a:cubicBezTo>
                    <a:pt x="11" y="41"/>
                    <a:pt x="11" y="41"/>
                    <a:pt x="11" y="41"/>
                  </a:cubicBezTo>
                  <a:cubicBezTo>
                    <a:pt x="10" y="43"/>
                    <a:pt x="10" y="43"/>
                    <a:pt x="10" y="43"/>
                  </a:cubicBezTo>
                  <a:cubicBezTo>
                    <a:pt x="10" y="43"/>
                    <a:pt x="10" y="43"/>
                    <a:pt x="10" y="43"/>
                  </a:cubicBezTo>
                  <a:cubicBezTo>
                    <a:pt x="10" y="44"/>
                    <a:pt x="10" y="44"/>
                    <a:pt x="10" y="44"/>
                  </a:cubicBezTo>
                  <a:cubicBezTo>
                    <a:pt x="10" y="44"/>
                    <a:pt x="10" y="44"/>
                    <a:pt x="10" y="44"/>
                  </a:cubicBezTo>
                  <a:cubicBezTo>
                    <a:pt x="11" y="45"/>
                    <a:pt x="11" y="45"/>
                    <a:pt x="11" y="45"/>
                  </a:cubicBezTo>
                  <a:cubicBezTo>
                    <a:pt x="10" y="45"/>
                    <a:pt x="10" y="45"/>
                    <a:pt x="10" y="45"/>
                  </a:cubicBezTo>
                  <a:cubicBezTo>
                    <a:pt x="10" y="45"/>
                    <a:pt x="10" y="45"/>
                    <a:pt x="10" y="45"/>
                  </a:cubicBezTo>
                  <a:cubicBezTo>
                    <a:pt x="10" y="46"/>
                    <a:pt x="10" y="46"/>
                    <a:pt x="10" y="46"/>
                  </a:cubicBezTo>
                  <a:cubicBezTo>
                    <a:pt x="10" y="47"/>
                    <a:pt x="10" y="47"/>
                    <a:pt x="10" y="47"/>
                  </a:cubicBezTo>
                  <a:cubicBezTo>
                    <a:pt x="11" y="48"/>
                    <a:pt x="11" y="48"/>
                    <a:pt x="11" y="48"/>
                  </a:cubicBezTo>
                  <a:cubicBezTo>
                    <a:pt x="11" y="49"/>
                    <a:pt x="11" y="49"/>
                    <a:pt x="11" y="49"/>
                  </a:cubicBezTo>
                  <a:cubicBezTo>
                    <a:pt x="11" y="49"/>
                    <a:pt x="11" y="49"/>
                    <a:pt x="11" y="49"/>
                  </a:cubicBezTo>
                  <a:cubicBezTo>
                    <a:pt x="12" y="49"/>
                    <a:pt x="12" y="49"/>
                    <a:pt x="12" y="49"/>
                  </a:cubicBezTo>
                  <a:cubicBezTo>
                    <a:pt x="12" y="49"/>
                    <a:pt x="12" y="49"/>
                    <a:pt x="12" y="49"/>
                  </a:cubicBezTo>
                  <a:cubicBezTo>
                    <a:pt x="12" y="48"/>
                    <a:pt x="12" y="48"/>
                    <a:pt x="12" y="48"/>
                  </a:cubicBezTo>
                  <a:cubicBezTo>
                    <a:pt x="12" y="48"/>
                    <a:pt x="12" y="48"/>
                    <a:pt x="12" y="48"/>
                  </a:cubicBezTo>
                  <a:cubicBezTo>
                    <a:pt x="13" y="48"/>
                    <a:pt x="13" y="48"/>
                    <a:pt x="13" y="48"/>
                  </a:cubicBezTo>
                  <a:cubicBezTo>
                    <a:pt x="13" y="49"/>
                    <a:pt x="13" y="49"/>
                    <a:pt x="13" y="49"/>
                  </a:cubicBezTo>
                  <a:cubicBezTo>
                    <a:pt x="14" y="50"/>
                    <a:pt x="14" y="50"/>
                    <a:pt x="14" y="50"/>
                  </a:cubicBezTo>
                  <a:cubicBezTo>
                    <a:pt x="14" y="50"/>
                    <a:pt x="14" y="50"/>
                    <a:pt x="14" y="50"/>
                  </a:cubicBezTo>
                  <a:cubicBezTo>
                    <a:pt x="14" y="51"/>
                    <a:pt x="14" y="51"/>
                    <a:pt x="14" y="51"/>
                  </a:cubicBezTo>
                  <a:cubicBezTo>
                    <a:pt x="14" y="51"/>
                    <a:pt x="14" y="51"/>
                    <a:pt x="14" y="51"/>
                  </a:cubicBezTo>
                  <a:cubicBezTo>
                    <a:pt x="15" y="52"/>
                    <a:pt x="15" y="52"/>
                    <a:pt x="15" y="52"/>
                  </a:cubicBezTo>
                  <a:cubicBezTo>
                    <a:pt x="15" y="52"/>
                    <a:pt x="15" y="52"/>
                    <a:pt x="15" y="52"/>
                  </a:cubicBezTo>
                  <a:cubicBezTo>
                    <a:pt x="15" y="51"/>
                    <a:pt x="15" y="51"/>
                    <a:pt x="15" y="51"/>
                  </a:cubicBezTo>
                  <a:cubicBezTo>
                    <a:pt x="15" y="51"/>
                    <a:pt x="15" y="51"/>
                    <a:pt x="15" y="51"/>
                  </a:cubicBezTo>
                  <a:cubicBezTo>
                    <a:pt x="16" y="52"/>
                    <a:pt x="16" y="52"/>
                    <a:pt x="16" y="52"/>
                  </a:cubicBezTo>
                  <a:cubicBezTo>
                    <a:pt x="16" y="52"/>
                    <a:pt x="16" y="52"/>
                    <a:pt x="16" y="52"/>
                  </a:cubicBezTo>
                  <a:cubicBezTo>
                    <a:pt x="16" y="53"/>
                    <a:pt x="16" y="53"/>
                    <a:pt x="16" y="53"/>
                  </a:cubicBezTo>
                  <a:cubicBezTo>
                    <a:pt x="17" y="53"/>
                    <a:pt x="17" y="53"/>
                    <a:pt x="17" y="53"/>
                  </a:cubicBezTo>
                  <a:cubicBezTo>
                    <a:pt x="17" y="55"/>
                    <a:pt x="17" y="55"/>
                    <a:pt x="17" y="55"/>
                  </a:cubicBezTo>
                  <a:cubicBezTo>
                    <a:pt x="17" y="55"/>
                    <a:pt x="17" y="55"/>
                    <a:pt x="17" y="55"/>
                  </a:cubicBezTo>
                  <a:cubicBezTo>
                    <a:pt x="17" y="55"/>
                    <a:pt x="17" y="55"/>
                    <a:pt x="17" y="55"/>
                  </a:cubicBezTo>
                  <a:cubicBezTo>
                    <a:pt x="16" y="55"/>
                    <a:pt x="16" y="55"/>
                    <a:pt x="16" y="55"/>
                  </a:cubicBezTo>
                  <a:cubicBezTo>
                    <a:pt x="16" y="56"/>
                    <a:pt x="16" y="56"/>
                    <a:pt x="16" y="56"/>
                  </a:cubicBezTo>
                  <a:cubicBezTo>
                    <a:pt x="16" y="56"/>
                    <a:pt x="16" y="56"/>
                    <a:pt x="16" y="56"/>
                  </a:cubicBezTo>
                  <a:cubicBezTo>
                    <a:pt x="17" y="57"/>
                    <a:pt x="17" y="57"/>
                    <a:pt x="17" y="57"/>
                  </a:cubicBezTo>
                  <a:cubicBezTo>
                    <a:pt x="17" y="56"/>
                    <a:pt x="17" y="56"/>
                    <a:pt x="17" y="56"/>
                  </a:cubicBezTo>
                  <a:cubicBezTo>
                    <a:pt x="17" y="56"/>
                    <a:pt x="17" y="56"/>
                    <a:pt x="17" y="56"/>
                  </a:cubicBezTo>
                  <a:cubicBezTo>
                    <a:pt x="17" y="57"/>
                    <a:pt x="17" y="57"/>
                    <a:pt x="17" y="57"/>
                  </a:cubicBezTo>
                  <a:cubicBezTo>
                    <a:pt x="18" y="57"/>
                    <a:pt x="18" y="57"/>
                    <a:pt x="18" y="57"/>
                  </a:cubicBezTo>
                  <a:cubicBezTo>
                    <a:pt x="19" y="58"/>
                    <a:pt x="19" y="58"/>
                    <a:pt x="19" y="58"/>
                  </a:cubicBezTo>
                  <a:cubicBezTo>
                    <a:pt x="20" y="59"/>
                    <a:pt x="20" y="59"/>
                    <a:pt x="20" y="59"/>
                  </a:cubicBezTo>
                  <a:cubicBezTo>
                    <a:pt x="20" y="59"/>
                    <a:pt x="20" y="59"/>
                    <a:pt x="20" y="59"/>
                  </a:cubicBezTo>
                  <a:cubicBezTo>
                    <a:pt x="21" y="59"/>
                    <a:pt x="21" y="59"/>
                    <a:pt x="21" y="59"/>
                  </a:cubicBezTo>
                  <a:cubicBezTo>
                    <a:pt x="22" y="59"/>
                    <a:pt x="22" y="59"/>
                    <a:pt x="22" y="59"/>
                  </a:cubicBezTo>
                  <a:cubicBezTo>
                    <a:pt x="22" y="60"/>
                    <a:pt x="22" y="60"/>
                    <a:pt x="22" y="60"/>
                  </a:cubicBezTo>
                  <a:cubicBezTo>
                    <a:pt x="23" y="61"/>
                    <a:pt x="23" y="61"/>
                    <a:pt x="23" y="61"/>
                  </a:cubicBezTo>
                  <a:cubicBezTo>
                    <a:pt x="24" y="61"/>
                    <a:pt x="24" y="61"/>
                    <a:pt x="24" y="61"/>
                  </a:cubicBezTo>
                  <a:cubicBezTo>
                    <a:pt x="24" y="62"/>
                    <a:pt x="24" y="62"/>
                    <a:pt x="24" y="62"/>
                  </a:cubicBezTo>
                  <a:cubicBezTo>
                    <a:pt x="24" y="62"/>
                    <a:pt x="24" y="62"/>
                    <a:pt x="24" y="62"/>
                  </a:cubicBezTo>
                  <a:cubicBezTo>
                    <a:pt x="24" y="62"/>
                    <a:pt x="24" y="62"/>
                    <a:pt x="24" y="62"/>
                  </a:cubicBezTo>
                  <a:cubicBezTo>
                    <a:pt x="23" y="63"/>
                    <a:pt x="23" y="63"/>
                    <a:pt x="23" y="63"/>
                  </a:cubicBezTo>
                  <a:cubicBezTo>
                    <a:pt x="22" y="62"/>
                    <a:pt x="22" y="62"/>
                    <a:pt x="22" y="62"/>
                  </a:cubicBezTo>
                  <a:cubicBezTo>
                    <a:pt x="22" y="63"/>
                    <a:pt x="22" y="63"/>
                    <a:pt x="22" y="63"/>
                  </a:cubicBezTo>
                  <a:cubicBezTo>
                    <a:pt x="21" y="63"/>
                    <a:pt x="21" y="63"/>
                    <a:pt x="21" y="63"/>
                  </a:cubicBezTo>
                  <a:cubicBezTo>
                    <a:pt x="19" y="63"/>
                    <a:pt x="19" y="63"/>
                    <a:pt x="19" y="63"/>
                  </a:cubicBezTo>
                  <a:cubicBezTo>
                    <a:pt x="19" y="62"/>
                    <a:pt x="19" y="62"/>
                    <a:pt x="19" y="62"/>
                  </a:cubicBezTo>
                  <a:cubicBezTo>
                    <a:pt x="20" y="62"/>
                    <a:pt x="20" y="62"/>
                    <a:pt x="20" y="62"/>
                  </a:cubicBezTo>
                  <a:cubicBezTo>
                    <a:pt x="20" y="61"/>
                    <a:pt x="20" y="61"/>
                    <a:pt x="20" y="61"/>
                  </a:cubicBezTo>
                  <a:cubicBezTo>
                    <a:pt x="19" y="60"/>
                    <a:pt x="19" y="60"/>
                    <a:pt x="19" y="60"/>
                  </a:cubicBezTo>
                  <a:cubicBezTo>
                    <a:pt x="19" y="60"/>
                    <a:pt x="19" y="60"/>
                    <a:pt x="19" y="60"/>
                  </a:cubicBezTo>
                  <a:cubicBezTo>
                    <a:pt x="18" y="60"/>
                    <a:pt x="18" y="60"/>
                    <a:pt x="18" y="60"/>
                  </a:cubicBezTo>
                  <a:cubicBezTo>
                    <a:pt x="17" y="59"/>
                    <a:pt x="17" y="59"/>
                    <a:pt x="17" y="59"/>
                  </a:cubicBezTo>
                  <a:cubicBezTo>
                    <a:pt x="16" y="59"/>
                    <a:pt x="16" y="59"/>
                    <a:pt x="16" y="59"/>
                  </a:cubicBezTo>
                  <a:cubicBezTo>
                    <a:pt x="16" y="59"/>
                    <a:pt x="16" y="59"/>
                    <a:pt x="16" y="59"/>
                  </a:cubicBezTo>
                  <a:cubicBezTo>
                    <a:pt x="15" y="60"/>
                    <a:pt x="15" y="60"/>
                    <a:pt x="15" y="60"/>
                  </a:cubicBezTo>
                  <a:cubicBezTo>
                    <a:pt x="15" y="60"/>
                    <a:pt x="15" y="60"/>
                    <a:pt x="15" y="60"/>
                  </a:cubicBezTo>
                  <a:cubicBezTo>
                    <a:pt x="13" y="59"/>
                    <a:pt x="13" y="59"/>
                    <a:pt x="13" y="59"/>
                  </a:cubicBezTo>
                  <a:cubicBezTo>
                    <a:pt x="13" y="58"/>
                    <a:pt x="13" y="58"/>
                    <a:pt x="13" y="58"/>
                  </a:cubicBezTo>
                  <a:cubicBezTo>
                    <a:pt x="13" y="58"/>
                    <a:pt x="13" y="58"/>
                    <a:pt x="13" y="58"/>
                  </a:cubicBezTo>
                  <a:cubicBezTo>
                    <a:pt x="13" y="57"/>
                    <a:pt x="13" y="57"/>
                    <a:pt x="13" y="57"/>
                  </a:cubicBezTo>
                  <a:cubicBezTo>
                    <a:pt x="13" y="57"/>
                    <a:pt x="13" y="57"/>
                    <a:pt x="13" y="57"/>
                  </a:cubicBezTo>
                  <a:cubicBezTo>
                    <a:pt x="13" y="57"/>
                    <a:pt x="13" y="57"/>
                    <a:pt x="13" y="57"/>
                  </a:cubicBezTo>
                  <a:cubicBezTo>
                    <a:pt x="12" y="57"/>
                    <a:pt x="12" y="57"/>
                    <a:pt x="12" y="57"/>
                  </a:cubicBezTo>
                  <a:cubicBezTo>
                    <a:pt x="12" y="56"/>
                    <a:pt x="12" y="56"/>
                    <a:pt x="12" y="56"/>
                  </a:cubicBezTo>
                  <a:cubicBezTo>
                    <a:pt x="11" y="55"/>
                    <a:pt x="11" y="55"/>
                    <a:pt x="11" y="55"/>
                  </a:cubicBezTo>
                  <a:cubicBezTo>
                    <a:pt x="10" y="55"/>
                    <a:pt x="10" y="55"/>
                    <a:pt x="10" y="55"/>
                  </a:cubicBezTo>
                  <a:cubicBezTo>
                    <a:pt x="10" y="53"/>
                    <a:pt x="10" y="53"/>
                    <a:pt x="10" y="53"/>
                  </a:cubicBezTo>
                  <a:cubicBezTo>
                    <a:pt x="9" y="53"/>
                    <a:pt x="9" y="53"/>
                    <a:pt x="9" y="53"/>
                  </a:cubicBezTo>
                  <a:cubicBezTo>
                    <a:pt x="9" y="53"/>
                    <a:pt x="9" y="53"/>
                    <a:pt x="9" y="53"/>
                  </a:cubicBezTo>
                  <a:cubicBezTo>
                    <a:pt x="8" y="52"/>
                    <a:pt x="8" y="52"/>
                    <a:pt x="8" y="52"/>
                  </a:cubicBezTo>
                  <a:cubicBezTo>
                    <a:pt x="8" y="52"/>
                    <a:pt x="8" y="52"/>
                    <a:pt x="8" y="52"/>
                  </a:cubicBezTo>
                  <a:cubicBezTo>
                    <a:pt x="8" y="52"/>
                    <a:pt x="8" y="52"/>
                    <a:pt x="8" y="52"/>
                  </a:cubicBezTo>
                  <a:cubicBezTo>
                    <a:pt x="8" y="53"/>
                    <a:pt x="8" y="53"/>
                    <a:pt x="8" y="53"/>
                  </a:cubicBezTo>
                  <a:cubicBezTo>
                    <a:pt x="7" y="53"/>
                    <a:pt x="7" y="53"/>
                    <a:pt x="7" y="53"/>
                  </a:cubicBezTo>
                  <a:cubicBezTo>
                    <a:pt x="7" y="52"/>
                    <a:pt x="7" y="52"/>
                    <a:pt x="7" y="52"/>
                  </a:cubicBezTo>
                  <a:cubicBezTo>
                    <a:pt x="6" y="51"/>
                    <a:pt x="6" y="51"/>
                    <a:pt x="6" y="51"/>
                  </a:cubicBezTo>
                  <a:cubicBezTo>
                    <a:pt x="7" y="51"/>
                    <a:pt x="7" y="51"/>
                    <a:pt x="7" y="51"/>
                  </a:cubicBezTo>
                  <a:cubicBezTo>
                    <a:pt x="6" y="50"/>
                    <a:pt x="6" y="50"/>
                    <a:pt x="6" y="50"/>
                  </a:cubicBezTo>
                  <a:cubicBezTo>
                    <a:pt x="7" y="49"/>
                    <a:pt x="7" y="49"/>
                    <a:pt x="7" y="49"/>
                  </a:cubicBezTo>
                  <a:cubicBezTo>
                    <a:pt x="7" y="48"/>
                    <a:pt x="7" y="48"/>
                    <a:pt x="7" y="48"/>
                  </a:cubicBezTo>
                  <a:cubicBezTo>
                    <a:pt x="7" y="48"/>
                    <a:pt x="7" y="48"/>
                    <a:pt x="7" y="48"/>
                  </a:cubicBezTo>
                  <a:cubicBezTo>
                    <a:pt x="8" y="47"/>
                    <a:pt x="8" y="47"/>
                    <a:pt x="8" y="47"/>
                  </a:cubicBezTo>
                  <a:cubicBezTo>
                    <a:pt x="7" y="47"/>
                    <a:pt x="7" y="47"/>
                    <a:pt x="7" y="47"/>
                  </a:cubicBezTo>
                  <a:cubicBezTo>
                    <a:pt x="8" y="46"/>
                    <a:pt x="8" y="46"/>
                    <a:pt x="8" y="46"/>
                  </a:cubicBezTo>
                  <a:cubicBezTo>
                    <a:pt x="8" y="46"/>
                    <a:pt x="8" y="46"/>
                    <a:pt x="8" y="46"/>
                  </a:cubicBezTo>
                  <a:cubicBezTo>
                    <a:pt x="8" y="45"/>
                    <a:pt x="8" y="45"/>
                    <a:pt x="8" y="45"/>
                  </a:cubicBezTo>
                  <a:cubicBezTo>
                    <a:pt x="8" y="45"/>
                    <a:pt x="8" y="45"/>
                    <a:pt x="8" y="45"/>
                  </a:cubicBezTo>
                  <a:cubicBezTo>
                    <a:pt x="8" y="44"/>
                    <a:pt x="8" y="44"/>
                    <a:pt x="8" y="44"/>
                  </a:cubicBezTo>
                  <a:cubicBezTo>
                    <a:pt x="8" y="43"/>
                    <a:pt x="8" y="43"/>
                    <a:pt x="8" y="43"/>
                  </a:cubicBezTo>
                  <a:cubicBezTo>
                    <a:pt x="9" y="43"/>
                    <a:pt x="9" y="43"/>
                    <a:pt x="9" y="43"/>
                  </a:cubicBezTo>
                  <a:cubicBezTo>
                    <a:pt x="9" y="42"/>
                    <a:pt x="9" y="42"/>
                    <a:pt x="9" y="42"/>
                  </a:cubicBezTo>
                  <a:cubicBezTo>
                    <a:pt x="10" y="41"/>
                    <a:pt x="10" y="41"/>
                    <a:pt x="10" y="41"/>
                  </a:cubicBezTo>
                  <a:cubicBezTo>
                    <a:pt x="11" y="38"/>
                    <a:pt x="11" y="38"/>
                    <a:pt x="11" y="38"/>
                  </a:cubicBezTo>
                  <a:cubicBezTo>
                    <a:pt x="11" y="38"/>
                    <a:pt x="11" y="38"/>
                    <a:pt x="11" y="38"/>
                  </a:cubicBezTo>
                  <a:cubicBezTo>
                    <a:pt x="11" y="37"/>
                    <a:pt x="11" y="37"/>
                    <a:pt x="11" y="37"/>
                  </a:cubicBezTo>
                  <a:cubicBezTo>
                    <a:pt x="11" y="36"/>
                    <a:pt x="11" y="36"/>
                    <a:pt x="11" y="36"/>
                  </a:cubicBezTo>
                  <a:cubicBezTo>
                    <a:pt x="11" y="35"/>
                    <a:pt x="11" y="35"/>
                    <a:pt x="11" y="35"/>
                  </a:cubicBezTo>
                  <a:cubicBezTo>
                    <a:pt x="10" y="34"/>
                    <a:pt x="10" y="34"/>
                    <a:pt x="10" y="34"/>
                  </a:cubicBezTo>
                  <a:cubicBezTo>
                    <a:pt x="10" y="33"/>
                    <a:pt x="10" y="33"/>
                    <a:pt x="10" y="33"/>
                  </a:cubicBezTo>
                  <a:cubicBezTo>
                    <a:pt x="10" y="32"/>
                    <a:pt x="10" y="32"/>
                    <a:pt x="10" y="32"/>
                  </a:cubicBezTo>
                  <a:cubicBezTo>
                    <a:pt x="10" y="31"/>
                    <a:pt x="10" y="31"/>
                    <a:pt x="10" y="31"/>
                  </a:cubicBezTo>
                  <a:cubicBezTo>
                    <a:pt x="10" y="31"/>
                    <a:pt x="10" y="31"/>
                    <a:pt x="10" y="31"/>
                  </a:cubicBezTo>
                  <a:cubicBezTo>
                    <a:pt x="10" y="30"/>
                    <a:pt x="10" y="30"/>
                    <a:pt x="10" y="30"/>
                  </a:cubicBezTo>
                  <a:cubicBezTo>
                    <a:pt x="9" y="28"/>
                    <a:pt x="9" y="28"/>
                    <a:pt x="9" y="28"/>
                  </a:cubicBezTo>
                  <a:cubicBezTo>
                    <a:pt x="8" y="27"/>
                    <a:pt x="8" y="27"/>
                    <a:pt x="8" y="27"/>
                  </a:cubicBezTo>
                  <a:cubicBezTo>
                    <a:pt x="7" y="26"/>
                    <a:pt x="7" y="26"/>
                    <a:pt x="7" y="26"/>
                  </a:cubicBezTo>
                  <a:cubicBezTo>
                    <a:pt x="6" y="25"/>
                    <a:pt x="6" y="25"/>
                    <a:pt x="6" y="25"/>
                  </a:cubicBezTo>
                  <a:cubicBezTo>
                    <a:pt x="6" y="24"/>
                    <a:pt x="6" y="24"/>
                    <a:pt x="6" y="24"/>
                  </a:cubicBezTo>
                  <a:cubicBezTo>
                    <a:pt x="5" y="23"/>
                    <a:pt x="5" y="23"/>
                    <a:pt x="5" y="23"/>
                  </a:cubicBezTo>
                  <a:cubicBezTo>
                    <a:pt x="6" y="22"/>
                    <a:pt x="6" y="22"/>
                    <a:pt x="6" y="22"/>
                  </a:cubicBezTo>
                  <a:cubicBezTo>
                    <a:pt x="6" y="22"/>
                    <a:pt x="6" y="22"/>
                    <a:pt x="6" y="22"/>
                  </a:cubicBezTo>
                  <a:cubicBezTo>
                    <a:pt x="6" y="20"/>
                    <a:pt x="6" y="20"/>
                    <a:pt x="6" y="20"/>
                  </a:cubicBezTo>
                  <a:cubicBezTo>
                    <a:pt x="6" y="19"/>
                    <a:pt x="6" y="19"/>
                    <a:pt x="6" y="19"/>
                  </a:cubicBezTo>
                  <a:cubicBezTo>
                    <a:pt x="7" y="19"/>
                    <a:pt x="7" y="19"/>
                    <a:pt x="7" y="19"/>
                  </a:cubicBezTo>
                  <a:cubicBezTo>
                    <a:pt x="7" y="18"/>
                    <a:pt x="7" y="18"/>
                    <a:pt x="7" y="18"/>
                  </a:cubicBezTo>
                  <a:cubicBezTo>
                    <a:pt x="6" y="18"/>
                    <a:pt x="6" y="18"/>
                    <a:pt x="6" y="18"/>
                  </a:cubicBezTo>
                  <a:cubicBezTo>
                    <a:pt x="6" y="17"/>
                    <a:pt x="6" y="17"/>
                    <a:pt x="6" y="17"/>
                  </a:cubicBezTo>
                  <a:cubicBezTo>
                    <a:pt x="5" y="16"/>
                    <a:pt x="5" y="16"/>
                    <a:pt x="5" y="16"/>
                  </a:cubicBezTo>
                  <a:cubicBezTo>
                    <a:pt x="4" y="15"/>
                    <a:pt x="4" y="15"/>
                    <a:pt x="4" y="15"/>
                  </a:cubicBezTo>
                  <a:cubicBezTo>
                    <a:pt x="3" y="13"/>
                    <a:pt x="3" y="13"/>
                    <a:pt x="3" y="13"/>
                  </a:cubicBezTo>
                  <a:cubicBezTo>
                    <a:pt x="2" y="13"/>
                    <a:pt x="2" y="13"/>
                    <a:pt x="2" y="13"/>
                  </a:cubicBezTo>
                  <a:cubicBezTo>
                    <a:pt x="2" y="12"/>
                    <a:pt x="2" y="12"/>
                    <a:pt x="2" y="12"/>
                  </a:cubicBezTo>
                  <a:cubicBezTo>
                    <a:pt x="1" y="11"/>
                    <a:pt x="1" y="11"/>
                    <a:pt x="1" y="11"/>
                  </a:cubicBezTo>
                  <a:cubicBezTo>
                    <a:pt x="0" y="10"/>
                    <a:pt x="0" y="10"/>
                    <a:pt x="0" y="10"/>
                  </a:cubicBezTo>
                  <a:cubicBezTo>
                    <a:pt x="0" y="10"/>
                    <a:pt x="0" y="10"/>
                    <a:pt x="0" y="10"/>
                  </a:cubicBezTo>
                  <a:cubicBezTo>
                    <a:pt x="0" y="10"/>
                    <a:pt x="0" y="10"/>
                    <a:pt x="0" y="10"/>
                  </a:cubicBezTo>
                  <a:cubicBezTo>
                    <a:pt x="1" y="9"/>
                    <a:pt x="1" y="9"/>
                    <a:pt x="1" y="9"/>
                  </a:cubicBezTo>
                  <a:cubicBezTo>
                    <a:pt x="2" y="9"/>
                    <a:pt x="2" y="9"/>
                    <a:pt x="2" y="9"/>
                  </a:cubicBezTo>
                  <a:cubicBezTo>
                    <a:pt x="1" y="8"/>
                    <a:pt x="1" y="8"/>
                    <a:pt x="1" y="8"/>
                  </a:cubicBezTo>
                  <a:cubicBezTo>
                    <a:pt x="1" y="7"/>
                    <a:pt x="1" y="7"/>
                    <a:pt x="1" y="7"/>
                  </a:cubicBezTo>
                  <a:cubicBezTo>
                    <a:pt x="2" y="6"/>
                    <a:pt x="2" y="6"/>
                    <a:pt x="2" y="6"/>
                  </a:cubicBezTo>
                  <a:cubicBezTo>
                    <a:pt x="2" y="5"/>
                    <a:pt x="2" y="5"/>
                    <a:pt x="2" y="5"/>
                  </a:cubicBezTo>
                  <a:cubicBezTo>
                    <a:pt x="2" y="4"/>
                    <a:pt x="2" y="4"/>
                    <a:pt x="2" y="4"/>
                  </a:cubicBezTo>
                  <a:cubicBezTo>
                    <a:pt x="4" y="4"/>
                    <a:pt x="4" y="4"/>
                    <a:pt x="4" y="4"/>
                  </a:cubicBezTo>
                  <a:cubicBezTo>
                    <a:pt x="5" y="4"/>
                    <a:pt x="5" y="4"/>
                    <a:pt x="5" y="4"/>
                  </a:cubicBezTo>
                  <a:cubicBezTo>
                    <a:pt x="6" y="4"/>
                    <a:pt x="6" y="4"/>
                    <a:pt x="6" y="4"/>
                  </a:cubicBezTo>
                  <a:cubicBezTo>
                    <a:pt x="6" y="3"/>
                    <a:pt x="6" y="3"/>
                    <a:pt x="6" y="3"/>
                  </a:cubicBezTo>
                  <a:cubicBezTo>
                    <a:pt x="6" y="2"/>
                    <a:pt x="6" y="2"/>
                    <a:pt x="6" y="2"/>
                  </a:cubicBezTo>
                  <a:cubicBezTo>
                    <a:pt x="7" y="2"/>
                    <a:pt x="7" y="2"/>
                    <a:pt x="7" y="2"/>
                  </a:cubicBezTo>
                  <a:cubicBezTo>
                    <a:pt x="8" y="2"/>
                    <a:pt x="8" y="2"/>
                    <a:pt x="8" y="2"/>
                  </a:cubicBezTo>
                  <a:cubicBezTo>
                    <a:pt x="9" y="2"/>
                    <a:pt x="9" y="2"/>
                    <a:pt x="9" y="2"/>
                  </a:cubicBezTo>
                  <a:cubicBezTo>
                    <a:pt x="8" y="1"/>
                    <a:pt x="8" y="1"/>
                    <a:pt x="8" y="1"/>
                  </a:cubicBezTo>
                  <a:cubicBezTo>
                    <a:pt x="8" y="1"/>
                    <a:pt x="8" y="1"/>
                    <a:pt x="8" y="1"/>
                  </a:cubicBezTo>
                  <a:cubicBezTo>
                    <a:pt x="9" y="0"/>
                    <a:pt x="9" y="0"/>
                    <a:pt x="9" y="0"/>
                  </a:cubicBezTo>
                  <a:cubicBezTo>
                    <a:pt x="10" y="0"/>
                    <a:pt x="10" y="0"/>
                    <a:pt x="10" y="0"/>
                  </a:cubicBezTo>
                  <a:cubicBezTo>
                    <a:pt x="10" y="0"/>
                    <a:pt x="10" y="0"/>
                    <a:pt x="10" y="0"/>
                  </a:cubicBezTo>
                  <a:close/>
                  <a:moveTo>
                    <a:pt x="13" y="59"/>
                  </a:moveTo>
                  <a:cubicBezTo>
                    <a:pt x="13" y="60"/>
                    <a:pt x="13" y="60"/>
                    <a:pt x="13" y="60"/>
                  </a:cubicBezTo>
                  <a:cubicBezTo>
                    <a:pt x="13" y="60"/>
                    <a:pt x="13" y="60"/>
                    <a:pt x="13" y="60"/>
                  </a:cubicBezTo>
                  <a:cubicBezTo>
                    <a:pt x="13" y="59"/>
                    <a:pt x="13" y="59"/>
                    <a:pt x="13" y="59"/>
                  </a:cubicBezTo>
                  <a:cubicBezTo>
                    <a:pt x="13" y="59"/>
                    <a:pt x="13" y="59"/>
                    <a:pt x="13" y="59"/>
                  </a:cubicBezTo>
                  <a:cubicBezTo>
                    <a:pt x="13" y="59"/>
                    <a:pt x="13" y="59"/>
                    <a:pt x="13" y="59"/>
                  </a:cubicBezTo>
                  <a:close/>
                  <a:moveTo>
                    <a:pt x="10" y="55"/>
                  </a:moveTo>
                  <a:cubicBezTo>
                    <a:pt x="10" y="56"/>
                    <a:pt x="10" y="56"/>
                    <a:pt x="10" y="56"/>
                  </a:cubicBezTo>
                  <a:cubicBezTo>
                    <a:pt x="10" y="56"/>
                    <a:pt x="10" y="56"/>
                    <a:pt x="10" y="56"/>
                  </a:cubicBezTo>
                  <a:cubicBezTo>
                    <a:pt x="10" y="55"/>
                    <a:pt x="10" y="55"/>
                    <a:pt x="10" y="55"/>
                  </a:cubicBezTo>
                  <a:cubicBezTo>
                    <a:pt x="10" y="55"/>
                    <a:pt x="10" y="55"/>
                    <a:pt x="10" y="55"/>
                  </a:cubicBezTo>
                  <a:close/>
                  <a:moveTo>
                    <a:pt x="7" y="53"/>
                  </a:moveTo>
                  <a:cubicBezTo>
                    <a:pt x="7" y="54"/>
                    <a:pt x="7" y="54"/>
                    <a:pt x="7" y="54"/>
                  </a:cubicBezTo>
                  <a:cubicBezTo>
                    <a:pt x="7" y="54"/>
                    <a:pt x="7" y="54"/>
                    <a:pt x="7" y="54"/>
                  </a:cubicBezTo>
                  <a:cubicBezTo>
                    <a:pt x="7" y="55"/>
                    <a:pt x="7" y="55"/>
                    <a:pt x="7" y="55"/>
                  </a:cubicBezTo>
                  <a:cubicBezTo>
                    <a:pt x="7" y="54"/>
                    <a:pt x="7" y="54"/>
                    <a:pt x="7" y="54"/>
                  </a:cubicBezTo>
                  <a:cubicBezTo>
                    <a:pt x="7" y="53"/>
                    <a:pt x="7" y="53"/>
                    <a:pt x="7" y="53"/>
                  </a:cubicBezTo>
                  <a:cubicBezTo>
                    <a:pt x="7" y="53"/>
                    <a:pt x="7" y="53"/>
                    <a:pt x="7" y="53"/>
                  </a:cubicBezTo>
                  <a:close/>
                  <a:moveTo>
                    <a:pt x="23" y="36"/>
                  </a:moveTo>
                  <a:cubicBezTo>
                    <a:pt x="23" y="37"/>
                    <a:pt x="23" y="37"/>
                    <a:pt x="23" y="37"/>
                  </a:cubicBezTo>
                  <a:cubicBezTo>
                    <a:pt x="24" y="37"/>
                    <a:pt x="24" y="37"/>
                    <a:pt x="24" y="37"/>
                  </a:cubicBezTo>
                  <a:cubicBezTo>
                    <a:pt x="24" y="37"/>
                    <a:pt x="24" y="37"/>
                    <a:pt x="24" y="37"/>
                  </a:cubicBezTo>
                  <a:cubicBezTo>
                    <a:pt x="23" y="36"/>
                    <a:pt x="23" y="36"/>
                    <a:pt x="23" y="36"/>
                  </a:cubicBezTo>
                  <a:close/>
                  <a:moveTo>
                    <a:pt x="14" y="46"/>
                  </a:moveTo>
                  <a:cubicBezTo>
                    <a:pt x="13" y="46"/>
                    <a:pt x="13" y="46"/>
                    <a:pt x="13" y="46"/>
                  </a:cubicBezTo>
                  <a:cubicBezTo>
                    <a:pt x="14" y="46"/>
                    <a:pt x="14" y="46"/>
                    <a:pt x="14" y="46"/>
                  </a:cubicBezTo>
                  <a:cubicBezTo>
                    <a:pt x="14" y="46"/>
                    <a:pt x="14" y="46"/>
                    <a:pt x="14" y="46"/>
                  </a:cubicBezTo>
                  <a:close/>
                  <a:moveTo>
                    <a:pt x="14" y="47"/>
                  </a:moveTo>
                  <a:cubicBezTo>
                    <a:pt x="14" y="47"/>
                    <a:pt x="14" y="47"/>
                    <a:pt x="14" y="47"/>
                  </a:cubicBezTo>
                  <a:cubicBezTo>
                    <a:pt x="14" y="48"/>
                    <a:pt x="14" y="48"/>
                    <a:pt x="14" y="48"/>
                  </a:cubicBezTo>
                  <a:cubicBezTo>
                    <a:pt x="15" y="48"/>
                    <a:pt x="15" y="48"/>
                    <a:pt x="15" y="48"/>
                  </a:cubicBezTo>
                  <a:cubicBezTo>
                    <a:pt x="15" y="47"/>
                    <a:pt x="15" y="47"/>
                    <a:pt x="15" y="47"/>
                  </a:cubicBezTo>
                  <a:lnTo>
                    <a:pt x="14" y="4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 name="Freeform 28"/>
            <p:cNvSpPr>
              <a:spLocks noEditPoints="1"/>
            </p:cNvSpPr>
            <p:nvPr/>
          </p:nvSpPr>
          <p:spPr bwMode="auto">
            <a:xfrm>
              <a:off x="7658708" y="3505038"/>
              <a:ext cx="265124" cy="518480"/>
            </a:xfrm>
            <a:custGeom>
              <a:avLst/>
              <a:gdLst>
                <a:gd name="T0" fmla="*/ 82 w 148"/>
                <a:gd name="T1" fmla="*/ 4 h 297"/>
                <a:gd name="T2" fmla="*/ 97 w 148"/>
                <a:gd name="T3" fmla="*/ 22 h 297"/>
                <a:gd name="T4" fmla="*/ 89 w 148"/>
                <a:gd name="T5" fmla="*/ 41 h 297"/>
                <a:gd name="T6" fmla="*/ 85 w 148"/>
                <a:gd name="T7" fmla="*/ 48 h 297"/>
                <a:gd name="T8" fmla="*/ 85 w 148"/>
                <a:gd name="T9" fmla="*/ 63 h 297"/>
                <a:gd name="T10" fmla="*/ 100 w 148"/>
                <a:gd name="T11" fmla="*/ 71 h 297"/>
                <a:gd name="T12" fmla="*/ 108 w 148"/>
                <a:gd name="T13" fmla="*/ 78 h 297"/>
                <a:gd name="T14" fmla="*/ 122 w 148"/>
                <a:gd name="T15" fmla="*/ 86 h 297"/>
                <a:gd name="T16" fmla="*/ 115 w 148"/>
                <a:gd name="T17" fmla="*/ 100 h 297"/>
                <a:gd name="T18" fmla="*/ 126 w 148"/>
                <a:gd name="T19" fmla="*/ 104 h 297"/>
                <a:gd name="T20" fmla="*/ 148 w 148"/>
                <a:gd name="T21" fmla="*/ 108 h 297"/>
                <a:gd name="T22" fmla="*/ 137 w 148"/>
                <a:gd name="T23" fmla="*/ 119 h 297"/>
                <a:gd name="T24" fmla="*/ 122 w 148"/>
                <a:gd name="T25" fmla="*/ 130 h 297"/>
                <a:gd name="T26" fmla="*/ 115 w 148"/>
                <a:gd name="T27" fmla="*/ 141 h 297"/>
                <a:gd name="T28" fmla="*/ 97 w 148"/>
                <a:gd name="T29" fmla="*/ 152 h 297"/>
                <a:gd name="T30" fmla="*/ 93 w 148"/>
                <a:gd name="T31" fmla="*/ 163 h 297"/>
                <a:gd name="T32" fmla="*/ 111 w 148"/>
                <a:gd name="T33" fmla="*/ 186 h 297"/>
                <a:gd name="T34" fmla="*/ 115 w 148"/>
                <a:gd name="T35" fmla="*/ 201 h 297"/>
                <a:gd name="T36" fmla="*/ 119 w 148"/>
                <a:gd name="T37" fmla="*/ 223 h 297"/>
                <a:gd name="T38" fmla="*/ 130 w 148"/>
                <a:gd name="T39" fmla="*/ 245 h 297"/>
                <a:gd name="T40" fmla="*/ 134 w 148"/>
                <a:gd name="T41" fmla="*/ 267 h 297"/>
                <a:gd name="T42" fmla="*/ 122 w 148"/>
                <a:gd name="T43" fmla="*/ 290 h 297"/>
                <a:gd name="T44" fmla="*/ 119 w 148"/>
                <a:gd name="T45" fmla="*/ 286 h 297"/>
                <a:gd name="T46" fmla="*/ 122 w 148"/>
                <a:gd name="T47" fmla="*/ 278 h 297"/>
                <a:gd name="T48" fmla="*/ 122 w 148"/>
                <a:gd name="T49" fmla="*/ 264 h 297"/>
                <a:gd name="T50" fmla="*/ 119 w 148"/>
                <a:gd name="T51" fmla="*/ 241 h 297"/>
                <a:gd name="T52" fmla="*/ 111 w 148"/>
                <a:gd name="T53" fmla="*/ 238 h 297"/>
                <a:gd name="T54" fmla="*/ 104 w 148"/>
                <a:gd name="T55" fmla="*/ 219 h 297"/>
                <a:gd name="T56" fmla="*/ 100 w 148"/>
                <a:gd name="T57" fmla="*/ 197 h 297"/>
                <a:gd name="T58" fmla="*/ 97 w 148"/>
                <a:gd name="T59" fmla="*/ 193 h 297"/>
                <a:gd name="T60" fmla="*/ 85 w 148"/>
                <a:gd name="T61" fmla="*/ 178 h 297"/>
                <a:gd name="T62" fmla="*/ 85 w 148"/>
                <a:gd name="T63" fmla="*/ 182 h 297"/>
                <a:gd name="T64" fmla="*/ 74 w 148"/>
                <a:gd name="T65" fmla="*/ 189 h 297"/>
                <a:gd name="T66" fmla="*/ 71 w 148"/>
                <a:gd name="T67" fmla="*/ 193 h 297"/>
                <a:gd name="T68" fmla="*/ 56 w 148"/>
                <a:gd name="T69" fmla="*/ 201 h 297"/>
                <a:gd name="T70" fmla="*/ 48 w 148"/>
                <a:gd name="T71" fmla="*/ 204 h 297"/>
                <a:gd name="T72" fmla="*/ 45 w 148"/>
                <a:gd name="T73" fmla="*/ 197 h 297"/>
                <a:gd name="T74" fmla="*/ 48 w 148"/>
                <a:gd name="T75" fmla="*/ 178 h 297"/>
                <a:gd name="T76" fmla="*/ 41 w 148"/>
                <a:gd name="T77" fmla="*/ 163 h 297"/>
                <a:gd name="T78" fmla="*/ 30 w 148"/>
                <a:gd name="T79" fmla="*/ 149 h 297"/>
                <a:gd name="T80" fmla="*/ 23 w 148"/>
                <a:gd name="T81" fmla="*/ 145 h 297"/>
                <a:gd name="T82" fmla="*/ 26 w 148"/>
                <a:gd name="T83" fmla="*/ 149 h 297"/>
                <a:gd name="T84" fmla="*/ 26 w 148"/>
                <a:gd name="T85" fmla="*/ 137 h 297"/>
                <a:gd name="T86" fmla="*/ 15 w 148"/>
                <a:gd name="T87" fmla="*/ 134 h 297"/>
                <a:gd name="T88" fmla="*/ 11 w 148"/>
                <a:gd name="T89" fmla="*/ 134 h 297"/>
                <a:gd name="T90" fmla="*/ 4 w 148"/>
                <a:gd name="T91" fmla="*/ 115 h 297"/>
                <a:gd name="T92" fmla="*/ 11 w 148"/>
                <a:gd name="T93" fmla="*/ 104 h 297"/>
                <a:gd name="T94" fmla="*/ 19 w 148"/>
                <a:gd name="T95" fmla="*/ 86 h 297"/>
                <a:gd name="T96" fmla="*/ 26 w 148"/>
                <a:gd name="T97" fmla="*/ 71 h 297"/>
                <a:gd name="T98" fmla="*/ 34 w 148"/>
                <a:gd name="T99" fmla="*/ 41 h 297"/>
                <a:gd name="T100" fmla="*/ 48 w 148"/>
                <a:gd name="T101" fmla="*/ 15 h 297"/>
                <a:gd name="T102" fmla="*/ 67 w 148"/>
                <a:gd name="T103" fmla="*/ 8 h 297"/>
                <a:gd name="T104" fmla="*/ 23 w 148"/>
                <a:gd name="T105" fmla="*/ 156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48" h="297">
                  <a:moveTo>
                    <a:pt x="67" y="0"/>
                  </a:moveTo>
                  <a:lnTo>
                    <a:pt x="71" y="0"/>
                  </a:lnTo>
                  <a:lnTo>
                    <a:pt x="74" y="0"/>
                  </a:lnTo>
                  <a:lnTo>
                    <a:pt x="78" y="0"/>
                  </a:lnTo>
                  <a:lnTo>
                    <a:pt x="82" y="0"/>
                  </a:lnTo>
                  <a:lnTo>
                    <a:pt x="82" y="4"/>
                  </a:lnTo>
                  <a:lnTo>
                    <a:pt x="85" y="4"/>
                  </a:lnTo>
                  <a:lnTo>
                    <a:pt x="85" y="11"/>
                  </a:lnTo>
                  <a:lnTo>
                    <a:pt x="89" y="8"/>
                  </a:lnTo>
                  <a:lnTo>
                    <a:pt x="93" y="11"/>
                  </a:lnTo>
                  <a:lnTo>
                    <a:pt x="93" y="15"/>
                  </a:lnTo>
                  <a:lnTo>
                    <a:pt x="97" y="22"/>
                  </a:lnTo>
                  <a:lnTo>
                    <a:pt x="97" y="26"/>
                  </a:lnTo>
                  <a:lnTo>
                    <a:pt x="97" y="34"/>
                  </a:lnTo>
                  <a:lnTo>
                    <a:pt x="97" y="37"/>
                  </a:lnTo>
                  <a:lnTo>
                    <a:pt x="93" y="37"/>
                  </a:lnTo>
                  <a:lnTo>
                    <a:pt x="93" y="37"/>
                  </a:lnTo>
                  <a:lnTo>
                    <a:pt x="89" y="41"/>
                  </a:lnTo>
                  <a:lnTo>
                    <a:pt x="89" y="41"/>
                  </a:lnTo>
                  <a:lnTo>
                    <a:pt x="89" y="45"/>
                  </a:lnTo>
                  <a:lnTo>
                    <a:pt x="89" y="48"/>
                  </a:lnTo>
                  <a:lnTo>
                    <a:pt x="89" y="48"/>
                  </a:lnTo>
                  <a:lnTo>
                    <a:pt x="85" y="48"/>
                  </a:lnTo>
                  <a:lnTo>
                    <a:pt x="85" y="48"/>
                  </a:lnTo>
                  <a:lnTo>
                    <a:pt x="82" y="52"/>
                  </a:lnTo>
                  <a:lnTo>
                    <a:pt x="85" y="56"/>
                  </a:lnTo>
                  <a:lnTo>
                    <a:pt x="82" y="56"/>
                  </a:lnTo>
                  <a:lnTo>
                    <a:pt x="82" y="60"/>
                  </a:lnTo>
                  <a:lnTo>
                    <a:pt x="85" y="60"/>
                  </a:lnTo>
                  <a:lnTo>
                    <a:pt x="85" y="63"/>
                  </a:lnTo>
                  <a:lnTo>
                    <a:pt x="89" y="63"/>
                  </a:lnTo>
                  <a:lnTo>
                    <a:pt x="89" y="67"/>
                  </a:lnTo>
                  <a:lnTo>
                    <a:pt x="89" y="71"/>
                  </a:lnTo>
                  <a:lnTo>
                    <a:pt x="93" y="67"/>
                  </a:lnTo>
                  <a:lnTo>
                    <a:pt x="100" y="67"/>
                  </a:lnTo>
                  <a:lnTo>
                    <a:pt x="100" y="71"/>
                  </a:lnTo>
                  <a:lnTo>
                    <a:pt x="100" y="71"/>
                  </a:lnTo>
                  <a:lnTo>
                    <a:pt x="104" y="74"/>
                  </a:lnTo>
                  <a:lnTo>
                    <a:pt x="108" y="71"/>
                  </a:lnTo>
                  <a:lnTo>
                    <a:pt x="108" y="74"/>
                  </a:lnTo>
                  <a:lnTo>
                    <a:pt x="108" y="78"/>
                  </a:lnTo>
                  <a:lnTo>
                    <a:pt x="108" y="78"/>
                  </a:lnTo>
                  <a:lnTo>
                    <a:pt x="111" y="82"/>
                  </a:lnTo>
                  <a:lnTo>
                    <a:pt x="111" y="82"/>
                  </a:lnTo>
                  <a:lnTo>
                    <a:pt x="115" y="82"/>
                  </a:lnTo>
                  <a:lnTo>
                    <a:pt x="115" y="82"/>
                  </a:lnTo>
                  <a:lnTo>
                    <a:pt x="119" y="82"/>
                  </a:lnTo>
                  <a:lnTo>
                    <a:pt x="122" y="86"/>
                  </a:lnTo>
                  <a:lnTo>
                    <a:pt x="122" y="86"/>
                  </a:lnTo>
                  <a:lnTo>
                    <a:pt x="122" y="89"/>
                  </a:lnTo>
                  <a:lnTo>
                    <a:pt x="122" y="89"/>
                  </a:lnTo>
                  <a:lnTo>
                    <a:pt x="119" y="97"/>
                  </a:lnTo>
                  <a:lnTo>
                    <a:pt x="115" y="97"/>
                  </a:lnTo>
                  <a:lnTo>
                    <a:pt x="115" y="100"/>
                  </a:lnTo>
                  <a:lnTo>
                    <a:pt x="119" y="100"/>
                  </a:lnTo>
                  <a:lnTo>
                    <a:pt x="122" y="100"/>
                  </a:lnTo>
                  <a:lnTo>
                    <a:pt x="122" y="100"/>
                  </a:lnTo>
                  <a:lnTo>
                    <a:pt x="126" y="100"/>
                  </a:lnTo>
                  <a:lnTo>
                    <a:pt x="126" y="100"/>
                  </a:lnTo>
                  <a:lnTo>
                    <a:pt x="126" y="104"/>
                  </a:lnTo>
                  <a:lnTo>
                    <a:pt x="126" y="108"/>
                  </a:lnTo>
                  <a:lnTo>
                    <a:pt x="130" y="112"/>
                  </a:lnTo>
                  <a:lnTo>
                    <a:pt x="134" y="108"/>
                  </a:lnTo>
                  <a:lnTo>
                    <a:pt x="137" y="108"/>
                  </a:lnTo>
                  <a:lnTo>
                    <a:pt x="145" y="104"/>
                  </a:lnTo>
                  <a:lnTo>
                    <a:pt x="148" y="108"/>
                  </a:lnTo>
                  <a:lnTo>
                    <a:pt x="148" y="108"/>
                  </a:lnTo>
                  <a:lnTo>
                    <a:pt x="145" y="112"/>
                  </a:lnTo>
                  <a:lnTo>
                    <a:pt x="137" y="112"/>
                  </a:lnTo>
                  <a:lnTo>
                    <a:pt x="137" y="115"/>
                  </a:lnTo>
                  <a:lnTo>
                    <a:pt x="137" y="119"/>
                  </a:lnTo>
                  <a:lnTo>
                    <a:pt x="137" y="119"/>
                  </a:lnTo>
                  <a:lnTo>
                    <a:pt x="134" y="123"/>
                  </a:lnTo>
                  <a:lnTo>
                    <a:pt x="134" y="123"/>
                  </a:lnTo>
                  <a:lnTo>
                    <a:pt x="130" y="126"/>
                  </a:lnTo>
                  <a:lnTo>
                    <a:pt x="126" y="126"/>
                  </a:lnTo>
                  <a:lnTo>
                    <a:pt x="122" y="130"/>
                  </a:lnTo>
                  <a:lnTo>
                    <a:pt x="122" y="130"/>
                  </a:lnTo>
                  <a:lnTo>
                    <a:pt x="126" y="134"/>
                  </a:lnTo>
                  <a:lnTo>
                    <a:pt x="122" y="134"/>
                  </a:lnTo>
                  <a:lnTo>
                    <a:pt x="119" y="134"/>
                  </a:lnTo>
                  <a:lnTo>
                    <a:pt x="115" y="134"/>
                  </a:lnTo>
                  <a:lnTo>
                    <a:pt x="115" y="137"/>
                  </a:lnTo>
                  <a:lnTo>
                    <a:pt x="115" y="141"/>
                  </a:lnTo>
                  <a:lnTo>
                    <a:pt x="111" y="141"/>
                  </a:lnTo>
                  <a:lnTo>
                    <a:pt x="108" y="141"/>
                  </a:lnTo>
                  <a:lnTo>
                    <a:pt x="100" y="141"/>
                  </a:lnTo>
                  <a:lnTo>
                    <a:pt x="100" y="145"/>
                  </a:lnTo>
                  <a:lnTo>
                    <a:pt x="100" y="149"/>
                  </a:lnTo>
                  <a:lnTo>
                    <a:pt x="97" y="152"/>
                  </a:lnTo>
                  <a:lnTo>
                    <a:pt x="97" y="156"/>
                  </a:lnTo>
                  <a:lnTo>
                    <a:pt x="100" y="160"/>
                  </a:lnTo>
                  <a:lnTo>
                    <a:pt x="97" y="160"/>
                  </a:lnTo>
                  <a:lnTo>
                    <a:pt x="93" y="163"/>
                  </a:lnTo>
                  <a:lnTo>
                    <a:pt x="93" y="163"/>
                  </a:lnTo>
                  <a:lnTo>
                    <a:pt x="93" y="163"/>
                  </a:lnTo>
                  <a:lnTo>
                    <a:pt x="97" y="167"/>
                  </a:lnTo>
                  <a:lnTo>
                    <a:pt x="100" y="171"/>
                  </a:lnTo>
                  <a:lnTo>
                    <a:pt x="100" y="175"/>
                  </a:lnTo>
                  <a:lnTo>
                    <a:pt x="104" y="175"/>
                  </a:lnTo>
                  <a:lnTo>
                    <a:pt x="108" y="182"/>
                  </a:lnTo>
                  <a:lnTo>
                    <a:pt x="111" y="186"/>
                  </a:lnTo>
                  <a:lnTo>
                    <a:pt x="115" y="189"/>
                  </a:lnTo>
                  <a:lnTo>
                    <a:pt x="115" y="193"/>
                  </a:lnTo>
                  <a:lnTo>
                    <a:pt x="119" y="193"/>
                  </a:lnTo>
                  <a:lnTo>
                    <a:pt x="119" y="197"/>
                  </a:lnTo>
                  <a:lnTo>
                    <a:pt x="115" y="197"/>
                  </a:lnTo>
                  <a:lnTo>
                    <a:pt x="115" y="201"/>
                  </a:lnTo>
                  <a:lnTo>
                    <a:pt x="115" y="208"/>
                  </a:lnTo>
                  <a:lnTo>
                    <a:pt x="115" y="208"/>
                  </a:lnTo>
                  <a:lnTo>
                    <a:pt x="111" y="212"/>
                  </a:lnTo>
                  <a:lnTo>
                    <a:pt x="115" y="215"/>
                  </a:lnTo>
                  <a:lnTo>
                    <a:pt x="115" y="219"/>
                  </a:lnTo>
                  <a:lnTo>
                    <a:pt x="119" y="223"/>
                  </a:lnTo>
                  <a:lnTo>
                    <a:pt x="122" y="227"/>
                  </a:lnTo>
                  <a:lnTo>
                    <a:pt x="126" y="230"/>
                  </a:lnTo>
                  <a:lnTo>
                    <a:pt x="130" y="238"/>
                  </a:lnTo>
                  <a:lnTo>
                    <a:pt x="130" y="241"/>
                  </a:lnTo>
                  <a:lnTo>
                    <a:pt x="130" y="241"/>
                  </a:lnTo>
                  <a:lnTo>
                    <a:pt x="130" y="245"/>
                  </a:lnTo>
                  <a:lnTo>
                    <a:pt x="130" y="249"/>
                  </a:lnTo>
                  <a:lnTo>
                    <a:pt x="130" y="252"/>
                  </a:lnTo>
                  <a:lnTo>
                    <a:pt x="134" y="256"/>
                  </a:lnTo>
                  <a:lnTo>
                    <a:pt x="134" y="260"/>
                  </a:lnTo>
                  <a:lnTo>
                    <a:pt x="134" y="264"/>
                  </a:lnTo>
                  <a:lnTo>
                    <a:pt x="134" y="267"/>
                  </a:lnTo>
                  <a:lnTo>
                    <a:pt x="134" y="267"/>
                  </a:lnTo>
                  <a:lnTo>
                    <a:pt x="130" y="278"/>
                  </a:lnTo>
                  <a:lnTo>
                    <a:pt x="126" y="282"/>
                  </a:lnTo>
                  <a:lnTo>
                    <a:pt x="126" y="286"/>
                  </a:lnTo>
                  <a:lnTo>
                    <a:pt x="122" y="286"/>
                  </a:lnTo>
                  <a:lnTo>
                    <a:pt x="122" y="290"/>
                  </a:lnTo>
                  <a:lnTo>
                    <a:pt x="122" y="290"/>
                  </a:lnTo>
                  <a:lnTo>
                    <a:pt x="122" y="293"/>
                  </a:lnTo>
                  <a:lnTo>
                    <a:pt x="119" y="297"/>
                  </a:lnTo>
                  <a:lnTo>
                    <a:pt x="119" y="290"/>
                  </a:lnTo>
                  <a:lnTo>
                    <a:pt x="119" y="286"/>
                  </a:lnTo>
                  <a:lnTo>
                    <a:pt x="119" y="286"/>
                  </a:lnTo>
                  <a:lnTo>
                    <a:pt x="119" y="282"/>
                  </a:lnTo>
                  <a:lnTo>
                    <a:pt x="119" y="286"/>
                  </a:lnTo>
                  <a:lnTo>
                    <a:pt x="119" y="282"/>
                  </a:lnTo>
                  <a:lnTo>
                    <a:pt x="122" y="278"/>
                  </a:lnTo>
                  <a:lnTo>
                    <a:pt x="122" y="278"/>
                  </a:lnTo>
                  <a:lnTo>
                    <a:pt x="122" y="278"/>
                  </a:lnTo>
                  <a:lnTo>
                    <a:pt x="122" y="275"/>
                  </a:lnTo>
                  <a:lnTo>
                    <a:pt x="122" y="271"/>
                  </a:lnTo>
                  <a:lnTo>
                    <a:pt x="122" y="271"/>
                  </a:lnTo>
                  <a:lnTo>
                    <a:pt x="122" y="267"/>
                  </a:lnTo>
                  <a:lnTo>
                    <a:pt x="122" y="264"/>
                  </a:lnTo>
                  <a:lnTo>
                    <a:pt x="122" y="264"/>
                  </a:lnTo>
                  <a:lnTo>
                    <a:pt x="119" y="260"/>
                  </a:lnTo>
                  <a:lnTo>
                    <a:pt x="119" y="256"/>
                  </a:lnTo>
                  <a:lnTo>
                    <a:pt x="122" y="256"/>
                  </a:lnTo>
                  <a:lnTo>
                    <a:pt x="119" y="252"/>
                  </a:lnTo>
                  <a:lnTo>
                    <a:pt x="119" y="252"/>
                  </a:lnTo>
                  <a:lnTo>
                    <a:pt x="119" y="241"/>
                  </a:lnTo>
                  <a:lnTo>
                    <a:pt x="115" y="241"/>
                  </a:lnTo>
                  <a:lnTo>
                    <a:pt x="115" y="238"/>
                  </a:lnTo>
                  <a:lnTo>
                    <a:pt x="111" y="234"/>
                  </a:lnTo>
                  <a:lnTo>
                    <a:pt x="111" y="238"/>
                  </a:lnTo>
                  <a:lnTo>
                    <a:pt x="111" y="238"/>
                  </a:lnTo>
                  <a:lnTo>
                    <a:pt x="111" y="238"/>
                  </a:lnTo>
                  <a:lnTo>
                    <a:pt x="108" y="234"/>
                  </a:lnTo>
                  <a:lnTo>
                    <a:pt x="108" y="227"/>
                  </a:lnTo>
                  <a:lnTo>
                    <a:pt x="108" y="227"/>
                  </a:lnTo>
                  <a:lnTo>
                    <a:pt x="108" y="223"/>
                  </a:lnTo>
                  <a:lnTo>
                    <a:pt x="108" y="219"/>
                  </a:lnTo>
                  <a:lnTo>
                    <a:pt x="104" y="219"/>
                  </a:lnTo>
                  <a:lnTo>
                    <a:pt x="104" y="212"/>
                  </a:lnTo>
                  <a:lnTo>
                    <a:pt x="104" y="212"/>
                  </a:lnTo>
                  <a:lnTo>
                    <a:pt x="100" y="201"/>
                  </a:lnTo>
                  <a:lnTo>
                    <a:pt x="100" y="201"/>
                  </a:lnTo>
                  <a:lnTo>
                    <a:pt x="100" y="197"/>
                  </a:lnTo>
                  <a:lnTo>
                    <a:pt x="100" y="197"/>
                  </a:lnTo>
                  <a:lnTo>
                    <a:pt x="100" y="197"/>
                  </a:lnTo>
                  <a:lnTo>
                    <a:pt x="97" y="193"/>
                  </a:lnTo>
                  <a:lnTo>
                    <a:pt x="100" y="189"/>
                  </a:lnTo>
                  <a:lnTo>
                    <a:pt x="100" y="189"/>
                  </a:lnTo>
                  <a:lnTo>
                    <a:pt x="97" y="193"/>
                  </a:lnTo>
                  <a:lnTo>
                    <a:pt x="97" y="193"/>
                  </a:lnTo>
                  <a:lnTo>
                    <a:pt x="93" y="193"/>
                  </a:lnTo>
                  <a:lnTo>
                    <a:pt x="93" y="189"/>
                  </a:lnTo>
                  <a:lnTo>
                    <a:pt x="89" y="186"/>
                  </a:lnTo>
                  <a:lnTo>
                    <a:pt x="85" y="182"/>
                  </a:lnTo>
                  <a:lnTo>
                    <a:pt x="85" y="178"/>
                  </a:lnTo>
                  <a:lnTo>
                    <a:pt x="85" y="178"/>
                  </a:lnTo>
                  <a:lnTo>
                    <a:pt x="85" y="178"/>
                  </a:lnTo>
                  <a:lnTo>
                    <a:pt x="82" y="175"/>
                  </a:lnTo>
                  <a:lnTo>
                    <a:pt x="85" y="178"/>
                  </a:lnTo>
                  <a:lnTo>
                    <a:pt x="82" y="178"/>
                  </a:lnTo>
                  <a:lnTo>
                    <a:pt x="82" y="182"/>
                  </a:lnTo>
                  <a:lnTo>
                    <a:pt x="85" y="182"/>
                  </a:lnTo>
                  <a:lnTo>
                    <a:pt x="85" y="186"/>
                  </a:lnTo>
                  <a:lnTo>
                    <a:pt x="82" y="186"/>
                  </a:lnTo>
                  <a:lnTo>
                    <a:pt x="85" y="189"/>
                  </a:lnTo>
                  <a:lnTo>
                    <a:pt x="78" y="193"/>
                  </a:lnTo>
                  <a:lnTo>
                    <a:pt x="78" y="189"/>
                  </a:lnTo>
                  <a:lnTo>
                    <a:pt x="74" y="189"/>
                  </a:lnTo>
                  <a:lnTo>
                    <a:pt x="74" y="189"/>
                  </a:lnTo>
                  <a:lnTo>
                    <a:pt x="74" y="193"/>
                  </a:lnTo>
                  <a:lnTo>
                    <a:pt x="74" y="193"/>
                  </a:lnTo>
                  <a:lnTo>
                    <a:pt x="78" y="193"/>
                  </a:lnTo>
                  <a:lnTo>
                    <a:pt x="74" y="193"/>
                  </a:lnTo>
                  <a:lnTo>
                    <a:pt x="71" y="193"/>
                  </a:lnTo>
                  <a:lnTo>
                    <a:pt x="71" y="193"/>
                  </a:lnTo>
                  <a:lnTo>
                    <a:pt x="71" y="197"/>
                  </a:lnTo>
                  <a:lnTo>
                    <a:pt x="63" y="201"/>
                  </a:lnTo>
                  <a:lnTo>
                    <a:pt x="60" y="201"/>
                  </a:lnTo>
                  <a:lnTo>
                    <a:pt x="60" y="201"/>
                  </a:lnTo>
                  <a:lnTo>
                    <a:pt x="56" y="201"/>
                  </a:lnTo>
                  <a:lnTo>
                    <a:pt x="56" y="201"/>
                  </a:lnTo>
                  <a:lnTo>
                    <a:pt x="56" y="201"/>
                  </a:lnTo>
                  <a:lnTo>
                    <a:pt x="56" y="201"/>
                  </a:lnTo>
                  <a:lnTo>
                    <a:pt x="52" y="201"/>
                  </a:lnTo>
                  <a:lnTo>
                    <a:pt x="48" y="201"/>
                  </a:lnTo>
                  <a:lnTo>
                    <a:pt x="48" y="204"/>
                  </a:lnTo>
                  <a:lnTo>
                    <a:pt x="45" y="204"/>
                  </a:lnTo>
                  <a:lnTo>
                    <a:pt x="45" y="201"/>
                  </a:lnTo>
                  <a:lnTo>
                    <a:pt x="52" y="197"/>
                  </a:lnTo>
                  <a:lnTo>
                    <a:pt x="52" y="193"/>
                  </a:lnTo>
                  <a:lnTo>
                    <a:pt x="48" y="197"/>
                  </a:lnTo>
                  <a:lnTo>
                    <a:pt x="45" y="197"/>
                  </a:lnTo>
                  <a:lnTo>
                    <a:pt x="41" y="201"/>
                  </a:lnTo>
                  <a:lnTo>
                    <a:pt x="41" y="201"/>
                  </a:lnTo>
                  <a:lnTo>
                    <a:pt x="41" y="201"/>
                  </a:lnTo>
                  <a:lnTo>
                    <a:pt x="41" y="197"/>
                  </a:lnTo>
                  <a:lnTo>
                    <a:pt x="45" y="182"/>
                  </a:lnTo>
                  <a:lnTo>
                    <a:pt x="48" y="178"/>
                  </a:lnTo>
                  <a:lnTo>
                    <a:pt x="48" y="178"/>
                  </a:lnTo>
                  <a:lnTo>
                    <a:pt x="45" y="171"/>
                  </a:lnTo>
                  <a:lnTo>
                    <a:pt x="45" y="167"/>
                  </a:lnTo>
                  <a:lnTo>
                    <a:pt x="41" y="163"/>
                  </a:lnTo>
                  <a:lnTo>
                    <a:pt x="41" y="163"/>
                  </a:lnTo>
                  <a:lnTo>
                    <a:pt x="41" y="163"/>
                  </a:lnTo>
                  <a:lnTo>
                    <a:pt x="41" y="160"/>
                  </a:lnTo>
                  <a:lnTo>
                    <a:pt x="37" y="156"/>
                  </a:lnTo>
                  <a:lnTo>
                    <a:pt x="37" y="156"/>
                  </a:lnTo>
                  <a:lnTo>
                    <a:pt x="34" y="152"/>
                  </a:lnTo>
                  <a:lnTo>
                    <a:pt x="34" y="149"/>
                  </a:lnTo>
                  <a:lnTo>
                    <a:pt x="30" y="149"/>
                  </a:lnTo>
                  <a:lnTo>
                    <a:pt x="34" y="149"/>
                  </a:lnTo>
                  <a:lnTo>
                    <a:pt x="34" y="156"/>
                  </a:lnTo>
                  <a:lnTo>
                    <a:pt x="26" y="152"/>
                  </a:lnTo>
                  <a:lnTo>
                    <a:pt x="23" y="152"/>
                  </a:lnTo>
                  <a:lnTo>
                    <a:pt x="23" y="149"/>
                  </a:lnTo>
                  <a:lnTo>
                    <a:pt x="23" y="145"/>
                  </a:lnTo>
                  <a:lnTo>
                    <a:pt x="19" y="145"/>
                  </a:lnTo>
                  <a:lnTo>
                    <a:pt x="23" y="145"/>
                  </a:lnTo>
                  <a:lnTo>
                    <a:pt x="26" y="149"/>
                  </a:lnTo>
                  <a:lnTo>
                    <a:pt x="26" y="149"/>
                  </a:lnTo>
                  <a:lnTo>
                    <a:pt x="30" y="149"/>
                  </a:lnTo>
                  <a:lnTo>
                    <a:pt x="26" y="149"/>
                  </a:lnTo>
                  <a:lnTo>
                    <a:pt x="26" y="145"/>
                  </a:lnTo>
                  <a:lnTo>
                    <a:pt x="26" y="145"/>
                  </a:lnTo>
                  <a:lnTo>
                    <a:pt x="30" y="145"/>
                  </a:lnTo>
                  <a:lnTo>
                    <a:pt x="30" y="145"/>
                  </a:lnTo>
                  <a:lnTo>
                    <a:pt x="30" y="141"/>
                  </a:lnTo>
                  <a:lnTo>
                    <a:pt x="26" y="137"/>
                  </a:lnTo>
                  <a:lnTo>
                    <a:pt x="23" y="137"/>
                  </a:lnTo>
                  <a:lnTo>
                    <a:pt x="23" y="134"/>
                  </a:lnTo>
                  <a:lnTo>
                    <a:pt x="19" y="134"/>
                  </a:lnTo>
                  <a:lnTo>
                    <a:pt x="19" y="134"/>
                  </a:lnTo>
                  <a:lnTo>
                    <a:pt x="19" y="134"/>
                  </a:lnTo>
                  <a:lnTo>
                    <a:pt x="15" y="134"/>
                  </a:lnTo>
                  <a:lnTo>
                    <a:pt x="15" y="134"/>
                  </a:lnTo>
                  <a:lnTo>
                    <a:pt x="15" y="130"/>
                  </a:lnTo>
                  <a:lnTo>
                    <a:pt x="15" y="130"/>
                  </a:lnTo>
                  <a:lnTo>
                    <a:pt x="11" y="130"/>
                  </a:lnTo>
                  <a:lnTo>
                    <a:pt x="11" y="130"/>
                  </a:lnTo>
                  <a:lnTo>
                    <a:pt x="11" y="134"/>
                  </a:lnTo>
                  <a:lnTo>
                    <a:pt x="4" y="126"/>
                  </a:lnTo>
                  <a:lnTo>
                    <a:pt x="4" y="123"/>
                  </a:lnTo>
                  <a:lnTo>
                    <a:pt x="4" y="119"/>
                  </a:lnTo>
                  <a:lnTo>
                    <a:pt x="4" y="119"/>
                  </a:lnTo>
                  <a:lnTo>
                    <a:pt x="0" y="119"/>
                  </a:lnTo>
                  <a:lnTo>
                    <a:pt x="4" y="115"/>
                  </a:lnTo>
                  <a:lnTo>
                    <a:pt x="4" y="112"/>
                  </a:lnTo>
                  <a:lnTo>
                    <a:pt x="8" y="115"/>
                  </a:lnTo>
                  <a:lnTo>
                    <a:pt x="8" y="112"/>
                  </a:lnTo>
                  <a:lnTo>
                    <a:pt x="8" y="104"/>
                  </a:lnTo>
                  <a:lnTo>
                    <a:pt x="8" y="104"/>
                  </a:lnTo>
                  <a:lnTo>
                    <a:pt x="11" y="104"/>
                  </a:lnTo>
                  <a:lnTo>
                    <a:pt x="11" y="100"/>
                  </a:lnTo>
                  <a:lnTo>
                    <a:pt x="15" y="97"/>
                  </a:lnTo>
                  <a:lnTo>
                    <a:pt x="15" y="93"/>
                  </a:lnTo>
                  <a:lnTo>
                    <a:pt x="15" y="89"/>
                  </a:lnTo>
                  <a:lnTo>
                    <a:pt x="15" y="86"/>
                  </a:lnTo>
                  <a:lnTo>
                    <a:pt x="19" y="86"/>
                  </a:lnTo>
                  <a:lnTo>
                    <a:pt x="19" y="82"/>
                  </a:lnTo>
                  <a:lnTo>
                    <a:pt x="19" y="78"/>
                  </a:lnTo>
                  <a:lnTo>
                    <a:pt x="15" y="71"/>
                  </a:lnTo>
                  <a:lnTo>
                    <a:pt x="19" y="71"/>
                  </a:lnTo>
                  <a:lnTo>
                    <a:pt x="23" y="71"/>
                  </a:lnTo>
                  <a:lnTo>
                    <a:pt x="26" y="71"/>
                  </a:lnTo>
                  <a:lnTo>
                    <a:pt x="30" y="67"/>
                  </a:lnTo>
                  <a:lnTo>
                    <a:pt x="30" y="60"/>
                  </a:lnTo>
                  <a:lnTo>
                    <a:pt x="34" y="52"/>
                  </a:lnTo>
                  <a:lnTo>
                    <a:pt x="30" y="48"/>
                  </a:lnTo>
                  <a:lnTo>
                    <a:pt x="30" y="48"/>
                  </a:lnTo>
                  <a:lnTo>
                    <a:pt x="34" y="41"/>
                  </a:lnTo>
                  <a:lnTo>
                    <a:pt x="37" y="34"/>
                  </a:lnTo>
                  <a:lnTo>
                    <a:pt x="34" y="34"/>
                  </a:lnTo>
                  <a:lnTo>
                    <a:pt x="37" y="30"/>
                  </a:lnTo>
                  <a:lnTo>
                    <a:pt x="41" y="22"/>
                  </a:lnTo>
                  <a:lnTo>
                    <a:pt x="45" y="22"/>
                  </a:lnTo>
                  <a:lnTo>
                    <a:pt x="48" y="15"/>
                  </a:lnTo>
                  <a:lnTo>
                    <a:pt x="52" y="11"/>
                  </a:lnTo>
                  <a:lnTo>
                    <a:pt x="56" y="11"/>
                  </a:lnTo>
                  <a:lnTo>
                    <a:pt x="60" y="8"/>
                  </a:lnTo>
                  <a:lnTo>
                    <a:pt x="63" y="11"/>
                  </a:lnTo>
                  <a:lnTo>
                    <a:pt x="67" y="11"/>
                  </a:lnTo>
                  <a:lnTo>
                    <a:pt x="67" y="8"/>
                  </a:lnTo>
                  <a:lnTo>
                    <a:pt x="67" y="4"/>
                  </a:lnTo>
                  <a:lnTo>
                    <a:pt x="71" y="4"/>
                  </a:lnTo>
                  <a:lnTo>
                    <a:pt x="67" y="0"/>
                  </a:lnTo>
                  <a:lnTo>
                    <a:pt x="67" y="0"/>
                  </a:lnTo>
                  <a:lnTo>
                    <a:pt x="67" y="0"/>
                  </a:lnTo>
                  <a:close/>
                  <a:moveTo>
                    <a:pt x="23" y="156"/>
                  </a:moveTo>
                  <a:lnTo>
                    <a:pt x="26" y="160"/>
                  </a:lnTo>
                  <a:lnTo>
                    <a:pt x="26" y="160"/>
                  </a:lnTo>
                  <a:lnTo>
                    <a:pt x="30" y="160"/>
                  </a:lnTo>
                  <a:lnTo>
                    <a:pt x="26" y="156"/>
                  </a:lnTo>
                  <a:lnTo>
                    <a:pt x="23" y="15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 name="Freeform 29"/>
            <p:cNvSpPr>
              <a:spLocks noEditPoints="1"/>
            </p:cNvSpPr>
            <p:nvPr/>
          </p:nvSpPr>
          <p:spPr bwMode="auto">
            <a:xfrm>
              <a:off x="7320137" y="4023517"/>
              <a:ext cx="66282" cy="109981"/>
            </a:xfrm>
            <a:custGeom>
              <a:avLst/>
              <a:gdLst>
                <a:gd name="T0" fmla="*/ 0 w 37"/>
                <a:gd name="T1" fmla="*/ 26 h 63"/>
                <a:gd name="T2" fmla="*/ 4 w 37"/>
                <a:gd name="T3" fmla="*/ 22 h 63"/>
                <a:gd name="T4" fmla="*/ 0 w 37"/>
                <a:gd name="T5" fmla="*/ 26 h 63"/>
                <a:gd name="T6" fmla="*/ 0 w 37"/>
                <a:gd name="T7" fmla="*/ 30 h 63"/>
                <a:gd name="T8" fmla="*/ 8 w 37"/>
                <a:gd name="T9" fmla="*/ 4 h 63"/>
                <a:gd name="T10" fmla="*/ 0 w 37"/>
                <a:gd name="T11" fmla="*/ 0 h 63"/>
                <a:gd name="T12" fmla="*/ 8 w 37"/>
                <a:gd name="T13" fmla="*/ 0 h 63"/>
                <a:gd name="T14" fmla="*/ 8 w 37"/>
                <a:gd name="T15" fmla="*/ 4 h 63"/>
                <a:gd name="T16" fmla="*/ 8 w 37"/>
                <a:gd name="T17" fmla="*/ 4 h 63"/>
                <a:gd name="T18" fmla="*/ 12 w 37"/>
                <a:gd name="T19" fmla="*/ 4 h 63"/>
                <a:gd name="T20" fmla="*/ 15 w 37"/>
                <a:gd name="T21" fmla="*/ 7 h 63"/>
                <a:gd name="T22" fmla="*/ 15 w 37"/>
                <a:gd name="T23" fmla="*/ 7 h 63"/>
                <a:gd name="T24" fmla="*/ 12 w 37"/>
                <a:gd name="T25" fmla="*/ 7 h 63"/>
                <a:gd name="T26" fmla="*/ 8 w 37"/>
                <a:gd name="T27" fmla="*/ 4 h 63"/>
                <a:gd name="T28" fmla="*/ 8 w 37"/>
                <a:gd name="T29" fmla="*/ 4 h 63"/>
                <a:gd name="T30" fmla="*/ 12 w 37"/>
                <a:gd name="T31" fmla="*/ 4 h 63"/>
                <a:gd name="T32" fmla="*/ 8 w 37"/>
                <a:gd name="T33" fmla="*/ 7 h 63"/>
                <a:gd name="T34" fmla="*/ 8 w 37"/>
                <a:gd name="T35" fmla="*/ 7 h 63"/>
                <a:gd name="T36" fmla="*/ 8 w 37"/>
                <a:gd name="T37" fmla="*/ 11 h 63"/>
                <a:gd name="T38" fmla="*/ 4 w 37"/>
                <a:gd name="T39" fmla="*/ 15 h 63"/>
                <a:gd name="T40" fmla="*/ 4 w 37"/>
                <a:gd name="T41" fmla="*/ 11 h 63"/>
                <a:gd name="T42" fmla="*/ 0 w 37"/>
                <a:gd name="T43" fmla="*/ 15 h 63"/>
                <a:gd name="T44" fmla="*/ 4 w 37"/>
                <a:gd name="T45" fmla="*/ 15 h 63"/>
                <a:gd name="T46" fmla="*/ 4 w 37"/>
                <a:gd name="T47" fmla="*/ 19 h 63"/>
                <a:gd name="T48" fmla="*/ 4 w 37"/>
                <a:gd name="T49" fmla="*/ 26 h 63"/>
                <a:gd name="T50" fmla="*/ 0 w 37"/>
                <a:gd name="T51" fmla="*/ 33 h 63"/>
                <a:gd name="T52" fmla="*/ 4 w 37"/>
                <a:gd name="T53" fmla="*/ 41 h 63"/>
                <a:gd name="T54" fmla="*/ 4 w 37"/>
                <a:gd name="T55" fmla="*/ 48 h 63"/>
                <a:gd name="T56" fmla="*/ 8 w 37"/>
                <a:gd name="T57" fmla="*/ 59 h 63"/>
                <a:gd name="T58" fmla="*/ 15 w 37"/>
                <a:gd name="T59" fmla="*/ 59 h 63"/>
                <a:gd name="T60" fmla="*/ 26 w 37"/>
                <a:gd name="T61" fmla="*/ 59 h 63"/>
                <a:gd name="T62" fmla="*/ 34 w 37"/>
                <a:gd name="T63" fmla="*/ 48 h 63"/>
                <a:gd name="T64" fmla="*/ 37 w 37"/>
                <a:gd name="T65" fmla="*/ 45 h 63"/>
                <a:gd name="T66" fmla="*/ 37 w 37"/>
                <a:gd name="T67" fmla="*/ 41 h 63"/>
                <a:gd name="T68" fmla="*/ 37 w 37"/>
                <a:gd name="T69" fmla="*/ 37 h 63"/>
                <a:gd name="T70" fmla="*/ 30 w 37"/>
                <a:gd name="T71" fmla="*/ 26 h 63"/>
                <a:gd name="T72" fmla="*/ 26 w 37"/>
                <a:gd name="T73" fmla="*/ 22 h 63"/>
                <a:gd name="T74" fmla="*/ 23 w 37"/>
                <a:gd name="T75" fmla="*/ 22 h 63"/>
                <a:gd name="T76" fmla="*/ 26 w 37"/>
                <a:gd name="T77" fmla="*/ 19 h 63"/>
                <a:gd name="T78" fmla="*/ 23 w 37"/>
                <a:gd name="T79" fmla="*/ 15 h 63"/>
                <a:gd name="T80" fmla="*/ 19 w 37"/>
                <a:gd name="T81" fmla="*/ 11 h 63"/>
                <a:gd name="T82" fmla="*/ 19 w 37"/>
                <a:gd name="T83" fmla="*/ 11 h 63"/>
                <a:gd name="T84" fmla="*/ 12 w 37"/>
                <a:gd name="T85" fmla="*/ 7 h 63"/>
                <a:gd name="T86" fmla="*/ 12 w 37"/>
                <a:gd name="T87" fmla="*/ 7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7" h="63">
                  <a:moveTo>
                    <a:pt x="0" y="30"/>
                  </a:moveTo>
                  <a:lnTo>
                    <a:pt x="0" y="26"/>
                  </a:lnTo>
                  <a:lnTo>
                    <a:pt x="0" y="26"/>
                  </a:lnTo>
                  <a:lnTo>
                    <a:pt x="4" y="22"/>
                  </a:lnTo>
                  <a:lnTo>
                    <a:pt x="0" y="26"/>
                  </a:lnTo>
                  <a:lnTo>
                    <a:pt x="0" y="26"/>
                  </a:lnTo>
                  <a:lnTo>
                    <a:pt x="0" y="26"/>
                  </a:lnTo>
                  <a:lnTo>
                    <a:pt x="0" y="30"/>
                  </a:lnTo>
                  <a:lnTo>
                    <a:pt x="0" y="30"/>
                  </a:lnTo>
                  <a:close/>
                  <a:moveTo>
                    <a:pt x="8" y="4"/>
                  </a:moveTo>
                  <a:lnTo>
                    <a:pt x="4" y="4"/>
                  </a:lnTo>
                  <a:lnTo>
                    <a:pt x="0" y="0"/>
                  </a:lnTo>
                  <a:lnTo>
                    <a:pt x="8" y="0"/>
                  </a:lnTo>
                  <a:lnTo>
                    <a:pt x="8" y="0"/>
                  </a:lnTo>
                  <a:lnTo>
                    <a:pt x="8" y="4"/>
                  </a:lnTo>
                  <a:lnTo>
                    <a:pt x="8" y="4"/>
                  </a:lnTo>
                  <a:lnTo>
                    <a:pt x="8" y="4"/>
                  </a:lnTo>
                  <a:lnTo>
                    <a:pt x="8" y="4"/>
                  </a:lnTo>
                  <a:close/>
                  <a:moveTo>
                    <a:pt x="12" y="4"/>
                  </a:moveTo>
                  <a:lnTo>
                    <a:pt x="12" y="4"/>
                  </a:lnTo>
                  <a:lnTo>
                    <a:pt x="12" y="4"/>
                  </a:lnTo>
                  <a:lnTo>
                    <a:pt x="15" y="7"/>
                  </a:lnTo>
                  <a:lnTo>
                    <a:pt x="19" y="7"/>
                  </a:lnTo>
                  <a:lnTo>
                    <a:pt x="15" y="7"/>
                  </a:lnTo>
                  <a:lnTo>
                    <a:pt x="12" y="7"/>
                  </a:lnTo>
                  <a:lnTo>
                    <a:pt x="12" y="7"/>
                  </a:lnTo>
                  <a:lnTo>
                    <a:pt x="8" y="4"/>
                  </a:lnTo>
                  <a:lnTo>
                    <a:pt x="8" y="4"/>
                  </a:lnTo>
                  <a:lnTo>
                    <a:pt x="12" y="4"/>
                  </a:lnTo>
                  <a:lnTo>
                    <a:pt x="8" y="4"/>
                  </a:lnTo>
                  <a:lnTo>
                    <a:pt x="12" y="4"/>
                  </a:lnTo>
                  <a:lnTo>
                    <a:pt x="12" y="4"/>
                  </a:lnTo>
                  <a:close/>
                  <a:moveTo>
                    <a:pt x="8" y="7"/>
                  </a:moveTo>
                  <a:lnTo>
                    <a:pt x="8" y="7"/>
                  </a:lnTo>
                  <a:lnTo>
                    <a:pt x="8" y="7"/>
                  </a:lnTo>
                  <a:lnTo>
                    <a:pt x="8" y="7"/>
                  </a:lnTo>
                  <a:lnTo>
                    <a:pt x="8" y="7"/>
                  </a:lnTo>
                  <a:lnTo>
                    <a:pt x="8" y="11"/>
                  </a:lnTo>
                  <a:lnTo>
                    <a:pt x="8" y="11"/>
                  </a:lnTo>
                  <a:lnTo>
                    <a:pt x="4" y="15"/>
                  </a:lnTo>
                  <a:lnTo>
                    <a:pt x="4" y="15"/>
                  </a:lnTo>
                  <a:lnTo>
                    <a:pt x="4" y="11"/>
                  </a:lnTo>
                  <a:lnTo>
                    <a:pt x="0" y="11"/>
                  </a:lnTo>
                  <a:lnTo>
                    <a:pt x="0" y="15"/>
                  </a:lnTo>
                  <a:lnTo>
                    <a:pt x="0" y="15"/>
                  </a:lnTo>
                  <a:lnTo>
                    <a:pt x="4" y="15"/>
                  </a:lnTo>
                  <a:lnTo>
                    <a:pt x="4" y="15"/>
                  </a:lnTo>
                  <a:lnTo>
                    <a:pt x="4" y="19"/>
                  </a:lnTo>
                  <a:lnTo>
                    <a:pt x="4" y="22"/>
                  </a:lnTo>
                  <a:lnTo>
                    <a:pt x="4" y="26"/>
                  </a:lnTo>
                  <a:lnTo>
                    <a:pt x="0" y="30"/>
                  </a:lnTo>
                  <a:lnTo>
                    <a:pt x="0" y="33"/>
                  </a:lnTo>
                  <a:lnTo>
                    <a:pt x="0" y="33"/>
                  </a:lnTo>
                  <a:lnTo>
                    <a:pt x="4" y="41"/>
                  </a:lnTo>
                  <a:lnTo>
                    <a:pt x="0" y="41"/>
                  </a:lnTo>
                  <a:lnTo>
                    <a:pt x="4" y="48"/>
                  </a:lnTo>
                  <a:lnTo>
                    <a:pt x="8" y="56"/>
                  </a:lnTo>
                  <a:lnTo>
                    <a:pt x="8" y="59"/>
                  </a:lnTo>
                  <a:lnTo>
                    <a:pt x="12" y="63"/>
                  </a:lnTo>
                  <a:lnTo>
                    <a:pt x="15" y="59"/>
                  </a:lnTo>
                  <a:lnTo>
                    <a:pt x="23" y="59"/>
                  </a:lnTo>
                  <a:lnTo>
                    <a:pt x="26" y="59"/>
                  </a:lnTo>
                  <a:lnTo>
                    <a:pt x="34" y="56"/>
                  </a:lnTo>
                  <a:lnTo>
                    <a:pt x="34" y="48"/>
                  </a:lnTo>
                  <a:lnTo>
                    <a:pt x="37" y="48"/>
                  </a:lnTo>
                  <a:lnTo>
                    <a:pt x="37" y="45"/>
                  </a:lnTo>
                  <a:lnTo>
                    <a:pt x="37" y="45"/>
                  </a:lnTo>
                  <a:lnTo>
                    <a:pt x="37" y="41"/>
                  </a:lnTo>
                  <a:lnTo>
                    <a:pt x="34" y="37"/>
                  </a:lnTo>
                  <a:lnTo>
                    <a:pt x="37" y="37"/>
                  </a:lnTo>
                  <a:lnTo>
                    <a:pt x="34" y="33"/>
                  </a:lnTo>
                  <a:lnTo>
                    <a:pt x="30" y="26"/>
                  </a:lnTo>
                  <a:lnTo>
                    <a:pt x="30" y="22"/>
                  </a:lnTo>
                  <a:lnTo>
                    <a:pt x="26" y="22"/>
                  </a:lnTo>
                  <a:lnTo>
                    <a:pt x="26" y="22"/>
                  </a:lnTo>
                  <a:lnTo>
                    <a:pt x="23" y="22"/>
                  </a:lnTo>
                  <a:lnTo>
                    <a:pt x="26" y="22"/>
                  </a:lnTo>
                  <a:lnTo>
                    <a:pt x="26" y="19"/>
                  </a:lnTo>
                  <a:lnTo>
                    <a:pt x="23" y="19"/>
                  </a:lnTo>
                  <a:lnTo>
                    <a:pt x="23" y="15"/>
                  </a:lnTo>
                  <a:lnTo>
                    <a:pt x="19" y="15"/>
                  </a:lnTo>
                  <a:lnTo>
                    <a:pt x="19" y="11"/>
                  </a:lnTo>
                  <a:lnTo>
                    <a:pt x="19" y="11"/>
                  </a:lnTo>
                  <a:lnTo>
                    <a:pt x="19" y="11"/>
                  </a:lnTo>
                  <a:lnTo>
                    <a:pt x="15" y="7"/>
                  </a:lnTo>
                  <a:lnTo>
                    <a:pt x="12" y="7"/>
                  </a:lnTo>
                  <a:lnTo>
                    <a:pt x="12" y="7"/>
                  </a:lnTo>
                  <a:lnTo>
                    <a:pt x="12" y="7"/>
                  </a:lnTo>
                  <a:lnTo>
                    <a:pt x="8" y="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 name="Freeform 30"/>
            <p:cNvSpPr>
              <a:spLocks noEditPoints="1"/>
            </p:cNvSpPr>
            <p:nvPr/>
          </p:nvSpPr>
          <p:spPr bwMode="auto">
            <a:xfrm>
              <a:off x="6956487" y="3356653"/>
              <a:ext cx="829412" cy="719237"/>
            </a:xfrm>
            <a:custGeom>
              <a:avLst/>
              <a:gdLst>
                <a:gd name="T0" fmla="*/ 155 w 463"/>
                <a:gd name="T1" fmla="*/ 37 h 412"/>
                <a:gd name="T2" fmla="*/ 181 w 463"/>
                <a:gd name="T3" fmla="*/ 48 h 412"/>
                <a:gd name="T4" fmla="*/ 189 w 463"/>
                <a:gd name="T5" fmla="*/ 82 h 412"/>
                <a:gd name="T6" fmla="*/ 240 w 463"/>
                <a:gd name="T7" fmla="*/ 100 h 412"/>
                <a:gd name="T8" fmla="*/ 300 w 463"/>
                <a:gd name="T9" fmla="*/ 111 h 412"/>
                <a:gd name="T10" fmla="*/ 322 w 463"/>
                <a:gd name="T11" fmla="*/ 93 h 412"/>
                <a:gd name="T12" fmla="*/ 348 w 463"/>
                <a:gd name="T13" fmla="*/ 111 h 412"/>
                <a:gd name="T14" fmla="*/ 370 w 463"/>
                <a:gd name="T15" fmla="*/ 93 h 412"/>
                <a:gd name="T16" fmla="*/ 392 w 463"/>
                <a:gd name="T17" fmla="*/ 78 h 412"/>
                <a:gd name="T18" fmla="*/ 429 w 463"/>
                <a:gd name="T19" fmla="*/ 67 h 412"/>
                <a:gd name="T20" fmla="*/ 444 w 463"/>
                <a:gd name="T21" fmla="*/ 70 h 412"/>
                <a:gd name="T22" fmla="*/ 459 w 463"/>
                <a:gd name="T23" fmla="*/ 85 h 412"/>
                <a:gd name="T24" fmla="*/ 437 w 463"/>
                <a:gd name="T25" fmla="*/ 107 h 412"/>
                <a:gd name="T26" fmla="*/ 422 w 463"/>
                <a:gd name="T27" fmla="*/ 152 h 412"/>
                <a:gd name="T28" fmla="*/ 407 w 463"/>
                <a:gd name="T29" fmla="*/ 178 h 412"/>
                <a:gd name="T30" fmla="*/ 400 w 463"/>
                <a:gd name="T31" fmla="*/ 189 h 412"/>
                <a:gd name="T32" fmla="*/ 385 w 463"/>
                <a:gd name="T33" fmla="*/ 159 h 412"/>
                <a:gd name="T34" fmla="*/ 377 w 463"/>
                <a:gd name="T35" fmla="*/ 167 h 412"/>
                <a:gd name="T36" fmla="*/ 381 w 463"/>
                <a:gd name="T37" fmla="*/ 152 h 412"/>
                <a:gd name="T38" fmla="*/ 377 w 463"/>
                <a:gd name="T39" fmla="*/ 133 h 412"/>
                <a:gd name="T40" fmla="*/ 344 w 463"/>
                <a:gd name="T41" fmla="*/ 126 h 412"/>
                <a:gd name="T42" fmla="*/ 333 w 463"/>
                <a:gd name="T43" fmla="*/ 119 h 412"/>
                <a:gd name="T44" fmla="*/ 322 w 463"/>
                <a:gd name="T45" fmla="*/ 115 h 412"/>
                <a:gd name="T46" fmla="*/ 329 w 463"/>
                <a:gd name="T47" fmla="*/ 133 h 412"/>
                <a:gd name="T48" fmla="*/ 333 w 463"/>
                <a:gd name="T49" fmla="*/ 167 h 412"/>
                <a:gd name="T50" fmla="*/ 337 w 463"/>
                <a:gd name="T51" fmla="*/ 197 h 412"/>
                <a:gd name="T52" fmla="*/ 326 w 463"/>
                <a:gd name="T53" fmla="*/ 193 h 412"/>
                <a:gd name="T54" fmla="*/ 322 w 463"/>
                <a:gd name="T55" fmla="*/ 193 h 412"/>
                <a:gd name="T56" fmla="*/ 303 w 463"/>
                <a:gd name="T57" fmla="*/ 215 h 412"/>
                <a:gd name="T58" fmla="*/ 285 w 463"/>
                <a:gd name="T59" fmla="*/ 226 h 412"/>
                <a:gd name="T60" fmla="*/ 255 w 463"/>
                <a:gd name="T61" fmla="*/ 260 h 412"/>
                <a:gd name="T62" fmla="*/ 222 w 463"/>
                <a:gd name="T63" fmla="*/ 286 h 412"/>
                <a:gd name="T64" fmla="*/ 207 w 463"/>
                <a:gd name="T65" fmla="*/ 315 h 412"/>
                <a:gd name="T66" fmla="*/ 203 w 463"/>
                <a:gd name="T67" fmla="*/ 378 h 412"/>
                <a:gd name="T68" fmla="*/ 196 w 463"/>
                <a:gd name="T69" fmla="*/ 393 h 412"/>
                <a:gd name="T70" fmla="*/ 178 w 463"/>
                <a:gd name="T71" fmla="*/ 408 h 412"/>
                <a:gd name="T72" fmla="*/ 141 w 463"/>
                <a:gd name="T73" fmla="*/ 371 h 412"/>
                <a:gd name="T74" fmla="*/ 118 w 463"/>
                <a:gd name="T75" fmla="*/ 334 h 412"/>
                <a:gd name="T76" fmla="*/ 100 w 463"/>
                <a:gd name="T77" fmla="*/ 297 h 412"/>
                <a:gd name="T78" fmla="*/ 85 w 463"/>
                <a:gd name="T79" fmla="*/ 252 h 412"/>
                <a:gd name="T80" fmla="*/ 78 w 463"/>
                <a:gd name="T81" fmla="*/ 219 h 412"/>
                <a:gd name="T82" fmla="*/ 74 w 463"/>
                <a:gd name="T83" fmla="*/ 197 h 412"/>
                <a:gd name="T84" fmla="*/ 74 w 463"/>
                <a:gd name="T85" fmla="*/ 185 h 412"/>
                <a:gd name="T86" fmla="*/ 59 w 463"/>
                <a:gd name="T87" fmla="*/ 208 h 412"/>
                <a:gd name="T88" fmla="*/ 11 w 463"/>
                <a:gd name="T89" fmla="*/ 185 h 412"/>
                <a:gd name="T90" fmla="*/ 22 w 463"/>
                <a:gd name="T91" fmla="*/ 185 h 412"/>
                <a:gd name="T92" fmla="*/ 26 w 463"/>
                <a:gd name="T93" fmla="*/ 178 h 412"/>
                <a:gd name="T94" fmla="*/ 0 w 463"/>
                <a:gd name="T95" fmla="*/ 167 h 412"/>
                <a:gd name="T96" fmla="*/ 33 w 463"/>
                <a:gd name="T97" fmla="*/ 152 h 412"/>
                <a:gd name="T98" fmla="*/ 33 w 463"/>
                <a:gd name="T99" fmla="*/ 130 h 412"/>
                <a:gd name="T100" fmla="*/ 11 w 463"/>
                <a:gd name="T101" fmla="*/ 111 h 412"/>
                <a:gd name="T102" fmla="*/ 37 w 463"/>
                <a:gd name="T103" fmla="*/ 96 h 412"/>
                <a:gd name="T104" fmla="*/ 78 w 463"/>
                <a:gd name="T105" fmla="*/ 56 h 412"/>
                <a:gd name="T106" fmla="*/ 92 w 463"/>
                <a:gd name="T107" fmla="*/ 22 h 412"/>
                <a:gd name="T108" fmla="*/ 137 w 463"/>
                <a:gd name="T109" fmla="*/ 7 h 412"/>
                <a:gd name="T110" fmla="*/ 333 w 463"/>
                <a:gd name="T111" fmla="*/ 197 h 412"/>
                <a:gd name="T112" fmla="*/ 329 w 463"/>
                <a:gd name="T113" fmla="*/ 197 h 4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63" h="412">
                  <a:moveTo>
                    <a:pt x="148" y="15"/>
                  </a:moveTo>
                  <a:lnTo>
                    <a:pt x="148" y="15"/>
                  </a:lnTo>
                  <a:lnTo>
                    <a:pt x="148" y="18"/>
                  </a:lnTo>
                  <a:lnTo>
                    <a:pt x="152" y="22"/>
                  </a:lnTo>
                  <a:lnTo>
                    <a:pt x="152" y="26"/>
                  </a:lnTo>
                  <a:lnTo>
                    <a:pt x="155" y="30"/>
                  </a:lnTo>
                  <a:lnTo>
                    <a:pt x="152" y="30"/>
                  </a:lnTo>
                  <a:lnTo>
                    <a:pt x="155" y="33"/>
                  </a:lnTo>
                  <a:lnTo>
                    <a:pt x="155" y="33"/>
                  </a:lnTo>
                  <a:lnTo>
                    <a:pt x="155" y="37"/>
                  </a:lnTo>
                  <a:lnTo>
                    <a:pt x="159" y="37"/>
                  </a:lnTo>
                  <a:lnTo>
                    <a:pt x="159" y="41"/>
                  </a:lnTo>
                  <a:lnTo>
                    <a:pt x="163" y="41"/>
                  </a:lnTo>
                  <a:lnTo>
                    <a:pt x="166" y="41"/>
                  </a:lnTo>
                  <a:lnTo>
                    <a:pt x="170" y="41"/>
                  </a:lnTo>
                  <a:lnTo>
                    <a:pt x="170" y="41"/>
                  </a:lnTo>
                  <a:lnTo>
                    <a:pt x="174" y="41"/>
                  </a:lnTo>
                  <a:lnTo>
                    <a:pt x="178" y="44"/>
                  </a:lnTo>
                  <a:lnTo>
                    <a:pt x="181" y="44"/>
                  </a:lnTo>
                  <a:lnTo>
                    <a:pt x="181" y="48"/>
                  </a:lnTo>
                  <a:lnTo>
                    <a:pt x="185" y="48"/>
                  </a:lnTo>
                  <a:lnTo>
                    <a:pt x="185" y="52"/>
                  </a:lnTo>
                  <a:lnTo>
                    <a:pt x="185" y="52"/>
                  </a:lnTo>
                  <a:lnTo>
                    <a:pt x="185" y="56"/>
                  </a:lnTo>
                  <a:lnTo>
                    <a:pt x="185" y="63"/>
                  </a:lnTo>
                  <a:lnTo>
                    <a:pt x="185" y="70"/>
                  </a:lnTo>
                  <a:lnTo>
                    <a:pt x="181" y="74"/>
                  </a:lnTo>
                  <a:lnTo>
                    <a:pt x="181" y="78"/>
                  </a:lnTo>
                  <a:lnTo>
                    <a:pt x="185" y="78"/>
                  </a:lnTo>
                  <a:lnTo>
                    <a:pt x="189" y="82"/>
                  </a:lnTo>
                  <a:lnTo>
                    <a:pt x="189" y="82"/>
                  </a:lnTo>
                  <a:lnTo>
                    <a:pt x="192" y="82"/>
                  </a:lnTo>
                  <a:lnTo>
                    <a:pt x="200" y="85"/>
                  </a:lnTo>
                  <a:lnTo>
                    <a:pt x="207" y="89"/>
                  </a:lnTo>
                  <a:lnTo>
                    <a:pt x="211" y="93"/>
                  </a:lnTo>
                  <a:lnTo>
                    <a:pt x="218" y="96"/>
                  </a:lnTo>
                  <a:lnTo>
                    <a:pt x="222" y="96"/>
                  </a:lnTo>
                  <a:lnTo>
                    <a:pt x="226" y="96"/>
                  </a:lnTo>
                  <a:lnTo>
                    <a:pt x="229" y="100"/>
                  </a:lnTo>
                  <a:lnTo>
                    <a:pt x="240" y="100"/>
                  </a:lnTo>
                  <a:lnTo>
                    <a:pt x="240" y="104"/>
                  </a:lnTo>
                  <a:lnTo>
                    <a:pt x="252" y="100"/>
                  </a:lnTo>
                  <a:lnTo>
                    <a:pt x="259" y="104"/>
                  </a:lnTo>
                  <a:lnTo>
                    <a:pt x="259" y="107"/>
                  </a:lnTo>
                  <a:lnTo>
                    <a:pt x="263" y="107"/>
                  </a:lnTo>
                  <a:lnTo>
                    <a:pt x="274" y="111"/>
                  </a:lnTo>
                  <a:lnTo>
                    <a:pt x="274" y="111"/>
                  </a:lnTo>
                  <a:lnTo>
                    <a:pt x="281" y="111"/>
                  </a:lnTo>
                  <a:lnTo>
                    <a:pt x="296" y="115"/>
                  </a:lnTo>
                  <a:lnTo>
                    <a:pt x="300" y="111"/>
                  </a:lnTo>
                  <a:lnTo>
                    <a:pt x="303" y="115"/>
                  </a:lnTo>
                  <a:lnTo>
                    <a:pt x="315" y="115"/>
                  </a:lnTo>
                  <a:lnTo>
                    <a:pt x="318" y="107"/>
                  </a:lnTo>
                  <a:lnTo>
                    <a:pt x="315" y="100"/>
                  </a:lnTo>
                  <a:lnTo>
                    <a:pt x="315" y="93"/>
                  </a:lnTo>
                  <a:lnTo>
                    <a:pt x="315" y="93"/>
                  </a:lnTo>
                  <a:lnTo>
                    <a:pt x="315" y="93"/>
                  </a:lnTo>
                  <a:lnTo>
                    <a:pt x="318" y="89"/>
                  </a:lnTo>
                  <a:lnTo>
                    <a:pt x="322" y="89"/>
                  </a:lnTo>
                  <a:lnTo>
                    <a:pt x="322" y="93"/>
                  </a:lnTo>
                  <a:lnTo>
                    <a:pt x="322" y="96"/>
                  </a:lnTo>
                  <a:lnTo>
                    <a:pt x="326" y="96"/>
                  </a:lnTo>
                  <a:lnTo>
                    <a:pt x="326" y="96"/>
                  </a:lnTo>
                  <a:lnTo>
                    <a:pt x="326" y="100"/>
                  </a:lnTo>
                  <a:lnTo>
                    <a:pt x="326" y="104"/>
                  </a:lnTo>
                  <a:lnTo>
                    <a:pt x="329" y="107"/>
                  </a:lnTo>
                  <a:lnTo>
                    <a:pt x="333" y="107"/>
                  </a:lnTo>
                  <a:lnTo>
                    <a:pt x="337" y="107"/>
                  </a:lnTo>
                  <a:lnTo>
                    <a:pt x="344" y="111"/>
                  </a:lnTo>
                  <a:lnTo>
                    <a:pt x="348" y="111"/>
                  </a:lnTo>
                  <a:lnTo>
                    <a:pt x="352" y="107"/>
                  </a:lnTo>
                  <a:lnTo>
                    <a:pt x="355" y="107"/>
                  </a:lnTo>
                  <a:lnTo>
                    <a:pt x="359" y="107"/>
                  </a:lnTo>
                  <a:lnTo>
                    <a:pt x="366" y="107"/>
                  </a:lnTo>
                  <a:lnTo>
                    <a:pt x="370" y="107"/>
                  </a:lnTo>
                  <a:lnTo>
                    <a:pt x="377" y="104"/>
                  </a:lnTo>
                  <a:lnTo>
                    <a:pt x="374" y="104"/>
                  </a:lnTo>
                  <a:lnTo>
                    <a:pt x="374" y="100"/>
                  </a:lnTo>
                  <a:lnTo>
                    <a:pt x="370" y="96"/>
                  </a:lnTo>
                  <a:lnTo>
                    <a:pt x="370" y="93"/>
                  </a:lnTo>
                  <a:lnTo>
                    <a:pt x="370" y="89"/>
                  </a:lnTo>
                  <a:lnTo>
                    <a:pt x="374" y="89"/>
                  </a:lnTo>
                  <a:lnTo>
                    <a:pt x="377" y="89"/>
                  </a:lnTo>
                  <a:lnTo>
                    <a:pt x="381" y="89"/>
                  </a:lnTo>
                  <a:lnTo>
                    <a:pt x="385" y="85"/>
                  </a:lnTo>
                  <a:lnTo>
                    <a:pt x="385" y="85"/>
                  </a:lnTo>
                  <a:lnTo>
                    <a:pt x="389" y="85"/>
                  </a:lnTo>
                  <a:lnTo>
                    <a:pt x="389" y="82"/>
                  </a:lnTo>
                  <a:lnTo>
                    <a:pt x="392" y="82"/>
                  </a:lnTo>
                  <a:lnTo>
                    <a:pt x="392" y="78"/>
                  </a:lnTo>
                  <a:lnTo>
                    <a:pt x="396" y="74"/>
                  </a:lnTo>
                  <a:lnTo>
                    <a:pt x="400" y="74"/>
                  </a:lnTo>
                  <a:lnTo>
                    <a:pt x="407" y="74"/>
                  </a:lnTo>
                  <a:lnTo>
                    <a:pt x="411" y="70"/>
                  </a:lnTo>
                  <a:lnTo>
                    <a:pt x="411" y="67"/>
                  </a:lnTo>
                  <a:lnTo>
                    <a:pt x="411" y="67"/>
                  </a:lnTo>
                  <a:lnTo>
                    <a:pt x="415" y="63"/>
                  </a:lnTo>
                  <a:lnTo>
                    <a:pt x="418" y="67"/>
                  </a:lnTo>
                  <a:lnTo>
                    <a:pt x="422" y="67"/>
                  </a:lnTo>
                  <a:lnTo>
                    <a:pt x="429" y="67"/>
                  </a:lnTo>
                  <a:lnTo>
                    <a:pt x="429" y="67"/>
                  </a:lnTo>
                  <a:lnTo>
                    <a:pt x="429" y="63"/>
                  </a:lnTo>
                  <a:lnTo>
                    <a:pt x="437" y="59"/>
                  </a:lnTo>
                  <a:lnTo>
                    <a:pt x="440" y="59"/>
                  </a:lnTo>
                  <a:lnTo>
                    <a:pt x="440" y="63"/>
                  </a:lnTo>
                  <a:lnTo>
                    <a:pt x="444" y="63"/>
                  </a:lnTo>
                  <a:lnTo>
                    <a:pt x="444" y="63"/>
                  </a:lnTo>
                  <a:lnTo>
                    <a:pt x="440" y="67"/>
                  </a:lnTo>
                  <a:lnTo>
                    <a:pt x="444" y="70"/>
                  </a:lnTo>
                  <a:lnTo>
                    <a:pt x="444" y="70"/>
                  </a:lnTo>
                  <a:lnTo>
                    <a:pt x="448" y="70"/>
                  </a:lnTo>
                  <a:lnTo>
                    <a:pt x="448" y="70"/>
                  </a:lnTo>
                  <a:lnTo>
                    <a:pt x="452" y="74"/>
                  </a:lnTo>
                  <a:lnTo>
                    <a:pt x="452" y="78"/>
                  </a:lnTo>
                  <a:lnTo>
                    <a:pt x="448" y="78"/>
                  </a:lnTo>
                  <a:lnTo>
                    <a:pt x="448" y="82"/>
                  </a:lnTo>
                  <a:lnTo>
                    <a:pt x="452" y="82"/>
                  </a:lnTo>
                  <a:lnTo>
                    <a:pt x="455" y="82"/>
                  </a:lnTo>
                  <a:lnTo>
                    <a:pt x="459" y="82"/>
                  </a:lnTo>
                  <a:lnTo>
                    <a:pt x="459" y="85"/>
                  </a:lnTo>
                  <a:lnTo>
                    <a:pt x="463" y="89"/>
                  </a:lnTo>
                  <a:lnTo>
                    <a:pt x="459" y="89"/>
                  </a:lnTo>
                  <a:lnTo>
                    <a:pt x="459" y="93"/>
                  </a:lnTo>
                  <a:lnTo>
                    <a:pt x="459" y="96"/>
                  </a:lnTo>
                  <a:lnTo>
                    <a:pt x="455" y="96"/>
                  </a:lnTo>
                  <a:lnTo>
                    <a:pt x="452" y="93"/>
                  </a:lnTo>
                  <a:lnTo>
                    <a:pt x="448" y="96"/>
                  </a:lnTo>
                  <a:lnTo>
                    <a:pt x="444" y="96"/>
                  </a:lnTo>
                  <a:lnTo>
                    <a:pt x="440" y="100"/>
                  </a:lnTo>
                  <a:lnTo>
                    <a:pt x="437" y="107"/>
                  </a:lnTo>
                  <a:lnTo>
                    <a:pt x="433" y="107"/>
                  </a:lnTo>
                  <a:lnTo>
                    <a:pt x="429" y="115"/>
                  </a:lnTo>
                  <a:lnTo>
                    <a:pt x="426" y="119"/>
                  </a:lnTo>
                  <a:lnTo>
                    <a:pt x="429" y="119"/>
                  </a:lnTo>
                  <a:lnTo>
                    <a:pt x="426" y="126"/>
                  </a:lnTo>
                  <a:lnTo>
                    <a:pt x="422" y="133"/>
                  </a:lnTo>
                  <a:lnTo>
                    <a:pt x="422" y="133"/>
                  </a:lnTo>
                  <a:lnTo>
                    <a:pt x="426" y="137"/>
                  </a:lnTo>
                  <a:lnTo>
                    <a:pt x="422" y="145"/>
                  </a:lnTo>
                  <a:lnTo>
                    <a:pt x="422" y="152"/>
                  </a:lnTo>
                  <a:lnTo>
                    <a:pt x="418" y="156"/>
                  </a:lnTo>
                  <a:lnTo>
                    <a:pt x="415" y="156"/>
                  </a:lnTo>
                  <a:lnTo>
                    <a:pt x="411" y="156"/>
                  </a:lnTo>
                  <a:lnTo>
                    <a:pt x="407" y="156"/>
                  </a:lnTo>
                  <a:lnTo>
                    <a:pt x="411" y="163"/>
                  </a:lnTo>
                  <a:lnTo>
                    <a:pt x="411" y="167"/>
                  </a:lnTo>
                  <a:lnTo>
                    <a:pt x="411" y="171"/>
                  </a:lnTo>
                  <a:lnTo>
                    <a:pt x="407" y="171"/>
                  </a:lnTo>
                  <a:lnTo>
                    <a:pt x="407" y="174"/>
                  </a:lnTo>
                  <a:lnTo>
                    <a:pt x="407" y="178"/>
                  </a:lnTo>
                  <a:lnTo>
                    <a:pt x="407" y="182"/>
                  </a:lnTo>
                  <a:lnTo>
                    <a:pt x="403" y="185"/>
                  </a:lnTo>
                  <a:lnTo>
                    <a:pt x="403" y="189"/>
                  </a:lnTo>
                  <a:lnTo>
                    <a:pt x="400" y="189"/>
                  </a:lnTo>
                  <a:lnTo>
                    <a:pt x="400" y="189"/>
                  </a:lnTo>
                  <a:lnTo>
                    <a:pt x="400" y="193"/>
                  </a:lnTo>
                  <a:lnTo>
                    <a:pt x="400" y="193"/>
                  </a:lnTo>
                  <a:lnTo>
                    <a:pt x="400" y="189"/>
                  </a:lnTo>
                  <a:lnTo>
                    <a:pt x="400" y="189"/>
                  </a:lnTo>
                  <a:lnTo>
                    <a:pt x="400" y="189"/>
                  </a:lnTo>
                  <a:lnTo>
                    <a:pt x="396" y="185"/>
                  </a:lnTo>
                  <a:lnTo>
                    <a:pt x="396" y="182"/>
                  </a:lnTo>
                  <a:lnTo>
                    <a:pt x="396" y="174"/>
                  </a:lnTo>
                  <a:lnTo>
                    <a:pt x="392" y="174"/>
                  </a:lnTo>
                  <a:lnTo>
                    <a:pt x="392" y="171"/>
                  </a:lnTo>
                  <a:lnTo>
                    <a:pt x="392" y="167"/>
                  </a:lnTo>
                  <a:lnTo>
                    <a:pt x="392" y="163"/>
                  </a:lnTo>
                  <a:lnTo>
                    <a:pt x="392" y="163"/>
                  </a:lnTo>
                  <a:lnTo>
                    <a:pt x="389" y="163"/>
                  </a:lnTo>
                  <a:lnTo>
                    <a:pt x="385" y="159"/>
                  </a:lnTo>
                  <a:lnTo>
                    <a:pt x="385" y="163"/>
                  </a:lnTo>
                  <a:lnTo>
                    <a:pt x="385" y="163"/>
                  </a:lnTo>
                  <a:lnTo>
                    <a:pt x="385" y="163"/>
                  </a:lnTo>
                  <a:lnTo>
                    <a:pt x="385" y="167"/>
                  </a:lnTo>
                  <a:lnTo>
                    <a:pt x="381" y="171"/>
                  </a:lnTo>
                  <a:lnTo>
                    <a:pt x="385" y="171"/>
                  </a:lnTo>
                  <a:lnTo>
                    <a:pt x="385" y="171"/>
                  </a:lnTo>
                  <a:lnTo>
                    <a:pt x="381" y="171"/>
                  </a:lnTo>
                  <a:lnTo>
                    <a:pt x="377" y="171"/>
                  </a:lnTo>
                  <a:lnTo>
                    <a:pt x="377" y="167"/>
                  </a:lnTo>
                  <a:lnTo>
                    <a:pt x="377" y="167"/>
                  </a:lnTo>
                  <a:lnTo>
                    <a:pt x="374" y="163"/>
                  </a:lnTo>
                  <a:lnTo>
                    <a:pt x="374" y="159"/>
                  </a:lnTo>
                  <a:lnTo>
                    <a:pt x="374" y="159"/>
                  </a:lnTo>
                  <a:lnTo>
                    <a:pt x="374" y="156"/>
                  </a:lnTo>
                  <a:lnTo>
                    <a:pt x="374" y="156"/>
                  </a:lnTo>
                  <a:lnTo>
                    <a:pt x="377" y="152"/>
                  </a:lnTo>
                  <a:lnTo>
                    <a:pt x="377" y="156"/>
                  </a:lnTo>
                  <a:lnTo>
                    <a:pt x="381" y="156"/>
                  </a:lnTo>
                  <a:lnTo>
                    <a:pt x="381" y="152"/>
                  </a:lnTo>
                  <a:lnTo>
                    <a:pt x="381" y="152"/>
                  </a:lnTo>
                  <a:lnTo>
                    <a:pt x="385" y="148"/>
                  </a:lnTo>
                  <a:lnTo>
                    <a:pt x="385" y="145"/>
                  </a:lnTo>
                  <a:lnTo>
                    <a:pt x="385" y="141"/>
                  </a:lnTo>
                  <a:lnTo>
                    <a:pt x="389" y="137"/>
                  </a:lnTo>
                  <a:lnTo>
                    <a:pt x="385" y="137"/>
                  </a:lnTo>
                  <a:lnTo>
                    <a:pt x="385" y="133"/>
                  </a:lnTo>
                  <a:lnTo>
                    <a:pt x="381" y="137"/>
                  </a:lnTo>
                  <a:lnTo>
                    <a:pt x="381" y="133"/>
                  </a:lnTo>
                  <a:lnTo>
                    <a:pt x="377" y="133"/>
                  </a:lnTo>
                  <a:lnTo>
                    <a:pt x="374" y="133"/>
                  </a:lnTo>
                  <a:lnTo>
                    <a:pt x="366" y="133"/>
                  </a:lnTo>
                  <a:lnTo>
                    <a:pt x="363" y="133"/>
                  </a:lnTo>
                  <a:lnTo>
                    <a:pt x="355" y="133"/>
                  </a:lnTo>
                  <a:lnTo>
                    <a:pt x="352" y="133"/>
                  </a:lnTo>
                  <a:lnTo>
                    <a:pt x="352" y="133"/>
                  </a:lnTo>
                  <a:lnTo>
                    <a:pt x="348" y="133"/>
                  </a:lnTo>
                  <a:lnTo>
                    <a:pt x="348" y="130"/>
                  </a:lnTo>
                  <a:lnTo>
                    <a:pt x="344" y="126"/>
                  </a:lnTo>
                  <a:lnTo>
                    <a:pt x="344" y="126"/>
                  </a:lnTo>
                  <a:lnTo>
                    <a:pt x="344" y="122"/>
                  </a:lnTo>
                  <a:lnTo>
                    <a:pt x="344" y="119"/>
                  </a:lnTo>
                  <a:lnTo>
                    <a:pt x="340" y="119"/>
                  </a:lnTo>
                  <a:lnTo>
                    <a:pt x="340" y="119"/>
                  </a:lnTo>
                  <a:lnTo>
                    <a:pt x="337" y="119"/>
                  </a:lnTo>
                  <a:lnTo>
                    <a:pt x="337" y="119"/>
                  </a:lnTo>
                  <a:lnTo>
                    <a:pt x="333" y="115"/>
                  </a:lnTo>
                  <a:lnTo>
                    <a:pt x="333" y="115"/>
                  </a:lnTo>
                  <a:lnTo>
                    <a:pt x="329" y="119"/>
                  </a:lnTo>
                  <a:lnTo>
                    <a:pt x="333" y="119"/>
                  </a:lnTo>
                  <a:lnTo>
                    <a:pt x="333" y="119"/>
                  </a:lnTo>
                  <a:lnTo>
                    <a:pt x="329" y="119"/>
                  </a:lnTo>
                  <a:lnTo>
                    <a:pt x="326" y="115"/>
                  </a:lnTo>
                  <a:lnTo>
                    <a:pt x="326" y="115"/>
                  </a:lnTo>
                  <a:lnTo>
                    <a:pt x="326" y="111"/>
                  </a:lnTo>
                  <a:lnTo>
                    <a:pt x="322" y="111"/>
                  </a:lnTo>
                  <a:lnTo>
                    <a:pt x="322" y="111"/>
                  </a:lnTo>
                  <a:lnTo>
                    <a:pt x="322" y="111"/>
                  </a:lnTo>
                  <a:lnTo>
                    <a:pt x="322" y="115"/>
                  </a:lnTo>
                  <a:lnTo>
                    <a:pt x="322" y="115"/>
                  </a:lnTo>
                  <a:lnTo>
                    <a:pt x="322" y="119"/>
                  </a:lnTo>
                  <a:lnTo>
                    <a:pt x="318" y="122"/>
                  </a:lnTo>
                  <a:lnTo>
                    <a:pt x="318" y="126"/>
                  </a:lnTo>
                  <a:lnTo>
                    <a:pt x="326" y="130"/>
                  </a:lnTo>
                  <a:lnTo>
                    <a:pt x="329" y="130"/>
                  </a:lnTo>
                  <a:lnTo>
                    <a:pt x="333" y="130"/>
                  </a:lnTo>
                  <a:lnTo>
                    <a:pt x="329" y="130"/>
                  </a:lnTo>
                  <a:lnTo>
                    <a:pt x="333" y="133"/>
                  </a:lnTo>
                  <a:lnTo>
                    <a:pt x="329" y="137"/>
                  </a:lnTo>
                  <a:lnTo>
                    <a:pt x="329" y="133"/>
                  </a:lnTo>
                  <a:lnTo>
                    <a:pt x="326" y="137"/>
                  </a:lnTo>
                  <a:lnTo>
                    <a:pt x="326" y="141"/>
                  </a:lnTo>
                  <a:lnTo>
                    <a:pt x="322" y="141"/>
                  </a:lnTo>
                  <a:lnTo>
                    <a:pt x="322" y="148"/>
                  </a:lnTo>
                  <a:lnTo>
                    <a:pt x="326" y="152"/>
                  </a:lnTo>
                  <a:lnTo>
                    <a:pt x="329" y="152"/>
                  </a:lnTo>
                  <a:lnTo>
                    <a:pt x="333" y="156"/>
                  </a:lnTo>
                  <a:lnTo>
                    <a:pt x="333" y="163"/>
                  </a:lnTo>
                  <a:lnTo>
                    <a:pt x="333" y="167"/>
                  </a:lnTo>
                  <a:lnTo>
                    <a:pt x="333" y="167"/>
                  </a:lnTo>
                  <a:lnTo>
                    <a:pt x="333" y="174"/>
                  </a:lnTo>
                  <a:lnTo>
                    <a:pt x="340" y="178"/>
                  </a:lnTo>
                  <a:lnTo>
                    <a:pt x="340" y="182"/>
                  </a:lnTo>
                  <a:lnTo>
                    <a:pt x="340" y="185"/>
                  </a:lnTo>
                  <a:lnTo>
                    <a:pt x="340" y="189"/>
                  </a:lnTo>
                  <a:lnTo>
                    <a:pt x="340" y="189"/>
                  </a:lnTo>
                  <a:lnTo>
                    <a:pt x="340" y="193"/>
                  </a:lnTo>
                  <a:lnTo>
                    <a:pt x="340" y="197"/>
                  </a:lnTo>
                  <a:lnTo>
                    <a:pt x="337" y="193"/>
                  </a:lnTo>
                  <a:lnTo>
                    <a:pt x="337" y="197"/>
                  </a:lnTo>
                  <a:lnTo>
                    <a:pt x="337" y="193"/>
                  </a:lnTo>
                  <a:lnTo>
                    <a:pt x="333" y="193"/>
                  </a:lnTo>
                  <a:lnTo>
                    <a:pt x="333" y="189"/>
                  </a:lnTo>
                  <a:lnTo>
                    <a:pt x="333" y="189"/>
                  </a:lnTo>
                  <a:lnTo>
                    <a:pt x="333" y="193"/>
                  </a:lnTo>
                  <a:lnTo>
                    <a:pt x="333" y="193"/>
                  </a:lnTo>
                  <a:lnTo>
                    <a:pt x="333" y="193"/>
                  </a:lnTo>
                  <a:lnTo>
                    <a:pt x="329" y="193"/>
                  </a:lnTo>
                  <a:lnTo>
                    <a:pt x="329" y="193"/>
                  </a:lnTo>
                  <a:lnTo>
                    <a:pt x="326" y="193"/>
                  </a:lnTo>
                  <a:lnTo>
                    <a:pt x="326" y="189"/>
                  </a:lnTo>
                  <a:lnTo>
                    <a:pt x="326" y="185"/>
                  </a:lnTo>
                  <a:lnTo>
                    <a:pt x="326" y="185"/>
                  </a:lnTo>
                  <a:lnTo>
                    <a:pt x="322" y="185"/>
                  </a:lnTo>
                  <a:lnTo>
                    <a:pt x="322" y="185"/>
                  </a:lnTo>
                  <a:lnTo>
                    <a:pt x="322" y="185"/>
                  </a:lnTo>
                  <a:lnTo>
                    <a:pt x="326" y="185"/>
                  </a:lnTo>
                  <a:lnTo>
                    <a:pt x="322" y="189"/>
                  </a:lnTo>
                  <a:lnTo>
                    <a:pt x="322" y="189"/>
                  </a:lnTo>
                  <a:lnTo>
                    <a:pt x="322" y="193"/>
                  </a:lnTo>
                  <a:lnTo>
                    <a:pt x="318" y="193"/>
                  </a:lnTo>
                  <a:lnTo>
                    <a:pt x="311" y="197"/>
                  </a:lnTo>
                  <a:lnTo>
                    <a:pt x="307" y="200"/>
                  </a:lnTo>
                  <a:lnTo>
                    <a:pt x="307" y="200"/>
                  </a:lnTo>
                  <a:lnTo>
                    <a:pt x="307" y="204"/>
                  </a:lnTo>
                  <a:lnTo>
                    <a:pt x="307" y="208"/>
                  </a:lnTo>
                  <a:lnTo>
                    <a:pt x="307" y="208"/>
                  </a:lnTo>
                  <a:lnTo>
                    <a:pt x="307" y="211"/>
                  </a:lnTo>
                  <a:lnTo>
                    <a:pt x="307" y="211"/>
                  </a:lnTo>
                  <a:lnTo>
                    <a:pt x="303" y="215"/>
                  </a:lnTo>
                  <a:lnTo>
                    <a:pt x="303" y="215"/>
                  </a:lnTo>
                  <a:lnTo>
                    <a:pt x="303" y="215"/>
                  </a:lnTo>
                  <a:lnTo>
                    <a:pt x="303" y="219"/>
                  </a:lnTo>
                  <a:lnTo>
                    <a:pt x="296" y="222"/>
                  </a:lnTo>
                  <a:lnTo>
                    <a:pt x="296" y="222"/>
                  </a:lnTo>
                  <a:lnTo>
                    <a:pt x="289" y="230"/>
                  </a:lnTo>
                  <a:lnTo>
                    <a:pt x="289" y="226"/>
                  </a:lnTo>
                  <a:lnTo>
                    <a:pt x="289" y="226"/>
                  </a:lnTo>
                  <a:lnTo>
                    <a:pt x="285" y="226"/>
                  </a:lnTo>
                  <a:lnTo>
                    <a:pt x="285" y="226"/>
                  </a:lnTo>
                  <a:lnTo>
                    <a:pt x="281" y="226"/>
                  </a:lnTo>
                  <a:lnTo>
                    <a:pt x="281" y="226"/>
                  </a:lnTo>
                  <a:lnTo>
                    <a:pt x="281" y="230"/>
                  </a:lnTo>
                  <a:lnTo>
                    <a:pt x="281" y="230"/>
                  </a:lnTo>
                  <a:lnTo>
                    <a:pt x="285" y="230"/>
                  </a:lnTo>
                  <a:lnTo>
                    <a:pt x="285" y="230"/>
                  </a:lnTo>
                  <a:lnTo>
                    <a:pt x="274" y="237"/>
                  </a:lnTo>
                  <a:lnTo>
                    <a:pt x="270" y="245"/>
                  </a:lnTo>
                  <a:lnTo>
                    <a:pt x="255" y="256"/>
                  </a:lnTo>
                  <a:lnTo>
                    <a:pt x="255" y="260"/>
                  </a:lnTo>
                  <a:lnTo>
                    <a:pt x="252" y="263"/>
                  </a:lnTo>
                  <a:lnTo>
                    <a:pt x="244" y="267"/>
                  </a:lnTo>
                  <a:lnTo>
                    <a:pt x="240" y="267"/>
                  </a:lnTo>
                  <a:lnTo>
                    <a:pt x="240" y="271"/>
                  </a:lnTo>
                  <a:lnTo>
                    <a:pt x="240" y="274"/>
                  </a:lnTo>
                  <a:lnTo>
                    <a:pt x="237" y="278"/>
                  </a:lnTo>
                  <a:lnTo>
                    <a:pt x="233" y="282"/>
                  </a:lnTo>
                  <a:lnTo>
                    <a:pt x="226" y="282"/>
                  </a:lnTo>
                  <a:lnTo>
                    <a:pt x="222" y="282"/>
                  </a:lnTo>
                  <a:lnTo>
                    <a:pt x="222" y="286"/>
                  </a:lnTo>
                  <a:lnTo>
                    <a:pt x="218" y="289"/>
                  </a:lnTo>
                  <a:lnTo>
                    <a:pt x="215" y="289"/>
                  </a:lnTo>
                  <a:lnTo>
                    <a:pt x="215" y="289"/>
                  </a:lnTo>
                  <a:lnTo>
                    <a:pt x="211" y="289"/>
                  </a:lnTo>
                  <a:lnTo>
                    <a:pt x="207" y="293"/>
                  </a:lnTo>
                  <a:lnTo>
                    <a:pt x="207" y="297"/>
                  </a:lnTo>
                  <a:lnTo>
                    <a:pt x="207" y="300"/>
                  </a:lnTo>
                  <a:lnTo>
                    <a:pt x="207" y="308"/>
                  </a:lnTo>
                  <a:lnTo>
                    <a:pt x="207" y="312"/>
                  </a:lnTo>
                  <a:lnTo>
                    <a:pt x="207" y="315"/>
                  </a:lnTo>
                  <a:lnTo>
                    <a:pt x="207" y="326"/>
                  </a:lnTo>
                  <a:lnTo>
                    <a:pt x="211" y="330"/>
                  </a:lnTo>
                  <a:lnTo>
                    <a:pt x="211" y="334"/>
                  </a:lnTo>
                  <a:lnTo>
                    <a:pt x="207" y="345"/>
                  </a:lnTo>
                  <a:lnTo>
                    <a:pt x="203" y="352"/>
                  </a:lnTo>
                  <a:lnTo>
                    <a:pt x="203" y="360"/>
                  </a:lnTo>
                  <a:lnTo>
                    <a:pt x="203" y="360"/>
                  </a:lnTo>
                  <a:lnTo>
                    <a:pt x="207" y="371"/>
                  </a:lnTo>
                  <a:lnTo>
                    <a:pt x="207" y="375"/>
                  </a:lnTo>
                  <a:lnTo>
                    <a:pt x="203" y="378"/>
                  </a:lnTo>
                  <a:lnTo>
                    <a:pt x="200" y="375"/>
                  </a:lnTo>
                  <a:lnTo>
                    <a:pt x="196" y="378"/>
                  </a:lnTo>
                  <a:lnTo>
                    <a:pt x="196" y="378"/>
                  </a:lnTo>
                  <a:lnTo>
                    <a:pt x="196" y="382"/>
                  </a:lnTo>
                  <a:lnTo>
                    <a:pt x="192" y="386"/>
                  </a:lnTo>
                  <a:lnTo>
                    <a:pt x="189" y="389"/>
                  </a:lnTo>
                  <a:lnTo>
                    <a:pt x="192" y="389"/>
                  </a:lnTo>
                  <a:lnTo>
                    <a:pt x="196" y="393"/>
                  </a:lnTo>
                  <a:lnTo>
                    <a:pt x="196" y="393"/>
                  </a:lnTo>
                  <a:lnTo>
                    <a:pt x="196" y="393"/>
                  </a:lnTo>
                  <a:lnTo>
                    <a:pt x="196" y="393"/>
                  </a:lnTo>
                  <a:lnTo>
                    <a:pt x="192" y="393"/>
                  </a:lnTo>
                  <a:lnTo>
                    <a:pt x="185" y="393"/>
                  </a:lnTo>
                  <a:lnTo>
                    <a:pt x="185" y="393"/>
                  </a:lnTo>
                  <a:lnTo>
                    <a:pt x="181" y="397"/>
                  </a:lnTo>
                  <a:lnTo>
                    <a:pt x="178" y="401"/>
                  </a:lnTo>
                  <a:lnTo>
                    <a:pt x="178" y="401"/>
                  </a:lnTo>
                  <a:lnTo>
                    <a:pt x="178" y="401"/>
                  </a:lnTo>
                  <a:lnTo>
                    <a:pt x="178" y="404"/>
                  </a:lnTo>
                  <a:lnTo>
                    <a:pt x="178" y="408"/>
                  </a:lnTo>
                  <a:lnTo>
                    <a:pt x="170" y="412"/>
                  </a:lnTo>
                  <a:lnTo>
                    <a:pt x="163" y="408"/>
                  </a:lnTo>
                  <a:lnTo>
                    <a:pt x="159" y="408"/>
                  </a:lnTo>
                  <a:lnTo>
                    <a:pt x="155" y="401"/>
                  </a:lnTo>
                  <a:lnTo>
                    <a:pt x="148" y="389"/>
                  </a:lnTo>
                  <a:lnTo>
                    <a:pt x="148" y="386"/>
                  </a:lnTo>
                  <a:lnTo>
                    <a:pt x="148" y="378"/>
                  </a:lnTo>
                  <a:lnTo>
                    <a:pt x="144" y="371"/>
                  </a:lnTo>
                  <a:lnTo>
                    <a:pt x="144" y="371"/>
                  </a:lnTo>
                  <a:lnTo>
                    <a:pt x="141" y="371"/>
                  </a:lnTo>
                  <a:lnTo>
                    <a:pt x="141" y="363"/>
                  </a:lnTo>
                  <a:lnTo>
                    <a:pt x="137" y="360"/>
                  </a:lnTo>
                  <a:lnTo>
                    <a:pt x="133" y="356"/>
                  </a:lnTo>
                  <a:lnTo>
                    <a:pt x="129" y="352"/>
                  </a:lnTo>
                  <a:lnTo>
                    <a:pt x="129" y="352"/>
                  </a:lnTo>
                  <a:lnTo>
                    <a:pt x="126" y="345"/>
                  </a:lnTo>
                  <a:lnTo>
                    <a:pt x="122" y="341"/>
                  </a:lnTo>
                  <a:lnTo>
                    <a:pt x="122" y="341"/>
                  </a:lnTo>
                  <a:lnTo>
                    <a:pt x="122" y="334"/>
                  </a:lnTo>
                  <a:lnTo>
                    <a:pt x="118" y="334"/>
                  </a:lnTo>
                  <a:lnTo>
                    <a:pt x="115" y="326"/>
                  </a:lnTo>
                  <a:lnTo>
                    <a:pt x="115" y="323"/>
                  </a:lnTo>
                  <a:lnTo>
                    <a:pt x="115" y="319"/>
                  </a:lnTo>
                  <a:lnTo>
                    <a:pt x="111" y="315"/>
                  </a:lnTo>
                  <a:lnTo>
                    <a:pt x="111" y="312"/>
                  </a:lnTo>
                  <a:lnTo>
                    <a:pt x="111" y="312"/>
                  </a:lnTo>
                  <a:lnTo>
                    <a:pt x="107" y="304"/>
                  </a:lnTo>
                  <a:lnTo>
                    <a:pt x="107" y="304"/>
                  </a:lnTo>
                  <a:lnTo>
                    <a:pt x="103" y="304"/>
                  </a:lnTo>
                  <a:lnTo>
                    <a:pt x="100" y="297"/>
                  </a:lnTo>
                  <a:lnTo>
                    <a:pt x="100" y="297"/>
                  </a:lnTo>
                  <a:lnTo>
                    <a:pt x="100" y="293"/>
                  </a:lnTo>
                  <a:lnTo>
                    <a:pt x="96" y="289"/>
                  </a:lnTo>
                  <a:lnTo>
                    <a:pt x="96" y="289"/>
                  </a:lnTo>
                  <a:lnTo>
                    <a:pt x="92" y="282"/>
                  </a:lnTo>
                  <a:lnTo>
                    <a:pt x="92" y="274"/>
                  </a:lnTo>
                  <a:lnTo>
                    <a:pt x="85" y="260"/>
                  </a:lnTo>
                  <a:lnTo>
                    <a:pt x="85" y="256"/>
                  </a:lnTo>
                  <a:lnTo>
                    <a:pt x="81" y="252"/>
                  </a:lnTo>
                  <a:lnTo>
                    <a:pt x="85" y="252"/>
                  </a:lnTo>
                  <a:lnTo>
                    <a:pt x="81" y="248"/>
                  </a:lnTo>
                  <a:lnTo>
                    <a:pt x="81" y="245"/>
                  </a:lnTo>
                  <a:lnTo>
                    <a:pt x="85" y="245"/>
                  </a:lnTo>
                  <a:lnTo>
                    <a:pt x="81" y="241"/>
                  </a:lnTo>
                  <a:lnTo>
                    <a:pt x="81" y="237"/>
                  </a:lnTo>
                  <a:lnTo>
                    <a:pt x="78" y="230"/>
                  </a:lnTo>
                  <a:lnTo>
                    <a:pt x="74" y="226"/>
                  </a:lnTo>
                  <a:lnTo>
                    <a:pt x="78" y="222"/>
                  </a:lnTo>
                  <a:lnTo>
                    <a:pt x="78" y="222"/>
                  </a:lnTo>
                  <a:lnTo>
                    <a:pt x="78" y="219"/>
                  </a:lnTo>
                  <a:lnTo>
                    <a:pt x="78" y="219"/>
                  </a:lnTo>
                  <a:lnTo>
                    <a:pt x="78" y="211"/>
                  </a:lnTo>
                  <a:lnTo>
                    <a:pt x="78" y="208"/>
                  </a:lnTo>
                  <a:lnTo>
                    <a:pt x="74" y="208"/>
                  </a:lnTo>
                  <a:lnTo>
                    <a:pt x="74" y="200"/>
                  </a:lnTo>
                  <a:lnTo>
                    <a:pt x="78" y="197"/>
                  </a:lnTo>
                  <a:lnTo>
                    <a:pt x="78" y="197"/>
                  </a:lnTo>
                  <a:lnTo>
                    <a:pt x="81" y="197"/>
                  </a:lnTo>
                  <a:lnTo>
                    <a:pt x="78" y="197"/>
                  </a:lnTo>
                  <a:lnTo>
                    <a:pt x="74" y="197"/>
                  </a:lnTo>
                  <a:lnTo>
                    <a:pt x="70" y="197"/>
                  </a:lnTo>
                  <a:lnTo>
                    <a:pt x="70" y="193"/>
                  </a:lnTo>
                  <a:lnTo>
                    <a:pt x="70" y="193"/>
                  </a:lnTo>
                  <a:lnTo>
                    <a:pt x="70" y="189"/>
                  </a:lnTo>
                  <a:lnTo>
                    <a:pt x="70" y="189"/>
                  </a:lnTo>
                  <a:lnTo>
                    <a:pt x="74" y="189"/>
                  </a:lnTo>
                  <a:lnTo>
                    <a:pt x="78" y="185"/>
                  </a:lnTo>
                  <a:lnTo>
                    <a:pt x="78" y="185"/>
                  </a:lnTo>
                  <a:lnTo>
                    <a:pt x="74" y="185"/>
                  </a:lnTo>
                  <a:lnTo>
                    <a:pt x="74" y="185"/>
                  </a:lnTo>
                  <a:lnTo>
                    <a:pt x="70" y="185"/>
                  </a:lnTo>
                  <a:lnTo>
                    <a:pt x="66" y="182"/>
                  </a:lnTo>
                  <a:lnTo>
                    <a:pt x="66" y="185"/>
                  </a:lnTo>
                  <a:lnTo>
                    <a:pt x="66" y="189"/>
                  </a:lnTo>
                  <a:lnTo>
                    <a:pt x="63" y="193"/>
                  </a:lnTo>
                  <a:lnTo>
                    <a:pt x="66" y="197"/>
                  </a:lnTo>
                  <a:lnTo>
                    <a:pt x="66" y="200"/>
                  </a:lnTo>
                  <a:lnTo>
                    <a:pt x="63" y="204"/>
                  </a:lnTo>
                  <a:lnTo>
                    <a:pt x="63" y="204"/>
                  </a:lnTo>
                  <a:lnTo>
                    <a:pt x="59" y="208"/>
                  </a:lnTo>
                  <a:lnTo>
                    <a:pt x="48" y="211"/>
                  </a:lnTo>
                  <a:lnTo>
                    <a:pt x="44" y="215"/>
                  </a:lnTo>
                  <a:lnTo>
                    <a:pt x="41" y="211"/>
                  </a:lnTo>
                  <a:lnTo>
                    <a:pt x="26" y="204"/>
                  </a:lnTo>
                  <a:lnTo>
                    <a:pt x="22" y="197"/>
                  </a:lnTo>
                  <a:lnTo>
                    <a:pt x="22" y="197"/>
                  </a:lnTo>
                  <a:lnTo>
                    <a:pt x="22" y="197"/>
                  </a:lnTo>
                  <a:lnTo>
                    <a:pt x="18" y="197"/>
                  </a:lnTo>
                  <a:lnTo>
                    <a:pt x="11" y="189"/>
                  </a:lnTo>
                  <a:lnTo>
                    <a:pt x="11" y="185"/>
                  </a:lnTo>
                  <a:lnTo>
                    <a:pt x="11" y="185"/>
                  </a:lnTo>
                  <a:lnTo>
                    <a:pt x="15" y="185"/>
                  </a:lnTo>
                  <a:lnTo>
                    <a:pt x="15" y="185"/>
                  </a:lnTo>
                  <a:lnTo>
                    <a:pt x="15" y="185"/>
                  </a:lnTo>
                  <a:lnTo>
                    <a:pt x="15" y="189"/>
                  </a:lnTo>
                  <a:lnTo>
                    <a:pt x="18" y="189"/>
                  </a:lnTo>
                  <a:lnTo>
                    <a:pt x="18" y="189"/>
                  </a:lnTo>
                  <a:lnTo>
                    <a:pt x="22" y="185"/>
                  </a:lnTo>
                  <a:lnTo>
                    <a:pt x="22" y="189"/>
                  </a:lnTo>
                  <a:lnTo>
                    <a:pt x="22" y="185"/>
                  </a:lnTo>
                  <a:lnTo>
                    <a:pt x="29" y="182"/>
                  </a:lnTo>
                  <a:lnTo>
                    <a:pt x="33" y="182"/>
                  </a:lnTo>
                  <a:lnTo>
                    <a:pt x="37" y="178"/>
                  </a:lnTo>
                  <a:lnTo>
                    <a:pt x="37" y="178"/>
                  </a:lnTo>
                  <a:lnTo>
                    <a:pt x="37" y="174"/>
                  </a:lnTo>
                  <a:lnTo>
                    <a:pt x="33" y="174"/>
                  </a:lnTo>
                  <a:lnTo>
                    <a:pt x="33" y="174"/>
                  </a:lnTo>
                  <a:lnTo>
                    <a:pt x="33" y="174"/>
                  </a:lnTo>
                  <a:lnTo>
                    <a:pt x="33" y="178"/>
                  </a:lnTo>
                  <a:lnTo>
                    <a:pt x="26" y="178"/>
                  </a:lnTo>
                  <a:lnTo>
                    <a:pt x="22" y="178"/>
                  </a:lnTo>
                  <a:lnTo>
                    <a:pt x="18" y="182"/>
                  </a:lnTo>
                  <a:lnTo>
                    <a:pt x="7" y="178"/>
                  </a:lnTo>
                  <a:lnTo>
                    <a:pt x="4" y="171"/>
                  </a:lnTo>
                  <a:lnTo>
                    <a:pt x="0" y="171"/>
                  </a:lnTo>
                  <a:lnTo>
                    <a:pt x="4" y="167"/>
                  </a:lnTo>
                  <a:lnTo>
                    <a:pt x="4" y="163"/>
                  </a:lnTo>
                  <a:lnTo>
                    <a:pt x="7" y="163"/>
                  </a:lnTo>
                  <a:lnTo>
                    <a:pt x="4" y="163"/>
                  </a:lnTo>
                  <a:lnTo>
                    <a:pt x="0" y="167"/>
                  </a:lnTo>
                  <a:lnTo>
                    <a:pt x="0" y="163"/>
                  </a:lnTo>
                  <a:lnTo>
                    <a:pt x="4" y="159"/>
                  </a:lnTo>
                  <a:lnTo>
                    <a:pt x="4" y="159"/>
                  </a:lnTo>
                  <a:lnTo>
                    <a:pt x="7" y="156"/>
                  </a:lnTo>
                  <a:lnTo>
                    <a:pt x="11" y="156"/>
                  </a:lnTo>
                  <a:lnTo>
                    <a:pt x="11" y="156"/>
                  </a:lnTo>
                  <a:lnTo>
                    <a:pt x="22" y="156"/>
                  </a:lnTo>
                  <a:lnTo>
                    <a:pt x="29" y="152"/>
                  </a:lnTo>
                  <a:lnTo>
                    <a:pt x="29" y="152"/>
                  </a:lnTo>
                  <a:lnTo>
                    <a:pt x="33" y="152"/>
                  </a:lnTo>
                  <a:lnTo>
                    <a:pt x="33" y="152"/>
                  </a:lnTo>
                  <a:lnTo>
                    <a:pt x="37" y="156"/>
                  </a:lnTo>
                  <a:lnTo>
                    <a:pt x="41" y="152"/>
                  </a:lnTo>
                  <a:lnTo>
                    <a:pt x="41" y="152"/>
                  </a:lnTo>
                  <a:lnTo>
                    <a:pt x="41" y="152"/>
                  </a:lnTo>
                  <a:lnTo>
                    <a:pt x="41" y="148"/>
                  </a:lnTo>
                  <a:lnTo>
                    <a:pt x="37" y="137"/>
                  </a:lnTo>
                  <a:lnTo>
                    <a:pt x="33" y="133"/>
                  </a:lnTo>
                  <a:lnTo>
                    <a:pt x="33" y="133"/>
                  </a:lnTo>
                  <a:lnTo>
                    <a:pt x="33" y="130"/>
                  </a:lnTo>
                  <a:lnTo>
                    <a:pt x="29" y="130"/>
                  </a:lnTo>
                  <a:lnTo>
                    <a:pt x="26" y="130"/>
                  </a:lnTo>
                  <a:lnTo>
                    <a:pt x="22" y="122"/>
                  </a:lnTo>
                  <a:lnTo>
                    <a:pt x="22" y="119"/>
                  </a:lnTo>
                  <a:lnTo>
                    <a:pt x="22" y="115"/>
                  </a:lnTo>
                  <a:lnTo>
                    <a:pt x="18" y="115"/>
                  </a:lnTo>
                  <a:lnTo>
                    <a:pt x="15" y="115"/>
                  </a:lnTo>
                  <a:lnTo>
                    <a:pt x="11" y="115"/>
                  </a:lnTo>
                  <a:lnTo>
                    <a:pt x="11" y="115"/>
                  </a:lnTo>
                  <a:lnTo>
                    <a:pt x="11" y="111"/>
                  </a:lnTo>
                  <a:lnTo>
                    <a:pt x="11" y="104"/>
                  </a:lnTo>
                  <a:lnTo>
                    <a:pt x="15" y="104"/>
                  </a:lnTo>
                  <a:lnTo>
                    <a:pt x="18" y="96"/>
                  </a:lnTo>
                  <a:lnTo>
                    <a:pt x="18" y="96"/>
                  </a:lnTo>
                  <a:lnTo>
                    <a:pt x="22" y="93"/>
                  </a:lnTo>
                  <a:lnTo>
                    <a:pt x="26" y="93"/>
                  </a:lnTo>
                  <a:lnTo>
                    <a:pt x="29" y="93"/>
                  </a:lnTo>
                  <a:lnTo>
                    <a:pt x="29" y="96"/>
                  </a:lnTo>
                  <a:lnTo>
                    <a:pt x="33" y="96"/>
                  </a:lnTo>
                  <a:lnTo>
                    <a:pt x="37" y="96"/>
                  </a:lnTo>
                  <a:lnTo>
                    <a:pt x="48" y="93"/>
                  </a:lnTo>
                  <a:lnTo>
                    <a:pt x="52" y="89"/>
                  </a:lnTo>
                  <a:lnTo>
                    <a:pt x="55" y="82"/>
                  </a:lnTo>
                  <a:lnTo>
                    <a:pt x="63" y="74"/>
                  </a:lnTo>
                  <a:lnTo>
                    <a:pt x="63" y="70"/>
                  </a:lnTo>
                  <a:lnTo>
                    <a:pt x="66" y="67"/>
                  </a:lnTo>
                  <a:lnTo>
                    <a:pt x="70" y="63"/>
                  </a:lnTo>
                  <a:lnTo>
                    <a:pt x="74" y="59"/>
                  </a:lnTo>
                  <a:lnTo>
                    <a:pt x="78" y="56"/>
                  </a:lnTo>
                  <a:lnTo>
                    <a:pt x="78" y="56"/>
                  </a:lnTo>
                  <a:lnTo>
                    <a:pt x="74" y="52"/>
                  </a:lnTo>
                  <a:lnTo>
                    <a:pt x="78" y="48"/>
                  </a:lnTo>
                  <a:lnTo>
                    <a:pt x="81" y="44"/>
                  </a:lnTo>
                  <a:lnTo>
                    <a:pt x="81" y="41"/>
                  </a:lnTo>
                  <a:lnTo>
                    <a:pt x="81" y="33"/>
                  </a:lnTo>
                  <a:lnTo>
                    <a:pt x="81" y="30"/>
                  </a:lnTo>
                  <a:lnTo>
                    <a:pt x="81" y="30"/>
                  </a:lnTo>
                  <a:lnTo>
                    <a:pt x="85" y="22"/>
                  </a:lnTo>
                  <a:lnTo>
                    <a:pt x="89" y="22"/>
                  </a:lnTo>
                  <a:lnTo>
                    <a:pt x="92" y="22"/>
                  </a:lnTo>
                  <a:lnTo>
                    <a:pt x="92" y="22"/>
                  </a:lnTo>
                  <a:lnTo>
                    <a:pt x="96" y="18"/>
                  </a:lnTo>
                  <a:lnTo>
                    <a:pt x="103" y="11"/>
                  </a:lnTo>
                  <a:lnTo>
                    <a:pt x="107" y="7"/>
                  </a:lnTo>
                  <a:lnTo>
                    <a:pt x="111" y="4"/>
                  </a:lnTo>
                  <a:lnTo>
                    <a:pt x="115" y="0"/>
                  </a:lnTo>
                  <a:lnTo>
                    <a:pt x="118" y="0"/>
                  </a:lnTo>
                  <a:lnTo>
                    <a:pt x="126" y="7"/>
                  </a:lnTo>
                  <a:lnTo>
                    <a:pt x="129" y="4"/>
                  </a:lnTo>
                  <a:lnTo>
                    <a:pt x="137" y="7"/>
                  </a:lnTo>
                  <a:lnTo>
                    <a:pt x="137" y="11"/>
                  </a:lnTo>
                  <a:lnTo>
                    <a:pt x="141" y="11"/>
                  </a:lnTo>
                  <a:lnTo>
                    <a:pt x="148" y="15"/>
                  </a:lnTo>
                  <a:lnTo>
                    <a:pt x="148" y="15"/>
                  </a:lnTo>
                  <a:lnTo>
                    <a:pt x="148" y="15"/>
                  </a:lnTo>
                  <a:close/>
                  <a:moveTo>
                    <a:pt x="333" y="197"/>
                  </a:moveTo>
                  <a:lnTo>
                    <a:pt x="333" y="197"/>
                  </a:lnTo>
                  <a:lnTo>
                    <a:pt x="333" y="197"/>
                  </a:lnTo>
                  <a:lnTo>
                    <a:pt x="333" y="197"/>
                  </a:lnTo>
                  <a:lnTo>
                    <a:pt x="333" y="197"/>
                  </a:lnTo>
                  <a:close/>
                  <a:moveTo>
                    <a:pt x="333" y="193"/>
                  </a:moveTo>
                  <a:lnTo>
                    <a:pt x="329" y="193"/>
                  </a:lnTo>
                  <a:lnTo>
                    <a:pt x="329" y="197"/>
                  </a:lnTo>
                  <a:lnTo>
                    <a:pt x="333" y="197"/>
                  </a:lnTo>
                  <a:lnTo>
                    <a:pt x="333" y="197"/>
                  </a:lnTo>
                  <a:lnTo>
                    <a:pt x="333" y="193"/>
                  </a:lnTo>
                  <a:lnTo>
                    <a:pt x="333" y="193"/>
                  </a:lnTo>
                  <a:close/>
                  <a:moveTo>
                    <a:pt x="329" y="193"/>
                  </a:moveTo>
                  <a:lnTo>
                    <a:pt x="329" y="197"/>
                  </a:lnTo>
                  <a:lnTo>
                    <a:pt x="329" y="197"/>
                  </a:lnTo>
                  <a:lnTo>
                    <a:pt x="329" y="197"/>
                  </a:lnTo>
                  <a:lnTo>
                    <a:pt x="329" y="193"/>
                  </a:lnTo>
                  <a:lnTo>
                    <a:pt x="329" y="193"/>
                  </a:lnTo>
                  <a:close/>
                  <a:moveTo>
                    <a:pt x="322" y="197"/>
                  </a:moveTo>
                  <a:lnTo>
                    <a:pt x="322" y="197"/>
                  </a:lnTo>
                  <a:lnTo>
                    <a:pt x="326" y="197"/>
                  </a:lnTo>
                  <a:lnTo>
                    <a:pt x="326" y="193"/>
                  </a:lnTo>
                  <a:lnTo>
                    <a:pt x="326" y="193"/>
                  </a:lnTo>
                  <a:lnTo>
                    <a:pt x="322" y="19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 name="Freeform 31"/>
            <p:cNvSpPr>
              <a:spLocks noEditPoints="1"/>
            </p:cNvSpPr>
            <p:nvPr/>
          </p:nvSpPr>
          <p:spPr bwMode="auto">
            <a:xfrm>
              <a:off x="7526148" y="3550426"/>
              <a:ext cx="146894" cy="174572"/>
            </a:xfrm>
            <a:custGeom>
              <a:avLst/>
              <a:gdLst>
                <a:gd name="T0" fmla="*/ 22 w 22"/>
                <a:gd name="T1" fmla="*/ 24 h 27"/>
                <a:gd name="T2" fmla="*/ 20 w 22"/>
                <a:gd name="T3" fmla="*/ 25 h 27"/>
                <a:gd name="T4" fmla="*/ 21 w 22"/>
                <a:gd name="T5" fmla="*/ 27 h 27"/>
                <a:gd name="T6" fmla="*/ 19 w 22"/>
                <a:gd name="T7" fmla="*/ 24 h 27"/>
                <a:gd name="T8" fmla="*/ 19 w 22"/>
                <a:gd name="T9" fmla="*/ 23 h 27"/>
                <a:gd name="T10" fmla="*/ 18 w 22"/>
                <a:gd name="T11" fmla="*/ 23 h 27"/>
                <a:gd name="T12" fmla="*/ 18 w 22"/>
                <a:gd name="T13" fmla="*/ 21 h 27"/>
                <a:gd name="T14" fmla="*/ 16 w 22"/>
                <a:gd name="T15" fmla="*/ 17 h 27"/>
                <a:gd name="T16" fmla="*/ 16 w 22"/>
                <a:gd name="T17" fmla="*/ 17 h 27"/>
                <a:gd name="T18" fmla="*/ 13 w 22"/>
                <a:gd name="T19" fmla="*/ 17 h 27"/>
                <a:gd name="T20" fmla="*/ 11 w 22"/>
                <a:gd name="T21" fmla="*/ 15 h 27"/>
                <a:gd name="T22" fmla="*/ 12 w 22"/>
                <a:gd name="T23" fmla="*/ 18 h 27"/>
                <a:gd name="T24" fmla="*/ 12 w 22"/>
                <a:gd name="T25" fmla="*/ 19 h 27"/>
                <a:gd name="T26" fmla="*/ 11 w 22"/>
                <a:gd name="T27" fmla="*/ 22 h 27"/>
                <a:gd name="T28" fmla="*/ 11 w 22"/>
                <a:gd name="T29" fmla="*/ 20 h 27"/>
                <a:gd name="T30" fmla="*/ 10 w 22"/>
                <a:gd name="T31" fmla="*/ 21 h 27"/>
                <a:gd name="T32" fmla="*/ 10 w 22"/>
                <a:gd name="T33" fmla="*/ 19 h 27"/>
                <a:gd name="T34" fmla="*/ 9 w 22"/>
                <a:gd name="T35" fmla="*/ 19 h 27"/>
                <a:gd name="T36" fmla="*/ 9 w 22"/>
                <a:gd name="T37" fmla="*/ 21 h 27"/>
                <a:gd name="T38" fmla="*/ 9 w 22"/>
                <a:gd name="T39" fmla="*/ 22 h 27"/>
                <a:gd name="T40" fmla="*/ 8 w 22"/>
                <a:gd name="T41" fmla="*/ 22 h 27"/>
                <a:gd name="T42" fmla="*/ 7 w 22"/>
                <a:gd name="T43" fmla="*/ 21 h 27"/>
                <a:gd name="T44" fmla="*/ 6 w 22"/>
                <a:gd name="T45" fmla="*/ 19 h 27"/>
                <a:gd name="T46" fmla="*/ 4 w 22"/>
                <a:gd name="T47" fmla="*/ 15 h 27"/>
                <a:gd name="T48" fmla="*/ 4 w 22"/>
                <a:gd name="T49" fmla="*/ 12 h 27"/>
                <a:gd name="T50" fmla="*/ 1 w 22"/>
                <a:gd name="T51" fmla="*/ 10 h 27"/>
                <a:gd name="T52" fmla="*/ 2 w 22"/>
                <a:gd name="T53" fmla="*/ 7 h 27"/>
                <a:gd name="T54" fmla="*/ 4 w 22"/>
                <a:gd name="T55" fmla="*/ 6 h 27"/>
                <a:gd name="T56" fmla="*/ 3 w 22"/>
                <a:gd name="T57" fmla="*/ 5 h 27"/>
                <a:gd name="T58" fmla="*/ 0 w 22"/>
                <a:gd name="T59" fmla="*/ 3 h 27"/>
                <a:gd name="T60" fmla="*/ 1 w 22"/>
                <a:gd name="T61" fmla="*/ 1 h 27"/>
                <a:gd name="T62" fmla="*/ 1 w 22"/>
                <a:gd name="T63" fmla="*/ 0 h 27"/>
                <a:gd name="T64" fmla="*/ 2 w 22"/>
                <a:gd name="T65" fmla="*/ 1 h 27"/>
                <a:gd name="T66" fmla="*/ 4 w 22"/>
                <a:gd name="T67" fmla="*/ 2 h 27"/>
                <a:gd name="T68" fmla="*/ 4 w 22"/>
                <a:gd name="T69" fmla="*/ 1 h 27"/>
                <a:gd name="T70" fmla="*/ 6 w 22"/>
                <a:gd name="T71" fmla="*/ 2 h 27"/>
                <a:gd name="T72" fmla="*/ 7 w 22"/>
                <a:gd name="T73" fmla="*/ 3 h 27"/>
                <a:gd name="T74" fmla="*/ 8 w 22"/>
                <a:gd name="T75" fmla="*/ 5 h 27"/>
                <a:gd name="T76" fmla="*/ 9 w 22"/>
                <a:gd name="T77" fmla="*/ 6 h 27"/>
                <a:gd name="T78" fmla="*/ 13 w 22"/>
                <a:gd name="T79" fmla="*/ 6 h 27"/>
                <a:gd name="T80" fmla="*/ 17 w 22"/>
                <a:gd name="T81" fmla="*/ 6 h 27"/>
                <a:gd name="T82" fmla="*/ 18 w 22"/>
                <a:gd name="T83" fmla="*/ 7 h 27"/>
                <a:gd name="T84" fmla="*/ 18 w 22"/>
                <a:gd name="T85" fmla="*/ 9 h 27"/>
                <a:gd name="T86" fmla="*/ 17 w 22"/>
                <a:gd name="T87" fmla="*/ 11 h 27"/>
                <a:gd name="T88" fmla="*/ 16 w 22"/>
                <a:gd name="T89" fmla="*/ 11 h 27"/>
                <a:gd name="T90" fmla="*/ 15 w 22"/>
                <a:gd name="T91" fmla="*/ 13 h 27"/>
                <a:gd name="T92" fmla="*/ 16 w 22"/>
                <a:gd name="T93" fmla="*/ 15 h 27"/>
                <a:gd name="T94" fmla="*/ 17 w 22"/>
                <a:gd name="T95" fmla="*/ 16 h 27"/>
                <a:gd name="T96" fmla="*/ 17 w 22"/>
                <a:gd name="T97" fmla="*/ 16 h 27"/>
                <a:gd name="T98" fmla="*/ 18 w 22"/>
                <a:gd name="T99" fmla="*/ 14 h 27"/>
                <a:gd name="T100" fmla="*/ 19 w 22"/>
                <a:gd name="T101" fmla="*/ 14 h 27"/>
                <a:gd name="T102" fmla="*/ 20 w 22"/>
                <a:gd name="T103" fmla="*/ 15 h 27"/>
                <a:gd name="T104" fmla="*/ 21 w 22"/>
                <a:gd name="T105" fmla="*/ 17 h 27"/>
                <a:gd name="T106" fmla="*/ 22 w 22"/>
                <a:gd name="T107" fmla="*/ 21 h 27"/>
                <a:gd name="T108" fmla="*/ 22 w 22"/>
                <a:gd name="T109" fmla="*/ 22 h 27"/>
                <a:gd name="T110" fmla="*/ 16 w 22"/>
                <a:gd name="T111" fmla="*/ 18 h 27"/>
                <a:gd name="T112" fmla="*/ 16 w 22"/>
                <a:gd name="T113" fmla="*/ 19 h 27"/>
                <a:gd name="T114" fmla="*/ 14 w 22"/>
                <a:gd name="T115" fmla="*/ 19 h 27"/>
                <a:gd name="T116" fmla="*/ 15 w 22"/>
                <a:gd name="T117" fmla="*/ 19 h 27"/>
                <a:gd name="T118" fmla="*/ 14 w 22"/>
                <a:gd name="T119" fmla="*/ 18 h 27"/>
                <a:gd name="T120" fmla="*/ 12 w 22"/>
                <a:gd name="T121" fmla="*/ 18 h 27"/>
                <a:gd name="T122" fmla="*/ 14 w 22"/>
                <a:gd name="T123" fmla="*/ 18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2" h="27">
                  <a:moveTo>
                    <a:pt x="22" y="22"/>
                  </a:moveTo>
                  <a:cubicBezTo>
                    <a:pt x="22" y="23"/>
                    <a:pt x="22" y="23"/>
                    <a:pt x="22" y="23"/>
                  </a:cubicBezTo>
                  <a:cubicBezTo>
                    <a:pt x="22" y="24"/>
                    <a:pt x="22" y="24"/>
                    <a:pt x="22" y="24"/>
                  </a:cubicBezTo>
                  <a:cubicBezTo>
                    <a:pt x="21" y="23"/>
                    <a:pt x="21" y="23"/>
                    <a:pt x="21" y="23"/>
                  </a:cubicBezTo>
                  <a:cubicBezTo>
                    <a:pt x="21" y="24"/>
                    <a:pt x="21" y="24"/>
                    <a:pt x="21" y="24"/>
                  </a:cubicBezTo>
                  <a:cubicBezTo>
                    <a:pt x="20" y="25"/>
                    <a:pt x="20" y="25"/>
                    <a:pt x="20" y="25"/>
                  </a:cubicBezTo>
                  <a:cubicBezTo>
                    <a:pt x="21" y="25"/>
                    <a:pt x="21" y="25"/>
                    <a:pt x="21" y="25"/>
                  </a:cubicBezTo>
                  <a:cubicBezTo>
                    <a:pt x="20" y="26"/>
                    <a:pt x="20" y="26"/>
                    <a:pt x="20" y="26"/>
                  </a:cubicBezTo>
                  <a:cubicBezTo>
                    <a:pt x="21" y="27"/>
                    <a:pt x="21" y="27"/>
                    <a:pt x="21" y="27"/>
                  </a:cubicBezTo>
                  <a:cubicBezTo>
                    <a:pt x="21" y="27"/>
                    <a:pt x="21" y="27"/>
                    <a:pt x="21" y="27"/>
                  </a:cubicBezTo>
                  <a:cubicBezTo>
                    <a:pt x="20" y="25"/>
                    <a:pt x="20" y="25"/>
                    <a:pt x="20" y="25"/>
                  </a:cubicBezTo>
                  <a:cubicBezTo>
                    <a:pt x="19" y="24"/>
                    <a:pt x="19" y="24"/>
                    <a:pt x="19" y="24"/>
                  </a:cubicBezTo>
                  <a:cubicBezTo>
                    <a:pt x="19" y="24"/>
                    <a:pt x="19" y="24"/>
                    <a:pt x="19" y="24"/>
                  </a:cubicBezTo>
                  <a:cubicBezTo>
                    <a:pt x="19" y="23"/>
                    <a:pt x="19" y="23"/>
                    <a:pt x="19" y="23"/>
                  </a:cubicBezTo>
                  <a:cubicBezTo>
                    <a:pt x="19" y="23"/>
                    <a:pt x="19" y="23"/>
                    <a:pt x="19" y="23"/>
                  </a:cubicBezTo>
                  <a:cubicBezTo>
                    <a:pt x="19" y="23"/>
                    <a:pt x="19" y="23"/>
                    <a:pt x="19" y="23"/>
                  </a:cubicBezTo>
                  <a:cubicBezTo>
                    <a:pt x="18" y="23"/>
                    <a:pt x="18" y="23"/>
                    <a:pt x="18" y="23"/>
                  </a:cubicBezTo>
                  <a:cubicBezTo>
                    <a:pt x="18" y="23"/>
                    <a:pt x="18" y="23"/>
                    <a:pt x="18" y="23"/>
                  </a:cubicBezTo>
                  <a:cubicBezTo>
                    <a:pt x="18" y="22"/>
                    <a:pt x="18" y="22"/>
                    <a:pt x="18" y="22"/>
                  </a:cubicBezTo>
                  <a:cubicBezTo>
                    <a:pt x="18" y="22"/>
                    <a:pt x="18" y="22"/>
                    <a:pt x="18" y="22"/>
                  </a:cubicBezTo>
                  <a:cubicBezTo>
                    <a:pt x="18" y="21"/>
                    <a:pt x="18" y="21"/>
                    <a:pt x="18" y="21"/>
                  </a:cubicBezTo>
                  <a:cubicBezTo>
                    <a:pt x="18" y="20"/>
                    <a:pt x="18" y="20"/>
                    <a:pt x="18" y="20"/>
                  </a:cubicBezTo>
                  <a:cubicBezTo>
                    <a:pt x="18" y="20"/>
                    <a:pt x="18" y="20"/>
                    <a:pt x="18" y="20"/>
                  </a:cubicBezTo>
                  <a:cubicBezTo>
                    <a:pt x="16" y="17"/>
                    <a:pt x="16" y="17"/>
                    <a:pt x="16" y="17"/>
                  </a:cubicBezTo>
                  <a:cubicBezTo>
                    <a:pt x="16" y="17"/>
                    <a:pt x="16" y="17"/>
                    <a:pt x="16" y="17"/>
                  </a:cubicBezTo>
                  <a:cubicBezTo>
                    <a:pt x="16" y="17"/>
                    <a:pt x="16" y="17"/>
                    <a:pt x="16" y="17"/>
                  </a:cubicBezTo>
                  <a:cubicBezTo>
                    <a:pt x="16" y="17"/>
                    <a:pt x="16" y="17"/>
                    <a:pt x="16" y="17"/>
                  </a:cubicBezTo>
                  <a:cubicBezTo>
                    <a:pt x="15" y="18"/>
                    <a:pt x="15" y="18"/>
                    <a:pt x="15" y="18"/>
                  </a:cubicBezTo>
                  <a:cubicBezTo>
                    <a:pt x="13" y="17"/>
                    <a:pt x="13" y="17"/>
                    <a:pt x="13" y="17"/>
                  </a:cubicBezTo>
                  <a:cubicBezTo>
                    <a:pt x="13" y="17"/>
                    <a:pt x="13" y="17"/>
                    <a:pt x="13" y="17"/>
                  </a:cubicBezTo>
                  <a:cubicBezTo>
                    <a:pt x="13" y="17"/>
                    <a:pt x="13" y="17"/>
                    <a:pt x="13" y="17"/>
                  </a:cubicBezTo>
                  <a:cubicBezTo>
                    <a:pt x="12" y="16"/>
                    <a:pt x="12" y="16"/>
                    <a:pt x="12" y="16"/>
                  </a:cubicBezTo>
                  <a:cubicBezTo>
                    <a:pt x="11" y="15"/>
                    <a:pt x="11" y="15"/>
                    <a:pt x="11" y="15"/>
                  </a:cubicBezTo>
                  <a:cubicBezTo>
                    <a:pt x="12" y="16"/>
                    <a:pt x="12" y="16"/>
                    <a:pt x="12" y="16"/>
                  </a:cubicBezTo>
                  <a:cubicBezTo>
                    <a:pt x="12" y="17"/>
                    <a:pt x="12" y="17"/>
                    <a:pt x="12" y="17"/>
                  </a:cubicBezTo>
                  <a:cubicBezTo>
                    <a:pt x="12" y="18"/>
                    <a:pt x="12" y="18"/>
                    <a:pt x="12" y="18"/>
                  </a:cubicBezTo>
                  <a:cubicBezTo>
                    <a:pt x="11" y="18"/>
                    <a:pt x="11" y="18"/>
                    <a:pt x="11" y="18"/>
                  </a:cubicBezTo>
                  <a:cubicBezTo>
                    <a:pt x="12" y="18"/>
                    <a:pt x="12" y="18"/>
                    <a:pt x="12" y="18"/>
                  </a:cubicBezTo>
                  <a:cubicBezTo>
                    <a:pt x="12" y="19"/>
                    <a:pt x="12" y="19"/>
                    <a:pt x="12" y="19"/>
                  </a:cubicBezTo>
                  <a:cubicBezTo>
                    <a:pt x="12" y="20"/>
                    <a:pt x="12" y="20"/>
                    <a:pt x="12" y="20"/>
                  </a:cubicBezTo>
                  <a:cubicBezTo>
                    <a:pt x="11" y="20"/>
                    <a:pt x="11" y="20"/>
                    <a:pt x="11" y="20"/>
                  </a:cubicBezTo>
                  <a:cubicBezTo>
                    <a:pt x="11" y="22"/>
                    <a:pt x="11" y="22"/>
                    <a:pt x="11" y="22"/>
                  </a:cubicBezTo>
                  <a:cubicBezTo>
                    <a:pt x="10" y="21"/>
                    <a:pt x="10" y="21"/>
                    <a:pt x="10" y="21"/>
                  </a:cubicBezTo>
                  <a:cubicBezTo>
                    <a:pt x="10" y="20"/>
                    <a:pt x="10" y="20"/>
                    <a:pt x="10" y="20"/>
                  </a:cubicBezTo>
                  <a:cubicBezTo>
                    <a:pt x="11" y="20"/>
                    <a:pt x="11" y="20"/>
                    <a:pt x="11" y="20"/>
                  </a:cubicBezTo>
                  <a:cubicBezTo>
                    <a:pt x="11" y="20"/>
                    <a:pt x="11" y="20"/>
                    <a:pt x="11" y="20"/>
                  </a:cubicBezTo>
                  <a:cubicBezTo>
                    <a:pt x="10" y="20"/>
                    <a:pt x="10" y="20"/>
                    <a:pt x="10" y="20"/>
                  </a:cubicBezTo>
                  <a:cubicBezTo>
                    <a:pt x="10" y="21"/>
                    <a:pt x="10" y="21"/>
                    <a:pt x="10" y="21"/>
                  </a:cubicBezTo>
                  <a:cubicBezTo>
                    <a:pt x="9" y="20"/>
                    <a:pt x="9" y="20"/>
                    <a:pt x="9" y="20"/>
                  </a:cubicBezTo>
                  <a:cubicBezTo>
                    <a:pt x="10" y="19"/>
                    <a:pt x="10" y="19"/>
                    <a:pt x="10" y="19"/>
                  </a:cubicBezTo>
                  <a:cubicBezTo>
                    <a:pt x="10" y="19"/>
                    <a:pt x="10" y="19"/>
                    <a:pt x="10" y="19"/>
                  </a:cubicBezTo>
                  <a:cubicBezTo>
                    <a:pt x="9" y="18"/>
                    <a:pt x="9" y="18"/>
                    <a:pt x="9" y="18"/>
                  </a:cubicBezTo>
                  <a:cubicBezTo>
                    <a:pt x="10" y="19"/>
                    <a:pt x="10" y="19"/>
                    <a:pt x="10" y="19"/>
                  </a:cubicBezTo>
                  <a:cubicBezTo>
                    <a:pt x="9" y="19"/>
                    <a:pt x="9" y="19"/>
                    <a:pt x="9" y="19"/>
                  </a:cubicBezTo>
                  <a:cubicBezTo>
                    <a:pt x="9" y="20"/>
                    <a:pt x="9" y="20"/>
                    <a:pt x="9" y="20"/>
                  </a:cubicBezTo>
                  <a:cubicBezTo>
                    <a:pt x="9" y="20"/>
                    <a:pt x="9" y="20"/>
                    <a:pt x="9" y="20"/>
                  </a:cubicBezTo>
                  <a:cubicBezTo>
                    <a:pt x="9" y="21"/>
                    <a:pt x="9" y="21"/>
                    <a:pt x="9" y="21"/>
                  </a:cubicBezTo>
                  <a:cubicBezTo>
                    <a:pt x="9" y="22"/>
                    <a:pt x="9" y="22"/>
                    <a:pt x="9" y="22"/>
                  </a:cubicBezTo>
                  <a:cubicBezTo>
                    <a:pt x="9" y="22"/>
                    <a:pt x="9" y="22"/>
                    <a:pt x="9" y="22"/>
                  </a:cubicBezTo>
                  <a:cubicBezTo>
                    <a:pt x="9" y="22"/>
                    <a:pt x="9" y="22"/>
                    <a:pt x="9" y="22"/>
                  </a:cubicBezTo>
                  <a:cubicBezTo>
                    <a:pt x="8" y="22"/>
                    <a:pt x="8" y="22"/>
                    <a:pt x="8" y="22"/>
                  </a:cubicBezTo>
                  <a:cubicBezTo>
                    <a:pt x="8" y="22"/>
                    <a:pt x="8" y="22"/>
                    <a:pt x="8" y="22"/>
                  </a:cubicBezTo>
                  <a:cubicBezTo>
                    <a:pt x="8" y="22"/>
                    <a:pt x="8" y="22"/>
                    <a:pt x="8" y="22"/>
                  </a:cubicBezTo>
                  <a:cubicBezTo>
                    <a:pt x="7" y="22"/>
                    <a:pt x="7" y="22"/>
                    <a:pt x="7" y="22"/>
                  </a:cubicBezTo>
                  <a:cubicBezTo>
                    <a:pt x="7" y="22"/>
                    <a:pt x="7" y="22"/>
                    <a:pt x="7" y="22"/>
                  </a:cubicBezTo>
                  <a:cubicBezTo>
                    <a:pt x="7" y="21"/>
                    <a:pt x="7" y="21"/>
                    <a:pt x="7" y="21"/>
                  </a:cubicBezTo>
                  <a:cubicBezTo>
                    <a:pt x="6" y="21"/>
                    <a:pt x="6" y="21"/>
                    <a:pt x="6" y="21"/>
                  </a:cubicBezTo>
                  <a:cubicBezTo>
                    <a:pt x="6" y="20"/>
                    <a:pt x="6" y="20"/>
                    <a:pt x="6" y="20"/>
                  </a:cubicBezTo>
                  <a:cubicBezTo>
                    <a:pt x="6" y="19"/>
                    <a:pt x="6" y="19"/>
                    <a:pt x="6" y="19"/>
                  </a:cubicBezTo>
                  <a:cubicBezTo>
                    <a:pt x="6" y="18"/>
                    <a:pt x="6" y="18"/>
                    <a:pt x="6" y="18"/>
                  </a:cubicBezTo>
                  <a:cubicBezTo>
                    <a:pt x="4" y="17"/>
                    <a:pt x="4" y="17"/>
                    <a:pt x="4" y="17"/>
                  </a:cubicBezTo>
                  <a:cubicBezTo>
                    <a:pt x="4" y="15"/>
                    <a:pt x="4" y="15"/>
                    <a:pt x="4" y="15"/>
                  </a:cubicBezTo>
                  <a:cubicBezTo>
                    <a:pt x="4" y="15"/>
                    <a:pt x="4" y="15"/>
                    <a:pt x="4" y="15"/>
                  </a:cubicBezTo>
                  <a:cubicBezTo>
                    <a:pt x="4" y="14"/>
                    <a:pt x="4" y="14"/>
                    <a:pt x="4" y="14"/>
                  </a:cubicBezTo>
                  <a:cubicBezTo>
                    <a:pt x="4" y="12"/>
                    <a:pt x="4" y="12"/>
                    <a:pt x="4" y="12"/>
                  </a:cubicBezTo>
                  <a:cubicBezTo>
                    <a:pt x="3" y="11"/>
                    <a:pt x="3" y="11"/>
                    <a:pt x="3" y="11"/>
                  </a:cubicBezTo>
                  <a:cubicBezTo>
                    <a:pt x="2" y="11"/>
                    <a:pt x="2" y="11"/>
                    <a:pt x="2" y="11"/>
                  </a:cubicBezTo>
                  <a:cubicBezTo>
                    <a:pt x="1" y="10"/>
                    <a:pt x="1" y="10"/>
                    <a:pt x="1" y="10"/>
                  </a:cubicBezTo>
                  <a:cubicBezTo>
                    <a:pt x="1" y="8"/>
                    <a:pt x="1" y="8"/>
                    <a:pt x="1" y="8"/>
                  </a:cubicBezTo>
                  <a:cubicBezTo>
                    <a:pt x="2" y="8"/>
                    <a:pt x="2" y="8"/>
                    <a:pt x="2" y="8"/>
                  </a:cubicBezTo>
                  <a:cubicBezTo>
                    <a:pt x="2" y="7"/>
                    <a:pt x="2" y="7"/>
                    <a:pt x="2" y="7"/>
                  </a:cubicBezTo>
                  <a:cubicBezTo>
                    <a:pt x="3" y="6"/>
                    <a:pt x="3" y="6"/>
                    <a:pt x="3" y="6"/>
                  </a:cubicBezTo>
                  <a:cubicBezTo>
                    <a:pt x="3" y="7"/>
                    <a:pt x="3" y="7"/>
                    <a:pt x="3" y="7"/>
                  </a:cubicBezTo>
                  <a:cubicBezTo>
                    <a:pt x="4" y="6"/>
                    <a:pt x="4" y="6"/>
                    <a:pt x="4" y="6"/>
                  </a:cubicBezTo>
                  <a:cubicBezTo>
                    <a:pt x="3" y="5"/>
                    <a:pt x="3" y="5"/>
                    <a:pt x="3" y="5"/>
                  </a:cubicBezTo>
                  <a:cubicBezTo>
                    <a:pt x="4" y="5"/>
                    <a:pt x="4" y="5"/>
                    <a:pt x="4" y="5"/>
                  </a:cubicBezTo>
                  <a:cubicBezTo>
                    <a:pt x="3" y="5"/>
                    <a:pt x="3" y="5"/>
                    <a:pt x="3" y="5"/>
                  </a:cubicBezTo>
                  <a:cubicBezTo>
                    <a:pt x="2" y="5"/>
                    <a:pt x="2" y="5"/>
                    <a:pt x="2" y="5"/>
                  </a:cubicBezTo>
                  <a:cubicBezTo>
                    <a:pt x="0" y="4"/>
                    <a:pt x="0" y="4"/>
                    <a:pt x="0" y="4"/>
                  </a:cubicBezTo>
                  <a:cubicBezTo>
                    <a:pt x="0" y="3"/>
                    <a:pt x="0" y="3"/>
                    <a:pt x="0" y="3"/>
                  </a:cubicBezTo>
                  <a:cubicBezTo>
                    <a:pt x="1" y="2"/>
                    <a:pt x="1" y="2"/>
                    <a:pt x="1" y="2"/>
                  </a:cubicBezTo>
                  <a:cubicBezTo>
                    <a:pt x="1" y="1"/>
                    <a:pt x="1" y="1"/>
                    <a:pt x="1" y="1"/>
                  </a:cubicBezTo>
                  <a:cubicBezTo>
                    <a:pt x="1" y="1"/>
                    <a:pt x="1" y="1"/>
                    <a:pt x="1" y="1"/>
                  </a:cubicBezTo>
                  <a:cubicBezTo>
                    <a:pt x="1" y="0"/>
                    <a:pt x="1" y="0"/>
                    <a:pt x="1" y="0"/>
                  </a:cubicBezTo>
                  <a:cubicBezTo>
                    <a:pt x="1" y="0"/>
                    <a:pt x="1" y="0"/>
                    <a:pt x="1" y="0"/>
                  </a:cubicBezTo>
                  <a:cubicBezTo>
                    <a:pt x="1" y="0"/>
                    <a:pt x="1" y="0"/>
                    <a:pt x="1" y="0"/>
                  </a:cubicBezTo>
                  <a:cubicBezTo>
                    <a:pt x="2" y="0"/>
                    <a:pt x="2" y="0"/>
                    <a:pt x="2" y="0"/>
                  </a:cubicBezTo>
                  <a:cubicBezTo>
                    <a:pt x="2" y="1"/>
                    <a:pt x="2" y="1"/>
                    <a:pt x="2" y="1"/>
                  </a:cubicBezTo>
                  <a:cubicBezTo>
                    <a:pt x="2" y="1"/>
                    <a:pt x="2" y="1"/>
                    <a:pt x="2" y="1"/>
                  </a:cubicBezTo>
                  <a:cubicBezTo>
                    <a:pt x="3" y="2"/>
                    <a:pt x="3" y="2"/>
                    <a:pt x="3" y="2"/>
                  </a:cubicBezTo>
                  <a:cubicBezTo>
                    <a:pt x="4" y="2"/>
                    <a:pt x="4" y="2"/>
                    <a:pt x="4" y="2"/>
                  </a:cubicBezTo>
                  <a:cubicBezTo>
                    <a:pt x="4" y="2"/>
                    <a:pt x="4" y="2"/>
                    <a:pt x="4" y="2"/>
                  </a:cubicBezTo>
                  <a:cubicBezTo>
                    <a:pt x="3" y="2"/>
                    <a:pt x="3" y="2"/>
                    <a:pt x="3" y="2"/>
                  </a:cubicBezTo>
                  <a:cubicBezTo>
                    <a:pt x="4" y="1"/>
                    <a:pt x="4" y="1"/>
                    <a:pt x="4" y="1"/>
                  </a:cubicBezTo>
                  <a:cubicBezTo>
                    <a:pt x="4" y="1"/>
                    <a:pt x="4" y="1"/>
                    <a:pt x="4" y="1"/>
                  </a:cubicBezTo>
                  <a:cubicBezTo>
                    <a:pt x="5" y="2"/>
                    <a:pt x="5" y="2"/>
                    <a:pt x="5" y="2"/>
                  </a:cubicBezTo>
                  <a:cubicBezTo>
                    <a:pt x="5" y="2"/>
                    <a:pt x="5" y="2"/>
                    <a:pt x="5" y="2"/>
                  </a:cubicBezTo>
                  <a:cubicBezTo>
                    <a:pt x="6" y="2"/>
                    <a:pt x="6" y="2"/>
                    <a:pt x="6" y="2"/>
                  </a:cubicBezTo>
                  <a:cubicBezTo>
                    <a:pt x="6" y="2"/>
                    <a:pt x="6" y="2"/>
                    <a:pt x="6" y="2"/>
                  </a:cubicBezTo>
                  <a:cubicBezTo>
                    <a:pt x="7" y="2"/>
                    <a:pt x="7" y="2"/>
                    <a:pt x="7" y="2"/>
                  </a:cubicBezTo>
                  <a:cubicBezTo>
                    <a:pt x="7" y="3"/>
                    <a:pt x="7" y="3"/>
                    <a:pt x="7" y="3"/>
                  </a:cubicBezTo>
                  <a:cubicBezTo>
                    <a:pt x="7" y="4"/>
                    <a:pt x="7" y="4"/>
                    <a:pt x="7" y="4"/>
                  </a:cubicBezTo>
                  <a:cubicBezTo>
                    <a:pt x="7" y="4"/>
                    <a:pt x="7" y="4"/>
                    <a:pt x="7" y="4"/>
                  </a:cubicBezTo>
                  <a:cubicBezTo>
                    <a:pt x="8" y="5"/>
                    <a:pt x="8" y="5"/>
                    <a:pt x="8" y="5"/>
                  </a:cubicBezTo>
                  <a:cubicBezTo>
                    <a:pt x="8" y="6"/>
                    <a:pt x="8" y="6"/>
                    <a:pt x="8" y="6"/>
                  </a:cubicBezTo>
                  <a:cubicBezTo>
                    <a:pt x="9" y="6"/>
                    <a:pt x="9" y="6"/>
                    <a:pt x="9" y="6"/>
                  </a:cubicBezTo>
                  <a:cubicBezTo>
                    <a:pt x="9" y="6"/>
                    <a:pt x="9" y="6"/>
                    <a:pt x="9" y="6"/>
                  </a:cubicBezTo>
                  <a:cubicBezTo>
                    <a:pt x="10" y="6"/>
                    <a:pt x="10" y="6"/>
                    <a:pt x="10" y="6"/>
                  </a:cubicBezTo>
                  <a:cubicBezTo>
                    <a:pt x="12" y="6"/>
                    <a:pt x="12" y="6"/>
                    <a:pt x="12" y="6"/>
                  </a:cubicBezTo>
                  <a:cubicBezTo>
                    <a:pt x="13" y="6"/>
                    <a:pt x="13" y="6"/>
                    <a:pt x="13" y="6"/>
                  </a:cubicBezTo>
                  <a:cubicBezTo>
                    <a:pt x="15" y="6"/>
                    <a:pt x="15" y="6"/>
                    <a:pt x="15" y="6"/>
                  </a:cubicBezTo>
                  <a:cubicBezTo>
                    <a:pt x="16" y="6"/>
                    <a:pt x="16" y="6"/>
                    <a:pt x="16" y="6"/>
                  </a:cubicBezTo>
                  <a:cubicBezTo>
                    <a:pt x="17" y="6"/>
                    <a:pt x="17" y="6"/>
                    <a:pt x="17" y="6"/>
                  </a:cubicBezTo>
                  <a:cubicBezTo>
                    <a:pt x="17" y="7"/>
                    <a:pt x="17" y="7"/>
                    <a:pt x="17" y="7"/>
                  </a:cubicBezTo>
                  <a:cubicBezTo>
                    <a:pt x="18" y="6"/>
                    <a:pt x="18" y="6"/>
                    <a:pt x="18" y="6"/>
                  </a:cubicBezTo>
                  <a:cubicBezTo>
                    <a:pt x="18" y="7"/>
                    <a:pt x="18" y="7"/>
                    <a:pt x="18" y="7"/>
                  </a:cubicBezTo>
                  <a:cubicBezTo>
                    <a:pt x="19" y="7"/>
                    <a:pt x="19" y="7"/>
                    <a:pt x="19" y="7"/>
                  </a:cubicBezTo>
                  <a:cubicBezTo>
                    <a:pt x="18" y="8"/>
                    <a:pt x="18" y="8"/>
                    <a:pt x="18" y="8"/>
                  </a:cubicBezTo>
                  <a:cubicBezTo>
                    <a:pt x="18" y="9"/>
                    <a:pt x="18" y="9"/>
                    <a:pt x="18" y="9"/>
                  </a:cubicBezTo>
                  <a:cubicBezTo>
                    <a:pt x="18" y="10"/>
                    <a:pt x="18" y="10"/>
                    <a:pt x="18" y="10"/>
                  </a:cubicBezTo>
                  <a:cubicBezTo>
                    <a:pt x="17" y="11"/>
                    <a:pt x="17" y="11"/>
                    <a:pt x="17" y="11"/>
                  </a:cubicBezTo>
                  <a:cubicBezTo>
                    <a:pt x="17" y="11"/>
                    <a:pt x="17" y="11"/>
                    <a:pt x="17" y="11"/>
                  </a:cubicBezTo>
                  <a:cubicBezTo>
                    <a:pt x="17" y="12"/>
                    <a:pt x="17" y="12"/>
                    <a:pt x="17" y="12"/>
                  </a:cubicBezTo>
                  <a:cubicBezTo>
                    <a:pt x="16" y="12"/>
                    <a:pt x="16" y="12"/>
                    <a:pt x="16" y="12"/>
                  </a:cubicBezTo>
                  <a:cubicBezTo>
                    <a:pt x="16" y="11"/>
                    <a:pt x="16" y="11"/>
                    <a:pt x="16" y="11"/>
                  </a:cubicBezTo>
                  <a:cubicBezTo>
                    <a:pt x="15" y="12"/>
                    <a:pt x="15" y="12"/>
                    <a:pt x="15" y="12"/>
                  </a:cubicBezTo>
                  <a:cubicBezTo>
                    <a:pt x="15" y="12"/>
                    <a:pt x="15" y="12"/>
                    <a:pt x="15" y="12"/>
                  </a:cubicBezTo>
                  <a:cubicBezTo>
                    <a:pt x="15" y="13"/>
                    <a:pt x="15" y="13"/>
                    <a:pt x="15" y="13"/>
                  </a:cubicBezTo>
                  <a:cubicBezTo>
                    <a:pt x="15" y="13"/>
                    <a:pt x="15" y="13"/>
                    <a:pt x="15" y="13"/>
                  </a:cubicBezTo>
                  <a:cubicBezTo>
                    <a:pt x="15" y="14"/>
                    <a:pt x="15" y="14"/>
                    <a:pt x="15" y="14"/>
                  </a:cubicBezTo>
                  <a:cubicBezTo>
                    <a:pt x="16" y="15"/>
                    <a:pt x="16" y="15"/>
                    <a:pt x="16" y="15"/>
                  </a:cubicBezTo>
                  <a:cubicBezTo>
                    <a:pt x="16" y="15"/>
                    <a:pt x="16" y="15"/>
                    <a:pt x="16" y="15"/>
                  </a:cubicBezTo>
                  <a:cubicBezTo>
                    <a:pt x="16" y="16"/>
                    <a:pt x="16" y="16"/>
                    <a:pt x="16" y="16"/>
                  </a:cubicBezTo>
                  <a:cubicBezTo>
                    <a:pt x="17" y="16"/>
                    <a:pt x="17" y="16"/>
                    <a:pt x="17" y="16"/>
                  </a:cubicBezTo>
                  <a:cubicBezTo>
                    <a:pt x="18" y="16"/>
                    <a:pt x="18" y="16"/>
                    <a:pt x="18" y="16"/>
                  </a:cubicBezTo>
                  <a:cubicBezTo>
                    <a:pt x="18" y="16"/>
                    <a:pt x="18" y="16"/>
                    <a:pt x="18" y="16"/>
                  </a:cubicBezTo>
                  <a:cubicBezTo>
                    <a:pt x="17" y="16"/>
                    <a:pt x="17" y="16"/>
                    <a:pt x="17" y="16"/>
                  </a:cubicBezTo>
                  <a:cubicBezTo>
                    <a:pt x="18" y="15"/>
                    <a:pt x="18" y="15"/>
                    <a:pt x="18" y="15"/>
                  </a:cubicBezTo>
                  <a:cubicBezTo>
                    <a:pt x="18" y="14"/>
                    <a:pt x="18" y="14"/>
                    <a:pt x="18" y="14"/>
                  </a:cubicBezTo>
                  <a:cubicBezTo>
                    <a:pt x="18" y="14"/>
                    <a:pt x="18" y="14"/>
                    <a:pt x="18" y="14"/>
                  </a:cubicBezTo>
                  <a:cubicBezTo>
                    <a:pt x="18" y="14"/>
                    <a:pt x="18" y="14"/>
                    <a:pt x="18" y="14"/>
                  </a:cubicBezTo>
                  <a:cubicBezTo>
                    <a:pt x="18" y="13"/>
                    <a:pt x="18" y="13"/>
                    <a:pt x="18" y="13"/>
                  </a:cubicBezTo>
                  <a:cubicBezTo>
                    <a:pt x="19" y="14"/>
                    <a:pt x="19" y="14"/>
                    <a:pt x="19" y="14"/>
                  </a:cubicBezTo>
                  <a:cubicBezTo>
                    <a:pt x="20" y="14"/>
                    <a:pt x="20" y="14"/>
                    <a:pt x="20" y="14"/>
                  </a:cubicBezTo>
                  <a:cubicBezTo>
                    <a:pt x="20" y="14"/>
                    <a:pt x="20" y="14"/>
                    <a:pt x="20" y="14"/>
                  </a:cubicBezTo>
                  <a:cubicBezTo>
                    <a:pt x="20" y="15"/>
                    <a:pt x="20" y="15"/>
                    <a:pt x="20" y="15"/>
                  </a:cubicBezTo>
                  <a:cubicBezTo>
                    <a:pt x="20" y="16"/>
                    <a:pt x="20" y="16"/>
                    <a:pt x="20" y="16"/>
                  </a:cubicBezTo>
                  <a:cubicBezTo>
                    <a:pt x="20" y="17"/>
                    <a:pt x="20" y="17"/>
                    <a:pt x="20" y="17"/>
                  </a:cubicBezTo>
                  <a:cubicBezTo>
                    <a:pt x="21" y="17"/>
                    <a:pt x="21" y="17"/>
                    <a:pt x="21" y="17"/>
                  </a:cubicBezTo>
                  <a:cubicBezTo>
                    <a:pt x="21" y="19"/>
                    <a:pt x="21" y="19"/>
                    <a:pt x="21" y="19"/>
                  </a:cubicBezTo>
                  <a:cubicBezTo>
                    <a:pt x="21" y="20"/>
                    <a:pt x="21" y="20"/>
                    <a:pt x="21" y="20"/>
                  </a:cubicBezTo>
                  <a:cubicBezTo>
                    <a:pt x="22" y="21"/>
                    <a:pt x="22" y="21"/>
                    <a:pt x="22" y="21"/>
                  </a:cubicBezTo>
                  <a:cubicBezTo>
                    <a:pt x="22" y="21"/>
                    <a:pt x="22" y="21"/>
                    <a:pt x="22" y="21"/>
                  </a:cubicBezTo>
                  <a:cubicBezTo>
                    <a:pt x="22" y="21"/>
                    <a:pt x="22" y="21"/>
                    <a:pt x="22" y="21"/>
                  </a:cubicBezTo>
                  <a:cubicBezTo>
                    <a:pt x="22" y="22"/>
                    <a:pt x="22" y="22"/>
                    <a:pt x="22" y="22"/>
                  </a:cubicBezTo>
                  <a:cubicBezTo>
                    <a:pt x="22" y="22"/>
                    <a:pt x="22" y="22"/>
                    <a:pt x="22" y="22"/>
                  </a:cubicBezTo>
                  <a:close/>
                  <a:moveTo>
                    <a:pt x="16" y="19"/>
                  </a:moveTo>
                  <a:cubicBezTo>
                    <a:pt x="16" y="18"/>
                    <a:pt x="16" y="18"/>
                    <a:pt x="16" y="18"/>
                  </a:cubicBezTo>
                  <a:cubicBezTo>
                    <a:pt x="16" y="18"/>
                    <a:pt x="16" y="18"/>
                    <a:pt x="16" y="18"/>
                  </a:cubicBezTo>
                  <a:cubicBezTo>
                    <a:pt x="16" y="19"/>
                    <a:pt x="16" y="19"/>
                    <a:pt x="16" y="19"/>
                  </a:cubicBezTo>
                  <a:cubicBezTo>
                    <a:pt x="16" y="19"/>
                    <a:pt x="16" y="19"/>
                    <a:pt x="16" y="19"/>
                  </a:cubicBezTo>
                  <a:cubicBezTo>
                    <a:pt x="16" y="19"/>
                    <a:pt x="16" y="19"/>
                    <a:pt x="16" y="19"/>
                  </a:cubicBezTo>
                  <a:close/>
                  <a:moveTo>
                    <a:pt x="14" y="18"/>
                  </a:moveTo>
                  <a:cubicBezTo>
                    <a:pt x="14" y="19"/>
                    <a:pt x="14" y="19"/>
                    <a:pt x="14" y="19"/>
                  </a:cubicBezTo>
                  <a:cubicBezTo>
                    <a:pt x="14" y="20"/>
                    <a:pt x="14" y="20"/>
                    <a:pt x="14" y="20"/>
                  </a:cubicBezTo>
                  <a:cubicBezTo>
                    <a:pt x="15" y="20"/>
                    <a:pt x="15" y="20"/>
                    <a:pt x="15" y="20"/>
                  </a:cubicBezTo>
                  <a:cubicBezTo>
                    <a:pt x="15" y="19"/>
                    <a:pt x="15" y="19"/>
                    <a:pt x="15" y="19"/>
                  </a:cubicBezTo>
                  <a:cubicBezTo>
                    <a:pt x="15" y="19"/>
                    <a:pt x="15" y="19"/>
                    <a:pt x="15" y="19"/>
                  </a:cubicBezTo>
                  <a:cubicBezTo>
                    <a:pt x="14" y="18"/>
                    <a:pt x="14" y="18"/>
                    <a:pt x="14" y="18"/>
                  </a:cubicBezTo>
                  <a:cubicBezTo>
                    <a:pt x="14" y="18"/>
                    <a:pt x="14" y="18"/>
                    <a:pt x="14" y="18"/>
                  </a:cubicBezTo>
                  <a:close/>
                  <a:moveTo>
                    <a:pt x="13" y="18"/>
                  </a:moveTo>
                  <a:cubicBezTo>
                    <a:pt x="12" y="18"/>
                    <a:pt x="12" y="18"/>
                    <a:pt x="12" y="18"/>
                  </a:cubicBezTo>
                  <a:cubicBezTo>
                    <a:pt x="12" y="18"/>
                    <a:pt x="12" y="18"/>
                    <a:pt x="12" y="18"/>
                  </a:cubicBezTo>
                  <a:cubicBezTo>
                    <a:pt x="13" y="20"/>
                    <a:pt x="13" y="20"/>
                    <a:pt x="13" y="20"/>
                  </a:cubicBezTo>
                  <a:cubicBezTo>
                    <a:pt x="14" y="20"/>
                    <a:pt x="14" y="20"/>
                    <a:pt x="14" y="20"/>
                  </a:cubicBezTo>
                  <a:cubicBezTo>
                    <a:pt x="14" y="18"/>
                    <a:pt x="14" y="18"/>
                    <a:pt x="14" y="18"/>
                  </a:cubicBezTo>
                  <a:lnTo>
                    <a:pt x="13"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 name="Freeform 32"/>
            <p:cNvSpPr/>
            <p:nvPr/>
          </p:nvSpPr>
          <p:spPr bwMode="auto">
            <a:xfrm>
              <a:off x="7540479" y="3505038"/>
              <a:ext cx="91362" cy="45388"/>
            </a:xfrm>
            <a:custGeom>
              <a:avLst/>
              <a:gdLst>
                <a:gd name="T0" fmla="*/ 0 w 51"/>
                <a:gd name="T1" fmla="*/ 11 h 26"/>
                <a:gd name="T2" fmla="*/ 3 w 51"/>
                <a:gd name="T3" fmla="*/ 11 h 26"/>
                <a:gd name="T4" fmla="*/ 7 w 51"/>
                <a:gd name="T5" fmla="*/ 4 h 26"/>
                <a:gd name="T6" fmla="*/ 14 w 51"/>
                <a:gd name="T7" fmla="*/ 0 h 26"/>
                <a:gd name="T8" fmla="*/ 22 w 51"/>
                <a:gd name="T9" fmla="*/ 0 h 26"/>
                <a:gd name="T10" fmla="*/ 22 w 51"/>
                <a:gd name="T11" fmla="*/ 0 h 26"/>
                <a:gd name="T12" fmla="*/ 29 w 51"/>
                <a:gd name="T13" fmla="*/ 4 h 26"/>
                <a:gd name="T14" fmla="*/ 33 w 51"/>
                <a:gd name="T15" fmla="*/ 4 h 26"/>
                <a:gd name="T16" fmla="*/ 37 w 51"/>
                <a:gd name="T17" fmla="*/ 4 h 26"/>
                <a:gd name="T18" fmla="*/ 40 w 51"/>
                <a:gd name="T19" fmla="*/ 4 h 26"/>
                <a:gd name="T20" fmla="*/ 44 w 51"/>
                <a:gd name="T21" fmla="*/ 4 h 26"/>
                <a:gd name="T22" fmla="*/ 44 w 51"/>
                <a:gd name="T23" fmla="*/ 4 h 26"/>
                <a:gd name="T24" fmla="*/ 44 w 51"/>
                <a:gd name="T25" fmla="*/ 8 h 26"/>
                <a:gd name="T26" fmla="*/ 44 w 51"/>
                <a:gd name="T27" fmla="*/ 11 h 26"/>
                <a:gd name="T28" fmla="*/ 48 w 51"/>
                <a:gd name="T29" fmla="*/ 15 h 26"/>
                <a:gd name="T30" fmla="*/ 48 w 51"/>
                <a:gd name="T31" fmla="*/ 19 h 26"/>
                <a:gd name="T32" fmla="*/ 51 w 51"/>
                <a:gd name="T33" fmla="*/ 19 h 26"/>
                <a:gd name="T34" fmla="*/ 44 w 51"/>
                <a:gd name="T35" fmla="*/ 22 h 26"/>
                <a:gd name="T36" fmla="*/ 40 w 51"/>
                <a:gd name="T37" fmla="*/ 22 h 26"/>
                <a:gd name="T38" fmla="*/ 33 w 51"/>
                <a:gd name="T39" fmla="*/ 22 h 26"/>
                <a:gd name="T40" fmla="*/ 29 w 51"/>
                <a:gd name="T41" fmla="*/ 22 h 26"/>
                <a:gd name="T42" fmla="*/ 26 w 51"/>
                <a:gd name="T43" fmla="*/ 22 h 26"/>
                <a:gd name="T44" fmla="*/ 22 w 51"/>
                <a:gd name="T45" fmla="*/ 26 h 26"/>
                <a:gd name="T46" fmla="*/ 18 w 51"/>
                <a:gd name="T47" fmla="*/ 26 h 26"/>
                <a:gd name="T48" fmla="*/ 11 w 51"/>
                <a:gd name="T49" fmla="*/ 22 h 26"/>
                <a:gd name="T50" fmla="*/ 7 w 51"/>
                <a:gd name="T51" fmla="*/ 22 h 26"/>
                <a:gd name="T52" fmla="*/ 3 w 51"/>
                <a:gd name="T53" fmla="*/ 22 h 26"/>
                <a:gd name="T54" fmla="*/ 0 w 51"/>
                <a:gd name="T55" fmla="*/ 19 h 26"/>
                <a:gd name="T56" fmla="*/ 0 w 51"/>
                <a:gd name="T57" fmla="*/ 15 h 26"/>
                <a:gd name="T58" fmla="*/ 0 w 51"/>
                <a:gd name="T59" fmla="*/ 11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1" h="26">
                  <a:moveTo>
                    <a:pt x="0" y="11"/>
                  </a:moveTo>
                  <a:lnTo>
                    <a:pt x="3" y="11"/>
                  </a:lnTo>
                  <a:lnTo>
                    <a:pt x="7" y="4"/>
                  </a:lnTo>
                  <a:lnTo>
                    <a:pt x="14" y="0"/>
                  </a:lnTo>
                  <a:lnTo>
                    <a:pt x="22" y="0"/>
                  </a:lnTo>
                  <a:lnTo>
                    <a:pt x="22" y="0"/>
                  </a:lnTo>
                  <a:lnTo>
                    <a:pt x="29" y="4"/>
                  </a:lnTo>
                  <a:lnTo>
                    <a:pt x="33" y="4"/>
                  </a:lnTo>
                  <a:lnTo>
                    <a:pt x="37" y="4"/>
                  </a:lnTo>
                  <a:lnTo>
                    <a:pt x="40" y="4"/>
                  </a:lnTo>
                  <a:lnTo>
                    <a:pt x="44" y="4"/>
                  </a:lnTo>
                  <a:lnTo>
                    <a:pt x="44" y="4"/>
                  </a:lnTo>
                  <a:lnTo>
                    <a:pt x="44" y="8"/>
                  </a:lnTo>
                  <a:lnTo>
                    <a:pt x="44" y="11"/>
                  </a:lnTo>
                  <a:lnTo>
                    <a:pt x="48" y="15"/>
                  </a:lnTo>
                  <a:lnTo>
                    <a:pt x="48" y="19"/>
                  </a:lnTo>
                  <a:lnTo>
                    <a:pt x="51" y="19"/>
                  </a:lnTo>
                  <a:lnTo>
                    <a:pt x="44" y="22"/>
                  </a:lnTo>
                  <a:lnTo>
                    <a:pt x="40" y="22"/>
                  </a:lnTo>
                  <a:lnTo>
                    <a:pt x="33" y="22"/>
                  </a:lnTo>
                  <a:lnTo>
                    <a:pt x="29" y="22"/>
                  </a:lnTo>
                  <a:lnTo>
                    <a:pt x="26" y="22"/>
                  </a:lnTo>
                  <a:lnTo>
                    <a:pt x="22" y="26"/>
                  </a:lnTo>
                  <a:lnTo>
                    <a:pt x="18" y="26"/>
                  </a:lnTo>
                  <a:lnTo>
                    <a:pt x="11" y="22"/>
                  </a:lnTo>
                  <a:lnTo>
                    <a:pt x="7" y="22"/>
                  </a:lnTo>
                  <a:lnTo>
                    <a:pt x="3" y="22"/>
                  </a:lnTo>
                  <a:lnTo>
                    <a:pt x="0" y="19"/>
                  </a:lnTo>
                  <a:lnTo>
                    <a:pt x="0" y="15"/>
                  </a:lnTo>
                  <a:lnTo>
                    <a:pt x="0"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 name="Freeform 33"/>
            <p:cNvSpPr/>
            <p:nvPr/>
          </p:nvSpPr>
          <p:spPr bwMode="auto">
            <a:xfrm>
              <a:off x="7280726" y="3447430"/>
              <a:ext cx="245420" cy="109981"/>
            </a:xfrm>
            <a:custGeom>
              <a:avLst/>
              <a:gdLst>
                <a:gd name="T0" fmla="*/ 4 w 137"/>
                <a:gd name="T1" fmla="*/ 0 h 63"/>
                <a:gd name="T2" fmla="*/ 11 w 137"/>
                <a:gd name="T3" fmla="*/ 4 h 63"/>
                <a:gd name="T4" fmla="*/ 15 w 137"/>
                <a:gd name="T5" fmla="*/ 4 h 63"/>
                <a:gd name="T6" fmla="*/ 22 w 137"/>
                <a:gd name="T7" fmla="*/ 0 h 63"/>
                <a:gd name="T8" fmla="*/ 30 w 137"/>
                <a:gd name="T9" fmla="*/ 4 h 63"/>
                <a:gd name="T10" fmla="*/ 37 w 137"/>
                <a:gd name="T11" fmla="*/ 4 h 63"/>
                <a:gd name="T12" fmla="*/ 45 w 137"/>
                <a:gd name="T13" fmla="*/ 11 h 63"/>
                <a:gd name="T14" fmla="*/ 52 w 137"/>
                <a:gd name="T15" fmla="*/ 15 h 63"/>
                <a:gd name="T16" fmla="*/ 56 w 137"/>
                <a:gd name="T17" fmla="*/ 18 h 63"/>
                <a:gd name="T18" fmla="*/ 56 w 137"/>
                <a:gd name="T19" fmla="*/ 15 h 63"/>
                <a:gd name="T20" fmla="*/ 59 w 137"/>
                <a:gd name="T21" fmla="*/ 15 h 63"/>
                <a:gd name="T22" fmla="*/ 67 w 137"/>
                <a:gd name="T23" fmla="*/ 15 h 63"/>
                <a:gd name="T24" fmla="*/ 71 w 137"/>
                <a:gd name="T25" fmla="*/ 22 h 63"/>
                <a:gd name="T26" fmla="*/ 82 w 137"/>
                <a:gd name="T27" fmla="*/ 22 h 63"/>
                <a:gd name="T28" fmla="*/ 82 w 137"/>
                <a:gd name="T29" fmla="*/ 33 h 63"/>
                <a:gd name="T30" fmla="*/ 89 w 137"/>
                <a:gd name="T31" fmla="*/ 33 h 63"/>
                <a:gd name="T32" fmla="*/ 93 w 137"/>
                <a:gd name="T33" fmla="*/ 33 h 63"/>
                <a:gd name="T34" fmla="*/ 104 w 137"/>
                <a:gd name="T35" fmla="*/ 30 h 63"/>
                <a:gd name="T36" fmla="*/ 108 w 137"/>
                <a:gd name="T37" fmla="*/ 33 h 63"/>
                <a:gd name="T38" fmla="*/ 115 w 137"/>
                <a:gd name="T39" fmla="*/ 41 h 63"/>
                <a:gd name="T40" fmla="*/ 122 w 137"/>
                <a:gd name="T41" fmla="*/ 41 h 63"/>
                <a:gd name="T42" fmla="*/ 130 w 137"/>
                <a:gd name="T43" fmla="*/ 37 h 63"/>
                <a:gd name="T44" fmla="*/ 134 w 137"/>
                <a:gd name="T45" fmla="*/ 41 h 63"/>
                <a:gd name="T46" fmla="*/ 137 w 137"/>
                <a:gd name="T47" fmla="*/ 55 h 63"/>
                <a:gd name="T48" fmla="*/ 122 w 137"/>
                <a:gd name="T49" fmla="*/ 63 h 63"/>
                <a:gd name="T50" fmla="*/ 115 w 137"/>
                <a:gd name="T51" fmla="*/ 63 h 63"/>
                <a:gd name="T52" fmla="*/ 93 w 137"/>
                <a:gd name="T53" fmla="*/ 59 h 63"/>
                <a:gd name="T54" fmla="*/ 82 w 137"/>
                <a:gd name="T55" fmla="*/ 55 h 63"/>
                <a:gd name="T56" fmla="*/ 78 w 137"/>
                <a:gd name="T57" fmla="*/ 52 h 63"/>
                <a:gd name="T58" fmla="*/ 59 w 137"/>
                <a:gd name="T59" fmla="*/ 52 h 63"/>
                <a:gd name="T60" fmla="*/ 48 w 137"/>
                <a:gd name="T61" fmla="*/ 48 h 63"/>
                <a:gd name="T62" fmla="*/ 41 w 137"/>
                <a:gd name="T63" fmla="*/ 44 h 63"/>
                <a:gd name="T64" fmla="*/ 30 w 137"/>
                <a:gd name="T65" fmla="*/ 41 h 63"/>
                <a:gd name="T66" fmla="*/ 19 w 137"/>
                <a:gd name="T67" fmla="*/ 33 h 63"/>
                <a:gd name="T68" fmla="*/ 8 w 137"/>
                <a:gd name="T69" fmla="*/ 30 h 63"/>
                <a:gd name="T70" fmla="*/ 4 w 137"/>
                <a:gd name="T71" fmla="*/ 26 h 63"/>
                <a:gd name="T72" fmla="*/ 0 w 137"/>
                <a:gd name="T73" fmla="*/ 22 h 63"/>
                <a:gd name="T74" fmla="*/ 4 w 137"/>
                <a:gd name="T75" fmla="*/ 11 h 63"/>
                <a:gd name="T76" fmla="*/ 4 w 137"/>
                <a:gd name="T77" fmla="*/ 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7" h="63">
                  <a:moveTo>
                    <a:pt x="4" y="0"/>
                  </a:moveTo>
                  <a:lnTo>
                    <a:pt x="4" y="0"/>
                  </a:lnTo>
                  <a:lnTo>
                    <a:pt x="11" y="0"/>
                  </a:lnTo>
                  <a:lnTo>
                    <a:pt x="11" y="4"/>
                  </a:lnTo>
                  <a:lnTo>
                    <a:pt x="15" y="4"/>
                  </a:lnTo>
                  <a:lnTo>
                    <a:pt x="15" y="4"/>
                  </a:lnTo>
                  <a:lnTo>
                    <a:pt x="19" y="0"/>
                  </a:lnTo>
                  <a:lnTo>
                    <a:pt x="22" y="0"/>
                  </a:lnTo>
                  <a:lnTo>
                    <a:pt x="30" y="4"/>
                  </a:lnTo>
                  <a:lnTo>
                    <a:pt x="30" y="4"/>
                  </a:lnTo>
                  <a:lnTo>
                    <a:pt x="34" y="4"/>
                  </a:lnTo>
                  <a:lnTo>
                    <a:pt x="37" y="4"/>
                  </a:lnTo>
                  <a:lnTo>
                    <a:pt x="41" y="11"/>
                  </a:lnTo>
                  <a:lnTo>
                    <a:pt x="45" y="11"/>
                  </a:lnTo>
                  <a:lnTo>
                    <a:pt x="48" y="11"/>
                  </a:lnTo>
                  <a:lnTo>
                    <a:pt x="52" y="15"/>
                  </a:lnTo>
                  <a:lnTo>
                    <a:pt x="52" y="18"/>
                  </a:lnTo>
                  <a:lnTo>
                    <a:pt x="56" y="18"/>
                  </a:lnTo>
                  <a:lnTo>
                    <a:pt x="56" y="18"/>
                  </a:lnTo>
                  <a:lnTo>
                    <a:pt x="56" y="15"/>
                  </a:lnTo>
                  <a:lnTo>
                    <a:pt x="59" y="15"/>
                  </a:lnTo>
                  <a:lnTo>
                    <a:pt x="59" y="15"/>
                  </a:lnTo>
                  <a:lnTo>
                    <a:pt x="63" y="15"/>
                  </a:lnTo>
                  <a:lnTo>
                    <a:pt x="67" y="15"/>
                  </a:lnTo>
                  <a:lnTo>
                    <a:pt x="67" y="22"/>
                  </a:lnTo>
                  <a:lnTo>
                    <a:pt x="71" y="22"/>
                  </a:lnTo>
                  <a:lnTo>
                    <a:pt x="78" y="22"/>
                  </a:lnTo>
                  <a:lnTo>
                    <a:pt x="82" y="22"/>
                  </a:lnTo>
                  <a:lnTo>
                    <a:pt x="78" y="30"/>
                  </a:lnTo>
                  <a:lnTo>
                    <a:pt x="82" y="33"/>
                  </a:lnTo>
                  <a:lnTo>
                    <a:pt x="85" y="33"/>
                  </a:lnTo>
                  <a:lnTo>
                    <a:pt x="89" y="33"/>
                  </a:lnTo>
                  <a:lnTo>
                    <a:pt x="89" y="33"/>
                  </a:lnTo>
                  <a:lnTo>
                    <a:pt x="93" y="33"/>
                  </a:lnTo>
                  <a:lnTo>
                    <a:pt x="97" y="30"/>
                  </a:lnTo>
                  <a:lnTo>
                    <a:pt x="104" y="30"/>
                  </a:lnTo>
                  <a:lnTo>
                    <a:pt x="108" y="30"/>
                  </a:lnTo>
                  <a:lnTo>
                    <a:pt x="108" y="33"/>
                  </a:lnTo>
                  <a:lnTo>
                    <a:pt x="115" y="37"/>
                  </a:lnTo>
                  <a:lnTo>
                    <a:pt x="115" y="41"/>
                  </a:lnTo>
                  <a:lnTo>
                    <a:pt x="119" y="41"/>
                  </a:lnTo>
                  <a:lnTo>
                    <a:pt x="122" y="41"/>
                  </a:lnTo>
                  <a:lnTo>
                    <a:pt x="126" y="41"/>
                  </a:lnTo>
                  <a:lnTo>
                    <a:pt x="130" y="37"/>
                  </a:lnTo>
                  <a:lnTo>
                    <a:pt x="134" y="41"/>
                  </a:lnTo>
                  <a:lnTo>
                    <a:pt x="134" y="41"/>
                  </a:lnTo>
                  <a:lnTo>
                    <a:pt x="134" y="48"/>
                  </a:lnTo>
                  <a:lnTo>
                    <a:pt x="137" y="55"/>
                  </a:lnTo>
                  <a:lnTo>
                    <a:pt x="134" y="63"/>
                  </a:lnTo>
                  <a:lnTo>
                    <a:pt x="122" y="63"/>
                  </a:lnTo>
                  <a:lnTo>
                    <a:pt x="119" y="59"/>
                  </a:lnTo>
                  <a:lnTo>
                    <a:pt x="115" y="63"/>
                  </a:lnTo>
                  <a:lnTo>
                    <a:pt x="100" y="59"/>
                  </a:lnTo>
                  <a:lnTo>
                    <a:pt x="93" y="59"/>
                  </a:lnTo>
                  <a:lnTo>
                    <a:pt x="93" y="59"/>
                  </a:lnTo>
                  <a:lnTo>
                    <a:pt x="82" y="55"/>
                  </a:lnTo>
                  <a:lnTo>
                    <a:pt x="78" y="55"/>
                  </a:lnTo>
                  <a:lnTo>
                    <a:pt x="78" y="52"/>
                  </a:lnTo>
                  <a:lnTo>
                    <a:pt x="71" y="48"/>
                  </a:lnTo>
                  <a:lnTo>
                    <a:pt x="59" y="52"/>
                  </a:lnTo>
                  <a:lnTo>
                    <a:pt x="59" y="48"/>
                  </a:lnTo>
                  <a:lnTo>
                    <a:pt x="48" y="48"/>
                  </a:lnTo>
                  <a:lnTo>
                    <a:pt x="45" y="44"/>
                  </a:lnTo>
                  <a:lnTo>
                    <a:pt x="41" y="44"/>
                  </a:lnTo>
                  <a:lnTo>
                    <a:pt x="37" y="44"/>
                  </a:lnTo>
                  <a:lnTo>
                    <a:pt x="30" y="41"/>
                  </a:lnTo>
                  <a:lnTo>
                    <a:pt x="26" y="37"/>
                  </a:lnTo>
                  <a:lnTo>
                    <a:pt x="19" y="33"/>
                  </a:lnTo>
                  <a:lnTo>
                    <a:pt x="11" y="30"/>
                  </a:lnTo>
                  <a:lnTo>
                    <a:pt x="8" y="30"/>
                  </a:lnTo>
                  <a:lnTo>
                    <a:pt x="8" y="30"/>
                  </a:lnTo>
                  <a:lnTo>
                    <a:pt x="4" y="26"/>
                  </a:lnTo>
                  <a:lnTo>
                    <a:pt x="0" y="26"/>
                  </a:lnTo>
                  <a:lnTo>
                    <a:pt x="0" y="22"/>
                  </a:lnTo>
                  <a:lnTo>
                    <a:pt x="4" y="18"/>
                  </a:lnTo>
                  <a:lnTo>
                    <a:pt x="4" y="11"/>
                  </a:lnTo>
                  <a:lnTo>
                    <a:pt x="4" y="4"/>
                  </a:lnTo>
                  <a:lnTo>
                    <a:pt x="4"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 name="Freeform 34"/>
            <p:cNvSpPr/>
            <p:nvPr/>
          </p:nvSpPr>
          <p:spPr bwMode="auto">
            <a:xfrm>
              <a:off x="6718232" y="3253654"/>
              <a:ext cx="410228" cy="394533"/>
            </a:xfrm>
            <a:custGeom>
              <a:avLst/>
              <a:gdLst>
                <a:gd name="T0" fmla="*/ 137 w 229"/>
                <a:gd name="T1" fmla="*/ 218 h 226"/>
                <a:gd name="T2" fmla="*/ 155 w 229"/>
                <a:gd name="T3" fmla="*/ 215 h 226"/>
                <a:gd name="T4" fmla="*/ 166 w 229"/>
                <a:gd name="T5" fmla="*/ 211 h 226"/>
                <a:gd name="T6" fmla="*/ 174 w 229"/>
                <a:gd name="T7" fmla="*/ 211 h 226"/>
                <a:gd name="T8" fmla="*/ 166 w 229"/>
                <a:gd name="T9" fmla="*/ 192 h 226"/>
                <a:gd name="T10" fmla="*/ 155 w 229"/>
                <a:gd name="T11" fmla="*/ 181 h 226"/>
                <a:gd name="T12" fmla="*/ 148 w 229"/>
                <a:gd name="T13" fmla="*/ 174 h 226"/>
                <a:gd name="T14" fmla="*/ 144 w 229"/>
                <a:gd name="T15" fmla="*/ 163 h 226"/>
                <a:gd name="T16" fmla="*/ 155 w 229"/>
                <a:gd name="T17" fmla="*/ 152 h 226"/>
                <a:gd name="T18" fmla="*/ 166 w 229"/>
                <a:gd name="T19" fmla="*/ 155 h 226"/>
                <a:gd name="T20" fmla="*/ 188 w 229"/>
                <a:gd name="T21" fmla="*/ 141 h 226"/>
                <a:gd name="T22" fmla="*/ 203 w 229"/>
                <a:gd name="T23" fmla="*/ 122 h 226"/>
                <a:gd name="T24" fmla="*/ 207 w 229"/>
                <a:gd name="T25" fmla="*/ 111 h 226"/>
                <a:gd name="T26" fmla="*/ 214 w 229"/>
                <a:gd name="T27" fmla="*/ 92 h 226"/>
                <a:gd name="T28" fmla="*/ 222 w 229"/>
                <a:gd name="T29" fmla="*/ 81 h 226"/>
                <a:gd name="T30" fmla="*/ 229 w 229"/>
                <a:gd name="T31" fmla="*/ 74 h 226"/>
                <a:gd name="T32" fmla="*/ 214 w 229"/>
                <a:gd name="T33" fmla="*/ 70 h 226"/>
                <a:gd name="T34" fmla="*/ 196 w 229"/>
                <a:gd name="T35" fmla="*/ 55 h 226"/>
                <a:gd name="T36" fmla="*/ 192 w 229"/>
                <a:gd name="T37" fmla="*/ 37 h 226"/>
                <a:gd name="T38" fmla="*/ 192 w 229"/>
                <a:gd name="T39" fmla="*/ 26 h 226"/>
                <a:gd name="T40" fmla="*/ 181 w 229"/>
                <a:gd name="T41" fmla="*/ 14 h 226"/>
                <a:gd name="T42" fmla="*/ 170 w 229"/>
                <a:gd name="T43" fmla="*/ 7 h 226"/>
                <a:gd name="T44" fmla="*/ 170 w 229"/>
                <a:gd name="T45" fmla="*/ 0 h 226"/>
                <a:gd name="T46" fmla="*/ 151 w 229"/>
                <a:gd name="T47" fmla="*/ 7 h 226"/>
                <a:gd name="T48" fmla="*/ 148 w 229"/>
                <a:gd name="T49" fmla="*/ 37 h 226"/>
                <a:gd name="T50" fmla="*/ 144 w 229"/>
                <a:gd name="T51" fmla="*/ 48 h 226"/>
                <a:gd name="T52" fmla="*/ 137 w 229"/>
                <a:gd name="T53" fmla="*/ 55 h 226"/>
                <a:gd name="T54" fmla="*/ 133 w 229"/>
                <a:gd name="T55" fmla="*/ 63 h 226"/>
                <a:gd name="T56" fmla="*/ 129 w 229"/>
                <a:gd name="T57" fmla="*/ 77 h 226"/>
                <a:gd name="T58" fmla="*/ 122 w 229"/>
                <a:gd name="T59" fmla="*/ 85 h 226"/>
                <a:gd name="T60" fmla="*/ 114 w 229"/>
                <a:gd name="T61" fmla="*/ 85 h 226"/>
                <a:gd name="T62" fmla="*/ 107 w 229"/>
                <a:gd name="T63" fmla="*/ 92 h 226"/>
                <a:gd name="T64" fmla="*/ 92 w 229"/>
                <a:gd name="T65" fmla="*/ 100 h 226"/>
                <a:gd name="T66" fmla="*/ 85 w 229"/>
                <a:gd name="T67" fmla="*/ 107 h 226"/>
                <a:gd name="T68" fmla="*/ 88 w 229"/>
                <a:gd name="T69" fmla="*/ 122 h 226"/>
                <a:gd name="T70" fmla="*/ 70 w 229"/>
                <a:gd name="T71" fmla="*/ 126 h 226"/>
                <a:gd name="T72" fmla="*/ 48 w 229"/>
                <a:gd name="T73" fmla="*/ 129 h 226"/>
                <a:gd name="T74" fmla="*/ 0 w 229"/>
                <a:gd name="T75" fmla="*/ 126 h 226"/>
                <a:gd name="T76" fmla="*/ 18 w 229"/>
                <a:gd name="T77" fmla="*/ 144 h 226"/>
                <a:gd name="T78" fmla="*/ 29 w 229"/>
                <a:gd name="T79" fmla="*/ 152 h 226"/>
                <a:gd name="T80" fmla="*/ 37 w 229"/>
                <a:gd name="T81" fmla="*/ 163 h 226"/>
                <a:gd name="T82" fmla="*/ 44 w 229"/>
                <a:gd name="T83" fmla="*/ 174 h 226"/>
                <a:gd name="T84" fmla="*/ 29 w 229"/>
                <a:gd name="T85" fmla="*/ 178 h 226"/>
                <a:gd name="T86" fmla="*/ 22 w 229"/>
                <a:gd name="T87" fmla="*/ 189 h 226"/>
                <a:gd name="T88" fmla="*/ 22 w 229"/>
                <a:gd name="T89" fmla="*/ 200 h 226"/>
                <a:gd name="T90" fmla="*/ 33 w 229"/>
                <a:gd name="T91" fmla="*/ 200 h 226"/>
                <a:gd name="T92" fmla="*/ 40 w 229"/>
                <a:gd name="T93" fmla="*/ 200 h 226"/>
                <a:gd name="T94" fmla="*/ 48 w 229"/>
                <a:gd name="T95" fmla="*/ 200 h 226"/>
                <a:gd name="T96" fmla="*/ 55 w 229"/>
                <a:gd name="T97" fmla="*/ 200 h 226"/>
                <a:gd name="T98" fmla="*/ 62 w 229"/>
                <a:gd name="T99" fmla="*/ 200 h 226"/>
                <a:gd name="T100" fmla="*/ 74 w 229"/>
                <a:gd name="T101" fmla="*/ 196 h 226"/>
                <a:gd name="T102" fmla="*/ 85 w 229"/>
                <a:gd name="T103" fmla="*/ 196 h 226"/>
                <a:gd name="T104" fmla="*/ 99 w 229"/>
                <a:gd name="T105" fmla="*/ 196 h 226"/>
                <a:gd name="T106" fmla="*/ 103 w 229"/>
                <a:gd name="T107" fmla="*/ 204 h 226"/>
                <a:gd name="T108" fmla="*/ 111 w 229"/>
                <a:gd name="T109" fmla="*/ 204 h 226"/>
                <a:gd name="T110" fmla="*/ 114 w 229"/>
                <a:gd name="T111" fmla="*/ 215 h 226"/>
                <a:gd name="T112" fmla="*/ 114 w 229"/>
                <a:gd name="T113" fmla="*/ 218 h 226"/>
                <a:gd name="T114" fmla="*/ 129 w 229"/>
                <a:gd name="T115" fmla="*/ 226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29" h="226">
                  <a:moveTo>
                    <a:pt x="133" y="226"/>
                  </a:moveTo>
                  <a:lnTo>
                    <a:pt x="133" y="222"/>
                  </a:lnTo>
                  <a:lnTo>
                    <a:pt x="137" y="218"/>
                  </a:lnTo>
                  <a:lnTo>
                    <a:pt x="137" y="218"/>
                  </a:lnTo>
                  <a:lnTo>
                    <a:pt x="140" y="215"/>
                  </a:lnTo>
                  <a:lnTo>
                    <a:pt x="144" y="215"/>
                  </a:lnTo>
                  <a:lnTo>
                    <a:pt x="144" y="215"/>
                  </a:lnTo>
                  <a:lnTo>
                    <a:pt x="155" y="215"/>
                  </a:lnTo>
                  <a:lnTo>
                    <a:pt x="162" y="211"/>
                  </a:lnTo>
                  <a:lnTo>
                    <a:pt x="162" y="211"/>
                  </a:lnTo>
                  <a:lnTo>
                    <a:pt x="166" y="211"/>
                  </a:lnTo>
                  <a:lnTo>
                    <a:pt x="166" y="211"/>
                  </a:lnTo>
                  <a:lnTo>
                    <a:pt x="170" y="215"/>
                  </a:lnTo>
                  <a:lnTo>
                    <a:pt x="174" y="211"/>
                  </a:lnTo>
                  <a:lnTo>
                    <a:pt x="174" y="211"/>
                  </a:lnTo>
                  <a:lnTo>
                    <a:pt x="174" y="211"/>
                  </a:lnTo>
                  <a:lnTo>
                    <a:pt x="174" y="207"/>
                  </a:lnTo>
                  <a:lnTo>
                    <a:pt x="170" y="196"/>
                  </a:lnTo>
                  <a:lnTo>
                    <a:pt x="166" y="192"/>
                  </a:lnTo>
                  <a:lnTo>
                    <a:pt x="166" y="192"/>
                  </a:lnTo>
                  <a:lnTo>
                    <a:pt x="166" y="189"/>
                  </a:lnTo>
                  <a:lnTo>
                    <a:pt x="162" y="189"/>
                  </a:lnTo>
                  <a:lnTo>
                    <a:pt x="159" y="189"/>
                  </a:lnTo>
                  <a:lnTo>
                    <a:pt x="155" y="181"/>
                  </a:lnTo>
                  <a:lnTo>
                    <a:pt x="155" y="178"/>
                  </a:lnTo>
                  <a:lnTo>
                    <a:pt x="155" y="174"/>
                  </a:lnTo>
                  <a:lnTo>
                    <a:pt x="151" y="174"/>
                  </a:lnTo>
                  <a:lnTo>
                    <a:pt x="148" y="174"/>
                  </a:lnTo>
                  <a:lnTo>
                    <a:pt x="144" y="174"/>
                  </a:lnTo>
                  <a:lnTo>
                    <a:pt x="144" y="174"/>
                  </a:lnTo>
                  <a:lnTo>
                    <a:pt x="144" y="170"/>
                  </a:lnTo>
                  <a:lnTo>
                    <a:pt x="144" y="163"/>
                  </a:lnTo>
                  <a:lnTo>
                    <a:pt x="148" y="163"/>
                  </a:lnTo>
                  <a:lnTo>
                    <a:pt x="151" y="155"/>
                  </a:lnTo>
                  <a:lnTo>
                    <a:pt x="151" y="155"/>
                  </a:lnTo>
                  <a:lnTo>
                    <a:pt x="155" y="152"/>
                  </a:lnTo>
                  <a:lnTo>
                    <a:pt x="159" y="152"/>
                  </a:lnTo>
                  <a:lnTo>
                    <a:pt x="162" y="152"/>
                  </a:lnTo>
                  <a:lnTo>
                    <a:pt x="162" y="155"/>
                  </a:lnTo>
                  <a:lnTo>
                    <a:pt x="166" y="155"/>
                  </a:lnTo>
                  <a:lnTo>
                    <a:pt x="170" y="155"/>
                  </a:lnTo>
                  <a:lnTo>
                    <a:pt x="181" y="152"/>
                  </a:lnTo>
                  <a:lnTo>
                    <a:pt x="185" y="148"/>
                  </a:lnTo>
                  <a:lnTo>
                    <a:pt x="188" y="141"/>
                  </a:lnTo>
                  <a:lnTo>
                    <a:pt x="196" y="133"/>
                  </a:lnTo>
                  <a:lnTo>
                    <a:pt x="196" y="129"/>
                  </a:lnTo>
                  <a:lnTo>
                    <a:pt x="199" y="126"/>
                  </a:lnTo>
                  <a:lnTo>
                    <a:pt x="203" y="122"/>
                  </a:lnTo>
                  <a:lnTo>
                    <a:pt x="207" y="118"/>
                  </a:lnTo>
                  <a:lnTo>
                    <a:pt x="211" y="115"/>
                  </a:lnTo>
                  <a:lnTo>
                    <a:pt x="211" y="115"/>
                  </a:lnTo>
                  <a:lnTo>
                    <a:pt x="207" y="111"/>
                  </a:lnTo>
                  <a:lnTo>
                    <a:pt x="211" y="107"/>
                  </a:lnTo>
                  <a:lnTo>
                    <a:pt x="214" y="103"/>
                  </a:lnTo>
                  <a:lnTo>
                    <a:pt x="214" y="100"/>
                  </a:lnTo>
                  <a:lnTo>
                    <a:pt x="214" y="92"/>
                  </a:lnTo>
                  <a:lnTo>
                    <a:pt x="214" y="89"/>
                  </a:lnTo>
                  <a:lnTo>
                    <a:pt x="214" y="89"/>
                  </a:lnTo>
                  <a:lnTo>
                    <a:pt x="218" y="81"/>
                  </a:lnTo>
                  <a:lnTo>
                    <a:pt x="222" y="81"/>
                  </a:lnTo>
                  <a:lnTo>
                    <a:pt x="225" y="81"/>
                  </a:lnTo>
                  <a:lnTo>
                    <a:pt x="225" y="81"/>
                  </a:lnTo>
                  <a:lnTo>
                    <a:pt x="229" y="77"/>
                  </a:lnTo>
                  <a:lnTo>
                    <a:pt x="229" y="74"/>
                  </a:lnTo>
                  <a:lnTo>
                    <a:pt x="225" y="74"/>
                  </a:lnTo>
                  <a:lnTo>
                    <a:pt x="222" y="74"/>
                  </a:lnTo>
                  <a:lnTo>
                    <a:pt x="214" y="74"/>
                  </a:lnTo>
                  <a:lnTo>
                    <a:pt x="214" y="70"/>
                  </a:lnTo>
                  <a:lnTo>
                    <a:pt x="207" y="66"/>
                  </a:lnTo>
                  <a:lnTo>
                    <a:pt x="203" y="66"/>
                  </a:lnTo>
                  <a:lnTo>
                    <a:pt x="196" y="63"/>
                  </a:lnTo>
                  <a:lnTo>
                    <a:pt x="196" y="55"/>
                  </a:lnTo>
                  <a:lnTo>
                    <a:pt x="192" y="48"/>
                  </a:lnTo>
                  <a:lnTo>
                    <a:pt x="188" y="40"/>
                  </a:lnTo>
                  <a:lnTo>
                    <a:pt x="188" y="37"/>
                  </a:lnTo>
                  <a:lnTo>
                    <a:pt x="192" y="37"/>
                  </a:lnTo>
                  <a:lnTo>
                    <a:pt x="192" y="33"/>
                  </a:lnTo>
                  <a:lnTo>
                    <a:pt x="196" y="29"/>
                  </a:lnTo>
                  <a:lnTo>
                    <a:pt x="196" y="26"/>
                  </a:lnTo>
                  <a:lnTo>
                    <a:pt x="192" y="26"/>
                  </a:lnTo>
                  <a:lnTo>
                    <a:pt x="192" y="22"/>
                  </a:lnTo>
                  <a:lnTo>
                    <a:pt x="188" y="22"/>
                  </a:lnTo>
                  <a:lnTo>
                    <a:pt x="181" y="18"/>
                  </a:lnTo>
                  <a:lnTo>
                    <a:pt x="181" y="14"/>
                  </a:lnTo>
                  <a:lnTo>
                    <a:pt x="177" y="14"/>
                  </a:lnTo>
                  <a:lnTo>
                    <a:pt x="174" y="14"/>
                  </a:lnTo>
                  <a:lnTo>
                    <a:pt x="170" y="14"/>
                  </a:lnTo>
                  <a:lnTo>
                    <a:pt x="170" y="7"/>
                  </a:lnTo>
                  <a:lnTo>
                    <a:pt x="177" y="3"/>
                  </a:lnTo>
                  <a:lnTo>
                    <a:pt x="177" y="0"/>
                  </a:lnTo>
                  <a:lnTo>
                    <a:pt x="174" y="0"/>
                  </a:lnTo>
                  <a:lnTo>
                    <a:pt x="170" y="0"/>
                  </a:lnTo>
                  <a:lnTo>
                    <a:pt x="162" y="0"/>
                  </a:lnTo>
                  <a:lnTo>
                    <a:pt x="159" y="3"/>
                  </a:lnTo>
                  <a:lnTo>
                    <a:pt x="155" y="3"/>
                  </a:lnTo>
                  <a:lnTo>
                    <a:pt x="151" y="7"/>
                  </a:lnTo>
                  <a:lnTo>
                    <a:pt x="148" y="11"/>
                  </a:lnTo>
                  <a:lnTo>
                    <a:pt x="155" y="22"/>
                  </a:lnTo>
                  <a:lnTo>
                    <a:pt x="159" y="26"/>
                  </a:lnTo>
                  <a:lnTo>
                    <a:pt x="148" y="37"/>
                  </a:lnTo>
                  <a:lnTo>
                    <a:pt x="151" y="40"/>
                  </a:lnTo>
                  <a:lnTo>
                    <a:pt x="151" y="44"/>
                  </a:lnTo>
                  <a:lnTo>
                    <a:pt x="148" y="48"/>
                  </a:lnTo>
                  <a:lnTo>
                    <a:pt x="144" y="48"/>
                  </a:lnTo>
                  <a:lnTo>
                    <a:pt x="137" y="48"/>
                  </a:lnTo>
                  <a:lnTo>
                    <a:pt x="133" y="48"/>
                  </a:lnTo>
                  <a:lnTo>
                    <a:pt x="133" y="55"/>
                  </a:lnTo>
                  <a:lnTo>
                    <a:pt x="137" y="55"/>
                  </a:lnTo>
                  <a:lnTo>
                    <a:pt x="140" y="59"/>
                  </a:lnTo>
                  <a:lnTo>
                    <a:pt x="140" y="63"/>
                  </a:lnTo>
                  <a:lnTo>
                    <a:pt x="137" y="63"/>
                  </a:lnTo>
                  <a:lnTo>
                    <a:pt x="133" y="63"/>
                  </a:lnTo>
                  <a:lnTo>
                    <a:pt x="129" y="66"/>
                  </a:lnTo>
                  <a:lnTo>
                    <a:pt x="129" y="70"/>
                  </a:lnTo>
                  <a:lnTo>
                    <a:pt x="129" y="74"/>
                  </a:lnTo>
                  <a:lnTo>
                    <a:pt x="129" y="77"/>
                  </a:lnTo>
                  <a:lnTo>
                    <a:pt x="129" y="77"/>
                  </a:lnTo>
                  <a:lnTo>
                    <a:pt x="129" y="85"/>
                  </a:lnTo>
                  <a:lnTo>
                    <a:pt x="125" y="89"/>
                  </a:lnTo>
                  <a:lnTo>
                    <a:pt x="122" y="85"/>
                  </a:lnTo>
                  <a:lnTo>
                    <a:pt x="122" y="85"/>
                  </a:lnTo>
                  <a:lnTo>
                    <a:pt x="122" y="89"/>
                  </a:lnTo>
                  <a:lnTo>
                    <a:pt x="114" y="89"/>
                  </a:lnTo>
                  <a:lnTo>
                    <a:pt x="114" y="85"/>
                  </a:lnTo>
                  <a:lnTo>
                    <a:pt x="111" y="89"/>
                  </a:lnTo>
                  <a:lnTo>
                    <a:pt x="111" y="89"/>
                  </a:lnTo>
                  <a:lnTo>
                    <a:pt x="103" y="92"/>
                  </a:lnTo>
                  <a:lnTo>
                    <a:pt x="107" y="92"/>
                  </a:lnTo>
                  <a:lnTo>
                    <a:pt x="103" y="96"/>
                  </a:lnTo>
                  <a:lnTo>
                    <a:pt x="99" y="100"/>
                  </a:lnTo>
                  <a:lnTo>
                    <a:pt x="96" y="96"/>
                  </a:lnTo>
                  <a:lnTo>
                    <a:pt x="92" y="100"/>
                  </a:lnTo>
                  <a:lnTo>
                    <a:pt x="92" y="100"/>
                  </a:lnTo>
                  <a:lnTo>
                    <a:pt x="88" y="103"/>
                  </a:lnTo>
                  <a:lnTo>
                    <a:pt x="88" y="103"/>
                  </a:lnTo>
                  <a:lnTo>
                    <a:pt x="85" y="107"/>
                  </a:lnTo>
                  <a:lnTo>
                    <a:pt x="85" y="111"/>
                  </a:lnTo>
                  <a:lnTo>
                    <a:pt x="85" y="115"/>
                  </a:lnTo>
                  <a:lnTo>
                    <a:pt x="85" y="118"/>
                  </a:lnTo>
                  <a:lnTo>
                    <a:pt x="88" y="122"/>
                  </a:lnTo>
                  <a:lnTo>
                    <a:pt x="85" y="122"/>
                  </a:lnTo>
                  <a:lnTo>
                    <a:pt x="81" y="126"/>
                  </a:lnTo>
                  <a:lnTo>
                    <a:pt x="74" y="126"/>
                  </a:lnTo>
                  <a:lnTo>
                    <a:pt x="70" y="126"/>
                  </a:lnTo>
                  <a:lnTo>
                    <a:pt x="59" y="126"/>
                  </a:lnTo>
                  <a:lnTo>
                    <a:pt x="55" y="129"/>
                  </a:lnTo>
                  <a:lnTo>
                    <a:pt x="51" y="129"/>
                  </a:lnTo>
                  <a:lnTo>
                    <a:pt x="48" y="129"/>
                  </a:lnTo>
                  <a:lnTo>
                    <a:pt x="40" y="129"/>
                  </a:lnTo>
                  <a:lnTo>
                    <a:pt x="22" y="133"/>
                  </a:lnTo>
                  <a:lnTo>
                    <a:pt x="0" y="126"/>
                  </a:lnTo>
                  <a:lnTo>
                    <a:pt x="0" y="126"/>
                  </a:lnTo>
                  <a:lnTo>
                    <a:pt x="11" y="137"/>
                  </a:lnTo>
                  <a:lnTo>
                    <a:pt x="11" y="141"/>
                  </a:lnTo>
                  <a:lnTo>
                    <a:pt x="14" y="144"/>
                  </a:lnTo>
                  <a:lnTo>
                    <a:pt x="18" y="144"/>
                  </a:lnTo>
                  <a:lnTo>
                    <a:pt x="22" y="148"/>
                  </a:lnTo>
                  <a:lnTo>
                    <a:pt x="25" y="148"/>
                  </a:lnTo>
                  <a:lnTo>
                    <a:pt x="29" y="148"/>
                  </a:lnTo>
                  <a:lnTo>
                    <a:pt x="29" y="152"/>
                  </a:lnTo>
                  <a:lnTo>
                    <a:pt x="33" y="152"/>
                  </a:lnTo>
                  <a:lnTo>
                    <a:pt x="33" y="155"/>
                  </a:lnTo>
                  <a:lnTo>
                    <a:pt x="37" y="159"/>
                  </a:lnTo>
                  <a:lnTo>
                    <a:pt x="37" y="163"/>
                  </a:lnTo>
                  <a:lnTo>
                    <a:pt x="37" y="166"/>
                  </a:lnTo>
                  <a:lnTo>
                    <a:pt x="40" y="166"/>
                  </a:lnTo>
                  <a:lnTo>
                    <a:pt x="44" y="166"/>
                  </a:lnTo>
                  <a:lnTo>
                    <a:pt x="44" y="174"/>
                  </a:lnTo>
                  <a:lnTo>
                    <a:pt x="44" y="178"/>
                  </a:lnTo>
                  <a:lnTo>
                    <a:pt x="40" y="174"/>
                  </a:lnTo>
                  <a:lnTo>
                    <a:pt x="29" y="178"/>
                  </a:lnTo>
                  <a:lnTo>
                    <a:pt x="29" y="178"/>
                  </a:lnTo>
                  <a:lnTo>
                    <a:pt x="25" y="181"/>
                  </a:lnTo>
                  <a:lnTo>
                    <a:pt x="22" y="181"/>
                  </a:lnTo>
                  <a:lnTo>
                    <a:pt x="22" y="185"/>
                  </a:lnTo>
                  <a:lnTo>
                    <a:pt x="22" y="189"/>
                  </a:lnTo>
                  <a:lnTo>
                    <a:pt x="22" y="192"/>
                  </a:lnTo>
                  <a:lnTo>
                    <a:pt x="22" y="196"/>
                  </a:lnTo>
                  <a:lnTo>
                    <a:pt x="22" y="200"/>
                  </a:lnTo>
                  <a:lnTo>
                    <a:pt x="22" y="200"/>
                  </a:lnTo>
                  <a:lnTo>
                    <a:pt x="22" y="204"/>
                  </a:lnTo>
                  <a:lnTo>
                    <a:pt x="25" y="204"/>
                  </a:lnTo>
                  <a:lnTo>
                    <a:pt x="29" y="200"/>
                  </a:lnTo>
                  <a:lnTo>
                    <a:pt x="33" y="200"/>
                  </a:lnTo>
                  <a:lnTo>
                    <a:pt x="33" y="200"/>
                  </a:lnTo>
                  <a:lnTo>
                    <a:pt x="37" y="200"/>
                  </a:lnTo>
                  <a:lnTo>
                    <a:pt x="37" y="200"/>
                  </a:lnTo>
                  <a:lnTo>
                    <a:pt x="40" y="200"/>
                  </a:lnTo>
                  <a:lnTo>
                    <a:pt x="44" y="200"/>
                  </a:lnTo>
                  <a:lnTo>
                    <a:pt x="44" y="200"/>
                  </a:lnTo>
                  <a:lnTo>
                    <a:pt x="48" y="200"/>
                  </a:lnTo>
                  <a:lnTo>
                    <a:pt x="48" y="200"/>
                  </a:lnTo>
                  <a:lnTo>
                    <a:pt x="48" y="196"/>
                  </a:lnTo>
                  <a:lnTo>
                    <a:pt x="51" y="196"/>
                  </a:lnTo>
                  <a:lnTo>
                    <a:pt x="55" y="200"/>
                  </a:lnTo>
                  <a:lnTo>
                    <a:pt x="55" y="200"/>
                  </a:lnTo>
                  <a:lnTo>
                    <a:pt x="55" y="196"/>
                  </a:lnTo>
                  <a:lnTo>
                    <a:pt x="59" y="196"/>
                  </a:lnTo>
                  <a:lnTo>
                    <a:pt x="59" y="200"/>
                  </a:lnTo>
                  <a:lnTo>
                    <a:pt x="62" y="200"/>
                  </a:lnTo>
                  <a:lnTo>
                    <a:pt x="62" y="200"/>
                  </a:lnTo>
                  <a:lnTo>
                    <a:pt x="66" y="200"/>
                  </a:lnTo>
                  <a:lnTo>
                    <a:pt x="70" y="196"/>
                  </a:lnTo>
                  <a:lnTo>
                    <a:pt x="74" y="196"/>
                  </a:lnTo>
                  <a:lnTo>
                    <a:pt x="77" y="196"/>
                  </a:lnTo>
                  <a:lnTo>
                    <a:pt x="81" y="196"/>
                  </a:lnTo>
                  <a:lnTo>
                    <a:pt x="81" y="196"/>
                  </a:lnTo>
                  <a:lnTo>
                    <a:pt x="85" y="196"/>
                  </a:lnTo>
                  <a:lnTo>
                    <a:pt x="85" y="196"/>
                  </a:lnTo>
                  <a:lnTo>
                    <a:pt x="88" y="196"/>
                  </a:lnTo>
                  <a:lnTo>
                    <a:pt x="92" y="196"/>
                  </a:lnTo>
                  <a:lnTo>
                    <a:pt x="99" y="196"/>
                  </a:lnTo>
                  <a:lnTo>
                    <a:pt x="99" y="196"/>
                  </a:lnTo>
                  <a:lnTo>
                    <a:pt x="103" y="200"/>
                  </a:lnTo>
                  <a:lnTo>
                    <a:pt x="103" y="204"/>
                  </a:lnTo>
                  <a:lnTo>
                    <a:pt x="103" y="204"/>
                  </a:lnTo>
                  <a:lnTo>
                    <a:pt x="103" y="204"/>
                  </a:lnTo>
                  <a:lnTo>
                    <a:pt x="103" y="204"/>
                  </a:lnTo>
                  <a:lnTo>
                    <a:pt x="103" y="204"/>
                  </a:lnTo>
                  <a:lnTo>
                    <a:pt x="111" y="204"/>
                  </a:lnTo>
                  <a:lnTo>
                    <a:pt x="111" y="207"/>
                  </a:lnTo>
                  <a:lnTo>
                    <a:pt x="114" y="211"/>
                  </a:lnTo>
                  <a:lnTo>
                    <a:pt x="114" y="215"/>
                  </a:lnTo>
                  <a:lnTo>
                    <a:pt x="114" y="215"/>
                  </a:lnTo>
                  <a:lnTo>
                    <a:pt x="114" y="218"/>
                  </a:lnTo>
                  <a:lnTo>
                    <a:pt x="114" y="218"/>
                  </a:lnTo>
                  <a:lnTo>
                    <a:pt x="114" y="218"/>
                  </a:lnTo>
                  <a:lnTo>
                    <a:pt x="114" y="218"/>
                  </a:lnTo>
                  <a:lnTo>
                    <a:pt x="118" y="222"/>
                  </a:lnTo>
                  <a:lnTo>
                    <a:pt x="118" y="222"/>
                  </a:lnTo>
                  <a:lnTo>
                    <a:pt x="125" y="222"/>
                  </a:lnTo>
                  <a:lnTo>
                    <a:pt x="129" y="226"/>
                  </a:lnTo>
                  <a:lnTo>
                    <a:pt x="129" y="226"/>
                  </a:lnTo>
                  <a:lnTo>
                    <a:pt x="133" y="2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 name="Freeform 35"/>
            <p:cNvSpPr/>
            <p:nvPr/>
          </p:nvSpPr>
          <p:spPr bwMode="auto">
            <a:xfrm>
              <a:off x="7022769" y="3232705"/>
              <a:ext cx="218549" cy="155370"/>
            </a:xfrm>
            <a:custGeom>
              <a:avLst/>
              <a:gdLst>
                <a:gd name="T0" fmla="*/ 59 w 122"/>
                <a:gd name="T1" fmla="*/ 89 h 89"/>
                <a:gd name="T2" fmla="*/ 70 w 122"/>
                <a:gd name="T3" fmla="*/ 78 h 89"/>
                <a:gd name="T4" fmla="*/ 78 w 122"/>
                <a:gd name="T5" fmla="*/ 71 h 89"/>
                <a:gd name="T6" fmla="*/ 89 w 122"/>
                <a:gd name="T7" fmla="*/ 78 h 89"/>
                <a:gd name="T8" fmla="*/ 100 w 122"/>
                <a:gd name="T9" fmla="*/ 78 h 89"/>
                <a:gd name="T10" fmla="*/ 104 w 122"/>
                <a:gd name="T11" fmla="*/ 82 h 89"/>
                <a:gd name="T12" fmla="*/ 115 w 122"/>
                <a:gd name="T13" fmla="*/ 82 h 89"/>
                <a:gd name="T14" fmla="*/ 118 w 122"/>
                <a:gd name="T15" fmla="*/ 82 h 89"/>
                <a:gd name="T16" fmla="*/ 118 w 122"/>
                <a:gd name="T17" fmla="*/ 75 h 89"/>
                <a:gd name="T18" fmla="*/ 115 w 122"/>
                <a:gd name="T19" fmla="*/ 67 h 89"/>
                <a:gd name="T20" fmla="*/ 111 w 122"/>
                <a:gd name="T21" fmla="*/ 52 h 89"/>
                <a:gd name="T22" fmla="*/ 104 w 122"/>
                <a:gd name="T23" fmla="*/ 49 h 89"/>
                <a:gd name="T24" fmla="*/ 96 w 122"/>
                <a:gd name="T25" fmla="*/ 38 h 89"/>
                <a:gd name="T26" fmla="*/ 85 w 122"/>
                <a:gd name="T27" fmla="*/ 30 h 89"/>
                <a:gd name="T28" fmla="*/ 81 w 122"/>
                <a:gd name="T29" fmla="*/ 26 h 89"/>
                <a:gd name="T30" fmla="*/ 66 w 122"/>
                <a:gd name="T31" fmla="*/ 26 h 89"/>
                <a:gd name="T32" fmla="*/ 63 w 122"/>
                <a:gd name="T33" fmla="*/ 23 h 89"/>
                <a:gd name="T34" fmla="*/ 59 w 122"/>
                <a:gd name="T35" fmla="*/ 15 h 89"/>
                <a:gd name="T36" fmla="*/ 48 w 122"/>
                <a:gd name="T37" fmla="*/ 0 h 89"/>
                <a:gd name="T38" fmla="*/ 44 w 122"/>
                <a:gd name="T39" fmla="*/ 0 h 89"/>
                <a:gd name="T40" fmla="*/ 41 w 122"/>
                <a:gd name="T41" fmla="*/ 0 h 89"/>
                <a:gd name="T42" fmla="*/ 37 w 122"/>
                <a:gd name="T43" fmla="*/ 4 h 89"/>
                <a:gd name="T44" fmla="*/ 29 w 122"/>
                <a:gd name="T45" fmla="*/ 0 h 89"/>
                <a:gd name="T46" fmla="*/ 29 w 122"/>
                <a:gd name="T47" fmla="*/ 0 h 89"/>
                <a:gd name="T48" fmla="*/ 18 w 122"/>
                <a:gd name="T49" fmla="*/ 8 h 89"/>
                <a:gd name="T50" fmla="*/ 7 w 122"/>
                <a:gd name="T51" fmla="*/ 15 h 89"/>
                <a:gd name="T52" fmla="*/ 0 w 122"/>
                <a:gd name="T53" fmla="*/ 26 h 89"/>
                <a:gd name="T54" fmla="*/ 7 w 122"/>
                <a:gd name="T55" fmla="*/ 26 h 89"/>
                <a:gd name="T56" fmla="*/ 11 w 122"/>
                <a:gd name="T57" fmla="*/ 30 h 89"/>
                <a:gd name="T58" fmla="*/ 22 w 122"/>
                <a:gd name="T59" fmla="*/ 34 h 89"/>
                <a:gd name="T60" fmla="*/ 26 w 122"/>
                <a:gd name="T61" fmla="*/ 38 h 89"/>
                <a:gd name="T62" fmla="*/ 22 w 122"/>
                <a:gd name="T63" fmla="*/ 45 h 89"/>
                <a:gd name="T64" fmla="*/ 18 w 122"/>
                <a:gd name="T65" fmla="*/ 49 h 89"/>
                <a:gd name="T66" fmla="*/ 22 w 122"/>
                <a:gd name="T67" fmla="*/ 60 h 89"/>
                <a:gd name="T68" fmla="*/ 26 w 122"/>
                <a:gd name="T69" fmla="*/ 75 h 89"/>
                <a:gd name="T70" fmla="*/ 37 w 122"/>
                <a:gd name="T71" fmla="*/ 78 h 89"/>
                <a:gd name="T72" fmla="*/ 44 w 122"/>
                <a:gd name="T73" fmla="*/ 86 h 89"/>
                <a:gd name="T74" fmla="*/ 55 w 122"/>
                <a:gd name="T75" fmla="*/ 86 h 89"/>
                <a:gd name="T76" fmla="*/ 59 w 122"/>
                <a:gd name="T77" fmla="*/ 89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22" h="89">
                  <a:moveTo>
                    <a:pt x="59" y="89"/>
                  </a:moveTo>
                  <a:lnTo>
                    <a:pt x="59" y="89"/>
                  </a:lnTo>
                  <a:lnTo>
                    <a:pt x="66" y="82"/>
                  </a:lnTo>
                  <a:lnTo>
                    <a:pt x="70" y="78"/>
                  </a:lnTo>
                  <a:lnTo>
                    <a:pt x="74" y="75"/>
                  </a:lnTo>
                  <a:lnTo>
                    <a:pt x="78" y="71"/>
                  </a:lnTo>
                  <a:lnTo>
                    <a:pt x="81" y="71"/>
                  </a:lnTo>
                  <a:lnTo>
                    <a:pt x="89" y="78"/>
                  </a:lnTo>
                  <a:lnTo>
                    <a:pt x="92" y="75"/>
                  </a:lnTo>
                  <a:lnTo>
                    <a:pt x="100" y="78"/>
                  </a:lnTo>
                  <a:lnTo>
                    <a:pt x="100" y="82"/>
                  </a:lnTo>
                  <a:lnTo>
                    <a:pt x="104" y="82"/>
                  </a:lnTo>
                  <a:lnTo>
                    <a:pt x="111" y="86"/>
                  </a:lnTo>
                  <a:lnTo>
                    <a:pt x="115" y="82"/>
                  </a:lnTo>
                  <a:lnTo>
                    <a:pt x="118" y="82"/>
                  </a:lnTo>
                  <a:lnTo>
                    <a:pt x="118" y="82"/>
                  </a:lnTo>
                  <a:lnTo>
                    <a:pt x="122" y="82"/>
                  </a:lnTo>
                  <a:lnTo>
                    <a:pt x="118" y="75"/>
                  </a:lnTo>
                  <a:lnTo>
                    <a:pt x="118" y="67"/>
                  </a:lnTo>
                  <a:lnTo>
                    <a:pt x="115" y="67"/>
                  </a:lnTo>
                  <a:lnTo>
                    <a:pt x="111" y="60"/>
                  </a:lnTo>
                  <a:lnTo>
                    <a:pt x="111" y="52"/>
                  </a:lnTo>
                  <a:lnTo>
                    <a:pt x="107" y="49"/>
                  </a:lnTo>
                  <a:lnTo>
                    <a:pt x="104" y="49"/>
                  </a:lnTo>
                  <a:lnTo>
                    <a:pt x="100" y="41"/>
                  </a:lnTo>
                  <a:lnTo>
                    <a:pt x="96" y="38"/>
                  </a:lnTo>
                  <a:lnTo>
                    <a:pt x="89" y="34"/>
                  </a:lnTo>
                  <a:lnTo>
                    <a:pt x="85" y="30"/>
                  </a:lnTo>
                  <a:lnTo>
                    <a:pt x="81" y="26"/>
                  </a:lnTo>
                  <a:lnTo>
                    <a:pt x="81" y="26"/>
                  </a:lnTo>
                  <a:lnTo>
                    <a:pt x="74" y="26"/>
                  </a:lnTo>
                  <a:lnTo>
                    <a:pt x="66" y="26"/>
                  </a:lnTo>
                  <a:lnTo>
                    <a:pt x="66" y="23"/>
                  </a:lnTo>
                  <a:lnTo>
                    <a:pt x="63" y="23"/>
                  </a:lnTo>
                  <a:lnTo>
                    <a:pt x="63" y="19"/>
                  </a:lnTo>
                  <a:lnTo>
                    <a:pt x="59" y="15"/>
                  </a:lnTo>
                  <a:lnTo>
                    <a:pt x="52" y="8"/>
                  </a:lnTo>
                  <a:lnTo>
                    <a:pt x="48" y="0"/>
                  </a:lnTo>
                  <a:lnTo>
                    <a:pt x="48" y="0"/>
                  </a:lnTo>
                  <a:lnTo>
                    <a:pt x="44" y="0"/>
                  </a:lnTo>
                  <a:lnTo>
                    <a:pt x="44" y="0"/>
                  </a:lnTo>
                  <a:lnTo>
                    <a:pt x="41" y="0"/>
                  </a:lnTo>
                  <a:lnTo>
                    <a:pt x="37" y="0"/>
                  </a:lnTo>
                  <a:lnTo>
                    <a:pt x="37" y="4"/>
                  </a:lnTo>
                  <a:lnTo>
                    <a:pt x="33" y="0"/>
                  </a:lnTo>
                  <a:lnTo>
                    <a:pt x="29" y="0"/>
                  </a:lnTo>
                  <a:lnTo>
                    <a:pt x="29" y="0"/>
                  </a:lnTo>
                  <a:lnTo>
                    <a:pt x="29" y="0"/>
                  </a:lnTo>
                  <a:lnTo>
                    <a:pt x="26" y="8"/>
                  </a:lnTo>
                  <a:lnTo>
                    <a:pt x="18" y="8"/>
                  </a:lnTo>
                  <a:lnTo>
                    <a:pt x="7" y="12"/>
                  </a:lnTo>
                  <a:lnTo>
                    <a:pt x="7" y="15"/>
                  </a:lnTo>
                  <a:lnTo>
                    <a:pt x="0" y="19"/>
                  </a:lnTo>
                  <a:lnTo>
                    <a:pt x="0" y="26"/>
                  </a:lnTo>
                  <a:lnTo>
                    <a:pt x="4" y="26"/>
                  </a:lnTo>
                  <a:lnTo>
                    <a:pt x="7" y="26"/>
                  </a:lnTo>
                  <a:lnTo>
                    <a:pt x="11" y="26"/>
                  </a:lnTo>
                  <a:lnTo>
                    <a:pt x="11" y="30"/>
                  </a:lnTo>
                  <a:lnTo>
                    <a:pt x="18" y="34"/>
                  </a:lnTo>
                  <a:lnTo>
                    <a:pt x="22" y="34"/>
                  </a:lnTo>
                  <a:lnTo>
                    <a:pt x="22" y="38"/>
                  </a:lnTo>
                  <a:lnTo>
                    <a:pt x="26" y="38"/>
                  </a:lnTo>
                  <a:lnTo>
                    <a:pt x="26" y="41"/>
                  </a:lnTo>
                  <a:lnTo>
                    <a:pt x="22" y="45"/>
                  </a:lnTo>
                  <a:lnTo>
                    <a:pt x="22" y="49"/>
                  </a:lnTo>
                  <a:lnTo>
                    <a:pt x="18" y="49"/>
                  </a:lnTo>
                  <a:lnTo>
                    <a:pt x="18" y="52"/>
                  </a:lnTo>
                  <a:lnTo>
                    <a:pt x="22" y="60"/>
                  </a:lnTo>
                  <a:lnTo>
                    <a:pt x="26" y="67"/>
                  </a:lnTo>
                  <a:lnTo>
                    <a:pt x="26" y="75"/>
                  </a:lnTo>
                  <a:lnTo>
                    <a:pt x="33" y="78"/>
                  </a:lnTo>
                  <a:lnTo>
                    <a:pt x="37" y="78"/>
                  </a:lnTo>
                  <a:lnTo>
                    <a:pt x="44" y="82"/>
                  </a:lnTo>
                  <a:lnTo>
                    <a:pt x="44" y="86"/>
                  </a:lnTo>
                  <a:lnTo>
                    <a:pt x="52" y="86"/>
                  </a:lnTo>
                  <a:lnTo>
                    <a:pt x="55" y="86"/>
                  </a:lnTo>
                  <a:lnTo>
                    <a:pt x="59" y="86"/>
                  </a:lnTo>
                  <a:lnTo>
                    <a:pt x="59" y="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 name="Freeform 36"/>
            <p:cNvSpPr/>
            <p:nvPr/>
          </p:nvSpPr>
          <p:spPr bwMode="auto">
            <a:xfrm>
              <a:off x="6691363" y="3194300"/>
              <a:ext cx="390522" cy="291536"/>
            </a:xfrm>
            <a:custGeom>
              <a:avLst/>
              <a:gdLst>
                <a:gd name="T0" fmla="*/ 200 w 218"/>
                <a:gd name="T1" fmla="*/ 15 h 167"/>
                <a:gd name="T2" fmla="*/ 211 w 218"/>
                <a:gd name="T3" fmla="*/ 15 h 167"/>
                <a:gd name="T4" fmla="*/ 211 w 218"/>
                <a:gd name="T5" fmla="*/ 22 h 167"/>
                <a:gd name="T6" fmla="*/ 203 w 218"/>
                <a:gd name="T7" fmla="*/ 30 h 167"/>
                <a:gd name="T8" fmla="*/ 177 w 218"/>
                <a:gd name="T9" fmla="*/ 34 h 167"/>
                <a:gd name="T10" fmla="*/ 166 w 218"/>
                <a:gd name="T11" fmla="*/ 41 h 167"/>
                <a:gd name="T12" fmla="*/ 174 w 218"/>
                <a:gd name="T13" fmla="*/ 60 h 167"/>
                <a:gd name="T14" fmla="*/ 166 w 218"/>
                <a:gd name="T15" fmla="*/ 78 h 167"/>
                <a:gd name="T16" fmla="*/ 152 w 218"/>
                <a:gd name="T17" fmla="*/ 82 h 167"/>
                <a:gd name="T18" fmla="*/ 152 w 218"/>
                <a:gd name="T19" fmla="*/ 89 h 167"/>
                <a:gd name="T20" fmla="*/ 152 w 218"/>
                <a:gd name="T21" fmla="*/ 97 h 167"/>
                <a:gd name="T22" fmla="*/ 144 w 218"/>
                <a:gd name="T23" fmla="*/ 104 h 167"/>
                <a:gd name="T24" fmla="*/ 144 w 218"/>
                <a:gd name="T25" fmla="*/ 111 h 167"/>
                <a:gd name="T26" fmla="*/ 137 w 218"/>
                <a:gd name="T27" fmla="*/ 119 h 167"/>
                <a:gd name="T28" fmla="*/ 129 w 218"/>
                <a:gd name="T29" fmla="*/ 123 h 167"/>
                <a:gd name="T30" fmla="*/ 126 w 218"/>
                <a:gd name="T31" fmla="*/ 123 h 167"/>
                <a:gd name="T32" fmla="*/ 118 w 218"/>
                <a:gd name="T33" fmla="*/ 130 h 167"/>
                <a:gd name="T34" fmla="*/ 107 w 218"/>
                <a:gd name="T35" fmla="*/ 134 h 167"/>
                <a:gd name="T36" fmla="*/ 103 w 218"/>
                <a:gd name="T37" fmla="*/ 137 h 167"/>
                <a:gd name="T38" fmla="*/ 100 w 218"/>
                <a:gd name="T39" fmla="*/ 149 h 167"/>
                <a:gd name="T40" fmla="*/ 100 w 218"/>
                <a:gd name="T41" fmla="*/ 156 h 167"/>
                <a:gd name="T42" fmla="*/ 85 w 218"/>
                <a:gd name="T43" fmla="*/ 160 h 167"/>
                <a:gd name="T44" fmla="*/ 66 w 218"/>
                <a:gd name="T45" fmla="*/ 163 h 167"/>
                <a:gd name="T46" fmla="*/ 37 w 218"/>
                <a:gd name="T47" fmla="*/ 167 h 167"/>
                <a:gd name="T48" fmla="*/ 29 w 218"/>
                <a:gd name="T49" fmla="*/ 141 h 167"/>
                <a:gd name="T50" fmla="*/ 26 w 218"/>
                <a:gd name="T51" fmla="*/ 126 h 167"/>
                <a:gd name="T52" fmla="*/ 7 w 218"/>
                <a:gd name="T53" fmla="*/ 119 h 167"/>
                <a:gd name="T54" fmla="*/ 3 w 218"/>
                <a:gd name="T55" fmla="*/ 104 h 167"/>
                <a:gd name="T56" fmla="*/ 7 w 218"/>
                <a:gd name="T57" fmla="*/ 93 h 167"/>
                <a:gd name="T58" fmla="*/ 0 w 218"/>
                <a:gd name="T59" fmla="*/ 85 h 167"/>
                <a:gd name="T60" fmla="*/ 0 w 218"/>
                <a:gd name="T61" fmla="*/ 78 h 167"/>
                <a:gd name="T62" fmla="*/ 7 w 218"/>
                <a:gd name="T63" fmla="*/ 71 h 167"/>
                <a:gd name="T64" fmla="*/ 3 w 218"/>
                <a:gd name="T65" fmla="*/ 67 h 167"/>
                <a:gd name="T66" fmla="*/ 7 w 218"/>
                <a:gd name="T67" fmla="*/ 60 h 167"/>
                <a:gd name="T68" fmla="*/ 11 w 218"/>
                <a:gd name="T69" fmla="*/ 60 h 167"/>
                <a:gd name="T70" fmla="*/ 18 w 218"/>
                <a:gd name="T71" fmla="*/ 60 h 167"/>
                <a:gd name="T72" fmla="*/ 26 w 218"/>
                <a:gd name="T73" fmla="*/ 63 h 167"/>
                <a:gd name="T74" fmla="*/ 33 w 218"/>
                <a:gd name="T75" fmla="*/ 63 h 167"/>
                <a:gd name="T76" fmla="*/ 40 w 218"/>
                <a:gd name="T77" fmla="*/ 56 h 167"/>
                <a:gd name="T78" fmla="*/ 52 w 218"/>
                <a:gd name="T79" fmla="*/ 48 h 167"/>
                <a:gd name="T80" fmla="*/ 55 w 218"/>
                <a:gd name="T81" fmla="*/ 45 h 167"/>
                <a:gd name="T82" fmla="*/ 59 w 218"/>
                <a:gd name="T83" fmla="*/ 34 h 167"/>
                <a:gd name="T84" fmla="*/ 59 w 218"/>
                <a:gd name="T85" fmla="*/ 30 h 167"/>
                <a:gd name="T86" fmla="*/ 66 w 218"/>
                <a:gd name="T87" fmla="*/ 26 h 167"/>
                <a:gd name="T88" fmla="*/ 77 w 218"/>
                <a:gd name="T89" fmla="*/ 22 h 167"/>
                <a:gd name="T90" fmla="*/ 85 w 218"/>
                <a:gd name="T91" fmla="*/ 22 h 167"/>
                <a:gd name="T92" fmla="*/ 96 w 218"/>
                <a:gd name="T93" fmla="*/ 26 h 167"/>
                <a:gd name="T94" fmla="*/ 103 w 218"/>
                <a:gd name="T95" fmla="*/ 26 h 167"/>
                <a:gd name="T96" fmla="*/ 114 w 218"/>
                <a:gd name="T97" fmla="*/ 30 h 167"/>
                <a:gd name="T98" fmla="*/ 122 w 218"/>
                <a:gd name="T99" fmla="*/ 22 h 167"/>
                <a:gd name="T100" fmla="*/ 129 w 218"/>
                <a:gd name="T101" fmla="*/ 26 h 167"/>
                <a:gd name="T102" fmla="*/ 133 w 218"/>
                <a:gd name="T103" fmla="*/ 22 h 167"/>
                <a:gd name="T104" fmla="*/ 137 w 218"/>
                <a:gd name="T105" fmla="*/ 19 h 167"/>
                <a:gd name="T106" fmla="*/ 144 w 218"/>
                <a:gd name="T107" fmla="*/ 19 h 167"/>
                <a:gd name="T108" fmla="*/ 144 w 218"/>
                <a:gd name="T109" fmla="*/ 11 h 167"/>
                <a:gd name="T110" fmla="*/ 148 w 218"/>
                <a:gd name="T111" fmla="*/ 0 h 167"/>
                <a:gd name="T112" fmla="*/ 159 w 218"/>
                <a:gd name="T113" fmla="*/ 4 h 167"/>
                <a:gd name="T114" fmla="*/ 159 w 218"/>
                <a:gd name="T115" fmla="*/ 11 h 167"/>
                <a:gd name="T116" fmla="*/ 163 w 218"/>
                <a:gd name="T117" fmla="*/ 19 h 167"/>
                <a:gd name="T118" fmla="*/ 166 w 218"/>
                <a:gd name="T119" fmla="*/ 30 h 167"/>
                <a:gd name="T120" fmla="*/ 174 w 218"/>
                <a:gd name="T121" fmla="*/ 34 h 167"/>
                <a:gd name="T122" fmla="*/ 181 w 218"/>
                <a:gd name="T123" fmla="*/ 30 h 167"/>
                <a:gd name="T124" fmla="*/ 189 w 218"/>
                <a:gd name="T125" fmla="*/ 22 h 1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18" h="167">
                  <a:moveTo>
                    <a:pt x="189" y="22"/>
                  </a:moveTo>
                  <a:lnTo>
                    <a:pt x="196" y="19"/>
                  </a:lnTo>
                  <a:lnTo>
                    <a:pt x="200" y="15"/>
                  </a:lnTo>
                  <a:lnTo>
                    <a:pt x="200" y="19"/>
                  </a:lnTo>
                  <a:lnTo>
                    <a:pt x="207" y="19"/>
                  </a:lnTo>
                  <a:lnTo>
                    <a:pt x="211" y="15"/>
                  </a:lnTo>
                  <a:lnTo>
                    <a:pt x="218" y="15"/>
                  </a:lnTo>
                  <a:lnTo>
                    <a:pt x="218" y="19"/>
                  </a:lnTo>
                  <a:lnTo>
                    <a:pt x="211" y="22"/>
                  </a:lnTo>
                  <a:lnTo>
                    <a:pt x="214" y="22"/>
                  </a:lnTo>
                  <a:lnTo>
                    <a:pt x="211" y="30"/>
                  </a:lnTo>
                  <a:lnTo>
                    <a:pt x="203" y="30"/>
                  </a:lnTo>
                  <a:lnTo>
                    <a:pt x="189" y="34"/>
                  </a:lnTo>
                  <a:lnTo>
                    <a:pt x="185" y="34"/>
                  </a:lnTo>
                  <a:lnTo>
                    <a:pt x="177" y="34"/>
                  </a:lnTo>
                  <a:lnTo>
                    <a:pt x="174" y="37"/>
                  </a:lnTo>
                  <a:lnTo>
                    <a:pt x="170" y="37"/>
                  </a:lnTo>
                  <a:lnTo>
                    <a:pt x="166" y="41"/>
                  </a:lnTo>
                  <a:lnTo>
                    <a:pt x="163" y="45"/>
                  </a:lnTo>
                  <a:lnTo>
                    <a:pt x="170" y="56"/>
                  </a:lnTo>
                  <a:lnTo>
                    <a:pt x="174" y="60"/>
                  </a:lnTo>
                  <a:lnTo>
                    <a:pt x="163" y="71"/>
                  </a:lnTo>
                  <a:lnTo>
                    <a:pt x="166" y="74"/>
                  </a:lnTo>
                  <a:lnTo>
                    <a:pt x="166" y="78"/>
                  </a:lnTo>
                  <a:lnTo>
                    <a:pt x="163" y="82"/>
                  </a:lnTo>
                  <a:lnTo>
                    <a:pt x="159" y="82"/>
                  </a:lnTo>
                  <a:lnTo>
                    <a:pt x="152" y="82"/>
                  </a:lnTo>
                  <a:lnTo>
                    <a:pt x="148" y="82"/>
                  </a:lnTo>
                  <a:lnTo>
                    <a:pt x="148" y="89"/>
                  </a:lnTo>
                  <a:lnTo>
                    <a:pt x="152" y="89"/>
                  </a:lnTo>
                  <a:lnTo>
                    <a:pt x="155" y="93"/>
                  </a:lnTo>
                  <a:lnTo>
                    <a:pt x="155" y="97"/>
                  </a:lnTo>
                  <a:lnTo>
                    <a:pt x="152" y="97"/>
                  </a:lnTo>
                  <a:lnTo>
                    <a:pt x="148" y="97"/>
                  </a:lnTo>
                  <a:lnTo>
                    <a:pt x="144" y="100"/>
                  </a:lnTo>
                  <a:lnTo>
                    <a:pt x="144" y="104"/>
                  </a:lnTo>
                  <a:lnTo>
                    <a:pt x="144" y="108"/>
                  </a:lnTo>
                  <a:lnTo>
                    <a:pt x="144" y="111"/>
                  </a:lnTo>
                  <a:lnTo>
                    <a:pt x="144" y="111"/>
                  </a:lnTo>
                  <a:lnTo>
                    <a:pt x="144" y="119"/>
                  </a:lnTo>
                  <a:lnTo>
                    <a:pt x="140" y="123"/>
                  </a:lnTo>
                  <a:lnTo>
                    <a:pt x="137" y="119"/>
                  </a:lnTo>
                  <a:lnTo>
                    <a:pt x="137" y="119"/>
                  </a:lnTo>
                  <a:lnTo>
                    <a:pt x="137" y="123"/>
                  </a:lnTo>
                  <a:lnTo>
                    <a:pt x="129" y="123"/>
                  </a:lnTo>
                  <a:lnTo>
                    <a:pt x="129" y="119"/>
                  </a:lnTo>
                  <a:lnTo>
                    <a:pt x="126" y="123"/>
                  </a:lnTo>
                  <a:lnTo>
                    <a:pt x="126" y="123"/>
                  </a:lnTo>
                  <a:lnTo>
                    <a:pt x="118" y="126"/>
                  </a:lnTo>
                  <a:lnTo>
                    <a:pt x="122" y="126"/>
                  </a:lnTo>
                  <a:lnTo>
                    <a:pt x="118" y="130"/>
                  </a:lnTo>
                  <a:lnTo>
                    <a:pt x="114" y="134"/>
                  </a:lnTo>
                  <a:lnTo>
                    <a:pt x="111" y="130"/>
                  </a:lnTo>
                  <a:lnTo>
                    <a:pt x="107" y="134"/>
                  </a:lnTo>
                  <a:lnTo>
                    <a:pt x="107" y="134"/>
                  </a:lnTo>
                  <a:lnTo>
                    <a:pt x="103" y="137"/>
                  </a:lnTo>
                  <a:lnTo>
                    <a:pt x="103" y="137"/>
                  </a:lnTo>
                  <a:lnTo>
                    <a:pt x="100" y="141"/>
                  </a:lnTo>
                  <a:lnTo>
                    <a:pt x="100" y="145"/>
                  </a:lnTo>
                  <a:lnTo>
                    <a:pt x="100" y="149"/>
                  </a:lnTo>
                  <a:lnTo>
                    <a:pt x="100" y="152"/>
                  </a:lnTo>
                  <a:lnTo>
                    <a:pt x="103" y="156"/>
                  </a:lnTo>
                  <a:lnTo>
                    <a:pt x="100" y="156"/>
                  </a:lnTo>
                  <a:lnTo>
                    <a:pt x="96" y="160"/>
                  </a:lnTo>
                  <a:lnTo>
                    <a:pt x="89" y="160"/>
                  </a:lnTo>
                  <a:lnTo>
                    <a:pt x="85" y="160"/>
                  </a:lnTo>
                  <a:lnTo>
                    <a:pt x="74" y="160"/>
                  </a:lnTo>
                  <a:lnTo>
                    <a:pt x="70" y="163"/>
                  </a:lnTo>
                  <a:lnTo>
                    <a:pt x="66" y="163"/>
                  </a:lnTo>
                  <a:lnTo>
                    <a:pt x="63" y="163"/>
                  </a:lnTo>
                  <a:lnTo>
                    <a:pt x="55" y="163"/>
                  </a:lnTo>
                  <a:lnTo>
                    <a:pt x="37" y="167"/>
                  </a:lnTo>
                  <a:lnTo>
                    <a:pt x="15" y="160"/>
                  </a:lnTo>
                  <a:lnTo>
                    <a:pt x="29" y="145"/>
                  </a:lnTo>
                  <a:lnTo>
                    <a:pt x="29" y="141"/>
                  </a:lnTo>
                  <a:lnTo>
                    <a:pt x="26" y="137"/>
                  </a:lnTo>
                  <a:lnTo>
                    <a:pt x="29" y="134"/>
                  </a:lnTo>
                  <a:lnTo>
                    <a:pt x="26" y="126"/>
                  </a:lnTo>
                  <a:lnTo>
                    <a:pt x="11" y="126"/>
                  </a:lnTo>
                  <a:lnTo>
                    <a:pt x="11" y="123"/>
                  </a:lnTo>
                  <a:lnTo>
                    <a:pt x="7" y="119"/>
                  </a:lnTo>
                  <a:lnTo>
                    <a:pt x="11" y="119"/>
                  </a:lnTo>
                  <a:lnTo>
                    <a:pt x="7" y="111"/>
                  </a:lnTo>
                  <a:lnTo>
                    <a:pt x="3" y="104"/>
                  </a:lnTo>
                  <a:lnTo>
                    <a:pt x="3" y="100"/>
                  </a:lnTo>
                  <a:lnTo>
                    <a:pt x="7" y="93"/>
                  </a:lnTo>
                  <a:lnTo>
                    <a:pt x="7" y="93"/>
                  </a:lnTo>
                  <a:lnTo>
                    <a:pt x="3" y="93"/>
                  </a:lnTo>
                  <a:lnTo>
                    <a:pt x="3" y="89"/>
                  </a:lnTo>
                  <a:lnTo>
                    <a:pt x="0" y="85"/>
                  </a:lnTo>
                  <a:lnTo>
                    <a:pt x="0" y="82"/>
                  </a:lnTo>
                  <a:lnTo>
                    <a:pt x="3" y="78"/>
                  </a:lnTo>
                  <a:lnTo>
                    <a:pt x="0" y="78"/>
                  </a:lnTo>
                  <a:lnTo>
                    <a:pt x="0" y="74"/>
                  </a:lnTo>
                  <a:lnTo>
                    <a:pt x="3" y="74"/>
                  </a:lnTo>
                  <a:lnTo>
                    <a:pt x="7" y="71"/>
                  </a:lnTo>
                  <a:lnTo>
                    <a:pt x="7" y="71"/>
                  </a:lnTo>
                  <a:lnTo>
                    <a:pt x="7" y="71"/>
                  </a:lnTo>
                  <a:lnTo>
                    <a:pt x="3" y="67"/>
                  </a:lnTo>
                  <a:lnTo>
                    <a:pt x="7" y="63"/>
                  </a:lnTo>
                  <a:lnTo>
                    <a:pt x="7" y="63"/>
                  </a:lnTo>
                  <a:lnTo>
                    <a:pt x="7" y="60"/>
                  </a:lnTo>
                  <a:lnTo>
                    <a:pt x="7" y="56"/>
                  </a:lnTo>
                  <a:lnTo>
                    <a:pt x="7" y="56"/>
                  </a:lnTo>
                  <a:lnTo>
                    <a:pt x="11" y="60"/>
                  </a:lnTo>
                  <a:lnTo>
                    <a:pt x="15" y="60"/>
                  </a:lnTo>
                  <a:lnTo>
                    <a:pt x="18" y="60"/>
                  </a:lnTo>
                  <a:lnTo>
                    <a:pt x="18" y="60"/>
                  </a:lnTo>
                  <a:lnTo>
                    <a:pt x="22" y="60"/>
                  </a:lnTo>
                  <a:lnTo>
                    <a:pt x="26" y="60"/>
                  </a:lnTo>
                  <a:lnTo>
                    <a:pt x="26" y="63"/>
                  </a:lnTo>
                  <a:lnTo>
                    <a:pt x="29" y="63"/>
                  </a:lnTo>
                  <a:lnTo>
                    <a:pt x="29" y="63"/>
                  </a:lnTo>
                  <a:lnTo>
                    <a:pt x="33" y="63"/>
                  </a:lnTo>
                  <a:lnTo>
                    <a:pt x="37" y="60"/>
                  </a:lnTo>
                  <a:lnTo>
                    <a:pt x="37" y="56"/>
                  </a:lnTo>
                  <a:lnTo>
                    <a:pt x="40" y="56"/>
                  </a:lnTo>
                  <a:lnTo>
                    <a:pt x="37" y="52"/>
                  </a:lnTo>
                  <a:lnTo>
                    <a:pt x="44" y="52"/>
                  </a:lnTo>
                  <a:lnTo>
                    <a:pt x="52" y="48"/>
                  </a:lnTo>
                  <a:lnTo>
                    <a:pt x="52" y="48"/>
                  </a:lnTo>
                  <a:lnTo>
                    <a:pt x="52" y="45"/>
                  </a:lnTo>
                  <a:lnTo>
                    <a:pt x="55" y="45"/>
                  </a:lnTo>
                  <a:lnTo>
                    <a:pt x="55" y="41"/>
                  </a:lnTo>
                  <a:lnTo>
                    <a:pt x="55" y="37"/>
                  </a:lnTo>
                  <a:lnTo>
                    <a:pt x="59" y="34"/>
                  </a:lnTo>
                  <a:lnTo>
                    <a:pt x="59" y="30"/>
                  </a:lnTo>
                  <a:lnTo>
                    <a:pt x="59" y="30"/>
                  </a:lnTo>
                  <a:lnTo>
                    <a:pt x="59" y="30"/>
                  </a:lnTo>
                  <a:lnTo>
                    <a:pt x="59" y="26"/>
                  </a:lnTo>
                  <a:lnTo>
                    <a:pt x="63" y="26"/>
                  </a:lnTo>
                  <a:lnTo>
                    <a:pt x="66" y="26"/>
                  </a:lnTo>
                  <a:lnTo>
                    <a:pt x="66" y="26"/>
                  </a:lnTo>
                  <a:lnTo>
                    <a:pt x="74" y="22"/>
                  </a:lnTo>
                  <a:lnTo>
                    <a:pt x="77" y="22"/>
                  </a:lnTo>
                  <a:lnTo>
                    <a:pt x="81" y="22"/>
                  </a:lnTo>
                  <a:lnTo>
                    <a:pt x="85" y="22"/>
                  </a:lnTo>
                  <a:lnTo>
                    <a:pt x="85" y="22"/>
                  </a:lnTo>
                  <a:lnTo>
                    <a:pt x="89" y="22"/>
                  </a:lnTo>
                  <a:lnTo>
                    <a:pt x="92" y="22"/>
                  </a:lnTo>
                  <a:lnTo>
                    <a:pt x="96" y="26"/>
                  </a:lnTo>
                  <a:lnTo>
                    <a:pt x="100" y="26"/>
                  </a:lnTo>
                  <a:lnTo>
                    <a:pt x="100" y="22"/>
                  </a:lnTo>
                  <a:lnTo>
                    <a:pt x="103" y="26"/>
                  </a:lnTo>
                  <a:lnTo>
                    <a:pt x="107" y="30"/>
                  </a:lnTo>
                  <a:lnTo>
                    <a:pt x="111" y="30"/>
                  </a:lnTo>
                  <a:lnTo>
                    <a:pt x="114" y="30"/>
                  </a:lnTo>
                  <a:lnTo>
                    <a:pt x="118" y="26"/>
                  </a:lnTo>
                  <a:lnTo>
                    <a:pt x="122" y="26"/>
                  </a:lnTo>
                  <a:lnTo>
                    <a:pt x="122" y="22"/>
                  </a:lnTo>
                  <a:lnTo>
                    <a:pt x="126" y="22"/>
                  </a:lnTo>
                  <a:lnTo>
                    <a:pt x="126" y="22"/>
                  </a:lnTo>
                  <a:lnTo>
                    <a:pt x="129" y="26"/>
                  </a:lnTo>
                  <a:lnTo>
                    <a:pt x="133" y="26"/>
                  </a:lnTo>
                  <a:lnTo>
                    <a:pt x="133" y="22"/>
                  </a:lnTo>
                  <a:lnTo>
                    <a:pt x="133" y="22"/>
                  </a:lnTo>
                  <a:lnTo>
                    <a:pt x="133" y="19"/>
                  </a:lnTo>
                  <a:lnTo>
                    <a:pt x="137" y="19"/>
                  </a:lnTo>
                  <a:lnTo>
                    <a:pt x="137" y="19"/>
                  </a:lnTo>
                  <a:lnTo>
                    <a:pt x="137" y="19"/>
                  </a:lnTo>
                  <a:lnTo>
                    <a:pt x="140" y="19"/>
                  </a:lnTo>
                  <a:lnTo>
                    <a:pt x="144" y="19"/>
                  </a:lnTo>
                  <a:lnTo>
                    <a:pt x="144" y="15"/>
                  </a:lnTo>
                  <a:lnTo>
                    <a:pt x="144" y="11"/>
                  </a:lnTo>
                  <a:lnTo>
                    <a:pt x="144" y="11"/>
                  </a:lnTo>
                  <a:lnTo>
                    <a:pt x="148" y="8"/>
                  </a:lnTo>
                  <a:lnTo>
                    <a:pt x="148" y="4"/>
                  </a:lnTo>
                  <a:lnTo>
                    <a:pt x="148" y="0"/>
                  </a:lnTo>
                  <a:lnTo>
                    <a:pt x="155" y="0"/>
                  </a:lnTo>
                  <a:lnTo>
                    <a:pt x="155" y="4"/>
                  </a:lnTo>
                  <a:lnTo>
                    <a:pt x="159" y="4"/>
                  </a:lnTo>
                  <a:lnTo>
                    <a:pt x="159" y="8"/>
                  </a:lnTo>
                  <a:lnTo>
                    <a:pt x="159" y="11"/>
                  </a:lnTo>
                  <a:lnTo>
                    <a:pt x="159" y="11"/>
                  </a:lnTo>
                  <a:lnTo>
                    <a:pt x="163" y="11"/>
                  </a:lnTo>
                  <a:lnTo>
                    <a:pt x="163" y="15"/>
                  </a:lnTo>
                  <a:lnTo>
                    <a:pt x="163" y="19"/>
                  </a:lnTo>
                  <a:lnTo>
                    <a:pt x="163" y="22"/>
                  </a:lnTo>
                  <a:lnTo>
                    <a:pt x="163" y="30"/>
                  </a:lnTo>
                  <a:lnTo>
                    <a:pt x="166" y="30"/>
                  </a:lnTo>
                  <a:lnTo>
                    <a:pt x="166" y="34"/>
                  </a:lnTo>
                  <a:lnTo>
                    <a:pt x="170" y="34"/>
                  </a:lnTo>
                  <a:lnTo>
                    <a:pt x="174" y="34"/>
                  </a:lnTo>
                  <a:lnTo>
                    <a:pt x="177" y="34"/>
                  </a:lnTo>
                  <a:lnTo>
                    <a:pt x="177" y="30"/>
                  </a:lnTo>
                  <a:lnTo>
                    <a:pt x="181" y="30"/>
                  </a:lnTo>
                  <a:lnTo>
                    <a:pt x="185" y="26"/>
                  </a:lnTo>
                  <a:lnTo>
                    <a:pt x="185" y="22"/>
                  </a:lnTo>
                  <a:lnTo>
                    <a:pt x="189" y="2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 name="Freeform 37"/>
            <p:cNvSpPr>
              <a:spLocks noEditPoints="1"/>
            </p:cNvSpPr>
            <p:nvPr/>
          </p:nvSpPr>
          <p:spPr bwMode="auto">
            <a:xfrm>
              <a:off x="5165100" y="2579807"/>
              <a:ext cx="186304" cy="129184"/>
            </a:xfrm>
            <a:custGeom>
              <a:avLst/>
              <a:gdLst>
                <a:gd name="T0" fmla="*/ 22 w 28"/>
                <a:gd name="T1" fmla="*/ 19 h 20"/>
                <a:gd name="T2" fmla="*/ 22 w 28"/>
                <a:gd name="T3" fmla="*/ 18 h 20"/>
                <a:gd name="T4" fmla="*/ 20 w 28"/>
                <a:gd name="T5" fmla="*/ 18 h 20"/>
                <a:gd name="T6" fmla="*/ 20 w 28"/>
                <a:gd name="T7" fmla="*/ 19 h 20"/>
                <a:gd name="T8" fmla="*/ 26 w 28"/>
                <a:gd name="T9" fmla="*/ 16 h 20"/>
                <a:gd name="T10" fmla="*/ 26 w 28"/>
                <a:gd name="T11" fmla="*/ 14 h 20"/>
                <a:gd name="T12" fmla="*/ 18 w 28"/>
                <a:gd name="T13" fmla="*/ 12 h 20"/>
                <a:gd name="T14" fmla="*/ 15 w 28"/>
                <a:gd name="T15" fmla="*/ 15 h 20"/>
                <a:gd name="T16" fmla="*/ 13 w 28"/>
                <a:gd name="T17" fmla="*/ 14 h 20"/>
                <a:gd name="T18" fmla="*/ 13 w 28"/>
                <a:gd name="T19" fmla="*/ 12 h 20"/>
                <a:gd name="T20" fmla="*/ 14 w 28"/>
                <a:gd name="T21" fmla="*/ 12 h 20"/>
                <a:gd name="T22" fmla="*/ 15 w 28"/>
                <a:gd name="T23" fmla="*/ 12 h 20"/>
                <a:gd name="T24" fmla="*/ 16 w 28"/>
                <a:gd name="T25" fmla="*/ 10 h 20"/>
                <a:gd name="T26" fmla="*/ 17 w 28"/>
                <a:gd name="T27" fmla="*/ 13 h 20"/>
                <a:gd name="T28" fmla="*/ 17 w 28"/>
                <a:gd name="T29" fmla="*/ 14 h 20"/>
                <a:gd name="T30" fmla="*/ 15 w 28"/>
                <a:gd name="T31" fmla="*/ 16 h 20"/>
                <a:gd name="T32" fmla="*/ 17 w 28"/>
                <a:gd name="T33" fmla="*/ 16 h 20"/>
                <a:gd name="T34" fmla="*/ 13 w 28"/>
                <a:gd name="T35" fmla="*/ 16 h 20"/>
                <a:gd name="T36" fmla="*/ 15 w 28"/>
                <a:gd name="T37" fmla="*/ 16 h 20"/>
                <a:gd name="T38" fmla="*/ 15 w 28"/>
                <a:gd name="T39" fmla="*/ 17 h 20"/>
                <a:gd name="T40" fmla="*/ 14 w 28"/>
                <a:gd name="T41" fmla="*/ 18 h 20"/>
                <a:gd name="T42" fmla="*/ 12 w 28"/>
                <a:gd name="T43" fmla="*/ 17 h 20"/>
                <a:gd name="T44" fmla="*/ 9 w 28"/>
                <a:gd name="T45" fmla="*/ 12 h 20"/>
                <a:gd name="T46" fmla="*/ 10 w 28"/>
                <a:gd name="T47" fmla="*/ 12 h 20"/>
                <a:gd name="T48" fmla="*/ 10 w 28"/>
                <a:gd name="T49" fmla="*/ 17 h 20"/>
                <a:gd name="T50" fmla="*/ 10 w 28"/>
                <a:gd name="T51" fmla="*/ 17 h 20"/>
                <a:gd name="T52" fmla="*/ 11 w 28"/>
                <a:gd name="T53" fmla="*/ 15 h 20"/>
                <a:gd name="T54" fmla="*/ 10 w 28"/>
                <a:gd name="T55" fmla="*/ 13 h 20"/>
                <a:gd name="T56" fmla="*/ 9 w 28"/>
                <a:gd name="T57" fmla="*/ 16 h 20"/>
                <a:gd name="T58" fmla="*/ 7 w 28"/>
                <a:gd name="T59" fmla="*/ 14 h 20"/>
                <a:gd name="T60" fmla="*/ 12 w 28"/>
                <a:gd name="T61" fmla="*/ 2 h 20"/>
                <a:gd name="T62" fmla="*/ 3 w 28"/>
                <a:gd name="T63" fmla="*/ 6 h 20"/>
                <a:gd name="T64" fmla="*/ 3 w 28"/>
                <a:gd name="T65" fmla="*/ 7 h 20"/>
                <a:gd name="T66" fmla="*/ 2 w 28"/>
                <a:gd name="T67" fmla="*/ 6 h 20"/>
                <a:gd name="T68" fmla="*/ 6 w 28"/>
                <a:gd name="T69" fmla="*/ 5 h 20"/>
                <a:gd name="T70" fmla="*/ 8 w 28"/>
                <a:gd name="T71" fmla="*/ 5 h 20"/>
                <a:gd name="T72" fmla="*/ 9 w 28"/>
                <a:gd name="T73" fmla="*/ 1 h 20"/>
                <a:gd name="T74" fmla="*/ 7 w 28"/>
                <a:gd name="T75" fmla="*/ 2 h 20"/>
                <a:gd name="T76" fmla="*/ 5 w 28"/>
                <a:gd name="T77" fmla="*/ 4 h 20"/>
                <a:gd name="T78" fmla="*/ 2 w 28"/>
                <a:gd name="T79" fmla="*/ 5 h 20"/>
                <a:gd name="T80" fmla="*/ 1 w 28"/>
                <a:gd name="T81" fmla="*/ 6 h 20"/>
                <a:gd name="T82" fmla="*/ 6 w 28"/>
                <a:gd name="T83" fmla="*/ 16 h 20"/>
                <a:gd name="T84" fmla="*/ 6 w 28"/>
                <a:gd name="T85" fmla="*/ 15 h 20"/>
                <a:gd name="T86" fmla="*/ 7 w 28"/>
                <a:gd name="T87" fmla="*/ 12 h 20"/>
                <a:gd name="T88" fmla="*/ 9 w 28"/>
                <a:gd name="T89" fmla="*/ 11 h 20"/>
                <a:gd name="T90" fmla="*/ 10 w 28"/>
                <a:gd name="T91" fmla="*/ 9 h 20"/>
                <a:gd name="T92" fmla="*/ 11 w 28"/>
                <a:gd name="T93" fmla="*/ 9 h 20"/>
                <a:gd name="T94" fmla="*/ 9 w 28"/>
                <a:gd name="T95" fmla="*/ 8 h 20"/>
                <a:gd name="T96" fmla="*/ 8 w 28"/>
                <a:gd name="T97" fmla="*/ 6 h 20"/>
                <a:gd name="T98" fmla="*/ 5 w 28"/>
                <a:gd name="T99" fmla="*/ 5 h 20"/>
                <a:gd name="T100" fmla="*/ 5 w 28"/>
                <a:gd name="T101" fmla="*/ 7 h 20"/>
                <a:gd name="T102" fmla="*/ 4 w 28"/>
                <a:gd name="T103" fmla="*/ 8 h 20"/>
                <a:gd name="T104" fmla="*/ 4 w 28"/>
                <a:gd name="T105" fmla="*/ 6 h 20"/>
                <a:gd name="T106" fmla="*/ 2 w 28"/>
                <a:gd name="T107" fmla="*/ 8 h 20"/>
                <a:gd name="T108" fmla="*/ 1 w 28"/>
                <a:gd name="T109" fmla="*/ 9 h 20"/>
                <a:gd name="T110" fmla="*/ 0 w 28"/>
                <a:gd name="T111" fmla="*/ 10 h 20"/>
                <a:gd name="T112" fmla="*/ 0 w 28"/>
                <a:gd name="T113" fmla="*/ 12 h 20"/>
                <a:gd name="T114" fmla="*/ 2 w 28"/>
                <a:gd name="T115" fmla="*/ 14 h 20"/>
                <a:gd name="T116" fmla="*/ 3 w 28"/>
                <a:gd name="T117" fmla="*/ 16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8" h="20">
                  <a:moveTo>
                    <a:pt x="20" y="19"/>
                  </a:moveTo>
                  <a:cubicBezTo>
                    <a:pt x="20" y="20"/>
                    <a:pt x="20" y="20"/>
                    <a:pt x="20" y="20"/>
                  </a:cubicBezTo>
                  <a:cubicBezTo>
                    <a:pt x="21" y="20"/>
                    <a:pt x="21" y="20"/>
                    <a:pt x="21" y="20"/>
                  </a:cubicBezTo>
                  <a:cubicBezTo>
                    <a:pt x="22" y="19"/>
                    <a:pt x="22" y="19"/>
                    <a:pt x="22" y="19"/>
                  </a:cubicBezTo>
                  <a:cubicBezTo>
                    <a:pt x="22" y="19"/>
                    <a:pt x="22" y="19"/>
                    <a:pt x="22" y="19"/>
                  </a:cubicBezTo>
                  <a:cubicBezTo>
                    <a:pt x="22" y="19"/>
                    <a:pt x="22" y="19"/>
                    <a:pt x="22" y="19"/>
                  </a:cubicBezTo>
                  <a:cubicBezTo>
                    <a:pt x="22" y="18"/>
                    <a:pt x="22" y="18"/>
                    <a:pt x="22" y="18"/>
                  </a:cubicBezTo>
                  <a:cubicBezTo>
                    <a:pt x="22" y="18"/>
                    <a:pt x="22" y="18"/>
                    <a:pt x="22" y="18"/>
                  </a:cubicBezTo>
                  <a:cubicBezTo>
                    <a:pt x="21" y="18"/>
                    <a:pt x="21" y="18"/>
                    <a:pt x="21" y="18"/>
                  </a:cubicBezTo>
                  <a:cubicBezTo>
                    <a:pt x="21" y="18"/>
                    <a:pt x="21" y="18"/>
                    <a:pt x="21" y="18"/>
                  </a:cubicBezTo>
                  <a:cubicBezTo>
                    <a:pt x="21" y="18"/>
                    <a:pt x="21" y="18"/>
                    <a:pt x="21" y="18"/>
                  </a:cubicBezTo>
                  <a:cubicBezTo>
                    <a:pt x="20" y="18"/>
                    <a:pt x="20" y="18"/>
                    <a:pt x="20" y="18"/>
                  </a:cubicBezTo>
                  <a:cubicBezTo>
                    <a:pt x="20" y="18"/>
                    <a:pt x="20" y="18"/>
                    <a:pt x="20" y="18"/>
                  </a:cubicBezTo>
                  <a:cubicBezTo>
                    <a:pt x="21" y="18"/>
                    <a:pt x="21" y="18"/>
                    <a:pt x="21" y="18"/>
                  </a:cubicBezTo>
                  <a:cubicBezTo>
                    <a:pt x="21" y="18"/>
                    <a:pt x="21" y="18"/>
                    <a:pt x="21" y="18"/>
                  </a:cubicBezTo>
                  <a:cubicBezTo>
                    <a:pt x="20" y="19"/>
                    <a:pt x="20" y="19"/>
                    <a:pt x="20" y="19"/>
                  </a:cubicBezTo>
                  <a:cubicBezTo>
                    <a:pt x="20" y="19"/>
                    <a:pt x="20" y="19"/>
                    <a:pt x="20" y="19"/>
                  </a:cubicBezTo>
                  <a:close/>
                  <a:moveTo>
                    <a:pt x="26" y="14"/>
                  </a:moveTo>
                  <a:cubicBezTo>
                    <a:pt x="26" y="15"/>
                    <a:pt x="26" y="15"/>
                    <a:pt x="26" y="15"/>
                  </a:cubicBezTo>
                  <a:cubicBezTo>
                    <a:pt x="26" y="16"/>
                    <a:pt x="26" y="16"/>
                    <a:pt x="26" y="16"/>
                  </a:cubicBezTo>
                  <a:cubicBezTo>
                    <a:pt x="28" y="16"/>
                    <a:pt x="28" y="16"/>
                    <a:pt x="28" y="16"/>
                  </a:cubicBezTo>
                  <a:cubicBezTo>
                    <a:pt x="28" y="15"/>
                    <a:pt x="28" y="15"/>
                    <a:pt x="28" y="15"/>
                  </a:cubicBezTo>
                  <a:cubicBezTo>
                    <a:pt x="27" y="14"/>
                    <a:pt x="27" y="14"/>
                    <a:pt x="27" y="14"/>
                  </a:cubicBezTo>
                  <a:cubicBezTo>
                    <a:pt x="26" y="14"/>
                    <a:pt x="26" y="14"/>
                    <a:pt x="26" y="14"/>
                  </a:cubicBezTo>
                  <a:close/>
                  <a:moveTo>
                    <a:pt x="18" y="12"/>
                  </a:moveTo>
                  <a:cubicBezTo>
                    <a:pt x="17" y="13"/>
                    <a:pt x="17" y="13"/>
                    <a:pt x="17" y="13"/>
                  </a:cubicBezTo>
                  <a:cubicBezTo>
                    <a:pt x="18" y="13"/>
                    <a:pt x="18" y="13"/>
                    <a:pt x="18" y="13"/>
                  </a:cubicBezTo>
                  <a:cubicBezTo>
                    <a:pt x="18" y="12"/>
                    <a:pt x="18" y="12"/>
                    <a:pt x="18" y="12"/>
                  </a:cubicBezTo>
                  <a:close/>
                  <a:moveTo>
                    <a:pt x="15" y="16"/>
                  </a:moveTo>
                  <a:cubicBezTo>
                    <a:pt x="15" y="16"/>
                    <a:pt x="15" y="16"/>
                    <a:pt x="15" y="16"/>
                  </a:cubicBezTo>
                  <a:cubicBezTo>
                    <a:pt x="14" y="16"/>
                    <a:pt x="14" y="16"/>
                    <a:pt x="14" y="16"/>
                  </a:cubicBezTo>
                  <a:cubicBezTo>
                    <a:pt x="15" y="15"/>
                    <a:pt x="15" y="15"/>
                    <a:pt x="15" y="15"/>
                  </a:cubicBezTo>
                  <a:cubicBezTo>
                    <a:pt x="15" y="15"/>
                    <a:pt x="15" y="15"/>
                    <a:pt x="15" y="15"/>
                  </a:cubicBezTo>
                  <a:cubicBezTo>
                    <a:pt x="14" y="15"/>
                    <a:pt x="14" y="15"/>
                    <a:pt x="14" y="15"/>
                  </a:cubicBezTo>
                  <a:cubicBezTo>
                    <a:pt x="13" y="15"/>
                    <a:pt x="13" y="15"/>
                    <a:pt x="13" y="15"/>
                  </a:cubicBezTo>
                  <a:cubicBezTo>
                    <a:pt x="13" y="14"/>
                    <a:pt x="13" y="14"/>
                    <a:pt x="13" y="14"/>
                  </a:cubicBezTo>
                  <a:cubicBezTo>
                    <a:pt x="13" y="13"/>
                    <a:pt x="13" y="13"/>
                    <a:pt x="13" y="13"/>
                  </a:cubicBezTo>
                  <a:cubicBezTo>
                    <a:pt x="12" y="13"/>
                    <a:pt x="12" y="13"/>
                    <a:pt x="12" y="13"/>
                  </a:cubicBezTo>
                  <a:cubicBezTo>
                    <a:pt x="12" y="12"/>
                    <a:pt x="12" y="12"/>
                    <a:pt x="12" y="12"/>
                  </a:cubicBezTo>
                  <a:cubicBezTo>
                    <a:pt x="13" y="12"/>
                    <a:pt x="13" y="12"/>
                    <a:pt x="13" y="12"/>
                  </a:cubicBezTo>
                  <a:cubicBezTo>
                    <a:pt x="13" y="11"/>
                    <a:pt x="13" y="11"/>
                    <a:pt x="13" y="11"/>
                  </a:cubicBezTo>
                  <a:cubicBezTo>
                    <a:pt x="13" y="11"/>
                    <a:pt x="13" y="11"/>
                    <a:pt x="13" y="11"/>
                  </a:cubicBezTo>
                  <a:cubicBezTo>
                    <a:pt x="14" y="12"/>
                    <a:pt x="14" y="12"/>
                    <a:pt x="14" y="12"/>
                  </a:cubicBezTo>
                  <a:cubicBezTo>
                    <a:pt x="14" y="12"/>
                    <a:pt x="14" y="12"/>
                    <a:pt x="14" y="12"/>
                  </a:cubicBezTo>
                  <a:cubicBezTo>
                    <a:pt x="15" y="12"/>
                    <a:pt x="15" y="12"/>
                    <a:pt x="15" y="12"/>
                  </a:cubicBezTo>
                  <a:cubicBezTo>
                    <a:pt x="15" y="12"/>
                    <a:pt x="15" y="12"/>
                    <a:pt x="15" y="12"/>
                  </a:cubicBezTo>
                  <a:cubicBezTo>
                    <a:pt x="15" y="12"/>
                    <a:pt x="15" y="12"/>
                    <a:pt x="15" y="12"/>
                  </a:cubicBezTo>
                  <a:cubicBezTo>
                    <a:pt x="15" y="12"/>
                    <a:pt x="15" y="12"/>
                    <a:pt x="15" y="12"/>
                  </a:cubicBezTo>
                  <a:cubicBezTo>
                    <a:pt x="15" y="11"/>
                    <a:pt x="15" y="11"/>
                    <a:pt x="15" y="11"/>
                  </a:cubicBezTo>
                  <a:cubicBezTo>
                    <a:pt x="14" y="11"/>
                    <a:pt x="14" y="11"/>
                    <a:pt x="14" y="11"/>
                  </a:cubicBezTo>
                  <a:cubicBezTo>
                    <a:pt x="15" y="10"/>
                    <a:pt x="15" y="10"/>
                    <a:pt x="15" y="10"/>
                  </a:cubicBezTo>
                  <a:cubicBezTo>
                    <a:pt x="16" y="10"/>
                    <a:pt x="16" y="10"/>
                    <a:pt x="16" y="10"/>
                  </a:cubicBezTo>
                  <a:cubicBezTo>
                    <a:pt x="17" y="10"/>
                    <a:pt x="17" y="10"/>
                    <a:pt x="17" y="10"/>
                  </a:cubicBezTo>
                  <a:cubicBezTo>
                    <a:pt x="17" y="11"/>
                    <a:pt x="17" y="11"/>
                    <a:pt x="17" y="11"/>
                  </a:cubicBezTo>
                  <a:cubicBezTo>
                    <a:pt x="17" y="12"/>
                    <a:pt x="17" y="12"/>
                    <a:pt x="17" y="12"/>
                  </a:cubicBezTo>
                  <a:cubicBezTo>
                    <a:pt x="17" y="13"/>
                    <a:pt x="17" y="13"/>
                    <a:pt x="17" y="13"/>
                  </a:cubicBezTo>
                  <a:cubicBezTo>
                    <a:pt x="16" y="13"/>
                    <a:pt x="16" y="13"/>
                    <a:pt x="16" y="13"/>
                  </a:cubicBezTo>
                  <a:cubicBezTo>
                    <a:pt x="16" y="13"/>
                    <a:pt x="16" y="13"/>
                    <a:pt x="16" y="13"/>
                  </a:cubicBezTo>
                  <a:cubicBezTo>
                    <a:pt x="17" y="14"/>
                    <a:pt x="17" y="14"/>
                    <a:pt x="17" y="14"/>
                  </a:cubicBezTo>
                  <a:cubicBezTo>
                    <a:pt x="17" y="14"/>
                    <a:pt x="17" y="14"/>
                    <a:pt x="17" y="14"/>
                  </a:cubicBezTo>
                  <a:cubicBezTo>
                    <a:pt x="17" y="15"/>
                    <a:pt x="17" y="15"/>
                    <a:pt x="17" y="15"/>
                  </a:cubicBezTo>
                  <a:cubicBezTo>
                    <a:pt x="16" y="15"/>
                    <a:pt x="16" y="15"/>
                    <a:pt x="16" y="15"/>
                  </a:cubicBezTo>
                  <a:cubicBezTo>
                    <a:pt x="16" y="16"/>
                    <a:pt x="16" y="16"/>
                    <a:pt x="16" y="16"/>
                  </a:cubicBezTo>
                  <a:cubicBezTo>
                    <a:pt x="15" y="16"/>
                    <a:pt x="15" y="16"/>
                    <a:pt x="15" y="16"/>
                  </a:cubicBezTo>
                  <a:close/>
                  <a:moveTo>
                    <a:pt x="16" y="16"/>
                  </a:moveTo>
                  <a:cubicBezTo>
                    <a:pt x="16" y="16"/>
                    <a:pt x="16" y="16"/>
                    <a:pt x="16" y="16"/>
                  </a:cubicBezTo>
                  <a:cubicBezTo>
                    <a:pt x="16" y="16"/>
                    <a:pt x="16" y="16"/>
                    <a:pt x="16" y="16"/>
                  </a:cubicBezTo>
                  <a:cubicBezTo>
                    <a:pt x="17" y="16"/>
                    <a:pt x="17" y="16"/>
                    <a:pt x="17" y="16"/>
                  </a:cubicBezTo>
                  <a:cubicBezTo>
                    <a:pt x="17" y="15"/>
                    <a:pt x="17" y="15"/>
                    <a:pt x="17" y="15"/>
                  </a:cubicBezTo>
                  <a:cubicBezTo>
                    <a:pt x="16" y="16"/>
                    <a:pt x="16" y="16"/>
                    <a:pt x="16" y="16"/>
                  </a:cubicBezTo>
                  <a:cubicBezTo>
                    <a:pt x="16" y="16"/>
                    <a:pt x="16" y="16"/>
                    <a:pt x="16" y="16"/>
                  </a:cubicBezTo>
                  <a:close/>
                  <a:moveTo>
                    <a:pt x="13" y="16"/>
                  </a:moveTo>
                  <a:cubicBezTo>
                    <a:pt x="13" y="17"/>
                    <a:pt x="13" y="17"/>
                    <a:pt x="13" y="17"/>
                  </a:cubicBezTo>
                  <a:cubicBezTo>
                    <a:pt x="14" y="17"/>
                    <a:pt x="14" y="17"/>
                    <a:pt x="14" y="17"/>
                  </a:cubicBezTo>
                  <a:cubicBezTo>
                    <a:pt x="14" y="17"/>
                    <a:pt x="14" y="17"/>
                    <a:pt x="14" y="17"/>
                  </a:cubicBezTo>
                  <a:cubicBezTo>
                    <a:pt x="15" y="16"/>
                    <a:pt x="15" y="16"/>
                    <a:pt x="15" y="16"/>
                  </a:cubicBezTo>
                  <a:cubicBezTo>
                    <a:pt x="15" y="16"/>
                    <a:pt x="15" y="16"/>
                    <a:pt x="15" y="16"/>
                  </a:cubicBezTo>
                  <a:cubicBezTo>
                    <a:pt x="16" y="16"/>
                    <a:pt x="16" y="16"/>
                    <a:pt x="16" y="16"/>
                  </a:cubicBezTo>
                  <a:cubicBezTo>
                    <a:pt x="16" y="17"/>
                    <a:pt x="16" y="17"/>
                    <a:pt x="16" y="17"/>
                  </a:cubicBezTo>
                  <a:cubicBezTo>
                    <a:pt x="15" y="17"/>
                    <a:pt x="15" y="17"/>
                    <a:pt x="15" y="17"/>
                  </a:cubicBezTo>
                  <a:cubicBezTo>
                    <a:pt x="15" y="18"/>
                    <a:pt x="15" y="18"/>
                    <a:pt x="15" y="18"/>
                  </a:cubicBezTo>
                  <a:cubicBezTo>
                    <a:pt x="15" y="18"/>
                    <a:pt x="15" y="18"/>
                    <a:pt x="15" y="18"/>
                  </a:cubicBezTo>
                  <a:cubicBezTo>
                    <a:pt x="15" y="17"/>
                    <a:pt x="15" y="17"/>
                    <a:pt x="15" y="17"/>
                  </a:cubicBezTo>
                  <a:cubicBezTo>
                    <a:pt x="14" y="18"/>
                    <a:pt x="14" y="18"/>
                    <a:pt x="14" y="18"/>
                  </a:cubicBezTo>
                  <a:cubicBezTo>
                    <a:pt x="13" y="18"/>
                    <a:pt x="13" y="18"/>
                    <a:pt x="13" y="18"/>
                  </a:cubicBezTo>
                  <a:cubicBezTo>
                    <a:pt x="12" y="18"/>
                    <a:pt x="12" y="18"/>
                    <a:pt x="12" y="18"/>
                  </a:cubicBezTo>
                  <a:cubicBezTo>
                    <a:pt x="12" y="17"/>
                    <a:pt x="12" y="17"/>
                    <a:pt x="12" y="17"/>
                  </a:cubicBezTo>
                  <a:cubicBezTo>
                    <a:pt x="12" y="17"/>
                    <a:pt x="12" y="17"/>
                    <a:pt x="12" y="17"/>
                  </a:cubicBezTo>
                  <a:cubicBezTo>
                    <a:pt x="12" y="17"/>
                    <a:pt x="12" y="17"/>
                    <a:pt x="12" y="17"/>
                  </a:cubicBezTo>
                  <a:cubicBezTo>
                    <a:pt x="12" y="16"/>
                    <a:pt x="12" y="16"/>
                    <a:pt x="12" y="16"/>
                  </a:cubicBezTo>
                  <a:cubicBezTo>
                    <a:pt x="13" y="16"/>
                    <a:pt x="13" y="16"/>
                    <a:pt x="13" y="16"/>
                  </a:cubicBezTo>
                  <a:close/>
                  <a:moveTo>
                    <a:pt x="9" y="12"/>
                  </a:moveTo>
                  <a:cubicBezTo>
                    <a:pt x="10" y="11"/>
                    <a:pt x="10" y="11"/>
                    <a:pt x="10" y="11"/>
                  </a:cubicBezTo>
                  <a:cubicBezTo>
                    <a:pt x="10" y="10"/>
                    <a:pt x="10" y="10"/>
                    <a:pt x="10" y="10"/>
                  </a:cubicBezTo>
                  <a:cubicBezTo>
                    <a:pt x="10" y="11"/>
                    <a:pt x="10" y="11"/>
                    <a:pt x="10" y="11"/>
                  </a:cubicBezTo>
                  <a:cubicBezTo>
                    <a:pt x="10" y="12"/>
                    <a:pt x="10" y="12"/>
                    <a:pt x="10" y="12"/>
                  </a:cubicBezTo>
                  <a:cubicBezTo>
                    <a:pt x="9" y="12"/>
                    <a:pt x="9" y="12"/>
                    <a:pt x="9" y="12"/>
                  </a:cubicBezTo>
                  <a:close/>
                  <a:moveTo>
                    <a:pt x="9" y="16"/>
                  </a:moveTo>
                  <a:cubicBezTo>
                    <a:pt x="10" y="17"/>
                    <a:pt x="10" y="17"/>
                    <a:pt x="10" y="17"/>
                  </a:cubicBezTo>
                  <a:cubicBezTo>
                    <a:pt x="10" y="17"/>
                    <a:pt x="10" y="17"/>
                    <a:pt x="10" y="17"/>
                  </a:cubicBezTo>
                  <a:cubicBezTo>
                    <a:pt x="9" y="16"/>
                    <a:pt x="9" y="16"/>
                    <a:pt x="9" y="16"/>
                  </a:cubicBezTo>
                  <a:close/>
                  <a:moveTo>
                    <a:pt x="11" y="15"/>
                  </a:moveTo>
                  <a:cubicBezTo>
                    <a:pt x="11" y="16"/>
                    <a:pt x="11" y="16"/>
                    <a:pt x="11" y="16"/>
                  </a:cubicBezTo>
                  <a:cubicBezTo>
                    <a:pt x="10" y="17"/>
                    <a:pt x="10" y="17"/>
                    <a:pt x="10" y="17"/>
                  </a:cubicBezTo>
                  <a:cubicBezTo>
                    <a:pt x="11" y="17"/>
                    <a:pt x="11" y="17"/>
                    <a:pt x="11" y="17"/>
                  </a:cubicBezTo>
                  <a:cubicBezTo>
                    <a:pt x="11" y="17"/>
                    <a:pt x="11" y="17"/>
                    <a:pt x="11" y="17"/>
                  </a:cubicBezTo>
                  <a:cubicBezTo>
                    <a:pt x="12" y="16"/>
                    <a:pt x="12" y="16"/>
                    <a:pt x="12" y="16"/>
                  </a:cubicBezTo>
                  <a:cubicBezTo>
                    <a:pt x="12" y="16"/>
                    <a:pt x="11" y="15"/>
                    <a:pt x="11" y="15"/>
                  </a:cubicBezTo>
                  <a:close/>
                  <a:moveTo>
                    <a:pt x="7" y="13"/>
                  </a:moveTo>
                  <a:cubicBezTo>
                    <a:pt x="8" y="13"/>
                    <a:pt x="8" y="13"/>
                    <a:pt x="8" y="13"/>
                  </a:cubicBezTo>
                  <a:cubicBezTo>
                    <a:pt x="9" y="13"/>
                    <a:pt x="9" y="13"/>
                    <a:pt x="9" y="13"/>
                  </a:cubicBezTo>
                  <a:cubicBezTo>
                    <a:pt x="10" y="13"/>
                    <a:pt x="10" y="13"/>
                    <a:pt x="10" y="13"/>
                  </a:cubicBezTo>
                  <a:cubicBezTo>
                    <a:pt x="10" y="14"/>
                    <a:pt x="10" y="14"/>
                    <a:pt x="10" y="14"/>
                  </a:cubicBezTo>
                  <a:cubicBezTo>
                    <a:pt x="11" y="15"/>
                    <a:pt x="11" y="15"/>
                    <a:pt x="11" y="15"/>
                  </a:cubicBezTo>
                  <a:cubicBezTo>
                    <a:pt x="10" y="16"/>
                    <a:pt x="10" y="16"/>
                    <a:pt x="10" y="16"/>
                  </a:cubicBezTo>
                  <a:cubicBezTo>
                    <a:pt x="9" y="16"/>
                    <a:pt x="9" y="16"/>
                    <a:pt x="9" y="16"/>
                  </a:cubicBezTo>
                  <a:cubicBezTo>
                    <a:pt x="9" y="16"/>
                    <a:pt x="9" y="16"/>
                    <a:pt x="9" y="16"/>
                  </a:cubicBezTo>
                  <a:cubicBezTo>
                    <a:pt x="8" y="16"/>
                    <a:pt x="8" y="16"/>
                    <a:pt x="8" y="16"/>
                  </a:cubicBezTo>
                  <a:cubicBezTo>
                    <a:pt x="7" y="15"/>
                    <a:pt x="7" y="15"/>
                    <a:pt x="7" y="15"/>
                  </a:cubicBezTo>
                  <a:cubicBezTo>
                    <a:pt x="7" y="14"/>
                    <a:pt x="7" y="14"/>
                    <a:pt x="7" y="14"/>
                  </a:cubicBezTo>
                  <a:cubicBezTo>
                    <a:pt x="7" y="13"/>
                    <a:pt x="7" y="13"/>
                    <a:pt x="7" y="13"/>
                  </a:cubicBezTo>
                  <a:close/>
                  <a:moveTo>
                    <a:pt x="11" y="3"/>
                  </a:moveTo>
                  <a:cubicBezTo>
                    <a:pt x="11" y="2"/>
                    <a:pt x="11" y="2"/>
                    <a:pt x="11" y="2"/>
                  </a:cubicBezTo>
                  <a:cubicBezTo>
                    <a:pt x="12" y="2"/>
                    <a:pt x="12" y="2"/>
                    <a:pt x="12" y="2"/>
                  </a:cubicBezTo>
                  <a:cubicBezTo>
                    <a:pt x="11" y="3"/>
                    <a:pt x="11" y="3"/>
                    <a:pt x="11" y="3"/>
                  </a:cubicBezTo>
                  <a:cubicBezTo>
                    <a:pt x="11" y="3"/>
                    <a:pt x="11" y="3"/>
                    <a:pt x="11" y="3"/>
                  </a:cubicBezTo>
                  <a:close/>
                  <a:moveTo>
                    <a:pt x="3" y="7"/>
                  </a:moveTo>
                  <a:cubicBezTo>
                    <a:pt x="3" y="6"/>
                    <a:pt x="3" y="6"/>
                    <a:pt x="3" y="6"/>
                  </a:cubicBezTo>
                  <a:cubicBezTo>
                    <a:pt x="3" y="5"/>
                    <a:pt x="3" y="5"/>
                    <a:pt x="3" y="5"/>
                  </a:cubicBezTo>
                  <a:cubicBezTo>
                    <a:pt x="4" y="5"/>
                    <a:pt x="4" y="5"/>
                    <a:pt x="4" y="5"/>
                  </a:cubicBezTo>
                  <a:cubicBezTo>
                    <a:pt x="4" y="6"/>
                    <a:pt x="4" y="6"/>
                    <a:pt x="4" y="6"/>
                  </a:cubicBezTo>
                  <a:cubicBezTo>
                    <a:pt x="3" y="7"/>
                    <a:pt x="3" y="7"/>
                    <a:pt x="3" y="7"/>
                  </a:cubicBezTo>
                  <a:cubicBezTo>
                    <a:pt x="3" y="7"/>
                    <a:pt x="3" y="7"/>
                    <a:pt x="3" y="7"/>
                  </a:cubicBezTo>
                  <a:close/>
                  <a:moveTo>
                    <a:pt x="2" y="7"/>
                  </a:moveTo>
                  <a:cubicBezTo>
                    <a:pt x="2" y="6"/>
                    <a:pt x="2" y="6"/>
                    <a:pt x="2" y="6"/>
                  </a:cubicBezTo>
                  <a:cubicBezTo>
                    <a:pt x="2" y="6"/>
                    <a:pt x="2" y="6"/>
                    <a:pt x="2" y="6"/>
                  </a:cubicBezTo>
                  <a:cubicBezTo>
                    <a:pt x="4" y="5"/>
                    <a:pt x="4" y="5"/>
                    <a:pt x="4" y="5"/>
                  </a:cubicBezTo>
                  <a:cubicBezTo>
                    <a:pt x="4" y="5"/>
                    <a:pt x="4" y="5"/>
                    <a:pt x="4" y="5"/>
                  </a:cubicBezTo>
                  <a:cubicBezTo>
                    <a:pt x="5" y="5"/>
                    <a:pt x="5" y="5"/>
                    <a:pt x="5" y="5"/>
                  </a:cubicBezTo>
                  <a:cubicBezTo>
                    <a:pt x="6" y="5"/>
                    <a:pt x="6" y="5"/>
                    <a:pt x="6" y="5"/>
                  </a:cubicBezTo>
                  <a:cubicBezTo>
                    <a:pt x="6" y="5"/>
                    <a:pt x="6" y="5"/>
                    <a:pt x="6" y="5"/>
                  </a:cubicBezTo>
                  <a:cubicBezTo>
                    <a:pt x="7" y="5"/>
                    <a:pt x="7" y="5"/>
                    <a:pt x="7" y="5"/>
                  </a:cubicBezTo>
                  <a:cubicBezTo>
                    <a:pt x="8" y="5"/>
                    <a:pt x="8" y="5"/>
                    <a:pt x="8" y="5"/>
                  </a:cubicBezTo>
                  <a:cubicBezTo>
                    <a:pt x="8" y="5"/>
                    <a:pt x="8" y="5"/>
                    <a:pt x="8" y="5"/>
                  </a:cubicBezTo>
                  <a:cubicBezTo>
                    <a:pt x="9" y="3"/>
                    <a:pt x="9" y="3"/>
                    <a:pt x="9" y="3"/>
                  </a:cubicBezTo>
                  <a:cubicBezTo>
                    <a:pt x="9" y="3"/>
                    <a:pt x="9" y="3"/>
                    <a:pt x="9" y="3"/>
                  </a:cubicBezTo>
                  <a:cubicBezTo>
                    <a:pt x="9" y="2"/>
                    <a:pt x="9" y="2"/>
                    <a:pt x="9" y="2"/>
                  </a:cubicBezTo>
                  <a:cubicBezTo>
                    <a:pt x="9" y="1"/>
                    <a:pt x="9" y="1"/>
                    <a:pt x="9" y="1"/>
                  </a:cubicBezTo>
                  <a:cubicBezTo>
                    <a:pt x="10" y="0"/>
                    <a:pt x="10" y="0"/>
                    <a:pt x="10" y="0"/>
                  </a:cubicBezTo>
                  <a:cubicBezTo>
                    <a:pt x="10" y="0"/>
                    <a:pt x="10" y="0"/>
                    <a:pt x="10" y="0"/>
                  </a:cubicBezTo>
                  <a:cubicBezTo>
                    <a:pt x="8" y="1"/>
                    <a:pt x="8" y="1"/>
                    <a:pt x="8" y="1"/>
                  </a:cubicBezTo>
                  <a:cubicBezTo>
                    <a:pt x="7" y="2"/>
                    <a:pt x="7" y="2"/>
                    <a:pt x="7" y="2"/>
                  </a:cubicBezTo>
                  <a:cubicBezTo>
                    <a:pt x="6" y="2"/>
                    <a:pt x="6" y="2"/>
                    <a:pt x="6" y="2"/>
                  </a:cubicBezTo>
                  <a:cubicBezTo>
                    <a:pt x="6" y="2"/>
                    <a:pt x="6" y="2"/>
                    <a:pt x="6" y="2"/>
                  </a:cubicBezTo>
                  <a:cubicBezTo>
                    <a:pt x="5" y="3"/>
                    <a:pt x="5" y="3"/>
                    <a:pt x="5" y="3"/>
                  </a:cubicBezTo>
                  <a:cubicBezTo>
                    <a:pt x="5" y="4"/>
                    <a:pt x="5" y="4"/>
                    <a:pt x="5" y="4"/>
                  </a:cubicBezTo>
                  <a:cubicBezTo>
                    <a:pt x="4" y="4"/>
                    <a:pt x="4" y="4"/>
                    <a:pt x="4" y="4"/>
                  </a:cubicBezTo>
                  <a:cubicBezTo>
                    <a:pt x="3" y="5"/>
                    <a:pt x="3" y="5"/>
                    <a:pt x="3" y="5"/>
                  </a:cubicBezTo>
                  <a:cubicBezTo>
                    <a:pt x="2" y="5"/>
                    <a:pt x="2" y="5"/>
                    <a:pt x="2" y="5"/>
                  </a:cubicBezTo>
                  <a:cubicBezTo>
                    <a:pt x="2" y="5"/>
                    <a:pt x="2" y="5"/>
                    <a:pt x="2" y="5"/>
                  </a:cubicBezTo>
                  <a:cubicBezTo>
                    <a:pt x="1" y="5"/>
                    <a:pt x="1" y="5"/>
                    <a:pt x="1" y="5"/>
                  </a:cubicBezTo>
                  <a:cubicBezTo>
                    <a:pt x="1" y="6"/>
                    <a:pt x="1" y="6"/>
                    <a:pt x="1" y="6"/>
                  </a:cubicBezTo>
                  <a:cubicBezTo>
                    <a:pt x="1" y="6"/>
                    <a:pt x="1" y="6"/>
                    <a:pt x="1" y="6"/>
                  </a:cubicBezTo>
                  <a:cubicBezTo>
                    <a:pt x="1" y="6"/>
                    <a:pt x="1" y="6"/>
                    <a:pt x="1" y="6"/>
                  </a:cubicBezTo>
                  <a:cubicBezTo>
                    <a:pt x="2" y="7"/>
                    <a:pt x="2" y="7"/>
                    <a:pt x="2" y="7"/>
                  </a:cubicBezTo>
                  <a:close/>
                  <a:moveTo>
                    <a:pt x="6" y="17"/>
                  </a:moveTo>
                  <a:cubicBezTo>
                    <a:pt x="6" y="17"/>
                    <a:pt x="6" y="17"/>
                    <a:pt x="6" y="17"/>
                  </a:cubicBezTo>
                  <a:cubicBezTo>
                    <a:pt x="6" y="16"/>
                    <a:pt x="6" y="16"/>
                    <a:pt x="6" y="16"/>
                  </a:cubicBezTo>
                  <a:cubicBezTo>
                    <a:pt x="6" y="16"/>
                    <a:pt x="6" y="16"/>
                    <a:pt x="6" y="16"/>
                  </a:cubicBezTo>
                  <a:cubicBezTo>
                    <a:pt x="5" y="16"/>
                    <a:pt x="5" y="16"/>
                    <a:pt x="5" y="16"/>
                  </a:cubicBezTo>
                  <a:cubicBezTo>
                    <a:pt x="5" y="15"/>
                    <a:pt x="5" y="15"/>
                    <a:pt x="5" y="15"/>
                  </a:cubicBezTo>
                  <a:cubicBezTo>
                    <a:pt x="6" y="15"/>
                    <a:pt x="6" y="15"/>
                    <a:pt x="6" y="15"/>
                  </a:cubicBezTo>
                  <a:cubicBezTo>
                    <a:pt x="6" y="14"/>
                    <a:pt x="6" y="14"/>
                    <a:pt x="6" y="14"/>
                  </a:cubicBezTo>
                  <a:cubicBezTo>
                    <a:pt x="6" y="14"/>
                    <a:pt x="6" y="14"/>
                    <a:pt x="6" y="14"/>
                  </a:cubicBezTo>
                  <a:cubicBezTo>
                    <a:pt x="6" y="13"/>
                    <a:pt x="6" y="13"/>
                    <a:pt x="6" y="13"/>
                  </a:cubicBezTo>
                  <a:cubicBezTo>
                    <a:pt x="7" y="12"/>
                    <a:pt x="7" y="12"/>
                    <a:pt x="7" y="12"/>
                  </a:cubicBezTo>
                  <a:cubicBezTo>
                    <a:pt x="7" y="12"/>
                    <a:pt x="7" y="12"/>
                    <a:pt x="7" y="12"/>
                  </a:cubicBezTo>
                  <a:cubicBezTo>
                    <a:pt x="8" y="12"/>
                    <a:pt x="8" y="12"/>
                    <a:pt x="8" y="12"/>
                  </a:cubicBezTo>
                  <a:cubicBezTo>
                    <a:pt x="8" y="12"/>
                    <a:pt x="8" y="12"/>
                    <a:pt x="8" y="12"/>
                  </a:cubicBezTo>
                  <a:cubicBezTo>
                    <a:pt x="9" y="11"/>
                    <a:pt x="9" y="11"/>
                    <a:pt x="9" y="11"/>
                  </a:cubicBezTo>
                  <a:cubicBezTo>
                    <a:pt x="9" y="10"/>
                    <a:pt x="9" y="10"/>
                    <a:pt x="9" y="10"/>
                  </a:cubicBezTo>
                  <a:cubicBezTo>
                    <a:pt x="8" y="10"/>
                    <a:pt x="8" y="10"/>
                    <a:pt x="8" y="10"/>
                  </a:cubicBezTo>
                  <a:cubicBezTo>
                    <a:pt x="9" y="9"/>
                    <a:pt x="9" y="9"/>
                    <a:pt x="9" y="9"/>
                  </a:cubicBezTo>
                  <a:cubicBezTo>
                    <a:pt x="10" y="9"/>
                    <a:pt x="10" y="9"/>
                    <a:pt x="10" y="9"/>
                  </a:cubicBezTo>
                  <a:cubicBezTo>
                    <a:pt x="10" y="10"/>
                    <a:pt x="10" y="10"/>
                    <a:pt x="10" y="10"/>
                  </a:cubicBezTo>
                  <a:cubicBezTo>
                    <a:pt x="11" y="9"/>
                    <a:pt x="11" y="9"/>
                    <a:pt x="11" y="9"/>
                  </a:cubicBezTo>
                  <a:cubicBezTo>
                    <a:pt x="11" y="10"/>
                    <a:pt x="11" y="10"/>
                    <a:pt x="11" y="10"/>
                  </a:cubicBezTo>
                  <a:cubicBezTo>
                    <a:pt x="11" y="9"/>
                    <a:pt x="11" y="9"/>
                    <a:pt x="11" y="9"/>
                  </a:cubicBezTo>
                  <a:cubicBezTo>
                    <a:pt x="11" y="8"/>
                    <a:pt x="11" y="8"/>
                    <a:pt x="11" y="8"/>
                  </a:cubicBezTo>
                  <a:cubicBezTo>
                    <a:pt x="11" y="8"/>
                    <a:pt x="11" y="8"/>
                    <a:pt x="11" y="8"/>
                  </a:cubicBezTo>
                  <a:cubicBezTo>
                    <a:pt x="10" y="8"/>
                    <a:pt x="10" y="8"/>
                    <a:pt x="10" y="8"/>
                  </a:cubicBezTo>
                  <a:cubicBezTo>
                    <a:pt x="9" y="8"/>
                    <a:pt x="9" y="8"/>
                    <a:pt x="9" y="8"/>
                  </a:cubicBezTo>
                  <a:cubicBezTo>
                    <a:pt x="9" y="7"/>
                    <a:pt x="9" y="7"/>
                    <a:pt x="9" y="7"/>
                  </a:cubicBezTo>
                  <a:cubicBezTo>
                    <a:pt x="8" y="7"/>
                    <a:pt x="8" y="7"/>
                    <a:pt x="8" y="7"/>
                  </a:cubicBezTo>
                  <a:cubicBezTo>
                    <a:pt x="8" y="7"/>
                    <a:pt x="8" y="7"/>
                    <a:pt x="8" y="7"/>
                  </a:cubicBezTo>
                  <a:cubicBezTo>
                    <a:pt x="8" y="6"/>
                    <a:pt x="8" y="6"/>
                    <a:pt x="8" y="6"/>
                  </a:cubicBezTo>
                  <a:cubicBezTo>
                    <a:pt x="8" y="6"/>
                    <a:pt x="8" y="6"/>
                    <a:pt x="8" y="6"/>
                  </a:cubicBezTo>
                  <a:cubicBezTo>
                    <a:pt x="7" y="5"/>
                    <a:pt x="7" y="5"/>
                    <a:pt x="7" y="5"/>
                  </a:cubicBezTo>
                  <a:cubicBezTo>
                    <a:pt x="6" y="5"/>
                    <a:pt x="6" y="5"/>
                    <a:pt x="6" y="5"/>
                  </a:cubicBezTo>
                  <a:cubicBezTo>
                    <a:pt x="5" y="5"/>
                    <a:pt x="5" y="5"/>
                    <a:pt x="5" y="5"/>
                  </a:cubicBezTo>
                  <a:cubicBezTo>
                    <a:pt x="5" y="5"/>
                    <a:pt x="5" y="5"/>
                    <a:pt x="5" y="5"/>
                  </a:cubicBezTo>
                  <a:cubicBezTo>
                    <a:pt x="4" y="6"/>
                    <a:pt x="4" y="6"/>
                    <a:pt x="4" y="6"/>
                  </a:cubicBezTo>
                  <a:cubicBezTo>
                    <a:pt x="5" y="6"/>
                    <a:pt x="5" y="6"/>
                    <a:pt x="5" y="6"/>
                  </a:cubicBezTo>
                  <a:cubicBezTo>
                    <a:pt x="5" y="7"/>
                    <a:pt x="5" y="7"/>
                    <a:pt x="5" y="7"/>
                  </a:cubicBezTo>
                  <a:cubicBezTo>
                    <a:pt x="6" y="8"/>
                    <a:pt x="6" y="8"/>
                    <a:pt x="6" y="8"/>
                  </a:cubicBezTo>
                  <a:cubicBezTo>
                    <a:pt x="6" y="8"/>
                    <a:pt x="6" y="8"/>
                    <a:pt x="6" y="8"/>
                  </a:cubicBezTo>
                  <a:cubicBezTo>
                    <a:pt x="5" y="8"/>
                    <a:pt x="5" y="8"/>
                    <a:pt x="5" y="8"/>
                  </a:cubicBezTo>
                  <a:cubicBezTo>
                    <a:pt x="4" y="8"/>
                    <a:pt x="4" y="8"/>
                    <a:pt x="4" y="8"/>
                  </a:cubicBezTo>
                  <a:cubicBezTo>
                    <a:pt x="4" y="7"/>
                    <a:pt x="4" y="7"/>
                    <a:pt x="4" y="7"/>
                  </a:cubicBezTo>
                  <a:cubicBezTo>
                    <a:pt x="4" y="7"/>
                    <a:pt x="4" y="7"/>
                    <a:pt x="4" y="7"/>
                  </a:cubicBezTo>
                  <a:cubicBezTo>
                    <a:pt x="4" y="6"/>
                    <a:pt x="4" y="6"/>
                    <a:pt x="4" y="6"/>
                  </a:cubicBezTo>
                  <a:cubicBezTo>
                    <a:pt x="4" y="6"/>
                    <a:pt x="4" y="6"/>
                    <a:pt x="4" y="6"/>
                  </a:cubicBezTo>
                  <a:cubicBezTo>
                    <a:pt x="3" y="7"/>
                    <a:pt x="3" y="7"/>
                    <a:pt x="3" y="7"/>
                  </a:cubicBezTo>
                  <a:cubicBezTo>
                    <a:pt x="3" y="8"/>
                    <a:pt x="3" y="8"/>
                    <a:pt x="3" y="8"/>
                  </a:cubicBezTo>
                  <a:cubicBezTo>
                    <a:pt x="3" y="8"/>
                    <a:pt x="3" y="8"/>
                    <a:pt x="3" y="8"/>
                  </a:cubicBezTo>
                  <a:cubicBezTo>
                    <a:pt x="2" y="8"/>
                    <a:pt x="2" y="8"/>
                    <a:pt x="2" y="8"/>
                  </a:cubicBezTo>
                  <a:cubicBezTo>
                    <a:pt x="1" y="8"/>
                    <a:pt x="1" y="8"/>
                    <a:pt x="1" y="8"/>
                  </a:cubicBezTo>
                  <a:cubicBezTo>
                    <a:pt x="1" y="7"/>
                    <a:pt x="1" y="7"/>
                    <a:pt x="1" y="7"/>
                  </a:cubicBezTo>
                  <a:cubicBezTo>
                    <a:pt x="0" y="8"/>
                    <a:pt x="0" y="8"/>
                    <a:pt x="0" y="8"/>
                  </a:cubicBezTo>
                  <a:cubicBezTo>
                    <a:pt x="1" y="9"/>
                    <a:pt x="1" y="9"/>
                    <a:pt x="1" y="9"/>
                  </a:cubicBezTo>
                  <a:cubicBezTo>
                    <a:pt x="1" y="9"/>
                    <a:pt x="1" y="9"/>
                    <a:pt x="1" y="9"/>
                  </a:cubicBezTo>
                  <a:cubicBezTo>
                    <a:pt x="1" y="9"/>
                    <a:pt x="1" y="9"/>
                    <a:pt x="1" y="9"/>
                  </a:cubicBezTo>
                  <a:cubicBezTo>
                    <a:pt x="0" y="9"/>
                    <a:pt x="0" y="9"/>
                    <a:pt x="0" y="9"/>
                  </a:cubicBezTo>
                  <a:cubicBezTo>
                    <a:pt x="0" y="10"/>
                    <a:pt x="0" y="10"/>
                    <a:pt x="0" y="10"/>
                  </a:cubicBezTo>
                  <a:cubicBezTo>
                    <a:pt x="1" y="10"/>
                    <a:pt x="1" y="10"/>
                    <a:pt x="1" y="10"/>
                  </a:cubicBezTo>
                  <a:cubicBezTo>
                    <a:pt x="1" y="11"/>
                    <a:pt x="1" y="11"/>
                    <a:pt x="1" y="11"/>
                  </a:cubicBezTo>
                  <a:cubicBezTo>
                    <a:pt x="2" y="12"/>
                    <a:pt x="2" y="12"/>
                    <a:pt x="2" y="12"/>
                  </a:cubicBezTo>
                  <a:cubicBezTo>
                    <a:pt x="0" y="12"/>
                    <a:pt x="0" y="12"/>
                    <a:pt x="0" y="12"/>
                  </a:cubicBezTo>
                  <a:cubicBezTo>
                    <a:pt x="0" y="13"/>
                    <a:pt x="0" y="13"/>
                    <a:pt x="0" y="13"/>
                  </a:cubicBezTo>
                  <a:cubicBezTo>
                    <a:pt x="0" y="14"/>
                    <a:pt x="0" y="14"/>
                    <a:pt x="0" y="14"/>
                  </a:cubicBezTo>
                  <a:cubicBezTo>
                    <a:pt x="1" y="13"/>
                    <a:pt x="1" y="13"/>
                    <a:pt x="1" y="13"/>
                  </a:cubicBezTo>
                  <a:cubicBezTo>
                    <a:pt x="2" y="14"/>
                    <a:pt x="2" y="14"/>
                    <a:pt x="2" y="14"/>
                  </a:cubicBezTo>
                  <a:cubicBezTo>
                    <a:pt x="2" y="15"/>
                    <a:pt x="2" y="15"/>
                    <a:pt x="2" y="15"/>
                  </a:cubicBezTo>
                  <a:cubicBezTo>
                    <a:pt x="2" y="16"/>
                    <a:pt x="2" y="16"/>
                    <a:pt x="2" y="16"/>
                  </a:cubicBezTo>
                  <a:cubicBezTo>
                    <a:pt x="2" y="16"/>
                    <a:pt x="2" y="16"/>
                    <a:pt x="2" y="16"/>
                  </a:cubicBezTo>
                  <a:cubicBezTo>
                    <a:pt x="3" y="16"/>
                    <a:pt x="3" y="16"/>
                    <a:pt x="3" y="16"/>
                  </a:cubicBezTo>
                  <a:cubicBezTo>
                    <a:pt x="5" y="17"/>
                    <a:pt x="5" y="17"/>
                    <a:pt x="5" y="17"/>
                  </a:cubicBezTo>
                  <a:cubicBezTo>
                    <a:pt x="5" y="17"/>
                    <a:pt x="5" y="17"/>
                    <a:pt x="5" y="17"/>
                  </a:cubicBezTo>
                  <a:lnTo>
                    <a:pt x="6" y="1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 name="Freeform 38"/>
            <p:cNvSpPr>
              <a:spLocks noEditPoints="1"/>
            </p:cNvSpPr>
            <p:nvPr/>
          </p:nvSpPr>
          <p:spPr bwMode="auto">
            <a:xfrm>
              <a:off x="5071949" y="1963569"/>
              <a:ext cx="596531" cy="609257"/>
            </a:xfrm>
            <a:custGeom>
              <a:avLst/>
              <a:gdLst>
                <a:gd name="T0" fmla="*/ 86 w 90"/>
                <a:gd name="T1" fmla="*/ 12 h 94"/>
                <a:gd name="T2" fmla="*/ 89 w 90"/>
                <a:gd name="T3" fmla="*/ 7 h 94"/>
                <a:gd name="T4" fmla="*/ 83 w 90"/>
                <a:gd name="T5" fmla="*/ 5 h 94"/>
                <a:gd name="T6" fmla="*/ 79 w 90"/>
                <a:gd name="T7" fmla="*/ 5 h 94"/>
                <a:gd name="T8" fmla="*/ 76 w 90"/>
                <a:gd name="T9" fmla="*/ 0 h 94"/>
                <a:gd name="T10" fmla="*/ 73 w 90"/>
                <a:gd name="T11" fmla="*/ 6 h 94"/>
                <a:gd name="T12" fmla="*/ 67 w 90"/>
                <a:gd name="T13" fmla="*/ 9 h 94"/>
                <a:gd name="T14" fmla="*/ 65 w 90"/>
                <a:gd name="T15" fmla="*/ 4 h 94"/>
                <a:gd name="T16" fmla="*/ 62 w 90"/>
                <a:gd name="T17" fmla="*/ 10 h 94"/>
                <a:gd name="T18" fmla="*/ 57 w 90"/>
                <a:gd name="T19" fmla="*/ 11 h 94"/>
                <a:gd name="T20" fmla="*/ 51 w 90"/>
                <a:gd name="T21" fmla="*/ 16 h 94"/>
                <a:gd name="T22" fmla="*/ 49 w 90"/>
                <a:gd name="T23" fmla="*/ 18 h 94"/>
                <a:gd name="T24" fmla="*/ 44 w 90"/>
                <a:gd name="T25" fmla="*/ 18 h 94"/>
                <a:gd name="T26" fmla="*/ 40 w 90"/>
                <a:gd name="T27" fmla="*/ 23 h 94"/>
                <a:gd name="T28" fmla="*/ 39 w 90"/>
                <a:gd name="T29" fmla="*/ 26 h 94"/>
                <a:gd name="T30" fmla="*/ 35 w 90"/>
                <a:gd name="T31" fmla="*/ 29 h 94"/>
                <a:gd name="T32" fmla="*/ 35 w 90"/>
                <a:gd name="T33" fmla="*/ 32 h 94"/>
                <a:gd name="T34" fmla="*/ 31 w 90"/>
                <a:gd name="T35" fmla="*/ 37 h 94"/>
                <a:gd name="T36" fmla="*/ 30 w 90"/>
                <a:gd name="T37" fmla="*/ 40 h 94"/>
                <a:gd name="T38" fmla="*/ 28 w 90"/>
                <a:gd name="T39" fmla="*/ 46 h 94"/>
                <a:gd name="T40" fmla="*/ 23 w 90"/>
                <a:gd name="T41" fmla="*/ 51 h 94"/>
                <a:gd name="T42" fmla="*/ 18 w 90"/>
                <a:gd name="T43" fmla="*/ 57 h 94"/>
                <a:gd name="T44" fmla="*/ 24 w 90"/>
                <a:gd name="T45" fmla="*/ 57 h 94"/>
                <a:gd name="T46" fmla="*/ 16 w 90"/>
                <a:gd name="T47" fmla="*/ 59 h 94"/>
                <a:gd name="T48" fmla="*/ 14 w 90"/>
                <a:gd name="T49" fmla="*/ 63 h 94"/>
                <a:gd name="T50" fmla="*/ 10 w 90"/>
                <a:gd name="T51" fmla="*/ 64 h 94"/>
                <a:gd name="T52" fmla="*/ 8 w 90"/>
                <a:gd name="T53" fmla="*/ 67 h 94"/>
                <a:gd name="T54" fmla="*/ 1 w 90"/>
                <a:gd name="T55" fmla="*/ 68 h 94"/>
                <a:gd name="T56" fmla="*/ 2 w 90"/>
                <a:gd name="T57" fmla="*/ 72 h 94"/>
                <a:gd name="T58" fmla="*/ 7 w 90"/>
                <a:gd name="T59" fmla="*/ 73 h 94"/>
                <a:gd name="T60" fmla="*/ 8 w 90"/>
                <a:gd name="T61" fmla="*/ 75 h 94"/>
                <a:gd name="T62" fmla="*/ 2 w 90"/>
                <a:gd name="T63" fmla="*/ 77 h 94"/>
                <a:gd name="T64" fmla="*/ 8 w 90"/>
                <a:gd name="T65" fmla="*/ 79 h 94"/>
                <a:gd name="T66" fmla="*/ 4 w 90"/>
                <a:gd name="T67" fmla="*/ 84 h 94"/>
                <a:gd name="T68" fmla="*/ 6 w 90"/>
                <a:gd name="T69" fmla="*/ 88 h 94"/>
                <a:gd name="T70" fmla="*/ 10 w 90"/>
                <a:gd name="T71" fmla="*/ 94 h 94"/>
                <a:gd name="T72" fmla="*/ 18 w 90"/>
                <a:gd name="T73" fmla="*/ 87 h 94"/>
                <a:gd name="T74" fmla="*/ 22 w 90"/>
                <a:gd name="T75" fmla="*/ 85 h 94"/>
                <a:gd name="T76" fmla="*/ 28 w 90"/>
                <a:gd name="T77" fmla="*/ 88 h 94"/>
                <a:gd name="T78" fmla="*/ 28 w 90"/>
                <a:gd name="T79" fmla="*/ 66 h 94"/>
                <a:gd name="T80" fmla="*/ 34 w 90"/>
                <a:gd name="T81" fmla="*/ 40 h 94"/>
                <a:gd name="T82" fmla="*/ 45 w 90"/>
                <a:gd name="T83" fmla="*/ 25 h 94"/>
                <a:gd name="T84" fmla="*/ 53 w 90"/>
                <a:gd name="T85" fmla="*/ 18 h 94"/>
                <a:gd name="T86" fmla="*/ 69 w 90"/>
                <a:gd name="T87" fmla="*/ 20 h 94"/>
                <a:gd name="T88" fmla="*/ 79 w 90"/>
                <a:gd name="T89" fmla="*/ 10 h 94"/>
                <a:gd name="T90" fmla="*/ 3 w 90"/>
                <a:gd name="T91" fmla="*/ 81 h 94"/>
                <a:gd name="T92" fmla="*/ 1 w 90"/>
                <a:gd name="T93" fmla="*/ 80 h 94"/>
                <a:gd name="T94" fmla="*/ 4 w 90"/>
                <a:gd name="T95" fmla="*/ 67 h 94"/>
                <a:gd name="T96" fmla="*/ 15 w 90"/>
                <a:gd name="T97" fmla="*/ 58 h 94"/>
                <a:gd name="T98" fmla="*/ 26 w 90"/>
                <a:gd name="T99" fmla="*/ 44 h 94"/>
                <a:gd name="T100" fmla="*/ 27 w 90"/>
                <a:gd name="T101" fmla="*/ 30 h 94"/>
                <a:gd name="T102" fmla="*/ 33 w 90"/>
                <a:gd name="T103" fmla="*/ 23 h 94"/>
                <a:gd name="T104" fmla="*/ 36 w 90"/>
                <a:gd name="T105" fmla="*/ 20 h 94"/>
                <a:gd name="T106" fmla="*/ 35 w 90"/>
                <a:gd name="T107" fmla="*/ 22 h 94"/>
                <a:gd name="T108" fmla="*/ 44 w 90"/>
                <a:gd name="T109" fmla="*/ 16 h 94"/>
                <a:gd name="T110" fmla="*/ 44 w 90"/>
                <a:gd name="T111" fmla="*/ 16 h 94"/>
                <a:gd name="T112" fmla="*/ 49 w 90"/>
                <a:gd name="T113" fmla="*/ 12 h 94"/>
                <a:gd name="T114" fmla="*/ 51 w 90"/>
                <a:gd name="T115" fmla="*/ 10 h 94"/>
                <a:gd name="T116" fmla="*/ 62 w 90"/>
                <a:gd name="T117" fmla="*/ 6 h 94"/>
                <a:gd name="T118" fmla="*/ 62 w 90"/>
                <a:gd name="T119" fmla="*/ 5 h 94"/>
                <a:gd name="T120" fmla="*/ 71 w 90"/>
                <a:gd name="T121" fmla="*/ 2 h 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 h="94">
                  <a:moveTo>
                    <a:pt x="83" y="17"/>
                  </a:moveTo>
                  <a:cubicBezTo>
                    <a:pt x="84" y="17"/>
                    <a:pt x="84" y="17"/>
                    <a:pt x="84" y="17"/>
                  </a:cubicBezTo>
                  <a:cubicBezTo>
                    <a:pt x="84" y="16"/>
                    <a:pt x="84" y="16"/>
                    <a:pt x="84" y="16"/>
                  </a:cubicBezTo>
                  <a:cubicBezTo>
                    <a:pt x="85" y="15"/>
                    <a:pt x="85" y="15"/>
                    <a:pt x="85" y="15"/>
                  </a:cubicBezTo>
                  <a:cubicBezTo>
                    <a:pt x="86" y="15"/>
                    <a:pt x="86" y="15"/>
                    <a:pt x="86" y="15"/>
                  </a:cubicBezTo>
                  <a:cubicBezTo>
                    <a:pt x="87" y="14"/>
                    <a:pt x="87" y="14"/>
                    <a:pt x="87" y="14"/>
                  </a:cubicBezTo>
                  <a:cubicBezTo>
                    <a:pt x="87" y="13"/>
                    <a:pt x="87" y="13"/>
                    <a:pt x="87" y="13"/>
                  </a:cubicBezTo>
                  <a:cubicBezTo>
                    <a:pt x="88" y="13"/>
                    <a:pt x="88" y="13"/>
                    <a:pt x="88" y="13"/>
                  </a:cubicBezTo>
                  <a:cubicBezTo>
                    <a:pt x="89" y="13"/>
                    <a:pt x="89" y="13"/>
                    <a:pt x="89" y="13"/>
                  </a:cubicBezTo>
                  <a:cubicBezTo>
                    <a:pt x="89" y="12"/>
                    <a:pt x="89" y="12"/>
                    <a:pt x="89" y="12"/>
                  </a:cubicBezTo>
                  <a:cubicBezTo>
                    <a:pt x="89" y="11"/>
                    <a:pt x="89" y="11"/>
                    <a:pt x="89" y="11"/>
                  </a:cubicBezTo>
                  <a:cubicBezTo>
                    <a:pt x="89" y="11"/>
                    <a:pt x="89" y="11"/>
                    <a:pt x="89" y="11"/>
                  </a:cubicBezTo>
                  <a:cubicBezTo>
                    <a:pt x="88" y="11"/>
                    <a:pt x="88" y="11"/>
                    <a:pt x="88" y="11"/>
                  </a:cubicBezTo>
                  <a:cubicBezTo>
                    <a:pt x="88" y="11"/>
                    <a:pt x="88" y="11"/>
                    <a:pt x="88" y="11"/>
                  </a:cubicBezTo>
                  <a:cubicBezTo>
                    <a:pt x="87" y="11"/>
                    <a:pt x="87" y="11"/>
                    <a:pt x="87" y="11"/>
                  </a:cubicBezTo>
                  <a:cubicBezTo>
                    <a:pt x="87" y="12"/>
                    <a:pt x="87" y="12"/>
                    <a:pt x="87" y="12"/>
                  </a:cubicBezTo>
                  <a:cubicBezTo>
                    <a:pt x="87" y="11"/>
                    <a:pt x="87" y="11"/>
                    <a:pt x="87" y="11"/>
                  </a:cubicBezTo>
                  <a:cubicBezTo>
                    <a:pt x="87" y="11"/>
                    <a:pt x="87" y="11"/>
                    <a:pt x="87" y="11"/>
                  </a:cubicBezTo>
                  <a:cubicBezTo>
                    <a:pt x="86" y="11"/>
                    <a:pt x="86" y="11"/>
                    <a:pt x="86" y="11"/>
                  </a:cubicBezTo>
                  <a:cubicBezTo>
                    <a:pt x="86" y="11"/>
                    <a:pt x="86" y="11"/>
                    <a:pt x="86" y="11"/>
                  </a:cubicBezTo>
                  <a:cubicBezTo>
                    <a:pt x="86" y="12"/>
                    <a:pt x="86" y="12"/>
                    <a:pt x="86" y="12"/>
                  </a:cubicBezTo>
                  <a:cubicBezTo>
                    <a:pt x="86" y="12"/>
                    <a:pt x="86" y="12"/>
                    <a:pt x="86" y="12"/>
                  </a:cubicBezTo>
                  <a:cubicBezTo>
                    <a:pt x="86" y="11"/>
                    <a:pt x="86" y="11"/>
                    <a:pt x="86" y="11"/>
                  </a:cubicBezTo>
                  <a:cubicBezTo>
                    <a:pt x="85" y="12"/>
                    <a:pt x="85" y="12"/>
                    <a:pt x="85" y="12"/>
                  </a:cubicBezTo>
                  <a:cubicBezTo>
                    <a:pt x="85" y="12"/>
                    <a:pt x="85" y="12"/>
                    <a:pt x="85" y="12"/>
                  </a:cubicBezTo>
                  <a:cubicBezTo>
                    <a:pt x="85" y="12"/>
                    <a:pt x="85" y="12"/>
                    <a:pt x="85" y="12"/>
                  </a:cubicBezTo>
                  <a:cubicBezTo>
                    <a:pt x="84" y="11"/>
                    <a:pt x="84" y="11"/>
                    <a:pt x="84" y="11"/>
                  </a:cubicBezTo>
                  <a:cubicBezTo>
                    <a:pt x="84" y="11"/>
                    <a:pt x="84" y="11"/>
                    <a:pt x="84" y="11"/>
                  </a:cubicBezTo>
                  <a:cubicBezTo>
                    <a:pt x="84" y="10"/>
                    <a:pt x="84" y="10"/>
                    <a:pt x="84" y="10"/>
                  </a:cubicBezTo>
                  <a:cubicBezTo>
                    <a:pt x="83" y="10"/>
                    <a:pt x="83" y="10"/>
                    <a:pt x="83" y="10"/>
                  </a:cubicBezTo>
                  <a:cubicBezTo>
                    <a:pt x="83" y="10"/>
                    <a:pt x="83" y="10"/>
                    <a:pt x="83" y="10"/>
                  </a:cubicBezTo>
                  <a:cubicBezTo>
                    <a:pt x="82" y="9"/>
                    <a:pt x="82" y="9"/>
                    <a:pt x="82" y="9"/>
                  </a:cubicBezTo>
                  <a:cubicBezTo>
                    <a:pt x="81" y="9"/>
                    <a:pt x="81" y="9"/>
                    <a:pt x="81" y="9"/>
                  </a:cubicBezTo>
                  <a:cubicBezTo>
                    <a:pt x="80" y="9"/>
                    <a:pt x="80" y="9"/>
                    <a:pt x="80" y="9"/>
                  </a:cubicBezTo>
                  <a:cubicBezTo>
                    <a:pt x="81" y="9"/>
                    <a:pt x="81" y="9"/>
                    <a:pt x="81" y="9"/>
                  </a:cubicBezTo>
                  <a:cubicBezTo>
                    <a:pt x="82" y="9"/>
                    <a:pt x="82" y="9"/>
                    <a:pt x="82" y="9"/>
                  </a:cubicBezTo>
                  <a:cubicBezTo>
                    <a:pt x="83" y="9"/>
                    <a:pt x="83" y="9"/>
                    <a:pt x="83" y="9"/>
                  </a:cubicBezTo>
                  <a:cubicBezTo>
                    <a:pt x="84" y="9"/>
                    <a:pt x="84" y="9"/>
                    <a:pt x="84" y="9"/>
                  </a:cubicBezTo>
                  <a:cubicBezTo>
                    <a:pt x="86" y="9"/>
                    <a:pt x="86" y="9"/>
                    <a:pt x="86" y="9"/>
                  </a:cubicBezTo>
                  <a:cubicBezTo>
                    <a:pt x="87" y="9"/>
                    <a:pt x="87" y="9"/>
                    <a:pt x="87" y="9"/>
                  </a:cubicBezTo>
                  <a:cubicBezTo>
                    <a:pt x="88" y="7"/>
                    <a:pt x="88" y="7"/>
                    <a:pt x="88" y="7"/>
                  </a:cubicBezTo>
                  <a:cubicBezTo>
                    <a:pt x="89" y="7"/>
                    <a:pt x="89" y="7"/>
                    <a:pt x="89" y="7"/>
                  </a:cubicBezTo>
                  <a:cubicBezTo>
                    <a:pt x="90" y="6"/>
                    <a:pt x="90" y="6"/>
                    <a:pt x="90" y="6"/>
                  </a:cubicBezTo>
                  <a:cubicBezTo>
                    <a:pt x="90" y="6"/>
                    <a:pt x="90" y="6"/>
                    <a:pt x="90" y="6"/>
                  </a:cubicBezTo>
                  <a:cubicBezTo>
                    <a:pt x="89" y="6"/>
                    <a:pt x="89" y="6"/>
                    <a:pt x="89" y="6"/>
                  </a:cubicBezTo>
                  <a:cubicBezTo>
                    <a:pt x="89" y="6"/>
                    <a:pt x="89" y="6"/>
                    <a:pt x="89" y="6"/>
                  </a:cubicBezTo>
                  <a:cubicBezTo>
                    <a:pt x="89" y="5"/>
                    <a:pt x="89" y="5"/>
                    <a:pt x="89" y="5"/>
                  </a:cubicBezTo>
                  <a:cubicBezTo>
                    <a:pt x="88" y="6"/>
                    <a:pt x="88" y="6"/>
                    <a:pt x="88" y="6"/>
                  </a:cubicBezTo>
                  <a:cubicBezTo>
                    <a:pt x="87" y="5"/>
                    <a:pt x="87" y="5"/>
                    <a:pt x="87" y="5"/>
                  </a:cubicBezTo>
                  <a:cubicBezTo>
                    <a:pt x="86" y="5"/>
                    <a:pt x="86" y="5"/>
                    <a:pt x="86" y="5"/>
                  </a:cubicBezTo>
                  <a:cubicBezTo>
                    <a:pt x="86" y="6"/>
                    <a:pt x="86" y="6"/>
                    <a:pt x="86" y="6"/>
                  </a:cubicBezTo>
                  <a:cubicBezTo>
                    <a:pt x="85" y="6"/>
                    <a:pt x="85" y="6"/>
                    <a:pt x="85" y="6"/>
                  </a:cubicBezTo>
                  <a:cubicBezTo>
                    <a:pt x="85" y="5"/>
                    <a:pt x="85" y="5"/>
                    <a:pt x="85" y="5"/>
                  </a:cubicBezTo>
                  <a:cubicBezTo>
                    <a:pt x="86" y="5"/>
                    <a:pt x="86" y="5"/>
                    <a:pt x="86" y="5"/>
                  </a:cubicBezTo>
                  <a:cubicBezTo>
                    <a:pt x="86" y="4"/>
                    <a:pt x="86" y="4"/>
                    <a:pt x="86" y="4"/>
                  </a:cubicBezTo>
                  <a:cubicBezTo>
                    <a:pt x="85" y="4"/>
                    <a:pt x="85" y="4"/>
                    <a:pt x="85" y="4"/>
                  </a:cubicBezTo>
                  <a:cubicBezTo>
                    <a:pt x="85" y="4"/>
                    <a:pt x="85" y="4"/>
                    <a:pt x="85" y="4"/>
                  </a:cubicBezTo>
                  <a:cubicBezTo>
                    <a:pt x="84" y="4"/>
                    <a:pt x="84" y="4"/>
                    <a:pt x="84" y="4"/>
                  </a:cubicBezTo>
                  <a:cubicBezTo>
                    <a:pt x="84" y="5"/>
                    <a:pt x="84" y="5"/>
                    <a:pt x="84" y="5"/>
                  </a:cubicBezTo>
                  <a:cubicBezTo>
                    <a:pt x="83" y="5"/>
                    <a:pt x="83" y="5"/>
                    <a:pt x="83" y="5"/>
                  </a:cubicBezTo>
                  <a:cubicBezTo>
                    <a:pt x="83" y="4"/>
                    <a:pt x="83" y="4"/>
                    <a:pt x="83" y="4"/>
                  </a:cubicBezTo>
                  <a:cubicBezTo>
                    <a:pt x="83" y="4"/>
                    <a:pt x="83" y="4"/>
                    <a:pt x="83" y="4"/>
                  </a:cubicBezTo>
                  <a:cubicBezTo>
                    <a:pt x="83" y="5"/>
                    <a:pt x="83" y="5"/>
                    <a:pt x="83" y="5"/>
                  </a:cubicBezTo>
                  <a:cubicBezTo>
                    <a:pt x="82" y="5"/>
                    <a:pt x="82" y="5"/>
                    <a:pt x="82" y="5"/>
                  </a:cubicBezTo>
                  <a:cubicBezTo>
                    <a:pt x="82" y="4"/>
                    <a:pt x="82" y="4"/>
                    <a:pt x="82" y="4"/>
                  </a:cubicBezTo>
                  <a:cubicBezTo>
                    <a:pt x="83" y="4"/>
                    <a:pt x="83" y="4"/>
                    <a:pt x="83" y="4"/>
                  </a:cubicBezTo>
                  <a:cubicBezTo>
                    <a:pt x="83" y="3"/>
                    <a:pt x="83" y="3"/>
                    <a:pt x="83" y="3"/>
                  </a:cubicBezTo>
                  <a:cubicBezTo>
                    <a:pt x="82" y="3"/>
                    <a:pt x="82" y="3"/>
                    <a:pt x="82" y="3"/>
                  </a:cubicBezTo>
                  <a:cubicBezTo>
                    <a:pt x="81" y="3"/>
                    <a:pt x="81" y="3"/>
                    <a:pt x="81" y="3"/>
                  </a:cubicBezTo>
                  <a:cubicBezTo>
                    <a:pt x="80" y="3"/>
                    <a:pt x="80" y="3"/>
                    <a:pt x="80" y="3"/>
                  </a:cubicBezTo>
                  <a:cubicBezTo>
                    <a:pt x="80" y="4"/>
                    <a:pt x="80" y="4"/>
                    <a:pt x="80" y="4"/>
                  </a:cubicBezTo>
                  <a:cubicBezTo>
                    <a:pt x="80" y="4"/>
                    <a:pt x="80" y="4"/>
                    <a:pt x="80" y="4"/>
                  </a:cubicBezTo>
                  <a:cubicBezTo>
                    <a:pt x="80" y="5"/>
                    <a:pt x="80" y="5"/>
                    <a:pt x="80" y="5"/>
                  </a:cubicBezTo>
                  <a:cubicBezTo>
                    <a:pt x="80" y="6"/>
                    <a:pt x="80" y="6"/>
                    <a:pt x="80" y="6"/>
                  </a:cubicBezTo>
                  <a:cubicBezTo>
                    <a:pt x="80" y="6"/>
                    <a:pt x="80" y="6"/>
                    <a:pt x="80" y="6"/>
                  </a:cubicBezTo>
                  <a:cubicBezTo>
                    <a:pt x="80" y="7"/>
                    <a:pt x="80" y="7"/>
                    <a:pt x="80" y="7"/>
                  </a:cubicBezTo>
                  <a:cubicBezTo>
                    <a:pt x="79" y="6"/>
                    <a:pt x="79" y="6"/>
                    <a:pt x="79" y="6"/>
                  </a:cubicBezTo>
                  <a:cubicBezTo>
                    <a:pt x="79" y="6"/>
                    <a:pt x="79" y="6"/>
                    <a:pt x="79" y="6"/>
                  </a:cubicBezTo>
                  <a:cubicBezTo>
                    <a:pt x="79" y="6"/>
                    <a:pt x="79" y="6"/>
                    <a:pt x="79" y="6"/>
                  </a:cubicBezTo>
                  <a:cubicBezTo>
                    <a:pt x="78" y="6"/>
                    <a:pt x="78" y="6"/>
                    <a:pt x="78" y="6"/>
                  </a:cubicBezTo>
                  <a:cubicBezTo>
                    <a:pt x="77" y="7"/>
                    <a:pt x="77" y="7"/>
                    <a:pt x="77" y="7"/>
                  </a:cubicBezTo>
                  <a:cubicBezTo>
                    <a:pt x="78" y="6"/>
                    <a:pt x="78" y="6"/>
                    <a:pt x="78" y="6"/>
                  </a:cubicBezTo>
                  <a:cubicBezTo>
                    <a:pt x="78" y="5"/>
                    <a:pt x="78" y="5"/>
                    <a:pt x="78" y="5"/>
                  </a:cubicBezTo>
                  <a:cubicBezTo>
                    <a:pt x="79" y="5"/>
                    <a:pt x="79" y="5"/>
                    <a:pt x="79" y="5"/>
                  </a:cubicBezTo>
                  <a:cubicBezTo>
                    <a:pt x="79" y="4"/>
                    <a:pt x="79" y="4"/>
                    <a:pt x="79" y="4"/>
                  </a:cubicBezTo>
                  <a:cubicBezTo>
                    <a:pt x="78" y="4"/>
                    <a:pt x="78" y="4"/>
                    <a:pt x="78" y="4"/>
                  </a:cubicBezTo>
                  <a:cubicBezTo>
                    <a:pt x="77" y="5"/>
                    <a:pt x="77" y="5"/>
                    <a:pt x="77" y="5"/>
                  </a:cubicBezTo>
                  <a:cubicBezTo>
                    <a:pt x="77" y="5"/>
                    <a:pt x="77" y="5"/>
                    <a:pt x="77" y="5"/>
                  </a:cubicBezTo>
                  <a:cubicBezTo>
                    <a:pt x="77" y="4"/>
                    <a:pt x="77" y="4"/>
                    <a:pt x="77" y="4"/>
                  </a:cubicBezTo>
                  <a:cubicBezTo>
                    <a:pt x="78" y="4"/>
                    <a:pt x="78" y="4"/>
                    <a:pt x="78" y="4"/>
                  </a:cubicBezTo>
                  <a:cubicBezTo>
                    <a:pt x="78" y="4"/>
                    <a:pt x="78" y="4"/>
                    <a:pt x="78" y="4"/>
                  </a:cubicBezTo>
                  <a:cubicBezTo>
                    <a:pt x="77" y="4"/>
                    <a:pt x="77" y="4"/>
                    <a:pt x="77" y="4"/>
                  </a:cubicBezTo>
                  <a:cubicBezTo>
                    <a:pt x="77" y="3"/>
                    <a:pt x="77" y="3"/>
                    <a:pt x="77" y="3"/>
                  </a:cubicBezTo>
                  <a:cubicBezTo>
                    <a:pt x="77" y="3"/>
                    <a:pt x="77" y="3"/>
                    <a:pt x="77" y="3"/>
                  </a:cubicBezTo>
                  <a:cubicBezTo>
                    <a:pt x="78" y="3"/>
                    <a:pt x="78" y="3"/>
                    <a:pt x="78" y="3"/>
                  </a:cubicBezTo>
                  <a:cubicBezTo>
                    <a:pt x="79" y="3"/>
                    <a:pt x="79" y="3"/>
                    <a:pt x="79" y="3"/>
                  </a:cubicBezTo>
                  <a:cubicBezTo>
                    <a:pt x="79" y="2"/>
                    <a:pt x="79" y="2"/>
                    <a:pt x="79" y="2"/>
                  </a:cubicBezTo>
                  <a:cubicBezTo>
                    <a:pt x="79" y="2"/>
                    <a:pt x="79" y="2"/>
                    <a:pt x="79" y="2"/>
                  </a:cubicBezTo>
                  <a:cubicBezTo>
                    <a:pt x="78" y="2"/>
                    <a:pt x="78" y="2"/>
                    <a:pt x="78" y="2"/>
                  </a:cubicBezTo>
                  <a:cubicBezTo>
                    <a:pt x="78" y="2"/>
                    <a:pt x="78" y="2"/>
                    <a:pt x="78" y="2"/>
                  </a:cubicBezTo>
                  <a:cubicBezTo>
                    <a:pt x="78" y="1"/>
                    <a:pt x="78" y="1"/>
                    <a:pt x="78" y="1"/>
                  </a:cubicBezTo>
                  <a:cubicBezTo>
                    <a:pt x="78" y="0"/>
                    <a:pt x="78" y="0"/>
                    <a:pt x="78" y="0"/>
                  </a:cubicBezTo>
                  <a:cubicBezTo>
                    <a:pt x="77" y="1"/>
                    <a:pt x="77" y="1"/>
                    <a:pt x="77" y="1"/>
                  </a:cubicBezTo>
                  <a:cubicBezTo>
                    <a:pt x="77" y="1"/>
                    <a:pt x="77" y="1"/>
                    <a:pt x="77" y="1"/>
                  </a:cubicBezTo>
                  <a:cubicBezTo>
                    <a:pt x="76" y="0"/>
                    <a:pt x="76" y="0"/>
                    <a:pt x="76" y="0"/>
                  </a:cubicBezTo>
                  <a:cubicBezTo>
                    <a:pt x="75" y="1"/>
                    <a:pt x="75" y="1"/>
                    <a:pt x="75" y="1"/>
                  </a:cubicBezTo>
                  <a:cubicBezTo>
                    <a:pt x="75" y="1"/>
                    <a:pt x="75" y="1"/>
                    <a:pt x="75" y="1"/>
                  </a:cubicBezTo>
                  <a:cubicBezTo>
                    <a:pt x="76" y="2"/>
                    <a:pt x="76" y="2"/>
                    <a:pt x="76" y="2"/>
                  </a:cubicBezTo>
                  <a:cubicBezTo>
                    <a:pt x="76" y="2"/>
                    <a:pt x="76" y="2"/>
                    <a:pt x="76" y="2"/>
                  </a:cubicBezTo>
                  <a:cubicBezTo>
                    <a:pt x="75" y="2"/>
                    <a:pt x="75" y="2"/>
                    <a:pt x="75" y="2"/>
                  </a:cubicBezTo>
                  <a:cubicBezTo>
                    <a:pt x="75" y="2"/>
                    <a:pt x="75" y="2"/>
                    <a:pt x="75" y="2"/>
                  </a:cubicBezTo>
                  <a:cubicBezTo>
                    <a:pt x="74" y="2"/>
                    <a:pt x="74" y="2"/>
                    <a:pt x="74" y="2"/>
                  </a:cubicBezTo>
                  <a:cubicBezTo>
                    <a:pt x="74" y="3"/>
                    <a:pt x="74" y="3"/>
                    <a:pt x="74" y="3"/>
                  </a:cubicBezTo>
                  <a:cubicBezTo>
                    <a:pt x="74" y="3"/>
                    <a:pt x="74" y="3"/>
                    <a:pt x="74" y="3"/>
                  </a:cubicBezTo>
                  <a:cubicBezTo>
                    <a:pt x="75" y="3"/>
                    <a:pt x="75" y="3"/>
                    <a:pt x="75" y="3"/>
                  </a:cubicBezTo>
                  <a:cubicBezTo>
                    <a:pt x="75" y="3"/>
                    <a:pt x="75" y="3"/>
                    <a:pt x="75" y="3"/>
                  </a:cubicBezTo>
                  <a:cubicBezTo>
                    <a:pt x="75" y="4"/>
                    <a:pt x="75" y="4"/>
                    <a:pt x="75" y="4"/>
                  </a:cubicBezTo>
                  <a:cubicBezTo>
                    <a:pt x="75" y="4"/>
                    <a:pt x="75" y="4"/>
                    <a:pt x="75" y="4"/>
                  </a:cubicBezTo>
                  <a:cubicBezTo>
                    <a:pt x="75" y="4"/>
                    <a:pt x="75" y="4"/>
                    <a:pt x="75" y="4"/>
                  </a:cubicBezTo>
                  <a:cubicBezTo>
                    <a:pt x="74" y="5"/>
                    <a:pt x="74" y="5"/>
                    <a:pt x="74" y="5"/>
                  </a:cubicBezTo>
                  <a:cubicBezTo>
                    <a:pt x="74" y="5"/>
                    <a:pt x="74" y="5"/>
                    <a:pt x="74" y="5"/>
                  </a:cubicBezTo>
                  <a:cubicBezTo>
                    <a:pt x="74" y="5"/>
                    <a:pt x="74" y="5"/>
                    <a:pt x="74" y="5"/>
                  </a:cubicBezTo>
                  <a:cubicBezTo>
                    <a:pt x="74" y="6"/>
                    <a:pt x="74" y="6"/>
                    <a:pt x="74" y="6"/>
                  </a:cubicBezTo>
                  <a:cubicBezTo>
                    <a:pt x="74" y="6"/>
                    <a:pt x="74" y="6"/>
                    <a:pt x="74" y="6"/>
                  </a:cubicBezTo>
                  <a:cubicBezTo>
                    <a:pt x="74" y="7"/>
                    <a:pt x="74" y="7"/>
                    <a:pt x="74" y="7"/>
                  </a:cubicBezTo>
                  <a:cubicBezTo>
                    <a:pt x="73" y="6"/>
                    <a:pt x="73" y="6"/>
                    <a:pt x="73" y="6"/>
                  </a:cubicBezTo>
                  <a:cubicBezTo>
                    <a:pt x="73" y="7"/>
                    <a:pt x="73" y="7"/>
                    <a:pt x="73" y="7"/>
                  </a:cubicBezTo>
                  <a:cubicBezTo>
                    <a:pt x="73" y="7"/>
                    <a:pt x="73" y="7"/>
                    <a:pt x="73" y="7"/>
                  </a:cubicBezTo>
                  <a:cubicBezTo>
                    <a:pt x="72" y="7"/>
                    <a:pt x="72" y="7"/>
                    <a:pt x="72" y="7"/>
                  </a:cubicBezTo>
                  <a:cubicBezTo>
                    <a:pt x="72" y="7"/>
                    <a:pt x="72" y="7"/>
                    <a:pt x="72" y="7"/>
                  </a:cubicBezTo>
                  <a:cubicBezTo>
                    <a:pt x="73" y="5"/>
                    <a:pt x="73" y="5"/>
                    <a:pt x="73" y="5"/>
                  </a:cubicBezTo>
                  <a:cubicBezTo>
                    <a:pt x="72" y="5"/>
                    <a:pt x="72" y="5"/>
                    <a:pt x="72" y="5"/>
                  </a:cubicBezTo>
                  <a:cubicBezTo>
                    <a:pt x="72" y="5"/>
                    <a:pt x="72" y="5"/>
                    <a:pt x="72" y="5"/>
                  </a:cubicBezTo>
                  <a:cubicBezTo>
                    <a:pt x="72" y="4"/>
                    <a:pt x="72" y="4"/>
                    <a:pt x="72" y="4"/>
                  </a:cubicBezTo>
                  <a:cubicBezTo>
                    <a:pt x="72" y="3"/>
                    <a:pt x="72" y="3"/>
                    <a:pt x="72" y="3"/>
                  </a:cubicBezTo>
                  <a:cubicBezTo>
                    <a:pt x="72" y="3"/>
                    <a:pt x="72" y="3"/>
                    <a:pt x="72" y="3"/>
                  </a:cubicBezTo>
                  <a:cubicBezTo>
                    <a:pt x="72" y="3"/>
                    <a:pt x="72" y="3"/>
                    <a:pt x="72" y="3"/>
                  </a:cubicBezTo>
                  <a:cubicBezTo>
                    <a:pt x="71" y="4"/>
                    <a:pt x="71" y="4"/>
                    <a:pt x="71" y="4"/>
                  </a:cubicBezTo>
                  <a:cubicBezTo>
                    <a:pt x="71" y="5"/>
                    <a:pt x="71" y="5"/>
                    <a:pt x="71" y="5"/>
                  </a:cubicBezTo>
                  <a:cubicBezTo>
                    <a:pt x="70" y="6"/>
                    <a:pt x="70" y="6"/>
                    <a:pt x="70" y="6"/>
                  </a:cubicBezTo>
                  <a:cubicBezTo>
                    <a:pt x="69" y="7"/>
                    <a:pt x="69" y="7"/>
                    <a:pt x="69" y="7"/>
                  </a:cubicBezTo>
                  <a:cubicBezTo>
                    <a:pt x="70" y="8"/>
                    <a:pt x="70" y="8"/>
                    <a:pt x="70" y="8"/>
                  </a:cubicBezTo>
                  <a:cubicBezTo>
                    <a:pt x="69" y="9"/>
                    <a:pt x="69" y="9"/>
                    <a:pt x="69" y="9"/>
                  </a:cubicBezTo>
                  <a:cubicBezTo>
                    <a:pt x="68" y="10"/>
                    <a:pt x="68" y="10"/>
                    <a:pt x="68" y="10"/>
                  </a:cubicBezTo>
                  <a:cubicBezTo>
                    <a:pt x="68" y="10"/>
                    <a:pt x="68" y="10"/>
                    <a:pt x="68" y="10"/>
                  </a:cubicBezTo>
                  <a:cubicBezTo>
                    <a:pt x="68" y="9"/>
                    <a:pt x="68" y="9"/>
                    <a:pt x="68" y="9"/>
                  </a:cubicBezTo>
                  <a:cubicBezTo>
                    <a:pt x="67" y="9"/>
                    <a:pt x="67" y="9"/>
                    <a:pt x="67" y="9"/>
                  </a:cubicBezTo>
                  <a:cubicBezTo>
                    <a:pt x="68" y="8"/>
                    <a:pt x="68" y="8"/>
                    <a:pt x="68" y="8"/>
                  </a:cubicBezTo>
                  <a:cubicBezTo>
                    <a:pt x="68" y="7"/>
                    <a:pt x="68" y="7"/>
                    <a:pt x="68" y="7"/>
                  </a:cubicBezTo>
                  <a:cubicBezTo>
                    <a:pt x="68" y="7"/>
                    <a:pt x="68" y="7"/>
                    <a:pt x="68" y="7"/>
                  </a:cubicBezTo>
                  <a:cubicBezTo>
                    <a:pt x="68" y="6"/>
                    <a:pt x="68" y="6"/>
                    <a:pt x="68" y="6"/>
                  </a:cubicBezTo>
                  <a:cubicBezTo>
                    <a:pt x="69" y="5"/>
                    <a:pt x="69" y="5"/>
                    <a:pt x="69" y="5"/>
                  </a:cubicBezTo>
                  <a:cubicBezTo>
                    <a:pt x="69" y="4"/>
                    <a:pt x="69" y="4"/>
                    <a:pt x="69" y="4"/>
                  </a:cubicBezTo>
                  <a:cubicBezTo>
                    <a:pt x="70" y="4"/>
                    <a:pt x="70" y="4"/>
                    <a:pt x="70" y="4"/>
                  </a:cubicBezTo>
                  <a:cubicBezTo>
                    <a:pt x="70" y="3"/>
                    <a:pt x="70" y="3"/>
                    <a:pt x="70" y="3"/>
                  </a:cubicBezTo>
                  <a:cubicBezTo>
                    <a:pt x="69" y="3"/>
                    <a:pt x="69" y="3"/>
                    <a:pt x="69" y="3"/>
                  </a:cubicBezTo>
                  <a:cubicBezTo>
                    <a:pt x="68" y="3"/>
                    <a:pt x="68" y="3"/>
                    <a:pt x="68" y="3"/>
                  </a:cubicBezTo>
                  <a:cubicBezTo>
                    <a:pt x="68" y="3"/>
                    <a:pt x="68" y="3"/>
                    <a:pt x="68" y="3"/>
                  </a:cubicBezTo>
                  <a:cubicBezTo>
                    <a:pt x="68" y="3"/>
                    <a:pt x="68" y="3"/>
                    <a:pt x="68" y="3"/>
                  </a:cubicBezTo>
                  <a:cubicBezTo>
                    <a:pt x="67" y="4"/>
                    <a:pt x="67" y="4"/>
                    <a:pt x="67" y="4"/>
                  </a:cubicBezTo>
                  <a:cubicBezTo>
                    <a:pt x="67" y="3"/>
                    <a:pt x="67" y="3"/>
                    <a:pt x="67" y="3"/>
                  </a:cubicBezTo>
                  <a:cubicBezTo>
                    <a:pt x="67" y="3"/>
                    <a:pt x="67" y="3"/>
                    <a:pt x="67" y="3"/>
                  </a:cubicBezTo>
                  <a:cubicBezTo>
                    <a:pt x="66" y="3"/>
                    <a:pt x="66" y="3"/>
                    <a:pt x="66" y="3"/>
                  </a:cubicBezTo>
                  <a:cubicBezTo>
                    <a:pt x="66" y="3"/>
                    <a:pt x="66" y="3"/>
                    <a:pt x="66" y="3"/>
                  </a:cubicBezTo>
                  <a:cubicBezTo>
                    <a:pt x="66" y="4"/>
                    <a:pt x="66" y="4"/>
                    <a:pt x="66" y="4"/>
                  </a:cubicBezTo>
                  <a:cubicBezTo>
                    <a:pt x="65" y="4"/>
                    <a:pt x="65" y="4"/>
                    <a:pt x="65" y="4"/>
                  </a:cubicBezTo>
                  <a:cubicBezTo>
                    <a:pt x="65" y="4"/>
                    <a:pt x="65" y="4"/>
                    <a:pt x="65" y="4"/>
                  </a:cubicBezTo>
                  <a:cubicBezTo>
                    <a:pt x="65" y="4"/>
                    <a:pt x="65" y="4"/>
                    <a:pt x="65" y="4"/>
                  </a:cubicBezTo>
                  <a:cubicBezTo>
                    <a:pt x="64" y="4"/>
                    <a:pt x="64" y="4"/>
                    <a:pt x="64" y="4"/>
                  </a:cubicBezTo>
                  <a:cubicBezTo>
                    <a:pt x="64" y="4"/>
                    <a:pt x="64" y="4"/>
                    <a:pt x="64" y="4"/>
                  </a:cubicBezTo>
                  <a:cubicBezTo>
                    <a:pt x="65" y="5"/>
                    <a:pt x="65" y="5"/>
                    <a:pt x="65" y="5"/>
                  </a:cubicBezTo>
                  <a:cubicBezTo>
                    <a:pt x="66" y="5"/>
                    <a:pt x="66" y="5"/>
                    <a:pt x="66" y="5"/>
                  </a:cubicBezTo>
                  <a:cubicBezTo>
                    <a:pt x="65" y="6"/>
                    <a:pt x="65" y="6"/>
                    <a:pt x="65" y="6"/>
                  </a:cubicBezTo>
                  <a:cubicBezTo>
                    <a:pt x="65" y="5"/>
                    <a:pt x="65" y="5"/>
                    <a:pt x="65" y="5"/>
                  </a:cubicBezTo>
                  <a:cubicBezTo>
                    <a:pt x="64" y="6"/>
                    <a:pt x="64" y="6"/>
                    <a:pt x="64" y="6"/>
                  </a:cubicBezTo>
                  <a:cubicBezTo>
                    <a:pt x="64" y="6"/>
                    <a:pt x="64" y="6"/>
                    <a:pt x="64" y="6"/>
                  </a:cubicBezTo>
                  <a:cubicBezTo>
                    <a:pt x="65" y="6"/>
                    <a:pt x="65" y="6"/>
                    <a:pt x="65" y="6"/>
                  </a:cubicBezTo>
                  <a:cubicBezTo>
                    <a:pt x="64" y="7"/>
                    <a:pt x="64" y="7"/>
                    <a:pt x="64" y="7"/>
                  </a:cubicBezTo>
                  <a:cubicBezTo>
                    <a:pt x="63" y="6"/>
                    <a:pt x="63" y="6"/>
                    <a:pt x="63" y="6"/>
                  </a:cubicBezTo>
                  <a:cubicBezTo>
                    <a:pt x="63" y="6"/>
                    <a:pt x="63" y="6"/>
                    <a:pt x="63" y="6"/>
                  </a:cubicBezTo>
                  <a:cubicBezTo>
                    <a:pt x="63" y="7"/>
                    <a:pt x="63" y="7"/>
                    <a:pt x="63" y="7"/>
                  </a:cubicBezTo>
                  <a:cubicBezTo>
                    <a:pt x="62" y="7"/>
                    <a:pt x="62" y="7"/>
                    <a:pt x="62" y="7"/>
                  </a:cubicBezTo>
                  <a:cubicBezTo>
                    <a:pt x="62" y="8"/>
                    <a:pt x="62" y="8"/>
                    <a:pt x="62" y="8"/>
                  </a:cubicBezTo>
                  <a:cubicBezTo>
                    <a:pt x="62" y="8"/>
                    <a:pt x="62" y="8"/>
                    <a:pt x="62" y="8"/>
                  </a:cubicBezTo>
                  <a:cubicBezTo>
                    <a:pt x="62" y="8"/>
                    <a:pt x="62" y="8"/>
                    <a:pt x="62" y="8"/>
                  </a:cubicBezTo>
                  <a:cubicBezTo>
                    <a:pt x="61" y="9"/>
                    <a:pt x="61" y="9"/>
                    <a:pt x="61" y="9"/>
                  </a:cubicBezTo>
                  <a:cubicBezTo>
                    <a:pt x="62" y="10"/>
                    <a:pt x="62" y="10"/>
                    <a:pt x="62" y="10"/>
                  </a:cubicBezTo>
                  <a:cubicBezTo>
                    <a:pt x="62" y="10"/>
                    <a:pt x="62" y="10"/>
                    <a:pt x="62" y="10"/>
                  </a:cubicBezTo>
                  <a:cubicBezTo>
                    <a:pt x="62" y="10"/>
                    <a:pt x="62" y="10"/>
                    <a:pt x="62" y="10"/>
                  </a:cubicBezTo>
                  <a:cubicBezTo>
                    <a:pt x="63" y="11"/>
                    <a:pt x="63" y="11"/>
                    <a:pt x="63" y="11"/>
                  </a:cubicBezTo>
                  <a:cubicBezTo>
                    <a:pt x="62" y="11"/>
                    <a:pt x="62" y="11"/>
                    <a:pt x="62" y="11"/>
                  </a:cubicBezTo>
                  <a:cubicBezTo>
                    <a:pt x="61" y="11"/>
                    <a:pt x="61" y="11"/>
                    <a:pt x="61" y="11"/>
                  </a:cubicBezTo>
                  <a:cubicBezTo>
                    <a:pt x="61" y="10"/>
                    <a:pt x="61" y="10"/>
                    <a:pt x="61" y="10"/>
                  </a:cubicBezTo>
                  <a:cubicBezTo>
                    <a:pt x="60" y="10"/>
                    <a:pt x="60" y="10"/>
                    <a:pt x="60" y="10"/>
                  </a:cubicBezTo>
                  <a:cubicBezTo>
                    <a:pt x="61" y="9"/>
                    <a:pt x="61" y="9"/>
                    <a:pt x="61" y="9"/>
                  </a:cubicBezTo>
                  <a:cubicBezTo>
                    <a:pt x="60" y="9"/>
                    <a:pt x="60" y="9"/>
                    <a:pt x="60" y="9"/>
                  </a:cubicBezTo>
                  <a:cubicBezTo>
                    <a:pt x="59" y="9"/>
                    <a:pt x="59" y="9"/>
                    <a:pt x="59" y="9"/>
                  </a:cubicBezTo>
                  <a:cubicBezTo>
                    <a:pt x="58" y="9"/>
                    <a:pt x="58" y="9"/>
                    <a:pt x="58" y="9"/>
                  </a:cubicBezTo>
                  <a:cubicBezTo>
                    <a:pt x="57" y="8"/>
                    <a:pt x="57" y="8"/>
                    <a:pt x="57" y="8"/>
                  </a:cubicBezTo>
                  <a:cubicBezTo>
                    <a:pt x="57" y="8"/>
                    <a:pt x="57" y="8"/>
                    <a:pt x="57" y="8"/>
                  </a:cubicBezTo>
                  <a:cubicBezTo>
                    <a:pt x="56" y="8"/>
                    <a:pt x="56" y="8"/>
                    <a:pt x="56" y="8"/>
                  </a:cubicBezTo>
                  <a:cubicBezTo>
                    <a:pt x="56" y="8"/>
                    <a:pt x="56" y="8"/>
                    <a:pt x="56" y="8"/>
                  </a:cubicBezTo>
                  <a:cubicBezTo>
                    <a:pt x="55" y="8"/>
                    <a:pt x="55" y="8"/>
                    <a:pt x="55" y="8"/>
                  </a:cubicBezTo>
                  <a:cubicBezTo>
                    <a:pt x="54" y="9"/>
                    <a:pt x="54" y="9"/>
                    <a:pt x="54" y="9"/>
                  </a:cubicBezTo>
                  <a:cubicBezTo>
                    <a:pt x="54" y="9"/>
                    <a:pt x="54" y="9"/>
                    <a:pt x="54" y="9"/>
                  </a:cubicBezTo>
                  <a:cubicBezTo>
                    <a:pt x="55" y="10"/>
                    <a:pt x="55" y="10"/>
                    <a:pt x="55" y="10"/>
                  </a:cubicBezTo>
                  <a:cubicBezTo>
                    <a:pt x="56" y="10"/>
                    <a:pt x="56" y="10"/>
                    <a:pt x="56" y="10"/>
                  </a:cubicBezTo>
                  <a:cubicBezTo>
                    <a:pt x="56" y="10"/>
                    <a:pt x="56" y="10"/>
                    <a:pt x="56" y="10"/>
                  </a:cubicBezTo>
                  <a:cubicBezTo>
                    <a:pt x="57" y="10"/>
                    <a:pt x="57" y="10"/>
                    <a:pt x="57" y="10"/>
                  </a:cubicBezTo>
                  <a:cubicBezTo>
                    <a:pt x="57" y="11"/>
                    <a:pt x="57" y="11"/>
                    <a:pt x="57" y="11"/>
                  </a:cubicBezTo>
                  <a:cubicBezTo>
                    <a:pt x="57" y="12"/>
                    <a:pt x="57" y="12"/>
                    <a:pt x="57" y="12"/>
                  </a:cubicBezTo>
                  <a:cubicBezTo>
                    <a:pt x="58" y="13"/>
                    <a:pt x="58" y="13"/>
                    <a:pt x="58" y="13"/>
                  </a:cubicBezTo>
                  <a:cubicBezTo>
                    <a:pt x="58" y="13"/>
                    <a:pt x="58" y="13"/>
                    <a:pt x="58" y="13"/>
                  </a:cubicBezTo>
                  <a:cubicBezTo>
                    <a:pt x="57" y="13"/>
                    <a:pt x="57" y="13"/>
                    <a:pt x="57" y="13"/>
                  </a:cubicBezTo>
                  <a:cubicBezTo>
                    <a:pt x="56" y="12"/>
                    <a:pt x="56" y="12"/>
                    <a:pt x="56" y="12"/>
                  </a:cubicBezTo>
                  <a:cubicBezTo>
                    <a:pt x="56" y="12"/>
                    <a:pt x="56" y="12"/>
                    <a:pt x="56" y="12"/>
                  </a:cubicBezTo>
                  <a:cubicBezTo>
                    <a:pt x="55" y="11"/>
                    <a:pt x="55" y="11"/>
                    <a:pt x="55" y="11"/>
                  </a:cubicBezTo>
                  <a:cubicBezTo>
                    <a:pt x="55" y="12"/>
                    <a:pt x="55" y="12"/>
                    <a:pt x="55" y="12"/>
                  </a:cubicBezTo>
                  <a:cubicBezTo>
                    <a:pt x="54" y="12"/>
                    <a:pt x="54" y="12"/>
                    <a:pt x="54" y="12"/>
                  </a:cubicBezTo>
                  <a:cubicBezTo>
                    <a:pt x="54" y="11"/>
                    <a:pt x="54" y="11"/>
                    <a:pt x="54" y="11"/>
                  </a:cubicBezTo>
                  <a:cubicBezTo>
                    <a:pt x="53" y="12"/>
                    <a:pt x="53" y="12"/>
                    <a:pt x="53" y="12"/>
                  </a:cubicBezTo>
                  <a:cubicBezTo>
                    <a:pt x="53" y="12"/>
                    <a:pt x="53" y="12"/>
                    <a:pt x="53" y="12"/>
                  </a:cubicBezTo>
                  <a:cubicBezTo>
                    <a:pt x="53" y="13"/>
                    <a:pt x="53" y="13"/>
                    <a:pt x="53" y="13"/>
                  </a:cubicBezTo>
                  <a:cubicBezTo>
                    <a:pt x="53" y="14"/>
                    <a:pt x="53" y="14"/>
                    <a:pt x="53" y="14"/>
                  </a:cubicBezTo>
                  <a:cubicBezTo>
                    <a:pt x="54" y="14"/>
                    <a:pt x="54" y="14"/>
                    <a:pt x="54" y="14"/>
                  </a:cubicBezTo>
                  <a:cubicBezTo>
                    <a:pt x="54" y="15"/>
                    <a:pt x="54" y="15"/>
                    <a:pt x="54" y="15"/>
                  </a:cubicBezTo>
                  <a:cubicBezTo>
                    <a:pt x="53" y="15"/>
                    <a:pt x="53" y="15"/>
                    <a:pt x="53" y="15"/>
                  </a:cubicBezTo>
                  <a:cubicBezTo>
                    <a:pt x="53" y="14"/>
                    <a:pt x="53" y="14"/>
                    <a:pt x="53" y="14"/>
                  </a:cubicBezTo>
                  <a:cubicBezTo>
                    <a:pt x="52" y="15"/>
                    <a:pt x="52" y="15"/>
                    <a:pt x="52" y="15"/>
                  </a:cubicBezTo>
                  <a:cubicBezTo>
                    <a:pt x="52" y="16"/>
                    <a:pt x="52" y="16"/>
                    <a:pt x="52" y="16"/>
                  </a:cubicBezTo>
                  <a:cubicBezTo>
                    <a:pt x="51" y="16"/>
                    <a:pt x="51" y="16"/>
                    <a:pt x="51" y="16"/>
                  </a:cubicBezTo>
                  <a:cubicBezTo>
                    <a:pt x="51" y="16"/>
                    <a:pt x="51" y="16"/>
                    <a:pt x="51" y="16"/>
                  </a:cubicBezTo>
                  <a:cubicBezTo>
                    <a:pt x="52" y="15"/>
                    <a:pt x="52" y="15"/>
                    <a:pt x="52" y="15"/>
                  </a:cubicBezTo>
                  <a:cubicBezTo>
                    <a:pt x="52" y="15"/>
                    <a:pt x="52" y="15"/>
                    <a:pt x="52" y="15"/>
                  </a:cubicBezTo>
                  <a:cubicBezTo>
                    <a:pt x="52" y="14"/>
                    <a:pt x="52" y="14"/>
                    <a:pt x="52" y="14"/>
                  </a:cubicBezTo>
                  <a:cubicBezTo>
                    <a:pt x="52" y="12"/>
                    <a:pt x="52" y="12"/>
                    <a:pt x="52" y="12"/>
                  </a:cubicBezTo>
                  <a:cubicBezTo>
                    <a:pt x="51" y="12"/>
                    <a:pt x="51" y="12"/>
                    <a:pt x="51" y="12"/>
                  </a:cubicBezTo>
                  <a:cubicBezTo>
                    <a:pt x="50" y="13"/>
                    <a:pt x="50" y="13"/>
                    <a:pt x="50" y="13"/>
                  </a:cubicBezTo>
                  <a:cubicBezTo>
                    <a:pt x="50" y="14"/>
                    <a:pt x="50" y="14"/>
                    <a:pt x="50" y="14"/>
                  </a:cubicBezTo>
                  <a:cubicBezTo>
                    <a:pt x="50" y="15"/>
                    <a:pt x="50" y="15"/>
                    <a:pt x="50" y="15"/>
                  </a:cubicBezTo>
                  <a:cubicBezTo>
                    <a:pt x="50" y="16"/>
                    <a:pt x="50" y="16"/>
                    <a:pt x="50" y="16"/>
                  </a:cubicBezTo>
                  <a:cubicBezTo>
                    <a:pt x="49" y="15"/>
                    <a:pt x="49" y="15"/>
                    <a:pt x="49" y="15"/>
                  </a:cubicBezTo>
                  <a:cubicBezTo>
                    <a:pt x="50" y="14"/>
                    <a:pt x="50" y="14"/>
                    <a:pt x="50" y="14"/>
                  </a:cubicBezTo>
                  <a:cubicBezTo>
                    <a:pt x="50" y="13"/>
                    <a:pt x="50" y="13"/>
                    <a:pt x="50" y="13"/>
                  </a:cubicBezTo>
                  <a:cubicBezTo>
                    <a:pt x="49" y="13"/>
                    <a:pt x="49" y="13"/>
                    <a:pt x="49" y="13"/>
                  </a:cubicBezTo>
                  <a:cubicBezTo>
                    <a:pt x="48" y="13"/>
                    <a:pt x="48" y="13"/>
                    <a:pt x="48" y="13"/>
                  </a:cubicBezTo>
                  <a:cubicBezTo>
                    <a:pt x="48" y="14"/>
                    <a:pt x="48" y="14"/>
                    <a:pt x="48" y="14"/>
                  </a:cubicBezTo>
                  <a:cubicBezTo>
                    <a:pt x="48" y="15"/>
                    <a:pt x="48" y="15"/>
                    <a:pt x="48" y="15"/>
                  </a:cubicBezTo>
                  <a:cubicBezTo>
                    <a:pt x="48" y="16"/>
                    <a:pt x="48" y="16"/>
                    <a:pt x="48" y="16"/>
                  </a:cubicBezTo>
                  <a:cubicBezTo>
                    <a:pt x="49" y="16"/>
                    <a:pt x="49" y="16"/>
                    <a:pt x="49" y="16"/>
                  </a:cubicBezTo>
                  <a:cubicBezTo>
                    <a:pt x="50" y="17"/>
                    <a:pt x="50" y="17"/>
                    <a:pt x="50" y="17"/>
                  </a:cubicBezTo>
                  <a:cubicBezTo>
                    <a:pt x="49" y="18"/>
                    <a:pt x="49" y="18"/>
                    <a:pt x="49" y="18"/>
                  </a:cubicBezTo>
                  <a:cubicBezTo>
                    <a:pt x="49" y="17"/>
                    <a:pt x="49" y="17"/>
                    <a:pt x="49" y="17"/>
                  </a:cubicBezTo>
                  <a:cubicBezTo>
                    <a:pt x="48" y="16"/>
                    <a:pt x="48" y="16"/>
                    <a:pt x="48" y="16"/>
                  </a:cubicBezTo>
                  <a:cubicBezTo>
                    <a:pt x="47" y="15"/>
                    <a:pt x="47" y="15"/>
                    <a:pt x="47" y="15"/>
                  </a:cubicBezTo>
                  <a:cubicBezTo>
                    <a:pt x="47" y="15"/>
                    <a:pt x="47" y="15"/>
                    <a:pt x="47" y="15"/>
                  </a:cubicBezTo>
                  <a:cubicBezTo>
                    <a:pt x="46" y="15"/>
                    <a:pt x="46" y="15"/>
                    <a:pt x="46" y="15"/>
                  </a:cubicBezTo>
                  <a:cubicBezTo>
                    <a:pt x="46" y="16"/>
                    <a:pt x="46" y="16"/>
                    <a:pt x="46" y="16"/>
                  </a:cubicBezTo>
                  <a:cubicBezTo>
                    <a:pt x="47" y="17"/>
                    <a:pt x="47" y="17"/>
                    <a:pt x="47" y="17"/>
                  </a:cubicBezTo>
                  <a:cubicBezTo>
                    <a:pt x="47" y="17"/>
                    <a:pt x="47" y="17"/>
                    <a:pt x="47" y="17"/>
                  </a:cubicBezTo>
                  <a:cubicBezTo>
                    <a:pt x="48" y="17"/>
                    <a:pt x="48" y="17"/>
                    <a:pt x="48" y="17"/>
                  </a:cubicBezTo>
                  <a:cubicBezTo>
                    <a:pt x="47" y="17"/>
                    <a:pt x="47" y="17"/>
                    <a:pt x="47" y="17"/>
                  </a:cubicBezTo>
                  <a:cubicBezTo>
                    <a:pt x="46" y="17"/>
                    <a:pt x="46" y="17"/>
                    <a:pt x="46" y="17"/>
                  </a:cubicBezTo>
                  <a:cubicBezTo>
                    <a:pt x="47" y="18"/>
                    <a:pt x="47" y="18"/>
                    <a:pt x="47" y="18"/>
                  </a:cubicBezTo>
                  <a:cubicBezTo>
                    <a:pt x="46" y="17"/>
                    <a:pt x="46" y="17"/>
                    <a:pt x="46" y="17"/>
                  </a:cubicBezTo>
                  <a:cubicBezTo>
                    <a:pt x="46" y="16"/>
                    <a:pt x="46" y="16"/>
                    <a:pt x="46" y="16"/>
                  </a:cubicBezTo>
                  <a:cubicBezTo>
                    <a:pt x="45" y="16"/>
                    <a:pt x="45" y="16"/>
                    <a:pt x="45" y="16"/>
                  </a:cubicBezTo>
                  <a:cubicBezTo>
                    <a:pt x="45" y="16"/>
                    <a:pt x="45" y="16"/>
                    <a:pt x="45" y="16"/>
                  </a:cubicBezTo>
                  <a:cubicBezTo>
                    <a:pt x="45" y="16"/>
                    <a:pt x="45" y="16"/>
                    <a:pt x="45" y="16"/>
                  </a:cubicBezTo>
                  <a:cubicBezTo>
                    <a:pt x="44" y="17"/>
                    <a:pt x="44" y="17"/>
                    <a:pt x="44" y="17"/>
                  </a:cubicBezTo>
                  <a:cubicBezTo>
                    <a:pt x="45" y="17"/>
                    <a:pt x="45" y="17"/>
                    <a:pt x="45" y="17"/>
                  </a:cubicBezTo>
                  <a:cubicBezTo>
                    <a:pt x="45" y="18"/>
                    <a:pt x="45" y="18"/>
                    <a:pt x="45" y="18"/>
                  </a:cubicBezTo>
                  <a:cubicBezTo>
                    <a:pt x="44" y="18"/>
                    <a:pt x="44" y="18"/>
                    <a:pt x="44" y="18"/>
                  </a:cubicBezTo>
                  <a:cubicBezTo>
                    <a:pt x="43" y="18"/>
                    <a:pt x="43" y="18"/>
                    <a:pt x="43" y="18"/>
                  </a:cubicBezTo>
                  <a:cubicBezTo>
                    <a:pt x="42" y="19"/>
                    <a:pt x="42" y="19"/>
                    <a:pt x="42" y="19"/>
                  </a:cubicBezTo>
                  <a:cubicBezTo>
                    <a:pt x="43" y="19"/>
                    <a:pt x="43" y="19"/>
                    <a:pt x="43" y="19"/>
                  </a:cubicBezTo>
                  <a:cubicBezTo>
                    <a:pt x="43" y="19"/>
                    <a:pt x="43" y="19"/>
                    <a:pt x="43" y="19"/>
                  </a:cubicBezTo>
                  <a:cubicBezTo>
                    <a:pt x="44" y="20"/>
                    <a:pt x="44" y="20"/>
                    <a:pt x="44" y="20"/>
                  </a:cubicBezTo>
                  <a:cubicBezTo>
                    <a:pt x="43" y="20"/>
                    <a:pt x="43" y="20"/>
                    <a:pt x="43" y="20"/>
                  </a:cubicBezTo>
                  <a:cubicBezTo>
                    <a:pt x="43" y="20"/>
                    <a:pt x="43" y="20"/>
                    <a:pt x="43" y="20"/>
                  </a:cubicBezTo>
                  <a:cubicBezTo>
                    <a:pt x="43" y="20"/>
                    <a:pt x="43" y="20"/>
                    <a:pt x="43" y="20"/>
                  </a:cubicBezTo>
                  <a:cubicBezTo>
                    <a:pt x="43" y="21"/>
                    <a:pt x="43" y="21"/>
                    <a:pt x="43" y="21"/>
                  </a:cubicBezTo>
                  <a:cubicBezTo>
                    <a:pt x="42" y="21"/>
                    <a:pt x="42" y="21"/>
                    <a:pt x="42" y="21"/>
                  </a:cubicBezTo>
                  <a:cubicBezTo>
                    <a:pt x="42" y="21"/>
                    <a:pt x="42" y="21"/>
                    <a:pt x="42" y="21"/>
                  </a:cubicBezTo>
                  <a:cubicBezTo>
                    <a:pt x="42" y="21"/>
                    <a:pt x="42" y="21"/>
                    <a:pt x="42" y="21"/>
                  </a:cubicBezTo>
                  <a:cubicBezTo>
                    <a:pt x="42" y="21"/>
                    <a:pt x="42" y="21"/>
                    <a:pt x="42" y="21"/>
                  </a:cubicBezTo>
                  <a:cubicBezTo>
                    <a:pt x="41" y="21"/>
                    <a:pt x="41" y="21"/>
                    <a:pt x="41" y="21"/>
                  </a:cubicBezTo>
                  <a:cubicBezTo>
                    <a:pt x="41" y="21"/>
                    <a:pt x="41" y="21"/>
                    <a:pt x="41" y="21"/>
                  </a:cubicBezTo>
                  <a:cubicBezTo>
                    <a:pt x="40" y="22"/>
                    <a:pt x="40" y="22"/>
                    <a:pt x="40" y="22"/>
                  </a:cubicBezTo>
                  <a:cubicBezTo>
                    <a:pt x="40" y="22"/>
                    <a:pt x="40" y="22"/>
                    <a:pt x="40" y="22"/>
                  </a:cubicBezTo>
                  <a:cubicBezTo>
                    <a:pt x="40" y="22"/>
                    <a:pt x="40" y="22"/>
                    <a:pt x="40" y="22"/>
                  </a:cubicBezTo>
                  <a:cubicBezTo>
                    <a:pt x="39" y="22"/>
                    <a:pt x="39" y="22"/>
                    <a:pt x="39" y="22"/>
                  </a:cubicBezTo>
                  <a:cubicBezTo>
                    <a:pt x="39" y="23"/>
                    <a:pt x="39" y="23"/>
                    <a:pt x="39" y="23"/>
                  </a:cubicBezTo>
                  <a:cubicBezTo>
                    <a:pt x="40" y="23"/>
                    <a:pt x="40" y="23"/>
                    <a:pt x="40" y="23"/>
                  </a:cubicBezTo>
                  <a:cubicBezTo>
                    <a:pt x="42" y="23"/>
                    <a:pt x="42" y="23"/>
                    <a:pt x="42" y="23"/>
                  </a:cubicBezTo>
                  <a:cubicBezTo>
                    <a:pt x="42" y="23"/>
                    <a:pt x="42" y="23"/>
                    <a:pt x="42" y="23"/>
                  </a:cubicBezTo>
                  <a:cubicBezTo>
                    <a:pt x="43" y="23"/>
                    <a:pt x="43" y="23"/>
                    <a:pt x="43" y="23"/>
                  </a:cubicBezTo>
                  <a:cubicBezTo>
                    <a:pt x="43" y="23"/>
                    <a:pt x="43" y="23"/>
                    <a:pt x="43" y="23"/>
                  </a:cubicBezTo>
                  <a:cubicBezTo>
                    <a:pt x="43" y="23"/>
                    <a:pt x="43" y="23"/>
                    <a:pt x="43" y="23"/>
                  </a:cubicBezTo>
                  <a:cubicBezTo>
                    <a:pt x="43" y="24"/>
                    <a:pt x="43" y="24"/>
                    <a:pt x="43" y="24"/>
                  </a:cubicBezTo>
                  <a:cubicBezTo>
                    <a:pt x="43" y="25"/>
                    <a:pt x="43" y="25"/>
                    <a:pt x="43" y="25"/>
                  </a:cubicBezTo>
                  <a:cubicBezTo>
                    <a:pt x="42" y="25"/>
                    <a:pt x="42" y="25"/>
                    <a:pt x="42" y="25"/>
                  </a:cubicBezTo>
                  <a:cubicBezTo>
                    <a:pt x="42" y="25"/>
                    <a:pt x="42" y="25"/>
                    <a:pt x="42" y="25"/>
                  </a:cubicBezTo>
                  <a:cubicBezTo>
                    <a:pt x="42" y="24"/>
                    <a:pt x="42" y="24"/>
                    <a:pt x="42" y="24"/>
                  </a:cubicBezTo>
                  <a:cubicBezTo>
                    <a:pt x="41" y="24"/>
                    <a:pt x="41" y="24"/>
                    <a:pt x="41" y="24"/>
                  </a:cubicBezTo>
                  <a:cubicBezTo>
                    <a:pt x="41" y="24"/>
                    <a:pt x="41" y="24"/>
                    <a:pt x="41" y="24"/>
                  </a:cubicBezTo>
                  <a:cubicBezTo>
                    <a:pt x="40" y="24"/>
                    <a:pt x="40" y="24"/>
                    <a:pt x="40" y="24"/>
                  </a:cubicBezTo>
                  <a:cubicBezTo>
                    <a:pt x="40" y="24"/>
                    <a:pt x="40" y="24"/>
                    <a:pt x="40" y="24"/>
                  </a:cubicBezTo>
                  <a:cubicBezTo>
                    <a:pt x="40" y="25"/>
                    <a:pt x="40" y="25"/>
                    <a:pt x="40" y="25"/>
                  </a:cubicBezTo>
                  <a:cubicBezTo>
                    <a:pt x="39" y="24"/>
                    <a:pt x="39" y="24"/>
                    <a:pt x="39" y="24"/>
                  </a:cubicBezTo>
                  <a:cubicBezTo>
                    <a:pt x="39" y="24"/>
                    <a:pt x="39" y="24"/>
                    <a:pt x="39" y="24"/>
                  </a:cubicBezTo>
                  <a:cubicBezTo>
                    <a:pt x="40" y="25"/>
                    <a:pt x="40" y="25"/>
                    <a:pt x="40" y="25"/>
                  </a:cubicBezTo>
                  <a:cubicBezTo>
                    <a:pt x="40" y="26"/>
                    <a:pt x="40" y="26"/>
                    <a:pt x="40" y="26"/>
                  </a:cubicBezTo>
                  <a:cubicBezTo>
                    <a:pt x="39" y="26"/>
                    <a:pt x="39" y="26"/>
                    <a:pt x="39" y="26"/>
                  </a:cubicBezTo>
                  <a:cubicBezTo>
                    <a:pt x="39" y="26"/>
                    <a:pt x="39" y="26"/>
                    <a:pt x="39" y="26"/>
                  </a:cubicBezTo>
                  <a:cubicBezTo>
                    <a:pt x="39" y="27"/>
                    <a:pt x="39" y="27"/>
                    <a:pt x="39" y="27"/>
                  </a:cubicBezTo>
                  <a:cubicBezTo>
                    <a:pt x="39" y="27"/>
                    <a:pt x="39" y="27"/>
                    <a:pt x="39" y="27"/>
                  </a:cubicBezTo>
                  <a:cubicBezTo>
                    <a:pt x="39" y="26"/>
                    <a:pt x="39" y="26"/>
                    <a:pt x="39" y="26"/>
                  </a:cubicBezTo>
                  <a:cubicBezTo>
                    <a:pt x="39" y="26"/>
                    <a:pt x="39" y="26"/>
                    <a:pt x="39" y="26"/>
                  </a:cubicBezTo>
                  <a:cubicBezTo>
                    <a:pt x="38" y="25"/>
                    <a:pt x="38" y="25"/>
                    <a:pt x="38" y="25"/>
                  </a:cubicBezTo>
                  <a:cubicBezTo>
                    <a:pt x="38" y="26"/>
                    <a:pt x="38" y="26"/>
                    <a:pt x="38" y="26"/>
                  </a:cubicBezTo>
                  <a:cubicBezTo>
                    <a:pt x="37" y="26"/>
                    <a:pt x="37" y="26"/>
                    <a:pt x="37" y="26"/>
                  </a:cubicBezTo>
                  <a:cubicBezTo>
                    <a:pt x="37" y="25"/>
                    <a:pt x="37" y="25"/>
                    <a:pt x="37" y="25"/>
                  </a:cubicBezTo>
                  <a:cubicBezTo>
                    <a:pt x="37" y="25"/>
                    <a:pt x="37" y="25"/>
                    <a:pt x="37" y="25"/>
                  </a:cubicBezTo>
                  <a:cubicBezTo>
                    <a:pt x="36" y="25"/>
                    <a:pt x="36" y="25"/>
                    <a:pt x="36" y="25"/>
                  </a:cubicBezTo>
                  <a:cubicBezTo>
                    <a:pt x="36" y="26"/>
                    <a:pt x="36" y="26"/>
                    <a:pt x="36" y="26"/>
                  </a:cubicBezTo>
                  <a:cubicBezTo>
                    <a:pt x="36" y="26"/>
                    <a:pt x="36" y="26"/>
                    <a:pt x="36" y="26"/>
                  </a:cubicBezTo>
                  <a:cubicBezTo>
                    <a:pt x="37" y="26"/>
                    <a:pt x="37" y="26"/>
                    <a:pt x="37" y="26"/>
                  </a:cubicBezTo>
                  <a:cubicBezTo>
                    <a:pt x="38" y="27"/>
                    <a:pt x="38" y="27"/>
                    <a:pt x="38" y="27"/>
                  </a:cubicBezTo>
                  <a:cubicBezTo>
                    <a:pt x="38" y="27"/>
                    <a:pt x="38" y="27"/>
                    <a:pt x="38" y="27"/>
                  </a:cubicBezTo>
                  <a:cubicBezTo>
                    <a:pt x="36" y="27"/>
                    <a:pt x="36" y="27"/>
                    <a:pt x="36" y="27"/>
                  </a:cubicBezTo>
                  <a:cubicBezTo>
                    <a:pt x="36" y="27"/>
                    <a:pt x="36" y="27"/>
                    <a:pt x="36" y="27"/>
                  </a:cubicBezTo>
                  <a:cubicBezTo>
                    <a:pt x="35" y="27"/>
                    <a:pt x="35" y="27"/>
                    <a:pt x="35" y="27"/>
                  </a:cubicBezTo>
                  <a:cubicBezTo>
                    <a:pt x="35" y="28"/>
                    <a:pt x="35" y="28"/>
                    <a:pt x="35" y="28"/>
                  </a:cubicBezTo>
                  <a:cubicBezTo>
                    <a:pt x="35" y="28"/>
                    <a:pt x="35" y="28"/>
                    <a:pt x="35" y="28"/>
                  </a:cubicBezTo>
                  <a:cubicBezTo>
                    <a:pt x="35" y="29"/>
                    <a:pt x="35" y="29"/>
                    <a:pt x="35" y="29"/>
                  </a:cubicBezTo>
                  <a:cubicBezTo>
                    <a:pt x="35" y="29"/>
                    <a:pt x="35" y="29"/>
                    <a:pt x="35" y="29"/>
                  </a:cubicBezTo>
                  <a:cubicBezTo>
                    <a:pt x="36" y="28"/>
                    <a:pt x="36" y="28"/>
                    <a:pt x="36" y="28"/>
                  </a:cubicBezTo>
                  <a:cubicBezTo>
                    <a:pt x="37" y="28"/>
                    <a:pt x="37" y="28"/>
                    <a:pt x="37" y="28"/>
                  </a:cubicBezTo>
                  <a:cubicBezTo>
                    <a:pt x="37" y="29"/>
                    <a:pt x="37" y="29"/>
                    <a:pt x="37" y="29"/>
                  </a:cubicBezTo>
                  <a:cubicBezTo>
                    <a:pt x="36" y="29"/>
                    <a:pt x="36" y="29"/>
                    <a:pt x="36" y="29"/>
                  </a:cubicBezTo>
                  <a:cubicBezTo>
                    <a:pt x="36" y="29"/>
                    <a:pt x="36" y="29"/>
                    <a:pt x="36" y="29"/>
                  </a:cubicBezTo>
                  <a:cubicBezTo>
                    <a:pt x="36" y="30"/>
                    <a:pt x="36" y="30"/>
                    <a:pt x="36" y="30"/>
                  </a:cubicBezTo>
                  <a:cubicBezTo>
                    <a:pt x="37" y="31"/>
                    <a:pt x="37" y="31"/>
                    <a:pt x="37" y="31"/>
                  </a:cubicBezTo>
                  <a:cubicBezTo>
                    <a:pt x="37" y="31"/>
                    <a:pt x="37" y="31"/>
                    <a:pt x="37" y="31"/>
                  </a:cubicBezTo>
                  <a:cubicBezTo>
                    <a:pt x="37" y="31"/>
                    <a:pt x="37" y="31"/>
                    <a:pt x="37" y="31"/>
                  </a:cubicBezTo>
                  <a:cubicBezTo>
                    <a:pt x="36" y="31"/>
                    <a:pt x="36" y="31"/>
                    <a:pt x="36" y="31"/>
                  </a:cubicBezTo>
                  <a:cubicBezTo>
                    <a:pt x="35" y="30"/>
                    <a:pt x="35" y="30"/>
                    <a:pt x="35" y="30"/>
                  </a:cubicBezTo>
                  <a:cubicBezTo>
                    <a:pt x="35" y="30"/>
                    <a:pt x="35" y="30"/>
                    <a:pt x="35" y="30"/>
                  </a:cubicBezTo>
                  <a:cubicBezTo>
                    <a:pt x="34" y="31"/>
                    <a:pt x="34" y="31"/>
                    <a:pt x="34" y="31"/>
                  </a:cubicBezTo>
                  <a:cubicBezTo>
                    <a:pt x="35" y="31"/>
                    <a:pt x="35" y="31"/>
                    <a:pt x="35" y="31"/>
                  </a:cubicBezTo>
                  <a:cubicBezTo>
                    <a:pt x="34" y="31"/>
                    <a:pt x="34" y="31"/>
                    <a:pt x="34" y="31"/>
                  </a:cubicBezTo>
                  <a:cubicBezTo>
                    <a:pt x="33" y="32"/>
                    <a:pt x="33" y="32"/>
                    <a:pt x="33" y="32"/>
                  </a:cubicBezTo>
                  <a:cubicBezTo>
                    <a:pt x="33" y="32"/>
                    <a:pt x="33" y="32"/>
                    <a:pt x="33" y="32"/>
                  </a:cubicBezTo>
                  <a:cubicBezTo>
                    <a:pt x="34" y="32"/>
                    <a:pt x="34" y="32"/>
                    <a:pt x="34" y="32"/>
                  </a:cubicBezTo>
                  <a:cubicBezTo>
                    <a:pt x="35" y="32"/>
                    <a:pt x="35" y="32"/>
                    <a:pt x="35" y="32"/>
                  </a:cubicBezTo>
                  <a:cubicBezTo>
                    <a:pt x="35" y="32"/>
                    <a:pt x="35" y="32"/>
                    <a:pt x="35" y="32"/>
                  </a:cubicBezTo>
                  <a:cubicBezTo>
                    <a:pt x="36" y="32"/>
                    <a:pt x="36" y="32"/>
                    <a:pt x="36" y="32"/>
                  </a:cubicBezTo>
                  <a:cubicBezTo>
                    <a:pt x="36" y="33"/>
                    <a:pt x="36" y="33"/>
                    <a:pt x="36" y="33"/>
                  </a:cubicBezTo>
                  <a:cubicBezTo>
                    <a:pt x="37" y="33"/>
                    <a:pt x="37" y="33"/>
                    <a:pt x="37" y="33"/>
                  </a:cubicBezTo>
                  <a:cubicBezTo>
                    <a:pt x="37" y="34"/>
                    <a:pt x="37" y="34"/>
                    <a:pt x="37" y="34"/>
                  </a:cubicBezTo>
                  <a:cubicBezTo>
                    <a:pt x="36" y="33"/>
                    <a:pt x="36" y="33"/>
                    <a:pt x="36" y="33"/>
                  </a:cubicBezTo>
                  <a:cubicBezTo>
                    <a:pt x="35" y="33"/>
                    <a:pt x="35" y="33"/>
                    <a:pt x="35" y="33"/>
                  </a:cubicBezTo>
                  <a:cubicBezTo>
                    <a:pt x="34" y="33"/>
                    <a:pt x="34" y="33"/>
                    <a:pt x="34" y="33"/>
                  </a:cubicBezTo>
                  <a:cubicBezTo>
                    <a:pt x="33" y="33"/>
                    <a:pt x="33" y="33"/>
                    <a:pt x="33" y="33"/>
                  </a:cubicBezTo>
                  <a:cubicBezTo>
                    <a:pt x="33" y="34"/>
                    <a:pt x="33" y="34"/>
                    <a:pt x="33" y="34"/>
                  </a:cubicBezTo>
                  <a:cubicBezTo>
                    <a:pt x="32" y="34"/>
                    <a:pt x="32" y="34"/>
                    <a:pt x="32" y="34"/>
                  </a:cubicBezTo>
                  <a:cubicBezTo>
                    <a:pt x="32" y="34"/>
                    <a:pt x="32" y="34"/>
                    <a:pt x="32" y="34"/>
                  </a:cubicBezTo>
                  <a:cubicBezTo>
                    <a:pt x="31" y="35"/>
                    <a:pt x="31" y="35"/>
                    <a:pt x="31" y="35"/>
                  </a:cubicBezTo>
                  <a:cubicBezTo>
                    <a:pt x="30" y="35"/>
                    <a:pt x="30" y="35"/>
                    <a:pt x="30" y="35"/>
                  </a:cubicBezTo>
                  <a:cubicBezTo>
                    <a:pt x="30" y="35"/>
                    <a:pt x="30" y="35"/>
                    <a:pt x="30" y="35"/>
                  </a:cubicBezTo>
                  <a:cubicBezTo>
                    <a:pt x="31" y="35"/>
                    <a:pt x="31" y="35"/>
                    <a:pt x="31" y="35"/>
                  </a:cubicBezTo>
                  <a:cubicBezTo>
                    <a:pt x="32" y="36"/>
                    <a:pt x="32" y="36"/>
                    <a:pt x="32" y="36"/>
                  </a:cubicBezTo>
                  <a:cubicBezTo>
                    <a:pt x="31" y="36"/>
                    <a:pt x="31" y="36"/>
                    <a:pt x="31" y="36"/>
                  </a:cubicBezTo>
                  <a:cubicBezTo>
                    <a:pt x="31" y="36"/>
                    <a:pt x="31" y="36"/>
                    <a:pt x="31" y="36"/>
                  </a:cubicBezTo>
                  <a:cubicBezTo>
                    <a:pt x="30" y="36"/>
                    <a:pt x="30" y="36"/>
                    <a:pt x="30" y="36"/>
                  </a:cubicBezTo>
                  <a:cubicBezTo>
                    <a:pt x="31" y="36"/>
                    <a:pt x="31" y="36"/>
                    <a:pt x="31" y="36"/>
                  </a:cubicBezTo>
                  <a:cubicBezTo>
                    <a:pt x="31" y="37"/>
                    <a:pt x="31" y="37"/>
                    <a:pt x="31" y="37"/>
                  </a:cubicBezTo>
                  <a:cubicBezTo>
                    <a:pt x="30" y="37"/>
                    <a:pt x="30" y="37"/>
                    <a:pt x="30" y="37"/>
                  </a:cubicBezTo>
                  <a:cubicBezTo>
                    <a:pt x="30" y="36"/>
                    <a:pt x="30" y="36"/>
                    <a:pt x="30" y="36"/>
                  </a:cubicBezTo>
                  <a:cubicBezTo>
                    <a:pt x="30" y="37"/>
                    <a:pt x="30" y="37"/>
                    <a:pt x="30" y="37"/>
                  </a:cubicBezTo>
                  <a:cubicBezTo>
                    <a:pt x="30" y="37"/>
                    <a:pt x="30" y="37"/>
                    <a:pt x="30" y="37"/>
                  </a:cubicBezTo>
                  <a:cubicBezTo>
                    <a:pt x="30" y="37"/>
                    <a:pt x="30" y="37"/>
                    <a:pt x="30" y="37"/>
                  </a:cubicBezTo>
                  <a:cubicBezTo>
                    <a:pt x="30" y="38"/>
                    <a:pt x="30" y="38"/>
                    <a:pt x="30" y="38"/>
                  </a:cubicBezTo>
                  <a:cubicBezTo>
                    <a:pt x="30" y="38"/>
                    <a:pt x="30" y="38"/>
                    <a:pt x="30" y="38"/>
                  </a:cubicBezTo>
                  <a:cubicBezTo>
                    <a:pt x="30" y="38"/>
                    <a:pt x="30" y="38"/>
                    <a:pt x="30" y="38"/>
                  </a:cubicBezTo>
                  <a:cubicBezTo>
                    <a:pt x="29" y="38"/>
                    <a:pt x="29" y="38"/>
                    <a:pt x="29" y="38"/>
                  </a:cubicBezTo>
                  <a:cubicBezTo>
                    <a:pt x="29" y="38"/>
                    <a:pt x="29" y="38"/>
                    <a:pt x="29" y="38"/>
                  </a:cubicBezTo>
                  <a:cubicBezTo>
                    <a:pt x="29" y="38"/>
                    <a:pt x="29" y="38"/>
                    <a:pt x="29" y="38"/>
                  </a:cubicBezTo>
                  <a:cubicBezTo>
                    <a:pt x="29" y="39"/>
                    <a:pt x="29" y="39"/>
                    <a:pt x="29" y="39"/>
                  </a:cubicBezTo>
                  <a:cubicBezTo>
                    <a:pt x="29" y="39"/>
                    <a:pt x="29" y="39"/>
                    <a:pt x="29" y="39"/>
                  </a:cubicBezTo>
                  <a:cubicBezTo>
                    <a:pt x="30" y="39"/>
                    <a:pt x="30" y="39"/>
                    <a:pt x="30" y="39"/>
                  </a:cubicBezTo>
                  <a:cubicBezTo>
                    <a:pt x="31" y="40"/>
                    <a:pt x="31" y="40"/>
                    <a:pt x="31" y="40"/>
                  </a:cubicBezTo>
                  <a:cubicBezTo>
                    <a:pt x="31" y="40"/>
                    <a:pt x="31" y="40"/>
                    <a:pt x="31" y="40"/>
                  </a:cubicBezTo>
                  <a:cubicBezTo>
                    <a:pt x="32" y="40"/>
                    <a:pt x="32" y="40"/>
                    <a:pt x="32" y="40"/>
                  </a:cubicBezTo>
                  <a:cubicBezTo>
                    <a:pt x="31" y="40"/>
                    <a:pt x="31" y="40"/>
                    <a:pt x="31" y="40"/>
                  </a:cubicBezTo>
                  <a:cubicBezTo>
                    <a:pt x="31" y="40"/>
                    <a:pt x="31" y="40"/>
                    <a:pt x="31" y="40"/>
                  </a:cubicBezTo>
                  <a:cubicBezTo>
                    <a:pt x="30" y="40"/>
                    <a:pt x="30" y="40"/>
                    <a:pt x="30" y="40"/>
                  </a:cubicBezTo>
                  <a:cubicBezTo>
                    <a:pt x="30" y="40"/>
                    <a:pt x="30" y="40"/>
                    <a:pt x="30" y="40"/>
                  </a:cubicBezTo>
                  <a:cubicBezTo>
                    <a:pt x="29" y="40"/>
                    <a:pt x="29" y="40"/>
                    <a:pt x="29" y="40"/>
                  </a:cubicBezTo>
                  <a:cubicBezTo>
                    <a:pt x="28" y="41"/>
                    <a:pt x="28" y="41"/>
                    <a:pt x="28" y="41"/>
                  </a:cubicBezTo>
                  <a:cubicBezTo>
                    <a:pt x="28" y="41"/>
                    <a:pt x="28" y="41"/>
                    <a:pt x="28" y="41"/>
                  </a:cubicBezTo>
                  <a:cubicBezTo>
                    <a:pt x="29" y="41"/>
                    <a:pt x="29" y="41"/>
                    <a:pt x="29" y="41"/>
                  </a:cubicBezTo>
                  <a:cubicBezTo>
                    <a:pt x="29" y="42"/>
                    <a:pt x="29" y="42"/>
                    <a:pt x="29" y="42"/>
                  </a:cubicBezTo>
                  <a:cubicBezTo>
                    <a:pt x="30" y="42"/>
                    <a:pt x="30" y="42"/>
                    <a:pt x="30" y="42"/>
                  </a:cubicBezTo>
                  <a:cubicBezTo>
                    <a:pt x="30" y="43"/>
                    <a:pt x="30" y="43"/>
                    <a:pt x="30" y="43"/>
                  </a:cubicBezTo>
                  <a:cubicBezTo>
                    <a:pt x="29" y="42"/>
                    <a:pt x="29" y="42"/>
                    <a:pt x="29" y="42"/>
                  </a:cubicBezTo>
                  <a:cubicBezTo>
                    <a:pt x="29" y="42"/>
                    <a:pt x="29" y="42"/>
                    <a:pt x="29" y="42"/>
                  </a:cubicBezTo>
                  <a:cubicBezTo>
                    <a:pt x="28" y="43"/>
                    <a:pt x="28" y="43"/>
                    <a:pt x="28" y="43"/>
                  </a:cubicBezTo>
                  <a:cubicBezTo>
                    <a:pt x="28" y="43"/>
                    <a:pt x="28" y="43"/>
                    <a:pt x="28" y="43"/>
                  </a:cubicBezTo>
                  <a:cubicBezTo>
                    <a:pt x="28" y="43"/>
                    <a:pt x="28" y="43"/>
                    <a:pt x="28" y="43"/>
                  </a:cubicBezTo>
                  <a:cubicBezTo>
                    <a:pt x="29" y="44"/>
                    <a:pt x="29" y="44"/>
                    <a:pt x="29" y="44"/>
                  </a:cubicBezTo>
                  <a:cubicBezTo>
                    <a:pt x="29" y="44"/>
                    <a:pt x="29" y="44"/>
                    <a:pt x="29" y="44"/>
                  </a:cubicBezTo>
                  <a:cubicBezTo>
                    <a:pt x="28" y="44"/>
                    <a:pt x="28" y="44"/>
                    <a:pt x="28" y="44"/>
                  </a:cubicBezTo>
                  <a:cubicBezTo>
                    <a:pt x="28" y="44"/>
                    <a:pt x="28" y="44"/>
                    <a:pt x="28" y="44"/>
                  </a:cubicBezTo>
                  <a:cubicBezTo>
                    <a:pt x="28" y="44"/>
                    <a:pt x="28" y="44"/>
                    <a:pt x="28" y="44"/>
                  </a:cubicBezTo>
                  <a:cubicBezTo>
                    <a:pt x="28" y="45"/>
                    <a:pt x="28" y="45"/>
                    <a:pt x="28" y="45"/>
                  </a:cubicBezTo>
                  <a:cubicBezTo>
                    <a:pt x="28" y="45"/>
                    <a:pt x="28" y="45"/>
                    <a:pt x="28" y="45"/>
                  </a:cubicBezTo>
                  <a:cubicBezTo>
                    <a:pt x="28" y="45"/>
                    <a:pt x="28" y="45"/>
                    <a:pt x="28" y="45"/>
                  </a:cubicBezTo>
                  <a:cubicBezTo>
                    <a:pt x="28" y="46"/>
                    <a:pt x="28" y="46"/>
                    <a:pt x="28" y="46"/>
                  </a:cubicBezTo>
                  <a:cubicBezTo>
                    <a:pt x="27" y="45"/>
                    <a:pt x="27" y="45"/>
                    <a:pt x="27" y="45"/>
                  </a:cubicBezTo>
                  <a:cubicBezTo>
                    <a:pt x="27" y="45"/>
                    <a:pt x="27" y="45"/>
                    <a:pt x="27" y="45"/>
                  </a:cubicBezTo>
                  <a:cubicBezTo>
                    <a:pt x="27" y="46"/>
                    <a:pt x="27" y="46"/>
                    <a:pt x="27" y="46"/>
                  </a:cubicBezTo>
                  <a:cubicBezTo>
                    <a:pt x="27" y="46"/>
                    <a:pt x="27" y="46"/>
                    <a:pt x="27" y="46"/>
                  </a:cubicBezTo>
                  <a:cubicBezTo>
                    <a:pt x="27" y="47"/>
                    <a:pt x="27" y="47"/>
                    <a:pt x="27" y="47"/>
                  </a:cubicBezTo>
                  <a:cubicBezTo>
                    <a:pt x="28" y="47"/>
                    <a:pt x="28" y="47"/>
                    <a:pt x="28" y="47"/>
                  </a:cubicBezTo>
                  <a:cubicBezTo>
                    <a:pt x="28" y="47"/>
                    <a:pt x="28" y="47"/>
                    <a:pt x="28" y="47"/>
                  </a:cubicBezTo>
                  <a:cubicBezTo>
                    <a:pt x="28" y="47"/>
                    <a:pt x="28" y="47"/>
                    <a:pt x="28" y="47"/>
                  </a:cubicBezTo>
                  <a:cubicBezTo>
                    <a:pt x="29" y="47"/>
                    <a:pt x="29" y="47"/>
                    <a:pt x="29" y="47"/>
                  </a:cubicBezTo>
                  <a:cubicBezTo>
                    <a:pt x="28" y="48"/>
                    <a:pt x="28" y="48"/>
                    <a:pt x="28" y="48"/>
                  </a:cubicBezTo>
                  <a:cubicBezTo>
                    <a:pt x="28" y="48"/>
                    <a:pt x="28" y="48"/>
                    <a:pt x="28" y="48"/>
                  </a:cubicBezTo>
                  <a:cubicBezTo>
                    <a:pt x="27" y="48"/>
                    <a:pt x="27" y="48"/>
                    <a:pt x="27" y="48"/>
                  </a:cubicBezTo>
                  <a:cubicBezTo>
                    <a:pt x="27" y="48"/>
                    <a:pt x="27" y="48"/>
                    <a:pt x="27" y="48"/>
                  </a:cubicBezTo>
                  <a:cubicBezTo>
                    <a:pt x="26" y="49"/>
                    <a:pt x="26" y="49"/>
                    <a:pt x="26" y="49"/>
                  </a:cubicBezTo>
                  <a:cubicBezTo>
                    <a:pt x="26" y="49"/>
                    <a:pt x="26" y="49"/>
                    <a:pt x="26" y="49"/>
                  </a:cubicBezTo>
                  <a:cubicBezTo>
                    <a:pt x="25" y="49"/>
                    <a:pt x="25" y="49"/>
                    <a:pt x="25" y="49"/>
                  </a:cubicBezTo>
                  <a:cubicBezTo>
                    <a:pt x="25" y="50"/>
                    <a:pt x="25" y="50"/>
                    <a:pt x="25" y="50"/>
                  </a:cubicBezTo>
                  <a:cubicBezTo>
                    <a:pt x="25" y="50"/>
                    <a:pt x="25" y="50"/>
                    <a:pt x="25" y="50"/>
                  </a:cubicBezTo>
                  <a:cubicBezTo>
                    <a:pt x="25" y="50"/>
                    <a:pt x="25" y="50"/>
                    <a:pt x="25" y="50"/>
                  </a:cubicBezTo>
                  <a:cubicBezTo>
                    <a:pt x="24" y="50"/>
                    <a:pt x="24" y="50"/>
                    <a:pt x="24" y="50"/>
                  </a:cubicBezTo>
                  <a:cubicBezTo>
                    <a:pt x="23" y="51"/>
                    <a:pt x="23" y="51"/>
                    <a:pt x="23" y="51"/>
                  </a:cubicBezTo>
                  <a:cubicBezTo>
                    <a:pt x="24" y="51"/>
                    <a:pt x="24" y="51"/>
                    <a:pt x="24" y="51"/>
                  </a:cubicBezTo>
                  <a:cubicBezTo>
                    <a:pt x="24" y="52"/>
                    <a:pt x="24" y="52"/>
                    <a:pt x="24" y="52"/>
                  </a:cubicBezTo>
                  <a:cubicBezTo>
                    <a:pt x="24" y="52"/>
                    <a:pt x="24" y="52"/>
                    <a:pt x="24" y="52"/>
                  </a:cubicBezTo>
                  <a:cubicBezTo>
                    <a:pt x="23" y="53"/>
                    <a:pt x="23" y="53"/>
                    <a:pt x="23" y="53"/>
                  </a:cubicBezTo>
                  <a:cubicBezTo>
                    <a:pt x="23" y="53"/>
                    <a:pt x="23" y="53"/>
                    <a:pt x="23" y="53"/>
                  </a:cubicBezTo>
                  <a:cubicBezTo>
                    <a:pt x="23" y="52"/>
                    <a:pt x="23" y="52"/>
                    <a:pt x="23" y="52"/>
                  </a:cubicBezTo>
                  <a:cubicBezTo>
                    <a:pt x="22" y="52"/>
                    <a:pt x="22" y="52"/>
                    <a:pt x="22" y="52"/>
                  </a:cubicBezTo>
                  <a:cubicBezTo>
                    <a:pt x="22" y="52"/>
                    <a:pt x="22" y="52"/>
                    <a:pt x="22" y="52"/>
                  </a:cubicBezTo>
                  <a:cubicBezTo>
                    <a:pt x="21" y="52"/>
                    <a:pt x="21" y="52"/>
                    <a:pt x="21" y="52"/>
                  </a:cubicBezTo>
                  <a:cubicBezTo>
                    <a:pt x="22" y="53"/>
                    <a:pt x="22" y="53"/>
                    <a:pt x="22" y="53"/>
                  </a:cubicBezTo>
                  <a:cubicBezTo>
                    <a:pt x="21" y="53"/>
                    <a:pt x="21" y="53"/>
                    <a:pt x="21" y="53"/>
                  </a:cubicBezTo>
                  <a:cubicBezTo>
                    <a:pt x="21" y="53"/>
                    <a:pt x="21" y="53"/>
                    <a:pt x="21" y="53"/>
                  </a:cubicBezTo>
                  <a:cubicBezTo>
                    <a:pt x="21" y="54"/>
                    <a:pt x="21" y="54"/>
                    <a:pt x="21" y="54"/>
                  </a:cubicBezTo>
                  <a:cubicBezTo>
                    <a:pt x="20" y="54"/>
                    <a:pt x="20" y="54"/>
                    <a:pt x="20" y="54"/>
                  </a:cubicBezTo>
                  <a:cubicBezTo>
                    <a:pt x="20" y="54"/>
                    <a:pt x="20" y="54"/>
                    <a:pt x="20" y="54"/>
                  </a:cubicBezTo>
                  <a:cubicBezTo>
                    <a:pt x="20" y="55"/>
                    <a:pt x="20" y="55"/>
                    <a:pt x="20" y="55"/>
                  </a:cubicBezTo>
                  <a:cubicBezTo>
                    <a:pt x="19" y="55"/>
                    <a:pt x="19" y="55"/>
                    <a:pt x="19" y="55"/>
                  </a:cubicBezTo>
                  <a:cubicBezTo>
                    <a:pt x="19" y="55"/>
                    <a:pt x="19" y="55"/>
                    <a:pt x="19" y="55"/>
                  </a:cubicBezTo>
                  <a:cubicBezTo>
                    <a:pt x="19" y="56"/>
                    <a:pt x="19" y="56"/>
                    <a:pt x="19" y="56"/>
                  </a:cubicBezTo>
                  <a:cubicBezTo>
                    <a:pt x="19" y="57"/>
                    <a:pt x="19" y="57"/>
                    <a:pt x="19" y="57"/>
                  </a:cubicBezTo>
                  <a:cubicBezTo>
                    <a:pt x="18" y="57"/>
                    <a:pt x="18" y="57"/>
                    <a:pt x="18" y="57"/>
                  </a:cubicBezTo>
                  <a:cubicBezTo>
                    <a:pt x="18" y="58"/>
                    <a:pt x="18" y="58"/>
                    <a:pt x="18" y="58"/>
                  </a:cubicBezTo>
                  <a:cubicBezTo>
                    <a:pt x="19" y="57"/>
                    <a:pt x="19" y="57"/>
                    <a:pt x="19" y="57"/>
                  </a:cubicBezTo>
                  <a:cubicBezTo>
                    <a:pt x="19" y="57"/>
                    <a:pt x="19" y="57"/>
                    <a:pt x="19" y="57"/>
                  </a:cubicBezTo>
                  <a:cubicBezTo>
                    <a:pt x="19" y="58"/>
                    <a:pt x="19" y="58"/>
                    <a:pt x="19" y="58"/>
                  </a:cubicBezTo>
                  <a:cubicBezTo>
                    <a:pt x="19" y="58"/>
                    <a:pt x="19" y="58"/>
                    <a:pt x="19" y="58"/>
                  </a:cubicBezTo>
                  <a:cubicBezTo>
                    <a:pt x="19" y="59"/>
                    <a:pt x="19" y="59"/>
                    <a:pt x="19" y="59"/>
                  </a:cubicBezTo>
                  <a:cubicBezTo>
                    <a:pt x="19" y="59"/>
                    <a:pt x="19" y="59"/>
                    <a:pt x="19" y="59"/>
                  </a:cubicBezTo>
                  <a:cubicBezTo>
                    <a:pt x="20" y="59"/>
                    <a:pt x="20" y="59"/>
                    <a:pt x="20" y="59"/>
                  </a:cubicBezTo>
                  <a:cubicBezTo>
                    <a:pt x="21" y="59"/>
                    <a:pt x="21" y="59"/>
                    <a:pt x="21" y="59"/>
                  </a:cubicBezTo>
                  <a:cubicBezTo>
                    <a:pt x="22" y="57"/>
                    <a:pt x="22" y="57"/>
                    <a:pt x="22" y="57"/>
                  </a:cubicBezTo>
                  <a:cubicBezTo>
                    <a:pt x="22" y="57"/>
                    <a:pt x="22" y="57"/>
                    <a:pt x="22" y="57"/>
                  </a:cubicBezTo>
                  <a:cubicBezTo>
                    <a:pt x="22" y="57"/>
                    <a:pt x="22" y="57"/>
                    <a:pt x="22" y="57"/>
                  </a:cubicBezTo>
                  <a:cubicBezTo>
                    <a:pt x="22" y="56"/>
                    <a:pt x="22" y="56"/>
                    <a:pt x="22" y="56"/>
                  </a:cubicBezTo>
                  <a:cubicBezTo>
                    <a:pt x="22" y="56"/>
                    <a:pt x="22" y="56"/>
                    <a:pt x="22" y="56"/>
                  </a:cubicBezTo>
                  <a:cubicBezTo>
                    <a:pt x="23" y="55"/>
                    <a:pt x="23" y="55"/>
                    <a:pt x="23" y="55"/>
                  </a:cubicBezTo>
                  <a:cubicBezTo>
                    <a:pt x="23" y="55"/>
                    <a:pt x="23" y="55"/>
                    <a:pt x="23" y="55"/>
                  </a:cubicBezTo>
                  <a:cubicBezTo>
                    <a:pt x="24" y="55"/>
                    <a:pt x="24" y="55"/>
                    <a:pt x="24" y="55"/>
                  </a:cubicBezTo>
                  <a:cubicBezTo>
                    <a:pt x="24" y="55"/>
                    <a:pt x="24" y="55"/>
                    <a:pt x="24" y="55"/>
                  </a:cubicBezTo>
                  <a:cubicBezTo>
                    <a:pt x="23" y="56"/>
                    <a:pt x="23" y="56"/>
                    <a:pt x="23" y="56"/>
                  </a:cubicBezTo>
                  <a:cubicBezTo>
                    <a:pt x="23" y="56"/>
                    <a:pt x="23" y="56"/>
                    <a:pt x="23" y="56"/>
                  </a:cubicBezTo>
                  <a:cubicBezTo>
                    <a:pt x="24" y="57"/>
                    <a:pt x="24" y="57"/>
                    <a:pt x="24" y="57"/>
                  </a:cubicBezTo>
                  <a:cubicBezTo>
                    <a:pt x="24" y="57"/>
                    <a:pt x="24" y="57"/>
                    <a:pt x="24" y="57"/>
                  </a:cubicBezTo>
                  <a:cubicBezTo>
                    <a:pt x="23" y="57"/>
                    <a:pt x="23" y="57"/>
                    <a:pt x="23" y="57"/>
                  </a:cubicBezTo>
                  <a:cubicBezTo>
                    <a:pt x="22" y="59"/>
                    <a:pt x="22" y="59"/>
                    <a:pt x="22" y="59"/>
                  </a:cubicBezTo>
                  <a:cubicBezTo>
                    <a:pt x="23" y="59"/>
                    <a:pt x="23" y="59"/>
                    <a:pt x="23" y="59"/>
                  </a:cubicBezTo>
                  <a:cubicBezTo>
                    <a:pt x="22" y="59"/>
                    <a:pt x="22" y="59"/>
                    <a:pt x="22" y="59"/>
                  </a:cubicBezTo>
                  <a:cubicBezTo>
                    <a:pt x="22" y="60"/>
                    <a:pt x="22" y="60"/>
                    <a:pt x="22" y="60"/>
                  </a:cubicBezTo>
                  <a:cubicBezTo>
                    <a:pt x="22" y="60"/>
                    <a:pt x="22" y="60"/>
                    <a:pt x="22" y="60"/>
                  </a:cubicBezTo>
                  <a:cubicBezTo>
                    <a:pt x="21" y="59"/>
                    <a:pt x="21" y="59"/>
                    <a:pt x="21" y="59"/>
                  </a:cubicBezTo>
                  <a:cubicBezTo>
                    <a:pt x="20" y="60"/>
                    <a:pt x="20" y="60"/>
                    <a:pt x="20" y="60"/>
                  </a:cubicBezTo>
                  <a:cubicBezTo>
                    <a:pt x="20" y="60"/>
                    <a:pt x="20" y="60"/>
                    <a:pt x="20" y="60"/>
                  </a:cubicBezTo>
                  <a:cubicBezTo>
                    <a:pt x="20" y="61"/>
                    <a:pt x="20" y="61"/>
                    <a:pt x="20" y="61"/>
                  </a:cubicBezTo>
                  <a:cubicBezTo>
                    <a:pt x="19" y="61"/>
                    <a:pt x="19" y="61"/>
                    <a:pt x="19" y="61"/>
                  </a:cubicBezTo>
                  <a:cubicBezTo>
                    <a:pt x="18" y="61"/>
                    <a:pt x="18" y="61"/>
                    <a:pt x="18" y="61"/>
                  </a:cubicBezTo>
                  <a:cubicBezTo>
                    <a:pt x="19" y="61"/>
                    <a:pt x="19" y="61"/>
                    <a:pt x="19" y="61"/>
                  </a:cubicBezTo>
                  <a:cubicBezTo>
                    <a:pt x="19" y="61"/>
                    <a:pt x="19" y="61"/>
                    <a:pt x="19" y="61"/>
                  </a:cubicBezTo>
                  <a:cubicBezTo>
                    <a:pt x="19" y="60"/>
                    <a:pt x="19" y="60"/>
                    <a:pt x="19" y="60"/>
                  </a:cubicBezTo>
                  <a:cubicBezTo>
                    <a:pt x="19" y="59"/>
                    <a:pt x="19" y="59"/>
                    <a:pt x="19" y="59"/>
                  </a:cubicBezTo>
                  <a:cubicBezTo>
                    <a:pt x="18" y="58"/>
                    <a:pt x="18" y="58"/>
                    <a:pt x="18" y="58"/>
                  </a:cubicBezTo>
                  <a:cubicBezTo>
                    <a:pt x="17" y="58"/>
                    <a:pt x="17" y="58"/>
                    <a:pt x="17" y="58"/>
                  </a:cubicBezTo>
                  <a:cubicBezTo>
                    <a:pt x="17" y="59"/>
                    <a:pt x="17" y="59"/>
                    <a:pt x="17" y="59"/>
                  </a:cubicBezTo>
                  <a:cubicBezTo>
                    <a:pt x="16" y="59"/>
                    <a:pt x="16" y="59"/>
                    <a:pt x="16" y="59"/>
                  </a:cubicBezTo>
                  <a:cubicBezTo>
                    <a:pt x="16" y="59"/>
                    <a:pt x="16" y="59"/>
                    <a:pt x="16" y="59"/>
                  </a:cubicBezTo>
                  <a:cubicBezTo>
                    <a:pt x="17" y="59"/>
                    <a:pt x="17" y="59"/>
                    <a:pt x="17" y="59"/>
                  </a:cubicBezTo>
                  <a:cubicBezTo>
                    <a:pt x="16" y="60"/>
                    <a:pt x="16" y="60"/>
                    <a:pt x="16" y="60"/>
                  </a:cubicBezTo>
                  <a:cubicBezTo>
                    <a:pt x="15" y="60"/>
                    <a:pt x="15" y="60"/>
                    <a:pt x="15" y="60"/>
                  </a:cubicBezTo>
                  <a:cubicBezTo>
                    <a:pt x="15" y="60"/>
                    <a:pt x="15" y="60"/>
                    <a:pt x="15" y="60"/>
                  </a:cubicBezTo>
                  <a:cubicBezTo>
                    <a:pt x="14" y="61"/>
                    <a:pt x="14" y="61"/>
                    <a:pt x="14" y="61"/>
                  </a:cubicBezTo>
                  <a:cubicBezTo>
                    <a:pt x="14" y="61"/>
                    <a:pt x="14" y="61"/>
                    <a:pt x="14" y="61"/>
                  </a:cubicBezTo>
                  <a:cubicBezTo>
                    <a:pt x="15" y="61"/>
                    <a:pt x="15" y="61"/>
                    <a:pt x="15" y="61"/>
                  </a:cubicBezTo>
                  <a:cubicBezTo>
                    <a:pt x="15" y="61"/>
                    <a:pt x="15" y="61"/>
                    <a:pt x="15" y="61"/>
                  </a:cubicBezTo>
                  <a:cubicBezTo>
                    <a:pt x="14" y="61"/>
                    <a:pt x="14" y="61"/>
                    <a:pt x="14" y="61"/>
                  </a:cubicBezTo>
                  <a:cubicBezTo>
                    <a:pt x="14" y="62"/>
                    <a:pt x="14" y="62"/>
                    <a:pt x="14" y="62"/>
                  </a:cubicBezTo>
                  <a:cubicBezTo>
                    <a:pt x="13" y="61"/>
                    <a:pt x="13" y="61"/>
                    <a:pt x="13" y="61"/>
                  </a:cubicBezTo>
                  <a:cubicBezTo>
                    <a:pt x="13" y="61"/>
                    <a:pt x="13" y="61"/>
                    <a:pt x="13" y="61"/>
                  </a:cubicBezTo>
                  <a:cubicBezTo>
                    <a:pt x="13" y="62"/>
                    <a:pt x="13" y="62"/>
                    <a:pt x="13" y="62"/>
                  </a:cubicBezTo>
                  <a:cubicBezTo>
                    <a:pt x="14" y="62"/>
                    <a:pt x="14" y="62"/>
                    <a:pt x="14" y="62"/>
                  </a:cubicBezTo>
                  <a:cubicBezTo>
                    <a:pt x="15" y="62"/>
                    <a:pt x="15" y="62"/>
                    <a:pt x="15" y="62"/>
                  </a:cubicBezTo>
                  <a:cubicBezTo>
                    <a:pt x="14" y="63"/>
                    <a:pt x="14" y="63"/>
                    <a:pt x="14" y="63"/>
                  </a:cubicBezTo>
                  <a:cubicBezTo>
                    <a:pt x="15" y="63"/>
                    <a:pt x="15" y="63"/>
                    <a:pt x="15" y="63"/>
                  </a:cubicBezTo>
                  <a:cubicBezTo>
                    <a:pt x="15" y="64"/>
                    <a:pt x="15" y="64"/>
                    <a:pt x="15" y="64"/>
                  </a:cubicBezTo>
                  <a:cubicBezTo>
                    <a:pt x="14" y="63"/>
                    <a:pt x="14" y="63"/>
                    <a:pt x="14" y="63"/>
                  </a:cubicBezTo>
                  <a:cubicBezTo>
                    <a:pt x="14" y="63"/>
                    <a:pt x="14" y="63"/>
                    <a:pt x="14" y="63"/>
                  </a:cubicBezTo>
                  <a:cubicBezTo>
                    <a:pt x="13" y="63"/>
                    <a:pt x="13" y="63"/>
                    <a:pt x="13" y="63"/>
                  </a:cubicBezTo>
                  <a:cubicBezTo>
                    <a:pt x="12" y="62"/>
                    <a:pt x="12" y="62"/>
                    <a:pt x="12" y="62"/>
                  </a:cubicBezTo>
                  <a:cubicBezTo>
                    <a:pt x="12" y="62"/>
                    <a:pt x="12" y="62"/>
                    <a:pt x="12" y="62"/>
                  </a:cubicBezTo>
                  <a:cubicBezTo>
                    <a:pt x="12" y="62"/>
                    <a:pt x="12" y="62"/>
                    <a:pt x="12" y="62"/>
                  </a:cubicBezTo>
                  <a:cubicBezTo>
                    <a:pt x="12" y="62"/>
                    <a:pt x="12" y="62"/>
                    <a:pt x="12" y="62"/>
                  </a:cubicBezTo>
                  <a:cubicBezTo>
                    <a:pt x="12" y="63"/>
                    <a:pt x="12" y="63"/>
                    <a:pt x="12" y="63"/>
                  </a:cubicBezTo>
                  <a:cubicBezTo>
                    <a:pt x="13" y="64"/>
                    <a:pt x="13" y="64"/>
                    <a:pt x="13" y="64"/>
                  </a:cubicBezTo>
                  <a:cubicBezTo>
                    <a:pt x="14" y="64"/>
                    <a:pt x="14" y="64"/>
                    <a:pt x="14" y="64"/>
                  </a:cubicBezTo>
                  <a:cubicBezTo>
                    <a:pt x="14" y="64"/>
                    <a:pt x="14" y="64"/>
                    <a:pt x="14" y="64"/>
                  </a:cubicBezTo>
                  <a:cubicBezTo>
                    <a:pt x="14" y="64"/>
                    <a:pt x="14" y="64"/>
                    <a:pt x="14" y="64"/>
                  </a:cubicBezTo>
                  <a:cubicBezTo>
                    <a:pt x="12" y="64"/>
                    <a:pt x="12" y="64"/>
                    <a:pt x="12" y="64"/>
                  </a:cubicBezTo>
                  <a:cubicBezTo>
                    <a:pt x="11" y="63"/>
                    <a:pt x="11" y="63"/>
                    <a:pt x="11" y="63"/>
                  </a:cubicBezTo>
                  <a:cubicBezTo>
                    <a:pt x="11" y="63"/>
                    <a:pt x="11" y="63"/>
                    <a:pt x="11" y="63"/>
                  </a:cubicBezTo>
                  <a:cubicBezTo>
                    <a:pt x="10" y="63"/>
                    <a:pt x="10" y="63"/>
                    <a:pt x="10" y="63"/>
                  </a:cubicBezTo>
                  <a:cubicBezTo>
                    <a:pt x="9" y="63"/>
                    <a:pt x="9" y="63"/>
                    <a:pt x="9" y="63"/>
                  </a:cubicBezTo>
                  <a:cubicBezTo>
                    <a:pt x="9" y="62"/>
                    <a:pt x="9" y="62"/>
                    <a:pt x="9" y="62"/>
                  </a:cubicBezTo>
                  <a:cubicBezTo>
                    <a:pt x="8" y="63"/>
                    <a:pt x="8" y="63"/>
                    <a:pt x="8" y="63"/>
                  </a:cubicBezTo>
                  <a:cubicBezTo>
                    <a:pt x="8" y="63"/>
                    <a:pt x="8" y="63"/>
                    <a:pt x="8" y="63"/>
                  </a:cubicBezTo>
                  <a:cubicBezTo>
                    <a:pt x="8" y="64"/>
                    <a:pt x="8" y="64"/>
                    <a:pt x="8" y="64"/>
                  </a:cubicBezTo>
                  <a:cubicBezTo>
                    <a:pt x="9" y="64"/>
                    <a:pt x="9" y="64"/>
                    <a:pt x="9" y="64"/>
                  </a:cubicBezTo>
                  <a:cubicBezTo>
                    <a:pt x="10" y="64"/>
                    <a:pt x="10" y="64"/>
                    <a:pt x="10" y="64"/>
                  </a:cubicBezTo>
                  <a:cubicBezTo>
                    <a:pt x="10" y="64"/>
                    <a:pt x="10" y="64"/>
                    <a:pt x="10" y="64"/>
                  </a:cubicBezTo>
                  <a:cubicBezTo>
                    <a:pt x="10" y="64"/>
                    <a:pt x="10" y="64"/>
                    <a:pt x="10" y="64"/>
                  </a:cubicBezTo>
                  <a:cubicBezTo>
                    <a:pt x="10" y="65"/>
                    <a:pt x="10" y="65"/>
                    <a:pt x="10" y="65"/>
                  </a:cubicBezTo>
                  <a:cubicBezTo>
                    <a:pt x="11" y="64"/>
                    <a:pt x="11" y="64"/>
                    <a:pt x="11" y="64"/>
                  </a:cubicBezTo>
                  <a:cubicBezTo>
                    <a:pt x="12" y="64"/>
                    <a:pt x="12" y="64"/>
                    <a:pt x="12" y="64"/>
                  </a:cubicBezTo>
                  <a:cubicBezTo>
                    <a:pt x="11" y="65"/>
                    <a:pt x="11" y="65"/>
                    <a:pt x="11" y="65"/>
                  </a:cubicBezTo>
                  <a:cubicBezTo>
                    <a:pt x="10" y="65"/>
                    <a:pt x="10" y="65"/>
                    <a:pt x="10" y="65"/>
                  </a:cubicBezTo>
                  <a:cubicBezTo>
                    <a:pt x="10" y="66"/>
                    <a:pt x="10" y="66"/>
                    <a:pt x="10" y="66"/>
                  </a:cubicBezTo>
                  <a:cubicBezTo>
                    <a:pt x="9" y="66"/>
                    <a:pt x="9" y="66"/>
                    <a:pt x="9" y="66"/>
                  </a:cubicBezTo>
                  <a:cubicBezTo>
                    <a:pt x="8" y="65"/>
                    <a:pt x="8" y="65"/>
                    <a:pt x="8" y="65"/>
                  </a:cubicBezTo>
                  <a:cubicBezTo>
                    <a:pt x="8" y="65"/>
                    <a:pt x="8" y="65"/>
                    <a:pt x="8" y="65"/>
                  </a:cubicBezTo>
                  <a:cubicBezTo>
                    <a:pt x="7" y="65"/>
                    <a:pt x="7" y="65"/>
                    <a:pt x="7" y="65"/>
                  </a:cubicBezTo>
                  <a:cubicBezTo>
                    <a:pt x="7" y="64"/>
                    <a:pt x="7" y="64"/>
                    <a:pt x="7" y="64"/>
                  </a:cubicBezTo>
                  <a:cubicBezTo>
                    <a:pt x="6" y="65"/>
                    <a:pt x="6" y="65"/>
                    <a:pt x="6" y="65"/>
                  </a:cubicBezTo>
                  <a:cubicBezTo>
                    <a:pt x="6" y="65"/>
                    <a:pt x="6" y="65"/>
                    <a:pt x="6" y="65"/>
                  </a:cubicBezTo>
                  <a:cubicBezTo>
                    <a:pt x="5" y="65"/>
                    <a:pt x="5" y="65"/>
                    <a:pt x="5" y="65"/>
                  </a:cubicBezTo>
                  <a:cubicBezTo>
                    <a:pt x="5" y="65"/>
                    <a:pt x="5" y="65"/>
                    <a:pt x="5" y="65"/>
                  </a:cubicBezTo>
                  <a:cubicBezTo>
                    <a:pt x="7" y="65"/>
                    <a:pt x="7" y="65"/>
                    <a:pt x="7" y="65"/>
                  </a:cubicBezTo>
                  <a:cubicBezTo>
                    <a:pt x="7" y="66"/>
                    <a:pt x="7" y="66"/>
                    <a:pt x="7" y="66"/>
                  </a:cubicBezTo>
                  <a:cubicBezTo>
                    <a:pt x="8" y="66"/>
                    <a:pt x="8" y="66"/>
                    <a:pt x="8" y="66"/>
                  </a:cubicBezTo>
                  <a:cubicBezTo>
                    <a:pt x="8" y="67"/>
                    <a:pt x="8" y="67"/>
                    <a:pt x="8" y="67"/>
                  </a:cubicBezTo>
                  <a:cubicBezTo>
                    <a:pt x="9" y="68"/>
                    <a:pt x="9" y="68"/>
                    <a:pt x="9" y="68"/>
                  </a:cubicBezTo>
                  <a:cubicBezTo>
                    <a:pt x="8" y="68"/>
                    <a:pt x="8" y="68"/>
                    <a:pt x="8" y="68"/>
                  </a:cubicBezTo>
                  <a:cubicBezTo>
                    <a:pt x="8" y="68"/>
                    <a:pt x="8" y="68"/>
                    <a:pt x="8" y="68"/>
                  </a:cubicBezTo>
                  <a:cubicBezTo>
                    <a:pt x="8" y="67"/>
                    <a:pt x="8" y="67"/>
                    <a:pt x="8" y="67"/>
                  </a:cubicBezTo>
                  <a:cubicBezTo>
                    <a:pt x="7" y="66"/>
                    <a:pt x="7" y="66"/>
                    <a:pt x="7" y="66"/>
                  </a:cubicBezTo>
                  <a:cubicBezTo>
                    <a:pt x="6" y="66"/>
                    <a:pt x="6" y="66"/>
                    <a:pt x="6" y="66"/>
                  </a:cubicBezTo>
                  <a:cubicBezTo>
                    <a:pt x="6" y="67"/>
                    <a:pt x="6" y="67"/>
                    <a:pt x="6" y="67"/>
                  </a:cubicBezTo>
                  <a:cubicBezTo>
                    <a:pt x="6" y="67"/>
                    <a:pt x="6" y="67"/>
                    <a:pt x="6" y="67"/>
                  </a:cubicBezTo>
                  <a:cubicBezTo>
                    <a:pt x="5" y="67"/>
                    <a:pt x="5" y="67"/>
                    <a:pt x="5" y="67"/>
                  </a:cubicBezTo>
                  <a:cubicBezTo>
                    <a:pt x="4" y="68"/>
                    <a:pt x="4" y="68"/>
                    <a:pt x="4" y="68"/>
                  </a:cubicBezTo>
                  <a:cubicBezTo>
                    <a:pt x="5" y="68"/>
                    <a:pt x="5" y="68"/>
                    <a:pt x="5" y="68"/>
                  </a:cubicBezTo>
                  <a:cubicBezTo>
                    <a:pt x="5" y="68"/>
                    <a:pt x="5" y="68"/>
                    <a:pt x="5" y="68"/>
                  </a:cubicBezTo>
                  <a:cubicBezTo>
                    <a:pt x="4" y="68"/>
                    <a:pt x="4" y="68"/>
                    <a:pt x="4" y="68"/>
                  </a:cubicBezTo>
                  <a:cubicBezTo>
                    <a:pt x="4" y="68"/>
                    <a:pt x="4" y="68"/>
                    <a:pt x="4" y="68"/>
                  </a:cubicBezTo>
                  <a:cubicBezTo>
                    <a:pt x="3" y="68"/>
                    <a:pt x="3" y="68"/>
                    <a:pt x="3" y="68"/>
                  </a:cubicBezTo>
                  <a:cubicBezTo>
                    <a:pt x="3" y="68"/>
                    <a:pt x="3" y="68"/>
                    <a:pt x="3" y="68"/>
                  </a:cubicBezTo>
                  <a:cubicBezTo>
                    <a:pt x="2" y="69"/>
                    <a:pt x="2" y="69"/>
                    <a:pt x="2" y="69"/>
                  </a:cubicBezTo>
                  <a:cubicBezTo>
                    <a:pt x="2" y="68"/>
                    <a:pt x="2" y="68"/>
                    <a:pt x="2" y="68"/>
                  </a:cubicBezTo>
                  <a:cubicBezTo>
                    <a:pt x="1" y="67"/>
                    <a:pt x="1" y="67"/>
                    <a:pt x="1" y="67"/>
                  </a:cubicBezTo>
                  <a:cubicBezTo>
                    <a:pt x="1" y="67"/>
                    <a:pt x="1" y="67"/>
                    <a:pt x="1" y="67"/>
                  </a:cubicBezTo>
                  <a:cubicBezTo>
                    <a:pt x="1" y="68"/>
                    <a:pt x="1" y="68"/>
                    <a:pt x="1" y="68"/>
                  </a:cubicBezTo>
                  <a:cubicBezTo>
                    <a:pt x="2" y="69"/>
                    <a:pt x="2" y="69"/>
                    <a:pt x="2" y="69"/>
                  </a:cubicBezTo>
                  <a:cubicBezTo>
                    <a:pt x="2" y="69"/>
                    <a:pt x="2" y="69"/>
                    <a:pt x="2" y="69"/>
                  </a:cubicBezTo>
                  <a:cubicBezTo>
                    <a:pt x="2" y="69"/>
                    <a:pt x="2" y="69"/>
                    <a:pt x="2" y="69"/>
                  </a:cubicBezTo>
                  <a:cubicBezTo>
                    <a:pt x="3" y="69"/>
                    <a:pt x="3" y="69"/>
                    <a:pt x="3" y="69"/>
                  </a:cubicBezTo>
                  <a:cubicBezTo>
                    <a:pt x="4" y="69"/>
                    <a:pt x="4" y="69"/>
                    <a:pt x="4" y="69"/>
                  </a:cubicBezTo>
                  <a:cubicBezTo>
                    <a:pt x="5" y="70"/>
                    <a:pt x="5" y="70"/>
                    <a:pt x="5" y="70"/>
                  </a:cubicBezTo>
                  <a:cubicBezTo>
                    <a:pt x="6" y="70"/>
                    <a:pt x="6" y="70"/>
                    <a:pt x="6" y="70"/>
                  </a:cubicBezTo>
                  <a:cubicBezTo>
                    <a:pt x="7" y="70"/>
                    <a:pt x="7" y="70"/>
                    <a:pt x="7" y="70"/>
                  </a:cubicBezTo>
                  <a:cubicBezTo>
                    <a:pt x="7" y="70"/>
                    <a:pt x="7" y="70"/>
                    <a:pt x="7" y="70"/>
                  </a:cubicBezTo>
                  <a:cubicBezTo>
                    <a:pt x="7" y="70"/>
                    <a:pt x="7" y="70"/>
                    <a:pt x="7" y="70"/>
                  </a:cubicBezTo>
                  <a:cubicBezTo>
                    <a:pt x="5" y="70"/>
                    <a:pt x="5" y="70"/>
                    <a:pt x="5" y="70"/>
                  </a:cubicBezTo>
                  <a:cubicBezTo>
                    <a:pt x="5" y="70"/>
                    <a:pt x="5" y="70"/>
                    <a:pt x="5" y="70"/>
                  </a:cubicBezTo>
                  <a:cubicBezTo>
                    <a:pt x="4" y="70"/>
                    <a:pt x="4" y="70"/>
                    <a:pt x="4" y="70"/>
                  </a:cubicBezTo>
                  <a:cubicBezTo>
                    <a:pt x="3" y="70"/>
                    <a:pt x="3" y="70"/>
                    <a:pt x="3" y="70"/>
                  </a:cubicBezTo>
                  <a:cubicBezTo>
                    <a:pt x="2" y="70"/>
                    <a:pt x="2" y="70"/>
                    <a:pt x="2" y="70"/>
                  </a:cubicBezTo>
                  <a:cubicBezTo>
                    <a:pt x="2" y="70"/>
                    <a:pt x="2" y="70"/>
                    <a:pt x="2" y="70"/>
                  </a:cubicBezTo>
                  <a:cubicBezTo>
                    <a:pt x="1" y="70"/>
                    <a:pt x="1" y="70"/>
                    <a:pt x="1" y="70"/>
                  </a:cubicBezTo>
                  <a:cubicBezTo>
                    <a:pt x="1" y="71"/>
                    <a:pt x="1" y="71"/>
                    <a:pt x="1" y="71"/>
                  </a:cubicBezTo>
                  <a:cubicBezTo>
                    <a:pt x="2" y="71"/>
                    <a:pt x="2" y="71"/>
                    <a:pt x="2" y="71"/>
                  </a:cubicBezTo>
                  <a:cubicBezTo>
                    <a:pt x="2" y="72"/>
                    <a:pt x="2" y="72"/>
                    <a:pt x="2" y="72"/>
                  </a:cubicBezTo>
                  <a:cubicBezTo>
                    <a:pt x="2" y="72"/>
                    <a:pt x="2" y="72"/>
                    <a:pt x="2" y="72"/>
                  </a:cubicBezTo>
                  <a:cubicBezTo>
                    <a:pt x="3" y="72"/>
                    <a:pt x="3" y="72"/>
                    <a:pt x="3" y="72"/>
                  </a:cubicBezTo>
                  <a:cubicBezTo>
                    <a:pt x="4" y="72"/>
                    <a:pt x="4" y="72"/>
                    <a:pt x="4" y="72"/>
                  </a:cubicBezTo>
                  <a:cubicBezTo>
                    <a:pt x="3" y="72"/>
                    <a:pt x="3" y="72"/>
                    <a:pt x="3" y="72"/>
                  </a:cubicBezTo>
                  <a:cubicBezTo>
                    <a:pt x="2" y="72"/>
                    <a:pt x="2" y="72"/>
                    <a:pt x="2" y="72"/>
                  </a:cubicBezTo>
                  <a:cubicBezTo>
                    <a:pt x="2" y="72"/>
                    <a:pt x="2" y="72"/>
                    <a:pt x="2" y="72"/>
                  </a:cubicBezTo>
                  <a:cubicBezTo>
                    <a:pt x="1" y="72"/>
                    <a:pt x="1" y="72"/>
                    <a:pt x="1" y="72"/>
                  </a:cubicBezTo>
                  <a:cubicBezTo>
                    <a:pt x="1" y="73"/>
                    <a:pt x="1" y="73"/>
                    <a:pt x="1" y="73"/>
                  </a:cubicBezTo>
                  <a:cubicBezTo>
                    <a:pt x="2" y="73"/>
                    <a:pt x="2" y="73"/>
                    <a:pt x="2" y="73"/>
                  </a:cubicBezTo>
                  <a:cubicBezTo>
                    <a:pt x="2" y="73"/>
                    <a:pt x="2" y="73"/>
                    <a:pt x="2" y="73"/>
                  </a:cubicBezTo>
                  <a:cubicBezTo>
                    <a:pt x="1" y="73"/>
                    <a:pt x="1" y="73"/>
                    <a:pt x="1" y="73"/>
                  </a:cubicBezTo>
                  <a:cubicBezTo>
                    <a:pt x="1" y="73"/>
                    <a:pt x="1" y="73"/>
                    <a:pt x="1" y="73"/>
                  </a:cubicBezTo>
                  <a:cubicBezTo>
                    <a:pt x="1" y="74"/>
                    <a:pt x="1" y="74"/>
                    <a:pt x="1" y="74"/>
                  </a:cubicBezTo>
                  <a:cubicBezTo>
                    <a:pt x="2" y="74"/>
                    <a:pt x="2" y="74"/>
                    <a:pt x="2" y="74"/>
                  </a:cubicBezTo>
                  <a:cubicBezTo>
                    <a:pt x="2" y="74"/>
                    <a:pt x="2" y="74"/>
                    <a:pt x="2" y="74"/>
                  </a:cubicBezTo>
                  <a:cubicBezTo>
                    <a:pt x="3" y="74"/>
                    <a:pt x="3" y="74"/>
                    <a:pt x="3" y="74"/>
                  </a:cubicBezTo>
                  <a:cubicBezTo>
                    <a:pt x="3" y="74"/>
                    <a:pt x="3" y="74"/>
                    <a:pt x="3" y="74"/>
                  </a:cubicBezTo>
                  <a:cubicBezTo>
                    <a:pt x="5" y="74"/>
                    <a:pt x="5" y="74"/>
                    <a:pt x="5" y="74"/>
                  </a:cubicBezTo>
                  <a:cubicBezTo>
                    <a:pt x="6" y="74"/>
                    <a:pt x="6" y="74"/>
                    <a:pt x="6" y="74"/>
                  </a:cubicBezTo>
                  <a:cubicBezTo>
                    <a:pt x="6" y="74"/>
                    <a:pt x="6" y="74"/>
                    <a:pt x="6" y="74"/>
                  </a:cubicBezTo>
                  <a:cubicBezTo>
                    <a:pt x="7" y="74"/>
                    <a:pt x="7" y="74"/>
                    <a:pt x="7" y="74"/>
                  </a:cubicBezTo>
                  <a:cubicBezTo>
                    <a:pt x="7" y="73"/>
                    <a:pt x="7" y="73"/>
                    <a:pt x="7" y="73"/>
                  </a:cubicBezTo>
                  <a:cubicBezTo>
                    <a:pt x="7" y="73"/>
                    <a:pt x="7" y="73"/>
                    <a:pt x="7" y="73"/>
                  </a:cubicBezTo>
                  <a:cubicBezTo>
                    <a:pt x="7" y="74"/>
                    <a:pt x="7" y="74"/>
                    <a:pt x="7" y="74"/>
                  </a:cubicBezTo>
                  <a:cubicBezTo>
                    <a:pt x="8" y="74"/>
                    <a:pt x="8" y="74"/>
                    <a:pt x="8" y="74"/>
                  </a:cubicBezTo>
                  <a:cubicBezTo>
                    <a:pt x="9" y="73"/>
                    <a:pt x="9" y="73"/>
                    <a:pt x="9" y="73"/>
                  </a:cubicBezTo>
                  <a:cubicBezTo>
                    <a:pt x="10" y="73"/>
                    <a:pt x="10" y="73"/>
                    <a:pt x="10" y="73"/>
                  </a:cubicBezTo>
                  <a:cubicBezTo>
                    <a:pt x="9" y="73"/>
                    <a:pt x="9" y="73"/>
                    <a:pt x="9" y="73"/>
                  </a:cubicBezTo>
                  <a:cubicBezTo>
                    <a:pt x="9" y="74"/>
                    <a:pt x="9" y="74"/>
                    <a:pt x="9" y="74"/>
                  </a:cubicBezTo>
                  <a:cubicBezTo>
                    <a:pt x="10" y="74"/>
                    <a:pt x="10" y="74"/>
                    <a:pt x="10" y="74"/>
                  </a:cubicBezTo>
                  <a:cubicBezTo>
                    <a:pt x="10" y="74"/>
                    <a:pt x="10" y="74"/>
                    <a:pt x="10" y="74"/>
                  </a:cubicBezTo>
                  <a:cubicBezTo>
                    <a:pt x="10" y="73"/>
                    <a:pt x="10" y="73"/>
                    <a:pt x="10" y="73"/>
                  </a:cubicBezTo>
                  <a:cubicBezTo>
                    <a:pt x="11" y="72"/>
                    <a:pt x="11" y="72"/>
                    <a:pt x="11" y="72"/>
                  </a:cubicBezTo>
                  <a:cubicBezTo>
                    <a:pt x="10" y="73"/>
                    <a:pt x="10" y="73"/>
                    <a:pt x="10" y="73"/>
                  </a:cubicBezTo>
                  <a:cubicBezTo>
                    <a:pt x="11" y="74"/>
                    <a:pt x="11" y="74"/>
                    <a:pt x="11" y="74"/>
                  </a:cubicBezTo>
                  <a:cubicBezTo>
                    <a:pt x="11" y="74"/>
                    <a:pt x="11" y="74"/>
                    <a:pt x="11" y="74"/>
                  </a:cubicBezTo>
                  <a:cubicBezTo>
                    <a:pt x="9" y="75"/>
                    <a:pt x="9" y="75"/>
                    <a:pt x="9" y="75"/>
                  </a:cubicBezTo>
                  <a:cubicBezTo>
                    <a:pt x="9" y="75"/>
                    <a:pt x="9" y="75"/>
                    <a:pt x="9" y="75"/>
                  </a:cubicBezTo>
                  <a:cubicBezTo>
                    <a:pt x="9" y="75"/>
                    <a:pt x="9" y="75"/>
                    <a:pt x="9" y="75"/>
                  </a:cubicBezTo>
                  <a:cubicBezTo>
                    <a:pt x="9" y="76"/>
                    <a:pt x="9" y="76"/>
                    <a:pt x="9" y="76"/>
                  </a:cubicBezTo>
                  <a:cubicBezTo>
                    <a:pt x="8" y="76"/>
                    <a:pt x="8" y="76"/>
                    <a:pt x="8" y="76"/>
                  </a:cubicBezTo>
                  <a:cubicBezTo>
                    <a:pt x="8" y="75"/>
                    <a:pt x="8" y="75"/>
                    <a:pt x="8" y="75"/>
                  </a:cubicBezTo>
                  <a:cubicBezTo>
                    <a:pt x="8" y="75"/>
                    <a:pt x="8" y="75"/>
                    <a:pt x="8" y="75"/>
                  </a:cubicBezTo>
                  <a:cubicBezTo>
                    <a:pt x="8" y="74"/>
                    <a:pt x="8" y="74"/>
                    <a:pt x="8" y="74"/>
                  </a:cubicBezTo>
                  <a:cubicBezTo>
                    <a:pt x="7" y="74"/>
                    <a:pt x="7" y="74"/>
                    <a:pt x="7" y="74"/>
                  </a:cubicBezTo>
                  <a:cubicBezTo>
                    <a:pt x="6" y="75"/>
                    <a:pt x="6" y="75"/>
                    <a:pt x="6" y="75"/>
                  </a:cubicBezTo>
                  <a:cubicBezTo>
                    <a:pt x="6" y="75"/>
                    <a:pt x="6" y="75"/>
                    <a:pt x="6" y="75"/>
                  </a:cubicBezTo>
                  <a:cubicBezTo>
                    <a:pt x="6" y="75"/>
                    <a:pt x="6" y="75"/>
                    <a:pt x="6" y="75"/>
                  </a:cubicBezTo>
                  <a:cubicBezTo>
                    <a:pt x="5" y="75"/>
                    <a:pt x="5" y="75"/>
                    <a:pt x="5" y="75"/>
                  </a:cubicBezTo>
                  <a:cubicBezTo>
                    <a:pt x="4" y="75"/>
                    <a:pt x="4" y="75"/>
                    <a:pt x="4" y="75"/>
                  </a:cubicBezTo>
                  <a:cubicBezTo>
                    <a:pt x="3" y="75"/>
                    <a:pt x="3" y="75"/>
                    <a:pt x="3" y="75"/>
                  </a:cubicBezTo>
                  <a:cubicBezTo>
                    <a:pt x="2" y="75"/>
                    <a:pt x="2" y="75"/>
                    <a:pt x="2" y="75"/>
                  </a:cubicBezTo>
                  <a:cubicBezTo>
                    <a:pt x="2" y="75"/>
                    <a:pt x="2" y="75"/>
                    <a:pt x="2" y="75"/>
                  </a:cubicBezTo>
                  <a:cubicBezTo>
                    <a:pt x="1" y="75"/>
                    <a:pt x="1" y="75"/>
                    <a:pt x="1" y="75"/>
                  </a:cubicBezTo>
                  <a:cubicBezTo>
                    <a:pt x="1" y="75"/>
                    <a:pt x="1" y="75"/>
                    <a:pt x="1" y="75"/>
                  </a:cubicBezTo>
                  <a:cubicBezTo>
                    <a:pt x="1" y="76"/>
                    <a:pt x="1" y="76"/>
                    <a:pt x="1" y="76"/>
                  </a:cubicBezTo>
                  <a:cubicBezTo>
                    <a:pt x="1" y="76"/>
                    <a:pt x="1" y="76"/>
                    <a:pt x="1" y="76"/>
                  </a:cubicBezTo>
                  <a:cubicBezTo>
                    <a:pt x="1" y="76"/>
                    <a:pt x="1" y="76"/>
                    <a:pt x="1" y="76"/>
                  </a:cubicBezTo>
                  <a:cubicBezTo>
                    <a:pt x="2" y="76"/>
                    <a:pt x="2" y="76"/>
                    <a:pt x="2" y="76"/>
                  </a:cubicBezTo>
                  <a:cubicBezTo>
                    <a:pt x="2" y="76"/>
                    <a:pt x="2" y="76"/>
                    <a:pt x="2" y="76"/>
                  </a:cubicBezTo>
                  <a:cubicBezTo>
                    <a:pt x="3" y="76"/>
                    <a:pt x="3" y="76"/>
                    <a:pt x="3" y="76"/>
                  </a:cubicBezTo>
                  <a:cubicBezTo>
                    <a:pt x="2" y="76"/>
                    <a:pt x="2" y="76"/>
                    <a:pt x="2" y="76"/>
                  </a:cubicBezTo>
                  <a:cubicBezTo>
                    <a:pt x="2" y="77"/>
                    <a:pt x="2" y="77"/>
                    <a:pt x="2" y="77"/>
                  </a:cubicBezTo>
                  <a:cubicBezTo>
                    <a:pt x="2" y="77"/>
                    <a:pt x="2" y="77"/>
                    <a:pt x="2" y="77"/>
                  </a:cubicBezTo>
                  <a:cubicBezTo>
                    <a:pt x="1" y="77"/>
                    <a:pt x="1" y="77"/>
                    <a:pt x="1" y="77"/>
                  </a:cubicBezTo>
                  <a:cubicBezTo>
                    <a:pt x="2" y="78"/>
                    <a:pt x="2" y="78"/>
                    <a:pt x="2" y="78"/>
                  </a:cubicBezTo>
                  <a:cubicBezTo>
                    <a:pt x="2" y="78"/>
                    <a:pt x="2" y="78"/>
                    <a:pt x="2" y="78"/>
                  </a:cubicBezTo>
                  <a:cubicBezTo>
                    <a:pt x="3" y="77"/>
                    <a:pt x="3" y="77"/>
                    <a:pt x="3" y="77"/>
                  </a:cubicBezTo>
                  <a:cubicBezTo>
                    <a:pt x="4" y="77"/>
                    <a:pt x="4" y="77"/>
                    <a:pt x="4" y="77"/>
                  </a:cubicBezTo>
                  <a:cubicBezTo>
                    <a:pt x="4" y="78"/>
                    <a:pt x="4" y="78"/>
                    <a:pt x="4" y="78"/>
                  </a:cubicBezTo>
                  <a:cubicBezTo>
                    <a:pt x="4" y="78"/>
                    <a:pt x="4" y="78"/>
                    <a:pt x="4" y="78"/>
                  </a:cubicBezTo>
                  <a:cubicBezTo>
                    <a:pt x="3" y="79"/>
                    <a:pt x="3" y="79"/>
                    <a:pt x="3" y="79"/>
                  </a:cubicBezTo>
                  <a:cubicBezTo>
                    <a:pt x="3" y="79"/>
                    <a:pt x="3" y="79"/>
                    <a:pt x="3" y="79"/>
                  </a:cubicBezTo>
                  <a:cubicBezTo>
                    <a:pt x="4" y="79"/>
                    <a:pt x="4" y="79"/>
                    <a:pt x="4" y="79"/>
                  </a:cubicBezTo>
                  <a:cubicBezTo>
                    <a:pt x="4" y="80"/>
                    <a:pt x="4" y="80"/>
                    <a:pt x="4" y="80"/>
                  </a:cubicBezTo>
                  <a:cubicBezTo>
                    <a:pt x="4" y="80"/>
                    <a:pt x="4" y="80"/>
                    <a:pt x="4" y="80"/>
                  </a:cubicBezTo>
                  <a:cubicBezTo>
                    <a:pt x="4" y="81"/>
                    <a:pt x="4" y="81"/>
                    <a:pt x="4" y="81"/>
                  </a:cubicBezTo>
                  <a:cubicBezTo>
                    <a:pt x="4" y="81"/>
                    <a:pt x="4" y="81"/>
                    <a:pt x="4" y="81"/>
                  </a:cubicBezTo>
                  <a:cubicBezTo>
                    <a:pt x="5" y="80"/>
                    <a:pt x="5" y="80"/>
                    <a:pt x="5" y="80"/>
                  </a:cubicBezTo>
                  <a:cubicBezTo>
                    <a:pt x="5" y="80"/>
                    <a:pt x="5" y="80"/>
                    <a:pt x="5" y="80"/>
                  </a:cubicBezTo>
                  <a:cubicBezTo>
                    <a:pt x="5" y="79"/>
                    <a:pt x="5" y="79"/>
                    <a:pt x="5" y="79"/>
                  </a:cubicBezTo>
                  <a:cubicBezTo>
                    <a:pt x="7" y="78"/>
                    <a:pt x="7" y="78"/>
                    <a:pt x="7" y="78"/>
                  </a:cubicBezTo>
                  <a:cubicBezTo>
                    <a:pt x="8" y="78"/>
                    <a:pt x="8" y="78"/>
                    <a:pt x="8" y="78"/>
                  </a:cubicBezTo>
                  <a:cubicBezTo>
                    <a:pt x="8" y="78"/>
                    <a:pt x="8" y="78"/>
                    <a:pt x="8" y="78"/>
                  </a:cubicBezTo>
                  <a:cubicBezTo>
                    <a:pt x="8" y="79"/>
                    <a:pt x="8" y="79"/>
                    <a:pt x="8" y="79"/>
                  </a:cubicBezTo>
                  <a:cubicBezTo>
                    <a:pt x="7" y="79"/>
                    <a:pt x="7" y="79"/>
                    <a:pt x="7" y="79"/>
                  </a:cubicBezTo>
                  <a:cubicBezTo>
                    <a:pt x="7" y="80"/>
                    <a:pt x="7" y="80"/>
                    <a:pt x="7" y="80"/>
                  </a:cubicBezTo>
                  <a:cubicBezTo>
                    <a:pt x="7" y="81"/>
                    <a:pt x="7" y="81"/>
                    <a:pt x="7" y="81"/>
                  </a:cubicBezTo>
                  <a:cubicBezTo>
                    <a:pt x="7" y="80"/>
                    <a:pt x="7" y="80"/>
                    <a:pt x="7" y="80"/>
                  </a:cubicBezTo>
                  <a:cubicBezTo>
                    <a:pt x="7" y="79"/>
                    <a:pt x="7" y="79"/>
                    <a:pt x="7" y="79"/>
                  </a:cubicBezTo>
                  <a:cubicBezTo>
                    <a:pt x="6" y="79"/>
                    <a:pt x="6" y="79"/>
                    <a:pt x="6" y="79"/>
                  </a:cubicBezTo>
                  <a:cubicBezTo>
                    <a:pt x="6" y="80"/>
                    <a:pt x="6" y="80"/>
                    <a:pt x="6" y="80"/>
                  </a:cubicBezTo>
                  <a:cubicBezTo>
                    <a:pt x="5" y="80"/>
                    <a:pt x="5" y="80"/>
                    <a:pt x="5" y="80"/>
                  </a:cubicBezTo>
                  <a:cubicBezTo>
                    <a:pt x="6" y="81"/>
                    <a:pt x="6" y="81"/>
                    <a:pt x="6" y="81"/>
                  </a:cubicBezTo>
                  <a:cubicBezTo>
                    <a:pt x="5" y="81"/>
                    <a:pt x="5" y="81"/>
                    <a:pt x="5" y="81"/>
                  </a:cubicBezTo>
                  <a:cubicBezTo>
                    <a:pt x="5" y="81"/>
                    <a:pt x="5" y="81"/>
                    <a:pt x="5" y="81"/>
                  </a:cubicBezTo>
                  <a:cubicBezTo>
                    <a:pt x="4" y="82"/>
                    <a:pt x="4" y="82"/>
                    <a:pt x="4" y="82"/>
                  </a:cubicBezTo>
                  <a:cubicBezTo>
                    <a:pt x="5" y="82"/>
                    <a:pt x="5" y="82"/>
                    <a:pt x="5" y="82"/>
                  </a:cubicBezTo>
                  <a:cubicBezTo>
                    <a:pt x="6" y="82"/>
                    <a:pt x="6" y="82"/>
                    <a:pt x="6" y="82"/>
                  </a:cubicBezTo>
                  <a:cubicBezTo>
                    <a:pt x="6" y="83"/>
                    <a:pt x="6" y="83"/>
                    <a:pt x="6" y="83"/>
                  </a:cubicBezTo>
                  <a:cubicBezTo>
                    <a:pt x="5" y="83"/>
                    <a:pt x="5" y="83"/>
                    <a:pt x="5" y="83"/>
                  </a:cubicBezTo>
                  <a:cubicBezTo>
                    <a:pt x="5" y="83"/>
                    <a:pt x="5" y="83"/>
                    <a:pt x="5" y="83"/>
                  </a:cubicBezTo>
                  <a:cubicBezTo>
                    <a:pt x="5" y="84"/>
                    <a:pt x="5" y="84"/>
                    <a:pt x="5" y="84"/>
                  </a:cubicBezTo>
                  <a:cubicBezTo>
                    <a:pt x="4" y="83"/>
                    <a:pt x="4" y="83"/>
                    <a:pt x="4" y="83"/>
                  </a:cubicBezTo>
                  <a:cubicBezTo>
                    <a:pt x="4" y="83"/>
                    <a:pt x="4" y="83"/>
                    <a:pt x="4" y="83"/>
                  </a:cubicBezTo>
                  <a:cubicBezTo>
                    <a:pt x="4" y="84"/>
                    <a:pt x="4" y="84"/>
                    <a:pt x="4" y="84"/>
                  </a:cubicBezTo>
                  <a:cubicBezTo>
                    <a:pt x="3" y="83"/>
                    <a:pt x="3" y="83"/>
                    <a:pt x="3" y="83"/>
                  </a:cubicBezTo>
                  <a:cubicBezTo>
                    <a:pt x="3" y="84"/>
                    <a:pt x="3" y="84"/>
                    <a:pt x="3" y="84"/>
                  </a:cubicBezTo>
                  <a:cubicBezTo>
                    <a:pt x="2" y="84"/>
                    <a:pt x="2" y="84"/>
                    <a:pt x="2" y="84"/>
                  </a:cubicBezTo>
                  <a:cubicBezTo>
                    <a:pt x="2" y="85"/>
                    <a:pt x="2" y="85"/>
                    <a:pt x="2" y="85"/>
                  </a:cubicBezTo>
                  <a:cubicBezTo>
                    <a:pt x="3" y="86"/>
                    <a:pt x="3" y="86"/>
                    <a:pt x="3" y="86"/>
                  </a:cubicBezTo>
                  <a:cubicBezTo>
                    <a:pt x="4" y="86"/>
                    <a:pt x="4" y="86"/>
                    <a:pt x="4" y="86"/>
                  </a:cubicBezTo>
                  <a:cubicBezTo>
                    <a:pt x="4" y="86"/>
                    <a:pt x="4" y="86"/>
                    <a:pt x="4" y="86"/>
                  </a:cubicBezTo>
                  <a:cubicBezTo>
                    <a:pt x="5" y="86"/>
                    <a:pt x="5" y="86"/>
                    <a:pt x="5" y="86"/>
                  </a:cubicBezTo>
                  <a:cubicBezTo>
                    <a:pt x="4" y="85"/>
                    <a:pt x="4" y="85"/>
                    <a:pt x="4" y="85"/>
                  </a:cubicBezTo>
                  <a:cubicBezTo>
                    <a:pt x="5" y="85"/>
                    <a:pt x="5" y="85"/>
                    <a:pt x="5" y="85"/>
                  </a:cubicBezTo>
                  <a:cubicBezTo>
                    <a:pt x="6" y="85"/>
                    <a:pt x="6" y="85"/>
                    <a:pt x="6" y="85"/>
                  </a:cubicBezTo>
                  <a:cubicBezTo>
                    <a:pt x="5" y="85"/>
                    <a:pt x="5" y="85"/>
                    <a:pt x="5" y="85"/>
                  </a:cubicBezTo>
                  <a:cubicBezTo>
                    <a:pt x="6" y="86"/>
                    <a:pt x="6" y="86"/>
                    <a:pt x="6" y="86"/>
                  </a:cubicBezTo>
                  <a:cubicBezTo>
                    <a:pt x="6" y="87"/>
                    <a:pt x="6" y="87"/>
                    <a:pt x="6" y="87"/>
                  </a:cubicBezTo>
                  <a:cubicBezTo>
                    <a:pt x="5" y="87"/>
                    <a:pt x="5" y="87"/>
                    <a:pt x="5" y="87"/>
                  </a:cubicBezTo>
                  <a:cubicBezTo>
                    <a:pt x="6" y="88"/>
                    <a:pt x="6" y="88"/>
                    <a:pt x="6" y="88"/>
                  </a:cubicBezTo>
                  <a:cubicBezTo>
                    <a:pt x="6" y="88"/>
                    <a:pt x="6" y="88"/>
                    <a:pt x="6" y="88"/>
                  </a:cubicBezTo>
                  <a:cubicBezTo>
                    <a:pt x="7" y="87"/>
                    <a:pt x="7" y="87"/>
                    <a:pt x="7" y="87"/>
                  </a:cubicBezTo>
                  <a:cubicBezTo>
                    <a:pt x="8" y="88"/>
                    <a:pt x="8" y="88"/>
                    <a:pt x="8" y="88"/>
                  </a:cubicBezTo>
                  <a:cubicBezTo>
                    <a:pt x="7" y="88"/>
                    <a:pt x="7" y="88"/>
                    <a:pt x="7" y="88"/>
                  </a:cubicBezTo>
                  <a:cubicBezTo>
                    <a:pt x="6" y="88"/>
                    <a:pt x="6" y="88"/>
                    <a:pt x="6" y="88"/>
                  </a:cubicBezTo>
                  <a:cubicBezTo>
                    <a:pt x="7" y="89"/>
                    <a:pt x="7" y="89"/>
                    <a:pt x="7" y="89"/>
                  </a:cubicBezTo>
                  <a:cubicBezTo>
                    <a:pt x="7" y="89"/>
                    <a:pt x="7" y="89"/>
                    <a:pt x="7" y="89"/>
                  </a:cubicBezTo>
                  <a:cubicBezTo>
                    <a:pt x="5" y="88"/>
                    <a:pt x="5" y="88"/>
                    <a:pt x="5" y="88"/>
                  </a:cubicBezTo>
                  <a:cubicBezTo>
                    <a:pt x="4" y="88"/>
                    <a:pt x="4" y="88"/>
                    <a:pt x="4" y="88"/>
                  </a:cubicBezTo>
                  <a:cubicBezTo>
                    <a:pt x="4" y="88"/>
                    <a:pt x="4" y="88"/>
                    <a:pt x="4" y="88"/>
                  </a:cubicBezTo>
                  <a:cubicBezTo>
                    <a:pt x="3" y="88"/>
                    <a:pt x="3" y="88"/>
                    <a:pt x="3" y="88"/>
                  </a:cubicBezTo>
                  <a:cubicBezTo>
                    <a:pt x="3" y="89"/>
                    <a:pt x="3" y="89"/>
                    <a:pt x="3" y="89"/>
                  </a:cubicBezTo>
                  <a:cubicBezTo>
                    <a:pt x="3" y="89"/>
                    <a:pt x="3" y="89"/>
                    <a:pt x="3" y="89"/>
                  </a:cubicBezTo>
                  <a:cubicBezTo>
                    <a:pt x="4" y="91"/>
                    <a:pt x="4" y="91"/>
                    <a:pt x="4" y="91"/>
                  </a:cubicBezTo>
                  <a:cubicBezTo>
                    <a:pt x="5" y="91"/>
                    <a:pt x="5" y="91"/>
                    <a:pt x="5" y="91"/>
                  </a:cubicBezTo>
                  <a:cubicBezTo>
                    <a:pt x="6" y="92"/>
                    <a:pt x="6" y="92"/>
                    <a:pt x="6" y="92"/>
                  </a:cubicBezTo>
                  <a:cubicBezTo>
                    <a:pt x="8" y="92"/>
                    <a:pt x="8" y="92"/>
                    <a:pt x="8" y="92"/>
                  </a:cubicBezTo>
                  <a:cubicBezTo>
                    <a:pt x="8" y="93"/>
                    <a:pt x="8" y="93"/>
                    <a:pt x="8" y="93"/>
                  </a:cubicBezTo>
                  <a:cubicBezTo>
                    <a:pt x="7" y="93"/>
                    <a:pt x="7" y="93"/>
                    <a:pt x="7" y="93"/>
                  </a:cubicBezTo>
                  <a:cubicBezTo>
                    <a:pt x="8" y="94"/>
                    <a:pt x="8" y="94"/>
                    <a:pt x="8" y="94"/>
                  </a:cubicBezTo>
                  <a:cubicBezTo>
                    <a:pt x="9" y="93"/>
                    <a:pt x="9" y="93"/>
                    <a:pt x="9" y="93"/>
                  </a:cubicBezTo>
                  <a:cubicBezTo>
                    <a:pt x="8" y="93"/>
                    <a:pt x="8" y="93"/>
                    <a:pt x="8" y="93"/>
                  </a:cubicBezTo>
                  <a:cubicBezTo>
                    <a:pt x="9" y="93"/>
                    <a:pt x="9" y="93"/>
                    <a:pt x="9" y="93"/>
                  </a:cubicBezTo>
                  <a:cubicBezTo>
                    <a:pt x="10" y="93"/>
                    <a:pt x="10" y="93"/>
                    <a:pt x="10" y="93"/>
                  </a:cubicBezTo>
                  <a:cubicBezTo>
                    <a:pt x="9" y="93"/>
                    <a:pt x="9" y="93"/>
                    <a:pt x="9" y="93"/>
                  </a:cubicBezTo>
                  <a:cubicBezTo>
                    <a:pt x="10" y="94"/>
                    <a:pt x="10" y="94"/>
                    <a:pt x="10" y="94"/>
                  </a:cubicBezTo>
                  <a:cubicBezTo>
                    <a:pt x="11" y="94"/>
                    <a:pt x="11" y="94"/>
                    <a:pt x="11" y="94"/>
                  </a:cubicBezTo>
                  <a:cubicBezTo>
                    <a:pt x="11" y="94"/>
                    <a:pt x="11" y="94"/>
                    <a:pt x="11" y="94"/>
                  </a:cubicBezTo>
                  <a:cubicBezTo>
                    <a:pt x="12" y="94"/>
                    <a:pt x="12" y="94"/>
                    <a:pt x="12" y="94"/>
                  </a:cubicBezTo>
                  <a:cubicBezTo>
                    <a:pt x="13" y="93"/>
                    <a:pt x="13" y="93"/>
                    <a:pt x="13" y="93"/>
                  </a:cubicBezTo>
                  <a:cubicBezTo>
                    <a:pt x="13" y="93"/>
                    <a:pt x="13" y="93"/>
                    <a:pt x="13" y="93"/>
                  </a:cubicBezTo>
                  <a:cubicBezTo>
                    <a:pt x="14" y="92"/>
                    <a:pt x="14" y="92"/>
                    <a:pt x="14" y="92"/>
                  </a:cubicBezTo>
                  <a:cubicBezTo>
                    <a:pt x="14" y="92"/>
                    <a:pt x="14" y="92"/>
                    <a:pt x="14" y="92"/>
                  </a:cubicBezTo>
                  <a:cubicBezTo>
                    <a:pt x="14" y="93"/>
                    <a:pt x="14" y="93"/>
                    <a:pt x="14" y="93"/>
                  </a:cubicBezTo>
                  <a:cubicBezTo>
                    <a:pt x="14" y="93"/>
                    <a:pt x="14" y="93"/>
                    <a:pt x="14" y="93"/>
                  </a:cubicBezTo>
                  <a:cubicBezTo>
                    <a:pt x="16" y="92"/>
                    <a:pt x="16" y="92"/>
                    <a:pt x="16" y="92"/>
                  </a:cubicBezTo>
                  <a:cubicBezTo>
                    <a:pt x="16" y="91"/>
                    <a:pt x="16" y="91"/>
                    <a:pt x="16" y="91"/>
                  </a:cubicBezTo>
                  <a:cubicBezTo>
                    <a:pt x="15" y="90"/>
                    <a:pt x="15" y="90"/>
                    <a:pt x="15" y="90"/>
                  </a:cubicBezTo>
                  <a:cubicBezTo>
                    <a:pt x="16" y="91"/>
                    <a:pt x="16" y="91"/>
                    <a:pt x="16" y="91"/>
                  </a:cubicBezTo>
                  <a:cubicBezTo>
                    <a:pt x="17" y="90"/>
                    <a:pt x="17" y="90"/>
                    <a:pt x="17" y="90"/>
                  </a:cubicBezTo>
                  <a:cubicBezTo>
                    <a:pt x="17" y="90"/>
                    <a:pt x="17" y="90"/>
                    <a:pt x="17" y="90"/>
                  </a:cubicBezTo>
                  <a:cubicBezTo>
                    <a:pt x="18" y="90"/>
                    <a:pt x="18" y="90"/>
                    <a:pt x="18" y="90"/>
                  </a:cubicBezTo>
                  <a:cubicBezTo>
                    <a:pt x="18" y="89"/>
                    <a:pt x="18" y="89"/>
                    <a:pt x="18" y="89"/>
                  </a:cubicBezTo>
                  <a:cubicBezTo>
                    <a:pt x="18" y="89"/>
                    <a:pt x="18" y="89"/>
                    <a:pt x="18" y="89"/>
                  </a:cubicBezTo>
                  <a:cubicBezTo>
                    <a:pt x="19" y="89"/>
                    <a:pt x="19" y="89"/>
                    <a:pt x="19" y="89"/>
                  </a:cubicBezTo>
                  <a:cubicBezTo>
                    <a:pt x="19" y="88"/>
                    <a:pt x="19" y="88"/>
                    <a:pt x="19" y="88"/>
                  </a:cubicBezTo>
                  <a:cubicBezTo>
                    <a:pt x="18" y="87"/>
                    <a:pt x="18" y="87"/>
                    <a:pt x="18" y="87"/>
                  </a:cubicBezTo>
                  <a:cubicBezTo>
                    <a:pt x="19" y="87"/>
                    <a:pt x="19" y="87"/>
                    <a:pt x="19" y="87"/>
                  </a:cubicBezTo>
                  <a:cubicBezTo>
                    <a:pt x="18" y="86"/>
                    <a:pt x="18" y="86"/>
                    <a:pt x="18" y="86"/>
                  </a:cubicBezTo>
                  <a:cubicBezTo>
                    <a:pt x="17" y="86"/>
                    <a:pt x="17" y="86"/>
                    <a:pt x="17" y="86"/>
                  </a:cubicBezTo>
                  <a:cubicBezTo>
                    <a:pt x="17" y="85"/>
                    <a:pt x="17" y="85"/>
                    <a:pt x="17" y="85"/>
                  </a:cubicBezTo>
                  <a:cubicBezTo>
                    <a:pt x="18" y="85"/>
                    <a:pt x="18" y="85"/>
                    <a:pt x="18" y="85"/>
                  </a:cubicBezTo>
                  <a:cubicBezTo>
                    <a:pt x="19" y="86"/>
                    <a:pt x="19" y="86"/>
                    <a:pt x="19" y="86"/>
                  </a:cubicBezTo>
                  <a:cubicBezTo>
                    <a:pt x="19" y="87"/>
                    <a:pt x="19" y="87"/>
                    <a:pt x="19" y="87"/>
                  </a:cubicBezTo>
                  <a:cubicBezTo>
                    <a:pt x="19" y="87"/>
                    <a:pt x="19" y="87"/>
                    <a:pt x="19" y="87"/>
                  </a:cubicBezTo>
                  <a:cubicBezTo>
                    <a:pt x="20" y="87"/>
                    <a:pt x="20" y="87"/>
                    <a:pt x="20" y="87"/>
                  </a:cubicBezTo>
                  <a:cubicBezTo>
                    <a:pt x="20" y="88"/>
                    <a:pt x="20" y="88"/>
                    <a:pt x="20" y="88"/>
                  </a:cubicBezTo>
                  <a:cubicBezTo>
                    <a:pt x="20" y="88"/>
                    <a:pt x="20" y="88"/>
                    <a:pt x="20" y="88"/>
                  </a:cubicBezTo>
                  <a:cubicBezTo>
                    <a:pt x="21" y="88"/>
                    <a:pt x="21" y="88"/>
                    <a:pt x="21" y="88"/>
                  </a:cubicBezTo>
                  <a:cubicBezTo>
                    <a:pt x="21" y="88"/>
                    <a:pt x="21" y="88"/>
                    <a:pt x="21" y="88"/>
                  </a:cubicBezTo>
                  <a:cubicBezTo>
                    <a:pt x="20" y="87"/>
                    <a:pt x="20" y="87"/>
                    <a:pt x="20" y="87"/>
                  </a:cubicBezTo>
                  <a:cubicBezTo>
                    <a:pt x="21" y="87"/>
                    <a:pt x="21" y="87"/>
                    <a:pt x="21" y="87"/>
                  </a:cubicBezTo>
                  <a:cubicBezTo>
                    <a:pt x="21" y="87"/>
                    <a:pt x="21" y="87"/>
                    <a:pt x="21" y="87"/>
                  </a:cubicBezTo>
                  <a:cubicBezTo>
                    <a:pt x="21" y="88"/>
                    <a:pt x="21" y="88"/>
                    <a:pt x="21" y="88"/>
                  </a:cubicBezTo>
                  <a:cubicBezTo>
                    <a:pt x="23" y="87"/>
                    <a:pt x="23" y="87"/>
                    <a:pt x="23" y="87"/>
                  </a:cubicBezTo>
                  <a:cubicBezTo>
                    <a:pt x="23" y="86"/>
                    <a:pt x="23" y="86"/>
                    <a:pt x="23" y="86"/>
                  </a:cubicBezTo>
                  <a:cubicBezTo>
                    <a:pt x="23" y="85"/>
                    <a:pt x="23" y="85"/>
                    <a:pt x="23" y="85"/>
                  </a:cubicBezTo>
                  <a:cubicBezTo>
                    <a:pt x="22" y="85"/>
                    <a:pt x="22" y="85"/>
                    <a:pt x="22" y="85"/>
                  </a:cubicBezTo>
                  <a:cubicBezTo>
                    <a:pt x="22" y="84"/>
                    <a:pt x="22" y="84"/>
                    <a:pt x="22" y="84"/>
                  </a:cubicBezTo>
                  <a:cubicBezTo>
                    <a:pt x="22" y="84"/>
                    <a:pt x="22" y="84"/>
                    <a:pt x="22" y="84"/>
                  </a:cubicBezTo>
                  <a:cubicBezTo>
                    <a:pt x="22" y="84"/>
                    <a:pt x="22" y="84"/>
                    <a:pt x="22" y="84"/>
                  </a:cubicBezTo>
                  <a:cubicBezTo>
                    <a:pt x="23" y="84"/>
                    <a:pt x="23" y="84"/>
                    <a:pt x="23" y="84"/>
                  </a:cubicBezTo>
                  <a:cubicBezTo>
                    <a:pt x="23" y="83"/>
                    <a:pt x="23" y="83"/>
                    <a:pt x="23" y="83"/>
                  </a:cubicBezTo>
                  <a:cubicBezTo>
                    <a:pt x="22" y="83"/>
                    <a:pt x="22" y="83"/>
                    <a:pt x="22" y="83"/>
                  </a:cubicBezTo>
                  <a:cubicBezTo>
                    <a:pt x="22" y="82"/>
                    <a:pt x="22" y="82"/>
                    <a:pt x="22" y="82"/>
                  </a:cubicBezTo>
                  <a:cubicBezTo>
                    <a:pt x="23" y="82"/>
                    <a:pt x="23" y="82"/>
                    <a:pt x="23" y="82"/>
                  </a:cubicBezTo>
                  <a:cubicBezTo>
                    <a:pt x="24" y="82"/>
                    <a:pt x="24" y="82"/>
                    <a:pt x="24" y="82"/>
                  </a:cubicBezTo>
                  <a:cubicBezTo>
                    <a:pt x="23" y="83"/>
                    <a:pt x="23" y="83"/>
                    <a:pt x="23" y="83"/>
                  </a:cubicBezTo>
                  <a:cubicBezTo>
                    <a:pt x="23" y="84"/>
                    <a:pt x="23" y="84"/>
                    <a:pt x="23" y="84"/>
                  </a:cubicBezTo>
                  <a:cubicBezTo>
                    <a:pt x="23" y="85"/>
                    <a:pt x="23" y="85"/>
                    <a:pt x="23" y="85"/>
                  </a:cubicBezTo>
                  <a:cubicBezTo>
                    <a:pt x="24" y="85"/>
                    <a:pt x="24" y="85"/>
                    <a:pt x="24" y="85"/>
                  </a:cubicBezTo>
                  <a:cubicBezTo>
                    <a:pt x="24" y="86"/>
                    <a:pt x="24" y="86"/>
                    <a:pt x="24" y="86"/>
                  </a:cubicBezTo>
                  <a:cubicBezTo>
                    <a:pt x="25" y="87"/>
                    <a:pt x="25" y="87"/>
                    <a:pt x="25" y="87"/>
                  </a:cubicBezTo>
                  <a:cubicBezTo>
                    <a:pt x="26" y="87"/>
                    <a:pt x="26" y="87"/>
                    <a:pt x="26" y="87"/>
                  </a:cubicBezTo>
                  <a:cubicBezTo>
                    <a:pt x="26" y="87"/>
                    <a:pt x="26" y="87"/>
                    <a:pt x="26" y="87"/>
                  </a:cubicBezTo>
                  <a:cubicBezTo>
                    <a:pt x="26" y="87"/>
                    <a:pt x="26" y="87"/>
                    <a:pt x="26" y="87"/>
                  </a:cubicBezTo>
                  <a:cubicBezTo>
                    <a:pt x="27" y="88"/>
                    <a:pt x="27" y="88"/>
                    <a:pt x="27" y="88"/>
                  </a:cubicBezTo>
                  <a:cubicBezTo>
                    <a:pt x="27" y="88"/>
                    <a:pt x="27" y="88"/>
                    <a:pt x="27" y="88"/>
                  </a:cubicBezTo>
                  <a:cubicBezTo>
                    <a:pt x="28" y="88"/>
                    <a:pt x="28" y="88"/>
                    <a:pt x="28" y="88"/>
                  </a:cubicBezTo>
                  <a:cubicBezTo>
                    <a:pt x="27" y="85"/>
                    <a:pt x="27" y="85"/>
                    <a:pt x="27" y="85"/>
                  </a:cubicBezTo>
                  <a:cubicBezTo>
                    <a:pt x="27" y="84"/>
                    <a:pt x="27" y="84"/>
                    <a:pt x="27" y="84"/>
                  </a:cubicBezTo>
                  <a:cubicBezTo>
                    <a:pt x="27" y="83"/>
                    <a:pt x="27" y="83"/>
                    <a:pt x="27" y="83"/>
                  </a:cubicBezTo>
                  <a:cubicBezTo>
                    <a:pt x="28" y="83"/>
                    <a:pt x="28" y="83"/>
                    <a:pt x="28" y="83"/>
                  </a:cubicBezTo>
                  <a:cubicBezTo>
                    <a:pt x="27" y="82"/>
                    <a:pt x="27" y="82"/>
                    <a:pt x="27" y="82"/>
                  </a:cubicBezTo>
                  <a:cubicBezTo>
                    <a:pt x="27" y="82"/>
                    <a:pt x="27" y="82"/>
                    <a:pt x="27" y="82"/>
                  </a:cubicBezTo>
                  <a:cubicBezTo>
                    <a:pt x="29" y="82"/>
                    <a:pt x="29" y="82"/>
                    <a:pt x="29" y="82"/>
                  </a:cubicBezTo>
                  <a:cubicBezTo>
                    <a:pt x="29" y="81"/>
                    <a:pt x="29" y="81"/>
                    <a:pt x="29" y="81"/>
                  </a:cubicBezTo>
                  <a:cubicBezTo>
                    <a:pt x="29" y="80"/>
                    <a:pt x="29" y="80"/>
                    <a:pt x="29" y="80"/>
                  </a:cubicBezTo>
                  <a:cubicBezTo>
                    <a:pt x="30" y="79"/>
                    <a:pt x="30" y="79"/>
                    <a:pt x="30" y="79"/>
                  </a:cubicBezTo>
                  <a:cubicBezTo>
                    <a:pt x="29" y="78"/>
                    <a:pt x="29" y="78"/>
                    <a:pt x="29" y="78"/>
                  </a:cubicBezTo>
                  <a:cubicBezTo>
                    <a:pt x="29" y="76"/>
                    <a:pt x="29" y="76"/>
                    <a:pt x="29" y="76"/>
                  </a:cubicBezTo>
                  <a:cubicBezTo>
                    <a:pt x="28" y="75"/>
                    <a:pt x="28" y="75"/>
                    <a:pt x="28" y="75"/>
                  </a:cubicBezTo>
                  <a:cubicBezTo>
                    <a:pt x="28" y="74"/>
                    <a:pt x="28" y="74"/>
                    <a:pt x="28" y="74"/>
                  </a:cubicBezTo>
                  <a:cubicBezTo>
                    <a:pt x="30" y="74"/>
                    <a:pt x="30" y="74"/>
                    <a:pt x="30" y="74"/>
                  </a:cubicBezTo>
                  <a:cubicBezTo>
                    <a:pt x="30" y="72"/>
                    <a:pt x="30" y="72"/>
                    <a:pt x="30" y="72"/>
                  </a:cubicBezTo>
                  <a:cubicBezTo>
                    <a:pt x="31" y="71"/>
                    <a:pt x="31" y="71"/>
                    <a:pt x="31" y="71"/>
                  </a:cubicBezTo>
                  <a:cubicBezTo>
                    <a:pt x="29" y="70"/>
                    <a:pt x="29" y="70"/>
                    <a:pt x="29" y="70"/>
                  </a:cubicBezTo>
                  <a:cubicBezTo>
                    <a:pt x="28" y="69"/>
                    <a:pt x="28" y="69"/>
                    <a:pt x="28" y="69"/>
                  </a:cubicBezTo>
                  <a:cubicBezTo>
                    <a:pt x="28" y="68"/>
                    <a:pt x="28" y="68"/>
                    <a:pt x="28" y="68"/>
                  </a:cubicBezTo>
                  <a:cubicBezTo>
                    <a:pt x="28" y="66"/>
                    <a:pt x="28" y="66"/>
                    <a:pt x="28" y="66"/>
                  </a:cubicBezTo>
                  <a:cubicBezTo>
                    <a:pt x="28" y="65"/>
                    <a:pt x="28" y="65"/>
                    <a:pt x="28" y="65"/>
                  </a:cubicBezTo>
                  <a:cubicBezTo>
                    <a:pt x="27" y="64"/>
                    <a:pt x="27" y="64"/>
                    <a:pt x="27" y="64"/>
                  </a:cubicBezTo>
                  <a:cubicBezTo>
                    <a:pt x="28" y="62"/>
                    <a:pt x="28" y="62"/>
                    <a:pt x="28" y="62"/>
                  </a:cubicBezTo>
                  <a:cubicBezTo>
                    <a:pt x="27" y="60"/>
                    <a:pt x="27" y="60"/>
                    <a:pt x="27" y="60"/>
                  </a:cubicBezTo>
                  <a:cubicBezTo>
                    <a:pt x="27" y="58"/>
                    <a:pt x="27" y="58"/>
                    <a:pt x="27" y="58"/>
                  </a:cubicBezTo>
                  <a:cubicBezTo>
                    <a:pt x="27" y="56"/>
                    <a:pt x="27" y="56"/>
                    <a:pt x="27" y="56"/>
                  </a:cubicBezTo>
                  <a:cubicBezTo>
                    <a:pt x="28" y="55"/>
                    <a:pt x="28" y="55"/>
                    <a:pt x="28" y="55"/>
                  </a:cubicBezTo>
                  <a:cubicBezTo>
                    <a:pt x="29" y="54"/>
                    <a:pt x="29" y="54"/>
                    <a:pt x="29" y="54"/>
                  </a:cubicBezTo>
                  <a:cubicBezTo>
                    <a:pt x="30" y="55"/>
                    <a:pt x="30" y="55"/>
                    <a:pt x="30" y="55"/>
                  </a:cubicBezTo>
                  <a:cubicBezTo>
                    <a:pt x="32" y="55"/>
                    <a:pt x="32" y="55"/>
                    <a:pt x="32" y="55"/>
                  </a:cubicBezTo>
                  <a:cubicBezTo>
                    <a:pt x="33" y="54"/>
                    <a:pt x="33" y="54"/>
                    <a:pt x="33" y="54"/>
                  </a:cubicBezTo>
                  <a:cubicBezTo>
                    <a:pt x="33" y="52"/>
                    <a:pt x="33" y="52"/>
                    <a:pt x="33" y="52"/>
                  </a:cubicBezTo>
                  <a:cubicBezTo>
                    <a:pt x="32" y="52"/>
                    <a:pt x="32" y="52"/>
                    <a:pt x="32" y="52"/>
                  </a:cubicBezTo>
                  <a:cubicBezTo>
                    <a:pt x="32" y="51"/>
                    <a:pt x="32" y="51"/>
                    <a:pt x="32" y="51"/>
                  </a:cubicBezTo>
                  <a:cubicBezTo>
                    <a:pt x="34" y="47"/>
                    <a:pt x="34" y="47"/>
                    <a:pt x="34" y="47"/>
                  </a:cubicBezTo>
                  <a:cubicBezTo>
                    <a:pt x="34" y="45"/>
                    <a:pt x="34" y="45"/>
                    <a:pt x="34" y="45"/>
                  </a:cubicBezTo>
                  <a:cubicBezTo>
                    <a:pt x="34" y="44"/>
                    <a:pt x="34" y="44"/>
                    <a:pt x="34" y="44"/>
                  </a:cubicBezTo>
                  <a:cubicBezTo>
                    <a:pt x="35" y="43"/>
                    <a:pt x="35" y="43"/>
                    <a:pt x="35" y="43"/>
                  </a:cubicBezTo>
                  <a:cubicBezTo>
                    <a:pt x="35" y="41"/>
                    <a:pt x="35" y="41"/>
                    <a:pt x="35" y="41"/>
                  </a:cubicBezTo>
                  <a:cubicBezTo>
                    <a:pt x="34" y="41"/>
                    <a:pt x="34" y="41"/>
                    <a:pt x="34" y="41"/>
                  </a:cubicBezTo>
                  <a:cubicBezTo>
                    <a:pt x="34" y="40"/>
                    <a:pt x="34" y="40"/>
                    <a:pt x="34" y="40"/>
                  </a:cubicBezTo>
                  <a:cubicBezTo>
                    <a:pt x="35" y="39"/>
                    <a:pt x="35" y="39"/>
                    <a:pt x="35" y="39"/>
                  </a:cubicBezTo>
                  <a:cubicBezTo>
                    <a:pt x="37" y="39"/>
                    <a:pt x="37" y="39"/>
                    <a:pt x="37" y="39"/>
                  </a:cubicBezTo>
                  <a:cubicBezTo>
                    <a:pt x="38" y="38"/>
                    <a:pt x="38" y="38"/>
                    <a:pt x="38" y="38"/>
                  </a:cubicBezTo>
                  <a:cubicBezTo>
                    <a:pt x="38" y="38"/>
                    <a:pt x="38" y="38"/>
                    <a:pt x="38" y="38"/>
                  </a:cubicBezTo>
                  <a:cubicBezTo>
                    <a:pt x="39" y="36"/>
                    <a:pt x="39" y="36"/>
                    <a:pt x="39" y="36"/>
                  </a:cubicBezTo>
                  <a:cubicBezTo>
                    <a:pt x="40" y="34"/>
                    <a:pt x="40" y="34"/>
                    <a:pt x="40" y="34"/>
                  </a:cubicBezTo>
                  <a:cubicBezTo>
                    <a:pt x="41" y="33"/>
                    <a:pt x="41" y="33"/>
                    <a:pt x="41" y="33"/>
                  </a:cubicBezTo>
                  <a:cubicBezTo>
                    <a:pt x="40" y="32"/>
                    <a:pt x="40" y="32"/>
                    <a:pt x="40" y="32"/>
                  </a:cubicBezTo>
                  <a:cubicBezTo>
                    <a:pt x="40" y="32"/>
                    <a:pt x="40" y="32"/>
                    <a:pt x="40" y="32"/>
                  </a:cubicBezTo>
                  <a:cubicBezTo>
                    <a:pt x="40" y="30"/>
                    <a:pt x="40" y="30"/>
                    <a:pt x="40" y="30"/>
                  </a:cubicBezTo>
                  <a:cubicBezTo>
                    <a:pt x="40" y="29"/>
                    <a:pt x="40" y="29"/>
                    <a:pt x="40" y="29"/>
                  </a:cubicBezTo>
                  <a:cubicBezTo>
                    <a:pt x="41" y="29"/>
                    <a:pt x="41" y="29"/>
                    <a:pt x="41" y="29"/>
                  </a:cubicBezTo>
                  <a:cubicBezTo>
                    <a:pt x="41" y="28"/>
                    <a:pt x="41" y="28"/>
                    <a:pt x="41" y="28"/>
                  </a:cubicBezTo>
                  <a:cubicBezTo>
                    <a:pt x="42" y="27"/>
                    <a:pt x="42" y="27"/>
                    <a:pt x="42" y="27"/>
                  </a:cubicBezTo>
                  <a:cubicBezTo>
                    <a:pt x="42" y="26"/>
                    <a:pt x="42" y="26"/>
                    <a:pt x="42" y="26"/>
                  </a:cubicBezTo>
                  <a:cubicBezTo>
                    <a:pt x="43" y="26"/>
                    <a:pt x="43" y="26"/>
                    <a:pt x="43" y="26"/>
                  </a:cubicBezTo>
                  <a:cubicBezTo>
                    <a:pt x="44" y="26"/>
                    <a:pt x="44" y="26"/>
                    <a:pt x="44" y="26"/>
                  </a:cubicBezTo>
                  <a:cubicBezTo>
                    <a:pt x="45" y="26"/>
                    <a:pt x="45" y="26"/>
                    <a:pt x="45" y="26"/>
                  </a:cubicBezTo>
                  <a:cubicBezTo>
                    <a:pt x="45" y="26"/>
                    <a:pt x="45" y="26"/>
                    <a:pt x="45" y="26"/>
                  </a:cubicBezTo>
                  <a:cubicBezTo>
                    <a:pt x="46" y="26"/>
                    <a:pt x="46" y="26"/>
                    <a:pt x="46" y="26"/>
                  </a:cubicBezTo>
                  <a:cubicBezTo>
                    <a:pt x="45" y="25"/>
                    <a:pt x="45" y="25"/>
                    <a:pt x="45" y="25"/>
                  </a:cubicBezTo>
                  <a:cubicBezTo>
                    <a:pt x="46" y="24"/>
                    <a:pt x="46" y="24"/>
                    <a:pt x="46" y="24"/>
                  </a:cubicBezTo>
                  <a:cubicBezTo>
                    <a:pt x="46" y="24"/>
                    <a:pt x="46" y="24"/>
                    <a:pt x="46" y="24"/>
                  </a:cubicBezTo>
                  <a:cubicBezTo>
                    <a:pt x="46" y="24"/>
                    <a:pt x="46" y="24"/>
                    <a:pt x="46" y="24"/>
                  </a:cubicBezTo>
                  <a:cubicBezTo>
                    <a:pt x="45" y="23"/>
                    <a:pt x="45" y="23"/>
                    <a:pt x="45" y="23"/>
                  </a:cubicBezTo>
                  <a:cubicBezTo>
                    <a:pt x="46" y="22"/>
                    <a:pt x="46" y="22"/>
                    <a:pt x="46" y="22"/>
                  </a:cubicBezTo>
                  <a:cubicBezTo>
                    <a:pt x="47" y="22"/>
                    <a:pt x="47" y="22"/>
                    <a:pt x="47" y="22"/>
                  </a:cubicBezTo>
                  <a:cubicBezTo>
                    <a:pt x="48" y="22"/>
                    <a:pt x="48" y="22"/>
                    <a:pt x="48" y="22"/>
                  </a:cubicBezTo>
                  <a:cubicBezTo>
                    <a:pt x="49" y="22"/>
                    <a:pt x="49" y="22"/>
                    <a:pt x="49" y="22"/>
                  </a:cubicBezTo>
                  <a:cubicBezTo>
                    <a:pt x="50" y="23"/>
                    <a:pt x="50" y="23"/>
                    <a:pt x="50" y="23"/>
                  </a:cubicBezTo>
                  <a:cubicBezTo>
                    <a:pt x="51" y="23"/>
                    <a:pt x="51" y="23"/>
                    <a:pt x="51" y="23"/>
                  </a:cubicBezTo>
                  <a:cubicBezTo>
                    <a:pt x="52" y="23"/>
                    <a:pt x="52" y="23"/>
                    <a:pt x="52" y="23"/>
                  </a:cubicBezTo>
                  <a:cubicBezTo>
                    <a:pt x="52" y="23"/>
                    <a:pt x="52" y="23"/>
                    <a:pt x="52" y="23"/>
                  </a:cubicBezTo>
                  <a:cubicBezTo>
                    <a:pt x="53" y="23"/>
                    <a:pt x="53" y="23"/>
                    <a:pt x="53" y="23"/>
                  </a:cubicBezTo>
                  <a:cubicBezTo>
                    <a:pt x="53" y="22"/>
                    <a:pt x="53" y="22"/>
                    <a:pt x="53" y="22"/>
                  </a:cubicBezTo>
                  <a:cubicBezTo>
                    <a:pt x="52" y="22"/>
                    <a:pt x="52" y="22"/>
                    <a:pt x="52" y="22"/>
                  </a:cubicBezTo>
                  <a:cubicBezTo>
                    <a:pt x="52" y="21"/>
                    <a:pt x="52" y="21"/>
                    <a:pt x="52" y="21"/>
                  </a:cubicBezTo>
                  <a:cubicBezTo>
                    <a:pt x="53" y="20"/>
                    <a:pt x="53" y="20"/>
                    <a:pt x="53" y="20"/>
                  </a:cubicBezTo>
                  <a:cubicBezTo>
                    <a:pt x="53" y="19"/>
                    <a:pt x="53" y="19"/>
                    <a:pt x="53" y="19"/>
                  </a:cubicBezTo>
                  <a:cubicBezTo>
                    <a:pt x="52" y="19"/>
                    <a:pt x="52" y="19"/>
                    <a:pt x="52" y="19"/>
                  </a:cubicBezTo>
                  <a:cubicBezTo>
                    <a:pt x="52" y="18"/>
                    <a:pt x="52" y="18"/>
                    <a:pt x="52" y="18"/>
                  </a:cubicBezTo>
                  <a:cubicBezTo>
                    <a:pt x="53" y="18"/>
                    <a:pt x="53" y="18"/>
                    <a:pt x="53" y="18"/>
                  </a:cubicBezTo>
                  <a:cubicBezTo>
                    <a:pt x="54" y="18"/>
                    <a:pt x="54" y="18"/>
                    <a:pt x="54" y="18"/>
                  </a:cubicBezTo>
                  <a:cubicBezTo>
                    <a:pt x="54" y="18"/>
                    <a:pt x="54" y="18"/>
                    <a:pt x="54" y="18"/>
                  </a:cubicBezTo>
                  <a:cubicBezTo>
                    <a:pt x="54" y="18"/>
                    <a:pt x="54" y="18"/>
                    <a:pt x="54" y="18"/>
                  </a:cubicBezTo>
                  <a:cubicBezTo>
                    <a:pt x="55" y="18"/>
                    <a:pt x="55" y="18"/>
                    <a:pt x="55" y="18"/>
                  </a:cubicBezTo>
                  <a:cubicBezTo>
                    <a:pt x="55" y="18"/>
                    <a:pt x="55" y="18"/>
                    <a:pt x="55" y="18"/>
                  </a:cubicBezTo>
                  <a:cubicBezTo>
                    <a:pt x="55" y="18"/>
                    <a:pt x="55" y="18"/>
                    <a:pt x="55" y="18"/>
                  </a:cubicBezTo>
                  <a:cubicBezTo>
                    <a:pt x="55" y="17"/>
                    <a:pt x="55" y="17"/>
                    <a:pt x="55" y="17"/>
                  </a:cubicBezTo>
                  <a:cubicBezTo>
                    <a:pt x="55" y="17"/>
                    <a:pt x="55" y="17"/>
                    <a:pt x="55" y="17"/>
                  </a:cubicBezTo>
                  <a:cubicBezTo>
                    <a:pt x="56" y="16"/>
                    <a:pt x="56" y="16"/>
                    <a:pt x="56" y="16"/>
                  </a:cubicBezTo>
                  <a:cubicBezTo>
                    <a:pt x="57" y="16"/>
                    <a:pt x="57" y="16"/>
                    <a:pt x="57" y="16"/>
                  </a:cubicBezTo>
                  <a:cubicBezTo>
                    <a:pt x="57" y="17"/>
                    <a:pt x="57" y="17"/>
                    <a:pt x="57" y="17"/>
                  </a:cubicBezTo>
                  <a:cubicBezTo>
                    <a:pt x="59" y="19"/>
                    <a:pt x="59" y="19"/>
                    <a:pt x="59" y="19"/>
                  </a:cubicBezTo>
                  <a:cubicBezTo>
                    <a:pt x="60" y="19"/>
                    <a:pt x="60" y="19"/>
                    <a:pt x="60" y="19"/>
                  </a:cubicBezTo>
                  <a:cubicBezTo>
                    <a:pt x="60" y="20"/>
                    <a:pt x="60" y="20"/>
                    <a:pt x="60" y="20"/>
                  </a:cubicBezTo>
                  <a:cubicBezTo>
                    <a:pt x="62" y="21"/>
                    <a:pt x="62" y="21"/>
                    <a:pt x="62" y="21"/>
                  </a:cubicBezTo>
                  <a:cubicBezTo>
                    <a:pt x="64" y="21"/>
                    <a:pt x="64" y="21"/>
                    <a:pt x="64" y="21"/>
                  </a:cubicBezTo>
                  <a:cubicBezTo>
                    <a:pt x="65" y="20"/>
                    <a:pt x="65" y="20"/>
                    <a:pt x="65" y="20"/>
                  </a:cubicBezTo>
                  <a:cubicBezTo>
                    <a:pt x="65" y="19"/>
                    <a:pt x="65" y="19"/>
                    <a:pt x="65" y="19"/>
                  </a:cubicBezTo>
                  <a:cubicBezTo>
                    <a:pt x="66" y="19"/>
                    <a:pt x="66" y="19"/>
                    <a:pt x="66" y="19"/>
                  </a:cubicBezTo>
                  <a:cubicBezTo>
                    <a:pt x="68" y="20"/>
                    <a:pt x="68" y="20"/>
                    <a:pt x="68" y="20"/>
                  </a:cubicBezTo>
                  <a:cubicBezTo>
                    <a:pt x="69" y="20"/>
                    <a:pt x="69" y="20"/>
                    <a:pt x="69" y="20"/>
                  </a:cubicBezTo>
                  <a:cubicBezTo>
                    <a:pt x="69" y="19"/>
                    <a:pt x="69" y="19"/>
                    <a:pt x="69" y="19"/>
                  </a:cubicBezTo>
                  <a:cubicBezTo>
                    <a:pt x="70" y="19"/>
                    <a:pt x="70" y="19"/>
                    <a:pt x="70" y="19"/>
                  </a:cubicBezTo>
                  <a:cubicBezTo>
                    <a:pt x="70" y="19"/>
                    <a:pt x="70" y="19"/>
                    <a:pt x="70" y="19"/>
                  </a:cubicBezTo>
                  <a:cubicBezTo>
                    <a:pt x="71" y="19"/>
                    <a:pt x="71" y="19"/>
                    <a:pt x="71" y="19"/>
                  </a:cubicBezTo>
                  <a:cubicBezTo>
                    <a:pt x="72" y="18"/>
                    <a:pt x="72" y="18"/>
                    <a:pt x="72" y="18"/>
                  </a:cubicBezTo>
                  <a:cubicBezTo>
                    <a:pt x="72" y="18"/>
                    <a:pt x="72" y="18"/>
                    <a:pt x="72" y="18"/>
                  </a:cubicBezTo>
                  <a:cubicBezTo>
                    <a:pt x="72" y="17"/>
                    <a:pt x="72" y="17"/>
                    <a:pt x="72" y="17"/>
                  </a:cubicBezTo>
                  <a:cubicBezTo>
                    <a:pt x="72" y="16"/>
                    <a:pt x="72" y="16"/>
                    <a:pt x="72" y="16"/>
                  </a:cubicBezTo>
                  <a:cubicBezTo>
                    <a:pt x="72" y="14"/>
                    <a:pt x="72" y="14"/>
                    <a:pt x="72" y="14"/>
                  </a:cubicBezTo>
                  <a:cubicBezTo>
                    <a:pt x="72" y="13"/>
                    <a:pt x="72" y="13"/>
                    <a:pt x="72" y="13"/>
                  </a:cubicBezTo>
                  <a:cubicBezTo>
                    <a:pt x="72" y="12"/>
                    <a:pt x="72" y="12"/>
                    <a:pt x="72" y="12"/>
                  </a:cubicBezTo>
                  <a:cubicBezTo>
                    <a:pt x="72" y="12"/>
                    <a:pt x="72" y="12"/>
                    <a:pt x="72" y="12"/>
                  </a:cubicBezTo>
                  <a:cubicBezTo>
                    <a:pt x="73" y="11"/>
                    <a:pt x="73" y="11"/>
                    <a:pt x="73" y="11"/>
                  </a:cubicBezTo>
                  <a:cubicBezTo>
                    <a:pt x="73" y="11"/>
                    <a:pt x="73" y="11"/>
                    <a:pt x="73" y="11"/>
                  </a:cubicBezTo>
                  <a:cubicBezTo>
                    <a:pt x="74" y="10"/>
                    <a:pt x="74" y="10"/>
                    <a:pt x="74" y="10"/>
                  </a:cubicBezTo>
                  <a:cubicBezTo>
                    <a:pt x="75" y="11"/>
                    <a:pt x="75" y="11"/>
                    <a:pt x="75" y="11"/>
                  </a:cubicBezTo>
                  <a:cubicBezTo>
                    <a:pt x="76" y="11"/>
                    <a:pt x="76" y="11"/>
                    <a:pt x="76" y="11"/>
                  </a:cubicBezTo>
                  <a:cubicBezTo>
                    <a:pt x="76" y="10"/>
                    <a:pt x="76" y="10"/>
                    <a:pt x="76" y="10"/>
                  </a:cubicBezTo>
                  <a:cubicBezTo>
                    <a:pt x="76" y="9"/>
                    <a:pt x="76" y="9"/>
                    <a:pt x="76" y="9"/>
                  </a:cubicBezTo>
                  <a:cubicBezTo>
                    <a:pt x="78" y="9"/>
                    <a:pt x="78" y="9"/>
                    <a:pt x="78" y="9"/>
                  </a:cubicBezTo>
                  <a:cubicBezTo>
                    <a:pt x="79" y="10"/>
                    <a:pt x="79" y="10"/>
                    <a:pt x="79" y="10"/>
                  </a:cubicBezTo>
                  <a:cubicBezTo>
                    <a:pt x="80" y="11"/>
                    <a:pt x="80" y="11"/>
                    <a:pt x="80" y="11"/>
                  </a:cubicBezTo>
                  <a:cubicBezTo>
                    <a:pt x="81" y="12"/>
                    <a:pt x="81" y="12"/>
                    <a:pt x="81" y="12"/>
                  </a:cubicBezTo>
                  <a:cubicBezTo>
                    <a:pt x="82" y="12"/>
                    <a:pt x="82" y="12"/>
                    <a:pt x="82" y="12"/>
                  </a:cubicBezTo>
                  <a:cubicBezTo>
                    <a:pt x="83" y="12"/>
                    <a:pt x="83" y="12"/>
                    <a:pt x="83" y="12"/>
                  </a:cubicBezTo>
                  <a:cubicBezTo>
                    <a:pt x="83" y="13"/>
                    <a:pt x="83" y="13"/>
                    <a:pt x="83" y="13"/>
                  </a:cubicBezTo>
                  <a:cubicBezTo>
                    <a:pt x="84" y="14"/>
                    <a:pt x="84" y="14"/>
                    <a:pt x="84" y="14"/>
                  </a:cubicBezTo>
                  <a:cubicBezTo>
                    <a:pt x="84" y="15"/>
                    <a:pt x="84" y="15"/>
                    <a:pt x="84" y="15"/>
                  </a:cubicBezTo>
                  <a:cubicBezTo>
                    <a:pt x="83" y="16"/>
                    <a:pt x="83" y="16"/>
                    <a:pt x="83" y="16"/>
                  </a:cubicBezTo>
                  <a:cubicBezTo>
                    <a:pt x="83" y="17"/>
                    <a:pt x="83" y="17"/>
                    <a:pt x="83" y="17"/>
                  </a:cubicBezTo>
                  <a:close/>
                  <a:moveTo>
                    <a:pt x="4" y="87"/>
                  </a:moveTo>
                  <a:cubicBezTo>
                    <a:pt x="4" y="87"/>
                    <a:pt x="4" y="87"/>
                    <a:pt x="4" y="87"/>
                  </a:cubicBezTo>
                  <a:cubicBezTo>
                    <a:pt x="4" y="88"/>
                    <a:pt x="4" y="88"/>
                    <a:pt x="4" y="88"/>
                  </a:cubicBezTo>
                  <a:cubicBezTo>
                    <a:pt x="4" y="87"/>
                    <a:pt x="4" y="87"/>
                    <a:pt x="4" y="87"/>
                  </a:cubicBezTo>
                  <a:close/>
                  <a:moveTo>
                    <a:pt x="2" y="82"/>
                  </a:moveTo>
                  <a:cubicBezTo>
                    <a:pt x="2" y="82"/>
                    <a:pt x="2" y="82"/>
                    <a:pt x="2" y="82"/>
                  </a:cubicBezTo>
                  <a:cubicBezTo>
                    <a:pt x="3" y="83"/>
                    <a:pt x="3" y="83"/>
                    <a:pt x="3" y="83"/>
                  </a:cubicBezTo>
                  <a:cubicBezTo>
                    <a:pt x="2" y="83"/>
                    <a:pt x="2" y="83"/>
                    <a:pt x="2" y="83"/>
                  </a:cubicBezTo>
                  <a:cubicBezTo>
                    <a:pt x="2" y="82"/>
                    <a:pt x="2" y="82"/>
                    <a:pt x="2" y="82"/>
                  </a:cubicBezTo>
                  <a:close/>
                  <a:moveTo>
                    <a:pt x="3" y="81"/>
                  </a:moveTo>
                  <a:cubicBezTo>
                    <a:pt x="3" y="81"/>
                    <a:pt x="3" y="81"/>
                    <a:pt x="3" y="81"/>
                  </a:cubicBezTo>
                  <a:cubicBezTo>
                    <a:pt x="3" y="81"/>
                    <a:pt x="3" y="81"/>
                    <a:pt x="3" y="81"/>
                  </a:cubicBezTo>
                  <a:cubicBezTo>
                    <a:pt x="3" y="81"/>
                    <a:pt x="3" y="81"/>
                    <a:pt x="3" y="81"/>
                  </a:cubicBezTo>
                  <a:close/>
                  <a:moveTo>
                    <a:pt x="2" y="80"/>
                  </a:moveTo>
                  <a:cubicBezTo>
                    <a:pt x="2" y="81"/>
                    <a:pt x="2" y="81"/>
                    <a:pt x="2" y="81"/>
                  </a:cubicBezTo>
                  <a:cubicBezTo>
                    <a:pt x="2" y="81"/>
                    <a:pt x="2" y="81"/>
                    <a:pt x="2" y="81"/>
                  </a:cubicBezTo>
                  <a:cubicBezTo>
                    <a:pt x="2" y="80"/>
                    <a:pt x="2" y="80"/>
                    <a:pt x="2" y="80"/>
                  </a:cubicBezTo>
                  <a:close/>
                  <a:moveTo>
                    <a:pt x="1" y="77"/>
                  </a:moveTo>
                  <a:cubicBezTo>
                    <a:pt x="0" y="77"/>
                    <a:pt x="0" y="77"/>
                    <a:pt x="0" y="77"/>
                  </a:cubicBezTo>
                  <a:cubicBezTo>
                    <a:pt x="1" y="76"/>
                    <a:pt x="1" y="76"/>
                    <a:pt x="1" y="76"/>
                  </a:cubicBezTo>
                  <a:cubicBezTo>
                    <a:pt x="1" y="76"/>
                    <a:pt x="1" y="77"/>
                    <a:pt x="1" y="77"/>
                  </a:cubicBezTo>
                  <a:close/>
                  <a:moveTo>
                    <a:pt x="1" y="78"/>
                  </a:moveTo>
                  <a:cubicBezTo>
                    <a:pt x="1" y="78"/>
                    <a:pt x="1" y="78"/>
                    <a:pt x="1" y="78"/>
                  </a:cubicBezTo>
                  <a:cubicBezTo>
                    <a:pt x="1" y="78"/>
                    <a:pt x="1" y="78"/>
                    <a:pt x="1" y="78"/>
                  </a:cubicBezTo>
                  <a:cubicBezTo>
                    <a:pt x="1" y="78"/>
                    <a:pt x="1" y="78"/>
                    <a:pt x="1" y="78"/>
                  </a:cubicBezTo>
                  <a:close/>
                  <a:moveTo>
                    <a:pt x="2" y="79"/>
                  </a:moveTo>
                  <a:cubicBezTo>
                    <a:pt x="2" y="79"/>
                    <a:pt x="3" y="79"/>
                    <a:pt x="3" y="79"/>
                  </a:cubicBezTo>
                  <a:cubicBezTo>
                    <a:pt x="3" y="80"/>
                    <a:pt x="3" y="80"/>
                    <a:pt x="3" y="80"/>
                  </a:cubicBezTo>
                  <a:cubicBezTo>
                    <a:pt x="2" y="79"/>
                    <a:pt x="2" y="79"/>
                    <a:pt x="2" y="79"/>
                  </a:cubicBezTo>
                  <a:close/>
                  <a:moveTo>
                    <a:pt x="1" y="80"/>
                  </a:moveTo>
                  <a:cubicBezTo>
                    <a:pt x="0" y="79"/>
                    <a:pt x="0" y="79"/>
                    <a:pt x="0" y="79"/>
                  </a:cubicBezTo>
                  <a:cubicBezTo>
                    <a:pt x="1" y="79"/>
                    <a:pt x="1" y="79"/>
                    <a:pt x="1" y="79"/>
                  </a:cubicBezTo>
                  <a:cubicBezTo>
                    <a:pt x="1" y="80"/>
                    <a:pt x="1" y="80"/>
                    <a:pt x="1" y="80"/>
                  </a:cubicBezTo>
                  <a:close/>
                  <a:moveTo>
                    <a:pt x="0" y="75"/>
                  </a:moveTo>
                  <a:cubicBezTo>
                    <a:pt x="0" y="76"/>
                    <a:pt x="0" y="76"/>
                    <a:pt x="0" y="76"/>
                  </a:cubicBezTo>
                  <a:cubicBezTo>
                    <a:pt x="0" y="76"/>
                    <a:pt x="0" y="76"/>
                    <a:pt x="0" y="76"/>
                  </a:cubicBezTo>
                  <a:cubicBezTo>
                    <a:pt x="1" y="75"/>
                    <a:pt x="1" y="75"/>
                    <a:pt x="1" y="75"/>
                  </a:cubicBezTo>
                  <a:cubicBezTo>
                    <a:pt x="0" y="75"/>
                    <a:pt x="0" y="75"/>
                    <a:pt x="0" y="75"/>
                  </a:cubicBezTo>
                  <a:close/>
                  <a:moveTo>
                    <a:pt x="0" y="69"/>
                  </a:moveTo>
                  <a:cubicBezTo>
                    <a:pt x="1" y="70"/>
                    <a:pt x="1" y="70"/>
                    <a:pt x="1" y="70"/>
                  </a:cubicBezTo>
                  <a:cubicBezTo>
                    <a:pt x="0" y="70"/>
                    <a:pt x="0" y="70"/>
                    <a:pt x="0" y="70"/>
                  </a:cubicBezTo>
                  <a:cubicBezTo>
                    <a:pt x="0" y="69"/>
                    <a:pt x="0" y="69"/>
                    <a:pt x="0" y="69"/>
                  </a:cubicBezTo>
                  <a:close/>
                  <a:moveTo>
                    <a:pt x="0" y="68"/>
                  </a:moveTo>
                  <a:cubicBezTo>
                    <a:pt x="1" y="69"/>
                    <a:pt x="1" y="69"/>
                    <a:pt x="1" y="69"/>
                  </a:cubicBezTo>
                  <a:cubicBezTo>
                    <a:pt x="1" y="69"/>
                    <a:pt x="1" y="69"/>
                    <a:pt x="1" y="69"/>
                  </a:cubicBezTo>
                  <a:cubicBezTo>
                    <a:pt x="0" y="68"/>
                    <a:pt x="0" y="68"/>
                    <a:pt x="0" y="68"/>
                  </a:cubicBezTo>
                  <a:close/>
                  <a:moveTo>
                    <a:pt x="3" y="66"/>
                  </a:moveTo>
                  <a:cubicBezTo>
                    <a:pt x="3" y="67"/>
                    <a:pt x="3" y="67"/>
                    <a:pt x="3" y="67"/>
                  </a:cubicBezTo>
                  <a:cubicBezTo>
                    <a:pt x="2" y="67"/>
                    <a:pt x="2" y="67"/>
                    <a:pt x="2" y="67"/>
                  </a:cubicBezTo>
                  <a:cubicBezTo>
                    <a:pt x="3" y="66"/>
                    <a:pt x="3" y="66"/>
                    <a:pt x="3" y="66"/>
                  </a:cubicBezTo>
                  <a:close/>
                  <a:moveTo>
                    <a:pt x="4" y="66"/>
                  </a:moveTo>
                  <a:cubicBezTo>
                    <a:pt x="4" y="66"/>
                    <a:pt x="4" y="66"/>
                    <a:pt x="4" y="66"/>
                  </a:cubicBezTo>
                  <a:cubicBezTo>
                    <a:pt x="5" y="67"/>
                    <a:pt x="5" y="67"/>
                    <a:pt x="5" y="67"/>
                  </a:cubicBezTo>
                  <a:cubicBezTo>
                    <a:pt x="4" y="67"/>
                    <a:pt x="4" y="67"/>
                    <a:pt x="4" y="67"/>
                  </a:cubicBezTo>
                  <a:cubicBezTo>
                    <a:pt x="4" y="66"/>
                    <a:pt x="4" y="66"/>
                    <a:pt x="4" y="66"/>
                  </a:cubicBezTo>
                  <a:close/>
                  <a:moveTo>
                    <a:pt x="12" y="61"/>
                  </a:moveTo>
                  <a:cubicBezTo>
                    <a:pt x="12" y="61"/>
                    <a:pt x="12" y="60"/>
                    <a:pt x="12" y="60"/>
                  </a:cubicBezTo>
                  <a:cubicBezTo>
                    <a:pt x="13" y="61"/>
                    <a:pt x="13" y="61"/>
                    <a:pt x="13" y="61"/>
                  </a:cubicBezTo>
                  <a:cubicBezTo>
                    <a:pt x="12" y="61"/>
                    <a:pt x="12" y="61"/>
                    <a:pt x="12" y="61"/>
                  </a:cubicBezTo>
                  <a:cubicBezTo>
                    <a:pt x="12" y="61"/>
                    <a:pt x="12" y="61"/>
                    <a:pt x="12" y="61"/>
                  </a:cubicBezTo>
                  <a:close/>
                  <a:moveTo>
                    <a:pt x="12" y="60"/>
                  </a:moveTo>
                  <a:cubicBezTo>
                    <a:pt x="12" y="60"/>
                    <a:pt x="12" y="60"/>
                    <a:pt x="12" y="60"/>
                  </a:cubicBezTo>
                  <a:cubicBezTo>
                    <a:pt x="11" y="59"/>
                    <a:pt x="11" y="59"/>
                    <a:pt x="11" y="59"/>
                  </a:cubicBezTo>
                  <a:cubicBezTo>
                    <a:pt x="12" y="59"/>
                    <a:pt x="12" y="59"/>
                    <a:pt x="12" y="59"/>
                  </a:cubicBezTo>
                  <a:cubicBezTo>
                    <a:pt x="12" y="60"/>
                    <a:pt x="12" y="60"/>
                    <a:pt x="12" y="60"/>
                  </a:cubicBezTo>
                  <a:close/>
                  <a:moveTo>
                    <a:pt x="13" y="58"/>
                  </a:moveTo>
                  <a:cubicBezTo>
                    <a:pt x="14" y="57"/>
                    <a:pt x="14" y="57"/>
                    <a:pt x="14" y="57"/>
                  </a:cubicBezTo>
                  <a:cubicBezTo>
                    <a:pt x="15" y="57"/>
                    <a:pt x="15" y="57"/>
                    <a:pt x="15" y="57"/>
                  </a:cubicBezTo>
                  <a:cubicBezTo>
                    <a:pt x="14" y="58"/>
                    <a:pt x="14" y="58"/>
                    <a:pt x="14" y="58"/>
                  </a:cubicBezTo>
                  <a:cubicBezTo>
                    <a:pt x="13" y="58"/>
                    <a:pt x="13" y="58"/>
                    <a:pt x="13" y="58"/>
                  </a:cubicBezTo>
                  <a:close/>
                  <a:moveTo>
                    <a:pt x="13" y="60"/>
                  </a:moveTo>
                  <a:cubicBezTo>
                    <a:pt x="13" y="59"/>
                    <a:pt x="13" y="59"/>
                    <a:pt x="13" y="59"/>
                  </a:cubicBezTo>
                  <a:cubicBezTo>
                    <a:pt x="14" y="59"/>
                    <a:pt x="14" y="59"/>
                    <a:pt x="14" y="59"/>
                  </a:cubicBezTo>
                  <a:cubicBezTo>
                    <a:pt x="15" y="58"/>
                    <a:pt x="15" y="58"/>
                    <a:pt x="15" y="58"/>
                  </a:cubicBezTo>
                  <a:cubicBezTo>
                    <a:pt x="15" y="58"/>
                    <a:pt x="15" y="58"/>
                    <a:pt x="15" y="58"/>
                  </a:cubicBezTo>
                  <a:cubicBezTo>
                    <a:pt x="16" y="59"/>
                    <a:pt x="16" y="59"/>
                    <a:pt x="16" y="59"/>
                  </a:cubicBezTo>
                  <a:cubicBezTo>
                    <a:pt x="15" y="59"/>
                    <a:pt x="15" y="59"/>
                    <a:pt x="15" y="59"/>
                  </a:cubicBezTo>
                  <a:cubicBezTo>
                    <a:pt x="14" y="59"/>
                    <a:pt x="14" y="59"/>
                    <a:pt x="14" y="59"/>
                  </a:cubicBezTo>
                  <a:cubicBezTo>
                    <a:pt x="14" y="60"/>
                    <a:pt x="14" y="60"/>
                    <a:pt x="14" y="60"/>
                  </a:cubicBezTo>
                  <a:cubicBezTo>
                    <a:pt x="13" y="60"/>
                    <a:pt x="13" y="60"/>
                    <a:pt x="13" y="60"/>
                  </a:cubicBezTo>
                  <a:close/>
                  <a:moveTo>
                    <a:pt x="24" y="48"/>
                  </a:moveTo>
                  <a:cubicBezTo>
                    <a:pt x="25" y="48"/>
                    <a:pt x="25" y="48"/>
                    <a:pt x="25" y="48"/>
                  </a:cubicBezTo>
                  <a:cubicBezTo>
                    <a:pt x="26" y="47"/>
                    <a:pt x="26" y="47"/>
                    <a:pt x="26" y="47"/>
                  </a:cubicBezTo>
                  <a:cubicBezTo>
                    <a:pt x="25" y="48"/>
                    <a:pt x="25" y="48"/>
                    <a:pt x="25" y="48"/>
                  </a:cubicBezTo>
                  <a:cubicBezTo>
                    <a:pt x="24" y="48"/>
                    <a:pt x="24" y="48"/>
                    <a:pt x="24" y="48"/>
                  </a:cubicBezTo>
                  <a:close/>
                  <a:moveTo>
                    <a:pt x="24" y="50"/>
                  </a:moveTo>
                  <a:cubicBezTo>
                    <a:pt x="23" y="50"/>
                    <a:pt x="23" y="50"/>
                    <a:pt x="23" y="50"/>
                  </a:cubicBezTo>
                  <a:cubicBezTo>
                    <a:pt x="22" y="50"/>
                    <a:pt x="22" y="50"/>
                    <a:pt x="22" y="50"/>
                  </a:cubicBezTo>
                  <a:cubicBezTo>
                    <a:pt x="23" y="49"/>
                    <a:pt x="23" y="49"/>
                    <a:pt x="23" y="49"/>
                  </a:cubicBezTo>
                  <a:cubicBezTo>
                    <a:pt x="24" y="49"/>
                    <a:pt x="24" y="49"/>
                    <a:pt x="24" y="49"/>
                  </a:cubicBezTo>
                  <a:cubicBezTo>
                    <a:pt x="25" y="49"/>
                    <a:pt x="25" y="49"/>
                    <a:pt x="25" y="49"/>
                  </a:cubicBezTo>
                  <a:cubicBezTo>
                    <a:pt x="24" y="50"/>
                    <a:pt x="24" y="50"/>
                    <a:pt x="24" y="50"/>
                  </a:cubicBezTo>
                  <a:cubicBezTo>
                    <a:pt x="24" y="50"/>
                    <a:pt x="24" y="50"/>
                    <a:pt x="24" y="50"/>
                  </a:cubicBezTo>
                  <a:close/>
                  <a:moveTo>
                    <a:pt x="26" y="43"/>
                  </a:moveTo>
                  <a:cubicBezTo>
                    <a:pt x="26" y="44"/>
                    <a:pt x="26" y="44"/>
                    <a:pt x="26" y="44"/>
                  </a:cubicBezTo>
                  <a:cubicBezTo>
                    <a:pt x="26" y="44"/>
                    <a:pt x="26" y="44"/>
                    <a:pt x="26" y="44"/>
                  </a:cubicBezTo>
                  <a:cubicBezTo>
                    <a:pt x="26" y="44"/>
                    <a:pt x="26" y="44"/>
                    <a:pt x="26" y="44"/>
                  </a:cubicBezTo>
                  <a:cubicBezTo>
                    <a:pt x="25" y="44"/>
                    <a:pt x="25" y="44"/>
                    <a:pt x="25" y="44"/>
                  </a:cubicBezTo>
                  <a:cubicBezTo>
                    <a:pt x="26" y="43"/>
                    <a:pt x="26" y="43"/>
                    <a:pt x="26" y="43"/>
                  </a:cubicBezTo>
                  <a:close/>
                  <a:moveTo>
                    <a:pt x="27" y="42"/>
                  </a:moveTo>
                  <a:cubicBezTo>
                    <a:pt x="28" y="41"/>
                    <a:pt x="28" y="41"/>
                    <a:pt x="28" y="41"/>
                  </a:cubicBezTo>
                  <a:cubicBezTo>
                    <a:pt x="29" y="42"/>
                    <a:pt x="29" y="42"/>
                    <a:pt x="29" y="42"/>
                  </a:cubicBezTo>
                  <a:cubicBezTo>
                    <a:pt x="27" y="42"/>
                    <a:pt x="27" y="42"/>
                    <a:pt x="27" y="42"/>
                  </a:cubicBezTo>
                  <a:cubicBezTo>
                    <a:pt x="27" y="42"/>
                    <a:pt x="27" y="42"/>
                    <a:pt x="27" y="42"/>
                  </a:cubicBezTo>
                  <a:close/>
                  <a:moveTo>
                    <a:pt x="27" y="40"/>
                  </a:moveTo>
                  <a:cubicBezTo>
                    <a:pt x="28" y="40"/>
                    <a:pt x="28" y="40"/>
                    <a:pt x="28" y="40"/>
                  </a:cubicBezTo>
                  <a:cubicBezTo>
                    <a:pt x="28" y="40"/>
                    <a:pt x="28" y="40"/>
                    <a:pt x="28" y="40"/>
                  </a:cubicBezTo>
                  <a:cubicBezTo>
                    <a:pt x="27" y="41"/>
                    <a:pt x="27" y="41"/>
                    <a:pt x="27" y="41"/>
                  </a:cubicBezTo>
                  <a:cubicBezTo>
                    <a:pt x="27" y="40"/>
                    <a:pt x="27" y="40"/>
                    <a:pt x="27" y="40"/>
                  </a:cubicBezTo>
                  <a:close/>
                  <a:moveTo>
                    <a:pt x="32" y="33"/>
                  </a:moveTo>
                  <a:cubicBezTo>
                    <a:pt x="33" y="33"/>
                    <a:pt x="33" y="33"/>
                    <a:pt x="33" y="33"/>
                  </a:cubicBezTo>
                  <a:cubicBezTo>
                    <a:pt x="33" y="33"/>
                    <a:pt x="33" y="33"/>
                    <a:pt x="33" y="33"/>
                  </a:cubicBezTo>
                  <a:cubicBezTo>
                    <a:pt x="33" y="34"/>
                    <a:pt x="33" y="34"/>
                    <a:pt x="33" y="34"/>
                  </a:cubicBezTo>
                  <a:cubicBezTo>
                    <a:pt x="32" y="33"/>
                    <a:pt x="32" y="33"/>
                    <a:pt x="32" y="33"/>
                  </a:cubicBezTo>
                  <a:close/>
                  <a:moveTo>
                    <a:pt x="27" y="29"/>
                  </a:moveTo>
                  <a:cubicBezTo>
                    <a:pt x="27" y="29"/>
                    <a:pt x="27" y="29"/>
                    <a:pt x="27" y="29"/>
                  </a:cubicBezTo>
                  <a:cubicBezTo>
                    <a:pt x="27" y="30"/>
                    <a:pt x="27" y="30"/>
                    <a:pt x="27" y="30"/>
                  </a:cubicBezTo>
                  <a:cubicBezTo>
                    <a:pt x="27" y="30"/>
                    <a:pt x="27" y="30"/>
                    <a:pt x="27" y="30"/>
                  </a:cubicBezTo>
                  <a:cubicBezTo>
                    <a:pt x="27" y="29"/>
                    <a:pt x="27" y="29"/>
                    <a:pt x="27" y="29"/>
                  </a:cubicBezTo>
                  <a:close/>
                  <a:moveTo>
                    <a:pt x="28" y="27"/>
                  </a:moveTo>
                  <a:cubicBezTo>
                    <a:pt x="27" y="28"/>
                    <a:pt x="27" y="28"/>
                    <a:pt x="27" y="28"/>
                  </a:cubicBezTo>
                  <a:cubicBezTo>
                    <a:pt x="27" y="27"/>
                    <a:pt x="27" y="27"/>
                    <a:pt x="27" y="27"/>
                  </a:cubicBezTo>
                  <a:cubicBezTo>
                    <a:pt x="28" y="26"/>
                    <a:pt x="28" y="26"/>
                    <a:pt x="28" y="26"/>
                  </a:cubicBezTo>
                  <a:cubicBezTo>
                    <a:pt x="28" y="27"/>
                    <a:pt x="28" y="27"/>
                    <a:pt x="28" y="27"/>
                  </a:cubicBezTo>
                  <a:close/>
                  <a:moveTo>
                    <a:pt x="29" y="26"/>
                  </a:moveTo>
                  <a:cubicBezTo>
                    <a:pt x="29" y="26"/>
                    <a:pt x="29" y="26"/>
                    <a:pt x="29" y="26"/>
                  </a:cubicBezTo>
                  <a:cubicBezTo>
                    <a:pt x="29" y="26"/>
                    <a:pt x="29" y="26"/>
                    <a:pt x="29" y="26"/>
                  </a:cubicBezTo>
                  <a:cubicBezTo>
                    <a:pt x="29" y="26"/>
                    <a:pt x="29" y="26"/>
                    <a:pt x="29" y="26"/>
                  </a:cubicBezTo>
                  <a:cubicBezTo>
                    <a:pt x="29" y="26"/>
                    <a:pt x="29" y="26"/>
                    <a:pt x="29" y="26"/>
                  </a:cubicBezTo>
                  <a:close/>
                  <a:moveTo>
                    <a:pt x="32" y="25"/>
                  </a:moveTo>
                  <a:cubicBezTo>
                    <a:pt x="32" y="25"/>
                    <a:pt x="32" y="25"/>
                    <a:pt x="32" y="25"/>
                  </a:cubicBezTo>
                  <a:cubicBezTo>
                    <a:pt x="30" y="26"/>
                    <a:pt x="30" y="26"/>
                    <a:pt x="30" y="26"/>
                  </a:cubicBezTo>
                  <a:cubicBezTo>
                    <a:pt x="30" y="25"/>
                    <a:pt x="30" y="25"/>
                    <a:pt x="30" y="25"/>
                  </a:cubicBezTo>
                  <a:cubicBezTo>
                    <a:pt x="32" y="25"/>
                    <a:pt x="32" y="25"/>
                    <a:pt x="32" y="25"/>
                  </a:cubicBezTo>
                  <a:close/>
                  <a:moveTo>
                    <a:pt x="33" y="23"/>
                  </a:moveTo>
                  <a:cubicBezTo>
                    <a:pt x="34" y="22"/>
                    <a:pt x="34" y="22"/>
                    <a:pt x="34" y="22"/>
                  </a:cubicBezTo>
                  <a:cubicBezTo>
                    <a:pt x="34" y="23"/>
                    <a:pt x="34" y="23"/>
                    <a:pt x="34" y="23"/>
                  </a:cubicBezTo>
                  <a:cubicBezTo>
                    <a:pt x="33" y="23"/>
                    <a:pt x="33" y="23"/>
                    <a:pt x="33" y="23"/>
                  </a:cubicBezTo>
                  <a:close/>
                  <a:moveTo>
                    <a:pt x="34" y="23"/>
                  </a:moveTo>
                  <a:cubicBezTo>
                    <a:pt x="34" y="25"/>
                    <a:pt x="34" y="25"/>
                    <a:pt x="34" y="25"/>
                  </a:cubicBezTo>
                  <a:cubicBezTo>
                    <a:pt x="33" y="24"/>
                    <a:pt x="33" y="24"/>
                    <a:pt x="33" y="24"/>
                  </a:cubicBezTo>
                  <a:cubicBezTo>
                    <a:pt x="32" y="25"/>
                    <a:pt x="32" y="25"/>
                    <a:pt x="32" y="25"/>
                  </a:cubicBezTo>
                  <a:cubicBezTo>
                    <a:pt x="32" y="24"/>
                    <a:pt x="32" y="24"/>
                    <a:pt x="32" y="24"/>
                  </a:cubicBezTo>
                  <a:cubicBezTo>
                    <a:pt x="34" y="23"/>
                    <a:pt x="34" y="23"/>
                    <a:pt x="34" y="23"/>
                  </a:cubicBezTo>
                  <a:close/>
                  <a:moveTo>
                    <a:pt x="35" y="19"/>
                  </a:moveTo>
                  <a:cubicBezTo>
                    <a:pt x="35" y="20"/>
                    <a:pt x="35" y="20"/>
                    <a:pt x="35" y="20"/>
                  </a:cubicBezTo>
                  <a:cubicBezTo>
                    <a:pt x="35" y="22"/>
                    <a:pt x="35" y="22"/>
                    <a:pt x="35" y="22"/>
                  </a:cubicBezTo>
                  <a:cubicBezTo>
                    <a:pt x="34" y="22"/>
                    <a:pt x="34" y="22"/>
                    <a:pt x="34" y="22"/>
                  </a:cubicBezTo>
                  <a:cubicBezTo>
                    <a:pt x="33" y="22"/>
                    <a:pt x="33" y="22"/>
                    <a:pt x="33" y="22"/>
                  </a:cubicBezTo>
                  <a:cubicBezTo>
                    <a:pt x="35" y="21"/>
                    <a:pt x="35" y="21"/>
                    <a:pt x="35" y="21"/>
                  </a:cubicBezTo>
                  <a:cubicBezTo>
                    <a:pt x="34" y="21"/>
                    <a:pt x="34" y="21"/>
                    <a:pt x="34" y="21"/>
                  </a:cubicBezTo>
                  <a:cubicBezTo>
                    <a:pt x="33" y="22"/>
                    <a:pt x="33" y="22"/>
                    <a:pt x="33" y="22"/>
                  </a:cubicBezTo>
                  <a:cubicBezTo>
                    <a:pt x="32" y="21"/>
                    <a:pt x="32" y="21"/>
                    <a:pt x="32" y="21"/>
                  </a:cubicBezTo>
                  <a:cubicBezTo>
                    <a:pt x="33" y="20"/>
                    <a:pt x="33" y="20"/>
                    <a:pt x="33" y="20"/>
                  </a:cubicBezTo>
                  <a:cubicBezTo>
                    <a:pt x="34" y="21"/>
                    <a:pt x="34" y="21"/>
                    <a:pt x="34" y="21"/>
                  </a:cubicBezTo>
                  <a:cubicBezTo>
                    <a:pt x="34" y="20"/>
                    <a:pt x="34" y="20"/>
                    <a:pt x="34" y="20"/>
                  </a:cubicBezTo>
                  <a:cubicBezTo>
                    <a:pt x="34" y="19"/>
                    <a:pt x="34" y="19"/>
                    <a:pt x="34" y="19"/>
                  </a:cubicBezTo>
                  <a:cubicBezTo>
                    <a:pt x="35" y="19"/>
                    <a:pt x="35" y="19"/>
                    <a:pt x="35" y="19"/>
                  </a:cubicBezTo>
                  <a:close/>
                  <a:moveTo>
                    <a:pt x="36" y="20"/>
                  </a:moveTo>
                  <a:cubicBezTo>
                    <a:pt x="35" y="19"/>
                    <a:pt x="35" y="19"/>
                    <a:pt x="35" y="19"/>
                  </a:cubicBezTo>
                  <a:cubicBezTo>
                    <a:pt x="35" y="18"/>
                    <a:pt x="35" y="18"/>
                    <a:pt x="35" y="18"/>
                  </a:cubicBezTo>
                  <a:cubicBezTo>
                    <a:pt x="37" y="17"/>
                    <a:pt x="37" y="17"/>
                    <a:pt x="37" y="17"/>
                  </a:cubicBezTo>
                  <a:cubicBezTo>
                    <a:pt x="37" y="17"/>
                    <a:pt x="37" y="17"/>
                    <a:pt x="37" y="17"/>
                  </a:cubicBezTo>
                  <a:cubicBezTo>
                    <a:pt x="38" y="16"/>
                    <a:pt x="38" y="16"/>
                    <a:pt x="38" y="16"/>
                  </a:cubicBezTo>
                  <a:cubicBezTo>
                    <a:pt x="38" y="17"/>
                    <a:pt x="38" y="17"/>
                    <a:pt x="38" y="17"/>
                  </a:cubicBezTo>
                  <a:cubicBezTo>
                    <a:pt x="37" y="18"/>
                    <a:pt x="37" y="18"/>
                    <a:pt x="37" y="18"/>
                  </a:cubicBezTo>
                  <a:cubicBezTo>
                    <a:pt x="37" y="18"/>
                    <a:pt x="37" y="18"/>
                    <a:pt x="37" y="18"/>
                  </a:cubicBezTo>
                  <a:cubicBezTo>
                    <a:pt x="36" y="20"/>
                    <a:pt x="36" y="20"/>
                    <a:pt x="36" y="20"/>
                  </a:cubicBezTo>
                  <a:close/>
                  <a:moveTo>
                    <a:pt x="39" y="20"/>
                  </a:moveTo>
                  <a:cubicBezTo>
                    <a:pt x="40" y="21"/>
                    <a:pt x="40" y="21"/>
                    <a:pt x="40" y="21"/>
                  </a:cubicBezTo>
                  <a:cubicBezTo>
                    <a:pt x="38" y="23"/>
                    <a:pt x="38" y="23"/>
                    <a:pt x="38" y="23"/>
                  </a:cubicBezTo>
                  <a:cubicBezTo>
                    <a:pt x="37" y="23"/>
                    <a:pt x="37" y="23"/>
                    <a:pt x="37" y="23"/>
                  </a:cubicBezTo>
                  <a:cubicBezTo>
                    <a:pt x="37" y="24"/>
                    <a:pt x="37" y="24"/>
                    <a:pt x="37" y="24"/>
                  </a:cubicBezTo>
                  <a:cubicBezTo>
                    <a:pt x="36" y="24"/>
                    <a:pt x="36" y="24"/>
                    <a:pt x="36" y="24"/>
                  </a:cubicBezTo>
                  <a:cubicBezTo>
                    <a:pt x="36" y="23"/>
                    <a:pt x="36" y="23"/>
                    <a:pt x="36" y="23"/>
                  </a:cubicBezTo>
                  <a:cubicBezTo>
                    <a:pt x="35" y="24"/>
                    <a:pt x="35" y="24"/>
                    <a:pt x="35" y="24"/>
                  </a:cubicBezTo>
                  <a:cubicBezTo>
                    <a:pt x="35" y="24"/>
                    <a:pt x="35" y="24"/>
                    <a:pt x="35" y="24"/>
                  </a:cubicBezTo>
                  <a:cubicBezTo>
                    <a:pt x="35" y="23"/>
                    <a:pt x="35" y="23"/>
                    <a:pt x="35" y="23"/>
                  </a:cubicBezTo>
                  <a:cubicBezTo>
                    <a:pt x="35" y="23"/>
                    <a:pt x="35" y="23"/>
                    <a:pt x="35" y="23"/>
                  </a:cubicBezTo>
                  <a:cubicBezTo>
                    <a:pt x="35" y="22"/>
                    <a:pt x="35" y="22"/>
                    <a:pt x="35" y="22"/>
                  </a:cubicBezTo>
                  <a:cubicBezTo>
                    <a:pt x="36" y="21"/>
                    <a:pt x="36" y="21"/>
                    <a:pt x="36" y="21"/>
                  </a:cubicBezTo>
                  <a:cubicBezTo>
                    <a:pt x="36" y="21"/>
                    <a:pt x="36" y="21"/>
                    <a:pt x="36" y="21"/>
                  </a:cubicBezTo>
                  <a:cubicBezTo>
                    <a:pt x="37" y="19"/>
                    <a:pt x="37" y="19"/>
                    <a:pt x="37" y="19"/>
                  </a:cubicBezTo>
                  <a:cubicBezTo>
                    <a:pt x="36" y="21"/>
                    <a:pt x="36" y="21"/>
                    <a:pt x="36" y="21"/>
                  </a:cubicBezTo>
                  <a:cubicBezTo>
                    <a:pt x="37" y="22"/>
                    <a:pt x="37" y="22"/>
                    <a:pt x="37" y="22"/>
                  </a:cubicBezTo>
                  <a:cubicBezTo>
                    <a:pt x="37" y="21"/>
                    <a:pt x="37" y="21"/>
                    <a:pt x="37" y="21"/>
                  </a:cubicBezTo>
                  <a:cubicBezTo>
                    <a:pt x="39" y="21"/>
                    <a:pt x="39" y="21"/>
                    <a:pt x="39" y="21"/>
                  </a:cubicBezTo>
                  <a:cubicBezTo>
                    <a:pt x="38" y="20"/>
                    <a:pt x="38" y="20"/>
                    <a:pt x="38" y="20"/>
                  </a:cubicBezTo>
                  <a:cubicBezTo>
                    <a:pt x="38" y="20"/>
                    <a:pt x="38" y="20"/>
                    <a:pt x="38" y="20"/>
                  </a:cubicBezTo>
                  <a:cubicBezTo>
                    <a:pt x="39" y="20"/>
                    <a:pt x="39" y="20"/>
                    <a:pt x="39" y="20"/>
                  </a:cubicBezTo>
                  <a:close/>
                  <a:moveTo>
                    <a:pt x="39" y="19"/>
                  </a:moveTo>
                  <a:cubicBezTo>
                    <a:pt x="38" y="19"/>
                    <a:pt x="38" y="19"/>
                    <a:pt x="38" y="19"/>
                  </a:cubicBezTo>
                  <a:cubicBezTo>
                    <a:pt x="39" y="19"/>
                    <a:pt x="39" y="19"/>
                    <a:pt x="39" y="19"/>
                  </a:cubicBezTo>
                  <a:cubicBezTo>
                    <a:pt x="40" y="19"/>
                    <a:pt x="40" y="19"/>
                    <a:pt x="40" y="19"/>
                  </a:cubicBezTo>
                  <a:cubicBezTo>
                    <a:pt x="40" y="20"/>
                    <a:pt x="40" y="20"/>
                    <a:pt x="40" y="20"/>
                  </a:cubicBezTo>
                  <a:cubicBezTo>
                    <a:pt x="39" y="19"/>
                    <a:pt x="39" y="19"/>
                    <a:pt x="39" y="19"/>
                  </a:cubicBezTo>
                  <a:close/>
                  <a:moveTo>
                    <a:pt x="41" y="21"/>
                  </a:moveTo>
                  <a:cubicBezTo>
                    <a:pt x="41" y="20"/>
                    <a:pt x="41" y="20"/>
                    <a:pt x="41" y="20"/>
                  </a:cubicBezTo>
                  <a:cubicBezTo>
                    <a:pt x="42" y="20"/>
                    <a:pt x="42" y="20"/>
                    <a:pt x="42" y="20"/>
                  </a:cubicBezTo>
                  <a:cubicBezTo>
                    <a:pt x="41" y="21"/>
                    <a:pt x="41" y="21"/>
                    <a:pt x="41" y="21"/>
                  </a:cubicBezTo>
                  <a:close/>
                  <a:moveTo>
                    <a:pt x="44" y="16"/>
                  </a:moveTo>
                  <a:cubicBezTo>
                    <a:pt x="44" y="17"/>
                    <a:pt x="44" y="17"/>
                    <a:pt x="44" y="17"/>
                  </a:cubicBezTo>
                  <a:cubicBezTo>
                    <a:pt x="44" y="17"/>
                    <a:pt x="44" y="17"/>
                    <a:pt x="44" y="17"/>
                  </a:cubicBezTo>
                  <a:cubicBezTo>
                    <a:pt x="43" y="17"/>
                    <a:pt x="43" y="17"/>
                    <a:pt x="43" y="17"/>
                  </a:cubicBezTo>
                  <a:cubicBezTo>
                    <a:pt x="43" y="18"/>
                    <a:pt x="43" y="18"/>
                    <a:pt x="43" y="18"/>
                  </a:cubicBezTo>
                  <a:cubicBezTo>
                    <a:pt x="42" y="18"/>
                    <a:pt x="42" y="18"/>
                    <a:pt x="42" y="18"/>
                  </a:cubicBezTo>
                  <a:cubicBezTo>
                    <a:pt x="41" y="19"/>
                    <a:pt x="41" y="19"/>
                    <a:pt x="41" y="19"/>
                  </a:cubicBezTo>
                  <a:cubicBezTo>
                    <a:pt x="41" y="19"/>
                    <a:pt x="41" y="19"/>
                    <a:pt x="41" y="19"/>
                  </a:cubicBezTo>
                  <a:cubicBezTo>
                    <a:pt x="41" y="18"/>
                    <a:pt x="41" y="18"/>
                    <a:pt x="41" y="18"/>
                  </a:cubicBezTo>
                  <a:cubicBezTo>
                    <a:pt x="40" y="18"/>
                    <a:pt x="40" y="18"/>
                    <a:pt x="40" y="18"/>
                  </a:cubicBezTo>
                  <a:cubicBezTo>
                    <a:pt x="41" y="17"/>
                    <a:pt x="41" y="17"/>
                    <a:pt x="41" y="17"/>
                  </a:cubicBezTo>
                  <a:cubicBezTo>
                    <a:pt x="40" y="17"/>
                    <a:pt x="40" y="17"/>
                    <a:pt x="40" y="17"/>
                  </a:cubicBezTo>
                  <a:cubicBezTo>
                    <a:pt x="41" y="16"/>
                    <a:pt x="41" y="16"/>
                    <a:pt x="41" y="16"/>
                  </a:cubicBezTo>
                  <a:cubicBezTo>
                    <a:pt x="42" y="16"/>
                    <a:pt x="42" y="16"/>
                    <a:pt x="42" y="16"/>
                  </a:cubicBezTo>
                  <a:cubicBezTo>
                    <a:pt x="41" y="16"/>
                    <a:pt x="41" y="16"/>
                    <a:pt x="41" y="16"/>
                  </a:cubicBezTo>
                  <a:cubicBezTo>
                    <a:pt x="41" y="15"/>
                    <a:pt x="41" y="15"/>
                    <a:pt x="41" y="15"/>
                  </a:cubicBezTo>
                  <a:cubicBezTo>
                    <a:pt x="42" y="15"/>
                    <a:pt x="42" y="15"/>
                    <a:pt x="42" y="15"/>
                  </a:cubicBezTo>
                  <a:cubicBezTo>
                    <a:pt x="42" y="14"/>
                    <a:pt x="42" y="14"/>
                    <a:pt x="42" y="14"/>
                  </a:cubicBezTo>
                  <a:cubicBezTo>
                    <a:pt x="43" y="14"/>
                    <a:pt x="43" y="14"/>
                    <a:pt x="43" y="14"/>
                  </a:cubicBezTo>
                  <a:cubicBezTo>
                    <a:pt x="43" y="15"/>
                    <a:pt x="43" y="15"/>
                    <a:pt x="43" y="15"/>
                  </a:cubicBezTo>
                  <a:cubicBezTo>
                    <a:pt x="44" y="15"/>
                    <a:pt x="44" y="15"/>
                    <a:pt x="44" y="15"/>
                  </a:cubicBezTo>
                  <a:cubicBezTo>
                    <a:pt x="44" y="16"/>
                    <a:pt x="44" y="16"/>
                    <a:pt x="44" y="16"/>
                  </a:cubicBezTo>
                  <a:close/>
                  <a:moveTo>
                    <a:pt x="44" y="14"/>
                  </a:moveTo>
                  <a:cubicBezTo>
                    <a:pt x="45" y="14"/>
                    <a:pt x="45" y="14"/>
                    <a:pt x="45" y="14"/>
                  </a:cubicBezTo>
                  <a:cubicBezTo>
                    <a:pt x="45" y="13"/>
                    <a:pt x="45" y="13"/>
                    <a:pt x="45" y="13"/>
                  </a:cubicBezTo>
                  <a:cubicBezTo>
                    <a:pt x="46" y="13"/>
                    <a:pt x="46" y="13"/>
                    <a:pt x="46" y="13"/>
                  </a:cubicBezTo>
                  <a:cubicBezTo>
                    <a:pt x="47" y="13"/>
                    <a:pt x="47" y="13"/>
                    <a:pt x="47" y="13"/>
                  </a:cubicBezTo>
                  <a:cubicBezTo>
                    <a:pt x="47" y="13"/>
                    <a:pt x="47" y="13"/>
                    <a:pt x="47" y="13"/>
                  </a:cubicBezTo>
                  <a:cubicBezTo>
                    <a:pt x="47" y="14"/>
                    <a:pt x="47" y="14"/>
                    <a:pt x="47" y="14"/>
                  </a:cubicBezTo>
                  <a:cubicBezTo>
                    <a:pt x="47" y="15"/>
                    <a:pt x="47" y="15"/>
                    <a:pt x="47" y="15"/>
                  </a:cubicBezTo>
                  <a:cubicBezTo>
                    <a:pt x="46" y="15"/>
                    <a:pt x="46" y="15"/>
                    <a:pt x="46" y="15"/>
                  </a:cubicBezTo>
                  <a:cubicBezTo>
                    <a:pt x="45" y="15"/>
                    <a:pt x="45" y="15"/>
                    <a:pt x="45" y="15"/>
                  </a:cubicBezTo>
                  <a:cubicBezTo>
                    <a:pt x="44" y="14"/>
                    <a:pt x="44" y="14"/>
                    <a:pt x="44" y="14"/>
                  </a:cubicBezTo>
                  <a:close/>
                  <a:moveTo>
                    <a:pt x="48" y="9"/>
                  </a:moveTo>
                  <a:cubicBezTo>
                    <a:pt x="47" y="9"/>
                    <a:pt x="47" y="9"/>
                    <a:pt x="47" y="9"/>
                  </a:cubicBezTo>
                  <a:cubicBezTo>
                    <a:pt x="48" y="9"/>
                    <a:pt x="48" y="9"/>
                    <a:pt x="48" y="9"/>
                  </a:cubicBezTo>
                  <a:cubicBezTo>
                    <a:pt x="48" y="9"/>
                    <a:pt x="48" y="9"/>
                    <a:pt x="48" y="9"/>
                  </a:cubicBezTo>
                  <a:close/>
                  <a:moveTo>
                    <a:pt x="46" y="11"/>
                  </a:moveTo>
                  <a:cubicBezTo>
                    <a:pt x="46" y="10"/>
                    <a:pt x="46" y="10"/>
                    <a:pt x="46" y="10"/>
                  </a:cubicBezTo>
                  <a:cubicBezTo>
                    <a:pt x="47" y="10"/>
                    <a:pt x="47" y="10"/>
                    <a:pt x="47" y="10"/>
                  </a:cubicBezTo>
                  <a:cubicBezTo>
                    <a:pt x="47" y="10"/>
                    <a:pt x="47" y="10"/>
                    <a:pt x="47" y="10"/>
                  </a:cubicBezTo>
                  <a:cubicBezTo>
                    <a:pt x="47" y="10"/>
                    <a:pt x="46" y="11"/>
                    <a:pt x="46" y="11"/>
                  </a:cubicBezTo>
                  <a:close/>
                  <a:moveTo>
                    <a:pt x="49" y="12"/>
                  </a:moveTo>
                  <a:cubicBezTo>
                    <a:pt x="49" y="11"/>
                    <a:pt x="49" y="11"/>
                    <a:pt x="49" y="11"/>
                  </a:cubicBezTo>
                  <a:cubicBezTo>
                    <a:pt x="50" y="12"/>
                    <a:pt x="50" y="12"/>
                    <a:pt x="50" y="12"/>
                  </a:cubicBezTo>
                  <a:cubicBezTo>
                    <a:pt x="49" y="12"/>
                    <a:pt x="49" y="12"/>
                    <a:pt x="49" y="12"/>
                  </a:cubicBezTo>
                  <a:close/>
                  <a:moveTo>
                    <a:pt x="48" y="12"/>
                  </a:moveTo>
                  <a:cubicBezTo>
                    <a:pt x="48" y="13"/>
                    <a:pt x="48" y="13"/>
                    <a:pt x="48" y="13"/>
                  </a:cubicBezTo>
                  <a:cubicBezTo>
                    <a:pt x="48" y="13"/>
                    <a:pt x="48" y="13"/>
                    <a:pt x="48" y="13"/>
                  </a:cubicBezTo>
                  <a:cubicBezTo>
                    <a:pt x="46" y="11"/>
                    <a:pt x="46" y="11"/>
                    <a:pt x="46" y="11"/>
                  </a:cubicBezTo>
                  <a:cubicBezTo>
                    <a:pt x="48" y="10"/>
                    <a:pt x="48" y="10"/>
                    <a:pt x="48" y="10"/>
                  </a:cubicBezTo>
                  <a:cubicBezTo>
                    <a:pt x="48" y="11"/>
                    <a:pt x="48" y="11"/>
                    <a:pt x="48" y="11"/>
                  </a:cubicBezTo>
                  <a:cubicBezTo>
                    <a:pt x="49" y="11"/>
                    <a:pt x="49" y="11"/>
                    <a:pt x="49" y="11"/>
                  </a:cubicBezTo>
                  <a:cubicBezTo>
                    <a:pt x="49" y="11"/>
                    <a:pt x="49" y="11"/>
                    <a:pt x="49" y="11"/>
                  </a:cubicBezTo>
                  <a:cubicBezTo>
                    <a:pt x="48" y="11"/>
                    <a:pt x="48" y="11"/>
                    <a:pt x="48" y="11"/>
                  </a:cubicBezTo>
                  <a:cubicBezTo>
                    <a:pt x="48" y="12"/>
                    <a:pt x="48" y="12"/>
                    <a:pt x="48" y="12"/>
                  </a:cubicBezTo>
                  <a:close/>
                  <a:moveTo>
                    <a:pt x="51" y="10"/>
                  </a:moveTo>
                  <a:cubicBezTo>
                    <a:pt x="50" y="11"/>
                    <a:pt x="50" y="11"/>
                    <a:pt x="50" y="11"/>
                  </a:cubicBezTo>
                  <a:cubicBezTo>
                    <a:pt x="49" y="10"/>
                    <a:pt x="49" y="10"/>
                    <a:pt x="49" y="10"/>
                  </a:cubicBezTo>
                  <a:cubicBezTo>
                    <a:pt x="49" y="9"/>
                    <a:pt x="49" y="9"/>
                    <a:pt x="49" y="9"/>
                  </a:cubicBezTo>
                  <a:cubicBezTo>
                    <a:pt x="49" y="8"/>
                    <a:pt x="49" y="8"/>
                    <a:pt x="49" y="8"/>
                  </a:cubicBezTo>
                  <a:cubicBezTo>
                    <a:pt x="50" y="8"/>
                    <a:pt x="50" y="8"/>
                    <a:pt x="50" y="8"/>
                  </a:cubicBezTo>
                  <a:cubicBezTo>
                    <a:pt x="50" y="9"/>
                    <a:pt x="50" y="9"/>
                    <a:pt x="50" y="9"/>
                  </a:cubicBezTo>
                  <a:cubicBezTo>
                    <a:pt x="51" y="10"/>
                    <a:pt x="51" y="10"/>
                    <a:pt x="51" y="10"/>
                  </a:cubicBezTo>
                  <a:cubicBezTo>
                    <a:pt x="51" y="10"/>
                    <a:pt x="51" y="10"/>
                    <a:pt x="51" y="10"/>
                  </a:cubicBezTo>
                  <a:close/>
                  <a:moveTo>
                    <a:pt x="53" y="11"/>
                  </a:moveTo>
                  <a:cubicBezTo>
                    <a:pt x="53" y="11"/>
                    <a:pt x="53" y="11"/>
                    <a:pt x="53" y="11"/>
                  </a:cubicBezTo>
                  <a:cubicBezTo>
                    <a:pt x="52" y="11"/>
                    <a:pt x="52" y="11"/>
                    <a:pt x="52" y="11"/>
                  </a:cubicBezTo>
                  <a:cubicBezTo>
                    <a:pt x="52" y="9"/>
                    <a:pt x="52" y="9"/>
                    <a:pt x="52" y="9"/>
                  </a:cubicBezTo>
                  <a:cubicBezTo>
                    <a:pt x="53" y="9"/>
                    <a:pt x="53" y="9"/>
                    <a:pt x="53" y="9"/>
                  </a:cubicBezTo>
                  <a:cubicBezTo>
                    <a:pt x="54" y="9"/>
                    <a:pt x="54" y="9"/>
                    <a:pt x="54" y="9"/>
                  </a:cubicBezTo>
                  <a:cubicBezTo>
                    <a:pt x="53" y="10"/>
                    <a:pt x="53" y="10"/>
                    <a:pt x="53" y="10"/>
                  </a:cubicBezTo>
                  <a:cubicBezTo>
                    <a:pt x="54" y="11"/>
                    <a:pt x="54" y="11"/>
                    <a:pt x="54" y="11"/>
                  </a:cubicBezTo>
                  <a:cubicBezTo>
                    <a:pt x="53" y="11"/>
                    <a:pt x="53" y="11"/>
                    <a:pt x="53" y="11"/>
                  </a:cubicBezTo>
                  <a:close/>
                  <a:moveTo>
                    <a:pt x="60" y="8"/>
                  </a:moveTo>
                  <a:cubicBezTo>
                    <a:pt x="59" y="8"/>
                    <a:pt x="59" y="8"/>
                    <a:pt x="59" y="8"/>
                  </a:cubicBezTo>
                  <a:cubicBezTo>
                    <a:pt x="58" y="8"/>
                    <a:pt x="58" y="8"/>
                    <a:pt x="58" y="8"/>
                  </a:cubicBezTo>
                  <a:cubicBezTo>
                    <a:pt x="59" y="7"/>
                    <a:pt x="59" y="7"/>
                    <a:pt x="59" y="7"/>
                  </a:cubicBezTo>
                  <a:cubicBezTo>
                    <a:pt x="60" y="7"/>
                    <a:pt x="60" y="7"/>
                    <a:pt x="60" y="7"/>
                  </a:cubicBezTo>
                  <a:cubicBezTo>
                    <a:pt x="60" y="8"/>
                    <a:pt x="60" y="8"/>
                    <a:pt x="60" y="8"/>
                  </a:cubicBezTo>
                  <a:cubicBezTo>
                    <a:pt x="60" y="8"/>
                    <a:pt x="60" y="8"/>
                    <a:pt x="60" y="8"/>
                  </a:cubicBezTo>
                  <a:close/>
                  <a:moveTo>
                    <a:pt x="61" y="8"/>
                  </a:moveTo>
                  <a:cubicBezTo>
                    <a:pt x="60" y="7"/>
                    <a:pt x="60" y="7"/>
                    <a:pt x="60" y="7"/>
                  </a:cubicBezTo>
                  <a:cubicBezTo>
                    <a:pt x="62" y="5"/>
                    <a:pt x="62" y="5"/>
                    <a:pt x="62" y="5"/>
                  </a:cubicBezTo>
                  <a:cubicBezTo>
                    <a:pt x="62" y="6"/>
                    <a:pt x="62" y="6"/>
                    <a:pt x="62" y="6"/>
                  </a:cubicBezTo>
                  <a:cubicBezTo>
                    <a:pt x="61" y="7"/>
                    <a:pt x="61" y="7"/>
                    <a:pt x="61" y="7"/>
                  </a:cubicBezTo>
                  <a:cubicBezTo>
                    <a:pt x="61" y="8"/>
                    <a:pt x="61" y="8"/>
                    <a:pt x="61" y="8"/>
                  </a:cubicBezTo>
                  <a:close/>
                  <a:moveTo>
                    <a:pt x="59" y="6"/>
                  </a:moveTo>
                  <a:cubicBezTo>
                    <a:pt x="59" y="6"/>
                    <a:pt x="59" y="6"/>
                    <a:pt x="59" y="6"/>
                  </a:cubicBezTo>
                  <a:cubicBezTo>
                    <a:pt x="57" y="6"/>
                    <a:pt x="57" y="6"/>
                    <a:pt x="57" y="6"/>
                  </a:cubicBezTo>
                  <a:cubicBezTo>
                    <a:pt x="57" y="5"/>
                    <a:pt x="57" y="5"/>
                    <a:pt x="57" y="5"/>
                  </a:cubicBezTo>
                  <a:cubicBezTo>
                    <a:pt x="58" y="5"/>
                    <a:pt x="58" y="5"/>
                    <a:pt x="58" y="5"/>
                  </a:cubicBezTo>
                  <a:cubicBezTo>
                    <a:pt x="58" y="5"/>
                    <a:pt x="58" y="5"/>
                    <a:pt x="58" y="5"/>
                  </a:cubicBezTo>
                  <a:cubicBezTo>
                    <a:pt x="59" y="5"/>
                    <a:pt x="59" y="5"/>
                    <a:pt x="59" y="5"/>
                  </a:cubicBezTo>
                  <a:cubicBezTo>
                    <a:pt x="59" y="5"/>
                    <a:pt x="59" y="5"/>
                    <a:pt x="59" y="5"/>
                  </a:cubicBezTo>
                  <a:cubicBezTo>
                    <a:pt x="60" y="5"/>
                    <a:pt x="60" y="5"/>
                    <a:pt x="60" y="5"/>
                  </a:cubicBezTo>
                  <a:cubicBezTo>
                    <a:pt x="61" y="4"/>
                    <a:pt x="61" y="4"/>
                    <a:pt x="61" y="4"/>
                  </a:cubicBezTo>
                  <a:cubicBezTo>
                    <a:pt x="61" y="4"/>
                    <a:pt x="61" y="4"/>
                    <a:pt x="61" y="4"/>
                  </a:cubicBezTo>
                  <a:cubicBezTo>
                    <a:pt x="59" y="6"/>
                    <a:pt x="59" y="6"/>
                    <a:pt x="59" y="6"/>
                  </a:cubicBezTo>
                  <a:close/>
                  <a:moveTo>
                    <a:pt x="62" y="5"/>
                  </a:moveTo>
                  <a:cubicBezTo>
                    <a:pt x="62" y="5"/>
                    <a:pt x="63" y="4"/>
                    <a:pt x="63" y="4"/>
                  </a:cubicBezTo>
                  <a:cubicBezTo>
                    <a:pt x="64" y="5"/>
                    <a:pt x="64" y="5"/>
                    <a:pt x="64" y="5"/>
                  </a:cubicBezTo>
                  <a:cubicBezTo>
                    <a:pt x="64" y="6"/>
                    <a:pt x="64" y="6"/>
                    <a:pt x="64" y="6"/>
                  </a:cubicBezTo>
                  <a:cubicBezTo>
                    <a:pt x="63" y="6"/>
                    <a:pt x="63" y="6"/>
                    <a:pt x="63" y="6"/>
                  </a:cubicBezTo>
                  <a:cubicBezTo>
                    <a:pt x="63" y="5"/>
                    <a:pt x="63" y="5"/>
                    <a:pt x="63" y="5"/>
                  </a:cubicBezTo>
                  <a:cubicBezTo>
                    <a:pt x="62" y="5"/>
                    <a:pt x="62" y="5"/>
                    <a:pt x="62" y="5"/>
                  </a:cubicBezTo>
                  <a:close/>
                  <a:moveTo>
                    <a:pt x="64" y="3"/>
                  </a:moveTo>
                  <a:cubicBezTo>
                    <a:pt x="64" y="3"/>
                    <a:pt x="64" y="3"/>
                    <a:pt x="64" y="3"/>
                  </a:cubicBezTo>
                  <a:cubicBezTo>
                    <a:pt x="64" y="3"/>
                    <a:pt x="64" y="3"/>
                    <a:pt x="64" y="3"/>
                  </a:cubicBezTo>
                  <a:cubicBezTo>
                    <a:pt x="63" y="2"/>
                    <a:pt x="63" y="2"/>
                    <a:pt x="63" y="2"/>
                  </a:cubicBezTo>
                  <a:cubicBezTo>
                    <a:pt x="64" y="2"/>
                    <a:pt x="64" y="2"/>
                    <a:pt x="64" y="2"/>
                  </a:cubicBezTo>
                  <a:cubicBezTo>
                    <a:pt x="64" y="3"/>
                    <a:pt x="64" y="3"/>
                    <a:pt x="64" y="3"/>
                  </a:cubicBezTo>
                  <a:close/>
                  <a:moveTo>
                    <a:pt x="66" y="1"/>
                  </a:moveTo>
                  <a:cubicBezTo>
                    <a:pt x="66" y="1"/>
                    <a:pt x="66" y="1"/>
                    <a:pt x="66" y="1"/>
                  </a:cubicBezTo>
                  <a:cubicBezTo>
                    <a:pt x="66" y="1"/>
                    <a:pt x="66" y="1"/>
                    <a:pt x="66" y="1"/>
                  </a:cubicBezTo>
                  <a:cubicBezTo>
                    <a:pt x="67" y="1"/>
                    <a:pt x="67" y="1"/>
                    <a:pt x="67" y="1"/>
                  </a:cubicBezTo>
                  <a:cubicBezTo>
                    <a:pt x="66" y="1"/>
                    <a:pt x="66" y="1"/>
                    <a:pt x="66" y="1"/>
                  </a:cubicBezTo>
                  <a:close/>
                  <a:moveTo>
                    <a:pt x="67" y="2"/>
                  </a:moveTo>
                  <a:cubicBezTo>
                    <a:pt x="67" y="2"/>
                    <a:pt x="67" y="2"/>
                    <a:pt x="67" y="2"/>
                  </a:cubicBezTo>
                  <a:cubicBezTo>
                    <a:pt x="68" y="1"/>
                    <a:pt x="68" y="1"/>
                    <a:pt x="68" y="1"/>
                  </a:cubicBezTo>
                  <a:cubicBezTo>
                    <a:pt x="68" y="1"/>
                    <a:pt x="68" y="1"/>
                    <a:pt x="68" y="1"/>
                  </a:cubicBezTo>
                  <a:cubicBezTo>
                    <a:pt x="69" y="1"/>
                    <a:pt x="69" y="1"/>
                    <a:pt x="69" y="1"/>
                  </a:cubicBezTo>
                  <a:cubicBezTo>
                    <a:pt x="69" y="0"/>
                    <a:pt x="69" y="0"/>
                    <a:pt x="69" y="0"/>
                  </a:cubicBezTo>
                  <a:cubicBezTo>
                    <a:pt x="69" y="1"/>
                    <a:pt x="69" y="1"/>
                    <a:pt x="69" y="1"/>
                  </a:cubicBezTo>
                  <a:cubicBezTo>
                    <a:pt x="70" y="1"/>
                    <a:pt x="70" y="1"/>
                    <a:pt x="70" y="1"/>
                  </a:cubicBezTo>
                  <a:cubicBezTo>
                    <a:pt x="70" y="2"/>
                    <a:pt x="70" y="2"/>
                    <a:pt x="70" y="2"/>
                  </a:cubicBezTo>
                  <a:cubicBezTo>
                    <a:pt x="71" y="2"/>
                    <a:pt x="71" y="2"/>
                    <a:pt x="71" y="2"/>
                  </a:cubicBezTo>
                  <a:cubicBezTo>
                    <a:pt x="70" y="3"/>
                    <a:pt x="70" y="3"/>
                    <a:pt x="70" y="3"/>
                  </a:cubicBezTo>
                  <a:cubicBezTo>
                    <a:pt x="69" y="3"/>
                    <a:pt x="69" y="3"/>
                    <a:pt x="69" y="3"/>
                  </a:cubicBezTo>
                  <a:cubicBezTo>
                    <a:pt x="68" y="2"/>
                    <a:pt x="68" y="2"/>
                    <a:pt x="68" y="2"/>
                  </a:cubicBezTo>
                  <a:lnTo>
                    <a:pt x="67" y="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 name="Freeform 39"/>
            <p:cNvSpPr>
              <a:spLocks noEditPoints="1"/>
            </p:cNvSpPr>
            <p:nvPr/>
          </p:nvSpPr>
          <p:spPr bwMode="auto">
            <a:xfrm>
              <a:off x="5238550" y="2080531"/>
              <a:ext cx="297370" cy="590053"/>
            </a:xfrm>
            <a:custGeom>
              <a:avLst/>
              <a:gdLst>
                <a:gd name="T0" fmla="*/ 7 w 166"/>
                <a:gd name="T1" fmla="*/ 241 h 338"/>
                <a:gd name="T2" fmla="*/ 18 w 166"/>
                <a:gd name="T3" fmla="*/ 226 h 338"/>
                <a:gd name="T4" fmla="*/ 22 w 166"/>
                <a:gd name="T5" fmla="*/ 197 h 338"/>
                <a:gd name="T6" fmla="*/ 11 w 166"/>
                <a:gd name="T7" fmla="*/ 163 h 338"/>
                <a:gd name="T8" fmla="*/ 26 w 166"/>
                <a:gd name="T9" fmla="*/ 137 h 338"/>
                <a:gd name="T10" fmla="*/ 33 w 166"/>
                <a:gd name="T11" fmla="*/ 97 h 338"/>
                <a:gd name="T12" fmla="*/ 48 w 166"/>
                <a:gd name="T13" fmla="*/ 74 h 338"/>
                <a:gd name="T14" fmla="*/ 55 w 166"/>
                <a:gd name="T15" fmla="*/ 45 h 338"/>
                <a:gd name="T16" fmla="*/ 70 w 166"/>
                <a:gd name="T17" fmla="*/ 30 h 338"/>
                <a:gd name="T18" fmla="*/ 78 w 166"/>
                <a:gd name="T19" fmla="*/ 22 h 338"/>
                <a:gd name="T20" fmla="*/ 96 w 166"/>
                <a:gd name="T21" fmla="*/ 19 h 338"/>
                <a:gd name="T22" fmla="*/ 103 w 166"/>
                <a:gd name="T23" fmla="*/ 8 h 338"/>
                <a:gd name="T24" fmla="*/ 111 w 166"/>
                <a:gd name="T25" fmla="*/ 4 h 338"/>
                <a:gd name="T26" fmla="*/ 141 w 166"/>
                <a:gd name="T27" fmla="*/ 19 h 338"/>
                <a:gd name="T28" fmla="*/ 148 w 166"/>
                <a:gd name="T29" fmla="*/ 30 h 338"/>
                <a:gd name="T30" fmla="*/ 155 w 166"/>
                <a:gd name="T31" fmla="*/ 52 h 338"/>
                <a:gd name="T32" fmla="*/ 155 w 166"/>
                <a:gd name="T33" fmla="*/ 78 h 338"/>
                <a:gd name="T34" fmla="*/ 159 w 166"/>
                <a:gd name="T35" fmla="*/ 89 h 338"/>
                <a:gd name="T36" fmla="*/ 144 w 166"/>
                <a:gd name="T37" fmla="*/ 89 h 338"/>
                <a:gd name="T38" fmla="*/ 133 w 166"/>
                <a:gd name="T39" fmla="*/ 93 h 338"/>
                <a:gd name="T40" fmla="*/ 129 w 166"/>
                <a:gd name="T41" fmla="*/ 104 h 338"/>
                <a:gd name="T42" fmla="*/ 129 w 166"/>
                <a:gd name="T43" fmla="*/ 108 h 338"/>
                <a:gd name="T44" fmla="*/ 133 w 166"/>
                <a:gd name="T45" fmla="*/ 119 h 338"/>
                <a:gd name="T46" fmla="*/ 126 w 166"/>
                <a:gd name="T47" fmla="*/ 134 h 338"/>
                <a:gd name="T48" fmla="*/ 115 w 166"/>
                <a:gd name="T49" fmla="*/ 149 h 338"/>
                <a:gd name="T50" fmla="*/ 103 w 166"/>
                <a:gd name="T51" fmla="*/ 156 h 338"/>
                <a:gd name="T52" fmla="*/ 92 w 166"/>
                <a:gd name="T53" fmla="*/ 160 h 338"/>
                <a:gd name="T54" fmla="*/ 85 w 166"/>
                <a:gd name="T55" fmla="*/ 174 h 338"/>
                <a:gd name="T56" fmla="*/ 81 w 166"/>
                <a:gd name="T57" fmla="*/ 189 h 338"/>
                <a:gd name="T58" fmla="*/ 81 w 166"/>
                <a:gd name="T59" fmla="*/ 204 h 338"/>
                <a:gd name="T60" fmla="*/ 85 w 166"/>
                <a:gd name="T61" fmla="*/ 215 h 338"/>
                <a:gd name="T62" fmla="*/ 100 w 166"/>
                <a:gd name="T63" fmla="*/ 226 h 338"/>
                <a:gd name="T64" fmla="*/ 100 w 166"/>
                <a:gd name="T65" fmla="*/ 249 h 338"/>
                <a:gd name="T66" fmla="*/ 85 w 166"/>
                <a:gd name="T67" fmla="*/ 245 h 338"/>
                <a:gd name="T68" fmla="*/ 70 w 166"/>
                <a:gd name="T69" fmla="*/ 245 h 338"/>
                <a:gd name="T70" fmla="*/ 81 w 166"/>
                <a:gd name="T71" fmla="*/ 249 h 338"/>
                <a:gd name="T72" fmla="*/ 100 w 166"/>
                <a:gd name="T73" fmla="*/ 252 h 338"/>
                <a:gd name="T74" fmla="*/ 92 w 166"/>
                <a:gd name="T75" fmla="*/ 256 h 338"/>
                <a:gd name="T76" fmla="*/ 85 w 166"/>
                <a:gd name="T77" fmla="*/ 264 h 338"/>
                <a:gd name="T78" fmla="*/ 78 w 166"/>
                <a:gd name="T79" fmla="*/ 271 h 338"/>
                <a:gd name="T80" fmla="*/ 78 w 166"/>
                <a:gd name="T81" fmla="*/ 282 h 338"/>
                <a:gd name="T82" fmla="*/ 81 w 166"/>
                <a:gd name="T83" fmla="*/ 301 h 338"/>
                <a:gd name="T84" fmla="*/ 66 w 166"/>
                <a:gd name="T85" fmla="*/ 319 h 338"/>
                <a:gd name="T86" fmla="*/ 48 w 166"/>
                <a:gd name="T87" fmla="*/ 330 h 338"/>
                <a:gd name="T88" fmla="*/ 29 w 166"/>
                <a:gd name="T89" fmla="*/ 330 h 338"/>
                <a:gd name="T90" fmla="*/ 29 w 166"/>
                <a:gd name="T91" fmla="*/ 315 h 338"/>
                <a:gd name="T92" fmla="*/ 15 w 166"/>
                <a:gd name="T93" fmla="*/ 297 h 338"/>
                <a:gd name="T94" fmla="*/ 7 w 166"/>
                <a:gd name="T95" fmla="*/ 282 h 338"/>
                <a:gd name="T96" fmla="*/ 7 w 166"/>
                <a:gd name="T97" fmla="*/ 275 h 338"/>
                <a:gd name="T98" fmla="*/ 0 w 166"/>
                <a:gd name="T99" fmla="*/ 264 h 338"/>
                <a:gd name="T100" fmla="*/ 103 w 166"/>
                <a:gd name="T101" fmla="*/ 252 h 338"/>
                <a:gd name="T102" fmla="*/ 4 w 166"/>
                <a:gd name="T103" fmla="*/ 278 h 338"/>
                <a:gd name="T104" fmla="*/ 115 w 166"/>
                <a:gd name="T105" fmla="*/ 271 h 338"/>
                <a:gd name="T106" fmla="*/ 118 w 166"/>
                <a:gd name="T107" fmla="*/ 282 h 338"/>
                <a:gd name="T108" fmla="*/ 107 w 166"/>
                <a:gd name="T109" fmla="*/ 304 h 338"/>
                <a:gd name="T110" fmla="*/ 115 w 166"/>
                <a:gd name="T111" fmla="*/ 293 h 338"/>
                <a:gd name="T112" fmla="*/ 107 w 166"/>
                <a:gd name="T113" fmla="*/ 286 h 338"/>
                <a:gd name="T114" fmla="*/ 107 w 166"/>
                <a:gd name="T115" fmla="*/ 301 h 338"/>
                <a:gd name="T116" fmla="*/ 81 w 166"/>
                <a:gd name="T117" fmla="*/ 319 h 338"/>
                <a:gd name="T118" fmla="*/ 85 w 166"/>
                <a:gd name="T119" fmla="*/ 297 h 3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66" h="338">
                  <a:moveTo>
                    <a:pt x="4" y="256"/>
                  </a:moveTo>
                  <a:lnTo>
                    <a:pt x="7" y="260"/>
                  </a:lnTo>
                  <a:lnTo>
                    <a:pt x="7" y="260"/>
                  </a:lnTo>
                  <a:lnTo>
                    <a:pt x="11" y="260"/>
                  </a:lnTo>
                  <a:lnTo>
                    <a:pt x="7" y="249"/>
                  </a:lnTo>
                  <a:lnTo>
                    <a:pt x="7" y="245"/>
                  </a:lnTo>
                  <a:lnTo>
                    <a:pt x="7" y="241"/>
                  </a:lnTo>
                  <a:lnTo>
                    <a:pt x="11" y="241"/>
                  </a:lnTo>
                  <a:lnTo>
                    <a:pt x="7" y="238"/>
                  </a:lnTo>
                  <a:lnTo>
                    <a:pt x="7" y="238"/>
                  </a:lnTo>
                  <a:lnTo>
                    <a:pt x="15" y="238"/>
                  </a:lnTo>
                  <a:lnTo>
                    <a:pt x="15" y="234"/>
                  </a:lnTo>
                  <a:lnTo>
                    <a:pt x="15" y="230"/>
                  </a:lnTo>
                  <a:lnTo>
                    <a:pt x="18" y="226"/>
                  </a:lnTo>
                  <a:lnTo>
                    <a:pt x="15" y="223"/>
                  </a:lnTo>
                  <a:lnTo>
                    <a:pt x="15" y="215"/>
                  </a:lnTo>
                  <a:lnTo>
                    <a:pt x="11" y="212"/>
                  </a:lnTo>
                  <a:lnTo>
                    <a:pt x="11" y="208"/>
                  </a:lnTo>
                  <a:lnTo>
                    <a:pt x="18" y="208"/>
                  </a:lnTo>
                  <a:lnTo>
                    <a:pt x="18" y="200"/>
                  </a:lnTo>
                  <a:lnTo>
                    <a:pt x="22" y="197"/>
                  </a:lnTo>
                  <a:lnTo>
                    <a:pt x="15" y="193"/>
                  </a:lnTo>
                  <a:lnTo>
                    <a:pt x="11" y="189"/>
                  </a:lnTo>
                  <a:lnTo>
                    <a:pt x="11" y="186"/>
                  </a:lnTo>
                  <a:lnTo>
                    <a:pt x="11" y="178"/>
                  </a:lnTo>
                  <a:lnTo>
                    <a:pt x="11" y="174"/>
                  </a:lnTo>
                  <a:lnTo>
                    <a:pt x="7" y="171"/>
                  </a:lnTo>
                  <a:lnTo>
                    <a:pt x="11" y="163"/>
                  </a:lnTo>
                  <a:lnTo>
                    <a:pt x="7" y="156"/>
                  </a:lnTo>
                  <a:lnTo>
                    <a:pt x="7" y="149"/>
                  </a:lnTo>
                  <a:lnTo>
                    <a:pt x="7" y="141"/>
                  </a:lnTo>
                  <a:lnTo>
                    <a:pt x="11" y="137"/>
                  </a:lnTo>
                  <a:lnTo>
                    <a:pt x="15" y="134"/>
                  </a:lnTo>
                  <a:lnTo>
                    <a:pt x="18" y="137"/>
                  </a:lnTo>
                  <a:lnTo>
                    <a:pt x="26" y="137"/>
                  </a:lnTo>
                  <a:lnTo>
                    <a:pt x="29" y="134"/>
                  </a:lnTo>
                  <a:lnTo>
                    <a:pt x="29" y="126"/>
                  </a:lnTo>
                  <a:lnTo>
                    <a:pt x="26" y="126"/>
                  </a:lnTo>
                  <a:lnTo>
                    <a:pt x="26" y="123"/>
                  </a:lnTo>
                  <a:lnTo>
                    <a:pt x="33" y="108"/>
                  </a:lnTo>
                  <a:lnTo>
                    <a:pt x="33" y="100"/>
                  </a:lnTo>
                  <a:lnTo>
                    <a:pt x="33" y="97"/>
                  </a:lnTo>
                  <a:lnTo>
                    <a:pt x="37" y="93"/>
                  </a:lnTo>
                  <a:lnTo>
                    <a:pt x="37" y="85"/>
                  </a:lnTo>
                  <a:lnTo>
                    <a:pt x="33" y="85"/>
                  </a:lnTo>
                  <a:lnTo>
                    <a:pt x="33" y="82"/>
                  </a:lnTo>
                  <a:lnTo>
                    <a:pt x="37" y="78"/>
                  </a:lnTo>
                  <a:lnTo>
                    <a:pt x="44" y="78"/>
                  </a:lnTo>
                  <a:lnTo>
                    <a:pt x="48" y="74"/>
                  </a:lnTo>
                  <a:lnTo>
                    <a:pt x="48" y="74"/>
                  </a:lnTo>
                  <a:lnTo>
                    <a:pt x="52" y="67"/>
                  </a:lnTo>
                  <a:lnTo>
                    <a:pt x="55" y="59"/>
                  </a:lnTo>
                  <a:lnTo>
                    <a:pt x="59" y="56"/>
                  </a:lnTo>
                  <a:lnTo>
                    <a:pt x="55" y="52"/>
                  </a:lnTo>
                  <a:lnTo>
                    <a:pt x="55" y="52"/>
                  </a:lnTo>
                  <a:lnTo>
                    <a:pt x="55" y="45"/>
                  </a:lnTo>
                  <a:lnTo>
                    <a:pt x="55" y="41"/>
                  </a:lnTo>
                  <a:lnTo>
                    <a:pt x="59" y="41"/>
                  </a:lnTo>
                  <a:lnTo>
                    <a:pt x="59" y="37"/>
                  </a:lnTo>
                  <a:lnTo>
                    <a:pt x="63" y="34"/>
                  </a:lnTo>
                  <a:lnTo>
                    <a:pt x="63" y="30"/>
                  </a:lnTo>
                  <a:lnTo>
                    <a:pt x="66" y="30"/>
                  </a:lnTo>
                  <a:lnTo>
                    <a:pt x="70" y="30"/>
                  </a:lnTo>
                  <a:lnTo>
                    <a:pt x="74" y="30"/>
                  </a:lnTo>
                  <a:lnTo>
                    <a:pt x="74" y="30"/>
                  </a:lnTo>
                  <a:lnTo>
                    <a:pt x="78" y="30"/>
                  </a:lnTo>
                  <a:lnTo>
                    <a:pt x="74" y="26"/>
                  </a:lnTo>
                  <a:lnTo>
                    <a:pt x="78" y="22"/>
                  </a:lnTo>
                  <a:lnTo>
                    <a:pt x="78" y="22"/>
                  </a:lnTo>
                  <a:lnTo>
                    <a:pt x="78" y="22"/>
                  </a:lnTo>
                  <a:lnTo>
                    <a:pt x="74" y="19"/>
                  </a:lnTo>
                  <a:lnTo>
                    <a:pt x="78" y="15"/>
                  </a:lnTo>
                  <a:lnTo>
                    <a:pt x="81" y="15"/>
                  </a:lnTo>
                  <a:lnTo>
                    <a:pt x="85" y="15"/>
                  </a:lnTo>
                  <a:lnTo>
                    <a:pt x="89" y="15"/>
                  </a:lnTo>
                  <a:lnTo>
                    <a:pt x="92" y="19"/>
                  </a:lnTo>
                  <a:lnTo>
                    <a:pt x="96" y="19"/>
                  </a:lnTo>
                  <a:lnTo>
                    <a:pt x="100" y="19"/>
                  </a:lnTo>
                  <a:lnTo>
                    <a:pt x="100" y="19"/>
                  </a:lnTo>
                  <a:lnTo>
                    <a:pt x="103" y="19"/>
                  </a:lnTo>
                  <a:lnTo>
                    <a:pt x="103" y="15"/>
                  </a:lnTo>
                  <a:lnTo>
                    <a:pt x="100" y="15"/>
                  </a:lnTo>
                  <a:lnTo>
                    <a:pt x="100" y="11"/>
                  </a:lnTo>
                  <a:lnTo>
                    <a:pt x="103" y="8"/>
                  </a:lnTo>
                  <a:lnTo>
                    <a:pt x="103" y="4"/>
                  </a:lnTo>
                  <a:lnTo>
                    <a:pt x="100" y="4"/>
                  </a:lnTo>
                  <a:lnTo>
                    <a:pt x="100" y="0"/>
                  </a:lnTo>
                  <a:lnTo>
                    <a:pt x="103" y="0"/>
                  </a:lnTo>
                  <a:lnTo>
                    <a:pt x="107" y="0"/>
                  </a:lnTo>
                  <a:lnTo>
                    <a:pt x="107" y="0"/>
                  </a:lnTo>
                  <a:lnTo>
                    <a:pt x="111" y="4"/>
                  </a:lnTo>
                  <a:lnTo>
                    <a:pt x="115" y="4"/>
                  </a:lnTo>
                  <a:lnTo>
                    <a:pt x="122" y="11"/>
                  </a:lnTo>
                  <a:lnTo>
                    <a:pt x="126" y="15"/>
                  </a:lnTo>
                  <a:lnTo>
                    <a:pt x="133" y="15"/>
                  </a:lnTo>
                  <a:lnTo>
                    <a:pt x="133" y="15"/>
                  </a:lnTo>
                  <a:lnTo>
                    <a:pt x="137" y="19"/>
                  </a:lnTo>
                  <a:lnTo>
                    <a:pt x="141" y="19"/>
                  </a:lnTo>
                  <a:lnTo>
                    <a:pt x="141" y="22"/>
                  </a:lnTo>
                  <a:lnTo>
                    <a:pt x="144" y="22"/>
                  </a:lnTo>
                  <a:lnTo>
                    <a:pt x="144" y="22"/>
                  </a:lnTo>
                  <a:lnTo>
                    <a:pt x="148" y="26"/>
                  </a:lnTo>
                  <a:lnTo>
                    <a:pt x="148" y="26"/>
                  </a:lnTo>
                  <a:lnTo>
                    <a:pt x="152" y="30"/>
                  </a:lnTo>
                  <a:lnTo>
                    <a:pt x="148" y="30"/>
                  </a:lnTo>
                  <a:lnTo>
                    <a:pt x="152" y="37"/>
                  </a:lnTo>
                  <a:lnTo>
                    <a:pt x="148" y="41"/>
                  </a:lnTo>
                  <a:lnTo>
                    <a:pt x="148" y="41"/>
                  </a:lnTo>
                  <a:lnTo>
                    <a:pt x="155" y="41"/>
                  </a:lnTo>
                  <a:lnTo>
                    <a:pt x="155" y="45"/>
                  </a:lnTo>
                  <a:lnTo>
                    <a:pt x="152" y="48"/>
                  </a:lnTo>
                  <a:lnTo>
                    <a:pt x="155" y="52"/>
                  </a:lnTo>
                  <a:lnTo>
                    <a:pt x="155" y="56"/>
                  </a:lnTo>
                  <a:lnTo>
                    <a:pt x="155" y="59"/>
                  </a:lnTo>
                  <a:lnTo>
                    <a:pt x="155" y="63"/>
                  </a:lnTo>
                  <a:lnTo>
                    <a:pt x="155" y="63"/>
                  </a:lnTo>
                  <a:lnTo>
                    <a:pt x="155" y="71"/>
                  </a:lnTo>
                  <a:lnTo>
                    <a:pt x="155" y="74"/>
                  </a:lnTo>
                  <a:lnTo>
                    <a:pt x="155" y="78"/>
                  </a:lnTo>
                  <a:lnTo>
                    <a:pt x="159" y="78"/>
                  </a:lnTo>
                  <a:lnTo>
                    <a:pt x="163" y="82"/>
                  </a:lnTo>
                  <a:lnTo>
                    <a:pt x="166" y="85"/>
                  </a:lnTo>
                  <a:lnTo>
                    <a:pt x="163" y="89"/>
                  </a:lnTo>
                  <a:lnTo>
                    <a:pt x="163" y="89"/>
                  </a:lnTo>
                  <a:lnTo>
                    <a:pt x="163" y="89"/>
                  </a:lnTo>
                  <a:lnTo>
                    <a:pt x="159" y="89"/>
                  </a:lnTo>
                  <a:lnTo>
                    <a:pt x="159" y="85"/>
                  </a:lnTo>
                  <a:lnTo>
                    <a:pt x="155" y="89"/>
                  </a:lnTo>
                  <a:lnTo>
                    <a:pt x="152" y="89"/>
                  </a:lnTo>
                  <a:lnTo>
                    <a:pt x="148" y="89"/>
                  </a:lnTo>
                  <a:lnTo>
                    <a:pt x="148" y="89"/>
                  </a:lnTo>
                  <a:lnTo>
                    <a:pt x="144" y="85"/>
                  </a:lnTo>
                  <a:lnTo>
                    <a:pt x="144" y="89"/>
                  </a:lnTo>
                  <a:lnTo>
                    <a:pt x="141" y="85"/>
                  </a:lnTo>
                  <a:lnTo>
                    <a:pt x="141" y="89"/>
                  </a:lnTo>
                  <a:lnTo>
                    <a:pt x="141" y="89"/>
                  </a:lnTo>
                  <a:lnTo>
                    <a:pt x="137" y="93"/>
                  </a:lnTo>
                  <a:lnTo>
                    <a:pt x="137" y="93"/>
                  </a:lnTo>
                  <a:lnTo>
                    <a:pt x="133" y="93"/>
                  </a:lnTo>
                  <a:lnTo>
                    <a:pt x="133" y="93"/>
                  </a:lnTo>
                  <a:lnTo>
                    <a:pt x="133" y="97"/>
                  </a:lnTo>
                  <a:lnTo>
                    <a:pt x="137" y="97"/>
                  </a:lnTo>
                  <a:lnTo>
                    <a:pt x="133" y="100"/>
                  </a:lnTo>
                  <a:lnTo>
                    <a:pt x="129" y="97"/>
                  </a:lnTo>
                  <a:lnTo>
                    <a:pt x="129" y="100"/>
                  </a:lnTo>
                  <a:lnTo>
                    <a:pt x="129" y="100"/>
                  </a:lnTo>
                  <a:lnTo>
                    <a:pt x="129" y="104"/>
                  </a:lnTo>
                  <a:lnTo>
                    <a:pt x="129" y="104"/>
                  </a:lnTo>
                  <a:lnTo>
                    <a:pt x="129" y="100"/>
                  </a:lnTo>
                  <a:lnTo>
                    <a:pt x="126" y="100"/>
                  </a:lnTo>
                  <a:lnTo>
                    <a:pt x="126" y="100"/>
                  </a:lnTo>
                  <a:lnTo>
                    <a:pt x="126" y="104"/>
                  </a:lnTo>
                  <a:lnTo>
                    <a:pt x="129" y="104"/>
                  </a:lnTo>
                  <a:lnTo>
                    <a:pt x="129" y="108"/>
                  </a:lnTo>
                  <a:lnTo>
                    <a:pt x="129" y="108"/>
                  </a:lnTo>
                  <a:lnTo>
                    <a:pt x="129" y="111"/>
                  </a:lnTo>
                  <a:lnTo>
                    <a:pt x="129" y="115"/>
                  </a:lnTo>
                  <a:lnTo>
                    <a:pt x="126" y="115"/>
                  </a:lnTo>
                  <a:lnTo>
                    <a:pt x="129" y="119"/>
                  </a:lnTo>
                  <a:lnTo>
                    <a:pt x="129" y="119"/>
                  </a:lnTo>
                  <a:lnTo>
                    <a:pt x="133" y="119"/>
                  </a:lnTo>
                  <a:lnTo>
                    <a:pt x="129" y="123"/>
                  </a:lnTo>
                  <a:lnTo>
                    <a:pt x="133" y="123"/>
                  </a:lnTo>
                  <a:lnTo>
                    <a:pt x="133" y="123"/>
                  </a:lnTo>
                  <a:lnTo>
                    <a:pt x="129" y="126"/>
                  </a:lnTo>
                  <a:lnTo>
                    <a:pt x="129" y="126"/>
                  </a:lnTo>
                  <a:lnTo>
                    <a:pt x="126" y="130"/>
                  </a:lnTo>
                  <a:lnTo>
                    <a:pt x="126" y="134"/>
                  </a:lnTo>
                  <a:lnTo>
                    <a:pt x="122" y="141"/>
                  </a:lnTo>
                  <a:lnTo>
                    <a:pt x="122" y="141"/>
                  </a:lnTo>
                  <a:lnTo>
                    <a:pt x="118" y="141"/>
                  </a:lnTo>
                  <a:lnTo>
                    <a:pt x="115" y="141"/>
                  </a:lnTo>
                  <a:lnTo>
                    <a:pt x="115" y="145"/>
                  </a:lnTo>
                  <a:lnTo>
                    <a:pt x="118" y="145"/>
                  </a:lnTo>
                  <a:lnTo>
                    <a:pt x="115" y="149"/>
                  </a:lnTo>
                  <a:lnTo>
                    <a:pt x="111" y="152"/>
                  </a:lnTo>
                  <a:lnTo>
                    <a:pt x="111" y="152"/>
                  </a:lnTo>
                  <a:lnTo>
                    <a:pt x="107" y="149"/>
                  </a:lnTo>
                  <a:lnTo>
                    <a:pt x="107" y="149"/>
                  </a:lnTo>
                  <a:lnTo>
                    <a:pt x="103" y="152"/>
                  </a:lnTo>
                  <a:lnTo>
                    <a:pt x="103" y="156"/>
                  </a:lnTo>
                  <a:lnTo>
                    <a:pt x="103" y="156"/>
                  </a:lnTo>
                  <a:lnTo>
                    <a:pt x="100" y="156"/>
                  </a:lnTo>
                  <a:lnTo>
                    <a:pt x="100" y="156"/>
                  </a:lnTo>
                  <a:lnTo>
                    <a:pt x="100" y="160"/>
                  </a:lnTo>
                  <a:lnTo>
                    <a:pt x="96" y="160"/>
                  </a:lnTo>
                  <a:lnTo>
                    <a:pt x="96" y="156"/>
                  </a:lnTo>
                  <a:lnTo>
                    <a:pt x="92" y="160"/>
                  </a:lnTo>
                  <a:lnTo>
                    <a:pt x="92" y="160"/>
                  </a:lnTo>
                  <a:lnTo>
                    <a:pt x="96" y="163"/>
                  </a:lnTo>
                  <a:lnTo>
                    <a:pt x="96" y="163"/>
                  </a:lnTo>
                  <a:lnTo>
                    <a:pt x="89" y="167"/>
                  </a:lnTo>
                  <a:lnTo>
                    <a:pt x="89" y="167"/>
                  </a:lnTo>
                  <a:lnTo>
                    <a:pt x="85" y="167"/>
                  </a:lnTo>
                  <a:lnTo>
                    <a:pt x="89" y="171"/>
                  </a:lnTo>
                  <a:lnTo>
                    <a:pt x="85" y="174"/>
                  </a:lnTo>
                  <a:lnTo>
                    <a:pt x="81" y="174"/>
                  </a:lnTo>
                  <a:lnTo>
                    <a:pt x="78" y="174"/>
                  </a:lnTo>
                  <a:lnTo>
                    <a:pt x="81" y="178"/>
                  </a:lnTo>
                  <a:lnTo>
                    <a:pt x="81" y="182"/>
                  </a:lnTo>
                  <a:lnTo>
                    <a:pt x="81" y="182"/>
                  </a:lnTo>
                  <a:lnTo>
                    <a:pt x="81" y="186"/>
                  </a:lnTo>
                  <a:lnTo>
                    <a:pt x="81" y="189"/>
                  </a:lnTo>
                  <a:lnTo>
                    <a:pt x="85" y="193"/>
                  </a:lnTo>
                  <a:lnTo>
                    <a:pt x="85" y="197"/>
                  </a:lnTo>
                  <a:lnTo>
                    <a:pt x="81" y="193"/>
                  </a:lnTo>
                  <a:lnTo>
                    <a:pt x="81" y="197"/>
                  </a:lnTo>
                  <a:lnTo>
                    <a:pt x="81" y="200"/>
                  </a:lnTo>
                  <a:lnTo>
                    <a:pt x="78" y="204"/>
                  </a:lnTo>
                  <a:lnTo>
                    <a:pt x="81" y="204"/>
                  </a:lnTo>
                  <a:lnTo>
                    <a:pt x="81" y="204"/>
                  </a:lnTo>
                  <a:lnTo>
                    <a:pt x="81" y="204"/>
                  </a:lnTo>
                  <a:lnTo>
                    <a:pt x="81" y="208"/>
                  </a:lnTo>
                  <a:lnTo>
                    <a:pt x="78" y="212"/>
                  </a:lnTo>
                  <a:lnTo>
                    <a:pt x="81" y="215"/>
                  </a:lnTo>
                  <a:lnTo>
                    <a:pt x="81" y="215"/>
                  </a:lnTo>
                  <a:lnTo>
                    <a:pt x="85" y="215"/>
                  </a:lnTo>
                  <a:lnTo>
                    <a:pt x="85" y="219"/>
                  </a:lnTo>
                  <a:lnTo>
                    <a:pt x="85" y="219"/>
                  </a:lnTo>
                  <a:lnTo>
                    <a:pt x="89" y="219"/>
                  </a:lnTo>
                  <a:lnTo>
                    <a:pt x="92" y="219"/>
                  </a:lnTo>
                  <a:lnTo>
                    <a:pt x="92" y="219"/>
                  </a:lnTo>
                  <a:lnTo>
                    <a:pt x="96" y="223"/>
                  </a:lnTo>
                  <a:lnTo>
                    <a:pt x="100" y="226"/>
                  </a:lnTo>
                  <a:lnTo>
                    <a:pt x="100" y="226"/>
                  </a:lnTo>
                  <a:lnTo>
                    <a:pt x="103" y="230"/>
                  </a:lnTo>
                  <a:lnTo>
                    <a:pt x="103" y="234"/>
                  </a:lnTo>
                  <a:lnTo>
                    <a:pt x="107" y="234"/>
                  </a:lnTo>
                  <a:lnTo>
                    <a:pt x="103" y="241"/>
                  </a:lnTo>
                  <a:lnTo>
                    <a:pt x="100" y="245"/>
                  </a:lnTo>
                  <a:lnTo>
                    <a:pt x="100" y="249"/>
                  </a:lnTo>
                  <a:lnTo>
                    <a:pt x="96" y="249"/>
                  </a:lnTo>
                  <a:lnTo>
                    <a:pt x="92" y="245"/>
                  </a:lnTo>
                  <a:lnTo>
                    <a:pt x="92" y="245"/>
                  </a:lnTo>
                  <a:lnTo>
                    <a:pt x="89" y="245"/>
                  </a:lnTo>
                  <a:lnTo>
                    <a:pt x="89" y="241"/>
                  </a:lnTo>
                  <a:lnTo>
                    <a:pt x="89" y="245"/>
                  </a:lnTo>
                  <a:lnTo>
                    <a:pt x="85" y="245"/>
                  </a:lnTo>
                  <a:lnTo>
                    <a:pt x="85" y="241"/>
                  </a:lnTo>
                  <a:lnTo>
                    <a:pt x="81" y="241"/>
                  </a:lnTo>
                  <a:lnTo>
                    <a:pt x="81" y="245"/>
                  </a:lnTo>
                  <a:lnTo>
                    <a:pt x="78" y="245"/>
                  </a:lnTo>
                  <a:lnTo>
                    <a:pt x="78" y="245"/>
                  </a:lnTo>
                  <a:lnTo>
                    <a:pt x="74" y="245"/>
                  </a:lnTo>
                  <a:lnTo>
                    <a:pt x="70" y="245"/>
                  </a:lnTo>
                  <a:lnTo>
                    <a:pt x="70" y="245"/>
                  </a:lnTo>
                  <a:lnTo>
                    <a:pt x="70" y="249"/>
                  </a:lnTo>
                  <a:lnTo>
                    <a:pt x="74" y="249"/>
                  </a:lnTo>
                  <a:lnTo>
                    <a:pt x="74" y="249"/>
                  </a:lnTo>
                  <a:lnTo>
                    <a:pt x="78" y="245"/>
                  </a:lnTo>
                  <a:lnTo>
                    <a:pt x="81" y="245"/>
                  </a:lnTo>
                  <a:lnTo>
                    <a:pt x="81" y="249"/>
                  </a:lnTo>
                  <a:lnTo>
                    <a:pt x="85" y="249"/>
                  </a:lnTo>
                  <a:lnTo>
                    <a:pt x="89" y="252"/>
                  </a:lnTo>
                  <a:lnTo>
                    <a:pt x="89" y="249"/>
                  </a:lnTo>
                  <a:lnTo>
                    <a:pt x="92" y="249"/>
                  </a:lnTo>
                  <a:lnTo>
                    <a:pt x="96" y="249"/>
                  </a:lnTo>
                  <a:lnTo>
                    <a:pt x="100" y="249"/>
                  </a:lnTo>
                  <a:lnTo>
                    <a:pt x="100" y="252"/>
                  </a:lnTo>
                  <a:lnTo>
                    <a:pt x="100" y="256"/>
                  </a:lnTo>
                  <a:lnTo>
                    <a:pt x="100" y="256"/>
                  </a:lnTo>
                  <a:lnTo>
                    <a:pt x="96" y="256"/>
                  </a:lnTo>
                  <a:lnTo>
                    <a:pt x="92" y="260"/>
                  </a:lnTo>
                  <a:lnTo>
                    <a:pt x="92" y="260"/>
                  </a:lnTo>
                  <a:lnTo>
                    <a:pt x="92" y="256"/>
                  </a:lnTo>
                  <a:lnTo>
                    <a:pt x="92" y="256"/>
                  </a:lnTo>
                  <a:lnTo>
                    <a:pt x="89" y="256"/>
                  </a:lnTo>
                  <a:lnTo>
                    <a:pt x="92" y="260"/>
                  </a:lnTo>
                  <a:lnTo>
                    <a:pt x="89" y="260"/>
                  </a:lnTo>
                  <a:lnTo>
                    <a:pt x="85" y="264"/>
                  </a:lnTo>
                  <a:lnTo>
                    <a:pt x="85" y="264"/>
                  </a:lnTo>
                  <a:lnTo>
                    <a:pt x="85" y="264"/>
                  </a:lnTo>
                  <a:lnTo>
                    <a:pt x="85" y="264"/>
                  </a:lnTo>
                  <a:lnTo>
                    <a:pt x="81" y="267"/>
                  </a:lnTo>
                  <a:lnTo>
                    <a:pt x="81" y="267"/>
                  </a:lnTo>
                  <a:lnTo>
                    <a:pt x="78" y="267"/>
                  </a:lnTo>
                  <a:lnTo>
                    <a:pt x="78" y="267"/>
                  </a:lnTo>
                  <a:lnTo>
                    <a:pt x="81" y="267"/>
                  </a:lnTo>
                  <a:lnTo>
                    <a:pt x="85" y="271"/>
                  </a:lnTo>
                  <a:lnTo>
                    <a:pt x="78" y="271"/>
                  </a:lnTo>
                  <a:lnTo>
                    <a:pt x="81" y="275"/>
                  </a:lnTo>
                  <a:lnTo>
                    <a:pt x="81" y="275"/>
                  </a:lnTo>
                  <a:lnTo>
                    <a:pt x="81" y="278"/>
                  </a:lnTo>
                  <a:lnTo>
                    <a:pt x="85" y="282"/>
                  </a:lnTo>
                  <a:lnTo>
                    <a:pt x="81" y="282"/>
                  </a:lnTo>
                  <a:lnTo>
                    <a:pt x="78" y="282"/>
                  </a:lnTo>
                  <a:lnTo>
                    <a:pt x="78" y="282"/>
                  </a:lnTo>
                  <a:lnTo>
                    <a:pt x="78" y="286"/>
                  </a:lnTo>
                  <a:lnTo>
                    <a:pt x="81" y="289"/>
                  </a:lnTo>
                  <a:lnTo>
                    <a:pt x="78" y="289"/>
                  </a:lnTo>
                  <a:lnTo>
                    <a:pt x="81" y="293"/>
                  </a:lnTo>
                  <a:lnTo>
                    <a:pt x="78" y="297"/>
                  </a:lnTo>
                  <a:lnTo>
                    <a:pt x="78" y="301"/>
                  </a:lnTo>
                  <a:lnTo>
                    <a:pt x="81" y="301"/>
                  </a:lnTo>
                  <a:lnTo>
                    <a:pt x="78" y="304"/>
                  </a:lnTo>
                  <a:lnTo>
                    <a:pt x="78" y="312"/>
                  </a:lnTo>
                  <a:lnTo>
                    <a:pt x="74" y="312"/>
                  </a:lnTo>
                  <a:lnTo>
                    <a:pt x="74" y="319"/>
                  </a:lnTo>
                  <a:lnTo>
                    <a:pt x="70" y="323"/>
                  </a:lnTo>
                  <a:lnTo>
                    <a:pt x="70" y="323"/>
                  </a:lnTo>
                  <a:lnTo>
                    <a:pt x="66" y="319"/>
                  </a:lnTo>
                  <a:lnTo>
                    <a:pt x="63" y="323"/>
                  </a:lnTo>
                  <a:lnTo>
                    <a:pt x="55" y="319"/>
                  </a:lnTo>
                  <a:lnTo>
                    <a:pt x="55" y="319"/>
                  </a:lnTo>
                  <a:lnTo>
                    <a:pt x="55" y="323"/>
                  </a:lnTo>
                  <a:lnTo>
                    <a:pt x="48" y="323"/>
                  </a:lnTo>
                  <a:lnTo>
                    <a:pt x="48" y="330"/>
                  </a:lnTo>
                  <a:lnTo>
                    <a:pt x="48" y="330"/>
                  </a:lnTo>
                  <a:lnTo>
                    <a:pt x="48" y="334"/>
                  </a:lnTo>
                  <a:lnTo>
                    <a:pt x="44" y="334"/>
                  </a:lnTo>
                  <a:lnTo>
                    <a:pt x="41" y="334"/>
                  </a:lnTo>
                  <a:lnTo>
                    <a:pt x="33" y="338"/>
                  </a:lnTo>
                  <a:lnTo>
                    <a:pt x="29" y="338"/>
                  </a:lnTo>
                  <a:lnTo>
                    <a:pt x="29" y="334"/>
                  </a:lnTo>
                  <a:lnTo>
                    <a:pt x="29" y="330"/>
                  </a:lnTo>
                  <a:lnTo>
                    <a:pt x="29" y="327"/>
                  </a:lnTo>
                  <a:lnTo>
                    <a:pt x="26" y="323"/>
                  </a:lnTo>
                  <a:lnTo>
                    <a:pt x="26" y="323"/>
                  </a:lnTo>
                  <a:lnTo>
                    <a:pt x="22" y="319"/>
                  </a:lnTo>
                  <a:lnTo>
                    <a:pt x="22" y="319"/>
                  </a:lnTo>
                  <a:lnTo>
                    <a:pt x="29" y="319"/>
                  </a:lnTo>
                  <a:lnTo>
                    <a:pt x="29" y="315"/>
                  </a:lnTo>
                  <a:lnTo>
                    <a:pt x="29" y="312"/>
                  </a:lnTo>
                  <a:lnTo>
                    <a:pt x="26" y="312"/>
                  </a:lnTo>
                  <a:lnTo>
                    <a:pt x="22" y="308"/>
                  </a:lnTo>
                  <a:lnTo>
                    <a:pt x="22" y="308"/>
                  </a:lnTo>
                  <a:lnTo>
                    <a:pt x="18" y="304"/>
                  </a:lnTo>
                  <a:lnTo>
                    <a:pt x="18" y="301"/>
                  </a:lnTo>
                  <a:lnTo>
                    <a:pt x="15" y="297"/>
                  </a:lnTo>
                  <a:lnTo>
                    <a:pt x="15" y="293"/>
                  </a:lnTo>
                  <a:lnTo>
                    <a:pt x="11" y="289"/>
                  </a:lnTo>
                  <a:lnTo>
                    <a:pt x="7" y="289"/>
                  </a:lnTo>
                  <a:lnTo>
                    <a:pt x="7" y="289"/>
                  </a:lnTo>
                  <a:lnTo>
                    <a:pt x="7" y="286"/>
                  </a:lnTo>
                  <a:lnTo>
                    <a:pt x="7" y="282"/>
                  </a:lnTo>
                  <a:lnTo>
                    <a:pt x="7" y="282"/>
                  </a:lnTo>
                  <a:lnTo>
                    <a:pt x="7" y="278"/>
                  </a:lnTo>
                  <a:lnTo>
                    <a:pt x="11" y="275"/>
                  </a:lnTo>
                  <a:lnTo>
                    <a:pt x="11" y="275"/>
                  </a:lnTo>
                  <a:lnTo>
                    <a:pt x="7" y="275"/>
                  </a:lnTo>
                  <a:lnTo>
                    <a:pt x="7" y="271"/>
                  </a:lnTo>
                  <a:lnTo>
                    <a:pt x="7" y="271"/>
                  </a:lnTo>
                  <a:lnTo>
                    <a:pt x="7" y="275"/>
                  </a:lnTo>
                  <a:lnTo>
                    <a:pt x="11" y="275"/>
                  </a:lnTo>
                  <a:lnTo>
                    <a:pt x="7" y="278"/>
                  </a:lnTo>
                  <a:lnTo>
                    <a:pt x="7" y="275"/>
                  </a:lnTo>
                  <a:lnTo>
                    <a:pt x="4" y="275"/>
                  </a:lnTo>
                  <a:lnTo>
                    <a:pt x="4" y="271"/>
                  </a:lnTo>
                  <a:lnTo>
                    <a:pt x="4" y="267"/>
                  </a:lnTo>
                  <a:lnTo>
                    <a:pt x="0" y="264"/>
                  </a:lnTo>
                  <a:lnTo>
                    <a:pt x="0" y="260"/>
                  </a:lnTo>
                  <a:lnTo>
                    <a:pt x="4" y="256"/>
                  </a:lnTo>
                  <a:lnTo>
                    <a:pt x="4" y="256"/>
                  </a:lnTo>
                  <a:lnTo>
                    <a:pt x="4" y="256"/>
                  </a:lnTo>
                  <a:close/>
                  <a:moveTo>
                    <a:pt x="100" y="249"/>
                  </a:moveTo>
                  <a:lnTo>
                    <a:pt x="103" y="252"/>
                  </a:lnTo>
                  <a:lnTo>
                    <a:pt x="103" y="252"/>
                  </a:lnTo>
                  <a:lnTo>
                    <a:pt x="103" y="249"/>
                  </a:lnTo>
                  <a:lnTo>
                    <a:pt x="107" y="245"/>
                  </a:lnTo>
                  <a:lnTo>
                    <a:pt x="107" y="245"/>
                  </a:lnTo>
                  <a:lnTo>
                    <a:pt x="103" y="245"/>
                  </a:lnTo>
                  <a:lnTo>
                    <a:pt x="100" y="249"/>
                  </a:lnTo>
                  <a:lnTo>
                    <a:pt x="100" y="249"/>
                  </a:lnTo>
                  <a:close/>
                  <a:moveTo>
                    <a:pt x="4" y="278"/>
                  </a:moveTo>
                  <a:lnTo>
                    <a:pt x="4" y="282"/>
                  </a:lnTo>
                  <a:lnTo>
                    <a:pt x="7" y="282"/>
                  </a:lnTo>
                  <a:lnTo>
                    <a:pt x="7" y="278"/>
                  </a:lnTo>
                  <a:lnTo>
                    <a:pt x="4" y="278"/>
                  </a:lnTo>
                  <a:lnTo>
                    <a:pt x="4" y="278"/>
                  </a:lnTo>
                  <a:close/>
                  <a:moveTo>
                    <a:pt x="115" y="267"/>
                  </a:moveTo>
                  <a:lnTo>
                    <a:pt x="115" y="271"/>
                  </a:lnTo>
                  <a:lnTo>
                    <a:pt x="118" y="271"/>
                  </a:lnTo>
                  <a:lnTo>
                    <a:pt x="115" y="267"/>
                  </a:lnTo>
                  <a:lnTo>
                    <a:pt x="115" y="267"/>
                  </a:lnTo>
                  <a:lnTo>
                    <a:pt x="115" y="267"/>
                  </a:lnTo>
                  <a:close/>
                  <a:moveTo>
                    <a:pt x="115" y="282"/>
                  </a:moveTo>
                  <a:lnTo>
                    <a:pt x="118" y="286"/>
                  </a:lnTo>
                  <a:lnTo>
                    <a:pt x="118" y="282"/>
                  </a:lnTo>
                  <a:lnTo>
                    <a:pt x="122" y="282"/>
                  </a:lnTo>
                  <a:lnTo>
                    <a:pt x="122" y="282"/>
                  </a:lnTo>
                  <a:lnTo>
                    <a:pt x="118" y="282"/>
                  </a:lnTo>
                  <a:lnTo>
                    <a:pt x="115" y="282"/>
                  </a:lnTo>
                  <a:lnTo>
                    <a:pt x="115" y="282"/>
                  </a:lnTo>
                  <a:close/>
                  <a:moveTo>
                    <a:pt x="103" y="304"/>
                  </a:moveTo>
                  <a:lnTo>
                    <a:pt x="107" y="304"/>
                  </a:lnTo>
                  <a:lnTo>
                    <a:pt x="107" y="304"/>
                  </a:lnTo>
                  <a:lnTo>
                    <a:pt x="107" y="301"/>
                  </a:lnTo>
                  <a:lnTo>
                    <a:pt x="107" y="301"/>
                  </a:lnTo>
                  <a:lnTo>
                    <a:pt x="111" y="297"/>
                  </a:lnTo>
                  <a:lnTo>
                    <a:pt x="111" y="297"/>
                  </a:lnTo>
                  <a:lnTo>
                    <a:pt x="115" y="293"/>
                  </a:lnTo>
                  <a:lnTo>
                    <a:pt x="115" y="293"/>
                  </a:lnTo>
                  <a:lnTo>
                    <a:pt x="111" y="289"/>
                  </a:lnTo>
                  <a:lnTo>
                    <a:pt x="115" y="286"/>
                  </a:lnTo>
                  <a:lnTo>
                    <a:pt x="115" y="286"/>
                  </a:lnTo>
                  <a:lnTo>
                    <a:pt x="115" y="286"/>
                  </a:lnTo>
                  <a:lnTo>
                    <a:pt x="115" y="282"/>
                  </a:lnTo>
                  <a:lnTo>
                    <a:pt x="111" y="286"/>
                  </a:lnTo>
                  <a:lnTo>
                    <a:pt x="107" y="286"/>
                  </a:lnTo>
                  <a:lnTo>
                    <a:pt x="107" y="286"/>
                  </a:lnTo>
                  <a:lnTo>
                    <a:pt x="103" y="289"/>
                  </a:lnTo>
                  <a:lnTo>
                    <a:pt x="103" y="293"/>
                  </a:lnTo>
                  <a:lnTo>
                    <a:pt x="103" y="297"/>
                  </a:lnTo>
                  <a:lnTo>
                    <a:pt x="103" y="297"/>
                  </a:lnTo>
                  <a:lnTo>
                    <a:pt x="103" y="301"/>
                  </a:lnTo>
                  <a:lnTo>
                    <a:pt x="107" y="301"/>
                  </a:lnTo>
                  <a:lnTo>
                    <a:pt x="107" y="301"/>
                  </a:lnTo>
                  <a:lnTo>
                    <a:pt x="103" y="304"/>
                  </a:lnTo>
                  <a:lnTo>
                    <a:pt x="103" y="304"/>
                  </a:lnTo>
                  <a:lnTo>
                    <a:pt x="103" y="304"/>
                  </a:lnTo>
                  <a:close/>
                  <a:moveTo>
                    <a:pt x="81" y="315"/>
                  </a:moveTo>
                  <a:lnTo>
                    <a:pt x="81" y="319"/>
                  </a:lnTo>
                  <a:lnTo>
                    <a:pt x="81" y="319"/>
                  </a:lnTo>
                  <a:lnTo>
                    <a:pt x="81" y="319"/>
                  </a:lnTo>
                  <a:lnTo>
                    <a:pt x="81" y="319"/>
                  </a:lnTo>
                  <a:lnTo>
                    <a:pt x="85" y="312"/>
                  </a:lnTo>
                  <a:lnTo>
                    <a:pt x="85" y="308"/>
                  </a:lnTo>
                  <a:lnTo>
                    <a:pt x="85" y="304"/>
                  </a:lnTo>
                  <a:lnTo>
                    <a:pt x="89" y="297"/>
                  </a:lnTo>
                  <a:lnTo>
                    <a:pt x="85" y="297"/>
                  </a:lnTo>
                  <a:lnTo>
                    <a:pt x="85" y="301"/>
                  </a:lnTo>
                  <a:lnTo>
                    <a:pt x="85" y="301"/>
                  </a:lnTo>
                  <a:lnTo>
                    <a:pt x="81" y="304"/>
                  </a:lnTo>
                  <a:lnTo>
                    <a:pt x="81" y="308"/>
                  </a:lnTo>
                  <a:lnTo>
                    <a:pt x="81" y="3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 name="Freeform 40"/>
            <p:cNvSpPr>
              <a:spLocks noEditPoints="1"/>
            </p:cNvSpPr>
            <p:nvPr/>
          </p:nvSpPr>
          <p:spPr bwMode="auto">
            <a:xfrm>
              <a:off x="5430227" y="2022923"/>
              <a:ext cx="299162" cy="466108"/>
            </a:xfrm>
            <a:custGeom>
              <a:avLst/>
              <a:gdLst>
                <a:gd name="T0" fmla="*/ 41 w 45"/>
                <a:gd name="T1" fmla="*/ 60 h 72"/>
                <a:gd name="T2" fmla="*/ 42 w 45"/>
                <a:gd name="T3" fmla="*/ 49 h 72"/>
                <a:gd name="T4" fmla="*/ 39 w 45"/>
                <a:gd name="T5" fmla="*/ 41 h 72"/>
                <a:gd name="T6" fmla="*/ 37 w 45"/>
                <a:gd name="T7" fmla="*/ 36 h 72"/>
                <a:gd name="T8" fmla="*/ 36 w 45"/>
                <a:gd name="T9" fmla="*/ 28 h 72"/>
                <a:gd name="T10" fmla="*/ 35 w 45"/>
                <a:gd name="T11" fmla="*/ 18 h 72"/>
                <a:gd name="T12" fmla="*/ 29 w 45"/>
                <a:gd name="T13" fmla="*/ 14 h 72"/>
                <a:gd name="T14" fmla="*/ 28 w 45"/>
                <a:gd name="T15" fmla="*/ 9 h 72"/>
                <a:gd name="T16" fmla="*/ 29 w 45"/>
                <a:gd name="T17" fmla="*/ 3 h 72"/>
                <a:gd name="T18" fmla="*/ 22 w 45"/>
                <a:gd name="T19" fmla="*/ 0 h 72"/>
                <a:gd name="T20" fmla="*/ 19 w 45"/>
                <a:gd name="T21" fmla="*/ 2 h 72"/>
                <a:gd name="T22" fmla="*/ 18 w 45"/>
                <a:gd name="T23" fmla="*/ 8 h 72"/>
                <a:gd name="T24" fmla="*/ 15 w 45"/>
                <a:gd name="T25" fmla="*/ 10 h 72"/>
                <a:gd name="T26" fmla="*/ 10 w 45"/>
                <a:gd name="T27" fmla="*/ 12 h 72"/>
                <a:gd name="T28" fmla="*/ 3 w 45"/>
                <a:gd name="T29" fmla="*/ 7 h 72"/>
                <a:gd name="T30" fmla="*/ 1 w 45"/>
                <a:gd name="T31" fmla="*/ 9 h 72"/>
                <a:gd name="T32" fmla="*/ 7 w 45"/>
                <a:gd name="T33" fmla="*/ 13 h 72"/>
                <a:gd name="T34" fmla="*/ 10 w 45"/>
                <a:gd name="T35" fmla="*/ 15 h 72"/>
                <a:gd name="T36" fmla="*/ 11 w 45"/>
                <a:gd name="T37" fmla="*/ 20 h 72"/>
                <a:gd name="T38" fmla="*/ 13 w 45"/>
                <a:gd name="T39" fmla="*/ 24 h 72"/>
                <a:gd name="T40" fmla="*/ 13 w 45"/>
                <a:gd name="T41" fmla="*/ 30 h 72"/>
                <a:gd name="T42" fmla="*/ 17 w 45"/>
                <a:gd name="T43" fmla="*/ 33 h 72"/>
                <a:gd name="T44" fmla="*/ 20 w 45"/>
                <a:gd name="T45" fmla="*/ 37 h 72"/>
                <a:gd name="T46" fmla="*/ 21 w 45"/>
                <a:gd name="T47" fmla="*/ 40 h 72"/>
                <a:gd name="T48" fmla="*/ 17 w 45"/>
                <a:gd name="T49" fmla="*/ 42 h 72"/>
                <a:gd name="T50" fmla="*/ 14 w 45"/>
                <a:gd name="T51" fmla="*/ 44 h 72"/>
                <a:gd name="T52" fmla="*/ 13 w 45"/>
                <a:gd name="T53" fmla="*/ 48 h 72"/>
                <a:gd name="T54" fmla="*/ 10 w 45"/>
                <a:gd name="T55" fmla="*/ 48 h 72"/>
                <a:gd name="T56" fmla="*/ 9 w 45"/>
                <a:gd name="T57" fmla="*/ 51 h 72"/>
                <a:gd name="T58" fmla="*/ 7 w 45"/>
                <a:gd name="T59" fmla="*/ 51 h 72"/>
                <a:gd name="T60" fmla="*/ 7 w 45"/>
                <a:gd name="T61" fmla="*/ 55 h 72"/>
                <a:gd name="T62" fmla="*/ 7 w 45"/>
                <a:gd name="T63" fmla="*/ 57 h 72"/>
                <a:gd name="T64" fmla="*/ 9 w 45"/>
                <a:gd name="T65" fmla="*/ 62 h 72"/>
                <a:gd name="T66" fmla="*/ 8 w 45"/>
                <a:gd name="T67" fmla="*/ 67 h 72"/>
                <a:gd name="T68" fmla="*/ 12 w 45"/>
                <a:gd name="T69" fmla="*/ 68 h 72"/>
                <a:gd name="T70" fmla="*/ 15 w 45"/>
                <a:gd name="T71" fmla="*/ 69 h 72"/>
                <a:gd name="T72" fmla="*/ 16 w 45"/>
                <a:gd name="T73" fmla="*/ 72 h 72"/>
                <a:gd name="T74" fmla="*/ 19 w 45"/>
                <a:gd name="T75" fmla="*/ 71 h 72"/>
                <a:gd name="T76" fmla="*/ 25 w 45"/>
                <a:gd name="T77" fmla="*/ 69 h 72"/>
                <a:gd name="T78" fmla="*/ 27 w 45"/>
                <a:gd name="T79" fmla="*/ 68 h 72"/>
                <a:gd name="T80" fmla="*/ 28 w 45"/>
                <a:gd name="T81" fmla="*/ 68 h 72"/>
                <a:gd name="T82" fmla="*/ 31 w 45"/>
                <a:gd name="T83" fmla="*/ 67 h 72"/>
                <a:gd name="T84" fmla="*/ 34 w 45"/>
                <a:gd name="T85" fmla="*/ 67 h 72"/>
                <a:gd name="T86" fmla="*/ 18 w 45"/>
                <a:gd name="T87" fmla="*/ 38 h 72"/>
                <a:gd name="T88" fmla="*/ 19 w 45"/>
                <a:gd name="T89" fmla="*/ 38 h 72"/>
                <a:gd name="T90" fmla="*/ 6 w 45"/>
                <a:gd name="T91" fmla="*/ 50 h 72"/>
                <a:gd name="T92" fmla="*/ 6 w 45"/>
                <a:gd name="T93" fmla="*/ 50 h 72"/>
                <a:gd name="T94" fmla="*/ 15 w 45"/>
                <a:gd name="T95" fmla="*/ 71 h 72"/>
                <a:gd name="T96" fmla="*/ 14 w 45"/>
                <a:gd name="T97" fmla="*/ 69 h 72"/>
                <a:gd name="T98" fmla="*/ 11 w 45"/>
                <a:gd name="T99" fmla="*/ 69 h 72"/>
                <a:gd name="T100" fmla="*/ 9 w 45"/>
                <a:gd name="T101" fmla="*/ 68 h 72"/>
                <a:gd name="T102" fmla="*/ 3 w 45"/>
                <a:gd name="T103" fmla="*/ 68 h 72"/>
                <a:gd name="T104" fmla="*/ 5 w 45"/>
                <a:gd name="T105" fmla="*/ 71 h 72"/>
                <a:gd name="T106" fmla="*/ 3 w 45"/>
                <a:gd name="T107" fmla="*/ 70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5" h="72">
                  <a:moveTo>
                    <a:pt x="36" y="67"/>
                  </a:moveTo>
                  <a:cubicBezTo>
                    <a:pt x="35" y="66"/>
                    <a:pt x="35" y="66"/>
                    <a:pt x="35" y="66"/>
                  </a:cubicBezTo>
                  <a:cubicBezTo>
                    <a:pt x="37" y="64"/>
                    <a:pt x="37" y="64"/>
                    <a:pt x="37" y="64"/>
                  </a:cubicBezTo>
                  <a:cubicBezTo>
                    <a:pt x="39" y="64"/>
                    <a:pt x="39" y="64"/>
                    <a:pt x="39" y="64"/>
                  </a:cubicBezTo>
                  <a:cubicBezTo>
                    <a:pt x="40" y="62"/>
                    <a:pt x="40" y="62"/>
                    <a:pt x="40" y="62"/>
                  </a:cubicBezTo>
                  <a:cubicBezTo>
                    <a:pt x="41" y="60"/>
                    <a:pt x="41" y="60"/>
                    <a:pt x="41" y="60"/>
                  </a:cubicBezTo>
                  <a:cubicBezTo>
                    <a:pt x="42" y="58"/>
                    <a:pt x="42" y="58"/>
                    <a:pt x="42" y="58"/>
                  </a:cubicBezTo>
                  <a:cubicBezTo>
                    <a:pt x="44" y="55"/>
                    <a:pt x="44" y="55"/>
                    <a:pt x="44" y="55"/>
                  </a:cubicBezTo>
                  <a:cubicBezTo>
                    <a:pt x="45" y="53"/>
                    <a:pt x="45" y="53"/>
                    <a:pt x="45" y="53"/>
                  </a:cubicBezTo>
                  <a:cubicBezTo>
                    <a:pt x="45" y="51"/>
                    <a:pt x="45" y="51"/>
                    <a:pt x="45" y="51"/>
                  </a:cubicBezTo>
                  <a:cubicBezTo>
                    <a:pt x="43" y="49"/>
                    <a:pt x="43" y="49"/>
                    <a:pt x="43" y="49"/>
                  </a:cubicBezTo>
                  <a:cubicBezTo>
                    <a:pt x="42" y="49"/>
                    <a:pt x="42" y="49"/>
                    <a:pt x="42" y="49"/>
                  </a:cubicBezTo>
                  <a:cubicBezTo>
                    <a:pt x="40" y="46"/>
                    <a:pt x="40" y="46"/>
                    <a:pt x="40" y="46"/>
                  </a:cubicBezTo>
                  <a:cubicBezTo>
                    <a:pt x="40" y="45"/>
                    <a:pt x="40" y="45"/>
                    <a:pt x="40" y="45"/>
                  </a:cubicBezTo>
                  <a:cubicBezTo>
                    <a:pt x="41" y="44"/>
                    <a:pt x="41" y="44"/>
                    <a:pt x="41" y="44"/>
                  </a:cubicBezTo>
                  <a:cubicBezTo>
                    <a:pt x="41" y="43"/>
                    <a:pt x="41" y="43"/>
                    <a:pt x="41" y="43"/>
                  </a:cubicBezTo>
                  <a:cubicBezTo>
                    <a:pt x="39" y="42"/>
                    <a:pt x="39" y="42"/>
                    <a:pt x="39" y="42"/>
                  </a:cubicBezTo>
                  <a:cubicBezTo>
                    <a:pt x="39" y="41"/>
                    <a:pt x="39" y="41"/>
                    <a:pt x="39" y="41"/>
                  </a:cubicBezTo>
                  <a:cubicBezTo>
                    <a:pt x="39" y="40"/>
                    <a:pt x="39" y="40"/>
                    <a:pt x="39" y="40"/>
                  </a:cubicBezTo>
                  <a:cubicBezTo>
                    <a:pt x="39" y="39"/>
                    <a:pt x="39" y="39"/>
                    <a:pt x="39" y="39"/>
                  </a:cubicBezTo>
                  <a:cubicBezTo>
                    <a:pt x="39" y="39"/>
                    <a:pt x="39" y="39"/>
                    <a:pt x="39" y="39"/>
                  </a:cubicBezTo>
                  <a:cubicBezTo>
                    <a:pt x="38" y="38"/>
                    <a:pt x="38" y="38"/>
                    <a:pt x="38" y="38"/>
                  </a:cubicBezTo>
                  <a:cubicBezTo>
                    <a:pt x="37" y="38"/>
                    <a:pt x="37" y="38"/>
                    <a:pt x="37" y="38"/>
                  </a:cubicBezTo>
                  <a:cubicBezTo>
                    <a:pt x="37" y="36"/>
                    <a:pt x="37" y="36"/>
                    <a:pt x="37" y="36"/>
                  </a:cubicBezTo>
                  <a:cubicBezTo>
                    <a:pt x="38" y="36"/>
                    <a:pt x="38" y="36"/>
                    <a:pt x="38" y="36"/>
                  </a:cubicBezTo>
                  <a:cubicBezTo>
                    <a:pt x="37" y="36"/>
                    <a:pt x="37" y="36"/>
                    <a:pt x="37" y="36"/>
                  </a:cubicBezTo>
                  <a:cubicBezTo>
                    <a:pt x="37" y="35"/>
                    <a:pt x="37" y="35"/>
                    <a:pt x="37" y="35"/>
                  </a:cubicBezTo>
                  <a:cubicBezTo>
                    <a:pt x="37" y="32"/>
                    <a:pt x="37" y="32"/>
                    <a:pt x="37" y="32"/>
                  </a:cubicBezTo>
                  <a:cubicBezTo>
                    <a:pt x="38" y="32"/>
                    <a:pt x="38" y="32"/>
                    <a:pt x="38" y="32"/>
                  </a:cubicBezTo>
                  <a:cubicBezTo>
                    <a:pt x="36" y="28"/>
                    <a:pt x="36" y="28"/>
                    <a:pt x="36" y="28"/>
                  </a:cubicBezTo>
                  <a:cubicBezTo>
                    <a:pt x="34" y="25"/>
                    <a:pt x="34" y="25"/>
                    <a:pt x="34" y="25"/>
                  </a:cubicBezTo>
                  <a:cubicBezTo>
                    <a:pt x="34" y="24"/>
                    <a:pt x="34" y="24"/>
                    <a:pt x="34" y="24"/>
                  </a:cubicBezTo>
                  <a:cubicBezTo>
                    <a:pt x="33" y="23"/>
                    <a:pt x="33" y="23"/>
                    <a:pt x="33" y="23"/>
                  </a:cubicBezTo>
                  <a:cubicBezTo>
                    <a:pt x="33" y="21"/>
                    <a:pt x="33" y="21"/>
                    <a:pt x="33" y="21"/>
                  </a:cubicBezTo>
                  <a:cubicBezTo>
                    <a:pt x="34" y="19"/>
                    <a:pt x="34" y="19"/>
                    <a:pt x="34" y="19"/>
                  </a:cubicBezTo>
                  <a:cubicBezTo>
                    <a:pt x="35" y="18"/>
                    <a:pt x="35" y="18"/>
                    <a:pt x="35" y="18"/>
                  </a:cubicBezTo>
                  <a:cubicBezTo>
                    <a:pt x="34" y="18"/>
                    <a:pt x="34" y="18"/>
                    <a:pt x="34" y="18"/>
                  </a:cubicBezTo>
                  <a:cubicBezTo>
                    <a:pt x="32" y="17"/>
                    <a:pt x="32" y="17"/>
                    <a:pt x="32" y="17"/>
                  </a:cubicBezTo>
                  <a:cubicBezTo>
                    <a:pt x="32" y="16"/>
                    <a:pt x="32" y="16"/>
                    <a:pt x="32" y="16"/>
                  </a:cubicBezTo>
                  <a:cubicBezTo>
                    <a:pt x="31" y="15"/>
                    <a:pt x="31" y="15"/>
                    <a:pt x="31" y="15"/>
                  </a:cubicBezTo>
                  <a:cubicBezTo>
                    <a:pt x="30" y="14"/>
                    <a:pt x="30" y="14"/>
                    <a:pt x="30" y="14"/>
                  </a:cubicBezTo>
                  <a:cubicBezTo>
                    <a:pt x="29" y="14"/>
                    <a:pt x="29" y="14"/>
                    <a:pt x="29" y="14"/>
                  </a:cubicBezTo>
                  <a:cubicBezTo>
                    <a:pt x="28" y="12"/>
                    <a:pt x="28" y="12"/>
                    <a:pt x="28" y="12"/>
                  </a:cubicBezTo>
                  <a:cubicBezTo>
                    <a:pt x="28" y="12"/>
                    <a:pt x="28" y="12"/>
                    <a:pt x="28" y="12"/>
                  </a:cubicBezTo>
                  <a:cubicBezTo>
                    <a:pt x="28" y="10"/>
                    <a:pt x="28" y="10"/>
                    <a:pt x="28" y="10"/>
                  </a:cubicBezTo>
                  <a:cubicBezTo>
                    <a:pt x="28" y="9"/>
                    <a:pt x="28" y="9"/>
                    <a:pt x="28" y="9"/>
                  </a:cubicBezTo>
                  <a:cubicBezTo>
                    <a:pt x="28" y="9"/>
                    <a:pt x="28" y="9"/>
                    <a:pt x="28" y="9"/>
                  </a:cubicBezTo>
                  <a:cubicBezTo>
                    <a:pt x="28" y="9"/>
                    <a:pt x="28" y="9"/>
                    <a:pt x="28" y="9"/>
                  </a:cubicBezTo>
                  <a:cubicBezTo>
                    <a:pt x="29" y="8"/>
                    <a:pt x="29" y="8"/>
                    <a:pt x="29" y="8"/>
                  </a:cubicBezTo>
                  <a:cubicBezTo>
                    <a:pt x="29" y="7"/>
                    <a:pt x="29" y="7"/>
                    <a:pt x="29" y="7"/>
                  </a:cubicBezTo>
                  <a:cubicBezTo>
                    <a:pt x="30" y="6"/>
                    <a:pt x="30" y="6"/>
                    <a:pt x="30" y="6"/>
                  </a:cubicBezTo>
                  <a:cubicBezTo>
                    <a:pt x="30" y="5"/>
                    <a:pt x="30" y="5"/>
                    <a:pt x="30" y="5"/>
                  </a:cubicBezTo>
                  <a:cubicBezTo>
                    <a:pt x="29" y="4"/>
                    <a:pt x="29" y="4"/>
                    <a:pt x="29" y="4"/>
                  </a:cubicBezTo>
                  <a:cubicBezTo>
                    <a:pt x="29" y="3"/>
                    <a:pt x="29" y="3"/>
                    <a:pt x="29" y="3"/>
                  </a:cubicBezTo>
                  <a:cubicBezTo>
                    <a:pt x="28" y="3"/>
                    <a:pt x="28" y="3"/>
                    <a:pt x="28" y="3"/>
                  </a:cubicBezTo>
                  <a:cubicBezTo>
                    <a:pt x="27" y="3"/>
                    <a:pt x="27" y="3"/>
                    <a:pt x="27" y="3"/>
                  </a:cubicBezTo>
                  <a:cubicBezTo>
                    <a:pt x="26" y="2"/>
                    <a:pt x="26" y="2"/>
                    <a:pt x="26" y="2"/>
                  </a:cubicBezTo>
                  <a:cubicBezTo>
                    <a:pt x="25" y="1"/>
                    <a:pt x="25" y="1"/>
                    <a:pt x="25" y="1"/>
                  </a:cubicBezTo>
                  <a:cubicBezTo>
                    <a:pt x="24" y="0"/>
                    <a:pt x="24" y="0"/>
                    <a:pt x="24" y="0"/>
                  </a:cubicBezTo>
                  <a:cubicBezTo>
                    <a:pt x="22" y="0"/>
                    <a:pt x="22" y="0"/>
                    <a:pt x="22" y="0"/>
                  </a:cubicBezTo>
                  <a:cubicBezTo>
                    <a:pt x="22" y="1"/>
                    <a:pt x="22" y="1"/>
                    <a:pt x="22" y="1"/>
                  </a:cubicBezTo>
                  <a:cubicBezTo>
                    <a:pt x="22" y="2"/>
                    <a:pt x="22" y="2"/>
                    <a:pt x="22" y="2"/>
                  </a:cubicBezTo>
                  <a:cubicBezTo>
                    <a:pt x="21" y="2"/>
                    <a:pt x="21" y="2"/>
                    <a:pt x="21" y="2"/>
                  </a:cubicBezTo>
                  <a:cubicBezTo>
                    <a:pt x="20" y="1"/>
                    <a:pt x="20" y="1"/>
                    <a:pt x="20" y="1"/>
                  </a:cubicBezTo>
                  <a:cubicBezTo>
                    <a:pt x="19" y="2"/>
                    <a:pt x="19" y="2"/>
                    <a:pt x="19" y="2"/>
                  </a:cubicBezTo>
                  <a:cubicBezTo>
                    <a:pt x="19" y="2"/>
                    <a:pt x="19" y="2"/>
                    <a:pt x="19" y="2"/>
                  </a:cubicBezTo>
                  <a:cubicBezTo>
                    <a:pt x="18" y="3"/>
                    <a:pt x="18" y="3"/>
                    <a:pt x="18" y="3"/>
                  </a:cubicBezTo>
                  <a:cubicBezTo>
                    <a:pt x="18" y="3"/>
                    <a:pt x="18" y="3"/>
                    <a:pt x="18" y="3"/>
                  </a:cubicBezTo>
                  <a:cubicBezTo>
                    <a:pt x="18" y="4"/>
                    <a:pt x="18" y="4"/>
                    <a:pt x="18" y="4"/>
                  </a:cubicBezTo>
                  <a:cubicBezTo>
                    <a:pt x="18" y="5"/>
                    <a:pt x="18" y="5"/>
                    <a:pt x="18" y="5"/>
                  </a:cubicBezTo>
                  <a:cubicBezTo>
                    <a:pt x="18" y="7"/>
                    <a:pt x="18" y="7"/>
                    <a:pt x="18" y="7"/>
                  </a:cubicBezTo>
                  <a:cubicBezTo>
                    <a:pt x="18" y="8"/>
                    <a:pt x="18" y="8"/>
                    <a:pt x="18" y="8"/>
                  </a:cubicBezTo>
                  <a:cubicBezTo>
                    <a:pt x="18" y="9"/>
                    <a:pt x="18" y="9"/>
                    <a:pt x="18" y="9"/>
                  </a:cubicBezTo>
                  <a:cubicBezTo>
                    <a:pt x="18" y="9"/>
                    <a:pt x="18" y="9"/>
                    <a:pt x="18" y="9"/>
                  </a:cubicBezTo>
                  <a:cubicBezTo>
                    <a:pt x="17" y="10"/>
                    <a:pt x="17" y="10"/>
                    <a:pt x="17" y="10"/>
                  </a:cubicBezTo>
                  <a:cubicBezTo>
                    <a:pt x="16" y="10"/>
                    <a:pt x="16" y="10"/>
                    <a:pt x="16" y="10"/>
                  </a:cubicBezTo>
                  <a:cubicBezTo>
                    <a:pt x="16" y="10"/>
                    <a:pt x="16" y="10"/>
                    <a:pt x="16" y="10"/>
                  </a:cubicBezTo>
                  <a:cubicBezTo>
                    <a:pt x="15" y="10"/>
                    <a:pt x="15" y="10"/>
                    <a:pt x="15" y="10"/>
                  </a:cubicBezTo>
                  <a:cubicBezTo>
                    <a:pt x="15" y="11"/>
                    <a:pt x="15" y="11"/>
                    <a:pt x="15" y="11"/>
                  </a:cubicBezTo>
                  <a:cubicBezTo>
                    <a:pt x="14" y="11"/>
                    <a:pt x="14" y="11"/>
                    <a:pt x="14" y="11"/>
                  </a:cubicBezTo>
                  <a:cubicBezTo>
                    <a:pt x="12" y="10"/>
                    <a:pt x="12" y="10"/>
                    <a:pt x="12" y="10"/>
                  </a:cubicBezTo>
                  <a:cubicBezTo>
                    <a:pt x="11" y="10"/>
                    <a:pt x="11" y="10"/>
                    <a:pt x="11" y="10"/>
                  </a:cubicBezTo>
                  <a:cubicBezTo>
                    <a:pt x="11" y="11"/>
                    <a:pt x="11" y="11"/>
                    <a:pt x="11" y="11"/>
                  </a:cubicBezTo>
                  <a:cubicBezTo>
                    <a:pt x="10" y="12"/>
                    <a:pt x="10" y="12"/>
                    <a:pt x="10" y="12"/>
                  </a:cubicBezTo>
                  <a:cubicBezTo>
                    <a:pt x="8" y="12"/>
                    <a:pt x="8" y="12"/>
                    <a:pt x="8" y="12"/>
                  </a:cubicBezTo>
                  <a:cubicBezTo>
                    <a:pt x="6" y="11"/>
                    <a:pt x="6" y="11"/>
                    <a:pt x="6" y="11"/>
                  </a:cubicBezTo>
                  <a:cubicBezTo>
                    <a:pt x="6" y="10"/>
                    <a:pt x="6" y="10"/>
                    <a:pt x="6" y="10"/>
                  </a:cubicBezTo>
                  <a:cubicBezTo>
                    <a:pt x="5" y="10"/>
                    <a:pt x="5" y="10"/>
                    <a:pt x="5" y="10"/>
                  </a:cubicBezTo>
                  <a:cubicBezTo>
                    <a:pt x="3" y="8"/>
                    <a:pt x="3" y="8"/>
                    <a:pt x="3" y="8"/>
                  </a:cubicBezTo>
                  <a:cubicBezTo>
                    <a:pt x="3" y="7"/>
                    <a:pt x="3" y="7"/>
                    <a:pt x="3" y="7"/>
                  </a:cubicBezTo>
                  <a:cubicBezTo>
                    <a:pt x="2" y="7"/>
                    <a:pt x="2" y="7"/>
                    <a:pt x="2" y="7"/>
                  </a:cubicBezTo>
                  <a:cubicBezTo>
                    <a:pt x="1" y="8"/>
                    <a:pt x="1" y="8"/>
                    <a:pt x="1" y="8"/>
                  </a:cubicBezTo>
                  <a:cubicBezTo>
                    <a:pt x="1" y="8"/>
                    <a:pt x="1" y="8"/>
                    <a:pt x="1" y="8"/>
                  </a:cubicBezTo>
                  <a:cubicBezTo>
                    <a:pt x="1" y="9"/>
                    <a:pt x="1" y="9"/>
                    <a:pt x="1" y="9"/>
                  </a:cubicBezTo>
                  <a:cubicBezTo>
                    <a:pt x="1" y="9"/>
                    <a:pt x="1" y="9"/>
                    <a:pt x="1" y="9"/>
                  </a:cubicBezTo>
                  <a:cubicBezTo>
                    <a:pt x="1" y="9"/>
                    <a:pt x="1" y="9"/>
                    <a:pt x="1" y="9"/>
                  </a:cubicBezTo>
                  <a:cubicBezTo>
                    <a:pt x="0" y="9"/>
                    <a:pt x="0" y="9"/>
                    <a:pt x="0" y="9"/>
                  </a:cubicBezTo>
                  <a:cubicBezTo>
                    <a:pt x="1" y="10"/>
                    <a:pt x="1" y="10"/>
                    <a:pt x="1" y="10"/>
                  </a:cubicBezTo>
                  <a:cubicBezTo>
                    <a:pt x="2" y="10"/>
                    <a:pt x="2" y="10"/>
                    <a:pt x="2" y="10"/>
                  </a:cubicBezTo>
                  <a:cubicBezTo>
                    <a:pt x="4" y="12"/>
                    <a:pt x="4" y="12"/>
                    <a:pt x="4" y="12"/>
                  </a:cubicBezTo>
                  <a:cubicBezTo>
                    <a:pt x="5" y="13"/>
                    <a:pt x="5" y="13"/>
                    <a:pt x="5" y="13"/>
                  </a:cubicBezTo>
                  <a:cubicBezTo>
                    <a:pt x="7" y="13"/>
                    <a:pt x="7" y="13"/>
                    <a:pt x="7" y="13"/>
                  </a:cubicBezTo>
                  <a:cubicBezTo>
                    <a:pt x="7" y="13"/>
                    <a:pt x="7" y="13"/>
                    <a:pt x="7" y="13"/>
                  </a:cubicBezTo>
                  <a:cubicBezTo>
                    <a:pt x="8" y="14"/>
                    <a:pt x="8" y="14"/>
                    <a:pt x="8" y="14"/>
                  </a:cubicBezTo>
                  <a:cubicBezTo>
                    <a:pt x="9" y="14"/>
                    <a:pt x="9" y="14"/>
                    <a:pt x="9" y="14"/>
                  </a:cubicBezTo>
                  <a:cubicBezTo>
                    <a:pt x="9" y="15"/>
                    <a:pt x="9" y="15"/>
                    <a:pt x="9" y="15"/>
                  </a:cubicBezTo>
                  <a:cubicBezTo>
                    <a:pt x="10" y="15"/>
                    <a:pt x="10" y="15"/>
                    <a:pt x="10" y="15"/>
                  </a:cubicBezTo>
                  <a:cubicBezTo>
                    <a:pt x="10" y="15"/>
                    <a:pt x="10" y="15"/>
                    <a:pt x="10" y="15"/>
                  </a:cubicBezTo>
                  <a:cubicBezTo>
                    <a:pt x="11" y="16"/>
                    <a:pt x="11" y="16"/>
                    <a:pt x="11" y="16"/>
                  </a:cubicBezTo>
                  <a:cubicBezTo>
                    <a:pt x="11" y="16"/>
                    <a:pt x="11" y="16"/>
                    <a:pt x="11" y="16"/>
                  </a:cubicBezTo>
                  <a:cubicBezTo>
                    <a:pt x="12" y="17"/>
                    <a:pt x="12" y="17"/>
                    <a:pt x="12" y="17"/>
                  </a:cubicBezTo>
                  <a:cubicBezTo>
                    <a:pt x="11" y="17"/>
                    <a:pt x="11" y="17"/>
                    <a:pt x="11" y="17"/>
                  </a:cubicBezTo>
                  <a:cubicBezTo>
                    <a:pt x="12" y="19"/>
                    <a:pt x="12" y="19"/>
                    <a:pt x="12" y="19"/>
                  </a:cubicBezTo>
                  <a:cubicBezTo>
                    <a:pt x="11" y="20"/>
                    <a:pt x="11" y="20"/>
                    <a:pt x="11" y="20"/>
                  </a:cubicBezTo>
                  <a:cubicBezTo>
                    <a:pt x="11" y="20"/>
                    <a:pt x="11" y="20"/>
                    <a:pt x="11" y="20"/>
                  </a:cubicBezTo>
                  <a:cubicBezTo>
                    <a:pt x="13" y="20"/>
                    <a:pt x="13" y="20"/>
                    <a:pt x="13" y="20"/>
                  </a:cubicBezTo>
                  <a:cubicBezTo>
                    <a:pt x="13" y="21"/>
                    <a:pt x="13" y="21"/>
                    <a:pt x="13" y="21"/>
                  </a:cubicBezTo>
                  <a:cubicBezTo>
                    <a:pt x="12" y="22"/>
                    <a:pt x="12" y="22"/>
                    <a:pt x="12" y="22"/>
                  </a:cubicBezTo>
                  <a:cubicBezTo>
                    <a:pt x="13" y="23"/>
                    <a:pt x="13" y="23"/>
                    <a:pt x="13" y="23"/>
                  </a:cubicBezTo>
                  <a:cubicBezTo>
                    <a:pt x="13" y="24"/>
                    <a:pt x="13" y="24"/>
                    <a:pt x="13" y="24"/>
                  </a:cubicBezTo>
                  <a:cubicBezTo>
                    <a:pt x="13" y="25"/>
                    <a:pt x="13" y="25"/>
                    <a:pt x="13" y="25"/>
                  </a:cubicBezTo>
                  <a:cubicBezTo>
                    <a:pt x="13" y="26"/>
                    <a:pt x="13" y="26"/>
                    <a:pt x="13" y="26"/>
                  </a:cubicBezTo>
                  <a:cubicBezTo>
                    <a:pt x="13" y="26"/>
                    <a:pt x="13" y="26"/>
                    <a:pt x="13" y="26"/>
                  </a:cubicBezTo>
                  <a:cubicBezTo>
                    <a:pt x="13" y="28"/>
                    <a:pt x="13" y="28"/>
                    <a:pt x="13" y="28"/>
                  </a:cubicBezTo>
                  <a:cubicBezTo>
                    <a:pt x="13" y="29"/>
                    <a:pt x="13" y="29"/>
                    <a:pt x="13" y="29"/>
                  </a:cubicBezTo>
                  <a:cubicBezTo>
                    <a:pt x="13" y="30"/>
                    <a:pt x="13" y="30"/>
                    <a:pt x="13" y="30"/>
                  </a:cubicBezTo>
                  <a:cubicBezTo>
                    <a:pt x="14" y="30"/>
                    <a:pt x="14" y="30"/>
                    <a:pt x="14" y="30"/>
                  </a:cubicBezTo>
                  <a:cubicBezTo>
                    <a:pt x="15" y="31"/>
                    <a:pt x="15" y="31"/>
                    <a:pt x="15" y="31"/>
                  </a:cubicBezTo>
                  <a:cubicBezTo>
                    <a:pt x="16" y="32"/>
                    <a:pt x="16" y="32"/>
                    <a:pt x="16" y="32"/>
                  </a:cubicBezTo>
                  <a:cubicBezTo>
                    <a:pt x="15" y="33"/>
                    <a:pt x="15" y="33"/>
                    <a:pt x="15" y="33"/>
                  </a:cubicBezTo>
                  <a:cubicBezTo>
                    <a:pt x="16" y="33"/>
                    <a:pt x="16" y="33"/>
                    <a:pt x="16" y="33"/>
                  </a:cubicBezTo>
                  <a:cubicBezTo>
                    <a:pt x="17" y="33"/>
                    <a:pt x="17" y="33"/>
                    <a:pt x="17" y="33"/>
                  </a:cubicBezTo>
                  <a:cubicBezTo>
                    <a:pt x="17" y="34"/>
                    <a:pt x="17" y="34"/>
                    <a:pt x="17" y="34"/>
                  </a:cubicBezTo>
                  <a:cubicBezTo>
                    <a:pt x="19" y="34"/>
                    <a:pt x="19" y="34"/>
                    <a:pt x="19" y="34"/>
                  </a:cubicBezTo>
                  <a:cubicBezTo>
                    <a:pt x="20" y="35"/>
                    <a:pt x="20" y="35"/>
                    <a:pt x="20" y="35"/>
                  </a:cubicBezTo>
                  <a:cubicBezTo>
                    <a:pt x="20" y="35"/>
                    <a:pt x="20" y="35"/>
                    <a:pt x="20" y="35"/>
                  </a:cubicBezTo>
                  <a:cubicBezTo>
                    <a:pt x="20" y="36"/>
                    <a:pt x="20" y="36"/>
                    <a:pt x="20" y="36"/>
                  </a:cubicBezTo>
                  <a:cubicBezTo>
                    <a:pt x="20" y="37"/>
                    <a:pt x="20" y="37"/>
                    <a:pt x="20" y="37"/>
                  </a:cubicBezTo>
                  <a:cubicBezTo>
                    <a:pt x="20" y="37"/>
                    <a:pt x="20" y="37"/>
                    <a:pt x="20" y="37"/>
                  </a:cubicBezTo>
                  <a:cubicBezTo>
                    <a:pt x="21" y="38"/>
                    <a:pt x="21" y="38"/>
                    <a:pt x="21" y="38"/>
                  </a:cubicBezTo>
                  <a:cubicBezTo>
                    <a:pt x="20" y="38"/>
                    <a:pt x="20" y="38"/>
                    <a:pt x="20" y="38"/>
                  </a:cubicBezTo>
                  <a:cubicBezTo>
                    <a:pt x="20" y="38"/>
                    <a:pt x="20" y="38"/>
                    <a:pt x="20" y="38"/>
                  </a:cubicBezTo>
                  <a:cubicBezTo>
                    <a:pt x="21" y="39"/>
                    <a:pt x="21" y="39"/>
                    <a:pt x="21" y="39"/>
                  </a:cubicBezTo>
                  <a:cubicBezTo>
                    <a:pt x="21" y="40"/>
                    <a:pt x="21" y="40"/>
                    <a:pt x="21" y="40"/>
                  </a:cubicBezTo>
                  <a:cubicBezTo>
                    <a:pt x="20" y="39"/>
                    <a:pt x="20" y="39"/>
                    <a:pt x="20" y="39"/>
                  </a:cubicBezTo>
                  <a:cubicBezTo>
                    <a:pt x="19" y="39"/>
                    <a:pt x="19" y="39"/>
                    <a:pt x="19" y="39"/>
                  </a:cubicBezTo>
                  <a:cubicBezTo>
                    <a:pt x="17" y="40"/>
                    <a:pt x="17" y="40"/>
                    <a:pt x="17" y="40"/>
                  </a:cubicBezTo>
                  <a:cubicBezTo>
                    <a:pt x="17" y="40"/>
                    <a:pt x="17" y="40"/>
                    <a:pt x="17" y="40"/>
                  </a:cubicBezTo>
                  <a:cubicBezTo>
                    <a:pt x="17" y="41"/>
                    <a:pt x="17" y="41"/>
                    <a:pt x="17" y="41"/>
                  </a:cubicBezTo>
                  <a:cubicBezTo>
                    <a:pt x="17" y="42"/>
                    <a:pt x="17" y="42"/>
                    <a:pt x="17" y="42"/>
                  </a:cubicBezTo>
                  <a:cubicBezTo>
                    <a:pt x="16" y="42"/>
                    <a:pt x="16" y="42"/>
                    <a:pt x="16" y="42"/>
                  </a:cubicBezTo>
                  <a:cubicBezTo>
                    <a:pt x="15" y="43"/>
                    <a:pt x="15" y="43"/>
                    <a:pt x="15" y="43"/>
                  </a:cubicBezTo>
                  <a:cubicBezTo>
                    <a:pt x="15" y="44"/>
                    <a:pt x="15" y="44"/>
                    <a:pt x="15" y="44"/>
                  </a:cubicBezTo>
                  <a:cubicBezTo>
                    <a:pt x="14" y="44"/>
                    <a:pt x="14" y="44"/>
                    <a:pt x="14" y="44"/>
                  </a:cubicBezTo>
                  <a:cubicBezTo>
                    <a:pt x="14" y="44"/>
                    <a:pt x="14" y="44"/>
                    <a:pt x="14" y="44"/>
                  </a:cubicBezTo>
                  <a:cubicBezTo>
                    <a:pt x="14" y="44"/>
                    <a:pt x="14" y="44"/>
                    <a:pt x="14" y="44"/>
                  </a:cubicBezTo>
                  <a:cubicBezTo>
                    <a:pt x="14" y="45"/>
                    <a:pt x="14" y="45"/>
                    <a:pt x="14" y="45"/>
                  </a:cubicBezTo>
                  <a:cubicBezTo>
                    <a:pt x="14" y="46"/>
                    <a:pt x="14" y="46"/>
                    <a:pt x="14" y="46"/>
                  </a:cubicBezTo>
                  <a:cubicBezTo>
                    <a:pt x="13" y="46"/>
                    <a:pt x="13" y="46"/>
                    <a:pt x="13" y="46"/>
                  </a:cubicBezTo>
                  <a:cubicBezTo>
                    <a:pt x="12" y="46"/>
                    <a:pt x="12" y="46"/>
                    <a:pt x="12" y="46"/>
                  </a:cubicBezTo>
                  <a:cubicBezTo>
                    <a:pt x="13" y="47"/>
                    <a:pt x="13" y="47"/>
                    <a:pt x="13" y="47"/>
                  </a:cubicBezTo>
                  <a:cubicBezTo>
                    <a:pt x="13" y="48"/>
                    <a:pt x="13" y="48"/>
                    <a:pt x="13" y="48"/>
                  </a:cubicBezTo>
                  <a:cubicBezTo>
                    <a:pt x="12" y="47"/>
                    <a:pt x="12" y="47"/>
                    <a:pt x="12" y="47"/>
                  </a:cubicBezTo>
                  <a:cubicBezTo>
                    <a:pt x="12" y="47"/>
                    <a:pt x="12" y="47"/>
                    <a:pt x="12" y="47"/>
                  </a:cubicBezTo>
                  <a:cubicBezTo>
                    <a:pt x="11" y="47"/>
                    <a:pt x="11" y="47"/>
                    <a:pt x="11" y="47"/>
                  </a:cubicBezTo>
                  <a:cubicBezTo>
                    <a:pt x="11" y="48"/>
                    <a:pt x="11" y="48"/>
                    <a:pt x="11" y="48"/>
                  </a:cubicBezTo>
                  <a:cubicBezTo>
                    <a:pt x="11" y="48"/>
                    <a:pt x="11" y="48"/>
                    <a:pt x="11" y="48"/>
                  </a:cubicBezTo>
                  <a:cubicBezTo>
                    <a:pt x="10" y="48"/>
                    <a:pt x="10" y="48"/>
                    <a:pt x="10" y="48"/>
                  </a:cubicBezTo>
                  <a:cubicBezTo>
                    <a:pt x="10" y="49"/>
                    <a:pt x="10" y="49"/>
                    <a:pt x="10" y="49"/>
                  </a:cubicBezTo>
                  <a:cubicBezTo>
                    <a:pt x="11" y="49"/>
                    <a:pt x="11" y="49"/>
                    <a:pt x="11" y="49"/>
                  </a:cubicBezTo>
                  <a:cubicBezTo>
                    <a:pt x="11" y="49"/>
                    <a:pt x="11" y="49"/>
                    <a:pt x="11" y="49"/>
                  </a:cubicBezTo>
                  <a:cubicBezTo>
                    <a:pt x="10" y="50"/>
                    <a:pt x="10" y="50"/>
                    <a:pt x="10" y="50"/>
                  </a:cubicBezTo>
                  <a:cubicBezTo>
                    <a:pt x="10" y="50"/>
                    <a:pt x="10" y="50"/>
                    <a:pt x="10" y="50"/>
                  </a:cubicBezTo>
                  <a:cubicBezTo>
                    <a:pt x="9" y="51"/>
                    <a:pt x="9" y="51"/>
                    <a:pt x="9" y="51"/>
                  </a:cubicBezTo>
                  <a:cubicBezTo>
                    <a:pt x="9" y="51"/>
                    <a:pt x="9" y="51"/>
                    <a:pt x="9" y="51"/>
                  </a:cubicBezTo>
                  <a:cubicBezTo>
                    <a:pt x="9" y="50"/>
                    <a:pt x="9" y="50"/>
                    <a:pt x="9" y="50"/>
                  </a:cubicBezTo>
                  <a:cubicBezTo>
                    <a:pt x="8" y="50"/>
                    <a:pt x="8" y="50"/>
                    <a:pt x="8" y="50"/>
                  </a:cubicBezTo>
                  <a:cubicBezTo>
                    <a:pt x="7" y="50"/>
                    <a:pt x="7" y="50"/>
                    <a:pt x="7" y="50"/>
                  </a:cubicBezTo>
                  <a:cubicBezTo>
                    <a:pt x="8" y="51"/>
                    <a:pt x="8" y="51"/>
                    <a:pt x="8" y="51"/>
                  </a:cubicBezTo>
                  <a:cubicBezTo>
                    <a:pt x="7" y="51"/>
                    <a:pt x="7" y="51"/>
                    <a:pt x="7" y="51"/>
                  </a:cubicBezTo>
                  <a:cubicBezTo>
                    <a:pt x="8" y="52"/>
                    <a:pt x="8" y="52"/>
                    <a:pt x="8" y="52"/>
                  </a:cubicBezTo>
                  <a:cubicBezTo>
                    <a:pt x="7" y="53"/>
                    <a:pt x="7" y="53"/>
                    <a:pt x="7" y="53"/>
                  </a:cubicBezTo>
                  <a:cubicBezTo>
                    <a:pt x="7" y="53"/>
                    <a:pt x="7" y="53"/>
                    <a:pt x="7" y="53"/>
                  </a:cubicBezTo>
                  <a:cubicBezTo>
                    <a:pt x="6" y="54"/>
                    <a:pt x="6" y="54"/>
                    <a:pt x="6" y="54"/>
                  </a:cubicBezTo>
                  <a:cubicBezTo>
                    <a:pt x="7" y="55"/>
                    <a:pt x="7" y="55"/>
                    <a:pt x="7" y="55"/>
                  </a:cubicBezTo>
                  <a:cubicBezTo>
                    <a:pt x="7" y="55"/>
                    <a:pt x="7" y="55"/>
                    <a:pt x="7" y="55"/>
                  </a:cubicBezTo>
                  <a:cubicBezTo>
                    <a:pt x="7" y="55"/>
                    <a:pt x="7" y="55"/>
                    <a:pt x="7" y="55"/>
                  </a:cubicBezTo>
                  <a:cubicBezTo>
                    <a:pt x="7" y="56"/>
                    <a:pt x="7" y="56"/>
                    <a:pt x="7" y="56"/>
                  </a:cubicBezTo>
                  <a:cubicBezTo>
                    <a:pt x="7" y="56"/>
                    <a:pt x="7" y="56"/>
                    <a:pt x="7" y="56"/>
                  </a:cubicBezTo>
                  <a:cubicBezTo>
                    <a:pt x="8" y="56"/>
                    <a:pt x="8" y="56"/>
                    <a:pt x="8" y="56"/>
                  </a:cubicBezTo>
                  <a:cubicBezTo>
                    <a:pt x="8" y="57"/>
                    <a:pt x="8" y="57"/>
                    <a:pt x="8" y="57"/>
                  </a:cubicBezTo>
                  <a:cubicBezTo>
                    <a:pt x="7" y="57"/>
                    <a:pt x="7" y="57"/>
                    <a:pt x="7" y="57"/>
                  </a:cubicBezTo>
                  <a:cubicBezTo>
                    <a:pt x="8" y="58"/>
                    <a:pt x="8" y="58"/>
                    <a:pt x="8" y="58"/>
                  </a:cubicBezTo>
                  <a:cubicBezTo>
                    <a:pt x="8" y="59"/>
                    <a:pt x="8" y="59"/>
                    <a:pt x="8" y="59"/>
                  </a:cubicBezTo>
                  <a:cubicBezTo>
                    <a:pt x="8" y="60"/>
                    <a:pt x="8" y="60"/>
                    <a:pt x="8" y="60"/>
                  </a:cubicBezTo>
                  <a:cubicBezTo>
                    <a:pt x="9" y="60"/>
                    <a:pt x="9" y="60"/>
                    <a:pt x="9" y="60"/>
                  </a:cubicBezTo>
                  <a:cubicBezTo>
                    <a:pt x="9" y="61"/>
                    <a:pt x="9" y="61"/>
                    <a:pt x="9" y="61"/>
                  </a:cubicBezTo>
                  <a:cubicBezTo>
                    <a:pt x="9" y="62"/>
                    <a:pt x="9" y="62"/>
                    <a:pt x="9" y="62"/>
                  </a:cubicBezTo>
                  <a:cubicBezTo>
                    <a:pt x="9" y="62"/>
                    <a:pt x="9" y="62"/>
                    <a:pt x="9" y="62"/>
                  </a:cubicBezTo>
                  <a:cubicBezTo>
                    <a:pt x="9" y="63"/>
                    <a:pt x="9" y="63"/>
                    <a:pt x="9" y="63"/>
                  </a:cubicBezTo>
                  <a:cubicBezTo>
                    <a:pt x="8" y="64"/>
                    <a:pt x="8" y="64"/>
                    <a:pt x="8" y="64"/>
                  </a:cubicBezTo>
                  <a:cubicBezTo>
                    <a:pt x="8" y="65"/>
                    <a:pt x="8" y="65"/>
                    <a:pt x="8" y="65"/>
                  </a:cubicBezTo>
                  <a:cubicBezTo>
                    <a:pt x="9" y="66"/>
                    <a:pt x="9" y="66"/>
                    <a:pt x="9" y="66"/>
                  </a:cubicBezTo>
                  <a:cubicBezTo>
                    <a:pt x="8" y="67"/>
                    <a:pt x="8" y="67"/>
                    <a:pt x="8" y="67"/>
                  </a:cubicBezTo>
                  <a:cubicBezTo>
                    <a:pt x="8" y="67"/>
                    <a:pt x="8" y="67"/>
                    <a:pt x="8" y="67"/>
                  </a:cubicBezTo>
                  <a:cubicBezTo>
                    <a:pt x="9" y="68"/>
                    <a:pt x="9" y="68"/>
                    <a:pt x="9" y="68"/>
                  </a:cubicBezTo>
                  <a:cubicBezTo>
                    <a:pt x="10" y="67"/>
                    <a:pt x="10" y="67"/>
                    <a:pt x="10" y="67"/>
                  </a:cubicBezTo>
                  <a:cubicBezTo>
                    <a:pt x="10" y="68"/>
                    <a:pt x="10" y="68"/>
                    <a:pt x="10" y="68"/>
                  </a:cubicBezTo>
                  <a:cubicBezTo>
                    <a:pt x="11" y="67"/>
                    <a:pt x="11" y="67"/>
                    <a:pt x="11" y="67"/>
                  </a:cubicBezTo>
                  <a:cubicBezTo>
                    <a:pt x="12" y="68"/>
                    <a:pt x="12" y="68"/>
                    <a:pt x="12" y="68"/>
                  </a:cubicBezTo>
                  <a:cubicBezTo>
                    <a:pt x="12" y="68"/>
                    <a:pt x="12" y="68"/>
                    <a:pt x="12" y="68"/>
                  </a:cubicBezTo>
                  <a:cubicBezTo>
                    <a:pt x="13" y="68"/>
                    <a:pt x="13" y="68"/>
                    <a:pt x="13" y="68"/>
                  </a:cubicBezTo>
                  <a:cubicBezTo>
                    <a:pt x="14" y="68"/>
                    <a:pt x="14" y="68"/>
                    <a:pt x="14" y="68"/>
                  </a:cubicBezTo>
                  <a:cubicBezTo>
                    <a:pt x="14" y="68"/>
                    <a:pt x="14" y="68"/>
                    <a:pt x="14" y="68"/>
                  </a:cubicBezTo>
                  <a:cubicBezTo>
                    <a:pt x="14" y="69"/>
                    <a:pt x="14" y="69"/>
                    <a:pt x="14" y="69"/>
                  </a:cubicBezTo>
                  <a:cubicBezTo>
                    <a:pt x="15" y="69"/>
                    <a:pt x="15" y="69"/>
                    <a:pt x="15" y="69"/>
                  </a:cubicBezTo>
                  <a:cubicBezTo>
                    <a:pt x="16" y="68"/>
                    <a:pt x="16" y="68"/>
                    <a:pt x="16" y="68"/>
                  </a:cubicBezTo>
                  <a:cubicBezTo>
                    <a:pt x="16" y="69"/>
                    <a:pt x="16" y="69"/>
                    <a:pt x="16" y="69"/>
                  </a:cubicBezTo>
                  <a:cubicBezTo>
                    <a:pt x="15" y="70"/>
                    <a:pt x="15" y="70"/>
                    <a:pt x="15" y="70"/>
                  </a:cubicBezTo>
                  <a:cubicBezTo>
                    <a:pt x="16" y="71"/>
                    <a:pt x="16" y="71"/>
                    <a:pt x="16" y="71"/>
                  </a:cubicBezTo>
                  <a:cubicBezTo>
                    <a:pt x="17" y="71"/>
                    <a:pt x="17" y="71"/>
                    <a:pt x="17" y="71"/>
                  </a:cubicBezTo>
                  <a:cubicBezTo>
                    <a:pt x="16" y="72"/>
                    <a:pt x="16" y="72"/>
                    <a:pt x="16" y="72"/>
                  </a:cubicBezTo>
                  <a:cubicBezTo>
                    <a:pt x="17" y="72"/>
                    <a:pt x="17" y="72"/>
                    <a:pt x="17" y="72"/>
                  </a:cubicBezTo>
                  <a:cubicBezTo>
                    <a:pt x="17" y="71"/>
                    <a:pt x="17" y="71"/>
                    <a:pt x="17" y="71"/>
                  </a:cubicBezTo>
                  <a:cubicBezTo>
                    <a:pt x="17" y="71"/>
                    <a:pt x="17" y="71"/>
                    <a:pt x="17" y="71"/>
                  </a:cubicBezTo>
                  <a:cubicBezTo>
                    <a:pt x="18" y="72"/>
                    <a:pt x="18" y="72"/>
                    <a:pt x="18" y="72"/>
                  </a:cubicBezTo>
                  <a:cubicBezTo>
                    <a:pt x="18" y="71"/>
                    <a:pt x="18" y="71"/>
                    <a:pt x="18" y="71"/>
                  </a:cubicBezTo>
                  <a:cubicBezTo>
                    <a:pt x="19" y="71"/>
                    <a:pt x="19" y="71"/>
                    <a:pt x="19" y="71"/>
                  </a:cubicBezTo>
                  <a:cubicBezTo>
                    <a:pt x="20" y="70"/>
                    <a:pt x="20" y="70"/>
                    <a:pt x="20" y="70"/>
                  </a:cubicBezTo>
                  <a:cubicBezTo>
                    <a:pt x="21" y="70"/>
                    <a:pt x="21" y="70"/>
                    <a:pt x="21" y="70"/>
                  </a:cubicBezTo>
                  <a:cubicBezTo>
                    <a:pt x="23" y="69"/>
                    <a:pt x="23" y="69"/>
                    <a:pt x="23" y="69"/>
                  </a:cubicBezTo>
                  <a:cubicBezTo>
                    <a:pt x="23" y="69"/>
                    <a:pt x="23" y="69"/>
                    <a:pt x="23" y="69"/>
                  </a:cubicBezTo>
                  <a:cubicBezTo>
                    <a:pt x="24" y="69"/>
                    <a:pt x="24" y="69"/>
                    <a:pt x="24" y="69"/>
                  </a:cubicBezTo>
                  <a:cubicBezTo>
                    <a:pt x="25" y="69"/>
                    <a:pt x="25" y="69"/>
                    <a:pt x="25" y="69"/>
                  </a:cubicBezTo>
                  <a:cubicBezTo>
                    <a:pt x="26" y="68"/>
                    <a:pt x="26" y="68"/>
                    <a:pt x="26" y="68"/>
                  </a:cubicBezTo>
                  <a:cubicBezTo>
                    <a:pt x="26" y="68"/>
                    <a:pt x="26" y="68"/>
                    <a:pt x="26" y="68"/>
                  </a:cubicBezTo>
                  <a:cubicBezTo>
                    <a:pt x="26" y="69"/>
                    <a:pt x="26" y="69"/>
                    <a:pt x="26" y="69"/>
                  </a:cubicBezTo>
                  <a:cubicBezTo>
                    <a:pt x="26" y="69"/>
                    <a:pt x="26" y="69"/>
                    <a:pt x="26" y="69"/>
                  </a:cubicBezTo>
                  <a:cubicBezTo>
                    <a:pt x="26" y="68"/>
                    <a:pt x="26" y="68"/>
                    <a:pt x="26" y="68"/>
                  </a:cubicBezTo>
                  <a:cubicBezTo>
                    <a:pt x="27" y="68"/>
                    <a:pt x="27" y="68"/>
                    <a:pt x="27" y="68"/>
                  </a:cubicBezTo>
                  <a:cubicBezTo>
                    <a:pt x="26" y="68"/>
                    <a:pt x="26" y="68"/>
                    <a:pt x="26" y="68"/>
                  </a:cubicBezTo>
                  <a:cubicBezTo>
                    <a:pt x="27" y="67"/>
                    <a:pt x="27" y="67"/>
                    <a:pt x="27" y="67"/>
                  </a:cubicBezTo>
                  <a:cubicBezTo>
                    <a:pt x="27" y="68"/>
                    <a:pt x="27" y="68"/>
                    <a:pt x="27" y="68"/>
                  </a:cubicBezTo>
                  <a:cubicBezTo>
                    <a:pt x="28" y="68"/>
                    <a:pt x="28" y="68"/>
                    <a:pt x="28" y="68"/>
                  </a:cubicBezTo>
                  <a:cubicBezTo>
                    <a:pt x="28" y="67"/>
                    <a:pt x="28" y="67"/>
                    <a:pt x="28" y="67"/>
                  </a:cubicBezTo>
                  <a:cubicBezTo>
                    <a:pt x="28" y="68"/>
                    <a:pt x="28" y="68"/>
                    <a:pt x="28" y="68"/>
                  </a:cubicBezTo>
                  <a:cubicBezTo>
                    <a:pt x="29" y="68"/>
                    <a:pt x="29" y="68"/>
                    <a:pt x="29" y="68"/>
                  </a:cubicBezTo>
                  <a:cubicBezTo>
                    <a:pt x="29" y="68"/>
                    <a:pt x="29" y="68"/>
                    <a:pt x="29" y="68"/>
                  </a:cubicBezTo>
                  <a:cubicBezTo>
                    <a:pt x="30" y="68"/>
                    <a:pt x="30" y="68"/>
                    <a:pt x="30" y="68"/>
                  </a:cubicBezTo>
                  <a:cubicBezTo>
                    <a:pt x="30" y="68"/>
                    <a:pt x="30" y="68"/>
                    <a:pt x="30" y="68"/>
                  </a:cubicBezTo>
                  <a:cubicBezTo>
                    <a:pt x="30" y="68"/>
                    <a:pt x="30" y="68"/>
                    <a:pt x="30" y="68"/>
                  </a:cubicBezTo>
                  <a:cubicBezTo>
                    <a:pt x="31" y="67"/>
                    <a:pt x="31" y="67"/>
                    <a:pt x="31" y="67"/>
                  </a:cubicBezTo>
                  <a:cubicBezTo>
                    <a:pt x="32" y="68"/>
                    <a:pt x="32" y="68"/>
                    <a:pt x="32" y="68"/>
                  </a:cubicBezTo>
                  <a:cubicBezTo>
                    <a:pt x="33" y="68"/>
                    <a:pt x="33" y="68"/>
                    <a:pt x="33" y="68"/>
                  </a:cubicBezTo>
                  <a:cubicBezTo>
                    <a:pt x="34" y="67"/>
                    <a:pt x="34" y="67"/>
                    <a:pt x="34" y="67"/>
                  </a:cubicBezTo>
                  <a:cubicBezTo>
                    <a:pt x="33" y="67"/>
                    <a:pt x="33" y="67"/>
                    <a:pt x="33" y="67"/>
                  </a:cubicBezTo>
                  <a:cubicBezTo>
                    <a:pt x="34" y="67"/>
                    <a:pt x="34" y="67"/>
                    <a:pt x="34" y="67"/>
                  </a:cubicBezTo>
                  <a:cubicBezTo>
                    <a:pt x="34" y="67"/>
                    <a:pt x="34" y="67"/>
                    <a:pt x="34" y="67"/>
                  </a:cubicBezTo>
                  <a:cubicBezTo>
                    <a:pt x="34" y="68"/>
                    <a:pt x="34" y="68"/>
                    <a:pt x="34" y="68"/>
                  </a:cubicBezTo>
                  <a:cubicBezTo>
                    <a:pt x="35" y="68"/>
                    <a:pt x="35" y="68"/>
                    <a:pt x="35" y="68"/>
                  </a:cubicBezTo>
                  <a:cubicBezTo>
                    <a:pt x="35" y="68"/>
                    <a:pt x="35" y="67"/>
                    <a:pt x="36" y="67"/>
                  </a:cubicBezTo>
                  <a:close/>
                  <a:moveTo>
                    <a:pt x="19" y="38"/>
                  </a:moveTo>
                  <a:cubicBezTo>
                    <a:pt x="19" y="38"/>
                    <a:pt x="19" y="38"/>
                    <a:pt x="19" y="38"/>
                  </a:cubicBezTo>
                  <a:cubicBezTo>
                    <a:pt x="18" y="38"/>
                    <a:pt x="18" y="38"/>
                    <a:pt x="18" y="38"/>
                  </a:cubicBezTo>
                  <a:cubicBezTo>
                    <a:pt x="17" y="37"/>
                    <a:pt x="17" y="37"/>
                    <a:pt x="17" y="37"/>
                  </a:cubicBezTo>
                  <a:cubicBezTo>
                    <a:pt x="18" y="37"/>
                    <a:pt x="18" y="37"/>
                    <a:pt x="18" y="37"/>
                  </a:cubicBezTo>
                  <a:cubicBezTo>
                    <a:pt x="19" y="37"/>
                    <a:pt x="19" y="37"/>
                    <a:pt x="19" y="37"/>
                  </a:cubicBezTo>
                  <a:cubicBezTo>
                    <a:pt x="19" y="37"/>
                    <a:pt x="19" y="37"/>
                    <a:pt x="19" y="37"/>
                  </a:cubicBezTo>
                  <a:cubicBezTo>
                    <a:pt x="19" y="37"/>
                    <a:pt x="19" y="37"/>
                    <a:pt x="19" y="37"/>
                  </a:cubicBezTo>
                  <a:cubicBezTo>
                    <a:pt x="19" y="38"/>
                    <a:pt x="19" y="38"/>
                    <a:pt x="19" y="38"/>
                  </a:cubicBezTo>
                  <a:close/>
                  <a:moveTo>
                    <a:pt x="7" y="49"/>
                  </a:moveTo>
                  <a:cubicBezTo>
                    <a:pt x="7" y="49"/>
                    <a:pt x="7" y="49"/>
                    <a:pt x="7" y="49"/>
                  </a:cubicBezTo>
                  <a:cubicBezTo>
                    <a:pt x="7" y="49"/>
                    <a:pt x="7" y="49"/>
                    <a:pt x="7" y="49"/>
                  </a:cubicBezTo>
                  <a:cubicBezTo>
                    <a:pt x="7" y="50"/>
                    <a:pt x="7" y="50"/>
                    <a:pt x="7" y="50"/>
                  </a:cubicBezTo>
                  <a:cubicBezTo>
                    <a:pt x="7" y="49"/>
                    <a:pt x="7" y="49"/>
                    <a:pt x="7" y="49"/>
                  </a:cubicBezTo>
                  <a:close/>
                  <a:moveTo>
                    <a:pt x="6" y="50"/>
                  </a:moveTo>
                  <a:cubicBezTo>
                    <a:pt x="7" y="50"/>
                    <a:pt x="7" y="50"/>
                    <a:pt x="7" y="50"/>
                  </a:cubicBezTo>
                  <a:cubicBezTo>
                    <a:pt x="7" y="50"/>
                    <a:pt x="7" y="50"/>
                    <a:pt x="7" y="50"/>
                  </a:cubicBezTo>
                  <a:cubicBezTo>
                    <a:pt x="7" y="51"/>
                    <a:pt x="7" y="51"/>
                    <a:pt x="7" y="51"/>
                  </a:cubicBezTo>
                  <a:cubicBezTo>
                    <a:pt x="6" y="51"/>
                    <a:pt x="6" y="51"/>
                    <a:pt x="6" y="51"/>
                  </a:cubicBezTo>
                  <a:cubicBezTo>
                    <a:pt x="6" y="50"/>
                    <a:pt x="6" y="50"/>
                    <a:pt x="6" y="50"/>
                  </a:cubicBezTo>
                  <a:cubicBezTo>
                    <a:pt x="6" y="50"/>
                    <a:pt x="6" y="50"/>
                    <a:pt x="6" y="50"/>
                  </a:cubicBezTo>
                  <a:close/>
                  <a:moveTo>
                    <a:pt x="15" y="71"/>
                  </a:moveTo>
                  <a:cubicBezTo>
                    <a:pt x="16" y="71"/>
                    <a:pt x="16" y="71"/>
                    <a:pt x="16" y="71"/>
                  </a:cubicBezTo>
                  <a:cubicBezTo>
                    <a:pt x="15" y="72"/>
                    <a:pt x="15" y="72"/>
                    <a:pt x="15" y="72"/>
                  </a:cubicBezTo>
                  <a:cubicBezTo>
                    <a:pt x="15" y="71"/>
                    <a:pt x="15" y="71"/>
                    <a:pt x="15" y="71"/>
                  </a:cubicBezTo>
                  <a:cubicBezTo>
                    <a:pt x="15" y="71"/>
                    <a:pt x="15" y="71"/>
                    <a:pt x="15" y="71"/>
                  </a:cubicBezTo>
                  <a:cubicBezTo>
                    <a:pt x="15" y="71"/>
                    <a:pt x="15" y="71"/>
                    <a:pt x="15" y="71"/>
                  </a:cubicBezTo>
                  <a:close/>
                  <a:moveTo>
                    <a:pt x="14" y="70"/>
                  </a:moveTo>
                  <a:cubicBezTo>
                    <a:pt x="14" y="70"/>
                    <a:pt x="14" y="71"/>
                    <a:pt x="14" y="71"/>
                  </a:cubicBezTo>
                  <a:cubicBezTo>
                    <a:pt x="14" y="71"/>
                    <a:pt x="14" y="71"/>
                    <a:pt x="14" y="71"/>
                  </a:cubicBezTo>
                  <a:cubicBezTo>
                    <a:pt x="14" y="70"/>
                    <a:pt x="14" y="70"/>
                    <a:pt x="14" y="70"/>
                  </a:cubicBezTo>
                  <a:close/>
                  <a:moveTo>
                    <a:pt x="12" y="69"/>
                  </a:moveTo>
                  <a:cubicBezTo>
                    <a:pt x="14" y="69"/>
                    <a:pt x="14" y="69"/>
                    <a:pt x="14" y="69"/>
                  </a:cubicBezTo>
                  <a:cubicBezTo>
                    <a:pt x="14" y="69"/>
                    <a:pt x="14" y="69"/>
                    <a:pt x="14" y="69"/>
                  </a:cubicBezTo>
                  <a:cubicBezTo>
                    <a:pt x="13" y="70"/>
                    <a:pt x="13" y="70"/>
                    <a:pt x="13" y="70"/>
                  </a:cubicBezTo>
                  <a:cubicBezTo>
                    <a:pt x="12" y="70"/>
                    <a:pt x="12" y="70"/>
                    <a:pt x="12" y="70"/>
                  </a:cubicBezTo>
                  <a:cubicBezTo>
                    <a:pt x="12" y="69"/>
                    <a:pt x="12" y="69"/>
                    <a:pt x="12" y="69"/>
                  </a:cubicBezTo>
                  <a:close/>
                  <a:moveTo>
                    <a:pt x="11" y="68"/>
                  </a:moveTo>
                  <a:cubicBezTo>
                    <a:pt x="11" y="69"/>
                    <a:pt x="11" y="69"/>
                    <a:pt x="11" y="69"/>
                  </a:cubicBezTo>
                  <a:cubicBezTo>
                    <a:pt x="11" y="69"/>
                    <a:pt x="11" y="69"/>
                    <a:pt x="11" y="69"/>
                  </a:cubicBezTo>
                  <a:cubicBezTo>
                    <a:pt x="11" y="68"/>
                    <a:pt x="11" y="68"/>
                    <a:pt x="11" y="68"/>
                  </a:cubicBezTo>
                  <a:cubicBezTo>
                    <a:pt x="11" y="68"/>
                    <a:pt x="11" y="68"/>
                    <a:pt x="11" y="68"/>
                  </a:cubicBezTo>
                  <a:close/>
                  <a:moveTo>
                    <a:pt x="9" y="68"/>
                  </a:moveTo>
                  <a:cubicBezTo>
                    <a:pt x="9" y="68"/>
                    <a:pt x="9" y="68"/>
                    <a:pt x="9" y="68"/>
                  </a:cubicBezTo>
                  <a:cubicBezTo>
                    <a:pt x="9" y="68"/>
                    <a:pt x="9" y="68"/>
                    <a:pt x="9" y="68"/>
                  </a:cubicBezTo>
                  <a:cubicBezTo>
                    <a:pt x="9" y="68"/>
                    <a:pt x="9" y="68"/>
                    <a:pt x="9" y="68"/>
                  </a:cubicBezTo>
                  <a:close/>
                  <a:moveTo>
                    <a:pt x="3" y="69"/>
                  </a:moveTo>
                  <a:cubicBezTo>
                    <a:pt x="4" y="70"/>
                    <a:pt x="4" y="70"/>
                    <a:pt x="4" y="70"/>
                  </a:cubicBezTo>
                  <a:cubicBezTo>
                    <a:pt x="4" y="69"/>
                    <a:pt x="4" y="69"/>
                    <a:pt x="4" y="69"/>
                  </a:cubicBezTo>
                  <a:cubicBezTo>
                    <a:pt x="3" y="69"/>
                    <a:pt x="3" y="69"/>
                    <a:pt x="3" y="69"/>
                  </a:cubicBezTo>
                  <a:cubicBezTo>
                    <a:pt x="3" y="68"/>
                    <a:pt x="3" y="68"/>
                    <a:pt x="3" y="68"/>
                  </a:cubicBezTo>
                  <a:cubicBezTo>
                    <a:pt x="4" y="68"/>
                    <a:pt x="4" y="68"/>
                    <a:pt x="4" y="68"/>
                  </a:cubicBezTo>
                  <a:cubicBezTo>
                    <a:pt x="5" y="69"/>
                    <a:pt x="5" y="69"/>
                    <a:pt x="5" y="69"/>
                  </a:cubicBezTo>
                  <a:cubicBezTo>
                    <a:pt x="5" y="70"/>
                    <a:pt x="5" y="70"/>
                    <a:pt x="5" y="70"/>
                  </a:cubicBezTo>
                  <a:cubicBezTo>
                    <a:pt x="5" y="70"/>
                    <a:pt x="5" y="70"/>
                    <a:pt x="5" y="70"/>
                  </a:cubicBezTo>
                  <a:cubicBezTo>
                    <a:pt x="4" y="70"/>
                    <a:pt x="4" y="70"/>
                    <a:pt x="4" y="70"/>
                  </a:cubicBezTo>
                  <a:cubicBezTo>
                    <a:pt x="5" y="71"/>
                    <a:pt x="5" y="71"/>
                    <a:pt x="5" y="71"/>
                  </a:cubicBezTo>
                  <a:cubicBezTo>
                    <a:pt x="5" y="70"/>
                    <a:pt x="5" y="70"/>
                    <a:pt x="5" y="70"/>
                  </a:cubicBezTo>
                  <a:cubicBezTo>
                    <a:pt x="6" y="71"/>
                    <a:pt x="6" y="71"/>
                    <a:pt x="6" y="71"/>
                  </a:cubicBezTo>
                  <a:cubicBezTo>
                    <a:pt x="5" y="71"/>
                    <a:pt x="5" y="71"/>
                    <a:pt x="5" y="71"/>
                  </a:cubicBezTo>
                  <a:cubicBezTo>
                    <a:pt x="4" y="71"/>
                    <a:pt x="4" y="71"/>
                    <a:pt x="4" y="71"/>
                  </a:cubicBezTo>
                  <a:cubicBezTo>
                    <a:pt x="3" y="71"/>
                    <a:pt x="3" y="71"/>
                    <a:pt x="3" y="71"/>
                  </a:cubicBezTo>
                  <a:cubicBezTo>
                    <a:pt x="3" y="70"/>
                    <a:pt x="3" y="70"/>
                    <a:pt x="3" y="70"/>
                  </a:cubicBezTo>
                  <a:cubicBezTo>
                    <a:pt x="2" y="70"/>
                    <a:pt x="2" y="70"/>
                    <a:pt x="2" y="70"/>
                  </a:cubicBezTo>
                  <a:lnTo>
                    <a:pt x="3" y="6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 name="Freeform 41"/>
            <p:cNvSpPr>
              <a:spLocks noEditPoints="1"/>
            </p:cNvSpPr>
            <p:nvPr/>
          </p:nvSpPr>
          <p:spPr bwMode="auto">
            <a:xfrm>
              <a:off x="5516212" y="2496013"/>
              <a:ext cx="152268" cy="89033"/>
            </a:xfrm>
            <a:custGeom>
              <a:avLst/>
              <a:gdLst>
                <a:gd name="T0" fmla="*/ 85 w 85"/>
                <a:gd name="T1" fmla="*/ 48 h 51"/>
                <a:gd name="T2" fmla="*/ 85 w 85"/>
                <a:gd name="T3" fmla="*/ 44 h 51"/>
                <a:gd name="T4" fmla="*/ 78 w 85"/>
                <a:gd name="T5" fmla="*/ 29 h 51"/>
                <a:gd name="T6" fmla="*/ 82 w 85"/>
                <a:gd name="T7" fmla="*/ 14 h 51"/>
                <a:gd name="T8" fmla="*/ 85 w 85"/>
                <a:gd name="T9" fmla="*/ 7 h 51"/>
                <a:gd name="T10" fmla="*/ 85 w 85"/>
                <a:gd name="T11" fmla="*/ 7 h 51"/>
                <a:gd name="T12" fmla="*/ 85 w 85"/>
                <a:gd name="T13" fmla="*/ 7 h 51"/>
                <a:gd name="T14" fmla="*/ 63 w 85"/>
                <a:gd name="T15" fmla="*/ 3 h 51"/>
                <a:gd name="T16" fmla="*/ 56 w 85"/>
                <a:gd name="T17" fmla="*/ 0 h 51"/>
                <a:gd name="T18" fmla="*/ 48 w 85"/>
                <a:gd name="T19" fmla="*/ 0 h 51"/>
                <a:gd name="T20" fmla="*/ 48 w 85"/>
                <a:gd name="T21" fmla="*/ 0 h 51"/>
                <a:gd name="T22" fmla="*/ 48 w 85"/>
                <a:gd name="T23" fmla="*/ 3 h 51"/>
                <a:gd name="T24" fmla="*/ 45 w 85"/>
                <a:gd name="T25" fmla="*/ 3 h 51"/>
                <a:gd name="T26" fmla="*/ 37 w 85"/>
                <a:gd name="T27" fmla="*/ 3 h 51"/>
                <a:gd name="T28" fmla="*/ 34 w 85"/>
                <a:gd name="T29" fmla="*/ 7 h 51"/>
                <a:gd name="T30" fmla="*/ 30 w 85"/>
                <a:gd name="T31" fmla="*/ 7 h 51"/>
                <a:gd name="T32" fmla="*/ 23 w 85"/>
                <a:gd name="T33" fmla="*/ 11 h 51"/>
                <a:gd name="T34" fmla="*/ 23 w 85"/>
                <a:gd name="T35" fmla="*/ 22 h 51"/>
                <a:gd name="T36" fmla="*/ 23 w 85"/>
                <a:gd name="T37" fmla="*/ 22 h 51"/>
                <a:gd name="T38" fmla="*/ 26 w 85"/>
                <a:gd name="T39" fmla="*/ 26 h 51"/>
                <a:gd name="T40" fmla="*/ 23 w 85"/>
                <a:gd name="T41" fmla="*/ 29 h 51"/>
                <a:gd name="T42" fmla="*/ 30 w 85"/>
                <a:gd name="T43" fmla="*/ 37 h 51"/>
                <a:gd name="T44" fmla="*/ 34 w 85"/>
                <a:gd name="T45" fmla="*/ 33 h 51"/>
                <a:gd name="T46" fmla="*/ 37 w 85"/>
                <a:gd name="T47" fmla="*/ 33 h 51"/>
                <a:gd name="T48" fmla="*/ 34 w 85"/>
                <a:gd name="T49" fmla="*/ 44 h 51"/>
                <a:gd name="T50" fmla="*/ 41 w 85"/>
                <a:gd name="T51" fmla="*/ 40 h 51"/>
                <a:gd name="T52" fmla="*/ 48 w 85"/>
                <a:gd name="T53" fmla="*/ 40 h 51"/>
                <a:gd name="T54" fmla="*/ 52 w 85"/>
                <a:gd name="T55" fmla="*/ 37 h 51"/>
                <a:gd name="T56" fmla="*/ 56 w 85"/>
                <a:gd name="T57" fmla="*/ 40 h 51"/>
                <a:gd name="T58" fmla="*/ 63 w 85"/>
                <a:gd name="T59" fmla="*/ 44 h 51"/>
                <a:gd name="T60" fmla="*/ 67 w 85"/>
                <a:gd name="T61" fmla="*/ 51 h 51"/>
                <a:gd name="T62" fmla="*/ 78 w 85"/>
                <a:gd name="T63" fmla="*/ 51 h 51"/>
                <a:gd name="T64" fmla="*/ 82 w 85"/>
                <a:gd name="T65" fmla="*/ 51 h 51"/>
                <a:gd name="T66" fmla="*/ 19 w 85"/>
                <a:gd name="T67" fmla="*/ 18 h 51"/>
                <a:gd name="T68" fmla="*/ 15 w 85"/>
                <a:gd name="T69" fmla="*/ 18 h 51"/>
                <a:gd name="T70" fmla="*/ 15 w 85"/>
                <a:gd name="T71" fmla="*/ 18 h 51"/>
                <a:gd name="T72" fmla="*/ 8 w 85"/>
                <a:gd name="T73" fmla="*/ 22 h 51"/>
                <a:gd name="T74" fmla="*/ 0 w 85"/>
                <a:gd name="T75" fmla="*/ 22 h 51"/>
                <a:gd name="T76" fmla="*/ 4 w 85"/>
                <a:gd name="T77" fmla="*/ 18 h 51"/>
                <a:gd name="T78" fmla="*/ 8 w 85"/>
                <a:gd name="T79" fmla="*/ 18 h 51"/>
                <a:gd name="T80" fmla="*/ 11 w 85"/>
                <a:gd name="T81" fmla="*/ 18 h 51"/>
                <a:gd name="T82" fmla="*/ 15 w 85"/>
                <a:gd name="T83" fmla="*/ 22 h 51"/>
                <a:gd name="T84" fmla="*/ 11 w 85"/>
                <a:gd name="T85" fmla="*/ 22 h 51"/>
                <a:gd name="T86" fmla="*/ 8 w 85"/>
                <a:gd name="T87" fmla="*/ 26 h 51"/>
                <a:gd name="T88" fmla="*/ 15 w 85"/>
                <a:gd name="T89" fmla="*/ 26 h 51"/>
                <a:gd name="T90" fmla="*/ 23 w 85"/>
                <a:gd name="T91" fmla="*/ 29 h 51"/>
                <a:gd name="T92" fmla="*/ 15 w 85"/>
                <a:gd name="T93" fmla="*/ 26 h 51"/>
                <a:gd name="T94" fmla="*/ 0 w 85"/>
                <a:gd name="T95" fmla="*/ 44 h 51"/>
                <a:gd name="T96" fmla="*/ 4 w 85"/>
                <a:gd name="T97" fmla="*/ 40 h 51"/>
                <a:gd name="T98" fmla="*/ 8 w 85"/>
                <a:gd name="T99" fmla="*/ 37 h 51"/>
                <a:gd name="T100" fmla="*/ 15 w 85"/>
                <a:gd name="T101" fmla="*/ 33 h 51"/>
                <a:gd name="T102" fmla="*/ 19 w 85"/>
                <a:gd name="T103" fmla="*/ 29 h 51"/>
                <a:gd name="T104" fmla="*/ 19 w 85"/>
                <a:gd name="T105" fmla="*/ 29 h 51"/>
                <a:gd name="T106" fmla="*/ 15 w 85"/>
                <a:gd name="T107" fmla="*/ 26 h 51"/>
                <a:gd name="T108" fmla="*/ 8 w 85"/>
                <a:gd name="T109" fmla="*/ 26 h 51"/>
                <a:gd name="T110" fmla="*/ 4 w 85"/>
                <a:gd name="T111" fmla="*/ 29 h 51"/>
                <a:gd name="T112" fmla="*/ 0 w 85"/>
                <a:gd name="T113" fmla="*/ 29 h 51"/>
                <a:gd name="T114" fmla="*/ 0 w 85"/>
                <a:gd name="T115" fmla="*/ 29 h 51"/>
                <a:gd name="T116" fmla="*/ 0 w 85"/>
                <a:gd name="T117" fmla="*/ 29 h 51"/>
                <a:gd name="T118" fmla="*/ 0 w 85"/>
                <a:gd name="T119" fmla="*/ 33 h 51"/>
                <a:gd name="T120" fmla="*/ 0 w 85"/>
                <a:gd name="T121" fmla="*/ 37 h 51"/>
                <a:gd name="T122" fmla="*/ 4 w 85"/>
                <a:gd name="T123" fmla="*/ 40 h 51"/>
                <a:gd name="T124" fmla="*/ 0 w 85"/>
                <a:gd name="T125" fmla="*/ 44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5" h="51">
                  <a:moveTo>
                    <a:pt x="82" y="51"/>
                  </a:moveTo>
                  <a:lnTo>
                    <a:pt x="85" y="48"/>
                  </a:lnTo>
                  <a:lnTo>
                    <a:pt x="82" y="44"/>
                  </a:lnTo>
                  <a:lnTo>
                    <a:pt x="85" y="44"/>
                  </a:lnTo>
                  <a:lnTo>
                    <a:pt x="85" y="40"/>
                  </a:lnTo>
                  <a:lnTo>
                    <a:pt x="78" y="29"/>
                  </a:lnTo>
                  <a:lnTo>
                    <a:pt x="78" y="18"/>
                  </a:lnTo>
                  <a:lnTo>
                    <a:pt x="82" y="14"/>
                  </a:lnTo>
                  <a:lnTo>
                    <a:pt x="82" y="11"/>
                  </a:lnTo>
                  <a:lnTo>
                    <a:pt x="85" y="7"/>
                  </a:lnTo>
                  <a:lnTo>
                    <a:pt x="85" y="7"/>
                  </a:lnTo>
                  <a:lnTo>
                    <a:pt x="85" y="7"/>
                  </a:lnTo>
                  <a:lnTo>
                    <a:pt x="85" y="3"/>
                  </a:lnTo>
                  <a:lnTo>
                    <a:pt x="85" y="7"/>
                  </a:lnTo>
                  <a:lnTo>
                    <a:pt x="71" y="7"/>
                  </a:lnTo>
                  <a:lnTo>
                    <a:pt x="63" y="3"/>
                  </a:lnTo>
                  <a:lnTo>
                    <a:pt x="60" y="3"/>
                  </a:lnTo>
                  <a:lnTo>
                    <a:pt x="56" y="0"/>
                  </a:lnTo>
                  <a:lnTo>
                    <a:pt x="52" y="3"/>
                  </a:lnTo>
                  <a:lnTo>
                    <a:pt x="48" y="0"/>
                  </a:lnTo>
                  <a:lnTo>
                    <a:pt x="48" y="0"/>
                  </a:lnTo>
                  <a:lnTo>
                    <a:pt x="48" y="0"/>
                  </a:lnTo>
                  <a:lnTo>
                    <a:pt x="48" y="3"/>
                  </a:lnTo>
                  <a:lnTo>
                    <a:pt x="48" y="3"/>
                  </a:lnTo>
                  <a:lnTo>
                    <a:pt x="45" y="7"/>
                  </a:lnTo>
                  <a:lnTo>
                    <a:pt x="45" y="3"/>
                  </a:lnTo>
                  <a:lnTo>
                    <a:pt x="37" y="3"/>
                  </a:lnTo>
                  <a:lnTo>
                    <a:pt x="37" y="3"/>
                  </a:lnTo>
                  <a:lnTo>
                    <a:pt x="37" y="7"/>
                  </a:lnTo>
                  <a:lnTo>
                    <a:pt x="34" y="7"/>
                  </a:lnTo>
                  <a:lnTo>
                    <a:pt x="30" y="7"/>
                  </a:lnTo>
                  <a:lnTo>
                    <a:pt x="30" y="7"/>
                  </a:lnTo>
                  <a:lnTo>
                    <a:pt x="26" y="7"/>
                  </a:lnTo>
                  <a:lnTo>
                    <a:pt x="23" y="11"/>
                  </a:lnTo>
                  <a:lnTo>
                    <a:pt x="19" y="14"/>
                  </a:lnTo>
                  <a:lnTo>
                    <a:pt x="23" y="22"/>
                  </a:lnTo>
                  <a:lnTo>
                    <a:pt x="23" y="22"/>
                  </a:lnTo>
                  <a:lnTo>
                    <a:pt x="23" y="22"/>
                  </a:lnTo>
                  <a:lnTo>
                    <a:pt x="26" y="22"/>
                  </a:lnTo>
                  <a:lnTo>
                    <a:pt x="26" y="26"/>
                  </a:lnTo>
                  <a:lnTo>
                    <a:pt x="23" y="26"/>
                  </a:lnTo>
                  <a:lnTo>
                    <a:pt x="23" y="29"/>
                  </a:lnTo>
                  <a:lnTo>
                    <a:pt x="26" y="33"/>
                  </a:lnTo>
                  <a:lnTo>
                    <a:pt x="30" y="37"/>
                  </a:lnTo>
                  <a:lnTo>
                    <a:pt x="34" y="37"/>
                  </a:lnTo>
                  <a:lnTo>
                    <a:pt x="34" y="33"/>
                  </a:lnTo>
                  <a:lnTo>
                    <a:pt x="37" y="29"/>
                  </a:lnTo>
                  <a:lnTo>
                    <a:pt x="37" y="33"/>
                  </a:lnTo>
                  <a:lnTo>
                    <a:pt x="34" y="40"/>
                  </a:lnTo>
                  <a:lnTo>
                    <a:pt x="34" y="44"/>
                  </a:lnTo>
                  <a:lnTo>
                    <a:pt x="37" y="40"/>
                  </a:lnTo>
                  <a:lnTo>
                    <a:pt x="41" y="40"/>
                  </a:lnTo>
                  <a:lnTo>
                    <a:pt x="45" y="37"/>
                  </a:lnTo>
                  <a:lnTo>
                    <a:pt x="48" y="40"/>
                  </a:lnTo>
                  <a:lnTo>
                    <a:pt x="52" y="40"/>
                  </a:lnTo>
                  <a:lnTo>
                    <a:pt x="52" y="37"/>
                  </a:lnTo>
                  <a:lnTo>
                    <a:pt x="56" y="40"/>
                  </a:lnTo>
                  <a:lnTo>
                    <a:pt x="56" y="40"/>
                  </a:lnTo>
                  <a:lnTo>
                    <a:pt x="60" y="44"/>
                  </a:lnTo>
                  <a:lnTo>
                    <a:pt x="63" y="44"/>
                  </a:lnTo>
                  <a:lnTo>
                    <a:pt x="67" y="48"/>
                  </a:lnTo>
                  <a:lnTo>
                    <a:pt x="67" y="51"/>
                  </a:lnTo>
                  <a:lnTo>
                    <a:pt x="71" y="51"/>
                  </a:lnTo>
                  <a:lnTo>
                    <a:pt x="78" y="51"/>
                  </a:lnTo>
                  <a:lnTo>
                    <a:pt x="82" y="51"/>
                  </a:lnTo>
                  <a:lnTo>
                    <a:pt x="82" y="51"/>
                  </a:lnTo>
                  <a:close/>
                  <a:moveTo>
                    <a:pt x="15" y="18"/>
                  </a:moveTo>
                  <a:lnTo>
                    <a:pt x="19" y="18"/>
                  </a:lnTo>
                  <a:lnTo>
                    <a:pt x="19" y="18"/>
                  </a:lnTo>
                  <a:lnTo>
                    <a:pt x="15" y="18"/>
                  </a:lnTo>
                  <a:lnTo>
                    <a:pt x="15" y="18"/>
                  </a:lnTo>
                  <a:lnTo>
                    <a:pt x="15" y="18"/>
                  </a:lnTo>
                  <a:close/>
                  <a:moveTo>
                    <a:pt x="8" y="26"/>
                  </a:moveTo>
                  <a:lnTo>
                    <a:pt x="8" y="22"/>
                  </a:lnTo>
                  <a:lnTo>
                    <a:pt x="4" y="22"/>
                  </a:lnTo>
                  <a:lnTo>
                    <a:pt x="0" y="22"/>
                  </a:lnTo>
                  <a:lnTo>
                    <a:pt x="0" y="22"/>
                  </a:lnTo>
                  <a:lnTo>
                    <a:pt x="4" y="18"/>
                  </a:lnTo>
                  <a:lnTo>
                    <a:pt x="8" y="18"/>
                  </a:lnTo>
                  <a:lnTo>
                    <a:pt x="8" y="18"/>
                  </a:lnTo>
                  <a:lnTo>
                    <a:pt x="8" y="18"/>
                  </a:lnTo>
                  <a:lnTo>
                    <a:pt x="11" y="18"/>
                  </a:lnTo>
                  <a:lnTo>
                    <a:pt x="15" y="18"/>
                  </a:lnTo>
                  <a:lnTo>
                    <a:pt x="15" y="22"/>
                  </a:lnTo>
                  <a:lnTo>
                    <a:pt x="11" y="22"/>
                  </a:lnTo>
                  <a:lnTo>
                    <a:pt x="11" y="22"/>
                  </a:lnTo>
                  <a:lnTo>
                    <a:pt x="8" y="26"/>
                  </a:lnTo>
                  <a:lnTo>
                    <a:pt x="8" y="26"/>
                  </a:lnTo>
                  <a:close/>
                  <a:moveTo>
                    <a:pt x="15" y="26"/>
                  </a:moveTo>
                  <a:lnTo>
                    <a:pt x="15" y="26"/>
                  </a:lnTo>
                  <a:lnTo>
                    <a:pt x="19" y="26"/>
                  </a:lnTo>
                  <a:lnTo>
                    <a:pt x="23" y="29"/>
                  </a:lnTo>
                  <a:lnTo>
                    <a:pt x="19" y="29"/>
                  </a:lnTo>
                  <a:lnTo>
                    <a:pt x="15" y="26"/>
                  </a:lnTo>
                  <a:lnTo>
                    <a:pt x="15" y="26"/>
                  </a:lnTo>
                  <a:close/>
                  <a:moveTo>
                    <a:pt x="0" y="44"/>
                  </a:moveTo>
                  <a:lnTo>
                    <a:pt x="0" y="44"/>
                  </a:lnTo>
                  <a:lnTo>
                    <a:pt x="4" y="40"/>
                  </a:lnTo>
                  <a:lnTo>
                    <a:pt x="4" y="40"/>
                  </a:lnTo>
                  <a:lnTo>
                    <a:pt x="8" y="37"/>
                  </a:lnTo>
                  <a:lnTo>
                    <a:pt x="11" y="37"/>
                  </a:lnTo>
                  <a:lnTo>
                    <a:pt x="15" y="33"/>
                  </a:lnTo>
                  <a:lnTo>
                    <a:pt x="15" y="29"/>
                  </a:lnTo>
                  <a:lnTo>
                    <a:pt x="19" y="29"/>
                  </a:lnTo>
                  <a:lnTo>
                    <a:pt x="19" y="29"/>
                  </a:lnTo>
                  <a:lnTo>
                    <a:pt x="19" y="29"/>
                  </a:lnTo>
                  <a:lnTo>
                    <a:pt x="15" y="29"/>
                  </a:lnTo>
                  <a:lnTo>
                    <a:pt x="15" y="26"/>
                  </a:lnTo>
                  <a:lnTo>
                    <a:pt x="8" y="26"/>
                  </a:lnTo>
                  <a:lnTo>
                    <a:pt x="8" y="26"/>
                  </a:lnTo>
                  <a:lnTo>
                    <a:pt x="4" y="29"/>
                  </a:lnTo>
                  <a:lnTo>
                    <a:pt x="4" y="29"/>
                  </a:lnTo>
                  <a:lnTo>
                    <a:pt x="4" y="29"/>
                  </a:lnTo>
                  <a:lnTo>
                    <a:pt x="0" y="29"/>
                  </a:lnTo>
                  <a:lnTo>
                    <a:pt x="0" y="29"/>
                  </a:lnTo>
                  <a:lnTo>
                    <a:pt x="0" y="29"/>
                  </a:lnTo>
                  <a:lnTo>
                    <a:pt x="0" y="29"/>
                  </a:lnTo>
                  <a:lnTo>
                    <a:pt x="0" y="29"/>
                  </a:lnTo>
                  <a:lnTo>
                    <a:pt x="0" y="33"/>
                  </a:lnTo>
                  <a:lnTo>
                    <a:pt x="0" y="33"/>
                  </a:lnTo>
                  <a:lnTo>
                    <a:pt x="0" y="33"/>
                  </a:lnTo>
                  <a:lnTo>
                    <a:pt x="0" y="37"/>
                  </a:lnTo>
                  <a:lnTo>
                    <a:pt x="4" y="37"/>
                  </a:lnTo>
                  <a:lnTo>
                    <a:pt x="4" y="40"/>
                  </a:lnTo>
                  <a:lnTo>
                    <a:pt x="0" y="40"/>
                  </a:lnTo>
                  <a:lnTo>
                    <a:pt x="0"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 name="Freeform 42"/>
            <p:cNvSpPr/>
            <p:nvPr/>
          </p:nvSpPr>
          <p:spPr bwMode="auto">
            <a:xfrm>
              <a:off x="5496507" y="2560604"/>
              <a:ext cx="186304" cy="90778"/>
            </a:xfrm>
            <a:custGeom>
              <a:avLst/>
              <a:gdLst>
                <a:gd name="T0" fmla="*/ 104 w 104"/>
                <a:gd name="T1" fmla="*/ 37 h 52"/>
                <a:gd name="T2" fmla="*/ 100 w 104"/>
                <a:gd name="T3" fmla="*/ 29 h 52"/>
                <a:gd name="T4" fmla="*/ 96 w 104"/>
                <a:gd name="T5" fmla="*/ 26 h 52"/>
                <a:gd name="T6" fmla="*/ 96 w 104"/>
                <a:gd name="T7" fmla="*/ 22 h 52"/>
                <a:gd name="T8" fmla="*/ 96 w 104"/>
                <a:gd name="T9" fmla="*/ 18 h 52"/>
                <a:gd name="T10" fmla="*/ 89 w 104"/>
                <a:gd name="T11" fmla="*/ 14 h 52"/>
                <a:gd name="T12" fmla="*/ 78 w 104"/>
                <a:gd name="T13" fmla="*/ 14 h 52"/>
                <a:gd name="T14" fmla="*/ 74 w 104"/>
                <a:gd name="T15" fmla="*/ 7 h 52"/>
                <a:gd name="T16" fmla="*/ 67 w 104"/>
                <a:gd name="T17" fmla="*/ 3 h 52"/>
                <a:gd name="T18" fmla="*/ 63 w 104"/>
                <a:gd name="T19" fmla="*/ 0 h 52"/>
                <a:gd name="T20" fmla="*/ 59 w 104"/>
                <a:gd name="T21" fmla="*/ 3 h 52"/>
                <a:gd name="T22" fmla="*/ 52 w 104"/>
                <a:gd name="T23" fmla="*/ 3 h 52"/>
                <a:gd name="T24" fmla="*/ 45 w 104"/>
                <a:gd name="T25" fmla="*/ 7 h 52"/>
                <a:gd name="T26" fmla="*/ 48 w 104"/>
                <a:gd name="T27" fmla="*/ 14 h 52"/>
                <a:gd name="T28" fmla="*/ 41 w 104"/>
                <a:gd name="T29" fmla="*/ 26 h 52"/>
                <a:gd name="T30" fmla="*/ 34 w 104"/>
                <a:gd name="T31" fmla="*/ 22 h 52"/>
                <a:gd name="T32" fmla="*/ 26 w 104"/>
                <a:gd name="T33" fmla="*/ 11 h 52"/>
                <a:gd name="T34" fmla="*/ 22 w 104"/>
                <a:gd name="T35" fmla="*/ 7 h 52"/>
                <a:gd name="T36" fmla="*/ 15 w 104"/>
                <a:gd name="T37" fmla="*/ 11 h 52"/>
                <a:gd name="T38" fmla="*/ 11 w 104"/>
                <a:gd name="T39" fmla="*/ 14 h 52"/>
                <a:gd name="T40" fmla="*/ 8 w 104"/>
                <a:gd name="T41" fmla="*/ 18 h 52"/>
                <a:gd name="T42" fmla="*/ 8 w 104"/>
                <a:gd name="T43" fmla="*/ 26 h 52"/>
                <a:gd name="T44" fmla="*/ 4 w 104"/>
                <a:gd name="T45" fmla="*/ 33 h 52"/>
                <a:gd name="T46" fmla="*/ 0 w 104"/>
                <a:gd name="T47" fmla="*/ 37 h 52"/>
                <a:gd name="T48" fmla="*/ 4 w 104"/>
                <a:gd name="T49" fmla="*/ 44 h 52"/>
                <a:gd name="T50" fmla="*/ 8 w 104"/>
                <a:gd name="T51" fmla="*/ 44 h 52"/>
                <a:gd name="T52" fmla="*/ 11 w 104"/>
                <a:gd name="T53" fmla="*/ 40 h 52"/>
                <a:gd name="T54" fmla="*/ 26 w 104"/>
                <a:gd name="T55" fmla="*/ 37 h 52"/>
                <a:gd name="T56" fmla="*/ 34 w 104"/>
                <a:gd name="T57" fmla="*/ 40 h 52"/>
                <a:gd name="T58" fmla="*/ 37 w 104"/>
                <a:gd name="T59" fmla="*/ 37 h 52"/>
                <a:gd name="T60" fmla="*/ 41 w 104"/>
                <a:gd name="T61" fmla="*/ 37 h 52"/>
                <a:gd name="T62" fmla="*/ 48 w 104"/>
                <a:gd name="T63" fmla="*/ 40 h 52"/>
                <a:gd name="T64" fmla="*/ 56 w 104"/>
                <a:gd name="T65" fmla="*/ 37 h 52"/>
                <a:gd name="T66" fmla="*/ 67 w 104"/>
                <a:gd name="T67" fmla="*/ 40 h 52"/>
                <a:gd name="T68" fmla="*/ 74 w 104"/>
                <a:gd name="T69" fmla="*/ 48 h 52"/>
                <a:gd name="T70" fmla="*/ 85 w 104"/>
                <a:gd name="T71" fmla="*/ 52 h 52"/>
                <a:gd name="T72" fmla="*/ 85 w 104"/>
                <a:gd name="T73" fmla="*/ 52 h 52"/>
                <a:gd name="T74" fmla="*/ 96 w 104"/>
                <a:gd name="T75" fmla="*/ 48 h 52"/>
                <a:gd name="T76" fmla="*/ 100 w 104"/>
                <a:gd name="T77" fmla="*/ 44 h 52"/>
                <a:gd name="T78" fmla="*/ 104 w 104"/>
                <a:gd name="T79" fmla="*/ 4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04" h="52">
                  <a:moveTo>
                    <a:pt x="104" y="40"/>
                  </a:moveTo>
                  <a:lnTo>
                    <a:pt x="104" y="37"/>
                  </a:lnTo>
                  <a:lnTo>
                    <a:pt x="104" y="33"/>
                  </a:lnTo>
                  <a:lnTo>
                    <a:pt x="100" y="29"/>
                  </a:lnTo>
                  <a:lnTo>
                    <a:pt x="100" y="29"/>
                  </a:lnTo>
                  <a:lnTo>
                    <a:pt x="96" y="26"/>
                  </a:lnTo>
                  <a:lnTo>
                    <a:pt x="96" y="22"/>
                  </a:lnTo>
                  <a:lnTo>
                    <a:pt x="96" y="22"/>
                  </a:lnTo>
                  <a:lnTo>
                    <a:pt x="96" y="18"/>
                  </a:lnTo>
                  <a:lnTo>
                    <a:pt x="96" y="18"/>
                  </a:lnTo>
                  <a:lnTo>
                    <a:pt x="96" y="14"/>
                  </a:lnTo>
                  <a:lnTo>
                    <a:pt x="89" y="14"/>
                  </a:lnTo>
                  <a:lnTo>
                    <a:pt x="82" y="14"/>
                  </a:lnTo>
                  <a:lnTo>
                    <a:pt x="78" y="14"/>
                  </a:lnTo>
                  <a:lnTo>
                    <a:pt x="78" y="11"/>
                  </a:lnTo>
                  <a:lnTo>
                    <a:pt x="74" y="7"/>
                  </a:lnTo>
                  <a:lnTo>
                    <a:pt x="71" y="7"/>
                  </a:lnTo>
                  <a:lnTo>
                    <a:pt x="67" y="3"/>
                  </a:lnTo>
                  <a:lnTo>
                    <a:pt x="67" y="3"/>
                  </a:lnTo>
                  <a:lnTo>
                    <a:pt x="63" y="0"/>
                  </a:lnTo>
                  <a:lnTo>
                    <a:pt x="63" y="3"/>
                  </a:lnTo>
                  <a:lnTo>
                    <a:pt x="59" y="3"/>
                  </a:lnTo>
                  <a:lnTo>
                    <a:pt x="56" y="0"/>
                  </a:lnTo>
                  <a:lnTo>
                    <a:pt x="52" y="3"/>
                  </a:lnTo>
                  <a:lnTo>
                    <a:pt x="48" y="3"/>
                  </a:lnTo>
                  <a:lnTo>
                    <a:pt x="45" y="7"/>
                  </a:lnTo>
                  <a:lnTo>
                    <a:pt x="45" y="11"/>
                  </a:lnTo>
                  <a:lnTo>
                    <a:pt x="48" y="14"/>
                  </a:lnTo>
                  <a:lnTo>
                    <a:pt x="45" y="22"/>
                  </a:lnTo>
                  <a:lnTo>
                    <a:pt x="41" y="26"/>
                  </a:lnTo>
                  <a:lnTo>
                    <a:pt x="37" y="26"/>
                  </a:lnTo>
                  <a:lnTo>
                    <a:pt x="34" y="22"/>
                  </a:lnTo>
                  <a:lnTo>
                    <a:pt x="34" y="18"/>
                  </a:lnTo>
                  <a:lnTo>
                    <a:pt x="26" y="11"/>
                  </a:lnTo>
                  <a:lnTo>
                    <a:pt x="26" y="7"/>
                  </a:lnTo>
                  <a:lnTo>
                    <a:pt x="22" y="7"/>
                  </a:lnTo>
                  <a:lnTo>
                    <a:pt x="19" y="11"/>
                  </a:lnTo>
                  <a:lnTo>
                    <a:pt x="15" y="11"/>
                  </a:lnTo>
                  <a:lnTo>
                    <a:pt x="15" y="14"/>
                  </a:lnTo>
                  <a:lnTo>
                    <a:pt x="11" y="14"/>
                  </a:lnTo>
                  <a:lnTo>
                    <a:pt x="8" y="18"/>
                  </a:lnTo>
                  <a:lnTo>
                    <a:pt x="8" y="18"/>
                  </a:lnTo>
                  <a:lnTo>
                    <a:pt x="8" y="18"/>
                  </a:lnTo>
                  <a:lnTo>
                    <a:pt x="8" y="26"/>
                  </a:lnTo>
                  <a:lnTo>
                    <a:pt x="4" y="29"/>
                  </a:lnTo>
                  <a:lnTo>
                    <a:pt x="4" y="33"/>
                  </a:lnTo>
                  <a:lnTo>
                    <a:pt x="4" y="37"/>
                  </a:lnTo>
                  <a:lnTo>
                    <a:pt x="0" y="37"/>
                  </a:lnTo>
                  <a:lnTo>
                    <a:pt x="4" y="44"/>
                  </a:lnTo>
                  <a:lnTo>
                    <a:pt x="4" y="44"/>
                  </a:lnTo>
                  <a:lnTo>
                    <a:pt x="4" y="48"/>
                  </a:lnTo>
                  <a:lnTo>
                    <a:pt x="8" y="44"/>
                  </a:lnTo>
                  <a:lnTo>
                    <a:pt x="8" y="44"/>
                  </a:lnTo>
                  <a:lnTo>
                    <a:pt x="11" y="40"/>
                  </a:lnTo>
                  <a:lnTo>
                    <a:pt x="19" y="37"/>
                  </a:lnTo>
                  <a:lnTo>
                    <a:pt x="26" y="37"/>
                  </a:lnTo>
                  <a:lnTo>
                    <a:pt x="30" y="37"/>
                  </a:lnTo>
                  <a:lnTo>
                    <a:pt x="34" y="40"/>
                  </a:lnTo>
                  <a:lnTo>
                    <a:pt x="37" y="37"/>
                  </a:lnTo>
                  <a:lnTo>
                    <a:pt x="37" y="37"/>
                  </a:lnTo>
                  <a:lnTo>
                    <a:pt x="41" y="37"/>
                  </a:lnTo>
                  <a:lnTo>
                    <a:pt x="41" y="37"/>
                  </a:lnTo>
                  <a:lnTo>
                    <a:pt x="45" y="40"/>
                  </a:lnTo>
                  <a:lnTo>
                    <a:pt x="48" y="40"/>
                  </a:lnTo>
                  <a:lnTo>
                    <a:pt x="52" y="40"/>
                  </a:lnTo>
                  <a:lnTo>
                    <a:pt x="56" y="37"/>
                  </a:lnTo>
                  <a:lnTo>
                    <a:pt x="63" y="40"/>
                  </a:lnTo>
                  <a:lnTo>
                    <a:pt x="67" y="40"/>
                  </a:lnTo>
                  <a:lnTo>
                    <a:pt x="71" y="48"/>
                  </a:lnTo>
                  <a:lnTo>
                    <a:pt x="74" y="48"/>
                  </a:lnTo>
                  <a:lnTo>
                    <a:pt x="78" y="52"/>
                  </a:lnTo>
                  <a:lnTo>
                    <a:pt x="85" y="52"/>
                  </a:lnTo>
                  <a:lnTo>
                    <a:pt x="85" y="52"/>
                  </a:lnTo>
                  <a:lnTo>
                    <a:pt x="85" y="52"/>
                  </a:lnTo>
                  <a:lnTo>
                    <a:pt x="93" y="52"/>
                  </a:lnTo>
                  <a:lnTo>
                    <a:pt x="96" y="48"/>
                  </a:lnTo>
                  <a:lnTo>
                    <a:pt x="100" y="44"/>
                  </a:lnTo>
                  <a:lnTo>
                    <a:pt x="100" y="44"/>
                  </a:lnTo>
                  <a:lnTo>
                    <a:pt x="104" y="40"/>
                  </a:lnTo>
                  <a:lnTo>
                    <a:pt x="104" y="4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 name="Freeform 43"/>
            <p:cNvSpPr/>
            <p:nvPr/>
          </p:nvSpPr>
          <p:spPr bwMode="auto">
            <a:xfrm>
              <a:off x="5503673" y="2625195"/>
              <a:ext cx="145103" cy="90778"/>
            </a:xfrm>
            <a:custGeom>
              <a:avLst/>
              <a:gdLst>
                <a:gd name="T0" fmla="*/ 26 w 81"/>
                <a:gd name="T1" fmla="*/ 41 h 52"/>
                <a:gd name="T2" fmla="*/ 26 w 81"/>
                <a:gd name="T3" fmla="*/ 33 h 52"/>
                <a:gd name="T4" fmla="*/ 30 w 81"/>
                <a:gd name="T5" fmla="*/ 29 h 52"/>
                <a:gd name="T6" fmla="*/ 26 w 81"/>
                <a:gd name="T7" fmla="*/ 29 h 52"/>
                <a:gd name="T8" fmla="*/ 26 w 81"/>
                <a:gd name="T9" fmla="*/ 29 h 52"/>
                <a:gd name="T10" fmla="*/ 22 w 81"/>
                <a:gd name="T11" fmla="*/ 26 h 52"/>
                <a:gd name="T12" fmla="*/ 22 w 81"/>
                <a:gd name="T13" fmla="*/ 26 h 52"/>
                <a:gd name="T14" fmla="*/ 15 w 81"/>
                <a:gd name="T15" fmla="*/ 26 h 52"/>
                <a:gd name="T16" fmla="*/ 11 w 81"/>
                <a:gd name="T17" fmla="*/ 26 h 52"/>
                <a:gd name="T18" fmla="*/ 7 w 81"/>
                <a:gd name="T19" fmla="*/ 18 h 52"/>
                <a:gd name="T20" fmla="*/ 0 w 81"/>
                <a:gd name="T21" fmla="*/ 18 h 52"/>
                <a:gd name="T22" fmla="*/ 0 w 81"/>
                <a:gd name="T23" fmla="*/ 18 h 52"/>
                <a:gd name="T24" fmla="*/ 0 w 81"/>
                <a:gd name="T25" fmla="*/ 18 h 52"/>
                <a:gd name="T26" fmla="*/ 0 w 81"/>
                <a:gd name="T27" fmla="*/ 15 h 52"/>
                <a:gd name="T28" fmla="*/ 0 w 81"/>
                <a:gd name="T29" fmla="*/ 11 h 52"/>
                <a:gd name="T30" fmla="*/ 4 w 81"/>
                <a:gd name="T31" fmla="*/ 7 h 52"/>
                <a:gd name="T32" fmla="*/ 4 w 81"/>
                <a:gd name="T33" fmla="*/ 7 h 52"/>
                <a:gd name="T34" fmla="*/ 7 w 81"/>
                <a:gd name="T35" fmla="*/ 3 h 52"/>
                <a:gd name="T36" fmla="*/ 15 w 81"/>
                <a:gd name="T37" fmla="*/ 0 h 52"/>
                <a:gd name="T38" fmla="*/ 22 w 81"/>
                <a:gd name="T39" fmla="*/ 0 h 52"/>
                <a:gd name="T40" fmla="*/ 26 w 81"/>
                <a:gd name="T41" fmla="*/ 0 h 52"/>
                <a:gd name="T42" fmla="*/ 30 w 81"/>
                <a:gd name="T43" fmla="*/ 3 h 52"/>
                <a:gd name="T44" fmla="*/ 33 w 81"/>
                <a:gd name="T45" fmla="*/ 0 h 52"/>
                <a:gd name="T46" fmla="*/ 33 w 81"/>
                <a:gd name="T47" fmla="*/ 0 h 52"/>
                <a:gd name="T48" fmla="*/ 37 w 81"/>
                <a:gd name="T49" fmla="*/ 0 h 52"/>
                <a:gd name="T50" fmla="*/ 37 w 81"/>
                <a:gd name="T51" fmla="*/ 0 h 52"/>
                <a:gd name="T52" fmla="*/ 41 w 81"/>
                <a:gd name="T53" fmla="*/ 3 h 52"/>
                <a:gd name="T54" fmla="*/ 44 w 81"/>
                <a:gd name="T55" fmla="*/ 3 h 52"/>
                <a:gd name="T56" fmla="*/ 48 w 81"/>
                <a:gd name="T57" fmla="*/ 3 h 52"/>
                <a:gd name="T58" fmla="*/ 52 w 81"/>
                <a:gd name="T59" fmla="*/ 0 h 52"/>
                <a:gd name="T60" fmla="*/ 59 w 81"/>
                <a:gd name="T61" fmla="*/ 3 h 52"/>
                <a:gd name="T62" fmla="*/ 63 w 81"/>
                <a:gd name="T63" fmla="*/ 3 h 52"/>
                <a:gd name="T64" fmla="*/ 67 w 81"/>
                <a:gd name="T65" fmla="*/ 11 h 52"/>
                <a:gd name="T66" fmla="*/ 70 w 81"/>
                <a:gd name="T67" fmla="*/ 11 h 52"/>
                <a:gd name="T68" fmla="*/ 74 w 81"/>
                <a:gd name="T69" fmla="*/ 15 h 52"/>
                <a:gd name="T70" fmla="*/ 81 w 81"/>
                <a:gd name="T71" fmla="*/ 15 h 52"/>
                <a:gd name="T72" fmla="*/ 81 w 81"/>
                <a:gd name="T73" fmla="*/ 15 h 52"/>
                <a:gd name="T74" fmla="*/ 78 w 81"/>
                <a:gd name="T75" fmla="*/ 22 h 52"/>
                <a:gd name="T76" fmla="*/ 81 w 81"/>
                <a:gd name="T77" fmla="*/ 22 h 52"/>
                <a:gd name="T78" fmla="*/ 81 w 81"/>
                <a:gd name="T79" fmla="*/ 26 h 52"/>
                <a:gd name="T80" fmla="*/ 74 w 81"/>
                <a:gd name="T81" fmla="*/ 26 h 52"/>
                <a:gd name="T82" fmla="*/ 70 w 81"/>
                <a:gd name="T83" fmla="*/ 33 h 52"/>
                <a:gd name="T84" fmla="*/ 70 w 81"/>
                <a:gd name="T85" fmla="*/ 33 h 52"/>
                <a:gd name="T86" fmla="*/ 70 w 81"/>
                <a:gd name="T87" fmla="*/ 37 h 52"/>
                <a:gd name="T88" fmla="*/ 74 w 81"/>
                <a:gd name="T89" fmla="*/ 37 h 52"/>
                <a:gd name="T90" fmla="*/ 74 w 81"/>
                <a:gd name="T91" fmla="*/ 41 h 52"/>
                <a:gd name="T92" fmla="*/ 70 w 81"/>
                <a:gd name="T93" fmla="*/ 41 h 52"/>
                <a:gd name="T94" fmla="*/ 67 w 81"/>
                <a:gd name="T95" fmla="*/ 41 h 52"/>
                <a:gd name="T96" fmla="*/ 67 w 81"/>
                <a:gd name="T97" fmla="*/ 41 h 52"/>
                <a:gd name="T98" fmla="*/ 63 w 81"/>
                <a:gd name="T99" fmla="*/ 44 h 52"/>
                <a:gd name="T100" fmla="*/ 59 w 81"/>
                <a:gd name="T101" fmla="*/ 44 h 52"/>
                <a:gd name="T102" fmla="*/ 59 w 81"/>
                <a:gd name="T103" fmla="*/ 48 h 52"/>
                <a:gd name="T104" fmla="*/ 59 w 81"/>
                <a:gd name="T105" fmla="*/ 48 h 52"/>
                <a:gd name="T106" fmla="*/ 52 w 81"/>
                <a:gd name="T107" fmla="*/ 52 h 52"/>
                <a:gd name="T108" fmla="*/ 48 w 81"/>
                <a:gd name="T109" fmla="*/ 48 h 52"/>
                <a:gd name="T110" fmla="*/ 44 w 81"/>
                <a:gd name="T111" fmla="*/ 52 h 52"/>
                <a:gd name="T112" fmla="*/ 41 w 81"/>
                <a:gd name="T113" fmla="*/ 52 h 52"/>
                <a:gd name="T114" fmla="*/ 37 w 81"/>
                <a:gd name="T115" fmla="*/ 52 h 52"/>
                <a:gd name="T116" fmla="*/ 37 w 81"/>
                <a:gd name="T117" fmla="*/ 48 h 52"/>
                <a:gd name="T118" fmla="*/ 37 w 81"/>
                <a:gd name="T119" fmla="*/ 41 h 52"/>
                <a:gd name="T120" fmla="*/ 33 w 81"/>
                <a:gd name="T121" fmla="*/ 41 h 52"/>
                <a:gd name="T122" fmla="*/ 30 w 81"/>
                <a:gd name="T123" fmla="*/ 37 h 52"/>
                <a:gd name="T124" fmla="*/ 26 w 81"/>
                <a:gd name="T125" fmla="*/ 41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1" h="52">
                  <a:moveTo>
                    <a:pt x="26" y="41"/>
                  </a:moveTo>
                  <a:lnTo>
                    <a:pt x="26" y="33"/>
                  </a:lnTo>
                  <a:lnTo>
                    <a:pt x="30" y="29"/>
                  </a:lnTo>
                  <a:lnTo>
                    <a:pt x="26" y="29"/>
                  </a:lnTo>
                  <a:lnTo>
                    <a:pt x="26" y="29"/>
                  </a:lnTo>
                  <a:lnTo>
                    <a:pt x="22" y="26"/>
                  </a:lnTo>
                  <a:lnTo>
                    <a:pt x="22" y="26"/>
                  </a:lnTo>
                  <a:lnTo>
                    <a:pt x="15" y="26"/>
                  </a:lnTo>
                  <a:lnTo>
                    <a:pt x="11" y="26"/>
                  </a:lnTo>
                  <a:lnTo>
                    <a:pt x="7" y="18"/>
                  </a:lnTo>
                  <a:lnTo>
                    <a:pt x="0" y="18"/>
                  </a:lnTo>
                  <a:lnTo>
                    <a:pt x="0" y="18"/>
                  </a:lnTo>
                  <a:lnTo>
                    <a:pt x="0" y="18"/>
                  </a:lnTo>
                  <a:lnTo>
                    <a:pt x="0" y="15"/>
                  </a:lnTo>
                  <a:lnTo>
                    <a:pt x="0" y="11"/>
                  </a:lnTo>
                  <a:lnTo>
                    <a:pt x="4" y="7"/>
                  </a:lnTo>
                  <a:lnTo>
                    <a:pt x="4" y="7"/>
                  </a:lnTo>
                  <a:lnTo>
                    <a:pt x="7" y="3"/>
                  </a:lnTo>
                  <a:lnTo>
                    <a:pt x="15" y="0"/>
                  </a:lnTo>
                  <a:lnTo>
                    <a:pt x="22" y="0"/>
                  </a:lnTo>
                  <a:lnTo>
                    <a:pt x="26" y="0"/>
                  </a:lnTo>
                  <a:lnTo>
                    <a:pt x="30" y="3"/>
                  </a:lnTo>
                  <a:lnTo>
                    <a:pt x="33" y="0"/>
                  </a:lnTo>
                  <a:lnTo>
                    <a:pt x="33" y="0"/>
                  </a:lnTo>
                  <a:lnTo>
                    <a:pt x="37" y="0"/>
                  </a:lnTo>
                  <a:lnTo>
                    <a:pt x="37" y="0"/>
                  </a:lnTo>
                  <a:lnTo>
                    <a:pt x="41" y="3"/>
                  </a:lnTo>
                  <a:lnTo>
                    <a:pt x="44" y="3"/>
                  </a:lnTo>
                  <a:lnTo>
                    <a:pt x="48" y="3"/>
                  </a:lnTo>
                  <a:lnTo>
                    <a:pt x="52" y="0"/>
                  </a:lnTo>
                  <a:lnTo>
                    <a:pt x="59" y="3"/>
                  </a:lnTo>
                  <a:lnTo>
                    <a:pt x="63" y="3"/>
                  </a:lnTo>
                  <a:lnTo>
                    <a:pt x="67" y="11"/>
                  </a:lnTo>
                  <a:lnTo>
                    <a:pt x="70" y="11"/>
                  </a:lnTo>
                  <a:lnTo>
                    <a:pt x="74" y="15"/>
                  </a:lnTo>
                  <a:lnTo>
                    <a:pt x="81" y="15"/>
                  </a:lnTo>
                  <a:lnTo>
                    <a:pt x="81" y="15"/>
                  </a:lnTo>
                  <a:lnTo>
                    <a:pt x="78" y="22"/>
                  </a:lnTo>
                  <a:lnTo>
                    <a:pt x="81" y="22"/>
                  </a:lnTo>
                  <a:lnTo>
                    <a:pt x="81" y="26"/>
                  </a:lnTo>
                  <a:lnTo>
                    <a:pt x="74" y="26"/>
                  </a:lnTo>
                  <a:lnTo>
                    <a:pt x="70" y="33"/>
                  </a:lnTo>
                  <a:lnTo>
                    <a:pt x="70" y="33"/>
                  </a:lnTo>
                  <a:lnTo>
                    <a:pt x="70" y="37"/>
                  </a:lnTo>
                  <a:lnTo>
                    <a:pt x="74" y="37"/>
                  </a:lnTo>
                  <a:lnTo>
                    <a:pt x="74" y="41"/>
                  </a:lnTo>
                  <a:lnTo>
                    <a:pt x="70" y="41"/>
                  </a:lnTo>
                  <a:lnTo>
                    <a:pt x="67" y="41"/>
                  </a:lnTo>
                  <a:lnTo>
                    <a:pt x="67" y="41"/>
                  </a:lnTo>
                  <a:lnTo>
                    <a:pt x="63" y="44"/>
                  </a:lnTo>
                  <a:lnTo>
                    <a:pt x="59" y="44"/>
                  </a:lnTo>
                  <a:lnTo>
                    <a:pt x="59" y="48"/>
                  </a:lnTo>
                  <a:lnTo>
                    <a:pt x="59" y="48"/>
                  </a:lnTo>
                  <a:lnTo>
                    <a:pt x="52" y="52"/>
                  </a:lnTo>
                  <a:lnTo>
                    <a:pt x="48" y="48"/>
                  </a:lnTo>
                  <a:lnTo>
                    <a:pt x="44" y="52"/>
                  </a:lnTo>
                  <a:lnTo>
                    <a:pt x="41" y="52"/>
                  </a:lnTo>
                  <a:lnTo>
                    <a:pt x="37" y="52"/>
                  </a:lnTo>
                  <a:lnTo>
                    <a:pt x="37" y="48"/>
                  </a:lnTo>
                  <a:lnTo>
                    <a:pt x="37" y="41"/>
                  </a:lnTo>
                  <a:lnTo>
                    <a:pt x="33" y="41"/>
                  </a:lnTo>
                  <a:lnTo>
                    <a:pt x="30" y="37"/>
                  </a:lnTo>
                  <a:lnTo>
                    <a:pt x="26" y="4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 name="Freeform 44"/>
            <p:cNvSpPr/>
            <p:nvPr/>
          </p:nvSpPr>
          <p:spPr bwMode="auto">
            <a:xfrm>
              <a:off x="5577118" y="2630434"/>
              <a:ext cx="245420" cy="169336"/>
            </a:xfrm>
            <a:custGeom>
              <a:avLst/>
              <a:gdLst>
                <a:gd name="T0" fmla="*/ 3 w 137"/>
                <a:gd name="T1" fmla="*/ 49 h 97"/>
                <a:gd name="T2" fmla="*/ 11 w 137"/>
                <a:gd name="T3" fmla="*/ 49 h 97"/>
                <a:gd name="T4" fmla="*/ 18 w 137"/>
                <a:gd name="T5" fmla="*/ 45 h 97"/>
                <a:gd name="T6" fmla="*/ 22 w 137"/>
                <a:gd name="T7" fmla="*/ 41 h 97"/>
                <a:gd name="T8" fmla="*/ 26 w 137"/>
                <a:gd name="T9" fmla="*/ 38 h 97"/>
                <a:gd name="T10" fmla="*/ 33 w 137"/>
                <a:gd name="T11" fmla="*/ 38 h 97"/>
                <a:gd name="T12" fmla="*/ 29 w 137"/>
                <a:gd name="T13" fmla="*/ 34 h 97"/>
                <a:gd name="T14" fmla="*/ 29 w 137"/>
                <a:gd name="T15" fmla="*/ 30 h 97"/>
                <a:gd name="T16" fmla="*/ 40 w 137"/>
                <a:gd name="T17" fmla="*/ 23 h 97"/>
                <a:gd name="T18" fmla="*/ 37 w 137"/>
                <a:gd name="T19" fmla="*/ 19 h 97"/>
                <a:gd name="T20" fmla="*/ 48 w 137"/>
                <a:gd name="T21" fmla="*/ 12 h 97"/>
                <a:gd name="T22" fmla="*/ 55 w 137"/>
                <a:gd name="T23" fmla="*/ 4 h 97"/>
                <a:gd name="T24" fmla="*/ 59 w 137"/>
                <a:gd name="T25" fmla="*/ 0 h 97"/>
                <a:gd name="T26" fmla="*/ 66 w 137"/>
                <a:gd name="T27" fmla="*/ 4 h 97"/>
                <a:gd name="T28" fmla="*/ 70 w 137"/>
                <a:gd name="T29" fmla="*/ 4 h 97"/>
                <a:gd name="T30" fmla="*/ 77 w 137"/>
                <a:gd name="T31" fmla="*/ 4 h 97"/>
                <a:gd name="T32" fmla="*/ 85 w 137"/>
                <a:gd name="T33" fmla="*/ 4 h 97"/>
                <a:gd name="T34" fmla="*/ 92 w 137"/>
                <a:gd name="T35" fmla="*/ 8 h 97"/>
                <a:gd name="T36" fmla="*/ 103 w 137"/>
                <a:gd name="T37" fmla="*/ 8 h 97"/>
                <a:gd name="T38" fmla="*/ 103 w 137"/>
                <a:gd name="T39" fmla="*/ 15 h 97"/>
                <a:gd name="T40" fmla="*/ 103 w 137"/>
                <a:gd name="T41" fmla="*/ 23 h 97"/>
                <a:gd name="T42" fmla="*/ 111 w 137"/>
                <a:gd name="T43" fmla="*/ 30 h 97"/>
                <a:gd name="T44" fmla="*/ 118 w 137"/>
                <a:gd name="T45" fmla="*/ 38 h 97"/>
                <a:gd name="T46" fmla="*/ 126 w 137"/>
                <a:gd name="T47" fmla="*/ 45 h 97"/>
                <a:gd name="T48" fmla="*/ 133 w 137"/>
                <a:gd name="T49" fmla="*/ 52 h 97"/>
                <a:gd name="T50" fmla="*/ 133 w 137"/>
                <a:gd name="T51" fmla="*/ 56 h 97"/>
                <a:gd name="T52" fmla="*/ 122 w 137"/>
                <a:gd name="T53" fmla="*/ 64 h 97"/>
                <a:gd name="T54" fmla="*/ 118 w 137"/>
                <a:gd name="T55" fmla="*/ 64 h 97"/>
                <a:gd name="T56" fmla="*/ 122 w 137"/>
                <a:gd name="T57" fmla="*/ 71 h 97"/>
                <a:gd name="T58" fmla="*/ 126 w 137"/>
                <a:gd name="T59" fmla="*/ 78 h 97"/>
                <a:gd name="T60" fmla="*/ 126 w 137"/>
                <a:gd name="T61" fmla="*/ 82 h 97"/>
                <a:gd name="T62" fmla="*/ 111 w 137"/>
                <a:gd name="T63" fmla="*/ 86 h 97"/>
                <a:gd name="T64" fmla="*/ 111 w 137"/>
                <a:gd name="T65" fmla="*/ 97 h 97"/>
                <a:gd name="T66" fmla="*/ 103 w 137"/>
                <a:gd name="T67" fmla="*/ 93 h 97"/>
                <a:gd name="T68" fmla="*/ 96 w 137"/>
                <a:gd name="T69" fmla="*/ 93 h 97"/>
                <a:gd name="T70" fmla="*/ 89 w 137"/>
                <a:gd name="T71" fmla="*/ 97 h 97"/>
                <a:gd name="T72" fmla="*/ 85 w 137"/>
                <a:gd name="T73" fmla="*/ 93 h 97"/>
                <a:gd name="T74" fmla="*/ 77 w 137"/>
                <a:gd name="T75" fmla="*/ 97 h 97"/>
                <a:gd name="T76" fmla="*/ 70 w 137"/>
                <a:gd name="T77" fmla="*/ 93 h 97"/>
                <a:gd name="T78" fmla="*/ 66 w 137"/>
                <a:gd name="T79" fmla="*/ 93 h 97"/>
                <a:gd name="T80" fmla="*/ 55 w 137"/>
                <a:gd name="T81" fmla="*/ 93 h 97"/>
                <a:gd name="T82" fmla="*/ 51 w 137"/>
                <a:gd name="T83" fmla="*/ 89 h 97"/>
                <a:gd name="T84" fmla="*/ 37 w 137"/>
                <a:gd name="T85" fmla="*/ 89 h 97"/>
                <a:gd name="T86" fmla="*/ 33 w 137"/>
                <a:gd name="T87" fmla="*/ 89 h 97"/>
                <a:gd name="T88" fmla="*/ 14 w 137"/>
                <a:gd name="T89" fmla="*/ 93 h 97"/>
                <a:gd name="T90" fmla="*/ 7 w 137"/>
                <a:gd name="T91" fmla="*/ 89 h 97"/>
                <a:gd name="T92" fmla="*/ 7 w 137"/>
                <a:gd name="T93" fmla="*/ 89 h 97"/>
                <a:gd name="T94" fmla="*/ 0 w 137"/>
                <a:gd name="T95" fmla="*/ 82 h 97"/>
                <a:gd name="T96" fmla="*/ 7 w 137"/>
                <a:gd name="T97" fmla="*/ 75 h 97"/>
                <a:gd name="T98" fmla="*/ 3 w 137"/>
                <a:gd name="T99" fmla="*/ 64 h 97"/>
                <a:gd name="T100" fmla="*/ 3 w 137"/>
                <a:gd name="T101" fmla="*/ 60 h 97"/>
                <a:gd name="T102" fmla="*/ 0 w 137"/>
                <a:gd name="T103" fmla="*/ 49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37" h="97">
                  <a:moveTo>
                    <a:pt x="0" y="49"/>
                  </a:moveTo>
                  <a:lnTo>
                    <a:pt x="3" y="49"/>
                  </a:lnTo>
                  <a:lnTo>
                    <a:pt x="7" y="45"/>
                  </a:lnTo>
                  <a:lnTo>
                    <a:pt x="11" y="49"/>
                  </a:lnTo>
                  <a:lnTo>
                    <a:pt x="18" y="45"/>
                  </a:lnTo>
                  <a:lnTo>
                    <a:pt x="18" y="45"/>
                  </a:lnTo>
                  <a:lnTo>
                    <a:pt x="18" y="41"/>
                  </a:lnTo>
                  <a:lnTo>
                    <a:pt x="22" y="41"/>
                  </a:lnTo>
                  <a:lnTo>
                    <a:pt x="26" y="38"/>
                  </a:lnTo>
                  <a:lnTo>
                    <a:pt x="26" y="38"/>
                  </a:lnTo>
                  <a:lnTo>
                    <a:pt x="29" y="38"/>
                  </a:lnTo>
                  <a:lnTo>
                    <a:pt x="33" y="38"/>
                  </a:lnTo>
                  <a:lnTo>
                    <a:pt x="33" y="34"/>
                  </a:lnTo>
                  <a:lnTo>
                    <a:pt x="29" y="34"/>
                  </a:lnTo>
                  <a:lnTo>
                    <a:pt x="29" y="30"/>
                  </a:lnTo>
                  <a:lnTo>
                    <a:pt x="29" y="30"/>
                  </a:lnTo>
                  <a:lnTo>
                    <a:pt x="33" y="23"/>
                  </a:lnTo>
                  <a:lnTo>
                    <a:pt x="40" y="23"/>
                  </a:lnTo>
                  <a:lnTo>
                    <a:pt x="40" y="19"/>
                  </a:lnTo>
                  <a:lnTo>
                    <a:pt x="37" y="19"/>
                  </a:lnTo>
                  <a:lnTo>
                    <a:pt x="40" y="12"/>
                  </a:lnTo>
                  <a:lnTo>
                    <a:pt x="48" y="12"/>
                  </a:lnTo>
                  <a:lnTo>
                    <a:pt x="51" y="8"/>
                  </a:lnTo>
                  <a:lnTo>
                    <a:pt x="55" y="4"/>
                  </a:lnTo>
                  <a:lnTo>
                    <a:pt x="55" y="4"/>
                  </a:lnTo>
                  <a:lnTo>
                    <a:pt x="59" y="0"/>
                  </a:lnTo>
                  <a:lnTo>
                    <a:pt x="63" y="0"/>
                  </a:lnTo>
                  <a:lnTo>
                    <a:pt x="66" y="4"/>
                  </a:lnTo>
                  <a:lnTo>
                    <a:pt x="66" y="0"/>
                  </a:lnTo>
                  <a:lnTo>
                    <a:pt x="70" y="4"/>
                  </a:lnTo>
                  <a:lnTo>
                    <a:pt x="74" y="4"/>
                  </a:lnTo>
                  <a:lnTo>
                    <a:pt x="77" y="4"/>
                  </a:lnTo>
                  <a:lnTo>
                    <a:pt x="81" y="8"/>
                  </a:lnTo>
                  <a:lnTo>
                    <a:pt x="85" y="4"/>
                  </a:lnTo>
                  <a:lnTo>
                    <a:pt x="92" y="4"/>
                  </a:lnTo>
                  <a:lnTo>
                    <a:pt x="92" y="8"/>
                  </a:lnTo>
                  <a:lnTo>
                    <a:pt x="96" y="8"/>
                  </a:lnTo>
                  <a:lnTo>
                    <a:pt x="103" y="8"/>
                  </a:lnTo>
                  <a:lnTo>
                    <a:pt x="103" y="12"/>
                  </a:lnTo>
                  <a:lnTo>
                    <a:pt x="103" y="15"/>
                  </a:lnTo>
                  <a:lnTo>
                    <a:pt x="103" y="19"/>
                  </a:lnTo>
                  <a:lnTo>
                    <a:pt x="103" y="23"/>
                  </a:lnTo>
                  <a:lnTo>
                    <a:pt x="107" y="26"/>
                  </a:lnTo>
                  <a:lnTo>
                    <a:pt x="111" y="30"/>
                  </a:lnTo>
                  <a:lnTo>
                    <a:pt x="114" y="38"/>
                  </a:lnTo>
                  <a:lnTo>
                    <a:pt x="118" y="38"/>
                  </a:lnTo>
                  <a:lnTo>
                    <a:pt x="118" y="45"/>
                  </a:lnTo>
                  <a:lnTo>
                    <a:pt x="126" y="45"/>
                  </a:lnTo>
                  <a:lnTo>
                    <a:pt x="133" y="49"/>
                  </a:lnTo>
                  <a:lnTo>
                    <a:pt x="133" y="52"/>
                  </a:lnTo>
                  <a:lnTo>
                    <a:pt x="137" y="56"/>
                  </a:lnTo>
                  <a:lnTo>
                    <a:pt x="133" y="56"/>
                  </a:lnTo>
                  <a:lnTo>
                    <a:pt x="129" y="64"/>
                  </a:lnTo>
                  <a:lnTo>
                    <a:pt x="122" y="64"/>
                  </a:lnTo>
                  <a:lnTo>
                    <a:pt x="118" y="60"/>
                  </a:lnTo>
                  <a:lnTo>
                    <a:pt x="118" y="64"/>
                  </a:lnTo>
                  <a:lnTo>
                    <a:pt x="118" y="67"/>
                  </a:lnTo>
                  <a:lnTo>
                    <a:pt x="122" y="71"/>
                  </a:lnTo>
                  <a:lnTo>
                    <a:pt x="122" y="75"/>
                  </a:lnTo>
                  <a:lnTo>
                    <a:pt x="126" y="78"/>
                  </a:lnTo>
                  <a:lnTo>
                    <a:pt x="126" y="82"/>
                  </a:lnTo>
                  <a:lnTo>
                    <a:pt x="126" y="82"/>
                  </a:lnTo>
                  <a:lnTo>
                    <a:pt x="118" y="86"/>
                  </a:lnTo>
                  <a:lnTo>
                    <a:pt x="111" y="86"/>
                  </a:lnTo>
                  <a:lnTo>
                    <a:pt x="111" y="89"/>
                  </a:lnTo>
                  <a:lnTo>
                    <a:pt x="111" y="97"/>
                  </a:lnTo>
                  <a:lnTo>
                    <a:pt x="107" y="97"/>
                  </a:lnTo>
                  <a:lnTo>
                    <a:pt x="103" y="93"/>
                  </a:lnTo>
                  <a:lnTo>
                    <a:pt x="100" y="93"/>
                  </a:lnTo>
                  <a:lnTo>
                    <a:pt x="96" y="93"/>
                  </a:lnTo>
                  <a:lnTo>
                    <a:pt x="92" y="93"/>
                  </a:lnTo>
                  <a:lnTo>
                    <a:pt x="89" y="97"/>
                  </a:lnTo>
                  <a:lnTo>
                    <a:pt x="85" y="97"/>
                  </a:lnTo>
                  <a:lnTo>
                    <a:pt x="85" y="93"/>
                  </a:lnTo>
                  <a:lnTo>
                    <a:pt x="81" y="93"/>
                  </a:lnTo>
                  <a:lnTo>
                    <a:pt x="77" y="97"/>
                  </a:lnTo>
                  <a:lnTo>
                    <a:pt x="74" y="93"/>
                  </a:lnTo>
                  <a:lnTo>
                    <a:pt x="70" y="93"/>
                  </a:lnTo>
                  <a:lnTo>
                    <a:pt x="66" y="93"/>
                  </a:lnTo>
                  <a:lnTo>
                    <a:pt x="66" y="93"/>
                  </a:lnTo>
                  <a:lnTo>
                    <a:pt x="63" y="93"/>
                  </a:lnTo>
                  <a:lnTo>
                    <a:pt x="55" y="93"/>
                  </a:lnTo>
                  <a:lnTo>
                    <a:pt x="55" y="93"/>
                  </a:lnTo>
                  <a:lnTo>
                    <a:pt x="51" y="89"/>
                  </a:lnTo>
                  <a:lnTo>
                    <a:pt x="44" y="89"/>
                  </a:lnTo>
                  <a:lnTo>
                    <a:pt x="37" y="89"/>
                  </a:lnTo>
                  <a:lnTo>
                    <a:pt x="37" y="89"/>
                  </a:lnTo>
                  <a:lnTo>
                    <a:pt x="33" y="89"/>
                  </a:lnTo>
                  <a:lnTo>
                    <a:pt x="29" y="89"/>
                  </a:lnTo>
                  <a:lnTo>
                    <a:pt x="14" y="93"/>
                  </a:lnTo>
                  <a:lnTo>
                    <a:pt x="14" y="93"/>
                  </a:lnTo>
                  <a:lnTo>
                    <a:pt x="7" y="89"/>
                  </a:lnTo>
                  <a:lnTo>
                    <a:pt x="7" y="89"/>
                  </a:lnTo>
                  <a:lnTo>
                    <a:pt x="7" y="89"/>
                  </a:lnTo>
                  <a:lnTo>
                    <a:pt x="3" y="86"/>
                  </a:lnTo>
                  <a:lnTo>
                    <a:pt x="0" y="82"/>
                  </a:lnTo>
                  <a:lnTo>
                    <a:pt x="3" y="78"/>
                  </a:lnTo>
                  <a:lnTo>
                    <a:pt x="7" y="75"/>
                  </a:lnTo>
                  <a:lnTo>
                    <a:pt x="7" y="67"/>
                  </a:lnTo>
                  <a:lnTo>
                    <a:pt x="3" y="64"/>
                  </a:lnTo>
                  <a:lnTo>
                    <a:pt x="3" y="60"/>
                  </a:lnTo>
                  <a:lnTo>
                    <a:pt x="3" y="60"/>
                  </a:lnTo>
                  <a:lnTo>
                    <a:pt x="0" y="52"/>
                  </a:lnTo>
                  <a:lnTo>
                    <a:pt x="0" y="4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 name="Freeform 45"/>
            <p:cNvSpPr/>
            <p:nvPr/>
          </p:nvSpPr>
          <p:spPr bwMode="auto">
            <a:xfrm>
              <a:off x="5557417" y="2766600"/>
              <a:ext cx="483673" cy="265349"/>
            </a:xfrm>
            <a:custGeom>
              <a:avLst/>
              <a:gdLst>
                <a:gd name="T0" fmla="*/ 40 w 270"/>
                <a:gd name="T1" fmla="*/ 11 h 152"/>
                <a:gd name="T2" fmla="*/ 62 w 270"/>
                <a:gd name="T3" fmla="*/ 11 h 152"/>
                <a:gd name="T4" fmla="*/ 77 w 270"/>
                <a:gd name="T5" fmla="*/ 15 h 152"/>
                <a:gd name="T6" fmla="*/ 96 w 270"/>
                <a:gd name="T7" fmla="*/ 15 h 152"/>
                <a:gd name="T8" fmla="*/ 111 w 270"/>
                <a:gd name="T9" fmla="*/ 15 h 152"/>
                <a:gd name="T10" fmla="*/ 122 w 270"/>
                <a:gd name="T11" fmla="*/ 8 h 152"/>
                <a:gd name="T12" fmla="*/ 140 w 270"/>
                <a:gd name="T13" fmla="*/ 0 h 152"/>
                <a:gd name="T14" fmla="*/ 170 w 270"/>
                <a:gd name="T15" fmla="*/ 0 h 152"/>
                <a:gd name="T16" fmla="*/ 185 w 270"/>
                <a:gd name="T17" fmla="*/ 15 h 152"/>
                <a:gd name="T18" fmla="*/ 196 w 270"/>
                <a:gd name="T19" fmla="*/ 30 h 152"/>
                <a:gd name="T20" fmla="*/ 218 w 270"/>
                <a:gd name="T21" fmla="*/ 37 h 152"/>
                <a:gd name="T22" fmla="*/ 237 w 270"/>
                <a:gd name="T23" fmla="*/ 45 h 152"/>
                <a:gd name="T24" fmla="*/ 255 w 270"/>
                <a:gd name="T25" fmla="*/ 45 h 152"/>
                <a:gd name="T26" fmla="*/ 270 w 270"/>
                <a:gd name="T27" fmla="*/ 52 h 152"/>
                <a:gd name="T28" fmla="*/ 266 w 270"/>
                <a:gd name="T29" fmla="*/ 71 h 152"/>
                <a:gd name="T30" fmla="*/ 255 w 270"/>
                <a:gd name="T31" fmla="*/ 86 h 152"/>
                <a:gd name="T32" fmla="*/ 248 w 270"/>
                <a:gd name="T33" fmla="*/ 97 h 152"/>
                <a:gd name="T34" fmla="*/ 233 w 270"/>
                <a:gd name="T35" fmla="*/ 104 h 152"/>
                <a:gd name="T36" fmla="*/ 218 w 270"/>
                <a:gd name="T37" fmla="*/ 108 h 152"/>
                <a:gd name="T38" fmla="*/ 203 w 270"/>
                <a:gd name="T39" fmla="*/ 108 h 152"/>
                <a:gd name="T40" fmla="*/ 203 w 270"/>
                <a:gd name="T41" fmla="*/ 119 h 152"/>
                <a:gd name="T42" fmla="*/ 203 w 270"/>
                <a:gd name="T43" fmla="*/ 112 h 152"/>
                <a:gd name="T44" fmla="*/ 192 w 270"/>
                <a:gd name="T45" fmla="*/ 119 h 152"/>
                <a:gd name="T46" fmla="*/ 181 w 270"/>
                <a:gd name="T47" fmla="*/ 123 h 152"/>
                <a:gd name="T48" fmla="*/ 192 w 270"/>
                <a:gd name="T49" fmla="*/ 126 h 152"/>
                <a:gd name="T50" fmla="*/ 196 w 270"/>
                <a:gd name="T51" fmla="*/ 130 h 152"/>
                <a:gd name="T52" fmla="*/ 203 w 270"/>
                <a:gd name="T53" fmla="*/ 134 h 152"/>
                <a:gd name="T54" fmla="*/ 196 w 270"/>
                <a:gd name="T55" fmla="*/ 119 h 152"/>
                <a:gd name="T56" fmla="*/ 211 w 270"/>
                <a:gd name="T57" fmla="*/ 134 h 152"/>
                <a:gd name="T58" fmla="*/ 222 w 270"/>
                <a:gd name="T59" fmla="*/ 130 h 152"/>
                <a:gd name="T60" fmla="*/ 225 w 270"/>
                <a:gd name="T61" fmla="*/ 138 h 152"/>
                <a:gd name="T62" fmla="*/ 199 w 270"/>
                <a:gd name="T63" fmla="*/ 145 h 152"/>
                <a:gd name="T64" fmla="*/ 177 w 270"/>
                <a:gd name="T65" fmla="*/ 149 h 152"/>
                <a:gd name="T66" fmla="*/ 170 w 270"/>
                <a:gd name="T67" fmla="*/ 134 h 152"/>
                <a:gd name="T68" fmla="*/ 177 w 270"/>
                <a:gd name="T69" fmla="*/ 126 h 152"/>
                <a:gd name="T70" fmla="*/ 174 w 270"/>
                <a:gd name="T71" fmla="*/ 123 h 152"/>
                <a:gd name="T72" fmla="*/ 159 w 270"/>
                <a:gd name="T73" fmla="*/ 119 h 152"/>
                <a:gd name="T74" fmla="*/ 151 w 270"/>
                <a:gd name="T75" fmla="*/ 115 h 152"/>
                <a:gd name="T76" fmla="*/ 155 w 270"/>
                <a:gd name="T77" fmla="*/ 112 h 152"/>
                <a:gd name="T78" fmla="*/ 151 w 270"/>
                <a:gd name="T79" fmla="*/ 108 h 152"/>
                <a:gd name="T80" fmla="*/ 144 w 270"/>
                <a:gd name="T81" fmla="*/ 112 h 152"/>
                <a:gd name="T82" fmla="*/ 133 w 270"/>
                <a:gd name="T83" fmla="*/ 119 h 152"/>
                <a:gd name="T84" fmla="*/ 122 w 270"/>
                <a:gd name="T85" fmla="*/ 130 h 152"/>
                <a:gd name="T86" fmla="*/ 122 w 270"/>
                <a:gd name="T87" fmla="*/ 138 h 152"/>
                <a:gd name="T88" fmla="*/ 103 w 270"/>
                <a:gd name="T89" fmla="*/ 138 h 152"/>
                <a:gd name="T90" fmla="*/ 103 w 270"/>
                <a:gd name="T91" fmla="*/ 130 h 152"/>
                <a:gd name="T92" fmla="*/ 111 w 270"/>
                <a:gd name="T93" fmla="*/ 115 h 152"/>
                <a:gd name="T94" fmla="*/ 122 w 270"/>
                <a:gd name="T95" fmla="*/ 112 h 152"/>
                <a:gd name="T96" fmla="*/ 111 w 270"/>
                <a:gd name="T97" fmla="*/ 97 h 152"/>
                <a:gd name="T98" fmla="*/ 100 w 270"/>
                <a:gd name="T99" fmla="*/ 82 h 152"/>
                <a:gd name="T100" fmla="*/ 81 w 270"/>
                <a:gd name="T101" fmla="*/ 78 h 152"/>
                <a:gd name="T102" fmla="*/ 70 w 270"/>
                <a:gd name="T103" fmla="*/ 75 h 152"/>
                <a:gd name="T104" fmla="*/ 66 w 270"/>
                <a:gd name="T105" fmla="*/ 86 h 152"/>
                <a:gd name="T106" fmla="*/ 44 w 270"/>
                <a:gd name="T107" fmla="*/ 93 h 152"/>
                <a:gd name="T108" fmla="*/ 22 w 270"/>
                <a:gd name="T109" fmla="*/ 89 h 152"/>
                <a:gd name="T110" fmla="*/ 7 w 270"/>
                <a:gd name="T111" fmla="*/ 86 h 152"/>
                <a:gd name="T112" fmla="*/ 3 w 270"/>
                <a:gd name="T113" fmla="*/ 67 h 152"/>
                <a:gd name="T114" fmla="*/ 18 w 270"/>
                <a:gd name="T115" fmla="*/ 45 h 152"/>
                <a:gd name="T116" fmla="*/ 22 w 270"/>
                <a:gd name="T117" fmla="*/ 34 h 152"/>
                <a:gd name="T118" fmla="*/ 18 w 270"/>
                <a:gd name="T119" fmla="*/ 15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70" h="152">
                  <a:moveTo>
                    <a:pt x="18" y="11"/>
                  </a:moveTo>
                  <a:lnTo>
                    <a:pt x="18" y="11"/>
                  </a:lnTo>
                  <a:lnTo>
                    <a:pt x="25" y="15"/>
                  </a:lnTo>
                  <a:lnTo>
                    <a:pt x="25" y="15"/>
                  </a:lnTo>
                  <a:lnTo>
                    <a:pt x="40" y="11"/>
                  </a:lnTo>
                  <a:lnTo>
                    <a:pt x="44" y="11"/>
                  </a:lnTo>
                  <a:lnTo>
                    <a:pt x="48" y="11"/>
                  </a:lnTo>
                  <a:lnTo>
                    <a:pt x="48" y="11"/>
                  </a:lnTo>
                  <a:lnTo>
                    <a:pt x="55" y="11"/>
                  </a:lnTo>
                  <a:lnTo>
                    <a:pt x="62" y="11"/>
                  </a:lnTo>
                  <a:lnTo>
                    <a:pt x="66" y="15"/>
                  </a:lnTo>
                  <a:lnTo>
                    <a:pt x="66" y="15"/>
                  </a:lnTo>
                  <a:lnTo>
                    <a:pt x="74" y="15"/>
                  </a:lnTo>
                  <a:lnTo>
                    <a:pt x="77" y="15"/>
                  </a:lnTo>
                  <a:lnTo>
                    <a:pt x="77" y="15"/>
                  </a:lnTo>
                  <a:lnTo>
                    <a:pt x="81" y="15"/>
                  </a:lnTo>
                  <a:lnTo>
                    <a:pt x="85" y="15"/>
                  </a:lnTo>
                  <a:lnTo>
                    <a:pt x="88" y="19"/>
                  </a:lnTo>
                  <a:lnTo>
                    <a:pt x="92" y="15"/>
                  </a:lnTo>
                  <a:lnTo>
                    <a:pt x="96" y="15"/>
                  </a:lnTo>
                  <a:lnTo>
                    <a:pt x="96" y="19"/>
                  </a:lnTo>
                  <a:lnTo>
                    <a:pt x="100" y="19"/>
                  </a:lnTo>
                  <a:lnTo>
                    <a:pt x="103" y="15"/>
                  </a:lnTo>
                  <a:lnTo>
                    <a:pt x="107" y="15"/>
                  </a:lnTo>
                  <a:lnTo>
                    <a:pt x="111" y="15"/>
                  </a:lnTo>
                  <a:lnTo>
                    <a:pt x="114" y="15"/>
                  </a:lnTo>
                  <a:lnTo>
                    <a:pt x="118" y="19"/>
                  </a:lnTo>
                  <a:lnTo>
                    <a:pt x="122" y="19"/>
                  </a:lnTo>
                  <a:lnTo>
                    <a:pt x="122" y="11"/>
                  </a:lnTo>
                  <a:lnTo>
                    <a:pt x="122" y="8"/>
                  </a:lnTo>
                  <a:lnTo>
                    <a:pt x="129" y="8"/>
                  </a:lnTo>
                  <a:lnTo>
                    <a:pt x="137" y="4"/>
                  </a:lnTo>
                  <a:lnTo>
                    <a:pt x="137" y="4"/>
                  </a:lnTo>
                  <a:lnTo>
                    <a:pt x="140" y="4"/>
                  </a:lnTo>
                  <a:lnTo>
                    <a:pt x="140" y="0"/>
                  </a:lnTo>
                  <a:lnTo>
                    <a:pt x="144" y="0"/>
                  </a:lnTo>
                  <a:lnTo>
                    <a:pt x="151" y="0"/>
                  </a:lnTo>
                  <a:lnTo>
                    <a:pt x="159" y="0"/>
                  </a:lnTo>
                  <a:lnTo>
                    <a:pt x="166" y="0"/>
                  </a:lnTo>
                  <a:lnTo>
                    <a:pt x="170" y="0"/>
                  </a:lnTo>
                  <a:lnTo>
                    <a:pt x="170" y="8"/>
                  </a:lnTo>
                  <a:lnTo>
                    <a:pt x="174" y="8"/>
                  </a:lnTo>
                  <a:lnTo>
                    <a:pt x="174" y="11"/>
                  </a:lnTo>
                  <a:lnTo>
                    <a:pt x="177" y="19"/>
                  </a:lnTo>
                  <a:lnTo>
                    <a:pt x="185" y="15"/>
                  </a:lnTo>
                  <a:lnTo>
                    <a:pt x="188" y="19"/>
                  </a:lnTo>
                  <a:lnTo>
                    <a:pt x="188" y="23"/>
                  </a:lnTo>
                  <a:lnTo>
                    <a:pt x="192" y="23"/>
                  </a:lnTo>
                  <a:lnTo>
                    <a:pt x="192" y="26"/>
                  </a:lnTo>
                  <a:lnTo>
                    <a:pt x="196" y="30"/>
                  </a:lnTo>
                  <a:lnTo>
                    <a:pt x="203" y="37"/>
                  </a:lnTo>
                  <a:lnTo>
                    <a:pt x="203" y="34"/>
                  </a:lnTo>
                  <a:lnTo>
                    <a:pt x="211" y="37"/>
                  </a:lnTo>
                  <a:lnTo>
                    <a:pt x="214" y="37"/>
                  </a:lnTo>
                  <a:lnTo>
                    <a:pt x="218" y="37"/>
                  </a:lnTo>
                  <a:lnTo>
                    <a:pt x="222" y="34"/>
                  </a:lnTo>
                  <a:lnTo>
                    <a:pt x="225" y="34"/>
                  </a:lnTo>
                  <a:lnTo>
                    <a:pt x="229" y="41"/>
                  </a:lnTo>
                  <a:lnTo>
                    <a:pt x="233" y="45"/>
                  </a:lnTo>
                  <a:lnTo>
                    <a:pt x="237" y="45"/>
                  </a:lnTo>
                  <a:lnTo>
                    <a:pt x="237" y="45"/>
                  </a:lnTo>
                  <a:lnTo>
                    <a:pt x="244" y="45"/>
                  </a:lnTo>
                  <a:lnTo>
                    <a:pt x="248" y="45"/>
                  </a:lnTo>
                  <a:lnTo>
                    <a:pt x="251" y="49"/>
                  </a:lnTo>
                  <a:lnTo>
                    <a:pt x="255" y="45"/>
                  </a:lnTo>
                  <a:lnTo>
                    <a:pt x="259" y="49"/>
                  </a:lnTo>
                  <a:lnTo>
                    <a:pt x="262" y="49"/>
                  </a:lnTo>
                  <a:lnTo>
                    <a:pt x="266" y="49"/>
                  </a:lnTo>
                  <a:lnTo>
                    <a:pt x="266" y="52"/>
                  </a:lnTo>
                  <a:lnTo>
                    <a:pt x="270" y="52"/>
                  </a:lnTo>
                  <a:lnTo>
                    <a:pt x="270" y="56"/>
                  </a:lnTo>
                  <a:lnTo>
                    <a:pt x="266" y="60"/>
                  </a:lnTo>
                  <a:lnTo>
                    <a:pt x="262" y="60"/>
                  </a:lnTo>
                  <a:lnTo>
                    <a:pt x="262" y="67"/>
                  </a:lnTo>
                  <a:lnTo>
                    <a:pt x="266" y="71"/>
                  </a:lnTo>
                  <a:lnTo>
                    <a:pt x="270" y="75"/>
                  </a:lnTo>
                  <a:lnTo>
                    <a:pt x="266" y="78"/>
                  </a:lnTo>
                  <a:lnTo>
                    <a:pt x="266" y="82"/>
                  </a:lnTo>
                  <a:lnTo>
                    <a:pt x="262" y="86"/>
                  </a:lnTo>
                  <a:lnTo>
                    <a:pt x="255" y="86"/>
                  </a:lnTo>
                  <a:lnTo>
                    <a:pt x="251" y="89"/>
                  </a:lnTo>
                  <a:lnTo>
                    <a:pt x="251" y="93"/>
                  </a:lnTo>
                  <a:lnTo>
                    <a:pt x="248" y="97"/>
                  </a:lnTo>
                  <a:lnTo>
                    <a:pt x="248" y="101"/>
                  </a:lnTo>
                  <a:lnTo>
                    <a:pt x="248" y="97"/>
                  </a:lnTo>
                  <a:lnTo>
                    <a:pt x="244" y="97"/>
                  </a:lnTo>
                  <a:lnTo>
                    <a:pt x="240" y="101"/>
                  </a:lnTo>
                  <a:lnTo>
                    <a:pt x="237" y="101"/>
                  </a:lnTo>
                  <a:lnTo>
                    <a:pt x="233" y="101"/>
                  </a:lnTo>
                  <a:lnTo>
                    <a:pt x="233" y="104"/>
                  </a:lnTo>
                  <a:lnTo>
                    <a:pt x="229" y="104"/>
                  </a:lnTo>
                  <a:lnTo>
                    <a:pt x="225" y="104"/>
                  </a:lnTo>
                  <a:lnTo>
                    <a:pt x="222" y="108"/>
                  </a:lnTo>
                  <a:lnTo>
                    <a:pt x="222" y="108"/>
                  </a:lnTo>
                  <a:lnTo>
                    <a:pt x="218" y="108"/>
                  </a:lnTo>
                  <a:lnTo>
                    <a:pt x="218" y="112"/>
                  </a:lnTo>
                  <a:lnTo>
                    <a:pt x="211" y="108"/>
                  </a:lnTo>
                  <a:lnTo>
                    <a:pt x="207" y="112"/>
                  </a:lnTo>
                  <a:lnTo>
                    <a:pt x="207" y="112"/>
                  </a:lnTo>
                  <a:lnTo>
                    <a:pt x="203" y="108"/>
                  </a:lnTo>
                  <a:lnTo>
                    <a:pt x="203" y="108"/>
                  </a:lnTo>
                  <a:lnTo>
                    <a:pt x="203" y="112"/>
                  </a:lnTo>
                  <a:lnTo>
                    <a:pt x="207" y="112"/>
                  </a:lnTo>
                  <a:lnTo>
                    <a:pt x="203" y="115"/>
                  </a:lnTo>
                  <a:lnTo>
                    <a:pt x="203" y="119"/>
                  </a:lnTo>
                  <a:lnTo>
                    <a:pt x="199" y="119"/>
                  </a:lnTo>
                  <a:lnTo>
                    <a:pt x="199" y="119"/>
                  </a:lnTo>
                  <a:lnTo>
                    <a:pt x="199" y="119"/>
                  </a:lnTo>
                  <a:lnTo>
                    <a:pt x="203" y="115"/>
                  </a:lnTo>
                  <a:lnTo>
                    <a:pt x="203" y="112"/>
                  </a:lnTo>
                  <a:lnTo>
                    <a:pt x="199" y="112"/>
                  </a:lnTo>
                  <a:lnTo>
                    <a:pt x="199" y="112"/>
                  </a:lnTo>
                  <a:lnTo>
                    <a:pt x="196" y="119"/>
                  </a:lnTo>
                  <a:lnTo>
                    <a:pt x="192" y="119"/>
                  </a:lnTo>
                  <a:lnTo>
                    <a:pt x="192" y="119"/>
                  </a:lnTo>
                  <a:lnTo>
                    <a:pt x="188" y="119"/>
                  </a:lnTo>
                  <a:lnTo>
                    <a:pt x="185" y="119"/>
                  </a:lnTo>
                  <a:lnTo>
                    <a:pt x="185" y="119"/>
                  </a:lnTo>
                  <a:lnTo>
                    <a:pt x="181" y="119"/>
                  </a:lnTo>
                  <a:lnTo>
                    <a:pt x="181" y="123"/>
                  </a:lnTo>
                  <a:lnTo>
                    <a:pt x="181" y="123"/>
                  </a:lnTo>
                  <a:lnTo>
                    <a:pt x="188" y="123"/>
                  </a:lnTo>
                  <a:lnTo>
                    <a:pt x="188" y="123"/>
                  </a:lnTo>
                  <a:lnTo>
                    <a:pt x="192" y="126"/>
                  </a:lnTo>
                  <a:lnTo>
                    <a:pt x="192" y="126"/>
                  </a:lnTo>
                  <a:lnTo>
                    <a:pt x="196" y="126"/>
                  </a:lnTo>
                  <a:lnTo>
                    <a:pt x="192" y="126"/>
                  </a:lnTo>
                  <a:lnTo>
                    <a:pt x="192" y="130"/>
                  </a:lnTo>
                  <a:lnTo>
                    <a:pt x="196" y="130"/>
                  </a:lnTo>
                  <a:lnTo>
                    <a:pt x="196" y="130"/>
                  </a:lnTo>
                  <a:lnTo>
                    <a:pt x="196" y="130"/>
                  </a:lnTo>
                  <a:lnTo>
                    <a:pt x="196" y="130"/>
                  </a:lnTo>
                  <a:lnTo>
                    <a:pt x="199" y="130"/>
                  </a:lnTo>
                  <a:lnTo>
                    <a:pt x="199" y="134"/>
                  </a:lnTo>
                  <a:lnTo>
                    <a:pt x="203" y="134"/>
                  </a:lnTo>
                  <a:lnTo>
                    <a:pt x="207" y="138"/>
                  </a:lnTo>
                  <a:lnTo>
                    <a:pt x="207" y="134"/>
                  </a:lnTo>
                  <a:lnTo>
                    <a:pt x="203" y="130"/>
                  </a:lnTo>
                  <a:lnTo>
                    <a:pt x="196" y="123"/>
                  </a:lnTo>
                  <a:lnTo>
                    <a:pt x="196" y="119"/>
                  </a:lnTo>
                  <a:lnTo>
                    <a:pt x="196" y="119"/>
                  </a:lnTo>
                  <a:lnTo>
                    <a:pt x="199" y="123"/>
                  </a:lnTo>
                  <a:lnTo>
                    <a:pt x="199" y="126"/>
                  </a:lnTo>
                  <a:lnTo>
                    <a:pt x="207" y="134"/>
                  </a:lnTo>
                  <a:lnTo>
                    <a:pt x="211" y="134"/>
                  </a:lnTo>
                  <a:lnTo>
                    <a:pt x="211" y="134"/>
                  </a:lnTo>
                  <a:lnTo>
                    <a:pt x="214" y="134"/>
                  </a:lnTo>
                  <a:lnTo>
                    <a:pt x="218" y="134"/>
                  </a:lnTo>
                  <a:lnTo>
                    <a:pt x="218" y="130"/>
                  </a:lnTo>
                  <a:lnTo>
                    <a:pt x="222" y="130"/>
                  </a:lnTo>
                  <a:lnTo>
                    <a:pt x="229" y="130"/>
                  </a:lnTo>
                  <a:lnTo>
                    <a:pt x="225" y="134"/>
                  </a:lnTo>
                  <a:lnTo>
                    <a:pt x="225" y="134"/>
                  </a:lnTo>
                  <a:lnTo>
                    <a:pt x="225" y="138"/>
                  </a:lnTo>
                  <a:lnTo>
                    <a:pt x="225" y="138"/>
                  </a:lnTo>
                  <a:lnTo>
                    <a:pt x="218" y="141"/>
                  </a:lnTo>
                  <a:lnTo>
                    <a:pt x="211" y="138"/>
                  </a:lnTo>
                  <a:lnTo>
                    <a:pt x="207" y="141"/>
                  </a:lnTo>
                  <a:lnTo>
                    <a:pt x="207" y="145"/>
                  </a:lnTo>
                  <a:lnTo>
                    <a:pt x="199" y="145"/>
                  </a:lnTo>
                  <a:lnTo>
                    <a:pt x="192" y="149"/>
                  </a:lnTo>
                  <a:lnTo>
                    <a:pt x="188" y="152"/>
                  </a:lnTo>
                  <a:lnTo>
                    <a:pt x="181" y="152"/>
                  </a:lnTo>
                  <a:lnTo>
                    <a:pt x="177" y="149"/>
                  </a:lnTo>
                  <a:lnTo>
                    <a:pt x="177" y="149"/>
                  </a:lnTo>
                  <a:lnTo>
                    <a:pt x="181" y="141"/>
                  </a:lnTo>
                  <a:lnTo>
                    <a:pt x="181" y="141"/>
                  </a:lnTo>
                  <a:lnTo>
                    <a:pt x="177" y="138"/>
                  </a:lnTo>
                  <a:lnTo>
                    <a:pt x="174" y="138"/>
                  </a:lnTo>
                  <a:lnTo>
                    <a:pt x="170" y="134"/>
                  </a:lnTo>
                  <a:lnTo>
                    <a:pt x="166" y="138"/>
                  </a:lnTo>
                  <a:lnTo>
                    <a:pt x="166" y="138"/>
                  </a:lnTo>
                  <a:lnTo>
                    <a:pt x="170" y="130"/>
                  </a:lnTo>
                  <a:lnTo>
                    <a:pt x="174" y="130"/>
                  </a:lnTo>
                  <a:lnTo>
                    <a:pt x="177" y="126"/>
                  </a:lnTo>
                  <a:lnTo>
                    <a:pt x="181" y="126"/>
                  </a:lnTo>
                  <a:lnTo>
                    <a:pt x="177" y="126"/>
                  </a:lnTo>
                  <a:lnTo>
                    <a:pt x="177" y="123"/>
                  </a:lnTo>
                  <a:lnTo>
                    <a:pt x="177" y="119"/>
                  </a:lnTo>
                  <a:lnTo>
                    <a:pt x="174" y="123"/>
                  </a:lnTo>
                  <a:lnTo>
                    <a:pt x="174" y="123"/>
                  </a:lnTo>
                  <a:lnTo>
                    <a:pt x="170" y="119"/>
                  </a:lnTo>
                  <a:lnTo>
                    <a:pt x="166" y="119"/>
                  </a:lnTo>
                  <a:lnTo>
                    <a:pt x="162" y="123"/>
                  </a:lnTo>
                  <a:lnTo>
                    <a:pt x="159" y="119"/>
                  </a:lnTo>
                  <a:lnTo>
                    <a:pt x="155" y="119"/>
                  </a:lnTo>
                  <a:lnTo>
                    <a:pt x="155" y="119"/>
                  </a:lnTo>
                  <a:lnTo>
                    <a:pt x="155" y="119"/>
                  </a:lnTo>
                  <a:lnTo>
                    <a:pt x="155" y="115"/>
                  </a:lnTo>
                  <a:lnTo>
                    <a:pt x="151" y="115"/>
                  </a:lnTo>
                  <a:lnTo>
                    <a:pt x="144" y="115"/>
                  </a:lnTo>
                  <a:lnTo>
                    <a:pt x="144" y="112"/>
                  </a:lnTo>
                  <a:lnTo>
                    <a:pt x="148" y="112"/>
                  </a:lnTo>
                  <a:lnTo>
                    <a:pt x="155" y="112"/>
                  </a:lnTo>
                  <a:lnTo>
                    <a:pt x="155" y="112"/>
                  </a:lnTo>
                  <a:lnTo>
                    <a:pt x="159" y="112"/>
                  </a:lnTo>
                  <a:lnTo>
                    <a:pt x="162" y="112"/>
                  </a:lnTo>
                  <a:lnTo>
                    <a:pt x="155" y="112"/>
                  </a:lnTo>
                  <a:lnTo>
                    <a:pt x="155" y="112"/>
                  </a:lnTo>
                  <a:lnTo>
                    <a:pt x="151" y="108"/>
                  </a:lnTo>
                  <a:lnTo>
                    <a:pt x="151" y="108"/>
                  </a:lnTo>
                  <a:lnTo>
                    <a:pt x="151" y="108"/>
                  </a:lnTo>
                  <a:lnTo>
                    <a:pt x="148" y="112"/>
                  </a:lnTo>
                  <a:lnTo>
                    <a:pt x="144" y="112"/>
                  </a:lnTo>
                  <a:lnTo>
                    <a:pt x="144" y="112"/>
                  </a:lnTo>
                  <a:lnTo>
                    <a:pt x="144" y="108"/>
                  </a:lnTo>
                  <a:lnTo>
                    <a:pt x="140" y="112"/>
                  </a:lnTo>
                  <a:lnTo>
                    <a:pt x="137" y="112"/>
                  </a:lnTo>
                  <a:lnTo>
                    <a:pt x="133" y="115"/>
                  </a:lnTo>
                  <a:lnTo>
                    <a:pt x="133" y="119"/>
                  </a:lnTo>
                  <a:lnTo>
                    <a:pt x="129" y="123"/>
                  </a:lnTo>
                  <a:lnTo>
                    <a:pt x="129" y="123"/>
                  </a:lnTo>
                  <a:lnTo>
                    <a:pt x="129" y="123"/>
                  </a:lnTo>
                  <a:lnTo>
                    <a:pt x="125" y="130"/>
                  </a:lnTo>
                  <a:lnTo>
                    <a:pt x="122" y="130"/>
                  </a:lnTo>
                  <a:lnTo>
                    <a:pt x="122" y="130"/>
                  </a:lnTo>
                  <a:lnTo>
                    <a:pt x="122" y="130"/>
                  </a:lnTo>
                  <a:lnTo>
                    <a:pt x="122" y="134"/>
                  </a:lnTo>
                  <a:lnTo>
                    <a:pt x="122" y="134"/>
                  </a:lnTo>
                  <a:lnTo>
                    <a:pt x="122" y="138"/>
                  </a:lnTo>
                  <a:lnTo>
                    <a:pt x="122" y="138"/>
                  </a:lnTo>
                  <a:lnTo>
                    <a:pt x="118" y="134"/>
                  </a:lnTo>
                  <a:lnTo>
                    <a:pt x="114" y="134"/>
                  </a:lnTo>
                  <a:lnTo>
                    <a:pt x="111" y="138"/>
                  </a:lnTo>
                  <a:lnTo>
                    <a:pt x="103" y="138"/>
                  </a:lnTo>
                  <a:lnTo>
                    <a:pt x="100" y="138"/>
                  </a:lnTo>
                  <a:lnTo>
                    <a:pt x="96" y="134"/>
                  </a:lnTo>
                  <a:lnTo>
                    <a:pt x="100" y="130"/>
                  </a:lnTo>
                  <a:lnTo>
                    <a:pt x="103" y="130"/>
                  </a:lnTo>
                  <a:lnTo>
                    <a:pt x="103" y="130"/>
                  </a:lnTo>
                  <a:lnTo>
                    <a:pt x="107" y="123"/>
                  </a:lnTo>
                  <a:lnTo>
                    <a:pt x="107" y="123"/>
                  </a:lnTo>
                  <a:lnTo>
                    <a:pt x="107" y="119"/>
                  </a:lnTo>
                  <a:lnTo>
                    <a:pt x="107" y="115"/>
                  </a:lnTo>
                  <a:lnTo>
                    <a:pt x="111" y="115"/>
                  </a:lnTo>
                  <a:lnTo>
                    <a:pt x="114" y="112"/>
                  </a:lnTo>
                  <a:lnTo>
                    <a:pt x="118" y="115"/>
                  </a:lnTo>
                  <a:lnTo>
                    <a:pt x="122" y="115"/>
                  </a:lnTo>
                  <a:lnTo>
                    <a:pt x="122" y="115"/>
                  </a:lnTo>
                  <a:lnTo>
                    <a:pt x="122" y="112"/>
                  </a:lnTo>
                  <a:lnTo>
                    <a:pt x="122" y="108"/>
                  </a:lnTo>
                  <a:lnTo>
                    <a:pt x="122" y="104"/>
                  </a:lnTo>
                  <a:lnTo>
                    <a:pt x="118" y="104"/>
                  </a:lnTo>
                  <a:lnTo>
                    <a:pt x="111" y="101"/>
                  </a:lnTo>
                  <a:lnTo>
                    <a:pt x="111" y="97"/>
                  </a:lnTo>
                  <a:lnTo>
                    <a:pt x="107" y="97"/>
                  </a:lnTo>
                  <a:lnTo>
                    <a:pt x="107" y="93"/>
                  </a:lnTo>
                  <a:lnTo>
                    <a:pt x="107" y="89"/>
                  </a:lnTo>
                  <a:lnTo>
                    <a:pt x="103" y="86"/>
                  </a:lnTo>
                  <a:lnTo>
                    <a:pt x="100" y="82"/>
                  </a:lnTo>
                  <a:lnTo>
                    <a:pt x="96" y="82"/>
                  </a:lnTo>
                  <a:lnTo>
                    <a:pt x="96" y="82"/>
                  </a:lnTo>
                  <a:lnTo>
                    <a:pt x="92" y="82"/>
                  </a:lnTo>
                  <a:lnTo>
                    <a:pt x="85" y="78"/>
                  </a:lnTo>
                  <a:lnTo>
                    <a:pt x="81" y="78"/>
                  </a:lnTo>
                  <a:lnTo>
                    <a:pt x="77" y="75"/>
                  </a:lnTo>
                  <a:lnTo>
                    <a:pt x="77" y="75"/>
                  </a:lnTo>
                  <a:lnTo>
                    <a:pt x="74" y="75"/>
                  </a:lnTo>
                  <a:lnTo>
                    <a:pt x="74" y="78"/>
                  </a:lnTo>
                  <a:lnTo>
                    <a:pt x="70" y="75"/>
                  </a:lnTo>
                  <a:lnTo>
                    <a:pt x="70" y="78"/>
                  </a:lnTo>
                  <a:lnTo>
                    <a:pt x="66" y="75"/>
                  </a:lnTo>
                  <a:lnTo>
                    <a:pt x="66" y="78"/>
                  </a:lnTo>
                  <a:lnTo>
                    <a:pt x="66" y="82"/>
                  </a:lnTo>
                  <a:lnTo>
                    <a:pt x="66" y="86"/>
                  </a:lnTo>
                  <a:lnTo>
                    <a:pt x="62" y="86"/>
                  </a:lnTo>
                  <a:lnTo>
                    <a:pt x="59" y="89"/>
                  </a:lnTo>
                  <a:lnTo>
                    <a:pt x="48" y="89"/>
                  </a:lnTo>
                  <a:lnTo>
                    <a:pt x="44" y="93"/>
                  </a:lnTo>
                  <a:lnTo>
                    <a:pt x="44" y="93"/>
                  </a:lnTo>
                  <a:lnTo>
                    <a:pt x="37" y="93"/>
                  </a:lnTo>
                  <a:lnTo>
                    <a:pt x="33" y="93"/>
                  </a:lnTo>
                  <a:lnTo>
                    <a:pt x="33" y="89"/>
                  </a:lnTo>
                  <a:lnTo>
                    <a:pt x="29" y="89"/>
                  </a:lnTo>
                  <a:lnTo>
                    <a:pt x="22" y="89"/>
                  </a:lnTo>
                  <a:lnTo>
                    <a:pt x="18" y="86"/>
                  </a:lnTo>
                  <a:lnTo>
                    <a:pt x="14" y="86"/>
                  </a:lnTo>
                  <a:lnTo>
                    <a:pt x="11" y="86"/>
                  </a:lnTo>
                  <a:lnTo>
                    <a:pt x="7" y="86"/>
                  </a:lnTo>
                  <a:lnTo>
                    <a:pt x="7" y="86"/>
                  </a:lnTo>
                  <a:lnTo>
                    <a:pt x="3" y="82"/>
                  </a:lnTo>
                  <a:lnTo>
                    <a:pt x="0" y="78"/>
                  </a:lnTo>
                  <a:lnTo>
                    <a:pt x="0" y="78"/>
                  </a:lnTo>
                  <a:lnTo>
                    <a:pt x="0" y="75"/>
                  </a:lnTo>
                  <a:lnTo>
                    <a:pt x="3" y="67"/>
                  </a:lnTo>
                  <a:lnTo>
                    <a:pt x="7" y="67"/>
                  </a:lnTo>
                  <a:lnTo>
                    <a:pt x="7" y="63"/>
                  </a:lnTo>
                  <a:lnTo>
                    <a:pt x="7" y="60"/>
                  </a:lnTo>
                  <a:lnTo>
                    <a:pt x="18" y="49"/>
                  </a:lnTo>
                  <a:lnTo>
                    <a:pt x="18" y="45"/>
                  </a:lnTo>
                  <a:lnTo>
                    <a:pt x="22" y="41"/>
                  </a:lnTo>
                  <a:lnTo>
                    <a:pt x="25" y="41"/>
                  </a:lnTo>
                  <a:lnTo>
                    <a:pt x="25" y="37"/>
                  </a:lnTo>
                  <a:lnTo>
                    <a:pt x="22" y="34"/>
                  </a:lnTo>
                  <a:lnTo>
                    <a:pt x="22" y="34"/>
                  </a:lnTo>
                  <a:lnTo>
                    <a:pt x="25" y="30"/>
                  </a:lnTo>
                  <a:lnTo>
                    <a:pt x="22" y="30"/>
                  </a:lnTo>
                  <a:lnTo>
                    <a:pt x="18" y="26"/>
                  </a:lnTo>
                  <a:lnTo>
                    <a:pt x="18" y="23"/>
                  </a:lnTo>
                  <a:lnTo>
                    <a:pt x="18" y="15"/>
                  </a:lnTo>
                  <a:lnTo>
                    <a:pt x="18"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 name="Freeform 46"/>
            <p:cNvSpPr/>
            <p:nvPr/>
          </p:nvSpPr>
          <p:spPr bwMode="auto">
            <a:xfrm>
              <a:off x="5675646" y="2897527"/>
              <a:ext cx="100317" cy="102999"/>
            </a:xfrm>
            <a:custGeom>
              <a:avLst/>
              <a:gdLst>
                <a:gd name="T0" fmla="*/ 0 w 56"/>
                <a:gd name="T1" fmla="*/ 11 h 59"/>
                <a:gd name="T2" fmla="*/ 0 w 56"/>
                <a:gd name="T3" fmla="*/ 7 h 59"/>
                <a:gd name="T4" fmla="*/ 0 w 56"/>
                <a:gd name="T5" fmla="*/ 3 h 59"/>
                <a:gd name="T6" fmla="*/ 0 w 56"/>
                <a:gd name="T7" fmla="*/ 0 h 59"/>
                <a:gd name="T8" fmla="*/ 4 w 56"/>
                <a:gd name="T9" fmla="*/ 3 h 59"/>
                <a:gd name="T10" fmla="*/ 4 w 56"/>
                <a:gd name="T11" fmla="*/ 0 h 59"/>
                <a:gd name="T12" fmla="*/ 8 w 56"/>
                <a:gd name="T13" fmla="*/ 3 h 59"/>
                <a:gd name="T14" fmla="*/ 8 w 56"/>
                <a:gd name="T15" fmla="*/ 0 h 59"/>
                <a:gd name="T16" fmla="*/ 11 w 56"/>
                <a:gd name="T17" fmla="*/ 0 h 59"/>
                <a:gd name="T18" fmla="*/ 11 w 56"/>
                <a:gd name="T19" fmla="*/ 0 h 59"/>
                <a:gd name="T20" fmla="*/ 15 w 56"/>
                <a:gd name="T21" fmla="*/ 3 h 59"/>
                <a:gd name="T22" fmla="*/ 19 w 56"/>
                <a:gd name="T23" fmla="*/ 3 h 59"/>
                <a:gd name="T24" fmla="*/ 26 w 56"/>
                <a:gd name="T25" fmla="*/ 7 h 59"/>
                <a:gd name="T26" fmla="*/ 30 w 56"/>
                <a:gd name="T27" fmla="*/ 7 h 59"/>
                <a:gd name="T28" fmla="*/ 30 w 56"/>
                <a:gd name="T29" fmla="*/ 7 h 59"/>
                <a:gd name="T30" fmla="*/ 34 w 56"/>
                <a:gd name="T31" fmla="*/ 7 h 59"/>
                <a:gd name="T32" fmla="*/ 37 w 56"/>
                <a:gd name="T33" fmla="*/ 11 h 59"/>
                <a:gd name="T34" fmla="*/ 41 w 56"/>
                <a:gd name="T35" fmla="*/ 14 h 59"/>
                <a:gd name="T36" fmla="*/ 41 w 56"/>
                <a:gd name="T37" fmla="*/ 18 h 59"/>
                <a:gd name="T38" fmla="*/ 41 w 56"/>
                <a:gd name="T39" fmla="*/ 22 h 59"/>
                <a:gd name="T40" fmla="*/ 45 w 56"/>
                <a:gd name="T41" fmla="*/ 22 h 59"/>
                <a:gd name="T42" fmla="*/ 45 w 56"/>
                <a:gd name="T43" fmla="*/ 26 h 59"/>
                <a:gd name="T44" fmla="*/ 52 w 56"/>
                <a:gd name="T45" fmla="*/ 29 h 59"/>
                <a:gd name="T46" fmla="*/ 56 w 56"/>
                <a:gd name="T47" fmla="*/ 29 h 59"/>
                <a:gd name="T48" fmla="*/ 56 w 56"/>
                <a:gd name="T49" fmla="*/ 33 h 59"/>
                <a:gd name="T50" fmla="*/ 56 w 56"/>
                <a:gd name="T51" fmla="*/ 37 h 59"/>
                <a:gd name="T52" fmla="*/ 56 w 56"/>
                <a:gd name="T53" fmla="*/ 40 h 59"/>
                <a:gd name="T54" fmla="*/ 56 w 56"/>
                <a:gd name="T55" fmla="*/ 40 h 59"/>
                <a:gd name="T56" fmla="*/ 52 w 56"/>
                <a:gd name="T57" fmla="*/ 40 h 59"/>
                <a:gd name="T58" fmla="*/ 48 w 56"/>
                <a:gd name="T59" fmla="*/ 37 h 59"/>
                <a:gd name="T60" fmla="*/ 45 w 56"/>
                <a:gd name="T61" fmla="*/ 40 h 59"/>
                <a:gd name="T62" fmla="*/ 41 w 56"/>
                <a:gd name="T63" fmla="*/ 40 h 59"/>
                <a:gd name="T64" fmla="*/ 41 w 56"/>
                <a:gd name="T65" fmla="*/ 44 h 59"/>
                <a:gd name="T66" fmla="*/ 41 w 56"/>
                <a:gd name="T67" fmla="*/ 48 h 59"/>
                <a:gd name="T68" fmla="*/ 41 w 56"/>
                <a:gd name="T69" fmla="*/ 48 h 59"/>
                <a:gd name="T70" fmla="*/ 37 w 56"/>
                <a:gd name="T71" fmla="*/ 55 h 59"/>
                <a:gd name="T72" fmla="*/ 37 w 56"/>
                <a:gd name="T73" fmla="*/ 55 h 59"/>
                <a:gd name="T74" fmla="*/ 34 w 56"/>
                <a:gd name="T75" fmla="*/ 55 h 59"/>
                <a:gd name="T76" fmla="*/ 30 w 56"/>
                <a:gd name="T77" fmla="*/ 59 h 59"/>
                <a:gd name="T78" fmla="*/ 30 w 56"/>
                <a:gd name="T79" fmla="*/ 55 h 59"/>
                <a:gd name="T80" fmla="*/ 30 w 56"/>
                <a:gd name="T81" fmla="*/ 51 h 59"/>
                <a:gd name="T82" fmla="*/ 30 w 56"/>
                <a:gd name="T83" fmla="*/ 40 h 59"/>
                <a:gd name="T84" fmla="*/ 26 w 56"/>
                <a:gd name="T85" fmla="*/ 33 h 59"/>
                <a:gd name="T86" fmla="*/ 26 w 56"/>
                <a:gd name="T87" fmla="*/ 29 h 59"/>
                <a:gd name="T88" fmla="*/ 15 w 56"/>
                <a:gd name="T89" fmla="*/ 26 h 59"/>
                <a:gd name="T90" fmla="*/ 15 w 56"/>
                <a:gd name="T91" fmla="*/ 22 h 59"/>
                <a:gd name="T92" fmla="*/ 11 w 56"/>
                <a:gd name="T93" fmla="*/ 14 h 59"/>
                <a:gd name="T94" fmla="*/ 8 w 56"/>
                <a:gd name="T95" fmla="*/ 11 h 59"/>
                <a:gd name="T96" fmla="*/ 0 w 56"/>
                <a:gd name="T97" fmla="*/ 11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56" h="59">
                  <a:moveTo>
                    <a:pt x="0" y="11"/>
                  </a:moveTo>
                  <a:lnTo>
                    <a:pt x="0" y="7"/>
                  </a:lnTo>
                  <a:lnTo>
                    <a:pt x="0" y="3"/>
                  </a:lnTo>
                  <a:lnTo>
                    <a:pt x="0" y="0"/>
                  </a:lnTo>
                  <a:lnTo>
                    <a:pt x="4" y="3"/>
                  </a:lnTo>
                  <a:lnTo>
                    <a:pt x="4" y="0"/>
                  </a:lnTo>
                  <a:lnTo>
                    <a:pt x="8" y="3"/>
                  </a:lnTo>
                  <a:lnTo>
                    <a:pt x="8" y="0"/>
                  </a:lnTo>
                  <a:lnTo>
                    <a:pt x="11" y="0"/>
                  </a:lnTo>
                  <a:lnTo>
                    <a:pt x="11" y="0"/>
                  </a:lnTo>
                  <a:lnTo>
                    <a:pt x="15" y="3"/>
                  </a:lnTo>
                  <a:lnTo>
                    <a:pt x="19" y="3"/>
                  </a:lnTo>
                  <a:lnTo>
                    <a:pt x="26" y="7"/>
                  </a:lnTo>
                  <a:lnTo>
                    <a:pt x="30" y="7"/>
                  </a:lnTo>
                  <a:lnTo>
                    <a:pt x="30" y="7"/>
                  </a:lnTo>
                  <a:lnTo>
                    <a:pt x="34" y="7"/>
                  </a:lnTo>
                  <a:lnTo>
                    <a:pt x="37" y="11"/>
                  </a:lnTo>
                  <a:lnTo>
                    <a:pt x="41" y="14"/>
                  </a:lnTo>
                  <a:lnTo>
                    <a:pt x="41" y="18"/>
                  </a:lnTo>
                  <a:lnTo>
                    <a:pt x="41" y="22"/>
                  </a:lnTo>
                  <a:lnTo>
                    <a:pt x="45" y="22"/>
                  </a:lnTo>
                  <a:lnTo>
                    <a:pt x="45" y="26"/>
                  </a:lnTo>
                  <a:lnTo>
                    <a:pt x="52" y="29"/>
                  </a:lnTo>
                  <a:lnTo>
                    <a:pt x="56" y="29"/>
                  </a:lnTo>
                  <a:lnTo>
                    <a:pt x="56" y="33"/>
                  </a:lnTo>
                  <a:lnTo>
                    <a:pt x="56" y="37"/>
                  </a:lnTo>
                  <a:lnTo>
                    <a:pt x="56" y="40"/>
                  </a:lnTo>
                  <a:lnTo>
                    <a:pt x="56" y="40"/>
                  </a:lnTo>
                  <a:lnTo>
                    <a:pt x="52" y="40"/>
                  </a:lnTo>
                  <a:lnTo>
                    <a:pt x="48" y="37"/>
                  </a:lnTo>
                  <a:lnTo>
                    <a:pt x="45" y="40"/>
                  </a:lnTo>
                  <a:lnTo>
                    <a:pt x="41" y="40"/>
                  </a:lnTo>
                  <a:lnTo>
                    <a:pt x="41" y="44"/>
                  </a:lnTo>
                  <a:lnTo>
                    <a:pt x="41" y="48"/>
                  </a:lnTo>
                  <a:lnTo>
                    <a:pt x="41" y="48"/>
                  </a:lnTo>
                  <a:lnTo>
                    <a:pt x="37" y="55"/>
                  </a:lnTo>
                  <a:lnTo>
                    <a:pt x="37" y="55"/>
                  </a:lnTo>
                  <a:lnTo>
                    <a:pt x="34" y="55"/>
                  </a:lnTo>
                  <a:lnTo>
                    <a:pt x="30" y="59"/>
                  </a:lnTo>
                  <a:lnTo>
                    <a:pt x="30" y="55"/>
                  </a:lnTo>
                  <a:lnTo>
                    <a:pt x="30" y="51"/>
                  </a:lnTo>
                  <a:lnTo>
                    <a:pt x="30" y="40"/>
                  </a:lnTo>
                  <a:lnTo>
                    <a:pt x="26" y="33"/>
                  </a:lnTo>
                  <a:lnTo>
                    <a:pt x="26" y="29"/>
                  </a:lnTo>
                  <a:lnTo>
                    <a:pt x="15" y="26"/>
                  </a:lnTo>
                  <a:lnTo>
                    <a:pt x="15" y="22"/>
                  </a:lnTo>
                  <a:lnTo>
                    <a:pt x="11" y="14"/>
                  </a:lnTo>
                  <a:lnTo>
                    <a:pt x="8" y="11"/>
                  </a:lnTo>
                  <a:lnTo>
                    <a:pt x="0"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 name="Freeform 47"/>
            <p:cNvSpPr/>
            <p:nvPr/>
          </p:nvSpPr>
          <p:spPr bwMode="auto">
            <a:xfrm>
              <a:off x="5516212" y="2916731"/>
              <a:ext cx="259751" cy="141404"/>
            </a:xfrm>
            <a:custGeom>
              <a:avLst/>
              <a:gdLst>
                <a:gd name="T0" fmla="*/ 34 w 145"/>
                <a:gd name="T1" fmla="*/ 0 h 81"/>
                <a:gd name="T2" fmla="*/ 41 w 145"/>
                <a:gd name="T3" fmla="*/ 0 h 81"/>
                <a:gd name="T4" fmla="*/ 52 w 145"/>
                <a:gd name="T5" fmla="*/ 3 h 81"/>
                <a:gd name="T6" fmla="*/ 56 w 145"/>
                <a:gd name="T7" fmla="*/ 7 h 81"/>
                <a:gd name="T8" fmla="*/ 67 w 145"/>
                <a:gd name="T9" fmla="*/ 7 h 81"/>
                <a:gd name="T10" fmla="*/ 71 w 145"/>
                <a:gd name="T11" fmla="*/ 3 h 81"/>
                <a:gd name="T12" fmla="*/ 85 w 145"/>
                <a:gd name="T13" fmla="*/ 0 h 81"/>
                <a:gd name="T14" fmla="*/ 100 w 145"/>
                <a:gd name="T15" fmla="*/ 3 h 81"/>
                <a:gd name="T16" fmla="*/ 104 w 145"/>
                <a:gd name="T17" fmla="*/ 15 h 81"/>
                <a:gd name="T18" fmla="*/ 115 w 145"/>
                <a:gd name="T19" fmla="*/ 22 h 81"/>
                <a:gd name="T20" fmla="*/ 119 w 145"/>
                <a:gd name="T21" fmla="*/ 40 h 81"/>
                <a:gd name="T22" fmla="*/ 123 w 145"/>
                <a:gd name="T23" fmla="*/ 52 h 81"/>
                <a:gd name="T24" fmla="*/ 134 w 145"/>
                <a:gd name="T25" fmla="*/ 52 h 81"/>
                <a:gd name="T26" fmla="*/ 141 w 145"/>
                <a:gd name="T27" fmla="*/ 48 h 81"/>
                <a:gd name="T28" fmla="*/ 141 w 145"/>
                <a:gd name="T29" fmla="*/ 52 h 81"/>
                <a:gd name="T30" fmla="*/ 145 w 145"/>
                <a:gd name="T31" fmla="*/ 55 h 81"/>
                <a:gd name="T32" fmla="*/ 137 w 145"/>
                <a:gd name="T33" fmla="*/ 59 h 81"/>
                <a:gd name="T34" fmla="*/ 130 w 145"/>
                <a:gd name="T35" fmla="*/ 63 h 81"/>
                <a:gd name="T36" fmla="*/ 130 w 145"/>
                <a:gd name="T37" fmla="*/ 70 h 81"/>
                <a:gd name="T38" fmla="*/ 130 w 145"/>
                <a:gd name="T39" fmla="*/ 74 h 81"/>
                <a:gd name="T40" fmla="*/ 126 w 145"/>
                <a:gd name="T41" fmla="*/ 78 h 81"/>
                <a:gd name="T42" fmla="*/ 123 w 145"/>
                <a:gd name="T43" fmla="*/ 74 h 81"/>
                <a:gd name="T44" fmla="*/ 115 w 145"/>
                <a:gd name="T45" fmla="*/ 74 h 81"/>
                <a:gd name="T46" fmla="*/ 104 w 145"/>
                <a:gd name="T47" fmla="*/ 74 h 81"/>
                <a:gd name="T48" fmla="*/ 93 w 145"/>
                <a:gd name="T49" fmla="*/ 78 h 81"/>
                <a:gd name="T50" fmla="*/ 85 w 145"/>
                <a:gd name="T51" fmla="*/ 81 h 81"/>
                <a:gd name="T52" fmla="*/ 78 w 145"/>
                <a:gd name="T53" fmla="*/ 81 h 81"/>
                <a:gd name="T54" fmla="*/ 71 w 145"/>
                <a:gd name="T55" fmla="*/ 81 h 81"/>
                <a:gd name="T56" fmla="*/ 67 w 145"/>
                <a:gd name="T57" fmla="*/ 81 h 81"/>
                <a:gd name="T58" fmla="*/ 56 w 145"/>
                <a:gd name="T59" fmla="*/ 81 h 81"/>
                <a:gd name="T60" fmla="*/ 52 w 145"/>
                <a:gd name="T61" fmla="*/ 78 h 81"/>
                <a:gd name="T62" fmla="*/ 45 w 145"/>
                <a:gd name="T63" fmla="*/ 81 h 81"/>
                <a:gd name="T64" fmla="*/ 45 w 145"/>
                <a:gd name="T65" fmla="*/ 78 h 81"/>
                <a:gd name="T66" fmla="*/ 41 w 145"/>
                <a:gd name="T67" fmla="*/ 74 h 81"/>
                <a:gd name="T68" fmla="*/ 37 w 145"/>
                <a:gd name="T69" fmla="*/ 70 h 81"/>
                <a:gd name="T70" fmla="*/ 37 w 145"/>
                <a:gd name="T71" fmla="*/ 63 h 81"/>
                <a:gd name="T72" fmla="*/ 30 w 145"/>
                <a:gd name="T73" fmla="*/ 66 h 81"/>
                <a:gd name="T74" fmla="*/ 23 w 145"/>
                <a:gd name="T75" fmla="*/ 66 h 81"/>
                <a:gd name="T76" fmla="*/ 15 w 145"/>
                <a:gd name="T77" fmla="*/ 63 h 81"/>
                <a:gd name="T78" fmla="*/ 19 w 145"/>
                <a:gd name="T79" fmla="*/ 55 h 81"/>
                <a:gd name="T80" fmla="*/ 8 w 145"/>
                <a:gd name="T81" fmla="*/ 52 h 81"/>
                <a:gd name="T82" fmla="*/ 4 w 145"/>
                <a:gd name="T83" fmla="*/ 44 h 81"/>
                <a:gd name="T84" fmla="*/ 0 w 145"/>
                <a:gd name="T85" fmla="*/ 40 h 81"/>
                <a:gd name="T86" fmla="*/ 4 w 145"/>
                <a:gd name="T87" fmla="*/ 37 h 81"/>
                <a:gd name="T88" fmla="*/ 11 w 145"/>
                <a:gd name="T89" fmla="*/ 33 h 81"/>
                <a:gd name="T90" fmla="*/ 15 w 145"/>
                <a:gd name="T91" fmla="*/ 29 h 81"/>
                <a:gd name="T92" fmla="*/ 23 w 145"/>
                <a:gd name="T93" fmla="*/ 11 h 81"/>
                <a:gd name="T94" fmla="*/ 30 w 145"/>
                <a:gd name="T95" fmla="*/ 7 h 81"/>
                <a:gd name="T96" fmla="*/ 30 w 145"/>
                <a:gd name="T97" fmla="*/ 0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45" h="81">
                  <a:moveTo>
                    <a:pt x="30" y="0"/>
                  </a:moveTo>
                  <a:lnTo>
                    <a:pt x="34" y="0"/>
                  </a:lnTo>
                  <a:lnTo>
                    <a:pt x="37" y="0"/>
                  </a:lnTo>
                  <a:lnTo>
                    <a:pt x="41" y="0"/>
                  </a:lnTo>
                  <a:lnTo>
                    <a:pt x="45" y="3"/>
                  </a:lnTo>
                  <a:lnTo>
                    <a:pt x="52" y="3"/>
                  </a:lnTo>
                  <a:lnTo>
                    <a:pt x="56" y="3"/>
                  </a:lnTo>
                  <a:lnTo>
                    <a:pt x="56" y="7"/>
                  </a:lnTo>
                  <a:lnTo>
                    <a:pt x="60" y="7"/>
                  </a:lnTo>
                  <a:lnTo>
                    <a:pt x="67" y="7"/>
                  </a:lnTo>
                  <a:lnTo>
                    <a:pt x="67" y="7"/>
                  </a:lnTo>
                  <a:lnTo>
                    <a:pt x="71" y="3"/>
                  </a:lnTo>
                  <a:lnTo>
                    <a:pt x="82" y="3"/>
                  </a:lnTo>
                  <a:lnTo>
                    <a:pt x="85" y="0"/>
                  </a:lnTo>
                  <a:lnTo>
                    <a:pt x="97" y="0"/>
                  </a:lnTo>
                  <a:lnTo>
                    <a:pt x="100" y="3"/>
                  </a:lnTo>
                  <a:lnTo>
                    <a:pt x="104" y="11"/>
                  </a:lnTo>
                  <a:lnTo>
                    <a:pt x="104" y="15"/>
                  </a:lnTo>
                  <a:lnTo>
                    <a:pt x="115" y="18"/>
                  </a:lnTo>
                  <a:lnTo>
                    <a:pt x="115" y="22"/>
                  </a:lnTo>
                  <a:lnTo>
                    <a:pt x="119" y="29"/>
                  </a:lnTo>
                  <a:lnTo>
                    <a:pt x="119" y="40"/>
                  </a:lnTo>
                  <a:lnTo>
                    <a:pt x="119" y="44"/>
                  </a:lnTo>
                  <a:lnTo>
                    <a:pt x="123" y="52"/>
                  </a:lnTo>
                  <a:lnTo>
                    <a:pt x="126" y="52"/>
                  </a:lnTo>
                  <a:lnTo>
                    <a:pt x="134" y="52"/>
                  </a:lnTo>
                  <a:lnTo>
                    <a:pt x="137" y="48"/>
                  </a:lnTo>
                  <a:lnTo>
                    <a:pt x="141" y="48"/>
                  </a:lnTo>
                  <a:lnTo>
                    <a:pt x="145" y="52"/>
                  </a:lnTo>
                  <a:lnTo>
                    <a:pt x="141" y="52"/>
                  </a:lnTo>
                  <a:lnTo>
                    <a:pt x="145" y="55"/>
                  </a:lnTo>
                  <a:lnTo>
                    <a:pt x="145" y="55"/>
                  </a:lnTo>
                  <a:lnTo>
                    <a:pt x="141" y="59"/>
                  </a:lnTo>
                  <a:lnTo>
                    <a:pt x="137" y="59"/>
                  </a:lnTo>
                  <a:lnTo>
                    <a:pt x="134" y="63"/>
                  </a:lnTo>
                  <a:lnTo>
                    <a:pt x="130" y="63"/>
                  </a:lnTo>
                  <a:lnTo>
                    <a:pt x="130" y="66"/>
                  </a:lnTo>
                  <a:lnTo>
                    <a:pt x="130" y="70"/>
                  </a:lnTo>
                  <a:lnTo>
                    <a:pt x="130" y="74"/>
                  </a:lnTo>
                  <a:lnTo>
                    <a:pt x="130" y="74"/>
                  </a:lnTo>
                  <a:lnTo>
                    <a:pt x="130" y="78"/>
                  </a:lnTo>
                  <a:lnTo>
                    <a:pt x="126" y="78"/>
                  </a:lnTo>
                  <a:lnTo>
                    <a:pt x="126" y="78"/>
                  </a:lnTo>
                  <a:lnTo>
                    <a:pt x="123" y="74"/>
                  </a:lnTo>
                  <a:lnTo>
                    <a:pt x="119" y="78"/>
                  </a:lnTo>
                  <a:lnTo>
                    <a:pt x="115" y="74"/>
                  </a:lnTo>
                  <a:lnTo>
                    <a:pt x="111" y="74"/>
                  </a:lnTo>
                  <a:lnTo>
                    <a:pt x="104" y="74"/>
                  </a:lnTo>
                  <a:lnTo>
                    <a:pt x="100" y="74"/>
                  </a:lnTo>
                  <a:lnTo>
                    <a:pt x="93" y="78"/>
                  </a:lnTo>
                  <a:lnTo>
                    <a:pt x="89" y="78"/>
                  </a:lnTo>
                  <a:lnTo>
                    <a:pt x="85" y="81"/>
                  </a:lnTo>
                  <a:lnTo>
                    <a:pt x="85" y="81"/>
                  </a:lnTo>
                  <a:lnTo>
                    <a:pt x="78" y="81"/>
                  </a:lnTo>
                  <a:lnTo>
                    <a:pt x="74" y="81"/>
                  </a:lnTo>
                  <a:lnTo>
                    <a:pt x="71" y="81"/>
                  </a:lnTo>
                  <a:lnTo>
                    <a:pt x="71" y="81"/>
                  </a:lnTo>
                  <a:lnTo>
                    <a:pt x="67" y="81"/>
                  </a:lnTo>
                  <a:lnTo>
                    <a:pt x="60" y="81"/>
                  </a:lnTo>
                  <a:lnTo>
                    <a:pt x="56" y="81"/>
                  </a:lnTo>
                  <a:lnTo>
                    <a:pt x="52" y="81"/>
                  </a:lnTo>
                  <a:lnTo>
                    <a:pt x="52" y="78"/>
                  </a:lnTo>
                  <a:lnTo>
                    <a:pt x="48" y="78"/>
                  </a:lnTo>
                  <a:lnTo>
                    <a:pt x="45" y="81"/>
                  </a:lnTo>
                  <a:lnTo>
                    <a:pt x="41" y="78"/>
                  </a:lnTo>
                  <a:lnTo>
                    <a:pt x="45" y="78"/>
                  </a:lnTo>
                  <a:lnTo>
                    <a:pt x="45" y="74"/>
                  </a:lnTo>
                  <a:lnTo>
                    <a:pt x="41" y="74"/>
                  </a:lnTo>
                  <a:lnTo>
                    <a:pt x="37" y="74"/>
                  </a:lnTo>
                  <a:lnTo>
                    <a:pt x="37" y="70"/>
                  </a:lnTo>
                  <a:lnTo>
                    <a:pt x="34" y="66"/>
                  </a:lnTo>
                  <a:lnTo>
                    <a:pt x="37" y="63"/>
                  </a:lnTo>
                  <a:lnTo>
                    <a:pt x="34" y="63"/>
                  </a:lnTo>
                  <a:lnTo>
                    <a:pt x="30" y="66"/>
                  </a:lnTo>
                  <a:lnTo>
                    <a:pt x="26" y="66"/>
                  </a:lnTo>
                  <a:lnTo>
                    <a:pt x="23" y="66"/>
                  </a:lnTo>
                  <a:lnTo>
                    <a:pt x="23" y="63"/>
                  </a:lnTo>
                  <a:lnTo>
                    <a:pt x="15" y="63"/>
                  </a:lnTo>
                  <a:lnTo>
                    <a:pt x="15" y="59"/>
                  </a:lnTo>
                  <a:lnTo>
                    <a:pt x="19" y="55"/>
                  </a:lnTo>
                  <a:lnTo>
                    <a:pt x="15" y="55"/>
                  </a:lnTo>
                  <a:lnTo>
                    <a:pt x="8" y="52"/>
                  </a:lnTo>
                  <a:lnTo>
                    <a:pt x="8" y="48"/>
                  </a:lnTo>
                  <a:lnTo>
                    <a:pt x="4" y="44"/>
                  </a:lnTo>
                  <a:lnTo>
                    <a:pt x="0" y="40"/>
                  </a:lnTo>
                  <a:lnTo>
                    <a:pt x="0" y="40"/>
                  </a:lnTo>
                  <a:lnTo>
                    <a:pt x="4" y="37"/>
                  </a:lnTo>
                  <a:lnTo>
                    <a:pt x="4" y="37"/>
                  </a:lnTo>
                  <a:lnTo>
                    <a:pt x="8" y="33"/>
                  </a:lnTo>
                  <a:lnTo>
                    <a:pt x="11" y="33"/>
                  </a:lnTo>
                  <a:lnTo>
                    <a:pt x="15" y="33"/>
                  </a:lnTo>
                  <a:lnTo>
                    <a:pt x="15" y="29"/>
                  </a:lnTo>
                  <a:lnTo>
                    <a:pt x="19" y="22"/>
                  </a:lnTo>
                  <a:lnTo>
                    <a:pt x="23" y="11"/>
                  </a:lnTo>
                  <a:lnTo>
                    <a:pt x="26" y="7"/>
                  </a:lnTo>
                  <a:lnTo>
                    <a:pt x="30" y="7"/>
                  </a:lnTo>
                  <a:lnTo>
                    <a:pt x="34" y="3"/>
                  </a:lnTo>
                  <a:lnTo>
                    <a:pt x="3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 name="Freeform 48"/>
            <p:cNvSpPr/>
            <p:nvPr/>
          </p:nvSpPr>
          <p:spPr bwMode="auto">
            <a:xfrm>
              <a:off x="5403356" y="2902766"/>
              <a:ext cx="173765" cy="97760"/>
            </a:xfrm>
            <a:custGeom>
              <a:avLst/>
              <a:gdLst>
                <a:gd name="T0" fmla="*/ 63 w 97"/>
                <a:gd name="T1" fmla="*/ 48 h 56"/>
                <a:gd name="T2" fmla="*/ 67 w 97"/>
                <a:gd name="T3" fmla="*/ 45 h 56"/>
                <a:gd name="T4" fmla="*/ 67 w 97"/>
                <a:gd name="T5" fmla="*/ 45 h 56"/>
                <a:gd name="T6" fmla="*/ 71 w 97"/>
                <a:gd name="T7" fmla="*/ 41 h 56"/>
                <a:gd name="T8" fmla="*/ 74 w 97"/>
                <a:gd name="T9" fmla="*/ 41 h 56"/>
                <a:gd name="T10" fmla="*/ 78 w 97"/>
                <a:gd name="T11" fmla="*/ 41 h 56"/>
                <a:gd name="T12" fmla="*/ 78 w 97"/>
                <a:gd name="T13" fmla="*/ 37 h 56"/>
                <a:gd name="T14" fmla="*/ 82 w 97"/>
                <a:gd name="T15" fmla="*/ 30 h 56"/>
                <a:gd name="T16" fmla="*/ 86 w 97"/>
                <a:gd name="T17" fmla="*/ 19 h 56"/>
                <a:gd name="T18" fmla="*/ 89 w 97"/>
                <a:gd name="T19" fmla="*/ 15 h 56"/>
                <a:gd name="T20" fmla="*/ 93 w 97"/>
                <a:gd name="T21" fmla="*/ 15 h 56"/>
                <a:gd name="T22" fmla="*/ 97 w 97"/>
                <a:gd name="T23" fmla="*/ 11 h 56"/>
                <a:gd name="T24" fmla="*/ 93 w 97"/>
                <a:gd name="T25" fmla="*/ 8 h 56"/>
                <a:gd name="T26" fmla="*/ 89 w 97"/>
                <a:gd name="T27" fmla="*/ 4 h 56"/>
                <a:gd name="T28" fmla="*/ 86 w 97"/>
                <a:gd name="T29" fmla="*/ 0 h 56"/>
                <a:gd name="T30" fmla="*/ 82 w 97"/>
                <a:gd name="T31" fmla="*/ 4 h 56"/>
                <a:gd name="T32" fmla="*/ 78 w 97"/>
                <a:gd name="T33" fmla="*/ 0 h 56"/>
                <a:gd name="T34" fmla="*/ 71 w 97"/>
                <a:gd name="T35" fmla="*/ 4 h 56"/>
                <a:gd name="T36" fmla="*/ 67 w 97"/>
                <a:gd name="T37" fmla="*/ 0 h 56"/>
                <a:gd name="T38" fmla="*/ 60 w 97"/>
                <a:gd name="T39" fmla="*/ 0 h 56"/>
                <a:gd name="T40" fmla="*/ 60 w 97"/>
                <a:gd name="T41" fmla="*/ 4 h 56"/>
                <a:gd name="T42" fmla="*/ 56 w 97"/>
                <a:gd name="T43" fmla="*/ 8 h 56"/>
                <a:gd name="T44" fmla="*/ 56 w 97"/>
                <a:gd name="T45" fmla="*/ 11 h 56"/>
                <a:gd name="T46" fmla="*/ 49 w 97"/>
                <a:gd name="T47" fmla="*/ 8 h 56"/>
                <a:gd name="T48" fmla="*/ 45 w 97"/>
                <a:gd name="T49" fmla="*/ 11 h 56"/>
                <a:gd name="T50" fmla="*/ 41 w 97"/>
                <a:gd name="T51" fmla="*/ 11 h 56"/>
                <a:gd name="T52" fmla="*/ 41 w 97"/>
                <a:gd name="T53" fmla="*/ 15 h 56"/>
                <a:gd name="T54" fmla="*/ 30 w 97"/>
                <a:gd name="T55" fmla="*/ 15 h 56"/>
                <a:gd name="T56" fmla="*/ 26 w 97"/>
                <a:gd name="T57" fmla="*/ 19 h 56"/>
                <a:gd name="T58" fmla="*/ 19 w 97"/>
                <a:gd name="T59" fmla="*/ 15 h 56"/>
                <a:gd name="T60" fmla="*/ 8 w 97"/>
                <a:gd name="T61" fmla="*/ 11 h 56"/>
                <a:gd name="T62" fmla="*/ 8 w 97"/>
                <a:gd name="T63" fmla="*/ 11 h 56"/>
                <a:gd name="T64" fmla="*/ 8 w 97"/>
                <a:gd name="T65" fmla="*/ 15 h 56"/>
                <a:gd name="T66" fmla="*/ 8 w 97"/>
                <a:gd name="T67" fmla="*/ 19 h 56"/>
                <a:gd name="T68" fmla="*/ 0 w 97"/>
                <a:gd name="T69" fmla="*/ 19 h 56"/>
                <a:gd name="T70" fmla="*/ 0 w 97"/>
                <a:gd name="T71" fmla="*/ 19 h 56"/>
                <a:gd name="T72" fmla="*/ 4 w 97"/>
                <a:gd name="T73" fmla="*/ 23 h 56"/>
                <a:gd name="T74" fmla="*/ 4 w 97"/>
                <a:gd name="T75" fmla="*/ 26 h 56"/>
                <a:gd name="T76" fmla="*/ 4 w 97"/>
                <a:gd name="T77" fmla="*/ 30 h 56"/>
                <a:gd name="T78" fmla="*/ 4 w 97"/>
                <a:gd name="T79" fmla="*/ 30 h 56"/>
                <a:gd name="T80" fmla="*/ 0 w 97"/>
                <a:gd name="T81" fmla="*/ 34 h 56"/>
                <a:gd name="T82" fmla="*/ 0 w 97"/>
                <a:gd name="T83" fmla="*/ 34 h 56"/>
                <a:gd name="T84" fmla="*/ 4 w 97"/>
                <a:gd name="T85" fmla="*/ 37 h 56"/>
                <a:gd name="T86" fmla="*/ 4 w 97"/>
                <a:gd name="T87" fmla="*/ 45 h 56"/>
                <a:gd name="T88" fmla="*/ 8 w 97"/>
                <a:gd name="T89" fmla="*/ 45 h 56"/>
                <a:gd name="T90" fmla="*/ 15 w 97"/>
                <a:gd name="T91" fmla="*/ 48 h 56"/>
                <a:gd name="T92" fmla="*/ 19 w 97"/>
                <a:gd name="T93" fmla="*/ 52 h 56"/>
                <a:gd name="T94" fmla="*/ 23 w 97"/>
                <a:gd name="T95" fmla="*/ 52 h 56"/>
                <a:gd name="T96" fmla="*/ 30 w 97"/>
                <a:gd name="T97" fmla="*/ 56 h 56"/>
                <a:gd name="T98" fmla="*/ 37 w 97"/>
                <a:gd name="T99" fmla="*/ 56 h 56"/>
                <a:gd name="T100" fmla="*/ 37 w 97"/>
                <a:gd name="T101" fmla="*/ 52 h 56"/>
                <a:gd name="T102" fmla="*/ 41 w 97"/>
                <a:gd name="T103" fmla="*/ 56 h 56"/>
                <a:gd name="T104" fmla="*/ 41 w 97"/>
                <a:gd name="T105" fmla="*/ 52 h 56"/>
                <a:gd name="T106" fmla="*/ 45 w 97"/>
                <a:gd name="T107" fmla="*/ 52 h 56"/>
                <a:gd name="T108" fmla="*/ 49 w 97"/>
                <a:gd name="T109" fmla="*/ 52 h 56"/>
                <a:gd name="T110" fmla="*/ 49 w 97"/>
                <a:gd name="T111" fmla="*/ 48 h 56"/>
                <a:gd name="T112" fmla="*/ 52 w 97"/>
                <a:gd name="T113" fmla="*/ 45 h 56"/>
                <a:gd name="T114" fmla="*/ 56 w 97"/>
                <a:gd name="T115" fmla="*/ 48 h 56"/>
                <a:gd name="T116" fmla="*/ 60 w 97"/>
                <a:gd name="T117" fmla="*/ 48 h 56"/>
                <a:gd name="T118" fmla="*/ 63 w 97"/>
                <a:gd name="T119" fmla="*/ 48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97" h="56">
                  <a:moveTo>
                    <a:pt x="63" y="48"/>
                  </a:moveTo>
                  <a:lnTo>
                    <a:pt x="67" y="45"/>
                  </a:lnTo>
                  <a:lnTo>
                    <a:pt x="67" y="45"/>
                  </a:lnTo>
                  <a:lnTo>
                    <a:pt x="71" y="41"/>
                  </a:lnTo>
                  <a:lnTo>
                    <a:pt x="74" y="41"/>
                  </a:lnTo>
                  <a:lnTo>
                    <a:pt x="78" y="41"/>
                  </a:lnTo>
                  <a:lnTo>
                    <a:pt x="78" y="37"/>
                  </a:lnTo>
                  <a:lnTo>
                    <a:pt x="82" y="30"/>
                  </a:lnTo>
                  <a:lnTo>
                    <a:pt x="86" y="19"/>
                  </a:lnTo>
                  <a:lnTo>
                    <a:pt x="89" y="15"/>
                  </a:lnTo>
                  <a:lnTo>
                    <a:pt x="93" y="15"/>
                  </a:lnTo>
                  <a:lnTo>
                    <a:pt x="97" y="11"/>
                  </a:lnTo>
                  <a:lnTo>
                    <a:pt x="93" y="8"/>
                  </a:lnTo>
                  <a:lnTo>
                    <a:pt x="89" y="4"/>
                  </a:lnTo>
                  <a:lnTo>
                    <a:pt x="86" y="0"/>
                  </a:lnTo>
                  <a:lnTo>
                    <a:pt x="82" y="4"/>
                  </a:lnTo>
                  <a:lnTo>
                    <a:pt x="78" y="0"/>
                  </a:lnTo>
                  <a:lnTo>
                    <a:pt x="71" y="4"/>
                  </a:lnTo>
                  <a:lnTo>
                    <a:pt x="67" y="0"/>
                  </a:lnTo>
                  <a:lnTo>
                    <a:pt x="60" y="0"/>
                  </a:lnTo>
                  <a:lnTo>
                    <a:pt x="60" y="4"/>
                  </a:lnTo>
                  <a:lnTo>
                    <a:pt x="56" y="8"/>
                  </a:lnTo>
                  <a:lnTo>
                    <a:pt x="56" y="11"/>
                  </a:lnTo>
                  <a:lnTo>
                    <a:pt x="49" y="8"/>
                  </a:lnTo>
                  <a:lnTo>
                    <a:pt x="45" y="11"/>
                  </a:lnTo>
                  <a:lnTo>
                    <a:pt x="41" y="11"/>
                  </a:lnTo>
                  <a:lnTo>
                    <a:pt x="41" y="15"/>
                  </a:lnTo>
                  <a:lnTo>
                    <a:pt x="30" y="15"/>
                  </a:lnTo>
                  <a:lnTo>
                    <a:pt x="26" y="19"/>
                  </a:lnTo>
                  <a:lnTo>
                    <a:pt x="19" y="15"/>
                  </a:lnTo>
                  <a:lnTo>
                    <a:pt x="8" y="11"/>
                  </a:lnTo>
                  <a:lnTo>
                    <a:pt x="8" y="11"/>
                  </a:lnTo>
                  <a:lnTo>
                    <a:pt x="8" y="15"/>
                  </a:lnTo>
                  <a:lnTo>
                    <a:pt x="8" y="19"/>
                  </a:lnTo>
                  <a:lnTo>
                    <a:pt x="0" y="19"/>
                  </a:lnTo>
                  <a:lnTo>
                    <a:pt x="0" y="19"/>
                  </a:lnTo>
                  <a:lnTo>
                    <a:pt x="4" y="23"/>
                  </a:lnTo>
                  <a:lnTo>
                    <a:pt x="4" y="26"/>
                  </a:lnTo>
                  <a:lnTo>
                    <a:pt x="4" y="30"/>
                  </a:lnTo>
                  <a:lnTo>
                    <a:pt x="4" y="30"/>
                  </a:lnTo>
                  <a:lnTo>
                    <a:pt x="0" y="34"/>
                  </a:lnTo>
                  <a:lnTo>
                    <a:pt x="0" y="34"/>
                  </a:lnTo>
                  <a:lnTo>
                    <a:pt x="4" y="37"/>
                  </a:lnTo>
                  <a:lnTo>
                    <a:pt x="4" y="45"/>
                  </a:lnTo>
                  <a:lnTo>
                    <a:pt x="8" y="45"/>
                  </a:lnTo>
                  <a:lnTo>
                    <a:pt x="15" y="48"/>
                  </a:lnTo>
                  <a:lnTo>
                    <a:pt x="19" y="52"/>
                  </a:lnTo>
                  <a:lnTo>
                    <a:pt x="23" y="52"/>
                  </a:lnTo>
                  <a:lnTo>
                    <a:pt x="30" y="56"/>
                  </a:lnTo>
                  <a:lnTo>
                    <a:pt x="37" y="56"/>
                  </a:lnTo>
                  <a:lnTo>
                    <a:pt x="37" y="52"/>
                  </a:lnTo>
                  <a:lnTo>
                    <a:pt x="41" y="56"/>
                  </a:lnTo>
                  <a:lnTo>
                    <a:pt x="41" y="52"/>
                  </a:lnTo>
                  <a:lnTo>
                    <a:pt x="45" y="52"/>
                  </a:lnTo>
                  <a:lnTo>
                    <a:pt x="49" y="52"/>
                  </a:lnTo>
                  <a:lnTo>
                    <a:pt x="49" y="48"/>
                  </a:lnTo>
                  <a:lnTo>
                    <a:pt x="52" y="45"/>
                  </a:lnTo>
                  <a:lnTo>
                    <a:pt x="56" y="48"/>
                  </a:lnTo>
                  <a:lnTo>
                    <a:pt x="60" y="48"/>
                  </a:lnTo>
                  <a:lnTo>
                    <a:pt x="63"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 name="Freeform 49"/>
            <p:cNvSpPr/>
            <p:nvPr/>
          </p:nvSpPr>
          <p:spPr bwMode="auto">
            <a:xfrm>
              <a:off x="5417687" y="2876579"/>
              <a:ext cx="145103" cy="59354"/>
            </a:xfrm>
            <a:custGeom>
              <a:avLst/>
              <a:gdLst>
                <a:gd name="T0" fmla="*/ 0 w 81"/>
                <a:gd name="T1" fmla="*/ 26 h 34"/>
                <a:gd name="T2" fmla="*/ 11 w 81"/>
                <a:gd name="T3" fmla="*/ 30 h 34"/>
                <a:gd name="T4" fmla="*/ 18 w 81"/>
                <a:gd name="T5" fmla="*/ 34 h 34"/>
                <a:gd name="T6" fmla="*/ 22 w 81"/>
                <a:gd name="T7" fmla="*/ 30 h 34"/>
                <a:gd name="T8" fmla="*/ 33 w 81"/>
                <a:gd name="T9" fmla="*/ 30 h 34"/>
                <a:gd name="T10" fmla="*/ 33 w 81"/>
                <a:gd name="T11" fmla="*/ 26 h 34"/>
                <a:gd name="T12" fmla="*/ 37 w 81"/>
                <a:gd name="T13" fmla="*/ 26 h 34"/>
                <a:gd name="T14" fmla="*/ 41 w 81"/>
                <a:gd name="T15" fmla="*/ 23 h 34"/>
                <a:gd name="T16" fmla="*/ 48 w 81"/>
                <a:gd name="T17" fmla="*/ 26 h 34"/>
                <a:gd name="T18" fmla="*/ 48 w 81"/>
                <a:gd name="T19" fmla="*/ 23 h 34"/>
                <a:gd name="T20" fmla="*/ 52 w 81"/>
                <a:gd name="T21" fmla="*/ 19 h 34"/>
                <a:gd name="T22" fmla="*/ 52 w 81"/>
                <a:gd name="T23" fmla="*/ 15 h 34"/>
                <a:gd name="T24" fmla="*/ 59 w 81"/>
                <a:gd name="T25" fmla="*/ 15 h 34"/>
                <a:gd name="T26" fmla="*/ 63 w 81"/>
                <a:gd name="T27" fmla="*/ 19 h 34"/>
                <a:gd name="T28" fmla="*/ 70 w 81"/>
                <a:gd name="T29" fmla="*/ 15 h 34"/>
                <a:gd name="T30" fmla="*/ 74 w 81"/>
                <a:gd name="T31" fmla="*/ 19 h 34"/>
                <a:gd name="T32" fmla="*/ 78 w 81"/>
                <a:gd name="T33" fmla="*/ 15 h 34"/>
                <a:gd name="T34" fmla="*/ 78 w 81"/>
                <a:gd name="T35" fmla="*/ 12 h 34"/>
                <a:gd name="T36" fmla="*/ 81 w 81"/>
                <a:gd name="T37" fmla="*/ 4 h 34"/>
                <a:gd name="T38" fmla="*/ 81 w 81"/>
                <a:gd name="T39" fmla="*/ 4 h 34"/>
                <a:gd name="T40" fmla="*/ 74 w 81"/>
                <a:gd name="T41" fmla="*/ 0 h 34"/>
                <a:gd name="T42" fmla="*/ 70 w 81"/>
                <a:gd name="T43" fmla="*/ 0 h 34"/>
                <a:gd name="T44" fmla="*/ 66 w 81"/>
                <a:gd name="T45" fmla="*/ 0 h 34"/>
                <a:gd name="T46" fmla="*/ 63 w 81"/>
                <a:gd name="T47" fmla="*/ 0 h 34"/>
                <a:gd name="T48" fmla="*/ 63 w 81"/>
                <a:gd name="T49" fmla="*/ 0 h 34"/>
                <a:gd name="T50" fmla="*/ 59 w 81"/>
                <a:gd name="T51" fmla="*/ 0 h 34"/>
                <a:gd name="T52" fmla="*/ 59 w 81"/>
                <a:gd name="T53" fmla="*/ 0 h 34"/>
                <a:gd name="T54" fmla="*/ 52 w 81"/>
                <a:gd name="T55" fmla="*/ 0 h 34"/>
                <a:gd name="T56" fmla="*/ 52 w 81"/>
                <a:gd name="T57" fmla="*/ 0 h 34"/>
                <a:gd name="T58" fmla="*/ 48 w 81"/>
                <a:gd name="T59" fmla="*/ 0 h 34"/>
                <a:gd name="T60" fmla="*/ 48 w 81"/>
                <a:gd name="T61" fmla="*/ 4 h 34"/>
                <a:gd name="T62" fmla="*/ 44 w 81"/>
                <a:gd name="T63" fmla="*/ 4 h 34"/>
                <a:gd name="T64" fmla="*/ 41 w 81"/>
                <a:gd name="T65" fmla="*/ 4 h 34"/>
                <a:gd name="T66" fmla="*/ 41 w 81"/>
                <a:gd name="T67" fmla="*/ 4 h 34"/>
                <a:gd name="T68" fmla="*/ 33 w 81"/>
                <a:gd name="T69" fmla="*/ 4 h 34"/>
                <a:gd name="T70" fmla="*/ 29 w 81"/>
                <a:gd name="T71" fmla="*/ 4 h 34"/>
                <a:gd name="T72" fmla="*/ 26 w 81"/>
                <a:gd name="T73" fmla="*/ 8 h 34"/>
                <a:gd name="T74" fmla="*/ 22 w 81"/>
                <a:gd name="T75" fmla="*/ 12 h 34"/>
                <a:gd name="T76" fmla="*/ 15 w 81"/>
                <a:gd name="T77" fmla="*/ 12 h 34"/>
                <a:gd name="T78" fmla="*/ 11 w 81"/>
                <a:gd name="T79" fmla="*/ 12 h 34"/>
                <a:gd name="T80" fmla="*/ 7 w 81"/>
                <a:gd name="T81" fmla="*/ 12 h 34"/>
                <a:gd name="T82" fmla="*/ 3 w 81"/>
                <a:gd name="T83" fmla="*/ 12 h 34"/>
                <a:gd name="T84" fmla="*/ 0 w 81"/>
                <a:gd name="T85" fmla="*/ 15 h 34"/>
                <a:gd name="T86" fmla="*/ 0 w 81"/>
                <a:gd name="T87" fmla="*/ 15 h 34"/>
                <a:gd name="T88" fmla="*/ 0 w 81"/>
                <a:gd name="T89" fmla="*/ 19 h 34"/>
                <a:gd name="T90" fmla="*/ 0 w 81"/>
                <a:gd name="T91" fmla="*/ 26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1" h="34">
                  <a:moveTo>
                    <a:pt x="0" y="26"/>
                  </a:moveTo>
                  <a:lnTo>
                    <a:pt x="11" y="30"/>
                  </a:lnTo>
                  <a:lnTo>
                    <a:pt x="18" y="34"/>
                  </a:lnTo>
                  <a:lnTo>
                    <a:pt x="22" y="30"/>
                  </a:lnTo>
                  <a:lnTo>
                    <a:pt x="33" y="30"/>
                  </a:lnTo>
                  <a:lnTo>
                    <a:pt x="33" y="26"/>
                  </a:lnTo>
                  <a:lnTo>
                    <a:pt x="37" y="26"/>
                  </a:lnTo>
                  <a:lnTo>
                    <a:pt x="41" y="23"/>
                  </a:lnTo>
                  <a:lnTo>
                    <a:pt x="48" y="26"/>
                  </a:lnTo>
                  <a:lnTo>
                    <a:pt x="48" y="23"/>
                  </a:lnTo>
                  <a:lnTo>
                    <a:pt x="52" y="19"/>
                  </a:lnTo>
                  <a:lnTo>
                    <a:pt x="52" y="15"/>
                  </a:lnTo>
                  <a:lnTo>
                    <a:pt x="59" y="15"/>
                  </a:lnTo>
                  <a:lnTo>
                    <a:pt x="63" y="19"/>
                  </a:lnTo>
                  <a:lnTo>
                    <a:pt x="70" y="15"/>
                  </a:lnTo>
                  <a:lnTo>
                    <a:pt x="74" y="19"/>
                  </a:lnTo>
                  <a:lnTo>
                    <a:pt x="78" y="15"/>
                  </a:lnTo>
                  <a:lnTo>
                    <a:pt x="78" y="12"/>
                  </a:lnTo>
                  <a:lnTo>
                    <a:pt x="81" y="4"/>
                  </a:lnTo>
                  <a:lnTo>
                    <a:pt x="81" y="4"/>
                  </a:lnTo>
                  <a:lnTo>
                    <a:pt x="74" y="0"/>
                  </a:lnTo>
                  <a:lnTo>
                    <a:pt x="70" y="0"/>
                  </a:lnTo>
                  <a:lnTo>
                    <a:pt x="66" y="0"/>
                  </a:lnTo>
                  <a:lnTo>
                    <a:pt x="63" y="0"/>
                  </a:lnTo>
                  <a:lnTo>
                    <a:pt x="63" y="0"/>
                  </a:lnTo>
                  <a:lnTo>
                    <a:pt x="59" y="0"/>
                  </a:lnTo>
                  <a:lnTo>
                    <a:pt x="59" y="0"/>
                  </a:lnTo>
                  <a:lnTo>
                    <a:pt x="52" y="0"/>
                  </a:lnTo>
                  <a:lnTo>
                    <a:pt x="52" y="0"/>
                  </a:lnTo>
                  <a:lnTo>
                    <a:pt x="48" y="0"/>
                  </a:lnTo>
                  <a:lnTo>
                    <a:pt x="48" y="4"/>
                  </a:lnTo>
                  <a:lnTo>
                    <a:pt x="44" y="4"/>
                  </a:lnTo>
                  <a:lnTo>
                    <a:pt x="41" y="4"/>
                  </a:lnTo>
                  <a:lnTo>
                    <a:pt x="41" y="4"/>
                  </a:lnTo>
                  <a:lnTo>
                    <a:pt x="33" y="4"/>
                  </a:lnTo>
                  <a:lnTo>
                    <a:pt x="29" y="4"/>
                  </a:lnTo>
                  <a:lnTo>
                    <a:pt x="26" y="8"/>
                  </a:lnTo>
                  <a:lnTo>
                    <a:pt x="22" y="12"/>
                  </a:lnTo>
                  <a:lnTo>
                    <a:pt x="15" y="12"/>
                  </a:lnTo>
                  <a:lnTo>
                    <a:pt x="11" y="12"/>
                  </a:lnTo>
                  <a:lnTo>
                    <a:pt x="7" y="12"/>
                  </a:lnTo>
                  <a:lnTo>
                    <a:pt x="3" y="12"/>
                  </a:lnTo>
                  <a:lnTo>
                    <a:pt x="0" y="15"/>
                  </a:lnTo>
                  <a:lnTo>
                    <a:pt x="0" y="15"/>
                  </a:lnTo>
                  <a:lnTo>
                    <a:pt x="0" y="19"/>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 name="Freeform 50"/>
            <p:cNvSpPr/>
            <p:nvPr/>
          </p:nvSpPr>
          <p:spPr bwMode="auto">
            <a:xfrm>
              <a:off x="5577118" y="3045915"/>
              <a:ext cx="171973" cy="90778"/>
            </a:xfrm>
            <a:custGeom>
              <a:avLst/>
              <a:gdLst>
                <a:gd name="T0" fmla="*/ 7 w 96"/>
                <a:gd name="T1" fmla="*/ 0 h 52"/>
                <a:gd name="T2" fmla="*/ 11 w 96"/>
                <a:gd name="T3" fmla="*/ 4 h 52"/>
                <a:gd name="T4" fmla="*/ 11 w 96"/>
                <a:gd name="T5" fmla="*/ 7 h 52"/>
                <a:gd name="T6" fmla="*/ 18 w 96"/>
                <a:gd name="T7" fmla="*/ 4 h 52"/>
                <a:gd name="T8" fmla="*/ 22 w 96"/>
                <a:gd name="T9" fmla="*/ 7 h 52"/>
                <a:gd name="T10" fmla="*/ 33 w 96"/>
                <a:gd name="T11" fmla="*/ 7 h 52"/>
                <a:gd name="T12" fmla="*/ 37 w 96"/>
                <a:gd name="T13" fmla="*/ 7 h 52"/>
                <a:gd name="T14" fmla="*/ 44 w 96"/>
                <a:gd name="T15" fmla="*/ 7 h 52"/>
                <a:gd name="T16" fmla="*/ 51 w 96"/>
                <a:gd name="T17" fmla="*/ 7 h 52"/>
                <a:gd name="T18" fmla="*/ 59 w 96"/>
                <a:gd name="T19" fmla="*/ 4 h 52"/>
                <a:gd name="T20" fmla="*/ 70 w 96"/>
                <a:gd name="T21" fmla="*/ 0 h 52"/>
                <a:gd name="T22" fmla="*/ 81 w 96"/>
                <a:gd name="T23" fmla="*/ 0 h 52"/>
                <a:gd name="T24" fmla="*/ 89 w 96"/>
                <a:gd name="T25" fmla="*/ 0 h 52"/>
                <a:gd name="T26" fmla="*/ 92 w 96"/>
                <a:gd name="T27" fmla="*/ 4 h 52"/>
                <a:gd name="T28" fmla="*/ 96 w 96"/>
                <a:gd name="T29" fmla="*/ 7 h 52"/>
                <a:gd name="T30" fmla="*/ 92 w 96"/>
                <a:gd name="T31" fmla="*/ 15 h 52"/>
                <a:gd name="T32" fmla="*/ 85 w 96"/>
                <a:gd name="T33" fmla="*/ 15 h 52"/>
                <a:gd name="T34" fmla="*/ 85 w 96"/>
                <a:gd name="T35" fmla="*/ 26 h 52"/>
                <a:gd name="T36" fmla="*/ 81 w 96"/>
                <a:gd name="T37" fmla="*/ 30 h 52"/>
                <a:gd name="T38" fmla="*/ 89 w 96"/>
                <a:gd name="T39" fmla="*/ 37 h 52"/>
                <a:gd name="T40" fmla="*/ 89 w 96"/>
                <a:gd name="T41" fmla="*/ 41 h 52"/>
                <a:gd name="T42" fmla="*/ 85 w 96"/>
                <a:gd name="T43" fmla="*/ 41 h 52"/>
                <a:gd name="T44" fmla="*/ 74 w 96"/>
                <a:gd name="T45" fmla="*/ 37 h 52"/>
                <a:gd name="T46" fmla="*/ 70 w 96"/>
                <a:gd name="T47" fmla="*/ 41 h 52"/>
                <a:gd name="T48" fmla="*/ 66 w 96"/>
                <a:gd name="T49" fmla="*/ 41 h 52"/>
                <a:gd name="T50" fmla="*/ 63 w 96"/>
                <a:gd name="T51" fmla="*/ 44 h 52"/>
                <a:gd name="T52" fmla="*/ 63 w 96"/>
                <a:gd name="T53" fmla="*/ 52 h 52"/>
                <a:gd name="T54" fmla="*/ 55 w 96"/>
                <a:gd name="T55" fmla="*/ 52 h 52"/>
                <a:gd name="T56" fmla="*/ 48 w 96"/>
                <a:gd name="T57" fmla="*/ 52 h 52"/>
                <a:gd name="T58" fmla="*/ 44 w 96"/>
                <a:gd name="T59" fmla="*/ 52 h 52"/>
                <a:gd name="T60" fmla="*/ 40 w 96"/>
                <a:gd name="T61" fmla="*/ 52 h 52"/>
                <a:gd name="T62" fmla="*/ 29 w 96"/>
                <a:gd name="T63" fmla="*/ 48 h 52"/>
                <a:gd name="T64" fmla="*/ 22 w 96"/>
                <a:gd name="T65" fmla="*/ 52 h 52"/>
                <a:gd name="T66" fmla="*/ 18 w 96"/>
                <a:gd name="T67" fmla="*/ 52 h 52"/>
                <a:gd name="T68" fmla="*/ 14 w 96"/>
                <a:gd name="T69" fmla="*/ 48 h 52"/>
                <a:gd name="T70" fmla="*/ 11 w 96"/>
                <a:gd name="T71" fmla="*/ 41 h 52"/>
                <a:gd name="T72" fmla="*/ 3 w 96"/>
                <a:gd name="T73" fmla="*/ 33 h 52"/>
                <a:gd name="T74" fmla="*/ 3 w 96"/>
                <a:gd name="T75" fmla="*/ 30 h 52"/>
                <a:gd name="T76" fmla="*/ 7 w 96"/>
                <a:gd name="T77" fmla="*/ 22 h 52"/>
                <a:gd name="T78" fmla="*/ 7 w 96"/>
                <a:gd name="T79" fmla="*/ 15 h 52"/>
                <a:gd name="T80" fmla="*/ 0 w 96"/>
                <a:gd name="T81" fmla="*/ 4 h 52"/>
                <a:gd name="T82" fmla="*/ 3 w 96"/>
                <a:gd name="T83" fmla="*/ 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6" h="52">
                  <a:moveTo>
                    <a:pt x="3" y="0"/>
                  </a:moveTo>
                  <a:lnTo>
                    <a:pt x="7" y="0"/>
                  </a:lnTo>
                  <a:lnTo>
                    <a:pt x="11" y="0"/>
                  </a:lnTo>
                  <a:lnTo>
                    <a:pt x="11" y="4"/>
                  </a:lnTo>
                  <a:lnTo>
                    <a:pt x="7" y="4"/>
                  </a:lnTo>
                  <a:lnTo>
                    <a:pt x="11" y="7"/>
                  </a:lnTo>
                  <a:lnTo>
                    <a:pt x="14" y="4"/>
                  </a:lnTo>
                  <a:lnTo>
                    <a:pt x="18" y="4"/>
                  </a:lnTo>
                  <a:lnTo>
                    <a:pt x="18" y="7"/>
                  </a:lnTo>
                  <a:lnTo>
                    <a:pt x="22" y="7"/>
                  </a:lnTo>
                  <a:lnTo>
                    <a:pt x="26" y="7"/>
                  </a:lnTo>
                  <a:lnTo>
                    <a:pt x="33" y="7"/>
                  </a:lnTo>
                  <a:lnTo>
                    <a:pt x="37" y="7"/>
                  </a:lnTo>
                  <a:lnTo>
                    <a:pt x="37" y="7"/>
                  </a:lnTo>
                  <a:lnTo>
                    <a:pt x="40" y="7"/>
                  </a:lnTo>
                  <a:lnTo>
                    <a:pt x="44" y="7"/>
                  </a:lnTo>
                  <a:lnTo>
                    <a:pt x="51" y="7"/>
                  </a:lnTo>
                  <a:lnTo>
                    <a:pt x="51" y="7"/>
                  </a:lnTo>
                  <a:lnTo>
                    <a:pt x="55" y="4"/>
                  </a:lnTo>
                  <a:lnTo>
                    <a:pt x="59" y="4"/>
                  </a:lnTo>
                  <a:lnTo>
                    <a:pt x="66" y="0"/>
                  </a:lnTo>
                  <a:lnTo>
                    <a:pt x="70" y="0"/>
                  </a:lnTo>
                  <a:lnTo>
                    <a:pt x="77" y="0"/>
                  </a:lnTo>
                  <a:lnTo>
                    <a:pt x="81" y="0"/>
                  </a:lnTo>
                  <a:lnTo>
                    <a:pt x="85" y="4"/>
                  </a:lnTo>
                  <a:lnTo>
                    <a:pt x="89" y="0"/>
                  </a:lnTo>
                  <a:lnTo>
                    <a:pt x="92" y="4"/>
                  </a:lnTo>
                  <a:lnTo>
                    <a:pt x="92" y="4"/>
                  </a:lnTo>
                  <a:lnTo>
                    <a:pt x="96" y="4"/>
                  </a:lnTo>
                  <a:lnTo>
                    <a:pt x="96" y="7"/>
                  </a:lnTo>
                  <a:lnTo>
                    <a:pt x="96" y="11"/>
                  </a:lnTo>
                  <a:lnTo>
                    <a:pt x="92" y="15"/>
                  </a:lnTo>
                  <a:lnTo>
                    <a:pt x="92" y="11"/>
                  </a:lnTo>
                  <a:lnTo>
                    <a:pt x="85" y="15"/>
                  </a:lnTo>
                  <a:lnTo>
                    <a:pt x="89" y="22"/>
                  </a:lnTo>
                  <a:lnTo>
                    <a:pt x="85" y="26"/>
                  </a:lnTo>
                  <a:lnTo>
                    <a:pt x="81" y="30"/>
                  </a:lnTo>
                  <a:lnTo>
                    <a:pt x="81" y="30"/>
                  </a:lnTo>
                  <a:lnTo>
                    <a:pt x="85" y="30"/>
                  </a:lnTo>
                  <a:lnTo>
                    <a:pt x="89" y="37"/>
                  </a:lnTo>
                  <a:lnTo>
                    <a:pt x="89" y="37"/>
                  </a:lnTo>
                  <a:lnTo>
                    <a:pt x="89" y="41"/>
                  </a:lnTo>
                  <a:lnTo>
                    <a:pt x="85" y="37"/>
                  </a:lnTo>
                  <a:lnTo>
                    <a:pt x="85" y="41"/>
                  </a:lnTo>
                  <a:lnTo>
                    <a:pt x="81" y="37"/>
                  </a:lnTo>
                  <a:lnTo>
                    <a:pt x="74" y="37"/>
                  </a:lnTo>
                  <a:lnTo>
                    <a:pt x="74" y="37"/>
                  </a:lnTo>
                  <a:lnTo>
                    <a:pt x="70" y="41"/>
                  </a:lnTo>
                  <a:lnTo>
                    <a:pt x="66" y="41"/>
                  </a:lnTo>
                  <a:lnTo>
                    <a:pt x="66" y="41"/>
                  </a:lnTo>
                  <a:lnTo>
                    <a:pt x="66" y="41"/>
                  </a:lnTo>
                  <a:lnTo>
                    <a:pt x="63" y="44"/>
                  </a:lnTo>
                  <a:lnTo>
                    <a:pt x="63" y="48"/>
                  </a:lnTo>
                  <a:lnTo>
                    <a:pt x="63" y="52"/>
                  </a:lnTo>
                  <a:lnTo>
                    <a:pt x="63" y="52"/>
                  </a:lnTo>
                  <a:lnTo>
                    <a:pt x="55" y="52"/>
                  </a:lnTo>
                  <a:lnTo>
                    <a:pt x="51" y="52"/>
                  </a:lnTo>
                  <a:lnTo>
                    <a:pt x="48" y="52"/>
                  </a:lnTo>
                  <a:lnTo>
                    <a:pt x="44" y="52"/>
                  </a:lnTo>
                  <a:lnTo>
                    <a:pt x="44" y="52"/>
                  </a:lnTo>
                  <a:lnTo>
                    <a:pt x="40" y="52"/>
                  </a:lnTo>
                  <a:lnTo>
                    <a:pt x="40" y="52"/>
                  </a:lnTo>
                  <a:lnTo>
                    <a:pt x="33" y="52"/>
                  </a:lnTo>
                  <a:lnTo>
                    <a:pt x="29" y="48"/>
                  </a:lnTo>
                  <a:lnTo>
                    <a:pt x="29" y="52"/>
                  </a:lnTo>
                  <a:lnTo>
                    <a:pt x="22" y="52"/>
                  </a:lnTo>
                  <a:lnTo>
                    <a:pt x="18" y="52"/>
                  </a:lnTo>
                  <a:lnTo>
                    <a:pt x="18" y="52"/>
                  </a:lnTo>
                  <a:lnTo>
                    <a:pt x="18" y="52"/>
                  </a:lnTo>
                  <a:lnTo>
                    <a:pt x="14" y="48"/>
                  </a:lnTo>
                  <a:lnTo>
                    <a:pt x="14" y="44"/>
                  </a:lnTo>
                  <a:lnTo>
                    <a:pt x="11" y="41"/>
                  </a:lnTo>
                  <a:lnTo>
                    <a:pt x="3" y="33"/>
                  </a:lnTo>
                  <a:lnTo>
                    <a:pt x="3" y="33"/>
                  </a:lnTo>
                  <a:lnTo>
                    <a:pt x="7" y="33"/>
                  </a:lnTo>
                  <a:lnTo>
                    <a:pt x="3" y="30"/>
                  </a:lnTo>
                  <a:lnTo>
                    <a:pt x="3" y="26"/>
                  </a:lnTo>
                  <a:lnTo>
                    <a:pt x="7" y="22"/>
                  </a:lnTo>
                  <a:lnTo>
                    <a:pt x="11" y="18"/>
                  </a:lnTo>
                  <a:lnTo>
                    <a:pt x="7" y="15"/>
                  </a:lnTo>
                  <a:lnTo>
                    <a:pt x="3" y="11"/>
                  </a:lnTo>
                  <a:lnTo>
                    <a:pt x="0" y="4"/>
                  </a:lnTo>
                  <a:lnTo>
                    <a:pt x="3" y="0"/>
                  </a:lnTo>
                  <a:lnTo>
                    <a:pt x="3"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 name="Freeform 51"/>
            <p:cNvSpPr/>
            <p:nvPr/>
          </p:nvSpPr>
          <p:spPr bwMode="auto">
            <a:xfrm>
              <a:off x="5530543" y="3103523"/>
              <a:ext cx="78821" cy="52372"/>
            </a:xfrm>
            <a:custGeom>
              <a:avLst/>
              <a:gdLst>
                <a:gd name="T0" fmla="*/ 29 w 44"/>
                <a:gd name="T1" fmla="*/ 0 h 30"/>
                <a:gd name="T2" fmla="*/ 37 w 44"/>
                <a:gd name="T3" fmla="*/ 8 h 30"/>
                <a:gd name="T4" fmla="*/ 40 w 44"/>
                <a:gd name="T5" fmla="*/ 11 h 30"/>
                <a:gd name="T6" fmla="*/ 40 w 44"/>
                <a:gd name="T7" fmla="*/ 15 h 30"/>
                <a:gd name="T8" fmla="*/ 44 w 44"/>
                <a:gd name="T9" fmla="*/ 19 h 30"/>
                <a:gd name="T10" fmla="*/ 40 w 44"/>
                <a:gd name="T11" fmla="*/ 23 h 30"/>
                <a:gd name="T12" fmla="*/ 37 w 44"/>
                <a:gd name="T13" fmla="*/ 23 h 30"/>
                <a:gd name="T14" fmla="*/ 33 w 44"/>
                <a:gd name="T15" fmla="*/ 23 h 30"/>
                <a:gd name="T16" fmla="*/ 26 w 44"/>
                <a:gd name="T17" fmla="*/ 23 h 30"/>
                <a:gd name="T18" fmla="*/ 22 w 44"/>
                <a:gd name="T19" fmla="*/ 26 h 30"/>
                <a:gd name="T20" fmla="*/ 22 w 44"/>
                <a:gd name="T21" fmla="*/ 26 h 30"/>
                <a:gd name="T22" fmla="*/ 18 w 44"/>
                <a:gd name="T23" fmla="*/ 26 h 30"/>
                <a:gd name="T24" fmla="*/ 11 w 44"/>
                <a:gd name="T25" fmla="*/ 30 h 30"/>
                <a:gd name="T26" fmla="*/ 11 w 44"/>
                <a:gd name="T27" fmla="*/ 30 h 30"/>
                <a:gd name="T28" fmla="*/ 7 w 44"/>
                <a:gd name="T29" fmla="*/ 30 h 30"/>
                <a:gd name="T30" fmla="*/ 7 w 44"/>
                <a:gd name="T31" fmla="*/ 26 h 30"/>
                <a:gd name="T32" fmla="*/ 3 w 44"/>
                <a:gd name="T33" fmla="*/ 23 h 30"/>
                <a:gd name="T34" fmla="*/ 0 w 44"/>
                <a:gd name="T35" fmla="*/ 15 h 30"/>
                <a:gd name="T36" fmla="*/ 3 w 44"/>
                <a:gd name="T37" fmla="*/ 11 h 30"/>
                <a:gd name="T38" fmla="*/ 3 w 44"/>
                <a:gd name="T39" fmla="*/ 11 h 30"/>
                <a:gd name="T40" fmla="*/ 3 w 44"/>
                <a:gd name="T41" fmla="*/ 11 h 30"/>
                <a:gd name="T42" fmla="*/ 3 w 44"/>
                <a:gd name="T43" fmla="*/ 8 h 30"/>
                <a:gd name="T44" fmla="*/ 7 w 44"/>
                <a:gd name="T45" fmla="*/ 4 h 30"/>
                <a:gd name="T46" fmla="*/ 11 w 44"/>
                <a:gd name="T47" fmla="*/ 4 h 30"/>
                <a:gd name="T48" fmla="*/ 15 w 44"/>
                <a:gd name="T49" fmla="*/ 4 h 30"/>
                <a:gd name="T50" fmla="*/ 22 w 44"/>
                <a:gd name="T51" fmla="*/ 0 h 30"/>
                <a:gd name="T52" fmla="*/ 22 w 44"/>
                <a:gd name="T53" fmla="*/ 4 h 30"/>
                <a:gd name="T54" fmla="*/ 29 w 44"/>
                <a:gd name="T55" fmla="*/ 0 h 30"/>
                <a:gd name="T56" fmla="*/ 29 w 44"/>
                <a:gd name="T57" fmla="*/ 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4" h="30">
                  <a:moveTo>
                    <a:pt x="29" y="0"/>
                  </a:moveTo>
                  <a:lnTo>
                    <a:pt x="37" y="8"/>
                  </a:lnTo>
                  <a:lnTo>
                    <a:pt x="40" y="11"/>
                  </a:lnTo>
                  <a:lnTo>
                    <a:pt x="40" y="15"/>
                  </a:lnTo>
                  <a:lnTo>
                    <a:pt x="44" y="19"/>
                  </a:lnTo>
                  <a:lnTo>
                    <a:pt x="40" y="23"/>
                  </a:lnTo>
                  <a:lnTo>
                    <a:pt x="37" y="23"/>
                  </a:lnTo>
                  <a:lnTo>
                    <a:pt x="33" y="23"/>
                  </a:lnTo>
                  <a:lnTo>
                    <a:pt x="26" y="23"/>
                  </a:lnTo>
                  <a:lnTo>
                    <a:pt x="22" y="26"/>
                  </a:lnTo>
                  <a:lnTo>
                    <a:pt x="22" y="26"/>
                  </a:lnTo>
                  <a:lnTo>
                    <a:pt x="18" y="26"/>
                  </a:lnTo>
                  <a:lnTo>
                    <a:pt x="11" y="30"/>
                  </a:lnTo>
                  <a:lnTo>
                    <a:pt x="11" y="30"/>
                  </a:lnTo>
                  <a:lnTo>
                    <a:pt x="7" y="30"/>
                  </a:lnTo>
                  <a:lnTo>
                    <a:pt x="7" y="26"/>
                  </a:lnTo>
                  <a:lnTo>
                    <a:pt x="3" y="23"/>
                  </a:lnTo>
                  <a:lnTo>
                    <a:pt x="0" y="15"/>
                  </a:lnTo>
                  <a:lnTo>
                    <a:pt x="3" y="11"/>
                  </a:lnTo>
                  <a:lnTo>
                    <a:pt x="3" y="11"/>
                  </a:lnTo>
                  <a:lnTo>
                    <a:pt x="3" y="11"/>
                  </a:lnTo>
                  <a:lnTo>
                    <a:pt x="3" y="8"/>
                  </a:lnTo>
                  <a:lnTo>
                    <a:pt x="7" y="4"/>
                  </a:lnTo>
                  <a:lnTo>
                    <a:pt x="11" y="4"/>
                  </a:lnTo>
                  <a:lnTo>
                    <a:pt x="15" y="4"/>
                  </a:lnTo>
                  <a:lnTo>
                    <a:pt x="22" y="0"/>
                  </a:lnTo>
                  <a:lnTo>
                    <a:pt x="22" y="4"/>
                  </a:lnTo>
                  <a:lnTo>
                    <a:pt x="29" y="0"/>
                  </a:lnTo>
                  <a:lnTo>
                    <a:pt x="29"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2" name="Freeform 52"/>
            <p:cNvSpPr/>
            <p:nvPr/>
          </p:nvSpPr>
          <p:spPr bwMode="auto">
            <a:xfrm>
              <a:off x="5496509" y="3098287"/>
              <a:ext cx="53742" cy="89033"/>
            </a:xfrm>
            <a:custGeom>
              <a:avLst/>
              <a:gdLst>
                <a:gd name="T0" fmla="*/ 22 w 30"/>
                <a:gd name="T1" fmla="*/ 14 h 51"/>
                <a:gd name="T2" fmla="*/ 19 w 30"/>
                <a:gd name="T3" fmla="*/ 18 h 51"/>
                <a:gd name="T4" fmla="*/ 22 w 30"/>
                <a:gd name="T5" fmla="*/ 26 h 51"/>
                <a:gd name="T6" fmla="*/ 26 w 30"/>
                <a:gd name="T7" fmla="*/ 29 h 51"/>
                <a:gd name="T8" fmla="*/ 26 w 30"/>
                <a:gd name="T9" fmla="*/ 33 h 51"/>
                <a:gd name="T10" fmla="*/ 30 w 30"/>
                <a:gd name="T11" fmla="*/ 33 h 51"/>
                <a:gd name="T12" fmla="*/ 30 w 30"/>
                <a:gd name="T13" fmla="*/ 37 h 51"/>
                <a:gd name="T14" fmla="*/ 26 w 30"/>
                <a:gd name="T15" fmla="*/ 44 h 51"/>
                <a:gd name="T16" fmla="*/ 19 w 30"/>
                <a:gd name="T17" fmla="*/ 44 h 51"/>
                <a:gd name="T18" fmla="*/ 19 w 30"/>
                <a:gd name="T19" fmla="*/ 48 h 51"/>
                <a:gd name="T20" fmla="*/ 19 w 30"/>
                <a:gd name="T21" fmla="*/ 51 h 51"/>
                <a:gd name="T22" fmla="*/ 15 w 30"/>
                <a:gd name="T23" fmla="*/ 51 h 51"/>
                <a:gd name="T24" fmla="*/ 11 w 30"/>
                <a:gd name="T25" fmla="*/ 51 h 51"/>
                <a:gd name="T26" fmla="*/ 8 w 30"/>
                <a:gd name="T27" fmla="*/ 44 h 51"/>
                <a:gd name="T28" fmla="*/ 4 w 30"/>
                <a:gd name="T29" fmla="*/ 44 h 51"/>
                <a:gd name="T30" fmla="*/ 0 w 30"/>
                <a:gd name="T31" fmla="*/ 44 h 51"/>
                <a:gd name="T32" fmla="*/ 4 w 30"/>
                <a:gd name="T33" fmla="*/ 40 h 51"/>
                <a:gd name="T34" fmla="*/ 0 w 30"/>
                <a:gd name="T35" fmla="*/ 37 h 51"/>
                <a:gd name="T36" fmla="*/ 0 w 30"/>
                <a:gd name="T37" fmla="*/ 33 h 51"/>
                <a:gd name="T38" fmla="*/ 4 w 30"/>
                <a:gd name="T39" fmla="*/ 29 h 51"/>
                <a:gd name="T40" fmla="*/ 0 w 30"/>
                <a:gd name="T41" fmla="*/ 26 h 51"/>
                <a:gd name="T42" fmla="*/ 4 w 30"/>
                <a:gd name="T43" fmla="*/ 18 h 51"/>
                <a:gd name="T44" fmla="*/ 4 w 30"/>
                <a:gd name="T45" fmla="*/ 18 h 51"/>
                <a:gd name="T46" fmla="*/ 4 w 30"/>
                <a:gd name="T47" fmla="*/ 14 h 51"/>
                <a:gd name="T48" fmla="*/ 0 w 30"/>
                <a:gd name="T49" fmla="*/ 14 h 51"/>
                <a:gd name="T50" fmla="*/ 0 w 30"/>
                <a:gd name="T51" fmla="*/ 7 h 51"/>
                <a:gd name="T52" fmla="*/ 0 w 30"/>
                <a:gd name="T53" fmla="*/ 3 h 51"/>
                <a:gd name="T54" fmla="*/ 4 w 30"/>
                <a:gd name="T55" fmla="*/ 0 h 51"/>
                <a:gd name="T56" fmla="*/ 8 w 30"/>
                <a:gd name="T57" fmla="*/ 0 h 51"/>
                <a:gd name="T58" fmla="*/ 8 w 30"/>
                <a:gd name="T59" fmla="*/ 3 h 51"/>
                <a:gd name="T60" fmla="*/ 11 w 30"/>
                <a:gd name="T61" fmla="*/ 0 h 51"/>
                <a:gd name="T62" fmla="*/ 11 w 30"/>
                <a:gd name="T63" fmla="*/ 0 h 51"/>
                <a:gd name="T64" fmla="*/ 11 w 30"/>
                <a:gd name="T65" fmla="*/ 0 h 51"/>
                <a:gd name="T66" fmla="*/ 15 w 30"/>
                <a:gd name="T67" fmla="*/ 3 h 51"/>
                <a:gd name="T68" fmla="*/ 15 w 30"/>
                <a:gd name="T69" fmla="*/ 3 h 51"/>
                <a:gd name="T70" fmla="*/ 19 w 30"/>
                <a:gd name="T71" fmla="*/ 7 h 51"/>
                <a:gd name="T72" fmla="*/ 22 w 30"/>
                <a:gd name="T73" fmla="*/ 7 h 51"/>
                <a:gd name="T74" fmla="*/ 22 w 30"/>
                <a:gd name="T75" fmla="*/ 11 h 51"/>
                <a:gd name="T76" fmla="*/ 22 w 30"/>
                <a:gd name="T77" fmla="*/ 14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0" h="51">
                  <a:moveTo>
                    <a:pt x="22" y="14"/>
                  </a:moveTo>
                  <a:lnTo>
                    <a:pt x="19" y="18"/>
                  </a:lnTo>
                  <a:lnTo>
                    <a:pt x="22" y="26"/>
                  </a:lnTo>
                  <a:lnTo>
                    <a:pt x="26" y="29"/>
                  </a:lnTo>
                  <a:lnTo>
                    <a:pt x="26" y="33"/>
                  </a:lnTo>
                  <a:lnTo>
                    <a:pt x="30" y="33"/>
                  </a:lnTo>
                  <a:lnTo>
                    <a:pt x="30" y="37"/>
                  </a:lnTo>
                  <a:lnTo>
                    <a:pt x="26" y="44"/>
                  </a:lnTo>
                  <a:lnTo>
                    <a:pt x="19" y="44"/>
                  </a:lnTo>
                  <a:lnTo>
                    <a:pt x="19" y="48"/>
                  </a:lnTo>
                  <a:lnTo>
                    <a:pt x="19" y="51"/>
                  </a:lnTo>
                  <a:lnTo>
                    <a:pt x="15" y="51"/>
                  </a:lnTo>
                  <a:lnTo>
                    <a:pt x="11" y="51"/>
                  </a:lnTo>
                  <a:lnTo>
                    <a:pt x="8" y="44"/>
                  </a:lnTo>
                  <a:lnTo>
                    <a:pt x="4" y="44"/>
                  </a:lnTo>
                  <a:lnTo>
                    <a:pt x="0" y="44"/>
                  </a:lnTo>
                  <a:lnTo>
                    <a:pt x="4" y="40"/>
                  </a:lnTo>
                  <a:lnTo>
                    <a:pt x="0" y="37"/>
                  </a:lnTo>
                  <a:lnTo>
                    <a:pt x="0" y="33"/>
                  </a:lnTo>
                  <a:lnTo>
                    <a:pt x="4" y="29"/>
                  </a:lnTo>
                  <a:lnTo>
                    <a:pt x="0" y="26"/>
                  </a:lnTo>
                  <a:lnTo>
                    <a:pt x="4" y="18"/>
                  </a:lnTo>
                  <a:lnTo>
                    <a:pt x="4" y="18"/>
                  </a:lnTo>
                  <a:lnTo>
                    <a:pt x="4" y="14"/>
                  </a:lnTo>
                  <a:lnTo>
                    <a:pt x="0" y="14"/>
                  </a:lnTo>
                  <a:lnTo>
                    <a:pt x="0" y="7"/>
                  </a:lnTo>
                  <a:lnTo>
                    <a:pt x="0" y="3"/>
                  </a:lnTo>
                  <a:lnTo>
                    <a:pt x="4" y="0"/>
                  </a:lnTo>
                  <a:lnTo>
                    <a:pt x="8" y="0"/>
                  </a:lnTo>
                  <a:lnTo>
                    <a:pt x="8" y="3"/>
                  </a:lnTo>
                  <a:lnTo>
                    <a:pt x="11" y="0"/>
                  </a:lnTo>
                  <a:lnTo>
                    <a:pt x="11" y="0"/>
                  </a:lnTo>
                  <a:lnTo>
                    <a:pt x="11" y="0"/>
                  </a:lnTo>
                  <a:lnTo>
                    <a:pt x="15" y="3"/>
                  </a:lnTo>
                  <a:lnTo>
                    <a:pt x="15" y="3"/>
                  </a:lnTo>
                  <a:lnTo>
                    <a:pt x="19" y="7"/>
                  </a:lnTo>
                  <a:lnTo>
                    <a:pt x="22" y="7"/>
                  </a:lnTo>
                  <a:lnTo>
                    <a:pt x="22" y="11"/>
                  </a:lnTo>
                  <a:lnTo>
                    <a:pt x="22" y="1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3" name="Freeform 53"/>
            <p:cNvSpPr/>
            <p:nvPr/>
          </p:nvSpPr>
          <p:spPr bwMode="auto">
            <a:xfrm>
              <a:off x="5476804" y="2981322"/>
              <a:ext cx="120024" cy="141404"/>
            </a:xfrm>
            <a:custGeom>
              <a:avLst/>
              <a:gdLst>
                <a:gd name="T0" fmla="*/ 0 w 67"/>
                <a:gd name="T1" fmla="*/ 7 h 81"/>
                <a:gd name="T2" fmla="*/ 8 w 67"/>
                <a:gd name="T3" fmla="*/ 7 h 81"/>
                <a:gd name="T4" fmla="*/ 11 w 67"/>
                <a:gd name="T5" fmla="*/ 0 h 81"/>
                <a:gd name="T6" fmla="*/ 19 w 67"/>
                <a:gd name="T7" fmla="*/ 3 h 81"/>
                <a:gd name="T8" fmla="*/ 26 w 67"/>
                <a:gd name="T9" fmla="*/ 7 h 81"/>
                <a:gd name="T10" fmla="*/ 30 w 67"/>
                <a:gd name="T11" fmla="*/ 15 h 81"/>
                <a:gd name="T12" fmla="*/ 41 w 67"/>
                <a:gd name="T13" fmla="*/ 18 h 81"/>
                <a:gd name="T14" fmla="*/ 37 w 67"/>
                <a:gd name="T15" fmla="*/ 26 h 81"/>
                <a:gd name="T16" fmla="*/ 45 w 67"/>
                <a:gd name="T17" fmla="*/ 29 h 81"/>
                <a:gd name="T18" fmla="*/ 52 w 67"/>
                <a:gd name="T19" fmla="*/ 29 h 81"/>
                <a:gd name="T20" fmla="*/ 59 w 67"/>
                <a:gd name="T21" fmla="*/ 26 h 81"/>
                <a:gd name="T22" fmla="*/ 59 w 67"/>
                <a:gd name="T23" fmla="*/ 33 h 81"/>
                <a:gd name="T24" fmla="*/ 56 w 67"/>
                <a:gd name="T25" fmla="*/ 41 h 81"/>
                <a:gd name="T26" fmla="*/ 63 w 67"/>
                <a:gd name="T27" fmla="*/ 52 h 81"/>
                <a:gd name="T28" fmla="*/ 63 w 67"/>
                <a:gd name="T29" fmla="*/ 59 h 81"/>
                <a:gd name="T30" fmla="*/ 59 w 67"/>
                <a:gd name="T31" fmla="*/ 67 h 81"/>
                <a:gd name="T32" fmla="*/ 59 w 67"/>
                <a:gd name="T33" fmla="*/ 70 h 81"/>
                <a:gd name="T34" fmla="*/ 52 w 67"/>
                <a:gd name="T35" fmla="*/ 74 h 81"/>
                <a:gd name="T36" fmla="*/ 45 w 67"/>
                <a:gd name="T37" fmla="*/ 74 h 81"/>
                <a:gd name="T38" fmla="*/ 37 w 67"/>
                <a:gd name="T39" fmla="*/ 74 h 81"/>
                <a:gd name="T40" fmla="*/ 33 w 67"/>
                <a:gd name="T41" fmla="*/ 81 h 81"/>
                <a:gd name="T42" fmla="*/ 33 w 67"/>
                <a:gd name="T43" fmla="*/ 78 h 81"/>
                <a:gd name="T44" fmla="*/ 30 w 67"/>
                <a:gd name="T45" fmla="*/ 74 h 81"/>
                <a:gd name="T46" fmla="*/ 26 w 67"/>
                <a:gd name="T47" fmla="*/ 70 h 81"/>
                <a:gd name="T48" fmla="*/ 22 w 67"/>
                <a:gd name="T49" fmla="*/ 67 h 81"/>
                <a:gd name="T50" fmla="*/ 26 w 67"/>
                <a:gd name="T51" fmla="*/ 63 h 81"/>
                <a:gd name="T52" fmla="*/ 22 w 67"/>
                <a:gd name="T53" fmla="*/ 59 h 81"/>
                <a:gd name="T54" fmla="*/ 15 w 67"/>
                <a:gd name="T55" fmla="*/ 55 h 81"/>
                <a:gd name="T56" fmla="*/ 11 w 67"/>
                <a:gd name="T57" fmla="*/ 52 h 81"/>
                <a:gd name="T58" fmla="*/ 11 w 67"/>
                <a:gd name="T59" fmla="*/ 48 h 81"/>
                <a:gd name="T60" fmla="*/ 8 w 67"/>
                <a:gd name="T61" fmla="*/ 41 h 81"/>
                <a:gd name="T62" fmla="*/ 11 w 67"/>
                <a:gd name="T63" fmla="*/ 41 h 81"/>
                <a:gd name="T64" fmla="*/ 11 w 67"/>
                <a:gd name="T65" fmla="*/ 37 h 81"/>
                <a:gd name="T66" fmla="*/ 4 w 67"/>
                <a:gd name="T67" fmla="*/ 33 h 81"/>
                <a:gd name="T68" fmla="*/ 8 w 67"/>
                <a:gd name="T69" fmla="*/ 29 h 81"/>
                <a:gd name="T70" fmla="*/ 4 w 67"/>
                <a:gd name="T71" fmla="*/ 26 h 81"/>
                <a:gd name="T72" fmla="*/ 4 w 67"/>
                <a:gd name="T73" fmla="*/ 26 h 81"/>
                <a:gd name="T74" fmla="*/ 4 w 67"/>
                <a:gd name="T75" fmla="*/ 22 h 81"/>
                <a:gd name="T76" fmla="*/ 8 w 67"/>
                <a:gd name="T77" fmla="*/ 18 h 81"/>
                <a:gd name="T78" fmla="*/ 4 w 67"/>
                <a:gd name="T79" fmla="*/ 18 h 81"/>
                <a:gd name="T80" fmla="*/ 0 w 67"/>
                <a:gd name="T81" fmla="*/ 11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7" h="81">
                  <a:moveTo>
                    <a:pt x="0" y="11"/>
                  </a:moveTo>
                  <a:lnTo>
                    <a:pt x="0" y="7"/>
                  </a:lnTo>
                  <a:lnTo>
                    <a:pt x="4" y="7"/>
                  </a:lnTo>
                  <a:lnTo>
                    <a:pt x="8" y="7"/>
                  </a:lnTo>
                  <a:lnTo>
                    <a:pt x="8" y="3"/>
                  </a:lnTo>
                  <a:lnTo>
                    <a:pt x="11" y="0"/>
                  </a:lnTo>
                  <a:lnTo>
                    <a:pt x="15" y="3"/>
                  </a:lnTo>
                  <a:lnTo>
                    <a:pt x="19" y="3"/>
                  </a:lnTo>
                  <a:lnTo>
                    <a:pt x="22" y="3"/>
                  </a:lnTo>
                  <a:lnTo>
                    <a:pt x="26" y="7"/>
                  </a:lnTo>
                  <a:lnTo>
                    <a:pt x="30" y="11"/>
                  </a:lnTo>
                  <a:lnTo>
                    <a:pt x="30" y="15"/>
                  </a:lnTo>
                  <a:lnTo>
                    <a:pt x="37" y="18"/>
                  </a:lnTo>
                  <a:lnTo>
                    <a:pt x="41" y="18"/>
                  </a:lnTo>
                  <a:lnTo>
                    <a:pt x="37" y="22"/>
                  </a:lnTo>
                  <a:lnTo>
                    <a:pt x="37" y="26"/>
                  </a:lnTo>
                  <a:lnTo>
                    <a:pt x="45" y="26"/>
                  </a:lnTo>
                  <a:lnTo>
                    <a:pt x="45" y="29"/>
                  </a:lnTo>
                  <a:lnTo>
                    <a:pt x="48" y="29"/>
                  </a:lnTo>
                  <a:lnTo>
                    <a:pt x="52" y="29"/>
                  </a:lnTo>
                  <a:lnTo>
                    <a:pt x="56" y="26"/>
                  </a:lnTo>
                  <a:lnTo>
                    <a:pt x="59" y="26"/>
                  </a:lnTo>
                  <a:lnTo>
                    <a:pt x="56" y="29"/>
                  </a:lnTo>
                  <a:lnTo>
                    <a:pt x="59" y="33"/>
                  </a:lnTo>
                  <a:lnTo>
                    <a:pt x="59" y="37"/>
                  </a:lnTo>
                  <a:lnTo>
                    <a:pt x="56" y="41"/>
                  </a:lnTo>
                  <a:lnTo>
                    <a:pt x="59" y="48"/>
                  </a:lnTo>
                  <a:lnTo>
                    <a:pt x="63" y="52"/>
                  </a:lnTo>
                  <a:lnTo>
                    <a:pt x="67" y="55"/>
                  </a:lnTo>
                  <a:lnTo>
                    <a:pt x="63" y="59"/>
                  </a:lnTo>
                  <a:lnTo>
                    <a:pt x="59" y="63"/>
                  </a:lnTo>
                  <a:lnTo>
                    <a:pt x="59" y="67"/>
                  </a:lnTo>
                  <a:lnTo>
                    <a:pt x="63" y="70"/>
                  </a:lnTo>
                  <a:lnTo>
                    <a:pt x="59" y="70"/>
                  </a:lnTo>
                  <a:lnTo>
                    <a:pt x="59" y="70"/>
                  </a:lnTo>
                  <a:lnTo>
                    <a:pt x="52" y="74"/>
                  </a:lnTo>
                  <a:lnTo>
                    <a:pt x="52" y="70"/>
                  </a:lnTo>
                  <a:lnTo>
                    <a:pt x="45" y="74"/>
                  </a:lnTo>
                  <a:lnTo>
                    <a:pt x="41" y="74"/>
                  </a:lnTo>
                  <a:lnTo>
                    <a:pt x="37" y="74"/>
                  </a:lnTo>
                  <a:lnTo>
                    <a:pt x="33" y="78"/>
                  </a:lnTo>
                  <a:lnTo>
                    <a:pt x="33" y="81"/>
                  </a:lnTo>
                  <a:lnTo>
                    <a:pt x="33" y="81"/>
                  </a:lnTo>
                  <a:lnTo>
                    <a:pt x="33" y="78"/>
                  </a:lnTo>
                  <a:lnTo>
                    <a:pt x="33" y="74"/>
                  </a:lnTo>
                  <a:lnTo>
                    <a:pt x="30" y="74"/>
                  </a:lnTo>
                  <a:lnTo>
                    <a:pt x="26" y="70"/>
                  </a:lnTo>
                  <a:lnTo>
                    <a:pt x="26" y="70"/>
                  </a:lnTo>
                  <a:lnTo>
                    <a:pt x="22" y="67"/>
                  </a:lnTo>
                  <a:lnTo>
                    <a:pt x="22" y="67"/>
                  </a:lnTo>
                  <a:lnTo>
                    <a:pt x="22" y="67"/>
                  </a:lnTo>
                  <a:lnTo>
                    <a:pt x="26" y="63"/>
                  </a:lnTo>
                  <a:lnTo>
                    <a:pt x="26" y="59"/>
                  </a:lnTo>
                  <a:lnTo>
                    <a:pt x="22" y="59"/>
                  </a:lnTo>
                  <a:lnTo>
                    <a:pt x="19" y="55"/>
                  </a:lnTo>
                  <a:lnTo>
                    <a:pt x="15" y="55"/>
                  </a:lnTo>
                  <a:lnTo>
                    <a:pt x="11" y="55"/>
                  </a:lnTo>
                  <a:lnTo>
                    <a:pt x="11" y="52"/>
                  </a:lnTo>
                  <a:lnTo>
                    <a:pt x="11" y="48"/>
                  </a:lnTo>
                  <a:lnTo>
                    <a:pt x="11" y="48"/>
                  </a:lnTo>
                  <a:lnTo>
                    <a:pt x="8" y="44"/>
                  </a:lnTo>
                  <a:lnTo>
                    <a:pt x="8" y="41"/>
                  </a:lnTo>
                  <a:lnTo>
                    <a:pt x="8" y="41"/>
                  </a:lnTo>
                  <a:lnTo>
                    <a:pt x="11" y="41"/>
                  </a:lnTo>
                  <a:lnTo>
                    <a:pt x="11" y="41"/>
                  </a:lnTo>
                  <a:lnTo>
                    <a:pt x="11" y="37"/>
                  </a:lnTo>
                  <a:lnTo>
                    <a:pt x="8" y="37"/>
                  </a:lnTo>
                  <a:lnTo>
                    <a:pt x="4" y="33"/>
                  </a:lnTo>
                  <a:lnTo>
                    <a:pt x="4" y="33"/>
                  </a:lnTo>
                  <a:lnTo>
                    <a:pt x="8" y="29"/>
                  </a:lnTo>
                  <a:lnTo>
                    <a:pt x="8" y="26"/>
                  </a:lnTo>
                  <a:lnTo>
                    <a:pt x="4" y="26"/>
                  </a:lnTo>
                  <a:lnTo>
                    <a:pt x="4" y="26"/>
                  </a:lnTo>
                  <a:lnTo>
                    <a:pt x="4" y="26"/>
                  </a:lnTo>
                  <a:lnTo>
                    <a:pt x="4" y="22"/>
                  </a:lnTo>
                  <a:lnTo>
                    <a:pt x="4" y="22"/>
                  </a:lnTo>
                  <a:lnTo>
                    <a:pt x="8" y="22"/>
                  </a:lnTo>
                  <a:lnTo>
                    <a:pt x="8" y="18"/>
                  </a:lnTo>
                  <a:lnTo>
                    <a:pt x="4" y="18"/>
                  </a:lnTo>
                  <a:lnTo>
                    <a:pt x="4" y="18"/>
                  </a:lnTo>
                  <a:lnTo>
                    <a:pt x="0" y="15"/>
                  </a:lnTo>
                  <a:lnTo>
                    <a:pt x="0" y="11"/>
                  </a:lnTo>
                  <a:lnTo>
                    <a:pt x="0"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4" name="Freeform 54"/>
            <p:cNvSpPr/>
            <p:nvPr/>
          </p:nvSpPr>
          <p:spPr bwMode="auto">
            <a:xfrm>
              <a:off x="5469638" y="3065117"/>
              <a:ext cx="53742" cy="57609"/>
            </a:xfrm>
            <a:custGeom>
              <a:avLst/>
              <a:gdLst>
                <a:gd name="T0" fmla="*/ 15 w 30"/>
                <a:gd name="T1" fmla="*/ 33 h 33"/>
                <a:gd name="T2" fmla="*/ 15 w 30"/>
                <a:gd name="T3" fmla="*/ 26 h 33"/>
                <a:gd name="T4" fmla="*/ 15 w 30"/>
                <a:gd name="T5" fmla="*/ 22 h 33"/>
                <a:gd name="T6" fmla="*/ 19 w 30"/>
                <a:gd name="T7" fmla="*/ 19 h 33"/>
                <a:gd name="T8" fmla="*/ 23 w 30"/>
                <a:gd name="T9" fmla="*/ 19 h 33"/>
                <a:gd name="T10" fmla="*/ 23 w 30"/>
                <a:gd name="T11" fmla="*/ 22 h 33"/>
                <a:gd name="T12" fmla="*/ 26 w 30"/>
                <a:gd name="T13" fmla="*/ 19 h 33"/>
                <a:gd name="T14" fmla="*/ 26 w 30"/>
                <a:gd name="T15" fmla="*/ 19 h 33"/>
                <a:gd name="T16" fmla="*/ 30 w 30"/>
                <a:gd name="T17" fmla="*/ 15 h 33"/>
                <a:gd name="T18" fmla="*/ 30 w 30"/>
                <a:gd name="T19" fmla="*/ 11 h 33"/>
                <a:gd name="T20" fmla="*/ 26 w 30"/>
                <a:gd name="T21" fmla="*/ 11 h 33"/>
                <a:gd name="T22" fmla="*/ 23 w 30"/>
                <a:gd name="T23" fmla="*/ 7 h 33"/>
                <a:gd name="T24" fmla="*/ 19 w 30"/>
                <a:gd name="T25" fmla="*/ 7 h 33"/>
                <a:gd name="T26" fmla="*/ 15 w 30"/>
                <a:gd name="T27" fmla="*/ 7 h 33"/>
                <a:gd name="T28" fmla="*/ 15 w 30"/>
                <a:gd name="T29" fmla="*/ 4 h 33"/>
                <a:gd name="T30" fmla="*/ 15 w 30"/>
                <a:gd name="T31" fmla="*/ 0 h 33"/>
                <a:gd name="T32" fmla="*/ 12 w 30"/>
                <a:gd name="T33" fmla="*/ 4 h 33"/>
                <a:gd name="T34" fmla="*/ 12 w 30"/>
                <a:gd name="T35" fmla="*/ 0 h 33"/>
                <a:gd name="T36" fmla="*/ 8 w 30"/>
                <a:gd name="T37" fmla="*/ 0 h 33"/>
                <a:gd name="T38" fmla="*/ 4 w 30"/>
                <a:gd name="T39" fmla="*/ 0 h 33"/>
                <a:gd name="T40" fmla="*/ 4 w 30"/>
                <a:gd name="T41" fmla="*/ 4 h 33"/>
                <a:gd name="T42" fmla="*/ 8 w 30"/>
                <a:gd name="T43" fmla="*/ 4 h 33"/>
                <a:gd name="T44" fmla="*/ 8 w 30"/>
                <a:gd name="T45" fmla="*/ 7 h 33"/>
                <a:gd name="T46" fmla="*/ 8 w 30"/>
                <a:gd name="T47" fmla="*/ 7 h 33"/>
                <a:gd name="T48" fmla="*/ 4 w 30"/>
                <a:gd name="T49" fmla="*/ 7 h 33"/>
                <a:gd name="T50" fmla="*/ 4 w 30"/>
                <a:gd name="T51" fmla="*/ 11 h 33"/>
                <a:gd name="T52" fmla="*/ 4 w 30"/>
                <a:gd name="T53" fmla="*/ 15 h 33"/>
                <a:gd name="T54" fmla="*/ 0 w 30"/>
                <a:gd name="T55" fmla="*/ 19 h 33"/>
                <a:gd name="T56" fmla="*/ 0 w 30"/>
                <a:gd name="T57" fmla="*/ 19 h 33"/>
                <a:gd name="T58" fmla="*/ 0 w 30"/>
                <a:gd name="T59" fmla="*/ 19 h 33"/>
                <a:gd name="T60" fmla="*/ 4 w 30"/>
                <a:gd name="T61" fmla="*/ 22 h 33"/>
                <a:gd name="T62" fmla="*/ 12 w 30"/>
                <a:gd name="T63" fmla="*/ 30 h 33"/>
                <a:gd name="T64" fmla="*/ 12 w 30"/>
                <a:gd name="T65" fmla="*/ 30 h 33"/>
                <a:gd name="T66" fmla="*/ 15 w 30"/>
                <a:gd name="T67"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0" h="33">
                  <a:moveTo>
                    <a:pt x="15" y="33"/>
                  </a:moveTo>
                  <a:lnTo>
                    <a:pt x="15" y="26"/>
                  </a:lnTo>
                  <a:lnTo>
                    <a:pt x="15" y="22"/>
                  </a:lnTo>
                  <a:lnTo>
                    <a:pt x="19" y="19"/>
                  </a:lnTo>
                  <a:lnTo>
                    <a:pt x="23" y="19"/>
                  </a:lnTo>
                  <a:lnTo>
                    <a:pt x="23" y="22"/>
                  </a:lnTo>
                  <a:lnTo>
                    <a:pt x="26" y="19"/>
                  </a:lnTo>
                  <a:lnTo>
                    <a:pt x="26" y="19"/>
                  </a:lnTo>
                  <a:lnTo>
                    <a:pt x="30" y="15"/>
                  </a:lnTo>
                  <a:lnTo>
                    <a:pt x="30" y="11"/>
                  </a:lnTo>
                  <a:lnTo>
                    <a:pt x="26" y="11"/>
                  </a:lnTo>
                  <a:lnTo>
                    <a:pt x="23" y="7"/>
                  </a:lnTo>
                  <a:lnTo>
                    <a:pt x="19" y="7"/>
                  </a:lnTo>
                  <a:lnTo>
                    <a:pt x="15" y="7"/>
                  </a:lnTo>
                  <a:lnTo>
                    <a:pt x="15" y="4"/>
                  </a:lnTo>
                  <a:lnTo>
                    <a:pt x="15" y="0"/>
                  </a:lnTo>
                  <a:lnTo>
                    <a:pt x="12" y="4"/>
                  </a:lnTo>
                  <a:lnTo>
                    <a:pt x="12" y="0"/>
                  </a:lnTo>
                  <a:lnTo>
                    <a:pt x="8" y="0"/>
                  </a:lnTo>
                  <a:lnTo>
                    <a:pt x="4" y="0"/>
                  </a:lnTo>
                  <a:lnTo>
                    <a:pt x="4" y="4"/>
                  </a:lnTo>
                  <a:lnTo>
                    <a:pt x="8" y="4"/>
                  </a:lnTo>
                  <a:lnTo>
                    <a:pt x="8" y="7"/>
                  </a:lnTo>
                  <a:lnTo>
                    <a:pt x="8" y="7"/>
                  </a:lnTo>
                  <a:lnTo>
                    <a:pt x="4" y="7"/>
                  </a:lnTo>
                  <a:lnTo>
                    <a:pt x="4" y="11"/>
                  </a:lnTo>
                  <a:lnTo>
                    <a:pt x="4" y="15"/>
                  </a:lnTo>
                  <a:lnTo>
                    <a:pt x="0" y="19"/>
                  </a:lnTo>
                  <a:lnTo>
                    <a:pt x="0" y="19"/>
                  </a:lnTo>
                  <a:lnTo>
                    <a:pt x="0" y="19"/>
                  </a:lnTo>
                  <a:lnTo>
                    <a:pt x="4" y="22"/>
                  </a:lnTo>
                  <a:lnTo>
                    <a:pt x="12" y="30"/>
                  </a:lnTo>
                  <a:lnTo>
                    <a:pt x="12" y="30"/>
                  </a:lnTo>
                  <a:lnTo>
                    <a:pt x="15"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5" name="Freeform 55"/>
            <p:cNvSpPr>
              <a:spLocks noEditPoints="1"/>
            </p:cNvSpPr>
            <p:nvPr/>
          </p:nvSpPr>
          <p:spPr bwMode="auto">
            <a:xfrm>
              <a:off x="5331699" y="2981322"/>
              <a:ext cx="159434" cy="109981"/>
            </a:xfrm>
            <a:custGeom>
              <a:avLst/>
              <a:gdLst>
                <a:gd name="T0" fmla="*/ 23 w 24"/>
                <a:gd name="T1" fmla="*/ 6 h 17"/>
                <a:gd name="T2" fmla="*/ 23 w 24"/>
                <a:gd name="T3" fmla="*/ 5 h 17"/>
                <a:gd name="T4" fmla="*/ 22 w 24"/>
                <a:gd name="T5" fmla="*/ 3 h 17"/>
                <a:gd name="T6" fmla="*/ 19 w 24"/>
                <a:gd name="T7" fmla="*/ 3 h 17"/>
                <a:gd name="T8" fmla="*/ 15 w 24"/>
                <a:gd name="T9" fmla="*/ 1 h 17"/>
                <a:gd name="T10" fmla="*/ 12 w 24"/>
                <a:gd name="T11" fmla="*/ 0 h 17"/>
                <a:gd name="T12" fmla="*/ 8 w 24"/>
                <a:gd name="T13" fmla="*/ 2 h 17"/>
                <a:gd name="T14" fmla="*/ 5 w 24"/>
                <a:gd name="T15" fmla="*/ 4 h 17"/>
                <a:gd name="T16" fmla="*/ 1 w 24"/>
                <a:gd name="T17" fmla="*/ 5 h 17"/>
                <a:gd name="T18" fmla="*/ 0 w 24"/>
                <a:gd name="T19" fmla="*/ 6 h 17"/>
                <a:gd name="T20" fmla="*/ 1 w 24"/>
                <a:gd name="T21" fmla="*/ 8 h 17"/>
                <a:gd name="T22" fmla="*/ 3 w 24"/>
                <a:gd name="T23" fmla="*/ 5 h 17"/>
                <a:gd name="T24" fmla="*/ 5 w 24"/>
                <a:gd name="T25" fmla="*/ 6 h 17"/>
                <a:gd name="T26" fmla="*/ 8 w 24"/>
                <a:gd name="T27" fmla="*/ 10 h 17"/>
                <a:gd name="T28" fmla="*/ 8 w 24"/>
                <a:gd name="T29" fmla="*/ 10 h 17"/>
                <a:gd name="T30" fmla="*/ 7 w 24"/>
                <a:gd name="T31" fmla="*/ 12 h 17"/>
                <a:gd name="T32" fmla="*/ 10 w 24"/>
                <a:gd name="T33" fmla="*/ 13 h 17"/>
                <a:gd name="T34" fmla="*/ 12 w 24"/>
                <a:gd name="T35" fmla="*/ 14 h 17"/>
                <a:gd name="T36" fmla="*/ 17 w 24"/>
                <a:gd name="T37" fmla="*/ 16 h 17"/>
                <a:gd name="T38" fmla="*/ 16 w 24"/>
                <a:gd name="T39" fmla="*/ 17 h 17"/>
                <a:gd name="T40" fmla="*/ 17 w 24"/>
                <a:gd name="T41" fmla="*/ 16 h 17"/>
                <a:gd name="T42" fmla="*/ 11 w 24"/>
                <a:gd name="T43" fmla="*/ 10 h 17"/>
                <a:gd name="T44" fmla="*/ 10 w 24"/>
                <a:gd name="T45" fmla="*/ 8 h 17"/>
                <a:gd name="T46" fmla="*/ 9 w 24"/>
                <a:gd name="T47" fmla="*/ 7 h 17"/>
                <a:gd name="T48" fmla="*/ 9 w 24"/>
                <a:gd name="T49" fmla="*/ 5 h 17"/>
                <a:gd name="T50" fmla="*/ 11 w 24"/>
                <a:gd name="T51" fmla="*/ 6 h 17"/>
                <a:gd name="T52" fmla="*/ 13 w 24"/>
                <a:gd name="T53" fmla="*/ 5 h 17"/>
                <a:gd name="T54" fmla="*/ 14 w 24"/>
                <a:gd name="T55" fmla="*/ 5 h 17"/>
                <a:gd name="T56" fmla="*/ 16 w 24"/>
                <a:gd name="T57" fmla="*/ 5 h 17"/>
                <a:gd name="T58" fmla="*/ 18 w 24"/>
                <a:gd name="T59" fmla="*/ 6 h 17"/>
                <a:gd name="T60" fmla="*/ 20 w 24"/>
                <a:gd name="T61" fmla="*/ 6 h 17"/>
                <a:gd name="T62" fmla="*/ 23 w 24"/>
                <a:gd name="T63" fmla="*/ 7 h 17"/>
                <a:gd name="T64" fmla="*/ 16 w 24"/>
                <a:gd name="T65" fmla="*/ 17 h 17"/>
                <a:gd name="T66" fmla="*/ 12 w 24"/>
                <a:gd name="T67" fmla="*/ 15 h 17"/>
                <a:gd name="T68" fmla="*/ 12 w 24"/>
                <a:gd name="T69" fmla="*/ 15 h 17"/>
                <a:gd name="T70" fmla="*/ 15 w 24"/>
                <a:gd name="T71" fmla="*/ 15 h 17"/>
                <a:gd name="T72" fmla="*/ 13 w 24"/>
                <a:gd name="T73" fmla="*/ 14 h 17"/>
                <a:gd name="T74" fmla="*/ 7 w 24"/>
                <a:gd name="T75" fmla="*/ 10 h 17"/>
                <a:gd name="T76" fmla="*/ 5 w 24"/>
                <a:gd name="T77" fmla="*/ 8 h 17"/>
                <a:gd name="T78" fmla="*/ 5 w 24"/>
                <a:gd name="T79" fmla="*/ 8 h 17"/>
                <a:gd name="T80" fmla="*/ 7 w 24"/>
                <a:gd name="T81" fmla="*/ 12 h 17"/>
                <a:gd name="T82" fmla="*/ 5 w 24"/>
                <a:gd name="T83" fmla="*/ 10 h 17"/>
                <a:gd name="T84" fmla="*/ 3 w 24"/>
                <a:gd name="T85" fmla="*/ 7 h 17"/>
                <a:gd name="T86" fmla="*/ 4 w 24"/>
                <a:gd name="T87" fmla="*/ 9 h 17"/>
                <a:gd name="T88" fmla="*/ 3 w 24"/>
                <a:gd name="T89" fmla="*/ 7 h 17"/>
                <a:gd name="T90" fmla="*/ 4 w 24"/>
                <a:gd name="T91" fmla="*/ 7 h 17"/>
                <a:gd name="T92" fmla="*/ 3 w 24"/>
                <a:gd name="T93" fmla="*/ 6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4" h="17">
                  <a:moveTo>
                    <a:pt x="23" y="7"/>
                  </a:moveTo>
                  <a:cubicBezTo>
                    <a:pt x="23" y="6"/>
                    <a:pt x="23" y="6"/>
                    <a:pt x="23" y="6"/>
                  </a:cubicBezTo>
                  <a:cubicBezTo>
                    <a:pt x="23" y="6"/>
                    <a:pt x="23" y="6"/>
                    <a:pt x="23" y="6"/>
                  </a:cubicBezTo>
                  <a:cubicBezTo>
                    <a:pt x="24" y="6"/>
                    <a:pt x="24" y="6"/>
                    <a:pt x="24" y="6"/>
                  </a:cubicBezTo>
                  <a:cubicBezTo>
                    <a:pt x="24" y="5"/>
                    <a:pt x="24" y="5"/>
                    <a:pt x="24" y="5"/>
                  </a:cubicBezTo>
                  <a:cubicBezTo>
                    <a:pt x="23" y="5"/>
                    <a:pt x="23" y="5"/>
                    <a:pt x="23" y="5"/>
                  </a:cubicBezTo>
                  <a:cubicBezTo>
                    <a:pt x="23" y="5"/>
                    <a:pt x="23" y="5"/>
                    <a:pt x="23" y="5"/>
                  </a:cubicBezTo>
                  <a:cubicBezTo>
                    <a:pt x="22" y="4"/>
                    <a:pt x="22" y="4"/>
                    <a:pt x="22" y="4"/>
                  </a:cubicBezTo>
                  <a:cubicBezTo>
                    <a:pt x="22" y="3"/>
                    <a:pt x="22" y="3"/>
                    <a:pt x="22" y="3"/>
                  </a:cubicBezTo>
                  <a:cubicBezTo>
                    <a:pt x="21" y="2"/>
                    <a:pt x="21" y="2"/>
                    <a:pt x="21" y="2"/>
                  </a:cubicBezTo>
                  <a:cubicBezTo>
                    <a:pt x="21" y="3"/>
                    <a:pt x="21" y="3"/>
                    <a:pt x="21" y="3"/>
                  </a:cubicBezTo>
                  <a:cubicBezTo>
                    <a:pt x="19" y="3"/>
                    <a:pt x="19" y="3"/>
                    <a:pt x="19" y="3"/>
                  </a:cubicBezTo>
                  <a:cubicBezTo>
                    <a:pt x="17" y="2"/>
                    <a:pt x="17" y="2"/>
                    <a:pt x="17" y="2"/>
                  </a:cubicBezTo>
                  <a:cubicBezTo>
                    <a:pt x="16" y="2"/>
                    <a:pt x="16" y="2"/>
                    <a:pt x="16" y="2"/>
                  </a:cubicBezTo>
                  <a:cubicBezTo>
                    <a:pt x="15" y="1"/>
                    <a:pt x="15" y="1"/>
                    <a:pt x="15" y="1"/>
                  </a:cubicBezTo>
                  <a:cubicBezTo>
                    <a:pt x="13" y="0"/>
                    <a:pt x="13" y="0"/>
                    <a:pt x="13" y="0"/>
                  </a:cubicBezTo>
                  <a:cubicBezTo>
                    <a:pt x="12" y="0"/>
                    <a:pt x="12" y="0"/>
                    <a:pt x="12" y="0"/>
                  </a:cubicBezTo>
                  <a:cubicBezTo>
                    <a:pt x="12" y="0"/>
                    <a:pt x="12" y="0"/>
                    <a:pt x="12" y="0"/>
                  </a:cubicBezTo>
                  <a:cubicBezTo>
                    <a:pt x="10" y="0"/>
                    <a:pt x="10" y="0"/>
                    <a:pt x="10" y="0"/>
                  </a:cubicBezTo>
                  <a:cubicBezTo>
                    <a:pt x="8" y="1"/>
                    <a:pt x="8" y="1"/>
                    <a:pt x="8" y="1"/>
                  </a:cubicBezTo>
                  <a:cubicBezTo>
                    <a:pt x="8" y="2"/>
                    <a:pt x="8" y="2"/>
                    <a:pt x="8" y="2"/>
                  </a:cubicBezTo>
                  <a:cubicBezTo>
                    <a:pt x="6" y="3"/>
                    <a:pt x="6" y="3"/>
                    <a:pt x="6" y="3"/>
                  </a:cubicBezTo>
                  <a:cubicBezTo>
                    <a:pt x="6" y="4"/>
                    <a:pt x="6" y="4"/>
                    <a:pt x="6" y="4"/>
                  </a:cubicBezTo>
                  <a:cubicBezTo>
                    <a:pt x="5" y="4"/>
                    <a:pt x="5" y="4"/>
                    <a:pt x="5" y="4"/>
                  </a:cubicBezTo>
                  <a:cubicBezTo>
                    <a:pt x="3" y="4"/>
                    <a:pt x="3" y="4"/>
                    <a:pt x="3" y="4"/>
                  </a:cubicBezTo>
                  <a:cubicBezTo>
                    <a:pt x="2" y="4"/>
                    <a:pt x="2" y="4"/>
                    <a:pt x="2" y="4"/>
                  </a:cubicBezTo>
                  <a:cubicBezTo>
                    <a:pt x="1" y="5"/>
                    <a:pt x="1" y="5"/>
                    <a:pt x="1" y="5"/>
                  </a:cubicBezTo>
                  <a:cubicBezTo>
                    <a:pt x="0" y="5"/>
                    <a:pt x="0" y="5"/>
                    <a:pt x="0" y="5"/>
                  </a:cubicBezTo>
                  <a:cubicBezTo>
                    <a:pt x="0" y="5"/>
                    <a:pt x="0" y="5"/>
                    <a:pt x="0" y="5"/>
                  </a:cubicBezTo>
                  <a:cubicBezTo>
                    <a:pt x="0" y="6"/>
                    <a:pt x="0" y="6"/>
                    <a:pt x="0" y="6"/>
                  </a:cubicBezTo>
                  <a:cubicBezTo>
                    <a:pt x="1" y="7"/>
                    <a:pt x="1" y="7"/>
                    <a:pt x="1" y="7"/>
                  </a:cubicBezTo>
                  <a:cubicBezTo>
                    <a:pt x="1" y="8"/>
                    <a:pt x="1" y="8"/>
                    <a:pt x="1" y="8"/>
                  </a:cubicBezTo>
                  <a:cubicBezTo>
                    <a:pt x="1" y="8"/>
                    <a:pt x="1" y="8"/>
                    <a:pt x="1" y="8"/>
                  </a:cubicBezTo>
                  <a:cubicBezTo>
                    <a:pt x="2" y="6"/>
                    <a:pt x="2" y="6"/>
                    <a:pt x="2" y="6"/>
                  </a:cubicBezTo>
                  <a:cubicBezTo>
                    <a:pt x="3" y="5"/>
                    <a:pt x="3" y="5"/>
                    <a:pt x="3" y="5"/>
                  </a:cubicBezTo>
                  <a:cubicBezTo>
                    <a:pt x="3" y="5"/>
                    <a:pt x="3" y="5"/>
                    <a:pt x="3" y="5"/>
                  </a:cubicBezTo>
                  <a:cubicBezTo>
                    <a:pt x="4" y="5"/>
                    <a:pt x="4" y="5"/>
                    <a:pt x="4" y="5"/>
                  </a:cubicBezTo>
                  <a:cubicBezTo>
                    <a:pt x="5" y="5"/>
                    <a:pt x="5" y="5"/>
                    <a:pt x="5" y="5"/>
                  </a:cubicBezTo>
                  <a:cubicBezTo>
                    <a:pt x="5" y="6"/>
                    <a:pt x="5" y="6"/>
                    <a:pt x="5" y="6"/>
                  </a:cubicBezTo>
                  <a:cubicBezTo>
                    <a:pt x="6" y="7"/>
                    <a:pt x="6" y="7"/>
                    <a:pt x="6" y="7"/>
                  </a:cubicBezTo>
                  <a:cubicBezTo>
                    <a:pt x="6" y="8"/>
                    <a:pt x="6" y="8"/>
                    <a:pt x="6" y="8"/>
                  </a:cubicBezTo>
                  <a:cubicBezTo>
                    <a:pt x="8" y="10"/>
                    <a:pt x="8" y="10"/>
                    <a:pt x="8" y="10"/>
                  </a:cubicBezTo>
                  <a:cubicBezTo>
                    <a:pt x="8" y="10"/>
                    <a:pt x="8" y="10"/>
                    <a:pt x="8" y="10"/>
                  </a:cubicBezTo>
                  <a:cubicBezTo>
                    <a:pt x="9" y="10"/>
                    <a:pt x="9" y="10"/>
                    <a:pt x="9" y="10"/>
                  </a:cubicBezTo>
                  <a:cubicBezTo>
                    <a:pt x="8" y="10"/>
                    <a:pt x="8" y="10"/>
                    <a:pt x="8" y="10"/>
                  </a:cubicBezTo>
                  <a:cubicBezTo>
                    <a:pt x="7" y="10"/>
                    <a:pt x="7" y="10"/>
                    <a:pt x="7" y="10"/>
                  </a:cubicBezTo>
                  <a:cubicBezTo>
                    <a:pt x="7" y="11"/>
                    <a:pt x="7" y="11"/>
                    <a:pt x="7" y="11"/>
                  </a:cubicBezTo>
                  <a:cubicBezTo>
                    <a:pt x="7" y="12"/>
                    <a:pt x="7" y="12"/>
                    <a:pt x="7" y="12"/>
                  </a:cubicBezTo>
                  <a:cubicBezTo>
                    <a:pt x="8" y="12"/>
                    <a:pt x="8" y="12"/>
                    <a:pt x="8" y="12"/>
                  </a:cubicBezTo>
                  <a:cubicBezTo>
                    <a:pt x="9" y="12"/>
                    <a:pt x="9" y="12"/>
                    <a:pt x="9" y="12"/>
                  </a:cubicBezTo>
                  <a:cubicBezTo>
                    <a:pt x="10" y="13"/>
                    <a:pt x="10" y="13"/>
                    <a:pt x="10" y="13"/>
                  </a:cubicBezTo>
                  <a:cubicBezTo>
                    <a:pt x="11" y="13"/>
                    <a:pt x="11" y="13"/>
                    <a:pt x="11" y="13"/>
                  </a:cubicBezTo>
                  <a:cubicBezTo>
                    <a:pt x="11" y="14"/>
                    <a:pt x="11" y="14"/>
                    <a:pt x="11" y="14"/>
                  </a:cubicBezTo>
                  <a:cubicBezTo>
                    <a:pt x="12" y="14"/>
                    <a:pt x="12" y="14"/>
                    <a:pt x="12" y="14"/>
                  </a:cubicBezTo>
                  <a:cubicBezTo>
                    <a:pt x="14" y="14"/>
                    <a:pt x="14" y="14"/>
                    <a:pt x="14" y="14"/>
                  </a:cubicBezTo>
                  <a:cubicBezTo>
                    <a:pt x="15" y="14"/>
                    <a:pt x="15" y="14"/>
                    <a:pt x="15" y="14"/>
                  </a:cubicBezTo>
                  <a:cubicBezTo>
                    <a:pt x="17" y="16"/>
                    <a:pt x="17" y="16"/>
                    <a:pt x="17" y="16"/>
                  </a:cubicBezTo>
                  <a:cubicBezTo>
                    <a:pt x="17" y="16"/>
                    <a:pt x="17" y="16"/>
                    <a:pt x="17" y="16"/>
                  </a:cubicBezTo>
                  <a:cubicBezTo>
                    <a:pt x="16" y="16"/>
                    <a:pt x="16" y="16"/>
                    <a:pt x="16" y="16"/>
                  </a:cubicBezTo>
                  <a:cubicBezTo>
                    <a:pt x="16" y="17"/>
                    <a:pt x="16" y="17"/>
                    <a:pt x="16" y="17"/>
                  </a:cubicBezTo>
                  <a:cubicBezTo>
                    <a:pt x="17" y="17"/>
                    <a:pt x="17" y="17"/>
                    <a:pt x="17" y="17"/>
                  </a:cubicBezTo>
                  <a:cubicBezTo>
                    <a:pt x="17" y="17"/>
                    <a:pt x="17" y="17"/>
                    <a:pt x="17" y="17"/>
                  </a:cubicBezTo>
                  <a:cubicBezTo>
                    <a:pt x="17" y="16"/>
                    <a:pt x="17" y="16"/>
                    <a:pt x="17" y="16"/>
                  </a:cubicBezTo>
                  <a:cubicBezTo>
                    <a:pt x="14" y="13"/>
                    <a:pt x="14" y="13"/>
                    <a:pt x="14" y="13"/>
                  </a:cubicBezTo>
                  <a:cubicBezTo>
                    <a:pt x="11" y="10"/>
                    <a:pt x="11" y="10"/>
                    <a:pt x="11" y="10"/>
                  </a:cubicBezTo>
                  <a:cubicBezTo>
                    <a:pt x="11" y="10"/>
                    <a:pt x="11" y="10"/>
                    <a:pt x="11" y="10"/>
                  </a:cubicBezTo>
                  <a:cubicBezTo>
                    <a:pt x="11" y="9"/>
                    <a:pt x="11" y="9"/>
                    <a:pt x="11" y="9"/>
                  </a:cubicBezTo>
                  <a:cubicBezTo>
                    <a:pt x="10" y="9"/>
                    <a:pt x="10" y="9"/>
                    <a:pt x="10" y="9"/>
                  </a:cubicBezTo>
                  <a:cubicBezTo>
                    <a:pt x="10" y="8"/>
                    <a:pt x="10" y="8"/>
                    <a:pt x="10" y="8"/>
                  </a:cubicBezTo>
                  <a:cubicBezTo>
                    <a:pt x="9" y="7"/>
                    <a:pt x="9" y="7"/>
                    <a:pt x="9" y="7"/>
                  </a:cubicBezTo>
                  <a:cubicBezTo>
                    <a:pt x="9" y="7"/>
                    <a:pt x="9" y="7"/>
                    <a:pt x="9" y="7"/>
                  </a:cubicBezTo>
                  <a:cubicBezTo>
                    <a:pt x="9" y="7"/>
                    <a:pt x="9" y="7"/>
                    <a:pt x="9" y="7"/>
                  </a:cubicBezTo>
                  <a:cubicBezTo>
                    <a:pt x="9" y="6"/>
                    <a:pt x="9" y="6"/>
                    <a:pt x="9" y="6"/>
                  </a:cubicBezTo>
                  <a:cubicBezTo>
                    <a:pt x="9" y="5"/>
                    <a:pt x="9" y="5"/>
                    <a:pt x="9" y="5"/>
                  </a:cubicBezTo>
                  <a:cubicBezTo>
                    <a:pt x="9" y="5"/>
                    <a:pt x="9" y="5"/>
                    <a:pt x="9" y="5"/>
                  </a:cubicBezTo>
                  <a:cubicBezTo>
                    <a:pt x="10" y="6"/>
                    <a:pt x="10" y="6"/>
                    <a:pt x="10" y="6"/>
                  </a:cubicBezTo>
                  <a:cubicBezTo>
                    <a:pt x="11" y="6"/>
                    <a:pt x="11" y="6"/>
                    <a:pt x="11" y="6"/>
                  </a:cubicBezTo>
                  <a:cubicBezTo>
                    <a:pt x="11" y="6"/>
                    <a:pt x="11" y="6"/>
                    <a:pt x="11" y="6"/>
                  </a:cubicBezTo>
                  <a:cubicBezTo>
                    <a:pt x="11" y="5"/>
                    <a:pt x="11" y="5"/>
                    <a:pt x="11" y="5"/>
                  </a:cubicBezTo>
                  <a:cubicBezTo>
                    <a:pt x="12" y="5"/>
                    <a:pt x="12" y="5"/>
                    <a:pt x="12" y="5"/>
                  </a:cubicBezTo>
                  <a:cubicBezTo>
                    <a:pt x="13" y="5"/>
                    <a:pt x="13" y="5"/>
                    <a:pt x="13" y="5"/>
                  </a:cubicBezTo>
                  <a:cubicBezTo>
                    <a:pt x="13" y="5"/>
                    <a:pt x="13" y="5"/>
                    <a:pt x="13" y="5"/>
                  </a:cubicBezTo>
                  <a:cubicBezTo>
                    <a:pt x="14" y="5"/>
                    <a:pt x="14" y="5"/>
                    <a:pt x="14" y="5"/>
                  </a:cubicBezTo>
                  <a:cubicBezTo>
                    <a:pt x="14" y="5"/>
                    <a:pt x="14" y="5"/>
                    <a:pt x="14" y="5"/>
                  </a:cubicBezTo>
                  <a:cubicBezTo>
                    <a:pt x="15" y="5"/>
                    <a:pt x="15" y="5"/>
                    <a:pt x="15" y="5"/>
                  </a:cubicBezTo>
                  <a:cubicBezTo>
                    <a:pt x="15" y="6"/>
                    <a:pt x="15" y="6"/>
                    <a:pt x="15" y="6"/>
                  </a:cubicBezTo>
                  <a:cubicBezTo>
                    <a:pt x="16" y="5"/>
                    <a:pt x="16" y="5"/>
                    <a:pt x="16" y="5"/>
                  </a:cubicBezTo>
                  <a:cubicBezTo>
                    <a:pt x="17" y="6"/>
                    <a:pt x="17" y="6"/>
                    <a:pt x="17" y="6"/>
                  </a:cubicBezTo>
                  <a:cubicBezTo>
                    <a:pt x="18" y="5"/>
                    <a:pt x="18" y="5"/>
                    <a:pt x="18" y="5"/>
                  </a:cubicBezTo>
                  <a:cubicBezTo>
                    <a:pt x="18" y="6"/>
                    <a:pt x="18" y="6"/>
                    <a:pt x="18" y="6"/>
                  </a:cubicBezTo>
                  <a:cubicBezTo>
                    <a:pt x="19" y="6"/>
                    <a:pt x="19" y="6"/>
                    <a:pt x="19" y="6"/>
                  </a:cubicBezTo>
                  <a:cubicBezTo>
                    <a:pt x="20" y="6"/>
                    <a:pt x="20" y="6"/>
                    <a:pt x="20" y="6"/>
                  </a:cubicBezTo>
                  <a:cubicBezTo>
                    <a:pt x="20" y="6"/>
                    <a:pt x="20" y="6"/>
                    <a:pt x="20" y="6"/>
                  </a:cubicBezTo>
                  <a:cubicBezTo>
                    <a:pt x="21" y="6"/>
                    <a:pt x="21" y="6"/>
                    <a:pt x="21" y="6"/>
                  </a:cubicBezTo>
                  <a:cubicBezTo>
                    <a:pt x="23" y="7"/>
                    <a:pt x="23" y="7"/>
                    <a:pt x="23" y="7"/>
                  </a:cubicBezTo>
                  <a:cubicBezTo>
                    <a:pt x="23" y="7"/>
                    <a:pt x="23" y="7"/>
                    <a:pt x="23" y="7"/>
                  </a:cubicBezTo>
                  <a:close/>
                  <a:moveTo>
                    <a:pt x="14" y="16"/>
                  </a:moveTo>
                  <a:cubicBezTo>
                    <a:pt x="14" y="16"/>
                    <a:pt x="15" y="16"/>
                    <a:pt x="15" y="16"/>
                  </a:cubicBezTo>
                  <a:cubicBezTo>
                    <a:pt x="16" y="17"/>
                    <a:pt x="16" y="17"/>
                    <a:pt x="16" y="17"/>
                  </a:cubicBezTo>
                  <a:cubicBezTo>
                    <a:pt x="14" y="17"/>
                    <a:pt x="14" y="17"/>
                    <a:pt x="14" y="17"/>
                  </a:cubicBezTo>
                  <a:cubicBezTo>
                    <a:pt x="14" y="16"/>
                    <a:pt x="14" y="16"/>
                    <a:pt x="14" y="16"/>
                  </a:cubicBezTo>
                  <a:close/>
                  <a:moveTo>
                    <a:pt x="12" y="15"/>
                  </a:moveTo>
                  <a:cubicBezTo>
                    <a:pt x="15" y="15"/>
                    <a:pt x="15" y="15"/>
                    <a:pt x="15" y="15"/>
                  </a:cubicBezTo>
                  <a:cubicBezTo>
                    <a:pt x="14" y="16"/>
                    <a:pt x="14" y="16"/>
                    <a:pt x="14" y="16"/>
                  </a:cubicBezTo>
                  <a:cubicBezTo>
                    <a:pt x="12" y="15"/>
                    <a:pt x="12" y="15"/>
                    <a:pt x="12" y="15"/>
                  </a:cubicBezTo>
                  <a:close/>
                  <a:moveTo>
                    <a:pt x="13" y="14"/>
                  </a:moveTo>
                  <a:cubicBezTo>
                    <a:pt x="14" y="14"/>
                    <a:pt x="14" y="14"/>
                    <a:pt x="14" y="14"/>
                  </a:cubicBezTo>
                  <a:cubicBezTo>
                    <a:pt x="15" y="15"/>
                    <a:pt x="15" y="15"/>
                    <a:pt x="15" y="15"/>
                  </a:cubicBezTo>
                  <a:cubicBezTo>
                    <a:pt x="14" y="15"/>
                    <a:pt x="14" y="15"/>
                    <a:pt x="14" y="15"/>
                  </a:cubicBezTo>
                  <a:cubicBezTo>
                    <a:pt x="13" y="15"/>
                    <a:pt x="13" y="15"/>
                    <a:pt x="13" y="15"/>
                  </a:cubicBezTo>
                  <a:cubicBezTo>
                    <a:pt x="13" y="14"/>
                    <a:pt x="13" y="14"/>
                    <a:pt x="13" y="14"/>
                  </a:cubicBezTo>
                  <a:close/>
                  <a:moveTo>
                    <a:pt x="6" y="9"/>
                  </a:moveTo>
                  <a:cubicBezTo>
                    <a:pt x="7" y="9"/>
                    <a:pt x="7" y="9"/>
                    <a:pt x="7" y="9"/>
                  </a:cubicBezTo>
                  <a:cubicBezTo>
                    <a:pt x="7" y="10"/>
                    <a:pt x="7" y="10"/>
                    <a:pt x="7" y="10"/>
                  </a:cubicBezTo>
                  <a:cubicBezTo>
                    <a:pt x="7" y="10"/>
                    <a:pt x="7" y="10"/>
                    <a:pt x="7" y="10"/>
                  </a:cubicBezTo>
                  <a:cubicBezTo>
                    <a:pt x="6" y="9"/>
                    <a:pt x="6" y="9"/>
                    <a:pt x="6" y="9"/>
                  </a:cubicBezTo>
                  <a:close/>
                  <a:moveTo>
                    <a:pt x="5" y="8"/>
                  </a:moveTo>
                  <a:cubicBezTo>
                    <a:pt x="6" y="9"/>
                    <a:pt x="6" y="9"/>
                    <a:pt x="6" y="9"/>
                  </a:cubicBezTo>
                  <a:cubicBezTo>
                    <a:pt x="5" y="9"/>
                    <a:pt x="5" y="9"/>
                    <a:pt x="5" y="9"/>
                  </a:cubicBezTo>
                  <a:cubicBezTo>
                    <a:pt x="5" y="8"/>
                    <a:pt x="5" y="8"/>
                    <a:pt x="5" y="8"/>
                  </a:cubicBezTo>
                  <a:close/>
                  <a:moveTo>
                    <a:pt x="6" y="11"/>
                  </a:moveTo>
                  <a:cubicBezTo>
                    <a:pt x="7" y="11"/>
                    <a:pt x="7" y="11"/>
                    <a:pt x="7" y="11"/>
                  </a:cubicBezTo>
                  <a:cubicBezTo>
                    <a:pt x="7" y="12"/>
                    <a:pt x="7" y="12"/>
                    <a:pt x="7" y="12"/>
                  </a:cubicBezTo>
                  <a:cubicBezTo>
                    <a:pt x="6" y="11"/>
                    <a:pt x="6" y="11"/>
                    <a:pt x="6" y="11"/>
                  </a:cubicBezTo>
                  <a:close/>
                  <a:moveTo>
                    <a:pt x="5" y="9"/>
                  </a:moveTo>
                  <a:cubicBezTo>
                    <a:pt x="5" y="10"/>
                    <a:pt x="5" y="10"/>
                    <a:pt x="5" y="10"/>
                  </a:cubicBezTo>
                  <a:cubicBezTo>
                    <a:pt x="5" y="10"/>
                    <a:pt x="5" y="10"/>
                    <a:pt x="5" y="10"/>
                  </a:cubicBezTo>
                  <a:cubicBezTo>
                    <a:pt x="5" y="9"/>
                    <a:pt x="5" y="9"/>
                    <a:pt x="5" y="9"/>
                  </a:cubicBezTo>
                  <a:close/>
                  <a:moveTo>
                    <a:pt x="3" y="7"/>
                  </a:moveTo>
                  <a:cubicBezTo>
                    <a:pt x="4" y="8"/>
                    <a:pt x="4" y="8"/>
                    <a:pt x="4" y="8"/>
                  </a:cubicBezTo>
                  <a:cubicBezTo>
                    <a:pt x="5" y="9"/>
                    <a:pt x="5" y="9"/>
                    <a:pt x="5" y="9"/>
                  </a:cubicBezTo>
                  <a:cubicBezTo>
                    <a:pt x="4" y="9"/>
                    <a:pt x="4" y="9"/>
                    <a:pt x="4" y="9"/>
                  </a:cubicBezTo>
                  <a:cubicBezTo>
                    <a:pt x="3" y="8"/>
                    <a:pt x="3" y="8"/>
                    <a:pt x="3" y="8"/>
                  </a:cubicBezTo>
                  <a:cubicBezTo>
                    <a:pt x="4" y="8"/>
                    <a:pt x="4" y="8"/>
                    <a:pt x="4" y="8"/>
                  </a:cubicBezTo>
                  <a:cubicBezTo>
                    <a:pt x="3" y="7"/>
                    <a:pt x="3" y="7"/>
                    <a:pt x="3" y="7"/>
                  </a:cubicBezTo>
                  <a:close/>
                  <a:moveTo>
                    <a:pt x="4" y="5"/>
                  </a:moveTo>
                  <a:cubicBezTo>
                    <a:pt x="5" y="7"/>
                    <a:pt x="5" y="7"/>
                    <a:pt x="5" y="7"/>
                  </a:cubicBezTo>
                  <a:cubicBezTo>
                    <a:pt x="4" y="7"/>
                    <a:pt x="4" y="7"/>
                    <a:pt x="4" y="7"/>
                  </a:cubicBezTo>
                  <a:cubicBezTo>
                    <a:pt x="4" y="7"/>
                    <a:pt x="4" y="7"/>
                    <a:pt x="4" y="7"/>
                  </a:cubicBezTo>
                  <a:cubicBezTo>
                    <a:pt x="3" y="7"/>
                    <a:pt x="3" y="7"/>
                    <a:pt x="3" y="7"/>
                  </a:cubicBezTo>
                  <a:cubicBezTo>
                    <a:pt x="3" y="6"/>
                    <a:pt x="3" y="6"/>
                    <a:pt x="3" y="6"/>
                  </a:cubicBezTo>
                  <a:cubicBezTo>
                    <a:pt x="3" y="6"/>
                    <a:pt x="4" y="5"/>
                    <a:pt x="4" y="5"/>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6" name="Freeform 56"/>
            <p:cNvSpPr/>
            <p:nvPr/>
          </p:nvSpPr>
          <p:spPr bwMode="auto">
            <a:xfrm>
              <a:off x="5390817" y="3012745"/>
              <a:ext cx="105693" cy="85540"/>
            </a:xfrm>
            <a:custGeom>
              <a:avLst/>
              <a:gdLst>
                <a:gd name="T0" fmla="*/ 30 w 59"/>
                <a:gd name="T1" fmla="*/ 41 h 49"/>
                <a:gd name="T2" fmla="*/ 7 w 59"/>
                <a:gd name="T3" fmla="*/ 19 h 49"/>
                <a:gd name="T4" fmla="*/ 7 w 59"/>
                <a:gd name="T5" fmla="*/ 15 h 49"/>
                <a:gd name="T6" fmla="*/ 4 w 59"/>
                <a:gd name="T7" fmla="*/ 11 h 49"/>
                <a:gd name="T8" fmla="*/ 0 w 59"/>
                <a:gd name="T9" fmla="*/ 8 h 49"/>
                <a:gd name="T10" fmla="*/ 0 w 59"/>
                <a:gd name="T11" fmla="*/ 4 h 49"/>
                <a:gd name="T12" fmla="*/ 0 w 59"/>
                <a:gd name="T13" fmla="*/ 0 h 49"/>
                <a:gd name="T14" fmla="*/ 7 w 59"/>
                <a:gd name="T15" fmla="*/ 4 h 49"/>
                <a:gd name="T16" fmla="*/ 7 w 59"/>
                <a:gd name="T17" fmla="*/ 0 h 49"/>
                <a:gd name="T18" fmla="*/ 15 w 59"/>
                <a:gd name="T19" fmla="*/ 0 h 49"/>
                <a:gd name="T20" fmla="*/ 18 w 59"/>
                <a:gd name="T21" fmla="*/ 0 h 49"/>
                <a:gd name="T22" fmla="*/ 22 w 59"/>
                <a:gd name="T23" fmla="*/ 0 h 49"/>
                <a:gd name="T24" fmla="*/ 26 w 59"/>
                <a:gd name="T25" fmla="*/ 0 h 49"/>
                <a:gd name="T26" fmla="*/ 33 w 59"/>
                <a:gd name="T27" fmla="*/ 0 h 49"/>
                <a:gd name="T28" fmla="*/ 37 w 59"/>
                <a:gd name="T29" fmla="*/ 4 h 49"/>
                <a:gd name="T30" fmla="*/ 41 w 59"/>
                <a:gd name="T31" fmla="*/ 4 h 49"/>
                <a:gd name="T32" fmla="*/ 52 w 59"/>
                <a:gd name="T33" fmla="*/ 8 h 49"/>
                <a:gd name="T34" fmla="*/ 52 w 59"/>
                <a:gd name="T35" fmla="*/ 8 h 49"/>
                <a:gd name="T36" fmla="*/ 56 w 59"/>
                <a:gd name="T37" fmla="*/ 11 h 49"/>
                <a:gd name="T38" fmla="*/ 52 w 59"/>
                <a:gd name="T39" fmla="*/ 15 h 49"/>
                <a:gd name="T40" fmla="*/ 59 w 59"/>
                <a:gd name="T41" fmla="*/ 19 h 49"/>
                <a:gd name="T42" fmla="*/ 59 w 59"/>
                <a:gd name="T43" fmla="*/ 23 h 49"/>
                <a:gd name="T44" fmla="*/ 56 w 59"/>
                <a:gd name="T45" fmla="*/ 23 h 49"/>
                <a:gd name="T46" fmla="*/ 59 w 59"/>
                <a:gd name="T47" fmla="*/ 30 h 49"/>
                <a:gd name="T48" fmla="*/ 56 w 59"/>
                <a:gd name="T49" fmla="*/ 30 h 49"/>
                <a:gd name="T50" fmla="*/ 48 w 59"/>
                <a:gd name="T51" fmla="*/ 30 h 49"/>
                <a:gd name="T52" fmla="*/ 52 w 59"/>
                <a:gd name="T53" fmla="*/ 34 h 49"/>
                <a:gd name="T54" fmla="*/ 52 w 59"/>
                <a:gd name="T55" fmla="*/ 37 h 49"/>
                <a:gd name="T56" fmla="*/ 48 w 59"/>
                <a:gd name="T57" fmla="*/ 41 h 49"/>
                <a:gd name="T58" fmla="*/ 44 w 59"/>
                <a:gd name="T59" fmla="*/ 49 h 49"/>
                <a:gd name="T60" fmla="*/ 41 w 59"/>
                <a:gd name="T61" fmla="*/ 45 h 49"/>
                <a:gd name="T62" fmla="*/ 33 w 59"/>
                <a:gd name="T63" fmla="*/ 45 h 49"/>
                <a:gd name="T64" fmla="*/ 30 w 59"/>
                <a:gd name="T65" fmla="*/ 45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59" h="49">
                  <a:moveTo>
                    <a:pt x="30" y="45"/>
                  </a:moveTo>
                  <a:lnTo>
                    <a:pt x="30" y="41"/>
                  </a:lnTo>
                  <a:lnTo>
                    <a:pt x="18" y="30"/>
                  </a:lnTo>
                  <a:lnTo>
                    <a:pt x="7" y="19"/>
                  </a:lnTo>
                  <a:lnTo>
                    <a:pt x="7" y="19"/>
                  </a:lnTo>
                  <a:lnTo>
                    <a:pt x="7" y="15"/>
                  </a:lnTo>
                  <a:lnTo>
                    <a:pt x="4" y="15"/>
                  </a:lnTo>
                  <a:lnTo>
                    <a:pt x="4" y="11"/>
                  </a:lnTo>
                  <a:lnTo>
                    <a:pt x="0" y="8"/>
                  </a:lnTo>
                  <a:lnTo>
                    <a:pt x="0" y="8"/>
                  </a:lnTo>
                  <a:lnTo>
                    <a:pt x="0" y="8"/>
                  </a:lnTo>
                  <a:lnTo>
                    <a:pt x="0" y="4"/>
                  </a:lnTo>
                  <a:lnTo>
                    <a:pt x="0" y="0"/>
                  </a:lnTo>
                  <a:lnTo>
                    <a:pt x="0" y="0"/>
                  </a:lnTo>
                  <a:lnTo>
                    <a:pt x="4" y="4"/>
                  </a:lnTo>
                  <a:lnTo>
                    <a:pt x="7" y="4"/>
                  </a:lnTo>
                  <a:lnTo>
                    <a:pt x="7" y="4"/>
                  </a:lnTo>
                  <a:lnTo>
                    <a:pt x="7" y="0"/>
                  </a:lnTo>
                  <a:lnTo>
                    <a:pt x="11" y="0"/>
                  </a:lnTo>
                  <a:lnTo>
                    <a:pt x="15" y="0"/>
                  </a:lnTo>
                  <a:lnTo>
                    <a:pt x="15" y="0"/>
                  </a:lnTo>
                  <a:lnTo>
                    <a:pt x="18" y="0"/>
                  </a:lnTo>
                  <a:lnTo>
                    <a:pt x="18" y="0"/>
                  </a:lnTo>
                  <a:lnTo>
                    <a:pt x="22" y="0"/>
                  </a:lnTo>
                  <a:lnTo>
                    <a:pt x="22" y="4"/>
                  </a:lnTo>
                  <a:lnTo>
                    <a:pt x="26" y="0"/>
                  </a:lnTo>
                  <a:lnTo>
                    <a:pt x="30" y="4"/>
                  </a:lnTo>
                  <a:lnTo>
                    <a:pt x="33" y="0"/>
                  </a:lnTo>
                  <a:lnTo>
                    <a:pt x="33" y="4"/>
                  </a:lnTo>
                  <a:lnTo>
                    <a:pt x="37" y="4"/>
                  </a:lnTo>
                  <a:lnTo>
                    <a:pt x="41" y="4"/>
                  </a:lnTo>
                  <a:lnTo>
                    <a:pt x="41" y="4"/>
                  </a:lnTo>
                  <a:lnTo>
                    <a:pt x="44" y="4"/>
                  </a:lnTo>
                  <a:lnTo>
                    <a:pt x="52" y="8"/>
                  </a:lnTo>
                  <a:lnTo>
                    <a:pt x="52" y="8"/>
                  </a:lnTo>
                  <a:lnTo>
                    <a:pt x="52" y="8"/>
                  </a:lnTo>
                  <a:lnTo>
                    <a:pt x="56" y="8"/>
                  </a:lnTo>
                  <a:lnTo>
                    <a:pt x="56" y="11"/>
                  </a:lnTo>
                  <a:lnTo>
                    <a:pt x="52" y="15"/>
                  </a:lnTo>
                  <a:lnTo>
                    <a:pt x="52" y="15"/>
                  </a:lnTo>
                  <a:lnTo>
                    <a:pt x="56" y="19"/>
                  </a:lnTo>
                  <a:lnTo>
                    <a:pt x="59" y="19"/>
                  </a:lnTo>
                  <a:lnTo>
                    <a:pt x="59" y="23"/>
                  </a:lnTo>
                  <a:lnTo>
                    <a:pt x="59" y="23"/>
                  </a:lnTo>
                  <a:lnTo>
                    <a:pt x="56" y="23"/>
                  </a:lnTo>
                  <a:lnTo>
                    <a:pt x="56" y="23"/>
                  </a:lnTo>
                  <a:lnTo>
                    <a:pt x="56" y="26"/>
                  </a:lnTo>
                  <a:lnTo>
                    <a:pt x="59" y="30"/>
                  </a:lnTo>
                  <a:lnTo>
                    <a:pt x="56" y="34"/>
                  </a:lnTo>
                  <a:lnTo>
                    <a:pt x="56" y="30"/>
                  </a:lnTo>
                  <a:lnTo>
                    <a:pt x="52" y="30"/>
                  </a:lnTo>
                  <a:lnTo>
                    <a:pt x="48" y="30"/>
                  </a:lnTo>
                  <a:lnTo>
                    <a:pt x="48" y="34"/>
                  </a:lnTo>
                  <a:lnTo>
                    <a:pt x="52" y="34"/>
                  </a:lnTo>
                  <a:lnTo>
                    <a:pt x="52" y="37"/>
                  </a:lnTo>
                  <a:lnTo>
                    <a:pt x="52" y="37"/>
                  </a:lnTo>
                  <a:lnTo>
                    <a:pt x="48" y="37"/>
                  </a:lnTo>
                  <a:lnTo>
                    <a:pt x="48" y="41"/>
                  </a:lnTo>
                  <a:lnTo>
                    <a:pt x="48" y="45"/>
                  </a:lnTo>
                  <a:lnTo>
                    <a:pt x="44" y="49"/>
                  </a:lnTo>
                  <a:lnTo>
                    <a:pt x="44" y="49"/>
                  </a:lnTo>
                  <a:lnTo>
                    <a:pt x="41" y="45"/>
                  </a:lnTo>
                  <a:lnTo>
                    <a:pt x="37" y="45"/>
                  </a:lnTo>
                  <a:lnTo>
                    <a:pt x="33" y="45"/>
                  </a:lnTo>
                  <a:lnTo>
                    <a:pt x="30" y="45"/>
                  </a:lnTo>
                  <a:lnTo>
                    <a:pt x="30" y="4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7" name="Freeform 57"/>
            <p:cNvSpPr/>
            <p:nvPr/>
          </p:nvSpPr>
          <p:spPr bwMode="auto">
            <a:xfrm>
              <a:off x="5324535" y="2962119"/>
              <a:ext cx="85986" cy="50627"/>
            </a:xfrm>
            <a:custGeom>
              <a:avLst/>
              <a:gdLst>
                <a:gd name="T0" fmla="*/ 4 w 48"/>
                <a:gd name="T1" fmla="*/ 29 h 29"/>
                <a:gd name="T2" fmla="*/ 7 w 48"/>
                <a:gd name="T3" fmla="*/ 29 h 29"/>
                <a:gd name="T4" fmla="*/ 11 w 48"/>
                <a:gd name="T5" fmla="*/ 26 h 29"/>
                <a:gd name="T6" fmla="*/ 15 w 48"/>
                <a:gd name="T7" fmla="*/ 26 h 29"/>
                <a:gd name="T8" fmla="*/ 22 w 48"/>
                <a:gd name="T9" fmla="*/ 26 h 29"/>
                <a:gd name="T10" fmla="*/ 26 w 48"/>
                <a:gd name="T11" fmla="*/ 26 h 29"/>
                <a:gd name="T12" fmla="*/ 26 w 48"/>
                <a:gd name="T13" fmla="*/ 22 h 29"/>
                <a:gd name="T14" fmla="*/ 33 w 48"/>
                <a:gd name="T15" fmla="*/ 18 h 29"/>
                <a:gd name="T16" fmla="*/ 33 w 48"/>
                <a:gd name="T17" fmla="*/ 14 h 29"/>
                <a:gd name="T18" fmla="*/ 41 w 48"/>
                <a:gd name="T19" fmla="*/ 11 h 29"/>
                <a:gd name="T20" fmla="*/ 48 w 48"/>
                <a:gd name="T21" fmla="*/ 11 h 29"/>
                <a:gd name="T22" fmla="*/ 48 w 48"/>
                <a:gd name="T23" fmla="*/ 3 h 29"/>
                <a:gd name="T24" fmla="*/ 44 w 48"/>
                <a:gd name="T25" fmla="*/ 0 h 29"/>
                <a:gd name="T26" fmla="*/ 41 w 48"/>
                <a:gd name="T27" fmla="*/ 3 h 29"/>
                <a:gd name="T28" fmla="*/ 33 w 48"/>
                <a:gd name="T29" fmla="*/ 7 h 29"/>
                <a:gd name="T30" fmla="*/ 33 w 48"/>
                <a:gd name="T31" fmla="*/ 7 h 29"/>
                <a:gd name="T32" fmla="*/ 30 w 48"/>
                <a:gd name="T33" fmla="*/ 7 h 29"/>
                <a:gd name="T34" fmla="*/ 26 w 48"/>
                <a:gd name="T35" fmla="*/ 7 h 29"/>
                <a:gd name="T36" fmla="*/ 22 w 48"/>
                <a:gd name="T37" fmla="*/ 7 h 29"/>
                <a:gd name="T38" fmla="*/ 18 w 48"/>
                <a:gd name="T39" fmla="*/ 7 h 29"/>
                <a:gd name="T40" fmla="*/ 15 w 48"/>
                <a:gd name="T41" fmla="*/ 7 h 29"/>
                <a:gd name="T42" fmla="*/ 7 w 48"/>
                <a:gd name="T43" fmla="*/ 7 h 29"/>
                <a:gd name="T44" fmla="*/ 7 w 48"/>
                <a:gd name="T45" fmla="*/ 7 h 29"/>
                <a:gd name="T46" fmla="*/ 4 w 48"/>
                <a:gd name="T47" fmla="*/ 11 h 29"/>
                <a:gd name="T48" fmla="*/ 4 w 48"/>
                <a:gd name="T49" fmla="*/ 14 h 29"/>
                <a:gd name="T50" fmla="*/ 0 w 48"/>
                <a:gd name="T51" fmla="*/ 18 h 29"/>
                <a:gd name="T52" fmla="*/ 4 w 48"/>
                <a:gd name="T53" fmla="*/ 22 h 29"/>
                <a:gd name="T54" fmla="*/ 4 w 48"/>
                <a:gd name="T55" fmla="*/ 22 h 29"/>
                <a:gd name="T56" fmla="*/ 7 w 48"/>
                <a:gd name="T57" fmla="*/ 22 h 29"/>
                <a:gd name="T58" fmla="*/ 7 w 48"/>
                <a:gd name="T59" fmla="*/ 26 h 29"/>
                <a:gd name="T60" fmla="*/ 4 w 48"/>
                <a:gd name="T61" fmla="*/ 26 h 29"/>
                <a:gd name="T62" fmla="*/ 4 w 48"/>
                <a:gd name="T63" fmla="*/ 29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8" h="29">
                  <a:moveTo>
                    <a:pt x="4" y="29"/>
                  </a:moveTo>
                  <a:lnTo>
                    <a:pt x="7" y="29"/>
                  </a:lnTo>
                  <a:lnTo>
                    <a:pt x="11" y="26"/>
                  </a:lnTo>
                  <a:lnTo>
                    <a:pt x="15" y="26"/>
                  </a:lnTo>
                  <a:lnTo>
                    <a:pt x="22" y="26"/>
                  </a:lnTo>
                  <a:lnTo>
                    <a:pt x="26" y="26"/>
                  </a:lnTo>
                  <a:lnTo>
                    <a:pt x="26" y="22"/>
                  </a:lnTo>
                  <a:lnTo>
                    <a:pt x="33" y="18"/>
                  </a:lnTo>
                  <a:lnTo>
                    <a:pt x="33" y="14"/>
                  </a:lnTo>
                  <a:lnTo>
                    <a:pt x="41" y="11"/>
                  </a:lnTo>
                  <a:lnTo>
                    <a:pt x="48" y="11"/>
                  </a:lnTo>
                  <a:lnTo>
                    <a:pt x="48" y="3"/>
                  </a:lnTo>
                  <a:lnTo>
                    <a:pt x="44" y="0"/>
                  </a:lnTo>
                  <a:lnTo>
                    <a:pt x="41" y="3"/>
                  </a:lnTo>
                  <a:lnTo>
                    <a:pt x="33" y="7"/>
                  </a:lnTo>
                  <a:lnTo>
                    <a:pt x="33" y="7"/>
                  </a:lnTo>
                  <a:lnTo>
                    <a:pt x="30" y="7"/>
                  </a:lnTo>
                  <a:lnTo>
                    <a:pt x="26" y="7"/>
                  </a:lnTo>
                  <a:lnTo>
                    <a:pt x="22" y="7"/>
                  </a:lnTo>
                  <a:lnTo>
                    <a:pt x="18" y="7"/>
                  </a:lnTo>
                  <a:lnTo>
                    <a:pt x="15" y="7"/>
                  </a:lnTo>
                  <a:lnTo>
                    <a:pt x="7" y="7"/>
                  </a:lnTo>
                  <a:lnTo>
                    <a:pt x="7" y="7"/>
                  </a:lnTo>
                  <a:lnTo>
                    <a:pt x="4" y="11"/>
                  </a:lnTo>
                  <a:lnTo>
                    <a:pt x="4" y="14"/>
                  </a:lnTo>
                  <a:lnTo>
                    <a:pt x="0" y="18"/>
                  </a:lnTo>
                  <a:lnTo>
                    <a:pt x="4" y="22"/>
                  </a:lnTo>
                  <a:lnTo>
                    <a:pt x="4" y="22"/>
                  </a:lnTo>
                  <a:lnTo>
                    <a:pt x="7" y="22"/>
                  </a:lnTo>
                  <a:lnTo>
                    <a:pt x="7" y="26"/>
                  </a:lnTo>
                  <a:lnTo>
                    <a:pt x="4" y="26"/>
                  </a:lnTo>
                  <a:lnTo>
                    <a:pt x="4" y="2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8" name="Freeform 58"/>
            <p:cNvSpPr/>
            <p:nvPr/>
          </p:nvSpPr>
          <p:spPr bwMode="auto">
            <a:xfrm>
              <a:off x="5218845" y="2890543"/>
              <a:ext cx="198844" cy="83794"/>
            </a:xfrm>
            <a:custGeom>
              <a:avLst/>
              <a:gdLst>
                <a:gd name="T0" fmla="*/ 66 w 111"/>
                <a:gd name="T1" fmla="*/ 48 h 48"/>
                <a:gd name="T2" fmla="*/ 77 w 111"/>
                <a:gd name="T3" fmla="*/ 48 h 48"/>
                <a:gd name="T4" fmla="*/ 85 w 111"/>
                <a:gd name="T5" fmla="*/ 48 h 48"/>
                <a:gd name="T6" fmla="*/ 92 w 111"/>
                <a:gd name="T7" fmla="*/ 48 h 48"/>
                <a:gd name="T8" fmla="*/ 100 w 111"/>
                <a:gd name="T9" fmla="*/ 44 h 48"/>
                <a:gd name="T10" fmla="*/ 107 w 111"/>
                <a:gd name="T11" fmla="*/ 37 h 48"/>
                <a:gd name="T12" fmla="*/ 107 w 111"/>
                <a:gd name="T13" fmla="*/ 33 h 48"/>
                <a:gd name="T14" fmla="*/ 103 w 111"/>
                <a:gd name="T15" fmla="*/ 26 h 48"/>
                <a:gd name="T16" fmla="*/ 111 w 111"/>
                <a:gd name="T17" fmla="*/ 26 h 48"/>
                <a:gd name="T18" fmla="*/ 111 w 111"/>
                <a:gd name="T19" fmla="*/ 18 h 48"/>
                <a:gd name="T20" fmla="*/ 111 w 111"/>
                <a:gd name="T21" fmla="*/ 7 h 48"/>
                <a:gd name="T22" fmla="*/ 103 w 111"/>
                <a:gd name="T23" fmla="*/ 4 h 48"/>
                <a:gd name="T24" fmla="*/ 92 w 111"/>
                <a:gd name="T25" fmla="*/ 4 h 48"/>
                <a:gd name="T26" fmla="*/ 81 w 111"/>
                <a:gd name="T27" fmla="*/ 0 h 48"/>
                <a:gd name="T28" fmla="*/ 77 w 111"/>
                <a:gd name="T29" fmla="*/ 4 h 48"/>
                <a:gd name="T30" fmla="*/ 77 w 111"/>
                <a:gd name="T31" fmla="*/ 7 h 48"/>
                <a:gd name="T32" fmla="*/ 70 w 111"/>
                <a:gd name="T33" fmla="*/ 7 h 48"/>
                <a:gd name="T34" fmla="*/ 59 w 111"/>
                <a:gd name="T35" fmla="*/ 4 h 48"/>
                <a:gd name="T36" fmla="*/ 59 w 111"/>
                <a:gd name="T37" fmla="*/ 11 h 48"/>
                <a:gd name="T38" fmla="*/ 55 w 111"/>
                <a:gd name="T39" fmla="*/ 11 h 48"/>
                <a:gd name="T40" fmla="*/ 48 w 111"/>
                <a:gd name="T41" fmla="*/ 18 h 48"/>
                <a:gd name="T42" fmla="*/ 52 w 111"/>
                <a:gd name="T43" fmla="*/ 22 h 48"/>
                <a:gd name="T44" fmla="*/ 48 w 111"/>
                <a:gd name="T45" fmla="*/ 26 h 48"/>
                <a:gd name="T46" fmla="*/ 40 w 111"/>
                <a:gd name="T47" fmla="*/ 26 h 48"/>
                <a:gd name="T48" fmla="*/ 37 w 111"/>
                <a:gd name="T49" fmla="*/ 26 h 48"/>
                <a:gd name="T50" fmla="*/ 29 w 111"/>
                <a:gd name="T51" fmla="*/ 30 h 48"/>
                <a:gd name="T52" fmla="*/ 22 w 111"/>
                <a:gd name="T53" fmla="*/ 30 h 48"/>
                <a:gd name="T54" fmla="*/ 15 w 111"/>
                <a:gd name="T55" fmla="*/ 26 h 48"/>
                <a:gd name="T56" fmla="*/ 11 w 111"/>
                <a:gd name="T57" fmla="*/ 30 h 48"/>
                <a:gd name="T58" fmla="*/ 7 w 111"/>
                <a:gd name="T59" fmla="*/ 30 h 48"/>
                <a:gd name="T60" fmla="*/ 0 w 111"/>
                <a:gd name="T61" fmla="*/ 30 h 48"/>
                <a:gd name="T62" fmla="*/ 0 w 111"/>
                <a:gd name="T63" fmla="*/ 30 h 48"/>
                <a:gd name="T64" fmla="*/ 0 w 111"/>
                <a:gd name="T65" fmla="*/ 33 h 48"/>
                <a:gd name="T66" fmla="*/ 3 w 111"/>
                <a:gd name="T67" fmla="*/ 37 h 48"/>
                <a:gd name="T68" fmla="*/ 7 w 111"/>
                <a:gd name="T69" fmla="*/ 37 h 48"/>
                <a:gd name="T70" fmla="*/ 11 w 111"/>
                <a:gd name="T71" fmla="*/ 37 h 48"/>
                <a:gd name="T72" fmla="*/ 18 w 111"/>
                <a:gd name="T73" fmla="*/ 37 h 48"/>
                <a:gd name="T74" fmla="*/ 22 w 111"/>
                <a:gd name="T75" fmla="*/ 41 h 48"/>
                <a:gd name="T76" fmla="*/ 33 w 111"/>
                <a:gd name="T77" fmla="*/ 37 h 48"/>
                <a:gd name="T78" fmla="*/ 40 w 111"/>
                <a:gd name="T79" fmla="*/ 41 h 48"/>
                <a:gd name="T80" fmla="*/ 59 w 111"/>
                <a:gd name="T81" fmla="*/ 44 h 48"/>
                <a:gd name="T82" fmla="*/ 66 w 111"/>
                <a:gd name="T83" fmla="*/ 4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11" h="48">
                  <a:moveTo>
                    <a:pt x="66" y="48"/>
                  </a:moveTo>
                  <a:lnTo>
                    <a:pt x="66" y="48"/>
                  </a:lnTo>
                  <a:lnTo>
                    <a:pt x="74" y="48"/>
                  </a:lnTo>
                  <a:lnTo>
                    <a:pt x="77" y="48"/>
                  </a:lnTo>
                  <a:lnTo>
                    <a:pt x="81" y="48"/>
                  </a:lnTo>
                  <a:lnTo>
                    <a:pt x="85" y="48"/>
                  </a:lnTo>
                  <a:lnTo>
                    <a:pt x="89" y="48"/>
                  </a:lnTo>
                  <a:lnTo>
                    <a:pt x="92" y="48"/>
                  </a:lnTo>
                  <a:lnTo>
                    <a:pt x="92" y="48"/>
                  </a:lnTo>
                  <a:lnTo>
                    <a:pt x="100" y="44"/>
                  </a:lnTo>
                  <a:lnTo>
                    <a:pt x="103" y="41"/>
                  </a:lnTo>
                  <a:lnTo>
                    <a:pt x="107" y="37"/>
                  </a:lnTo>
                  <a:lnTo>
                    <a:pt x="107" y="37"/>
                  </a:lnTo>
                  <a:lnTo>
                    <a:pt x="107" y="33"/>
                  </a:lnTo>
                  <a:lnTo>
                    <a:pt x="107" y="30"/>
                  </a:lnTo>
                  <a:lnTo>
                    <a:pt x="103" y="26"/>
                  </a:lnTo>
                  <a:lnTo>
                    <a:pt x="103" y="26"/>
                  </a:lnTo>
                  <a:lnTo>
                    <a:pt x="111" y="26"/>
                  </a:lnTo>
                  <a:lnTo>
                    <a:pt x="111" y="22"/>
                  </a:lnTo>
                  <a:lnTo>
                    <a:pt x="111" y="18"/>
                  </a:lnTo>
                  <a:lnTo>
                    <a:pt x="111" y="11"/>
                  </a:lnTo>
                  <a:lnTo>
                    <a:pt x="111" y="7"/>
                  </a:lnTo>
                  <a:lnTo>
                    <a:pt x="103" y="4"/>
                  </a:lnTo>
                  <a:lnTo>
                    <a:pt x="103" y="4"/>
                  </a:lnTo>
                  <a:lnTo>
                    <a:pt x="96" y="4"/>
                  </a:lnTo>
                  <a:lnTo>
                    <a:pt x="92" y="4"/>
                  </a:lnTo>
                  <a:lnTo>
                    <a:pt x="89" y="0"/>
                  </a:lnTo>
                  <a:lnTo>
                    <a:pt x="81" y="0"/>
                  </a:lnTo>
                  <a:lnTo>
                    <a:pt x="81" y="0"/>
                  </a:lnTo>
                  <a:lnTo>
                    <a:pt x="77" y="4"/>
                  </a:lnTo>
                  <a:lnTo>
                    <a:pt x="77" y="4"/>
                  </a:lnTo>
                  <a:lnTo>
                    <a:pt x="77" y="7"/>
                  </a:lnTo>
                  <a:lnTo>
                    <a:pt x="70" y="7"/>
                  </a:lnTo>
                  <a:lnTo>
                    <a:pt x="70" y="7"/>
                  </a:lnTo>
                  <a:lnTo>
                    <a:pt x="63" y="4"/>
                  </a:lnTo>
                  <a:lnTo>
                    <a:pt x="59" y="4"/>
                  </a:lnTo>
                  <a:lnTo>
                    <a:pt x="59" y="7"/>
                  </a:lnTo>
                  <a:lnTo>
                    <a:pt x="59" y="11"/>
                  </a:lnTo>
                  <a:lnTo>
                    <a:pt x="55" y="11"/>
                  </a:lnTo>
                  <a:lnTo>
                    <a:pt x="55" y="11"/>
                  </a:lnTo>
                  <a:lnTo>
                    <a:pt x="52" y="15"/>
                  </a:lnTo>
                  <a:lnTo>
                    <a:pt x="48" y="18"/>
                  </a:lnTo>
                  <a:lnTo>
                    <a:pt x="48" y="22"/>
                  </a:lnTo>
                  <a:lnTo>
                    <a:pt x="52" y="22"/>
                  </a:lnTo>
                  <a:lnTo>
                    <a:pt x="52" y="26"/>
                  </a:lnTo>
                  <a:lnTo>
                    <a:pt x="48" y="26"/>
                  </a:lnTo>
                  <a:lnTo>
                    <a:pt x="44" y="26"/>
                  </a:lnTo>
                  <a:lnTo>
                    <a:pt x="40" y="26"/>
                  </a:lnTo>
                  <a:lnTo>
                    <a:pt x="37" y="26"/>
                  </a:lnTo>
                  <a:lnTo>
                    <a:pt x="37" y="26"/>
                  </a:lnTo>
                  <a:lnTo>
                    <a:pt x="29" y="30"/>
                  </a:lnTo>
                  <a:lnTo>
                    <a:pt x="29" y="30"/>
                  </a:lnTo>
                  <a:lnTo>
                    <a:pt x="26" y="30"/>
                  </a:lnTo>
                  <a:lnTo>
                    <a:pt x="22" y="30"/>
                  </a:lnTo>
                  <a:lnTo>
                    <a:pt x="18" y="26"/>
                  </a:lnTo>
                  <a:lnTo>
                    <a:pt x="15" y="26"/>
                  </a:lnTo>
                  <a:lnTo>
                    <a:pt x="11" y="26"/>
                  </a:lnTo>
                  <a:lnTo>
                    <a:pt x="11" y="30"/>
                  </a:lnTo>
                  <a:lnTo>
                    <a:pt x="11" y="30"/>
                  </a:lnTo>
                  <a:lnTo>
                    <a:pt x="7" y="30"/>
                  </a:lnTo>
                  <a:lnTo>
                    <a:pt x="3" y="26"/>
                  </a:lnTo>
                  <a:lnTo>
                    <a:pt x="0" y="30"/>
                  </a:lnTo>
                  <a:lnTo>
                    <a:pt x="0" y="30"/>
                  </a:lnTo>
                  <a:lnTo>
                    <a:pt x="0" y="30"/>
                  </a:lnTo>
                  <a:lnTo>
                    <a:pt x="0" y="30"/>
                  </a:lnTo>
                  <a:lnTo>
                    <a:pt x="0" y="33"/>
                  </a:lnTo>
                  <a:lnTo>
                    <a:pt x="3" y="33"/>
                  </a:lnTo>
                  <a:lnTo>
                    <a:pt x="3" y="37"/>
                  </a:lnTo>
                  <a:lnTo>
                    <a:pt x="3" y="37"/>
                  </a:lnTo>
                  <a:lnTo>
                    <a:pt x="7" y="37"/>
                  </a:lnTo>
                  <a:lnTo>
                    <a:pt x="11" y="37"/>
                  </a:lnTo>
                  <a:lnTo>
                    <a:pt x="11" y="37"/>
                  </a:lnTo>
                  <a:lnTo>
                    <a:pt x="15" y="37"/>
                  </a:lnTo>
                  <a:lnTo>
                    <a:pt x="18" y="37"/>
                  </a:lnTo>
                  <a:lnTo>
                    <a:pt x="18" y="37"/>
                  </a:lnTo>
                  <a:lnTo>
                    <a:pt x="22" y="41"/>
                  </a:lnTo>
                  <a:lnTo>
                    <a:pt x="29" y="37"/>
                  </a:lnTo>
                  <a:lnTo>
                    <a:pt x="33" y="37"/>
                  </a:lnTo>
                  <a:lnTo>
                    <a:pt x="40" y="37"/>
                  </a:lnTo>
                  <a:lnTo>
                    <a:pt x="40" y="41"/>
                  </a:lnTo>
                  <a:lnTo>
                    <a:pt x="48" y="44"/>
                  </a:lnTo>
                  <a:lnTo>
                    <a:pt x="59" y="44"/>
                  </a:lnTo>
                  <a:lnTo>
                    <a:pt x="63" y="44"/>
                  </a:lnTo>
                  <a:lnTo>
                    <a:pt x="66" y="48"/>
                  </a:lnTo>
                  <a:lnTo>
                    <a:pt x="66"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9" name="Freeform 59"/>
            <p:cNvSpPr/>
            <p:nvPr/>
          </p:nvSpPr>
          <p:spPr bwMode="auto">
            <a:xfrm>
              <a:off x="5331702" y="2682804"/>
              <a:ext cx="270500" cy="200758"/>
            </a:xfrm>
            <a:custGeom>
              <a:avLst/>
              <a:gdLst>
                <a:gd name="T0" fmla="*/ 92 w 151"/>
                <a:gd name="T1" fmla="*/ 115 h 115"/>
                <a:gd name="T2" fmla="*/ 96 w 151"/>
                <a:gd name="T3" fmla="*/ 111 h 115"/>
                <a:gd name="T4" fmla="*/ 100 w 151"/>
                <a:gd name="T5" fmla="*/ 111 h 115"/>
                <a:gd name="T6" fmla="*/ 107 w 151"/>
                <a:gd name="T7" fmla="*/ 111 h 115"/>
                <a:gd name="T8" fmla="*/ 111 w 151"/>
                <a:gd name="T9" fmla="*/ 111 h 115"/>
                <a:gd name="T10" fmla="*/ 118 w 151"/>
                <a:gd name="T11" fmla="*/ 111 h 115"/>
                <a:gd name="T12" fmla="*/ 129 w 151"/>
                <a:gd name="T13" fmla="*/ 115 h 115"/>
                <a:gd name="T14" fmla="*/ 133 w 151"/>
                <a:gd name="T15" fmla="*/ 111 h 115"/>
                <a:gd name="T16" fmla="*/ 144 w 151"/>
                <a:gd name="T17" fmla="*/ 97 h 115"/>
                <a:gd name="T18" fmla="*/ 148 w 151"/>
                <a:gd name="T19" fmla="*/ 89 h 115"/>
                <a:gd name="T20" fmla="*/ 151 w 151"/>
                <a:gd name="T21" fmla="*/ 85 h 115"/>
                <a:gd name="T22" fmla="*/ 148 w 151"/>
                <a:gd name="T23" fmla="*/ 82 h 115"/>
                <a:gd name="T24" fmla="*/ 148 w 151"/>
                <a:gd name="T25" fmla="*/ 78 h 115"/>
                <a:gd name="T26" fmla="*/ 144 w 151"/>
                <a:gd name="T27" fmla="*/ 71 h 115"/>
                <a:gd name="T28" fmla="*/ 144 w 151"/>
                <a:gd name="T29" fmla="*/ 59 h 115"/>
                <a:gd name="T30" fmla="*/ 137 w 151"/>
                <a:gd name="T31" fmla="*/ 52 h 115"/>
                <a:gd name="T32" fmla="*/ 144 w 151"/>
                <a:gd name="T33" fmla="*/ 45 h 115"/>
                <a:gd name="T34" fmla="*/ 140 w 151"/>
                <a:gd name="T35" fmla="*/ 34 h 115"/>
                <a:gd name="T36" fmla="*/ 140 w 151"/>
                <a:gd name="T37" fmla="*/ 30 h 115"/>
                <a:gd name="T38" fmla="*/ 133 w 151"/>
                <a:gd name="T39" fmla="*/ 19 h 115"/>
                <a:gd name="T40" fmla="*/ 133 w 151"/>
                <a:gd name="T41" fmla="*/ 8 h 115"/>
                <a:gd name="T42" fmla="*/ 126 w 151"/>
                <a:gd name="T43" fmla="*/ 4 h 115"/>
                <a:gd name="T44" fmla="*/ 85 w 151"/>
                <a:gd name="T45" fmla="*/ 8 h 115"/>
                <a:gd name="T46" fmla="*/ 77 w 151"/>
                <a:gd name="T47" fmla="*/ 11 h 115"/>
                <a:gd name="T48" fmla="*/ 70 w 151"/>
                <a:gd name="T49" fmla="*/ 11 h 115"/>
                <a:gd name="T50" fmla="*/ 77 w 151"/>
                <a:gd name="T51" fmla="*/ 4 h 115"/>
                <a:gd name="T52" fmla="*/ 74 w 151"/>
                <a:gd name="T53" fmla="*/ 8 h 115"/>
                <a:gd name="T54" fmla="*/ 63 w 151"/>
                <a:gd name="T55" fmla="*/ 8 h 115"/>
                <a:gd name="T56" fmla="*/ 59 w 151"/>
                <a:gd name="T57" fmla="*/ 4 h 115"/>
                <a:gd name="T58" fmla="*/ 66 w 151"/>
                <a:gd name="T59" fmla="*/ 4 h 115"/>
                <a:gd name="T60" fmla="*/ 63 w 151"/>
                <a:gd name="T61" fmla="*/ 0 h 115"/>
                <a:gd name="T62" fmla="*/ 48 w 151"/>
                <a:gd name="T63" fmla="*/ 4 h 115"/>
                <a:gd name="T64" fmla="*/ 37 w 151"/>
                <a:gd name="T65" fmla="*/ 4 h 115"/>
                <a:gd name="T66" fmla="*/ 29 w 151"/>
                <a:gd name="T67" fmla="*/ 8 h 115"/>
                <a:gd name="T68" fmla="*/ 26 w 151"/>
                <a:gd name="T69" fmla="*/ 15 h 115"/>
                <a:gd name="T70" fmla="*/ 14 w 151"/>
                <a:gd name="T71" fmla="*/ 19 h 115"/>
                <a:gd name="T72" fmla="*/ 7 w 151"/>
                <a:gd name="T73" fmla="*/ 22 h 115"/>
                <a:gd name="T74" fmla="*/ 3 w 151"/>
                <a:gd name="T75" fmla="*/ 26 h 115"/>
                <a:gd name="T76" fmla="*/ 3 w 151"/>
                <a:gd name="T77" fmla="*/ 26 h 115"/>
                <a:gd name="T78" fmla="*/ 3 w 151"/>
                <a:gd name="T79" fmla="*/ 37 h 115"/>
                <a:gd name="T80" fmla="*/ 0 w 151"/>
                <a:gd name="T81" fmla="*/ 41 h 115"/>
                <a:gd name="T82" fmla="*/ 3 w 151"/>
                <a:gd name="T83" fmla="*/ 52 h 115"/>
                <a:gd name="T84" fmla="*/ 7 w 151"/>
                <a:gd name="T85" fmla="*/ 56 h 115"/>
                <a:gd name="T86" fmla="*/ 7 w 151"/>
                <a:gd name="T87" fmla="*/ 59 h 115"/>
                <a:gd name="T88" fmla="*/ 11 w 151"/>
                <a:gd name="T89" fmla="*/ 67 h 115"/>
                <a:gd name="T90" fmla="*/ 14 w 151"/>
                <a:gd name="T91" fmla="*/ 78 h 115"/>
                <a:gd name="T92" fmla="*/ 14 w 151"/>
                <a:gd name="T93" fmla="*/ 82 h 115"/>
                <a:gd name="T94" fmla="*/ 18 w 151"/>
                <a:gd name="T95" fmla="*/ 82 h 115"/>
                <a:gd name="T96" fmla="*/ 26 w 151"/>
                <a:gd name="T97" fmla="*/ 82 h 115"/>
                <a:gd name="T98" fmla="*/ 29 w 151"/>
                <a:gd name="T99" fmla="*/ 85 h 115"/>
                <a:gd name="T100" fmla="*/ 33 w 151"/>
                <a:gd name="T101" fmla="*/ 89 h 115"/>
                <a:gd name="T102" fmla="*/ 33 w 151"/>
                <a:gd name="T103" fmla="*/ 93 h 115"/>
                <a:gd name="T104" fmla="*/ 37 w 151"/>
                <a:gd name="T105" fmla="*/ 97 h 115"/>
                <a:gd name="T106" fmla="*/ 40 w 151"/>
                <a:gd name="T107" fmla="*/ 97 h 115"/>
                <a:gd name="T108" fmla="*/ 37 w 151"/>
                <a:gd name="T109" fmla="*/ 89 h 115"/>
                <a:gd name="T110" fmla="*/ 48 w 151"/>
                <a:gd name="T111" fmla="*/ 93 h 115"/>
                <a:gd name="T112" fmla="*/ 51 w 151"/>
                <a:gd name="T113" fmla="*/ 97 h 115"/>
                <a:gd name="T114" fmla="*/ 59 w 151"/>
                <a:gd name="T115" fmla="*/ 97 h 115"/>
                <a:gd name="T116" fmla="*/ 74 w 151"/>
                <a:gd name="T117" fmla="*/ 104 h 115"/>
                <a:gd name="T118" fmla="*/ 81 w 151"/>
                <a:gd name="T119" fmla="*/ 111 h 115"/>
                <a:gd name="T120" fmla="*/ 89 w 151"/>
                <a:gd name="T121" fmla="*/ 108 h 115"/>
                <a:gd name="T122" fmla="*/ 89 w 151"/>
                <a:gd name="T123" fmla="*/ 115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51" h="115">
                  <a:moveTo>
                    <a:pt x="89" y="115"/>
                  </a:moveTo>
                  <a:lnTo>
                    <a:pt x="92" y="115"/>
                  </a:lnTo>
                  <a:lnTo>
                    <a:pt x="96" y="115"/>
                  </a:lnTo>
                  <a:lnTo>
                    <a:pt x="96" y="111"/>
                  </a:lnTo>
                  <a:lnTo>
                    <a:pt x="100" y="111"/>
                  </a:lnTo>
                  <a:lnTo>
                    <a:pt x="100" y="111"/>
                  </a:lnTo>
                  <a:lnTo>
                    <a:pt x="107" y="111"/>
                  </a:lnTo>
                  <a:lnTo>
                    <a:pt x="107" y="111"/>
                  </a:lnTo>
                  <a:lnTo>
                    <a:pt x="111" y="111"/>
                  </a:lnTo>
                  <a:lnTo>
                    <a:pt x="111" y="111"/>
                  </a:lnTo>
                  <a:lnTo>
                    <a:pt x="114" y="111"/>
                  </a:lnTo>
                  <a:lnTo>
                    <a:pt x="118" y="111"/>
                  </a:lnTo>
                  <a:lnTo>
                    <a:pt x="122" y="111"/>
                  </a:lnTo>
                  <a:lnTo>
                    <a:pt x="129" y="115"/>
                  </a:lnTo>
                  <a:lnTo>
                    <a:pt x="133" y="115"/>
                  </a:lnTo>
                  <a:lnTo>
                    <a:pt x="133" y="111"/>
                  </a:lnTo>
                  <a:lnTo>
                    <a:pt x="133" y="108"/>
                  </a:lnTo>
                  <a:lnTo>
                    <a:pt x="144" y="97"/>
                  </a:lnTo>
                  <a:lnTo>
                    <a:pt x="144" y="93"/>
                  </a:lnTo>
                  <a:lnTo>
                    <a:pt x="148" y="89"/>
                  </a:lnTo>
                  <a:lnTo>
                    <a:pt x="151" y="89"/>
                  </a:lnTo>
                  <a:lnTo>
                    <a:pt x="151" y="85"/>
                  </a:lnTo>
                  <a:lnTo>
                    <a:pt x="148" y="82"/>
                  </a:lnTo>
                  <a:lnTo>
                    <a:pt x="148" y="82"/>
                  </a:lnTo>
                  <a:lnTo>
                    <a:pt x="151" y="78"/>
                  </a:lnTo>
                  <a:lnTo>
                    <a:pt x="148" y="78"/>
                  </a:lnTo>
                  <a:lnTo>
                    <a:pt x="144" y="74"/>
                  </a:lnTo>
                  <a:lnTo>
                    <a:pt x="144" y="71"/>
                  </a:lnTo>
                  <a:lnTo>
                    <a:pt x="144" y="63"/>
                  </a:lnTo>
                  <a:lnTo>
                    <a:pt x="144" y="59"/>
                  </a:lnTo>
                  <a:lnTo>
                    <a:pt x="140" y="56"/>
                  </a:lnTo>
                  <a:lnTo>
                    <a:pt x="137" y="52"/>
                  </a:lnTo>
                  <a:lnTo>
                    <a:pt x="140" y="48"/>
                  </a:lnTo>
                  <a:lnTo>
                    <a:pt x="144" y="45"/>
                  </a:lnTo>
                  <a:lnTo>
                    <a:pt x="144" y="37"/>
                  </a:lnTo>
                  <a:lnTo>
                    <a:pt x="140" y="34"/>
                  </a:lnTo>
                  <a:lnTo>
                    <a:pt x="140" y="30"/>
                  </a:lnTo>
                  <a:lnTo>
                    <a:pt x="140" y="30"/>
                  </a:lnTo>
                  <a:lnTo>
                    <a:pt x="137" y="22"/>
                  </a:lnTo>
                  <a:lnTo>
                    <a:pt x="133" y="19"/>
                  </a:lnTo>
                  <a:lnTo>
                    <a:pt x="133" y="15"/>
                  </a:lnTo>
                  <a:lnTo>
                    <a:pt x="133" y="8"/>
                  </a:lnTo>
                  <a:lnTo>
                    <a:pt x="129" y="8"/>
                  </a:lnTo>
                  <a:lnTo>
                    <a:pt x="126" y="4"/>
                  </a:lnTo>
                  <a:lnTo>
                    <a:pt x="103" y="8"/>
                  </a:lnTo>
                  <a:lnTo>
                    <a:pt x="85" y="8"/>
                  </a:lnTo>
                  <a:lnTo>
                    <a:pt x="81" y="8"/>
                  </a:lnTo>
                  <a:lnTo>
                    <a:pt x="77" y="11"/>
                  </a:lnTo>
                  <a:lnTo>
                    <a:pt x="70" y="11"/>
                  </a:lnTo>
                  <a:lnTo>
                    <a:pt x="70" y="11"/>
                  </a:lnTo>
                  <a:lnTo>
                    <a:pt x="74" y="8"/>
                  </a:lnTo>
                  <a:lnTo>
                    <a:pt x="77" y="4"/>
                  </a:lnTo>
                  <a:lnTo>
                    <a:pt x="77" y="4"/>
                  </a:lnTo>
                  <a:lnTo>
                    <a:pt x="74" y="8"/>
                  </a:lnTo>
                  <a:lnTo>
                    <a:pt x="66" y="11"/>
                  </a:lnTo>
                  <a:lnTo>
                    <a:pt x="63" y="8"/>
                  </a:lnTo>
                  <a:lnTo>
                    <a:pt x="59" y="4"/>
                  </a:lnTo>
                  <a:lnTo>
                    <a:pt x="59" y="4"/>
                  </a:lnTo>
                  <a:lnTo>
                    <a:pt x="63" y="4"/>
                  </a:lnTo>
                  <a:lnTo>
                    <a:pt x="66" y="4"/>
                  </a:lnTo>
                  <a:lnTo>
                    <a:pt x="66" y="4"/>
                  </a:lnTo>
                  <a:lnTo>
                    <a:pt x="63" y="0"/>
                  </a:lnTo>
                  <a:lnTo>
                    <a:pt x="51" y="0"/>
                  </a:lnTo>
                  <a:lnTo>
                    <a:pt x="48" y="4"/>
                  </a:lnTo>
                  <a:lnTo>
                    <a:pt x="40" y="4"/>
                  </a:lnTo>
                  <a:lnTo>
                    <a:pt x="37" y="4"/>
                  </a:lnTo>
                  <a:lnTo>
                    <a:pt x="33" y="8"/>
                  </a:lnTo>
                  <a:lnTo>
                    <a:pt x="29" y="8"/>
                  </a:lnTo>
                  <a:lnTo>
                    <a:pt x="26" y="11"/>
                  </a:lnTo>
                  <a:lnTo>
                    <a:pt x="26" y="15"/>
                  </a:lnTo>
                  <a:lnTo>
                    <a:pt x="22" y="15"/>
                  </a:lnTo>
                  <a:lnTo>
                    <a:pt x="14" y="19"/>
                  </a:lnTo>
                  <a:lnTo>
                    <a:pt x="7" y="19"/>
                  </a:lnTo>
                  <a:lnTo>
                    <a:pt x="7" y="22"/>
                  </a:lnTo>
                  <a:lnTo>
                    <a:pt x="7" y="26"/>
                  </a:lnTo>
                  <a:lnTo>
                    <a:pt x="3" y="26"/>
                  </a:lnTo>
                  <a:lnTo>
                    <a:pt x="3" y="26"/>
                  </a:lnTo>
                  <a:lnTo>
                    <a:pt x="3" y="26"/>
                  </a:lnTo>
                  <a:lnTo>
                    <a:pt x="3" y="34"/>
                  </a:lnTo>
                  <a:lnTo>
                    <a:pt x="3" y="37"/>
                  </a:lnTo>
                  <a:lnTo>
                    <a:pt x="0" y="41"/>
                  </a:lnTo>
                  <a:lnTo>
                    <a:pt x="0" y="41"/>
                  </a:lnTo>
                  <a:lnTo>
                    <a:pt x="3" y="48"/>
                  </a:lnTo>
                  <a:lnTo>
                    <a:pt x="3" y="52"/>
                  </a:lnTo>
                  <a:lnTo>
                    <a:pt x="7" y="52"/>
                  </a:lnTo>
                  <a:lnTo>
                    <a:pt x="7" y="56"/>
                  </a:lnTo>
                  <a:lnTo>
                    <a:pt x="7" y="59"/>
                  </a:lnTo>
                  <a:lnTo>
                    <a:pt x="7" y="59"/>
                  </a:lnTo>
                  <a:lnTo>
                    <a:pt x="11" y="67"/>
                  </a:lnTo>
                  <a:lnTo>
                    <a:pt x="11" y="67"/>
                  </a:lnTo>
                  <a:lnTo>
                    <a:pt x="14" y="71"/>
                  </a:lnTo>
                  <a:lnTo>
                    <a:pt x="14" y="78"/>
                  </a:lnTo>
                  <a:lnTo>
                    <a:pt x="14" y="82"/>
                  </a:lnTo>
                  <a:lnTo>
                    <a:pt x="14" y="82"/>
                  </a:lnTo>
                  <a:lnTo>
                    <a:pt x="14" y="82"/>
                  </a:lnTo>
                  <a:lnTo>
                    <a:pt x="18" y="82"/>
                  </a:lnTo>
                  <a:lnTo>
                    <a:pt x="22" y="82"/>
                  </a:lnTo>
                  <a:lnTo>
                    <a:pt x="26" y="82"/>
                  </a:lnTo>
                  <a:lnTo>
                    <a:pt x="26" y="82"/>
                  </a:lnTo>
                  <a:lnTo>
                    <a:pt x="29" y="85"/>
                  </a:lnTo>
                  <a:lnTo>
                    <a:pt x="33" y="85"/>
                  </a:lnTo>
                  <a:lnTo>
                    <a:pt x="33" y="89"/>
                  </a:lnTo>
                  <a:lnTo>
                    <a:pt x="33" y="89"/>
                  </a:lnTo>
                  <a:lnTo>
                    <a:pt x="33" y="93"/>
                  </a:lnTo>
                  <a:lnTo>
                    <a:pt x="37" y="93"/>
                  </a:lnTo>
                  <a:lnTo>
                    <a:pt x="37" y="97"/>
                  </a:lnTo>
                  <a:lnTo>
                    <a:pt x="37" y="97"/>
                  </a:lnTo>
                  <a:lnTo>
                    <a:pt x="40" y="97"/>
                  </a:lnTo>
                  <a:lnTo>
                    <a:pt x="40" y="97"/>
                  </a:lnTo>
                  <a:lnTo>
                    <a:pt x="37" y="89"/>
                  </a:lnTo>
                  <a:lnTo>
                    <a:pt x="40" y="89"/>
                  </a:lnTo>
                  <a:lnTo>
                    <a:pt x="48" y="93"/>
                  </a:lnTo>
                  <a:lnTo>
                    <a:pt x="51" y="93"/>
                  </a:lnTo>
                  <a:lnTo>
                    <a:pt x="51" y="97"/>
                  </a:lnTo>
                  <a:lnTo>
                    <a:pt x="55" y="97"/>
                  </a:lnTo>
                  <a:lnTo>
                    <a:pt x="59" y="97"/>
                  </a:lnTo>
                  <a:lnTo>
                    <a:pt x="66" y="97"/>
                  </a:lnTo>
                  <a:lnTo>
                    <a:pt x="74" y="104"/>
                  </a:lnTo>
                  <a:lnTo>
                    <a:pt x="77" y="111"/>
                  </a:lnTo>
                  <a:lnTo>
                    <a:pt x="81" y="111"/>
                  </a:lnTo>
                  <a:lnTo>
                    <a:pt x="81" y="108"/>
                  </a:lnTo>
                  <a:lnTo>
                    <a:pt x="89" y="108"/>
                  </a:lnTo>
                  <a:lnTo>
                    <a:pt x="89" y="111"/>
                  </a:lnTo>
                  <a:lnTo>
                    <a:pt x="89" y="1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0" name="Freeform 60"/>
            <p:cNvSpPr/>
            <p:nvPr/>
          </p:nvSpPr>
          <p:spPr bwMode="auto">
            <a:xfrm>
              <a:off x="5277960" y="2818970"/>
              <a:ext cx="213175" cy="83794"/>
            </a:xfrm>
            <a:custGeom>
              <a:avLst/>
              <a:gdLst>
                <a:gd name="T0" fmla="*/ 44 w 119"/>
                <a:gd name="T1" fmla="*/ 4 h 48"/>
                <a:gd name="T2" fmla="*/ 48 w 119"/>
                <a:gd name="T3" fmla="*/ 4 h 48"/>
                <a:gd name="T4" fmla="*/ 56 w 119"/>
                <a:gd name="T5" fmla="*/ 4 h 48"/>
                <a:gd name="T6" fmla="*/ 59 w 119"/>
                <a:gd name="T7" fmla="*/ 7 h 48"/>
                <a:gd name="T8" fmla="*/ 63 w 119"/>
                <a:gd name="T9" fmla="*/ 11 h 48"/>
                <a:gd name="T10" fmla="*/ 63 w 119"/>
                <a:gd name="T11" fmla="*/ 15 h 48"/>
                <a:gd name="T12" fmla="*/ 67 w 119"/>
                <a:gd name="T13" fmla="*/ 19 h 48"/>
                <a:gd name="T14" fmla="*/ 70 w 119"/>
                <a:gd name="T15" fmla="*/ 19 h 48"/>
                <a:gd name="T16" fmla="*/ 67 w 119"/>
                <a:gd name="T17" fmla="*/ 11 h 48"/>
                <a:gd name="T18" fmla="*/ 78 w 119"/>
                <a:gd name="T19" fmla="*/ 15 h 48"/>
                <a:gd name="T20" fmla="*/ 81 w 119"/>
                <a:gd name="T21" fmla="*/ 19 h 48"/>
                <a:gd name="T22" fmla="*/ 89 w 119"/>
                <a:gd name="T23" fmla="*/ 19 h 48"/>
                <a:gd name="T24" fmla="*/ 104 w 119"/>
                <a:gd name="T25" fmla="*/ 26 h 48"/>
                <a:gd name="T26" fmla="*/ 111 w 119"/>
                <a:gd name="T27" fmla="*/ 33 h 48"/>
                <a:gd name="T28" fmla="*/ 119 w 119"/>
                <a:gd name="T29" fmla="*/ 30 h 48"/>
                <a:gd name="T30" fmla="*/ 119 w 119"/>
                <a:gd name="T31" fmla="*/ 37 h 48"/>
                <a:gd name="T32" fmla="*/ 107 w 119"/>
                <a:gd name="T33" fmla="*/ 37 h 48"/>
                <a:gd name="T34" fmla="*/ 100 w 119"/>
                <a:gd name="T35" fmla="*/ 45 h 48"/>
                <a:gd name="T36" fmla="*/ 89 w 119"/>
                <a:gd name="T37" fmla="*/ 45 h 48"/>
                <a:gd name="T38" fmla="*/ 81 w 119"/>
                <a:gd name="T39" fmla="*/ 45 h 48"/>
                <a:gd name="T40" fmla="*/ 70 w 119"/>
                <a:gd name="T41" fmla="*/ 45 h 48"/>
                <a:gd name="T42" fmla="*/ 63 w 119"/>
                <a:gd name="T43" fmla="*/ 45 h 48"/>
                <a:gd name="T44" fmla="*/ 56 w 119"/>
                <a:gd name="T45" fmla="*/ 41 h 48"/>
                <a:gd name="T46" fmla="*/ 48 w 119"/>
                <a:gd name="T47" fmla="*/ 41 h 48"/>
                <a:gd name="T48" fmla="*/ 44 w 119"/>
                <a:gd name="T49" fmla="*/ 45 h 48"/>
                <a:gd name="T50" fmla="*/ 37 w 119"/>
                <a:gd name="T51" fmla="*/ 48 h 48"/>
                <a:gd name="T52" fmla="*/ 30 w 119"/>
                <a:gd name="T53" fmla="*/ 45 h 48"/>
                <a:gd name="T54" fmla="*/ 26 w 119"/>
                <a:gd name="T55" fmla="*/ 45 h 48"/>
                <a:gd name="T56" fmla="*/ 19 w 119"/>
                <a:gd name="T57" fmla="*/ 37 h 48"/>
                <a:gd name="T58" fmla="*/ 7 w 119"/>
                <a:gd name="T59" fmla="*/ 30 h 48"/>
                <a:gd name="T60" fmla="*/ 7 w 119"/>
                <a:gd name="T61" fmla="*/ 26 h 48"/>
                <a:gd name="T62" fmla="*/ 0 w 119"/>
                <a:gd name="T63" fmla="*/ 19 h 48"/>
                <a:gd name="T64" fmla="*/ 0 w 119"/>
                <a:gd name="T65" fmla="*/ 15 h 48"/>
                <a:gd name="T66" fmla="*/ 4 w 119"/>
                <a:gd name="T67" fmla="*/ 15 h 48"/>
                <a:gd name="T68" fmla="*/ 15 w 119"/>
                <a:gd name="T69" fmla="*/ 11 h 48"/>
                <a:gd name="T70" fmla="*/ 22 w 119"/>
                <a:gd name="T71" fmla="*/ 7 h 48"/>
                <a:gd name="T72" fmla="*/ 30 w 119"/>
                <a:gd name="T73" fmla="*/ 7 h 48"/>
                <a:gd name="T74" fmla="*/ 33 w 119"/>
                <a:gd name="T75" fmla="*/ 4 h 48"/>
                <a:gd name="T76" fmla="*/ 37 w 119"/>
                <a:gd name="T77" fmla="*/ 4 h 48"/>
                <a:gd name="T78" fmla="*/ 41 w 119"/>
                <a:gd name="T79" fmla="*/ 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9" h="48">
                  <a:moveTo>
                    <a:pt x="44" y="4"/>
                  </a:moveTo>
                  <a:lnTo>
                    <a:pt x="44" y="4"/>
                  </a:lnTo>
                  <a:lnTo>
                    <a:pt x="44" y="4"/>
                  </a:lnTo>
                  <a:lnTo>
                    <a:pt x="48" y="4"/>
                  </a:lnTo>
                  <a:lnTo>
                    <a:pt x="52" y="4"/>
                  </a:lnTo>
                  <a:lnTo>
                    <a:pt x="56" y="4"/>
                  </a:lnTo>
                  <a:lnTo>
                    <a:pt x="56" y="4"/>
                  </a:lnTo>
                  <a:lnTo>
                    <a:pt x="59" y="7"/>
                  </a:lnTo>
                  <a:lnTo>
                    <a:pt x="63" y="7"/>
                  </a:lnTo>
                  <a:lnTo>
                    <a:pt x="63" y="11"/>
                  </a:lnTo>
                  <a:lnTo>
                    <a:pt x="63" y="11"/>
                  </a:lnTo>
                  <a:lnTo>
                    <a:pt x="63" y="15"/>
                  </a:lnTo>
                  <a:lnTo>
                    <a:pt x="67" y="15"/>
                  </a:lnTo>
                  <a:lnTo>
                    <a:pt x="67" y="19"/>
                  </a:lnTo>
                  <a:lnTo>
                    <a:pt x="67" y="19"/>
                  </a:lnTo>
                  <a:lnTo>
                    <a:pt x="70" y="19"/>
                  </a:lnTo>
                  <a:lnTo>
                    <a:pt x="70" y="19"/>
                  </a:lnTo>
                  <a:lnTo>
                    <a:pt x="67" y="11"/>
                  </a:lnTo>
                  <a:lnTo>
                    <a:pt x="70" y="11"/>
                  </a:lnTo>
                  <a:lnTo>
                    <a:pt x="78" y="15"/>
                  </a:lnTo>
                  <a:lnTo>
                    <a:pt x="81" y="15"/>
                  </a:lnTo>
                  <a:lnTo>
                    <a:pt x="81" y="19"/>
                  </a:lnTo>
                  <a:lnTo>
                    <a:pt x="85" y="19"/>
                  </a:lnTo>
                  <a:lnTo>
                    <a:pt x="89" y="19"/>
                  </a:lnTo>
                  <a:lnTo>
                    <a:pt x="96" y="19"/>
                  </a:lnTo>
                  <a:lnTo>
                    <a:pt x="104" y="26"/>
                  </a:lnTo>
                  <a:lnTo>
                    <a:pt x="107" y="33"/>
                  </a:lnTo>
                  <a:lnTo>
                    <a:pt x="111" y="33"/>
                  </a:lnTo>
                  <a:lnTo>
                    <a:pt x="111" y="30"/>
                  </a:lnTo>
                  <a:lnTo>
                    <a:pt x="119" y="30"/>
                  </a:lnTo>
                  <a:lnTo>
                    <a:pt x="119" y="33"/>
                  </a:lnTo>
                  <a:lnTo>
                    <a:pt x="119" y="37"/>
                  </a:lnTo>
                  <a:lnTo>
                    <a:pt x="111" y="37"/>
                  </a:lnTo>
                  <a:lnTo>
                    <a:pt x="107" y="37"/>
                  </a:lnTo>
                  <a:lnTo>
                    <a:pt x="104" y="41"/>
                  </a:lnTo>
                  <a:lnTo>
                    <a:pt x="100" y="45"/>
                  </a:lnTo>
                  <a:lnTo>
                    <a:pt x="93" y="45"/>
                  </a:lnTo>
                  <a:lnTo>
                    <a:pt x="89" y="45"/>
                  </a:lnTo>
                  <a:lnTo>
                    <a:pt x="85" y="45"/>
                  </a:lnTo>
                  <a:lnTo>
                    <a:pt x="81" y="45"/>
                  </a:lnTo>
                  <a:lnTo>
                    <a:pt x="78" y="48"/>
                  </a:lnTo>
                  <a:lnTo>
                    <a:pt x="70" y="45"/>
                  </a:lnTo>
                  <a:lnTo>
                    <a:pt x="70" y="45"/>
                  </a:lnTo>
                  <a:lnTo>
                    <a:pt x="63" y="45"/>
                  </a:lnTo>
                  <a:lnTo>
                    <a:pt x="59" y="45"/>
                  </a:lnTo>
                  <a:lnTo>
                    <a:pt x="56" y="41"/>
                  </a:lnTo>
                  <a:lnTo>
                    <a:pt x="48" y="41"/>
                  </a:lnTo>
                  <a:lnTo>
                    <a:pt x="48" y="41"/>
                  </a:lnTo>
                  <a:lnTo>
                    <a:pt x="44" y="45"/>
                  </a:lnTo>
                  <a:lnTo>
                    <a:pt x="44" y="45"/>
                  </a:lnTo>
                  <a:lnTo>
                    <a:pt x="44" y="48"/>
                  </a:lnTo>
                  <a:lnTo>
                    <a:pt x="37" y="48"/>
                  </a:lnTo>
                  <a:lnTo>
                    <a:pt x="37" y="48"/>
                  </a:lnTo>
                  <a:lnTo>
                    <a:pt x="30" y="45"/>
                  </a:lnTo>
                  <a:lnTo>
                    <a:pt x="26" y="45"/>
                  </a:lnTo>
                  <a:lnTo>
                    <a:pt x="26" y="45"/>
                  </a:lnTo>
                  <a:lnTo>
                    <a:pt x="19" y="37"/>
                  </a:lnTo>
                  <a:lnTo>
                    <a:pt x="19" y="37"/>
                  </a:lnTo>
                  <a:lnTo>
                    <a:pt x="11" y="33"/>
                  </a:lnTo>
                  <a:lnTo>
                    <a:pt x="7" y="30"/>
                  </a:lnTo>
                  <a:lnTo>
                    <a:pt x="7" y="30"/>
                  </a:lnTo>
                  <a:lnTo>
                    <a:pt x="7" y="26"/>
                  </a:lnTo>
                  <a:lnTo>
                    <a:pt x="4" y="19"/>
                  </a:lnTo>
                  <a:lnTo>
                    <a:pt x="0" y="19"/>
                  </a:lnTo>
                  <a:lnTo>
                    <a:pt x="0" y="15"/>
                  </a:lnTo>
                  <a:lnTo>
                    <a:pt x="0" y="15"/>
                  </a:lnTo>
                  <a:lnTo>
                    <a:pt x="4" y="15"/>
                  </a:lnTo>
                  <a:lnTo>
                    <a:pt x="4" y="15"/>
                  </a:lnTo>
                  <a:lnTo>
                    <a:pt x="11" y="11"/>
                  </a:lnTo>
                  <a:lnTo>
                    <a:pt x="15" y="11"/>
                  </a:lnTo>
                  <a:lnTo>
                    <a:pt x="19" y="7"/>
                  </a:lnTo>
                  <a:lnTo>
                    <a:pt x="22" y="7"/>
                  </a:lnTo>
                  <a:lnTo>
                    <a:pt x="22" y="7"/>
                  </a:lnTo>
                  <a:lnTo>
                    <a:pt x="30" y="7"/>
                  </a:lnTo>
                  <a:lnTo>
                    <a:pt x="30" y="7"/>
                  </a:lnTo>
                  <a:lnTo>
                    <a:pt x="33" y="4"/>
                  </a:lnTo>
                  <a:lnTo>
                    <a:pt x="33" y="4"/>
                  </a:lnTo>
                  <a:lnTo>
                    <a:pt x="37" y="4"/>
                  </a:lnTo>
                  <a:lnTo>
                    <a:pt x="41" y="0"/>
                  </a:lnTo>
                  <a:lnTo>
                    <a:pt x="41" y="4"/>
                  </a:lnTo>
                  <a:lnTo>
                    <a:pt x="44"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1" name="Freeform 61"/>
            <p:cNvSpPr/>
            <p:nvPr/>
          </p:nvSpPr>
          <p:spPr bwMode="auto">
            <a:xfrm>
              <a:off x="5111359" y="2682804"/>
              <a:ext cx="245420" cy="260112"/>
            </a:xfrm>
            <a:custGeom>
              <a:avLst/>
              <a:gdLst>
                <a:gd name="T0" fmla="*/ 49 w 137"/>
                <a:gd name="T1" fmla="*/ 4 h 149"/>
                <a:gd name="T2" fmla="*/ 56 w 137"/>
                <a:gd name="T3" fmla="*/ 8 h 149"/>
                <a:gd name="T4" fmla="*/ 60 w 137"/>
                <a:gd name="T5" fmla="*/ 15 h 149"/>
                <a:gd name="T6" fmla="*/ 67 w 137"/>
                <a:gd name="T7" fmla="*/ 11 h 149"/>
                <a:gd name="T8" fmla="*/ 75 w 137"/>
                <a:gd name="T9" fmla="*/ 15 h 149"/>
                <a:gd name="T10" fmla="*/ 67 w 137"/>
                <a:gd name="T11" fmla="*/ 19 h 149"/>
                <a:gd name="T12" fmla="*/ 78 w 137"/>
                <a:gd name="T13" fmla="*/ 22 h 149"/>
                <a:gd name="T14" fmla="*/ 89 w 137"/>
                <a:gd name="T15" fmla="*/ 15 h 149"/>
                <a:gd name="T16" fmla="*/ 97 w 137"/>
                <a:gd name="T17" fmla="*/ 11 h 149"/>
                <a:gd name="T18" fmla="*/ 93 w 137"/>
                <a:gd name="T19" fmla="*/ 15 h 149"/>
                <a:gd name="T20" fmla="*/ 100 w 137"/>
                <a:gd name="T21" fmla="*/ 15 h 149"/>
                <a:gd name="T22" fmla="*/ 112 w 137"/>
                <a:gd name="T23" fmla="*/ 19 h 149"/>
                <a:gd name="T24" fmla="*/ 119 w 137"/>
                <a:gd name="T25" fmla="*/ 26 h 149"/>
                <a:gd name="T26" fmla="*/ 126 w 137"/>
                <a:gd name="T27" fmla="*/ 34 h 149"/>
                <a:gd name="T28" fmla="*/ 126 w 137"/>
                <a:gd name="T29" fmla="*/ 48 h 149"/>
                <a:gd name="T30" fmla="*/ 130 w 137"/>
                <a:gd name="T31" fmla="*/ 59 h 149"/>
                <a:gd name="T32" fmla="*/ 137 w 137"/>
                <a:gd name="T33" fmla="*/ 71 h 149"/>
                <a:gd name="T34" fmla="*/ 130 w 137"/>
                <a:gd name="T35" fmla="*/ 82 h 149"/>
                <a:gd name="T36" fmla="*/ 123 w 137"/>
                <a:gd name="T37" fmla="*/ 85 h 149"/>
                <a:gd name="T38" fmla="*/ 108 w 137"/>
                <a:gd name="T39" fmla="*/ 89 h 149"/>
                <a:gd name="T40" fmla="*/ 93 w 137"/>
                <a:gd name="T41" fmla="*/ 93 h 149"/>
                <a:gd name="T42" fmla="*/ 100 w 137"/>
                <a:gd name="T43" fmla="*/ 104 h 149"/>
                <a:gd name="T44" fmla="*/ 112 w 137"/>
                <a:gd name="T45" fmla="*/ 115 h 149"/>
                <a:gd name="T46" fmla="*/ 119 w 137"/>
                <a:gd name="T47" fmla="*/ 130 h 149"/>
                <a:gd name="T48" fmla="*/ 108 w 137"/>
                <a:gd name="T49" fmla="*/ 137 h 149"/>
                <a:gd name="T50" fmla="*/ 108 w 137"/>
                <a:gd name="T51" fmla="*/ 145 h 149"/>
                <a:gd name="T52" fmla="*/ 97 w 137"/>
                <a:gd name="T53" fmla="*/ 145 h 149"/>
                <a:gd name="T54" fmla="*/ 82 w 137"/>
                <a:gd name="T55" fmla="*/ 149 h 149"/>
                <a:gd name="T56" fmla="*/ 71 w 137"/>
                <a:gd name="T57" fmla="*/ 149 h 149"/>
                <a:gd name="T58" fmla="*/ 60 w 137"/>
                <a:gd name="T59" fmla="*/ 149 h 149"/>
                <a:gd name="T60" fmla="*/ 52 w 137"/>
                <a:gd name="T61" fmla="*/ 145 h 149"/>
                <a:gd name="T62" fmla="*/ 45 w 137"/>
                <a:gd name="T63" fmla="*/ 141 h 149"/>
                <a:gd name="T64" fmla="*/ 37 w 137"/>
                <a:gd name="T65" fmla="*/ 145 h 149"/>
                <a:gd name="T66" fmla="*/ 30 w 137"/>
                <a:gd name="T67" fmla="*/ 141 h 149"/>
                <a:gd name="T68" fmla="*/ 30 w 137"/>
                <a:gd name="T69" fmla="*/ 130 h 149"/>
                <a:gd name="T70" fmla="*/ 34 w 137"/>
                <a:gd name="T71" fmla="*/ 119 h 149"/>
                <a:gd name="T72" fmla="*/ 19 w 137"/>
                <a:gd name="T73" fmla="*/ 115 h 149"/>
                <a:gd name="T74" fmla="*/ 12 w 137"/>
                <a:gd name="T75" fmla="*/ 111 h 149"/>
                <a:gd name="T76" fmla="*/ 8 w 137"/>
                <a:gd name="T77" fmla="*/ 104 h 149"/>
                <a:gd name="T78" fmla="*/ 4 w 137"/>
                <a:gd name="T79" fmla="*/ 93 h 149"/>
                <a:gd name="T80" fmla="*/ 0 w 137"/>
                <a:gd name="T81" fmla="*/ 82 h 149"/>
                <a:gd name="T82" fmla="*/ 0 w 137"/>
                <a:gd name="T83" fmla="*/ 71 h 149"/>
                <a:gd name="T84" fmla="*/ 15 w 137"/>
                <a:gd name="T85" fmla="*/ 63 h 149"/>
                <a:gd name="T86" fmla="*/ 19 w 137"/>
                <a:gd name="T87" fmla="*/ 56 h 149"/>
                <a:gd name="T88" fmla="*/ 12 w 137"/>
                <a:gd name="T89" fmla="*/ 48 h 149"/>
                <a:gd name="T90" fmla="*/ 19 w 137"/>
                <a:gd name="T91" fmla="*/ 45 h 149"/>
                <a:gd name="T92" fmla="*/ 23 w 137"/>
                <a:gd name="T93" fmla="*/ 37 h 149"/>
                <a:gd name="T94" fmla="*/ 15 w 137"/>
                <a:gd name="T95" fmla="*/ 34 h 149"/>
                <a:gd name="T96" fmla="*/ 30 w 137"/>
                <a:gd name="T97" fmla="*/ 30 h 149"/>
                <a:gd name="T98" fmla="*/ 34 w 137"/>
                <a:gd name="T99" fmla="*/ 30 h 149"/>
                <a:gd name="T100" fmla="*/ 37 w 137"/>
                <a:gd name="T101" fmla="*/ 34 h 149"/>
                <a:gd name="T102" fmla="*/ 37 w 137"/>
                <a:gd name="T103" fmla="*/ 30 h 149"/>
                <a:gd name="T104" fmla="*/ 49 w 137"/>
                <a:gd name="T105" fmla="*/ 26 h 149"/>
                <a:gd name="T106" fmla="*/ 49 w 137"/>
                <a:gd name="T107" fmla="*/ 22 h 149"/>
                <a:gd name="T108" fmla="*/ 45 w 137"/>
                <a:gd name="T109" fmla="*/ 19 h 149"/>
                <a:gd name="T110" fmla="*/ 41 w 137"/>
                <a:gd name="T111" fmla="*/ 11 h 149"/>
                <a:gd name="T112" fmla="*/ 41 w 137"/>
                <a:gd name="T113" fmla="*/ 4 h 149"/>
                <a:gd name="T114" fmla="*/ 37 w 137"/>
                <a:gd name="T115" fmla="*/ 0 h 1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37" h="149">
                  <a:moveTo>
                    <a:pt x="37" y="0"/>
                  </a:moveTo>
                  <a:lnTo>
                    <a:pt x="41" y="0"/>
                  </a:lnTo>
                  <a:lnTo>
                    <a:pt x="49" y="4"/>
                  </a:lnTo>
                  <a:lnTo>
                    <a:pt x="49" y="4"/>
                  </a:lnTo>
                  <a:lnTo>
                    <a:pt x="52" y="4"/>
                  </a:lnTo>
                  <a:lnTo>
                    <a:pt x="56" y="4"/>
                  </a:lnTo>
                  <a:lnTo>
                    <a:pt x="60" y="8"/>
                  </a:lnTo>
                  <a:lnTo>
                    <a:pt x="56" y="8"/>
                  </a:lnTo>
                  <a:lnTo>
                    <a:pt x="56" y="11"/>
                  </a:lnTo>
                  <a:lnTo>
                    <a:pt x="56" y="11"/>
                  </a:lnTo>
                  <a:lnTo>
                    <a:pt x="60" y="11"/>
                  </a:lnTo>
                  <a:lnTo>
                    <a:pt x="60" y="15"/>
                  </a:lnTo>
                  <a:lnTo>
                    <a:pt x="63" y="15"/>
                  </a:lnTo>
                  <a:lnTo>
                    <a:pt x="63" y="11"/>
                  </a:lnTo>
                  <a:lnTo>
                    <a:pt x="67" y="11"/>
                  </a:lnTo>
                  <a:lnTo>
                    <a:pt x="67" y="11"/>
                  </a:lnTo>
                  <a:lnTo>
                    <a:pt x="71" y="15"/>
                  </a:lnTo>
                  <a:lnTo>
                    <a:pt x="71" y="15"/>
                  </a:lnTo>
                  <a:lnTo>
                    <a:pt x="75" y="11"/>
                  </a:lnTo>
                  <a:lnTo>
                    <a:pt x="75" y="15"/>
                  </a:lnTo>
                  <a:lnTo>
                    <a:pt x="75" y="15"/>
                  </a:lnTo>
                  <a:lnTo>
                    <a:pt x="75" y="19"/>
                  </a:lnTo>
                  <a:lnTo>
                    <a:pt x="71" y="19"/>
                  </a:lnTo>
                  <a:lnTo>
                    <a:pt x="67" y="19"/>
                  </a:lnTo>
                  <a:lnTo>
                    <a:pt x="71" y="22"/>
                  </a:lnTo>
                  <a:lnTo>
                    <a:pt x="75" y="19"/>
                  </a:lnTo>
                  <a:lnTo>
                    <a:pt x="78" y="22"/>
                  </a:lnTo>
                  <a:lnTo>
                    <a:pt x="78" y="22"/>
                  </a:lnTo>
                  <a:lnTo>
                    <a:pt x="82" y="22"/>
                  </a:lnTo>
                  <a:lnTo>
                    <a:pt x="82" y="19"/>
                  </a:lnTo>
                  <a:lnTo>
                    <a:pt x="86" y="19"/>
                  </a:lnTo>
                  <a:lnTo>
                    <a:pt x="89" y="15"/>
                  </a:lnTo>
                  <a:lnTo>
                    <a:pt x="89" y="15"/>
                  </a:lnTo>
                  <a:lnTo>
                    <a:pt x="93" y="15"/>
                  </a:lnTo>
                  <a:lnTo>
                    <a:pt x="93" y="11"/>
                  </a:lnTo>
                  <a:lnTo>
                    <a:pt x="97" y="11"/>
                  </a:lnTo>
                  <a:lnTo>
                    <a:pt x="100" y="11"/>
                  </a:lnTo>
                  <a:lnTo>
                    <a:pt x="97" y="11"/>
                  </a:lnTo>
                  <a:lnTo>
                    <a:pt x="97" y="15"/>
                  </a:lnTo>
                  <a:lnTo>
                    <a:pt x="93" y="15"/>
                  </a:lnTo>
                  <a:lnTo>
                    <a:pt x="93" y="15"/>
                  </a:lnTo>
                  <a:lnTo>
                    <a:pt x="93" y="15"/>
                  </a:lnTo>
                  <a:lnTo>
                    <a:pt x="97" y="15"/>
                  </a:lnTo>
                  <a:lnTo>
                    <a:pt x="100" y="15"/>
                  </a:lnTo>
                  <a:lnTo>
                    <a:pt x="104" y="11"/>
                  </a:lnTo>
                  <a:lnTo>
                    <a:pt x="104" y="15"/>
                  </a:lnTo>
                  <a:lnTo>
                    <a:pt x="108" y="15"/>
                  </a:lnTo>
                  <a:lnTo>
                    <a:pt x="112" y="19"/>
                  </a:lnTo>
                  <a:lnTo>
                    <a:pt x="115" y="19"/>
                  </a:lnTo>
                  <a:lnTo>
                    <a:pt x="115" y="22"/>
                  </a:lnTo>
                  <a:lnTo>
                    <a:pt x="115" y="22"/>
                  </a:lnTo>
                  <a:lnTo>
                    <a:pt x="119" y="26"/>
                  </a:lnTo>
                  <a:lnTo>
                    <a:pt x="123" y="26"/>
                  </a:lnTo>
                  <a:lnTo>
                    <a:pt x="123" y="26"/>
                  </a:lnTo>
                  <a:lnTo>
                    <a:pt x="126" y="26"/>
                  </a:lnTo>
                  <a:lnTo>
                    <a:pt x="126" y="34"/>
                  </a:lnTo>
                  <a:lnTo>
                    <a:pt x="126" y="37"/>
                  </a:lnTo>
                  <a:lnTo>
                    <a:pt x="123" y="41"/>
                  </a:lnTo>
                  <a:lnTo>
                    <a:pt x="123" y="41"/>
                  </a:lnTo>
                  <a:lnTo>
                    <a:pt x="126" y="48"/>
                  </a:lnTo>
                  <a:lnTo>
                    <a:pt x="126" y="52"/>
                  </a:lnTo>
                  <a:lnTo>
                    <a:pt x="130" y="52"/>
                  </a:lnTo>
                  <a:lnTo>
                    <a:pt x="130" y="56"/>
                  </a:lnTo>
                  <a:lnTo>
                    <a:pt x="130" y="59"/>
                  </a:lnTo>
                  <a:lnTo>
                    <a:pt x="130" y="59"/>
                  </a:lnTo>
                  <a:lnTo>
                    <a:pt x="134" y="67"/>
                  </a:lnTo>
                  <a:lnTo>
                    <a:pt x="134" y="67"/>
                  </a:lnTo>
                  <a:lnTo>
                    <a:pt x="137" y="71"/>
                  </a:lnTo>
                  <a:lnTo>
                    <a:pt x="137" y="78"/>
                  </a:lnTo>
                  <a:lnTo>
                    <a:pt x="134" y="82"/>
                  </a:lnTo>
                  <a:lnTo>
                    <a:pt x="134" y="78"/>
                  </a:lnTo>
                  <a:lnTo>
                    <a:pt x="130" y="82"/>
                  </a:lnTo>
                  <a:lnTo>
                    <a:pt x="126" y="82"/>
                  </a:lnTo>
                  <a:lnTo>
                    <a:pt x="126" y="82"/>
                  </a:lnTo>
                  <a:lnTo>
                    <a:pt x="123" y="85"/>
                  </a:lnTo>
                  <a:lnTo>
                    <a:pt x="123" y="85"/>
                  </a:lnTo>
                  <a:lnTo>
                    <a:pt x="115" y="85"/>
                  </a:lnTo>
                  <a:lnTo>
                    <a:pt x="115" y="85"/>
                  </a:lnTo>
                  <a:lnTo>
                    <a:pt x="112" y="85"/>
                  </a:lnTo>
                  <a:lnTo>
                    <a:pt x="108" y="89"/>
                  </a:lnTo>
                  <a:lnTo>
                    <a:pt x="104" y="89"/>
                  </a:lnTo>
                  <a:lnTo>
                    <a:pt x="97" y="93"/>
                  </a:lnTo>
                  <a:lnTo>
                    <a:pt x="97" y="93"/>
                  </a:lnTo>
                  <a:lnTo>
                    <a:pt x="93" y="93"/>
                  </a:lnTo>
                  <a:lnTo>
                    <a:pt x="93" y="93"/>
                  </a:lnTo>
                  <a:lnTo>
                    <a:pt x="93" y="97"/>
                  </a:lnTo>
                  <a:lnTo>
                    <a:pt x="97" y="97"/>
                  </a:lnTo>
                  <a:lnTo>
                    <a:pt x="100" y="104"/>
                  </a:lnTo>
                  <a:lnTo>
                    <a:pt x="100" y="108"/>
                  </a:lnTo>
                  <a:lnTo>
                    <a:pt x="100" y="108"/>
                  </a:lnTo>
                  <a:lnTo>
                    <a:pt x="104" y="111"/>
                  </a:lnTo>
                  <a:lnTo>
                    <a:pt x="112" y="115"/>
                  </a:lnTo>
                  <a:lnTo>
                    <a:pt x="112" y="115"/>
                  </a:lnTo>
                  <a:lnTo>
                    <a:pt x="119" y="123"/>
                  </a:lnTo>
                  <a:lnTo>
                    <a:pt x="119" y="126"/>
                  </a:lnTo>
                  <a:lnTo>
                    <a:pt x="119" y="130"/>
                  </a:lnTo>
                  <a:lnTo>
                    <a:pt x="115" y="130"/>
                  </a:lnTo>
                  <a:lnTo>
                    <a:pt x="115" y="130"/>
                  </a:lnTo>
                  <a:lnTo>
                    <a:pt x="112" y="134"/>
                  </a:lnTo>
                  <a:lnTo>
                    <a:pt x="108" y="137"/>
                  </a:lnTo>
                  <a:lnTo>
                    <a:pt x="108" y="141"/>
                  </a:lnTo>
                  <a:lnTo>
                    <a:pt x="112" y="141"/>
                  </a:lnTo>
                  <a:lnTo>
                    <a:pt x="112" y="145"/>
                  </a:lnTo>
                  <a:lnTo>
                    <a:pt x="108" y="145"/>
                  </a:lnTo>
                  <a:lnTo>
                    <a:pt x="104" y="145"/>
                  </a:lnTo>
                  <a:lnTo>
                    <a:pt x="100" y="145"/>
                  </a:lnTo>
                  <a:lnTo>
                    <a:pt x="97" y="145"/>
                  </a:lnTo>
                  <a:lnTo>
                    <a:pt x="97" y="145"/>
                  </a:lnTo>
                  <a:lnTo>
                    <a:pt x="89" y="149"/>
                  </a:lnTo>
                  <a:lnTo>
                    <a:pt x="89" y="149"/>
                  </a:lnTo>
                  <a:lnTo>
                    <a:pt x="86" y="149"/>
                  </a:lnTo>
                  <a:lnTo>
                    <a:pt x="82" y="149"/>
                  </a:lnTo>
                  <a:lnTo>
                    <a:pt x="78" y="145"/>
                  </a:lnTo>
                  <a:lnTo>
                    <a:pt x="75" y="145"/>
                  </a:lnTo>
                  <a:lnTo>
                    <a:pt x="71" y="145"/>
                  </a:lnTo>
                  <a:lnTo>
                    <a:pt x="71" y="149"/>
                  </a:lnTo>
                  <a:lnTo>
                    <a:pt x="71" y="149"/>
                  </a:lnTo>
                  <a:lnTo>
                    <a:pt x="67" y="149"/>
                  </a:lnTo>
                  <a:lnTo>
                    <a:pt x="63" y="145"/>
                  </a:lnTo>
                  <a:lnTo>
                    <a:pt x="60" y="149"/>
                  </a:lnTo>
                  <a:lnTo>
                    <a:pt x="60" y="149"/>
                  </a:lnTo>
                  <a:lnTo>
                    <a:pt x="60" y="149"/>
                  </a:lnTo>
                  <a:lnTo>
                    <a:pt x="56" y="149"/>
                  </a:lnTo>
                  <a:lnTo>
                    <a:pt x="52" y="145"/>
                  </a:lnTo>
                  <a:lnTo>
                    <a:pt x="49" y="145"/>
                  </a:lnTo>
                  <a:lnTo>
                    <a:pt x="49" y="145"/>
                  </a:lnTo>
                  <a:lnTo>
                    <a:pt x="45" y="145"/>
                  </a:lnTo>
                  <a:lnTo>
                    <a:pt x="45" y="141"/>
                  </a:lnTo>
                  <a:lnTo>
                    <a:pt x="41" y="141"/>
                  </a:lnTo>
                  <a:lnTo>
                    <a:pt x="41" y="145"/>
                  </a:lnTo>
                  <a:lnTo>
                    <a:pt x="41" y="145"/>
                  </a:lnTo>
                  <a:lnTo>
                    <a:pt x="37" y="145"/>
                  </a:lnTo>
                  <a:lnTo>
                    <a:pt x="34" y="145"/>
                  </a:lnTo>
                  <a:lnTo>
                    <a:pt x="30" y="145"/>
                  </a:lnTo>
                  <a:lnTo>
                    <a:pt x="30" y="145"/>
                  </a:lnTo>
                  <a:lnTo>
                    <a:pt x="30" y="141"/>
                  </a:lnTo>
                  <a:lnTo>
                    <a:pt x="26" y="141"/>
                  </a:lnTo>
                  <a:lnTo>
                    <a:pt x="26" y="137"/>
                  </a:lnTo>
                  <a:lnTo>
                    <a:pt x="30" y="130"/>
                  </a:lnTo>
                  <a:lnTo>
                    <a:pt x="30" y="130"/>
                  </a:lnTo>
                  <a:lnTo>
                    <a:pt x="30" y="126"/>
                  </a:lnTo>
                  <a:lnTo>
                    <a:pt x="34" y="123"/>
                  </a:lnTo>
                  <a:lnTo>
                    <a:pt x="37" y="119"/>
                  </a:lnTo>
                  <a:lnTo>
                    <a:pt x="34" y="119"/>
                  </a:lnTo>
                  <a:lnTo>
                    <a:pt x="30" y="119"/>
                  </a:lnTo>
                  <a:lnTo>
                    <a:pt x="26" y="115"/>
                  </a:lnTo>
                  <a:lnTo>
                    <a:pt x="23" y="119"/>
                  </a:lnTo>
                  <a:lnTo>
                    <a:pt x="19" y="115"/>
                  </a:lnTo>
                  <a:lnTo>
                    <a:pt x="19" y="115"/>
                  </a:lnTo>
                  <a:lnTo>
                    <a:pt x="15" y="119"/>
                  </a:lnTo>
                  <a:lnTo>
                    <a:pt x="12" y="115"/>
                  </a:lnTo>
                  <a:lnTo>
                    <a:pt x="12" y="111"/>
                  </a:lnTo>
                  <a:lnTo>
                    <a:pt x="8" y="111"/>
                  </a:lnTo>
                  <a:lnTo>
                    <a:pt x="8" y="111"/>
                  </a:lnTo>
                  <a:lnTo>
                    <a:pt x="8" y="108"/>
                  </a:lnTo>
                  <a:lnTo>
                    <a:pt x="8" y="104"/>
                  </a:lnTo>
                  <a:lnTo>
                    <a:pt x="8" y="100"/>
                  </a:lnTo>
                  <a:lnTo>
                    <a:pt x="4" y="97"/>
                  </a:lnTo>
                  <a:lnTo>
                    <a:pt x="0" y="97"/>
                  </a:lnTo>
                  <a:lnTo>
                    <a:pt x="4" y="93"/>
                  </a:lnTo>
                  <a:lnTo>
                    <a:pt x="0" y="89"/>
                  </a:lnTo>
                  <a:lnTo>
                    <a:pt x="0" y="89"/>
                  </a:lnTo>
                  <a:lnTo>
                    <a:pt x="0" y="85"/>
                  </a:lnTo>
                  <a:lnTo>
                    <a:pt x="0" y="82"/>
                  </a:lnTo>
                  <a:lnTo>
                    <a:pt x="0" y="82"/>
                  </a:lnTo>
                  <a:lnTo>
                    <a:pt x="0" y="78"/>
                  </a:lnTo>
                  <a:lnTo>
                    <a:pt x="4" y="74"/>
                  </a:lnTo>
                  <a:lnTo>
                    <a:pt x="0" y="71"/>
                  </a:lnTo>
                  <a:lnTo>
                    <a:pt x="4" y="67"/>
                  </a:lnTo>
                  <a:lnTo>
                    <a:pt x="4" y="63"/>
                  </a:lnTo>
                  <a:lnTo>
                    <a:pt x="12" y="63"/>
                  </a:lnTo>
                  <a:lnTo>
                    <a:pt x="15" y="63"/>
                  </a:lnTo>
                  <a:lnTo>
                    <a:pt x="15" y="63"/>
                  </a:lnTo>
                  <a:lnTo>
                    <a:pt x="15" y="59"/>
                  </a:lnTo>
                  <a:lnTo>
                    <a:pt x="15" y="59"/>
                  </a:lnTo>
                  <a:lnTo>
                    <a:pt x="19" y="56"/>
                  </a:lnTo>
                  <a:lnTo>
                    <a:pt x="19" y="52"/>
                  </a:lnTo>
                  <a:lnTo>
                    <a:pt x="15" y="52"/>
                  </a:lnTo>
                  <a:lnTo>
                    <a:pt x="12" y="52"/>
                  </a:lnTo>
                  <a:lnTo>
                    <a:pt x="12" y="48"/>
                  </a:lnTo>
                  <a:lnTo>
                    <a:pt x="15" y="48"/>
                  </a:lnTo>
                  <a:lnTo>
                    <a:pt x="19" y="48"/>
                  </a:lnTo>
                  <a:lnTo>
                    <a:pt x="19" y="48"/>
                  </a:lnTo>
                  <a:lnTo>
                    <a:pt x="19" y="45"/>
                  </a:lnTo>
                  <a:lnTo>
                    <a:pt x="19" y="41"/>
                  </a:lnTo>
                  <a:lnTo>
                    <a:pt x="23" y="41"/>
                  </a:lnTo>
                  <a:lnTo>
                    <a:pt x="23" y="37"/>
                  </a:lnTo>
                  <a:lnTo>
                    <a:pt x="23" y="37"/>
                  </a:lnTo>
                  <a:lnTo>
                    <a:pt x="23" y="37"/>
                  </a:lnTo>
                  <a:lnTo>
                    <a:pt x="23" y="37"/>
                  </a:lnTo>
                  <a:lnTo>
                    <a:pt x="19" y="34"/>
                  </a:lnTo>
                  <a:lnTo>
                    <a:pt x="15" y="34"/>
                  </a:lnTo>
                  <a:lnTo>
                    <a:pt x="15" y="30"/>
                  </a:lnTo>
                  <a:lnTo>
                    <a:pt x="23" y="26"/>
                  </a:lnTo>
                  <a:lnTo>
                    <a:pt x="26" y="26"/>
                  </a:lnTo>
                  <a:lnTo>
                    <a:pt x="30" y="30"/>
                  </a:lnTo>
                  <a:lnTo>
                    <a:pt x="30" y="34"/>
                  </a:lnTo>
                  <a:lnTo>
                    <a:pt x="34" y="37"/>
                  </a:lnTo>
                  <a:lnTo>
                    <a:pt x="34" y="34"/>
                  </a:lnTo>
                  <a:lnTo>
                    <a:pt x="34" y="30"/>
                  </a:lnTo>
                  <a:lnTo>
                    <a:pt x="34" y="30"/>
                  </a:lnTo>
                  <a:lnTo>
                    <a:pt x="34" y="30"/>
                  </a:lnTo>
                  <a:lnTo>
                    <a:pt x="37" y="30"/>
                  </a:lnTo>
                  <a:lnTo>
                    <a:pt x="37" y="34"/>
                  </a:lnTo>
                  <a:lnTo>
                    <a:pt x="41" y="37"/>
                  </a:lnTo>
                  <a:lnTo>
                    <a:pt x="37" y="34"/>
                  </a:lnTo>
                  <a:lnTo>
                    <a:pt x="37" y="30"/>
                  </a:lnTo>
                  <a:lnTo>
                    <a:pt x="37" y="30"/>
                  </a:lnTo>
                  <a:lnTo>
                    <a:pt x="41" y="26"/>
                  </a:lnTo>
                  <a:lnTo>
                    <a:pt x="41" y="26"/>
                  </a:lnTo>
                  <a:lnTo>
                    <a:pt x="45" y="26"/>
                  </a:lnTo>
                  <a:lnTo>
                    <a:pt x="49" y="26"/>
                  </a:lnTo>
                  <a:lnTo>
                    <a:pt x="52" y="30"/>
                  </a:lnTo>
                  <a:lnTo>
                    <a:pt x="60" y="30"/>
                  </a:lnTo>
                  <a:lnTo>
                    <a:pt x="52" y="30"/>
                  </a:lnTo>
                  <a:lnTo>
                    <a:pt x="49" y="22"/>
                  </a:lnTo>
                  <a:lnTo>
                    <a:pt x="45" y="22"/>
                  </a:lnTo>
                  <a:lnTo>
                    <a:pt x="41" y="22"/>
                  </a:lnTo>
                  <a:lnTo>
                    <a:pt x="41" y="19"/>
                  </a:lnTo>
                  <a:lnTo>
                    <a:pt x="45" y="19"/>
                  </a:lnTo>
                  <a:lnTo>
                    <a:pt x="41" y="15"/>
                  </a:lnTo>
                  <a:lnTo>
                    <a:pt x="41" y="11"/>
                  </a:lnTo>
                  <a:lnTo>
                    <a:pt x="41" y="15"/>
                  </a:lnTo>
                  <a:lnTo>
                    <a:pt x="41" y="11"/>
                  </a:lnTo>
                  <a:lnTo>
                    <a:pt x="41" y="11"/>
                  </a:lnTo>
                  <a:lnTo>
                    <a:pt x="45" y="11"/>
                  </a:lnTo>
                  <a:lnTo>
                    <a:pt x="41" y="8"/>
                  </a:lnTo>
                  <a:lnTo>
                    <a:pt x="41" y="4"/>
                  </a:lnTo>
                  <a:lnTo>
                    <a:pt x="41" y="4"/>
                  </a:lnTo>
                  <a:lnTo>
                    <a:pt x="37" y="4"/>
                  </a:lnTo>
                  <a:lnTo>
                    <a:pt x="37" y="0"/>
                  </a:lnTo>
                  <a:lnTo>
                    <a:pt x="37"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2" name="Freeform 62"/>
            <p:cNvSpPr/>
            <p:nvPr/>
          </p:nvSpPr>
          <p:spPr bwMode="auto">
            <a:xfrm>
              <a:off x="5218843" y="2948154"/>
              <a:ext cx="5374" cy="6984"/>
            </a:xfrm>
            <a:custGeom>
              <a:avLst/>
              <a:gdLst>
                <a:gd name="T0" fmla="*/ 0 w 3"/>
                <a:gd name="T1" fmla="*/ 0 h 4"/>
                <a:gd name="T2" fmla="*/ 3 w 3"/>
                <a:gd name="T3" fmla="*/ 0 h 4"/>
                <a:gd name="T4" fmla="*/ 3 w 3"/>
                <a:gd name="T5" fmla="*/ 4 h 4"/>
                <a:gd name="T6" fmla="*/ 0 w 3"/>
                <a:gd name="T7" fmla="*/ 4 h 4"/>
                <a:gd name="T8" fmla="*/ 0 w 3"/>
                <a:gd name="T9" fmla="*/ 0 h 4"/>
                <a:gd name="T10" fmla="*/ 0 w 3"/>
                <a:gd name="T11" fmla="*/ 0 h 4"/>
                <a:gd name="T12" fmla="*/ 0 w 3"/>
                <a:gd name="T13" fmla="*/ 0 h 4"/>
              </a:gdLst>
              <a:ahLst/>
              <a:cxnLst>
                <a:cxn ang="0">
                  <a:pos x="T0" y="T1"/>
                </a:cxn>
                <a:cxn ang="0">
                  <a:pos x="T2" y="T3"/>
                </a:cxn>
                <a:cxn ang="0">
                  <a:pos x="T4" y="T5"/>
                </a:cxn>
                <a:cxn ang="0">
                  <a:pos x="T6" y="T7"/>
                </a:cxn>
                <a:cxn ang="0">
                  <a:pos x="T8" y="T9"/>
                </a:cxn>
                <a:cxn ang="0">
                  <a:pos x="T10" y="T11"/>
                </a:cxn>
                <a:cxn ang="0">
                  <a:pos x="T12" y="T13"/>
                </a:cxn>
              </a:cxnLst>
              <a:rect l="0" t="0" r="r" b="b"/>
              <a:pathLst>
                <a:path w="3" h="4">
                  <a:moveTo>
                    <a:pt x="0" y="0"/>
                  </a:moveTo>
                  <a:lnTo>
                    <a:pt x="3" y="0"/>
                  </a:lnTo>
                  <a:lnTo>
                    <a:pt x="3" y="4"/>
                  </a:lnTo>
                  <a:lnTo>
                    <a:pt x="0" y="4"/>
                  </a:lnTo>
                  <a:lnTo>
                    <a:pt x="0" y="0"/>
                  </a:lnTo>
                  <a:lnTo>
                    <a:pt x="0" y="0"/>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3" name="Freeform 63"/>
            <p:cNvSpPr/>
            <p:nvPr/>
          </p:nvSpPr>
          <p:spPr bwMode="auto">
            <a:xfrm>
              <a:off x="5118528" y="2928951"/>
              <a:ext cx="132563" cy="64593"/>
            </a:xfrm>
            <a:custGeom>
              <a:avLst/>
              <a:gdLst>
                <a:gd name="T0" fmla="*/ 30 w 74"/>
                <a:gd name="T1" fmla="*/ 4 h 37"/>
                <a:gd name="T2" fmla="*/ 37 w 74"/>
                <a:gd name="T3" fmla="*/ 4 h 37"/>
                <a:gd name="T4" fmla="*/ 37 w 74"/>
                <a:gd name="T5" fmla="*/ 0 h 37"/>
                <a:gd name="T6" fmla="*/ 41 w 74"/>
                <a:gd name="T7" fmla="*/ 4 h 37"/>
                <a:gd name="T8" fmla="*/ 45 w 74"/>
                <a:gd name="T9" fmla="*/ 4 h 37"/>
                <a:gd name="T10" fmla="*/ 52 w 74"/>
                <a:gd name="T11" fmla="*/ 8 h 37"/>
                <a:gd name="T12" fmla="*/ 56 w 74"/>
                <a:gd name="T13" fmla="*/ 11 h 37"/>
                <a:gd name="T14" fmla="*/ 56 w 74"/>
                <a:gd name="T15" fmla="*/ 15 h 37"/>
                <a:gd name="T16" fmla="*/ 63 w 74"/>
                <a:gd name="T17" fmla="*/ 15 h 37"/>
                <a:gd name="T18" fmla="*/ 67 w 74"/>
                <a:gd name="T19" fmla="*/ 15 h 37"/>
                <a:gd name="T20" fmla="*/ 74 w 74"/>
                <a:gd name="T21" fmla="*/ 15 h 37"/>
                <a:gd name="T22" fmla="*/ 71 w 74"/>
                <a:gd name="T23" fmla="*/ 26 h 37"/>
                <a:gd name="T24" fmla="*/ 63 w 74"/>
                <a:gd name="T25" fmla="*/ 33 h 37"/>
                <a:gd name="T26" fmla="*/ 59 w 74"/>
                <a:gd name="T27" fmla="*/ 30 h 37"/>
                <a:gd name="T28" fmla="*/ 52 w 74"/>
                <a:gd name="T29" fmla="*/ 33 h 37"/>
                <a:gd name="T30" fmla="*/ 45 w 74"/>
                <a:gd name="T31" fmla="*/ 33 h 37"/>
                <a:gd name="T32" fmla="*/ 41 w 74"/>
                <a:gd name="T33" fmla="*/ 30 h 37"/>
                <a:gd name="T34" fmla="*/ 33 w 74"/>
                <a:gd name="T35" fmla="*/ 37 h 37"/>
                <a:gd name="T36" fmla="*/ 22 w 74"/>
                <a:gd name="T37" fmla="*/ 37 h 37"/>
                <a:gd name="T38" fmla="*/ 19 w 74"/>
                <a:gd name="T39" fmla="*/ 33 h 37"/>
                <a:gd name="T40" fmla="*/ 15 w 74"/>
                <a:gd name="T41" fmla="*/ 30 h 37"/>
                <a:gd name="T42" fmla="*/ 8 w 74"/>
                <a:gd name="T43" fmla="*/ 26 h 37"/>
                <a:gd name="T44" fmla="*/ 8 w 74"/>
                <a:gd name="T45" fmla="*/ 33 h 37"/>
                <a:gd name="T46" fmla="*/ 0 w 74"/>
                <a:gd name="T47" fmla="*/ 33 h 37"/>
                <a:gd name="T48" fmla="*/ 0 w 74"/>
                <a:gd name="T49" fmla="*/ 30 h 37"/>
                <a:gd name="T50" fmla="*/ 4 w 74"/>
                <a:gd name="T51" fmla="*/ 26 h 37"/>
                <a:gd name="T52" fmla="*/ 8 w 74"/>
                <a:gd name="T53" fmla="*/ 15 h 37"/>
                <a:gd name="T54" fmla="*/ 15 w 74"/>
                <a:gd name="T55" fmla="*/ 11 h 37"/>
                <a:gd name="T56" fmla="*/ 15 w 74"/>
                <a:gd name="T57" fmla="*/ 8 h 37"/>
                <a:gd name="T58" fmla="*/ 15 w 74"/>
                <a:gd name="T59" fmla="*/ 4 h 37"/>
                <a:gd name="T60" fmla="*/ 19 w 74"/>
                <a:gd name="T61" fmla="*/ 8 h 37"/>
                <a:gd name="T62" fmla="*/ 26 w 74"/>
                <a:gd name="T63" fmla="*/ 4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74" h="37">
                  <a:moveTo>
                    <a:pt x="26" y="4"/>
                  </a:moveTo>
                  <a:lnTo>
                    <a:pt x="30" y="4"/>
                  </a:lnTo>
                  <a:lnTo>
                    <a:pt x="33" y="4"/>
                  </a:lnTo>
                  <a:lnTo>
                    <a:pt x="37" y="4"/>
                  </a:lnTo>
                  <a:lnTo>
                    <a:pt x="37" y="4"/>
                  </a:lnTo>
                  <a:lnTo>
                    <a:pt x="37" y="0"/>
                  </a:lnTo>
                  <a:lnTo>
                    <a:pt x="41" y="0"/>
                  </a:lnTo>
                  <a:lnTo>
                    <a:pt x="41" y="4"/>
                  </a:lnTo>
                  <a:lnTo>
                    <a:pt x="45" y="4"/>
                  </a:lnTo>
                  <a:lnTo>
                    <a:pt x="45" y="4"/>
                  </a:lnTo>
                  <a:lnTo>
                    <a:pt x="48" y="4"/>
                  </a:lnTo>
                  <a:lnTo>
                    <a:pt x="52" y="8"/>
                  </a:lnTo>
                  <a:lnTo>
                    <a:pt x="56" y="8"/>
                  </a:lnTo>
                  <a:lnTo>
                    <a:pt x="56" y="11"/>
                  </a:lnTo>
                  <a:lnTo>
                    <a:pt x="56" y="11"/>
                  </a:lnTo>
                  <a:lnTo>
                    <a:pt x="56" y="15"/>
                  </a:lnTo>
                  <a:lnTo>
                    <a:pt x="59" y="15"/>
                  </a:lnTo>
                  <a:lnTo>
                    <a:pt x="63" y="15"/>
                  </a:lnTo>
                  <a:lnTo>
                    <a:pt x="67" y="15"/>
                  </a:lnTo>
                  <a:lnTo>
                    <a:pt x="67" y="15"/>
                  </a:lnTo>
                  <a:lnTo>
                    <a:pt x="71" y="15"/>
                  </a:lnTo>
                  <a:lnTo>
                    <a:pt x="74" y="15"/>
                  </a:lnTo>
                  <a:lnTo>
                    <a:pt x="71" y="19"/>
                  </a:lnTo>
                  <a:lnTo>
                    <a:pt x="71" y="26"/>
                  </a:lnTo>
                  <a:lnTo>
                    <a:pt x="63" y="26"/>
                  </a:lnTo>
                  <a:lnTo>
                    <a:pt x="63" y="33"/>
                  </a:lnTo>
                  <a:lnTo>
                    <a:pt x="59" y="30"/>
                  </a:lnTo>
                  <a:lnTo>
                    <a:pt x="59" y="30"/>
                  </a:lnTo>
                  <a:lnTo>
                    <a:pt x="52" y="30"/>
                  </a:lnTo>
                  <a:lnTo>
                    <a:pt x="52" y="33"/>
                  </a:lnTo>
                  <a:lnTo>
                    <a:pt x="48" y="37"/>
                  </a:lnTo>
                  <a:lnTo>
                    <a:pt x="45" y="33"/>
                  </a:lnTo>
                  <a:lnTo>
                    <a:pt x="41" y="33"/>
                  </a:lnTo>
                  <a:lnTo>
                    <a:pt x="41" y="30"/>
                  </a:lnTo>
                  <a:lnTo>
                    <a:pt x="37" y="26"/>
                  </a:lnTo>
                  <a:lnTo>
                    <a:pt x="33" y="37"/>
                  </a:lnTo>
                  <a:lnTo>
                    <a:pt x="26" y="33"/>
                  </a:lnTo>
                  <a:lnTo>
                    <a:pt x="22" y="37"/>
                  </a:lnTo>
                  <a:lnTo>
                    <a:pt x="19" y="37"/>
                  </a:lnTo>
                  <a:lnTo>
                    <a:pt x="19" y="33"/>
                  </a:lnTo>
                  <a:lnTo>
                    <a:pt x="15" y="33"/>
                  </a:lnTo>
                  <a:lnTo>
                    <a:pt x="15" y="30"/>
                  </a:lnTo>
                  <a:lnTo>
                    <a:pt x="11" y="26"/>
                  </a:lnTo>
                  <a:lnTo>
                    <a:pt x="8" y="26"/>
                  </a:lnTo>
                  <a:lnTo>
                    <a:pt x="4" y="30"/>
                  </a:lnTo>
                  <a:lnTo>
                    <a:pt x="8" y="33"/>
                  </a:lnTo>
                  <a:lnTo>
                    <a:pt x="4" y="33"/>
                  </a:lnTo>
                  <a:lnTo>
                    <a:pt x="0" y="33"/>
                  </a:lnTo>
                  <a:lnTo>
                    <a:pt x="0" y="30"/>
                  </a:lnTo>
                  <a:lnTo>
                    <a:pt x="0" y="30"/>
                  </a:lnTo>
                  <a:lnTo>
                    <a:pt x="4" y="30"/>
                  </a:lnTo>
                  <a:lnTo>
                    <a:pt x="4" y="26"/>
                  </a:lnTo>
                  <a:lnTo>
                    <a:pt x="4" y="22"/>
                  </a:lnTo>
                  <a:lnTo>
                    <a:pt x="8" y="15"/>
                  </a:lnTo>
                  <a:lnTo>
                    <a:pt x="11" y="15"/>
                  </a:lnTo>
                  <a:lnTo>
                    <a:pt x="15" y="11"/>
                  </a:lnTo>
                  <a:lnTo>
                    <a:pt x="15" y="11"/>
                  </a:lnTo>
                  <a:lnTo>
                    <a:pt x="15" y="8"/>
                  </a:lnTo>
                  <a:lnTo>
                    <a:pt x="11" y="8"/>
                  </a:lnTo>
                  <a:lnTo>
                    <a:pt x="15" y="4"/>
                  </a:lnTo>
                  <a:lnTo>
                    <a:pt x="19" y="4"/>
                  </a:lnTo>
                  <a:lnTo>
                    <a:pt x="19" y="8"/>
                  </a:lnTo>
                  <a:lnTo>
                    <a:pt x="22" y="8"/>
                  </a:lnTo>
                  <a:lnTo>
                    <a:pt x="26"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4" name="Freeform 64"/>
            <p:cNvSpPr>
              <a:spLocks noEditPoints="1"/>
            </p:cNvSpPr>
            <p:nvPr/>
          </p:nvSpPr>
          <p:spPr bwMode="auto">
            <a:xfrm>
              <a:off x="5045079" y="2742158"/>
              <a:ext cx="107483" cy="83794"/>
            </a:xfrm>
            <a:custGeom>
              <a:avLst/>
              <a:gdLst>
                <a:gd name="T0" fmla="*/ 37 w 60"/>
                <a:gd name="T1" fmla="*/ 44 h 48"/>
                <a:gd name="T2" fmla="*/ 37 w 60"/>
                <a:gd name="T3" fmla="*/ 37 h 48"/>
                <a:gd name="T4" fmla="*/ 41 w 60"/>
                <a:gd name="T5" fmla="*/ 29 h 48"/>
                <a:gd name="T6" fmla="*/ 52 w 60"/>
                <a:gd name="T7" fmla="*/ 29 h 48"/>
                <a:gd name="T8" fmla="*/ 52 w 60"/>
                <a:gd name="T9" fmla="*/ 25 h 48"/>
                <a:gd name="T10" fmla="*/ 56 w 60"/>
                <a:gd name="T11" fmla="*/ 22 h 48"/>
                <a:gd name="T12" fmla="*/ 52 w 60"/>
                <a:gd name="T13" fmla="*/ 18 h 48"/>
                <a:gd name="T14" fmla="*/ 49 w 60"/>
                <a:gd name="T15" fmla="*/ 14 h 48"/>
                <a:gd name="T16" fmla="*/ 56 w 60"/>
                <a:gd name="T17" fmla="*/ 14 h 48"/>
                <a:gd name="T18" fmla="*/ 56 w 60"/>
                <a:gd name="T19" fmla="*/ 11 h 48"/>
                <a:gd name="T20" fmla="*/ 60 w 60"/>
                <a:gd name="T21" fmla="*/ 7 h 48"/>
                <a:gd name="T22" fmla="*/ 60 w 60"/>
                <a:gd name="T23" fmla="*/ 3 h 48"/>
                <a:gd name="T24" fmla="*/ 52 w 60"/>
                <a:gd name="T25" fmla="*/ 0 h 48"/>
                <a:gd name="T26" fmla="*/ 45 w 60"/>
                <a:gd name="T27" fmla="*/ 0 h 48"/>
                <a:gd name="T28" fmla="*/ 37 w 60"/>
                <a:gd name="T29" fmla="*/ 0 h 48"/>
                <a:gd name="T30" fmla="*/ 34 w 60"/>
                <a:gd name="T31" fmla="*/ 3 h 48"/>
                <a:gd name="T32" fmla="*/ 23 w 60"/>
                <a:gd name="T33" fmla="*/ 11 h 48"/>
                <a:gd name="T34" fmla="*/ 19 w 60"/>
                <a:gd name="T35" fmla="*/ 11 h 48"/>
                <a:gd name="T36" fmla="*/ 15 w 60"/>
                <a:gd name="T37" fmla="*/ 14 h 48"/>
                <a:gd name="T38" fmla="*/ 15 w 60"/>
                <a:gd name="T39" fmla="*/ 22 h 48"/>
                <a:gd name="T40" fmla="*/ 12 w 60"/>
                <a:gd name="T41" fmla="*/ 25 h 48"/>
                <a:gd name="T42" fmla="*/ 12 w 60"/>
                <a:gd name="T43" fmla="*/ 29 h 48"/>
                <a:gd name="T44" fmla="*/ 19 w 60"/>
                <a:gd name="T45" fmla="*/ 33 h 48"/>
                <a:gd name="T46" fmla="*/ 12 w 60"/>
                <a:gd name="T47" fmla="*/ 37 h 48"/>
                <a:gd name="T48" fmla="*/ 12 w 60"/>
                <a:gd name="T49" fmla="*/ 37 h 48"/>
                <a:gd name="T50" fmla="*/ 15 w 60"/>
                <a:gd name="T51" fmla="*/ 40 h 48"/>
                <a:gd name="T52" fmla="*/ 8 w 60"/>
                <a:gd name="T53" fmla="*/ 37 h 48"/>
                <a:gd name="T54" fmla="*/ 4 w 60"/>
                <a:gd name="T55" fmla="*/ 37 h 48"/>
                <a:gd name="T56" fmla="*/ 8 w 60"/>
                <a:gd name="T57" fmla="*/ 40 h 48"/>
                <a:gd name="T58" fmla="*/ 12 w 60"/>
                <a:gd name="T59" fmla="*/ 40 h 48"/>
                <a:gd name="T60" fmla="*/ 12 w 60"/>
                <a:gd name="T61" fmla="*/ 40 h 48"/>
                <a:gd name="T62" fmla="*/ 4 w 60"/>
                <a:gd name="T63" fmla="*/ 40 h 48"/>
                <a:gd name="T64" fmla="*/ 0 w 60"/>
                <a:gd name="T65" fmla="*/ 40 h 48"/>
                <a:gd name="T66" fmla="*/ 4 w 60"/>
                <a:gd name="T67" fmla="*/ 44 h 48"/>
                <a:gd name="T68" fmla="*/ 8 w 60"/>
                <a:gd name="T69" fmla="*/ 44 h 48"/>
                <a:gd name="T70" fmla="*/ 12 w 60"/>
                <a:gd name="T71" fmla="*/ 44 h 48"/>
                <a:gd name="T72" fmla="*/ 15 w 60"/>
                <a:gd name="T73" fmla="*/ 40 h 48"/>
                <a:gd name="T74" fmla="*/ 23 w 60"/>
                <a:gd name="T75" fmla="*/ 40 h 48"/>
                <a:gd name="T76" fmla="*/ 26 w 60"/>
                <a:gd name="T77" fmla="*/ 40 h 48"/>
                <a:gd name="T78" fmla="*/ 34 w 60"/>
                <a:gd name="T79" fmla="*/ 44 h 48"/>
                <a:gd name="T80" fmla="*/ 34 w 60"/>
                <a:gd name="T81" fmla="*/ 48 h 48"/>
                <a:gd name="T82" fmla="*/ 37 w 60"/>
                <a:gd name="T83" fmla="*/ 48 h 48"/>
                <a:gd name="T84" fmla="*/ 8 w 60"/>
                <a:gd name="T85" fmla="*/ 33 h 48"/>
                <a:gd name="T86" fmla="*/ 8 w 60"/>
                <a:gd name="T87" fmla="*/ 37 h 48"/>
                <a:gd name="T88" fmla="*/ 4 w 60"/>
                <a:gd name="T89" fmla="*/ 37 h 48"/>
                <a:gd name="T90" fmla="*/ 8 w 60"/>
                <a:gd name="T91" fmla="*/ 33 h 48"/>
                <a:gd name="T92" fmla="*/ 12 w 60"/>
                <a:gd name="T93" fmla="*/ 33 h 48"/>
                <a:gd name="T94" fmla="*/ 12 w 60"/>
                <a:gd name="T95" fmla="*/ 33 h 48"/>
                <a:gd name="T96" fmla="*/ 8 w 60"/>
                <a:gd name="T97" fmla="*/ 33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0" h="48">
                  <a:moveTo>
                    <a:pt x="37" y="48"/>
                  </a:moveTo>
                  <a:lnTo>
                    <a:pt x="37" y="44"/>
                  </a:lnTo>
                  <a:lnTo>
                    <a:pt x="41" y="40"/>
                  </a:lnTo>
                  <a:lnTo>
                    <a:pt x="37" y="37"/>
                  </a:lnTo>
                  <a:lnTo>
                    <a:pt x="41" y="33"/>
                  </a:lnTo>
                  <a:lnTo>
                    <a:pt x="41" y="29"/>
                  </a:lnTo>
                  <a:lnTo>
                    <a:pt x="49" y="29"/>
                  </a:lnTo>
                  <a:lnTo>
                    <a:pt x="52" y="29"/>
                  </a:lnTo>
                  <a:lnTo>
                    <a:pt x="52" y="29"/>
                  </a:lnTo>
                  <a:lnTo>
                    <a:pt x="52" y="25"/>
                  </a:lnTo>
                  <a:lnTo>
                    <a:pt x="52" y="25"/>
                  </a:lnTo>
                  <a:lnTo>
                    <a:pt x="56" y="22"/>
                  </a:lnTo>
                  <a:lnTo>
                    <a:pt x="56" y="18"/>
                  </a:lnTo>
                  <a:lnTo>
                    <a:pt x="52" y="18"/>
                  </a:lnTo>
                  <a:lnTo>
                    <a:pt x="49" y="18"/>
                  </a:lnTo>
                  <a:lnTo>
                    <a:pt x="49" y="14"/>
                  </a:lnTo>
                  <a:lnTo>
                    <a:pt x="52" y="14"/>
                  </a:lnTo>
                  <a:lnTo>
                    <a:pt x="56" y="14"/>
                  </a:lnTo>
                  <a:lnTo>
                    <a:pt x="56" y="14"/>
                  </a:lnTo>
                  <a:lnTo>
                    <a:pt x="56" y="11"/>
                  </a:lnTo>
                  <a:lnTo>
                    <a:pt x="56" y="7"/>
                  </a:lnTo>
                  <a:lnTo>
                    <a:pt x="60" y="7"/>
                  </a:lnTo>
                  <a:lnTo>
                    <a:pt x="60" y="3"/>
                  </a:lnTo>
                  <a:lnTo>
                    <a:pt x="60" y="3"/>
                  </a:lnTo>
                  <a:lnTo>
                    <a:pt x="56" y="3"/>
                  </a:lnTo>
                  <a:lnTo>
                    <a:pt x="52" y="0"/>
                  </a:lnTo>
                  <a:lnTo>
                    <a:pt x="49" y="0"/>
                  </a:lnTo>
                  <a:lnTo>
                    <a:pt x="45" y="0"/>
                  </a:lnTo>
                  <a:lnTo>
                    <a:pt x="41" y="3"/>
                  </a:lnTo>
                  <a:lnTo>
                    <a:pt x="37" y="0"/>
                  </a:lnTo>
                  <a:lnTo>
                    <a:pt x="37" y="3"/>
                  </a:lnTo>
                  <a:lnTo>
                    <a:pt x="34" y="3"/>
                  </a:lnTo>
                  <a:lnTo>
                    <a:pt x="30" y="7"/>
                  </a:lnTo>
                  <a:lnTo>
                    <a:pt x="23" y="11"/>
                  </a:lnTo>
                  <a:lnTo>
                    <a:pt x="23" y="7"/>
                  </a:lnTo>
                  <a:lnTo>
                    <a:pt x="19" y="11"/>
                  </a:lnTo>
                  <a:lnTo>
                    <a:pt x="19" y="14"/>
                  </a:lnTo>
                  <a:lnTo>
                    <a:pt x="15" y="14"/>
                  </a:lnTo>
                  <a:lnTo>
                    <a:pt x="15" y="18"/>
                  </a:lnTo>
                  <a:lnTo>
                    <a:pt x="15" y="22"/>
                  </a:lnTo>
                  <a:lnTo>
                    <a:pt x="15" y="25"/>
                  </a:lnTo>
                  <a:lnTo>
                    <a:pt x="12" y="25"/>
                  </a:lnTo>
                  <a:lnTo>
                    <a:pt x="12" y="29"/>
                  </a:lnTo>
                  <a:lnTo>
                    <a:pt x="12" y="29"/>
                  </a:lnTo>
                  <a:lnTo>
                    <a:pt x="15" y="33"/>
                  </a:lnTo>
                  <a:lnTo>
                    <a:pt x="19" y="33"/>
                  </a:lnTo>
                  <a:lnTo>
                    <a:pt x="15" y="33"/>
                  </a:lnTo>
                  <a:lnTo>
                    <a:pt x="12" y="37"/>
                  </a:lnTo>
                  <a:lnTo>
                    <a:pt x="12" y="37"/>
                  </a:lnTo>
                  <a:lnTo>
                    <a:pt x="12" y="37"/>
                  </a:lnTo>
                  <a:lnTo>
                    <a:pt x="15" y="37"/>
                  </a:lnTo>
                  <a:lnTo>
                    <a:pt x="15" y="40"/>
                  </a:lnTo>
                  <a:lnTo>
                    <a:pt x="12" y="40"/>
                  </a:lnTo>
                  <a:lnTo>
                    <a:pt x="8" y="37"/>
                  </a:lnTo>
                  <a:lnTo>
                    <a:pt x="4" y="37"/>
                  </a:lnTo>
                  <a:lnTo>
                    <a:pt x="4" y="37"/>
                  </a:lnTo>
                  <a:lnTo>
                    <a:pt x="4" y="37"/>
                  </a:lnTo>
                  <a:lnTo>
                    <a:pt x="8" y="40"/>
                  </a:lnTo>
                  <a:lnTo>
                    <a:pt x="8" y="40"/>
                  </a:lnTo>
                  <a:lnTo>
                    <a:pt x="12" y="40"/>
                  </a:lnTo>
                  <a:lnTo>
                    <a:pt x="12" y="40"/>
                  </a:lnTo>
                  <a:lnTo>
                    <a:pt x="12" y="40"/>
                  </a:lnTo>
                  <a:lnTo>
                    <a:pt x="8" y="40"/>
                  </a:lnTo>
                  <a:lnTo>
                    <a:pt x="4" y="40"/>
                  </a:lnTo>
                  <a:lnTo>
                    <a:pt x="0" y="40"/>
                  </a:lnTo>
                  <a:lnTo>
                    <a:pt x="0" y="40"/>
                  </a:lnTo>
                  <a:lnTo>
                    <a:pt x="4" y="40"/>
                  </a:lnTo>
                  <a:lnTo>
                    <a:pt x="4" y="44"/>
                  </a:lnTo>
                  <a:lnTo>
                    <a:pt x="8" y="44"/>
                  </a:lnTo>
                  <a:lnTo>
                    <a:pt x="8" y="44"/>
                  </a:lnTo>
                  <a:lnTo>
                    <a:pt x="12" y="44"/>
                  </a:lnTo>
                  <a:lnTo>
                    <a:pt x="12" y="44"/>
                  </a:lnTo>
                  <a:lnTo>
                    <a:pt x="15" y="40"/>
                  </a:lnTo>
                  <a:lnTo>
                    <a:pt x="15" y="40"/>
                  </a:lnTo>
                  <a:lnTo>
                    <a:pt x="15" y="40"/>
                  </a:lnTo>
                  <a:lnTo>
                    <a:pt x="23" y="40"/>
                  </a:lnTo>
                  <a:lnTo>
                    <a:pt x="23" y="40"/>
                  </a:lnTo>
                  <a:lnTo>
                    <a:pt x="26" y="40"/>
                  </a:lnTo>
                  <a:lnTo>
                    <a:pt x="30" y="44"/>
                  </a:lnTo>
                  <a:lnTo>
                    <a:pt x="34" y="44"/>
                  </a:lnTo>
                  <a:lnTo>
                    <a:pt x="34" y="44"/>
                  </a:lnTo>
                  <a:lnTo>
                    <a:pt x="34" y="48"/>
                  </a:lnTo>
                  <a:lnTo>
                    <a:pt x="37" y="48"/>
                  </a:lnTo>
                  <a:lnTo>
                    <a:pt x="37" y="48"/>
                  </a:lnTo>
                  <a:close/>
                  <a:moveTo>
                    <a:pt x="4" y="37"/>
                  </a:moveTo>
                  <a:lnTo>
                    <a:pt x="8" y="33"/>
                  </a:lnTo>
                  <a:lnTo>
                    <a:pt x="12" y="37"/>
                  </a:lnTo>
                  <a:lnTo>
                    <a:pt x="8" y="37"/>
                  </a:lnTo>
                  <a:lnTo>
                    <a:pt x="8" y="37"/>
                  </a:lnTo>
                  <a:lnTo>
                    <a:pt x="4" y="37"/>
                  </a:lnTo>
                  <a:lnTo>
                    <a:pt x="4" y="37"/>
                  </a:lnTo>
                  <a:close/>
                  <a:moveTo>
                    <a:pt x="8" y="33"/>
                  </a:moveTo>
                  <a:lnTo>
                    <a:pt x="8" y="33"/>
                  </a:lnTo>
                  <a:lnTo>
                    <a:pt x="12" y="33"/>
                  </a:lnTo>
                  <a:lnTo>
                    <a:pt x="12" y="33"/>
                  </a:lnTo>
                  <a:lnTo>
                    <a:pt x="12" y="33"/>
                  </a:lnTo>
                  <a:lnTo>
                    <a:pt x="12" y="33"/>
                  </a:lnTo>
                  <a:lnTo>
                    <a:pt x="8" y="33"/>
                  </a:lnTo>
                  <a:lnTo>
                    <a:pt x="8"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5" name="Freeform 65"/>
            <p:cNvSpPr/>
            <p:nvPr/>
          </p:nvSpPr>
          <p:spPr bwMode="auto">
            <a:xfrm>
              <a:off x="5039704" y="2811988"/>
              <a:ext cx="78821" cy="59354"/>
            </a:xfrm>
            <a:custGeom>
              <a:avLst/>
              <a:gdLst>
                <a:gd name="T0" fmla="*/ 40 w 44"/>
                <a:gd name="T1" fmla="*/ 23 h 34"/>
                <a:gd name="T2" fmla="*/ 44 w 44"/>
                <a:gd name="T3" fmla="*/ 19 h 34"/>
                <a:gd name="T4" fmla="*/ 40 w 44"/>
                <a:gd name="T5" fmla="*/ 15 h 34"/>
                <a:gd name="T6" fmla="*/ 40 w 44"/>
                <a:gd name="T7" fmla="*/ 15 h 34"/>
                <a:gd name="T8" fmla="*/ 40 w 44"/>
                <a:gd name="T9" fmla="*/ 11 h 34"/>
                <a:gd name="T10" fmla="*/ 40 w 44"/>
                <a:gd name="T11" fmla="*/ 8 h 34"/>
                <a:gd name="T12" fmla="*/ 37 w 44"/>
                <a:gd name="T13" fmla="*/ 8 h 34"/>
                <a:gd name="T14" fmla="*/ 37 w 44"/>
                <a:gd name="T15" fmla="*/ 4 h 34"/>
                <a:gd name="T16" fmla="*/ 37 w 44"/>
                <a:gd name="T17" fmla="*/ 4 h 34"/>
                <a:gd name="T18" fmla="*/ 33 w 44"/>
                <a:gd name="T19" fmla="*/ 4 h 34"/>
                <a:gd name="T20" fmla="*/ 29 w 44"/>
                <a:gd name="T21" fmla="*/ 0 h 34"/>
                <a:gd name="T22" fmla="*/ 26 w 44"/>
                <a:gd name="T23" fmla="*/ 0 h 34"/>
                <a:gd name="T24" fmla="*/ 26 w 44"/>
                <a:gd name="T25" fmla="*/ 0 h 34"/>
                <a:gd name="T26" fmla="*/ 18 w 44"/>
                <a:gd name="T27" fmla="*/ 0 h 34"/>
                <a:gd name="T28" fmla="*/ 18 w 44"/>
                <a:gd name="T29" fmla="*/ 0 h 34"/>
                <a:gd name="T30" fmla="*/ 18 w 44"/>
                <a:gd name="T31" fmla="*/ 0 h 34"/>
                <a:gd name="T32" fmla="*/ 15 w 44"/>
                <a:gd name="T33" fmla="*/ 4 h 34"/>
                <a:gd name="T34" fmla="*/ 15 w 44"/>
                <a:gd name="T35" fmla="*/ 4 h 34"/>
                <a:gd name="T36" fmla="*/ 11 w 44"/>
                <a:gd name="T37" fmla="*/ 4 h 34"/>
                <a:gd name="T38" fmla="*/ 11 w 44"/>
                <a:gd name="T39" fmla="*/ 4 h 34"/>
                <a:gd name="T40" fmla="*/ 7 w 44"/>
                <a:gd name="T41" fmla="*/ 4 h 34"/>
                <a:gd name="T42" fmla="*/ 7 w 44"/>
                <a:gd name="T43" fmla="*/ 0 h 34"/>
                <a:gd name="T44" fmla="*/ 3 w 44"/>
                <a:gd name="T45" fmla="*/ 0 h 34"/>
                <a:gd name="T46" fmla="*/ 0 w 44"/>
                <a:gd name="T47" fmla="*/ 4 h 34"/>
                <a:gd name="T48" fmla="*/ 0 w 44"/>
                <a:gd name="T49" fmla="*/ 8 h 34"/>
                <a:gd name="T50" fmla="*/ 0 w 44"/>
                <a:gd name="T51" fmla="*/ 8 h 34"/>
                <a:gd name="T52" fmla="*/ 0 w 44"/>
                <a:gd name="T53" fmla="*/ 11 h 34"/>
                <a:gd name="T54" fmla="*/ 3 w 44"/>
                <a:gd name="T55" fmla="*/ 15 h 34"/>
                <a:gd name="T56" fmla="*/ 3 w 44"/>
                <a:gd name="T57" fmla="*/ 15 h 34"/>
                <a:gd name="T58" fmla="*/ 11 w 44"/>
                <a:gd name="T59" fmla="*/ 19 h 34"/>
                <a:gd name="T60" fmla="*/ 11 w 44"/>
                <a:gd name="T61" fmla="*/ 19 h 34"/>
                <a:gd name="T62" fmla="*/ 15 w 44"/>
                <a:gd name="T63" fmla="*/ 23 h 34"/>
                <a:gd name="T64" fmla="*/ 15 w 44"/>
                <a:gd name="T65" fmla="*/ 23 h 34"/>
                <a:gd name="T66" fmla="*/ 15 w 44"/>
                <a:gd name="T67" fmla="*/ 26 h 34"/>
                <a:gd name="T68" fmla="*/ 18 w 44"/>
                <a:gd name="T69" fmla="*/ 26 h 34"/>
                <a:gd name="T70" fmla="*/ 22 w 44"/>
                <a:gd name="T71" fmla="*/ 26 h 34"/>
                <a:gd name="T72" fmla="*/ 22 w 44"/>
                <a:gd name="T73" fmla="*/ 26 h 34"/>
                <a:gd name="T74" fmla="*/ 26 w 44"/>
                <a:gd name="T75" fmla="*/ 26 h 34"/>
                <a:gd name="T76" fmla="*/ 26 w 44"/>
                <a:gd name="T77" fmla="*/ 30 h 34"/>
                <a:gd name="T78" fmla="*/ 29 w 44"/>
                <a:gd name="T79" fmla="*/ 34 h 34"/>
                <a:gd name="T80" fmla="*/ 33 w 44"/>
                <a:gd name="T81" fmla="*/ 34 h 34"/>
                <a:gd name="T82" fmla="*/ 37 w 44"/>
                <a:gd name="T83" fmla="*/ 34 h 34"/>
                <a:gd name="T84" fmla="*/ 37 w 44"/>
                <a:gd name="T85" fmla="*/ 34 h 34"/>
                <a:gd name="T86" fmla="*/ 40 w 44"/>
                <a:gd name="T87" fmla="*/ 34 h 34"/>
                <a:gd name="T88" fmla="*/ 40 w 44"/>
                <a:gd name="T89" fmla="*/ 34 h 34"/>
                <a:gd name="T90" fmla="*/ 40 w 44"/>
                <a:gd name="T91" fmla="*/ 30 h 34"/>
                <a:gd name="T92" fmla="*/ 40 w 44"/>
                <a:gd name="T93" fmla="*/ 30 h 34"/>
                <a:gd name="T94" fmla="*/ 37 w 44"/>
                <a:gd name="T95" fmla="*/ 26 h 34"/>
                <a:gd name="T96" fmla="*/ 40 w 44"/>
                <a:gd name="T97" fmla="*/ 26 h 34"/>
                <a:gd name="T98" fmla="*/ 40 w 44"/>
                <a:gd name="T99" fmla="*/ 23 h 34"/>
                <a:gd name="T100" fmla="*/ 40 w 44"/>
                <a:gd name="T101" fmla="*/ 2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44" h="34">
                  <a:moveTo>
                    <a:pt x="40" y="23"/>
                  </a:moveTo>
                  <a:lnTo>
                    <a:pt x="44" y="19"/>
                  </a:lnTo>
                  <a:lnTo>
                    <a:pt x="40" y="15"/>
                  </a:lnTo>
                  <a:lnTo>
                    <a:pt x="40" y="15"/>
                  </a:lnTo>
                  <a:lnTo>
                    <a:pt x="40" y="11"/>
                  </a:lnTo>
                  <a:lnTo>
                    <a:pt x="40" y="8"/>
                  </a:lnTo>
                  <a:lnTo>
                    <a:pt x="37" y="8"/>
                  </a:lnTo>
                  <a:lnTo>
                    <a:pt x="37" y="4"/>
                  </a:lnTo>
                  <a:lnTo>
                    <a:pt x="37" y="4"/>
                  </a:lnTo>
                  <a:lnTo>
                    <a:pt x="33" y="4"/>
                  </a:lnTo>
                  <a:lnTo>
                    <a:pt x="29" y="0"/>
                  </a:lnTo>
                  <a:lnTo>
                    <a:pt x="26" y="0"/>
                  </a:lnTo>
                  <a:lnTo>
                    <a:pt x="26" y="0"/>
                  </a:lnTo>
                  <a:lnTo>
                    <a:pt x="18" y="0"/>
                  </a:lnTo>
                  <a:lnTo>
                    <a:pt x="18" y="0"/>
                  </a:lnTo>
                  <a:lnTo>
                    <a:pt x="18" y="0"/>
                  </a:lnTo>
                  <a:lnTo>
                    <a:pt x="15" y="4"/>
                  </a:lnTo>
                  <a:lnTo>
                    <a:pt x="15" y="4"/>
                  </a:lnTo>
                  <a:lnTo>
                    <a:pt x="11" y="4"/>
                  </a:lnTo>
                  <a:lnTo>
                    <a:pt x="11" y="4"/>
                  </a:lnTo>
                  <a:lnTo>
                    <a:pt x="7" y="4"/>
                  </a:lnTo>
                  <a:lnTo>
                    <a:pt x="7" y="0"/>
                  </a:lnTo>
                  <a:lnTo>
                    <a:pt x="3" y="0"/>
                  </a:lnTo>
                  <a:lnTo>
                    <a:pt x="0" y="4"/>
                  </a:lnTo>
                  <a:lnTo>
                    <a:pt x="0" y="8"/>
                  </a:lnTo>
                  <a:lnTo>
                    <a:pt x="0" y="8"/>
                  </a:lnTo>
                  <a:lnTo>
                    <a:pt x="0" y="11"/>
                  </a:lnTo>
                  <a:lnTo>
                    <a:pt x="3" y="15"/>
                  </a:lnTo>
                  <a:lnTo>
                    <a:pt x="3" y="15"/>
                  </a:lnTo>
                  <a:lnTo>
                    <a:pt x="11" y="19"/>
                  </a:lnTo>
                  <a:lnTo>
                    <a:pt x="11" y="19"/>
                  </a:lnTo>
                  <a:lnTo>
                    <a:pt x="15" y="23"/>
                  </a:lnTo>
                  <a:lnTo>
                    <a:pt x="15" y="23"/>
                  </a:lnTo>
                  <a:lnTo>
                    <a:pt x="15" y="26"/>
                  </a:lnTo>
                  <a:lnTo>
                    <a:pt x="18" y="26"/>
                  </a:lnTo>
                  <a:lnTo>
                    <a:pt x="22" y="26"/>
                  </a:lnTo>
                  <a:lnTo>
                    <a:pt x="22" y="26"/>
                  </a:lnTo>
                  <a:lnTo>
                    <a:pt x="26" y="26"/>
                  </a:lnTo>
                  <a:lnTo>
                    <a:pt x="26" y="30"/>
                  </a:lnTo>
                  <a:lnTo>
                    <a:pt x="29" y="34"/>
                  </a:lnTo>
                  <a:lnTo>
                    <a:pt x="33" y="34"/>
                  </a:lnTo>
                  <a:lnTo>
                    <a:pt x="37" y="34"/>
                  </a:lnTo>
                  <a:lnTo>
                    <a:pt x="37" y="34"/>
                  </a:lnTo>
                  <a:lnTo>
                    <a:pt x="40" y="34"/>
                  </a:lnTo>
                  <a:lnTo>
                    <a:pt x="40" y="34"/>
                  </a:lnTo>
                  <a:lnTo>
                    <a:pt x="40" y="30"/>
                  </a:lnTo>
                  <a:lnTo>
                    <a:pt x="40" y="30"/>
                  </a:lnTo>
                  <a:lnTo>
                    <a:pt x="37" y="26"/>
                  </a:lnTo>
                  <a:lnTo>
                    <a:pt x="40" y="26"/>
                  </a:lnTo>
                  <a:lnTo>
                    <a:pt x="40" y="23"/>
                  </a:lnTo>
                  <a:lnTo>
                    <a:pt x="40" y="2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6" name="Freeform 66"/>
            <p:cNvSpPr/>
            <p:nvPr/>
          </p:nvSpPr>
          <p:spPr bwMode="auto">
            <a:xfrm>
              <a:off x="5105988" y="2852139"/>
              <a:ext cx="19705" cy="24440"/>
            </a:xfrm>
            <a:custGeom>
              <a:avLst/>
              <a:gdLst>
                <a:gd name="T0" fmla="*/ 3 w 11"/>
                <a:gd name="T1" fmla="*/ 11 h 14"/>
                <a:gd name="T2" fmla="*/ 3 w 11"/>
                <a:gd name="T3" fmla="*/ 11 h 14"/>
                <a:gd name="T4" fmla="*/ 3 w 11"/>
                <a:gd name="T5" fmla="*/ 7 h 14"/>
                <a:gd name="T6" fmla="*/ 3 w 11"/>
                <a:gd name="T7" fmla="*/ 7 h 14"/>
                <a:gd name="T8" fmla="*/ 0 w 11"/>
                <a:gd name="T9" fmla="*/ 3 h 14"/>
                <a:gd name="T10" fmla="*/ 3 w 11"/>
                <a:gd name="T11" fmla="*/ 3 h 14"/>
                <a:gd name="T12" fmla="*/ 3 w 11"/>
                <a:gd name="T13" fmla="*/ 0 h 14"/>
                <a:gd name="T14" fmla="*/ 7 w 11"/>
                <a:gd name="T15" fmla="*/ 0 h 14"/>
                <a:gd name="T16" fmla="*/ 11 w 11"/>
                <a:gd name="T17" fmla="*/ 3 h 14"/>
                <a:gd name="T18" fmla="*/ 11 w 11"/>
                <a:gd name="T19" fmla="*/ 7 h 14"/>
                <a:gd name="T20" fmla="*/ 11 w 11"/>
                <a:gd name="T21" fmla="*/ 11 h 14"/>
                <a:gd name="T22" fmla="*/ 11 w 11"/>
                <a:gd name="T23" fmla="*/ 14 h 14"/>
                <a:gd name="T24" fmla="*/ 11 w 11"/>
                <a:gd name="T25" fmla="*/ 14 h 14"/>
                <a:gd name="T26" fmla="*/ 7 w 11"/>
                <a:gd name="T27" fmla="*/ 14 h 14"/>
                <a:gd name="T28" fmla="*/ 3 w 11"/>
                <a:gd name="T29" fmla="*/ 11 h 14"/>
                <a:gd name="T30" fmla="*/ 3 w 11"/>
                <a:gd name="T31"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 h="14">
                  <a:moveTo>
                    <a:pt x="3" y="11"/>
                  </a:moveTo>
                  <a:lnTo>
                    <a:pt x="3" y="11"/>
                  </a:lnTo>
                  <a:lnTo>
                    <a:pt x="3" y="7"/>
                  </a:lnTo>
                  <a:lnTo>
                    <a:pt x="3" y="7"/>
                  </a:lnTo>
                  <a:lnTo>
                    <a:pt x="0" y="3"/>
                  </a:lnTo>
                  <a:lnTo>
                    <a:pt x="3" y="3"/>
                  </a:lnTo>
                  <a:lnTo>
                    <a:pt x="3" y="0"/>
                  </a:lnTo>
                  <a:lnTo>
                    <a:pt x="7" y="0"/>
                  </a:lnTo>
                  <a:lnTo>
                    <a:pt x="11" y="3"/>
                  </a:lnTo>
                  <a:lnTo>
                    <a:pt x="11" y="7"/>
                  </a:lnTo>
                  <a:lnTo>
                    <a:pt x="11" y="11"/>
                  </a:lnTo>
                  <a:lnTo>
                    <a:pt x="11" y="14"/>
                  </a:lnTo>
                  <a:lnTo>
                    <a:pt x="11" y="14"/>
                  </a:lnTo>
                  <a:lnTo>
                    <a:pt x="7" y="14"/>
                  </a:lnTo>
                  <a:lnTo>
                    <a:pt x="3" y="11"/>
                  </a:lnTo>
                  <a:lnTo>
                    <a:pt x="3"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7" name="Freeform 67"/>
            <p:cNvSpPr>
              <a:spLocks noEditPoints="1"/>
            </p:cNvSpPr>
            <p:nvPr/>
          </p:nvSpPr>
          <p:spPr bwMode="auto">
            <a:xfrm>
              <a:off x="4779956" y="2391270"/>
              <a:ext cx="19705" cy="45388"/>
            </a:xfrm>
            <a:custGeom>
              <a:avLst/>
              <a:gdLst>
                <a:gd name="T0" fmla="*/ 2 w 3"/>
                <a:gd name="T1" fmla="*/ 5 h 7"/>
                <a:gd name="T2" fmla="*/ 2 w 3"/>
                <a:gd name="T3" fmla="*/ 7 h 7"/>
                <a:gd name="T4" fmla="*/ 2 w 3"/>
                <a:gd name="T5" fmla="*/ 6 h 7"/>
                <a:gd name="T6" fmla="*/ 2 w 3"/>
                <a:gd name="T7" fmla="*/ 5 h 7"/>
                <a:gd name="T8" fmla="*/ 2 w 3"/>
                <a:gd name="T9" fmla="*/ 5 h 7"/>
                <a:gd name="T10" fmla="*/ 2 w 3"/>
                <a:gd name="T11" fmla="*/ 3 h 7"/>
                <a:gd name="T12" fmla="*/ 2 w 3"/>
                <a:gd name="T13" fmla="*/ 4 h 7"/>
                <a:gd name="T14" fmla="*/ 2 w 3"/>
                <a:gd name="T15" fmla="*/ 4 h 7"/>
                <a:gd name="T16" fmla="*/ 2 w 3"/>
                <a:gd name="T17" fmla="*/ 4 h 7"/>
                <a:gd name="T18" fmla="*/ 2 w 3"/>
                <a:gd name="T19" fmla="*/ 3 h 7"/>
                <a:gd name="T20" fmla="*/ 0 w 3"/>
                <a:gd name="T21" fmla="*/ 1 h 7"/>
                <a:gd name="T22" fmla="*/ 0 w 3"/>
                <a:gd name="T23" fmla="*/ 2 h 7"/>
                <a:gd name="T24" fmla="*/ 1 w 3"/>
                <a:gd name="T25" fmla="*/ 2 h 7"/>
                <a:gd name="T26" fmla="*/ 0 w 3"/>
                <a:gd name="T27" fmla="*/ 1 h 7"/>
                <a:gd name="T28" fmla="*/ 3 w 3"/>
                <a:gd name="T29" fmla="*/ 0 h 7"/>
                <a:gd name="T30" fmla="*/ 3 w 3"/>
                <a:gd name="T31" fmla="*/ 1 h 7"/>
                <a:gd name="T32" fmla="*/ 3 w 3"/>
                <a:gd name="T33" fmla="*/ 0 h 7"/>
                <a:gd name="T34" fmla="*/ 3 w 3"/>
                <a:gd name="T35" fmla="*/ 0 h 7"/>
                <a:gd name="T36" fmla="*/ 1 w 3"/>
                <a:gd name="T37" fmla="*/ 0 h 7"/>
                <a:gd name="T38" fmla="*/ 2 w 3"/>
                <a:gd name="T39" fmla="*/ 0 h 7"/>
                <a:gd name="T40" fmla="*/ 3 w 3"/>
                <a:gd name="T41" fmla="*/ 1 h 7"/>
                <a:gd name="T42" fmla="*/ 3 w 3"/>
                <a:gd name="T43" fmla="*/ 1 h 7"/>
                <a:gd name="T44" fmla="*/ 2 w 3"/>
                <a:gd name="T45" fmla="*/ 1 h 7"/>
                <a:gd name="T46" fmla="*/ 1 w 3"/>
                <a:gd name="T47" fmla="*/ 0 h 7"/>
                <a:gd name="T48" fmla="*/ 1 w 3"/>
                <a:gd name="T49" fmla="*/ 0 h 7"/>
                <a:gd name="T50" fmla="*/ 2 w 3"/>
                <a:gd name="T51" fmla="*/ 2 h 7"/>
                <a:gd name="T52" fmla="*/ 3 w 3"/>
                <a:gd name="T53" fmla="*/ 3 h 7"/>
                <a:gd name="T54" fmla="*/ 2 w 3"/>
                <a:gd name="T55" fmla="*/ 3 h 7"/>
                <a:gd name="T56" fmla="*/ 1 w 3"/>
                <a:gd name="T57" fmla="*/ 2 h 7"/>
                <a:gd name="T58" fmla="*/ 1 w 3"/>
                <a:gd name="T59" fmla="*/ 1 h 7"/>
                <a:gd name="T60" fmla="*/ 1 w 3"/>
                <a:gd name="T61" fmla="*/ 0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3" h="7">
                  <a:moveTo>
                    <a:pt x="2" y="5"/>
                  </a:moveTo>
                  <a:cubicBezTo>
                    <a:pt x="2" y="7"/>
                    <a:pt x="2" y="7"/>
                    <a:pt x="2" y="7"/>
                  </a:cubicBezTo>
                  <a:cubicBezTo>
                    <a:pt x="2" y="6"/>
                    <a:pt x="2" y="6"/>
                    <a:pt x="2" y="6"/>
                  </a:cubicBezTo>
                  <a:cubicBezTo>
                    <a:pt x="2" y="5"/>
                    <a:pt x="2" y="5"/>
                    <a:pt x="2" y="5"/>
                  </a:cubicBezTo>
                  <a:cubicBezTo>
                    <a:pt x="2" y="5"/>
                    <a:pt x="2" y="5"/>
                    <a:pt x="2" y="5"/>
                  </a:cubicBezTo>
                  <a:close/>
                  <a:moveTo>
                    <a:pt x="2" y="3"/>
                  </a:moveTo>
                  <a:cubicBezTo>
                    <a:pt x="2" y="4"/>
                    <a:pt x="2" y="4"/>
                    <a:pt x="2" y="4"/>
                  </a:cubicBezTo>
                  <a:cubicBezTo>
                    <a:pt x="2" y="4"/>
                    <a:pt x="2" y="4"/>
                    <a:pt x="2" y="4"/>
                  </a:cubicBezTo>
                  <a:cubicBezTo>
                    <a:pt x="2" y="4"/>
                    <a:pt x="2" y="4"/>
                    <a:pt x="2" y="4"/>
                  </a:cubicBezTo>
                  <a:cubicBezTo>
                    <a:pt x="2" y="3"/>
                    <a:pt x="2" y="3"/>
                    <a:pt x="2" y="3"/>
                  </a:cubicBezTo>
                  <a:close/>
                  <a:moveTo>
                    <a:pt x="0" y="1"/>
                  </a:moveTo>
                  <a:cubicBezTo>
                    <a:pt x="0" y="2"/>
                    <a:pt x="0" y="2"/>
                    <a:pt x="0" y="2"/>
                  </a:cubicBezTo>
                  <a:cubicBezTo>
                    <a:pt x="1" y="2"/>
                    <a:pt x="1" y="2"/>
                    <a:pt x="1" y="2"/>
                  </a:cubicBezTo>
                  <a:cubicBezTo>
                    <a:pt x="0" y="1"/>
                    <a:pt x="0" y="1"/>
                    <a:pt x="0" y="1"/>
                  </a:cubicBezTo>
                  <a:close/>
                  <a:moveTo>
                    <a:pt x="3" y="0"/>
                  </a:moveTo>
                  <a:cubicBezTo>
                    <a:pt x="3" y="1"/>
                    <a:pt x="3" y="1"/>
                    <a:pt x="3" y="1"/>
                  </a:cubicBezTo>
                  <a:cubicBezTo>
                    <a:pt x="3" y="0"/>
                    <a:pt x="3" y="0"/>
                    <a:pt x="3" y="0"/>
                  </a:cubicBezTo>
                  <a:cubicBezTo>
                    <a:pt x="3" y="0"/>
                    <a:pt x="3" y="0"/>
                    <a:pt x="3" y="0"/>
                  </a:cubicBezTo>
                  <a:close/>
                  <a:moveTo>
                    <a:pt x="1" y="0"/>
                  </a:moveTo>
                  <a:cubicBezTo>
                    <a:pt x="1" y="0"/>
                    <a:pt x="2" y="0"/>
                    <a:pt x="2" y="0"/>
                  </a:cubicBezTo>
                  <a:cubicBezTo>
                    <a:pt x="3" y="1"/>
                    <a:pt x="3" y="1"/>
                    <a:pt x="3" y="1"/>
                  </a:cubicBezTo>
                  <a:cubicBezTo>
                    <a:pt x="3" y="1"/>
                    <a:pt x="3" y="1"/>
                    <a:pt x="3" y="1"/>
                  </a:cubicBezTo>
                  <a:cubicBezTo>
                    <a:pt x="2" y="1"/>
                    <a:pt x="2" y="1"/>
                    <a:pt x="2" y="1"/>
                  </a:cubicBezTo>
                  <a:cubicBezTo>
                    <a:pt x="1" y="0"/>
                    <a:pt x="1" y="0"/>
                    <a:pt x="1" y="0"/>
                  </a:cubicBezTo>
                  <a:close/>
                  <a:moveTo>
                    <a:pt x="1" y="0"/>
                  </a:moveTo>
                  <a:cubicBezTo>
                    <a:pt x="2" y="2"/>
                    <a:pt x="2" y="2"/>
                    <a:pt x="2" y="2"/>
                  </a:cubicBezTo>
                  <a:cubicBezTo>
                    <a:pt x="3" y="3"/>
                    <a:pt x="3" y="3"/>
                    <a:pt x="3" y="3"/>
                  </a:cubicBezTo>
                  <a:cubicBezTo>
                    <a:pt x="2" y="3"/>
                    <a:pt x="2" y="3"/>
                    <a:pt x="2" y="3"/>
                  </a:cubicBezTo>
                  <a:cubicBezTo>
                    <a:pt x="1" y="2"/>
                    <a:pt x="1" y="2"/>
                    <a:pt x="1" y="2"/>
                  </a:cubicBezTo>
                  <a:cubicBezTo>
                    <a:pt x="1" y="1"/>
                    <a:pt x="1" y="1"/>
                    <a:pt x="1" y="1"/>
                  </a:cubicBezTo>
                  <a:lnTo>
                    <a:pt x="1"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8" name="Freeform 68"/>
            <p:cNvSpPr/>
            <p:nvPr/>
          </p:nvSpPr>
          <p:spPr bwMode="auto">
            <a:xfrm>
              <a:off x="4686804" y="2670585"/>
              <a:ext cx="120024" cy="136166"/>
            </a:xfrm>
            <a:custGeom>
              <a:avLst/>
              <a:gdLst>
                <a:gd name="T0" fmla="*/ 30 w 67"/>
                <a:gd name="T1" fmla="*/ 74 h 78"/>
                <a:gd name="T2" fmla="*/ 34 w 67"/>
                <a:gd name="T3" fmla="*/ 70 h 78"/>
                <a:gd name="T4" fmla="*/ 41 w 67"/>
                <a:gd name="T5" fmla="*/ 70 h 78"/>
                <a:gd name="T6" fmla="*/ 52 w 67"/>
                <a:gd name="T7" fmla="*/ 66 h 78"/>
                <a:gd name="T8" fmla="*/ 56 w 67"/>
                <a:gd name="T9" fmla="*/ 63 h 78"/>
                <a:gd name="T10" fmla="*/ 60 w 67"/>
                <a:gd name="T11" fmla="*/ 59 h 78"/>
                <a:gd name="T12" fmla="*/ 63 w 67"/>
                <a:gd name="T13" fmla="*/ 55 h 78"/>
                <a:gd name="T14" fmla="*/ 67 w 67"/>
                <a:gd name="T15" fmla="*/ 41 h 78"/>
                <a:gd name="T16" fmla="*/ 67 w 67"/>
                <a:gd name="T17" fmla="*/ 37 h 78"/>
                <a:gd name="T18" fmla="*/ 63 w 67"/>
                <a:gd name="T19" fmla="*/ 29 h 78"/>
                <a:gd name="T20" fmla="*/ 63 w 67"/>
                <a:gd name="T21" fmla="*/ 26 h 78"/>
                <a:gd name="T22" fmla="*/ 52 w 67"/>
                <a:gd name="T23" fmla="*/ 18 h 78"/>
                <a:gd name="T24" fmla="*/ 45 w 67"/>
                <a:gd name="T25" fmla="*/ 22 h 78"/>
                <a:gd name="T26" fmla="*/ 45 w 67"/>
                <a:gd name="T27" fmla="*/ 11 h 78"/>
                <a:gd name="T28" fmla="*/ 52 w 67"/>
                <a:gd name="T29" fmla="*/ 3 h 78"/>
                <a:gd name="T30" fmla="*/ 56 w 67"/>
                <a:gd name="T31" fmla="*/ 0 h 78"/>
                <a:gd name="T32" fmla="*/ 52 w 67"/>
                <a:gd name="T33" fmla="*/ 0 h 78"/>
                <a:gd name="T34" fmla="*/ 45 w 67"/>
                <a:gd name="T35" fmla="*/ 7 h 78"/>
                <a:gd name="T36" fmla="*/ 45 w 67"/>
                <a:gd name="T37" fmla="*/ 0 h 78"/>
                <a:gd name="T38" fmla="*/ 41 w 67"/>
                <a:gd name="T39" fmla="*/ 3 h 78"/>
                <a:gd name="T40" fmla="*/ 38 w 67"/>
                <a:gd name="T41" fmla="*/ 3 h 78"/>
                <a:gd name="T42" fmla="*/ 38 w 67"/>
                <a:gd name="T43" fmla="*/ 7 h 78"/>
                <a:gd name="T44" fmla="*/ 34 w 67"/>
                <a:gd name="T45" fmla="*/ 11 h 78"/>
                <a:gd name="T46" fmla="*/ 34 w 67"/>
                <a:gd name="T47" fmla="*/ 15 h 78"/>
                <a:gd name="T48" fmla="*/ 38 w 67"/>
                <a:gd name="T49" fmla="*/ 15 h 78"/>
                <a:gd name="T50" fmla="*/ 34 w 67"/>
                <a:gd name="T51" fmla="*/ 18 h 78"/>
                <a:gd name="T52" fmla="*/ 23 w 67"/>
                <a:gd name="T53" fmla="*/ 22 h 78"/>
                <a:gd name="T54" fmla="*/ 15 w 67"/>
                <a:gd name="T55" fmla="*/ 18 h 78"/>
                <a:gd name="T56" fmla="*/ 12 w 67"/>
                <a:gd name="T57" fmla="*/ 22 h 78"/>
                <a:gd name="T58" fmla="*/ 15 w 67"/>
                <a:gd name="T59" fmla="*/ 26 h 78"/>
                <a:gd name="T60" fmla="*/ 8 w 67"/>
                <a:gd name="T61" fmla="*/ 26 h 78"/>
                <a:gd name="T62" fmla="*/ 15 w 67"/>
                <a:gd name="T63" fmla="*/ 29 h 78"/>
                <a:gd name="T64" fmla="*/ 15 w 67"/>
                <a:gd name="T65" fmla="*/ 33 h 78"/>
                <a:gd name="T66" fmla="*/ 8 w 67"/>
                <a:gd name="T67" fmla="*/ 37 h 78"/>
                <a:gd name="T68" fmla="*/ 12 w 67"/>
                <a:gd name="T69" fmla="*/ 37 h 78"/>
                <a:gd name="T70" fmla="*/ 26 w 67"/>
                <a:gd name="T71" fmla="*/ 41 h 78"/>
                <a:gd name="T72" fmla="*/ 15 w 67"/>
                <a:gd name="T73" fmla="*/ 48 h 78"/>
                <a:gd name="T74" fmla="*/ 12 w 67"/>
                <a:gd name="T75" fmla="*/ 55 h 78"/>
                <a:gd name="T76" fmla="*/ 19 w 67"/>
                <a:gd name="T77" fmla="*/ 55 h 78"/>
                <a:gd name="T78" fmla="*/ 23 w 67"/>
                <a:gd name="T79" fmla="*/ 52 h 78"/>
                <a:gd name="T80" fmla="*/ 15 w 67"/>
                <a:gd name="T81" fmla="*/ 55 h 78"/>
                <a:gd name="T82" fmla="*/ 12 w 67"/>
                <a:gd name="T83" fmla="*/ 59 h 78"/>
                <a:gd name="T84" fmla="*/ 8 w 67"/>
                <a:gd name="T85" fmla="*/ 63 h 78"/>
                <a:gd name="T86" fmla="*/ 4 w 67"/>
                <a:gd name="T87" fmla="*/ 59 h 78"/>
                <a:gd name="T88" fmla="*/ 12 w 67"/>
                <a:gd name="T89" fmla="*/ 63 h 78"/>
                <a:gd name="T90" fmla="*/ 4 w 67"/>
                <a:gd name="T91" fmla="*/ 70 h 78"/>
                <a:gd name="T92" fmla="*/ 12 w 67"/>
                <a:gd name="T93" fmla="*/ 70 h 78"/>
                <a:gd name="T94" fmla="*/ 8 w 67"/>
                <a:gd name="T95" fmla="*/ 74 h 78"/>
                <a:gd name="T96" fmla="*/ 12 w 67"/>
                <a:gd name="T97" fmla="*/ 74 h 78"/>
                <a:gd name="T98" fmla="*/ 15 w 67"/>
                <a:gd name="T99" fmla="*/ 74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67" h="78">
                  <a:moveTo>
                    <a:pt x="19" y="78"/>
                  </a:moveTo>
                  <a:lnTo>
                    <a:pt x="23" y="78"/>
                  </a:lnTo>
                  <a:lnTo>
                    <a:pt x="30" y="74"/>
                  </a:lnTo>
                  <a:lnTo>
                    <a:pt x="34" y="74"/>
                  </a:lnTo>
                  <a:lnTo>
                    <a:pt x="30" y="70"/>
                  </a:lnTo>
                  <a:lnTo>
                    <a:pt x="34" y="70"/>
                  </a:lnTo>
                  <a:lnTo>
                    <a:pt x="34" y="70"/>
                  </a:lnTo>
                  <a:lnTo>
                    <a:pt x="38" y="70"/>
                  </a:lnTo>
                  <a:lnTo>
                    <a:pt x="41" y="70"/>
                  </a:lnTo>
                  <a:lnTo>
                    <a:pt x="41" y="70"/>
                  </a:lnTo>
                  <a:lnTo>
                    <a:pt x="41" y="66"/>
                  </a:lnTo>
                  <a:lnTo>
                    <a:pt x="52" y="66"/>
                  </a:lnTo>
                  <a:lnTo>
                    <a:pt x="52" y="63"/>
                  </a:lnTo>
                  <a:lnTo>
                    <a:pt x="52" y="66"/>
                  </a:lnTo>
                  <a:lnTo>
                    <a:pt x="56" y="63"/>
                  </a:lnTo>
                  <a:lnTo>
                    <a:pt x="56" y="63"/>
                  </a:lnTo>
                  <a:lnTo>
                    <a:pt x="63" y="63"/>
                  </a:lnTo>
                  <a:lnTo>
                    <a:pt x="60" y="59"/>
                  </a:lnTo>
                  <a:lnTo>
                    <a:pt x="60" y="59"/>
                  </a:lnTo>
                  <a:lnTo>
                    <a:pt x="63" y="55"/>
                  </a:lnTo>
                  <a:lnTo>
                    <a:pt x="63" y="55"/>
                  </a:lnTo>
                  <a:lnTo>
                    <a:pt x="67" y="52"/>
                  </a:lnTo>
                  <a:lnTo>
                    <a:pt x="67" y="48"/>
                  </a:lnTo>
                  <a:lnTo>
                    <a:pt x="67" y="41"/>
                  </a:lnTo>
                  <a:lnTo>
                    <a:pt x="63" y="41"/>
                  </a:lnTo>
                  <a:lnTo>
                    <a:pt x="67" y="41"/>
                  </a:lnTo>
                  <a:lnTo>
                    <a:pt x="67" y="37"/>
                  </a:lnTo>
                  <a:lnTo>
                    <a:pt x="63" y="33"/>
                  </a:lnTo>
                  <a:lnTo>
                    <a:pt x="63" y="29"/>
                  </a:lnTo>
                  <a:lnTo>
                    <a:pt x="63" y="29"/>
                  </a:lnTo>
                  <a:lnTo>
                    <a:pt x="63" y="26"/>
                  </a:lnTo>
                  <a:lnTo>
                    <a:pt x="67" y="29"/>
                  </a:lnTo>
                  <a:lnTo>
                    <a:pt x="63" y="26"/>
                  </a:lnTo>
                  <a:lnTo>
                    <a:pt x="60" y="26"/>
                  </a:lnTo>
                  <a:lnTo>
                    <a:pt x="56" y="18"/>
                  </a:lnTo>
                  <a:lnTo>
                    <a:pt x="52" y="18"/>
                  </a:lnTo>
                  <a:lnTo>
                    <a:pt x="49" y="18"/>
                  </a:lnTo>
                  <a:lnTo>
                    <a:pt x="49" y="22"/>
                  </a:lnTo>
                  <a:lnTo>
                    <a:pt x="45" y="22"/>
                  </a:lnTo>
                  <a:lnTo>
                    <a:pt x="41" y="18"/>
                  </a:lnTo>
                  <a:lnTo>
                    <a:pt x="45" y="11"/>
                  </a:lnTo>
                  <a:lnTo>
                    <a:pt x="45" y="11"/>
                  </a:lnTo>
                  <a:lnTo>
                    <a:pt x="49" y="7"/>
                  </a:lnTo>
                  <a:lnTo>
                    <a:pt x="49" y="7"/>
                  </a:lnTo>
                  <a:lnTo>
                    <a:pt x="52" y="3"/>
                  </a:lnTo>
                  <a:lnTo>
                    <a:pt x="49" y="7"/>
                  </a:lnTo>
                  <a:lnTo>
                    <a:pt x="52" y="3"/>
                  </a:lnTo>
                  <a:lnTo>
                    <a:pt x="56" y="0"/>
                  </a:lnTo>
                  <a:lnTo>
                    <a:pt x="52" y="0"/>
                  </a:lnTo>
                  <a:lnTo>
                    <a:pt x="49" y="0"/>
                  </a:lnTo>
                  <a:lnTo>
                    <a:pt x="52" y="0"/>
                  </a:lnTo>
                  <a:lnTo>
                    <a:pt x="49" y="0"/>
                  </a:lnTo>
                  <a:lnTo>
                    <a:pt x="49" y="3"/>
                  </a:lnTo>
                  <a:lnTo>
                    <a:pt x="45" y="7"/>
                  </a:lnTo>
                  <a:lnTo>
                    <a:pt x="45" y="3"/>
                  </a:lnTo>
                  <a:lnTo>
                    <a:pt x="49" y="3"/>
                  </a:lnTo>
                  <a:lnTo>
                    <a:pt x="45" y="0"/>
                  </a:lnTo>
                  <a:lnTo>
                    <a:pt x="45" y="0"/>
                  </a:lnTo>
                  <a:lnTo>
                    <a:pt x="45" y="3"/>
                  </a:lnTo>
                  <a:lnTo>
                    <a:pt x="41" y="3"/>
                  </a:lnTo>
                  <a:lnTo>
                    <a:pt x="41" y="0"/>
                  </a:lnTo>
                  <a:lnTo>
                    <a:pt x="38" y="3"/>
                  </a:lnTo>
                  <a:lnTo>
                    <a:pt x="38" y="3"/>
                  </a:lnTo>
                  <a:lnTo>
                    <a:pt x="34" y="3"/>
                  </a:lnTo>
                  <a:lnTo>
                    <a:pt x="34" y="7"/>
                  </a:lnTo>
                  <a:lnTo>
                    <a:pt x="38" y="7"/>
                  </a:lnTo>
                  <a:lnTo>
                    <a:pt x="38" y="7"/>
                  </a:lnTo>
                  <a:lnTo>
                    <a:pt x="34" y="7"/>
                  </a:lnTo>
                  <a:lnTo>
                    <a:pt x="34" y="11"/>
                  </a:lnTo>
                  <a:lnTo>
                    <a:pt x="30" y="11"/>
                  </a:lnTo>
                  <a:lnTo>
                    <a:pt x="30" y="15"/>
                  </a:lnTo>
                  <a:lnTo>
                    <a:pt x="34" y="15"/>
                  </a:lnTo>
                  <a:lnTo>
                    <a:pt x="34" y="15"/>
                  </a:lnTo>
                  <a:lnTo>
                    <a:pt x="38" y="15"/>
                  </a:lnTo>
                  <a:lnTo>
                    <a:pt x="38" y="15"/>
                  </a:lnTo>
                  <a:lnTo>
                    <a:pt x="34" y="18"/>
                  </a:lnTo>
                  <a:lnTo>
                    <a:pt x="30" y="18"/>
                  </a:lnTo>
                  <a:lnTo>
                    <a:pt x="34" y="18"/>
                  </a:lnTo>
                  <a:lnTo>
                    <a:pt x="26" y="22"/>
                  </a:lnTo>
                  <a:lnTo>
                    <a:pt x="26" y="18"/>
                  </a:lnTo>
                  <a:lnTo>
                    <a:pt x="23" y="22"/>
                  </a:lnTo>
                  <a:lnTo>
                    <a:pt x="23" y="18"/>
                  </a:lnTo>
                  <a:lnTo>
                    <a:pt x="15" y="18"/>
                  </a:lnTo>
                  <a:lnTo>
                    <a:pt x="15" y="18"/>
                  </a:lnTo>
                  <a:lnTo>
                    <a:pt x="12" y="18"/>
                  </a:lnTo>
                  <a:lnTo>
                    <a:pt x="12" y="22"/>
                  </a:lnTo>
                  <a:lnTo>
                    <a:pt x="12" y="22"/>
                  </a:lnTo>
                  <a:lnTo>
                    <a:pt x="12" y="22"/>
                  </a:lnTo>
                  <a:lnTo>
                    <a:pt x="12" y="22"/>
                  </a:lnTo>
                  <a:lnTo>
                    <a:pt x="15" y="26"/>
                  </a:lnTo>
                  <a:lnTo>
                    <a:pt x="12" y="26"/>
                  </a:lnTo>
                  <a:lnTo>
                    <a:pt x="12" y="26"/>
                  </a:lnTo>
                  <a:lnTo>
                    <a:pt x="8" y="26"/>
                  </a:lnTo>
                  <a:lnTo>
                    <a:pt x="12" y="26"/>
                  </a:lnTo>
                  <a:lnTo>
                    <a:pt x="15" y="26"/>
                  </a:lnTo>
                  <a:lnTo>
                    <a:pt x="15" y="29"/>
                  </a:lnTo>
                  <a:lnTo>
                    <a:pt x="12" y="29"/>
                  </a:lnTo>
                  <a:lnTo>
                    <a:pt x="12" y="33"/>
                  </a:lnTo>
                  <a:lnTo>
                    <a:pt x="15" y="33"/>
                  </a:lnTo>
                  <a:lnTo>
                    <a:pt x="8" y="33"/>
                  </a:lnTo>
                  <a:lnTo>
                    <a:pt x="12" y="37"/>
                  </a:lnTo>
                  <a:lnTo>
                    <a:pt x="8" y="37"/>
                  </a:lnTo>
                  <a:lnTo>
                    <a:pt x="12" y="37"/>
                  </a:lnTo>
                  <a:lnTo>
                    <a:pt x="12" y="37"/>
                  </a:lnTo>
                  <a:lnTo>
                    <a:pt x="12" y="37"/>
                  </a:lnTo>
                  <a:lnTo>
                    <a:pt x="15" y="37"/>
                  </a:lnTo>
                  <a:lnTo>
                    <a:pt x="15" y="41"/>
                  </a:lnTo>
                  <a:lnTo>
                    <a:pt x="26" y="41"/>
                  </a:lnTo>
                  <a:lnTo>
                    <a:pt x="23" y="44"/>
                  </a:lnTo>
                  <a:lnTo>
                    <a:pt x="19" y="44"/>
                  </a:lnTo>
                  <a:lnTo>
                    <a:pt x="15" y="48"/>
                  </a:lnTo>
                  <a:lnTo>
                    <a:pt x="19" y="48"/>
                  </a:lnTo>
                  <a:lnTo>
                    <a:pt x="15" y="52"/>
                  </a:lnTo>
                  <a:lnTo>
                    <a:pt x="12" y="55"/>
                  </a:lnTo>
                  <a:lnTo>
                    <a:pt x="12" y="55"/>
                  </a:lnTo>
                  <a:lnTo>
                    <a:pt x="15" y="52"/>
                  </a:lnTo>
                  <a:lnTo>
                    <a:pt x="19" y="55"/>
                  </a:lnTo>
                  <a:lnTo>
                    <a:pt x="23" y="55"/>
                  </a:lnTo>
                  <a:lnTo>
                    <a:pt x="23" y="52"/>
                  </a:lnTo>
                  <a:lnTo>
                    <a:pt x="23" y="52"/>
                  </a:lnTo>
                  <a:lnTo>
                    <a:pt x="26" y="52"/>
                  </a:lnTo>
                  <a:lnTo>
                    <a:pt x="19" y="55"/>
                  </a:lnTo>
                  <a:lnTo>
                    <a:pt x="15" y="55"/>
                  </a:lnTo>
                  <a:lnTo>
                    <a:pt x="12" y="55"/>
                  </a:lnTo>
                  <a:lnTo>
                    <a:pt x="12" y="59"/>
                  </a:lnTo>
                  <a:lnTo>
                    <a:pt x="12" y="59"/>
                  </a:lnTo>
                  <a:lnTo>
                    <a:pt x="12" y="59"/>
                  </a:lnTo>
                  <a:lnTo>
                    <a:pt x="12" y="63"/>
                  </a:lnTo>
                  <a:lnTo>
                    <a:pt x="8" y="63"/>
                  </a:lnTo>
                  <a:lnTo>
                    <a:pt x="8" y="59"/>
                  </a:lnTo>
                  <a:lnTo>
                    <a:pt x="4" y="59"/>
                  </a:lnTo>
                  <a:lnTo>
                    <a:pt x="4" y="59"/>
                  </a:lnTo>
                  <a:lnTo>
                    <a:pt x="0" y="63"/>
                  </a:lnTo>
                  <a:lnTo>
                    <a:pt x="0" y="63"/>
                  </a:lnTo>
                  <a:lnTo>
                    <a:pt x="12" y="63"/>
                  </a:lnTo>
                  <a:lnTo>
                    <a:pt x="8" y="66"/>
                  </a:lnTo>
                  <a:lnTo>
                    <a:pt x="4" y="66"/>
                  </a:lnTo>
                  <a:lnTo>
                    <a:pt x="4" y="70"/>
                  </a:lnTo>
                  <a:lnTo>
                    <a:pt x="4" y="70"/>
                  </a:lnTo>
                  <a:lnTo>
                    <a:pt x="4" y="70"/>
                  </a:lnTo>
                  <a:lnTo>
                    <a:pt x="12" y="70"/>
                  </a:lnTo>
                  <a:lnTo>
                    <a:pt x="8" y="74"/>
                  </a:lnTo>
                  <a:lnTo>
                    <a:pt x="4" y="74"/>
                  </a:lnTo>
                  <a:lnTo>
                    <a:pt x="8" y="74"/>
                  </a:lnTo>
                  <a:lnTo>
                    <a:pt x="15" y="70"/>
                  </a:lnTo>
                  <a:lnTo>
                    <a:pt x="15" y="74"/>
                  </a:lnTo>
                  <a:lnTo>
                    <a:pt x="12" y="74"/>
                  </a:lnTo>
                  <a:lnTo>
                    <a:pt x="12" y="74"/>
                  </a:lnTo>
                  <a:lnTo>
                    <a:pt x="12" y="78"/>
                  </a:lnTo>
                  <a:lnTo>
                    <a:pt x="15" y="74"/>
                  </a:lnTo>
                  <a:lnTo>
                    <a:pt x="19" y="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9" name="Freeform 69"/>
            <p:cNvSpPr>
              <a:spLocks noEditPoints="1"/>
            </p:cNvSpPr>
            <p:nvPr/>
          </p:nvSpPr>
          <p:spPr bwMode="auto">
            <a:xfrm>
              <a:off x="4760248" y="2455861"/>
              <a:ext cx="252585" cy="408499"/>
            </a:xfrm>
            <a:custGeom>
              <a:avLst/>
              <a:gdLst>
                <a:gd name="T0" fmla="*/ 1 w 38"/>
                <a:gd name="T1" fmla="*/ 36 h 63"/>
                <a:gd name="T2" fmla="*/ 9 w 38"/>
                <a:gd name="T3" fmla="*/ 36 h 63"/>
                <a:gd name="T4" fmla="*/ 8 w 38"/>
                <a:gd name="T5" fmla="*/ 40 h 63"/>
                <a:gd name="T6" fmla="*/ 27 w 38"/>
                <a:gd name="T7" fmla="*/ 0 h 63"/>
                <a:gd name="T8" fmla="*/ 26 w 38"/>
                <a:gd name="T9" fmla="*/ 1 h 63"/>
                <a:gd name="T10" fmla="*/ 25 w 38"/>
                <a:gd name="T11" fmla="*/ 2 h 63"/>
                <a:gd name="T12" fmla="*/ 35 w 38"/>
                <a:gd name="T13" fmla="*/ 54 h 63"/>
                <a:gd name="T14" fmla="*/ 25 w 38"/>
                <a:gd name="T15" fmla="*/ 59 h 63"/>
                <a:gd name="T16" fmla="*/ 4 w 38"/>
                <a:gd name="T17" fmla="*/ 26 h 63"/>
                <a:gd name="T18" fmla="*/ 6 w 38"/>
                <a:gd name="T19" fmla="*/ 23 h 63"/>
                <a:gd name="T20" fmla="*/ 18 w 38"/>
                <a:gd name="T21" fmla="*/ 12 h 63"/>
                <a:gd name="T22" fmla="*/ 17 w 38"/>
                <a:gd name="T23" fmla="*/ 14 h 63"/>
                <a:gd name="T24" fmla="*/ 7 w 38"/>
                <a:gd name="T25" fmla="*/ 16 h 63"/>
                <a:gd name="T26" fmla="*/ 5 w 38"/>
                <a:gd name="T27" fmla="*/ 18 h 63"/>
                <a:gd name="T28" fmla="*/ 3 w 38"/>
                <a:gd name="T29" fmla="*/ 21 h 63"/>
                <a:gd name="T30" fmla="*/ 3 w 38"/>
                <a:gd name="T31" fmla="*/ 22 h 63"/>
                <a:gd name="T32" fmla="*/ 6 w 38"/>
                <a:gd name="T33" fmla="*/ 22 h 63"/>
                <a:gd name="T34" fmla="*/ 7 w 38"/>
                <a:gd name="T35" fmla="*/ 22 h 63"/>
                <a:gd name="T36" fmla="*/ 8 w 38"/>
                <a:gd name="T37" fmla="*/ 26 h 63"/>
                <a:gd name="T38" fmla="*/ 8 w 38"/>
                <a:gd name="T39" fmla="*/ 30 h 63"/>
                <a:gd name="T40" fmla="*/ 11 w 38"/>
                <a:gd name="T41" fmla="*/ 33 h 63"/>
                <a:gd name="T42" fmla="*/ 12 w 38"/>
                <a:gd name="T43" fmla="*/ 40 h 63"/>
                <a:gd name="T44" fmla="*/ 11 w 38"/>
                <a:gd name="T45" fmla="*/ 62 h 63"/>
                <a:gd name="T46" fmla="*/ 17 w 38"/>
                <a:gd name="T47" fmla="*/ 62 h 63"/>
                <a:gd name="T48" fmla="*/ 22 w 38"/>
                <a:gd name="T49" fmla="*/ 59 h 63"/>
                <a:gd name="T50" fmla="*/ 28 w 38"/>
                <a:gd name="T51" fmla="*/ 59 h 63"/>
                <a:gd name="T52" fmla="*/ 35 w 38"/>
                <a:gd name="T53" fmla="*/ 57 h 63"/>
                <a:gd name="T54" fmla="*/ 34 w 38"/>
                <a:gd name="T55" fmla="*/ 54 h 63"/>
                <a:gd name="T56" fmla="*/ 35 w 38"/>
                <a:gd name="T57" fmla="*/ 52 h 63"/>
                <a:gd name="T58" fmla="*/ 37 w 38"/>
                <a:gd name="T59" fmla="*/ 51 h 63"/>
                <a:gd name="T60" fmla="*/ 31 w 38"/>
                <a:gd name="T61" fmla="*/ 46 h 63"/>
                <a:gd name="T62" fmla="*/ 28 w 38"/>
                <a:gd name="T63" fmla="*/ 42 h 63"/>
                <a:gd name="T64" fmla="*/ 29 w 38"/>
                <a:gd name="T65" fmla="*/ 39 h 63"/>
                <a:gd name="T66" fmla="*/ 23 w 38"/>
                <a:gd name="T67" fmla="*/ 32 h 63"/>
                <a:gd name="T68" fmla="*/ 16 w 38"/>
                <a:gd name="T69" fmla="*/ 29 h 63"/>
                <a:gd name="T70" fmla="*/ 17 w 38"/>
                <a:gd name="T71" fmla="*/ 27 h 63"/>
                <a:gd name="T72" fmla="*/ 22 w 38"/>
                <a:gd name="T73" fmla="*/ 22 h 63"/>
                <a:gd name="T74" fmla="*/ 16 w 38"/>
                <a:gd name="T75" fmla="*/ 20 h 63"/>
                <a:gd name="T76" fmla="*/ 15 w 38"/>
                <a:gd name="T77" fmla="*/ 18 h 63"/>
                <a:gd name="T78" fmla="*/ 15 w 38"/>
                <a:gd name="T79" fmla="*/ 15 h 63"/>
                <a:gd name="T80" fmla="*/ 11 w 38"/>
                <a:gd name="T81" fmla="*/ 15 h 63"/>
                <a:gd name="T82" fmla="*/ 10 w 38"/>
                <a:gd name="T83" fmla="*/ 19 h 63"/>
                <a:gd name="T84" fmla="*/ 9 w 38"/>
                <a:gd name="T85" fmla="*/ 21 h 63"/>
                <a:gd name="T86" fmla="*/ 9 w 38"/>
                <a:gd name="T87" fmla="*/ 22 h 63"/>
                <a:gd name="T88" fmla="*/ 8 w 38"/>
                <a:gd name="T89" fmla="*/ 25 h 63"/>
                <a:gd name="T90" fmla="*/ 9 w 38"/>
                <a:gd name="T91" fmla="*/ 26 h 63"/>
                <a:gd name="T92" fmla="*/ 9 w 38"/>
                <a:gd name="T93" fmla="*/ 30 h 63"/>
                <a:gd name="T94" fmla="*/ 10 w 38"/>
                <a:gd name="T95" fmla="*/ 31 h 63"/>
                <a:gd name="T96" fmla="*/ 12 w 38"/>
                <a:gd name="T97" fmla="*/ 28 h 63"/>
                <a:gd name="T98" fmla="*/ 11 w 38"/>
                <a:gd name="T99" fmla="*/ 35 h 63"/>
                <a:gd name="T100" fmla="*/ 15 w 38"/>
                <a:gd name="T101" fmla="*/ 36 h 63"/>
                <a:gd name="T102" fmla="*/ 19 w 38"/>
                <a:gd name="T103" fmla="*/ 39 h 63"/>
                <a:gd name="T104" fmla="*/ 19 w 38"/>
                <a:gd name="T105" fmla="*/ 44 h 63"/>
                <a:gd name="T106" fmla="*/ 12 w 38"/>
                <a:gd name="T107" fmla="*/ 47 h 63"/>
                <a:gd name="T108" fmla="*/ 13 w 38"/>
                <a:gd name="T109" fmla="*/ 51 h 63"/>
                <a:gd name="T110" fmla="*/ 11 w 38"/>
                <a:gd name="T111" fmla="*/ 54 h 63"/>
                <a:gd name="T112" fmla="*/ 16 w 38"/>
                <a:gd name="T113" fmla="*/ 55 h 63"/>
                <a:gd name="T114" fmla="*/ 18 w 38"/>
                <a:gd name="T115" fmla="*/ 56 h 63"/>
                <a:gd name="T116" fmla="*/ 11 w 38"/>
                <a:gd name="T117" fmla="*/ 60 h 63"/>
                <a:gd name="T118" fmla="*/ 10 w 38"/>
                <a:gd name="T119" fmla="*/ 6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8" h="63">
                  <a:moveTo>
                    <a:pt x="7" y="41"/>
                  </a:moveTo>
                  <a:cubicBezTo>
                    <a:pt x="6" y="40"/>
                    <a:pt x="6" y="40"/>
                    <a:pt x="6" y="40"/>
                  </a:cubicBezTo>
                  <a:cubicBezTo>
                    <a:pt x="5" y="40"/>
                    <a:pt x="5" y="40"/>
                    <a:pt x="5" y="40"/>
                  </a:cubicBezTo>
                  <a:cubicBezTo>
                    <a:pt x="4" y="38"/>
                    <a:pt x="4" y="38"/>
                    <a:pt x="4" y="38"/>
                  </a:cubicBezTo>
                  <a:cubicBezTo>
                    <a:pt x="3" y="38"/>
                    <a:pt x="3" y="38"/>
                    <a:pt x="3" y="38"/>
                  </a:cubicBezTo>
                  <a:cubicBezTo>
                    <a:pt x="2" y="38"/>
                    <a:pt x="2" y="38"/>
                    <a:pt x="2" y="38"/>
                  </a:cubicBezTo>
                  <a:cubicBezTo>
                    <a:pt x="2" y="39"/>
                    <a:pt x="2" y="39"/>
                    <a:pt x="2" y="39"/>
                  </a:cubicBezTo>
                  <a:cubicBezTo>
                    <a:pt x="1" y="39"/>
                    <a:pt x="1" y="39"/>
                    <a:pt x="1" y="39"/>
                  </a:cubicBezTo>
                  <a:cubicBezTo>
                    <a:pt x="0" y="38"/>
                    <a:pt x="0" y="38"/>
                    <a:pt x="0" y="38"/>
                  </a:cubicBezTo>
                  <a:cubicBezTo>
                    <a:pt x="1" y="36"/>
                    <a:pt x="1" y="36"/>
                    <a:pt x="1" y="36"/>
                  </a:cubicBezTo>
                  <a:cubicBezTo>
                    <a:pt x="1" y="36"/>
                    <a:pt x="1" y="36"/>
                    <a:pt x="1" y="36"/>
                  </a:cubicBezTo>
                  <a:cubicBezTo>
                    <a:pt x="2" y="35"/>
                    <a:pt x="2" y="35"/>
                    <a:pt x="2" y="35"/>
                  </a:cubicBezTo>
                  <a:cubicBezTo>
                    <a:pt x="2" y="35"/>
                    <a:pt x="2" y="35"/>
                    <a:pt x="2" y="35"/>
                  </a:cubicBezTo>
                  <a:cubicBezTo>
                    <a:pt x="3" y="34"/>
                    <a:pt x="3" y="34"/>
                    <a:pt x="3" y="34"/>
                  </a:cubicBezTo>
                  <a:cubicBezTo>
                    <a:pt x="4" y="34"/>
                    <a:pt x="4" y="34"/>
                    <a:pt x="4" y="34"/>
                  </a:cubicBezTo>
                  <a:cubicBezTo>
                    <a:pt x="4" y="34"/>
                    <a:pt x="4" y="34"/>
                    <a:pt x="4" y="34"/>
                  </a:cubicBezTo>
                  <a:cubicBezTo>
                    <a:pt x="4" y="34"/>
                    <a:pt x="4" y="34"/>
                    <a:pt x="4" y="34"/>
                  </a:cubicBezTo>
                  <a:cubicBezTo>
                    <a:pt x="5" y="33"/>
                    <a:pt x="5" y="33"/>
                    <a:pt x="5" y="33"/>
                  </a:cubicBezTo>
                  <a:cubicBezTo>
                    <a:pt x="6" y="34"/>
                    <a:pt x="6" y="34"/>
                    <a:pt x="6" y="34"/>
                  </a:cubicBezTo>
                  <a:cubicBezTo>
                    <a:pt x="7" y="34"/>
                    <a:pt x="7" y="34"/>
                    <a:pt x="7" y="34"/>
                  </a:cubicBezTo>
                  <a:cubicBezTo>
                    <a:pt x="7" y="35"/>
                    <a:pt x="7" y="35"/>
                    <a:pt x="7" y="35"/>
                  </a:cubicBezTo>
                  <a:cubicBezTo>
                    <a:pt x="9" y="36"/>
                    <a:pt x="9" y="36"/>
                    <a:pt x="9" y="36"/>
                  </a:cubicBezTo>
                  <a:cubicBezTo>
                    <a:pt x="8" y="37"/>
                    <a:pt x="8" y="37"/>
                    <a:pt x="8" y="37"/>
                  </a:cubicBezTo>
                  <a:cubicBezTo>
                    <a:pt x="9" y="37"/>
                    <a:pt x="9" y="37"/>
                    <a:pt x="9" y="37"/>
                  </a:cubicBezTo>
                  <a:cubicBezTo>
                    <a:pt x="9" y="39"/>
                    <a:pt x="9" y="39"/>
                    <a:pt x="9" y="39"/>
                  </a:cubicBezTo>
                  <a:cubicBezTo>
                    <a:pt x="9" y="37"/>
                    <a:pt x="9" y="37"/>
                    <a:pt x="9" y="37"/>
                  </a:cubicBezTo>
                  <a:cubicBezTo>
                    <a:pt x="8" y="37"/>
                    <a:pt x="8" y="37"/>
                    <a:pt x="8" y="37"/>
                  </a:cubicBezTo>
                  <a:cubicBezTo>
                    <a:pt x="9" y="38"/>
                    <a:pt x="9" y="38"/>
                    <a:pt x="9" y="38"/>
                  </a:cubicBezTo>
                  <a:cubicBezTo>
                    <a:pt x="8" y="38"/>
                    <a:pt x="8" y="38"/>
                    <a:pt x="8" y="38"/>
                  </a:cubicBezTo>
                  <a:cubicBezTo>
                    <a:pt x="9" y="38"/>
                    <a:pt x="9" y="38"/>
                    <a:pt x="9" y="38"/>
                  </a:cubicBezTo>
                  <a:cubicBezTo>
                    <a:pt x="9" y="39"/>
                    <a:pt x="9" y="39"/>
                    <a:pt x="9" y="39"/>
                  </a:cubicBezTo>
                  <a:cubicBezTo>
                    <a:pt x="8" y="39"/>
                    <a:pt x="8" y="39"/>
                    <a:pt x="8" y="39"/>
                  </a:cubicBezTo>
                  <a:cubicBezTo>
                    <a:pt x="8" y="40"/>
                    <a:pt x="8" y="40"/>
                    <a:pt x="8" y="40"/>
                  </a:cubicBezTo>
                  <a:cubicBezTo>
                    <a:pt x="7" y="40"/>
                    <a:pt x="7" y="40"/>
                    <a:pt x="7" y="40"/>
                  </a:cubicBezTo>
                  <a:cubicBezTo>
                    <a:pt x="7" y="40"/>
                    <a:pt x="7" y="40"/>
                    <a:pt x="7" y="40"/>
                  </a:cubicBezTo>
                  <a:cubicBezTo>
                    <a:pt x="7" y="41"/>
                    <a:pt x="7" y="41"/>
                    <a:pt x="7" y="41"/>
                  </a:cubicBezTo>
                  <a:cubicBezTo>
                    <a:pt x="7" y="41"/>
                    <a:pt x="7" y="41"/>
                    <a:pt x="7" y="41"/>
                  </a:cubicBezTo>
                  <a:close/>
                  <a:moveTo>
                    <a:pt x="25" y="5"/>
                  </a:moveTo>
                  <a:cubicBezTo>
                    <a:pt x="25" y="5"/>
                    <a:pt x="25" y="5"/>
                    <a:pt x="25" y="5"/>
                  </a:cubicBezTo>
                  <a:cubicBezTo>
                    <a:pt x="26" y="5"/>
                    <a:pt x="26" y="5"/>
                    <a:pt x="26" y="5"/>
                  </a:cubicBezTo>
                  <a:cubicBezTo>
                    <a:pt x="25" y="5"/>
                    <a:pt x="25" y="5"/>
                    <a:pt x="25" y="5"/>
                  </a:cubicBezTo>
                  <a:close/>
                  <a:moveTo>
                    <a:pt x="27" y="1"/>
                  </a:moveTo>
                  <a:cubicBezTo>
                    <a:pt x="27" y="0"/>
                    <a:pt x="27" y="0"/>
                    <a:pt x="27" y="0"/>
                  </a:cubicBezTo>
                  <a:cubicBezTo>
                    <a:pt x="27" y="0"/>
                    <a:pt x="27" y="0"/>
                    <a:pt x="27" y="0"/>
                  </a:cubicBezTo>
                  <a:cubicBezTo>
                    <a:pt x="27" y="1"/>
                    <a:pt x="27" y="1"/>
                    <a:pt x="27" y="1"/>
                  </a:cubicBezTo>
                  <a:close/>
                  <a:moveTo>
                    <a:pt x="25" y="2"/>
                  </a:moveTo>
                  <a:cubicBezTo>
                    <a:pt x="25" y="1"/>
                    <a:pt x="25" y="1"/>
                    <a:pt x="25" y="1"/>
                  </a:cubicBezTo>
                  <a:cubicBezTo>
                    <a:pt x="24" y="2"/>
                    <a:pt x="24" y="2"/>
                    <a:pt x="24" y="2"/>
                  </a:cubicBezTo>
                  <a:cubicBezTo>
                    <a:pt x="24" y="2"/>
                    <a:pt x="24" y="2"/>
                    <a:pt x="24" y="2"/>
                  </a:cubicBezTo>
                  <a:cubicBezTo>
                    <a:pt x="24" y="2"/>
                    <a:pt x="25" y="2"/>
                    <a:pt x="25" y="2"/>
                  </a:cubicBezTo>
                  <a:close/>
                  <a:moveTo>
                    <a:pt x="26" y="2"/>
                  </a:moveTo>
                  <a:cubicBezTo>
                    <a:pt x="25" y="1"/>
                    <a:pt x="25" y="1"/>
                    <a:pt x="25" y="1"/>
                  </a:cubicBezTo>
                  <a:cubicBezTo>
                    <a:pt x="26" y="1"/>
                    <a:pt x="26" y="1"/>
                    <a:pt x="26" y="1"/>
                  </a:cubicBezTo>
                  <a:cubicBezTo>
                    <a:pt x="26" y="0"/>
                    <a:pt x="26" y="0"/>
                    <a:pt x="26" y="0"/>
                  </a:cubicBezTo>
                  <a:cubicBezTo>
                    <a:pt x="26" y="1"/>
                    <a:pt x="26" y="1"/>
                    <a:pt x="26" y="1"/>
                  </a:cubicBezTo>
                  <a:cubicBezTo>
                    <a:pt x="26" y="2"/>
                    <a:pt x="26" y="2"/>
                    <a:pt x="26" y="2"/>
                  </a:cubicBezTo>
                  <a:cubicBezTo>
                    <a:pt x="26" y="2"/>
                    <a:pt x="26" y="2"/>
                    <a:pt x="26" y="2"/>
                  </a:cubicBezTo>
                  <a:close/>
                  <a:moveTo>
                    <a:pt x="25" y="4"/>
                  </a:moveTo>
                  <a:cubicBezTo>
                    <a:pt x="25" y="4"/>
                    <a:pt x="25" y="4"/>
                    <a:pt x="25" y="4"/>
                  </a:cubicBezTo>
                  <a:cubicBezTo>
                    <a:pt x="24" y="4"/>
                    <a:pt x="24" y="4"/>
                    <a:pt x="24" y="4"/>
                  </a:cubicBezTo>
                  <a:cubicBezTo>
                    <a:pt x="24" y="3"/>
                    <a:pt x="24" y="3"/>
                    <a:pt x="24" y="3"/>
                  </a:cubicBezTo>
                  <a:cubicBezTo>
                    <a:pt x="24" y="3"/>
                    <a:pt x="24" y="3"/>
                    <a:pt x="24" y="3"/>
                  </a:cubicBezTo>
                  <a:cubicBezTo>
                    <a:pt x="25" y="3"/>
                    <a:pt x="25" y="3"/>
                    <a:pt x="25" y="3"/>
                  </a:cubicBezTo>
                  <a:cubicBezTo>
                    <a:pt x="25" y="3"/>
                    <a:pt x="25" y="3"/>
                    <a:pt x="25" y="3"/>
                  </a:cubicBezTo>
                  <a:cubicBezTo>
                    <a:pt x="25" y="2"/>
                    <a:pt x="25" y="2"/>
                    <a:pt x="25" y="2"/>
                  </a:cubicBezTo>
                  <a:cubicBezTo>
                    <a:pt x="25" y="2"/>
                    <a:pt x="25" y="2"/>
                    <a:pt x="25" y="2"/>
                  </a:cubicBezTo>
                  <a:cubicBezTo>
                    <a:pt x="26" y="2"/>
                    <a:pt x="26" y="2"/>
                    <a:pt x="26" y="2"/>
                  </a:cubicBezTo>
                  <a:cubicBezTo>
                    <a:pt x="26" y="3"/>
                    <a:pt x="26" y="3"/>
                    <a:pt x="26" y="3"/>
                  </a:cubicBezTo>
                  <a:cubicBezTo>
                    <a:pt x="26" y="3"/>
                    <a:pt x="26" y="3"/>
                    <a:pt x="26" y="3"/>
                  </a:cubicBezTo>
                  <a:cubicBezTo>
                    <a:pt x="26" y="3"/>
                    <a:pt x="26" y="3"/>
                    <a:pt x="26" y="3"/>
                  </a:cubicBezTo>
                  <a:cubicBezTo>
                    <a:pt x="26" y="4"/>
                    <a:pt x="26" y="4"/>
                    <a:pt x="26" y="4"/>
                  </a:cubicBezTo>
                  <a:cubicBezTo>
                    <a:pt x="26" y="4"/>
                    <a:pt x="26" y="4"/>
                    <a:pt x="26" y="4"/>
                  </a:cubicBezTo>
                  <a:cubicBezTo>
                    <a:pt x="25" y="4"/>
                    <a:pt x="25" y="4"/>
                    <a:pt x="25" y="4"/>
                  </a:cubicBezTo>
                  <a:close/>
                  <a:moveTo>
                    <a:pt x="34" y="55"/>
                  </a:moveTo>
                  <a:cubicBezTo>
                    <a:pt x="35" y="55"/>
                    <a:pt x="35" y="55"/>
                    <a:pt x="35" y="55"/>
                  </a:cubicBezTo>
                  <a:cubicBezTo>
                    <a:pt x="35" y="55"/>
                    <a:pt x="35" y="55"/>
                    <a:pt x="35" y="55"/>
                  </a:cubicBezTo>
                  <a:cubicBezTo>
                    <a:pt x="35" y="54"/>
                    <a:pt x="35" y="54"/>
                    <a:pt x="35" y="54"/>
                  </a:cubicBezTo>
                  <a:cubicBezTo>
                    <a:pt x="34" y="54"/>
                    <a:pt x="34" y="54"/>
                    <a:pt x="34" y="54"/>
                  </a:cubicBezTo>
                  <a:cubicBezTo>
                    <a:pt x="34" y="55"/>
                    <a:pt x="34" y="55"/>
                    <a:pt x="34" y="55"/>
                  </a:cubicBezTo>
                  <a:close/>
                  <a:moveTo>
                    <a:pt x="25" y="59"/>
                  </a:moveTo>
                  <a:cubicBezTo>
                    <a:pt x="26" y="59"/>
                    <a:pt x="26" y="59"/>
                    <a:pt x="26" y="59"/>
                  </a:cubicBezTo>
                  <a:cubicBezTo>
                    <a:pt x="27" y="59"/>
                    <a:pt x="27" y="59"/>
                    <a:pt x="27" y="59"/>
                  </a:cubicBezTo>
                  <a:cubicBezTo>
                    <a:pt x="27" y="59"/>
                    <a:pt x="27" y="59"/>
                    <a:pt x="27" y="59"/>
                  </a:cubicBezTo>
                  <a:cubicBezTo>
                    <a:pt x="27" y="59"/>
                    <a:pt x="27" y="59"/>
                    <a:pt x="27" y="59"/>
                  </a:cubicBezTo>
                  <a:cubicBezTo>
                    <a:pt x="27" y="60"/>
                    <a:pt x="27" y="60"/>
                    <a:pt x="27" y="60"/>
                  </a:cubicBezTo>
                  <a:cubicBezTo>
                    <a:pt x="26" y="60"/>
                    <a:pt x="26" y="60"/>
                    <a:pt x="26" y="60"/>
                  </a:cubicBezTo>
                  <a:cubicBezTo>
                    <a:pt x="26" y="59"/>
                    <a:pt x="26" y="59"/>
                    <a:pt x="26" y="59"/>
                  </a:cubicBezTo>
                  <a:cubicBezTo>
                    <a:pt x="25" y="59"/>
                    <a:pt x="25" y="59"/>
                    <a:pt x="25" y="59"/>
                  </a:cubicBezTo>
                  <a:close/>
                  <a:moveTo>
                    <a:pt x="11" y="30"/>
                  </a:moveTo>
                  <a:cubicBezTo>
                    <a:pt x="11" y="30"/>
                    <a:pt x="11" y="30"/>
                    <a:pt x="11" y="30"/>
                  </a:cubicBezTo>
                  <a:cubicBezTo>
                    <a:pt x="11" y="31"/>
                    <a:pt x="11" y="31"/>
                    <a:pt x="11" y="31"/>
                  </a:cubicBezTo>
                  <a:cubicBezTo>
                    <a:pt x="11" y="30"/>
                    <a:pt x="11" y="30"/>
                    <a:pt x="11" y="30"/>
                  </a:cubicBezTo>
                  <a:cubicBezTo>
                    <a:pt x="11" y="30"/>
                    <a:pt x="11" y="30"/>
                    <a:pt x="11" y="30"/>
                  </a:cubicBezTo>
                  <a:close/>
                  <a:moveTo>
                    <a:pt x="7" y="29"/>
                  </a:moveTo>
                  <a:cubicBezTo>
                    <a:pt x="7" y="29"/>
                    <a:pt x="7" y="29"/>
                    <a:pt x="7" y="29"/>
                  </a:cubicBezTo>
                  <a:cubicBezTo>
                    <a:pt x="7" y="29"/>
                    <a:pt x="7" y="29"/>
                    <a:pt x="7" y="29"/>
                  </a:cubicBezTo>
                  <a:cubicBezTo>
                    <a:pt x="7" y="29"/>
                    <a:pt x="7" y="29"/>
                    <a:pt x="7" y="29"/>
                  </a:cubicBezTo>
                  <a:close/>
                  <a:moveTo>
                    <a:pt x="4" y="27"/>
                  </a:moveTo>
                  <a:cubicBezTo>
                    <a:pt x="4" y="26"/>
                    <a:pt x="4" y="26"/>
                    <a:pt x="4" y="26"/>
                  </a:cubicBezTo>
                  <a:cubicBezTo>
                    <a:pt x="5" y="26"/>
                    <a:pt x="5" y="26"/>
                    <a:pt x="5" y="26"/>
                  </a:cubicBezTo>
                  <a:cubicBezTo>
                    <a:pt x="4" y="27"/>
                    <a:pt x="4" y="27"/>
                    <a:pt x="4" y="27"/>
                  </a:cubicBezTo>
                  <a:close/>
                  <a:moveTo>
                    <a:pt x="5" y="26"/>
                  </a:moveTo>
                  <a:cubicBezTo>
                    <a:pt x="6" y="25"/>
                    <a:pt x="6" y="25"/>
                    <a:pt x="6" y="25"/>
                  </a:cubicBezTo>
                  <a:cubicBezTo>
                    <a:pt x="6" y="26"/>
                    <a:pt x="6" y="26"/>
                    <a:pt x="6" y="26"/>
                  </a:cubicBezTo>
                  <a:cubicBezTo>
                    <a:pt x="5" y="26"/>
                    <a:pt x="5" y="26"/>
                    <a:pt x="5" y="26"/>
                  </a:cubicBezTo>
                  <a:close/>
                  <a:moveTo>
                    <a:pt x="7" y="24"/>
                  </a:moveTo>
                  <a:cubicBezTo>
                    <a:pt x="7" y="24"/>
                    <a:pt x="7" y="24"/>
                    <a:pt x="7" y="24"/>
                  </a:cubicBezTo>
                  <a:cubicBezTo>
                    <a:pt x="7" y="24"/>
                    <a:pt x="7" y="24"/>
                    <a:pt x="7" y="24"/>
                  </a:cubicBezTo>
                  <a:cubicBezTo>
                    <a:pt x="7" y="24"/>
                    <a:pt x="7" y="24"/>
                    <a:pt x="7" y="24"/>
                  </a:cubicBezTo>
                  <a:close/>
                  <a:moveTo>
                    <a:pt x="6" y="23"/>
                  </a:moveTo>
                  <a:cubicBezTo>
                    <a:pt x="6" y="24"/>
                    <a:pt x="6" y="24"/>
                    <a:pt x="6" y="24"/>
                  </a:cubicBezTo>
                  <a:cubicBezTo>
                    <a:pt x="7" y="24"/>
                    <a:pt x="7" y="24"/>
                    <a:pt x="7" y="24"/>
                  </a:cubicBezTo>
                  <a:cubicBezTo>
                    <a:pt x="7" y="23"/>
                    <a:pt x="7" y="23"/>
                    <a:pt x="7" y="23"/>
                  </a:cubicBezTo>
                  <a:cubicBezTo>
                    <a:pt x="6" y="23"/>
                    <a:pt x="6" y="23"/>
                    <a:pt x="6" y="23"/>
                  </a:cubicBezTo>
                  <a:close/>
                  <a:moveTo>
                    <a:pt x="18" y="12"/>
                  </a:moveTo>
                  <a:cubicBezTo>
                    <a:pt x="18" y="12"/>
                    <a:pt x="18" y="12"/>
                    <a:pt x="18" y="12"/>
                  </a:cubicBezTo>
                  <a:cubicBezTo>
                    <a:pt x="18" y="11"/>
                    <a:pt x="18" y="11"/>
                    <a:pt x="18" y="11"/>
                  </a:cubicBezTo>
                  <a:cubicBezTo>
                    <a:pt x="18" y="12"/>
                    <a:pt x="18" y="12"/>
                    <a:pt x="18" y="12"/>
                  </a:cubicBezTo>
                  <a:close/>
                  <a:moveTo>
                    <a:pt x="17" y="12"/>
                  </a:moveTo>
                  <a:cubicBezTo>
                    <a:pt x="17" y="12"/>
                    <a:pt x="17" y="12"/>
                    <a:pt x="17" y="12"/>
                  </a:cubicBezTo>
                  <a:cubicBezTo>
                    <a:pt x="18" y="12"/>
                    <a:pt x="18" y="12"/>
                    <a:pt x="18" y="12"/>
                  </a:cubicBezTo>
                  <a:cubicBezTo>
                    <a:pt x="18" y="13"/>
                    <a:pt x="18" y="13"/>
                    <a:pt x="18" y="13"/>
                  </a:cubicBezTo>
                  <a:cubicBezTo>
                    <a:pt x="19" y="12"/>
                    <a:pt x="19" y="12"/>
                    <a:pt x="19" y="12"/>
                  </a:cubicBezTo>
                  <a:cubicBezTo>
                    <a:pt x="18" y="13"/>
                    <a:pt x="18" y="13"/>
                    <a:pt x="18" y="13"/>
                  </a:cubicBezTo>
                  <a:cubicBezTo>
                    <a:pt x="18" y="13"/>
                    <a:pt x="18" y="13"/>
                    <a:pt x="18" y="13"/>
                  </a:cubicBezTo>
                  <a:cubicBezTo>
                    <a:pt x="17" y="13"/>
                    <a:pt x="17" y="13"/>
                    <a:pt x="17" y="13"/>
                  </a:cubicBezTo>
                  <a:cubicBezTo>
                    <a:pt x="17" y="12"/>
                    <a:pt x="17" y="12"/>
                    <a:pt x="17" y="12"/>
                  </a:cubicBezTo>
                  <a:cubicBezTo>
                    <a:pt x="17" y="13"/>
                    <a:pt x="17" y="13"/>
                    <a:pt x="17" y="13"/>
                  </a:cubicBezTo>
                  <a:cubicBezTo>
                    <a:pt x="17" y="13"/>
                    <a:pt x="17" y="13"/>
                    <a:pt x="17" y="13"/>
                  </a:cubicBezTo>
                  <a:cubicBezTo>
                    <a:pt x="17" y="12"/>
                    <a:pt x="17" y="12"/>
                    <a:pt x="17" y="12"/>
                  </a:cubicBezTo>
                  <a:close/>
                  <a:moveTo>
                    <a:pt x="17" y="13"/>
                  </a:moveTo>
                  <a:cubicBezTo>
                    <a:pt x="17" y="14"/>
                    <a:pt x="17" y="14"/>
                    <a:pt x="17" y="14"/>
                  </a:cubicBezTo>
                  <a:cubicBezTo>
                    <a:pt x="17" y="13"/>
                    <a:pt x="17" y="13"/>
                    <a:pt x="17" y="13"/>
                  </a:cubicBezTo>
                  <a:cubicBezTo>
                    <a:pt x="17" y="13"/>
                    <a:pt x="17" y="13"/>
                    <a:pt x="17" y="13"/>
                  </a:cubicBezTo>
                  <a:cubicBezTo>
                    <a:pt x="17" y="13"/>
                    <a:pt x="17" y="13"/>
                    <a:pt x="17" y="13"/>
                  </a:cubicBezTo>
                  <a:close/>
                  <a:moveTo>
                    <a:pt x="4" y="18"/>
                  </a:moveTo>
                  <a:cubicBezTo>
                    <a:pt x="4" y="18"/>
                    <a:pt x="4" y="18"/>
                    <a:pt x="4" y="18"/>
                  </a:cubicBezTo>
                  <a:cubicBezTo>
                    <a:pt x="4" y="17"/>
                    <a:pt x="4" y="17"/>
                    <a:pt x="4" y="17"/>
                  </a:cubicBezTo>
                  <a:cubicBezTo>
                    <a:pt x="4" y="17"/>
                    <a:pt x="4" y="17"/>
                    <a:pt x="4" y="17"/>
                  </a:cubicBezTo>
                  <a:cubicBezTo>
                    <a:pt x="5" y="17"/>
                    <a:pt x="5" y="17"/>
                    <a:pt x="5" y="17"/>
                  </a:cubicBezTo>
                  <a:cubicBezTo>
                    <a:pt x="5" y="16"/>
                    <a:pt x="5" y="16"/>
                    <a:pt x="5" y="16"/>
                  </a:cubicBezTo>
                  <a:cubicBezTo>
                    <a:pt x="7" y="15"/>
                    <a:pt x="7" y="15"/>
                    <a:pt x="7" y="15"/>
                  </a:cubicBezTo>
                  <a:cubicBezTo>
                    <a:pt x="7" y="16"/>
                    <a:pt x="7" y="16"/>
                    <a:pt x="7" y="16"/>
                  </a:cubicBezTo>
                  <a:cubicBezTo>
                    <a:pt x="6" y="17"/>
                    <a:pt x="6" y="17"/>
                    <a:pt x="6" y="17"/>
                  </a:cubicBezTo>
                  <a:cubicBezTo>
                    <a:pt x="6" y="17"/>
                    <a:pt x="6" y="17"/>
                    <a:pt x="6" y="17"/>
                  </a:cubicBezTo>
                  <a:cubicBezTo>
                    <a:pt x="6" y="18"/>
                    <a:pt x="6" y="18"/>
                    <a:pt x="6" y="18"/>
                  </a:cubicBezTo>
                  <a:cubicBezTo>
                    <a:pt x="6" y="18"/>
                    <a:pt x="6" y="18"/>
                    <a:pt x="6" y="18"/>
                  </a:cubicBezTo>
                  <a:cubicBezTo>
                    <a:pt x="5" y="18"/>
                    <a:pt x="5" y="18"/>
                    <a:pt x="5" y="18"/>
                  </a:cubicBezTo>
                  <a:cubicBezTo>
                    <a:pt x="4" y="18"/>
                    <a:pt x="4" y="18"/>
                    <a:pt x="4" y="18"/>
                  </a:cubicBezTo>
                  <a:cubicBezTo>
                    <a:pt x="4" y="18"/>
                    <a:pt x="4" y="18"/>
                    <a:pt x="4" y="18"/>
                  </a:cubicBezTo>
                  <a:close/>
                  <a:moveTo>
                    <a:pt x="4" y="19"/>
                  </a:moveTo>
                  <a:cubicBezTo>
                    <a:pt x="4" y="19"/>
                    <a:pt x="4" y="19"/>
                    <a:pt x="4" y="19"/>
                  </a:cubicBezTo>
                  <a:cubicBezTo>
                    <a:pt x="5" y="19"/>
                    <a:pt x="5" y="19"/>
                    <a:pt x="5" y="19"/>
                  </a:cubicBezTo>
                  <a:cubicBezTo>
                    <a:pt x="5" y="18"/>
                    <a:pt x="5" y="18"/>
                    <a:pt x="5" y="18"/>
                  </a:cubicBezTo>
                  <a:cubicBezTo>
                    <a:pt x="4" y="19"/>
                    <a:pt x="4" y="19"/>
                    <a:pt x="4" y="19"/>
                  </a:cubicBezTo>
                  <a:cubicBezTo>
                    <a:pt x="4" y="19"/>
                    <a:pt x="4" y="19"/>
                    <a:pt x="4" y="19"/>
                  </a:cubicBezTo>
                  <a:cubicBezTo>
                    <a:pt x="4" y="19"/>
                    <a:pt x="4" y="19"/>
                    <a:pt x="4" y="19"/>
                  </a:cubicBezTo>
                  <a:close/>
                  <a:moveTo>
                    <a:pt x="4" y="20"/>
                  </a:moveTo>
                  <a:cubicBezTo>
                    <a:pt x="3" y="21"/>
                    <a:pt x="3" y="21"/>
                    <a:pt x="3" y="21"/>
                  </a:cubicBezTo>
                  <a:cubicBezTo>
                    <a:pt x="2" y="20"/>
                    <a:pt x="2" y="20"/>
                    <a:pt x="2" y="20"/>
                  </a:cubicBezTo>
                  <a:cubicBezTo>
                    <a:pt x="3" y="20"/>
                    <a:pt x="3" y="20"/>
                    <a:pt x="3" y="20"/>
                  </a:cubicBezTo>
                  <a:cubicBezTo>
                    <a:pt x="4" y="20"/>
                    <a:pt x="4" y="20"/>
                    <a:pt x="4" y="20"/>
                  </a:cubicBezTo>
                  <a:cubicBezTo>
                    <a:pt x="4" y="20"/>
                    <a:pt x="4" y="20"/>
                    <a:pt x="4" y="20"/>
                  </a:cubicBezTo>
                  <a:close/>
                  <a:moveTo>
                    <a:pt x="3" y="21"/>
                  </a:moveTo>
                  <a:cubicBezTo>
                    <a:pt x="3" y="21"/>
                    <a:pt x="3" y="21"/>
                    <a:pt x="3" y="21"/>
                  </a:cubicBezTo>
                  <a:cubicBezTo>
                    <a:pt x="3" y="21"/>
                    <a:pt x="3" y="21"/>
                    <a:pt x="3" y="21"/>
                  </a:cubicBezTo>
                  <a:cubicBezTo>
                    <a:pt x="4" y="21"/>
                    <a:pt x="4" y="21"/>
                    <a:pt x="4" y="21"/>
                  </a:cubicBezTo>
                  <a:cubicBezTo>
                    <a:pt x="3" y="21"/>
                    <a:pt x="3" y="21"/>
                    <a:pt x="3" y="21"/>
                  </a:cubicBezTo>
                  <a:close/>
                  <a:moveTo>
                    <a:pt x="2" y="23"/>
                  </a:moveTo>
                  <a:cubicBezTo>
                    <a:pt x="3" y="24"/>
                    <a:pt x="3" y="24"/>
                    <a:pt x="3" y="24"/>
                  </a:cubicBezTo>
                  <a:cubicBezTo>
                    <a:pt x="2" y="24"/>
                    <a:pt x="2" y="24"/>
                    <a:pt x="2" y="24"/>
                  </a:cubicBezTo>
                  <a:cubicBezTo>
                    <a:pt x="2" y="24"/>
                    <a:pt x="2" y="24"/>
                    <a:pt x="2" y="24"/>
                  </a:cubicBezTo>
                  <a:cubicBezTo>
                    <a:pt x="2" y="23"/>
                    <a:pt x="2" y="23"/>
                    <a:pt x="2" y="23"/>
                  </a:cubicBezTo>
                  <a:close/>
                  <a:moveTo>
                    <a:pt x="3" y="23"/>
                  </a:moveTo>
                  <a:cubicBezTo>
                    <a:pt x="3" y="22"/>
                    <a:pt x="3" y="22"/>
                    <a:pt x="3" y="22"/>
                  </a:cubicBezTo>
                  <a:cubicBezTo>
                    <a:pt x="3" y="22"/>
                    <a:pt x="3" y="22"/>
                    <a:pt x="3" y="22"/>
                  </a:cubicBezTo>
                  <a:cubicBezTo>
                    <a:pt x="3" y="21"/>
                    <a:pt x="3" y="21"/>
                    <a:pt x="3" y="21"/>
                  </a:cubicBezTo>
                  <a:cubicBezTo>
                    <a:pt x="3" y="21"/>
                    <a:pt x="3" y="21"/>
                    <a:pt x="3" y="21"/>
                  </a:cubicBezTo>
                  <a:cubicBezTo>
                    <a:pt x="3" y="22"/>
                    <a:pt x="3" y="22"/>
                    <a:pt x="3" y="22"/>
                  </a:cubicBezTo>
                  <a:cubicBezTo>
                    <a:pt x="3" y="22"/>
                    <a:pt x="3" y="22"/>
                    <a:pt x="3" y="22"/>
                  </a:cubicBezTo>
                  <a:cubicBezTo>
                    <a:pt x="3" y="23"/>
                    <a:pt x="3" y="23"/>
                    <a:pt x="3" y="23"/>
                  </a:cubicBezTo>
                  <a:cubicBezTo>
                    <a:pt x="3" y="23"/>
                    <a:pt x="3" y="23"/>
                    <a:pt x="3" y="23"/>
                  </a:cubicBezTo>
                  <a:close/>
                  <a:moveTo>
                    <a:pt x="8" y="23"/>
                  </a:moveTo>
                  <a:cubicBezTo>
                    <a:pt x="8" y="23"/>
                    <a:pt x="8" y="23"/>
                    <a:pt x="8" y="23"/>
                  </a:cubicBezTo>
                  <a:cubicBezTo>
                    <a:pt x="7" y="23"/>
                    <a:pt x="7" y="23"/>
                    <a:pt x="7" y="23"/>
                  </a:cubicBezTo>
                  <a:cubicBezTo>
                    <a:pt x="6" y="22"/>
                    <a:pt x="6" y="22"/>
                    <a:pt x="6" y="22"/>
                  </a:cubicBezTo>
                  <a:cubicBezTo>
                    <a:pt x="6" y="22"/>
                    <a:pt x="6" y="22"/>
                    <a:pt x="6" y="22"/>
                  </a:cubicBezTo>
                  <a:cubicBezTo>
                    <a:pt x="6" y="21"/>
                    <a:pt x="6" y="21"/>
                    <a:pt x="6" y="21"/>
                  </a:cubicBezTo>
                  <a:cubicBezTo>
                    <a:pt x="6" y="22"/>
                    <a:pt x="6" y="22"/>
                    <a:pt x="6" y="22"/>
                  </a:cubicBezTo>
                  <a:cubicBezTo>
                    <a:pt x="5" y="21"/>
                    <a:pt x="5" y="21"/>
                    <a:pt x="5" y="21"/>
                  </a:cubicBezTo>
                  <a:cubicBezTo>
                    <a:pt x="5" y="21"/>
                    <a:pt x="5" y="21"/>
                    <a:pt x="5" y="21"/>
                  </a:cubicBezTo>
                  <a:cubicBezTo>
                    <a:pt x="6" y="21"/>
                    <a:pt x="6" y="21"/>
                    <a:pt x="6" y="21"/>
                  </a:cubicBezTo>
                  <a:cubicBezTo>
                    <a:pt x="5" y="20"/>
                    <a:pt x="5" y="20"/>
                    <a:pt x="5" y="20"/>
                  </a:cubicBezTo>
                  <a:cubicBezTo>
                    <a:pt x="6" y="21"/>
                    <a:pt x="6" y="21"/>
                    <a:pt x="6" y="21"/>
                  </a:cubicBezTo>
                  <a:cubicBezTo>
                    <a:pt x="6" y="20"/>
                    <a:pt x="6" y="20"/>
                    <a:pt x="6" y="20"/>
                  </a:cubicBezTo>
                  <a:cubicBezTo>
                    <a:pt x="7" y="20"/>
                    <a:pt x="7" y="20"/>
                    <a:pt x="7" y="20"/>
                  </a:cubicBezTo>
                  <a:cubicBezTo>
                    <a:pt x="7" y="20"/>
                    <a:pt x="7" y="20"/>
                    <a:pt x="7" y="20"/>
                  </a:cubicBezTo>
                  <a:cubicBezTo>
                    <a:pt x="7" y="22"/>
                    <a:pt x="7" y="22"/>
                    <a:pt x="7" y="22"/>
                  </a:cubicBezTo>
                  <a:cubicBezTo>
                    <a:pt x="8" y="22"/>
                    <a:pt x="8" y="22"/>
                    <a:pt x="8" y="22"/>
                  </a:cubicBezTo>
                  <a:cubicBezTo>
                    <a:pt x="9" y="22"/>
                    <a:pt x="9" y="22"/>
                    <a:pt x="9" y="22"/>
                  </a:cubicBezTo>
                  <a:cubicBezTo>
                    <a:pt x="9" y="22"/>
                    <a:pt x="9" y="22"/>
                    <a:pt x="9" y="22"/>
                  </a:cubicBezTo>
                  <a:cubicBezTo>
                    <a:pt x="8" y="23"/>
                    <a:pt x="8" y="23"/>
                    <a:pt x="8" y="23"/>
                  </a:cubicBezTo>
                  <a:cubicBezTo>
                    <a:pt x="8" y="23"/>
                    <a:pt x="8" y="23"/>
                    <a:pt x="8" y="23"/>
                  </a:cubicBezTo>
                  <a:cubicBezTo>
                    <a:pt x="8" y="23"/>
                    <a:pt x="8" y="23"/>
                    <a:pt x="8" y="23"/>
                  </a:cubicBezTo>
                  <a:close/>
                  <a:moveTo>
                    <a:pt x="6" y="28"/>
                  </a:moveTo>
                  <a:cubicBezTo>
                    <a:pt x="8" y="27"/>
                    <a:pt x="8" y="27"/>
                    <a:pt x="8" y="27"/>
                  </a:cubicBezTo>
                  <a:cubicBezTo>
                    <a:pt x="8" y="28"/>
                    <a:pt x="8" y="28"/>
                    <a:pt x="8" y="28"/>
                  </a:cubicBezTo>
                  <a:cubicBezTo>
                    <a:pt x="9" y="27"/>
                    <a:pt x="9" y="27"/>
                    <a:pt x="9" y="27"/>
                  </a:cubicBezTo>
                  <a:cubicBezTo>
                    <a:pt x="8" y="26"/>
                    <a:pt x="8" y="26"/>
                    <a:pt x="8" y="26"/>
                  </a:cubicBezTo>
                  <a:cubicBezTo>
                    <a:pt x="8" y="26"/>
                    <a:pt x="8" y="26"/>
                    <a:pt x="8" y="26"/>
                  </a:cubicBezTo>
                  <a:cubicBezTo>
                    <a:pt x="7" y="26"/>
                    <a:pt x="7" y="26"/>
                    <a:pt x="7" y="26"/>
                  </a:cubicBezTo>
                  <a:cubicBezTo>
                    <a:pt x="6" y="26"/>
                    <a:pt x="6" y="26"/>
                    <a:pt x="6" y="26"/>
                  </a:cubicBezTo>
                  <a:cubicBezTo>
                    <a:pt x="7" y="27"/>
                    <a:pt x="7" y="27"/>
                    <a:pt x="7" y="27"/>
                  </a:cubicBezTo>
                  <a:cubicBezTo>
                    <a:pt x="7" y="27"/>
                    <a:pt x="7" y="27"/>
                    <a:pt x="7" y="27"/>
                  </a:cubicBezTo>
                  <a:cubicBezTo>
                    <a:pt x="7" y="27"/>
                    <a:pt x="7" y="27"/>
                    <a:pt x="7" y="27"/>
                  </a:cubicBezTo>
                  <a:cubicBezTo>
                    <a:pt x="6" y="28"/>
                    <a:pt x="6" y="28"/>
                    <a:pt x="6" y="28"/>
                  </a:cubicBezTo>
                  <a:close/>
                  <a:moveTo>
                    <a:pt x="7" y="30"/>
                  </a:moveTo>
                  <a:cubicBezTo>
                    <a:pt x="7" y="30"/>
                    <a:pt x="7" y="30"/>
                    <a:pt x="7" y="30"/>
                  </a:cubicBezTo>
                  <a:cubicBezTo>
                    <a:pt x="9" y="28"/>
                    <a:pt x="9" y="28"/>
                    <a:pt x="9" y="28"/>
                  </a:cubicBezTo>
                  <a:cubicBezTo>
                    <a:pt x="8" y="30"/>
                    <a:pt x="8" y="30"/>
                    <a:pt x="8" y="30"/>
                  </a:cubicBezTo>
                  <a:cubicBezTo>
                    <a:pt x="7" y="30"/>
                    <a:pt x="7" y="30"/>
                    <a:pt x="7" y="30"/>
                  </a:cubicBezTo>
                  <a:close/>
                  <a:moveTo>
                    <a:pt x="6" y="31"/>
                  </a:moveTo>
                  <a:cubicBezTo>
                    <a:pt x="7" y="31"/>
                    <a:pt x="7" y="31"/>
                    <a:pt x="7" y="31"/>
                  </a:cubicBezTo>
                  <a:cubicBezTo>
                    <a:pt x="7" y="30"/>
                    <a:pt x="7" y="30"/>
                    <a:pt x="7" y="30"/>
                  </a:cubicBezTo>
                  <a:cubicBezTo>
                    <a:pt x="6" y="30"/>
                    <a:pt x="6" y="30"/>
                    <a:pt x="6" y="30"/>
                  </a:cubicBezTo>
                  <a:cubicBezTo>
                    <a:pt x="6" y="31"/>
                    <a:pt x="6" y="31"/>
                    <a:pt x="6" y="31"/>
                  </a:cubicBezTo>
                  <a:cubicBezTo>
                    <a:pt x="6" y="31"/>
                    <a:pt x="6" y="31"/>
                    <a:pt x="6" y="31"/>
                  </a:cubicBezTo>
                  <a:cubicBezTo>
                    <a:pt x="6" y="31"/>
                    <a:pt x="6" y="31"/>
                    <a:pt x="6" y="31"/>
                  </a:cubicBezTo>
                  <a:close/>
                  <a:moveTo>
                    <a:pt x="10" y="31"/>
                  </a:moveTo>
                  <a:cubicBezTo>
                    <a:pt x="10" y="33"/>
                    <a:pt x="10" y="33"/>
                    <a:pt x="10" y="33"/>
                  </a:cubicBezTo>
                  <a:cubicBezTo>
                    <a:pt x="11" y="33"/>
                    <a:pt x="11" y="33"/>
                    <a:pt x="11" y="33"/>
                  </a:cubicBezTo>
                  <a:cubicBezTo>
                    <a:pt x="11" y="32"/>
                    <a:pt x="11" y="32"/>
                    <a:pt x="11" y="32"/>
                  </a:cubicBezTo>
                  <a:cubicBezTo>
                    <a:pt x="10" y="31"/>
                    <a:pt x="10" y="31"/>
                    <a:pt x="10" y="31"/>
                  </a:cubicBezTo>
                  <a:cubicBezTo>
                    <a:pt x="10" y="31"/>
                    <a:pt x="10" y="31"/>
                    <a:pt x="10" y="31"/>
                  </a:cubicBezTo>
                  <a:close/>
                  <a:moveTo>
                    <a:pt x="13" y="45"/>
                  </a:moveTo>
                  <a:cubicBezTo>
                    <a:pt x="14" y="45"/>
                    <a:pt x="14" y="45"/>
                    <a:pt x="14" y="45"/>
                  </a:cubicBezTo>
                  <a:cubicBezTo>
                    <a:pt x="15" y="44"/>
                    <a:pt x="15" y="44"/>
                    <a:pt x="15" y="44"/>
                  </a:cubicBezTo>
                  <a:cubicBezTo>
                    <a:pt x="14" y="44"/>
                    <a:pt x="14" y="44"/>
                    <a:pt x="14" y="44"/>
                  </a:cubicBezTo>
                  <a:cubicBezTo>
                    <a:pt x="14" y="44"/>
                    <a:pt x="14" y="44"/>
                    <a:pt x="14" y="44"/>
                  </a:cubicBezTo>
                  <a:cubicBezTo>
                    <a:pt x="13" y="44"/>
                    <a:pt x="13" y="44"/>
                    <a:pt x="13" y="44"/>
                  </a:cubicBezTo>
                  <a:cubicBezTo>
                    <a:pt x="13" y="44"/>
                    <a:pt x="13" y="45"/>
                    <a:pt x="13" y="45"/>
                  </a:cubicBezTo>
                  <a:close/>
                  <a:moveTo>
                    <a:pt x="12" y="40"/>
                  </a:moveTo>
                  <a:cubicBezTo>
                    <a:pt x="12" y="39"/>
                    <a:pt x="12" y="39"/>
                    <a:pt x="12" y="39"/>
                  </a:cubicBezTo>
                  <a:cubicBezTo>
                    <a:pt x="13" y="38"/>
                    <a:pt x="13" y="38"/>
                    <a:pt x="13" y="38"/>
                  </a:cubicBezTo>
                  <a:cubicBezTo>
                    <a:pt x="13" y="39"/>
                    <a:pt x="13" y="39"/>
                    <a:pt x="13" y="39"/>
                  </a:cubicBezTo>
                  <a:cubicBezTo>
                    <a:pt x="13" y="39"/>
                    <a:pt x="13" y="39"/>
                    <a:pt x="13" y="39"/>
                  </a:cubicBezTo>
                  <a:cubicBezTo>
                    <a:pt x="12" y="40"/>
                    <a:pt x="12" y="40"/>
                    <a:pt x="12" y="40"/>
                  </a:cubicBezTo>
                  <a:cubicBezTo>
                    <a:pt x="12" y="40"/>
                    <a:pt x="12" y="40"/>
                    <a:pt x="12" y="40"/>
                  </a:cubicBezTo>
                  <a:close/>
                  <a:moveTo>
                    <a:pt x="10" y="63"/>
                  </a:moveTo>
                  <a:cubicBezTo>
                    <a:pt x="11" y="63"/>
                    <a:pt x="11" y="63"/>
                    <a:pt x="11" y="63"/>
                  </a:cubicBezTo>
                  <a:cubicBezTo>
                    <a:pt x="10" y="62"/>
                    <a:pt x="10" y="62"/>
                    <a:pt x="10" y="62"/>
                  </a:cubicBezTo>
                  <a:cubicBezTo>
                    <a:pt x="11" y="62"/>
                    <a:pt x="11" y="62"/>
                    <a:pt x="11" y="62"/>
                  </a:cubicBezTo>
                  <a:cubicBezTo>
                    <a:pt x="11" y="62"/>
                    <a:pt x="11" y="62"/>
                    <a:pt x="11" y="62"/>
                  </a:cubicBezTo>
                  <a:cubicBezTo>
                    <a:pt x="11" y="62"/>
                    <a:pt x="11" y="62"/>
                    <a:pt x="11" y="62"/>
                  </a:cubicBezTo>
                  <a:cubicBezTo>
                    <a:pt x="12" y="62"/>
                    <a:pt x="12" y="62"/>
                    <a:pt x="12" y="62"/>
                  </a:cubicBezTo>
                  <a:cubicBezTo>
                    <a:pt x="12" y="61"/>
                    <a:pt x="12" y="61"/>
                    <a:pt x="12" y="61"/>
                  </a:cubicBezTo>
                  <a:cubicBezTo>
                    <a:pt x="13" y="61"/>
                    <a:pt x="13" y="61"/>
                    <a:pt x="13" y="61"/>
                  </a:cubicBezTo>
                  <a:cubicBezTo>
                    <a:pt x="14" y="61"/>
                    <a:pt x="14" y="61"/>
                    <a:pt x="14" y="61"/>
                  </a:cubicBezTo>
                  <a:cubicBezTo>
                    <a:pt x="14" y="61"/>
                    <a:pt x="14" y="61"/>
                    <a:pt x="14" y="61"/>
                  </a:cubicBezTo>
                  <a:cubicBezTo>
                    <a:pt x="14" y="61"/>
                    <a:pt x="14" y="61"/>
                    <a:pt x="14" y="61"/>
                  </a:cubicBezTo>
                  <a:cubicBezTo>
                    <a:pt x="15" y="61"/>
                    <a:pt x="15" y="61"/>
                    <a:pt x="15" y="61"/>
                  </a:cubicBezTo>
                  <a:cubicBezTo>
                    <a:pt x="15" y="61"/>
                    <a:pt x="15" y="61"/>
                    <a:pt x="15" y="61"/>
                  </a:cubicBezTo>
                  <a:cubicBezTo>
                    <a:pt x="16" y="62"/>
                    <a:pt x="16" y="62"/>
                    <a:pt x="16" y="62"/>
                  </a:cubicBezTo>
                  <a:cubicBezTo>
                    <a:pt x="17" y="62"/>
                    <a:pt x="17" y="62"/>
                    <a:pt x="17" y="62"/>
                  </a:cubicBezTo>
                  <a:cubicBezTo>
                    <a:pt x="16" y="61"/>
                    <a:pt x="16" y="61"/>
                    <a:pt x="16" y="61"/>
                  </a:cubicBezTo>
                  <a:cubicBezTo>
                    <a:pt x="17" y="61"/>
                    <a:pt x="17" y="61"/>
                    <a:pt x="17" y="61"/>
                  </a:cubicBezTo>
                  <a:cubicBezTo>
                    <a:pt x="17" y="61"/>
                    <a:pt x="17" y="61"/>
                    <a:pt x="17" y="61"/>
                  </a:cubicBezTo>
                  <a:cubicBezTo>
                    <a:pt x="17" y="60"/>
                    <a:pt x="17" y="60"/>
                    <a:pt x="17" y="60"/>
                  </a:cubicBezTo>
                  <a:cubicBezTo>
                    <a:pt x="17" y="60"/>
                    <a:pt x="17" y="60"/>
                    <a:pt x="17" y="60"/>
                  </a:cubicBezTo>
                  <a:cubicBezTo>
                    <a:pt x="18" y="59"/>
                    <a:pt x="18" y="59"/>
                    <a:pt x="18" y="59"/>
                  </a:cubicBezTo>
                  <a:cubicBezTo>
                    <a:pt x="18" y="59"/>
                    <a:pt x="18" y="59"/>
                    <a:pt x="18" y="59"/>
                  </a:cubicBezTo>
                  <a:cubicBezTo>
                    <a:pt x="20" y="59"/>
                    <a:pt x="20" y="59"/>
                    <a:pt x="20" y="59"/>
                  </a:cubicBezTo>
                  <a:cubicBezTo>
                    <a:pt x="20" y="59"/>
                    <a:pt x="20" y="59"/>
                    <a:pt x="20" y="59"/>
                  </a:cubicBezTo>
                  <a:cubicBezTo>
                    <a:pt x="21" y="60"/>
                    <a:pt x="21" y="60"/>
                    <a:pt x="21" y="60"/>
                  </a:cubicBezTo>
                  <a:cubicBezTo>
                    <a:pt x="22" y="59"/>
                    <a:pt x="22" y="59"/>
                    <a:pt x="22" y="59"/>
                  </a:cubicBezTo>
                  <a:cubicBezTo>
                    <a:pt x="23" y="59"/>
                    <a:pt x="23" y="59"/>
                    <a:pt x="23" y="59"/>
                  </a:cubicBezTo>
                  <a:cubicBezTo>
                    <a:pt x="23" y="60"/>
                    <a:pt x="23" y="60"/>
                    <a:pt x="23" y="60"/>
                  </a:cubicBezTo>
                  <a:cubicBezTo>
                    <a:pt x="24" y="59"/>
                    <a:pt x="24" y="59"/>
                    <a:pt x="24" y="59"/>
                  </a:cubicBezTo>
                  <a:cubicBezTo>
                    <a:pt x="25" y="59"/>
                    <a:pt x="25" y="59"/>
                    <a:pt x="25" y="59"/>
                  </a:cubicBezTo>
                  <a:cubicBezTo>
                    <a:pt x="25" y="59"/>
                    <a:pt x="25" y="59"/>
                    <a:pt x="25" y="59"/>
                  </a:cubicBezTo>
                  <a:cubicBezTo>
                    <a:pt x="26" y="58"/>
                    <a:pt x="26" y="58"/>
                    <a:pt x="26" y="58"/>
                  </a:cubicBezTo>
                  <a:cubicBezTo>
                    <a:pt x="27" y="58"/>
                    <a:pt x="27" y="58"/>
                    <a:pt x="27" y="58"/>
                  </a:cubicBezTo>
                  <a:cubicBezTo>
                    <a:pt x="27" y="58"/>
                    <a:pt x="27" y="58"/>
                    <a:pt x="27" y="58"/>
                  </a:cubicBezTo>
                  <a:cubicBezTo>
                    <a:pt x="28" y="58"/>
                    <a:pt x="28" y="58"/>
                    <a:pt x="28" y="58"/>
                  </a:cubicBezTo>
                  <a:cubicBezTo>
                    <a:pt x="28" y="58"/>
                    <a:pt x="28" y="58"/>
                    <a:pt x="28" y="58"/>
                  </a:cubicBezTo>
                  <a:cubicBezTo>
                    <a:pt x="28" y="59"/>
                    <a:pt x="28" y="59"/>
                    <a:pt x="28" y="59"/>
                  </a:cubicBezTo>
                  <a:cubicBezTo>
                    <a:pt x="29" y="58"/>
                    <a:pt x="29" y="58"/>
                    <a:pt x="29" y="58"/>
                  </a:cubicBezTo>
                  <a:cubicBezTo>
                    <a:pt x="30" y="58"/>
                    <a:pt x="30" y="58"/>
                    <a:pt x="30" y="58"/>
                  </a:cubicBezTo>
                  <a:cubicBezTo>
                    <a:pt x="31" y="58"/>
                    <a:pt x="31" y="58"/>
                    <a:pt x="31" y="58"/>
                  </a:cubicBezTo>
                  <a:cubicBezTo>
                    <a:pt x="32" y="58"/>
                    <a:pt x="32" y="58"/>
                    <a:pt x="32" y="58"/>
                  </a:cubicBezTo>
                  <a:cubicBezTo>
                    <a:pt x="33" y="58"/>
                    <a:pt x="33" y="58"/>
                    <a:pt x="33" y="58"/>
                  </a:cubicBezTo>
                  <a:cubicBezTo>
                    <a:pt x="33" y="58"/>
                    <a:pt x="33" y="58"/>
                    <a:pt x="33" y="58"/>
                  </a:cubicBezTo>
                  <a:cubicBezTo>
                    <a:pt x="34" y="58"/>
                    <a:pt x="34" y="58"/>
                    <a:pt x="34" y="58"/>
                  </a:cubicBezTo>
                  <a:cubicBezTo>
                    <a:pt x="35" y="57"/>
                    <a:pt x="35" y="57"/>
                    <a:pt x="35" y="57"/>
                  </a:cubicBezTo>
                  <a:cubicBezTo>
                    <a:pt x="35" y="57"/>
                    <a:pt x="35" y="57"/>
                    <a:pt x="35" y="57"/>
                  </a:cubicBezTo>
                  <a:cubicBezTo>
                    <a:pt x="35" y="57"/>
                    <a:pt x="35" y="57"/>
                    <a:pt x="35" y="57"/>
                  </a:cubicBezTo>
                  <a:cubicBezTo>
                    <a:pt x="35" y="57"/>
                    <a:pt x="35" y="57"/>
                    <a:pt x="35" y="57"/>
                  </a:cubicBezTo>
                  <a:cubicBezTo>
                    <a:pt x="36" y="56"/>
                    <a:pt x="36" y="56"/>
                    <a:pt x="36" y="56"/>
                  </a:cubicBezTo>
                  <a:cubicBezTo>
                    <a:pt x="37" y="56"/>
                    <a:pt x="37" y="56"/>
                    <a:pt x="37" y="56"/>
                  </a:cubicBezTo>
                  <a:cubicBezTo>
                    <a:pt x="37" y="55"/>
                    <a:pt x="37" y="55"/>
                    <a:pt x="37" y="55"/>
                  </a:cubicBezTo>
                  <a:cubicBezTo>
                    <a:pt x="37" y="55"/>
                    <a:pt x="37" y="55"/>
                    <a:pt x="37" y="55"/>
                  </a:cubicBezTo>
                  <a:cubicBezTo>
                    <a:pt x="37" y="55"/>
                    <a:pt x="37" y="55"/>
                    <a:pt x="37" y="55"/>
                  </a:cubicBezTo>
                  <a:cubicBezTo>
                    <a:pt x="36" y="55"/>
                    <a:pt x="36" y="55"/>
                    <a:pt x="36" y="55"/>
                  </a:cubicBezTo>
                  <a:cubicBezTo>
                    <a:pt x="35" y="55"/>
                    <a:pt x="35" y="55"/>
                    <a:pt x="35" y="55"/>
                  </a:cubicBezTo>
                  <a:cubicBezTo>
                    <a:pt x="35" y="55"/>
                    <a:pt x="35" y="55"/>
                    <a:pt x="35" y="55"/>
                  </a:cubicBezTo>
                  <a:cubicBezTo>
                    <a:pt x="34" y="55"/>
                    <a:pt x="34" y="55"/>
                    <a:pt x="34" y="55"/>
                  </a:cubicBezTo>
                  <a:cubicBezTo>
                    <a:pt x="34" y="55"/>
                    <a:pt x="34" y="55"/>
                    <a:pt x="34" y="55"/>
                  </a:cubicBezTo>
                  <a:cubicBezTo>
                    <a:pt x="34" y="54"/>
                    <a:pt x="34" y="54"/>
                    <a:pt x="34" y="54"/>
                  </a:cubicBezTo>
                  <a:cubicBezTo>
                    <a:pt x="34" y="54"/>
                    <a:pt x="34" y="54"/>
                    <a:pt x="34" y="54"/>
                  </a:cubicBezTo>
                  <a:cubicBezTo>
                    <a:pt x="34" y="54"/>
                    <a:pt x="34" y="54"/>
                    <a:pt x="34" y="54"/>
                  </a:cubicBezTo>
                  <a:cubicBezTo>
                    <a:pt x="33" y="54"/>
                    <a:pt x="33" y="54"/>
                    <a:pt x="33" y="54"/>
                  </a:cubicBezTo>
                  <a:cubicBezTo>
                    <a:pt x="33" y="54"/>
                    <a:pt x="33" y="54"/>
                    <a:pt x="33" y="54"/>
                  </a:cubicBezTo>
                  <a:cubicBezTo>
                    <a:pt x="34" y="54"/>
                    <a:pt x="34" y="54"/>
                    <a:pt x="34" y="54"/>
                  </a:cubicBezTo>
                  <a:cubicBezTo>
                    <a:pt x="34" y="54"/>
                    <a:pt x="34" y="54"/>
                    <a:pt x="34" y="54"/>
                  </a:cubicBezTo>
                  <a:cubicBezTo>
                    <a:pt x="35" y="54"/>
                    <a:pt x="35" y="54"/>
                    <a:pt x="35" y="54"/>
                  </a:cubicBezTo>
                  <a:cubicBezTo>
                    <a:pt x="35" y="53"/>
                    <a:pt x="35" y="53"/>
                    <a:pt x="35" y="53"/>
                  </a:cubicBezTo>
                  <a:cubicBezTo>
                    <a:pt x="34" y="53"/>
                    <a:pt x="34" y="53"/>
                    <a:pt x="34" y="53"/>
                  </a:cubicBezTo>
                  <a:cubicBezTo>
                    <a:pt x="35" y="53"/>
                    <a:pt x="35" y="53"/>
                    <a:pt x="35" y="53"/>
                  </a:cubicBezTo>
                  <a:cubicBezTo>
                    <a:pt x="35" y="52"/>
                    <a:pt x="35" y="52"/>
                    <a:pt x="35" y="52"/>
                  </a:cubicBezTo>
                  <a:cubicBezTo>
                    <a:pt x="35" y="53"/>
                    <a:pt x="35" y="53"/>
                    <a:pt x="35" y="53"/>
                  </a:cubicBezTo>
                  <a:cubicBezTo>
                    <a:pt x="36" y="52"/>
                    <a:pt x="36" y="52"/>
                    <a:pt x="36" y="52"/>
                  </a:cubicBezTo>
                  <a:cubicBezTo>
                    <a:pt x="36" y="52"/>
                    <a:pt x="36" y="52"/>
                    <a:pt x="36" y="52"/>
                  </a:cubicBezTo>
                  <a:cubicBezTo>
                    <a:pt x="36" y="52"/>
                    <a:pt x="36" y="52"/>
                    <a:pt x="36" y="52"/>
                  </a:cubicBezTo>
                  <a:cubicBezTo>
                    <a:pt x="36" y="51"/>
                    <a:pt x="36" y="51"/>
                    <a:pt x="36" y="51"/>
                  </a:cubicBezTo>
                  <a:cubicBezTo>
                    <a:pt x="35" y="51"/>
                    <a:pt x="35" y="51"/>
                    <a:pt x="35" y="51"/>
                  </a:cubicBezTo>
                  <a:cubicBezTo>
                    <a:pt x="36" y="51"/>
                    <a:pt x="36" y="51"/>
                    <a:pt x="36" y="51"/>
                  </a:cubicBezTo>
                  <a:cubicBezTo>
                    <a:pt x="36" y="51"/>
                    <a:pt x="36" y="51"/>
                    <a:pt x="36" y="51"/>
                  </a:cubicBezTo>
                  <a:cubicBezTo>
                    <a:pt x="36" y="51"/>
                    <a:pt x="36" y="51"/>
                    <a:pt x="36" y="51"/>
                  </a:cubicBezTo>
                  <a:cubicBezTo>
                    <a:pt x="37" y="51"/>
                    <a:pt x="37" y="51"/>
                    <a:pt x="37" y="51"/>
                  </a:cubicBezTo>
                  <a:cubicBezTo>
                    <a:pt x="37" y="51"/>
                    <a:pt x="37" y="51"/>
                    <a:pt x="37" y="51"/>
                  </a:cubicBezTo>
                  <a:cubicBezTo>
                    <a:pt x="37" y="49"/>
                    <a:pt x="37" y="49"/>
                    <a:pt x="37" y="49"/>
                  </a:cubicBezTo>
                  <a:cubicBezTo>
                    <a:pt x="38" y="48"/>
                    <a:pt x="38" y="48"/>
                    <a:pt x="38" y="48"/>
                  </a:cubicBezTo>
                  <a:cubicBezTo>
                    <a:pt x="37" y="48"/>
                    <a:pt x="37" y="48"/>
                    <a:pt x="37" y="48"/>
                  </a:cubicBezTo>
                  <a:cubicBezTo>
                    <a:pt x="37" y="47"/>
                    <a:pt x="37" y="47"/>
                    <a:pt x="37" y="47"/>
                  </a:cubicBezTo>
                  <a:cubicBezTo>
                    <a:pt x="36" y="46"/>
                    <a:pt x="36" y="46"/>
                    <a:pt x="36" y="46"/>
                  </a:cubicBezTo>
                  <a:cubicBezTo>
                    <a:pt x="34" y="46"/>
                    <a:pt x="34" y="46"/>
                    <a:pt x="34" y="46"/>
                  </a:cubicBezTo>
                  <a:cubicBezTo>
                    <a:pt x="32" y="46"/>
                    <a:pt x="32" y="46"/>
                    <a:pt x="32" y="46"/>
                  </a:cubicBezTo>
                  <a:cubicBezTo>
                    <a:pt x="32" y="47"/>
                    <a:pt x="32" y="47"/>
                    <a:pt x="32" y="47"/>
                  </a:cubicBezTo>
                  <a:cubicBezTo>
                    <a:pt x="32" y="47"/>
                    <a:pt x="32" y="47"/>
                    <a:pt x="32" y="47"/>
                  </a:cubicBezTo>
                  <a:cubicBezTo>
                    <a:pt x="31" y="47"/>
                    <a:pt x="31" y="47"/>
                    <a:pt x="31" y="47"/>
                  </a:cubicBezTo>
                  <a:cubicBezTo>
                    <a:pt x="31" y="46"/>
                    <a:pt x="31" y="46"/>
                    <a:pt x="31" y="46"/>
                  </a:cubicBezTo>
                  <a:cubicBezTo>
                    <a:pt x="32" y="45"/>
                    <a:pt x="32" y="45"/>
                    <a:pt x="32" y="45"/>
                  </a:cubicBezTo>
                  <a:cubicBezTo>
                    <a:pt x="32" y="44"/>
                    <a:pt x="32" y="44"/>
                    <a:pt x="32" y="44"/>
                  </a:cubicBezTo>
                  <a:cubicBezTo>
                    <a:pt x="31" y="43"/>
                    <a:pt x="31" y="43"/>
                    <a:pt x="31" y="43"/>
                  </a:cubicBezTo>
                  <a:cubicBezTo>
                    <a:pt x="30" y="43"/>
                    <a:pt x="30" y="43"/>
                    <a:pt x="30" y="43"/>
                  </a:cubicBezTo>
                  <a:cubicBezTo>
                    <a:pt x="30" y="42"/>
                    <a:pt x="30" y="42"/>
                    <a:pt x="30" y="42"/>
                  </a:cubicBezTo>
                  <a:cubicBezTo>
                    <a:pt x="29" y="42"/>
                    <a:pt x="29" y="42"/>
                    <a:pt x="29" y="42"/>
                  </a:cubicBezTo>
                  <a:cubicBezTo>
                    <a:pt x="29" y="42"/>
                    <a:pt x="29" y="42"/>
                    <a:pt x="29" y="42"/>
                  </a:cubicBezTo>
                  <a:cubicBezTo>
                    <a:pt x="28" y="42"/>
                    <a:pt x="28" y="42"/>
                    <a:pt x="28" y="42"/>
                  </a:cubicBezTo>
                  <a:cubicBezTo>
                    <a:pt x="28" y="42"/>
                    <a:pt x="28" y="42"/>
                    <a:pt x="28" y="42"/>
                  </a:cubicBezTo>
                  <a:cubicBezTo>
                    <a:pt x="28" y="42"/>
                    <a:pt x="28" y="42"/>
                    <a:pt x="28" y="42"/>
                  </a:cubicBezTo>
                  <a:cubicBezTo>
                    <a:pt x="28" y="42"/>
                    <a:pt x="28" y="42"/>
                    <a:pt x="28" y="42"/>
                  </a:cubicBezTo>
                  <a:cubicBezTo>
                    <a:pt x="29" y="42"/>
                    <a:pt x="29" y="42"/>
                    <a:pt x="29" y="42"/>
                  </a:cubicBezTo>
                  <a:cubicBezTo>
                    <a:pt x="29" y="42"/>
                    <a:pt x="29" y="42"/>
                    <a:pt x="29" y="42"/>
                  </a:cubicBezTo>
                  <a:cubicBezTo>
                    <a:pt x="30" y="42"/>
                    <a:pt x="30" y="42"/>
                    <a:pt x="30" y="42"/>
                  </a:cubicBezTo>
                  <a:cubicBezTo>
                    <a:pt x="30" y="42"/>
                    <a:pt x="30" y="42"/>
                    <a:pt x="30" y="42"/>
                  </a:cubicBezTo>
                  <a:cubicBezTo>
                    <a:pt x="30" y="42"/>
                    <a:pt x="30" y="42"/>
                    <a:pt x="30" y="42"/>
                  </a:cubicBezTo>
                  <a:cubicBezTo>
                    <a:pt x="31" y="42"/>
                    <a:pt x="31" y="42"/>
                    <a:pt x="31" y="42"/>
                  </a:cubicBezTo>
                  <a:cubicBezTo>
                    <a:pt x="30" y="41"/>
                    <a:pt x="30" y="41"/>
                    <a:pt x="30" y="41"/>
                  </a:cubicBezTo>
                  <a:cubicBezTo>
                    <a:pt x="29" y="40"/>
                    <a:pt x="29" y="40"/>
                    <a:pt x="29" y="40"/>
                  </a:cubicBezTo>
                  <a:cubicBezTo>
                    <a:pt x="29" y="40"/>
                    <a:pt x="29" y="40"/>
                    <a:pt x="29" y="40"/>
                  </a:cubicBezTo>
                  <a:cubicBezTo>
                    <a:pt x="30" y="40"/>
                    <a:pt x="30" y="40"/>
                    <a:pt x="30" y="40"/>
                  </a:cubicBezTo>
                  <a:cubicBezTo>
                    <a:pt x="29" y="39"/>
                    <a:pt x="29" y="39"/>
                    <a:pt x="29" y="39"/>
                  </a:cubicBezTo>
                  <a:cubicBezTo>
                    <a:pt x="29" y="39"/>
                    <a:pt x="29" y="39"/>
                    <a:pt x="29" y="39"/>
                  </a:cubicBezTo>
                  <a:cubicBezTo>
                    <a:pt x="29" y="39"/>
                    <a:pt x="29" y="39"/>
                    <a:pt x="29" y="39"/>
                  </a:cubicBezTo>
                  <a:cubicBezTo>
                    <a:pt x="28" y="38"/>
                    <a:pt x="28" y="38"/>
                    <a:pt x="28" y="38"/>
                  </a:cubicBezTo>
                  <a:cubicBezTo>
                    <a:pt x="27" y="37"/>
                    <a:pt x="27" y="37"/>
                    <a:pt x="27" y="37"/>
                  </a:cubicBezTo>
                  <a:cubicBezTo>
                    <a:pt x="25" y="37"/>
                    <a:pt x="25" y="37"/>
                    <a:pt x="25" y="37"/>
                  </a:cubicBezTo>
                  <a:cubicBezTo>
                    <a:pt x="25" y="36"/>
                    <a:pt x="25" y="36"/>
                    <a:pt x="25" y="36"/>
                  </a:cubicBezTo>
                  <a:cubicBezTo>
                    <a:pt x="25" y="36"/>
                    <a:pt x="25" y="36"/>
                    <a:pt x="25" y="36"/>
                  </a:cubicBezTo>
                  <a:cubicBezTo>
                    <a:pt x="25" y="35"/>
                    <a:pt x="25" y="35"/>
                    <a:pt x="25" y="35"/>
                  </a:cubicBezTo>
                  <a:cubicBezTo>
                    <a:pt x="24" y="34"/>
                    <a:pt x="24" y="34"/>
                    <a:pt x="24" y="34"/>
                  </a:cubicBezTo>
                  <a:cubicBezTo>
                    <a:pt x="24" y="32"/>
                    <a:pt x="24" y="32"/>
                    <a:pt x="24" y="32"/>
                  </a:cubicBezTo>
                  <a:cubicBezTo>
                    <a:pt x="23" y="32"/>
                    <a:pt x="23" y="32"/>
                    <a:pt x="23" y="32"/>
                  </a:cubicBezTo>
                  <a:cubicBezTo>
                    <a:pt x="23" y="32"/>
                    <a:pt x="23" y="32"/>
                    <a:pt x="23" y="32"/>
                  </a:cubicBezTo>
                  <a:cubicBezTo>
                    <a:pt x="22" y="30"/>
                    <a:pt x="22" y="30"/>
                    <a:pt x="22" y="30"/>
                  </a:cubicBezTo>
                  <a:cubicBezTo>
                    <a:pt x="21" y="30"/>
                    <a:pt x="21" y="30"/>
                    <a:pt x="21" y="30"/>
                  </a:cubicBezTo>
                  <a:cubicBezTo>
                    <a:pt x="20" y="29"/>
                    <a:pt x="20" y="29"/>
                    <a:pt x="20" y="29"/>
                  </a:cubicBezTo>
                  <a:cubicBezTo>
                    <a:pt x="19" y="29"/>
                    <a:pt x="19" y="29"/>
                    <a:pt x="19" y="29"/>
                  </a:cubicBezTo>
                  <a:cubicBezTo>
                    <a:pt x="19" y="29"/>
                    <a:pt x="19" y="29"/>
                    <a:pt x="19" y="29"/>
                  </a:cubicBezTo>
                  <a:cubicBezTo>
                    <a:pt x="18" y="30"/>
                    <a:pt x="18" y="30"/>
                    <a:pt x="18" y="30"/>
                  </a:cubicBezTo>
                  <a:cubicBezTo>
                    <a:pt x="17" y="29"/>
                    <a:pt x="17" y="29"/>
                    <a:pt x="17" y="29"/>
                  </a:cubicBezTo>
                  <a:cubicBezTo>
                    <a:pt x="17" y="29"/>
                    <a:pt x="17" y="29"/>
                    <a:pt x="17" y="29"/>
                  </a:cubicBezTo>
                  <a:cubicBezTo>
                    <a:pt x="16" y="29"/>
                    <a:pt x="16" y="29"/>
                    <a:pt x="16" y="29"/>
                  </a:cubicBezTo>
                  <a:cubicBezTo>
                    <a:pt x="16" y="29"/>
                    <a:pt x="16" y="29"/>
                    <a:pt x="16" y="29"/>
                  </a:cubicBezTo>
                  <a:cubicBezTo>
                    <a:pt x="16" y="29"/>
                    <a:pt x="16" y="29"/>
                    <a:pt x="16" y="29"/>
                  </a:cubicBezTo>
                  <a:cubicBezTo>
                    <a:pt x="17" y="29"/>
                    <a:pt x="17" y="29"/>
                    <a:pt x="17" y="29"/>
                  </a:cubicBezTo>
                  <a:cubicBezTo>
                    <a:pt x="18" y="29"/>
                    <a:pt x="18" y="29"/>
                    <a:pt x="18" y="29"/>
                  </a:cubicBezTo>
                  <a:cubicBezTo>
                    <a:pt x="18" y="28"/>
                    <a:pt x="18" y="28"/>
                    <a:pt x="18" y="28"/>
                  </a:cubicBezTo>
                  <a:cubicBezTo>
                    <a:pt x="19" y="28"/>
                    <a:pt x="19" y="28"/>
                    <a:pt x="19" y="28"/>
                  </a:cubicBezTo>
                  <a:cubicBezTo>
                    <a:pt x="20" y="28"/>
                    <a:pt x="20" y="28"/>
                    <a:pt x="20" y="28"/>
                  </a:cubicBezTo>
                  <a:cubicBezTo>
                    <a:pt x="19" y="27"/>
                    <a:pt x="19" y="27"/>
                    <a:pt x="19" y="27"/>
                  </a:cubicBezTo>
                  <a:cubicBezTo>
                    <a:pt x="19" y="27"/>
                    <a:pt x="19" y="27"/>
                    <a:pt x="19" y="27"/>
                  </a:cubicBezTo>
                  <a:cubicBezTo>
                    <a:pt x="19" y="27"/>
                    <a:pt x="19" y="27"/>
                    <a:pt x="19" y="27"/>
                  </a:cubicBezTo>
                  <a:cubicBezTo>
                    <a:pt x="18" y="27"/>
                    <a:pt x="18" y="27"/>
                    <a:pt x="18" y="27"/>
                  </a:cubicBezTo>
                  <a:cubicBezTo>
                    <a:pt x="17" y="27"/>
                    <a:pt x="17" y="27"/>
                    <a:pt x="17" y="27"/>
                  </a:cubicBezTo>
                  <a:cubicBezTo>
                    <a:pt x="18" y="27"/>
                    <a:pt x="18" y="27"/>
                    <a:pt x="18" y="27"/>
                  </a:cubicBezTo>
                  <a:cubicBezTo>
                    <a:pt x="19" y="27"/>
                    <a:pt x="19" y="27"/>
                    <a:pt x="19" y="27"/>
                  </a:cubicBezTo>
                  <a:cubicBezTo>
                    <a:pt x="20" y="26"/>
                    <a:pt x="20" y="26"/>
                    <a:pt x="20" y="26"/>
                  </a:cubicBezTo>
                  <a:cubicBezTo>
                    <a:pt x="20" y="26"/>
                    <a:pt x="20" y="26"/>
                    <a:pt x="20" y="26"/>
                  </a:cubicBezTo>
                  <a:cubicBezTo>
                    <a:pt x="20" y="25"/>
                    <a:pt x="20" y="25"/>
                    <a:pt x="20" y="25"/>
                  </a:cubicBezTo>
                  <a:cubicBezTo>
                    <a:pt x="21" y="24"/>
                    <a:pt x="21" y="24"/>
                    <a:pt x="21" y="24"/>
                  </a:cubicBezTo>
                  <a:cubicBezTo>
                    <a:pt x="21" y="24"/>
                    <a:pt x="21" y="24"/>
                    <a:pt x="21" y="24"/>
                  </a:cubicBezTo>
                  <a:cubicBezTo>
                    <a:pt x="21" y="24"/>
                    <a:pt x="21" y="24"/>
                    <a:pt x="21" y="24"/>
                  </a:cubicBezTo>
                  <a:cubicBezTo>
                    <a:pt x="22" y="23"/>
                    <a:pt x="22" y="23"/>
                    <a:pt x="22" y="23"/>
                  </a:cubicBezTo>
                  <a:cubicBezTo>
                    <a:pt x="21" y="23"/>
                    <a:pt x="21" y="23"/>
                    <a:pt x="21" y="23"/>
                  </a:cubicBezTo>
                  <a:cubicBezTo>
                    <a:pt x="22" y="22"/>
                    <a:pt x="22" y="22"/>
                    <a:pt x="22" y="22"/>
                  </a:cubicBezTo>
                  <a:cubicBezTo>
                    <a:pt x="23" y="21"/>
                    <a:pt x="23" y="21"/>
                    <a:pt x="23" y="21"/>
                  </a:cubicBezTo>
                  <a:cubicBezTo>
                    <a:pt x="23" y="21"/>
                    <a:pt x="23" y="21"/>
                    <a:pt x="23" y="21"/>
                  </a:cubicBezTo>
                  <a:cubicBezTo>
                    <a:pt x="22" y="20"/>
                    <a:pt x="22" y="20"/>
                    <a:pt x="22" y="20"/>
                  </a:cubicBezTo>
                  <a:cubicBezTo>
                    <a:pt x="21" y="20"/>
                    <a:pt x="21" y="20"/>
                    <a:pt x="21" y="20"/>
                  </a:cubicBezTo>
                  <a:cubicBezTo>
                    <a:pt x="20" y="20"/>
                    <a:pt x="20" y="20"/>
                    <a:pt x="20" y="20"/>
                  </a:cubicBezTo>
                  <a:cubicBezTo>
                    <a:pt x="18" y="20"/>
                    <a:pt x="18" y="20"/>
                    <a:pt x="18" y="20"/>
                  </a:cubicBezTo>
                  <a:cubicBezTo>
                    <a:pt x="18" y="20"/>
                    <a:pt x="18" y="20"/>
                    <a:pt x="18" y="20"/>
                  </a:cubicBezTo>
                  <a:cubicBezTo>
                    <a:pt x="18" y="20"/>
                    <a:pt x="18" y="20"/>
                    <a:pt x="18" y="20"/>
                  </a:cubicBezTo>
                  <a:cubicBezTo>
                    <a:pt x="17" y="20"/>
                    <a:pt x="17" y="20"/>
                    <a:pt x="17" y="20"/>
                  </a:cubicBezTo>
                  <a:cubicBezTo>
                    <a:pt x="16" y="20"/>
                    <a:pt x="16" y="20"/>
                    <a:pt x="16" y="20"/>
                  </a:cubicBezTo>
                  <a:cubicBezTo>
                    <a:pt x="16" y="20"/>
                    <a:pt x="16" y="20"/>
                    <a:pt x="16" y="20"/>
                  </a:cubicBezTo>
                  <a:cubicBezTo>
                    <a:pt x="16" y="20"/>
                    <a:pt x="16" y="20"/>
                    <a:pt x="16" y="20"/>
                  </a:cubicBezTo>
                  <a:cubicBezTo>
                    <a:pt x="15" y="21"/>
                    <a:pt x="15" y="21"/>
                    <a:pt x="15" y="21"/>
                  </a:cubicBezTo>
                  <a:cubicBezTo>
                    <a:pt x="15" y="21"/>
                    <a:pt x="15" y="21"/>
                    <a:pt x="15" y="21"/>
                  </a:cubicBezTo>
                  <a:cubicBezTo>
                    <a:pt x="14" y="21"/>
                    <a:pt x="14" y="21"/>
                    <a:pt x="14" y="21"/>
                  </a:cubicBezTo>
                  <a:cubicBezTo>
                    <a:pt x="14" y="21"/>
                    <a:pt x="14" y="21"/>
                    <a:pt x="14" y="21"/>
                  </a:cubicBezTo>
                  <a:cubicBezTo>
                    <a:pt x="15" y="20"/>
                    <a:pt x="15" y="20"/>
                    <a:pt x="15" y="20"/>
                  </a:cubicBezTo>
                  <a:cubicBezTo>
                    <a:pt x="15" y="19"/>
                    <a:pt x="15" y="19"/>
                    <a:pt x="15" y="19"/>
                  </a:cubicBezTo>
                  <a:cubicBezTo>
                    <a:pt x="15" y="19"/>
                    <a:pt x="15" y="19"/>
                    <a:pt x="15" y="19"/>
                  </a:cubicBezTo>
                  <a:cubicBezTo>
                    <a:pt x="14" y="19"/>
                    <a:pt x="14" y="19"/>
                    <a:pt x="14" y="19"/>
                  </a:cubicBezTo>
                  <a:cubicBezTo>
                    <a:pt x="15" y="19"/>
                    <a:pt x="15" y="19"/>
                    <a:pt x="15" y="19"/>
                  </a:cubicBezTo>
                  <a:cubicBezTo>
                    <a:pt x="15" y="18"/>
                    <a:pt x="15" y="18"/>
                    <a:pt x="15" y="18"/>
                  </a:cubicBezTo>
                  <a:cubicBezTo>
                    <a:pt x="17" y="17"/>
                    <a:pt x="17" y="17"/>
                    <a:pt x="17" y="17"/>
                  </a:cubicBezTo>
                  <a:cubicBezTo>
                    <a:pt x="17" y="16"/>
                    <a:pt x="17" y="16"/>
                    <a:pt x="17" y="16"/>
                  </a:cubicBezTo>
                  <a:cubicBezTo>
                    <a:pt x="18" y="16"/>
                    <a:pt x="18" y="16"/>
                    <a:pt x="18" y="16"/>
                  </a:cubicBezTo>
                  <a:cubicBezTo>
                    <a:pt x="18" y="16"/>
                    <a:pt x="18" y="16"/>
                    <a:pt x="18" y="16"/>
                  </a:cubicBezTo>
                  <a:cubicBezTo>
                    <a:pt x="18" y="15"/>
                    <a:pt x="18" y="15"/>
                    <a:pt x="18" y="15"/>
                  </a:cubicBezTo>
                  <a:cubicBezTo>
                    <a:pt x="18" y="15"/>
                    <a:pt x="18" y="15"/>
                    <a:pt x="18" y="15"/>
                  </a:cubicBezTo>
                  <a:cubicBezTo>
                    <a:pt x="18" y="14"/>
                    <a:pt x="18" y="14"/>
                    <a:pt x="18" y="14"/>
                  </a:cubicBezTo>
                  <a:cubicBezTo>
                    <a:pt x="17" y="14"/>
                    <a:pt x="17" y="14"/>
                    <a:pt x="17" y="14"/>
                  </a:cubicBezTo>
                  <a:cubicBezTo>
                    <a:pt x="17" y="15"/>
                    <a:pt x="17" y="15"/>
                    <a:pt x="17" y="15"/>
                  </a:cubicBezTo>
                  <a:cubicBezTo>
                    <a:pt x="16" y="15"/>
                    <a:pt x="16" y="15"/>
                    <a:pt x="16" y="15"/>
                  </a:cubicBezTo>
                  <a:cubicBezTo>
                    <a:pt x="15" y="15"/>
                    <a:pt x="15" y="15"/>
                    <a:pt x="15" y="15"/>
                  </a:cubicBezTo>
                  <a:cubicBezTo>
                    <a:pt x="14" y="15"/>
                    <a:pt x="14" y="15"/>
                    <a:pt x="14" y="15"/>
                  </a:cubicBezTo>
                  <a:cubicBezTo>
                    <a:pt x="14" y="15"/>
                    <a:pt x="14" y="15"/>
                    <a:pt x="14" y="15"/>
                  </a:cubicBezTo>
                  <a:cubicBezTo>
                    <a:pt x="13" y="15"/>
                    <a:pt x="13" y="15"/>
                    <a:pt x="13" y="15"/>
                  </a:cubicBezTo>
                  <a:cubicBezTo>
                    <a:pt x="13" y="15"/>
                    <a:pt x="13" y="15"/>
                    <a:pt x="13" y="15"/>
                  </a:cubicBezTo>
                  <a:cubicBezTo>
                    <a:pt x="13" y="15"/>
                    <a:pt x="13" y="15"/>
                    <a:pt x="13" y="15"/>
                  </a:cubicBezTo>
                  <a:cubicBezTo>
                    <a:pt x="13" y="15"/>
                    <a:pt x="13" y="15"/>
                    <a:pt x="13" y="15"/>
                  </a:cubicBezTo>
                  <a:cubicBezTo>
                    <a:pt x="12" y="16"/>
                    <a:pt x="12" y="16"/>
                    <a:pt x="12" y="16"/>
                  </a:cubicBezTo>
                  <a:cubicBezTo>
                    <a:pt x="12" y="15"/>
                    <a:pt x="12" y="15"/>
                    <a:pt x="12" y="15"/>
                  </a:cubicBezTo>
                  <a:cubicBezTo>
                    <a:pt x="11" y="15"/>
                    <a:pt x="11" y="15"/>
                    <a:pt x="11" y="15"/>
                  </a:cubicBezTo>
                  <a:cubicBezTo>
                    <a:pt x="11" y="15"/>
                    <a:pt x="11" y="15"/>
                    <a:pt x="11" y="15"/>
                  </a:cubicBezTo>
                  <a:cubicBezTo>
                    <a:pt x="11" y="15"/>
                    <a:pt x="11" y="15"/>
                    <a:pt x="11" y="15"/>
                  </a:cubicBezTo>
                  <a:cubicBezTo>
                    <a:pt x="11" y="16"/>
                    <a:pt x="11" y="16"/>
                    <a:pt x="11" y="16"/>
                  </a:cubicBezTo>
                  <a:cubicBezTo>
                    <a:pt x="11" y="16"/>
                    <a:pt x="11" y="16"/>
                    <a:pt x="11" y="16"/>
                  </a:cubicBezTo>
                  <a:cubicBezTo>
                    <a:pt x="11" y="17"/>
                    <a:pt x="11" y="17"/>
                    <a:pt x="11" y="17"/>
                  </a:cubicBezTo>
                  <a:cubicBezTo>
                    <a:pt x="10" y="17"/>
                    <a:pt x="10" y="17"/>
                    <a:pt x="10" y="17"/>
                  </a:cubicBezTo>
                  <a:cubicBezTo>
                    <a:pt x="10" y="17"/>
                    <a:pt x="10" y="17"/>
                    <a:pt x="10" y="17"/>
                  </a:cubicBezTo>
                  <a:cubicBezTo>
                    <a:pt x="10" y="18"/>
                    <a:pt x="10" y="18"/>
                    <a:pt x="10" y="18"/>
                  </a:cubicBezTo>
                  <a:cubicBezTo>
                    <a:pt x="10" y="18"/>
                    <a:pt x="10" y="18"/>
                    <a:pt x="10" y="18"/>
                  </a:cubicBezTo>
                  <a:cubicBezTo>
                    <a:pt x="11" y="19"/>
                    <a:pt x="11" y="19"/>
                    <a:pt x="11" y="19"/>
                  </a:cubicBezTo>
                  <a:cubicBezTo>
                    <a:pt x="11" y="19"/>
                    <a:pt x="11" y="19"/>
                    <a:pt x="11" y="19"/>
                  </a:cubicBezTo>
                  <a:cubicBezTo>
                    <a:pt x="10" y="19"/>
                    <a:pt x="10" y="19"/>
                    <a:pt x="10" y="19"/>
                  </a:cubicBezTo>
                  <a:cubicBezTo>
                    <a:pt x="10" y="19"/>
                    <a:pt x="10" y="19"/>
                    <a:pt x="10" y="19"/>
                  </a:cubicBezTo>
                  <a:cubicBezTo>
                    <a:pt x="9" y="18"/>
                    <a:pt x="9" y="18"/>
                    <a:pt x="9" y="18"/>
                  </a:cubicBezTo>
                  <a:cubicBezTo>
                    <a:pt x="9" y="19"/>
                    <a:pt x="9" y="19"/>
                    <a:pt x="9" y="19"/>
                  </a:cubicBezTo>
                  <a:cubicBezTo>
                    <a:pt x="9" y="19"/>
                    <a:pt x="9" y="19"/>
                    <a:pt x="9" y="19"/>
                  </a:cubicBezTo>
                  <a:cubicBezTo>
                    <a:pt x="9" y="19"/>
                    <a:pt x="9" y="19"/>
                    <a:pt x="9" y="19"/>
                  </a:cubicBezTo>
                  <a:cubicBezTo>
                    <a:pt x="9" y="19"/>
                    <a:pt x="9" y="19"/>
                    <a:pt x="9" y="19"/>
                  </a:cubicBezTo>
                  <a:cubicBezTo>
                    <a:pt x="8" y="19"/>
                    <a:pt x="8" y="19"/>
                    <a:pt x="8" y="19"/>
                  </a:cubicBezTo>
                  <a:cubicBezTo>
                    <a:pt x="9" y="20"/>
                    <a:pt x="9" y="20"/>
                    <a:pt x="9" y="20"/>
                  </a:cubicBezTo>
                  <a:cubicBezTo>
                    <a:pt x="8" y="20"/>
                    <a:pt x="8" y="20"/>
                    <a:pt x="8" y="20"/>
                  </a:cubicBezTo>
                  <a:cubicBezTo>
                    <a:pt x="9" y="21"/>
                    <a:pt x="9" y="21"/>
                    <a:pt x="9" y="21"/>
                  </a:cubicBezTo>
                  <a:cubicBezTo>
                    <a:pt x="9" y="21"/>
                    <a:pt x="9" y="21"/>
                    <a:pt x="9" y="21"/>
                  </a:cubicBezTo>
                  <a:cubicBezTo>
                    <a:pt x="9" y="21"/>
                    <a:pt x="9" y="21"/>
                    <a:pt x="9" y="21"/>
                  </a:cubicBezTo>
                  <a:cubicBezTo>
                    <a:pt x="8" y="21"/>
                    <a:pt x="8" y="21"/>
                    <a:pt x="8" y="21"/>
                  </a:cubicBezTo>
                  <a:cubicBezTo>
                    <a:pt x="8" y="21"/>
                    <a:pt x="8" y="21"/>
                    <a:pt x="8" y="21"/>
                  </a:cubicBezTo>
                  <a:cubicBezTo>
                    <a:pt x="8" y="22"/>
                    <a:pt x="8" y="22"/>
                    <a:pt x="8" y="22"/>
                  </a:cubicBezTo>
                  <a:cubicBezTo>
                    <a:pt x="9" y="22"/>
                    <a:pt x="9" y="22"/>
                    <a:pt x="9" y="22"/>
                  </a:cubicBezTo>
                  <a:cubicBezTo>
                    <a:pt x="9" y="22"/>
                    <a:pt x="9" y="22"/>
                    <a:pt x="9" y="22"/>
                  </a:cubicBezTo>
                  <a:cubicBezTo>
                    <a:pt x="9" y="22"/>
                    <a:pt x="9" y="22"/>
                    <a:pt x="9" y="22"/>
                  </a:cubicBezTo>
                  <a:cubicBezTo>
                    <a:pt x="9" y="22"/>
                    <a:pt x="9" y="22"/>
                    <a:pt x="9" y="22"/>
                  </a:cubicBezTo>
                  <a:cubicBezTo>
                    <a:pt x="10" y="22"/>
                    <a:pt x="10" y="22"/>
                    <a:pt x="10" y="22"/>
                  </a:cubicBezTo>
                  <a:cubicBezTo>
                    <a:pt x="9" y="22"/>
                    <a:pt x="9" y="22"/>
                    <a:pt x="9" y="22"/>
                  </a:cubicBezTo>
                  <a:cubicBezTo>
                    <a:pt x="10" y="22"/>
                    <a:pt x="10" y="22"/>
                    <a:pt x="10" y="22"/>
                  </a:cubicBezTo>
                  <a:cubicBezTo>
                    <a:pt x="9" y="22"/>
                    <a:pt x="9" y="22"/>
                    <a:pt x="9" y="22"/>
                  </a:cubicBezTo>
                  <a:cubicBezTo>
                    <a:pt x="9" y="22"/>
                    <a:pt x="9" y="22"/>
                    <a:pt x="9" y="22"/>
                  </a:cubicBezTo>
                  <a:cubicBezTo>
                    <a:pt x="9" y="23"/>
                    <a:pt x="9" y="23"/>
                    <a:pt x="9" y="23"/>
                  </a:cubicBezTo>
                  <a:cubicBezTo>
                    <a:pt x="9" y="23"/>
                    <a:pt x="9" y="23"/>
                    <a:pt x="9" y="23"/>
                  </a:cubicBezTo>
                  <a:cubicBezTo>
                    <a:pt x="9" y="23"/>
                    <a:pt x="9" y="23"/>
                    <a:pt x="9" y="23"/>
                  </a:cubicBezTo>
                  <a:cubicBezTo>
                    <a:pt x="8" y="23"/>
                    <a:pt x="8" y="23"/>
                    <a:pt x="8" y="23"/>
                  </a:cubicBezTo>
                  <a:cubicBezTo>
                    <a:pt x="9" y="24"/>
                    <a:pt x="9" y="24"/>
                    <a:pt x="9" y="24"/>
                  </a:cubicBezTo>
                  <a:cubicBezTo>
                    <a:pt x="9" y="24"/>
                    <a:pt x="9" y="24"/>
                    <a:pt x="9"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7" y="25"/>
                    <a:pt x="7" y="25"/>
                    <a:pt x="7" y="25"/>
                  </a:cubicBezTo>
                  <a:cubicBezTo>
                    <a:pt x="7" y="25"/>
                    <a:pt x="7" y="25"/>
                    <a:pt x="7" y="25"/>
                  </a:cubicBezTo>
                  <a:cubicBezTo>
                    <a:pt x="7" y="25"/>
                    <a:pt x="7" y="25"/>
                    <a:pt x="7" y="25"/>
                  </a:cubicBezTo>
                  <a:cubicBezTo>
                    <a:pt x="8" y="25"/>
                    <a:pt x="8" y="25"/>
                    <a:pt x="8" y="25"/>
                  </a:cubicBezTo>
                  <a:cubicBezTo>
                    <a:pt x="8" y="25"/>
                    <a:pt x="8" y="25"/>
                    <a:pt x="8" y="25"/>
                  </a:cubicBezTo>
                  <a:cubicBezTo>
                    <a:pt x="8" y="26"/>
                    <a:pt x="8" y="26"/>
                    <a:pt x="8" y="26"/>
                  </a:cubicBezTo>
                  <a:cubicBezTo>
                    <a:pt x="8" y="26"/>
                    <a:pt x="8" y="26"/>
                    <a:pt x="8" y="26"/>
                  </a:cubicBezTo>
                  <a:cubicBezTo>
                    <a:pt x="8" y="26"/>
                    <a:pt x="8" y="26"/>
                    <a:pt x="8" y="26"/>
                  </a:cubicBezTo>
                  <a:cubicBezTo>
                    <a:pt x="8" y="26"/>
                    <a:pt x="8" y="26"/>
                    <a:pt x="8" y="26"/>
                  </a:cubicBezTo>
                  <a:cubicBezTo>
                    <a:pt x="9" y="26"/>
                    <a:pt x="9" y="26"/>
                    <a:pt x="9" y="26"/>
                  </a:cubicBezTo>
                  <a:cubicBezTo>
                    <a:pt x="11" y="25"/>
                    <a:pt x="11" y="25"/>
                    <a:pt x="11" y="25"/>
                  </a:cubicBezTo>
                  <a:cubicBezTo>
                    <a:pt x="10" y="25"/>
                    <a:pt x="10" y="25"/>
                    <a:pt x="10" y="25"/>
                  </a:cubicBezTo>
                  <a:cubicBezTo>
                    <a:pt x="11" y="25"/>
                    <a:pt x="11" y="25"/>
                    <a:pt x="11" y="25"/>
                  </a:cubicBezTo>
                  <a:cubicBezTo>
                    <a:pt x="10" y="26"/>
                    <a:pt x="10" y="26"/>
                    <a:pt x="10" y="26"/>
                  </a:cubicBezTo>
                  <a:cubicBezTo>
                    <a:pt x="10" y="27"/>
                    <a:pt x="10" y="27"/>
                    <a:pt x="10" y="27"/>
                  </a:cubicBezTo>
                  <a:cubicBezTo>
                    <a:pt x="10" y="27"/>
                    <a:pt x="10" y="27"/>
                    <a:pt x="10" y="27"/>
                  </a:cubicBezTo>
                  <a:cubicBezTo>
                    <a:pt x="9" y="28"/>
                    <a:pt x="9" y="28"/>
                    <a:pt x="9" y="28"/>
                  </a:cubicBezTo>
                  <a:cubicBezTo>
                    <a:pt x="9" y="28"/>
                    <a:pt x="9" y="28"/>
                    <a:pt x="9" y="28"/>
                  </a:cubicBezTo>
                  <a:cubicBezTo>
                    <a:pt x="9" y="29"/>
                    <a:pt x="9" y="29"/>
                    <a:pt x="9" y="29"/>
                  </a:cubicBezTo>
                  <a:cubicBezTo>
                    <a:pt x="9" y="30"/>
                    <a:pt x="9" y="30"/>
                    <a:pt x="9" y="30"/>
                  </a:cubicBezTo>
                  <a:cubicBezTo>
                    <a:pt x="9" y="30"/>
                    <a:pt x="9" y="30"/>
                    <a:pt x="9" y="30"/>
                  </a:cubicBezTo>
                  <a:cubicBezTo>
                    <a:pt x="9" y="31"/>
                    <a:pt x="9" y="31"/>
                    <a:pt x="9" y="31"/>
                  </a:cubicBezTo>
                  <a:cubicBezTo>
                    <a:pt x="9" y="30"/>
                    <a:pt x="9" y="30"/>
                    <a:pt x="9" y="30"/>
                  </a:cubicBezTo>
                  <a:cubicBezTo>
                    <a:pt x="9" y="31"/>
                    <a:pt x="9" y="31"/>
                    <a:pt x="9" y="31"/>
                  </a:cubicBezTo>
                  <a:cubicBezTo>
                    <a:pt x="9" y="32"/>
                    <a:pt x="9" y="32"/>
                    <a:pt x="9" y="32"/>
                  </a:cubicBezTo>
                  <a:cubicBezTo>
                    <a:pt x="8" y="33"/>
                    <a:pt x="8" y="33"/>
                    <a:pt x="8" y="33"/>
                  </a:cubicBezTo>
                  <a:cubicBezTo>
                    <a:pt x="8" y="33"/>
                    <a:pt x="8" y="33"/>
                    <a:pt x="8" y="33"/>
                  </a:cubicBezTo>
                  <a:cubicBezTo>
                    <a:pt x="9" y="33"/>
                    <a:pt x="9" y="33"/>
                    <a:pt x="9" y="33"/>
                  </a:cubicBezTo>
                  <a:cubicBezTo>
                    <a:pt x="9" y="32"/>
                    <a:pt x="9" y="32"/>
                    <a:pt x="9" y="32"/>
                  </a:cubicBezTo>
                  <a:cubicBezTo>
                    <a:pt x="9" y="32"/>
                    <a:pt x="9" y="32"/>
                    <a:pt x="9" y="32"/>
                  </a:cubicBezTo>
                  <a:cubicBezTo>
                    <a:pt x="9" y="31"/>
                    <a:pt x="9" y="31"/>
                    <a:pt x="9" y="31"/>
                  </a:cubicBezTo>
                  <a:cubicBezTo>
                    <a:pt x="10" y="31"/>
                    <a:pt x="10" y="31"/>
                    <a:pt x="10" y="31"/>
                  </a:cubicBezTo>
                  <a:cubicBezTo>
                    <a:pt x="9" y="29"/>
                    <a:pt x="9" y="29"/>
                    <a:pt x="9" y="29"/>
                  </a:cubicBezTo>
                  <a:cubicBezTo>
                    <a:pt x="10" y="29"/>
                    <a:pt x="10" y="29"/>
                    <a:pt x="10" y="29"/>
                  </a:cubicBezTo>
                  <a:cubicBezTo>
                    <a:pt x="11" y="28"/>
                    <a:pt x="11" y="28"/>
                    <a:pt x="11" y="28"/>
                  </a:cubicBezTo>
                  <a:cubicBezTo>
                    <a:pt x="10" y="29"/>
                    <a:pt x="10" y="29"/>
                    <a:pt x="10" y="29"/>
                  </a:cubicBezTo>
                  <a:cubicBezTo>
                    <a:pt x="10" y="30"/>
                    <a:pt x="10" y="30"/>
                    <a:pt x="10" y="30"/>
                  </a:cubicBezTo>
                  <a:cubicBezTo>
                    <a:pt x="10" y="30"/>
                    <a:pt x="10" y="30"/>
                    <a:pt x="10" y="30"/>
                  </a:cubicBezTo>
                  <a:cubicBezTo>
                    <a:pt x="10" y="30"/>
                    <a:pt x="10" y="30"/>
                    <a:pt x="10" y="30"/>
                  </a:cubicBezTo>
                  <a:cubicBezTo>
                    <a:pt x="11" y="29"/>
                    <a:pt x="11" y="29"/>
                    <a:pt x="11" y="29"/>
                  </a:cubicBezTo>
                  <a:cubicBezTo>
                    <a:pt x="11" y="30"/>
                    <a:pt x="11" y="30"/>
                    <a:pt x="11" y="30"/>
                  </a:cubicBezTo>
                  <a:cubicBezTo>
                    <a:pt x="12" y="29"/>
                    <a:pt x="12" y="29"/>
                    <a:pt x="12" y="29"/>
                  </a:cubicBezTo>
                  <a:cubicBezTo>
                    <a:pt x="12" y="28"/>
                    <a:pt x="12" y="28"/>
                    <a:pt x="12" y="28"/>
                  </a:cubicBezTo>
                  <a:cubicBezTo>
                    <a:pt x="12" y="28"/>
                    <a:pt x="12" y="28"/>
                    <a:pt x="12" y="28"/>
                  </a:cubicBezTo>
                  <a:cubicBezTo>
                    <a:pt x="12" y="29"/>
                    <a:pt x="12" y="29"/>
                    <a:pt x="12" y="29"/>
                  </a:cubicBezTo>
                  <a:cubicBezTo>
                    <a:pt x="13" y="30"/>
                    <a:pt x="13" y="30"/>
                    <a:pt x="13" y="30"/>
                  </a:cubicBezTo>
                  <a:cubicBezTo>
                    <a:pt x="12" y="30"/>
                    <a:pt x="12" y="30"/>
                    <a:pt x="12" y="30"/>
                  </a:cubicBezTo>
                  <a:cubicBezTo>
                    <a:pt x="12" y="31"/>
                    <a:pt x="12" y="31"/>
                    <a:pt x="12" y="31"/>
                  </a:cubicBezTo>
                  <a:cubicBezTo>
                    <a:pt x="12" y="31"/>
                    <a:pt x="12" y="31"/>
                    <a:pt x="12" y="31"/>
                  </a:cubicBezTo>
                  <a:cubicBezTo>
                    <a:pt x="12" y="31"/>
                    <a:pt x="12" y="31"/>
                    <a:pt x="12" y="31"/>
                  </a:cubicBezTo>
                  <a:cubicBezTo>
                    <a:pt x="13" y="32"/>
                    <a:pt x="13" y="32"/>
                    <a:pt x="13" y="32"/>
                  </a:cubicBezTo>
                  <a:cubicBezTo>
                    <a:pt x="12" y="33"/>
                    <a:pt x="12" y="33"/>
                    <a:pt x="12" y="33"/>
                  </a:cubicBezTo>
                  <a:cubicBezTo>
                    <a:pt x="11" y="35"/>
                    <a:pt x="11" y="35"/>
                    <a:pt x="11" y="35"/>
                  </a:cubicBezTo>
                  <a:cubicBezTo>
                    <a:pt x="11" y="35"/>
                    <a:pt x="11" y="35"/>
                    <a:pt x="11" y="35"/>
                  </a:cubicBezTo>
                  <a:cubicBezTo>
                    <a:pt x="11" y="35"/>
                    <a:pt x="11" y="35"/>
                    <a:pt x="11" y="35"/>
                  </a:cubicBezTo>
                  <a:cubicBezTo>
                    <a:pt x="11" y="36"/>
                    <a:pt x="11" y="36"/>
                    <a:pt x="11" y="36"/>
                  </a:cubicBezTo>
                  <a:cubicBezTo>
                    <a:pt x="12" y="37"/>
                    <a:pt x="12" y="37"/>
                    <a:pt x="12" y="37"/>
                  </a:cubicBezTo>
                  <a:cubicBezTo>
                    <a:pt x="11" y="36"/>
                    <a:pt x="11" y="36"/>
                    <a:pt x="11" y="36"/>
                  </a:cubicBezTo>
                  <a:cubicBezTo>
                    <a:pt x="12" y="36"/>
                    <a:pt x="12" y="36"/>
                    <a:pt x="12" y="36"/>
                  </a:cubicBezTo>
                  <a:cubicBezTo>
                    <a:pt x="13" y="37"/>
                    <a:pt x="13" y="37"/>
                    <a:pt x="13" y="37"/>
                  </a:cubicBezTo>
                  <a:cubicBezTo>
                    <a:pt x="13" y="36"/>
                    <a:pt x="13" y="36"/>
                    <a:pt x="13" y="36"/>
                  </a:cubicBezTo>
                  <a:cubicBezTo>
                    <a:pt x="13" y="35"/>
                    <a:pt x="13" y="35"/>
                    <a:pt x="13" y="35"/>
                  </a:cubicBezTo>
                  <a:cubicBezTo>
                    <a:pt x="13" y="35"/>
                    <a:pt x="13" y="35"/>
                    <a:pt x="13" y="35"/>
                  </a:cubicBezTo>
                  <a:cubicBezTo>
                    <a:pt x="14" y="36"/>
                    <a:pt x="14" y="36"/>
                    <a:pt x="14" y="36"/>
                  </a:cubicBezTo>
                  <a:cubicBezTo>
                    <a:pt x="15" y="36"/>
                    <a:pt x="15" y="36"/>
                    <a:pt x="15" y="36"/>
                  </a:cubicBezTo>
                  <a:cubicBezTo>
                    <a:pt x="15" y="36"/>
                    <a:pt x="15" y="36"/>
                    <a:pt x="15" y="36"/>
                  </a:cubicBezTo>
                  <a:cubicBezTo>
                    <a:pt x="16" y="36"/>
                    <a:pt x="16" y="36"/>
                    <a:pt x="16" y="36"/>
                  </a:cubicBezTo>
                  <a:cubicBezTo>
                    <a:pt x="16" y="35"/>
                    <a:pt x="16" y="35"/>
                    <a:pt x="16" y="35"/>
                  </a:cubicBezTo>
                  <a:cubicBezTo>
                    <a:pt x="19" y="35"/>
                    <a:pt x="19" y="35"/>
                    <a:pt x="19" y="35"/>
                  </a:cubicBezTo>
                  <a:cubicBezTo>
                    <a:pt x="17" y="35"/>
                    <a:pt x="17" y="35"/>
                    <a:pt x="17" y="35"/>
                  </a:cubicBezTo>
                  <a:cubicBezTo>
                    <a:pt x="16" y="38"/>
                    <a:pt x="16" y="38"/>
                    <a:pt x="16" y="38"/>
                  </a:cubicBezTo>
                  <a:cubicBezTo>
                    <a:pt x="17" y="39"/>
                    <a:pt x="17" y="39"/>
                    <a:pt x="17" y="39"/>
                  </a:cubicBezTo>
                  <a:cubicBezTo>
                    <a:pt x="18" y="39"/>
                    <a:pt x="18" y="39"/>
                    <a:pt x="18" y="39"/>
                  </a:cubicBezTo>
                  <a:cubicBezTo>
                    <a:pt x="18" y="40"/>
                    <a:pt x="18" y="40"/>
                    <a:pt x="18" y="40"/>
                  </a:cubicBezTo>
                  <a:cubicBezTo>
                    <a:pt x="19" y="39"/>
                    <a:pt x="19" y="39"/>
                    <a:pt x="19" y="39"/>
                  </a:cubicBezTo>
                  <a:cubicBezTo>
                    <a:pt x="19" y="39"/>
                    <a:pt x="19" y="39"/>
                    <a:pt x="19" y="39"/>
                  </a:cubicBezTo>
                  <a:cubicBezTo>
                    <a:pt x="19" y="40"/>
                    <a:pt x="19" y="40"/>
                    <a:pt x="19" y="40"/>
                  </a:cubicBezTo>
                  <a:cubicBezTo>
                    <a:pt x="19" y="41"/>
                    <a:pt x="19" y="41"/>
                    <a:pt x="19" y="41"/>
                  </a:cubicBezTo>
                  <a:cubicBezTo>
                    <a:pt x="19" y="41"/>
                    <a:pt x="19" y="41"/>
                    <a:pt x="19" y="41"/>
                  </a:cubicBezTo>
                  <a:cubicBezTo>
                    <a:pt x="19" y="42"/>
                    <a:pt x="19" y="42"/>
                    <a:pt x="19" y="42"/>
                  </a:cubicBezTo>
                  <a:cubicBezTo>
                    <a:pt x="18" y="43"/>
                    <a:pt x="18" y="43"/>
                    <a:pt x="18" y="43"/>
                  </a:cubicBezTo>
                  <a:cubicBezTo>
                    <a:pt x="19" y="44"/>
                    <a:pt x="19" y="44"/>
                    <a:pt x="19" y="44"/>
                  </a:cubicBezTo>
                  <a:cubicBezTo>
                    <a:pt x="19" y="44"/>
                    <a:pt x="19" y="44"/>
                    <a:pt x="19" y="44"/>
                  </a:cubicBezTo>
                  <a:cubicBezTo>
                    <a:pt x="20" y="44"/>
                    <a:pt x="20" y="44"/>
                    <a:pt x="20" y="44"/>
                  </a:cubicBezTo>
                  <a:cubicBezTo>
                    <a:pt x="20" y="44"/>
                    <a:pt x="20" y="44"/>
                    <a:pt x="20" y="44"/>
                  </a:cubicBezTo>
                  <a:cubicBezTo>
                    <a:pt x="19" y="44"/>
                    <a:pt x="19" y="44"/>
                    <a:pt x="19" y="44"/>
                  </a:cubicBezTo>
                  <a:cubicBezTo>
                    <a:pt x="19" y="44"/>
                    <a:pt x="19" y="44"/>
                    <a:pt x="19" y="44"/>
                  </a:cubicBezTo>
                  <a:cubicBezTo>
                    <a:pt x="18" y="44"/>
                    <a:pt x="18" y="44"/>
                    <a:pt x="18" y="44"/>
                  </a:cubicBezTo>
                  <a:cubicBezTo>
                    <a:pt x="18" y="45"/>
                    <a:pt x="18" y="45"/>
                    <a:pt x="18" y="45"/>
                  </a:cubicBezTo>
                  <a:cubicBezTo>
                    <a:pt x="19" y="45"/>
                    <a:pt x="19" y="45"/>
                    <a:pt x="19" y="45"/>
                  </a:cubicBezTo>
                  <a:cubicBezTo>
                    <a:pt x="18" y="45"/>
                    <a:pt x="18" y="45"/>
                    <a:pt x="18" y="45"/>
                  </a:cubicBezTo>
                  <a:cubicBezTo>
                    <a:pt x="18" y="44"/>
                    <a:pt x="18" y="44"/>
                    <a:pt x="18" y="44"/>
                  </a:cubicBezTo>
                  <a:cubicBezTo>
                    <a:pt x="16" y="45"/>
                    <a:pt x="16" y="45"/>
                    <a:pt x="16" y="45"/>
                  </a:cubicBezTo>
                  <a:cubicBezTo>
                    <a:pt x="16" y="45"/>
                    <a:pt x="16" y="45"/>
                    <a:pt x="16" y="45"/>
                  </a:cubicBezTo>
                  <a:cubicBezTo>
                    <a:pt x="14" y="45"/>
                    <a:pt x="14" y="45"/>
                    <a:pt x="14" y="45"/>
                  </a:cubicBezTo>
                  <a:cubicBezTo>
                    <a:pt x="13" y="46"/>
                    <a:pt x="13" y="46"/>
                    <a:pt x="13" y="46"/>
                  </a:cubicBezTo>
                  <a:cubicBezTo>
                    <a:pt x="12" y="47"/>
                    <a:pt x="12" y="47"/>
                    <a:pt x="12" y="47"/>
                  </a:cubicBezTo>
                  <a:cubicBezTo>
                    <a:pt x="12" y="47"/>
                    <a:pt x="12" y="47"/>
                    <a:pt x="12" y="47"/>
                  </a:cubicBezTo>
                  <a:cubicBezTo>
                    <a:pt x="13" y="47"/>
                    <a:pt x="13" y="47"/>
                    <a:pt x="13" y="47"/>
                  </a:cubicBezTo>
                  <a:cubicBezTo>
                    <a:pt x="13" y="47"/>
                    <a:pt x="13" y="47"/>
                    <a:pt x="13" y="47"/>
                  </a:cubicBezTo>
                  <a:cubicBezTo>
                    <a:pt x="13" y="47"/>
                    <a:pt x="13" y="47"/>
                    <a:pt x="13" y="47"/>
                  </a:cubicBezTo>
                  <a:cubicBezTo>
                    <a:pt x="15" y="47"/>
                    <a:pt x="15" y="47"/>
                    <a:pt x="15" y="47"/>
                  </a:cubicBezTo>
                  <a:cubicBezTo>
                    <a:pt x="14" y="47"/>
                    <a:pt x="14" y="47"/>
                    <a:pt x="14" y="47"/>
                  </a:cubicBezTo>
                  <a:cubicBezTo>
                    <a:pt x="15" y="48"/>
                    <a:pt x="15" y="48"/>
                    <a:pt x="15" y="48"/>
                  </a:cubicBezTo>
                  <a:cubicBezTo>
                    <a:pt x="14" y="48"/>
                    <a:pt x="14" y="48"/>
                    <a:pt x="14" y="48"/>
                  </a:cubicBezTo>
                  <a:cubicBezTo>
                    <a:pt x="15" y="49"/>
                    <a:pt x="15" y="49"/>
                    <a:pt x="15" y="49"/>
                  </a:cubicBezTo>
                  <a:cubicBezTo>
                    <a:pt x="15" y="49"/>
                    <a:pt x="15" y="49"/>
                    <a:pt x="15" y="49"/>
                  </a:cubicBezTo>
                  <a:cubicBezTo>
                    <a:pt x="14" y="50"/>
                    <a:pt x="14" y="50"/>
                    <a:pt x="14" y="50"/>
                  </a:cubicBezTo>
                  <a:cubicBezTo>
                    <a:pt x="13" y="51"/>
                    <a:pt x="13" y="51"/>
                    <a:pt x="13" y="51"/>
                  </a:cubicBezTo>
                  <a:cubicBezTo>
                    <a:pt x="13" y="51"/>
                    <a:pt x="13" y="51"/>
                    <a:pt x="13" y="51"/>
                  </a:cubicBezTo>
                  <a:cubicBezTo>
                    <a:pt x="12" y="51"/>
                    <a:pt x="12" y="51"/>
                    <a:pt x="12" y="51"/>
                  </a:cubicBezTo>
                  <a:cubicBezTo>
                    <a:pt x="11" y="52"/>
                    <a:pt x="11" y="52"/>
                    <a:pt x="11" y="52"/>
                  </a:cubicBezTo>
                  <a:cubicBezTo>
                    <a:pt x="11" y="52"/>
                    <a:pt x="11" y="52"/>
                    <a:pt x="11" y="52"/>
                  </a:cubicBezTo>
                  <a:cubicBezTo>
                    <a:pt x="10" y="52"/>
                    <a:pt x="10" y="52"/>
                    <a:pt x="10" y="52"/>
                  </a:cubicBezTo>
                  <a:cubicBezTo>
                    <a:pt x="10" y="52"/>
                    <a:pt x="10" y="52"/>
                    <a:pt x="10" y="52"/>
                  </a:cubicBezTo>
                  <a:cubicBezTo>
                    <a:pt x="11" y="53"/>
                    <a:pt x="11" y="53"/>
                    <a:pt x="11" y="53"/>
                  </a:cubicBezTo>
                  <a:cubicBezTo>
                    <a:pt x="10" y="53"/>
                    <a:pt x="10" y="53"/>
                    <a:pt x="10" y="53"/>
                  </a:cubicBezTo>
                  <a:cubicBezTo>
                    <a:pt x="11" y="53"/>
                    <a:pt x="11" y="53"/>
                    <a:pt x="11" y="53"/>
                  </a:cubicBezTo>
                  <a:cubicBezTo>
                    <a:pt x="11" y="54"/>
                    <a:pt x="11" y="54"/>
                    <a:pt x="11" y="54"/>
                  </a:cubicBezTo>
                  <a:cubicBezTo>
                    <a:pt x="11" y="54"/>
                    <a:pt x="11" y="54"/>
                    <a:pt x="11" y="54"/>
                  </a:cubicBezTo>
                  <a:cubicBezTo>
                    <a:pt x="12" y="54"/>
                    <a:pt x="12" y="54"/>
                    <a:pt x="12" y="54"/>
                  </a:cubicBezTo>
                  <a:cubicBezTo>
                    <a:pt x="12" y="53"/>
                    <a:pt x="12" y="53"/>
                    <a:pt x="12" y="53"/>
                  </a:cubicBezTo>
                  <a:cubicBezTo>
                    <a:pt x="14" y="53"/>
                    <a:pt x="14" y="53"/>
                    <a:pt x="14" y="53"/>
                  </a:cubicBezTo>
                  <a:cubicBezTo>
                    <a:pt x="14" y="53"/>
                    <a:pt x="14" y="53"/>
                    <a:pt x="14" y="53"/>
                  </a:cubicBezTo>
                  <a:cubicBezTo>
                    <a:pt x="15" y="54"/>
                    <a:pt x="15" y="54"/>
                    <a:pt x="15" y="54"/>
                  </a:cubicBezTo>
                  <a:cubicBezTo>
                    <a:pt x="14" y="54"/>
                    <a:pt x="14" y="54"/>
                    <a:pt x="14" y="54"/>
                  </a:cubicBezTo>
                  <a:cubicBezTo>
                    <a:pt x="14" y="54"/>
                    <a:pt x="14" y="54"/>
                    <a:pt x="14" y="54"/>
                  </a:cubicBezTo>
                  <a:cubicBezTo>
                    <a:pt x="15" y="54"/>
                    <a:pt x="15" y="54"/>
                    <a:pt x="15" y="54"/>
                  </a:cubicBezTo>
                  <a:cubicBezTo>
                    <a:pt x="15" y="54"/>
                    <a:pt x="15" y="54"/>
                    <a:pt x="15" y="54"/>
                  </a:cubicBezTo>
                  <a:cubicBezTo>
                    <a:pt x="16" y="54"/>
                    <a:pt x="16" y="54"/>
                    <a:pt x="16" y="54"/>
                  </a:cubicBezTo>
                  <a:cubicBezTo>
                    <a:pt x="16" y="55"/>
                    <a:pt x="16" y="55"/>
                    <a:pt x="16" y="55"/>
                  </a:cubicBezTo>
                  <a:cubicBezTo>
                    <a:pt x="17" y="55"/>
                    <a:pt x="17" y="55"/>
                    <a:pt x="17" y="55"/>
                  </a:cubicBezTo>
                  <a:cubicBezTo>
                    <a:pt x="18" y="55"/>
                    <a:pt x="18" y="55"/>
                    <a:pt x="18" y="55"/>
                  </a:cubicBezTo>
                  <a:cubicBezTo>
                    <a:pt x="19" y="55"/>
                    <a:pt x="19" y="55"/>
                    <a:pt x="19" y="55"/>
                  </a:cubicBezTo>
                  <a:cubicBezTo>
                    <a:pt x="19" y="54"/>
                    <a:pt x="19" y="54"/>
                    <a:pt x="19" y="54"/>
                  </a:cubicBezTo>
                  <a:cubicBezTo>
                    <a:pt x="20" y="54"/>
                    <a:pt x="20" y="54"/>
                    <a:pt x="20" y="54"/>
                  </a:cubicBezTo>
                  <a:cubicBezTo>
                    <a:pt x="21" y="54"/>
                    <a:pt x="21" y="54"/>
                    <a:pt x="21" y="54"/>
                  </a:cubicBezTo>
                  <a:cubicBezTo>
                    <a:pt x="21" y="53"/>
                    <a:pt x="21" y="53"/>
                    <a:pt x="21" y="53"/>
                  </a:cubicBezTo>
                  <a:cubicBezTo>
                    <a:pt x="20" y="54"/>
                    <a:pt x="20" y="54"/>
                    <a:pt x="20" y="54"/>
                  </a:cubicBezTo>
                  <a:cubicBezTo>
                    <a:pt x="19" y="55"/>
                    <a:pt x="19" y="55"/>
                    <a:pt x="19" y="55"/>
                  </a:cubicBezTo>
                  <a:cubicBezTo>
                    <a:pt x="19" y="56"/>
                    <a:pt x="19" y="56"/>
                    <a:pt x="19" y="56"/>
                  </a:cubicBezTo>
                  <a:cubicBezTo>
                    <a:pt x="18" y="56"/>
                    <a:pt x="18" y="56"/>
                    <a:pt x="18" y="56"/>
                  </a:cubicBezTo>
                  <a:cubicBezTo>
                    <a:pt x="18" y="57"/>
                    <a:pt x="18" y="57"/>
                    <a:pt x="18" y="57"/>
                  </a:cubicBezTo>
                  <a:cubicBezTo>
                    <a:pt x="17" y="56"/>
                    <a:pt x="17" y="56"/>
                    <a:pt x="17" y="56"/>
                  </a:cubicBezTo>
                  <a:cubicBezTo>
                    <a:pt x="15" y="56"/>
                    <a:pt x="15" y="56"/>
                    <a:pt x="15" y="56"/>
                  </a:cubicBezTo>
                  <a:cubicBezTo>
                    <a:pt x="14" y="56"/>
                    <a:pt x="14" y="56"/>
                    <a:pt x="14" y="56"/>
                  </a:cubicBezTo>
                  <a:cubicBezTo>
                    <a:pt x="14" y="57"/>
                    <a:pt x="14" y="57"/>
                    <a:pt x="14" y="57"/>
                  </a:cubicBezTo>
                  <a:cubicBezTo>
                    <a:pt x="14" y="57"/>
                    <a:pt x="14" y="57"/>
                    <a:pt x="14" y="57"/>
                  </a:cubicBezTo>
                  <a:cubicBezTo>
                    <a:pt x="13" y="57"/>
                    <a:pt x="13" y="57"/>
                    <a:pt x="13" y="57"/>
                  </a:cubicBezTo>
                  <a:cubicBezTo>
                    <a:pt x="13" y="59"/>
                    <a:pt x="13" y="59"/>
                    <a:pt x="13" y="59"/>
                  </a:cubicBezTo>
                  <a:cubicBezTo>
                    <a:pt x="12" y="59"/>
                    <a:pt x="12" y="59"/>
                    <a:pt x="12" y="59"/>
                  </a:cubicBezTo>
                  <a:cubicBezTo>
                    <a:pt x="12" y="60"/>
                    <a:pt x="12" y="60"/>
                    <a:pt x="12" y="60"/>
                  </a:cubicBezTo>
                  <a:cubicBezTo>
                    <a:pt x="11" y="60"/>
                    <a:pt x="11" y="60"/>
                    <a:pt x="11" y="60"/>
                  </a:cubicBezTo>
                  <a:cubicBezTo>
                    <a:pt x="11" y="61"/>
                    <a:pt x="11" y="61"/>
                    <a:pt x="11" y="61"/>
                  </a:cubicBezTo>
                  <a:cubicBezTo>
                    <a:pt x="10" y="61"/>
                    <a:pt x="10" y="61"/>
                    <a:pt x="10" y="61"/>
                  </a:cubicBezTo>
                  <a:cubicBezTo>
                    <a:pt x="10" y="61"/>
                    <a:pt x="10" y="61"/>
                    <a:pt x="10" y="61"/>
                  </a:cubicBezTo>
                  <a:cubicBezTo>
                    <a:pt x="9" y="62"/>
                    <a:pt x="9" y="62"/>
                    <a:pt x="9" y="62"/>
                  </a:cubicBezTo>
                  <a:cubicBezTo>
                    <a:pt x="9" y="62"/>
                    <a:pt x="9" y="62"/>
                    <a:pt x="9" y="62"/>
                  </a:cubicBezTo>
                  <a:cubicBezTo>
                    <a:pt x="8" y="62"/>
                    <a:pt x="8" y="62"/>
                    <a:pt x="8" y="62"/>
                  </a:cubicBezTo>
                  <a:cubicBezTo>
                    <a:pt x="8" y="63"/>
                    <a:pt x="8" y="63"/>
                    <a:pt x="8" y="63"/>
                  </a:cubicBezTo>
                  <a:cubicBezTo>
                    <a:pt x="9" y="63"/>
                    <a:pt x="9" y="63"/>
                    <a:pt x="9" y="63"/>
                  </a:cubicBezTo>
                  <a:cubicBezTo>
                    <a:pt x="9" y="62"/>
                    <a:pt x="9" y="62"/>
                    <a:pt x="9" y="62"/>
                  </a:cubicBezTo>
                  <a:cubicBezTo>
                    <a:pt x="10" y="62"/>
                    <a:pt x="10" y="62"/>
                    <a:pt x="10" y="62"/>
                  </a:cubicBezTo>
                  <a:lnTo>
                    <a:pt x="10"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0" name="Freeform 70"/>
            <p:cNvSpPr>
              <a:spLocks noEditPoints="1"/>
            </p:cNvSpPr>
            <p:nvPr/>
          </p:nvSpPr>
          <p:spPr bwMode="auto">
            <a:xfrm>
              <a:off x="4840863" y="2825954"/>
              <a:ext cx="383356" cy="310738"/>
            </a:xfrm>
            <a:custGeom>
              <a:avLst/>
              <a:gdLst>
                <a:gd name="T0" fmla="*/ 166 w 214"/>
                <a:gd name="T1" fmla="*/ 85 h 178"/>
                <a:gd name="T2" fmla="*/ 155 w 214"/>
                <a:gd name="T3" fmla="*/ 92 h 178"/>
                <a:gd name="T4" fmla="*/ 159 w 214"/>
                <a:gd name="T5" fmla="*/ 81 h 178"/>
                <a:gd name="T6" fmla="*/ 170 w 214"/>
                <a:gd name="T7" fmla="*/ 67 h 178"/>
                <a:gd name="T8" fmla="*/ 177 w 214"/>
                <a:gd name="T9" fmla="*/ 67 h 178"/>
                <a:gd name="T10" fmla="*/ 181 w 214"/>
                <a:gd name="T11" fmla="*/ 48 h 178"/>
                <a:gd name="T12" fmla="*/ 185 w 214"/>
                <a:gd name="T13" fmla="*/ 37 h 178"/>
                <a:gd name="T14" fmla="*/ 170 w 214"/>
                <a:gd name="T15" fmla="*/ 33 h 178"/>
                <a:gd name="T16" fmla="*/ 159 w 214"/>
                <a:gd name="T17" fmla="*/ 29 h 178"/>
                <a:gd name="T18" fmla="*/ 144 w 214"/>
                <a:gd name="T19" fmla="*/ 26 h 178"/>
                <a:gd name="T20" fmla="*/ 133 w 214"/>
                <a:gd name="T21" fmla="*/ 18 h 178"/>
                <a:gd name="T22" fmla="*/ 122 w 214"/>
                <a:gd name="T23" fmla="*/ 11 h 178"/>
                <a:gd name="T24" fmla="*/ 111 w 214"/>
                <a:gd name="T25" fmla="*/ 0 h 178"/>
                <a:gd name="T26" fmla="*/ 96 w 214"/>
                <a:gd name="T27" fmla="*/ 3 h 178"/>
                <a:gd name="T28" fmla="*/ 92 w 214"/>
                <a:gd name="T29" fmla="*/ 18 h 178"/>
                <a:gd name="T30" fmla="*/ 70 w 214"/>
                <a:gd name="T31" fmla="*/ 26 h 178"/>
                <a:gd name="T32" fmla="*/ 63 w 214"/>
                <a:gd name="T33" fmla="*/ 33 h 178"/>
                <a:gd name="T34" fmla="*/ 55 w 214"/>
                <a:gd name="T35" fmla="*/ 26 h 178"/>
                <a:gd name="T36" fmla="*/ 44 w 214"/>
                <a:gd name="T37" fmla="*/ 29 h 178"/>
                <a:gd name="T38" fmla="*/ 48 w 214"/>
                <a:gd name="T39" fmla="*/ 41 h 178"/>
                <a:gd name="T40" fmla="*/ 40 w 214"/>
                <a:gd name="T41" fmla="*/ 44 h 178"/>
                <a:gd name="T42" fmla="*/ 26 w 214"/>
                <a:gd name="T43" fmla="*/ 41 h 178"/>
                <a:gd name="T44" fmla="*/ 11 w 214"/>
                <a:gd name="T45" fmla="*/ 44 h 178"/>
                <a:gd name="T46" fmla="*/ 0 w 214"/>
                <a:gd name="T47" fmla="*/ 52 h 178"/>
                <a:gd name="T48" fmla="*/ 3 w 214"/>
                <a:gd name="T49" fmla="*/ 52 h 178"/>
                <a:gd name="T50" fmla="*/ 3 w 214"/>
                <a:gd name="T51" fmla="*/ 55 h 178"/>
                <a:gd name="T52" fmla="*/ 7 w 214"/>
                <a:gd name="T53" fmla="*/ 63 h 178"/>
                <a:gd name="T54" fmla="*/ 22 w 214"/>
                <a:gd name="T55" fmla="*/ 63 h 178"/>
                <a:gd name="T56" fmla="*/ 29 w 214"/>
                <a:gd name="T57" fmla="*/ 67 h 178"/>
                <a:gd name="T58" fmla="*/ 37 w 214"/>
                <a:gd name="T59" fmla="*/ 70 h 178"/>
                <a:gd name="T60" fmla="*/ 44 w 214"/>
                <a:gd name="T61" fmla="*/ 70 h 178"/>
                <a:gd name="T62" fmla="*/ 40 w 214"/>
                <a:gd name="T63" fmla="*/ 81 h 178"/>
                <a:gd name="T64" fmla="*/ 55 w 214"/>
                <a:gd name="T65" fmla="*/ 89 h 178"/>
                <a:gd name="T66" fmla="*/ 51 w 214"/>
                <a:gd name="T67" fmla="*/ 100 h 178"/>
                <a:gd name="T68" fmla="*/ 59 w 214"/>
                <a:gd name="T69" fmla="*/ 104 h 178"/>
                <a:gd name="T70" fmla="*/ 55 w 214"/>
                <a:gd name="T71" fmla="*/ 118 h 178"/>
                <a:gd name="T72" fmla="*/ 48 w 214"/>
                <a:gd name="T73" fmla="*/ 141 h 178"/>
                <a:gd name="T74" fmla="*/ 55 w 214"/>
                <a:gd name="T75" fmla="*/ 148 h 178"/>
                <a:gd name="T76" fmla="*/ 77 w 214"/>
                <a:gd name="T77" fmla="*/ 156 h 178"/>
                <a:gd name="T78" fmla="*/ 96 w 214"/>
                <a:gd name="T79" fmla="*/ 156 h 178"/>
                <a:gd name="T80" fmla="*/ 114 w 214"/>
                <a:gd name="T81" fmla="*/ 159 h 178"/>
                <a:gd name="T82" fmla="*/ 126 w 214"/>
                <a:gd name="T83" fmla="*/ 137 h 178"/>
                <a:gd name="T84" fmla="*/ 140 w 214"/>
                <a:gd name="T85" fmla="*/ 141 h 178"/>
                <a:gd name="T86" fmla="*/ 166 w 214"/>
                <a:gd name="T87" fmla="*/ 148 h 178"/>
                <a:gd name="T88" fmla="*/ 181 w 214"/>
                <a:gd name="T89" fmla="*/ 133 h 178"/>
                <a:gd name="T90" fmla="*/ 170 w 214"/>
                <a:gd name="T91" fmla="*/ 115 h 178"/>
                <a:gd name="T92" fmla="*/ 170 w 214"/>
                <a:gd name="T93" fmla="*/ 100 h 178"/>
                <a:gd name="T94" fmla="*/ 207 w 214"/>
                <a:gd name="T95" fmla="*/ 178 h 178"/>
                <a:gd name="T96" fmla="*/ 203 w 214"/>
                <a:gd name="T97" fmla="*/ 170 h 178"/>
                <a:gd name="T98" fmla="*/ 200 w 214"/>
                <a:gd name="T99" fmla="*/ 167 h 178"/>
                <a:gd name="T100" fmla="*/ 200 w 214"/>
                <a:gd name="T101" fmla="*/ 159 h 178"/>
                <a:gd name="T102" fmla="*/ 207 w 214"/>
                <a:gd name="T103" fmla="*/ 156 h 178"/>
                <a:gd name="T104" fmla="*/ 211 w 214"/>
                <a:gd name="T105" fmla="*/ 148 h 178"/>
                <a:gd name="T106" fmla="*/ 211 w 214"/>
                <a:gd name="T107" fmla="*/ 170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14" h="178">
                  <a:moveTo>
                    <a:pt x="174" y="96"/>
                  </a:moveTo>
                  <a:lnTo>
                    <a:pt x="174" y="92"/>
                  </a:lnTo>
                  <a:lnTo>
                    <a:pt x="170" y="92"/>
                  </a:lnTo>
                  <a:lnTo>
                    <a:pt x="170" y="89"/>
                  </a:lnTo>
                  <a:lnTo>
                    <a:pt x="166" y="85"/>
                  </a:lnTo>
                  <a:lnTo>
                    <a:pt x="163" y="85"/>
                  </a:lnTo>
                  <a:lnTo>
                    <a:pt x="159" y="89"/>
                  </a:lnTo>
                  <a:lnTo>
                    <a:pt x="163" y="92"/>
                  </a:lnTo>
                  <a:lnTo>
                    <a:pt x="159" y="92"/>
                  </a:lnTo>
                  <a:lnTo>
                    <a:pt x="155" y="92"/>
                  </a:lnTo>
                  <a:lnTo>
                    <a:pt x="155" y="89"/>
                  </a:lnTo>
                  <a:lnTo>
                    <a:pt x="155" y="89"/>
                  </a:lnTo>
                  <a:lnTo>
                    <a:pt x="159" y="89"/>
                  </a:lnTo>
                  <a:lnTo>
                    <a:pt x="159" y="85"/>
                  </a:lnTo>
                  <a:lnTo>
                    <a:pt x="159" y="81"/>
                  </a:lnTo>
                  <a:lnTo>
                    <a:pt x="163" y="74"/>
                  </a:lnTo>
                  <a:lnTo>
                    <a:pt x="166" y="74"/>
                  </a:lnTo>
                  <a:lnTo>
                    <a:pt x="170" y="70"/>
                  </a:lnTo>
                  <a:lnTo>
                    <a:pt x="170" y="70"/>
                  </a:lnTo>
                  <a:lnTo>
                    <a:pt x="170" y="67"/>
                  </a:lnTo>
                  <a:lnTo>
                    <a:pt x="166" y="67"/>
                  </a:lnTo>
                  <a:lnTo>
                    <a:pt x="170" y="63"/>
                  </a:lnTo>
                  <a:lnTo>
                    <a:pt x="174" y="63"/>
                  </a:lnTo>
                  <a:lnTo>
                    <a:pt x="174" y="67"/>
                  </a:lnTo>
                  <a:lnTo>
                    <a:pt x="177" y="67"/>
                  </a:lnTo>
                  <a:lnTo>
                    <a:pt x="181" y="63"/>
                  </a:lnTo>
                  <a:lnTo>
                    <a:pt x="181" y="59"/>
                  </a:lnTo>
                  <a:lnTo>
                    <a:pt x="177" y="59"/>
                  </a:lnTo>
                  <a:lnTo>
                    <a:pt x="177" y="55"/>
                  </a:lnTo>
                  <a:lnTo>
                    <a:pt x="181" y="48"/>
                  </a:lnTo>
                  <a:lnTo>
                    <a:pt x="181" y="48"/>
                  </a:lnTo>
                  <a:lnTo>
                    <a:pt x="181" y="44"/>
                  </a:lnTo>
                  <a:lnTo>
                    <a:pt x="185" y="41"/>
                  </a:lnTo>
                  <a:lnTo>
                    <a:pt x="188" y="37"/>
                  </a:lnTo>
                  <a:lnTo>
                    <a:pt x="185" y="37"/>
                  </a:lnTo>
                  <a:lnTo>
                    <a:pt x="181" y="37"/>
                  </a:lnTo>
                  <a:lnTo>
                    <a:pt x="177" y="33"/>
                  </a:lnTo>
                  <a:lnTo>
                    <a:pt x="174" y="37"/>
                  </a:lnTo>
                  <a:lnTo>
                    <a:pt x="170" y="33"/>
                  </a:lnTo>
                  <a:lnTo>
                    <a:pt x="170" y="33"/>
                  </a:lnTo>
                  <a:lnTo>
                    <a:pt x="166" y="37"/>
                  </a:lnTo>
                  <a:lnTo>
                    <a:pt x="163" y="33"/>
                  </a:lnTo>
                  <a:lnTo>
                    <a:pt x="163" y="29"/>
                  </a:lnTo>
                  <a:lnTo>
                    <a:pt x="159" y="29"/>
                  </a:lnTo>
                  <a:lnTo>
                    <a:pt x="159" y="29"/>
                  </a:lnTo>
                  <a:lnTo>
                    <a:pt x="155" y="29"/>
                  </a:lnTo>
                  <a:lnTo>
                    <a:pt x="151" y="26"/>
                  </a:lnTo>
                  <a:lnTo>
                    <a:pt x="148" y="26"/>
                  </a:lnTo>
                  <a:lnTo>
                    <a:pt x="148" y="26"/>
                  </a:lnTo>
                  <a:lnTo>
                    <a:pt x="144" y="26"/>
                  </a:lnTo>
                  <a:lnTo>
                    <a:pt x="140" y="26"/>
                  </a:lnTo>
                  <a:lnTo>
                    <a:pt x="137" y="22"/>
                  </a:lnTo>
                  <a:lnTo>
                    <a:pt x="137" y="18"/>
                  </a:lnTo>
                  <a:lnTo>
                    <a:pt x="133" y="18"/>
                  </a:lnTo>
                  <a:lnTo>
                    <a:pt x="133" y="18"/>
                  </a:lnTo>
                  <a:lnTo>
                    <a:pt x="129" y="18"/>
                  </a:lnTo>
                  <a:lnTo>
                    <a:pt x="126" y="18"/>
                  </a:lnTo>
                  <a:lnTo>
                    <a:pt x="126" y="15"/>
                  </a:lnTo>
                  <a:lnTo>
                    <a:pt x="126" y="15"/>
                  </a:lnTo>
                  <a:lnTo>
                    <a:pt x="122" y="11"/>
                  </a:lnTo>
                  <a:lnTo>
                    <a:pt x="122" y="11"/>
                  </a:lnTo>
                  <a:lnTo>
                    <a:pt x="114" y="7"/>
                  </a:lnTo>
                  <a:lnTo>
                    <a:pt x="114" y="7"/>
                  </a:lnTo>
                  <a:lnTo>
                    <a:pt x="111" y="3"/>
                  </a:lnTo>
                  <a:lnTo>
                    <a:pt x="111" y="0"/>
                  </a:lnTo>
                  <a:lnTo>
                    <a:pt x="111" y="0"/>
                  </a:lnTo>
                  <a:lnTo>
                    <a:pt x="107" y="0"/>
                  </a:lnTo>
                  <a:lnTo>
                    <a:pt x="103" y="0"/>
                  </a:lnTo>
                  <a:lnTo>
                    <a:pt x="100" y="0"/>
                  </a:lnTo>
                  <a:lnTo>
                    <a:pt x="96" y="3"/>
                  </a:lnTo>
                  <a:lnTo>
                    <a:pt x="96" y="3"/>
                  </a:lnTo>
                  <a:lnTo>
                    <a:pt x="96" y="7"/>
                  </a:lnTo>
                  <a:lnTo>
                    <a:pt x="96" y="15"/>
                  </a:lnTo>
                  <a:lnTo>
                    <a:pt x="92" y="18"/>
                  </a:lnTo>
                  <a:lnTo>
                    <a:pt x="92" y="18"/>
                  </a:lnTo>
                  <a:lnTo>
                    <a:pt x="85" y="22"/>
                  </a:lnTo>
                  <a:lnTo>
                    <a:pt x="81" y="22"/>
                  </a:lnTo>
                  <a:lnTo>
                    <a:pt x="81" y="22"/>
                  </a:lnTo>
                  <a:lnTo>
                    <a:pt x="74" y="22"/>
                  </a:lnTo>
                  <a:lnTo>
                    <a:pt x="70" y="26"/>
                  </a:lnTo>
                  <a:lnTo>
                    <a:pt x="74" y="29"/>
                  </a:lnTo>
                  <a:lnTo>
                    <a:pt x="77" y="29"/>
                  </a:lnTo>
                  <a:lnTo>
                    <a:pt x="74" y="33"/>
                  </a:lnTo>
                  <a:lnTo>
                    <a:pt x="66" y="33"/>
                  </a:lnTo>
                  <a:lnTo>
                    <a:pt x="63" y="33"/>
                  </a:lnTo>
                  <a:lnTo>
                    <a:pt x="59" y="29"/>
                  </a:lnTo>
                  <a:lnTo>
                    <a:pt x="55" y="33"/>
                  </a:lnTo>
                  <a:lnTo>
                    <a:pt x="55" y="29"/>
                  </a:lnTo>
                  <a:lnTo>
                    <a:pt x="51" y="29"/>
                  </a:lnTo>
                  <a:lnTo>
                    <a:pt x="55" y="26"/>
                  </a:lnTo>
                  <a:lnTo>
                    <a:pt x="51" y="26"/>
                  </a:lnTo>
                  <a:lnTo>
                    <a:pt x="48" y="26"/>
                  </a:lnTo>
                  <a:lnTo>
                    <a:pt x="44" y="26"/>
                  </a:lnTo>
                  <a:lnTo>
                    <a:pt x="44" y="26"/>
                  </a:lnTo>
                  <a:lnTo>
                    <a:pt x="44" y="29"/>
                  </a:lnTo>
                  <a:lnTo>
                    <a:pt x="44" y="29"/>
                  </a:lnTo>
                  <a:lnTo>
                    <a:pt x="48" y="33"/>
                  </a:lnTo>
                  <a:lnTo>
                    <a:pt x="48" y="37"/>
                  </a:lnTo>
                  <a:lnTo>
                    <a:pt x="48" y="37"/>
                  </a:lnTo>
                  <a:lnTo>
                    <a:pt x="48" y="41"/>
                  </a:lnTo>
                  <a:lnTo>
                    <a:pt x="48" y="41"/>
                  </a:lnTo>
                  <a:lnTo>
                    <a:pt x="51" y="44"/>
                  </a:lnTo>
                  <a:lnTo>
                    <a:pt x="44" y="44"/>
                  </a:lnTo>
                  <a:lnTo>
                    <a:pt x="40" y="44"/>
                  </a:lnTo>
                  <a:lnTo>
                    <a:pt x="40" y="44"/>
                  </a:lnTo>
                  <a:lnTo>
                    <a:pt x="37" y="44"/>
                  </a:lnTo>
                  <a:lnTo>
                    <a:pt x="37" y="44"/>
                  </a:lnTo>
                  <a:lnTo>
                    <a:pt x="33" y="48"/>
                  </a:lnTo>
                  <a:lnTo>
                    <a:pt x="26" y="41"/>
                  </a:lnTo>
                  <a:lnTo>
                    <a:pt x="26" y="41"/>
                  </a:lnTo>
                  <a:lnTo>
                    <a:pt x="22" y="41"/>
                  </a:lnTo>
                  <a:lnTo>
                    <a:pt x="18" y="44"/>
                  </a:lnTo>
                  <a:lnTo>
                    <a:pt x="14" y="44"/>
                  </a:lnTo>
                  <a:lnTo>
                    <a:pt x="14" y="44"/>
                  </a:lnTo>
                  <a:lnTo>
                    <a:pt x="11" y="44"/>
                  </a:lnTo>
                  <a:lnTo>
                    <a:pt x="11" y="44"/>
                  </a:lnTo>
                  <a:lnTo>
                    <a:pt x="7" y="44"/>
                  </a:lnTo>
                  <a:lnTo>
                    <a:pt x="3" y="44"/>
                  </a:lnTo>
                  <a:lnTo>
                    <a:pt x="0" y="48"/>
                  </a:lnTo>
                  <a:lnTo>
                    <a:pt x="0" y="52"/>
                  </a:lnTo>
                  <a:lnTo>
                    <a:pt x="3" y="48"/>
                  </a:lnTo>
                  <a:lnTo>
                    <a:pt x="7" y="52"/>
                  </a:lnTo>
                  <a:lnTo>
                    <a:pt x="7" y="52"/>
                  </a:lnTo>
                  <a:lnTo>
                    <a:pt x="3" y="52"/>
                  </a:lnTo>
                  <a:lnTo>
                    <a:pt x="3" y="52"/>
                  </a:lnTo>
                  <a:lnTo>
                    <a:pt x="3" y="52"/>
                  </a:lnTo>
                  <a:lnTo>
                    <a:pt x="3" y="52"/>
                  </a:lnTo>
                  <a:lnTo>
                    <a:pt x="7" y="52"/>
                  </a:lnTo>
                  <a:lnTo>
                    <a:pt x="7" y="55"/>
                  </a:lnTo>
                  <a:lnTo>
                    <a:pt x="3" y="55"/>
                  </a:lnTo>
                  <a:lnTo>
                    <a:pt x="3" y="55"/>
                  </a:lnTo>
                  <a:lnTo>
                    <a:pt x="3" y="55"/>
                  </a:lnTo>
                  <a:lnTo>
                    <a:pt x="3" y="55"/>
                  </a:lnTo>
                  <a:lnTo>
                    <a:pt x="7" y="59"/>
                  </a:lnTo>
                  <a:lnTo>
                    <a:pt x="7" y="63"/>
                  </a:lnTo>
                  <a:lnTo>
                    <a:pt x="11" y="59"/>
                  </a:lnTo>
                  <a:lnTo>
                    <a:pt x="11" y="59"/>
                  </a:lnTo>
                  <a:lnTo>
                    <a:pt x="14" y="59"/>
                  </a:lnTo>
                  <a:lnTo>
                    <a:pt x="18" y="63"/>
                  </a:lnTo>
                  <a:lnTo>
                    <a:pt x="22" y="63"/>
                  </a:lnTo>
                  <a:lnTo>
                    <a:pt x="22" y="63"/>
                  </a:lnTo>
                  <a:lnTo>
                    <a:pt x="26" y="67"/>
                  </a:lnTo>
                  <a:lnTo>
                    <a:pt x="29" y="63"/>
                  </a:lnTo>
                  <a:lnTo>
                    <a:pt x="29" y="63"/>
                  </a:lnTo>
                  <a:lnTo>
                    <a:pt x="29" y="67"/>
                  </a:lnTo>
                  <a:lnTo>
                    <a:pt x="29" y="67"/>
                  </a:lnTo>
                  <a:lnTo>
                    <a:pt x="33" y="67"/>
                  </a:lnTo>
                  <a:lnTo>
                    <a:pt x="33" y="67"/>
                  </a:lnTo>
                  <a:lnTo>
                    <a:pt x="33" y="70"/>
                  </a:lnTo>
                  <a:lnTo>
                    <a:pt x="37" y="70"/>
                  </a:lnTo>
                  <a:lnTo>
                    <a:pt x="37" y="70"/>
                  </a:lnTo>
                  <a:lnTo>
                    <a:pt x="40" y="70"/>
                  </a:lnTo>
                  <a:lnTo>
                    <a:pt x="44" y="70"/>
                  </a:lnTo>
                  <a:lnTo>
                    <a:pt x="44" y="74"/>
                  </a:lnTo>
                  <a:lnTo>
                    <a:pt x="44" y="70"/>
                  </a:lnTo>
                  <a:lnTo>
                    <a:pt x="40" y="70"/>
                  </a:lnTo>
                  <a:lnTo>
                    <a:pt x="37" y="74"/>
                  </a:lnTo>
                  <a:lnTo>
                    <a:pt x="40" y="74"/>
                  </a:lnTo>
                  <a:lnTo>
                    <a:pt x="40" y="78"/>
                  </a:lnTo>
                  <a:lnTo>
                    <a:pt x="40" y="81"/>
                  </a:lnTo>
                  <a:lnTo>
                    <a:pt x="40" y="81"/>
                  </a:lnTo>
                  <a:lnTo>
                    <a:pt x="40" y="81"/>
                  </a:lnTo>
                  <a:lnTo>
                    <a:pt x="48" y="85"/>
                  </a:lnTo>
                  <a:lnTo>
                    <a:pt x="51" y="89"/>
                  </a:lnTo>
                  <a:lnTo>
                    <a:pt x="55" y="89"/>
                  </a:lnTo>
                  <a:lnTo>
                    <a:pt x="55" y="92"/>
                  </a:lnTo>
                  <a:lnTo>
                    <a:pt x="55" y="92"/>
                  </a:lnTo>
                  <a:lnTo>
                    <a:pt x="55" y="96"/>
                  </a:lnTo>
                  <a:lnTo>
                    <a:pt x="55" y="96"/>
                  </a:lnTo>
                  <a:lnTo>
                    <a:pt x="51" y="100"/>
                  </a:lnTo>
                  <a:lnTo>
                    <a:pt x="55" y="100"/>
                  </a:lnTo>
                  <a:lnTo>
                    <a:pt x="59" y="104"/>
                  </a:lnTo>
                  <a:lnTo>
                    <a:pt x="63" y="111"/>
                  </a:lnTo>
                  <a:lnTo>
                    <a:pt x="59" y="107"/>
                  </a:lnTo>
                  <a:lnTo>
                    <a:pt x="59" y="104"/>
                  </a:lnTo>
                  <a:lnTo>
                    <a:pt x="55" y="104"/>
                  </a:lnTo>
                  <a:lnTo>
                    <a:pt x="55" y="104"/>
                  </a:lnTo>
                  <a:lnTo>
                    <a:pt x="51" y="111"/>
                  </a:lnTo>
                  <a:lnTo>
                    <a:pt x="51" y="118"/>
                  </a:lnTo>
                  <a:lnTo>
                    <a:pt x="55" y="118"/>
                  </a:lnTo>
                  <a:lnTo>
                    <a:pt x="51" y="118"/>
                  </a:lnTo>
                  <a:lnTo>
                    <a:pt x="51" y="130"/>
                  </a:lnTo>
                  <a:lnTo>
                    <a:pt x="48" y="141"/>
                  </a:lnTo>
                  <a:lnTo>
                    <a:pt x="44" y="141"/>
                  </a:lnTo>
                  <a:lnTo>
                    <a:pt x="48" y="141"/>
                  </a:lnTo>
                  <a:lnTo>
                    <a:pt x="48" y="144"/>
                  </a:lnTo>
                  <a:lnTo>
                    <a:pt x="51" y="144"/>
                  </a:lnTo>
                  <a:lnTo>
                    <a:pt x="51" y="148"/>
                  </a:lnTo>
                  <a:lnTo>
                    <a:pt x="51" y="148"/>
                  </a:lnTo>
                  <a:lnTo>
                    <a:pt x="55" y="148"/>
                  </a:lnTo>
                  <a:lnTo>
                    <a:pt x="63" y="152"/>
                  </a:lnTo>
                  <a:lnTo>
                    <a:pt x="66" y="156"/>
                  </a:lnTo>
                  <a:lnTo>
                    <a:pt x="70" y="152"/>
                  </a:lnTo>
                  <a:lnTo>
                    <a:pt x="74" y="156"/>
                  </a:lnTo>
                  <a:lnTo>
                    <a:pt x="77" y="156"/>
                  </a:lnTo>
                  <a:lnTo>
                    <a:pt x="77" y="156"/>
                  </a:lnTo>
                  <a:lnTo>
                    <a:pt x="81" y="156"/>
                  </a:lnTo>
                  <a:lnTo>
                    <a:pt x="89" y="156"/>
                  </a:lnTo>
                  <a:lnTo>
                    <a:pt x="92" y="156"/>
                  </a:lnTo>
                  <a:lnTo>
                    <a:pt x="96" y="156"/>
                  </a:lnTo>
                  <a:lnTo>
                    <a:pt x="100" y="156"/>
                  </a:lnTo>
                  <a:lnTo>
                    <a:pt x="107" y="156"/>
                  </a:lnTo>
                  <a:lnTo>
                    <a:pt x="114" y="159"/>
                  </a:lnTo>
                  <a:lnTo>
                    <a:pt x="118" y="159"/>
                  </a:lnTo>
                  <a:lnTo>
                    <a:pt x="114" y="159"/>
                  </a:lnTo>
                  <a:lnTo>
                    <a:pt x="114" y="156"/>
                  </a:lnTo>
                  <a:lnTo>
                    <a:pt x="114" y="148"/>
                  </a:lnTo>
                  <a:lnTo>
                    <a:pt x="118" y="148"/>
                  </a:lnTo>
                  <a:lnTo>
                    <a:pt x="122" y="144"/>
                  </a:lnTo>
                  <a:lnTo>
                    <a:pt x="126" y="137"/>
                  </a:lnTo>
                  <a:lnTo>
                    <a:pt x="129" y="137"/>
                  </a:lnTo>
                  <a:lnTo>
                    <a:pt x="129" y="141"/>
                  </a:lnTo>
                  <a:lnTo>
                    <a:pt x="133" y="141"/>
                  </a:lnTo>
                  <a:lnTo>
                    <a:pt x="137" y="141"/>
                  </a:lnTo>
                  <a:lnTo>
                    <a:pt x="140" y="141"/>
                  </a:lnTo>
                  <a:lnTo>
                    <a:pt x="144" y="141"/>
                  </a:lnTo>
                  <a:lnTo>
                    <a:pt x="144" y="141"/>
                  </a:lnTo>
                  <a:lnTo>
                    <a:pt x="155" y="144"/>
                  </a:lnTo>
                  <a:lnTo>
                    <a:pt x="159" y="148"/>
                  </a:lnTo>
                  <a:lnTo>
                    <a:pt x="166" y="148"/>
                  </a:lnTo>
                  <a:lnTo>
                    <a:pt x="166" y="144"/>
                  </a:lnTo>
                  <a:lnTo>
                    <a:pt x="166" y="144"/>
                  </a:lnTo>
                  <a:lnTo>
                    <a:pt x="170" y="141"/>
                  </a:lnTo>
                  <a:lnTo>
                    <a:pt x="181" y="133"/>
                  </a:lnTo>
                  <a:lnTo>
                    <a:pt x="181" y="133"/>
                  </a:lnTo>
                  <a:lnTo>
                    <a:pt x="181" y="130"/>
                  </a:lnTo>
                  <a:lnTo>
                    <a:pt x="181" y="126"/>
                  </a:lnTo>
                  <a:lnTo>
                    <a:pt x="177" y="126"/>
                  </a:lnTo>
                  <a:lnTo>
                    <a:pt x="174" y="122"/>
                  </a:lnTo>
                  <a:lnTo>
                    <a:pt x="170" y="115"/>
                  </a:lnTo>
                  <a:lnTo>
                    <a:pt x="166" y="111"/>
                  </a:lnTo>
                  <a:lnTo>
                    <a:pt x="170" y="111"/>
                  </a:lnTo>
                  <a:lnTo>
                    <a:pt x="174" y="107"/>
                  </a:lnTo>
                  <a:lnTo>
                    <a:pt x="174" y="104"/>
                  </a:lnTo>
                  <a:lnTo>
                    <a:pt x="170" y="100"/>
                  </a:lnTo>
                  <a:lnTo>
                    <a:pt x="170" y="96"/>
                  </a:lnTo>
                  <a:lnTo>
                    <a:pt x="174" y="96"/>
                  </a:lnTo>
                  <a:lnTo>
                    <a:pt x="174" y="96"/>
                  </a:lnTo>
                  <a:lnTo>
                    <a:pt x="174" y="96"/>
                  </a:lnTo>
                  <a:close/>
                  <a:moveTo>
                    <a:pt x="207" y="178"/>
                  </a:moveTo>
                  <a:lnTo>
                    <a:pt x="203" y="178"/>
                  </a:lnTo>
                  <a:lnTo>
                    <a:pt x="200" y="174"/>
                  </a:lnTo>
                  <a:lnTo>
                    <a:pt x="203" y="174"/>
                  </a:lnTo>
                  <a:lnTo>
                    <a:pt x="203" y="174"/>
                  </a:lnTo>
                  <a:lnTo>
                    <a:pt x="203" y="170"/>
                  </a:lnTo>
                  <a:lnTo>
                    <a:pt x="200" y="170"/>
                  </a:lnTo>
                  <a:lnTo>
                    <a:pt x="203" y="170"/>
                  </a:lnTo>
                  <a:lnTo>
                    <a:pt x="200" y="170"/>
                  </a:lnTo>
                  <a:lnTo>
                    <a:pt x="200" y="167"/>
                  </a:lnTo>
                  <a:lnTo>
                    <a:pt x="200" y="167"/>
                  </a:lnTo>
                  <a:lnTo>
                    <a:pt x="200" y="167"/>
                  </a:lnTo>
                  <a:lnTo>
                    <a:pt x="196" y="163"/>
                  </a:lnTo>
                  <a:lnTo>
                    <a:pt x="196" y="163"/>
                  </a:lnTo>
                  <a:lnTo>
                    <a:pt x="200" y="163"/>
                  </a:lnTo>
                  <a:lnTo>
                    <a:pt x="200" y="159"/>
                  </a:lnTo>
                  <a:lnTo>
                    <a:pt x="196" y="159"/>
                  </a:lnTo>
                  <a:lnTo>
                    <a:pt x="200" y="156"/>
                  </a:lnTo>
                  <a:lnTo>
                    <a:pt x="203" y="156"/>
                  </a:lnTo>
                  <a:lnTo>
                    <a:pt x="207" y="152"/>
                  </a:lnTo>
                  <a:lnTo>
                    <a:pt x="207" y="156"/>
                  </a:lnTo>
                  <a:lnTo>
                    <a:pt x="211" y="156"/>
                  </a:lnTo>
                  <a:lnTo>
                    <a:pt x="211" y="152"/>
                  </a:lnTo>
                  <a:lnTo>
                    <a:pt x="211" y="148"/>
                  </a:lnTo>
                  <a:lnTo>
                    <a:pt x="211" y="148"/>
                  </a:lnTo>
                  <a:lnTo>
                    <a:pt x="211" y="148"/>
                  </a:lnTo>
                  <a:lnTo>
                    <a:pt x="211" y="152"/>
                  </a:lnTo>
                  <a:lnTo>
                    <a:pt x="211" y="156"/>
                  </a:lnTo>
                  <a:lnTo>
                    <a:pt x="214" y="163"/>
                  </a:lnTo>
                  <a:lnTo>
                    <a:pt x="211" y="167"/>
                  </a:lnTo>
                  <a:lnTo>
                    <a:pt x="211" y="170"/>
                  </a:lnTo>
                  <a:lnTo>
                    <a:pt x="211" y="178"/>
                  </a:lnTo>
                  <a:lnTo>
                    <a:pt x="207" y="1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1" name="Freeform 71"/>
            <p:cNvSpPr/>
            <p:nvPr/>
          </p:nvSpPr>
          <p:spPr bwMode="auto">
            <a:xfrm>
              <a:off x="5363945" y="3304281"/>
              <a:ext cx="14331" cy="13966"/>
            </a:xfrm>
            <a:custGeom>
              <a:avLst/>
              <a:gdLst>
                <a:gd name="T0" fmla="*/ 0 w 8"/>
                <a:gd name="T1" fmla="*/ 0 h 8"/>
                <a:gd name="T2" fmla="*/ 0 w 8"/>
                <a:gd name="T3" fmla="*/ 4 h 8"/>
                <a:gd name="T4" fmla="*/ 4 w 8"/>
                <a:gd name="T5" fmla="*/ 8 h 8"/>
                <a:gd name="T6" fmla="*/ 8 w 8"/>
                <a:gd name="T7" fmla="*/ 4 h 8"/>
                <a:gd name="T8" fmla="*/ 8 w 8"/>
                <a:gd name="T9" fmla="*/ 4 h 8"/>
                <a:gd name="T10" fmla="*/ 0 w 8"/>
                <a:gd name="T11" fmla="*/ 0 h 8"/>
              </a:gdLst>
              <a:ahLst/>
              <a:cxnLst>
                <a:cxn ang="0">
                  <a:pos x="T0" y="T1"/>
                </a:cxn>
                <a:cxn ang="0">
                  <a:pos x="T2" y="T3"/>
                </a:cxn>
                <a:cxn ang="0">
                  <a:pos x="T4" y="T5"/>
                </a:cxn>
                <a:cxn ang="0">
                  <a:pos x="T6" y="T7"/>
                </a:cxn>
                <a:cxn ang="0">
                  <a:pos x="T8" y="T9"/>
                </a:cxn>
                <a:cxn ang="0">
                  <a:pos x="T10" y="T11"/>
                </a:cxn>
              </a:cxnLst>
              <a:rect l="0" t="0" r="r" b="b"/>
              <a:pathLst>
                <a:path w="8" h="8">
                  <a:moveTo>
                    <a:pt x="0" y="0"/>
                  </a:moveTo>
                  <a:lnTo>
                    <a:pt x="0" y="4"/>
                  </a:lnTo>
                  <a:lnTo>
                    <a:pt x="4" y="8"/>
                  </a:lnTo>
                  <a:lnTo>
                    <a:pt x="8" y="4"/>
                  </a:lnTo>
                  <a:lnTo>
                    <a:pt x="8" y="4"/>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2" name="Freeform 72"/>
            <p:cNvSpPr>
              <a:spLocks noEditPoints="1"/>
            </p:cNvSpPr>
            <p:nvPr/>
          </p:nvSpPr>
          <p:spPr bwMode="auto">
            <a:xfrm>
              <a:off x="5138230" y="2955136"/>
              <a:ext cx="338573" cy="329942"/>
            </a:xfrm>
            <a:custGeom>
              <a:avLst/>
              <a:gdLst>
                <a:gd name="T0" fmla="*/ 8 w 189"/>
                <a:gd name="T1" fmla="*/ 48 h 189"/>
                <a:gd name="T2" fmla="*/ 8 w 189"/>
                <a:gd name="T3" fmla="*/ 30 h 189"/>
                <a:gd name="T4" fmla="*/ 15 w 189"/>
                <a:gd name="T5" fmla="*/ 18 h 189"/>
                <a:gd name="T6" fmla="*/ 34 w 189"/>
                <a:gd name="T7" fmla="*/ 18 h 189"/>
                <a:gd name="T8" fmla="*/ 48 w 189"/>
                <a:gd name="T9" fmla="*/ 15 h 189"/>
                <a:gd name="T10" fmla="*/ 63 w 189"/>
                <a:gd name="T11" fmla="*/ 0 h 189"/>
                <a:gd name="T12" fmla="*/ 85 w 189"/>
                <a:gd name="T13" fmla="*/ 4 h 189"/>
                <a:gd name="T14" fmla="*/ 108 w 189"/>
                <a:gd name="T15" fmla="*/ 15 h 189"/>
                <a:gd name="T16" fmla="*/ 100 w 189"/>
                <a:gd name="T17" fmla="*/ 26 h 189"/>
                <a:gd name="T18" fmla="*/ 85 w 189"/>
                <a:gd name="T19" fmla="*/ 33 h 189"/>
                <a:gd name="T20" fmla="*/ 89 w 189"/>
                <a:gd name="T21" fmla="*/ 48 h 189"/>
                <a:gd name="T22" fmla="*/ 104 w 189"/>
                <a:gd name="T23" fmla="*/ 63 h 189"/>
                <a:gd name="T24" fmla="*/ 119 w 189"/>
                <a:gd name="T25" fmla="*/ 82 h 189"/>
                <a:gd name="T26" fmla="*/ 134 w 189"/>
                <a:gd name="T27" fmla="*/ 93 h 189"/>
                <a:gd name="T28" fmla="*/ 152 w 189"/>
                <a:gd name="T29" fmla="*/ 96 h 189"/>
                <a:gd name="T30" fmla="*/ 152 w 189"/>
                <a:gd name="T31" fmla="*/ 104 h 189"/>
                <a:gd name="T32" fmla="*/ 185 w 189"/>
                <a:gd name="T33" fmla="*/ 119 h 189"/>
                <a:gd name="T34" fmla="*/ 185 w 189"/>
                <a:gd name="T35" fmla="*/ 130 h 189"/>
                <a:gd name="T36" fmla="*/ 178 w 189"/>
                <a:gd name="T37" fmla="*/ 126 h 189"/>
                <a:gd name="T38" fmla="*/ 167 w 189"/>
                <a:gd name="T39" fmla="*/ 119 h 189"/>
                <a:gd name="T40" fmla="*/ 163 w 189"/>
                <a:gd name="T41" fmla="*/ 130 h 189"/>
                <a:gd name="T42" fmla="*/ 163 w 189"/>
                <a:gd name="T43" fmla="*/ 137 h 189"/>
                <a:gd name="T44" fmla="*/ 167 w 189"/>
                <a:gd name="T45" fmla="*/ 148 h 189"/>
                <a:gd name="T46" fmla="*/ 156 w 189"/>
                <a:gd name="T47" fmla="*/ 167 h 189"/>
                <a:gd name="T48" fmla="*/ 145 w 189"/>
                <a:gd name="T49" fmla="*/ 163 h 189"/>
                <a:gd name="T50" fmla="*/ 152 w 189"/>
                <a:gd name="T51" fmla="*/ 152 h 189"/>
                <a:gd name="T52" fmla="*/ 152 w 189"/>
                <a:gd name="T53" fmla="*/ 141 h 189"/>
                <a:gd name="T54" fmla="*/ 145 w 189"/>
                <a:gd name="T55" fmla="*/ 130 h 189"/>
                <a:gd name="T56" fmla="*/ 134 w 189"/>
                <a:gd name="T57" fmla="*/ 122 h 189"/>
                <a:gd name="T58" fmla="*/ 126 w 189"/>
                <a:gd name="T59" fmla="*/ 115 h 189"/>
                <a:gd name="T60" fmla="*/ 111 w 189"/>
                <a:gd name="T61" fmla="*/ 108 h 189"/>
                <a:gd name="T62" fmla="*/ 100 w 189"/>
                <a:gd name="T63" fmla="*/ 104 h 189"/>
                <a:gd name="T64" fmla="*/ 82 w 189"/>
                <a:gd name="T65" fmla="*/ 89 h 189"/>
                <a:gd name="T66" fmla="*/ 67 w 189"/>
                <a:gd name="T67" fmla="*/ 74 h 189"/>
                <a:gd name="T68" fmla="*/ 56 w 189"/>
                <a:gd name="T69" fmla="*/ 59 h 189"/>
                <a:gd name="T70" fmla="*/ 45 w 189"/>
                <a:gd name="T71" fmla="*/ 52 h 189"/>
                <a:gd name="T72" fmla="*/ 15 w 189"/>
                <a:gd name="T73" fmla="*/ 59 h 189"/>
                <a:gd name="T74" fmla="*/ 30 w 189"/>
                <a:gd name="T75" fmla="*/ 108 h 189"/>
                <a:gd name="T76" fmla="*/ 26 w 189"/>
                <a:gd name="T77" fmla="*/ 111 h 189"/>
                <a:gd name="T78" fmla="*/ 71 w 189"/>
                <a:gd name="T79" fmla="*/ 85 h 189"/>
                <a:gd name="T80" fmla="*/ 63 w 189"/>
                <a:gd name="T81" fmla="*/ 78 h 189"/>
                <a:gd name="T82" fmla="*/ 56 w 189"/>
                <a:gd name="T83" fmla="*/ 78 h 189"/>
                <a:gd name="T84" fmla="*/ 41 w 189"/>
                <a:gd name="T85" fmla="*/ 145 h 189"/>
                <a:gd name="T86" fmla="*/ 52 w 189"/>
                <a:gd name="T87" fmla="*/ 145 h 189"/>
                <a:gd name="T88" fmla="*/ 48 w 189"/>
                <a:gd name="T89" fmla="*/ 122 h 189"/>
                <a:gd name="T90" fmla="*/ 45 w 189"/>
                <a:gd name="T91" fmla="*/ 108 h 189"/>
                <a:gd name="T92" fmla="*/ 30 w 189"/>
                <a:gd name="T93" fmla="*/ 115 h 189"/>
                <a:gd name="T94" fmla="*/ 30 w 189"/>
                <a:gd name="T95" fmla="*/ 122 h 189"/>
                <a:gd name="T96" fmla="*/ 34 w 189"/>
                <a:gd name="T97" fmla="*/ 130 h 189"/>
                <a:gd name="T98" fmla="*/ 34 w 189"/>
                <a:gd name="T99" fmla="*/ 148 h 189"/>
                <a:gd name="T100" fmla="*/ 141 w 189"/>
                <a:gd name="T101" fmla="*/ 185 h 189"/>
                <a:gd name="T102" fmla="*/ 145 w 189"/>
                <a:gd name="T103" fmla="*/ 163 h 189"/>
                <a:gd name="T104" fmla="*/ 130 w 189"/>
                <a:gd name="T105" fmla="*/ 167 h 189"/>
                <a:gd name="T106" fmla="*/ 104 w 189"/>
                <a:gd name="T107" fmla="*/ 163 h 189"/>
                <a:gd name="T108" fmla="*/ 100 w 189"/>
                <a:gd name="T109" fmla="*/ 174 h 189"/>
                <a:gd name="T110" fmla="*/ 122 w 189"/>
                <a:gd name="T111" fmla="*/ 185 h 189"/>
                <a:gd name="T112" fmla="*/ 141 w 189"/>
                <a:gd name="T113" fmla="*/ 189 h 1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89" h="189">
                  <a:moveTo>
                    <a:pt x="15" y="59"/>
                  </a:moveTo>
                  <a:lnTo>
                    <a:pt x="15" y="56"/>
                  </a:lnTo>
                  <a:lnTo>
                    <a:pt x="15" y="52"/>
                  </a:lnTo>
                  <a:lnTo>
                    <a:pt x="11" y="52"/>
                  </a:lnTo>
                  <a:lnTo>
                    <a:pt x="8" y="48"/>
                  </a:lnTo>
                  <a:lnTo>
                    <a:pt x="4" y="41"/>
                  </a:lnTo>
                  <a:lnTo>
                    <a:pt x="0" y="37"/>
                  </a:lnTo>
                  <a:lnTo>
                    <a:pt x="4" y="37"/>
                  </a:lnTo>
                  <a:lnTo>
                    <a:pt x="8" y="33"/>
                  </a:lnTo>
                  <a:lnTo>
                    <a:pt x="8" y="30"/>
                  </a:lnTo>
                  <a:lnTo>
                    <a:pt x="4" y="26"/>
                  </a:lnTo>
                  <a:lnTo>
                    <a:pt x="4" y="22"/>
                  </a:lnTo>
                  <a:lnTo>
                    <a:pt x="8" y="22"/>
                  </a:lnTo>
                  <a:lnTo>
                    <a:pt x="11" y="22"/>
                  </a:lnTo>
                  <a:lnTo>
                    <a:pt x="15" y="18"/>
                  </a:lnTo>
                  <a:lnTo>
                    <a:pt x="22" y="22"/>
                  </a:lnTo>
                  <a:lnTo>
                    <a:pt x="26" y="11"/>
                  </a:lnTo>
                  <a:lnTo>
                    <a:pt x="30" y="15"/>
                  </a:lnTo>
                  <a:lnTo>
                    <a:pt x="30" y="18"/>
                  </a:lnTo>
                  <a:lnTo>
                    <a:pt x="34" y="18"/>
                  </a:lnTo>
                  <a:lnTo>
                    <a:pt x="37" y="22"/>
                  </a:lnTo>
                  <a:lnTo>
                    <a:pt x="41" y="18"/>
                  </a:lnTo>
                  <a:lnTo>
                    <a:pt x="41" y="15"/>
                  </a:lnTo>
                  <a:lnTo>
                    <a:pt x="48" y="15"/>
                  </a:lnTo>
                  <a:lnTo>
                    <a:pt x="48" y="15"/>
                  </a:lnTo>
                  <a:lnTo>
                    <a:pt x="52" y="18"/>
                  </a:lnTo>
                  <a:lnTo>
                    <a:pt x="52" y="11"/>
                  </a:lnTo>
                  <a:lnTo>
                    <a:pt x="60" y="11"/>
                  </a:lnTo>
                  <a:lnTo>
                    <a:pt x="60" y="4"/>
                  </a:lnTo>
                  <a:lnTo>
                    <a:pt x="63" y="0"/>
                  </a:lnTo>
                  <a:lnTo>
                    <a:pt x="67" y="4"/>
                  </a:lnTo>
                  <a:lnTo>
                    <a:pt x="74" y="0"/>
                  </a:lnTo>
                  <a:lnTo>
                    <a:pt x="78" y="0"/>
                  </a:lnTo>
                  <a:lnTo>
                    <a:pt x="85" y="0"/>
                  </a:lnTo>
                  <a:lnTo>
                    <a:pt x="85" y="4"/>
                  </a:lnTo>
                  <a:lnTo>
                    <a:pt x="93" y="7"/>
                  </a:lnTo>
                  <a:lnTo>
                    <a:pt x="104" y="7"/>
                  </a:lnTo>
                  <a:lnTo>
                    <a:pt x="108" y="7"/>
                  </a:lnTo>
                  <a:lnTo>
                    <a:pt x="111" y="11"/>
                  </a:lnTo>
                  <a:lnTo>
                    <a:pt x="108" y="15"/>
                  </a:lnTo>
                  <a:lnTo>
                    <a:pt x="108" y="18"/>
                  </a:lnTo>
                  <a:lnTo>
                    <a:pt x="104" y="22"/>
                  </a:lnTo>
                  <a:lnTo>
                    <a:pt x="108" y="26"/>
                  </a:lnTo>
                  <a:lnTo>
                    <a:pt x="104" y="26"/>
                  </a:lnTo>
                  <a:lnTo>
                    <a:pt x="100" y="26"/>
                  </a:lnTo>
                  <a:lnTo>
                    <a:pt x="97" y="30"/>
                  </a:lnTo>
                  <a:lnTo>
                    <a:pt x="93" y="30"/>
                  </a:lnTo>
                  <a:lnTo>
                    <a:pt x="93" y="30"/>
                  </a:lnTo>
                  <a:lnTo>
                    <a:pt x="89" y="30"/>
                  </a:lnTo>
                  <a:lnTo>
                    <a:pt x="85" y="33"/>
                  </a:lnTo>
                  <a:lnTo>
                    <a:pt x="89" y="37"/>
                  </a:lnTo>
                  <a:lnTo>
                    <a:pt x="89" y="41"/>
                  </a:lnTo>
                  <a:lnTo>
                    <a:pt x="89" y="41"/>
                  </a:lnTo>
                  <a:lnTo>
                    <a:pt x="85" y="44"/>
                  </a:lnTo>
                  <a:lnTo>
                    <a:pt x="89" y="48"/>
                  </a:lnTo>
                  <a:lnTo>
                    <a:pt x="89" y="52"/>
                  </a:lnTo>
                  <a:lnTo>
                    <a:pt x="89" y="52"/>
                  </a:lnTo>
                  <a:lnTo>
                    <a:pt x="97" y="56"/>
                  </a:lnTo>
                  <a:lnTo>
                    <a:pt x="100" y="59"/>
                  </a:lnTo>
                  <a:lnTo>
                    <a:pt x="104" y="63"/>
                  </a:lnTo>
                  <a:lnTo>
                    <a:pt x="115" y="70"/>
                  </a:lnTo>
                  <a:lnTo>
                    <a:pt x="115" y="74"/>
                  </a:lnTo>
                  <a:lnTo>
                    <a:pt x="115" y="74"/>
                  </a:lnTo>
                  <a:lnTo>
                    <a:pt x="115" y="78"/>
                  </a:lnTo>
                  <a:lnTo>
                    <a:pt x="119" y="82"/>
                  </a:lnTo>
                  <a:lnTo>
                    <a:pt x="122" y="82"/>
                  </a:lnTo>
                  <a:lnTo>
                    <a:pt x="122" y="85"/>
                  </a:lnTo>
                  <a:lnTo>
                    <a:pt x="130" y="89"/>
                  </a:lnTo>
                  <a:lnTo>
                    <a:pt x="130" y="93"/>
                  </a:lnTo>
                  <a:lnTo>
                    <a:pt x="134" y="93"/>
                  </a:lnTo>
                  <a:lnTo>
                    <a:pt x="137" y="93"/>
                  </a:lnTo>
                  <a:lnTo>
                    <a:pt x="141" y="93"/>
                  </a:lnTo>
                  <a:lnTo>
                    <a:pt x="145" y="93"/>
                  </a:lnTo>
                  <a:lnTo>
                    <a:pt x="148" y="93"/>
                  </a:lnTo>
                  <a:lnTo>
                    <a:pt x="152" y="96"/>
                  </a:lnTo>
                  <a:lnTo>
                    <a:pt x="152" y="96"/>
                  </a:lnTo>
                  <a:lnTo>
                    <a:pt x="148" y="100"/>
                  </a:lnTo>
                  <a:lnTo>
                    <a:pt x="148" y="100"/>
                  </a:lnTo>
                  <a:lnTo>
                    <a:pt x="148" y="104"/>
                  </a:lnTo>
                  <a:lnTo>
                    <a:pt x="152" y="104"/>
                  </a:lnTo>
                  <a:lnTo>
                    <a:pt x="159" y="104"/>
                  </a:lnTo>
                  <a:lnTo>
                    <a:pt x="171" y="111"/>
                  </a:lnTo>
                  <a:lnTo>
                    <a:pt x="174" y="115"/>
                  </a:lnTo>
                  <a:lnTo>
                    <a:pt x="178" y="119"/>
                  </a:lnTo>
                  <a:lnTo>
                    <a:pt x="185" y="119"/>
                  </a:lnTo>
                  <a:lnTo>
                    <a:pt x="185" y="122"/>
                  </a:lnTo>
                  <a:lnTo>
                    <a:pt x="189" y="122"/>
                  </a:lnTo>
                  <a:lnTo>
                    <a:pt x="189" y="126"/>
                  </a:lnTo>
                  <a:lnTo>
                    <a:pt x="185" y="130"/>
                  </a:lnTo>
                  <a:lnTo>
                    <a:pt x="185" y="130"/>
                  </a:lnTo>
                  <a:lnTo>
                    <a:pt x="185" y="130"/>
                  </a:lnTo>
                  <a:lnTo>
                    <a:pt x="185" y="133"/>
                  </a:lnTo>
                  <a:lnTo>
                    <a:pt x="182" y="130"/>
                  </a:lnTo>
                  <a:lnTo>
                    <a:pt x="182" y="130"/>
                  </a:lnTo>
                  <a:lnTo>
                    <a:pt x="178" y="126"/>
                  </a:lnTo>
                  <a:lnTo>
                    <a:pt x="178" y="122"/>
                  </a:lnTo>
                  <a:lnTo>
                    <a:pt x="178" y="122"/>
                  </a:lnTo>
                  <a:lnTo>
                    <a:pt x="174" y="122"/>
                  </a:lnTo>
                  <a:lnTo>
                    <a:pt x="171" y="122"/>
                  </a:lnTo>
                  <a:lnTo>
                    <a:pt x="167" y="119"/>
                  </a:lnTo>
                  <a:lnTo>
                    <a:pt x="167" y="119"/>
                  </a:lnTo>
                  <a:lnTo>
                    <a:pt x="163" y="122"/>
                  </a:lnTo>
                  <a:lnTo>
                    <a:pt x="163" y="126"/>
                  </a:lnTo>
                  <a:lnTo>
                    <a:pt x="163" y="126"/>
                  </a:lnTo>
                  <a:lnTo>
                    <a:pt x="163" y="130"/>
                  </a:lnTo>
                  <a:lnTo>
                    <a:pt x="159" y="130"/>
                  </a:lnTo>
                  <a:lnTo>
                    <a:pt x="159" y="133"/>
                  </a:lnTo>
                  <a:lnTo>
                    <a:pt x="159" y="133"/>
                  </a:lnTo>
                  <a:lnTo>
                    <a:pt x="159" y="137"/>
                  </a:lnTo>
                  <a:lnTo>
                    <a:pt x="163" y="137"/>
                  </a:lnTo>
                  <a:lnTo>
                    <a:pt x="167" y="141"/>
                  </a:lnTo>
                  <a:lnTo>
                    <a:pt x="167" y="141"/>
                  </a:lnTo>
                  <a:lnTo>
                    <a:pt x="167" y="145"/>
                  </a:lnTo>
                  <a:lnTo>
                    <a:pt x="167" y="148"/>
                  </a:lnTo>
                  <a:lnTo>
                    <a:pt x="167" y="148"/>
                  </a:lnTo>
                  <a:lnTo>
                    <a:pt x="163" y="148"/>
                  </a:lnTo>
                  <a:lnTo>
                    <a:pt x="163" y="152"/>
                  </a:lnTo>
                  <a:lnTo>
                    <a:pt x="163" y="159"/>
                  </a:lnTo>
                  <a:lnTo>
                    <a:pt x="156" y="163"/>
                  </a:lnTo>
                  <a:lnTo>
                    <a:pt x="156" y="167"/>
                  </a:lnTo>
                  <a:lnTo>
                    <a:pt x="156" y="167"/>
                  </a:lnTo>
                  <a:lnTo>
                    <a:pt x="148" y="167"/>
                  </a:lnTo>
                  <a:lnTo>
                    <a:pt x="145" y="167"/>
                  </a:lnTo>
                  <a:lnTo>
                    <a:pt x="145" y="163"/>
                  </a:lnTo>
                  <a:lnTo>
                    <a:pt x="145" y="163"/>
                  </a:lnTo>
                  <a:lnTo>
                    <a:pt x="148" y="159"/>
                  </a:lnTo>
                  <a:lnTo>
                    <a:pt x="152" y="159"/>
                  </a:lnTo>
                  <a:lnTo>
                    <a:pt x="152" y="156"/>
                  </a:lnTo>
                  <a:lnTo>
                    <a:pt x="152" y="152"/>
                  </a:lnTo>
                  <a:lnTo>
                    <a:pt x="152" y="152"/>
                  </a:lnTo>
                  <a:lnTo>
                    <a:pt x="152" y="152"/>
                  </a:lnTo>
                  <a:lnTo>
                    <a:pt x="156" y="152"/>
                  </a:lnTo>
                  <a:lnTo>
                    <a:pt x="156" y="148"/>
                  </a:lnTo>
                  <a:lnTo>
                    <a:pt x="152" y="145"/>
                  </a:lnTo>
                  <a:lnTo>
                    <a:pt x="152" y="141"/>
                  </a:lnTo>
                  <a:lnTo>
                    <a:pt x="148" y="137"/>
                  </a:lnTo>
                  <a:lnTo>
                    <a:pt x="148" y="133"/>
                  </a:lnTo>
                  <a:lnTo>
                    <a:pt x="148" y="130"/>
                  </a:lnTo>
                  <a:lnTo>
                    <a:pt x="145" y="126"/>
                  </a:lnTo>
                  <a:lnTo>
                    <a:pt x="145" y="130"/>
                  </a:lnTo>
                  <a:lnTo>
                    <a:pt x="137" y="126"/>
                  </a:lnTo>
                  <a:lnTo>
                    <a:pt x="137" y="126"/>
                  </a:lnTo>
                  <a:lnTo>
                    <a:pt x="134" y="126"/>
                  </a:lnTo>
                  <a:lnTo>
                    <a:pt x="134" y="122"/>
                  </a:lnTo>
                  <a:lnTo>
                    <a:pt x="134" y="122"/>
                  </a:lnTo>
                  <a:lnTo>
                    <a:pt x="134" y="119"/>
                  </a:lnTo>
                  <a:lnTo>
                    <a:pt x="130" y="119"/>
                  </a:lnTo>
                  <a:lnTo>
                    <a:pt x="130" y="119"/>
                  </a:lnTo>
                  <a:lnTo>
                    <a:pt x="126" y="119"/>
                  </a:lnTo>
                  <a:lnTo>
                    <a:pt x="126" y="115"/>
                  </a:lnTo>
                  <a:lnTo>
                    <a:pt x="122" y="115"/>
                  </a:lnTo>
                  <a:lnTo>
                    <a:pt x="122" y="115"/>
                  </a:lnTo>
                  <a:lnTo>
                    <a:pt x="119" y="115"/>
                  </a:lnTo>
                  <a:lnTo>
                    <a:pt x="115" y="108"/>
                  </a:lnTo>
                  <a:lnTo>
                    <a:pt x="111" y="108"/>
                  </a:lnTo>
                  <a:lnTo>
                    <a:pt x="108" y="108"/>
                  </a:lnTo>
                  <a:lnTo>
                    <a:pt x="108" y="108"/>
                  </a:lnTo>
                  <a:lnTo>
                    <a:pt x="104" y="108"/>
                  </a:lnTo>
                  <a:lnTo>
                    <a:pt x="104" y="104"/>
                  </a:lnTo>
                  <a:lnTo>
                    <a:pt x="100" y="104"/>
                  </a:lnTo>
                  <a:lnTo>
                    <a:pt x="97" y="104"/>
                  </a:lnTo>
                  <a:lnTo>
                    <a:pt x="93" y="100"/>
                  </a:lnTo>
                  <a:lnTo>
                    <a:pt x="85" y="93"/>
                  </a:lnTo>
                  <a:lnTo>
                    <a:pt x="82" y="89"/>
                  </a:lnTo>
                  <a:lnTo>
                    <a:pt x="82" y="89"/>
                  </a:lnTo>
                  <a:lnTo>
                    <a:pt x="78" y="85"/>
                  </a:lnTo>
                  <a:lnTo>
                    <a:pt x="74" y="85"/>
                  </a:lnTo>
                  <a:lnTo>
                    <a:pt x="74" y="82"/>
                  </a:lnTo>
                  <a:lnTo>
                    <a:pt x="71" y="78"/>
                  </a:lnTo>
                  <a:lnTo>
                    <a:pt x="67" y="74"/>
                  </a:lnTo>
                  <a:lnTo>
                    <a:pt x="63" y="74"/>
                  </a:lnTo>
                  <a:lnTo>
                    <a:pt x="63" y="70"/>
                  </a:lnTo>
                  <a:lnTo>
                    <a:pt x="60" y="67"/>
                  </a:lnTo>
                  <a:lnTo>
                    <a:pt x="60" y="67"/>
                  </a:lnTo>
                  <a:lnTo>
                    <a:pt x="56" y="59"/>
                  </a:lnTo>
                  <a:lnTo>
                    <a:pt x="56" y="59"/>
                  </a:lnTo>
                  <a:lnTo>
                    <a:pt x="56" y="56"/>
                  </a:lnTo>
                  <a:lnTo>
                    <a:pt x="52" y="56"/>
                  </a:lnTo>
                  <a:lnTo>
                    <a:pt x="48" y="52"/>
                  </a:lnTo>
                  <a:lnTo>
                    <a:pt x="45" y="52"/>
                  </a:lnTo>
                  <a:lnTo>
                    <a:pt x="34" y="48"/>
                  </a:lnTo>
                  <a:lnTo>
                    <a:pt x="26" y="52"/>
                  </a:lnTo>
                  <a:lnTo>
                    <a:pt x="26" y="56"/>
                  </a:lnTo>
                  <a:lnTo>
                    <a:pt x="22" y="59"/>
                  </a:lnTo>
                  <a:lnTo>
                    <a:pt x="15" y="59"/>
                  </a:lnTo>
                  <a:lnTo>
                    <a:pt x="15" y="59"/>
                  </a:lnTo>
                  <a:close/>
                  <a:moveTo>
                    <a:pt x="26" y="111"/>
                  </a:moveTo>
                  <a:lnTo>
                    <a:pt x="30" y="111"/>
                  </a:lnTo>
                  <a:lnTo>
                    <a:pt x="30" y="108"/>
                  </a:lnTo>
                  <a:lnTo>
                    <a:pt x="30" y="108"/>
                  </a:lnTo>
                  <a:lnTo>
                    <a:pt x="30" y="108"/>
                  </a:lnTo>
                  <a:lnTo>
                    <a:pt x="30" y="108"/>
                  </a:lnTo>
                  <a:lnTo>
                    <a:pt x="26" y="108"/>
                  </a:lnTo>
                  <a:lnTo>
                    <a:pt x="26" y="111"/>
                  </a:lnTo>
                  <a:lnTo>
                    <a:pt x="26" y="111"/>
                  </a:lnTo>
                  <a:close/>
                  <a:moveTo>
                    <a:pt x="71" y="85"/>
                  </a:moveTo>
                  <a:lnTo>
                    <a:pt x="71" y="85"/>
                  </a:lnTo>
                  <a:lnTo>
                    <a:pt x="71" y="85"/>
                  </a:lnTo>
                  <a:lnTo>
                    <a:pt x="71" y="85"/>
                  </a:lnTo>
                  <a:lnTo>
                    <a:pt x="71" y="85"/>
                  </a:lnTo>
                  <a:close/>
                  <a:moveTo>
                    <a:pt x="56" y="78"/>
                  </a:moveTo>
                  <a:lnTo>
                    <a:pt x="56" y="78"/>
                  </a:lnTo>
                  <a:lnTo>
                    <a:pt x="56" y="78"/>
                  </a:lnTo>
                  <a:lnTo>
                    <a:pt x="60" y="78"/>
                  </a:lnTo>
                  <a:lnTo>
                    <a:pt x="63" y="78"/>
                  </a:lnTo>
                  <a:lnTo>
                    <a:pt x="63" y="78"/>
                  </a:lnTo>
                  <a:lnTo>
                    <a:pt x="60" y="74"/>
                  </a:lnTo>
                  <a:lnTo>
                    <a:pt x="60" y="78"/>
                  </a:lnTo>
                  <a:lnTo>
                    <a:pt x="56" y="78"/>
                  </a:lnTo>
                  <a:lnTo>
                    <a:pt x="56" y="78"/>
                  </a:lnTo>
                  <a:close/>
                  <a:moveTo>
                    <a:pt x="37" y="152"/>
                  </a:moveTo>
                  <a:lnTo>
                    <a:pt x="37" y="148"/>
                  </a:lnTo>
                  <a:lnTo>
                    <a:pt x="37" y="152"/>
                  </a:lnTo>
                  <a:lnTo>
                    <a:pt x="41" y="148"/>
                  </a:lnTo>
                  <a:lnTo>
                    <a:pt x="41" y="145"/>
                  </a:lnTo>
                  <a:lnTo>
                    <a:pt x="41" y="145"/>
                  </a:lnTo>
                  <a:lnTo>
                    <a:pt x="45" y="145"/>
                  </a:lnTo>
                  <a:lnTo>
                    <a:pt x="48" y="145"/>
                  </a:lnTo>
                  <a:lnTo>
                    <a:pt x="48" y="145"/>
                  </a:lnTo>
                  <a:lnTo>
                    <a:pt x="52" y="145"/>
                  </a:lnTo>
                  <a:lnTo>
                    <a:pt x="52" y="137"/>
                  </a:lnTo>
                  <a:lnTo>
                    <a:pt x="52" y="137"/>
                  </a:lnTo>
                  <a:lnTo>
                    <a:pt x="48" y="130"/>
                  </a:lnTo>
                  <a:lnTo>
                    <a:pt x="52" y="126"/>
                  </a:lnTo>
                  <a:lnTo>
                    <a:pt x="48" y="122"/>
                  </a:lnTo>
                  <a:lnTo>
                    <a:pt x="52" y="119"/>
                  </a:lnTo>
                  <a:lnTo>
                    <a:pt x="52" y="119"/>
                  </a:lnTo>
                  <a:lnTo>
                    <a:pt x="52" y="115"/>
                  </a:lnTo>
                  <a:lnTo>
                    <a:pt x="48" y="111"/>
                  </a:lnTo>
                  <a:lnTo>
                    <a:pt x="45" y="108"/>
                  </a:lnTo>
                  <a:lnTo>
                    <a:pt x="45" y="108"/>
                  </a:lnTo>
                  <a:lnTo>
                    <a:pt x="41" y="108"/>
                  </a:lnTo>
                  <a:lnTo>
                    <a:pt x="41" y="108"/>
                  </a:lnTo>
                  <a:lnTo>
                    <a:pt x="34" y="115"/>
                  </a:lnTo>
                  <a:lnTo>
                    <a:pt x="30" y="115"/>
                  </a:lnTo>
                  <a:lnTo>
                    <a:pt x="26" y="111"/>
                  </a:lnTo>
                  <a:lnTo>
                    <a:pt x="26" y="115"/>
                  </a:lnTo>
                  <a:lnTo>
                    <a:pt x="26" y="119"/>
                  </a:lnTo>
                  <a:lnTo>
                    <a:pt x="30" y="119"/>
                  </a:lnTo>
                  <a:lnTo>
                    <a:pt x="30" y="122"/>
                  </a:lnTo>
                  <a:lnTo>
                    <a:pt x="34" y="122"/>
                  </a:lnTo>
                  <a:lnTo>
                    <a:pt x="34" y="126"/>
                  </a:lnTo>
                  <a:lnTo>
                    <a:pt x="30" y="130"/>
                  </a:lnTo>
                  <a:lnTo>
                    <a:pt x="30" y="130"/>
                  </a:lnTo>
                  <a:lnTo>
                    <a:pt x="34" y="130"/>
                  </a:lnTo>
                  <a:lnTo>
                    <a:pt x="34" y="133"/>
                  </a:lnTo>
                  <a:lnTo>
                    <a:pt x="34" y="133"/>
                  </a:lnTo>
                  <a:lnTo>
                    <a:pt x="30" y="141"/>
                  </a:lnTo>
                  <a:lnTo>
                    <a:pt x="30" y="141"/>
                  </a:lnTo>
                  <a:lnTo>
                    <a:pt x="34" y="148"/>
                  </a:lnTo>
                  <a:lnTo>
                    <a:pt x="37" y="152"/>
                  </a:lnTo>
                  <a:lnTo>
                    <a:pt x="37" y="152"/>
                  </a:lnTo>
                  <a:close/>
                  <a:moveTo>
                    <a:pt x="141" y="189"/>
                  </a:moveTo>
                  <a:lnTo>
                    <a:pt x="141" y="185"/>
                  </a:lnTo>
                  <a:lnTo>
                    <a:pt x="141" y="185"/>
                  </a:lnTo>
                  <a:lnTo>
                    <a:pt x="141" y="182"/>
                  </a:lnTo>
                  <a:lnTo>
                    <a:pt x="137" y="178"/>
                  </a:lnTo>
                  <a:lnTo>
                    <a:pt x="141" y="171"/>
                  </a:lnTo>
                  <a:lnTo>
                    <a:pt x="145" y="167"/>
                  </a:lnTo>
                  <a:lnTo>
                    <a:pt x="145" y="163"/>
                  </a:lnTo>
                  <a:lnTo>
                    <a:pt x="141" y="159"/>
                  </a:lnTo>
                  <a:lnTo>
                    <a:pt x="137" y="163"/>
                  </a:lnTo>
                  <a:lnTo>
                    <a:pt x="137" y="163"/>
                  </a:lnTo>
                  <a:lnTo>
                    <a:pt x="134" y="163"/>
                  </a:lnTo>
                  <a:lnTo>
                    <a:pt x="130" y="167"/>
                  </a:lnTo>
                  <a:lnTo>
                    <a:pt x="122" y="167"/>
                  </a:lnTo>
                  <a:lnTo>
                    <a:pt x="115" y="167"/>
                  </a:lnTo>
                  <a:lnTo>
                    <a:pt x="111" y="167"/>
                  </a:lnTo>
                  <a:lnTo>
                    <a:pt x="108" y="163"/>
                  </a:lnTo>
                  <a:lnTo>
                    <a:pt x="104" y="163"/>
                  </a:lnTo>
                  <a:lnTo>
                    <a:pt x="104" y="167"/>
                  </a:lnTo>
                  <a:lnTo>
                    <a:pt x="100" y="163"/>
                  </a:lnTo>
                  <a:lnTo>
                    <a:pt x="97" y="167"/>
                  </a:lnTo>
                  <a:lnTo>
                    <a:pt x="97" y="171"/>
                  </a:lnTo>
                  <a:lnTo>
                    <a:pt x="100" y="174"/>
                  </a:lnTo>
                  <a:lnTo>
                    <a:pt x="104" y="174"/>
                  </a:lnTo>
                  <a:lnTo>
                    <a:pt x="111" y="178"/>
                  </a:lnTo>
                  <a:lnTo>
                    <a:pt x="111" y="178"/>
                  </a:lnTo>
                  <a:lnTo>
                    <a:pt x="115" y="182"/>
                  </a:lnTo>
                  <a:lnTo>
                    <a:pt x="122" y="185"/>
                  </a:lnTo>
                  <a:lnTo>
                    <a:pt x="126" y="182"/>
                  </a:lnTo>
                  <a:lnTo>
                    <a:pt x="130" y="185"/>
                  </a:lnTo>
                  <a:lnTo>
                    <a:pt x="130" y="185"/>
                  </a:lnTo>
                  <a:lnTo>
                    <a:pt x="137" y="189"/>
                  </a:lnTo>
                  <a:lnTo>
                    <a:pt x="141" y="1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3" name="Freeform 73"/>
            <p:cNvSpPr>
              <a:spLocks noEditPoints="1"/>
            </p:cNvSpPr>
            <p:nvPr/>
          </p:nvSpPr>
          <p:spPr bwMode="auto">
            <a:xfrm>
              <a:off x="4713671" y="3058134"/>
              <a:ext cx="365443" cy="246147"/>
            </a:xfrm>
            <a:custGeom>
              <a:avLst/>
              <a:gdLst>
                <a:gd name="T0" fmla="*/ 32 w 55"/>
                <a:gd name="T1" fmla="*/ 3 h 38"/>
                <a:gd name="T2" fmla="*/ 33 w 55"/>
                <a:gd name="T3" fmla="*/ 4 h 38"/>
                <a:gd name="T4" fmla="*/ 37 w 55"/>
                <a:gd name="T5" fmla="*/ 6 h 38"/>
                <a:gd name="T6" fmla="*/ 40 w 55"/>
                <a:gd name="T7" fmla="*/ 6 h 38"/>
                <a:gd name="T8" fmla="*/ 43 w 55"/>
                <a:gd name="T9" fmla="*/ 6 h 38"/>
                <a:gd name="T10" fmla="*/ 46 w 55"/>
                <a:gd name="T11" fmla="*/ 6 h 38"/>
                <a:gd name="T12" fmla="*/ 51 w 55"/>
                <a:gd name="T13" fmla="*/ 7 h 38"/>
                <a:gd name="T14" fmla="*/ 50 w 55"/>
                <a:gd name="T15" fmla="*/ 9 h 38"/>
                <a:gd name="T16" fmla="*/ 48 w 55"/>
                <a:gd name="T17" fmla="*/ 12 h 38"/>
                <a:gd name="T18" fmla="*/ 44 w 55"/>
                <a:gd name="T19" fmla="*/ 13 h 38"/>
                <a:gd name="T20" fmla="*/ 42 w 55"/>
                <a:gd name="T21" fmla="*/ 15 h 38"/>
                <a:gd name="T22" fmla="*/ 41 w 55"/>
                <a:gd name="T23" fmla="*/ 16 h 38"/>
                <a:gd name="T24" fmla="*/ 40 w 55"/>
                <a:gd name="T25" fmla="*/ 18 h 38"/>
                <a:gd name="T26" fmla="*/ 37 w 55"/>
                <a:gd name="T27" fmla="*/ 21 h 38"/>
                <a:gd name="T28" fmla="*/ 38 w 55"/>
                <a:gd name="T29" fmla="*/ 24 h 38"/>
                <a:gd name="T30" fmla="*/ 37 w 55"/>
                <a:gd name="T31" fmla="*/ 26 h 38"/>
                <a:gd name="T32" fmla="*/ 35 w 55"/>
                <a:gd name="T33" fmla="*/ 30 h 38"/>
                <a:gd name="T34" fmla="*/ 34 w 55"/>
                <a:gd name="T35" fmla="*/ 31 h 38"/>
                <a:gd name="T36" fmla="*/ 30 w 55"/>
                <a:gd name="T37" fmla="*/ 34 h 38"/>
                <a:gd name="T38" fmla="*/ 28 w 55"/>
                <a:gd name="T39" fmla="*/ 34 h 38"/>
                <a:gd name="T40" fmla="*/ 26 w 55"/>
                <a:gd name="T41" fmla="*/ 34 h 38"/>
                <a:gd name="T42" fmla="*/ 22 w 55"/>
                <a:gd name="T43" fmla="*/ 34 h 38"/>
                <a:gd name="T44" fmla="*/ 19 w 55"/>
                <a:gd name="T45" fmla="*/ 36 h 38"/>
                <a:gd name="T46" fmla="*/ 16 w 55"/>
                <a:gd name="T47" fmla="*/ 37 h 38"/>
                <a:gd name="T48" fmla="*/ 12 w 55"/>
                <a:gd name="T49" fmla="*/ 36 h 38"/>
                <a:gd name="T50" fmla="*/ 10 w 55"/>
                <a:gd name="T51" fmla="*/ 32 h 38"/>
                <a:gd name="T52" fmla="*/ 8 w 55"/>
                <a:gd name="T53" fmla="*/ 31 h 38"/>
                <a:gd name="T54" fmla="*/ 9 w 55"/>
                <a:gd name="T55" fmla="*/ 28 h 38"/>
                <a:gd name="T56" fmla="*/ 8 w 55"/>
                <a:gd name="T57" fmla="*/ 26 h 38"/>
                <a:gd name="T58" fmla="*/ 8 w 55"/>
                <a:gd name="T59" fmla="*/ 22 h 38"/>
                <a:gd name="T60" fmla="*/ 9 w 55"/>
                <a:gd name="T61" fmla="*/ 20 h 38"/>
                <a:gd name="T62" fmla="*/ 10 w 55"/>
                <a:gd name="T63" fmla="*/ 17 h 38"/>
                <a:gd name="T64" fmla="*/ 12 w 55"/>
                <a:gd name="T65" fmla="*/ 12 h 38"/>
                <a:gd name="T66" fmla="*/ 12 w 55"/>
                <a:gd name="T67" fmla="*/ 10 h 38"/>
                <a:gd name="T68" fmla="*/ 9 w 55"/>
                <a:gd name="T69" fmla="*/ 10 h 38"/>
                <a:gd name="T70" fmla="*/ 4 w 55"/>
                <a:gd name="T71" fmla="*/ 9 h 38"/>
                <a:gd name="T72" fmla="*/ 2 w 55"/>
                <a:gd name="T73" fmla="*/ 9 h 38"/>
                <a:gd name="T74" fmla="*/ 2 w 55"/>
                <a:gd name="T75" fmla="*/ 7 h 38"/>
                <a:gd name="T76" fmla="*/ 2 w 55"/>
                <a:gd name="T77" fmla="*/ 6 h 38"/>
                <a:gd name="T78" fmla="*/ 2 w 55"/>
                <a:gd name="T79" fmla="*/ 5 h 38"/>
                <a:gd name="T80" fmla="*/ 1 w 55"/>
                <a:gd name="T81" fmla="*/ 5 h 38"/>
                <a:gd name="T82" fmla="*/ 2 w 55"/>
                <a:gd name="T83" fmla="*/ 2 h 38"/>
                <a:gd name="T84" fmla="*/ 5 w 55"/>
                <a:gd name="T85" fmla="*/ 2 h 38"/>
                <a:gd name="T86" fmla="*/ 6 w 55"/>
                <a:gd name="T87" fmla="*/ 0 h 38"/>
                <a:gd name="T88" fmla="*/ 8 w 55"/>
                <a:gd name="T89" fmla="*/ 0 h 38"/>
                <a:gd name="T90" fmla="*/ 11 w 55"/>
                <a:gd name="T91" fmla="*/ 1 h 38"/>
                <a:gd name="T92" fmla="*/ 14 w 55"/>
                <a:gd name="T93" fmla="*/ 1 h 38"/>
                <a:gd name="T94" fmla="*/ 19 w 55"/>
                <a:gd name="T95" fmla="*/ 2 h 38"/>
                <a:gd name="T96" fmla="*/ 24 w 55"/>
                <a:gd name="T97" fmla="*/ 2 h 38"/>
                <a:gd name="T98" fmla="*/ 27 w 55"/>
                <a:gd name="T99" fmla="*/ 2 h 38"/>
                <a:gd name="T100" fmla="*/ 30 w 55"/>
                <a:gd name="T101" fmla="*/ 2 h 38"/>
                <a:gd name="T102" fmla="*/ 53 w 55"/>
                <a:gd name="T103" fmla="*/ 20 h 38"/>
                <a:gd name="T104" fmla="*/ 55 w 55"/>
                <a:gd name="T105" fmla="*/ 20 h 38"/>
                <a:gd name="T106" fmla="*/ 53 w 55"/>
                <a:gd name="T107" fmla="*/ 20 h 38"/>
                <a:gd name="T108" fmla="*/ 52 w 55"/>
                <a:gd name="T109" fmla="*/ 20 h 38"/>
                <a:gd name="T110" fmla="*/ 49 w 55"/>
                <a:gd name="T111" fmla="*/ 21 h 38"/>
                <a:gd name="T112" fmla="*/ 50 w 55"/>
                <a:gd name="T113" fmla="*/ 22 h 38"/>
                <a:gd name="T114" fmla="*/ 46 w 55"/>
                <a:gd name="T115" fmla="*/ 24 h 38"/>
                <a:gd name="T116" fmla="*/ 44 w 55"/>
                <a:gd name="T117" fmla="*/ 24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5" h="38">
                  <a:moveTo>
                    <a:pt x="31" y="2"/>
                  </a:moveTo>
                  <a:cubicBezTo>
                    <a:pt x="32" y="2"/>
                    <a:pt x="32" y="2"/>
                    <a:pt x="32" y="2"/>
                  </a:cubicBezTo>
                  <a:cubicBezTo>
                    <a:pt x="32" y="3"/>
                    <a:pt x="32" y="3"/>
                    <a:pt x="32" y="3"/>
                  </a:cubicBezTo>
                  <a:cubicBezTo>
                    <a:pt x="33" y="3"/>
                    <a:pt x="33" y="3"/>
                    <a:pt x="33" y="3"/>
                  </a:cubicBezTo>
                  <a:cubicBezTo>
                    <a:pt x="33" y="4"/>
                    <a:pt x="33" y="4"/>
                    <a:pt x="33" y="4"/>
                  </a:cubicBezTo>
                  <a:cubicBezTo>
                    <a:pt x="33" y="4"/>
                    <a:pt x="33" y="4"/>
                    <a:pt x="33" y="4"/>
                  </a:cubicBezTo>
                  <a:cubicBezTo>
                    <a:pt x="34" y="4"/>
                    <a:pt x="34" y="4"/>
                    <a:pt x="34" y="4"/>
                  </a:cubicBezTo>
                  <a:cubicBezTo>
                    <a:pt x="36" y="5"/>
                    <a:pt x="36" y="5"/>
                    <a:pt x="36" y="5"/>
                  </a:cubicBezTo>
                  <a:cubicBezTo>
                    <a:pt x="37" y="6"/>
                    <a:pt x="37" y="6"/>
                    <a:pt x="37" y="6"/>
                  </a:cubicBezTo>
                  <a:cubicBezTo>
                    <a:pt x="38" y="5"/>
                    <a:pt x="38" y="5"/>
                    <a:pt x="38" y="5"/>
                  </a:cubicBezTo>
                  <a:cubicBezTo>
                    <a:pt x="39" y="6"/>
                    <a:pt x="39" y="6"/>
                    <a:pt x="39" y="6"/>
                  </a:cubicBezTo>
                  <a:cubicBezTo>
                    <a:pt x="40" y="6"/>
                    <a:pt x="40" y="6"/>
                    <a:pt x="40" y="6"/>
                  </a:cubicBezTo>
                  <a:cubicBezTo>
                    <a:pt x="40" y="6"/>
                    <a:pt x="40" y="6"/>
                    <a:pt x="40" y="6"/>
                  </a:cubicBezTo>
                  <a:cubicBezTo>
                    <a:pt x="41" y="6"/>
                    <a:pt x="41" y="6"/>
                    <a:pt x="41" y="6"/>
                  </a:cubicBezTo>
                  <a:cubicBezTo>
                    <a:pt x="43" y="6"/>
                    <a:pt x="43" y="6"/>
                    <a:pt x="43" y="6"/>
                  </a:cubicBezTo>
                  <a:cubicBezTo>
                    <a:pt x="44" y="6"/>
                    <a:pt x="44" y="6"/>
                    <a:pt x="44" y="6"/>
                  </a:cubicBezTo>
                  <a:cubicBezTo>
                    <a:pt x="45" y="6"/>
                    <a:pt x="45" y="6"/>
                    <a:pt x="45" y="6"/>
                  </a:cubicBezTo>
                  <a:cubicBezTo>
                    <a:pt x="46" y="6"/>
                    <a:pt x="46" y="6"/>
                    <a:pt x="46" y="6"/>
                  </a:cubicBezTo>
                  <a:cubicBezTo>
                    <a:pt x="48" y="6"/>
                    <a:pt x="48" y="6"/>
                    <a:pt x="48" y="6"/>
                  </a:cubicBezTo>
                  <a:cubicBezTo>
                    <a:pt x="50" y="7"/>
                    <a:pt x="50" y="7"/>
                    <a:pt x="50" y="7"/>
                  </a:cubicBezTo>
                  <a:cubicBezTo>
                    <a:pt x="51" y="7"/>
                    <a:pt x="51" y="7"/>
                    <a:pt x="51" y="7"/>
                  </a:cubicBezTo>
                  <a:cubicBezTo>
                    <a:pt x="51" y="8"/>
                    <a:pt x="51" y="8"/>
                    <a:pt x="51" y="8"/>
                  </a:cubicBezTo>
                  <a:cubicBezTo>
                    <a:pt x="50" y="8"/>
                    <a:pt x="50" y="8"/>
                    <a:pt x="50" y="8"/>
                  </a:cubicBezTo>
                  <a:cubicBezTo>
                    <a:pt x="50" y="9"/>
                    <a:pt x="50" y="9"/>
                    <a:pt x="50" y="9"/>
                  </a:cubicBezTo>
                  <a:cubicBezTo>
                    <a:pt x="50" y="10"/>
                    <a:pt x="50" y="10"/>
                    <a:pt x="50" y="10"/>
                  </a:cubicBezTo>
                  <a:cubicBezTo>
                    <a:pt x="50" y="11"/>
                    <a:pt x="50" y="11"/>
                    <a:pt x="50" y="11"/>
                  </a:cubicBezTo>
                  <a:cubicBezTo>
                    <a:pt x="48" y="12"/>
                    <a:pt x="48" y="12"/>
                    <a:pt x="48" y="12"/>
                  </a:cubicBezTo>
                  <a:cubicBezTo>
                    <a:pt x="48" y="12"/>
                    <a:pt x="47" y="13"/>
                    <a:pt x="47" y="13"/>
                  </a:cubicBezTo>
                  <a:cubicBezTo>
                    <a:pt x="47" y="13"/>
                    <a:pt x="46" y="13"/>
                    <a:pt x="46" y="13"/>
                  </a:cubicBezTo>
                  <a:cubicBezTo>
                    <a:pt x="44" y="13"/>
                    <a:pt x="44" y="13"/>
                    <a:pt x="44" y="13"/>
                  </a:cubicBezTo>
                  <a:cubicBezTo>
                    <a:pt x="43" y="14"/>
                    <a:pt x="43" y="14"/>
                    <a:pt x="43" y="14"/>
                  </a:cubicBezTo>
                  <a:cubicBezTo>
                    <a:pt x="42" y="15"/>
                    <a:pt x="42" y="15"/>
                    <a:pt x="42" y="15"/>
                  </a:cubicBezTo>
                  <a:cubicBezTo>
                    <a:pt x="42" y="15"/>
                    <a:pt x="42" y="15"/>
                    <a:pt x="42" y="15"/>
                  </a:cubicBezTo>
                  <a:cubicBezTo>
                    <a:pt x="42" y="16"/>
                    <a:pt x="42" y="16"/>
                    <a:pt x="42" y="16"/>
                  </a:cubicBezTo>
                  <a:cubicBezTo>
                    <a:pt x="42" y="16"/>
                    <a:pt x="42" y="16"/>
                    <a:pt x="42" y="16"/>
                  </a:cubicBezTo>
                  <a:cubicBezTo>
                    <a:pt x="41" y="16"/>
                    <a:pt x="41" y="16"/>
                    <a:pt x="41" y="16"/>
                  </a:cubicBezTo>
                  <a:cubicBezTo>
                    <a:pt x="42" y="16"/>
                    <a:pt x="42" y="16"/>
                    <a:pt x="42" y="16"/>
                  </a:cubicBezTo>
                  <a:cubicBezTo>
                    <a:pt x="41" y="16"/>
                    <a:pt x="41" y="16"/>
                    <a:pt x="41" y="16"/>
                  </a:cubicBezTo>
                  <a:cubicBezTo>
                    <a:pt x="40" y="18"/>
                    <a:pt x="40" y="18"/>
                    <a:pt x="40" y="18"/>
                  </a:cubicBezTo>
                  <a:cubicBezTo>
                    <a:pt x="39" y="18"/>
                    <a:pt x="39" y="18"/>
                    <a:pt x="39" y="18"/>
                  </a:cubicBezTo>
                  <a:cubicBezTo>
                    <a:pt x="37" y="21"/>
                    <a:pt x="37" y="21"/>
                    <a:pt x="37" y="21"/>
                  </a:cubicBezTo>
                  <a:cubicBezTo>
                    <a:pt x="37" y="21"/>
                    <a:pt x="37" y="21"/>
                    <a:pt x="37" y="21"/>
                  </a:cubicBezTo>
                  <a:cubicBezTo>
                    <a:pt x="37" y="23"/>
                    <a:pt x="37" y="23"/>
                    <a:pt x="37" y="23"/>
                  </a:cubicBezTo>
                  <a:cubicBezTo>
                    <a:pt x="38" y="23"/>
                    <a:pt x="38" y="23"/>
                    <a:pt x="38" y="23"/>
                  </a:cubicBezTo>
                  <a:cubicBezTo>
                    <a:pt x="38" y="24"/>
                    <a:pt x="38" y="24"/>
                    <a:pt x="38" y="24"/>
                  </a:cubicBezTo>
                  <a:cubicBezTo>
                    <a:pt x="39" y="25"/>
                    <a:pt x="39" y="25"/>
                    <a:pt x="39" y="25"/>
                  </a:cubicBezTo>
                  <a:cubicBezTo>
                    <a:pt x="38" y="26"/>
                    <a:pt x="38" y="26"/>
                    <a:pt x="38" y="26"/>
                  </a:cubicBezTo>
                  <a:cubicBezTo>
                    <a:pt x="37" y="26"/>
                    <a:pt x="37" y="26"/>
                    <a:pt x="37" y="26"/>
                  </a:cubicBezTo>
                  <a:cubicBezTo>
                    <a:pt x="37" y="27"/>
                    <a:pt x="37" y="27"/>
                    <a:pt x="37" y="27"/>
                  </a:cubicBezTo>
                  <a:cubicBezTo>
                    <a:pt x="36" y="29"/>
                    <a:pt x="36" y="29"/>
                    <a:pt x="36" y="29"/>
                  </a:cubicBezTo>
                  <a:cubicBezTo>
                    <a:pt x="35" y="30"/>
                    <a:pt x="35" y="30"/>
                    <a:pt x="35" y="30"/>
                  </a:cubicBezTo>
                  <a:cubicBezTo>
                    <a:pt x="36" y="30"/>
                    <a:pt x="36" y="30"/>
                    <a:pt x="36" y="30"/>
                  </a:cubicBezTo>
                  <a:cubicBezTo>
                    <a:pt x="35" y="31"/>
                    <a:pt x="35" y="31"/>
                    <a:pt x="35" y="31"/>
                  </a:cubicBezTo>
                  <a:cubicBezTo>
                    <a:pt x="34" y="31"/>
                    <a:pt x="34" y="31"/>
                    <a:pt x="34" y="31"/>
                  </a:cubicBezTo>
                  <a:cubicBezTo>
                    <a:pt x="31" y="32"/>
                    <a:pt x="31" y="32"/>
                    <a:pt x="31" y="32"/>
                  </a:cubicBezTo>
                  <a:cubicBezTo>
                    <a:pt x="31" y="33"/>
                    <a:pt x="31" y="33"/>
                    <a:pt x="31" y="33"/>
                  </a:cubicBezTo>
                  <a:cubicBezTo>
                    <a:pt x="30" y="34"/>
                    <a:pt x="30" y="34"/>
                    <a:pt x="30" y="34"/>
                  </a:cubicBezTo>
                  <a:cubicBezTo>
                    <a:pt x="29" y="34"/>
                    <a:pt x="29" y="34"/>
                    <a:pt x="29" y="34"/>
                  </a:cubicBezTo>
                  <a:cubicBezTo>
                    <a:pt x="28" y="33"/>
                    <a:pt x="28" y="33"/>
                    <a:pt x="28" y="33"/>
                  </a:cubicBezTo>
                  <a:cubicBezTo>
                    <a:pt x="28" y="34"/>
                    <a:pt x="28" y="34"/>
                    <a:pt x="28" y="34"/>
                  </a:cubicBezTo>
                  <a:cubicBezTo>
                    <a:pt x="27" y="35"/>
                    <a:pt x="27" y="35"/>
                    <a:pt x="27" y="35"/>
                  </a:cubicBezTo>
                  <a:cubicBezTo>
                    <a:pt x="27" y="34"/>
                    <a:pt x="27" y="34"/>
                    <a:pt x="27" y="34"/>
                  </a:cubicBezTo>
                  <a:cubicBezTo>
                    <a:pt x="26" y="34"/>
                    <a:pt x="26" y="34"/>
                    <a:pt x="26" y="34"/>
                  </a:cubicBezTo>
                  <a:cubicBezTo>
                    <a:pt x="25" y="34"/>
                    <a:pt x="25" y="34"/>
                    <a:pt x="25" y="34"/>
                  </a:cubicBezTo>
                  <a:cubicBezTo>
                    <a:pt x="24" y="34"/>
                    <a:pt x="24" y="34"/>
                    <a:pt x="24" y="34"/>
                  </a:cubicBezTo>
                  <a:cubicBezTo>
                    <a:pt x="22" y="34"/>
                    <a:pt x="22" y="34"/>
                    <a:pt x="22" y="34"/>
                  </a:cubicBezTo>
                  <a:cubicBezTo>
                    <a:pt x="22" y="34"/>
                    <a:pt x="22" y="34"/>
                    <a:pt x="22" y="34"/>
                  </a:cubicBezTo>
                  <a:cubicBezTo>
                    <a:pt x="20" y="34"/>
                    <a:pt x="20" y="34"/>
                    <a:pt x="20" y="34"/>
                  </a:cubicBezTo>
                  <a:cubicBezTo>
                    <a:pt x="19" y="36"/>
                    <a:pt x="19" y="36"/>
                    <a:pt x="19" y="36"/>
                  </a:cubicBezTo>
                  <a:cubicBezTo>
                    <a:pt x="17" y="36"/>
                    <a:pt x="17" y="36"/>
                    <a:pt x="17" y="36"/>
                  </a:cubicBezTo>
                  <a:cubicBezTo>
                    <a:pt x="16" y="36"/>
                    <a:pt x="16" y="36"/>
                    <a:pt x="16" y="36"/>
                  </a:cubicBezTo>
                  <a:cubicBezTo>
                    <a:pt x="16" y="37"/>
                    <a:pt x="16" y="37"/>
                    <a:pt x="16" y="37"/>
                  </a:cubicBezTo>
                  <a:cubicBezTo>
                    <a:pt x="15" y="38"/>
                    <a:pt x="15" y="38"/>
                    <a:pt x="15" y="38"/>
                  </a:cubicBezTo>
                  <a:cubicBezTo>
                    <a:pt x="14" y="37"/>
                    <a:pt x="14" y="37"/>
                    <a:pt x="14" y="37"/>
                  </a:cubicBezTo>
                  <a:cubicBezTo>
                    <a:pt x="12" y="36"/>
                    <a:pt x="12" y="36"/>
                    <a:pt x="12" y="36"/>
                  </a:cubicBezTo>
                  <a:cubicBezTo>
                    <a:pt x="11" y="34"/>
                    <a:pt x="11" y="34"/>
                    <a:pt x="11" y="34"/>
                  </a:cubicBezTo>
                  <a:cubicBezTo>
                    <a:pt x="12" y="34"/>
                    <a:pt x="12" y="34"/>
                    <a:pt x="12" y="34"/>
                  </a:cubicBezTo>
                  <a:cubicBezTo>
                    <a:pt x="10" y="32"/>
                    <a:pt x="10" y="32"/>
                    <a:pt x="10" y="32"/>
                  </a:cubicBezTo>
                  <a:cubicBezTo>
                    <a:pt x="8" y="32"/>
                    <a:pt x="8" y="32"/>
                    <a:pt x="8" y="32"/>
                  </a:cubicBezTo>
                  <a:cubicBezTo>
                    <a:pt x="8" y="32"/>
                    <a:pt x="8" y="32"/>
                    <a:pt x="8" y="32"/>
                  </a:cubicBezTo>
                  <a:cubicBezTo>
                    <a:pt x="8" y="31"/>
                    <a:pt x="8" y="31"/>
                    <a:pt x="8" y="31"/>
                  </a:cubicBezTo>
                  <a:cubicBezTo>
                    <a:pt x="7" y="30"/>
                    <a:pt x="7" y="30"/>
                    <a:pt x="7" y="30"/>
                  </a:cubicBezTo>
                  <a:cubicBezTo>
                    <a:pt x="8" y="29"/>
                    <a:pt x="8" y="29"/>
                    <a:pt x="8" y="29"/>
                  </a:cubicBezTo>
                  <a:cubicBezTo>
                    <a:pt x="9" y="28"/>
                    <a:pt x="9" y="28"/>
                    <a:pt x="9" y="28"/>
                  </a:cubicBezTo>
                  <a:cubicBezTo>
                    <a:pt x="9" y="27"/>
                    <a:pt x="9" y="27"/>
                    <a:pt x="9" y="27"/>
                  </a:cubicBezTo>
                  <a:cubicBezTo>
                    <a:pt x="8" y="27"/>
                    <a:pt x="8" y="27"/>
                    <a:pt x="8" y="27"/>
                  </a:cubicBezTo>
                  <a:cubicBezTo>
                    <a:pt x="8" y="26"/>
                    <a:pt x="8" y="26"/>
                    <a:pt x="8" y="26"/>
                  </a:cubicBezTo>
                  <a:cubicBezTo>
                    <a:pt x="9" y="24"/>
                    <a:pt x="9" y="24"/>
                    <a:pt x="9" y="24"/>
                  </a:cubicBezTo>
                  <a:cubicBezTo>
                    <a:pt x="9" y="23"/>
                    <a:pt x="9" y="23"/>
                    <a:pt x="9" y="23"/>
                  </a:cubicBezTo>
                  <a:cubicBezTo>
                    <a:pt x="8" y="22"/>
                    <a:pt x="8" y="22"/>
                    <a:pt x="8" y="22"/>
                  </a:cubicBezTo>
                  <a:cubicBezTo>
                    <a:pt x="7" y="20"/>
                    <a:pt x="7" y="20"/>
                    <a:pt x="7" y="20"/>
                  </a:cubicBezTo>
                  <a:cubicBezTo>
                    <a:pt x="8" y="20"/>
                    <a:pt x="8" y="20"/>
                    <a:pt x="8" y="20"/>
                  </a:cubicBezTo>
                  <a:cubicBezTo>
                    <a:pt x="9" y="20"/>
                    <a:pt x="9" y="20"/>
                    <a:pt x="9" y="20"/>
                  </a:cubicBezTo>
                  <a:cubicBezTo>
                    <a:pt x="10" y="19"/>
                    <a:pt x="10" y="19"/>
                    <a:pt x="10" y="19"/>
                  </a:cubicBezTo>
                  <a:cubicBezTo>
                    <a:pt x="9" y="18"/>
                    <a:pt x="9" y="18"/>
                    <a:pt x="9" y="18"/>
                  </a:cubicBezTo>
                  <a:cubicBezTo>
                    <a:pt x="10" y="17"/>
                    <a:pt x="10" y="17"/>
                    <a:pt x="10" y="17"/>
                  </a:cubicBezTo>
                  <a:cubicBezTo>
                    <a:pt x="10" y="15"/>
                    <a:pt x="10" y="15"/>
                    <a:pt x="10" y="15"/>
                  </a:cubicBezTo>
                  <a:cubicBezTo>
                    <a:pt x="10" y="14"/>
                    <a:pt x="10" y="14"/>
                    <a:pt x="10" y="14"/>
                  </a:cubicBezTo>
                  <a:cubicBezTo>
                    <a:pt x="12" y="12"/>
                    <a:pt x="12" y="12"/>
                    <a:pt x="12" y="12"/>
                  </a:cubicBezTo>
                  <a:cubicBezTo>
                    <a:pt x="12" y="12"/>
                    <a:pt x="12" y="12"/>
                    <a:pt x="12" y="12"/>
                  </a:cubicBezTo>
                  <a:cubicBezTo>
                    <a:pt x="13" y="11"/>
                    <a:pt x="13" y="11"/>
                    <a:pt x="13" y="11"/>
                  </a:cubicBezTo>
                  <a:cubicBezTo>
                    <a:pt x="12" y="10"/>
                    <a:pt x="12" y="10"/>
                    <a:pt x="12" y="10"/>
                  </a:cubicBezTo>
                  <a:cubicBezTo>
                    <a:pt x="12" y="9"/>
                    <a:pt x="12" y="9"/>
                    <a:pt x="12" y="9"/>
                  </a:cubicBezTo>
                  <a:cubicBezTo>
                    <a:pt x="9" y="9"/>
                    <a:pt x="9" y="9"/>
                    <a:pt x="9" y="9"/>
                  </a:cubicBezTo>
                  <a:cubicBezTo>
                    <a:pt x="9" y="10"/>
                    <a:pt x="9" y="10"/>
                    <a:pt x="9" y="10"/>
                  </a:cubicBezTo>
                  <a:cubicBezTo>
                    <a:pt x="6" y="9"/>
                    <a:pt x="6" y="9"/>
                    <a:pt x="6" y="9"/>
                  </a:cubicBezTo>
                  <a:cubicBezTo>
                    <a:pt x="5" y="10"/>
                    <a:pt x="5" y="10"/>
                    <a:pt x="5" y="10"/>
                  </a:cubicBezTo>
                  <a:cubicBezTo>
                    <a:pt x="4" y="9"/>
                    <a:pt x="4" y="9"/>
                    <a:pt x="4" y="9"/>
                  </a:cubicBezTo>
                  <a:cubicBezTo>
                    <a:pt x="4" y="9"/>
                    <a:pt x="4" y="9"/>
                    <a:pt x="4" y="9"/>
                  </a:cubicBezTo>
                  <a:cubicBezTo>
                    <a:pt x="4" y="8"/>
                    <a:pt x="4" y="8"/>
                    <a:pt x="4" y="8"/>
                  </a:cubicBezTo>
                  <a:cubicBezTo>
                    <a:pt x="2" y="9"/>
                    <a:pt x="2" y="9"/>
                    <a:pt x="2" y="9"/>
                  </a:cubicBezTo>
                  <a:cubicBezTo>
                    <a:pt x="2" y="8"/>
                    <a:pt x="2" y="8"/>
                    <a:pt x="2" y="8"/>
                  </a:cubicBezTo>
                  <a:cubicBezTo>
                    <a:pt x="3" y="8"/>
                    <a:pt x="3" y="8"/>
                    <a:pt x="3" y="8"/>
                  </a:cubicBezTo>
                  <a:cubicBezTo>
                    <a:pt x="2" y="7"/>
                    <a:pt x="2" y="7"/>
                    <a:pt x="2" y="7"/>
                  </a:cubicBezTo>
                  <a:cubicBezTo>
                    <a:pt x="3" y="7"/>
                    <a:pt x="3" y="7"/>
                    <a:pt x="3" y="7"/>
                  </a:cubicBezTo>
                  <a:cubicBezTo>
                    <a:pt x="2" y="7"/>
                    <a:pt x="2" y="7"/>
                    <a:pt x="2" y="7"/>
                  </a:cubicBezTo>
                  <a:cubicBezTo>
                    <a:pt x="2" y="6"/>
                    <a:pt x="2" y="6"/>
                    <a:pt x="2" y="6"/>
                  </a:cubicBezTo>
                  <a:cubicBezTo>
                    <a:pt x="2" y="6"/>
                    <a:pt x="2" y="6"/>
                    <a:pt x="2" y="6"/>
                  </a:cubicBezTo>
                  <a:cubicBezTo>
                    <a:pt x="1" y="6"/>
                    <a:pt x="1" y="6"/>
                    <a:pt x="1" y="6"/>
                  </a:cubicBezTo>
                  <a:cubicBezTo>
                    <a:pt x="2" y="5"/>
                    <a:pt x="2" y="5"/>
                    <a:pt x="2" y="5"/>
                  </a:cubicBezTo>
                  <a:cubicBezTo>
                    <a:pt x="1" y="5"/>
                    <a:pt x="1" y="5"/>
                    <a:pt x="1" y="5"/>
                  </a:cubicBezTo>
                  <a:cubicBezTo>
                    <a:pt x="1" y="5"/>
                    <a:pt x="1" y="5"/>
                    <a:pt x="1" y="5"/>
                  </a:cubicBezTo>
                  <a:cubicBezTo>
                    <a:pt x="1" y="5"/>
                    <a:pt x="1" y="5"/>
                    <a:pt x="1" y="5"/>
                  </a:cubicBezTo>
                  <a:cubicBezTo>
                    <a:pt x="0" y="4"/>
                    <a:pt x="0" y="4"/>
                    <a:pt x="0" y="4"/>
                  </a:cubicBezTo>
                  <a:cubicBezTo>
                    <a:pt x="1" y="3"/>
                    <a:pt x="1" y="3"/>
                    <a:pt x="1" y="3"/>
                  </a:cubicBezTo>
                  <a:cubicBezTo>
                    <a:pt x="2" y="2"/>
                    <a:pt x="2" y="2"/>
                    <a:pt x="2" y="2"/>
                  </a:cubicBezTo>
                  <a:cubicBezTo>
                    <a:pt x="3" y="3"/>
                    <a:pt x="3" y="3"/>
                    <a:pt x="3" y="3"/>
                  </a:cubicBezTo>
                  <a:cubicBezTo>
                    <a:pt x="4" y="3"/>
                    <a:pt x="4" y="3"/>
                    <a:pt x="4" y="3"/>
                  </a:cubicBezTo>
                  <a:cubicBezTo>
                    <a:pt x="5" y="2"/>
                    <a:pt x="5" y="2"/>
                    <a:pt x="5" y="2"/>
                  </a:cubicBezTo>
                  <a:cubicBezTo>
                    <a:pt x="5" y="2"/>
                    <a:pt x="5" y="2"/>
                    <a:pt x="5" y="2"/>
                  </a:cubicBezTo>
                  <a:cubicBezTo>
                    <a:pt x="4" y="1"/>
                    <a:pt x="4" y="1"/>
                    <a:pt x="4" y="1"/>
                  </a:cubicBezTo>
                  <a:cubicBezTo>
                    <a:pt x="6" y="0"/>
                    <a:pt x="6" y="0"/>
                    <a:pt x="6" y="0"/>
                  </a:cubicBezTo>
                  <a:cubicBezTo>
                    <a:pt x="6" y="1"/>
                    <a:pt x="6" y="1"/>
                    <a:pt x="6" y="1"/>
                  </a:cubicBezTo>
                  <a:cubicBezTo>
                    <a:pt x="7" y="0"/>
                    <a:pt x="7" y="0"/>
                    <a:pt x="7" y="0"/>
                  </a:cubicBezTo>
                  <a:cubicBezTo>
                    <a:pt x="8" y="0"/>
                    <a:pt x="8" y="0"/>
                    <a:pt x="8" y="0"/>
                  </a:cubicBezTo>
                  <a:cubicBezTo>
                    <a:pt x="9" y="2"/>
                    <a:pt x="9" y="2"/>
                    <a:pt x="9" y="2"/>
                  </a:cubicBezTo>
                  <a:cubicBezTo>
                    <a:pt x="10" y="1"/>
                    <a:pt x="10" y="1"/>
                    <a:pt x="10" y="1"/>
                  </a:cubicBezTo>
                  <a:cubicBezTo>
                    <a:pt x="11" y="1"/>
                    <a:pt x="11" y="1"/>
                    <a:pt x="11" y="1"/>
                  </a:cubicBezTo>
                  <a:cubicBezTo>
                    <a:pt x="12" y="1"/>
                    <a:pt x="12" y="1"/>
                    <a:pt x="12" y="1"/>
                  </a:cubicBezTo>
                  <a:cubicBezTo>
                    <a:pt x="13" y="1"/>
                    <a:pt x="13" y="1"/>
                    <a:pt x="13" y="1"/>
                  </a:cubicBezTo>
                  <a:cubicBezTo>
                    <a:pt x="14" y="1"/>
                    <a:pt x="14" y="1"/>
                    <a:pt x="14" y="1"/>
                  </a:cubicBezTo>
                  <a:cubicBezTo>
                    <a:pt x="15" y="1"/>
                    <a:pt x="15" y="1"/>
                    <a:pt x="15" y="1"/>
                  </a:cubicBezTo>
                  <a:cubicBezTo>
                    <a:pt x="16" y="1"/>
                    <a:pt x="16" y="1"/>
                    <a:pt x="16" y="1"/>
                  </a:cubicBezTo>
                  <a:cubicBezTo>
                    <a:pt x="19" y="2"/>
                    <a:pt x="19" y="2"/>
                    <a:pt x="19" y="2"/>
                  </a:cubicBezTo>
                  <a:cubicBezTo>
                    <a:pt x="20" y="2"/>
                    <a:pt x="20" y="2"/>
                    <a:pt x="20" y="2"/>
                  </a:cubicBezTo>
                  <a:cubicBezTo>
                    <a:pt x="22" y="1"/>
                    <a:pt x="22" y="1"/>
                    <a:pt x="22" y="1"/>
                  </a:cubicBezTo>
                  <a:cubicBezTo>
                    <a:pt x="24" y="2"/>
                    <a:pt x="24" y="2"/>
                    <a:pt x="24" y="2"/>
                  </a:cubicBezTo>
                  <a:cubicBezTo>
                    <a:pt x="24" y="2"/>
                    <a:pt x="24" y="2"/>
                    <a:pt x="24" y="2"/>
                  </a:cubicBezTo>
                  <a:cubicBezTo>
                    <a:pt x="26" y="2"/>
                    <a:pt x="26" y="2"/>
                    <a:pt x="26" y="2"/>
                  </a:cubicBezTo>
                  <a:cubicBezTo>
                    <a:pt x="27" y="2"/>
                    <a:pt x="27" y="2"/>
                    <a:pt x="27" y="2"/>
                  </a:cubicBezTo>
                  <a:cubicBezTo>
                    <a:pt x="28" y="2"/>
                    <a:pt x="28" y="2"/>
                    <a:pt x="28" y="2"/>
                  </a:cubicBezTo>
                  <a:cubicBezTo>
                    <a:pt x="30" y="3"/>
                    <a:pt x="30" y="3"/>
                    <a:pt x="30" y="3"/>
                  </a:cubicBezTo>
                  <a:cubicBezTo>
                    <a:pt x="30" y="2"/>
                    <a:pt x="30" y="2"/>
                    <a:pt x="30" y="2"/>
                  </a:cubicBezTo>
                  <a:cubicBezTo>
                    <a:pt x="31" y="2"/>
                    <a:pt x="31" y="2"/>
                    <a:pt x="31" y="2"/>
                  </a:cubicBezTo>
                  <a:cubicBezTo>
                    <a:pt x="31" y="2"/>
                    <a:pt x="31" y="2"/>
                    <a:pt x="31" y="2"/>
                  </a:cubicBezTo>
                  <a:close/>
                  <a:moveTo>
                    <a:pt x="53" y="20"/>
                  </a:moveTo>
                  <a:cubicBezTo>
                    <a:pt x="54" y="20"/>
                    <a:pt x="54" y="20"/>
                    <a:pt x="54" y="20"/>
                  </a:cubicBezTo>
                  <a:cubicBezTo>
                    <a:pt x="55" y="20"/>
                    <a:pt x="55" y="20"/>
                    <a:pt x="55" y="20"/>
                  </a:cubicBezTo>
                  <a:cubicBezTo>
                    <a:pt x="55" y="20"/>
                    <a:pt x="55" y="20"/>
                    <a:pt x="55" y="20"/>
                  </a:cubicBezTo>
                  <a:cubicBezTo>
                    <a:pt x="54" y="19"/>
                    <a:pt x="54" y="19"/>
                    <a:pt x="54" y="19"/>
                  </a:cubicBezTo>
                  <a:cubicBezTo>
                    <a:pt x="53" y="19"/>
                    <a:pt x="53" y="19"/>
                    <a:pt x="53" y="19"/>
                  </a:cubicBezTo>
                  <a:cubicBezTo>
                    <a:pt x="53" y="20"/>
                    <a:pt x="53" y="20"/>
                    <a:pt x="53" y="20"/>
                  </a:cubicBezTo>
                  <a:close/>
                  <a:moveTo>
                    <a:pt x="50" y="22"/>
                  </a:moveTo>
                  <a:cubicBezTo>
                    <a:pt x="51" y="21"/>
                    <a:pt x="51" y="21"/>
                    <a:pt x="51" y="21"/>
                  </a:cubicBezTo>
                  <a:cubicBezTo>
                    <a:pt x="52" y="20"/>
                    <a:pt x="52" y="20"/>
                    <a:pt x="52" y="20"/>
                  </a:cubicBezTo>
                  <a:cubicBezTo>
                    <a:pt x="51" y="20"/>
                    <a:pt x="51" y="20"/>
                    <a:pt x="51" y="20"/>
                  </a:cubicBezTo>
                  <a:cubicBezTo>
                    <a:pt x="50" y="20"/>
                    <a:pt x="50" y="20"/>
                    <a:pt x="50" y="20"/>
                  </a:cubicBezTo>
                  <a:cubicBezTo>
                    <a:pt x="49" y="21"/>
                    <a:pt x="49" y="21"/>
                    <a:pt x="49" y="21"/>
                  </a:cubicBezTo>
                  <a:cubicBezTo>
                    <a:pt x="49" y="22"/>
                    <a:pt x="49" y="22"/>
                    <a:pt x="49" y="22"/>
                  </a:cubicBezTo>
                  <a:cubicBezTo>
                    <a:pt x="49" y="22"/>
                    <a:pt x="49" y="22"/>
                    <a:pt x="49" y="22"/>
                  </a:cubicBezTo>
                  <a:cubicBezTo>
                    <a:pt x="50" y="22"/>
                    <a:pt x="50" y="22"/>
                    <a:pt x="50" y="22"/>
                  </a:cubicBezTo>
                  <a:close/>
                  <a:moveTo>
                    <a:pt x="45" y="25"/>
                  </a:moveTo>
                  <a:cubicBezTo>
                    <a:pt x="45" y="24"/>
                    <a:pt x="45" y="24"/>
                    <a:pt x="45" y="24"/>
                  </a:cubicBezTo>
                  <a:cubicBezTo>
                    <a:pt x="46" y="24"/>
                    <a:pt x="46" y="24"/>
                    <a:pt x="46" y="24"/>
                  </a:cubicBezTo>
                  <a:cubicBezTo>
                    <a:pt x="45" y="23"/>
                    <a:pt x="45" y="23"/>
                    <a:pt x="45" y="23"/>
                  </a:cubicBezTo>
                  <a:cubicBezTo>
                    <a:pt x="44" y="24"/>
                    <a:pt x="44" y="24"/>
                    <a:pt x="44" y="24"/>
                  </a:cubicBezTo>
                  <a:cubicBezTo>
                    <a:pt x="44" y="24"/>
                    <a:pt x="44" y="24"/>
                    <a:pt x="44" y="24"/>
                  </a:cubicBezTo>
                  <a:lnTo>
                    <a:pt x="45" y="2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4" name="Freeform 74"/>
            <p:cNvSpPr/>
            <p:nvPr/>
          </p:nvSpPr>
          <p:spPr bwMode="auto">
            <a:xfrm>
              <a:off x="4708301" y="3110506"/>
              <a:ext cx="91362" cy="162352"/>
            </a:xfrm>
            <a:custGeom>
              <a:avLst/>
              <a:gdLst>
                <a:gd name="T0" fmla="*/ 33 w 51"/>
                <a:gd name="T1" fmla="*/ 85 h 93"/>
                <a:gd name="T2" fmla="*/ 33 w 51"/>
                <a:gd name="T3" fmla="*/ 78 h 93"/>
                <a:gd name="T4" fmla="*/ 37 w 51"/>
                <a:gd name="T5" fmla="*/ 70 h 93"/>
                <a:gd name="T6" fmla="*/ 33 w 51"/>
                <a:gd name="T7" fmla="*/ 67 h 93"/>
                <a:gd name="T8" fmla="*/ 37 w 51"/>
                <a:gd name="T9" fmla="*/ 56 h 93"/>
                <a:gd name="T10" fmla="*/ 29 w 51"/>
                <a:gd name="T11" fmla="*/ 44 h 93"/>
                <a:gd name="T12" fmla="*/ 37 w 51"/>
                <a:gd name="T13" fmla="*/ 44 h 93"/>
                <a:gd name="T14" fmla="*/ 37 w 51"/>
                <a:gd name="T15" fmla="*/ 37 h 93"/>
                <a:gd name="T16" fmla="*/ 40 w 51"/>
                <a:gd name="T17" fmla="*/ 26 h 93"/>
                <a:gd name="T18" fmla="*/ 48 w 51"/>
                <a:gd name="T19" fmla="*/ 15 h 93"/>
                <a:gd name="T20" fmla="*/ 51 w 51"/>
                <a:gd name="T21" fmla="*/ 11 h 93"/>
                <a:gd name="T22" fmla="*/ 48 w 51"/>
                <a:gd name="T23" fmla="*/ 4 h 93"/>
                <a:gd name="T24" fmla="*/ 37 w 51"/>
                <a:gd name="T25" fmla="*/ 7 h 93"/>
                <a:gd name="T26" fmla="*/ 22 w 51"/>
                <a:gd name="T27" fmla="*/ 7 h 93"/>
                <a:gd name="T28" fmla="*/ 18 w 51"/>
                <a:gd name="T29" fmla="*/ 4 h 93"/>
                <a:gd name="T30" fmla="*/ 11 w 51"/>
                <a:gd name="T31" fmla="*/ 4 h 93"/>
                <a:gd name="T32" fmla="*/ 11 w 51"/>
                <a:gd name="T33" fmla="*/ 11 h 93"/>
                <a:gd name="T34" fmla="*/ 11 w 51"/>
                <a:gd name="T35" fmla="*/ 22 h 93"/>
                <a:gd name="T36" fmla="*/ 14 w 51"/>
                <a:gd name="T37" fmla="*/ 26 h 93"/>
                <a:gd name="T38" fmla="*/ 11 w 51"/>
                <a:gd name="T39" fmla="*/ 33 h 93"/>
                <a:gd name="T40" fmla="*/ 7 w 51"/>
                <a:gd name="T41" fmla="*/ 44 h 93"/>
                <a:gd name="T42" fmla="*/ 0 w 51"/>
                <a:gd name="T43" fmla="*/ 52 h 93"/>
                <a:gd name="T44" fmla="*/ 0 w 51"/>
                <a:gd name="T45" fmla="*/ 63 h 93"/>
                <a:gd name="T46" fmla="*/ 3 w 51"/>
                <a:gd name="T47" fmla="*/ 59 h 93"/>
                <a:gd name="T48" fmla="*/ 7 w 51"/>
                <a:gd name="T49" fmla="*/ 59 h 93"/>
                <a:gd name="T50" fmla="*/ 3 w 51"/>
                <a:gd name="T51" fmla="*/ 63 h 93"/>
                <a:gd name="T52" fmla="*/ 3 w 51"/>
                <a:gd name="T53" fmla="*/ 70 h 93"/>
                <a:gd name="T54" fmla="*/ 11 w 51"/>
                <a:gd name="T55" fmla="*/ 67 h 93"/>
                <a:gd name="T56" fmla="*/ 11 w 51"/>
                <a:gd name="T57" fmla="*/ 74 h 93"/>
                <a:gd name="T58" fmla="*/ 7 w 51"/>
                <a:gd name="T59" fmla="*/ 85 h 93"/>
                <a:gd name="T60" fmla="*/ 7 w 51"/>
                <a:gd name="T61" fmla="*/ 93 h 93"/>
                <a:gd name="T62" fmla="*/ 11 w 51"/>
                <a:gd name="T63" fmla="*/ 89 h 93"/>
                <a:gd name="T64" fmla="*/ 22 w 51"/>
                <a:gd name="T65" fmla="*/ 93 h 93"/>
                <a:gd name="T66" fmla="*/ 33 w 51"/>
                <a:gd name="T67" fmla="*/ 89 h 93"/>
                <a:gd name="T68" fmla="*/ 33 w 51"/>
                <a:gd name="T69" fmla="*/ 89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1" h="93">
                  <a:moveTo>
                    <a:pt x="33" y="89"/>
                  </a:moveTo>
                  <a:lnTo>
                    <a:pt x="33" y="85"/>
                  </a:lnTo>
                  <a:lnTo>
                    <a:pt x="29" y="82"/>
                  </a:lnTo>
                  <a:lnTo>
                    <a:pt x="33" y="78"/>
                  </a:lnTo>
                  <a:lnTo>
                    <a:pt x="37" y="74"/>
                  </a:lnTo>
                  <a:lnTo>
                    <a:pt x="37" y="70"/>
                  </a:lnTo>
                  <a:lnTo>
                    <a:pt x="33" y="70"/>
                  </a:lnTo>
                  <a:lnTo>
                    <a:pt x="33" y="67"/>
                  </a:lnTo>
                  <a:lnTo>
                    <a:pt x="37" y="59"/>
                  </a:lnTo>
                  <a:lnTo>
                    <a:pt x="37" y="56"/>
                  </a:lnTo>
                  <a:lnTo>
                    <a:pt x="33" y="52"/>
                  </a:lnTo>
                  <a:lnTo>
                    <a:pt x="29" y="44"/>
                  </a:lnTo>
                  <a:lnTo>
                    <a:pt x="33" y="44"/>
                  </a:lnTo>
                  <a:lnTo>
                    <a:pt x="37" y="44"/>
                  </a:lnTo>
                  <a:lnTo>
                    <a:pt x="40" y="41"/>
                  </a:lnTo>
                  <a:lnTo>
                    <a:pt x="37" y="37"/>
                  </a:lnTo>
                  <a:lnTo>
                    <a:pt x="40" y="33"/>
                  </a:lnTo>
                  <a:lnTo>
                    <a:pt x="40" y="26"/>
                  </a:lnTo>
                  <a:lnTo>
                    <a:pt x="40" y="22"/>
                  </a:lnTo>
                  <a:lnTo>
                    <a:pt x="48" y="15"/>
                  </a:lnTo>
                  <a:lnTo>
                    <a:pt x="48" y="15"/>
                  </a:lnTo>
                  <a:lnTo>
                    <a:pt x="51" y="11"/>
                  </a:lnTo>
                  <a:lnTo>
                    <a:pt x="48" y="7"/>
                  </a:lnTo>
                  <a:lnTo>
                    <a:pt x="48" y="4"/>
                  </a:lnTo>
                  <a:lnTo>
                    <a:pt x="37" y="4"/>
                  </a:lnTo>
                  <a:lnTo>
                    <a:pt x="37" y="7"/>
                  </a:lnTo>
                  <a:lnTo>
                    <a:pt x="26" y="4"/>
                  </a:lnTo>
                  <a:lnTo>
                    <a:pt x="22" y="7"/>
                  </a:lnTo>
                  <a:lnTo>
                    <a:pt x="18" y="4"/>
                  </a:lnTo>
                  <a:lnTo>
                    <a:pt x="18" y="4"/>
                  </a:lnTo>
                  <a:lnTo>
                    <a:pt x="18" y="0"/>
                  </a:lnTo>
                  <a:lnTo>
                    <a:pt x="11" y="4"/>
                  </a:lnTo>
                  <a:lnTo>
                    <a:pt x="11" y="4"/>
                  </a:lnTo>
                  <a:lnTo>
                    <a:pt x="11" y="11"/>
                  </a:lnTo>
                  <a:lnTo>
                    <a:pt x="11" y="19"/>
                  </a:lnTo>
                  <a:lnTo>
                    <a:pt x="11" y="22"/>
                  </a:lnTo>
                  <a:lnTo>
                    <a:pt x="11" y="26"/>
                  </a:lnTo>
                  <a:lnTo>
                    <a:pt x="14" y="26"/>
                  </a:lnTo>
                  <a:lnTo>
                    <a:pt x="11" y="30"/>
                  </a:lnTo>
                  <a:lnTo>
                    <a:pt x="11" y="33"/>
                  </a:lnTo>
                  <a:lnTo>
                    <a:pt x="11" y="37"/>
                  </a:lnTo>
                  <a:lnTo>
                    <a:pt x="7" y="44"/>
                  </a:lnTo>
                  <a:lnTo>
                    <a:pt x="7" y="44"/>
                  </a:lnTo>
                  <a:lnTo>
                    <a:pt x="0" y="52"/>
                  </a:lnTo>
                  <a:lnTo>
                    <a:pt x="0" y="59"/>
                  </a:lnTo>
                  <a:lnTo>
                    <a:pt x="0" y="63"/>
                  </a:lnTo>
                  <a:lnTo>
                    <a:pt x="3" y="63"/>
                  </a:lnTo>
                  <a:lnTo>
                    <a:pt x="3" y="59"/>
                  </a:lnTo>
                  <a:lnTo>
                    <a:pt x="7" y="59"/>
                  </a:lnTo>
                  <a:lnTo>
                    <a:pt x="7" y="59"/>
                  </a:lnTo>
                  <a:lnTo>
                    <a:pt x="7" y="63"/>
                  </a:lnTo>
                  <a:lnTo>
                    <a:pt x="3" y="63"/>
                  </a:lnTo>
                  <a:lnTo>
                    <a:pt x="3" y="67"/>
                  </a:lnTo>
                  <a:lnTo>
                    <a:pt x="3" y="70"/>
                  </a:lnTo>
                  <a:lnTo>
                    <a:pt x="7" y="67"/>
                  </a:lnTo>
                  <a:lnTo>
                    <a:pt x="11" y="67"/>
                  </a:lnTo>
                  <a:lnTo>
                    <a:pt x="11" y="70"/>
                  </a:lnTo>
                  <a:lnTo>
                    <a:pt x="11" y="74"/>
                  </a:lnTo>
                  <a:lnTo>
                    <a:pt x="7" y="78"/>
                  </a:lnTo>
                  <a:lnTo>
                    <a:pt x="7" y="85"/>
                  </a:lnTo>
                  <a:lnTo>
                    <a:pt x="7" y="89"/>
                  </a:lnTo>
                  <a:lnTo>
                    <a:pt x="7" y="93"/>
                  </a:lnTo>
                  <a:lnTo>
                    <a:pt x="7" y="93"/>
                  </a:lnTo>
                  <a:lnTo>
                    <a:pt x="11" y="89"/>
                  </a:lnTo>
                  <a:lnTo>
                    <a:pt x="18" y="93"/>
                  </a:lnTo>
                  <a:lnTo>
                    <a:pt x="22" y="93"/>
                  </a:lnTo>
                  <a:lnTo>
                    <a:pt x="26" y="93"/>
                  </a:lnTo>
                  <a:lnTo>
                    <a:pt x="33" y="89"/>
                  </a:lnTo>
                  <a:lnTo>
                    <a:pt x="33" y="89"/>
                  </a:lnTo>
                  <a:lnTo>
                    <a:pt x="33" y="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5" name="Freeform 75"/>
            <p:cNvSpPr>
              <a:spLocks noEditPoints="1"/>
            </p:cNvSpPr>
            <p:nvPr/>
          </p:nvSpPr>
          <p:spPr bwMode="auto">
            <a:xfrm>
              <a:off x="5510839" y="3117487"/>
              <a:ext cx="250793" cy="219960"/>
            </a:xfrm>
            <a:custGeom>
              <a:avLst/>
              <a:gdLst>
                <a:gd name="T0" fmla="*/ 23 w 38"/>
                <a:gd name="T1" fmla="*/ 3 h 34"/>
                <a:gd name="T2" fmla="*/ 15 w 38"/>
                <a:gd name="T3" fmla="*/ 3 h 34"/>
                <a:gd name="T4" fmla="*/ 6 w 38"/>
                <a:gd name="T5" fmla="*/ 6 h 34"/>
                <a:gd name="T6" fmla="*/ 4 w 38"/>
                <a:gd name="T7" fmla="*/ 14 h 34"/>
                <a:gd name="T8" fmla="*/ 10 w 38"/>
                <a:gd name="T9" fmla="*/ 18 h 34"/>
                <a:gd name="T10" fmla="*/ 14 w 38"/>
                <a:gd name="T11" fmla="*/ 20 h 34"/>
                <a:gd name="T12" fmla="*/ 7 w 38"/>
                <a:gd name="T13" fmla="*/ 20 h 34"/>
                <a:gd name="T14" fmla="*/ 11 w 38"/>
                <a:gd name="T15" fmla="*/ 26 h 34"/>
                <a:gd name="T16" fmla="*/ 13 w 38"/>
                <a:gd name="T17" fmla="*/ 26 h 34"/>
                <a:gd name="T18" fmla="*/ 14 w 38"/>
                <a:gd name="T19" fmla="*/ 22 h 34"/>
                <a:gd name="T20" fmla="*/ 17 w 38"/>
                <a:gd name="T21" fmla="*/ 22 h 34"/>
                <a:gd name="T22" fmla="*/ 18 w 38"/>
                <a:gd name="T23" fmla="*/ 21 h 34"/>
                <a:gd name="T24" fmla="*/ 15 w 38"/>
                <a:gd name="T25" fmla="*/ 16 h 34"/>
                <a:gd name="T26" fmla="*/ 14 w 38"/>
                <a:gd name="T27" fmla="*/ 13 h 34"/>
                <a:gd name="T28" fmla="*/ 14 w 38"/>
                <a:gd name="T29" fmla="*/ 11 h 34"/>
                <a:gd name="T30" fmla="*/ 13 w 38"/>
                <a:gd name="T31" fmla="*/ 7 h 34"/>
                <a:gd name="T32" fmla="*/ 17 w 38"/>
                <a:gd name="T33" fmla="*/ 9 h 34"/>
                <a:gd name="T34" fmla="*/ 20 w 38"/>
                <a:gd name="T35" fmla="*/ 8 h 34"/>
                <a:gd name="T36" fmla="*/ 21 w 38"/>
                <a:gd name="T37" fmla="*/ 5 h 34"/>
                <a:gd name="T38" fmla="*/ 28 w 38"/>
                <a:gd name="T39" fmla="*/ 4 h 34"/>
                <a:gd name="T40" fmla="*/ 18 w 38"/>
                <a:gd name="T41" fmla="*/ 32 h 34"/>
                <a:gd name="T42" fmla="*/ 24 w 38"/>
                <a:gd name="T43" fmla="*/ 34 h 34"/>
                <a:gd name="T44" fmla="*/ 30 w 38"/>
                <a:gd name="T45" fmla="*/ 32 h 34"/>
                <a:gd name="T46" fmla="*/ 26 w 38"/>
                <a:gd name="T47" fmla="*/ 31 h 34"/>
                <a:gd name="T48" fmla="*/ 20 w 38"/>
                <a:gd name="T49" fmla="*/ 30 h 34"/>
                <a:gd name="T50" fmla="*/ 19 w 38"/>
                <a:gd name="T51" fmla="*/ 31 h 34"/>
                <a:gd name="T52" fmla="*/ 0 w 38"/>
                <a:gd name="T53" fmla="*/ 12 h 34"/>
                <a:gd name="T54" fmla="*/ 5 w 38"/>
                <a:gd name="T55" fmla="*/ 16 h 34"/>
                <a:gd name="T56" fmla="*/ 5 w 38"/>
                <a:gd name="T57" fmla="*/ 18 h 34"/>
                <a:gd name="T58" fmla="*/ 4 w 38"/>
                <a:gd name="T59" fmla="*/ 19 h 34"/>
                <a:gd name="T60" fmla="*/ 6 w 38"/>
                <a:gd name="T61" fmla="*/ 21 h 34"/>
                <a:gd name="T62" fmla="*/ 34 w 38"/>
                <a:gd name="T63" fmla="*/ 29 h 34"/>
                <a:gd name="T64" fmla="*/ 34 w 38"/>
                <a:gd name="T65" fmla="*/ 32 h 34"/>
                <a:gd name="T66" fmla="*/ 38 w 38"/>
                <a:gd name="T67" fmla="*/ 27 h 34"/>
                <a:gd name="T68" fmla="*/ 36 w 38"/>
                <a:gd name="T69" fmla="*/ 29 h 34"/>
                <a:gd name="T70" fmla="*/ 30 w 38"/>
                <a:gd name="T71" fmla="*/ 21 h 34"/>
                <a:gd name="T72" fmla="*/ 30 w 38"/>
                <a:gd name="T73" fmla="*/ 21 h 34"/>
                <a:gd name="T74" fmla="*/ 27 w 38"/>
                <a:gd name="T75" fmla="*/ 18 h 34"/>
                <a:gd name="T76" fmla="*/ 26 w 38"/>
                <a:gd name="T77" fmla="*/ 14 h 34"/>
                <a:gd name="T78" fmla="*/ 29 w 38"/>
                <a:gd name="T79" fmla="*/ 15 h 34"/>
                <a:gd name="T80" fmla="*/ 27 w 38"/>
                <a:gd name="T81" fmla="*/ 15 h 34"/>
                <a:gd name="T82" fmla="*/ 23 w 38"/>
                <a:gd name="T83" fmla="*/ 9 h 34"/>
                <a:gd name="T84" fmla="*/ 23 w 38"/>
                <a:gd name="T85" fmla="*/ 10 h 34"/>
                <a:gd name="T86" fmla="*/ 20 w 38"/>
                <a:gd name="T87" fmla="*/ 7 h 34"/>
                <a:gd name="T88" fmla="*/ 16 w 38"/>
                <a:gd name="T89" fmla="*/ 14 h 34"/>
                <a:gd name="T90" fmla="*/ 22 w 38"/>
                <a:gd name="T91" fmla="*/ 16 h 34"/>
                <a:gd name="T92" fmla="*/ 28 w 38"/>
                <a:gd name="T93" fmla="*/ 22 h 34"/>
                <a:gd name="T94" fmla="*/ 21 w 38"/>
                <a:gd name="T95" fmla="*/ 24 h 34"/>
                <a:gd name="T96" fmla="*/ 21 w 38"/>
                <a:gd name="T97" fmla="*/ 22 h 34"/>
                <a:gd name="T98" fmla="*/ 26 w 38"/>
                <a:gd name="T99" fmla="*/ 25 h 34"/>
                <a:gd name="T100" fmla="*/ 26 w 38"/>
                <a:gd name="T101" fmla="*/ 23 h 34"/>
                <a:gd name="T102" fmla="*/ 22 w 38"/>
                <a:gd name="T103" fmla="*/ 20 h 34"/>
                <a:gd name="T104" fmla="*/ 14 w 38"/>
                <a:gd name="T105" fmla="*/ 15 h 34"/>
                <a:gd name="T106" fmla="*/ 20 w 38"/>
                <a:gd name="T107" fmla="*/ 18 h 34"/>
                <a:gd name="T108" fmla="*/ 20 w 38"/>
                <a:gd name="T109" fmla="*/ 20 h 34"/>
                <a:gd name="T110" fmla="*/ 17 w 38"/>
                <a:gd name="T111" fmla="*/ 17 h 34"/>
                <a:gd name="T112" fmla="*/ 15 w 38"/>
                <a:gd name="T113" fmla="*/ 27 h 34"/>
                <a:gd name="T114" fmla="*/ 15 w 38"/>
                <a:gd name="T115" fmla="*/ 27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 h="34">
                  <a:moveTo>
                    <a:pt x="28" y="0"/>
                  </a:moveTo>
                  <a:cubicBezTo>
                    <a:pt x="28" y="0"/>
                    <a:pt x="28" y="0"/>
                    <a:pt x="28" y="0"/>
                  </a:cubicBezTo>
                  <a:cubicBezTo>
                    <a:pt x="27" y="1"/>
                    <a:pt x="27" y="1"/>
                    <a:pt x="27" y="1"/>
                  </a:cubicBezTo>
                  <a:cubicBezTo>
                    <a:pt x="27" y="2"/>
                    <a:pt x="27" y="2"/>
                    <a:pt x="27" y="2"/>
                  </a:cubicBezTo>
                  <a:cubicBezTo>
                    <a:pt x="27" y="3"/>
                    <a:pt x="27" y="3"/>
                    <a:pt x="27" y="3"/>
                  </a:cubicBezTo>
                  <a:cubicBezTo>
                    <a:pt x="27" y="3"/>
                    <a:pt x="27" y="3"/>
                    <a:pt x="27" y="3"/>
                  </a:cubicBezTo>
                  <a:cubicBezTo>
                    <a:pt x="25" y="3"/>
                    <a:pt x="25" y="3"/>
                    <a:pt x="25" y="3"/>
                  </a:cubicBezTo>
                  <a:cubicBezTo>
                    <a:pt x="24" y="3"/>
                    <a:pt x="24" y="3"/>
                    <a:pt x="24" y="3"/>
                  </a:cubicBezTo>
                  <a:cubicBezTo>
                    <a:pt x="23" y="3"/>
                    <a:pt x="23" y="3"/>
                    <a:pt x="23" y="3"/>
                  </a:cubicBezTo>
                  <a:cubicBezTo>
                    <a:pt x="22" y="3"/>
                    <a:pt x="22" y="3"/>
                    <a:pt x="22" y="3"/>
                  </a:cubicBezTo>
                  <a:cubicBezTo>
                    <a:pt x="22" y="3"/>
                    <a:pt x="22" y="3"/>
                    <a:pt x="22" y="3"/>
                  </a:cubicBezTo>
                  <a:cubicBezTo>
                    <a:pt x="21" y="3"/>
                    <a:pt x="21" y="3"/>
                    <a:pt x="21" y="3"/>
                  </a:cubicBezTo>
                  <a:cubicBezTo>
                    <a:pt x="21" y="3"/>
                    <a:pt x="21" y="3"/>
                    <a:pt x="21" y="3"/>
                  </a:cubicBezTo>
                  <a:cubicBezTo>
                    <a:pt x="19" y="3"/>
                    <a:pt x="19" y="3"/>
                    <a:pt x="19" y="3"/>
                  </a:cubicBezTo>
                  <a:cubicBezTo>
                    <a:pt x="18" y="2"/>
                    <a:pt x="18" y="2"/>
                    <a:pt x="18" y="2"/>
                  </a:cubicBezTo>
                  <a:cubicBezTo>
                    <a:pt x="18" y="3"/>
                    <a:pt x="18" y="3"/>
                    <a:pt x="18" y="3"/>
                  </a:cubicBezTo>
                  <a:cubicBezTo>
                    <a:pt x="16" y="3"/>
                    <a:pt x="16" y="3"/>
                    <a:pt x="16" y="3"/>
                  </a:cubicBezTo>
                  <a:cubicBezTo>
                    <a:pt x="15" y="3"/>
                    <a:pt x="15" y="3"/>
                    <a:pt x="15" y="3"/>
                  </a:cubicBezTo>
                  <a:cubicBezTo>
                    <a:pt x="15" y="3"/>
                    <a:pt x="15" y="3"/>
                    <a:pt x="15" y="3"/>
                  </a:cubicBezTo>
                  <a:cubicBezTo>
                    <a:pt x="14" y="4"/>
                    <a:pt x="14" y="4"/>
                    <a:pt x="14" y="4"/>
                  </a:cubicBezTo>
                  <a:cubicBezTo>
                    <a:pt x="13" y="4"/>
                    <a:pt x="13" y="4"/>
                    <a:pt x="13" y="4"/>
                  </a:cubicBezTo>
                  <a:cubicBezTo>
                    <a:pt x="12" y="4"/>
                    <a:pt x="12" y="4"/>
                    <a:pt x="12" y="4"/>
                  </a:cubicBezTo>
                  <a:cubicBezTo>
                    <a:pt x="10" y="4"/>
                    <a:pt x="10" y="4"/>
                    <a:pt x="10" y="4"/>
                  </a:cubicBezTo>
                  <a:cubicBezTo>
                    <a:pt x="9" y="5"/>
                    <a:pt x="9" y="5"/>
                    <a:pt x="9" y="5"/>
                  </a:cubicBezTo>
                  <a:cubicBezTo>
                    <a:pt x="9" y="5"/>
                    <a:pt x="9" y="5"/>
                    <a:pt x="9" y="5"/>
                  </a:cubicBezTo>
                  <a:cubicBezTo>
                    <a:pt x="8" y="5"/>
                    <a:pt x="8" y="5"/>
                    <a:pt x="8" y="5"/>
                  </a:cubicBezTo>
                  <a:cubicBezTo>
                    <a:pt x="6" y="6"/>
                    <a:pt x="6" y="6"/>
                    <a:pt x="6" y="6"/>
                  </a:cubicBezTo>
                  <a:cubicBezTo>
                    <a:pt x="6" y="7"/>
                    <a:pt x="6" y="7"/>
                    <a:pt x="6" y="7"/>
                  </a:cubicBezTo>
                  <a:cubicBezTo>
                    <a:pt x="5" y="9"/>
                    <a:pt x="5" y="9"/>
                    <a:pt x="5" y="9"/>
                  </a:cubicBezTo>
                  <a:cubicBezTo>
                    <a:pt x="3" y="9"/>
                    <a:pt x="3" y="9"/>
                    <a:pt x="3" y="9"/>
                  </a:cubicBezTo>
                  <a:cubicBezTo>
                    <a:pt x="3" y="10"/>
                    <a:pt x="3" y="10"/>
                    <a:pt x="3" y="10"/>
                  </a:cubicBezTo>
                  <a:cubicBezTo>
                    <a:pt x="3" y="11"/>
                    <a:pt x="3" y="11"/>
                    <a:pt x="3" y="11"/>
                  </a:cubicBezTo>
                  <a:cubicBezTo>
                    <a:pt x="2" y="11"/>
                    <a:pt x="2" y="11"/>
                    <a:pt x="2" y="11"/>
                  </a:cubicBezTo>
                  <a:cubicBezTo>
                    <a:pt x="2" y="12"/>
                    <a:pt x="2" y="12"/>
                    <a:pt x="2" y="12"/>
                  </a:cubicBezTo>
                  <a:cubicBezTo>
                    <a:pt x="2" y="13"/>
                    <a:pt x="2" y="13"/>
                    <a:pt x="2" y="13"/>
                  </a:cubicBezTo>
                  <a:cubicBezTo>
                    <a:pt x="4" y="14"/>
                    <a:pt x="4" y="14"/>
                    <a:pt x="4" y="14"/>
                  </a:cubicBezTo>
                  <a:cubicBezTo>
                    <a:pt x="5" y="15"/>
                    <a:pt x="5" y="15"/>
                    <a:pt x="5" y="15"/>
                  </a:cubicBezTo>
                  <a:cubicBezTo>
                    <a:pt x="5" y="15"/>
                    <a:pt x="5" y="15"/>
                    <a:pt x="5" y="15"/>
                  </a:cubicBezTo>
                  <a:cubicBezTo>
                    <a:pt x="5" y="15"/>
                    <a:pt x="5" y="15"/>
                    <a:pt x="5" y="15"/>
                  </a:cubicBezTo>
                  <a:cubicBezTo>
                    <a:pt x="6" y="17"/>
                    <a:pt x="6" y="17"/>
                    <a:pt x="6" y="17"/>
                  </a:cubicBezTo>
                  <a:cubicBezTo>
                    <a:pt x="7" y="18"/>
                    <a:pt x="7" y="18"/>
                    <a:pt x="7" y="18"/>
                  </a:cubicBezTo>
                  <a:cubicBezTo>
                    <a:pt x="7" y="18"/>
                    <a:pt x="7" y="18"/>
                    <a:pt x="7" y="18"/>
                  </a:cubicBezTo>
                  <a:cubicBezTo>
                    <a:pt x="8" y="18"/>
                    <a:pt x="8" y="18"/>
                    <a:pt x="8" y="18"/>
                  </a:cubicBezTo>
                  <a:cubicBezTo>
                    <a:pt x="9" y="18"/>
                    <a:pt x="9" y="18"/>
                    <a:pt x="9" y="18"/>
                  </a:cubicBezTo>
                  <a:cubicBezTo>
                    <a:pt x="10" y="18"/>
                    <a:pt x="10" y="18"/>
                    <a:pt x="10" y="18"/>
                  </a:cubicBezTo>
                  <a:cubicBezTo>
                    <a:pt x="10" y="18"/>
                    <a:pt x="10" y="18"/>
                    <a:pt x="10" y="18"/>
                  </a:cubicBezTo>
                  <a:cubicBezTo>
                    <a:pt x="11" y="18"/>
                    <a:pt x="11" y="18"/>
                    <a:pt x="11" y="18"/>
                  </a:cubicBezTo>
                  <a:cubicBezTo>
                    <a:pt x="12" y="18"/>
                    <a:pt x="12" y="18"/>
                    <a:pt x="12" y="18"/>
                  </a:cubicBezTo>
                  <a:cubicBezTo>
                    <a:pt x="13" y="18"/>
                    <a:pt x="13" y="18"/>
                    <a:pt x="13" y="18"/>
                  </a:cubicBezTo>
                  <a:cubicBezTo>
                    <a:pt x="13" y="19"/>
                    <a:pt x="13" y="19"/>
                    <a:pt x="13" y="19"/>
                  </a:cubicBezTo>
                  <a:cubicBezTo>
                    <a:pt x="13" y="19"/>
                    <a:pt x="13" y="19"/>
                    <a:pt x="13" y="19"/>
                  </a:cubicBezTo>
                  <a:cubicBezTo>
                    <a:pt x="14" y="19"/>
                    <a:pt x="14" y="19"/>
                    <a:pt x="14" y="19"/>
                  </a:cubicBezTo>
                  <a:cubicBezTo>
                    <a:pt x="15" y="19"/>
                    <a:pt x="15" y="19"/>
                    <a:pt x="15" y="19"/>
                  </a:cubicBezTo>
                  <a:cubicBezTo>
                    <a:pt x="14" y="20"/>
                    <a:pt x="14" y="20"/>
                    <a:pt x="14" y="20"/>
                  </a:cubicBezTo>
                  <a:cubicBezTo>
                    <a:pt x="14" y="20"/>
                    <a:pt x="14" y="20"/>
                    <a:pt x="14" y="20"/>
                  </a:cubicBezTo>
                  <a:cubicBezTo>
                    <a:pt x="13" y="20"/>
                    <a:pt x="13" y="20"/>
                    <a:pt x="13" y="20"/>
                  </a:cubicBezTo>
                  <a:cubicBezTo>
                    <a:pt x="12" y="19"/>
                    <a:pt x="12" y="19"/>
                    <a:pt x="12" y="19"/>
                  </a:cubicBezTo>
                  <a:cubicBezTo>
                    <a:pt x="10" y="18"/>
                    <a:pt x="10" y="18"/>
                    <a:pt x="10" y="18"/>
                  </a:cubicBezTo>
                  <a:cubicBezTo>
                    <a:pt x="10" y="19"/>
                    <a:pt x="10" y="19"/>
                    <a:pt x="10" y="19"/>
                  </a:cubicBezTo>
                  <a:cubicBezTo>
                    <a:pt x="9" y="19"/>
                    <a:pt x="9" y="19"/>
                    <a:pt x="9" y="19"/>
                  </a:cubicBezTo>
                  <a:cubicBezTo>
                    <a:pt x="8" y="19"/>
                    <a:pt x="8" y="19"/>
                    <a:pt x="8" y="19"/>
                  </a:cubicBezTo>
                  <a:cubicBezTo>
                    <a:pt x="7" y="19"/>
                    <a:pt x="7" y="19"/>
                    <a:pt x="7" y="19"/>
                  </a:cubicBezTo>
                  <a:cubicBezTo>
                    <a:pt x="7" y="20"/>
                    <a:pt x="7" y="20"/>
                    <a:pt x="7" y="20"/>
                  </a:cubicBezTo>
                  <a:cubicBezTo>
                    <a:pt x="7" y="20"/>
                    <a:pt x="7" y="20"/>
                    <a:pt x="7" y="20"/>
                  </a:cubicBezTo>
                  <a:cubicBezTo>
                    <a:pt x="8" y="21"/>
                    <a:pt x="8" y="21"/>
                    <a:pt x="8" y="21"/>
                  </a:cubicBezTo>
                  <a:cubicBezTo>
                    <a:pt x="9" y="22"/>
                    <a:pt x="9" y="22"/>
                    <a:pt x="9" y="22"/>
                  </a:cubicBezTo>
                  <a:cubicBezTo>
                    <a:pt x="10" y="22"/>
                    <a:pt x="10" y="22"/>
                    <a:pt x="10" y="22"/>
                  </a:cubicBezTo>
                  <a:cubicBezTo>
                    <a:pt x="10" y="23"/>
                    <a:pt x="10" y="23"/>
                    <a:pt x="10" y="23"/>
                  </a:cubicBezTo>
                  <a:cubicBezTo>
                    <a:pt x="9" y="23"/>
                    <a:pt x="9" y="23"/>
                    <a:pt x="9" y="23"/>
                  </a:cubicBezTo>
                  <a:cubicBezTo>
                    <a:pt x="9" y="24"/>
                    <a:pt x="9" y="24"/>
                    <a:pt x="9" y="24"/>
                  </a:cubicBezTo>
                  <a:cubicBezTo>
                    <a:pt x="10" y="25"/>
                    <a:pt x="10" y="25"/>
                    <a:pt x="10" y="25"/>
                  </a:cubicBezTo>
                  <a:cubicBezTo>
                    <a:pt x="11" y="26"/>
                    <a:pt x="11" y="26"/>
                    <a:pt x="11" y="26"/>
                  </a:cubicBezTo>
                  <a:cubicBezTo>
                    <a:pt x="11" y="25"/>
                    <a:pt x="11" y="25"/>
                    <a:pt x="11" y="25"/>
                  </a:cubicBezTo>
                  <a:cubicBezTo>
                    <a:pt x="11" y="25"/>
                    <a:pt x="11" y="25"/>
                    <a:pt x="11" y="25"/>
                  </a:cubicBezTo>
                  <a:cubicBezTo>
                    <a:pt x="11" y="24"/>
                    <a:pt x="11" y="24"/>
                    <a:pt x="11" y="24"/>
                  </a:cubicBezTo>
                  <a:cubicBezTo>
                    <a:pt x="11" y="25"/>
                    <a:pt x="11" y="25"/>
                    <a:pt x="11" y="25"/>
                  </a:cubicBezTo>
                  <a:cubicBezTo>
                    <a:pt x="13" y="25"/>
                    <a:pt x="13" y="25"/>
                    <a:pt x="13" y="25"/>
                  </a:cubicBezTo>
                  <a:cubicBezTo>
                    <a:pt x="13" y="26"/>
                    <a:pt x="13" y="26"/>
                    <a:pt x="13" y="26"/>
                  </a:cubicBezTo>
                  <a:cubicBezTo>
                    <a:pt x="13" y="27"/>
                    <a:pt x="13" y="27"/>
                    <a:pt x="13" y="27"/>
                  </a:cubicBezTo>
                  <a:cubicBezTo>
                    <a:pt x="13" y="27"/>
                    <a:pt x="13" y="27"/>
                    <a:pt x="13" y="27"/>
                  </a:cubicBezTo>
                  <a:cubicBezTo>
                    <a:pt x="13" y="26"/>
                    <a:pt x="13" y="26"/>
                    <a:pt x="13" y="26"/>
                  </a:cubicBezTo>
                  <a:cubicBezTo>
                    <a:pt x="14" y="25"/>
                    <a:pt x="14" y="25"/>
                    <a:pt x="14" y="25"/>
                  </a:cubicBezTo>
                  <a:cubicBezTo>
                    <a:pt x="14" y="25"/>
                    <a:pt x="14" y="25"/>
                    <a:pt x="14" y="25"/>
                  </a:cubicBezTo>
                  <a:cubicBezTo>
                    <a:pt x="15" y="26"/>
                    <a:pt x="15" y="26"/>
                    <a:pt x="15" y="26"/>
                  </a:cubicBezTo>
                  <a:cubicBezTo>
                    <a:pt x="16" y="27"/>
                    <a:pt x="16" y="27"/>
                    <a:pt x="16" y="27"/>
                  </a:cubicBezTo>
                  <a:cubicBezTo>
                    <a:pt x="15" y="26"/>
                    <a:pt x="15" y="26"/>
                    <a:pt x="15" y="26"/>
                  </a:cubicBezTo>
                  <a:cubicBezTo>
                    <a:pt x="16" y="25"/>
                    <a:pt x="16" y="25"/>
                    <a:pt x="16" y="25"/>
                  </a:cubicBezTo>
                  <a:cubicBezTo>
                    <a:pt x="15" y="25"/>
                    <a:pt x="15" y="25"/>
                    <a:pt x="15" y="25"/>
                  </a:cubicBezTo>
                  <a:cubicBezTo>
                    <a:pt x="14" y="23"/>
                    <a:pt x="14" y="23"/>
                    <a:pt x="14" y="23"/>
                  </a:cubicBezTo>
                  <a:cubicBezTo>
                    <a:pt x="14" y="22"/>
                    <a:pt x="14" y="22"/>
                    <a:pt x="14" y="22"/>
                  </a:cubicBezTo>
                  <a:cubicBezTo>
                    <a:pt x="14" y="22"/>
                    <a:pt x="14" y="22"/>
                    <a:pt x="14" y="22"/>
                  </a:cubicBezTo>
                  <a:cubicBezTo>
                    <a:pt x="14" y="22"/>
                    <a:pt x="14" y="22"/>
                    <a:pt x="14" y="22"/>
                  </a:cubicBezTo>
                  <a:cubicBezTo>
                    <a:pt x="15" y="23"/>
                    <a:pt x="15" y="23"/>
                    <a:pt x="15" y="23"/>
                  </a:cubicBezTo>
                  <a:cubicBezTo>
                    <a:pt x="15" y="23"/>
                    <a:pt x="15" y="23"/>
                    <a:pt x="15" y="23"/>
                  </a:cubicBezTo>
                  <a:cubicBezTo>
                    <a:pt x="15" y="23"/>
                    <a:pt x="15" y="23"/>
                    <a:pt x="15" y="23"/>
                  </a:cubicBezTo>
                  <a:cubicBezTo>
                    <a:pt x="16" y="23"/>
                    <a:pt x="16" y="23"/>
                    <a:pt x="16" y="23"/>
                  </a:cubicBezTo>
                  <a:cubicBezTo>
                    <a:pt x="17" y="23"/>
                    <a:pt x="17" y="23"/>
                    <a:pt x="17" y="23"/>
                  </a:cubicBezTo>
                  <a:cubicBezTo>
                    <a:pt x="17" y="23"/>
                    <a:pt x="17" y="23"/>
                    <a:pt x="17" y="23"/>
                  </a:cubicBezTo>
                  <a:cubicBezTo>
                    <a:pt x="17" y="22"/>
                    <a:pt x="17" y="22"/>
                    <a:pt x="17" y="22"/>
                  </a:cubicBezTo>
                  <a:cubicBezTo>
                    <a:pt x="17" y="22"/>
                    <a:pt x="17" y="22"/>
                    <a:pt x="17" y="22"/>
                  </a:cubicBezTo>
                  <a:cubicBezTo>
                    <a:pt x="16" y="22"/>
                    <a:pt x="16" y="22"/>
                    <a:pt x="16" y="22"/>
                  </a:cubicBezTo>
                  <a:cubicBezTo>
                    <a:pt x="15" y="22"/>
                    <a:pt x="15" y="22"/>
                    <a:pt x="15" y="22"/>
                  </a:cubicBezTo>
                  <a:cubicBezTo>
                    <a:pt x="15" y="21"/>
                    <a:pt x="15" y="21"/>
                    <a:pt x="15" y="21"/>
                  </a:cubicBezTo>
                  <a:cubicBezTo>
                    <a:pt x="15" y="21"/>
                    <a:pt x="15" y="21"/>
                    <a:pt x="15" y="21"/>
                  </a:cubicBezTo>
                  <a:cubicBezTo>
                    <a:pt x="15" y="20"/>
                    <a:pt x="15" y="20"/>
                    <a:pt x="15" y="20"/>
                  </a:cubicBezTo>
                  <a:cubicBezTo>
                    <a:pt x="16" y="20"/>
                    <a:pt x="16" y="20"/>
                    <a:pt x="16" y="20"/>
                  </a:cubicBezTo>
                  <a:cubicBezTo>
                    <a:pt x="17" y="20"/>
                    <a:pt x="17" y="20"/>
                    <a:pt x="17" y="20"/>
                  </a:cubicBezTo>
                  <a:cubicBezTo>
                    <a:pt x="18" y="21"/>
                    <a:pt x="18" y="21"/>
                    <a:pt x="18" y="21"/>
                  </a:cubicBezTo>
                  <a:cubicBezTo>
                    <a:pt x="18" y="21"/>
                    <a:pt x="18" y="21"/>
                    <a:pt x="18" y="21"/>
                  </a:cubicBezTo>
                  <a:cubicBezTo>
                    <a:pt x="19" y="21"/>
                    <a:pt x="19" y="21"/>
                    <a:pt x="19" y="21"/>
                  </a:cubicBezTo>
                  <a:cubicBezTo>
                    <a:pt x="19" y="21"/>
                    <a:pt x="19" y="21"/>
                    <a:pt x="19" y="21"/>
                  </a:cubicBezTo>
                  <a:cubicBezTo>
                    <a:pt x="18" y="20"/>
                    <a:pt x="18" y="20"/>
                    <a:pt x="18" y="20"/>
                  </a:cubicBezTo>
                  <a:cubicBezTo>
                    <a:pt x="19" y="19"/>
                    <a:pt x="19" y="19"/>
                    <a:pt x="19" y="19"/>
                  </a:cubicBezTo>
                  <a:cubicBezTo>
                    <a:pt x="18" y="18"/>
                    <a:pt x="18" y="18"/>
                    <a:pt x="18" y="18"/>
                  </a:cubicBezTo>
                  <a:cubicBezTo>
                    <a:pt x="16" y="17"/>
                    <a:pt x="16" y="17"/>
                    <a:pt x="16" y="17"/>
                  </a:cubicBezTo>
                  <a:cubicBezTo>
                    <a:pt x="16" y="17"/>
                    <a:pt x="16" y="17"/>
                    <a:pt x="16" y="17"/>
                  </a:cubicBezTo>
                  <a:cubicBezTo>
                    <a:pt x="15" y="16"/>
                    <a:pt x="15" y="16"/>
                    <a:pt x="15" y="16"/>
                  </a:cubicBezTo>
                  <a:cubicBezTo>
                    <a:pt x="15" y="17"/>
                    <a:pt x="15" y="17"/>
                    <a:pt x="15" y="17"/>
                  </a:cubicBezTo>
                  <a:cubicBezTo>
                    <a:pt x="14" y="16"/>
                    <a:pt x="14" y="16"/>
                    <a:pt x="14" y="16"/>
                  </a:cubicBezTo>
                  <a:cubicBezTo>
                    <a:pt x="13" y="16"/>
                    <a:pt x="13" y="16"/>
                    <a:pt x="13" y="16"/>
                  </a:cubicBezTo>
                  <a:cubicBezTo>
                    <a:pt x="13" y="15"/>
                    <a:pt x="13" y="15"/>
                    <a:pt x="13" y="15"/>
                  </a:cubicBezTo>
                  <a:cubicBezTo>
                    <a:pt x="14" y="15"/>
                    <a:pt x="14" y="15"/>
                    <a:pt x="14" y="15"/>
                  </a:cubicBezTo>
                  <a:cubicBezTo>
                    <a:pt x="14" y="15"/>
                    <a:pt x="14" y="15"/>
                    <a:pt x="14" y="15"/>
                  </a:cubicBezTo>
                  <a:cubicBezTo>
                    <a:pt x="14" y="14"/>
                    <a:pt x="14" y="14"/>
                    <a:pt x="14" y="14"/>
                  </a:cubicBezTo>
                  <a:cubicBezTo>
                    <a:pt x="13" y="14"/>
                    <a:pt x="13" y="14"/>
                    <a:pt x="13" y="14"/>
                  </a:cubicBezTo>
                  <a:cubicBezTo>
                    <a:pt x="14" y="13"/>
                    <a:pt x="14" y="13"/>
                    <a:pt x="14" y="13"/>
                  </a:cubicBezTo>
                  <a:cubicBezTo>
                    <a:pt x="14" y="13"/>
                    <a:pt x="14" y="13"/>
                    <a:pt x="14" y="13"/>
                  </a:cubicBezTo>
                  <a:cubicBezTo>
                    <a:pt x="14" y="13"/>
                    <a:pt x="14" y="13"/>
                    <a:pt x="14" y="13"/>
                  </a:cubicBezTo>
                  <a:cubicBezTo>
                    <a:pt x="15" y="14"/>
                    <a:pt x="15" y="14"/>
                    <a:pt x="15" y="14"/>
                  </a:cubicBezTo>
                  <a:cubicBezTo>
                    <a:pt x="15" y="14"/>
                    <a:pt x="15" y="14"/>
                    <a:pt x="15" y="14"/>
                  </a:cubicBezTo>
                  <a:cubicBezTo>
                    <a:pt x="15" y="14"/>
                    <a:pt x="15" y="14"/>
                    <a:pt x="15" y="14"/>
                  </a:cubicBezTo>
                  <a:cubicBezTo>
                    <a:pt x="15" y="14"/>
                    <a:pt x="15" y="14"/>
                    <a:pt x="15" y="14"/>
                  </a:cubicBezTo>
                  <a:cubicBezTo>
                    <a:pt x="15" y="13"/>
                    <a:pt x="15" y="13"/>
                    <a:pt x="15" y="13"/>
                  </a:cubicBezTo>
                  <a:cubicBezTo>
                    <a:pt x="15" y="13"/>
                    <a:pt x="15" y="13"/>
                    <a:pt x="15" y="13"/>
                  </a:cubicBezTo>
                  <a:cubicBezTo>
                    <a:pt x="14" y="11"/>
                    <a:pt x="14" y="11"/>
                    <a:pt x="14" y="11"/>
                  </a:cubicBezTo>
                  <a:cubicBezTo>
                    <a:pt x="13" y="11"/>
                    <a:pt x="13" y="11"/>
                    <a:pt x="13" y="11"/>
                  </a:cubicBezTo>
                  <a:cubicBezTo>
                    <a:pt x="13" y="10"/>
                    <a:pt x="13" y="10"/>
                    <a:pt x="13" y="10"/>
                  </a:cubicBezTo>
                  <a:cubicBezTo>
                    <a:pt x="12" y="10"/>
                    <a:pt x="12" y="10"/>
                    <a:pt x="12" y="10"/>
                  </a:cubicBezTo>
                  <a:cubicBezTo>
                    <a:pt x="12" y="9"/>
                    <a:pt x="12" y="9"/>
                    <a:pt x="12" y="9"/>
                  </a:cubicBezTo>
                  <a:cubicBezTo>
                    <a:pt x="12" y="8"/>
                    <a:pt x="12" y="8"/>
                    <a:pt x="12" y="8"/>
                  </a:cubicBezTo>
                  <a:cubicBezTo>
                    <a:pt x="13" y="7"/>
                    <a:pt x="13" y="7"/>
                    <a:pt x="13" y="7"/>
                  </a:cubicBezTo>
                  <a:cubicBezTo>
                    <a:pt x="14" y="7"/>
                    <a:pt x="14" y="7"/>
                    <a:pt x="14" y="7"/>
                  </a:cubicBezTo>
                  <a:cubicBezTo>
                    <a:pt x="14" y="7"/>
                    <a:pt x="14" y="7"/>
                    <a:pt x="14" y="7"/>
                  </a:cubicBezTo>
                  <a:cubicBezTo>
                    <a:pt x="13" y="7"/>
                    <a:pt x="13" y="7"/>
                    <a:pt x="13" y="7"/>
                  </a:cubicBezTo>
                  <a:cubicBezTo>
                    <a:pt x="13" y="8"/>
                    <a:pt x="13" y="8"/>
                    <a:pt x="13" y="8"/>
                  </a:cubicBezTo>
                  <a:cubicBezTo>
                    <a:pt x="15" y="8"/>
                    <a:pt x="15" y="8"/>
                    <a:pt x="15" y="8"/>
                  </a:cubicBezTo>
                  <a:cubicBezTo>
                    <a:pt x="15" y="9"/>
                    <a:pt x="15" y="9"/>
                    <a:pt x="15" y="9"/>
                  </a:cubicBezTo>
                  <a:cubicBezTo>
                    <a:pt x="16" y="10"/>
                    <a:pt x="16" y="10"/>
                    <a:pt x="16" y="10"/>
                  </a:cubicBezTo>
                  <a:cubicBezTo>
                    <a:pt x="17" y="10"/>
                    <a:pt x="17" y="10"/>
                    <a:pt x="17" y="10"/>
                  </a:cubicBezTo>
                  <a:cubicBezTo>
                    <a:pt x="16" y="9"/>
                    <a:pt x="16" y="9"/>
                    <a:pt x="16" y="9"/>
                  </a:cubicBezTo>
                  <a:cubicBezTo>
                    <a:pt x="16" y="9"/>
                    <a:pt x="16" y="9"/>
                    <a:pt x="16" y="9"/>
                  </a:cubicBezTo>
                  <a:cubicBezTo>
                    <a:pt x="16" y="8"/>
                    <a:pt x="16" y="8"/>
                    <a:pt x="16" y="8"/>
                  </a:cubicBezTo>
                  <a:cubicBezTo>
                    <a:pt x="17" y="9"/>
                    <a:pt x="17" y="9"/>
                    <a:pt x="17" y="9"/>
                  </a:cubicBezTo>
                  <a:cubicBezTo>
                    <a:pt x="17" y="9"/>
                    <a:pt x="17" y="9"/>
                    <a:pt x="17" y="9"/>
                  </a:cubicBezTo>
                  <a:cubicBezTo>
                    <a:pt x="18" y="10"/>
                    <a:pt x="18" y="10"/>
                    <a:pt x="18" y="10"/>
                  </a:cubicBezTo>
                  <a:cubicBezTo>
                    <a:pt x="18" y="9"/>
                    <a:pt x="18" y="9"/>
                    <a:pt x="18" y="9"/>
                  </a:cubicBezTo>
                  <a:cubicBezTo>
                    <a:pt x="18" y="9"/>
                    <a:pt x="18" y="9"/>
                    <a:pt x="18" y="9"/>
                  </a:cubicBezTo>
                  <a:cubicBezTo>
                    <a:pt x="17" y="8"/>
                    <a:pt x="17" y="8"/>
                    <a:pt x="17" y="8"/>
                  </a:cubicBezTo>
                  <a:cubicBezTo>
                    <a:pt x="17" y="8"/>
                    <a:pt x="17" y="8"/>
                    <a:pt x="17" y="8"/>
                  </a:cubicBezTo>
                  <a:cubicBezTo>
                    <a:pt x="19" y="8"/>
                    <a:pt x="19" y="8"/>
                    <a:pt x="19" y="8"/>
                  </a:cubicBezTo>
                  <a:cubicBezTo>
                    <a:pt x="19" y="9"/>
                    <a:pt x="19" y="9"/>
                    <a:pt x="19" y="9"/>
                  </a:cubicBezTo>
                  <a:cubicBezTo>
                    <a:pt x="20" y="8"/>
                    <a:pt x="20" y="8"/>
                    <a:pt x="20" y="8"/>
                  </a:cubicBezTo>
                  <a:cubicBezTo>
                    <a:pt x="19" y="8"/>
                    <a:pt x="19" y="8"/>
                    <a:pt x="19" y="8"/>
                  </a:cubicBezTo>
                  <a:cubicBezTo>
                    <a:pt x="18" y="7"/>
                    <a:pt x="18" y="7"/>
                    <a:pt x="18" y="7"/>
                  </a:cubicBezTo>
                  <a:cubicBezTo>
                    <a:pt x="17" y="7"/>
                    <a:pt x="17" y="7"/>
                    <a:pt x="17" y="7"/>
                  </a:cubicBezTo>
                  <a:cubicBezTo>
                    <a:pt x="17" y="6"/>
                    <a:pt x="17" y="6"/>
                    <a:pt x="17" y="6"/>
                  </a:cubicBezTo>
                  <a:cubicBezTo>
                    <a:pt x="18" y="6"/>
                    <a:pt x="18" y="6"/>
                    <a:pt x="18" y="6"/>
                  </a:cubicBezTo>
                  <a:cubicBezTo>
                    <a:pt x="19" y="6"/>
                    <a:pt x="19" y="6"/>
                    <a:pt x="19" y="6"/>
                  </a:cubicBezTo>
                  <a:cubicBezTo>
                    <a:pt x="19" y="5"/>
                    <a:pt x="19" y="5"/>
                    <a:pt x="19" y="5"/>
                  </a:cubicBezTo>
                  <a:cubicBezTo>
                    <a:pt x="20" y="5"/>
                    <a:pt x="20" y="5"/>
                    <a:pt x="20" y="5"/>
                  </a:cubicBezTo>
                  <a:cubicBezTo>
                    <a:pt x="21" y="5"/>
                    <a:pt x="21" y="5"/>
                    <a:pt x="21" y="5"/>
                  </a:cubicBezTo>
                  <a:cubicBezTo>
                    <a:pt x="22" y="5"/>
                    <a:pt x="22" y="5"/>
                    <a:pt x="22" y="5"/>
                  </a:cubicBezTo>
                  <a:cubicBezTo>
                    <a:pt x="22" y="5"/>
                    <a:pt x="22" y="5"/>
                    <a:pt x="22" y="5"/>
                  </a:cubicBezTo>
                  <a:cubicBezTo>
                    <a:pt x="22" y="4"/>
                    <a:pt x="22" y="4"/>
                    <a:pt x="22" y="4"/>
                  </a:cubicBezTo>
                  <a:cubicBezTo>
                    <a:pt x="23" y="4"/>
                    <a:pt x="23" y="4"/>
                    <a:pt x="23" y="4"/>
                  </a:cubicBezTo>
                  <a:cubicBezTo>
                    <a:pt x="23" y="5"/>
                    <a:pt x="23" y="5"/>
                    <a:pt x="23" y="5"/>
                  </a:cubicBezTo>
                  <a:cubicBezTo>
                    <a:pt x="25" y="5"/>
                    <a:pt x="25" y="5"/>
                    <a:pt x="25" y="5"/>
                  </a:cubicBezTo>
                  <a:cubicBezTo>
                    <a:pt x="27" y="5"/>
                    <a:pt x="27" y="5"/>
                    <a:pt x="27" y="5"/>
                  </a:cubicBezTo>
                  <a:cubicBezTo>
                    <a:pt x="28" y="5"/>
                    <a:pt x="28" y="5"/>
                    <a:pt x="28" y="5"/>
                  </a:cubicBezTo>
                  <a:cubicBezTo>
                    <a:pt x="28" y="4"/>
                    <a:pt x="28" y="4"/>
                    <a:pt x="28" y="4"/>
                  </a:cubicBezTo>
                  <a:cubicBezTo>
                    <a:pt x="28" y="3"/>
                    <a:pt x="28" y="3"/>
                    <a:pt x="28" y="3"/>
                  </a:cubicBezTo>
                  <a:cubicBezTo>
                    <a:pt x="29" y="3"/>
                    <a:pt x="29" y="3"/>
                    <a:pt x="29" y="3"/>
                  </a:cubicBezTo>
                  <a:cubicBezTo>
                    <a:pt x="29" y="2"/>
                    <a:pt x="29" y="2"/>
                    <a:pt x="29" y="2"/>
                  </a:cubicBezTo>
                  <a:cubicBezTo>
                    <a:pt x="28" y="1"/>
                    <a:pt x="28" y="1"/>
                    <a:pt x="28" y="1"/>
                  </a:cubicBezTo>
                  <a:cubicBezTo>
                    <a:pt x="28" y="0"/>
                    <a:pt x="28" y="0"/>
                    <a:pt x="28" y="0"/>
                  </a:cubicBezTo>
                  <a:close/>
                  <a:moveTo>
                    <a:pt x="18" y="31"/>
                  </a:moveTo>
                  <a:cubicBezTo>
                    <a:pt x="18" y="31"/>
                    <a:pt x="18" y="31"/>
                    <a:pt x="18" y="31"/>
                  </a:cubicBezTo>
                  <a:cubicBezTo>
                    <a:pt x="18" y="31"/>
                    <a:pt x="18" y="31"/>
                    <a:pt x="18" y="31"/>
                  </a:cubicBezTo>
                  <a:cubicBezTo>
                    <a:pt x="18" y="32"/>
                    <a:pt x="18" y="32"/>
                    <a:pt x="18" y="32"/>
                  </a:cubicBezTo>
                  <a:cubicBezTo>
                    <a:pt x="18" y="33"/>
                    <a:pt x="18" y="33"/>
                    <a:pt x="18" y="33"/>
                  </a:cubicBezTo>
                  <a:cubicBezTo>
                    <a:pt x="19" y="33"/>
                    <a:pt x="19" y="33"/>
                    <a:pt x="19" y="33"/>
                  </a:cubicBezTo>
                  <a:cubicBezTo>
                    <a:pt x="20" y="33"/>
                    <a:pt x="20" y="33"/>
                    <a:pt x="20" y="33"/>
                  </a:cubicBezTo>
                  <a:cubicBezTo>
                    <a:pt x="21" y="33"/>
                    <a:pt x="21" y="33"/>
                    <a:pt x="21" y="33"/>
                  </a:cubicBezTo>
                  <a:cubicBezTo>
                    <a:pt x="21" y="33"/>
                    <a:pt x="21" y="33"/>
                    <a:pt x="21" y="33"/>
                  </a:cubicBezTo>
                  <a:cubicBezTo>
                    <a:pt x="22" y="33"/>
                    <a:pt x="22" y="33"/>
                    <a:pt x="22" y="33"/>
                  </a:cubicBezTo>
                  <a:cubicBezTo>
                    <a:pt x="23" y="33"/>
                    <a:pt x="23" y="33"/>
                    <a:pt x="23" y="33"/>
                  </a:cubicBezTo>
                  <a:cubicBezTo>
                    <a:pt x="23" y="34"/>
                    <a:pt x="23" y="34"/>
                    <a:pt x="23" y="34"/>
                  </a:cubicBezTo>
                  <a:cubicBezTo>
                    <a:pt x="24" y="34"/>
                    <a:pt x="24" y="34"/>
                    <a:pt x="24" y="34"/>
                  </a:cubicBezTo>
                  <a:cubicBezTo>
                    <a:pt x="25" y="33"/>
                    <a:pt x="25" y="33"/>
                    <a:pt x="25" y="33"/>
                  </a:cubicBezTo>
                  <a:cubicBezTo>
                    <a:pt x="26" y="33"/>
                    <a:pt x="26" y="33"/>
                    <a:pt x="26" y="33"/>
                  </a:cubicBezTo>
                  <a:cubicBezTo>
                    <a:pt x="28" y="33"/>
                    <a:pt x="28" y="33"/>
                    <a:pt x="28" y="33"/>
                  </a:cubicBezTo>
                  <a:cubicBezTo>
                    <a:pt x="29" y="33"/>
                    <a:pt x="29" y="33"/>
                    <a:pt x="29" y="33"/>
                  </a:cubicBezTo>
                  <a:cubicBezTo>
                    <a:pt x="30" y="33"/>
                    <a:pt x="30" y="33"/>
                    <a:pt x="30" y="33"/>
                  </a:cubicBezTo>
                  <a:cubicBezTo>
                    <a:pt x="30" y="32"/>
                    <a:pt x="30" y="32"/>
                    <a:pt x="30" y="32"/>
                  </a:cubicBezTo>
                  <a:cubicBezTo>
                    <a:pt x="30" y="32"/>
                    <a:pt x="30" y="32"/>
                    <a:pt x="30" y="32"/>
                  </a:cubicBezTo>
                  <a:cubicBezTo>
                    <a:pt x="30" y="31"/>
                    <a:pt x="30" y="31"/>
                    <a:pt x="30" y="31"/>
                  </a:cubicBezTo>
                  <a:cubicBezTo>
                    <a:pt x="30" y="32"/>
                    <a:pt x="30" y="32"/>
                    <a:pt x="30" y="32"/>
                  </a:cubicBezTo>
                  <a:cubicBezTo>
                    <a:pt x="30" y="32"/>
                    <a:pt x="30" y="32"/>
                    <a:pt x="30" y="32"/>
                  </a:cubicBezTo>
                  <a:cubicBezTo>
                    <a:pt x="29" y="33"/>
                    <a:pt x="29" y="33"/>
                    <a:pt x="29" y="33"/>
                  </a:cubicBezTo>
                  <a:cubicBezTo>
                    <a:pt x="29" y="32"/>
                    <a:pt x="29" y="32"/>
                    <a:pt x="29" y="32"/>
                  </a:cubicBezTo>
                  <a:cubicBezTo>
                    <a:pt x="28" y="32"/>
                    <a:pt x="28" y="32"/>
                    <a:pt x="28" y="32"/>
                  </a:cubicBezTo>
                  <a:cubicBezTo>
                    <a:pt x="28" y="32"/>
                    <a:pt x="28" y="32"/>
                    <a:pt x="28" y="32"/>
                  </a:cubicBezTo>
                  <a:cubicBezTo>
                    <a:pt x="28" y="32"/>
                    <a:pt x="28" y="32"/>
                    <a:pt x="28" y="32"/>
                  </a:cubicBezTo>
                  <a:cubicBezTo>
                    <a:pt x="28" y="32"/>
                    <a:pt x="28" y="32"/>
                    <a:pt x="28" y="32"/>
                  </a:cubicBezTo>
                  <a:cubicBezTo>
                    <a:pt x="27" y="32"/>
                    <a:pt x="27" y="32"/>
                    <a:pt x="27" y="32"/>
                  </a:cubicBezTo>
                  <a:cubicBezTo>
                    <a:pt x="26" y="31"/>
                    <a:pt x="26" y="31"/>
                    <a:pt x="26" y="31"/>
                  </a:cubicBezTo>
                  <a:cubicBezTo>
                    <a:pt x="25" y="31"/>
                    <a:pt x="25" y="31"/>
                    <a:pt x="25" y="31"/>
                  </a:cubicBezTo>
                  <a:cubicBezTo>
                    <a:pt x="24" y="31"/>
                    <a:pt x="24" y="31"/>
                    <a:pt x="24" y="31"/>
                  </a:cubicBezTo>
                  <a:cubicBezTo>
                    <a:pt x="23" y="32"/>
                    <a:pt x="23" y="32"/>
                    <a:pt x="23" y="32"/>
                  </a:cubicBezTo>
                  <a:cubicBezTo>
                    <a:pt x="22" y="32"/>
                    <a:pt x="22" y="32"/>
                    <a:pt x="22" y="32"/>
                  </a:cubicBezTo>
                  <a:cubicBezTo>
                    <a:pt x="21" y="32"/>
                    <a:pt x="21" y="32"/>
                    <a:pt x="21" y="32"/>
                  </a:cubicBezTo>
                  <a:cubicBezTo>
                    <a:pt x="21" y="31"/>
                    <a:pt x="21" y="31"/>
                    <a:pt x="21" y="31"/>
                  </a:cubicBezTo>
                  <a:cubicBezTo>
                    <a:pt x="20" y="31"/>
                    <a:pt x="20" y="31"/>
                    <a:pt x="20" y="31"/>
                  </a:cubicBezTo>
                  <a:cubicBezTo>
                    <a:pt x="21" y="31"/>
                    <a:pt x="21" y="31"/>
                    <a:pt x="21" y="31"/>
                  </a:cubicBezTo>
                  <a:cubicBezTo>
                    <a:pt x="20" y="30"/>
                    <a:pt x="20" y="30"/>
                    <a:pt x="20" y="30"/>
                  </a:cubicBezTo>
                  <a:cubicBezTo>
                    <a:pt x="20" y="31"/>
                    <a:pt x="20" y="31"/>
                    <a:pt x="20" y="31"/>
                  </a:cubicBezTo>
                  <a:cubicBezTo>
                    <a:pt x="20" y="31"/>
                    <a:pt x="20" y="31"/>
                    <a:pt x="20" y="31"/>
                  </a:cubicBezTo>
                  <a:cubicBezTo>
                    <a:pt x="20" y="31"/>
                    <a:pt x="20" y="31"/>
                    <a:pt x="20" y="31"/>
                  </a:cubicBezTo>
                  <a:cubicBezTo>
                    <a:pt x="20" y="31"/>
                    <a:pt x="20" y="31"/>
                    <a:pt x="20" y="31"/>
                  </a:cubicBezTo>
                  <a:cubicBezTo>
                    <a:pt x="19" y="31"/>
                    <a:pt x="19" y="31"/>
                    <a:pt x="19" y="31"/>
                  </a:cubicBezTo>
                  <a:cubicBezTo>
                    <a:pt x="19" y="31"/>
                    <a:pt x="19" y="31"/>
                    <a:pt x="19" y="31"/>
                  </a:cubicBezTo>
                  <a:cubicBezTo>
                    <a:pt x="19" y="30"/>
                    <a:pt x="19" y="30"/>
                    <a:pt x="19" y="30"/>
                  </a:cubicBezTo>
                  <a:cubicBezTo>
                    <a:pt x="19" y="31"/>
                    <a:pt x="19" y="31"/>
                    <a:pt x="19" y="31"/>
                  </a:cubicBezTo>
                  <a:cubicBezTo>
                    <a:pt x="19" y="31"/>
                    <a:pt x="19" y="31"/>
                    <a:pt x="19" y="31"/>
                  </a:cubicBezTo>
                  <a:cubicBezTo>
                    <a:pt x="18" y="31"/>
                    <a:pt x="18" y="31"/>
                    <a:pt x="18" y="31"/>
                  </a:cubicBezTo>
                  <a:close/>
                  <a:moveTo>
                    <a:pt x="1" y="11"/>
                  </a:moveTo>
                  <a:cubicBezTo>
                    <a:pt x="1" y="12"/>
                    <a:pt x="1" y="12"/>
                    <a:pt x="1" y="12"/>
                  </a:cubicBezTo>
                  <a:cubicBezTo>
                    <a:pt x="1" y="12"/>
                    <a:pt x="1" y="12"/>
                    <a:pt x="1" y="12"/>
                  </a:cubicBezTo>
                  <a:cubicBezTo>
                    <a:pt x="2" y="13"/>
                    <a:pt x="2" y="13"/>
                    <a:pt x="2" y="13"/>
                  </a:cubicBezTo>
                  <a:cubicBezTo>
                    <a:pt x="2" y="13"/>
                    <a:pt x="2" y="13"/>
                    <a:pt x="2" y="13"/>
                  </a:cubicBezTo>
                  <a:cubicBezTo>
                    <a:pt x="2" y="13"/>
                    <a:pt x="2" y="13"/>
                    <a:pt x="2" y="13"/>
                  </a:cubicBezTo>
                  <a:cubicBezTo>
                    <a:pt x="1" y="13"/>
                    <a:pt x="1" y="13"/>
                    <a:pt x="1" y="13"/>
                  </a:cubicBezTo>
                  <a:cubicBezTo>
                    <a:pt x="0" y="12"/>
                    <a:pt x="0" y="12"/>
                    <a:pt x="0" y="12"/>
                  </a:cubicBezTo>
                  <a:cubicBezTo>
                    <a:pt x="0" y="12"/>
                    <a:pt x="0" y="12"/>
                    <a:pt x="0" y="12"/>
                  </a:cubicBezTo>
                  <a:cubicBezTo>
                    <a:pt x="0" y="12"/>
                    <a:pt x="0" y="12"/>
                    <a:pt x="0" y="12"/>
                  </a:cubicBezTo>
                  <a:cubicBezTo>
                    <a:pt x="0" y="11"/>
                    <a:pt x="0" y="11"/>
                    <a:pt x="0" y="11"/>
                  </a:cubicBezTo>
                  <a:cubicBezTo>
                    <a:pt x="0" y="11"/>
                    <a:pt x="0" y="11"/>
                    <a:pt x="0" y="11"/>
                  </a:cubicBezTo>
                  <a:cubicBezTo>
                    <a:pt x="1" y="11"/>
                    <a:pt x="1" y="11"/>
                    <a:pt x="1" y="11"/>
                  </a:cubicBezTo>
                  <a:close/>
                  <a:moveTo>
                    <a:pt x="4" y="17"/>
                  </a:moveTo>
                  <a:cubicBezTo>
                    <a:pt x="4" y="17"/>
                    <a:pt x="4" y="17"/>
                    <a:pt x="4" y="17"/>
                  </a:cubicBezTo>
                  <a:cubicBezTo>
                    <a:pt x="5" y="16"/>
                    <a:pt x="5" y="16"/>
                    <a:pt x="5" y="16"/>
                  </a:cubicBezTo>
                  <a:cubicBezTo>
                    <a:pt x="5" y="16"/>
                    <a:pt x="5" y="16"/>
                    <a:pt x="5" y="16"/>
                  </a:cubicBezTo>
                  <a:cubicBezTo>
                    <a:pt x="5" y="17"/>
                    <a:pt x="5" y="17"/>
                    <a:pt x="5" y="17"/>
                  </a:cubicBezTo>
                  <a:cubicBezTo>
                    <a:pt x="5" y="17"/>
                    <a:pt x="5" y="17"/>
                    <a:pt x="5" y="17"/>
                  </a:cubicBezTo>
                  <a:cubicBezTo>
                    <a:pt x="4" y="17"/>
                    <a:pt x="4" y="17"/>
                    <a:pt x="4" y="17"/>
                  </a:cubicBezTo>
                  <a:cubicBezTo>
                    <a:pt x="4" y="17"/>
                    <a:pt x="4" y="17"/>
                    <a:pt x="4" y="17"/>
                  </a:cubicBezTo>
                  <a:close/>
                  <a:moveTo>
                    <a:pt x="4" y="18"/>
                  </a:moveTo>
                  <a:cubicBezTo>
                    <a:pt x="4" y="17"/>
                    <a:pt x="4" y="17"/>
                    <a:pt x="4" y="17"/>
                  </a:cubicBezTo>
                  <a:cubicBezTo>
                    <a:pt x="5" y="18"/>
                    <a:pt x="5" y="18"/>
                    <a:pt x="5" y="18"/>
                  </a:cubicBezTo>
                  <a:cubicBezTo>
                    <a:pt x="5" y="18"/>
                    <a:pt x="5" y="18"/>
                    <a:pt x="5" y="18"/>
                  </a:cubicBezTo>
                  <a:cubicBezTo>
                    <a:pt x="5" y="18"/>
                    <a:pt x="5" y="18"/>
                    <a:pt x="5" y="18"/>
                  </a:cubicBezTo>
                  <a:cubicBezTo>
                    <a:pt x="5" y="19"/>
                    <a:pt x="5" y="19"/>
                    <a:pt x="5" y="19"/>
                  </a:cubicBezTo>
                  <a:cubicBezTo>
                    <a:pt x="5" y="19"/>
                    <a:pt x="5" y="19"/>
                    <a:pt x="5" y="19"/>
                  </a:cubicBezTo>
                  <a:cubicBezTo>
                    <a:pt x="6" y="19"/>
                    <a:pt x="6" y="19"/>
                    <a:pt x="6" y="19"/>
                  </a:cubicBezTo>
                  <a:cubicBezTo>
                    <a:pt x="5" y="20"/>
                    <a:pt x="5" y="20"/>
                    <a:pt x="5" y="20"/>
                  </a:cubicBezTo>
                  <a:cubicBezTo>
                    <a:pt x="5" y="19"/>
                    <a:pt x="5" y="19"/>
                    <a:pt x="5"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3" y="19"/>
                    <a:pt x="3" y="19"/>
                    <a:pt x="3" y="19"/>
                  </a:cubicBezTo>
                  <a:cubicBezTo>
                    <a:pt x="3" y="18"/>
                    <a:pt x="3" y="18"/>
                    <a:pt x="3" y="18"/>
                  </a:cubicBezTo>
                  <a:cubicBezTo>
                    <a:pt x="4" y="18"/>
                    <a:pt x="4" y="18"/>
                    <a:pt x="4" y="18"/>
                  </a:cubicBezTo>
                  <a:cubicBezTo>
                    <a:pt x="4" y="18"/>
                    <a:pt x="4" y="18"/>
                    <a:pt x="4" y="18"/>
                  </a:cubicBezTo>
                  <a:close/>
                  <a:moveTo>
                    <a:pt x="6" y="21"/>
                  </a:moveTo>
                  <a:cubicBezTo>
                    <a:pt x="6" y="21"/>
                    <a:pt x="6" y="21"/>
                    <a:pt x="6" y="21"/>
                  </a:cubicBezTo>
                  <a:cubicBezTo>
                    <a:pt x="6" y="21"/>
                    <a:pt x="6" y="21"/>
                    <a:pt x="6" y="21"/>
                  </a:cubicBezTo>
                  <a:cubicBezTo>
                    <a:pt x="6" y="21"/>
                    <a:pt x="6" y="21"/>
                    <a:pt x="6" y="21"/>
                  </a:cubicBezTo>
                  <a:cubicBezTo>
                    <a:pt x="5" y="21"/>
                    <a:pt x="5" y="21"/>
                    <a:pt x="5" y="21"/>
                  </a:cubicBezTo>
                  <a:cubicBezTo>
                    <a:pt x="4" y="21"/>
                    <a:pt x="4" y="21"/>
                    <a:pt x="4" y="21"/>
                  </a:cubicBezTo>
                  <a:cubicBezTo>
                    <a:pt x="5" y="20"/>
                    <a:pt x="5" y="20"/>
                    <a:pt x="5" y="20"/>
                  </a:cubicBezTo>
                  <a:cubicBezTo>
                    <a:pt x="5" y="20"/>
                    <a:pt x="5" y="20"/>
                    <a:pt x="5" y="20"/>
                  </a:cubicBezTo>
                  <a:cubicBezTo>
                    <a:pt x="5" y="20"/>
                    <a:pt x="5" y="20"/>
                    <a:pt x="5" y="20"/>
                  </a:cubicBezTo>
                  <a:cubicBezTo>
                    <a:pt x="6" y="21"/>
                    <a:pt x="6" y="21"/>
                    <a:pt x="6" y="21"/>
                  </a:cubicBezTo>
                  <a:close/>
                  <a:moveTo>
                    <a:pt x="33" y="30"/>
                  </a:moveTo>
                  <a:cubicBezTo>
                    <a:pt x="33" y="30"/>
                    <a:pt x="33" y="30"/>
                    <a:pt x="33" y="30"/>
                  </a:cubicBezTo>
                  <a:cubicBezTo>
                    <a:pt x="34" y="29"/>
                    <a:pt x="34" y="29"/>
                    <a:pt x="34" y="29"/>
                  </a:cubicBezTo>
                  <a:cubicBezTo>
                    <a:pt x="34" y="30"/>
                    <a:pt x="34" y="30"/>
                    <a:pt x="34" y="30"/>
                  </a:cubicBezTo>
                  <a:cubicBezTo>
                    <a:pt x="33" y="30"/>
                    <a:pt x="33" y="30"/>
                    <a:pt x="33" y="30"/>
                  </a:cubicBezTo>
                  <a:close/>
                  <a:moveTo>
                    <a:pt x="33" y="32"/>
                  </a:moveTo>
                  <a:cubicBezTo>
                    <a:pt x="33" y="31"/>
                    <a:pt x="33" y="31"/>
                    <a:pt x="33" y="31"/>
                  </a:cubicBezTo>
                  <a:cubicBezTo>
                    <a:pt x="33" y="30"/>
                    <a:pt x="33" y="30"/>
                    <a:pt x="33" y="30"/>
                  </a:cubicBezTo>
                  <a:cubicBezTo>
                    <a:pt x="33" y="30"/>
                    <a:pt x="33" y="30"/>
                    <a:pt x="33" y="30"/>
                  </a:cubicBezTo>
                  <a:cubicBezTo>
                    <a:pt x="33" y="30"/>
                    <a:pt x="33" y="30"/>
                    <a:pt x="33" y="30"/>
                  </a:cubicBezTo>
                  <a:cubicBezTo>
                    <a:pt x="34" y="31"/>
                    <a:pt x="34" y="31"/>
                    <a:pt x="34" y="31"/>
                  </a:cubicBezTo>
                  <a:cubicBezTo>
                    <a:pt x="34" y="32"/>
                    <a:pt x="34" y="32"/>
                    <a:pt x="34" y="32"/>
                  </a:cubicBezTo>
                  <a:cubicBezTo>
                    <a:pt x="33" y="32"/>
                    <a:pt x="33" y="32"/>
                    <a:pt x="33" y="32"/>
                  </a:cubicBezTo>
                  <a:close/>
                  <a:moveTo>
                    <a:pt x="36" y="29"/>
                  </a:moveTo>
                  <a:cubicBezTo>
                    <a:pt x="35" y="29"/>
                    <a:pt x="35" y="29"/>
                    <a:pt x="35" y="29"/>
                  </a:cubicBezTo>
                  <a:cubicBezTo>
                    <a:pt x="36" y="29"/>
                    <a:pt x="36" y="29"/>
                    <a:pt x="36" y="29"/>
                  </a:cubicBezTo>
                  <a:cubicBezTo>
                    <a:pt x="35" y="29"/>
                    <a:pt x="35" y="29"/>
                    <a:pt x="35" y="29"/>
                  </a:cubicBezTo>
                  <a:cubicBezTo>
                    <a:pt x="35" y="28"/>
                    <a:pt x="35" y="28"/>
                    <a:pt x="35" y="28"/>
                  </a:cubicBezTo>
                  <a:cubicBezTo>
                    <a:pt x="36" y="27"/>
                    <a:pt x="36" y="27"/>
                    <a:pt x="36" y="27"/>
                  </a:cubicBezTo>
                  <a:cubicBezTo>
                    <a:pt x="37" y="27"/>
                    <a:pt x="37" y="27"/>
                    <a:pt x="37" y="27"/>
                  </a:cubicBezTo>
                  <a:cubicBezTo>
                    <a:pt x="38" y="27"/>
                    <a:pt x="38" y="27"/>
                    <a:pt x="38" y="27"/>
                  </a:cubicBezTo>
                  <a:cubicBezTo>
                    <a:pt x="38" y="27"/>
                    <a:pt x="38" y="27"/>
                    <a:pt x="38" y="27"/>
                  </a:cubicBezTo>
                  <a:cubicBezTo>
                    <a:pt x="38" y="27"/>
                    <a:pt x="38" y="27"/>
                    <a:pt x="38" y="27"/>
                  </a:cubicBezTo>
                  <a:cubicBezTo>
                    <a:pt x="37" y="28"/>
                    <a:pt x="37" y="28"/>
                    <a:pt x="37" y="28"/>
                  </a:cubicBezTo>
                  <a:cubicBezTo>
                    <a:pt x="37" y="28"/>
                    <a:pt x="37" y="28"/>
                    <a:pt x="37" y="28"/>
                  </a:cubicBezTo>
                  <a:cubicBezTo>
                    <a:pt x="37" y="28"/>
                    <a:pt x="37" y="28"/>
                    <a:pt x="37" y="28"/>
                  </a:cubicBezTo>
                  <a:cubicBezTo>
                    <a:pt x="37" y="28"/>
                    <a:pt x="37" y="28"/>
                    <a:pt x="37" y="28"/>
                  </a:cubicBezTo>
                  <a:cubicBezTo>
                    <a:pt x="36" y="29"/>
                    <a:pt x="36" y="29"/>
                    <a:pt x="36" y="29"/>
                  </a:cubicBezTo>
                  <a:cubicBezTo>
                    <a:pt x="36" y="29"/>
                    <a:pt x="36" y="29"/>
                    <a:pt x="36" y="29"/>
                  </a:cubicBezTo>
                  <a:cubicBezTo>
                    <a:pt x="36" y="29"/>
                    <a:pt x="36" y="29"/>
                    <a:pt x="36" y="29"/>
                  </a:cubicBezTo>
                  <a:close/>
                  <a:moveTo>
                    <a:pt x="30" y="27"/>
                  </a:moveTo>
                  <a:cubicBezTo>
                    <a:pt x="29" y="26"/>
                    <a:pt x="29" y="26"/>
                    <a:pt x="29" y="26"/>
                  </a:cubicBezTo>
                  <a:cubicBezTo>
                    <a:pt x="29" y="26"/>
                    <a:pt x="29" y="26"/>
                    <a:pt x="29" y="26"/>
                  </a:cubicBezTo>
                  <a:cubicBezTo>
                    <a:pt x="30" y="26"/>
                    <a:pt x="30" y="26"/>
                    <a:pt x="30" y="26"/>
                  </a:cubicBezTo>
                  <a:cubicBezTo>
                    <a:pt x="30" y="26"/>
                    <a:pt x="30" y="26"/>
                    <a:pt x="30" y="26"/>
                  </a:cubicBezTo>
                  <a:cubicBezTo>
                    <a:pt x="30" y="27"/>
                    <a:pt x="30" y="27"/>
                    <a:pt x="30" y="27"/>
                  </a:cubicBezTo>
                  <a:cubicBezTo>
                    <a:pt x="30" y="27"/>
                    <a:pt x="30" y="27"/>
                    <a:pt x="30" y="27"/>
                  </a:cubicBezTo>
                  <a:close/>
                  <a:moveTo>
                    <a:pt x="30" y="21"/>
                  </a:moveTo>
                  <a:cubicBezTo>
                    <a:pt x="30" y="21"/>
                    <a:pt x="30" y="21"/>
                    <a:pt x="30" y="21"/>
                  </a:cubicBezTo>
                  <a:cubicBezTo>
                    <a:pt x="31" y="21"/>
                    <a:pt x="31" y="21"/>
                    <a:pt x="31" y="21"/>
                  </a:cubicBezTo>
                  <a:cubicBezTo>
                    <a:pt x="31" y="21"/>
                    <a:pt x="31" y="21"/>
                    <a:pt x="31" y="21"/>
                  </a:cubicBezTo>
                  <a:cubicBezTo>
                    <a:pt x="31" y="21"/>
                    <a:pt x="31" y="21"/>
                    <a:pt x="31" y="21"/>
                  </a:cubicBezTo>
                  <a:cubicBezTo>
                    <a:pt x="32" y="21"/>
                    <a:pt x="32" y="21"/>
                    <a:pt x="32" y="21"/>
                  </a:cubicBezTo>
                  <a:cubicBezTo>
                    <a:pt x="32" y="21"/>
                    <a:pt x="32" y="21"/>
                    <a:pt x="32" y="21"/>
                  </a:cubicBezTo>
                  <a:cubicBezTo>
                    <a:pt x="31" y="21"/>
                    <a:pt x="31" y="21"/>
                    <a:pt x="31" y="21"/>
                  </a:cubicBezTo>
                  <a:cubicBezTo>
                    <a:pt x="31" y="22"/>
                    <a:pt x="31" y="22"/>
                    <a:pt x="31" y="22"/>
                  </a:cubicBezTo>
                  <a:cubicBezTo>
                    <a:pt x="31" y="22"/>
                    <a:pt x="31" y="22"/>
                    <a:pt x="31" y="22"/>
                  </a:cubicBezTo>
                  <a:cubicBezTo>
                    <a:pt x="30" y="21"/>
                    <a:pt x="30" y="21"/>
                    <a:pt x="30" y="21"/>
                  </a:cubicBezTo>
                  <a:cubicBezTo>
                    <a:pt x="30" y="21"/>
                    <a:pt x="30" y="21"/>
                    <a:pt x="30" y="21"/>
                  </a:cubicBezTo>
                  <a:cubicBezTo>
                    <a:pt x="29" y="21"/>
                    <a:pt x="29" y="21"/>
                    <a:pt x="29" y="21"/>
                  </a:cubicBezTo>
                  <a:cubicBezTo>
                    <a:pt x="30" y="21"/>
                    <a:pt x="30" y="21"/>
                    <a:pt x="30" y="21"/>
                  </a:cubicBezTo>
                  <a:close/>
                  <a:moveTo>
                    <a:pt x="28" y="17"/>
                  </a:moveTo>
                  <a:cubicBezTo>
                    <a:pt x="28" y="18"/>
                    <a:pt x="28" y="18"/>
                    <a:pt x="28" y="18"/>
                  </a:cubicBezTo>
                  <a:cubicBezTo>
                    <a:pt x="28" y="18"/>
                    <a:pt x="28" y="18"/>
                    <a:pt x="28" y="18"/>
                  </a:cubicBezTo>
                  <a:cubicBezTo>
                    <a:pt x="27" y="19"/>
                    <a:pt x="27" y="19"/>
                    <a:pt x="27" y="19"/>
                  </a:cubicBezTo>
                  <a:cubicBezTo>
                    <a:pt x="27" y="18"/>
                    <a:pt x="27" y="18"/>
                    <a:pt x="27" y="18"/>
                  </a:cubicBezTo>
                  <a:cubicBezTo>
                    <a:pt x="27" y="18"/>
                    <a:pt x="27" y="18"/>
                    <a:pt x="27" y="18"/>
                  </a:cubicBezTo>
                  <a:cubicBezTo>
                    <a:pt x="27" y="18"/>
                    <a:pt x="27" y="18"/>
                    <a:pt x="27" y="18"/>
                  </a:cubicBezTo>
                  <a:cubicBezTo>
                    <a:pt x="27" y="17"/>
                    <a:pt x="27" y="17"/>
                    <a:pt x="27" y="17"/>
                  </a:cubicBezTo>
                  <a:cubicBezTo>
                    <a:pt x="27" y="17"/>
                    <a:pt x="27" y="17"/>
                    <a:pt x="27" y="17"/>
                  </a:cubicBezTo>
                  <a:cubicBezTo>
                    <a:pt x="27" y="17"/>
                    <a:pt x="27" y="17"/>
                    <a:pt x="27" y="17"/>
                  </a:cubicBezTo>
                  <a:cubicBezTo>
                    <a:pt x="27" y="16"/>
                    <a:pt x="27" y="16"/>
                    <a:pt x="27" y="16"/>
                  </a:cubicBezTo>
                  <a:cubicBezTo>
                    <a:pt x="28" y="17"/>
                    <a:pt x="28" y="17"/>
                    <a:pt x="28" y="17"/>
                  </a:cubicBezTo>
                  <a:cubicBezTo>
                    <a:pt x="28" y="17"/>
                    <a:pt x="28" y="17"/>
                    <a:pt x="28" y="17"/>
                  </a:cubicBezTo>
                  <a:close/>
                  <a:moveTo>
                    <a:pt x="27" y="15"/>
                  </a:moveTo>
                  <a:cubicBezTo>
                    <a:pt x="26" y="14"/>
                    <a:pt x="26" y="14"/>
                    <a:pt x="26" y="14"/>
                  </a:cubicBezTo>
                  <a:cubicBezTo>
                    <a:pt x="27" y="13"/>
                    <a:pt x="27" y="13"/>
                    <a:pt x="27" y="13"/>
                  </a:cubicBezTo>
                  <a:cubicBezTo>
                    <a:pt x="28" y="13"/>
                    <a:pt x="28" y="13"/>
                    <a:pt x="28" y="13"/>
                  </a:cubicBezTo>
                  <a:cubicBezTo>
                    <a:pt x="28" y="13"/>
                    <a:pt x="28" y="13"/>
                    <a:pt x="28" y="13"/>
                  </a:cubicBezTo>
                  <a:cubicBezTo>
                    <a:pt x="29" y="13"/>
                    <a:pt x="29" y="13"/>
                    <a:pt x="29" y="13"/>
                  </a:cubicBezTo>
                  <a:cubicBezTo>
                    <a:pt x="29" y="13"/>
                    <a:pt x="29" y="13"/>
                    <a:pt x="29" y="13"/>
                  </a:cubicBezTo>
                  <a:cubicBezTo>
                    <a:pt x="29" y="13"/>
                    <a:pt x="29" y="13"/>
                    <a:pt x="29" y="13"/>
                  </a:cubicBezTo>
                  <a:cubicBezTo>
                    <a:pt x="29" y="13"/>
                    <a:pt x="29" y="13"/>
                    <a:pt x="29" y="13"/>
                  </a:cubicBezTo>
                  <a:cubicBezTo>
                    <a:pt x="29" y="14"/>
                    <a:pt x="29" y="14"/>
                    <a:pt x="29" y="14"/>
                  </a:cubicBezTo>
                  <a:cubicBezTo>
                    <a:pt x="29" y="15"/>
                    <a:pt x="29" y="15"/>
                    <a:pt x="29" y="15"/>
                  </a:cubicBezTo>
                  <a:cubicBezTo>
                    <a:pt x="28" y="15"/>
                    <a:pt x="28" y="15"/>
                    <a:pt x="28" y="15"/>
                  </a:cubicBezTo>
                  <a:cubicBezTo>
                    <a:pt x="28" y="15"/>
                    <a:pt x="28" y="15"/>
                    <a:pt x="28" y="15"/>
                  </a:cubicBezTo>
                  <a:cubicBezTo>
                    <a:pt x="28" y="14"/>
                    <a:pt x="28" y="14"/>
                    <a:pt x="28" y="14"/>
                  </a:cubicBezTo>
                  <a:cubicBezTo>
                    <a:pt x="28" y="14"/>
                    <a:pt x="28" y="14"/>
                    <a:pt x="28" y="14"/>
                  </a:cubicBezTo>
                  <a:cubicBezTo>
                    <a:pt x="28" y="14"/>
                    <a:pt x="28" y="14"/>
                    <a:pt x="28" y="14"/>
                  </a:cubicBezTo>
                  <a:cubicBezTo>
                    <a:pt x="28" y="14"/>
                    <a:pt x="28" y="14"/>
                    <a:pt x="28" y="14"/>
                  </a:cubicBezTo>
                  <a:cubicBezTo>
                    <a:pt x="28" y="14"/>
                    <a:pt x="28" y="14"/>
                    <a:pt x="28" y="14"/>
                  </a:cubicBezTo>
                  <a:cubicBezTo>
                    <a:pt x="28" y="14"/>
                    <a:pt x="28" y="14"/>
                    <a:pt x="28" y="14"/>
                  </a:cubicBezTo>
                  <a:cubicBezTo>
                    <a:pt x="27" y="15"/>
                    <a:pt x="27" y="15"/>
                    <a:pt x="27" y="15"/>
                  </a:cubicBezTo>
                  <a:cubicBezTo>
                    <a:pt x="27" y="15"/>
                    <a:pt x="27" y="15"/>
                    <a:pt x="27" y="15"/>
                  </a:cubicBezTo>
                  <a:close/>
                  <a:moveTo>
                    <a:pt x="25" y="7"/>
                  </a:moveTo>
                  <a:cubicBezTo>
                    <a:pt x="25" y="7"/>
                    <a:pt x="25" y="7"/>
                    <a:pt x="25" y="7"/>
                  </a:cubicBezTo>
                  <a:cubicBezTo>
                    <a:pt x="25" y="7"/>
                    <a:pt x="25" y="7"/>
                    <a:pt x="25" y="7"/>
                  </a:cubicBezTo>
                  <a:cubicBezTo>
                    <a:pt x="26" y="7"/>
                    <a:pt x="26" y="7"/>
                    <a:pt x="26" y="7"/>
                  </a:cubicBezTo>
                  <a:cubicBezTo>
                    <a:pt x="26" y="7"/>
                    <a:pt x="26" y="7"/>
                    <a:pt x="26" y="7"/>
                  </a:cubicBezTo>
                  <a:cubicBezTo>
                    <a:pt x="25" y="8"/>
                    <a:pt x="25" y="8"/>
                    <a:pt x="25" y="8"/>
                  </a:cubicBezTo>
                  <a:cubicBezTo>
                    <a:pt x="25" y="7"/>
                    <a:pt x="25" y="7"/>
                    <a:pt x="25" y="7"/>
                  </a:cubicBezTo>
                  <a:close/>
                  <a:moveTo>
                    <a:pt x="23" y="9"/>
                  </a:moveTo>
                  <a:cubicBezTo>
                    <a:pt x="23" y="9"/>
                    <a:pt x="23" y="9"/>
                    <a:pt x="23" y="9"/>
                  </a:cubicBezTo>
                  <a:cubicBezTo>
                    <a:pt x="24" y="10"/>
                    <a:pt x="24" y="10"/>
                    <a:pt x="24" y="10"/>
                  </a:cubicBezTo>
                  <a:cubicBezTo>
                    <a:pt x="24" y="9"/>
                    <a:pt x="24" y="9"/>
                    <a:pt x="24" y="9"/>
                  </a:cubicBezTo>
                  <a:cubicBezTo>
                    <a:pt x="25" y="9"/>
                    <a:pt x="25" y="9"/>
                    <a:pt x="25" y="9"/>
                  </a:cubicBezTo>
                  <a:cubicBezTo>
                    <a:pt x="24" y="10"/>
                    <a:pt x="24" y="10"/>
                    <a:pt x="24" y="10"/>
                  </a:cubicBezTo>
                  <a:cubicBezTo>
                    <a:pt x="24" y="11"/>
                    <a:pt x="24" y="11"/>
                    <a:pt x="24" y="11"/>
                  </a:cubicBezTo>
                  <a:cubicBezTo>
                    <a:pt x="23" y="10"/>
                    <a:pt x="23" y="10"/>
                    <a:pt x="23" y="10"/>
                  </a:cubicBezTo>
                  <a:cubicBezTo>
                    <a:pt x="23" y="11"/>
                    <a:pt x="23" y="11"/>
                    <a:pt x="23" y="11"/>
                  </a:cubicBezTo>
                  <a:cubicBezTo>
                    <a:pt x="23" y="10"/>
                    <a:pt x="23" y="10"/>
                    <a:pt x="23" y="10"/>
                  </a:cubicBezTo>
                  <a:cubicBezTo>
                    <a:pt x="22" y="10"/>
                    <a:pt x="22" y="10"/>
                    <a:pt x="22" y="10"/>
                  </a:cubicBezTo>
                  <a:cubicBezTo>
                    <a:pt x="23" y="9"/>
                    <a:pt x="23" y="9"/>
                    <a:pt x="23" y="9"/>
                  </a:cubicBezTo>
                  <a:close/>
                  <a:moveTo>
                    <a:pt x="21" y="6"/>
                  </a:moveTo>
                  <a:cubicBezTo>
                    <a:pt x="21" y="6"/>
                    <a:pt x="21" y="6"/>
                    <a:pt x="21" y="6"/>
                  </a:cubicBezTo>
                  <a:cubicBezTo>
                    <a:pt x="22" y="6"/>
                    <a:pt x="22" y="6"/>
                    <a:pt x="22" y="6"/>
                  </a:cubicBezTo>
                  <a:cubicBezTo>
                    <a:pt x="22" y="6"/>
                    <a:pt x="22" y="6"/>
                    <a:pt x="22" y="6"/>
                  </a:cubicBezTo>
                  <a:cubicBezTo>
                    <a:pt x="21" y="7"/>
                    <a:pt x="21" y="7"/>
                    <a:pt x="21" y="7"/>
                  </a:cubicBezTo>
                  <a:cubicBezTo>
                    <a:pt x="21" y="7"/>
                    <a:pt x="21" y="7"/>
                    <a:pt x="21" y="7"/>
                  </a:cubicBezTo>
                  <a:cubicBezTo>
                    <a:pt x="20" y="7"/>
                    <a:pt x="20" y="7"/>
                    <a:pt x="20" y="7"/>
                  </a:cubicBezTo>
                  <a:cubicBezTo>
                    <a:pt x="21" y="6"/>
                    <a:pt x="21" y="6"/>
                    <a:pt x="21" y="6"/>
                  </a:cubicBezTo>
                  <a:close/>
                  <a:moveTo>
                    <a:pt x="17" y="14"/>
                  </a:moveTo>
                  <a:cubicBezTo>
                    <a:pt x="17" y="14"/>
                    <a:pt x="17" y="14"/>
                    <a:pt x="17" y="14"/>
                  </a:cubicBezTo>
                  <a:cubicBezTo>
                    <a:pt x="17" y="14"/>
                    <a:pt x="17" y="14"/>
                    <a:pt x="17" y="14"/>
                  </a:cubicBezTo>
                  <a:cubicBezTo>
                    <a:pt x="17" y="15"/>
                    <a:pt x="17" y="15"/>
                    <a:pt x="17" y="15"/>
                  </a:cubicBezTo>
                  <a:cubicBezTo>
                    <a:pt x="17" y="15"/>
                    <a:pt x="17" y="15"/>
                    <a:pt x="17" y="15"/>
                  </a:cubicBezTo>
                  <a:cubicBezTo>
                    <a:pt x="17" y="14"/>
                    <a:pt x="17" y="14"/>
                    <a:pt x="17" y="14"/>
                  </a:cubicBezTo>
                  <a:close/>
                  <a:moveTo>
                    <a:pt x="16" y="14"/>
                  </a:moveTo>
                  <a:cubicBezTo>
                    <a:pt x="16" y="14"/>
                    <a:pt x="16" y="14"/>
                    <a:pt x="16" y="14"/>
                  </a:cubicBezTo>
                  <a:cubicBezTo>
                    <a:pt x="16" y="14"/>
                    <a:pt x="16" y="14"/>
                    <a:pt x="16" y="14"/>
                  </a:cubicBezTo>
                  <a:cubicBezTo>
                    <a:pt x="16" y="14"/>
                    <a:pt x="16" y="14"/>
                    <a:pt x="16" y="14"/>
                  </a:cubicBezTo>
                  <a:cubicBezTo>
                    <a:pt x="16" y="14"/>
                    <a:pt x="16" y="14"/>
                    <a:pt x="16" y="14"/>
                  </a:cubicBezTo>
                  <a:close/>
                  <a:moveTo>
                    <a:pt x="21" y="15"/>
                  </a:moveTo>
                  <a:cubicBezTo>
                    <a:pt x="21" y="15"/>
                    <a:pt x="21" y="15"/>
                    <a:pt x="21" y="15"/>
                  </a:cubicBezTo>
                  <a:cubicBezTo>
                    <a:pt x="21" y="15"/>
                    <a:pt x="21" y="15"/>
                    <a:pt x="21" y="15"/>
                  </a:cubicBezTo>
                  <a:cubicBezTo>
                    <a:pt x="22" y="15"/>
                    <a:pt x="22" y="15"/>
                    <a:pt x="22" y="15"/>
                  </a:cubicBezTo>
                  <a:cubicBezTo>
                    <a:pt x="22" y="16"/>
                    <a:pt x="22" y="16"/>
                    <a:pt x="22" y="16"/>
                  </a:cubicBezTo>
                  <a:cubicBezTo>
                    <a:pt x="22" y="16"/>
                    <a:pt x="22" y="16"/>
                    <a:pt x="22" y="16"/>
                  </a:cubicBezTo>
                  <a:cubicBezTo>
                    <a:pt x="21" y="16"/>
                    <a:pt x="21" y="16"/>
                    <a:pt x="21" y="16"/>
                  </a:cubicBezTo>
                  <a:cubicBezTo>
                    <a:pt x="21" y="16"/>
                    <a:pt x="21" y="16"/>
                    <a:pt x="21" y="16"/>
                  </a:cubicBezTo>
                  <a:cubicBezTo>
                    <a:pt x="21" y="15"/>
                    <a:pt x="21" y="15"/>
                    <a:pt x="21" y="15"/>
                  </a:cubicBezTo>
                  <a:close/>
                  <a:moveTo>
                    <a:pt x="28" y="22"/>
                  </a:moveTo>
                  <a:cubicBezTo>
                    <a:pt x="28" y="22"/>
                    <a:pt x="28" y="22"/>
                    <a:pt x="28" y="22"/>
                  </a:cubicBezTo>
                  <a:cubicBezTo>
                    <a:pt x="28" y="22"/>
                    <a:pt x="28" y="22"/>
                    <a:pt x="28" y="22"/>
                  </a:cubicBezTo>
                  <a:cubicBezTo>
                    <a:pt x="29" y="22"/>
                    <a:pt x="29" y="22"/>
                    <a:pt x="29" y="22"/>
                  </a:cubicBezTo>
                  <a:cubicBezTo>
                    <a:pt x="29" y="22"/>
                    <a:pt x="29" y="22"/>
                    <a:pt x="29" y="22"/>
                  </a:cubicBezTo>
                  <a:cubicBezTo>
                    <a:pt x="28" y="22"/>
                    <a:pt x="28" y="22"/>
                    <a:pt x="28" y="22"/>
                  </a:cubicBezTo>
                  <a:close/>
                  <a:moveTo>
                    <a:pt x="21" y="27"/>
                  </a:moveTo>
                  <a:cubicBezTo>
                    <a:pt x="21" y="26"/>
                    <a:pt x="21" y="26"/>
                    <a:pt x="21" y="26"/>
                  </a:cubicBezTo>
                  <a:cubicBezTo>
                    <a:pt x="22" y="26"/>
                    <a:pt x="22" y="26"/>
                    <a:pt x="22" y="26"/>
                  </a:cubicBezTo>
                  <a:cubicBezTo>
                    <a:pt x="22" y="26"/>
                    <a:pt x="22" y="26"/>
                    <a:pt x="22" y="26"/>
                  </a:cubicBezTo>
                  <a:cubicBezTo>
                    <a:pt x="21" y="27"/>
                    <a:pt x="21" y="27"/>
                    <a:pt x="21" y="27"/>
                  </a:cubicBezTo>
                  <a:cubicBezTo>
                    <a:pt x="21" y="27"/>
                    <a:pt x="21" y="27"/>
                    <a:pt x="21" y="27"/>
                  </a:cubicBezTo>
                  <a:close/>
                  <a:moveTo>
                    <a:pt x="21" y="24"/>
                  </a:moveTo>
                  <a:cubicBezTo>
                    <a:pt x="21" y="24"/>
                    <a:pt x="21" y="24"/>
                    <a:pt x="21" y="24"/>
                  </a:cubicBezTo>
                  <a:cubicBezTo>
                    <a:pt x="21" y="24"/>
                    <a:pt x="21" y="24"/>
                    <a:pt x="21" y="24"/>
                  </a:cubicBezTo>
                  <a:cubicBezTo>
                    <a:pt x="21" y="24"/>
                    <a:pt x="21" y="24"/>
                    <a:pt x="21" y="24"/>
                  </a:cubicBezTo>
                  <a:close/>
                  <a:moveTo>
                    <a:pt x="21" y="23"/>
                  </a:moveTo>
                  <a:cubicBezTo>
                    <a:pt x="21" y="23"/>
                    <a:pt x="21" y="23"/>
                    <a:pt x="21" y="23"/>
                  </a:cubicBezTo>
                  <a:cubicBezTo>
                    <a:pt x="21" y="23"/>
                    <a:pt x="21" y="23"/>
                    <a:pt x="21" y="23"/>
                  </a:cubicBezTo>
                  <a:cubicBezTo>
                    <a:pt x="21" y="23"/>
                    <a:pt x="21" y="23"/>
                    <a:pt x="21" y="23"/>
                  </a:cubicBezTo>
                  <a:cubicBezTo>
                    <a:pt x="21" y="23"/>
                    <a:pt x="21" y="23"/>
                    <a:pt x="21" y="23"/>
                  </a:cubicBezTo>
                  <a:close/>
                  <a:moveTo>
                    <a:pt x="20" y="22"/>
                  </a:moveTo>
                  <a:cubicBezTo>
                    <a:pt x="20" y="22"/>
                    <a:pt x="20" y="22"/>
                    <a:pt x="20" y="22"/>
                  </a:cubicBezTo>
                  <a:cubicBezTo>
                    <a:pt x="21" y="22"/>
                    <a:pt x="21" y="22"/>
                    <a:pt x="21" y="22"/>
                  </a:cubicBezTo>
                  <a:cubicBezTo>
                    <a:pt x="21" y="22"/>
                    <a:pt x="21" y="22"/>
                    <a:pt x="21" y="22"/>
                  </a:cubicBezTo>
                  <a:cubicBezTo>
                    <a:pt x="20" y="22"/>
                    <a:pt x="20" y="22"/>
                    <a:pt x="20" y="22"/>
                  </a:cubicBezTo>
                  <a:close/>
                  <a:moveTo>
                    <a:pt x="24" y="25"/>
                  </a:moveTo>
                  <a:cubicBezTo>
                    <a:pt x="24" y="24"/>
                    <a:pt x="24" y="24"/>
                    <a:pt x="24" y="24"/>
                  </a:cubicBezTo>
                  <a:cubicBezTo>
                    <a:pt x="24" y="24"/>
                    <a:pt x="24" y="24"/>
                    <a:pt x="24" y="24"/>
                  </a:cubicBezTo>
                  <a:cubicBezTo>
                    <a:pt x="25" y="24"/>
                    <a:pt x="25" y="24"/>
                    <a:pt x="25" y="24"/>
                  </a:cubicBezTo>
                  <a:cubicBezTo>
                    <a:pt x="25" y="24"/>
                    <a:pt x="25" y="24"/>
                    <a:pt x="25" y="24"/>
                  </a:cubicBezTo>
                  <a:cubicBezTo>
                    <a:pt x="24" y="25"/>
                    <a:pt x="24" y="25"/>
                    <a:pt x="24" y="25"/>
                  </a:cubicBezTo>
                  <a:close/>
                  <a:moveTo>
                    <a:pt x="26" y="25"/>
                  </a:moveTo>
                  <a:cubicBezTo>
                    <a:pt x="25" y="24"/>
                    <a:pt x="25" y="24"/>
                    <a:pt x="25" y="24"/>
                  </a:cubicBezTo>
                  <a:cubicBezTo>
                    <a:pt x="26" y="24"/>
                    <a:pt x="26" y="24"/>
                    <a:pt x="26" y="24"/>
                  </a:cubicBezTo>
                  <a:cubicBezTo>
                    <a:pt x="26" y="24"/>
                    <a:pt x="26" y="24"/>
                    <a:pt x="26" y="24"/>
                  </a:cubicBezTo>
                  <a:cubicBezTo>
                    <a:pt x="26" y="24"/>
                    <a:pt x="26" y="24"/>
                    <a:pt x="26" y="24"/>
                  </a:cubicBezTo>
                  <a:cubicBezTo>
                    <a:pt x="26" y="25"/>
                    <a:pt x="26" y="25"/>
                    <a:pt x="26" y="25"/>
                  </a:cubicBezTo>
                  <a:cubicBezTo>
                    <a:pt x="26" y="25"/>
                    <a:pt x="26" y="25"/>
                    <a:pt x="26" y="25"/>
                  </a:cubicBezTo>
                  <a:close/>
                  <a:moveTo>
                    <a:pt x="25" y="23"/>
                  </a:moveTo>
                  <a:cubicBezTo>
                    <a:pt x="25" y="22"/>
                    <a:pt x="25" y="22"/>
                    <a:pt x="25" y="22"/>
                  </a:cubicBezTo>
                  <a:cubicBezTo>
                    <a:pt x="26" y="23"/>
                    <a:pt x="26" y="23"/>
                    <a:pt x="26" y="23"/>
                  </a:cubicBezTo>
                  <a:cubicBezTo>
                    <a:pt x="25" y="23"/>
                    <a:pt x="25" y="23"/>
                    <a:pt x="25" y="23"/>
                  </a:cubicBezTo>
                  <a:close/>
                  <a:moveTo>
                    <a:pt x="24" y="22"/>
                  </a:moveTo>
                  <a:cubicBezTo>
                    <a:pt x="24" y="22"/>
                    <a:pt x="24" y="22"/>
                    <a:pt x="24" y="22"/>
                  </a:cubicBezTo>
                  <a:cubicBezTo>
                    <a:pt x="25" y="22"/>
                    <a:pt x="25" y="22"/>
                    <a:pt x="25" y="22"/>
                  </a:cubicBezTo>
                  <a:cubicBezTo>
                    <a:pt x="25" y="22"/>
                    <a:pt x="25" y="22"/>
                    <a:pt x="25" y="22"/>
                  </a:cubicBezTo>
                  <a:cubicBezTo>
                    <a:pt x="24" y="22"/>
                    <a:pt x="24" y="22"/>
                    <a:pt x="24" y="22"/>
                  </a:cubicBezTo>
                  <a:cubicBezTo>
                    <a:pt x="24" y="22"/>
                    <a:pt x="24" y="22"/>
                    <a:pt x="24" y="22"/>
                  </a:cubicBezTo>
                  <a:close/>
                  <a:moveTo>
                    <a:pt x="22" y="20"/>
                  </a:moveTo>
                  <a:cubicBezTo>
                    <a:pt x="22" y="20"/>
                    <a:pt x="22" y="20"/>
                    <a:pt x="22" y="20"/>
                  </a:cubicBezTo>
                  <a:cubicBezTo>
                    <a:pt x="23" y="21"/>
                    <a:pt x="23" y="21"/>
                    <a:pt x="23" y="21"/>
                  </a:cubicBezTo>
                  <a:cubicBezTo>
                    <a:pt x="24" y="21"/>
                    <a:pt x="24" y="21"/>
                    <a:pt x="24" y="21"/>
                  </a:cubicBezTo>
                  <a:cubicBezTo>
                    <a:pt x="24" y="22"/>
                    <a:pt x="24" y="22"/>
                    <a:pt x="24" y="22"/>
                  </a:cubicBezTo>
                  <a:cubicBezTo>
                    <a:pt x="23" y="22"/>
                    <a:pt x="23" y="22"/>
                    <a:pt x="23" y="22"/>
                  </a:cubicBezTo>
                  <a:cubicBezTo>
                    <a:pt x="22" y="21"/>
                    <a:pt x="22" y="21"/>
                    <a:pt x="22" y="21"/>
                  </a:cubicBezTo>
                  <a:cubicBezTo>
                    <a:pt x="22" y="21"/>
                    <a:pt x="22" y="21"/>
                    <a:pt x="22" y="21"/>
                  </a:cubicBezTo>
                  <a:cubicBezTo>
                    <a:pt x="22" y="20"/>
                    <a:pt x="22" y="20"/>
                    <a:pt x="22" y="20"/>
                  </a:cubicBezTo>
                  <a:close/>
                  <a:moveTo>
                    <a:pt x="14" y="15"/>
                  </a:moveTo>
                  <a:cubicBezTo>
                    <a:pt x="14" y="15"/>
                    <a:pt x="14" y="15"/>
                    <a:pt x="14" y="15"/>
                  </a:cubicBezTo>
                  <a:cubicBezTo>
                    <a:pt x="16" y="15"/>
                    <a:pt x="16" y="15"/>
                    <a:pt x="16" y="15"/>
                  </a:cubicBezTo>
                  <a:cubicBezTo>
                    <a:pt x="16" y="15"/>
                    <a:pt x="16" y="15"/>
                    <a:pt x="16" y="15"/>
                  </a:cubicBezTo>
                  <a:cubicBezTo>
                    <a:pt x="17" y="16"/>
                    <a:pt x="17" y="16"/>
                    <a:pt x="17" y="16"/>
                  </a:cubicBezTo>
                  <a:cubicBezTo>
                    <a:pt x="18" y="16"/>
                    <a:pt x="18" y="16"/>
                    <a:pt x="18" y="16"/>
                  </a:cubicBezTo>
                  <a:cubicBezTo>
                    <a:pt x="18" y="16"/>
                    <a:pt x="18" y="16"/>
                    <a:pt x="18" y="16"/>
                  </a:cubicBezTo>
                  <a:cubicBezTo>
                    <a:pt x="18" y="16"/>
                    <a:pt x="18" y="16"/>
                    <a:pt x="18" y="16"/>
                  </a:cubicBezTo>
                  <a:cubicBezTo>
                    <a:pt x="18" y="16"/>
                    <a:pt x="18" y="16"/>
                    <a:pt x="18" y="16"/>
                  </a:cubicBezTo>
                  <a:cubicBezTo>
                    <a:pt x="20" y="17"/>
                    <a:pt x="20" y="17"/>
                    <a:pt x="20" y="17"/>
                  </a:cubicBezTo>
                  <a:cubicBezTo>
                    <a:pt x="20" y="18"/>
                    <a:pt x="20" y="18"/>
                    <a:pt x="20" y="18"/>
                  </a:cubicBezTo>
                  <a:cubicBezTo>
                    <a:pt x="20" y="18"/>
                    <a:pt x="20" y="18"/>
                    <a:pt x="20" y="18"/>
                  </a:cubicBezTo>
                  <a:cubicBezTo>
                    <a:pt x="20" y="18"/>
                    <a:pt x="20" y="18"/>
                    <a:pt x="20" y="18"/>
                  </a:cubicBezTo>
                  <a:cubicBezTo>
                    <a:pt x="20" y="19"/>
                    <a:pt x="20" y="19"/>
                    <a:pt x="20" y="19"/>
                  </a:cubicBezTo>
                  <a:cubicBezTo>
                    <a:pt x="21" y="19"/>
                    <a:pt x="21" y="19"/>
                    <a:pt x="21" y="19"/>
                  </a:cubicBezTo>
                  <a:cubicBezTo>
                    <a:pt x="21" y="19"/>
                    <a:pt x="21" y="19"/>
                    <a:pt x="21" y="19"/>
                  </a:cubicBezTo>
                  <a:cubicBezTo>
                    <a:pt x="22" y="19"/>
                    <a:pt x="22" y="19"/>
                    <a:pt x="22" y="19"/>
                  </a:cubicBezTo>
                  <a:cubicBezTo>
                    <a:pt x="21" y="20"/>
                    <a:pt x="21" y="20"/>
                    <a:pt x="21" y="20"/>
                  </a:cubicBezTo>
                  <a:cubicBezTo>
                    <a:pt x="21" y="20"/>
                    <a:pt x="21" y="20"/>
                    <a:pt x="21" y="20"/>
                  </a:cubicBezTo>
                  <a:cubicBezTo>
                    <a:pt x="20" y="20"/>
                    <a:pt x="20" y="20"/>
                    <a:pt x="20" y="20"/>
                  </a:cubicBezTo>
                  <a:cubicBezTo>
                    <a:pt x="20" y="20"/>
                    <a:pt x="20" y="20"/>
                    <a:pt x="20" y="20"/>
                  </a:cubicBezTo>
                  <a:cubicBezTo>
                    <a:pt x="20" y="19"/>
                    <a:pt x="20" y="19"/>
                    <a:pt x="20" y="19"/>
                  </a:cubicBezTo>
                  <a:cubicBezTo>
                    <a:pt x="20" y="19"/>
                    <a:pt x="20" y="19"/>
                    <a:pt x="20" y="19"/>
                  </a:cubicBezTo>
                  <a:cubicBezTo>
                    <a:pt x="19" y="19"/>
                    <a:pt x="19" y="19"/>
                    <a:pt x="19" y="19"/>
                  </a:cubicBezTo>
                  <a:cubicBezTo>
                    <a:pt x="19" y="18"/>
                    <a:pt x="19" y="18"/>
                    <a:pt x="19" y="18"/>
                  </a:cubicBezTo>
                  <a:cubicBezTo>
                    <a:pt x="19" y="18"/>
                    <a:pt x="19" y="18"/>
                    <a:pt x="19" y="18"/>
                  </a:cubicBezTo>
                  <a:cubicBezTo>
                    <a:pt x="18" y="18"/>
                    <a:pt x="18" y="18"/>
                    <a:pt x="18" y="18"/>
                  </a:cubicBezTo>
                  <a:cubicBezTo>
                    <a:pt x="17" y="17"/>
                    <a:pt x="17" y="17"/>
                    <a:pt x="17" y="17"/>
                  </a:cubicBezTo>
                  <a:cubicBezTo>
                    <a:pt x="17" y="17"/>
                    <a:pt x="17" y="17"/>
                    <a:pt x="17" y="17"/>
                  </a:cubicBezTo>
                  <a:cubicBezTo>
                    <a:pt x="16" y="17"/>
                    <a:pt x="16" y="17"/>
                    <a:pt x="16" y="17"/>
                  </a:cubicBezTo>
                  <a:cubicBezTo>
                    <a:pt x="16" y="16"/>
                    <a:pt x="16" y="16"/>
                    <a:pt x="16" y="16"/>
                  </a:cubicBezTo>
                  <a:cubicBezTo>
                    <a:pt x="16" y="16"/>
                    <a:pt x="16" y="16"/>
                    <a:pt x="16" y="16"/>
                  </a:cubicBezTo>
                  <a:cubicBezTo>
                    <a:pt x="15" y="16"/>
                    <a:pt x="15" y="16"/>
                    <a:pt x="15" y="16"/>
                  </a:cubicBezTo>
                  <a:cubicBezTo>
                    <a:pt x="15" y="15"/>
                    <a:pt x="15" y="15"/>
                    <a:pt x="15" y="15"/>
                  </a:cubicBezTo>
                  <a:cubicBezTo>
                    <a:pt x="14" y="15"/>
                    <a:pt x="14" y="15"/>
                    <a:pt x="14" y="15"/>
                  </a:cubicBezTo>
                  <a:cubicBezTo>
                    <a:pt x="14" y="15"/>
                    <a:pt x="14" y="15"/>
                    <a:pt x="14" y="15"/>
                  </a:cubicBezTo>
                  <a:close/>
                  <a:moveTo>
                    <a:pt x="15" y="27"/>
                  </a:moveTo>
                  <a:cubicBezTo>
                    <a:pt x="15" y="27"/>
                    <a:pt x="15" y="27"/>
                    <a:pt x="15" y="27"/>
                  </a:cubicBezTo>
                  <a:cubicBezTo>
                    <a:pt x="15" y="28"/>
                    <a:pt x="15" y="28"/>
                    <a:pt x="15" y="28"/>
                  </a:cubicBezTo>
                  <a:cubicBezTo>
                    <a:pt x="16" y="28"/>
                    <a:pt x="16" y="28"/>
                    <a:pt x="16" y="28"/>
                  </a:cubicBezTo>
                  <a:cubicBezTo>
                    <a:pt x="15" y="29"/>
                    <a:pt x="15" y="29"/>
                    <a:pt x="15" y="29"/>
                  </a:cubicBezTo>
                  <a:cubicBezTo>
                    <a:pt x="15" y="29"/>
                    <a:pt x="15" y="29"/>
                    <a:pt x="15" y="29"/>
                  </a:cubicBezTo>
                  <a:cubicBezTo>
                    <a:pt x="15" y="28"/>
                    <a:pt x="15" y="28"/>
                    <a:pt x="15" y="28"/>
                  </a:cubicBezTo>
                  <a:cubicBezTo>
                    <a:pt x="15" y="28"/>
                    <a:pt x="15" y="28"/>
                    <a:pt x="15" y="28"/>
                  </a:cubicBezTo>
                  <a:cubicBezTo>
                    <a:pt x="15" y="27"/>
                    <a:pt x="15" y="27"/>
                    <a:pt x="15" y="27"/>
                  </a:cubicBezTo>
                  <a:close/>
                  <a:moveTo>
                    <a:pt x="15" y="26"/>
                  </a:moveTo>
                  <a:cubicBezTo>
                    <a:pt x="15" y="27"/>
                    <a:pt x="15" y="27"/>
                    <a:pt x="15" y="27"/>
                  </a:cubicBezTo>
                  <a:cubicBezTo>
                    <a:pt x="15" y="27"/>
                    <a:pt x="15" y="27"/>
                    <a:pt x="15" y="27"/>
                  </a:cubicBezTo>
                  <a:lnTo>
                    <a:pt x="15"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6" name="Freeform 76"/>
            <p:cNvSpPr>
              <a:spLocks noEditPoints="1"/>
            </p:cNvSpPr>
            <p:nvPr/>
          </p:nvSpPr>
          <p:spPr bwMode="auto">
            <a:xfrm>
              <a:off x="6205895" y="3103523"/>
              <a:ext cx="166599" cy="116964"/>
            </a:xfrm>
            <a:custGeom>
              <a:avLst/>
              <a:gdLst>
                <a:gd name="T0" fmla="*/ 4 w 93"/>
                <a:gd name="T1" fmla="*/ 11 h 67"/>
                <a:gd name="T2" fmla="*/ 19 w 93"/>
                <a:gd name="T3" fmla="*/ 15 h 67"/>
                <a:gd name="T4" fmla="*/ 30 w 93"/>
                <a:gd name="T5" fmla="*/ 19 h 67"/>
                <a:gd name="T6" fmla="*/ 30 w 93"/>
                <a:gd name="T7" fmla="*/ 8 h 67"/>
                <a:gd name="T8" fmla="*/ 26 w 93"/>
                <a:gd name="T9" fmla="*/ 0 h 67"/>
                <a:gd name="T10" fmla="*/ 37 w 93"/>
                <a:gd name="T11" fmla="*/ 8 h 67"/>
                <a:gd name="T12" fmla="*/ 49 w 93"/>
                <a:gd name="T13" fmla="*/ 11 h 67"/>
                <a:gd name="T14" fmla="*/ 56 w 93"/>
                <a:gd name="T15" fmla="*/ 8 h 67"/>
                <a:gd name="T16" fmla="*/ 63 w 93"/>
                <a:gd name="T17" fmla="*/ 4 h 67"/>
                <a:gd name="T18" fmla="*/ 71 w 93"/>
                <a:gd name="T19" fmla="*/ 11 h 67"/>
                <a:gd name="T20" fmla="*/ 78 w 93"/>
                <a:gd name="T21" fmla="*/ 19 h 67"/>
                <a:gd name="T22" fmla="*/ 82 w 93"/>
                <a:gd name="T23" fmla="*/ 26 h 67"/>
                <a:gd name="T24" fmla="*/ 89 w 93"/>
                <a:gd name="T25" fmla="*/ 26 h 67"/>
                <a:gd name="T26" fmla="*/ 89 w 93"/>
                <a:gd name="T27" fmla="*/ 30 h 67"/>
                <a:gd name="T28" fmla="*/ 82 w 93"/>
                <a:gd name="T29" fmla="*/ 30 h 67"/>
                <a:gd name="T30" fmla="*/ 78 w 93"/>
                <a:gd name="T31" fmla="*/ 37 h 67"/>
                <a:gd name="T32" fmla="*/ 78 w 93"/>
                <a:gd name="T33" fmla="*/ 45 h 67"/>
                <a:gd name="T34" fmla="*/ 78 w 93"/>
                <a:gd name="T35" fmla="*/ 48 h 67"/>
                <a:gd name="T36" fmla="*/ 78 w 93"/>
                <a:gd name="T37" fmla="*/ 52 h 67"/>
                <a:gd name="T38" fmla="*/ 74 w 93"/>
                <a:gd name="T39" fmla="*/ 60 h 67"/>
                <a:gd name="T40" fmla="*/ 74 w 93"/>
                <a:gd name="T41" fmla="*/ 52 h 67"/>
                <a:gd name="T42" fmla="*/ 71 w 93"/>
                <a:gd name="T43" fmla="*/ 52 h 67"/>
                <a:gd name="T44" fmla="*/ 74 w 93"/>
                <a:gd name="T45" fmla="*/ 60 h 67"/>
                <a:gd name="T46" fmla="*/ 74 w 93"/>
                <a:gd name="T47" fmla="*/ 63 h 67"/>
                <a:gd name="T48" fmla="*/ 71 w 93"/>
                <a:gd name="T49" fmla="*/ 67 h 67"/>
                <a:gd name="T50" fmla="*/ 67 w 93"/>
                <a:gd name="T51" fmla="*/ 67 h 67"/>
                <a:gd name="T52" fmla="*/ 60 w 93"/>
                <a:gd name="T53" fmla="*/ 60 h 67"/>
                <a:gd name="T54" fmla="*/ 60 w 93"/>
                <a:gd name="T55" fmla="*/ 52 h 67"/>
                <a:gd name="T56" fmla="*/ 63 w 93"/>
                <a:gd name="T57" fmla="*/ 52 h 67"/>
                <a:gd name="T58" fmla="*/ 60 w 93"/>
                <a:gd name="T59" fmla="*/ 48 h 67"/>
                <a:gd name="T60" fmla="*/ 56 w 93"/>
                <a:gd name="T61" fmla="*/ 45 h 67"/>
                <a:gd name="T62" fmla="*/ 52 w 93"/>
                <a:gd name="T63" fmla="*/ 48 h 67"/>
                <a:gd name="T64" fmla="*/ 49 w 93"/>
                <a:gd name="T65" fmla="*/ 52 h 67"/>
                <a:gd name="T66" fmla="*/ 41 w 93"/>
                <a:gd name="T67" fmla="*/ 56 h 67"/>
                <a:gd name="T68" fmla="*/ 41 w 93"/>
                <a:gd name="T69" fmla="*/ 56 h 67"/>
                <a:gd name="T70" fmla="*/ 37 w 93"/>
                <a:gd name="T71" fmla="*/ 60 h 67"/>
                <a:gd name="T72" fmla="*/ 34 w 93"/>
                <a:gd name="T73" fmla="*/ 60 h 67"/>
                <a:gd name="T74" fmla="*/ 37 w 93"/>
                <a:gd name="T75" fmla="*/ 52 h 67"/>
                <a:gd name="T76" fmla="*/ 37 w 93"/>
                <a:gd name="T77" fmla="*/ 48 h 67"/>
                <a:gd name="T78" fmla="*/ 30 w 93"/>
                <a:gd name="T79" fmla="*/ 45 h 67"/>
                <a:gd name="T80" fmla="*/ 19 w 93"/>
                <a:gd name="T81" fmla="*/ 37 h 67"/>
                <a:gd name="T82" fmla="*/ 23 w 93"/>
                <a:gd name="T83" fmla="*/ 34 h 67"/>
                <a:gd name="T84" fmla="*/ 15 w 93"/>
                <a:gd name="T85" fmla="*/ 26 h 67"/>
                <a:gd name="T86" fmla="*/ 12 w 93"/>
                <a:gd name="T87" fmla="*/ 19 h 67"/>
                <a:gd name="T88" fmla="*/ 4 w 93"/>
                <a:gd name="T89" fmla="*/ 15 h 67"/>
                <a:gd name="T90" fmla="*/ 30 w 93"/>
                <a:gd name="T91" fmla="*/ 60 h 67"/>
                <a:gd name="T92" fmla="*/ 19 w 93"/>
                <a:gd name="T93" fmla="*/ 48 h 67"/>
                <a:gd name="T94" fmla="*/ 15 w 93"/>
                <a:gd name="T95" fmla="*/ 45 h 67"/>
                <a:gd name="T96" fmla="*/ 8 w 93"/>
                <a:gd name="T97" fmla="*/ 41 h 67"/>
                <a:gd name="T98" fmla="*/ 0 w 93"/>
                <a:gd name="T99" fmla="*/ 41 h 67"/>
                <a:gd name="T100" fmla="*/ 4 w 93"/>
                <a:gd name="T101" fmla="*/ 45 h 67"/>
                <a:gd name="T102" fmla="*/ 8 w 93"/>
                <a:gd name="T103" fmla="*/ 45 h 67"/>
                <a:gd name="T104" fmla="*/ 8 w 93"/>
                <a:gd name="T105" fmla="*/ 52 h 67"/>
                <a:gd name="T106" fmla="*/ 15 w 93"/>
                <a:gd name="T107" fmla="*/ 56 h 67"/>
                <a:gd name="T108" fmla="*/ 26 w 93"/>
                <a:gd name="T109" fmla="*/ 60 h 67"/>
                <a:gd name="T110" fmla="*/ 30 w 93"/>
                <a:gd name="T111" fmla="*/ 60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93" h="67">
                  <a:moveTo>
                    <a:pt x="4" y="15"/>
                  </a:moveTo>
                  <a:lnTo>
                    <a:pt x="4" y="11"/>
                  </a:lnTo>
                  <a:lnTo>
                    <a:pt x="8" y="11"/>
                  </a:lnTo>
                  <a:lnTo>
                    <a:pt x="19" y="15"/>
                  </a:lnTo>
                  <a:lnTo>
                    <a:pt x="26" y="15"/>
                  </a:lnTo>
                  <a:lnTo>
                    <a:pt x="30" y="19"/>
                  </a:lnTo>
                  <a:lnTo>
                    <a:pt x="30" y="11"/>
                  </a:lnTo>
                  <a:lnTo>
                    <a:pt x="30" y="8"/>
                  </a:lnTo>
                  <a:lnTo>
                    <a:pt x="26" y="8"/>
                  </a:lnTo>
                  <a:lnTo>
                    <a:pt x="26" y="0"/>
                  </a:lnTo>
                  <a:lnTo>
                    <a:pt x="30" y="4"/>
                  </a:lnTo>
                  <a:lnTo>
                    <a:pt x="37" y="8"/>
                  </a:lnTo>
                  <a:lnTo>
                    <a:pt x="41" y="11"/>
                  </a:lnTo>
                  <a:lnTo>
                    <a:pt x="49" y="11"/>
                  </a:lnTo>
                  <a:lnTo>
                    <a:pt x="49" y="8"/>
                  </a:lnTo>
                  <a:lnTo>
                    <a:pt x="56" y="8"/>
                  </a:lnTo>
                  <a:lnTo>
                    <a:pt x="60" y="0"/>
                  </a:lnTo>
                  <a:lnTo>
                    <a:pt x="63" y="4"/>
                  </a:lnTo>
                  <a:lnTo>
                    <a:pt x="71" y="8"/>
                  </a:lnTo>
                  <a:lnTo>
                    <a:pt x="71" y="11"/>
                  </a:lnTo>
                  <a:lnTo>
                    <a:pt x="71" y="15"/>
                  </a:lnTo>
                  <a:lnTo>
                    <a:pt x="78" y="19"/>
                  </a:lnTo>
                  <a:lnTo>
                    <a:pt x="78" y="23"/>
                  </a:lnTo>
                  <a:lnTo>
                    <a:pt x="82" y="26"/>
                  </a:lnTo>
                  <a:lnTo>
                    <a:pt x="86" y="26"/>
                  </a:lnTo>
                  <a:lnTo>
                    <a:pt x="89" y="26"/>
                  </a:lnTo>
                  <a:lnTo>
                    <a:pt x="93" y="30"/>
                  </a:lnTo>
                  <a:lnTo>
                    <a:pt x="89" y="30"/>
                  </a:lnTo>
                  <a:lnTo>
                    <a:pt x="89" y="30"/>
                  </a:lnTo>
                  <a:lnTo>
                    <a:pt x="82" y="30"/>
                  </a:lnTo>
                  <a:lnTo>
                    <a:pt x="78" y="34"/>
                  </a:lnTo>
                  <a:lnTo>
                    <a:pt x="78" y="37"/>
                  </a:lnTo>
                  <a:lnTo>
                    <a:pt x="78" y="41"/>
                  </a:lnTo>
                  <a:lnTo>
                    <a:pt x="78" y="45"/>
                  </a:lnTo>
                  <a:lnTo>
                    <a:pt x="78" y="45"/>
                  </a:lnTo>
                  <a:lnTo>
                    <a:pt x="78" y="48"/>
                  </a:lnTo>
                  <a:lnTo>
                    <a:pt x="78" y="48"/>
                  </a:lnTo>
                  <a:lnTo>
                    <a:pt x="78" y="52"/>
                  </a:lnTo>
                  <a:lnTo>
                    <a:pt x="78" y="56"/>
                  </a:lnTo>
                  <a:lnTo>
                    <a:pt x="74" y="60"/>
                  </a:lnTo>
                  <a:lnTo>
                    <a:pt x="74" y="56"/>
                  </a:lnTo>
                  <a:lnTo>
                    <a:pt x="74" y="52"/>
                  </a:lnTo>
                  <a:lnTo>
                    <a:pt x="74" y="52"/>
                  </a:lnTo>
                  <a:lnTo>
                    <a:pt x="71" y="52"/>
                  </a:lnTo>
                  <a:lnTo>
                    <a:pt x="71" y="56"/>
                  </a:lnTo>
                  <a:lnTo>
                    <a:pt x="74" y="60"/>
                  </a:lnTo>
                  <a:lnTo>
                    <a:pt x="71" y="60"/>
                  </a:lnTo>
                  <a:lnTo>
                    <a:pt x="74" y="63"/>
                  </a:lnTo>
                  <a:lnTo>
                    <a:pt x="74" y="67"/>
                  </a:lnTo>
                  <a:lnTo>
                    <a:pt x="71" y="67"/>
                  </a:lnTo>
                  <a:lnTo>
                    <a:pt x="71" y="67"/>
                  </a:lnTo>
                  <a:lnTo>
                    <a:pt x="67" y="67"/>
                  </a:lnTo>
                  <a:lnTo>
                    <a:pt x="63" y="63"/>
                  </a:lnTo>
                  <a:lnTo>
                    <a:pt x="60" y="60"/>
                  </a:lnTo>
                  <a:lnTo>
                    <a:pt x="63" y="56"/>
                  </a:lnTo>
                  <a:lnTo>
                    <a:pt x="60" y="52"/>
                  </a:lnTo>
                  <a:lnTo>
                    <a:pt x="60" y="52"/>
                  </a:lnTo>
                  <a:lnTo>
                    <a:pt x="63" y="52"/>
                  </a:lnTo>
                  <a:lnTo>
                    <a:pt x="60" y="48"/>
                  </a:lnTo>
                  <a:lnTo>
                    <a:pt x="60" y="48"/>
                  </a:lnTo>
                  <a:lnTo>
                    <a:pt x="56" y="45"/>
                  </a:lnTo>
                  <a:lnTo>
                    <a:pt x="56" y="45"/>
                  </a:lnTo>
                  <a:lnTo>
                    <a:pt x="56" y="45"/>
                  </a:lnTo>
                  <a:lnTo>
                    <a:pt x="52" y="48"/>
                  </a:lnTo>
                  <a:lnTo>
                    <a:pt x="49" y="48"/>
                  </a:lnTo>
                  <a:lnTo>
                    <a:pt x="49" y="52"/>
                  </a:lnTo>
                  <a:lnTo>
                    <a:pt x="45" y="52"/>
                  </a:lnTo>
                  <a:lnTo>
                    <a:pt x="41" y="56"/>
                  </a:lnTo>
                  <a:lnTo>
                    <a:pt x="41" y="56"/>
                  </a:lnTo>
                  <a:lnTo>
                    <a:pt x="41" y="56"/>
                  </a:lnTo>
                  <a:lnTo>
                    <a:pt x="41" y="60"/>
                  </a:lnTo>
                  <a:lnTo>
                    <a:pt x="37" y="60"/>
                  </a:lnTo>
                  <a:lnTo>
                    <a:pt x="34" y="60"/>
                  </a:lnTo>
                  <a:lnTo>
                    <a:pt x="34" y="60"/>
                  </a:lnTo>
                  <a:lnTo>
                    <a:pt x="34" y="56"/>
                  </a:lnTo>
                  <a:lnTo>
                    <a:pt x="37" y="52"/>
                  </a:lnTo>
                  <a:lnTo>
                    <a:pt x="34" y="48"/>
                  </a:lnTo>
                  <a:lnTo>
                    <a:pt x="37" y="48"/>
                  </a:lnTo>
                  <a:lnTo>
                    <a:pt x="34" y="45"/>
                  </a:lnTo>
                  <a:lnTo>
                    <a:pt x="30" y="45"/>
                  </a:lnTo>
                  <a:lnTo>
                    <a:pt x="23" y="41"/>
                  </a:lnTo>
                  <a:lnTo>
                    <a:pt x="19" y="37"/>
                  </a:lnTo>
                  <a:lnTo>
                    <a:pt x="23" y="34"/>
                  </a:lnTo>
                  <a:lnTo>
                    <a:pt x="23" y="34"/>
                  </a:lnTo>
                  <a:lnTo>
                    <a:pt x="15" y="26"/>
                  </a:lnTo>
                  <a:lnTo>
                    <a:pt x="15" y="26"/>
                  </a:lnTo>
                  <a:lnTo>
                    <a:pt x="15" y="23"/>
                  </a:lnTo>
                  <a:lnTo>
                    <a:pt x="12" y="19"/>
                  </a:lnTo>
                  <a:lnTo>
                    <a:pt x="8" y="19"/>
                  </a:lnTo>
                  <a:lnTo>
                    <a:pt x="4" y="15"/>
                  </a:lnTo>
                  <a:lnTo>
                    <a:pt x="4" y="15"/>
                  </a:lnTo>
                  <a:close/>
                  <a:moveTo>
                    <a:pt x="30" y="60"/>
                  </a:moveTo>
                  <a:lnTo>
                    <a:pt x="23" y="48"/>
                  </a:lnTo>
                  <a:lnTo>
                    <a:pt x="19" y="48"/>
                  </a:lnTo>
                  <a:lnTo>
                    <a:pt x="15" y="45"/>
                  </a:lnTo>
                  <a:lnTo>
                    <a:pt x="15" y="45"/>
                  </a:lnTo>
                  <a:lnTo>
                    <a:pt x="12" y="45"/>
                  </a:lnTo>
                  <a:lnTo>
                    <a:pt x="8" y="41"/>
                  </a:lnTo>
                  <a:lnTo>
                    <a:pt x="4" y="41"/>
                  </a:lnTo>
                  <a:lnTo>
                    <a:pt x="0" y="41"/>
                  </a:lnTo>
                  <a:lnTo>
                    <a:pt x="4" y="45"/>
                  </a:lnTo>
                  <a:lnTo>
                    <a:pt x="4" y="45"/>
                  </a:lnTo>
                  <a:lnTo>
                    <a:pt x="4" y="45"/>
                  </a:lnTo>
                  <a:lnTo>
                    <a:pt x="8" y="45"/>
                  </a:lnTo>
                  <a:lnTo>
                    <a:pt x="8" y="48"/>
                  </a:lnTo>
                  <a:lnTo>
                    <a:pt x="8" y="52"/>
                  </a:lnTo>
                  <a:lnTo>
                    <a:pt x="15" y="56"/>
                  </a:lnTo>
                  <a:lnTo>
                    <a:pt x="15" y="56"/>
                  </a:lnTo>
                  <a:lnTo>
                    <a:pt x="23" y="60"/>
                  </a:lnTo>
                  <a:lnTo>
                    <a:pt x="26" y="60"/>
                  </a:lnTo>
                  <a:lnTo>
                    <a:pt x="30" y="60"/>
                  </a:lnTo>
                  <a:lnTo>
                    <a:pt x="30" y="6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7" name="Freeform 77"/>
            <p:cNvSpPr/>
            <p:nvPr/>
          </p:nvSpPr>
          <p:spPr bwMode="auto">
            <a:xfrm>
              <a:off x="6200521" y="3182079"/>
              <a:ext cx="596531" cy="427702"/>
            </a:xfrm>
            <a:custGeom>
              <a:avLst/>
              <a:gdLst>
                <a:gd name="T0" fmla="*/ 11 w 333"/>
                <a:gd name="T1" fmla="*/ 3 h 245"/>
                <a:gd name="T2" fmla="*/ 29 w 333"/>
                <a:gd name="T3" fmla="*/ 15 h 245"/>
                <a:gd name="T4" fmla="*/ 40 w 333"/>
                <a:gd name="T5" fmla="*/ 15 h 245"/>
                <a:gd name="T6" fmla="*/ 48 w 333"/>
                <a:gd name="T7" fmla="*/ 7 h 245"/>
                <a:gd name="T8" fmla="*/ 59 w 333"/>
                <a:gd name="T9" fmla="*/ 0 h 245"/>
                <a:gd name="T10" fmla="*/ 63 w 333"/>
                <a:gd name="T11" fmla="*/ 7 h 245"/>
                <a:gd name="T12" fmla="*/ 70 w 333"/>
                <a:gd name="T13" fmla="*/ 22 h 245"/>
                <a:gd name="T14" fmla="*/ 77 w 333"/>
                <a:gd name="T15" fmla="*/ 26 h 245"/>
                <a:gd name="T16" fmla="*/ 85 w 333"/>
                <a:gd name="T17" fmla="*/ 37 h 245"/>
                <a:gd name="T18" fmla="*/ 103 w 333"/>
                <a:gd name="T19" fmla="*/ 41 h 245"/>
                <a:gd name="T20" fmla="*/ 126 w 333"/>
                <a:gd name="T21" fmla="*/ 52 h 245"/>
                <a:gd name="T22" fmla="*/ 163 w 333"/>
                <a:gd name="T23" fmla="*/ 48 h 245"/>
                <a:gd name="T24" fmla="*/ 174 w 333"/>
                <a:gd name="T25" fmla="*/ 37 h 245"/>
                <a:gd name="T26" fmla="*/ 192 w 333"/>
                <a:gd name="T27" fmla="*/ 22 h 245"/>
                <a:gd name="T28" fmla="*/ 211 w 333"/>
                <a:gd name="T29" fmla="*/ 22 h 245"/>
                <a:gd name="T30" fmla="*/ 237 w 333"/>
                <a:gd name="T31" fmla="*/ 29 h 245"/>
                <a:gd name="T32" fmla="*/ 251 w 333"/>
                <a:gd name="T33" fmla="*/ 37 h 245"/>
                <a:gd name="T34" fmla="*/ 277 w 333"/>
                <a:gd name="T35" fmla="*/ 55 h 245"/>
                <a:gd name="T36" fmla="*/ 281 w 333"/>
                <a:gd name="T37" fmla="*/ 70 h 245"/>
                <a:gd name="T38" fmla="*/ 281 w 333"/>
                <a:gd name="T39" fmla="*/ 78 h 245"/>
                <a:gd name="T40" fmla="*/ 274 w 333"/>
                <a:gd name="T41" fmla="*/ 89 h 245"/>
                <a:gd name="T42" fmla="*/ 281 w 333"/>
                <a:gd name="T43" fmla="*/ 100 h 245"/>
                <a:gd name="T44" fmla="*/ 281 w 333"/>
                <a:gd name="T45" fmla="*/ 126 h 245"/>
                <a:gd name="T46" fmla="*/ 300 w 333"/>
                <a:gd name="T47" fmla="*/ 144 h 245"/>
                <a:gd name="T48" fmla="*/ 300 w 333"/>
                <a:gd name="T49" fmla="*/ 182 h 245"/>
                <a:gd name="T50" fmla="*/ 318 w 333"/>
                <a:gd name="T51" fmla="*/ 189 h 245"/>
                <a:gd name="T52" fmla="*/ 326 w 333"/>
                <a:gd name="T53" fmla="*/ 204 h 245"/>
                <a:gd name="T54" fmla="*/ 333 w 333"/>
                <a:gd name="T55" fmla="*/ 219 h 245"/>
                <a:gd name="T56" fmla="*/ 311 w 333"/>
                <a:gd name="T57" fmla="*/ 222 h 245"/>
                <a:gd name="T58" fmla="*/ 311 w 333"/>
                <a:gd name="T59" fmla="*/ 241 h 245"/>
                <a:gd name="T60" fmla="*/ 296 w 333"/>
                <a:gd name="T61" fmla="*/ 241 h 245"/>
                <a:gd name="T62" fmla="*/ 289 w 333"/>
                <a:gd name="T63" fmla="*/ 241 h 245"/>
                <a:gd name="T64" fmla="*/ 263 w 333"/>
                <a:gd name="T65" fmla="*/ 237 h 245"/>
                <a:gd name="T66" fmla="*/ 248 w 333"/>
                <a:gd name="T67" fmla="*/ 233 h 245"/>
                <a:gd name="T68" fmla="*/ 233 w 333"/>
                <a:gd name="T69" fmla="*/ 222 h 245"/>
                <a:gd name="T70" fmla="*/ 226 w 333"/>
                <a:gd name="T71" fmla="*/ 211 h 245"/>
                <a:gd name="T72" fmla="*/ 207 w 333"/>
                <a:gd name="T73" fmla="*/ 211 h 245"/>
                <a:gd name="T74" fmla="*/ 185 w 333"/>
                <a:gd name="T75" fmla="*/ 215 h 245"/>
                <a:gd name="T76" fmla="*/ 166 w 333"/>
                <a:gd name="T77" fmla="*/ 211 h 245"/>
                <a:gd name="T78" fmla="*/ 159 w 333"/>
                <a:gd name="T79" fmla="*/ 204 h 245"/>
                <a:gd name="T80" fmla="*/ 140 w 333"/>
                <a:gd name="T81" fmla="*/ 200 h 245"/>
                <a:gd name="T82" fmla="*/ 126 w 333"/>
                <a:gd name="T83" fmla="*/ 185 h 245"/>
                <a:gd name="T84" fmla="*/ 126 w 333"/>
                <a:gd name="T85" fmla="*/ 182 h 245"/>
                <a:gd name="T86" fmla="*/ 114 w 333"/>
                <a:gd name="T87" fmla="*/ 163 h 245"/>
                <a:gd name="T88" fmla="*/ 100 w 333"/>
                <a:gd name="T89" fmla="*/ 163 h 245"/>
                <a:gd name="T90" fmla="*/ 96 w 333"/>
                <a:gd name="T91" fmla="*/ 159 h 245"/>
                <a:gd name="T92" fmla="*/ 92 w 333"/>
                <a:gd name="T93" fmla="*/ 163 h 245"/>
                <a:gd name="T94" fmla="*/ 85 w 333"/>
                <a:gd name="T95" fmla="*/ 159 h 245"/>
                <a:gd name="T96" fmla="*/ 74 w 333"/>
                <a:gd name="T97" fmla="*/ 141 h 245"/>
                <a:gd name="T98" fmla="*/ 66 w 333"/>
                <a:gd name="T99" fmla="*/ 122 h 245"/>
                <a:gd name="T100" fmla="*/ 44 w 333"/>
                <a:gd name="T101" fmla="*/ 115 h 245"/>
                <a:gd name="T102" fmla="*/ 40 w 333"/>
                <a:gd name="T103" fmla="*/ 104 h 245"/>
                <a:gd name="T104" fmla="*/ 33 w 333"/>
                <a:gd name="T105" fmla="*/ 96 h 245"/>
                <a:gd name="T106" fmla="*/ 37 w 333"/>
                <a:gd name="T107" fmla="*/ 81 h 245"/>
                <a:gd name="T108" fmla="*/ 40 w 333"/>
                <a:gd name="T109" fmla="*/ 70 h 245"/>
                <a:gd name="T110" fmla="*/ 40 w 333"/>
                <a:gd name="T111" fmla="*/ 67 h 245"/>
                <a:gd name="T112" fmla="*/ 26 w 333"/>
                <a:gd name="T113" fmla="*/ 63 h 245"/>
                <a:gd name="T114" fmla="*/ 18 w 333"/>
                <a:gd name="T115" fmla="*/ 52 h 245"/>
                <a:gd name="T116" fmla="*/ 11 w 333"/>
                <a:gd name="T117" fmla="*/ 41 h 245"/>
                <a:gd name="T118" fmla="*/ 7 w 333"/>
                <a:gd name="T119" fmla="*/ 22 h 245"/>
                <a:gd name="T120" fmla="*/ 0 w 333"/>
                <a:gd name="T121" fmla="*/ 7 h 245"/>
                <a:gd name="T122" fmla="*/ 7 w 333"/>
                <a:gd name="T123" fmla="*/ 0 h 2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33" h="245">
                  <a:moveTo>
                    <a:pt x="7" y="0"/>
                  </a:moveTo>
                  <a:lnTo>
                    <a:pt x="7" y="0"/>
                  </a:lnTo>
                  <a:lnTo>
                    <a:pt x="7" y="0"/>
                  </a:lnTo>
                  <a:lnTo>
                    <a:pt x="11" y="0"/>
                  </a:lnTo>
                  <a:lnTo>
                    <a:pt x="11" y="3"/>
                  </a:lnTo>
                  <a:lnTo>
                    <a:pt x="11" y="7"/>
                  </a:lnTo>
                  <a:lnTo>
                    <a:pt x="18" y="11"/>
                  </a:lnTo>
                  <a:lnTo>
                    <a:pt x="18" y="11"/>
                  </a:lnTo>
                  <a:lnTo>
                    <a:pt x="26" y="15"/>
                  </a:lnTo>
                  <a:lnTo>
                    <a:pt x="29" y="15"/>
                  </a:lnTo>
                  <a:lnTo>
                    <a:pt x="33" y="15"/>
                  </a:lnTo>
                  <a:lnTo>
                    <a:pt x="33" y="15"/>
                  </a:lnTo>
                  <a:lnTo>
                    <a:pt x="33" y="15"/>
                  </a:lnTo>
                  <a:lnTo>
                    <a:pt x="37" y="15"/>
                  </a:lnTo>
                  <a:lnTo>
                    <a:pt x="40" y="15"/>
                  </a:lnTo>
                  <a:lnTo>
                    <a:pt x="44" y="15"/>
                  </a:lnTo>
                  <a:lnTo>
                    <a:pt x="44" y="11"/>
                  </a:lnTo>
                  <a:lnTo>
                    <a:pt x="44" y="11"/>
                  </a:lnTo>
                  <a:lnTo>
                    <a:pt x="44" y="11"/>
                  </a:lnTo>
                  <a:lnTo>
                    <a:pt x="48" y="7"/>
                  </a:lnTo>
                  <a:lnTo>
                    <a:pt x="52" y="7"/>
                  </a:lnTo>
                  <a:lnTo>
                    <a:pt x="52" y="3"/>
                  </a:lnTo>
                  <a:lnTo>
                    <a:pt x="55" y="3"/>
                  </a:lnTo>
                  <a:lnTo>
                    <a:pt x="59" y="0"/>
                  </a:lnTo>
                  <a:lnTo>
                    <a:pt x="59" y="0"/>
                  </a:lnTo>
                  <a:lnTo>
                    <a:pt x="59" y="0"/>
                  </a:lnTo>
                  <a:lnTo>
                    <a:pt x="63" y="3"/>
                  </a:lnTo>
                  <a:lnTo>
                    <a:pt x="63" y="3"/>
                  </a:lnTo>
                  <a:lnTo>
                    <a:pt x="66" y="7"/>
                  </a:lnTo>
                  <a:lnTo>
                    <a:pt x="63" y="7"/>
                  </a:lnTo>
                  <a:lnTo>
                    <a:pt x="63" y="7"/>
                  </a:lnTo>
                  <a:lnTo>
                    <a:pt x="66" y="11"/>
                  </a:lnTo>
                  <a:lnTo>
                    <a:pt x="63" y="15"/>
                  </a:lnTo>
                  <a:lnTo>
                    <a:pt x="66" y="18"/>
                  </a:lnTo>
                  <a:lnTo>
                    <a:pt x="70" y="22"/>
                  </a:lnTo>
                  <a:lnTo>
                    <a:pt x="74" y="22"/>
                  </a:lnTo>
                  <a:lnTo>
                    <a:pt x="74" y="22"/>
                  </a:lnTo>
                  <a:lnTo>
                    <a:pt x="77" y="22"/>
                  </a:lnTo>
                  <a:lnTo>
                    <a:pt x="77" y="22"/>
                  </a:lnTo>
                  <a:lnTo>
                    <a:pt x="77" y="26"/>
                  </a:lnTo>
                  <a:lnTo>
                    <a:pt x="77" y="29"/>
                  </a:lnTo>
                  <a:lnTo>
                    <a:pt x="77" y="33"/>
                  </a:lnTo>
                  <a:lnTo>
                    <a:pt x="77" y="33"/>
                  </a:lnTo>
                  <a:lnTo>
                    <a:pt x="81" y="33"/>
                  </a:lnTo>
                  <a:lnTo>
                    <a:pt x="85" y="37"/>
                  </a:lnTo>
                  <a:lnTo>
                    <a:pt x="89" y="37"/>
                  </a:lnTo>
                  <a:lnTo>
                    <a:pt x="92" y="41"/>
                  </a:lnTo>
                  <a:lnTo>
                    <a:pt x="96" y="37"/>
                  </a:lnTo>
                  <a:lnTo>
                    <a:pt x="100" y="41"/>
                  </a:lnTo>
                  <a:lnTo>
                    <a:pt x="103" y="41"/>
                  </a:lnTo>
                  <a:lnTo>
                    <a:pt x="103" y="44"/>
                  </a:lnTo>
                  <a:lnTo>
                    <a:pt x="103" y="44"/>
                  </a:lnTo>
                  <a:lnTo>
                    <a:pt x="114" y="48"/>
                  </a:lnTo>
                  <a:lnTo>
                    <a:pt x="118" y="48"/>
                  </a:lnTo>
                  <a:lnTo>
                    <a:pt x="126" y="52"/>
                  </a:lnTo>
                  <a:lnTo>
                    <a:pt x="133" y="52"/>
                  </a:lnTo>
                  <a:lnTo>
                    <a:pt x="144" y="48"/>
                  </a:lnTo>
                  <a:lnTo>
                    <a:pt x="152" y="48"/>
                  </a:lnTo>
                  <a:lnTo>
                    <a:pt x="159" y="48"/>
                  </a:lnTo>
                  <a:lnTo>
                    <a:pt x="163" y="48"/>
                  </a:lnTo>
                  <a:lnTo>
                    <a:pt x="166" y="44"/>
                  </a:lnTo>
                  <a:lnTo>
                    <a:pt x="163" y="41"/>
                  </a:lnTo>
                  <a:lnTo>
                    <a:pt x="163" y="37"/>
                  </a:lnTo>
                  <a:lnTo>
                    <a:pt x="166" y="37"/>
                  </a:lnTo>
                  <a:lnTo>
                    <a:pt x="174" y="37"/>
                  </a:lnTo>
                  <a:lnTo>
                    <a:pt x="174" y="33"/>
                  </a:lnTo>
                  <a:lnTo>
                    <a:pt x="177" y="29"/>
                  </a:lnTo>
                  <a:lnTo>
                    <a:pt x="177" y="29"/>
                  </a:lnTo>
                  <a:lnTo>
                    <a:pt x="185" y="26"/>
                  </a:lnTo>
                  <a:lnTo>
                    <a:pt x="192" y="22"/>
                  </a:lnTo>
                  <a:lnTo>
                    <a:pt x="200" y="26"/>
                  </a:lnTo>
                  <a:lnTo>
                    <a:pt x="200" y="22"/>
                  </a:lnTo>
                  <a:lnTo>
                    <a:pt x="203" y="18"/>
                  </a:lnTo>
                  <a:lnTo>
                    <a:pt x="207" y="22"/>
                  </a:lnTo>
                  <a:lnTo>
                    <a:pt x="211" y="22"/>
                  </a:lnTo>
                  <a:lnTo>
                    <a:pt x="214" y="26"/>
                  </a:lnTo>
                  <a:lnTo>
                    <a:pt x="222" y="26"/>
                  </a:lnTo>
                  <a:lnTo>
                    <a:pt x="229" y="33"/>
                  </a:lnTo>
                  <a:lnTo>
                    <a:pt x="233" y="33"/>
                  </a:lnTo>
                  <a:lnTo>
                    <a:pt x="237" y="29"/>
                  </a:lnTo>
                  <a:lnTo>
                    <a:pt x="244" y="33"/>
                  </a:lnTo>
                  <a:lnTo>
                    <a:pt x="248" y="33"/>
                  </a:lnTo>
                  <a:lnTo>
                    <a:pt x="248" y="37"/>
                  </a:lnTo>
                  <a:lnTo>
                    <a:pt x="248" y="41"/>
                  </a:lnTo>
                  <a:lnTo>
                    <a:pt x="251" y="37"/>
                  </a:lnTo>
                  <a:lnTo>
                    <a:pt x="259" y="41"/>
                  </a:lnTo>
                  <a:lnTo>
                    <a:pt x="266" y="48"/>
                  </a:lnTo>
                  <a:lnTo>
                    <a:pt x="274" y="48"/>
                  </a:lnTo>
                  <a:lnTo>
                    <a:pt x="277" y="52"/>
                  </a:lnTo>
                  <a:lnTo>
                    <a:pt x="277" y="55"/>
                  </a:lnTo>
                  <a:lnTo>
                    <a:pt x="277" y="55"/>
                  </a:lnTo>
                  <a:lnTo>
                    <a:pt x="277" y="59"/>
                  </a:lnTo>
                  <a:lnTo>
                    <a:pt x="277" y="63"/>
                  </a:lnTo>
                  <a:lnTo>
                    <a:pt x="281" y="67"/>
                  </a:lnTo>
                  <a:lnTo>
                    <a:pt x="281" y="70"/>
                  </a:lnTo>
                  <a:lnTo>
                    <a:pt x="281" y="70"/>
                  </a:lnTo>
                  <a:lnTo>
                    <a:pt x="277" y="74"/>
                  </a:lnTo>
                  <a:lnTo>
                    <a:pt x="281" y="78"/>
                  </a:lnTo>
                  <a:lnTo>
                    <a:pt x="281" y="78"/>
                  </a:lnTo>
                  <a:lnTo>
                    <a:pt x="281" y="78"/>
                  </a:lnTo>
                  <a:lnTo>
                    <a:pt x="277" y="81"/>
                  </a:lnTo>
                  <a:lnTo>
                    <a:pt x="274" y="81"/>
                  </a:lnTo>
                  <a:lnTo>
                    <a:pt x="274" y="85"/>
                  </a:lnTo>
                  <a:lnTo>
                    <a:pt x="277" y="85"/>
                  </a:lnTo>
                  <a:lnTo>
                    <a:pt x="274" y="89"/>
                  </a:lnTo>
                  <a:lnTo>
                    <a:pt x="274" y="92"/>
                  </a:lnTo>
                  <a:lnTo>
                    <a:pt x="277" y="96"/>
                  </a:lnTo>
                  <a:lnTo>
                    <a:pt x="277" y="100"/>
                  </a:lnTo>
                  <a:lnTo>
                    <a:pt x="281" y="100"/>
                  </a:lnTo>
                  <a:lnTo>
                    <a:pt x="281" y="100"/>
                  </a:lnTo>
                  <a:lnTo>
                    <a:pt x="277" y="107"/>
                  </a:lnTo>
                  <a:lnTo>
                    <a:pt x="277" y="111"/>
                  </a:lnTo>
                  <a:lnTo>
                    <a:pt x="281" y="118"/>
                  </a:lnTo>
                  <a:lnTo>
                    <a:pt x="285" y="126"/>
                  </a:lnTo>
                  <a:lnTo>
                    <a:pt x="281" y="126"/>
                  </a:lnTo>
                  <a:lnTo>
                    <a:pt x="285" y="130"/>
                  </a:lnTo>
                  <a:lnTo>
                    <a:pt x="285" y="133"/>
                  </a:lnTo>
                  <a:lnTo>
                    <a:pt x="300" y="133"/>
                  </a:lnTo>
                  <a:lnTo>
                    <a:pt x="303" y="141"/>
                  </a:lnTo>
                  <a:lnTo>
                    <a:pt x="300" y="144"/>
                  </a:lnTo>
                  <a:lnTo>
                    <a:pt x="303" y="148"/>
                  </a:lnTo>
                  <a:lnTo>
                    <a:pt x="303" y="152"/>
                  </a:lnTo>
                  <a:lnTo>
                    <a:pt x="289" y="167"/>
                  </a:lnTo>
                  <a:lnTo>
                    <a:pt x="300" y="178"/>
                  </a:lnTo>
                  <a:lnTo>
                    <a:pt x="300" y="182"/>
                  </a:lnTo>
                  <a:lnTo>
                    <a:pt x="303" y="185"/>
                  </a:lnTo>
                  <a:lnTo>
                    <a:pt x="307" y="185"/>
                  </a:lnTo>
                  <a:lnTo>
                    <a:pt x="311" y="189"/>
                  </a:lnTo>
                  <a:lnTo>
                    <a:pt x="314" y="189"/>
                  </a:lnTo>
                  <a:lnTo>
                    <a:pt x="318" y="189"/>
                  </a:lnTo>
                  <a:lnTo>
                    <a:pt x="318" y="193"/>
                  </a:lnTo>
                  <a:lnTo>
                    <a:pt x="322" y="193"/>
                  </a:lnTo>
                  <a:lnTo>
                    <a:pt x="322" y="196"/>
                  </a:lnTo>
                  <a:lnTo>
                    <a:pt x="326" y="200"/>
                  </a:lnTo>
                  <a:lnTo>
                    <a:pt x="326" y="204"/>
                  </a:lnTo>
                  <a:lnTo>
                    <a:pt x="326" y="207"/>
                  </a:lnTo>
                  <a:lnTo>
                    <a:pt x="329" y="207"/>
                  </a:lnTo>
                  <a:lnTo>
                    <a:pt x="333" y="207"/>
                  </a:lnTo>
                  <a:lnTo>
                    <a:pt x="333" y="215"/>
                  </a:lnTo>
                  <a:lnTo>
                    <a:pt x="333" y="219"/>
                  </a:lnTo>
                  <a:lnTo>
                    <a:pt x="329" y="215"/>
                  </a:lnTo>
                  <a:lnTo>
                    <a:pt x="318" y="219"/>
                  </a:lnTo>
                  <a:lnTo>
                    <a:pt x="318" y="219"/>
                  </a:lnTo>
                  <a:lnTo>
                    <a:pt x="314" y="222"/>
                  </a:lnTo>
                  <a:lnTo>
                    <a:pt x="311" y="222"/>
                  </a:lnTo>
                  <a:lnTo>
                    <a:pt x="311" y="226"/>
                  </a:lnTo>
                  <a:lnTo>
                    <a:pt x="311" y="230"/>
                  </a:lnTo>
                  <a:lnTo>
                    <a:pt x="311" y="233"/>
                  </a:lnTo>
                  <a:lnTo>
                    <a:pt x="311" y="237"/>
                  </a:lnTo>
                  <a:lnTo>
                    <a:pt x="311" y="241"/>
                  </a:lnTo>
                  <a:lnTo>
                    <a:pt x="311" y="241"/>
                  </a:lnTo>
                  <a:lnTo>
                    <a:pt x="307" y="241"/>
                  </a:lnTo>
                  <a:lnTo>
                    <a:pt x="307" y="245"/>
                  </a:lnTo>
                  <a:lnTo>
                    <a:pt x="300" y="241"/>
                  </a:lnTo>
                  <a:lnTo>
                    <a:pt x="296" y="241"/>
                  </a:lnTo>
                  <a:lnTo>
                    <a:pt x="296" y="237"/>
                  </a:lnTo>
                  <a:lnTo>
                    <a:pt x="292" y="237"/>
                  </a:lnTo>
                  <a:lnTo>
                    <a:pt x="292" y="241"/>
                  </a:lnTo>
                  <a:lnTo>
                    <a:pt x="292" y="241"/>
                  </a:lnTo>
                  <a:lnTo>
                    <a:pt x="289" y="241"/>
                  </a:lnTo>
                  <a:lnTo>
                    <a:pt x="289" y="241"/>
                  </a:lnTo>
                  <a:lnTo>
                    <a:pt x="285" y="237"/>
                  </a:lnTo>
                  <a:lnTo>
                    <a:pt x="277" y="237"/>
                  </a:lnTo>
                  <a:lnTo>
                    <a:pt x="274" y="237"/>
                  </a:lnTo>
                  <a:lnTo>
                    <a:pt x="263" y="237"/>
                  </a:lnTo>
                  <a:lnTo>
                    <a:pt x="259" y="233"/>
                  </a:lnTo>
                  <a:lnTo>
                    <a:pt x="259" y="233"/>
                  </a:lnTo>
                  <a:lnTo>
                    <a:pt x="255" y="237"/>
                  </a:lnTo>
                  <a:lnTo>
                    <a:pt x="251" y="233"/>
                  </a:lnTo>
                  <a:lnTo>
                    <a:pt x="248" y="233"/>
                  </a:lnTo>
                  <a:lnTo>
                    <a:pt x="237" y="233"/>
                  </a:lnTo>
                  <a:lnTo>
                    <a:pt x="237" y="233"/>
                  </a:lnTo>
                  <a:lnTo>
                    <a:pt x="237" y="230"/>
                  </a:lnTo>
                  <a:lnTo>
                    <a:pt x="237" y="226"/>
                  </a:lnTo>
                  <a:lnTo>
                    <a:pt x="233" y="222"/>
                  </a:lnTo>
                  <a:lnTo>
                    <a:pt x="229" y="215"/>
                  </a:lnTo>
                  <a:lnTo>
                    <a:pt x="229" y="211"/>
                  </a:lnTo>
                  <a:lnTo>
                    <a:pt x="226" y="211"/>
                  </a:lnTo>
                  <a:lnTo>
                    <a:pt x="226" y="211"/>
                  </a:lnTo>
                  <a:lnTo>
                    <a:pt x="226" y="211"/>
                  </a:lnTo>
                  <a:lnTo>
                    <a:pt x="222" y="211"/>
                  </a:lnTo>
                  <a:lnTo>
                    <a:pt x="218" y="211"/>
                  </a:lnTo>
                  <a:lnTo>
                    <a:pt x="211" y="215"/>
                  </a:lnTo>
                  <a:lnTo>
                    <a:pt x="211" y="215"/>
                  </a:lnTo>
                  <a:lnTo>
                    <a:pt x="207" y="211"/>
                  </a:lnTo>
                  <a:lnTo>
                    <a:pt x="207" y="215"/>
                  </a:lnTo>
                  <a:lnTo>
                    <a:pt x="203" y="219"/>
                  </a:lnTo>
                  <a:lnTo>
                    <a:pt x="196" y="222"/>
                  </a:lnTo>
                  <a:lnTo>
                    <a:pt x="189" y="219"/>
                  </a:lnTo>
                  <a:lnTo>
                    <a:pt x="185" y="215"/>
                  </a:lnTo>
                  <a:lnTo>
                    <a:pt x="181" y="219"/>
                  </a:lnTo>
                  <a:lnTo>
                    <a:pt x="177" y="219"/>
                  </a:lnTo>
                  <a:lnTo>
                    <a:pt x="174" y="215"/>
                  </a:lnTo>
                  <a:lnTo>
                    <a:pt x="170" y="215"/>
                  </a:lnTo>
                  <a:lnTo>
                    <a:pt x="166" y="211"/>
                  </a:lnTo>
                  <a:lnTo>
                    <a:pt x="163" y="211"/>
                  </a:lnTo>
                  <a:lnTo>
                    <a:pt x="159" y="207"/>
                  </a:lnTo>
                  <a:lnTo>
                    <a:pt x="163" y="204"/>
                  </a:lnTo>
                  <a:lnTo>
                    <a:pt x="159" y="204"/>
                  </a:lnTo>
                  <a:lnTo>
                    <a:pt x="159" y="204"/>
                  </a:lnTo>
                  <a:lnTo>
                    <a:pt x="155" y="204"/>
                  </a:lnTo>
                  <a:lnTo>
                    <a:pt x="152" y="200"/>
                  </a:lnTo>
                  <a:lnTo>
                    <a:pt x="148" y="200"/>
                  </a:lnTo>
                  <a:lnTo>
                    <a:pt x="144" y="200"/>
                  </a:lnTo>
                  <a:lnTo>
                    <a:pt x="140" y="200"/>
                  </a:lnTo>
                  <a:lnTo>
                    <a:pt x="137" y="196"/>
                  </a:lnTo>
                  <a:lnTo>
                    <a:pt x="129" y="189"/>
                  </a:lnTo>
                  <a:lnTo>
                    <a:pt x="129" y="185"/>
                  </a:lnTo>
                  <a:lnTo>
                    <a:pt x="129" y="185"/>
                  </a:lnTo>
                  <a:lnTo>
                    <a:pt x="126" y="185"/>
                  </a:lnTo>
                  <a:lnTo>
                    <a:pt x="126" y="182"/>
                  </a:lnTo>
                  <a:lnTo>
                    <a:pt x="129" y="182"/>
                  </a:lnTo>
                  <a:lnTo>
                    <a:pt x="129" y="182"/>
                  </a:lnTo>
                  <a:lnTo>
                    <a:pt x="126" y="182"/>
                  </a:lnTo>
                  <a:lnTo>
                    <a:pt x="126" y="182"/>
                  </a:lnTo>
                  <a:lnTo>
                    <a:pt x="122" y="182"/>
                  </a:lnTo>
                  <a:lnTo>
                    <a:pt x="122" y="174"/>
                  </a:lnTo>
                  <a:lnTo>
                    <a:pt x="118" y="170"/>
                  </a:lnTo>
                  <a:lnTo>
                    <a:pt x="114" y="167"/>
                  </a:lnTo>
                  <a:lnTo>
                    <a:pt x="114" y="163"/>
                  </a:lnTo>
                  <a:lnTo>
                    <a:pt x="111" y="159"/>
                  </a:lnTo>
                  <a:lnTo>
                    <a:pt x="107" y="167"/>
                  </a:lnTo>
                  <a:lnTo>
                    <a:pt x="103" y="163"/>
                  </a:lnTo>
                  <a:lnTo>
                    <a:pt x="103" y="163"/>
                  </a:lnTo>
                  <a:lnTo>
                    <a:pt x="100" y="163"/>
                  </a:lnTo>
                  <a:lnTo>
                    <a:pt x="96" y="159"/>
                  </a:lnTo>
                  <a:lnTo>
                    <a:pt x="100" y="159"/>
                  </a:lnTo>
                  <a:lnTo>
                    <a:pt x="100" y="159"/>
                  </a:lnTo>
                  <a:lnTo>
                    <a:pt x="96" y="159"/>
                  </a:lnTo>
                  <a:lnTo>
                    <a:pt x="96" y="159"/>
                  </a:lnTo>
                  <a:lnTo>
                    <a:pt x="92" y="159"/>
                  </a:lnTo>
                  <a:lnTo>
                    <a:pt x="96" y="159"/>
                  </a:lnTo>
                  <a:lnTo>
                    <a:pt x="96" y="163"/>
                  </a:lnTo>
                  <a:lnTo>
                    <a:pt x="92" y="163"/>
                  </a:lnTo>
                  <a:lnTo>
                    <a:pt x="92" y="163"/>
                  </a:lnTo>
                  <a:lnTo>
                    <a:pt x="89" y="163"/>
                  </a:lnTo>
                  <a:lnTo>
                    <a:pt x="89" y="159"/>
                  </a:lnTo>
                  <a:lnTo>
                    <a:pt x="89" y="163"/>
                  </a:lnTo>
                  <a:lnTo>
                    <a:pt x="89" y="159"/>
                  </a:lnTo>
                  <a:lnTo>
                    <a:pt x="85" y="159"/>
                  </a:lnTo>
                  <a:lnTo>
                    <a:pt x="81" y="156"/>
                  </a:lnTo>
                  <a:lnTo>
                    <a:pt x="81" y="148"/>
                  </a:lnTo>
                  <a:lnTo>
                    <a:pt x="74" y="148"/>
                  </a:lnTo>
                  <a:lnTo>
                    <a:pt x="74" y="144"/>
                  </a:lnTo>
                  <a:lnTo>
                    <a:pt x="74" y="141"/>
                  </a:lnTo>
                  <a:lnTo>
                    <a:pt x="77" y="137"/>
                  </a:lnTo>
                  <a:lnTo>
                    <a:pt x="74" y="130"/>
                  </a:lnTo>
                  <a:lnTo>
                    <a:pt x="70" y="130"/>
                  </a:lnTo>
                  <a:lnTo>
                    <a:pt x="66" y="122"/>
                  </a:lnTo>
                  <a:lnTo>
                    <a:pt x="66" y="122"/>
                  </a:lnTo>
                  <a:lnTo>
                    <a:pt x="63" y="122"/>
                  </a:lnTo>
                  <a:lnTo>
                    <a:pt x="52" y="115"/>
                  </a:lnTo>
                  <a:lnTo>
                    <a:pt x="48" y="115"/>
                  </a:lnTo>
                  <a:lnTo>
                    <a:pt x="48" y="118"/>
                  </a:lnTo>
                  <a:lnTo>
                    <a:pt x="44" y="115"/>
                  </a:lnTo>
                  <a:lnTo>
                    <a:pt x="44" y="111"/>
                  </a:lnTo>
                  <a:lnTo>
                    <a:pt x="44" y="111"/>
                  </a:lnTo>
                  <a:lnTo>
                    <a:pt x="44" y="107"/>
                  </a:lnTo>
                  <a:lnTo>
                    <a:pt x="40" y="107"/>
                  </a:lnTo>
                  <a:lnTo>
                    <a:pt x="40" y="104"/>
                  </a:lnTo>
                  <a:lnTo>
                    <a:pt x="37" y="104"/>
                  </a:lnTo>
                  <a:lnTo>
                    <a:pt x="33" y="100"/>
                  </a:lnTo>
                  <a:lnTo>
                    <a:pt x="33" y="100"/>
                  </a:lnTo>
                  <a:lnTo>
                    <a:pt x="33" y="100"/>
                  </a:lnTo>
                  <a:lnTo>
                    <a:pt x="33" y="96"/>
                  </a:lnTo>
                  <a:lnTo>
                    <a:pt x="33" y="96"/>
                  </a:lnTo>
                  <a:lnTo>
                    <a:pt x="33" y="92"/>
                  </a:lnTo>
                  <a:lnTo>
                    <a:pt x="33" y="89"/>
                  </a:lnTo>
                  <a:lnTo>
                    <a:pt x="37" y="85"/>
                  </a:lnTo>
                  <a:lnTo>
                    <a:pt x="37" y="81"/>
                  </a:lnTo>
                  <a:lnTo>
                    <a:pt x="37" y="81"/>
                  </a:lnTo>
                  <a:lnTo>
                    <a:pt x="40" y="81"/>
                  </a:lnTo>
                  <a:lnTo>
                    <a:pt x="40" y="78"/>
                  </a:lnTo>
                  <a:lnTo>
                    <a:pt x="40" y="74"/>
                  </a:lnTo>
                  <a:lnTo>
                    <a:pt x="40" y="70"/>
                  </a:lnTo>
                  <a:lnTo>
                    <a:pt x="40" y="70"/>
                  </a:lnTo>
                  <a:lnTo>
                    <a:pt x="44" y="70"/>
                  </a:lnTo>
                  <a:lnTo>
                    <a:pt x="44" y="70"/>
                  </a:lnTo>
                  <a:lnTo>
                    <a:pt x="44" y="70"/>
                  </a:lnTo>
                  <a:lnTo>
                    <a:pt x="40" y="67"/>
                  </a:lnTo>
                  <a:lnTo>
                    <a:pt x="37" y="67"/>
                  </a:lnTo>
                  <a:lnTo>
                    <a:pt x="37" y="67"/>
                  </a:lnTo>
                  <a:lnTo>
                    <a:pt x="29" y="63"/>
                  </a:lnTo>
                  <a:lnTo>
                    <a:pt x="26" y="63"/>
                  </a:lnTo>
                  <a:lnTo>
                    <a:pt x="26" y="63"/>
                  </a:lnTo>
                  <a:lnTo>
                    <a:pt x="22" y="59"/>
                  </a:lnTo>
                  <a:lnTo>
                    <a:pt x="22" y="55"/>
                  </a:lnTo>
                  <a:lnTo>
                    <a:pt x="18" y="55"/>
                  </a:lnTo>
                  <a:lnTo>
                    <a:pt x="18" y="52"/>
                  </a:lnTo>
                  <a:lnTo>
                    <a:pt x="18" y="52"/>
                  </a:lnTo>
                  <a:lnTo>
                    <a:pt x="15" y="48"/>
                  </a:lnTo>
                  <a:lnTo>
                    <a:pt x="11" y="48"/>
                  </a:lnTo>
                  <a:lnTo>
                    <a:pt x="11" y="48"/>
                  </a:lnTo>
                  <a:lnTo>
                    <a:pt x="15" y="44"/>
                  </a:lnTo>
                  <a:lnTo>
                    <a:pt x="11" y="41"/>
                  </a:lnTo>
                  <a:lnTo>
                    <a:pt x="7" y="37"/>
                  </a:lnTo>
                  <a:lnTo>
                    <a:pt x="3" y="33"/>
                  </a:lnTo>
                  <a:lnTo>
                    <a:pt x="3" y="33"/>
                  </a:lnTo>
                  <a:lnTo>
                    <a:pt x="3" y="29"/>
                  </a:lnTo>
                  <a:lnTo>
                    <a:pt x="7" y="22"/>
                  </a:lnTo>
                  <a:lnTo>
                    <a:pt x="3" y="22"/>
                  </a:lnTo>
                  <a:lnTo>
                    <a:pt x="0" y="22"/>
                  </a:lnTo>
                  <a:lnTo>
                    <a:pt x="0" y="18"/>
                  </a:lnTo>
                  <a:lnTo>
                    <a:pt x="0" y="15"/>
                  </a:lnTo>
                  <a:lnTo>
                    <a:pt x="0" y="7"/>
                  </a:lnTo>
                  <a:lnTo>
                    <a:pt x="0" y="7"/>
                  </a:lnTo>
                  <a:lnTo>
                    <a:pt x="0" y="3"/>
                  </a:lnTo>
                  <a:lnTo>
                    <a:pt x="3" y="3"/>
                  </a:lnTo>
                  <a:lnTo>
                    <a:pt x="3" y="0"/>
                  </a:lnTo>
                  <a:lnTo>
                    <a:pt x="7" y="0"/>
                  </a:lnTo>
                  <a:lnTo>
                    <a:pt x="7"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8" name="Freeform 78"/>
            <p:cNvSpPr/>
            <p:nvPr/>
          </p:nvSpPr>
          <p:spPr bwMode="auto">
            <a:xfrm>
              <a:off x="6166487" y="3129709"/>
              <a:ext cx="105693" cy="78558"/>
            </a:xfrm>
            <a:custGeom>
              <a:avLst/>
              <a:gdLst>
                <a:gd name="T0" fmla="*/ 0 w 59"/>
                <a:gd name="T1" fmla="*/ 0 h 45"/>
                <a:gd name="T2" fmla="*/ 4 w 59"/>
                <a:gd name="T3" fmla="*/ 0 h 45"/>
                <a:gd name="T4" fmla="*/ 11 w 59"/>
                <a:gd name="T5" fmla="*/ 0 h 45"/>
                <a:gd name="T6" fmla="*/ 15 w 59"/>
                <a:gd name="T7" fmla="*/ 0 h 45"/>
                <a:gd name="T8" fmla="*/ 26 w 59"/>
                <a:gd name="T9" fmla="*/ 0 h 45"/>
                <a:gd name="T10" fmla="*/ 30 w 59"/>
                <a:gd name="T11" fmla="*/ 4 h 45"/>
                <a:gd name="T12" fmla="*/ 34 w 59"/>
                <a:gd name="T13" fmla="*/ 4 h 45"/>
                <a:gd name="T14" fmla="*/ 37 w 59"/>
                <a:gd name="T15" fmla="*/ 8 h 45"/>
                <a:gd name="T16" fmla="*/ 37 w 59"/>
                <a:gd name="T17" fmla="*/ 11 h 45"/>
                <a:gd name="T18" fmla="*/ 37 w 59"/>
                <a:gd name="T19" fmla="*/ 11 h 45"/>
                <a:gd name="T20" fmla="*/ 45 w 59"/>
                <a:gd name="T21" fmla="*/ 19 h 45"/>
                <a:gd name="T22" fmla="*/ 45 w 59"/>
                <a:gd name="T23" fmla="*/ 19 h 45"/>
                <a:gd name="T24" fmla="*/ 41 w 59"/>
                <a:gd name="T25" fmla="*/ 22 h 45"/>
                <a:gd name="T26" fmla="*/ 45 w 59"/>
                <a:gd name="T27" fmla="*/ 26 h 45"/>
                <a:gd name="T28" fmla="*/ 52 w 59"/>
                <a:gd name="T29" fmla="*/ 30 h 45"/>
                <a:gd name="T30" fmla="*/ 56 w 59"/>
                <a:gd name="T31" fmla="*/ 30 h 45"/>
                <a:gd name="T32" fmla="*/ 59 w 59"/>
                <a:gd name="T33" fmla="*/ 33 h 45"/>
                <a:gd name="T34" fmla="*/ 56 w 59"/>
                <a:gd name="T35" fmla="*/ 33 h 45"/>
                <a:gd name="T36" fmla="*/ 59 w 59"/>
                <a:gd name="T37" fmla="*/ 37 h 45"/>
                <a:gd name="T38" fmla="*/ 56 w 59"/>
                <a:gd name="T39" fmla="*/ 41 h 45"/>
                <a:gd name="T40" fmla="*/ 56 w 59"/>
                <a:gd name="T41" fmla="*/ 45 h 45"/>
                <a:gd name="T42" fmla="*/ 52 w 59"/>
                <a:gd name="T43" fmla="*/ 45 h 45"/>
                <a:gd name="T44" fmla="*/ 45 w 59"/>
                <a:gd name="T45" fmla="*/ 33 h 45"/>
                <a:gd name="T46" fmla="*/ 41 w 59"/>
                <a:gd name="T47" fmla="*/ 33 h 45"/>
                <a:gd name="T48" fmla="*/ 37 w 59"/>
                <a:gd name="T49" fmla="*/ 30 h 45"/>
                <a:gd name="T50" fmla="*/ 37 w 59"/>
                <a:gd name="T51" fmla="*/ 30 h 45"/>
                <a:gd name="T52" fmla="*/ 34 w 59"/>
                <a:gd name="T53" fmla="*/ 30 h 45"/>
                <a:gd name="T54" fmla="*/ 30 w 59"/>
                <a:gd name="T55" fmla="*/ 26 h 45"/>
                <a:gd name="T56" fmla="*/ 26 w 59"/>
                <a:gd name="T57" fmla="*/ 26 h 45"/>
                <a:gd name="T58" fmla="*/ 22 w 59"/>
                <a:gd name="T59" fmla="*/ 26 h 45"/>
                <a:gd name="T60" fmla="*/ 22 w 59"/>
                <a:gd name="T61" fmla="*/ 26 h 45"/>
                <a:gd name="T62" fmla="*/ 19 w 59"/>
                <a:gd name="T63" fmla="*/ 22 h 45"/>
                <a:gd name="T64" fmla="*/ 19 w 59"/>
                <a:gd name="T65" fmla="*/ 22 h 45"/>
                <a:gd name="T66" fmla="*/ 11 w 59"/>
                <a:gd name="T67" fmla="*/ 22 h 45"/>
                <a:gd name="T68" fmla="*/ 8 w 59"/>
                <a:gd name="T69" fmla="*/ 19 h 45"/>
                <a:gd name="T70" fmla="*/ 8 w 59"/>
                <a:gd name="T71" fmla="*/ 15 h 45"/>
                <a:gd name="T72" fmla="*/ 8 w 59"/>
                <a:gd name="T73" fmla="*/ 11 h 45"/>
                <a:gd name="T74" fmla="*/ 8 w 59"/>
                <a:gd name="T75" fmla="*/ 8 h 45"/>
                <a:gd name="T76" fmla="*/ 4 w 59"/>
                <a:gd name="T77" fmla="*/ 8 h 45"/>
                <a:gd name="T78" fmla="*/ 4 w 59"/>
                <a:gd name="T79" fmla="*/ 4 h 45"/>
                <a:gd name="T80" fmla="*/ 0 w 59"/>
                <a:gd name="T81" fmla="*/ 0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9" h="45">
                  <a:moveTo>
                    <a:pt x="0" y="0"/>
                  </a:moveTo>
                  <a:lnTo>
                    <a:pt x="4" y="0"/>
                  </a:lnTo>
                  <a:lnTo>
                    <a:pt x="11" y="0"/>
                  </a:lnTo>
                  <a:lnTo>
                    <a:pt x="15" y="0"/>
                  </a:lnTo>
                  <a:lnTo>
                    <a:pt x="26" y="0"/>
                  </a:lnTo>
                  <a:lnTo>
                    <a:pt x="30" y="4"/>
                  </a:lnTo>
                  <a:lnTo>
                    <a:pt x="34" y="4"/>
                  </a:lnTo>
                  <a:lnTo>
                    <a:pt x="37" y="8"/>
                  </a:lnTo>
                  <a:lnTo>
                    <a:pt x="37" y="11"/>
                  </a:lnTo>
                  <a:lnTo>
                    <a:pt x="37" y="11"/>
                  </a:lnTo>
                  <a:lnTo>
                    <a:pt x="45" y="19"/>
                  </a:lnTo>
                  <a:lnTo>
                    <a:pt x="45" y="19"/>
                  </a:lnTo>
                  <a:lnTo>
                    <a:pt x="41" y="22"/>
                  </a:lnTo>
                  <a:lnTo>
                    <a:pt x="45" y="26"/>
                  </a:lnTo>
                  <a:lnTo>
                    <a:pt x="52" y="30"/>
                  </a:lnTo>
                  <a:lnTo>
                    <a:pt x="56" y="30"/>
                  </a:lnTo>
                  <a:lnTo>
                    <a:pt x="59" y="33"/>
                  </a:lnTo>
                  <a:lnTo>
                    <a:pt x="56" y="33"/>
                  </a:lnTo>
                  <a:lnTo>
                    <a:pt x="59" y="37"/>
                  </a:lnTo>
                  <a:lnTo>
                    <a:pt x="56" y="41"/>
                  </a:lnTo>
                  <a:lnTo>
                    <a:pt x="56" y="45"/>
                  </a:lnTo>
                  <a:lnTo>
                    <a:pt x="52" y="45"/>
                  </a:lnTo>
                  <a:lnTo>
                    <a:pt x="45" y="33"/>
                  </a:lnTo>
                  <a:lnTo>
                    <a:pt x="41" y="33"/>
                  </a:lnTo>
                  <a:lnTo>
                    <a:pt x="37" y="30"/>
                  </a:lnTo>
                  <a:lnTo>
                    <a:pt x="37" y="30"/>
                  </a:lnTo>
                  <a:lnTo>
                    <a:pt x="34" y="30"/>
                  </a:lnTo>
                  <a:lnTo>
                    <a:pt x="30" y="26"/>
                  </a:lnTo>
                  <a:lnTo>
                    <a:pt x="26" y="26"/>
                  </a:lnTo>
                  <a:lnTo>
                    <a:pt x="22" y="26"/>
                  </a:lnTo>
                  <a:lnTo>
                    <a:pt x="22" y="26"/>
                  </a:lnTo>
                  <a:lnTo>
                    <a:pt x="19" y="22"/>
                  </a:lnTo>
                  <a:lnTo>
                    <a:pt x="19" y="22"/>
                  </a:lnTo>
                  <a:lnTo>
                    <a:pt x="11" y="22"/>
                  </a:lnTo>
                  <a:lnTo>
                    <a:pt x="8" y="19"/>
                  </a:lnTo>
                  <a:lnTo>
                    <a:pt x="8" y="15"/>
                  </a:lnTo>
                  <a:lnTo>
                    <a:pt x="8" y="11"/>
                  </a:lnTo>
                  <a:lnTo>
                    <a:pt x="8" y="8"/>
                  </a:lnTo>
                  <a:lnTo>
                    <a:pt x="4" y="8"/>
                  </a:lnTo>
                  <a:lnTo>
                    <a:pt x="4" y="4"/>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9" name="Freeform 79"/>
            <p:cNvSpPr>
              <a:spLocks noEditPoints="1"/>
            </p:cNvSpPr>
            <p:nvPr/>
          </p:nvSpPr>
          <p:spPr bwMode="auto">
            <a:xfrm>
              <a:off x="5675646" y="3110506"/>
              <a:ext cx="551746" cy="193775"/>
            </a:xfrm>
            <a:custGeom>
              <a:avLst/>
              <a:gdLst>
                <a:gd name="T0" fmla="*/ 15 w 308"/>
                <a:gd name="T1" fmla="*/ 11 h 111"/>
                <a:gd name="T2" fmla="*/ 26 w 308"/>
                <a:gd name="T3" fmla="*/ 0 h 111"/>
                <a:gd name="T4" fmla="*/ 45 w 308"/>
                <a:gd name="T5" fmla="*/ 11 h 111"/>
                <a:gd name="T6" fmla="*/ 41 w 308"/>
                <a:gd name="T7" fmla="*/ 19 h 111"/>
                <a:gd name="T8" fmla="*/ 19 w 308"/>
                <a:gd name="T9" fmla="*/ 30 h 111"/>
                <a:gd name="T10" fmla="*/ 15 w 308"/>
                <a:gd name="T11" fmla="*/ 26 h 111"/>
                <a:gd name="T12" fmla="*/ 8 w 308"/>
                <a:gd name="T13" fmla="*/ 22 h 111"/>
                <a:gd name="T14" fmla="*/ 233 w 308"/>
                <a:gd name="T15" fmla="*/ 19 h 111"/>
                <a:gd name="T16" fmla="*/ 215 w 308"/>
                <a:gd name="T17" fmla="*/ 15 h 111"/>
                <a:gd name="T18" fmla="*/ 185 w 308"/>
                <a:gd name="T19" fmla="*/ 19 h 111"/>
                <a:gd name="T20" fmla="*/ 167 w 308"/>
                <a:gd name="T21" fmla="*/ 11 h 111"/>
                <a:gd name="T22" fmla="*/ 152 w 308"/>
                <a:gd name="T23" fmla="*/ 7 h 111"/>
                <a:gd name="T24" fmla="*/ 133 w 308"/>
                <a:gd name="T25" fmla="*/ 0 h 111"/>
                <a:gd name="T26" fmla="*/ 104 w 308"/>
                <a:gd name="T27" fmla="*/ 4 h 111"/>
                <a:gd name="T28" fmla="*/ 89 w 308"/>
                <a:gd name="T29" fmla="*/ 15 h 111"/>
                <a:gd name="T30" fmla="*/ 67 w 308"/>
                <a:gd name="T31" fmla="*/ 15 h 111"/>
                <a:gd name="T32" fmla="*/ 56 w 308"/>
                <a:gd name="T33" fmla="*/ 22 h 111"/>
                <a:gd name="T34" fmla="*/ 48 w 308"/>
                <a:gd name="T35" fmla="*/ 30 h 111"/>
                <a:gd name="T36" fmla="*/ 41 w 308"/>
                <a:gd name="T37" fmla="*/ 33 h 111"/>
                <a:gd name="T38" fmla="*/ 22 w 308"/>
                <a:gd name="T39" fmla="*/ 30 h 111"/>
                <a:gd name="T40" fmla="*/ 11 w 308"/>
                <a:gd name="T41" fmla="*/ 44 h 111"/>
                <a:gd name="T42" fmla="*/ 22 w 308"/>
                <a:gd name="T43" fmla="*/ 48 h 111"/>
                <a:gd name="T44" fmla="*/ 22 w 308"/>
                <a:gd name="T45" fmla="*/ 59 h 111"/>
                <a:gd name="T46" fmla="*/ 22 w 308"/>
                <a:gd name="T47" fmla="*/ 63 h 111"/>
                <a:gd name="T48" fmla="*/ 15 w 308"/>
                <a:gd name="T49" fmla="*/ 67 h 111"/>
                <a:gd name="T50" fmla="*/ 22 w 308"/>
                <a:gd name="T51" fmla="*/ 74 h 111"/>
                <a:gd name="T52" fmla="*/ 30 w 308"/>
                <a:gd name="T53" fmla="*/ 85 h 111"/>
                <a:gd name="T54" fmla="*/ 30 w 308"/>
                <a:gd name="T55" fmla="*/ 96 h 111"/>
                <a:gd name="T56" fmla="*/ 34 w 308"/>
                <a:gd name="T57" fmla="*/ 96 h 111"/>
                <a:gd name="T58" fmla="*/ 41 w 308"/>
                <a:gd name="T59" fmla="*/ 100 h 111"/>
                <a:gd name="T60" fmla="*/ 52 w 308"/>
                <a:gd name="T61" fmla="*/ 96 h 111"/>
                <a:gd name="T62" fmla="*/ 59 w 308"/>
                <a:gd name="T63" fmla="*/ 104 h 111"/>
                <a:gd name="T64" fmla="*/ 74 w 308"/>
                <a:gd name="T65" fmla="*/ 108 h 111"/>
                <a:gd name="T66" fmla="*/ 85 w 308"/>
                <a:gd name="T67" fmla="*/ 100 h 111"/>
                <a:gd name="T68" fmla="*/ 111 w 308"/>
                <a:gd name="T69" fmla="*/ 108 h 111"/>
                <a:gd name="T70" fmla="*/ 141 w 308"/>
                <a:gd name="T71" fmla="*/ 104 h 111"/>
                <a:gd name="T72" fmla="*/ 167 w 308"/>
                <a:gd name="T73" fmla="*/ 96 h 111"/>
                <a:gd name="T74" fmla="*/ 167 w 308"/>
                <a:gd name="T75" fmla="*/ 104 h 111"/>
                <a:gd name="T76" fmla="*/ 182 w 308"/>
                <a:gd name="T77" fmla="*/ 108 h 111"/>
                <a:gd name="T78" fmla="*/ 189 w 308"/>
                <a:gd name="T79" fmla="*/ 96 h 111"/>
                <a:gd name="T80" fmla="*/ 215 w 308"/>
                <a:gd name="T81" fmla="*/ 93 h 111"/>
                <a:gd name="T82" fmla="*/ 241 w 308"/>
                <a:gd name="T83" fmla="*/ 89 h 111"/>
                <a:gd name="T84" fmla="*/ 270 w 308"/>
                <a:gd name="T85" fmla="*/ 89 h 111"/>
                <a:gd name="T86" fmla="*/ 296 w 308"/>
                <a:gd name="T87" fmla="*/ 85 h 111"/>
                <a:gd name="T88" fmla="*/ 304 w 308"/>
                <a:gd name="T89" fmla="*/ 82 h 111"/>
                <a:gd name="T90" fmla="*/ 296 w 308"/>
                <a:gd name="T91" fmla="*/ 63 h 111"/>
                <a:gd name="T92" fmla="*/ 293 w 308"/>
                <a:gd name="T93" fmla="*/ 44 h 111"/>
                <a:gd name="T94" fmla="*/ 293 w 308"/>
                <a:gd name="T95" fmla="*/ 33 h 111"/>
                <a:gd name="T96" fmla="*/ 278 w 308"/>
                <a:gd name="T97" fmla="*/ 19 h 111"/>
                <a:gd name="T98" fmla="*/ 259 w 308"/>
                <a:gd name="T99" fmla="*/ 7 h 111"/>
                <a:gd name="T100" fmla="*/ 248 w 308"/>
                <a:gd name="T101" fmla="*/ 4 h 111"/>
                <a:gd name="T102" fmla="*/ 37 w 308"/>
                <a:gd name="T103" fmla="*/ 100 h 111"/>
                <a:gd name="T104" fmla="*/ 8 w 308"/>
                <a:gd name="T105" fmla="*/ 33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08" h="111">
                  <a:moveTo>
                    <a:pt x="8" y="22"/>
                  </a:moveTo>
                  <a:lnTo>
                    <a:pt x="11" y="22"/>
                  </a:lnTo>
                  <a:lnTo>
                    <a:pt x="11" y="19"/>
                  </a:lnTo>
                  <a:lnTo>
                    <a:pt x="11" y="15"/>
                  </a:lnTo>
                  <a:lnTo>
                    <a:pt x="15" y="15"/>
                  </a:lnTo>
                  <a:lnTo>
                    <a:pt x="15" y="11"/>
                  </a:lnTo>
                  <a:lnTo>
                    <a:pt x="11" y="7"/>
                  </a:lnTo>
                  <a:lnTo>
                    <a:pt x="11" y="4"/>
                  </a:lnTo>
                  <a:lnTo>
                    <a:pt x="15" y="4"/>
                  </a:lnTo>
                  <a:lnTo>
                    <a:pt x="19" y="0"/>
                  </a:lnTo>
                  <a:lnTo>
                    <a:pt x="19" y="0"/>
                  </a:lnTo>
                  <a:lnTo>
                    <a:pt x="26" y="0"/>
                  </a:lnTo>
                  <a:lnTo>
                    <a:pt x="30" y="4"/>
                  </a:lnTo>
                  <a:lnTo>
                    <a:pt x="30" y="0"/>
                  </a:lnTo>
                  <a:lnTo>
                    <a:pt x="34" y="4"/>
                  </a:lnTo>
                  <a:lnTo>
                    <a:pt x="37" y="7"/>
                  </a:lnTo>
                  <a:lnTo>
                    <a:pt x="41" y="11"/>
                  </a:lnTo>
                  <a:lnTo>
                    <a:pt x="45" y="11"/>
                  </a:lnTo>
                  <a:lnTo>
                    <a:pt x="48" y="15"/>
                  </a:lnTo>
                  <a:lnTo>
                    <a:pt x="52" y="19"/>
                  </a:lnTo>
                  <a:lnTo>
                    <a:pt x="52" y="19"/>
                  </a:lnTo>
                  <a:lnTo>
                    <a:pt x="48" y="22"/>
                  </a:lnTo>
                  <a:lnTo>
                    <a:pt x="45" y="22"/>
                  </a:lnTo>
                  <a:lnTo>
                    <a:pt x="41" y="19"/>
                  </a:lnTo>
                  <a:lnTo>
                    <a:pt x="37" y="19"/>
                  </a:lnTo>
                  <a:lnTo>
                    <a:pt x="37" y="22"/>
                  </a:lnTo>
                  <a:lnTo>
                    <a:pt x="30" y="22"/>
                  </a:lnTo>
                  <a:lnTo>
                    <a:pt x="26" y="22"/>
                  </a:lnTo>
                  <a:lnTo>
                    <a:pt x="26" y="26"/>
                  </a:lnTo>
                  <a:lnTo>
                    <a:pt x="19" y="30"/>
                  </a:lnTo>
                  <a:lnTo>
                    <a:pt x="11" y="37"/>
                  </a:lnTo>
                  <a:lnTo>
                    <a:pt x="11" y="33"/>
                  </a:lnTo>
                  <a:lnTo>
                    <a:pt x="11" y="30"/>
                  </a:lnTo>
                  <a:lnTo>
                    <a:pt x="15" y="30"/>
                  </a:lnTo>
                  <a:lnTo>
                    <a:pt x="19" y="26"/>
                  </a:lnTo>
                  <a:lnTo>
                    <a:pt x="15" y="26"/>
                  </a:lnTo>
                  <a:lnTo>
                    <a:pt x="11" y="26"/>
                  </a:lnTo>
                  <a:lnTo>
                    <a:pt x="11" y="26"/>
                  </a:lnTo>
                  <a:lnTo>
                    <a:pt x="8" y="26"/>
                  </a:lnTo>
                  <a:lnTo>
                    <a:pt x="8" y="22"/>
                  </a:lnTo>
                  <a:lnTo>
                    <a:pt x="8" y="22"/>
                  </a:lnTo>
                  <a:lnTo>
                    <a:pt x="8" y="22"/>
                  </a:lnTo>
                  <a:close/>
                  <a:moveTo>
                    <a:pt x="248" y="4"/>
                  </a:moveTo>
                  <a:lnTo>
                    <a:pt x="245" y="7"/>
                  </a:lnTo>
                  <a:lnTo>
                    <a:pt x="245" y="11"/>
                  </a:lnTo>
                  <a:lnTo>
                    <a:pt x="241" y="11"/>
                  </a:lnTo>
                  <a:lnTo>
                    <a:pt x="233" y="15"/>
                  </a:lnTo>
                  <a:lnTo>
                    <a:pt x="233" y="19"/>
                  </a:lnTo>
                  <a:lnTo>
                    <a:pt x="230" y="19"/>
                  </a:lnTo>
                  <a:lnTo>
                    <a:pt x="226" y="19"/>
                  </a:lnTo>
                  <a:lnTo>
                    <a:pt x="219" y="19"/>
                  </a:lnTo>
                  <a:lnTo>
                    <a:pt x="219" y="15"/>
                  </a:lnTo>
                  <a:lnTo>
                    <a:pt x="215" y="15"/>
                  </a:lnTo>
                  <a:lnTo>
                    <a:pt x="215" y="15"/>
                  </a:lnTo>
                  <a:lnTo>
                    <a:pt x="211" y="15"/>
                  </a:lnTo>
                  <a:lnTo>
                    <a:pt x="204" y="19"/>
                  </a:lnTo>
                  <a:lnTo>
                    <a:pt x="196" y="19"/>
                  </a:lnTo>
                  <a:lnTo>
                    <a:pt x="193" y="19"/>
                  </a:lnTo>
                  <a:lnTo>
                    <a:pt x="189" y="15"/>
                  </a:lnTo>
                  <a:lnTo>
                    <a:pt x="185" y="19"/>
                  </a:lnTo>
                  <a:lnTo>
                    <a:pt x="182" y="15"/>
                  </a:lnTo>
                  <a:lnTo>
                    <a:pt x="178" y="15"/>
                  </a:lnTo>
                  <a:lnTo>
                    <a:pt x="171" y="11"/>
                  </a:lnTo>
                  <a:lnTo>
                    <a:pt x="171" y="11"/>
                  </a:lnTo>
                  <a:lnTo>
                    <a:pt x="167" y="11"/>
                  </a:lnTo>
                  <a:lnTo>
                    <a:pt x="167" y="11"/>
                  </a:lnTo>
                  <a:lnTo>
                    <a:pt x="163" y="7"/>
                  </a:lnTo>
                  <a:lnTo>
                    <a:pt x="163" y="4"/>
                  </a:lnTo>
                  <a:lnTo>
                    <a:pt x="159" y="4"/>
                  </a:lnTo>
                  <a:lnTo>
                    <a:pt x="159" y="4"/>
                  </a:lnTo>
                  <a:lnTo>
                    <a:pt x="152" y="7"/>
                  </a:lnTo>
                  <a:lnTo>
                    <a:pt x="152" y="7"/>
                  </a:lnTo>
                  <a:lnTo>
                    <a:pt x="152" y="7"/>
                  </a:lnTo>
                  <a:lnTo>
                    <a:pt x="145" y="4"/>
                  </a:lnTo>
                  <a:lnTo>
                    <a:pt x="145" y="0"/>
                  </a:lnTo>
                  <a:lnTo>
                    <a:pt x="145" y="0"/>
                  </a:lnTo>
                  <a:lnTo>
                    <a:pt x="141" y="0"/>
                  </a:lnTo>
                  <a:lnTo>
                    <a:pt x="133" y="0"/>
                  </a:lnTo>
                  <a:lnTo>
                    <a:pt x="133" y="0"/>
                  </a:lnTo>
                  <a:lnTo>
                    <a:pt x="130" y="0"/>
                  </a:lnTo>
                  <a:lnTo>
                    <a:pt x="119" y="0"/>
                  </a:lnTo>
                  <a:lnTo>
                    <a:pt x="115" y="0"/>
                  </a:lnTo>
                  <a:lnTo>
                    <a:pt x="108" y="4"/>
                  </a:lnTo>
                  <a:lnTo>
                    <a:pt x="104" y="4"/>
                  </a:lnTo>
                  <a:lnTo>
                    <a:pt x="100" y="4"/>
                  </a:lnTo>
                  <a:lnTo>
                    <a:pt x="96" y="7"/>
                  </a:lnTo>
                  <a:lnTo>
                    <a:pt x="96" y="7"/>
                  </a:lnTo>
                  <a:lnTo>
                    <a:pt x="93" y="11"/>
                  </a:lnTo>
                  <a:lnTo>
                    <a:pt x="89" y="11"/>
                  </a:lnTo>
                  <a:lnTo>
                    <a:pt x="89" y="15"/>
                  </a:lnTo>
                  <a:lnTo>
                    <a:pt x="89" y="15"/>
                  </a:lnTo>
                  <a:lnTo>
                    <a:pt x="89" y="19"/>
                  </a:lnTo>
                  <a:lnTo>
                    <a:pt x="82" y="19"/>
                  </a:lnTo>
                  <a:lnTo>
                    <a:pt x="74" y="15"/>
                  </a:lnTo>
                  <a:lnTo>
                    <a:pt x="71" y="15"/>
                  </a:lnTo>
                  <a:lnTo>
                    <a:pt x="67" y="15"/>
                  </a:lnTo>
                  <a:lnTo>
                    <a:pt x="63" y="15"/>
                  </a:lnTo>
                  <a:lnTo>
                    <a:pt x="59" y="19"/>
                  </a:lnTo>
                  <a:lnTo>
                    <a:pt x="56" y="15"/>
                  </a:lnTo>
                  <a:lnTo>
                    <a:pt x="52" y="19"/>
                  </a:lnTo>
                  <a:lnTo>
                    <a:pt x="52" y="19"/>
                  </a:lnTo>
                  <a:lnTo>
                    <a:pt x="56" y="22"/>
                  </a:lnTo>
                  <a:lnTo>
                    <a:pt x="59" y="22"/>
                  </a:lnTo>
                  <a:lnTo>
                    <a:pt x="63" y="26"/>
                  </a:lnTo>
                  <a:lnTo>
                    <a:pt x="63" y="26"/>
                  </a:lnTo>
                  <a:lnTo>
                    <a:pt x="56" y="26"/>
                  </a:lnTo>
                  <a:lnTo>
                    <a:pt x="52" y="26"/>
                  </a:lnTo>
                  <a:lnTo>
                    <a:pt x="48" y="30"/>
                  </a:lnTo>
                  <a:lnTo>
                    <a:pt x="48" y="33"/>
                  </a:lnTo>
                  <a:lnTo>
                    <a:pt x="52" y="30"/>
                  </a:lnTo>
                  <a:lnTo>
                    <a:pt x="56" y="33"/>
                  </a:lnTo>
                  <a:lnTo>
                    <a:pt x="52" y="33"/>
                  </a:lnTo>
                  <a:lnTo>
                    <a:pt x="45" y="33"/>
                  </a:lnTo>
                  <a:lnTo>
                    <a:pt x="41" y="33"/>
                  </a:lnTo>
                  <a:lnTo>
                    <a:pt x="37" y="33"/>
                  </a:lnTo>
                  <a:lnTo>
                    <a:pt x="34" y="30"/>
                  </a:lnTo>
                  <a:lnTo>
                    <a:pt x="34" y="30"/>
                  </a:lnTo>
                  <a:lnTo>
                    <a:pt x="30" y="33"/>
                  </a:lnTo>
                  <a:lnTo>
                    <a:pt x="26" y="33"/>
                  </a:lnTo>
                  <a:lnTo>
                    <a:pt x="22" y="30"/>
                  </a:lnTo>
                  <a:lnTo>
                    <a:pt x="19" y="30"/>
                  </a:lnTo>
                  <a:lnTo>
                    <a:pt x="11" y="37"/>
                  </a:lnTo>
                  <a:lnTo>
                    <a:pt x="11" y="37"/>
                  </a:lnTo>
                  <a:lnTo>
                    <a:pt x="11" y="41"/>
                  </a:lnTo>
                  <a:lnTo>
                    <a:pt x="11" y="44"/>
                  </a:lnTo>
                  <a:lnTo>
                    <a:pt x="11" y="44"/>
                  </a:lnTo>
                  <a:lnTo>
                    <a:pt x="11" y="48"/>
                  </a:lnTo>
                  <a:lnTo>
                    <a:pt x="11" y="48"/>
                  </a:lnTo>
                  <a:lnTo>
                    <a:pt x="15" y="48"/>
                  </a:lnTo>
                  <a:lnTo>
                    <a:pt x="15" y="48"/>
                  </a:lnTo>
                  <a:lnTo>
                    <a:pt x="19" y="48"/>
                  </a:lnTo>
                  <a:lnTo>
                    <a:pt x="22" y="48"/>
                  </a:lnTo>
                  <a:lnTo>
                    <a:pt x="19" y="52"/>
                  </a:lnTo>
                  <a:lnTo>
                    <a:pt x="19" y="52"/>
                  </a:lnTo>
                  <a:lnTo>
                    <a:pt x="22" y="56"/>
                  </a:lnTo>
                  <a:lnTo>
                    <a:pt x="22" y="59"/>
                  </a:lnTo>
                  <a:lnTo>
                    <a:pt x="22" y="59"/>
                  </a:lnTo>
                  <a:lnTo>
                    <a:pt x="22" y="59"/>
                  </a:lnTo>
                  <a:lnTo>
                    <a:pt x="26" y="59"/>
                  </a:lnTo>
                  <a:lnTo>
                    <a:pt x="26" y="59"/>
                  </a:lnTo>
                  <a:lnTo>
                    <a:pt x="22" y="59"/>
                  </a:lnTo>
                  <a:lnTo>
                    <a:pt x="19" y="63"/>
                  </a:lnTo>
                  <a:lnTo>
                    <a:pt x="22" y="63"/>
                  </a:lnTo>
                  <a:lnTo>
                    <a:pt x="22" y="63"/>
                  </a:lnTo>
                  <a:lnTo>
                    <a:pt x="22" y="67"/>
                  </a:lnTo>
                  <a:lnTo>
                    <a:pt x="19" y="67"/>
                  </a:lnTo>
                  <a:lnTo>
                    <a:pt x="19" y="67"/>
                  </a:lnTo>
                  <a:lnTo>
                    <a:pt x="15" y="63"/>
                  </a:lnTo>
                  <a:lnTo>
                    <a:pt x="15" y="63"/>
                  </a:lnTo>
                  <a:lnTo>
                    <a:pt x="15" y="67"/>
                  </a:lnTo>
                  <a:lnTo>
                    <a:pt x="15" y="70"/>
                  </a:lnTo>
                  <a:lnTo>
                    <a:pt x="15" y="70"/>
                  </a:lnTo>
                  <a:lnTo>
                    <a:pt x="15" y="74"/>
                  </a:lnTo>
                  <a:lnTo>
                    <a:pt x="19" y="74"/>
                  </a:lnTo>
                  <a:lnTo>
                    <a:pt x="19" y="74"/>
                  </a:lnTo>
                  <a:lnTo>
                    <a:pt x="22" y="74"/>
                  </a:lnTo>
                  <a:lnTo>
                    <a:pt x="22" y="74"/>
                  </a:lnTo>
                  <a:lnTo>
                    <a:pt x="26" y="78"/>
                  </a:lnTo>
                  <a:lnTo>
                    <a:pt x="30" y="82"/>
                  </a:lnTo>
                  <a:lnTo>
                    <a:pt x="26" y="82"/>
                  </a:lnTo>
                  <a:lnTo>
                    <a:pt x="26" y="85"/>
                  </a:lnTo>
                  <a:lnTo>
                    <a:pt x="30" y="85"/>
                  </a:lnTo>
                  <a:lnTo>
                    <a:pt x="30" y="85"/>
                  </a:lnTo>
                  <a:lnTo>
                    <a:pt x="34" y="89"/>
                  </a:lnTo>
                  <a:lnTo>
                    <a:pt x="34" y="93"/>
                  </a:lnTo>
                  <a:lnTo>
                    <a:pt x="30" y="93"/>
                  </a:lnTo>
                  <a:lnTo>
                    <a:pt x="30" y="93"/>
                  </a:lnTo>
                  <a:lnTo>
                    <a:pt x="30" y="96"/>
                  </a:lnTo>
                  <a:lnTo>
                    <a:pt x="37" y="93"/>
                  </a:lnTo>
                  <a:lnTo>
                    <a:pt x="45" y="93"/>
                  </a:lnTo>
                  <a:lnTo>
                    <a:pt x="45" y="96"/>
                  </a:lnTo>
                  <a:lnTo>
                    <a:pt x="41" y="96"/>
                  </a:lnTo>
                  <a:lnTo>
                    <a:pt x="37" y="96"/>
                  </a:lnTo>
                  <a:lnTo>
                    <a:pt x="34" y="96"/>
                  </a:lnTo>
                  <a:lnTo>
                    <a:pt x="30" y="100"/>
                  </a:lnTo>
                  <a:lnTo>
                    <a:pt x="34" y="100"/>
                  </a:lnTo>
                  <a:lnTo>
                    <a:pt x="37" y="100"/>
                  </a:lnTo>
                  <a:lnTo>
                    <a:pt x="41" y="100"/>
                  </a:lnTo>
                  <a:lnTo>
                    <a:pt x="41" y="96"/>
                  </a:lnTo>
                  <a:lnTo>
                    <a:pt x="41" y="100"/>
                  </a:lnTo>
                  <a:lnTo>
                    <a:pt x="41" y="100"/>
                  </a:lnTo>
                  <a:lnTo>
                    <a:pt x="45" y="100"/>
                  </a:lnTo>
                  <a:lnTo>
                    <a:pt x="48" y="96"/>
                  </a:lnTo>
                  <a:lnTo>
                    <a:pt x="48" y="96"/>
                  </a:lnTo>
                  <a:lnTo>
                    <a:pt x="52" y="96"/>
                  </a:lnTo>
                  <a:lnTo>
                    <a:pt x="52" y="96"/>
                  </a:lnTo>
                  <a:lnTo>
                    <a:pt x="56" y="100"/>
                  </a:lnTo>
                  <a:lnTo>
                    <a:pt x="56" y="96"/>
                  </a:lnTo>
                  <a:lnTo>
                    <a:pt x="59" y="96"/>
                  </a:lnTo>
                  <a:lnTo>
                    <a:pt x="59" y="100"/>
                  </a:lnTo>
                  <a:lnTo>
                    <a:pt x="59" y="100"/>
                  </a:lnTo>
                  <a:lnTo>
                    <a:pt x="59" y="104"/>
                  </a:lnTo>
                  <a:lnTo>
                    <a:pt x="59" y="104"/>
                  </a:lnTo>
                  <a:lnTo>
                    <a:pt x="63" y="108"/>
                  </a:lnTo>
                  <a:lnTo>
                    <a:pt x="63" y="108"/>
                  </a:lnTo>
                  <a:lnTo>
                    <a:pt x="67" y="108"/>
                  </a:lnTo>
                  <a:lnTo>
                    <a:pt x="71" y="108"/>
                  </a:lnTo>
                  <a:lnTo>
                    <a:pt x="74" y="108"/>
                  </a:lnTo>
                  <a:lnTo>
                    <a:pt x="78" y="108"/>
                  </a:lnTo>
                  <a:lnTo>
                    <a:pt x="78" y="104"/>
                  </a:lnTo>
                  <a:lnTo>
                    <a:pt x="82" y="104"/>
                  </a:lnTo>
                  <a:lnTo>
                    <a:pt x="85" y="104"/>
                  </a:lnTo>
                  <a:lnTo>
                    <a:pt x="85" y="100"/>
                  </a:lnTo>
                  <a:lnTo>
                    <a:pt x="85" y="100"/>
                  </a:lnTo>
                  <a:lnTo>
                    <a:pt x="85" y="96"/>
                  </a:lnTo>
                  <a:lnTo>
                    <a:pt x="89" y="96"/>
                  </a:lnTo>
                  <a:lnTo>
                    <a:pt x="96" y="96"/>
                  </a:lnTo>
                  <a:lnTo>
                    <a:pt x="104" y="100"/>
                  </a:lnTo>
                  <a:lnTo>
                    <a:pt x="108" y="100"/>
                  </a:lnTo>
                  <a:lnTo>
                    <a:pt x="111" y="108"/>
                  </a:lnTo>
                  <a:lnTo>
                    <a:pt x="119" y="108"/>
                  </a:lnTo>
                  <a:lnTo>
                    <a:pt x="133" y="108"/>
                  </a:lnTo>
                  <a:lnTo>
                    <a:pt x="137" y="104"/>
                  </a:lnTo>
                  <a:lnTo>
                    <a:pt x="137" y="104"/>
                  </a:lnTo>
                  <a:lnTo>
                    <a:pt x="137" y="108"/>
                  </a:lnTo>
                  <a:lnTo>
                    <a:pt x="141" y="104"/>
                  </a:lnTo>
                  <a:lnTo>
                    <a:pt x="141" y="104"/>
                  </a:lnTo>
                  <a:lnTo>
                    <a:pt x="148" y="96"/>
                  </a:lnTo>
                  <a:lnTo>
                    <a:pt x="152" y="93"/>
                  </a:lnTo>
                  <a:lnTo>
                    <a:pt x="156" y="96"/>
                  </a:lnTo>
                  <a:lnTo>
                    <a:pt x="163" y="96"/>
                  </a:lnTo>
                  <a:lnTo>
                    <a:pt x="167" y="96"/>
                  </a:lnTo>
                  <a:lnTo>
                    <a:pt x="167" y="96"/>
                  </a:lnTo>
                  <a:lnTo>
                    <a:pt x="171" y="93"/>
                  </a:lnTo>
                  <a:lnTo>
                    <a:pt x="174" y="93"/>
                  </a:lnTo>
                  <a:lnTo>
                    <a:pt x="174" y="96"/>
                  </a:lnTo>
                  <a:lnTo>
                    <a:pt x="171" y="100"/>
                  </a:lnTo>
                  <a:lnTo>
                    <a:pt x="167" y="104"/>
                  </a:lnTo>
                  <a:lnTo>
                    <a:pt x="167" y="104"/>
                  </a:lnTo>
                  <a:lnTo>
                    <a:pt x="171" y="108"/>
                  </a:lnTo>
                  <a:lnTo>
                    <a:pt x="171" y="108"/>
                  </a:lnTo>
                  <a:lnTo>
                    <a:pt x="174" y="111"/>
                  </a:lnTo>
                  <a:lnTo>
                    <a:pt x="178" y="108"/>
                  </a:lnTo>
                  <a:lnTo>
                    <a:pt x="182" y="108"/>
                  </a:lnTo>
                  <a:lnTo>
                    <a:pt x="178" y="104"/>
                  </a:lnTo>
                  <a:lnTo>
                    <a:pt x="182" y="104"/>
                  </a:lnTo>
                  <a:lnTo>
                    <a:pt x="182" y="96"/>
                  </a:lnTo>
                  <a:lnTo>
                    <a:pt x="182" y="96"/>
                  </a:lnTo>
                  <a:lnTo>
                    <a:pt x="189" y="96"/>
                  </a:lnTo>
                  <a:lnTo>
                    <a:pt x="189" y="96"/>
                  </a:lnTo>
                  <a:lnTo>
                    <a:pt x="200" y="96"/>
                  </a:lnTo>
                  <a:lnTo>
                    <a:pt x="200" y="93"/>
                  </a:lnTo>
                  <a:lnTo>
                    <a:pt x="204" y="93"/>
                  </a:lnTo>
                  <a:lnTo>
                    <a:pt x="211" y="93"/>
                  </a:lnTo>
                  <a:lnTo>
                    <a:pt x="215" y="93"/>
                  </a:lnTo>
                  <a:lnTo>
                    <a:pt x="215" y="93"/>
                  </a:lnTo>
                  <a:lnTo>
                    <a:pt x="222" y="96"/>
                  </a:lnTo>
                  <a:lnTo>
                    <a:pt x="230" y="96"/>
                  </a:lnTo>
                  <a:lnTo>
                    <a:pt x="230" y="93"/>
                  </a:lnTo>
                  <a:lnTo>
                    <a:pt x="233" y="93"/>
                  </a:lnTo>
                  <a:lnTo>
                    <a:pt x="237" y="89"/>
                  </a:lnTo>
                  <a:lnTo>
                    <a:pt x="241" y="89"/>
                  </a:lnTo>
                  <a:lnTo>
                    <a:pt x="245" y="89"/>
                  </a:lnTo>
                  <a:lnTo>
                    <a:pt x="248" y="89"/>
                  </a:lnTo>
                  <a:lnTo>
                    <a:pt x="256" y="89"/>
                  </a:lnTo>
                  <a:lnTo>
                    <a:pt x="263" y="85"/>
                  </a:lnTo>
                  <a:lnTo>
                    <a:pt x="267" y="85"/>
                  </a:lnTo>
                  <a:lnTo>
                    <a:pt x="270" y="89"/>
                  </a:lnTo>
                  <a:lnTo>
                    <a:pt x="274" y="85"/>
                  </a:lnTo>
                  <a:lnTo>
                    <a:pt x="278" y="85"/>
                  </a:lnTo>
                  <a:lnTo>
                    <a:pt x="282" y="82"/>
                  </a:lnTo>
                  <a:lnTo>
                    <a:pt x="285" y="82"/>
                  </a:lnTo>
                  <a:lnTo>
                    <a:pt x="293" y="85"/>
                  </a:lnTo>
                  <a:lnTo>
                    <a:pt x="296" y="85"/>
                  </a:lnTo>
                  <a:lnTo>
                    <a:pt x="300" y="85"/>
                  </a:lnTo>
                  <a:lnTo>
                    <a:pt x="300" y="89"/>
                  </a:lnTo>
                  <a:lnTo>
                    <a:pt x="300" y="89"/>
                  </a:lnTo>
                  <a:lnTo>
                    <a:pt x="304" y="89"/>
                  </a:lnTo>
                  <a:lnTo>
                    <a:pt x="308" y="85"/>
                  </a:lnTo>
                  <a:lnTo>
                    <a:pt x="304" y="82"/>
                  </a:lnTo>
                  <a:lnTo>
                    <a:pt x="300" y="78"/>
                  </a:lnTo>
                  <a:lnTo>
                    <a:pt x="296" y="74"/>
                  </a:lnTo>
                  <a:lnTo>
                    <a:pt x="296" y="74"/>
                  </a:lnTo>
                  <a:lnTo>
                    <a:pt x="296" y="70"/>
                  </a:lnTo>
                  <a:lnTo>
                    <a:pt x="300" y="63"/>
                  </a:lnTo>
                  <a:lnTo>
                    <a:pt x="296" y="63"/>
                  </a:lnTo>
                  <a:lnTo>
                    <a:pt x="293" y="63"/>
                  </a:lnTo>
                  <a:lnTo>
                    <a:pt x="293" y="59"/>
                  </a:lnTo>
                  <a:lnTo>
                    <a:pt x="293" y="56"/>
                  </a:lnTo>
                  <a:lnTo>
                    <a:pt x="293" y="48"/>
                  </a:lnTo>
                  <a:lnTo>
                    <a:pt x="293" y="48"/>
                  </a:lnTo>
                  <a:lnTo>
                    <a:pt x="293" y="44"/>
                  </a:lnTo>
                  <a:lnTo>
                    <a:pt x="296" y="44"/>
                  </a:lnTo>
                  <a:lnTo>
                    <a:pt x="296" y="41"/>
                  </a:lnTo>
                  <a:lnTo>
                    <a:pt x="300" y="41"/>
                  </a:lnTo>
                  <a:lnTo>
                    <a:pt x="296" y="37"/>
                  </a:lnTo>
                  <a:lnTo>
                    <a:pt x="293" y="33"/>
                  </a:lnTo>
                  <a:lnTo>
                    <a:pt x="293" y="33"/>
                  </a:lnTo>
                  <a:lnTo>
                    <a:pt x="285" y="33"/>
                  </a:lnTo>
                  <a:lnTo>
                    <a:pt x="282" y="30"/>
                  </a:lnTo>
                  <a:lnTo>
                    <a:pt x="282" y="26"/>
                  </a:lnTo>
                  <a:lnTo>
                    <a:pt x="282" y="22"/>
                  </a:lnTo>
                  <a:lnTo>
                    <a:pt x="282" y="19"/>
                  </a:lnTo>
                  <a:lnTo>
                    <a:pt x="278" y="19"/>
                  </a:lnTo>
                  <a:lnTo>
                    <a:pt x="278" y="15"/>
                  </a:lnTo>
                  <a:lnTo>
                    <a:pt x="274" y="11"/>
                  </a:lnTo>
                  <a:lnTo>
                    <a:pt x="270" y="11"/>
                  </a:lnTo>
                  <a:lnTo>
                    <a:pt x="263" y="7"/>
                  </a:lnTo>
                  <a:lnTo>
                    <a:pt x="263" y="7"/>
                  </a:lnTo>
                  <a:lnTo>
                    <a:pt x="259" y="7"/>
                  </a:lnTo>
                  <a:lnTo>
                    <a:pt x="256" y="7"/>
                  </a:lnTo>
                  <a:lnTo>
                    <a:pt x="252" y="7"/>
                  </a:lnTo>
                  <a:lnTo>
                    <a:pt x="252" y="7"/>
                  </a:lnTo>
                  <a:lnTo>
                    <a:pt x="248" y="7"/>
                  </a:lnTo>
                  <a:lnTo>
                    <a:pt x="248" y="4"/>
                  </a:lnTo>
                  <a:lnTo>
                    <a:pt x="248" y="4"/>
                  </a:lnTo>
                  <a:lnTo>
                    <a:pt x="248" y="4"/>
                  </a:lnTo>
                  <a:close/>
                  <a:moveTo>
                    <a:pt x="37" y="100"/>
                  </a:moveTo>
                  <a:lnTo>
                    <a:pt x="37" y="100"/>
                  </a:lnTo>
                  <a:lnTo>
                    <a:pt x="41" y="100"/>
                  </a:lnTo>
                  <a:lnTo>
                    <a:pt x="41" y="100"/>
                  </a:lnTo>
                  <a:lnTo>
                    <a:pt x="37" y="100"/>
                  </a:lnTo>
                  <a:lnTo>
                    <a:pt x="37" y="100"/>
                  </a:lnTo>
                  <a:lnTo>
                    <a:pt x="37" y="100"/>
                  </a:lnTo>
                  <a:close/>
                  <a:moveTo>
                    <a:pt x="0" y="33"/>
                  </a:moveTo>
                  <a:lnTo>
                    <a:pt x="4" y="37"/>
                  </a:lnTo>
                  <a:lnTo>
                    <a:pt x="8" y="33"/>
                  </a:lnTo>
                  <a:lnTo>
                    <a:pt x="8" y="33"/>
                  </a:lnTo>
                  <a:lnTo>
                    <a:pt x="8" y="33"/>
                  </a:lnTo>
                  <a:lnTo>
                    <a:pt x="4" y="33"/>
                  </a:lnTo>
                  <a:lnTo>
                    <a:pt x="0" y="33"/>
                  </a:lnTo>
                  <a:lnTo>
                    <a:pt x="0"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0" name="Freeform 80"/>
            <p:cNvSpPr/>
            <p:nvPr/>
          </p:nvSpPr>
          <p:spPr bwMode="auto">
            <a:xfrm>
              <a:off x="6073333" y="3253654"/>
              <a:ext cx="286622" cy="246147"/>
            </a:xfrm>
            <a:custGeom>
              <a:avLst/>
              <a:gdLst>
                <a:gd name="T0" fmla="*/ 160 w 160"/>
                <a:gd name="T1" fmla="*/ 118 h 141"/>
                <a:gd name="T2" fmla="*/ 152 w 160"/>
                <a:gd name="T3" fmla="*/ 115 h 141"/>
                <a:gd name="T4" fmla="*/ 145 w 160"/>
                <a:gd name="T5" fmla="*/ 107 h 141"/>
                <a:gd name="T6" fmla="*/ 145 w 160"/>
                <a:gd name="T7" fmla="*/ 100 h 141"/>
                <a:gd name="T8" fmla="*/ 145 w 160"/>
                <a:gd name="T9" fmla="*/ 89 h 141"/>
                <a:gd name="T10" fmla="*/ 137 w 160"/>
                <a:gd name="T11" fmla="*/ 81 h 141"/>
                <a:gd name="T12" fmla="*/ 134 w 160"/>
                <a:gd name="T13" fmla="*/ 81 h 141"/>
                <a:gd name="T14" fmla="*/ 119 w 160"/>
                <a:gd name="T15" fmla="*/ 74 h 141"/>
                <a:gd name="T16" fmla="*/ 115 w 160"/>
                <a:gd name="T17" fmla="*/ 74 h 141"/>
                <a:gd name="T18" fmla="*/ 115 w 160"/>
                <a:gd name="T19" fmla="*/ 70 h 141"/>
                <a:gd name="T20" fmla="*/ 111 w 160"/>
                <a:gd name="T21" fmla="*/ 66 h 141"/>
                <a:gd name="T22" fmla="*/ 108 w 160"/>
                <a:gd name="T23" fmla="*/ 63 h 141"/>
                <a:gd name="T24" fmla="*/ 104 w 160"/>
                <a:gd name="T25" fmla="*/ 59 h 141"/>
                <a:gd name="T26" fmla="*/ 104 w 160"/>
                <a:gd name="T27" fmla="*/ 55 h 141"/>
                <a:gd name="T28" fmla="*/ 104 w 160"/>
                <a:gd name="T29" fmla="*/ 51 h 141"/>
                <a:gd name="T30" fmla="*/ 108 w 160"/>
                <a:gd name="T31" fmla="*/ 44 h 141"/>
                <a:gd name="T32" fmla="*/ 108 w 160"/>
                <a:gd name="T33" fmla="*/ 40 h 141"/>
                <a:gd name="T34" fmla="*/ 111 w 160"/>
                <a:gd name="T35" fmla="*/ 37 h 141"/>
                <a:gd name="T36" fmla="*/ 111 w 160"/>
                <a:gd name="T37" fmla="*/ 29 h 141"/>
                <a:gd name="T38" fmla="*/ 115 w 160"/>
                <a:gd name="T39" fmla="*/ 29 h 141"/>
                <a:gd name="T40" fmla="*/ 115 w 160"/>
                <a:gd name="T41" fmla="*/ 29 h 141"/>
                <a:gd name="T42" fmla="*/ 108 w 160"/>
                <a:gd name="T43" fmla="*/ 26 h 141"/>
                <a:gd name="T44" fmla="*/ 100 w 160"/>
                <a:gd name="T45" fmla="*/ 22 h 141"/>
                <a:gd name="T46" fmla="*/ 97 w 160"/>
                <a:gd name="T47" fmla="*/ 22 h 141"/>
                <a:gd name="T48" fmla="*/ 93 w 160"/>
                <a:gd name="T49" fmla="*/ 14 h 141"/>
                <a:gd name="T50" fmla="*/ 89 w 160"/>
                <a:gd name="T51" fmla="*/ 11 h 141"/>
                <a:gd name="T52" fmla="*/ 86 w 160"/>
                <a:gd name="T53" fmla="*/ 7 h 141"/>
                <a:gd name="T54" fmla="*/ 78 w 160"/>
                <a:gd name="T55" fmla="*/ 7 h 141"/>
                <a:gd name="T56" fmla="*/ 78 w 160"/>
                <a:gd name="T57" fmla="*/ 3 h 141"/>
                <a:gd name="T58" fmla="*/ 71 w 160"/>
                <a:gd name="T59" fmla="*/ 3 h 141"/>
                <a:gd name="T60" fmla="*/ 60 w 160"/>
                <a:gd name="T61" fmla="*/ 0 h 141"/>
                <a:gd name="T62" fmla="*/ 52 w 160"/>
                <a:gd name="T63" fmla="*/ 3 h 141"/>
                <a:gd name="T64" fmla="*/ 48 w 160"/>
                <a:gd name="T65" fmla="*/ 7 h 141"/>
                <a:gd name="T66" fmla="*/ 45 w 160"/>
                <a:gd name="T67" fmla="*/ 11 h 141"/>
                <a:gd name="T68" fmla="*/ 34 w 160"/>
                <a:gd name="T69" fmla="*/ 14 h 141"/>
                <a:gd name="T70" fmla="*/ 34 w 160"/>
                <a:gd name="T71" fmla="*/ 22 h 141"/>
                <a:gd name="T72" fmla="*/ 34 w 160"/>
                <a:gd name="T73" fmla="*/ 33 h 141"/>
                <a:gd name="T74" fmla="*/ 34 w 160"/>
                <a:gd name="T75" fmla="*/ 40 h 141"/>
                <a:gd name="T76" fmla="*/ 30 w 160"/>
                <a:gd name="T77" fmla="*/ 48 h 141"/>
                <a:gd name="T78" fmla="*/ 0 w 160"/>
                <a:gd name="T79" fmla="*/ 70 h 141"/>
                <a:gd name="T80" fmla="*/ 0 w 160"/>
                <a:gd name="T81" fmla="*/ 70 h 141"/>
                <a:gd name="T82" fmla="*/ 23 w 160"/>
                <a:gd name="T83" fmla="*/ 92 h 141"/>
                <a:gd name="T84" fmla="*/ 130 w 160"/>
                <a:gd name="T85" fmla="*/ 141 h 141"/>
                <a:gd name="T86" fmla="*/ 137 w 160"/>
                <a:gd name="T87" fmla="*/ 126 h 141"/>
                <a:gd name="T88" fmla="*/ 152 w 160"/>
                <a:gd name="T89" fmla="*/ 126 h 141"/>
                <a:gd name="T90" fmla="*/ 156 w 160"/>
                <a:gd name="T91" fmla="*/ 126 h 141"/>
                <a:gd name="T92" fmla="*/ 160 w 160"/>
                <a:gd name="T93" fmla="*/ 122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60" h="141">
                  <a:moveTo>
                    <a:pt x="160" y="122"/>
                  </a:moveTo>
                  <a:lnTo>
                    <a:pt x="160" y="118"/>
                  </a:lnTo>
                  <a:lnTo>
                    <a:pt x="156" y="118"/>
                  </a:lnTo>
                  <a:lnTo>
                    <a:pt x="152" y="115"/>
                  </a:lnTo>
                  <a:lnTo>
                    <a:pt x="152" y="107"/>
                  </a:lnTo>
                  <a:lnTo>
                    <a:pt x="145" y="107"/>
                  </a:lnTo>
                  <a:lnTo>
                    <a:pt x="145" y="103"/>
                  </a:lnTo>
                  <a:lnTo>
                    <a:pt x="145" y="100"/>
                  </a:lnTo>
                  <a:lnTo>
                    <a:pt x="148" y="96"/>
                  </a:lnTo>
                  <a:lnTo>
                    <a:pt x="145" y="89"/>
                  </a:lnTo>
                  <a:lnTo>
                    <a:pt x="141" y="89"/>
                  </a:lnTo>
                  <a:lnTo>
                    <a:pt x="137" y="81"/>
                  </a:lnTo>
                  <a:lnTo>
                    <a:pt x="137" y="81"/>
                  </a:lnTo>
                  <a:lnTo>
                    <a:pt x="134" y="81"/>
                  </a:lnTo>
                  <a:lnTo>
                    <a:pt x="123" y="74"/>
                  </a:lnTo>
                  <a:lnTo>
                    <a:pt x="119" y="74"/>
                  </a:lnTo>
                  <a:lnTo>
                    <a:pt x="119" y="77"/>
                  </a:lnTo>
                  <a:lnTo>
                    <a:pt x="115" y="74"/>
                  </a:lnTo>
                  <a:lnTo>
                    <a:pt x="115" y="70"/>
                  </a:lnTo>
                  <a:lnTo>
                    <a:pt x="115" y="70"/>
                  </a:lnTo>
                  <a:lnTo>
                    <a:pt x="115" y="66"/>
                  </a:lnTo>
                  <a:lnTo>
                    <a:pt x="111" y="66"/>
                  </a:lnTo>
                  <a:lnTo>
                    <a:pt x="111" y="63"/>
                  </a:lnTo>
                  <a:lnTo>
                    <a:pt x="108" y="63"/>
                  </a:lnTo>
                  <a:lnTo>
                    <a:pt x="104" y="59"/>
                  </a:lnTo>
                  <a:lnTo>
                    <a:pt x="104" y="59"/>
                  </a:lnTo>
                  <a:lnTo>
                    <a:pt x="104" y="59"/>
                  </a:lnTo>
                  <a:lnTo>
                    <a:pt x="104" y="55"/>
                  </a:lnTo>
                  <a:lnTo>
                    <a:pt x="104" y="55"/>
                  </a:lnTo>
                  <a:lnTo>
                    <a:pt x="104" y="51"/>
                  </a:lnTo>
                  <a:lnTo>
                    <a:pt x="104" y="48"/>
                  </a:lnTo>
                  <a:lnTo>
                    <a:pt x="108" y="44"/>
                  </a:lnTo>
                  <a:lnTo>
                    <a:pt x="108" y="40"/>
                  </a:lnTo>
                  <a:lnTo>
                    <a:pt x="108" y="40"/>
                  </a:lnTo>
                  <a:lnTo>
                    <a:pt x="111" y="40"/>
                  </a:lnTo>
                  <a:lnTo>
                    <a:pt x="111" y="37"/>
                  </a:lnTo>
                  <a:lnTo>
                    <a:pt x="111" y="33"/>
                  </a:lnTo>
                  <a:lnTo>
                    <a:pt x="111" y="29"/>
                  </a:lnTo>
                  <a:lnTo>
                    <a:pt x="111" y="29"/>
                  </a:lnTo>
                  <a:lnTo>
                    <a:pt x="115" y="29"/>
                  </a:lnTo>
                  <a:lnTo>
                    <a:pt x="115" y="29"/>
                  </a:lnTo>
                  <a:lnTo>
                    <a:pt x="115" y="29"/>
                  </a:lnTo>
                  <a:lnTo>
                    <a:pt x="111" y="26"/>
                  </a:lnTo>
                  <a:lnTo>
                    <a:pt x="108" y="26"/>
                  </a:lnTo>
                  <a:lnTo>
                    <a:pt x="108" y="26"/>
                  </a:lnTo>
                  <a:lnTo>
                    <a:pt x="100" y="22"/>
                  </a:lnTo>
                  <a:lnTo>
                    <a:pt x="97" y="22"/>
                  </a:lnTo>
                  <a:lnTo>
                    <a:pt x="97" y="22"/>
                  </a:lnTo>
                  <a:lnTo>
                    <a:pt x="93" y="18"/>
                  </a:lnTo>
                  <a:lnTo>
                    <a:pt x="93" y="14"/>
                  </a:lnTo>
                  <a:lnTo>
                    <a:pt x="89" y="14"/>
                  </a:lnTo>
                  <a:lnTo>
                    <a:pt x="89" y="11"/>
                  </a:lnTo>
                  <a:lnTo>
                    <a:pt x="89" y="11"/>
                  </a:lnTo>
                  <a:lnTo>
                    <a:pt x="86" y="7"/>
                  </a:lnTo>
                  <a:lnTo>
                    <a:pt x="82" y="7"/>
                  </a:lnTo>
                  <a:lnTo>
                    <a:pt x="78" y="7"/>
                  </a:lnTo>
                  <a:lnTo>
                    <a:pt x="78" y="7"/>
                  </a:lnTo>
                  <a:lnTo>
                    <a:pt x="78" y="3"/>
                  </a:lnTo>
                  <a:lnTo>
                    <a:pt x="74" y="3"/>
                  </a:lnTo>
                  <a:lnTo>
                    <a:pt x="71" y="3"/>
                  </a:lnTo>
                  <a:lnTo>
                    <a:pt x="63" y="0"/>
                  </a:lnTo>
                  <a:lnTo>
                    <a:pt x="60" y="0"/>
                  </a:lnTo>
                  <a:lnTo>
                    <a:pt x="56" y="3"/>
                  </a:lnTo>
                  <a:lnTo>
                    <a:pt x="52" y="3"/>
                  </a:lnTo>
                  <a:lnTo>
                    <a:pt x="48" y="7"/>
                  </a:lnTo>
                  <a:lnTo>
                    <a:pt x="48" y="7"/>
                  </a:lnTo>
                  <a:lnTo>
                    <a:pt x="45" y="11"/>
                  </a:lnTo>
                  <a:lnTo>
                    <a:pt x="45" y="11"/>
                  </a:lnTo>
                  <a:lnTo>
                    <a:pt x="41" y="11"/>
                  </a:lnTo>
                  <a:lnTo>
                    <a:pt x="34" y="14"/>
                  </a:lnTo>
                  <a:lnTo>
                    <a:pt x="34" y="18"/>
                  </a:lnTo>
                  <a:lnTo>
                    <a:pt x="34" y="22"/>
                  </a:lnTo>
                  <a:lnTo>
                    <a:pt x="34" y="29"/>
                  </a:lnTo>
                  <a:lnTo>
                    <a:pt x="34" y="33"/>
                  </a:lnTo>
                  <a:lnTo>
                    <a:pt x="34" y="40"/>
                  </a:lnTo>
                  <a:lnTo>
                    <a:pt x="34" y="40"/>
                  </a:lnTo>
                  <a:lnTo>
                    <a:pt x="34" y="44"/>
                  </a:lnTo>
                  <a:lnTo>
                    <a:pt x="30" y="48"/>
                  </a:lnTo>
                  <a:lnTo>
                    <a:pt x="30" y="51"/>
                  </a:lnTo>
                  <a:lnTo>
                    <a:pt x="0" y="70"/>
                  </a:lnTo>
                  <a:lnTo>
                    <a:pt x="0" y="70"/>
                  </a:lnTo>
                  <a:lnTo>
                    <a:pt x="0" y="70"/>
                  </a:lnTo>
                  <a:lnTo>
                    <a:pt x="8" y="89"/>
                  </a:lnTo>
                  <a:lnTo>
                    <a:pt x="23" y="92"/>
                  </a:lnTo>
                  <a:lnTo>
                    <a:pt x="100" y="141"/>
                  </a:lnTo>
                  <a:lnTo>
                    <a:pt x="130" y="141"/>
                  </a:lnTo>
                  <a:lnTo>
                    <a:pt x="134" y="133"/>
                  </a:lnTo>
                  <a:lnTo>
                    <a:pt x="137" y="126"/>
                  </a:lnTo>
                  <a:lnTo>
                    <a:pt x="145" y="122"/>
                  </a:lnTo>
                  <a:lnTo>
                    <a:pt x="152" y="126"/>
                  </a:lnTo>
                  <a:lnTo>
                    <a:pt x="156" y="126"/>
                  </a:lnTo>
                  <a:lnTo>
                    <a:pt x="156" y="126"/>
                  </a:lnTo>
                  <a:lnTo>
                    <a:pt x="156" y="122"/>
                  </a:lnTo>
                  <a:lnTo>
                    <a:pt x="160" y="12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1" name="Freeform 81"/>
            <p:cNvSpPr/>
            <p:nvPr/>
          </p:nvSpPr>
          <p:spPr bwMode="auto">
            <a:xfrm>
              <a:off x="6306215" y="3466632"/>
              <a:ext cx="53742" cy="45388"/>
            </a:xfrm>
            <a:custGeom>
              <a:avLst/>
              <a:gdLst>
                <a:gd name="T0" fmla="*/ 0 w 30"/>
                <a:gd name="T1" fmla="*/ 19 h 26"/>
                <a:gd name="T2" fmla="*/ 4 w 30"/>
                <a:gd name="T3" fmla="*/ 11 h 26"/>
                <a:gd name="T4" fmla="*/ 7 w 30"/>
                <a:gd name="T5" fmla="*/ 4 h 26"/>
                <a:gd name="T6" fmla="*/ 15 w 30"/>
                <a:gd name="T7" fmla="*/ 0 h 26"/>
                <a:gd name="T8" fmla="*/ 22 w 30"/>
                <a:gd name="T9" fmla="*/ 4 h 26"/>
                <a:gd name="T10" fmla="*/ 26 w 30"/>
                <a:gd name="T11" fmla="*/ 4 h 26"/>
                <a:gd name="T12" fmla="*/ 26 w 30"/>
                <a:gd name="T13" fmla="*/ 4 h 26"/>
                <a:gd name="T14" fmla="*/ 26 w 30"/>
                <a:gd name="T15" fmla="*/ 4 h 26"/>
                <a:gd name="T16" fmla="*/ 26 w 30"/>
                <a:gd name="T17" fmla="*/ 11 h 26"/>
                <a:gd name="T18" fmla="*/ 18 w 30"/>
                <a:gd name="T19" fmla="*/ 11 h 26"/>
                <a:gd name="T20" fmla="*/ 26 w 30"/>
                <a:gd name="T21" fmla="*/ 15 h 26"/>
                <a:gd name="T22" fmla="*/ 26 w 30"/>
                <a:gd name="T23" fmla="*/ 15 h 26"/>
                <a:gd name="T24" fmla="*/ 26 w 30"/>
                <a:gd name="T25" fmla="*/ 15 h 26"/>
                <a:gd name="T26" fmla="*/ 26 w 30"/>
                <a:gd name="T27" fmla="*/ 19 h 26"/>
                <a:gd name="T28" fmla="*/ 30 w 30"/>
                <a:gd name="T29" fmla="*/ 22 h 26"/>
                <a:gd name="T30" fmla="*/ 26 w 30"/>
                <a:gd name="T31" fmla="*/ 22 h 26"/>
                <a:gd name="T32" fmla="*/ 26 w 30"/>
                <a:gd name="T33" fmla="*/ 22 h 26"/>
                <a:gd name="T34" fmla="*/ 30 w 30"/>
                <a:gd name="T35" fmla="*/ 22 h 26"/>
                <a:gd name="T36" fmla="*/ 18 w 30"/>
                <a:gd name="T37" fmla="*/ 26 h 26"/>
                <a:gd name="T38" fmla="*/ 18 w 30"/>
                <a:gd name="T39" fmla="*/ 22 h 26"/>
                <a:gd name="T40" fmla="*/ 4 w 30"/>
                <a:gd name="T41" fmla="*/ 19 h 26"/>
                <a:gd name="T42" fmla="*/ 0 w 30"/>
                <a:gd name="T43" fmla="*/ 19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0" h="26">
                  <a:moveTo>
                    <a:pt x="0" y="19"/>
                  </a:moveTo>
                  <a:lnTo>
                    <a:pt x="4" y="11"/>
                  </a:lnTo>
                  <a:lnTo>
                    <a:pt x="7" y="4"/>
                  </a:lnTo>
                  <a:lnTo>
                    <a:pt x="15" y="0"/>
                  </a:lnTo>
                  <a:lnTo>
                    <a:pt x="22" y="4"/>
                  </a:lnTo>
                  <a:lnTo>
                    <a:pt x="26" y="4"/>
                  </a:lnTo>
                  <a:lnTo>
                    <a:pt x="26" y="4"/>
                  </a:lnTo>
                  <a:lnTo>
                    <a:pt x="26" y="4"/>
                  </a:lnTo>
                  <a:lnTo>
                    <a:pt x="26" y="11"/>
                  </a:lnTo>
                  <a:lnTo>
                    <a:pt x="18" y="11"/>
                  </a:lnTo>
                  <a:lnTo>
                    <a:pt x="26" y="15"/>
                  </a:lnTo>
                  <a:lnTo>
                    <a:pt x="26" y="15"/>
                  </a:lnTo>
                  <a:lnTo>
                    <a:pt x="26" y="15"/>
                  </a:lnTo>
                  <a:lnTo>
                    <a:pt x="26" y="19"/>
                  </a:lnTo>
                  <a:lnTo>
                    <a:pt x="30" y="22"/>
                  </a:lnTo>
                  <a:lnTo>
                    <a:pt x="26" y="22"/>
                  </a:lnTo>
                  <a:lnTo>
                    <a:pt x="26" y="22"/>
                  </a:lnTo>
                  <a:lnTo>
                    <a:pt x="30" y="22"/>
                  </a:lnTo>
                  <a:lnTo>
                    <a:pt x="18" y="26"/>
                  </a:lnTo>
                  <a:lnTo>
                    <a:pt x="18" y="22"/>
                  </a:lnTo>
                  <a:lnTo>
                    <a:pt x="4" y="19"/>
                  </a:lnTo>
                  <a:lnTo>
                    <a:pt x="0"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2" name="Freeform 82"/>
            <p:cNvSpPr/>
            <p:nvPr/>
          </p:nvSpPr>
          <p:spPr bwMode="auto">
            <a:xfrm>
              <a:off x="5881655" y="3311265"/>
              <a:ext cx="66282" cy="31422"/>
            </a:xfrm>
            <a:custGeom>
              <a:avLst/>
              <a:gdLst>
                <a:gd name="T0" fmla="*/ 4 w 37"/>
                <a:gd name="T1" fmla="*/ 18 h 18"/>
                <a:gd name="T2" fmla="*/ 0 w 37"/>
                <a:gd name="T3" fmla="*/ 15 h 18"/>
                <a:gd name="T4" fmla="*/ 0 w 37"/>
                <a:gd name="T5" fmla="*/ 15 h 18"/>
                <a:gd name="T6" fmla="*/ 0 w 37"/>
                <a:gd name="T7" fmla="*/ 11 h 18"/>
                <a:gd name="T8" fmla="*/ 0 w 37"/>
                <a:gd name="T9" fmla="*/ 11 h 18"/>
                <a:gd name="T10" fmla="*/ 4 w 37"/>
                <a:gd name="T11" fmla="*/ 7 h 18"/>
                <a:gd name="T12" fmla="*/ 7 w 37"/>
                <a:gd name="T13" fmla="*/ 7 h 18"/>
                <a:gd name="T14" fmla="*/ 7 w 37"/>
                <a:gd name="T15" fmla="*/ 7 h 18"/>
                <a:gd name="T16" fmla="*/ 7 w 37"/>
                <a:gd name="T17" fmla="*/ 7 h 18"/>
                <a:gd name="T18" fmla="*/ 11 w 37"/>
                <a:gd name="T19" fmla="*/ 4 h 18"/>
                <a:gd name="T20" fmla="*/ 11 w 37"/>
                <a:gd name="T21" fmla="*/ 4 h 18"/>
                <a:gd name="T22" fmla="*/ 15 w 37"/>
                <a:gd name="T23" fmla="*/ 7 h 18"/>
                <a:gd name="T24" fmla="*/ 18 w 37"/>
                <a:gd name="T25" fmla="*/ 7 h 18"/>
                <a:gd name="T26" fmla="*/ 26 w 37"/>
                <a:gd name="T27" fmla="*/ 4 h 18"/>
                <a:gd name="T28" fmla="*/ 33 w 37"/>
                <a:gd name="T29" fmla="*/ 0 h 18"/>
                <a:gd name="T30" fmla="*/ 33 w 37"/>
                <a:gd name="T31" fmla="*/ 0 h 18"/>
                <a:gd name="T32" fmla="*/ 37 w 37"/>
                <a:gd name="T33" fmla="*/ 0 h 18"/>
                <a:gd name="T34" fmla="*/ 33 w 37"/>
                <a:gd name="T35" fmla="*/ 4 h 18"/>
                <a:gd name="T36" fmla="*/ 30 w 37"/>
                <a:gd name="T37" fmla="*/ 4 h 18"/>
                <a:gd name="T38" fmla="*/ 26 w 37"/>
                <a:gd name="T39" fmla="*/ 7 h 18"/>
                <a:gd name="T40" fmla="*/ 26 w 37"/>
                <a:gd name="T41" fmla="*/ 11 h 18"/>
                <a:gd name="T42" fmla="*/ 26 w 37"/>
                <a:gd name="T43" fmla="*/ 15 h 18"/>
                <a:gd name="T44" fmla="*/ 22 w 37"/>
                <a:gd name="T45" fmla="*/ 15 h 18"/>
                <a:gd name="T46" fmla="*/ 18 w 37"/>
                <a:gd name="T47" fmla="*/ 15 h 18"/>
                <a:gd name="T48" fmla="*/ 18 w 37"/>
                <a:gd name="T49" fmla="*/ 18 h 18"/>
                <a:gd name="T50" fmla="*/ 15 w 37"/>
                <a:gd name="T51" fmla="*/ 18 h 18"/>
                <a:gd name="T52" fmla="*/ 11 w 37"/>
                <a:gd name="T53" fmla="*/ 18 h 18"/>
                <a:gd name="T54" fmla="*/ 11 w 37"/>
                <a:gd name="T55" fmla="*/ 18 h 18"/>
                <a:gd name="T56" fmla="*/ 4 w 37"/>
                <a:gd name="T57"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7" h="18">
                  <a:moveTo>
                    <a:pt x="4" y="18"/>
                  </a:moveTo>
                  <a:lnTo>
                    <a:pt x="0" y="15"/>
                  </a:lnTo>
                  <a:lnTo>
                    <a:pt x="0" y="15"/>
                  </a:lnTo>
                  <a:lnTo>
                    <a:pt x="0" y="11"/>
                  </a:lnTo>
                  <a:lnTo>
                    <a:pt x="0" y="11"/>
                  </a:lnTo>
                  <a:lnTo>
                    <a:pt x="4" y="7"/>
                  </a:lnTo>
                  <a:lnTo>
                    <a:pt x="7" y="7"/>
                  </a:lnTo>
                  <a:lnTo>
                    <a:pt x="7" y="7"/>
                  </a:lnTo>
                  <a:lnTo>
                    <a:pt x="7" y="7"/>
                  </a:lnTo>
                  <a:lnTo>
                    <a:pt x="11" y="4"/>
                  </a:lnTo>
                  <a:lnTo>
                    <a:pt x="11" y="4"/>
                  </a:lnTo>
                  <a:lnTo>
                    <a:pt x="15" y="7"/>
                  </a:lnTo>
                  <a:lnTo>
                    <a:pt x="18" y="7"/>
                  </a:lnTo>
                  <a:lnTo>
                    <a:pt x="26" y="4"/>
                  </a:lnTo>
                  <a:lnTo>
                    <a:pt x="33" y="0"/>
                  </a:lnTo>
                  <a:lnTo>
                    <a:pt x="33" y="0"/>
                  </a:lnTo>
                  <a:lnTo>
                    <a:pt x="37" y="0"/>
                  </a:lnTo>
                  <a:lnTo>
                    <a:pt x="33" y="4"/>
                  </a:lnTo>
                  <a:lnTo>
                    <a:pt x="30" y="4"/>
                  </a:lnTo>
                  <a:lnTo>
                    <a:pt x="26" y="7"/>
                  </a:lnTo>
                  <a:lnTo>
                    <a:pt x="26" y="11"/>
                  </a:lnTo>
                  <a:lnTo>
                    <a:pt x="26" y="15"/>
                  </a:lnTo>
                  <a:lnTo>
                    <a:pt x="22" y="15"/>
                  </a:lnTo>
                  <a:lnTo>
                    <a:pt x="18" y="15"/>
                  </a:lnTo>
                  <a:lnTo>
                    <a:pt x="18" y="18"/>
                  </a:lnTo>
                  <a:lnTo>
                    <a:pt x="15" y="18"/>
                  </a:lnTo>
                  <a:lnTo>
                    <a:pt x="11" y="18"/>
                  </a:lnTo>
                  <a:lnTo>
                    <a:pt x="11" y="18"/>
                  </a:lnTo>
                  <a:lnTo>
                    <a:pt x="4"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3" name="Freeform 83"/>
            <p:cNvSpPr/>
            <p:nvPr/>
          </p:nvSpPr>
          <p:spPr bwMode="auto">
            <a:xfrm>
              <a:off x="5974808" y="3258893"/>
              <a:ext cx="184513" cy="150132"/>
            </a:xfrm>
            <a:custGeom>
              <a:avLst/>
              <a:gdLst>
                <a:gd name="T0" fmla="*/ 85 w 103"/>
                <a:gd name="T1" fmla="*/ 48 h 86"/>
                <a:gd name="T2" fmla="*/ 89 w 103"/>
                <a:gd name="T3" fmla="*/ 41 h 86"/>
                <a:gd name="T4" fmla="*/ 89 w 103"/>
                <a:gd name="T5" fmla="*/ 37 h 86"/>
                <a:gd name="T6" fmla="*/ 89 w 103"/>
                <a:gd name="T7" fmla="*/ 26 h 86"/>
                <a:gd name="T8" fmla="*/ 89 w 103"/>
                <a:gd name="T9" fmla="*/ 15 h 86"/>
                <a:gd name="T10" fmla="*/ 96 w 103"/>
                <a:gd name="T11" fmla="*/ 8 h 86"/>
                <a:gd name="T12" fmla="*/ 100 w 103"/>
                <a:gd name="T13" fmla="*/ 8 h 86"/>
                <a:gd name="T14" fmla="*/ 100 w 103"/>
                <a:gd name="T15" fmla="*/ 0 h 86"/>
                <a:gd name="T16" fmla="*/ 89 w 103"/>
                <a:gd name="T17" fmla="*/ 4 h 86"/>
                <a:gd name="T18" fmla="*/ 78 w 103"/>
                <a:gd name="T19" fmla="*/ 4 h 86"/>
                <a:gd name="T20" fmla="*/ 70 w 103"/>
                <a:gd name="T21" fmla="*/ 4 h 86"/>
                <a:gd name="T22" fmla="*/ 63 w 103"/>
                <a:gd name="T23" fmla="*/ 8 h 86"/>
                <a:gd name="T24" fmla="*/ 55 w 103"/>
                <a:gd name="T25" fmla="*/ 11 h 86"/>
                <a:gd name="T26" fmla="*/ 48 w 103"/>
                <a:gd name="T27" fmla="*/ 8 h 86"/>
                <a:gd name="T28" fmla="*/ 37 w 103"/>
                <a:gd name="T29" fmla="*/ 8 h 86"/>
                <a:gd name="T30" fmla="*/ 33 w 103"/>
                <a:gd name="T31" fmla="*/ 11 h 86"/>
                <a:gd name="T32" fmla="*/ 22 w 103"/>
                <a:gd name="T33" fmla="*/ 11 h 86"/>
                <a:gd name="T34" fmla="*/ 15 w 103"/>
                <a:gd name="T35" fmla="*/ 11 h 86"/>
                <a:gd name="T36" fmla="*/ 11 w 103"/>
                <a:gd name="T37" fmla="*/ 19 h 86"/>
                <a:gd name="T38" fmla="*/ 11 w 103"/>
                <a:gd name="T39" fmla="*/ 23 h 86"/>
                <a:gd name="T40" fmla="*/ 4 w 103"/>
                <a:gd name="T41" fmla="*/ 23 h 86"/>
                <a:gd name="T42" fmla="*/ 0 w 103"/>
                <a:gd name="T43" fmla="*/ 26 h 86"/>
                <a:gd name="T44" fmla="*/ 4 w 103"/>
                <a:gd name="T45" fmla="*/ 34 h 86"/>
                <a:gd name="T46" fmla="*/ 4 w 103"/>
                <a:gd name="T47" fmla="*/ 41 h 86"/>
                <a:gd name="T48" fmla="*/ 11 w 103"/>
                <a:gd name="T49" fmla="*/ 48 h 86"/>
                <a:gd name="T50" fmla="*/ 15 w 103"/>
                <a:gd name="T51" fmla="*/ 52 h 86"/>
                <a:gd name="T52" fmla="*/ 15 w 103"/>
                <a:gd name="T53" fmla="*/ 60 h 86"/>
                <a:gd name="T54" fmla="*/ 15 w 103"/>
                <a:gd name="T55" fmla="*/ 60 h 86"/>
                <a:gd name="T56" fmla="*/ 7 w 103"/>
                <a:gd name="T57" fmla="*/ 63 h 86"/>
                <a:gd name="T58" fmla="*/ 7 w 103"/>
                <a:gd name="T59" fmla="*/ 67 h 86"/>
                <a:gd name="T60" fmla="*/ 7 w 103"/>
                <a:gd name="T61" fmla="*/ 71 h 86"/>
                <a:gd name="T62" fmla="*/ 7 w 103"/>
                <a:gd name="T63" fmla="*/ 78 h 86"/>
                <a:gd name="T64" fmla="*/ 15 w 103"/>
                <a:gd name="T65" fmla="*/ 82 h 86"/>
                <a:gd name="T66" fmla="*/ 18 w 103"/>
                <a:gd name="T67" fmla="*/ 86 h 86"/>
                <a:gd name="T68" fmla="*/ 55 w 103"/>
                <a:gd name="T69" fmla="*/ 67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03" h="86">
                  <a:moveTo>
                    <a:pt x="55" y="67"/>
                  </a:moveTo>
                  <a:lnTo>
                    <a:pt x="85" y="48"/>
                  </a:lnTo>
                  <a:lnTo>
                    <a:pt x="85" y="45"/>
                  </a:lnTo>
                  <a:lnTo>
                    <a:pt x="89" y="41"/>
                  </a:lnTo>
                  <a:lnTo>
                    <a:pt x="89" y="37"/>
                  </a:lnTo>
                  <a:lnTo>
                    <a:pt x="89" y="37"/>
                  </a:lnTo>
                  <a:lnTo>
                    <a:pt x="89" y="30"/>
                  </a:lnTo>
                  <a:lnTo>
                    <a:pt x="89" y="26"/>
                  </a:lnTo>
                  <a:lnTo>
                    <a:pt x="89" y="19"/>
                  </a:lnTo>
                  <a:lnTo>
                    <a:pt x="89" y="15"/>
                  </a:lnTo>
                  <a:lnTo>
                    <a:pt x="89" y="11"/>
                  </a:lnTo>
                  <a:lnTo>
                    <a:pt x="96" y="8"/>
                  </a:lnTo>
                  <a:lnTo>
                    <a:pt x="100" y="8"/>
                  </a:lnTo>
                  <a:lnTo>
                    <a:pt x="100" y="8"/>
                  </a:lnTo>
                  <a:lnTo>
                    <a:pt x="103" y="4"/>
                  </a:lnTo>
                  <a:lnTo>
                    <a:pt x="100" y="0"/>
                  </a:lnTo>
                  <a:lnTo>
                    <a:pt x="96" y="0"/>
                  </a:lnTo>
                  <a:lnTo>
                    <a:pt x="89" y="4"/>
                  </a:lnTo>
                  <a:lnTo>
                    <a:pt x="81" y="4"/>
                  </a:lnTo>
                  <a:lnTo>
                    <a:pt x="78" y="4"/>
                  </a:lnTo>
                  <a:lnTo>
                    <a:pt x="74" y="4"/>
                  </a:lnTo>
                  <a:lnTo>
                    <a:pt x="70" y="4"/>
                  </a:lnTo>
                  <a:lnTo>
                    <a:pt x="66" y="8"/>
                  </a:lnTo>
                  <a:lnTo>
                    <a:pt x="63" y="8"/>
                  </a:lnTo>
                  <a:lnTo>
                    <a:pt x="63" y="11"/>
                  </a:lnTo>
                  <a:lnTo>
                    <a:pt x="55" y="11"/>
                  </a:lnTo>
                  <a:lnTo>
                    <a:pt x="48" y="8"/>
                  </a:lnTo>
                  <a:lnTo>
                    <a:pt x="48" y="8"/>
                  </a:lnTo>
                  <a:lnTo>
                    <a:pt x="44" y="8"/>
                  </a:lnTo>
                  <a:lnTo>
                    <a:pt x="37" y="8"/>
                  </a:lnTo>
                  <a:lnTo>
                    <a:pt x="33" y="8"/>
                  </a:lnTo>
                  <a:lnTo>
                    <a:pt x="33" y="11"/>
                  </a:lnTo>
                  <a:lnTo>
                    <a:pt x="22" y="11"/>
                  </a:lnTo>
                  <a:lnTo>
                    <a:pt x="22" y="11"/>
                  </a:lnTo>
                  <a:lnTo>
                    <a:pt x="15" y="11"/>
                  </a:lnTo>
                  <a:lnTo>
                    <a:pt x="15" y="11"/>
                  </a:lnTo>
                  <a:lnTo>
                    <a:pt x="15" y="19"/>
                  </a:lnTo>
                  <a:lnTo>
                    <a:pt x="11" y="19"/>
                  </a:lnTo>
                  <a:lnTo>
                    <a:pt x="15" y="23"/>
                  </a:lnTo>
                  <a:lnTo>
                    <a:pt x="11" y="23"/>
                  </a:lnTo>
                  <a:lnTo>
                    <a:pt x="7" y="26"/>
                  </a:lnTo>
                  <a:lnTo>
                    <a:pt x="4" y="23"/>
                  </a:lnTo>
                  <a:lnTo>
                    <a:pt x="4" y="26"/>
                  </a:lnTo>
                  <a:lnTo>
                    <a:pt x="0" y="26"/>
                  </a:lnTo>
                  <a:lnTo>
                    <a:pt x="0" y="30"/>
                  </a:lnTo>
                  <a:lnTo>
                    <a:pt x="4" y="34"/>
                  </a:lnTo>
                  <a:lnTo>
                    <a:pt x="7" y="37"/>
                  </a:lnTo>
                  <a:lnTo>
                    <a:pt x="4" y="41"/>
                  </a:lnTo>
                  <a:lnTo>
                    <a:pt x="4" y="48"/>
                  </a:lnTo>
                  <a:lnTo>
                    <a:pt x="11" y="48"/>
                  </a:lnTo>
                  <a:lnTo>
                    <a:pt x="11" y="52"/>
                  </a:lnTo>
                  <a:lnTo>
                    <a:pt x="15" y="52"/>
                  </a:lnTo>
                  <a:lnTo>
                    <a:pt x="15" y="56"/>
                  </a:lnTo>
                  <a:lnTo>
                    <a:pt x="15" y="60"/>
                  </a:lnTo>
                  <a:lnTo>
                    <a:pt x="15" y="60"/>
                  </a:lnTo>
                  <a:lnTo>
                    <a:pt x="15" y="60"/>
                  </a:lnTo>
                  <a:lnTo>
                    <a:pt x="11" y="60"/>
                  </a:lnTo>
                  <a:lnTo>
                    <a:pt x="7" y="63"/>
                  </a:lnTo>
                  <a:lnTo>
                    <a:pt x="7" y="67"/>
                  </a:lnTo>
                  <a:lnTo>
                    <a:pt x="7" y="67"/>
                  </a:lnTo>
                  <a:lnTo>
                    <a:pt x="7" y="71"/>
                  </a:lnTo>
                  <a:lnTo>
                    <a:pt x="7" y="71"/>
                  </a:lnTo>
                  <a:lnTo>
                    <a:pt x="11" y="78"/>
                  </a:lnTo>
                  <a:lnTo>
                    <a:pt x="7" y="78"/>
                  </a:lnTo>
                  <a:lnTo>
                    <a:pt x="11" y="78"/>
                  </a:lnTo>
                  <a:lnTo>
                    <a:pt x="15" y="82"/>
                  </a:lnTo>
                  <a:lnTo>
                    <a:pt x="18" y="86"/>
                  </a:lnTo>
                  <a:lnTo>
                    <a:pt x="18" y="86"/>
                  </a:lnTo>
                  <a:lnTo>
                    <a:pt x="22" y="86"/>
                  </a:lnTo>
                  <a:lnTo>
                    <a:pt x="55" y="67"/>
                  </a:lnTo>
                  <a:lnTo>
                    <a:pt x="55" y="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4" name="Freeform 84"/>
            <p:cNvSpPr/>
            <p:nvPr/>
          </p:nvSpPr>
          <p:spPr bwMode="auto">
            <a:xfrm>
              <a:off x="5940773" y="3375856"/>
              <a:ext cx="46575" cy="116964"/>
            </a:xfrm>
            <a:custGeom>
              <a:avLst/>
              <a:gdLst>
                <a:gd name="T0" fmla="*/ 15 w 26"/>
                <a:gd name="T1" fmla="*/ 67 h 67"/>
                <a:gd name="T2" fmla="*/ 19 w 26"/>
                <a:gd name="T3" fmla="*/ 63 h 67"/>
                <a:gd name="T4" fmla="*/ 19 w 26"/>
                <a:gd name="T5" fmla="*/ 63 h 67"/>
                <a:gd name="T6" fmla="*/ 19 w 26"/>
                <a:gd name="T7" fmla="*/ 63 h 67"/>
                <a:gd name="T8" fmla="*/ 19 w 26"/>
                <a:gd name="T9" fmla="*/ 59 h 67"/>
                <a:gd name="T10" fmla="*/ 19 w 26"/>
                <a:gd name="T11" fmla="*/ 56 h 67"/>
                <a:gd name="T12" fmla="*/ 19 w 26"/>
                <a:gd name="T13" fmla="*/ 52 h 67"/>
                <a:gd name="T14" fmla="*/ 19 w 26"/>
                <a:gd name="T15" fmla="*/ 48 h 67"/>
                <a:gd name="T16" fmla="*/ 23 w 26"/>
                <a:gd name="T17" fmla="*/ 48 h 67"/>
                <a:gd name="T18" fmla="*/ 23 w 26"/>
                <a:gd name="T19" fmla="*/ 45 h 67"/>
                <a:gd name="T20" fmla="*/ 23 w 26"/>
                <a:gd name="T21" fmla="*/ 41 h 67"/>
                <a:gd name="T22" fmla="*/ 23 w 26"/>
                <a:gd name="T23" fmla="*/ 41 h 67"/>
                <a:gd name="T24" fmla="*/ 23 w 26"/>
                <a:gd name="T25" fmla="*/ 33 h 67"/>
                <a:gd name="T26" fmla="*/ 23 w 26"/>
                <a:gd name="T27" fmla="*/ 33 h 67"/>
                <a:gd name="T28" fmla="*/ 19 w 26"/>
                <a:gd name="T29" fmla="*/ 33 h 67"/>
                <a:gd name="T30" fmla="*/ 15 w 26"/>
                <a:gd name="T31" fmla="*/ 33 h 67"/>
                <a:gd name="T32" fmla="*/ 15 w 26"/>
                <a:gd name="T33" fmla="*/ 33 h 67"/>
                <a:gd name="T34" fmla="*/ 15 w 26"/>
                <a:gd name="T35" fmla="*/ 30 h 67"/>
                <a:gd name="T36" fmla="*/ 15 w 26"/>
                <a:gd name="T37" fmla="*/ 22 h 67"/>
                <a:gd name="T38" fmla="*/ 15 w 26"/>
                <a:gd name="T39" fmla="*/ 19 h 67"/>
                <a:gd name="T40" fmla="*/ 15 w 26"/>
                <a:gd name="T41" fmla="*/ 15 h 67"/>
                <a:gd name="T42" fmla="*/ 19 w 26"/>
                <a:gd name="T43" fmla="*/ 15 h 67"/>
                <a:gd name="T44" fmla="*/ 19 w 26"/>
                <a:gd name="T45" fmla="*/ 19 h 67"/>
                <a:gd name="T46" fmla="*/ 23 w 26"/>
                <a:gd name="T47" fmla="*/ 19 h 67"/>
                <a:gd name="T48" fmla="*/ 23 w 26"/>
                <a:gd name="T49" fmla="*/ 19 h 67"/>
                <a:gd name="T50" fmla="*/ 23 w 26"/>
                <a:gd name="T51" fmla="*/ 15 h 67"/>
                <a:gd name="T52" fmla="*/ 23 w 26"/>
                <a:gd name="T53" fmla="*/ 15 h 67"/>
                <a:gd name="T54" fmla="*/ 23 w 26"/>
                <a:gd name="T55" fmla="*/ 15 h 67"/>
                <a:gd name="T56" fmla="*/ 23 w 26"/>
                <a:gd name="T57" fmla="*/ 11 h 67"/>
                <a:gd name="T58" fmla="*/ 23 w 26"/>
                <a:gd name="T59" fmla="*/ 7 h 67"/>
                <a:gd name="T60" fmla="*/ 23 w 26"/>
                <a:gd name="T61" fmla="*/ 4 h 67"/>
                <a:gd name="T62" fmla="*/ 26 w 26"/>
                <a:gd name="T63" fmla="*/ 0 h 67"/>
                <a:gd name="T64" fmla="*/ 23 w 26"/>
                <a:gd name="T65" fmla="*/ 0 h 67"/>
                <a:gd name="T66" fmla="*/ 23 w 26"/>
                <a:gd name="T67" fmla="*/ 4 h 67"/>
                <a:gd name="T68" fmla="*/ 15 w 26"/>
                <a:gd name="T69" fmla="*/ 4 h 67"/>
                <a:gd name="T70" fmla="*/ 15 w 26"/>
                <a:gd name="T71" fmla="*/ 4 h 67"/>
                <a:gd name="T72" fmla="*/ 11 w 26"/>
                <a:gd name="T73" fmla="*/ 7 h 67"/>
                <a:gd name="T74" fmla="*/ 8 w 26"/>
                <a:gd name="T75" fmla="*/ 19 h 67"/>
                <a:gd name="T76" fmla="*/ 4 w 26"/>
                <a:gd name="T77" fmla="*/ 26 h 67"/>
                <a:gd name="T78" fmla="*/ 0 w 26"/>
                <a:gd name="T79" fmla="*/ 33 h 67"/>
                <a:gd name="T80" fmla="*/ 0 w 26"/>
                <a:gd name="T81" fmla="*/ 33 h 67"/>
                <a:gd name="T82" fmla="*/ 4 w 26"/>
                <a:gd name="T83" fmla="*/ 37 h 67"/>
                <a:gd name="T84" fmla="*/ 8 w 26"/>
                <a:gd name="T85" fmla="*/ 45 h 67"/>
                <a:gd name="T86" fmla="*/ 11 w 26"/>
                <a:gd name="T87" fmla="*/ 52 h 67"/>
                <a:gd name="T88" fmla="*/ 15 w 26"/>
                <a:gd name="T89" fmla="*/ 59 h 67"/>
                <a:gd name="T90" fmla="*/ 11 w 26"/>
                <a:gd name="T91" fmla="*/ 63 h 67"/>
                <a:gd name="T92" fmla="*/ 15 w 26"/>
                <a:gd name="T93" fmla="*/ 67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6" h="67">
                  <a:moveTo>
                    <a:pt x="15" y="67"/>
                  </a:moveTo>
                  <a:lnTo>
                    <a:pt x="19" y="63"/>
                  </a:lnTo>
                  <a:lnTo>
                    <a:pt x="19" y="63"/>
                  </a:lnTo>
                  <a:lnTo>
                    <a:pt x="19" y="63"/>
                  </a:lnTo>
                  <a:lnTo>
                    <a:pt x="19" y="59"/>
                  </a:lnTo>
                  <a:lnTo>
                    <a:pt x="19" y="56"/>
                  </a:lnTo>
                  <a:lnTo>
                    <a:pt x="19" y="52"/>
                  </a:lnTo>
                  <a:lnTo>
                    <a:pt x="19" y="48"/>
                  </a:lnTo>
                  <a:lnTo>
                    <a:pt x="23" y="48"/>
                  </a:lnTo>
                  <a:lnTo>
                    <a:pt x="23" y="45"/>
                  </a:lnTo>
                  <a:lnTo>
                    <a:pt x="23" y="41"/>
                  </a:lnTo>
                  <a:lnTo>
                    <a:pt x="23" y="41"/>
                  </a:lnTo>
                  <a:lnTo>
                    <a:pt x="23" y="33"/>
                  </a:lnTo>
                  <a:lnTo>
                    <a:pt x="23" y="33"/>
                  </a:lnTo>
                  <a:lnTo>
                    <a:pt x="19" y="33"/>
                  </a:lnTo>
                  <a:lnTo>
                    <a:pt x="15" y="33"/>
                  </a:lnTo>
                  <a:lnTo>
                    <a:pt x="15" y="33"/>
                  </a:lnTo>
                  <a:lnTo>
                    <a:pt x="15" y="30"/>
                  </a:lnTo>
                  <a:lnTo>
                    <a:pt x="15" y="22"/>
                  </a:lnTo>
                  <a:lnTo>
                    <a:pt x="15" y="19"/>
                  </a:lnTo>
                  <a:lnTo>
                    <a:pt x="15" y="15"/>
                  </a:lnTo>
                  <a:lnTo>
                    <a:pt x="19" y="15"/>
                  </a:lnTo>
                  <a:lnTo>
                    <a:pt x="19" y="19"/>
                  </a:lnTo>
                  <a:lnTo>
                    <a:pt x="23" y="19"/>
                  </a:lnTo>
                  <a:lnTo>
                    <a:pt x="23" y="19"/>
                  </a:lnTo>
                  <a:lnTo>
                    <a:pt x="23" y="15"/>
                  </a:lnTo>
                  <a:lnTo>
                    <a:pt x="23" y="15"/>
                  </a:lnTo>
                  <a:lnTo>
                    <a:pt x="23" y="15"/>
                  </a:lnTo>
                  <a:lnTo>
                    <a:pt x="23" y="11"/>
                  </a:lnTo>
                  <a:lnTo>
                    <a:pt x="23" y="7"/>
                  </a:lnTo>
                  <a:lnTo>
                    <a:pt x="23" y="4"/>
                  </a:lnTo>
                  <a:lnTo>
                    <a:pt x="26" y="0"/>
                  </a:lnTo>
                  <a:lnTo>
                    <a:pt x="23" y="0"/>
                  </a:lnTo>
                  <a:lnTo>
                    <a:pt x="23" y="4"/>
                  </a:lnTo>
                  <a:lnTo>
                    <a:pt x="15" y="4"/>
                  </a:lnTo>
                  <a:lnTo>
                    <a:pt x="15" y="4"/>
                  </a:lnTo>
                  <a:lnTo>
                    <a:pt x="11" y="7"/>
                  </a:lnTo>
                  <a:lnTo>
                    <a:pt x="8" y="19"/>
                  </a:lnTo>
                  <a:lnTo>
                    <a:pt x="4" y="26"/>
                  </a:lnTo>
                  <a:lnTo>
                    <a:pt x="0" y="33"/>
                  </a:lnTo>
                  <a:lnTo>
                    <a:pt x="0" y="33"/>
                  </a:lnTo>
                  <a:lnTo>
                    <a:pt x="4" y="37"/>
                  </a:lnTo>
                  <a:lnTo>
                    <a:pt x="8" y="45"/>
                  </a:lnTo>
                  <a:lnTo>
                    <a:pt x="11" y="52"/>
                  </a:lnTo>
                  <a:lnTo>
                    <a:pt x="15" y="59"/>
                  </a:lnTo>
                  <a:lnTo>
                    <a:pt x="11" y="63"/>
                  </a:lnTo>
                  <a:lnTo>
                    <a:pt x="15" y="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5" name="Freeform 85"/>
            <p:cNvSpPr/>
            <p:nvPr/>
          </p:nvSpPr>
          <p:spPr bwMode="auto">
            <a:xfrm>
              <a:off x="5981974" y="3375856"/>
              <a:ext cx="12541" cy="26187"/>
            </a:xfrm>
            <a:custGeom>
              <a:avLst/>
              <a:gdLst>
                <a:gd name="T0" fmla="*/ 0 w 7"/>
                <a:gd name="T1" fmla="*/ 15 h 15"/>
                <a:gd name="T2" fmla="*/ 0 w 7"/>
                <a:gd name="T3" fmla="*/ 15 h 15"/>
                <a:gd name="T4" fmla="*/ 0 w 7"/>
                <a:gd name="T5" fmla="*/ 11 h 15"/>
                <a:gd name="T6" fmla="*/ 0 w 7"/>
                <a:gd name="T7" fmla="*/ 7 h 15"/>
                <a:gd name="T8" fmla="*/ 0 w 7"/>
                <a:gd name="T9" fmla="*/ 4 h 15"/>
                <a:gd name="T10" fmla="*/ 3 w 7"/>
                <a:gd name="T11" fmla="*/ 0 h 15"/>
                <a:gd name="T12" fmla="*/ 3 w 7"/>
                <a:gd name="T13" fmla="*/ 0 h 15"/>
                <a:gd name="T14" fmla="*/ 3 w 7"/>
                <a:gd name="T15" fmla="*/ 4 h 15"/>
                <a:gd name="T16" fmla="*/ 3 w 7"/>
                <a:gd name="T17" fmla="*/ 4 h 15"/>
                <a:gd name="T18" fmla="*/ 7 w 7"/>
                <a:gd name="T19" fmla="*/ 11 h 15"/>
                <a:gd name="T20" fmla="*/ 3 w 7"/>
                <a:gd name="T21" fmla="*/ 11 h 15"/>
                <a:gd name="T22" fmla="*/ 3 w 7"/>
                <a:gd name="T23" fmla="*/ 11 h 15"/>
                <a:gd name="T24" fmla="*/ 3 w 7"/>
                <a:gd name="T25" fmla="*/ 15 h 15"/>
                <a:gd name="T26" fmla="*/ 0 w 7"/>
                <a:gd name="T27" fmla="*/ 15 h 15"/>
                <a:gd name="T28" fmla="*/ 0 w 7"/>
                <a:gd name="T29" fmla="*/ 1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 h="15">
                  <a:moveTo>
                    <a:pt x="0" y="15"/>
                  </a:moveTo>
                  <a:lnTo>
                    <a:pt x="0" y="15"/>
                  </a:lnTo>
                  <a:lnTo>
                    <a:pt x="0" y="11"/>
                  </a:lnTo>
                  <a:lnTo>
                    <a:pt x="0" y="7"/>
                  </a:lnTo>
                  <a:lnTo>
                    <a:pt x="0" y="4"/>
                  </a:lnTo>
                  <a:lnTo>
                    <a:pt x="3" y="0"/>
                  </a:lnTo>
                  <a:lnTo>
                    <a:pt x="3" y="0"/>
                  </a:lnTo>
                  <a:lnTo>
                    <a:pt x="3" y="4"/>
                  </a:lnTo>
                  <a:lnTo>
                    <a:pt x="3" y="4"/>
                  </a:lnTo>
                  <a:lnTo>
                    <a:pt x="7" y="11"/>
                  </a:lnTo>
                  <a:lnTo>
                    <a:pt x="3" y="11"/>
                  </a:lnTo>
                  <a:lnTo>
                    <a:pt x="3" y="11"/>
                  </a:lnTo>
                  <a:lnTo>
                    <a:pt x="3" y="15"/>
                  </a:lnTo>
                  <a:lnTo>
                    <a:pt x="0" y="15"/>
                  </a:lnTo>
                  <a:lnTo>
                    <a:pt x="0" y="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6" name="Freeform 86"/>
            <p:cNvSpPr/>
            <p:nvPr/>
          </p:nvSpPr>
          <p:spPr bwMode="auto">
            <a:xfrm>
              <a:off x="5967641" y="3402041"/>
              <a:ext cx="14331" cy="31422"/>
            </a:xfrm>
            <a:custGeom>
              <a:avLst/>
              <a:gdLst>
                <a:gd name="T0" fmla="*/ 8 w 8"/>
                <a:gd name="T1" fmla="*/ 18 h 18"/>
                <a:gd name="T2" fmla="*/ 4 w 8"/>
                <a:gd name="T3" fmla="*/ 18 h 18"/>
                <a:gd name="T4" fmla="*/ 0 w 8"/>
                <a:gd name="T5" fmla="*/ 18 h 18"/>
                <a:gd name="T6" fmla="*/ 0 w 8"/>
                <a:gd name="T7" fmla="*/ 18 h 18"/>
                <a:gd name="T8" fmla="*/ 0 w 8"/>
                <a:gd name="T9" fmla="*/ 15 h 18"/>
                <a:gd name="T10" fmla="*/ 0 w 8"/>
                <a:gd name="T11" fmla="*/ 7 h 18"/>
                <a:gd name="T12" fmla="*/ 0 w 8"/>
                <a:gd name="T13" fmla="*/ 4 h 18"/>
                <a:gd name="T14" fmla="*/ 0 w 8"/>
                <a:gd name="T15" fmla="*/ 0 h 18"/>
                <a:gd name="T16" fmla="*/ 4 w 8"/>
                <a:gd name="T17" fmla="*/ 0 h 18"/>
                <a:gd name="T18" fmla="*/ 4 w 8"/>
                <a:gd name="T19" fmla="*/ 4 h 18"/>
                <a:gd name="T20" fmla="*/ 8 w 8"/>
                <a:gd name="T21" fmla="*/ 4 h 18"/>
                <a:gd name="T22" fmla="*/ 8 w 8"/>
                <a:gd name="T23" fmla="*/ 4 h 18"/>
                <a:gd name="T24" fmla="*/ 8 w 8"/>
                <a:gd name="T25" fmla="*/ 4 h 18"/>
                <a:gd name="T26" fmla="*/ 8 w 8"/>
                <a:gd name="T27" fmla="*/ 4 h 18"/>
                <a:gd name="T28" fmla="*/ 8 w 8"/>
                <a:gd name="T29" fmla="*/ 7 h 18"/>
                <a:gd name="T30" fmla="*/ 8 w 8"/>
                <a:gd name="T31" fmla="*/ 11 h 18"/>
                <a:gd name="T32" fmla="*/ 8 w 8"/>
                <a:gd name="T33" fmla="*/ 11 h 18"/>
                <a:gd name="T34" fmla="*/ 8 w 8"/>
                <a:gd name="T35" fmla="*/ 18 h 18"/>
                <a:gd name="T36" fmla="*/ 8 w 8"/>
                <a:gd name="T37"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 h="18">
                  <a:moveTo>
                    <a:pt x="8" y="18"/>
                  </a:moveTo>
                  <a:lnTo>
                    <a:pt x="4" y="18"/>
                  </a:lnTo>
                  <a:lnTo>
                    <a:pt x="0" y="18"/>
                  </a:lnTo>
                  <a:lnTo>
                    <a:pt x="0" y="18"/>
                  </a:lnTo>
                  <a:lnTo>
                    <a:pt x="0" y="15"/>
                  </a:lnTo>
                  <a:lnTo>
                    <a:pt x="0" y="7"/>
                  </a:lnTo>
                  <a:lnTo>
                    <a:pt x="0" y="4"/>
                  </a:lnTo>
                  <a:lnTo>
                    <a:pt x="0" y="0"/>
                  </a:lnTo>
                  <a:lnTo>
                    <a:pt x="4" y="0"/>
                  </a:lnTo>
                  <a:lnTo>
                    <a:pt x="4" y="4"/>
                  </a:lnTo>
                  <a:lnTo>
                    <a:pt x="8" y="4"/>
                  </a:lnTo>
                  <a:lnTo>
                    <a:pt x="8" y="4"/>
                  </a:lnTo>
                  <a:lnTo>
                    <a:pt x="8" y="4"/>
                  </a:lnTo>
                  <a:lnTo>
                    <a:pt x="8" y="4"/>
                  </a:lnTo>
                  <a:lnTo>
                    <a:pt x="8" y="7"/>
                  </a:lnTo>
                  <a:lnTo>
                    <a:pt x="8" y="11"/>
                  </a:lnTo>
                  <a:lnTo>
                    <a:pt x="8" y="11"/>
                  </a:lnTo>
                  <a:lnTo>
                    <a:pt x="8" y="18"/>
                  </a:lnTo>
                  <a:lnTo>
                    <a:pt x="8"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7" name="Freeform 87"/>
            <p:cNvSpPr/>
            <p:nvPr/>
          </p:nvSpPr>
          <p:spPr bwMode="auto">
            <a:xfrm>
              <a:off x="5967643" y="3342687"/>
              <a:ext cx="34036" cy="40152"/>
            </a:xfrm>
            <a:custGeom>
              <a:avLst/>
              <a:gdLst>
                <a:gd name="T0" fmla="*/ 0 w 19"/>
                <a:gd name="T1" fmla="*/ 23 h 23"/>
                <a:gd name="T2" fmla="*/ 0 w 19"/>
                <a:gd name="T3" fmla="*/ 23 h 23"/>
                <a:gd name="T4" fmla="*/ 8 w 19"/>
                <a:gd name="T5" fmla="*/ 23 h 23"/>
                <a:gd name="T6" fmla="*/ 8 w 19"/>
                <a:gd name="T7" fmla="*/ 19 h 23"/>
                <a:gd name="T8" fmla="*/ 11 w 19"/>
                <a:gd name="T9" fmla="*/ 19 h 23"/>
                <a:gd name="T10" fmla="*/ 11 w 19"/>
                <a:gd name="T11" fmla="*/ 15 h 23"/>
                <a:gd name="T12" fmla="*/ 15 w 19"/>
                <a:gd name="T13" fmla="*/ 12 h 23"/>
                <a:gd name="T14" fmla="*/ 19 w 19"/>
                <a:gd name="T15" fmla="*/ 12 h 23"/>
                <a:gd name="T16" fmla="*/ 19 w 19"/>
                <a:gd name="T17" fmla="*/ 12 h 23"/>
                <a:gd name="T18" fmla="*/ 19 w 19"/>
                <a:gd name="T19" fmla="*/ 12 h 23"/>
                <a:gd name="T20" fmla="*/ 19 w 19"/>
                <a:gd name="T21" fmla="*/ 8 h 23"/>
                <a:gd name="T22" fmla="*/ 19 w 19"/>
                <a:gd name="T23" fmla="*/ 4 h 23"/>
                <a:gd name="T24" fmla="*/ 15 w 19"/>
                <a:gd name="T25" fmla="*/ 4 h 23"/>
                <a:gd name="T26" fmla="*/ 15 w 19"/>
                <a:gd name="T27" fmla="*/ 0 h 23"/>
                <a:gd name="T28" fmla="*/ 8 w 19"/>
                <a:gd name="T29" fmla="*/ 0 h 23"/>
                <a:gd name="T30" fmla="*/ 8 w 19"/>
                <a:gd name="T31" fmla="*/ 0 h 23"/>
                <a:gd name="T32" fmla="*/ 8 w 19"/>
                <a:gd name="T33" fmla="*/ 0 h 23"/>
                <a:gd name="T34" fmla="*/ 4 w 19"/>
                <a:gd name="T35" fmla="*/ 12 h 23"/>
                <a:gd name="T36" fmla="*/ 4 w 19"/>
                <a:gd name="T37" fmla="*/ 15 h 23"/>
                <a:gd name="T38" fmla="*/ 0 w 19"/>
                <a:gd name="T39" fmla="*/ 19 h 23"/>
                <a:gd name="T40" fmla="*/ 0 w 19"/>
                <a:gd name="T41" fmla="*/ 23 h 23"/>
                <a:gd name="T42" fmla="*/ 0 w 19"/>
                <a:gd name="T43" fmla="*/ 2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9" h="23">
                  <a:moveTo>
                    <a:pt x="0" y="23"/>
                  </a:moveTo>
                  <a:lnTo>
                    <a:pt x="0" y="23"/>
                  </a:lnTo>
                  <a:lnTo>
                    <a:pt x="8" y="23"/>
                  </a:lnTo>
                  <a:lnTo>
                    <a:pt x="8" y="19"/>
                  </a:lnTo>
                  <a:lnTo>
                    <a:pt x="11" y="19"/>
                  </a:lnTo>
                  <a:lnTo>
                    <a:pt x="11" y="15"/>
                  </a:lnTo>
                  <a:lnTo>
                    <a:pt x="15" y="12"/>
                  </a:lnTo>
                  <a:lnTo>
                    <a:pt x="19" y="12"/>
                  </a:lnTo>
                  <a:lnTo>
                    <a:pt x="19" y="12"/>
                  </a:lnTo>
                  <a:lnTo>
                    <a:pt x="19" y="12"/>
                  </a:lnTo>
                  <a:lnTo>
                    <a:pt x="19" y="8"/>
                  </a:lnTo>
                  <a:lnTo>
                    <a:pt x="19" y="4"/>
                  </a:lnTo>
                  <a:lnTo>
                    <a:pt x="15" y="4"/>
                  </a:lnTo>
                  <a:lnTo>
                    <a:pt x="15" y="0"/>
                  </a:lnTo>
                  <a:lnTo>
                    <a:pt x="8" y="0"/>
                  </a:lnTo>
                  <a:lnTo>
                    <a:pt x="8" y="0"/>
                  </a:lnTo>
                  <a:lnTo>
                    <a:pt x="8" y="0"/>
                  </a:lnTo>
                  <a:lnTo>
                    <a:pt x="4" y="12"/>
                  </a:lnTo>
                  <a:lnTo>
                    <a:pt x="4" y="15"/>
                  </a:lnTo>
                  <a:lnTo>
                    <a:pt x="0" y="19"/>
                  </a:lnTo>
                  <a:lnTo>
                    <a:pt x="0" y="23"/>
                  </a:lnTo>
                  <a:lnTo>
                    <a:pt x="0" y="2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8" name="Freeform 88"/>
            <p:cNvSpPr/>
            <p:nvPr/>
          </p:nvSpPr>
          <p:spPr bwMode="auto">
            <a:xfrm>
              <a:off x="5967642" y="3375856"/>
              <a:ext cx="120024" cy="129184"/>
            </a:xfrm>
            <a:custGeom>
              <a:avLst/>
              <a:gdLst>
                <a:gd name="T0" fmla="*/ 4 w 67"/>
                <a:gd name="T1" fmla="*/ 63 h 74"/>
                <a:gd name="T2" fmla="*/ 4 w 67"/>
                <a:gd name="T3" fmla="*/ 63 h 74"/>
                <a:gd name="T4" fmla="*/ 4 w 67"/>
                <a:gd name="T5" fmla="*/ 63 h 74"/>
                <a:gd name="T6" fmla="*/ 4 w 67"/>
                <a:gd name="T7" fmla="*/ 59 h 74"/>
                <a:gd name="T8" fmla="*/ 4 w 67"/>
                <a:gd name="T9" fmla="*/ 56 h 74"/>
                <a:gd name="T10" fmla="*/ 4 w 67"/>
                <a:gd name="T11" fmla="*/ 52 h 74"/>
                <a:gd name="T12" fmla="*/ 4 w 67"/>
                <a:gd name="T13" fmla="*/ 48 h 74"/>
                <a:gd name="T14" fmla="*/ 8 w 67"/>
                <a:gd name="T15" fmla="*/ 48 h 74"/>
                <a:gd name="T16" fmla="*/ 8 w 67"/>
                <a:gd name="T17" fmla="*/ 45 h 74"/>
                <a:gd name="T18" fmla="*/ 8 w 67"/>
                <a:gd name="T19" fmla="*/ 41 h 74"/>
                <a:gd name="T20" fmla="*/ 8 w 67"/>
                <a:gd name="T21" fmla="*/ 41 h 74"/>
                <a:gd name="T22" fmla="*/ 8 w 67"/>
                <a:gd name="T23" fmla="*/ 26 h 74"/>
                <a:gd name="T24" fmla="*/ 8 w 67"/>
                <a:gd name="T25" fmla="*/ 26 h 74"/>
                <a:gd name="T26" fmla="*/ 8 w 67"/>
                <a:gd name="T27" fmla="*/ 22 h 74"/>
                <a:gd name="T28" fmla="*/ 8 w 67"/>
                <a:gd name="T29" fmla="*/ 19 h 74"/>
                <a:gd name="T30" fmla="*/ 8 w 67"/>
                <a:gd name="T31" fmla="*/ 19 h 74"/>
                <a:gd name="T32" fmla="*/ 8 w 67"/>
                <a:gd name="T33" fmla="*/ 15 h 74"/>
                <a:gd name="T34" fmla="*/ 8 w 67"/>
                <a:gd name="T35" fmla="*/ 15 h 74"/>
                <a:gd name="T36" fmla="*/ 11 w 67"/>
                <a:gd name="T37" fmla="*/ 15 h 74"/>
                <a:gd name="T38" fmla="*/ 11 w 67"/>
                <a:gd name="T39" fmla="*/ 11 h 74"/>
                <a:gd name="T40" fmla="*/ 15 w 67"/>
                <a:gd name="T41" fmla="*/ 11 h 74"/>
                <a:gd name="T42" fmla="*/ 19 w 67"/>
                <a:gd name="T43" fmla="*/ 15 h 74"/>
                <a:gd name="T44" fmla="*/ 22 w 67"/>
                <a:gd name="T45" fmla="*/ 19 h 74"/>
                <a:gd name="T46" fmla="*/ 22 w 67"/>
                <a:gd name="T47" fmla="*/ 19 h 74"/>
                <a:gd name="T48" fmla="*/ 26 w 67"/>
                <a:gd name="T49" fmla="*/ 19 h 74"/>
                <a:gd name="T50" fmla="*/ 59 w 67"/>
                <a:gd name="T51" fmla="*/ 0 h 74"/>
                <a:gd name="T52" fmla="*/ 67 w 67"/>
                <a:gd name="T53" fmla="*/ 19 h 74"/>
                <a:gd name="T54" fmla="*/ 67 w 67"/>
                <a:gd name="T55" fmla="*/ 19 h 74"/>
                <a:gd name="T56" fmla="*/ 59 w 67"/>
                <a:gd name="T57" fmla="*/ 26 h 74"/>
                <a:gd name="T58" fmla="*/ 37 w 67"/>
                <a:gd name="T59" fmla="*/ 30 h 74"/>
                <a:gd name="T60" fmla="*/ 56 w 67"/>
                <a:gd name="T61" fmla="*/ 48 h 74"/>
                <a:gd name="T62" fmla="*/ 48 w 67"/>
                <a:gd name="T63" fmla="*/ 56 h 74"/>
                <a:gd name="T64" fmla="*/ 48 w 67"/>
                <a:gd name="T65" fmla="*/ 63 h 74"/>
                <a:gd name="T66" fmla="*/ 33 w 67"/>
                <a:gd name="T67" fmla="*/ 63 h 74"/>
                <a:gd name="T68" fmla="*/ 22 w 67"/>
                <a:gd name="T69" fmla="*/ 74 h 74"/>
                <a:gd name="T70" fmla="*/ 8 w 67"/>
                <a:gd name="T71" fmla="*/ 71 h 74"/>
                <a:gd name="T72" fmla="*/ 0 w 67"/>
                <a:gd name="T73" fmla="*/ 71 h 74"/>
                <a:gd name="T74" fmla="*/ 0 w 67"/>
                <a:gd name="T75" fmla="*/ 71 h 74"/>
                <a:gd name="T76" fmla="*/ 4 w 67"/>
                <a:gd name="T77" fmla="*/ 67 h 74"/>
                <a:gd name="T78" fmla="*/ 4 w 67"/>
                <a:gd name="T79" fmla="*/ 63 h 74"/>
                <a:gd name="T80" fmla="*/ 4 w 67"/>
                <a:gd name="T81" fmla="*/ 63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7" h="74">
                  <a:moveTo>
                    <a:pt x="4" y="63"/>
                  </a:moveTo>
                  <a:lnTo>
                    <a:pt x="4" y="63"/>
                  </a:lnTo>
                  <a:lnTo>
                    <a:pt x="4" y="63"/>
                  </a:lnTo>
                  <a:lnTo>
                    <a:pt x="4" y="59"/>
                  </a:lnTo>
                  <a:lnTo>
                    <a:pt x="4" y="56"/>
                  </a:lnTo>
                  <a:lnTo>
                    <a:pt x="4" y="52"/>
                  </a:lnTo>
                  <a:lnTo>
                    <a:pt x="4" y="48"/>
                  </a:lnTo>
                  <a:lnTo>
                    <a:pt x="8" y="48"/>
                  </a:lnTo>
                  <a:lnTo>
                    <a:pt x="8" y="45"/>
                  </a:lnTo>
                  <a:lnTo>
                    <a:pt x="8" y="41"/>
                  </a:lnTo>
                  <a:lnTo>
                    <a:pt x="8" y="41"/>
                  </a:lnTo>
                  <a:lnTo>
                    <a:pt x="8" y="26"/>
                  </a:lnTo>
                  <a:lnTo>
                    <a:pt x="8" y="26"/>
                  </a:lnTo>
                  <a:lnTo>
                    <a:pt x="8" y="22"/>
                  </a:lnTo>
                  <a:lnTo>
                    <a:pt x="8" y="19"/>
                  </a:lnTo>
                  <a:lnTo>
                    <a:pt x="8" y="19"/>
                  </a:lnTo>
                  <a:lnTo>
                    <a:pt x="8" y="15"/>
                  </a:lnTo>
                  <a:lnTo>
                    <a:pt x="8" y="15"/>
                  </a:lnTo>
                  <a:lnTo>
                    <a:pt x="11" y="15"/>
                  </a:lnTo>
                  <a:lnTo>
                    <a:pt x="11" y="11"/>
                  </a:lnTo>
                  <a:lnTo>
                    <a:pt x="15" y="11"/>
                  </a:lnTo>
                  <a:lnTo>
                    <a:pt x="19" y="15"/>
                  </a:lnTo>
                  <a:lnTo>
                    <a:pt x="22" y="19"/>
                  </a:lnTo>
                  <a:lnTo>
                    <a:pt x="22" y="19"/>
                  </a:lnTo>
                  <a:lnTo>
                    <a:pt x="26" y="19"/>
                  </a:lnTo>
                  <a:lnTo>
                    <a:pt x="59" y="0"/>
                  </a:lnTo>
                  <a:lnTo>
                    <a:pt x="67" y="19"/>
                  </a:lnTo>
                  <a:lnTo>
                    <a:pt x="67" y="19"/>
                  </a:lnTo>
                  <a:lnTo>
                    <a:pt x="59" y="26"/>
                  </a:lnTo>
                  <a:lnTo>
                    <a:pt x="37" y="30"/>
                  </a:lnTo>
                  <a:lnTo>
                    <a:pt x="56" y="48"/>
                  </a:lnTo>
                  <a:lnTo>
                    <a:pt x="48" y="56"/>
                  </a:lnTo>
                  <a:lnTo>
                    <a:pt x="48" y="63"/>
                  </a:lnTo>
                  <a:lnTo>
                    <a:pt x="33" y="63"/>
                  </a:lnTo>
                  <a:lnTo>
                    <a:pt x="22" y="74"/>
                  </a:lnTo>
                  <a:lnTo>
                    <a:pt x="8" y="71"/>
                  </a:lnTo>
                  <a:lnTo>
                    <a:pt x="0" y="71"/>
                  </a:lnTo>
                  <a:lnTo>
                    <a:pt x="0" y="71"/>
                  </a:lnTo>
                  <a:lnTo>
                    <a:pt x="4" y="67"/>
                  </a:lnTo>
                  <a:lnTo>
                    <a:pt x="4" y="63"/>
                  </a:lnTo>
                  <a:lnTo>
                    <a:pt x="4"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9" name="Freeform 89"/>
            <p:cNvSpPr/>
            <p:nvPr/>
          </p:nvSpPr>
          <p:spPr bwMode="auto">
            <a:xfrm>
              <a:off x="5967641" y="3409024"/>
              <a:ext cx="610863" cy="452142"/>
            </a:xfrm>
            <a:custGeom>
              <a:avLst/>
              <a:gdLst>
                <a:gd name="T0" fmla="*/ 207 w 341"/>
                <a:gd name="T1" fmla="*/ 55 h 259"/>
                <a:gd name="T2" fmla="*/ 82 w 341"/>
                <a:gd name="T3" fmla="*/ 3 h 259"/>
                <a:gd name="T4" fmla="*/ 37 w 341"/>
                <a:gd name="T5" fmla="*/ 11 h 259"/>
                <a:gd name="T6" fmla="*/ 48 w 341"/>
                <a:gd name="T7" fmla="*/ 44 h 259"/>
                <a:gd name="T8" fmla="*/ 8 w 341"/>
                <a:gd name="T9" fmla="*/ 52 h 259"/>
                <a:gd name="T10" fmla="*/ 0 w 341"/>
                <a:gd name="T11" fmla="*/ 63 h 259"/>
                <a:gd name="T12" fmla="*/ 0 w 341"/>
                <a:gd name="T13" fmla="*/ 66 h 259"/>
                <a:gd name="T14" fmla="*/ 8 w 341"/>
                <a:gd name="T15" fmla="*/ 70 h 259"/>
                <a:gd name="T16" fmla="*/ 15 w 341"/>
                <a:gd name="T17" fmla="*/ 81 h 259"/>
                <a:gd name="T18" fmla="*/ 22 w 341"/>
                <a:gd name="T19" fmla="*/ 89 h 259"/>
                <a:gd name="T20" fmla="*/ 26 w 341"/>
                <a:gd name="T21" fmla="*/ 96 h 259"/>
                <a:gd name="T22" fmla="*/ 33 w 341"/>
                <a:gd name="T23" fmla="*/ 103 h 259"/>
                <a:gd name="T24" fmla="*/ 41 w 341"/>
                <a:gd name="T25" fmla="*/ 115 h 259"/>
                <a:gd name="T26" fmla="*/ 45 w 341"/>
                <a:gd name="T27" fmla="*/ 122 h 259"/>
                <a:gd name="T28" fmla="*/ 48 w 341"/>
                <a:gd name="T29" fmla="*/ 129 h 259"/>
                <a:gd name="T30" fmla="*/ 56 w 341"/>
                <a:gd name="T31" fmla="*/ 129 h 259"/>
                <a:gd name="T32" fmla="*/ 67 w 341"/>
                <a:gd name="T33" fmla="*/ 141 h 259"/>
                <a:gd name="T34" fmla="*/ 67 w 341"/>
                <a:gd name="T35" fmla="*/ 144 h 259"/>
                <a:gd name="T36" fmla="*/ 74 w 341"/>
                <a:gd name="T37" fmla="*/ 159 h 259"/>
                <a:gd name="T38" fmla="*/ 74 w 341"/>
                <a:gd name="T39" fmla="*/ 167 h 259"/>
                <a:gd name="T40" fmla="*/ 78 w 341"/>
                <a:gd name="T41" fmla="*/ 178 h 259"/>
                <a:gd name="T42" fmla="*/ 89 w 341"/>
                <a:gd name="T43" fmla="*/ 192 h 259"/>
                <a:gd name="T44" fmla="*/ 96 w 341"/>
                <a:gd name="T45" fmla="*/ 196 h 259"/>
                <a:gd name="T46" fmla="*/ 104 w 341"/>
                <a:gd name="T47" fmla="*/ 200 h 259"/>
                <a:gd name="T48" fmla="*/ 107 w 341"/>
                <a:gd name="T49" fmla="*/ 204 h 259"/>
                <a:gd name="T50" fmla="*/ 115 w 341"/>
                <a:gd name="T51" fmla="*/ 222 h 259"/>
                <a:gd name="T52" fmla="*/ 133 w 341"/>
                <a:gd name="T53" fmla="*/ 241 h 259"/>
                <a:gd name="T54" fmla="*/ 141 w 341"/>
                <a:gd name="T55" fmla="*/ 252 h 259"/>
                <a:gd name="T56" fmla="*/ 152 w 341"/>
                <a:gd name="T57" fmla="*/ 244 h 259"/>
                <a:gd name="T58" fmla="*/ 156 w 341"/>
                <a:gd name="T59" fmla="*/ 233 h 259"/>
                <a:gd name="T60" fmla="*/ 185 w 341"/>
                <a:gd name="T61" fmla="*/ 241 h 259"/>
                <a:gd name="T62" fmla="*/ 230 w 341"/>
                <a:gd name="T63" fmla="*/ 226 h 259"/>
                <a:gd name="T64" fmla="*/ 337 w 341"/>
                <a:gd name="T65" fmla="*/ 152 h 259"/>
                <a:gd name="T66" fmla="*/ 282 w 341"/>
                <a:gd name="T67" fmla="*/ 148 h 259"/>
                <a:gd name="T68" fmla="*/ 274 w 341"/>
                <a:gd name="T69" fmla="*/ 126 h 259"/>
                <a:gd name="T70" fmla="*/ 274 w 341"/>
                <a:gd name="T71" fmla="*/ 126 h 259"/>
                <a:gd name="T72" fmla="*/ 270 w 341"/>
                <a:gd name="T73" fmla="*/ 122 h 259"/>
                <a:gd name="T74" fmla="*/ 263 w 341"/>
                <a:gd name="T75" fmla="*/ 118 h 259"/>
                <a:gd name="T76" fmla="*/ 259 w 341"/>
                <a:gd name="T77" fmla="*/ 115 h 259"/>
                <a:gd name="T78" fmla="*/ 248 w 341"/>
                <a:gd name="T79" fmla="*/ 100 h 259"/>
                <a:gd name="T80" fmla="*/ 248 w 341"/>
                <a:gd name="T81" fmla="*/ 89 h 259"/>
                <a:gd name="T82" fmla="*/ 244 w 341"/>
                <a:gd name="T83" fmla="*/ 85 h 259"/>
                <a:gd name="T84" fmla="*/ 233 w 341"/>
                <a:gd name="T85" fmla="*/ 74 h 259"/>
                <a:gd name="T86" fmla="*/ 237 w 341"/>
                <a:gd name="T87" fmla="*/ 74 h 259"/>
                <a:gd name="T88" fmla="*/ 226 w 341"/>
                <a:gd name="T89" fmla="*/ 70 h 259"/>
                <a:gd name="T90" fmla="*/ 219 w 341"/>
                <a:gd name="T91" fmla="*/ 59 h 259"/>
                <a:gd name="T92" fmla="*/ 219 w 341"/>
                <a:gd name="T93" fmla="*/ 55 h 2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341" h="259">
                  <a:moveTo>
                    <a:pt x="219" y="55"/>
                  </a:moveTo>
                  <a:lnTo>
                    <a:pt x="207" y="59"/>
                  </a:lnTo>
                  <a:lnTo>
                    <a:pt x="207" y="55"/>
                  </a:lnTo>
                  <a:lnTo>
                    <a:pt x="193" y="52"/>
                  </a:lnTo>
                  <a:lnTo>
                    <a:pt x="159" y="52"/>
                  </a:lnTo>
                  <a:lnTo>
                    <a:pt x="82" y="3"/>
                  </a:lnTo>
                  <a:lnTo>
                    <a:pt x="67" y="0"/>
                  </a:lnTo>
                  <a:lnTo>
                    <a:pt x="59" y="7"/>
                  </a:lnTo>
                  <a:lnTo>
                    <a:pt x="37" y="11"/>
                  </a:lnTo>
                  <a:lnTo>
                    <a:pt x="56" y="29"/>
                  </a:lnTo>
                  <a:lnTo>
                    <a:pt x="48" y="37"/>
                  </a:lnTo>
                  <a:lnTo>
                    <a:pt x="48" y="44"/>
                  </a:lnTo>
                  <a:lnTo>
                    <a:pt x="33" y="44"/>
                  </a:lnTo>
                  <a:lnTo>
                    <a:pt x="22" y="55"/>
                  </a:lnTo>
                  <a:lnTo>
                    <a:pt x="8" y="52"/>
                  </a:lnTo>
                  <a:lnTo>
                    <a:pt x="0" y="52"/>
                  </a:lnTo>
                  <a:lnTo>
                    <a:pt x="0" y="55"/>
                  </a:lnTo>
                  <a:lnTo>
                    <a:pt x="0" y="63"/>
                  </a:lnTo>
                  <a:lnTo>
                    <a:pt x="0" y="66"/>
                  </a:lnTo>
                  <a:lnTo>
                    <a:pt x="0" y="70"/>
                  </a:lnTo>
                  <a:lnTo>
                    <a:pt x="0" y="66"/>
                  </a:lnTo>
                  <a:lnTo>
                    <a:pt x="4" y="70"/>
                  </a:lnTo>
                  <a:lnTo>
                    <a:pt x="4" y="66"/>
                  </a:lnTo>
                  <a:lnTo>
                    <a:pt x="8" y="70"/>
                  </a:lnTo>
                  <a:lnTo>
                    <a:pt x="8" y="70"/>
                  </a:lnTo>
                  <a:lnTo>
                    <a:pt x="15" y="77"/>
                  </a:lnTo>
                  <a:lnTo>
                    <a:pt x="15" y="81"/>
                  </a:lnTo>
                  <a:lnTo>
                    <a:pt x="15" y="81"/>
                  </a:lnTo>
                  <a:lnTo>
                    <a:pt x="19" y="85"/>
                  </a:lnTo>
                  <a:lnTo>
                    <a:pt x="22" y="89"/>
                  </a:lnTo>
                  <a:lnTo>
                    <a:pt x="22" y="89"/>
                  </a:lnTo>
                  <a:lnTo>
                    <a:pt x="26" y="96"/>
                  </a:lnTo>
                  <a:lnTo>
                    <a:pt x="26" y="96"/>
                  </a:lnTo>
                  <a:lnTo>
                    <a:pt x="30" y="100"/>
                  </a:lnTo>
                  <a:lnTo>
                    <a:pt x="30" y="100"/>
                  </a:lnTo>
                  <a:lnTo>
                    <a:pt x="33" y="103"/>
                  </a:lnTo>
                  <a:lnTo>
                    <a:pt x="33" y="107"/>
                  </a:lnTo>
                  <a:lnTo>
                    <a:pt x="37" y="107"/>
                  </a:lnTo>
                  <a:lnTo>
                    <a:pt x="41" y="115"/>
                  </a:lnTo>
                  <a:lnTo>
                    <a:pt x="45" y="115"/>
                  </a:lnTo>
                  <a:lnTo>
                    <a:pt x="45" y="118"/>
                  </a:lnTo>
                  <a:lnTo>
                    <a:pt x="45" y="122"/>
                  </a:lnTo>
                  <a:lnTo>
                    <a:pt x="45" y="126"/>
                  </a:lnTo>
                  <a:lnTo>
                    <a:pt x="45" y="126"/>
                  </a:lnTo>
                  <a:lnTo>
                    <a:pt x="48" y="129"/>
                  </a:lnTo>
                  <a:lnTo>
                    <a:pt x="48" y="129"/>
                  </a:lnTo>
                  <a:lnTo>
                    <a:pt x="52" y="129"/>
                  </a:lnTo>
                  <a:lnTo>
                    <a:pt x="56" y="129"/>
                  </a:lnTo>
                  <a:lnTo>
                    <a:pt x="59" y="133"/>
                  </a:lnTo>
                  <a:lnTo>
                    <a:pt x="63" y="137"/>
                  </a:lnTo>
                  <a:lnTo>
                    <a:pt x="67" y="141"/>
                  </a:lnTo>
                  <a:lnTo>
                    <a:pt x="67" y="141"/>
                  </a:lnTo>
                  <a:lnTo>
                    <a:pt x="67" y="144"/>
                  </a:lnTo>
                  <a:lnTo>
                    <a:pt x="67" y="144"/>
                  </a:lnTo>
                  <a:lnTo>
                    <a:pt x="70" y="148"/>
                  </a:lnTo>
                  <a:lnTo>
                    <a:pt x="74" y="152"/>
                  </a:lnTo>
                  <a:lnTo>
                    <a:pt x="74" y="159"/>
                  </a:lnTo>
                  <a:lnTo>
                    <a:pt x="74" y="159"/>
                  </a:lnTo>
                  <a:lnTo>
                    <a:pt x="74" y="163"/>
                  </a:lnTo>
                  <a:lnTo>
                    <a:pt x="74" y="167"/>
                  </a:lnTo>
                  <a:lnTo>
                    <a:pt x="74" y="167"/>
                  </a:lnTo>
                  <a:lnTo>
                    <a:pt x="74" y="174"/>
                  </a:lnTo>
                  <a:lnTo>
                    <a:pt x="78" y="178"/>
                  </a:lnTo>
                  <a:lnTo>
                    <a:pt x="78" y="181"/>
                  </a:lnTo>
                  <a:lnTo>
                    <a:pt x="78" y="181"/>
                  </a:lnTo>
                  <a:lnTo>
                    <a:pt x="89" y="192"/>
                  </a:lnTo>
                  <a:lnTo>
                    <a:pt x="89" y="192"/>
                  </a:lnTo>
                  <a:lnTo>
                    <a:pt x="93" y="192"/>
                  </a:lnTo>
                  <a:lnTo>
                    <a:pt x="96" y="196"/>
                  </a:lnTo>
                  <a:lnTo>
                    <a:pt x="96" y="196"/>
                  </a:lnTo>
                  <a:lnTo>
                    <a:pt x="104" y="200"/>
                  </a:lnTo>
                  <a:lnTo>
                    <a:pt x="104" y="200"/>
                  </a:lnTo>
                  <a:lnTo>
                    <a:pt x="107" y="204"/>
                  </a:lnTo>
                  <a:lnTo>
                    <a:pt x="107" y="204"/>
                  </a:lnTo>
                  <a:lnTo>
                    <a:pt x="107" y="204"/>
                  </a:lnTo>
                  <a:lnTo>
                    <a:pt x="111" y="218"/>
                  </a:lnTo>
                  <a:lnTo>
                    <a:pt x="115" y="218"/>
                  </a:lnTo>
                  <a:lnTo>
                    <a:pt x="115" y="222"/>
                  </a:lnTo>
                  <a:lnTo>
                    <a:pt x="130" y="233"/>
                  </a:lnTo>
                  <a:lnTo>
                    <a:pt x="130" y="233"/>
                  </a:lnTo>
                  <a:lnTo>
                    <a:pt x="133" y="241"/>
                  </a:lnTo>
                  <a:lnTo>
                    <a:pt x="137" y="241"/>
                  </a:lnTo>
                  <a:lnTo>
                    <a:pt x="141" y="252"/>
                  </a:lnTo>
                  <a:lnTo>
                    <a:pt x="141" y="252"/>
                  </a:lnTo>
                  <a:lnTo>
                    <a:pt x="145" y="252"/>
                  </a:lnTo>
                  <a:lnTo>
                    <a:pt x="148" y="248"/>
                  </a:lnTo>
                  <a:lnTo>
                    <a:pt x="152" y="244"/>
                  </a:lnTo>
                  <a:lnTo>
                    <a:pt x="148" y="241"/>
                  </a:lnTo>
                  <a:lnTo>
                    <a:pt x="152" y="233"/>
                  </a:lnTo>
                  <a:lnTo>
                    <a:pt x="156" y="233"/>
                  </a:lnTo>
                  <a:lnTo>
                    <a:pt x="159" y="237"/>
                  </a:lnTo>
                  <a:lnTo>
                    <a:pt x="170" y="237"/>
                  </a:lnTo>
                  <a:lnTo>
                    <a:pt x="185" y="241"/>
                  </a:lnTo>
                  <a:lnTo>
                    <a:pt x="200" y="248"/>
                  </a:lnTo>
                  <a:lnTo>
                    <a:pt x="200" y="259"/>
                  </a:lnTo>
                  <a:lnTo>
                    <a:pt x="230" y="226"/>
                  </a:lnTo>
                  <a:lnTo>
                    <a:pt x="337" y="196"/>
                  </a:lnTo>
                  <a:lnTo>
                    <a:pt x="341" y="163"/>
                  </a:lnTo>
                  <a:lnTo>
                    <a:pt x="337" y="152"/>
                  </a:lnTo>
                  <a:lnTo>
                    <a:pt x="337" y="152"/>
                  </a:lnTo>
                  <a:lnTo>
                    <a:pt x="330" y="155"/>
                  </a:lnTo>
                  <a:lnTo>
                    <a:pt x="282" y="148"/>
                  </a:lnTo>
                  <a:lnTo>
                    <a:pt x="278" y="137"/>
                  </a:lnTo>
                  <a:lnTo>
                    <a:pt x="274" y="133"/>
                  </a:lnTo>
                  <a:lnTo>
                    <a:pt x="274" y="126"/>
                  </a:lnTo>
                  <a:lnTo>
                    <a:pt x="274" y="126"/>
                  </a:lnTo>
                  <a:lnTo>
                    <a:pt x="274" y="129"/>
                  </a:lnTo>
                  <a:lnTo>
                    <a:pt x="274" y="126"/>
                  </a:lnTo>
                  <a:lnTo>
                    <a:pt x="274" y="126"/>
                  </a:lnTo>
                  <a:lnTo>
                    <a:pt x="274" y="122"/>
                  </a:lnTo>
                  <a:lnTo>
                    <a:pt x="270" y="122"/>
                  </a:lnTo>
                  <a:lnTo>
                    <a:pt x="270" y="122"/>
                  </a:lnTo>
                  <a:lnTo>
                    <a:pt x="270" y="122"/>
                  </a:lnTo>
                  <a:lnTo>
                    <a:pt x="263" y="118"/>
                  </a:lnTo>
                  <a:lnTo>
                    <a:pt x="263" y="118"/>
                  </a:lnTo>
                  <a:lnTo>
                    <a:pt x="263" y="118"/>
                  </a:lnTo>
                  <a:lnTo>
                    <a:pt x="259" y="115"/>
                  </a:lnTo>
                  <a:lnTo>
                    <a:pt x="259" y="111"/>
                  </a:lnTo>
                  <a:lnTo>
                    <a:pt x="252" y="100"/>
                  </a:lnTo>
                  <a:lnTo>
                    <a:pt x="248" y="100"/>
                  </a:lnTo>
                  <a:lnTo>
                    <a:pt x="248" y="100"/>
                  </a:lnTo>
                  <a:lnTo>
                    <a:pt x="248" y="96"/>
                  </a:lnTo>
                  <a:lnTo>
                    <a:pt x="248" y="89"/>
                  </a:lnTo>
                  <a:lnTo>
                    <a:pt x="248" y="89"/>
                  </a:lnTo>
                  <a:lnTo>
                    <a:pt x="244" y="85"/>
                  </a:lnTo>
                  <a:lnTo>
                    <a:pt x="244" y="85"/>
                  </a:lnTo>
                  <a:lnTo>
                    <a:pt x="237" y="77"/>
                  </a:lnTo>
                  <a:lnTo>
                    <a:pt x="237" y="77"/>
                  </a:lnTo>
                  <a:lnTo>
                    <a:pt x="233" y="74"/>
                  </a:lnTo>
                  <a:lnTo>
                    <a:pt x="233" y="74"/>
                  </a:lnTo>
                  <a:lnTo>
                    <a:pt x="233" y="74"/>
                  </a:lnTo>
                  <a:lnTo>
                    <a:pt x="237" y="74"/>
                  </a:lnTo>
                  <a:lnTo>
                    <a:pt x="233" y="74"/>
                  </a:lnTo>
                  <a:lnTo>
                    <a:pt x="233" y="74"/>
                  </a:lnTo>
                  <a:lnTo>
                    <a:pt x="226" y="70"/>
                  </a:lnTo>
                  <a:lnTo>
                    <a:pt x="222" y="63"/>
                  </a:lnTo>
                  <a:lnTo>
                    <a:pt x="222" y="59"/>
                  </a:lnTo>
                  <a:lnTo>
                    <a:pt x="219" y="59"/>
                  </a:lnTo>
                  <a:lnTo>
                    <a:pt x="219" y="55"/>
                  </a:lnTo>
                  <a:lnTo>
                    <a:pt x="219" y="59"/>
                  </a:lnTo>
                  <a:lnTo>
                    <a:pt x="219" y="5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0" name="Freeform 90"/>
            <p:cNvSpPr/>
            <p:nvPr/>
          </p:nvSpPr>
          <p:spPr bwMode="auto">
            <a:xfrm>
              <a:off x="6438778" y="3576613"/>
              <a:ext cx="19705" cy="45388"/>
            </a:xfrm>
            <a:custGeom>
              <a:avLst/>
              <a:gdLst>
                <a:gd name="T0" fmla="*/ 7 w 11"/>
                <a:gd name="T1" fmla="*/ 26 h 26"/>
                <a:gd name="T2" fmla="*/ 7 w 11"/>
                <a:gd name="T3" fmla="*/ 26 h 26"/>
                <a:gd name="T4" fmla="*/ 0 w 11"/>
                <a:gd name="T5" fmla="*/ 22 h 26"/>
                <a:gd name="T6" fmla="*/ 0 w 11"/>
                <a:gd name="T7" fmla="*/ 22 h 26"/>
                <a:gd name="T8" fmla="*/ 0 w 11"/>
                <a:gd name="T9" fmla="*/ 22 h 26"/>
                <a:gd name="T10" fmla="*/ 0 w 11"/>
                <a:gd name="T11" fmla="*/ 19 h 26"/>
                <a:gd name="T12" fmla="*/ 0 w 11"/>
                <a:gd name="T13" fmla="*/ 19 h 26"/>
                <a:gd name="T14" fmla="*/ 0 w 11"/>
                <a:gd name="T15" fmla="*/ 15 h 26"/>
                <a:gd name="T16" fmla="*/ 0 w 11"/>
                <a:gd name="T17" fmla="*/ 11 h 26"/>
                <a:gd name="T18" fmla="*/ 0 w 11"/>
                <a:gd name="T19" fmla="*/ 11 h 26"/>
                <a:gd name="T20" fmla="*/ 0 w 11"/>
                <a:gd name="T21" fmla="*/ 11 h 26"/>
                <a:gd name="T22" fmla="*/ 0 w 11"/>
                <a:gd name="T23" fmla="*/ 7 h 26"/>
                <a:gd name="T24" fmla="*/ 0 w 11"/>
                <a:gd name="T25" fmla="*/ 7 h 26"/>
                <a:gd name="T26" fmla="*/ 0 w 11"/>
                <a:gd name="T27" fmla="*/ 4 h 26"/>
                <a:gd name="T28" fmla="*/ 4 w 11"/>
                <a:gd name="T29" fmla="*/ 4 h 26"/>
                <a:gd name="T30" fmla="*/ 4 w 11"/>
                <a:gd name="T31" fmla="*/ 4 h 26"/>
                <a:gd name="T32" fmla="*/ 4 w 11"/>
                <a:gd name="T33" fmla="*/ 4 h 26"/>
                <a:gd name="T34" fmla="*/ 4 w 11"/>
                <a:gd name="T35" fmla="*/ 0 h 26"/>
                <a:gd name="T36" fmla="*/ 4 w 11"/>
                <a:gd name="T37" fmla="*/ 0 h 26"/>
                <a:gd name="T38" fmla="*/ 7 w 11"/>
                <a:gd name="T39" fmla="*/ 4 h 26"/>
                <a:gd name="T40" fmla="*/ 7 w 11"/>
                <a:gd name="T41" fmla="*/ 4 h 26"/>
                <a:gd name="T42" fmla="*/ 11 w 11"/>
                <a:gd name="T43" fmla="*/ 4 h 26"/>
                <a:gd name="T44" fmla="*/ 11 w 11"/>
                <a:gd name="T45" fmla="*/ 4 h 26"/>
                <a:gd name="T46" fmla="*/ 7 w 11"/>
                <a:gd name="T47" fmla="*/ 11 h 26"/>
                <a:gd name="T48" fmla="*/ 7 w 11"/>
                <a:gd name="T49" fmla="*/ 11 h 26"/>
                <a:gd name="T50" fmla="*/ 7 w 11"/>
                <a:gd name="T51" fmla="*/ 15 h 26"/>
                <a:gd name="T52" fmla="*/ 11 w 11"/>
                <a:gd name="T53" fmla="*/ 15 h 26"/>
                <a:gd name="T54" fmla="*/ 11 w 11"/>
                <a:gd name="T55" fmla="*/ 19 h 26"/>
                <a:gd name="T56" fmla="*/ 11 w 11"/>
                <a:gd name="T57" fmla="*/ 26 h 26"/>
                <a:gd name="T58" fmla="*/ 7 w 11"/>
                <a:gd name="T59" fmla="*/ 26 h 26"/>
                <a:gd name="T60" fmla="*/ 7 w 11"/>
                <a:gd name="T61"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1" h="26">
                  <a:moveTo>
                    <a:pt x="7" y="26"/>
                  </a:moveTo>
                  <a:lnTo>
                    <a:pt x="7" y="26"/>
                  </a:lnTo>
                  <a:lnTo>
                    <a:pt x="0" y="22"/>
                  </a:lnTo>
                  <a:lnTo>
                    <a:pt x="0" y="22"/>
                  </a:lnTo>
                  <a:lnTo>
                    <a:pt x="0" y="22"/>
                  </a:lnTo>
                  <a:lnTo>
                    <a:pt x="0" y="19"/>
                  </a:lnTo>
                  <a:lnTo>
                    <a:pt x="0" y="19"/>
                  </a:lnTo>
                  <a:lnTo>
                    <a:pt x="0" y="15"/>
                  </a:lnTo>
                  <a:lnTo>
                    <a:pt x="0" y="11"/>
                  </a:lnTo>
                  <a:lnTo>
                    <a:pt x="0" y="11"/>
                  </a:lnTo>
                  <a:lnTo>
                    <a:pt x="0" y="11"/>
                  </a:lnTo>
                  <a:lnTo>
                    <a:pt x="0" y="7"/>
                  </a:lnTo>
                  <a:lnTo>
                    <a:pt x="0" y="7"/>
                  </a:lnTo>
                  <a:lnTo>
                    <a:pt x="0" y="4"/>
                  </a:lnTo>
                  <a:lnTo>
                    <a:pt x="4" y="4"/>
                  </a:lnTo>
                  <a:lnTo>
                    <a:pt x="4" y="4"/>
                  </a:lnTo>
                  <a:lnTo>
                    <a:pt x="4" y="4"/>
                  </a:lnTo>
                  <a:lnTo>
                    <a:pt x="4" y="0"/>
                  </a:lnTo>
                  <a:lnTo>
                    <a:pt x="4" y="0"/>
                  </a:lnTo>
                  <a:lnTo>
                    <a:pt x="7" y="4"/>
                  </a:lnTo>
                  <a:lnTo>
                    <a:pt x="7" y="4"/>
                  </a:lnTo>
                  <a:lnTo>
                    <a:pt x="11" y="4"/>
                  </a:lnTo>
                  <a:lnTo>
                    <a:pt x="11" y="4"/>
                  </a:lnTo>
                  <a:lnTo>
                    <a:pt x="7" y="11"/>
                  </a:lnTo>
                  <a:lnTo>
                    <a:pt x="7" y="11"/>
                  </a:lnTo>
                  <a:lnTo>
                    <a:pt x="7" y="15"/>
                  </a:lnTo>
                  <a:lnTo>
                    <a:pt x="11" y="15"/>
                  </a:lnTo>
                  <a:lnTo>
                    <a:pt x="11" y="19"/>
                  </a:lnTo>
                  <a:lnTo>
                    <a:pt x="11" y="26"/>
                  </a:lnTo>
                  <a:lnTo>
                    <a:pt x="7" y="26"/>
                  </a:lnTo>
                  <a:lnTo>
                    <a:pt x="7"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1" name="Freeform 91"/>
            <p:cNvSpPr/>
            <p:nvPr/>
          </p:nvSpPr>
          <p:spPr bwMode="auto">
            <a:xfrm>
              <a:off x="6458483" y="3583596"/>
              <a:ext cx="146894" cy="96015"/>
            </a:xfrm>
            <a:custGeom>
              <a:avLst/>
              <a:gdLst>
                <a:gd name="T0" fmla="*/ 0 w 82"/>
                <a:gd name="T1" fmla="*/ 26 h 55"/>
                <a:gd name="T2" fmla="*/ 0 w 82"/>
                <a:gd name="T3" fmla="*/ 33 h 55"/>
                <a:gd name="T4" fmla="*/ 4 w 82"/>
                <a:gd name="T5" fmla="*/ 37 h 55"/>
                <a:gd name="T6" fmla="*/ 8 w 82"/>
                <a:gd name="T7" fmla="*/ 48 h 55"/>
                <a:gd name="T8" fmla="*/ 56 w 82"/>
                <a:gd name="T9" fmla="*/ 55 h 55"/>
                <a:gd name="T10" fmla="*/ 63 w 82"/>
                <a:gd name="T11" fmla="*/ 52 h 55"/>
                <a:gd name="T12" fmla="*/ 78 w 82"/>
                <a:gd name="T13" fmla="*/ 11 h 55"/>
                <a:gd name="T14" fmla="*/ 82 w 82"/>
                <a:gd name="T15" fmla="*/ 11 h 55"/>
                <a:gd name="T16" fmla="*/ 78 w 82"/>
                <a:gd name="T17" fmla="*/ 7 h 55"/>
                <a:gd name="T18" fmla="*/ 78 w 82"/>
                <a:gd name="T19" fmla="*/ 3 h 55"/>
                <a:gd name="T20" fmla="*/ 78 w 82"/>
                <a:gd name="T21" fmla="*/ 7 h 55"/>
                <a:gd name="T22" fmla="*/ 78 w 82"/>
                <a:gd name="T23" fmla="*/ 3 h 55"/>
                <a:gd name="T24" fmla="*/ 78 w 82"/>
                <a:gd name="T25" fmla="*/ 3 h 55"/>
                <a:gd name="T26" fmla="*/ 74 w 82"/>
                <a:gd name="T27" fmla="*/ 3 h 55"/>
                <a:gd name="T28" fmla="*/ 74 w 82"/>
                <a:gd name="T29" fmla="*/ 0 h 55"/>
                <a:gd name="T30" fmla="*/ 74 w 82"/>
                <a:gd name="T31" fmla="*/ 0 h 55"/>
                <a:gd name="T32" fmla="*/ 74 w 82"/>
                <a:gd name="T33" fmla="*/ 0 h 55"/>
                <a:gd name="T34" fmla="*/ 70 w 82"/>
                <a:gd name="T35" fmla="*/ 3 h 55"/>
                <a:gd name="T36" fmla="*/ 63 w 82"/>
                <a:gd name="T37" fmla="*/ 7 h 55"/>
                <a:gd name="T38" fmla="*/ 63 w 82"/>
                <a:gd name="T39" fmla="*/ 11 h 55"/>
                <a:gd name="T40" fmla="*/ 52 w 82"/>
                <a:gd name="T41" fmla="*/ 18 h 55"/>
                <a:gd name="T42" fmla="*/ 52 w 82"/>
                <a:gd name="T43" fmla="*/ 22 h 55"/>
                <a:gd name="T44" fmla="*/ 52 w 82"/>
                <a:gd name="T45" fmla="*/ 22 h 55"/>
                <a:gd name="T46" fmla="*/ 52 w 82"/>
                <a:gd name="T47" fmla="*/ 22 h 55"/>
                <a:gd name="T48" fmla="*/ 48 w 82"/>
                <a:gd name="T49" fmla="*/ 26 h 55"/>
                <a:gd name="T50" fmla="*/ 48 w 82"/>
                <a:gd name="T51" fmla="*/ 26 h 55"/>
                <a:gd name="T52" fmla="*/ 45 w 82"/>
                <a:gd name="T53" fmla="*/ 26 h 55"/>
                <a:gd name="T54" fmla="*/ 45 w 82"/>
                <a:gd name="T55" fmla="*/ 26 h 55"/>
                <a:gd name="T56" fmla="*/ 45 w 82"/>
                <a:gd name="T57" fmla="*/ 29 h 55"/>
                <a:gd name="T58" fmla="*/ 45 w 82"/>
                <a:gd name="T59" fmla="*/ 29 h 55"/>
                <a:gd name="T60" fmla="*/ 41 w 82"/>
                <a:gd name="T61" fmla="*/ 29 h 55"/>
                <a:gd name="T62" fmla="*/ 37 w 82"/>
                <a:gd name="T63" fmla="*/ 29 h 55"/>
                <a:gd name="T64" fmla="*/ 33 w 82"/>
                <a:gd name="T65" fmla="*/ 33 h 55"/>
                <a:gd name="T66" fmla="*/ 33 w 82"/>
                <a:gd name="T67" fmla="*/ 29 h 55"/>
                <a:gd name="T68" fmla="*/ 30 w 82"/>
                <a:gd name="T69" fmla="*/ 29 h 55"/>
                <a:gd name="T70" fmla="*/ 26 w 82"/>
                <a:gd name="T71" fmla="*/ 29 h 55"/>
                <a:gd name="T72" fmla="*/ 26 w 82"/>
                <a:gd name="T73" fmla="*/ 29 h 55"/>
                <a:gd name="T74" fmla="*/ 19 w 82"/>
                <a:gd name="T75" fmla="*/ 29 h 55"/>
                <a:gd name="T76" fmla="*/ 11 w 82"/>
                <a:gd name="T77" fmla="*/ 33 h 55"/>
                <a:gd name="T78" fmla="*/ 11 w 82"/>
                <a:gd name="T79" fmla="*/ 33 h 55"/>
                <a:gd name="T80" fmla="*/ 8 w 82"/>
                <a:gd name="T81" fmla="*/ 33 h 55"/>
                <a:gd name="T82" fmla="*/ 4 w 82"/>
                <a:gd name="T83" fmla="*/ 33 h 55"/>
                <a:gd name="T84" fmla="*/ 4 w 82"/>
                <a:gd name="T85" fmla="*/ 26 h 55"/>
                <a:gd name="T86" fmla="*/ 4 w 82"/>
                <a:gd name="T87" fmla="*/ 29 h 55"/>
                <a:gd name="T88" fmla="*/ 0 w 82"/>
                <a:gd name="T89" fmla="*/ 26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82" h="55">
                  <a:moveTo>
                    <a:pt x="0" y="26"/>
                  </a:moveTo>
                  <a:lnTo>
                    <a:pt x="0" y="33"/>
                  </a:lnTo>
                  <a:lnTo>
                    <a:pt x="4" y="37"/>
                  </a:lnTo>
                  <a:lnTo>
                    <a:pt x="8" y="48"/>
                  </a:lnTo>
                  <a:lnTo>
                    <a:pt x="56" y="55"/>
                  </a:lnTo>
                  <a:lnTo>
                    <a:pt x="63" y="52"/>
                  </a:lnTo>
                  <a:lnTo>
                    <a:pt x="78" y="11"/>
                  </a:lnTo>
                  <a:lnTo>
                    <a:pt x="82" y="11"/>
                  </a:lnTo>
                  <a:lnTo>
                    <a:pt x="78" y="7"/>
                  </a:lnTo>
                  <a:lnTo>
                    <a:pt x="78" y="3"/>
                  </a:lnTo>
                  <a:lnTo>
                    <a:pt x="78" y="7"/>
                  </a:lnTo>
                  <a:lnTo>
                    <a:pt x="78" y="3"/>
                  </a:lnTo>
                  <a:lnTo>
                    <a:pt x="78" y="3"/>
                  </a:lnTo>
                  <a:lnTo>
                    <a:pt x="74" y="3"/>
                  </a:lnTo>
                  <a:lnTo>
                    <a:pt x="74" y="0"/>
                  </a:lnTo>
                  <a:lnTo>
                    <a:pt x="74" y="0"/>
                  </a:lnTo>
                  <a:lnTo>
                    <a:pt x="74" y="0"/>
                  </a:lnTo>
                  <a:lnTo>
                    <a:pt x="70" y="3"/>
                  </a:lnTo>
                  <a:lnTo>
                    <a:pt x="63" y="7"/>
                  </a:lnTo>
                  <a:lnTo>
                    <a:pt x="63" y="11"/>
                  </a:lnTo>
                  <a:lnTo>
                    <a:pt x="52" y="18"/>
                  </a:lnTo>
                  <a:lnTo>
                    <a:pt x="52" y="22"/>
                  </a:lnTo>
                  <a:lnTo>
                    <a:pt x="52" y="22"/>
                  </a:lnTo>
                  <a:lnTo>
                    <a:pt x="52" y="22"/>
                  </a:lnTo>
                  <a:lnTo>
                    <a:pt x="48" y="26"/>
                  </a:lnTo>
                  <a:lnTo>
                    <a:pt x="48" y="26"/>
                  </a:lnTo>
                  <a:lnTo>
                    <a:pt x="45" y="26"/>
                  </a:lnTo>
                  <a:lnTo>
                    <a:pt x="45" y="26"/>
                  </a:lnTo>
                  <a:lnTo>
                    <a:pt x="45" y="29"/>
                  </a:lnTo>
                  <a:lnTo>
                    <a:pt x="45" y="29"/>
                  </a:lnTo>
                  <a:lnTo>
                    <a:pt x="41" y="29"/>
                  </a:lnTo>
                  <a:lnTo>
                    <a:pt x="37" y="29"/>
                  </a:lnTo>
                  <a:lnTo>
                    <a:pt x="33" y="33"/>
                  </a:lnTo>
                  <a:lnTo>
                    <a:pt x="33" y="29"/>
                  </a:lnTo>
                  <a:lnTo>
                    <a:pt x="30" y="29"/>
                  </a:lnTo>
                  <a:lnTo>
                    <a:pt x="26" y="29"/>
                  </a:lnTo>
                  <a:lnTo>
                    <a:pt x="26" y="29"/>
                  </a:lnTo>
                  <a:lnTo>
                    <a:pt x="19" y="29"/>
                  </a:lnTo>
                  <a:lnTo>
                    <a:pt x="11" y="33"/>
                  </a:lnTo>
                  <a:lnTo>
                    <a:pt x="11" y="33"/>
                  </a:lnTo>
                  <a:lnTo>
                    <a:pt x="8" y="33"/>
                  </a:lnTo>
                  <a:lnTo>
                    <a:pt x="4" y="33"/>
                  </a:lnTo>
                  <a:lnTo>
                    <a:pt x="4" y="26"/>
                  </a:lnTo>
                  <a:lnTo>
                    <a:pt x="4" y="29"/>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2" name="Freeform 92"/>
            <p:cNvSpPr>
              <a:spLocks noEditPoints="1"/>
            </p:cNvSpPr>
            <p:nvPr/>
          </p:nvSpPr>
          <p:spPr bwMode="auto">
            <a:xfrm>
              <a:off x="4170884" y="3213503"/>
              <a:ext cx="85986" cy="33169"/>
            </a:xfrm>
            <a:custGeom>
              <a:avLst/>
              <a:gdLst>
                <a:gd name="T0" fmla="*/ 18 w 48"/>
                <a:gd name="T1" fmla="*/ 0 h 19"/>
                <a:gd name="T2" fmla="*/ 22 w 48"/>
                <a:gd name="T3" fmla="*/ 4 h 19"/>
                <a:gd name="T4" fmla="*/ 22 w 48"/>
                <a:gd name="T5" fmla="*/ 0 h 19"/>
                <a:gd name="T6" fmla="*/ 18 w 48"/>
                <a:gd name="T7" fmla="*/ 0 h 19"/>
                <a:gd name="T8" fmla="*/ 18 w 48"/>
                <a:gd name="T9" fmla="*/ 0 h 19"/>
                <a:gd name="T10" fmla="*/ 18 w 48"/>
                <a:gd name="T11" fmla="*/ 0 h 19"/>
                <a:gd name="T12" fmla="*/ 3 w 48"/>
                <a:gd name="T13" fmla="*/ 0 h 19"/>
                <a:gd name="T14" fmla="*/ 7 w 48"/>
                <a:gd name="T15" fmla="*/ 4 h 19"/>
                <a:gd name="T16" fmla="*/ 7 w 48"/>
                <a:gd name="T17" fmla="*/ 0 h 19"/>
                <a:gd name="T18" fmla="*/ 3 w 48"/>
                <a:gd name="T19" fmla="*/ 0 h 19"/>
                <a:gd name="T20" fmla="*/ 3 w 48"/>
                <a:gd name="T21" fmla="*/ 0 h 19"/>
                <a:gd name="T22" fmla="*/ 0 w 48"/>
                <a:gd name="T23" fmla="*/ 4 h 19"/>
                <a:gd name="T24" fmla="*/ 0 w 48"/>
                <a:gd name="T25" fmla="*/ 8 h 19"/>
                <a:gd name="T26" fmla="*/ 3 w 48"/>
                <a:gd name="T27" fmla="*/ 8 h 19"/>
                <a:gd name="T28" fmla="*/ 3 w 48"/>
                <a:gd name="T29" fmla="*/ 8 h 19"/>
                <a:gd name="T30" fmla="*/ 3 w 48"/>
                <a:gd name="T31" fmla="*/ 4 h 19"/>
                <a:gd name="T32" fmla="*/ 0 w 48"/>
                <a:gd name="T33" fmla="*/ 4 h 19"/>
                <a:gd name="T34" fmla="*/ 0 w 48"/>
                <a:gd name="T35" fmla="*/ 4 h 19"/>
                <a:gd name="T36" fmla="*/ 44 w 48"/>
                <a:gd name="T37" fmla="*/ 19 h 19"/>
                <a:gd name="T38" fmla="*/ 40 w 48"/>
                <a:gd name="T39" fmla="*/ 19 h 19"/>
                <a:gd name="T40" fmla="*/ 40 w 48"/>
                <a:gd name="T41" fmla="*/ 19 h 19"/>
                <a:gd name="T42" fmla="*/ 48 w 48"/>
                <a:gd name="T43" fmla="*/ 19 h 19"/>
                <a:gd name="T44" fmla="*/ 48 w 48"/>
                <a:gd name="T45" fmla="*/ 19 h 19"/>
                <a:gd name="T46" fmla="*/ 48 w 48"/>
                <a:gd name="T47" fmla="*/ 19 h 19"/>
                <a:gd name="T48" fmla="*/ 44 w 48"/>
                <a:gd name="T49"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8" h="19">
                  <a:moveTo>
                    <a:pt x="18" y="0"/>
                  </a:moveTo>
                  <a:lnTo>
                    <a:pt x="22" y="4"/>
                  </a:lnTo>
                  <a:lnTo>
                    <a:pt x="22" y="0"/>
                  </a:lnTo>
                  <a:lnTo>
                    <a:pt x="18" y="0"/>
                  </a:lnTo>
                  <a:lnTo>
                    <a:pt x="18" y="0"/>
                  </a:lnTo>
                  <a:lnTo>
                    <a:pt x="18" y="0"/>
                  </a:lnTo>
                  <a:close/>
                  <a:moveTo>
                    <a:pt x="3" y="0"/>
                  </a:moveTo>
                  <a:lnTo>
                    <a:pt x="7" y="4"/>
                  </a:lnTo>
                  <a:lnTo>
                    <a:pt x="7" y="0"/>
                  </a:lnTo>
                  <a:lnTo>
                    <a:pt x="3" y="0"/>
                  </a:lnTo>
                  <a:lnTo>
                    <a:pt x="3" y="0"/>
                  </a:lnTo>
                  <a:close/>
                  <a:moveTo>
                    <a:pt x="0" y="4"/>
                  </a:moveTo>
                  <a:lnTo>
                    <a:pt x="0" y="8"/>
                  </a:lnTo>
                  <a:lnTo>
                    <a:pt x="3" y="8"/>
                  </a:lnTo>
                  <a:lnTo>
                    <a:pt x="3" y="8"/>
                  </a:lnTo>
                  <a:lnTo>
                    <a:pt x="3" y="4"/>
                  </a:lnTo>
                  <a:lnTo>
                    <a:pt x="0" y="4"/>
                  </a:lnTo>
                  <a:lnTo>
                    <a:pt x="0" y="4"/>
                  </a:lnTo>
                  <a:close/>
                  <a:moveTo>
                    <a:pt x="44" y="19"/>
                  </a:moveTo>
                  <a:lnTo>
                    <a:pt x="40" y="19"/>
                  </a:lnTo>
                  <a:lnTo>
                    <a:pt x="40" y="19"/>
                  </a:lnTo>
                  <a:lnTo>
                    <a:pt x="48" y="19"/>
                  </a:lnTo>
                  <a:lnTo>
                    <a:pt x="48" y="19"/>
                  </a:lnTo>
                  <a:lnTo>
                    <a:pt x="48" y="19"/>
                  </a:lnTo>
                  <a:lnTo>
                    <a:pt x="44"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3" name="Freeform 93"/>
            <p:cNvSpPr/>
            <p:nvPr/>
          </p:nvSpPr>
          <p:spPr bwMode="auto">
            <a:xfrm>
              <a:off x="4482585" y="3395057"/>
              <a:ext cx="12541" cy="6984"/>
            </a:xfrm>
            <a:custGeom>
              <a:avLst/>
              <a:gdLst>
                <a:gd name="T0" fmla="*/ 1 w 2"/>
                <a:gd name="T1" fmla="*/ 1 h 1"/>
                <a:gd name="T2" fmla="*/ 1 w 2"/>
                <a:gd name="T3" fmla="*/ 1 h 1"/>
                <a:gd name="T4" fmla="*/ 0 w 2"/>
                <a:gd name="T5" fmla="*/ 0 h 1"/>
                <a:gd name="T6" fmla="*/ 2 w 2"/>
                <a:gd name="T7" fmla="*/ 0 h 1"/>
                <a:gd name="T8" fmla="*/ 2 w 2"/>
                <a:gd name="T9" fmla="*/ 1 h 1"/>
                <a:gd name="T10" fmla="*/ 1 w 2"/>
                <a:gd name="T11" fmla="*/ 1 h 1"/>
              </a:gdLst>
              <a:ahLst/>
              <a:cxnLst>
                <a:cxn ang="0">
                  <a:pos x="T0" y="T1"/>
                </a:cxn>
                <a:cxn ang="0">
                  <a:pos x="T2" y="T3"/>
                </a:cxn>
                <a:cxn ang="0">
                  <a:pos x="T4" y="T5"/>
                </a:cxn>
                <a:cxn ang="0">
                  <a:pos x="T6" y="T7"/>
                </a:cxn>
                <a:cxn ang="0">
                  <a:pos x="T8" y="T9"/>
                </a:cxn>
                <a:cxn ang="0">
                  <a:pos x="T10" y="T11"/>
                </a:cxn>
              </a:cxnLst>
              <a:rect l="0" t="0" r="r" b="b"/>
              <a:pathLst>
                <a:path w="2" h="1">
                  <a:moveTo>
                    <a:pt x="1" y="1"/>
                  </a:moveTo>
                  <a:cubicBezTo>
                    <a:pt x="1" y="1"/>
                    <a:pt x="1" y="1"/>
                    <a:pt x="1" y="1"/>
                  </a:cubicBezTo>
                  <a:cubicBezTo>
                    <a:pt x="0" y="0"/>
                    <a:pt x="0" y="0"/>
                    <a:pt x="0" y="0"/>
                  </a:cubicBezTo>
                  <a:cubicBezTo>
                    <a:pt x="2" y="0"/>
                    <a:pt x="2" y="0"/>
                    <a:pt x="2" y="0"/>
                  </a:cubicBezTo>
                  <a:cubicBezTo>
                    <a:pt x="2" y="1"/>
                    <a:pt x="2" y="1"/>
                    <a:pt x="2" y="1"/>
                  </a:cubicBezTo>
                  <a:cubicBezTo>
                    <a:pt x="2" y="1"/>
                    <a:pt x="1" y="1"/>
                    <a:pt x="1" y="1"/>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4" name="Freeform 94"/>
            <p:cNvSpPr>
              <a:spLocks noEditPoints="1"/>
            </p:cNvSpPr>
            <p:nvPr/>
          </p:nvSpPr>
          <p:spPr bwMode="auto">
            <a:xfrm>
              <a:off x="4455715" y="3505038"/>
              <a:ext cx="132563" cy="38406"/>
            </a:xfrm>
            <a:custGeom>
              <a:avLst/>
              <a:gdLst>
                <a:gd name="T0" fmla="*/ 3 w 20"/>
                <a:gd name="T1" fmla="*/ 4 h 6"/>
                <a:gd name="T2" fmla="*/ 3 w 20"/>
                <a:gd name="T3" fmla="*/ 4 h 6"/>
                <a:gd name="T4" fmla="*/ 3 w 20"/>
                <a:gd name="T5" fmla="*/ 4 h 6"/>
                <a:gd name="T6" fmla="*/ 4 w 20"/>
                <a:gd name="T7" fmla="*/ 4 h 6"/>
                <a:gd name="T8" fmla="*/ 4 w 20"/>
                <a:gd name="T9" fmla="*/ 4 h 6"/>
                <a:gd name="T10" fmla="*/ 3 w 20"/>
                <a:gd name="T11" fmla="*/ 4 h 6"/>
                <a:gd name="T12" fmla="*/ 0 w 20"/>
                <a:gd name="T13" fmla="*/ 6 h 6"/>
                <a:gd name="T14" fmla="*/ 0 w 20"/>
                <a:gd name="T15" fmla="*/ 6 h 6"/>
                <a:gd name="T16" fmla="*/ 0 w 20"/>
                <a:gd name="T17" fmla="*/ 5 h 6"/>
                <a:gd name="T18" fmla="*/ 1 w 20"/>
                <a:gd name="T19" fmla="*/ 5 h 6"/>
                <a:gd name="T20" fmla="*/ 1 w 20"/>
                <a:gd name="T21" fmla="*/ 6 h 6"/>
                <a:gd name="T22" fmla="*/ 0 w 20"/>
                <a:gd name="T23" fmla="*/ 6 h 6"/>
                <a:gd name="T24" fmla="*/ 0 w 20"/>
                <a:gd name="T25" fmla="*/ 6 h 6"/>
                <a:gd name="T26" fmla="*/ 1 w 20"/>
                <a:gd name="T27" fmla="*/ 3 h 6"/>
                <a:gd name="T28" fmla="*/ 1 w 20"/>
                <a:gd name="T29" fmla="*/ 2 h 6"/>
                <a:gd name="T30" fmla="*/ 1 w 20"/>
                <a:gd name="T31" fmla="*/ 1 h 6"/>
                <a:gd name="T32" fmla="*/ 1 w 20"/>
                <a:gd name="T33" fmla="*/ 1 h 6"/>
                <a:gd name="T34" fmla="*/ 2 w 20"/>
                <a:gd name="T35" fmla="*/ 1 h 6"/>
                <a:gd name="T36" fmla="*/ 2 w 20"/>
                <a:gd name="T37" fmla="*/ 2 h 6"/>
                <a:gd name="T38" fmla="*/ 1 w 20"/>
                <a:gd name="T39" fmla="*/ 3 h 6"/>
                <a:gd name="T40" fmla="*/ 8 w 20"/>
                <a:gd name="T41" fmla="*/ 4 h 6"/>
                <a:gd name="T42" fmla="*/ 7 w 20"/>
                <a:gd name="T43" fmla="*/ 4 h 6"/>
                <a:gd name="T44" fmla="*/ 6 w 20"/>
                <a:gd name="T45" fmla="*/ 5 h 6"/>
                <a:gd name="T46" fmla="*/ 5 w 20"/>
                <a:gd name="T47" fmla="*/ 4 h 6"/>
                <a:gd name="T48" fmla="*/ 4 w 20"/>
                <a:gd name="T49" fmla="*/ 4 h 6"/>
                <a:gd name="T50" fmla="*/ 5 w 20"/>
                <a:gd name="T51" fmla="*/ 3 h 6"/>
                <a:gd name="T52" fmla="*/ 6 w 20"/>
                <a:gd name="T53" fmla="*/ 3 h 6"/>
                <a:gd name="T54" fmla="*/ 7 w 20"/>
                <a:gd name="T55" fmla="*/ 3 h 6"/>
                <a:gd name="T56" fmla="*/ 7 w 20"/>
                <a:gd name="T57" fmla="*/ 3 h 6"/>
                <a:gd name="T58" fmla="*/ 8 w 20"/>
                <a:gd name="T59" fmla="*/ 3 h 6"/>
                <a:gd name="T60" fmla="*/ 8 w 20"/>
                <a:gd name="T61" fmla="*/ 4 h 6"/>
                <a:gd name="T62" fmla="*/ 10 w 20"/>
                <a:gd name="T63" fmla="*/ 4 h 6"/>
                <a:gd name="T64" fmla="*/ 9 w 20"/>
                <a:gd name="T65" fmla="*/ 5 h 6"/>
                <a:gd name="T66" fmla="*/ 10 w 20"/>
                <a:gd name="T67" fmla="*/ 6 h 6"/>
                <a:gd name="T68" fmla="*/ 11 w 20"/>
                <a:gd name="T69" fmla="*/ 5 h 6"/>
                <a:gd name="T70" fmla="*/ 12 w 20"/>
                <a:gd name="T71" fmla="*/ 5 h 6"/>
                <a:gd name="T72" fmla="*/ 11 w 20"/>
                <a:gd name="T73" fmla="*/ 4 h 6"/>
                <a:gd name="T74" fmla="*/ 11 w 20"/>
                <a:gd name="T75" fmla="*/ 4 h 6"/>
                <a:gd name="T76" fmla="*/ 10 w 20"/>
                <a:gd name="T77" fmla="*/ 4 h 6"/>
                <a:gd name="T78" fmla="*/ 18 w 20"/>
                <a:gd name="T79" fmla="*/ 1 h 6"/>
                <a:gd name="T80" fmla="*/ 19 w 20"/>
                <a:gd name="T81" fmla="*/ 0 h 6"/>
                <a:gd name="T82" fmla="*/ 19 w 20"/>
                <a:gd name="T83" fmla="*/ 0 h 6"/>
                <a:gd name="T84" fmla="*/ 20 w 20"/>
                <a:gd name="T85" fmla="*/ 0 h 6"/>
                <a:gd name="T86" fmla="*/ 19 w 20"/>
                <a:gd name="T87" fmla="*/ 0 h 6"/>
                <a:gd name="T88" fmla="*/ 18 w 20"/>
                <a:gd name="T89" fmla="*/ 1 h 6"/>
                <a:gd name="T90" fmla="*/ 15 w 20"/>
                <a:gd name="T91" fmla="*/ 4 h 6"/>
                <a:gd name="T92" fmla="*/ 16 w 20"/>
                <a:gd name="T93" fmla="*/ 3 h 6"/>
                <a:gd name="T94" fmla="*/ 16 w 20"/>
                <a:gd name="T95" fmla="*/ 3 h 6"/>
                <a:gd name="T96" fmla="*/ 18 w 20"/>
                <a:gd name="T97" fmla="*/ 2 h 6"/>
                <a:gd name="T98" fmla="*/ 18 w 20"/>
                <a:gd name="T99" fmla="*/ 3 h 6"/>
                <a:gd name="T100" fmla="*/ 17 w 20"/>
                <a:gd name="T101" fmla="*/ 4 h 6"/>
                <a:gd name="T102" fmla="*/ 16 w 20"/>
                <a:gd name="T103" fmla="*/ 4 h 6"/>
                <a:gd name="T104" fmla="*/ 15 w 20"/>
                <a:gd name="T105"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 h="6">
                  <a:moveTo>
                    <a:pt x="3" y="4"/>
                  </a:moveTo>
                  <a:cubicBezTo>
                    <a:pt x="3" y="4"/>
                    <a:pt x="3" y="4"/>
                    <a:pt x="3" y="4"/>
                  </a:cubicBezTo>
                  <a:cubicBezTo>
                    <a:pt x="3" y="4"/>
                    <a:pt x="3" y="4"/>
                    <a:pt x="3" y="4"/>
                  </a:cubicBezTo>
                  <a:cubicBezTo>
                    <a:pt x="4" y="4"/>
                    <a:pt x="4" y="4"/>
                    <a:pt x="4" y="4"/>
                  </a:cubicBezTo>
                  <a:cubicBezTo>
                    <a:pt x="4" y="4"/>
                    <a:pt x="4" y="4"/>
                    <a:pt x="4" y="4"/>
                  </a:cubicBezTo>
                  <a:cubicBezTo>
                    <a:pt x="4" y="4"/>
                    <a:pt x="3" y="4"/>
                    <a:pt x="3" y="4"/>
                  </a:cubicBezTo>
                  <a:close/>
                  <a:moveTo>
                    <a:pt x="0" y="6"/>
                  </a:moveTo>
                  <a:cubicBezTo>
                    <a:pt x="0" y="6"/>
                    <a:pt x="0" y="6"/>
                    <a:pt x="0" y="6"/>
                  </a:cubicBezTo>
                  <a:cubicBezTo>
                    <a:pt x="0" y="5"/>
                    <a:pt x="0" y="5"/>
                    <a:pt x="0" y="5"/>
                  </a:cubicBezTo>
                  <a:cubicBezTo>
                    <a:pt x="1" y="5"/>
                    <a:pt x="1" y="5"/>
                    <a:pt x="1" y="5"/>
                  </a:cubicBezTo>
                  <a:cubicBezTo>
                    <a:pt x="1" y="6"/>
                    <a:pt x="1" y="6"/>
                    <a:pt x="1" y="6"/>
                  </a:cubicBezTo>
                  <a:cubicBezTo>
                    <a:pt x="0" y="6"/>
                    <a:pt x="0" y="6"/>
                    <a:pt x="0" y="6"/>
                  </a:cubicBezTo>
                  <a:cubicBezTo>
                    <a:pt x="0" y="6"/>
                    <a:pt x="0" y="6"/>
                    <a:pt x="0" y="6"/>
                  </a:cubicBezTo>
                  <a:close/>
                  <a:moveTo>
                    <a:pt x="1" y="3"/>
                  </a:moveTo>
                  <a:cubicBezTo>
                    <a:pt x="1" y="2"/>
                    <a:pt x="1" y="2"/>
                    <a:pt x="1" y="2"/>
                  </a:cubicBezTo>
                  <a:cubicBezTo>
                    <a:pt x="1" y="1"/>
                    <a:pt x="1" y="1"/>
                    <a:pt x="1" y="1"/>
                  </a:cubicBezTo>
                  <a:cubicBezTo>
                    <a:pt x="1" y="1"/>
                    <a:pt x="1" y="1"/>
                    <a:pt x="1" y="1"/>
                  </a:cubicBezTo>
                  <a:cubicBezTo>
                    <a:pt x="1" y="1"/>
                    <a:pt x="2" y="1"/>
                    <a:pt x="2" y="1"/>
                  </a:cubicBezTo>
                  <a:cubicBezTo>
                    <a:pt x="2" y="2"/>
                    <a:pt x="2" y="2"/>
                    <a:pt x="2" y="2"/>
                  </a:cubicBezTo>
                  <a:cubicBezTo>
                    <a:pt x="2" y="2"/>
                    <a:pt x="1" y="3"/>
                    <a:pt x="1" y="3"/>
                  </a:cubicBezTo>
                  <a:close/>
                  <a:moveTo>
                    <a:pt x="8" y="4"/>
                  </a:moveTo>
                  <a:cubicBezTo>
                    <a:pt x="7" y="4"/>
                    <a:pt x="7" y="4"/>
                    <a:pt x="7" y="4"/>
                  </a:cubicBezTo>
                  <a:cubicBezTo>
                    <a:pt x="6" y="5"/>
                    <a:pt x="6" y="5"/>
                    <a:pt x="6" y="5"/>
                  </a:cubicBezTo>
                  <a:cubicBezTo>
                    <a:pt x="5" y="4"/>
                    <a:pt x="5" y="4"/>
                    <a:pt x="5" y="4"/>
                  </a:cubicBezTo>
                  <a:cubicBezTo>
                    <a:pt x="4" y="4"/>
                    <a:pt x="4" y="4"/>
                    <a:pt x="4" y="4"/>
                  </a:cubicBezTo>
                  <a:cubicBezTo>
                    <a:pt x="5" y="3"/>
                    <a:pt x="5" y="3"/>
                    <a:pt x="5" y="3"/>
                  </a:cubicBezTo>
                  <a:cubicBezTo>
                    <a:pt x="6" y="3"/>
                    <a:pt x="6" y="3"/>
                    <a:pt x="6" y="3"/>
                  </a:cubicBezTo>
                  <a:cubicBezTo>
                    <a:pt x="7" y="3"/>
                    <a:pt x="7" y="3"/>
                    <a:pt x="7" y="3"/>
                  </a:cubicBezTo>
                  <a:cubicBezTo>
                    <a:pt x="7" y="3"/>
                    <a:pt x="7" y="3"/>
                    <a:pt x="7" y="3"/>
                  </a:cubicBezTo>
                  <a:cubicBezTo>
                    <a:pt x="8" y="3"/>
                    <a:pt x="8" y="3"/>
                    <a:pt x="8" y="3"/>
                  </a:cubicBezTo>
                  <a:cubicBezTo>
                    <a:pt x="8" y="4"/>
                    <a:pt x="8" y="4"/>
                    <a:pt x="8" y="4"/>
                  </a:cubicBezTo>
                  <a:close/>
                  <a:moveTo>
                    <a:pt x="10" y="4"/>
                  </a:moveTo>
                  <a:cubicBezTo>
                    <a:pt x="9" y="5"/>
                    <a:pt x="9" y="5"/>
                    <a:pt x="9" y="5"/>
                  </a:cubicBezTo>
                  <a:cubicBezTo>
                    <a:pt x="10" y="6"/>
                    <a:pt x="10" y="6"/>
                    <a:pt x="10" y="6"/>
                  </a:cubicBezTo>
                  <a:cubicBezTo>
                    <a:pt x="11" y="5"/>
                    <a:pt x="11" y="5"/>
                    <a:pt x="11" y="5"/>
                  </a:cubicBezTo>
                  <a:cubicBezTo>
                    <a:pt x="12" y="5"/>
                    <a:pt x="12" y="5"/>
                    <a:pt x="12" y="5"/>
                  </a:cubicBezTo>
                  <a:cubicBezTo>
                    <a:pt x="11" y="4"/>
                    <a:pt x="11" y="4"/>
                    <a:pt x="11" y="4"/>
                  </a:cubicBezTo>
                  <a:cubicBezTo>
                    <a:pt x="11" y="4"/>
                    <a:pt x="11" y="4"/>
                    <a:pt x="11" y="4"/>
                  </a:cubicBezTo>
                  <a:cubicBezTo>
                    <a:pt x="10" y="4"/>
                    <a:pt x="10" y="4"/>
                    <a:pt x="10" y="4"/>
                  </a:cubicBezTo>
                  <a:close/>
                  <a:moveTo>
                    <a:pt x="18" y="1"/>
                  </a:moveTo>
                  <a:cubicBezTo>
                    <a:pt x="19" y="0"/>
                    <a:pt x="19" y="0"/>
                    <a:pt x="19" y="0"/>
                  </a:cubicBezTo>
                  <a:cubicBezTo>
                    <a:pt x="19" y="0"/>
                    <a:pt x="19" y="0"/>
                    <a:pt x="19" y="0"/>
                  </a:cubicBezTo>
                  <a:cubicBezTo>
                    <a:pt x="20" y="0"/>
                    <a:pt x="20" y="0"/>
                    <a:pt x="20" y="0"/>
                  </a:cubicBezTo>
                  <a:cubicBezTo>
                    <a:pt x="19" y="0"/>
                    <a:pt x="19" y="0"/>
                    <a:pt x="19" y="0"/>
                  </a:cubicBezTo>
                  <a:cubicBezTo>
                    <a:pt x="18" y="1"/>
                    <a:pt x="18" y="1"/>
                    <a:pt x="18" y="1"/>
                  </a:cubicBezTo>
                  <a:close/>
                  <a:moveTo>
                    <a:pt x="15" y="4"/>
                  </a:moveTo>
                  <a:cubicBezTo>
                    <a:pt x="16" y="3"/>
                    <a:pt x="16" y="3"/>
                    <a:pt x="16" y="3"/>
                  </a:cubicBezTo>
                  <a:cubicBezTo>
                    <a:pt x="16" y="3"/>
                    <a:pt x="16" y="3"/>
                    <a:pt x="16" y="3"/>
                  </a:cubicBezTo>
                  <a:cubicBezTo>
                    <a:pt x="18" y="2"/>
                    <a:pt x="18" y="2"/>
                    <a:pt x="18" y="2"/>
                  </a:cubicBezTo>
                  <a:cubicBezTo>
                    <a:pt x="18" y="3"/>
                    <a:pt x="18" y="3"/>
                    <a:pt x="18" y="3"/>
                  </a:cubicBezTo>
                  <a:cubicBezTo>
                    <a:pt x="17" y="4"/>
                    <a:pt x="17" y="4"/>
                    <a:pt x="17" y="4"/>
                  </a:cubicBezTo>
                  <a:cubicBezTo>
                    <a:pt x="16" y="4"/>
                    <a:pt x="16" y="4"/>
                    <a:pt x="16" y="4"/>
                  </a:cubicBezTo>
                  <a:lnTo>
                    <a:pt x="15"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5" name="Freeform 95"/>
            <p:cNvSpPr>
              <a:spLocks noEditPoints="1"/>
            </p:cNvSpPr>
            <p:nvPr/>
          </p:nvSpPr>
          <p:spPr bwMode="auto">
            <a:xfrm>
              <a:off x="4237164" y="3829743"/>
              <a:ext cx="71655" cy="57609"/>
            </a:xfrm>
            <a:custGeom>
              <a:avLst/>
              <a:gdLst>
                <a:gd name="T0" fmla="*/ 1 w 11"/>
                <a:gd name="T1" fmla="*/ 1 h 9"/>
                <a:gd name="T2" fmla="*/ 2 w 11"/>
                <a:gd name="T3" fmla="*/ 0 h 9"/>
                <a:gd name="T4" fmla="*/ 1 w 11"/>
                <a:gd name="T5" fmla="*/ 0 h 9"/>
                <a:gd name="T6" fmla="*/ 1 w 11"/>
                <a:gd name="T7" fmla="*/ 0 h 9"/>
                <a:gd name="T8" fmla="*/ 0 w 11"/>
                <a:gd name="T9" fmla="*/ 0 h 9"/>
                <a:gd name="T10" fmla="*/ 0 w 11"/>
                <a:gd name="T11" fmla="*/ 0 h 9"/>
                <a:gd name="T12" fmla="*/ 0 w 11"/>
                <a:gd name="T13" fmla="*/ 0 h 9"/>
                <a:gd name="T14" fmla="*/ 1 w 11"/>
                <a:gd name="T15" fmla="*/ 1 h 9"/>
                <a:gd name="T16" fmla="*/ 2 w 11"/>
                <a:gd name="T17" fmla="*/ 1 h 9"/>
                <a:gd name="T18" fmla="*/ 2 w 11"/>
                <a:gd name="T19" fmla="*/ 1 h 9"/>
                <a:gd name="T20" fmla="*/ 2 w 11"/>
                <a:gd name="T21" fmla="*/ 0 h 9"/>
                <a:gd name="T22" fmla="*/ 2 w 11"/>
                <a:gd name="T23" fmla="*/ 0 h 9"/>
                <a:gd name="T24" fmla="*/ 2 w 11"/>
                <a:gd name="T25" fmla="*/ 1 h 9"/>
                <a:gd name="T26" fmla="*/ 2 w 11"/>
                <a:gd name="T27" fmla="*/ 1 h 9"/>
                <a:gd name="T28" fmla="*/ 5 w 11"/>
                <a:gd name="T29" fmla="*/ 2 h 9"/>
                <a:gd name="T30" fmla="*/ 5 w 11"/>
                <a:gd name="T31" fmla="*/ 2 h 9"/>
                <a:gd name="T32" fmla="*/ 5 w 11"/>
                <a:gd name="T33" fmla="*/ 2 h 9"/>
                <a:gd name="T34" fmla="*/ 4 w 11"/>
                <a:gd name="T35" fmla="*/ 2 h 9"/>
                <a:gd name="T36" fmla="*/ 4 w 11"/>
                <a:gd name="T37" fmla="*/ 2 h 9"/>
                <a:gd name="T38" fmla="*/ 5 w 11"/>
                <a:gd name="T39" fmla="*/ 2 h 9"/>
                <a:gd name="T40" fmla="*/ 5 w 11"/>
                <a:gd name="T41" fmla="*/ 2 h 9"/>
                <a:gd name="T42" fmla="*/ 5 w 11"/>
                <a:gd name="T43" fmla="*/ 2 h 9"/>
                <a:gd name="T44" fmla="*/ 5 w 11"/>
                <a:gd name="T45" fmla="*/ 2 h 9"/>
                <a:gd name="T46" fmla="*/ 7 w 11"/>
                <a:gd name="T47" fmla="*/ 2 h 9"/>
                <a:gd name="T48" fmla="*/ 6 w 11"/>
                <a:gd name="T49" fmla="*/ 2 h 9"/>
                <a:gd name="T50" fmla="*/ 6 w 11"/>
                <a:gd name="T51" fmla="*/ 2 h 9"/>
                <a:gd name="T52" fmla="*/ 6 w 11"/>
                <a:gd name="T53" fmla="*/ 2 h 9"/>
                <a:gd name="T54" fmla="*/ 7 w 11"/>
                <a:gd name="T55" fmla="*/ 2 h 9"/>
                <a:gd name="T56" fmla="*/ 11 w 11"/>
                <a:gd name="T57" fmla="*/ 2 h 9"/>
                <a:gd name="T58" fmla="*/ 10 w 11"/>
                <a:gd name="T59" fmla="*/ 1 h 9"/>
                <a:gd name="T60" fmla="*/ 11 w 11"/>
                <a:gd name="T61" fmla="*/ 1 h 9"/>
                <a:gd name="T62" fmla="*/ 11 w 11"/>
                <a:gd name="T63" fmla="*/ 1 h 9"/>
                <a:gd name="T64" fmla="*/ 11 w 11"/>
                <a:gd name="T65" fmla="*/ 2 h 9"/>
                <a:gd name="T66" fmla="*/ 10 w 11"/>
                <a:gd name="T67" fmla="*/ 4 h 9"/>
                <a:gd name="T68" fmla="*/ 10 w 11"/>
                <a:gd name="T69" fmla="*/ 4 h 9"/>
                <a:gd name="T70" fmla="*/ 10 w 11"/>
                <a:gd name="T71" fmla="*/ 3 h 9"/>
                <a:gd name="T72" fmla="*/ 11 w 11"/>
                <a:gd name="T73" fmla="*/ 4 h 9"/>
                <a:gd name="T74" fmla="*/ 11 w 11"/>
                <a:gd name="T75" fmla="*/ 4 h 9"/>
                <a:gd name="T76" fmla="*/ 11 w 11"/>
                <a:gd name="T77" fmla="*/ 4 h 9"/>
                <a:gd name="T78" fmla="*/ 10 w 11"/>
                <a:gd name="T79" fmla="*/ 4 h 9"/>
                <a:gd name="T80" fmla="*/ 9 w 11"/>
                <a:gd name="T81" fmla="*/ 8 h 9"/>
                <a:gd name="T82" fmla="*/ 9 w 11"/>
                <a:gd name="T83" fmla="*/ 8 h 9"/>
                <a:gd name="T84" fmla="*/ 9 w 11"/>
                <a:gd name="T85" fmla="*/ 7 h 9"/>
                <a:gd name="T86" fmla="*/ 10 w 11"/>
                <a:gd name="T87" fmla="*/ 8 h 9"/>
                <a:gd name="T88" fmla="*/ 9 w 11"/>
                <a:gd name="T89" fmla="*/ 8 h 9"/>
                <a:gd name="T90" fmla="*/ 7 w 11"/>
                <a:gd name="T91" fmla="*/ 9 h 9"/>
                <a:gd name="T92" fmla="*/ 7 w 11"/>
                <a:gd name="T93" fmla="*/ 8 h 9"/>
                <a:gd name="T94" fmla="*/ 7 w 11"/>
                <a:gd name="T95" fmla="*/ 7 h 9"/>
                <a:gd name="T96" fmla="*/ 7 w 11"/>
                <a:gd name="T97" fmla="*/ 8 h 9"/>
                <a:gd name="T98" fmla="*/ 8 w 11"/>
                <a:gd name="T99" fmla="*/ 9 h 9"/>
                <a:gd name="T100" fmla="*/ 8 w 11"/>
                <a:gd name="T101" fmla="*/ 9 h 9"/>
                <a:gd name="T102" fmla="*/ 7 w 11"/>
                <a:gd name="T10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1" h="9">
                  <a:moveTo>
                    <a:pt x="1" y="1"/>
                  </a:moveTo>
                  <a:cubicBezTo>
                    <a:pt x="2" y="0"/>
                    <a:pt x="2" y="0"/>
                    <a:pt x="2" y="0"/>
                  </a:cubicBezTo>
                  <a:cubicBezTo>
                    <a:pt x="1" y="0"/>
                    <a:pt x="1" y="0"/>
                    <a:pt x="1" y="0"/>
                  </a:cubicBezTo>
                  <a:cubicBezTo>
                    <a:pt x="1" y="0"/>
                    <a:pt x="1" y="0"/>
                    <a:pt x="1" y="0"/>
                  </a:cubicBezTo>
                  <a:cubicBezTo>
                    <a:pt x="0" y="0"/>
                    <a:pt x="0" y="0"/>
                    <a:pt x="0" y="0"/>
                  </a:cubicBezTo>
                  <a:cubicBezTo>
                    <a:pt x="0" y="0"/>
                    <a:pt x="0" y="0"/>
                    <a:pt x="0" y="0"/>
                  </a:cubicBezTo>
                  <a:cubicBezTo>
                    <a:pt x="0" y="0"/>
                    <a:pt x="0" y="0"/>
                    <a:pt x="0" y="0"/>
                  </a:cubicBezTo>
                  <a:cubicBezTo>
                    <a:pt x="0" y="0"/>
                    <a:pt x="1" y="1"/>
                    <a:pt x="1" y="1"/>
                  </a:cubicBezTo>
                  <a:close/>
                  <a:moveTo>
                    <a:pt x="2" y="1"/>
                  </a:moveTo>
                  <a:cubicBezTo>
                    <a:pt x="2" y="1"/>
                    <a:pt x="2" y="1"/>
                    <a:pt x="2" y="1"/>
                  </a:cubicBezTo>
                  <a:cubicBezTo>
                    <a:pt x="2" y="0"/>
                    <a:pt x="2" y="0"/>
                    <a:pt x="2" y="0"/>
                  </a:cubicBezTo>
                  <a:cubicBezTo>
                    <a:pt x="2" y="0"/>
                    <a:pt x="2" y="0"/>
                    <a:pt x="2" y="0"/>
                  </a:cubicBezTo>
                  <a:cubicBezTo>
                    <a:pt x="2" y="1"/>
                    <a:pt x="2" y="1"/>
                    <a:pt x="2" y="1"/>
                  </a:cubicBezTo>
                  <a:cubicBezTo>
                    <a:pt x="2" y="1"/>
                    <a:pt x="2" y="1"/>
                    <a:pt x="2" y="1"/>
                  </a:cubicBezTo>
                  <a:close/>
                  <a:moveTo>
                    <a:pt x="5" y="2"/>
                  </a:moveTo>
                  <a:cubicBezTo>
                    <a:pt x="5" y="2"/>
                    <a:pt x="5" y="2"/>
                    <a:pt x="5" y="2"/>
                  </a:cubicBezTo>
                  <a:cubicBezTo>
                    <a:pt x="5" y="2"/>
                    <a:pt x="5" y="2"/>
                    <a:pt x="5" y="2"/>
                  </a:cubicBezTo>
                  <a:cubicBezTo>
                    <a:pt x="4" y="2"/>
                    <a:pt x="4" y="2"/>
                    <a:pt x="4" y="2"/>
                  </a:cubicBezTo>
                  <a:cubicBezTo>
                    <a:pt x="4" y="2"/>
                    <a:pt x="4" y="2"/>
                    <a:pt x="4" y="2"/>
                  </a:cubicBezTo>
                  <a:cubicBezTo>
                    <a:pt x="5" y="2"/>
                    <a:pt x="5" y="2"/>
                    <a:pt x="5" y="2"/>
                  </a:cubicBezTo>
                  <a:cubicBezTo>
                    <a:pt x="5" y="2"/>
                    <a:pt x="5" y="2"/>
                    <a:pt x="5" y="2"/>
                  </a:cubicBezTo>
                  <a:cubicBezTo>
                    <a:pt x="5" y="2"/>
                    <a:pt x="5" y="2"/>
                    <a:pt x="5" y="2"/>
                  </a:cubicBezTo>
                  <a:cubicBezTo>
                    <a:pt x="5" y="2"/>
                    <a:pt x="5" y="2"/>
                    <a:pt x="5" y="2"/>
                  </a:cubicBezTo>
                  <a:close/>
                  <a:moveTo>
                    <a:pt x="7" y="2"/>
                  </a:moveTo>
                  <a:cubicBezTo>
                    <a:pt x="6" y="2"/>
                    <a:pt x="6" y="2"/>
                    <a:pt x="6" y="2"/>
                  </a:cubicBezTo>
                  <a:cubicBezTo>
                    <a:pt x="6" y="2"/>
                    <a:pt x="6" y="2"/>
                    <a:pt x="6" y="2"/>
                  </a:cubicBezTo>
                  <a:cubicBezTo>
                    <a:pt x="6" y="2"/>
                    <a:pt x="6" y="2"/>
                    <a:pt x="6" y="2"/>
                  </a:cubicBezTo>
                  <a:cubicBezTo>
                    <a:pt x="7" y="2"/>
                    <a:pt x="7" y="2"/>
                    <a:pt x="7" y="2"/>
                  </a:cubicBezTo>
                  <a:close/>
                  <a:moveTo>
                    <a:pt x="11" y="2"/>
                  </a:moveTo>
                  <a:cubicBezTo>
                    <a:pt x="10" y="1"/>
                    <a:pt x="10" y="1"/>
                    <a:pt x="10" y="1"/>
                  </a:cubicBezTo>
                  <a:cubicBezTo>
                    <a:pt x="11" y="1"/>
                    <a:pt x="11" y="1"/>
                    <a:pt x="11" y="1"/>
                  </a:cubicBezTo>
                  <a:cubicBezTo>
                    <a:pt x="11" y="1"/>
                    <a:pt x="11" y="1"/>
                    <a:pt x="11" y="1"/>
                  </a:cubicBezTo>
                  <a:cubicBezTo>
                    <a:pt x="11" y="2"/>
                    <a:pt x="11" y="2"/>
                    <a:pt x="11" y="2"/>
                  </a:cubicBezTo>
                  <a:close/>
                  <a:moveTo>
                    <a:pt x="10" y="4"/>
                  </a:moveTo>
                  <a:cubicBezTo>
                    <a:pt x="10" y="4"/>
                    <a:pt x="10" y="4"/>
                    <a:pt x="10" y="4"/>
                  </a:cubicBezTo>
                  <a:cubicBezTo>
                    <a:pt x="10" y="3"/>
                    <a:pt x="10" y="3"/>
                    <a:pt x="10" y="3"/>
                  </a:cubicBezTo>
                  <a:cubicBezTo>
                    <a:pt x="11" y="4"/>
                    <a:pt x="11" y="4"/>
                    <a:pt x="11" y="4"/>
                  </a:cubicBezTo>
                  <a:cubicBezTo>
                    <a:pt x="11" y="4"/>
                    <a:pt x="11" y="4"/>
                    <a:pt x="11" y="4"/>
                  </a:cubicBezTo>
                  <a:cubicBezTo>
                    <a:pt x="11" y="4"/>
                    <a:pt x="11" y="4"/>
                    <a:pt x="11" y="4"/>
                  </a:cubicBezTo>
                  <a:cubicBezTo>
                    <a:pt x="10" y="4"/>
                    <a:pt x="10" y="4"/>
                    <a:pt x="10" y="4"/>
                  </a:cubicBezTo>
                  <a:close/>
                  <a:moveTo>
                    <a:pt x="9" y="8"/>
                  </a:moveTo>
                  <a:cubicBezTo>
                    <a:pt x="9" y="8"/>
                    <a:pt x="9" y="8"/>
                    <a:pt x="9" y="8"/>
                  </a:cubicBezTo>
                  <a:cubicBezTo>
                    <a:pt x="9" y="7"/>
                    <a:pt x="9" y="7"/>
                    <a:pt x="9" y="7"/>
                  </a:cubicBezTo>
                  <a:cubicBezTo>
                    <a:pt x="10" y="8"/>
                    <a:pt x="10" y="8"/>
                    <a:pt x="10" y="8"/>
                  </a:cubicBezTo>
                  <a:cubicBezTo>
                    <a:pt x="9" y="8"/>
                    <a:pt x="9" y="8"/>
                    <a:pt x="9" y="8"/>
                  </a:cubicBezTo>
                  <a:close/>
                  <a:moveTo>
                    <a:pt x="7" y="9"/>
                  </a:moveTo>
                  <a:cubicBezTo>
                    <a:pt x="7" y="8"/>
                    <a:pt x="7" y="8"/>
                    <a:pt x="7" y="8"/>
                  </a:cubicBezTo>
                  <a:cubicBezTo>
                    <a:pt x="7" y="7"/>
                    <a:pt x="7" y="7"/>
                    <a:pt x="7" y="7"/>
                  </a:cubicBezTo>
                  <a:cubicBezTo>
                    <a:pt x="7" y="8"/>
                    <a:pt x="7" y="8"/>
                    <a:pt x="7" y="8"/>
                  </a:cubicBezTo>
                  <a:cubicBezTo>
                    <a:pt x="8" y="9"/>
                    <a:pt x="8" y="9"/>
                    <a:pt x="8" y="9"/>
                  </a:cubicBezTo>
                  <a:cubicBezTo>
                    <a:pt x="8" y="9"/>
                    <a:pt x="8" y="9"/>
                    <a:pt x="8" y="9"/>
                  </a:cubicBezTo>
                  <a:lnTo>
                    <a:pt x="7" y="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6" name="Freeform 96"/>
            <p:cNvSpPr>
              <a:spLocks noEditPoints="1"/>
            </p:cNvSpPr>
            <p:nvPr/>
          </p:nvSpPr>
          <p:spPr bwMode="auto">
            <a:xfrm>
              <a:off x="6485353" y="3569629"/>
              <a:ext cx="225714" cy="272332"/>
            </a:xfrm>
            <a:custGeom>
              <a:avLst/>
              <a:gdLst>
                <a:gd name="T0" fmla="*/ 48 w 126"/>
                <a:gd name="T1" fmla="*/ 104 h 156"/>
                <a:gd name="T2" fmla="*/ 48 w 126"/>
                <a:gd name="T3" fmla="*/ 60 h 156"/>
                <a:gd name="T4" fmla="*/ 67 w 126"/>
                <a:gd name="T5" fmla="*/ 19 h 156"/>
                <a:gd name="T6" fmla="*/ 70 w 126"/>
                <a:gd name="T7" fmla="*/ 34 h 156"/>
                <a:gd name="T8" fmla="*/ 81 w 126"/>
                <a:gd name="T9" fmla="*/ 41 h 156"/>
                <a:gd name="T10" fmla="*/ 89 w 126"/>
                <a:gd name="T11" fmla="*/ 41 h 156"/>
                <a:gd name="T12" fmla="*/ 96 w 126"/>
                <a:gd name="T13" fmla="*/ 45 h 156"/>
                <a:gd name="T14" fmla="*/ 104 w 126"/>
                <a:gd name="T15" fmla="*/ 45 h 156"/>
                <a:gd name="T16" fmla="*/ 111 w 126"/>
                <a:gd name="T17" fmla="*/ 52 h 156"/>
                <a:gd name="T18" fmla="*/ 115 w 126"/>
                <a:gd name="T19" fmla="*/ 56 h 156"/>
                <a:gd name="T20" fmla="*/ 122 w 126"/>
                <a:gd name="T21" fmla="*/ 63 h 156"/>
                <a:gd name="T22" fmla="*/ 122 w 126"/>
                <a:gd name="T23" fmla="*/ 67 h 156"/>
                <a:gd name="T24" fmla="*/ 122 w 126"/>
                <a:gd name="T25" fmla="*/ 71 h 156"/>
                <a:gd name="T26" fmla="*/ 115 w 126"/>
                <a:gd name="T27" fmla="*/ 82 h 156"/>
                <a:gd name="T28" fmla="*/ 111 w 126"/>
                <a:gd name="T29" fmla="*/ 89 h 156"/>
                <a:gd name="T30" fmla="*/ 107 w 126"/>
                <a:gd name="T31" fmla="*/ 97 h 156"/>
                <a:gd name="T32" fmla="*/ 104 w 126"/>
                <a:gd name="T33" fmla="*/ 97 h 156"/>
                <a:gd name="T34" fmla="*/ 104 w 126"/>
                <a:gd name="T35" fmla="*/ 93 h 156"/>
                <a:gd name="T36" fmla="*/ 100 w 126"/>
                <a:gd name="T37" fmla="*/ 93 h 156"/>
                <a:gd name="T38" fmla="*/ 96 w 126"/>
                <a:gd name="T39" fmla="*/ 97 h 156"/>
                <a:gd name="T40" fmla="*/ 96 w 126"/>
                <a:gd name="T41" fmla="*/ 100 h 156"/>
                <a:gd name="T42" fmla="*/ 92 w 126"/>
                <a:gd name="T43" fmla="*/ 108 h 156"/>
                <a:gd name="T44" fmla="*/ 92 w 126"/>
                <a:gd name="T45" fmla="*/ 108 h 156"/>
                <a:gd name="T46" fmla="*/ 96 w 126"/>
                <a:gd name="T47" fmla="*/ 112 h 156"/>
                <a:gd name="T48" fmla="*/ 96 w 126"/>
                <a:gd name="T49" fmla="*/ 119 h 156"/>
                <a:gd name="T50" fmla="*/ 89 w 126"/>
                <a:gd name="T51" fmla="*/ 119 h 156"/>
                <a:gd name="T52" fmla="*/ 85 w 126"/>
                <a:gd name="T53" fmla="*/ 119 h 156"/>
                <a:gd name="T54" fmla="*/ 74 w 126"/>
                <a:gd name="T55" fmla="*/ 126 h 156"/>
                <a:gd name="T56" fmla="*/ 74 w 126"/>
                <a:gd name="T57" fmla="*/ 134 h 156"/>
                <a:gd name="T58" fmla="*/ 70 w 126"/>
                <a:gd name="T59" fmla="*/ 138 h 156"/>
                <a:gd name="T60" fmla="*/ 59 w 126"/>
                <a:gd name="T61" fmla="*/ 138 h 156"/>
                <a:gd name="T62" fmla="*/ 55 w 126"/>
                <a:gd name="T63" fmla="*/ 141 h 156"/>
                <a:gd name="T64" fmla="*/ 55 w 126"/>
                <a:gd name="T65" fmla="*/ 145 h 156"/>
                <a:gd name="T66" fmla="*/ 55 w 126"/>
                <a:gd name="T67" fmla="*/ 145 h 156"/>
                <a:gd name="T68" fmla="*/ 55 w 126"/>
                <a:gd name="T69" fmla="*/ 145 h 156"/>
                <a:gd name="T70" fmla="*/ 52 w 126"/>
                <a:gd name="T71" fmla="*/ 152 h 156"/>
                <a:gd name="T72" fmla="*/ 44 w 126"/>
                <a:gd name="T73" fmla="*/ 152 h 156"/>
                <a:gd name="T74" fmla="*/ 37 w 126"/>
                <a:gd name="T75" fmla="*/ 152 h 156"/>
                <a:gd name="T76" fmla="*/ 30 w 126"/>
                <a:gd name="T77" fmla="*/ 156 h 156"/>
                <a:gd name="T78" fmla="*/ 26 w 126"/>
                <a:gd name="T79" fmla="*/ 156 h 156"/>
                <a:gd name="T80" fmla="*/ 15 w 126"/>
                <a:gd name="T81" fmla="*/ 145 h 156"/>
                <a:gd name="T82" fmla="*/ 0 w 126"/>
                <a:gd name="T83" fmla="*/ 123 h 156"/>
                <a:gd name="T84" fmla="*/ 4 w 126"/>
                <a:gd name="T85" fmla="*/ 115 h 156"/>
                <a:gd name="T86" fmla="*/ 63 w 126"/>
                <a:gd name="T87" fmla="*/ 11 h 156"/>
                <a:gd name="T88" fmla="*/ 63 w 126"/>
                <a:gd name="T89" fmla="*/ 4 h 156"/>
                <a:gd name="T90" fmla="*/ 63 w 126"/>
                <a:gd name="T91" fmla="*/ 0 h 156"/>
                <a:gd name="T92" fmla="*/ 63 w 126"/>
                <a:gd name="T93" fmla="*/ 0 h 156"/>
                <a:gd name="T94" fmla="*/ 63 w 126"/>
                <a:gd name="T95" fmla="*/ 0 h 156"/>
                <a:gd name="T96" fmla="*/ 59 w 126"/>
                <a:gd name="T97" fmla="*/ 0 h 156"/>
                <a:gd name="T98" fmla="*/ 59 w 126"/>
                <a:gd name="T99" fmla="*/ 4 h 156"/>
                <a:gd name="T100" fmla="*/ 59 w 126"/>
                <a:gd name="T101" fmla="*/ 4 h 156"/>
                <a:gd name="T102" fmla="*/ 59 w 126"/>
                <a:gd name="T103" fmla="*/ 8 h 156"/>
                <a:gd name="T104" fmla="*/ 63 w 126"/>
                <a:gd name="T105" fmla="*/ 11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26" h="156">
                  <a:moveTo>
                    <a:pt x="4" y="115"/>
                  </a:moveTo>
                  <a:lnTo>
                    <a:pt x="48" y="104"/>
                  </a:lnTo>
                  <a:lnTo>
                    <a:pt x="52" y="71"/>
                  </a:lnTo>
                  <a:lnTo>
                    <a:pt x="48" y="60"/>
                  </a:lnTo>
                  <a:lnTo>
                    <a:pt x="63" y="19"/>
                  </a:lnTo>
                  <a:lnTo>
                    <a:pt x="67" y="19"/>
                  </a:lnTo>
                  <a:lnTo>
                    <a:pt x="67" y="26"/>
                  </a:lnTo>
                  <a:lnTo>
                    <a:pt x="70" y="34"/>
                  </a:lnTo>
                  <a:lnTo>
                    <a:pt x="70" y="37"/>
                  </a:lnTo>
                  <a:lnTo>
                    <a:pt x="81" y="41"/>
                  </a:lnTo>
                  <a:lnTo>
                    <a:pt x="85" y="45"/>
                  </a:lnTo>
                  <a:lnTo>
                    <a:pt x="89" y="41"/>
                  </a:lnTo>
                  <a:lnTo>
                    <a:pt x="89" y="41"/>
                  </a:lnTo>
                  <a:lnTo>
                    <a:pt x="96" y="45"/>
                  </a:lnTo>
                  <a:lnTo>
                    <a:pt x="100" y="45"/>
                  </a:lnTo>
                  <a:lnTo>
                    <a:pt x="104" y="45"/>
                  </a:lnTo>
                  <a:lnTo>
                    <a:pt x="107" y="49"/>
                  </a:lnTo>
                  <a:lnTo>
                    <a:pt x="111" y="52"/>
                  </a:lnTo>
                  <a:lnTo>
                    <a:pt x="111" y="56"/>
                  </a:lnTo>
                  <a:lnTo>
                    <a:pt x="115" y="56"/>
                  </a:lnTo>
                  <a:lnTo>
                    <a:pt x="118" y="63"/>
                  </a:lnTo>
                  <a:lnTo>
                    <a:pt x="122" y="63"/>
                  </a:lnTo>
                  <a:lnTo>
                    <a:pt x="126" y="63"/>
                  </a:lnTo>
                  <a:lnTo>
                    <a:pt x="122" y="67"/>
                  </a:lnTo>
                  <a:lnTo>
                    <a:pt x="122" y="71"/>
                  </a:lnTo>
                  <a:lnTo>
                    <a:pt x="122" y="71"/>
                  </a:lnTo>
                  <a:lnTo>
                    <a:pt x="122" y="75"/>
                  </a:lnTo>
                  <a:lnTo>
                    <a:pt x="115" y="82"/>
                  </a:lnTo>
                  <a:lnTo>
                    <a:pt x="111" y="86"/>
                  </a:lnTo>
                  <a:lnTo>
                    <a:pt x="111" y="89"/>
                  </a:lnTo>
                  <a:lnTo>
                    <a:pt x="107" y="89"/>
                  </a:lnTo>
                  <a:lnTo>
                    <a:pt x="107" y="97"/>
                  </a:lnTo>
                  <a:lnTo>
                    <a:pt x="104" y="97"/>
                  </a:lnTo>
                  <a:lnTo>
                    <a:pt x="104" y="97"/>
                  </a:lnTo>
                  <a:lnTo>
                    <a:pt x="104" y="93"/>
                  </a:lnTo>
                  <a:lnTo>
                    <a:pt x="104" y="93"/>
                  </a:lnTo>
                  <a:lnTo>
                    <a:pt x="104" y="93"/>
                  </a:lnTo>
                  <a:lnTo>
                    <a:pt x="100" y="93"/>
                  </a:lnTo>
                  <a:lnTo>
                    <a:pt x="100" y="97"/>
                  </a:lnTo>
                  <a:lnTo>
                    <a:pt x="96" y="97"/>
                  </a:lnTo>
                  <a:lnTo>
                    <a:pt x="100" y="97"/>
                  </a:lnTo>
                  <a:lnTo>
                    <a:pt x="96" y="100"/>
                  </a:lnTo>
                  <a:lnTo>
                    <a:pt x="92" y="104"/>
                  </a:lnTo>
                  <a:lnTo>
                    <a:pt x="92" y="108"/>
                  </a:lnTo>
                  <a:lnTo>
                    <a:pt x="92" y="108"/>
                  </a:lnTo>
                  <a:lnTo>
                    <a:pt x="92" y="108"/>
                  </a:lnTo>
                  <a:lnTo>
                    <a:pt x="96" y="112"/>
                  </a:lnTo>
                  <a:lnTo>
                    <a:pt x="96" y="112"/>
                  </a:lnTo>
                  <a:lnTo>
                    <a:pt x="96" y="119"/>
                  </a:lnTo>
                  <a:lnTo>
                    <a:pt x="96" y="119"/>
                  </a:lnTo>
                  <a:lnTo>
                    <a:pt x="96" y="119"/>
                  </a:lnTo>
                  <a:lnTo>
                    <a:pt x="89" y="119"/>
                  </a:lnTo>
                  <a:lnTo>
                    <a:pt x="89" y="123"/>
                  </a:lnTo>
                  <a:lnTo>
                    <a:pt x="85" y="119"/>
                  </a:lnTo>
                  <a:lnTo>
                    <a:pt x="81" y="123"/>
                  </a:lnTo>
                  <a:lnTo>
                    <a:pt x="74" y="126"/>
                  </a:lnTo>
                  <a:lnTo>
                    <a:pt x="74" y="134"/>
                  </a:lnTo>
                  <a:lnTo>
                    <a:pt x="74" y="134"/>
                  </a:lnTo>
                  <a:lnTo>
                    <a:pt x="70" y="138"/>
                  </a:lnTo>
                  <a:lnTo>
                    <a:pt x="70" y="138"/>
                  </a:lnTo>
                  <a:lnTo>
                    <a:pt x="63" y="138"/>
                  </a:lnTo>
                  <a:lnTo>
                    <a:pt x="59" y="138"/>
                  </a:lnTo>
                  <a:lnTo>
                    <a:pt x="59" y="138"/>
                  </a:lnTo>
                  <a:lnTo>
                    <a:pt x="55" y="141"/>
                  </a:lnTo>
                  <a:lnTo>
                    <a:pt x="55" y="141"/>
                  </a:lnTo>
                  <a:lnTo>
                    <a:pt x="55" y="145"/>
                  </a:lnTo>
                  <a:lnTo>
                    <a:pt x="55" y="145"/>
                  </a:lnTo>
                  <a:lnTo>
                    <a:pt x="55" y="145"/>
                  </a:lnTo>
                  <a:lnTo>
                    <a:pt x="55" y="145"/>
                  </a:lnTo>
                  <a:lnTo>
                    <a:pt x="55" y="145"/>
                  </a:lnTo>
                  <a:lnTo>
                    <a:pt x="52" y="152"/>
                  </a:lnTo>
                  <a:lnTo>
                    <a:pt x="52" y="152"/>
                  </a:lnTo>
                  <a:lnTo>
                    <a:pt x="48" y="149"/>
                  </a:lnTo>
                  <a:lnTo>
                    <a:pt x="44" y="152"/>
                  </a:lnTo>
                  <a:lnTo>
                    <a:pt x="41" y="152"/>
                  </a:lnTo>
                  <a:lnTo>
                    <a:pt x="37" y="152"/>
                  </a:lnTo>
                  <a:lnTo>
                    <a:pt x="33" y="152"/>
                  </a:lnTo>
                  <a:lnTo>
                    <a:pt x="30" y="156"/>
                  </a:lnTo>
                  <a:lnTo>
                    <a:pt x="26" y="156"/>
                  </a:lnTo>
                  <a:lnTo>
                    <a:pt x="26" y="156"/>
                  </a:lnTo>
                  <a:lnTo>
                    <a:pt x="22" y="156"/>
                  </a:lnTo>
                  <a:lnTo>
                    <a:pt x="15" y="145"/>
                  </a:lnTo>
                  <a:lnTo>
                    <a:pt x="15" y="141"/>
                  </a:lnTo>
                  <a:lnTo>
                    <a:pt x="0" y="123"/>
                  </a:lnTo>
                  <a:lnTo>
                    <a:pt x="4" y="115"/>
                  </a:lnTo>
                  <a:lnTo>
                    <a:pt x="4" y="115"/>
                  </a:lnTo>
                  <a:close/>
                  <a:moveTo>
                    <a:pt x="63" y="11"/>
                  </a:moveTo>
                  <a:lnTo>
                    <a:pt x="63" y="11"/>
                  </a:lnTo>
                  <a:lnTo>
                    <a:pt x="63" y="8"/>
                  </a:lnTo>
                  <a:lnTo>
                    <a:pt x="63" y="4"/>
                  </a:lnTo>
                  <a:lnTo>
                    <a:pt x="63" y="4"/>
                  </a:lnTo>
                  <a:lnTo>
                    <a:pt x="63" y="0"/>
                  </a:lnTo>
                  <a:lnTo>
                    <a:pt x="63" y="0"/>
                  </a:lnTo>
                  <a:lnTo>
                    <a:pt x="63" y="0"/>
                  </a:lnTo>
                  <a:lnTo>
                    <a:pt x="63" y="0"/>
                  </a:lnTo>
                  <a:lnTo>
                    <a:pt x="63" y="0"/>
                  </a:lnTo>
                  <a:lnTo>
                    <a:pt x="63" y="0"/>
                  </a:lnTo>
                  <a:lnTo>
                    <a:pt x="59" y="0"/>
                  </a:lnTo>
                  <a:lnTo>
                    <a:pt x="59" y="4"/>
                  </a:lnTo>
                  <a:lnTo>
                    <a:pt x="59" y="4"/>
                  </a:lnTo>
                  <a:lnTo>
                    <a:pt x="59" y="4"/>
                  </a:lnTo>
                  <a:lnTo>
                    <a:pt x="59" y="4"/>
                  </a:lnTo>
                  <a:lnTo>
                    <a:pt x="59" y="8"/>
                  </a:lnTo>
                  <a:lnTo>
                    <a:pt x="59" y="8"/>
                  </a:lnTo>
                  <a:lnTo>
                    <a:pt x="59" y="11"/>
                  </a:lnTo>
                  <a:lnTo>
                    <a:pt x="63"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7" name="Freeform 97"/>
            <p:cNvSpPr>
              <a:spLocks noEditPoints="1"/>
            </p:cNvSpPr>
            <p:nvPr/>
          </p:nvSpPr>
          <p:spPr bwMode="auto">
            <a:xfrm>
              <a:off x="6213061" y="3770386"/>
              <a:ext cx="358277" cy="195521"/>
            </a:xfrm>
            <a:custGeom>
              <a:avLst/>
              <a:gdLst>
                <a:gd name="T0" fmla="*/ 4 w 200"/>
                <a:gd name="T1" fmla="*/ 45 h 112"/>
                <a:gd name="T2" fmla="*/ 11 w 200"/>
                <a:gd name="T3" fmla="*/ 41 h 112"/>
                <a:gd name="T4" fmla="*/ 11 w 200"/>
                <a:gd name="T5" fmla="*/ 34 h 112"/>
                <a:gd name="T6" fmla="*/ 19 w 200"/>
                <a:gd name="T7" fmla="*/ 26 h 112"/>
                <a:gd name="T8" fmla="*/ 33 w 200"/>
                <a:gd name="T9" fmla="*/ 30 h 112"/>
                <a:gd name="T10" fmla="*/ 63 w 200"/>
                <a:gd name="T11" fmla="*/ 41 h 112"/>
                <a:gd name="T12" fmla="*/ 93 w 200"/>
                <a:gd name="T13" fmla="*/ 19 h 112"/>
                <a:gd name="T14" fmla="*/ 152 w 200"/>
                <a:gd name="T15" fmla="*/ 8 h 112"/>
                <a:gd name="T16" fmla="*/ 167 w 200"/>
                <a:gd name="T17" fmla="*/ 30 h 112"/>
                <a:gd name="T18" fmla="*/ 170 w 200"/>
                <a:gd name="T19" fmla="*/ 41 h 112"/>
                <a:gd name="T20" fmla="*/ 159 w 200"/>
                <a:gd name="T21" fmla="*/ 49 h 112"/>
                <a:gd name="T22" fmla="*/ 159 w 200"/>
                <a:gd name="T23" fmla="*/ 56 h 112"/>
                <a:gd name="T24" fmla="*/ 159 w 200"/>
                <a:gd name="T25" fmla="*/ 56 h 112"/>
                <a:gd name="T26" fmla="*/ 152 w 200"/>
                <a:gd name="T27" fmla="*/ 60 h 112"/>
                <a:gd name="T28" fmla="*/ 133 w 200"/>
                <a:gd name="T29" fmla="*/ 67 h 112"/>
                <a:gd name="T30" fmla="*/ 115 w 200"/>
                <a:gd name="T31" fmla="*/ 71 h 112"/>
                <a:gd name="T32" fmla="*/ 111 w 200"/>
                <a:gd name="T33" fmla="*/ 75 h 112"/>
                <a:gd name="T34" fmla="*/ 100 w 200"/>
                <a:gd name="T35" fmla="*/ 82 h 112"/>
                <a:gd name="T36" fmla="*/ 96 w 200"/>
                <a:gd name="T37" fmla="*/ 82 h 112"/>
                <a:gd name="T38" fmla="*/ 93 w 200"/>
                <a:gd name="T39" fmla="*/ 82 h 112"/>
                <a:gd name="T40" fmla="*/ 89 w 200"/>
                <a:gd name="T41" fmla="*/ 82 h 112"/>
                <a:gd name="T42" fmla="*/ 85 w 200"/>
                <a:gd name="T43" fmla="*/ 89 h 112"/>
                <a:gd name="T44" fmla="*/ 74 w 200"/>
                <a:gd name="T45" fmla="*/ 89 h 112"/>
                <a:gd name="T46" fmla="*/ 63 w 200"/>
                <a:gd name="T47" fmla="*/ 93 h 112"/>
                <a:gd name="T48" fmla="*/ 59 w 200"/>
                <a:gd name="T49" fmla="*/ 89 h 112"/>
                <a:gd name="T50" fmla="*/ 56 w 200"/>
                <a:gd name="T51" fmla="*/ 89 h 112"/>
                <a:gd name="T52" fmla="*/ 48 w 200"/>
                <a:gd name="T53" fmla="*/ 93 h 112"/>
                <a:gd name="T54" fmla="*/ 45 w 200"/>
                <a:gd name="T55" fmla="*/ 97 h 112"/>
                <a:gd name="T56" fmla="*/ 41 w 200"/>
                <a:gd name="T57" fmla="*/ 100 h 112"/>
                <a:gd name="T58" fmla="*/ 33 w 200"/>
                <a:gd name="T59" fmla="*/ 100 h 112"/>
                <a:gd name="T60" fmla="*/ 30 w 200"/>
                <a:gd name="T61" fmla="*/ 104 h 112"/>
                <a:gd name="T62" fmla="*/ 22 w 200"/>
                <a:gd name="T63" fmla="*/ 104 h 112"/>
                <a:gd name="T64" fmla="*/ 19 w 200"/>
                <a:gd name="T65" fmla="*/ 100 h 112"/>
                <a:gd name="T66" fmla="*/ 15 w 200"/>
                <a:gd name="T67" fmla="*/ 93 h 112"/>
                <a:gd name="T68" fmla="*/ 15 w 200"/>
                <a:gd name="T69" fmla="*/ 89 h 112"/>
                <a:gd name="T70" fmla="*/ 11 w 200"/>
                <a:gd name="T71" fmla="*/ 82 h 112"/>
                <a:gd name="T72" fmla="*/ 4 w 200"/>
                <a:gd name="T73" fmla="*/ 63 h 112"/>
                <a:gd name="T74" fmla="*/ 0 w 200"/>
                <a:gd name="T75" fmla="*/ 60 h 112"/>
                <a:gd name="T76" fmla="*/ 4 w 200"/>
                <a:gd name="T77" fmla="*/ 60 h 112"/>
                <a:gd name="T78" fmla="*/ 4 w 200"/>
                <a:gd name="T79" fmla="*/ 56 h 112"/>
                <a:gd name="T80" fmla="*/ 4 w 200"/>
                <a:gd name="T81" fmla="*/ 45 h 112"/>
                <a:gd name="T82" fmla="*/ 4 w 200"/>
                <a:gd name="T83" fmla="*/ 45 h 112"/>
                <a:gd name="T84" fmla="*/ 163 w 200"/>
                <a:gd name="T85" fmla="*/ 112 h 112"/>
                <a:gd name="T86" fmla="*/ 163 w 200"/>
                <a:gd name="T87" fmla="*/ 112 h 112"/>
                <a:gd name="T88" fmla="*/ 159 w 200"/>
                <a:gd name="T89" fmla="*/ 112 h 112"/>
                <a:gd name="T90" fmla="*/ 182 w 200"/>
                <a:gd name="T91" fmla="*/ 104 h 112"/>
                <a:gd name="T92" fmla="*/ 185 w 200"/>
                <a:gd name="T93" fmla="*/ 100 h 112"/>
                <a:gd name="T94" fmla="*/ 189 w 200"/>
                <a:gd name="T95" fmla="*/ 104 h 112"/>
                <a:gd name="T96" fmla="*/ 193 w 200"/>
                <a:gd name="T97" fmla="*/ 104 h 112"/>
                <a:gd name="T98" fmla="*/ 196 w 200"/>
                <a:gd name="T99" fmla="*/ 104 h 112"/>
                <a:gd name="T100" fmla="*/ 200 w 200"/>
                <a:gd name="T101" fmla="*/ 104 h 112"/>
                <a:gd name="T102" fmla="*/ 196 w 200"/>
                <a:gd name="T103" fmla="*/ 108 h 112"/>
                <a:gd name="T104" fmla="*/ 189 w 200"/>
                <a:gd name="T105" fmla="*/ 108 h 112"/>
                <a:gd name="T106" fmla="*/ 182 w 200"/>
                <a:gd name="T107" fmla="*/ 10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00" h="112">
                  <a:moveTo>
                    <a:pt x="4" y="45"/>
                  </a:moveTo>
                  <a:lnTo>
                    <a:pt x="4" y="45"/>
                  </a:lnTo>
                  <a:lnTo>
                    <a:pt x="8" y="45"/>
                  </a:lnTo>
                  <a:lnTo>
                    <a:pt x="11" y="41"/>
                  </a:lnTo>
                  <a:lnTo>
                    <a:pt x="15" y="37"/>
                  </a:lnTo>
                  <a:lnTo>
                    <a:pt x="11" y="34"/>
                  </a:lnTo>
                  <a:lnTo>
                    <a:pt x="15" y="26"/>
                  </a:lnTo>
                  <a:lnTo>
                    <a:pt x="19" y="26"/>
                  </a:lnTo>
                  <a:lnTo>
                    <a:pt x="22" y="30"/>
                  </a:lnTo>
                  <a:lnTo>
                    <a:pt x="33" y="30"/>
                  </a:lnTo>
                  <a:lnTo>
                    <a:pt x="48" y="34"/>
                  </a:lnTo>
                  <a:lnTo>
                    <a:pt x="63" y="41"/>
                  </a:lnTo>
                  <a:lnTo>
                    <a:pt x="63" y="52"/>
                  </a:lnTo>
                  <a:lnTo>
                    <a:pt x="93" y="19"/>
                  </a:lnTo>
                  <a:lnTo>
                    <a:pt x="156" y="0"/>
                  </a:lnTo>
                  <a:lnTo>
                    <a:pt x="152" y="8"/>
                  </a:lnTo>
                  <a:lnTo>
                    <a:pt x="167" y="26"/>
                  </a:lnTo>
                  <a:lnTo>
                    <a:pt x="167" y="30"/>
                  </a:lnTo>
                  <a:lnTo>
                    <a:pt x="174" y="41"/>
                  </a:lnTo>
                  <a:lnTo>
                    <a:pt x="170" y="41"/>
                  </a:lnTo>
                  <a:lnTo>
                    <a:pt x="167" y="45"/>
                  </a:lnTo>
                  <a:lnTo>
                    <a:pt x="159" y="49"/>
                  </a:lnTo>
                  <a:lnTo>
                    <a:pt x="159" y="52"/>
                  </a:lnTo>
                  <a:lnTo>
                    <a:pt x="159" y="56"/>
                  </a:lnTo>
                  <a:lnTo>
                    <a:pt x="159" y="56"/>
                  </a:lnTo>
                  <a:lnTo>
                    <a:pt x="159" y="56"/>
                  </a:lnTo>
                  <a:lnTo>
                    <a:pt x="156" y="60"/>
                  </a:lnTo>
                  <a:lnTo>
                    <a:pt x="152" y="60"/>
                  </a:lnTo>
                  <a:lnTo>
                    <a:pt x="145" y="63"/>
                  </a:lnTo>
                  <a:lnTo>
                    <a:pt x="133" y="67"/>
                  </a:lnTo>
                  <a:lnTo>
                    <a:pt x="133" y="67"/>
                  </a:lnTo>
                  <a:lnTo>
                    <a:pt x="115" y="71"/>
                  </a:lnTo>
                  <a:lnTo>
                    <a:pt x="111" y="71"/>
                  </a:lnTo>
                  <a:lnTo>
                    <a:pt x="111" y="75"/>
                  </a:lnTo>
                  <a:lnTo>
                    <a:pt x="107" y="78"/>
                  </a:lnTo>
                  <a:lnTo>
                    <a:pt x="100" y="82"/>
                  </a:lnTo>
                  <a:lnTo>
                    <a:pt x="100" y="82"/>
                  </a:lnTo>
                  <a:lnTo>
                    <a:pt x="96" y="82"/>
                  </a:lnTo>
                  <a:lnTo>
                    <a:pt x="96" y="82"/>
                  </a:lnTo>
                  <a:lnTo>
                    <a:pt x="93" y="82"/>
                  </a:lnTo>
                  <a:lnTo>
                    <a:pt x="93" y="82"/>
                  </a:lnTo>
                  <a:lnTo>
                    <a:pt x="89" y="82"/>
                  </a:lnTo>
                  <a:lnTo>
                    <a:pt x="85" y="86"/>
                  </a:lnTo>
                  <a:lnTo>
                    <a:pt x="85" y="89"/>
                  </a:lnTo>
                  <a:lnTo>
                    <a:pt x="82" y="89"/>
                  </a:lnTo>
                  <a:lnTo>
                    <a:pt x="74" y="89"/>
                  </a:lnTo>
                  <a:lnTo>
                    <a:pt x="67" y="93"/>
                  </a:lnTo>
                  <a:lnTo>
                    <a:pt x="63" y="93"/>
                  </a:lnTo>
                  <a:lnTo>
                    <a:pt x="63" y="89"/>
                  </a:lnTo>
                  <a:lnTo>
                    <a:pt x="59" y="89"/>
                  </a:lnTo>
                  <a:lnTo>
                    <a:pt x="59" y="89"/>
                  </a:lnTo>
                  <a:lnTo>
                    <a:pt x="56" y="89"/>
                  </a:lnTo>
                  <a:lnTo>
                    <a:pt x="52" y="89"/>
                  </a:lnTo>
                  <a:lnTo>
                    <a:pt x="48" y="93"/>
                  </a:lnTo>
                  <a:lnTo>
                    <a:pt x="48" y="97"/>
                  </a:lnTo>
                  <a:lnTo>
                    <a:pt x="45" y="97"/>
                  </a:lnTo>
                  <a:lnTo>
                    <a:pt x="41" y="100"/>
                  </a:lnTo>
                  <a:lnTo>
                    <a:pt x="41" y="100"/>
                  </a:lnTo>
                  <a:lnTo>
                    <a:pt x="37" y="100"/>
                  </a:lnTo>
                  <a:lnTo>
                    <a:pt x="33" y="100"/>
                  </a:lnTo>
                  <a:lnTo>
                    <a:pt x="30" y="104"/>
                  </a:lnTo>
                  <a:lnTo>
                    <a:pt x="30" y="104"/>
                  </a:lnTo>
                  <a:lnTo>
                    <a:pt x="22" y="100"/>
                  </a:lnTo>
                  <a:lnTo>
                    <a:pt x="22" y="104"/>
                  </a:lnTo>
                  <a:lnTo>
                    <a:pt x="19" y="104"/>
                  </a:lnTo>
                  <a:lnTo>
                    <a:pt x="19" y="100"/>
                  </a:lnTo>
                  <a:lnTo>
                    <a:pt x="19" y="97"/>
                  </a:lnTo>
                  <a:lnTo>
                    <a:pt x="15" y="93"/>
                  </a:lnTo>
                  <a:lnTo>
                    <a:pt x="11" y="89"/>
                  </a:lnTo>
                  <a:lnTo>
                    <a:pt x="15" y="89"/>
                  </a:lnTo>
                  <a:lnTo>
                    <a:pt x="15" y="86"/>
                  </a:lnTo>
                  <a:lnTo>
                    <a:pt x="11" y="82"/>
                  </a:lnTo>
                  <a:lnTo>
                    <a:pt x="8" y="67"/>
                  </a:lnTo>
                  <a:lnTo>
                    <a:pt x="4" y="63"/>
                  </a:lnTo>
                  <a:lnTo>
                    <a:pt x="4" y="60"/>
                  </a:lnTo>
                  <a:lnTo>
                    <a:pt x="0" y="60"/>
                  </a:lnTo>
                  <a:lnTo>
                    <a:pt x="0" y="60"/>
                  </a:lnTo>
                  <a:lnTo>
                    <a:pt x="4" y="60"/>
                  </a:lnTo>
                  <a:lnTo>
                    <a:pt x="4" y="56"/>
                  </a:lnTo>
                  <a:lnTo>
                    <a:pt x="4" y="56"/>
                  </a:lnTo>
                  <a:lnTo>
                    <a:pt x="4" y="52"/>
                  </a:lnTo>
                  <a:lnTo>
                    <a:pt x="4" y="45"/>
                  </a:lnTo>
                  <a:lnTo>
                    <a:pt x="4" y="45"/>
                  </a:lnTo>
                  <a:lnTo>
                    <a:pt x="4" y="45"/>
                  </a:lnTo>
                  <a:close/>
                  <a:moveTo>
                    <a:pt x="159" y="112"/>
                  </a:moveTo>
                  <a:lnTo>
                    <a:pt x="163" y="112"/>
                  </a:lnTo>
                  <a:lnTo>
                    <a:pt x="167" y="112"/>
                  </a:lnTo>
                  <a:lnTo>
                    <a:pt x="163" y="112"/>
                  </a:lnTo>
                  <a:lnTo>
                    <a:pt x="159" y="112"/>
                  </a:lnTo>
                  <a:lnTo>
                    <a:pt x="159" y="112"/>
                  </a:lnTo>
                  <a:close/>
                  <a:moveTo>
                    <a:pt x="182" y="108"/>
                  </a:moveTo>
                  <a:lnTo>
                    <a:pt x="182" y="104"/>
                  </a:lnTo>
                  <a:lnTo>
                    <a:pt x="182" y="104"/>
                  </a:lnTo>
                  <a:lnTo>
                    <a:pt x="185" y="100"/>
                  </a:lnTo>
                  <a:lnTo>
                    <a:pt x="185" y="100"/>
                  </a:lnTo>
                  <a:lnTo>
                    <a:pt x="189" y="104"/>
                  </a:lnTo>
                  <a:lnTo>
                    <a:pt x="189" y="104"/>
                  </a:lnTo>
                  <a:lnTo>
                    <a:pt x="193" y="104"/>
                  </a:lnTo>
                  <a:lnTo>
                    <a:pt x="196" y="104"/>
                  </a:lnTo>
                  <a:lnTo>
                    <a:pt x="196" y="104"/>
                  </a:lnTo>
                  <a:lnTo>
                    <a:pt x="200" y="104"/>
                  </a:lnTo>
                  <a:lnTo>
                    <a:pt x="200" y="104"/>
                  </a:lnTo>
                  <a:lnTo>
                    <a:pt x="200" y="108"/>
                  </a:lnTo>
                  <a:lnTo>
                    <a:pt x="196" y="108"/>
                  </a:lnTo>
                  <a:lnTo>
                    <a:pt x="193" y="108"/>
                  </a:lnTo>
                  <a:lnTo>
                    <a:pt x="189" y="108"/>
                  </a:lnTo>
                  <a:lnTo>
                    <a:pt x="185" y="108"/>
                  </a:lnTo>
                  <a:lnTo>
                    <a:pt x="182" y="108"/>
                  </a:lnTo>
                  <a:lnTo>
                    <a:pt x="182" y="10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8" name="Freeform 98"/>
            <p:cNvSpPr/>
            <p:nvPr/>
          </p:nvSpPr>
          <p:spPr bwMode="auto">
            <a:xfrm>
              <a:off x="5675646" y="3428226"/>
              <a:ext cx="365443" cy="272332"/>
            </a:xfrm>
            <a:custGeom>
              <a:avLst/>
              <a:gdLst>
                <a:gd name="T0" fmla="*/ 163 w 204"/>
                <a:gd name="T1" fmla="*/ 29 h 156"/>
                <a:gd name="T2" fmla="*/ 152 w 204"/>
                <a:gd name="T3" fmla="*/ 7 h 156"/>
                <a:gd name="T4" fmla="*/ 145 w 204"/>
                <a:gd name="T5" fmla="*/ 7 h 156"/>
                <a:gd name="T6" fmla="*/ 122 w 204"/>
                <a:gd name="T7" fmla="*/ 7 h 156"/>
                <a:gd name="T8" fmla="*/ 119 w 204"/>
                <a:gd name="T9" fmla="*/ 11 h 156"/>
                <a:gd name="T10" fmla="*/ 111 w 204"/>
                <a:gd name="T11" fmla="*/ 7 h 156"/>
                <a:gd name="T12" fmla="*/ 111 w 204"/>
                <a:gd name="T13" fmla="*/ 3 h 156"/>
                <a:gd name="T14" fmla="*/ 100 w 204"/>
                <a:gd name="T15" fmla="*/ 0 h 156"/>
                <a:gd name="T16" fmla="*/ 100 w 204"/>
                <a:gd name="T17" fmla="*/ 3 h 156"/>
                <a:gd name="T18" fmla="*/ 93 w 204"/>
                <a:gd name="T19" fmla="*/ 3 h 156"/>
                <a:gd name="T20" fmla="*/ 93 w 204"/>
                <a:gd name="T21" fmla="*/ 3 h 156"/>
                <a:gd name="T22" fmla="*/ 89 w 204"/>
                <a:gd name="T23" fmla="*/ 3 h 156"/>
                <a:gd name="T24" fmla="*/ 82 w 204"/>
                <a:gd name="T25" fmla="*/ 7 h 156"/>
                <a:gd name="T26" fmla="*/ 71 w 204"/>
                <a:gd name="T27" fmla="*/ 11 h 156"/>
                <a:gd name="T28" fmla="*/ 56 w 204"/>
                <a:gd name="T29" fmla="*/ 7 h 156"/>
                <a:gd name="T30" fmla="*/ 45 w 204"/>
                <a:gd name="T31" fmla="*/ 7 h 156"/>
                <a:gd name="T32" fmla="*/ 34 w 204"/>
                <a:gd name="T33" fmla="*/ 3 h 156"/>
                <a:gd name="T34" fmla="*/ 4 w 204"/>
                <a:gd name="T35" fmla="*/ 0 h 156"/>
                <a:gd name="T36" fmla="*/ 4 w 204"/>
                <a:gd name="T37" fmla="*/ 3 h 156"/>
                <a:gd name="T38" fmla="*/ 4 w 204"/>
                <a:gd name="T39" fmla="*/ 18 h 156"/>
                <a:gd name="T40" fmla="*/ 0 w 204"/>
                <a:gd name="T41" fmla="*/ 29 h 156"/>
                <a:gd name="T42" fmla="*/ 204 w 204"/>
                <a:gd name="T43" fmla="*/ 156 h 156"/>
                <a:gd name="T44" fmla="*/ 196 w 204"/>
                <a:gd name="T45" fmla="*/ 152 h 156"/>
                <a:gd name="T46" fmla="*/ 193 w 204"/>
                <a:gd name="T47" fmla="*/ 144 h 156"/>
                <a:gd name="T48" fmla="*/ 182 w 204"/>
                <a:gd name="T49" fmla="*/ 141 h 156"/>
                <a:gd name="T50" fmla="*/ 178 w 204"/>
                <a:gd name="T51" fmla="*/ 126 h 156"/>
                <a:gd name="T52" fmla="*/ 178 w 204"/>
                <a:gd name="T53" fmla="*/ 126 h 156"/>
                <a:gd name="T54" fmla="*/ 182 w 204"/>
                <a:gd name="T55" fmla="*/ 122 h 156"/>
                <a:gd name="T56" fmla="*/ 178 w 204"/>
                <a:gd name="T57" fmla="*/ 118 h 156"/>
                <a:gd name="T58" fmla="*/ 167 w 204"/>
                <a:gd name="T59" fmla="*/ 104 h 156"/>
                <a:gd name="T60" fmla="*/ 152 w 204"/>
                <a:gd name="T61" fmla="*/ 85 h 156"/>
                <a:gd name="T62" fmla="*/ 152 w 204"/>
                <a:gd name="T63" fmla="*/ 74 h 156"/>
                <a:gd name="T64" fmla="*/ 145 w 204"/>
                <a:gd name="T65" fmla="*/ 66 h 156"/>
                <a:gd name="T66" fmla="*/ 145 w 204"/>
                <a:gd name="T67" fmla="*/ 59 h 156"/>
                <a:gd name="T68" fmla="*/ 126 w 204"/>
                <a:gd name="T69" fmla="*/ 44 h 156"/>
                <a:gd name="T70" fmla="*/ 122 w 204"/>
                <a:gd name="T71" fmla="*/ 33 h 156"/>
                <a:gd name="T72" fmla="*/ 126 w 204"/>
                <a:gd name="T73" fmla="*/ 29 h 156"/>
                <a:gd name="T74" fmla="*/ 130 w 204"/>
                <a:gd name="T75" fmla="*/ 37 h 156"/>
                <a:gd name="T76" fmla="*/ 137 w 204"/>
                <a:gd name="T77" fmla="*/ 44 h 156"/>
                <a:gd name="T78" fmla="*/ 141 w 204"/>
                <a:gd name="T79" fmla="*/ 52 h 156"/>
                <a:gd name="T80" fmla="*/ 156 w 204"/>
                <a:gd name="T81" fmla="*/ 63 h 156"/>
                <a:gd name="T82" fmla="*/ 159 w 204"/>
                <a:gd name="T83" fmla="*/ 55 h 156"/>
                <a:gd name="T84" fmla="*/ 159 w 204"/>
                <a:gd name="T85" fmla="*/ 44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04" h="156">
                  <a:moveTo>
                    <a:pt x="163" y="37"/>
                  </a:moveTo>
                  <a:lnTo>
                    <a:pt x="159" y="33"/>
                  </a:lnTo>
                  <a:lnTo>
                    <a:pt x="163" y="29"/>
                  </a:lnTo>
                  <a:lnTo>
                    <a:pt x="159" y="22"/>
                  </a:lnTo>
                  <a:lnTo>
                    <a:pt x="156" y="15"/>
                  </a:lnTo>
                  <a:lnTo>
                    <a:pt x="152" y="7"/>
                  </a:lnTo>
                  <a:lnTo>
                    <a:pt x="148" y="3"/>
                  </a:lnTo>
                  <a:lnTo>
                    <a:pt x="148" y="3"/>
                  </a:lnTo>
                  <a:lnTo>
                    <a:pt x="145" y="7"/>
                  </a:lnTo>
                  <a:lnTo>
                    <a:pt x="141" y="7"/>
                  </a:lnTo>
                  <a:lnTo>
                    <a:pt x="130" y="7"/>
                  </a:lnTo>
                  <a:lnTo>
                    <a:pt x="122" y="7"/>
                  </a:lnTo>
                  <a:lnTo>
                    <a:pt x="115" y="3"/>
                  </a:lnTo>
                  <a:lnTo>
                    <a:pt x="115" y="7"/>
                  </a:lnTo>
                  <a:lnTo>
                    <a:pt x="119" y="11"/>
                  </a:lnTo>
                  <a:lnTo>
                    <a:pt x="119" y="11"/>
                  </a:lnTo>
                  <a:lnTo>
                    <a:pt x="115" y="7"/>
                  </a:lnTo>
                  <a:lnTo>
                    <a:pt x="111" y="7"/>
                  </a:lnTo>
                  <a:lnTo>
                    <a:pt x="111" y="3"/>
                  </a:lnTo>
                  <a:lnTo>
                    <a:pt x="111" y="3"/>
                  </a:lnTo>
                  <a:lnTo>
                    <a:pt x="111" y="3"/>
                  </a:lnTo>
                  <a:lnTo>
                    <a:pt x="108" y="3"/>
                  </a:lnTo>
                  <a:lnTo>
                    <a:pt x="104" y="3"/>
                  </a:lnTo>
                  <a:lnTo>
                    <a:pt x="100" y="0"/>
                  </a:lnTo>
                  <a:lnTo>
                    <a:pt x="100" y="0"/>
                  </a:lnTo>
                  <a:lnTo>
                    <a:pt x="100" y="3"/>
                  </a:lnTo>
                  <a:lnTo>
                    <a:pt x="100" y="3"/>
                  </a:lnTo>
                  <a:lnTo>
                    <a:pt x="100" y="3"/>
                  </a:lnTo>
                  <a:lnTo>
                    <a:pt x="96" y="3"/>
                  </a:lnTo>
                  <a:lnTo>
                    <a:pt x="93" y="3"/>
                  </a:lnTo>
                  <a:lnTo>
                    <a:pt x="89" y="3"/>
                  </a:lnTo>
                  <a:lnTo>
                    <a:pt x="93" y="3"/>
                  </a:lnTo>
                  <a:lnTo>
                    <a:pt x="93" y="3"/>
                  </a:lnTo>
                  <a:lnTo>
                    <a:pt x="96" y="0"/>
                  </a:lnTo>
                  <a:lnTo>
                    <a:pt x="93" y="3"/>
                  </a:lnTo>
                  <a:lnTo>
                    <a:pt x="89" y="3"/>
                  </a:lnTo>
                  <a:lnTo>
                    <a:pt x="85" y="3"/>
                  </a:lnTo>
                  <a:lnTo>
                    <a:pt x="82" y="3"/>
                  </a:lnTo>
                  <a:lnTo>
                    <a:pt x="82" y="7"/>
                  </a:lnTo>
                  <a:lnTo>
                    <a:pt x="78" y="7"/>
                  </a:lnTo>
                  <a:lnTo>
                    <a:pt x="74" y="11"/>
                  </a:lnTo>
                  <a:lnTo>
                    <a:pt x="71" y="11"/>
                  </a:lnTo>
                  <a:lnTo>
                    <a:pt x="67" y="11"/>
                  </a:lnTo>
                  <a:lnTo>
                    <a:pt x="59" y="7"/>
                  </a:lnTo>
                  <a:lnTo>
                    <a:pt x="56" y="7"/>
                  </a:lnTo>
                  <a:lnTo>
                    <a:pt x="52" y="7"/>
                  </a:lnTo>
                  <a:lnTo>
                    <a:pt x="45" y="7"/>
                  </a:lnTo>
                  <a:lnTo>
                    <a:pt x="45" y="7"/>
                  </a:lnTo>
                  <a:lnTo>
                    <a:pt x="41" y="7"/>
                  </a:lnTo>
                  <a:lnTo>
                    <a:pt x="37" y="3"/>
                  </a:lnTo>
                  <a:lnTo>
                    <a:pt x="34" y="3"/>
                  </a:lnTo>
                  <a:lnTo>
                    <a:pt x="19" y="3"/>
                  </a:lnTo>
                  <a:lnTo>
                    <a:pt x="15" y="0"/>
                  </a:lnTo>
                  <a:lnTo>
                    <a:pt x="4" y="0"/>
                  </a:lnTo>
                  <a:lnTo>
                    <a:pt x="4" y="0"/>
                  </a:lnTo>
                  <a:lnTo>
                    <a:pt x="4" y="0"/>
                  </a:lnTo>
                  <a:lnTo>
                    <a:pt x="4" y="3"/>
                  </a:lnTo>
                  <a:lnTo>
                    <a:pt x="0" y="11"/>
                  </a:lnTo>
                  <a:lnTo>
                    <a:pt x="4" y="15"/>
                  </a:lnTo>
                  <a:lnTo>
                    <a:pt x="4" y="18"/>
                  </a:lnTo>
                  <a:lnTo>
                    <a:pt x="0" y="22"/>
                  </a:lnTo>
                  <a:lnTo>
                    <a:pt x="0" y="26"/>
                  </a:lnTo>
                  <a:lnTo>
                    <a:pt x="0" y="29"/>
                  </a:lnTo>
                  <a:lnTo>
                    <a:pt x="4" y="37"/>
                  </a:lnTo>
                  <a:lnTo>
                    <a:pt x="8" y="156"/>
                  </a:lnTo>
                  <a:lnTo>
                    <a:pt x="204" y="156"/>
                  </a:lnTo>
                  <a:lnTo>
                    <a:pt x="204" y="156"/>
                  </a:lnTo>
                  <a:lnTo>
                    <a:pt x="200" y="152"/>
                  </a:lnTo>
                  <a:lnTo>
                    <a:pt x="196" y="152"/>
                  </a:lnTo>
                  <a:lnTo>
                    <a:pt x="196" y="148"/>
                  </a:lnTo>
                  <a:lnTo>
                    <a:pt x="193" y="148"/>
                  </a:lnTo>
                  <a:lnTo>
                    <a:pt x="193" y="144"/>
                  </a:lnTo>
                  <a:lnTo>
                    <a:pt x="189" y="144"/>
                  </a:lnTo>
                  <a:lnTo>
                    <a:pt x="185" y="144"/>
                  </a:lnTo>
                  <a:lnTo>
                    <a:pt x="182" y="141"/>
                  </a:lnTo>
                  <a:lnTo>
                    <a:pt x="178" y="133"/>
                  </a:lnTo>
                  <a:lnTo>
                    <a:pt x="178" y="130"/>
                  </a:lnTo>
                  <a:lnTo>
                    <a:pt x="178" y="126"/>
                  </a:lnTo>
                  <a:lnTo>
                    <a:pt x="178" y="126"/>
                  </a:lnTo>
                  <a:lnTo>
                    <a:pt x="178" y="126"/>
                  </a:lnTo>
                  <a:lnTo>
                    <a:pt x="178" y="126"/>
                  </a:lnTo>
                  <a:lnTo>
                    <a:pt x="185" y="126"/>
                  </a:lnTo>
                  <a:lnTo>
                    <a:pt x="182" y="122"/>
                  </a:lnTo>
                  <a:lnTo>
                    <a:pt x="182" y="122"/>
                  </a:lnTo>
                  <a:lnTo>
                    <a:pt x="178" y="118"/>
                  </a:lnTo>
                  <a:lnTo>
                    <a:pt x="178" y="118"/>
                  </a:lnTo>
                  <a:lnTo>
                    <a:pt x="178" y="118"/>
                  </a:lnTo>
                  <a:lnTo>
                    <a:pt x="174" y="118"/>
                  </a:lnTo>
                  <a:lnTo>
                    <a:pt x="174" y="115"/>
                  </a:lnTo>
                  <a:lnTo>
                    <a:pt x="167" y="104"/>
                  </a:lnTo>
                  <a:lnTo>
                    <a:pt x="163" y="104"/>
                  </a:lnTo>
                  <a:lnTo>
                    <a:pt x="163" y="100"/>
                  </a:lnTo>
                  <a:lnTo>
                    <a:pt x="152" y="85"/>
                  </a:lnTo>
                  <a:lnTo>
                    <a:pt x="152" y="81"/>
                  </a:lnTo>
                  <a:lnTo>
                    <a:pt x="152" y="81"/>
                  </a:lnTo>
                  <a:lnTo>
                    <a:pt x="152" y="74"/>
                  </a:lnTo>
                  <a:lnTo>
                    <a:pt x="148" y="74"/>
                  </a:lnTo>
                  <a:lnTo>
                    <a:pt x="148" y="70"/>
                  </a:lnTo>
                  <a:lnTo>
                    <a:pt x="145" y="66"/>
                  </a:lnTo>
                  <a:lnTo>
                    <a:pt x="145" y="63"/>
                  </a:lnTo>
                  <a:lnTo>
                    <a:pt x="145" y="63"/>
                  </a:lnTo>
                  <a:lnTo>
                    <a:pt x="145" y="59"/>
                  </a:lnTo>
                  <a:lnTo>
                    <a:pt x="133" y="52"/>
                  </a:lnTo>
                  <a:lnTo>
                    <a:pt x="133" y="48"/>
                  </a:lnTo>
                  <a:lnTo>
                    <a:pt x="126" y="44"/>
                  </a:lnTo>
                  <a:lnTo>
                    <a:pt x="126" y="41"/>
                  </a:lnTo>
                  <a:lnTo>
                    <a:pt x="122" y="37"/>
                  </a:lnTo>
                  <a:lnTo>
                    <a:pt x="122" y="33"/>
                  </a:lnTo>
                  <a:lnTo>
                    <a:pt x="122" y="29"/>
                  </a:lnTo>
                  <a:lnTo>
                    <a:pt x="122" y="29"/>
                  </a:lnTo>
                  <a:lnTo>
                    <a:pt x="126" y="29"/>
                  </a:lnTo>
                  <a:lnTo>
                    <a:pt x="126" y="29"/>
                  </a:lnTo>
                  <a:lnTo>
                    <a:pt x="126" y="33"/>
                  </a:lnTo>
                  <a:lnTo>
                    <a:pt x="130" y="37"/>
                  </a:lnTo>
                  <a:lnTo>
                    <a:pt x="130" y="37"/>
                  </a:lnTo>
                  <a:lnTo>
                    <a:pt x="137" y="44"/>
                  </a:lnTo>
                  <a:lnTo>
                    <a:pt x="137" y="44"/>
                  </a:lnTo>
                  <a:lnTo>
                    <a:pt x="137" y="48"/>
                  </a:lnTo>
                  <a:lnTo>
                    <a:pt x="141" y="52"/>
                  </a:lnTo>
                  <a:lnTo>
                    <a:pt x="141" y="52"/>
                  </a:lnTo>
                  <a:lnTo>
                    <a:pt x="152" y="63"/>
                  </a:lnTo>
                  <a:lnTo>
                    <a:pt x="156" y="63"/>
                  </a:lnTo>
                  <a:lnTo>
                    <a:pt x="156" y="63"/>
                  </a:lnTo>
                  <a:lnTo>
                    <a:pt x="156" y="63"/>
                  </a:lnTo>
                  <a:lnTo>
                    <a:pt x="159" y="59"/>
                  </a:lnTo>
                  <a:lnTo>
                    <a:pt x="159" y="55"/>
                  </a:lnTo>
                  <a:lnTo>
                    <a:pt x="159" y="55"/>
                  </a:lnTo>
                  <a:lnTo>
                    <a:pt x="159" y="48"/>
                  </a:lnTo>
                  <a:lnTo>
                    <a:pt x="159" y="44"/>
                  </a:lnTo>
                  <a:lnTo>
                    <a:pt x="163" y="37"/>
                  </a:lnTo>
                  <a:lnTo>
                    <a:pt x="163" y="3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9" name="Freeform 99"/>
            <p:cNvSpPr/>
            <p:nvPr/>
          </p:nvSpPr>
          <p:spPr bwMode="auto">
            <a:xfrm>
              <a:off x="5609366" y="3700558"/>
              <a:ext cx="483673" cy="490548"/>
            </a:xfrm>
            <a:custGeom>
              <a:avLst/>
              <a:gdLst>
                <a:gd name="T0" fmla="*/ 241 w 270"/>
                <a:gd name="T1" fmla="*/ 3 h 281"/>
                <a:gd name="T2" fmla="*/ 245 w 270"/>
                <a:gd name="T3" fmla="*/ 11 h 281"/>
                <a:gd name="T4" fmla="*/ 245 w 270"/>
                <a:gd name="T5" fmla="*/ 11 h 281"/>
                <a:gd name="T6" fmla="*/ 248 w 270"/>
                <a:gd name="T7" fmla="*/ 37 h 281"/>
                <a:gd name="T8" fmla="*/ 263 w 270"/>
                <a:gd name="T9" fmla="*/ 55 h 281"/>
                <a:gd name="T10" fmla="*/ 270 w 270"/>
                <a:gd name="T11" fmla="*/ 63 h 281"/>
                <a:gd name="T12" fmla="*/ 256 w 270"/>
                <a:gd name="T13" fmla="*/ 70 h 281"/>
                <a:gd name="T14" fmla="*/ 248 w 270"/>
                <a:gd name="T15" fmla="*/ 74 h 281"/>
                <a:gd name="T16" fmla="*/ 248 w 270"/>
                <a:gd name="T17" fmla="*/ 85 h 281"/>
                <a:gd name="T18" fmla="*/ 241 w 270"/>
                <a:gd name="T19" fmla="*/ 103 h 281"/>
                <a:gd name="T20" fmla="*/ 241 w 270"/>
                <a:gd name="T21" fmla="*/ 118 h 281"/>
                <a:gd name="T22" fmla="*/ 233 w 270"/>
                <a:gd name="T23" fmla="*/ 140 h 281"/>
                <a:gd name="T24" fmla="*/ 226 w 270"/>
                <a:gd name="T25" fmla="*/ 152 h 281"/>
                <a:gd name="T26" fmla="*/ 211 w 270"/>
                <a:gd name="T27" fmla="*/ 170 h 281"/>
                <a:gd name="T28" fmla="*/ 208 w 270"/>
                <a:gd name="T29" fmla="*/ 185 h 281"/>
                <a:gd name="T30" fmla="*/ 200 w 270"/>
                <a:gd name="T31" fmla="*/ 207 h 281"/>
                <a:gd name="T32" fmla="*/ 189 w 270"/>
                <a:gd name="T33" fmla="*/ 207 h 281"/>
                <a:gd name="T34" fmla="*/ 189 w 270"/>
                <a:gd name="T35" fmla="*/ 218 h 281"/>
                <a:gd name="T36" fmla="*/ 204 w 270"/>
                <a:gd name="T37" fmla="*/ 222 h 281"/>
                <a:gd name="T38" fmla="*/ 211 w 270"/>
                <a:gd name="T39" fmla="*/ 233 h 281"/>
                <a:gd name="T40" fmla="*/ 222 w 270"/>
                <a:gd name="T41" fmla="*/ 248 h 281"/>
                <a:gd name="T42" fmla="*/ 208 w 270"/>
                <a:gd name="T43" fmla="*/ 267 h 281"/>
                <a:gd name="T44" fmla="*/ 200 w 270"/>
                <a:gd name="T45" fmla="*/ 274 h 281"/>
                <a:gd name="T46" fmla="*/ 182 w 270"/>
                <a:gd name="T47" fmla="*/ 278 h 281"/>
                <a:gd name="T48" fmla="*/ 174 w 270"/>
                <a:gd name="T49" fmla="*/ 281 h 281"/>
                <a:gd name="T50" fmla="*/ 159 w 270"/>
                <a:gd name="T51" fmla="*/ 278 h 281"/>
                <a:gd name="T52" fmla="*/ 152 w 270"/>
                <a:gd name="T53" fmla="*/ 281 h 281"/>
                <a:gd name="T54" fmla="*/ 145 w 270"/>
                <a:gd name="T55" fmla="*/ 278 h 281"/>
                <a:gd name="T56" fmla="*/ 137 w 270"/>
                <a:gd name="T57" fmla="*/ 270 h 281"/>
                <a:gd name="T58" fmla="*/ 126 w 270"/>
                <a:gd name="T59" fmla="*/ 263 h 281"/>
                <a:gd name="T60" fmla="*/ 119 w 270"/>
                <a:gd name="T61" fmla="*/ 267 h 281"/>
                <a:gd name="T62" fmla="*/ 108 w 270"/>
                <a:gd name="T63" fmla="*/ 270 h 281"/>
                <a:gd name="T64" fmla="*/ 96 w 270"/>
                <a:gd name="T65" fmla="*/ 263 h 281"/>
                <a:gd name="T66" fmla="*/ 89 w 270"/>
                <a:gd name="T67" fmla="*/ 255 h 281"/>
                <a:gd name="T68" fmla="*/ 78 w 270"/>
                <a:gd name="T69" fmla="*/ 244 h 281"/>
                <a:gd name="T70" fmla="*/ 74 w 270"/>
                <a:gd name="T71" fmla="*/ 237 h 281"/>
                <a:gd name="T72" fmla="*/ 63 w 270"/>
                <a:gd name="T73" fmla="*/ 226 h 281"/>
                <a:gd name="T74" fmla="*/ 56 w 270"/>
                <a:gd name="T75" fmla="*/ 222 h 281"/>
                <a:gd name="T76" fmla="*/ 52 w 270"/>
                <a:gd name="T77" fmla="*/ 215 h 281"/>
                <a:gd name="T78" fmla="*/ 37 w 270"/>
                <a:gd name="T79" fmla="*/ 207 h 281"/>
                <a:gd name="T80" fmla="*/ 33 w 270"/>
                <a:gd name="T81" fmla="*/ 204 h 281"/>
                <a:gd name="T82" fmla="*/ 26 w 270"/>
                <a:gd name="T83" fmla="*/ 192 h 281"/>
                <a:gd name="T84" fmla="*/ 19 w 270"/>
                <a:gd name="T85" fmla="*/ 174 h 281"/>
                <a:gd name="T86" fmla="*/ 15 w 270"/>
                <a:gd name="T87" fmla="*/ 166 h 281"/>
                <a:gd name="T88" fmla="*/ 8 w 270"/>
                <a:gd name="T89" fmla="*/ 155 h 281"/>
                <a:gd name="T90" fmla="*/ 8 w 270"/>
                <a:gd name="T91" fmla="*/ 144 h 281"/>
                <a:gd name="T92" fmla="*/ 0 w 270"/>
                <a:gd name="T93" fmla="*/ 140 h 281"/>
                <a:gd name="T94" fmla="*/ 4 w 270"/>
                <a:gd name="T95" fmla="*/ 126 h 281"/>
                <a:gd name="T96" fmla="*/ 8 w 270"/>
                <a:gd name="T97" fmla="*/ 115 h 281"/>
                <a:gd name="T98" fmla="*/ 15 w 270"/>
                <a:gd name="T99" fmla="*/ 100 h 281"/>
                <a:gd name="T100" fmla="*/ 33 w 270"/>
                <a:gd name="T101" fmla="*/ 96 h 281"/>
                <a:gd name="T102" fmla="*/ 45 w 270"/>
                <a:gd name="T103" fmla="*/ 0 h 2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270" h="281">
                  <a:moveTo>
                    <a:pt x="45" y="0"/>
                  </a:moveTo>
                  <a:lnTo>
                    <a:pt x="241" y="0"/>
                  </a:lnTo>
                  <a:lnTo>
                    <a:pt x="241" y="0"/>
                  </a:lnTo>
                  <a:lnTo>
                    <a:pt x="241" y="3"/>
                  </a:lnTo>
                  <a:lnTo>
                    <a:pt x="241" y="3"/>
                  </a:lnTo>
                  <a:lnTo>
                    <a:pt x="241" y="3"/>
                  </a:lnTo>
                  <a:lnTo>
                    <a:pt x="241" y="3"/>
                  </a:lnTo>
                  <a:lnTo>
                    <a:pt x="241" y="3"/>
                  </a:lnTo>
                  <a:lnTo>
                    <a:pt x="241" y="7"/>
                  </a:lnTo>
                  <a:lnTo>
                    <a:pt x="245" y="11"/>
                  </a:lnTo>
                  <a:lnTo>
                    <a:pt x="248" y="14"/>
                  </a:lnTo>
                  <a:lnTo>
                    <a:pt x="248" y="14"/>
                  </a:lnTo>
                  <a:lnTo>
                    <a:pt x="245" y="14"/>
                  </a:lnTo>
                  <a:lnTo>
                    <a:pt x="245" y="14"/>
                  </a:lnTo>
                  <a:lnTo>
                    <a:pt x="245" y="11"/>
                  </a:lnTo>
                  <a:lnTo>
                    <a:pt x="245" y="14"/>
                  </a:lnTo>
                  <a:lnTo>
                    <a:pt x="245" y="14"/>
                  </a:lnTo>
                  <a:lnTo>
                    <a:pt x="248" y="25"/>
                  </a:lnTo>
                  <a:lnTo>
                    <a:pt x="248" y="33"/>
                  </a:lnTo>
                  <a:lnTo>
                    <a:pt x="248" y="37"/>
                  </a:lnTo>
                  <a:lnTo>
                    <a:pt x="252" y="44"/>
                  </a:lnTo>
                  <a:lnTo>
                    <a:pt x="252" y="48"/>
                  </a:lnTo>
                  <a:lnTo>
                    <a:pt x="256" y="48"/>
                  </a:lnTo>
                  <a:lnTo>
                    <a:pt x="263" y="55"/>
                  </a:lnTo>
                  <a:lnTo>
                    <a:pt x="263" y="55"/>
                  </a:lnTo>
                  <a:lnTo>
                    <a:pt x="267" y="55"/>
                  </a:lnTo>
                  <a:lnTo>
                    <a:pt x="270" y="59"/>
                  </a:lnTo>
                  <a:lnTo>
                    <a:pt x="270" y="59"/>
                  </a:lnTo>
                  <a:lnTo>
                    <a:pt x="270" y="59"/>
                  </a:lnTo>
                  <a:lnTo>
                    <a:pt x="270" y="63"/>
                  </a:lnTo>
                  <a:lnTo>
                    <a:pt x="267" y="66"/>
                  </a:lnTo>
                  <a:lnTo>
                    <a:pt x="263" y="66"/>
                  </a:lnTo>
                  <a:lnTo>
                    <a:pt x="263" y="66"/>
                  </a:lnTo>
                  <a:lnTo>
                    <a:pt x="259" y="66"/>
                  </a:lnTo>
                  <a:lnTo>
                    <a:pt x="256" y="70"/>
                  </a:lnTo>
                  <a:lnTo>
                    <a:pt x="252" y="70"/>
                  </a:lnTo>
                  <a:lnTo>
                    <a:pt x="252" y="70"/>
                  </a:lnTo>
                  <a:lnTo>
                    <a:pt x="256" y="74"/>
                  </a:lnTo>
                  <a:lnTo>
                    <a:pt x="252" y="74"/>
                  </a:lnTo>
                  <a:lnTo>
                    <a:pt x="248" y="74"/>
                  </a:lnTo>
                  <a:lnTo>
                    <a:pt x="248" y="74"/>
                  </a:lnTo>
                  <a:lnTo>
                    <a:pt x="248" y="77"/>
                  </a:lnTo>
                  <a:lnTo>
                    <a:pt x="245" y="81"/>
                  </a:lnTo>
                  <a:lnTo>
                    <a:pt x="248" y="81"/>
                  </a:lnTo>
                  <a:lnTo>
                    <a:pt x="248" y="85"/>
                  </a:lnTo>
                  <a:lnTo>
                    <a:pt x="248" y="85"/>
                  </a:lnTo>
                  <a:lnTo>
                    <a:pt x="245" y="89"/>
                  </a:lnTo>
                  <a:lnTo>
                    <a:pt x="245" y="96"/>
                  </a:lnTo>
                  <a:lnTo>
                    <a:pt x="241" y="100"/>
                  </a:lnTo>
                  <a:lnTo>
                    <a:pt x="241" y="103"/>
                  </a:lnTo>
                  <a:lnTo>
                    <a:pt x="241" y="103"/>
                  </a:lnTo>
                  <a:lnTo>
                    <a:pt x="237" y="107"/>
                  </a:lnTo>
                  <a:lnTo>
                    <a:pt x="241" y="115"/>
                  </a:lnTo>
                  <a:lnTo>
                    <a:pt x="241" y="118"/>
                  </a:lnTo>
                  <a:lnTo>
                    <a:pt x="241" y="118"/>
                  </a:lnTo>
                  <a:lnTo>
                    <a:pt x="241" y="118"/>
                  </a:lnTo>
                  <a:lnTo>
                    <a:pt x="241" y="122"/>
                  </a:lnTo>
                  <a:lnTo>
                    <a:pt x="241" y="129"/>
                  </a:lnTo>
                  <a:lnTo>
                    <a:pt x="233" y="137"/>
                  </a:lnTo>
                  <a:lnTo>
                    <a:pt x="233" y="140"/>
                  </a:lnTo>
                  <a:lnTo>
                    <a:pt x="233" y="140"/>
                  </a:lnTo>
                  <a:lnTo>
                    <a:pt x="230" y="140"/>
                  </a:lnTo>
                  <a:lnTo>
                    <a:pt x="230" y="144"/>
                  </a:lnTo>
                  <a:lnTo>
                    <a:pt x="226" y="148"/>
                  </a:lnTo>
                  <a:lnTo>
                    <a:pt x="226" y="152"/>
                  </a:lnTo>
                  <a:lnTo>
                    <a:pt x="219" y="155"/>
                  </a:lnTo>
                  <a:lnTo>
                    <a:pt x="219" y="159"/>
                  </a:lnTo>
                  <a:lnTo>
                    <a:pt x="215" y="170"/>
                  </a:lnTo>
                  <a:lnTo>
                    <a:pt x="211" y="170"/>
                  </a:lnTo>
                  <a:lnTo>
                    <a:pt x="211" y="170"/>
                  </a:lnTo>
                  <a:lnTo>
                    <a:pt x="211" y="170"/>
                  </a:lnTo>
                  <a:lnTo>
                    <a:pt x="208" y="178"/>
                  </a:lnTo>
                  <a:lnTo>
                    <a:pt x="208" y="178"/>
                  </a:lnTo>
                  <a:lnTo>
                    <a:pt x="208" y="181"/>
                  </a:lnTo>
                  <a:lnTo>
                    <a:pt x="208" y="185"/>
                  </a:lnTo>
                  <a:lnTo>
                    <a:pt x="204" y="189"/>
                  </a:lnTo>
                  <a:lnTo>
                    <a:pt x="204" y="192"/>
                  </a:lnTo>
                  <a:lnTo>
                    <a:pt x="204" y="196"/>
                  </a:lnTo>
                  <a:lnTo>
                    <a:pt x="204" y="204"/>
                  </a:lnTo>
                  <a:lnTo>
                    <a:pt x="200" y="207"/>
                  </a:lnTo>
                  <a:lnTo>
                    <a:pt x="200" y="207"/>
                  </a:lnTo>
                  <a:lnTo>
                    <a:pt x="196" y="207"/>
                  </a:lnTo>
                  <a:lnTo>
                    <a:pt x="196" y="207"/>
                  </a:lnTo>
                  <a:lnTo>
                    <a:pt x="193" y="207"/>
                  </a:lnTo>
                  <a:lnTo>
                    <a:pt x="189" y="207"/>
                  </a:lnTo>
                  <a:lnTo>
                    <a:pt x="189" y="211"/>
                  </a:lnTo>
                  <a:lnTo>
                    <a:pt x="189" y="211"/>
                  </a:lnTo>
                  <a:lnTo>
                    <a:pt x="185" y="215"/>
                  </a:lnTo>
                  <a:lnTo>
                    <a:pt x="185" y="215"/>
                  </a:lnTo>
                  <a:lnTo>
                    <a:pt x="189" y="218"/>
                  </a:lnTo>
                  <a:lnTo>
                    <a:pt x="196" y="215"/>
                  </a:lnTo>
                  <a:lnTo>
                    <a:pt x="196" y="218"/>
                  </a:lnTo>
                  <a:lnTo>
                    <a:pt x="200" y="222"/>
                  </a:lnTo>
                  <a:lnTo>
                    <a:pt x="200" y="222"/>
                  </a:lnTo>
                  <a:lnTo>
                    <a:pt x="204" y="222"/>
                  </a:lnTo>
                  <a:lnTo>
                    <a:pt x="204" y="230"/>
                  </a:lnTo>
                  <a:lnTo>
                    <a:pt x="208" y="230"/>
                  </a:lnTo>
                  <a:lnTo>
                    <a:pt x="208" y="230"/>
                  </a:lnTo>
                  <a:lnTo>
                    <a:pt x="211" y="233"/>
                  </a:lnTo>
                  <a:lnTo>
                    <a:pt x="211" y="233"/>
                  </a:lnTo>
                  <a:lnTo>
                    <a:pt x="215" y="233"/>
                  </a:lnTo>
                  <a:lnTo>
                    <a:pt x="215" y="237"/>
                  </a:lnTo>
                  <a:lnTo>
                    <a:pt x="219" y="241"/>
                  </a:lnTo>
                  <a:lnTo>
                    <a:pt x="219" y="244"/>
                  </a:lnTo>
                  <a:lnTo>
                    <a:pt x="222" y="248"/>
                  </a:lnTo>
                  <a:lnTo>
                    <a:pt x="222" y="252"/>
                  </a:lnTo>
                  <a:lnTo>
                    <a:pt x="215" y="259"/>
                  </a:lnTo>
                  <a:lnTo>
                    <a:pt x="211" y="263"/>
                  </a:lnTo>
                  <a:lnTo>
                    <a:pt x="211" y="263"/>
                  </a:lnTo>
                  <a:lnTo>
                    <a:pt x="208" y="267"/>
                  </a:lnTo>
                  <a:lnTo>
                    <a:pt x="208" y="267"/>
                  </a:lnTo>
                  <a:lnTo>
                    <a:pt x="204" y="267"/>
                  </a:lnTo>
                  <a:lnTo>
                    <a:pt x="204" y="270"/>
                  </a:lnTo>
                  <a:lnTo>
                    <a:pt x="204" y="270"/>
                  </a:lnTo>
                  <a:lnTo>
                    <a:pt x="200" y="274"/>
                  </a:lnTo>
                  <a:lnTo>
                    <a:pt x="196" y="274"/>
                  </a:lnTo>
                  <a:lnTo>
                    <a:pt x="193" y="278"/>
                  </a:lnTo>
                  <a:lnTo>
                    <a:pt x="189" y="274"/>
                  </a:lnTo>
                  <a:lnTo>
                    <a:pt x="185" y="274"/>
                  </a:lnTo>
                  <a:lnTo>
                    <a:pt x="182" y="278"/>
                  </a:lnTo>
                  <a:lnTo>
                    <a:pt x="178" y="278"/>
                  </a:lnTo>
                  <a:lnTo>
                    <a:pt x="178" y="278"/>
                  </a:lnTo>
                  <a:lnTo>
                    <a:pt x="174" y="278"/>
                  </a:lnTo>
                  <a:lnTo>
                    <a:pt x="174" y="278"/>
                  </a:lnTo>
                  <a:lnTo>
                    <a:pt x="174" y="281"/>
                  </a:lnTo>
                  <a:lnTo>
                    <a:pt x="170" y="281"/>
                  </a:lnTo>
                  <a:lnTo>
                    <a:pt x="167" y="281"/>
                  </a:lnTo>
                  <a:lnTo>
                    <a:pt x="167" y="278"/>
                  </a:lnTo>
                  <a:lnTo>
                    <a:pt x="163" y="278"/>
                  </a:lnTo>
                  <a:lnTo>
                    <a:pt x="159" y="278"/>
                  </a:lnTo>
                  <a:lnTo>
                    <a:pt x="156" y="278"/>
                  </a:lnTo>
                  <a:lnTo>
                    <a:pt x="152" y="274"/>
                  </a:lnTo>
                  <a:lnTo>
                    <a:pt x="152" y="278"/>
                  </a:lnTo>
                  <a:lnTo>
                    <a:pt x="152" y="278"/>
                  </a:lnTo>
                  <a:lnTo>
                    <a:pt x="152" y="281"/>
                  </a:lnTo>
                  <a:lnTo>
                    <a:pt x="152" y="281"/>
                  </a:lnTo>
                  <a:lnTo>
                    <a:pt x="152" y="281"/>
                  </a:lnTo>
                  <a:lnTo>
                    <a:pt x="148" y="281"/>
                  </a:lnTo>
                  <a:lnTo>
                    <a:pt x="145" y="281"/>
                  </a:lnTo>
                  <a:lnTo>
                    <a:pt x="145" y="278"/>
                  </a:lnTo>
                  <a:lnTo>
                    <a:pt x="145" y="278"/>
                  </a:lnTo>
                  <a:lnTo>
                    <a:pt x="145" y="274"/>
                  </a:lnTo>
                  <a:lnTo>
                    <a:pt x="141" y="274"/>
                  </a:lnTo>
                  <a:lnTo>
                    <a:pt x="141" y="270"/>
                  </a:lnTo>
                  <a:lnTo>
                    <a:pt x="137" y="270"/>
                  </a:lnTo>
                  <a:lnTo>
                    <a:pt x="137" y="270"/>
                  </a:lnTo>
                  <a:lnTo>
                    <a:pt x="133" y="267"/>
                  </a:lnTo>
                  <a:lnTo>
                    <a:pt x="130" y="263"/>
                  </a:lnTo>
                  <a:lnTo>
                    <a:pt x="130" y="263"/>
                  </a:lnTo>
                  <a:lnTo>
                    <a:pt x="126" y="263"/>
                  </a:lnTo>
                  <a:lnTo>
                    <a:pt x="126" y="263"/>
                  </a:lnTo>
                  <a:lnTo>
                    <a:pt x="122" y="267"/>
                  </a:lnTo>
                  <a:lnTo>
                    <a:pt x="119" y="267"/>
                  </a:lnTo>
                  <a:lnTo>
                    <a:pt x="119" y="267"/>
                  </a:lnTo>
                  <a:lnTo>
                    <a:pt x="119" y="267"/>
                  </a:lnTo>
                  <a:lnTo>
                    <a:pt x="115" y="267"/>
                  </a:lnTo>
                  <a:lnTo>
                    <a:pt x="111" y="267"/>
                  </a:lnTo>
                  <a:lnTo>
                    <a:pt x="111" y="267"/>
                  </a:lnTo>
                  <a:lnTo>
                    <a:pt x="108" y="270"/>
                  </a:lnTo>
                  <a:lnTo>
                    <a:pt x="108" y="270"/>
                  </a:lnTo>
                  <a:lnTo>
                    <a:pt x="104" y="267"/>
                  </a:lnTo>
                  <a:lnTo>
                    <a:pt x="100" y="267"/>
                  </a:lnTo>
                  <a:lnTo>
                    <a:pt x="100" y="263"/>
                  </a:lnTo>
                  <a:lnTo>
                    <a:pt x="96" y="263"/>
                  </a:lnTo>
                  <a:lnTo>
                    <a:pt x="96" y="263"/>
                  </a:lnTo>
                  <a:lnTo>
                    <a:pt x="93" y="259"/>
                  </a:lnTo>
                  <a:lnTo>
                    <a:pt x="93" y="259"/>
                  </a:lnTo>
                  <a:lnTo>
                    <a:pt x="93" y="259"/>
                  </a:lnTo>
                  <a:lnTo>
                    <a:pt x="93" y="255"/>
                  </a:lnTo>
                  <a:lnTo>
                    <a:pt x="89" y="255"/>
                  </a:lnTo>
                  <a:lnTo>
                    <a:pt x="89" y="252"/>
                  </a:lnTo>
                  <a:lnTo>
                    <a:pt x="85" y="248"/>
                  </a:lnTo>
                  <a:lnTo>
                    <a:pt x="89" y="248"/>
                  </a:lnTo>
                  <a:lnTo>
                    <a:pt x="85" y="244"/>
                  </a:lnTo>
                  <a:lnTo>
                    <a:pt x="78" y="244"/>
                  </a:lnTo>
                  <a:lnTo>
                    <a:pt x="78" y="244"/>
                  </a:lnTo>
                  <a:lnTo>
                    <a:pt x="78" y="241"/>
                  </a:lnTo>
                  <a:lnTo>
                    <a:pt x="78" y="241"/>
                  </a:lnTo>
                  <a:lnTo>
                    <a:pt x="74" y="237"/>
                  </a:lnTo>
                  <a:lnTo>
                    <a:pt x="74" y="237"/>
                  </a:lnTo>
                  <a:lnTo>
                    <a:pt x="71" y="233"/>
                  </a:lnTo>
                  <a:lnTo>
                    <a:pt x="71" y="230"/>
                  </a:lnTo>
                  <a:lnTo>
                    <a:pt x="67" y="226"/>
                  </a:lnTo>
                  <a:lnTo>
                    <a:pt x="63" y="230"/>
                  </a:lnTo>
                  <a:lnTo>
                    <a:pt x="63" y="226"/>
                  </a:lnTo>
                  <a:lnTo>
                    <a:pt x="59" y="226"/>
                  </a:lnTo>
                  <a:lnTo>
                    <a:pt x="59" y="226"/>
                  </a:lnTo>
                  <a:lnTo>
                    <a:pt x="56" y="222"/>
                  </a:lnTo>
                  <a:lnTo>
                    <a:pt x="56" y="222"/>
                  </a:lnTo>
                  <a:lnTo>
                    <a:pt x="56" y="222"/>
                  </a:lnTo>
                  <a:lnTo>
                    <a:pt x="59" y="218"/>
                  </a:lnTo>
                  <a:lnTo>
                    <a:pt x="59" y="218"/>
                  </a:lnTo>
                  <a:lnTo>
                    <a:pt x="56" y="215"/>
                  </a:lnTo>
                  <a:lnTo>
                    <a:pt x="56" y="215"/>
                  </a:lnTo>
                  <a:lnTo>
                    <a:pt x="52" y="215"/>
                  </a:lnTo>
                  <a:lnTo>
                    <a:pt x="52" y="211"/>
                  </a:lnTo>
                  <a:lnTo>
                    <a:pt x="48" y="211"/>
                  </a:lnTo>
                  <a:lnTo>
                    <a:pt x="45" y="211"/>
                  </a:lnTo>
                  <a:lnTo>
                    <a:pt x="41" y="211"/>
                  </a:lnTo>
                  <a:lnTo>
                    <a:pt x="37" y="207"/>
                  </a:lnTo>
                  <a:lnTo>
                    <a:pt x="37" y="204"/>
                  </a:lnTo>
                  <a:lnTo>
                    <a:pt x="41" y="204"/>
                  </a:lnTo>
                  <a:lnTo>
                    <a:pt x="37" y="200"/>
                  </a:lnTo>
                  <a:lnTo>
                    <a:pt x="33" y="200"/>
                  </a:lnTo>
                  <a:lnTo>
                    <a:pt x="33" y="204"/>
                  </a:lnTo>
                  <a:lnTo>
                    <a:pt x="26" y="204"/>
                  </a:lnTo>
                  <a:lnTo>
                    <a:pt x="26" y="200"/>
                  </a:lnTo>
                  <a:lnTo>
                    <a:pt x="26" y="196"/>
                  </a:lnTo>
                  <a:lnTo>
                    <a:pt x="26" y="192"/>
                  </a:lnTo>
                  <a:lnTo>
                    <a:pt x="26" y="192"/>
                  </a:lnTo>
                  <a:lnTo>
                    <a:pt x="30" y="189"/>
                  </a:lnTo>
                  <a:lnTo>
                    <a:pt x="26" y="185"/>
                  </a:lnTo>
                  <a:lnTo>
                    <a:pt x="22" y="181"/>
                  </a:lnTo>
                  <a:lnTo>
                    <a:pt x="19" y="174"/>
                  </a:lnTo>
                  <a:lnTo>
                    <a:pt x="19" y="174"/>
                  </a:lnTo>
                  <a:lnTo>
                    <a:pt x="15" y="170"/>
                  </a:lnTo>
                  <a:lnTo>
                    <a:pt x="15" y="170"/>
                  </a:lnTo>
                  <a:lnTo>
                    <a:pt x="15" y="170"/>
                  </a:lnTo>
                  <a:lnTo>
                    <a:pt x="15" y="166"/>
                  </a:lnTo>
                  <a:lnTo>
                    <a:pt x="15" y="166"/>
                  </a:lnTo>
                  <a:lnTo>
                    <a:pt x="15" y="163"/>
                  </a:lnTo>
                  <a:lnTo>
                    <a:pt x="15" y="163"/>
                  </a:lnTo>
                  <a:lnTo>
                    <a:pt x="15" y="159"/>
                  </a:lnTo>
                  <a:lnTo>
                    <a:pt x="8" y="159"/>
                  </a:lnTo>
                  <a:lnTo>
                    <a:pt x="8" y="155"/>
                  </a:lnTo>
                  <a:lnTo>
                    <a:pt x="8" y="152"/>
                  </a:lnTo>
                  <a:lnTo>
                    <a:pt x="8" y="148"/>
                  </a:lnTo>
                  <a:lnTo>
                    <a:pt x="8" y="148"/>
                  </a:lnTo>
                  <a:lnTo>
                    <a:pt x="4" y="144"/>
                  </a:lnTo>
                  <a:lnTo>
                    <a:pt x="8" y="144"/>
                  </a:lnTo>
                  <a:lnTo>
                    <a:pt x="8" y="140"/>
                  </a:lnTo>
                  <a:lnTo>
                    <a:pt x="4" y="140"/>
                  </a:lnTo>
                  <a:lnTo>
                    <a:pt x="0" y="144"/>
                  </a:lnTo>
                  <a:lnTo>
                    <a:pt x="0" y="144"/>
                  </a:lnTo>
                  <a:lnTo>
                    <a:pt x="0" y="140"/>
                  </a:lnTo>
                  <a:lnTo>
                    <a:pt x="4" y="133"/>
                  </a:lnTo>
                  <a:lnTo>
                    <a:pt x="8" y="133"/>
                  </a:lnTo>
                  <a:lnTo>
                    <a:pt x="8" y="129"/>
                  </a:lnTo>
                  <a:lnTo>
                    <a:pt x="4" y="126"/>
                  </a:lnTo>
                  <a:lnTo>
                    <a:pt x="4" y="126"/>
                  </a:lnTo>
                  <a:lnTo>
                    <a:pt x="8" y="122"/>
                  </a:lnTo>
                  <a:lnTo>
                    <a:pt x="8" y="118"/>
                  </a:lnTo>
                  <a:lnTo>
                    <a:pt x="8" y="118"/>
                  </a:lnTo>
                  <a:lnTo>
                    <a:pt x="8" y="115"/>
                  </a:lnTo>
                  <a:lnTo>
                    <a:pt x="8" y="115"/>
                  </a:lnTo>
                  <a:lnTo>
                    <a:pt x="11" y="115"/>
                  </a:lnTo>
                  <a:lnTo>
                    <a:pt x="15" y="107"/>
                  </a:lnTo>
                  <a:lnTo>
                    <a:pt x="19" y="103"/>
                  </a:lnTo>
                  <a:lnTo>
                    <a:pt x="15" y="103"/>
                  </a:lnTo>
                  <a:lnTo>
                    <a:pt x="15" y="100"/>
                  </a:lnTo>
                  <a:lnTo>
                    <a:pt x="19" y="96"/>
                  </a:lnTo>
                  <a:lnTo>
                    <a:pt x="22" y="96"/>
                  </a:lnTo>
                  <a:lnTo>
                    <a:pt x="26" y="96"/>
                  </a:lnTo>
                  <a:lnTo>
                    <a:pt x="30" y="96"/>
                  </a:lnTo>
                  <a:lnTo>
                    <a:pt x="33" y="96"/>
                  </a:lnTo>
                  <a:lnTo>
                    <a:pt x="30" y="37"/>
                  </a:lnTo>
                  <a:lnTo>
                    <a:pt x="30" y="37"/>
                  </a:lnTo>
                  <a:lnTo>
                    <a:pt x="30" y="29"/>
                  </a:lnTo>
                  <a:lnTo>
                    <a:pt x="48" y="29"/>
                  </a:lnTo>
                  <a:lnTo>
                    <a:pt x="45"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0" name="Freeform 100"/>
            <p:cNvSpPr/>
            <p:nvPr/>
          </p:nvSpPr>
          <p:spPr bwMode="auto">
            <a:xfrm>
              <a:off x="5940771" y="3887352"/>
              <a:ext cx="451429" cy="303755"/>
            </a:xfrm>
            <a:custGeom>
              <a:avLst/>
              <a:gdLst>
                <a:gd name="T0" fmla="*/ 34 w 252"/>
                <a:gd name="T1" fmla="*/ 137 h 174"/>
                <a:gd name="T2" fmla="*/ 30 w 252"/>
                <a:gd name="T3" fmla="*/ 126 h 174"/>
                <a:gd name="T4" fmla="*/ 23 w 252"/>
                <a:gd name="T5" fmla="*/ 123 h 174"/>
                <a:gd name="T6" fmla="*/ 19 w 252"/>
                <a:gd name="T7" fmla="*/ 115 h 174"/>
                <a:gd name="T8" fmla="*/ 11 w 252"/>
                <a:gd name="T9" fmla="*/ 111 h 174"/>
                <a:gd name="T10" fmla="*/ 0 w 252"/>
                <a:gd name="T11" fmla="*/ 108 h 174"/>
                <a:gd name="T12" fmla="*/ 4 w 252"/>
                <a:gd name="T13" fmla="*/ 104 h 174"/>
                <a:gd name="T14" fmla="*/ 11 w 252"/>
                <a:gd name="T15" fmla="*/ 100 h 174"/>
                <a:gd name="T16" fmla="*/ 15 w 252"/>
                <a:gd name="T17" fmla="*/ 100 h 174"/>
                <a:gd name="T18" fmla="*/ 19 w 252"/>
                <a:gd name="T19" fmla="*/ 85 h 174"/>
                <a:gd name="T20" fmla="*/ 23 w 252"/>
                <a:gd name="T21" fmla="*/ 74 h 174"/>
                <a:gd name="T22" fmla="*/ 26 w 252"/>
                <a:gd name="T23" fmla="*/ 63 h 174"/>
                <a:gd name="T24" fmla="*/ 30 w 252"/>
                <a:gd name="T25" fmla="*/ 63 h 174"/>
                <a:gd name="T26" fmla="*/ 41 w 252"/>
                <a:gd name="T27" fmla="*/ 45 h 174"/>
                <a:gd name="T28" fmla="*/ 45 w 252"/>
                <a:gd name="T29" fmla="*/ 33 h 174"/>
                <a:gd name="T30" fmla="*/ 48 w 252"/>
                <a:gd name="T31" fmla="*/ 30 h 174"/>
                <a:gd name="T32" fmla="*/ 56 w 252"/>
                <a:gd name="T33" fmla="*/ 11 h 174"/>
                <a:gd name="T34" fmla="*/ 63 w 252"/>
                <a:gd name="T35" fmla="*/ 11 h 174"/>
                <a:gd name="T36" fmla="*/ 71 w 252"/>
                <a:gd name="T37" fmla="*/ 0 h 174"/>
                <a:gd name="T38" fmla="*/ 82 w 252"/>
                <a:gd name="T39" fmla="*/ 8 h 174"/>
                <a:gd name="T40" fmla="*/ 89 w 252"/>
                <a:gd name="T41" fmla="*/ 4 h 174"/>
                <a:gd name="T42" fmla="*/ 97 w 252"/>
                <a:gd name="T43" fmla="*/ 4 h 174"/>
                <a:gd name="T44" fmla="*/ 104 w 252"/>
                <a:gd name="T45" fmla="*/ 8 h 174"/>
                <a:gd name="T46" fmla="*/ 115 w 252"/>
                <a:gd name="T47" fmla="*/ 11 h 174"/>
                <a:gd name="T48" fmla="*/ 126 w 252"/>
                <a:gd name="T49" fmla="*/ 19 h 174"/>
                <a:gd name="T50" fmla="*/ 130 w 252"/>
                <a:gd name="T51" fmla="*/ 22 h 174"/>
                <a:gd name="T52" fmla="*/ 141 w 252"/>
                <a:gd name="T53" fmla="*/ 26 h 174"/>
                <a:gd name="T54" fmla="*/ 145 w 252"/>
                <a:gd name="T55" fmla="*/ 37 h 174"/>
                <a:gd name="T56" fmla="*/ 148 w 252"/>
                <a:gd name="T57" fmla="*/ 41 h 174"/>
                <a:gd name="T58" fmla="*/ 148 w 252"/>
                <a:gd name="T59" fmla="*/ 52 h 174"/>
                <a:gd name="T60" fmla="*/ 145 w 252"/>
                <a:gd name="T61" fmla="*/ 63 h 174"/>
                <a:gd name="T62" fmla="*/ 156 w 252"/>
                <a:gd name="T63" fmla="*/ 59 h 174"/>
                <a:gd name="T64" fmla="*/ 160 w 252"/>
                <a:gd name="T65" fmla="*/ 63 h 174"/>
                <a:gd name="T66" fmla="*/ 171 w 252"/>
                <a:gd name="T67" fmla="*/ 78 h 174"/>
                <a:gd name="T68" fmla="*/ 178 w 252"/>
                <a:gd name="T69" fmla="*/ 89 h 174"/>
                <a:gd name="T70" fmla="*/ 252 w 252"/>
                <a:gd name="T71" fmla="*/ 104 h 174"/>
                <a:gd name="T72" fmla="*/ 178 w 252"/>
                <a:gd name="T73" fmla="*/ 152 h 174"/>
                <a:gd name="T74" fmla="*/ 171 w 252"/>
                <a:gd name="T75" fmla="*/ 156 h 174"/>
                <a:gd name="T76" fmla="*/ 160 w 252"/>
                <a:gd name="T77" fmla="*/ 163 h 174"/>
                <a:gd name="T78" fmla="*/ 148 w 252"/>
                <a:gd name="T79" fmla="*/ 167 h 174"/>
                <a:gd name="T80" fmla="*/ 137 w 252"/>
                <a:gd name="T81" fmla="*/ 167 h 174"/>
                <a:gd name="T82" fmla="*/ 130 w 252"/>
                <a:gd name="T83" fmla="*/ 163 h 174"/>
                <a:gd name="T84" fmla="*/ 119 w 252"/>
                <a:gd name="T85" fmla="*/ 163 h 174"/>
                <a:gd name="T86" fmla="*/ 108 w 252"/>
                <a:gd name="T87" fmla="*/ 174 h 174"/>
                <a:gd name="T88" fmla="*/ 100 w 252"/>
                <a:gd name="T89" fmla="*/ 174 h 174"/>
                <a:gd name="T90" fmla="*/ 85 w 252"/>
                <a:gd name="T91" fmla="*/ 171 h 174"/>
                <a:gd name="T92" fmla="*/ 78 w 252"/>
                <a:gd name="T93" fmla="*/ 167 h 174"/>
                <a:gd name="T94" fmla="*/ 60 w 252"/>
                <a:gd name="T95" fmla="*/ 160 h 174"/>
                <a:gd name="T96" fmla="*/ 48 w 252"/>
                <a:gd name="T97" fmla="*/ 160 h 174"/>
                <a:gd name="T98" fmla="*/ 45 w 252"/>
                <a:gd name="T99" fmla="*/ 145 h 174"/>
                <a:gd name="T100" fmla="*/ 37 w 252"/>
                <a:gd name="T101" fmla="*/ 145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52" h="174">
                  <a:moveTo>
                    <a:pt x="37" y="145"/>
                  </a:moveTo>
                  <a:lnTo>
                    <a:pt x="37" y="141"/>
                  </a:lnTo>
                  <a:lnTo>
                    <a:pt x="34" y="137"/>
                  </a:lnTo>
                  <a:lnTo>
                    <a:pt x="34" y="134"/>
                  </a:lnTo>
                  <a:lnTo>
                    <a:pt x="30" y="130"/>
                  </a:lnTo>
                  <a:lnTo>
                    <a:pt x="30" y="126"/>
                  </a:lnTo>
                  <a:lnTo>
                    <a:pt x="26" y="126"/>
                  </a:lnTo>
                  <a:lnTo>
                    <a:pt x="26" y="126"/>
                  </a:lnTo>
                  <a:lnTo>
                    <a:pt x="23" y="123"/>
                  </a:lnTo>
                  <a:lnTo>
                    <a:pt x="23" y="123"/>
                  </a:lnTo>
                  <a:lnTo>
                    <a:pt x="19" y="123"/>
                  </a:lnTo>
                  <a:lnTo>
                    <a:pt x="19" y="115"/>
                  </a:lnTo>
                  <a:lnTo>
                    <a:pt x="15" y="115"/>
                  </a:lnTo>
                  <a:lnTo>
                    <a:pt x="15" y="115"/>
                  </a:lnTo>
                  <a:lnTo>
                    <a:pt x="11" y="111"/>
                  </a:lnTo>
                  <a:lnTo>
                    <a:pt x="11" y="108"/>
                  </a:lnTo>
                  <a:lnTo>
                    <a:pt x="4" y="111"/>
                  </a:lnTo>
                  <a:lnTo>
                    <a:pt x="0" y="108"/>
                  </a:lnTo>
                  <a:lnTo>
                    <a:pt x="0" y="108"/>
                  </a:lnTo>
                  <a:lnTo>
                    <a:pt x="4" y="104"/>
                  </a:lnTo>
                  <a:lnTo>
                    <a:pt x="4" y="104"/>
                  </a:lnTo>
                  <a:lnTo>
                    <a:pt x="4" y="100"/>
                  </a:lnTo>
                  <a:lnTo>
                    <a:pt x="8" y="100"/>
                  </a:lnTo>
                  <a:lnTo>
                    <a:pt x="11" y="100"/>
                  </a:lnTo>
                  <a:lnTo>
                    <a:pt x="11" y="100"/>
                  </a:lnTo>
                  <a:lnTo>
                    <a:pt x="15" y="100"/>
                  </a:lnTo>
                  <a:lnTo>
                    <a:pt x="15" y="100"/>
                  </a:lnTo>
                  <a:lnTo>
                    <a:pt x="19" y="97"/>
                  </a:lnTo>
                  <a:lnTo>
                    <a:pt x="19" y="89"/>
                  </a:lnTo>
                  <a:lnTo>
                    <a:pt x="19" y="85"/>
                  </a:lnTo>
                  <a:lnTo>
                    <a:pt x="19" y="82"/>
                  </a:lnTo>
                  <a:lnTo>
                    <a:pt x="23" y="78"/>
                  </a:lnTo>
                  <a:lnTo>
                    <a:pt x="23" y="74"/>
                  </a:lnTo>
                  <a:lnTo>
                    <a:pt x="23" y="71"/>
                  </a:lnTo>
                  <a:lnTo>
                    <a:pt x="23" y="71"/>
                  </a:lnTo>
                  <a:lnTo>
                    <a:pt x="26" y="63"/>
                  </a:lnTo>
                  <a:lnTo>
                    <a:pt x="26" y="63"/>
                  </a:lnTo>
                  <a:lnTo>
                    <a:pt x="26" y="63"/>
                  </a:lnTo>
                  <a:lnTo>
                    <a:pt x="30" y="63"/>
                  </a:lnTo>
                  <a:lnTo>
                    <a:pt x="34" y="52"/>
                  </a:lnTo>
                  <a:lnTo>
                    <a:pt x="34" y="48"/>
                  </a:lnTo>
                  <a:lnTo>
                    <a:pt x="41" y="45"/>
                  </a:lnTo>
                  <a:lnTo>
                    <a:pt x="41" y="41"/>
                  </a:lnTo>
                  <a:lnTo>
                    <a:pt x="45" y="37"/>
                  </a:lnTo>
                  <a:lnTo>
                    <a:pt x="45" y="33"/>
                  </a:lnTo>
                  <a:lnTo>
                    <a:pt x="48" y="33"/>
                  </a:lnTo>
                  <a:lnTo>
                    <a:pt x="48" y="33"/>
                  </a:lnTo>
                  <a:lnTo>
                    <a:pt x="48" y="30"/>
                  </a:lnTo>
                  <a:lnTo>
                    <a:pt x="56" y="22"/>
                  </a:lnTo>
                  <a:lnTo>
                    <a:pt x="56" y="15"/>
                  </a:lnTo>
                  <a:lnTo>
                    <a:pt x="56" y="11"/>
                  </a:lnTo>
                  <a:lnTo>
                    <a:pt x="56" y="11"/>
                  </a:lnTo>
                  <a:lnTo>
                    <a:pt x="60" y="11"/>
                  </a:lnTo>
                  <a:lnTo>
                    <a:pt x="63" y="11"/>
                  </a:lnTo>
                  <a:lnTo>
                    <a:pt x="63" y="11"/>
                  </a:lnTo>
                  <a:lnTo>
                    <a:pt x="67" y="11"/>
                  </a:lnTo>
                  <a:lnTo>
                    <a:pt x="71" y="0"/>
                  </a:lnTo>
                  <a:lnTo>
                    <a:pt x="74" y="4"/>
                  </a:lnTo>
                  <a:lnTo>
                    <a:pt x="74" y="4"/>
                  </a:lnTo>
                  <a:lnTo>
                    <a:pt x="82" y="8"/>
                  </a:lnTo>
                  <a:lnTo>
                    <a:pt x="82" y="8"/>
                  </a:lnTo>
                  <a:lnTo>
                    <a:pt x="85" y="4"/>
                  </a:lnTo>
                  <a:lnTo>
                    <a:pt x="89" y="4"/>
                  </a:lnTo>
                  <a:lnTo>
                    <a:pt x="93" y="4"/>
                  </a:lnTo>
                  <a:lnTo>
                    <a:pt x="93" y="4"/>
                  </a:lnTo>
                  <a:lnTo>
                    <a:pt x="97" y="4"/>
                  </a:lnTo>
                  <a:lnTo>
                    <a:pt x="100" y="8"/>
                  </a:lnTo>
                  <a:lnTo>
                    <a:pt x="100" y="8"/>
                  </a:lnTo>
                  <a:lnTo>
                    <a:pt x="104" y="8"/>
                  </a:lnTo>
                  <a:lnTo>
                    <a:pt x="108" y="8"/>
                  </a:lnTo>
                  <a:lnTo>
                    <a:pt x="111" y="11"/>
                  </a:lnTo>
                  <a:lnTo>
                    <a:pt x="115" y="11"/>
                  </a:lnTo>
                  <a:lnTo>
                    <a:pt x="119" y="15"/>
                  </a:lnTo>
                  <a:lnTo>
                    <a:pt x="119" y="19"/>
                  </a:lnTo>
                  <a:lnTo>
                    <a:pt x="126" y="19"/>
                  </a:lnTo>
                  <a:lnTo>
                    <a:pt x="126" y="19"/>
                  </a:lnTo>
                  <a:lnTo>
                    <a:pt x="130" y="19"/>
                  </a:lnTo>
                  <a:lnTo>
                    <a:pt x="130" y="22"/>
                  </a:lnTo>
                  <a:lnTo>
                    <a:pt x="134" y="22"/>
                  </a:lnTo>
                  <a:lnTo>
                    <a:pt x="137" y="26"/>
                  </a:lnTo>
                  <a:lnTo>
                    <a:pt x="141" y="26"/>
                  </a:lnTo>
                  <a:lnTo>
                    <a:pt x="145" y="33"/>
                  </a:lnTo>
                  <a:lnTo>
                    <a:pt x="145" y="33"/>
                  </a:lnTo>
                  <a:lnTo>
                    <a:pt x="145" y="37"/>
                  </a:lnTo>
                  <a:lnTo>
                    <a:pt x="148" y="37"/>
                  </a:lnTo>
                  <a:lnTo>
                    <a:pt x="152" y="41"/>
                  </a:lnTo>
                  <a:lnTo>
                    <a:pt x="148" y="41"/>
                  </a:lnTo>
                  <a:lnTo>
                    <a:pt x="148" y="45"/>
                  </a:lnTo>
                  <a:lnTo>
                    <a:pt x="148" y="48"/>
                  </a:lnTo>
                  <a:lnTo>
                    <a:pt x="148" y="52"/>
                  </a:lnTo>
                  <a:lnTo>
                    <a:pt x="145" y="56"/>
                  </a:lnTo>
                  <a:lnTo>
                    <a:pt x="145" y="59"/>
                  </a:lnTo>
                  <a:lnTo>
                    <a:pt x="145" y="63"/>
                  </a:lnTo>
                  <a:lnTo>
                    <a:pt x="145" y="63"/>
                  </a:lnTo>
                  <a:lnTo>
                    <a:pt x="152" y="63"/>
                  </a:lnTo>
                  <a:lnTo>
                    <a:pt x="156" y="59"/>
                  </a:lnTo>
                  <a:lnTo>
                    <a:pt x="160" y="59"/>
                  </a:lnTo>
                  <a:lnTo>
                    <a:pt x="163" y="63"/>
                  </a:lnTo>
                  <a:lnTo>
                    <a:pt x="160" y="63"/>
                  </a:lnTo>
                  <a:lnTo>
                    <a:pt x="163" y="71"/>
                  </a:lnTo>
                  <a:lnTo>
                    <a:pt x="167" y="78"/>
                  </a:lnTo>
                  <a:lnTo>
                    <a:pt x="171" y="78"/>
                  </a:lnTo>
                  <a:lnTo>
                    <a:pt x="171" y="82"/>
                  </a:lnTo>
                  <a:lnTo>
                    <a:pt x="171" y="89"/>
                  </a:lnTo>
                  <a:lnTo>
                    <a:pt x="178" y="89"/>
                  </a:lnTo>
                  <a:lnTo>
                    <a:pt x="182" y="93"/>
                  </a:lnTo>
                  <a:lnTo>
                    <a:pt x="230" y="104"/>
                  </a:lnTo>
                  <a:lnTo>
                    <a:pt x="252" y="104"/>
                  </a:lnTo>
                  <a:lnTo>
                    <a:pt x="200" y="152"/>
                  </a:lnTo>
                  <a:lnTo>
                    <a:pt x="189" y="152"/>
                  </a:lnTo>
                  <a:lnTo>
                    <a:pt x="178" y="152"/>
                  </a:lnTo>
                  <a:lnTo>
                    <a:pt x="174" y="152"/>
                  </a:lnTo>
                  <a:lnTo>
                    <a:pt x="174" y="152"/>
                  </a:lnTo>
                  <a:lnTo>
                    <a:pt x="171" y="156"/>
                  </a:lnTo>
                  <a:lnTo>
                    <a:pt x="167" y="160"/>
                  </a:lnTo>
                  <a:lnTo>
                    <a:pt x="163" y="160"/>
                  </a:lnTo>
                  <a:lnTo>
                    <a:pt x="160" y="163"/>
                  </a:lnTo>
                  <a:lnTo>
                    <a:pt x="156" y="163"/>
                  </a:lnTo>
                  <a:lnTo>
                    <a:pt x="148" y="163"/>
                  </a:lnTo>
                  <a:lnTo>
                    <a:pt x="148" y="167"/>
                  </a:lnTo>
                  <a:lnTo>
                    <a:pt x="148" y="167"/>
                  </a:lnTo>
                  <a:lnTo>
                    <a:pt x="145" y="167"/>
                  </a:lnTo>
                  <a:lnTo>
                    <a:pt x="137" y="167"/>
                  </a:lnTo>
                  <a:lnTo>
                    <a:pt x="134" y="167"/>
                  </a:lnTo>
                  <a:lnTo>
                    <a:pt x="134" y="163"/>
                  </a:lnTo>
                  <a:lnTo>
                    <a:pt x="130" y="163"/>
                  </a:lnTo>
                  <a:lnTo>
                    <a:pt x="122" y="163"/>
                  </a:lnTo>
                  <a:lnTo>
                    <a:pt x="122" y="163"/>
                  </a:lnTo>
                  <a:lnTo>
                    <a:pt x="119" y="163"/>
                  </a:lnTo>
                  <a:lnTo>
                    <a:pt x="115" y="167"/>
                  </a:lnTo>
                  <a:lnTo>
                    <a:pt x="115" y="167"/>
                  </a:lnTo>
                  <a:lnTo>
                    <a:pt x="108" y="174"/>
                  </a:lnTo>
                  <a:lnTo>
                    <a:pt x="108" y="174"/>
                  </a:lnTo>
                  <a:lnTo>
                    <a:pt x="104" y="174"/>
                  </a:lnTo>
                  <a:lnTo>
                    <a:pt x="100" y="174"/>
                  </a:lnTo>
                  <a:lnTo>
                    <a:pt x="97" y="174"/>
                  </a:lnTo>
                  <a:lnTo>
                    <a:pt x="93" y="171"/>
                  </a:lnTo>
                  <a:lnTo>
                    <a:pt x="85" y="171"/>
                  </a:lnTo>
                  <a:lnTo>
                    <a:pt x="85" y="171"/>
                  </a:lnTo>
                  <a:lnTo>
                    <a:pt x="82" y="167"/>
                  </a:lnTo>
                  <a:lnTo>
                    <a:pt x="78" y="167"/>
                  </a:lnTo>
                  <a:lnTo>
                    <a:pt x="71" y="160"/>
                  </a:lnTo>
                  <a:lnTo>
                    <a:pt x="67" y="160"/>
                  </a:lnTo>
                  <a:lnTo>
                    <a:pt x="60" y="160"/>
                  </a:lnTo>
                  <a:lnTo>
                    <a:pt x="56" y="156"/>
                  </a:lnTo>
                  <a:lnTo>
                    <a:pt x="52" y="160"/>
                  </a:lnTo>
                  <a:lnTo>
                    <a:pt x="48" y="160"/>
                  </a:lnTo>
                  <a:lnTo>
                    <a:pt x="45" y="156"/>
                  </a:lnTo>
                  <a:lnTo>
                    <a:pt x="45" y="145"/>
                  </a:lnTo>
                  <a:lnTo>
                    <a:pt x="45" y="145"/>
                  </a:lnTo>
                  <a:lnTo>
                    <a:pt x="41" y="148"/>
                  </a:lnTo>
                  <a:lnTo>
                    <a:pt x="37" y="145"/>
                  </a:lnTo>
                  <a:lnTo>
                    <a:pt x="37" y="14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1" name="Freeform 101"/>
            <p:cNvSpPr/>
            <p:nvPr/>
          </p:nvSpPr>
          <p:spPr bwMode="auto">
            <a:xfrm>
              <a:off x="6033924" y="3803556"/>
              <a:ext cx="198844" cy="155370"/>
            </a:xfrm>
            <a:custGeom>
              <a:avLst/>
              <a:gdLst>
                <a:gd name="T0" fmla="*/ 96 w 111"/>
                <a:gd name="T1" fmla="*/ 85 h 89"/>
                <a:gd name="T2" fmla="*/ 93 w 111"/>
                <a:gd name="T3" fmla="*/ 81 h 89"/>
                <a:gd name="T4" fmla="*/ 89 w 111"/>
                <a:gd name="T5" fmla="*/ 74 h 89"/>
                <a:gd name="T6" fmla="*/ 82 w 111"/>
                <a:gd name="T7" fmla="*/ 70 h 89"/>
                <a:gd name="T8" fmla="*/ 78 w 111"/>
                <a:gd name="T9" fmla="*/ 67 h 89"/>
                <a:gd name="T10" fmla="*/ 74 w 111"/>
                <a:gd name="T11" fmla="*/ 67 h 89"/>
                <a:gd name="T12" fmla="*/ 67 w 111"/>
                <a:gd name="T13" fmla="*/ 63 h 89"/>
                <a:gd name="T14" fmla="*/ 59 w 111"/>
                <a:gd name="T15" fmla="*/ 59 h 89"/>
                <a:gd name="T16" fmla="*/ 52 w 111"/>
                <a:gd name="T17" fmla="*/ 56 h 89"/>
                <a:gd name="T18" fmla="*/ 48 w 111"/>
                <a:gd name="T19" fmla="*/ 56 h 89"/>
                <a:gd name="T20" fmla="*/ 41 w 111"/>
                <a:gd name="T21" fmla="*/ 52 h 89"/>
                <a:gd name="T22" fmla="*/ 37 w 111"/>
                <a:gd name="T23" fmla="*/ 52 h 89"/>
                <a:gd name="T24" fmla="*/ 30 w 111"/>
                <a:gd name="T25" fmla="*/ 56 h 89"/>
                <a:gd name="T26" fmla="*/ 22 w 111"/>
                <a:gd name="T27" fmla="*/ 52 h 89"/>
                <a:gd name="T28" fmla="*/ 19 w 111"/>
                <a:gd name="T29" fmla="*/ 48 h 89"/>
                <a:gd name="T30" fmla="*/ 11 w 111"/>
                <a:gd name="T31" fmla="*/ 59 h 89"/>
                <a:gd name="T32" fmla="*/ 8 w 111"/>
                <a:gd name="T33" fmla="*/ 59 h 89"/>
                <a:gd name="T34" fmla="*/ 4 w 111"/>
                <a:gd name="T35" fmla="*/ 56 h 89"/>
                <a:gd name="T36" fmla="*/ 4 w 111"/>
                <a:gd name="T37" fmla="*/ 44 h 89"/>
                <a:gd name="T38" fmla="*/ 4 w 111"/>
                <a:gd name="T39" fmla="*/ 41 h 89"/>
                <a:gd name="T40" fmla="*/ 8 w 111"/>
                <a:gd name="T41" fmla="*/ 30 h 89"/>
                <a:gd name="T42" fmla="*/ 11 w 111"/>
                <a:gd name="T43" fmla="*/ 26 h 89"/>
                <a:gd name="T44" fmla="*/ 8 w 111"/>
                <a:gd name="T45" fmla="*/ 22 h 89"/>
                <a:gd name="T46" fmla="*/ 11 w 111"/>
                <a:gd name="T47" fmla="*/ 15 h 89"/>
                <a:gd name="T48" fmla="*/ 15 w 111"/>
                <a:gd name="T49" fmla="*/ 15 h 89"/>
                <a:gd name="T50" fmla="*/ 15 w 111"/>
                <a:gd name="T51" fmla="*/ 11 h 89"/>
                <a:gd name="T52" fmla="*/ 19 w 111"/>
                <a:gd name="T53" fmla="*/ 11 h 89"/>
                <a:gd name="T54" fmla="*/ 26 w 111"/>
                <a:gd name="T55" fmla="*/ 7 h 89"/>
                <a:gd name="T56" fmla="*/ 30 w 111"/>
                <a:gd name="T57" fmla="*/ 7 h 89"/>
                <a:gd name="T58" fmla="*/ 33 w 111"/>
                <a:gd name="T59" fmla="*/ 0 h 89"/>
                <a:gd name="T60" fmla="*/ 37 w 111"/>
                <a:gd name="T61" fmla="*/ 4 h 89"/>
                <a:gd name="T62" fmla="*/ 48 w 111"/>
                <a:gd name="T63" fmla="*/ 33 h 89"/>
                <a:gd name="T64" fmla="*/ 48 w 111"/>
                <a:gd name="T65" fmla="*/ 37 h 89"/>
                <a:gd name="T66" fmla="*/ 52 w 111"/>
                <a:gd name="T67" fmla="*/ 37 h 89"/>
                <a:gd name="T68" fmla="*/ 56 w 111"/>
                <a:gd name="T69" fmla="*/ 44 h 89"/>
                <a:gd name="T70" fmla="*/ 56 w 111"/>
                <a:gd name="T71" fmla="*/ 44 h 89"/>
                <a:gd name="T72" fmla="*/ 56 w 111"/>
                <a:gd name="T73" fmla="*/ 41 h 89"/>
                <a:gd name="T74" fmla="*/ 59 w 111"/>
                <a:gd name="T75" fmla="*/ 44 h 89"/>
                <a:gd name="T76" fmla="*/ 63 w 111"/>
                <a:gd name="T77" fmla="*/ 48 h 89"/>
                <a:gd name="T78" fmla="*/ 67 w 111"/>
                <a:gd name="T79" fmla="*/ 48 h 89"/>
                <a:gd name="T80" fmla="*/ 70 w 111"/>
                <a:gd name="T81" fmla="*/ 48 h 89"/>
                <a:gd name="T82" fmla="*/ 74 w 111"/>
                <a:gd name="T83" fmla="*/ 52 h 89"/>
                <a:gd name="T84" fmla="*/ 82 w 111"/>
                <a:gd name="T85" fmla="*/ 56 h 89"/>
                <a:gd name="T86" fmla="*/ 85 w 111"/>
                <a:gd name="T87" fmla="*/ 63 h 89"/>
                <a:gd name="T88" fmla="*/ 93 w 111"/>
                <a:gd name="T89" fmla="*/ 67 h 89"/>
                <a:gd name="T90" fmla="*/ 96 w 111"/>
                <a:gd name="T91" fmla="*/ 70 h 89"/>
                <a:gd name="T92" fmla="*/ 96 w 111"/>
                <a:gd name="T93" fmla="*/ 70 h 89"/>
                <a:gd name="T94" fmla="*/ 104 w 111"/>
                <a:gd name="T95" fmla="*/ 78 h 89"/>
                <a:gd name="T96" fmla="*/ 104 w 111"/>
                <a:gd name="T97" fmla="*/ 81 h 89"/>
                <a:gd name="T98" fmla="*/ 108 w 111"/>
                <a:gd name="T99" fmla="*/ 81 h 89"/>
                <a:gd name="T100" fmla="*/ 111 w 111"/>
                <a:gd name="T101" fmla="*/ 81 h 89"/>
                <a:gd name="T102" fmla="*/ 111 w 111"/>
                <a:gd name="T103" fmla="*/ 85 h 89"/>
                <a:gd name="T104" fmla="*/ 108 w 111"/>
                <a:gd name="T105" fmla="*/ 89 h 89"/>
                <a:gd name="T106" fmla="*/ 100 w 111"/>
                <a:gd name="T107" fmla="*/ 89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1" h="89">
                  <a:moveTo>
                    <a:pt x="100" y="89"/>
                  </a:moveTo>
                  <a:lnTo>
                    <a:pt x="96" y="85"/>
                  </a:lnTo>
                  <a:lnTo>
                    <a:pt x="93" y="85"/>
                  </a:lnTo>
                  <a:lnTo>
                    <a:pt x="93" y="81"/>
                  </a:lnTo>
                  <a:lnTo>
                    <a:pt x="93" y="81"/>
                  </a:lnTo>
                  <a:lnTo>
                    <a:pt x="89" y="74"/>
                  </a:lnTo>
                  <a:lnTo>
                    <a:pt x="85" y="74"/>
                  </a:lnTo>
                  <a:lnTo>
                    <a:pt x="82" y="70"/>
                  </a:lnTo>
                  <a:lnTo>
                    <a:pt x="78" y="70"/>
                  </a:lnTo>
                  <a:lnTo>
                    <a:pt x="78" y="67"/>
                  </a:lnTo>
                  <a:lnTo>
                    <a:pt x="74" y="67"/>
                  </a:lnTo>
                  <a:lnTo>
                    <a:pt x="74" y="67"/>
                  </a:lnTo>
                  <a:lnTo>
                    <a:pt x="67" y="67"/>
                  </a:lnTo>
                  <a:lnTo>
                    <a:pt x="67" y="63"/>
                  </a:lnTo>
                  <a:lnTo>
                    <a:pt x="63" y="59"/>
                  </a:lnTo>
                  <a:lnTo>
                    <a:pt x="59" y="59"/>
                  </a:lnTo>
                  <a:lnTo>
                    <a:pt x="56" y="56"/>
                  </a:lnTo>
                  <a:lnTo>
                    <a:pt x="52" y="56"/>
                  </a:lnTo>
                  <a:lnTo>
                    <a:pt x="48" y="56"/>
                  </a:lnTo>
                  <a:lnTo>
                    <a:pt x="48" y="56"/>
                  </a:lnTo>
                  <a:lnTo>
                    <a:pt x="45" y="52"/>
                  </a:lnTo>
                  <a:lnTo>
                    <a:pt x="41" y="52"/>
                  </a:lnTo>
                  <a:lnTo>
                    <a:pt x="41" y="52"/>
                  </a:lnTo>
                  <a:lnTo>
                    <a:pt x="37" y="52"/>
                  </a:lnTo>
                  <a:lnTo>
                    <a:pt x="33" y="52"/>
                  </a:lnTo>
                  <a:lnTo>
                    <a:pt x="30" y="56"/>
                  </a:lnTo>
                  <a:lnTo>
                    <a:pt x="30" y="56"/>
                  </a:lnTo>
                  <a:lnTo>
                    <a:pt x="22" y="52"/>
                  </a:lnTo>
                  <a:lnTo>
                    <a:pt x="22" y="52"/>
                  </a:lnTo>
                  <a:lnTo>
                    <a:pt x="19" y="48"/>
                  </a:lnTo>
                  <a:lnTo>
                    <a:pt x="15" y="59"/>
                  </a:lnTo>
                  <a:lnTo>
                    <a:pt x="11" y="59"/>
                  </a:lnTo>
                  <a:lnTo>
                    <a:pt x="11" y="59"/>
                  </a:lnTo>
                  <a:lnTo>
                    <a:pt x="8" y="59"/>
                  </a:lnTo>
                  <a:lnTo>
                    <a:pt x="4" y="59"/>
                  </a:lnTo>
                  <a:lnTo>
                    <a:pt x="4" y="56"/>
                  </a:lnTo>
                  <a:lnTo>
                    <a:pt x="0" y="48"/>
                  </a:lnTo>
                  <a:lnTo>
                    <a:pt x="4" y="44"/>
                  </a:lnTo>
                  <a:lnTo>
                    <a:pt x="4" y="44"/>
                  </a:lnTo>
                  <a:lnTo>
                    <a:pt x="4" y="41"/>
                  </a:lnTo>
                  <a:lnTo>
                    <a:pt x="8" y="37"/>
                  </a:lnTo>
                  <a:lnTo>
                    <a:pt x="8" y="30"/>
                  </a:lnTo>
                  <a:lnTo>
                    <a:pt x="11" y="26"/>
                  </a:lnTo>
                  <a:lnTo>
                    <a:pt x="11" y="26"/>
                  </a:lnTo>
                  <a:lnTo>
                    <a:pt x="11" y="22"/>
                  </a:lnTo>
                  <a:lnTo>
                    <a:pt x="8" y="22"/>
                  </a:lnTo>
                  <a:lnTo>
                    <a:pt x="11" y="18"/>
                  </a:lnTo>
                  <a:lnTo>
                    <a:pt x="11" y="15"/>
                  </a:lnTo>
                  <a:lnTo>
                    <a:pt x="11" y="15"/>
                  </a:lnTo>
                  <a:lnTo>
                    <a:pt x="15" y="15"/>
                  </a:lnTo>
                  <a:lnTo>
                    <a:pt x="19" y="15"/>
                  </a:lnTo>
                  <a:lnTo>
                    <a:pt x="15" y="11"/>
                  </a:lnTo>
                  <a:lnTo>
                    <a:pt x="15" y="11"/>
                  </a:lnTo>
                  <a:lnTo>
                    <a:pt x="19" y="11"/>
                  </a:lnTo>
                  <a:lnTo>
                    <a:pt x="22" y="7"/>
                  </a:lnTo>
                  <a:lnTo>
                    <a:pt x="26" y="7"/>
                  </a:lnTo>
                  <a:lnTo>
                    <a:pt x="26" y="7"/>
                  </a:lnTo>
                  <a:lnTo>
                    <a:pt x="30" y="7"/>
                  </a:lnTo>
                  <a:lnTo>
                    <a:pt x="33" y="4"/>
                  </a:lnTo>
                  <a:lnTo>
                    <a:pt x="33" y="0"/>
                  </a:lnTo>
                  <a:lnTo>
                    <a:pt x="33" y="0"/>
                  </a:lnTo>
                  <a:lnTo>
                    <a:pt x="37" y="4"/>
                  </a:lnTo>
                  <a:lnTo>
                    <a:pt x="45" y="22"/>
                  </a:lnTo>
                  <a:lnTo>
                    <a:pt x="48" y="33"/>
                  </a:lnTo>
                  <a:lnTo>
                    <a:pt x="48" y="33"/>
                  </a:lnTo>
                  <a:lnTo>
                    <a:pt x="48" y="37"/>
                  </a:lnTo>
                  <a:lnTo>
                    <a:pt x="48" y="37"/>
                  </a:lnTo>
                  <a:lnTo>
                    <a:pt x="52" y="37"/>
                  </a:lnTo>
                  <a:lnTo>
                    <a:pt x="52" y="41"/>
                  </a:lnTo>
                  <a:lnTo>
                    <a:pt x="56" y="44"/>
                  </a:lnTo>
                  <a:lnTo>
                    <a:pt x="56" y="48"/>
                  </a:lnTo>
                  <a:lnTo>
                    <a:pt x="56" y="44"/>
                  </a:lnTo>
                  <a:lnTo>
                    <a:pt x="56" y="44"/>
                  </a:lnTo>
                  <a:lnTo>
                    <a:pt x="56" y="41"/>
                  </a:lnTo>
                  <a:lnTo>
                    <a:pt x="56" y="41"/>
                  </a:lnTo>
                  <a:lnTo>
                    <a:pt x="59" y="44"/>
                  </a:lnTo>
                  <a:lnTo>
                    <a:pt x="59" y="44"/>
                  </a:lnTo>
                  <a:lnTo>
                    <a:pt x="63" y="48"/>
                  </a:lnTo>
                  <a:lnTo>
                    <a:pt x="63" y="48"/>
                  </a:lnTo>
                  <a:lnTo>
                    <a:pt x="67" y="48"/>
                  </a:lnTo>
                  <a:lnTo>
                    <a:pt x="67" y="48"/>
                  </a:lnTo>
                  <a:lnTo>
                    <a:pt x="70" y="48"/>
                  </a:lnTo>
                  <a:lnTo>
                    <a:pt x="70" y="48"/>
                  </a:lnTo>
                  <a:lnTo>
                    <a:pt x="74" y="52"/>
                  </a:lnTo>
                  <a:lnTo>
                    <a:pt x="74" y="52"/>
                  </a:lnTo>
                  <a:lnTo>
                    <a:pt x="82" y="56"/>
                  </a:lnTo>
                  <a:lnTo>
                    <a:pt x="82" y="56"/>
                  </a:lnTo>
                  <a:lnTo>
                    <a:pt x="85" y="63"/>
                  </a:lnTo>
                  <a:lnTo>
                    <a:pt x="89" y="67"/>
                  </a:lnTo>
                  <a:lnTo>
                    <a:pt x="93" y="67"/>
                  </a:lnTo>
                  <a:lnTo>
                    <a:pt x="96" y="70"/>
                  </a:lnTo>
                  <a:lnTo>
                    <a:pt x="96" y="70"/>
                  </a:lnTo>
                  <a:lnTo>
                    <a:pt x="96" y="67"/>
                  </a:lnTo>
                  <a:lnTo>
                    <a:pt x="96" y="70"/>
                  </a:lnTo>
                  <a:lnTo>
                    <a:pt x="100" y="74"/>
                  </a:lnTo>
                  <a:lnTo>
                    <a:pt x="104" y="78"/>
                  </a:lnTo>
                  <a:lnTo>
                    <a:pt x="104" y="78"/>
                  </a:lnTo>
                  <a:lnTo>
                    <a:pt x="104" y="81"/>
                  </a:lnTo>
                  <a:lnTo>
                    <a:pt x="104" y="81"/>
                  </a:lnTo>
                  <a:lnTo>
                    <a:pt x="108" y="81"/>
                  </a:lnTo>
                  <a:lnTo>
                    <a:pt x="108" y="85"/>
                  </a:lnTo>
                  <a:lnTo>
                    <a:pt x="111" y="81"/>
                  </a:lnTo>
                  <a:lnTo>
                    <a:pt x="111" y="85"/>
                  </a:lnTo>
                  <a:lnTo>
                    <a:pt x="111" y="85"/>
                  </a:lnTo>
                  <a:lnTo>
                    <a:pt x="108" y="85"/>
                  </a:lnTo>
                  <a:lnTo>
                    <a:pt x="108" y="89"/>
                  </a:lnTo>
                  <a:lnTo>
                    <a:pt x="104" y="89"/>
                  </a:lnTo>
                  <a:lnTo>
                    <a:pt x="100" y="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2" name="Freeform 102"/>
            <p:cNvSpPr/>
            <p:nvPr/>
          </p:nvSpPr>
          <p:spPr bwMode="auto">
            <a:xfrm>
              <a:off x="6200523" y="3951943"/>
              <a:ext cx="39411" cy="45388"/>
            </a:xfrm>
            <a:custGeom>
              <a:avLst/>
              <a:gdLst>
                <a:gd name="T0" fmla="*/ 18 w 22"/>
                <a:gd name="T1" fmla="*/ 26 h 26"/>
                <a:gd name="T2" fmla="*/ 15 w 22"/>
                <a:gd name="T3" fmla="*/ 22 h 26"/>
                <a:gd name="T4" fmla="*/ 11 w 22"/>
                <a:gd name="T5" fmla="*/ 22 h 26"/>
                <a:gd name="T6" fmla="*/ 7 w 22"/>
                <a:gd name="T7" fmla="*/ 26 h 26"/>
                <a:gd name="T8" fmla="*/ 0 w 22"/>
                <a:gd name="T9" fmla="*/ 26 h 26"/>
                <a:gd name="T10" fmla="*/ 0 w 22"/>
                <a:gd name="T11" fmla="*/ 26 h 26"/>
                <a:gd name="T12" fmla="*/ 0 w 22"/>
                <a:gd name="T13" fmla="*/ 22 h 26"/>
                <a:gd name="T14" fmla="*/ 0 w 22"/>
                <a:gd name="T15" fmla="*/ 19 h 26"/>
                <a:gd name="T16" fmla="*/ 3 w 22"/>
                <a:gd name="T17" fmla="*/ 15 h 26"/>
                <a:gd name="T18" fmla="*/ 3 w 22"/>
                <a:gd name="T19" fmla="*/ 11 h 26"/>
                <a:gd name="T20" fmla="*/ 3 w 22"/>
                <a:gd name="T21" fmla="*/ 8 h 26"/>
                <a:gd name="T22" fmla="*/ 3 w 22"/>
                <a:gd name="T23" fmla="*/ 4 h 26"/>
                <a:gd name="T24" fmla="*/ 11 w 22"/>
                <a:gd name="T25" fmla="*/ 4 h 26"/>
                <a:gd name="T26" fmla="*/ 15 w 22"/>
                <a:gd name="T27" fmla="*/ 4 h 26"/>
                <a:gd name="T28" fmla="*/ 15 w 22"/>
                <a:gd name="T29" fmla="*/ 0 h 26"/>
                <a:gd name="T30" fmla="*/ 18 w 22"/>
                <a:gd name="T31" fmla="*/ 0 h 26"/>
                <a:gd name="T32" fmla="*/ 18 w 22"/>
                <a:gd name="T33" fmla="*/ 0 h 26"/>
                <a:gd name="T34" fmla="*/ 18 w 22"/>
                <a:gd name="T35" fmla="*/ 0 h 26"/>
                <a:gd name="T36" fmla="*/ 22 w 22"/>
                <a:gd name="T37" fmla="*/ 4 h 26"/>
                <a:gd name="T38" fmla="*/ 22 w 22"/>
                <a:gd name="T39" fmla="*/ 4 h 26"/>
                <a:gd name="T40" fmla="*/ 22 w 22"/>
                <a:gd name="T41" fmla="*/ 4 h 26"/>
                <a:gd name="T42" fmla="*/ 22 w 22"/>
                <a:gd name="T43" fmla="*/ 8 h 26"/>
                <a:gd name="T44" fmla="*/ 22 w 22"/>
                <a:gd name="T45" fmla="*/ 11 h 26"/>
                <a:gd name="T46" fmla="*/ 18 w 22"/>
                <a:gd name="T47" fmla="*/ 11 h 26"/>
                <a:gd name="T48" fmla="*/ 18 w 22"/>
                <a:gd name="T49" fmla="*/ 11 h 26"/>
                <a:gd name="T50" fmla="*/ 15 w 22"/>
                <a:gd name="T51" fmla="*/ 15 h 26"/>
                <a:gd name="T52" fmla="*/ 11 w 22"/>
                <a:gd name="T53" fmla="*/ 15 h 26"/>
                <a:gd name="T54" fmla="*/ 15 w 22"/>
                <a:gd name="T55" fmla="*/ 19 h 26"/>
                <a:gd name="T56" fmla="*/ 15 w 22"/>
                <a:gd name="T57" fmla="*/ 19 h 26"/>
                <a:gd name="T58" fmla="*/ 18 w 22"/>
                <a:gd name="T59" fmla="*/ 15 h 26"/>
                <a:gd name="T60" fmla="*/ 22 w 22"/>
                <a:gd name="T61" fmla="*/ 15 h 26"/>
                <a:gd name="T62" fmla="*/ 22 w 22"/>
                <a:gd name="T63" fmla="*/ 19 h 26"/>
                <a:gd name="T64" fmla="*/ 18 w 22"/>
                <a:gd name="T65" fmla="*/ 22 h 26"/>
                <a:gd name="T66" fmla="*/ 18 w 22"/>
                <a:gd name="T67"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2" h="26">
                  <a:moveTo>
                    <a:pt x="18" y="26"/>
                  </a:moveTo>
                  <a:lnTo>
                    <a:pt x="15" y="22"/>
                  </a:lnTo>
                  <a:lnTo>
                    <a:pt x="11" y="22"/>
                  </a:lnTo>
                  <a:lnTo>
                    <a:pt x="7" y="26"/>
                  </a:lnTo>
                  <a:lnTo>
                    <a:pt x="0" y="26"/>
                  </a:lnTo>
                  <a:lnTo>
                    <a:pt x="0" y="26"/>
                  </a:lnTo>
                  <a:lnTo>
                    <a:pt x="0" y="22"/>
                  </a:lnTo>
                  <a:lnTo>
                    <a:pt x="0" y="19"/>
                  </a:lnTo>
                  <a:lnTo>
                    <a:pt x="3" y="15"/>
                  </a:lnTo>
                  <a:lnTo>
                    <a:pt x="3" y="11"/>
                  </a:lnTo>
                  <a:lnTo>
                    <a:pt x="3" y="8"/>
                  </a:lnTo>
                  <a:lnTo>
                    <a:pt x="3" y="4"/>
                  </a:lnTo>
                  <a:lnTo>
                    <a:pt x="11" y="4"/>
                  </a:lnTo>
                  <a:lnTo>
                    <a:pt x="15" y="4"/>
                  </a:lnTo>
                  <a:lnTo>
                    <a:pt x="15" y="0"/>
                  </a:lnTo>
                  <a:lnTo>
                    <a:pt x="18" y="0"/>
                  </a:lnTo>
                  <a:lnTo>
                    <a:pt x="18" y="0"/>
                  </a:lnTo>
                  <a:lnTo>
                    <a:pt x="18" y="0"/>
                  </a:lnTo>
                  <a:lnTo>
                    <a:pt x="22" y="4"/>
                  </a:lnTo>
                  <a:lnTo>
                    <a:pt x="22" y="4"/>
                  </a:lnTo>
                  <a:lnTo>
                    <a:pt x="22" y="4"/>
                  </a:lnTo>
                  <a:lnTo>
                    <a:pt x="22" y="8"/>
                  </a:lnTo>
                  <a:lnTo>
                    <a:pt x="22" y="11"/>
                  </a:lnTo>
                  <a:lnTo>
                    <a:pt x="18" y="11"/>
                  </a:lnTo>
                  <a:lnTo>
                    <a:pt x="18" y="11"/>
                  </a:lnTo>
                  <a:lnTo>
                    <a:pt x="15" y="15"/>
                  </a:lnTo>
                  <a:lnTo>
                    <a:pt x="11" y="15"/>
                  </a:lnTo>
                  <a:lnTo>
                    <a:pt x="15" y="19"/>
                  </a:lnTo>
                  <a:lnTo>
                    <a:pt x="15" y="19"/>
                  </a:lnTo>
                  <a:lnTo>
                    <a:pt x="18" y="15"/>
                  </a:lnTo>
                  <a:lnTo>
                    <a:pt x="22" y="15"/>
                  </a:lnTo>
                  <a:lnTo>
                    <a:pt x="22" y="19"/>
                  </a:lnTo>
                  <a:lnTo>
                    <a:pt x="18" y="22"/>
                  </a:lnTo>
                  <a:lnTo>
                    <a:pt x="18"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3" name="Freeform 103"/>
            <p:cNvSpPr/>
            <p:nvPr/>
          </p:nvSpPr>
          <p:spPr bwMode="auto">
            <a:xfrm>
              <a:off x="6180818" y="3971144"/>
              <a:ext cx="297370" cy="350890"/>
            </a:xfrm>
            <a:custGeom>
              <a:avLst/>
              <a:gdLst>
                <a:gd name="T0" fmla="*/ 14 w 166"/>
                <a:gd name="T1" fmla="*/ 115 h 201"/>
                <a:gd name="T2" fmla="*/ 29 w 166"/>
                <a:gd name="T3" fmla="*/ 112 h 201"/>
                <a:gd name="T4" fmla="*/ 40 w 166"/>
                <a:gd name="T5" fmla="*/ 104 h 201"/>
                <a:gd name="T6" fmla="*/ 55 w 166"/>
                <a:gd name="T7" fmla="*/ 104 h 201"/>
                <a:gd name="T8" fmla="*/ 96 w 166"/>
                <a:gd name="T9" fmla="*/ 56 h 201"/>
                <a:gd name="T10" fmla="*/ 37 w 166"/>
                <a:gd name="T11" fmla="*/ 41 h 201"/>
                <a:gd name="T12" fmla="*/ 33 w 166"/>
                <a:gd name="T13" fmla="*/ 30 h 201"/>
                <a:gd name="T14" fmla="*/ 29 w 166"/>
                <a:gd name="T15" fmla="*/ 11 h 201"/>
                <a:gd name="T16" fmla="*/ 33 w 166"/>
                <a:gd name="T17" fmla="*/ 8 h 201"/>
                <a:gd name="T18" fmla="*/ 48 w 166"/>
                <a:gd name="T19" fmla="*/ 23 h 201"/>
                <a:gd name="T20" fmla="*/ 59 w 166"/>
                <a:gd name="T21" fmla="*/ 26 h 201"/>
                <a:gd name="T22" fmla="*/ 70 w 166"/>
                <a:gd name="T23" fmla="*/ 23 h 201"/>
                <a:gd name="T24" fmla="*/ 77 w 166"/>
                <a:gd name="T25" fmla="*/ 19 h 201"/>
                <a:gd name="T26" fmla="*/ 85 w 166"/>
                <a:gd name="T27" fmla="*/ 19 h 201"/>
                <a:gd name="T28" fmla="*/ 103 w 166"/>
                <a:gd name="T29" fmla="*/ 11 h 201"/>
                <a:gd name="T30" fmla="*/ 114 w 166"/>
                <a:gd name="T31" fmla="*/ 11 h 201"/>
                <a:gd name="T32" fmla="*/ 125 w 166"/>
                <a:gd name="T33" fmla="*/ 11 h 201"/>
                <a:gd name="T34" fmla="*/ 137 w 166"/>
                <a:gd name="T35" fmla="*/ 8 h 201"/>
                <a:gd name="T36" fmla="*/ 144 w 166"/>
                <a:gd name="T37" fmla="*/ 8 h 201"/>
                <a:gd name="T38" fmla="*/ 155 w 166"/>
                <a:gd name="T39" fmla="*/ 4 h 201"/>
                <a:gd name="T40" fmla="*/ 155 w 166"/>
                <a:gd name="T41" fmla="*/ 0 h 201"/>
                <a:gd name="T42" fmla="*/ 159 w 166"/>
                <a:gd name="T43" fmla="*/ 0 h 201"/>
                <a:gd name="T44" fmla="*/ 166 w 166"/>
                <a:gd name="T45" fmla="*/ 0 h 201"/>
                <a:gd name="T46" fmla="*/ 163 w 166"/>
                <a:gd name="T47" fmla="*/ 8 h 201"/>
                <a:gd name="T48" fmla="*/ 166 w 166"/>
                <a:gd name="T49" fmla="*/ 11 h 201"/>
                <a:gd name="T50" fmla="*/ 163 w 166"/>
                <a:gd name="T51" fmla="*/ 15 h 201"/>
                <a:gd name="T52" fmla="*/ 163 w 166"/>
                <a:gd name="T53" fmla="*/ 23 h 201"/>
                <a:gd name="T54" fmla="*/ 166 w 166"/>
                <a:gd name="T55" fmla="*/ 23 h 201"/>
                <a:gd name="T56" fmla="*/ 166 w 166"/>
                <a:gd name="T57" fmla="*/ 26 h 201"/>
                <a:gd name="T58" fmla="*/ 159 w 166"/>
                <a:gd name="T59" fmla="*/ 30 h 201"/>
                <a:gd name="T60" fmla="*/ 159 w 166"/>
                <a:gd name="T61" fmla="*/ 37 h 201"/>
                <a:gd name="T62" fmla="*/ 151 w 166"/>
                <a:gd name="T63" fmla="*/ 56 h 201"/>
                <a:gd name="T64" fmla="*/ 144 w 166"/>
                <a:gd name="T65" fmla="*/ 60 h 201"/>
                <a:gd name="T66" fmla="*/ 140 w 166"/>
                <a:gd name="T67" fmla="*/ 67 h 201"/>
                <a:gd name="T68" fmla="*/ 125 w 166"/>
                <a:gd name="T69" fmla="*/ 93 h 201"/>
                <a:gd name="T70" fmla="*/ 114 w 166"/>
                <a:gd name="T71" fmla="*/ 112 h 201"/>
                <a:gd name="T72" fmla="*/ 81 w 166"/>
                <a:gd name="T73" fmla="*/ 141 h 201"/>
                <a:gd name="T74" fmla="*/ 63 w 166"/>
                <a:gd name="T75" fmla="*/ 152 h 201"/>
                <a:gd name="T76" fmla="*/ 44 w 166"/>
                <a:gd name="T77" fmla="*/ 167 h 201"/>
                <a:gd name="T78" fmla="*/ 33 w 166"/>
                <a:gd name="T79" fmla="*/ 178 h 201"/>
                <a:gd name="T80" fmla="*/ 26 w 166"/>
                <a:gd name="T81" fmla="*/ 186 h 201"/>
                <a:gd name="T82" fmla="*/ 0 w 166"/>
                <a:gd name="T83" fmla="*/ 190 h 201"/>
                <a:gd name="T84" fmla="*/ 14 w 166"/>
                <a:gd name="T85" fmla="*/ 119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66" h="201">
                  <a:moveTo>
                    <a:pt x="14" y="119"/>
                  </a:moveTo>
                  <a:lnTo>
                    <a:pt x="14" y="119"/>
                  </a:lnTo>
                  <a:lnTo>
                    <a:pt x="14" y="115"/>
                  </a:lnTo>
                  <a:lnTo>
                    <a:pt x="22" y="115"/>
                  </a:lnTo>
                  <a:lnTo>
                    <a:pt x="26" y="115"/>
                  </a:lnTo>
                  <a:lnTo>
                    <a:pt x="29" y="112"/>
                  </a:lnTo>
                  <a:lnTo>
                    <a:pt x="33" y="112"/>
                  </a:lnTo>
                  <a:lnTo>
                    <a:pt x="37" y="108"/>
                  </a:lnTo>
                  <a:lnTo>
                    <a:pt x="40" y="104"/>
                  </a:lnTo>
                  <a:lnTo>
                    <a:pt x="40" y="104"/>
                  </a:lnTo>
                  <a:lnTo>
                    <a:pt x="44" y="104"/>
                  </a:lnTo>
                  <a:lnTo>
                    <a:pt x="55" y="104"/>
                  </a:lnTo>
                  <a:lnTo>
                    <a:pt x="66" y="104"/>
                  </a:lnTo>
                  <a:lnTo>
                    <a:pt x="118" y="56"/>
                  </a:lnTo>
                  <a:lnTo>
                    <a:pt x="96" y="56"/>
                  </a:lnTo>
                  <a:lnTo>
                    <a:pt x="48" y="45"/>
                  </a:lnTo>
                  <a:lnTo>
                    <a:pt x="44" y="41"/>
                  </a:lnTo>
                  <a:lnTo>
                    <a:pt x="37" y="41"/>
                  </a:lnTo>
                  <a:lnTo>
                    <a:pt x="37" y="34"/>
                  </a:lnTo>
                  <a:lnTo>
                    <a:pt x="37" y="30"/>
                  </a:lnTo>
                  <a:lnTo>
                    <a:pt x="33" y="30"/>
                  </a:lnTo>
                  <a:lnTo>
                    <a:pt x="29" y="23"/>
                  </a:lnTo>
                  <a:lnTo>
                    <a:pt x="26" y="15"/>
                  </a:lnTo>
                  <a:lnTo>
                    <a:pt x="29" y="11"/>
                  </a:lnTo>
                  <a:lnTo>
                    <a:pt x="33" y="8"/>
                  </a:lnTo>
                  <a:lnTo>
                    <a:pt x="33" y="8"/>
                  </a:lnTo>
                  <a:lnTo>
                    <a:pt x="33" y="8"/>
                  </a:lnTo>
                  <a:lnTo>
                    <a:pt x="44" y="19"/>
                  </a:lnTo>
                  <a:lnTo>
                    <a:pt x="44" y="23"/>
                  </a:lnTo>
                  <a:lnTo>
                    <a:pt x="48" y="23"/>
                  </a:lnTo>
                  <a:lnTo>
                    <a:pt x="51" y="26"/>
                  </a:lnTo>
                  <a:lnTo>
                    <a:pt x="55" y="26"/>
                  </a:lnTo>
                  <a:lnTo>
                    <a:pt x="59" y="26"/>
                  </a:lnTo>
                  <a:lnTo>
                    <a:pt x="63" y="23"/>
                  </a:lnTo>
                  <a:lnTo>
                    <a:pt x="66" y="23"/>
                  </a:lnTo>
                  <a:lnTo>
                    <a:pt x="70" y="23"/>
                  </a:lnTo>
                  <a:lnTo>
                    <a:pt x="74" y="15"/>
                  </a:lnTo>
                  <a:lnTo>
                    <a:pt x="77" y="15"/>
                  </a:lnTo>
                  <a:lnTo>
                    <a:pt x="77" y="19"/>
                  </a:lnTo>
                  <a:lnTo>
                    <a:pt x="81" y="19"/>
                  </a:lnTo>
                  <a:lnTo>
                    <a:pt x="81" y="15"/>
                  </a:lnTo>
                  <a:lnTo>
                    <a:pt x="85" y="19"/>
                  </a:lnTo>
                  <a:lnTo>
                    <a:pt x="92" y="19"/>
                  </a:lnTo>
                  <a:lnTo>
                    <a:pt x="100" y="11"/>
                  </a:lnTo>
                  <a:lnTo>
                    <a:pt x="103" y="11"/>
                  </a:lnTo>
                  <a:lnTo>
                    <a:pt x="107" y="11"/>
                  </a:lnTo>
                  <a:lnTo>
                    <a:pt x="111" y="11"/>
                  </a:lnTo>
                  <a:lnTo>
                    <a:pt x="114" y="11"/>
                  </a:lnTo>
                  <a:lnTo>
                    <a:pt x="118" y="11"/>
                  </a:lnTo>
                  <a:lnTo>
                    <a:pt x="125" y="11"/>
                  </a:lnTo>
                  <a:lnTo>
                    <a:pt x="125" y="11"/>
                  </a:lnTo>
                  <a:lnTo>
                    <a:pt x="125" y="11"/>
                  </a:lnTo>
                  <a:lnTo>
                    <a:pt x="137" y="8"/>
                  </a:lnTo>
                  <a:lnTo>
                    <a:pt x="137" y="8"/>
                  </a:lnTo>
                  <a:lnTo>
                    <a:pt x="144" y="8"/>
                  </a:lnTo>
                  <a:lnTo>
                    <a:pt x="144" y="8"/>
                  </a:lnTo>
                  <a:lnTo>
                    <a:pt x="144" y="8"/>
                  </a:lnTo>
                  <a:lnTo>
                    <a:pt x="151" y="8"/>
                  </a:lnTo>
                  <a:lnTo>
                    <a:pt x="151" y="4"/>
                  </a:lnTo>
                  <a:lnTo>
                    <a:pt x="155" y="4"/>
                  </a:lnTo>
                  <a:lnTo>
                    <a:pt x="155" y="0"/>
                  </a:lnTo>
                  <a:lnTo>
                    <a:pt x="155" y="0"/>
                  </a:lnTo>
                  <a:lnTo>
                    <a:pt x="155" y="0"/>
                  </a:lnTo>
                  <a:lnTo>
                    <a:pt x="159" y="0"/>
                  </a:lnTo>
                  <a:lnTo>
                    <a:pt x="159" y="0"/>
                  </a:lnTo>
                  <a:lnTo>
                    <a:pt x="159" y="0"/>
                  </a:lnTo>
                  <a:lnTo>
                    <a:pt x="163" y="0"/>
                  </a:lnTo>
                  <a:lnTo>
                    <a:pt x="166" y="0"/>
                  </a:lnTo>
                  <a:lnTo>
                    <a:pt x="166" y="0"/>
                  </a:lnTo>
                  <a:lnTo>
                    <a:pt x="166" y="4"/>
                  </a:lnTo>
                  <a:lnTo>
                    <a:pt x="163" y="8"/>
                  </a:lnTo>
                  <a:lnTo>
                    <a:pt x="163" y="8"/>
                  </a:lnTo>
                  <a:lnTo>
                    <a:pt x="163" y="11"/>
                  </a:lnTo>
                  <a:lnTo>
                    <a:pt x="163" y="11"/>
                  </a:lnTo>
                  <a:lnTo>
                    <a:pt x="166" y="11"/>
                  </a:lnTo>
                  <a:lnTo>
                    <a:pt x="166" y="11"/>
                  </a:lnTo>
                  <a:lnTo>
                    <a:pt x="163" y="15"/>
                  </a:lnTo>
                  <a:lnTo>
                    <a:pt x="163" y="15"/>
                  </a:lnTo>
                  <a:lnTo>
                    <a:pt x="163" y="19"/>
                  </a:lnTo>
                  <a:lnTo>
                    <a:pt x="163" y="23"/>
                  </a:lnTo>
                  <a:lnTo>
                    <a:pt x="163" y="23"/>
                  </a:lnTo>
                  <a:lnTo>
                    <a:pt x="166" y="23"/>
                  </a:lnTo>
                  <a:lnTo>
                    <a:pt x="166" y="23"/>
                  </a:lnTo>
                  <a:lnTo>
                    <a:pt x="166" y="23"/>
                  </a:lnTo>
                  <a:lnTo>
                    <a:pt x="166" y="26"/>
                  </a:lnTo>
                  <a:lnTo>
                    <a:pt x="166" y="26"/>
                  </a:lnTo>
                  <a:lnTo>
                    <a:pt x="166" y="26"/>
                  </a:lnTo>
                  <a:lnTo>
                    <a:pt x="163" y="26"/>
                  </a:lnTo>
                  <a:lnTo>
                    <a:pt x="163" y="26"/>
                  </a:lnTo>
                  <a:lnTo>
                    <a:pt x="159" y="30"/>
                  </a:lnTo>
                  <a:lnTo>
                    <a:pt x="163" y="30"/>
                  </a:lnTo>
                  <a:lnTo>
                    <a:pt x="159" y="34"/>
                  </a:lnTo>
                  <a:lnTo>
                    <a:pt x="159" y="37"/>
                  </a:lnTo>
                  <a:lnTo>
                    <a:pt x="159" y="41"/>
                  </a:lnTo>
                  <a:lnTo>
                    <a:pt x="155" y="49"/>
                  </a:lnTo>
                  <a:lnTo>
                    <a:pt x="151" y="56"/>
                  </a:lnTo>
                  <a:lnTo>
                    <a:pt x="148" y="56"/>
                  </a:lnTo>
                  <a:lnTo>
                    <a:pt x="148" y="56"/>
                  </a:lnTo>
                  <a:lnTo>
                    <a:pt x="144" y="60"/>
                  </a:lnTo>
                  <a:lnTo>
                    <a:pt x="144" y="63"/>
                  </a:lnTo>
                  <a:lnTo>
                    <a:pt x="144" y="63"/>
                  </a:lnTo>
                  <a:lnTo>
                    <a:pt x="140" y="67"/>
                  </a:lnTo>
                  <a:lnTo>
                    <a:pt x="133" y="82"/>
                  </a:lnTo>
                  <a:lnTo>
                    <a:pt x="133" y="86"/>
                  </a:lnTo>
                  <a:lnTo>
                    <a:pt x="125" y="93"/>
                  </a:lnTo>
                  <a:lnTo>
                    <a:pt x="125" y="97"/>
                  </a:lnTo>
                  <a:lnTo>
                    <a:pt x="114" y="112"/>
                  </a:lnTo>
                  <a:lnTo>
                    <a:pt x="114" y="112"/>
                  </a:lnTo>
                  <a:lnTo>
                    <a:pt x="107" y="119"/>
                  </a:lnTo>
                  <a:lnTo>
                    <a:pt x="100" y="126"/>
                  </a:lnTo>
                  <a:lnTo>
                    <a:pt x="81" y="141"/>
                  </a:lnTo>
                  <a:lnTo>
                    <a:pt x="74" y="149"/>
                  </a:lnTo>
                  <a:lnTo>
                    <a:pt x="70" y="149"/>
                  </a:lnTo>
                  <a:lnTo>
                    <a:pt x="63" y="152"/>
                  </a:lnTo>
                  <a:lnTo>
                    <a:pt x="59" y="156"/>
                  </a:lnTo>
                  <a:lnTo>
                    <a:pt x="48" y="167"/>
                  </a:lnTo>
                  <a:lnTo>
                    <a:pt x="44" y="167"/>
                  </a:lnTo>
                  <a:lnTo>
                    <a:pt x="37" y="178"/>
                  </a:lnTo>
                  <a:lnTo>
                    <a:pt x="33" y="178"/>
                  </a:lnTo>
                  <a:lnTo>
                    <a:pt x="33" y="178"/>
                  </a:lnTo>
                  <a:lnTo>
                    <a:pt x="29" y="182"/>
                  </a:lnTo>
                  <a:lnTo>
                    <a:pt x="26" y="182"/>
                  </a:lnTo>
                  <a:lnTo>
                    <a:pt x="26" y="186"/>
                  </a:lnTo>
                  <a:lnTo>
                    <a:pt x="11" y="201"/>
                  </a:lnTo>
                  <a:lnTo>
                    <a:pt x="11" y="201"/>
                  </a:lnTo>
                  <a:lnTo>
                    <a:pt x="0" y="190"/>
                  </a:lnTo>
                  <a:lnTo>
                    <a:pt x="0" y="134"/>
                  </a:lnTo>
                  <a:lnTo>
                    <a:pt x="14" y="119"/>
                  </a:lnTo>
                  <a:lnTo>
                    <a:pt x="14" y="1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4" name="Freeform 104"/>
            <p:cNvSpPr/>
            <p:nvPr/>
          </p:nvSpPr>
          <p:spPr bwMode="auto">
            <a:xfrm>
              <a:off x="8149546" y="3731980"/>
              <a:ext cx="66282" cy="57609"/>
            </a:xfrm>
            <a:custGeom>
              <a:avLst/>
              <a:gdLst>
                <a:gd name="T0" fmla="*/ 9 w 10"/>
                <a:gd name="T1" fmla="*/ 0 h 9"/>
                <a:gd name="T2" fmla="*/ 8 w 10"/>
                <a:gd name="T3" fmla="*/ 0 h 9"/>
                <a:gd name="T4" fmla="*/ 8 w 10"/>
                <a:gd name="T5" fmla="*/ 1 h 9"/>
                <a:gd name="T6" fmla="*/ 7 w 10"/>
                <a:gd name="T7" fmla="*/ 0 h 9"/>
                <a:gd name="T8" fmla="*/ 6 w 10"/>
                <a:gd name="T9" fmla="*/ 0 h 9"/>
                <a:gd name="T10" fmla="*/ 6 w 10"/>
                <a:gd name="T11" fmla="*/ 0 h 9"/>
                <a:gd name="T12" fmla="*/ 5 w 10"/>
                <a:gd name="T13" fmla="*/ 1 h 9"/>
                <a:gd name="T14" fmla="*/ 4 w 10"/>
                <a:gd name="T15" fmla="*/ 1 h 9"/>
                <a:gd name="T16" fmla="*/ 3 w 10"/>
                <a:gd name="T17" fmla="*/ 1 h 9"/>
                <a:gd name="T18" fmla="*/ 3 w 10"/>
                <a:gd name="T19" fmla="*/ 1 h 9"/>
                <a:gd name="T20" fmla="*/ 2 w 10"/>
                <a:gd name="T21" fmla="*/ 2 h 9"/>
                <a:gd name="T22" fmla="*/ 1 w 10"/>
                <a:gd name="T23" fmla="*/ 3 h 9"/>
                <a:gd name="T24" fmla="*/ 0 w 10"/>
                <a:gd name="T25" fmla="*/ 4 h 9"/>
                <a:gd name="T26" fmla="*/ 0 w 10"/>
                <a:gd name="T27" fmla="*/ 4 h 9"/>
                <a:gd name="T28" fmla="*/ 0 w 10"/>
                <a:gd name="T29" fmla="*/ 6 h 9"/>
                <a:gd name="T30" fmla="*/ 1 w 10"/>
                <a:gd name="T31" fmla="*/ 7 h 9"/>
                <a:gd name="T32" fmla="*/ 1 w 10"/>
                <a:gd name="T33" fmla="*/ 7 h 9"/>
                <a:gd name="T34" fmla="*/ 2 w 10"/>
                <a:gd name="T35" fmla="*/ 8 h 9"/>
                <a:gd name="T36" fmla="*/ 3 w 10"/>
                <a:gd name="T37" fmla="*/ 8 h 9"/>
                <a:gd name="T38" fmla="*/ 3 w 10"/>
                <a:gd name="T39" fmla="*/ 8 h 9"/>
                <a:gd name="T40" fmla="*/ 4 w 10"/>
                <a:gd name="T41" fmla="*/ 8 h 9"/>
                <a:gd name="T42" fmla="*/ 5 w 10"/>
                <a:gd name="T43" fmla="*/ 9 h 9"/>
                <a:gd name="T44" fmla="*/ 5 w 10"/>
                <a:gd name="T45" fmla="*/ 8 h 9"/>
                <a:gd name="T46" fmla="*/ 5 w 10"/>
                <a:gd name="T47" fmla="*/ 8 h 9"/>
                <a:gd name="T48" fmla="*/ 6 w 10"/>
                <a:gd name="T49" fmla="*/ 7 h 9"/>
                <a:gd name="T50" fmla="*/ 7 w 10"/>
                <a:gd name="T51" fmla="*/ 8 h 9"/>
                <a:gd name="T52" fmla="*/ 7 w 10"/>
                <a:gd name="T53" fmla="*/ 7 h 9"/>
                <a:gd name="T54" fmla="*/ 7 w 10"/>
                <a:gd name="T55" fmla="*/ 7 h 9"/>
                <a:gd name="T56" fmla="*/ 8 w 10"/>
                <a:gd name="T57" fmla="*/ 6 h 9"/>
                <a:gd name="T58" fmla="*/ 9 w 10"/>
                <a:gd name="T59" fmla="*/ 6 h 9"/>
                <a:gd name="T60" fmla="*/ 9 w 10"/>
                <a:gd name="T61" fmla="*/ 5 h 9"/>
                <a:gd name="T62" fmla="*/ 9 w 10"/>
                <a:gd name="T63" fmla="*/ 4 h 9"/>
                <a:gd name="T64" fmla="*/ 10 w 10"/>
                <a:gd name="T65" fmla="*/ 4 h 9"/>
                <a:gd name="T66" fmla="*/ 10 w 10"/>
                <a:gd name="T67" fmla="*/ 3 h 9"/>
                <a:gd name="T68" fmla="*/ 10 w 10"/>
                <a:gd name="T69" fmla="*/ 2 h 9"/>
                <a:gd name="T70" fmla="*/ 10 w 10"/>
                <a:gd name="T71" fmla="*/ 1 h 9"/>
                <a:gd name="T72" fmla="*/ 9 w 10"/>
                <a:gd name="T73"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 h="9">
                  <a:moveTo>
                    <a:pt x="9" y="0"/>
                  </a:moveTo>
                  <a:cubicBezTo>
                    <a:pt x="8" y="0"/>
                    <a:pt x="8" y="0"/>
                    <a:pt x="8" y="0"/>
                  </a:cubicBezTo>
                  <a:cubicBezTo>
                    <a:pt x="8" y="1"/>
                    <a:pt x="8" y="1"/>
                    <a:pt x="8" y="1"/>
                  </a:cubicBezTo>
                  <a:cubicBezTo>
                    <a:pt x="8" y="1"/>
                    <a:pt x="7" y="0"/>
                    <a:pt x="7" y="0"/>
                  </a:cubicBezTo>
                  <a:cubicBezTo>
                    <a:pt x="6" y="0"/>
                    <a:pt x="6" y="0"/>
                    <a:pt x="6" y="0"/>
                  </a:cubicBezTo>
                  <a:cubicBezTo>
                    <a:pt x="6" y="0"/>
                    <a:pt x="6" y="0"/>
                    <a:pt x="6" y="0"/>
                  </a:cubicBezTo>
                  <a:cubicBezTo>
                    <a:pt x="5" y="1"/>
                    <a:pt x="5" y="1"/>
                    <a:pt x="5" y="1"/>
                  </a:cubicBezTo>
                  <a:cubicBezTo>
                    <a:pt x="4" y="1"/>
                    <a:pt x="4" y="1"/>
                    <a:pt x="4" y="1"/>
                  </a:cubicBezTo>
                  <a:cubicBezTo>
                    <a:pt x="3" y="1"/>
                    <a:pt x="3" y="1"/>
                    <a:pt x="3" y="1"/>
                  </a:cubicBezTo>
                  <a:cubicBezTo>
                    <a:pt x="3" y="1"/>
                    <a:pt x="3" y="1"/>
                    <a:pt x="3" y="1"/>
                  </a:cubicBezTo>
                  <a:cubicBezTo>
                    <a:pt x="2" y="2"/>
                    <a:pt x="2" y="2"/>
                    <a:pt x="2" y="2"/>
                  </a:cubicBezTo>
                  <a:cubicBezTo>
                    <a:pt x="1" y="3"/>
                    <a:pt x="1" y="3"/>
                    <a:pt x="1" y="3"/>
                  </a:cubicBezTo>
                  <a:cubicBezTo>
                    <a:pt x="0" y="4"/>
                    <a:pt x="0" y="4"/>
                    <a:pt x="0" y="4"/>
                  </a:cubicBezTo>
                  <a:cubicBezTo>
                    <a:pt x="0" y="4"/>
                    <a:pt x="0" y="4"/>
                    <a:pt x="0" y="4"/>
                  </a:cubicBezTo>
                  <a:cubicBezTo>
                    <a:pt x="0" y="6"/>
                    <a:pt x="0" y="6"/>
                    <a:pt x="0" y="6"/>
                  </a:cubicBezTo>
                  <a:cubicBezTo>
                    <a:pt x="1" y="7"/>
                    <a:pt x="1" y="7"/>
                    <a:pt x="1" y="7"/>
                  </a:cubicBezTo>
                  <a:cubicBezTo>
                    <a:pt x="1" y="7"/>
                    <a:pt x="1" y="7"/>
                    <a:pt x="1" y="7"/>
                  </a:cubicBezTo>
                  <a:cubicBezTo>
                    <a:pt x="2" y="8"/>
                    <a:pt x="2" y="8"/>
                    <a:pt x="2" y="8"/>
                  </a:cubicBezTo>
                  <a:cubicBezTo>
                    <a:pt x="3" y="8"/>
                    <a:pt x="3" y="8"/>
                    <a:pt x="3" y="8"/>
                  </a:cubicBezTo>
                  <a:cubicBezTo>
                    <a:pt x="3" y="8"/>
                    <a:pt x="3" y="8"/>
                    <a:pt x="3" y="8"/>
                  </a:cubicBezTo>
                  <a:cubicBezTo>
                    <a:pt x="4" y="8"/>
                    <a:pt x="4" y="8"/>
                    <a:pt x="4" y="8"/>
                  </a:cubicBezTo>
                  <a:cubicBezTo>
                    <a:pt x="5" y="9"/>
                    <a:pt x="5" y="9"/>
                    <a:pt x="5" y="9"/>
                  </a:cubicBezTo>
                  <a:cubicBezTo>
                    <a:pt x="5" y="8"/>
                    <a:pt x="5" y="8"/>
                    <a:pt x="5" y="8"/>
                  </a:cubicBezTo>
                  <a:cubicBezTo>
                    <a:pt x="5" y="8"/>
                    <a:pt x="5" y="8"/>
                    <a:pt x="5" y="8"/>
                  </a:cubicBezTo>
                  <a:cubicBezTo>
                    <a:pt x="6" y="7"/>
                    <a:pt x="6" y="7"/>
                    <a:pt x="6" y="7"/>
                  </a:cubicBezTo>
                  <a:cubicBezTo>
                    <a:pt x="7" y="8"/>
                    <a:pt x="7" y="8"/>
                    <a:pt x="7" y="8"/>
                  </a:cubicBezTo>
                  <a:cubicBezTo>
                    <a:pt x="7" y="7"/>
                    <a:pt x="7" y="7"/>
                    <a:pt x="7" y="7"/>
                  </a:cubicBezTo>
                  <a:cubicBezTo>
                    <a:pt x="7" y="7"/>
                    <a:pt x="7" y="7"/>
                    <a:pt x="7" y="7"/>
                  </a:cubicBezTo>
                  <a:cubicBezTo>
                    <a:pt x="8" y="6"/>
                    <a:pt x="8" y="6"/>
                    <a:pt x="8" y="6"/>
                  </a:cubicBezTo>
                  <a:cubicBezTo>
                    <a:pt x="9" y="6"/>
                    <a:pt x="9" y="6"/>
                    <a:pt x="9" y="6"/>
                  </a:cubicBezTo>
                  <a:cubicBezTo>
                    <a:pt x="9" y="5"/>
                    <a:pt x="9" y="5"/>
                    <a:pt x="9" y="5"/>
                  </a:cubicBezTo>
                  <a:cubicBezTo>
                    <a:pt x="9" y="4"/>
                    <a:pt x="9" y="4"/>
                    <a:pt x="9" y="4"/>
                  </a:cubicBezTo>
                  <a:cubicBezTo>
                    <a:pt x="10" y="4"/>
                    <a:pt x="10" y="4"/>
                    <a:pt x="10" y="4"/>
                  </a:cubicBezTo>
                  <a:cubicBezTo>
                    <a:pt x="10" y="3"/>
                    <a:pt x="10" y="3"/>
                    <a:pt x="10" y="3"/>
                  </a:cubicBezTo>
                  <a:cubicBezTo>
                    <a:pt x="10" y="2"/>
                    <a:pt x="10" y="2"/>
                    <a:pt x="10" y="2"/>
                  </a:cubicBezTo>
                  <a:cubicBezTo>
                    <a:pt x="10" y="1"/>
                    <a:pt x="10" y="1"/>
                    <a:pt x="10" y="1"/>
                  </a:cubicBezTo>
                  <a:lnTo>
                    <a:pt x="9"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5" name="Freeform 105"/>
            <p:cNvSpPr/>
            <p:nvPr/>
          </p:nvSpPr>
          <p:spPr bwMode="auto">
            <a:xfrm>
              <a:off x="6863335" y="2541400"/>
              <a:ext cx="1803925" cy="1183598"/>
            </a:xfrm>
            <a:custGeom>
              <a:avLst/>
              <a:gdLst>
                <a:gd name="T0" fmla="*/ 970 w 1007"/>
                <a:gd name="T1" fmla="*/ 118 h 678"/>
                <a:gd name="T2" fmla="*/ 937 w 1007"/>
                <a:gd name="T3" fmla="*/ 103 h 678"/>
                <a:gd name="T4" fmla="*/ 911 w 1007"/>
                <a:gd name="T5" fmla="*/ 85 h 678"/>
                <a:gd name="T6" fmla="*/ 874 w 1007"/>
                <a:gd name="T7" fmla="*/ 77 h 678"/>
                <a:gd name="T8" fmla="*/ 840 w 1007"/>
                <a:gd name="T9" fmla="*/ 33 h 678"/>
                <a:gd name="T10" fmla="*/ 815 w 1007"/>
                <a:gd name="T11" fmla="*/ 7 h 678"/>
                <a:gd name="T12" fmla="*/ 774 w 1007"/>
                <a:gd name="T13" fmla="*/ 0 h 678"/>
                <a:gd name="T14" fmla="*/ 733 w 1007"/>
                <a:gd name="T15" fmla="*/ 25 h 678"/>
                <a:gd name="T16" fmla="*/ 741 w 1007"/>
                <a:gd name="T17" fmla="*/ 66 h 678"/>
                <a:gd name="T18" fmla="*/ 711 w 1007"/>
                <a:gd name="T19" fmla="*/ 100 h 678"/>
                <a:gd name="T20" fmla="*/ 778 w 1007"/>
                <a:gd name="T21" fmla="*/ 159 h 678"/>
                <a:gd name="T22" fmla="*/ 733 w 1007"/>
                <a:gd name="T23" fmla="*/ 192 h 678"/>
                <a:gd name="T24" fmla="*/ 663 w 1007"/>
                <a:gd name="T25" fmla="*/ 226 h 678"/>
                <a:gd name="T26" fmla="*/ 578 w 1007"/>
                <a:gd name="T27" fmla="*/ 289 h 678"/>
                <a:gd name="T28" fmla="*/ 437 w 1007"/>
                <a:gd name="T29" fmla="*/ 274 h 678"/>
                <a:gd name="T30" fmla="*/ 374 w 1007"/>
                <a:gd name="T31" fmla="*/ 230 h 678"/>
                <a:gd name="T32" fmla="*/ 326 w 1007"/>
                <a:gd name="T33" fmla="*/ 185 h 678"/>
                <a:gd name="T34" fmla="*/ 281 w 1007"/>
                <a:gd name="T35" fmla="*/ 163 h 678"/>
                <a:gd name="T36" fmla="*/ 248 w 1007"/>
                <a:gd name="T37" fmla="*/ 166 h 678"/>
                <a:gd name="T38" fmla="*/ 204 w 1007"/>
                <a:gd name="T39" fmla="*/ 226 h 678"/>
                <a:gd name="T40" fmla="*/ 181 w 1007"/>
                <a:gd name="T41" fmla="*/ 252 h 678"/>
                <a:gd name="T42" fmla="*/ 137 w 1007"/>
                <a:gd name="T43" fmla="*/ 281 h 678"/>
                <a:gd name="T44" fmla="*/ 44 w 1007"/>
                <a:gd name="T45" fmla="*/ 296 h 678"/>
                <a:gd name="T46" fmla="*/ 30 w 1007"/>
                <a:gd name="T47" fmla="*/ 333 h 678"/>
                <a:gd name="T48" fmla="*/ 15 w 1007"/>
                <a:gd name="T49" fmla="*/ 382 h 678"/>
                <a:gd name="T50" fmla="*/ 48 w 1007"/>
                <a:gd name="T51" fmla="*/ 385 h 678"/>
                <a:gd name="T52" fmla="*/ 89 w 1007"/>
                <a:gd name="T53" fmla="*/ 400 h 678"/>
                <a:gd name="T54" fmla="*/ 148 w 1007"/>
                <a:gd name="T55" fmla="*/ 411 h 678"/>
                <a:gd name="T56" fmla="*/ 200 w 1007"/>
                <a:gd name="T57" fmla="*/ 482 h 678"/>
                <a:gd name="T58" fmla="*/ 237 w 1007"/>
                <a:gd name="T59" fmla="*/ 519 h 678"/>
                <a:gd name="T60" fmla="*/ 300 w 1007"/>
                <a:gd name="T61" fmla="*/ 534 h 678"/>
                <a:gd name="T62" fmla="*/ 370 w 1007"/>
                <a:gd name="T63" fmla="*/ 556 h 678"/>
                <a:gd name="T64" fmla="*/ 441 w 1007"/>
                <a:gd name="T65" fmla="*/ 549 h 678"/>
                <a:gd name="T66" fmla="*/ 500 w 1007"/>
                <a:gd name="T67" fmla="*/ 537 h 678"/>
                <a:gd name="T68" fmla="*/ 541 w 1007"/>
                <a:gd name="T69" fmla="*/ 589 h 678"/>
                <a:gd name="T70" fmla="*/ 548 w 1007"/>
                <a:gd name="T71" fmla="*/ 626 h 678"/>
                <a:gd name="T72" fmla="*/ 570 w 1007"/>
                <a:gd name="T73" fmla="*/ 660 h 678"/>
                <a:gd name="T74" fmla="*/ 611 w 1007"/>
                <a:gd name="T75" fmla="*/ 645 h 678"/>
                <a:gd name="T76" fmla="*/ 663 w 1007"/>
                <a:gd name="T77" fmla="*/ 634 h 678"/>
                <a:gd name="T78" fmla="*/ 711 w 1007"/>
                <a:gd name="T79" fmla="*/ 660 h 678"/>
                <a:gd name="T80" fmla="*/ 737 w 1007"/>
                <a:gd name="T81" fmla="*/ 678 h 678"/>
                <a:gd name="T82" fmla="*/ 748 w 1007"/>
                <a:gd name="T83" fmla="*/ 664 h 678"/>
                <a:gd name="T84" fmla="*/ 789 w 1007"/>
                <a:gd name="T85" fmla="*/ 641 h 678"/>
                <a:gd name="T86" fmla="*/ 822 w 1007"/>
                <a:gd name="T87" fmla="*/ 638 h 678"/>
                <a:gd name="T88" fmla="*/ 852 w 1007"/>
                <a:gd name="T89" fmla="*/ 619 h 678"/>
                <a:gd name="T90" fmla="*/ 874 w 1007"/>
                <a:gd name="T91" fmla="*/ 600 h 678"/>
                <a:gd name="T92" fmla="*/ 881 w 1007"/>
                <a:gd name="T93" fmla="*/ 586 h 678"/>
                <a:gd name="T94" fmla="*/ 889 w 1007"/>
                <a:gd name="T95" fmla="*/ 563 h 678"/>
                <a:gd name="T96" fmla="*/ 907 w 1007"/>
                <a:gd name="T97" fmla="*/ 537 h 678"/>
                <a:gd name="T98" fmla="*/ 907 w 1007"/>
                <a:gd name="T99" fmla="*/ 511 h 678"/>
                <a:gd name="T100" fmla="*/ 874 w 1007"/>
                <a:gd name="T101" fmla="*/ 500 h 678"/>
                <a:gd name="T102" fmla="*/ 852 w 1007"/>
                <a:gd name="T103" fmla="*/ 467 h 678"/>
                <a:gd name="T104" fmla="*/ 892 w 1007"/>
                <a:gd name="T105" fmla="*/ 459 h 678"/>
                <a:gd name="T106" fmla="*/ 848 w 1007"/>
                <a:gd name="T107" fmla="*/ 396 h 678"/>
                <a:gd name="T108" fmla="*/ 889 w 1007"/>
                <a:gd name="T109" fmla="*/ 370 h 678"/>
                <a:gd name="T110" fmla="*/ 844 w 1007"/>
                <a:gd name="T111" fmla="*/ 356 h 678"/>
                <a:gd name="T112" fmla="*/ 803 w 1007"/>
                <a:gd name="T113" fmla="*/ 345 h 678"/>
                <a:gd name="T114" fmla="*/ 837 w 1007"/>
                <a:gd name="T115" fmla="*/ 304 h 678"/>
                <a:gd name="T116" fmla="*/ 855 w 1007"/>
                <a:gd name="T117" fmla="*/ 319 h 678"/>
                <a:gd name="T118" fmla="*/ 870 w 1007"/>
                <a:gd name="T119" fmla="*/ 319 h 678"/>
                <a:gd name="T120" fmla="*/ 985 w 1007"/>
                <a:gd name="T121" fmla="*/ 233 h 678"/>
                <a:gd name="T122" fmla="*/ 985 w 1007"/>
                <a:gd name="T123" fmla="*/ 178 h 678"/>
                <a:gd name="T124" fmla="*/ 1003 w 1007"/>
                <a:gd name="T125" fmla="*/ 155 h 6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007" h="678">
                  <a:moveTo>
                    <a:pt x="1003" y="118"/>
                  </a:moveTo>
                  <a:lnTo>
                    <a:pt x="1003" y="115"/>
                  </a:lnTo>
                  <a:lnTo>
                    <a:pt x="1003" y="115"/>
                  </a:lnTo>
                  <a:lnTo>
                    <a:pt x="1000" y="111"/>
                  </a:lnTo>
                  <a:lnTo>
                    <a:pt x="1000" y="111"/>
                  </a:lnTo>
                  <a:lnTo>
                    <a:pt x="1000" y="107"/>
                  </a:lnTo>
                  <a:lnTo>
                    <a:pt x="1000" y="107"/>
                  </a:lnTo>
                  <a:lnTo>
                    <a:pt x="1000" y="103"/>
                  </a:lnTo>
                  <a:lnTo>
                    <a:pt x="996" y="103"/>
                  </a:lnTo>
                  <a:lnTo>
                    <a:pt x="992" y="103"/>
                  </a:lnTo>
                  <a:lnTo>
                    <a:pt x="992" y="103"/>
                  </a:lnTo>
                  <a:lnTo>
                    <a:pt x="989" y="103"/>
                  </a:lnTo>
                  <a:lnTo>
                    <a:pt x="985" y="103"/>
                  </a:lnTo>
                  <a:lnTo>
                    <a:pt x="985" y="103"/>
                  </a:lnTo>
                  <a:lnTo>
                    <a:pt x="985" y="107"/>
                  </a:lnTo>
                  <a:lnTo>
                    <a:pt x="981" y="107"/>
                  </a:lnTo>
                  <a:lnTo>
                    <a:pt x="981" y="107"/>
                  </a:lnTo>
                  <a:lnTo>
                    <a:pt x="981" y="111"/>
                  </a:lnTo>
                  <a:lnTo>
                    <a:pt x="977" y="111"/>
                  </a:lnTo>
                  <a:lnTo>
                    <a:pt x="974" y="111"/>
                  </a:lnTo>
                  <a:lnTo>
                    <a:pt x="974" y="115"/>
                  </a:lnTo>
                  <a:lnTo>
                    <a:pt x="974" y="115"/>
                  </a:lnTo>
                  <a:lnTo>
                    <a:pt x="970" y="118"/>
                  </a:lnTo>
                  <a:lnTo>
                    <a:pt x="970" y="118"/>
                  </a:lnTo>
                  <a:lnTo>
                    <a:pt x="970" y="122"/>
                  </a:lnTo>
                  <a:lnTo>
                    <a:pt x="970" y="122"/>
                  </a:lnTo>
                  <a:lnTo>
                    <a:pt x="966" y="122"/>
                  </a:lnTo>
                  <a:lnTo>
                    <a:pt x="963" y="126"/>
                  </a:lnTo>
                  <a:lnTo>
                    <a:pt x="963" y="126"/>
                  </a:lnTo>
                  <a:lnTo>
                    <a:pt x="959" y="126"/>
                  </a:lnTo>
                  <a:lnTo>
                    <a:pt x="959" y="126"/>
                  </a:lnTo>
                  <a:lnTo>
                    <a:pt x="955" y="126"/>
                  </a:lnTo>
                  <a:lnTo>
                    <a:pt x="955" y="126"/>
                  </a:lnTo>
                  <a:lnTo>
                    <a:pt x="952" y="122"/>
                  </a:lnTo>
                  <a:lnTo>
                    <a:pt x="952" y="122"/>
                  </a:lnTo>
                  <a:lnTo>
                    <a:pt x="948" y="126"/>
                  </a:lnTo>
                  <a:lnTo>
                    <a:pt x="944" y="126"/>
                  </a:lnTo>
                  <a:lnTo>
                    <a:pt x="944" y="122"/>
                  </a:lnTo>
                  <a:lnTo>
                    <a:pt x="944" y="118"/>
                  </a:lnTo>
                  <a:lnTo>
                    <a:pt x="940" y="118"/>
                  </a:lnTo>
                  <a:lnTo>
                    <a:pt x="937" y="115"/>
                  </a:lnTo>
                  <a:lnTo>
                    <a:pt x="937" y="115"/>
                  </a:lnTo>
                  <a:lnTo>
                    <a:pt x="940" y="111"/>
                  </a:lnTo>
                  <a:lnTo>
                    <a:pt x="940" y="111"/>
                  </a:lnTo>
                  <a:lnTo>
                    <a:pt x="937" y="107"/>
                  </a:lnTo>
                  <a:lnTo>
                    <a:pt x="937" y="103"/>
                  </a:lnTo>
                  <a:lnTo>
                    <a:pt x="937" y="103"/>
                  </a:lnTo>
                  <a:lnTo>
                    <a:pt x="933" y="103"/>
                  </a:lnTo>
                  <a:lnTo>
                    <a:pt x="933" y="100"/>
                  </a:lnTo>
                  <a:lnTo>
                    <a:pt x="937" y="100"/>
                  </a:lnTo>
                  <a:lnTo>
                    <a:pt x="937" y="96"/>
                  </a:lnTo>
                  <a:lnTo>
                    <a:pt x="937" y="96"/>
                  </a:lnTo>
                  <a:lnTo>
                    <a:pt x="933" y="96"/>
                  </a:lnTo>
                  <a:lnTo>
                    <a:pt x="933" y="100"/>
                  </a:lnTo>
                  <a:lnTo>
                    <a:pt x="929" y="100"/>
                  </a:lnTo>
                  <a:lnTo>
                    <a:pt x="929" y="100"/>
                  </a:lnTo>
                  <a:lnTo>
                    <a:pt x="926" y="100"/>
                  </a:lnTo>
                  <a:lnTo>
                    <a:pt x="926" y="96"/>
                  </a:lnTo>
                  <a:lnTo>
                    <a:pt x="922" y="96"/>
                  </a:lnTo>
                  <a:lnTo>
                    <a:pt x="922" y="96"/>
                  </a:lnTo>
                  <a:lnTo>
                    <a:pt x="918" y="96"/>
                  </a:lnTo>
                  <a:lnTo>
                    <a:pt x="918" y="92"/>
                  </a:lnTo>
                  <a:lnTo>
                    <a:pt x="918" y="92"/>
                  </a:lnTo>
                  <a:lnTo>
                    <a:pt x="915" y="92"/>
                  </a:lnTo>
                  <a:lnTo>
                    <a:pt x="915" y="92"/>
                  </a:lnTo>
                  <a:lnTo>
                    <a:pt x="915" y="89"/>
                  </a:lnTo>
                  <a:lnTo>
                    <a:pt x="911" y="89"/>
                  </a:lnTo>
                  <a:lnTo>
                    <a:pt x="911" y="89"/>
                  </a:lnTo>
                  <a:lnTo>
                    <a:pt x="911" y="85"/>
                  </a:lnTo>
                  <a:lnTo>
                    <a:pt x="907" y="85"/>
                  </a:lnTo>
                  <a:lnTo>
                    <a:pt x="907" y="85"/>
                  </a:lnTo>
                  <a:lnTo>
                    <a:pt x="907" y="89"/>
                  </a:lnTo>
                  <a:lnTo>
                    <a:pt x="903" y="85"/>
                  </a:lnTo>
                  <a:lnTo>
                    <a:pt x="903" y="89"/>
                  </a:lnTo>
                  <a:lnTo>
                    <a:pt x="903" y="89"/>
                  </a:lnTo>
                  <a:lnTo>
                    <a:pt x="900" y="89"/>
                  </a:lnTo>
                  <a:lnTo>
                    <a:pt x="900" y="85"/>
                  </a:lnTo>
                  <a:lnTo>
                    <a:pt x="896" y="85"/>
                  </a:lnTo>
                  <a:lnTo>
                    <a:pt x="892" y="85"/>
                  </a:lnTo>
                  <a:lnTo>
                    <a:pt x="892" y="85"/>
                  </a:lnTo>
                  <a:lnTo>
                    <a:pt x="892" y="81"/>
                  </a:lnTo>
                  <a:lnTo>
                    <a:pt x="892" y="81"/>
                  </a:lnTo>
                  <a:lnTo>
                    <a:pt x="892" y="81"/>
                  </a:lnTo>
                  <a:lnTo>
                    <a:pt x="889" y="85"/>
                  </a:lnTo>
                  <a:lnTo>
                    <a:pt x="885" y="81"/>
                  </a:lnTo>
                  <a:lnTo>
                    <a:pt x="885" y="85"/>
                  </a:lnTo>
                  <a:lnTo>
                    <a:pt x="885" y="81"/>
                  </a:lnTo>
                  <a:lnTo>
                    <a:pt x="881" y="85"/>
                  </a:lnTo>
                  <a:lnTo>
                    <a:pt x="881" y="81"/>
                  </a:lnTo>
                  <a:lnTo>
                    <a:pt x="878" y="81"/>
                  </a:lnTo>
                  <a:lnTo>
                    <a:pt x="878" y="81"/>
                  </a:lnTo>
                  <a:lnTo>
                    <a:pt x="874" y="77"/>
                  </a:lnTo>
                  <a:lnTo>
                    <a:pt x="870" y="74"/>
                  </a:lnTo>
                  <a:lnTo>
                    <a:pt x="870" y="70"/>
                  </a:lnTo>
                  <a:lnTo>
                    <a:pt x="870" y="70"/>
                  </a:lnTo>
                  <a:lnTo>
                    <a:pt x="866" y="70"/>
                  </a:lnTo>
                  <a:lnTo>
                    <a:pt x="866" y="66"/>
                  </a:lnTo>
                  <a:lnTo>
                    <a:pt x="866" y="66"/>
                  </a:lnTo>
                  <a:lnTo>
                    <a:pt x="866" y="63"/>
                  </a:lnTo>
                  <a:lnTo>
                    <a:pt x="863" y="63"/>
                  </a:lnTo>
                  <a:lnTo>
                    <a:pt x="863" y="59"/>
                  </a:lnTo>
                  <a:lnTo>
                    <a:pt x="859" y="55"/>
                  </a:lnTo>
                  <a:lnTo>
                    <a:pt x="855" y="51"/>
                  </a:lnTo>
                  <a:lnTo>
                    <a:pt x="855" y="48"/>
                  </a:lnTo>
                  <a:lnTo>
                    <a:pt x="852" y="48"/>
                  </a:lnTo>
                  <a:lnTo>
                    <a:pt x="852" y="48"/>
                  </a:lnTo>
                  <a:lnTo>
                    <a:pt x="848" y="48"/>
                  </a:lnTo>
                  <a:lnTo>
                    <a:pt x="852" y="44"/>
                  </a:lnTo>
                  <a:lnTo>
                    <a:pt x="852" y="44"/>
                  </a:lnTo>
                  <a:lnTo>
                    <a:pt x="848" y="44"/>
                  </a:lnTo>
                  <a:lnTo>
                    <a:pt x="848" y="40"/>
                  </a:lnTo>
                  <a:lnTo>
                    <a:pt x="844" y="40"/>
                  </a:lnTo>
                  <a:lnTo>
                    <a:pt x="844" y="37"/>
                  </a:lnTo>
                  <a:lnTo>
                    <a:pt x="844" y="33"/>
                  </a:lnTo>
                  <a:lnTo>
                    <a:pt x="840" y="33"/>
                  </a:lnTo>
                  <a:lnTo>
                    <a:pt x="837" y="29"/>
                  </a:lnTo>
                  <a:lnTo>
                    <a:pt x="837" y="29"/>
                  </a:lnTo>
                  <a:lnTo>
                    <a:pt x="837" y="25"/>
                  </a:lnTo>
                  <a:lnTo>
                    <a:pt x="837" y="25"/>
                  </a:lnTo>
                  <a:lnTo>
                    <a:pt x="833" y="25"/>
                  </a:lnTo>
                  <a:lnTo>
                    <a:pt x="833" y="25"/>
                  </a:lnTo>
                  <a:lnTo>
                    <a:pt x="833" y="22"/>
                  </a:lnTo>
                  <a:lnTo>
                    <a:pt x="833" y="22"/>
                  </a:lnTo>
                  <a:lnTo>
                    <a:pt x="833" y="18"/>
                  </a:lnTo>
                  <a:lnTo>
                    <a:pt x="829" y="18"/>
                  </a:lnTo>
                  <a:lnTo>
                    <a:pt x="829" y="14"/>
                  </a:lnTo>
                  <a:lnTo>
                    <a:pt x="829" y="14"/>
                  </a:lnTo>
                  <a:lnTo>
                    <a:pt x="829" y="14"/>
                  </a:lnTo>
                  <a:lnTo>
                    <a:pt x="826" y="14"/>
                  </a:lnTo>
                  <a:lnTo>
                    <a:pt x="822" y="14"/>
                  </a:lnTo>
                  <a:lnTo>
                    <a:pt x="822" y="11"/>
                  </a:lnTo>
                  <a:lnTo>
                    <a:pt x="822" y="11"/>
                  </a:lnTo>
                  <a:lnTo>
                    <a:pt x="822" y="11"/>
                  </a:lnTo>
                  <a:lnTo>
                    <a:pt x="822" y="7"/>
                  </a:lnTo>
                  <a:lnTo>
                    <a:pt x="818" y="11"/>
                  </a:lnTo>
                  <a:lnTo>
                    <a:pt x="818" y="7"/>
                  </a:lnTo>
                  <a:lnTo>
                    <a:pt x="818" y="7"/>
                  </a:lnTo>
                  <a:lnTo>
                    <a:pt x="815" y="7"/>
                  </a:lnTo>
                  <a:lnTo>
                    <a:pt x="818" y="7"/>
                  </a:lnTo>
                  <a:lnTo>
                    <a:pt x="815" y="3"/>
                  </a:lnTo>
                  <a:lnTo>
                    <a:pt x="815" y="3"/>
                  </a:lnTo>
                  <a:lnTo>
                    <a:pt x="811" y="3"/>
                  </a:lnTo>
                  <a:lnTo>
                    <a:pt x="811" y="3"/>
                  </a:lnTo>
                  <a:lnTo>
                    <a:pt x="807" y="3"/>
                  </a:lnTo>
                  <a:lnTo>
                    <a:pt x="807" y="3"/>
                  </a:lnTo>
                  <a:lnTo>
                    <a:pt x="803" y="3"/>
                  </a:lnTo>
                  <a:lnTo>
                    <a:pt x="803" y="3"/>
                  </a:lnTo>
                  <a:lnTo>
                    <a:pt x="803" y="3"/>
                  </a:lnTo>
                  <a:lnTo>
                    <a:pt x="803" y="7"/>
                  </a:lnTo>
                  <a:lnTo>
                    <a:pt x="800" y="3"/>
                  </a:lnTo>
                  <a:lnTo>
                    <a:pt x="800" y="3"/>
                  </a:lnTo>
                  <a:lnTo>
                    <a:pt x="796" y="3"/>
                  </a:lnTo>
                  <a:lnTo>
                    <a:pt x="792" y="3"/>
                  </a:lnTo>
                  <a:lnTo>
                    <a:pt x="792" y="3"/>
                  </a:lnTo>
                  <a:lnTo>
                    <a:pt x="789" y="0"/>
                  </a:lnTo>
                  <a:lnTo>
                    <a:pt x="785" y="0"/>
                  </a:lnTo>
                  <a:lnTo>
                    <a:pt x="781" y="0"/>
                  </a:lnTo>
                  <a:lnTo>
                    <a:pt x="781" y="0"/>
                  </a:lnTo>
                  <a:lnTo>
                    <a:pt x="778" y="0"/>
                  </a:lnTo>
                  <a:lnTo>
                    <a:pt x="778" y="0"/>
                  </a:lnTo>
                  <a:lnTo>
                    <a:pt x="774" y="0"/>
                  </a:lnTo>
                  <a:lnTo>
                    <a:pt x="770" y="0"/>
                  </a:lnTo>
                  <a:lnTo>
                    <a:pt x="770" y="0"/>
                  </a:lnTo>
                  <a:lnTo>
                    <a:pt x="770" y="3"/>
                  </a:lnTo>
                  <a:lnTo>
                    <a:pt x="766" y="3"/>
                  </a:lnTo>
                  <a:lnTo>
                    <a:pt x="763" y="3"/>
                  </a:lnTo>
                  <a:lnTo>
                    <a:pt x="759" y="3"/>
                  </a:lnTo>
                  <a:lnTo>
                    <a:pt x="759" y="3"/>
                  </a:lnTo>
                  <a:lnTo>
                    <a:pt x="755" y="3"/>
                  </a:lnTo>
                  <a:lnTo>
                    <a:pt x="755" y="7"/>
                  </a:lnTo>
                  <a:lnTo>
                    <a:pt x="752" y="7"/>
                  </a:lnTo>
                  <a:lnTo>
                    <a:pt x="748" y="7"/>
                  </a:lnTo>
                  <a:lnTo>
                    <a:pt x="748" y="7"/>
                  </a:lnTo>
                  <a:lnTo>
                    <a:pt x="748" y="7"/>
                  </a:lnTo>
                  <a:lnTo>
                    <a:pt x="744" y="7"/>
                  </a:lnTo>
                  <a:lnTo>
                    <a:pt x="741" y="7"/>
                  </a:lnTo>
                  <a:lnTo>
                    <a:pt x="737" y="11"/>
                  </a:lnTo>
                  <a:lnTo>
                    <a:pt x="737" y="11"/>
                  </a:lnTo>
                  <a:lnTo>
                    <a:pt x="737" y="14"/>
                  </a:lnTo>
                  <a:lnTo>
                    <a:pt x="733" y="18"/>
                  </a:lnTo>
                  <a:lnTo>
                    <a:pt x="733" y="18"/>
                  </a:lnTo>
                  <a:lnTo>
                    <a:pt x="733" y="22"/>
                  </a:lnTo>
                  <a:lnTo>
                    <a:pt x="733" y="22"/>
                  </a:lnTo>
                  <a:lnTo>
                    <a:pt x="733" y="25"/>
                  </a:lnTo>
                  <a:lnTo>
                    <a:pt x="733" y="25"/>
                  </a:lnTo>
                  <a:lnTo>
                    <a:pt x="737" y="25"/>
                  </a:lnTo>
                  <a:lnTo>
                    <a:pt x="741" y="25"/>
                  </a:lnTo>
                  <a:lnTo>
                    <a:pt x="741" y="25"/>
                  </a:lnTo>
                  <a:lnTo>
                    <a:pt x="744" y="25"/>
                  </a:lnTo>
                  <a:lnTo>
                    <a:pt x="744" y="29"/>
                  </a:lnTo>
                  <a:lnTo>
                    <a:pt x="748" y="29"/>
                  </a:lnTo>
                  <a:lnTo>
                    <a:pt x="748" y="33"/>
                  </a:lnTo>
                  <a:lnTo>
                    <a:pt x="748" y="33"/>
                  </a:lnTo>
                  <a:lnTo>
                    <a:pt x="752" y="37"/>
                  </a:lnTo>
                  <a:lnTo>
                    <a:pt x="748" y="40"/>
                  </a:lnTo>
                  <a:lnTo>
                    <a:pt x="748" y="40"/>
                  </a:lnTo>
                  <a:lnTo>
                    <a:pt x="744" y="44"/>
                  </a:lnTo>
                  <a:lnTo>
                    <a:pt x="744" y="48"/>
                  </a:lnTo>
                  <a:lnTo>
                    <a:pt x="744" y="48"/>
                  </a:lnTo>
                  <a:lnTo>
                    <a:pt x="741" y="51"/>
                  </a:lnTo>
                  <a:lnTo>
                    <a:pt x="741" y="55"/>
                  </a:lnTo>
                  <a:lnTo>
                    <a:pt x="741" y="55"/>
                  </a:lnTo>
                  <a:lnTo>
                    <a:pt x="741" y="59"/>
                  </a:lnTo>
                  <a:lnTo>
                    <a:pt x="741" y="63"/>
                  </a:lnTo>
                  <a:lnTo>
                    <a:pt x="744" y="63"/>
                  </a:lnTo>
                  <a:lnTo>
                    <a:pt x="744" y="66"/>
                  </a:lnTo>
                  <a:lnTo>
                    <a:pt x="741" y="66"/>
                  </a:lnTo>
                  <a:lnTo>
                    <a:pt x="741" y="70"/>
                  </a:lnTo>
                  <a:lnTo>
                    <a:pt x="744" y="70"/>
                  </a:lnTo>
                  <a:lnTo>
                    <a:pt x="744" y="77"/>
                  </a:lnTo>
                  <a:lnTo>
                    <a:pt x="741" y="77"/>
                  </a:lnTo>
                  <a:lnTo>
                    <a:pt x="741" y="81"/>
                  </a:lnTo>
                  <a:lnTo>
                    <a:pt x="744" y="81"/>
                  </a:lnTo>
                  <a:lnTo>
                    <a:pt x="744" y="81"/>
                  </a:lnTo>
                  <a:lnTo>
                    <a:pt x="744" y="81"/>
                  </a:lnTo>
                  <a:lnTo>
                    <a:pt x="748" y="81"/>
                  </a:lnTo>
                  <a:lnTo>
                    <a:pt x="748" y="85"/>
                  </a:lnTo>
                  <a:lnTo>
                    <a:pt x="748" y="89"/>
                  </a:lnTo>
                  <a:lnTo>
                    <a:pt x="744" y="92"/>
                  </a:lnTo>
                  <a:lnTo>
                    <a:pt x="737" y="92"/>
                  </a:lnTo>
                  <a:lnTo>
                    <a:pt x="733" y="92"/>
                  </a:lnTo>
                  <a:lnTo>
                    <a:pt x="726" y="100"/>
                  </a:lnTo>
                  <a:lnTo>
                    <a:pt x="726" y="100"/>
                  </a:lnTo>
                  <a:lnTo>
                    <a:pt x="722" y="100"/>
                  </a:lnTo>
                  <a:lnTo>
                    <a:pt x="718" y="100"/>
                  </a:lnTo>
                  <a:lnTo>
                    <a:pt x="715" y="100"/>
                  </a:lnTo>
                  <a:lnTo>
                    <a:pt x="715" y="96"/>
                  </a:lnTo>
                  <a:lnTo>
                    <a:pt x="711" y="96"/>
                  </a:lnTo>
                  <a:lnTo>
                    <a:pt x="711" y="100"/>
                  </a:lnTo>
                  <a:lnTo>
                    <a:pt x="711" y="100"/>
                  </a:lnTo>
                  <a:lnTo>
                    <a:pt x="707" y="122"/>
                  </a:lnTo>
                  <a:lnTo>
                    <a:pt x="707" y="126"/>
                  </a:lnTo>
                  <a:lnTo>
                    <a:pt x="707" y="129"/>
                  </a:lnTo>
                  <a:lnTo>
                    <a:pt x="707" y="133"/>
                  </a:lnTo>
                  <a:lnTo>
                    <a:pt x="703" y="140"/>
                  </a:lnTo>
                  <a:lnTo>
                    <a:pt x="707" y="144"/>
                  </a:lnTo>
                  <a:lnTo>
                    <a:pt x="715" y="148"/>
                  </a:lnTo>
                  <a:lnTo>
                    <a:pt x="722" y="144"/>
                  </a:lnTo>
                  <a:lnTo>
                    <a:pt x="726" y="144"/>
                  </a:lnTo>
                  <a:lnTo>
                    <a:pt x="733" y="144"/>
                  </a:lnTo>
                  <a:lnTo>
                    <a:pt x="737" y="148"/>
                  </a:lnTo>
                  <a:lnTo>
                    <a:pt x="741" y="144"/>
                  </a:lnTo>
                  <a:lnTo>
                    <a:pt x="741" y="140"/>
                  </a:lnTo>
                  <a:lnTo>
                    <a:pt x="741" y="137"/>
                  </a:lnTo>
                  <a:lnTo>
                    <a:pt x="744" y="137"/>
                  </a:lnTo>
                  <a:lnTo>
                    <a:pt x="748" y="133"/>
                  </a:lnTo>
                  <a:lnTo>
                    <a:pt x="755" y="137"/>
                  </a:lnTo>
                  <a:lnTo>
                    <a:pt x="759" y="140"/>
                  </a:lnTo>
                  <a:lnTo>
                    <a:pt x="766" y="144"/>
                  </a:lnTo>
                  <a:lnTo>
                    <a:pt x="770" y="152"/>
                  </a:lnTo>
                  <a:lnTo>
                    <a:pt x="774" y="155"/>
                  </a:lnTo>
                  <a:lnTo>
                    <a:pt x="778" y="159"/>
                  </a:lnTo>
                  <a:lnTo>
                    <a:pt x="778" y="159"/>
                  </a:lnTo>
                  <a:lnTo>
                    <a:pt x="778" y="163"/>
                  </a:lnTo>
                  <a:lnTo>
                    <a:pt x="774" y="163"/>
                  </a:lnTo>
                  <a:lnTo>
                    <a:pt x="774" y="166"/>
                  </a:lnTo>
                  <a:lnTo>
                    <a:pt x="774" y="166"/>
                  </a:lnTo>
                  <a:lnTo>
                    <a:pt x="770" y="166"/>
                  </a:lnTo>
                  <a:lnTo>
                    <a:pt x="770" y="166"/>
                  </a:lnTo>
                  <a:lnTo>
                    <a:pt x="766" y="166"/>
                  </a:lnTo>
                  <a:lnTo>
                    <a:pt x="766" y="166"/>
                  </a:lnTo>
                  <a:lnTo>
                    <a:pt x="759" y="166"/>
                  </a:lnTo>
                  <a:lnTo>
                    <a:pt x="759" y="166"/>
                  </a:lnTo>
                  <a:lnTo>
                    <a:pt x="755" y="170"/>
                  </a:lnTo>
                  <a:lnTo>
                    <a:pt x="752" y="174"/>
                  </a:lnTo>
                  <a:lnTo>
                    <a:pt x="748" y="174"/>
                  </a:lnTo>
                  <a:lnTo>
                    <a:pt x="744" y="174"/>
                  </a:lnTo>
                  <a:lnTo>
                    <a:pt x="744" y="174"/>
                  </a:lnTo>
                  <a:lnTo>
                    <a:pt x="744" y="178"/>
                  </a:lnTo>
                  <a:lnTo>
                    <a:pt x="741" y="178"/>
                  </a:lnTo>
                  <a:lnTo>
                    <a:pt x="741" y="178"/>
                  </a:lnTo>
                  <a:lnTo>
                    <a:pt x="737" y="178"/>
                  </a:lnTo>
                  <a:lnTo>
                    <a:pt x="737" y="178"/>
                  </a:lnTo>
                  <a:lnTo>
                    <a:pt x="733" y="185"/>
                  </a:lnTo>
                  <a:lnTo>
                    <a:pt x="733" y="189"/>
                  </a:lnTo>
                  <a:lnTo>
                    <a:pt x="733" y="192"/>
                  </a:lnTo>
                  <a:lnTo>
                    <a:pt x="733" y="192"/>
                  </a:lnTo>
                  <a:lnTo>
                    <a:pt x="729" y="192"/>
                  </a:lnTo>
                  <a:lnTo>
                    <a:pt x="722" y="200"/>
                  </a:lnTo>
                  <a:lnTo>
                    <a:pt x="718" y="200"/>
                  </a:lnTo>
                  <a:lnTo>
                    <a:pt x="711" y="196"/>
                  </a:lnTo>
                  <a:lnTo>
                    <a:pt x="711" y="200"/>
                  </a:lnTo>
                  <a:lnTo>
                    <a:pt x="707" y="204"/>
                  </a:lnTo>
                  <a:lnTo>
                    <a:pt x="703" y="207"/>
                  </a:lnTo>
                  <a:lnTo>
                    <a:pt x="700" y="207"/>
                  </a:lnTo>
                  <a:lnTo>
                    <a:pt x="700" y="211"/>
                  </a:lnTo>
                  <a:lnTo>
                    <a:pt x="696" y="215"/>
                  </a:lnTo>
                  <a:lnTo>
                    <a:pt x="696" y="215"/>
                  </a:lnTo>
                  <a:lnTo>
                    <a:pt x="692" y="211"/>
                  </a:lnTo>
                  <a:lnTo>
                    <a:pt x="689" y="211"/>
                  </a:lnTo>
                  <a:lnTo>
                    <a:pt x="685" y="211"/>
                  </a:lnTo>
                  <a:lnTo>
                    <a:pt x="681" y="207"/>
                  </a:lnTo>
                  <a:lnTo>
                    <a:pt x="674" y="207"/>
                  </a:lnTo>
                  <a:lnTo>
                    <a:pt x="670" y="207"/>
                  </a:lnTo>
                  <a:lnTo>
                    <a:pt x="666" y="211"/>
                  </a:lnTo>
                  <a:lnTo>
                    <a:pt x="663" y="215"/>
                  </a:lnTo>
                  <a:lnTo>
                    <a:pt x="663" y="222"/>
                  </a:lnTo>
                  <a:lnTo>
                    <a:pt x="663" y="222"/>
                  </a:lnTo>
                  <a:lnTo>
                    <a:pt x="663" y="226"/>
                  </a:lnTo>
                  <a:lnTo>
                    <a:pt x="670" y="230"/>
                  </a:lnTo>
                  <a:lnTo>
                    <a:pt x="678" y="233"/>
                  </a:lnTo>
                  <a:lnTo>
                    <a:pt x="678" y="237"/>
                  </a:lnTo>
                  <a:lnTo>
                    <a:pt x="674" y="237"/>
                  </a:lnTo>
                  <a:lnTo>
                    <a:pt x="674" y="241"/>
                  </a:lnTo>
                  <a:lnTo>
                    <a:pt x="666" y="248"/>
                  </a:lnTo>
                  <a:lnTo>
                    <a:pt x="663" y="255"/>
                  </a:lnTo>
                  <a:lnTo>
                    <a:pt x="659" y="259"/>
                  </a:lnTo>
                  <a:lnTo>
                    <a:pt x="655" y="259"/>
                  </a:lnTo>
                  <a:lnTo>
                    <a:pt x="652" y="263"/>
                  </a:lnTo>
                  <a:lnTo>
                    <a:pt x="648" y="263"/>
                  </a:lnTo>
                  <a:lnTo>
                    <a:pt x="644" y="263"/>
                  </a:lnTo>
                  <a:lnTo>
                    <a:pt x="641" y="267"/>
                  </a:lnTo>
                  <a:lnTo>
                    <a:pt x="633" y="267"/>
                  </a:lnTo>
                  <a:lnTo>
                    <a:pt x="626" y="267"/>
                  </a:lnTo>
                  <a:lnTo>
                    <a:pt x="622" y="270"/>
                  </a:lnTo>
                  <a:lnTo>
                    <a:pt x="618" y="270"/>
                  </a:lnTo>
                  <a:lnTo>
                    <a:pt x="607" y="274"/>
                  </a:lnTo>
                  <a:lnTo>
                    <a:pt x="596" y="278"/>
                  </a:lnTo>
                  <a:lnTo>
                    <a:pt x="592" y="281"/>
                  </a:lnTo>
                  <a:lnTo>
                    <a:pt x="585" y="289"/>
                  </a:lnTo>
                  <a:lnTo>
                    <a:pt x="581" y="289"/>
                  </a:lnTo>
                  <a:lnTo>
                    <a:pt x="578" y="289"/>
                  </a:lnTo>
                  <a:lnTo>
                    <a:pt x="574" y="289"/>
                  </a:lnTo>
                  <a:lnTo>
                    <a:pt x="574" y="285"/>
                  </a:lnTo>
                  <a:lnTo>
                    <a:pt x="574" y="285"/>
                  </a:lnTo>
                  <a:lnTo>
                    <a:pt x="566" y="285"/>
                  </a:lnTo>
                  <a:lnTo>
                    <a:pt x="559" y="289"/>
                  </a:lnTo>
                  <a:lnTo>
                    <a:pt x="555" y="285"/>
                  </a:lnTo>
                  <a:lnTo>
                    <a:pt x="548" y="285"/>
                  </a:lnTo>
                  <a:lnTo>
                    <a:pt x="541" y="281"/>
                  </a:lnTo>
                  <a:lnTo>
                    <a:pt x="529" y="278"/>
                  </a:lnTo>
                  <a:lnTo>
                    <a:pt x="522" y="270"/>
                  </a:lnTo>
                  <a:lnTo>
                    <a:pt x="518" y="270"/>
                  </a:lnTo>
                  <a:lnTo>
                    <a:pt x="507" y="270"/>
                  </a:lnTo>
                  <a:lnTo>
                    <a:pt x="496" y="270"/>
                  </a:lnTo>
                  <a:lnTo>
                    <a:pt x="496" y="270"/>
                  </a:lnTo>
                  <a:lnTo>
                    <a:pt x="492" y="270"/>
                  </a:lnTo>
                  <a:lnTo>
                    <a:pt x="492" y="274"/>
                  </a:lnTo>
                  <a:lnTo>
                    <a:pt x="485" y="274"/>
                  </a:lnTo>
                  <a:lnTo>
                    <a:pt x="478" y="274"/>
                  </a:lnTo>
                  <a:lnTo>
                    <a:pt x="467" y="274"/>
                  </a:lnTo>
                  <a:lnTo>
                    <a:pt x="455" y="274"/>
                  </a:lnTo>
                  <a:lnTo>
                    <a:pt x="448" y="274"/>
                  </a:lnTo>
                  <a:lnTo>
                    <a:pt x="441" y="274"/>
                  </a:lnTo>
                  <a:lnTo>
                    <a:pt x="437" y="274"/>
                  </a:lnTo>
                  <a:lnTo>
                    <a:pt x="433" y="274"/>
                  </a:lnTo>
                  <a:lnTo>
                    <a:pt x="429" y="267"/>
                  </a:lnTo>
                  <a:lnTo>
                    <a:pt x="429" y="263"/>
                  </a:lnTo>
                  <a:lnTo>
                    <a:pt x="426" y="259"/>
                  </a:lnTo>
                  <a:lnTo>
                    <a:pt x="422" y="255"/>
                  </a:lnTo>
                  <a:lnTo>
                    <a:pt x="422" y="252"/>
                  </a:lnTo>
                  <a:lnTo>
                    <a:pt x="422" y="252"/>
                  </a:lnTo>
                  <a:lnTo>
                    <a:pt x="418" y="248"/>
                  </a:lnTo>
                  <a:lnTo>
                    <a:pt x="415" y="248"/>
                  </a:lnTo>
                  <a:lnTo>
                    <a:pt x="415" y="248"/>
                  </a:lnTo>
                  <a:lnTo>
                    <a:pt x="415" y="244"/>
                  </a:lnTo>
                  <a:lnTo>
                    <a:pt x="415" y="244"/>
                  </a:lnTo>
                  <a:lnTo>
                    <a:pt x="411" y="244"/>
                  </a:lnTo>
                  <a:lnTo>
                    <a:pt x="411" y="244"/>
                  </a:lnTo>
                  <a:lnTo>
                    <a:pt x="407" y="244"/>
                  </a:lnTo>
                  <a:lnTo>
                    <a:pt x="404" y="241"/>
                  </a:lnTo>
                  <a:lnTo>
                    <a:pt x="396" y="237"/>
                  </a:lnTo>
                  <a:lnTo>
                    <a:pt x="392" y="237"/>
                  </a:lnTo>
                  <a:lnTo>
                    <a:pt x="392" y="237"/>
                  </a:lnTo>
                  <a:lnTo>
                    <a:pt x="389" y="237"/>
                  </a:lnTo>
                  <a:lnTo>
                    <a:pt x="389" y="233"/>
                  </a:lnTo>
                  <a:lnTo>
                    <a:pt x="385" y="233"/>
                  </a:lnTo>
                  <a:lnTo>
                    <a:pt x="374" y="230"/>
                  </a:lnTo>
                  <a:lnTo>
                    <a:pt x="370" y="230"/>
                  </a:lnTo>
                  <a:lnTo>
                    <a:pt x="370" y="230"/>
                  </a:lnTo>
                  <a:lnTo>
                    <a:pt x="367" y="230"/>
                  </a:lnTo>
                  <a:lnTo>
                    <a:pt x="359" y="230"/>
                  </a:lnTo>
                  <a:lnTo>
                    <a:pt x="341" y="230"/>
                  </a:lnTo>
                  <a:lnTo>
                    <a:pt x="337" y="226"/>
                  </a:lnTo>
                  <a:lnTo>
                    <a:pt x="333" y="222"/>
                  </a:lnTo>
                  <a:lnTo>
                    <a:pt x="333" y="218"/>
                  </a:lnTo>
                  <a:lnTo>
                    <a:pt x="333" y="215"/>
                  </a:lnTo>
                  <a:lnTo>
                    <a:pt x="337" y="215"/>
                  </a:lnTo>
                  <a:lnTo>
                    <a:pt x="337" y="215"/>
                  </a:lnTo>
                  <a:lnTo>
                    <a:pt x="337" y="211"/>
                  </a:lnTo>
                  <a:lnTo>
                    <a:pt x="337" y="207"/>
                  </a:lnTo>
                  <a:lnTo>
                    <a:pt x="337" y="204"/>
                  </a:lnTo>
                  <a:lnTo>
                    <a:pt x="337" y="204"/>
                  </a:lnTo>
                  <a:lnTo>
                    <a:pt x="337" y="200"/>
                  </a:lnTo>
                  <a:lnTo>
                    <a:pt x="337" y="200"/>
                  </a:lnTo>
                  <a:lnTo>
                    <a:pt x="333" y="196"/>
                  </a:lnTo>
                  <a:lnTo>
                    <a:pt x="330" y="192"/>
                  </a:lnTo>
                  <a:lnTo>
                    <a:pt x="330" y="192"/>
                  </a:lnTo>
                  <a:lnTo>
                    <a:pt x="326" y="189"/>
                  </a:lnTo>
                  <a:lnTo>
                    <a:pt x="326" y="189"/>
                  </a:lnTo>
                  <a:lnTo>
                    <a:pt x="326" y="185"/>
                  </a:lnTo>
                  <a:lnTo>
                    <a:pt x="322" y="181"/>
                  </a:lnTo>
                  <a:lnTo>
                    <a:pt x="322" y="181"/>
                  </a:lnTo>
                  <a:lnTo>
                    <a:pt x="318" y="178"/>
                  </a:lnTo>
                  <a:lnTo>
                    <a:pt x="318" y="178"/>
                  </a:lnTo>
                  <a:lnTo>
                    <a:pt x="315" y="174"/>
                  </a:lnTo>
                  <a:lnTo>
                    <a:pt x="315" y="174"/>
                  </a:lnTo>
                  <a:lnTo>
                    <a:pt x="311" y="174"/>
                  </a:lnTo>
                  <a:lnTo>
                    <a:pt x="307" y="178"/>
                  </a:lnTo>
                  <a:lnTo>
                    <a:pt x="307" y="178"/>
                  </a:lnTo>
                  <a:lnTo>
                    <a:pt x="307" y="178"/>
                  </a:lnTo>
                  <a:lnTo>
                    <a:pt x="304" y="174"/>
                  </a:lnTo>
                  <a:lnTo>
                    <a:pt x="304" y="174"/>
                  </a:lnTo>
                  <a:lnTo>
                    <a:pt x="300" y="174"/>
                  </a:lnTo>
                  <a:lnTo>
                    <a:pt x="296" y="174"/>
                  </a:lnTo>
                  <a:lnTo>
                    <a:pt x="296" y="174"/>
                  </a:lnTo>
                  <a:lnTo>
                    <a:pt x="292" y="178"/>
                  </a:lnTo>
                  <a:lnTo>
                    <a:pt x="292" y="178"/>
                  </a:lnTo>
                  <a:lnTo>
                    <a:pt x="289" y="174"/>
                  </a:lnTo>
                  <a:lnTo>
                    <a:pt x="289" y="174"/>
                  </a:lnTo>
                  <a:lnTo>
                    <a:pt x="289" y="170"/>
                  </a:lnTo>
                  <a:lnTo>
                    <a:pt x="285" y="170"/>
                  </a:lnTo>
                  <a:lnTo>
                    <a:pt x="281" y="166"/>
                  </a:lnTo>
                  <a:lnTo>
                    <a:pt x="281" y="163"/>
                  </a:lnTo>
                  <a:lnTo>
                    <a:pt x="278" y="163"/>
                  </a:lnTo>
                  <a:lnTo>
                    <a:pt x="278" y="163"/>
                  </a:lnTo>
                  <a:lnTo>
                    <a:pt x="274" y="159"/>
                  </a:lnTo>
                  <a:lnTo>
                    <a:pt x="274" y="159"/>
                  </a:lnTo>
                  <a:lnTo>
                    <a:pt x="274" y="155"/>
                  </a:lnTo>
                  <a:lnTo>
                    <a:pt x="274" y="159"/>
                  </a:lnTo>
                  <a:lnTo>
                    <a:pt x="274" y="159"/>
                  </a:lnTo>
                  <a:lnTo>
                    <a:pt x="274" y="159"/>
                  </a:lnTo>
                  <a:lnTo>
                    <a:pt x="270" y="155"/>
                  </a:lnTo>
                  <a:lnTo>
                    <a:pt x="270" y="155"/>
                  </a:lnTo>
                  <a:lnTo>
                    <a:pt x="270" y="152"/>
                  </a:lnTo>
                  <a:lnTo>
                    <a:pt x="270" y="152"/>
                  </a:lnTo>
                  <a:lnTo>
                    <a:pt x="270" y="152"/>
                  </a:lnTo>
                  <a:lnTo>
                    <a:pt x="267" y="152"/>
                  </a:lnTo>
                  <a:lnTo>
                    <a:pt x="263" y="148"/>
                  </a:lnTo>
                  <a:lnTo>
                    <a:pt x="263" y="152"/>
                  </a:lnTo>
                  <a:lnTo>
                    <a:pt x="263" y="152"/>
                  </a:lnTo>
                  <a:lnTo>
                    <a:pt x="259" y="155"/>
                  </a:lnTo>
                  <a:lnTo>
                    <a:pt x="255" y="159"/>
                  </a:lnTo>
                  <a:lnTo>
                    <a:pt x="255" y="163"/>
                  </a:lnTo>
                  <a:lnTo>
                    <a:pt x="255" y="163"/>
                  </a:lnTo>
                  <a:lnTo>
                    <a:pt x="252" y="166"/>
                  </a:lnTo>
                  <a:lnTo>
                    <a:pt x="248" y="166"/>
                  </a:lnTo>
                  <a:lnTo>
                    <a:pt x="244" y="170"/>
                  </a:lnTo>
                  <a:lnTo>
                    <a:pt x="244" y="174"/>
                  </a:lnTo>
                  <a:lnTo>
                    <a:pt x="244" y="178"/>
                  </a:lnTo>
                  <a:lnTo>
                    <a:pt x="248" y="185"/>
                  </a:lnTo>
                  <a:lnTo>
                    <a:pt x="252" y="189"/>
                  </a:lnTo>
                  <a:lnTo>
                    <a:pt x="252" y="192"/>
                  </a:lnTo>
                  <a:lnTo>
                    <a:pt x="248" y="196"/>
                  </a:lnTo>
                  <a:lnTo>
                    <a:pt x="244" y="196"/>
                  </a:lnTo>
                  <a:lnTo>
                    <a:pt x="241" y="200"/>
                  </a:lnTo>
                  <a:lnTo>
                    <a:pt x="237" y="200"/>
                  </a:lnTo>
                  <a:lnTo>
                    <a:pt x="237" y="200"/>
                  </a:lnTo>
                  <a:lnTo>
                    <a:pt x="237" y="196"/>
                  </a:lnTo>
                  <a:lnTo>
                    <a:pt x="233" y="196"/>
                  </a:lnTo>
                  <a:lnTo>
                    <a:pt x="226" y="200"/>
                  </a:lnTo>
                  <a:lnTo>
                    <a:pt x="222" y="200"/>
                  </a:lnTo>
                  <a:lnTo>
                    <a:pt x="215" y="196"/>
                  </a:lnTo>
                  <a:lnTo>
                    <a:pt x="211" y="196"/>
                  </a:lnTo>
                  <a:lnTo>
                    <a:pt x="211" y="196"/>
                  </a:lnTo>
                  <a:lnTo>
                    <a:pt x="207" y="204"/>
                  </a:lnTo>
                  <a:lnTo>
                    <a:pt x="207" y="207"/>
                  </a:lnTo>
                  <a:lnTo>
                    <a:pt x="207" y="211"/>
                  </a:lnTo>
                  <a:lnTo>
                    <a:pt x="204" y="218"/>
                  </a:lnTo>
                  <a:lnTo>
                    <a:pt x="204" y="226"/>
                  </a:lnTo>
                  <a:lnTo>
                    <a:pt x="204" y="230"/>
                  </a:lnTo>
                  <a:lnTo>
                    <a:pt x="207" y="230"/>
                  </a:lnTo>
                  <a:lnTo>
                    <a:pt x="211" y="230"/>
                  </a:lnTo>
                  <a:lnTo>
                    <a:pt x="207" y="233"/>
                  </a:lnTo>
                  <a:lnTo>
                    <a:pt x="207" y="237"/>
                  </a:lnTo>
                  <a:lnTo>
                    <a:pt x="207" y="237"/>
                  </a:lnTo>
                  <a:lnTo>
                    <a:pt x="204" y="237"/>
                  </a:lnTo>
                  <a:lnTo>
                    <a:pt x="200" y="237"/>
                  </a:lnTo>
                  <a:lnTo>
                    <a:pt x="200" y="237"/>
                  </a:lnTo>
                  <a:lnTo>
                    <a:pt x="196" y="237"/>
                  </a:lnTo>
                  <a:lnTo>
                    <a:pt x="193" y="237"/>
                  </a:lnTo>
                  <a:lnTo>
                    <a:pt x="185" y="241"/>
                  </a:lnTo>
                  <a:lnTo>
                    <a:pt x="181" y="241"/>
                  </a:lnTo>
                  <a:lnTo>
                    <a:pt x="178" y="241"/>
                  </a:lnTo>
                  <a:lnTo>
                    <a:pt x="178" y="241"/>
                  </a:lnTo>
                  <a:lnTo>
                    <a:pt x="174" y="241"/>
                  </a:lnTo>
                  <a:lnTo>
                    <a:pt x="170" y="244"/>
                  </a:lnTo>
                  <a:lnTo>
                    <a:pt x="170" y="244"/>
                  </a:lnTo>
                  <a:lnTo>
                    <a:pt x="174" y="248"/>
                  </a:lnTo>
                  <a:lnTo>
                    <a:pt x="178" y="248"/>
                  </a:lnTo>
                  <a:lnTo>
                    <a:pt x="181" y="248"/>
                  </a:lnTo>
                  <a:lnTo>
                    <a:pt x="181" y="248"/>
                  </a:lnTo>
                  <a:lnTo>
                    <a:pt x="181" y="252"/>
                  </a:lnTo>
                  <a:lnTo>
                    <a:pt x="181" y="255"/>
                  </a:lnTo>
                  <a:lnTo>
                    <a:pt x="181" y="259"/>
                  </a:lnTo>
                  <a:lnTo>
                    <a:pt x="185" y="259"/>
                  </a:lnTo>
                  <a:lnTo>
                    <a:pt x="185" y="263"/>
                  </a:lnTo>
                  <a:lnTo>
                    <a:pt x="189" y="267"/>
                  </a:lnTo>
                  <a:lnTo>
                    <a:pt x="189" y="270"/>
                  </a:lnTo>
                  <a:lnTo>
                    <a:pt x="193" y="270"/>
                  </a:lnTo>
                  <a:lnTo>
                    <a:pt x="193" y="278"/>
                  </a:lnTo>
                  <a:lnTo>
                    <a:pt x="189" y="278"/>
                  </a:lnTo>
                  <a:lnTo>
                    <a:pt x="189" y="281"/>
                  </a:lnTo>
                  <a:lnTo>
                    <a:pt x="193" y="285"/>
                  </a:lnTo>
                  <a:lnTo>
                    <a:pt x="189" y="285"/>
                  </a:lnTo>
                  <a:lnTo>
                    <a:pt x="189" y="289"/>
                  </a:lnTo>
                  <a:lnTo>
                    <a:pt x="189" y="289"/>
                  </a:lnTo>
                  <a:lnTo>
                    <a:pt x="189" y="293"/>
                  </a:lnTo>
                  <a:lnTo>
                    <a:pt x="185" y="296"/>
                  </a:lnTo>
                  <a:lnTo>
                    <a:pt x="178" y="293"/>
                  </a:lnTo>
                  <a:lnTo>
                    <a:pt x="170" y="285"/>
                  </a:lnTo>
                  <a:lnTo>
                    <a:pt x="167" y="285"/>
                  </a:lnTo>
                  <a:lnTo>
                    <a:pt x="159" y="285"/>
                  </a:lnTo>
                  <a:lnTo>
                    <a:pt x="152" y="285"/>
                  </a:lnTo>
                  <a:lnTo>
                    <a:pt x="144" y="285"/>
                  </a:lnTo>
                  <a:lnTo>
                    <a:pt x="137" y="281"/>
                  </a:lnTo>
                  <a:lnTo>
                    <a:pt x="130" y="285"/>
                  </a:lnTo>
                  <a:lnTo>
                    <a:pt x="126" y="285"/>
                  </a:lnTo>
                  <a:lnTo>
                    <a:pt x="122" y="285"/>
                  </a:lnTo>
                  <a:lnTo>
                    <a:pt x="118" y="285"/>
                  </a:lnTo>
                  <a:lnTo>
                    <a:pt x="115" y="289"/>
                  </a:lnTo>
                  <a:lnTo>
                    <a:pt x="107" y="285"/>
                  </a:lnTo>
                  <a:lnTo>
                    <a:pt x="100" y="285"/>
                  </a:lnTo>
                  <a:lnTo>
                    <a:pt x="96" y="285"/>
                  </a:lnTo>
                  <a:lnTo>
                    <a:pt x="93" y="285"/>
                  </a:lnTo>
                  <a:lnTo>
                    <a:pt x="89" y="285"/>
                  </a:lnTo>
                  <a:lnTo>
                    <a:pt x="85" y="285"/>
                  </a:lnTo>
                  <a:lnTo>
                    <a:pt x="81" y="285"/>
                  </a:lnTo>
                  <a:lnTo>
                    <a:pt x="81" y="285"/>
                  </a:lnTo>
                  <a:lnTo>
                    <a:pt x="81" y="289"/>
                  </a:lnTo>
                  <a:lnTo>
                    <a:pt x="81" y="293"/>
                  </a:lnTo>
                  <a:lnTo>
                    <a:pt x="81" y="296"/>
                  </a:lnTo>
                  <a:lnTo>
                    <a:pt x="78" y="296"/>
                  </a:lnTo>
                  <a:lnTo>
                    <a:pt x="67" y="296"/>
                  </a:lnTo>
                  <a:lnTo>
                    <a:pt x="56" y="296"/>
                  </a:lnTo>
                  <a:lnTo>
                    <a:pt x="52" y="293"/>
                  </a:lnTo>
                  <a:lnTo>
                    <a:pt x="44" y="293"/>
                  </a:lnTo>
                  <a:lnTo>
                    <a:pt x="44" y="296"/>
                  </a:lnTo>
                  <a:lnTo>
                    <a:pt x="44" y="296"/>
                  </a:lnTo>
                  <a:lnTo>
                    <a:pt x="41" y="300"/>
                  </a:lnTo>
                  <a:lnTo>
                    <a:pt x="41" y="300"/>
                  </a:lnTo>
                  <a:lnTo>
                    <a:pt x="41" y="300"/>
                  </a:lnTo>
                  <a:lnTo>
                    <a:pt x="41" y="304"/>
                  </a:lnTo>
                  <a:lnTo>
                    <a:pt x="37" y="311"/>
                  </a:lnTo>
                  <a:lnTo>
                    <a:pt x="33" y="315"/>
                  </a:lnTo>
                  <a:lnTo>
                    <a:pt x="37" y="319"/>
                  </a:lnTo>
                  <a:lnTo>
                    <a:pt x="44" y="319"/>
                  </a:lnTo>
                  <a:lnTo>
                    <a:pt x="48" y="322"/>
                  </a:lnTo>
                  <a:lnTo>
                    <a:pt x="52" y="322"/>
                  </a:lnTo>
                  <a:lnTo>
                    <a:pt x="52" y="319"/>
                  </a:lnTo>
                  <a:lnTo>
                    <a:pt x="52" y="315"/>
                  </a:lnTo>
                  <a:lnTo>
                    <a:pt x="56" y="315"/>
                  </a:lnTo>
                  <a:lnTo>
                    <a:pt x="63" y="322"/>
                  </a:lnTo>
                  <a:lnTo>
                    <a:pt x="63" y="326"/>
                  </a:lnTo>
                  <a:lnTo>
                    <a:pt x="59" y="330"/>
                  </a:lnTo>
                  <a:lnTo>
                    <a:pt x="56" y="330"/>
                  </a:lnTo>
                  <a:lnTo>
                    <a:pt x="48" y="330"/>
                  </a:lnTo>
                  <a:lnTo>
                    <a:pt x="44" y="330"/>
                  </a:lnTo>
                  <a:lnTo>
                    <a:pt x="41" y="326"/>
                  </a:lnTo>
                  <a:lnTo>
                    <a:pt x="37" y="330"/>
                  </a:lnTo>
                  <a:lnTo>
                    <a:pt x="33" y="330"/>
                  </a:lnTo>
                  <a:lnTo>
                    <a:pt x="30" y="333"/>
                  </a:lnTo>
                  <a:lnTo>
                    <a:pt x="26" y="333"/>
                  </a:lnTo>
                  <a:lnTo>
                    <a:pt x="26" y="337"/>
                  </a:lnTo>
                  <a:lnTo>
                    <a:pt x="30" y="341"/>
                  </a:lnTo>
                  <a:lnTo>
                    <a:pt x="30" y="341"/>
                  </a:lnTo>
                  <a:lnTo>
                    <a:pt x="22" y="345"/>
                  </a:lnTo>
                  <a:lnTo>
                    <a:pt x="15" y="345"/>
                  </a:lnTo>
                  <a:lnTo>
                    <a:pt x="18" y="348"/>
                  </a:lnTo>
                  <a:lnTo>
                    <a:pt x="18" y="348"/>
                  </a:lnTo>
                  <a:lnTo>
                    <a:pt x="11" y="352"/>
                  </a:lnTo>
                  <a:lnTo>
                    <a:pt x="11" y="356"/>
                  </a:lnTo>
                  <a:lnTo>
                    <a:pt x="7" y="356"/>
                  </a:lnTo>
                  <a:lnTo>
                    <a:pt x="4" y="356"/>
                  </a:lnTo>
                  <a:lnTo>
                    <a:pt x="0" y="356"/>
                  </a:lnTo>
                  <a:lnTo>
                    <a:pt x="0" y="363"/>
                  </a:lnTo>
                  <a:lnTo>
                    <a:pt x="4" y="367"/>
                  </a:lnTo>
                  <a:lnTo>
                    <a:pt x="7" y="367"/>
                  </a:lnTo>
                  <a:lnTo>
                    <a:pt x="11" y="367"/>
                  </a:lnTo>
                  <a:lnTo>
                    <a:pt x="11" y="370"/>
                  </a:lnTo>
                  <a:lnTo>
                    <a:pt x="11" y="370"/>
                  </a:lnTo>
                  <a:lnTo>
                    <a:pt x="11" y="378"/>
                  </a:lnTo>
                  <a:lnTo>
                    <a:pt x="15" y="378"/>
                  </a:lnTo>
                  <a:lnTo>
                    <a:pt x="15" y="382"/>
                  </a:lnTo>
                  <a:lnTo>
                    <a:pt x="15" y="382"/>
                  </a:lnTo>
                  <a:lnTo>
                    <a:pt x="11" y="389"/>
                  </a:lnTo>
                  <a:lnTo>
                    <a:pt x="7" y="400"/>
                  </a:lnTo>
                  <a:lnTo>
                    <a:pt x="7" y="400"/>
                  </a:lnTo>
                  <a:lnTo>
                    <a:pt x="11" y="404"/>
                  </a:lnTo>
                  <a:lnTo>
                    <a:pt x="15" y="404"/>
                  </a:lnTo>
                  <a:lnTo>
                    <a:pt x="18" y="404"/>
                  </a:lnTo>
                  <a:lnTo>
                    <a:pt x="22" y="400"/>
                  </a:lnTo>
                  <a:lnTo>
                    <a:pt x="26" y="400"/>
                  </a:lnTo>
                  <a:lnTo>
                    <a:pt x="26" y="396"/>
                  </a:lnTo>
                  <a:lnTo>
                    <a:pt x="30" y="396"/>
                  </a:lnTo>
                  <a:lnTo>
                    <a:pt x="30" y="396"/>
                  </a:lnTo>
                  <a:lnTo>
                    <a:pt x="33" y="400"/>
                  </a:lnTo>
                  <a:lnTo>
                    <a:pt x="37" y="400"/>
                  </a:lnTo>
                  <a:lnTo>
                    <a:pt x="37" y="396"/>
                  </a:lnTo>
                  <a:lnTo>
                    <a:pt x="37" y="396"/>
                  </a:lnTo>
                  <a:lnTo>
                    <a:pt x="37" y="393"/>
                  </a:lnTo>
                  <a:lnTo>
                    <a:pt x="41" y="393"/>
                  </a:lnTo>
                  <a:lnTo>
                    <a:pt x="41" y="393"/>
                  </a:lnTo>
                  <a:lnTo>
                    <a:pt x="41" y="393"/>
                  </a:lnTo>
                  <a:lnTo>
                    <a:pt x="44" y="393"/>
                  </a:lnTo>
                  <a:lnTo>
                    <a:pt x="48" y="393"/>
                  </a:lnTo>
                  <a:lnTo>
                    <a:pt x="48" y="389"/>
                  </a:lnTo>
                  <a:lnTo>
                    <a:pt x="48" y="385"/>
                  </a:lnTo>
                  <a:lnTo>
                    <a:pt x="48" y="385"/>
                  </a:lnTo>
                  <a:lnTo>
                    <a:pt x="52" y="382"/>
                  </a:lnTo>
                  <a:lnTo>
                    <a:pt x="52" y="378"/>
                  </a:lnTo>
                  <a:lnTo>
                    <a:pt x="52" y="374"/>
                  </a:lnTo>
                  <a:lnTo>
                    <a:pt x="59" y="374"/>
                  </a:lnTo>
                  <a:lnTo>
                    <a:pt x="59" y="378"/>
                  </a:lnTo>
                  <a:lnTo>
                    <a:pt x="63" y="378"/>
                  </a:lnTo>
                  <a:lnTo>
                    <a:pt x="63" y="382"/>
                  </a:lnTo>
                  <a:lnTo>
                    <a:pt x="63" y="385"/>
                  </a:lnTo>
                  <a:lnTo>
                    <a:pt x="63" y="385"/>
                  </a:lnTo>
                  <a:lnTo>
                    <a:pt x="67" y="385"/>
                  </a:lnTo>
                  <a:lnTo>
                    <a:pt x="67" y="389"/>
                  </a:lnTo>
                  <a:lnTo>
                    <a:pt x="67" y="393"/>
                  </a:lnTo>
                  <a:lnTo>
                    <a:pt x="67" y="396"/>
                  </a:lnTo>
                  <a:lnTo>
                    <a:pt x="67" y="404"/>
                  </a:lnTo>
                  <a:lnTo>
                    <a:pt x="70" y="404"/>
                  </a:lnTo>
                  <a:lnTo>
                    <a:pt x="70" y="408"/>
                  </a:lnTo>
                  <a:lnTo>
                    <a:pt x="74" y="408"/>
                  </a:lnTo>
                  <a:lnTo>
                    <a:pt x="78" y="408"/>
                  </a:lnTo>
                  <a:lnTo>
                    <a:pt x="81" y="408"/>
                  </a:lnTo>
                  <a:lnTo>
                    <a:pt x="81" y="404"/>
                  </a:lnTo>
                  <a:lnTo>
                    <a:pt x="85" y="404"/>
                  </a:lnTo>
                  <a:lnTo>
                    <a:pt x="89" y="400"/>
                  </a:lnTo>
                  <a:lnTo>
                    <a:pt x="89" y="396"/>
                  </a:lnTo>
                  <a:lnTo>
                    <a:pt x="93" y="396"/>
                  </a:lnTo>
                  <a:lnTo>
                    <a:pt x="100" y="393"/>
                  </a:lnTo>
                  <a:lnTo>
                    <a:pt x="104" y="389"/>
                  </a:lnTo>
                  <a:lnTo>
                    <a:pt x="104" y="393"/>
                  </a:lnTo>
                  <a:lnTo>
                    <a:pt x="111" y="393"/>
                  </a:lnTo>
                  <a:lnTo>
                    <a:pt x="115" y="389"/>
                  </a:lnTo>
                  <a:lnTo>
                    <a:pt x="122" y="389"/>
                  </a:lnTo>
                  <a:lnTo>
                    <a:pt x="122" y="393"/>
                  </a:lnTo>
                  <a:lnTo>
                    <a:pt x="115" y="396"/>
                  </a:lnTo>
                  <a:lnTo>
                    <a:pt x="118" y="396"/>
                  </a:lnTo>
                  <a:lnTo>
                    <a:pt x="118" y="396"/>
                  </a:lnTo>
                  <a:lnTo>
                    <a:pt x="118" y="396"/>
                  </a:lnTo>
                  <a:lnTo>
                    <a:pt x="122" y="396"/>
                  </a:lnTo>
                  <a:lnTo>
                    <a:pt x="126" y="400"/>
                  </a:lnTo>
                  <a:lnTo>
                    <a:pt x="126" y="396"/>
                  </a:lnTo>
                  <a:lnTo>
                    <a:pt x="130" y="396"/>
                  </a:lnTo>
                  <a:lnTo>
                    <a:pt x="133" y="396"/>
                  </a:lnTo>
                  <a:lnTo>
                    <a:pt x="133" y="396"/>
                  </a:lnTo>
                  <a:lnTo>
                    <a:pt x="137" y="396"/>
                  </a:lnTo>
                  <a:lnTo>
                    <a:pt x="137" y="396"/>
                  </a:lnTo>
                  <a:lnTo>
                    <a:pt x="141" y="404"/>
                  </a:lnTo>
                  <a:lnTo>
                    <a:pt x="148" y="411"/>
                  </a:lnTo>
                  <a:lnTo>
                    <a:pt x="152" y="415"/>
                  </a:lnTo>
                  <a:lnTo>
                    <a:pt x="152" y="419"/>
                  </a:lnTo>
                  <a:lnTo>
                    <a:pt x="155" y="419"/>
                  </a:lnTo>
                  <a:lnTo>
                    <a:pt x="155" y="422"/>
                  </a:lnTo>
                  <a:lnTo>
                    <a:pt x="163" y="422"/>
                  </a:lnTo>
                  <a:lnTo>
                    <a:pt x="170" y="422"/>
                  </a:lnTo>
                  <a:lnTo>
                    <a:pt x="170" y="422"/>
                  </a:lnTo>
                  <a:lnTo>
                    <a:pt x="174" y="426"/>
                  </a:lnTo>
                  <a:lnTo>
                    <a:pt x="178" y="430"/>
                  </a:lnTo>
                  <a:lnTo>
                    <a:pt x="185" y="430"/>
                  </a:lnTo>
                  <a:lnTo>
                    <a:pt x="189" y="437"/>
                  </a:lnTo>
                  <a:lnTo>
                    <a:pt x="193" y="445"/>
                  </a:lnTo>
                  <a:lnTo>
                    <a:pt x="196" y="445"/>
                  </a:lnTo>
                  <a:lnTo>
                    <a:pt x="200" y="448"/>
                  </a:lnTo>
                  <a:lnTo>
                    <a:pt x="200" y="456"/>
                  </a:lnTo>
                  <a:lnTo>
                    <a:pt x="204" y="463"/>
                  </a:lnTo>
                  <a:lnTo>
                    <a:pt x="207" y="463"/>
                  </a:lnTo>
                  <a:lnTo>
                    <a:pt x="207" y="471"/>
                  </a:lnTo>
                  <a:lnTo>
                    <a:pt x="211" y="474"/>
                  </a:lnTo>
                  <a:lnTo>
                    <a:pt x="207" y="478"/>
                  </a:lnTo>
                  <a:lnTo>
                    <a:pt x="207" y="478"/>
                  </a:lnTo>
                  <a:lnTo>
                    <a:pt x="204" y="478"/>
                  </a:lnTo>
                  <a:lnTo>
                    <a:pt x="200" y="482"/>
                  </a:lnTo>
                  <a:lnTo>
                    <a:pt x="200" y="482"/>
                  </a:lnTo>
                  <a:lnTo>
                    <a:pt x="200" y="482"/>
                  </a:lnTo>
                  <a:lnTo>
                    <a:pt x="200" y="485"/>
                  </a:lnTo>
                  <a:lnTo>
                    <a:pt x="204" y="489"/>
                  </a:lnTo>
                  <a:lnTo>
                    <a:pt x="204" y="493"/>
                  </a:lnTo>
                  <a:lnTo>
                    <a:pt x="207" y="497"/>
                  </a:lnTo>
                  <a:lnTo>
                    <a:pt x="204" y="497"/>
                  </a:lnTo>
                  <a:lnTo>
                    <a:pt x="207" y="500"/>
                  </a:lnTo>
                  <a:lnTo>
                    <a:pt x="207" y="500"/>
                  </a:lnTo>
                  <a:lnTo>
                    <a:pt x="207" y="504"/>
                  </a:lnTo>
                  <a:lnTo>
                    <a:pt x="211" y="504"/>
                  </a:lnTo>
                  <a:lnTo>
                    <a:pt x="211" y="508"/>
                  </a:lnTo>
                  <a:lnTo>
                    <a:pt x="215" y="508"/>
                  </a:lnTo>
                  <a:lnTo>
                    <a:pt x="218" y="508"/>
                  </a:lnTo>
                  <a:lnTo>
                    <a:pt x="222" y="508"/>
                  </a:lnTo>
                  <a:lnTo>
                    <a:pt x="222" y="508"/>
                  </a:lnTo>
                  <a:lnTo>
                    <a:pt x="226" y="508"/>
                  </a:lnTo>
                  <a:lnTo>
                    <a:pt x="230" y="511"/>
                  </a:lnTo>
                  <a:lnTo>
                    <a:pt x="233" y="511"/>
                  </a:lnTo>
                  <a:lnTo>
                    <a:pt x="233" y="515"/>
                  </a:lnTo>
                  <a:lnTo>
                    <a:pt x="237" y="515"/>
                  </a:lnTo>
                  <a:lnTo>
                    <a:pt x="237" y="519"/>
                  </a:lnTo>
                  <a:lnTo>
                    <a:pt x="237" y="519"/>
                  </a:lnTo>
                  <a:lnTo>
                    <a:pt x="237" y="519"/>
                  </a:lnTo>
                  <a:lnTo>
                    <a:pt x="244" y="519"/>
                  </a:lnTo>
                  <a:lnTo>
                    <a:pt x="244" y="523"/>
                  </a:lnTo>
                  <a:lnTo>
                    <a:pt x="248" y="523"/>
                  </a:lnTo>
                  <a:lnTo>
                    <a:pt x="248" y="523"/>
                  </a:lnTo>
                  <a:lnTo>
                    <a:pt x="252" y="519"/>
                  </a:lnTo>
                  <a:lnTo>
                    <a:pt x="255" y="519"/>
                  </a:lnTo>
                  <a:lnTo>
                    <a:pt x="263" y="523"/>
                  </a:lnTo>
                  <a:lnTo>
                    <a:pt x="263" y="523"/>
                  </a:lnTo>
                  <a:lnTo>
                    <a:pt x="267" y="523"/>
                  </a:lnTo>
                  <a:lnTo>
                    <a:pt x="270" y="523"/>
                  </a:lnTo>
                  <a:lnTo>
                    <a:pt x="274" y="530"/>
                  </a:lnTo>
                  <a:lnTo>
                    <a:pt x="278" y="530"/>
                  </a:lnTo>
                  <a:lnTo>
                    <a:pt x="281" y="530"/>
                  </a:lnTo>
                  <a:lnTo>
                    <a:pt x="285" y="534"/>
                  </a:lnTo>
                  <a:lnTo>
                    <a:pt x="285" y="537"/>
                  </a:lnTo>
                  <a:lnTo>
                    <a:pt x="289" y="537"/>
                  </a:lnTo>
                  <a:lnTo>
                    <a:pt x="289" y="537"/>
                  </a:lnTo>
                  <a:lnTo>
                    <a:pt x="289" y="534"/>
                  </a:lnTo>
                  <a:lnTo>
                    <a:pt x="292" y="534"/>
                  </a:lnTo>
                  <a:lnTo>
                    <a:pt x="292" y="534"/>
                  </a:lnTo>
                  <a:lnTo>
                    <a:pt x="296" y="534"/>
                  </a:lnTo>
                  <a:lnTo>
                    <a:pt x="300" y="534"/>
                  </a:lnTo>
                  <a:lnTo>
                    <a:pt x="300" y="541"/>
                  </a:lnTo>
                  <a:lnTo>
                    <a:pt x="304" y="541"/>
                  </a:lnTo>
                  <a:lnTo>
                    <a:pt x="311" y="541"/>
                  </a:lnTo>
                  <a:lnTo>
                    <a:pt x="315" y="541"/>
                  </a:lnTo>
                  <a:lnTo>
                    <a:pt x="311" y="549"/>
                  </a:lnTo>
                  <a:lnTo>
                    <a:pt x="315" y="552"/>
                  </a:lnTo>
                  <a:lnTo>
                    <a:pt x="318" y="552"/>
                  </a:lnTo>
                  <a:lnTo>
                    <a:pt x="322" y="552"/>
                  </a:lnTo>
                  <a:lnTo>
                    <a:pt x="322" y="552"/>
                  </a:lnTo>
                  <a:lnTo>
                    <a:pt x="326" y="552"/>
                  </a:lnTo>
                  <a:lnTo>
                    <a:pt x="330" y="549"/>
                  </a:lnTo>
                  <a:lnTo>
                    <a:pt x="337" y="549"/>
                  </a:lnTo>
                  <a:lnTo>
                    <a:pt x="341" y="549"/>
                  </a:lnTo>
                  <a:lnTo>
                    <a:pt x="341" y="552"/>
                  </a:lnTo>
                  <a:lnTo>
                    <a:pt x="348" y="556"/>
                  </a:lnTo>
                  <a:lnTo>
                    <a:pt x="348" y="560"/>
                  </a:lnTo>
                  <a:lnTo>
                    <a:pt x="352" y="560"/>
                  </a:lnTo>
                  <a:lnTo>
                    <a:pt x="355" y="560"/>
                  </a:lnTo>
                  <a:lnTo>
                    <a:pt x="359" y="560"/>
                  </a:lnTo>
                  <a:lnTo>
                    <a:pt x="363" y="556"/>
                  </a:lnTo>
                  <a:lnTo>
                    <a:pt x="367" y="556"/>
                  </a:lnTo>
                  <a:lnTo>
                    <a:pt x="367" y="560"/>
                  </a:lnTo>
                  <a:lnTo>
                    <a:pt x="370" y="556"/>
                  </a:lnTo>
                  <a:lnTo>
                    <a:pt x="374" y="556"/>
                  </a:lnTo>
                  <a:lnTo>
                    <a:pt x="374" y="560"/>
                  </a:lnTo>
                  <a:lnTo>
                    <a:pt x="374" y="563"/>
                  </a:lnTo>
                  <a:lnTo>
                    <a:pt x="378" y="563"/>
                  </a:lnTo>
                  <a:lnTo>
                    <a:pt x="378" y="563"/>
                  </a:lnTo>
                  <a:lnTo>
                    <a:pt x="381" y="563"/>
                  </a:lnTo>
                  <a:lnTo>
                    <a:pt x="385" y="556"/>
                  </a:lnTo>
                  <a:lnTo>
                    <a:pt x="392" y="552"/>
                  </a:lnTo>
                  <a:lnTo>
                    <a:pt x="400" y="552"/>
                  </a:lnTo>
                  <a:lnTo>
                    <a:pt x="400" y="552"/>
                  </a:lnTo>
                  <a:lnTo>
                    <a:pt x="407" y="556"/>
                  </a:lnTo>
                  <a:lnTo>
                    <a:pt x="411" y="556"/>
                  </a:lnTo>
                  <a:lnTo>
                    <a:pt x="415" y="552"/>
                  </a:lnTo>
                  <a:lnTo>
                    <a:pt x="418" y="556"/>
                  </a:lnTo>
                  <a:lnTo>
                    <a:pt x="422" y="556"/>
                  </a:lnTo>
                  <a:lnTo>
                    <a:pt x="422" y="556"/>
                  </a:lnTo>
                  <a:lnTo>
                    <a:pt x="426" y="556"/>
                  </a:lnTo>
                  <a:lnTo>
                    <a:pt x="429" y="556"/>
                  </a:lnTo>
                  <a:lnTo>
                    <a:pt x="433" y="556"/>
                  </a:lnTo>
                  <a:lnTo>
                    <a:pt x="437" y="552"/>
                  </a:lnTo>
                  <a:lnTo>
                    <a:pt x="437" y="552"/>
                  </a:lnTo>
                  <a:lnTo>
                    <a:pt x="441" y="552"/>
                  </a:lnTo>
                  <a:lnTo>
                    <a:pt x="441" y="549"/>
                  </a:lnTo>
                  <a:lnTo>
                    <a:pt x="444" y="549"/>
                  </a:lnTo>
                  <a:lnTo>
                    <a:pt x="444" y="545"/>
                  </a:lnTo>
                  <a:lnTo>
                    <a:pt x="448" y="541"/>
                  </a:lnTo>
                  <a:lnTo>
                    <a:pt x="452" y="541"/>
                  </a:lnTo>
                  <a:lnTo>
                    <a:pt x="459" y="541"/>
                  </a:lnTo>
                  <a:lnTo>
                    <a:pt x="463" y="537"/>
                  </a:lnTo>
                  <a:lnTo>
                    <a:pt x="463" y="534"/>
                  </a:lnTo>
                  <a:lnTo>
                    <a:pt x="463" y="534"/>
                  </a:lnTo>
                  <a:lnTo>
                    <a:pt x="467" y="530"/>
                  </a:lnTo>
                  <a:lnTo>
                    <a:pt x="470" y="534"/>
                  </a:lnTo>
                  <a:lnTo>
                    <a:pt x="474" y="534"/>
                  </a:lnTo>
                  <a:lnTo>
                    <a:pt x="481" y="534"/>
                  </a:lnTo>
                  <a:lnTo>
                    <a:pt x="481" y="534"/>
                  </a:lnTo>
                  <a:lnTo>
                    <a:pt x="481" y="530"/>
                  </a:lnTo>
                  <a:lnTo>
                    <a:pt x="489" y="526"/>
                  </a:lnTo>
                  <a:lnTo>
                    <a:pt x="492" y="526"/>
                  </a:lnTo>
                  <a:lnTo>
                    <a:pt x="492" y="530"/>
                  </a:lnTo>
                  <a:lnTo>
                    <a:pt x="496" y="530"/>
                  </a:lnTo>
                  <a:lnTo>
                    <a:pt x="496" y="530"/>
                  </a:lnTo>
                  <a:lnTo>
                    <a:pt x="492" y="534"/>
                  </a:lnTo>
                  <a:lnTo>
                    <a:pt x="496" y="537"/>
                  </a:lnTo>
                  <a:lnTo>
                    <a:pt x="496" y="537"/>
                  </a:lnTo>
                  <a:lnTo>
                    <a:pt x="500" y="537"/>
                  </a:lnTo>
                  <a:lnTo>
                    <a:pt x="500" y="537"/>
                  </a:lnTo>
                  <a:lnTo>
                    <a:pt x="504" y="541"/>
                  </a:lnTo>
                  <a:lnTo>
                    <a:pt x="504" y="545"/>
                  </a:lnTo>
                  <a:lnTo>
                    <a:pt x="500" y="545"/>
                  </a:lnTo>
                  <a:lnTo>
                    <a:pt x="500" y="549"/>
                  </a:lnTo>
                  <a:lnTo>
                    <a:pt x="504" y="549"/>
                  </a:lnTo>
                  <a:lnTo>
                    <a:pt x="507" y="549"/>
                  </a:lnTo>
                  <a:lnTo>
                    <a:pt x="511" y="549"/>
                  </a:lnTo>
                  <a:lnTo>
                    <a:pt x="511" y="552"/>
                  </a:lnTo>
                  <a:lnTo>
                    <a:pt x="515" y="552"/>
                  </a:lnTo>
                  <a:lnTo>
                    <a:pt x="518" y="552"/>
                  </a:lnTo>
                  <a:lnTo>
                    <a:pt x="522" y="552"/>
                  </a:lnTo>
                  <a:lnTo>
                    <a:pt x="526" y="552"/>
                  </a:lnTo>
                  <a:lnTo>
                    <a:pt x="526" y="556"/>
                  </a:lnTo>
                  <a:lnTo>
                    <a:pt x="529" y="556"/>
                  </a:lnTo>
                  <a:lnTo>
                    <a:pt x="529" y="560"/>
                  </a:lnTo>
                  <a:lnTo>
                    <a:pt x="533" y="560"/>
                  </a:lnTo>
                  <a:lnTo>
                    <a:pt x="537" y="563"/>
                  </a:lnTo>
                  <a:lnTo>
                    <a:pt x="537" y="567"/>
                  </a:lnTo>
                  <a:lnTo>
                    <a:pt x="541" y="574"/>
                  </a:lnTo>
                  <a:lnTo>
                    <a:pt x="541" y="578"/>
                  </a:lnTo>
                  <a:lnTo>
                    <a:pt x="541" y="586"/>
                  </a:lnTo>
                  <a:lnTo>
                    <a:pt x="541" y="589"/>
                  </a:lnTo>
                  <a:lnTo>
                    <a:pt x="537" y="589"/>
                  </a:lnTo>
                  <a:lnTo>
                    <a:pt x="537" y="589"/>
                  </a:lnTo>
                  <a:lnTo>
                    <a:pt x="533" y="593"/>
                  </a:lnTo>
                  <a:lnTo>
                    <a:pt x="533" y="593"/>
                  </a:lnTo>
                  <a:lnTo>
                    <a:pt x="533" y="597"/>
                  </a:lnTo>
                  <a:lnTo>
                    <a:pt x="533" y="600"/>
                  </a:lnTo>
                  <a:lnTo>
                    <a:pt x="533" y="600"/>
                  </a:lnTo>
                  <a:lnTo>
                    <a:pt x="529" y="600"/>
                  </a:lnTo>
                  <a:lnTo>
                    <a:pt x="529" y="600"/>
                  </a:lnTo>
                  <a:lnTo>
                    <a:pt x="526" y="604"/>
                  </a:lnTo>
                  <a:lnTo>
                    <a:pt x="529" y="608"/>
                  </a:lnTo>
                  <a:lnTo>
                    <a:pt x="526" y="608"/>
                  </a:lnTo>
                  <a:lnTo>
                    <a:pt x="526" y="612"/>
                  </a:lnTo>
                  <a:lnTo>
                    <a:pt x="529" y="612"/>
                  </a:lnTo>
                  <a:lnTo>
                    <a:pt x="529" y="615"/>
                  </a:lnTo>
                  <a:lnTo>
                    <a:pt x="533" y="615"/>
                  </a:lnTo>
                  <a:lnTo>
                    <a:pt x="533" y="619"/>
                  </a:lnTo>
                  <a:lnTo>
                    <a:pt x="533" y="623"/>
                  </a:lnTo>
                  <a:lnTo>
                    <a:pt x="537" y="619"/>
                  </a:lnTo>
                  <a:lnTo>
                    <a:pt x="544" y="619"/>
                  </a:lnTo>
                  <a:lnTo>
                    <a:pt x="544" y="623"/>
                  </a:lnTo>
                  <a:lnTo>
                    <a:pt x="544" y="623"/>
                  </a:lnTo>
                  <a:lnTo>
                    <a:pt x="548" y="626"/>
                  </a:lnTo>
                  <a:lnTo>
                    <a:pt x="552" y="623"/>
                  </a:lnTo>
                  <a:lnTo>
                    <a:pt x="552" y="626"/>
                  </a:lnTo>
                  <a:lnTo>
                    <a:pt x="552" y="630"/>
                  </a:lnTo>
                  <a:lnTo>
                    <a:pt x="552" y="630"/>
                  </a:lnTo>
                  <a:lnTo>
                    <a:pt x="555" y="634"/>
                  </a:lnTo>
                  <a:lnTo>
                    <a:pt x="555" y="634"/>
                  </a:lnTo>
                  <a:lnTo>
                    <a:pt x="559" y="634"/>
                  </a:lnTo>
                  <a:lnTo>
                    <a:pt x="559" y="634"/>
                  </a:lnTo>
                  <a:lnTo>
                    <a:pt x="563" y="634"/>
                  </a:lnTo>
                  <a:lnTo>
                    <a:pt x="566" y="638"/>
                  </a:lnTo>
                  <a:lnTo>
                    <a:pt x="566" y="638"/>
                  </a:lnTo>
                  <a:lnTo>
                    <a:pt x="566" y="641"/>
                  </a:lnTo>
                  <a:lnTo>
                    <a:pt x="566" y="641"/>
                  </a:lnTo>
                  <a:lnTo>
                    <a:pt x="563" y="649"/>
                  </a:lnTo>
                  <a:lnTo>
                    <a:pt x="559" y="649"/>
                  </a:lnTo>
                  <a:lnTo>
                    <a:pt x="559" y="652"/>
                  </a:lnTo>
                  <a:lnTo>
                    <a:pt x="563" y="652"/>
                  </a:lnTo>
                  <a:lnTo>
                    <a:pt x="566" y="652"/>
                  </a:lnTo>
                  <a:lnTo>
                    <a:pt x="566" y="652"/>
                  </a:lnTo>
                  <a:lnTo>
                    <a:pt x="570" y="652"/>
                  </a:lnTo>
                  <a:lnTo>
                    <a:pt x="570" y="652"/>
                  </a:lnTo>
                  <a:lnTo>
                    <a:pt x="570" y="656"/>
                  </a:lnTo>
                  <a:lnTo>
                    <a:pt x="570" y="660"/>
                  </a:lnTo>
                  <a:lnTo>
                    <a:pt x="574" y="664"/>
                  </a:lnTo>
                  <a:lnTo>
                    <a:pt x="578" y="660"/>
                  </a:lnTo>
                  <a:lnTo>
                    <a:pt x="581" y="660"/>
                  </a:lnTo>
                  <a:lnTo>
                    <a:pt x="589" y="656"/>
                  </a:lnTo>
                  <a:lnTo>
                    <a:pt x="592" y="660"/>
                  </a:lnTo>
                  <a:lnTo>
                    <a:pt x="592" y="660"/>
                  </a:lnTo>
                  <a:lnTo>
                    <a:pt x="589" y="664"/>
                  </a:lnTo>
                  <a:lnTo>
                    <a:pt x="589" y="664"/>
                  </a:lnTo>
                  <a:lnTo>
                    <a:pt x="592" y="664"/>
                  </a:lnTo>
                  <a:lnTo>
                    <a:pt x="592" y="667"/>
                  </a:lnTo>
                  <a:lnTo>
                    <a:pt x="600" y="664"/>
                  </a:lnTo>
                  <a:lnTo>
                    <a:pt x="600" y="664"/>
                  </a:lnTo>
                  <a:lnTo>
                    <a:pt x="600" y="660"/>
                  </a:lnTo>
                  <a:lnTo>
                    <a:pt x="600" y="656"/>
                  </a:lnTo>
                  <a:lnTo>
                    <a:pt x="600" y="656"/>
                  </a:lnTo>
                  <a:lnTo>
                    <a:pt x="600" y="649"/>
                  </a:lnTo>
                  <a:lnTo>
                    <a:pt x="600" y="649"/>
                  </a:lnTo>
                  <a:lnTo>
                    <a:pt x="600" y="645"/>
                  </a:lnTo>
                  <a:lnTo>
                    <a:pt x="607" y="645"/>
                  </a:lnTo>
                  <a:lnTo>
                    <a:pt x="607" y="649"/>
                  </a:lnTo>
                  <a:lnTo>
                    <a:pt x="607" y="645"/>
                  </a:lnTo>
                  <a:lnTo>
                    <a:pt x="607" y="645"/>
                  </a:lnTo>
                  <a:lnTo>
                    <a:pt x="611" y="645"/>
                  </a:lnTo>
                  <a:lnTo>
                    <a:pt x="611" y="645"/>
                  </a:lnTo>
                  <a:lnTo>
                    <a:pt x="611" y="641"/>
                  </a:lnTo>
                  <a:lnTo>
                    <a:pt x="615" y="641"/>
                  </a:lnTo>
                  <a:lnTo>
                    <a:pt x="618" y="641"/>
                  </a:lnTo>
                  <a:lnTo>
                    <a:pt x="618" y="645"/>
                  </a:lnTo>
                  <a:lnTo>
                    <a:pt x="618" y="645"/>
                  </a:lnTo>
                  <a:lnTo>
                    <a:pt x="622" y="645"/>
                  </a:lnTo>
                  <a:lnTo>
                    <a:pt x="622" y="641"/>
                  </a:lnTo>
                  <a:lnTo>
                    <a:pt x="626" y="641"/>
                  </a:lnTo>
                  <a:lnTo>
                    <a:pt x="629" y="641"/>
                  </a:lnTo>
                  <a:lnTo>
                    <a:pt x="629" y="641"/>
                  </a:lnTo>
                  <a:lnTo>
                    <a:pt x="629" y="641"/>
                  </a:lnTo>
                  <a:lnTo>
                    <a:pt x="633" y="645"/>
                  </a:lnTo>
                  <a:lnTo>
                    <a:pt x="637" y="641"/>
                  </a:lnTo>
                  <a:lnTo>
                    <a:pt x="637" y="638"/>
                  </a:lnTo>
                  <a:lnTo>
                    <a:pt x="641" y="638"/>
                  </a:lnTo>
                  <a:lnTo>
                    <a:pt x="644" y="641"/>
                  </a:lnTo>
                  <a:lnTo>
                    <a:pt x="648" y="638"/>
                  </a:lnTo>
                  <a:lnTo>
                    <a:pt x="648" y="634"/>
                  </a:lnTo>
                  <a:lnTo>
                    <a:pt x="652" y="630"/>
                  </a:lnTo>
                  <a:lnTo>
                    <a:pt x="655" y="630"/>
                  </a:lnTo>
                  <a:lnTo>
                    <a:pt x="659" y="630"/>
                  </a:lnTo>
                  <a:lnTo>
                    <a:pt x="663" y="634"/>
                  </a:lnTo>
                  <a:lnTo>
                    <a:pt x="663" y="634"/>
                  </a:lnTo>
                  <a:lnTo>
                    <a:pt x="666" y="634"/>
                  </a:lnTo>
                  <a:lnTo>
                    <a:pt x="666" y="638"/>
                  </a:lnTo>
                  <a:lnTo>
                    <a:pt x="674" y="638"/>
                  </a:lnTo>
                  <a:lnTo>
                    <a:pt x="678" y="638"/>
                  </a:lnTo>
                  <a:lnTo>
                    <a:pt x="681" y="638"/>
                  </a:lnTo>
                  <a:lnTo>
                    <a:pt x="685" y="638"/>
                  </a:lnTo>
                  <a:lnTo>
                    <a:pt x="681" y="641"/>
                  </a:lnTo>
                  <a:lnTo>
                    <a:pt x="681" y="641"/>
                  </a:lnTo>
                  <a:lnTo>
                    <a:pt x="678" y="649"/>
                  </a:lnTo>
                  <a:lnTo>
                    <a:pt x="681" y="649"/>
                  </a:lnTo>
                  <a:lnTo>
                    <a:pt x="681" y="652"/>
                  </a:lnTo>
                  <a:lnTo>
                    <a:pt x="689" y="652"/>
                  </a:lnTo>
                  <a:lnTo>
                    <a:pt x="689" y="656"/>
                  </a:lnTo>
                  <a:lnTo>
                    <a:pt x="692" y="656"/>
                  </a:lnTo>
                  <a:lnTo>
                    <a:pt x="696" y="660"/>
                  </a:lnTo>
                  <a:lnTo>
                    <a:pt x="700" y="656"/>
                  </a:lnTo>
                  <a:lnTo>
                    <a:pt x="700" y="660"/>
                  </a:lnTo>
                  <a:lnTo>
                    <a:pt x="703" y="656"/>
                  </a:lnTo>
                  <a:lnTo>
                    <a:pt x="703" y="660"/>
                  </a:lnTo>
                  <a:lnTo>
                    <a:pt x="707" y="660"/>
                  </a:lnTo>
                  <a:lnTo>
                    <a:pt x="707" y="660"/>
                  </a:lnTo>
                  <a:lnTo>
                    <a:pt x="711" y="660"/>
                  </a:lnTo>
                  <a:lnTo>
                    <a:pt x="711" y="660"/>
                  </a:lnTo>
                  <a:lnTo>
                    <a:pt x="711" y="656"/>
                  </a:lnTo>
                  <a:lnTo>
                    <a:pt x="711" y="652"/>
                  </a:lnTo>
                  <a:lnTo>
                    <a:pt x="715" y="656"/>
                  </a:lnTo>
                  <a:lnTo>
                    <a:pt x="718" y="660"/>
                  </a:lnTo>
                  <a:lnTo>
                    <a:pt x="718" y="660"/>
                  </a:lnTo>
                  <a:lnTo>
                    <a:pt x="722" y="664"/>
                  </a:lnTo>
                  <a:lnTo>
                    <a:pt x="726" y="660"/>
                  </a:lnTo>
                  <a:lnTo>
                    <a:pt x="726" y="664"/>
                  </a:lnTo>
                  <a:lnTo>
                    <a:pt x="729" y="660"/>
                  </a:lnTo>
                  <a:lnTo>
                    <a:pt x="729" y="660"/>
                  </a:lnTo>
                  <a:lnTo>
                    <a:pt x="733" y="660"/>
                  </a:lnTo>
                  <a:lnTo>
                    <a:pt x="733" y="660"/>
                  </a:lnTo>
                  <a:lnTo>
                    <a:pt x="737" y="664"/>
                  </a:lnTo>
                  <a:lnTo>
                    <a:pt x="733" y="664"/>
                  </a:lnTo>
                  <a:lnTo>
                    <a:pt x="733" y="664"/>
                  </a:lnTo>
                  <a:lnTo>
                    <a:pt x="729" y="667"/>
                  </a:lnTo>
                  <a:lnTo>
                    <a:pt x="729" y="671"/>
                  </a:lnTo>
                  <a:lnTo>
                    <a:pt x="733" y="675"/>
                  </a:lnTo>
                  <a:lnTo>
                    <a:pt x="737" y="675"/>
                  </a:lnTo>
                  <a:lnTo>
                    <a:pt x="737" y="678"/>
                  </a:lnTo>
                  <a:lnTo>
                    <a:pt x="737" y="678"/>
                  </a:lnTo>
                  <a:lnTo>
                    <a:pt x="737" y="678"/>
                  </a:lnTo>
                  <a:lnTo>
                    <a:pt x="737" y="678"/>
                  </a:lnTo>
                  <a:lnTo>
                    <a:pt x="741" y="678"/>
                  </a:lnTo>
                  <a:lnTo>
                    <a:pt x="741" y="678"/>
                  </a:lnTo>
                  <a:lnTo>
                    <a:pt x="744" y="678"/>
                  </a:lnTo>
                  <a:lnTo>
                    <a:pt x="748" y="675"/>
                  </a:lnTo>
                  <a:lnTo>
                    <a:pt x="744" y="675"/>
                  </a:lnTo>
                  <a:lnTo>
                    <a:pt x="744" y="675"/>
                  </a:lnTo>
                  <a:lnTo>
                    <a:pt x="744" y="675"/>
                  </a:lnTo>
                  <a:lnTo>
                    <a:pt x="744" y="671"/>
                  </a:lnTo>
                  <a:lnTo>
                    <a:pt x="741" y="671"/>
                  </a:lnTo>
                  <a:lnTo>
                    <a:pt x="741" y="667"/>
                  </a:lnTo>
                  <a:lnTo>
                    <a:pt x="741" y="667"/>
                  </a:lnTo>
                  <a:lnTo>
                    <a:pt x="744" y="664"/>
                  </a:lnTo>
                  <a:lnTo>
                    <a:pt x="744" y="664"/>
                  </a:lnTo>
                  <a:lnTo>
                    <a:pt x="744" y="660"/>
                  </a:lnTo>
                  <a:lnTo>
                    <a:pt x="744" y="660"/>
                  </a:lnTo>
                  <a:lnTo>
                    <a:pt x="744" y="660"/>
                  </a:lnTo>
                  <a:lnTo>
                    <a:pt x="744" y="660"/>
                  </a:lnTo>
                  <a:lnTo>
                    <a:pt x="744" y="664"/>
                  </a:lnTo>
                  <a:lnTo>
                    <a:pt x="748" y="664"/>
                  </a:lnTo>
                  <a:lnTo>
                    <a:pt x="748" y="664"/>
                  </a:lnTo>
                  <a:lnTo>
                    <a:pt x="748" y="664"/>
                  </a:lnTo>
                  <a:lnTo>
                    <a:pt x="748" y="664"/>
                  </a:lnTo>
                  <a:lnTo>
                    <a:pt x="748" y="664"/>
                  </a:lnTo>
                  <a:lnTo>
                    <a:pt x="748" y="664"/>
                  </a:lnTo>
                  <a:lnTo>
                    <a:pt x="748" y="664"/>
                  </a:lnTo>
                  <a:lnTo>
                    <a:pt x="752" y="664"/>
                  </a:lnTo>
                  <a:lnTo>
                    <a:pt x="755" y="660"/>
                  </a:lnTo>
                  <a:lnTo>
                    <a:pt x="755" y="660"/>
                  </a:lnTo>
                  <a:lnTo>
                    <a:pt x="759" y="660"/>
                  </a:lnTo>
                  <a:lnTo>
                    <a:pt x="763" y="660"/>
                  </a:lnTo>
                  <a:lnTo>
                    <a:pt x="763" y="656"/>
                  </a:lnTo>
                  <a:lnTo>
                    <a:pt x="766" y="656"/>
                  </a:lnTo>
                  <a:lnTo>
                    <a:pt x="766" y="656"/>
                  </a:lnTo>
                  <a:lnTo>
                    <a:pt x="770" y="656"/>
                  </a:lnTo>
                  <a:lnTo>
                    <a:pt x="774" y="656"/>
                  </a:lnTo>
                  <a:lnTo>
                    <a:pt x="778" y="652"/>
                  </a:lnTo>
                  <a:lnTo>
                    <a:pt x="781" y="652"/>
                  </a:lnTo>
                  <a:lnTo>
                    <a:pt x="781" y="649"/>
                  </a:lnTo>
                  <a:lnTo>
                    <a:pt x="781" y="649"/>
                  </a:lnTo>
                  <a:lnTo>
                    <a:pt x="785" y="649"/>
                  </a:lnTo>
                  <a:lnTo>
                    <a:pt x="785" y="649"/>
                  </a:lnTo>
                  <a:lnTo>
                    <a:pt x="785" y="649"/>
                  </a:lnTo>
                  <a:lnTo>
                    <a:pt x="789" y="645"/>
                  </a:lnTo>
                  <a:lnTo>
                    <a:pt x="789" y="645"/>
                  </a:lnTo>
                  <a:lnTo>
                    <a:pt x="789" y="641"/>
                  </a:lnTo>
                  <a:lnTo>
                    <a:pt x="789" y="638"/>
                  </a:lnTo>
                  <a:lnTo>
                    <a:pt x="789" y="638"/>
                  </a:lnTo>
                  <a:lnTo>
                    <a:pt x="789" y="634"/>
                  </a:lnTo>
                  <a:lnTo>
                    <a:pt x="789" y="638"/>
                  </a:lnTo>
                  <a:lnTo>
                    <a:pt x="792" y="638"/>
                  </a:lnTo>
                  <a:lnTo>
                    <a:pt x="796" y="641"/>
                  </a:lnTo>
                  <a:lnTo>
                    <a:pt x="800" y="641"/>
                  </a:lnTo>
                  <a:lnTo>
                    <a:pt x="800" y="641"/>
                  </a:lnTo>
                  <a:lnTo>
                    <a:pt x="800" y="645"/>
                  </a:lnTo>
                  <a:lnTo>
                    <a:pt x="796" y="645"/>
                  </a:lnTo>
                  <a:lnTo>
                    <a:pt x="796" y="645"/>
                  </a:lnTo>
                  <a:lnTo>
                    <a:pt x="803" y="645"/>
                  </a:lnTo>
                  <a:lnTo>
                    <a:pt x="803" y="641"/>
                  </a:lnTo>
                  <a:lnTo>
                    <a:pt x="807" y="641"/>
                  </a:lnTo>
                  <a:lnTo>
                    <a:pt x="807" y="638"/>
                  </a:lnTo>
                  <a:lnTo>
                    <a:pt x="811" y="641"/>
                  </a:lnTo>
                  <a:lnTo>
                    <a:pt x="811" y="641"/>
                  </a:lnTo>
                  <a:lnTo>
                    <a:pt x="815" y="638"/>
                  </a:lnTo>
                  <a:lnTo>
                    <a:pt x="815" y="638"/>
                  </a:lnTo>
                  <a:lnTo>
                    <a:pt x="815" y="638"/>
                  </a:lnTo>
                  <a:lnTo>
                    <a:pt x="818" y="638"/>
                  </a:lnTo>
                  <a:lnTo>
                    <a:pt x="818" y="641"/>
                  </a:lnTo>
                  <a:lnTo>
                    <a:pt x="822" y="638"/>
                  </a:lnTo>
                  <a:lnTo>
                    <a:pt x="822" y="638"/>
                  </a:lnTo>
                  <a:lnTo>
                    <a:pt x="826" y="638"/>
                  </a:lnTo>
                  <a:lnTo>
                    <a:pt x="826" y="638"/>
                  </a:lnTo>
                  <a:lnTo>
                    <a:pt x="826" y="638"/>
                  </a:lnTo>
                  <a:lnTo>
                    <a:pt x="826" y="634"/>
                  </a:lnTo>
                  <a:lnTo>
                    <a:pt x="829" y="634"/>
                  </a:lnTo>
                  <a:lnTo>
                    <a:pt x="833" y="634"/>
                  </a:lnTo>
                  <a:lnTo>
                    <a:pt x="833" y="634"/>
                  </a:lnTo>
                  <a:lnTo>
                    <a:pt x="833" y="634"/>
                  </a:lnTo>
                  <a:lnTo>
                    <a:pt x="837" y="634"/>
                  </a:lnTo>
                  <a:lnTo>
                    <a:pt x="837" y="634"/>
                  </a:lnTo>
                  <a:lnTo>
                    <a:pt x="840" y="630"/>
                  </a:lnTo>
                  <a:lnTo>
                    <a:pt x="840" y="630"/>
                  </a:lnTo>
                  <a:lnTo>
                    <a:pt x="840" y="626"/>
                  </a:lnTo>
                  <a:lnTo>
                    <a:pt x="840" y="626"/>
                  </a:lnTo>
                  <a:lnTo>
                    <a:pt x="840" y="623"/>
                  </a:lnTo>
                  <a:lnTo>
                    <a:pt x="840" y="623"/>
                  </a:lnTo>
                  <a:lnTo>
                    <a:pt x="844" y="619"/>
                  </a:lnTo>
                  <a:lnTo>
                    <a:pt x="848" y="619"/>
                  </a:lnTo>
                  <a:lnTo>
                    <a:pt x="848" y="623"/>
                  </a:lnTo>
                  <a:lnTo>
                    <a:pt x="852" y="623"/>
                  </a:lnTo>
                  <a:lnTo>
                    <a:pt x="852" y="619"/>
                  </a:lnTo>
                  <a:lnTo>
                    <a:pt x="852" y="619"/>
                  </a:lnTo>
                  <a:lnTo>
                    <a:pt x="852" y="615"/>
                  </a:lnTo>
                  <a:lnTo>
                    <a:pt x="855" y="615"/>
                  </a:lnTo>
                  <a:lnTo>
                    <a:pt x="855" y="615"/>
                  </a:lnTo>
                  <a:lnTo>
                    <a:pt x="855" y="615"/>
                  </a:lnTo>
                  <a:lnTo>
                    <a:pt x="859" y="615"/>
                  </a:lnTo>
                  <a:lnTo>
                    <a:pt x="859" y="615"/>
                  </a:lnTo>
                  <a:lnTo>
                    <a:pt x="859" y="612"/>
                  </a:lnTo>
                  <a:lnTo>
                    <a:pt x="863" y="612"/>
                  </a:lnTo>
                  <a:lnTo>
                    <a:pt x="863" y="612"/>
                  </a:lnTo>
                  <a:lnTo>
                    <a:pt x="859" y="608"/>
                  </a:lnTo>
                  <a:lnTo>
                    <a:pt x="859" y="612"/>
                  </a:lnTo>
                  <a:lnTo>
                    <a:pt x="855" y="608"/>
                  </a:lnTo>
                  <a:lnTo>
                    <a:pt x="859" y="608"/>
                  </a:lnTo>
                  <a:lnTo>
                    <a:pt x="863" y="604"/>
                  </a:lnTo>
                  <a:lnTo>
                    <a:pt x="863" y="604"/>
                  </a:lnTo>
                  <a:lnTo>
                    <a:pt x="866" y="604"/>
                  </a:lnTo>
                  <a:lnTo>
                    <a:pt x="870" y="608"/>
                  </a:lnTo>
                  <a:lnTo>
                    <a:pt x="870" y="604"/>
                  </a:lnTo>
                  <a:lnTo>
                    <a:pt x="866" y="600"/>
                  </a:lnTo>
                  <a:lnTo>
                    <a:pt x="866" y="600"/>
                  </a:lnTo>
                  <a:lnTo>
                    <a:pt x="866" y="600"/>
                  </a:lnTo>
                  <a:lnTo>
                    <a:pt x="870" y="600"/>
                  </a:lnTo>
                  <a:lnTo>
                    <a:pt x="874" y="600"/>
                  </a:lnTo>
                  <a:lnTo>
                    <a:pt x="874" y="597"/>
                  </a:lnTo>
                  <a:lnTo>
                    <a:pt x="870" y="597"/>
                  </a:lnTo>
                  <a:lnTo>
                    <a:pt x="870" y="597"/>
                  </a:lnTo>
                  <a:lnTo>
                    <a:pt x="866" y="593"/>
                  </a:lnTo>
                  <a:lnTo>
                    <a:pt x="870" y="593"/>
                  </a:lnTo>
                  <a:lnTo>
                    <a:pt x="870" y="597"/>
                  </a:lnTo>
                  <a:lnTo>
                    <a:pt x="874" y="597"/>
                  </a:lnTo>
                  <a:lnTo>
                    <a:pt x="874" y="597"/>
                  </a:lnTo>
                  <a:lnTo>
                    <a:pt x="874" y="593"/>
                  </a:lnTo>
                  <a:lnTo>
                    <a:pt x="870" y="593"/>
                  </a:lnTo>
                  <a:lnTo>
                    <a:pt x="870" y="589"/>
                  </a:lnTo>
                  <a:lnTo>
                    <a:pt x="874" y="589"/>
                  </a:lnTo>
                  <a:lnTo>
                    <a:pt x="874" y="589"/>
                  </a:lnTo>
                  <a:lnTo>
                    <a:pt x="878" y="589"/>
                  </a:lnTo>
                  <a:lnTo>
                    <a:pt x="878" y="593"/>
                  </a:lnTo>
                  <a:lnTo>
                    <a:pt x="878" y="593"/>
                  </a:lnTo>
                  <a:lnTo>
                    <a:pt x="881" y="593"/>
                  </a:lnTo>
                  <a:lnTo>
                    <a:pt x="881" y="589"/>
                  </a:lnTo>
                  <a:lnTo>
                    <a:pt x="881" y="589"/>
                  </a:lnTo>
                  <a:lnTo>
                    <a:pt x="878" y="589"/>
                  </a:lnTo>
                  <a:lnTo>
                    <a:pt x="878" y="586"/>
                  </a:lnTo>
                  <a:lnTo>
                    <a:pt x="881" y="586"/>
                  </a:lnTo>
                  <a:lnTo>
                    <a:pt x="881" y="586"/>
                  </a:lnTo>
                  <a:lnTo>
                    <a:pt x="878" y="586"/>
                  </a:lnTo>
                  <a:lnTo>
                    <a:pt x="881" y="582"/>
                  </a:lnTo>
                  <a:lnTo>
                    <a:pt x="878" y="578"/>
                  </a:lnTo>
                  <a:lnTo>
                    <a:pt x="878" y="578"/>
                  </a:lnTo>
                  <a:lnTo>
                    <a:pt x="874" y="582"/>
                  </a:lnTo>
                  <a:lnTo>
                    <a:pt x="878" y="578"/>
                  </a:lnTo>
                  <a:lnTo>
                    <a:pt x="878" y="574"/>
                  </a:lnTo>
                  <a:lnTo>
                    <a:pt x="885" y="574"/>
                  </a:lnTo>
                  <a:lnTo>
                    <a:pt x="881" y="571"/>
                  </a:lnTo>
                  <a:lnTo>
                    <a:pt x="881" y="574"/>
                  </a:lnTo>
                  <a:lnTo>
                    <a:pt x="878" y="571"/>
                  </a:lnTo>
                  <a:lnTo>
                    <a:pt x="881" y="571"/>
                  </a:lnTo>
                  <a:lnTo>
                    <a:pt x="878" y="567"/>
                  </a:lnTo>
                  <a:lnTo>
                    <a:pt x="874" y="567"/>
                  </a:lnTo>
                  <a:lnTo>
                    <a:pt x="878" y="567"/>
                  </a:lnTo>
                  <a:lnTo>
                    <a:pt x="878" y="563"/>
                  </a:lnTo>
                  <a:lnTo>
                    <a:pt x="878" y="567"/>
                  </a:lnTo>
                  <a:lnTo>
                    <a:pt x="878" y="563"/>
                  </a:lnTo>
                  <a:lnTo>
                    <a:pt x="881" y="563"/>
                  </a:lnTo>
                  <a:lnTo>
                    <a:pt x="881" y="563"/>
                  </a:lnTo>
                  <a:lnTo>
                    <a:pt x="881" y="567"/>
                  </a:lnTo>
                  <a:lnTo>
                    <a:pt x="885" y="567"/>
                  </a:lnTo>
                  <a:lnTo>
                    <a:pt x="889" y="563"/>
                  </a:lnTo>
                  <a:lnTo>
                    <a:pt x="889" y="560"/>
                  </a:lnTo>
                  <a:lnTo>
                    <a:pt x="892" y="560"/>
                  </a:lnTo>
                  <a:lnTo>
                    <a:pt x="889" y="560"/>
                  </a:lnTo>
                  <a:lnTo>
                    <a:pt x="885" y="556"/>
                  </a:lnTo>
                  <a:lnTo>
                    <a:pt x="889" y="556"/>
                  </a:lnTo>
                  <a:lnTo>
                    <a:pt x="889" y="556"/>
                  </a:lnTo>
                  <a:lnTo>
                    <a:pt x="892" y="556"/>
                  </a:lnTo>
                  <a:lnTo>
                    <a:pt x="892" y="552"/>
                  </a:lnTo>
                  <a:lnTo>
                    <a:pt x="892" y="552"/>
                  </a:lnTo>
                  <a:lnTo>
                    <a:pt x="892" y="552"/>
                  </a:lnTo>
                  <a:lnTo>
                    <a:pt x="892" y="549"/>
                  </a:lnTo>
                  <a:lnTo>
                    <a:pt x="892" y="549"/>
                  </a:lnTo>
                  <a:lnTo>
                    <a:pt x="892" y="545"/>
                  </a:lnTo>
                  <a:lnTo>
                    <a:pt x="892" y="545"/>
                  </a:lnTo>
                  <a:lnTo>
                    <a:pt x="889" y="541"/>
                  </a:lnTo>
                  <a:lnTo>
                    <a:pt x="896" y="545"/>
                  </a:lnTo>
                  <a:lnTo>
                    <a:pt x="896" y="541"/>
                  </a:lnTo>
                  <a:lnTo>
                    <a:pt x="900" y="537"/>
                  </a:lnTo>
                  <a:lnTo>
                    <a:pt x="900" y="537"/>
                  </a:lnTo>
                  <a:lnTo>
                    <a:pt x="903" y="537"/>
                  </a:lnTo>
                  <a:lnTo>
                    <a:pt x="903" y="541"/>
                  </a:lnTo>
                  <a:lnTo>
                    <a:pt x="903" y="537"/>
                  </a:lnTo>
                  <a:lnTo>
                    <a:pt x="907" y="537"/>
                  </a:lnTo>
                  <a:lnTo>
                    <a:pt x="903" y="534"/>
                  </a:lnTo>
                  <a:lnTo>
                    <a:pt x="900" y="534"/>
                  </a:lnTo>
                  <a:lnTo>
                    <a:pt x="900" y="530"/>
                  </a:lnTo>
                  <a:lnTo>
                    <a:pt x="900" y="530"/>
                  </a:lnTo>
                  <a:lnTo>
                    <a:pt x="903" y="530"/>
                  </a:lnTo>
                  <a:lnTo>
                    <a:pt x="903" y="530"/>
                  </a:lnTo>
                  <a:lnTo>
                    <a:pt x="903" y="526"/>
                  </a:lnTo>
                  <a:lnTo>
                    <a:pt x="900" y="526"/>
                  </a:lnTo>
                  <a:lnTo>
                    <a:pt x="903" y="526"/>
                  </a:lnTo>
                  <a:lnTo>
                    <a:pt x="903" y="526"/>
                  </a:lnTo>
                  <a:lnTo>
                    <a:pt x="903" y="523"/>
                  </a:lnTo>
                  <a:lnTo>
                    <a:pt x="903" y="523"/>
                  </a:lnTo>
                  <a:lnTo>
                    <a:pt x="896" y="523"/>
                  </a:lnTo>
                  <a:lnTo>
                    <a:pt x="900" y="523"/>
                  </a:lnTo>
                  <a:lnTo>
                    <a:pt x="900" y="519"/>
                  </a:lnTo>
                  <a:lnTo>
                    <a:pt x="903" y="519"/>
                  </a:lnTo>
                  <a:lnTo>
                    <a:pt x="907" y="519"/>
                  </a:lnTo>
                  <a:lnTo>
                    <a:pt x="907" y="519"/>
                  </a:lnTo>
                  <a:lnTo>
                    <a:pt x="907" y="519"/>
                  </a:lnTo>
                  <a:lnTo>
                    <a:pt x="907" y="519"/>
                  </a:lnTo>
                  <a:lnTo>
                    <a:pt x="911" y="519"/>
                  </a:lnTo>
                  <a:lnTo>
                    <a:pt x="911" y="515"/>
                  </a:lnTo>
                  <a:lnTo>
                    <a:pt x="907" y="511"/>
                  </a:lnTo>
                  <a:lnTo>
                    <a:pt x="907" y="511"/>
                  </a:lnTo>
                  <a:lnTo>
                    <a:pt x="903" y="511"/>
                  </a:lnTo>
                  <a:lnTo>
                    <a:pt x="907" y="515"/>
                  </a:lnTo>
                  <a:lnTo>
                    <a:pt x="907" y="515"/>
                  </a:lnTo>
                  <a:lnTo>
                    <a:pt x="903" y="515"/>
                  </a:lnTo>
                  <a:lnTo>
                    <a:pt x="900" y="519"/>
                  </a:lnTo>
                  <a:lnTo>
                    <a:pt x="896" y="515"/>
                  </a:lnTo>
                  <a:lnTo>
                    <a:pt x="896" y="515"/>
                  </a:lnTo>
                  <a:lnTo>
                    <a:pt x="900" y="515"/>
                  </a:lnTo>
                  <a:lnTo>
                    <a:pt x="907" y="508"/>
                  </a:lnTo>
                  <a:lnTo>
                    <a:pt x="907" y="508"/>
                  </a:lnTo>
                  <a:lnTo>
                    <a:pt x="903" y="508"/>
                  </a:lnTo>
                  <a:lnTo>
                    <a:pt x="903" y="504"/>
                  </a:lnTo>
                  <a:lnTo>
                    <a:pt x="903" y="508"/>
                  </a:lnTo>
                  <a:lnTo>
                    <a:pt x="896" y="500"/>
                  </a:lnTo>
                  <a:lnTo>
                    <a:pt x="892" y="500"/>
                  </a:lnTo>
                  <a:lnTo>
                    <a:pt x="889" y="504"/>
                  </a:lnTo>
                  <a:lnTo>
                    <a:pt x="885" y="504"/>
                  </a:lnTo>
                  <a:lnTo>
                    <a:pt x="881" y="497"/>
                  </a:lnTo>
                  <a:lnTo>
                    <a:pt x="878" y="500"/>
                  </a:lnTo>
                  <a:lnTo>
                    <a:pt x="874" y="500"/>
                  </a:lnTo>
                  <a:lnTo>
                    <a:pt x="874" y="504"/>
                  </a:lnTo>
                  <a:lnTo>
                    <a:pt x="874" y="500"/>
                  </a:lnTo>
                  <a:lnTo>
                    <a:pt x="878" y="497"/>
                  </a:lnTo>
                  <a:lnTo>
                    <a:pt x="881" y="497"/>
                  </a:lnTo>
                  <a:lnTo>
                    <a:pt x="881" y="497"/>
                  </a:lnTo>
                  <a:lnTo>
                    <a:pt x="885" y="497"/>
                  </a:lnTo>
                  <a:lnTo>
                    <a:pt x="889" y="497"/>
                  </a:lnTo>
                  <a:lnTo>
                    <a:pt x="889" y="493"/>
                  </a:lnTo>
                  <a:lnTo>
                    <a:pt x="892" y="493"/>
                  </a:lnTo>
                  <a:lnTo>
                    <a:pt x="892" y="493"/>
                  </a:lnTo>
                  <a:lnTo>
                    <a:pt x="896" y="489"/>
                  </a:lnTo>
                  <a:lnTo>
                    <a:pt x="900" y="489"/>
                  </a:lnTo>
                  <a:lnTo>
                    <a:pt x="900" y="485"/>
                  </a:lnTo>
                  <a:lnTo>
                    <a:pt x="896" y="482"/>
                  </a:lnTo>
                  <a:lnTo>
                    <a:pt x="889" y="474"/>
                  </a:lnTo>
                  <a:lnTo>
                    <a:pt x="885" y="474"/>
                  </a:lnTo>
                  <a:lnTo>
                    <a:pt x="878" y="467"/>
                  </a:lnTo>
                  <a:lnTo>
                    <a:pt x="874" y="467"/>
                  </a:lnTo>
                  <a:lnTo>
                    <a:pt x="870" y="471"/>
                  </a:lnTo>
                  <a:lnTo>
                    <a:pt x="866" y="471"/>
                  </a:lnTo>
                  <a:lnTo>
                    <a:pt x="863" y="467"/>
                  </a:lnTo>
                  <a:lnTo>
                    <a:pt x="863" y="463"/>
                  </a:lnTo>
                  <a:lnTo>
                    <a:pt x="859" y="463"/>
                  </a:lnTo>
                  <a:lnTo>
                    <a:pt x="855" y="467"/>
                  </a:lnTo>
                  <a:lnTo>
                    <a:pt x="852" y="467"/>
                  </a:lnTo>
                  <a:lnTo>
                    <a:pt x="848" y="467"/>
                  </a:lnTo>
                  <a:lnTo>
                    <a:pt x="844" y="471"/>
                  </a:lnTo>
                  <a:lnTo>
                    <a:pt x="848" y="463"/>
                  </a:lnTo>
                  <a:lnTo>
                    <a:pt x="852" y="463"/>
                  </a:lnTo>
                  <a:lnTo>
                    <a:pt x="852" y="463"/>
                  </a:lnTo>
                  <a:lnTo>
                    <a:pt x="855" y="463"/>
                  </a:lnTo>
                  <a:lnTo>
                    <a:pt x="855" y="463"/>
                  </a:lnTo>
                  <a:lnTo>
                    <a:pt x="859" y="463"/>
                  </a:lnTo>
                  <a:lnTo>
                    <a:pt x="863" y="463"/>
                  </a:lnTo>
                  <a:lnTo>
                    <a:pt x="863" y="467"/>
                  </a:lnTo>
                  <a:lnTo>
                    <a:pt x="866" y="467"/>
                  </a:lnTo>
                  <a:lnTo>
                    <a:pt x="870" y="467"/>
                  </a:lnTo>
                  <a:lnTo>
                    <a:pt x="870" y="467"/>
                  </a:lnTo>
                  <a:lnTo>
                    <a:pt x="878" y="467"/>
                  </a:lnTo>
                  <a:lnTo>
                    <a:pt x="881" y="467"/>
                  </a:lnTo>
                  <a:lnTo>
                    <a:pt x="881" y="467"/>
                  </a:lnTo>
                  <a:lnTo>
                    <a:pt x="885" y="471"/>
                  </a:lnTo>
                  <a:lnTo>
                    <a:pt x="892" y="471"/>
                  </a:lnTo>
                  <a:lnTo>
                    <a:pt x="896" y="471"/>
                  </a:lnTo>
                  <a:lnTo>
                    <a:pt x="900" y="471"/>
                  </a:lnTo>
                  <a:lnTo>
                    <a:pt x="896" y="467"/>
                  </a:lnTo>
                  <a:lnTo>
                    <a:pt x="896" y="467"/>
                  </a:lnTo>
                  <a:lnTo>
                    <a:pt x="892" y="459"/>
                  </a:lnTo>
                  <a:lnTo>
                    <a:pt x="892" y="459"/>
                  </a:lnTo>
                  <a:lnTo>
                    <a:pt x="889" y="459"/>
                  </a:lnTo>
                  <a:lnTo>
                    <a:pt x="885" y="459"/>
                  </a:lnTo>
                  <a:lnTo>
                    <a:pt x="881" y="459"/>
                  </a:lnTo>
                  <a:lnTo>
                    <a:pt x="878" y="452"/>
                  </a:lnTo>
                  <a:lnTo>
                    <a:pt x="878" y="448"/>
                  </a:lnTo>
                  <a:lnTo>
                    <a:pt x="874" y="445"/>
                  </a:lnTo>
                  <a:lnTo>
                    <a:pt x="870" y="441"/>
                  </a:lnTo>
                  <a:lnTo>
                    <a:pt x="870" y="437"/>
                  </a:lnTo>
                  <a:lnTo>
                    <a:pt x="870" y="434"/>
                  </a:lnTo>
                  <a:lnTo>
                    <a:pt x="870" y="434"/>
                  </a:lnTo>
                  <a:lnTo>
                    <a:pt x="863" y="426"/>
                  </a:lnTo>
                  <a:lnTo>
                    <a:pt x="855" y="422"/>
                  </a:lnTo>
                  <a:lnTo>
                    <a:pt x="852" y="422"/>
                  </a:lnTo>
                  <a:lnTo>
                    <a:pt x="852" y="419"/>
                  </a:lnTo>
                  <a:lnTo>
                    <a:pt x="844" y="415"/>
                  </a:lnTo>
                  <a:lnTo>
                    <a:pt x="844" y="415"/>
                  </a:lnTo>
                  <a:lnTo>
                    <a:pt x="844" y="408"/>
                  </a:lnTo>
                  <a:lnTo>
                    <a:pt x="844" y="404"/>
                  </a:lnTo>
                  <a:lnTo>
                    <a:pt x="844" y="400"/>
                  </a:lnTo>
                  <a:lnTo>
                    <a:pt x="844" y="396"/>
                  </a:lnTo>
                  <a:lnTo>
                    <a:pt x="844" y="396"/>
                  </a:lnTo>
                  <a:lnTo>
                    <a:pt x="848" y="396"/>
                  </a:lnTo>
                  <a:lnTo>
                    <a:pt x="852" y="393"/>
                  </a:lnTo>
                  <a:lnTo>
                    <a:pt x="852" y="393"/>
                  </a:lnTo>
                  <a:lnTo>
                    <a:pt x="855" y="389"/>
                  </a:lnTo>
                  <a:lnTo>
                    <a:pt x="852" y="389"/>
                  </a:lnTo>
                  <a:lnTo>
                    <a:pt x="852" y="385"/>
                  </a:lnTo>
                  <a:lnTo>
                    <a:pt x="852" y="385"/>
                  </a:lnTo>
                  <a:lnTo>
                    <a:pt x="859" y="385"/>
                  </a:lnTo>
                  <a:lnTo>
                    <a:pt x="859" y="382"/>
                  </a:lnTo>
                  <a:lnTo>
                    <a:pt x="863" y="382"/>
                  </a:lnTo>
                  <a:lnTo>
                    <a:pt x="863" y="378"/>
                  </a:lnTo>
                  <a:lnTo>
                    <a:pt x="859" y="374"/>
                  </a:lnTo>
                  <a:lnTo>
                    <a:pt x="863" y="374"/>
                  </a:lnTo>
                  <a:lnTo>
                    <a:pt x="863" y="378"/>
                  </a:lnTo>
                  <a:lnTo>
                    <a:pt x="866" y="374"/>
                  </a:lnTo>
                  <a:lnTo>
                    <a:pt x="866" y="374"/>
                  </a:lnTo>
                  <a:lnTo>
                    <a:pt x="870" y="374"/>
                  </a:lnTo>
                  <a:lnTo>
                    <a:pt x="874" y="374"/>
                  </a:lnTo>
                  <a:lnTo>
                    <a:pt x="878" y="370"/>
                  </a:lnTo>
                  <a:lnTo>
                    <a:pt x="878" y="370"/>
                  </a:lnTo>
                  <a:lnTo>
                    <a:pt x="881" y="370"/>
                  </a:lnTo>
                  <a:lnTo>
                    <a:pt x="881" y="370"/>
                  </a:lnTo>
                  <a:lnTo>
                    <a:pt x="885" y="374"/>
                  </a:lnTo>
                  <a:lnTo>
                    <a:pt x="889" y="370"/>
                  </a:lnTo>
                  <a:lnTo>
                    <a:pt x="889" y="370"/>
                  </a:lnTo>
                  <a:lnTo>
                    <a:pt x="885" y="367"/>
                  </a:lnTo>
                  <a:lnTo>
                    <a:pt x="885" y="367"/>
                  </a:lnTo>
                  <a:lnTo>
                    <a:pt x="889" y="363"/>
                  </a:lnTo>
                  <a:lnTo>
                    <a:pt x="889" y="363"/>
                  </a:lnTo>
                  <a:lnTo>
                    <a:pt x="885" y="359"/>
                  </a:lnTo>
                  <a:lnTo>
                    <a:pt x="885" y="359"/>
                  </a:lnTo>
                  <a:lnTo>
                    <a:pt x="889" y="359"/>
                  </a:lnTo>
                  <a:lnTo>
                    <a:pt x="889" y="356"/>
                  </a:lnTo>
                  <a:lnTo>
                    <a:pt x="885" y="359"/>
                  </a:lnTo>
                  <a:lnTo>
                    <a:pt x="878" y="359"/>
                  </a:lnTo>
                  <a:lnTo>
                    <a:pt x="881" y="356"/>
                  </a:lnTo>
                  <a:lnTo>
                    <a:pt x="878" y="356"/>
                  </a:lnTo>
                  <a:lnTo>
                    <a:pt x="874" y="359"/>
                  </a:lnTo>
                  <a:lnTo>
                    <a:pt x="863" y="359"/>
                  </a:lnTo>
                  <a:lnTo>
                    <a:pt x="863" y="356"/>
                  </a:lnTo>
                  <a:lnTo>
                    <a:pt x="859" y="356"/>
                  </a:lnTo>
                  <a:lnTo>
                    <a:pt x="859" y="352"/>
                  </a:lnTo>
                  <a:lnTo>
                    <a:pt x="855" y="352"/>
                  </a:lnTo>
                  <a:lnTo>
                    <a:pt x="855" y="352"/>
                  </a:lnTo>
                  <a:lnTo>
                    <a:pt x="848" y="356"/>
                  </a:lnTo>
                  <a:lnTo>
                    <a:pt x="844" y="356"/>
                  </a:lnTo>
                  <a:lnTo>
                    <a:pt x="844" y="356"/>
                  </a:lnTo>
                  <a:lnTo>
                    <a:pt x="844" y="359"/>
                  </a:lnTo>
                  <a:lnTo>
                    <a:pt x="844" y="359"/>
                  </a:lnTo>
                  <a:lnTo>
                    <a:pt x="837" y="363"/>
                  </a:lnTo>
                  <a:lnTo>
                    <a:pt x="840" y="363"/>
                  </a:lnTo>
                  <a:lnTo>
                    <a:pt x="840" y="363"/>
                  </a:lnTo>
                  <a:lnTo>
                    <a:pt x="840" y="367"/>
                  </a:lnTo>
                  <a:lnTo>
                    <a:pt x="837" y="367"/>
                  </a:lnTo>
                  <a:lnTo>
                    <a:pt x="833" y="367"/>
                  </a:lnTo>
                  <a:lnTo>
                    <a:pt x="829" y="370"/>
                  </a:lnTo>
                  <a:lnTo>
                    <a:pt x="826" y="367"/>
                  </a:lnTo>
                  <a:lnTo>
                    <a:pt x="822" y="359"/>
                  </a:lnTo>
                  <a:lnTo>
                    <a:pt x="822" y="356"/>
                  </a:lnTo>
                  <a:lnTo>
                    <a:pt x="822" y="356"/>
                  </a:lnTo>
                  <a:lnTo>
                    <a:pt x="818" y="356"/>
                  </a:lnTo>
                  <a:lnTo>
                    <a:pt x="815" y="356"/>
                  </a:lnTo>
                  <a:lnTo>
                    <a:pt x="815" y="352"/>
                  </a:lnTo>
                  <a:lnTo>
                    <a:pt x="815" y="352"/>
                  </a:lnTo>
                  <a:lnTo>
                    <a:pt x="811" y="356"/>
                  </a:lnTo>
                  <a:lnTo>
                    <a:pt x="811" y="352"/>
                  </a:lnTo>
                  <a:lnTo>
                    <a:pt x="811" y="356"/>
                  </a:lnTo>
                  <a:lnTo>
                    <a:pt x="807" y="352"/>
                  </a:lnTo>
                  <a:lnTo>
                    <a:pt x="807" y="348"/>
                  </a:lnTo>
                  <a:lnTo>
                    <a:pt x="803" y="345"/>
                  </a:lnTo>
                  <a:lnTo>
                    <a:pt x="800" y="345"/>
                  </a:lnTo>
                  <a:lnTo>
                    <a:pt x="800" y="341"/>
                  </a:lnTo>
                  <a:lnTo>
                    <a:pt x="796" y="337"/>
                  </a:lnTo>
                  <a:lnTo>
                    <a:pt x="800" y="337"/>
                  </a:lnTo>
                  <a:lnTo>
                    <a:pt x="800" y="333"/>
                  </a:lnTo>
                  <a:lnTo>
                    <a:pt x="800" y="333"/>
                  </a:lnTo>
                  <a:lnTo>
                    <a:pt x="800" y="330"/>
                  </a:lnTo>
                  <a:lnTo>
                    <a:pt x="800" y="330"/>
                  </a:lnTo>
                  <a:lnTo>
                    <a:pt x="800" y="326"/>
                  </a:lnTo>
                  <a:lnTo>
                    <a:pt x="807" y="330"/>
                  </a:lnTo>
                  <a:lnTo>
                    <a:pt x="815" y="330"/>
                  </a:lnTo>
                  <a:lnTo>
                    <a:pt x="818" y="330"/>
                  </a:lnTo>
                  <a:lnTo>
                    <a:pt x="818" y="326"/>
                  </a:lnTo>
                  <a:lnTo>
                    <a:pt x="818" y="326"/>
                  </a:lnTo>
                  <a:lnTo>
                    <a:pt x="818" y="326"/>
                  </a:lnTo>
                  <a:lnTo>
                    <a:pt x="818" y="322"/>
                  </a:lnTo>
                  <a:lnTo>
                    <a:pt x="818" y="319"/>
                  </a:lnTo>
                  <a:lnTo>
                    <a:pt x="818" y="319"/>
                  </a:lnTo>
                  <a:lnTo>
                    <a:pt x="822" y="311"/>
                  </a:lnTo>
                  <a:lnTo>
                    <a:pt x="826" y="307"/>
                  </a:lnTo>
                  <a:lnTo>
                    <a:pt x="829" y="307"/>
                  </a:lnTo>
                  <a:lnTo>
                    <a:pt x="833" y="304"/>
                  </a:lnTo>
                  <a:lnTo>
                    <a:pt x="837" y="304"/>
                  </a:lnTo>
                  <a:lnTo>
                    <a:pt x="837" y="296"/>
                  </a:lnTo>
                  <a:lnTo>
                    <a:pt x="840" y="293"/>
                  </a:lnTo>
                  <a:lnTo>
                    <a:pt x="840" y="289"/>
                  </a:lnTo>
                  <a:lnTo>
                    <a:pt x="840" y="289"/>
                  </a:lnTo>
                  <a:lnTo>
                    <a:pt x="844" y="285"/>
                  </a:lnTo>
                  <a:lnTo>
                    <a:pt x="848" y="285"/>
                  </a:lnTo>
                  <a:lnTo>
                    <a:pt x="848" y="289"/>
                  </a:lnTo>
                  <a:lnTo>
                    <a:pt x="852" y="289"/>
                  </a:lnTo>
                  <a:lnTo>
                    <a:pt x="852" y="285"/>
                  </a:lnTo>
                  <a:lnTo>
                    <a:pt x="855" y="289"/>
                  </a:lnTo>
                  <a:lnTo>
                    <a:pt x="863" y="293"/>
                  </a:lnTo>
                  <a:lnTo>
                    <a:pt x="866" y="296"/>
                  </a:lnTo>
                  <a:lnTo>
                    <a:pt x="863" y="296"/>
                  </a:lnTo>
                  <a:lnTo>
                    <a:pt x="863" y="300"/>
                  </a:lnTo>
                  <a:lnTo>
                    <a:pt x="859" y="304"/>
                  </a:lnTo>
                  <a:lnTo>
                    <a:pt x="859" y="307"/>
                  </a:lnTo>
                  <a:lnTo>
                    <a:pt x="855" y="307"/>
                  </a:lnTo>
                  <a:lnTo>
                    <a:pt x="855" y="307"/>
                  </a:lnTo>
                  <a:lnTo>
                    <a:pt x="855" y="311"/>
                  </a:lnTo>
                  <a:lnTo>
                    <a:pt x="859" y="315"/>
                  </a:lnTo>
                  <a:lnTo>
                    <a:pt x="859" y="319"/>
                  </a:lnTo>
                  <a:lnTo>
                    <a:pt x="855" y="319"/>
                  </a:lnTo>
                  <a:lnTo>
                    <a:pt x="855" y="319"/>
                  </a:lnTo>
                  <a:lnTo>
                    <a:pt x="859" y="322"/>
                  </a:lnTo>
                  <a:lnTo>
                    <a:pt x="863" y="322"/>
                  </a:lnTo>
                  <a:lnTo>
                    <a:pt x="866" y="319"/>
                  </a:lnTo>
                  <a:lnTo>
                    <a:pt x="863" y="322"/>
                  </a:lnTo>
                  <a:lnTo>
                    <a:pt x="863" y="322"/>
                  </a:lnTo>
                  <a:lnTo>
                    <a:pt x="863" y="322"/>
                  </a:lnTo>
                  <a:lnTo>
                    <a:pt x="863" y="326"/>
                  </a:lnTo>
                  <a:lnTo>
                    <a:pt x="863" y="326"/>
                  </a:lnTo>
                  <a:lnTo>
                    <a:pt x="863" y="326"/>
                  </a:lnTo>
                  <a:lnTo>
                    <a:pt x="859" y="326"/>
                  </a:lnTo>
                  <a:lnTo>
                    <a:pt x="855" y="330"/>
                  </a:lnTo>
                  <a:lnTo>
                    <a:pt x="855" y="330"/>
                  </a:lnTo>
                  <a:lnTo>
                    <a:pt x="852" y="330"/>
                  </a:lnTo>
                  <a:lnTo>
                    <a:pt x="855" y="333"/>
                  </a:lnTo>
                  <a:lnTo>
                    <a:pt x="855" y="333"/>
                  </a:lnTo>
                  <a:lnTo>
                    <a:pt x="859" y="333"/>
                  </a:lnTo>
                  <a:lnTo>
                    <a:pt x="859" y="333"/>
                  </a:lnTo>
                  <a:lnTo>
                    <a:pt x="863" y="333"/>
                  </a:lnTo>
                  <a:lnTo>
                    <a:pt x="863" y="330"/>
                  </a:lnTo>
                  <a:lnTo>
                    <a:pt x="870" y="326"/>
                  </a:lnTo>
                  <a:lnTo>
                    <a:pt x="870" y="326"/>
                  </a:lnTo>
                  <a:lnTo>
                    <a:pt x="866" y="322"/>
                  </a:lnTo>
                  <a:lnTo>
                    <a:pt x="870" y="319"/>
                  </a:lnTo>
                  <a:lnTo>
                    <a:pt x="878" y="315"/>
                  </a:lnTo>
                  <a:lnTo>
                    <a:pt x="881" y="315"/>
                  </a:lnTo>
                  <a:lnTo>
                    <a:pt x="881" y="311"/>
                  </a:lnTo>
                  <a:lnTo>
                    <a:pt x="885" y="311"/>
                  </a:lnTo>
                  <a:lnTo>
                    <a:pt x="889" y="307"/>
                  </a:lnTo>
                  <a:lnTo>
                    <a:pt x="892" y="311"/>
                  </a:lnTo>
                  <a:lnTo>
                    <a:pt x="892" y="311"/>
                  </a:lnTo>
                  <a:lnTo>
                    <a:pt x="896" y="311"/>
                  </a:lnTo>
                  <a:lnTo>
                    <a:pt x="903" y="304"/>
                  </a:lnTo>
                  <a:lnTo>
                    <a:pt x="903" y="307"/>
                  </a:lnTo>
                  <a:lnTo>
                    <a:pt x="903" y="307"/>
                  </a:lnTo>
                  <a:lnTo>
                    <a:pt x="911" y="304"/>
                  </a:lnTo>
                  <a:lnTo>
                    <a:pt x="959" y="274"/>
                  </a:lnTo>
                  <a:lnTo>
                    <a:pt x="963" y="252"/>
                  </a:lnTo>
                  <a:lnTo>
                    <a:pt x="977" y="241"/>
                  </a:lnTo>
                  <a:lnTo>
                    <a:pt x="977" y="241"/>
                  </a:lnTo>
                  <a:lnTo>
                    <a:pt x="977" y="237"/>
                  </a:lnTo>
                  <a:lnTo>
                    <a:pt x="977" y="237"/>
                  </a:lnTo>
                  <a:lnTo>
                    <a:pt x="977" y="233"/>
                  </a:lnTo>
                  <a:lnTo>
                    <a:pt x="977" y="233"/>
                  </a:lnTo>
                  <a:lnTo>
                    <a:pt x="977" y="233"/>
                  </a:lnTo>
                  <a:lnTo>
                    <a:pt x="981" y="233"/>
                  </a:lnTo>
                  <a:lnTo>
                    <a:pt x="985" y="233"/>
                  </a:lnTo>
                  <a:lnTo>
                    <a:pt x="985" y="230"/>
                  </a:lnTo>
                  <a:lnTo>
                    <a:pt x="985" y="230"/>
                  </a:lnTo>
                  <a:lnTo>
                    <a:pt x="985" y="226"/>
                  </a:lnTo>
                  <a:lnTo>
                    <a:pt x="985" y="226"/>
                  </a:lnTo>
                  <a:lnTo>
                    <a:pt x="985" y="222"/>
                  </a:lnTo>
                  <a:lnTo>
                    <a:pt x="985" y="218"/>
                  </a:lnTo>
                  <a:lnTo>
                    <a:pt x="981" y="218"/>
                  </a:lnTo>
                  <a:lnTo>
                    <a:pt x="981" y="215"/>
                  </a:lnTo>
                  <a:lnTo>
                    <a:pt x="981" y="211"/>
                  </a:lnTo>
                  <a:lnTo>
                    <a:pt x="981" y="207"/>
                  </a:lnTo>
                  <a:lnTo>
                    <a:pt x="981" y="204"/>
                  </a:lnTo>
                  <a:lnTo>
                    <a:pt x="977" y="200"/>
                  </a:lnTo>
                  <a:lnTo>
                    <a:pt x="977" y="200"/>
                  </a:lnTo>
                  <a:lnTo>
                    <a:pt x="977" y="196"/>
                  </a:lnTo>
                  <a:lnTo>
                    <a:pt x="974" y="192"/>
                  </a:lnTo>
                  <a:lnTo>
                    <a:pt x="974" y="189"/>
                  </a:lnTo>
                  <a:lnTo>
                    <a:pt x="974" y="189"/>
                  </a:lnTo>
                  <a:lnTo>
                    <a:pt x="974" y="189"/>
                  </a:lnTo>
                  <a:lnTo>
                    <a:pt x="977" y="189"/>
                  </a:lnTo>
                  <a:lnTo>
                    <a:pt x="977" y="185"/>
                  </a:lnTo>
                  <a:lnTo>
                    <a:pt x="977" y="181"/>
                  </a:lnTo>
                  <a:lnTo>
                    <a:pt x="981" y="178"/>
                  </a:lnTo>
                  <a:lnTo>
                    <a:pt x="985" y="178"/>
                  </a:lnTo>
                  <a:lnTo>
                    <a:pt x="985" y="178"/>
                  </a:lnTo>
                  <a:lnTo>
                    <a:pt x="989" y="181"/>
                  </a:lnTo>
                  <a:lnTo>
                    <a:pt x="1000" y="181"/>
                  </a:lnTo>
                  <a:lnTo>
                    <a:pt x="1000" y="181"/>
                  </a:lnTo>
                  <a:lnTo>
                    <a:pt x="1003" y="181"/>
                  </a:lnTo>
                  <a:lnTo>
                    <a:pt x="1003" y="181"/>
                  </a:lnTo>
                  <a:lnTo>
                    <a:pt x="1003" y="178"/>
                  </a:lnTo>
                  <a:lnTo>
                    <a:pt x="1003" y="178"/>
                  </a:lnTo>
                  <a:lnTo>
                    <a:pt x="1003" y="174"/>
                  </a:lnTo>
                  <a:lnTo>
                    <a:pt x="1003" y="174"/>
                  </a:lnTo>
                  <a:lnTo>
                    <a:pt x="1003" y="174"/>
                  </a:lnTo>
                  <a:lnTo>
                    <a:pt x="1000" y="170"/>
                  </a:lnTo>
                  <a:lnTo>
                    <a:pt x="1003" y="166"/>
                  </a:lnTo>
                  <a:lnTo>
                    <a:pt x="1003" y="166"/>
                  </a:lnTo>
                  <a:lnTo>
                    <a:pt x="1003" y="163"/>
                  </a:lnTo>
                  <a:lnTo>
                    <a:pt x="1003" y="163"/>
                  </a:lnTo>
                  <a:lnTo>
                    <a:pt x="1003" y="163"/>
                  </a:lnTo>
                  <a:lnTo>
                    <a:pt x="1003" y="163"/>
                  </a:lnTo>
                  <a:lnTo>
                    <a:pt x="1003" y="159"/>
                  </a:lnTo>
                  <a:lnTo>
                    <a:pt x="1003" y="159"/>
                  </a:lnTo>
                  <a:lnTo>
                    <a:pt x="1003" y="155"/>
                  </a:lnTo>
                  <a:lnTo>
                    <a:pt x="1003" y="155"/>
                  </a:lnTo>
                  <a:lnTo>
                    <a:pt x="1003" y="155"/>
                  </a:lnTo>
                  <a:lnTo>
                    <a:pt x="1003" y="152"/>
                  </a:lnTo>
                  <a:lnTo>
                    <a:pt x="1003" y="152"/>
                  </a:lnTo>
                  <a:lnTo>
                    <a:pt x="1003" y="148"/>
                  </a:lnTo>
                  <a:lnTo>
                    <a:pt x="1003" y="144"/>
                  </a:lnTo>
                  <a:lnTo>
                    <a:pt x="1003" y="144"/>
                  </a:lnTo>
                  <a:lnTo>
                    <a:pt x="1003" y="144"/>
                  </a:lnTo>
                  <a:lnTo>
                    <a:pt x="1003" y="140"/>
                  </a:lnTo>
                  <a:lnTo>
                    <a:pt x="1003" y="140"/>
                  </a:lnTo>
                  <a:lnTo>
                    <a:pt x="1003" y="140"/>
                  </a:lnTo>
                  <a:lnTo>
                    <a:pt x="1003" y="137"/>
                  </a:lnTo>
                  <a:lnTo>
                    <a:pt x="1000" y="137"/>
                  </a:lnTo>
                  <a:lnTo>
                    <a:pt x="1003" y="137"/>
                  </a:lnTo>
                  <a:lnTo>
                    <a:pt x="1003" y="133"/>
                  </a:lnTo>
                  <a:lnTo>
                    <a:pt x="1003" y="133"/>
                  </a:lnTo>
                  <a:lnTo>
                    <a:pt x="1000" y="129"/>
                  </a:lnTo>
                  <a:lnTo>
                    <a:pt x="1000" y="129"/>
                  </a:lnTo>
                  <a:lnTo>
                    <a:pt x="1003" y="126"/>
                  </a:lnTo>
                  <a:lnTo>
                    <a:pt x="1003" y="126"/>
                  </a:lnTo>
                  <a:lnTo>
                    <a:pt x="1007" y="126"/>
                  </a:lnTo>
                  <a:lnTo>
                    <a:pt x="1007" y="122"/>
                  </a:lnTo>
                  <a:lnTo>
                    <a:pt x="1007" y="118"/>
                  </a:lnTo>
                  <a:lnTo>
                    <a:pt x="1003" y="1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6" name="Freeform 106"/>
            <p:cNvSpPr/>
            <p:nvPr/>
          </p:nvSpPr>
          <p:spPr bwMode="auto">
            <a:xfrm>
              <a:off x="8468415" y="3569630"/>
              <a:ext cx="53742" cy="109981"/>
            </a:xfrm>
            <a:custGeom>
              <a:avLst/>
              <a:gdLst>
                <a:gd name="T0" fmla="*/ 26 w 30"/>
                <a:gd name="T1" fmla="*/ 4 h 63"/>
                <a:gd name="T2" fmla="*/ 26 w 30"/>
                <a:gd name="T3" fmla="*/ 4 h 63"/>
                <a:gd name="T4" fmla="*/ 22 w 30"/>
                <a:gd name="T5" fmla="*/ 0 h 63"/>
                <a:gd name="T6" fmla="*/ 19 w 30"/>
                <a:gd name="T7" fmla="*/ 0 h 63"/>
                <a:gd name="T8" fmla="*/ 19 w 30"/>
                <a:gd name="T9" fmla="*/ 0 h 63"/>
                <a:gd name="T10" fmla="*/ 19 w 30"/>
                <a:gd name="T11" fmla="*/ 4 h 63"/>
                <a:gd name="T12" fmla="*/ 15 w 30"/>
                <a:gd name="T13" fmla="*/ 4 h 63"/>
                <a:gd name="T14" fmla="*/ 11 w 30"/>
                <a:gd name="T15" fmla="*/ 8 h 63"/>
                <a:gd name="T16" fmla="*/ 7 w 30"/>
                <a:gd name="T17" fmla="*/ 11 h 63"/>
                <a:gd name="T18" fmla="*/ 7 w 30"/>
                <a:gd name="T19" fmla="*/ 15 h 63"/>
                <a:gd name="T20" fmla="*/ 7 w 30"/>
                <a:gd name="T21" fmla="*/ 15 h 63"/>
                <a:gd name="T22" fmla="*/ 7 w 30"/>
                <a:gd name="T23" fmla="*/ 15 h 63"/>
                <a:gd name="T24" fmla="*/ 4 w 30"/>
                <a:gd name="T25" fmla="*/ 23 h 63"/>
                <a:gd name="T26" fmla="*/ 0 w 30"/>
                <a:gd name="T27" fmla="*/ 30 h 63"/>
                <a:gd name="T28" fmla="*/ 0 w 30"/>
                <a:gd name="T29" fmla="*/ 30 h 63"/>
                <a:gd name="T30" fmla="*/ 0 w 30"/>
                <a:gd name="T31" fmla="*/ 30 h 63"/>
                <a:gd name="T32" fmla="*/ 0 w 30"/>
                <a:gd name="T33" fmla="*/ 37 h 63"/>
                <a:gd name="T34" fmla="*/ 0 w 30"/>
                <a:gd name="T35" fmla="*/ 41 h 63"/>
                <a:gd name="T36" fmla="*/ 4 w 30"/>
                <a:gd name="T37" fmla="*/ 45 h 63"/>
                <a:gd name="T38" fmla="*/ 4 w 30"/>
                <a:gd name="T39" fmla="*/ 45 h 63"/>
                <a:gd name="T40" fmla="*/ 4 w 30"/>
                <a:gd name="T41" fmla="*/ 45 h 63"/>
                <a:gd name="T42" fmla="*/ 4 w 30"/>
                <a:gd name="T43" fmla="*/ 49 h 63"/>
                <a:gd name="T44" fmla="*/ 4 w 30"/>
                <a:gd name="T45" fmla="*/ 49 h 63"/>
                <a:gd name="T46" fmla="*/ 7 w 30"/>
                <a:gd name="T47" fmla="*/ 49 h 63"/>
                <a:gd name="T48" fmla="*/ 7 w 30"/>
                <a:gd name="T49" fmla="*/ 52 h 63"/>
                <a:gd name="T50" fmla="*/ 11 w 30"/>
                <a:gd name="T51" fmla="*/ 52 h 63"/>
                <a:gd name="T52" fmla="*/ 15 w 30"/>
                <a:gd name="T53" fmla="*/ 56 h 63"/>
                <a:gd name="T54" fmla="*/ 15 w 30"/>
                <a:gd name="T55" fmla="*/ 60 h 63"/>
                <a:gd name="T56" fmla="*/ 15 w 30"/>
                <a:gd name="T57" fmla="*/ 63 h 63"/>
                <a:gd name="T58" fmla="*/ 15 w 30"/>
                <a:gd name="T59" fmla="*/ 63 h 63"/>
                <a:gd name="T60" fmla="*/ 19 w 30"/>
                <a:gd name="T61" fmla="*/ 63 h 63"/>
                <a:gd name="T62" fmla="*/ 19 w 30"/>
                <a:gd name="T63" fmla="*/ 60 h 63"/>
                <a:gd name="T64" fmla="*/ 19 w 30"/>
                <a:gd name="T65" fmla="*/ 56 h 63"/>
                <a:gd name="T66" fmla="*/ 19 w 30"/>
                <a:gd name="T67" fmla="*/ 52 h 63"/>
                <a:gd name="T68" fmla="*/ 19 w 30"/>
                <a:gd name="T69" fmla="*/ 49 h 63"/>
                <a:gd name="T70" fmla="*/ 22 w 30"/>
                <a:gd name="T71" fmla="*/ 41 h 63"/>
                <a:gd name="T72" fmla="*/ 22 w 30"/>
                <a:gd name="T73" fmla="*/ 37 h 63"/>
                <a:gd name="T74" fmla="*/ 26 w 30"/>
                <a:gd name="T75" fmla="*/ 37 h 63"/>
                <a:gd name="T76" fmla="*/ 22 w 30"/>
                <a:gd name="T77" fmla="*/ 37 h 63"/>
                <a:gd name="T78" fmla="*/ 26 w 30"/>
                <a:gd name="T79" fmla="*/ 30 h 63"/>
                <a:gd name="T80" fmla="*/ 26 w 30"/>
                <a:gd name="T81" fmla="*/ 26 h 63"/>
                <a:gd name="T82" fmla="*/ 22 w 30"/>
                <a:gd name="T83" fmla="*/ 23 h 63"/>
                <a:gd name="T84" fmla="*/ 26 w 30"/>
                <a:gd name="T85" fmla="*/ 19 h 63"/>
                <a:gd name="T86" fmla="*/ 26 w 30"/>
                <a:gd name="T87" fmla="*/ 11 h 63"/>
                <a:gd name="T88" fmla="*/ 26 w 30"/>
                <a:gd name="T89" fmla="*/ 8 h 63"/>
                <a:gd name="T90" fmla="*/ 30 w 30"/>
                <a:gd name="T91" fmla="*/ 8 h 63"/>
                <a:gd name="T92" fmla="*/ 30 w 30"/>
                <a:gd name="T93" fmla="*/ 4 h 63"/>
                <a:gd name="T94" fmla="*/ 26 w 30"/>
                <a:gd name="T95" fmla="*/ 4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30" h="63">
                  <a:moveTo>
                    <a:pt x="26" y="4"/>
                  </a:moveTo>
                  <a:lnTo>
                    <a:pt x="26" y="4"/>
                  </a:lnTo>
                  <a:lnTo>
                    <a:pt x="22" y="0"/>
                  </a:lnTo>
                  <a:lnTo>
                    <a:pt x="19" y="0"/>
                  </a:lnTo>
                  <a:lnTo>
                    <a:pt x="19" y="0"/>
                  </a:lnTo>
                  <a:lnTo>
                    <a:pt x="19" y="4"/>
                  </a:lnTo>
                  <a:lnTo>
                    <a:pt x="15" y="4"/>
                  </a:lnTo>
                  <a:lnTo>
                    <a:pt x="11" y="8"/>
                  </a:lnTo>
                  <a:lnTo>
                    <a:pt x="7" y="11"/>
                  </a:lnTo>
                  <a:lnTo>
                    <a:pt x="7" y="15"/>
                  </a:lnTo>
                  <a:lnTo>
                    <a:pt x="7" y="15"/>
                  </a:lnTo>
                  <a:lnTo>
                    <a:pt x="7" y="15"/>
                  </a:lnTo>
                  <a:lnTo>
                    <a:pt x="4" y="23"/>
                  </a:lnTo>
                  <a:lnTo>
                    <a:pt x="0" y="30"/>
                  </a:lnTo>
                  <a:lnTo>
                    <a:pt x="0" y="30"/>
                  </a:lnTo>
                  <a:lnTo>
                    <a:pt x="0" y="30"/>
                  </a:lnTo>
                  <a:lnTo>
                    <a:pt x="0" y="37"/>
                  </a:lnTo>
                  <a:lnTo>
                    <a:pt x="0" y="41"/>
                  </a:lnTo>
                  <a:lnTo>
                    <a:pt x="4" y="45"/>
                  </a:lnTo>
                  <a:lnTo>
                    <a:pt x="4" y="45"/>
                  </a:lnTo>
                  <a:lnTo>
                    <a:pt x="4" y="45"/>
                  </a:lnTo>
                  <a:lnTo>
                    <a:pt x="4" y="49"/>
                  </a:lnTo>
                  <a:lnTo>
                    <a:pt x="4" y="49"/>
                  </a:lnTo>
                  <a:lnTo>
                    <a:pt x="7" y="49"/>
                  </a:lnTo>
                  <a:lnTo>
                    <a:pt x="7" y="52"/>
                  </a:lnTo>
                  <a:lnTo>
                    <a:pt x="11" y="52"/>
                  </a:lnTo>
                  <a:lnTo>
                    <a:pt x="15" y="56"/>
                  </a:lnTo>
                  <a:lnTo>
                    <a:pt x="15" y="60"/>
                  </a:lnTo>
                  <a:lnTo>
                    <a:pt x="15" y="63"/>
                  </a:lnTo>
                  <a:lnTo>
                    <a:pt x="15" y="63"/>
                  </a:lnTo>
                  <a:lnTo>
                    <a:pt x="19" y="63"/>
                  </a:lnTo>
                  <a:lnTo>
                    <a:pt x="19" y="60"/>
                  </a:lnTo>
                  <a:lnTo>
                    <a:pt x="19" y="56"/>
                  </a:lnTo>
                  <a:lnTo>
                    <a:pt x="19" y="52"/>
                  </a:lnTo>
                  <a:lnTo>
                    <a:pt x="19" y="49"/>
                  </a:lnTo>
                  <a:lnTo>
                    <a:pt x="22" y="41"/>
                  </a:lnTo>
                  <a:lnTo>
                    <a:pt x="22" y="37"/>
                  </a:lnTo>
                  <a:lnTo>
                    <a:pt x="26" y="37"/>
                  </a:lnTo>
                  <a:lnTo>
                    <a:pt x="22" y="37"/>
                  </a:lnTo>
                  <a:lnTo>
                    <a:pt x="26" y="30"/>
                  </a:lnTo>
                  <a:lnTo>
                    <a:pt x="26" y="26"/>
                  </a:lnTo>
                  <a:lnTo>
                    <a:pt x="22" y="23"/>
                  </a:lnTo>
                  <a:lnTo>
                    <a:pt x="26" y="19"/>
                  </a:lnTo>
                  <a:lnTo>
                    <a:pt x="26" y="11"/>
                  </a:lnTo>
                  <a:lnTo>
                    <a:pt x="26" y="8"/>
                  </a:lnTo>
                  <a:lnTo>
                    <a:pt x="30" y="8"/>
                  </a:lnTo>
                  <a:lnTo>
                    <a:pt x="30" y="4"/>
                  </a:lnTo>
                  <a:lnTo>
                    <a:pt x="26"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7" name="Freeform 107"/>
            <p:cNvSpPr>
              <a:spLocks noEditPoints="1"/>
            </p:cNvSpPr>
            <p:nvPr/>
          </p:nvSpPr>
          <p:spPr bwMode="auto">
            <a:xfrm>
              <a:off x="5894195" y="4140480"/>
              <a:ext cx="311701" cy="265349"/>
            </a:xfrm>
            <a:custGeom>
              <a:avLst/>
              <a:gdLst>
                <a:gd name="T0" fmla="*/ 45 w 174"/>
                <a:gd name="T1" fmla="*/ 15 h 152"/>
                <a:gd name="T2" fmla="*/ 49 w 174"/>
                <a:gd name="T3" fmla="*/ 15 h 152"/>
                <a:gd name="T4" fmla="*/ 52 w 174"/>
                <a:gd name="T5" fmla="*/ 11 h 152"/>
                <a:gd name="T6" fmla="*/ 63 w 174"/>
                <a:gd name="T7" fmla="*/ 0 h 152"/>
                <a:gd name="T8" fmla="*/ 71 w 174"/>
                <a:gd name="T9" fmla="*/ 0 h 152"/>
                <a:gd name="T10" fmla="*/ 71 w 174"/>
                <a:gd name="T11" fmla="*/ 11 h 152"/>
                <a:gd name="T12" fmla="*/ 78 w 174"/>
                <a:gd name="T13" fmla="*/ 15 h 152"/>
                <a:gd name="T14" fmla="*/ 86 w 174"/>
                <a:gd name="T15" fmla="*/ 15 h 152"/>
                <a:gd name="T16" fmla="*/ 97 w 174"/>
                <a:gd name="T17" fmla="*/ 15 h 152"/>
                <a:gd name="T18" fmla="*/ 108 w 174"/>
                <a:gd name="T19" fmla="*/ 22 h 152"/>
                <a:gd name="T20" fmla="*/ 111 w 174"/>
                <a:gd name="T21" fmla="*/ 26 h 152"/>
                <a:gd name="T22" fmla="*/ 123 w 174"/>
                <a:gd name="T23" fmla="*/ 29 h 152"/>
                <a:gd name="T24" fmla="*/ 130 w 174"/>
                <a:gd name="T25" fmla="*/ 29 h 152"/>
                <a:gd name="T26" fmla="*/ 134 w 174"/>
                <a:gd name="T27" fmla="*/ 29 h 152"/>
                <a:gd name="T28" fmla="*/ 141 w 174"/>
                <a:gd name="T29" fmla="*/ 22 h 152"/>
                <a:gd name="T30" fmla="*/ 148 w 174"/>
                <a:gd name="T31" fmla="*/ 18 h 152"/>
                <a:gd name="T32" fmla="*/ 156 w 174"/>
                <a:gd name="T33" fmla="*/ 18 h 152"/>
                <a:gd name="T34" fmla="*/ 160 w 174"/>
                <a:gd name="T35" fmla="*/ 22 h 152"/>
                <a:gd name="T36" fmla="*/ 171 w 174"/>
                <a:gd name="T37" fmla="*/ 22 h 152"/>
                <a:gd name="T38" fmla="*/ 160 w 174"/>
                <a:gd name="T39" fmla="*/ 37 h 152"/>
                <a:gd name="T40" fmla="*/ 171 w 174"/>
                <a:gd name="T41" fmla="*/ 104 h 152"/>
                <a:gd name="T42" fmla="*/ 163 w 174"/>
                <a:gd name="T43" fmla="*/ 111 h 152"/>
                <a:gd name="T44" fmla="*/ 160 w 174"/>
                <a:gd name="T45" fmla="*/ 115 h 152"/>
                <a:gd name="T46" fmla="*/ 156 w 174"/>
                <a:gd name="T47" fmla="*/ 115 h 152"/>
                <a:gd name="T48" fmla="*/ 148 w 174"/>
                <a:gd name="T49" fmla="*/ 118 h 152"/>
                <a:gd name="T50" fmla="*/ 148 w 174"/>
                <a:gd name="T51" fmla="*/ 122 h 152"/>
                <a:gd name="T52" fmla="*/ 145 w 174"/>
                <a:gd name="T53" fmla="*/ 126 h 152"/>
                <a:gd name="T54" fmla="*/ 141 w 174"/>
                <a:gd name="T55" fmla="*/ 130 h 152"/>
                <a:gd name="T56" fmla="*/ 141 w 174"/>
                <a:gd name="T57" fmla="*/ 137 h 152"/>
                <a:gd name="T58" fmla="*/ 130 w 174"/>
                <a:gd name="T59" fmla="*/ 148 h 152"/>
                <a:gd name="T60" fmla="*/ 126 w 174"/>
                <a:gd name="T61" fmla="*/ 152 h 152"/>
                <a:gd name="T62" fmla="*/ 104 w 174"/>
                <a:gd name="T63" fmla="*/ 137 h 152"/>
                <a:gd name="T64" fmla="*/ 104 w 174"/>
                <a:gd name="T65" fmla="*/ 133 h 152"/>
                <a:gd name="T66" fmla="*/ 41 w 174"/>
                <a:gd name="T67" fmla="*/ 96 h 152"/>
                <a:gd name="T68" fmla="*/ 41 w 174"/>
                <a:gd name="T69" fmla="*/ 81 h 152"/>
                <a:gd name="T70" fmla="*/ 45 w 174"/>
                <a:gd name="T71" fmla="*/ 74 h 152"/>
                <a:gd name="T72" fmla="*/ 49 w 174"/>
                <a:gd name="T73" fmla="*/ 70 h 152"/>
                <a:gd name="T74" fmla="*/ 52 w 174"/>
                <a:gd name="T75" fmla="*/ 67 h 152"/>
                <a:gd name="T76" fmla="*/ 60 w 174"/>
                <a:gd name="T77" fmla="*/ 63 h 152"/>
                <a:gd name="T78" fmla="*/ 60 w 174"/>
                <a:gd name="T79" fmla="*/ 59 h 152"/>
                <a:gd name="T80" fmla="*/ 63 w 174"/>
                <a:gd name="T81" fmla="*/ 52 h 152"/>
                <a:gd name="T82" fmla="*/ 60 w 174"/>
                <a:gd name="T83" fmla="*/ 44 h 152"/>
                <a:gd name="T84" fmla="*/ 60 w 174"/>
                <a:gd name="T85" fmla="*/ 44 h 152"/>
                <a:gd name="T86" fmla="*/ 56 w 174"/>
                <a:gd name="T87" fmla="*/ 37 h 152"/>
                <a:gd name="T88" fmla="*/ 52 w 174"/>
                <a:gd name="T89" fmla="*/ 29 h 152"/>
                <a:gd name="T90" fmla="*/ 49 w 174"/>
                <a:gd name="T91" fmla="*/ 26 h 152"/>
                <a:gd name="T92" fmla="*/ 49 w 174"/>
                <a:gd name="T93" fmla="*/ 22 h 152"/>
                <a:gd name="T94" fmla="*/ 45 w 174"/>
                <a:gd name="T95" fmla="*/ 18 h 152"/>
                <a:gd name="T96" fmla="*/ 45 w 174"/>
                <a:gd name="T97" fmla="*/ 18 h 152"/>
                <a:gd name="T98" fmla="*/ 0 w 174"/>
                <a:gd name="T99" fmla="*/ 96 h 152"/>
                <a:gd name="T100" fmla="*/ 15 w 174"/>
                <a:gd name="T101" fmla="*/ 96 h 152"/>
                <a:gd name="T102" fmla="*/ 0 w 174"/>
                <a:gd name="T103" fmla="*/ 96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74" h="152">
                  <a:moveTo>
                    <a:pt x="45" y="18"/>
                  </a:moveTo>
                  <a:lnTo>
                    <a:pt x="45" y="15"/>
                  </a:lnTo>
                  <a:lnTo>
                    <a:pt x="49" y="15"/>
                  </a:lnTo>
                  <a:lnTo>
                    <a:pt x="49" y="15"/>
                  </a:lnTo>
                  <a:lnTo>
                    <a:pt x="52" y="11"/>
                  </a:lnTo>
                  <a:lnTo>
                    <a:pt x="52" y="11"/>
                  </a:lnTo>
                  <a:lnTo>
                    <a:pt x="56" y="7"/>
                  </a:lnTo>
                  <a:lnTo>
                    <a:pt x="63" y="0"/>
                  </a:lnTo>
                  <a:lnTo>
                    <a:pt x="67" y="3"/>
                  </a:lnTo>
                  <a:lnTo>
                    <a:pt x="71" y="0"/>
                  </a:lnTo>
                  <a:lnTo>
                    <a:pt x="71" y="0"/>
                  </a:lnTo>
                  <a:lnTo>
                    <a:pt x="71" y="11"/>
                  </a:lnTo>
                  <a:lnTo>
                    <a:pt x="74" y="15"/>
                  </a:lnTo>
                  <a:lnTo>
                    <a:pt x="78" y="15"/>
                  </a:lnTo>
                  <a:lnTo>
                    <a:pt x="82" y="11"/>
                  </a:lnTo>
                  <a:lnTo>
                    <a:pt x="86" y="15"/>
                  </a:lnTo>
                  <a:lnTo>
                    <a:pt x="93" y="15"/>
                  </a:lnTo>
                  <a:lnTo>
                    <a:pt x="97" y="15"/>
                  </a:lnTo>
                  <a:lnTo>
                    <a:pt x="104" y="22"/>
                  </a:lnTo>
                  <a:lnTo>
                    <a:pt x="108" y="22"/>
                  </a:lnTo>
                  <a:lnTo>
                    <a:pt x="111" y="26"/>
                  </a:lnTo>
                  <a:lnTo>
                    <a:pt x="111" y="26"/>
                  </a:lnTo>
                  <a:lnTo>
                    <a:pt x="119" y="26"/>
                  </a:lnTo>
                  <a:lnTo>
                    <a:pt x="123" y="29"/>
                  </a:lnTo>
                  <a:lnTo>
                    <a:pt x="126" y="29"/>
                  </a:lnTo>
                  <a:lnTo>
                    <a:pt x="130" y="29"/>
                  </a:lnTo>
                  <a:lnTo>
                    <a:pt x="134" y="29"/>
                  </a:lnTo>
                  <a:lnTo>
                    <a:pt x="134" y="29"/>
                  </a:lnTo>
                  <a:lnTo>
                    <a:pt x="141" y="22"/>
                  </a:lnTo>
                  <a:lnTo>
                    <a:pt x="141" y="22"/>
                  </a:lnTo>
                  <a:lnTo>
                    <a:pt x="145" y="18"/>
                  </a:lnTo>
                  <a:lnTo>
                    <a:pt x="148" y="18"/>
                  </a:lnTo>
                  <a:lnTo>
                    <a:pt x="148" y="18"/>
                  </a:lnTo>
                  <a:lnTo>
                    <a:pt x="156" y="18"/>
                  </a:lnTo>
                  <a:lnTo>
                    <a:pt x="160" y="18"/>
                  </a:lnTo>
                  <a:lnTo>
                    <a:pt x="160" y="22"/>
                  </a:lnTo>
                  <a:lnTo>
                    <a:pt x="163" y="22"/>
                  </a:lnTo>
                  <a:lnTo>
                    <a:pt x="171" y="22"/>
                  </a:lnTo>
                  <a:lnTo>
                    <a:pt x="174" y="22"/>
                  </a:lnTo>
                  <a:lnTo>
                    <a:pt x="160" y="37"/>
                  </a:lnTo>
                  <a:lnTo>
                    <a:pt x="160" y="93"/>
                  </a:lnTo>
                  <a:lnTo>
                    <a:pt x="171" y="104"/>
                  </a:lnTo>
                  <a:lnTo>
                    <a:pt x="171" y="104"/>
                  </a:lnTo>
                  <a:lnTo>
                    <a:pt x="163" y="111"/>
                  </a:lnTo>
                  <a:lnTo>
                    <a:pt x="163" y="111"/>
                  </a:lnTo>
                  <a:lnTo>
                    <a:pt x="160" y="115"/>
                  </a:lnTo>
                  <a:lnTo>
                    <a:pt x="163" y="115"/>
                  </a:lnTo>
                  <a:lnTo>
                    <a:pt x="156" y="115"/>
                  </a:lnTo>
                  <a:lnTo>
                    <a:pt x="152" y="118"/>
                  </a:lnTo>
                  <a:lnTo>
                    <a:pt x="148" y="118"/>
                  </a:lnTo>
                  <a:lnTo>
                    <a:pt x="148" y="122"/>
                  </a:lnTo>
                  <a:lnTo>
                    <a:pt x="148" y="122"/>
                  </a:lnTo>
                  <a:lnTo>
                    <a:pt x="145" y="126"/>
                  </a:lnTo>
                  <a:lnTo>
                    <a:pt x="145" y="126"/>
                  </a:lnTo>
                  <a:lnTo>
                    <a:pt x="145" y="126"/>
                  </a:lnTo>
                  <a:lnTo>
                    <a:pt x="141" y="130"/>
                  </a:lnTo>
                  <a:lnTo>
                    <a:pt x="141" y="133"/>
                  </a:lnTo>
                  <a:lnTo>
                    <a:pt x="141" y="137"/>
                  </a:lnTo>
                  <a:lnTo>
                    <a:pt x="137" y="141"/>
                  </a:lnTo>
                  <a:lnTo>
                    <a:pt x="130" y="148"/>
                  </a:lnTo>
                  <a:lnTo>
                    <a:pt x="126" y="152"/>
                  </a:lnTo>
                  <a:lnTo>
                    <a:pt x="126" y="152"/>
                  </a:lnTo>
                  <a:lnTo>
                    <a:pt x="108" y="137"/>
                  </a:lnTo>
                  <a:lnTo>
                    <a:pt x="104" y="137"/>
                  </a:lnTo>
                  <a:lnTo>
                    <a:pt x="104" y="133"/>
                  </a:lnTo>
                  <a:lnTo>
                    <a:pt x="104" y="133"/>
                  </a:lnTo>
                  <a:lnTo>
                    <a:pt x="100" y="130"/>
                  </a:lnTo>
                  <a:lnTo>
                    <a:pt x="41" y="96"/>
                  </a:lnTo>
                  <a:lnTo>
                    <a:pt x="37" y="96"/>
                  </a:lnTo>
                  <a:lnTo>
                    <a:pt x="41" y="81"/>
                  </a:lnTo>
                  <a:lnTo>
                    <a:pt x="41" y="78"/>
                  </a:lnTo>
                  <a:lnTo>
                    <a:pt x="45" y="74"/>
                  </a:lnTo>
                  <a:lnTo>
                    <a:pt x="49" y="70"/>
                  </a:lnTo>
                  <a:lnTo>
                    <a:pt x="49" y="70"/>
                  </a:lnTo>
                  <a:lnTo>
                    <a:pt x="52" y="67"/>
                  </a:lnTo>
                  <a:lnTo>
                    <a:pt x="52" y="67"/>
                  </a:lnTo>
                  <a:lnTo>
                    <a:pt x="52" y="63"/>
                  </a:lnTo>
                  <a:lnTo>
                    <a:pt x="60" y="63"/>
                  </a:lnTo>
                  <a:lnTo>
                    <a:pt x="60" y="59"/>
                  </a:lnTo>
                  <a:lnTo>
                    <a:pt x="60" y="59"/>
                  </a:lnTo>
                  <a:lnTo>
                    <a:pt x="63" y="55"/>
                  </a:lnTo>
                  <a:lnTo>
                    <a:pt x="63" y="52"/>
                  </a:lnTo>
                  <a:lnTo>
                    <a:pt x="63" y="48"/>
                  </a:lnTo>
                  <a:lnTo>
                    <a:pt x="60" y="44"/>
                  </a:lnTo>
                  <a:lnTo>
                    <a:pt x="63" y="44"/>
                  </a:lnTo>
                  <a:lnTo>
                    <a:pt x="60" y="44"/>
                  </a:lnTo>
                  <a:lnTo>
                    <a:pt x="56" y="41"/>
                  </a:lnTo>
                  <a:lnTo>
                    <a:pt x="56" y="37"/>
                  </a:lnTo>
                  <a:lnTo>
                    <a:pt x="52" y="33"/>
                  </a:lnTo>
                  <a:lnTo>
                    <a:pt x="52" y="29"/>
                  </a:lnTo>
                  <a:lnTo>
                    <a:pt x="52" y="26"/>
                  </a:lnTo>
                  <a:lnTo>
                    <a:pt x="49" y="26"/>
                  </a:lnTo>
                  <a:lnTo>
                    <a:pt x="49" y="26"/>
                  </a:lnTo>
                  <a:lnTo>
                    <a:pt x="49" y="22"/>
                  </a:lnTo>
                  <a:lnTo>
                    <a:pt x="45" y="18"/>
                  </a:lnTo>
                  <a:lnTo>
                    <a:pt x="45" y="18"/>
                  </a:lnTo>
                  <a:lnTo>
                    <a:pt x="45" y="18"/>
                  </a:lnTo>
                  <a:lnTo>
                    <a:pt x="45" y="18"/>
                  </a:lnTo>
                  <a:lnTo>
                    <a:pt x="45" y="18"/>
                  </a:lnTo>
                  <a:close/>
                  <a:moveTo>
                    <a:pt x="0" y="96"/>
                  </a:moveTo>
                  <a:lnTo>
                    <a:pt x="8" y="96"/>
                  </a:lnTo>
                  <a:lnTo>
                    <a:pt x="15" y="96"/>
                  </a:lnTo>
                  <a:lnTo>
                    <a:pt x="0" y="96"/>
                  </a:lnTo>
                  <a:lnTo>
                    <a:pt x="0" y="9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8" name="Freeform 108"/>
            <p:cNvSpPr/>
            <p:nvPr/>
          </p:nvSpPr>
          <p:spPr bwMode="auto">
            <a:xfrm>
              <a:off x="5835078" y="4171903"/>
              <a:ext cx="171973" cy="150132"/>
            </a:xfrm>
            <a:custGeom>
              <a:avLst/>
              <a:gdLst>
                <a:gd name="T0" fmla="*/ 74 w 96"/>
                <a:gd name="T1" fmla="*/ 60 h 86"/>
                <a:gd name="T2" fmla="*/ 82 w 96"/>
                <a:gd name="T3" fmla="*/ 52 h 86"/>
                <a:gd name="T4" fmla="*/ 85 w 96"/>
                <a:gd name="T5" fmla="*/ 49 h 86"/>
                <a:gd name="T6" fmla="*/ 85 w 96"/>
                <a:gd name="T7" fmla="*/ 45 h 86"/>
                <a:gd name="T8" fmla="*/ 93 w 96"/>
                <a:gd name="T9" fmla="*/ 41 h 86"/>
                <a:gd name="T10" fmla="*/ 96 w 96"/>
                <a:gd name="T11" fmla="*/ 37 h 86"/>
                <a:gd name="T12" fmla="*/ 96 w 96"/>
                <a:gd name="T13" fmla="*/ 30 h 86"/>
                <a:gd name="T14" fmla="*/ 96 w 96"/>
                <a:gd name="T15" fmla="*/ 26 h 86"/>
                <a:gd name="T16" fmla="*/ 89 w 96"/>
                <a:gd name="T17" fmla="*/ 23 h 86"/>
                <a:gd name="T18" fmla="*/ 85 w 96"/>
                <a:gd name="T19" fmla="*/ 15 h 86"/>
                <a:gd name="T20" fmla="*/ 85 w 96"/>
                <a:gd name="T21" fmla="*/ 8 h 86"/>
                <a:gd name="T22" fmla="*/ 82 w 96"/>
                <a:gd name="T23" fmla="*/ 8 h 86"/>
                <a:gd name="T24" fmla="*/ 78 w 96"/>
                <a:gd name="T25" fmla="*/ 0 h 86"/>
                <a:gd name="T26" fmla="*/ 74 w 96"/>
                <a:gd name="T27" fmla="*/ 4 h 86"/>
                <a:gd name="T28" fmla="*/ 67 w 96"/>
                <a:gd name="T29" fmla="*/ 8 h 86"/>
                <a:gd name="T30" fmla="*/ 59 w 96"/>
                <a:gd name="T31" fmla="*/ 4 h 86"/>
                <a:gd name="T32" fmla="*/ 52 w 96"/>
                <a:gd name="T33" fmla="*/ 8 h 86"/>
                <a:gd name="T34" fmla="*/ 48 w 96"/>
                <a:gd name="T35" fmla="*/ 8 h 86"/>
                <a:gd name="T36" fmla="*/ 48 w 96"/>
                <a:gd name="T37" fmla="*/ 11 h 86"/>
                <a:gd name="T38" fmla="*/ 41 w 96"/>
                <a:gd name="T39" fmla="*/ 11 h 86"/>
                <a:gd name="T40" fmla="*/ 37 w 96"/>
                <a:gd name="T41" fmla="*/ 8 h 86"/>
                <a:gd name="T42" fmla="*/ 30 w 96"/>
                <a:gd name="T43" fmla="*/ 8 h 86"/>
                <a:gd name="T44" fmla="*/ 26 w 96"/>
                <a:gd name="T45" fmla="*/ 8 h 86"/>
                <a:gd name="T46" fmla="*/ 26 w 96"/>
                <a:gd name="T47" fmla="*/ 11 h 86"/>
                <a:gd name="T48" fmla="*/ 26 w 96"/>
                <a:gd name="T49" fmla="*/ 11 h 86"/>
                <a:gd name="T50" fmla="*/ 22 w 96"/>
                <a:gd name="T51" fmla="*/ 15 h 86"/>
                <a:gd name="T52" fmla="*/ 22 w 96"/>
                <a:gd name="T53" fmla="*/ 26 h 86"/>
                <a:gd name="T54" fmla="*/ 22 w 96"/>
                <a:gd name="T55" fmla="*/ 30 h 86"/>
                <a:gd name="T56" fmla="*/ 26 w 96"/>
                <a:gd name="T57" fmla="*/ 34 h 86"/>
                <a:gd name="T58" fmla="*/ 19 w 96"/>
                <a:gd name="T59" fmla="*/ 45 h 86"/>
                <a:gd name="T60" fmla="*/ 11 w 96"/>
                <a:gd name="T61" fmla="*/ 52 h 86"/>
                <a:gd name="T62" fmla="*/ 4 w 96"/>
                <a:gd name="T63" fmla="*/ 67 h 86"/>
                <a:gd name="T64" fmla="*/ 4 w 96"/>
                <a:gd name="T65" fmla="*/ 75 h 86"/>
                <a:gd name="T66" fmla="*/ 0 w 96"/>
                <a:gd name="T67" fmla="*/ 86 h 86"/>
                <a:gd name="T68" fmla="*/ 0 w 96"/>
                <a:gd name="T69" fmla="*/ 86 h 86"/>
                <a:gd name="T70" fmla="*/ 7 w 96"/>
                <a:gd name="T71" fmla="*/ 82 h 86"/>
                <a:gd name="T72" fmla="*/ 11 w 96"/>
                <a:gd name="T73" fmla="*/ 86 h 86"/>
                <a:gd name="T74" fmla="*/ 15 w 96"/>
                <a:gd name="T75" fmla="*/ 82 h 86"/>
                <a:gd name="T76" fmla="*/ 15 w 96"/>
                <a:gd name="T77" fmla="*/ 82 h 86"/>
                <a:gd name="T78" fmla="*/ 19 w 96"/>
                <a:gd name="T79" fmla="*/ 82 h 86"/>
                <a:gd name="T80" fmla="*/ 22 w 96"/>
                <a:gd name="T81" fmla="*/ 78 h 86"/>
                <a:gd name="T82" fmla="*/ 33 w 96"/>
                <a:gd name="T83" fmla="*/ 78 h 86"/>
                <a:gd name="T84" fmla="*/ 70 w 96"/>
                <a:gd name="T85" fmla="*/ 78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96" h="86">
                  <a:moveTo>
                    <a:pt x="74" y="63"/>
                  </a:moveTo>
                  <a:lnTo>
                    <a:pt x="74" y="60"/>
                  </a:lnTo>
                  <a:lnTo>
                    <a:pt x="78" y="56"/>
                  </a:lnTo>
                  <a:lnTo>
                    <a:pt x="82" y="52"/>
                  </a:lnTo>
                  <a:lnTo>
                    <a:pt x="82" y="52"/>
                  </a:lnTo>
                  <a:lnTo>
                    <a:pt x="85" y="49"/>
                  </a:lnTo>
                  <a:lnTo>
                    <a:pt x="85" y="49"/>
                  </a:lnTo>
                  <a:lnTo>
                    <a:pt x="85" y="45"/>
                  </a:lnTo>
                  <a:lnTo>
                    <a:pt x="93" y="45"/>
                  </a:lnTo>
                  <a:lnTo>
                    <a:pt x="93" y="41"/>
                  </a:lnTo>
                  <a:lnTo>
                    <a:pt x="93" y="41"/>
                  </a:lnTo>
                  <a:lnTo>
                    <a:pt x="96" y="37"/>
                  </a:lnTo>
                  <a:lnTo>
                    <a:pt x="96" y="34"/>
                  </a:lnTo>
                  <a:lnTo>
                    <a:pt x="96" y="30"/>
                  </a:lnTo>
                  <a:lnTo>
                    <a:pt x="93" y="26"/>
                  </a:lnTo>
                  <a:lnTo>
                    <a:pt x="96" y="26"/>
                  </a:lnTo>
                  <a:lnTo>
                    <a:pt x="93" y="26"/>
                  </a:lnTo>
                  <a:lnTo>
                    <a:pt x="89" y="23"/>
                  </a:lnTo>
                  <a:lnTo>
                    <a:pt x="89" y="19"/>
                  </a:lnTo>
                  <a:lnTo>
                    <a:pt x="85" y="15"/>
                  </a:lnTo>
                  <a:lnTo>
                    <a:pt x="85" y="11"/>
                  </a:lnTo>
                  <a:lnTo>
                    <a:pt x="85" y="8"/>
                  </a:lnTo>
                  <a:lnTo>
                    <a:pt x="82" y="8"/>
                  </a:lnTo>
                  <a:lnTo>
                    <a:pt x="82" y="8"/>
                  </a:lnTo>
                  <a:lnTo>
                    <a:pt x="82" y="4"/>
                  </a:lnTo>
                  <a:lnTo>
                    <a:pt x="78" y="0"/>
                  </a:lnTo>
                  <a:lnTo>
                    <a:pt x="78" y="0"/>
                  </a:lnTo>
                  <a:lnTo>
                    <a:pt x="74" y="4"/>
                  </a:lnTo>
                  <a:lnTo>
                    <a:pt x="70" y="4"/>
                  </a:lnTo>
                  <a:lnTo>
                    <a:pt x="67" y="8"/>
                  </a:lnTo>
                  <a:lnTo>
                    <a:pt x="63" y="4"/>
                  </a:lnTo>
                  <a:lnTo>
                    <a:pt x="59" y="4"/>
                  </a:lnTo>
                  <a:lnTo>
                    <a:pt x="56" y="8"/>
                  </a:lnTo>
                  <a:lnTo>
                    <a:pt x="52" y="8"/>
                  </a:lnTo>
                  <a:lnTo>
                    <a:pt x="52" y="8"/>
                  </a:lnTo>
                  <a:lnTo>
                    <a:pt x="48" y="8"/>
                  </a:lnTo>
                  <a:lnTo>
                    <a:pt x="48" y="8"/>
                  </a:lnTo>
                  <a:lnTo>
                    <a:pt x="48" y="11"/>
                  </a:lnTo>
                  <a:lnTo>
                    <a:pt x="44" y="11"/>
                  </a:lnTo>
                  <a:lnTo>
                    <a:pt x="41" y="11"/>
                  </a:lnTo>
                  <a:lnTo>
                    <a:pt x="41" y="8"/>
                  </a:lnTo>
                  <a:lnTo>
                    <a:pt x="37" y="8"/>
                  </a:lnTo>
                  <a:lnTo>
                    <a:pt x="33" y="8"/>
                  </a:lnTo>
                  <a:lnTo>
                    <a:pt x="30" y="8"/>
                  </a:lnTo>
                  <a:lnTo>
                    <a:pt x="26" y="4"/>
                  </a:lnTo>
                  <a:lnTo>
                    <a:pt x="26" y="8"/>
                  </a:lnTo>
                  <a:lnTo>
                    <a:pt x="26" y="8"/>
                  </a:lnTo>
                  <a:lnTo>
                    <a:pt x="26" y="11"/>
                  </a:lnTo>
                  <a:lnTo>
                    <a:pt x="26" y="11"/>
                  </a:lnTo>
                  <a:lnTo>
                    <a:pt x="26" y="11"/>
                  </a:lnTo>
                  <a:lnTo>
                    <a:pt x="26" y="15"/>
                  </a:lnTo>
                  <a:lnTo>
                    <a:pt x="22" y="15"/>
                  </a:lnTo>
                  <a:lnTo>
                    <a:pt x="22" y="19"/>
                  </a:lnTo>
                  <a:lnTo>
                    <a:pt x="22" y="26"/>
                  </a:lnTo>
                  <a:lnTo>
                    <a:pt x="22" y="30"/>
                  </a:lnTo>
                  <a:lnTo>
                    <a:pt x="22" y="30"/>
                  </a:lnTo>
                  <a:lnTo>
                    <a:pt x="26" y="34"/>
                  </a:lnTo>
                  <a:lnTo>
                    <a:pt x="26" y="34"/>
                  </a:lnTo>
                  <a:lnTo>
                    <a:pt x="26" y="37"/>
                  </a:lnTo>
                  <a:lnTo>
                    <a:pt x="19" y="45"/>
                  </a:lnTo>
                  <a:lnTo>
                    <a:pt x="11" y="52"/>
                  </a:lnTo>
                  <a:lnTo>
                    <a:pt x="11" y="52"/>
                  </a:lnTo>
                  <a:lnTo>
                    <a:pt x="4" y="63"/>
                  </a:lnTo>
                  <a:lnTo>
                    <a:pt x="4" y="67"/>
                  </a:lnTo>
                  <a:lnTo>
                    <a:pt x="4" y="71"/>
                  </a:lnTo>
                  <a:lnTo>
                    <a:pt x="4" y="75"/>
                  </a:lnTo>
                  <a:lnTo>
                    <a:pt x="0" y="82"/>
                  </a:lnTo>
                  <a:lnTo>
                    <a:pt x="0" y="86"/>
                  </a:lnTo>
                  <a:lnTo>
                    <a:pt x="0" y="86"/>
                  </a:lnTo>
                  <a:lnTo>
                    <a:pt x="0" y="86"/>
                  </a:lnTo>
                  <a:lnTo>
                    <a:pt x="4" y="86"/>
                  </a:lnTo>
                  <a:lnTo>
                    <a:pt x="7" y="82"/>
                  </a:lnTo>
                  <a:lnTo>
                    <a:pt x="7" y="82"/>
                  </a:lnTo>
                  <a:lnTo>
                    <a:pt x="11" y="86"/>
                  </a:lnTo>
                  <a:lnTo>
                    <a:pt x="11" y="86"/>
                  </a:lnTo>
                  <a:lnTo>
                    <a:pt x="15" y="82"/>
                  </a:lnTo>
                  <a:lnTo>
                    <a:pt x="15" y="82"/>
                  </a:lnTo>
                  <a:lnTo>
                    <a:pt x="15" y="82"/>
                  </a:lnTo>
                  <a:lnTo>
                    <a:pt x="19" y="82"/>
                  </a:lnTo>
                  <a:lnTo>
                    <a:pt x="19" y="82"/>
                  </a:lnTo>
                  <a:lnTo>
                    <a:pt x="19" y="82"/>
                  </a:lnTo>
                  <a:lnTo>
                    <a:pt x="22" y="78"/>
                  </a:lnTo>
                  <a:lnTo>
                    <a:pt x="33" y="78"/>
                  </a:lnTo>
                  <a:lnTo>
                    <a:pt x="33" y="78"/>
                  </a:lnTo>
                  <a:lnTo>
                    <a:pt x="48" y="78"/>
                  </a:lnTo>
                  <a:lnTo>
                    <a:pt x="70" y="78"/>
                  </a:lnTo>
                  <a:lnTo>
                    <a:pt x="74"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9" name="Freeform 109"/>
            <p:cNvSpPr/>
            <p:nvPr/>
          </p:nvSpPr>
          <p:spPr bwMode="auto">
            <a:xfrm>
              <a:off x="5390817" y="3990349"/>
              <a:ext cx="385148" cy="226944"/>
            </a:xfrm>
            <a:custGeom>
              <a:avLst/>
              <a:gdLst>
                <a:gd name="T0" fmla="*/ 137 w 215"/>
                <a:gd name="T1" fmla="*/ 4 h 130"/>
                <a:gd name="T2" fmla="*/ 148 w 215"/>
                <a:gd name="T3" fmla="*/ 19 h 130"/>
                <a:gd name="T4" fmla="*/ 148 w 215"/>
                <a:gd name="T5" fmla="*/ 30 h 130"/>
                <a:gd name="T6" fmla="*/ 155 w 215"/>
                <a:gd name="T7" fmla="*/ 34 h 130"/>
                <a:gd name="T8" fmla="*/ 159 w 215"/>
                <a:gd name="T9" fmla="*/ 41 h 130"/>
                <a:gd name="T10" fmla="*/ 174 w 215"/>
                <a:gd name="T11" fmla="*/ 45 h 130"/>
                <a:gd name="T12" fmla="*/ 181 w 215"/>
                <a:gd name="T13" fmla="*/ 52 h 130"/>
                <a:gd name="T14" fmla="*/ 178 w 215"/>
                <a:gd name="T15" fmla="*/ 56 h 130"/>
                <a:gd name="T16" fmla="*/ 185 w 215"/>
                <a:gd name="T17" fmla="*/ 64 h 130"/>
                <a:gd name="T18" fmla="*/ 196 w 215"/>
                <a:gd name="T19" fmla="*/ 71 h 130"/>
                <a:gd name="T20" fmla="*/ 200 w 215"/>
                <a:gd name="T21" fmla="*/ 78 h 130"/>
                <a:gd name="T22" fmla="*/ 207 w 215"/>
                <a:gd name="T23" fmla="*/ 82 h 130"/>
                <a:gd name="T24" fmla="*/ 215 w 215"/>
                <a:gd name="T25" fmla="*/ 93 h 130"/>
                <a:gd name="T26" fmla="*/ 207 w 215"/>
                <a:gd name="T27" fmla="*/ 89 h 130"/>
                <a:gd name="T28" fmla="*/ 193 w 215"/>
                <a:gd name="T29" fmla="*/ 89 h 130"/>
                <a:gd name="T30" fmla="*/ 185 w 215"/>
                <a:gd name="T31" fmla="*/ 89 h 130"/>
                <a:gd name="T32" fmla="*/ 181 w 215"/>
                <a:gd name="T33" fmla="*/ 89 h 130"/>
                <a:gd name="T34" fmla="*/ 170 w 215"/>
                <a:gd name="T35" fmla="*/ 93 h 130"/>
                <a:gd name="T36" fmla="*/ 167 w 215"/>
                <a:gd name="T37" fmla="*/ 93 h 130"/>
                <a:gd name="T38" fmla="*/ 152 w 215"/>
                <a:gd name="T39" fmla="*/ 97 h 130"/>
                <a:gd name="T40" fmla="*/ 141 w 215"/>
                <a:gd name="T41" fmla="*/ 97 h 130"/>
                <a:gd name="T42" fmla="*/ 130 w 215"/>
                <a:gd name="T43" fmla="*/ 101 h 130"/>
                <a:gd name="T44" fmla="*/ 126 w 215"/>
                <a:gd name="T45" fmla="*/ 104 h 130"/>
                <a:gd name="T46" fmla="*/ 118 w 215"/>
                <a:gd name="T47" fmla="*/ 104 h 130"/>
                <a:gd name="T48" fmla="*/ 104 w 215"/>
                <a:gd name="T49" fmla="*/ 101 h 130"/>
                <a:gd name="T50" fmla="*/ 93 w 215"/>
                <a:gd name="T51" fmla="*/ 97 h 130"/>
                <a:gd name="T52" fmla="*/ 81 w 215"/>
                <a:gd name="T53" fmla="*/ 93 h 130"/>
                <a:gd name="T54" fmla="*/ 74 w 215"/>
                <a:gd name="T55" fmla="*/ 93 h 130"/>
                <a:gd name="T56" fmla="*/ 74 w 215"/>
                <a:gd name="T57" fmla="*/ 101 h 130"/>
                <a:gd name="T58" fmla="*/ 70 w 215"/>
                <a:gd name="T59" fmla="*/ 108 h 130"/>
                <a:gd name="T60" fmla="*/ 67 w 215"/>
                <a:gd name="T61" fmla="*/ 112 h 130"/>
                <a:gd name="T62" fmla="*/ 59 w 215"/>
                <a:gd name="T63" fmla="*/ 112 h 130"/>
                <a:gd name="T64" fmla="*/ 44 w 215"/>
                <a:gd name="T65" fmla="*/ 115 h 130"/>
                <a:gd name="T66" fmla="*/ 30 w 215"/>
                <a:gd name="T67" fmla="*/ 130 h 130"/>
                <a:gd name="T68" fmla="*/ 30 w 215"/>
                <a:gd name="T69" fmla="*/ 123 h 130"/>
                <a:gd name="T70" fmla="*/ 15 w 215"/>
                <a:gd name="T71" fmla="*/ 108 h 130"/>
                <a:gd name="T72" fmla="*/ 4 w 215"/>
                <a:gd name="T73" fmla="*/ 101 h 130"/>
                <a:gd name="T74" fmla="*/ 4 w 215"/>
                <a:gd name="T75" fmla="*/ 82 h 130"/>
                <a:gd name="T76" fmla="*/ 4 w 215"/>
                <a:gd name="T77" fmla="*/ 75 h 130"/>
                <a:gd name="T78" fmla="*/ 15 w 215"/>
                <a:gd name="T79" fmla="*/ 56 h 130"/>
                <a:gd name="T80" fmla="*/ 22 w 215"/>
                <a:gd name="T81" fmla="*/ 52 h 130"/>
                <a:gd name="T82" fmla="*/ 33 w 215"/>
                <a:gd name="T83" fmla="*/ 56 h 130"/>
                <a:gd name="T84" fmla="*/ 37 w 215"/>
                <a:gd name="T85" fmla="*/ 49 h 130"/>
                <a:gd name="T86" fmla="*/ 48 w 215"/>
                <a:gd name="T87" fmla="*/ 52 h 130"/>
                <a:gd name="T88" fmla="*/ 70 w 215"/>
                <a:gd name="T89" fmla="*/ 45 h 130"/>
                <a:gd name="T90" fmla="*/ 74 w 215"/>
                <a:gd name="T91" fmla="*/ 38 h 130"/>
                <a:gd name="T92" fmla="*/ 78 w 215"/>
                <a:gd name="T93" fmla="*/ 30 h 130"/>
                <a:gd name="T94" fmla="*/ 93 w 215"/>
                <a:gd name="T95" fmla="*/ 34 h 130"/>
                <a:gd name="T96" fmla="*/ 107 w 215"/>
                <a:gd name="T97" fmla="*/ 26 h 130"/>
                <a:gd name="T98" fmla="*/ 107 w 215"/>
                <a:gd name="T99" fmla="*/ 19 h 130"/>
                <a:gd name="T100" fmla="*/ 115 w 215"/>
                <a:gd name="T101" fmla="*/ 12 h 130"/>
                <a:gd name="T102" fmla="*/ 122 w 215"/>
                <a:gd name="T103" fmla="*/ 4 h 130"/>
                <a:gd name="T104" fmla="*/ 137 w 215"/>
                <a:gd name="T105" fmla="*/ 0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15" h="130">
                  <a:moveTo>
                    <a:pt x="137" y="0"/>
                  </a:moveTo>
                  <a:lnTo>
                    <a:pt x="137" y="4"/>
                  </a:lnTo>
                  <a:lnTo>
                    <a:pt x="137" y="4"/>
                  </a:lnTo>
                  <a:lnTo>
                    <a:pt x="137" y="4"/>
                  </a:lnTo>
                  <a:lnTo>
                    <a:pt x="141" y="8"/>
                  </a:lnTo>
                  <a:lnTo>
                    <a:pt x="141" y="8"/>
                  </a:lnTo>
                  <a:lnTo>
                    <a:pt x="144" y="15"/>
                  </a:lnTo>
                  <a:lnTo>
                    <a:pt x="148" y="19"/>
                  </a:lnTo>
                  <a:lnTo>
                    <a:pt x="152" y="23"/>
                  </a:lnTo>
                  <a:lnTo>
                    <a:pt x="148" y="26"/>
                  </a:lnTo>
                  <a:lnTo>
                    <a:pt x="148" y="26"/>
                  </a:lnTo>
                  <a:lnTo>
                    <a:pt x="148" y="30"/>
                  </a:lnTo>
                  <a:lnTo>
                    <a:pt x="148" y="34"/>
                  </a:lnTo>
                  <a:lnTo>
                    <a:pt x="148" y="38"/>
                  </a:lnTo>
                  <a:lnTo>
                    <a:pt x="155" y="38"/>
                  </a:lnTo>
                  <a:lnTo>
                    <a:pt x="155" y="34"/>
                  </a:lnTo>
                  <a:lnTo>
                    <a:pt x="159" y="34"/>
                  </a:lnTo>
                  <a:lnTo>
                    <a:pt x="163" y="38"/>
                  </a:lnTo>
                  <a:lnTo>
                    <a:pt x="159" y="38"/>
                  </a:lnTo>
                  <a:lnTo>
                    <a:pt x="159" y="41"/>
                  </a:lnTo>
                  <a:lnTo>
                    <a:pt x="163" y="45"/>
                  </a:lnTo>
                  <a:lnTo>
                    <a:pt x="167" y="45"/>
                  </a:lnTo>
                  <a:lnTo>
                    <a:pt x="170" y="45"/>
                  </a:lnTo>
                  <a:lnTo>
                    <a:pt x="174" y="45"/>
                  </a:lnTo>
                  <a:lnTo>
                    <a:pt x="174" y="49"/>
                  </a:lnTo>
                  <a:lnTo>
                    <a:pt x="178" y="49"/>
                  </a:lnTo>
                  <a:lnTo>
                    <a:pt x="178" y="49"/>
                  </a:lnTo>
                  <a:lnTo>
                    <a:pt x="181" y="52"/>
                  </a:lnTo>
                  <a:lnTo>
                    <a:pt x="181" y="52"/>
                  </a:lnTo>
                  <a:lnTo>
                    <a:pt x="178" y="56"/>
                  </a:lnTo>
                  <a:lnTo>
                    <a:pt x="178" y="56"/>
                  </a:lnTo>
                  <a:lnTo>
                    <a:pt x="178" y="56"/>
                  </a:lnTo>
                  <a:lnTo>
                    <a:pt x="181" y="60"/>
                  </a:lnTo>
                  <a:lnTo>
                    <a:pt x="181" y="60"/>
                  </a:lnTo>
                  <a:lnTo>
                    <a:pt x="185" y="60"/>
                  </a:lnTo>
                  <a:lnTo>
                    <a:pt x="185" y="64"/>
                  </a:lnTo>
                  <a:lnTo>
                    <a:pt x="189" y="60"/>
                  </a:lnTo>
                  <a:lnTo>
                    <a:pt x="193" y="64"/>
                  </a:lnTo>
                  <a:lnTo>
                    <a:pt x="193" y="67"/>
                  </a:lnTo>
                  <a:lnTo>
                    <a:pt x="196" y="71"/>
                  </a:lnTo>
                  <a:lnTo>
                    <a:pt x="196" y="71"/>
                  </a:lnTo>
                  <a:lnTo>
                    <a:pt x="200" y="75"/>
                  </a:lnTo>
                  <a:lnTo>
                    <a:pt x="200" y="75"/>
                  </a:lnTo>
                  <a:lnTo>
                    <a:pt x="200" y="78"/>
                  </a:lnTo>
                  <a:lnTo>
                    <a:pt x="200" y="78"/>
                  </a:lnTo>
                  <a:lnTo>
                    <a:pt x="207" y="78"/>
                  </a:lnTo>
                  <a:lnTo>
                    <a:pt x="211" y="82"/>
                  </a:lnTo>
                  <a:lnTo>
                    <a:pt x="207" y="82"/>
                  </a:lnTo>
                  <a:lnTo>
                    <a:pt x="211" y="86"/>
                  </a:lnTo>
                  <a:lnTo>
                    <a:pt x="211" y="89"/>
                  </a:lnTo>
                  <a:lnTo>
                    <a:pt x="215" y="89"/>
                  </a:lnTo>
                  <a:lnTo>
                    <a:pt x="215" y="93"/>
                  </a:lnTo>
                  <a:lnTo>
                    <a:pt x="215" y="93"/>
                  </a:lnTo>
                  <a:lnTo>
                    <a:pt x="215" y="93"/>
                  </a:lnTo>
                  <a:lnTo>
                    <a:pt x="211" y="89"/>
                  </a:lnTo>
                  <a:lnTo>
                    <a:pt x="207" y="89"/>
                  </a:lnTo>
                  <a:lnTo>
                    <a:pt x="204" y="93"/>
                  </a:lnTo>
                  <a:lnTo>
                    <a:pt x="204" y="93"/>
                  </a:lnTo>
                  <a:lnTo>
                    <a:pt x="196" y="93"/>
                  </a:lnTo>
                  <a:lnTo>
                    <a:pt x="193" y="89"/>
                  </a:lnTo>
                  <a:lnTo>
                    <a:pt x="193" y="89"/>
                  </a:lnTo>
                  <a:lnTo>
                    <a:pt x="189" y="89"/>
                  </a:lnTo>
                  <a:lnTo>
                    <a:pt x="189" y="89"/>
                  </a:lnTo>
                  <a:lnTo>
                    <a:pt x="185" y="89"/>
                  </a:lnTo>
                  <a:lnTo>
                    <a:pt x="181" y="89"/>
                  </a:lnTo>
                  <a:lnTo>
                    <a:pt x="181" y="89"/>
                  </a:lnTo>
                  <a:lnTo>
                    <a:pt x="181" y="89"/>
                  </a:lnTo>
                  <a:lnTo>
                    <a:pt x="181" y="89"/>
                  </a:lnTo>
                  <a:lnTo>
                    <a:pt x="178" y="93"/>
                  </a:lnTo>
                  <a:lnTo>
                    <a:pt x="178" y="93"/>
                  </a:lnTo>
                  <a:lnTo>
                    <a:pt x="174" y="93"/>
                  </a:lnTo>
                  <a:lnTo>
                    <a:pt x="170" y="93"/>
                  </a:lnTo>
                  <a:lnTo>
                    <a:pt x="170" y="93"/>
                  </a:lnTo>
                  <a:lnTo>
                    <a:pt x="167" y="93"/>
                  </a:lnTo>
                  <a:lnTo>
                    <a:pt x="167" y="93"/>
                  </a:lnTo>
                  <a:lnTo>
                    <a:pt x="167" y="93"/>
                  </a:lnTo>
                  <a:lnTo>
                    <a:pt x="167" y="93"/>
                  </a:lnTo>
                  <a:lnTo>
                    <a:pt x="163" y="93"/>
                  </a:lnTo>
                  <a:lnTo>
                    <a:pt x="155" y="93"/>
                  </a:lnTo>
                  <a:lnTo>
                    <a:pt x="152" y="97"/>
                  </a:lnTo>
                  <a:lnTo>
                    <a:pt x="152" y="97"/>
                  </a:lnTo>
                  <a:lnTo>
                    <a:pt x="144" y="97"/>
                  </a:lnTo>
                  <a:lnTo>
                    <a:pt x="144" y="97"/>
                  </a:lnTo>
                  <a:lnTo>
                    <a:pt x="141" y="97"/>
                  </a:lnTo>
                  <a:lnTo>
                    <a:pt x="137" y="97"/>
                  </a:lnTo>
                  <a:lnTo>
                    <a:pt x="133" y="97"/>
                  </a:lnTo>
                  <a:lnTo>
                    <a:pt x="133" y="97"/>
                  </a:lnTo>
                  <a:lnTo>
                    <a:pt x="130" y="101"/>
                  </a:lnTo>
                  <a:lnTo>
                    <a:pt x="130" y="104"/>
                  </a:lnTo>
                  <a:lnTo>
                    <a:pt x="133" y="104"/>
                  </a:lnTo>
                  <a:lnTo>
                    <a:pt x="130" y="104"/>
                  </a:lnTo>
                  <a:lnTo>
                    <a:pt x="126" y="104"/>
                  </a:lnTo>
                  <a:lnTo>
                    <a:pt x="126" y="104"/>
                  </a:lnTo>
                  <a:lnTo>
                    <a:pt x="122" y="104"/>
                  </a:lnTo>
                  <a:lnTo>
                    <a:pt x="118" y="104"/>
                  </a:lnTo>
                  <a:lnTo>
                    <a:pt x="118" y="104"/>
                  </a:lnTo>
                  <a:lnTo>
                    <a:pt x="115" y="104"/>
                  </a:lnTo>
                  <a:lnTo>
                    <a:pt x="111" y="104"/>
                  </a:lnTo>
                  <a:lnTo>
                    <a:pt x="107" y="104"/>
                  </a:lnTo>
                  <a:lnTo>
                    <a:pt x="104" y="101"/>
                  </a:lnTo>
                  <a:lnTo>
                    <a:pt x="100" y="101"/>
                  </a:lnTo>
                  <a:lnTo>
                    <a:pt x="100" y="101"/>
                  </a:lnTo>
                  <a:lnTo>
                    <a:pt x="96" y="97"/>
                  </a:lnTo>
                  <a:lnTo>
                    <a:pt x="93" y="97"/>
                  </a:lnTo>
                  <a:lnTo>
                    <a:pt x="89" y="93"/>
                  </a:lnTo>
                  <a:lnTo>
                    <a:pt x="89" y="93"/>
                  </a:lnTo>
                  <a:lnTo>
                    <a:pt x="85" y="93"/>
                  </a:lnTo>
                  <a:lnTo>
                    <a:pt x="81" y="93"/>
                  </a:lnTo>
                  <a:lnTo>
                    <a:pt x="81" y="93"/>
                  </a:lnTo>
                  <a:lnTo>
                    <a:pt x="81" y="93"/>
                  </a:lnTo>
                  <a:lnTo>
                    <a:pt x="78" y="93"/>
                  </a:lnTo>
                  <a:lnTo>
                    <a:pt x="74" y="93"/>
                  </a:lnTo>
                  <a:lnTo>
                    <a:pt x="74" y="97"/>
                  </a:lnTo>
                  <a:lnTo>
                    <a:pt x="74" y="97"/>
                  </a:lnTo>
                  <a:lnTo>
                    <a:pt x="74" y="101"/>
                  </a:lnTo>
                  <a:lnTo>
                    <a:pt x="74" y="101"/>
                  </a:lnTo>
                  <a:lnTo>
                    <a:pt x="70" y="101"/>
                  </a:lnTo>
                  <a:lnTo>
                    <a:pt x="70" y="101"/>
                  </a:lnTo>
                  <a:lnTo>
                    <a:pt x="70" y="104"/>
                  </a:lnTo>
                  <a:lnTo>
                    <a:pt x="70" y="108"/>
                  </a:lnTo>
                  <a:lnTo>
                    <a:pt x="70" y="108"/>
                  </a:lnTo>
                  <a:lnTo>
                    <a:pt x="70" y="112"/>
                  </a:lnTo>
                  <a:lnTo>
                    <a:pt x="70" y="112"/>
                  </a:lnTo>
                  <a:lnTo>
                    <a:pt x="67" y="112"/>
                  </a:lnTo>
                  <a:lnTo>
                    <a:pt x="67" y="115"/>
                  </a:lnTo>
                  <a:lnTo>
                    <a:pt x="63" y="112"/>
                  </a:lnTo>
                  <a:lnTo>
                    <a:pt x="63" y="112"/>
                  </a:lnTo>
                  <a:lnTo>
                    <a:pt x="59" y="112"/>
                  </a:lnTo>
                  <a:lnTo>
                    <a:pt x="56" y="112"/>
                  </a:lnTo>
                  <a:lnTo>
                    <a:pt x="56" y="112"/>
                  </a:lnTo>
                  <a:lnTo>
                    <a:pt x="52" y="112"/>
                  </a:lnTo>
                  <a:lnTo>
                    <a:pt x="44" y="115"/>
                  </a:lnTo>
                  <a:lnTo>
                    <a:pt x="44" y="115"/>
                  </a:lnTo>
                  <a:lnTo>
                    <a:pt x="41" y="115"/>
                  </a:lnTo>
                  <a:lnTo>
                    <a:pt x="37" y="119"/>
                  </a:lnTo>
                  <a:lnTo>
                    <a:pt x="30" y="130"/>
                  </a:lnTo>
                  <a:lnTo>
                    <a:pt x="30" y="130"/>
                  </a:lnTo>
                  <a:lnTo>
                    <a:pt x="30" y="130"/>
                  </a:lnTo>
                  <a:lnTo>
                    <a:pt x="30" y="127"/>
                  </a:lnTo>
                  <a:lnTo>
                    <a:pt x="30" y="123"/>
                  </a:lnTo>
                  <a:lnTo>
                    <a:pt x="22" y="123"/>
                  </a:lnTo>
                  <a:lnTo>
                    <a:pt x="22" y="119"/>
                  </a:lnTo>
                  <a:lnTo>
                    <a:pt x="18" y="115"/>
                  </a:lnTo>
                  <a:lnTo>
                    <a:pt x="15" y="108"/>
                  </a:lnTo>
                  <a:lnTo>
                    <a:pt x="15" y="108"/>
                  </a:lnTo>
                  <a:lnTo>
                    <a:pt x="11" y="104"/>
                  </a:lnTo>
                  <a:lnTo>
                    <a:pt x="7" y="101"/>
                  </a:lnTo>
                  <a:lnTo>
                    <a:pt x="4" y="101"/>
                  </a:lnTo>
                  <a:lnTo>
                    <a:pt x="4" y="93"/>
                  </a:lnTo>
                  <a:lnTo>
                    <a:pt x="4" y="89"/>
                  </a:lnTo>
                  <a:lnTo>
                    <a:pt x="4" y="86"/>
                  </a:lnTo>
                  <a:lnTo>
                    <a:pt x="4" y="82"/>
                  </a:lnTo>
                  <a:lnTo>
                    <a:pt x="4" y="78"/>
                  </a:lnTo>
                  <a:lnTo>
                    <a:pt x="0" y="75"/>
                  </a:lnTo>
                  <a:lnTo>
                    <a:pt x="4" y="75"/>
                  </a:lnTo>
                  <a:lnTo>
                    <a:pt x="4" y="75"/>
                  </a:lnTo>
                  <a:lnTo>
                    <a:pt x="7" y="71"/>
                  </a:lnTo>
                  <a:lnTo>
                    <a:pt x="11" y="67"/>
                  </a:lnTo>
                  <a:lnTo>
                    <a:pt x="15" y="60"/>
                  </a:lnTo>
                  <a:lnTo>
                    <a:pt x="15" y="56"/>
                  </a:lnTo>
                  <a:lnTo>
                    <a:pt x="18" y="56"/>
                  </a:lnTo>
                  <a:lnTo>
                    <a:pt x="18" y="52"/>
                  </a:lnTo>
                  <a:lnTo>
                    <a:pt x="18" y="52"/>
                  </a:lnTo>
                  <a:lnTo>
                    <a:pt x="22" y="52"/>
                  </a:lnTo>
                  <a:lnTo>
                    <a:pt x="22" y="56"/>
                  </a:lnTo>
                  <a:lnTo>
                    <a:pt x="26" y="56"/>
                  </a:lnTo>
                  <a:lnTo>
                    <a:pt x="30" y="56"/>
                  </a:lnTo>
                  <a:lnTo>
                    <a:pt x="33" y="56"/>
                  </a:lnTo>
                  <a:lnTo>
                    <a:pt x="33" y="52"/>
                  </a:lnTo>
                  <a:lnTo>
                    <a:pt x="33" y="49"/>
                  </a:lnTo>
                  <a:lnTo>
                    <a:pt x="37" y="49"/>
                  </a:lnTo>
                  <a:lnTo>
                    <a:pt x="37" y="49"/>
                  </a:lnTo>
                  <a:lnTo>
                    <a:pt x="41" y="52"/>
                  </a:lnTo>
                  <a:lnTo>
                    <a:pt x="41" y="56"/>
                  </a:lnTo>
                  <a:lnTo>
                    <a:pt x="44" y="52"/>
                  </a:lnTo>
                  <a:lnTo>
                    <a:pt x="48" y="52"/>
                  </a:lnTo>
                  <a:lnTo>
                    <a:pt x="52" y="49"/>
                  </a:lnTo>
                  <a:lnTo>
                    <a:pt x="56" y="49"/>
                  </a:lnTo>
                  <a:lnTo>
                    <a:pt x="67" y="45"/>
                  </a:lnTo>
                  <a:lnTo>
                    <a:pt x="70" y="45"/>
                  </a:lnTo>
                  <a:lnTo>
                    <a:pt x="74" y="41"/>
                  </a:lnTo>
                  <a:lnTo>
                    <a:pt x="78" y="41"/>
                  </a:lnTo>
                  <a:lnTo>
                    <a:pt x="78" y="38"/>
                  </a:lnTo>
                  <a:lnTo>
                    <a:pt x="74" y="38"/>
                  </a:lnTo>
                  <a:lnTo>
                    <a:pt x="74" y="34"/>
                  </a:lnTo>
                  <a:lnTo>
                    <a:pt x="74" y="34"/>
                  </a:lnTo>
                  <a:lnTo>
                    <a:pt x="74" y="30"/>
                  </a:lnTo>
                  <a:lnTo>
                    <a:pt x="78" y="30"/>
                  </a:lnTo>
                  <a:lnTo>
                    <a:pt x="81" y="30"/>
                  </a:lnTo>
                  <a:lnTo>
                    <a:pt x="85" y="34"/>
                  </a:lnTo>
                  <a:lnTo>
                    <a:pt x="89" y="34"/>
                  </a:lnTo>
                  <a:lnTo>
                    <a:pt x="93" y="34"/>
                  </a:lnTo>
                  <a:lnTo>
                    <a:pt x="100" y="30"/>
                  </a:lnTo>
                  <a:lnTo>
                    <a:pt x="104" y="30"/>
                  </a:lnTo>
                  <a:lnTo>
                    <a:pt x="104" y="26"/>
                  </a:lnTo>
                  <a:lnTo>
                    <a:pt x="107" y="26"/>
                  </a:lnTo>
                  <a:lnTo>
                    <a:pt x="104" y="23"/>
                  </a:lnTo>
                  <a:lnTo>
                    <a:pt x="107" y="23"/>
                  </a:lnTo>
                  <a:lnTo>
                    <a:pt x="107" y="19"/>
                  </a:lnTo>
                  <a:lnTo>
                    <a:pt x="107" y="19"/>
                  </a:lnTo>
                  <a:lnTo>
                    <a:pt x="111" y="15"/>
                  </a:lnTo>
                  <a:lnTo>
                    <a:pt x="111" y="15"/>
                  </a:lnTo>
                  <a:lnTo>
                    <a:pt x="115" y="15"/>
                  </a:lnTo>
                  <a:lnTo>
                    <a:pt x="115" y="12"/>
                  </a:lnTo>
                  <a:lnTo>
                    <a:pt x="118" y="12"/>
                  </a:lnTo>
                  <a:lnTo>
                    <a:pt x="118" y="8"/>
                  </a:lnTo>
                  <a:lnTo>
                    <a:pt x="118" y="8"/>
                  </a:lnTo>
                  <a:lnTo>
                    <a:pt x="122" y="4"/>
                  </a:lnTo>
                  <a:lnTo>
                    <a:pt x="126" y="4"/>
                  </a:lnTo>
                  <a:lnTo>
                    <a:pt x="130" y="4"/>
                  </a:lnTo>
                  <a:lnTo>
                    <a:pt x="133" y="4"/>
                  </a:lnTo>
                  <a:lnTo>
                    <a:pt x="137" y="0"/>
                  </a:lnTo>
                  <a:lnTo>
                    <a:pt x="137"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0" name="Freeform 110"/>
            <p:cNvSpPr/>
            <p:nvPr/>
          </p:nvSpPr>
          <p:spPr bwMode="auto">
            <a:xfrm>
              <a:off x="5238550" y="3388075"/>
              <a:ext cx="456803" cy="377075"/>
            </a:xfrm>
            <a:custGeom>
              <a:avLst/>
              <a:gdLst>
                <a:gd name="T0" fmla="*/ 237 w 255"/>
                <a:gd name="T1" fmla="*/ 208 h 216"/>
                <a:gd name="T2" fmla="*/ 248 w 255"/>
                <a:gd name="T3" fmla="*/ 60 h 216"/>
                <a:gd name="T4" fmla="*/ 244 w 255"/>
                <a:gd name="T5" fmla="*/ 49 h 216"/>
                <a:gd name="T6" fmla="*/ 248 w 255"/>
                <a:gd name="T7" fmla="*/ 41 h 216"/>
                <a:gd name="T8" fmla="*/ 244 w 255"/>
                <a:gd name="T9" fmla="*/ 34 h 216"/>
                <a:gd name="T10" fmla="*/ 248 w 255"/>
                <a:gd name="T11" fmla="*/ 23 h 216"/>
                <a:gd name="T12" fmla="*/ 244 w 255"/>
                <a:gd name="T13" fmla="*/ 19 h 216"/>
                <a:gd name="T14" fmla="*/ 237 w 255"/>
                <a:gd name="T15" fmla="*/ 19 h 216"/>
                <a:gd name="T16" fmla="*/ 226 w 255"/>
                <a:gd name="T17" fmla="*/ 15 h 216"/>
                <a:gd name="T18" fmla="*/ 215 w 255"/>
                <a:gd name="T19" fmla="*/ 12 h 216"/>
                <a:gd name="T20" fmla="*/ 215 w 255"/>
                <a:gd name="T21" fmla="*/ 12 h 216"/>
                <a:gd name="T22" fmla="*/ 207 w 255"/>
                <a:gd name="T23" fmla="*/ 4 h 216"/>
                <a:gd name="T24" fmla="*/ 200 w 255"/>
                <a:gd name="T25" fmla="*/ 4 h 216"/>
                <a:gd name="T26" fmla="*/ 196 w 255"/>
                <a:gd name="T27" fmla="*/ 4 h 216"/>
                <a:gd name="T28" fmla="*/ 189 w 255"/>
                <a:gd name="T29" fmla="*/ 4 h 216"/>
                <a:gd name="T30" fmla="*/ 178 w 255"/>
                <a:gd name="T31" fmla="*/ 4 h 216"/>
                <a:gd name="T32" fmla="*/ 166 w 255"/>
                <a:gd name="T33" fmla="*/ 12 h 216"/>
                <a:gd name="T34" fmla="*/ 163 w 255"/>
                <a:gd name="T35" fmla="*/ 19 h 216"/>
                <a:gd name="T36" fmla="*/ 166 w 255"/>
                <a:gd name="T37" fmla="*/ 30 h 216"/>
                <a:gd name="T38" fmla="*/ 166 w 255"/>
                <a:gd name="T39" fmla="*/ 38 h 216"/>
                <a:gd name="T40" fmla="*/ 163 w 255"/>
                <a:gd name="T41" fmla="*/ 45 h 216"/>
                <a:gd name="T42" fmla="*/ 152 w 255"/>
                <a:gd name="T43" fmla="*/ 49 h 216"/>
                <a:gd name="T44" fmla="*/ 141 w 255"/>
                <a:gd name="T45" fmla="*/ 41 h 216"/>
                <a:gd name="T46" fmla="*/ 126 w 255"/>
                <a:gd name="T47" fmla="*/ 34 h 216"/>
                <a:gd name="T48" fmla="*/ 107 w 255"/>
                <a:gd name="T49" fmla="*/ 30 h 216"/>
                <a:gd name="T50" fmla="*/ 100 w 255"/>
                <a:gd name="T51" fmla="*/ 30 h 216"/>
                <a:gd name="T52" fmla="*/ 89 w 255"/>
                <a:gd name="T53" fmla="*/ 19 h 216"/>
                <a:gd name="T54" fmla="*/ 85 w 255"/>
                <a:gd name="T55" fmla="*/ 12 h 216"/>
                <a:gd name="T56" fmla="*/ 70 w 255"/>
                <a:gd name="T57" fmla="*/ 4 h 216"/>
                <a:gd name="T58" fmla="*/ 55 w 255"/>
                <a:gd name="T59" fmla="*/ 4 h 216"/>
                <a:gd name="T60" fmla="*/ 37 w 255"/>
                <a:gd name="T61" fmla="*/ 4 h 216"/>
                <a:gd name="T62" fmla="*/ 29 w 255"/>
                <a:gd name="T63" fmla="*/ 0 h 216"/>
                <a:gd name="T64" fmla="*/ 29 w 255"/>
                <a:gd name="T65" fmla="*/ 8 h 216"/>
                <a:gd name="T66" fmla="*/ 29 w 255"/>
                <a:gd name="T67" fmla="*/ 15 h 216"/>
                <a:gd name="T68" fmla="*/ 18 w 255"/>
                <a:gd name="T69" fmla="*/ 23 h 216"/>
                <a:gd name="T70" fmla="*/ 11 w 255"/>
                <a:gd name="T71" fmla="*/ 23 h 216"/>
                <a:gd name="T72" fmla="*/ 7 w 255"/>
                <a:gd name="T73" fmla="*/ 26 h 216"/>
                <a:gd name="T74" fmla="*/ 11 w 255"/>
                <a:gd name="T75" fmla="*/ 34 h 216"/>
                <a:gd name="T76" fmla="*/ 11 w 255"/>
                <a:gd name="T77" fmla="*/ 38 h 216"/>
                <a:gd name="T78" fmla="*/ 7 w 255"/>
                <a:gd name="T79" fmla="*/ 41 h 216"/>
                <a:gd name="T80" fmla="*/ 4 w 255"/>
                <a:gd name="T81" fmla="*/ 45 h 216"/>
                <a:gd name="T82" fmla="*/ 0 w 255"/>
                <a:gd name="T83" fmla="*/ 45 h 216"/>
                <a:gd name="T84" fmla="*/ 0 w 255"/>
                <a:gd name="T85" fmla="*/ 49 h 216"/>
                <a:gd name="T86" fmla="*/ 0 w 255"/>
                <a:gd name="T87" fmla="*/ 52 h 216"/>
                <a:gd name="T88" fmla="*/ 4 w 255"/>
                <a:gd name="T89" fmla="*/ 67 h 216"/>
                <a:gd name="T90" fmla="*/ 4 w 255"/>
                <a:gd name="T91" fmla="*/ 75 h 216"/>
                <a:gd name="T92" fmla="*/ 7 w 255"/>
                <a:gd name="T93" fmla="*/ 86 h 216"/>
                <a:gd name="T94" fmla="*/ 4 w 255"/>
                <a:gd name="T95" fmla="*/ 97 h 216"/>
                <a:gd name="T96" fmla="*/ 7 w 255"/>
                <a:gd name="T97" fmla="*/ 104 h 216"/>
                <a:gd name="T98" fmla="*/ 0 w 255"/>
                <a:gd name="T99" fmla="*/ 108 h 216"/>
                <a:gd name="T100" fmla="*/ 0 w 255"/>
                <a:gd name="T101" fmla="*/ 112 h 216"/>
                <a:gd name="T102" fmla="*/ 4 w 255"/>
                <a:gd name="T103" fmla="*/ 119 h 216"/>
                <a:gd name="T104" fmla="*/ 7 w 255"/>
                <a:gd name="T105" fmla="*/ 127 h 216"/>
                <a:gd name="T106" fmla="*/ 11 w 255"/>
                <a:gd name="T107" fmla="*/ 130 h 216"/>
                <a:gd name="T108" fmla="*/ 11 w 255"/>
                <a:gd name="T109" fmla="*/ 138 h 216"/>
                <a:gd name="T110" fmla="*/ 15 w 255"/>
                <a:gd name="T111" fmla="*/ 141 h 216"/>
                <a:gd name="T112" fmla="*/ 26 w 255"/>
                <a:gd name="T113" fmla="*/ 141 h 216"/>
                <a:gd name="T114" fmla="*/ 33 w 255"/>
                <a:gd name="T115" fmla="*/ 145 h 216"/>
                <a:gd name="T116" fmla="*/ 37 w 255"/>
                <a:gd name="T117" fmla="*/ 153 h 216"/>
                <a:gd name="T118" fmla="*/ 41 w 255"/>
                <a:gd name="T119" fmla="*/ 156 h 216"/>
                <a:gd name="T120" fmla="*/ 74 w 255"/>
                <a:gd name="T121" fmla="*/ 167 h 216"/>
                <a:gd name="T122" fmla="*/ 237 w 255"/>
                <a:gd name="T123" fmla="*/ 216 h 216"/>
                <a:gd name="T124" fmla="*/ 237 w 255"/>
                <a:gd name="T125" fmla="*/ 216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55" h="216">
                  <a:moveTo>
                    <a:pt x="237" y="216"/>
                  </a:moveTo>
                  <a:lnTo>
                    <a:pt x="237" y="208"/>
                  </a:lnTo>
                  <a:lnTo>
                    <a:pt x="255" y="208"/>
                  </a:lnTo>
                  <a:lnTo>
                    <a:pt x="248" y="60"/>
                  </a:lnTo>
                  <a:lnTo>
                    <a:pt x="244" y="52"/>
                  </a:lnTo>
                  <a:lnTo>
                    <a:pt x="244" y="49"/>
                  </a:lnTo>
                  <a:lnTo>
                    <a:pt x="244" y="45"/>
                  </a:lnTo>
                  <a:lnTo>
                    <a:pt x="248" y="41"/>
                  </a:lnTo>
                  <a:lnTo>
                    <a:pt x="248" y="38"/>
                  </a:lnTo>
                  <a:lnTo>
                    <a:pt x="244" y="34"/>
                  </a:lnTo>
                  <a:lnTo>
                    <a:pt x="248" y="26"/>
                  </a:lnTo>
                  <a:lnTo>
                    <a:pt x="248" y="23"/>
                  </a:lnTo>
                  <a:lnTo>
                    <a:pt x="248" y="19"/>
                  </a:lnTo>
                  <a:lnTo>
                    <a:pt x="244" y="19"/>
                  </a:lnTo>
                  <a:lnTo>
                    <a:pt x="240" y="15"/>
                  </a:lnTo>
                  <a:lnTo>
                    <a:pt x="237" y="19"/>
                  </a:lnTo>
                  <a:lnTo>
                    <a:pt x="226" y="15"/>
                  </a:lnTo>
                  <a:lnTo>
                    <a:pt x="226" y="15"/>
                  </a:lnTo>
                  <a:lnTo>
                    <a:pt x="222" y="15"/>
                  </a:lnTo>
                  <a:lnTo>
                    <a:pt x="215" y="12"/>
                  </a:lnTo>
                  <a:lnTo>
                    <a:pt x="215" y="12"/>
                  </a:lnTo>
                  <a:lnTo>
                    <a:pt x="215" y="12"/>
                  </a:lnTo>
                  <a:lnTo>
                    <a:pt x="215" y="8"/>
                  </a:lnTo>
                  <a:lnTo>
                    <a:pt x="207" y="4"/>
                  </a:lnTo>
                  <a:lnTo>
                    <a:pt x="203" y="4"/>
                  </a:lnTo>
                  <a:lnTo>
                    <a:pt x="200" y="4"/>
                  </a:lnTo>
                  <a:lnTo>
                    <a:pt x="196" y="4"/>
                  </a:lnTo>
                  <a:lnTo>
                    <a:pt x="196" y="4"/>
                  </a:lnTo>
                  <a:lnTo>
                    <a:pt x="192" y="4"/>
                  </a:lnTo>
                  <a:lnTo>
                    <a:pt x="189" y="4"/>
                  </a:lnTo>
                  <a:lnTo>
                    <a:pt x="185" y="4"/>
                  </a:lnTo>
                  <a:lnTo>
                    <a:pt x="178" y="4"/>
                  </a:lnTo>
                  <a:lnTo>
                    <a:pt x="170" y="8"/>
                  </a:lnTo>
                  <a:lnTo>
                    <a:pt x="166" y="12"/>
                  </a:lnTo>
                  <a:lnTo>
                    <a:pt x="166" y="15"/>
                  </a:lnTo>
                  <a:lnTo>
                    <a:pt x="163" y="19"/>
                  </a:lnTo>
                  <a:lnTo>
                    <a:pt x="163" y="26"/>
                  </a:lnTo>
                  <a:lnTo>
                    <a:pt x="166" y="30"/>
                  </a:lnTo>
                  <a:lnTo>
                    <a:pt x="166" y="38"/>
                  </a:lnTo>
                  <a:lnTo>
                    <a:pt x="166" y="38"/>
                  </a:lnTo>
                  <a:lnTo>
                    <a:pt x="163" y="41"/>
                  </a:lnTo>
                  <a:lnTo>
                    <a:pt x="163" y="45"/>
                  </a:lnTo>
                  <a:lnTo>
                    <a:pt x="155" y="49"/>
                  </a:lnTo>
                  <a:lnTo>
                    <a:pt x="152" y="49"/>
                  </a:lnTo>
                  <a:lnTo>
                    <a:pt x="144" y="49"/>
                  </a:lnTo>
                  <a:lnTo>
                    <a:pt x="141" y="41"/>
                  </a:lnTo>
                  <a:lnTo>
                    <a:pt x="133" y="38"/>
                  </a:lnTo>
                  <a:lnTo>
                    <a:pt x="126" y="34"/>
                  </a:lnTo>
                  <a:lnTo>
                    <a:pt x="115" y="30"/>
                  </a:lnTo>
                  <a:lnTo>
                    <a:pt x="107" y="30"/>
                  </a:lnTo>
                  <a:lnTo>
                    <a:pt x="107" y="30"/>
                  </a:lnTo>
                  <a:lnTo>
                    <a:pt x="100" y="30"/>
                  </a:lnTo>
                  <a:lnTo>
                    <a:pt x="96" y="30"/>
                  </a:lnTo>
                  <a:lnTo>
                    <a:pt x="89" y="19"/>
                  </a:lnTo>
                  <a:lnTo>
                    <a:pt x="89" y="15"/>
                  </a:lnTo>
                  <a:lnTo>
                    <a:pt x="85" y="12"/>
                  </a:lnTo>
                  <a:lnTo>
                    <a:pt x="74" y="8"/>
                  </a:lnTo>
                  <a:lnTo>
                    <a:pt x="70" y="4"/>
                  </a:lnTo>
                  <a:lnTo>
                    <a:pt x="63" y="4"/>
                  </a:lnTo>
                  <a:lnTo>
                    <a:pt x="55" y="4"/>
                  </a:lnTo>
                  <a:lnTo>
                    <a:pt x="44" y="4"/>
                  </a:lnTo>
                  <a:lnTo>
                    <a:pt x="37" y="4"/>
                  </a:lnTo>
                  <a:lnTo>
                    <a:pt x="33" y="0"/>
                  </a:lnTo>
                  <a:lnTo>
                    <a:pt x="29" y="0"/>
                  </a:lnTo>
                  <a:lnTo>
                    <a:pt x="29" y="0"/>
                  </a:lnTo>
                  <a:lnTo>
                    <a:pt x="29" y="8"/>
                  </a:lnTo>
                  <a:lnTo>
                    <a:pt x="29" y="8"/>
                  </a:lnTo>
                  <a:lnTo>
                    <a:pt x="29" y="15"/>
                  </a:lnTo>
                  <a:lnTo>
                    <a:pt x="18" y="19"/>
                  </a:lnTo>
                  <a:lnTo>
                    <a:pt x="18" y="23"/>
                  </a:lnTo>
                  <a:lnTo>
                    <a:pt x="15" y="23"/>
                  </a:lnTo>
                  <a:lnTo>
                    <a:pt x="11" y="23"/>
                  </a:lnTo>
                  <a:lnTo>
                    <a:pt x="7" y="26"/>
                  </a:lnTo>
                  <a:lnTo>
                    <a:pt x="7" y="26"/>
                  </a:lnTo>
                  <a:lnTo>
                    <a:pt x="7" y="30"/>
                  </a:lnTo>
                  <a:lnTo>
                    <a:pt x="11" y="34"/>
                  </a:lnTo>
                  <a:lnTo>
                    <a:pt x="11" y="38"/>
                  </a:lnTo>
                  <a:lnTo>
                    <a:pt x="11" y="38"/>
                  </a:lnTo>
                  <a:lnTo>
                    <a:pt x="11" y="41"/>
                  </a:lnTo>
                  <a:lnTo>
                    <a:pt x="7" y="41"/>
                  </a:lnTo>
                  <a:lnTo>
                    <a:pt x="7" y="45"/>
                  </a:lnTo>
                  <a:lnTo>
                    <a:pt x="4" y="45"/>
                  </a:lnTo>
                  <a:lnTo>
                    <a:pt x="4" y="45"/>
                  </a:lnTo>
                  <a:lnTo>
                    <a:pt x="0" y="45"/>
                  </a:lnTo>
                  <a:lnTo>
                    <a:pt x="0" y="45"/>
                  </a:lnTo>
                  <a:lnTo>
                    <a:pt x="0" y="49"/>
                  </a:lnTo>
                  <a:lnTo>
                    <a:pt x="0" y="52"/>
                  </a:lnTo>
                  <a:lnTo>
                    <a:pt x="0" y="52"/>
                  </a:lnTo>
                  <a:lnTo>
                    <a:pt x="4" y="56"/>
                  </a:lnTo>
                  <a:lnTo>
                    <a:pt x="4" y="67"/>
                  </a:lnTo>
                  <a:lnTo>
                    <a:pt x="4" y="71"/>
                  </a:lnTo>
                  <a:lnTo>
                    <a:pt x="4" y="75"/>
                  </a:lnTo>
                  <a:lnTo>
                    <a:pt x="4" y="82"/>
                  </a:lnTo>
                  <a:lnTo>
                    <a:pt x="7" y="86"/>
                  </a:lnTo>
                  <a:lnTo>
                    <a:pt x="4" y="93"/>
                  </a:lnTo>
                  <a:lnTo>
                    <a:pt x="4" y="97"/>
                  </a:lnTo>
                  <a:lnTo>
                    <a:pt x="7" y="101"/>
                  </a:lnTo>
                  <a:lnTo>
                    <a:pt x="7" y="104"/>
                  </a:lnTo>
                  <a:lnTo>
                    <a:pt x="4" y="104"/>
                  </a:lnTo>
                  <a:lnTo>
                    <a:pt x="0" y="108"/>
                  </a:lnTo>
                  <a:lnTo>
                    <a:pt x="0" y="112"/>
                  </a:lnTo>
                  <a:lnTo>
                    <a:pt x="0" y="112"/>
                  </a:lnTo>
                  <a:lnTo>
                    <a:pt x="0" y="112"/>
                  </a:lnTo>
                  <a:lnTo>
                    <a:pt x="4" y="119"/>
                  </a:lnTo>
                  <a:lnTo>
                    <a:pt x="7" y="123"/>
                  </a:lnTo>
                  <a:lnTo>
                    <a:pt x="7" y="127"/>
                  </a:lnTo>
                  <a:lnTo>
                    <a:pt x="11" y="130"/>
                  </a:lnTo>
                  <a:lnTo>
                    <a:pt x="11" y="130"/>
                  </a:lnTo>
                  <a:lnTo>
                    <a:pt x="11" y="134"/>
                  </a:lnTo>
                  <a:lnTo>
                    <a:pt x="11" y="138"/>
                  </a:lnTo>
                  <a:lnTo>
                    <a:pt x="11" y="138"/>
                  </a:lnTo>
                  <a:lnTo>
                    <a:pt x="15" y="141"/>
                  </a:lnTo>
                  <a:lnTo>
                    <a:pt x="22" y="141"/>
                  </a:lnTo>
                  <a:lnTo>
                    <a:pt x="26" y="141"/>
                  </a:lnTo>
                  <a:lnTo>
                    <a:pt x="29" y="141"/>
                  </a:lnTo>
                  <a:lnTo>
                    <a:pt x="33" y="145"/>
                  </a:lnTo>
                  <a:lnTo>
                    <a:pt x="37" y="153"/>
                  </a:lnTo>
                  <a:lnTo>
                    <a:pt x="37" y="153"/>
                  </a:lnTo>
                  <a:lnTo>
                    <a:pt x="41" y="156"/>
                  </a:lnTo>
                  <a:lnTo>
                    <a:pt x="41" y="156"/>
                  </a:lnTo>
                  <a:lnTo>
                    <a:pt x="70" y="164"/>
                  </a:lnTo>
                  <a:lnTo>
                    <a:pt x="74" y="167"/>
                  </a:lnTo>
                  <a:lnTo>
                    <a:pt x="107" y="153"/>
                  </a:lnTo>
                  <a:lnTo>
                    <a:pt x="237" y="216"/>
                  </a:lnTo>
                  <a:lnTo>
                    <a:pt x="237" y="216"/>
                  </a:lnTo>
                  <a:lnTo>
                    <a:pt x="237" y="21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1" name="Freeform 111"/>
            <p:cNvSpPr>
              <a:spLocks noEditPoints="1"/>
            </p:cNvSpPr>
            <p:nvPr/>
          </p:nvSpPr>
          <p:spPr bwMode="auto">
            <a:xfrm>
              <a:off x="5177641" y="3265875"/>
              <a:ext cx="112858" cy="200758"/>
            </a:xfrm>
            <a:custGeom>
              <a:avLst/>
              <a:gdLst>
                <a:gd name="T0" fmla="*/ 38 w 63"/>
                <a:gd name="T1" fmla="*/ 115 h 115"/>
                <a:gd name="T2" fmla="*/ 41 w 63"/>
                <a:gd name="T3" fmla="*/ 115 h 115"/>
                <a:gd name="T4" fmla="*/ 45 w 63"/>
                <a:gd name="T5" fmla="*/ 111 h 115"/>
                <a:gd name="T6" fmla="*/ 45 w 63"/>
                <a:gd name="T7" fmla="*/ 108 h 115"/>
                <a:gd name="T8" fmla="*/ 41 w 63"/>
                <a:gd name="T9" fmla="*/ 100 h 115"/>
                <a:gd name="T10" fmla="*/ 41 w 63"/>
                <a:gd name="T11" fmla="*/ 96 h 115"/>
                <a:gd name="T12" fmla="*/ 49 w 63"/>
                <a:gd name="T13" fmla="*/ 93 h 115"/>
                <a:gd name="T14" fmla="*/ 52 w 63"/>
                <a:gd name="T15" fmla="*/ 89 h 115"/>
                <a:gd name="T16" fmla="*/ 63 w 63"/>
                <a:gd name="T17" fmla="*/ 78 h 115"/>
                <a:gd name="T18" fmla="*/ 63 w 63"/>
                <a:gd name="T19" fmla="*/ 70 h 115"/>
                <a:gd name="T20" fmla="*/ 60 w 63"/>
                <a:gd name="T21" fmla="*/ 70 h 115"/>
                <a:gd name="T22" fmla="*/ 56 w 63"/>
                <a:gd name="T23" fmla="*/ 67 h 115"/>
                <a:gd name="T24" fmla="*/ 52 w 63"/>
                <a:gd name="T25" fmla="*/ 63 h 115"/>
                <a:gd name="T26" fmla="*/ 52 w 63"/>
                <a:gd name="T27" fmla="*/ 63 h 115"/>
                <a:gd name="T28" fmla="*/ 49 w 63"/>
                <a:gd name="T29" fmla="*/ 63 h 115"/>
                <a:gd name="T30" fmla="*/ 45 w 63"/>
                <a:gd name="T31" fmla="*/ 63 h 115"/>
                <a:gd name="T32" fmla="*/ 38 w 63"/>
                <a:gd name="T33" fmla="*/ 56 h 115"/>
                <a:gd name="T34" fmla="*/ 49 w 63"/>
                <a:gd name="T35" fmla="*/ 44 h 115"/>
                <a:gd name="T36" fmla="*/ 52 w 63"/>
                <a:gd name="T37" fmla="*/ 41 h 115"/>
                <a:gd name="T38" fmla="*/ 56 w 63"/>
                <a:gd name="T39" fmla="*/ 37 h 115"/>
                <a:gd name="T40" fmla="*/ 52 w 63"/>
                <a:gd name="T41" fmla="*/ 33 h 115"/>
                <a:gd name="T42" fmla="*/ 49 w 63"/>
                <a:gd name="T43" fmla="*/ 26 h 115"/>
                <a:gd name="T44" fmla="*/ 45 w 63"/>
                <a:gd name="T45" fmla="*/ 19 h 115"/>
                <a:gd name="T46" fmla="*/ 49 w 63"/>
                <a:gd name="T47" fmla="*/ 15 h 115"/>
                <a:gd name="T48" fmla="*/ 52 w 63"/>
                <a:gd name="T49" fmla="*/ 7 h 115"/>
                <a:gd name="T50" fmla="*/ 45 w 63"/>
                <a:gd name="T51" fmla="*/ 11 h 115"/>
                <a:gd name="T52" fmla="*/ 41 w 63"/>
                <a:gd name="T53" fmla="*/ 11 h 115"/>
                <a:gd name="T54" fmla="*/ 38 w 63"/>
                <a:gd name="T55" fmla="*/ 4 h 115"/>
                <a:gd name="T56" fmla="*/ 34 w 63"/>
                <a:gd name="T57" fmla="*/ 0 h 115"/>
                <a:gd name="T58" fmla="*/ 30 w 63"/>
                <a:gd name="T59" fmla="*/ 4 h 115"/>
                <a:gd name="T60" fmla="*/ 26 w 63"/>
                <a:gd name="T61" fmla="*/ 4 h 115"/>
                <a:gd name="T62" fmla="*/ 15 w 63"/>
                <a:gd name="T63" fmla="*/ 7 h 115"/>
                <a:gd name="T64" fmla="*/ 15 w 63"/>
                <a:gd name="T65" fmla="*/ 11 h 115"/>
                <a:gd name="T66" fmla="*/ 15 w 63"/>
                <a:gd name="T67" fmla="*/ 15 h 115"/>
                <a:gd name="T68" fmla="*/ 12 w 63"/>
                <a:gd name="T69" fmla="*/ 30 h 115"/>
                <a:gd name="T70" fmla="*/ 15 w 63"/>
                <a:gd name="T71" fmla="*/ 33 h 115"/>
                <a:gd name="T72" fmla="*/ 15 w 63"/>
                <a:gd name="T73" fmla="*/ 37 h 115"/>
                <a:gd name="T74" fmla="*/ 15 w 63"/>
                <a:gd name="T75" fmla="*/ 41 h 115"/>
                <a:gd name="T76" fmla="*/ 12 w 63"/>
                <a:gd name="T77" fmla="*/ 48 h 115"/>
                <a:gd name="T78" fmla="*/ 8 w 63"/>
                <a:gd name="T79" fmla="*/ 52 h 115"/>
                <a:gd name="T80" fmla="*/ 4 w 63"/>
                <a:gd name="T81" fmla="*/ 56 h 115"/>
                <a:gd name="T82" fmla="*/ 0 w 63"/>
                <a:gd name="T83" fmla="*/ 63 h 115"/>
                <a:gd name="T84" fmla="*/ 4 w 63"/>
                <a:gd name="T85" fmla="*/ 67 h 115"/>
                <a:gd name="T86" fmla="*/ 8 w 63"/>
                <a:gd name="T87" fmla="*/ 70 h 115"/>
                <a:gd name="T88" fmla="*/ 12 w 63"/>
                <a:gd name="T89" fmla="*/ 78 h 115"/>
                <a:gd name="T90" fmla="*/ 19 w 63"/>
                <a:gd name="T91" fmla="*/ 82 h 115"/>
                <a:gd name="T92" fmla="*/ 26 w 63"/>
                <a:gd name="T93" fmla="*/ 85 h 115"/>
                <a:gd name="T94" fmla="*/ 34 w 63"/>
                <a:gd name="T95" fmla="*/ 115 h 115"/>
                <a:gd name="T96" fmla="*/ 49 w 63"/>
                <a:gd name="T97" fmla="*/ 59 h 115"/>
                <a:gd name="T98" fmla="*/ 56 w 63"/>
                <a:gd name="T99" fmla="*/ 59 h 115"/>
                <a:gd name="T100" fmla="*/ 49 w 63"/>
                <a:gd name="T101" fmla="*/ 59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63" h="115">
                  <a:moveTo>
                    <a:pt x="34" y="115"/>
                  </a:moveTo>
                  <a:lnTo>
                    <a:pt x="38" y="115"/>
                  </a:lnTo>
                  <a:lnTo>
                    <a:pt x="38" y="115"/>
                  </a:lnTo>
                  <a:lnTo>
                    <a:pt x="41" y="115"/>
                  </a:lnTo>
                  <a:lnTo>
                    <a:pt x="41" y="111"/>
                  </a:lnTo>
                  <a:lnTo>
                    <a:pt x="45" y="111"/>
                  </a:lnTo>
                  <a:lnTo>
                    <a:pt x="45" y="108"/>
                  </a:lnTo>
                  <a:lnTo>
                    <a:pt x="45" y="108"/>
                  </a:lnTo>
                  <a:lnTo>
                    <a:pt x="45" y="104"/>
                  </a:lnTo>
                  <a:lnTo>
                    <a:pt x="41" y="100"/>
                  </a:lnTo>
                  <a:lnTo>
                    <a:pt x="41" y="96"/>
                  </a:lnTo>
                  <a:lnTo>
                    <a:pt x="41" y="96"/>
                  </a:lnTo>
                  <a:lnTo>
                    <a:pt x="45" y="93"/>
                  </a:lnTo>
                  <a:lnTo>
                    <a:pt x="49" y="93"/>
                  </a:lnTo>
                  <a:lnTo>
                    <a:pt x="52" y="93"/>
                  </a:lnTo>
                  <a:lnTo>
                    <a:pt x="52" y="89"/>
                  </a:lnTo>
                  <a:lnTo>
                    <a:pt x="63" y="85"/>
                  </a:lnTo>
                  <a:lnTo>
                    <a:pt x="63" y="78"/>
                  </a:lnTo>
                  <a:lnTo>
                    <a:pt x="63" y="78"/>
                  </a:lnTo>
                  <a:lnTo>
                    <a:pt x="63" y="70"/>
                  </a:lnTo>
                  <a:lnTo>
                    <a:pt x="63" y="70"/>
                  </a:lnTo>
                  <a:lnTo>
                    <a:pt x="60" y="70"/>
                  </a:lnTo>
                  <a:lnTo>
                    <a:pt x="56" y="67"/>
                  </a:lnTo>
                  <a:lnTo>
                    <a:pt x="56" y="67"/>
                  </a:lnTo>
                  <a:lnTo>
                    <a:pt x="56" y="63"/>
                  </a:lnTo>
                  <a:lnTo>
                    <a:pt x="52" y="63"/>
                  </a:lnTo>
                  <a:lnTo>
                    <a:pt x="52" y="63"/>
                  </a:lnTo>
                  <a:lnTo>
                    <a:pt x="52" y="63"/>
                  </a:lnTo>
                  <a:lnTo>
                    <a:pt x="52" y="67"/>
                  </a:lnTo>
                  <a:lnTo>
                    <a:pt x="49" y="63"/>
                  </a:lnTo>
                  <a:lnTo>
                    <a:pt x="49" y="63"/>
                  </a:lnTo>
                  <a:lnTo>
                    <a:pt x="45" y="63"/>
                  </a:lnTo>
                  <a:lnTo>
                    <a:pt x="41" y="59"/>
                  </a:lnTo>
                  <a:lnTo>
                    <a:pt x="38" y="56"/>
                  </a:lnTo>
                  <a:lnTo>
                    <a:pt x="41" y="52"/>
                  </a:lnTo>
                  <a:lnTo>
                    <a:pt x="49" y="44"/>
                  </a:lnTo>
                  <a:lnTo>
                    <a:pt x="52" y="41"/>
                  </a:lnTo>
                  <a:lnTo>
                    <a:pt x="52" y="41"/>
                  </a:lnTo>
                  <a:lnTo>
                    <a:pt x="52" y="37"/>
                  </a:lnTo>
                  <a:lnTo>
                    <a:pt x="56" y="37"/>
                  </a:lnTo>
                  <a:lnTo>
                    <a:pt x="52" y="33"/>
                  </a:lnTo>
                  <a:lnTo>
                    <a:pt x="52" y="33"/>
                  </a:lnTo>
                  <a:lnTo>
                    <a:pt x="52" y="30"/>
                  </a:lnTo>
                  <a:lnTo>
                    <a:pt x="49" y="26"/>
                  </a:lnTo>
                  <a:lnTo>
                    <a:pt x="45" y="22"/>
                  </a:lnTo>
                  <a:lnTo>
                    <a:pt x="45" y="19"/>
                  </a:lnTo>
                  <a:lnTo>
                    <a:pt x="49" y="15"/>
                  </a:lnTo>
                  <a:lnTo>
                    <a:pt x="49" y="15"/>
                  </a:lnTo>
                  <a:lnTo>
                    <a:pt x="52" y="7"/>
                  </a:lnTo>
                  <a:lnTo>
                    <a:pt x="52" y="7"/>
                  </a:lnTo>
                  <a:lnTo>
                    <a:pt x="52" y="4"/>
                  </a:lnTo>
                  <a:lnTo>
                    <a:pt x="45" y="11"/>
                  </a:lnTo>
                  <a:lnTo>
                    <a:pt x="41" y="11"/>
                  </a:lnTo>
                  <a:lnTo>
                    <a:pt x="41" y="11"/>
                  </a:lnTo>
                  <a:lnTo>
                    <a:pt x="38" y="7"/>
                  </a:lnTo>
                  <a:lnTo>
                    <a:pt x="38" y="4"/>
                  </a:lnTo>
                  <a:lnTo>
                    <a:pt x="38" y="4"/>
                  </a:lnTo>
                  <a:lnTo>
                    <a:pt x="34" y="0"/>
                  </a:lnTo>
                  <a:lnTo>
                    <a:pt x="30" y="0"/>
                  </a:lnTo>
                  <a:lnTo>
                    <a:pt x="30" y="4"/>
                  </a:lnTo>
                  <a:lnTo>
                    <a:pt x="30" y="0"/>
                  </a:lnTo>
                  <a:lnTo>
                    <a:pt x="26" y="4"/>
                  </a:lnTo>
                  <a:lnTo>
                    <a:pt x="19" y="4"/>
                  </a:lnTo>
                  <a:lnTo>
                    <a:pt x="15" y="7"/>
                  </a:lnTo>
                  <a:lnTo>
                    <a:pt x="15" y="7"/>
                  </a:lnTo>
                  <a:lnTo>
                    <a:pt x="15" y="11"/>
                  </a:lnTo>
                  <a:lnTo>
                    <a:pt x="15" y="11"/>
                  </a:lnTo>
                  <a:lnTo>
                    <a:pt x="15" y="15"/>
                  </a:lnTo>
                  <a:lnTo>
                    <a:pt x="15" y="22"/>
                  </a:lnTo>
                  <a:lnTo>
                    <a:pt x="12" y="30"/>
                  </a:lnTo>
                  <a:lnTo>
                    <a:pt x="12" y="33"/>
                  </a:lnTo>
                  <a:lnTo>
                    <a:pt x="15" y="33"/>
                  </a:lnTo>
                  <a:lnTo>
                    <a:pt x="15" y="33"/>
                  </a:lnTo>
                  <a:lnTo>
                    <a:pt x="15" y="37"/>
                  </a:lnTo>
                  <a:lnTo>
                    <a:pt x="12" y="37"/>
                  </a:lnTo>
                  <a:lnTo>
                    <a:pt x="15" y="41"/>
                  </a:lnTo>
                  <a:lnTo>
                    <a:pt x="12" y="41"/>
                  </a:lnTo>
                  <a:lnTo>
                    <a:pt x="12" y="48"/>
                  </a:lnTo>
                  <a:lnTo>
                    <a:pt x="12" y="48"/>
                  </a:lnTo>
                  <a:lnTo>
                    <a:pt x="8" y="52"/>
                  </a:lnTo>
                  <a:lnTo>
                    <a:pt x="8" y="52"/>
                  </a:lnTo>
                  <a:lnTo>
                    <a:pt x="4" y="56"/>
                  </a:lnTo>
                  <a:lnTo>
                    <a:pt x="0" y="63"/>
                  </a:lnTo>
                  <a:lnTo>
                    <a:pt x="0" y="63"/>
                  </a:lnTo>
                  <a:lnTo>
                    <a:pt x="4" y="67"/>
                  </a:lnTo>
                  <a:lnTo>
                    <a:pt x="4" y="67"/>
                  </a:lnTo>
                  <a:lnTo>
                    <a:pt x="4" y="70"/>
                  </a:lnTo>
                  <a:lnTo>
                    <a:pt x="8" y="70"/>
                  </a:lnTo>
                  <a:lnTo>
                    <a:pt x="12" y="74"/>
                  </a:lnTo>
                  <a:lnTo>
                    <a:pt x="12" y="78"/>
                  </a:lnTo>
                  <a:lnTo>
                    <a:pt x="15" y="82"/>
                  </a:lnTo>
                  <a:lnTo>
                    <a:pt x="19" y="82"/>
                  </a:lnTo>
                  <a:lnTo>
                    <a:pt x="19" y="82"/>
                  </a:lnTo>
                  <a:lnTo>
                    <a:pt x="26" y="85"/>
                  </a:lnTo>
                  <a:lnTo>
                    <a:pt x="34" y="115"/>
                  </a:lnTo>
                  <a:lnTo>
                    <a:pt x="34" y="115"/>
                  </a:lnTo>
                  <a:close/>
                  <a:moveTo>
                    <a:pt x="49" y="59"/>
                  </a:moveTo>
                  <a:lnTo>
                    <a:pt x="49" y="59"/>
                  </a:lnTo>
                  <a:lnTo>
                    <a:pt x="52" y="59"/>
                  </a:lnTo>
                  <a:lnTo>
                    <a:pt x="56" y="59"/>
                  </a:lnTo>
                  <a:lnTo>
                    <a:pt x="52" y="63"/>
                  </a:lnTo>
                  <a:lnTo>
                    <a:pt x="49" y="5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2" name="Freeform 112"/>
            <p:cNvSpPr/>
            <p:nvPr/>
          </p:nvSpPr>
          <p:spPr bwMode="auto">
            <a:xfrm>
              <a:off x="4720840" y="3272859"/>
              <a:ext cx="591156" cy="504514"/>
            </a:xfrm>
            <a:custGeom>
              <a:avLst/>
              <a:gdLst>
                <a:gd name="T0" fmla="*/ 326 w 330"/>
                <a:gd name="T1" fmla="*/ 219 h 289"/>
                <a:gd name="T2" fmla="*/ 318 w 330"/>
                <a:gd name="T3" fmla="*/ 207 h 289"/>
                <a:gd name="T4" fmla="*/ 304 w 330"/>
                <a:gd name="T5" fmla="*/ 207 h 289"/>
                <a:gd name="T6" fmla="*/ 300 w 330"/>
                <a:gd name="T7" fmla="*/ 200 h 289"/>
                <a:gd name="T8" fmla="*/ 296 w 330"/>
                <a:gd name="T9" fmla="*/ 193 h 289"/>
                <a:gd name="T10" fmla="*/ 289 w 330"/>
                <a:gd name="T11" fmla="*/ 178 h 289"/>
                <a:gd name="T12" fmla="*/ 289 w 330"/>
                <a:gd name="T13" fmla="*/ 174 h 289"/>
                <a:gd name="T14" fmla="*/ 296 w 330"/>
                <a:gd name="T15" fmla="*/ 167 h 289"/>
                <a:gd name="T16" fmla="*/ 296 w 330"/>
                <a:gd name="T17" fmla="*/ 152 h 289"/>
                <a:gd name="T18" fmla="*/ 293 w 330"/>
                <a:gd name="T19" fmla="*/ 137 h 289"/>
                <a:gd name="T20" fmla="*/ 289 w 330"/>
                <a:gd name="T21" fmla="*/ 118 h 289"/>
                <a:gd name="T22" fmla="*/ 289 w 330"/>
                <a:gd name="T23" fmla="*/ 111 h 289"/>
                <a:gd name="T24" fmla="*/ 274 w 330"/>
                <a:gd name="T25" fmla="*/ 78 h 289"/>
                <a:gd name="T26" fmla="*/ 267 w 330"/>
                <a:gd name="T27" fmla="*/ 70 h 289"/>
                <a:gd name="T28" fmla="*/ 259 w 330"/>
                <a:gd name="T29" fmla="*/ 63 h 289"/>
                <a:gd name="T30" fmla="*/ 255 w 330"/>
                <a:gd name="T31" fmla="*/ 59 h 289"/>
                <a:gd name="T32" fmla="*/ 263 w 330"/>
                <a:gd name="T33" fmla="*/ 48 h 289"/>
                <a:gd name="T34" fmla="*/ 267 w 330"/>
                <a:gd name="T35" fmla="*/ 37 h 289"/>
                <a:gd name="T36" fmla="*/ 270 w 330"/>
                <a:gd name="T37" fmla="*/ 33 h 289"/>
                <a:gd name="T38" fmla="*/ 267 w 330"/>
                <a:gd name="T39" fmla="*/ 29 h 289"/>
                <a:gd name="T40" fmla="*/ 270 w 330"/>
                <a:gd name="T41" fmla="*/ 11 h 289"/>
                <a:gd name="T42" fmla="*/ 270 w 330"/>
                <a:gd name="T43" fmla="*/ 3 h 289"/>
                <a:gd name="T44" fmla="*/ 263 w 330"/>
                <a:gd name="T45" fmla="*/ 3 h 289"/>
                <a:gd name="T46" fmla="*/ 248 w 330"/>
                <a:gd name="T47" fmla="*/ 0 h 289"/>
                <a:gd name="T48" fmla="*/ 241 w 330"/>
                <a:gd name="T49" fmla="*/ 3 h 289"/>
                <a:gd name="T50" fmla="*/ 233 w 330"/>
                <a:gd name="T51" fmla="*/ 0 h 289"/>
                <a:gd name="T52" fmla="*/ 226 w 330"/>
                <a:gd name="T53" fmla="*/ 7 h 289"/>
                <a:gd name="T54" fmla="*/ 218 w 330"/>
                <a:gd name="T55" fmla="*/ 7 h 289"/>
                <a:gd name="T56" fmla="*/ 207 w 330"/>
                <a:gd name="T57" fmla="*/ 3 h 289"/>
                <a:gd name="T58" fmla="*/ 200 w 330"/>
                <a:gd name="T59" fmla="*/ 3 h 289"/>
                <a:gd name="T60" fmla="*/ 193 w 330"/>
                <a:gd name="T61" fmla="*/ 3 h 289"/>
                <a:gd name="T62" fmla="*/ 185 w 330"/>
                <a:gd name="T63" fmla="*/ 7 h 289"/>
                <a:gd name="T64" fmla="*/ 174 w 330"/>
                <a:gd name="T65" fmla="*/ 7 h 289"/>
                <a:gd name="T66" fmla="*/ 159 w 330"/>
                <a:gd name="T67" fmla="*/ 7 h 289"/>
                <a:gd name="T68" fmla="*/ 144 w 330"/>
                <a:gd name="T69" fmla="*/ 15 h 289"/>
                <a:gd name="T70" fmla="*/ 141 w 330"/>
                <a:gd name="T71" fmla="*/ 22 h 289"/>
                <a:gd name="T72" fmla="*/ 133 w 330"/>
                <a:gd name="T73" fmla="*/ 22 h 289"/>
                <a:gd name="T74" fmla="*/ 126 w 330"/>
                <a:gd name="T75" fmla="*/ 22 h 289"/>
                <a:gd name="T76" fmla="*/ 118 w 330"/>
                <a:gd name="T77" fmla="*/ 29 h 289"/>
                <a:gd name="T78" fmla="*/ 107 w 330"/>
                <a:gd name="T79" fmla="*/ 33 h 289"/>
                <a:gd name="T80" fmla="*/ 111 w 330"/>
                <a:gd name="T81" fmla="*/ 40 h 289"/>
                <a:gd name="T82" fmla="*/ 111 w 330"/>
                <a:gd name="T83" fmla="*/ 48 h 289"/>
                <a:gd name="T84" fmla="*/ 115 w 330"/>
                <a:gd name="T85" fmla="*/ 66 h 289"/>
                <a:gd name="T86" fmla="*/ 118 w 330"/>
                <a:gd name="T87" fmla="*/ 74 h 289"/>
                <a:gd name="T88" fmla="*/ 126 w 330"/>
                <a:gd name="T89" fmla="*/ 78 h 289"/>
                <a:gd name="T90" fmla="*/ 122 w 330"/>
                <a:gd name="T91" fmla="*/ 85 h 289"/>
                <a:gd name="T92" fmla="*/ 93 w 330"/>
                <a:gd name="T93" fmla="*/ 92 h 289"/>
                <a:gd name="T94" fmla="*/ 89 w 330"/>
                <a:gd name="T95" fmla="*/ 104 h 289"/>
                <a:gd name="T96" fmla="*/ 59 w 330"/>
                <a:gd name="T97" fmla="*/ 122 h 289"/>
                <a:gd name="T98" fmla="*/ 33 w 330"/>
                <a:gd name="T99" fmla="*/ 130 h 289"/>
                <a:gd name="T100" fmla="*/ 15 w 330"/>
                <a:gd name="T101" fmla="*/ 133 h 289"/>
                <a:gd name="T102" fmla="*/ 0 w 330"/>
                <a:gd name="T103" fmla="*/ 144 h 289"/>
                <a:gd name="T104" fmla="*/ 0 w 330"/>
                <a:gd name="T105" fmla="*/ 159 h 289"/>
                <a:gd name="T106" fmla="*/ 59 w 330"/>
                <a:gd name="T107" fmla="*/ 196 h 289"/>
                <a:gd name="T108" fmla="*/ 170 w 330"/>
                <a:gd name="T109" fmla="*/ 270 h 289"/>
                <a:gd name="T110" fmla="*/ 185 w 330"/>
                <a:gd name="T111" fmla="*/ 274 h 289"/>
                <a:gd name="T112" fmla="*/ 193 w 330"/>
                <a:gd name="T113" fmla="*/ 278 h 289"/>
                <a:gd name="T114" fmla="*/ 193 w 330"/>
                <a:gd name="T115" fmla="*/ 289 h 289"/>
                <a:gd name="T116" fmla="*/ 211 w 330"/>
                <a:gd name="T117" fmla="*/ 289 h 289"/>
                <a:gd name="T118" fmla="*/ 237 w 330"/>
                <a:gd name="T119" fmla="*/ 282 h 289"/>
                <a:gd name="T120" fmla="*/ 330 w 330"/>
                <a:gd name="T121" fmla="*/ 222 h 2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30" h="289">
                  <a:moveTo>
                    <a:pt x="330" y="222"/>
                  </a:moveTo>
                  <a:lnTo>
                    <a:pt x="330" y="222"/>
                  </a:lnTo>
                  <a:lnTo>
                    <a:pt x="326" y="219"/>
                  </a:lnTo>
                  <a:lnTo>
                    <a:pt x="326" y="219"/>
                  </a:lnTo>
                  <a:lnTo>
                    <a:pt x="322" y="211"/>
                  </a:lnTo>
                  <a:lnTo>
                    <a:pt x="318" y="207"/>
                  </a:lnTo>
                  <a:lnTo>
                    <a:pt x="315" y="207"/>
                  </a:lnTo>
                  <a:lnTo>
                    <a:pt x="311" y="207"/>
                  </a:lnTo>
                  <a:lnTo>
                    <a:pt x="304" y="207"/>
                  </a:lnTo>
                  <a:lnTo>
                    <a:pt x="300" y="204"/>
                  </a:lnTo>
                  <a:lnTo>
                    <a:pt x="300" y="204"/>
                  </a:lnTo>
                  <a:lnTo>
                    <a:pt x="300" y="200"/>
                  </a:lnTo>
                  <a:lnTo>
                    <a:pt x="300" y="196"/>
                  </a:lnTo>
                  <a:lnTo>
                    <a:pt x="300" y="196"/>
                  </a:lnTo>
                  <a:lnTo>
                    <a:pt x="296" y="193"/>
                  </a:lnTo>
                  <a:lnTo>
                    <a:pt x="296" y="189"/>
                  </a:lnTo>
                  <a:lnTo>
                    <a:pt x="293" y="185"/>
                  </a:lnTo>
                  <a:lnTo>
                    <a:pt x="289" y="178"/>
                  </a:lnTo>
                  <a:lnTo>
                    <a:pt x="289" y="178"/>
                  </a:lnTo>
                  <a:lnTo>
                    <a:pt x="289" y="178"/>
                  </a:lnTo>
                  <a:lnTo>
                    <a:pt x="289" y="174"/>
                  </a:lnTo>
                  <a:lnTo>
                    <a:pt x="293" y="170"/>
                  </a:lnTo>
                  <a:lnTo>
                    <a:pt x="296" y="170"/>
                  </a:lnTo>
                  <a:lnTo>
                    <a:pt x="296" y="167"/>
                  </a:lnTo>
                  <a:lnTo>
                    <a:pt x="293" y="163"/>
                  </a:lnTo>
                  <a:lnTo>
                    <a:pt x="293" y="159"/>
                  </a:lnTo>
                  <a:lnTo>
                    <a:pt x="296" y="152"/>
                  </a:lnTo>
                  <a:lnTo>
                    <a:pt x="293" y="148"/>
                  </a:lnTo>
                  <a:lnTo>
                    <a:pt x="293" y="141"/>
                  </a:lnTo>
                  <a:lnTo>
                    <a:pt x="293" y="137"/>
                  </a:lnTo>
                  <a:lnTo>
                    <a:pt x="293" y="133"/>
                  </a:lnTo>
                  <a:lnTo>
                    <a:pt x="293" y="122"/>
                  </a:lnTo>
                  <a:lnTo>
                    <a:pt x="289" y="118"/>
                  </a:lnTo>
                  <a:lnTo>
                    <a:pt x="289" y="118"/>
                  </a:lnTo>
                  <a:lnTo>
                    <a:pt x="289" y="115"/>
                  </a:lnTo>
                  <a:lnTo>
                    <a:pt x="289" y="111"/>
                  </a:lnTo>
                  <a:lnTo>
                    <a:pt x="281" y="81"/>
                  </a:lnTo>
                  <a:lnTo>
                    <a:pt x="274" y="78"/>
                  </a:lnTo>
                  <a:lnTo>
                    <a:pt x="274" y="78"/>
                  </a:lnTo>
                  <a:lnTo>
                    <a:pt x="270" y="78"/>
                  </a:lnTo>
                  <a:lnTo>
                    <a:pt x="267" y="74"/>
                  </a:lnTo>
                  <a:lnTo>
                    <a:pt x="267" y="70"/>
                  </a:lnTo>
                  <a:lnTo>
                    <a:pt x="263" y="66"/>
                  </a:lnTo>
                  <a:lnTo>
                    <a:pt x="259" y="66"/>
                  </a:lnTo>
                  <a:lnTo>
                    <a:pt x="259" y="63"/>
                  </a:lnTo>
                  <a:lnTo>
                    <a:pt x="259" y="63"/>
                  </a:lnTo>
                  <a:lnTo>
                    <a:pt x="255" y="59"/>
                  </a:lnTo>
                  <a:lnTo>
                    <a:pt x="255" y="59"/>
                  </a:lnTo>
                  <a:lnTo>
                    <a:pt x="259" y="52"/>
                  </a:lnTo>
                  <a:lnTo>
                    <a:pt x="263" y="48"/>
                  </a:lnTo>
                  <a:lnTo>
                    <a:pt x="263" y="48"/>
                  </a:lnTo>
                  <a:lnTo>
                    <a:pt x="267" y="44"/>
                  </a:lnTo>
                  <a:lnTo>
                    <a:pt x="267" y="44"/>
                  </a:lnTo>
                  <a:lnTo>
                    <a:pt x="267" y="37"/>
                  </a:lnTo>
                  <a:lnTo>
                    <a:pt x="270" y="37"/>
                  </a:lnTo>
                  <a:lnTo>
                    <a:pt x="267" y="33"/>
                  </a:lnTo>
                  <a:lnTo>
                    <a:pt x="270" y="33"/>
                  </a:lnTo>
                  <a:lnTo>
                    <a:pt x="270" y="29"/>
                  </a:lnTo>
                  <a:lnTo>
                    <a:pt x="270" y="29"/>
                  </a:lnTo>
                  <a:lnTo>
                    <a:pt x="267" y="29"/>
                  </a:lnTo>
                  <a:lnTo>
                    <a:pt x="267" y="26"/>
                  </a:lnTo>
                  <a:lnTo>
                    <a:pt x="270" y="18"/>
                  </a:lnTo>
                  <a:lnTo>
                    <a:pt x="270" y="11"/>
                  </a:lnTo>
                  <a:lnTo>
                    <a:pt x="270" y="7"/>
                  </a:lnTo>
                  <a:lnTo>
                    <a:pt x="270" y="7"/>
                  </a:lnTo>
                  <a:lnTo>
                    <a:pt x="270" y="3"/>
                  </a:lnTo>
                  <a:lnTo>
                    <a:pt x="270" y="3"/>
                  </a:lnTo>
                  <a:lnTo>
                    <a:pt x="267" y="3"/>
                  </a:lnTo>
                  <a:lnTo>
                    <a:pt x="263" y="3"/>
                  </a:lnTo>
                  <a:lnTo>
                    <a:pt x="255" y="7"/>
                  </a:lnTo>
                  <a:lnTo>
                    <a:pt x="252" y="3"/>
                  </a:lnTo>
                  <a:lnTo>
                    <a:pt x="248" y="0"/>
                  </a:lnTo>
                  <a:lnTo>
                    <a:pt x="248" y="3"/>
                  </a:lnTo>
                  <a:lnTo>
                    <a:pt x="244" y="3"/>
                  </a:lnTo>
                  <a:lnTo>
                    <a:pt x="241" y="3"/>
                  </a:lnTo>
                  <a:lnTo>
                    <a:pt x="237" y="3"/>
                  </a:lnTo>
                  <a:lnTo>
                    <a:pt x="237" y="0"/>
                  </a:lnTo>
                  <a:lnTo>
                    <a:pt x="233" y="0"/>
                  </a:lnTo>
                  <a:lnTo>
                    <a:pt x="233" y="3"/>
                  </a:lnTo>
                  <a:lnTo>
                    <a:pt x="230" y="3"/>
                  </a:lnTo>
                  <a:lnTo>
                    <a:pt x="226" y="7"/>
                  </a:lnTo>
                  <a:lnTo>
                    <a:pt x="226" y="7"/>
                  </a:lnTo>
                  <a:lnTo>
                    <a:pt x="222" y="7"/>
                  </a:lnTo>
                  <a:lnTo>
                    <a:pt x="218" y="7"/>
                  </a:lnTo>
                  <a:lnTo>
                    <a:pt x="215" y="7"/>
                  </a:lnTo>
                  <a:lnTo>
                    <a:pt x="215" y="3"/>
                  </a:lnTo>
                  <a:lnTo>
                    <a:pt x="207" y="3"/>
                  </a:lnTo>
                  <a:lnTo>
                    <a:pt x="207" y="3"/>
                  </a:lnTo>
                  <a:lnTo>
                    <a:pt x="204" y="3"/>
                  </a:lnTo>
                  <a:lnTo>
                    <a:pt x="200" y="3"/>
                  </a:lnTo>
                  <a:lnTo>
                    <a:pt x="196" y="3"/>
                  </a:lnTo>
                  <a:lnTo>
                    <a:pt x="196" y="3"/>
                  </a:lnTo>
                  <a:lnTo>
                    <a:pt x="193" y="3"/>
                  </a:lnTo>
                  <a:lnTo>
                    <a:pt x="193" y="7"/>
                  </a:lnTo>
                  <a:lnTo>
                    <a:pt x="189" y="7"/>
                  </a:lnTo>
                  <a:lnTo>
                    <a:pt x="185" y="7"/>
                  </a:lnTo>
                  <a:lnTo>
                    <a:pt x="181" y="11"/>
                  </a:lnTo>
                  <a:lnTo>
                    <a:pt x="178" y="11"/>
                  </a:lnTo>
                  <a:lnTo>
                    <a:pt x="174" y="7"/>
                  </a:lnTo>
                  <a:lnTo>
                    <a:pt x="170" y="7"/>
                  </a:lnTo>
                  <a:lnTo>
                    <a:pt x="163" y="11"/>
                  </a:lnTo>
                  <a:lnTo>
                    <a:pt x="159" y="7"/>
                  </a:lnTo>
                  <a:lnTo>
                    <a:pt x="152" y="15"/>
                  </a:lnTo>
                  <a:lnTo>
                    <a:pt x="148" y="15"/>
                  </a:lnTo>
                  <a:lnTo>
                    <a:pt x="144" y="15"/>
                  </a:lnTo>
                  <a:lnTo>
                    <a:pt x="141" y="18"/>
                  </a:lnTo>
                  <a:lnTo>
                    <a:pt x="141" y="18"/>
                  </a:lnTo>
                  <a:lnTo>
                    <a:pt x="141" y="22"/>
                  </a:lnTo>
                  <a:lnTo>
                    <a:pt x="137" y="22"/>
                  </a:lnTo>
                  <a:lnTo>
                    <a:pt x="137" y="22"/>
                  </a:lnTo>
                  <a:lnTo>
                    <a:pt x="133" y="22"/>
                  </a:lnTo>
                  <a:lnTo>
                    <a:pt x="133" y="22"/>
                  </a:lnTo>
                  <a:lnTo>
                    <a:pt x="130" y="22"/>
                  </a:lnTo>
                  <a:lnTo>
                    <a:pt x="126" y="22"/>
                  </a:lnTo>
                  <a:lnTo>
                    <a:pt x="122" y="26"/>
                  </a:lnTo>
                  <a:lnTo>
                    <a:pt x="122" y="26"/>
                  </a:lnTo>
                  <a:lnTo>
                    <a:pt x="118" y="29"/>
                  </a:lnTo>
                  <a:lnTo>
                    <a:pt x="118" y="33"/>
                  </a:lnTo>
                  <a:lnTo>
                    <a:pt x="111" y="33"/>
                  </a:lnTo>
                  <a:lnTo>
                    <a:pt x="107" y="33"/>
                  </a:lnTo>
                  <a:lnTo>
                    <a:pt x="107" y="33"/>
                  </a:lnTo>
                  <a:lnTo>
                    <a:pt x="111" y="37"/>
                  </a:lnTo>
                  <a:lnTo>
                    <a:pt x="111" y="40"/>
                  </a:lnTo>
                  <a:lnTo>
                    <a:pt x="111" y="40"/>
                  </a:lnTo>
                  <a:lnTo>
                    <a:pt x="111" y="44"/>
                  </a:lnTo>
                  <a:lnTo>
                    <a:pt x="111" y="48"/>
                  </a:lnTo>
                  <a:lnTo>
                    <a:pt x="111" y="52"/>
                  </a:lnTo>
                  <a:lnTo>
                    <a:pt x="115" y="55"/>
                  </a:lnTo>
                  <a:lnTo>
                    <a:pt x="115" y="66"/>
                  </a:lnTo>
                  <a:lnTo>
                    <a:pt x="118" y="70"/>
                  </a:lnTo>
                  <a:lnTo>
                    <a:pt x="118" y="74"/>
                  </a:lnTo>
                  <a:lnTo>
                    <a:pt x="118" y="74"/>
                  </a:lnTo>
                  <a:lnTo>
                    <a:pt x="122" y="78"/>
                  </a:lnTo>
                  <a:lnTo>
                    <a:pt x="122" y="78"/>
                  </a:lnTo>
                  <a:lnTo>
                    <a:pt x="126" y="78"/>
                  </a:lnTo>
                  <a:lnTo>
                    <a:pt x="122" y="81"/>
                  </a:lnTo>
                  <a:lnTo>
                    <a:pt x="122" y="81"/>
                  </a:lnTo>
                  <a:lnTo>
                    <a:pt x="122" y="85"/>
                  </a:lnTo>
                  <a:lnTo>
                    <a:pt x="104" y="85"/>
                  </a:lnTo>
                  <a:lnTo>
                    <a:pt x="100" y="85"/>
                  </a:lnTo>
                  <a:lnTo>
                    <a:pt x="93" y="92"/>
                  </a:lnTo>
                  <a:lnTo>
                    <a:pt x="93" y="92"/>
                  </a:lnTo>
                  <a:lnTo>
                    <a:pt x="89" y="96"/>
                  </a:lnTo>
                  <a:lnTo>
                    <a:pt x="89" y="104"/>
                  </a:lnTo>
                  <a:lnTo>
                    <a:pt x="89" y="104"/>
                  </a:lnTo>
                  <a:lnTo>
                    <a:pt x="78" y="111"/>
                  </a:lnTo>
                  <a:lnTo>
                    <a:pt x="59" y="122"/>
                  </a:lnTo>
                  <a:lnTo>
                    <a:pt x="44" y="130"/>
                  </a:lnTo>
                  <a:lnTo>
                    <a:pt x="41" y="130"/>
                  </a:lnTo>
                  <a:lnTo>
                    <a:pt x="33" y="130"/>
                  </a:lnTo>
                  <a:lnTo>
                    <a:pt x="30" y="130"/>
                  </a:lnTo>
                  <a:lnTo>
                    <a:pt x="26" y="130"/>
                  </a:lnTo>
                  <a:lnTo>
                    <a:pt x="15" y="133"/>
                  </a:lnTo>
                  <a:lnTo>
                    <a:pt x="11" y="137"/>
                  </a:lnTo>
                  <a:lnTo>
                    <a:pt x="7" y="141"/>
                  </a:lnTo>
                  <a:lnTo>
                    <a:pt x="0" y="144"/>
                  </a:lnTo>
                  <a:lnTo>
                    <a:pt x="0" y="155"/>
                  </a:lnTo>
                  <a:lnTo>
                    <a:pt x="0" y="155"/>
                  </a:lnTo>
                  <a:lnTo>
                    <a:pt x="0" y="159"/>
                  </a:lnTo>
                  <a:lnTo>
                    <a:pt x="0" y="159"/>
                  </a:lnTo>
                  <a:lnTo>
                    <a:pt x="0" y="159"/>
                  </a:lnTo>
                  <a:lnTo>
                    <a:pt x="59" y="196"/>
                  </a:lnTo>
                  <a:lnTo>
                    <a:pt x="59" y="196"/>
                  </a:lnTo>
                  <a:lnTo>
                    <a:pt x="167" y="263"/>
                  </a:lnTo>
                  <a:lnTo>
                    <a:pt x="170" y="270"/>
                  </a:lnTo>
                  <a:lnTo>
                    <a:pt x="174" y="270"/>
                  </a:lnTo>
                  <a:lnTo>
                    <a:pt x="178" y="270"/>
                  </a:lnTo>
                  <a:lnTo>
                    <a:pt x="185" y="274"/>
                  </a:lnTo>
                  <a:lnTo>
                    <a:pt x="185" y="274"/>
                  </a:lnTo>
                  <a:lnTo>
                    <a:pt x="189" y="278"/>
                  </a:lnTo>
                  <a:lnTo>
                    <a:pt x="193" y="278"/>
                  </a:lnTo>
                  <a:lnTo>
                    <a:pt x="193" y="282"/>
                  </a:lnTo>
                  <a:lnTo>
                    <a:pt x="193" y="285"/>
                  </a:lnTo>
                  <a:lnTo>
                    <a:pt x="193" y="289"/>
                  </a:lnTo>
                  <a:lnTo>
                    <a:pt x="196" y="289"/>
                  </a:lnTo>
                  <a:lnTo>
                    <a:pt x="204" y="289"/>
                  </a:lnTo>
                  <a:lnTo>
                    <a:pt x="211" y="289"/>
                  </a:lnTo>
                  <a:lnTo>
                    <a:pt x="211" y="289"/>
                  </a:lnTo>
                  <a:lnTo>
                    <a:pt x="211" y="289"/>
                  </a:lnTo>
                  <a:lnTo>
                    <a:pt x="237" y="282"/>
                  </a:lnTo>
                  <a:lnTo>
                    <a:pt x="255" y="267"/>
                  </a:lnTo>
                  <a:lnTo>
                    <a:pt x="330" y="222"/>
                  </a:lnTo>
                  <a:lnTo>
                    <a:pt x="330" y="22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3" name="Freeform 113"/>
            <p:cNvSpPr/>
            <p:nvPr/>
          </p:nvSpPr>
          <p:spPr bwMode="auto">
            <a:xfrm>
              <a:off x="4600815" y="3304280"/>
              <a:ext cx="345737" cy="239164"/>
            </a:xfrm>
            <a:custGeom>
              <a:avLst/>
              <a:gdLst>
                <a:gd name="T0" fmla="*/ 67 w 193"/>
                <a:gd name="T1" fmla="*/ 126 h 137"/>
                <a:gd name="T2" fmla="*/ 78 w 193"/>
                <a:gd name="T3" fmla="*/ 119 h 137"/>
                <a:gd name="T4" fmla="*/ 93 w 193"/>
                <a:gd name="T5" fmla="*/ 112 h 137"/>
                <a:gd name="T6" fmla="*/ 100 w 193"/>
                <a:gd name="T7" fmla="*/ 112 h 137"/>
                <a:gd name="T8" fmla="*/ 111 w 193"/>
                <a:gd name="T9" fmla="*/ 112 h 137"/>
                <a:gd name="T10" fmla="*/ 145 w 193"/>
                <a:gd name="T11" fmla="*/ 93 h 137"/>
                <a:gd name="T12" fmla="*/ 156 w 193"/>
                <a:gd name="T13" fmla="*/ 86 h 137"/>
                <a:gd name="T14" fmla="*/ 160 w 193"/>
                <a:gd name="T15" fmla="*/ 74 h 137"/>
                <a:gd name="T16" fmla="*/ 167 w 193"/>
                <a:gd name="T17" fmla="*/ 67 h 137"/>
                <a:gd name="T18" fmla="*/ 189 w 193"/>
                <a:gd name="T19" fmla="*/ 67 h 137"/>
                <a:gd name="T20" fmla="*/ 189 w 193"/>
                <a:gd name="T21" fmla="*/ 63 h 137"/>
                <a:gd name="T22" fmla="*/ 189 w 193"/>
                <a:gd name="T23" fmla="*/ 60 h 137"/>
                <a:gd name="T24" fmla="*/ 185 w 193"/>
                <a:gd name="T25" fmla="*/ 56 h 137"/>
                <a:gd name="T26" fmla="*/ 185 w 193"/>
                <a:gd name="T27" fmla="*/ 52 h 137"/>
                <a:gd name="T28" fmla="*/ 182 w 193"/>
                <a:gd name="T29" fmla="*/ 37 h 137"/>
                <a:gd name="T30" fmla="*/ 178 w 193"/>
                <a:gd name="T31" fmla="*/ 30 h 137"/>
                <a:gd name="T32" fmla="*/ 178 w 193"/>
                <a:gd name="T33" fmla="*/ 22 h 137"/>
                <a:gd name="T34" fmla="*/ 178 w 193"/>
                <a:gd name="T35" fmla="*/ 19 h 137"/>
                <a:gd name="T36" fmla="*/ 174 w 193"/>
                <a:gd name="T37" fmla="*/ 15 h 137"/>
                <a:gd name="T38" fmla="*/ 163 w 193"/>
                <a:gd name="T39" fmla="*/ 15 h 137"/>
                <a:gd name="T40" fmla="*/ 160 w 193"/>
                <a:gd name="T41" fmla="*/ 11 h 137"/>
                <a:gd name="T42" fmla="*/ 160 w 193"/>
                <a:gd name="T43" fmla="*/ 11 h 137"/>
                <a:gd name="T44" fmla="*/ 152 w 193"/>
                <a:gd name="T45" fmla="*/ 15 h 137"/>
                <a:gd name="T46" fmla="*/ 141 w 193"/>
                <a:gd name="T47" fmla="*/ 11 h 137"/>
                <a:gd name="T48" fmla="*/ 134 w 193"/>
                <a:gd name="T49" fmla="*/ 15 h 137"/>
                <a:gd name="T50" fmla="*/ 126 w 193"/>
                <a:gd name="T51" fmla="*/ 8 h 137"/>
                <a:gd name="T52" fmla="*/ 123 w 193"/>
                <a:gd name="T53" fmla="*/ 4 h 137"/>
                <a:gd name="T54" fmla="*/ 123 w 193"/>
                <a:gd name="T55" fmla="*/ 4 h 137"/>
                <a:gd name="T56" fmla="*/ 119 w 193"/>
                <a:gd name="T57" fmla="*/ 4 h 137"/>
                <a:gd name="T58" fmla="*/ 115 w 193"/>
                <a:gd name="T59" fmla="*/ 4 h 137"/>
                <a:gd name="T60" fmla="*/ 111 w 193"/>
                <a:gd name="T61" fmla="*/ 15 h 137"/>
                <a:gd name="T62" fmla="*/ 108 w 193"/>
                <a:gd name="T63" fmla="*/ 26 h 137"/>
                <a:gd name="T64" fmla="*/ 97 w 193"/>
                <a:gd name="T65" fmla="*/ 37 h 137"/>
                <a:gd name="T66" fmla="*/ 93 w 193"/>
                <a:gd name="T67" fmla="*/ 37 h 137"/>
                <a:gd name="T68" fmla="*/ 82 w 193"/>
                <a:gd name="T69" fmla="*/ 45 h 137"/>
                <a:gd name="T70" fmla="*/ 74 w 193"/>
                <a:gd name="T71" fmla="*/ 48 h 137"/>
                <a:gd name="T72" fmla="*/ 67 w 193"/>
                <a:gd name="T73" fmla="*/ 52 h 137"/>
                <a:gd name="T74" fmla="*/ 63 w 193"/>
                <a:gd name="T75" fmla="*/ 63 h 137"/>
                <a:gd name="T76" fmla="*/ 56 w 193"/>
                <a:gd name="T77" fmla="*/ 71 h 137"/>
                <a:gd name="T78" fmla="*/ 52 w 193"/>
                <a:gd name="T79" fmla="*/ 82 h 137"/>
                <a:gd name="T80" fmla="*/ 52 w 193"/>
                <a:gd name="T81" fmla="*/ 93 h 137"/>
                <a:gd name="T82" fmla="*/ 56 w 193"/>
                <a:gd name="T83" fmla="*/ 97 h 137"/>
                <a:gd name="T84" fmla="*/ 45 w 193"/>
                <a:gd name="T85" fmla="*/ 112 h 137"/>
                <a:gd name="T86" fmla="*/ 37 w 193"/>
                <a:gd name="T87" fmla="*/ 119 h 137"/>
                <a:gd name="T88" fmla="*/ 23 w 193"/>
                <a:gd name="T89" fmla="*/ 130 h 137"/>
                <a:gd name="T90" fmla="*/ 0 w 193"/>
                <a:gd name="T91" fmla="*/ 137 h 137"/>
                <a:gd name="T92" fmla="*/ 67 w 193"/>
                <a:gd name="T93" fmla="*/ 137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93" h="137">
                  <a:moveTo>
                    <a:pt x="67" y="137"/>
                  </a:moveTo>
                  <a:lnTo>
                    <a:pt x="67" y="126"/>
                  </a:lnTo>
                  <a:lnTo>
                    <a:pt x="74" y="123"/>
                  </a:lnTo>
                  <a:lnTo>
                    <a:pt x="78" y="119"/>
                  </a:lnTo>
                  <a:lnTo>
                    <a:pt x="82" y="115"/>
                  </a:lnTo>
                  <a:lnTo>
                    <a:pt x="93" y="112"/>
                  </a:lnTo>
                  <a:lnTo>
                    <a:pt x="97" y="112"/>
                  </a:lnTo>
                  <a:lnTo>
                    <a:pt x="100" y="112"/>
                  </a:lnTo>
                  <a:lnTo>
                    <a:pt x="108" y="112"/>
                  </a:lnTo>
                  <a:lnTo>
                    <a:pt x="111" y="112"/>
                  </a:lnTo>
                  <a:lnTo>
                    <a:pt x="126" y="104"/>
                  </a:lnTo>
                  <a:lnTo>
                    <a:pt x="145" y="93"/>
                  </a:lnTo>
                  <a:lnTo>
                    <a:pt x="156" y="86"/>
                  </a:lnTo>
                  <a:lnTo>
                    <a:pt x="156" y="86"/>
                  </a:lnTo>
                  <a:lnTo>
                    <a:pt x="156" y="78"/>
                  </a:lnTo>
                  <a:lnTo>
                    <a:pt x="160" y="74"/>
                  </a:lnTo>
                  <a:lnTo>
                    <a:pt x="160" y="74"/>
                  </a:lnTo>
                  <a:lnTo>
                    <a:pt x="167" y="67"/>
                  </a:lnTo>
                  <a:lnTo>
                    <a:pt x="171" y="67"/>
                  </a:lnTo>
                  <a:lnTo>
                    <a:pt x="189" y="67"/>
                  </a:lnTo>
                  <a:lnTo>
                    <a:pt x="189" y="63"/>
                  </a:lnTo>
                  <a:lnTo>
                    <a:pt x="189" y="63"/>
                  </a:lnTo>
                  <a:lnTo>
                    <a:pt x="193" y="60"/>
                  </a:lnTo>
                  <a:lnTo>
                    <a:pt x="189" y="60"/>
                  </a:lnTo>
                  <a:lnTo>
                    <a:pt x="189" y="60"/>
                  </a:lnTo>
                  <a:lnTo>
                    <a:pt x="185" y="56"/>
                  </a:lnTo>
                  <a:lnTo>
                    <a:pt x="185" y="56"/>
                  </a:lnTo>
                  <a:lnTo>
                    <a:pt x="185" y="52"/>
                  </a:lnTo>
                  <a:lnTo>
                    <a:pt x="182" y="48"/>
                  </a:lnTo>
                  <a:lnTo>
                    <a:pt x="182" y="37"/>
                  </a:lnTo>
                  <a:lnTo>
                    <a:pt x="178" y="34"/>
                  </a:lnTo>
                  <a:lnTo>
                    <a:pt x="178" y="30"/>
                  </a:lnTo>
                  <a:lnTo>
                    <a:pt x="178" y="26"/>
                  </a:lnTo>
                  <a:lnTo>
                    <a:pt x="178" y="22"/>
                  </a:lnTo>
                  <a:lnTo>
                    <a:pt x="178" y="22"/>
                  </a:lnTo>
                  <a:lnTo>
                    <a:pt x="178" y="19"/>
                  </a:lnTo>
                  <a:lnTo>
                    <a:pt x="174" y="15"/>
                  </a:lnTo>
                  <a:lnTo>
                    <a:pt x="174" y="15"/>
                  </a:lnTo>
                  <a:lnTo>
                    <a:pt x="171" y="15"/>
                  </a:lnTo>
                  <a:lnTo>
                    <a:pt x="163" y="15"/>
                  </a:lnTo>
                  <a:lnTo>
                    <a:pt x="160" y="11"/>
                  </a:lnTo>
                  <a:lnTo>
                    <a:pt x="160" y="11"/>
                  </a:lnTo>
                  <a:lnTo>
                    <a:pt x="160" y="11"/>
                  </a:lnTo>
                  <a:lnTo>
                    <a:pt x="160" y="11"/>
                  </a:lnTo>
                  <a:lnTo>
                    <a:pt x="156" y="11"/>
                  </a:lnTo>
                  <a:lnTo>
                    <a:pt x="152" y="15"/>
                  </a:lnTo>
                  <a:lnTo>
                    <a:pt x="145" y="11"/>
                  </a:lnTo>
                  <a:lnTo>
                    <a:pt x="141" y="11"/>
                  </a:lnTo>
                  <a:lnTo>
                    <a:pt x="137" y="15"/>
                  </a:lnTo>
                  <a:lnTo>
                    <a:pt x="134" y="15"/>
                  </a:lnTo>
                  <a:lnTo>
                    <a:pt x="130" y="15"/>
                  </a:lnTo>
                  <a:lnTo>
                    <a:pt x="126" y="8"/>
                  </a:lnTo>
                  <a:lnTo>
                    <a:pt x="123" y="8"/>
                  </a:lnTo>
                  <a:lnTo>
                    <a:pt x="123" y="4"/>
                  </a:lnTo>
                  <a:lnTo>
                    <a:pt x="123" y="4"/>
                  </a:lnTo>
                  <a:lnTo>
                    <a:pt x="123" y="4"/>
                  </a:lnTo>
                  <a:lnTo>
                    <a:pt x="123" y="0"/>
                  </a:lnTo>
                  <a:lnTo>
                    <a:pt x="119" y="4"/>
                  </a:lnTo>
                  <a:lnTo>
                    <a:pt x="119" y="4"/>
                  </a:lnTo>
                  <a:lnTo>
                    <a:pt x="115" y="4"/>
                  </a:lnTo>
                  <a:lnTo>
                    <a:pt x="111" y="8"/>
                  </a:lnTo>
                  <a:lnTo>
                    <a:pt x="111" y="15"/>
                  </a:lnTo>
                  <a:lnTo>
                    <a:pt x="108" y="19"/>
                  </a:lnTo>
                  <a:lnTo>
                    <a:pt x="108" y="26"/>
                  </a:lnTo>
                  <a:lnTo>
                    <a:pt x="104" y="30"/>
                  </a:lnTo>
                  <a:lnTo>
                    <a:pt x="97" y="37"/>
                  </a:lnTo>
                  <a:lnTo>
                    <a:pt x="97" y="37"/>
                  </a:lnTo>
                  <a:lnTo>
                    <a:pt x="93" y="37"/>
                  </a:lnTo>
                  <a:lnTo>
                    <a:pt x="86" y="41"/>
                  </a:lnTo>
                  <a:lnTo>
                    <a:pt x="82" y="45"/>
                  </a:lnTo>
                  <a:lnTo>
                    <a:pt x="82" y="45"/>
                  </a:lnTo>
                  <a:lnTo>
                    <a:pt x="74" y="48"/>
                  </a:lnTo>
                  <a:lnTo>
                    <a:pt x="71" y="48"/>
                  </a:lnTo>
                  <a:lnTo>
                    <a:pt x="67" y="52"/>
                  </a:lnTo>
                  <a:lnTo>
                    <a:pt x="60" y="56"/>
                  </a:lnTo>
                  <a:lnTo>
                    <a:pt x="63" y="63"/>
                  </a:lnTo>
                  <a:lnTo>
                    <a:pt x="63" y="67"/>
                  </a:lnTo>
                  <a:lnTo>
                    <a:pt x="56" y="71"/>
                  </a:lnTo>
                  <a:lnTo>
                    <a:pt x="52" y="78"/>
                  </a:lnTo>
                  <a:lnTo>
                    <a:pt x="52" y="82"/>
                  </a:lnTo>
                  <a:lnTo>
                    <a:pt x="56" y="89"/>
                  </a:lnTo>
                  <a:lnTo>
                    <a:pt x="52" y="93"/>
                  </a:lnTo>
                  <a:lnTo>
                    <a:pt x="52" y="93"/>
                  </a:lnTo>
                  <a:lnTo>
                    <a:pt x="56" y="97"/>
                  </a:lnTo>
                  <a:lnTo>
                    <a:pt x="56" y="100"/>
                  </a:lnTo>
                  <a:lnTo>
                    <a:pt x="45" y="112"/>
                  </a:lnTo>
                  <a:lnTo>
                    <a:pt x="41" y="115"/>
                  </a:lnTo>
                  <a:lnTo>
                    <a:pt x="37" y="119"/>
                  </a:lnTo>
                  <a:lnTo>
                    <a:pt x="34" y="119"/>
                  </a:lnTo>
                  <a:lnTo>
                    <a:pt x="23" y="130"/>
                  </a:lnTo>
                  <a:lnTo>
                    <a:pt x="4" y="134"/>
                  </a:lnTo>
                  <a:lnTo>
                    <a:pt x="0" y="137"/>
                  </a:lnTo>
                  <a:lnTo>
                    <a:pt x="67" y="137"/>
                  </a:lnTo>
                  <a:lnTo>
                    <a:pt x="67" y="137"/>
                  </a:lnTo>
                  <a:lnTo>
                    <a:pt x="67" y="13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4" name="Freeform 114"/>
            <p:cNvSpPr/>
            <p:nvPr/>
          </p:nvSpPr>
          <p:spPr bwMode="auto">
            <a:xfrm>
              <a:off x="4482583" y="3543443"/>
              <a:ext cx="238254" cy="176318"/>
            </a:xfrm>
            <a:custGeom>
              <a:avLst/>
              <a:gdLst>
                <a:gd name="T0" fmla="*/ 133 w 133"/>
                <a:gd name="T1" fmla="*/ 4 h 101"/>
                <a:gd name="T2" fmla="*/ 133 w 133"/>
                <a:gd name="T3" fmla="*/ 0 h 101"/>
                <a:gd name="T4" fmla="*/ 66 w 133"/>
                <a:gd name="T5" fmla="*/ 0 h 101"/>
                <a:gd name="T6" fmla="*/ 63 w 133"/>
                <a:gd name="T7" fmla="*/ 8 h 101"/>
                <a:gd name="T8" fmla="*/ 63 w 133"/>
                <a:gd name="T9" fmla="*/ 15 h 101"/>
                <a:gd name="T10" fmla="*/ 59 w 133"/>
                <a:gd name="T11" fmla="*/ 15 h 101"/>
                <a:gd name="T12" fmla="*/ 48 w 133"/>
                <a:gd name="T13" fmla="*/ 19 h 101"/>
                <a:gd name="T14" fmla="*/ 44 w 133"/>
                <a:gd name="T15" fmla="*/ 23 h 101"/>
                <a:gd name="T16" fmla="*/ 40 w 133"/>
                <a:gd name="T17" fmla="*/ 26 h 101"/>
                <a:gd name="T18" fmla="*/ 44 w 133"/>
                <a:gd name="T19" fmla="*/ 30 h 101"/>
                <a:gd name="T20" fmla="*/ 33 w 133"/>
                <a:gd name="T21" fmla="*/ 41 h 101"/>
                <a:gd name="T22" fmla="*/ 33 w 133"/>
                <a:gd name="T23" fmla="*/ 45 h 101"/>
                <a:gd name="T24" fmla="*/ 26 w 133"/>
                <a:gd name="T25" fmla="*/ 52 h 101"/>
                <a:gd name="T26" fmla="*/ 22 w 133"/>
                <a:gd name="T27" fmla="*/ 56 h 101"/>
                <a:gd name="T28" fmla="*/ 18 w 133"/>
                <a:gd name="T29" fmla="*/ 64 h 101"/>
                <a:gd name="T30" fmla="*/ 18 w 133"/>
                <a:gd name="T31" fmla="*/ 64 h 101"/>
                <a:gd name="T32" fmla="*/ 11 w 133"/>
                <a:gd name="T33" fmla="*/ 71 h 101"/>
                <a:gd name="T34" fmla="*/ 11 w 133"/>
                <a:gd name="T35" fmla="*/ 75 h 101"/>
                <a:gd name="T36" fmla="*/ 15 w 133"/>
                <a:gd name="T37" fmla="*/ 75 h 101"/>
                <a:gd name="T38" fmla="*/ 11 w 133"/>
                <a:gd name="T39" fmla="*/ 75 h 101"/>
                <a:gd name="T40" fmla="*/ 3 w 133"/>
                <a:gd name="T41" fmla="*/ 86 h 101"/>
                <a:gd name="T42" fmla="*/ 3 w 133"/>
                <a:gd name="T43" fmla="*/ 86 h 101"/>
                <a:gd name="T44" fmla="*/ 0 w 133"/>
                <a:gd name="T45" fmla="*/ 90 h 101"/>
                <a:gd name="T46" fmla="*/ 0 w 133"/>
                <a:gd name="T47" fmla="*/ 93 h 101"/>
                <a:gd name="T48" fmla="*/ 0 w 133"/>
                <a:gd name="T49" fmla="*/ 93 h 101"/>
                <a:gd name="T50" fmla="*/ 0 w 133"/>
                <a:gd name="T51" fmla="*/ 101 h 101"/>
                <a:gd name="T52" fmla="*/ 66 w 133"/>
                <a:gd name="T53" fmla="*/ 101 h 101"/>
                <a:gd name="T54" fmla="*/ 66 w 133"/>
                <a:gd name="T55" fmla="*/ 71 h 101"/>
                <a:gd name="T56" fmla="*/ 66 w 133"/>
                <a:gd name="T57" fmla="*/ 67 h 101"/>
                <a:gd name="T58" fmla="*/ 70 w 133"/>
                <a:gd name="T59" fmla="*/ 67 h 101"/>
                <a:gd name="T60" fmla="*/ 74 w 133"/>
                <a:gd name="T61" fmla="*/ 64 h 101"/>
                <a:gd name="T62" fmla="*/ 81 w 133"/>
                <a:gd name="T63" fmla="*/ 64 h 101"/>
                <a:gd name="T64" fmla="*/ 81 w 133"/>
                <a:gd name="T65" fmla="*/ 26 h 101"/>
                <a:gd name="T66" fmla="*/ 133 w 133"/>
                <a:gd name="T67" fmla="*/ 26 h 101"/>
                <a:gd name="T68" fmla="*/ 133 w 133"/>
                <a:gd name="T69" fmla="*/ 4 h 101"/>
                <a:gd name="T70" fmla="*/ 133 w 133"/>
                <a:gd name="T71" fmla="*/ 4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33" h="101">
                  <a:moveTo>
                    <a:pt x="133" y="4"/>
                  </a:moveTo>
                  <a:lnTo>
                    <a:pt x="133" y="0"/>
                  </a:lnTo>
                  <a:lnTo>
                    <a:pt x="66" y="0"/>
                  </a:lnTo>
                  <a:lnTo>
                    <a:pt x="63" y="8"/>
                  </a:lnTo>
                  <a:lnTo>
                    <a:pt x="63" y="15"/>
                  </a:lnTo>
                  <a:lnTo>
                    <a:pt x="59" y="15"/>
                  </a:lnTo>
                  <a:lnTo>
                    <a:pt x="48" y="19"/>
                  </a:lnTo>
                  <a:lnTo>
                    <a:pt x="44" y="23"/>
                  </a:lnTo>
                  <a:lnTo>
                    <a:pt x="40" y="26"/>
                  </a:lnTo>
                  <a:lnTo>
                    <a:pt x="44" y="30"/>
                  </a:lnTo>
                  <a:lnTo>
                    <a:pt x="33" y="41"/>
                  </a:lnTo>
                  <a:lnTo>
                    <a:pt x="33" y="45"/>
                  </a:lnTo>
                  <a:lnTo>
                    <a:pt x="26" y="52"/>
                  </a:lnTo>
                  <a:lnTo>
                    <a:pt x="22" y="56"/>
                  </a:lnTo>
                  <a:lnTo>
                    <a:pt x="18" y="64"/>
                  </a:lnTo>
                  <a:lnTo>
                    <a:pt x="18" y="64"/>
                  </a:lnTo>
                  <a:lnTo>
                    <a:pt x="11" y="71"/>
                  </a:lnTo>
                  <a:lnTo>
                    <a:pt x="11" y="75"/>
                  </a:lnTo>
                  <a:lnTo>
                    <a:pt x="15" y="75"/>
                  </a:lnTo>
                  <a:lnTo>
                    <a:pt x="11" y="75"/>
                  </a:lnTo>
                  <a:lnTo>
                    <a:pt x="3" y="86"/>
                  </a:lnTo>
                  <a:lnTo>
                    <a:pt x="3" y="86"/>
                  </a:lnTo>
                  <a:lnTo>
                    <a:pt x="0" y="90"/>
                  </a:lnTo>
                  <a:lnTo>
                    <a:pt x="0" y="93"/>
                  </a:lnTo>
                  <a:lnTo>
                    <a:pt x="0" y="93"/>
                  </a:lnTo>
                  <a:lnTo>
                    <a:pt x="0" y="101"/>
                  </a:lnTo>
                  <a:lnTo>
                    <a:pt x="66" y="101"/>
                  </a:lnTo>
                  <a:lnTo>
                    <a:pt x="66" y="71"/>
                  </a:lnTo>
                  <a:lnTo>
                    <a:pt x="66" y="67"/>
                  </a:lnTo>
                  <a:lnTo>
                    <a:pt x="70" y="67"/>
                  </a:lnTo>
                  <a:lnTo>
                    <a:pt x="74" y="64"/>
                  </a:lnTo>
                  <a:lnTo>
                    <a:pt x="81" y="64"/>
                  </a:lnTo>
                  <a:lnTo>
                    <a:pt x="81" y="26"/>
                  </a:lnTo>
                  <a:lnTo>
                    <a:pt x="133" y="26"/>
                  </a:lnTo>
                  <a:lnTo>
                    <a:pt x="133" y="4"/>
                  </a:lnTo>
                  <a:lnTo>
                    <a:pt x="133"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5" name="Freeform 115"/>
            <p:cNvSpPr/>
            <p:nvPr/>
          </p:nvSpPr>
          <p:spPr bwMode="auto">
            <a:xfrm>
              <a:off x="4482583" y="3550426"/>
              <a:ext cx="343946" cy="343908"/>
            </a:xfrm>
            <a:custGeom>
              <a:avLst/>
              <a:gdLst>
                <a:gd name="T0" fmla="*/ 66 w 192"/>
                <a:gd name="T1" fmla="*/ 97 h 197"/>
                <a:gd name="T2" fmla="*/ 66 w 192"/>
                <a:gd name="T3" fmla="*/ 63 h 197"/>
                <a:gd name="T4" fmla="*/ 74 w 192"/>
                <a:gd name="T5" fmla="*/ 60 h 197"/>
                <a:gd name="T6" fmla="*/ 81 w 192"/>
                <a:gd name="T7" fmla="*/ 22 h 197"/>
                <a:gd name="T8" fmla="*/ 133 w 192"/>
                <a:gd name="T9" fmla="*/ 0 h 197"/>
                <a:gd name="T10" fmla="*/ 192 w 192"/>
                <a:gd name="T11" fmla="*/ 37 h 197"/>
                <a:gd name="T12" fmla="*/ 174 w 192"/>
                <a:gd name="T13" fmla="*/ 37 h 197"/>
                <a:gd name="T14" fmla="*/ 192 w 192"/>
                <a:gd name="T15" fmla="*/ 171 h 197"/>
                <a:gd name="T16" fmla="*/ 126 w 192"/>
                <a:gd name="T17" fmla="*/ 186 h 197"/>
                <a:gd name="T18" fmla="*/ 122 w 192"/>
                <a:gd name="T19" fmla="*/ 182 h 197"/>
                <a:gd name="T20" fmla="*/ 118 w 192"/>
                <a:gd name="T21" fmla="*/ 186 h 197"/>
                <a:gd name="T22" fmla="*/ 118 w 192"/>
                <a:gd name="T23" fmla="*/ 178 h 197"/>
                <a:gd name="T24" fmla="*/ 103 w 192"/>
                <a:gd name="T25" fmla="*/ 182 h 197"/>
                <a:gd name="T26" fmla="*/ 100 w 192"/>
                <a:gd name="T27" fmla="*/ 189 h 197"/>
                <a:gd name="T28" fmla="*/ 96 w 192"/>
                <a:gd name="T29" fmla="*/ 178 h 197"/>
                <a:gd name="T30" fmla="*/ 85 w 192"/>
                <a:gd name="T31" fmla="*/ 182 h 197"/>
                <a:gd name="T32" fmla="*/ 85 w 192"/>
                <a:gd name="T33" fmla="*/ 189 h 197"/>
                <a:gd name="T34" fmla="*/ 81 w 192"/>
                <a:gd name="T35" fmla="*/ 193 h 197"/>
                <a:gd name="T36" fmla="*/ 77 w 192"/>
                <a:gd name="T37" fmla="*/ 197 h 197"/>
                <a:gd name="T38" fmla="*/ 70 w 192"/>
                <a:gd name="T39" fmla="*/ 189 h 197"/>
                <a:gd name="T40" fmla="*/ 66 w 192"/>
                <a:gd name="T41" fmla="*/ 186 h 197"/>
                <a:gd name="T42" fmla="*/ 63 w 192"/>
                <a:gd name="T43" fmla="*/ 182 h 197"/>
                <a:gd name="T44" fmla="*/ 59 w 192"/>
                <a:gd name="T45" fmla="*/ 175 h 197"/>
                <a:gd name="T46" fmla="*/ 55 w 192"/>
                <a:gd name="T47" fmla="*/ 175 h 197"/>
                <a:gd name="T48" fmla="*/ 52 w 192"/>
                <a:gd name="T49" fmla="*/ 175 h 197"/>
                <a:gd name="T50" fmla="*/ 48 w 192"/>
                <a:gd name="T51" fmla="*/ 175 h 197"/>
                <a:gd name="T52" fmla="*/ 40 w 192"/>
                <a:gd name="T53" fmla="*/ 167 h 197"/>
                <a:gd name="T54" fmla="*/ 29 w 192"/>
                <a:gd name="T55" fmla="*/ 167 h 197"/>
                <a:gd name="T56" fmla="*/ 15 w 192"/>
                <a:gd name="T57" fmla="*/ 171 h 197"/>
                <a:gd name="T58" fmla="*/ 7 w 192"/>
                <a:gd name="T59" fmla="*/ 175 h 197"/>
                <a:gd name="T60" fmla="*/ 7 w 192"/>
                <a:gd name="T61" fmla="*/ 167 h 197"/>
                <a:gd name="T62" fmla="*/ 11 w 192"/>
                <a:gd name="T63" fmla="*/ 156 h 197"/>
                <a:gd name="T64" fmla="*/ 11 w 192"/>
                <a:gd name="T65" fmla="*/ 130 h 197"/>
                <a:gd name="T66" fmla="*/ 7 w 192"/>
                <a:gd name="T67" fmla="*/ 123 h 197"/>
                <a:gd name="T68" fmla="*/ 11 w 192"/>
                <a:gd name="T69" fmla="*/ 115 h 197"/>
                <a:gd name="T70" fmla="*/ 11 w 192"/>
                <a:gd name="T71" fmla="*/ 111 h 197"/>
                <a:gd name="T72" fmla="*/ 3 w 192"/>
                <a:gd name="T73" fmla="*/ 104 h 197"/>
                <a:gd name="T74" fmla="*/ 3 w 192"/>
                <a:gd name="T75" fmla="*/ 100 h 197"/>
                <a:gd name="T76" fmla="*/ 0 w 192"/>
                <a:gd name="T77" fmla="*/ 100 h 197"/>
                <a:gd name="T78" fmla="*/ 0 w 192"/>
                <a:gd name="T79" fmla="*/ 97 h 1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92" h="197">
                  <a:moveTo>
                    <a:pt x="0" y="97"/>
                  </a:moveTo>
                  <a:lnTo>
                    <a:pt x="66" y="97"/>
                  </a:lnTo>
                  <a:lnTo>
                    <a:pt x="66" y="67"/>
                  </a:lnTo>
                  <a:lnTo>
                    <a:pt x="66" y="63"/>
                  </a:lnTo>
                  <a:lnTo>
                    <a:pt x="70" y="63"/>
                  </a:lnTo>
                  <a:lnTo>
                    <a:pt x="74" y="60"/>
                  </a:lnTo>
                  <a:lnTo>
                    <a:pt x="81" y="60"/>
                  </a:lnTo>
                  <a:lnTo>
                    <a:pt x="81" y="22"/>
                  </a:lnTo>
                  <a:lnTo>
                    <a:pt x="133" y="22"/>
                  </a:lnTo>
                  <a:lnTo>
                    <a:pt x="133" y="0"/>
                  </a:lnTo>
                  <a:lnTo>
                    <a:pt x="192" y="37"/>
                  </a:lnTo>
                  <a:lnTo>
                    <a:pt x="192" y="37"/>
                  </a:lnTo>
                  <a:lnTo>
                    <a:pt x="192" y="37"/>
                  </a:lnTo>
                  <a:lnTo>
                    <a:pt x="174" y="37"/>
                  </a:lnTo>
                  <a:lnTo>
                    <a:pt x="185" y="171"/>
                  </a:lnTo>
                  <a:lnTo>
                    <a:pt x="192" y="171"/>
                  </a:lnTo>
                  <a:lnTo>
                    <a:pt x="185" y="186"/>
                  </a:lnTo>
                  <a:lnTo>
                    <a:pt x="126" y="186"/>
                  </a:lnTo>
                  <a:lnTo>
                    <a:pt x="126" y="186"/>
                  </a:lnTo>
                  <a:lnTo>
                    <a:pt x="122" y="182"/>
                  </a:lnTo>
                  <a:lnTo>
                    <a:pt x="122" y="182"/>
                  </a:lnTo>
                  <a:lnTo>
                    <a:pt x="118" y="186"/>
                  </a:lnTo>
                  <a:lnTo>
                    <a:pt x="118" y="186"/>
                  </a:lnTo>
                  <a:lnTo>
                    <a:pt x="118" y="178"/>
                  </a:lnTo>
                  <a:lnTo>
                    <a:pt x="111" y="178"/>
                  </a:lnTo>
                  <a:lnTo>
                    <a:pt x="103" y="182"/>
                  </a:lnTo>
                  <a:lnTo>
                    <a:pt x="100" y="189"/>
                  </a:lnTo>
                  <a:lnTo>
                    <a:pt x="100" y="189"/>
                  </a:lnTo>
                  <a:lnTo>
                    <a:pt x="96" y="182"/>
                  </a:lnTo>
                  <a:lnTo>
                    <a:pt x="96" y="178"/>
                  </a:lnTo>
                  <a:lnTo>
                    <a:pt x="92" y="178"/>
                  </a:lnTo>
                  <a:lnTo>
                    <a:pt x="85" y="182"/>
                  </a:lnTo>
                  <a:lnTo>
                    <a:pt x="85" y="186"/>
                  </a:lnTo>
                  <a:lnTo>
                    <a:pt x="85" y="189"/>
                  </a:lnTo>
                  <a:lnTo>
                    <a:pt x="85" y="193"/>
                  </a:lnTo>
                  <a:lnTo>
                    <a:pt x="81" y="193"/>
                  </a:lnTo>
                  <a:lnTo>
                    <a:pt x="77" y="197"/>
                  </a:lnTo>
                  <a:lnTo>
                    <a:pt x="77" y="197"/>
                  </a:lnTo>
                  <a:lnTo>
                    <a:pt x="74" y="193"/>
                  </a:lnTo>
                  <a:lnTo>
                    <a:pt x="70" y="189"/>
                  </a:lnTo>
                  <a:lnTo>
                    <a:pt x="66" y="189"/>
                  </a:lnTo>
                  <a:lnTo>
                    <a:pt x="66" y="186"/>
                  </a:lnTo>
                  <a:lnTo>
                    <a:pt x="63" y="186"/>
                  </a:lnTo>
                  <a:lnTo>
                    <a:pt x="63" y="182"/>
                  </a:lnTo>
                  <a:lnTo>
                    <a:pt x="59" y="178"/>
                  </a:lnTo>
                  <a:lnTo>
                    <a:pt x="59" y="175"/>
                  </a:lnTo>
                  <a:lnTo>
                    <a:pt x="59" y="175"/>
                  </a:lnTo>
                  <a:lnTo>
                    <a:pt x="55" y="175"/>
                  </a:lnTo>
                  <a:lnTo>
                    <a:pt x="55" y="175"/>
                  </a:lnTo>
                  <a:lnTo>
                    <a:pt x="52" y="175"/>
                  </a:lnTo>
                  <a:lnTo>
                    <a:pt x="48" y="175"/>
                  </a:lnTo>
                  <a:lnTo>
                    <a:pt x="48" y="175"/>
                  </a:lnTo>
                  <a:lnTo>
                    <a:pt x="44" y="171"/>
                  </a:lnTo>
                  <a:lnTo>
                    <a:pt x="40" y="167"/>
                  </a:lnTo>
                  <a:lnTo>
                    <a:pt x="33" y="167"/>
                  </a:lnTo>
                  <a:lnTo>
                    <a:pt x="29" y="167"/>
                  </a:lnTo>
                  <a:lnTo>
                    <a:pt x="22" y="167"/>
                  </a:lnTo>
                  <a:lnTo>
                    <a:pt x="15" y="171"/>
                  </a:lnTo>
                  <a:lnTo>
                    <a:pt x="11" y="175"/>
                  </a:lnTo>
                  <a:lnTo>
                    <a:pt x="7" y="175"/>
                  </a:lnTo>
                  <a:lnTo>
                    <a:pt x="3" y="175"/>
                  </a:lnTo>
                  <a:lnTo>
                    <a:pt x="7" y="167"/>
                  </a:lnTo>
                  <a:lnTo>
                    <a:pt x="7" y="160"/>
                  </a:lnTo>
                  <a:lnTo>
                    <a:pt x="11" y="156"/>
                  </a:lnTo>
                  <a:lnTo>
                    <a:pt x="15" y="145"/>
                  </a:lnTo>
                  <a:lnTo>
                    <a:pt x="11" y="130"/>
                  </a:lnTo>
                  <a:lnTo>
                    <a:pt x="7" y="123"/>
                  </a:lnTo>
                  <a:lnTo>
                    <a:pt x="7" y="123"/>
                  </a:lnTo>
                  <a:lnTo>
                    <a:pt x="11" y="123"/>
                  </a:lnTo>
                  <a:lnTo>
                    <a:pt x="11" y="115"/>
                  </a:lnTo>
                  <a:lnTo>
                    <a:pt x="11" y="111"/>
                  </a:lnTo>
                  <a:lnTo>
                    <a:pt x="11" y="111"/>
                  </a:lnTo>
                  <a:lnTo>
                    <a:pt x="7" y="104"/>
                  </a:lnTo>
                  <a:lnTo>
                    <a:pt x="3" y="104"/>
                  </a:lnTo>
                  <a:lnTo>
                    <a:pt x="3" y="104"/>
                  </a:lnTo>
                  <a:lnTo>
                    <a:pt x="3" y="100"/>
                  </a:lnTo>
                  <a:lnTo>
                    <a:pt x="0" y="104"/>
                  </a:lnTo>
                  <a:lnTo>
                    <a:pt x="0" y="100"/>
                  </a:lnTo>
                  <a:lnTo>
                    <a:pt x="0" y="97"/>
                  </a:lnTo>
                  <a:lnTo>
                    <a:pt x="0" y="9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6" name="Freeform 116"/>
            <p:cNvSpPr/>
            <p:nvPr/>
          </p:nvSpPr>
          <p:spPr bwMode="auto">
            <a:xfrm>
              <a:off x="4620522" y="3615019"/>
              <a:ext cx="478300" cy="396279"/>
            </a:xfrm>
            <a:custGeom>
              <a:avLst/>
              <a:gdLst>
                <a:gd name="T0" fmla="*/ 8 w 267"/>
                <a:gd name="T1" fmla="*/ 156 h 227"/>
                <a:gd name="T2" fmla="*/ 8 w 267"/>
                <a:gd name="T3" fmla="*/ 145 h 227"/>
                <a:gd name="T4" fmla="*/ 19 w 267"/>
                <a:gd name="T5" fmla="*/ 145 h 227"/>
                <a:gd name="T6" fmla="*/ 26 w 267"/>
                <a:gd name="T7" fmla="*/ 145 h 227"/>
                <a:gd name="T8" fmla="*/ 41 w 267"/>
                <a:gd name="T9" fmla="*/ 149 h 227"/>
                <a:gd name="T10" fmla="*/ 45 w 267"/>
                <a:gd name="T11" fmla="*/ 145 h 227"/>
                <a:gd name="T12" fmla="*/ 108 w 267"/>
                <a:gd name="T13" fmla="*/ 149 h 227"/>
                <a:gd name="T14" fmla="*/ 97 w 267"/>
                <a:gd name="T15" fmla="*/ 0 h 227"/>
                <a:gd name="T16" fmla="*/ 226 w 267"/>
                <a:gd name="T17" fmla="*/ 74 h 227"/>
                <a:gd name="T18" fmla="*/ 241 w 267"/>
                <a:gd name="T19" fmla="*/ 78 h 227"/>
                <a:gd name="T20" fmla="*/ 249 w 267"/>
                <a:gd name="T21" fmla="*/ 82 h 227"/>
                <a:gd name="T22" fmla="*/ 249 w 267"/>
                <a:gd name="T23" fmla="*/ 93 h 227"/>
                <a:gd name="T24" fmla="*/ 267 w 267"/>
                <a:gd name="T25" fmla="*/ 93 h 227"/>
                <a:gd name="T26" fmla="*/ 263 w 267"/>
                <a:gd name="T27" fmla="*/ 134 h 227"/>
                <a:gd name="T28" fmla="*/ 260 w 267"/>
                <a:gd name="T29" fmla="*/ 145 h 227"/>
                <a:gd name="T30" fmla="*/ 241 w 267"/>
                <a:gd name="T31" fmla="*/ 149 h 227"/>
                <a:gd name="T32" fmla="*/ 226 w 267"/>
                <a:gd name="T33" fmla="*/ 152 h 227"/>
                <a:gd name="T34" fmla="*/ 208 w 267"/>
                <a:gd name="T35" fmla="*/ 156 h 227"/>
                <a:gd name="T36" fmla="*/ 204 w 267"/>
                <a:gd name="T37" fmla="*/ 156 h 227"/>
                <a:gd name="T38" fmla="*/ 189 w 267"/>
                <a:gd name="T39" fmla="*/ 152 h 227"/>
                <a:gd name="T40" fmla="*/ 174 w 267"/>
                <a:gd name="T41" fmla="*/ 160 h 227"/>
                <a:gd name="T42" fmla="*/ 152 w 267"/>
                <a:gd name="T43" fmla="*/ 175 h 227"/>
                <a:gd name="T44" fmla="*/ 134 w 267"/>
                <a:gd name="T45" fmla="*/ 178 h 227"/>
                <a:gd name="T46" fmla="*/ 130 w 267"/>
                <a:gd name="T47" fmla="*/ 186 h 227"/>
                <a:gd name="T48" fmla="*/ 119 w 267"/>
                <a:gd name="T49" fmla="*/ 201 h 227"/>
                <a:gd name="T50" fmla="*/ 115 w 267"/>
                <a:gd name="T51" fmla="*/ 208 h 227"/>
                <a:gd name="T52" fmla="*/ 112 w 267"/>
                <a:gd name="T53" fmla="*/ 215 h 227"/>
                <a:gd name="T54" fmla="*/ 112 w 267"/>
                <a:gd name="T55" fmla="*/ 223 h 227"/>
                <a:gd name="T56" fmla="*/ 100 w 267"/>
                <a:gd name="T57" fmla="*/ 223 h 227"/>
                <a:gd name="T58" fmla="*/ 93 w 267"/>
                <a:gd name="T59" fmla="*/ 223 h 227"/>
                <a:gd name="T60" fmla="*/ 82 w 267"/>
                <a:gd name="T61" fmla="*/ 227 h 227"/>
                <a:gd name="T62" fmla="*/ 75 w 267"/>
                <a:gd name="T63" fmla="*/ 227 h 227"/>
                <a:gd name="T64" fmla="*/ 67 w 267"/>
                <a:gd name="T65" fmla="*/ 223 h 227"/>
                <a:gd name="T66" fmla="*/ 67 w 267"/>
                <a:gd name="T67" fmla="*/ 215 h 227"/>
                <a:gd name="T68" fmla="*/ 60 w 267"/>
                <a:gd name="T69" fmla="*/ 219 h 227"/>
                <a:gd name="T70" fmla="*/ 63 w 267"/>
                <a:gd name="T71" fmla="*/ 208 h 227"/>
                <a:gd name="T72" fmla="*/ 60 w 267"/>
                <a:gd name="T73" fmla="*/ 204 h 227"/>
                <a:gd name="T74" fmla="*/ 52 w 267"/>
                <a:gd name="T75" fmla="*/ 197 h 227"/>
                <a:gd name="T76" fmla="*/ 45 w 267"/>
                <a:gd name="T77" fmla="*/ 197 h 227"/>
                <a:gd name="T78" fmla="*/ 37 w 267"/>
                <a:gd name="T79" fmla="*/ 201 h 227"/>
                <a:gd name="T80" fmla="*/ 26 w 267"/>
                <a:gd name="T81" fmla="*/ 201 h 227"/>
                <a:gd name="T82" fmla="*/ 19 w 267"/>
                <a:gd name="T83" fmla="*/ 201 h 227"/>
                <a:gd name="T84" fmla="*/ 19 w 267"/>
                <a:gd name="T85" fmla="*/ 193 h 227"/>
                <a:gd name="T86" fmla="*/ 15 w 267"/>
                <a:gd name="T87" fmla="*/ 189 h 227"/>
                <a:gd name="T88" fmla="*/ 12 w 267"/>
                <a:gd name="T89" fmla="*/ 182 h 227"/>
                <a:gd name="T90" fmla="*/ 8 w 267"/>
                <a:gd name="T91" fmla="*/ 178 h 227"/>
                <a:gd name="T92" fmla="*/ 0 w 267"/>
                <a:gd name="T93" fmla="*/ 171 h 227"/>
                <a:gd name="T94" fmla="*/ 0 w 267"/>
                <a:gd name="T95" fmla="*/ 160 h 2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67" h="227">
                  <a:moveTo>
                    <a:pt x="0" y="160"/>
                  </a:moveTo>
                  <a:lnTo>
                    <a:pt x="4" y="156"/>
                  </a:lnTo>
                  <a:lnTo>
                    <a:pt x="8" y="156"/>
                  </a:lnTo>
                  <a:lnTo>
                    <a:pt x="8" y="152"/>
                  </a:lnTo>
                  <a:lnTo>
                    <a:pt x="8" y="149"/>
                  </a:lnTo>
                  <a:lnTo>
                    <a:pt x="8" y="145"/>
                  </a:lnTo>
                  <a:lnTo>
                    <a:pt x="15" y="141"/>
                  </a:lnTo>
                  <a:lnTo>
                    <a:pt x="19" y="141"/>
                  </a:lnTo>
                  <a:lnTo>
                    <a:pt x="19" y="145"/>
                  </a:lnTo>
                  <a:lnTo>
                    <a:pt x="23" y="152"/>
                  </a:lnTo>
                  <a:lnTo>
                    <a:pt x="23" y="152"/>
                  </a:lnTo>
                  <a:lnTo>
                    <a:pt x="26" y="145"/>
                  </a:lnTo>
                  <a:lnTo>
                    <a:pt x="34" y="141"/>
                  </a:lnTo>
                  <a:lnTo>
                    <a:pt x="41" y="141"/>
                  </a:lnTo>
                  <a:lnTo>
                    <a:pt x="41" y="149"/>
                  </a:lnTo>
                  <a:lnTo>
                    <a:pt x="41" y="149"/>
                  </a:lnTo>
                  <a:lnTo>
                    <a:pt x="45" y="145"/>
                  </a:lnTo>
                  <a:lnTo>
                    <a:pt x="45" y="145"/>
                  </a:lnTo>
                  <a:lnTo>
                    <a:pt x="49" y="149"/>
                  </a:lnTo>
                  <a:lnTo>
                    <a:pt x="49" y="149"/>
                  </a:lnTo>
                  <a:lnTo>
                    <a:pt x="108" y="149"/>
                  </a:lnTo>
                  <a:lnTo>
                    <a:pt x="115" y="134"/>
                  </a:lnTo>
                  <a:lnTo>
                    <a:pt x="108" y="134"/>
                  </a:lnTo>
                  <a:lnTo>
                    <a:pt x="97" y="0"/>
                  </a:lnTo>
                  <a:lnTo>
                    <a:pt x="115" y="0"/>
                  </a:lnTo>
                  <a:lnTo>
                    <a:pt x="223" y="67"/>
                  </a:lnTo>
                  <a:lnTo>
                    <a:pt x="226" y="74"/>
                  </a:lnTo>
                  <a:lnTo>
                    <a:pt x="230" y="74"/>
                  </a:lnTo>
                  <a:lnTo>
                    <a:pt x="234" y="74"/>
                  </a:lnTo>
                  <a:lnTo>
                    <a:pt x="241" y="78"/>
                  </a:lnTo>
                  <a:lnTo>
                    <a:pt x="241" y="78"/>
                  </a:lnTo>
                  <a:lnTo>
                    <a:pt x="245" y="82"/>
                  </a:lnTo>
                  <a:lnTo>
                    <a:pt x="249" y="82"/>
                  </a:lnTo>
                  <a:lnTo>
                    <a:pt x="249" y="86"/>
                  </a:lnTo>
                  <a:lnTo>
                    <a:pt x="249" y="89"/>
                  </a:lnTo>
                  <a:lnTo>
                    <a:pt x="249" y="93"/>
                  </a:lnTo>
                  <a:lnTo>
                    <a:pt x="252" y="93"/>
                  </a:lnTo>
                  <a:lnTo>
                    <a:pt x="260" y="93"/>
                  </a:lnTo>
                  <a:lnTo>
                    <a:pt x="267" y="93"/>
                  </a:lnTo>
                  <a:lnTo>
                    <a:pt x="267" y="93"/>
                  </a:lnTo>
                  <a:lnTo>
                    <a:pt x="267" y="119"/>
                  </a:lnTo>
                  <a:lnTo>
                    <a:pt x="263" y="134"/>
                  </a:lnTo>
                  <a:lnTo>
                    <a:pt x="263" y="134"/>
                  </a:lnTo>
                  <a:lnTo>
                    <a:pt x="263" y="141"/>
                  </a:lnTo>
                  <a:lnTo>
                    <a:pt x="260" y="145"/>
                  </a:lnTo>
                  <a:lnTo>
                    <a:pt x="252" y="149"/>
                  </a:lnTo>
                  <a:lnTo>
                    <a:pt x="249" y="149"/>
                  </a:lnTo>
                  <a:lnTo>
                    <a:pt x="241" y="149"/>
                  </a:lnTo>
                  <a:lnTo>
                    <a:pt x="237" y="152"/>
                  </a:lnTo>
                  <a:lnTo>
                    <a:pt x="234" y="152"/>
                  </a:lnTo>
                  <a:lnTo>
                    <a:pt x="226" y="152"/>
                  </a:lnTo>
                  <a:lnTo>
                    <a:pt x="223" y="156"/>
                  </a:lnTo>
                  <a:lnTo>
                    <a:pt x="219" y="156"/>
                  </a:lnTo>
                  <a:lnTo>
                    <a:pt x="208" y="156"/>
                  </a:lnTo>
                  <a:lnTo>
                    <a:pt x="204" y="156"/>
                  </a:lnTo>
                  <a:lnTo>
                    <a:pt x="204" y="156"/>
                  </a:lnTo>
                  <a:lnTo>
                    <a:pt x="204" y="156"/>
                  </a:lnTo>
                  <a:lnTo>
                    <a:pt x="200" y="152"/>
                  </a:lnTo>
                  <a:lnTo>
                    <a:pt x="197" y="152"/>
                  </a:lnTo>
                  <a:lnTo>
                    <a:pt x="189" y="152"/>
                  </a:lnTo>
                  <a:lnTo>
                    <a:pt x="182" y="156"/>
                  </a:lnTo>
                  <a:lnTo>
                    <a:pt x="178" y="156"/>
                  </a:lnTo>
                  <a:lnTo>
                    <a:pt x="174" y="160"/>
                  </a:lnTo>
                  <a:lnTo>
                    <a:pt x="160" y="167"/>
                  </a:lnTo>
                  <a:lnTo>
                    <a:pt x="152" y="171"/>
                  </a:lnTo>
                  <a:lnTo>
                    <a:pt x="152" y="175"/>
                  </a:lnTo>
                  <a:lnTo>
                    <a:pt x="141" y="178"/>
                  </a:lnTo>
                  <a:lnTo>
                    <a:pt x="141" y="178"/>
                  </a:lnTo>
                  <a:lnTo>
                    <a:pt x="134" y="178"/>
                  </a:lnTo>
                  <a:lnTo>
                    <a:pt x="134" y="178"/>
                  </a:lnTo>
                  <a:lnTo>
                    <a:pt x="134" y="178"/>
                  </a:lnTo>
                  <a:lnTo>
                    <a:pt x="130" y="186"/>
                  </a:lnTo>
                  <a:lnTo>
                    <a:pt x="130" y="186"/>
                  </a:lnTo>
                  <a:lnTo>
                    <a:pt x="126" y="193"/>
                  </a:lnTo>
                  <a:lnTo>
                    <a:pt x="119" y="201"/>
                  </a:lnTo>
                  <a:lnTo>
                    <a:pt x="115" y="204"/>
                  </a:lnTo>
                  <a:lnTo>
                    <a:pt x="115" y="204"/>
                  </a:lnTo>
                  <a:lnTo>
                    <a:pt x="115" y="208"/>
                  </a:lnTo>
                  <a:lnTo>
                    <a:pt x="115" y="212"/>
                  </a:lnTo>
                  <a:lnTo>
                    <a:pt x="112" y="212"/>
                  </a:lnTo>
                  <a:lnTo>
                    <a:pt x="112" y="215"/>
                  </a:lnTo>
                  <a:lnTo>
                    <a:pt x="112" y="219"/>
                  </a:lnTo>
                  <a:lnTo>
                    <a:pt x="112" y="223"/>
                  </a:lnTo>
                  <a:lnTo>
                    <a:pt x="112" y="223"/>
                  </a:lnTo>
                  <a:lnTo>
                    <a:pt x="108" y="227"/>
                  </a:lnTo>
                  <a:lnTo>
                    <a:pt x="100" y="227"/>
                  </a:lnTo>
                  <a:lnTo>
                    <a:pt x="100" y="223"/>
                  </a:lnTo>
                  <a:lnTo>
                    <a:pt x="100" y="223"/>
                  </a:lnTo>
                  <a:lnTo>
                    <a:pt x="97" y="223"/>
                  </a:lnTo>
                  <a:lnTo>
                    <a:pt x="93" y="223"/>
                  </a:lnTo>
                  <a:lnTo>
                    <a:pt x="93" y="223"/>
                  </a:lnTo>
                  <a:lnTo>
                    <a:pt x="89" y="227"/>
                  </a:lnTo>
                  <a:lnTo>
                    <a:pt x="82" y="227"/>
                  </a:lnTo>
                  <a:lnTo>
                    <a:pt x="78" y="223"/>
                  </a:lnTo>
                  <a:lnTo>
                    <a:pt x="78" y="223"/>
                  </a:lnTo>
                  <a:lnTo>
                    <a:pt x="75" y="227"/>
                  </a:lnTo>
                  <a:lnTo>
                    <a:pt x="75" y="223"/>
                  </a:lnTo>
                  <a:lnTo>
                    <a:pt x="71" y="223"/>
                  </a:lnTo>
                  <a:lnTo>
                    <a:pt x="67" y="223"/>
                  </a:lnTo>
                  <a:lnTo>
                    <a:pt x="67" y="219"/>
                  </a:lnTo>
                  <a:lnTo>
                    <a:pt x="67" y="219"/>
                  </a:lnTo>
                  <a:lnTo>
                    <a:pt x="67" y="215"/>
                  </a:lnTo>
                  <a:lnTo>
                    <a:pt x="63" y="215"/>
                  </a:lnTo>
                  <a:lnTo>
                    <a:pt x="63" y="219"/>
                  </a:lnTo>
                  <a:lnTo>
                    <a:pt x="60" y="219"/>
                  </a:lnTo>
                  <a:lnTo>
                    <a:pt x="60" y="215"/>
                  </a:lnTo>
                  <a:lnTo>
                    <a:pt x="63" y="212"/>
                  </a:lnTo>
                  <a:lnTo>
                    <a:pt x="63" y="208"/>
                  </a:lnTo>
                  <a:lnTo>
                    <a:pt x="60" y="208"/>
                  </a:lnTo>
                  <a:lnTo>
                    <a:pt x="60" y="208"/>
                  </a:lnTo>
                  <a:lnTo>
                    <a:pt x="60" y="204"/>
                  </a:lnTo>
                  <a:lnTo>
                    <a:pt x="56" y="201"/>
                  </a:lnTo>
                  <a:lnTo>
                    <a:pt x="52" y="197"/>
                  </a:lnTo>
                  <a:lnTo>
                    <a:pt x="52" y="197"/>
                  </a:lnTo>
                  <a:lnTo>
                    <a:pt x="52" y="197"/>
                  </a:lnTo>
                  <a:lnTo>
                    <a:pt x="49" y="197"/>
                  </a:lnTo>
                  <a:lnTo>
                    <a:pt x="45" y="197"/>
                  </a:lnTo>
                  <a:lnTo>
                    <a:pt x="41" y="197"/>
                  </a:lnTo>
                  <a:lnTo>
                    <a:pt x="37" y="201"/>
                  </a:lnTo>
                  <a:lnTo>
                    <a:pt x="37" y="201"/>
                  </a:lnTo>
                  <a:lnTo>
                    <a:pt x="34" y="201"/>
                  </a:lnTo>
                  <a:lnTo>
                    <a:pt x="30" y="201"/>
                  </a:lnTo>
                  <a:lnTo>
                    <a:pt x="26" y="201"/>
                  </a:lnTo>
                  <a:lnTo>
                    <a:pt x="23" y="201"/>
                  </a:lnTo>
                  <a:lnTo>
                    <a:pt x="19" y="201"/>
                  </a:lnTo>
                  <a:lnTo>
                    <a:pt x="19" y="201"/>
                  </a:lnTo>
                  <a:lnTo>
                    <a:pt x="19" y="201"/>
                  </a:lnTo>
                  <a:lnTo>
                    <a:pt x="19" y="197"/>
                  </a:lnTo>
                  <a:lnTo>
                    <a:pt x="19" y="193"/>
                  </a:lnTo>
                  <a:lnTo>
                    <a:pt x="15" y="193"/>
                  </a:lnTo>
                  <a:lnTo>
                    <a:pt x="15" y="189"/>
                  </a:lnTo>
                  <a:lnTo>
                    <a:pt x="15" y="189"/>
                  </a:lnTo>
                  <a:lnTo>
                    <a:pt x="15" y="186"/>
                  </a:lnTo>
                  <a:lnTo>
                    <a:pt x="12" y="186"/>
                  </a:lnTo>
                  <a:lnTo>
                    <a:pt x="12" y="182"/>
                  </a:lnTo>
                  <a:lnTo>
                    <a:pt x="12" y="182"/>
                  </a:lnTo>
                  <a:lnTo>
                    <a:pt x="8" y="182"/>
                  </a:lnTo>
                  <a:lnTo>
                    <a:pt x="8" y="178"/>
                  </a:lnTo>
                  <a:lnTo>
                    <a:pt x="4" y="175"/>
                  </a:lnTo>
                  <a:lnTo>
                    <a:pt x="0" y="175"/>
                  </a:lnTo>
                  <a:lnTo>
                    <a:pt x="0" y="171"/>
                  </a:lnTo>
                  <a:lnTo>
                    <a:pt x="0" y="164"/>
                  </a:lnTo>
                  <a:lnTo>
                    <a:pt x="0" y="164"/>
                  </a:lnTo>
                  <a:lnTo>
                    <a:pt x="0" y="160"/>
                  </a:lnTo>
                  <a:lnTo>
                    <a:pt x="0" y="16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7" name="Freeform 117"/>
            <p:cNvSpPr/>
            <p:nvPr/>
          </p:nvSpPr>
          <p:spPr bwMode="auto">
            <a:xfrm>
              <a:off x="4821155" y="3880368"/>
              <a:ext cx="223923" cy="143149"/>
            </a:xfrm>
            <a:custGeom>
              <a:avLst/>
              <a:gdLst>
                <a:gd name="T0" fmla="*/ 0 w 125"/>
                <a:gd name="T1" fmla="*/ 67 h 82"/>
                <a:gd name="T2" fmla="*/ 0 w 125"/>
                <a:gd name="T3" fmla="*/ 60 h 82"/>
                <a:gd name="T4" fmla="*/ 3 w 125"/>
                <a:gd name="T5" fmla="*/ 56 h 82"/>
                <a:gd name="T6" fmla="*/ 3 w 125"/>
                <a:gd name="T7" fmla="*/ 52 h 82"/>
                <a:gd name="T8" fmla="*/ 14 w 125"/>
                <a:gd name="T9" fmla="*/ 41 h 82"/>
                <a:gd name="T10" fmla="*/ 18 w 125"/>
                <a:gd name="T11" fmla="*/ 34 h 82"/>
                <a:gd name="T12" fmla="*/ 22 w 125"/>
                <a:gd name="T13" fmla="*/ 26 h 82"/>
                <a:gd name="T14" fmla="*/ 29 w 125"/>
                <a:gd name="T15" fmla="*/ 26 h 82"/>
                <a:gd name="T16" fmla="*/ 40 w 125"/>
                <a:gd name="T17" fmla="*/ 23 h 82"/>
                <a:gd name="T18" fmla="*/ 48 w 125"/>
                <a:gd name="T19" fmla="*/ 15 h 82"/>
                <a:gd name="T20" fmla="*/ 66 w 125"/>
                <a:gd name="T21" fmla="*/ 4 h 82"/>
                <a:gd name="T22" fmla="*/ 77 w 125"/>
                <a:gd name="T23" fmla="*/ 0 h 82"/>
                <a:gd name="T24" fmla="*/ 88 w 125"/>
                <a:gd name="T25" fmla="*/ 0 h 82"/>
                <a:gd name="T26" fmla="*/ 92 w 125"/>
                <a:gd name="T27" fmla="*/ 4 h 82"/>
                <a:gd name="T28" fmla="*/ 92 w 125"/>
                <a:gd name="T29" fmla="*/ 8 h 82"/>
                <a:gd name="T30" fmla="*/ 88 w 125"/>
                <a:gd name="T31" fmla="*/ 15 h 82"/>
                <a:gd name="T32" fmla="*/ 103 w 125"/>
                <a:gd name="T33" fmla="*/ 30 h 82"/>
                <a:gd name="T34" fmla="*/ 118 w 125"/>
                <a:gd name="T35" fmla="*/ 34 h 82"/>
                <a:gd name="T36" fmla="*/ 118 w 125"/>
                <a:gd name="T37" fmla="*/ 34 h 82"/>
                <a:gd name="T38" fmla="*/ 122 w 125"/>
                <a:gd name="T39" fmla="*/ 37 h 82"/>
                <a:gd name="T40" fmla="*/ 122 w 125"/>
                <a:gd name="T41" fmla="*/ 45 h 82"/>
                <a:gd name="T42" fmla="*/ 125 w 125"/>
                <a:gd name="T43" fmla="*/ 49 h 82"/>
                <a:gd name="T44" fmla="*/ 118 w 125"/>
                <a:gd name="T45" fmla="*/ 52 h 82"/>
                <a:gd name="T46" fmla="*/ 111 w 125"/>
                <a:gd name="T47" fmla="*/ 52 h 82"/>
                <a:gd name="T48" fmla="*/ 107 w 125"/>
                <a:gd name="T49" fmla="*/ 56 h 82"/>
                <a:gd name="T50" fmla="*/ 107 w 125"/>
                <a:gd name="T51" fmla="*/ 63 h 82"/>
                <a:gd name="T52" fmla="*/ 100 w 125"/>
                <a:gd name="T53" fmla="*/ 63 h 82"/>
                <a:gd name="T54" fmla="*/ 81 w 125"/>
                <a:gd name="T55" fmla="*/ 60 h 82"/>
                <a:gd name="T56" fmla="*/ 81 w 125"/>
                <a:gd name="T57" fmla="*/ 60 h 82"/>
                <a:gd name="T58" fmla="*/ 74 w 125"/>
                <a:gd name="T59" fmla="*/ 63 h 82"/>
                <a:gd name="T60" fmla="*/ 59 w 125"/>
                <a:gd name="T61" fmla="*/ 63 h 82"/>
                <a:gd name="T62" fmla="*/ 44 w 125"/>
                <a:gd name="T63" fmla="*/ 63 h 82"/>
                <a:gd name="T64" fmla="*/ 40 w 125"/>
                <a:gd name="T65" fmla="*/ 67 h 82"/>
                <a:gd name="T66" fmla="*/ 40 w 125"/>
                <a:gd name="T67" fmla="*/ 75 h 82"/>
                <a:gd name="T68" fmla="*/ 44 w 125"/>
                <a:gd name="T69" fmla="*/ 82 h 82"/>
                <a:gd name="T70" fmla="*/ 37 w 125"/>
                <a:gd name="T71" fmla="*/ 78 h 82"/>
                <a:gd name="T72" fmla="*/ 33 w 125"/>
                <a:gd name="T73" fmla="*/ 82 h 82"/>
                <a:gd name="T74" fmla="*/ 22 w 125"/>
                <a:gd name="T75" fmla="*/ 78 h 82"/>
                <a:gd name="T76" fmla="*/ 18 w 125"/>
                <a:gd name="T77" fmla="*/ 75 h 82"/>
                <a:gd name="T78" fmla="*/ 14 w 125"/>
                <a:gd name="T79" fmla="*/ 75 h 82"/>
                <a:gd name="T80" fmla="*/ 7 w 125"/>
                <a:gd name="T81" fmla="*/ 71 h 82"/>
                <a:gd name="T82" fmla="*/ 0 w 125"/>
                <a:gd name="T83" fmla="*/ 71 h 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25" h="82">
                  <a:moveTo>
                    <a:pt x="0" y="71"/>
                  </a:moveTo>
                  <a:lnTo>
                    <a:pt x="0" y="67"/>
                  </a:lnTo>
                  <a:lnTo>
                    <a:pt x="0" y="63"/>
                  </a:lnTo>
                  <a:lnTo>
                    <a:pt x="0" y="60"/>
                  </a:lnTo>
                  <a:lnTo>
                    <a:pt x="3" y="60"/>
                  </a:lnTo>
                  <a:lnTo>
                    <a:pt x="3" y="56"/>
                  </a:lnTo>
                  <a:lnTo>
                    <a:pt x="3" y="52"/>
                  </a:lnTo>
                  <a:lnTo>
                    <a:pt x="3" y="52"/>
                  </a:lnTo>
                  <a:lnTo>
                    <a:pt x="7" y="49"/>
                  </a:lnTo>
                  <a:lnTo>
                    <a:pt x="14" y="41"/>
                  </a:lnTo>
                  <a:lnTo>
                    <a:pt x="18" y="34"/>
                  </a:lnTo>
                  <a:lnTo>
                    <a:pt x="18" y="34"/>
                  </a:lnTo>
                  <a:lnTo>
                    <a:pt x="22" y="26"/>
                  </a:lnTo>
                  <a:lnTo>
                    <a:pt x="22" y="26"/>
                  </a:lnTo>
                  <a:lnTo>
                    <a:pt x="22" y="26"/>
                  </a:lnTo>
                  <a:lnTo>
                    <a:pt x="29" y="26"/>
                  </a:lnTo>
                  <a:lnTo>
                    <a:pt x="29" y="26"/>
                  </a:lnTo>
                  <a:lnTo>
                    <a:pt x="40" y="23"/>
                  </a:lnTo>
                  <a:lnTo>
                    <a:pt x="40" y="19"/>
                  </a:lnTo>
                  <a:lnTo>
                    <a:pt x="48" y="15"/>
                  </a:lnTo>
                  <a:lnTo>
                    <a:pt x="62" y="8"/>
                  </a:lnTo>
                  <a:lnTo>
                    <a:pt x="66" y="4"/>
                  </a:lnTo>
                  <a:lnTo>
                    <a:pt x="70" y="4"/>
                  </a:lnTo>
                  <a:lnTo>
                    <a:pt x="77" y="0"/>
                  </a:lnTo>
                  <a:lnTo>
                    <a:pt x="85" y="0"/>
                  </a:lnTo>
                  <a:lnTo>
                    <a:pt x="88" y="0"/>
                  </a:lnTo>
                  <a:lnTo>
                    <a:pt x="92" y="4"/>
                  </a:lnTo>
                  <a:lnTo>
                    <a:pt x="92" y="4"/>
                  </a:lnTo>
                  <a:lnTo>
                    <a:pt x="92" y="4"/>
                  </a:lnTo>
                  <a:lnTo>
                    <a:pt x="92" y="8"/>
                  </a:lnTo>
                  <a:lnTo>
                    <a:pt x="88" y="12"/>
                  </a:lnTo>
                  <a:lnTo>
                    <a:pt x="88" y="15"/>
                  </a:lnTo>
                  <a:lnTo>
                    <a:pt x="103" y="26"/>
                  </a:lnTo>
                  <a:lnTo>
                    <a:pt x="103" y="30"/>
                  </a:lnTo>
                  <a:lnTo>
                    <a:pt x="111" y="34"/>
                  </a:lnTo>
                  <a:lnTo>
                    <a:pt x="118" y="34"/>
                  </a:lnTo>
                  <a:lnTo>
                    <a:pt x="118" y="34"/>
                  </a:lnTo>
                  <a:lnTo>
                    <a:pt x="118" y="34"/>
                  </a:lnTo>
                  <a:lnTo>
                    <a:pt x="122" y="37"/>
                  </a:lnTo>
                  <a:lnTo>
                    <a:pt x="122" y="37"/>
                  </a:lnTo>
                  <a:lnTo>
                    <a:pt x="118" y="41"/>
                  </a:lnTo>
                  <a:lnTo>
                    <a:pt x="122" y="45"/>
                  </a:lnTo>
                  <a:lnTo>
                    <a:pt x="125" y="45"/>
                  </a:lnTo>
                  <a:lnTo>
                    <a:pt x="125" y="49"/>
                  </a:lnTo>
                  <a:lnTo>
                    <a:pt x="122" y="52"/>
                  </a:lnTo>
                  <a:lnTo>
                    <a:pt x="118" y="52"/>
                  </a:lnTo>
                  <a:lnTo>
                    <a:pt x="111" y="52"/>
                  </a:lnTo>
                  <a:lnTo>
                    <a:pt x="111" y="52"/>
                  </a:lnTo>
                  <a:lnTo>
                    <a:pt x="107" y="56"/>
                  </a:lnTo>
                  <a:lnTo>
                    <a:pt x="107" y="56"/>
                  </a:lnTo>
                  <a:lnTo>
                    <a:pt x="103" y="60"/>
                  </a:lnTo>
                  <a:lnTo>
                    <a:pt x="107" y="63"/>
                  </a:lnTo>
                  <a:lnTo>
                    <a:pt x="100" y="63"/>
                  </a:lnTo>
                  <a:lnTo>
                    <a:pt x="100" y="63"/>
                  </a:lnTo>
                  <a:lnTo>
                    <a:pt x="85" y="60"/>
                  </a:lnTo>
                  <a:lnTo>
                    <a:pt x="81" y="60"/>
                  </a:lnTo>
                  <a:lnTo>
                    <a:pt x="81" y="60"/>
                  </a:lnTo>
                  <a:lnTo>
                    <a:pt x="81" y="60"/>
                  </a:lnTo>
                  <a:lnTo>
                    <a:pt x="77" y="63"/>
                  </a:lnTo>
                  <a:lnTo>
                    <a:pt x="74" y="63"/>
                  </a:lnTo>
                  <a:lnTo>
                    <a:pt x="66" y="63"/>
                  </a:lnTo>
                  <a:lnTo>
                    <a:pt x="59" y="63"/>
                  </a:lnTo>
                  <a:lnTo>
                    <a:pt x="59" y="63"/>
                  </a:lnTo>
                  <a:lnTo>
                    <a:pt x="44" y="63"/>
                  </a:lnTo>
                  <a:lnTo>
                    <a:pt x="40" y="63"/>
                  </a:lnTo>
                  <a:lnTo>
                    <a:pt x="40" y="67"/>
                  </a:lnTo>
                  <a:lnTo>
                    <a:pt x="40" y="71"/>
                  </a:lnTo>
                  <a:lnTo>
                    <a:pt x="40" y="75"/>
                  </a:lnTo>
                  <a:lnTo>
                    <a:pt x="44" y="78"/>
                  </a:lnTo>
                  <a:lnTo>
                    <a:pt x="44" y="82"/>
                  </a:lnTo>
                  <a:lnTo>
                    <a:pt x="40" y="82"/>
                  </a:lnTo>
                  <a:lnTo>
                    <a:pt x="37" y="78"/>
                  </a:lnTo>
                  <a:lnTo>
                    <a:pt x="37" y="78"/>
                  </a:lnTo>
                  <a:lnTo>
                    <a:pt x="33" y="82"/>
                  </a:lnTo>
                  <a:lnTo>
                    <a:pt x="29" y="82"/>
                  </a:lnTo>
                  <a:lnTo>
                    <a:pt x="22" y="78"/>
                  </a:lnTo>
                  <a:lnTo>
                    <a:pt x="22" y="78"/>
                  </a:lnTo>
                  <a:lnTo>
                    <a:pt x="18" y="75"/>
                  </a:lnTo>
                  <a:lnTo>
                    <a:pt x="14" y="75"/>
                  </a:lnTo>
                  <a:lnTo>
                    <a:pt x="14" y="75"/>
                  </a:lnTo>
                  <a:lnTo>
                    <a:pt x="11" y="75"/>
                  </a:lnTo>
                  <a:lnTo>
                    <a:pt x="7" y="71"/>
                  </a:lnTo>
                  <a:lnTo>
                    <a:pt x="0" y="67"/>
                  </a:lnTo>
                  <a:lnTo>
                    <a:pt x="0" y="7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8" name="Freeform 118"/>
            <p:cNvSpPr/>
            <p:nvPr/>
          </p:nvSpPr>
          <p:spPr bwMode="auto">
            <a:xfrm>
              <a:off x="4462881" y="3841962"/>
              <a:ext cx="191679" cy="123946"/>
            </a:xfrm>
            <a:custGeom>
              <a:avLst/>
              <a:gdLst>
                <a:gd name="T0" fmla="*/ 18 w 107"/>
                <a:gd name="T1" fmla="*/ 8 h 71"/>
                <a:gd name="T2" fmla="*/ 26 w 107"/>
                <a:gd name="T3" fmla="*/ 4 h 71"/>
                <a:gd name="T4" fmla="*/ 40 w 107"/>
                <a:gd name="T5" fmla="*/ 0 h 71"/>
                <a:gd name="T6" fmla="*/ 51 w 107"/>
                <a:gd name="T7" fmla="*/ 0 h 71"/>
                <a:gd name="T8" fmla="*/ 59 w 107"/>
                <a:gd name="T9" fmla="*/ 8 h 71"/>
                <a:gd name="T10" fmla="*/ 63 w 107"/>
                <a:gd name="T11" fmla="*/ 8 h 71"/>
                <a:gd name="T12" fmla="*/ 66 w 107"/>
                <a:gd name="T13" fmla="*/ 8 h 71"/>
                <a:gd name="T14" fmla="*/ 70 w 107"/>
                <a:gd name="T15" fmla="*/ 8 h 71"/>
                <a:gd name="T16" fmla="*/ 74 w 107"/>
                <a:gd name="T17" fmla="*/ 15 h 71"/>
                <a:gd name="T18" fmla="*/ 77 w 107"/>
                <a:gd name="T19" fmla="*/ 19 h 71"/>
                <a:gd name="T20" fmla="*/ 81 w 107"/>
                <a:gd name="T21" fmla="*/ 22 h 71"/>
                <a:gd name="T22" fmla="*/ 88 w 107"/>
                <a:gd name="T23" fmla="*/ 30 h 71"/>
                <a:gd name="T24" fmla="*/ 88 w 107"/>
                <a:gd name="T25" fmla="*/ 34 h 71"/>
                <a:gd name="T26" fmla="*/ 88 w 107"/>
                <a:gd name="T27" fmla="*/ 41 h 71"/>
                <a:gd name="T28" fmla="*/ 92 w 107"/>
                <a:gd name="T29" fmla="*/ 45 h 71"/>
                <a:gd name="T30" fmla="*/ 96 w 107"/>
                <a:gd name="T31" fmla="*/ 52 h 71"/>
                <a:gd name="T32" fmla="*/ 100 w 107"/>
                <a:gd name="T33" fmla="*/ 52 h 71"/>
                <a:gd name="T34" fmla="*/ 103 w 107"/>
                <a:gd name="T35" fmla="*/ 56 h 71"/>
                <a:gd name="T36" fmla="*/ 103 w 107"/>
                <a:gd name="T37" fmla="*/ 59 h 71"/>
                <a:gd name="T38" fmla="*/ 107 w 107"/>
                <a:gd name="T39" fmla="*/ 63 h 71"/>
                <a:gd name="T40" fmla="*/ 107 w 107"/>
                <a:gd name="T41" fmla="*/ 71 h 71"/>
                <a:gd name="T42" fmla="*/ 103 w 107"/>
                <a:gd name="T43" fmla="*/ 67 h 71"/>
                <a:gd name="T44" fmla="*/ 96 w 107"/>
                <a:gd name="T45" fmla="*/ 63 h 71"/>
                <a:gd name="T46" fmla="*/ 88 w 107"/>
                <a:gd name="T47" fmla="*/ 63 h 71"/>
                <a:gd name="T48" fmla="*/ 81 w 107"/>
                <a:gd name="T49" fmla="*/ 63 h 71"/>
                <a:gd name="T50" fmla="*/ 63 w 107"/>
                <a:gd name="T51" fmla="*/ 59 h 71"/>
                <a:gd name="T52" fmla="*/ 63 w 107"/>
                <a:gd name="T53" fmla="*/ 59 h 71"/>
                <a:gd name="T54" fmla="*/ 40 w 107"/>
                <a:gd name="T55" fmla="*/ 59 h 71"/>
                <a:gd name="T56" fmla="*/ 33 w 107"/>
                <a:gd name="T57" fmla="*/ 63 h 71"/>
                <a:gd name="T58" fmla="*/ 18 w 107"/>
                <a:gd name="T59" fmla="*/ 67 h 71"/>
                <a:gd name="T60" fmla="*/ 14 w 107"/>
                <a:gd name="T61" fmla="*/ 63 h 71"/>
                <a:gd name="T62" fmla="*/ 14 w 107"/>
                <a:gd name="T63" fmla="*/ 63 h 71"/>
                <a:gd name="T64" fmla="*/ 18 w 107"/>
                <a:gd name="T65" fmla="*/ 59 h 71"/>
                <a:gd name="T66" fmla="*/ 11 w 107"/>
                <a:gd name="T67" fmla="*/ 59 h 71"/>
                <a:gd name="T68" fmla="*/ 11 w 107"/>
                <a:gd name="T69" fmla="*/ 59 h 71"/>
                <a:gd name="T70" fmla="*/ 14 w 107"/>
                <a:gd name="T71" fmla="*/ 52 h 71"/>
                <a:gd name="T72" fmla="*/ 26 w 107"/>
                <a:gd name="T73" fmla="*/ 48 h 71"/>
                <a:gd name="T74" fmla="*/ 33 w 107"/>
                <a:gd name="T75" fmla="*/ 48 h 71"/>
                <a:gd name="T76" fmla="*/ 37 w 107"/>
                <a:gd name="T77" fmla="*/ 48 h 71"/>
                <a:gd name="T78" fmla="*/ 40 w 107"/>
                <a:gd name="T79" fmla="*/ 45 h 71"/>
                <a:gd name="T80" fmla="*/ 48 w 107"/>
                <a:gd name="T81" fmla="*/ 48 h 71"/>
                <a:gd name="T82" fmla="*/ 55 w 107"/>
                <a:gd name="T83" fmla="*/ 52 h 71"/>
                <a:gd name="T84" fmla="*/ 63 w 107"/>
                <a:gd name="T85" fmla="*/ 48 h 71"/>
                <a:gd name="T86" fmla="*/ 59 w 107"/>
                <a:gd name="T87" fmla="*/ 48 h 71"/>
                <a:gd name="T88" fmla="*/ 48 w 107"/>
                <a:gd name="T89" fmla="*/ 45 h 71"/>
                <a:gd name="T90" fmla="*/ 40 w 107"/>
                <a:gd name="T91" fmla="*/ 41 h 71"/>
                <a:gd name="T92" fmla="*/ 33 w 107"/>
                <a:gd name="T93" fmla="*/ 41 h 71"/>
                <a:gd name="T94" fmla="*/ 22 w 107"/>
                <a:gd name="T95" fmla="*/ 45 h 71"/>
                <a:gd name="T96" fmla="*/ 14 w 107"/>
                <a:gd name="T97" fmla="*/ 48 h 71"/>
                <a:gd name="T98" fmla="*/ 14 w 107"/>
                <a:gd name="T99" fmla="*/ 45 h 71"/>
                <a:gd name="T100" fmla="*/ 14 w 107"/>
                <a:gd name="T101" fmla="*/ 41 h 71"/>
                <a:gd name="T102" fmla="*/ 11 w 107"/>
                <a:gd name="T103" fmla="*/ 37 h 71"/>
                <a:gd name="T104" fmla="*/ 0 w 107"/>
                <a:gd name="T105" fmla="*/ 30 h 71"/>
                <a:gd name="T106" fmla="*/ 14 w 107"/>
                <a:gd name="T107" fmla="*/ 1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07" h="71">
                  <a:moveTo>
                    <a:pt x="14" y="8"/>
                  </a:moveTo>
                  <a:lnTo>
                    <a:pt x="18" y="8"/>
                  </a:lnTo>
                  <a:lnTo>
                    <a:pt x="22" y="8"/>
                  </a:lnTo>
                  <a:lnTo>
                    <a:pt x="26" y="4"/>
                  </a:lnTo>
                  <a:lnTo>
                    <a:pt x="33" y="0"/>
                  </a:lnTo>
                  <a:lnTo>
                    <a:pt x="40" y="0"/>
                  </a:lnTo>
                  <a:lnTo>
                    <a:pt x="44" y="0"/>
                  </a:lnTo>
                  <a:lnTo>
                    <a:pt x="51" y="0"/>
                  </a:lnTo>
                  <a:lnTo>
                    <a:pt x="55" y="4"/>
                  </a:lnTo>
                  <a:lnTo>
                    <a:pt x="59" y="8"/>
                  </a:lnTo>
                  <a:lnTo>
                    <a:pt x="59" y="8"/>
                  </a:lnTo>
                  <a:lnTo>
                    <a:pt x="63" y="8"/>
                  </a:lnTo>
                  <a:lnTo>
                    <a:pt x="66" y="8"/>
                  </a:lnTo>
                  <a:lnTo>
                    <a:pt x="66" y="8"/>
                  </a:lnTo>
                  <a:lnTo>
                    <a:pt x="70" y="8"/>
                  </a:lnTo>
                  <a:lnTo>
                    <a:pt x="70" y="8"/>
                  </a:lnTo>
                  <a:lnTo>
                    <a:pt x="70" y="11"/>
                  </a:lnTo>
                  <a:lnTo>
                    <a:pt x="74" y="15"/>
                  </a:lnTo>
                  <a:lnTo>
                    <a:pt x="74" y="19"/>
                  </a:lnTo>
                  <a:lnTo>
                    <a:pt x="77" y="19"/>
                  </a:lnTo>
                  <a:lnTo>
                    <a:pt x="77" y="22"/>
                  </a:lnTo>
                  <a:lnTo>
                    <a:pt x="81" y="22"/>
                  </a:lnTo>
                  <a:lnTo>
                    <a:pt x="85" y="26"/>
                  </a:lnTo>
                  <a:lnTo>
                    <a:pt x="88" y="30"/>
                  </a:lnTo>
                  <a:lnTo>
                    <a:pt x="88" y="30"/>
                  </a:lnTo>
                  <a:lnTo>
                    <a:pt x="88" y="34"/>
                  </a:lnTo>
                  <a:lnTo>
                    <a:pt x="88" y="34"/>
                  </a:lnTo>
                  <a:lnTo>
                    <a:pt x="88" y="41"/>
                  </a:lnTo>
                  <a:lnTo>
                    <a:pt x="88" y="45"/>
                  </a:lnTo>
                  <a:lnTo>
                    <a:pt x="92" y="45"/>
                  </a:lnTo>
                  <a:lnTo>
                    <a:pt x="96" y="48"/>
                  </a:lnTo>
                  <a:lnTo>
                    <a:pt x="96" y="52"/>
                  </a:lnTo>
                  <a:lnTo>
                    <a:pt x="100" y="52"/>
                  </a:lnTo>
                  <a:lnTo>
                    <a:pt x="100" y="52"/>
                  </a:lnTo>
                  <a:lnTo>
                    <a:pt x="100" y="56"/>
                  </a:lnTo>
                  <a:lnTo>
                    <a:pt x="103" y="56"/>
                  </a:lnTo>
                  <a:lnTo>
                    <a:pt x="103" y="59"/>
                  </a:lnTo>
                  <a:lnTo>
                    <a:pt x="103" y="59"/>
                  </a:lnTo>
                  <a:lnTo>
                    <a:pt x="103" y="63"/>
                  </a:lnTo>
                  <a:lnTo>
                    <a:pt x="107" y="63"/>
                  </a:lnTo>
                  <a:lnTo>
                    <a:pt x="107" y="67"/>
                  </a:lnTo>
                  <a:lnTo>
                    <a:pt x="107" y="71"/>
                  </a:lnTo>
                  <a:lnTo>
                    <a:pt x="107" y="67"/>
                  </a:lnTo>
                  <a:lnTo>
                    <a:pt x="103" y="67"/>
                  </a:lnTo>
                  <a:lnTo>
                    <a:pt x="100" y="67"/>
                  </a:lnTo>
                  <a:lnTo>
                    <a:pt x="96" y="63"/>
                  </a:lnTo>
                  <a:lnTo>
                    <a:pt x="96" y="67"/>
                  </a:lnTo>
                  <a:lnTo>
                    <a:pt x="88" y="63"/>
                  </a:lnTo>
                  <a:lnTo>
                    <a:pt x="85" y="63"/>
                  </a:lnTo>
                  <a:lnTo>
                    <a:pt x="81" y="63"/>
                  </a:lnTo>
                  <a:lnTo>
                    <a:pt x="74" y="59"/>
                  </a:lnTo>
                  <a:lnTo>
                    <a:pt x="63" y="59"/>
                  </a:lnTo>
                  <a:lnTo>
                    <a:pt x="63" y="59"/>
                  </a:lnTo>
                  <a:lnTo>
                    <a:pt x="63" y="59"/>
                  </a:lnTo>
                  <a:lnTo>
                    <a:pt x="55" y="59"/>
                  </a:lnTo>
                  <a:lnTo>
                    <a:pt x="40" y="59"/>
                  </a:lnTo>
                  <a:lnTo>
                    <a:pt x="37" y="59"/>
                  </a:lnTo>
                  <a:lnTo>
                    <a:pt x="33" y="63"/>
                  </a:lnTo>
                  <a:lnTo>
                    <a:pt x="22" y="63"/>
                  </a:lnTo>
                  <a:lnTo>
                    <a:pt x="18" y="67"/>
                  </a:lnTo>
                  <a:lnTo>
                    <a:pt x="14" y="67"/>
                  </a:lnTo>
                  <a:lnTo>
                    <a:pt x="14" y="63"/>
                  </a:lnTo>
                  <a:lnTo>
                    <a:pt x="11" y="59"/>
                  </a:lnTo>
                  <a:lnTo>
                    <a:pt x="14" y="63"/>
                  </a:lnTo>
                  <a:lnTo>
                    <a:pt x="14" y="63"/>
                  </a:lnTo>
                  <a:lnTo>
                    <a:pt x="18" y="59"/>
                  </a:lnTo>
                  <a:lnTo>
                    <a:pt x="14" y="59"/>
                  </a:lnTo>
                  <a:lnTo>
                    <a:pt x="11" y="59"/>
                  </a:lnTo>
                  <a:lnTo>
                    <a:pt x="11" y="59"/>
                  </a:lnTo>
                  <a:lnTo>
                    <a:pt x="11" y="59"/>
                  </a:lnTo>
                  <a:lnTo>
                    <a:pt x="11" y="56"/>
                  </a:lnTo>
                  <a:lnTo>
                    <a:pt x="14" y="52"/>
                  </a:lnTo>
                  <a:lnTo>
                    <a:pt x="22" y="52"/>
                  </a:lnTo>
                  <a:lnTo>
                    <a:pt x="26" y="48"/>
                  </a:lnTo>
                  <a:lnTo>
                    <a:pt x="29" y="48"/>
                  </a:lnTo>
                  <a:lnTo>
                    <a:pt x="33" y="48"/>
                  </a:lnTo>
                  <a:lnTo>
                    <a:pt x="33" y="48"/>
                  </a:lnTo>
                  <a:lnTo>
                    <a:pt x="37" y="48"/>
                  </a:lnTo>
                  <a:lnTo>
                    <a:pt x="37" y="48"/>
                  </a:lnTo>
                  <a:lnTo>
                    <a:pt x="40" y="45"/>
                  </a:lnTo>
                  <a:lnTo>
                    <a:pt x="44" y="48"/>
                  </a:lnTo>
                  <a:lnTo>
                    <a:pt x="48" y="48"/>
                  </a:lnTo>
                  <a:lnTo>
                    <a:pt x="51" y="48"/>
                  </a:lnTo>
                  <a:lnTo>
                    <a:pt x="55" y="52"/>
                  </a:lnTo>
                  <a:lnTo>
                    <a:pt x="59" y="52"/>
                  </a:lnTo>
                  <a:lnTo>
                    <a:pt x="63" y="48"/>
                  </a:lnTo>
                  <a:lnTo>
                    <a:pt x="59" y="48"/>
                  </a:lnTo>
                  <a:lnTo>
                    <a:pt x="59" y="48"/>
                  </a:lnTo>
                  <a:lnTo>
                    <a:pt x="51" y="45"/>
                  </a:lnTo>
                  <a:lnTo>
                    <a:pt x="48" y="45"/>
                  </a:lnTo>
                  <a:lnTo>
                    <a:pt x="44" y="41"/>
                  </a:lnTo>
                  <a:lnTo>
                    <a:pt x="40" y="41"/>
                  </a:lnTo>
                  <a:lnTo>
                    <a:pt x="37" y="41"/>
                  </a:lnTo>
                  <a:lnTo>
                    <a:pt x="33" y="41"/>
                  </a:lnTo>
                  <a:lnTo>
                    <a:pt x="26" y="45"/>
                  </a:lnTo>
                  <a:lnTo>
                    <a:pt x="22" y="45"/>
                  </a:lnTo>
                  <a:lnTo>
                    <a:pt x="22" y="48"/>
                  </a:lnTo>
                  <a:lnTo>
                    <a:pt x="14" y="48"/>
                  </a:lnTo>
                  <a:lnTo>
                    <a:pt x="14" y="45"/>
                  </a:lnTo>
                  <a:lnTo>
                    <a:pt x="14" y="45"/>
                  </a:lnTo>
                  <a:lnTo>
                    <a:pt x="11" y="41"/>
                  </a:lnTo>
                  <a:lnTo>
                    <a:pt x="14" y="41"/>
                  </a:lnTo>
                  <a:lnTo>
                    <a:pt x="14" y="37"/>
                  </a:lnTo>
                  <a:lnTo>
                    <a:pt x="11" y="37"/>
                  </a:lnTo>
                  <a:lnTo>
                    <a:pt x="7" y="34"/>
                  </a:lnTo>
                  <a:lnTo>
                    <a:pt x="0" y="30"/>
                  </a:lnTo>
                  <a:lnTo>
                    <a:pt x="11" y="19"/>
                  </a:lnTo>
                  <a:lnTo>
                    <a:pt x="14" y="11"/>
                  </a:lnTo>
                  <a:lnTo>
                    <a:pt x="14"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9" name="Freeform 119"/>
            <p:cNvSpPr/>
            <p:nvPr/>
          </p:nvSpPr>
          <p:spPr bwMode="auto">
            <a:xfrm>
              <a:off x="4482583" y="3913537"/>
              <a:ext cx="93152" cy="26187"/>
            </a:xfrm>
            <a:custGeom>
              <a:avLst/>
              <a:gdLst>
                <a:gd name="T0" fmla="*/ 0 w 52"/>
                <a:gd name="T1" fmla="*/ 15 h 15"/>
                <a:gd name="T2" fmla="*/ 3 w 52"/>
                <a:gd name="T3" fmla="*/ 11 h 15"/>
                <a:gd name="T4" fmla="*/ 11 w 52"/>
                <a:gd name="T5" fmla="*/ 11 h 15"/>
                <a:gd name="T6" fmla="*/ 15 w 52"/>
                <a:gd name="T7" fmla="*/ 7 h 15"/>
                <a:gd name="T8" fmla="*/ 18 w 52"/>
                <a:gd name="T9" fmla="*/ 7 h 15"/>
                <a:gd name="T10" fmla="*/ 22 w 52"/>
                <a:gd name="T11" fmla="*/ 7 h 15"/>
                <a:gd name="T12" fmla="*/ 22 w 52"/>
                <a:gd name="T13" fmla="*/ 7 h 15"/>
                <a:gd name="T14" fmla="*/ 26 w 52"/>
                <a:gd name="T15" fmla="*/ 7 h 15"/>
                <a:gd name="T16" fmla="*/ 26 w 52"/>
                <a:gd name="T17" fmla="*/ 7 h 15"/>
                <a:gd name="T18" fmla="*/ 29 w 52"/>
                <a:gd name="T19" fmla="*/ 4 h 15"/>
                <a:gd name="T20" fmla="*/ 33 w 52"/>
                <a:gd name="T21" fmla="*/ 7 h 15"/>
                <a:gd name="T22" fmla="*/ 37 w 52"/>
                <a:gd name="T23" fmla="*/ 7 h 15"/>
                <a:gd name="T24" fmla="*/ 40 w 52"/>
                <a:gd name="T25" fmla="*/ 7 h 15"/>
                <a:gd name="T26" fmla="*/ 44 w 52"/>
                <a:gd name="T27" fmla="*/ 11 h 15"/>
                <a:gd name="T28" fmla="*/ 48 w 52"/>
                <a:gd name="T29" fmla="*/ 11 h 15"/>
                <a:gd name="T30" fmla="*/ 52 w 52"/>
                <a:gd name="T31" fmla="*/ 7 h 15"/>
                <a:gd name="T32" fmla="*/ 48 w 52"/>
                <a:gd name="T33" fmla="*/ 7 h 15"/>
                <a:gd name="T34" fmla="*/ 48 w 52"/>
                <a:gd name="T35" fmla="*/ 7 h 15"/>
                <a:gd name="T36" fmla="*/ 40 w 52"/>
                <a:gd name="T37" fmla="*/ 4 h 15"/>
                <a:gd name="T38" fmla="*/ 37 w 52"/>
                <a:gd name="T39" fmla="*/ 4 h 15"/>
                <a:gd name="T40" fmla="*/ 33 w 52"/>
                <a:gd name="T41" fmla="*/ 0 h 15"/>
                <a:gd name="T42" fmla="*/ 29 w 52"/>
                <a:gd name="T43" fmla="*/ 0 h 15"/>
                <a:gd name="T44" fmla="*/ 26 w 52"/>
                <a:gd name="T45" fmla="*/ 0 h 15"/>
                <a:gd name="T46" fmla="*/ 22 w 52"/>
                <a:gd name="T47" fmla="*/ 0 h 15"/>
                <a:gd name="T48" fmla="*/ 15 w 52"/>
                <a:gd name="T49" fmla="*/ 4 h 15"/>
                <a:gd name="T50" fmla="*/ 11 w 52"/>
                <a:gd name="T51" fmla="*/ 4 h 15"/>
                <a:gd name="T52" fmla="*/ 11 w 52"/>
                <a:gd name="T53" fmla="*/ 7 h 15"/>
                <a:gd name="T54" fmla="*/ 3 w 52"/>
                <a:gd name="T55" fmla="*/ 7 h 15"/>
                <a:gd name="T56" fmla="*/ 3 w 52"/>
                <a:gd name="T57" fmla="*/ 7 h 15"/>
                <a:gd name="T58" fmla="*/ 7 w 52"/>
                <a:gd name="T59" fmla="*/ 11 h 15"/>
                <a:gd name="T60" fmla="*/ 11 w 52"/>
                <a:gd name="T61" fmla="*/ 7 h 15"/>
                <a:gd name="T62" fmla="*/ 7 w 52"/>
                <a:gd name="T63" fmla="*/ 11 h 15"/>
                <a:gd name="T64" fmla="*/ 3 w 52"/>
                <a:gd name="T65" fmla="*/ 11 h 15"/>
                <a:gd name="T66" fmla="*/ 0 w 52"/>
                <a:gd name="T67" fmla="*/ 7 h 15"/>
                <a:gd name="T68" fmla="*/ 0 w 52"/>
                <a:gd name="T69" fmla="*/ 11 h 15"/>
                <a:gd name="T70" fmla="*/ 0 w 52"/>
                <a:gd name="T71" fmla="*/ 11 h 15"/>
                <a:gd name="T72" fmla="*/ 0 w 52"/>
                <a:gd name="T73" fmla="*/ 1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2" h="15">
                  <a:moveTo>
                    <a:pt x="0" y="15"/>
                  </a:moveTo>
                  <a:lnTo>
                    <a:pt x="3" y="11"/>
                  </a:lnTo>
                  <a:lnTo>
                    <a:pt x="11" y="11"/>
                  </a:lnTo>
                  <a:lnTo>
                    <a:pt x="15" y="7"/>
                  </a:lnTo>
                  <a:lnTo>
                    <a:pt x="18" y="7"/>
                  </a:lnTo>
                  <a:lnTo>
                    <a:pt x="22" y="7"/>
                  </a:lnTo>
                  <a:lnTo>
                    <a:pt x="22" y="7"/>
                  </a:lnTo>
                  <a:lnTo>
                    <a:pt x="26" y="7"/>
                  </a:lnTo>
                  <a:lnTo>
                    <a:pt x="26" y="7"/>
                  </a:lnTo>
                  <a:lnTo>
                    <a:pt x="29" y="4"/>
                  </a:lnTo>
                  <a:lnTo>
                    <a:pt x="33" y="7"/>
                  </a:lnTo>
                  <a:lnTo>
                    <a:pt x="37" y="7"/>
                  </a:lnTo>
                  <a:lnTo>
                    <a:pt x="40" y="7"/>
                  </a:lnTo>
                  <a:lnTo>
                    <a:pt x="44" y="11"/>
                  </a:lnTo>
                  <a:lnTo>
                    <a:pt x="48" y="11"/>
                  </a:lnTo>
                  <a:lnTo>
                    <a:pt x="52" y="7"/>
                  </a:lnTo>
                  <a:lnTo>
                    <a:pt x="48" y="7"/>
                  </a:lnTo>
                  <a:lnTo>
                    <a:pt x="48" y="7"/>
                  </a:lnTo>
                  <a:lnTo>
                    <a:pt x="40" y="4"/>
                  </a:lnTo>
                  <a:lnTo>
                    <a:pt x="37" y="4"/>
                  </a:lnTo>
                  <a:lnTo>
                    <a:pt x="33" y="0"/>
                  </a:lnTo>
                  <a:lnTo>
                    <a:pt x="29" y="0"/>
                  </a:lnTo>
                  <a:lnTo>
                    <a:pt x="26" y="0"/>
                  </a:lnTo>
                  <a:lnTo>
                    <a:pt x="22" y="0"/>
                  </a:lnTo>
                  <a:lnTo>
                    <a:pt x="15" y="4"/>
                  </a:lnTo>
                  <a:lnTo>
                    <a:pt x="11" y="4"/>
                  </a:lnTo>
                  <a:lnTo>
                    <a:pt x="11" y="7"/>
                  </a:lnTo>
                  <a:lnTo>
                    <a:pt x="3" y="7"/>
                  </a:lnTo>
                  <a:lnTo>
                    <a:pt x="3" y="7"/>
                  </a:lnTo>
                  <a:lnTo>
                    <a:pt x="7" y="11"/>
                  </a:lnTo>
                  <a:lnTo>
                    <a:pt x="11" y="7"/>
                  </a:lnTo>
                  <a:lnTo>
                    <a:pt x="7" y="11"/>
                  </a:lnTo>
                  <a:lnTo>
                    <a:pt x="3" y="11"/>
                  </a:lnTo>
                  <a:lnTo>
                    <a:pt x="0" y="7"/>
                  </a:lnTo>
                  <a:lnTo>
                    <a:pt x="0" y="11"/>
                  </a:lnTo>
                  <a:lnTo>
                    <a:pt x="0" y="11"/>
                  </a:lnTo>
                  <a:lnTo>
                    <a:pt x="0" y="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0" name="Freeform 120"/>
            <p:cNvSpPr/>
            <p:nvPr/>
          </p:nvSpPr>
          <p:spPr bwMode="auto">
            <a:xfrm>
              <a:off x="4487958" y="3944959"/>
              <a:ext cx="87778" cy="45388"/>
            </a:xfrm>
            <a:custGeom>
              <a:avLst/>
              <a:gdLst>
                <a:gd name="T0" fmla="*/ 0 w 49"/>
                <a:gd name="T1" fmla="*/ 8 h 26"/>
                <a:gd name="T2" fmla="*/ 4 w 49"/>
                <a:gd name="T3" fmla="*/ 8 h 26"/>
                <a:gd name="T4" fmla="*/ 8 w 49"/>
                <a:gd name="T5" fmla="*/ 4 h 26"/>
                <a:gd name="T6" fmla="*/ 19 w 49"/>
                <a:gd name="T7" fmla="*/ 4 h 26"/>
                <a:gd name="T8" fmla="*/ 23 w 49"/>
                <a:gd name="T9" fmla="*/ 0 h 26"/>
                <a:gd name="T10" fmla="*/ 26 w 49"/>
                <a:gd name="T11" fmla="*/ 0 h 26"/>
                <a:gd name="T12" fmla="*/ 41 w 49"/>
                <a:gd name="T13" fmla="*/ 0 h 26"/>
                <a:gd name="T14" fmla="*/ 49 w 49"/>
                <a:gd name="T15" fmla="*/ 0 h 26"/>
                <a:gd name="T16" fmla="*/ 49 w 49"/>
                <a:gd name="T17" fmla="*/ 4 h 26"/>
                <a:gd name="T18" fmla="*/ 49 w 49"/>
                <a:gd name="T19" fmla="*/ 8 h 26"/>
                <a:gd name="T20" fmla="*/ 49 w 49"/>
                <a:gd name="T21" fmla="*/ 12 h 26"/>
                <a:gd name="T22" fmla="*/ 49 w 49"/>
                <a:gd name="T23" fmla="*/ 15 h 26"/>
                <a:gd name="T24" fmla="*/ 49 w 49"/>
                <a:gd name="T25" fmla="*/ 19 h 26"/>
                <a:gd name="T26" fmla="*/ 45 w 49"/>
                <a:gd name="T27" fmla="*/ 19 h 26"/>
                <a:gd name="T28" fmla="*/ 41 w 49"/>
                <a:gd name="T29" fmla="*/ 19 h 26"/>
                <a:gd name="T30" fmla="*/ 37 w 49"/>
                <a:gd name="T31" fmla="*/ 23 h 26"/>
                <a:gd name="T32" fmla="*/ 34 w 49"/>
                <a:gd name="T33" fmla="*/ 23 h 26"/>
                <a:gd name="T34" fmla="*/ 30 w 49"/>
                <a:gd name="T35" fmla="*/ 26 h 26"/>
                <a:gd name="T36" fmla="*/ 26 w 49"/>
                <a:gd name="T37" fmla="*/ 26 h 26"/>
                <a:gd name="T38" fmla="*/ 26 w 49"/>
                <a:gd name="T39" fmla="*/ 26 h 26"/>
                <a:gd name="T40" fmla="*/ 26 w 49"/>
                <a:gd name="T41" fmla="*/ 23 h 26"/>
                <a:gd name="T42" fmla="*/ 19 w 49"/>
                <a:gd name="T43" fmla="*/ 26 h 26"/>
                <a:gd name="T44" fmla="*/ 23 w 49"/>
                <a:gd name="T45" fmla="*/ 23 h 26"/>
                <a:gd name="T46" fmla="*/ 23 w 49"/>
                <a:gd name="T47" fmla="*/ 23 h 26"/>
                <a:gd name="T48" fmla="*/ 23 w 49"/>
                <a:gd name="T49" fmla="*/ 19 h 26"/>
                <a:gd name="T50" fmla="*/ 19 w 49"/>
                <a:gd name="T51" fmla="*/ 19 h 26"/>
                <a:gd name="T52" fmla="*/ 19 w 49"/>
                <a:gd name="T53" fmla="*/ 19 h 26"/>
                <a:gd name="T54" fmla="*/ 15 w 49"/>
                <a:gd name="T55" fmla="*/ 15 h 26"/>
                <a:gd name="T56" fmla="*/ 26 w 49"/>
                <a:gd name="T57" fmla="*/ 15 h 26"/>
                <a:gd name="T58" fmla="*/ 26 w 49"/>
                <a:gd name="T59" fmla="*/ 15 h 26"/>
                <a:gd name="T60" fmla="*/ 23 w 49"/>
                <a:gd name="T61" fmla="*/ 15 h 26"/>
                <a:gd name="T62" fmla="*/ 19 w 49"/>
                <a:gd name="T63" fmla="*/ 15 h 26"/>
                <a:gd name="T64" fmla="*/ 15 w 49"/>
                <a:gd name="T65" fmla="*/ 15 h 26"/>
                <a:gd name="T66" fmla="*/ 12 w 49"/>
                <a:gd name="T67" fmla="*/ 15 h 26"/>
                <a:gd name="T68" fmla="*/ 12 w 49"/>
                <a:gd name="T69" fmla="*/ 15 h 26"/>
                <a:gd name="T70" fmla="*/ 8 w 49"/>
                <a:gd name="T71" fmla="*/ 15 h 26"/>
                <a:gd name="T72" fmla="*/ 4 w 49"/>
                <a:gd name="T73" fmla="*/ 12 h 26"/>
                <a:gd name="T74" fmla="*/ 8 w 49"/>
                <a:gd name="T75" fmla="*/ 8 h 26"/>
                <a:gd name="T76" fmla="*/ 4 w 49"/>
                <a:gd name="T77" fmla="*/ 8 h 26"/>
                <a:gd name="T78" fmla="*/ 0 w 49"/>
                <a:gd name="T79" fmla="*/ 8 h 26"/>
                <a:gd name="T80" fmla="*/ 0 w 49"/>
                <a:gd name="T81" fmla="*/ 8 h 26"/>
                <a:gd name="T82" fmla="*/ 0 w 49"/>
                <a:gd name="T83" fmla="*/ 8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49" h="26">
                  <a:moveTo>
                    <a:pt x="0" y="8"/>
                  </a:moveTo>
                  <a:lnTo>
                    <a:pt x="4" y="8"/>
                  </a:lnTo>
                  <a:lnTo>
                    <a:pt x="8" y="4"/>
                  </a:lnTo>
                  <a:lnTo>
                    <a:pt x="19" y="4"/>
                  </a:lnTo>
                  <a:lnTo>
                    <a:pt x="23" y="0"/>
                  </a:lnTo>
                  <a:lnTo>
                    <a:pt x="26" y="0"/>
                  </a:lnTo>
                  <a:lnTo>
                    <a:pt x="41" y="0"/>
                  </a:lnTo>
                  <a:lnTo>
                    <a:pt x="49" y="0"/>
                  </a:lnTo>
                  <a:lnTo>
                    <a:pt x="49" y="4"/>
                  </a:lnTo>
                  <a:lnTo>
                    <a:pt x="49" y="8"/>
                  </a:lnTo>
                  <a:lnTo>
                    <a:pt x="49" y="12"/>
                  </a:lnTo>
                  <a:lnTo>
                    <a:pt x="49" y="15"/>
                  </a:lnTo>
                  <a:lnTo>
                    <a:pt x="49" y="19"/>
                  </a:lnTo>
                  <a:lnTo>
                    <a:pt x="45" y="19"/>
                  </a:lnTo>
                  <a:lnTo>
                    <a:pt x="41" y="19"/>
                  </a:lnTo>
                  <a:lnTo>
                    <a:pt x="37" y="23"/>
                  </a:lnTo>
                  <a:lnTo>
                    <a:pt x="34" y="23"/>
                  </a:lnTo>
                  <a:lnTo>
                    <a:pt x="30" y="26"/>
                  </a:lnTo>
                  <a:lnTo>
                    <a:pt x="26" y="26"/>
                  </a:lnTo>
                  <a:lnTo>
                    <a:pt x="26" y="26"/>
                  </a:lnTo>
                  <a:lnTo>
                    <a:pt x="26" y="23"/>
                  </a:lnTo>
                  <a:lnTo>
                    <a:pt x="19" y="26"/>
                  </a:lnTo>
                  <a:lnTo>
                    <a:pt x="23" y="23"/>
                  </a:lnTo>
                  <a:lnTo>
                    <a:pt x="23" y="23"/>
                  </a:lnTo>
                  <a:lnTo>
                    <a:pt x="23" y="19"/>
                  </a:lnTo>
                  <a:lnTo>
                    <a:pt x="19" y="19"/>
                  </a:lnTo>
                  <a:lnTo>
                    <a:pt x="19" y="19"/>
                  </a:lnTo>
                  <a:lnTo>
                    <a:pt x="15" y="15"/>
                  </a:lnTo>
                  <a:lnTo>
                    <a:pt x="26" y="15"/>
                  </a:lnTo>
                  <a:lnTo>
                    <a:pt x="26" y="15"/>
                  </a:lnTo>
                  <a:lnTo>
                    <a:pt x="23" y="15"/>
                  </a:lnTo>
                  <a:lnTo>
                    <a:pt x="19" y="15"/>
                  </a:lnTo>
                  <a:lnTo>
                    <a:pt x="15" y="15"/>
                  </a:lnTo>
                  <a:lnTo>
                    <a:pt x="12" y="15"/>
                  </a:lnTo>
                  <a:lnTo>
                    <a:pt x="12" y="15"/>
                  </a:lnTo>
                  <a:lnTo>
                    <a:pt x="8" y="15"/>
                  </a:lnTo>
                  <a:lnTo>
                    <a:pt x="4" y="12"/>
                  </a:lnTo>
                  <a:lnTo>
                    <a:pt x="8" y="8"/>
                  </a:lnTo>
                  <a:lnTo>
                    <a:pt x="4" y="8"/>
                  </a:lnTo>
                  <a:lnTo>
                    <a:pt x="0" y="8"/>
                  </a:lnTo>
                  <a:lnTo>
                    <a:pt x="0" y="8"/>
                  </a:lnTo>
                  <a:lnTo>
                    <a:pt x="0"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1" name="Freeform 121"/>
            <p:cNvSpPr/>
            <p:nvPr/>
          </p:nvSpPr>
          <p:spPr bwMode="auto">
            <a:xfrm>
              <a:off x="4541701" y="3944959"/>
              <a:ext cx="213175" cy="181555"/>
            </a:xfrm>
            <a:custGeom>
              <a:avLst/>
              <a:gdLst>
                <a:gd name="T0" fmla="*/ 4 w 119"/>
                <a:gd name="T1" fmla="*/ 23 h 104"/>
                <a:gd name="T2" fmla="*/ 11 w 119"/>
                <a:gd name="T3" fmla="*/ 19 h 104"/>
                <a:gd name="T4" fmla="*/ 19 w 119"/>
                <a:gd name="T5" fmla="*/ 19 h 104"/>
                <a:gd name="T6" fmla="*/ 19 w 119"/>
                <a:gd name="T7" fmla="*/ 12 h 104"/>
                <a:gd name="T8" fmla="*/ 19 w 119"/>
                <a:gd name="T9" fmla="*/ 4 h 104"/>
                <a:gd name="T10" fmla="*/ 19 w 119"/>
                <a:gd name="T11" fmla="*/ 0 h 104"/>
                <a:gd name="T12" fmla="*/ 37 w 119"/>
                <a:gd name="T13" fmla="*/ 4 h 104"/>
                <a:gd name="T14" fmla="*/ 44 w 119"/>
                <a:gd name="T15" fmla="*/ 4 h 104"/>
                <a:gd name="T16" fmla="*/ 52 w 119"/>
                <a:gd name="T17" fmla="*/ 4 h 104"/>
                <a:gd name="T18" fmla="*/ 59 w 119"/>
                <a:gd name="T19" fmla="*/ 8 h 104"/>
                <a:gd name="T20" fmla="*/ 63 w 119"/>
                <a:gd name="T21" fmla="*/ 12 h 104"/>
                <a:gd name="T22" fmla="*/ 67 w 119"/>
                <a:gd name="T23" fmla="*/ 12 h 104"/>
                <a:gd name="T24" fmla="*/ 74 w 119"/>
                <a:gd name="T25" fmla="*/ 12 h 104"/>
                <a:gd name="T26" fmla="*/ 81 w 119"/>
                <a:gd name="T27" fmla="*/ 12 h 104"/>
                <a:gd name="T28" fmla="*/ 85 w 119"/>
                <a:gd name="T29" fmla="*/ 8 h 104"/>
                <a:gd name="T30" fmla="*/ 93 w 119"/>
                <a:gd name="T31" fmla="*/ 8 h 104"/>
                <a:gd name="T32" fmla="*/ 96 w 119"/>
                <a:gd name="T33" fmla="*/ 8 h 104"/>
                <a:gd name="T34" fmla="*/ 100 w 119"/>
                <a:gd name="T35" fmla="*/ 12 h 104"/>
                <a:gd name="T36" fmla="*/ 104 w 119"/>
                <a:gd name="T37" fmla="*/ 19 h 104"/>
                <a:gd name="T38" fmla="*/ 107 w 119"/>
                <a:gd name="T39" fmla="*/ 19 h 104"/>
                <a:gd name="T40" fmla="*/ 104 w 119"/>
                <a:gd name="T41" fmla="*/ 26 h 104"/>
                <a:gd name="T42" fmla="*/ 107 w 119"/>
                <a:gd name="T43" fmla="*/ 30 h 104"/>
                <a:gd name="T44" fmla="*/ 111 w 119"/>
                <a:gd name="T45" fmla="*/ 26 h 104"/>
                <a:gd name="T46" fmla="*/ 111 w 119"/>
                <a:gd name="T47" fmla="*/ 30 h 104"/>
                <a:gd name="T48" fmla="*/ 115 w 119"/>
                <a:gd name="T49" fmla="*/ 34 h 104"/>
                <a:gd name="T50" fmla="*/ 119 w 119"/>
                <a:gd name="T51" fmla="*/ 38 h 104"/>
                <a:gd name="T52" fmla="*/ 111 w 119"/>
                <a:gd name="T53" fmla="*/ 41 h 104"/>
                <a:gd name="T54" fmla="*/ 111 w 119"/>
                <a:gd name="T55" fmla="*/ 41 h 104"/>
                <a:gd name="T56" fmla="*/ 111 w 119"/>
                <a:gd name="T57" fmla="*/ 52 h 104"/>
                <a:gd name="T58" fmla="*/ 111 w 119"/>
                <a:gd name="T59" fmla="*/ 60 h 104"/>
                <a:gd name="T60" fmla="*/ 115 w 119"/>
                <a:gd name="T61" fmla="*/ 64 h 104"/>
                <a:gd name="T62" fmla="*/ 111 w 119"/>
                <a:gd name="T63" fmla="*/ 64 h 104"/>
                <a:gd name="T64" fmla="*/ 111 w 119"/>
                <a:gd name="T65" fmla="*/ 71 h 104"/>
                <a:gd name="T66" fmla="*/ 115 w 119"/>
                <a:gd name="T67" fmla="*/ 75 h 104"/>
                <a:gd name="T68" fmla="*/ 107 w 119"/>
                <a:gd name="T69" fmla="*/ 82 h 104"/>
                <a:gd name="T70" fmla="*/ 107 w 119"/>
                <a:gd name="T71" fmla="*/ 90 h 104"/>
                <a:gd name="T72" fmla="*/ 100 w 119"/>
                <a:gd name="T73" fmla="*/ 97 h 104"/>
                <a:gd name="T74" fmla="*/ 78 w 119"/>
                <a:gd name="T75" fmla="*/ 104 h 104"/>
                <a:gd name="T76" fmla="*/ 67 w 119"/>
                <a:gd name="T77" fmla="*/ 101 h 104"/>
                <a:gd name="T78" fmla="*/ 63 w 119"/>
                <a:gd name="T79" fmla="*/ 93 h 104"/>
                <a:gd name="T80" fmla="*/ 63 w 119"/>
                <a:gd name="T81" fmla="*/ 93 h 104"/>
                <a:gd name="T82" fmla="*/ 70 w 119"/>
                <a:gd name="T83" fmla="*/ 67 h 104"/>
                <a:gd name="T84" fmla="*/ 70 w 119"/>
                <a:gd name="T85" fmla="*/ 64 h 104"/>
                <a:gd name="T86" fmla="*/ 70 w 119"/>
                <a:gd name="T87" fmla="*/ 60 h 104"/>
                <a:gd name="T88" fmla="*/ 67 w 119"/>
                <a:gd name="T89" fmla="*/ 56 h 104"/>
                <a:gd name="T90" fmla="*/ 63 w 119"/>
                <a:gd name="T91" fmla="*/ 49 h 104"/>
                <a:gd name="T92" fmla="*/ 59 w 119"/>
                <a:gd name="T93" fmla="*/ 41 h 104"/>
                <a:gd name="T94" fmla="*/ 41 w 119"/>
                <a:gd name="T95" fmla="*/ 41 h 104"/>
                <a:gd name="T96" fmla="*/ 37 w 119"/>
                <a:gd name="T97" fmla="*/ 49 h 104"/>
                <a:gd name="T98" fmla="*/ 30 w 119"/>
                <a:gd name="T99" fmla="*/ 52 h 104"/>
                <a:gd name="T100" fmla="*/ 26 w 119"/>
                <a:gd name="T101" fmla="*/ 52 h 104"/>
                <a:gd name="T102" fmla="*/ 19 w 119"/>
                <a:gd name="T103" fmla="*/ 45 h 104"/>
                <a:gd name="T104" fmla="*/ 15 w 119"/>
                <a:gd name="T105" fmla="*/ 45 h 104"/>
                <a:gd name="T106" fmla="*/ 15 w 119"/>
                <a:gd name="T107" fmla="*/ 41 h 104"/>
                <a:gd name="T108" fmla="*/ 11 w 119"/>
                <a:gd name="T109" fmla="*/ 41 h 104"/>
                <a:gd name="T110" fmla="*/ 7 w 119"/>
                <a:gd name="T111" fmla="*/ 41 h 104"/>
                <a:gd name="T112" fmla="*/ 4 w 119"/>
                <a:gd name="T113" fmla="*/ 30 h 104"/>
                <a:gd name="T114" fmla="*/ 0 w 119"/>
                <a:gd name="T115" fmla="*/ 26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19" h="104">
                  <a:moveTo>
                    <a:pt x="0" y="26"/>
                  </a:moveTo>
                  <a:lnTo>
                    <a:pt x="4" y="23"/>
                  </a:lnTo>
                  <a:lnTo>
                    <a:pt x="7" y="23"/>
                  </a:lnTo>
                  <a:lnTo>
                    <a:pt x="11" y="19"/>
                  </a:lnTo>
                  <a:lnTo>
                    <a:pt x="15" y="19"/>
                  </a:lnTo>
                  <a:lnTo>
                    <a:pt x="19" y="19"/>
                  </a:lnTo>
                  <a:lnTo>
                    <a:pt x="19" y="15"/>
                  </a:lnTo>
                  <a:lnTo>
                    <a:pt x="19" y="12"/>
                  </a:lnTo>
                  <a:lnTo>
                    <a:pt x="19" y="8"/>
                  </a:lnTo>
                  <a:lnTo>
                    <a:pt x="19" y="4"/>
                  </a:lnTo>
                  <a:lnTo>
                    <a:pt x="19" y="0"/>
                  </a:lnTo>
                  <a:lnTo>
                    <a:pt x="19" y="0"/>
                  </a:lnTo>
                  <a:lnTo>
                    <a:pt x="30" y="0"/>
                  </a:lnTo>
                  <a:lnTo>
                    <a:pt x="37" y="4"/>
                  </a:lnTo>
                  <a:lnTo>
                    <a:pt x="41" y="4"/>
                  </a:lnTo>
                  <a:lnTo>
                    <a:pt x="44" y="4"/>
                  </a:lnTo>
                  <a:lnTo>
                    <a:pt x="52" y="8"/>
                  </a:lnTo>
                  <a:lnTo>
                    <a:pt x="52" y="4"/>
                  </a:lnTo>
                  <a:lnTo>
                    <a:pt x="56" y="8"/>
                  </a:lnTo>
                  <a:lnTo>
                    <a:pt x="59" y="8"/>
                  </a:lnTo>
                  <a:lnTo>
                    <a:pt x="63" y="8"/>
                  </a:lnTo>
                  <a:lnTo>
                    <a:pt x="63" y="12"/>
                  </a:lnTo>
                  <a:lnTo>
                    <a:pt x="63" y="12"/>
                  </a:lnTo>
                  <a:lnTo>
                    <a:pt x="67" y="12"/>
                  </a:lnTo>
                  <a:lnTo>
                    <a:pt x="70" y="12"/>
                  </a:lnTo>
                  <a:lnTo>
                    <a:pt x="74" y="12"/>
                  </a:lnTo>
                  <a:lnTo>
                    <a:pt x="78" y="12"/>
                  </a:lnTo>
                  <a:lnTo>
                    <a:pt x="81" y="12"/>
                  </a:lnTo>
                  <a:lnTo>
                    <a:pt x="81" y="12"/>
                  </a:lnTo>
                  <a:lnTo>
                    <a:pt x="85" y="8"/>
                  </a:lnTo>
                  <a:lnTo>
                    <a:pt x="89" y="8"/>
                  </a:lnTo>
                  <a:lnTo>
                    <a:pt x="93" y="8"/>
                  </a:lnTo>
                  <a:lnTo>
                    <a:pt x="96" y="8"/>
                  </a:lnTo>
                  <a:lnTo>
                    <a:pt x="96" y="8"/>
                  </a:lnTo>
                  <a:lnTo>
                    <a:pt x="96" y="8"/>
                  </a:lnTo>
                  <a:lnTo>
                    <a:pt x="100" y="12"/>
                  </a:lnTo>
                  <a:lnTo>
                    <a:pt x="104" y="15"/>
                  </a:lnTo>
                  <a:lnTo>
                    <a:pt x="104" y="19"/>
                  </a:lnTo>
                  <a:lnTo>
                    <a:pt x="104" y="19"/>
                  </a:lnTo>
                  <a:lnTo>
                    <a:pt x="107" y="19"/>
                  </a:lnTo>
                  <a:lnTo>
                    <a:pt x="107" y="23"/>
                  </a:lnTo>
                  <a:lnTo>
                    <a:pt x="104" y="26"/>
                  </a:lnTo>
                  <a:lnTo>
                    <a:pt x="104" y="30"/>
                  </a:lnTo>
                  <a:lnTo>
                    <a:pt x="107" y="30"/>
                  </a:lnTo>
                  <a:lnTo>
                    <a:pt x="107" y="26"/>
                  </a:lnTo>
                  <a:lnTo>
                    <a:pt x="111" y="26"/>
                  </a:lnTo>
                  <a:lnTo>
                    <a:pt x="111" y="30"/>
                  </a:lnTo>
                  <a:lnTo>
                    <a:pt x="111" y="30"/>
                  </a:lnTo>
                  <a:lnTo>
                    <a:pt x="111" y="34"/>
                  </a:lnTo>
                  <a:lnTo>
                    <a:pt x="115" y="34"/>
                  </a:lnTo>
                  <a:lnTo>
                    <a:pt x="119" y="34"/>
                  </a:lnTo>
                  <a:lnTo>
                    <a:pt x="119" y="38"/>
                  </a:lnTo>
                  <a:lnTo>
                    <a:pt x="115" y="38"/>
                  </a:lnTo>
                  <a:lnTo>
                    <a:pt x="111" y="41"/>
                  </a:lnTo>
                  <a:lnTo>
                    <a:pt x="111" y="41"/>
                  </a:lnTo>
                  <a:lnTo>
                    <a:pt x="111" y="41"/>
                  </a:lnTo>
                  <a:lnTo>
                    <a:pt x="111" y="49"/>
                  </a:lnTo>
                  <a:lnTo>
                    <a:pt x="111" y="52"/>
                  </a:lnTo>
                  <a:lnTo>
                    <a:pt x="111" y="56"/>
                  </a:lnTo>
                  <a:lnTo>
                    <a:pt x="111" y="60"/>
                  </a:lnTo>
                  <a:lnTo>
                    <a:pt x="115" y="60"/>
                  </a:lnTo>
                  <a:lnTo>
                    <a:pt x="115" y="64"/>
                  </a:lnTo>
                  <a:lnTo>
                    <a:pt x="111" y="64"/>
                  </a:lnTo>
                  <a:lnTo>
                    <a:pt x="111" y="64"/>
                  </a:lnTo>
                  <a:lnTo>
                    <a:pt x="111" y="67"/>
                  </a:lnTo>
                  <a:lnTo>
                    <a:pt x="111" y="71"/>
                  </a:lnTo>
                  <a:lnTo>
                    <a:pt x="115" y="71"/>
                  </a:lnTo>
                  <a:lnTo>
                    <a:pt x="115" y="75"/>
                  </a:lnTo>
                  <a:lnTo>
                    <a:pt x="107" y="82"/>
                  </a:lnTo>
                  <a:lnTo>
                    <a:pt x="107" y="82"/>
                  </a:lnTo>
                  <a:lnTo>
                    <a:pt x="104" y="86"/>
                  </a:lnTo>
                  <a:lnTo>
                    <a:pt x="107" y="90"/>
                  </a:lnTo>
                  <a:lnTo>
                    <a:pt x="104" y="93"/>
                  </a:lnTo>
                  <a:lnTo>
                    <a:pt x="100" y="97"/>
                  </a:lnTo>
                  <a:lnTo>
                    <a:pt x="104" y="97"/>
                  </a:lnTo>
                  <a:lnTo>
                    <a:pt x="78" y="104"/>
                  </a:lnTo>
                  <a:lnTo>
                    <a:pt x="70" y="101"/>
                  </a:lnTo>
                  <a:lnTo>
                    <a:pt x="67" y="101"/>
                  </a:lnTo>
                  <a:lnTo>
                    <a:pt x="63" y="97"/>
                  </a:lnTo>
                  <a:lnTo>
                    <a:pt x="63" y="93"/>
                  </a:lnTo>
                  <a:lnTo>
                    <a:pt x="63" y="93"/>
                  </a:lnTo>
                  <a:lnTo>
                    <a:pt x="63" y="93"/>
                  </a:lnTo>
                  <a:lnTo>
                    <a:pt x="70" y="86"/>
                  </a:lnTo>
                  <a:lnTo>
                    <a:pt x="70" y="67"/>
                  </a:lnTo>
                  <a:lnTo>
                    <a:pt x="70" y="67"/>
                  </a:lnTo>
                  <a:lnTo>
                    <a:pt x="70" y="64"/>
                  </a:lnTo>
                  <a:lnTo>
                    <a:pt x="70" y="64"/>
                  </a:lnTo>
                  <a:lnTo>
                    <a:pt x="70" y="60"/>
                  </a:lnTo>
                  <a:lnTo>
                    <a:pt x="70" y="60"/>
                  </a:lnTo>
                  <a:lnTo>
                    <a:pt x="67" y="56"/>
                  </a:lnTo>
                  <a:lnTo>
                    <a:pt x="70" y="52"/>
                  </a:lnTo>
                  <a:lnTo>
                    <a:pt x="63" y="49"/>
                  </a:lnTo>
                  <a:lnTo>
                    <a:pt x="63" y="45"/>
                  </a:lnTo>
                  <a:lnTo>
                    <a:pt x="59" y="41"/>
                  </a:lnTo>
                  <a:lnTo>
                    <a:pt x="48" y="41"/>
                  </a:lnTo>
                  <a:lnTo>
                    <a:pt x="41" y="41"/>
                  </a:lnTo>
                  <a:lnTo>
                    <a:pt x="41" y="45"/>
                  </a:lnTo>
                  <a:lnTo>
                    <a:pt x="37" y="49"/>
                  </a:lnTo>
                  <a:lnTo>
                    <a:pt x="37" y="52"/>
                  </a:lnTo>
                  <a:lnTo>
                    <a:pt x="30" y="52"/>
                  </a:lnTo>
                  <a:lnTo>
                    <a:pt x="30" y="52"/>
                  </a:lnTo>
                  <a:lnTo>
                    <a:pt x="26" y="52"/>
                  </a:lnTo>
                  <a:lnTo>
                    <a:pt x="22" y="49"/>
                  </a:lnTo>
                  <a:lnTo>
                    <a:pt x="19" y="45"/>
                  </a:lnTo>
                  <a:lnTo>
                    <a:pt x="15" y="45"/>
                  </a:lnTo>
                  <a:lnTo>
                    <a:pt x="15" y="45"/>
                  </a:lnTo>
                  <a:lnTo>
                    <a:pt x="15" y="41"/>
                  </a:lnTo>
                  <a:lnTo>
                    <a:pt x="15" y="41"/>
                  </a:lnTo>
                  <a:lnTo>
                    <a:pt x="15" y="38"/>
                  </a:lnTo>
                  <a:lnTo>
                    <a:pt x="11" y="41"/>
                  </a:lnTo>
                  <a:lnTo>
                    <a:pt x="11" y="41"/>
                  </a:lnTo>
                  <a:lnTo>
                    <a:pt x="7" y="41"/>
                  </a:lnTo>
                  <a:lnTo>
                    <a:pt x="4" y="34"/>
                  </a:lnTo>
                  <a:lnTo>
                    <a:pt x="4" y="30"/>
                  </a:lnTo>
                  <a:lnTo>
                    <a:pt x="0" y="26"/>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2" name="Freeform 122"/>
            <p:cNvSpPr>
              <a:spLocks noEditPoints="1"/>
            </p:cNvSpPr>
            <p:nvPr/>
          </p:nvSpPr>
          <p:spPr bwMode="auto">
            <a:xfrm>
              <a:off x="4588275" y="4016534"/>
              <a:ext cx="78821" cy="90778"/>
            </a:xfrm>
            <a:custGeom>
              <a:avLst/>
              <a:gdLst>
                <a:gd name="T0" fmla="*/ 11 w 44"/>
                <a:gd name="T1" fmla="*/ 45 h 52"/>
                <a:gd name="T2" fmla="*/ 11 w 44"/>
                <a:gd name="T3" fmla="*/ 41 h 52"/>
                <a:gd name="T4" fmla="*/ 11 w 44"/>
                <a:gd name="T5" fmla="*/ 41 h 52"/>
                <a:gd name="T6" fmla="*/ 7 w 44"/>
                <a:gd name="T7" fmla="*/ 41 h 52"/>
                <a:gd name="T8" fmla="*/ 7 w 44"/>
                <a:gd name="T9" fmla="*/ 41 h 52"/>
                <a:gd name="T10" fmla="*/ 7 w 44"/>
                <a:gd name="T11" fmla="*/ 41 h 52"/>
                <a:gd name="T12" fmla="*/ 11 w 44"/>
                <a:gd name="T13" fmla="*/ 45 h 52"/>
                <a:gd name="T14" fmla="*/ 11 w 44"/>
                <a:gd name="T15" fmla="*/ 45 h 52"/>
                <a:gd name="T16" fmla="*/ 11 w 44"/>
                <a:gd name="T17" fmla="*/ 45 h 52"/>
                <a:gd name="T18" fmla="*/ 4 w 44"/>
                <a:gd name="T19" fmla="*/ 11 h 52"/>
                <a:gd name="T20" fmla="*/ 4 w 44"/>
                <a:gd name="T21" fmla="*/ 11 h 52"/>
                <a:gd name="T22" fmla="*/ 11 w 44"/>
                <a:gd name="T23" fmla="*/ 11 h 52"/>
                <a:gd name="T24" fmla="*/ 11 w 44"/>
                <a:gd name="T25" fmla="*/ 8 h 52"/>
                <a:gd name="T26" fmla="*/ 15 w 44"/>
                <a:gd name="T27" fmla="*/ 4 h 52"/>
                <a:gd name="T28" fmla="*/ 15 w 44"/>
                <a:gd name="T29" fmla="*/ 0 h 52"/>
                <a:gd name="T30" fmla="*/ 22 w 44"/>
                <a:gd name="T31" fmla="*/ 0 h 52"/>
                <a:gd name="T32" fmla="*/ 33 w 44"/>
                <a:gd name="T33" fmla="*/ 0 h 52"/>
                <a:gd name="T34" fmla="*/ 37 w 44"/>
                <a:gd name="T35" fmla="*/ 4 h 52"/>
                <a:gd name="T36" fmla="*/ 37 w 44"/>
                <a:gd name="T37" fmla="*/ 8 h 52"/>
                <a:gd name="T38" fmla="*/ 44 w 44"/>
                <a:gd name="T39" fmla="*/ 11 h 52"/>
                <a:gd name="T40" fmla="*/ 41 w 44"/>
                <a:gd name="T41" fmla="*/ 15 h 52"/>
                <a:gd name="T42" fmla="*/ 44 w 44"/>
                <a:gd name="T43" fmla="*/ 19 h 52"/>
                <a:gd name="T44" fmla="*/ 44 w 44"/>
                <a:gd name="T45" fmla="*/ 19 h 52"/>
                <a:gd name="T46" fmla="*/ 44 w 44"/>
                <a:gd name="T47" fmla="*/ 23 h 52"/>
                <a:gd name="T48" fmla="*/ 44 w 44"/>
                <a:gd name="T49" fmla="*/ 23 h 52"/>
                <a:gd name="T50" fmla="*/ 44 w 44"/>
                <a:gd name="T51" fmla="*/ 26 h 52"/>
                <a:gd name="T52" fmla="*/ 44 w 44"/>
                <a:gd name="T53" fmla="*/ 26 h 52"/>
                <a:gd name="T54" fmla="*/ 44 w 44"/>
                <a:gd name="T55" fmla="*/ 45 h 52"/>
                <a:gd name="T56" fmla="*/ 37 w 44"/>
                <a:gd name="T57" fmla="*/ 52 h 52"/>
                <a:gd name="T58" fmla="*/ 33 w 44"/>
                <a:gd name="T59" fmla="*/ 49 h 52"/>
                <a:gd name="T60" fmla="*/ 30 w 44"/>
                <a:gd name="T61" fmla="*/ 49 h 52"/>
                <a:gd name="T62" fmla="*/ 18 w 44"/>
                <a:gd name="T63" fmla="*/ 45 h 52"/>
                <a:gd name="T64" fmla="*/ 15 w 44"/>
                <a:gd name="T65" fmla="*/ 45 h 52"/>
                <a:gd name="T66" fmla="*/ 15 w 44"/>
                <a:gd name="T67" fmla="*/ 45 h 52"/>
                <a:gd name="T68" fmla="*/ 15 w 44"/>
                <a:gd name="T69" fmla="*/ 41 h 52"/>
                <a:gd name="T70" fmla="*/ 11 w 44"/>
                <a:gd name="T71" fmla="*/ 37 h 52"/>
                <a:gd name="T72" fmla="*/ 15 w 44"/>
                <a:gd name="T73" fmla="*/ 37 h 52"/>
                <a:gd name="T74" fmla="*/ 15 w 44"/>
                <a:gd name="T75" fmla="*/ 37 h 52"/>
                <a:gd name="T76" fmla="*/ 11 w 44"/>
                <a:gd name="T77" fmla="*/ 37 h 52"/>
                <a:gd name="T78" fmla="*/ 7 w 44"/>
                <a:gd name="T79" fmla="*/ 34 h 52"/>
                <a:gd name="T80" fmla="*/ 7 w 44"/>
                <a:gd name="T81" fmla="*/ 30 h 52"/>
                <a:gd name="T82" fmla="*/ 4 w 44"/>
                <a:gd name="T83" fmla="*/ 26 h 52"/>
                <a:gd name="T84" fmla="*/ 0 w 44"/>
                <a:gd name="T85" fmla="*/ 26 h 52"/>
                <a:gd name="T86" fmla="*/ 0 w 44"/>
                <a:gd name="T87" fmla="*/ 23 h 52"/>
                <a:gd name="T88" fmla="*/ 4 w 44"/>
                <a:gd name="T89" fmla="*/ 19 h 52"/>
                <a:gd name="T90" fmla="*/ 0 w 44"/>
                <a:gd name="T91" fmla="*/ 19 h 52"/>
                <a:gd name="T92" fmla="*/ 0 w 44"/>
                <a:gd name="T93" fmla="*/ 15 h 52"/>
                <a:gd name="T94" fmla="*/ 4 w 44"/>
                <a:gd name="T95" fmla="*/ 11 h 52"/>
                <a:gd name="T96" fmla="*/ 4 w 44"/>
                <a:gd name="T97" fmla="*/ 11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44" h="52">
                  <a:moveTo>
                    <a:pt x="11" y="45"/>
                  </a:moveTo>
                  <a:lnTo>
                    <a:pt x="11" y="41"/>
                  </a:lnTo>
                  <a:lnTo>
                    <a:pt x="11" y="41"/>
                  </a:lnTo>
                  <a:lnTo>
                    <a:pt x="7" y="41"/>
                  </a:lnTo>
                  <a:lnTo>
                    <a:pt x="7" y="41"/>
                  </a:lnTo>
                  <a:lnTo>
                    <a:pt x="7" y="41"/>
                  </a:lnTo>
                  <a:lnTo>
                    <a:pt x="11" y="45"/>
                  </a:lnTo>
                  <a:lnTo>
                    <a:pt x="11" y="45"/>
                  </a:lnTo>
                  <a:lnTo>
                    <a:pt x="11" y="45"/>
                  </a:lnTo>
                  <a:close/>
                  <a:moveTo>
                    <a:pt x="4" y="11"/>
                  </a:moveTo>
                  <a:lnTo>
                    <a:pt x="4" y="11"/>
                  </a:lnTo>
                  <a:lnTo>
                    <a:pt x="11" y="11"/>
                  </a:lnTo>
                  <a:lnTo>
                    <a:pt x="11" y="8"/>
                  </a:lnTo>
                  <a:lnTo>
                    <a:pt x="15" y="4"/>
                  </a:lnTo>
                  <a:lnTo>
                    <a:pt x="15" y="0"/>
                  </a:lnTo>
                  <a:lnTo>
                    <a:pt x="22" y="0"/>
                  </a:lnTo>
                  <a:lnTo>
                    <a:pt x="33" y="0"/>
                  </a:lnTo>
                  <a:lnTo>
                    <a:pt x="37" y="4"/>
                  </a:lnTo>
                  <a:lnTo>
                    <a:pt x="37" y="8"/>
                  </a:lnTo>
                  <a:lnTo>
                    <a:pt x="44" y="11"/>
                  </a:lnTo>
                  <a:lnTo>
                    <a:pt x="41" y="15"/>
                  </a:lnTo>
                  <a:lnTo>
                    <a:pt x="44" y="19"/>
                  </a:lnTo>
                  <a:lnTo>
                    <a:pt x="44" y="19"/>
                  </a:lnTo>
                  <a:lnTo>
                    <a:pt x="44" y="23"/>
                  </a:lnTo>
                  <a:lnTo>
                    <a:pt x="44" y="23"/>
                  </a:lnTo>
                  <a:lnTo>
                    <a:pt x="44" y="26"/>
                  </a:lnTo>
                  <a:lnTo>
                    <a:pt x="44" y="26"/>
                  </a:lnTo>
                  <a:lnTo>
                    <a:pt x="44" y="45"/>
                  </a:lnTo>
                  <a:lnTo>
                    <a:pt x="37" y="52"/>
                  </a:lnTo>
                  <a:lnTo>
                    <a:pt x="33" y="49"/>
                  </a:lnTo>
                  <a:lnTo>
                    <a:pt x="30" y="49"/>
                  </a:lnTo>
                  <a:lnTo>
                    <a:pt x="18" y="45"/>
                  </a:lnTo>
                  <a:lnTo>
                    <a:pt x="15" y="45"/>
                  </a:lnTo>
                  <a:lnTo>
                    <a:pt x="15" y="45"/>
                  </a:lnTo>
                  <a:lnTo>
                    <a:pt x="15" y="41"/>
                  </a:lnTo>
                  <a:lnTo>
                    <a:pt x="11" y="37"/>
                  </a:lnTo>
                  <a:lnTo>
                    <a:pt x="15" y="37"/>
                  </a:lnTo>
                  <a:lnTo>
                    <a:pt x="15" y="37"/>
                  </a:lnTo>
                  <a:lnTo>
                    <a:pt x="11" y="37"/>
                  </a:lnTo>
                  <a:lnTo>
                    <a:pt x="7" y="34"/>
                  </a:lnTo>
                  <a:lnTo>
                    <a:pt x="7" y="30"/>
                  </a:lnTo>
                  <a:lnTo>
                    <a:pt x="4" y="26"/>
                  </a:lnTo>
                  <a:lnTo>
                    <a:pt x="0" y="26"/>
                  </a:lnTo>
                  <a:lnTo>
                    <a:pt x="0" y="23"/>
                  </a:lnTo>
                  <a:lnTo>
                    <a:pt x="4" y="19"/>
                  </a:lnTo>
                  <a:lnTo>
                    <a:pt x="0" y="19"/>
                  </a:lnTo>
                  <a:lnTo>
                    <a:pt x="0" y="15"/>
                  </a:lnTo>
                  <a:lnTo>
                    <a:pt x="4" y="11"/>
                  </a:lnTo>
                  <a:lnTo>
                    <a:pt x="4"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3" name="Freeform 123"/>
            <p:cNvSpPr/>
            <p:nvPr/>
          </p:nvSpPr>
          <p:spPr bwMode="auto">
            <a:xfrm>
              <a:off x="4642019" y="4056686"/>
              <a:ext cx="118232" cy="109981"/>
            </a:xfrm>
            <a:custGeom>
              <a:avLst/>
              <a:gdLst>
                <a:gd name="T0" fmla="*/ 0 w 66"/>
                <a:gd name="T1" fmla="*/ 26 h 63"/>
                <a:gd name="T2" fmla="*/ 0 w 66"/>
                <a:gd name="T3" fmla="*/ 26 h 63"/>
                <a:gd name="T4" fmla="*/ 3 w 66"/>
                <a:gd name="T5" fmla="*/ 22 h 63"/>
                <a:gd name="T6" fmla="*/ 7 w 66"/>
                <a:gd name="T7" fmla="*/ 18 h 63"/>
                <a:gd name="T8" fmla="*/ 11 w 66"/>
                <a:gd name="T9" fmla="*/ 14 h 63"/>
                <a:gd name="T10" fmla="*/ 11 w 66"/>
                <a:gd name="T11" fmla="*/ 14 h 63"/>
                <a:gd name="T12" fmla="*/ 11 w 66"/>
                <a:gd name="T13" fmla="*/ 11 h 63"/>
                <a:gd name="T14" fmla="*/ 14 w 66"/>
                <a:gd name="T15" fmla="*/ 7 h 63"/>
                <a:gd name="T16" fmla="*/ 14 w 66"/>
                <a:gd name="T17" fmla="*/ 7 h 63"/>
                <a:gd name="T18" fmla="*/ 14 w 66"/>
                <a:gd name="T19" fmla="*/ 3 h 63"/>
                <a:gd name="T20" fmla="*/ 18 w 66"/>
                <a:gd name="T21" fmla="*/ 0 h 63"/>
                <a:gd name="T22" fmla="*/ 18 w 66"/>
                <a:gd name="T23" fmla="*/ 3 h 63"/>
                <a:gd name="T24" fmla="*/ 25 w 66"/>
                <a:gd name="T25" fmla="*/ 0 h 63"/>
                <a:gd name="T26" fmla="*/ 29 w 66"/>
                <a:gd name="T27" fmla="*/ 0 h 63"/>
                <a:gd name="T28" fmla="*/ 33 w 66"/>
                <a:gd name="T29" fmla="*/ 3 h 63"/>
                <a:gd name="T30" fmla="*/ 37 w 66"/>
                <a:gd name="T31" fmla="*/ 7 h 63"/>
                <a:gd name="T32" fmla="*/ 33 w 66"/>
                <a:gd name="T33" fmla="*/ 11 h 63"/>
                <a:gd name="T34" fmla="*/ 33 w 66"/>
                <a:gd name="T35" fmla="*/ 14 h 63"/>
                <a:gd name="T36" fmla="*/ 37 w 66"/>
                <a:gd name="T37" fmla="*/ 18 h 63"/>
                <a:gd name="T38" fmla="*/ 40 w 66"/>
                <a:gd name="T39" fmla="*/ 18 h 63"/>
                <a:gd name="T40" fmla="*/ 44 w 66"/>
                <a:gd name="T41" fmla="*/ 14 h 63"/>
                <a:gd name="T42" fmla="*/ 48 w 66"/>
                <a:gd name="T43" fmla="*/ 14 h 63"/>
                <a:gd name="T44" fmla="*/ 48 w 66"/>
                <a:gd name="T45" fmla="*/ 18 h 63"/>
                <a:gd name="T46" fmla="*/ 51 w 66"/>
                <a:gd name="T47" fmla="*/ 18 h 63"/>
                <a:gd name="T48" fmla="*/ 48 w 66"/>
                <a:gd name="T49" fmla="*/ 22 h 63"/>
                <a:gd name="T50" fmla="*/ 51 w 66"/>
                <a:gd name="T51" fmla="*/ 26 h 63"/>
                <a:gd name="T52" fmla="*/ 48 w 66"/>
                <a:gd name="T53" fmla="*/ 29 h 63"/>
                <a:gd name="T54" fmla="*/ 44 w 66"/>
                <a:gd name="T55" fmla="*/ 33 h 63"/>
                <a:gd name="T56" fmla="*/ 48 w 66"/>
                <a:gd name="T57" fmla="*/ 33 h 63"/>
                <a:gd name="T58" fmla="*/ 48 w 66"/>
                <a:gd name="T59" fmla="*/ 37 h 63"/>
                <a:gd name="T60" fmla="*/ 51 w 66"/>
                <a:gd name="T61" fmla="*/ 33 h 63"/>
                <a:gd name="T62" fmla="*/ 51 w 66"/>
                <a:gd name="T63" fmla="*/ 33 h 63"/>
                <a:gd name="T64" fmla="*/ 55 w 66"/>
                <a:gd name="T65" fmla="*/ 37 h 63"/>
                <a:gd name="T66" fmla="*/ 59 w 66"/>
                <a:gd name="T67" fmla="*/ 37 h 63"/>
                <a:gd name="T68" fmla="*/ 59 w 66"/>
                <a:gd name="T69" fmla="*/ 37 h 63"/>
                <a:gd name="T70" fmla="*/ 59 w 66"/>
                <a:gd name="T71" fmla="*/ 40 h 63"/>
                <a:gd name="T72" fmla="*/ 63 w 66"/>
                <a:gd name="T73" fmla="*/ 40 h 63"/>
                <a:gd name="T74" fmla="*/ 66 w 66"/>
                <a:gd name="T75" fmla="*/ 40 h 63"/>
                <a:gd name="T76" fmla="*/ 66 w 66"/>
                <a:gd name="T77" fmla="*/ 44 h 63"/>
                <a:gd name="T78" fmla="*/ 63 w 66"/>
                <a:gd name="T79" fmla="*/ 48 h 63"/>
                <a:gd name="T80" fmla="*/ 66 w 66"/>
                <a:gd name="T81" fmla="*/ 48 h 63"/>
                <a:gd name="T82" fmla="*/ 63 w 66"/>
                <a:gd name="T83" fmla="*/ 51 h 63"/>
                <a:gd name="T84" fmla="*/ 63 w 66"/>
                <a:gd name="T85" fmla="*/ 51 h 63"/>
                <a:gd name="T86" fmla="*/ 63 w 66"/>
                <a:gd name="T87" fmla="*/ 55 h 63"/>
                <a:gd name="T88" fmla="*/ 63 w 66"/>
                <a:gd name="T89" fmla="*/ 59 h 63"/>
                <a:gd name="T90" fmla="*/ 63 w 66"/>
                <a:gd name="T91" fmla="*/ 63 h 63"/>
                <a:gd name="T92" fmla="*/ 63 w 66"/>
                <a:gd name="T93" fmla="*/ 63 h 63"/>
                <a:gd name="T94" fmla="*/ 48 w 66"/>
                <a:gd name="T95" fmla="*/ 59 h 63"/>
                <a:gd name="T96" fmla="*/ 37 w 66"/>
                <a:gd name="T97" fmla="*/ 51 h 63"/>
                <a:gd name="T98" fmla="*/ 33 w 66"/>
                <a:gd name="T99" fmla="*/ 51 h 63"/>
                <a:gd name="T100" fmla="*/ 22 w 66"/>
                <a:gd name="T101" fmla="*/ 40 h 63"/>
                <a:gd name="T102" fmla="*/ 14 w 66"/>
                <a:gd name="T103" fmla="*/ 37 h 63"/>
                <a:gd name="T104" fmla="*/ 11 w 66"/>
                <a:gd name="T105" fmla="*/ 37 h 63"/>
                <a:gd name="T106" fmla="*/ 7 w 66"/>
                <a:gd name="T107" fmla="*/ 33 h 63"/>
                <a:gd name="T108" fmla="*/ 7 w 66"/>
                <a:gd name="T109" fmla="*/ 29 h 63"/>
                <a:gd name="T110" fmla="*/ 7 w 66"/>
                <a:gd name="T111" fmla="*/ 29 h 63"/>
                <a:gd name="T112" fmla="*/ 3 w 66"/>
                <a:gd name="T113" fmla="*/ 26 h 63"/>
                <a:gd name="T114" fmla="*/ 0 w 66"/>
                <a:gd name="T115" fmla="*/ 26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66" h="63">
                  <a:moveTo>
                    <a:pt x="0" y="26"/>
                  </a:moveTo>
                  <a:lnTo>
                    <a:pt x="0" y="26"/>
                  </a:lnTo>
                  <a:lnTo>
                    <a:pt x="3" y="22"/>
                  </a:lnTo>
                  <a:lnTo>
                    <a:pt x="7" y="18"/>
                  </a:lnTo>
                  <a:lnTo>
                    <a:pt x="11" y="14"/>
                  </a:lnTo>
                  <a:lnTo>
                    <a:pt x="11" y="14"/>
                  </a:lnTo>
                  <a:lnTo>
                    <a:pt x="11" y="11"/>
                  </a:lnTo>
                  <a:lnTo>
                    <a:pt x="14" y="7"/>
                  </a:lnTo>
                  <a:lnTo>
                    <a:pt x="14" y="7"/>
                  </a:lnTo>
                  <a:lnTo>
                    <a:pt x="14" y="3"/>
                  </a:lnTo>
                  <a:lnTo>
                    <a:pt x="18" y="0"/>
                  </a:lnTo>
                  <a:lnTo>
                    <a:pt x="18" y="3"/>
                  </a:lnTo>
                  <a:lnTo>
                    <a:pt x="25" y="0"/>
                  </a:lnTo>
                  <a:lnTo>
                    <a:pt x="29" y="0"/>
                  </a:lnTo>
                  <a:lnTo>
                    <a:pt x="33" y="3"/>
                  </a:lnTo>
                  <a:lnTo>
                    <a:pt x="37" y="7"/>
                  </a:lnTo>
                  <a:lnTo>
                    <a:pt x="33" y="11"/>
                  </a:lnTo>
                  <a:lnTo>
                    <a:pt x="33" y="14"/>
                  </a:lnTo>
                  <a:lnTo>
                    <a:pt x="37" y="18"/>
                  </a:lnTo>
                  <a:lnTo>
                    <a:pt x="40" y="18"/>
                  </a:lnTo>
                  <a:lnTo>
                    <a:pt x="44" y="14"/>
                  </a:lnTo>
                  <a:lnTo>
                    <a:pt x="48" y="14"/>
                  </a:lnTo>
                  <a:lnTo>
                    <a:pt x="48" y="18"/>
                  </a:lnTo>
                  <a:lnTo>
                    <a:pt x="51" y="18"/>
                  </a:lnTo>
                  <a:lnTo>
                    <a:pt x="48" y="22"/>
                  </a:lnTo>
                  <a:lnTo>
                    <a:pt x="51" y="26"/>
                  </a:lnTo>
                  <a:lnTo>
                    <a:pt x="48" y="29"/>
                  </a:lnTo>
                  <a:lnTo>
                    <a:pt x="44" y="33"/>
                  </a:lnTo>
                  <a:lnTo>
                    <a:pt x="48" y="33"/>
                  </a:lnTo>
                  <a:lnTo>
                    <a:pt x="48" y="37"/>
                  </a:lnTo>
                  <a:lnTo>
                    <a:pt x="51" y="33"/>
                  </a:lnTo>
                  <a:lnTo>
                    <a:pt x="51" y="33"/>
                  </a:lnTo>
                  <a:lnTo>
                    <a:pt x="55" y="37"/>
                  </a:lnTo>
                  <a:lnTo>
                    <a:pt x="59" y="37"/>
                  </a:lnTo>
                  <a:lnTo>
                    <a:pt x="59" y="37"/>
                  </a:lnTo>
                  <a:lnTo>
                    <a:pt x="59" y="40"/>
                  </a:lnTo>
                  <a:lnTo>
                    <a:pt x="63" y="40"/>
                  </a:lnTo>
                  <a:lnTo>
                    <a:pt x="66" y="40"/>
                  </a:lnTo>
                  <a:lnTo>
                    <a:pt x="66" y="44"/>
                  </a:lnTo>
                  <a:lnTo>
                    <a:pt x="63" y="48"/>
                  </a:lnTo>
                  <a:lnTo>
                    <a:pt x="66" y="48"/>
                  </a:lnTo>
                  <a:lnTo>
                    <a:pt x="63" y="51"/>
                  </a:lnTo>
                  <a:lnTo>
                    <a:pt x="63" y="51"/>
                  </a:lnTo>
                  <a:lnTo>
                    <a:pt x="63" y="55"/>
                  </a:lnTo>
                  <a:lnTo>
                    <a:pt x="63" y="59"/>
                  </a:lnTo>
                  <a:lnTo>
                    <a:pt x="63" y="63"/>
                  </a:lnTo>
                  <a:lnTo>
                    <a:pt x="63" y="63"/>
                  </a:lnTo>
                  <a:lnTo>
                    <a:pt x="48" y="59"/>
                  </a:lnTo>
                  <a:lnTo>
                    <a:pt x="37" y="51"/>
                  </a:lnTo>
                  <a:lnTo>
                    <a:pt x="33" y="51"/>
                  </a:lnTo>
                  <a:lnTo>
                    <a:pt x="22" y="40"/>
                  </a:lnTo>
                  <a:lnTo>
                    <a:pt x="14" y="37"/>
                  </a:lnTo>
                  <a:lnTo>
                    <a:pt x="11" y="37"/>
                  </a:lnTo>
                  <a:lnTo>
                    <a:pt x="7" y="33"/>
                  </a:lnTo>
                  <a:lnTo>
                    <a:pt x="7" y="29"/>
                  </a:lnTo>
                  <a:lnTo>
                    <a:pt x="7" y="29"/>
                  </a:lnTo>
                  <a:lnTo>
                    <a:pt x="3" y="26"/>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4" name="Freeform 124"/>
            <p:cNvSpPr/>
            <p:nvPr/>
          </p:nvSpPr>
          <p:spPr bwMode="auto">
            <a:xfrm>
              <a:off x="4720838" y="3997330"/>
              <a:ext cx="186304" cy="174572"/>
            </a:xfrm>
            <a:custGeom>
              <a:avLst/>
              <a:gdLst>
                <a:gd name="T0" fmla="*/ 19 w 104"/>
                <a:gd name="T1" fmla="*/ 97 h 100"/>
                <a:gd name="T2" fmla="*/ 19 w 104"/>
                <a:gd name="T3" fmla="*/ 89 h 100"/>
                <a:gd name="T4" fmla="*/ 19 w 104"/>
                <a:gd name="T5" fmla="*/ 85 h 100"/>
                <a:gd name="T6" fmla="*/ 19 w 104"/>
                <a:gd name="T7" fmla="*/ 82 h 100"/>
                <a:gd name="T8" fmla="*/ 22 w 104"/>
                <a:gd name="T9" fmla="*/ 74 h 100"/>
                <a:gd name="T10" fmla="*/ 15 w 104"/>
                <a:gd name="T11" fmla="*/ 74 h 100"/>
                <a:gd name="T12" fmla="*/ 15 w 104"/>
                <a:gd name="T13" fmla="*/ 71 h 100"/>
                <a:gd name="T14" fmla="*/ 7 w 104"/>
                <a:gd name="T15" fmla="*/ 67 h 100"/>
                <a:gd name="T16" fmla="*/ 4 w 104"/>
                <a:gd name="T17" fmla="*/ 71 h 100"/>
                <a:gd name="T18" fmla="*/ 0 w 104"/>
                <a:gd name="T19" fmla="*/ 67 h 100"/>
                <a:gd name="T20" fmla="*/ 7 w 104"/>
                <a:gd name="T21" fmla="*/ 60 h 100"/>
                <a:gd name="T22" fmla="*/ 7 w 104"/>
                <a:gd name="T23" fmla="*/ 52 h 100"/>
                <a:gd name="T24" fmla="*/ 15 w 104"/>
                <a:gd name="T25" fmla="*/ 45 h 100"/>
                <a:gd name="T26" fmla="*/ 11 w 104"/>
                <a:gd name="T27" fmla="*/ 41 h 100"/>
                <a:gd name="T28" fmla="*/ 11 w 104"/>
                <a:gd name="T29" fmla="*/ 34 h 100"/>
                <a:gd name="T30" fmla="*/ 15 w 104"/>
                <a:gd name="T31" fmla="*/ 34 h 100"/>
                <a:gd name="T32" fmla="*/ 11 w 104"/>
                <a:gd name="T33" fmla="*/ 30 h 100"/>
                <a:gd name="T34" fmla="*/ 11 w 104"/>
                <a:gd name="T35" fmla="*/ 22 h 100"/>
                <a:gd name="T36" fmla="*/ 11 w 104"/>
                <a:gd name="T37" fmla="*/ 11 h 100"/>
                <a:gd name="T38" fmla="*/ 11 w 104"/>
                <a:gd name="T39" fmla="*/ 11 h 100"/>
                <a:gd name="T40" fmla="*/ 22 w 104"/>
                <a:gd name="T41" fmla="*/ 4 h 100"/>
                <a:gd name="T42" fmla="*/ 26 w 104"/>
                <a:gd name="T43" fmla="*/ 8 h 100"/>
                <a:gd name="T44" fmla="*/ 37 w 104"/>
                <a:gd name="T45" fmla="*/ 4 h 100"/>
                <a:gd name="T46" fmla="*/ 41 w 104"/>
                <a:gd name="T47" fmla="*/ 4 h 100"/>
                <a:gd name="T48" fmla="*/ 44 w 104"/>
                <a:gd name="T49" fmla="*/ 4 h 100"/>
                <a:gd name="T50" fmla="*/ 52 w 104"/>
                <a:gd name="T51" fmla="*/ 8 h 100"/>
                <a:gd name="T52" fmla="*/ 56 w 104"/>
                <a:gd name="T53" fmla="*/ 0 h 100"/>
                <a:gd name="T54" fmla="*/ 67 w 104"/>
                <a:gd name="T55" fmla="*/ 8 h 100"/>
                <a:gd name="T56" fmla="*/ 70 w 104"/>
                <a:gd name="T57" fmla="*/ 8 h 100"/>
                <a:gd name="T58" fmla="*/ 78 w 104"/>
                <a:gd name="T59" fmla="*/ 11 h 100"/>
                <a:gd name="T60" fmla="*/ 85 w 104"/>
                <a:gd name="T61" fmla="*/ 15 h 100"/>
                <a:gd name="T62" fmla="*/ 93 w 104"/>
                <a:gd name="T63" fmla="*/ 11 h 100"/>
                <a:gd name="T64" fmla="*/ 96 w 104"/>
                <a:gd name="T65" fmla="*/ 15 h 100"/>
                <a:gd name="T66" fmla="*/ 100 w 104"/>
                <a:gd name="T67" fmla="*/ 15 h 100"/>
                <a:gd name="T68" fmla="*/ 100 w 104"/>
                <a:gd name="T69" fmla="*/ 22 h 100"/>
                <a:gd name="T70" fmla="*/ 104 w 104"/>
                <a:gd name="T71" fmla="*/ 30 h 100"/>
                <a:gd name="T72" fmla="*/ 104 w 104"/>
                <a:gd name="T73" fmla="*/ 37 h 100"/>
                <a:gd name="T74" fmla="*/ 100 w 104"/>
                <a:gd name="T75" fmla="*/ 41 h 100"/>
                <a:gd name="T76" fmla="*/ 93 w 104"/>
                <a:gd name="T77" fmla="*/ 52 h 100"/>
                <a:gd name="T78" fmla="*/ 93 w 104"/>
                <a:gd name="T79" fmla="*/ 56 h 100"/>
                <a:gd name="T80" fmla="*/ 93 w 104"/>
                <a:gd name="T81" fmla="*/ 63 h 100"/>
                <a:gd name="T82" fmla="*/ 89 w 104"/>
                <a:gd name="T83" fmla="*/ 67 h 100"/>
                <a:gd name="T84" fmla="*/ 93 w 104"/>
                <a:gd name="T85" fmla="*/ 74 h 100"/>
                <a:gd name="T86" fmla="*/ 100 w 104"/>
                <a:gd name="T87" fmla="*/ 78 h 100"/>
                <a:gd name="T88" fmla="*/ 100 w 104"/>
                <a:gd name="T89" fmla="*/ 85 h 100"/>
                <a:gd name="T90" fmla="*/ 93 w 104"/>
                <a:gd name="T91" fmla="*/ 85 h 100"/>
                <a:gd name="T92" fmla="*/ 93 w 104"/>
                <a:gd name="T93" fmla="*/ 82 h 100"/>
                <a:gd name="T94" fmla="*/ 89 w 104"/>
                <a:gd name="T95" fmla="*/ 89 h 100"/>
                <a:gd name="T96" fmla="*/ 70 w 104"/>
                <a:gd name="T97" fmla="*/ 85 h 100"/>
                <a:gd name="T98" fmla="*/ 44 w 104"/>
                <a:gd name="T99" fmla="*/ 89 h 100"/>
                <a:gd name="T100" fmla="*/ 33 w 104"/>
                <a:gd name="T101" fmla="*/ 93 h 100"/>
                <a:gd name="T102" fmla="*/ 26 w 104"/>
                <a:gd name="T103" fmla="*/ 93 h 100"/>
                <a:gd name="T104" fmla="*/ 19 w 104"/>
                <a:gd name="T105" fmla="*/ 97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04" h="100">
                  <a:moveTo>
                    <a:pt x="19" y="97"/>
                  </a:moveTo>
                  <a:lnTo>
                    <a:pt x="19" y="97"/>
                  </a:lnTo>
                  <a:lnTo>
                    <a:pt x="19" y="93"/>
                  </a:lnTo>
                  <a:lnTo>
                    <a:pt x="19" y="89"/>
                  </a:lnTo>
                  <a:lnTo>
                    <a:pt x="19" y="85"/>
                  </a:lnTo>
                  <a:lnTo>
                    <a:pt x="19" y="85"/>
                  </a:lnTo>
                  <a:lnTo>
                    <a:pt x="22" y="82"/>
                  </a:lnTo>
                  <a:lnTo>
                    <a:pt x="19" y="82"/>
                  </a:lnTo>
                  <a:lnTo>
                    <a:pt x="22" y="78"/>
                  </a:lnTo>
                  <a:lnTo>
                    <a:pt x="22" y="74"/>
                  </a:lnTo>
                  <a:lnTo>
                    <a:pt x="19" y="74"/>
                  </a:lnTo>
                  <a:lnTo>
                    <a:pt x="15" y="74"/>
                  </a:lnTo>
                  <a:lnTo>
                    <a:pt x="15" y="71"/>
                  </a:lnTo>
                  <a:lnTo>
                    <a:pt x="15" y="71"/>
                  </a:lnTo>
                  <a:lnTo>
                    <a:pt x="11" y="71"/>
                  </a:lnTo>
                  <a:lnTo>
                    <a:pt x="7" y="67"/>
                  </a:lnTo>
                  <a:lnTo>
                    <a:pt x="7" y="67"/>
                  </a:lnTo>
                  <a:lnTo>
                    <a:pt x="4" y="71"/>
                  </a:lnTo>
                  <a:lnTo>
                    <a:pt x="4" y="67"/>
                  </a:lnTo>
                  <a:lnTo>
                    <a:pt x="0" y="67"/>
                  </a:lnTo>
                  <a:lnTo>
                    <a:pt x="4" y="63"/>
                  </a:lnTo>
                  <a:lnTo>
                    <a:pt x="7" y="60"/>
                  </a:lnTo>
                  <a:lnTo>
                    <a:pt x="4" y="56"/>
                  </a:lnTo>
                  <a:lnTo>
                    <a:pt x="7" y="52"/>
                  </a:lnTo>
                  <a:lnTo>
                    <a:pt x="7" y="52"/>
                  </a:lnTo>
                  <a:lnTo>
                    <a:pt x="15" y="45"/>
                  </a:lnTo>
                  <a:lnTo>
                    <a:pt x="15" y="41"/>
                  </a:lnTo>
                  <a:lnTo>
                    <a:pt x="11" y="41"/>
                  </a:lnTo>
                  <a:lnTo>
                    <a:pt x="11" y="37"/>
                  </a:lnTo>
                  <a:lnTo>
                    <a:pt x="11" y="34"/>
                  </a:lnTo>
                  <a:lnTo>
                    <a:pt x="11" y="34"/>
                  </a:lnTo>
                  <a:lnTo>
                    <a:pt x="15" y="34"/>
                  </a:lnTo>
                  <a:lnTo>
                    <a:pt x="15" y="30"/>
                  </a:lnTo>
                  <a:lnTo>
                    <a:pt x="11" y="30"/>
                  </a:lnTo>
                  <a:lnTo>
                    <a:pt x="11" y="26"/>
                  </a:lnTo>
                  <a:lnTo>
                    <a:pt x="11" y="22"/>
                  </a:lnTo>
                  <a:lnTo>
                    <a:pt x="11" y="19"/>
                  </a:lnTo>
                  <a:lnTo>
                    <a:pt x="11" y="11"/>
                  </a:lnTo>
                  <a:lnTo>
                    <a:pt x="11" y="11"/>
                  </a:lnTo>
                  <a:lnTo>
                    <a:pt x="11" y="11"/>
                  </a:lnTo>
                  <a:lnTo>
                    <a:pt x="15" y="8"/>
                  </a:lnTo>
                  <a:lnTo>
                    <a:pt x="22" y="4"/>
                  </a:lnTo>
                  <a:lnTo>
                    <a:pt x="22" y="4"/>
                  </a:lnTo>
                  <a:lnTo>
                    <a:pt x="26" y="8"/>
                  </a:lnTo>
                  <a:lnTo>
                    <a:pt x="33" y="8"/>
                  </a:lnTo>
                  <a:lnTo>
                    <a:pt x="37" y="4"/>
                  </a:lnTo>
                  <a:lnTo>
                    <a:pt x="37" y="4"/>
                  </a:lnTo>
                  <a:lnTo>
                    <a:pt x="41" y="4"/>
                  </a:lnTo>
                  <a:lnTo>
                    <a:pt x="44" y="4"/>
                  </a:lnTo>
                  <a:lnTo>
                    <a:pt x="44" y="4"/>
                  </a:lnTo>
                  <a:lnTo>
                    <a:pt x="44" y="8"/>
                  </a:lnTo>
                  <a:lnTo>
                    <a:pt x="52" y="8"/>
                  </a:lnTo>
                  <a:lnTo>
                    <a:pt x="56" y="4"/>
                  </a:lnTo>
                  <a:lnTo>
                    <a:pt x="56" y="0"/>
                  </a:lnTo>
                  <a:lnTo>
                    <a:pt x="63" y="4"/>
                  </a:lnTo>
                  <a:lnTo>
                    <a:pt x="67" y="8"/>
                  </a:lnTo>
                  <a:lnTo>
                    <a:pt x="70" y="8"/>
                  </a:lnTo>
                  <a:lnTo>
                    <a:pt x="70" y="8"/>
                  </a:lnTo>
                  <a:lnTo>
                    <a:pt x="74" y="8"/>
                  </a:lnTo>
                  <a:lnTo>
                    <a:pt x="78" y="11"/>
                  </a:lnTo>
                  <a:lnTo>
                    <a:pt x="78" y="11"/>
                  </a:lnTo>
                  <a:lnTo>
                    <a:pt x="85" y="15"/>
                  </a:lnTo>
                  <a:lnTo>
                    <a:pt x="89" y="15"/>
                  </a:lnTo>
                  <a:lnTo>
                    <a:pt x="93" y="11"/>
                  </a:lnTo>
                  <a:lnTo>
                    <a:pt x="93" y="11"/>
                  </a:lnTo>
                  <a:lnTo>
                    <a:pt x="96" y="15"/>
                  </a:lnTo>
                  <a:lnTo>
                    <a:pt x="100" y="15"/>
                  </a:lnTo>
                  <a:lnTo>
                    <a:pt x="100" y="15"/>
                  </a:lnTo>
                  <a:lnTo>
                    <a:pt x="100" y="22"/>
                  </a:lnTo>
                  <a:lnTo>
                    <a:pt x="100" y="22"/>
                  </a:lnTo>
                  <a:lnTo>
                    <a:pt x="100" y="26"/>
                  </a:lnTo>
                  <a:lnTo>
                    <a:pt x="104" y="30"/>
                  </a:lnTo>
                  <a:lnTo>
                    <a:pt x="104" y="34"/>
                  </a:lnTo>
                  <a:lnTo>
                    <a:pt x="104" y="37"/>
                  </a:lnTo>
                  <a:lnTo>
                    <a:pt x="104" y="37"/>
                  </a:lnTo>
                  <a:lnTo>
                    <a:pt x="100" y="41"/>
                  </a:lnTo>
                  <a:lnTo>
                    <a:pt x="93" y="48"/>
                  </a:lnTo>
                  <a:lnTo>
                    <a:pt x="93" y="52"/>
                  </a:lnTo>
                  <a:lnTo>
                    <a:pt x="93" y="52"/>
                  </a:lnTo>
                  <a:lnTo>
                    <a:pt x="93" y="56"/>
                  </a:lnTo>
                  <a:lnTo>
                    <a:pt x="93" y="60"/>
                  </a:lnTo>
                  <a:lnTo>
                    <a:pt x="93" y="63"/>
                  </a:lnTo>
                  <a:lnTo>
                    <a:pt x="89" y="67"/>
                  </a:lnTo>
                  <a:lnTo>
                    <a:pt x="89" y="67"/>
                  </a:lnTo>
                  <a:lnTo>
                    <a:pt x="93" y="67"/>
                  </a:lnTo>
                  <a:lnTo>
                    <a:pt x="93" y="74"/>
                  </a:lnTo>
                  <a:lnTo>
                    <a:pt x="96" y="78"/>
                  </a:lnTo>
                  <a:lnTo>
                    <a:pt x="100" y="78"/>
                  </a:lnTo>
                  <a:lnTo>
                    <a:pt x="100" y="82"/>
                  </a:lnTo>
                  <a:lnTo>
                    <a:pt x="100" y="85"/>
                  </a:lnTo>
                  <a:lnTo>
                    <a:pt x="96" y="85"/>
                  </a:lnTo>
                  <a:lnTo>
                    <a:pt x="93" y="85"/>
                  </a:lnTo>
                  <a:lnTo>
                    <a:pt x="93" y="85"/>
                  </a:lnTo>
                  <a:lnTo>
                    <a:pt x="93" y="82"/>
                  </a:lnTo>
                  <a:lnTo>
                    <a:pt x="89" y="85"/>
                  </a:lnTo>
                  <a:lnTo>
                    <a:pt x="89" y="89"/>
                  </a:lnTo>
                  <a:lnTo>
                    <a:pt x="78" y="85"/>
                  </a:lnTo>
                  <a:lnTo>
                    <a:pt x="70" y="85"/>
                  </a:lnTo>
                  <a:lnTo>
                    <a:pt x="48" y="85"/>
                  </a:lnTo>
                  <a:lnTo>
                    <a:pt x="44" y="89"/>
                  </a:lnTo>
                  <a:lnTo>
                    <a:pt x="44" y="89"/>
                  </a:lnTo>
                  <a:lnTo>
                    <a:pt x="33" y="93"/>
                  </a:lnTo>
                  <a:lnTo>
                    <a:pt x="30" y="93"/>
                  </a:lnTo>
                  <a:lnTo>
                    <a:pt x="26" y="93"/>
                  </a:lnTo>
                  <a:lnTo>
                    <a:pt x="22" y="100"/>
                  </a:lnTo>
                  <a:lnTo>
                    <a:pt x="19" y="9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5" name="Freeform 125"/>
            <p:cNvSpPr/>
            <p:nvPr/>
          </p:nvSpPr>
          <p:spPr bwMode="auto">
            <a:xfrm>
              <a:off x="4880273" y="3985112"/>
              <a:ext cx="125397" cy="174572"/>
            </a:xfrm>
            <a:custGeom>
              <a:avLst/>
              <a:gdLst>
                <a:gd name="T0" fmla="*/ 4 w 70"/>
                <a:gd name="T1" fmla="*/ 92 h 100"/>
                <a:gd name="T2" fmla="*/ 11 w 70"/>
                <a:gd name="T3" fmla="*/ 92 h 100"/>
                <a:gd name="T4" fmla="*/ 11 w 70"/>
                <a:gd name="T5" fmla="*/ 85 h 100"/>
                <a:gd name="T6" fmla="*/ 4 w 70"/>
                <a:gd name="T7" fmla="*/ 81 h 100"/>
                <a:gd name="T8" fmla="*/ 0 w 70"/>
                <a:gd name="T9" fmla="*/ 74 h 100"/>
                <a:gd name="T10" fmla="*/ 4 w 70"/>
                <a:gd name="T11" fmla="*/ 70 h 100"/>
                <a:gd name="T12" fmla="*/ 4 w 70"/>
                <a:gd name="T13" fmla="*/ 63 h 100"/>
                <a:gd name="T14" fmla="*/ 4 w 70"/>
                <a:gd name="T15" fmla="*/ 59 h 100"/>
                <a:gd name="T16" fmla="*/ 11 w 70"/>
                <a:gd name="T17" fmla="*/ 48 h 100"/>
                <a:gd name="T18" fmla="*/ 15 w 70"/>
                <a:gd name="T19" fmla="*/ 44 h 100"/>
                <a:gd name="T20" fmla="*/ 15 w 70"/>
                <a:gd name="T21" fmla="*/ 37 h 100"/>
                <a:gd name="T22" fmla="*/ 11 w 70"/>
                <a:gd name="T23" fmla="*/ 29 h 100"/>
                <a:gd name="T24" fmla="*/ 11 w 70"/>
                <a:gd name="T25" fmla="*/ 22 h 100"/>
                <a:gd name="T26" fmla="*/ 7 w 70"/>
                <a:gd name="T27" fmla="*/ 15 h 100"/>
                <a:gd name="T28" fmla="*/ 7 w 70"/>
                <a:gd name="T29" fmla="*/ 7 h 100"/>
                <a:gd name="T30" fmla="*/ 11 w 70"/>
                <a:gd name="T31" fmla="*/ 3 h 100"/>
                <a:gd name="T32" fmla="*/ 26 w 70"/>
                <a:gd name="T33" fmla="*/ 3 h 100"/>
                <a:gd name="T34" fmla="*/ 41 w 70"/>
                <a:gd name="T35" fmla="*/ 3 h 100"/>
                <a:gd name="T36" fmla="*/ 48 w 70"/>
                <a:gd name="T37" fmla="*/ 0 h 100"/>
                <a:gd name="T38" fmla="*/ 52 w 70"/>
                <a:gd name="T39" fmla="*/ 3 h 100"/>
                <a:gd name="T40" fmla="*/ 52 w 70"/>
                <a:gd name="T41" fmla="*/ 7 h 100"/>
                <a:gd name="T42" fmla="*/ 59 w 70"/>
                <a:gd name="T43" fmla="*/ 15 h 100"/>
                <a:gd name="T44" fmla="*/ 59 w 70"/>
                <a:gd name="T45" fmla="*/ 18 h 100"/>
                <a:gd name="T46" fmla="*/ 63 w 70"/>
                <a:gd name="T47" fmla="*/ 26 h 100"/>
                <a:gd name="T48" fmla="*/ 63 w 70"/>
                <a:gd name="T49" fmla="*/ 33 h 100"/>
                <a:gd name="T50" fmla="*/ 63 w 70"/>
                <a:gd name="T51" fmla="*/ 37 h 100"/>
                <a:gd name="T52" fmla="*/ 63 w 70"/>
                <a:gd name="T53" fmla="*/ 41 h 100"/>
                <a:gd name="T54" fmla="*/ 63 w 70"/>
                <a:gd name="T55" fmla="*/ 44 h 100"/>
                <a:gd name="T56" fmla="*/ 63 w 70"/>
                <a:gd name="T57" fmla="*/ 52 h 100"/>
                <a:gd name="T58" fmla="*/ 63 w 70"/>
                <a:gd name="T59" fmla="*/ 63 h 100"/>
                <a:gd name="T60" fmla="*/ 63 w 70"/>
                <a:gd name="T61" fmla="*/ 70 h 100"/>
                <a:gd name="T62" fmla="*/ 63 w 70"/>
                <a:gd name="T63" fmla="*/ 78 h 100"/>
                <a:gd name="T64" fmla="*/ 67 w 70"/>
                <a:gd name="T65" fmla="*/ 78 h 100"/>
                <a:gd name="T66" fmla="*/ 63 w 70"/>
                <a:gd name="T67" fmla="*/ 81 h 100"/>
                <a:gd name="T68" fmla="*/ 44 w 70"/>
                <a:gd name="T69" fmla="*/ 92 h 100"/>
                <a:gd name="T70" fmla="*/ 22 w 70"/>
                <a:gd name="T71" fmla="*/ 100 h 100"/>
                <a:gd name="T72" fmla="*/ 4 w 70"/>
                <a:gd name="T73" fmla="*/ 96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70" h="100">
                  <a:moveTo>
                    <a:pt x="4" y="92"/>
                  </a:moveTo>
                  <a:lnTo>
                    <a:pt x="4" y="92"/>
                  </a:lnTo>
                  <a:lnTo>
                    <a:pt x="7" y="92"/>
                  </a:lnTo>
                  <a:lnTo>
                    <a:pt x="11" y="92"/>
                  </a:lnTo>
                  <a:lnTo>
                    <a:pt x="11" y="89"/>
                  </a:lnTo>
                  <a:lnTo>
                    <a:pt x="11" y="85"/>
                  </a:lnTo>
                  <a:lnTo>
                    <a:pt x="7" y="85"/>
                  </a:lnTo>
                  <a:lnTo>
                    <a:pt x="4" y="81"/>
                  </a:lnTo>
                  <a:lnTo>
                    <a:pt x="4" y="74"/>
                  </a:lnTo>
                  <a:lnTo>
                    <a:pt x="0" y="74"/>
                  </a:lnTo>
                  <a:lnTo>
                    <a:pt x="0" y="74"/>
                  </a:lnTo>
                  <a:lnTo>
                    <a:pt x="4" y="70"/>
                  </a:lnTo>
                  <a:lnTo>
                    <a:pt x="4" y="67"/>
                  </a:lnTo>
                  <a:lnTo>
                    <a:pt x="4" y="63"/>
                  </a:lnTo>
                  <a:lnTo>
                    <a:pt x="4" y="59"/>
                  </a:lnTo>
                  <a:lnTo>
                    <a:pt x="4" y="59"/>
                  </a:lnTo>
                  <a:lnTo>
                    <a:pt x="4" y="55"/>
                  </a:lnTo>
                  <a:lnTo>
                    <a:pt x="11" y="48"/>
                  </a:lnTo>
                  <a:lnTo>
                    <a:pt x="15" y="44"/>
                  </a:lnTo>
                  <a:lnTo>
                    <a:pt x="15" y="44"/>
                  </a:lnTo>
                  <a:lnTo>
                    <a:pt x="15" y="41"/>
                  </a:lnTo>
                  <a:lnTo>
                    <a:pt x="15" y="37"/>
                  </a:lnTo>
                  <a:lnTo>
                    <a:pt x="11" y="33"/>
                  </a:lnTo>
                  <a:lnTo>
                    <a:pt x="11" y="29"/>
                  </a:lnTo>
                  <a:lnTo>
                    <a:pt x="11" y="29"/>
                  </a:lnTo>
                  <a:lnTo>
                    <a:pt x="11" y="22"/>
                  </a:lnTo>
                  <a:lnTo>
                    <a:pt x="11" y="18"/>
                  </a:lnTo>
                  <a:lnTo>
                    <a:pt x="7" y="15"/>
                  </a:lnTo>
                  <a:lnTo>
                    <a:pt x="7" y="11"/>
                  </a:lnTo>
                  <a:lnTo>
                    <a:pt x="7" y="7"/>
                  </a:lnTo>
                  <a:lnTo>
                    <a:pt x="7" y="3"/>
                  </a:lnTo>
                  <a:lnTo>
                    <a:pt x="11" y="3"/>
                  </a:lnTo>
                  <a:lnTo>
                    <a:pt x="26" y="3"/>
                  </a:lnTo>
                  <a:lnTo>
                    <a:pt x="26" y="3"/>
                  </a:lnTo>
                  <a:lnTo>
                    <a:pt x="33" y="3"/>
                  </a:lnTo>
                  <a:lnTo>
                    <a:pt x="41" y="3"/>
                  </a:lnTo>
                  <a:lnTo>
                    <a:pt x="44" y="3"/>
                  </a:lnTo>
                  <a:lnTo>
                    <a:pt x="48" y="0"/>
                  </a:lnTo>
                  <a:lnTo>
                    <a:pt x="48" y="0"/>
                  </a:lnTo>
                  <a:lnTo>
                    <a:pt x="52" y="3"/>
                  </a:lnTo>
                  <a:lnTo>
                    <a:pt x="52" y="7"/>
                  </a:lnTo>
                  <a:lnTo>
                    <a:pt x="52" y="7"/>
                  </a:lnTo>
                  <a:lnTo>
                    <a:pt x="55" y="11"/>
                  </a:lnTo>
                  <a:lnTo>
                    <a:pt x="59" y="15"/>
                  </a:lnTo>
                  <a:lnTo>
                    <a:pt x="59" y="15"/>
                  </a:lnTo>
                  <a:lnTo>
                    <a:pt x="59" y="18"/>
                  </a:lnTo>
                  <a:lnTo>
                    <a:pt x="59" y="26"/>
                  </a:lnTo>
                  <a:lnTo>
                    <a:pt x="63" y="26"/>
                  </a:lnTo>
                  <a:lnTo>
                    <a:pt x="63" y="26"/>
                  </a:lnTo>
                  <a:lnTo>
                    <a:pt x="63" y="33"/>
                  </a:lnTo>
                  <a:lnTo>
                    <a:pt x="63" y="33"/>
                  </a:lnTo>
                  <a:lnTo>
                    <a:pt x="63" y="37"/>
                  </a:lnTo>
                  <a:lnTo>
                    <a:pt x="63" y="37"/>
                  </a:lnTo>
                  <a:lnTo>
                    <a:pt x="63" y="41"/>
                  </a:lnTo>
                  <a:lnTo>
                    <a:pt x="63" y="41"/>
                  </a:lnTo>
                  <a:lnTo>
                    <a:pt x="63" y="44"/>
                  </a:lnTo>
                  <a:lnTo>
                    <a:pt x="63" y="48"/>
                  </a:lnTo>
                  <a:lnTo>
                    <a:pt x="63" y="52"/>
                  </a:lnTo>
                  <a:lnTo>
                    <a:pt x="67" y="59"/>
                  </a:lnTo>
                  <a:lnTo>
                    <a:pt x="63" y="63"/>
                  </a:lnTo>
                  <a:lnTo>
                    <a:pt x="63" y="67"/>
                  </a:lnTo>
                  <a:lnTo>
                    <a:pt x="63" y="70"/>
                  </a:lnTo>
                  <a:lnTo>
                    <a:pt x="63" y="74"/>
                  </a:lnTo>
                  <a:lnTo>
                    <a:pt x="63" y="78"/>
                  </a:lnTo>
                  <a:lnTo>
                    <a:pt x="67" y="78"/>
                  </a:lnTo>
                  <a:lnTo>
                    <a:pt x="67" y="78"/>
                  </a:lnTo>
                  <a:lnTo>
                    <a:pt x="70" y="81"/>
                  </a:lnTo>
                  <a:lnTo>
                    <a:pt x="63" y="81"/>
                  </a:lnTo>
                  <a:lnTo>
                    <a:pt x="52" y="85"/>
                  </a:lnTo>
                  <a:lnTo>
                    <a:pt x="44" y="92"/>
                  </a:lnTo>
                  <a:lnTo>
                    <a:pt x="33" y="92"/>
                  </a:lnTo>
                  <a:lnTo>
                    <a:pt x="22" y="100"/>
                  </a:lnTo>
                  <a:lnTo>
                    <a:pt x="15" y="96"/>
                  </a:lnTo>
                  <a:lnTo>
                    <a:pt x="4" y="96"/>
                  </a:lnTo>
                  <a:lnTo>
                    <a:pt x="4" y="9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6" name="Freeform 126"/>
            <p:cNvSpPr/>
            <p:nvPr/>
          </p:nvSpPr>
          <p:spPr bwMode="auto">
            <a:xfrm>
              <a:off x="4966258" y="3985112"/>
              <a:ext cx="59116" cy="141404"/>
            </a:xfrm>
            <a:custGeom>
              <a:avLst/>
              <a:gdLst>
                <a:gd name="T0" fmla="*/ 19 w 33"/>
                <a:gd name="T1" fmla="*/ 3 h 81"/>
                <a:gd name="T2" fmla="*/ 4 w 33"/>
                <a:gd name="T3" fmla="*/ 0 h 81"/>
                <a:gd name="T4" fmla="*/ 0 w 33"/>
                <a:gd name="T5" fmla="*/ 0 h 81"/>
                <a:gd name="T6" fmla="*/ 4 w 33"/>
                <a:gd name="T7" fmla="*/ 3 h 81"/>
                <a:gd name="T8" fmla="*/ 4 w 33"/>
                <a:gd name="T9" fmla="*/ 7 h 81"/>
                <a:gd name="T10" fmla="*/ 4 w 33"/>
                <a:gd name="T11" fmla="*/ 7 h 81"/>
                <a:gd name="T12" fmla="*/ 7 w 33"/>
                <a:gd name="T13" fmla="*/ 11 h 81"/>
                <a:gd name="T14" fmla="*/ 11 w 33"/>
                <a:gd name="T15" fmla="*/ 15 h 81"/>
                <a:gd name="T16" fmla="*/ 11 w 33"/>
                <a:gd name="T17" fmla="*/ 15 h 81"/>
                <a:gd name="T18" fmla="*/ 11 w 33"/>
                <a:gd name="T19" fmla="*/ 18 h 81"/>
                <a:gd name="T20" fmla="*/ 11 w 33"/>
                <a:gd name="T21" fmla="*/ 26 h 81"/>
                <a:gd name="T22" fmla="*/ 15 w 33"/>
                <a:gd name="T23" fmla="*/ 26 h 81"/>
                <a:gd name="T24" fmla="*/ 15 w 33"/>
                <a:gd name="T25" fmla="*/ 26 h 81"/>
                <a:gd name="T26" fmla="*/ 15 w 33"/>
                <a:gd name="T27" fmla="*/ 33 h 81"/>
                <a:gd name="T28" fmla="*/ 15 w 33"/>
                <a:gd name="T29" fmla="*/ 33 h 81"/>
                <a:gd name="T30" fmla="*/ 15 w 33"/>
                <a:gd name="T31" fmla="*/ 37 h 81"/>
                <a:gd name="T32" fmla="*/ 15 w 33"/>
                <a:gd name="T33" fmla="*/ 37 h 81"/>
                <a:gd name="T34" fmla="*/ 15 w 33"/>
                <a:gd name="T35" fmla="*/ 41 h 81"/>
                <a:gd name="T36" fmla="*/ 15 w 33"/>
                <a:gd name="T37" fmla="*/ 41 h 81"/>
                <a:gd name="T38" fmla="*/ 15 w 33"/>
                <a:gd name="T39" fmla="*/ 44 h 81"/>
                <a:gd name="T40" fmla="*/ 15 w 33"/>
                <a:gd name="T41" fmla="*/ 48 h 81"/>
                <a:gd name="T42" fmla="*/ 15 w 33"/>
                <a:gd name="T43" fmla="*/ 52 h 81"/>
                <a:gd name="T44" fmla="*/ 19 w 33"/>
                <a:gd name="T45" fmla="*/ 59 h 81"/>
                <a:gd name="T46" fmla="*/ 15 w 33"/>
                <a:gd name="T47" fmla="*/ 63 h 81"/>
                <a:gd name="T48" fmla="*/ 15 w 33"/>
                <a:gd name="T49" fmla="*/ 67 h 81"/>
                <a:gd name="T50" fmla="*/ 15 w 33"/>
                <a:gd name="T51" fmla="*/ 70 h 81"/>
                <a:gd name="T52" fmla="*/ 15 w 33"/>
                <a:gd name="T53" fmla="*/ 74 h 81"/>
                <a:gd name="T54" fmla="*/ 15 w 33"/>
                <a:gd name="T55" fmla="*/ 78 h 81"/>
                <a:gd name="T56" fmla="*/ 19 w 33"/>
                <a:gd name="T57" fmla="*/ 78 h 81"/>
                <a:gd name="T58" fmla="*/ 19 w 33"/>
                <a:gd name="T59" fmla="*/ 78 h 81"/>
                <a:gd name="T60" fmla="*/ 22 w 33"/>
                <a:gd name="T61" fmla="*/ 81 h 81"/>
                <a:gd name="T62" fmla="*/ 22 w 33"/>
                <a:gd name="T63" fmla="*/ 81 h 81"/>
                <a:gd name="T64" fmla="*/ 33 w 33"/>
                <a:gd name="T65" fmla="*/ 78 h 81"/>
                <a:gd name="T66" fmla="*/ 33 w 33"/>
                <a:gd name="T67" fmla="*/ 78 h 81"/>
                <a:gd name="T68" fmla="*/ 33 w 33"/>
                <a:gd name="T69" fmla="*/ 74 h 81"/>
                <a:gd name="T70" fmla="*/ 33 w 33"/>
                <a:gd name="T71" fmla="*/ 70 h 81"/>
                <a:gd name="T72" fmla="*/ 33 w 33"/>
                <a:gd name="T73" fmla="*/ 67 h 81"/>
                <a:gd name="T74" fmla="*/ 30 w 33"/>
                <a:gd name="T75" fmla="*/ 63 h 81"/>
                <a:gd name="T76" fmla="*/ 30 w 33"/>
                <a:gd name="T77" fmla="*/ 44 h 81"/>
                <a:gd name="T78" fmla="*/ 33 w 33"/>
                <a:gd name="T79" fmla="*/ 41 h 81"/>
                <a:gd name="T80" fmla="*/ 33 w 33"/>
                <a:gd name="T81" fmla="*/ 41 h 81"/>
                <a:gd name="T82" fmla="*/ 33 w 33"/>
                <a:gd name="T83" fmla="*/ 37 h 81"/>
                <a:gd name="T84" fmla="*/ 33 w 33"/>
                <a:gd name="T85" fmla="*/ 33 h 81"/>
                <a:gd name="T86" fmla="*/ 33 w 33"/>
                <a:gd name="T87" fmla="*/ 29 h 81"/>
                <a:gd name="T88" fmla="*/ 30 w 33"/>
                <a:gd name="T89" fmla="*/ 22 h 81"/>
                <a:gd name="T90" fmla="*/ 26 w 33"/>
                <a:gd name="T91" fmla="*/ 15 h 81"/>
                <a:gd name="T92" fmla="*/ 26 w 33"/>
                <a:gd name="T93" fmla="*/ 15 h 81"/>
                <a:gd name="T94" fmla="*/ 22 w 33"/>
                <a:gd name="T95" fmla="*/ 15 h 81"/>
                <a:gd name="T96" fmla="*/ 19 w 33"/>
                <a:gd name="T97" fmla="*/ 11 h 81"/>
                <a:gd name="T98" fmla="*/ 19 w 33"/>
                <a:gd name="T99" fmla="*/ 7 h 81"/>
                <a:gd name="T100" fmla="*/ 19 w 33"/>
                <a:gd name="T101" fmla="*/ 3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33" h="81">
                  <a:moveTo>
                    <a:pt x="19" y="3"/>
                  </a:moveTo>
                  <a:lnTo>
                    <a:pt x="4" y="0"/>
                  </a:lnTo>
                  <a:lnTo>
                    <a:pt x="0" y="0"/>
                  </a:lnTo>
                  <a:lnTo>
                    <a:pt x="4" y="3"/>
                  </a:lnTo>
                  <a:lnTo>
                    <a:pt x="4" y="7"/>
                  </a:lnTo>
                  <a:lnTo>
                    <a:pt x="4" y="7"/>
                  </a:lnTo>
                  <a:lnTo>
                    <a:pt x="7" y="11"/>
                  </a:lnTo>
                  <a:lnTo>
                    <a:pt x="11" y="15"/>
                  </a:lnTo>
                  <a:lnTo>
                    <a:pt x="11" y="15"/>
                  </a:lnTo>
                  <a:lnTo>
                    <a:pt x="11" y="18"/>
                  </a:lnTo>
                  <a:lnTo>
                    <a:pt x="11" y="26"/>
                  </a:lnTo>
                  <a:lnTo>
                    <a:pt x="15" y="26"/>
                  </a:lnTo>
                  <a:lnTo>
                    <a:pt x="15" y="26"/>
                  </a:lnTo>
                  <a:lnTo>
                    <a:pt x="15" y="33"/>
                  </a:lnTo>
                  <a:lnTo>
                    <a:pt x="15" y="33"/>
                  </a:lnTo>
                  <a:lnTo>
                    <a:pt x="15" y="37"/>
                  </a:lnTo>
                  <a:lnTo>
                    <a:pt x="15" y="37"/>
                  </a:lnTo>
                  <a:lnTo>
                    <a:pt x="15" y="41"/>
                  </a:lnTo>
                  <a:lnTo>
                    <a:pt x="15" y="41"/>
                  </a:lnTo>
                  <a:lnTo>
                    <a:pt x="15" y="44"/>
                  </a:lnTo>
                  <a:lnTo>
                    <a:pt x="15" y="48"/>
                  </a:lnTo>
                  <a:lnTo>
                    <a:pt x="15" y="52"/>
                  </a:lnTo>
                  <a:lnTo>
                    <a:pt x="19" y="59"/>
                  </a:lnTo>
                  <a:lnTo>
                    <a:pt x="15" y="63"/>
                  </a:lnTo>
                  <a:lnTo>
                    <a:pt x="15" y="67"/>
                  </a:lnTo>
                  <a:lnTo>
                    <a:pt x="15" y="70"/>
                  </a:lnTo>
                  <a:lnTo>
                    <a:pt x="15" y="74"/>
                  </a:lnTo>
                  <a:lnTo>
                    <a:pt x="15" y="78"/>
                  </a:lnTo>
                  <a:lnTo>
                    <a:pt x="19" y="78"/>
                  </a:lnTo>
                  <a:lnTo>
                    <a:pt x="19" y="78"/>
                  </a:lnTo>
                  <a:lnTo>
                    <a:pt x="22" y="81"/>
                  </a:lnTo>
                  <a:lnTo>
                    <a:pt x="22" y="81"/>
                  </a:lnTo>
                  <a:lnTo>
                    <a:pt x="33" y="78"/>
                  </a:lnTo>
                  <a:lnTo>
                    <a:pt x="33" y="78"/>
                  </a:lnTo>
                  <a:lnTo>
                    <a:pt x="33" y="74"/>
                  </a:lnTo>
                  <a:lnTo>
                    <a:pt x="33" y="70"/>
                  </a:lnTo>
                  <a:lnTo>
                    <a:pt x="33" y="67"/>
                  </a:lnTo>
                  <a:lnTo>
                    <a:pt x="30" y="63"/>
                  </a:lnTo>
                  <a:lnTo>
                    <a:pt x="30" y="44"/>
                  </a:lnTo>
                  <a:lnTo>
                    <a:pt x="33" y="41"/>
                  </a:lnTo>
                  <a:lnTo>
                    <a:pt x="33" y="41"/>
                  </a:lnTo>
                  <a:lnTo>
                    <a:pt x="33" y="37"/>
                  </a:lnTo>
                  <a:lnTo>
                    <a:pt x="33" y="33"/>
                  </a:lnTo>
                  <a:lnTo>
                    <a:pt x="33" y="29"/>
                  </a:lnTo>
                  <a:lnTo>
                    <a:pt x="30" y="22"/>
                  </a:lnTo>
                  <a:lnTo>
                    <a:pt x="26" y="15"/>
                  </a:lnTo>
                  <a:lnTo>
                    <a:pt x="26" y="15"/>
                  </a:lnTo>
                  <a:lnTo>
                    <a:pt x="22" y="15"/>
                  </a:lnTo>
                  <a:lnTo>
                    <a:pt x="19" y="11"/>
                  </a:lnTo>
                  <a:lnTo>
                    <a:pt x="19" y="7"/>
                  </a:lnTo>
                  <a:lnTo>
                    <a:pt x="19" y="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7" name="Freeform 127"/>
            <p:cNvSpPr/>
            <p:nvPr/>
          </p:nvSpPr>
          <p:spPr bwMode="auto">
            <a:xfrm>
              <a:off x="5000296" y="3951943"/>
              <a:ext cx="91362" cy="169336"/>
            </a:xfrm>
            <a:custGeom>
              <a:avLst/>
              <a:gdLst>
                <a:gd name="T0" fmla="*/ 25 w 51"/>
                <a:gd name="T1" fmla="*/ 8 h 97"/>
                <a:gd name="T2" fmla="*/ 18 w 51"/>
                <a:gd name="T3" fmla="*/ 11 h 97"/>
                <a:gd name="T4" fmla="*/ 11 w 51"/>
                <a:gd name="T5" fmla="*/ 11 h 97"/>
                <a:gd name="T6" fmla="*/ 7 w 51"/>
                <a:gd name="T7" fmla="*/ 15 h 97"/>
                <a:gd name="T8" fmla="*/ 7 w 51"/>
                <a:gd name="T9" fmla="*/ 22 h 97"/>
                <a:gd name="T10" fmla="*/ 0 w 51"/>
                <a:gd name="T11" fmla="*/ 26 h 97"/>
                <a:gd name="T12" fmla="*/ 3 w 51"/>
                <a:gd name="T13" fmla="*/ 34 h 97"/>
                <a:gd name="T14" fmla="*/ 7 w 51"/>
                <a:gd name="T15" fmla="*/ 34 h 97"/>
                <a:gd name="T16" fmla="*/ 14 w 51"/>
                <a:gd name="T17" fmla="*/ 48 h 97"/>
                <a:gd name="T18" fmla="*/ 14 w 51"/>
                <a:gd name="T19" fmla="*/ 56 h 97"/>
                <a:gd name="T20" fmla="*/ 14 w 51"/>
                <a:gd name="T21" fmla="*/ 60 h 97"/>
                <a:gd name="T22" fmla="*/ 11 w 51"/>
                <a:gd name="T23" fmla="*/ 82 h 97"/>
                <a:gd name="T24" fmla="*/ 14 w 51"/>
                <a:gd name="T25" fmla="*/ 89 h 97"/>
                <a:gd name="T26" fmla="*/ 14 w 51"/>
                <a:gd name="T27" fmla="*/ 97 h 97"/>
                <a:gd name="T28" fmla="*/ 33 w 51"/>
                <a:gd name="T29" fmla="*/ 93 h 97"/>
                <a:gd name="T30" fmla="*/ 33 w 51"/>
                <a:gd name="T31" fmla="*/ 89 h 97"/>
                <a:gd name="T32" fmla="*/ 33 w 51"/>
                <a:gd name="T33" fmla="*/ 78 h 97"/>
                <a:gd name="T34" fmla="*/ 33 w 51"/>
                <a:gd name="T35" fmla="*/ 71 h 97"/>
                <a:gd name="T36" fmla="*/ 33 w 51"/>
                <a:gd name="T37" fmla="*/ 67 h 97"/>
                <a:gd name="T38" fmla="*/ 33 w 51"/>
                <a:gd name="T39" fmla="*/ 67 h 97"/>
                <a:gd name="T40" fmla="*/ 33 w 51"/>
                <a:gd name="T41" fmla="*/ 63 h 97"/>
                <a:gd name="T42" fmla="*/ 33 w 51"/>
                <a:gd name="T43" fmla="*/ 56 h 97"/>
                <a:gd name="T44" fmla="*/ 33 w 51"/>
                <a:gd name="T45" fmla="*/ 52 h 97"/>
                <a:gd name="T46" fmla="*/ 37 w 51"/>
                <a:gd name="T47" fmla="*/ 52 h 97"/>
                <a:gd name="T48" fmla="*/ 40 w 51"/>
                <a:gd name="T49" fmla="*/ 48 h 97"/>
                <a:gd name="T50" fmla="*/ 44 w 51"/>
                <a:gd name="T51" fmla="*/ 41 h 97"/>
                <a:gd name="T52" fmla="*/ 48 w 51"/>
                <a:gd name="T53" fmla="*/ 41 h 97"/>
                <a:gd name="T54" fmla="*/ 44 w 51"/>
                <a:gd name="T55" fmla="*/ 34 h 97"/>
                <a:gd name="T56" fmla="*/ 48 w 51"/>
                <a:gd name="T57" fmla="*/ 30 h 97"/>
                <a:gd name="T58" fmla="*/ 51 w 51"/>
                <a:gd name="T59" fmla="*/ 30 h 97"/>
                <a:gd name="T60" fmla="*/ 48 w 51"/>
                <a:gd name="T61" fmla="*/ 19 h 97"/>
                <a:gd name="T62" fmla="*/ 44 w 51"/>
                <a:gd name="T63" fmla="*/ 15 h 97"/>
                <a:gd name="T64" fmla="*/ 44 w 51"/>
                <a:gd name="T65" fmla="*/ 11 h 97"/>
                <a:gd name="T66" fmla="*/ 37 w 51"/>
                <a:gd name="T67" fmla="*/ 8 h 97"/>
                <a:gd name="T68" fmla="*/ 29 w 51"/>
                <a:gd name="T69" fmla="*/ 0 h 97"/>
                <a:gd name="T70" fmla="*/ 29 w 51"/>
                <a:gd name="T71" fmla="*/ 4 h 97"/>
                <a:gd name="T72" fmla="*/ 25 w 51"/>
                <a:gd name="T73" fmla="*/ 4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1" h="97">
                  <a:moveTo>
                    <a:pt x="25" y="4"/>
                  </a:moveTo>
                  <a:lnTo>
                    <a:pt x="25" y="8"/>
                  </a:lnTo>
                  <a:lnTo>
                    <a:pt x="22" y="11"/>
                  </a:lnTo>
                  <a:lnTo>
                    <a:pt x="18" y="11"/>
                  </a:lnTo>
                  <a:lnTo>
                    <a:pt x="11" y="11"/>
                  </a:lnTo>
                  <a:lnTo>
                    <a:pt x="11" y="11"/>
                  </a:lnTo>
                  <a:lnTo>
                    <a:pt x="7" y="15"/>
                  </a:lnTo>
                  <a:lnTo>
                    <a:pt x="7" y="15"/>
                  </a:lnTo>
                  <a:lnTo>
                    <a:pt x="3" y="19"/>
                  </a:lnTo>
                  <a:lnTo>
                    <a:pt x="7" y="22"/>
                  </a:lnTo>
                  <a:lnTo>
                    <a:pt x="0" y="22"/>
                  </a:lnTo>
                  <a:lnTo>
                    <a:pt x="0" y="26"/>
                  </a:lnTo>
                  <a:lnTo>
                    <a:pt x="0" y="30"/>
                  </a:lnTo>
                  <a:lnTo>
                    <a:pt x="3" y="34"/>
                  </a:lnTo>
                  <a:lnTo>
                    <a:pt x="7" y="34"/>
                  </a:lnTo>
                  <a:lnTo>
                    <a:pt x="7" y="34"/>
                  </a:lnTo>
                  <a:lnTo>
                    <a:pt x="11" y="41"/>
                  </a:lnTo>
                  <a:lnTo>
                    <a:pt x="14" y="48"/>
                  </a:lnTo>
                  <a:lnTo>
                    <a:pt x="14" y="52"/>
                  </a:lnTo>
                  <a:lnTo>
                    <a:pt x="14" y="56"/>
                  </a:lnTo>
                  <a:lnTo>
                    <a:pt x="14" y="60"/>
                  </a:lnTo>
                  <a:lnTo>
                    <a:pt x="14" y="60"/>
                  </a:lnTo>
                  <a:lnTo>
                    <a:pt x="11" y="63"/>
                  </a:lnTo>
                  <a:lnTo>
                    <a:pt x="11" y="82"/>
                  </a:lnTo>
                  <a:lnTo>
                    <a:pt x="14" y="86"/>
                  </a:lnTo>
                  <a:lnTo>
                    <a:pt x="14" y="89"/>
                  </a:lnTo>
                  <a:lnTo>
                    <a:pt x="14" y="93"/>
                  </a:lnTo>
                  <a:lnTo>
                    <a:pt x="14" y="97"/>
                  </a:lnTo>
                  <a:lnTo>
                    <a:pt x="22" y="97"/>
                  </a:lnTo>
                  <a:lnTo>
                    <a:pt x="33" y="93"/>
                  </a:lnTo>
                  <a:lnTo>
                    <a:pt x="33" y="93"/>
                  </a:lnTo>
                  <a:lnTo>
                    <a:pt x="33" y="89"/>
                  </a:lnTo>
                  <a:lnTo>
                    <a:pt x="33" y="82"/>
                  </a:lnTo>
                  <a:lnTo>
                    <a:pt x="33" y="78"/>
                  </a:lnTo>
                  <a:lnTo>
                    <a:pt x="33" y="78"/>
                  </a:lnTo>
                  <a:lnTo>
                    <a:pt x="33" y="71"/>
                  </a:lnTo>
                  <a:lnTo>
                    <a:pt x="33" y="71"/>
                  </a:lnTo>
                  <a:lnTo>
                    <a:pt x="33" y="67"/>
                  </a:lnTo>
                  <a:lnTo>
                    <a:pt x="33" y="67"/>
                  </a:lnTo>
                  <a:lnTo>
                    <a:pt x="33" y="67"/>
                  </a:lnTo>
                  <a:lnTo>
                    <a:pt x="33" y="63"/>
                  </a:lnTo>
                  <a:lnTo>
                    <a:pt x="33" y="63"/>
                  </a:lnTo>
                  <a:lnTo>
                    <a:pt x="33" y="60"/>
                  </a:lnTo>
                  <a:lnTo>
                    <a:pt x="33" y="56"/>
                  </a:lnTo>
                  <a:lnTo>
                    <a:pt x="33" y="52"/>
                  </a:lnTo>
                  <a:lnTo>
                    <a:pt x="33" y="52"/>
                  </a:lnTo>
                  <a:lnTo>
                    <a:pt x="37" y="52"/>
                  </a:lnTo>
                  <a:lnTo>
                    <a:pt x="37" y="52"/>
                  </a:lnTo>
                  <a:lnTo>
                    <a:pt x="40" y="48"/>
                  </a:lnTo>
                  <a:lnTo>
                    <a:pt x="40" y="48"/>
                  </a:lnTo>
                  <a:lnTo>
                    <a:pt x="44" y="45"/>
                  </a:lnTo>
                  <a:lnTo>
                    <a:pt x="44" y="41"/>
                  </a:lnTo>
                  <a:lnTo>
                    <a:pt x="48" y="41"/>
                  </a:lnTo>
                  <a:lnTo>
                    <a:pt x="48" y="41"/>
                  </a:lnTo>
                  <a:lnTo>
                    <a:pt x="48" y="37"/>
                  </a:lnTo>
                  <a:lnTo>
                    <a:pt x="44" y="34"/>
                  </a:lnTo>
                  <a:lnTo>
                    <a:pt x="44" y="34"/>
                  </a:lnTo>
                  <a:lnTo>
                    <a:pt x="48" y="30"/>
                  </a:lnTo>
                  <a:lnTo>
                    <a:pt x="51" y="30"/>
                  </a:lnTo>
                  <a:lnTo>
                    <a:pt x="51" y="30"/>
                  </a:lnTo>
                  <a:lnTo>
                    <a:pt x="48" y="22"/>
                  </a:lnTo>
                  <a:lnTo>
                    <a:pt x="48" y="19"/>
                  </a:lnTo>
                  <a:lnTo>
                    <a:pt x="44" y="19"/>
                  </a:lnTo>
                  <a:lnTo>
                    <a:pt x="44" y="15"/>
                  </a:lnTo>
                  <a:lnTo>
                    <a:pt x="44" y="11"/>
                  </a:lnTo>
                  <a:lnTo>
                    <a:pt x="44" y="11"/>
                  </a:lnTo>
                  <a:lnTo>
                    <a:pt x="40" y="8"/>
                  </a:lnTo>
                  <a:lnTo>
                    <a:pt x="37" y="8"/>
                  </a:lnTo>
                  <a:lnTo>
                    <a:pt x="37" y="4"/>
                  </a:lnTo>
                  <a:lnTo>
                    <a:pt x="29" y="0"/>
                  </a:lnTo>
                  <a:lnTo>
                    <a:pt x="29" y="0"/>
                  </a:lnTo>
                  <a:lnTo>
                    <a:pt x="29" y="4"/>
                  </a:lnTo>
                  <a:lnTo>
                    <a:pt x="25" y="4"/>
                  </a:lnTo>
                  <a:lnTo>
                    <a:pt x="25"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8" name="Freeform 128"/>
            <p:cNvSpPr>
              <a:spLocks noEditPoints="1"/>
            </p:cNvSpPr>
            <p:nvPr/>
          </p:nvSpPr>
          <p:spPr bwMode="auto">
            <a:xfrm>
              <a:off x="5324535" y="3655169"/>
              <a:ext cx="343946" cy="432938"/>
            </a:xfrm>
            <a:custGeom>
              <a:avLst/>
              <a:gdLst>
                <a:gd name="T0" fmla="*/ 189 w 192"/>
                <a:gd name="T1" fmla="*/ 63 h 248"/>
                <a:gd name="T2" fmla="*/ 185 w 192"/>
                <a:gd name="T3" fmla="*/ 122 h 248"/>
                <a:gd name="T4" fmla="*/ 174 w 192"/>
                <a:gd name="T5" fmla="*/ 126 h 248"/>
                <a:gd name="T6" fmla="*/ 174 w 192"/>
                <a:gd name="T7" fmla="*/ 133 h 248"/>
                <a:gd name="T8" fmla="*/ 167 w 192"/>
                <a:gd name="T9" fmla="*/ 141 h 248"/>
                <a:gd name="T10" fmla="*/ 167 w 192"/>
                <a:gd name="T11" fmla="*/ 148 h 248"/>
                <a:gd name="T12" fmla="*/ 167 w 192"/>
                <a:gd name="T13" fmla="*/ 155 h 248"/>
                <a:gd name="T14" fmla="*/ 159 w 192"/>
                <a:gd name="T15" fmla="*/ 166 h 248"/>
                <a:gd name="T16" fmla="*/ 163 w 192"/>
                <a:gd name="T17" fmla="*/ 166 h 248"/>
                <a:gd name="T18" fmla="*/ 163 w 192"/>
                <a:gd name="T19" fmla="*/ 170 h 248"/>
                <a:gd name="T20" fmla="*/ 167 w 192"/>
                <a:gd name="T21" fmla="*/ 178 h 248"/>
                <a:gd name="T22" fmla="*/ 174 w 192"/>
                <a:gd name="T23" fmla="*/ 185 h 248"/>
                <a:gd name="T24" fmla="*/ 174 w 192"/>
                <a:gd name="T25" fmla="*/ 192 h 248"/>
                <a:gd name="T26" fmla="*/ 167 w 192"/>
                <a:gd name="T27" fmla="*/ 196 h 248"/>
                <a:gd name="T28" fmla="*/ 155 w 192"/>
                <a:gd name="T29" fmla="*/ 200 h 248"/>
                <a:gd name="T30" fmla="*/ 152 w 192"/>
                <a:gd name="T31" fmla="*/ 204 h 248"/>
                <a:gd name="T32" fmla="*/ 148 w 192"/>
                <a:gd name="T33" fmla="*/ 207 h 248"/>
                <a:gd name="T34" fmla="*/ 144 w 192"/>
                <a:gd name="T35" fmla="*/ 215 h 248"/>
                <a:gd name="T36" fmla="*/ 141 w 192"/>
                <a:gd name="T37" fmla="*/ 218 h 248"/>
                <a:gd name="T38" fmla="*/ 130 w 192"/>
                <a:gd name="T39" fmla="*/ 226 h 248"/>
                <a:gd name="T40" fmla="*/ 118 w 192"/>
                <a:gd name="T41" fmla="*/ 222 h 248"/>
                <a:gd name="T42" fmla="*/ 111 w 192"/>
                <a:gd name="T43" fmla="*/ 226 h 248"/>
                <a:gd name="T44" fmla="*/ 115 w 192"/>
                <a:gd name="T45" fmla="*/ 230 h 248"/>
                <a:gd name="T46" fmla="*/ 107 w 192"/>
                <a:gd name="T47" fmla="*/ 237 h 248"/>
                <a:gd name="T48" fmla="*/ 89 w 192"/>
                <a:gd name="T49" fmla="*/ 241 h 248"/>
                <a:gd name="T50" fmla="*/ 78 w 192"/>
                <a:gd name="T51" fmla="*/ 248 h 248"/>
                <a:gd name="T52" fmla="*/ 74 w 192"/>
                <a:gd name="T53" fmla="*/ 241 h 248"/>
                <a:gd name="T54" fmla="*/ 70 w 192"/>
                <a:gd name="T55" fmla="*/ 248 h 248"/>
                <a:gd name="T56" fmla="*/ 59 w 192"/>
                <a:gd name="T57" fmla="*/ 248 h 248"/>
                <a:gd name="T58" fmla="*/ 55 w 192"/>
                <a:gd name="T59" fmla="*/ 241 h 248"/>
                <a:gd name="T60" fmla="*/ 48 w 192"/>
                <a:gd name="T61" fmla="*/ 233 h 248"/>
                <a:gd name="T62" fmla="*/ 33 w 192"/>
                <a:gd name="T63" fmla="*/ 222 h 248"/>
                <a:gd name="T64" fmla="*/ 33 w 192"/>
                <a:gd name="T65" fmla="*/ 215 h 248"/>
                <a:gd name="T66" fmla="*/ 33 w 192"/>
                <a:gd name="T67" fmla="*/ 211 h 248"/>
                <a:gd name="T68" fmla="*/ 41 w 192"/>
                <a:gd name="T69" fmla="*/ 211 h 248"/>
                <a:gd name="T70" fmla="*/ 48 w 192"/>
                <a:gd name="T71" fmla="*/ 211 h 248"/>
                <a:gd name="T72" fmla="*/ 55 w 192"/>
                <a:gd name="T73" fmla="*/ 211 h 248"/>
                <a:gd name="T74" fmla="*/ 52 w 192"/>
                <a:gd name="T75" fmla="*/ 207 h 248"/>
                <a:gd name="T76" fmla="*/ 44 w 192"/>
                <a:gd name="T77" fmla="*/ 200 h 248"/>
                <a:gd name="T78" fmla="*/ 48 w 192"/>
                <a:gd name="T79" fmla="*/ 189 h 248"/>
                <a:gd name="T80" fmla="*/ 48 w 192"/>
                <a:gd name="T81" fmla="*/ 185 h 248"/>
                <a:gd name="T82" fmla="*/ 44 w 192"/>
                <a:gd name="T83" fmla="*/ 178 h 248"/>
                <a:gd name="T84" fmla="*/ 37 w 192"/>
                <a:gd name="T85" fmla="*/ 166 h 248"/>
                <a:gd name="T86" fmla="*/ 26 w 192"/>
                <a:gd name="T87" fmla="*/ 159 h 248"/>
                <a:gd name="T88" fmla="*/ 18 w 192"/>
                <a:gd name="T89" fmla="*/ 137 h 248"/>
                <a:gd name="T90" fmla="*/ 22 w 192"/>
                <a:gd name="T91" fmla="*/ 133 h 248"/>
                <a:gd name="T92" fmla="*/ 52 w 192"/>
                <a:gd name="T93" fmla="*/ 85 h 248"/>
                <a:gd name="T94" fmla="*/ 59 w 192"/>
                <a:gd name="T95" fmla="*/ 48 h 248"/>
                <a:gd name="T96" fmla="*/ 48 w 192"/>
                <a:gd name="T97" fmla="*/ 29 h 248"/>
                <a:gd name="T98" fmla="*/ 41 w 192"/>
                <a:gd name="T99" fmla="*/ 7 h 248"/>
                <a:gd name="T100" fmla="*/ 0 w 192"/>
                <a:gd name="T101" fmla="*/ 163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92" h="248">
                  <a:moveTo>
                    <a:pt x="41" y="7"/>
                  </a:moveTo>
                  <a:lnTo>
                    <a:pt x="59" y="0"/>
                  </a:lnTo>
                  <a:lnTo>
                    <a:pt x="189" y="63"/>
                  </a:lnTo>
                  <a:lnTo>
                    <a:pt x="192" y="122"/>
                  </a:lnTo>
                  <a:lnTo>
                    <a:pt x="189" y="122"/>
                  </a:lnTo>
                  <a:lnTo>
                    <a:pt x="185" y="122"/>
                  </a:lnTo>
                  <a:lnTo>
                    <a:pt x="181" y="122"/>
                  </a:lnTo>
                  <a:lnTo>
                    <a:pt x="178" y="122"/>
                  </a:lnTo>
                  <a:lnTo>
                    <a:pt x="174" y="126"/>
                  </a:lnTo>
                  <a:lnTo>
                    <a:pt x="174" y="129"/>
                  </a:lnTo>
                  <a:lnTo>
                    <a:pt x="178" y="129"/>
                  </a:lnTo>
                  <a:lnTo>
                    <a:pt x="174" y="133"/>
                  </a:lnTo>
                  <a:lnTo>
                    <a:pt x="170" y="141"/>
                  </a:lnTo>
                  <a:lnTo>
                    <a:pt x="167" y="141"/>
                  </a:lnTo>
                  <a:lnTo>
                    <a:pt x="167" y="141"/>
                  </a:lnTo>
                  <a:lnTo>
                    <a:pt x="167" y="144"/>
                  </a:lnTo>
                  <a:lnTo>
                    <a:pt x="167" y="144"/>
                  </a:lnTo>
                  <a:lnTo>
                    <a:pt x="167" y="148"/>
                  </a:lnTo>
                  <a:lnTo>
                    <a:pt x="163" y="152"/>
                  </a:lnTo>
                  <a:lnTo>
                    <a:pt x="163" y="152"/>
                  </a:lnTo>
                  <a:lnTo>
                    <a:pt x="167" y="155"/>
                  </a:lnTo>
                  <a:lnTo>
                    <a:pt x="167" y="159"/>
                  </a:lnTo>
                  <a:lnTo>
                    <a:pt x="163" y="159"/>
                  </a:lnTo>
                  <a:lnTo>
                    <a:pt x="159" y="166"/>
                  </a:lnTo>
                  <a:lnTo>
                    <a:pt x="159" y="170"/>
                  </a:lnTo>
                  <a:lnTo>
                    <a:pt x="159" y="170"/>
                  </a:lnTo>
                  <a:lnTo>
                    <a:pt x="163" y="166"/>
                  </a:lnTo>
                  <a:lnTo>
                    <a:pt x="167" y="166"/>
                  </a:lnTo>
                  <a:lnTo>
                    <a:pt x="167" y="170"/>
                  </a:lnTo>
                  <a:lnTo>
                    <a:pt x="163" y="170"/>
                  </a:lnTo>
                  <a:lnTo>
                    <a:pt x="167" y="174"/>
                  </a:lnTo>
                  <a:lnTo>
                    <a:pt x="167" y="174"/>
                  </a:lnTo>
                  <a:lnTo>
                    <a:pt x="167" y="178"/>
                  </a:lnTo>
                  <a:lnTo>
                    <a:pt x="167" y="181"/>
                  </a:lnTo>
                  <a:lnTo>
                    <a:pt x="167" y="185"/>
                  </a:lnTo>
                  <a:lnTo>
                    <a:pt x="174" y="185"/>
                  </a:lnTo>
                  <a:lnTo>
                    <a:pt x="174" y="189"/>
                  </a:lnTo>
                  <a:lnTo>
                    <a:pt x="174" y="189"/>
                  </a:lnTo>
                  <a:lnTo>
                    <a:pt x="174" y="192"/>
                  </a:lnTo>
                  <a:lnTo>
                    <a:pt x="174" y="192"/>
                  </a:lnTo>
                  <a:lnTo>
                    <a:pt x="170" y="196"/>
                  </a:lnTo>
                  <a:lnTo>
                    <a:pt x="167" y="196"/>
                  </a:lnTo>
                  <a:lnTo>
                    <a:pt x="163" y="196"/>
                  </a:lnTo>
                  <a:lnTo>
                    <a:pt x="159" y="196"/>
                  </a:lnTo>
                  <a:lnTo>
                    <a:pt x="155" y="200"/>
                  </a:lnTo>
                  <a:lnTo>
                    <a:pt x="155" y="200"/>
                  </a:lnTo>
                  <a:lnTo>
                    <a:pt x="155" y="204"/>
                  </a:lnTo>
                  <a:lnTo>
                    <a:pt x="152" y="204"/>
                  </a:lnTo>
                  <a:lnTo>
                    <a:pt x="152" y="207"/>
                  </a:lnTo>
                  <a:lnTo>
                    <a:pt x="148" y="207"/>
                  </a:lnTo>
                  <a:lnTo>
                    <a:pt x="148" y="207"/>
                  </a:lnTo>
                  <a:lnTo>
                    <a:pt x="144" y="211"/>
                  </a:lnTo>
                  <a:lnTo>
                    <a:pt x="144" y="211"/>
                  </a:lnTo>
                  <a:lnTo>
                    <a:pt x="144" y="215"/>
                  </a:lnTo>
                  <a:lnTo>
                    <a:pt x="141" y="215"/>
                  </a:lnTo>
                  <a:lnTo>
                    <a:pt x="144" y="218"/>
                  </a:lnTo>
                  <a:lnTo>
                    <a:pt x="141" y="218"/>
                  </a:lnTo>
                  <a:lnTo>
                    <a:pt x="141" y="222"/>
                  </a:lnTo>
                  <a:lnTo>
                    <a:pt x="137" y="222"/>
                  </a:lnTo>
                  <a:lnTo>
                    <a:pt x="130" y="226"/>
                  </a:lnTo>
                  <a:lnTo>
                    <a:pt x="126" y="226"/>
                  </a:lnTo>
                  <a:lnTo>
                    <a:pt x="122" y="226"/>
                  </a:lnTo>
                  <a:lnTo>
                    <a:pt x="118" y="222"/>
                  </a:lnTo>
                  <a:lnTo>
                    <a:pt x="115" y="222"/>
                  </a:lnTo>
                  <a:lnTo>
                    <a:pt x="111" y="222"/>
                  </a:lnTo>
                  <a:lnTo>
                    <a:pt x="111" y="226"/>
                  </a:lnTo>
                  <a:lnTo>
                    <a:pt x="111" y="226"/>
                  </a:lnTo>
                  <a:lnTo>
                    <a:pt x="111" y="230"/>
                  </a:lnTo>
                  <a:lnTo>
                    <a:pt x="115" y="230"/>
                  </a:lnTo>
                  <a:lnTo>
                    <a:pt x="115" y="233"/>
                  </a:lnTo>
                  <a:lnTo>
                    <a:pt x="111" y="233"/>
                  </a:lnTo>
                  <a:lnTo>
                    <a:pt x="107" y="237"/>
                  </a:lnTo>
                  <a:lnTo>
                    <a:pt x="104" y="237"/>
                  </a:lnTo>
                  <a:lnTo>
                    <a:pt x="93" y="241"/>
                  </a:lnTo>
                  <a:lnTo>
                    <a:pt x="89" y="241"/>
                  </a:lnTo>
                  <a:lnTo>
                    <a:pt x="85" y="244"/>
                  </a:lnTo>
                  <a:lnTo>
                    <a:pt x="81" y="244"/>
                  </a:lnTo>
                  <a:lnTo>
                    <a:pt x="78" y="248"/>
                  </a:lnTo>
                  <a:lnTo>
                    <a:pt x="78" y="244"/>
                  </a:lnTo>
                  <a:lnTo>
                    <a:pt x="74" y="241"/>
                  </a:lnTo>
                  <a:lnTo>
                    <a:pt x="74" y="241"/>
                  </a:lnTo>
                  <a:lnTo>
                    <a:pt x="70" y="241"/>
                  </a:lnTo>
                  <a:lnTo>
                    <a:pt x="70" y="244"/>
                  </a:lnTo>
                  <a:lnTo>
                    <a:pt x="70" y="248"/>
                  </a:lnTo>
                  <a:lnTo>
                    <a:pt x="67" y="248"/>
                  </a:lnTo>
                  <a:lnTo>
                    <a:pt x="63" y="248"/>
                  </a:lnTo>
                  <a:lnTo>
                    <a:pt x="59" y="248"/>
                  </a:lnTo>
                  <a:lnTo>
                    <a:pt x="59" y="244"/>
                  </a:lnTo>
                  <a:lnTo>
                    <a:pt x="55" y="244"/>
                  </a:lnTo>
                  <a:lnTo>
                    <a:pt x="55" y="241"/>
                  </a:lnTo>
                  <a:lnTo>
                    <a:pt x="55" y="237"/>
                  </a:lnTo>
                  <a:lnTo>
                    <a:pt x="52" y="233"/>
                  </a:lnTo>
                  <a:lnTo>
                    <a:pt x="48" y="233"/>
                  </a:lnTo>
                  <a:lnTo>
                    <a:pt x="44" y="226"/>
                  </a:lnTo>
                  <a:lnTo>
                    <a:pt x="37" y="222"/>
                  </a:lnTo>
                  <a:lnTo>
                    <a:pt x="33" y="222"/>
                  </a:lnTo>
                  <a:lnTo>
                    <a:pt x="33" y="218"/>
                  </a:lnTo>
                  <a:lnTo>
                    <a:pt x="33" y="218"/>
                  </a:lnTo>
                  <a:lnTo>
                    <a:pt x="33" y="215"/>
                  </a:lnTo>
                  <a:lnTo>
                    <a:pt x="33" y="215"/>
                  </a:lnTo>
                  <a:lnTo>
                    <a:pt x="33" y="211"/>
                  </a:lnTo>
                  <a:lnTo>
                    <a:pt x="33" y="211"/>
                  </a:lnTo>
                  <a:lnTo>
                    <a:pt x="37" y="211"/>
                  </a:lnTo>
                  <a:lnTo>
                    <a:pt x="37" y="211"/>
                  </a:lnTo>
                  <a:lnTo>
                    <a:pt x="41" y="211"/>
                  </a:lnTo>
                  <a:lnTo>
                    <a:pt x="44" y="211"/>
                  </a:lnTo>
                  <a:lnTo>
                    <a:pt x="44" y="211"/>
                  </a:lnTo>
                  <a:lnTo>
                    <a:pt x="48" y="211"/>
                  </a:lnTo>
                  <a:lnTo>
                    <a:pt x="52" y="211"/>
                  </a:lnTo>
                  <a:lnTo>
                    <a:pt x="52" y="211"/>
                  </a:lnTo>
                  <a:lnTo>
                    <a:pt x="55" y="211"/>
                  </a:lnTo>
                  <a:lnTo>
                    <a:pt x="55" y="211"/>
                  </a:lnTo>
                  <a:lnTo>
                    <a:pt x="55" y="211"/>
                  </a:lnTo>
                  <a:lnTo>
                    <a:pt x="52" y="207"/>
                  </a:lnTo>
                  <a:lnTo>
                    <a:pt x="48" y="204"/>
                  </a:lnTo>
                  <a:lnTo>
                    <a:pt x="48" y="204"/>
                  </a:lnTo>
                  <a:lnTo>
                    <a:pt x="44" y="200"/>
                  </a:lnTo>
                  <a:lnTo>
                    <a:pt x="44" y="196"/>
                  </a:lnTo>
                  <a:lnTo>
                    <a:pt x="44" y="192"/>
                  </a:lnTo>
                  <a:lnTo>
                    <a:pt x="48" y="189"/>
                  </a:lnTo>
                  <a:lnTo>
                    <a:pt x="44" y="189"/>
                  </a:lnTo>
                  <a:lnTo>
                    <a:pt x="44" y="185"/>
                  </a:lnTo>
                  <a:lnTo>
                    <a:pt x="48" y="185"/>
                  </a:lnTo>
                  <a:lnTo>
                    <a:pt x="48" y="181"/>
                  </a:lnTo>
                  <a:lnTo>
                    <a:pt x="44" y="178"/>
                  </a:lnTo>
                  <a:lnTo>
                    <a:pt x="44" y="178"/>
                  </a:lnTo>
                  <a:lnTo>
                    <a:pt x="44" y="174"/>
                  </a:lnTo>
                  <a:lnTo>
                    <a:pt x="41" y="170"/>
                  </a:lnTo>
                  <a:lnTo>
                    <a:pt x="37" y="166"/>
                  </a:lnTo>
                  <a:lnTo>
                    <a:pt x="30" y="163"/>
                  </a:lnTo>
                  <a:lnTo>
                    <a:pt x="30" y="163"/>
                  </a:lnTo>
                  <a:lnTo>
                    <a:pt x="26" y="159"/>
                  </a:lnTo>
                  <a:lnTo>
                    <a:pt x="22" y="155"/>
                  </a:lnTo>
                  <a:lnTo>
                    <a:pt x="22" y="155"/>
                  </a:lnTo>
                  <a:lnTo>
                    <a:pt x="18" y="137"/>
                  </a:lnTo>
                  <a:lnTo>
                    <a:pt x="18" y="133"/>
                  </a:lnTo>
                  <a:lnTo>
                    <a:pt x="22" y="133"/>
                  </a:lnTo>
                  <a:lnTo>
                    <a:pt x="22" y="133"/>
                  </a:lnTo>
                  <a:lnTo>
                    <a:pt x="26" y="129"/>
                  </a:lnTo>
                  <a:lnTo>
                    <a:pt x="52" y="107"/>
                  </a:lnTo>
                  <a:lnTo>
                    <a:pt x="52" y="85"/>
                  </a:lnTo>
                  <a:lnTo>
                    <a:pt x="55" y="55"/>
                  </a:lnTo>
                  <a:lnTo>
                    <a:pt x="59" y="55"/>
                  </a:lnTo>
                  <a:lnTo>
                    <a:pt x="59" y="48"/>
                  </a:lnTo>
                  <a:lnTo>
                    <a:pt x="48" y="37"/>
                  </a:lnTo>
                  <a:lnTo>
                    <a:pt x="48" y="33"/>
                  </a:lnTo>
                  <a:lnTo>
                    <a:pt x="48" y="29"/>
                  </a:lnTo>
                  <a:lnTo>
                    <a:pt x="41" y="11"/>
                  </a:lnTo>
                  <a:lnTo>
                    <a:pt x="41" y="7"/>
                  </a:lnTo>
                  <a:lnTo>
                    <a:pt x="41" y="7"/>
                  </a:lnTo>
                  <a:close/>
                  <a:moveTo>
                    <a:pt x="4" y="163"/>
                  </a:moveTo>
                  <a:lnTo>
                    <a:pt x="4" y="163"/>
                  </a:lnTo>
                  <a:lnTo>
                    <a:pt x="0" y="163"/>
                  </a:lnTo>
                  <a:lnTo>
                    <a:pt x="0" y="163"/>
                  </a:lnTo>
                  <a:lnTo>
                    <a:pt x="4" y="1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9" name="Freeform 129"/>
            <p:cNvSpPr/>
            <p:nvPr/>
          </p:nvSpPr>
          <p:spPr bwMode="auto">
            <a:xfrm>
              <a:off x="4978797" y="3660408"/>
              <a:ext cx="451429" cy="310738"/>
            </a:xfrm>
            <a:custGeom>
              <a:avLst/>
              <a:gdLst>
                <a:gd name="T0" fmla="*/ 52 w 252"/>
                <a:gd name="T1" fmla="*/ 175 h 178"/>
                <a:gd name="T2" fmla="*/ 49 w 252"/>
                <a:gd name="T3" fmla="*/ 171 h 178"/>
                <a:gd name="T4" fmla="*/ 41 w 252"/>
                <a:gd name="T5" fmla="*/ 167 h 178"/>
                <a:gd name="T6" fmla="*/ 37 w 252"/>
                <a:gd name="T7" fmla="*/ 171 h 178"/>
                <a:gd name="T8" fmla="*/ 30 w 252"/>
                <a:gd name="T9" fmla="*/ 167 h 178"/>
                <a:gd name="T10" fmla="*/ 34 w 252"/>
                <a:gd name="T11" fmla="*/ 163 h 178"/>
                <a:gd name="T12" fmla="*/ 30 w 252"/>
                <a:gd name="T13" fmla="*/ 160 h 178"/>
                <a:gd name="T14" fmla="*/ 23 w 252"/>
                <a:gd name="T15" fmla="*/ 160 h 178"/>
                <a:gd name="T16" fmla="*/ 15 w 252"/>
                <a:gd name="T17" fmla="*/ 152 h 178"/>
                <a:gd name="T18" fmla="*/ 0 w 252"/>
                <a:gd name="T19" fmla="*/ 138 h 178"/>
                <a:gd name="T20" fmla="*/ 4 w 252"/>
                <a:gd name="T21" fmla="*/ 130 h 178"/>
                <a:gd name="T22" fmla="*/ 8 w 252"/>
                <a:gd name="T23" fmla="*/ 130 h 178"/>
                <a:gd name="T24" fmla="*/ 23 w 252"/>
                <a:gd name="T25" fmla="*/ 130 h 178"/>
                <a:gd name="T26" fmla="*/ 34 w 252"/>
                <a:gd name="T27" fmla="*/ 126 h 178"/>
                <a:gd name="T28" fmla="*/ 41 w 252"/>
                <a:gd name="T29" fmla="*/ 123 h 178"/>
                <a:gd name="T30" fmla="*/ 52 w 252"/>
                <a:gd name="T31" fmla="*/ 123 h 178"/>
                <a:gd name="T32" fmla="*/ 63 w 252"/>
                <a:gd name="T33" fmla="*/ 115 h 178"/>
                <a:gd name="T34" fmla="*/ 63 w 252"/>
                <a:gd name="T35" fmla="*/ 108 h 178"/>
                <a:gd name="T36" fmla="*/ 67 w 252"/>
                <a:gd name="T37" fmla="*/ 67 h 178"/>
                <a:gd name="T38" fmla="*/ 111 w 252"/>
                <a:gd name="T39" fmla="*/ 45 h 178"/>
                <a:gd name="T40" fmla="*/ 215 w 252"/>
                <a:gd name="T41" fmla="*/ 8 h 178"/>
                <a:gd name="T42" fmla="*/ 234 w 252"/>
                <a:gd name="T43" fmla="*/ 4 h 178"/>
                <a:gd name="T44" fmla="*/ 241 w 252"/>
                <a:gd name="T45" fmla="*/ 26 h 178"/>
                <a:gd name="T46" fmla="*/ 241 w 252"/>
                <a:gd name="T47" fmla="*/ 34 h 178"/>
                <a:gd name="T48" fmla="*/ 252 w 252"/>
                <a:gd name="T49" fmla="*/ 52 h 178"/>
                <a:gd name="T50" fmla="*/ 245 w 252"/>
                <a:gd name="T51" fmla="*/ 82 h 178"/>
                <a:gd name="T52" fmla="*/ 219 w 252"/>
                <a:gd name="T53" fmla="*/ 126 h 178"/>
                <a:gd name="T54" fmla="*/ 215 w 252"/>
                <a:gd name="T55" fmla="*/ 130 h 178"/>
                <a:gd name="T56" fmla="*/ 211 w 252"/>
                <a:gd name="T57" fmla="*/ 134 h 178"/>
                <a:gd name="T58" fmla="*/ 211 w 252"/>
                <a:gd name="T59" fmla="*/ 149 h 178"/>
                <a:gd name="T60" fmla="*/ 208 w 252"/>
                <a:gd name="T61" fmla="*/ 156 h 178"/>
                <a:gd name="T62" fmla="*/ 204 w 252"/>
                <a:gd name="T63" fmla="*/ 156 h 178"/>
                <a:gd name="T64" fmla="*/ 200 w 252"/>
                <a:gd name="T65" fmla="*/ 156 h 178"/>
                <a:gd name="T66" fmla="*/ 197 w 252"/>
                <a:gd name="T67" fmla="*/ 160 h 178"/>
                <a:gd name="T68" fmla="*/ 189 w 252"/>
                <a:gd name="T69" fmla="*/ 160 h 178"/>
                <a:gd name="T70" fmla="*/ 182 w 252"/>
                <a:gd name="T71" fmla="*/ 156 h 178"/>
                <a:gd name="T72" fmla="*/ 171 w 252"/>
                <a:gd name="T73" fmla="*/ 156 h 178"/>
                <a:gd name="T74" fmla="*/ 156 w 252"/>
                <a:gd name="T75" fmla="*/ 156 h 178"/>
                <a:gd name="T76" fmla="*/ 149 w 252"/>
                <a:gd name="T77" fmla="*/ 163 h 178"/>
                <a:gd name="T78" fmla="*/ 141 w 252"/>
                <a:gd name="T79" fmla="*/ 163 h 178"/>
                <a:gd name="T80" fmla="*/ 130 w 252"/>
                <a:gd name="T81" fmla="*/ 160 h 178"/>
                <a:gd name="T82" fmla="*/ 126 w 252"/>
                <a:gd name="T83" fmla="*/ 156 h 178"/>
                <a:gd name="T84" fmla="*/ 123 w 252"/>
                <a:gd name="T85" fmla="*/ 156 h 178"/>
                <a:gd name="T86" fmla="*/ 115 w 252"/>
                <a:gd name="T87" fmla="*/ 156 h 178"/>
                <a:gd name="T88" fmla="*/ 111 w 252"/>
                <a:gd name="T89" fmla="*/ 156 h 178"/>
                <a:gd name="T90" fmla="*/ 108 w 252"/>
                <a:gd name="T91" fmla="*/ 160 h 178"/>
                <a:gd name="T92" fmla="*/ 100 w 252"/>
                <a:gd name="T93" fmla="*/ 152 h 178"/>
                <a:gd name="T94" fmla="*/ 97 w 252"/>
                <a:gd name="T95" fmla="*/ 149 h 178"/>
                <a:gd name="T96" fmla="*/ 89 w 252"/>
                <a:gd name="T97" fmla="*/ 149 h 178"/>
                <a:gd name="T98" fmla="*/ 86 w 252"/>
                <a:gd name="T99" fmla="*/ 149 h 178"/>
                <a:gd name="T100" fmla="*/ 82 w 252"/>
                <a:gd name="T101" fmla="*/ 149 h 178"/>
                <a:gd name="T102" fmla="*/ 74 w 252"/>
                <a:gd name="T103" fmla="*/ 149 h 178"/>
                <a:gd name="T104" fmla="*/ 67 w 252"/>
                <a:gd name="T105" fmla="*/ 149 h 178"/>
                <a:gd name="T106" fmla="*/ 63 w 252"/>
                <a:gd name="T107" fmla="*/ 152 h 178"/>
                <a:gd name="T108" fmla="*/ 60 w 252"/>
                <a:gd name="T109" fmla="*/ 156 h 178"/>
                <a:gd name="T110" fmla="*/ 60 w 252"/>
                <a:gd name="T111" fmla="*/ 156 h 178"/>
                <a:gd name="T112" fmla="*/ 60 w 252"/>
                <a:gd name="T113" fmla="*/ 160 h 178"/>
                <a:gd name="T114" fmla="*/ 63 w 252"/>
                <a:gd name="T115" fmla="*/ 163 h 178"/>
                <a:gd name="T116" fmla="*/ 56 w 252"/>
                <a:gd name="T117" fmla="*/ 167 h 178"/>
                <a:gd name="T118" fmla="*/ 56 w 252"/>
                <a:gd name="T119" fmla="*/ 171 h 178"/>
                <a:gd name="T120" fmla="*/ 60 w 252"/>
                <a:gd name="T121" fmla="*/ 175 h 178"/>
                <a:gd name="T122" fmla="*/ 56 w 252"/>
                <a:gd name="T123" fmla="*/ 178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52" h="178">
                  <a:moveTo>
                    <a:pt x="56" y="178"/>
                  </a:moveTo>
                  <a:lnTo>
                    <a:pt x="52" y="175"/>
                  </a:lnTo>
                  <a:lnTo>
                    <a:pt x="49" y="175"/>
                  </a:lnTo>
                  <a:lnTo>
                    <a:pt x="49" y="171"/>
                  </a:lnTo>
                  <a:lnTo>
                    <a:pt x="41" y="167"/>
                  </a:lnTo>
                  <a:lnTo>
                    <a:pt x="41" y="167"/>
                  </a:lnTo>
                  <a:lnTo>
                    <a:pt x="41" y="171"/>
                  </a:lnTo>
                  <a:lnTo>
                    <a:pt x="37" y="171"/>
                  </a:lnTo>
                  <a:lnTo>
                    <a:pt x="34" y="171"/>
                  </a:lnTo>
                  <a:lnTo>
                    <a:pt x="30" y="167"/>
                  </a:lnTo>
                  <a:lnTo>
                    <a:pt x="34" y="163"/>
                  </a:lnTo>
                  <a:lnTo>
                    <a:pt x="34" y="163"/>
                  </a:lnTo>
                  <a:lnTo>
                    <a:pt x="30" y="160"/>
                  </a:lnTo>
                  <a:lnTo>
                    <a:pt x="30" y="160"/>
                  </a:lnTo>
                  <a:lnTo>
                    <a:pt x="30" y="160"/>
                  </a:lnTo>
                  <a:lnTo>
                    <a:pt x="23" y="160"/>
                  </a:lnTo>
                  <a:lnTo>
                    <a:pt x="15" y="156"/>
                  </a:lnTo>
                  <a:lnTo>
                    <a:pt x="15" y="152"/>
                  </a:lnTo>
                  <a:lnTo>
                    <a:pt x="0" y="141"/>
                  </a:lnTo>
                  <a:lnTo>
                    <a:pt x="0" y="138"/>
                  </a:lnTo>
                  <a:lnTo>
                    <a:pt x="4" y="134"/>
                  </a:lnTo>
                  <a:lnTo>
                    <a:pt x="4" y="130"/>
                  </a:lnTo>
                  <a:lnTo>
                    <a:pt x="4" y="130"/>
                  </a:lnTo>
                  <a:lnTo>
                    <a:pt x="8" y="130"/>
                  </a:lnTo>
                  <a:lnTo>
                    <a:pt x="19" y="130"/>
                  </a:lnTo>
                  <a:lnTo>
                    <a:pt x="23" y="130"/>
                  </a:lnTo>
                  <a:lnTo>
                    <a:pt x="26" y="126"/>
                  </a:lnTo>
                  <a:lnTo>
                    <a:pt x="34" y="126"/>
                  </a:lnTo>
                  <a:lnTo>
                    <a:pt x="37" y="126"/>
                  </a:lnTo>
                  <a:lnTo>
                    <a:pt x="41" y="123"/>
                  </a:lnTo>
                  <a:lnTo>
                    <a:pt x="49" y="123"/>
                  </a:lnTo>
                  <a:lnTo>
                    <a:pt x="52" y="123"/>
                  </a:lnTo>
                  <a:lnTo>
                    <a:pt x="60" y="119"/>
                  </a:lnTo>
                  <a:lnTo>
                    <a:pt x="63" y="115"/>
                  </a:lnTo>
                  <a:lnTo>
                    <a:pt x="63" y="108"/>
                  </a:lnTo>
                  <a:lnTo>
                    <a:pt x="63" y="108"/>
                  </a:lnTo>
                  <a:lnTo>
                    <a:pt x="67" y="93"/>
                  </a:lnTo>
                  <a:lnTo>
                    <a:pt x="67" y="67"/>
                  </a:lnTo>
                  <a:lnTo>
                    <a:pt x="93" y="60"/>
                  </a:lnTo>
                  <a:lnTo>
                    <a:pt x="111" y="45"/>
                  </a:lnTo>
                  <a:lnTo>
                    <a:pt x="186" y="0"/>
                  </a:lnTo>
                  <a:lnTo>
                    <a:pt x="215" y="8"/>
                  </a:lnTo>
                  <a:lnTo>
                    <a:pt x="219" y="11"/>
                  </a:lnTo>
                  <a:lnTo>
                    <a:pt x="234" y="4"/>
                  </a:lnTo>
                  <a:lnTo>
                    <a:pt x="234" y="8"/>
                  </a:lnTo>
                  <a:lnTo>
                    <a:pt x="241" y="26"/>
                  </a:lnTo>
                  <a:lnTo>
                    <a:pt x="241" y="30"/>
                  </a:lnTo>
                  <a:lnTo>
                    <a:pt x="241" y="34"/>
                  </a:lnTo>
                  <a:lnTo>
                    <a:pt x="252" y="45"/>
                  </a:lnTo>
                  <a:lnTo>
                    <a:pt x="252" y="52"/>
                  </a:lnTo>
                  <a:lnTo>
                    <a:pt x="248" y="52"/>
                  </a:lnTo>
                  <a:lnTo>
                    <a:pt x="245" y="82"/>
                  </a:lnTo>
                  <a:lnTo>
                    <a:pt x="245" y="104"/>
                  </a:lnTo>
                  <a:lnTo>
                    <a:pt x="219" y="126"/>
                  </a:lnTo>
                  <a:lnTo>
                    <a:pt x="215" y="130"/>
                  </a:lnTo>
                  <a:lnTo>
                    <a:pt x="215" y="130"/>
                  </a:lnTo>
                  <a:lnTo>
                    <a:pt x="211" y="130"/>
                  </a:lnTo>
                  <a:lnTo>
                    <a:pt x="211" y="134"/>
                  </a:lnTo>
                  <a:lnTo>
                    <a:pt x="215" y="152"/>
                  </a:lnTo>
                  <a:lnTo>
                    <a:pt x="211" y="149"/>
                  </a:lnTo>
                  <a:lnTo>
                    <a:pt x="208" y="152"/>
                  </a:lnTo>
                  <a:lnTo>
                    <a:pt x="208" y="156"/>
                  </a:lnTo>
                  <a:lnTo>
                    <a:pt x="208" y="156"/>
                  </a:lnTo>
                  <a:lnTo>
                    <a:pt x="204" y="156"/>
                  </a:lnTo>
                  <a:lnTo>
                    <a:pt x="204" y="156"/>
                  </a:lnTo>
                  <a:lnTo>
                    <a:pt x="200" y="156"/>
                  </a:lnTo>
                  <a:lnTo>
                    <a:pt x="197" y="156"/>
                  </a:lnTo>
                  <a:lnTo>
                    <a:pt x="197" y="160"/>
                  </a:lnTo>
                  <a:lnTo>
                    <a:pt x="193" y="160"/>
                  </a:lnTo>
                  <a:lnTo>
                    <a:pt x="189" y="160"/>
                  </a:lnTo>
                  <a:lnTo>
                    <a:pt x="186" y="160"/>
                  </a:lnTo>
                  <a:lnTo>
                    <a:pt x="182" y="156"/>
                  </a:lnTo>
                  <a:lnTo>
                    <a:pt x="174" y="156"/>
                  </a:lnTo>
                  <a:lnTo>
                    <a:pt x="171" y="156"/>
                  </a:lnTo>
                  <a:lnTo>
                    <a:pt x="160" y="156"/>
                  </a:lnTo>
                  <a:lnTo>
                    <a:pt x="156" y="156"/>
                  </a:lnTo>
                  <a:lnTo>
                    <a:pt x="152" y="163"/>
                  </a:lnTo>
                  <a:lnTo>
                    <a:pt x="149" y="163"/>
                  </a:lnTo>
                  <a:lnTo>
                    <a:pt x="145" y="163"/>
                  </a:lnTo>
                  <a:lnTo>
                    <a:pt x="141" y="163"/>
                  </a:lnTo>
                  <a:lnTo>
                    <a:pt x="137" y="163"/>
                  </a:lnTo>
                  <a:lnTo>
                    <a:pt x="130" y="160"/>
                  </a:lnTo>
                  <a:lnTo>
                    <a:pt x="126" y="160"/>
                  </a:lnTo>
                  <a:lnTo>
                    <a:pt x="126" y="156"/>
                  </a:lnTo>
                  <a:lnTo>
                    <a:pt x="126" y="156"/>
                  </a:lnTo>
                  <a:lnTo>
                    <a:pt x="123" y="156"/>
                  </a:lnTo>
                  <a:lnTo>
                    <a:pt x="123" y="156"/>
                  </a:lnTo>
                  <a:lnTo>
                    <a:pt x="115" y="156"/>
                  </a:lnTo>
                  <a:lnTo>
                    <a:pt x="115" y="156"/>
                  </a:lnTo>
                  <a:lnTo>
                    <a:pt x="111" y="156"/>
                  </a:lnTo>
                  <a:lnTo>
                    <a:pt x="111" y="160"/>
                  </a:lnTo>
                  <a:lnTo>
                    <a:pt x="108" y="160"/>
                  </a:lnTo>
                  <a:lnTo>
                    <a:pt x="104" y="160"/>
                  </a:lnTo>
                  <a:lnTo>
                    <a:pt x="100" y="152"/>
                  </a:lnTo>
                  <a:lnTo>
                    <a:pt x="100" y="152"/>
                  </a:lnTo>
                  <a:lnTo>
                    <a:pt x="97" y="149"/>
                  </a:lnTo>
                  <a:lnTo>
                    <a:pt x="93" y="149"/>
                  </a:lnTo>
                  <a:lnTo>
                    <a:pt x="89" y="149"/>
                  </a:lnTo>
                  <a:lnTo>
                    <a:pt x="86" y="149"/>
                  </a:lnTo>
                  <a:lnTo>
                    <a:pt x="86" y="149"/>
                  </a:lnTo>
                  <a:lnTo>
                    <a:pt x="82" y="149"/>
                  </a:lnTo>
                  <a:lnTo>
                    <a:pt x="82" y="149"/>
                  </a:lnTo>
                  <a:lnTo>
                    <a:pt x="74" y="149"/>
                  </a:lnTo>
                  <a:lnTo>
                    <a:pt x="74" y="149"/>
                  </a:lnTo>
                  <a:lnTo>
                    <a:pt x="71" y="149"/>
                  </a:lnTo>
                  <a:lnTo>
                    <a:pt x="67" y="149"/>
                  </a:lnTo>
                  <a:lnTo>
                    <a:pt x="67" y="149"/>
                  </a:lnTo>
                  <a:lnTo>
                    <a:pt x="63" y="152"/>
                  </a:lnTo>
                  <a:lnTo>
                    <a:pt x="60" y="152"/>
                  </a:lnTo>
                  <a:lnTo>
                    <a:pt x="60" y="156"/>
                  </a:lnTo>
                  <a:lnTo>
                    <a:pt x="63" y="156"/>
                  </a:lnTo>
                  <a:lnTo>
                    <a:pt x="60" y="156"/>
                  </a:lnTo>
                  <a:lnTo>
                    <a:pt x="60" y="160"/>
                  </a:lnTo>
                  <a:lnTo>
                    <a:pt x="60" y="160"/>
                  </a:lnTo>
                  <a:lnTo>
                    <a:pt x="63" y="163"/>
                  </a:lnTo>
                  <a:lnTo>
                    <a:pt x="63" y="163"/>
                  </a:lnTo>
                  <a:lnTo>
                    <a:pt x="60" y="163"/>
                  </a:lnTo>
                  <a:lnTo>
                    <a:pt x="56" y="167"/>
                  </a:lnTo>
                  <a:lnTo>
                    <a:pt x="56" y="171"/>
                  </a:lnTo>
                  <a:lnTo>
                    <a:pt x="56" y="171"/>
                  </a:lnTo>
                  <a:lnTo>
                    <a:pt x="60" y="175"/>
                  </a:lnTo>
                  <a:lnTo>
                    <a:pt x="60" y="175"/>
                  </a:lnTo>
                  <a:lnTo>
                    <a:pt x="60" y="178"/>
                  </a:lnTo>
                  <a:lnTo>
                    <a:pt x="56" y="1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0" name="Freeform 130"/>
            <p:cNvSpPr/>
            <p:nvPr/>
          </p:nvSpPr>
          <p:spPr bwMode="auto">
            <a:xfrm>
              <a:off x="5059410" y="3920519"/>
              <a:ext cx="331406" cy="251384"/>
            </a:xfrm>
            <a:custGeom>
              <a:avLst/>
              <a:gdLst>
                <a:gd name="T0" fmla="*/ 174 w 185"/>
                <a:gd name="T1" fmla="*/ 7 h 144"/>
                <a:gd name="T2" fmla="*/ 163 w 185"/>
                <a:gd name="T3" fmla="*/ 3 h 144"/>
                <a:gd name="T4" fmla="*/ 159 w 185"/>
                <a:gd name="T5" fmla="*/ 7 h 144"/>
                <a:gd name="T6" fmla="*/ 152 w 185"/>
                <a:gd name="T7" fmla="*/ 7 h 144"/>
                <a:gd name="T8" fmla="*/ 144 w 185"/>
                <a:gd name="T9" fmla="*/ 11 h 144"/>
                <a:gd name="T10" fmla="*/ 129 w 185"/>
                <a:gd name="T11" fmla="*/ 7 h 144"/>
                <a:gd name="T12" fmla="*/ 111 w 185"/>
                <a:gd name="T13" fmla="*/ 7 h 144"/>
                <a:gd name="T14" fmla="*/ 100 w 185"/>
                <a:gd name="T15" fmla="*/ 14 h 144"/>
                <a:gd name="T16" fmla="*/ 85 w 185"/>
                <a:gd name="T17" fmla="*/ 11 h 144"/>
                <a:gd name="T18" fmla="*/ 81 w 185"/>
                <a:gd name="T19" fmla="*/ 7 h 144"/>
                <a:gd name="T20" fmla="*/ 70 w 185"/>
                <a:gd name="T21" fmla="*/ 7 h 144"/>
                <a:gd name="T22" fmla="*/ 66 w 185"/>
                <a:gd name="T23" fmla="*/ 11 h 144"/>
                <a:gd name="T24" fmla="*/ 55 w 185"/>
                <a:gd name="T25" fmla="*/ 3 h 144"/>
                <a:gd name="T26" fmla="*/ 48 w 185"/>
                <a:gd name="T27" fmla="*/ 0 h 144"/>
                <a:gd name="T28" fmla="*/ 41 w 185"/>
                <a:gd name="T29" fmla="*/ 0 h 144"/>
                <a:gd name="T30" fmla="*/ 29 w 185"/>
                <a:gd name="T31" fmla="*/ 0 h 144"/>
                <a:gd name="T32" fmla="*/ 22 w 185"/>
                <a:gd name="T33" fmla="*/ 0 h 144"/>
                <a:gd name="T34" fmla="*/ 15 w 185"/>
                <a:gd name="T35" fmla="*/ 3 h 144"/>
                <a:gd name="T36" fmla="*/ 15 w 185"/>
                <a:gd name="T37" fmla="*/ 7 h 144"/>
                <a:gd name="T38" fmla="*/ 18 w 185"/>
                <a:gd name="T39" fmla="*/ 14 h 144"/>
                <a:gd name="T40" fmla="*/ 11 w 185"/>
                <a:gd name="T41" fmla="*/ 18 h 144"/>
                <a:gd name="T42" fmla="*/ 15 w 185"/>
                <a:gd name="T43" fmla="*/ 26 h 144"/>
                <a:gd name="T44" fmla="*/ 11 w 185"/>
                <a:gd name="T45" fmla="*/ 29 h 144"/>
                <a:gd name="T46" fmla="*/ 15 w 185"/>
                <a:gd name="T47" fmla="*/ 37 h 144"/>
                <a:gd name="T48" fmla="*/ 18 w 185"/>
                <a:gd name="T49" fmla="*/ 48 h 144"/>
                <a:gd name="T50" fmla="*/ 11 w 185"/>
                <a:gd name="T51" fmla="*/ 52 h 144"/>
                <a:gd name="T52" fmla="*/ 15 w 185"/>
                <a:gd name="T53" fmla="*/ 59 h 144"/>
                <a:gd name="T54" fmla="*/ 7 w 185"/>
                <a:gd name="T55" fmla="*/ 66 h 144"/>
                <a:gd name="T56" fmla="*/ 4 w 185"/>
                <a:gd name="T57" fmla="*/ 70 h 144"/>
                <a:gd name="T58" fmla="*/ 0 w 185"/>
                <a:gd name="T59" fmla="*/ 74 h 144"/>
                <a:gd name="T60" fmla="*/ 0 w 185"/>
                <a:gd name="T61" fmla="*/ 81 h 144"/>
                <a:gd name="T62" fmla="*/ 0 w 185"/>
                <a:gd name="T63" fmla="*/ 85 h 144"/>
                <a:gd name="T64" fmla="*/ 0 w 185"/>
                <a:gd name="T65" fmla="*/ 96 h 144"/>
                <a:gd name="T66" fmla="*/ 0 w 185"/>
                <a:gd name="T67" fmla="*/ 107 h 144"/>
                <a:gd name="T68" fmla="*/ 11 w 185"/>
                <a:gd name="T69" fmla="*/ 111 h 144"/>
                <a:gd name="T70" fmla="*/ 33 w 185"/>
                <a:gd name="T71" fmla="*/ 129 h 144"/>
                <a:gd name="T72" fmla="*/ 37 w 185"/>
                <a:gd name="T73" fmla="*/ 141 h 144"/>
                <a:gd name="T74" fmla="*/ 63 w 185"/>
                <a:gd name="T75" fmla="*/ 144 h 144"/>
                <a:gd name="T76" fmla="*/ 78 w 185"/>
                <a:gd name="T77" fmla="*/ 141 h 144"/>
                <a:gd name="T78" fmla="*/ 85 w 185"/>
                <a:gd name="T79" fmla="*/ 137 h 144"/>
                <a:gd name="T80" fmla="*/ 89 w 185"/>
                <a:gd name="T81" fmla="*/ 141 h 144"/>
                <a:gd name="T82" fmla="*/ 96 w 185"/>
                <a:gd name="T83" fmla="*/ 129 h 144"/>
                <a:gd name="T84" fmla="*/ 96 w 185"/>
                <a:gd name="T85" fmla="*/ 122 h 144"/>
                <a:gd name="T86" fmla="*/ 104 w 185"/>
                <a:gd name="T87" fmla="*/ 115 h 144"/>
                <a:gd name="T88" fmla="*/ 107 w 185"/>
                <a:gd name="T89" fmla="*/ 107 h 144"/>
                <a:gd name="T90" fmla="*/ 115 w 185"/>
                <a:gd name="T91" fmla="*/ 104 h 144"/>
                <a:gd name="T92" fmla="*/ 122 w 185"/>
                <a:gd name="T93" fmla="*/ 104 h 144"/>
                <a:gd name="T94" fmla="*/ 129 w 185"/>
                <a:gd name="T95" fmla="*/ 111 h 144"/>
                <a:gd name="T96" fmla="*/ 137 w 185"/>
                <a:gd name="T97" fmla="*/ 107 h 144"/>
                <a:gd name="T98" fmla="*/ 141 w 185"/>
                <a:gd name="T99" fmla="*/ 104 h 144"/>
                <a:gd name="T100" fmla="*/ 144 w 185"/>
                <a:gd name="T101" fmla="*/ 96 h 144"/>
                <a:gd name="T102" fmla="*/ 148 w 185"/>
                <a:gd name="T103" fmla="*/ 85 h 144"/>
                <a:gd name="T104" fmla="*/ 159 w 185"/>
                <a:gd name="T105" fmla="*/ 78 h 144"/>
                <a:gd name="T106" fmla="*/ 159 w 185"/>
                <a:gd name="T107" fmla="*/ 66 h 144"/>
                <a:gd name="T108" fmla="*/ 166 w 185"/>
                <a:gd name="T109" fmla="*/ 63 h 144"/>
                <a:gd name="T110" fmla="*/ 170 w 185"/>
                <a:gd name="T111" fmla="*/ 52 h 144"/>
                <a:gd name="T112" fmla="*/ 174 w 185"/>
                <a:gd name="T113" fmla="*/ 44 h 144"/>
                <a:gd name="T114" fmla="*/ 181 w 185"/>
                <a:gd name="T115" fmla="*/ 40 h 144"/>
                <a:gd name="T116" fmla="*/ 185 w 185"/>
                <a:gd name="T117" fmla="*/ 33 h 144"/>
                <a:gd name="T118" fmla="*/ 185 w 185"/>
                <a:gd name="T119" fmla="*/ 26 h 144"/>
                <a:gd name="T120" fmla="*/ 181 w 185"/>
                <a:gd name="T121" fmla="*/ 18 h 144"/>
                <a:gd name="T122" fmla="*/ 178 w 185"/>
                <a:gd name="T123" fmla="*/ 11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85" h="144">
                  <a:moveTo>
                    <a:pt x="178" y="11"/>
                  </a:moveTo>
                  <a:lnTo>
                    <a:pt x="178" y="11"/>
                  </a:lnTo>
                  <a:lnTo>
                    <a:pt x="174" y="7"/>
                  </a:lnTo>
                  <a:lnTo>
                    <a:pt x="170" y="3"/>
                  </a:lnTo>
                  <a:lnTo>
                    <a:pt x="166" y="0"/>
                  </a:lnTo>
                  <a:lnTo>
                    <a:pt x="163" y="3"/>
                  </a:lnTo>
                  <a:lnTo>
                    <a:pt x="163" y="7"/>
                  </a:lnTo>
                  <a:lnTo>
                    <a:pt x="163" y="7"/>
                  </a:lnTo>
                  <a:lnTo>
                    <a:pt x="159" y="7"/>
                  </a:lnTo>
                  <a:lnTo>
                    <a:pt x="159" y="7"/>
                  </a:lnTo>
                  <a:lnTo>
                    <a:pt x="155" y="7"/>
                  </a:lnTo>
                  <a:lnTo>
                    <a:pt x="152" y="7"/>
                  </a:lnTo>
                  <a:lnTo>
                    <a:pt x="152" y="11"/>
                  </a:lnTo>
                  <a:lnTo>
                    <a:pt x="148" y="11"/>
                  </a:lnTo>
                  <a:lnTo>
                    <a:pt x="144" y="11"/>
                  </a:lnTo>
                  <a:lnTo>
                    <a:pt x="141" y="11"/>
                  </a:lnTo>
                  <a:lnTo>
                    <a:pt x="137" y="7"/>
                  </a:lnTo>
                  <a:lnTo>
                    <a:pt x="129" y="7"/>
                  </a:lnTo>
                  <a:lnTo>
                    <a:pt x="126" y="7"/>
                  </a:lnTo>
                  <a:lnTo>
                    <a:pt x="115" y="7"/>
                  </a:lnTo>
                  <a:lnTo>
                    <a:pt x="111" y="7"/>
                  </a:lnTo>
                  <a:lnTo>
                    <a:pt x="107" y="14"/>
                  </a:lnTo>
                  <a:lnTo>
                    <a:pt x="104" y="14"/>
                  </a:lnTo>
                  <a:lnTo>
                    <a:pt x="100" y="14"/>
                  </a:lnTo>
                  <a:lnTo>
                    <a:pt x="96" y="14"/>
                  </a:lnTo>
                  <a:lnTo>
                    <a:pt x="92" y="14"/>
                  </a:lnTo>
                  <a:lnTo>
                    <a:pt x="85" y="11"/>
                  </a:lnTo>
                  <a:lnTo>
                    <a:pt x="81" y="11"/>
                  </a:lnTo>
                  <a:lnTo>
                    <a:pt x="81" y="7"/>
                  </a:lnTo>
                  <a:lnTo>
                    <a:pt x="81" y="7"/>
                  </a:lnTo>
                  <a:lnTo>
                    <a:pt x="78" y="7"/>
                  </a:lnTo>
                  <a:lnTo>
                    <a:pt x="78" y="7"/>
                  </a:lnTo>
                  <a:lnTo>
                    <a:pt x="70" y="7"/>
                  </a:lnTo>
                  <a:lnTo>
                    <a:pt x="70" y="7"/>
                  </a:lnTo>
                  <a:lnTo>
                    <a:pt x="66" y="7"/>
                  </a:lnTo>
                  <a:lnTo>
                    <a:pt x="66" y="11"/>
                  </a:lnTo>
                  <a:lnTo>
                    <a:pt x="63" y="11"/>
                  </a:lnTo>
                  <a:lnTo>
                    <a:pt x="59" y="11"/>
                  </a:lnTo>
                  <a:lnTo>
                    <a:pt x="55" y="3"/>
                  </a:lnTo>
                  <a:lnTo>
                    <a:pt x="55" y="3"/>
                  </a:lnTo>
                  <a:lnTo>
                    <a:pt x="52" y="0"/>
                  </a:lnTo>
                  <a:lnTo>
                    <a:pt x="48" y="0"/>
                  </a:lnTo>
                  <a:lnTo>
                    <a:pt x="44" y="0"/>
                  </a:lnTo>
                  <a:lnTo>
                    <a:pt x="41" y="0"/>
                  </a:lnTo>
                  <a:lnTo>
                    <a:pt x="41" y="0"/>
                  </a:lnTo>
                  <a:lnTo>
                    <a:pt x="37" y="0"/>
                  </a:lnTo>
                  <a:lnTo>
                    <a:pt x="37" y="0"/>
                  </a:lnTo>
                  <a:lnTo>
                    <a:pt x="29" y="0"/>
                  </a:lnTo>
                  <a:lnTo>
                    <a:pt x="29" y="0"/>
                  </a:lnTo>
                  <a:lnTo>
                    <a:pt x="26" y="0"/>
                  </a:lnTo>
                  <a:lnTo>
                    <a:pt x="22" y="0"/>
                  </a:lnTo>
                  <a:lnTo>
                    <a:pt x="22" y="0"/>
                  </a:lnTo>
                  <a:lnTo>
                    <a:pt x="18" y="3"/>
                  </a:lnTo>
                  <a:lnTo>
                    <a:pt x="15" y="3"/>
                  </a:lnTo>
                  <a:lnTo>
                    <a:pt x="15" y="7"/>
                  </a:lnTo>
                  <a:lnTo>
                    <a:pt x="18" y="7"/>
                  </a:lnTo>
                  <a:lnTo>
                    <a:pt x="15" y="7"/>
                  </a:lnTo>
                  <a:lnTo>
                    <a:pt x="15" y="11"/>
                  </a:lnTo>
                  <a:lnTo>
                    <a:pt x="15" y="11"/>
                  </a:lnTo>
                  <a:lnTo>
                    <a:pt x="18" y="14"/>
                  </a:lnTo>
                  <a:lnTo>
                    <a:pt x="18" y="14"/>
                  </a:lnTo>
                  <a:lnTo>
                    <a:pt x="15" y="14"/>
                  </a:lnTo>
                  <a:lnTo>
                    <a:pt x="11" y="18"/>
                  </a:lnTo>
                  <a:lnTo>
                    <a:pt x="11" y="22"/>
                  </a:lnTo>
                  <a:lnTo>
                    <a:pt x="11" y="22"/>
                  </a:lnTo>
                  <a:lnTo>
                    <a:pt x="15" y="26"/>
                  </a:lnTo>
                  <a:lnTo>
                    <a:pt x="15" y="26"/>
                  </a:lnTo>
                  <a:lnTo>
                    <a:pt x="15" y="29"/>
                  </a:lnTo>
                  <a:lnTo>
                    <a:pt x="11" y="29"/>
                  </a:lnTo>
                  <a:lnTo>
                    <a:pt x="11" y="33"/>
                  </a:lnTo>
                  <a:lnTo>
                    <a:pt x="11" y="37"/>
                  </a:lnTo>
                  <a:lnTo>
                    <a:pt x="15" y="37"/>
                  </a:lnTo>
                  <a:lnTo>
                    <a:pt x="15" y="40"/>
                  </a:lnTo>
                  <a:lnTo>
                    <a:pt x="18" y="48"/>
                  </a:lnTo>
                  <a:lnTo>
                    <a:pt x="18" y="48"/>
                  </a:lnTo>
                  <a:lnTo>
                    <a:pt x="15" y="48"/>
                  </a:lnTo>
                  <a:lnTo>
                    <a:pt x="11" y="52"/>
                  </a:lnTo>
                  <a:lnTo>
                    <a:pt x="11" y="52"/>
                  </a:lnTo>
                  <a:lnTo>
                    <a:pt x="15" y="55"/>
                  </a:lnTo>
                  <a:lnTo>
                    <a:pt x="15" y="59"/>
                  </a:lnTo>
                  <a:lnTo>
                    <a:pt x="15" y="59"/>
                  </a:lnTo>
                  <a:lnTo>
                    <a:pt x="11" y="59"/>
                  </a:lnTo>
                  <a:lnTo>
                    <a:pt x="11" y="63"/>
                  </a:lnTo>
                  <a:lnTo>
                    <a:pt x="7" y="66"/>
                  </a:lnTo>
                  <a:lnTo>
                    <a:pt x="7" y="66"/>
                  </a:lnTo>
                  <a:lnTo>
                    <a:pt x="4" y="70"/>
                  </a:lnTo>
                  <a:lnTo>
                    <a:pt x="4" y="70"/>
                  </a:lnTo>
                  <a:lnTo>
                    <a:pt x="0" y="70"/>
                  </a:lnTo>
                  <a:lnTo>
                    <a:pt x="0" y="70"/>
                  </a:lnTo>
                  <a:lnTo>
                    <a:pt x="0" y="74"/>
                  </a:lnTo>
                  <a:lnTo>
                    <a:pt x="0" y="78"/>
                  </a:lnTo>
                  <a:lnTo>
                    <a:pt x="0" y="81"/>
                  </a:lnTo>
                  <a:lnTo>
                    <a:pt x="0" y="81"/>
                  </a:lnTo>
                  <a:lnTo>
                    <a:pt x="0" y="85"/>
                  </a:lnTo>
                  <a:lnTo>
                    <a:pt x="0" y="85"/>
                  </a:lnTo>
                  <a:lnTo>
                    <a:pt x="0" y="85"/>
                  </a:lnTo>
                  <a:lnTo>
                    <a:pt x="0" y="89"/>
                  </a:lnTo>
                  <a:lnTo>
                    <a:pt x="0" y="89"/>
                  </a:lnTo>
                  <a:lnTo>
                    <a:pt x="0" y="96"/>
                  </a:lnTo>
                  <a:lnTo>
                    <a:pt x="0" y="96"/>
                  </a:lnTo>
                  <a:lnTo>
                    <a:pt x="0" y="100"/>
                  </a:lnTo>
                  <a:lnTo>
                    <a:pt x="0" y="107"/>
                  </a:lnTo>
                  <a:lnTo>
                    <a:pt x="0" y="111"/>
                  </a:lnTo>
                  <a:lnTo>
                    <a:pt x="7" y="111"/>
                  </a:lnTo>
                  <a:lnTo>
                    <a:pt x="11" y="111"/>
                  </a:lnTo>
                  <a:lnTo>
                    <a:pt x="22" y="115"/>
                  </a:lnTo>
                  <a:lnTo>
                    <a:pt x="29" y="122"/>
                  </a:lnTo>
                  <a:lnTo>
                    <a:pt x="33" y="129"/>
                  </a:lnTo>
                  <a:lnTo>
                    <a:pt x="33" y="133"/>
                  </a:lnTo>
                  <a:lnTo>
                    <a:pt x="37" y="133"/>
                  </a:lnTo>
                  <a:lnTo>
                    <a:pt x="37" y="141"/>
                  </a:lnTo>
                  <a:lnTo>
                    <a:pt x="41" y="144"/>
                  </a:lnTo>
                  <a:lnTo>
                    <a:pt x="48" y="144"/>
                  </a:lnTo>
                  <a:lnTo>
                    <a:pt x="63" y="144"/>
                  </a:lnTo>
                  <a:lnTo>
                    <a:pt x="66" y="141"/>
                  </a:lnTo>
                  <a:lnTo>
                    <a:pt x="70" y="144"/>
                  </a:lnTo>
                  <a:lnTo>
                    <a:pt x="78" y="141"/>
                  </a:lnTo>
                  <a:lnTo>
                    <a:pt x="81" y="141"/>
                  </a:lnTo>
                  <a:lnTo>
                    <a:pt x="85" y="141"/>
                  </a:lnTo>
                  <a:lnTo>
                    <a:pt x="85" y="137"/>
                  </a:lnTo>
                  <a:lnTo>
                    <a:pt x="89" y="141"/>
                  </a:lnTo>
                  <a:lnTo>
                    <a:pt x="89" y="141"/>
                  </a:lnTo>
                  <a:lnTo>
                    <a:pt x="89" y="141"/>
                  </a:lnTo>
                  <a:lnTo>
                    <a:pt x="89" y="137"/>
                  </a:lnTo>
                  <a:lnTo>
                    <a:pt x="96" y="133"/>
                  </a:lnTo>
                  <a:lnTo>
                    <a:pt x="96" y="129"/>
                  </a:lnTo>
                  <a:lnTo>
                    <a:pt x="96" y="126"/>
                  </a:lnTo>
                  <a:lnTo>
                    <a:pt x="96" y="122"/>
                  </a:lnTo>
                  <a:lnTo>
                    <a:pt x="96" y="122"/>
                  </a:lnTo>
                  <a:lnTo>
                    <a:pt x="96" y="118"/>
                  </a:lnTo>
                  <a:lnTo>
                    <a:pt x="100" y="118"/>
                  </a:lnTo>
                  <a:lnTo>
                    <a:pt x="104" y="115"/>
                  </a:lnTo>
                  <a:lnTo>
                    <a:pt x="104" y="115"/>
                  </a:lnTo>
                  <a:lnTo>
                    <a:pt x="107" y="111"/>
                  </a:lnTo>
                  <a:lnTo>
                    <a:pt x="107" y="107"/>
                  </a:lnTo>
                  <a:lnTo>
                    <a:pt x="111" y="107"/>
                  </a:lnTo>
                  <a:lnTo>
                    <a:pt x="115" y="104"/>
                  </a:lnTo>
                  <a:lnTo>
                    <a:pt x="115" y="104"/>
                  </a:lnTo>
                  <a:lnTo>
                    <a:pt x="115" y="104"/>
                  </a:lnTo>
                  <a:lnTo>
                    <a:pt x="118" y="107"/>
                  </a:lnTo>
                  <a:lnTo>
                    <a:pt x="122" y="104"/>
                  </a:lnTo>
                  <a:lnTo>
                    <a:pt x="126" y="107"/>
                  </a:lnTo>
                  <a:lnTo>
                    <a:pt x="126" y="111"/>
                  </a:lnTo>
                  <a:lnTo>
                    <a:pt x="129" y="111"/>
                  </a:lnTo>
                  <a:lnTo>
                    <a:pt x="129" y="111"/>
                  </a:lnTo>
                  <a:lnTo>
                    <a:pt x="133" y="111"/>
                  </a:lnTo>
                  <a:lnTo>
                    <a:pt x="137" y="107"/>
                  </a:lnTo>
                  <a:lnTo>
                    <a:pt x="137" y="107"/>
                  </a:lnTo>
                  <a:lnTo>
                    <a:pt x="137" y="104"/>
                  </a:lnTo>
                  <a:lnTo>
                    <a:pt x="141" y="104"/>
                  </a:lnTo>
                  <a:lnTo>
                    <a:pt x="144" y="100"/>
                  </a:lnTo>
                  <a:lnTo>
                    <a:pt x="144" y="100"/>
                  </a:lnTo>
                  <a:lnTo>
                    <a:pt x="144" y="96"/>
                  </a:lnTo>
                  <a:lnTo>
                    <a:pt x="148" y="89"/>
                  </a:lnTo>
                  <a:lnTo>
                    <a:pt x="148" y="89"/>
                  </a:lnTo>
                  <a:lnTo>
                    <a:pt x="148" y="85"/>
                  </a:lnTo>
                  <a:lnTo>
                    <a:pt x="152" y="85"/>
                  </a:lnTo>
                  <a:lnTo>
                    <a:pt x="155" y="81"/>
                  </a:lnTo>
                  <a:lnTo>
                    <a:pt x="159" y="78"/>
                  </a:lnTo>
                  <a:lnTo>
                    <a:pt x="159" y="74"/>
                  </a:lnTo>
                  <a:lnTo>
                    <a:pt x="159" y="74"/>
                  </a:lnTo>
                  <a:lnTo>
                    <a:pt x="159" y="66"/>
                  </a:lnTo>
                  <a:lnTo>
                    <a:pt x="163" y="66"/>
                  </a:lnTo>
                  <a:lnTo>
                    <a:pt x="166" y="63"/>
                  </a:lnTo>
                  <a:lnTo>
                    <a:pt x="166" y="63"/>
                  </a:lnTo>
                  <a:lnTo>
                    <a:pt x="170" y="59"/>
                  </a:lnTo>
                  <a:lnTo>
                    <a:pt x="170" y="55"/>
                  </a:lnTo>
                  <a:lnTo>
                    <a:pt x="170" y="52"/>
                  </a:lnTo>
                  <a:lnTo>
                    <a:pt x="170" y="48"/>
                  </a:lnTo>
                  <a:lnTo>
                    <a:pt x="174" y="44"/>
                  </a:lnTo>
                  <a:lnTo>
                    <a:pt x="174" y="44"/>
                  </a:lnTo>
                  <a:lnTo>
                    <a:pt x="174" y="40"/>
                  </a:lnTo>
                  <a:lnTo>
                    <a:pt x="178" y="40"/>
                  </a:lnTo>
                  <a:lnTo>
                    <a:pt x="181" y="40"/>
                  </a:lnTo>
                  <a:lnTo>
                    <a:pt x="181" y="37"/>
                  </a:lnTo>
                  <a:lnTo>
                    <a:pt x="185" y="37"/>
                  </a:lnTo>
                  <a:lnTo>
                    <a:pt x="185" y="33"/>
                  </a:lnTo>
                  <a:lnTo>
                    <a:pt x="185" y="29"/>
                  </a:lnTo>
                  <a:lnTo>
                    <a:pt x="185" y="29"/>
                  </a:lnTo>
                  <a:lnTo>
                    <a:pt x="185" y="26"/>
                  </a:lnTo>
                  <a:lnTo>
                    <a:pt x="181" y="26"/>
                  </a:lnTo>
                  <a:lnTo>
                    <a:pt x="181" y="22"/>
                  </a:lnTo>
                  <a:lnTo>
                    <a:pt x="181" y="18"/>
                  </a:lnTo>
                  <a:lnTo>
                    <a:pt x="181" y="14"/>
                  </a:lnTo>
                  <a:lnTo>
                    <a:pt x="178" y="11"/>
                  </a:lnTo>
                  <a:lnTo>
                    <a:pt x="178"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1" name="Freeform 131"/>
            <p:cNvSpPr/>
            <p:nvPr/>
          </p:nvSpPr>
          <p:spPr bwMode="auto">
            <a:xfrm>
              <a:off x="5157935" y="4276646"/>
              <a:ext cx="7166" cy="5237"/>
            </a:xfrm>
            <a:custGeom>
              <a:avLst/>
              <a:gdLst>
                <a:gd name="T0" fmla="*/ 0 w 4"/>
                <a:gd name="T1" fmla="*/ 3 h 3"/>
                <a:gd name="T2" fmla="*/ 0 w 4"/>
                <a:gd name="T3" fmla="*/ 0 h 3"/>
                <a:gd name="T4" fmla="*/ 0 w 4"/>
                <a:gd name="T5" fmla="*/ 0 h 3"/>
                <a:gd name="T6" fmla="*/ 4 w 4"/>
                <a:gd name="T7" fmla="*/ 0 h 3"/>
                <a:gd name="T8" fmla="*/ 4 w 4"/>
                <a:gd name="T9" fmla="*/ 3 h 3"/>
                <a:gd name="T10" fmla="*/ 0 w 4"/>
                <a:gd name="T11" fmla="*/ 3 h 3"/>
                <a:gd name="T12" fmla="*/ 0 w 4"/>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4" h="3">
                  <a:moveTo>
                    <a:pt x="0" y="3"/>
                  </a:moveTo>
                  <a:lnTo>
                    <a:pt x="0" y="0"/>
                  </a:lnTo>
                  <a:lnTo>
                    <a:pt x="0" y="0"/>
                  </a:lnTo>
                  <a:lnTo>
                    <a:pt x="4" y="0"/>
                  </a:lnTo>
                  <a:lnTo>
                    <a:pt x="4" y="3"/>
                  </a:lnTo>
                  <a:lnTo>
                    <a:pt x="0" y="3"/>
                  </a:lnTo>
                  <a:lnTo>
                    <a:pt x="0" y="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2" name="Freeform 132"/>
            <p:cNvSpPr/>
            <p:nvPr/>
          </p:nvSpPr>
          <p:spPr bwMode="auto">
            <a:xfrm>
              <a:off x="5211678" y="4185867"/>
              <a:ext cx="12541" cy="19203"/>
            </a:xfrm>
            <a:custGeom>
              <a:avLst/>
              <a:gdLst>
                <a:gd name="T0" fmla="*/ 0 w 7"/>
                <a:gd name="T1" fmla="*/ 7 h 11"/>
                <a:gd name="T2" fmla="*/ 0 w 7"/>
                <a:gd name="T3" fmla="*/ 3 h 11"/>
                <a:gd name="T4" fmla="*/ 4 w 7"/>
                <a:gd name="T5" fmla="*/ 3 h 11"/>
                <a:gd name="T6" fmla="*/ 4 w 7"/>
                <a:gd name="T7" fmla="*/ 0 h 11"/>
                <a:gd name="T8" fmla="*/ 7 w 7"/>
                <a:gd name="T9" fmla="*/ 0 h 11"/>
                <a:gd name="T10" fmla="*/ 7 w 7"/>
                <a:gd name="T11" fmla="*/ 0 h 11"/>
                <a:gd name="T12" fmla="*/ 7 w 7"/>
                <a:gd name="T13" fmla="*/ 3 h 11"/>
                <a:gd name="T14" fmla="*/ 7 w 7"/>
                <a:gd name="T15" fmla="*/ 11 h 11"/>
                <a:gd name="T16" fmla="*/ 4 w 7"/>
                <a:gd name="T17" fmla="*/ 7 h 11"/>
                <a:gd name="T18" fmla="*/ 0 w 7"/>
                <a:gd name="T19" fmla="*/ 7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 h="11">
                  <a:moveTo>
                    <a:pt x="0" y="7"/>
                  </a:moveTo>
                  <a:lnTo>
                    <a:pt x="0" y="3"/>
                  </a:lnTo>
                  <a:lnTo>
                    <a:pt x="4" y="3"/>
                  </a:lnTo>
                  <a:lnTo>
                    <a:pt x="4" y="0"/>
                  </a:lnTo>
                  <a:lnTo>
                    <a:pt x="7" y="0"/>
                  </a:lnTo>
                  <a:lnTo>
                    <a:pt x="7" y="0"/>
                  </a:lnTo>
                  <a:lnTo>
                    <a:pt x="7" y="3"/>
                  </a:lnTo>
                  <a:lnTo>
                    <a:pt x="7" y="11"/>
                  </a:lnTo>
                  <a:lnTo>
                    <a:pt x="4" y="7"/>
                  </a:lnTo>
                  <a:lnTo>
                    <a:pt x="0" y="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3" name="Freeform 133"/>
            <p:cNvSpPr/>
            <p:nvPr/>
          </p:nvSpPr>
          <p:spPr bwMode="auto">
            <a:xfrm>
              <a:off x="5218845" y="3939723"/>
              <a:ext cx="225714" cy="296772"/>
            </a:xfrm>
            <a:custGeom>
              <a:avLst/>
              <a:gdLst>
                <a:gd name="T0" fmla="*/ 7 w 126"/>
                <a:gd name="T1" fmla="*/ 122 h 170"/>
                <a:gd name="T2" fmla="*/ 7 w 126"/>
                <a:gd name="T3" fmla="*/ 111 h 170"/>
                <a:gd name="T4" fmla="*/ 11 w 126"/>
                <a:gd name="T5" fmla="*/ 107 h 170"/>
                <a:gd name="T6" fmla="*/ 18 w 126"/>
                <a:gd name="T7" fmla="*/ 100 h 170"/>
                <a:gd name="T8" fmla="*/ 26 w 126"/>
                <a:gd name="T9" fmla="*/ 93 h 170"/>
                <a:gd name="T10" fmla="*/ 29 w 126"/>
                <a:gd name="T11" fmla="*/ 96 h 170"/>
                <a:gd name="T12" fmla="*/ 37 w 126"/>
                <a:gd name="T13" fmla="*/ 100 h 170"/>
                <a:gd name="T14" fmla="*/ 44 w 126"/>
                <a:gd name="T15" fmla="*/ 100 h 170"/>
                <a:gd name="T16" fmla="*/ 48 w 126"/>
                <a:gd name="T17" fmla="*/ 93 h 170"/>
                <a:gd name="T18" fmla="*/ 55 w 126"/>
                <a:gd name="T19" fmla="*/ 89 h 170"/>
                <a:gd name="T20" fmla="*/ 59 w 126"/>
                <a:gd name="T21" fmla="*/ 78 h 170"/>
                <a:gd name="T22" fmla="*/ 66 w 126"/>
                <a:gd name="T23" fmla="*/ 70 h 170"/>
                <a:gd name="T24" fmla="*/ 70 w 126"/>
                <a:gd name="T25" fmla="*/ 63 h 170"/>
                <a:gd name="T26" fmla="*/ 77 w 126"/>
                <a:gd name="T27" fmla="*/ 52 h 170"/>
                <a:gd name="T28" fmla="*/ 81 w 126"/>
                <a:gd name="T29" fmla="*/ 44 h 170"/>
                <a:gd name="T30" fmla="*/ 85 w 126"/>
                <a:gd name="T31" fmla="*/ 33 h 170"/>
                <a:gd name="T32" fmla="*/ 89 w 126"/>
                <a:gd name="T33" fmla="*/ 29 h 170"/>
                <a:gd name="T34" fmla="*/ 96 w 126"/>
                <a:gd name="T35" fmla="*/ 26 h 170"/>
                <a:gd name="T36" fmla="*/ 96 w 126"/>
                <a:gd name="T37" fmla="*/ 18 h 170"/>
                <a:gd name="T38" fmla="*/ 92 w 126"/>
                <a:gd name="T39" fmla="*/ 11 h 170"/>
                <a:gd name="T40" fmla="*/ 89 w 126"/>
                <a:gd name="T41" fmla="*/ 0 h 170"/>
                <a:gd name="T42" fmla="*/ 103 w 126"/>
                <a:gd name="T43" fmla="*/ 11 h 170"/>
                <a:gd name="T44" fmla="*/ 107 w 126"/>
                <a:gd name="T45" fmla="*/ 18 h 170"/>
                <a:gd name="T46" fmla="*/ 103 w 126"/>
                <a:gd name="T47" fmla="*/ 26 h 170"/>
                <a:gd name="T48" fmla="*/ 103 w 126"/>
                <a:gd name="T49" fmla="*/ 33 h 170"/>
                <a:gd name="T50" fmla="*/ 107 w 126"/>
                <a:gd name="T51" fmla="*/ 41 h 170"/>
                <a:gd name="T52" fmla="*/ 114 w 126"/>
                <a:gd name="T53" fmla="*/ 48 h 170"/>
                <a:gd name="T54" fmla="*/ 111 w 126"/>
                <a:gd name="T55" fmla="*/ 48 h 170"/>
                <a:gd name="T56" fmla="*/ 103 w 126"/>
                <a:gd name="T57" fmla="*/ 48 h 170"/>
                <a:gd name="T58" fmla="*/ 96 w 126"/>
                <a:gd name="T59" fmla="*/ 48 h 170"/>
                <a:gd name="T60" fmla="*/ 92 w 126"/>
                <a:gd name="T61" fmla="*/ 52 h 170"/>
                <a:gd name="T62" fmla="*/ 92 w 126"/>
                <a:gd name="T63" fmla="*/ 55 h 170"/>
                <a:gd name="T64" fmla="*/ 103 w 126"/>
                <a:gd name="T65" fmla="*/ 63 h 170"/>
                <a:gd name="T66" fmla="*/ 114 w 126"/>
                <a:gd name="T67" fmla="*/ 74 h 170"/>
                <a:gd name="T68" fmla="*/ 114 w 126"/>
                <a:gd name="T69" fmla="*/ 85 h 170"/>
                <a:gd name="T70" fmla="*/ 107 w 126"/>
                <a:gd name="T71" fmla="*/ 96 h 170"/>
                <a:gd name="T72" fmla="*/ 100 w 126"/>
                <a:gd name="T73" fmla="*/ 104 h 170"/>
                <a:gd name="T74" fmla="*/ 100 w 126"/>
                <a:gd name="T75" fmla="*/ 111 h 170"/>
                <a:gd name="T76" fmla="*/ 100 w 126"/>
                <a:gd name="T77" fmla="*/ 122 h 170"/>
                <a:gd name="T78" fmla="*/ 107 w 126"/>
                <a:gd name="T79" fmla="*/ 133 h 170"/>
                <a:gd name="T80" fmla="*/ 114 w 126"/>
                <a:gd name="T81" fmla="*/ 144 h 170"/>
                <a:gd name="T82" fmla="*/ 126 w 126"/>
                <a:gd name="T83" fmla="*/ 152 h 170"/>
                <a:gd name="T84" fmla="*/ 126 w 126"/>
                <a:gd name="T85" fmla="*/ 159 h 170"/>
                <a:gd name="T86" fmla="*/ 126 w 126"/>
                <a:gd name="T87" fmla="*/ 163 h 170"/>
                <a:gd name="T88" fmla="*/ 122 w 126"/>
                <a:gd name="T89" fmla="*/ 170 h 170"/>
                <a:gd name="T90" fmla="*/ 122 w 126"/>
                <a:gd name="T91" fmla="*/ 170 h 170"/>
                <a:gd name="T92" fmla="*/ 118 w 126"/>
                <a:gd name="T93" fmla="*/ 170 h 170"/>
                <a:gd name="T94" fmla="*/ 111 w 126"/>
                <a:gd name="T95" fmla="*/ 167 h 170"/>
                <a:gd name="T96" fmla="*/ 107 w 126"/>
                <a:gd name="T97" fmla="*/ 170 h 170"/>
                <a:gd name="T98" fmla="*/ 100 w 126"/>
                <a:gd name="T99" fmla="*/ 167 h 170"/>
                <a:gd name="T100" fmla="*/ 96 w 126"/>
                <a:gd name="T101" fmla="*/ 167 h 170"/>
                <a:gd name="T102" fmla="*/ 74 w 126"/>
                <a:gd name="T103" fmla="*/ 163 h 170"/>
                <a:gd name="T104" fmla="*/ 66 w 126"/>
                <a:gd name="T105" fmla="*/ 163 h 170"/>
                <a:gd name="T106" fmla="*/ 63 w 126"/>
                <a:gd name="T107" fmla="*/ 163 h 170"/>
                <a:gd name="T108" fmla="*/ 55 w 126"/>
                <a:gd name="T109" fmla="*/ 163 h 170"/>
                <a:gd name="T110" fmla="*/ 48 w 126"/>
                <a:gd name="T111" fmla="*/ 163 h 170"/>
                <a:gd name="T112" fmla="*/ 44 w 126"/>
                <a:gd name="T113" fmla="*/ 167 h 170"/>
                <a:gd name="T114" fmla="*/ 22 w 126"/>
                <a:gd name="T115" fmla="*/ 167 h 170"/>
                <a:gd name="T116" fmla="*/ 18 w 126"/>
                <a:gd name="T117" fmla="*/ 163 h 170"/>
                <a:gd name="T118" fmla="*/ 18 w 126"/>
                <a:gd name="T119" fmla="*/ 148 h 170"/>
                <a:gd name="T120" fmla="*/ 18 w 126"/>
                <a:gd name="T121" fmla="*/ 137 h 170"/>
                <a:gd name="T122" fmla="*/ 7 w 126"/>
                <a:gd name="T123" fmla="*/ 137 h 170"/>
                <a:gd name="T124" fmla="*/ 0 w 126"/>
                <a:gd name="T125" fmla="*/ 130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6" h="170">
                  <a:moveTo>
                    <a:pt x="0" y="130"/>
                  </a:moveTo>
                  <a:lnTo>
                    <a:pt x="0" y="126"/>
                  </a:lnTo>
                  <a:lnTo>
                    <a:pt x="7" y="122"/>
                  </a:lnTo>
                  <a:lnTo>
                    <a:pt x="7" y="118"/>
                  </a:lnTo>
                  <a:lnTo>
                    <a:pt x="7" y="115"/>
                  </a:lnTo>
                  <a:lnTo>
                    <a:pt x="7" y="111"/>
                  </a:lnTo>
                  <a:lnTo>
                    <a:pt x="7" y="111"/>
                  </a:lnTo>
                  <a:lnTo>
                    <a:pt x="7" y="107"/>
                  </a:lnTo>
                  <a:lnTo>
                    <a:pt x="11" y="107"/>
                  </a:lnTo>
                  <a:lnTo>
                    <a:pt x="15" y="104"/>
                  </a:lnTo>
                  <a:lnTo>
                    <a:pt x="15" y="104"/>
                  </a:lnTo>
                  <a:lnTo>
                    <a:pt x="18" y="100"/>
                  </a:lnTo>
                  <a:lnTo>
                    <a:pt x="18" y="96"/>
                  </a:lnTo>
                  <a:lnTo>
                    <a:pt x="22" y="96"/>
                  </a:lnTo>
                  <a:lnTo>
                    <a:pt x="26" y="93"/>
                  </a:lnTo>
                  <a:lnTo>
                    <a:pt x="26" y="93"/>
                  </a:lnTo>
                  <a:lnTo>
                    <a:pt x="26" y="93"/>
                  </a:lnTo>
                  <a:lnTo>
                    <a:pt x="29" y="96"/>
                  </a:lnTo>
                  <a:lnTo>
                    <a:pt x="33" y="93"/>
                  </a:lnTo>
                  <a:lnTo>
                    <a:pt x="37" y="96"/>
                  </a:lnTo>
                  <a:lnTo>
                    <a:pt x="37" y="100"/>
                  </a:lnTo>
                  <a:lnTo>
                    <a:pt x="40" y="100"/>
                  </a:lnTo>
                  <a:lnTo>
                    <a:pt x="40" y="100"/>
                  </a:lnTo>
                  <a:lnTo>
                    <a:pt x="44" y="100"/>
                  </a:lnTo>
                  <a:lnTo>
                    <a:pt x="48" y="96"/>
                  </a:lnTo>
                  <a:lnTo>
                    <a:pt x="48" y="96"/>
                  </a:lnTo>
                  <a:lnTo>
                    <a:pt x="48" y="93"/>
                  </a:lnTo>
                  <a:lnTo>
                    <a:pt x="52" y="93"/>
                  </a:lnTo>
                  <a:lnTo>
                    <a:pt x="55" y="89"/>
                  </a:lnTo>
                  <a:lnTo>
                    <a:pt x="55" y="89"/>
                  </a:lnTo>
                  <a:lnTo>
                    <a:pt x="55" y="85"/>
                  </a:lnTo>
                  <a:lnTo>
                    <a:pt x="59" y="78"/>
                  </a:lnTo>
                  <a:lnTo>
                    <a:pt x="59" y="78"/>
                  </a:lnTo>
                  <a:lnTo>
                    <a:pt x="59" y="74"/>
                  </a:lnTo>
                  <a:lnTo>
                    <a:pt x="63" y="74"/>
                  </a:lnTo>
                  <a:lnTo>
                    <a:pt x="66" y="70"/>
                  </a:lnTo>
                  <a:lnTo>
                    <a:pt x="70" y="67"/>
                  </a:lnTo>
                  <a:lnTo>
                    <a:pt x="70" y="63"/>
                  </a:lnTo>
                  <a:lnTo>
                    <a:pt x="70" y="63"/>
                  </a:lnTo>
                  <a:lnTo>
                    <a:pt x="70" y="55"/>
                  </a:lnTo>
                  <a:lnTo>
                    <a:pt x="74" y="55"/>
                  </a:lnTo>
                  <a:lnTo>
                    <a:pt x="77" y="52"/>
                  </a:lnTo>
                  <a:lnTo>
                    <a:pt x="77" y="52"/>
                  </a:lnTo>
                  <a:lnTo>
                    <a:pt x="81" y="48"/>
                  </a:lnTo>
                  <a:lnTo>
                    <a:pt x="81" y="44"/>
                  </a:lnTo>
                  <a:lnTo>
                    <a:pt x="81" y="41"/>
                  </a:lnTo>
                  <a:lnTo>
                    <a:pt x="81" y="37"/>
                  </a:lnTo>
                  <a:lnTo>
                    <a:pt x="85" y="33"/>
                  </a:lnTo>
                  <a:lnTo>
                    <a:pt x="85" y="33"/>
                  </a:lnTo>
                  <a:lnTo>
                    <a:pt x="85" y="29"/>
                  </a:lnTo>
                  <a:lnTo>
                    <a:pt x="89" y="29"/>
                  </a:lnTo>
                  <a:lnTo>
                    <a:pt x="92" y="29"/>
                  </a:lnTo>
                  <a:lnTo>
                    <a:pt x="92" y="26"/>
                  </a:lnTo>
                  <a:lnTo>
                    <a:pt x="96" y="26"/>
                  </a:lnTo>
                  <a:lnTo>
                    <a:pt x="96" y="22"/>
                  </a:lnTo>
                  <a:lnTo>
                    <a:pt x="96" y="18"/>
                  </a:lnTo>
                  <a:lnTo>
                    <a:pt x="96" y="18"/>
                  </a:lnTo>
                  <a:lnTo>
                    <a:pt x="96" y="15"/>
                  </a:lnTo>
                  <a:lnTo>
                    <a:pt x="92" y="15"/>
                  </a:lnTo>
                  <a:lnTo>
                    <a:pt x="92" y="11"/>
                  </a:lnTo>
                  <a:lnTo>
                    <a:pt x="92" y="7"/>
                  </a:lnTo>
                  <a:lnTo>
                    <a:pt x="92" y="3"/>
                  </a:lnTo>
                  <a:lnTo>
                    <a:pt x="89" y="0"/>
                  </a:lnTo>
                  <a:lnTo>
                    <a:pt x="96" y="3"/>
                  </a:lnTo>
                  <a:lnTo>
                    <a:pt x="100" y="7"/>
                  </a:lnTo>
                  <a:lnTo>
                    <a:pt x="103" y="11"/>
                  </a:lnTo>
                  <a:lnTo>
                    <a:pt x="103" y="15"/>
                  </a:lnTo>
                  <a:lnTo>
                    <a:pt x="103" y="15"/>
                  </a:lnTo>
                  <a:lnTo>
                    <a:pt x="107" y="18"/>
                  </a:lnTo>
                  <a:lnTo>
                    <a:pt x="107" y="22"/>
                  </a:lnTo>
                  <a:lnTo>
                    <a:pt x="103" y="22"/>
                  </a:lnTo>
                  <a:lnTo>
                    <a:pt x="103" y="26"/>
                  </a:lnTo>
                  <a:lnTo>
                    <a:pt x="107" y="26"/>
                  </a:lnTo>
                  <a:lnTo>
                    <a:pt x="103" y="29"/>
                  </a:lnTo>
                  <a:lnTo>
                    <a:pt x="103" y="33"/>
                  </a:lnTo>
                  <a:lnTo>
                    <a:pt x="103" y="37"/>
                  </a:lnTo>
                  <a:lnTo>
                    <a:pt x="107" y="41"/>
                  </a:lnTo>
                  <a:lnTo>
                    <a:pt x="107" y="41"/>
                  </a:lnTo>
                  <a:lnTo>
                    <a:pt x="111" y="44"/>
                  </a:lnTo>
                  <a:lnTo>
                    <a:pt x="114" y="48"/>
                  </a:lnTo>
                  <a:lnTo>
                    <a:pt x="114" y="48"/>
                  </a:lnTo>
                  <a:lnTo>
                    <a:pt x="114" y="48"/>
                  </a:lnTo>
                  <a:lnTo>
                    <a:pt x="111" y="48"/>
                  </a:lnTo>
                  <a:lnTo>
                    <a:pt x="111" y="48"/>
                  </a:lnTo>
                  <a:lnTo>
                    <a:pt x="107" y="48"/>
                  </a:lnTo>
                  <a:lnTo>
                    <a:pt x="103" y="48"/>
                  </a:lnTo>
                  <a:lnTo>
                    <a:pt x="103" y="48"/>
                  </a:lnTo>
                  <a:lnTo>
                    <a:pt x="100" y="48"/>
                  </a:lnTo>
                  <a:lnTo>
                    <a:pt x="96" y="48"/>
                  </a:lnTo>
                  <a:lnTo>
                    <a:pt x="96" y="48"/>
                  </a:lnTo>
                  <a:lnTo>
                    <a:pt x="92" y="48"/>
                  </a:lnTo>
                  <a:lnTo>
                    <a:pt x="92" y="48"/>
                  </a:lnTo>
                  <a:lnTo>
                    <a:pt x="92" y="52"/>
                  </a:lnTo>
                  <a:lnTo>
                    <a:pt x="92" y="52"/>
                  </a:lnTo>
                  <a:lnTo>
                    <a:pt x="92" y="55"/>
                  </a:lnTo>
                  <a:lnTo>
                    <a:pt x="92" y="55"/>
                  </a:lnTo>
                  <a:lnTo>
                    <a:pt x="92" y="59"/>
                  </a:lnTo>
                  <a:lnTo>
                    <a:pt x="96" y="59"/>
                  </a:lnTo>
                  <a:lnTo>
                    <a:pt x="103" y="63"/>
                  </a:lnTo>
                  <a:lnTo>
                    <a:pt x="107" y="70"/>
                  </a:lnTo>
                  <a:lnTo>
                    <a:pt x="111" y="70"/>
                  </a:lnTo>
                  <a:lnTo>
                    <a:pt x="114" y="74"/>
                  </a:lnTo>
                  <a:lnTo>
                    <a:pt x="114" y="78"/>
                  </a:lnTo>
                  <a:lnTo>
                    <a:pt x="114" y="81"/>
                  </a:lnTo>
                  <a:lnTo>
                    <a:pt x="114" y="85"/>
                  </a:lnTo>
                  <a:lnTo>
                    <a:pt x="111" y="85"/>
                  </a:lnTo>
                  <a:lnTo>
                    <a:pt x="111" y="89"/>
                  </a:lnTo>
                  <a:lnTo>
                    <a:pt x="107" y="96"/>
                  </a:lnTo>
                  <a:lnTo>
                    <a:pt x="103" y="100"/>
                  </a:lnTo>
                  <a:lnTo>
                    <a:pt x="100" y="104"/>
                  </a:lnTo>
                  <a:lnTo>
                    <a:pt x="100" y="104"/>
                  </a:lnTo>
                  <a:lnTo>
                    <a:pt x="96" y="104"/>
                  </a:lnTo>
                  <a:lnTo>
                    <a:pt x="100" y="107"/>
                  </a:lnTo>
                  <a:lnTo>
                    <a:pt x="100" y="111"/>
                  </a:lnTo>
                  <a:lnTo>
                    <a:pt x="100" y="115"/>
                  </a:lnTo>
                  <a:lnTo>
                    <a:pt x="100" y="118"/>
                  </a:lnTo>
                  <a:lnTo>
                    <a:pt x="100" y="122"/>
                  </a:lnTo>
                  <a:lnTo>
                    <a:pt x="100" y="130"/>
                  </a:lnTo>
                  <a:lnTo>
                    <a:pt x="103" y="130"/>
                  </a:lnTo>
                  <a:lnTo>
                    <a:pt x="107" y="133"/>
                  </a:lnTo>
                  <a:lnTo>
                    <a:pt x="111" y="137"/>
                  </a:lnTo>
                  <a:lnTo>
                    <a:pt x="111" y="137"/>
                  </a:lnTo>
                  <a:lnTo>
                    <a:pt x="114" y="144"/>
                  </a:lnTo>
                  <a:lnTo>
                    <a:pt x="118" y="148"/>
                  </a:lnTo>
                  <a:lnTo>
                    <a:pt x="118" y="152"/>
                  </a:lnTo>
                  <a:lnTo>
                    <a:pt x="126" y="152"/>
                  </a:lnTo>
                  <a:lnTo>
                    <a:pt x="126" y="156"/>
                  </a:lnTo>
                  <a:lnTo>
                    <a:pt x="126" y="159"/>
                  </a:lnTo>
                  <a:lnTo>
                    <a:pt x="126" y="159"/>
                  </a:lnTo>
                  <a:lnTo>
                    <a:pt x="126" y="159"/>
                  </a:lnTo>
                  <a:lnTo>
                    <a:pt x="126" y="159"/>
                  </a:lnTo>
                  <a:lnTo>
                    <a:pt x="126" y="163"/>
                  </a:lnTo>
                  <a:lnTo>
                    <a:pt x="122" y="167"/>
                  </a:lnTo>
                  <a:lnTo>
                    <a:pt x="122" y="167"/>
                  </a:lnTo>
                  <a:lnTo>
                    <a:pt x="122" y="170"/>
                  </a:lnTo>
                  <a:lnTo>
                    <a:pt x="122" y="170"/>
                  </a:lnTo>
                  <a:lnTo>
                    <a:pt x="122" y="170"/>
                  </a:lnTo>
                  <a:lnTo>
                    <a:pt x="122" y="170"/>
                  </a:lnTo>
                  <a:lnTo>
                    <a:pt x="118" y="170"/>
                  </a:lnTo>
                  <a:lnTo>
                    <a:pt x="118" y="170"/>
                  </a:lnTo>
                  <a:lnTo>
                    <a:pt x="118" y="170"/>
                  </a:lnTo>
                  <a:lnTo>
                    <a:pt x="114" y="170"/>
                  </a:lnTo>
                  <a:lnTo>
                    <a:pt x="111" y="170"/>
                  </a:lnTo>
                  <a:lnTo>
                    <a:pt x="111" y="167"/>
                  </a:lnTo>
                  <a:lnTo>
                    <a:pt x="107" y="167"/>
                  </a:lnTo>
                  <a:lnTo>
                    <a:pt x="107" y="170"/>
                  </a:lnTo>
                  <a:lnTo>
                    <a:pt x="107" y="170"/>
                  </a:lnTo>
                  <a:lnTo>
                    <a:pt x="103" y="167"/>
                  </a:lnTo>
                  <a:lnTo>
                    <a:pt x="103" y="167"/>
                  </a:lnTo>
                  <a:lnTo>
                    <a:pt x="100" y="167"/>
                  </a:lnTo>
                  <a:lnTo>
                    <a:pt x="100" y="167"/>
                  </a:lnTo>
                  <a:lnTo>
                    <a:pt x="100" y="167"/>
                  </a:lnTo>
                  <a:lnTo>
                    <a:pt x="96" y="167"/>
                  </a:lnTo>
                  <a:lnTo>
                    <a:pt x="96" y="167"/>
                  </a:lnTo>
                  <a:lnTo>
                    <a:pt x="74" y="167"/>
                  </a:lnTo>
                  <a:lnTo>
                    <a:pt x="74" y="163"/>
                  </a:lnTo>
                  <a:lnTo>
                    <a:pt x="74" y="163"/>
                  </a:lnTo>
                  <a:lnTo>
                    <a:pt x="70" y="167"/>
                  </a:lnTo>
                  <a:lnTo>
                    <a:pt x="66" y="163"/>
                  </a:lnTo>
                  <a:lnTo>
                    <a:pt x="66" y="163"/>
                  </a:lnTo>
                  <a:lnTo>
                    <a:pt x="66" y="163"/>
                  </a:lnTo>
                  <a:lnTo>
                    <a:pt x="63" y="163"/>
                  </a:lnTo>
                  <a:lnTo>
                    <a:pt x="59" y="163"/>
                  </a:lnTo>
                  <a:lnTo>
                    <a:pt x="55" y="163"/>
                  </a:lnTo>
                  <a:lnTo>
                    <a:pt x="55" y="163"/>
                  </a:lnTo>
                  <a:lnTo>
                    <a:pt x="48" y="163"/>
                  </a:lnTo>
                  <a:lnTo>
                    <a:pt x="48" y="163"/>
                  </a:lnTo>
                  <a:lnTo>
                    <a:pt x="48" y="163"/>
                  </a:lnTo>
                  <a:lnTo>
                    <a:pt x="44" y="167"/>
                  </a:lnTo>
                  <a:lnTo>
                    <a:pt x="44" y="167"/>
                  </a:lnTo>
                  <a:lnTo>
                    <a:pt x="44" y="167"/>
                  </a:lnTo>
                  <a:lnTo>
                    <a:pt x="26" y="167"/>
                  </a:lnTo>
                  <a:lnTo>
                    <a:pt x="22" y="167"/>
                  </a:lnTo>
                  <a:lnTo>
                    <a:pt x="22" y="167"/>
                  </a:lnTo>
                  <a:lnTo>
                    <a:pt x="18" y="167"/>
                  </a:lnTo>
                  <a:lnTo>
                    <a:pt x="22" y="163"/>
                  </a:lnTo>
                  <a:lnTo>
                    <a:pt x="18" y="163"/>
                  </a:lnTo>
                  <a:lnTo>
                    <a:pt x="22" y="156"/>
                  </a:lnTo>
                  <a:lnTo>
                    <a:pt x="22" y="152"/>
                  </a:lnTo>
                  <a:lnTo>
                    <a:pt x="18" y="148"/>
                  </a:lnTo>
                  <a:lnTo>
                    <a:pt x="18" y="141"/>
                  </a:lnTo>
                  <a:lnTo>
                    <a:pt x="18" y="141"/>
                  </a:lnTo>
                  <a:lnTo>
                    <a:pt x="18" y="137"/>
                  </a:lnTo>
                  <a:lnTo>
                    <a:pt x="11" y="137"/>
                  </a:lnTo>
                  <a:lnTo>
                    <a:pt x="11" y="137"/>
                  </a:lnTo>
                  <a:lnTo>
                    <a:pt x="7" y="137"/>
                  </a:lnTo>
                  <a:lnTo>
                    <a:pt x="7" y="126"/>
                  </a:lnTo>
                  <a:lnTo>
                    <a:pt x="3" y="130"/>
                  </a:lnTo>
                  <a:lnTo>
                    <a:pt x="0" y="13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4" name="Freeform 134"/>
            <p:cNvSpPr/>
            <p:nvPr/>
          </p:nvSpPr>
          <p:spPr bwMode="auto">
            <a:xfrm>
              <a:off x="5224217" y="4224273"/>
              <a:ext cx="166599" cy="162352"/>
            </a:xfrm>
            <a:custGeom>
              <a:avLst/>
              <a:gdLst>
                <a:gd name="T0" fmla="*/ 41 w 93"/>
                <a:gd name="T1" fmla="*/ 4 h 93"/>
                <a:gd name="T2" fmla="*/ 45 w 93"/>
                <a:gd name="T3" fmla="*/ 0 h 93"/>
                <a:gd name="T4" fmla="*/ 52 w 93"/>
                <a:gd name="T5" fmla="*/ 0 h 93"/>
                <a:gd name="T6" fmla="*/ 56 w 93"/>
                <a:gd name="T7" fmla="*/ 0 h 93"/>
                <a:gd name="T8" fmla="*/ 63 w 93"/>
                <a:gd name="T9" fmla="*/ 0 h 93"/>
                <a:gd name="T10" fmla="*/ 63 w 93"/>
                <a:gd name="T11" fmla="*/ 0 h 93"/>
                <a:gd name="T12" fmla="*/ 71 w 93"/>
                <a:gd name="T13" fmla="*/ 0 h 93"/>
                <a:gd name="T14" fmla="*/ 71 w 93"/>
                <a:gd name="T15" fmla="*/ 4 h 93"/>
                <a:gd name="T16" fmla="*/ 71 w 93"/>
                <a:gd name="T17" fmla="*/ 7 h 93"/>
                <a:gd name="T18" fmla="*/ 71 w 93"/>
                <a:gd name="T19" fmla="*/ 11 h 93"/>
                <a:gd name="T20" fmla="*/ 71 w 93"/>
                <a:gd name="T21" fmla="*/ 15 h 93"/>
                <a:gd name="T22" fmla="*/ 74 w 93"/>
                <a:gd name="T23" fmla="*/ 15 h 93"/>
                <a:gd name="T24" fmla="*/ 82 w 93"/>
                <a:gd name="T25" fmla="*/ 15 h 93"/>
                <a:gd name="T26" fmla="*/ 89 w 93"/>
                <a:gd name="T27" fmla="*/ 15 h 93"/>
                <a:gd name="T28" fmla="*/ 93 w 93"/>
                <a:gd name="T29" fmla="*/ 19 h 93"/>
                <a:gd name="T30" fmla="*/ 93 w 93"/>
                <a:gd name="T31" fmla="*/ 22 h 93"/>
                <a:gd name="T32" fmla="*/ 89 w 93"/>
                <a:gd name="T33" fmla="*/ 26 h 93"/>
                <a:gd name="T34" fmla="*/ 86 w 93"/>
                <a:gd name="T35" fmla="*/ 30 h 93"/>
                <a:gd name="T36" fmla="*/ 86 w 93"/>
                <a:gd name="T37" fmla="*/ 33 h 93"/>
                <a:gd name="T38" fmla="*/ 86 w 93"/>
                <a:gd name="T39" fmla="*/ 33 h 93"/>
                <a:gd name="T40" fmla="*/ 82 w 93"/>
                <a:gd name="T41" fmla="*/ 37 h 93"/>
                <a:gd name="T42" fmla="*/ 86 w 93"/>
                <a:gd name="T43" fmla="*/ 41 h 93"/>
                <a:gd name="T44" fmla="*/ 89 w 93"/>
                <a:gd name="T45" fmla="*/ 41 h 93"/>
                <a:gd name="T46" fmla="*/ 89 w 93"/>
                <a:gd name="T47" fmla="*/ 45 h 93"/>
                <a:gd name="T48" fmla="*/ 93 w 93"/>
                <a:gd name="T49" fmla="*/ 48 h 93"/>
                <a:gd name="T50" fmla="*/ 86 w 93"/>
                <a:gd name="T51" fmla="*/ 67 h 93"/>
                <a:gd name="T52" fmla="*/ 86 w 93"/>
                <a:gd name="T53" fmla="*/ 70 h 93"/>
                <a:gd name="T54" fmla="*/ 86 w 93"/>
                <a:gd name="T55" fmla="*/ 70 h 93"/>
                <a:gd name="T56" fmla="*/ 78 w 93"/>
                <a:gd name="T57" fmla="*/ 67 h 93"/>
                <a:gd name="T58" fmla="*/ 74 w 93"/>
                <a:gd name="T59" fmla="*/ 70 h 93"/>
                <a:gd name="T60" fmla="*/ 67 w 93"/>
                <a:gd name="T61" fmla="*/ 67 h 93"/>
                <a:gd name="T62" fmla="*/ 63 w 93"/>
                <a:gd name="T63" fmla="*/ 63 h 93"/>
                <a:gd name="T64" fmla="*/ 60 w 93"/>
                <a:gd name="T65" fmla="*/ 67 h 93"/>
                <a:gd name="T66" fmla="*/ 56 w 93"/>
                <a:gd name="T67" fmla="*/ 70 h 93"/>
                <a:gd name="T68" fmla="*/ 52 w 93"/>
                <a:gd name="T69" fmla="*/ 70 h 93"/>
                <a:gd name="T70" fmla="*/ 45 w 93"/>
                <a:gd name="T71" fmla="*/ 70 h 93"/>
                <a:gd name="T72" fmla="*/ 41 w 93"/>
                <a:gd name="T73" fmla="*/ 74 h 93"/>
                <a:gd name="T74" fmla="*/ 41 w 93"/>
                <a:gd name="T75" fmla="*/ 78 h 93"/>
                <a:gd name="T76" fmla="*/ 49 w 93"/>
                <a:gd name="T77" fmla="*/ 78 h 93"/>
                <a:gd name="T78" fmla="*/ 52 w 93"/>
                <a:gd name="T79" fmla="*/ 78 h 93"/>
                <a:gd name="T80" fmla="*/ 52 w 93"/>
                <a:gd name="T81" fmla="*/ 89 h 93"/>
                <a:gd name="T82" fmla="*/ 45 w 93"/>
                <a:gd name="T83" fmla="*/ 85 h 93"/>
                <a:gd name="T84" fmla="*/ 41 w 93"/>
                <a:gd name="T85" fmla="*/ 89 h 93"/>
                <a:gd name="T86" fmla="*/ 41 w 93"/>
                <a:gd name="T87" fmla="*/ 89 h 93"/>
                <a:gd name="T88" fmla="*/ 37 w 93"/>
                <a:gd name="T89" fmla="*/ 93 h 93"/>
                <a:gd name="T90" fmla="*/ 34 w 93"/>
                <a:gd name="T91" fmla="*/ 89 h 93"/>
                <a:gd name="T92" fmla="*/ 26 w 93"/>
                <a:gd name="T93" fmla="*/ 82 h 93"/>
                <a:gd name="T94" fmla="*/ 15 w 93"/>
                <a:gd name="T95" fmla="*/ 74 h 93"/>
                <a:gd name="T96" fmla="*/ 12 w 93"/>
                <a:gd name="T97" fmla="*/ 70 h 93"/>
                <a:gd name="T98" fmla="*/ 8 w 93"/>
                <a:gd name="T99" fmla="*/ 63 h 93"/>
                <a:gd name="T100" fmla="*/ 4 w 93"/>
                <a:gd name="T101" fmla="*/ 56 h 93"/>
                <a:gd name="T102" fmla="*/ 4 w 93"/>
                <a:gd name="T103" fmla="*/ 52 h 93"/>
                <a:gd name="T104" fmla="*/ 0 w 93"/>
                <a:gd name="T105" fmla="*/ 45 h 93"/>
                <a:gd name="T106" fmla="*/ 8 w 93"/>
                <a:gd name="T107" fmla="*/ 45 h 93"/>
                <a:gd name="T108" fmla="*/ 8 w 93"/>
                <a:gd name="T109" fmla="*/ 30 h 93"/>
                <a:gd name="T110" fmla="*/ 15 w 93"/>
                <a:gd name="T111" fmla="*/ 30 h 93"/>
                <a:gd name="T112" fmla="*/ 8 w 93"/>
                <a:gd name="T113" fmla="*/ 26 h 93"/>
                <a:gd name="T114" fmla="*/ 12 w 93"/>
                <a:gd name="T115" fmla="*/ 22 h 93"/>
                <a:gd name="T116" fmla="*/ 15 w 93"/>
                <a:gd name="T117" fmla="*/ 19 h 93"/>
                <a:gd name="T118" fmla="*/ 19 w 93"/>
                <a:gd name="T119" fmla="*/ 22 h 93"/>
                <a:gd name="T120" fmla="*/ 41 w 93"/>
                <a:gd name="T121" fmla="*/ 4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3" h="93">
                  <a:moveTo>
                    <a:pt x="41" y="4"/>
                  </a:moveTo>
                  <a:lnTo>
                    <a:pt x="41" y="4"/>
                  </a:lnTo>
                  <a:lnTo>
                    <a:pt x="45" y="0"/>
                  </a:lnTo>
                  <a:lnTo>
                    <a:pt x="45" y="0"/>
                  </a:lnTo>
                  <a:lnTo>
                    <a:pt x="45" y="0"/>
                  </a:lnTo>
                  <a:lnTo>
                    <a:pt x="52" y="0"/>
                  </a:lnTo>
                  <a:lnTo>
                    <a:pt x="52" y="0"/>
                  </a:lnTo>
                  <a:lnTo>
                    <a:pt x="56" y="0"/>
                  </a:lnTo>
                  <a:lnTo>
                    <a:pt x="60" y="0"/>
                  </a:lnTo>
                  <a:lnTo>
                    <a:pt x="63" y="0"/>
                  </a:lnTo>
                  <a:lnTo>
                    <a:pt x="63" y="0"/>
                  </a:lnTo>
                  <a:lnTo>
                    <a:pt x="63" y="0"/>
                  </a:lnTo>
                  <a:lnTo>
                    <a:pt x="67" y="4"/>
                  </a:lnTo>
                  <a:lnTo>
                    <a:pt x="71" y="0"/>
                  </a:lnTo>
                  <a:lnTo>
                    <a:pt x="71" y="0"/>
                  </a:lnTo>
                  <a:lnTo>
                    <a:pt x="71" y="4"/>
                  </a:lnTo>
                  <a:lnTo>
                    <a:pt x="71" y="4"/>
                  </a:lnTo>
                  <a:lnTo>
                    <a:pt x="71" y="7"/>
                  </a:lnTo>
                  <a:lnTo>
                    <a:pt x="71" y="7"/>
                  </a:lnTo>
                  <a:lnTo>
                    <a:pt x="71" y="11"/>
                  </a:lnTo>
                  <a:lnTo>
                    <a:pt x="71" y="15"/>
                  </a:lnTo>
                  <a:lnTo>
                    <a:pt x="71" y="15"/>
                  </a:lnTo>
                  <a:lnTo>
                    <a:pt x="74" y="19"/>
                  </a:lnTo>
                  <a:lnTo>
                    <a:pt x="74" y="15"/>
                  </a:lnTo>
                  <a:lnTo>
                    <a:pt x="78" y="15"/>
                  </a:lnTo>
                  <a:lnTo>
                    <a:pt x="82" y="15"/>
                  </a:lnTo>
                  <a:lnTo>
                    <a:pt x="86" y="15"/>
                  </a:lnTo>
                  <a:lnTo>
                    <a:pt x="89" y="15"/>
                  </a:lnTo>
                  <a:lnTo>
                    <a:pt x="93" y="15"/>
                  </a:lnTo>
                  <a:lnTo>
                    <a:pt x="93" y="19"/>
                  </a:lnTo>
                  <a:lnTo>
                    <a:pt x="93" y="22"/>
                  </a:lnTo>
                  <a:lnTo>
                    <a:pt x="93" y="22"/>
                  </a:lnTo>
                  <a:lnTo>
                    <a:pt x="93" y="26"/>
                  </a:lnTo>
                  <a:lnTo>
                    <a:pt x="89" y="26"/>
                  </a:lnTo>
                  <a:lnTo>
                    <a:pt x="86" y="30"/>
                  </a:lnTo>
                  <a:lnTo>
                    <a:pt x="86" y="30"/>
                  </a:lnTo>
                  <a:lnTo>
                    <a:pt x="86" y="33"/>
                  </a:lnTo>
                  <a:lnTo>
                    <a:pt x="86" y="33"/>
                  </a:lnTo>
                  <a:lnTo>
                    <a:pt x="86" y="33"/>
                  </a:lnTo>
                  <a:lnTo>
                    <a:pt x="86" y="33"/>
                  </a:lnTo>
                  <a:lnTo>
                    <a:pt x="82" y="37"/>
                  </a:lnTo>
                  <a:lnTo>
                    <a:pt x="82" y="37"/>
                  </a:lnTo>
                  <a:lnTo>
                    <a:pt x="86" y="37"/>
                  </a:lnTo>
                  <a:lnTo>
                    <a:pt x="86" y="41"/>
                  </a:lnTo>
                  <a:lnTo>
                    <a:pt x="86" y="41"/>
                  </a:lnTo>
                  <a:lnTo>
                    <a:pt x="89" y="41"/>
                  </a:lnTo>
                  <a:lnTo>
                    <a:pt x="89" y="45"/>
                  </a:lnTo>
                  <a:lnTo>
                    <a:pt x="89" y="45"/>
                  </a:lnTo>
                  <a:lnTo>
                    <a:pt x="93" y="45"/>
                  </a:lnTo>
                  <a:lnTo>
                    <a:pt x="93" y="48"/>
                  </a:lnTo>
                  <a:lnTo>
                    <a:pt x="89" y="56"/>
                  </a:lnTo>
                  <a:lnTo>
                    <a:pt x="86" y="67"/>
                  </a:lnTo>
                  <a:lnTo>
                    <a:pt x="89" y="70"/>
                  </a:lnTo>
                  <a:lnTo>
                    <a:pt x="86" y="70"/>
                  </a:lnTo>
                  <a:lnTo>
                    <a:pt x="86" y="70"/>
                  </a:lnTo>
                  <a:lnTo>
                    <a:pt x="86" y="70"/>
                  </a:lnTo>
                  <a:lnTo>
                    <a:pt x="82" y="67"/>
                  </a:lnTo>
                  <a:lnTo>
                    <a:pt x="78" y="67"/>
                  </a:lnTo>
                  <a:lnTo>
                    <a:pt x="74" y="70"/>
                  </a:lnTo>
                  <a:lnTo>
                    <a:pt x="74" y="70"/>
                  </a:lnTo>
                  <a:lnTo>
                    <a:pt x="71" y="70"/>
                  </a:lnTo>
                  <a:lnTo>
                    <a:pt x="67" y="67"/>
                  </a:lnTo>
                  <a:lnTo>
                    <a:pt x="67" y="63"/>
                  </a:lnTo>
                  <a:lnTo>
                    <a:pt x="63" y="63"/>
                  </a:lnTo>
                  <a:lnTo>
                    <a:pt x="60" y="63"/>
                  </a:lnTo>
                  <a:lnTo>
                    <a:pt x="60" y="67"/>
                  </a:lnTo>
                  <a:lnTo>
                    <a:pt x="60" y="70"/>
                  </a:lnTo>
                  <a:lnTo>
                    <a:pt x="56" y="70"/>
                  </a:lnTo>
                  <a:lnTo>
                    <a:pt x="52" y="70"/>
                  </a:lnTo>
                  <a:lnTo>
                    <a:pt x="52" y="70"/>
                  </a:lnTo>
                  <a:lnTo>
                    <a:pt x="49" y="74"/>
                  </a:lnTo>
                  <a:lnTo>
                    <a:pt x="45" y="70"/>
                  </a:lnTo>
                  <a:lnTo>
                    <a:pt x="45" y="70"/>
                  </a:lnTo>
                  <a:lnTo>
                    <a:pt x="41" y="74"/>
                  </a:lnTo>
                  <a:lnTo>
                    <a:pt x="41" y="74"/>
                  </a:lnTo>
                  <a:lnTo>
                    <a:pt x="41" y="78"/>
                  </a:lnTo>
                  <a:lnTo>
                    <a:pt x="45" y="78"/>
                  </a:lnTo>
                  <a:lnTo>
                    <a:pt x="49" y="78"/>
                  </a:lnTo>
                  <a:lnTo>
                    <a:pt x="49" y="78"/>
                  </a:lnTo>
                  <a:lnTo>
                    <a:pt x="52" y="78"/>
                  </a:lnTo>
                  <a:lnTo>
                    <a:pt x="52" y="85"/>
                  </a:lnTo>
                  <a:lnTo>
                    <a:pt x="52" y="89"/>
                  </a:lnTo>
                  <a:lnTo>
                    <a:pt x="49" y="85"/>
                  </a:lnTo>
                  <a:lnTo>
                    <a:pt x="45" y="85"/>
                  </a:lnTo>
                  <a:lnTo>
                    <a:pt x="45" y="89"/>
                  </a:lnTo>
                  <a:lnTo>
                    <a:pt x="41" y="89"/>
                  </a:lnTo>
                  <a:lnTo>
                    <a:pt x="41" y="89"/>
                  </a:lnTo>
                  <a:lnTo>
                    <a:pt x="41" y="89"/>
                  </a:lnTo>
                  <a:lnTo>
                    <a:pt x="37" y="93"/>
                  </a:lnTo>
                  <a:lnTo>
                    <a:pt x="37" y="93"/>
                  </a:lnTo>
                  <a:lnTo>
                    <a:pt x="34" y="93"/>
                  </a:lnTo>
                  <a:lnTo>
                    <a:pt x="34" y="89"/>
                  </a:lnTo>
                  <a:lnTo>
                    <a:pt x="26" y="85"/>
                  </a:lnTo>
                  <a:lnTo>
                    <a:pt x="26" y="82"/>
                  </a:lnTo>
                  <a:lnTo>
                    <a:pt x="19" y="78"/>
                  </a:lnTo>
                  <a:lnTo>
                    <a:pt x="15" y="74"/>
                  </a:lnTo>
                  <a:lnTo>
                    <a:pt x="15" y="74"/>
                  </a:lnTo>
                  <a:lnTo>
                    <a:pt x="12" y="70"/>
                  </a:lnTo>
                  <a:lnTo>
                    <a:pt x="8" y="67"/>
                  </a:lnTo>
                  <a:lnTo>
                    <a:pt x="8" y="63"/>
                  </a:lnTo>
                  <a:lnTo>
                    <a:pt x="8" y="59"/>
                  </a:lnTo>
                  <a:lnTo>
                    <a:pt x="4" y="56"/>
                  </a:lnTo>
                  <a:lnTo>
                    <a:pt x="4" y="52"/>
                  </a:lnTo>
                  <a:lnTo>
                    <a:pt x="4" y="52"/>
                  </a:lnTo>
                  <a:lnTo>
                    <a:pt x="0" y="45"/>
                  </a:lnTo>
                  <a:lnTo>
                    <a:pt x="0" y="45"/>
                  </a:lnTo>
                  <a:lnTo>
                    <a:pt x="4" y="45"/>
                  </a:lnTo>
                  <a:lnTo>
                    <a:pt x="8" y="45"/>
                  </a:lnTo>
                  <a:lnTo>
                    <a:pt x="8" y="33"/>
                  </a:lnTo>
                  <a:lnTo>
                    <a:pt x="8" y="30"/>
                  </a:lnTo>
                  <a:lnTo>
                    <a:pt x="8" y="33"/>
                  </a:lnTo>
                  <a:lnTo>
                    <a:pt x="15" y="30"/>
                  </a:lnTo>
                  <a:lnTo>
                    <a:pt x="12" y="30"/>
                  </a:lnTo>
                  <a:lnTo>
                    <a:pt x="8" y="26"/>
                  </a:lnTo>
                  <a:lnTo>
                    <a:pt x="12" y="26"/>
                  </a:lnTo>
                  <a:lnTo>
                    <a:pt x="12" y="22"/>
                  </a:lnTo>
                  <a:lnTo>
                    <a:pt x="15" y="22"/>
                  </a:lnTo>
                  <a:lnTo>
                    <a:pt x="15" y="19"/>
                  </a:lnTo>
                  <a:lnTo>
                    <a:pt x="19" y="19"/>
                  </a:lnTo>
                  <a:lnTo>
                    <a:pt x="19" y="22"/>
                  </a:lnTo>
                  <a:lnTo>
                    <a:pt x="41" y="22"/>
                  </a:lnTo>
                  <a:lnTo>
                    <a:pt x="41"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5" name="Freeform 135"/>
            <p:cNvSpPr/>
            <p:nvPr/>
          </p:nvSpPr>
          <p:spPr bwMode="auto">
            <a:xfrm>
              <a:off x="5238548" y="4231258"/>
              <a:ext cx="59116" cy="31422"/>
            </a:xfrm>
            <a:custGeom>
              <a:avLst/>
              <a:gdLst>
                <a:gd name="T0" fmla="*/ 4 w 33"/>
                <a:gd name="T1" fmla="*/ 18 h 18"/>
                <a:gd name="T2" fmla="*/ 7 w 33"/>
                <a:gd name="T3" fmla="*/ 18 h 18"/>
                <a:gd name="T4" fmla="*/ 7 w 33"/>
                <a:gd name="T5" fmla="*/ 15 h 18"/>
                <a:gd name="T6" fmla="*/ 11 w 33"/>
                <a:gd name="T7" fmla="*/ 15 h 18"/>
                <a:gd name="T8" fmla="*/ 11 w 33"/>
                <a:gd name="T9" fmla="*/ 18 h 18"/>
                <a:gd name="T10" fmla="*/ 33 w 33"/>
                <a:gd name="T11" fmla="*/ 18 h 18"/>
                <a:gd name="T12" fmla="*/ 33 w 33"/>
                <a:gd name="T13" fmla="*/ 0 h 18"/>
                <a:gd name="T14" fmla="*/ 15 w 33"/>
                <a:gd name="T15" fmla="*/ 0 h 18"/>
                <a:gd name="T16" fmla="*/ 11 w 33"/>
                <a:gd name="T17" fmla="*/ 0 h 18"/>
                <a:gd name="T18" fmla="*/ 11 w 33"/>
                <a:gd name="T19" fmla="*/ 0 h 18"/>
                <a:gd name="T20" fmla="*/ 7 w 33"/>
                <a:gd name="T21" fmla="*/ 0 h 18"/>
                <a:gd name="T22" fmla="*/ 7 w 33"/>
                <a:gd name="T23" fmla="*/ 0 h 18"/>
                <a:gd name="T24" fmla="*/ 11 w 33"/>
                <a:gd name="T25" fmla="*/ 3 h 18"/>
                <a:gd name="T26" fmla="*/ 4 w 33"/>
                <a:gd name="T27" fmla="*/ 7 h 18"/>
                <a:gd name="T28" fmla="*/ 0 w 33"/>
                <a:gd name="T29" fmla="*/ 15 h 18"/>
                <a:gd name="T30" fmla="*/ 4 w 33"/>
                <a:gd name="T31" fmla="*/ 15 h 18"/>
                <a:gd name="T32" fmla="*/ 4 w 33"/>
                <a:gd name="T33"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3" h="18">
                  <a:moveTo>
                    <a:pt x="4" y="18"/>
                  </a:moveTo>
                  <a:lnTo>
                    <a:pt x="7" y="18"/>
                  </a:lnTo>
                  <a:lnTo>
                    <a:pt x="7" y="15"/>
                  </a:lnTo>
                  <a:lnTo>
                    <a:pt x="11" y="15"/>
                  </a:lnTo>
                  <a:lnTo>
                    <a:pt x="11" y="18"/>
                  </a:lnTo>
                  <a:lnTo>
                    <a:pt x="33" y="18"/>
                  </a:lnTo>
                  <a:lnTo>
                    <a:pt x="33" y="0"/>
                  </a:lnTo>
                  <a:lnTo>
                    <a:pt x="15" y="0"/>
                  </a:lnTo>
                  <a:lnTo>
                    <a:pt x="11" y="0"/>
                  </a:lnTo>
                  <a:lnTo>
                    <a:pt x="11" y="0"/>
                  </a:lnTo>
                  <a:lnTo>
                    <a:pt x="7" y="0"/>
                  </a:lnTo>
                  <a:lnTo>
                    <a:pt x="7" y="0"/>
                  </a:lnTo>
                  <a:lnTo>
                    <a:pt x="11" y="3"/>
                  </a:lnTo>
                  <a:lnTo>
                    <a:pt x="4" y="7"/>
                  </a:lnTo>
                  <a:lnTo>
                    <a:pt x="0" y="15"/>
                  </a:lnTo>
                  <a:lnTo>
                    <a:pt x="4" y="15"/>
                  </a:lnTo>
                  <a:lnTo>
                    <a:pt x="4"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6" name="Freeform 136"/>
            <p:cNvSpPr/>
            <p:nvPr/>
          </p:nvSpPr>
          <p:spPr bwMode="auto">
            <a:xfrm>
              <a:off x="5290500" y="4185868"/>
              <a:ext cx="225714" cy="232181"/>
            </a:xfrm>
            <a:custGeom>
              <a:avLst/>
              <a:gdLst>
                <a:gd name="T0" fmla="*/ 4 w 126"/>
                <a:gd name="T1" fmla="*/ 111 h 133"/>
                <a:gd name="T2" fmla="*/ 8 w 126"/>
                <a:gd name="T3" fmla="*/ 107 h 133"/>
                <a:gd name="T4" fmla="*/ 15 w 126"/>
                <a:gd name="T5" fmla="*/ 107 h 133"/>
                <a:gd name="T6" fmla="*/ 12 w 126"/>
                <a:gd name="T7" fmla="*/ 100 h 133"/>
                <a:gd name="T8" fmla="*/ 4 w 126"/>
                <a:gd name="T9" fmla="*/ 96 h 133"/>
                <a:gd name="T10" fmla="*/ 8 w 126"/>
                <a:gd name="T11" fmla="*/ 92 h 133"/>
                <a:gd name="T12" fmla="*/ 15 w 126"/>
                <a:gd name="T13" fmla="*/ 92 h 133"/>
                <a:gd name="T14" fmla="*/ 23 w 126"/>
                <a:gd name="T15" fmla="*/ 89 h 133"/>
                <a:gd name="T16" fmla="*/ 30 w 126"/>
                <a:gd name="T17" fmla="*/ 85 h 133"/>
                <a:gd name="T18" fmla="*/ 37 w 126"/>
                <a:gd name="T19" fmla="*/ 92 h 133"/>
                <a:gd name="T20" fmla="*/ 45 w 126"/>
                <a:gd name="T21" fmla="*/ 89 h 133"/>
                <a:gd name="T22" fmla="*/ 49 w 126"/>
                <a:gd name="T23" fmla="*/ 92 h 133"/>
                <a:gd name="T24" fmla="*/ 52 w 126"/>
                <a:gd name="T25" fmla="*/ 78 h 133"/>
                <a:gd name="T26" fmla="*/ 52 w 126"/>
                <a:gd name="T27" fmla="*/ 67 h 133"/>
                <a:gd name="T28" fmla="*/ 49 w 126"/>
                <a:gd name="T29" fmla="*/ 63 h 133"/>
                <a:gd name="T30" fmla="*/ 45 w 126"/>
                <a:gd name="T31" fmla="*/ 59 h 133"/>
                <a:gd name="T32" fmla="*/ 49 w 126"/>
                <a:gd name="T33" fmla="*/ 55 h 133"/>
                <a:gd name="T34" fmla="*/ 49 w 126"/>
                <a:gd name="T35" fmla="*/ 52 h 133"/>
                <a:gd name="T36" fmla="*/ 56 w 126"/>
                <a:gd name="T37" fmla="*/ 48 h 133"/>
                <a:gd name="T38" fmla="*/ 56 w 126"/>
                <a:gd name="T39" fmla="*/ 41 h 133"/>
                <a:gd name="T40" fmla="*/ 49 w 126"/>
                <a:gd name="T41" fmla="*/ 37 h 133"/>
                <a:gd name="T42" fmla="*/ 37 w 126"/>
                <a:gd name="T43" fmla="*/ 37 h 133"/>
                <a:gd name="T44" fmla="*/ 34 w 126"/>
                <a:gd name="T45" fmla="*/ 37 h 133"/>
                <a:gd name="T46" fmla="*/ 34 w 126"/>
                <a:gd name="T47" fmla="*/ 29 h 133"/>
                <a:gd name="T48" fmla="*/ 56 w 126"/>
                <a:gd name="T49" fmla="*/ 26 h 133"/>
                <a:gd name="T50" fmla="*/ 60 w 126"/>
                <a:gd name="T51" fmla="*/ 26 h 133"/>
                <a:gd name="T52" fmla="*/ 67 w 126"/>
                <a:gd name="T53" fmla="*/ 29 h 133"/>
                <a:gd name="T54" fmla="*/ 71 w 126"/>
                <a:gd name="T55" fmla="*/ 26 h 133"/>
                <a:gd name="T56" fmla="*/ 78 w 126"/>
                <a:gd name="T57" fmla="*/ 29 h 133"/>
                <a:gd name="T58" fmla="*/ 82 w 126"/>
                <a:gd name="T59" fmla="*/ 29 h 133"/>
                <a:gd name="T60" fmla="*/ 82 w 126"/>
                <a:gd name="T61" fmla="*/ 29 h 133"/>
                <a:gd name="T62" fmla="*/ 86 w 126"/>
                <a:gd name="T63" fmla="*/ 22 h 133"/>
                <a:gd name="T64" fmla="*/ 97 w 126"/>
                <a:gd name="T65" fmla="*/ 3 h 133"/>
                <a:gd name="T66" fmla="*/ 108 w 126"/>
                <a:gd name="T67" fmla="*/ 0 h 133"/>
                <a:gd name="T68" fmla="*/ 115 w 126"/>
                <a:gd name="T69" fmla="*/ 0 h 133"/>
                <a:gd name="T70" fmla="*/ 123 w 126"/>
                <a:gd name="T71" fmla="*/ 3 h 133"/>
                <a:gd name="T72" fmla="*/ 126 w 126"/>
                <a:gd name="T73" fmla="*/ 3 h 133"/>
                <a:gd name="T74" fmla="*/ 123 w 126"/>
                <a:gd name="T75" fmla="*/ 11 h 133"/>
                <a:gd name="T76" fmla="*/ 119 w 126"/>
                <a:gd name="T77" fmla="*/ 29 h 133"/>
                <a:gd name="T78" fmla="*/ 115 w 126"/>
                <a:gd name="T79" fmla="*/ 37 h 133"/>
                <a:gd name="T80" fmla="*/ 112 w 126"/>
                <a:gd name="T81" fmla="*/ 48 h 133"/>
                <a:gd name="T82" fmla="*/ 112 w 126"/>
                <a:gd name="T83" fmla="*/ 55 h 133"/>
                <a:gd name="T84" fmla="*/ 104 w 126"/>
                <a:gd name="T85" fmla="*/ 70 h 133"/>
                <a:gd name="T86" fmla="*/ 97 w 126"/>
                <a:gd name="T87" fmla="*/ 74 h 133"/>
                <a:gd name="T88" fmla="*/ 89 w 126"/>
                <a:gd name="T89" fmla="*/ 85 h 133"/>
                <a:gd name="T90" fmla="*/ 82 w 126"/>
                <a:gd name="T91" fmla="*/ 96 h 133"/>
                <a:gd name="T92" fmla="*/ 82 w 126"/>
                <a:gd name="T93" fmla="*/ 107 h 133"/>
                <a:gd name="T94" fmla="*/ 78 w 126"/>
                <a:gd name="T95" fmla="*/ 115 h 133"/>
                <a:gd name="T96" fmla="*/ 67 w 126"/>
                <a:gd name="T97" fmla="*/ 126 h 133"/>
                <a:gd name="T98" fmla="*/ 56 w 126"/>
                <a:gd name="T99" fmla="*/ 130 h 133"/>
                <a:gd name="T100" fmla="*/ 56 w 126"/>
                <a:gd name="T101" fmla="*/ 122 h 133"/>
                <a:gd name="T102" fmla="*/ 49 w 126"/>
                <a:gd name="T103" fmla="*/ 126 h 133"/>
                <a:gd name="T104" fmla="*/ 45 w 126"/>
                <a:gd name="T105" fmla="*/ 126 h 133"/>
                <a:gd name="T106" fmla="*/ 37 w 126"/>
                <a:gd name="T107" fmla="*/ 130 h 133"/>
                <a:gd name="T108" fmla="*/ 34 w 126"/>
                <a:gd name="T109" fmla="*/ 126 h 133"/>
                <a:gd name="T110" fmla="*/ 30 w 126"/>
                <a:gd name="T111" fmla="*/ 122 h 133"/>
                <a:gd name="T112" fmla="*/ 26 w 126"/>
                <a:gd name="T113" fmla="*/ 126 h 133"/>
                <a:gd name="T114" fmla="*/ 19 w 126"/>
                <a:gd name="T115" fmla="*/ 130 h 133"/>
                <a:gd name="T116" fmla="*/ 15 w 126"/>
                <a:gd name="T117" fmla="*/ 133 h 133"/>
                <a:gd name="T118" fmla="*/ 12 w 126"/>
                <a:gd name="T119" fmla="*/ 126 h 133"/>
                <a:gd name="T120" fmla="*/ 4 w 126"/>
                <a:gd name="T121" fmla="*/ 118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33">
                  <a:moveTo>
                    <a:pt x="0" y="115"/>
                  </a:moveTo>
                  <a:lnTo>
                    <a:pt x="4" y="111"/>
                  </a:lnTo>
                  <a:lnTo>
                    <a:pt x="4" y="111"/>
                  </a:lnTo>
                  <a:lnTo>
                    <a:pt x="4" y="111"/>
                  </a:lnTo>
                  <a:lnTo>
                    <a:pt x="8" y="111"/>
                  </a:lnTo>
                  <a:lnTo>
                    <a:pt x="8" y="107"/>
                  </a:lnTo>
                  <a:lnTo>
                    <a:pt x="12" y="107"/>
                  </a:lnTo>
                  <a:lnTo>
                    <a:pt x="15" y="111"/>
                  </a:lnTo>
                  <a:lnTo>
                    <a:pt x="15" y="107"/>
                  </a:lnTo>
                  <a:lnTo>
                    <a:pt x="15" y="100"/>
                  </a:lnTo>
                  <a:lnTo>
                    <a:pt x="12" y="100"/>
                  </a:lnTo>
                  <a:lnTo>
                    <a:pt x="12" y="100"/>
                  </a:lnTo>
                  <a:lnTo>
                    <a:pt x="8" y="100"/>
                  </a:lnTo>
                  <a:lnTo>
                    <a:pt x="4" y="100"/>
                  </a:lnTo>
                  <a:lnTo>
                    <a:pt x="4" y="96"/>
                  </a:lnTo>
                  <a:lnTo>
                    <a:pt x="4" y="96"/>
                  </a:lnTo>
                  <a:lnTo>
                    <a:pt x="8" y="92"/>
                  </a:lnTo>
                  <a:lnTo>
                    <a:pt x="8" y="92"/>
                  </a:lnTo>
                  <a:lnTo>
                    <a:pt x="12" y="96"/>
                  </a:lnTo>
                  <a:lnTo>
                    <a:pt x="15" y="92"/>
                  </a:lnTo>
                  <a:lnTo>
                    <a:pt x="15" y="92"/>
                  </a:lnTo>
                  <a:lnTo>
                    <a:pt x="19" y="92"/>
                  </a:lnTo>
                  <a:lnTo>
                    <a:pt x="23" y="92"/>
                  </a:lnTo>
                  <a:lnTo>
                    <a:pt x="23" y="89"/>
                  </a:lnTo>
                  <a:lnTo>
                    <a:pt x="23" y="85"/>
                  </a:lnTo>
                  <a:lnTo>
                    <a:pt x="26" y="85"/>
                  </a:lnTo>
                  <a:lnTo>
                    <a:pt x="30" y="85"/>
                  </a:lnTo>
                  <a:lnTo>
                    <a:pt x="30" y="89"/>
                  </a:lnTo>
                  <a:lnTo>
                    <a:pt x="34" y="92"/>
                  </a:lnTo>
                  <a:lnTo>
                    <a:pt x="37" y="92"/>
                  </a:lnTo>
                  <a:lnTo>
                    <a:pt x="37" y="92"/>
                  </a:lnTo>
                  <a:lnTo>
                    <a:pt x="41" y="89"/>
                  </a:lnTo>
                  <a:lnTo>
                    <a:pt x="45" y="89"/>
                  </a:lnTo>
                  <a:lnTo>
                    <a:pt x="49" y="92"/>
                  </a:lnTo>
                  <a:lnTo>
                    <a:pt x="49" y="92"/>
                  </a:lnTo>
                  <a:lnTo>
                    <a:pt x="49" y="92"/>
                  </a:lnTo>
                  <a:lnTo>
                    <a:pt x="52" y="92"/>
                  </a:lnTo>
                  <a:lnTo>
                    <a:pt x="49" y="89"/>
                  </a:lnTo>
                  <a:lnTo>
                    <a:pt x="52" y="78"/>
                  </a:lnTo>
                  <a:lnTo>
                    <a:pt x="56" y="70"/>
                  </a:lnTo>
                  <a:lnTo>
                    <a:pt x="56" y="67"/>
                  </a:lnTo>
                  <a:lnTo>
                    <a:pt x="52" y="67"/>
                  </a:lnTo>
                  <a:lnTo>
                    <a:pt x="52" y="67"/>
                  </a:lnTo>
                  <a:lnTo>
                    <a:pt x="52" y="63"/>
                  </a:lnTo>
                  <a:lnTo>
                    <a:pt x="49" y="63"/>
                  </a:lnTo>
                  <a:lnTo>
                    <a:pt x="49" y="63"/>
                  </a:lnTo>
                  <a:lnTo>
                    <a:pt x="49" y="59"/>
                  </a:lnTo>
                  <a:lnTo>
                    <a:pt x="45" y="59"/>
                  </a:lnTo>
                  <a:lnTo>
                    <a:pt x="45" y="59"/>
                  </a:lnTo>
                  <a:lnTo>
                    <a:pt x="49" y="55"/>
                  </a:lnTo>
                  <a:lnTo>
                    <a:pt x="49" y="55"/>
                  </a:lnTo>
                  <a:lnTo>
                    <a:pt x="49" y="55"/>
                  </a:lnTo>
                  <a:lnTo>
                    <a:pt x="49" y="55"/>
                  </a:lnTo>
                  <a:lnTo>
                    <a:pt x="49" y="52"/>
                  </a:lnTo>
                  <a:lnTo>
                    <a:pt x="49" y="52"/>
                  </a:lnTo>
                  <a:lnTo>
                    <a:pt x="52" y="48"/>
                  </a:lnTo>
                  <a:lnTo>
                    <a:pt x="56" y="48"/>
                  </a:lnTo>
                  <a:lnTo>
                    <a:pt x="56" y="44"/>
                  </a:lnTo>
                  <a:lnTo>
                    <a:pt x="56" y="44"/>
                  </a:lnTo>
                  <a:lnTo>
                    <a:pt x="56" y="41"/>
                  </a:lnTo>
                  <a:lnTo>
                    <a:pt x="56" y="37"/>
                  </a:lnTo>
                  <a:lnTo>
                    <a:pt x="52" y="37"/>
                  </a:lnTo>
                  <a:lnTo>
                    <a:pt x="49" y="37"/>
                  </a:lnTo>
                  <a:lnTo>
                    <a:pt x="45" y="37"/>
                  </a:lnTo>
                  <a:lnTo>
                    <a:pt x="41" y="37"/>
                  </a:lnTo>
                  <a:lnTo>
                    <a:pt x="37" y="37"/>
                  </a:lnTo>
                  <a:lnTo>
                    <a:pt x="37" y="41"/>
                  </a:lnTo>
                  <a:lnTo>
                    <a:pt x="34" y="37"/>
                  </a:lnTo>
                  <a:lnTo>
                    <a:pt x="34" y="37"/>
                  </a:lnTo>
                  <a:lnTo>
                    <a:pt x="34" y="33"/>
                  </a:lnTo>
                  <a:lnTo>
                    <a:pt x="34" y="29"/>
                  </a:lnTo>
                  <a:lnTo>
                    <a:pt x="34" y="29"/>
                  </a:lnTo>
                  <a:lnTo>
                    <a:pt x="34" y="26"/>
                  </a:lnTo>
                  <a:lnTo>
                    <a:pt x="56" y="26"/>
                  </a:lnTo>
                  <a:lnTo>
                    <a:pt x="56" y="26"/>
                  </a:lnTo>
                  <a:lnTo>
                    <a:pt x="60" y="26"/>
                  </a:lnTo>
                  <a:lnTo>
                    <a:pt x="60" y="26"/>
                  </a:lnTo>
                  <a:lnTo>
                    <a:pt x="60" y="26"/>
                  </a:lnTo>
                  <a:lnTo>
                    <a:pt x="63" y="26"/>
                  </a:lnTo>
                  <a:lnTo>
                    <a:pt x="63" y="26"/>
                  </a:lnTo>
                  <a:lnTo>
                    <a:pt x="67" y="29"/>
                  </a:lnTo>
                  <a:lnTo>
                    <a:pt x="67" y="29"/>
                  </a:lnTo>
                  <a:lnTo>
                    <a:pt x="67" y="26"/>
                  </a:lnTo>
                  <a:lnTo>
                    <a:pt x="71" y="26"/>
                  </a:lnTo>
                  <a:lnTo>
                    <a:pt x="71" y="29"/>
                  </a:lnTo>
                  <a:lnTo>
                    <a:pt x="74" y="29"/>
                  </a:lnTo>
                  <a:lnTo>
                    <a:pt x="78" y="29"/>
                  </a:lnTo>
                  <a:lnTo>
                    <a:pt x="78" y="29"/>
                  </a:lnTo>
                  <a:lnTo>
                    <a:pt x="78" y="29"/>
                  </a:lnTo>
                  <a:lnTo>
                    <a:pt x="82" y="29"/>
                  </a:lnTo>
                  <a:lnTo>
                    <a:pt x="82" y="29"/>
                  </a:lnTo>
                  <a:lnTo>
                    <a:pt x="82" y="29"/>
                  </a:lnTo>
                  <a:lnTo>
                    <a:pt x="82" y="29"/>
                  </a:lnTo>
                  <a:lnTo>
                    <a:pt x="82" y="26"/>
                  </a:lnTo>
                  <a:lnTo>
                    <a:pt x="82" y="26"/>
                  </a:lnTo>
                  <a:lnTo>
                    <a:pt x="86" y="22"/>
                  </a:lnTo>
                  <a:lnTo>
                    <a:pt x="86" y="18"/>
                  </a:lnTo>
                  <a:lnTo>
                    <a:pt x="93" y="7"/>
                  </a:lnTo>
                  <a:lnTo>
                    <a:pt x="97" y="3"/>
                  </a:lnTo>
                  <a:lnTo>
                    <a:pt x="100" y="3"/>
                  </a:lnTo>
                  <a:lnTo>
                    <a:pt x="100" y="3"/>
                  </a:lnTo>
                  <a:lnTo>
                    <a:pt x="108" y="0"/>
                  </a:lnTo>
                  <a:lnTo>
                    <a:pt x="112" y="0"/>
                  </a:lnTo>
                  <a:lnTo>
                    <a:pt x="112" y="0"/>
                  </a:lnTo>
                  <a:lnTo>
                    <a:pt x="115" y="0"/>
                  </a:lnTo>
                  <a:lnTo>
                    <a:pt x="119" y="0"/>
                  </a:lnTo>
                  <a:lnTo>
                    <a:pt x="119" y="0"/>
                  </a:lnTo>
                  <a:lnTo>
                    <a:pt x="123" y="3"/>
                  </a:lnTo>
                  <a:lnTo>
                    <a:pt x="123" y="0"/>
                  </a:lnTo>
                  <a:lnTo>
                    <a:pt x="126" y="0"/>
                  </a:lnTo>
                  <a:lnTo>
                    <a:pt x="126" y="3"/>
                  </a:lnTo>
                  <a:lnTo>
                    <a:pt x="126" y="3"/>
                  </a:lnTo>
                  <a:lnTo>
                    <a:pt x="126" y="11"/>
                  </a:lnTo>
                  <a:lnTo>
                    <a:pt x="123" y="11"/>
                  </a:lnTo>
                  <a:lnTo>
                    <a:pt x="123" y="15"/>
                  </a:lnTo>
                  <a:lnTo>
                    <a:pt x="115" y="22"/>
                  </a:lnTo>
                  <a:lnTo>
                    <a:pt x="119" y="29"/>
                  </a:lnTo>
                  <a:lnTo>
                    <a:pt x="115" y="33"/>
                  </a:lnTo>
                  <a:lnTo>
                    <a:pt x="115" y="33"/>
                  </a:lnTo>
                  <a:lnTo>
                    <a:pt x="115" y="37"/>
                  </a:lnTo>
                  <a:lnTo>
                    <a:pt x="112" y="41"/>
                  </a:lnTo>
                  <a:lnTo>
                    <a:pt x="115" y="44"/>
                  </a:lnTo>
                  <a:lnTo>
                    <a:pt x="112" y="48"/>
                  </a:lnTo>
                  <a:lnTo>
                    <a:pt x="115" y="48"/>
                  </a:lnTo>
                  <a:lnTo>
                    <a:pt x="112" y="52"/>
                  </a:lnTo>
                  <a:lnTo>
                    <a:pt x="112" y="55"/>
                  </a:lnTo>
                  <a:lnTo>
                    <a:pt x="108" y="59"/>
                  </a:lnTo>
                  <a:lnTo>
                    <a:pt x="108" y="63"/>
                  </a:lnTo>
                  <a:lnTo>
                    <a:pt x="104" y="70"/>
                  </a:lnTo>
                  <a:lnTo>
                    <a:pt x="100" y="74"/>
                  </a:lnTo>
                  <a:lnTo>
                    <a:pt x="97" y="74"/>
                  </a:lnTo>
                  <a:lnTo>
                    <a:pt x="97" y="74"/>
                  </a:lnTo>
                  <a:lnTo>
                    <a:pt x="93" y="78"/>
                  </a:lnTo>
                  <a:lnTo>
                    <a:pt x="89" y="81"/>
                  </a:lnTo>
                  <a:lnTo>
                    <a:pt x="89" y="85"/>
                  </a:lnTo>
                  <a:lnTo>
                    <a:pt x="86" y="89"/>
                  </a:lnTo>
                  <a:lnTo>
                    <a:pt x="82" y="92"/>
                  </a:lnTo>
                  <a:lnTo>
                    <a:pt x="82" y="96"/>
                  </a:lnTo>
                  <a:lnTo>
                    <a:pt x="82" y="96"/>
                  </a:lnTo>
                  <a:lnTo>
                    <a:pt x="82" y="104"/>
                  </a:lnTo>
                  <a:lnTo>
                    <a:pt x="82" y="107"/>
                  </a:lnTo>
                  <a:lnTo>
                    <a:pt x="82" y="111"/>
                  </a:lnTo>
                  <a:lnTo>
                    <a:pt x="78" y="115"/>
                  </a:lnTo>
                  <a:lnTo>
                    <a:pt x="78" y="115"/>
                  </a:lnTo>
                  <a:lnTo>
                    <a:pt x="74" y="118"/>
                  </a:lnTo>
                  <a:lnTo>
                    <a:pt x="74" y="118"/>
                  </a:lnTo>
                  <a:lnTo>
                    <a:pt x="67" y="126"/>
                  </a:lnTo>
                  <a:lnTo>
                    <a:pt x="63" y="130"/>
                  </a:lnTo>
                  <a:lnTo>
                    <a:pt x="60" y="130"/>
                  </a:lnTo>
                  <a:lnTo>
                    <a:pt x="56" y="130"/>
                  </a:lnTo>
                  <a:lnTo>
                    <a:pt x="56" y="126"/>
                  </a:lnTo>
                  <a:lnTo>
                    <a:pt x="52" y="126"/>
                  </a:lnTo>
                  <a:lnTo>
                    <a:pt x="56" y="122"/>
                  </a:lnTo>
                  <a:lnTo>
                    <a:pt x="56" y="122"/>
                  </a:lnTo>
                  <a:lnTo>
                    <a:pt x="52" y="122"/>
                  </a:lnTo>
                  <a:lnTo>
                    <a:pt x="49" y="126"/>
                  </a:lnTo>
                  <a:lnTo>
                    <a:pt x="45" y="126"/>
                  </a:lnTo>
                  <a:lnTo>
                    <a:pt x="45" y="126"/>
                  </a:lnTo>
                  <a:lnTo>
                    <a:pt x="45" y="126"/>
                  </a:lnTo>
                  <a:lnTo>
                    <a:pt x="41" y="130"/>
                  </a:lnTo>
                  <a:lnTo>
                    <a:pt x="37" y="130"/>
                  </a:lnTo>
                  <a:lnTo>
                    <a:pt x="37" y="130"/>
                  </a:lnTo>
                  <a:lnTo>
                    <a:pt x="37" y="126"/>
                  </a:lnTo>
                  <a:lnTo>
                    <a:pt x="34" y="126"/>
                  </a:lnTo>
                  <a:lnTo>
                    <a:pt x="34" y="126"/>
                  </a:lnTo>
                  <a:lnTo>
                    <a:pt x="34" y="130"/>
                  </a:lnTo>
                  <a:lnTo>
                    <a:pt x="34" y="126"/>
                  </a:lnTo>
                  <a:lnTo>
                    <a:pt x="30" y="122"/>
                  </a:lnTo>
                  <a:lnTo>
                    <a:pt x="30" y="122"/>
                  </a:lnTo>
                  <a:lnTo>
                    <a:pt x="26" y="122"/>
                  </a:lnTo>
                  <a:lnTo>
                    <a:pt x="26" y="126"/>
                  </a:lnTo>
                  <a:lnTo>
                    <a:pt x="23" y="126"/>
                  </a:lnTo>
                  <a:lnTo>
                    <a:pt x="23" y="126"/>
                  </a:lnTo>
                  <a:lnTo>
                    <a:pt x="19" y="130"/>
                  </a:lnTo>
                  <a:lnTo>
                    <a:pt x="19" y="130"/>
                  </a:lnTo>
                  <a:lnTo>
                    <a:pt x="15" y="133"/>
                  </a:lnTo>
                  <a:lnTo>
                    <a:pt x="15" y="133"/>
                  </a:lnTo>
                  <a:lnTo>
                    <a:pt x="12" y="130"/>
                  </a:lnTo>
                  <a:lnTo>
                    <a:pt x="12" y="130"/>
                  </a:lnTo>
                  <a:lnTo>
                    <a:pt x="12" y="126"/>
                  </a:lnTo>
                  <a:lnTo>
                    <a:pt x="12" y="122"/>
                  </a:lnTo>
                  <a:lnTo>
                    <a:pt x="4" y="118"/>
                  </a:lnTo>
                  <a:lnTo>
                    <a:pt x="4" y="118"/>
                  </a:lnTo>
                  <a:lnTo>
                    <a:pt x="0" y="1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7" name="Freeform 137"/>
            <p:cNvSpPr/>
            <p:nvPr/>
          </p:nvSpPr>
          <p:spPr bwMode="auto">
            <a:xfrm>
              <a:off x="5317371" y="4398846"/>
              <a:ext cx="34036" cy="38406"/>
            </a:xfrm>
            <a:custGeom>
              <a:avLst/>
              <a:gdLst>
                <a:gd name="T0" fmla="*/ 19 w 19"/>
                <a:gd name="T1" fmla="*/ 8 h 22"/>
                <a:gd name="T2" fmla="*/ 19 w 19"/>
                <a:gd name="T3" fmla="*/ 4 h 22"/>
                <a:gd name="T4" fmla="*/ 15 w 19"/>
                <a:gd name="T5" fmla="*/ 0 h 22"/>
                <a:gd name="T6" fmla="*/ 15 w 19"/>
                <a:gd name="T7" fmla="*/ 0 h 22"/>
                <a:gd name="T8" fmla="*/ 11 w 19"/>
                <a:gd name="T9" fmla="*/ 0 h 22"/>
                <a:gd name="T10" fmla="*/ 11 w 19"/>
                <a:gd name="T11" fmla="*/ 4 h 22"/>
                <a:gd name="T12" fmla="*/ 8 w 19"/>
                <a:gd name="T13" fmla="*/ 4 h 22"/>
                <a:gd name="T14" fmla="*/ 8 w 19"/>
                <a:gd name="T15" fmla="*/ 4 h 22"/>
                <a:gd name="T16" fmla="*/ 4 w 19"/>
                <a:gd name="T17" fmla="*/ 8 h 22"/>
                <a:gd name="T18" fmla="*/ 4 w 19"/>
                <a:gd name="T19" fmla="*/ 8 h 22"/>
                <a:gd name="T20" fmla="*/ 0 w 19"/>
                <a:gd name="T21" fmla="*/ 11 h 22"/>
                <a:gd name="T22" fmla="*/ 0 w 19"/>
                <a:gd name="T23" fmla="*/ 11 h 22"/>
                <a:gd name="T24" fmla="*/ 0 w 19"/>
                <a:gd name="T25" fmla="*/ 11 h 22"/>
                <a:gd name="T26" fmla="*/ 4 w 19"/>
                <a:gd name="T27" fmla="*/ 19 h 22"/>
                <a:gd name="T28" fmla="*/ 0 w 19"/>
                <a:gd name="T29" fmla="*/ 19 h 22"/>
                <a:gd name="T30" fmla="*/ 0 w 19"/>
                <a:gd name="T31" fmla="*/ 22 h 22"/>
                <a:gd name="T32" fmla="*/ 4 w 19"/>
                <a:gd name="T33" fmla="*/ 19 h 22"/>
                <a:gd name="T34" fmla="*/ 8 w 19"/>
                <a:gd name="T35" fmla="*/ 19 h 22"/>
                <a:gd name="T36" fmla="*/ 11 w 19"/>
                <a:gd name="T37" fmla="*/ 19 h 22"/>
                <a:gd name="T38" fmla="*/ 8 w 19"/>
                <a:gd name="T39" fmla="*/ 11 h 22"/>
                <a:gd name="T40" fmla="*/ 11 w 19"/>
                <a:gd name="T41" fmla="*/ 11 h 22"/>
                <a:gd name="T42" fmla="*/ 15 w 19"/>
                <a:gd name="T43" fmla="*/ 8 h 22"/>
                <a:gd name="T44" fmla="*/ 19 w 19"/>
                <a:gd name="T45" fmla="*/ 8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9" h="22">
                  <a:moveTo>
                    <a:pt x="19" y="8"/>
                  </a:moveTo>
                  <a:lnTo>
                    <a:pt x="19" y="4"/>
                  </a:lnTo>
                  <a:lnTo>
                    <a:pt x="15" y="0"/>
                  </a:lnTo>
                  <a:lnTo>
                    <a:pt x="15" y="0"/>
                  </a:lnTo>
                  <a:lnTo>
                    <a:pt x="11" y="0"/>
                  </a:lnTo>
                  <a:lnTo>
                    <a:pt x="11" y="4"/>
                  </a:lnTo>
                  <a:lnTo>
                    <a:pt x="8" y="4"/>
                  </a:lnTo>
                  <a:lnTo>
                    <a:pt x="8" y="4"/>
                  </a:lnTo>
                  <a:lnTo>
                    <a:pt x="4" y="8"/>
                  </a:lnTo>
                  <a:lnTo>
                    <a:pt x="4" y="8"/>
                  </a:lnTo>
                  <a:lnTo>
                    <a:pt x="0" y="11"/>
                  </a:lnTo>
                  <a:lnTo>
                    <a:pt x="0" y="11"/>
                  </a:lnTo>
                  <a:lnTo>
                    <a:pt x="0" y="11"/>
                  </a:lnTo>
                  <a:lnTo>
                    <a:pt x="4" y="19"/>
                  </a:lnTo>
                  <a:lnTo>
                    <a:pt x="0" y="19"/>
                  </a:lnTo>
                  <a:lnTo>
                    <a:pt x="0" y="22"/>
                  </a:lnTo>
                  <a:lnTo>
                    <a:pt x="4" y="19"/>
                  </a:lnTo>
                  <a:lnTo>
                    <a:pt x="8" y="19"/>
                  </a:lnTo>
                  <a:lnTo>
                    <a:pt x="11" y="19"/>
                  </a:lnTo>
                  <a:lnTo>
                    <a:pt x="8" y="11"/>
                  </a:lnTo>
                  <a:lnTo>
                    <a:pt x="11" y="11"/>
                  </a:lnTo>
                  <a:lnTo>
                    <a:pt x="15" y="8"/>
                  </a:lnTo>
                  <a:lnTo>
                    <a:pt x="19"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8" name="Freeform 138"/>
            <p:cNvSpPr/>
            <p:nvPr/>
          </p:nvSpPr>
          <p:spPr bwMode="auto">
            <a:xfrm>
              <a:off x="5827913" y="4308069"/>
              <a:ext cx="331406" cy="298518"/>
            </a:xfrm>
            <a:custGeom>
              <a:avLst/>
              <a:gdLst>
                <a:gd name="T0" fmla="*/ 23 w 185"/>
                <a:gd name="T1" fmla="*/ 4 h 171"/>
                <a:gd name="T2" fmla="*/ 78 w 185"/>
                <a:gd name="T3" fmla="*/ 0 h 171"/>
                <a:gd name="T4" fmla="*/ 141 w 185"/>
                <a:gd name="T5" fmla="*/ 37 h 171"/>
                <a:gd name="T6" fmla="*/ 163 w 185"/>
                <a:gd name="T7" fmla="*/ 56 h 171"/>
                <a:gd name="T8" fmla="*/ 163 w 185"/>
                <a:gd name="T9" fmla="*/ 60 h 171"/>
                <a:gd name="T10" fmla="*/ 156 w 185"/>
                <a:gd name="T11" fmla="*/ 74 h 171"/>
                <a:gd name="T12" fmla="*/ 163 w 185"/>
                <a:gd name="T13" fmla="*/ 86 h 171"/>
                <a:gd name="T14" fmla="*/ 167 w 185"/>
                <a:gd name="T15" fmla="*/ 93 h 171"/>
                <a:gd name="T16" fmla="*/ 163 w 185"/>
                <a:gd name="T17" fmla="*/ 97 h 171"/>
                <a:gd name="T18" fmla="*/ 167 w 185"/>
                <a:gd name="T19" fmla="*/ 108 h 171"/>
                <a:gd name="T20" fmla="*/ 167 w 185"/>
                <a:gd name="T21" fmla="*/ 119 h 171"/>
                <a:gd name="T22" fmla="*/ 167 w 185"/>
                <a:gd name="T23" fmla="*/ 123 h 171"/>
                <a:gd name="T24" fmla="*/ 171 w 185"/>
                <a:gd name="T25" fmla="*/ 126 h 171"/>
                <a:gd name="T26" fmla="*/ 174 w 185"/>
                <a:gd name="T27" fmla="*/ 141 h 171"/>
                <a:gd name="T28" fmla="*/ 185 w 185"/>
                <a:gd name="T29" fmla="*/ 145 h 171"/>
                <a:gd name="T30" fmla="*/ 182 w 185"/>
                <a:gd name="T31" fmla="*/ 145 h 171"/>
                <a:gd name="T32" fmla="*/ 174 w 185"/>
                <a:gd name="T33" fmla="*/ 149 h 171"/>
                <a:gd name="T34" fmla="*/ 167 w 185"/>
                <a:gd name="T35" fmla="*/ 152 h 171"/>
                <a:gd name="T36" fmla="*/ 160 w 185"/>
                <a:gd name="T37" fmla="*/ 152 h 171"/>
                <a:gd name="T38" fmla="*/ 148 w 185"/>
                <a:gd name="T39" fmla="*/ 156 h 171"/>
                <a:gd name="T40" fmla="*/ 141 w 185"/>
                <a:gd name="T41" fmla="*/ 156 h 171"/>
                <a:gd name="T42" fmla="*/ 141 w 185"/>
                <a:gd name="T43" fmla="*/ 160 h 171"/>
                <a:gd name="T44" fmla="*/ 130 w 185"/>
                <a:gd name="T45" fmla="*/ 160 h 171"/>
                <a:gd name="T46" fmla="*/ 126 w 185"/>
                <a:gd name="T47" fmla="*/ 160 h 171"/>
                <a:gd name="T48" fmla="*/ 119 w 185"/>
                <a:gd name="T49" fmla="*/ 163 h 171"/>
                <a:gd name="T50" fmla="*/ 111 w 185"/>
                <a:gd name="T51" fmla="*/ 160 h 171"/>
                <a:gd name="T52" fmla="*/ 108 w 185"/>
                <a:gd name="T53" fmla="*/ 160 h 171"/>
                <a:gd name="T54" fmla="*/ 104 w 185"/>
                <a:gd name="T55" fmla="*/ 160 h 171"/>
                <a:gd name="T56" fmla="*/ 82 w 185"/>
                <a:gd name="T57" fmla="*/ 171 h 171"/>
                <a:gd name="T58" fmla="*/ 74 w 185"/>
                <a:gd name="T59" fmla="*/ 134 h 171"/>
                <a:gd name="T60" fmla="*/ 71 w 185"/>
                <a:gd name="T61" fmla="*/ 130 h 171"/>
                <a:gd name="T62" fmla="*/ 67 w 185"/>
                <a:gd name="T63" fmla="*/ 130 h 171"/>
                <a:gd name="T64" fmla="*/ 63 w 185"/>
                <a:gd name="T65" fmla="*/ 130 h 171"/>
                <a:gd name="T66" fmla="*/ 60 w 185"/>
                <a:gd name="T67" fmla="*/ 126 h 171"/>
                <a:gd name="T68" fmla="*/ 56 w 185"/>
                <a:gd name="T69" fmla="*/ 123 h 171"/>
                <a:gd name="T70" fmla="*/ 52 w 185"/>
                <a:gd name="T71" fmla="*/ 119 h 171"/>
                <a:gd name="T72" fmla="*/ 37 w 185"/>
                <a:gd name="T73" fmla="*/ 119 h 171"/>
                <a:gd name="T74" fmla="*/ 34 w 185"/>
                <a:gd name="T75" fmla="*/ 112 h 171"/>
                <a:gd name="T76" fmla="*/ 26 w 185"/>
                <a:gd name="T77" fmla="*/ 112 h 171"/>
                <a:gd name="T78" fmla="*/ 8 w 185"/>
                <a:gd name="T79" fmla="*/ 86 h 171"/>
                <a:gd name="T80" fmla="*/ 8 w 185"/>
                <a:gd name="T81" fmla="*/ 52 h 171"/>
                <a:gd name="T82" fmla="*/ 23 w 185"/>
                <a:gd name="T83" fmla="*/ 45 h 171"/>
                <a:gd name="T84" fmla="*/ 26 w 185"/>
                <a:gd name="T85" fmla="*/ 37 h 171"/>
                <a:gd name="T86" fmla="*/ 26 w 185"/>
                <a:gd name="T87" fmla="*/ 34 h 171"/>
                <a:gd name="T88" fmla="*/ 23 w 185"/>
                <a:gd name="T89" fmla="*/ 26 h 171"/>
                <a:gd name="T90" fmla="*/ 23 w 185"/>
                <a:gd name="T91" fmla="*/ 26 h 171"/>
                <a:gd name="T92" fmla="*/ 26 w 185"/>
                <a:gd name="T93" fmla="*/ 22 h 171"/>
                <a:gd name="T94" fmla="*/ 26 w 185"/>
                <a:gd name="T95" fmla="*/ 15 h 171"/>
                <a:gd name="T96" fmla="*/ 26 w 185"/>
                <a:gd name="T97" fmla="*/ 8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85" h="171">
                  <a:moveTo>
                    <a:pt x="23" y="4"/>
                  </a:moveTo>
                  <a:lnTo>
                    <a:pt x="23" y="4"/>
                  </a:lnTo>
                  <a:lnTo>
                    <a:pt x="23" y="4"/>
                  </a:lnTo>
                  <a:lnTo>
                    <a:pt x="26" y="0"/>
                  </a:lnTo>
                  <a:lnTo>
                    <a:pt x="45" y="0"/>
                  </a:lnTo>
                  <a:lnTo>
                    <a:pt x="78" y="0"/>
                  </a:lnTo>
                  <a:lnTo>
                    <a:pt x="137" y="34"/>
                  </a:lnTo>
                  <a:lnTo>
                    <a:pt x="141" y="37"/>
                  </a:lnTo>
                  <a:lnTo>
                    <a:pt x="141" y="37"/>
                  </a:lnTo>
                  <a:lnTo>
                    <a:pt x="141" y="41"/>
                  </a:lnTo>
                  <a:lnTo>
                    <a:pt x="145" y="41"/>
                  </a:lnTo>
                  <a:lnTo>
                    <a:pt x="163" y="56"/>
                  </a:lnTo>
                  <a:lnTo>
                    <a:pt x="163" y="56"/>
                  </a:lnTo>
                  <a:lnTo>
                    <a:pt x="163" y="56"/>
                  </a:lnTo>
                  <a:lnTo>
                    <a:pt x="163" y="60"/>
                  </a:lnTo>
                  <a:lnTo>
                    <a:pt x="163" y="60"/>
                  </a:lnTo>
                  <a:lnTo>
                    <a:pt x="160" y="71"/>
                  </a:lnTo>
                  <a:lnTo>
                    <a:pt x="156" y="74"/>
                  </a:lnTo>
                  <a:lnTo>
                    <a:pt x="156" y="78"/>
                  </a:lnTo>
                  <a:lnTo>
                    <a:pt x="163" y="82"/>
                  </a:lnTo>
                  <a:lnTo>
                    <a:pt x="163" y="86"/>
                  </a:lnTo>
                  <a:lnTo>
                    <a:pt x="167" y="86"/>
                  </a:lnTo>
                  <a:lnTo>
                    <a:pt x="171" y="93"/>
                  </a:lnTo>
                  <a:lnTo>
                    <a:pt x="167" y="93"/>
                  </a:lnTo>
                  <a:lnTo>
                    <a:pt x="167" y="93"/>
                  </a:lnTo>
                  <a:lnTo>
                    <a:pt x="163" y="93"/>
                  </a:lnTo>
                  <a:lnTo>
                    <a:pt x="163" y="97"/>
                  </a:lnTo>
                  <a:lnTo>
                    <a:pt x="163" y="104"/>
                  </a:lnTo>
                  <a:lnTo>
                    <a:pt x="167" y="104"/>
                  </a:lnTo>
                  <a:lnTo>
                    <a:pt x="167" y="108"/>
                  </a:lnTo>
                  <a:lnTo>
                    <a:pt x="163" y="112"/>
                  </a:lnTo>
                  <a:lnTo>
                    <a:pt x="163" y="115"/>
                  </a:lnTo>
                  <a:lnTo>
                    <a:pt x="167" y="119"/>
                  </a:lnTo>
                  <a:lnTo>
                    <a:pt x="167" y="119"/>
                  </a:lnTo>
                  <a:lnTo>
                    <a:pt x="167" y="119"/>
                  </a:lnTo>
                  <a:lnTo>
                    <a:pt x="167" y="123"/>
                  </a:lnTo>
                  <a:lnTo>
                    <a:pt x="171" y="123"/>
                  </a:lnTo>
                  <a:lnTo>
                    <a:pt x="167" y="126"/>
                  </a:lnTo>
                  <a:lnTo>
                    <a:pt x="171" y="126"/>
                  </a:lnTo>
                  <a:lnTo>
                    <a:pt x="171" y="134"/>
                  </a:lnTo>
                  <a:lnTo>
                    <a:pt x="171" y="134"/>
                  </a:lnTo>
                  <a:lnTo>
                    <a:pt x="174" y="141"/>
                  </a:lnTo>
                  <a:lnTo>
                    <a:pt x="182" y="141"/>
                  </a:lnTo>
                  <a:lnTo>
                    <a:pt x="185" y="141"/>
                  </a:lnTo>
                  <a:lnTo>
                    <a:pt x="185" y="145"/>
                  </a:lnTo>
                  <a:lnTo>
                    <a:pt x="185" y="145"/>
                  </a:lnTo>
                  <a:lnTo>
                    <a:pt x="185" y="145"/>
                  </a:lnTo>
                  <a:lnTo>
                    <a:pt x="182" y="145"/>
                  </a:lnTo>
                  <a:lnTo>
                    <a:pt x="178" y="145"/>
                  </a:lnTo>
                  <a:lnTo>
                    <a:pt x="178" y="149"/>
                  </a:lnTo>
                  <a:lnTo>
                    <a:pt x="174" y="149"/>
                  </a:lnTo>
                  <a:lnTo>
                    <a:pt x="171" y="149"/>
                  </a:lnTo>
                  <a:lnTo>
                    <a:pt x="171" y="152"/>
                  </a:lnTo>
                  <a:lnTo>
                    <a:pt x="167" y="152"/>
                  </a:lnTo>
                  <a:lnTo>
                    <a:pt x="163" y="152"/>
                  </a:lnTo>
                  <a:lnTo>
                    <a:pt x="163" y="156"/>
                  </a:lnTo>
                  <a:lnTo>
                    <a:pt x="160" y="152"/>
                  </a:lnTo>
                  <a:lnTo>
                    <a:pt x="152" y="156"/>
                  </a:lnTo>
                  <a:lnTo>
                    <a:pt x="152" y="156"/>
                  </a:lnTo>
                  <a:lnTo>
                    <a:pt x="148" y="156"/>
                  </a:lnTo>
                  <a:lnTo>
                    <a:pt x="145" y="156"/>
                  </a:lnTo>
                  <a:lnTo>
                    <a:pt x="145" y="156"/>
                  </a:lnTo>
                  <a:lnTo>
                    <a:pt x="141" y="156"/>
                  </a:lnTo>
                  <a:lnTo>
                    <a:pt x="141" y="156"/>
                  </a:lnTo>
                  <a:lnTo>
                    <a:pt x="141" y="160"/>
                  </a:lnTo>
                  <a:lnTo>
                    <a:pt x="141" y="160"/>
                  </a:lnTo>
                  <a:lnTo>
                    <a:pt x="134" y="160"/>
                  </a:lnTo>
                  <a:lnTo>
                    <a:pt x="130" y="163"/>
                  </a:lnTo>
                  <a:lnTo>
                    <a:pt x="130" y="160"/>
                  </a:lnTo>
                  <a:lnTo>
                    <a:pt x="126" y="160"/>
                  </a:lnTo>
                  <a:lnTo>
                    <a:pt x="126" y="160"/>
                  </a:lnTo>
                  <a:lnTo>
                    <a:pt x="126" y="160"/>
                  </a:lnTo>
                  <a:lnTo>
                    <a:pt x="123" y="160"/>
                  </a:lnTo>
                  <a:lnTo>
                    <a:pt x="123" y="160"/>
                  </a:lnTo>
                  <a:lnTo>
                    <a:pt x="119" y="163"/>
                  </a:lnTo>
                  <a:lnTo>
                    <a:pt x="115" y="163"/>
                  </a:lnTo>
                  <a:lnTo>
                    <a:pt x="115" y="163"/>
                  </a:lnTo>
                  <a:lnTo>
                    <a:pt x="111" y="160"/>
                  </a:lnTo>
                  <a:lnTo>
                    <a:pt x="111" y="160"/>
                  </a:lnTo>
                  <a:lnTo>
                    <a:pt x="108" y="160"/>
                  </a:lnTo>
                  <a:lnTo>
                    <a:pt x="108" y="160"/>
                  </a:lnTo>
                  <a:lnTo>
                    <a:pt x="108" y="156"/>
                  </a:lnTo>
                  <a:lnTo>
                    <a:pt x="104" y="156"/>
                  </a:lnTo>
                  <a:lnTo>
                    <a:pt x="104" y="160"/>
                  </a:lnTo>
                  <a:lnTo>
                    <a:pt x="100" y="160"/>
                  </a:lnTo>
                  <a:lnTo>
                    <a:pt x="86" y="160"/>
                  </a:lnTo>
                  <a:lnTo>
                    <a:pt x="82" y="171"/>
                  </a:lnTo>
                  <a:lnTo>
                    <a:pt x="82" y="145"/>
                  </a:lnTo>
                  <a:lnTo>
                    <a:pt x="82" y="141"/>
                  </a:lnTo>
                  <a:lnTo>
                    <a:pt x="74" y="134"/>
                  </a:lnTo>
                  <a:lnTo>
                    <a:pt x="74" y="134"/>
                  </a:lnTo>
                  <a:lnTo>
                    <a:pt x="71" y="130"/>
                  </a:lnTo>
                  <a:lnTo>
                    <a:pt x="71" y="130"/>
                  </a:lnTo>
                  <a:lnTo>
                    <a:pt x="71" y="130"/>
                  </a:lnTo>
                  <a:lnTo>
                    <a:pt x="71" y="130"/>
                  </a:lnTo>
                  <a:lnTo>
                    <a:pt x="67" y="130"/>
                  </a:lnTo>
                  <a:lnTo>
                    <a:pt x="67" y="130"/>
                  </a:lnTo>
                  <a:lnTo>
                    <a:pt x="67" y="130"/>
                  </a:lnTo>
                  <a:lnTo>
                    <a:pt x="63" y="130"/>
                  </a:lnTo>
                  <a:lnTo>
                    <a:pt x="63" y="126"/>
                  </a:lnTo>
                  <a:lnTo>
                    <a:pt x="60" y="126"/>
                  </a:lnTo>
                  <a:lnTo>
                    <a:pt x="60" y="126"/>
                  </a:lnTo>
                  <a:lnTo>
                    <a:pt x="60" y="126"/>
                  </a:lnTo>
                  <a:lnTo>
                    <a:pt x="60" y="126"/>
                  </a:lnTo>
                  <a:lnTo>
                    <a:pt x="56" y="123"/>
                  </a:lnTo>
                  <a:lnTo>
                    <a:pt x="56" y="123"/>
                  </a:lnTo>
                  <a:lnTo>
                    <a:pt x="52" y="123"/>
                  </a:lnTo>
                  <a:lnTo>
                    <a:pt x="52" y="119"/>
                  </a:lnTo>
                  <a:lnTo>
                    <a:pt x="48" y="119"/>
                  </a:lnTo>
                  <a:lnTo>
                    <a:pt x="41" y="119"/>
                  </a:lnTo>
                  <a:lnTo>
                    <a:pt x="37" y="119"/>
                  </a:lnTo>
                  <a:lnTo>
                    <a:pt x="37" y="115"/>
                  </a:lnTo>
                  <a:lnTo>
                    <a:pt x="37" y="115"/>
                  </a:lnTo>
                  <a:lnTo>
                    <a:pt x="34" y="112"/>
                  </a:lnTo>
                  <a:lnTo>
                    <a:pt x="34" y="112"/>
                  </a:lnTo>
                  <a:lnTo>
                    <a:pt x="30" y="112"/>
                  </a:lnTo>
                  <a:lnTo>
                    <a:pt x="26" y="112"/>
                  </a:lnTo>
                  <a:lnTo>
                    <a:pt x="23" y="112"/>
                  </a:lnTo>
                  <a:lnTo>
                    <a:pt x="19" y="97"/>
                  </a:lnTo>
                  <a:lnTo>
                    <a:pt x="8" y="86"/>
                  </a:lnTo>
                  <a:lnTo>
                    <a:pt x="4" y="67"/>
                  </a:lnTo>
                  <a:lnTo>
                    <a:pt x="0" y="52"/>
                  </a:lnTo>
                  <a:lnTo>
                    <a:pt x="8" y="52"/>
                  </a:lnTo>
                  <a:lnTo>
                    <a:pt x="15" y="52"/>
                  </a:lnTo>
                  <a:lnTo>
                    <a:pt x="15" y="48"/>
                  </a:lnTo>
                  <a:lnTo>
                    <a:pt x="23" y="45"/>
                  </a:lnTo>
                  <a:lnTo>
                    <a:pt x="23" y="45"/>
                  </a:lnTo>
                  <a:lnTo>
                    <a:pt x="26" y="41"/>
                  </a:lnTo>
                  <a:lnTo>
                    <a:pt x="26" y="37"/>
                  </a:lnTo>
                  <a:lnTo>
                    <a:pt x="30" y="37"/>
                  </a:lnTo>
                  <a:lnTo>
                    <a:pt x="26" y="34"/>
                  </a:lnTo>
                  <a:lnTo>
                    <a:pt x="26" y="34"/>
                  </a:lnTo>
                  <a:lnTo>
                    <a:pt x="26" y="30"/>
                  </a:lnTo>
                  <a:lnTo>
                    <a:pt x="23" y="30"/>
                  </a:lnTo>
                  <a:lnTo>
                    <a:pt x="23" y="26"/>
                  </a:lnTo>
                  <a:lnTo>
                    <a:pt x="23" y="26"/>
                  </a:lnTo>
                  <a:lnTo>
                    <a:pt x="23" y="22"/>
                  </a:lnTo>
                  <a:lnTo>
                    <a:pt x="23" y="26"/>
                  </a:lnTo>
                  <a:lnTo>
                    <a:pt x="23" y="26"/>
                  </a:lnTo>
                  <a:lnTo>
                    <a:pt x="26" y="22"/>
                  </a:lnTo>
                  <a:lnTo>
                    <a:pt x="26" y="22"/>
                  </a:lnTo>
                  <a:lnTo>
                    <a:pt x="26" y="22"/>
                  </a:lnTo>
                  <a:lnTo>
                    <a:pt x="30" y="19"/>
                  </a:lnTo>
                  <a:lnTo>
                    <a:pt x="26" y="15"/>
                  </a:lnTo>
                  <a:lnTo>
                    <a:pt x="26" y="11"/>
                  </a:lnTo>
                  <a:lnTo>
                    <a:pt x="26" y="11"/>
                  </a:lnTo>
                  <a:lnTo>
                    <a:pt x="26" y="8"/>
                  </a:lnTo>
                  <a:lnTo>
                    <a:pt x="23" y="8"/>
                  </a:lnTo>
                  <a:lnTo>
                    <a:pt x="23"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9" name="Freeform 139"/>
            <p:cNvSpPr/>
            <p:nvPr/>
          </p:nvSpPr>
          <p:spPr bwMode="auto">
            <a:xfrm>
              <a:off x="5822539" y="4315052"/>
              <a:ext cx="59116" cy="45388"/>
            </a:xfrm>
            <a:custGeom>
              <a:avLst/>
              <a:gdLst>
                <a:gd name="T0" fmla="*/ 7 w 33"/>
                <a:gd name="T1" fmla="*/ 4 h 26"/>
                <a:gd name="T2" fmla="*/ 7 w 33"/>
                <a:gd name="T3" fmla="*/ 4 h 26"/>
                <a:gd name="T4" fmla="*/ 11 w 33"/>
                <a:gd name="T5" fmla="*/ 4 h 26"/>
                <a:gd name="T6" fmla="*/ 14 w 33"/>
                <a:gd name="T7" fmla="*/ 0 h 26"/>
                <a:gd name="T8" fmla="*/ 14 w 33"/>
                <a:gd name="T9" fmla="*/ 0 h 26"/>
                <a:gd name="T10" fmla="*/ 18 w 33"/>
                <a:gd name="T11" fmla="*/ 4 h 26"/>
                <a:gd name="T12" fmla="*/ 18 w 33"/>
                <a:gd name="T13" fmla="*/ 4 h 26"/>
                <a:gd name="T14" fmla="*/ 22 w 33"/>
                <a:gd name="T15" fmla="*/ 0 h 26"/>
                <a:gd name="T16" fmla="*/ 22 w 33"/>
                <a:gd name="T17" fmla="*/ 0 h 26"/>
                <a:gd name="T18" fmla="*/ 22 w 33"/>
                <a:gd name="T19" fmla="*/ 0 h 26"/>
                <a:gd name="T20" fmla="*/ 26 w 33"/>
                <a:gd name="T21" fmla="*/ 4 h 26"/>
                <a:gd name="T22" fmla="*/ 29 w 33"/>
                <a:gd name="T23" fmla="*/ 4 h 26"/>
                <a:gd name="T24" fmla="*/ 29 w 33"/>
                <a:gd name="T25" fmla="*/ 7 h 26"/>
                <a:gd name="T26" fmla="*/ 29 w 33"/>
                <a:gd name="T27" fmla="*/ 7 h 26"/>
                <a:gd name="T28" fmla="*/ 29 w 33"/>
                <a:gd name="T29" fmla="*/ 11 h 26"/>
                <a:gd name="T30" fmla="*/ 33 w 33"/>
                <a:gd name="T31" fmla="*/ 15 h 26"/>
                <a:gd name="T32" fmla="*/ 29 w 33"/>
                <a:gd name="T33" fmla="*/ 18 h 26"/>
                <a:gd name="T34" fmla="*/ 29 w 33"/>
                <a:gd name="T35" fmla="*/ 18 h 26"/>
                <a:gd name="T36" fmla="*/ 29 w 33"/>
                <a:gd name="T37" fmla="*/ 18 h 26"/>
                <a:gd name="T38" fmla="*/ 26 w 33"/>
                <a:gd name="T39" fmla="*/ 22 h 26"/>
                <a:gd name="T40" fmla="*/ 26 w 33"/>
                <a:gd name="T41" fmla="*/ 22 h 26"/>
                <a:gd name="T42" fmla="*/ 26 w 33"/>
                <a:gd name="T43" fmla="*/ 18 h 26"/>
                <a:gd name="T44" fmla="*/ 26 w 33"/>
                <a:gd name="T45" fmla="*/ 18 h 26"/>
                <a:gd name="T46" fmla="*/ 22 w 33"/>
                <a:gd name="T47" fmla="*/ 18 h 26"/>
                <a:gd name="T48" fmla="*/ 22 w 33"/>
                <a:gd name="T49" fmla="*/ 15 h 26"/>
                <a:gd name="T50" fmla="*/ 18 w 33"/>
                <a:gd name="T51" fmla="*/ 15 h 26"/>
                <a:gd name="T52" fmla="*/ 18 w 33"/>
                <a:gd name="T53" fmla="*/ 15 h 26"/>
                <a:gd name="T54" fmla="*/ 18 w 33"/>
                <a:gd name="T55" fmla="*/ 15 h 26"/>
                <a:gd name="T56" fmla="*/ 18 w 33"/>
                <a:gd name="T57" fmla="*/ 18 h 26"/>
                <a:gd name="T58" fmla="*/ 14 w 33"/>
                <a:gd name="T59" fmla="*/ 22 h 26"/>
                <a:gd name="T60" fmla="*/ 14 w 33"/>
                <a:gd name="T61" fmla="*/ 22 h 26"/>
                <a:gd name="T62" fmla="*/ 11 w 33"/>
                <a:gd name="T63" fmla="*/ 26 h 26"/>
                <a:gd name="T64" fmla="*/ 11 w 33"/>
                <a:gd name="T65" fmla="*/ 22 h 26"/>
                <a:gd name="T66" fmla="*/ 11 w 33"/>
                <a:gd name="T67" fmla="*/ 22 h 26"/>
                <a:gd name="T68" fmla="*/ 7 w 33"/>
                <a:gd name="T69" fmla="*/ 26 h 26"/>
                <a:gd name="T70" fmla="*/ 7 w 33"/>
                <a:gd name="T71" fmla="*/ 22 h 26"/>
                <a:gd name="T72" fmla="*/ 3 w 33"/>
                <a:gd name="T73" fmla="*/ 22 h 26"/>
                <a:gd name="T74" fmla="*/ 3 w 33"/>
                <a:gd name="T75" fmla="*/ 18 h 26"/>
                <a:gd name="T76" fmla="*/ 0 w 33"/>
                <a:gd name="T77" fmla="*/ 18 h 26"/>
                <a:gd name="T78" fmla="*/ 0 w 33"/>
                <a:gd name="T79" fmla="*/ 22 h 26"/>
                <a:gd name="T80" fmla="*/ 0 w 33"/>
                <a:gd name="T81" fmla="*/ 18 h 26"/>
                <a:gd name="T82" fmla="*/ 0 w 33"/>
                <a:gd name="T83" fmla="*/ 7 h 26"/>
                <a:gd name="T84" fmla="*/ 3 w 33"/>
                <a:gd name="T85" fmla="*/ 7 h 26"/>
                <a:gd name="T86" fmla="*/ 7 w 33"/>
                <a:gd name="T87" fmla="*/ 4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3" h="26">
                  <a:moveTo>
                    <a:pt x="7" y="4"/>
                  </a:moveTo>
                  <a:lnTo>
                    <a:pt x="7" y="4"/>
                  </a:lnTo>
                  <a:lnTo>
                    <a:pt x="11" y="4"/>
                  </a:lnTo>
                  <a:lnTo>
                    <a:pt x="14" y="0"/>
                  </a:lnTo>
                  <a:lnTo>
                    <a:pt x="14" y="0"/>
                  </a:lnTo>
                  <a:lnTo>
                    <a:pt x="18" y="4"/>
                  </a:lnTo>
                  <a:lnTo>
                    <a:pt x="18" y="4"/>
                  </a:lnTo>
                  <a:lnTo>
                    <a:pt x="22" y="0"/>
                  </a:lnTo>
                  <a:lnTo>
                    <a:pt x="22" y="0"/>
                  </a:lnTo>
                  <a:lnTo>
                    <a:pt x="22" y="0"/>
                  </a:lnTo>
                  <a:lnTo>
                    <a:pt x="26" y="4"/>
                  </a:lnTo>
                  <a:lnTo>
                    <a:pt x="29" y="4"/>
                  </a:lnTo>
                  <a:lnTo>
                    <a:pt x="29" y="7"/>
                  </a:lnTo>
                  <a:lnTo>
                    <a:pt x="29" y="7"/>
                  </a:lnTo>
                  <a:lnTo>
                    <a:pt x="29" y="11"/>
                  </a:lnTo>
                  <a:lnTo>
                    <a:pt x="33" y="15"/>
                  </a:lnTo>
                  <a:lnTo>
                    <a:pt x="29" y="18"/>
                  </a:lnTo>
                  <a:lnTo>
                    <a:pt x="29" y="18"/>
                  </a:lnTo>
                  <a:lnTo>
                    <a:pt x="29" y="18"/>
                  </a:lnTo>
                  <a:lnTo>
                    <a:pt x="26" y="22"/>
                  </a:lnTo>
                  <a:lnTo>
                    <a:pt x="26" y="22"/>
                  </a:lnTo>
                  <a:lnTo>
                    <a:pt x="26" y="18"/>
                  </a:lnTo>
                  <a:lnTo>
                    <a:pt x="26" y="18"/>
                  </a:lnTo>
                  <a:lnTo>
                    <a:pt x="22" y="18"/>
                  </a:lnTo>
                  <a:lnTo>
                    <a:pt x="22" y="15"/>
                  </a:lnTo>
                  <a:lnTo>
                    <a:pt x="18" y="15"/>
                  </a:lnTo>
                  <a:lnTo>
                    <a:pt x="18" y="15"/>
                  </a:lnTo>
                  <a:lnTo>
                    <a:pt x="18" y="15"/>
                  </a:lnTo>
                  <a:lnTo>
                    <a:pt x="18" y="18"/>
                  </a:lnTo>
                  <a:lnTo>
                    <a:pt x="14" y="22"/>
                  </a:lnTo>
                  <a:lnTo>
                    <a:pt x="14" y="22"/>
                  </a:lnTo>
                  <a:lnTo>
                    <a:pt x="11" y="26"/>
                  </a:lnTo>
                  <a:lnTo>
                    <a:pt x="11" y="22"/>
                  </a:lnTo>
                  <a:lnTo>
                    <a:pt x="11" y="22"/>
                  </a:lnTo>
                  <a:lnTo>
                    <a:pt x="7" y="26"/>
                  </a:lnTo>
                  <a:lnTo>
                    <a:pt x="7" y="22"/>
                  </a:lnTo>
                  <a:lnTo>
                    <a:pt x="3" y="22"/>
                  </a:lnTo>
                  <a:lnTo>
                    <a:pt x="3" y="18"/>
                  </a:lnTo>
                  <a:lnTo>
                    <a:pt x="0" y="18"/>
                  </a:lnTo>
                  <a:lnTo>
                    <a:pt x="0" y="22"/>
                  </a:lnTo>
                  <a:lnTo>
                    <a:pt x="0" y="18"/>
                  </a:lnTo>
                  <a:lnTo>
                    <a:pt x="0" y="7"/>
                  </a:lnTo>
                  <a:lnTo>
                    <a:pt x="3" y="7"/>
                  </a:lnTo>
                  <a:lnTo>
                    <a:pt x="7"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0" name="Freeform 140"/>
            <p:cNvSpPr/>
            <p:nvPr/>
          </p:nvSpPr>
          <p:spPr bwMode="auto">
            <a:xfrm>
              <a:off x="5822539" y="4341239"/>
              <a:ext cx="59116" cy="57609"/>
            </a:xfrm>
            <a:custGeom>
              <a:avLst/>
              <a:gdLst>
                <a:gd name="T0" fmla="*/ 3 w 33"/>
                <a:gd name="T1" fmla="*/ 33 h 33"/>
                <a:gd name="T2" fmla="*/ 11 w 33"/>
                <a:gd name="T3" fmla="*/ 33 h 33"/>
                <a:gd name="T4" fmla="*/ 18 w 33"/>
                <a:gd name="T5" fmla="*/ 33 h 33"/>
                <a:gd name="T6" fmla="*/ 18 w 33"/>
                <a:gd name="T7" fmla="*/ 29 h 33"/>
                <a:gd name="T8" fmla="*/ 26 w 33"/>
                <a:gd name="T9" fmla="*/ 26 h 33"/>
                <a:gd name="T10" fmla="*/ 26 w 33"/>
                <a:gd name="T11" fmla="*/ 26 h 33"/>
                <a:gd name="T12" fmla="*/ 29 w 33"/>
                <a:gd name="T13" fmla="*/ 22 h 33"/>
                <a:gd name="T14" fmla="*/ 29 w 33"/>
                <a:gd name="T15" fmla="*/ 18 h 33"/>
                <a:gd name="T16" fmla="*/ 33 w 33"/>
                <a:gd name="T17" fmla="*/ 18 h 33"/>
                <a:gd name="T18" fmla="*/ 29 w 33"/>
                <a:gd name="T19" fmla="*/ 15 h 33"/>
                <a:gd name="T20" fmla="*/ 29 w 33"/>
                <a:gd name="T21" fmla="*/ 15 h 33"/>
                <a:gd name="T22" fmla="*/ 29 w 33"/>
                <a:gd name="T23" fmla="*/ 11 h 33"/>
                <a:gd name="T24" fmla="*/ 26 w 33"/>
                <a:gd name="T25" fmla="*/ 11 h 33"/>
                <a:gd name="T26" fmla="*/ 26 w 33"/>
                <a:gd name="T27" fmla="*/ 7 h 33"/>
                <a:gd name="T28" fmla="*/ 26 w 33"/>
                <a:gd name="T29" fmla="*/ 7 h 33"/>
                <a:gd name="T30" fmla="*/ 26 w 33"/>
                <a:gd name="T31" fmla="*/ 3 h 33"/>
                <a:gd name="T32" fmla="*/ 22 w 33"/>
                <a:gd name="T33" fmla="*/ 3 h 33"/>
                <a:gd name="T34" fmla="*/ 22 w 33"/>
                <a:gd name="T35" fmla="*/ 0 h 33"/>
                <a:gd name="T36" fmla="*/ 18 w 33"/>
                <a:gd name="T37" fmla="*/ 0 h 33"/>
                <a:gd name="T38" fmla="*/ 18 w 33"/>
                <a:gd name="T39" fmla="*/ 0 h 33"/>
                <a:gd name="T40" fmla="*/ 18 w 33"/>
                <a:gd name="T41" fmla="*/ 0 h 33"/>
                <a:gd name="T42" fmla="*/ 18 w 33"/>
                <a:gd name="T43" fmla="*/ 3 h 33"/>
                <a:gd name="T44" fmla="*/ 14 w 33"/>
                <a:gd name="T45" fmla="*/ 7 h 33"/>
                <a:gd name="T46" fmla="*/ 14 w 33"/>
                <a:gd name="T47" fmla="*/ 7 h 33"/>
                <a:gd name="T48" fmla="*/ 11 w 33"/>
                <a:gd name="T49" fmla="*/ 11 h 33"/>
                <a:gd name="T50" fmla="*/ 11 w 33"/>
                <a:gd name="T51" fmla="*/ 7 h 33"/>
                <a:gd name="T52" fmla="*/ 11 w 33"/>
                <a:gd name="T53" fmla="*/ 7 h 33"/>
                <a:gd name="T54" fmla="*/ 7 w 33"/>
                <a:gd name="T55" fmla="*/ 11 h 33"/>
                <a:gd name="T56" fmla="*/ 7 w 33"/>
                <a:gd name="T57" fmla="*/ 7 h 33"/>
                <a:gd name="T58" fmla="*/ 3 w 33"/>
                <a:gd name="T59" fmla="*/ 7 h 33"/>
                <a:gd name="T60" fmla="*/ 3 w 33"/>
                <a:gd name="T61" fmla="*/ 3 h 33"/>
                <a:gd name="T62" fmla="*/ 0 w 33"/>
                <a:gd name="T63" fmla="*/ 3 h 33"/>
                <a:gd name="T64" fmla="*/ 0 w 33"/>
                <a:gd name="T65" fmla="*/ 7 h 33"/>
                <a:gd name="T66" fmla="*/ 0 w 33"/>
                <a:gd name="T67" fmla="*/ 7 h 33"/>
                <a:gd name="T68" fmla="*/ 0 w 33"/>
                <a:gd name="T69" fmla="*/ 11 h 33"/>
                <a:gd name="T70" fmla="*/ 0 w 33"/>
                <a:gd name="T71" fmla="*/ 15 h 33"/>
                <a:gd name="T72" fmla="*/ 0 w 33"/>
                <a:gd name="T73" fmla="*/ 18 h 33"/>
                <a:gd name="T74" fmla="*/ 3 w 33"/>
                <a:gd name="T75"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 h="33">
                  <a:moveTo>
                    <a:pt x="3" y="33"/>
                  </a:moveTo>
                  <a:lnTo>
                    <a:pt x="11" y="33"/>
                  </a:lnTo>
                  <a:lnTo>
                    <a:pt x="18" y="33"/>
                  </a:lnTo>
                  <a:lnTo>
                    <a:pt x="18" y="29"/>
                  </a:lnTo>
                  <a:lnTo>
                    <a:pt x="26" y="26"/>
                  </a:lnTo>
                  <a:lnTo>
                    <a:pt x="26" y="26"/>
                  </a:lnTo>
                  <a:lnTo>
                    <a:pt x="29" y="22"/>
                  </a:lnTo>
                  <a:lnTo>
                    <a:pt x="29" y="18"/>
                  </a:lnTo>
                  <a:lnTo>
                    <a:pt x="33" y="18"/>
                  </a:lnTo>
                  <a:lnTo>
                    <a:pt x="29" y="15"/>
                  </a:lnTo>
                  <a:lnTo>
                    <a:pt x="29" y="15"/>
                  </a:lnTo>
                  <a:lnTo>
                    <a:pt x="29" y="11"/>
                  </a:lnTo>
                  <a:lnTo>
                    <a:pt x="26" y="11"/>
                  </a:lnTo>
                  <a:lnTo>
                    <a:pt x="26" y="7"/>
                  </a:lnTo>
                  <a:lnTo>
                    <a:pt x="26" y="7"/>
                  </a:lnTo>
                  <a:lnTo>
                    <a:pt x="26" y="3"/>
                  </a:lnTo>
                  <a:lnTo>
                    <a:pt x="22" y="3"/>
                  </a:lnTo>
                  <a:lnTo>
                    <a:pt x="22" y="0"/>
                  </a:lnTo>
                  <a:lnTo>
                    <a:pt x="18" y="0"/>
                  </a:lnTo>
                  <a:lnTo>
                    <a:pt x="18" y="0"/>
                  </a:lnTo>
                  <a:lnTo>
                    <a:pt x="18" y="0"/>
                  </a:lnTo>
                  <a:lnTo>
                    <a:pt x="18" y="3"/>
                  </a:lnTo>
                  <a:lnTo>
                    <a:pt x="14" y="7"/>
                  </a:lnTo>
                  <a:lnTo>
                    <a:pt x="14" y="7"/>
                  </a:lnTo>
                  <a:lnTo>
                    <a:pt x="11" y="11"/>
                  </a:lnTo>
                  <a:lnTo>
                    <a:pt x="11" y="7"/>
                  </a:lnTo>
                  <a:lnTo>
                    <a:pt x="11" y="7"/>
                  </a:lnTo>
                  <a:lnTo>
                    <a:pt x="7" y="11"/>
                  </a:lnTo>
                  <a:lnTo>
                    <a:pt x="7" y="7"/>
                  </a:lnTo>
                  <a:lnTo>
                    <a:pt x="3" y="7"/>
                  </a:lnTo>
                  <a:lnTo>
                    <a:pt x="3" y="3"/>
                  </a:lnTo>
                  <a:lnTo>
                    <a:pt x="0" y="3"/>
                  </a:lnTo>
                  <a:lnTo>
                    <a:pt x="0" y="7"/>
                  </a:lnTo>
                  <a:lnTo>
                    <a:pt x="0" y="7"/>
                  </a:lnTo>
                  <a:lnTo>
                    <a:pt x="0" y="11"/>
                  </a:lnTo>
                  <a:lnTo>
                    <a:pt x="0" y="15"/>
                  </a:lnTo>
                  <a:lnTo>
                    <a:pt x="0" y="18"/>
                  </a:lnTo>
                  <a:lnTo>
                    <a:pt x="3"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1" name="Freeform 141"/>
            <p:cNvSpPr/>
            <p:nvPr/>
          </p:nvSpPr>
          <p:spPr bwMode="auto">
            <a:xfrm>
              <a:off x="5317371" y="4145718"/>
              <a:ext cx="564286" cy="492293"/>
            </a:xfrm>
            <a:custGeom>
              <a:avLst/>
              <a:gdLst>
                <a:gd name="T0" fmla="*/ 11 w 315"/>
                <a:gd name="T1" fmla="*/ 156 h 282"/>
                <a:gd name="T2" fmla="*/ 22 w 315"/>
                <a:gd name="T3" fmla="*/ 153 h 282"/>
                <a:gd name="T4" fmla="*/ 37 w 315"/>
                <a:gd name="T5" fmla="*/ 145 h 282"/>
                <a:gd name="T6" fmla="*/ 45 w 315"/>
                <a:gd name="T7" fmla="*/ 153 h 282"/>
                <a:gd name="T8" fmla="*/ 63 w 315"/>
                <a:gd name="T9" fmla="*/ 138 h 282"/>
                <a:gd name="T10" fmla="*/ 67 w 315"/>
                <a:gd name="T11" fmla="*/ 115 h 282"/>
                <a:gd name="T12" fmla="*/ 82 w 315"/>
                <a:gd name="T13" fmla="*/ 97 h 282"/>
                <a:gd name="T14" fmla="*/ 97 w 315"/>
                <a:gd name="T15" fmla="*/ 75 h 282"/>
                <a:gd name="T16" fmla="*/ 100 w 315"/>
                <a:gd name="T17" fmla="*/ 56 h 282"/>
                <a:gd name="T18" fmla="*/ 111 w 315"/>
                <a:gd name="T19" fmla="*/ 34 h 282"/>
                <a:gd name="T20" fmla="*/ 111 w 315"/>
                <a:gd name="T21" fmla="*/ 15 h 282"/>
                <a:gd name="T22" fmla="*/ 115 w 315"/>
                <a:gd name="T23" fmla="*/ 8 h 282"/>
                <a:gd name="T24" fmla="*/ 126 w 315"/>
                <a:gd name="T25" fmla="*/ 4 h 282"/>
                <a:gd name="T26" fmla="*/ 141 w 315"/>
                <a:gd name="T27" fmla="*/ 12 h 282"/>
                <a:gd name="T28" fmla="*/ 159 w 315"/>
                <a:gd name="T29" fmla="*/ 15 h 282"/>
                <a:gd name="T30" fmla="*/ 171 w 315"/>
                <a:gd name="T31" fmla="*/ 15 h 282"/>
                <a:gd name="T32" fmla="*/ 185 w 315"/>
                <a:gd name="T33" fmla="*/ 8 h 282"/>
                <a:gd name="T34" fmla="*/ 208 w 315"/>
                <a:gd name="T35" fmla="*/ 4 h 282"/>
                <a:gd name="T36" fmla="*/ 215 w 315"/>
                <a:gd name="T37" fmla="*/ 4 h 282"/>
                <a:gd name="T38" fmla="*/ 222 w 315"/>
                <a:gd name="T39" fmla="*/ 0 h 282"/>
                <a:gd name="T40" fmla="*/ 237 w 315"/>
                <a:gd name="T41" fmla="*/ 4 h 282"/>
                <a:gd name="T42" fmla="*/ 256 w 315"/>
                <a:gd name="T43" fmla="*/ 4 h 282"/>
                <a:gd name="T44" fmla="*/ 271 w 315"/>
                <a:gd name="T45" fmla="*/ 15 h 282"/>
                <a:gd name="T46" fmla="*/ 282 w 315"/>
                <a:gd name="T47" fmla="*/ 12 h 282"/>
                <a:gd name="T48" fmla="*/ 293 w 315"/>
                <a:gd name="T49" fmla="*/ 8 h 282"/>
                <a:gd name="T50" fmla="*/ 308 w 315"/>
                <a:gd name="T51" fmla="*/ 19 h 282"/>
                <a:gd name="T52" fmla="*/ 315 w 315"/>
                <a:gd name="T53" fmla="*/ 26 h 282"/>
                <a:gd name="T54" fmla="*/ 311 w 315"/>
                <a:gd name="T55" fmla="*/ 45 h 282"/>
                <a:gd name="T56" fmla="*/ 300 w 315"/>
                <a:gd name="T57" fmla="*/ 67 h 282"/>
                <a:gd name="T58" fmla="*/ 289 w 315"/>
                <a:gd name="T59" fmla="*/ 101 h 282"/>
                <a:gd name="T60" fmla="*/ 282 w 315"/>
                <a:gd name="T61" fmla="*/ 127 h 282"/>
                <a:gd name="T62" fmla="*/ 304 w 315"/>
                <a:gd name="T63" fmla="*/ 201 h 282"/>
                <a:gd name="T64" fmla="*/ 274 w 315"/>
                <a:gd name="T65" fmla="*/ 227 h 282"/>
                <a:gd name="T66" fmla="*/ 274 w 315"/>
                <a:gd name="T67" fmla="*/ 238 h 282"/>
                <a:gd name="T68" fmla="*/ 271 w 315"/>
                <a:gd name="T69" fmla="*/ 256 h 282"/>
                <a:gd name="T70" fmla="*/ 285 w 315"/>
                <a:gd name="T71" fmla="*/ 268 h 282"/>
                <a:gd name="T72" fmla="*/ 289 w 315"/>
                <a:gd name="T73" fmla="*/ 282 h 282"/>
                <a:gd name="T74" fmla="*/ 278 w 315"/>
                <a:gd name="T75" fmla="*/ 282 h 282"/>
                <a:gd name="T76" fmla="*/ 256 w 315"/>
                <a:gd name="T77" fmla="*/ 264 h 282"/>
                <a:gd name="T78" fmla="*/ 245 w 315"/>
                <a:gd name="T79" fmla="*/ 253 h 282"/>
                <a:gd name="T80" fmla="*/ 234 w 315"/>
                <a:gd name="T81" fmla="*/ 260 h 282"/>
                <a:gd name="T82" fmla="*/ 219 w 315"/>
                <a:gd name="T83" fmla="*/ 256 h 282"/>
                <a:gd name="T84" fmla="*/ 211 w 315"/>
                <a:gd name="T85" fmla="*/ 249 h 282"/>
                <a:gd name="T86" fmla="*/ 204 w 315"/>
                <a:gd name="T87" fmla="*/ 253 h 282"/>
                <a:gd name="T88" fmla="*/ 196 w 315"/>
                <a:gd name="T89" fmla="*/ 245 h 282"/>
                <a:gd name="T90" fmla="*/ 182 w 315"/>
                <a:gd name="T91" fmla="*/ 249 h 282"/>
                <a:gd name="T92" fmla="*/ 171 w 315"/>
                <a:gd name="T93" fmla="*/ 249 h 282"/>
                <a:gd name="T94" fmla="*/ 167 w 315"/>
                <a:gd name="T95" fmla="*/ 242 h 282"/>
                <a:gd name="T96" fmla="*/ 163 w 315"/>
                <a:gd name="T97" fmla="*/ 230 h 282"/>
                <a:gd name="T98" fmla="*/ 163 w 315"/>
                <a:gd name="T99" fmla="*/ 223 h 282"/>
                <a:gd name="T100" fmla="*/ 159 w 315"/>
                <a:gd name="T101" fmla="*/ 208 h 282"/>
                <a:gd name="T102" fmla="*/ 159 w 315"/>
                <a:gd name="T103" fmla="*/ 197 h 282"/>
                <a:gd name="T104" fmla="*/ 141 w 315"/>
                <a:gd name="T105" fmla="*/ 186 h 282"/>
                <a:gd name="T106" fmla="*/ 122 w 315"/>
                <a:gd name="T107" fmla="*/ 190 h 282"/>
                <a:gd name="T108" fmla="*/ 104 w 315"/>
                <a:gd name="T109" fmla="*/ 201 h 282"/>
                <a:gd name="T110" fmla="*/ 85 w 315"/>
                <a:gd name="T111" fmla="*/ 193 h 282"/>
                <a:gd name="T112" fmla="*/ 82 w 315"/>
                <a:gd name="T113" fmla="*/ 182 h 282"/>
                <a:gd name="T114" fmla="*/ 78 w 315"/>
                <a:gd name="T115" fmla="*/ 171 h 282"/>
                <a:gd name="T116" fmla="*/ 37 w 315"/>
                <a:gd name="T117" fmla="*/ 167 h 282"/>
                <a:gd name="T118" fmla="*/ 19 w 315"/>
                <a:gd name="T119" fmla="*/ 167 h 282"/>
                <a:gd name="T120" fmla="*/ 11 w 315"/>
                <a:gd name="T121" fmla="*/ 171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15" h="282">
                  <a:moveTo>
                    <a:pt x="0" y="167"/>
                  </a:moveTo>
                  <a:lnTo>
                    <a:pt x="4" y="164"/>
                  </a:lnTo>
                  <a:lnTo>
                    <a:pt x="8" y="164"/>
                  </a:lnTo>
                  <a:lnTo>
                    <a:pt x="11" y="164"/>
                  </a:lnTo>
                  <a:lnTo>
                    <a:pt x="8" y="156"/>
                  </a:lnTo>
                  <a:lnTo>
                    <a:pt x="11" y="156"/>
                  </a:lnTo>
                  <a:lnTo>
                    <a:pt x="15" y="153"/>
                  </a:lnTo>
                  <a:lnTo>
                    <a:pt x="19" y="149"/>
                  </a:lnTo>
                  <a:lnTo>
                    <a:pt x="19" y="149"/>
                  </a:lnTo>
                  <a:lnTo>
                    <a:pt x="22" y="149"/>
                  </a:lnTo>
                  <a:lnTo>
                    <a:pt x="22" y="153"/>
                  </a:lnTo>
                  <a:lnTo>
                    <a:pt x="22" y="153"/>
                  </a:lnTo>
                  <a:lnTo>
                    <a:pt x="26" y="153"/>
                  </a:lnTo>
                  <a:lnTo>
                    <a:pt x="30" y="149"/>
                  </a:lnTo>
                  <a:lnTo>
                    <a:pt x="30" y="149"/>
                  </a:lnTo>
                  <a:lnTo>
                    <a:pt x="30" y="149"/>
                  </a:lnTo>
                  <a:lnTo>
                    <a:pt x="34" y="149"/>
                  </a:lnTo>
                  <a:lnTo>
                    <a:pt x="37" y="145"/>
                  </a:lnTo>
                  <a:lnTo>
                    <a:pt x="41" y="145"/>
                  </a:lnTo>
                  <a:lnTo>
                    <a:pt x="41" y="145"/>
                  </a:lnTo>
                  <a:lnTo>
                    <a:pt x="37" y="149"/>
                  </a:lnTo>
                  <a:lnTo>
                    <a:pt x="41" y="149"/>
                  </a:lnTo>
                  <a:lnTo>
                    <a:pt x="41" y="153"/>
                  </a:lnTo>
                  <a:lnTo>
                    <a:pt x="45" y="153"/>
                  </a:lnTo>
                  <a:lnTo>
                    <a:pt x="48" y="153"/>
                  </a:lnTo>
                  <a:lnTo>
                    <a:pt x="52" y="149"/>
                  </a:lnTo>
                  <a:lnTo>
                    <a:pt x="59" y="141"/>
                  </a:lnTo>
                  <a:lnTo>
                    <a:pt x="59" y="141"/>
                  </a:lnTo>
                  <a:lnTo>
                    <a:pt x="63" y="138"/>
                  </a:lnTo>
                  <a:lnTo>
                    <a:pt x="63" y="138"/>
                  </a:lnTo>
                  <a:lnTo>
                    <a:pt x="67" y="134"/>
                  </a:lnTo>
                  <a:lnTo>
                    <a:pt x="67" y="130"/>
                  </a:lnTo>
                  <a:lnTo>
                    <a:pt x="67" y="127"/>
                  </a:lnTo>
                  <a:lnTo>
                    <a:pt x="67" y="119"/>
                  </a:lnTo>
                  <a:lnTo>
                    <a:pt x="67" y="119"/>
                  </a:lnTo>
                  <a:lnTo>
                    <a:pt x="67" y="115"/>
                  </a:lnTo>
                  <a:lnTo>
                    <a:pt x="71" y="112"/>
                  </a:lnTo>
                  <a:lnTo>
                    <a:pt x="74" y="108"/>
                  </a:lnTo>
                  <a:lnTo>
                    <a:pt x="74" y="104"/>
                  </a:lnTo>
                  <a:lnTo>
                    <a:pt x="78" y="101"/>
                  </a:lnTo>
                  <a:lnTo>
                    <a:pt x="82" y="97"/>
                  </a:lnTo>
                  <a:lnTo>
                    <a:pt x="82" y="97"/>
                  </a:lnTo>
                  <a:lnTo>
                    <a:pt x="85" y="97"/>
                  </a:lnTo>
                  <a:lnTo>
                    <a:pt x="89" y="93"/>
                  </a:lnTo>
                  <a:lnTo>
                    <a:pt x="93" y="86"/>
                  </a:lnTo>
                  <a:lnTo>
                    <a:pt x="93" y="82"/>
                  </a:lnTo>
                  <a:lnTo>
                    <a:pt x="97" y="78"/>
                  </a:lnTo>
                  <a:lnTo>
                    <a:pt x="97" y="75"/>
                  </a:lnTo>
                  <a:lnTo>
                    <a:pt x="100" y="71"/>
                  </a:lnTo>
                  <a:lnTo>
                    <a:pt x="97" y="71"/>
                  </a:lnTo>
                  <a:lnTo>
                    <a:pt x="100" y="67"/>
                  </a:lnTo>
                  <a:lnTo>
                    <a:pt x="97" y="64"/>
                  </a:lnTo>
                  <a:lnTo>
                    <a:pt x="100" y="60"/>
                  </a:lnTo>
                  <a:lnTo>
                    <a:pt x="100" y="56"/>
                  </a:lnTo>
                  <a:lnTo>
                    <a:pt x="100" y="56"/>
                  </a:lnTo>
                  <a:lnTo>
                    <a:pt x="104" y="52"/>
                  </a:lnTo>
                  <a:lnTo>
                    <a:pt x="100" y="45"/>
                  </a:lnTo>
                  <a:lnTo>
                    <a:pt x="108" y="38"/>
                  </a:lnTo>
                  <a:lnTo>
                    <a:pt x="108" y="34"/>
                  </a:lnTo>
                  <a:lnTo>
                    <a:pt x="111" y="34"/>
                  </a:lnTo>
                  <a:lnTo>
                    <a:pt x="111" y="26"/>
                  </a:lnTo>
                  <a:lnTo>
                    <a:pt x="111" y="26"/>
                  </a:lnTo>
                  <a:lnTo>
                    <a:pt x="111" y="23"/>
                  </a:lnTo>
                  <a:lnTo>
                    <a:pt x="111" y="19"/>
                  </a:lnTo>
                  <a:lnTo>
                    <a:pt x="111" y="19"/>
                  </a:lnTo>
                  <a:lnTo>
                    <a:pt x="111" y="15"/>
                  </a:lnTo>
                  <a:lnTo>
                    <a:pt x="111" y="12"/>
                  </a:lnTo>
                  <a:lnTo>
                    <a:pt x="111" y="12"/>
                  </a:lnTo>
                  <a:lnTo>
                    <a:pt x="115" y="12"/>
                  </a:lnTo>
                  <a:lnTo>
                    <a:pt x="115" y="12"/>
                  </a:lnTo>
                  <a:lnTo>
                    <a:pt x="115" y="8"/>
                  </a:lnTo>
                  <a:lnTo>
                    <a:pt x="115" y="8"/>
                  </a:lnTo>
                  <a:lnTo>
                    <a:pt x="115" y="4"/>
                  </a:lnTo>
                  <a:lnTo>
                    <a:pt x="119" y="4"/>
                  </a:lnTo>
                  <a:lnTo>
                    <a:pt x="122" y="4"/>
                  </a:lnTo>
                  <a:lnTo>
                    <a:pt x="122" y="4"/>
                  </a:lnTo>
                  <a:lnTo>
                    <a:pt x="122" y="4"/>
                  </a:lnTo>
                  <a:lnTo>
                    <a:pt x="126" y="4"/>
                  </a:lnTo>
                  <a:lnTo>
                    <a:pt x="130" y="4"/>
                  </a:lnTo>
                  <a:lnTo>
                    <a:pt x="130" y="4"/>
                  </a:lnTo>
                  <a:lnTo>
                    <a:pt x="134" y="8"/>
                  </a:lnTo>
                  <a:lnTo>
                    <a:pt x="137" y="8"/>
                  </a:lnTo>
                  <a:lnTo>
                    <a:pt x="141" y="12"/>
                  </a:lnTo>
                  <a:lnTo>
                    <a:pt x="141" y="12"/>
                  </a:lnTo>
                  <a:lnTo>
                    <a:pt x="145" y="12"/>
                  </a:lnTo>
                  <a:lnTo>
                    <a:pt x="148" y="15"/>
                  </a:lnTo>
                  <a:lnTo>
                    <a:pt x="152" y="15"/>
                  </a:lnTo>
                  <a:lnTo>
                    <a:pt x="156" y="15"/>
                  </a:lnTo>
                  <a:lnTo>
                    <a:pt x="159" y="15"/>
                  </a:lnTo>
                  <a:lnTo>
                    <a:pt x="159" y="15"/>
                  </a:lnTo>
                  <a:lnTo>
                    <a:pt x="163" y="15"/>
                  </a:lnTo>
                  <a:lnTo>
                    <a:pt x="167" y="15"/>
                  </a:lnTo>
                  <a:lnTo>
                    <a:pt x="167" y="15"/>
                  </a:lnTo>
                  <a:lnTo>
                    <a:pt x="171" y="15"/>
                  </a:lnTo>
                  <a:lnTo>
                    <a:pt x="174" y="15"/>
                  </a:lnTo>
                  <a:lnTo>
                    <a:pt x="171" y="15"/>
                  </a:lnTo>
                  <a:lnTo>
                    <a:pt x="171" y="12"/>
                  </a:lnTo>
                  <a:lnTo>
                    <a:pt x="174" y="8"/>
                  </a:lnTo>
                  <a:lnTo>
                    <a:pt x="174" y="8"/>
                  </a:lnTo>
                  <a:lnTo>
                    <a:pt x="178" y="8"/>
                  </a:lnTo>
                  <a:lnTo>
                    <a:pt x="182" y="8"/>
                  </a:lnTo>
                  <a:lnTo>
                    <a:pt x="185" y="8"/>
                  </a:lnTo>
                  <a:lnTo>
                    <a:pt x="185" y="8"/>
                  </a:lnTo>
                  <a:lnTo>
                    <a:pt x="193" y="8"/>
                  </a:lnTo>
                  <a:lnTo>
                    <a:pt x="193" y="8"/>
                  </a:lnTo>
                  <a:lnTo>
                    <a:pt x="196" y="4"/>
                  </a:lnTo>
                  <a:lnTo>
                    <a:pt x="204" y="4"/>
                  </a:lnTo>
                  <a:lnTo>
                    <a:pt x="208" y="4"/>
                  </a:lnTo>
                  <a:lnTo>
                    <a:pt x="208" y="4"/>
                  </a:lnTo>
                  <a:lnTo>
                    <a:pt x="208" y="4"/>
                  </a:lnTo>
                  <a:lnTo>
                    <a:pt x="208" y="4"/>
                  </a:lnTo>
                  <a:lnTo>
                    <a:pt x="211" y="4"/>
                  </a:lnTo>
                  <a:lnTo>
                    <a:pt x="211" y="4"/>
                  </a:lnTo>
                  <a:lnTo>
                    <a:pt x="215" y="4"/>
                  </a:lnTo>
                  <a:lnTo>
                    <a:pt x="219" y="4"/>
                  </a:lnTo>
                  <a:lnTo>
                    <a:pt x="219" y="4"/>
                  </a:lnTo>
                  <a:lnTo>
                    <a:pt x="222" y="0"/>
                  </a:lnTo>
                  <a:lnTo>
                    <a:pt x="222" y="0"/>
                  </a:lnTo>
                  <a:lnTo>
                    <a:pt x="222" y="0"/>
                  </a:lnTo>
                  <a:lnTo>
                    <a:pt x="222" y="0"/>
                  </a:lnTo>
                  <a:lnTo>
                    <a:pt x="226" y="0"/>
                  </a:lnTo>
                  <a:lnTo>
                    <a:pt x="230" y="0"/>
                  </a:lnTo>
                  <a:lnTo>
                    <a:pt x="230" y="0"/>
                  </a:lnTo>
                  <a:lnTo>
                    <a:pt x="234" y="0"/>
                  </a:lnTo>
                  <a:lnTo>
                    <a:pt x="234" y="0"/>
                  </a:lnTo>
                  <a:lnTo>
                    <a:pt x="237" y="4"/>
                  </a:lnTo>
                  <a:lnTo>
                    <a:pt x="245" y="4"/>
                  </a:lnTo>
                  <a:lnTo>
                    <a:pt x="245" y="4"/>
                  </a:lnTo>
                  <a:lnTo>
                    <a:pt x="248" y="0"/>
                  </a:lnTo>
                  <a:lnTo>
                    <a:pt x="252" y="0"/>
                  </a:lnTo>
                  <a:lnTo>
                    <a:pt x="256" y="4"/>
                  </a:lnTo>
                  <a:lnTo>
                    <a:pt x="256" y="4"/>
                  </a:lnTo>
                  <a:lnTo>
                    <a:pt x="259" y="8"/>
                  </a:lnTo>
                  <a:lnTo>
                    <a:pt x="259" y="8"/>
                  </a:lnTo>
                  <a:lnTo>
                    <a:pt x="263" y="8"/>
                  </a:lnTo>
                  <a:lnTo>
                    <a:pt x="263" y="12"/>
                  </a:lnTo>
                  <a:lnTo>
                    <a:pt x="267" y="12"/>
                  </a:lnTo>
                  <a:lnTo>
                    <a:pt x="271" y="15"/>
                  </a:lnTo>
                  <a:lnTo>
                    <a:pt x="271" y="15"/>
                  </a:lnTo>
                  <a:lnTo>
                    <a:pt x="274" y="12"/>
                  </a:lnTo>
                  <a:lnTo>
                    <a:pt x="274" y="12"/>
                  </a:lnTo>
                  <a:lnTo>
                    <a:pt x="278" y="12"/>
                  </a:lnTo>
                  <a:lnTo>
                    <a:pt x="282" y="12"/>
                  </a:lnTo>
                  <a:lnTo>
                    <a:pt x="282" y="12"/>
                  </a:lnTo>
                  <a:lnTo>
                    <a:pt x="282" y="12"/>
                  </a:lnTo>
                  <a:lnTo>
                    <a:pt x="285" y="12"/>
                  </a:lnTo>
                  <a:lnTo>
                    <a:pt x="289" y="8"/>
                  </a:lnTo>
                  <a:lnTo>
                    <a:pt x="289" y="8"/>
                  </a:lnTo>
                  <a:lnTo>
                    <a:pt x="293" y="8"/>
                  </a:lnTo>
                  <a:lnTo>
                    <a:pt x="293" y="8"/>
                  </a:lnTo>
                  <a:lnTo>
                    <a:pt x="296" y="12"/>
                  </a:lnTo>
                  <a:lnTo>
                    <a:pt x="300" y="15"/>
                  </a:lnTo>
                  <a:lnTo>
                    <a:pt x="300" y="15"/>
                  </a:lnTo>
                  <a:lnTo>
                    <a:pt x="304" y="15"/>
                  </a:lnTo>
                  <a:lnTo>
                    <a:pt x="304" y="19"/>
                  </a:lnTo>
                  <a:lnTo>
                    <a:pt x="308" y="19"/>
                  </a:lnTo>
                  <a:lnTo>
                    <a:pt x="308" y="23"/>
                  </a:lnTo>
                  <a:lnTo>
                    <a:pt x="308" y="23"/>
                  </a:lnTo>
                  <a:lnTo>
                    <a:pt x="308" y="26"/>
                  </a:lnTo>
                  <a:lnTo>
                    <a:pt x="311" y="26"/>
                  </a:lnTo>
                  <a:lnTo>
                    <a:pt x="315" y="26"/>
                  </a:lnTo>
                  <a:lnTo>
                    <a:pt x="315" y="26"/>
                  </a:lnTo>
                  <a:lnTo>
                    <a:pt x="315" y="30"/>
                  </a:lnTo>
                  <a:lnTo>
                    <a:pt x="311" y="30"/>
                  </a:lnTo>
                  <a:lnTo>
                    <a:pt x="311" y="34"/>
                  </a:lnTo>
                  <a:lnTo>
                    <a:pt x="311" y="41"/>
                  </a:lnTo>
                  <a:lnTo>
                    <a:pt x="311" y="45"/>
                  </a:lnTo>
                  <a:lnTo>
                    <a:pt x="311" y="45"/>
                  </a:lnTo>
                  <a:lnTo>
                    <a:pt x="315" y="49"/>
                  </a:lnTo>
                  <a:lnTo>
                    <a:pt x="315" y="49"/>
                  </a:lnTo>
                  <a:lnTo>
                    <a:pt x="315" y="52"/>
                  </a:lnTo>
                  <a:lnTo>
                    <a:pt x="308" y="60"/>
                  </a:lnTo>
                  <a:lnTo>
                    <a:pt x="300" y="67"/>
                  </a:lnTo>
                  <a:lnTo>
                    <a:pt x="300" y="67"/>
                  </a:lnTo>
                  <a:lnTo>
                    <a:pt x="293" y="78"/>
                  </a:lnTo>
                  <a:lnTo>
                    <a:pt x="293" y="82"/>
                  </a:lnTo>
                  <a:lnTo>
                    <a:pt x="293" y="86"/>
                  </a:lnTo>
                  <a:lnTo>
                    <a:pt x="293" y="90"/>
                  </a:lnTo>
                  <a:lnTo>
                    <a:pt x="289" y="97"/>
                  </a:lnTo>
                  <a:lnTo>
                    <a:pt x="289" y="101"/>
                  </a:lnTo>
                  <a:lnTo>
                    <a:pt x="285" y="104"/>
                  </a:lnTo>
                  <a:lnTo>
                    <a:pt x="282" y="104"/>
                  </a:lnTo>
                  <a:lnTo>
                    <a:pt x="282" y="115"/>
                  </a:lnTo>
                  <a:lnTo>
                    <a:pt x="282" y="119"/>
                  </a:lnTo>
                  <a:lnTo>
                    <a:pt x="282" y="123"/>
                  </a:lnTo>
                  <a:lnTo>
                    <a:pt x="282" y="127"/>
                  </a:lnTo>
                  <a:lnTo>
                    <a:pt x="282" y="130"/>
                  </a:lnTo>
                  <a:lnTo>
                    <a:pt x="289" y="160"/>
                  </a:lnTo>
                  <a:lnTo>
                    <a:pt x="293" y="179"/>
                  </a:lnTo>
                  <a:lnTo>
                    <a:pt x="304" y="190"/>
                  </a:lnTo>
                  <a:lnTo>
                    <a:pt x="308" y="205"/>
                  </a:lnTo>
                  <a:lnTo>
                    <a:pt x="304" y="201"/>
                  </a:lnTo>
                  <a:lnTo>
                    <a:pt x="278" y="208"/>
                  </a:lnTo>
                  <a:lnTo>
                    <a:pt x="271" y="219"/>
                  </a:lnTo>
                  <a:lnTo>
                    <a:pt x="271" y="223"/>
                  </a:lnTo>
                  <a:lnTo>
                    <a:pt x="274" y="223"/>
                  </a:lnTo>
                  <a:lnTo>
                    <a:pt x="274" y="227"/>
                  </a:lnTo>
                  <a:lnTo>
                    <a:pt x="274" y="227"/>
                  </a:lnTo>
                  <a:lnTo>
                    <a:pt x="274" y="227"/>
                  </a:lnTo>
                  <a:lnTo>
                    <a:pt x="274" y="230"/>
                  </a:lnTo>
                  <a:lnTo>
                    <a:pt x="274" y="230"/>
                  </a:lnTo>
                  <a:lnTo>
                    <a:pt x="274" y="234"/>
                  </a:lnTo>
                  <a:lnTo>
                    <a:pt x="274" y="238"/>
                  </a:lnTo>
                  <a:lnTo>
                    <a:pt x="274" y="238"/>
                  </a:lnTo>
                  <a:lnTo>
                    <a:pt x="274" y="238"/>
                  </a:lnTo>
                  <a:lnTo>
                    <a:pt x="271" y="242"/>
                  </a:lnTo>
                  <a:lnTo>
                    <a:pt x="271" y="242"/>
                  </a:lnTo>
                  <a:lnTo>
                    <a:pt x="271" y="245"/>
                  </a:lnTo>
                  <a:lnTo>
                    <a:pt x="271" y="253"/>
                  </a:lnTo>
                  <a:lnTo>
                    <a:pt x="271" y="256"/>
                  </a:lnTo>
                  <a:lnTo>
                    <a:pt x="271" y="260"/>
                  </a:lnTo>
                  <a:lnTo>
                    <a:pt x="274" y="264"/>
                  </a:lnTo>
                  <a:lnTo>
                    <a:pt x="278" y="264"/>
                  </a:lnTo>
                  <a:lnTo>
                    <a:pt x="278" y="268"/>
                  </a:lnTo>
                  <a:lnTo>
                    <a:pt x="285" y="268"/>
                  </a:lnTo>
                  <a:lnTo>
                    <a:pt x="285" y="268"/>
                  </a:lnTo>
                  <a:lnTo>
                    <a:pt x="285" y="264"/>
                  </a:lnTo>
                  <a:lnTo>
                    <a:pt x="285" y="264"/>
                  </a:lnTo>
                  <a:lnTo>
                    <a:pt x="289" y="264"/>
                  </a:lnTo>
                  <a:lnTo>
                    <a:pt x="289" y="264"/>
                  </a:lnTo>
                  <a:lnTo>
                    <a:pt x="293" y="279"/>
                  </a:lnTo>
                  <a:lnTo>
                    <a:pt x="289" y="282"/>
                  </a:lnTo>
                  <a:lnTo>
                    <a:pt x="289" y="282"/>
                  </a:lnTo>
                  <a:lnTo>
                    <a:pt x="289" y="279"/>
                  </a:lnTo>
                  <a:lnTo>
                    <a:pt x="285" y="279"/>
                  </a:lnTo>
                  <a:lnTo>
                    <a:pt x="285" y="279"/>
                  </a:lnTo>
                  <a:lnTo>
                    <a:pt x="282" y="282"/>
                  </a:lnTo>
                  <a:lnTo>
                    <a:pt x="278" y="282"/>
                  </a:lnTo>
                  <a:lnTo>
                    <a:pt x="274" y="279"/>
                  </a:lnTo>
                  <a:lnTo>
                    <a:pt x="271" y="275"/>
                  </a:lnTo>
                  <a:lnTo>
                    <a:pt x="271" y="271"/>
                  </a:lnTo>
                  <a:lnTo>
                    <a:pt x="267" y="268"/>
                  </a:lnTo>
                  <a:lnTo>
                    <a:pt x="263" y="268"/>
                  </a:lnTo>
                  <a:lnTo>
                    <a:pt x="256" y="264"/>
                  </a:lnTo>
                  <a:lnTo>
                    <a:pt x="252" y="264"/>
                  </a:lnTo>
                  <a:lnTo>
                    <a:pt x="252" y="260"/>
                  </a:lnTo>
                  <a:lnTo>
                    <a:pt x="248" y="256"/>
                  </a:lnTo>
                  <a:lnTo>
                    <a:pt x="248" y="253"/>
                  </a:lnTo>
                  <a:lnTo>
                    <a:pt x="248" y="253"/>
                  </a:lnTo>
                  <a:lnTo>
                    <a:pt x="245" y="253"/>
                  </a:lnTo>
                  <a:lnTo>
                    <a:pt x="245" y="253"/>
                  </a:lnTo>
                  <a:lnTo>
                    <a:pt x="241" y="256"/>
                  </a:lnTo>
                  <a:lnTo>
                    <a:pt x="241" y="260"/>
                  </a:lnTo>
                  <a:lnTo>
                    <a:pt x="237" y="260"/>
                  </a:lnTo>
                  <a:lnTo>
                    <a:pt x="234" y="260"/>
                  </a:lnTo>
                  <a:lnTo>
                    <a:pt x="234" y="260"/>
                  </a:lnTo>
                  <a:lnTo>
                    <a:pt x="230" y="260"/>
                  </a:lnTo>
                  <a:lnTo>
                    <a:pt x="226" y="260"/>
                  </a:lnTo>
                  <a:lnTo>
                    <a:pt x="222" y="256"/>
                  </a:lnTo>
                  <a:lnTo>
                    <a:pt x="222" y="256"/>
                  </a:lnTo>
                  <a:lnTo>
                    <a:pt x="219" y="256"/>
                  </a:lnTo>
                  <a:lnTo>
                    <a:pt x="219" y="256"/>
                  </a:lnTo>
                  <a:lnTo>
                    <a:pt x="219" y="253"/>
                  </a:lnTo>
                  <a:lnTo>
                    <a:pt x="219" y="253"/>
                  </a:lnTo>
                  <a:lnTo>
                    <a:pt x="215" y="249"/>
                  </a:lnTo>
                  <a:lnTo>
                    <a:pt x="215" y="249"/>
                  </a:lnTo>
                  <a:lnTo>
                    <a:pt x="215" y="249"/>
                  </a:lnTo>
                  <a:lnTo>
                    <a:pt x="211" y="249"/>
                  </a:lnTo>
                  <a:lnTo>
                    <a:pt x="211" y="249"/>
                  </a:lnTo>
                  <a:lnTo>
                    <a:pt x="208" y="249"/>
                  </a:lnTo>
                  <a:lnTo>
                    <a:pt x="204" y="249"/>
                  </a:lnTo>
                  <a:lnTo>
                    <a:pt x="204" y="253"/>
                  </a:lnTo>
                  <a:lnTo>
                    <a:pt x="204" y="253"/>
                  </a:lnTo>
                  <a:lnTo>
                    <a:pt x="204" y="253"/>
                  </a:lnTo>
                  <a:lnTo>
                    <a:pt x="200" y="249"/>
                  </a:lnTo>
                  <a:lnTo>
                    <a:pt x="200" y="249"/>
                  </a:lnTo>
                  <a:lnTo>
                    <a:pt x="200" y="245"/>
                  </a:lnTo>
                  <a:lnTo>
                    <a:pt x="196" y="245"/>
                  </a:lnTo>
                  <a:lnTo>
                    <a:pt x="196" y="245"/>
                  </a:lnTo>
                  <a:lnTo>
                    <a:pt x="196" y="245"/>
                  </a:lnTo>
                  <a:lnTo>
                    <a:pt x="193" y="245"/>
                  </a:lnTo>
                  <a:lnTo>
                    <a:pt x="189" y="245"/>
                  </a:lnTo>
                  <a:lnTo>
                    <a:pt x="185" y="249"/>
                  </a:lnTo>
                  <a:lnTo>
                    <a:pt x="185" y="249"/>
                  </a:lnTo>
                  <a:lnTo>
                    <a:pt x="182" y="249"/>
                  </a:lnTo>
                  <a:lnTo>
                    <a:pt x="182" y="249"/>
                  </a:lnTo>
                  <a:lnTo>
                    <a:pt x="178" y="249"/>
                  </a:lnTo>
                  <a:lnTo>
                    <a:pt x="174" y="249"/>
                  </a:lnTo>
                  <a:lnTo>
                    <a:pt x="174" y="245"/>
                  </a:lnTo>
                  <a:lnTo>
                    <a:pt x="171" y="245"/>
                  </a:lnTo>
                  <a:lnTo>
                    <a:pt x="171" y="245"/>
                  </a:lnTo>
                  <a:lnTo>
                    <a:pt x="171" y="249"/>
                  </a:lnTo>
                  <a:lnTo>
                    <a:pt x="171" y="249"/>
                  </a:lnTo>
                  <a:lnTo>
                    <a:pt x="167" y="249"/>
                  </a:lnTo>
                  <a:lnTo>
                    <a:pt x="167" y="249"/>
                  </a:lnTo>
                  <a:lnTo>
                    <a:pt x="167" y="245"/>
                  </a:lnTo>
                  <a:lnTo>
                    <a:pt x="167" y="245"/>
                  </a:lnTo>
                  <a:lnTo>
                    <a:pt x="167" y="242"/>
                  </a:lnTo>
                  <a:lnTo>
                    <a:pt x="167" y="242"/>
                  </a:lnTo>
                  <a:lnTo>
                    <a:pt x="167" y="238"/>
                  </a:lnTo>
                  <a:lnTo>
                    <a:pt x="167" y="238"/>
                  </a:lnTo>
                  <a:lnTo>
                    <a:pt x="167" y="234"/>
                  </a:lnTo>
                  <a:lnTo>
                    <a:pt x="167" y="234"/>
                  </a:lnTo>
                  <a:lnTo>
                    <a:pt x="163" y="230"/>
                  </a:lnTo>
                  <a:lnTo>
                    <a:pt x="163" y="230"/>
                  </a:lnTo>
                  <a:lnTo>
                    <a:pt x="167" y="227"/>
                  </a:lnTo>
                  <a:lnTo>
                    <a:pt x="163" y="227"/>
                  </a:lnTo>
                  <a:lnTo>
                    <a:pt x="163" y="227"/>
                  </a:lnTo>
                  <a:lnTo>
                    <a:pt x="163" y="223"/>
                  </a:lnTo>
                  <a:lnTo>
                    <a:pt x="163" y="223"/>
                  </a:lnTo>
                  <a:lnTo>
                    <a:pt x="163" y="223"/>
                  </a:lnTo>
                  <a:lnTo>
                    <a:pt x="159" y="219"/>
                  </a:lnTo>
                  <a:lnTo>
                    <a:pt x="159" y="219"/>
                  </a:lnTo>
                  <a:lnTo>
                    <a:pt x="159" y="216"/>
                  </a:lnTo>
                  <a:lnTo>
                    <a:pt x="159" y="216"/>
                  </a:lnTo>
                  <a:lnTo>
                    <a:pt x="159" y="208"/>
                  </a:lnTo>
                  <a:lnTo>
                    <a:pt x="159" y="208"/>
                  </a:lnTo>
                  <a:lnTo>
                    <a:pt x="159" y="205"/>
                  </a:lnTo>
                  <a:lnTo>
                    <a:pt x="159" y="205"/>
                  </a:lnTo>
                  <a:lnTo>
                    <a:pt x="159" y="205"/>
                  </a:lnTo>
                  <a:lnTo>
                    <a:pt x="159" y="201"/>
                  </a:lnTo>
                  <a:lnTo>
                    <a:pt x="159" y="197"/>
                  </a:lnTo>
                  <a:lnTo>
                    <a:pt x="159" y="197"/>
                  </a:lnTo>
                  <a:lnTo>
                    <a:pt x="159" y="193"/>
                  </a:lnTo>
                  <a:lnTo>
                    <a:pt x="159" y="190"/>
                  </a:lnTo>
                  <a:lnTo>
                    <a:pt x="159" y="190"/>
                  </a:lnTo>
                  <a:lnTo>
                    <a:pt x="141" y="190"/>
                  </a:lnTo>
                  <a:lnTo>
                    <a:pt x="141" y="186"/>
                  </a:lnTo>
                  <a:lnTo>
                    <a:pt x="141" y="186"/>
                  </a:lnTo>
                  <a:lnTo>
                    <a:pt x="141" y="182"/>
                  </a:lnTo>
                  <a:lnTo>
                    <a:pt x="137" y="182"/>
                  </a:lnTo>
                  <a:lnTo>
                    <a:pt x="137" y="186"/>
                  </a:lnTo>
                  <a:lnTo>
                    <a:pt x="122" y="186"/>
                  </a:lnTo>
                  <a:lnTo>
                    <a:pt x="122" y="190"/>
                  </a:lnTo>
                  <a:lnTo>
                    <a:pt x="119" y="190"/>
                  </a:lnTo>
                  <a:lnTo>
                    <a:pt x="119" y="193"/>
                  </a:lnTo>
                  <a:lnTo>
                    <a:pt x="119" y="193"/>
                  </a:lnTo>
                  <a:lnTo>
                    <a:pt x="119" y="197"/>
                  </a:lnTo>
                  <a:lnTo>
                    <a:pt x="108" y="201"/>
                  </a:lnTo>
                  <a:lnTo>
                    <a:pt x="104" y="201"/>
                  </a:lnTo>
                  <a:lnTo>
                    <a:pt x="100" y="201"/>
                  </a:lnTo>
                  <a:lnTo>
                    <a:pt x="97" y="201"/>
                  </a:lnTo>
                  <a:lnTo>
                    <a:pt x="93" y="201"/>
                  </a:lnTo>
                  <a:lnTo>
                    <a:pt x="89" y="201"/>
                  </a:lnTo>
                  <a:lnTo>
                    <a:pt x="89" y="201"/>
                  </a:lnTo>
                  <a:lnTo>
                    <a:pt x="85" y="193"/>
                  </a:lnTo>
                  <a:lnTo>
                    <a:pt x="85" y="193"/>
                  </a:lnTo>
                  <a:lnTo>
                    <a:pt x="82" y="190"/>
                  </a:lnTo>
                  <a:lnTo>
                    <a:pt x="82" y="190"/>
                  </a:lnTo>
                  <a:lnTo>
                    <a:pt x="82" y="186"/>
                  </a:lnTo>
                  <a:lnTo>
                    <a:pt x="82" y="186"/>
                  </a:lnTo>
                  <a:lnTo>
                    <a:pt x="82" y="182"/>
                  </a:lnTo>
                  <a:lnTo>
                    <a:pt x="78" y="179"/>
                  </a:lnTo>
                  <a:lnTo>
                    <a:pt x="78" y="179"/>
                  </a:lnTo>
                  <a:lnTo>
                    <a:pt x="78" y="175"/>
                  </a:lnTo>
                  <a:lnTo>
                    <a:pt x="78" y="175"/>
                  </a:lnTo>
                  <a:lnTo>
                    <a:pt x="78" y="171"/>
                  </a:lnTo>
                  <a:lnTo>
                    <a:pt x="78" y="171"/>
                  </a:lnTo>
                  <a:lnTo>
                    <a:pt x="78" y="171"/>
                  </a:lnTo>
                  <a:lnTo>
                    <a:pt x="78" y="167"/>
                  </a:lnTo>
                  <a:lnTo>
                    <a:pt x="59" y="167"/>
                  </a:lnTo>
                  <a:lnTo>
                    <a:pt x="48" y="167"/>
                  </a:lnTo>
                  <a:lnTo>
                    <a:pt x="41" y="167"/>
                  </a:lnTo>
                  <a:lnTo>
                    <a:pt x="37" y="167"/>
                  </a:lnTo>
                  <a:lnTo>
                    <a:pt x="34" y="167"/>
                  </a:lnTo>
                  <a:lnTo>
                    <a:pt x="30" y="167"/>
                  </a:lnTo>
                  <a:lnTo>
                    <a:pt x="26" y="167"/>
                  </a:lnTo>
                  <a:lnTo>
                    <a:pt x="22" y="167"/>
                  </a:lnTo>
                  <a:lnTo>
                    <a:pt x="22" y="167"/>
                  </a:lnTo>
                  <a:lnTo>
                    <a:pt x="19" y="167"/>
                  </a:lnTo>
                  <a:lnTo>
                    <a:pt x="15" y="167"/>
                  </a:lnTo>
                  <a:lnTo>
                    <a:pt x="11" y="167"/>
                  </a:lnTo>
                  <a:lnTo>
                    <a:pt x="11" y="171"/>
                  </a:lnTo>
                  <a:lnTo>
                    <a:pt x="11" y="171"/>
                  </a:lnTo>
                  <a:lnTo>
                    <a:pt x="11" y="171"/>
                  </a:lnTo>
                  <a:lnTo>
                    <a:pt x="11" y="171"/>
                  </a:lnTo>
                  <a:lnTo>
                    <a:pt x="8" y="171"/>
                  </a:lnTo>
                  <a:lnTo>
                    <a:pt x="8" y="171"/>
                  </a:lnTo>
                  <a:lnTo>
                    <a:pt x="8" y="167"/>
                  </a:lnTo>
                  <a:lnTo>
                    <a:pt x="4" y="167"/>
                  </a:lnTo>
                  <a:lnTo>
                    <a:pt x="0" y="1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2" name="Freeform 142"/>
            <p:cNvSpPr/>
            <p:nvPr/>
          </p:nvSpPr>
          <p:spPr bwMode="auto">
            <a:xfrm>
              <a:off x="5928230" y="4528030"/>
              <a:ext cx="93152" cy="207741"/>
            </a:xfrm>
            <a:custGeom>
              <a:avLst/>
              <a:gdLst>
                <a:gd name="T0" fmla="*/ 4 w 52"/>
                <a:gd name="T1" fmla="*/ 0 h 119"/>
                <a:gd name="T2" fmla="*/ 7 w 52"/>
                <a:gd name="T3" fmla="*/ 4 h 119"/>
                <a:gd name="T4" fmla="*/ 11 w 52"/>
                <a:gd name="T5" fmla="*/ 4 h 119"/>
                <a:gd name="T6" fmla="*/ 15 w 52"/>
                <a:gd name="T7" fmla="*/ 4 h 119"/>
                <a:gd name="T8" fmla="*/ 15 w 52"/>
                <a:gd name="T9" fmla="*/ 4 h 119"/>
                <a:gd name="T10" fmla="*/ 18 w 52"/>
                <a:gd name="T11" fmla="*/ 8 h 119"/>
                <a:gd name="T12" fmla="*/ 26 w 52"/>
                <a:gd name="T13" fmla="*/ 15 h 119"/>
                <a:gd name="T14" fmla="*/ 26 w 52"/>
                <a:gd name="T15" fmla="*/ 45 h 119"/>
                <a:gd name="T16" fmla="*/ 26 w 52"/>
                <a:gd name="T17" fmla="*/ 60 h 119"/>
                <a:gd name="T18" fmla="*/ 33 w 52"/>
                <a:gd name="T19" fmla="*/ 63 h 119"/>
                <a:gd name="T20" fmla="*/ 37 w 52"/>
                <a:gd name="T21" fmla="*/ 67 h 119"/>
                <a:gd name="T22" fmla="*/ 44 w 52"/>
                <a:gd name="T23" fmla="*/ 75 h 119"/>
                <a:gd name="T24" fmla="*/ 48 w 52"/>
                <a:gd name="T25" fmla="*/ 82 h 119"/>
                <a:gd name="T26" fmla="*/ 52 w 52"/>
                <a:gd name="T27" fmla="*/ 86 h 119"/>
                <a:gd name="T28" fmla="*/ 48 w 52"/>
                <a:gd name="T29" fmla="*/ 89 h 119"/>
                <a:gd name="T30" fmla="*/ 44 w 52"/>
                <a:gd name="T31" fmla="*/ 89 h 119"/>
                <a:gd name="T32" fmla="*/ 44 w 52"/>
                <a:gd name="T33" fmla="*/ 93 h 119"/>
                <a:gd name="T34" fmla="*/ 48 w 52"/>
                <a:gd name="T35" fmla="*/ 100 h 119"/>
                <a:gd name="T36" fmla="*/ 44 w 52"/>
                <a:gd name="T37" fmla="*/ 104 h 119"/>
                <a:gd name="T38" fmla="*/ 41 w 52"/>
                <a:gd name="T39" fmla="*/ 108 h 119"/>
                <a:gd name="T40" fmla="*/ 37 w 52"/>
                <a:gd name="T41" fmla="*/ 115 h 119"/>
                <a:gd name="T42" fmla="*/ 37 w 52"/>
                <a:gd name="T43" fmla="*/ 119 h 119"/>
                <a:gd name="T44" fmla="*/ 33 w 52"/>
                <a:gd name="T45" fmla="*/ 119 h 119"/>
                <a:gd name="T46" fmla="*/ 33 w 52"/>
                <a:gd name="T47" fmla="*/ 115 h 119"/>
                <a:gd name="T48" fmla="*/ 30 w 52"/>
                <a:gd name="T49" fmla="*/ 112 h 119"/>
                <a:gd name="T50" fmla="*/ 22 w 52"/>
                <a:gd name="T51" fmla="*/ 108 h 119"/>
                <a:gd name="T52" fmla="*/ 22 w 52"/>
                <a:gd name="T53" fmla="*/ 100 h 119"/>
                <a:gd name="T54" fmla="*/ 22 w 52"/>
                <a:gd name="T55" fmla="*/ 97 h 119"/>
                <a:gd name="T56" fmla="*/ 26 w 52"/>
                <a:gd name="T57" fmla="*/ 89 h 119"/>
                <a:gd name="T58" fmla="*/ 30 w 52"/>
                <a:gd name="T59" fmla="*/ 82 h 119"/>
                <a:gd name="T60" fmla="*/ 22 w 52"/>
                <a:gd name="T61" fmla="*/ 78 h 119"/>
                <a:gd name="T62" fmla="*/ 18 w 52"/>
                <a:gd name="T63" fmla="*/ 78 h 119"/>
                <a:gd name="T64" fmla="*/ 15 w 52"/>
                <a:gd name="T65" fmla="*/ 78 h 119"/>
                <a:gd name="T66" fmla="*/ 11 w 52"/>
                <a:gd name="T67" fmla="*/ 78 h 119"/>
                <a:gd name="T68" fmla="*/ 7 w 52"/>
                <a:gd name="T69" fmla="*/ 75 h 119"/>
                <a:gd name="T70" fmla="*/ 4 w 52"/>
                <a:gd name="T71" fmla="*/ 75 h 119"/>
                <a:gd name="T72" fmla="*/ 0 w 52"/>
                <a:gd name="T73" fmla="*/ 67 h 119"/>
                <a:gd name="T74" fmla="*/ 0 w 52"/>
                <a:gd name="T75" fmla="*/ 63 h 119"/>
                <a:gd name="T76" fmla="*/ 4 w 52"/>
                <a:gd name="T77" fmla="*/ 60 h 119"/>
                <a:gd name="T78" fmla="*/ 4 w 52"/>
                <a:gd name="T79" fmla="*/ 56 h 119"/>
                <a:gd name="T80" fmla="*/ 4 w 52"/>
                <a:gd name="T81" fmla="*/ 56 h 119"/>
                <a:gd name="T82" fmla="*/ 7 w 52"/>
                <a:gd name="T83" fmla="*/ 52 h 119"/>
                <a:gd name="T84" fmla="*/ 11 w 52"/>
                <a:gd name="T85" fmla="*/ 49 h 119"/>
                <a:gd name="T86" fmla="*/ 11 w 52"/>
                <a:gd name="T87" fmla="*/ 49 h 119"/>
                <a:gd name="T88" fmla="*/ 11 w 52"/>
                <a:gd name="T89" fmla="*/ 45 h 119"/>
                <a:gd name="T90" fmla="*/ 11 w 52"/>
                <a:gd name="T91" fmla="*/ 41 h 119"/>
                <a:gd name="T92" fmla="*/ 7 w 52"/>
                <a:gd name="T93" fmla="*/ 37 h 119"/>
                <a:gd name="T94" fmla="*/ 11 w 52"/>
                <a:gd name="T95" fmla="*/ 34 h 119"/>
                <a:gd name="T96" fmla="*/ 7 w 52"/>
                <a:gd name="T97" fmla="*/ 30 h 119"/>
                <a:gd name="T98" fmla="*/ 11 w 52"/>
                <a:gd name="T99" fmla="*/ 23 h 119"/>
                <a:gd name="T100" fmla="*/ 15 w 52"/>
                <a:gd name="T101" fmla="*/ 23 h 119"/>
                <a:gd name="T102" fmla="*/ 11 w 52"/>
                <a:gd name="T103" fmla="*/ 15 h 119"/>
                <a:gd name="T104" fmla="*/ 7 w 52"/>
                <a:gd name="T105" fmla="*/ 11 h 119"/>
                <a:gd name="T106" fmla="*/ 11 w 52"/>
                <a:gd name="T107" fmla="*/ 8 h 119"/>
                <a:gd name="T108" fmla="*/ 7 w 52"/>
                <a:gd name="T109" fmla="*/ 8 h 119"/>
                <a:gd name="T110" fmla="*/ 4 w 52"/>
                <a:gd name="T111" fmla="*/ 4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52" h="119">
                  <a:moveTo>
                    <a:pt x="4" y="0"/>
                  </a:moveTo>
                  <a:lnTo>
                    <a:pt x="4" y="0"/>
                  </a:lnTo>
                  <a:lnTo>
                    <a:pt x="7" y="0"/>
                  </a:lnTo>
                  <a:lnTo>
                    <a:pt x="7" y="4"/>
                  </a:lnTo>
                  <a:lnTo>
                    <a:pt x="11" y="4"/>
                  </a:lnTo>
                  <a:lnTo>
                    <a:pt x="11" y="4"/>
                  </a:lnTo>
                  <a:lnTo>
                    <a:pt x="11" y="4"/>
                  </a:lnTo>
                  <a:lnTo>
                    <a:pt x="15" y="4"/>
                  </a:lnTo>
                  <a:lnTo>
                    <a:pt x="15" y="4"/>
                  </a:lnTo>
                  <a:lnTo>
                    <a:pt x="15" y="4"/>
                  </a:lnTo>
                  <a:lnTo>
                    <a:pt x="15" y="4"/>
                  </a:lnTo>
                  <a:lnTo>
                    <a:pt x="18" y="8"/>
                  </a:lnTo>
                  <a:lnTo>
                    <a:pt x="18" y="8"/>
                  </a:lnTo>
                  <a:lnTo>
                    <a:pt x="26" y="15"/>
                  </a:lnTo>
                  <a:lnTo>
                    <a:pt x="26" y="19"/>
                  </a:lnTo>
                  <a:lnTo>
                    <a:pt x="26" y="45"/>
                  </a:lnTo>
                  <a:lnTo>
                    <a:pt x="26" y="49"/>
                  </a:lnTo>
                  <a:lnTo>
                    <a:pt x="26" y="60"/>
                  </a:lnTo>
                  <a:lnTo>
                    <a:pt x="33" y="63"/>
                  </a:lnTo>
                  <a:lnTo>
                    <a:pt x="33" y="63"/>
                  </a:lnTo>
                  <a:lnTo>
                    <a:pt x="37" y="67"/>
                  </a:lnTo>
                  <a:lnTo>
                    <a:pt x="37" y="67"/>
                  </a:lnTo>
                  <a:lnTo>
                    <a:pt x="44" y="71"/>
                  </a:lnTo>
                  <a:lnTo>
                    <a:pt x="44" y="75"/>
                  </a:lnTo>
                  <a:lnTo>
                    <a:pt x="48" y="78"/>
                  </a:lnTo>
                  <a:lnTo>
                    <a:pt x="48" y="82"/>
                  </a:lnTo>
                  <a:lnTo>
                    <a:pt x="52" y="86"/>
                  </a:lnTo>
                  <a:lnTo>
                    <a:pt x="52" y="86"/>
                  </a:lnTo>
                  <a:lnTo>
                    <a:pt x="48" y="86"/>
                  </a:lnTo>
                  <a:lnTo>
                    <a:pt x="48" y="89"/>
                  </a:lnTo>
                  <a:lnTo>
                    <a:pt x="48" y="89"/>
                  </a:lnTo>
                  <a:lnTo>
                    <a:pt x="44" y="89"/>
                  </a:lnTo>
                  <a:lnTo>
                    <a:pt x="48" y="89"/>
                  </a:lnTo>
                  <a:lnTo>
                    <a:pt x="44" y="93"/>
                  </a:lnTo>
                  <a:lnTo>
                    <a:pt x="48" y="93"/>
                  </a:lnTo>
                  <a:lnTo>
                    <a:pt x="48" y="100"/>
                  </a:lnTo>
                  <a:lnTo>
                    <a:pt x="48" y="100"/>
                  </a:lnTo>
                  <a:lnTo>
                    <a:pt x="44" y="104"/>
                  </a:lnTo>
                  <a:lnTo>
                    <a:pt x="41" y="104"/>
                  </a:lnTo>
                  <a:lnTo>
                    <a:pt x="41" y="108"/>
                  </a:lnTo>
                  <a:lnTo>
                    <a:pt x="41" y="112"/>
                  </a:lnTo>
                  <a:lnTo>
                    <a:pt x="37" y="115"/>
                  </a:lnTo>
                  <a:lnTo>
                    <a:pt x="37" y="119"/>
                  </a:lnTo>
                  <a:lnTo>
                    <a:pt x="37" y="119"/>
                  </a:lnTo>
                  <a:lnTo>
                    <a:pt x="33" y="119"/>
                  </a:lnTo>
                  <a:lnTo>
                    <a:pt x="33" y="119"/>
                  </a:lnTo>
                  <a:lnTo>
                    <a:pt x="33" y="115"/>
                  </a:lnTo>
                  <a:lnTo>
                    <a:pt x="33" y="115"/>
                  </a:lnTo>
                  <a:lnTo>
                    <a:pt x="30" y="112"/>
                  </a:lnTo>
                  <a:lnTo>
                    <a:pt x="30" y="112"/>
                  </a:lnTo>
                  <a:lnTo>
                    <a:pt x="26" y="108"/>
                  </a:lnTo>
                  <a:lnTo>
                    <a:pt x="22" y="108"/>
                  </a:lnTo>
                  <a:lnTo>
                    <a:pt x="22" y="104"/>
                  </a:lnTo>
                  <a:lnTo>
                    <a:pt x="22" y="100"/>
                  </a:lnTo>
                  <a:lnTo>
                    <a:pt x="22" y="97"/>
                  </a:lnTo>
                  <a:lnTo>
                    <a:pt x="22" y="97"/>
                  </a:lnTo>
                  <a:lnTo>
                    <a:pt x="22" y="93"/>
                  </a:lnTo>
                  <a:lnTo>
                    <a:pt x="26" y="89"/>
                  </a:lnTo>
                  <a:lnTo>
                    <a:pt x="30" y="86"/>
                  </a:lnTo>
                  <a:lnTo>
                    <a:pt x="30" y="82"/>
                  </a:lnTo>
                  <a:lnTo>
                    <a:pt x="26" y="78"/>
                  </a:lnTo>
                  <a:lnTo>
                    <a:pt x="22" y="78"/>
                  </a:lnTo>
                  <a:lnTo>
                    <a:pt x="18" y="78"/>
                  </a:lnTo>
                  <a:lnTo>
                    <a:pt x="18" y="78"/>
                  </a:lnTo>
                  <a:lnTo>
                    <a:pt x="15" y="78"/>
                  </a:lnTo>
                  <a:lnTo>
                    <a:pt x="15" y="78"/>
                  </a:lnTo>
                  <a:lnTo>
                    <a:pt x="11" y="78"/>
                  </a:lnTo>
                  <a:lnTo>
                    <a:pt x="11" y="78"/>
                  </a:lnTo>
                  <a:lnTo>
                    <a:pt x="11" y="75"/>
                  </a:lnTo>
                  <a:lnTo>
                    <a:pt x="7" y="75"/>
                  </a:lnTo>
                  <a:lnTo>
                    <a:pt x="7" y="71"/>
                  </a:lnTo>
                  <a:lnTo>
                    <a:pt x="4" y="75"/>
                  </a:lnTo>
                  <a:lnTo>
                    <a:pt x="4" y="71"/>
                  </a:lnTo>
                  <a:lnTo>
                    <a:pt x="0" y="67"/>
                  </a:lnTo>
                  <a:lnTo>
                    <a:pt x="0" y="67"/>
                  </a:lnTo>
                  <a:lnTo>
                    <a:pt x="0" y="63"/>
                  </a:lnTo>
                  <a:lnTo>
                    <a:pt x="0" y="63"/>
                  </a:lnTo>
                  <a:lnTo>
                    <a:pt x="4" y="60"/>
                  </a:lnTo>
                  <a:lnTo>
                    <a:pt x="4" y="60"/>
                  </a:lnTo>
                  <a:lnTo>
                    <a:pt x="4" y="56"/>
                  </a:lnTo>
                  <a:lnTo>
                    <a:pt x="4" y="56"/>
                  </a:lnTo>
                  <a:lnTo>
                    <a:pt x="4" y="56"/>
                  </a:lnTo>
                  <a:lnTo>
                    <a:pt x="4" y="52"/>
                  </a:lnTo>
                  <a:lnTo>
                    <a:pt x="7" y="52"/>
                  </a:lnTo>
                  <a:lnTo>
                    <a:pt x="11" y="49"/>
                  </a:lnTo>
                  <a:lnTo>
                    <a:pt x="11" y="49"/>
                  </a:lnTo>
                  <a:lnTo>
                    <a:pt x="11" y="49"/>
                  </a:lnTo>
                  <a:lnTo>
                    <a:pt x="11" y="49"/>
                  </a:lnTo>
                  <a:lnTo>
                    <a:pt x="11" y="45"/>
                  </a:lnTo>
                  <a:lnTo>
                    <a:pt x="11" y="45"/>
                  </a:lnTo>
                  <a:lnTo>
                    <a:pt x="7" y="41"/>
                  </a:lnTo>
                  <a:lnTo>
                    <a:pt x="11" y="41"/>
                  </a:lnTo>
                  <a:lnTo>
                    <a:pt x="11" y="41"/>
                  </a:lnTo>
                  <a:lnTo>
                    <a:pt x="7" y="37"/>
                  </a:lnTo>
                  <a:lnTo>
                    <a:pt x="11" y="37"/>
                  </a:lnTo>
                  <a:lnTo>
                    <a:pt x="11" y="34"/>
                  </a:lnTo>
                  <a:lnTo>
                    <a:pt x="11" y="34"/>
                  </a:lnTo>
                  <a:lnTo>
                    <a:pt x="7" y="30"/>
                  </a:lnTo>
                  <a:lnTo>
                    <a:pt x="7" y="26"/>
                  </a:lnTo>
                  <a:lnTo>
                    <a:pt x="11" y="23"/>
                  </a:lnTo>
                  <a:lnTo>
                    <a:pt x="11" y="23"/>
                  </a:lnTo>
                  <a:lnTo>
                    <a:pt x="15" y="23"/>
                  </a:lnTo>
                  <a:lnTo>
                    <a:pt x="15" y="19"/>
                  </a:lnTo>
                  <a:lnTo>
                    <a:pt x="11" y="15"/>
                  </a:lnTo>
                  <a:lnTo>
                    <a:pt x="11" y="15"/>
                  </a:lnTo>
                  <a:lnTo>
                    <a:pt x="7" y="11"/>
                  </a:lnTo>
                  <a:lnTo>
                    <a:pt x="11" y="8"/>
                  </a:lnTo>
                  <a:lnTo>
                    <a:pt x="11" y="8"/>
                  </a:lnTo>
                  <a:lnTo>
                    <a:pt x="7" y="8"/>
                  </a:lnTo>
                  <a:lnTo>
                    <a:pt x="7" y="8"/>
                  </a:lnTo>
                  <a:lnTo>
                    <a:pt x="7" y="4"/>
                  </a:lnTo>
                  <a:lnTo>
                    <a:pt x="4" y="4"/>
                  </a:lnTo>
                  <a:lnTo>
                    <a:pt x="4"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3" name="Freeform 143"/>
            <p:cNvSpPr/>
            <p:nvPr/>
          </p:nvSpPr>
          <p:spPr bwMode="auto">
            <a:xfrm>
              <a:off x="5602198" y="4496606"/>
              <a:ext cx="352904" cy="265349"/>
            </a:xfrm>
            <a:custGeom>
              <a:avLst/>
              <a:gdLst>
                <a:gd name="T0" fmla="*/ 41 w 197"/>
                <a:gd name="T1" fmla="*/ 48 h 152"/>
                <a:gd name="T2" fmla="*/ 45 w 197"/>
                <a:gd name="T3" fmla="*/ 52 h 152"/>
                <a:gd name="T4" fmla="*/ 52 w 197"/>
                <a:gd name="T5" fmla="*/ 48 h 152"/>
                <a:gd name="T6" fmla="*/ 60 w 197"/>
                <a:gd name="T7" fmla="*/ 52 h 152"/>
                <a:gd name="T8" fmla="*/ 63 w 197"/>
                <a:gd name="T9" fmla="*/ 55 h 152"/>
                <a:gd name="T10" fmla="*/ 75 w 197"/>
                <a:gd name="T11" fmla="*/ 59 h 152"/>
                <a:gd name="T12" fmla="*/ 82 w 197"/>
                <a:gd name="T13" fmla="*/ 55 h 152"/>
                <a:gd name="T14" fmla="*/ 89 w 197"/>
                <a:gd name="T15" fmla="*/ 52 h 152"/>
                <a:gd name="T16" fmla="*/ 97 w 197"/>
                <a:gd name="T17" fmla="*/ 63 h 152"/>
                <a:gd name="T18" fmla="*/ 112 w 197"/>
                <a:gd name="T19" fmla="*/ 74 h 152"/>
                <a:gd name="T20" fmla="*/ 126 w 197"/>
                <a:gd name="T21" fmla="*/ 78 h 152"/>
                <a:gd name="T22" fmla="*/ 130 w 197"/>
                <a:gd name="T23" fmla="*/ 81 h 152"/>
                <a:gd name="T24" fmla="*/ 126 w 197"/>
                <a:gd name="T25" fmla="*/ 63 h 152"/>
                <a:gd name="T26" fmla="*/ 119 w 197"/>
                <a:gd name="T27" fmla="*/ 67 h 152"/>
                <a:gd name="T28" fmla="*/ 112 w 197"/>
                <a:gd name="T29" fmla="*/ 55 h 152"/>
                <a:gd name="T30" fmla="*/ 112 w 197"/>
                <a:gd name="T31" fmla="*/ 41 h 152"/>
                <a:gd name="T32" fmla="*/ 115 w 197"/>
                <a:gd name="T33" fmla="*/ 33 h 152"/>
                <a:gd name="T34" fmla="*/ 115 w 197"/>
                <a:gd name="T35" fmla="*/ 26 h 152"/>
                <a:gd name="T36" fmla="*/ 112 w 197"/>
                <a:gd name="T37" fmla="*/ 18 h 152"/>
                <a:gd name="T38" fmla="*/ 156 w 197"/>
                <a:gd name="T39" fmla="*/ 4 h 152"/>
                <a:gd name="T40" fmla="*/ 163 w 197"/>
                <a:gd name="T41" fmla="*/ 7 h 152"/>
                <a:gd name="T42" fmla="*/ 178 w 197"/>
                <a:gd name="T43" fmla="*/ 11 h 152"/>
                <a:gd name="T44" fmla="*/ 186 w 197"/>
                <a:gd name="T45" fmla="*/ 18 h 152"/>
                <a:gd name="T46" fmla="*/ 189 w 197"/>
                <a:gd name="T47" fmla="*/ 26 h 152"/>
                <a:gd name="T48" fmla="*/ 189 w 197"/>
                <a:gd name="T49" fmla="*/ 29 h 152"/>
                <a:gd name="T50" fmla="*/ 197 w 197"/>
                <a:gd name="T51" fmla="*/ 41 h 152"/>
                <a:gd name="T52" fmla="*/ 189 w 197"/>
                <a:gd name="T53" fmla="*/ 48 h 152"/>
                <a:gd name="T54" fmla="*/ 189 w 197"/>
                <a:gd name="T55" fmla="*/ 55 h 152"/>
                <a:gd name="T56" fmla="*/ 193 w 197"/>
                <a:gd name="T57" fmla="*/ 63 h 152"/>
                <a:gd name="T58" fmla="*/ 193 w 197"/>
                <a:gd name="T59" fmla="*/ 67 h 152"/>
                <a:gd name="T60" fmla="*/ 186 w 197"/>
                <a:gd name="T61" fmla="*/ 74 h 152"/>
                <a:gd name="T62" fmla="*/ 186 w 197"/>
                <a:gd name="T63" fmla="*/ 78 h 152"/>
                <a:gd name="T64" fmla="*/ 182 w 197"/>
                <a:gd name="T65" fmla="*/ 85 h 152"/>
                <a:gd name="T66" fmla="*/ 182 w 197"/>
                <a:gd name="T67" fmla="*/ 93 h 152"/>
                <a:gd name="T68" fmla="*/ 149 w 197"/>
                <a:gd name="T69" fmla="*/ 104 h 152"/>
                <a:gd name="T70" fmla="*/ 141 w 197"/>
                <a:gd name="T71" fmla="*/ 115 h 152"/>
                <a:gd name="T72" fmla="*/ 134 w 197"/>
                <a:gd name="T73" fmla="*/ 115 h 152"/>
                <a:gd name="T74" fmla="*/ 123 w 197"/>
                <a:gd name="T75" fmla="*/ 115 h 152"/>
                <a:gd name="T76" fmla="*/ 115 w 197"/>
                <a:gd name="T77" fmla="*/ 122 h 152"/>
                <a:gd name="T78" fmla="*/ 112 w 197"/>
                <a:gd name="T79" fmla="*/ 126 h 152"/>
                <a:gd name="T80" fmla="*/ 86 w 197"/>
                <a:gd name="T81" fmla="*/ 148 h 152"/>
                <a:gd name="T82" fmla="*/ 75 w 197"/>
                <a:gd name="T83" fmla="*/ 148 h 152"/>
                <a:gd name="T84" fmla="*/ 67 w 197"/>
                <a:gd name="T85" fmla="*/ 148 h 152"/>
                <a:gd name="T86" fmla="*/ 60 w 197"/>
                <a:gd name="T87" fmla="*/ 148 h 152"/>
                <a:gd name="T88" fmla="*/ 49 w 197"/>
                <a:gd name="T89" fmla="*/ 144 h 152"/>
                <a:gd name="T90" fmla="*/ 45 w 197"/>
                <a:gd name="T91" fmla="*/ 141 h 152"/>
                <a:gd name="T92" fmla="*/ 23 w 197"/>
                <a:gd name="T93" fmla="*/ 144 h 152"/>
                <a:gd name="T94" fmla="*/ 15 w 197"/>
                <a:gd name="T95" fmla="*/ 137 h 152"/>
                <a:gd name="T96" fmla="*/ 8 w 197"/>
                <a:gd name="T97" fmla="*/ 130 h 152"/>
                <a:gd name="T98" fmla="*/ 0 w 197"/>
                <a:gd name="T99" fmla="*/ 122 h 152"/>
                <a:gd name="T100" fmla="*/ 37 w 197"/>
                <a:gd name="T101" fmla="*/ 70 h 152"/>
                <a:gd name="T102" fmla="*/ 37 w 197"/>
                <a:gd name="T103" fmla="*/ 59 h 152"/>
                <a:gd name="T104" fmla="*/ 37 w 197"/>
                <a:gd name="T105" fmla="*/ 44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97" h="152">
                  <a:moveTo>
                    <a:pt x="37" y="44"/>
                  </a:moveTo>
                  <a:lnTo>
                    <a:pt x="37" y="44"/>
                  </a:lnTo>
                  <a:lnTo>
                    <a:pt x="41" y="44"/>
                  </a:lnTo>
                  <a:lnTo>
                    <a:pt x="41" y="48"/>
                  </a:lnTo>
                  <a:lnTo>
                    <a:pt x="41" y="48"/>
                  </a:lnTo>
                  <a:lnTo>
                    <a:pt x="45" y="52"/>
                  </a:lnTo>
                  <a:lnTo>
                    <a:pt x="45" y="52"/>
                  </a:lnTo>
                  <a:lnTo>
                    <a:pt x="45" y="52"/>
                  </a:lnTo>
                  <a:lnTo>
                    <a:pt x="45" y="48"/>
                  </a:lnTo>
                  <a:lnTo>
                    <a:pt x="49" y="48"/>
                  </a:lnTo>
                  <a:lnTo>
                    <a:pt x="52" y="48"/>
                  </a:lnTo>
                  <a:lnTo>
                    <a:pt x="52" y="48"/>
                  </a:lnTo>
                  <a:lnTo>
                    <a:pt x="56" y="48"/>
                  </a:lnTo>
                  <a:lnTo>
                    <a:pt x="56" y="48"/>
                  </a:lnTo>
                  <a:lnTo>
                    <a:pt x="56" y="48"/>
                  </a:lnTo>
                  <a:lnTo>
                    <a:pt x="60" y="52"/>
                  </a:lnTo>
                  <a:lnTo>
                    <a:pt x="60" y="52"/>
                  </a:lnTo>
                  <a:lnTo>
                    <a:pt x="60" y="55"/>
                  </a:lnTo>
                  <a:lnTo>
                    <a:pt x="60" y="55"/>
                  </a:lnTo>
                  <a:lnTo>
                    <a:pt x="63" y="55"/>
                  </a:lnTo>
                  <a:lnTo>
                    <a:pt x="63" y="55"/>
                  </a:lnTo>
                  <a:lnTo>
                    <a:pt x="67" y="59"/>
                  </a:lnTo>
                  <a:lnTo>
                    <a:pt x="71" y="59"/>
                  </a:lnTo>
                  <a:lnTo>
                    <a:pt x="75" y="59"/>
                  </a:lnTo>
                  <a:lnTo>
                    <a:pt x="75" y="59"/>
                  </a:lnTo>
                  <a:lnTo>
                    <a:pt x="78" y="59"/>
                  </a:lnTo>
                  <a:lnTo>
                    <a:pt x="82" y="59"/>
                  </a:lnTo>
                  <a:lnTo>
                    <a:pt x="82" y="55"/>
                  </a:lnTo>
                  <a:lnTo>
                    <a:pt x="86" y="52"/>
                  </a:lnTo>
                  <a:lnTo>
                    <a:pt x="86" y="52"/>
                  </a:lnTo>
                  <a:lnTo>
                    <a:pt x="89" y="52"/>
                  </a:lnTo>
                  <a:lnTo>
                    <a:pt x="89" y="52"/>
                  </a:lnTo>
                  <a:lnTo>
                    <a:pt x="89" y="55"/>
                  </a:lnTo>
                  <a:lnTo>
                    <a:pt x="93" y="59"/>
                  </a:lnTo>
                  <a:lnTo>
                    <a:pt x="93" y="63"/>
                  </a:lnTo>
                  <a:lnTo>
                    <a:pt x="97" y="63"/>
                  </a:lnTo>
                  <a:lnTo>
                    <a:pt x="104" y="67"/>
                  </a:lnTo>
                  <a:lnTo>
                    <a:pt x="108" y="67"/>
                  </a:lnTo>
                  <a:lnTo>
                    <a:pt x="112" y="70"/>
                  </a:lnTo>
                  <a:lnTo>
                    <a:pt x="112" y="74"/>
                  </a:lnTo>
                  <a:lnTo>
                    <a:pt x="115" y="78"/>
                  </a:lnTo>
                  <a:lnTo>
                    <a:pt x="119" y="81"/>
                  </a:lnTo>
                  <a:lnTo>
                    <a:pt x="123" y="81"/>
                  </a:lnTo>
                  <a:lnTo>
                    <a:pt x="126" y="78"/>
                  </a:lnTo>
                  <a:lnTo>
                    <a:pt x="126" y="78"/>
                  </a:lnTo>
                  <a:lnTo>
                    <a:pt x="130" y="78"/>
                  </a:lnTo>
                  <a:lnTo>
                    <a:pt x="130" y="81"/>
                  </a:lnTo>
                  <a:lnTo>
                    <a:pt x="130" y="81"/>
                  </a:lnTo>
                  <a:lnTo>
                    <a:pt x="134" y="78"/>
                  </a:lnTo>
                  <a:lnTo>
                    <a:pt x="130" y="63"/>
                  </a:lnTo>
                  <a:lnTo>
                    <a:pt x="130" y="63"/>
                  </a:lnTo>
                  <a:lnTo>
                    <a:pt x="126" y="63"/>
                  </a:lnTo>
                  <a:lnTo>
                    <a:pt x="126" y="63"/>
                  </a:lnTo>
                  <a:lnTo>
                    <a:pt x="126" y="67"/>
                  </a:lnTo>
                  <a:lnTo>
                    <a:pt x="126" y="67"/>
                  </a:lnTo>
                  <a:lnTo>
                    <a:pt x="119" y="67"/>
                  </a:lnTo>
                  <a:lnTo>
                    <a:pt x="119" y="63"/>
                  </a:lnTo>
                  <a:lnTo>
                    <a:pt x="115" y="63"/>
                  </a:lnTo>
                  <a:lnTo>
                    <a:pt x="112" y="59"/>
                  </a:lnTo>
                  <a:lnTo>
                    <a:pt x="112" y="55"/>
                  </a:lnTo>
                  <a:lnTo>
                    <a:pt x="112" y="52"/>
                  </a:lnTo>
                  <a:lnTo>
                    <a:pt x="112" y="44"/>
                  </a:lnTo>
                  <a:lnTo>
                    <a:pt x="112" y="41"/>
                  </a:lnTo>
                  <a:lnTo>
                    <a:pt x="112" y="41"/>
                  </a:lnTo>
                  <a:lnTo>
                    <a:pt x="115" y="37"/>
                  </a:lnTo>
                  <a:lnTo>
                    <a:pt x="115" y="37"/>
                  </a:lnTo>
                  <a:lnTo>
                    <a:pt x="115" y="37"/>
                  </a:lnTo>
                  <a:lnTo>
                    <a:pt x="115" y="33"/>
                  </a:lnTo>
                  <a:lnTo>
                    <a:pt x="115" y="29"/>
                  </a:lnTo>
                  <a:lnTo>
                    <a:pt x="115" y="29"/>
                  </a:lnTo>
                  <a:lnTo>
                    <a:pt x="115" y="26"/>
                  </a:lnTo>
                  <a:lnTo>
                    <a:pt x="115" y="26"/>
                  </a:lnTo>
                  <a:lnTo>
                    <a:pt x="115" y="26"/>
                  </a:lnTo>
                  <a:lnTo>
                    <a:pt x="115" y="22"/>
                  </a:lnTo>
                  <a:lnTo>
                    <a:pt x="112" y="22"/>
                  </a:lnTo>
                  <a:lnTo>
                    <a:pt x="112" y="18"/>
                  </a:lnTo>
                  <a:lnTo>
                    <a:pt x="119" y="7"/>
                  </a:lnTo>
                  <a:lnTo>
                    <a:pt x="145" y="0"/>
                  </a:lnTo>
                  <a:lnTo>
                    <a:pt x="152" y="4"/>
                  </a:lnTo>
                  <a:lnTo>
                    <a:pt x="156" y="4"/>
                  </a:lnTo>
                  <a:lnTo>
                    <a:pt x="160" y="4"/>
                  </a:lnTo>
                  <a:lnTo>
                    <a:pt x="160" y="4"/>
                  </a:lnTo>
                  <a:lnTo>
                    <a:pt x="163" y="7"/>
                  </a:lnTo>
                  <a:lnTo>
                    <a:pt x="163" y="7"/>
                  </a:lnTo>
                  <a:lnTo>
                    <a:pt x="163" y="11"/>
                  </a:lnTo>
                  <a:lnTo>
                    <a:pt x="167" y="11"/>
                  </a:lnTo>
                  <a:lnTo>
                    <a:pt x="174" y="11"/>
                  </a:lnTo>
                  <a:lnTo>
                    <a:pt x="178" y="11"/>
                  </a:lnTo>
                  <a:lnTo>
                    <a:pt x="178" y="15"/>
                  </a:lnTo>
                  <a:lnTo>
                    <a:pt x="182" y="15"/>
                  </a:lnTo>
                  <a:lnTo>
                    <a:pt x="182" y="15"/>
                  </a:lnTo>
                  <a:lnTo>
                    <a:pt x="186" y="18"/>
                  </a:lnTo>
                  <a:lnTo>
                    <a:pt x="186" y="18"/>
                  </a:lnTo>
                  <a:lnTo>
                    <a:pt x="186" y="22"/>
                  </a:lnTo>
                  <a:lnTo>
                    <a:pt x="189" y="22"/>
                  </a:lnTo>
                  <a:lnTo>
                    <a:pt x="189" y="26"/>
                  </a:lnTo>
                  <a:lnTo>
                    <a:pt x="189" y="26"/>
                  </a:lnTo>
                  <a:lnTo>
                    <a:pt x="193" y="26"/>
                  </a:lnTo>
                  <a:lnTo>
                    <a:pt x="193" y="26"/>
                  </a:lnTo>
                  <a:lnTo>
                    <a:pt x="189" y="29"/>
                  </a:lnTo>
                  <a:lnTo>
                    <a:pt x="193" y="33"/>
                  </a:lnTo>
                  <a:lnTo>
                    <a:pt x="193" y="33"/>
                  </a:lnTo>
                  <a:lnTo>
                    <a:pt x="197" y="37"/>
                  </a:lnTo>
                  <a:lnTo>
                    <a:pt x="197" y="41"/>
                  </a:lnTo>
                  <a:lnTo>
                    <a:pt x="193" y="41"/>
                  </a:lnTo>
                  <a:lnTo>
                    <a:pt x="193" y="41"/>
                  </a:lnTo>
                  <a:lnTo>
                    <a:pt x="189" y="44"/>
                  </a:lnTo>
                  <a:lnTo>
                    <a:pt x="189" y="48"/>
                  </a:lnTo>
                  <a:lnTo>
                    <a:pt x="193" y="52"/>
                  </a:lnTo>
                  <a:lnTo>
                    <a:pt x="193" y="52"/>
                  </a:lnTo>
                  <a:lnTo>
                    <a:pt x="193" y="55"/>
                  </a:lnTo>
                  <a:lnTo>
                    <a:pt x="189" y="55"/>
                  </a:lnTo>
                  <a:lnTo>
                    <a:pt x="193" y="59"/>
                  </a:lnTo>
                  <a:lnTo>
                    <a:pt x="193" y="59"/>
                  </a:lnTo>
                  <a:lnTo>
                    <a:pt x="189" y="59"/>
                  </a:lnTo>
                  <a:lnTo>
                    <a:pt x="193" y="63"/>
                  </a:lnTo>
                  <a:lnTo>
                    <a:pt x="193" y="63"/>
                  </a:lnTo>
                  <a:lnTo>
                    <a:pt x="193" y="67"/>
                  </a:lnTo>
                  <a:lnTo>
                    <a:pt x="193" y="67"/>
                  </a:lnTo>
                  <a:lnTo>
                    <a:pt x="193" y="67"/>
                  </a:lnTo>
                  <a:lnTo>
                    <a:pt x="193" y="67"/>
                  </a:lnTo>
                  <a:lnTo>
                    <a:pt x="189" y="70"/>
                  </a:lnTo>
                  <a:lnTo>
                    <a:pt x="186" y="70"/>
                  </a:lnTo>
                  <a:lnTo>
                    <a:pt x="186" y="74"/>
                  </a:lnTo>
                  <a:lnTo>
                    <a:pt x="186" y="74"/>
                  </a:lnTo>
                  <a:lnTo>
                    <a:pt x="186" y="74"/>
                  </a:lnTo>
                  <a:lnTo>
                    <a:pt x="186" y="78"/>
                  </a:lnTo>
                  <a:lnTo>
                    <a:pt x="186" y="78"/>
                  </a:lnTo>
                  <a:lnTo>
                    <a:pt x="182" y="81"/>
                  </a:lnTo>
                  <a:lnTo>
                    <a:pt x="182" y="81"/>
                  </a:lnTo>
                  <a:lnTo>
                    <a:pt x="182" y="85"/>
                  </a:lnTo>
                  <a:lnTo>
                    <a:pt x="182" y="85"/>
                  </a:lnTo>
                  <a:lnTo>
                    <a:pt x="186" y="89"/>
                  </a:lnTo>
                  <a:lnTo>
                    <a:pt x="186" y="93"/>
                  </a:lnTo>
                  <a:lnTo>
                    <a:pt x="186" y="93"/>
                  </a:lnTo>
                  <a:lnTo>
                    <a:pt x="182" y="93"/>
                  </a:lnTo>
                  <a:lnTo>
                    <a:pt x="171" y="96"/>
                  </a:lnTo>
                  <a:lnTo>
                    <a:pt x="167" y="96"/>
                  </a:lnTo>
                  <a:lnTo>
                    <a:pt x="152" y="104"/>
                  </a:lnTo>
                  <a:lnTo>
                    <a:pt x="149" y="104"/>
                  </a:lnTo>
                  <a:lnTo>
                    <a:pt x="141" y="107"/>
                  </a:lnTo>
                  <a:lnTo>
                    <a:pt x="141" y="107"/>
                  </a:lnTo>
                  <a:lnTo>
                    <a:pt x="141" y="111"/>
                  </a:lnTo>
                  <a:lnTo>
                    <a:pt x="141" y="115"/>
                  </a:lnTo>
                  <a:lnTo>
                    <a:pt x="141" y="115"/>
                  </a:lnTo>
                  <a:lnTo>
                    <a:pt x="137" y="115"/>
                  </a:lnTo>
                  <a:lnTo>
                    <a:pt x="134" y="115"/>
                  </a:lnTo>
                  <a:lnTo>
                    <a:pt x="134" y="115"/>
                  </a:lnTo>
                  <a:lnTo>
                    <a:pt x="134" y="115"/>
                  </a:lnTo>
                  <a:lnTo>
                    <a:pt x="130" y="115"/>
                  </a:lnTo>
                  <a:lnTo>
                    <a:pt x="126" y="115"/>
                  </a:lnTo>
                  <a:lnTo>
                    <a:pt x="123" y="115"/>
                  </a:lnTo>
                  <a:lnTo>
                    <a:pt x="119" y="115"/>
                  </a:lnTo>
                  <a:lnTo>
                    <a:pt x="115" y="118"/>
                  </a:lnTo>
                  <a:lnTo>
                    <a:pt x="115" y="122"/>
                  </a:lnTo>
                  <a:lnTo>
                    <a:pt x="115" y="122"/>
                  </a:lnTo>
                  <a:lnTo>
                    <a:pt x="115" y="122"/>
                  </a:lnTo>
                  <a:lnTo>
                    <a:pt x="115" y="126"/>
                  </a:lnTo>
                  <a:lnTo>
                    <a:pt x="115" y="126"/>
                  </a:lnTo>
                  <a:lnTo>
                    <a:pt x="112" y="126"/>
                  </a:lnTo>
                  <a:lnTo>
                    <a:pt x="108" y="130"/>
                  </a:lnTo>
                  <a:lnTo>
                    <a:pt x="97" y="133"/>
                  </a:lnTo>
                  <a:lnTo>
                    <a:pt x="89" y="144"/>
                  </a:lnTo>
                  <a:lnTo>
                    <a:pt x="86" y="148"/>
                  </a:lnTo>
                  <a:lnTo>
                    <a:pt x="82" y="152"/>
                  </a:lnTo>
                  <a:lnTo>
                    <a:pt x="78" y="152"/>
                  </a:lnTo>
                  <a:lnTo>
                    <a:pt x="75" y="148"/>
                  </a:lnTo>
                  <a:lnTo>
                    <a:pt x="75" y="148"/>
                  </a:lnTo>
                  <a:lnTo>
                    <a:pt x="75" y="148"/>
                  </a:lnTo>
                  <a:lnTo>
                    <a:pt x="75" y="148"/>
                  </a:lnTo>
                  <a:lnTo>
                    <a:pt x="71" y="148"/>
                  </a:lnTo>
                  <a:lnTo>
                    <a:pt x="67" y="148"/>
                  </a:lnTo>
                  <a:lnTo>
                    <a:pt x="63" y="148"/>
                  </a:lnTo>
                  <a:lnTo>
                    <a:pt x="63" y="148"/>
                  </a:lnTo>
                  <a:lnTo>
                    <a:pt x="60" y="148"/>
                  </a:lnTo>
                  <a:lnTo>
                    <a:pt x="60" y="148"/>
                  </a:lnTo>
                  <a:lnTo>
                    <a:pt x="56" y="148"/>
                  </a:lnTo>
                  <a:lnTo>
                    <a:pt x="52" y="148"/>
                  </a:lnTo>
                  <a:lnTo>
                    <a:pt x="52" y="144"/>
                  </a:lnTo>
                  <a:lnTo>
                    <a:pt x="49" y="144"/>
                  </a:lnTo>
                  <a:lnTo>
                    <a:pt x="49" y="144"/>
                  </a:lnTo>
                  <a:lnTo>
                    <a:pt x="49" y="144"/>
                  </a:lnTo>
                  <a:lnTo>
                    <a:pt x="45" y="141"/>
                  </a:lnTo>
                  <a:lnTo>
                    <a:pt x="45" y="141"/>
                  </a:lnTo>
                  <a:lnTo>
                    <a:pt x="45" y="141"/>
                  </a:lnTo>
                  <a:lnTo>
                    <a:pt x="41" y="144"/>
                  </a:lnTo>
                  <a:lnTo>
                    <a:pt x="37" y="141"/>
                  </a:lnTo>
                  <a:lnTo>
                    <a:pt x="23" y="144"/>
                  </a:lnTo>
                  <a:lnTo>
                    <a:pt x="23" y="144"/>
                  </a:lnTo>
                  <a:lnTo>
                    <a:pt x="19" y="141"/>
                  </a:lnTo>
                  <a:lnTo>
                    <a:pt x="19" y="141"/>
                  </a:lnTo>
                  <a:lnTo>
                    <a:pt x="15" y="137"/>
                  </a:lnTo>
                  <a:lnTo>
                    <a:pt x="15" y="137"/>
                  </a:lnTo>
                  <a:lnTo>
                    <a:pt x="12" y="137"/>
                  </a:lnTo>
                  <a:lnTo>
                    <a:pt x="8" y="133"/>
                  </a:lnTo>
                  <a:lnTo>
                    <a:pt x="8" y="130"/>
                  </a:lnTo>
                  <a:lnTo>
                    <a:pt x="4" y="130"/>
                  </a:lnTo>
                  <a:lnTo>
                    <a:pt x="4" y="130"/>
                  </a:lnTo>
                  <a:lnTo>
                    <a:pt x="0" y="126"/>
                  </a:lnTo>
                  <a:lnTo>
                    <a:pt x="0" y="122"/>
                  </a:lnTo>
                  <a:lnTo>
                    <a:pt x="0" y="74"/>
                  </a:lnTo>
                  <a:lnTo>
                    <a:pt x="37" y="74"/>
                  </a:lnTo>
                  <a:lnTo>
                    <a:pt x="37" y="74"/>
                  </a:lnTo>
                  <a:lnTo>
                    <a:pt x="37" y="70"/>
                  </a:lnTo>
                  <a:lnTo>
                    <a:pt x="37" y="67"/>
                  </a:lnTo>
                  <a:lnTo>
                    <a:pt x="37" y="67"/>
                  </a:lnTo>
                  <a:lnTo>
                    <a:pt x="37" y="63"/>
                  </a:lnTo>
                  <a:lnTo>
                    <a:pt x="37" y="59"/>
                  </a:lnTo>
                  <a:lnTo>
                    <a:pt x="37" y="52"/>
                  </a:lnTo>
                  <a:lnTo>
                    <a:pt x="34" y="48"/>
                  </a:lnTo>
                  <a:lnTo>
                    <a:pt x="37" y="48"/>
                  </a:lnTo>
                  <a:lnTo>
                    <a:pt x="37" y="44"/>
                  </a:lnTo>
                  <a:lnTo>
                    <a:pt x="37"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4" name="Freeform 144"/>
            <p:cNvSpPr/>
            <p:nvPr/>
          </p:nvSpPr>
          <p:spPr bwMode="auto">
            <a:xfrm>
              <a:off x="5297666" y="4437251"/>
              <a:ext cx="370817" cy="324703"/>
            </a:xfrm>
            <a:custGeom>
              <a:avLst/>
              <a:gdLst>
                <a:gd name="T0" fmla="*/ 189 w 207"/>
                <a:gd name="T1" fmla="*/ 175 h 186"/>
                <a:gd name="T2" fmla="*/ 178 w 207"/>
                <a:gd name="T3" fmla="*/ 167 h 186"/>
                <a:gd name="T4" fmla="*/ 170 w 207"/>
                <a:gd name="T5" fmla="*/ 160 h 186"/>
                <a:gd name="T6" fmla="*/ 207 w 207"/>
                <a:gd name="T7" fmla="*/ 108 h 186"/>
                <a:gd name="T8" fmla="*/ 207 w 207"/>
                <a:gd name="T9" fmla="*/ 97 h 186"/>
                <a:gd name="T10" fmla="*/ 207 w 207"/>
                <a:gd name="T11" fmla="*/ 82 h 186"/>
                <a:gd name="T12" fmla="*/ 200 w 207"/>
                <a:gd name="T13" fmla="*/ 78 h 186"/>
                <a:gd name="T14" fmla="*/ 193 w 207"/>
                <a:gd name="T15" fmla="*/ 82 h 186"/>
                <a:gd name="T16" fmla="*/ 182 w 207"/>
                <a:gd name="T17" fmla="*/ 78 h 186"/>
                <a:gd name="T18" fmla="*/ 178 w 207"/>
                <a:gd name="T19" fmla="*/ 82 h 186"/>
                <a:gd name="T20" fmla="*/ 178 w 207"/>
                <a:gd name="T21" fmla="*/ 75 h 186"/>
                <a:gd name="T22" fmla="*/ 178 w 207"/>
                <a:gd name="T23" fmla="*/ 67 h 186"/>
                <a:gd name="T24" fmla="*/ 178 w 207"/>
                <a:gd name="T25" fmla="*/ 60 h 186"/>
                <a:gd name="T26" fmla="*/ 174 w 207"/>
                <a:gd name="T27" fmla="*/ 56 h 186"/>
                <a:gd name="T28" fmla="*/ 170 w 207"/>
                <a:gd name="T29" fmla="*/ 49 h 186"/>
                <a:gd name="T30" fmla="*/ 170 w 207"/>
                <a:gd name="T31" fmla="*/ 38 h 186"/>
                <a:gd name="T32" fmla="*/ 170 w 207"/>
                <a:gd name="T33" fmla="*/ 30 h 186"/>
                <a:gd name="T34" fmla="*/ 170 w 207"/>
                <a:gd name="T35" fmla="*/ 23 h 186"/>
                <a:gd name="T36" fmla="*/ 152 w 207"/>
                <a:gd name="T37" fmla="*/ 15 h 186"/>
                <a:gd name="T38" fmla="*/ 133 w 207"/>
                <a:gd name="T39" fmla="*/ 23 h 186"/>
                <a:gd name="T40" fmla="*/ 130 w 207"/>
                <a:gd name="T41" fmla="*/ 30 h 186"/>
                <a:gd name="T42" fmla="*/ 108 w 207"/>
                <a:gd name="T43" fmla="*/ 34 h 186"/>
                <a:gd name="T44" fmla="*/ 96 w 207"/>
                <a:gd name="T45" fmla="*/ 26 h 186"/>
                <a:gd name="T46" fmla="*/ 93 w 207"/>
                <a:gd name="T47" fmla="*/ 19 h 186"/>
                <a:gd name="T48" fmla="*/ 89 w 207"/>
                <a:gd name="T49" fmla="*/ 12 h 186"/>
                <a:gd name="T50" fmla="*/ 89 w 207"/>
                <a:gd name="T51" fmla="*/ 4 h 186"/>
                <a:gd name="T52" fmla="*/ 59 w 207"/>
                <a:gd name="T53" fmla="*/ 0 h 186"/>
                <a:gd name="T54" fmla="*/ 41 w 207"/>
                <a:gd name="T55" fmla="*/ 0 h 186"/>
                <a:gd name="T56" fmla="*/ 30 w 207"/>
                <a:gd name="T57" fmla="*/ 0 h 186"/>
                <a:gd name="T58" fmla="*/ 22 w 207"/>
                <a:gd name="T59" fmla="*/ 4 h 186"/>
                <a:gd name="T60" fmla="*/ 15 w 207"/>
                <a:gd name="T61" fmla="*/ 4 h 186"/>
                <a:gd name="T62" fmla="*/ 26 w 207"/>
                <a:gd name="T63" fmla="*/ 30 h 186"/>
                <a:gd name="T64" fmla="*/ 30 w 207"/>
                <a:gd name="T65" fmla="*/ 49 h 186"/>
                <a:gd name="T66" fmla="*/ 37 w 207"/>
                <a:gd name="T67" fmla="*/ 71 h 186"/>
                <a:gd name="T68" fmla="*/ 33 w 207"/>
                <a:gd name="T69" fmla="*/ 101 h 186"/>
                <a:gd name="T70" fmla="*/ 15 w 207"/>
                <a:gd name="T71" fmla="*/ 115 h 186"/>
                <a:gd name="T72" fmla="*/ 8 w 207"/>
                <a:gd name="T73" fmla="*/ 141 h 186"/>
                <a:gd name="T74" fmla="*/ 4 w 207"/>
                <a:gd name="T75" fmla="*/ 160 h 186"/>
                <a:gd name="T76" fmla="*/ 0 w 207"/>
                <a:gd name="T77" fmla="*/ 175 h 186"/>
                <a:gd name="T78" fmla="*/ 8 w 207"/>
                <a:gd name="T79" fmla="*/ 171 h 186"/>
                <a:gd name="T80" fmla="*/ 15 w 207"/>
                <a:gd name="T81" fmla="*/ 171 h 186"/>
                <a:gd name="T82" fmla="*/ 26 w 207"/>
                <a:gd name="T83" fmla="*/ 167 h 186"/>
                <a:gd name="T84" fmla="*/ 30 w 207"/>
                <a:gd name="T85" fmla="*/ 167 h 186"/>
                <a:gd name="T86" fmla="*/ 33 w 207"/>
                <a:gd name="T87" fmla="*/ 171 h 186"/>
                <a:gd name="T88" fmla="*/ 45 w 207"/>
                <a:gd name="T89" fmla="*/ 175 h 186"/>
                <a:gd name="T90" fmla="*/ 111 w 207"/>
                <a:gd name="T91" fmla="*/ 175 h 186"/>
                <a:gd name="T92" fmla="*/ 119 w 207"/>
                <a:gd name="T93" fmla="*/ 178 h 186"/>
                <a:gd name="T94" fmla="*/ 126 w 207"/>
                <a:gd name="T95" fmla="*/ 182 h 186"/>
                <a:gd name="T96" fmla="*/ 137 w 207"/>
                <a:gd name="T97" fmla="*/ 182 h 186"/>
                <a:gd name="T98" fmla="*/ 145 w 207"/>
                <a:gd name="T99" fmla="*/ 182 h 186"/>
                <a:gd name="T100" fmla="*/ 156 w 207"/>
                <a:gd name="T101" fmla="*/ 186 h 186"/>
                <a:gd name="T102" fmla="*/ 159 w 207"/>
                <a:gd name="T103" fmla="*/ 182 h 186"/>
                <a:gd name="T104" fmla="*/ 163 w 207"/>
                <a:gd name="T105" fmla="*/ 186 h 186"/>
                <a:gd name="T106" fmla="*/ 193 w 207"/>
                <a:gd name="T107" fmla="*/ 178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07" h="186">
                  <a:moveTo>
                    <a:pt x="193" y="178"/>
                  </a:moveTo>
                  <a:lnTo>
                    <a:pt x="193" y="178"/>
                  </a:lnTo>
                  <a:lnTo>
                    <a:pt x="189" y="175"/>
                  </a:lnTo>
                  <a:lnTo>
                    <a:pt x="189" y="175"/>
                  </a:lnTo>
                  <a:lnTo>
                    <a:pt x="185" y="171"/>
                  </a:lnTo>
                  <a:lnTo>
                    <a:pt x="185" y="171"/>
                  </a:lnTo>
                  <a:lnTo>
                    <a:pt x="182" y="171"/>
                  </a:lnTo>
                  <a:lnTo>
                    <a:pt x="178" y="167"/>
                  </a:lnTo>
                  <a:lnTo>
                    <a:pt x="178" y="164"/>
                  </a:lnTo>
                  <a:lnTo>
                    <a:pt x="174" y="164"/>
                  </a:lnTo>
                  <a:lnTo>
                    <a:pt x="174" y="164"/>
                  </a:lnTo>
                  <a:lnTo>
                    <a:pt x="170" y="160"/>
                  </a:lnTo>
                  <a:lnTo>
                    <a:pt x="170" y="156"/>
                  </a:lnTo>
                  <a:lnTo>
                    <a:pt x="170" y="108"/>
                  </a:lnTo>
                  <a:lnTo>
                    <a:pt x="207" y="108"/>
                  </a:lnTo>
                  <a:lnTo>
                    <a:pt x="207" y="108"/>
                  </a:lnTo>
                  <a:lnTo>
                    <a:pt x="207" y="104"/>
                  </a:lnTo>
                  <a:lnTo>
                    <a:pt x="207" y="101"/>
                  </a:lnTo>
                  <a:lnTo>
                    <a:pt x="207" y="101"/>
                  </a:lnTo>
                  <a:lnTo>
                    <a:pt x="207" y="97"/>
                  </a:lnTo>
                  <a:lnTo>
                    <a:pt x="207" y="93"/>
                  </a:lnTo>
                  <a:lnTo>
                    <a:pt x="207" y="86"/>
                  </a:lnTo>
                  <a:lnTo>
                    <a:pt x="204" y="82"/>
                  </a:lnTo>
                  <a:lnTo>
                    <a:pt x="207" y="82"/>
                  </a:lnTo>
                  <a:lnTo>
                    <a:pt x="207" y="78"/>
                  </a:lnTo>
                  <a:lnTo>
                    <a:pt x="207" y="78"/>
                  </a:lnTo>
                  <a:lnTo>
                    <a:pt x="204" y="78"/>
                  </a:lnTo>
                  <a:lnTo>
                    <a:pt x="200" y="78"/>
                  </a:lnTo>
                  <a:lnTo>
                    <a:pt x="196" y="82"/>
                  </a:lnTo>
                  <a:lnTo>
                    <a:pt x="196" y="82"/>
                  </a:lnTo>
                  <a:lnTo>
                    <a:pt x="193" y="82"/>
                  </a:lnTo>
                  <a:lnTo>
                    <a:pt x="193" y="82"/>
                  </a:lnTo>
                  <a:lnTo>
                    <a:pt x="189" y="82"/>
                  </a:lnTo>
                  <a:lnTo>
                    <a:pt x="185" y="82"/>
                  </a:lnTo>
                  <a:lnTo>
                    <a:pt x="185" y="78"/>
                  </a:lnTo>
                  <a:lnTo>
                    <a:pt x="182" y="78"/>
                  </a:lnTo>
                  <a:lnTo>
                    <a:pt x="182" y="78"/>
                  </a:lnTo>
                  <a:lnTo>
                    <a:pt x="182" y="82"/>
                  </a:lnTo>
                  <a:lnTo>
                    <a:pt x="182" y="82"/>
                  </a:lnTo>
                  <a:lnTo>
                    <a:pt x="178" y="82"/>
                  </a:lnTo>
                  <a:lnTo>
                    <a:pt x="178" y="82"/>
                  </a:lnTo>
                  <a:lnTo>
                    <a:pt x="178" y="78"/>
                  </a:lnTo>
                  <a:lnTo>
                    <a:pt x="178" y="78"/>
                  </a:lnTo>
                  <a:lnTo>
                    <a:pt x="178" y="75"/>
                  </a:lnTo>
                  <a:lnTo>
                    <a:pt x="178" y="75"/>
                  </a:lnTo>
                  <a:lnTo>
                    <a:pt x="178" y="71"/>
                  </a:lnTo>
                  <a:lnTo>
                    <a:pt x="178" y="71"/>
                  </a:lnTo>
                  <a:lnTo>
                    <a:pt x="178" y="67"/>
                  </a:lnTo>
                  <a:lnTo>
                    <a:pt x="178" y="67"/>
                  </a:lnTo>
                  <a:lnTo>
                    <a:pt x="174" y="63"/>
                  </a:lnTo>
                  <a:lnTo>
                    <a:pt x="174" y="63"/>
                  </a:lnTo>
                  <a:lnTo>
                    <a:pt x="178" y="60"/>
                  </a:lnTo>
                  <a:lnTo>
                    <a:pt x="174" y="60"/>
                  </a:lnTo>
                  <a:lnTo>
                    <a:pt x="174" y="60"/>
                  </a:lnTo>
                  <a:lnTo>
                    <a:pt x="174" y="56"/>
                  </a:lnTo>
                  <a:lnTo>
                    <a:pt x="174" y="56"/>
                  </a:lnTo>
                  <a:lnTo>
                    <a:pt x="174" y="56"/>
                  </a:lnTo>
                  <a:lnTo>
                    <a:pt x="170" y="52"/>
                  </a:lnTo>
                  <a:lnTo>
                    <a:pt x="170" y="52"/>
                  </a:lnTo>
                  <a:lnTo>
                    <a:pt x="170" y="49"/>
                  </a:lnTo>
                  <a:lnTo>
                    <a:pt x="170" y="49"/>
                  </a:lnTo>
                  <a:lnTo>
                    <a:pt x="170" y="41"/>
                  </a:lnTo>
                  <a:lnTo>
                    <a:pt x="170" y="41"/>
                  </a:lnTo>
                  <a:lnTo>
                    <a:pt x="170" y="38"/>
                  </a:lnTo>
                  <a:lnTo>
                    <a:pt x="170" y="38"/>
                  </a:lnTo>
                  <a:lnTo>
                    <a:pt x="170" y="38"/>
                  </a:lnTo>
                  <a:lnTo>
                    <a:pt x="170" y="34"/>
                  </a:lnTo>
                  <a:lnTo>
                    <a:pt x="170" y="30"/>
                  </a:lnTo>
                  <a:lnTo>
                    <a:pt x="170" y="30"/>
                  </a:lnTo>
                  <a:lnTo>
                    <a:pt x="170" y="26"/>
                  </a:lnTo>
                  <a:lnTo>
                    <a:pt x="170" y="23"/>
                  </a:lnTo>
                  <a:lnTo>
                    <a:pt x="170" y="23"/>
                  </a:lnTo>
                  <a:lnTo>
                    <a:pt x="152" y="23"/>
                  </a:lnTo>
                  <a:lnTo>
                    <a:pt x="152" y="19"/>
                  </a:lnTo>
                  <a:lnTo>
                    <a:pt x="152" y="19"/>
                  </a:lnTo>
                  <a:lnTo>
                    <a:pt x="152" y="15"/>
                  </a:lnTo>
                  <a:lnTo>
                    <a:pt x="148" y="15"/>
                  </a:lnTo>
                  <a:lnTo>
                    <a:pt x="148" y="19"/>
                  </a:lnTo>
                  <a:lnTo>
                    <a:pt x="133" y="19"/>
                  </a:lnTo>
                  <a:lnTo>
                    <a:pt x="133" y="23"/>
                  </a:lnTo>
                  <a:lnTo>
                    <a:pt x="130" y="23"/>
                  </a:lnTo>
                  <a:lnTo>
                    <a:pt x="130" y="26"/>
                  </a:lnTo>
                  <a:lnTo>
                    <a:pt x="130" y="26"/>
                  </a:lnTo>
                  <a:lnTo>
                    <a:pt x="130" y="30"/>
                  </a:lnTo>
                  <a:lnTo>
                    <a:pt x="119" y="34"/>
                  </a:lnTo>
                  <a:lnTo>
                    <a:pt x="115" y="34"/>
                  </a:lnTo>
                  <a:lnTo>
                    <a:pt x="111" y="34"/>
                  </a:lnTo>
                  <a:lnTo>
                    <a:pt x="108" y="34"/>
                  </a:lnTo>
                  <a:lnTo>
                    <a:pt x="104" y="34"/>
                  </a:lnTo>
                  <a:lnTo>
                    <a:pt x="100" y="34"/>
                  </a:lnTo>
                  <a:lnTo>
                    <a:pt x="100" y="34"/>
                  </a:lnTo>
                  <a:lnTo>
                    <a:pt x="96" y="26"/>
                  </a:lnTo>
                  <a:lnTo>
                    <a:pt x="96" y="26"/>
                  </a:lnTo>
                  <a:lnTo>
                    <a:pt x="93" y="23"/>
                  </a:lnTo>
                  <a:lnTo>
                    <a:pt x="93" y="23"/>
                  </a:lnTo>
                  <a:lnTo>
                    <a:pt x="93" y="19"/>
                  </a:lnTo>
                  <a:lnTo>
                    <a:pt x="93" y="19"/>
                  </a:lnTo>
                  <a:lnTo>
                    <a:pt x="93" y="15"/>
                  </a:lnTo>
                  <a:lnTo>
                    <a:pt x="89" y="12"/>
                  </a:lnTo>
                  <a:lnTo>
                    <a:pt x="89" y="12"/>
                  </a:lnTo>
                  <a:lnTo>
                    <a:pt x="89" y="8"/>
                  </a:lnTo>
                  <a:lnTo>
                    <a:pt x="89" y="8"/>
                  </a:lnTo>
                  <a:lnTo>
                    <a:pt x="89" y="4"/>
                  </a:lnTo>
                  <a:lnTo>
                    <a:pt x="89" y="4"/>
                  </a:lnTo>
                  <a:lnTo>
                    <a:pt x="89" y="4"/>
                  </a:lnTo>
                  <a:lnTo>
                    <a:pt x="89" y="0"/>
                  </a:lnTo>
                  <a:lnTo>
                    <a:pt x="70" y="0"/>
                  </a:lnTo>
                  <a:lnTo>
                    <a:pt x="59" y="0"/>
                  </a:lnTo>
                  <a:lnTo>
                    <a:pt x="52" y="0"/>
                  </a:lnTo>
                  <a:lnTo>
                    <a:pt x="48" y="0"/>
                  </a:lnTo>
                  <a:lnTo>
                    <a:pt x="45" y="0"/>
                  </a:lnTo>
                  <a:lnTo>
                    <a:pt x="41" y="0"/>
                  </a:lnTo>
                  <a:lnTo>
                    <a:pt x="37" y="0"/>
                  </a:lnTo>
                  <a:lnTo>
                    <a:pt x="33" y="0"/>
                  </a:lnTo>
                  <a:lnTo>
                    <a:pt x="33" y="0"/>
                  </a:lnTo>
                  <a:lnTo>
                    <a:pt x="30" y="0"/>
                  </a:lnTo>
                  <a:lnTo>
                    <a:pt x="26" y="0"/>
                  </a:lnTo>
                  <a:lnTo>
                    <a:pt x="22" y="0"/>
                  </a:lnTo>
                  <a:lnTo>
                    <a:pt x="22" y="4"/>
                  </a:lnTo>
                  <a:lnTo>
                    <a:pt x="22" y="4"/>
                  </a:lnTo>
                  <a:lnTo>
                    <a:pt x="22" y="4"/>
                  </a:lnTo>
                  <a:lnTo>
                    <a:pt x="22" y="4"/>
                  </a:lnTo>
                  <a:lnTo>
                    <a:pt x="19" y="4"/>
                  </a:lnTo>
                  <a:lnTo>
                    <a:pt x="15" y="4"/>
                  </a:lnTo>
                  <a:lnTo>
                    <a:pt x="19" y="8"/>
                  </a:lnTo>
                  <a:lnTo>
                    <a:pt x="19" y="12"/>
                  </a:lnTo>
                  <a:lnTo>
                    <a:pt x="26" y="19"/>
                  </a:lnTo>
                  <a:lnTo>
                    <a:pt x="26" y="30"/>
                  </a:lnTo>
                  <a:lnTo>
                    <a:pt x="33" y="38"/>
                  </a:lnTo>
                  <a:lnTo>
                    <a:pt x="30" y="41"/>
                  </a:lnTo>
                  <a:lnTo>
                    <a:pt x="26" y="49"/>
                  </a:lnTo>
                  <a:lnTo>
                    <a:pt x="30" y="49"/>
                  </a:lnTo>
                  <a:lnTo>
                    <a:pt x="30" y="56"/>
                  </a:lnTo>
                  <a:lnTo>
                    <a:pt x="30" y="60"/>
                  </a:lnTo>
                  <a:lnTo>
                    <a:pt x="30" y="63"/>
                  </a:lnTo>
                  <a:lnTo>
                    <a:pt x="37" y="71"/>
                  </a:lnTo>
                  <a:lnTo>
                    <a:pt x="37" y="75"/>
                  </a:lnTo>
                  <a:lnTo>
                    <a:pt x="41" y="78"/>
                  </a:lnTo>
                  <a:lnTo>
                    <a:pt x="41" y="89"/>
                  </a:lnTo>
                  <a:lnTo>
                    <a:pt x="33" y="101"/>
                  </a:lnTo>
                  <a:lnTo>
                    <a:pt x="30" y="101"/>
                  </a:lnTo>
                  <a:lnTo>
                    <a:pt x="22" y="104"/>
                  </a:lnTo>
                  <a:lnTo>
                    <a:pt x="22" y="108"/>
                  </a:lnTo>
                  <a:lnTo>
                    <a:pt x="15" y="115"/>
                  </a:lnTo>
                  <a:lnTo>
                    <a:pt x="15" y="123"/>
                  </a:lnTo>
                  <a:lnTo>
                    <a:pt x="11" y="123"/>
                  </a:lnTo>
                  <a:lnTo>
                    <a:pt x="11" y="134"/>
                  </a:lnTo>
                  <a:lnTo>
                    <a:pt x="8" y="141"/>
                  </a:lnTo>
                  <a:lnTo>
                    <a:pt x="8" y="145"/>
                  </a:lnTo>
                  <a:lnTo>
                    <a:pt x="4" y="149"/>
                  </a:lnTo>
                  <a:lnTo>
                    <a:pt x="4" y="156"/>
                  </a:lnTo>
                  <a:lnTo>
                    <a:pt x="4" y="160"/>
                  </a:lnTo>
                  <a:lnTo>
                    <a:pt x="4" y="167"/>
                  </a:lnTo>
                  <a:lnTo>
                    <a:pt x="0" y="171"/>
                  </a:lnTo>
                  <a:lnTo>
                    <a:pt x="0" y="175"/>
                  </a:lnTo>
                  <a:lnTo>
                    <a:pt x="0" y="175"/>
                  </a:lnTo>
                  <a:lnTo>
                    <a:pt x="4" y="175"/>
                  </a:lnTo>
                  <a:lnTo>
                    <a:pt x="4" y="175"/>
                  </a:lnTo>
                  <a:lnTo>
                    <a:pt x="8" y="175"/>
                  </a:lnTo>
                  <a:lnTo>
                    <a:pt x="8" y="171"/>
                  </a:lnTo>
                  <a:lnTo>
                    <a:pt x="8" y="171"/>
                  </a:lnTo>
                  <a:lnTo>
                    <a:pt x="11" y="171"/>
                  </a:lnTo>
                  <a:lnTo>
                    <a:pt x="15" y="175"/>
                  </a:lnTo>
                  <a:lnTo>
                    <a:pt x="15" y="171"/>
                  </a:lnTo>
                  <a:lnTo>
                    <a:pt x="15" y="171"/>
                  </a:lnTo>
                  <a:lnTo>
                    <a:pt x="22" y="167"/>
                  </a:lnTo>
                  <a:lnTo>
                    <a:pt x="22" y="167"/>
                  </a:lnTo>
                  <a:lnTo>
                    <a:pt x="26" y="167"/>
                  </a:lnTo>
                  <a:lnTo>
                    <a:pt x="26" y="167"/>
                  </a:lnTo>
                  <a:lnTo>
                    <a:pt x="26" y="167"/>
                  </a:lnTo>
                  <a:lnTo>
                    <a:pt x="30" y="167"/>
                  </a:lnTo>
                  <a:lnTo>
                    <a:pt x="30" y="167"/>
                  </a:lnTo>
                  <a:lnTo>
                    <a:pt x="30" y="171"/>
                  </a:lnTo>
                  <a:lnTo>
                    <a:pt x="33" y="171"/>
                  </a:lnTo>
                  <a:lnTo>
                    <a:pt x="33" y="171"/>
                  </a:lnTo>
                  <a:lnTo>
                    <a:pt x="33" y="171"/>
                  </a:lnTo>
                  <a:lnTo>
                    <a:pt x="37" y="175"/>
                  </a:lnTo>
                  <a:lnTo>
                    <a:pt x="41" y="175"/>
                  </a:lnTo>
                  <a:lnTo>
                    <a:pt x="45" y="175"/>
                  </a:lnTo>
                  <a:lnTo>
                    <a:pt x="45" y="175"/>
                  </a:lnTo>
                  <a:lnTo>
                    <a:pt x="48" y="175"/>
                  </a:lnTo>
                  <a:lnTo>
                    <a:pt x="48" y="175"/>
                  </a:lnTo>
                  <a:lnTo>
                    <a:pt x="48" y="175"/>
                  </a:lnTo>
                  <a:lnTo>
                    <a:pt x="111" y="175"/>
                  </a:lnTo>
                  <a:lnTo>
                    <a:pt x="111" y="175"/>
                  </a:lnTo>
                  <a:lnTo>
                    <a:pt x="115" y="178"/>
                  </a:lnTo>
                  <a:lnTo>
                    <a:pt x="115" y="178"/>
                  </a:lnTo>
                  <a:lnTo>
                    <a:pt x="119" y="178"/>
                  </a:lnTo>
                  <a:lnTo>
                    <a:pt x="122" y="182"/>
                  </a:lnTo>
                  <a:lnTo>
                    <a:pt x="122" y="182"/>
                  </a:lnTo>
                  <a:lnTo>
                    <a:pt x="126" y="182"/>
                  </a:lnTo>
                  <a:lnTo>
                    <a:pt x="126" y="182"/>
                  </a:lnTo>
                  <a:lnTo>
                    <a:pt x="130" y="182"/>
                  </a:lnTo>
                  <a:lnTo>
                    <a:pt x="130" y="182"/>
                  </a:lnTo>
                  <a:lnTo>
                    <a:pt x="133" y="182"/>
                  </a:lnTo>
                  <a:lnTo>
                    <a:pt x="137" y="182"/>
                  </a:lnTo>
                  <a:lnTo>
                    <a:pt x="141" y="182"/>
                  </a:lnTo>
                  <a:lnTo>
                    <a:pt x="141" y="178"/>
                  </a:lnTo>
                  <a:lnTo>
                    <a:pt x="141" y="182"/>
                  </a:lnTo>
                  <a:lnTo>
                    <a:pt x="145" y="182"/>
                  </a:lnTo>
                  <a:lnTo>
                    <a:pt x="148" y="182"/>
                  </a:lnTo>
                  <a:lnTo>
                    <a:pt x="148" y="186"/>
                  </a:lnTo>
                  <a:lnTo>
                    <a:pt x="152" y="186"/>
                  </a:lnTo>
                  <a:lnTo>
                    <a:pt x="156" y="186"/>
                  </a:lnTo>
                  <a:lnTo>
                    <a:pt x="156" y="182"/>
                  </a:lnTo>
                  <a:lnTo>
                    <a:pt x="156" y="182"/>
                  </a:lnTo>
                  <a:lnTo>
                    <a:pt x="159" y="182"/>
                  </a:lnTo>
                  <a:lnTo>
                    <a:pt x="159" y="182"/>
                  </a:lnTo>
                  <a:lnTo>
                    <a:pt x="159" y="182"/>
                  </a:lnTo>
                  <a:lnTo>
                    <a:pt x="163" y="186"/>
                  </a:lnTo>
                  <a:lnTo>
                    <a:pt x="163" y="186"/>
                  </a:lnTo>
                  <a:lnTo>
                    <a:pt x="163" y="186"/>
                  </a:lnTo>
                  <a:lnTo>
                    <a:pt x="167" y="186"/>
                  </a:lnTo>
                  <a:lnTo>
                    <a:pt x="167" y="186"/>
                  </a:lnTo>
                  <a:lnTo>
                    <a:pt x="167" y="186"/>
                  </a:lnTo>
                  <a:lnTo>
                    <a:pt x="193" y="1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5" name="Freeform 145"/>
            <p:cNvSpPr/>
            <p:nvPr/>
          </p:nvSpPr>
          <p:spPr bwMode="auto">
            <a:xfrm>
              <a:off x="5695353" y="4697364"/>
              <a:ext cx="232880" cy="181555"/>
            </a:xfrm>
            <a:custGeom>
              <a:avLst/>
              <a:gdLst>
                <a:gd name="T0" fmla="*/ 8 w 130"/>
                <a:gd name="T1" fmla="*/ 33 h 104"/>
                <a:gd name="T2" fmla="*/ 11 w 130"/>
                <a:gd name="T3" fmla="*/ 33 h 104"/>
                <a:gd name="T4" fmla="*/ 23 w 130"/>
                <a:gd name="T5" fmla="*/ 33 h 104"/>
                <a:gd name="T6" fmla="*/ 23 w 130"/>
                <a:gd name="T7" fmla="*/ 33 h 104"/>
                <a:gd name="T8" fmla="*/ 34 w 130"/>
                <a:gd name="T9" fmla="*/ 33 h 104"/>
                <a:gd name="T10" fmla="*/ 56 w 130"/>
                <a:gd name="T11" fmla="*/ 15 h 104"/>
                <a:gd name="T12" fmla="*/ 63 w 130"/>
                <a:gd name="T13" fmla="*/ 11 h 104"/>
                <a:gd name="T14" fmla="*/ 63 w 130"/>
                <a:gd name="T15" fmla="*/ 7 h 104"/>
                <a:gd name="T16" fmla="*/ 71 w 130"/>
                <a:gd name="T17" fmla="*/ 0 h 104"/>
                <a:gd name="T18" fmla="*/ 82 w 130"/>
                <a:gd name="T19" fmla="*/ 0 h 104"/>
                <a:gd name="T20" fmla="*/ 85 w 130"/>
                <a:gd name="T21" fmla="*/ 0 h 104"/>
                <a:gd name="T22" fmla="*/ 89 w 130"/>
                <a:gd name="T23" fmla="*/ 3 h 104"/>
                <a:gd name="T24" fmla="*/ 97 w 130"/>
                <a:gd name="T25" fmla="*/ 7 h 104"/>
                <a:gd name="T26" fmla="*/ 104 w 130"/>
                <a:gd name="T27" fmla="*/ 7 h 104"/>
                <a:gd name="T28" fmla="*/ 115 w 130"/>
                <a:gd name="T29" fmla="*/ 11 h 104"/>
                <a:gd name="T30" fmla="*/ 126 w 130"/>
                <a:gd name="T31" fmla="*/ 18 h 104"/>
                <a:gd name="T32" fmla="*/ 130 w 130"/>
                <a:gd name="T33" fmla="*/ 22 h 104"/>
                <a:gd name="T34" fmla="*/ 130 w 130"/>
                <a:gd name="T35" fmla="*/ 29 h 104"/>
                <a:gd name="T36" fmla="*/ 126 w 130"/>
                <a:gd name="T37" fmla="*/ 37 h 104"/>
                <a:gd name="T38" fmla="*/ 130 w 130"/>
                <a:gd name="T39" fmla="*/ 41 h 104"/>
                <a:gd name="T40" fmla="*/ 126 w 130"/>
                <a:gd name="T41" fmla="*/ 48 h 104"/>
                <a:gd name="T42" fmla="*/ 122 w 130"/>
                <a:gd name="T43" fmla="*/ 52 h 104"/>
                <a:gd name="T44" fmla="*/ 126 w 130"/>
                <a:gd name="T45" fmla="*/ 59 h 104"/>
                <a:gd name="T46" fmla="*/ 126 w 130"/>
                <a:gd name="T47" fmla="*/ 63 h 104"/>
                <a:gd name="T48" fmla="*/ 122 w 130"/>
                <a:gd name="T49" fmla="*/ 70 h 104"/>
                <a:gd name="T50" fmla="*/ 119 w 130"/>
                <a:gd name="T51" fmla="*/ 74 h 104"/>
                <a:gd name="T52" fmla="*/ 119 w 130"/>
                <a:gd name="T53" fmla="*/ 85 h 104"/>
                <a:gd name="T54" fmla="*/ 97 w 130"/>
                <a:gd name="T55" fmla="*/ 104 h 104"/>
                <a:gd name="T56" fmla="*/ 85 w 130"/>
                <a:gd name="T57" fmla="*/ 104 h 104"/>
                <a:gd name="T58" fmla="*/ 78 w 130"/>
                <a:gd name="T59" fmla="*/ 100 h 104"/>
                <a:gd name="T60" fmla="*/ 67 w 130"/>
                <a:gd name="T61" fmla="*/ 100 h 104"/>
                <a:gd name="T62" fmla="*/ 63 w 130"/>
                <a:gd name="T63" fmla="*/ 96 h 104"/>
                <a:gd name="T64" fmla="*/ 56 w 130"/>
                <a:gd name="T65" fmla="*/ 93 h 104"/>
                <a:gd name="T66" fmla="*/ 48 w 130"/>
                <a:gd name="T67" fmla="*/ 93 h 104"/>
                <a:gd name="T68" fmla="*/ 41 w 130"/>
                <a:gd name="T69" fmla="*/ 85 h 104"/>
                <a:gd name="T70" fmla="*/ 37 w 130"/>
                <a:gd name="T71" fmla="*/ 78 h 104"/>
                <a:gd name="T72" fmla="*/ 34 w 130"/>
                <a:gd name="T73" fmla="*/ 74 h 104"/>
                <a:gd name="T74" fmla="*/ 34 w 130"/>
                <a:gd name="T75" fmla="*/ 70 h 104"/>
                <a:gd name="T76" fmla="*/ 26 w 130"/>
                <a:gd name="T77" fmla="*/ 67 h 104"/>
                <a:gd name="T78" fmla="*/ 19 w 130"/>
                <a:gd name="T79" fmla="*/ 55 h 104"/>
                <a:gd name="T80" fmla="*/ 15 w 130"/>
                <a:gd name="T81" fmla="*/ 52 h 104"/>
                <a:gd name="T82" fmla="*/ 11 w 130"/>
                <a:gd name="T83" fmla="*/ 44 h 104"/>
                <a:gd name="T84" fmla="*/ 8 w 130"/>
                <a:gd name="T85" fmla="*/ 41 h 104"/>
                <a:gd name="T86" fmla="*/ 0 w 130"/>
                <a:gd name="T87" fmla="*/ 37 h 104"/>
                <a:gd name="T88" fmla="*/ 0 w 130"/>
                <a:gd name="T89" fmla="*/ 33 h 104"/>
                <a:gd name="T90" fmla="*/ 0 w 130"/>
                <a:gd name="T91" fmla="*/ 33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30" h="104">
                  <a:moveTo>
                    <a:pt x="0" y="33"/>
                  </a:moveTo>
                  <a:lnTo>
                    <a:pt x="4" y="33"/>
                  </a:lnTo>
                  <a:lnTo>
                    <a:pt x="8" y="33"/>
                  </a:lnTo>
                  <a:lnTo>
                    <a:pt x="8" y="33"/>
                  </a:lnTo>
                  <a:lnTo>
                    <a:pt x="11" y="33"/>
                  </a:lnTo>
                  <a:lnTo>
                    <a:pt x="11" y="33"/>
                  </a:lnTo>
                  <a:lnTo>
                    <a:pt x="15" y="33"/>
                  </a:lnTo>
                  <a:lnTo>
                    <a:pt x="19" y="33"/>
                  </a:lnTo>
                  <a:lnTo>
                    <a:pt x="23" y="33"/>
                  </a:lnTo>
                  <a:lnTo>
                    <a:pt x="23" y="33"/>
                  </a:lnTo>
                  <a:lnTo>
                    <a:pt x="23" y="33"/>
                  </a:lnTo>
                  <a:lnTo>
                    <a:pt x="23" y="33"/>
                  </a:lnTo>
                  <a:lnTo>
                    <a:pt x="26" y="37"/>
                  </a:lnTo>
                  <a:lnTo>
                    <a:pt x="30" y="37"/>
                  </a:lnTo>
                  <a:lnTo>
                    <a:pt x="34" y="33"/>
                  </a:lnTo>
                  <a:lnTo>
                    <a:pt x="37" y="29"/>
                  </a:lnTo>
                  <a:lnTo>
                    <a:pt x="45" y="18"/>
                  </a:lnTo>
                  <a:lnTo>
                    <a:pt x="56" y="15"/>
                  </a:lnTo>
                  <a:lnTo>
                    <a:pt x="60" y="11"/>
                  </a:lnTo>
                  <a:lnTo>
                    <a:pt x="63" y="11"/>
                  </a:lnTo>
                  <a:lnTo>
                    <a:pt x="63" y="11"/>
                  </a:lnTo>
                  <a:lnTo>
                    <a:pt x="63" y="7"/>
                  </a:lnTo>
                  <a:lnTo>
                    <a:pt x="63" y="7"/>
                  </a:lnTo>
                  <a:lnTo>
                    <a:pt x="63" y="7"/>
                  </a:lnTo>
                  <a:lnTo>
                    <a:pt x="63" y="3"/>
                  </a:lnTo>
                  <a:lnTo>
                    <a:pt x="67" y="0"/>
                  </a:lnTo>
                  <a:lnTo>
                    <a:pt x="71" y="0"/>
                  </a:lnTo>
                  <a:lnTo>
                    <a:pt x="74" y="0"/>
                  </a:lnTo>
                  <a:lnTo>
                    <a:pt x="78" y="0"/>
                  </a:lnTo>
                  <a:lnTo>
                    <a:pt x="82" y="0"/>
                  </a:lnTo>
                  <a:lnTo>
                    <a:pt x="82" y="0"/>
                  </a:lnTo>
                  <a:lnTo>
                    <a:pt x="82" y="0"/>
                  </a:lnTo>
                  <a:lnTo>
                    <a:pt x="85" y="0"/>
                  </a:lnTo>
                  <a:lnTo>
                    <a:pt x="89" y="0"/>
                  </a:lnTo>
                  <a:lnTo>
                    <a:pt x="89" y="0"/>
                  </a:lnTo>
                  <a:lnTo>
                    <a:pt x="89" y="3"/>
                  </a:lnTo>
                  <a:lnTo>
                    <a:pt x="97" y="3"/>
                  </a:lnTo>
                  <a:lnTo>
                    <a:pt x="97" y="3"/>
                  </a:lnTo>
                  <a:lnTo>
                    <a:pt x="97" y="7"/>
                  </a:lnTo>
                  <a:lnTo>
                    <a:pt x="100" y="7"/>
                  </a:lnTo>
                  <a:lnTo>
                    <a:pt x="100" y="3"/>
                  </a:lnTo>
                  <a:lnTo>
                    <a:pt x="104" y="7"/>
                  </a:lnTo>
                  <a:lnTo>
                    <a:pt x="111" y="7"/>
                  </a:lnTo>
                  <a:lnTo>
                    <a:pt x="111" y="11"/>
                  </a:lnTo>
                  <a:lnTo>
                    <a:pt x="115" y="11"/>
                  </a:lnTo>
                  <a:lnTo>
                    <a:pt x="122" y="11"/>
                  </a:lnTo>
                  <a:lnTo>
                    <a:pt x="122" y="15"/>
                  </a:lnTo>
                  <a:lnTo>
                    <a:pt x="126" y="18"/>
                  </a:lnTo>
                  <a:lnTo>
                    <a:pt x="130" y="18"/>
                  </a:lnTo>
                  <a:lnTo>
                    <a:pt x="130" y="18"/>
                  </a:lnTo>
                  <a:lnTo>
                    <a:pt x="130" y="22"/>
                  </a:lnTo>
                  <a:lnTo>
                    <a:pt x="130" y="26"/>
                  </a:lnTo>
                  <a:lnTo>
                    <a:pt x="130" y="26"/>
                  </a:lnTo>
                  <a:lnTo>
                    <a:pt x="130" y="29"/>
                  </a:lnTo>
                  <a:lnTo>
                    <a:pt x="130" y="29"/>
                  </a:lnTo>
                  <a:lnTo>
                    <a:pt x="126" y="33"/>
                  </a:lnTo>
                  <a:lnTo>
                    <a:pt x="126" y="37"/>
                  </a:lnTo>
                  <a:lnTo>
                    <a:pt x="126" y="41"/>
                  </a:lnTo>
                  <a:lnTo>
                    <a:pt x="126" y="41"/>
                  </a:lnTo>
                  <a:lnTo>
                    <a:pt x="130" y="41"/>
                  </a:lnTo>
                  <a:lnTo>
                    <a:pt x="126" y="41"/>
                  </a:lnTo>
                  <a:lnTo>
                    <a:pt x="126" y="44"/>
                  </a:lnTo>
                  <a:lnTo>
                    <a:pt x="126" y="48"/>
                  </a:lnTo>
                  <a:lnTo>
                    <a:pt x="126" y="48"/>
                  </a:lnTo>
                  <a:lnTo>
                    <a:pt x="122" y="52"/>
                  </a:lnTo>
                  <a:lnTo>
                    <a:pt x="122" y="52"/>
                  </a:lnTo>
                  <a:lnTo>
                    <a:pt x="126" y="55"/>
                  </a:lnTo>
                  <a:lnTo>
                    <a:pt x="126" y="55"/>
                  </a:lnTo>
                  <a:lnTo>
                    <a:pt x="126" y="59"/>
                  </a:lnTo>
                  <a:lnTo>
                    <a:pt x="126" y="59"/>
                  </a:lnTo>
                  <a:lnTo>
                    <a:pt x="126" y="63"/>
                  </a:lnTo>
                  <a:lnTo>
                    <a:pt x="126" y="63"/>
                  </a:lnTo>
                  <a:lnTo>
                    <a:pt x="126" y="67"/>
                  </a:lnTo>
                  <a:lnTo>
                    <a:pt x="122" y="70"/>
                  </a:lnTo>
                  <a:lnTo>
                    <a:pt x="122" y="70"/>
                  </a:lnTo>
                  <a:lnTo>
                    <a:pt x="119" y="70"/>
                  </a:lnTo>
                  <a:lnTo>
                    <a:pt x="119" y="74"/>
                  </a:lnTo>
                  <a:lnTo>
                    <a:pt x="119" y="74"/>
                  </a:lnTo>
                  <a:lnTo>
                    <a:pt x="119" y="78"/>
                  </a:lnTo>
                  <a:lnTo>
                    <a:pt x="119" y="81"/>
                  </a:lnTo>
                  <a:lnTo>
                    <a:pt x="119" y="85"/>
                  </a:lnTo>
                  <a:lnTo>
                    <a:pt x="119" y="89"/>
                  </a:lnTo>
                  <a:lnTo>
                    <a:pt x="100" y="104"/>
                  </a:lnTo>
                  <a:lnTo>
                    <a:pt x="97" y="104"/>
                  </a:lnTo>
                  <a:lnTo>
                    <a:pt x="89" y="100"/>
                  </a:lnTo>
                  <a:lnTo>
                    <a:pt x="85" y="104"/>
                  </a:lnTo>
                  <a:lnTo>
                    <a:pt x="85" y="104"/>
                  </a:lnTo>
                  <a:lnTo>
                    <a:pt x="82" y="104"/>
                  </a:lnTo>
                  <a:lnTo>
                    <a:pt x="78" y="100"/>
                  </a:lnTo>
                  <a:lnTo>
                    <a:pt x="78" y="100"/>
                  </a:lnTo>
                  <a:lnTo>
                    <a:pt x="74" y="100"/>
                  </a:lnTo>
                  <a:lnTo>
                    <a:pt x="71" y="100"/>
                  </a:lnTo>
                  <a:lnTo>
                    <a:pt x="67" y="100"/>
                  </a:lnTo>
                  <a:lnTo>
                    <a:pt x="63" y="96"/>
                  </a:lnTo>
                  <a:lnTo>
                    <a:pt x="63" y="96"/>
                  </a:lnTo>
                  <a:lnTo>
                    <a:pt x="63" y="96"/>
                  </a:lnTo>
                  <a:lnTo>
                    <a:pt x="63" y="93"/>
                  </a:lnTo>
                  <a:lnTo>
                    <a:pt x="60" y="93"/>
                  </a:lnTo>
                  <a:lnTo>
                    <a:pt x="56" y="93"/>
                  </a:lnTo>
                  <a:lnTo>
                    <a:pt x="56" y="93"/>
                  </a:lnTo>
                  <a:lnTo>
                    <a:pt x="52" y="89"/>
                  </a:lnTo>
                  <a:lnTo>
                    <a:pt x="48" y="93"/>
                  </a:lnTo>
                  <a:lnTo>
                    <a:pt x="45" y="89"/>
                  </a:lnTo>
                  <a:lnTo>
                    <a:pt x="45" y="89"/>
                  </a:lnTo>
                  <a:lnTo>
                    <a:pt x="41" y="85"/>
                  </a:lnTo>
                  <a:lnTo>
                    <a:pt x="37" y="81"/>
                  </a:lnTo>
                  <a:lnTo>
                    <a:pt x="37" y="81"/>
                  </a:lnTo>
                  <a:lnTo>
                    <a:pt x="37" y="78"/>
                  </a:lnTo>
                  <a:lnTo>
                    <a:pt x="37" y="74"/>
                  </a:lnTo>
                  <a:lnTo>
                    <a:pt x="37" y="74"/>
                  </a:lnTo>
                  <a:lnTo>
                    <a:pt x="34" y="74"/>
                  </a:lnTo>
                  <a:lnTo>
                    <a:pt x="34" y="70"/>
                  </a:lnTo>
                  <a:lnTo>
                    <a:pt x="34" y="70"/>
                  </a:lnTo>
                  <a:lnTo>
                    <a:pt x="34" y="70"/>
                  </a:lnTo>
                  <a:lnTo>
                    <a:pt x="30" y="67"/>
                  </a:lnTo>
                  <a:lnTo>
                    <a:pt x="30" y="67"/>
                  </a:lnTo>
                  <a:lnTo>
                    <a:pt x="26" y="67"/>
                  </a:lnTo>
                  <a:lnTo>
                    <a:pt x="23" y="63"/>
                  </a:lnTo>
                  <a:lnTo>
                    <a:pt x="19" y="55"/>
                  </a:lnTo>
                  <a:lnTo>
                    <a:pt x="19" y="55"/>
                  </a:lnTo>
                  <a:lnTo>
                    <a:pt x="15" y="55"/>
                  </a:lnTo>
                  <a:lnTo>
                    <a:pt x="15" y="52"/>
                  </a:lnTo>
                  <a:lnTo>
                    <a:pt x="15" y="52"/>
                  </a:lnTo>
                  <a:lnTo>
                    <a:pt x="11" y="48"/>
                  </a:lnTo>
                  <a:lnTo>
                    <a:pt x="11" y="48"/>
                  </a:lnTo>
                  <a:lnTo>
                    <a:pt x="11" y="44"/>
                  </a:lnTo>
                  <a:lnTo>
                    <a:pt x="8" y="44"/>
                  </a:lnTo>
                  <a:lnTo>
                    <a:pt x="8" y="44"/>
                  </a:lnTo>
                  <a:lnTo>
                    <a:pt x="8" y="41"/>
                  </a:lnTo>
                  <a:lnTo>
                    <a:pt x="4" y="41"/>
                  </a:lnTo>
                  <a:lnTo>
                    <a:pt x="4" y="37"/>
                  </a:lnTo>
                  <a:lnTo>
                    <a:pt x="0" y="37"/>
                  </a:lnTo>
                  <a:lnTo>
                    <a:pt x="0" y="37"/>
                  </a:lnTo>
                  <a:lnTo>
                    <a:pt x="0" y="33"/>
                  </a:lnTo>
                  <a:lnTo>
                    <a:pt x="0" y="33"/>
                  </a:lnTo>
                  <a:lnTo>
                    <a:pt x="0" y="33"/>
                  </a:lnTo>
                  <a:lnTo>
                    <a:pt x="0" y="33"/>
                  </a:lnTo>
                  <a:lnTo>
                    <a:pt x="0"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6" name="Freeform 146"/>
            <p:cNvSpPr/>
            <p:nvPr/>
          </p:nvSpPr>
          <p:spPr bwMode="auto">
            <a:xfrm>
              <a:off x="5535917" y="4754972"/>
              <a:ext cx="279455" cy="239164"/>
            </a:xfrm>
            <a:custGeom>
              <a:avLst/>
              <a:gdLst>
                <a:gd name="T0" fmla="*/ 89 w 156"/>
                <a:gd name="T1" fmla="*/ 0 h 137"/>
                <a:gd name="T2" fmla="*/ 93 w 156"/>
                <a:gd name="T3" fmla="*/ 4 h 137"/>
                <a:gd name="T4" fmla="*/ 97 w 156"/>
                <a:gd name="T5" fmla="*/ 11 h 137"/>
                <a:gd name="T6" fmla="*/ 100 w 156"/>
                <a:gd name="T7" fmla="*/ 15 h 137"/>
                <a:gd name="T8" fmla="*/ 104 w 156"/>
                <a:gd name="T9" fmla="*/ 19 h 137"/>
                <a:gd name="T10" fmla="*/ 108 w 156"/>
                <a:gd name="T11" fmla="*/ 22 h 137"/>
                <a:gd name="T12" fmla="*/ 119 w 156"/>
                <a:gd name="T13" fmla="*/ 34 h 137"/>
                <a:gd name="T14" fmla="*/ 123 w 156"/>
                <a:gd name="T15" fmla="*/ 37 h 137"/>
                <a:gd name="T16" fmla="*/ 126 w 156"/>
                <a:gd name="T17" fmla="*/ 41 h 137"/>
                <a:gd name="T18" fmla="*/ 126 w 156"/>
                <a:gd name="T19" fmla="*/ 48 h 137"/>
                <a:gd name="T20" fmla="*/ 134 w 156"/>
                <a:gd name="T21" fmla="*/ 56 h 137"/>
                <a:gd name="T22" fmla="*/ 141 w 156"/>
                <a:gd name="T23" fmla="*/ 56 h 137"/>
                <a:gd name="T24" fmla="*/ 149 w 156"/>
                <a:gd name="T25" fmla="*/ 60 h 137"/>
                <a:gd name="T26" fmla="*/ 152 w 156"/>
                <a:gd name="T27" fmla="*/ 63 h 137"/>
                <a:gd name="T28" fmla="*/ 152 w 156"/>
                <a:gd name="T29" fmla="*/ 67 h 137"/>
                <a:gd name="T30" fmla="*/ 149 w 156"/>
                <a:gd name="T31" fmla="*/ 67 h 137"/>
                <a:gd name="T32" fmla="*/ 145 w 156"/>
                <a:gd name="T33" fmla="*/ 74 h 137"/>
                <a:gd name="T34" fmla="*/ 137 w 156"/>
                <a:gd name="T35" fmla="*/ 74 h 137"/>
                <a:gd name="T36" fmla="*/ 130 w 156"/>
                <a:gd name="T37" fmla="*/ 78 h 137"/>
                <a:gd name="T38" fmla="*/ 126 w 156"/>
                <a:gd name="T39" fmla="*/ 82 h 137"/>
                <a:gd name="T40" fmla="*/ 119 w 156"/>
                <a:gd name="T41" fmla="*/ 85 h 137"/>
                <a:gd name="T42" fmla="*/ 112 w 156"/>
                <a:gd name="T43" fmla="*/ 93 h 137"/>
                <a:gd name="T44" fmla="*/ 112 w 156"/>
                <a:gd name="T45" fmla="*/ 97 h 137"/>
                <a:gd name="T46" fmla="*/ 108 w 156"/>
                <a:gd name="T47" fmla="*/ 100 h 137"/>
                <a:gd name="T48" fmla="*/ 104 w 156"/>
                <a:gd name="T49" fmla="*/ 104 h 137"/>
                <a:gd name="T50" fmla="*/ 97 w 156"/>
                <a:gd name="T51" fmla="*/ 108 h 137"/>
                <a:gd name="T52" fmla="*/ 93 w 156"/>
                <a:gd name="T53" fmla="*/ 115 h 137"/>
                <a:gd name="T54" fmla="*/ 93 w 156"/>
                <a:gd name="T55" fmla="*/ 123 h 137"/>
                <a:gd name="T56" fmla="*/ 86 w 156"/>
                <a:gd name="T57" fmla="*/ 123 h 137"/>
                <a:gd name="T58" fmla="*/ 74 w 156"/>
                <a:gd name="T59" fmla="*/ 123 h 137"/>
                <a:gd name="T60" fmla="*/ 63 w 156"/>
                <a:gd name="T61" fmla="*/ 119 h 137"/>
                <a:gd name="T62" fmla="*/ 56 w 156"/>
                <a:gd name="T63" fmla="*/ 115 h 137"/>
                <a:gd name="T64" fmla="*/ 45 w 156"/>
                <a:gd name="T65" fmla="*/ 126 h 137"/>
                <a:gd name="T66" fmla="*/ 34 w 156"/>
                <a:gd name="T67" fmla="*/ 134 h 137"/>
                <a:gd name="T68" fmla="*/ 26 w 156"/>
                <a:gd name="T69" fmla="*/ 137 h 137"/>
                <a:gd name="T70" fmla="*/ 15 w 156"/>
                <a:gd name="T71" fmla="*/ 137 h 137"/>
                <a:gd name="T72" fmla="*/ 12 w 156"/>
                <a:gd name="T73" fmla="*/ 130 h 137"/>
                <a:gd name="T74" fmla="*/ 8 w 156"/>
                <a:gd name="T75" fmla="*/ 115 h 137"/>
                <a:gd name="T76" fmla="*/ 0 w 156"/>
                <a:gd name="T77" fmla="*/ 111 h 137"/>
                <a:gd name="T78" fmla="*/ 19 w 156"/>
                <a:gd name="T79" fmla="*/ 63 h 137"/>
                <a:gd name="T80" fmla="*/ 49 w 156"/>
                <a:gd name="T81" fmla="*/ 8 h 137"/>
                <a:gd name="T82" fmla="*/ 56 w 156"/>
                <a:gd name="T83" fmla="*/ 4 h 137"/>
                <a:gd name="T84" fmla="*/ 60 w 156"/>
                <a:gd name="T85" fmla="*/ 8 h 137"/>
                <a:gd name="T86" fmla="*/ 60 w 156"/>
                <a:gd name="T87" fmla="*/ 11 h 137"/>
                <a:gd name="T88" fmla="*/ 74 w 156"/>
                <a:gd name="T89" fmla="*/ 0 h 137"/>
                <a:gd name="T90" fmla="*/ 78 w 156"/>
                <a:gd name="T91" fmla="*/ 4 h 137"/>
                <a:gd name="T92" fmla="*/ 89 w 156"/>
                <a:gd name="T93" fmla="*/ 0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56" h="137">
                  <a:moveTo>
                    <a:pt x="89" y="0"/>
                  </a:moveTo>
                  <a:lnTo>
                    <a:pt x="89" y="0"/>
                  </a:lnTo>
                  <a:lnTo>
                    <a:pt x="89" y="0"/>
                  </a:lnTo>
                  <a:lnTo>
                    <a:pt x="89" y="4"/>
                  </a:lnTo>
                  <a:lnTo>
                    <a:pt x="89" y="4"/>
                  </a:lnTo>
                  <a:lnTo>
                    <a:pt x="93" y="4"/>
                  </a:lnTo>
                  <a:lnTo>
                    <a:pt x="93" y="8"/>
                  </a:lnTo>
                  <a:lnTo>
                    <a:pt x="97" y="8"/>
                  </a:lnTo>
                  <a:lnTo>
                    <a:pt x="97" y="11"/>
                  </a:lnTo>
                  <a:lnTo>
                    <a:pt x="97" y="11"/>
                  </a:lnTo>
                  <a:lnTo>
                    <a:pt x="100" y="11"/>
                  </a:lnTo>
                  <a:lnTo>
                    <a:pt x="100" y="15"/>
                  </a:lnTo>
                  <a:lnTo>
                    <a:pt x="100" y="15"/>
                  </a:lnTo>
                  <a:lnTo>
                    <a:pt x="104" y="19"/>
                  </a:lnTo>
                  <a:lnTo>
                    <a:pt x="104" y="19"/>
                  </a:lnTo>
                  <a:lnTo>
                    <a:pt x="104" y="22"/>
                  </a:lnTo>
                  <a:lnTo>
                    <a:pt x="108" y="22"/>
                  </a:lnTo>
                  <a:lnTo>
                    <a:pt x="108" y="22"/>
                  </a:lnTo>
                  <a:lnTo>
                    <a:pt x="112" y="30"/>
                  </a:lnTo>
                  <a:lnTo>
                    <a:pt x="115" y="34"/>
                  </a:lnTo>
                  <a:lnTo>
                    <a:pt x="119" y="34"/>
                  </a:lnTo>
                  <a:lnTo>
                    <a:pt x="119" y="34"/>
                  </a:lnTo>
                  <a:lnTo>
                    <a:pt x="123" y="37"/>
                  </a:lnTo>
                  <a:lnTo>
                    <a:pt x="123" y="37"/>
                  </a:lnTo>
                  <a:lnTo>
                    <a:pt x="123" y="37"/>
                  </a:lnTo>
                  <a:lnTo>
                    <a:pt x="123" y="41"/>
                  </a:lnTo>
                  <a:lnTo>
                    <a:pt x="126" y="41"/>
                  </a:lnTo>
                  <a:lnTo>
                    <a:pt x="126" y="41"/>
                  </a:lnTo>
                  <a:lnTo>
                    <a:pt x="126" y="45"/>
                  </a:lnTo>
                  <a:lnTo>
                    <a:pt x="126" y="48"/>
                  </a:lnTo>
                  <a:lnTo>
                    <a:pt x="126" y="48"/>
                  </a:lnTo>
                  <a:lnTo>
                    <a:pt x="130" y="52"/>
                  </a:lnTo>
                  <a:lnTo>
                    <a:pt x="134" y="56"/>
                  </a:lnTo>
                  <a:lnTo>
                    <a:pt x="134" y="56"/>
                  </a:lnTo>
                  <a:lnTo>
                    <a:pt x="137" y="60"/>
                  </a:lnTo>
                  <a:lnTo>
                    <a:pt x="141" y="56"/>
                  </a:lnTo>
                  <a:lnTo>
                    <a:pt x="145" y="60"/>
                  </a:lnTo>
                  <a:lnTo>
                    <a:pt x="145" y="60"/>
                  </a:lnTo>
                  <a:lnTo>
                    <a:pt x="149" y="60"/>
                  </a:lnTo>
                  <a:lnTo>
                    <a:pt x="152" y="60"/>
                  </a:lnTo>
                  <a:lnTo>
                    <a:pt x="152" y="63"/>
                  </a:lnTo>
                  <a:lnTo>
                    <a:pt x="152" y="63"/>
                  </a:lnTo>
                  <a:lnTo>
                    <a:pt x="152" y="63"/>
                  </a:lnTo>
                  <a:lnTo>
                    <a:pt x="156" y="67"/>
                  </a:lnTo>
                  <a:lnTo>
                    <a:pt x="152" y="67"/>
                  </a:lnTo>
                  <a:lnTo>
                    <a:pt x="152" y="67"/>
                  </a:lnTo>
                  <a:lnTo>
                    <a:pt x="149" y="67"/>
                  </a:lnTo>
                  <a:lnTo>
                    <a:pt x="149" y="67"/>
                  </a:lnTo>
                  <a:lnTo>
                    <a:pt x="149" y="71"/>
                  </a:lnTo>
                  <a:lnTo>
                    <a:pt x="145" y="71"/>
                  </a:lnTo>
                  <a:lnTo>
                    <a:pt x="145" y="74"/>
                  </a:lnTo>
                  <a:lnTo>
                    <a:pt x="141" y="74"/>
                  </a:lnTo>
                  <a:lnTo>
                    <a:pt x="137" y="74"/>
                  </a:lnTo>
                  <a:lnTo>
                    <a:pt x="137" y="74"/>
                  </a:lnTo>
                  <a:lnTo>
                    <a:pt x="137" y="74"/>
                  </a:lnTo>
                  <a:lnTo>
                    <a:pt x="134" y="74"/>
                  </a:lnTo>
                  <a:lnTo>
                    <a:pt x="130" y="78"/>
                  </a:lnTo>
                  <a:lnTo>
                    <a:pt x="126" y="78"/>
                  </a:lnTo>
                  <a:lnTo>
                    <a:pt x="126" y="82"/>
                  </a:lnTo>
                  <a:lnTo>
                    <a:pt x="126" y="82"/>
                  </a:lnTo>
                  <a:lnTo>
                    <a:pt x="123" y="82"/>
                  </a:lnTo>
                  <a:lnTo>
                    <a:pt x="123" y="85"/>
                  </a:lnTo>
                  <a:lnTo>
                    <a:pt x="119" y="85"/>
                  </a:lnTo>
                  <a:lnTo>
                    <a:pt x="119" y="85"/>
                  </a:lnTo>
                  <a:lnTo>
                    <a:pt x="112" y="89"/>
                  </a:lnTo>
                  <a:lnTo>
                    <a:pt x="112" y="93"/>
                  </a:lnTo>
                  <a:lnTo>
                    <a:pt x="115" y="97"/>
                  </a:lnTo>
                  <a:lnTo>
                    <a:pt x="115" y="97"/>
                  </a:lnTo>
                  <a:lnTo>
                    <a:pt x="112" y="97"/>
                  </a:lnTo>
                  <a:lnTo>
                    <a:pt x="112" y="100"/>
                  </a:lnTo>
                  <a:lnTo>
                    <a:pt x="108" y="100"/>
                  </a:lnTo>
                  <a:lnTo>
                    <a:pt x="108" y="100"/>
                  </a:lnTo>
                  <a:lnTo>
                    <a:pt x="104" y="104"/>
                  </a:lnTo>
                  <a:lnTo>
                    <a:pt x="104" y="104"/>
                  </a:lnTo>
                  <a:lnTo>
                    <a:pt x="104" y="104"/>
                  </a:lnTo>
                  <a:lnTo>
                    <a:pt x="100" y="108"/>
                  </a:lnTo>
                  <a:lnTo>
                    <a:pt x="100" y="108"/>
                  </a:lnTo>
                  <a:lnTo>
                    <a:pt x="97" y="108"/>
                  </a:lnTo>
                  <a:lnTo>
                    <a:pt x="93" y="111"/>
                  </a:lnTo>
                  <a:lnTo>
                    <a:pt x="93" y="115"/>
                  </a:lnTo>
                  <a:lnTo>
                    <a:pt x="93" y="115"/>
                  </a:lnTo>
                  <a:lnTo>
                    <a:pt x="93" y="119"/>
                  </a:lnTo>
                  <a:lnTo>
                    <a:pt x="93" y="119"/>
                  </a:lnTo>
                  <a:lnTo>
                    <a:pt x="93" y="123"/>
                  </a:lnTo>
                  <a:lnTo>
                    <a:pt x="89" y="123"/>
                  </a:lnTo>
                  <a:lnTo>
                    <a:pt x="86" y="123"/>
                  </a:lnTo>
                  <a:lnTo>
                    <a:pt x="86" y="123"/>
                  </a:lnTo>
                  <a:lnTo>
                    <a:pt x="82" y="123"/>
                  </a:lnTo>
                  <a:lnTo>
                    <a:pt x="78" y="123"/>
                  </a:lnTo>
                  <a:lnTo>
                    <a:pt x="74" y="123"/>
                  </a:lnTo>
                  <a:lnTo>
                    <a:pt x="74" y="123"/>
                  </a:lnTo>
                  <a:lnTo>
                    <a:pt x="71" y="123"/>
                  </a:lnTo>
                  <a:lnTo>
                    <a:pt x="63" y="119"/>
                  </a:lnTo>
                  <a:lnTo>
                    <a:pt x="63" y="119"/>
                  </a:lnTo>
                  <a:lnTo>
                    <a:pt x="60" y="115"/>
                  </a:lnTo>
                  <a:lnTo>
                    <a:pt x="56" y="115"/>
                  </a:lnTo>
                  <a:lnTo>
                    <a:pt x="52" y="115"/>
                  </a:lnTo>
                  <a:lnTo>
                    <a:pt x="49" y="119"/>
                  </a:lnTo>
                  <a:lnTo>
                    <a:pt x="45" y="126"/>
                  </a:lnTo>
                  <a:lnTo>
                    <a:pt x="41" y="130"/>
                  </a:lnTo>
                  <a:lnTo>
                    <a:pt x="37" y="130"/>
                  </a:lnTo>
                  <a:lnTo>
                    <a:pt x="34" y="134"/>
                  </a:lnTo>
                  <a:lnTo>
                    <a:pt x="30" y="134"/>
                  </a:lnTo>
                  <a:lnTo>
                    <a:pt x="26" y="137"/>
                  </a:lnTo>
                  <a:lnTo>
                    <a:pt x="26" y="137"/>
                  </a:lnTo>
                  <a:lnTo>
                    <a:pt x="23" y="137"/>
                  </a:lnTo>
                  <a:lnTo>
                    <a:pt x="19" y="137"/>
                  </a:lnTo>
                  <a:lnTo>
                    <a:pt x="15" y="137"/>
                  </a:lnTo>
                  <a:lnTo>
                    <a:pt x="12" y="137"/>
                  </a:lnTo>
                  <a:lnTo>
                    <a:pt x="12" y="134"/>
                  </a:lnTo>
                  <a:lnTo>
                    <a:pt x="12" y="130"/>
                  </a:lnTo>
                  <a:lnTo>
                    <a:pt x="12" y="126"/>
                  </a:lnTo>
                  <a:lnTo>
                    <a:pt x="8" y="119"/>
                  </a:lnTo>
                  <a:lnTo>
                    <a:pt x="8" y="115"/>
                  </a:lnTo>
                  <a:lnTo>
                    <a:pt x="0" y="111"/>
                  </a:lnTo>
                  <a:lnTo>
                    <a:pt x="0" y="111"/>
                  </a:lnTo>
                  <a:lnTo>
                    <a:pt x="0" y="111"/>
                  </a:lnTo>
                  <a:lnTo>
                    <a:pt x="0" y="108"/>
                  </a:lnTo>
                  <a:lnTo>
                    <a:pt x="4" y="63"/>
                  </a:lnTo>
                  <a:lnTo>
                    <a:pt x="19" y="63"/>
                  </a:lnTo>
                  <a:lnTo>
                    <a:pt x="23" y="8"/>
                  </a:lnTo>
                  <a:lnTo>
                    <a:pt x="34" y="8"/>
                  </a:lnTo>
                  <a:lnTo>
                    <a:pt x="49" y="8"/>
                  </a:lnTo>
                  <a:lnTo>
                    <a:pt x="56" y="4"/>
                  </a:lnTo>
                  <a:lnTo>
                    <a:pt x="56" y="4"/>
                  </a:lnTo>
                  <a:lnTo>
                    <a:pt x="56" y="4"/>
                  </a:lnTo>
                  <a:lnTo>
                    <a:pt x="60" y="4"/>
                  </a:lnTo>
                  <a:lnTo>
                    <a:pt x="60" y="8"/>
                  </a:lnTo>
                  <a:lnTo>
                    <a:pt x="60" y="8"/>
                  </a:lnTo>
                  <a:lnTo>
                    <a:pt x="60" y="8"/>
                  </a:lnTo>
                  <a:lnTo>
                    <a:pt x="60" y="11"/>
                  </a:lnTo>
                  <a:lnTo>
                    <a:pt x="60" y="11"/>
                  </a:lnTo>
                  <a:lnTo>
                    <a:pt x="67" y="8"/>
                  </a:lnTo>
                  <a:lnTo>
                    <a:pt x="71" y="4"/>
                  </a:lnTo>
                  <a:lnTo>
                    <a:pt x="74" y="0"/>
                  </a:lnTo>
                  <a:lnTo>
                    <a:pt x="74" y="0"/>
                  </a:lnTo>
                  <a:lnTo>
                    <a:pt x="78" y="4"/>
                  </a:lnTo>
                  <a:lnTo>
                    <a:pt x="78" y="4"/>
                  </a:lnTo>
                  <a:lnTo>
                    <a:pt x="82" y="0"/>
                  </a:lnTo>
                  <a:lnTo>
                    <a:pt x="86" y="0"/>
                  </a:lnTo>
                  <a:lnTo>
                    <a:pt x="89" y="0"/>
                  </a:lnTo>
                  <a:lnTo>
                    <a:pt x="89" y="0"/>
                  </a:lnTo>
                  <a:lnTo>
                    <a:pt x="89"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7" name="Freeform 147"/>
            <p:cNvSpPr/>
            <p:nvPr/>
          </p:nvSpPr>
          <p:spPr bwMode="auto">
            <a:xfrm>
              <a:off x="5297666" y="4728788"/>
              <a:ext cx="397687" cy="331687"/>
            </a:xfrm>
            <a:custGeom>
              <a:avLst/>
              <a:gdLst>
                <a:gd name="T0" fmla="*/ 137 w 222"/>
                <a:gd name="T1" fmla="*/ 78 h 190"/>
                <a:gd name="T2" fmla="*/ 167 w 222"/>
                <a:gd name="T3" fmla="*/ 23 h 190"/>
                <a:gd name="T4" fmla="*/ 189 w 222"/>
                <a:gd name="T5" fmla="*/ 19 h 190"/>
                <a:gd name="T6" fmla="*/ 193 w 222"/>
                <a:gd name="T7" fmla="*/ 23 h 190"/>
                <a:gd name="T8" fmla="*/ 193 w 222"/>
                <a:gd name="T9" fmla="*/ 26 h 190"/>
                <a:gd name="T10" fmla="*/ 204 w 222"/>
                <a:gd name="T11" fmla="*/ 19 h 190"/>
                <a:gd name="T12" fmla="*/ 211 w 222"/>
                <a:gd name="T13" fmla="*/ 19 h 190"/>
                <a:gd name="T14" fmla="*/ 219 w 222"/>
                <a:gd name="T15" fmla="*/ 15 h 190"/>
                <a:gd name="T16" fmla="*/ 219 w 222"/>
                <a:gd name="T17" fmla="*/ 11 h 190"/>
                <a:gd name="T18" fmla="*/ 215 w 222"/>
                <a:gd name="T19" fmla="*/ 8 h 190"/>
                <a:gd name="T20" fmla="*/ 211 w 222"/>
                <a:gd name="T21" fmla="*/ 11 h 190"/>
                <a:gd name="T22" fmla="*/ 167 w 222"/>
                <a:gd name="T23" fmla="*/ 19 h 190"/>
                <a:gd name="T24" fmla="*/ 163 w 222"/>
                <a:gd name="T25" fmla="*/ 19 h 190"/>
                <a:gd name="T26" fmla="*/ 159 w 222"/>
                <a:gd name="T27" fmla="*/ 15 h 190"/>
                <a:gd name="T28" fmla="*/ 156 w 222"/>
                <a:gd name="T29" fmla="*/ 15 h 190"/>
                <a:gd name="T30" fmla="*/ 148 w 222"/>
                <a:gd name="T31" fmla="*/ 19 h 190"/>
                <a:gd name="T32" fmla="*/ 141 w 222"/>
                <a:gd name="T33" fmla="*/ 15 h 190"/>
                <a:gd name="T34" fmla="*/ 137 w 222"/>
                <a:gd name="T35" fmla="*/ 15 h 190"/>
                <a:gd name="T36" fmla="*/ 130 w 222"/>
                <a:gd name="T37" fmla="*/ 15 h 190"/>
                <a:gd name="T38" fmla="*/ 122 w 222"/>
                <a:gd name="T39" fmla="*/ 15 h 190"/>
                <a:gd name="T40" fmla="*/ 115 w 222"/>
                <a:gd name="T41" fmla="*/ 11 h 190"/>
                <a:gd name="T42" fmla="*/ 111 w 222"/>
                <a:gd name="T43" fmla="*/ 8 h 190"/>
                <a:gd name="T44" fmla="*/ 48 w 222"/>
                <a:gd name="T45" fmla="*/ 8 h 190"/>
                <a:gd name="T46" fmla="*/ 41 w 222"/>
                <a:gd name="T47" fmla="*/ 8 h 190"/>
                <a:gd name="T48" fmla="*/ 33 w 222"/>
                <a:gd name="T49" fmla="*/ 4 h 190"/>
                <a:gd name="T50" fmla="*/ 30 w 222"/>
                <a:gd name="T51" fmla="*/ 0 h 190"/>
                <a:gd name="T52" fmla="*/ 26 w 222"/>
                <a:gd name="T53" fmla="*/ 0 h 190"/>
                <a:gd name="T54" fmla="*/ 22 w 222"/>
                <a:gd name="T55" fmla="*/ 0 h 190"/>
                <a:gd name="T56" fmla="*/ 15 w 222"/>
                <a:gd name="T57" fmla="*/ 8 h 190"/>
                <a:gd name="T58" fmla="*/ 8 w 222"/>
                <a:gd name="T59" fmla="*/ 4 h 190"/>
                <a:gd name="T60" fmla="*/ 4 w 222"/>
                <a:gd name="T61" fmla="*/ 8 h 190"/>
                <a:gd name="T62" fmla="*/ 4 w 222"/>
                <a:gd name="T63" fmla="*/ 19 h 190"/>
                <a:gd name="T64" fmla="*/ 26 w 222"/>
                <a:gd name="T65" fmla="*/ 52 h 190"/>
                <a:gd name="T66" fmla="*/ 33 w 222"/>
                <a:gd name="T67" fmla="*/ 75 h 190"/>
                <a:gd name="T68" fmla="*/ 41 w 222"/>
                <a:gd name="T69" fmla="*/ 93 h 190"/>
                <a:gd name="T70" fmla="*/ 48 w 222"/>
                <a:gd name="T71" fmla="*/ 123 h 190"/>
                <a:gd name="T72" fmla="*/ 48 w 222"/>
                <a:gd name="T73" fmla="*/ 134 h 190"/>
                <a:gd name="T74" fmla="*/ 52 w 222"/>
                <a:gd name="T75" fmla="*/ 145 h 190"/>
                <a:gd name="T76" fmla="*/ 52 w 222"/>
                <a:gd name="T77" fmla="*/ 152 h 190"/>
                <a:gd name="T78" fmla="*/ 59 w 222"/>
                <a:gd name="T79" fmla="*/ 167 h 190"/>
                <a:gd name="T80" fmla="*/ 67 w 222"/>
                <a:gd name="T81" fmla="*/ 178 h 190"/>
                <a:gd name="T82" fmla="*/ 78 w 222"/>
                <a:gd name="T83" fmla="*/ 178 h 190"/>
                <a:gd name="T84" fmla="*/ 82 w 222"/>
                <a:gd name="T85" fmla="*/ 175 h 190"/>
                <a:gd name="T86" fmla="*/ 89 w 222"/>
                <a:gd name="T87" fmla="*/ 175 h 190"/>
                <a:gd name="T88" fmla="*/ 96 w 222"/>
                <a:gd name="T89" fmla="*/ 186 h 190"/>
                <a:gd name="T90" fmla="*/ 104 w 222"/>
                <a:gd name="T91" fmla="*/ 186 h 190"/>
                <a:gd name="T92" fmla="*/ 111 w 222"/>
                <a:gd name="T93" fmla="*/ 186 h 190"/>
                <a:gd name="T94" fmla="*/ 115 w 222"/>
                <a:gd name="T95" fmla="*/ 190 h 190"/>
                <a:gd name="T96" fmla="*/ 119 w 222"/>
                <a:gd name="T97" fmla="*/ 182 h 190"/>
                <a:gd name="T98" fmla="*/ 130 w 222"/>
                <a:gd name="T99" fmla="*/ 178 h 190"/>
                <a:gd name="T100" fmla="*/ 133 w 222"/>
                <a:gd name="T101" fmla="*/ 126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22" h="190">
                  <a:moveTo>
                    <a:pt x="133" y="126"/>
                  </a:moveTo>
                  <a:lnTo>
                    <a:pt x="133" y="123"/>
                  </a:lnTo>
                  <a:lnTo>
                    <a:pt x="137" y="78"/>
                  </a:lnTo>
                  <a:lnTo>
                    <a:pt x="152" y="78"/>
                  </a:lnTo>
                  <a:lnTo>
                    <a:pt x="156" y="23"/>
                  </a:lnTo>
                  <a:lnTo>
                    <a:pt x="167" y="23"/>
                  </a:lnTo>
                  <a:lnTo>
                    <a:pt x="182" y="23"/>
                  </a:lnTo>
                  <a:lnTo>
                    <a:pt x="189" y="19"/>
                  </a:lnTo>
                  <a:lnTo>
                    <a:pt x="189" y="19"/>
                  </a:lnTo>
                  <a:lnTo>
                    <a:pt x="189" y="19"/>
                  </a:lnTo>
                  <a:lnTo>
                    <a:pt x="193" y="19"/>
                  </a:lnTo>
                  <a:lnTo>
                    <a:pt x="193" y="23"/>
                  </a:lnTo>
                  <a:lnTo>
                    <a:pt x="193" y="23"/>
                  </a:lnTo>
                  <a:lnTo>
                    <a:pt x="193" y="23"/>
                  </a:lnTo>
                  <a:lnTo>
                    <a:pt x="193" y="26"/>
                  </a:lnTo>
                  <a:lnTo>
                    <a:pt x="193" y="26"/>
                  </a:lnTo>
                  <a:lnTo>
                    <a:pt x="200" y="23"/>
                  </a:lnTo>
                  <a:lnTo>
                    <a:pt x="204" y="19"/>
                  </a:lnTo>
                  <a:lnTo>
                    <a:pt x="207" y="15"/>
                  </a:lnTo>
                  <a:lnTo>
                    <a:pt x="207" y="15"/>
                  </a:lnTo>
                  <a:lnTo>
                    <a:pt x="211" y="19"/>
                  </a:lnTo>
                  <a:lnTo>
                    <a:pt x="211" y="19"/>
                  </a:lnTo>
                  <a:lnTo>
                    <a:pt x="215" y="15"/>
                  </a:lnTo>
                  <a:lnTo>
                    <a:pt x="219" y="15"/>
                  </a:lnTo>
                  <a:lnTo>
                    <a:pt x="222" y="15"/>
                  </a:lnTo>
                  <a:lnTo>
                    <a:pt x="222" y="11"/>
                  </a:lnTo>
                  <a:lnTo>
                    <a:pt x="219" y="11"/>
                  </a:lnTo>
                  <a:lnTo>
                    <a:pt x="219" y="11"/>
                  </a:lnTo>
                  <a:lnTo>
                    <a:pt x="219" y="11"/>
                  </a:lnTo>
                  <a:lnTo>
                    <a:pt x="215" y="8"/>
                  </a:lnTo>
                  <a:lnTo>
                    <a:pt x="215" y="8"/>
                  </a:lnTo>
                  <a:lnTo>
                    <a:pt x="215" y="8"/>
                  </a:lnTo>
                  <a:lnTo>
                    <a:pt x="211" y="11"/>
                  </a:lnTo>
                  <a:lnTo>
                    <a:pt x="207" y="8"/>
                  </a:lnTo>
                  <a:lnTo>
                    <a:pt x="167" y="19"/>
                  </a:lnTo>
                  <a:lnTo>
                    <a:pt x="167" y="19"/>
                  </a:lnTo>
                  <a:lnTo>
                    <a:pt x="167" y="19"/>
                  </a:lnTo>
                  <a:lnTo>
                    <a:pt x="163" y="19"/>
                  </a:lnTo>
                  <a:lnTo>
                    <a:pt x="163" y="19"/>
                  </a:lnTo>
                  <a:lnTo>
                    <a:pt x="163" y="19"/>
                  </a:lnTo>
                  <a:lnTo>
                    <a:pt x="159" y="15"/>
                  </a:lnTo>
                  <a:lnTo>
                    <a:pt x="159" y="15"/>
                  </a:lnTo>
                  <a:lnTo>
                    <a:pt x="159" y="15"/>
                  </a:lnTo>
                  <a:lnTo>
                    <a:pt x="156" y="15"/>
                  </a:lnTo>
                  <a:lnTo>
                    <a:pt x="156" y="15"/>
                  </a:lnTo>
                  <a:lnTo>
                    <a:pt x="156" y="19"/>
                  </a:lnTo>
                  <a:lnTo>
                    <a:pt x="152" y="19"/>
                  </a:lnTo>
                  <a:lnTo>
                    <a:pt x="148" y="19"/>
                  </a:lnTo>
                  <a:lnTo>
                    <a:pt x="148" y="15"/>
                  </a:lnTo>
                  <a:lnTo>
                    <a:pt x="145" y="15"/>
                  </a:lnTo>
                  <a:lnTo>
                    <a:pt x="141" y="15"/>
                  </a:lnTo>
                  <a:lnTo>
                    <a:pt x="141" y="11"/>
                  </a:lnTo>
                  <a:lnTo>
                    <a:pt x="141" y="15"/>
                  </a:lnTo>
                  <a:lnTo>
                    <a:pt x="137" y="15"/>
                  </a:lnTo>
                  <a:lnTo>
                    <a:pt x="133" y="15"/>
                  </a:lnTo>
                  <a:lnTo>
                    <a:pt x="130" y="15"/>
                  </a:lnTo>
                  <a:lnTo>
                    <a:pt x="130" y="15"/>
                  </a:lnTo>
                  <a:lnTo>
                    <a:pt x="126" y="15"/>
                  </a:lnTo>
                  <a:lnTo>
                    <a:pt x="126" y="15"/>
                  </a:lnTo>
                  <a:lnTo>
                    <a:pt x="122" y="15"/>
                  </a:lnTo>
                  <a:lnTo>
                    <a:pt x="122" y="15"/>
                  </a:lnTo>
                  <a:lnTo>
                    <a:pt x="119" y="11"/>
                  </a:lnTo>
                  <a:lnTo>
                    <a:pt x="115" y="11"/>
                  </a:lnTo>
                  <a:lnTo>
                    <a:pt x="115" y="11"/>
                  </a:lnTo>
                  <a:lnTo>
                    <a:pt x="111" y="8"/>
                  </a:lnTo>
                  <a:lnTo>
                    <a:pt x="111" y="8"/>
                  </a:lnTo>
                  <a:lnTo>
                    <a:pt x="48" y="8"/>
                  </a:lnTo>
                  <a:lnTo>
                    <a:pt x="48" y="8"/>
                  </a:lnTo>
                  <a:lnTo>
                    <a:pt x="48" y="8"/>
                  </a:lnTo>
                  <a:lnTo>
                    <a:pt x="45" y="8"/>
                  </a:lnTo>
                  <a:lnTo>
                    <a:pt x="45" y="8"/>
                  </a:lnTo>
                  <a:lnTo>
                    <a:pt x="41" y="8"/>
                  </a:lnTo>
                  <a:lnTo>
                    <a:pt x="37" y="8"/>
                  </a:lnTo>
                  <a:lnTo>
                    <a:pt x="33" y="4"/>
                  </a:lnTo>
                  <a:lnTo>
                    <a:pt x="33" y="4"/>
                  </a:lnTo>
                  <a:lnTo>
                    <a:pt x="33" y="4"/>
                  </a:lnTo>
                  <a:lnTo>
                    <a:pt x="30" y="4"/>
                  </a:lnTo>
                  <a:lnTo>
                    <a:pt x="30" y="0"/>
                  </a:lnTo>
                  <a:lnTo>
                    <a:pt x="30" y="0"/>
                  </a:lnTo>
                  <a:lnTo>
                    <a:pt x="26" y="0"/>
                  </a:lnTo>
                  <a:lnTo>
                    <a:pt x="26" y="0"/>
                  </a:lnTo>
                  <a:lnTo>
                    <a:pt x="26" y="0"/>
                  </a:lnTo>
                  <a:lnTo>
                    <a:pt x="22" y="0"/>
                  </a:lnTo>
                  <a:lnTo>
                    <a:pt x="22" y="0"/>
                  </a:lnTo>
                  <a:lnTo>
                    <a:pt x="15" y="4"/>
                  </a:lnTo>
                  <a:lnTo>
                    <a:pt x="15" y="4"/>
                  </a:lnTo>
                  <a:lnTo>
                    <a:pt x="15" y="8"/>
                  </a:lnTo>
                  <a:lnTo>
                    <a:pt x="11" y="4"/>
                  </a:lnTo>
                  <a:lnTo>
                    <a:pt x="8" y="4"/>
                  </a:lnTo>
                  <a:lnTo>
                    <a:pt x="8" y="4"/>
                  </a:lnTo>
                  <a:lnTo>
                    <a:pt x="8" y="8"/>
                  </a:lnTo>
                  <a:lnTo>
                    <a:pt x="4" y="8"/>
                  </a:lnTo>
                  <a:lnTo>
                    <a:pt x="4" y="8"/>
                  </a:lnTo>
                  <a:lnTo>
                    <a:pt x="0" y="8"/>
                  </a:lnTo>
                  <a:lnTo>
                    <a:pt x="0" y="8"/>
                  </a:lnTo>
                  <a:lnTo>
                    <a:pt x="4" y="19"/>
                  </a:lnTo>
                  <a:lnTo>
                    <a:pt x="11" y="30"/>
                  </a:lnTo>
                  <a:lnTo>
                    <a:pt x="19" y="37"/>
                  </a:lnTo>
                  <a:lnTo>
                    <a:pt x="26" y="52"/>
                  </a:lnTo>
                  <a:lnTo>
                    <a:pt x="26" y="60"/>
                  </a:lnTo>
                  <a:lnTo>
                    <a:pt x="33" y="71"/>
                  </a:lnTo>
                  <a:lnTo>
                    <a:pt x="33" y="75"/>
                  </a:lnTo>
                  <a:lnTo>
                    <a:pt x="45" y="86"/>
                  </a:lnTo>
                  <a:lnTo>
                    <a:pt x="45" y="93"/>
                  </a:lnTo>
                  <a:lnTo>
                    <a:pt x="41" y="93"/>
                  </a:lnTo>
                  <a:lnTo>
                    <a:pt x="45" y="100"/>
                  </a:lnTo>
                  <a:lnTo>
                    <a:pt x="45" y="112"/>
                  </a:lnTo>
                  <a:lnTo>
                    <a:pt x="48" y="123"/>
                  </a:lnTo>
                  <a:lnTo>
                    <a:pt x="48" y="130"/>
                  </a:lnTo>
                  <a:lnTo>
                    <a:pt x="52" y="134"/>
                  </a:lnTo>
                  <a:lnTo>
                    <a:pt x="48" y="134"/>
                  </a:lnTo>
                  <a:lnTo>
                    <a:pt x="52" y="138"/>
                  </a:lnTo>
                  <a:lnTo>
                    <a:pt x="52" y="145"/>
                  </a:lnTo>
                  <a:lnTo>
                    <a:pt x="52" y="145"/>
                  </a:lnTo>
                  <a:lnTo>
                    <a:pt x="56" y="149"/>
                  </a:lnTo>
                  <a:lnTo>
                    <a:pt x="52" y="149"/>
                  </a:lnTo>
                  <a:lnTo>
                    <a:pt x="52" y="152"/>
                  </a:lnTo>
                  <a:lnTo>
                    <a:pt x="56" y="156"/>
                  </a:lnTo>
                  <a:lnTo>
                    <a:pt x="56" y="164"/>
                  </a:lnTo>
                  <a:lnTo>
                    <a:pt x="59" y="167"/>
                  </a:lnTo>
                  <a:lnTo>
                    <a:pt x="63" y="171"/>
                  </a:lnTo>
                  <a:lnTo>
                    <a:pt x="67" y="175"/>
                  </a:lnTo>
                  <a:lnTo>
                    <a:pt x="67" y="178"/>
                  </a:lnTo>
                  <a:lnTo>
                    <a:pt x="74" y="182"/>
                  </a:lnTo>
                  <a:lnTo>
                    <a:pt x="78" y="182"/>
                  </a:lnTo>
                  <a:lnTo>
                    <a:pt x="78" y="178"/>
                  </a:lnTo>
                  <a:lnTo>
                    <a:pt x="78" y="178"/>
                  </a:lnTo>
                  <a:lnTo>
                    <a:pt x="78" y="178"/>
                  </a:lnTo>
                  <a:lnTo>
                    <a:pt x="82" y="175"/>
                  </a:lnTo>
                  <a:lnTo>
                    <a:pt x="85" y="175"/>
                  </a:lnTo>
                  <a:lnTo>
                    <a:pt x="85" y="175"/>
                  </a:lnTo>
                  <a:lnTo>
                    <a:pt x="89" y="175"/>
                  </a:lnTo>
                  <a:lnTo>
                    <a:pt x="89" y="178"/>
                  </a:lnTo>
                  <a:lnTo>
                    <a:pt x="89" y="186"/>
                  </a:lnTo>
                  <a:lnTo>
                    <a:pt x="96" y="186"/>
                  </a:lnTo>
                  <a:lnTo>
                    <a:pt x="100" y="186"/>
                  </a:lnTo>
                  <a:lnTo>
                    <a:pt x="100" y="186"/>
                  </a:lnTo>
                  <a:lnTo>
                    <a:pt x="104" y="186"/>
                  </a:lnTo>
                  <a:lnTo>
                    <a:pt x="108" y="186"/>
                  </a:lnTo>
                  <a:lnTo>
                    <a:pt x="108" y="186"/>
                  </a:lnTo>
                  <a:lnTo>
                    <a:pt x="111" y="186"/>
                  </a:lnTo>
                  <a:lnTo>
                    <a:pt x="111" y="190"/>
                  </a:lnTo>
                  <a:lnTo>
                    <a:pt x="115" y="190"/>
                  </a:lnTo>
                  <a:lnTo>
                    <a:pt x="115" y="190"/>
                  </a:lnTo>
                  <a:lnTo>
                    <a:pt x="115" y="186"/>
                  </a:lnTo>
                  <a:lnTo>
                    <a:pt x="119" y="182"/>
                  </a:lnTo>
                  <a:lnTo>
                    <a:pt x="119" y="182"/>
                  </a:lnTo>
                  <a:lnTo>
                    <a:pt x="122" y="182"/>
                  </a:lnTo>
                  <a:lnTo>
                    <a:pt x="126" y="178"/>
                  </a:lnTo>
                  <a:lnTo>
                    <a:pt x="130" y="178"/>
                  </a:lnTo>
                  <a:lnTo>
                    <a:pt x="133" y="178"/>
                  </a:lnTo>
                  <a:lnTo>
                    <a:pt x="133" y="126"/>
                  </a:lnTo>
                  <a:lnTo>
                    <a:pt x="133" y="1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8" name="Freeform 148"/>
            <p:cNvSpPr/>
            <p:nvPr/>
          </p:nvSpPr>
          <p:spPr bwMode="auto">
            <a:xfrm>
              <a:off x="6578505" y="4838766"/>
              <a:ext cx="19705" cy="13966"/>
            </a:xfrm>
            <a:custGeom>
              <a:avLst/>
              <a:gdLst>
                <a:gd name="T0" fmla="*/ 0 w 11"/>
                <a:gd name="T1" fmla="*/ 0 h 8"/>
                <a:gd name="T2" fmla="*/ 0 w 11"/>
                <a:gd name="T3" fmla="*/ 4 h 8"/>
                <a:gd name="T4" fmla="*/ 3 w 11"/>
                <a:gd name="T5" fmla="*/ 8 h 8"/>
                <a:gd name="T6" fmla="*/ 3 w 11"/>
                <a:gd name="T7" fmla="*/ 8 h 8"/>
                <a:gd name="T8" fmla="*/ 11 w 11"/>
                <a:gd name="T9" fmla="*/ 4 h 8"/>
                <a:gd name="T10" fmla="*/ 7 w 11"/>
                <a:gd name="T11" fmla="*/ 4 h 8"/>
                <a:gd name="T12" fmla="*/ 7 w 11"/>
                <a:gd name="T13" fmla="*/ 0 h 8"/>
                <a:gd name="T14" fmla="*/ 3 w 11"/>
                <a:gd name="T15" fmla="*/ 0 h 8"/>
                <a:gd name="T16" fmla="*/ 0 w 11"/>
                <a:gd name="T17" fmla="*/ 0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 h="8">
                  <a:moveTo>
                    <a:pt x="0" y="0"/>
                  </a:moveTo>
                  <a:lnTo>
                    <a:pt x="0" y="4"/>
                  </a:lnTo>
                  <a:lnTo>
                    <a:pt x="3" y="8"/>
                  </a:lnTo>
                  <a:lnTo>
                    <a:pt x="3" y="8"/>
                  </a:lnTo>
                  <a:lnTo>
                    <a:pt x="11" y="4"/>
                  </a:lnTo>
                  <a:lnTo>
                    <a:pt x="7" y="4"/>
                  </a:lnTo>
                  <a:lnTo>
                    <a:pt x="7" y="0"/>
                  </a:lnTo>
                  <a:lnTo>
                    <a:pt x="3" y="0"/>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9" name="Freeform 149"/>
            <p:cNvSpPr>
              <a:spLocks noEditPoints="1"/>
            </p:cNvSpPr>
            <p:nvPr/>
          </p:nvSpPr>
          <p:spPr bwMode="auto">
            <a:xfrm>
              <a:off x="6213062" y="4599605"/>
              <a:ext cx="225714" cy="370093"/>
            </a:xfrm>
            <a:custGeom>
              <a:avLst/>
              <a:gdLst>
                <a:gd name="T0" fmla="*/ 37 w 126"/>
                <a:gd name="T1" fmla="*/ 208 h 212"/>
                <a:gd name="T2" fmla="*/ 59 w 126"/>
                <a:gd name="T3" fmla="*/ 204 h 212"/>
                <a:gd name="T4" fmla="*/ 67 w 126"/>
                <a:gd name="T5" fmla="*/ 193 h 212"/>
                <a:gd name="T6" fmla="*/ 70 w 126"/>
                <a:gd name="T7" fmla="*/ 182 h 212"/>
                <a:gd name="T8" fmla="*/ 74 w 126"/>
                <a:gd name="T9" fmla="*/ 174 h 212"/>
                <a:gd name="T10" fmla="*/ 85 w 126"/>
                <a:gd name="T11" fmla="*/ 152 h 212"/>
                <a:gd name="T12" fmla="*/ 96 w 126"/>
                <a:gd name="T13" fmla="*/ 123 h 212"/>
                <a:gd name="T14" fmla="*/ 104 w 126"/>
                <a:gd name="T15" fmla="*/ 104 h 212"/>
                <a:gd name="T16" fmla="*/ 111 w 126"/>
                <a:gd name="T17" fmla="*/ 85 h 212"/>
                <a:gd name="T18" fmla="*/ 111 w 126"/>
                <a:gd name="T19" fmla="*/ 71 h 212"/>
                <a:gd name="T20" fmla="*/ 115 w 126"/>
                <a:gd name="T21" fmla="*/ 63 h 212"/>
                <a:gd name="T22" fmla="*/ 115 w 126"/>
                <a:gd name="T23" fmla="*/ 52 h 212"/>
                <a:gd name="T24" fmla="*/ 122 w 126"/>
                <a:gd name="T25" fmla="*/ 59 h 212"/>
                <a:gd name="T26" fmla="*/ 126 w 126"/>
                <a:gd name="T27" fmla="*/ 52 h 212"/>
                <a:gd name="T28" fmla="*/ 122 w 126"/>
                <a:gd name="T29" fmla="*/ 41 h 212"/>
                <a:gd name="T30" fmla="*/ 122 w 126"/>
                <a:gd name="T31" fmla="*/ 34 h 212"/>
                <a:gd name="T32" fmla="*/ 119 w 126"/>
                <a:gd name="T33" fmla="*/ 11 h 212"/>
                <a:gd name="T34" fmla="*/ 111 w 126"/>
                <a:gd name="T35" fmla="*/ 8 h 212"/>
                <a:gd name="T36" fmla="*/ 107 w 126"/>
                <a:gd name="T37" fmla="*/ 4 h 212"/>
                <a:gd name="T38" fmla="*/ 104 w 126"/>
                <a:gd name="T39" fmla="*/ 8 h 212"/>
                <a:gd name="T40" fmla="*/ 104 w 126"/>
                <a:gd name="T41" fmla="*/ 15 h 212"/>
                <a:gd name="T42" fmla="*/ 96 w 126"/>
                <a:gd name="T43" fmla="*/ 26 h 212"/>
                <a:gd name="T44" fmla="*/ 93 w 126"/>
                <a:gd name="T45" fmla="*/ 26 h 212"/>
                <a:gd name="T46" fmla="*/ 93 w 126"/>
                <a:gd name="T47" fmla="*/ 34 h 212"/>
                <a:gd name="T48" fmla="*/ 85 w 126"/>
                <a:gd name="T49" fmla="*/ 37 h 212"/>
                <a:gd name="T50" fmla="*/ 89 w 126"/>
                <a:gd name="T51" fmla="*/ 41 h 212"/>
                <a:gd name="T52" fmla="*/ 78 w 126"/>
                <a:gd name="T53" fmla="*/ 48 h 212"/>
                <a:gd name="T54" fmla="*/ 74 w 126"/>
                <a:gd name="T55" fmla="*/ 45 h 212"/>
                <a:gd name="T56" fmla="*/ 74 w 126"/>
                <a:gd name="T57" fmla="*/ 52 h 212"/>
                <a:gd name="T58" fmla="*/ 70 w 126"/>
                <a:gd name="T59" fmla="*/ 56 h 212"/>
                <a:gd name="T60" fmla="*/ 70 w 126"/>
                <a:gd name="T61" fmla="*/ 48 h 212"/>
                <a:gd name="T62" fmla="*/ 63 w 126"/>
                <a:gd name="T63" fmla="*/ 63 h 212"/>
                <a:gd name="T64" fmla="*/ 59 w 126"/>
                <a:gd name="T65" fmla="*/ 56 h 212"/>
                <a:gd name="T66" fmla="*/ 48 w 126"/>
                <a:gd name="T67" fmla="*/ 59 h 212"/>
                <a:gd name="T68" fmla="*/ 45 w 126"/>
                <a:gd name="T69" fmla="*/ 59 h 212"/>
                <a:gd name="T70" fmla="*/ 33 w 126"/>
                <a:gd name="T71" fmla="*/ 67 h 212"/>
                <a:gd name="T72" fmla="*/ 26 w 126"/>
                <a:gd name="T73" fmla="*/ 67 h 212"/>
                <a:gd name="T74" fmla="*/ 19 w 126"/>
                <a:gd name="T75" fmla="*/ 82 h 212"/>
                <a:gd name="T76" fmla="*/ 19 w 126"/>
                <a:gd name="T77" fmla="*/ 93 h 212"/>
                <a:gd name="T78" fmla="*/ 26 w 126"/>
                <a:gd name="T79" fmla="*/ 111 h 212"/>
                <a:gd name="T80" fmla="*/ 22 w 126"/>
                <a:gd name="T81" fmla="*/ 123 h 212"/>
                <a:gd name="T82" fmla="*/ 15 w 126"/>
                <a:gd name="T83" fmla="*/ 134 h 212"/>
                <a:gd name="T84" fmla="*/ 8 w 126"/>
                <a:gd name="T85" fmla="*/ 141 h 212"/>
                <a:gd name="T86" fmla="*/ 4 w 126"/>
                <a:gd name="T87" fmla="*/ 156 h 212"/>
                <a:gd name="T88" fmla="*/ 8 w 126"/>
                <a:gd name="T89" fmla="*/ 171 h 212"/>
                <a:gd name="T90" fmla="*/ 11 w 126"/>
                <a:gd name="T91" fmla="*/ 174 h 212"/>
                <a:gd name="T92" fmla="*/ 8 w 126"/>
                <a:gd name="T93" fmla="*/ 186 h 212"/>
                <a:gd name="T94" fmla="*/ 8 w 126"/>
                <a:gd name="T95" fmla="*/ 197 h 212"/>
                <a:gd name="T96" fmla="*/ 15 w 126"/>
                <a:gd name="T97" fmla="*/ 204 h 212"/>
                <a:gd name="T98" fmla="*/ 26 w 126"/>
                <a:gd name="T99" fmla="*/ 208 h 212"/>
                <a:gd name="T100" fmla="*/ 26 w 126"/>
                <a:gd name="T101" fmla="*/ 212 h 212"/>
                <a:gd name="T102" fmla="*/ 100 w 126"/>
                <a:gd name="T103" fmla="*/ 11 h 212"/>
                <a:gd name="T104" fmla="*/ 100 w 126"/>
                <a:gd name="T105" fmla="*/ 19 h 212"/>
                <a:gd name="T106" fmla="*/ 100 w 126"/>
                <a:gd name="T107" fmla="*/ 19 h 212"/>
                <a:gd name="T108" fmla="*/ 96 w 126"/>
                <a:gd name="T109" fmla="*/ 19 h 212"/>
                <a:gd name="T110" fmla="*/ 93 w 126"/>
                <a:gd name="T111" fmla="*/ 19 h 212"/>
                <a:gd name="T112" fmla="*/ 115 w 126"/>
                <a:gd name="T113" fmla="*/ 74 h 212"/>
                <a:gd name="T114" fmla="*/ 119 w 126"/>
                <a:gd name="T115" fmla="*/ 74 h 2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26" h="212">
                  <a:moveTo>
                    <a:pt x="26" y="212"/>
                  </a:moveTo>
                  <a:lnTo>
                    <a:pt x="30" y="212"/>
                  </a:lnTo>
                  <a:lnTo>
                    <a:pt x="33" y="212"/>
                  </a:lnTo>
                  <a:lnTo>
                    <a:pt x="37" y="208"/>
                  </a:lnTo>
                  <a:lnTo>
                    <a:pt x="41" y="204"/>
                  </a:lnTo>
                  <a:lnTo>
                    <a:pt x="52" y="204"/>
                  </a:lnTo>
                  <a:lnTo>
                    <a:pt x="56" y="204"/>
                  </a:lnTo>
                  <a:lnTo>
                    <a:pt x="59" y="204"/>
                  </a:lnTo>
                  <a:lnTo>
                    <a:pt x="59" y="200"/>
                  </a:lnTo>
                  <a:lnTo>
                    <a:pt x="63" y="200"/>
                  </a:lnTo>
                  <a:lnTo>
                    <a:pt x="67" y="197"/>
                  </a:lnTo>
                  <a:lnTo>
                    <a:pt x="67" y="193"/>
                  </a:lnTo>
                  <a:lnTo>
                    <a:pt x="67" y="189"/>
                  </a:lnTo>
                  <a:lnTo>
                    <a:pt x="70" y="186"/>
                  </a:lnTo>
                  <a:lnTo>
                    <a:pt x="70" y="182"/>
                  </a:lnTo>
                  <a:lnTo>
                    <a:pt x="70" y="182"/>
                  </a:lnTo>
                  <a:lnTo>
                    <a:pt x="70" y="182"/>
                  </a:lnTo>
                  <a:lnTo>
                    <a:pt x="74" y="174"/>
                  </a:lnTo>
                  <a:lnTo>
                    <a:pt x="74" y="174"/>
                  </a:lnTo>
                  <a:lnTo>
                    <a:pt x="74" y="174"/>
                  </a:lnTo>
                  <a:lnTo>
                    <a:pt x="78" y="171"/>
                  </a:lnTo>
                  <a:lnTo>
                    <a:pt x="82" y="160"/>
                  </a:lnTo>
                  <a:lnTo>
                    <a:pt x="82" y="156"/>
                  </a:lnTo>
                  <a:lnTo>
                    <a:pt x="85" y="152"/>
                  </a:lnTo>
                  <a:lnTo>
                    <a:pt x="85" y="145"/>
                  </a:lnTo>
                  <a:lnTo>
                    <a:pt x="89" y="137"/>
                  </a:lnTo>
                  <a:lnTo>
                    <a:pt x="93" y="126"/>
                  </a:lnTo>
                  <a:lnTo>
                    <a:pt x="96" y="123"/>
                  </a:lnTo>
                  <a:lnTo>
                    <a:pt x="96" y="119"/>
                  </a:lnTo>
                  <a:lnTo>
                    <a:pt x="100" y="111"/>
                  </a:lnTo>
                  <a:lnTo>
                    <a:pt x="100" y="111"/>
                  </a:lnTo>
                  <a:lnTo>
                    <a:pt x="104" y="104"/>
                  </a:lnTo>
                  <a:lnTo>
                    <a:pt x="107" y="97"/>
                  </a:lnTo>
                  <a:lnTo>
                    <a:pt x="107" y="89"/>
                  </a:lnTo>
                  <a:lnTo>
                    <a:pt x="111" y="89"/>
                  </a:lnTo>
                  <a:lnTo>
                    <a:pt x="111" y="85"/>
                  </a:lnTo>
                  <a:lnTo>
                    <a:pt x="107" y="82"/>
                  </a:lnTo>
                  <a:lnTo>
                    <a:pt x="111" y="78"/>
                  </a:lnTo>
                  <a:lnTo>
                    <a:pt x="115" y="74"/>
                  </a:lnTo>
                  <a:lnTo>
                    <a:pt x="111" y="71"/>
                  </a:lnTo>
                  <a:lnTo>
                    <a:pt x="115" y="71"/>
                  </a:lnTo>
                  <a:lnTo>
                    <a:pt x="115" y="67"/>
                  </a:lnTo>
                  <a:lnTo>
                    <a:pt x="115" y="63"/>
                  </a:lnTo>
                  <a:lnTo>
                    <a:pt x="115" y="63"/>
                  </a:lnTo>
                  <a:lnTo>
                    <a:pt x="115" y="59"/>
                  </a:lnTo>
                  <a:lnTo>
                    <a:pt x="115" y="59"/>
                  </a:lnTo>
                  <a:lnTo>
                    <a:pt x="115" y="56"/>
                  </a:lnTo>
                  <a:lnTo>
                    <a:pt x="115" y="52"/>
                  </a:lnTo>
                  <a:lnTo>
                    <a:pt x="119" y="56"/>
                  </a:lnTo>
                  <a:lnTo>
                    <a:pt x="119" y="56"/>
                  </a:lnTo>
                  <a:lnTo>
                    <a:pt x="122" y="59"/>
                  </a:lnTo>
                  <a:lnTo>
                    <a:pt x="122" y="59"/>
                  </a:lnTo>
                  <a:lnTo>
                    <a:pt x="122" y="59"/>
                  </a:lnTo>
                  <a:lnTo>
                    <a:pt x="122" y="56"/>
                  </a:lnTo>
                  <a:lnTo>
                    <a:pt x="126" y="56"/>
                  </a:lnTo>
                  <a:lnTo>
                    <a:pt x="126" y="52"/>
                  </a:lnTo>
                  <a:lnTo>
                    <a:pt x="126" y="52"/>
                  </a:lnTo>
                  <a:lnTo>
                    <a:pt x="126" y="48"/>
                  </a:lnTo>
                  <a:lnTo>
                    <a:pt x="122" y="45"/>
                  </a:lnTo>
                  <a:lnTo>
                    <a:pt x="122" y="41"/>
                  </a:lnTo>
                  <a:lnTo>
                    <a:pt x="122" y="41"/>
                  </a:lnTo>
                  <a:lnTo>
                    <a:pt x="122" y="37"/>
                  </a:lnTo>
                  <a:lnTo>
                    <a:pt x="122" y="34"/>
                  </a:lnTo>
                  <a:lnTo>
                    <a:pt x="122" y="34"/>
                  </a:lnTo>
                  <a:lnTo>
                    <a:pt x="122" y="26"/>
                  </a:lnTo>
                  <a:lnTo>
                    <a:pt x="122" y="22"/>
                  </a:lnTo>
                  <a:lnTo>
                    <a:pt x="122" y="15"/>
                  </a:lnTo>
                  <a:lnTo>
                    <a:pt x="119" y="11"/>
                  </a:lnTo>
                  <a:lnTo>
                    <a:pt x="119" y="15"/>
                  </a:lnTo>
                  <a:lnTo>
                    <a:pt x="115" y="11"/>
                  </a:lnTo>
                  <a:lnTo>
                    <a:pt x="115" y="8"/>
                  </a:lnTo>
                  <a:lnTo>
                    <a:pt x="111" y="8"/>
                  </a:lnTo>
                  <a:lnTo>
                    <a:pt x="115" y="4"/>
                  </a:lnTo>
                  <a:lnTo>
                    <a:pt x="111" y="0"/>
                  </a:lnTo>
                  <a:lnTo>
                    <a:pt x="107" y="4"/>
                  </a:lnTo>
                  <a:lnTo>
                    <a:pt x="107" y="4"/>
                  </a:lnTo>
                  <a:lnTo>
                    <a:pt x="107" y="8"/>
                  </a:lnTo>
                  <a:lnTo>
                    <a:pt x="104" y="4"/>
                  </a:lnTo>
                  <a:lnTo>
                    <a:pt x="100" y="4"/>
                  </a:lnTo>
                  <a:lnTo>
                    <a:pt x="104" y="8"/>
                  </a:lnTo>
                  <a:lnTo>
                    <a:pt x="104" y="11"/>
                  </a:lnTo>
                  <a:lnTo>
                    <a:pt x="107" y="11"/>
                  </a:lnTo>
                  <a:lnTo>
                    <a:pt x="107" y="15"/>
                  </a:lnTo>
                  <a:lnTo>
                    <a:pt x="104" y="15"/>
                  </a:lnTo>
                  <a:lnTo>
                    <a:pt x="104" y="22"/>
                  </a:lnTo>
                  <a:lnTo>
                    <a:pt x="100" y="22"/>
                  </a:lnTo>
                  <a:lnTo>
                    <a:pt x="100" y="22"/>
                  </a:lnTo>
                  <a:lnTo>
                    <a:pt x="96" y="26"/>
                  </a:lnTo>
                  <a:lnTo>
                    <a:pt x="96" y="30"/>
                  </a:lnTo>
                  <a:lnTo>
                    <a:pt x="93" y="30"/>
                  </a:lnTo>
                  <a:lnTo>
                    <a:pt x="93" y="30"/>
                  </a:lnTo>
                  <a:lnTo>
                    <a:pt x="93" y="26"/>
                  </a:lnTo>
                  <a:lnTo>
                    <a:pt x="89" y="26"/>
                  </a:lnTo>
                  <a:lnTo>
                    <a:pt x="89" y="26"/>
                  </a:lnTo>
                  <a:lnTo>
                    <a:pt x="89" y="30"/>
                  </a:lnTo>
                  <a:lnTo>
                    <a:pt x="93" y="34"/>
                  </a:lnTo>
                  <a:lnTo>
                    <a:pt x="93" y="34"/>
                  </a:lnTo>
                  <a:lnTo>
                    <a:pt x="89" y="34"/>
                  </a:lnTo>
                  <a:lnTo>
                    <a:pt x="89" y="34"/>
                  </a:lnTo>
                  <a:lnTo>
                    <a:pt x="85" y="37"/>
                  </a:lnTo>
                  <a:lnTo>
                    <a:pt x="85" y="37"/>
                  </a:lnTo>
                  <a:lnTo>
                    <a:pt x="89" y="41"/>
                  </a:lnTo>
                  <a:lnTo>
                    <a:pt x="89" y="41"/>
                  </a:lnTo>
                  <a:lnTo>
                    <a:pt x="89" y="41"/>
                  </a:lnTo>
                  <a:lnTo>
                    <a:pt x="85" y="41"/>
                  </a:lnTo>
                  <a:lnTo>
                    <a:pt x="85" y="41"/>
                  </a:lnTo>
                  <a:lnTo>
                    <a:pt x="85" y="45"/>
                  </a:lnTo>
                  <a:lnTo>
                    <a:pt x="78" y="48"/>
                  </a:lnTo>
                  <a:lnTo>
                    <a:pt x="78" y="45"/>
                  </a:lnTo>
                  <a:lnTo>
                    <a:pt x="82" y="45"/>
                  </a:lnTo>
                  <a:lnTo>
                    <a:pt x="78" y="41"/>
                  </a:lnTo>
                  <a:lnTo>
                    <a:pt x="74" y="45"/>
                  </a:lnTo>
                  <a:lnTo>
                    <a:pt x="78" y="45"/>
                  </a:lnTo>
                  <a:lnTo>
                    <a:pt x="78" y="45"/>
                  </a:lnTo>
                  <a:lnTo>
                    <a:pt x="74" y="48"/>
                  </a:lnTo>
                  <a:lnTo>
                    <a:pt x="74" y="52"/>
                  </a:lnTo>
                  <a:lnTo>
                    <a:pt x="78" y="52"/>
                  </a:lnTo>
                  <a:lnTo>
                    <a:pt x="78" y="52"/>
                  </a:lnTo>
                  <a:lnTo>
                    <a:pt x="74" y="52"/>
                  </a:lnTo>
                  <a:lnTo>
                    <a:pt x="70" y="56"/>
                  </a:lnTo>
                  <a:lnTo>
                    <a:pt x="70" y="52"/>
                  </a:lnTo>
                  <a:lnTo>
                    <a:pt x="70" y="52"/>
                  </a:lnTo>
                  <a:lnTo>
                    <a:pt x="70" y="52"/>
                  </a:lnTo>
                  <a:lnTo>
                    <a:pt x="70" y="48"/>
                  </a:lnTo>
                  <a:lnTo>
                    <a:pt x="63" y="56"/>
                  </a:lnTo>
                  <a:lnTo>
                    <a:pt x="63" y="59"/>
                  </a:lnTo>
                  <a:lnTo>
                    <a:pt x="63" y="59"/>
                  </a:lnTo>
                  <a:lnTo>
                    <a:pt x="63" y="63"/>
                  </a:lnTo>
                  <a:lnTo>
                    <a:pt x="59" y="59"/>
                  </a:lnTo>
                  <a:lnTo>
                    <a:pt x="59" y="59"/>
                  </a:lnTo>
                  <a:lnTo>
                    <a:pt x="59" y="56"/>
                  </a:lnTo>
                  <a:lnTo>
                    <a:pt x="59" y="56"/>
                  </a:lnTo>
                  <a:lnTo>
                    <a:pt x="56" y="59"/>
                  </a:lnTo>
                  <a:lnTo>
                    <a:pt x="48" y="56"/>
                  </a:lnTo>
                  <a:lnTo>
                    <a:pt x="48" y="59"/>
                  </a:lnTo>
                  <a:lnTo>
                    <a:pt x="48" y="59"/>
                  </a:lnTo>
                  <a:lnTo>
                    <a:pt x="48" y="63"/>
                  </a:lnTo>
                  <a:lnTo>
                    <a:pt x="48" y="63"/>
                  </a:lnTo>
                  <a:lnTo>
                    <a:pt x="45" y="63"/>
                  </a:lnTo>
                  <a:lnTo>
                    <a:pt x="45" y="59"/>
                  </a:lnTo>
                  <a:lnTo>
                    <a:pt x="45" y="59"/>
                  </a:lnTo>
                  <a:lnTo>
                    <a:pt x="41" y="63"/>
                  </a:lnTo>
                  <a:lnTo>
                    <a:pt x="41" y="59"/>
                  </a:lnTo>
                  <a:lnTo>
                    <a:pt x="33" y="67"/>
                  </a:lnTo>
                  <a:lnTo>
                    <a:pt x="33" y="67"/>
                  </a:lnTo>
                  <a:lnTo>
                    <a:pt x="30" y="63"/>
                  </a:lnTo>
                  <a:lnTo>
                    <a:pt x="26" y="63"/>
                  </a:lnTo>
                  <a:lnTo>
                    <a:pt x="26" y="67"/>
                  </a:lnTo>
                  <a:lnTo>
                    <a:pt x="26" y="71"/>
                  </a:lnTo>
                  <a:lnTo>
                    <a:pt x="22" y="78"/>
                  </a:lnTo>
                  <a:lnTo>
                    <a:pt x="22" y="78"/>
                  </a:lnTo>
                  <a:lnTo>
                    <a:pt x="19" y="82"/>
                  </a:lnTo>
                  <a:lnTo>
                    <a:pt x="19" y="85"/>
                  </a:lnTo>
                  <a:lnTo>
                    <a:pt x="19" y="89"/>
                  </a:lnTo>
                  <a:lnTo>
                    <a:pt x="19" y="89"/>
                  </a:lnTo>
                  <a:lnTo>
                    <a:pt x="19" y="93"/>
                  </a:lnTo>
                  <a:lnTo>
                    <a:pt x="19" y="97"/>
                  </a:lnTo>
                  <a:lnTo>
                    <a:pt x="22" y="108"/>
                  </a:lnTo>
                  <a:lnTo>
                    <a:pt x="22" y="108"/>
                  </a:lnTo>
                  <a:lnTo>
                    <a:pt x="26" y="111"/>
                  </a:lnTo>
                  <a:lnTo>
                    <a:pt x="26" y="111"/>
                  </a:lnTo>
                  <a:lnTo>
                    <a:pt x="26" y="115"/>
                  </a:lnTo>
                  <a:lnTo>
                    <a:pt x="26" y="115"/>
                  </a:lnTo>
                  <a:lnTo>
                    <a:pt x="22" y="123"/>
                  </a:lnTo>
                  <a:lnTo>
                    <a:pt x="19" y="126"/>
                  </a:lnTo>
                  <a:lnTo>
                    <a:pt x="19" y="130"/>
                  </a:lnTo>
                  <a:lnTo>
                    <a:pt x="19" y="130"/>
                  </a:lnTo>
                  <a:lnTo>
                    <a:pt x="15" y="134"/>
                  </a:lnTo>
                  <a:lnTo>
                    <a:pt x="15" y="134"/>
                  </a:lnTo>
                  <a:lnTo>
                    <a:pt x="15" y="141"/>
                  </a:lnTo>
                  <a:lnTo>
                    <a:pt x="11" y="141"/>
                  </a:lnTo>
                  <a:lnTo>
                    <a:pt x="8" y="141"/>
                  </a:lnTo>
                  <a:lnTo>
                    <a:pt x="4" y="145"/>
                  </a:lnTo>
                  <a:lnTo>
                    <a:pt x="4" y="149"/>
                  </a:lnTo>
                  <a:lnTo>
                    <a:pt x="0" y="152"/>
                  </a:lnTo>
                  <a:lnTo>
                    <a:pt x="4" y="156"/>
                  </a:lnTo>
                  <a:lnTo>
                    <a:pt x="0" y="160"/>
                  </a:lnTo>
                  <a:lnTo>
                    <a:pt x="4" y="160"/>
                  </a:lnTo>
                  <a:lnTo>
                    <a:pt x="4" y="167"/>
                  </a:lnTo>
                  <a:lnTo>
                    <a:pt x="8" y="171"/>
                  </a:lnTo>
                  <a:lnTo>
                    <a:pt x="8" y="174"/>
                  </a:lnTo>
                  <a:lnTo>
                    <a:pt x="8" y="174"/>
                  </a:lnTo>
                  <a:lnTo>
                    <a:pt x="8" y="178"/>
                  </a:lnTo>
                  <a:lnTo>
                    <a:pt x="11" y="174"/>
                  </a:lnTo>
                  <a:lnTo>
                    <a:pt x="8" y="178"/>
                  </a:lnTo>
                  <a:lnTo>
                    <a:pt x="4" y="178"/>
                  </a:lnTo>
                  <a:lnTo>
                    <a:pt x="4" y="182"/>
                  </a:lnTo>
                  <a:lnTo>
                    <a:pt x="8" y="186"/>
                  </a:lnTo>
                  <a:lnTo>
                    <a:pt x="4" y="193"/>
                  </a:lnTo>
                  <a:lnTo>
                    <a:pt x="8" y="193"/>
                  </a:lnTo>
                  <a:lnTo>
                    <a:pt x="8" y="197"/>
                  </a:lnTo>
                  <a:lnTo>
                    <a:pt x="8" y="197"/>
                  </a:lnTo>
                  <a:lnTo>
                    <a:pt x="11" y="200"/>
                  </a:lnTo>
                  <a:lnTo>
                    <a:pt x="11" y="200"/>
                  </a:lnTo>
                  <a:lnTo>
                    <a:pt x="15" y="204"/>
                  </a:lnTo>
                  <a:lnTo>
                    <a:pt x="15" y="204"/>
                  </a:lnTo>
                  <a:lnTo>
                    <a:pt x="19" y="204"/>
                  </a:lnTo>
                  <a:lnTo>
                    <a:pt x="19" y="204"/>
                  </a:lnTo>
                  <a:lnTo>
                    <a:pt x="22" y="204"/>
                  </a:lnTo>
                  <a:lnTo>
                    <a:pt x="26" y="208"/>
                  </a:lnTo>
                  <a:lnTo>
                    <a:pt x="26" y="208"/>
                  </a:lnTo>
                  <a:lnTo>
                    <a:pt x="26" y="212"/>
                  </a:lnTo>
                  <a:lnTo>
                    <a:pt x="26" y="212"/>
                  </a:lnTo>
                  <a:lnTo>
                    <a:pt x="26" y="212"/>
                  </a:lnTo>
                  <a:close/>
                  <a:moveTo>
                    <a:pt x="100" y="15"/>
                  </a:moveTo>
                  <a:lnTo>
                    <a:pt x="100" y="15"/>
                  </a:lnTo>
                  <a:lnTo>
                    <a:pt x="100" y="11"/>
                  </a:lnTo>
                  <a:lnTo>
                    <a:pt x="100" y="11"/>
                  </a:lnTo>
                  <a:lnTo>
                    <a:pt x="100" y="15"/>
                  </a:lnTo>
                  <a:lnTo>
                    <a:pt x="100" y="15"/>
                  </a:lnTo>
                  <a:close/>
                  <a:moveTo>
                    <a:pt x="100" y="19"/>
                  </a:moveTo>
                  <a:lnTo>
                    <a:pt x="100" y="19"/>
                  </a:lnTo>
                  <a:lnTo>
                    <a:pt x="100" y="19"/>
                  </a:lnTo>
                  <a:lnTo>
                    <a:pt x="100" y="22"/>
                  </a:lnTo>
                  <a:lnTo>
                    <a:pt x="100" y="19"/>
                  </a:lnTo>
                  <a:lnTo>
                    <a:pt x="100" y="19"/>
                  </a:lnTo>
                  <a:close/>
                  <a:moveTo>
                    <a:pt x="93" y="19"/>
                  </a:moveTo>
                  <a:lnTo>
                    <a:pt x="93" y="19"/>
                  </a:lnTo>
                  <a:lnTo>
                    <a:pt x="93" y="19"/>
                  </a:lnTo>
                  <a:lnTo>
                    <a:pt x="96" y="19"/>
                  </a:lnTo>
                  <a:lnTo>
                    <a:pt x="96" y="22"/>
                  </a:lnTo>
                  <a:lnTo>
                    <a:pt x="93" y="22"/>
                  </a:lnTo>
                  <a:lnTo>
                    <a:pt x="93" y="22"/>
                  </a:lnTo>
                  <a:lnTo>
                    <a:pt x="93" y="19"/>
                  </a:lnTo>
                  <a:lnTo>
                    <a:pt x="93" y="19"/>
                  </a:lnTo>
                  <a:close/>
                  <a:moveTo>
                    <a:pt x="115" y="78"/>
                  </a:moveTo>
                  <a:lnTo>
                    <a:pt x="115" y="78"/>
                  </a:lnTo>
                  <a:lnTo>
                    <a:pt x="115" y="74"/>
                  </a:lnTo>
                  <a:lnTo>
                    <a:pt x="115" y="74"/>
                  </a:lnTo>
                  <a:lnTo>
                    <a:pt x="119" y="74"/>
                  </a:lnTo>
                  <a:lnTo>
                    <a:pt x="119" y="71"/>
                  </a:lnTo>
                  <a:lnTo>
                    <a:pt x="119" y="74"/>
                  </a:lnTo>
                  <a:lnTo>
                    <a:pt x="119" y="74"/>
                  </a:lnTo>
                  <a:lnTo>
                    <a:pt x="115" y="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0" name="Freeform 150"/>
            <p:cNvSpPr/>
            <p:nvPr/>
          </p:nvSpPr>
          <p:spPr bwMode="auto">
            <a:xfrm>
              <a:off x="5854786" y="4561199"/>
              <a:ext cx="304535" cy="432938"/>
            </a:xfrm>
            <a:custGeom>
              <a:avLst/>
              <a:gdLst>
                <a:gd name="T0" fmla="*/ 30 w 170"/>
                <a:gd name="T1" fmla="*/ 156 h 248"/>
                <a:gd name="T2" fmla="*/ 33 w 170"/>
                <a:gd name="T3" fmla="*/ 148 h 248"/>
                <a:gd name="T4" fmla="*/ 37 w 170"/>
                <a:gd name="T5" fmla="*/ 137 h 248"/>
                <a:gd name="T6" fmla="*/ 37 w 170"/>
                <a:gd name="T7" fmla="*/ 126 h 248"/>
                <a:gd name="T8" fmla="*/ 37 w 170"/>
                <a:gd name="T9" fmla="*/ 119 h 248"/>
                <a:gd name="T10" fmla="*/ 41 w 170"/>
                <a:gd name="T11" fmla="*/ 107 h 248"/>
                <a:gd name="T12" fmla="*/ 41 w 170"/>
                <a:gd name="T13" fmla="*/ 96 h 248"/>
                <a:gd name="T14" fmla="*/ 22 w 170"/>
                <a:gd name="T15" fmla="*/ 89 h 248"/>
                <a:gd name="T16" fmla="*/ 8 w 170"/>
                <a:gd name="T17" fmla="*/ 85 h 248"/>
                <a:gd name="T18" fmla="*/ 0 w 170"/>
                <a:gd name="T19" fmla="*/ 70 h 248"/>
                <a:gd name="T20" fmla="*/ 30 w 170"/>
                <a:gd name="T21" fmla="*/ 59 h 248"/>
                <a:gd name="T22" fmla="*/ 52 w 170"/>
                <a:gd name="T23" fmla="*/ 56 h 248"/>
                <a:gd name="T24" fmla="*/ 59 w 170"/>
                <a:gd name="T25" fmla="*/ 59 h 248"/>
                <a:gd name="T26" fmla="*/ 71 w 170"/>
                <a:gd name="T27" fmla="*/ 67 h 248"/>
                <a:gd name="T28" fmla="*/ 63 w 170"/>
                <a:gd name="T29" fmla="*/ 81 h 248"/>
                <a:gd name="T30" fmla="*/ 71 w 170"/>
                <a:gd name="T31" fmla="*/ 93 h 248"/>
                <a:gd name="T32" fmla="*/ 78 w 170"/>
                <a:gd name="T33" fmla="*/ 100 h 248"/>
                <a:gd name="T34" fmla="*/ 82 w 170"/>
                <a:gd name="T35" fmla="*/ 85 h 248"/>
                <a:gd name="T36" fmla="*/ 85 w 170"/>
                <a:gd name="T37" fmla="*/ 74 h 248"/>
                <a:gd name="T38" fmla="*/ 89 w 170"/>
                <a:gd name="T39" fmla="*/ 67 h 248"/>
                <a:gd name="T40" fmla="*/ 85 w 170"/>
                <a:gd name="T41" fmla="*/ 56 h 248"/>
                <a:gd name="T42" fmla="*/ 74 w 170"/>
                <a:gd name="T43" fmla="*/ 44 h 248"/>
                <a:gd name="T44" fmla="*/ 89 w 170"/>
                <a:gd name="T45" fmla="*/ 15 h 248"/>
                <a:gd name="T46" fmla="*/ 96 w 170"/>
                <a:gd name="T47" fmla="*/ 15 h 248"/>
                <a:gd name="T48" fmla="*/ 108 w 170"/>
                <a:gd name="T49" fmla="*/ 15 h 248"/>
                <a:gd name="T50" fmla="*/ 115 w 170"/>
                <a:gd name="T51" fmla="*/ 15 h 248"/>
                <a:gd name="T52" fmla="*/ 126 w 170"/>
                <a:gd name="T53" fmla="*/ 11 h 248"/>
                <a:gd name="T54" fmla="*/ 137 w 170"/>
                <a:gd name="T55" fmla="*/ 11 h 248"/>
                <a:gd name="T56" fmla="*/ 152 w 170"/>
                <a:gd name="T57" fmla="*/ 7 h 248"/>
                <a:gd name="T58" fmla="*/ 163 w 170"/>
                <a:gd name="T59" fmla="*/ 0 h 248"/>
                <a:gd name="T60" fmla="*/ 170 w 170"/>
                <a:gd name="T61" fmla="*/ 4 h 248"/>
                <a:gd name="T62" fmla="*/ 167 w 170"/>
                <a:gd name="T63" fmla="*/ 15 h 248"/>
                <a:gd name="T64" fmla="*/ 167 w 170"/>
                <a:gd name="T65" fmla="*/ 26 h 248"/>
                <a:gd name="T66" fmla="*/ 167 w 170"/>
                <a:gd name="T67" fmla="*/ 37 h 248"/>
                <a:gd name="T68" fmla="*/ 163 w 170"/>
                <a:gd name="T69" fmla="*/ 56 h 248"/>
                <a:gd name="T70" fmla="*/ 170 w 170"/>
                <a:gd name="T71" fmla="*/ 63 h 248"/>
                <a:gd name="T72" fmla="*/ 163 w 170"/>
                <a:gd name="T73" fmla="*/ 67 h 248"/>
                <a:gd name="T74" fmla="*/ 163 w 170"/>
                <a:gd name="T75" fmla="*/ 74 h 248"/>
                <a:gd name="T76" fmla="*/ 156 w 170"/>
                <a:gd name="T77" fmla="*/ 85 h 248"/>
                <a:gd name="T78" fmla="*/ 141 w 170"/>
                <a:gd name="T79" fmla="*/ 96 h 248"/>
                <a:gd name="T80" fmla="*/ 111 w 170"/>
                <a:gd name="T81" fmla="*/ 107 h 248"/>
                <a:gd name="T82" fmla="*/ 104 w 170"/>
                <a:gd name="T83" fmla="*/ 111 h 248"/>
                <a:gd name="T84" fmla="*/ 93 w 170"/>
                <a:gd name="T85" fmla="*/ 122 h 248"/>
                <a:gd name="T86" fmla="*/ 78 w 170"/>
                <a:gd name="T87" fmla="*/ 133 h 248"/>
                <a:gd name="T88" fmla="*/ 67 w 170"/>
                <a:gd name="T89" fmla="*/ 137 h 248"/>
                <a:gd name="T90" fmla="*/ 67 w 170"/>
                <a:gd name="T91" fmla="*/ 145 h 248"/>
                <a:gd name="T92" fmla="*/ 67 w 170"/>
                <a:gd name="T93" fmla="*/ 159 h 248"/>
                <a:gd name="T94" fmla="*/ 71 w 170"/>
                <a:gd name="T95" fmla="*/ 178 h 248"/>
                <a:gd name="T96" fmla="*/ 78 w 170"/>
                <a:gd name="T97" fmla="*/ 178 h 248"/>
                <a:gd name="T98" fmla="*/ 74 w 170"/>
                <a:gd name="T99" fmla="*/ 189 h 248"/>
                <a:gd name="T100" fmla="*/ 71 w 170"/>
                <a:gd name="T101" fmla="*/ 200 h 248"/>
                <a:gd name="T102" fmla="*/ 71 w 170"/>
                <a:gd name="T103" fmla="*/ 211 h 248"/>
                <a:gd name="T104" fmla="*/ 30 w 170"/>
                <a:gd name="T105" fmla="*/ 230 h 248"/>
                <a:gd name="T106" fmla="*/ 22 w 170"/>
                <a:gd name="T107" fmla="*/ 237 h 248"/>
                <a:gd name="T108" fmla="*/ 30 w 170"/>
                <a:gd name="T109" fmla="*/ 241 h 248"/>
                <a:gd name="T110" fmla="*/ 30 w 170"/>
                <a:gd name="T111" fmla="*/ 248 h 248"/>
                <a:gd name="T112" fmla="*/ 19 w 170"/>
                <a:gd name="T113" fmla="*/ 248 h 248"/>
                <a:gd name="T114" fmla="*/ 15 w 170"/>
                <a:gd name="T115" fmla="*/ 237 h 248"/>
                <a:gd name="T116" fmla="*/ 15 w 170"/>
                <a:gd name="T117" fmla="*/ 222 h 248"/>
                <a:gd name="T118" fmla="*/ 15 w 170"/>
                <a:gd name="T119" fmla="*/ 200 h 248"/>
                <a:gd name="T120" fmla="*/ 11 w 170"/>
                <a:gd name="T121" fmla="*/ 182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70" h="248">
                  <a:moveTo>
                    <a:pt x="11" y="182"/>
                  </a:moveTo>
                  <a:lnTo>
                    <a:pt x="30" y="167"/>
                  </a:lnTo>
                  <a:lnTo>
                    <a:pt x="30" y="163"/>
                  </a:lnTo>
                  <a:lnTo>
                    <a:pt x="30" y="159"/>
                  </a:lnTo>
                  <a:lnTo>
                    <a:pt x="30" y="156"/>
                  </a:lnTo>
                  <a:lnTo>
                    <a:pt x="30" y="152"/>
                  </a:lnTo>
                  <a:lnTo>
                    <a:pt x="30" y="152"/>
                  </a:lnTo>
                  <a:lnTo>
                    <a:pt x="30" y="148"/>
                  </a:lnTo>
                  <a:lnTo>
                    <a:pt x="33" y="148"/>
                  </a:lnTo>
                  <a:lnTo>
                    <a:pt x="33" y="148"/>
                  </a:lnTo>
                  <a:lnTo>
                    <a:pt x="37" y="145"/>
                  </a:lnTo>
                  <a:lnTo>
                    <a:pt x="37" y="141"/>
                  </a:lnTo>
                  <a:lnTo>
                    <a:pt x="37" y="141"/>
                  </a:lnTo>
                  <a:lnTo>
                    <a:pt x="37" y="137"/>
                  </a:lnTo>
                  <a:lnTo>
                    <a:pt x="37" y="137"/>
                  </a:lnTo>
                  <a:lnTo>
                    <a:pt x="37" y="133"/>
                  </a:lnTo>
                  <a:lnTo>
                    <a:pt x="37" y="133"/>
                  </a:lnTo>
                  <a:lnTo>
                    <a:pt x="33" y="130"/>
                  </a:lnTo>
                  <a:lnTo>
                    <a:pt x="33" y="130"/>
                  </a:lnTo>
                  <a:lnTo>
                    <a:pt x="37" y="126"/>
                  </a:lnTo>
                  <a:lnTo>
                    <a:pt x="37" y="126"/>
                  </a:lnTo>
                  <a:lnTo>
                    <a:pt x="37" y="122"/>
                  </a:lnTo>
                  <a:lnTo>
                    <a:pt x="37" y="119"/>
                  </a:lnTo>
                  <a:lnTo>
                    <a:pt x="41" y="119"/>
                  </a:lnTo>
                  <a:lnTo>
                    <a:pt x="37" y="119"/>
                  </a:lnTo>
                  <a:lnTo>
                    <a:pt x="37" y="119"/>
                  </a:lnTo>
                  <a:lnTo>
                    <a:pt x="37" y="115"/>
                  </a:lnTo>
                  <a:lnTo>
                    <a:pt x="37" y="111"/>
                  </a:lnTo>
                  <a:lnTo>
                    <a:pt x="41" y="107"/>
                  </a:lnTo>
                  <a:lnTo>
                    <a:pt x="41" y="107"/>
                  </a:lnTo>
                  <a:lnTo>
                    <a:pt x="41" y="104"/>
                  </a:lnTo>
                  <a:lnTo>
                    <a:pt x="41" y="104"/>
                  </a:lnTo>
                  <a:lnTo>
                    <a:pt x="41" y="100"/>
                  </a:lnTo>
                  <a:lnTo>
                    <a:pt x="41" y="96"/>
                  </a:lnTo>
                  <a:lnTo>
                    <a:pt x="41" y="96"/>
                  </a:lnTo>
                  <a:lnTo>
                    <a:pt x="37" y="96"/>
                  </a:lnTo>
                  <a:lnTo>
                    <a:pt x="33" y="93"/>
                  </a:lnTo>
                  <a:lnTo>
                    <a:pt x="33" y="89"/>
                  </a:lnTo>
                  <a:lnTo>
                    <a:pt x="26" y="89"/>
                  </a:lnTo>
                  <a:lnTo>
                    <a:pt x="22" y="89"/>
                  </a:lnTo>
                  <a:lnTo>
                    <a:pt x="22" y="85"/>
                  </a:lnTo>
                  <a:lnTo>
                    <a:pt x="15" y="85"/>
                  </a:lnTo>
                  <a:lnTo>
                    <a:pt x="11" y="81"/>
                  </a:lnTo>
                  <a:lnTo>
                    <a:pt x="11" y="85"/>
                  </a:lnTo>
                  <a:lnTo>
                    <a:pt x="8" y="85"/>
                  </a:lnTo>
                  <a:lnTo>
                    <a:pt x="8" y="81"/>
                  </a:lnTo>
                  <a:lnTo>
                    <a:pt x="8" y="81"/>
                  </a:lnTo>
                  <a:lnTo>
                    <a:pt x="0" y="81"/>
                  </a:lnTo>
                  <a:lnTo>
                    <a:pt x="0" y="74"/>
                  </a:lnTo>
                  <a:lnTo>
                    <a:pt x="0" y="70"/>
                  </a:lnTo>
                  <a:lnTo>
                    <a:pt x="0" y="70"/>
                  </a:lnTo>
                  <a:lnTo>
                    <a:pt x="8" y="67"/>
                  </a:lnTo>
                  <a:lnTo>
                    <a:pt x="11" y="67"/>
                  </a:lnTo>
                  <a:lnTo>
                    <a:pt x="26" y="59"/>
                  </a:lnTo>
                  <a:lnTo>
                    <a:pt x="30" y="59"/>
                  </a:lnTo>
                  <a:lnTo>
                    <a:pt x="41" y="56"/>
                  </a:lnTo>
                  <a:lnTo>
                    <a:pt x="45" y="56"/>
                  </a:lnTo>
                  <a:lnTo>
                    <a:pt x="48" y="52"/>
                  </a:lnTo>
                  <a:lnTo>
                    <a:pt x="48" y="56"/>
                  </a:lnTo>
                  <a:lnTo>
                    <a:pt x="52" y="56"/>
                  </a:lnTo>
                  <a:lnTo>
                    <a:pt x="52" y="59"/>
                  </a:lnTo>
                  <a:lnTo>
                    <a:pt x="52" y="59"/>
                  </a:lnTo>
                  <a:lnTo>
                    <a:pt x="56" y="59"/>
                  </a:lnTo>
                  <a:lnTo>
                    <a:pt x="56" y="59"/>
                  </a:lnTo>
                  <a:lnTo>
                    <a:pt x="59" y="59"/>
                  </a:lnTo>
                  <a:lnTo>
                    <a:pt x="59" y="59"/>
                  </a:lnTo>
                  <a:lnTo>
                    <a:pt x="63" y="59"/>
                  </a:lnTo>
                  <a:lnTo>
                    <a:pt x="67" y="59"/>
                  </a:lnTo>
                  <a:lnTo>
                    <a:pt x="71" y="63"/>
                  </a:lnTo>
                  <a:lnTo>
                    <a:pt x="71" y="67"/>
                  </a:lnTo>
                  <a:lnTo>
                    <a:pt x="67" y="70"/>
                  </a:lnTo>
                  <a:lnTo>
                    <a:pt x="63" y="74"/>
                  </a:lnTo>
                  <a:lnTo>
                    <a:pt x="63" y="78"/>
                  </a:lnTo>
                  <a:lnTo>
                    <a:pt x="63" y="78"/>
                  </a:lnTo>
                  <a:lnTo>
                    <a:pt x="63" y="81"/>
                  </a:lnTo>
                  <a:lnTo>
                    <a:pt x="63" y="85"/>
                  </a:lnTo>
                  <a:lnTo>
                    <a:pt x="63" y="89"/>
                  </a:lnTo>
                  <a:lnTo>
                    <a:pt x="67" y="89"/>
                  </a:lnTo>
                  <a:lnTo>
                    <a:pt x="71" y="93"/>
                  </a:lnTo>
                  <a:lnTo>
                    <a:pt x="71" y="93"/>
                  </a:lnTo>
                  <a:lnTo>
                    <a:pt x="74" y="96"/>
                  </a:lnTo>
                  <a:lnTo>
                    <a:pt x="74" y="96"/>
                  </a:lnTo>
                  <a:lnTo>
                    <a:pt x="74" y="100"/>
                  </a:lnTo>
                  <a:lnTo>
                    <a:pt x="74" y="100"/>
                  </a:lnTo>
                  <a:lnTo>
                    <a:pt x="78" y="100"/>
                  </a:lnTo>
                  <a:lnTo>
                    <a:pt x="78" y="100"/>
                  </a:lnTo>
                  <a:lnTo>
                    <a:pt x="78" y="96"/>
                  </a:lnTo>
                  <a:lnTo>
                    <a:pt x="82" y="93"/>
                  </a:lnTo>
                  <a:lnTo>
                    <a:pt x="82" y="89"/>
                  </a:lnTo>
                  <a:lnTo>
                    <a:pt x="82" y="85"/>
                  </a:lnTo>
                  <a:lnTo>
                    <a:pt x="85" y="85"/>
                  </a:lnTo>
                  <a:lnTo>
                    <a:pt x="89" y="81"/>
                  </a:lnTo>
                  <a:lnTo>
                    <a:pt x="89" y="81"/>
                  </a:lnTo>
                  <a:lnTo>
                    <a:pt x="89" y="74"/>
                  </a:lnTo>
                  <a:lnTo>
                    <a:pt x="85" y="74"/>
                  </a:lnTo>
                  <a:lnTo>
                    <a:pt x="89" y="70"/>
                  </a:lnTo>
                  <a:lnTo>
                    <a:pt x="85" y="70"/>
                  </a:lnTo>
                  <a:lnTo>
                    <a:pt x="89" y="70"/>
                  </a:lnTo>
                  <a:lnTo>
                    <a:pt x="89" y="70"/>
                  </a:lnTo>
                  <a:lnTo>
                    <a:pt x="89" y="67"/>
                  </a:lnTo>
                  <a:lnTo>
                    <a:pt x="93" y="67"/>
                  </a:lnTo>
                  <a:lnTo>
                    <a:pt x="93" y="67"/>
                  </a:lnTo>
                  <a:lnTo>
                    <a:pt x="89" y="63"/>
                  </a:lnTo>
                  <a:lnTo>
                    <a:pt x="89" y="59"/>
                  </a:lnTo>
                  <a:lnTo>
                    <a:pt x="85" y="56"/>
                  </a:lnTo>
                  <a:lnTo>
                    <a:pt x="85" y="52"/>
                  </a:lnTo>
                  <a:lnTo>
                    <a:pt x="78" y="48"/>
                  </a:lnTo>
                  <a:lnTo>
                    <a:pt x="78" y="48"/>
                  </a:lnTo>
                  <a:lnTo>
                    <a:pt x="74" y="44"/>
                  </a:lnTo>
                  <a:lnTo>
                    <a:pt x="74" y="44"/>
                  </a:lnTo>
                  <a:lnTo>
                    <a:pt x="67" y="41"/>
                  </a:lnTo>
                  <a:lnTo>
                    <a:pt x="67" y="30"/>
                  </a:lnTo>
                  <a:lnTo>
                    <a:pt x="71" y="15"/>
                  </a:lnTo>
                  <a:lnTo>
                    <a:pt x="85" y="15"/>
                  </a:lnTo>
                  <a:lnTo>
                    <a:pt x="89" y="15"/>
                  </a:lnTo>
                  <a:lnTo>
                    <a:pt x="89" y="11"/>
                  </a:lnTo>
                  <a:lnTo>
                    <a:pt x="93" y="11"/>
                  </a:lnTo>
                  <a:lnTo>
                    <a:pt x="93" y="15"/>
                  </a:lnTo>
                  <a:lnTo>
                    <a:pt x="93" y="15"/>
                  </a:lnTo>
                  <a:lnTo>
                    <a:pt x="96" y="15"/>
                  </a:lnTo>
                  <a:lnTo>
                    <a:pt x="96" y="15"/>
                  </a:lnTo>
                  <a:lnTo>
                    <a:pt x="100" y="18"/>
                  </a:lnTo>
                  <a:lnTo>
                    <a:pt x="100" y="18"/>
                  </a:lnTo>
                  <a:lnTo>
                    <a:pt x="104" y="18"/>
                  </a:lnTo>
                  <a:lnTo>
                    <a:pt x="108" y="15"/>
                  </a:lnTo>
                  <a:lnTo>
                    <a:pt x="108" y="15"/>
                  </a:lnTo>
                  <a:lnTo>
                    <a:pt x="111" y="15"/>
                  </a:lnTo>
                  <a:lnTo>
                    <a:pt x="111" y="15"/>
                  </a:lnTo>
                  <a:lnTo>
                    <a:pt x="111" y="15"/>
                  </a:lnTo>
                  <a:lnTo>
                    <a:pt x="115" y="15"/>
                  </a:lnTo>
                  <a:lnTo>
                    <a:pt x="115" y="18"/>
                  </a:lnTo>
                  <a:lnTo>
                    <a:pt x="119" y="15"/>
                  </a:lnTo>
                  <a:lnTo>
                    <a:pt x="126" y="15"/>
                  </a:lnTo>
                  <a:lnTo>
                    <a:pt x="126" y="15"/>
                  </a:lnTo>
                  <a:lnTo>
                    <a:pt x="126" y="11"/>
                  </a:lnTo>
                  <a:lnTo>
                    <a:pt x="126" y="11"/>
                  </a:lnTo>
                  <a:lnTo>
                    <a:pt x="130" y="11"/>
                  </a:lnTo>
                  <a:lnTo>
                    <a:pt x="130" y="11"/>
                  </a:lnTo>
                  <a:lnTo>
                    <a:pt x="133" y="11"/>
                  </a:lnTo>
                  <a:lnTo>
                    <a:pt x="137" y="11"/>
                  </a:lnTo>
                  <a:lnTo>
                    <a:pt x="137" y="11"/>
                  </a:lnTo>
                  <a:lnTo>
                    <a:pt x="145" y="7"/>
                  </a:lnTo>
                  <a:lnTo>
                    <a:pt x="148" y="11"/>
                  </a:lnTo>
                  <a:lnTo>
                    <a:pt x="148" y="7"/>
                  </a:lnTo>
                  <a:lnTo>
                    <a:pt x="152" y="7"/>
                  </a:lnTo>
                  <a:lnTo>
                    <a:pt x="156" y="7"/>
                  </a:lnTo>
                  <a:lnTo>
                    <a:pt x="156" y="4"/>
                  </a:lnTo>
                  <a:lnTo>
                    <a:pt x="159" y="4"/>
                  </a:lnTo>
                  <a:lnTo>
                    <a:pt x="163" y="4"/>
                  </a:lnTo>
                  <a:lnTo>
                    <a:pt x="163" y="0"/>
                  </a:lnTo>
                  <a:lnTo>
                    <a:pt x="167" y="0"/>
                  </a:lnTo>
                  <a:lnTo>
                    <a:pt x="170" y="0"/>
                  </a:lnTo>
                  <a:lnTo>
                    <a:pt x="170" y="0"/>
                  </a:lnTo>
                  <a:lnTo>
                    <a:pt x="170" y="0"/>
                  </a:lnTo>
                  <a:lnTo>
                    <a:pt x="170" y="4"/>
                  </a:lnTo>
                  <a:lnTo>
                    <a:pt x="170" y="7"/>
                  </a:lnTo>
                  <a:lnTo>
                    <a:pt x="170" y="7"/>
                  </a:lnTo>
                  <a:lnTo>
                    <a:pt x="167" y="11"/>
                  </a:lnTo>
                  <a:lnTo>
                    <a:pt x="167" y="11"/>
                  </a:lnTo>
                  <a:lnTo>
                    <a:pt x="167" y="15"/>
                  </a:lnTo>
                  <a:lnTo>
                    <a:pt x="167" y="15"/>
                  </a:lnTo>
                  <a:lnTo>
                    <a:pt x="167" y="15"/>
                  </a:lnTo>
                  <a:lnTo>
                    <a:pt x="167" y="22"/>
                  </a:lnTo>
                  <a:lnTo>
                    <a:pt x="167" y="22"/>
                  </a:lnTo>
                  <a:lnTo>
                    <a:pt x="167" y="26"/>
                  </a:lnTo>
                  <a:lnTo>
                    <a:pt x="167" y="30"/>
                  </a:lnTo>
                  <a:lnTo>
                    <a:pt x="167" y="30"/>
                  </a:lnTo>
                  <a:lnTo>
                    <a:pt x="167" y="33"/>
                  </a:lnTo>
                  <a:lnTo>
                    <a:pt x="167" y="33"/>
                  </a:lnTo>
                  <a:lnTo>
                    <a:pt x="167" y="37"/>
                  </a:lnTo>
                  <a:lnTo>
                    <a:pt x="167" y="44"/>
                  </a:lnTo>
                  <a:lnTo>
                    <a:pt x="167" y="44"/>
                  </a:lnTo>
                  <a:lnTo>
                    <a:pt x="167" y="48"/>
                  </a:lnTo>
                  <a:lnTo>
                    <a:pt x="167" y="56"/>
                  </a:lnTo>
                  <a:lnTo>
                    <a:pt x="163" y="56"/>
                  </a:lnTo>
                  <a:lnTo>
                    <a:pt x="163" y="56"/>
                  </a:lnTo>
                  <a:lnTo>
                    <a:pt x="163" y="56"/>
                  </a:lnTo>
                  <a:lnTo>
                    <a:pt x="167" y="56"/>
                  </a:lnTo>
                  <a:lnTo>
                    <a:pt x="170" y="56"/>
                  </a:lnTo>
                  <a:lnTo>
                    <a:pt x="170" y="63"/>
                  </a:lnTo>
                  <a:lnTo>
                    <a:pt x="167" y="67"/>
                  </a:lnTo>
                  <a:lnTo>
                    <a:pt x="167" y="67"/>
                  </a:lnTo>
                  <a:lnTo>
                    <a:pt x="167" y="67"/>
                  </a:lnTo>
                  <a:lnTo>
                    <a:pt x="167" y="67"/>
                  </a:lnTo>
                  <a:lnTo>
                    <a:pt x="163" y="67"/>
                  </a:lnTo>
                  <a:lnTo>
                    <a:pt x="163" y="70"/>
                  </a:lnTo>
                  <a:lnTo>
                    <a:pt x="163" y="70"/>
                  </a:lnTo>
                  <a:lnTo>
                    <a:pt x="163" y="70"/>
                  </a:lnTo>
                  <a:lnTo>
                    <a:pt x="167" y="70"/>
                  </a:lnTo>
                  <a:lnTo>
                    <a:pt x="163" y="74"/>
                  </a:lnTo>
                  <a:lnTo>
                    <a:pt x="163" y="78"/>
                  </a:lnTo>
                  <a:lnTo>
                    <a:pt x="163" y="78"/>
                  </a:lnTo>
                  <a:lnTo>
                    <a:pt x="159" y="81"/>
                  </a:lnTo>
                  <a:lnTo>
                    <a:pt x="159" y="81"/>
                  </a:lnTo>
                  <a:lnTo>
                    <a:pt x="156" y="85"/>
                  </a:lnTo>
                  <a:lnTo>
                    <a:pt x="152" y="85"/>
                  </a:lnTo>
                  <a:lnTo>
                    <a:pt x="152" y="89"/>
                  </a:lnTo>
                  <a:lnTo>
                    <a:pt x="141" y="96"/>
                  </a:lnTo>
                  <a:lnTo>
                    <a:pt x="141" y="96"/>
                  </a:lnTo>
                  <a:lnTo>
                    <a:pt x="141" y="96"/>
                  </a:lnTo>
                  <a:lnTo>
                    <a:pt x="130" y="104"/>
                  </a:lnTo>
                  <a:lnTo>
                    <a:pt x="126" y="100"/>
                  </a:lnTo>
                  <a:lnTo>
                    <a:pt x="126" y="104"/>
                  </a:lnTo>
                  <a:lnTo>
                    <a:pt x="119" y="104"/>
                  </a:lnTo>
                  <a:lnTo>
                    <a:pt x="111" y="107"/>
                  </a:lnTo>
                  <a:lnTo>
                    <a:pt x="111" y="107"/>
                  </a:lnTo>
                  <a:lnTo>
                    <a:pt x="111" y="107"/>
                  </a:lnTo>
                  <a:lnTo>
                    <a:pt x="108" y="115"/>
                  </a:lnTo>
                  <a:lnTo>
                    <a:pt x="104" y="115"/>
                  </a:lnTo>
                  <a:lnTo>
                    <a:pt x="104" y="111"/>
                  </a:lnTo>
                  <a:lnTo>
                    <a:pt x="104" y="115"/>
                  </a:lnTo>
                  <a:lnTo>
                    <a:pt x="100" y="115"/>
                  </a:lnTo>
                  <a:lnTo>
                    <a:pt x="100" y="119"/>
                  </a:lnTo>
                  <a:lnTo>
                    <a:pt x="93" y="122"/>
                  </a:lnTo>
                  <a:lnTo>
                    <a:pt x="93" y="122"/>
                  </a:lnTo>
                  <a:lnTo>
                    <a:pt x="93" y="126"/>
                  </a:lnTo>
                  <a:lnTo>
                    <a:pt x="93" y="126"/>
                  </a:lnTo>
                  <a:lnTo>
                    <a:pt x="93" y="126"/>
                  </a:lnTo>
                  <a:lnTo>
                    <a:pt x="89" y="126"/>
                  </a:lnTo>
                  <a:lnTo>
                    <a:pt x="78" y="133"/>
                  </a:lnTo>
                  <a:lnTo>
                    <a:pt x="78" y="137"/>
                  </a:lnTo>
                  <a:lnTo>
                    <a:pt x="78" y="137"/>
                  </a:lnTo>
                  <a:lnTo>
                    <a:pt x="71" y="137"/>
                  </a:lnTo>
                  <a:lnTo>
                    <a:pt x="71" y="141"/>
                  </a:lnTo>
                  <a:lnTo>
                    <a:pt x="67" y="137"/>
                  </a:lnTo>
                  <a:lnTo>
                    <a:pt x="67" y="137"/>
                  </a:lnTo>
                  <a:lnTo>
                    <a:pt x="67" y="141"/>
                  </a:lnTo>
                  <a:lnTo>
                    <a:pt x="67" y="141"/>
                  </a:lnTo>
                  <a:lnTo>
                    <a:pt x="67" y="145"/>
                  </a:lnTo>
                  <a:lnTo>
                    <a:pt x="67" y="145"/>
                  </a:lnTo>
                  <a:lnTo>
                    <a:pt x="67" y="148"/>
                  </a:lnTo>
                  <a:lnTo>
                    <a:pt x="63" y="148"/>
                  </a:lnTo>
                  <a:lnTo>
                    <a:pt x="71" y="156"/>
                  </a:lnTo>
                  <a:lnTo>
                    <a:pt x="71" y="159"/>
                  </a:lnTo>
                  <a:lnTo>
                    <a:pt x="67" y="159"/>
                  </a:lnTo>
                  <a:lnTo>
                    <a:pt x="71" y="159"/>
                  </a:lnTo>
                  <a:lnTo>
                    <a:pt x="71" y="163"/>
                  </a:lnTo>
                  <a:lnTo>
                    <a:pt x="71" y="167"/>
                  </a:lnTo>
                  <a:lnTo>
                    <a:pt x="74" y="171"/>
                  </a:lnTo>
                  <a:lnTo>
                    <a:pt x="71" y="178"/>
                  </a:lnTo>
                  <a:lnTo>
                    <a:pt x="74" y="182"/>
                  </a:lnTo>
                  <a:lnTo>
                    <a:pt x="74" y="182"/>
                  </a:lnTo>
                  <a:lnTo>
                    <a:pt x="74" y="178"/>
                  </a:lnTo>
                  <a:lnTo>
                    <a:pt x="74" y="174"/>
                  </a:lnTo>
                  <a:lnTo>
                    <a:pt x="78" y="178"/>
                  </a:lnTo>
                  <a:lnTo>
                    <a:pt x="78" y="178"/>
                  </a:lnTo>
                  <a:lnTo>
                    <a:pt x="78" y="182"/>
                  </a:lnTo>
                  <a:lnTo>
                    <a:pt x="74" y="185"/>
                  </a:lnTo>
                  <a:lnTo>
                    <a:pt x="74" y="189"/>
                  </a:lnTo>
                  <a:lnTo>
                    <a:pt x="74" y="189"/>
                  </a:lnTo>
                  <a:lnTo>
                    <a:pt x="74" y="193"/>
                  </a:lnTo>
                  <a:lnTo>
                    <a:pt x="74" y="196"/>
                  </a:lnTo>
                  <a:lnTo>
                    <a:pt x="74" y="196"/>
                  </a:lnTo>
                  <a:lnTo>
                    <a:pt x="71" y="200"/>
                  </a:lnTo>
                  <a:lnTo>
                    <a:pt x="71" y="200"/>
                  </a:lnTo>
                  <a:lnTo>
                    <a:pt x="71" y="204"/>
                  </a:lnTo>
                  <a:lnTo>
                    <a:pt x="74" y="200"/>
                  </a:lnTo>
                  <a:lnTo>
                    <a:pt x="74" y="204"/>
                  </a:lnTo>
                  <a:lnTo>
                    <a:pt x="74" y="208"/>
                  </a:lnTo>
                  <a:lnTo>
                    <a:pt x="71" y="211"/>
                  </a:lnTo>
                  <a:lnTo>
                    <a:pt x="67" y="215"/>
                  </a:lnTo>
                  <a:lnTo>
                    <a:pt x="56" y="219"/>
                  </a:lnTo>
                  <a:lnTo>
                    <a:pt x="41" y="222"/>
                  </a:lnTo>
                  <a:lnTo>
                    <a:pt x="37" y="226"/>
                  </a:lnTo>
                  <a:lnTo>
                    <a:pt x="30" y="230"/>
                  </a:lnTo>
                  <a:lnTo>
                    <a:pt x="30" y="230"/>
                  </a:lnTo>
                  <a:lnTo>
                    <a:pt x="30" y="234"/>
                  </a:lnTo>
                  <a:lnTo>
                    <a:pt x="26" y="237"/>
                  </a:lnTo>
                  <a:lnTo>
                    <a:pt x="26" y="237"/>
                  </a:lnTo>
                  <a:lnTo>
                    <a:pt x="22" y="237"/>
                  </a:lnTo>
                  <a:lnTo>
                    <a:pt x="22" y="237"/>
                  </a:lnTo>
                  <a:lnTo>
                    <a:pt x="26" y="241"/>
                  </a:lnTo>
                  <a:lnTo>
                    <a:pt x="26" y="241"/>
                  </a:lnTo>
                  <a:lnTo>
                    <a:pt x="26" y="241"/>
                  </a:lnTo>
                  <a:lnTo>
                    <a:pt x="30" y="241"/>
                  </a:lnTo>
                  <a:lnTo>
                    <a:pt x="30" y="241"/>
                  </a:lnTo>
                  <a:lnTo>
                    <a:pt x="30" y="237"/>
                  </a:lnTo>
                  <a:lnTo>
                    <a:pt x="30" y="241"/>
                  </a:lnTo>
                  <a:lnTo>
                    <a:pt x="30" y="245"/>
                  </a:lnTo>
                  <a:lnTo>
                    <a:pt x="30" y="248"/>
                  </a:lnTo>
                  <a:lnTo>
                    <a:pt x="30" y="248"/>
                  </a:lnTo>
                  <a:lnTo>
                    <a:pt x="26" y="248"/>
                  </a:lnTo>
                  <a:lnTo>
                    <a:pt x="19" y="248"/>
                  </a:lnTo>
                  <a:lnTo>
                    <a:pt x="19" y="248"/>
                  </a:lnTo>
                  <a:lnTo>
                    <a:pt x="19" y="248"/>
                  </a:lnTo>
                  <a:lnTo>
                    <a:pt x="19" y="245"/>
                  </a:lnTo>
                  <a:lnTo>
                    <a:pt x="19" y="245"/>
                  </a:lnTo>
                  <a:lnTo>
                    <a:pt x="19" y="241"/>
                  </a:lnTo>
                  <a:lnTo>
                    <a:pt x="19" y="241"/>
                  </a:lnTo>
                  <a:lnTo>
                    <a:pt x="15" y="237"/>
                  </a:lnTo>
                  <a:lnTo>
                    <a:pt x="15" y="237"/>
                  </a:lnTo>
                  <a:lnTo>
                    <a:pt x="15" y="237"/>
                  </a:lnTo>
                  <a:lnTo>
                    <a:pt x="15" y="234"/>
                  </a:lnTo>
                  <a:lnTo>
                    <a:pt x="15" y="226"/>
                  </a:lnTo>
                  <a:lnTo>
                    <a:pt x="15" y="222"/>
                  </a:lnTo>
                  <a:lnTo>
                    <a:pt x="15" y="211"/>
                  </a:lnTo>
                  <a:lnTo>
                    <a:pt x="15" y="208"/>
                  </a:lnTo>
                  <a:lnTo>
                    <a:pt x="15" y="204"/>
                  </a:lnTo>
                  <a:lnTo>
                    <a:pt x="15" y="204"/>
                  </a:lnTo>
                  <a:lnTo>
                    <a:pt x="15" y="200"/>
                  </a:lnTo>
                  <a:lnTo>
                    <a:pt x="15" y="196"/>
                  </a:lnTo>
                  <a:lnTo>
                    <a:pt x="11" y="193"/>
                  </a:lnTo>
                  <a:lnTo>
                    <a:pt x="11" y="185"/>
                  </a:lnTo>
                  <a:lnTo>
                    <a:pt x="11" y="182"/>
                  </a:lnTo>
                  <a:lnTo>
                    <a:pt x="11" y="18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1" name="Freeform 151"/>
            <p:cNvSpPr/>
            <p:nvPr/>
          </p:nvSpPr>
          <p:spPr bwMode="auto">
            <a:xfrm>
              <a:off x="5847621" y="4969698"/>
              <a:ext cx="41203" cy="38406"/>
            </a:xfrm>
            <a:custGeom>
              <a:avLst/>
              <a:gdLst>
                <a:gd name="T0" fmla="*/ 19 w 23"/>
                <a:gd name="T1" fmla="*/ 3 h 22"/>
                <a:gd name="T2" fmla="*/ 19 w 23"/>
                <a:gd name="T3" fmla="*/ 3 h 22"/>
                <a:gd name="T4" fmla="*/ 19 w 23"/>
                <a:gd name="T5" fmla="*/ 3 h 22"/>
                <a:gd name="T6" fmla="*/ 23 w 23"/>
                <a:gd name="T7" fmla="*/ 7 h 22"/>
                <a:gd name="T8" fmla="*/ 23 w 23"/>
                <a:gd name="T9" fmla="*/ 7 h 22"/>
                <a:gd name="T10" fmla="*/ 23 w 23"/>
                <a:gd name="T11" fmla="*/ 11 h 22"/>
                <a:gd name="T12" fmla="*/ 23 w 23"/>
                <a:gd name="T13" fmla="*/ 11 h 22"/>
                <a:gd name="T14" fmla="*/ 23 w 23"/>
                <a:gd name="T15" fmla="*/ 14 h 22"/>
                <a:gd name="T16" fmla="*/ 23 w 23"/>
                <a:gd name="T17" fmla="*/ 14 h 22"/>
                <a:gd name="T18" fmla="*/ 23 w 23"/>
                <a:gd name="T19" fmla="*/ 14 h 22"/>
                <a:gd name="T20" fmla="*/ 19 w 23"/>
                <a:gd name="T21" fmla="*/ 14 h 22"/>
                <a:gd name="T22" fmla="*/ 19 w 23"/>
                <a:gd name="T23" fmla="*/ 18 h 22"/>
                <a:gd name="T24" fmla="*/ 19 w 23"/>
                <a:gd name="T25" fmla="*/ 22 h 22"/>
                <a:gd name="T26" fmla="*/ 15 w 23"/>
                <a:gd name="T27" fmla="*/ 22 h 22"/>
                <a:gd name="T28" fmla="*/ 12 w 23"/>
                <a:gd name="T29" fmla="*/ 22 h 22"/>
                <a:gd name="T30" fmla="*/ 4 w 23"/>
                <a:gd name="T31" fmla="*/ 18 h 22"/>
                <a:gd name="T32" fmla="*/ 4 w 23"/>
                <a:gd name="T33" fmla="*/ 14 h 22"/>
                <a:gd name="T34" fmla="*/ 0 w 23"/>
                <a:gd name="T35" fmla="*/ 14 h 22"/>
                <a:gd name="T36" fmla="*/ 0 w 23"/>
                <a:gd name="T37" fmla="*/ 11 h 22"/>
                <a:gd name="T38" fmla="*/ 0 w 23"/>
                <a:gd name="T39" fmla="*/ 7 h 22"/>
                <a:gd name="T40" fmla="*/ 4 w 23"/>
                <a:gd name="T41" fmla="*/ 3 h 22"/>
                <a:gd name="T42" fmla="*/ 8 w 23"/>
                <a:gd name="T43" fmla="*/ 0 h 22"/>
                <a:gd name="T44" fmla="*/ 8 w 23"/>
                <a:gd name="T45" fmla="*/ 0 h 22"/>
                <a:gd name="T46" fmla="*/ 12 w 23"/>
                <a:gd name="T47" fmla="*/ 0 h 22"/>
                <a:gd name="T48" fmla="*/ 15 w 23"/>
                <a:gd name="T49" fmla="*/ 3 h 22"/>
                <a:gd name="T50" fmla="*/ 19 w 23"/>
                <a:gd name="T51" fmla="*/ 3 h 22"/>
                <a:gd name="T52" fmla="*/ 19 w 23"/>
                <a:gd name="T53" fmla="*/ 3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3" h="22">
                  <a:moveTo>
                    <a:pt x="19" y="3"/>
                  </a:moveTo>
                  <a:lnTo>
                    <a:pt x="19" y="3"/>
                  </a:lnTo>
                  <a:lnTo>
                    <a:pt x="19" y="3"/>
                  </a:lnTo>
                  <a:lnTo>
                    <a:pt x="23" y="7"/>
                  </a:lnTo>
                  <a:lnTo>
                    <a:pt x="23" y="7"/>
                  </a:lnTo>
                  <a:lnTo>
                    <a:pt x="23" y="11"/>
                  </a:lnTo>
                  <a:lnTo>
                    <a:pt x="23" y="11"/>
                  </a:lnTo>
                  <a:lnTo>
                    <a:pt x="23" y="14"/>
                  </a:lnTo>
                  <a:lnTo>
                    <a:pt x="23" y="14"/>
                  </a:lnTo>
                  <a:lnTo>
                    <a:pt x="23" y="14"/>
                  </a:lnTo>
                  <a:lnTo>
                    <a:pt x="19" y="14"/>
                  </a:lnTo>
                  <a:lnTo>
                    <a:pt x="19" y="18"/>
                  </a:lnTo>
                  <a:lnTo>
                    <a:pt x="19" y="22"/>
                  </a:lnTo>
                  <a:lnTo>
                    <a:pt x="15" y="22"/>
                  </a:lnTo>
                  <a:lnTo>
                    <a:pt x="12" y="22"/>
                  </a:lnTo>
                  <a:lnTo>
                    <a:pt x="4" y="18"/>
                  </a:lnTo>
                  <a:lnTo>
                    <a:pt x="4" y="14"/>
                  </a:lnTo>
                  <a:lnTo>
                    <a:pt x="0" y="14"/>
                  </a:lnTo>
                  <a:lnTo>
                    <a:pt x="0" y="11"/>
                  </a:lnTo>
                  <a:lnTo>
                    <a:pt x="0" y="7"/>
                  </a:lnTo>
                  <a:lnTo>
                    <a:pt x="4" y="3"/>
                  </a:lnTo>
                  <a:lnTo>
                    <a:pt x="8" y="0"/>
                  </a:lnTo>
                  <a:lnTo>
                    <a:pt x="8" y="0"/>
                  </a:lnTo>
                  <a:lnTo>
                    <a:pt x="12" y="0"/>
                  </a:lnTo>
                  <a:lnTo>
                    <a:pt x="15" y="3"/>
                  </a:lnTo>
                  <a:lnTo>
                    <a:pt x="19" y="3"/>
                  </a:lnTo>
                  <a:lnTo>
                    <a:pt x="19" y="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2" name="Freeform 152"/>
            <p:cNvSpPr>
              <a:spLocks noEditPoints="1"/>
            </p:cNvSpPr>
            <p:nvPr/>
          </p:nvSpPr>
          <p:spPr bwMode="auto">
            <a:xfrm>
              <a:off x="5430227" y="4871936"/>
              <a:ext cx="478300" cy="356127"/>
            </a:xfrm>
            <a:custGeom>
              <a:avLst/>
              <a:gdLst>
                <a:gd name="T0" fmla="*/ 4 w 267"/>
                <a:gd name="T1" fmla="*/ 96 h 204"/>
                <a:gd name="T2" fmla="*/ 15 w 267"/>
                <a:gd name="T3" fmla="*/ 96 h 204"/>
                <a:gd name="T4" fmla="*/ 30 w 267"/>
                <a:gd name="T5" fmla="*/ 104 h 204"/>
                <a:gd name="T6" fmla="*/ 41 w 267"/>
                <a:gd name="T7" fmla="*/ 108 h 204"/>
                <a:gd name="T8" fmla="*/ 48 w 267"/>
                <a:gd name="T9" fmla="*/ 100 h 204"/>
                <a:gd name="T10" fmla="*/ 67 w 267"/>
                <a:gd name="T11" fmla="*/ 48 h 204"/>
                <a:gd name="T12" fmla="*/ 71 w 267"/>
                <a:gd name="T13" fmla="*/ 70 h 204"/>
                <a:gd name="T14" fmla="*/ 85 w 267"/>
                <a:gd name="T15" fmla="*/ 70 h 204"/>
                <a:gd name="T16" fmla="*/ 104 w 267"/>
                <a:gd name="T17" fmla="*/ 59 h 204"/>
                <a:gd name="T18" fmla="*/ 122 w 267"/>
                <a:gd name="T19" fmla="*/ 52 h 204"/>
                <a:gd name="T20" fmla="*/ 137 w 267"/>
                <a:gd name="T21" fmla="*/ 56 h 204"/>
                <a:gd name="T22" fmla="*/ 152 w 267"/>
                <a:gd name="T23" fmla="*/ 56 h 204"/>
                <a:gd name="T24" fmla="*/ 152 w 267"/>
                <a:gd name="T25" fmla="*/ 44 h 204"/>
                <a:gd name="T26" fmla="*/ 163 w 267"/>
                <a:gd name="T27" fmla="*/ 37 h 204"/>
                <a:gd name="T28" fmla="*/ 171 w 267"/>
                <a:gd name="T29" fmla="*/ 30 h 204"/>
                <a:gd name="T30" fmla="*/ 178 w 267"/>
                <a:gd name="T31" fmla="*/ 18 h 204"/>
                <a:gd name="T32" fmla="*/ 185 w 267"/>
                <a:gd name="T33" fmla="*/ 15 h 204"/>
                <a:gd name="T34" fmla="*/ 196 w 267"/>
                <a:gd name="T35" fmla="*/ 7 h 204"/>
                <a:gd name="T36" fmla="*/ 208 w 267"/>
                <a:gd name="T37" fmla="*/ 4 h 204"/>
                <a:gd name="T38" fmla="*/ 219 w 267"/>
                <a:gd name="T39" fmla="*/ 0 h 204"/>
                <a:gd name="T40" fmla="*/ 233 w 267"/>
                <a:gd name="T41" fmla="*/ 4 h 204"/>
                <a:gd name="T42" fmla="*/ 248 w 267"/>
                <a:gd name="T43" fmla="*/ 7 h 204"/>
                <a:gd name="T44" fmla="*/ 252 w 267"/>
                <a:gd name="T45" fmla="*/ 26 h 204"/>
                <a:gd name="T46" fmla="*/ 252 w 267"/>
                <a:gd name="T47" fmla="*/ 56 h 204"/>
                <a:gd name="T48" fmla="*/ 241 w 267"/>
                <a:gd name="T49" fmla="*/ 56 h 204"/>
                <a:gd name="T50" fmla="*/ 237 w 267"/>
                <a:gd name="T51" fmla="*/ 70 h 204"/>
                <a:gd name="T52" fmla="*/ 252 w 267"/>
                <a:gd name="T53" fmla="*/ 74 h 204"/>
                <a:gd name="T54" fmla="*/ 267 w 267"/>
                <a:gd name="T55" fmla="*/ 70 h 204"/>
                <a:gd name="T56" fmla="*/ 263 w 267"/>
                <a:gd name="T57" fmla="*/ 85 h 204"/>
                <a:gd name="T58" fmla="*/ 252 w 267"/>
                <a:gd name="T59" fmla="*/ 104 h 204"/>
                <a:gd name="T60" fmla="*/ 241 w 267"/>
                <a:gd name="T61" fmla="*/ 111 h 204"/>
                <a:gd name="T62" fmla="*/ 230 w 267"/>
                <a:gd name="T63" fmla="*/ 122 h 204"/>
                <a:gd name="T64" fmla="*/ 211 w 267"/>
                <a:gd name="T65" fmla="*/ 148 h 204"/>
                <a:gd name="T66" fmla="*/ 185 w 267"/>
                <a:gd name="T67" fmla="*/ 167 h 204"/>
                <a:gd name="T68" fmla="*/ 167 w 267"/>
                <a:gd name="T69" fmla="*/ 182 h 204"/>
                <a:gd name="T70" fmla="*/ 152 w 267"/>
                <a:gd name="T71" fmla="*/ 185 h 204"/>
                <a:gd name="T72" fmla="*/ 141 w 267"/>
                <a:gd name="T73" fmla="*/ 193 h 204"/>
                <a:gd name="T74" fmla="*/ 130 w 267"/>
                <a:gd name="T75" fmla="*/ 193 h 204"/>
                <a:gd name="T76" fmla="*/ 104 w 267"/>
                <a:gd name="T77" fmla="*/ 193 h 204"/>
                <a:gd name="T78" fmla="*/ 89 w 267"/>
                <a:gd name="T79" fmla="*/ 193 h 204"/>
                <a:gd name="T80" fmla="*/ 82 w 267"/>
                <a:gd name="T81" fmla="*/ 197 h 204"/>
                <a:gd name="T82" fmla="*/ 63 w 267"/>
                <a:gd name="T83" fmla="*/ 197 h 204"/>
                <a:gd name="T84" fmla="*/ 52 w 267"/>
                <a:gd name="T85" fmla="*/ 204 h 204"/>
                <a:gd name="T86" fmla="*/ 37 w 267"/>
                <a:gd name="T87" fmla="*/ 197 h 204"/>
                <a:gd name="T88" fmla="*/ 30 w 267"/>
                <a:gd name="T89" fmla="*/ 193 h 204"/>
                <a:gd name="T90" fmla="*/ 26 w 267"/>
                <a:gd name="T91" fmla="*/ 189 h 204"/>
                <a:gd name="T92" fmla="*/ 19 w 267"/>
                <a:gd name="T93" fmla="*/ 171 h 204"/>
                <a:gd name="T94" fmla="*/ 26 w 267"/>
                <a:gd name="T95" fmla="*/ 167 h 204"/>
                <a:gd name="T96" fmla="*/ 19 w 267"/>
                <a:gd name="T97" fmla="*/ 145 h 204"/>
                <a:gd name="T98" fmla="*/ 8 w 267"/>
                <a:gd name="T99" fmla="*/ 108 h 204"/>
                <a:gd name="T100" fmla="*/ 174 w 267"/>
                <a:gd name="T101" fmla="*/ 130 h 204"/>
                <a:gd name="T102" fmla="*/ 185 w 267"/>
                <a:gd name="T103" fmla="*/ 133 h 204"/>
                <a:gd name="T104" fmla="*/ 196 w 267"/>
                <a:gd name="T105" fmla="*/ 126 h 204"/>
                <a:gd name="T106" fmla="*/ 200 w 267"/>
                <a:gd name="T107" fmla="*/ 119 h 204"/>
                <a:gd name="T108" fmla="*/ 200 w 267"/>
                <a:gd name="T109" fmla="*/ 104 h 204"/>
                <a:gd name="T110" fmla="*/ 193 w 267"/>
                <a:gd name="T111" fmla="*/ 100 h 204"/>
                <a:gd name="T112" fmla="*/ 178 w 267"/>
                <a:gd name="T113" fmla="*/ 108 h 204"/>
                <a:gd name="T114" fmla="*/ 174 w 267"/>
                <a:gd name="T115" fmla="*/ 122 h 2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67" h="204">
                  <a:moveTo>
                    <a:pt x="0" y="100"/>
                  </a:moveTo>
                  <a:lnTo>
                    <a:pt x="4" y="100"/>
                  </a:lnTo>
                  <a:lnTo>
                    <a:pt x="4" y="96"/>
                  </a:lnTo>
                  <a:lnTo>
                    <a:pt x="4" y="96"/>
                  </a:lnTo>
                  <a:lnTo>
                    <a:pt x="4" y="96"/>
                  </a:lnTo>
                  <a:lnTo>
                    <a:pt x="8" y="93"/>
                  </a:lnTo>
                  <a:lnTo>
                    <a:pt x="11" y="93"/>
                  </a:lnTo>
                  <a:lnTo>
                    <a:pt x="11" y="93"/>
                  </a:lnTo>
                  <a:lnTo>
                    <a:pt x="15" y="93"/>
                  </a:lnTo>
                  <a:lnTo>
                    <a:pt x="15" y="96"/>
                  </a:lnTo>
                  <a:lnTo>
                    <a:pt x="15" y="104"/>
                  </a:lnTo>
                  <a:lnTo>
                    <a:pt x="22" y="104"/>
                  </a:lnTo>
                  <a:lnTo>
                    <a:pt x="26" y="104"/>
                  </a:lnTo>
                  <a:lnTo>
                    <a:pt x="26" y="104"/>
                  </a:lnTo>
                  <a:lnTo>
                    <a:pt x="30" y="104"/>
                  </a:lnTo>
                  <a:lnTo>
                    <a:pt x="34" y="104"/>
                  </a:lnTo>
                  <a:lnTo>
                    <a:pt x="34" y="104"/>
                  </a:lnTo>
                  <a:lnTo>
                    <a:pt x="37" y="104"/>
                  </a:lnTo>
                  <a:lnTo>
                    <a:pt x="37" y="108"/>
                  </a:lnTo>
                  <a:lnTo>
                    <a:pt x="41" y="108"/>
                  </a:lnTo>
                  <a:lnTo>
                    <a:pt x="41" y="108"/>
                  </a:lnTo>
                  <a:lnTo>
                    <a:pt x="41" y="104"/>
                  </a:lnTo>
                  <a:lnTo>
                    <a:pt x="45" y="100"/>
                  </a:lnTo>
                  <a:lnTo>
                    <a:pt x="45" y="100"/>
                  </a:lnTo>
                  <a:lnTo>
                    <a:pt x="48" y="100"/>
                  </a:lnTo>
                  <a:lnTo>
                    <a:pt x="52" y="96"/>
                  </a:lnTo>
                  <a:lnTo>
                    <a:pt x="56" y="96"/>
                  </a:lnTo>
                  <a:lnTo>
                    <a:pt x="59" y="96"/>
                  </a:lnTo>
                  <a:lnTo>
                    <a:pt x="59" y="44"/>
                  </a:lnTo>
                  <a:lnTo>
                    <a:pt x="67" y="48"/>
                  </a:lnTo>
                  <a:lnTo>
                    <a:pt x="67" y="52"/>
                  </a:lnTo>
                  <a:lnTo>
                    <a:pt x="71" y="59"/>
                  </a:lnTo>
                  <a:lnTo>
                    <a:pt x="71" y="63"/>
                  </a:lnTo>
                  <a:lnTo>
                    <a:pt x="71" y="67"/>
                  </a:lnTo>
                  <a:lnTo>
                    <a:pt x="71" y="70"/>
                  </a:lnTo>
                  <a:lnTo>
                    <a:pt x="74" y="70"/>
                  </a:lnTo>
                  <a:lnTo>
                    <a:pt x="78" y="70"/>
                  </a:lnTo>
                  <a:lnTo>
                    <a:pt x="82" y="70"/>
                  </a:lnTo>
                  <a:lnTo>
                    <a:pt x="85" y="70"/>
                  </a:lnTo>
                  <a:lnTo>
                    <a:pt x="85" y="70"/>
                  </a:lnTo>
                  <a:lnTo>
                    <a:pt x="89" y="67"/>
                  </a:lnTo>
                  <a:lnTo>
                    <a:pt x="93" y="67"/>
                  </a:lnTo>
                  <a:lnTo>
                    <a:pt x="96" y="63"/>
                  </a:lnTo>
                  <a:lnTo>
                    <a:pt x="100" y="63"/>
                  </a:lnTo>
                  <a:lnTo>
                    <a:pt x="104" y="59"/>
                  </a:lnTo>
                  <a:lnTo>
                    <a:pt x="108" y="52"/>
                  </a:lnTo>
                  <a:lnTo>
                    <a:pt x="111" y="48"/>
                  </a:lnTo>
                  <a:lnTo>
                    <a:pt x="115" y="48"/>
                  </a:lnTo>
                  <a:lnTo>
                    <a:pt x="119" y="48"/>
                  </a:lnTo>
                  <a:lnTo>
                    <a:pt x="122" y="52"/>
                  </a:lnTo>
                  <a:lnTo>
                    <a:pt x="122" y="52"/>
                  </a:lnTo>
                  <a:lnTo>
                    <a:pt x="130" y="56"/>
                  </a:lnTo>
                  <a:lnTo>
                    <a:pt x="133" y="56"/>
                  </a:lnTo>
                  <a:lnTo>
                    <a:pt x="133" y="56"/>
                  </a:lnTo>
                  <a:lnTo>
                    <a:pt x="137" y="56"/>
                  </a:lnTo>
                  <a:lnTo>
                    <a:pt x="141" y="56"/>
                  </a:lnTo>
                  <a:lnTo>
                    <a:pt x="145" y="56"/>
                  </a:lnTo>
                  <a:lnTo>
                    <a:pt x="145" y="56"/>
                  </a:lnTo>
                  <a:lnTo>
                    <a:pt x="148" y="56"/>
                  </a:lnTo>
                  <a:lnTo>
                    <a:pt x="152" y="56"/>
                  </a:lnTo>
                  <a:lnTo>
                    <a:pt x="152" y="52"/>
                  </a:lnTo>
                  <a:lnTo>
                    <a:pt x="152" y="52"/>
                  </a:lnTo>
                  <a:lnTo>
                    <a:pt x="152" y="48"/>
                  </a:lnTo>
                  <a:lnTo>
                    <a:pt x="152" y="48"/>
                  </a:lnTo>
                  <a:lnTo>
                    <a:pt x="152" y="44"/>
                  </a:lnTo>
                  <a:lnTo>
                    <a:pt x="156" y="41"/>
                  </a:lnTo>
                  <a:lnTo>
                    <a:pt x="159" y="41"/>
                  </a:lnTo>
                  <a:lnTo>
                    <a:pt x="159" y="41"/>
                  </a:lnTo>
                  <a:lnTo>
                    <a:pt x="163" y="37"/>
                  </a:lnTo>
                  <a:lnTo>
                    <a:pt x="163" y="37"/>
                  </a:lnTo>
                  <a:lnTo>
                    <a:pt x="163" y="37"/>
                  </a:lnTo>
                  <a:lnTo>
                    <a:pt x="167" y="33"/>
                  </a:lnTo>
                  <a:lnTo>
                    <a:pt x="167" y="33"/>
                  </a:lnTo>
                  <a:lnTo>
                    <a:pt x="171" y="33"/>
                  </a:lnTo>
                  <a:lnTo>
                    <a:pt x="171" y="30"/>
                  </a:lnTo>
                  <a:lnTo>
                    <a:pt x="174" y="30"/>
                  </a:lnTo>
                  <a:lnTo>
                    <a:pt x="174" y="30"/>
                  </a:lnTo>
                  <a:lnTo>
                    <a:pt x="171" y="26"/>
                  </a:lnTo>
                  <a:lnTo>
                    <a:pt x="171" y="22"/>
                  </a:lnTo>
                  <a:lnTo>
                    <a:pt x="178" y="18"/>
                  </a:lnTo>
                  <a:lnTo>
                    <a:pt x="178" y="18"/>
                  </a:lnTo>
                  <a:lnTo>
                    <a:pt x="182" y="18"/>
                  </a:lnTo>
                  <a:lnTo>
                    <a:pt x="182" y="15"/>
                  </a:lnTo>
                  <a:lnTo>
                    <a:pt x="185" y="15"/>
                  </a:lnTo>
                  <a:lnTo>
                    <a:pt x="185" y="15"/>
                  </a:lnTo>
                  <a:lnTo>
                    <a:pt x="185" y="11"/>
                  </a:lnTo>
                  <a:lnTo>
                    <a:pt x="189" y="11"/>
                  </a:lnTo>
                  <a:lnTo>
                    <a:pt x="193" y="7"/>
                  </a:lnTo>
                  <a:lnTo>
                    <a:pt x="196" y="7"/>
                  </a:lnTo>
                  <a:lnTo>
                    <a:pt x="196" y="7"/>
                  </a:lnTo>
                  <a:lnTo>
                    <a:pt x="196" y="7"/>
                  </a:lnTo>
                  <a:lnTo>
                    <a:pt x="200" y="7"/>
                  </a:lnTo>
                  <a:lnTo>
                    <a:pt x="204" y="7"/>
                  </a:lnTo>
                  <a:lnTo>
                    <a:pt x="204" y="4"/>
                  </a:lnTo>
                  <a:lnTo>
                    <a:pt x="208" y="4"/>
                  </a:lnTo>
                  <a:lnTo>
                    <a:pt x="208" y="0"/>
                  </a:lnTo>
                  <a:lnTo>
                    <a:pt x="208" y="0"/>
                  </a:lnTo>
                  <a:lnTo>
                    <a:pt x="211" y="0"/>
                  </a:lnTo>
                  <a:lnTo>
                    <a:pt x="211" y="0"/>
                  </a:lnTo>
                  <a:lnTo>
                    <a:pt x="219" y="0"/>
                  </a:lnTo>
                  <a:lnTo>
                    <a:pt x="222" y="0"/>
                  </a:lnTo>
                  <a:lnTo>
                    <a:pt x="226" y="0"/>
                  </a:lnTo>
                  <a:lnTo>
                    <a:pt x="226" y="0"/>
                  </a:lnTo>
                  <a:lnTo>
                    <a:pt x="230" y="4"/>
                  </a:lnTo>
                  <a:lnTo>
                    <a:pt x="233" y="4"/>
                  </a:lnTo>
                  <a:lnTo>
                    <a:pt x="233" y="4"/>
                  </a:lnTo>
                  <a:lnTo>
                    <a:pt x="237" y="0"/>
                  </a:lnTo>
                  <a:lnTo>
                    <a:pt x="245" y="4"/>
                  </a:lnTo>
                  <a:lnTo>
                    <a:pt x="248" y="4"/>
                  </a:lnTo>
                  <a:lnTo>
                    <a:pt x="248" y="7"/>
                  </a:lnTo>
                  <a:lnTo>
                    <a:pt x="248" y="15"/>
                  </a:lnTo>
                  <a:lnTo>
                    <a:pt x="252" y="18"/>
                  </a:lnTo>
                  <a:lnTo>
                    <a:pt x="252" y="22"/>
                  </a:lnTo>
                  <a:lnTo>
                    <a:pt x="252" y="26"/>
                  </a:lnTo>
                  <a:lnTo>
                    <a:pt x="252" y="26"/>
                  </a:lnTo>
                  <a:lnTo>
                    <a:pt x="252" y="30"/>
                  </a:lnTo>
                  <a:lnTo>
                    <a:pt x="252" y="33"/>
                  </a:lnTo>
                  <a:lnTo>
                    <a:pt x="252" y="44"/>
                  </a:lnTo>
                  <a:lnTo>
                    <a:pt x="252" y="48"/>
                  </a:lnTo>
                  <a:lnTo>
                    <a:pt x="252" y="56"/>
                  </a:lnTo>
                  <a:lnTo>
                    <a:pt x="252" y="59"/>
                  </a:lnTo>
                  <a:lnTo>
                    <a:pt x="248" y="59"/>
                  </a:lnTo>
                  <a:lnTo>
                    <a:pt x="245" y="56"/>
                  </a:lnTo>
                  <a:lnTo>
                    <a:pt x="241" y="56"/>
                  </a:lnTo>
                  <a:lnTo>
                    <a:pt x="241" y="56"/>
                  </a:lnTo>
                  <a:lnTo>
                    <a:pt x="237" y="59"/>
                  </a:lnTo>
                  <a:lnTo>
                    <a:pt x="233" y="63"/>
                  </a:lnTo>
                  <a:lnTo>
                    <a:pt x="233" y="67"/>
                  </a:lnTo>
                  <a:lnTo>
                    <a:pt x="233" y="70"/>
                  </a:lnTo>
                  <a:lnTo>
                    <a:pt x="237" y="70"/>
                  </a:lnTo>
                  <a:lnTo>
                    <a:pt x="237" y="74"/>
                  </a:lnTo>
                  <a:lnTo>
                    <a:pt x="245" y="78"/>
                  </a:lnTo>
                  <a:lnTo>
                    <a:pt x="248" y="78"/>
                  </a:lnTo>
                  <a:lnTo>
                    <a:pt x="252" y="78"/>
                  </a:lnTo>
                  <a:lnTo>
                    <a:pt x="252" y="74"/>
                  </a:lnTo>
                  <a:lnTo>
                    <a:pt x="252" y="70"/>
                  </a:lnTo>
                  <a:lnTo>
                    <a:pt x="256" y="70"/>
                  </a:lnTo>
                  <a:lnTo>
                    <a:pt x="256" y="70"/>
                  </a:lnTo>
                  <a:lnTo>
                    <a:pt x="263" y="70"/>
                  </a:lnTo>
                  <a:lnTo>
                    <a:pt x="267" y="70"/>
                  </a:lnTo>
                  <a:lnTo>
                    <a:pt x="267" y="70"/>
                  </a:lnTo>
                  <a:lnTo>
                    <a:pt x="263" y="74"/>
                  </a:lnTo>
                  <a:lnTo>
                    <a:pt x="267" y="74"/>
                  </a:lnTo>
                  <a:lnTo>
                    <a:pt x="263" y="82"/>
                  </a:lnTo>
                  <a:lnTo>
                    <a:pt x="263" y="85"/>
                  </a:lnTo>
                  <a:lnTo>
                    <a:pt x="259" y="89"/>
                  </a:lnTo>
                  <a:lnTo>
                    <a:pt x="259" y="96"/>
                  </a:lnTo>
                  <a:lnTo>
                    <a:pt x="256" y="96"/>
                  </a:lnTo>
                  <a:lnTo>
                    <a:pt x="256" y="100"/>
                  </a:lnTo>
                  <a:lnTo>
                    <a:pt x="252" y="104"/>
                  </a:lnTo>
                  <a:lnTo>
                    <a:pt x="248" y="104"/>
                  </a:lnTo>
                  <a:lnTo>
                    <a:pt x="248" y="108"/>
                  </a:lnTo>
                  <a:lnTo>
                    <a:pt x="245" y="108"/>
                  </a:lnTo>
                  <a:lnTo>
                    <a:pt x="245" y="111"/>
                  </a:lnTo>
                  <a:lnTo>
                    <a:pt x="241" y="111"/>
                  </a:lnTo>
                  <a:lnTo>
                    <a:pt x="237" y="115"/>
                  </a:lnTo>
                  <a:lnTo>
                    <a:pt x="233" y="119"/>
                  </a:lnTo>
                  <a:lnTo>
                    <a:pt x="233" y="119"/>
                  </a:lnTo>
                  <a:lnTo>
                    <a:pt x="233" y="122"/>
                  </a:lnTo>
                  <a:lnTo>
                    <a:pt x="230" y="122"/>
                  </a:lnTo>
                  <a:lnTo>
                    <a:pt x="226" y="126"/>
                  </a:lnTo>
                  <a:lnTo>
                    <a:pt x="219" y="137"/>
                  </a:lnTo>
                  <a:lnTo>
                    <a:pt x="215" y="141"/>
                  </a:lnTo>
                  <a:lnTo>
                    <a:pt x="215" y="148"/>
                  </a:lnTo>
                  <a:lnTo>
                    <a:pt x="211" y="148"/>
                  </a:lnTo>
                  <a:lnTo>
                    <a:pt x="208" y="152"/>
                  </a:lnTo>
                  <a:lnTo>
                    <a:pt x="208" y="152"/>
                  </a:lnTo>
                  <a:lnTo>
                    <a:pt x="204" y="152"/>
                  </a:lnTo>
                  <a:lnTo>
                    <a:pt x="189" y="167"/>
                  </a:lnTo>
                  <a:lnTo>
                    <a:pt x="185" y="167"/>
                  </a:lnTo>
                  <a:lnTo>
                    <a:pt x="185" y="171"/>
                  </a:lnTo>
                  <a:lnTo>
                    <a:pt x="185" y="171"/>
                  </a:lnTo>
                  <a:lnTo>
                    <a:pt x="171" y="178"/>
                  </a:lnTo>
                  <a:lnTo>
                    <a:pt x="171" y="182"/>
                  </a:lnTo>
                  <a:lnTo>
                    <a:pt x="167" y="182"/>
                  </a:lnTo>
                  <a:lnTo>
                    <a:pt x="167" y="182"/>
                  </a:lnTo>
                  <a:lnTo>
                    <a:pt x="159" y="185"/>
                  </a:lnTo>
                  <a:lnTo>
                    <a:pt x="156" y="185"/>
                  </a:lnTo>
                  <a:lnTo>
                    <a:pt x="152" y="185"/>
                  </a:lnTo>
                  <a:lnTo>
                    <a:pt x="152" y="185"/>
                  </a:lnTo>
                  <a:lnTo>
                    <a:pt x="145" y="185"/>
                  </a:lnTo>
                  <a:lnTo>
                    <a:pt x="141" y="185"/>
                  </a:lnTo>
                  <a:lnTo>
                    <a:pt x="141" y="189"/>
                  </a:lnTo>
                  <a:lnTo>
                    <a:pt x="141" y="193"/>
                  </a:lnTo>
                  <a:lnTo>
                    <a:pt x="141" y="193"/>
                  </a:lnTo>
                  <a:lnTo>
                    <a:pt x="137" y="193"/>
                  </a:lnTo>
                  <a:lnTo>
                    <a:pt x="133" y="189"/>
                  </a:lnTo>
                  <a:lnTo>
                    <a:pt x="130" y="189"/>
                  </a:lnTo>
                  <a:lnTo>
                    <a:pt x="126" y="193"/>
                  </a:lnTo>
                  <a:lnTo>
                    <a:pt x="130" y="193"/>
                  </a:lnTo>
                  <a:lnTo>
                    <a:pt x="126" y="197"/>
                  </a:lnTo>
                  <a:lnTo>
                    <a:pt x="119" y="193"/>
                  </a:lnTo>
                  <a:lnTo>
                    <a:pt x="119" y="193"/>
                  </a:lnTo>
                  <a:lnTo>
                    <a:pt x="111" y="189"/>
                  </a:lnTo>
                  <a:lnTo>
                    <a:pt x="104" y="193"/>
                  </a:lnTo>
                  <a:lnTo>
                    <a:pt x="104" y="193"/>
                  </a:lnTo>
                  <a:lnTo>
                    <a:pt x="104" y="193"/>
                  </a:lnTo>
                  <a:lnTo>
                    <a:pt x="100" y="193"/>
                  </a:lnTo>
                  <a:lnTo>
                    <a:pt x="89" y="193"/>
                  </a:lnTo>
                  <a:lnTo>
                    <a:pt x="89" y="193"/>
                  </a:lnTo>
                  <a:lnTo>
                    <a:pt x="85" y="197"/>
                  </a:lnTo>
                  <a:lnTo>
                    <a:pt x="85" y="193"/>
                  </a:lnTo>
                  <a:lnTo>
                    <a:pt x="82" y="193"/>
                  </a:lnTo>
                  <a:lnTo>
                    <a:pt x="82" y="197"/>
                  </a:lnTo>
                  <a:lnTo>
                    <a:pt x="82" y="197"/>
                  </a:lnTo>
                  <a:lnTo>
                    <a:pt x="74" y="197"/>
                  </a:lnTo>
                  <a:lnTo>
                    <a:pt x="74" y="197"/>
                  </a:lnTo>
                  <a:lnTo>
                    <a:pt x="67" y="197"/>
                  </a:lnTo>
                  <a:lnTo>
                    <a:pt x="63" y="197"/>
                  </a:lnTo>
                  <a:lnTo>
                    <a:pt x="63" y="197"/>
                  </a:lnTo>
                  <a:lnTo>
                    <a:pt x="59" y="197"/>
                  </a:lnTo>
                  <a:lnTo>
                    <a:pt x="56" y="200"/>
                  </a:lnTo>
                  <a:lnTo>
                    <a:pt x="52" y="200"/>
                  </a:lnTo>
                  <a:lnTo>
                    <a:pt x="52" y="204"/>
                  </a:lnTo>
                  <a:lnTo>
                    <a:pt x="52" y="204"/>
                  </a:lnTo>
                  <a:lnTo>
                    <a:pt x="48" y="204"/>
                  </a:lnTo>
                  <a:lnTo>
                    <a:pt x="41" y="200"/>
                  </a:lnTo>
                  <a:lnTo>
                    <a:pt x="41" y="200"/>
                  </a:lnTo>
                  <a:lnTo>
                    <a:pt x="37" y="197"/>
                  </a:lnTo>
                  <a:lnTo>
                    <a:pt x="37" y="197"/>
                  </a:lnTo>
                  <a:lnTo>
                    <a:pt x="34" y="197"/>
                  </a:lnTo>
                  <a:lnTo>
                    <a:pt x="34" y="197"/>
                  </a:lnTo>
                  <a:lnTo>
                    <a:pt x="34" y="197"/>
                  </a:lnTo>
                  <a:lnTo>
                    <a:pt x="34" y="193"/>
                  </a:lnTo>
                  <a:lnTo>
                    <a:pt x="30" y="193"/>
                  </a:lnTo>
                  <a:lnTo>
                    <a:pt x="26" y="193"/>
                  </a:lnTo>
                  <a:lnTo>
                    <a:pt x="26" y="197"/>
                  </a:lnTo>
                  <a:lnTo>
                    <a:pt x="22" y="197"/>
                  </a:lnTo>
                  <a:lnTo>
                    <a:pt x="22" y="193"/>
                  </a:lnTo>
                  <a:lnTo>
                    <a:pt x="26" y="189"/>
                  </a:lnTo>
                  <a:lnTo>
                    <a:pt x="22" y="185"/>
                  </a:lnTo>
                  <a:lnTo>
                    <a:pt x="26" y="182"/>
                  </a:lnTo>
                  <a:lnTo>
                    <a:pt x="22" y="178"/>
                  </a:lnTo>
                  <a:lnTo>
                    <a:pt x="22" y="174"/>
                  </a:lnTo>
                  <a:lnTo>
                    <a:pt x="19" y="171"/>
                  </a:lnTo>
                  <a:lnTo>
                    <a:pt x="19" y="167"/>
                  </a:lnTo>
                  <a:lnTo>
                    <a:pt x="19" y="167"/>
                  </a:lnTo>
                  <a:lnTo>
                    <a:pt x="22" y="167"/>
                  </a:lnTo>
                  <a:lnTo>
                    <a:pt x="22" y="167"/>
                  </a:lnTo>
                  <a:lnTo>
                    <a:pt x="26" y="167"/>
                  </a:lnTo>
                  <a:lnTo>
                    <a:pt x="26" y="163"/>
                  </a:lnTo>
                  <a:lnTo>
                    <a:pt x="22" y="156"/>
                  </a:lnTo>
                  <a:lnTo>
                    <a:pt x="26" y="156"/>
                  </a:lnTo>
                  <a:lnTo>
                    <a:pt x="19" y="148"/>
                  </a:lnTo>
                  <a:lnTo>
                    <a:pt x="19" y="145"/>
                  </a:lnTo>
                  <a:lnTo>
                    <a:pt x="15" y="137"/>
                  </a:lnTo>
                  <a:lnTo>
                    <a:pt x="11" y="130"/>
                  </a:lnTo>
                  <a:lnTo>
                    <a:pt x="8" y="122"/>
                  </a:lnTo>
                  <a:lnTo>
                    <a:pt x="11" y="119"/>
                  </a:lnTo>
                  <a:lnTo>
                    <a:pt x="8" y="108"/>
                  </a:lnTo>
                  <a:lnTo>
                    <a:pt x="0" y="104"/>
                  </a:lnTo>
                  <a:lnTo>
                    <a:pt x="0" y="100"/>
                  </a:lnTo>
                  <a:lnTo>
                    <a:pt x="0" y="100"/>
                  </a:lnTo>
                  <a:lnTo>
                    <a:pt x="0" y="100"/>
                  </a:lnTo>
                  <a:close/>
                  <a:moveTo>
                    <a:pt x="174" y="130"/>
                  </a:moveTo>
                  <a:lnTo>
                    <a:pt x="178" y="130"/>
                  </a:lnTo>
                  <a:lnTo>
                    <a:pt x="178" y="133"/>
                  </a:lnTo>
                  <a:lnTo>
                    <a:pt x="182" y="133"/>
                  </a:lnTo>
                  <a:lnTo>
                    <a:pt x="185" y="133"/>
                  </a:lnTo>
                  <a:lnTo>
                    <a:pt x="185" y="133"/>
                  </a:lnTo>
                  <a:lnTo>
                    <a:pt x="189" y="130"/>
                  </a:lnTo>
                  <a:lnTo>
                    <a:pt x="189" y="126"/>
                  </a:lnTo>
                  <a:lnTo>
                    <a:pt x="193" y="126"/>
                  </a:lnTo>
                  <a:lnTo>
                    <a:pt x="193" y="126"/>
                  </a:lnTo>
                  <a:lnTo>
                    <a:pt x="196" y="126"/>
                  </a:lnTo>
                  <a:lnTo>
                    <a:pt x="200" y="126"/>
                  </a:lnTo>
                  <a:lnTo>
                    <a:pt x="204" y="122"/>
                  </a:lnTo>
                  <a:lnTo>
                    <a:pt x="204" y="122"/>
                  </a:lnTo>
                  <a:lnTo>
                    <a:pt x="200" y="119"/>
                  </a:lnTo>
                  <a:lnTo>
                    <a:pt x="200" y="119"/>
                  </a:lnTo>
                  <a:lnTo>
                    <a:pt x="204" y="119"/>
                  </a:lnTo>
                  <a:lnTo>
                    <a:pt x="208" y="115"/>
                  </a:lnTo>
                  <a:lnTo>
                    <a:pt x="208" y="111"/>
                  </a:lnTo>
                  <a:lnTo>
                    <a:pt x="204" y="104"/>
                  </a:lnTo>
                  <a:lnTo>
                    <a:pt x="200" y="104"/>
                  </a:lnTo>
                  <a:lnTo>
                    <a:pt x="196" y="104"/>
                  </a:lnTo>
                  <a:lnTo>
                    <a:pt x="196" y="104"/>
                  </a:lnTo>
                  <a:lnTo>
                    <a:pt x="196" y="104"/>
                  </a:lnTo>
                  <a:lnTo>
                    <a:pt x="193" y="100"/>
                  </a:lnTo>
                  <a:lnTo>
                    <a:pt x="193" y="100"/>
                  </a:lnTo>
                  <a:lnTo>
                    <a:pt x="189" y="104"/>
                  </a:lnTo>
                  <a:lnTo>
                    <a:pt x="189" y="104"/>
                  </a:lnTo>
                  <a:lnTo>
                    <a:pt x="185" y="104"/>
                  </a:lnTo>
                  <a:lnTo>
                    <a:pt x="182" y="108"/>
                  </a:lnTo>
                  <a:lnTo>
                    <a:pt x="178" y="108"/>
                  </a:lnTo>
                  <a:lnTo>
                    <a:pt x="174" y="115"/>
                  </a:lnTo>
                  <a:lnTo>
                    <a:pt x="171" y="115"/>
                  </a:lnTo>
                  <a:lnTo>
                    <a:pt x="171" y="119"/>
                  </a:lnTo>
                  <a:lnTo>
                    <a:pt x="171" y="119"/>
                  </a:lnTo>
                  <a:lnTo>
                    <a:pt x="174" y="122"/>
                  </a:lnTo>
                  <a:lnTo>
                    <a:pt x="174" y="122"/>
                  </a:lnTo>
                  <a:lnTo>
                    <a:pt x="174" y="126"/>
                  </a:lnTo>
                  <a:lnTo>
                    <a:pt x="174" y="13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3" name="Freeform 153"/>
            <p:cNvSpPr/>
            <p:nvPr/>
          </p:nvSpPr>
          <p:spPr bwMode="auto">
            <a:xfrm>
              <a:off x="5736553" y="5046510"/>
              <a:ext cx="66282" cy="57609"/>
            </a:xfrm>
            <a:custGeom>
              <a:avLst/>
              <a:gdLst>
                <a:gd name="T0" fmla="*/ 3 w 37"/>
                <a:gd name="T1" fmla="*/ 30 h 33"/>
                <a:gd name="T2" fmla="*/ 3 w 37"/>
                <a:gd name="T3" fmla="*/ 26 h 33"/>
                <a:gd name="T4" fmla="*/ 3 w 37"/>
                <a:gd name="T5" fmla="*/ 22 h 33"/>
                <a:gd name="T6" fmla="*/ 3 w 37"/>
                <a:gd name="T7" fmla="*/ 22 h 33"/>
                <a:gd name="T8" fmla="*/ 0 w 37"/>
                <a:gd name="T9" fmla="*/ 19 h 33"/>
                <a:gd name="T10" fmla="*/ 0 w 37"/>
                <a:gd name="T11" fmla="*/ 19 h 33"/>
                <a:gd name="T12" fmla="*/ 0 w 37"/>
                <a:gd name="T13" fmla="*/ 15 h 33"/>
                <a:gd name="T14" fmla="*/ 3 w 37"/>
                <a:gd name="T15" fmla="*/ 15 h 33"/>
                <a:gd name="T16" fmla="*/ 7 w 37"/>
                <a:gd name="T17" fmla="*/ 8 h 33"/>
                <a:gd name="T18" fmla="*/ 11 w 37"/>
                <a:gd name="T19" fmla="*/ 8 h 33"/>
                <a:gd name="T20" fmla="*/ 14 w 37"/>
                <a:gd name="T21" fmla="*/ 4 h 33"/>
                <a:gd name="T22" fmla="*/ 18 w 37"/>
                <a:gd name="T23" fmla="*/ 4 h 33"/>
                <a:gd name="T24" fmla="*/ 18 w 37"/>
                <a:gd name="T25" fmla="*/ 4 h 33"/>
                <a:gd name="T26" fmla="*/ 22 w 37"/>
                <a:gd name="T27" fmla="*/ 0 h 33"/>
                <a:gd name="T28" fmla="*/ 22 w 37"/>
                <a:gd name="T29" fmla="*/ 0 h 33"/>
                <a:gd name="T30" fmla="*/ 25 w 37"/>
                <a:gd name="T31" fmla="*/ 4 h 33"/>
                <a:gd name="T32" fmla="*/ 25 w 37"/>
                <a:gd name="T33" fmla="*/ 4 h 33"/>
                <a:gd name="T34" fmla="*/ 25 w 37"/>
                <a:gd name="T35" fmla="*/ 4 h 33"/>
                <a:gd name="T36" fmla="*/ 29 w 37"/>
                <a:gd name="T37" fmla="*/ 4 h 33"/>
                <a:gd name="T38" fmla="*/ 33 w 37"/>
                <a:gd name="T39" fmla="*/ 4 h 33"/>
                <a:gd name="T40" fmla="*/ 37 w 37"/>
                <a:gd name="T41" fmla="*/ 11 h 33"/>
                <a:gd name="T42" fmla="*/ 37 w 37"/>
                <a:gd name="T43" fmla="*/ 15 h 33"/>
                <a:gd name="T44" fmla="*/ 33 w 37"/>
                <a:gd name="T45" fmla="*/ 19 h 33"/>
                <a:gd name="T46" fmla="*/ 29 w 37"/>
                <a:gd name="T47" fmla="*/ 19 h 33"/>
                <a:gd name="T48" fmla="*/ 29 w 37"/>
                <a:gd name="T49" fmla="*/ 19 h 33"/>
                <a:gd name="T50" fmla="*/ 33 w 37"/>
                <a:gd name="T51" fmla="*/ 22 h 33"/>
                <a:gd name="T52" fmla="*/ 33 w 37"/>
                <a:gd name="T53" fmla="*/ 22 h 33"/>
                <a:gd name="T54" fmla="*/ 29 w 37"/>
                <a:gd name="T55" fmla="*/ 26 h 33"/>
                <a:gd name="T56" fmla="*/ 25 w 37"/>
                <a:gd name="T57" fmla="*/ 26 h 33"/>
                <a:gd name="T58" fmla="*/ 22 w 37"/>
                <a:gd name="T59" fmla="*/ 26 h 33"/>
                <a:gd name="T60" fmla="*/ 22 w 37"/>
                <a:gd name="T61" fmla="*/ 26 h 33"/>
                <a:gd name="T62" fmla="*/ 18 w 37"/>
                <a:gd name="T63" fmla="*/ 26 h 33"/>
                <a:gd name="T64" fmla="*/ 18 w 37"/>
                <a:gd name="T65" fmla="*/ 30 h 33"/>
                <a:gd name="T66" fmla="*/ 14 w 37"/>
                <a:gd name="T67" fmla="*/ 33 h 33"/>
                <a:gd name="T68" fmla="*/ 14 w 37"/>
                <a:gd name="T69" fmla="*/ 33 h 33"/>
                <a:gd name="T70" fmla="*/ 11 w 37"/>
                <a:gd name="T71" fmla="*/ 33 h 33"/>
                <a:gd name="T72" fmla="*/ 7 w 37"/>
                <a:gd name="T73" fmla="*/ 33 h 33"/>
                <a:gd name="T74" fmla="*/ 7 w 37"/>
                <a:gd name="T75" fmla="*/ 30 h 33"/>
                <a:gd name="T76" fmla="*/ 3 w 37"/>
                <a:gd name="T77" fmla="*/ 30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7" h="33">
                  <a:moveTo>
                    <a:pt x="3" y="30"/>
                  </a:moveTo>
                  <a:lnTo>
                    <a:pt x="3" y="26"/>
                  </a:lnTo>
                  <a:lnTo>
                    <a:pt x="3" y="22"/>
                  </a:lnTo>
                  <a:lnTo>
                    <a:pt x="3" y="22"/>
                  </a:lnTo>
                  <a:lnTo>
                    <a:pt x="0" y="19"/>
                  </a:lnTo>
                  <a:lnTo>
                    <a:pt x="0" y="19"/>
                  </a:lnTo>
                  <a:lnTo>
                    <a:pt x="0" y="15"/>
                  </a:lnTo>
                  <a:lnTo>
                    <a:pt x="3" y="15"/>
                  </a:lnTo>
                  <a:lnTo>
                    <a:pt x="7" y="8"/>
                  </a:lnTo>
                  <a:lnTo>
                    <a:pt x="11" y="8"/>
                  </a:lnTo>
                  <a:lnTo>
                    <a:pt x="14" y="4"/>
                  </a:lnTo>
                  <a:lnTo>
                    <a:pt x="18" y="4"/>
                  </a:lnTo>
                  <a:lnTo>
                    <a:pt x="18" y="4"/>
                  </a:lnTo>
                  <a:lnTo>
                    <a:pt x="22" y="0"/>
                  </a:lnTo>
                  <a:lnTo>
                    <a:pt x="22" y="0"/>
                  </a:lnTo>
                  <a:lnTo>
                    <a:pt x="25" y="4"/>
                  </a:lnTo>
                  <a:lnTo>
                    <a:pt x="25" y="4"/>
                  </a:lnTo>
                  <a:lnTo>
                    <a:pt x="25" y="4"/>
                  </a:lnTo>
                  <a:lnTo>
                    <a:pt x="29" y="4"/>
                  </a:lnTo>
                  <a:lnTo>
                    <a:pt x="33" y="4"/>
                  </a:lnTo>
                  <a:lnTo>
                    <a:pt x="37" y="11"/>
                  </a:lnTo>
                  <a:lnTo>
                    <a:pt x="37" y="15"/>
                  </a:lnTo>
                  <a:lnTo>
                    <a:pt x="33" y="19"/>
                  </a:lnTo>
                  <a:lnTo>
                    <a:pt x="29" y="19"/>
                  </a:lnTo>
                  <a:lnTo>
                    <a:pt x="29" y="19"/>
                  </a:lnTo>
                  <a:lnTo>
                    <a:pt x="33" y="22"/>
                  </a:lnTo>
                  <a:lnTo>
                    <a:pt x="33" y="22"/>
                  </a:lnTo>
                  <a:lnTo>
                    <a:pt x="29" y="26"/>
                  </a:lnTo>
                  <a:lnTo>
                    <a:pt x="25" y="26"/>
                  </a:lnTo>
                  <a:lnTo>
                    <a:pt x="22" y="26"/>
                  </a:lnTo>
                  <a:lnTo>
                    <a:pt x="22" y="26"/>
                  </a:lnTo>
                  <a:lnTo>
                    <a:pt x="18" y="26"/>
                  </a:lnTo>
                  <a:lnTo>
                    <a:pt x="18" y="30"/>
                  </a:lnTo>
                  <a:lnTo>
                    <a:pt x="14" y="33"/>
                  </a:lnTo>
                  <a:lnTo>
                    <a:pt x="14" y="33"/>
                  </a:lnTo>
                  <a:lnTo>
                    <a:pt x="11" y="33"/>
                  </a:lnTo>
                  <a:lnTo>
                    <a:pt x="7" y="33"/>
                  </a:lnTo>
                  <a:lnTo>
                    <a:pt x="7" y="30"/>
                  </a:lnTo>
                  <a:lnTo>
                    <a:pt x="3" y="3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4" name="Freeform 154"/>
            <p:cNvSpPr>
              <a:spLocks noEditPoints="1"/>
            </p:cNvSpPr>
            <p:nvPr/>
          </p:nvSpPr>
          <p:spPr bwMode="auto">
            <a:xfrm>
              <a:off x="8242701" y="4568181"/>
              <a:ext cx="1200228" cy="1125989"/>
            </a:xfrm>
            <a:custGeom>
              <a:avLst/>
              <a:gdLst>
                <a:gd name="T0" fmla="*/ 179 w 181"/>
                <a:gd name="T1" fmla="*/ 73 h 174"/>
                <a:gd name="T2" fmla="*/ 154 w 181"/>
                <a:gd name="T3" fmla="*/ 37 h 174"/>
                <a:gd name="T4" fmla="*/ 123 w 181"/>
                <a:gd name="T5" fmla="*/ 29 h 174"/>
                <a:gd name="T6" fmla="*/ 111 w 181"/>
                <a:gd name="T7" fmla="*/ 16 h 174"/>
                <a:gd name="T8" fmla="*/ 112 w 181"/>
                <a:gd name="T9" fmla="*/ 17 h 174"/>
                <a:gd name="T10" fmla="*/ 110 w 181"/>
                <a:gd name="T11" fmla="*/ 7 h 174"/>
                <a:gd name="T12" fmla="*/ 86 w 181"/>
                <a:gd name="T13" fmla="*/ 4 h 174"/>
                <a:gd name="T14" fmla="*/ 86 w 181"/>
                <a:gd name="T15" fmla="*/ 4 h 174"/>
                <a:gd name="T16" fmla="*/ 58 w 181"/>
                <a:gd name="T17" fmla="*/ 22 h 174"/>
                <a:gd name="T18" fmla="*/ 1 w 181"/>
                <a:gd name="T19" fmla="*/ 65 h 174"/>
                <a:gd name="T20" fmla="*/ 98 w 181"/>
                <a:gd name="T21" fmla="*/ 124 h 174"/>
                <a:gd name="T22" fmla="*/ 133 w 181"/>
                <a:gd name="T23" fmla="*/ 144 h 174"/>
                <a:gd name="T24" fmla="*/ 122 w 181"/>
                <a:gd name="T25" fmla="*/ 154 h 174"/>
                <a:gd name="T26" fmla="*/ 137 w 181"/>
                <a:gd name="T27" fmla="*/ 150 h 174"/>
                <a:gd name="T28" fmla="*/ 132 w 181"/>
                <a:gd name="T29" fmla="*/ 168 h 174"/>
                <a:gd name="T30" fmla="*/ 120 w 181"/>
                <a:gd name="T31" fmla="*/ 167 h 174"/>
                <a:gd name="T32" fmla="*/ 123 w 181"/>
                <a:gd name="T33" fmla="*/ 156 h 174"/>
                <a:gd name="T34" fmla="*/ 135 w 181"/>
                <a:gd name="T35" fmla="*/ 157 h 174"/>
                <a:gd name="T36" fmla="*/ 130 w 181"/>
                <a:gd name="T37" fmla="*/ 169 h 174"/>
                <a:gd name="T38" fmla="*/ 125 w 181"/>
                <a:gd name="T39" fmla="*/ 173 h 174"/>
                <a:gd name="T40" fmla="*/ 9 w 181"/>
                <a:gd name="T41" fmla="*/ 115 h 174"/>
                <a:gd name="T42" fmla="*/ 22 w 181"/>
                <a:gd name="T43" fmla="*/ 111 h 174"/>
                <a:gd name="T44" fmla="*/ 38 w 181"/>
                <a:gd name="T45" fmla="*/ 110 h 174"/>
                <a:gd name="T46" fmla="*/ 58 w 181"/>
                <a:gd name="T47" fmla="*/ 102 h 174"/>
                <a:gd name="T48" fmla="*/ 83 w 181"/>
                <a:gd name="T49" fmla="*/ 102 h 174"/>
                <a:gd name="T50" fmla="*/ 91 w 181"/>
                <a:gd name="T51" fmla="*/ 115 h 174"/>
                <a:gd name="T52" fmla="*/ 99 w 181"/>
                <a:gd name="T53" fmla="*/ 111 h 174"/>
                <a:gd name="T54" fmla="*/ 100 w 181"/>
                <a:gd name="T55" fmla="*/ 116 h 174"/>
                <a:gd name="T56" fmla="*/ 102 w 181"/>
                <a:gd name="T57" fmla="*/ 123 h 174"/>
                <a:gd name="T58" fmla="*/ 106 w 181"/>
                <a:gd name="T59" fmla="*/ 133 h 174"/>
                <a:gd name="T60" fmla="*/ 120 w 181"/>
                <a:gd name="T61" fmla="*/ 143 h 174"/>
                <a:gd name="T62" fmla="*/ 130 w 181"/>
                <a:gd name="T63" fmla="*/ 141 h 174"/>
                <a:gd name="T64" fmla="*/ 139 w 181"/>
                <a:gd name="T65" fmla="*/ 140 h 174"/>
                <a:gd name="T66" fmla="*/ 153 w 181"/>
                <a:gd name="T67" fmla="*/ 129 h 174"/>
                <a:gd name="T68" fmla="*/ 167 w 181"/>
                <a:gd name="T69" fmla="*/ 110 h 174"/>
                <a:gd name="T70" fmla="*/ 176 w 181"/>
                <a:gd name="T71" fmla="*/ 92 h 174"/>
                <a:gd name="T72" fmla="*/ 178 w 181"/>
                <a:gd name="T73" fmla="*/ 71 h 174"/>
                <a:gd name="T74" fmla="*/ 170 w 181"/>
                <a:gd name="T75" fmla="*/ 59 h 174"/>
                <a:gd name="T76" fmla="*/ 166 w 181"/>
                <a:gd name="T77" fmla="*/ 53 h 174"/>
                <a:gd name="T78" fmla="*/ 159 w 181"/>
                <a:gd name="T79" fmla="*/ 43 h 174"/>
                <a:gd name="T80" fmla="*/ 152 w 181"/>
                <a:gd name="T81" fmla="*/ 31 h 174"/>
                <a:gd name="T82" fmla="*/ 146 w 181"/>
                <a:gd name="T83" fmla="*/ 18 h 174"/>
                <a:gd name="T84" fmla="*/ 141 w 181"/>
                <a:gd name="T85" fmla="*/ 5 h 174"/>
                <a:gd name="T86" fmla="*/ 135 w 181"/>
                <a:gd name="T87" fmla="*/ 13 h 174"/>
                <a:gd name="T88" fmla="*/ 130 w 181"/>
                <a:gd name="T89" fmla="*/ 33 h 174"/>
                <a:gd name="T90" fmla="*/ 113 w 181"/>
                <a:gd name="T91" fmla="*/ 25 h 174"/>
                <a:gd name="T92" fmla="*/ 110 w 181"/>
                <a:gd name="T93" fmla="*/ 13 h 174"/>
                <a:gd name="T94" fmla="*/ 112 w 181"/>
                <a:gd name="T95" fmla="*/ 9 h 174"/>
                <a:gd name="T96" fmla="*/ 105 w 181"/>
                <a:gd name="T97" fmla="*/ 7 h 174"/>
                <a:gd name="T98" fmla="*/ 93 w 181"/>
                <a:gd name="T99" fmla="*/ 4 h 174"/>
                <a:gd name="T100" fmla="*/ 88 w 181"/>
                <a:gd name="T101" fmla="*/ 9 h 174"/>
                <a:gd name="T102" fmla="*/ 82 w 181"/>
                <a:gd name="T103" fmla="*/ 15 h 174"/>
                <a:gd name="T104" fmla="*/ 79 w 181"/>
                <a:gd name="T105" fmla="*/ 20 h 174"/>
                <a:gd name="T106" fmla="*/ 74 w 181"/>
                <a:gd name="T107" fmla="*/ 22 h 174"/>
                <a:gd name="T108" fmla="*/ 65 w 181"/>
                <a:gd name="T109" fmla="*/ 17 h 174"/>
                <a:gd name="T110" fmla="*/ 60 w 181"/>
                <a:gd name="T111" fmla="*/ 22 h 174"/>
                <a:gd name="T112" fmla="*/ 56 w 181"/>
                <a:gd name="T113" fmla="*/ 27 h 174"/>
                <a:gd name="T114" fmla="*/ 51 w 181"/>
                <a:gd name="T115" fmla="*/ 28 h 174"/>
                <a:gd name="T116" fmla="*/ 43 w 181"/>
                <a:gd name="T117" fmla="*/ 37 h 174"/>
                <a:gd name="T118" fmla="*/ 21 w 181"/>
                <a:gd name="T119" fmla="*/ 45 h 174"/>
                <a:gd name="T120" fmla="*/ 7 w 181"/>
                <a:gd name="T121" fmla="*/ 52 h 174"/>
                <a:gd name="T122" fmla="*/ 4 w 181"/>
                <a:gd name="T123" fmla="*/ 69 h 174"/>
                <a:gd name="T124" fmla="*/ 7 w 181"/>
                <a:gd name="T125" fmla="*/ 92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81" h="174">
                  <a:moveTo>
                    <a:pt x="178" y="83"/>
                  </a:moveTo>
                  <a:cubicBezTo>
                    <a:pt x="179" y="81"/>
                    <a:pt x="179" y="81"/>
                    <a:pt x="179" y="81"/>
                  </a:cubicBezTo>
                  <a:cubicBezTo>
                    <a:pt x="179" y="82"/>
                    <a:pt x="179" y="82"/>
                    <a:pt x="179" y="82"/>
                  </a:cubicBezTo>
                  <a:cubicBezTo>
                    <a:pt x="178" y="83"/>
                    <a:pt x="178" y="83"/>
                    <a:pt x="178" y="83"/>
                  </a:cubicBezTo>
                  <a:close/>
                  <a:moveTo>
                    <a:pt x="179" y="73"/>
                  </a:moveTo>
                  <a:cubicBezTo>
                    <a:pt x="178" y="72"/>
                    <a:pt x="178" y="72"/>
                    <a:pt x="178" y="72"/>
                  </a:cubicBezTo>
                  <a:cubicBezTo>
                    <a:pt x="179" y="71"/>
                    <a:pt x="179" y="71"/>
                    <a:pt x="179" y="71"/>
                  </a:cubicBezTo>
                  <a:cubicBezTo>
                    <a:pt x="179" y="70"/>
                    <a:pt x="179" y="70"/>
                    <a:pt x="179" y="70"/>
                  </a:cubicBezTo>
                  <a:cubicBezTo>
                    <a:pt x="179" y="69"/>
                    <a:pt x="179" y="69"/>
                    <a:pt x="179" y="69"/>
                  </a:cubicBezTo>
                  <a:cubicBezTo>
                    <a:pt x="180" y="68"/>
                    <a:pt x="180" y="68"/>
                    <a:pt x="180" y="68"/>
                  </a:cubicBezTo>
                  <a:cubicBezTo>
                    <a:pt x="180" y="68"/>
                    <a:pt x="180" y="68"/>
                    <a:pt x="180" y="68"/>
                  </a:cubicBezTo>
                  <a:cubicBezTo>
                    <a:pt x="180" y="67"/>
                    <a:pt x="180" y="67"/>
                    <a:pt x="180" y="67"/>
                  </a:cubicBezTo>
                  <a:cubicBezTo>
                    <a:pt x="180" y="67"/>
                    <a:pt x="180" y="67"/>
                    <a:pt x="180" y="67"/>
                  </a:cubicBezTo>
                  <a:cubicBezTo>
                    <a:pt x="181" y="68"/>
                    <a:pt x="181" y="68"/>
                    <a:pt x="181" y="68"/>
                  </a:cubicBezTo>
                  <a:cubicBezTo>
                    <a:pt x="180" y="69"/>
                    <a:pt x="180" y="69"/>
                    <a:pt x="180" y="69"/>
                  </a:cubicBezTo>
                  <a:cubicBezTo>
                    <a:pt x="179" y="71"/>
                    <a:pt x="179" y="71"/>
                    <a:pt x="179" y="71"/>
                  </a:cubicBezTo>
                  <a:cubicBezTo>
                    <a:pt x="179" y="72"/>
                    <a:pt x="179" y="72"/>
                    <a:pt x="179" y="72"/>
                  </a:cubicBezTo>
                  <a:cubicBezTo>
                    <a:pt x="179" y="73"/>
                    <a:pt x="179" y="73"/>
                    <a:pt x="179" y="73"/>
                  </a:cubicBezTo>
                  <a:cubicBezTo>
                    <a:pt x="179" y="73"/>
                    <a:pt x="179" y="73"/>
                    <a:pt x="179" y="73"/>
                  </a:cubicBezTo>
                  <a:close/>
                  <a:moveTo>
                    <a:pt x="171" y="61"/>
                  </a:moveTo>
                  <a:cubicBezTo>
                    <a:pt x="172" y="62"/>
                    <a:pt x="172" y="62"/>
                    <a:pt x="172" y="62"/>
                  </a:cubicBezTo>
                  <a:cubicBezTo>
                    <a:pt x="173" y="63"/>
                    <a:pt x="173" y="63"/>
                    <a:pt x="173" y="63"/>
                  </a:cubicBezTo>
                  <a:cubicBezTo>
                    <a:pt x="173" y="62"/>
                    <a:pt x="173" y="62"/>
                    <a:pt x="173" y="62"/>
                  </a:cubicBezTo>
                  <a:cubicBezTo>
                    <a:pt x="173" y="62"/>
                    <a:pt x="173" y="62"/>
                    <a:pt x="173" y="62"/>
                  </a:cubicBezTo>
                  <a:cubicBezTo>
                    <a:pt x="173" y="61"/>
                    <a:pt x="173" y="61"/>
                    <a:pt x="173" y="61"/>
                  </a:cubicBezTo>
                  <a:cubicBezTo>
                    <a:pt x="172" y="61"/>
                    <a:pt x="172" y="61"/>
                    <a:pt x="172" y="61"/>
                  </a:cubicBezTo>
                  <a:cubicBezTo>
                    <a:pt x="172" y="61"/>
                    <a:pt x="172" y="61"/>
                    <a:pt x="172" y="61"/>
                  </a:cubicBezTo>
                  <a:cubicBezTo>
                    <a:pt x="171" y="61"/>
                    <a:pt x="171" y="61"/>
                    <a:pt x="171" y="61"/>
                  </a:cubicBezTo>
                  <a:close/>
                  <a:moveTo>
                    <a:pt x="170" y="55"/>
                  </a:moveTo>
                  <a:cubicBezTo>
                    <a:pt x="170" y="55"/>
                    <a:pt x="170" y="55"/>
                    <a:pt x="170" y="55"/>
                  </a:cubicBezTo>
                  <a:cubicBezTo>
                    <a:pt x="170" y="55"/>
                    <a:pt x="170" y="55"/>
                    <a:pt x="170" y="55"/>
                  </a:cubicBezTo>
                  <a:cubicBezTo>
                    <a:pt x="170" y="55"/>
                    <a:pt x="170" y="55"/>
                    <a:pt x="170" y="55"/>
                  </a:cubicBezTo>
                  <a:close/>
                  <a:moveTo>
                    <a:pt x="153" y="38"/>
                  </a:moveTo>
                  <a:cubicBezTo>
                    <a:pt x="154" y="37"/>
                    <a:pt x="154" y="37"/>
                    <a:pt x="154" y="37"/>
                  </a:cubicBezTo>
                  <a:cubicBezTo>
                    <a:pt x="153" y="36"/>
                    <a:pt x="153" y="36"/>
                    <a:pt x="153" y="36"/>
                  </a:cubicBezTo>
                  <a:cubicBezTo>
                    <a:pt x="154" y="36"/>
                    <a:pt x="154" y="36"/>
                    <a:pt x="154" y="36"/>
                  </a:cubicBezTo>
                  <a:cubicBezTo>
                    <a:pt x="154" y="36"/>
                    <a:pt x="154" y="36"/>
                    <a:pt x="154" y="36"/>
                  </a:cubicBezTo>
                  <a:cubicBezTo>
                    <a:pt x="154" y="37"/>
                    <a:pt x="154" y="37"/>
                    <a:pt x="154" y="37"/>
                  </a:cubicBezTo>
                  <a:cubicBezTo>
                    <a:pt x="154" y="38"/>
                    <a:pt x="154" y="38"/>
                    <a:pt x="154" y="38"/>
                  </a:cubicBezTo>
                  <a:cubicBezTo>
                    <a:pt x="153" y="38"/>
                    <a:pt x="153" y="38"/>
                    <a:pt x="153" y="38"/>
                  </a:cubicBezTo>
                  <a:close/>
                  <a:moveTo>
                    <a:pt x="139" y="0"/>
                  </a:moveTo>
                  <a:cubicBezTo>
                    <a:pt x="139" y="0"/>
                    <a:pt x="139" y="0"/>
                    <a:pt x="139" y="0"/>
                  </a:cubicBezTo>
                  <a:cubicBezTo>
                    <a:pt x="139" y="0"/>
                    <a:pt x="139" y="0"/>
                    <a:pt x="139" y="0"/>
                  </a:cubicBezTo>
                  <a:cubicBezTo>
                    <a:pt x="139" y="0"/>
                    <a:pt x="139" y="0"/>
                    <a:pt x="139" y="0"/>
                  </a:cubicBezTo>
                  <a:close/>
                  <a:moveTo>
                    <a:pt x="138" y="2"/>
                  </a:moveTo>
                  <a:cubicBezTo>
                    <a:pt x="138" y="3"/>
                    <a:pt x="138" y="3"/>
                    <a:pt x="138" y="3"/>
                  </a:cubicBezTo>
                  <a:cubicBezTo>
                    <a:pt x="139" y="2"/>
                    <a:pt x="139" y="2"/>
                    <a:pt x="139" y="2"/>
                  </a:cubicBezTo>
                  <a:cubicBezTo>
                    <a:pt x="139" y="2"/>
                    <a:pt x="139" y="2"/>
                    <a:pt x="139" y="2"/>
                  </a:cubicBezTo>
                  <a:cubicBezTo>
                    <a:pt x="139" y="2"/>
                    <a:pt x="139" y="2"/>
                    <a:pt x="139" y="2"/>
                  </a:cubicBezTo>
                  <a:cubicBezTo>
                    <a:pt x="138" y="2"/>
                    <a:pt x="138" y="2"/>
                    <a:pt x="138" y="2"/>
                  </a:cubicBezTo>
                  <a:close/>
                  <a:moveTo>
                    <a:pt x="124" y="30"/>
                  </a:moveTo>
                  <a:cubicBezTo>
                    <a:pt x="124" y="31"/>
                    <a:pt x="124" y="31"/>
                    <a:pt x="124" y="31"/>
                  </a:cubicBezTo>
                  <a:cubicBezTo>
                    <a:pt x="125" y="31"/>
                    <a:pt x="125" y="31"/>
                    <a:pt x="125" y="31"/>
                  </a:cubicBezTo>
                  <a:cubicBezTo>
                    <a:pt x="125" y="30"/>
                    <a:pt x="125" y="30"/>
                    <a:pt x="125" y="30"/>
                  </a:cubicBezTo>
                  <a:cubicBezTo>
                    <a:pt x="124" y="30"/>
                    <a:pt x="124" y="30"/>
                    <a:pt x="124" y="30"/>
                  </a:cubicBezTo>
                  <a:close/>
                  <a:moveTo>
                    <a:pt x="123" y="29"/>
                  </a:moveTo>
                  <a:cubicBezTo>
                    <a:pt x="123" y="29"/>
                    <a:pt x="123" y="29"/>
                    <a:pt x="123" y="29"/>
                  </a:cubicBezTo>
                  <a:cubicBezTo>
                    <a:pt x="124" y="29"/>
                    <a:pt x="124" y="29"/>
                    <a:pt x="124" y="29"/>
                  </a:cubicBezTo>
                  <a:cubicBezTo>
                    <a:pt x="124" y="28"/>
                    <a:pt x="124" y="28"/>
                    <a:pt x="124" y="28"/>
                  </a:cubicBezTo>
                  <a:cubicBezTo>
                    <a:pt x="125" y="28"/>
                    <a:pt x="125" y="28"/>
                    <a:pt x="125" y="28"/>
                  </a:cubicBezTo>
                  <a:cubicBezTo>
                    <a:pt x="125" y="28"/>
                    <a:pt x="125" y="28"/>
                    <a:pt x="125" y="28"/>
                  </a:cubicBezTo>
                  <a:cubicBezTo>
                    <a:pt x="124" y="28"/>
                    <a:pt x="124" y="28"/>
                    <a:pt x="124" y="28"/>
                  </a:cubicBezTo>
                  <a:cubicBezTo>
                    <a:pt x="123" y="28"/>
                    <a:pt x="123" y="28"/>
                    <a:pt x="123" y="28"/>
                  </a:cubicBezTo>
                  <a:cubicBezTo>
                    <a:pt x="123" y="28"/>
                    <a:pt x="123" y="29"/>
                    <a:pt x="123" y="29"/>
                  </a:cubicBezTo>
                  <a:close/>
                  <a:moveTo>
                    <a:pt x="114" y="25"/>
                  </a:moveTo>
                  <a:cubicBezTo>
                    <a:pt x="114" y="24"/>
                    <a:pt x="114" y="24"/>
                    <a:pt x="114" y="24"/>
                  </a:cubicBezTo>
                  <a:cubicBezTo>
                    <a:pt x="114" y="24"/>
                    <a:pt x="114" y="24"/>
                    <a:pt x="114" y="24"/>
                  </a:cubicBezTo>
                  <a:cubicBezTo>
                    <a:pt x="114" y="24"/>
                    <a:pt x="114" y="24"/>
                    <a:pt x="114" y="24"/>
                  </a:cubicBezTo>
                  <a:cubicBezTo>
                    <a:pt x="114" y="25"/>
                    <a:pt x="114" y="25"/>
                    <a:pt x="114" y="25"/>
                  </a:cubicBezTo>
                  <a:close/>
                  <a:moveTo>
                    <a:pt x="111" y="16"/>
                  </a:moveTo>
                  <a:cubicBezTo>
                    <a:pt x="111" y="16"/>
                    <a:pt x="111" y="16"/>
                    <a:pt x="111" y="16"/>
                  </a:cubicBezTo>
                  <a:cubicBezTo>
                    <a:pt x="111" y="16"/>
                    <a:pt x="111" y="16"/>
                    <a:pt x="111" y="16"/>
                  </a:cubicBezTo>
                  <a:cubicBezTo>
                    <a:pt x="111" y="16"/>
                    <a:pt x="111" y="16"/>
                    <a:pt x="111" y="16"/>
                  </a:cubicBezTo>
                  <a:cubicBezTo>
                    <a:pt x="111" y="15"/>
                    <a:pt x="111" y="15"/>
                    <a:pt x="111" y="15"/>
                  </a:cubicBezTo>
                  <a:cubicBezTo>
                    <a:pt x="112" y="16"/>
                    <a:pt x="112" y="16"/>
                    <a:pt x="112" y="16"/>
                  </a:cubicBezTo>
                  <a:cubicBezTo>
                    <a:pt x="111" y="16"/>
                    <a:pt x="111" y="16"/>
                    <a:pt x="111" y="16"/>
                  </a:cubicBezTo>
                  <a:close/>
                  <a:moveTo>
                    <a:pt x="112" y="17"/>
                  </a:moveTo>
                  <a:cubicBezTo>
                    <a:pt x="112" y="18"/>
                    <a:pt x="112" y="18"/>
                    <a:pt x="112" y="18"/>
                  </a:cubicBezTo>
                  <a:cubicBezTo>
                    <a:pt x="112" y="18"/>
                    <a:pt x="112" y="18"/>
                    <a:pt x="112" y="18"/>
                  </a:cubicBezTo>
                  <a:cubicBezTo>
                    <a:pt x="113" y="17"/>
                    <a:pt x="113" y="17"/>
                    <a:pt x="113" y="17"/>
                  </a:cubicBezTo>
                  <a:cubicBezTo>
                    <a:pt x="114" y="18"/>
                    <a:pt x="114" y="18"/>
                    <a:pt x="114" y="18"/>
                  </a:cubicBezTo>
                  <a:cubicBezTo>
                    <a:pt x="114" y="17"/>
                    <a:pt x="114" y="17"/>
                    <a:pt x="114" y="17"/>
                  </a:cubicBezTo>
                  <a:cubicBezTo>
                    <a:pt x="114" y="17"/>
                    <a:pt x="114" y="17"/>
                    <a:pt x="114" y="17"/>
                  </a:cubicBezTo>
                  <a:cubicBezTo>
                    <a:pt x="113" y="17"/>
                    <a:pt x="113" y="17"/>
                    <a:pt x="113" y="17"/>
                  </a:cubicBezTo>
                  <a:cubicBezTo>
                    <a:pt x="113" y="17"/>
                    <a:pt x="113" y="17"/>
                    <a:pt x="113" y="17"/>
                  </a:cubicBezTo>
                  <a:cubicBezTo>
                    <a:pt x="114" y="16"/>
                    <a:pt x="114" y="16"/>
                    <a:pt x="114" y="16"/>
                  </a:cubicBezTo>
                  <a:cubicBezTo>
                    <a:pt x="114" y="16"/>
                    <a:pt x="114" y="16"/>
                    <a:pt x="114" y="16"/>
                  </a:cubicBezTo>
                  <a:cubicBezTo>
                    <a:pt x="113" y="16"/>
                    <a:pt x="113" y="16"/>
                    <a:pt x="113" y="16"/>
                  </a:cubicBezTo>
                  <a:cubicBezTo>
                    <a:pt x="113" y="15"/>
                    <a:pt x="113" y="15"/>
                    <a:pt x="113" y="15"/>
                  </a:cubicBezTo>
                  <a:cubicBezTo>
                    <a:pt x="113" y="16"/>
                    <a:pt x="113" y="16"/>
                    <a:pt x="113" y="16"/>
                  </a:cubicBezTo>
                  <a:cubicBezTo>
                    <a:pt x="113" y="16"/>
                    <a:pt x="113" y="16"/>
                    <a:pt x="113" y="16"/>
                  </a:cubicBezTo>
                  <a:cubicBezTo>
                    <a:pt x="112" y="16"/>
                    <a:pt x="112" y="16"/>
                    <a:pt x="112" y="16"/>
                  </a:cubicBezTo>
                  <a:cubicBezTo>
                    <a:pt x="112" y="16"/>
                    <a:pt x="112" y="16"/>
                    <a:pt x="112" y="16"/>
                  </a:cubicBezTo>
                  <a:cubicBezTo>
                    <a:pt x="112" y="16"/>
                    <a:pt x="112" y="16"/>
                    <a:pt x="112" y="16"/>
                  </a:cubicBezTo>
                  <a:cubicBezTo>
                    <a:pt x="112" y="17"/>
                    <a:pt x="112" y="17"/>
                    <a:pt x="112" y="17"/>
                  </a:cubicBezTo>
                  <a:close/>
                  <a:moveTo>
                    <a:pt x="113" y="5"/>
                  </a:moveTo>
                  <a:cubicBezTo>
                    <a:pt x="113" y="5"/>
                    <a:pt x="113" y="5"/>
                    <a:pt x="113" y="5"/>
                  </a:cubicBezTo>
                  <a:cubicBezTo>
                    <a:pt x="114" y="5"/>
                    <a:pt x="114" y="5"/>
                    <a:pt x="114" y="5"/>
                  </a:cubicBezTo>
                  <a:cubicBezTo>
                    <a:pt x="114" y="4"/>
                    <a:pt x="114" y="4"/>
                    <a:pt x="114" y="4"/>
                  </a:cubicBezTo>
                  <a:cubicBezTo>
                    <a:pt x="114" y="4"/>
                    <a:pt x="114" y="4"/>
                    <a:pt x="114" y="4"/>
                  </a:cubicBezTo>
                  <a:cubicBezTo>
                    <a:pt x="113" y="4"/>
                    <a:pt x="113" y="4"/>
                    <a:pt x="113" y="4"/>
                  </a:cubicBezTo>
                  <a:cubicBezTo>
                    <a:pt x="113" y="5"/>
                    <a:pt x="113" y="5"/>
                    <a:pt x="113" y="5"/>
                  </a:cubicBezTo>
                  <a:close/>
                  <a:moveTo>
                    <a:pt x="112" y="6"/>
                  </a:moveTo>
                  <a:cubicBezTo>
                    <a:pt x="112" y="6"/>
                    <a:pt x="112" y="6"/>
                    <a:pt x="112" y="6"/>
                  </a:cubicBezTo>
                  <a:cubicBezTo>
                    <a:pt x="112" y="5"/>
                    <a:pt x="112" y="5"/>
                    <a:pt x="112" y="5"/>
                  </a:cubicBezTo>
                  <a:cubicBezTo>
                    <a:pt x="112" y="6"/>
                    <a:pt x="112" y="6"/>
                    <a:pt x="112" y="6"/>
                  </a:cubicBezTo>
                  <a:close/>
                  <a:moveTo>
                    <a:pt x="111" y="6"/>
                  </a:moveTo>
                  <a:cubicBezTo>
                    <a:pt x="111" y="6"/>
                    <a:pt x="111" y="6"/>
                    <a:pt x="111" y="6"/>
                  </a:cubicBezTo>
                  <a:cubicBezTo>
                    <a:pt x="112" y="6"/>
                    <a:pt x="112" y="6"/>
                    <a:pt x="112" y="6"/>
                  </a:cubicBezTo>
                  <a:cubicBezTo>
                    <a:pt x="111" y="6"/>
                    <a:pt x="111" y="6"/>
                    <a:pt x="111" y="6"/>
                  </a:cubicBezTo>
                  <a:close/>
                  <a:moveTo>
                    <a:pt x="110" y="7"/>
                  </a:moveTo>
                  <a:cubicBezTo>
                    <a:pt x="110" y="7"/>
                    <a:pt x="110" y="7"/>
                    <a:pt x="110" y="7"/>
                  </a:cubicBezTo>
                  <a:cubicBezTo>
                    <a:pt x="110" y="6"/>
                    <a:pt x="110" y="6"/>
                    <a:pt x="110" y="6"/>
                  </a:cubicBezTo>
                  <a:cubicBezTo>
                    <a:pt x="110" y="7"/>
                    <a:pt x="110" y="7"/>
                    <a:pt x="110" y="7"/>
                  </a:cubicBezTo>
                  <a:close/>
                  <a:moveTo>
                    <a:pt x="108" y="8"/>
                  </a:moveTo>
                  <a:cubicBezTo>
                    <a:pt x="108" y="7"/>
                    <a:pt x="108" y="7"/>
                    <a:pt x="108" y="7"/>
                  </a:cubicBezTo>
                  <a:cubicBezTo>
                    <a:pt x="109" y="7"/>
                    <a:pt x="109" y="7"/>
                    <a:pt x="109" y="7"/>
                  </a:cubicBezTo>
                  <a:cubicBezTo>
                    <a:pt x="110" y="7"/>
                    <a:pt x="110" y="7"/>
                    <a:pt x="110" y="7"/>
                  </a:cubicBezTo>
                  <a:cubicBezTo>
                    <a:pt x="110" y="7"/>
                    <a:pt x="110" y="7"/>
                    <a:pt x="110" y="7"/>
                  </a:cubicBezTo>
                  <a:cubicBezTo>
                    <a:pt x="109" y="7"/>
                    <a:pt x="109" y="7"/>
                    <a:pt x="109" y="7"/>
                  </a:cubicBezTo>
                  <a:cubicBezTo>
                    <a:pt x="108" y="8"/>
                    <a:pt x="108" y="8"/>
                    <a:pt x="108" y="8"/>
                  </a:cubicBezTo>
                  <a:close/>
                  <a:moveTo>
                    <a:pt x="107" y="8"/>
                  </a:moveTo>
                  <a:cubicBezTo>
                    <a:pt x="107" y="8"/>
                    <a:pt x="107" y="8"/>
                    <a:pt x="107" y="8"/>
                  </a:cubicBezTo>
                  <a:cubicBezTo>
                    <a:pt x="108" y="8"/>
                    <a:pt x="108" y="8"/>
                    <a:pt x="108" y="8"/>
                  </a:cubicBezTo>
                  <a:cubicBezTo>
                    <a:pt x="108" y="8"/>
                    <a:pt x="108" y="8"/>
                    <a:pt x="108" y="8"/>
                  </a:cubicBezTo>
                  <a:cubicBezTo>
                    <a:pt x="107" y="8"/>
                    <a:pt x="107" y="8"/>
                    <a:pt x="107" y="8"/>
                  </a:cubicBezTo>
                  <a:close/>
                  <a:moveTo>
                    <a:pt x="96" y="5"/>
                  </a:moveTo>
                  <a:cubicBezTo>
                    <a:pt x="95" y="4"/>
                    <a:pt x="95" y="4"/>
                    <a:pt x="95" y="4"/>
                  </a:cubicBezTo>
                  <a:cubicBezTo>
                    <a:pt x="95" y="4"/>
                    <a:pt x="95" y="4"/>
                    <a:pt x="95" y="4"/>
                  </a:cubicBezTo>
                  <a:cubicBezTo>
                    <a:pt x="96" y="3"/>
                    <a:pt x="96" y="3"/>
                    <a:pt x="96" y="3"/>
                  </a:cubicBezTo>
                  <a:cubicBezTo>
                    <a:pt x="96" y="4"/>
                    <a:pt x="96" y="4"/>
                    <a:pt x="96" y="4"/>
                  </a:cubicBezTo>
                  <a:cubicBezTo>
                    <a:pt x="96" y="5"/>
                    <a:pt x="96" y="5"/>
                    <a:pt x="96" y="5"/>
                  </a:cubicBezTo>
                  <a:close/>
                  <a:moveTo>
                    <a:pt x="86" y="4"/>
                  </a:moveTo>
                  <a:cubicBezTo>
                    <a:pt x="86" y="5"/>
                    <a:pt x="86" y="5"/>
                    <a:pt x="86" y="5"/>
                  </a:cubicBezTo>
                  <a:cubicBezTo>
                    <a:pt x="87" y="6"/>
                    <a:pt x="87" y="6"/>
                    <a:pt x="87" y="6"/>
                  </a:cubicBezTo>
                  <a:cubicBezTo>
                    <a:pt x="87" y="7"/>
                    <a:pt x="87" y="7"/>
                    <a:pt x="87" y="7"/>
                  </a:cubicBezTo>
                  <a:cubicBezTo>
                    <a:pt x="89" y="7"/>
                    <a:pt x="89" y="7"/>
                    <a:pt x="89" y="7"/>
                  </a:cubicBezTo>
                  <a:cubicBezTo>
                    <a:pt x="90" y="6"/>
                    <a:pt x="90" y="6"/>
                    <a:pt x="90" y="6"/>
                  </a:cubicBezTo>
                  <a:cubicBezTo>
                    <a:pt x="90" y="6"/>
                    <a:pt x="90" y="6"/>
                    <a:pt x="90" y="6"/>
                  </a:cubicBezTo>
                  <a:cubicBezTo>
                    <a:pt x="91" y="6"/>
                    <a:pt x="91" y="6"/>
                    <a:pt x="91" y="6"/>
                  </a:cubicBezTo>
                  <a:cubicBezTo>
                    <a:pt x="91" y="5"/>
                    <a:pt x="91" y="5"/>
                    <a:pt x="91" y="5"/>
                  </a:cubicBezTo>
                  <a:cubicBezTo>
                    <a:pt x="91" y="5"/>
                    <a:pt x="91" y="5"/>
                    <a:pt x="91" y="5"/>
                  </a:cubicBezTo>
                  <a:cubicBezTo>
                    <a:pt x="90" y="4"/>
                    <a:pt x="90" y="4"/>
                    <a:pt x="90" y="4"/>
                  </a:cubicBezTo>
                  <a:cubicBezTo>
                    <a:pt x="90" y="4"/>
                    <a:pt x="90" y="4"/>
                    <a:pt x="90" y="4"/>
                  </a:cubicBezTo>
                  <a:cubicBezTo>
                    <a:pt x="89" y="5"/>
                    <a:pt x="89" y="5"/>
                    <a:pt x="89" y="5"/>
                  </a:cubicBezTo>
                  <a:cubicBezTo>
                    <a:pt x="88" y="5"/>
                    <a:pt x="88" y="5"/>
                    <a:pt x="88" y="5"/>
                  </a:cubicBezTo>
                  <a:cubicBezTo>
                    <a:pt x="88" y="5"/>
                    <a:pt x="88" y="5"/>
                    <a:pt x="88" y="5"/>
                  </a:cubicBezTo>
                  <a:cubicBezTo>
                    <a:pt x="87" y="5"/>
                    <a:pt x="87" y="5"/>
                    <a:pt x="87" y="5"/>
                  </a:cubicBezTo>
                  <a:cubicBezTo>
                    <a:pt x="87" y="5"/>
                    <a:pt x="87" y="5"/>
                    <a:pt x="87" y="5"/>
                  </a:cubicBezTo>
                  <a:cubicBezTo>
                    <a:pt x="87" y="5"/>
                    <a:pt x="87" y="5"/>
                    <a:pt x="87" y="5"/>
                  </a:cubicBezTo>
                  <a:cubicBezTo>
                    <a:pt x="86" y="4"/>
                    <a:pt x="86" y="4"/>
                    <a:pt x="86" y="4"/>
                  </a:cubicBezTo>
                  <a:cubicBezTo>
                    <a:pt x="86" y="4"/>
                    <a:pt x="86" y="4"/>
                    <a:pt x="86" y="4"/>
                  </a:cubicBezTo>
                  <a:cubicBezTo>
                    <a:pt x="86" y="4"/>
                    <a:pt x="86" y="4"/>
                    <a:pt x="86" y="4"/>
                  </a:cubicBezTo>
                  <a:close/>
                  <a:moveTo>
                    <a:pt x="86" y="5"/>
                  </a:moveTo>
                  <a:cubicBezTo>
                    <a:pt x="86" y="6"/>
                    <a:pt x="86" y="6"/>
                    <a:pt x="86" y="6"/>
                  </a:cubicBezTo>
                  <a:cubicBezTo>
                    <a:pt x="87" y="6"/>
                    <a:pt x="87" y="6"/>
                    <a:pt x="87" y="6"/>
                  </a:cubicBezTo>
                  <a:cubicBezTo>
                    <a:pt x="87" y="7"/>
                    <a:pt x="87" y="7"/>
                    <a:pt x="87" y="7"/>
                  </a:cubicBezTo>
                  <a:cubicBezTo>
                    <a:pt x="86" y="6"/>
                    <a:pt x="86" y="6"/>
                    <a:pt x="86" y="6"/>
                  </a:cubicBezTo>
                  <a:cubicBezTo>
                    <a:pt x="85" y="6"/>
                    <a:pt x="85" y="6"/>
                    <a:pt x="85" y="6"/>
                  </a:cubicBezTo>
                  <a:cubicBezTo>
                    <a:pt x="85" y="6"/>
                    <a:pt x="85" y="6"/>
                    <a:pt x="85" y="6"/>
                  </a:cubicBezTo>
                  <a:cubicBezTo>
                    <a:pt x="85" y="6"/>
                    <a:pt x="85" y="6"/>
                    <a:pt x="85" y="6"/>
                  </a:cubicBezTo>
                  <a:cubicBezTo>
                    <a:pt x="85" y="6"/>
                    <a:pt x="85" y="6"/>
                    <a:pt x="85" y="6"/>
                  </a:cubicBezTo>
                  <a:cubicBezTo>
                    <a:pt x="85" y="6"/>
                    <a:pt x="85" y="6"/>
                    <a:pt x="85" y="6"/>
                  </a:cubicBezTo>
                  <a:cubicBezTo>
                    <a:pt x="85" y="6"/>
                    <a:pt x="85" y="6"/>
                    <a:pt x="85" y="6"/>
                  </a:cubicBezTo>
                  <a:cubicBezTo>
                    <a:pt x="85" y="5"/>
                    <a:pt x="85" y="5"/>
                    <a:pt x="85" y="5"/>
                  </a:cubicBezTo>
                  <a:cubicBezTo>
                    <a:pt x="85" y="5"/>
                    <a:pt x="85" y="5"/>
                    <a:pt x="85" y="5"/>
                  </a:cubicBezTo>
                  <a:cubicBezTo>
                    <a:pt x="85" y="5"/>
                    <a:pt x="85" y="5"/>
                    <a:pt x="85" y="5"/>
                  </a:cubicBezTo>
                  <a:cubicBezTo>
                    <a:pt x="86" y="5"/>
                    <a:pt x="86" y="5"/>
                    <a:pt x="86" y="5"/>
                  </a:cubicBezTo>
                  <a:close/>
                  <a:moveTo>
                    <a:pt x="57" y="22"/>
                  </a:moveTo>
                  <a:cubicBezTo>
                    <a:pt x="58" y="22"/>
                    <a:pt x="58" y="22"/>
                    <a:pt x="58" y="22"/>
                  </a:cubicBezTo>
                  <a:cubicBezTo>
                    <a:pt x="58" y="22"/>
                    <a:pt x="58" y="22"/>
                    <a:pt x="58" y="22"/>
                  </a:cubicBezTo>
                  <a:cubicBezTo>
                    <a:pt x="58" y="21"/>
                    <a:pt x="58" y="21"/>
                    <a:pt x="58" y="21"/>
                  </a:cubicBezTo>
                  <a:cubicBezTo>
                    <a:pt x="58" y="21"/>
                    <a:pt x="57" y="22"/>
                    <a:pt x="57" y="22"/>
                  </a:cubicBezTo>
                  <a:close/>
                  <a:moveTo>
                    <a:pt x="57" y="25"/>
                  </a:moveTo>
                  <a:cubicBezTo>
                    <a:pt x="57" y="24"/>
                    <a:pt x="57" y="24"/>
                    <a:pt x="57" y="24"/>
                  </a:cubicBezTo>
                  <a:cubicBezTo>
                    <a:pt x="57" y="23"/>
                    <a:pt x="57" y="23"/>
                    <a:pt x="57" y="23"/>
                  </a:cubicBezTo>
                  <a:cubicBezTo>
                    <a:pt x="57" y="24"/>
                    <a:pt x="57" y="24"/>
                    <a:pt x="57" y="24"/>
                  </a:cubicBezTo>
                  <a:cubicBezTo>
                    <a:pt x="57" y="25"/>
                    <a:pt x="57" y="25"/>
                    <a:pt x="57" y="25"/>
                  </a:cubicBezTo>
                  <a:close/>
                  <a:moveTo>
                    <a:pt x="61" y="19"/>
                  </a:moveTo>
                  <a:cubicBezTo>
                    <a:pt x="61" y="19"/>
                    <a:pt x="61" y="19"/>
                    <a:pt x="61" y="19"/>
                  </a:cubicBezTo>
                  <a:cubicBezTo>
                    <a:pt x="61" y="18"/>
                    <a:pt x="61" y="18"/>
                    <a:pt x="61" y="18"/>
                  </a:cubicBezTo>
                  <a:cubicBezTo>
                    <a:pt x="61" y="18"/>
                    <a:pt x="61" y="18"/>
                    <a:pt x="61" y="18"/>
                  </a:cubicBezTo>
                  <a:cubicBezTo>
                    <a:pt x="61" y="19"/>
                    <a:pt x="61" y="19"/>
                    <a:pt x="61" y="19"/>
                  </a:cubicBezTo>
                  <a:close/>
                  <a:moveTo>
                    <a:pt x="14" y="46"/>
                  </a:moveTo>
                  <a:cubicBezTo>
                    <a:pt x="14" y="46"/>
                    <a:pt x="14" y="46"/>
                    <a:pt x="14" y="46"/>
                  </a:cubicBezTo>
                  <a:cubicBezTo>
                    <a:pt x="15" y="45"/>
                    <a:pt x="15" y="45"/>
                    <a:pt x="15" y="45"/>
                  </a:cubicBezTo>
                  <a:cubicBezTo>
                    <a:pt x="15" y="46"/>
                    <a:pt x="15" y="46"/>
                    <a:pt x="15" y="46"/>
                  </a:cubicBezTo>
                  <a:cubicBezTo>
                    <a:pt x="14" y="46"/>
                    <a:pt x="14" y="46"/>
                    <a:pt x="14" y="46"/>
                  </a:cubicBezTo>
                  <a:close/>
                  <a:moveTo>
                    <a:pt x="1" y="67"/>
                  </a:moveTo>
                  <a:cubicBezTo>
                    <a:pt x="1" y="65"/>
                    <a:pt x="1" y="65"/>
                    <a:pt x="1" y="65"/>
                  </a:cubicBezTo>
                  <a:cubicBezTo>
                    <a:pt x="1" y="66"/>
                    <a:pt x="1" y="66"/>
                    <a:pt x="1" y="66"/>
                  </a:cubicBezTo>
                  <a:cubicBezTo>
                    <a:pt x="1" y="66"/>
                    <a:pt x="1" y="67"/>
                    <a:pt x="1" y="67"/>
                  </a:cubicBezTo>
                  <a:close/>
                  <a:moveTo>
                    <a:pt x="1" y="70"/>
                  </a:moveTo>
                  <a:cubicBezTo>
                    <a:pt x="0" y="69"/>
                    <a:pt x="0" y="69"/>
                    <a:pt x="0" y="69"/>
                  </a:cubicBezTo>
                  <a:cubicBezTo>
                    <a:pt x="1" y="68"/>
                    <a:pt x="1" y="68"/>
                    <a:pt x="1" y="68"/>
                  </a:cubicBezTo>
                  <a:cubicBezTo>
                    <a:pt x="1" y="69"/>
                    <a:pt x="1" y="69"/>
                    <a:pt x="1" y="69"/>
                  </a:cubicBezTo>
                  <a:cubicBezTo>
                    <a:pt x="1" y="70"/>
                    <a:pt x="1" y="70"/>
                    <a:pt x="1" y="70"/>
                  </a:cubicBezTo>
                  <a:close/>
                  <a:moveTo>
                    <a:pt x="99" y="122"/>
                  </a:moveTo>
                  <a:cubicBezTo>
                    <a:pt x="99" y="123"/>
                    <a:pt x="99" y="123"/>
                    <a:pt x="99" y="123"/>
                  </a:cubicBezTo>
                  <a:cubicBezTo>
                    <a:pt x="99" y="123"/>
                    <a:pt x="99" y="123"/>
                    <a:pt x="99" y="123"/>
                  </a:cubicBezTo>
                  <a:cubicBezTo>
                    <a:pt x="100" y="123"/>
                    <a:pt x="100" y="123"/>
                    <a:pt x="100" y="123"/>
                  </a:cubicBezTo>
                  <a:cubicBezTo>
                    <a:pt x="99" y="124"/>
                    <a:pt x="99" y="124"/>
                    <a:pt x="99" y="124"/>
                  </a:cubicBezTo>
                  <a:cubicBezTo>
                    <a:pt x="100" y="124"/>
                    <a:pt x="100" y="124"/>
                    <a:pt x="100" y="124"/>
                  </a:cubicBezTo>
                  <a:cubicBezTo>
                    <a:pt x="101" y="123"/>
                    <a:pt x="101" y="123"/>
                    <a:pt x="101" y="123"/>
                  </a:cubicBezTo>
                  <a:cubicBezTo>
                    <a:pt x="101" y="124"/>
                    <a:pt x="101" y="124"/>
                    <a:pt x="101" y="124"/>
                  </a:cubicBezTo>
                  <a:cubicBezTo>
                    <a:pt x="101" y="124"/>
                    <a:pt x="101" y="124"/>
                    <a:pt x="101" y="124"/>
                  </a:cubicBezTo>
                  <a:cubicBezTo>
                    <a:pt x="99" y="124"/>
                    <a:pt x="99" y="124"/>
                    <a:pt x="99" y="124"/>
                  </a:cubicBezTo>
                  <a:cubicBezTo>
                    <a:pt x="99" y="124"/>
                    <a:pt x="99" y="124"/>
                    <a:pt x="99" y="124"/>
                  </a:cubicBezTo>
                  <a:cubicBezTo>
                    <a:pt x="98" y="124"/>
                    <a:pt x="98" y="124"/>
                    <a:pt x="98" y="124"/>
                  </a:cubicBezTo>
                  <a:cubicBezTo>
                    <a:pt x="98" y="125"/>
                    <a:pt x="98" y="125"/>
                    <a:pt x="98" y="125"/>
                  </a:cubicBezTo>
                  <a:cubicBezTo>
                    <a:pt x="98" y="125"/>
                    <a:pt x="98" y="125"/>
                    <a:pt x="98" y="125"/>
                  </a:cubicBezTo>
                  <a:cubicBezTo>
                    <a:pt x="98" y="124"/>
                    <a:pt x="98" y="124"/>
                    <a:pt x="98" y="124"/>
                  </a:cubicBezTo>
                  <a:cubicBezTo>
                    <a:pt x="97" y="124"/>
                    <a:pt x="97" y="124"/>
                    <a:pt x="97" y="124"/>
                  </a:cubicBezTo>
                  <a:cubicBezTo>
                    <a:pt x="96" y="124"/>
                    <a:pt x="96" y="124"/>
                    <a:pt x="96" y="124"/>
                  </a:cubicBezTo>
                  <a:cubicBezTo>
                    <a:pt x="96" y="124"/>
                    <a:pt x="96" y="124"/>
                    <a:pt x="96" y="124"/>
                  </a:cubicBezTo>
                  <a:cubicBezTo>
                    <a:pt x="95" y="124"/>
                    <a:pt x="95" y="124"/>
                    <a:pt x="95" y="124"/>
                  </a:cubicBezTo>
                  <a:cubicBezTo>
                    <a:pt x="94" y="124"/>
                    <a:pt x="94" y="124"/>
                    <a:pt x="94" y="124"/>
                  </a:cubicBezTo>
                  <a:cubicBezTo>
                    <a:pt x="94" y="123"/>
                    <a:pt x="94" y="123"/>
                    <a:pt x="94" y="123"/>
                  </a:cubicBezTo>
                  <a:cubicBezTo>
                    <a:pt x="95" y="123"/>
                    <a:pt x="95" y="123"/>
                    <a:pt x="95" y="123"/>
                  </a:cubicBezTo>
                  <a:cubicBezTo>
                    <a:pt x="98" y="122"/>
                    <a:pt x="98" y="122"/>
                    <a:pt x="98" y="122"/>
                  </a:cubicBezTo>
                  <a:cubicBezTo>
                    <a:pt x="98" y="122"/>
                    <a:pt x="98" y="122"/>
                    <a:pt x="98" y="122"/>
                  </a:cubicBezTo>
                  <a:cubicBezTo>
                    <a:pt x="99" y="122"/>
                    <a:pt x="99" y="122"/>
                    <a:pt x="99" y="122"/>
                  </a:cubicBezTo>
                  <a:close/>
                  <a:moveTo>
                    <a:pt x="128" y="141"/>
                  </a:moveTo>
                  <a:cubicBezTo>
                    <a:pt x="129" y="141"/>
                    <a:pt x="129" y="141"/>
                    <a:pt x="129" y="141"/>
                  </a:cubicBezTo>
                  <a:cubicBezTo>
                    <a:pt x="129" y="141"/>
                    <a:pt x="129" y="141"/>
                    <a:pt x="129" y="141"/>
                  </a:cubicBezTo>
                  <a:cubicBezTo>
                    <a:pt x="129" y="142"/>
                    <a:pt x="129" y="142"/>
                    <a:pt x="129" y="142"/>
                  </a:cubicBezTo>
                  <a:cubicBezTo>
                    <a:pt x="128" y="141"/>
                    <a:pt x="128" y="141"/>
                    <a:pt x="128" y="141"/>
                  </a:cubicBezTo>
                  <a:close/>
                  <a:moveTo>
                    <a:pt x="133" y="144"/>
                  </a:moveTo>
                  <a:cubicBezTo>
                    <a:pt x="133" y="144"/>
                    <a:pt x="133" y="144"/>
                    <a:pt x="133" y="144"/>
                  </a:cubicBezTo>
                  <a:cubicBezTo>
                    <a:pt x="133" y="144"/>
                    <a:pt x="133" y="144"/>
                    <a:pt x="133" y="144"/>
                  </a:cubicBezTo>
                  <a:cubicBezTo>
                    <a:pt x="133" y="144"/>
                    <a:pt x="133" y="144"/>
                    <a:pt x="133" y="144"/>
                  </a:cubicBezTo>
                  <a:close/>
                  <a:moveTo>
                    <a:pt x="122" y="155"/>
                  </a:moveTo>
                  <a:cubicBezTo>
                    <a:pt x="122" y="155"/>
                    <a:pt x="122" y="155"/>
                    <a:pt x="122" y="155"/>
                  </a:cubicBezTo>
                  <a:cubicBezTo>
                    <a:pt x="123" y="155"/>
                    <a:pt x="123" y="155"/>
                    <a:pt x="123" y="155"/>
                  </a:cubicBezTo>
                  <a:cubicBezTo>
                    <a:pt x="123" y="155"/>
                    <a:pt x="123" y="155"/>
                    <a:pt x="123" y="155"/>
                  </a:cubicBezTo>
                  <a:cubicBezTo>
                    <a:pt x="123" y="154"/>
                    <a:pt x="123" y="154"/>
                    <a:pt x="123" y="154"/>
                  </a:cubicBezTo>
                  <a:cubicBezTo>
                    <a:pt x="122" y="155"/>
                    <a:pt x="122" y="155"/>
                    <a:pt x="122" y="155"/>
                  </a:cubicBezTo>
                  <a:close/>
                  <a:moveTo>
                    <a:pt x="122" y="153"/>
                  </a:moveTo>
                  <a:cubicBezTo>
                    <a:pt x="122" y="154"/>
                    <a:pt x="122" y="154"/>
                    <a:pt x="122" y="154"/>
                  </a:cubicBezTo>
                  <a:cubicBezTo>
                    <a:pt x="123" y="154"/>
                    <a:pt x="123" y="154"/>
                    <a:pt x="123" y="154"/>
                  </a:cubicBezTo>
                  <a:cubicBezTo>
                    <a:pt x="123" y="153"/>
                    <a:pt x="123" y="153"/>
                    <a:pt x="123" y="153"/>
                  </a:cubicBezTo>
                  <a:cubicBezTo>
                    <a:pt x="122" y="153"/>
                    <a:pt x="122" y="153"/>
                    <a:pt x="122" y="153"/>
                  </a:cubicBezTo>
                  <a:close/>
                  <a:moveTo>
                    <a:pt x="122" y="154"/>
                  </a:moveTo>
                  <a:cubicBezTo>
                    <a:pt x="121" y="154"/>
                    <a:pt x="121" y="154"/>
                    <a:pt x="121" y="154"/>
                  </a:cubicBezTo>
                  <a:cubicBezTo>
                    <a:pt x="121" y="153"/>
                    <a:pt x="121" y="153"/>
                    <a:pt x="121" y="153"/>
                  </a:cubicBezTo>
                  <a:cubicBezTo>
                    <a:pt x="122" y="153"/>
                    <a:pt x="122" y="153"/>
                    <a:pt x="122" y="153"/>
                  </a:cubicBezTo>
                  <a:cubicBezTo>
                    <a:pt x="122" y="154"/>
                    <a:pt x="122" y="154"/>
                    <a:pt x="122" y="154"/>
                  </a:cubicBezTo>
                  <a:cubicBezTo>
                    <a:pt x="122" y="154"/>
                    <a:pt x="122" y="154"/>
                    <a:pt x="122" y="154"/>
                  </a:cubicBezTo>
                  <a:close/>
                  <a:moveTo>
                    <a:pt x="119" y="151"/>
                  </a:moveTo>
                  <a:cubicBezTo>
                    <a:pt x="119" y="151"/>
                    <a:pt x="119" y="151"/>
                    <a:pt x="119" y="151"/>
                  </a:cubicBezTo>
                  <a:cubicBezTo>
                    <a:pt x="119" y="150"/>
                    <a:pt x="119" y="150"/>
                    <a:pt x="119" y="150"/>
                  </a:cubicBezTo>
                  <a:cubicBezTo>
                    <a:pt x="119" y="149"/>
                    <a:pt x="119" y="149"/>
                    <a:pt x="119" y="149"/>
                  </a:cubicBezTo>
                  <a:cubicBezTo>
                    <a:pt x="119" y="149"/>
                    <a:pt x="119" y="149"/>
                    <a:pt x="119" y="149"/>
                  </a:cubicBezTo>
                  <a:cubicBezTo>
                    <a:pt x="120" y="148"/>
                    <a:pt x="120" y="148"/>
                    <a:pt x="120" y="148"/>
                  </a:cubicBezTo>
                  <a:cubicBezTo>
                    <a:pt x="120" y="148"/>
                    <a:pt x="120" y="148"/>
                    <a:pt x="120" y="148"/>
                  </a:cubicBezTo>
                  <a:cubicBezTo>
                    <a:pt x="121" y="148"/>
                    <a:pt x="121" y="148"/>
                    <a:pt x="121" y="148"/>
                  </a:cubicBezTo>
                  <a:cubicBezTo>
                    <a:pt x="121" y="149"/>
                    <a:pt x="121" y="149"/>
                    <a:pt x="121" y="149"/>
                  </a:cubicBezTo>
                  <a:cubicBezTo>
                    <a:pt x="121" y="150"/>
                    <a:pt x="121" y="150"/>
                    <a:pt x="121" y="150"/>
                  </a:cubicBezTo>
                  <a:cubicBezTo>
                    <a:pt x="120" y="150"/>
                    <a:pt x="120" y="150"/>
                    <a:pt x="120" y="150"/>
                  </a:cubicBezTo>
                  <a:cubicBezTo>
                    <a:pt x="120" y="151"/>
                    <a:pt x="120" y="151"/>
                    <a:pt x="120" y="151"/>
                  </a:cubicBezTo>
                  <a:cubicBezTo>
                    <a:pt x="119" y="151"/>
                    <a:pt x="119" y="151"/>
                    <a:pt x="119" y="151"/>
                  </a:cubicBezTo>
                  <a:cubicBezTo>
                    <a:pt x="119" y="151"/>
                    <a:pt x="119" y="151"/>
                    <a:pt x="119" y="151"/>
                  </a:cubicBezTo>
                  <a:close/>
                  <a:moveTo>
                    <a:pt x="136" y="153"/>
                  </a:moveTo>
                  <a:cubicBezTo>
                    <a:pt x="138" y="152"/>
                    <a:pt x="138" y="152"/>
                    <a:pt x="138" y="152"/>
                  </a:cubicBezTo>
                  <a:cubicBezTo>
                    <a:pt x="138" y="152"/>
                    <a:pt x="138" y="152"/>
                    <a:pt x="138" y="152"/>
                  </a:cubicBezTo>
                  <a:cubicBezTo>
                    <a:pt x="137" y="150"/>
                    <a:pt x="137" y="150"/>
                    <a:pt x="137" y="150"/>
                  </a:cubicBezTo>
                  <a:cubicBezTo>
                    <a:pt x="136" y="151"/>
                    <a:pt x="136" y="151"/>
                    <a:pt x="136" y="151"/>
                  </a:cubicBezTo>
                  <a:cubicBezTo>
                    <a:pt x="136" y="151"/>
                    <a:pt x="136" y="151"/>
                    <a:pt x="136" y="151"/>
                  </a:cubicBezTo>
                  <a:cubicBezTo>
                    <a:pt x="136" y="152"/>
                    <a:pt x="136" y="152"/>
                    <a:pt x="136" y="152"/>
                  </a:cubicBezTo>
                  <a:cubicBezTo>
                    <a:pt x="136" y="153"/>
                    <a:pt x="136" y="153"/>
                    <a:pt x="136" y="153"/>
                  </a:cubicBezTo>
                  <a:cubicBezTo>
                    <a:pt x="136" y="153"/>
                    <a:pt x="136" y="153"/>
                    <a:pt x="136" y="153"/>
                  </a:cubicBezTo>
                  <a:close/>
                  <a:moveTo>
                    <a:pt x="136" y="154"/>
                  </a:moveTo>
                  <a:cubicBezTo>
                    <a:pt x="136" y="155"/>
                    <a:pt x="136" y="155"/>
                    <a:pt x="136" y="155"/>
                  </a:cubicBezTo>
                  <a:cubicBezTo>
                    <a:pt x="137" y="155"/>
                    <a:pt x="137" y="155"/>
                    <a:pt x="137" y="155"/>
                  </a:cubicBezTo>
                  <a:cubicBezTo>
                    <a:pt x="138" y="155"/>
                    <a:pt x="138" y="155"/>
                    <a:pt x="138" y="155"/>
                  </a:cubicBezTo>
                  <a:cubicBezTo>
                    <a:pt x="138" y="154"/>
                    <a:pt x="138" y="154"/>
                    <a:pt x="138" y="154"/>
                  </a:cubicBezTo>
                  <a:cubicBezTo>
                    <a:pt x="137" y="154"/>
                    <a:pt x="137" y="154"/>
                    <a:pt x="137" y="154"/>
                  </a:cubicBezTo>
                  <a:cubicBezTo>
                    <a:pt x="136" y="154"/>
                    <a:pt x="136" y="154"/>
                    <a:pt x="136" y="154"/>
                  </a:cubicBezTo>
                  <a:cubicBezTo>
                    <a:pt x="136" y="154"/>
                    <a:pt x="136" y="154"/>
                    <a:pt x="136" y="154"/>
                  </a:cubicBezTo>
                  <a:close/>
                  <a:moveTo>
                    <a:pt x="136" y="156"/>
                  </a:moveTo>
                  <a:cubicBezTo>
                    <a:pt x="136" y="156"/>
                    <a:pt x="136" y="156"/>
                    <a:pt x="136" y="156"/>
                  </a:cubicBezTo>
                  <a:cubicBezTo>
                    <a:pt x="137" y="155"/>
                    <a:pt x="137" y="155"/>
                    <a:pt x="137" y="155"/>
                  </a:cubicBezTo>
                  <a:cubicBezTo>
                    <a:pt x="136" y="156"/>
                    <a:pt x="136" y="156"/>
                    <a:pt x="136" y="156"/>
                  </a:cubicBezTo>
                  <a:close/>
                  <a:moveTo>
                    <a:pt x="132" y="169"/>
                  </a:moveTo>
                  <a:cubicBezTo>
                    <a:pt x="132" y="168"/>
                    <a:pt x="132" y="168"/>
                    <a:pt x="132" y="168"/>
                  </a:cubicBezTo>
                  <a:cubicBezTo>
                    <a:pt x="132" y="169"/>
                    <a:pt x="132" y="169"/>
                    <a:pt x="132" y="169"/>
                  </a:cubicBezTo>
                  <a:cubicBezTo>
                    <a:pt x="132" y="169"/>
                    <a:pt x="132" y="169"/>
                    <a:pt x="132" y="169"/>
                  </a:cubicBezTo>
                  <a:close/>
                  <a:moveTo>
                    <a:pt x="127" y="174"/>
                  </a:moveTo>
                  <a:cubicBezTo>
                    <a:pt x="126" y="173"/>
                    <a:pt x="126" y="173"/>
                    <a:pt x="126" y="173"/>
                  </a:cubicBezTo>
                  <a:cubicBezTo>
                    <a:pt x="127" y="172"/>
                    <a:pt x="127" y="172"/>
                    <a:pt x="127" y="172"/>
                  </a:cubicBezTo>
                  <a:cubicBezTo>
                    <a:pt x="127" y="172"/>
                    <a:pt x="127" y="172"/>
                    <a:pt x="127" y="172"/>
                  </a:cubicBezTo>
                  <a:cubicBezTo>
                    <a:pt x="127" y="172"/>
                    <a:pt x="127" y="172"/>
                    <a:pt x="127" y="172"/>
                  </a:cubicBezTo>
                  <a:cubicBezTo>
                    <a:pt x="127" y="172"/>
                    <a:pt x="127" y="172"/>
                    <a:pt x="127" y="172"/>
                  </a:cubicBezTo>
                  <a:cubicBezTo>
                    <a:pt x="127" y="172"/>
                    <a:pt x="127" y="172"/>
                    <a:pt x="127" y="172"/>
                  </a:cubicBezTo>
                  <a:cubicBezTo>
                    <a:pt x="127" y="174"/>
                    <a:pt x="127" y="174"/>
                    <a:pt x="127" y="174"/>
                  </a:cubicBezTo>
                  <a:close/>
                  <a:moveTo>
                    <a:pt x="121" y="173"/>
                  </a:moveTo>
                  <a:cubicBezTo>
                    <a:pt x="121" y="172"/>
                    <a:pt x="121" y="172"/>
                    <a:pt x="121" y="172"/>
                  </a:cubicBezTo>
                  <a:cubicBezTo>
                    <a:pt x="121" y="172"/>
                    <a:pt x="121" y="172"/>
                    <a:pt x="121" y="172"/>
                  </a:cubicBezTo>
                  <a:cubicBezTo>
                    <a:pt x="120" y="172"/>
                    <a:pt x="120" y="172"/>
                    <a:pt x="120" y="172"/>
                  </a:cubicBezTo>
                  <a:cubicBezTo>
                    <a:pt x="120" y="171"/>
                    <a:pt x="120" y="171"/>
                    <a:pt x="120" y="171"/>
                  </a:cubicBezTo>
                  <a:cubicBezTo>
                    <a:pt x="120" y="170"/>
                    <a:pt x="120" y="170"/>
                    <a:pt x="120" y="170"/>
                  </a:cubicBezTo>
                  <a:cubicBezTo>
                    <a:pt x="120" y="170"/>
                    <a:pt x="120" y="170"/>
                    <a:pt x="120" y="170"/>
                  </a:cubicBezTo>
                  <a:cubicBezTo>
                    <a:pt x="120" y="168"/>
                    <a:pt x="120" y="168"/>
                    <a:pt x="120" y="168"/>
                  </a:cubicBezTo>
                  <a:cubicBezTo>
                    <a:pt x="120" y="167"/>
                    <a:pt x="120" y="167"/>
                    <a:pt x="120" y="167"/>
                  </a:cubicBezTo>
                  <a:cubicBezTo>
                    <a:pt x="120" y="167"/>
                    <a:pt x="120" y="167"/>
                    <a:pt x="120" y="167"/>
                  </a:cubicBezTo>
                  <a:cubicBezTo>
                    <a:pt x="119" y="165"/>
                    <a:pt x="119" y="165"/>
                    <a:pt x="119" y="165"/>
                  </a:cubicBezTo>
                  <a:cubicBezTo>
                    <a:pt x="120" y="165"/>
                    <a:pt x="120" y="165"/>
                    <a:pt x="120" y="165"/>
                  </a:cubicBezTo>
                  <a:cubicBezTo>
                    <a:pt x="121" y="165"/>
                    <a:pt x="121" y="165"/>
                    <a:pt x="121" y="165"/>
                  </a:cubicBezTo>
                  <a:cubicBezTo>
                    <a:pt x="122" y="165"/>
                    <a:pt x="122" y="165"/>
                    <a:pt x="122" y="165"/>
                  </a:cubicBezTo>
                  <a:cubicBezTo>
                    <a:pt x="121" y="165"/>
                    <a:pt x="121" y="165"/>
                    <a:pt x="121" y="165"/>
                  </a:cubicBezTo>
                  <a:cubicBezTo>
                    <a:pt x="121" y="164"/>
                    <a:pt x="121" y="164"/>
                    <a:pt x="121" y="164"/>
                  </a:cubicBezTo>
                  <a:cubicBezTo>
                    <a:pt x="120" y="164"/>
                    <a:pt x="120" y="164"/>
                    <a:pt x="120" y="164"/>
                  </a:cubicBezTo>
                  <a:cubicBezTo>
                    <a:pt x="121" y="163"/>
                    <a:pt x="121" y="163"/>
                    <a:pt x="121" y="163"/>
                  </a:cubicBezTo>
                  <a:cubicBezTo>
                    <a:pt x="120" y="161"/>
                    <a:pt x="120" y="161"/>
                    <a:pt x="120" y="161"/>
                  </a:cubicBezTo>
                  <a:cubicBezTo>
                    <a:pt x="120" y="160"/>
                    <a:pt x="120" y="160"/>
                    <a:pt x="120" y="160"/>
                  </a:cubicBezTo>
                  <a:cubicBezTo>
                    <a:pt x="120" y="159"/>
                    <a:pt x="120" y="159"/>
                    <a:pt x="120" y="159"/>
                  </a:cubicBezTo>
                  <a:cubicBezTo>
                    <a:pt x="120" y="157"/>
                    <a:pt x="120" y="157"/>
                    <a:pt x="120" y="157"/>
                  </a:cubicBezTo>
                  <a:cubicBezTo>
                    <a:pt x="120" y="156"/>
                    <a:pt x="120" y="156"/>
                    <a:pt x="120" y="156"/>
                  </a:cubicBezTo>
                  <a:cubicBezTo>
                    <a:pt x="120" y="156"/>
                    <a:pt x="120" y="156"/>
                    <a:pt x="120" y="156"/>
                  </a:cubicBezTo>
                  <a:cubicBezTo>
                    <a:pt x="121" y="155"/>
                    <a:pt x="121" y="155"/>
                    <a:pt x="121" y="155"/>
                  </a:cubicBezTo>
                  <a:cubicBezTo>
                    <a:pt x="121" y="155"/>
                    <a:pt x="121" y="155"/>
                    <a:pt x="121" y="155"/>
                  </a:cubicBezTo>
                  <a:cubicBezTo>
                    <a:pt x="122" y="155"/>
                    <a:pt x="122" y="155"/>
                    <a:pt x="122" y="155"/>
                  </a:cubicBezTo>
                  <a:cubicBezTo>
                    <a:pt x="123" y="156"/>
                    <a:pt x="123" y="156"/>
                    <a:pt x="123" y="156"/>
                  </a:cubicBezTo>
                  <a:cubicBezTo>
                    <a:pt x="123" y="156"/>
                    <a:pt x="123" y="156"/>
                    <a:pt x="123" y="156"/>
                  </a:cubicBezTo>
                  <a:cubicBezTo>
                    <a:pt x="123" y="156"/>
                    <a:pt x="123" y="156"/>
                    <a:pt x="123" y="156"/>
                  </a:cubicBezTo>
                  <a:cubicBezTo>
                    <a:pt x="124" y="155"/>
                    <a:pt x="124" y="155"/>
                    <a:pt x="124" y="155"/>
                  </a:cubicBezTo>
                  <a:cubicBezTo>
                    <a:pt x="124" y="156"/>
                    <a:pt x="124" y="156"/>
                    <a:pt x="124" y="156"/>
                  </a:cubicBezTo>
                  <a:cubicBezTo>
                    <a:pt x="125" y="157"/>
                    <a:pt x="125" y="157"/>
                    <a:pt x="125" y="157"/>
                  </a:cubicBezTo>
                  <a:cubicBezTo>
                    <a:pt x="126" y="158"/>
                    <a:pt x="126" y="158"/>
                    <a:pt x="126" y="158"/>
                  </a:cubicBezTo>
                  <a:cubicBezTo>
                    <a:pt x="127" y="159"/>
                    <a:pt x="127" y="159"/>
                    <a:pt x="127" y="159"/>
                  </a:cubicBezTo>
                  <a:cubicBezTo>
                    <a:pt x="128" y="158"/>
                    <a:pt x="128" y="158"/>
                    <a:pt x="128" y="158"/>
                  </a:cubicBezTo>
                  <a:cubicBezTo>
                    <a:pt x="129" y="158"/>
                    <a:pt x="129" y="158"/>
                    <a:pt x="129" y="158"/>
                  </a:cubicBezTo>
                  <a:cubicBezTo>
                    <a:pt x="129" y="159"/>
                    <a:pt x="129" y="159"/>
                    <a:pt x="129" y="159"/>
                  </a:cubicBezTo>
                  <a:cubicBezTo>
                    <a:pt x="129" y="158"/>
                    <a:pt x="129" y="158"/>
                    <a:pt x="129" y="158"/>
                  </a:cubicBezTo>
                  <a:cubicBezTo>
                    <a:pt x="130" y="158"/>
                    <a:pt x="130" y="158"/>
                    <a:pt x="130" y="158"/>
                  </a:cubicBezTo>
                  <a:cubicBezTo>
                    <a:pt x="133" y="158"/>
                    <a:pt x="133" y="158"/>
                    <a:pt x="133" y="158"/>
                  </a:cubicBezTo>
                  <a:cubicBezTo>
                    <a:pt x="133" y="158"/>
                    <a:pt x="133" y="158"/>
                    <a:pt x="133" y="158"/>
                  </a:cubicBezTo>
                  <a:cubicBezTo>
                    <a:pt x="134" y="157"/>
                    <a:pt x="134" y="157"/>
                    <a:pt x="134" y="157"/>
                  </a:cubicBezTo>
                  <a:cubicBezTo>
                    <a:pt x="134" y="157"/>
                    <a:pt x="134" y="157"/>
                    <a:pt x="134" y="157"/>
                  </a:cubicBezTo>
                  <a:cubicBezTo>
                    <a:pt x="134" y="157"/>
                    <a:pt x="134" y="157"/>
                    <a:pt x="134" y="157"/>
                  </a:cubicBezTo>
                  <a:cubicBezTo>
                    <a:pt x="135" y="157"/>
                    <a:pt x="135" y="157"/>
                    <a:pt x="135" y="157"/>
                  </a:cubicBezTo>
                  <a:cubicBezTo>
                    <a:pt x="135" y="157"/>
                    <a:pt x="135" y="157"/>
                    <a:pt x="135" y="157"/>
                  </a:cubicBezTo>
                  <a:cubicBezTo>
                    <a:pt x="136" y="157"/>
                    <a:pt x="136" y="157"/>
                    <a:pt x="136" y="157"/>
                  </a:cubicBezTo>
                  <a:cubicBezTo>
                    <a:pt x="136" y="158"/>
                    <a:pt x="136" y="158"/>
                    <a:pt x="136" y="158"/>
                  </a:cubicBezTo>
                  <a:cubicBezTo>
                    <a:pt x="136" y="160"/>
                    <a:pt x="136" y="160"/>
                    <a:pt x="136" y="160"/>
                  </a:cubicBezTo>
                  <a:cubicBezTo>
                    <a:pt x="135" y="161"/>
                    <a:pt x="135" y="161"/>
                    <a:pt x="135" y="161"/>
                  </a:cubicBezTo>
                  <a:cubicBezTo>
                    <a:pt x="135" y="163"/>
                    <a:pt x="135" y="163"/>
                    <a:pt x="135" y="163"/>
                  </a:cubicBezTo>
                  <a:cubicBezTo>
                    <a:pt x="134" y="163"/>
                    <a:pt x="134" y="163"/>
                    <a:pt x="134" y="163"/>
                  </a:cubicBezTo>
                  <a:cubicBezTo>
                    <a:pt x="134" y="164"/>
                    <a:pt x="134" y="164"/>
                    <a:pt x="134" y="164"/>
                  </a:cubicBezTo>
                  <a:cubicBezTo>
                    <a:pt x="134" y="165"/>
                    <a:pt x="134" y="165"/>
                    <a:pt x="134" y="165"/>
                  </a:cubicBezTo>
                  <a:cubicBezTo>
                    <a:pt x="134" y="165"/>
                    <a:pt x="134" y="165"/>
                    <a:pt x="134" y="165"/>
                  </a:cubicBezTo>
                  <a:cubicBezTo>
                    <a:pt x="134" y="166"/>
                    <a:pt x="134" y="166"/>
                    <a:pt x="134" y="166"/>
                  </a:cubicBezTo>
                  <a:cubicBezTo>
                    <a:pt x="134" y="166"/>
                    <a:pt x="134" y="166"/>
                    <a:pt x="134" y="166"/>
                  </a:cubicBezTo>
                  <a:cubicBezTo>
                    <a:pt x="133" y="165"/>
                    <a:pt x="133" y="165"/>
                    <a:pt x="133" y="165"/>
                  </a:cubicBezTo>
                  <a:cubicBezTo>
                    <a:pt x="133" y="165"/>
                    <a:pt x="133" y="165"/>
                    <a:pt x="133" y="165"/>
                  </a:cubicBezTo>
                  <a:cubicBezTo>
                    <a:pt x="132" y="166"/>
                    <a:pt x="132" y="166"/>
                    <a:pt x="132" y="166"/>
                  </a:cubicBezTo>
                  <a:cubicBezTo>
                    <a:pt x="132" y="167"/>
                    <a:pt x="132" y="167"/>
                    <a:pt x="132" y="167"/>
                  </a:cubicBezTo>
                  <a:cubicBezTo>
                    <a:pt x="132" y="168"/>
                    <a:pt x="132" y="168"/>
                    <a:pt x="132" y="168"/>
                  </a:cubicBezTo>
                  <a:cubicBezTo>
                    <a:pt x="131" y="168"/>
                    <a:pt x="131" y="168"/>
                    <a:pt x="131" y="168"/>
                  </a:cubicBezTo>
                  <a:cubicBezTo>
                    <a:pt x="131" y="169"/>
                    <a:pt x="131" y="169"/>
                    <a:pt x="131" y="169"/>
                  </a:cubicBezTo>
                  <a:cubicBezTo>
                    <a:pt x="130" y="169"/>
                    <a:pt x="130" y="169"/>
                    <a:pt x="130" y="169"/>
                  </a:cubicBezTo>
                  <a:cubicBezTo>
                    <a:pt x="131" y="170"/>
                    <a:pt x="131" y="170"/>
                    <a:pt x="131" y="170"/>
                  </a:cubicBezTo>
                  <a:cubicBezTo>
                    <a:pt x="131" y="170"/>
                    <a:pt x="131" y="170"/>
                    <a:pt x="131" y="170"/>
                  </a:cubicBezTo>
                  <a:cubicBezTo>
                    <a:pt x="130" y="172"/>
                    <a:pt x="130" y="172"/>
                    <a:pt x="130" y="172"/>
                  </a:cubicBezTo>
                  <a:cubicBezTo>
                    <a:pt x="130" y="172"/>
                    <a:pt x="130" y="172"/>
                    <a:pt x="130" y="172"/>
                  </a:cubicBezTo>
                  <a:cubicBezTo>
                    <a:pt x="129" y="172"/>
                    <a:pt x="129" y="172"/>
                    <a:pt x="129" y="172"/>
                  </a:cubicBezTo>
                  <a:cubicBezTo>
                    <a:pt x="129" y="171"/>
                    <a:pt x="129" y="171"/>
                    <a:pt x="129" y="171"/>
                  </a:cubicBezTo>
                  <a:cubicBezTo>
                    <a:pt x="130" y="171"/>
                    <a:pt x="130" y="171"/>
                    <a:pt x="130" y="171"/>
                  </a:cubicBezTo>
                  <a:cubicBezTo>
                    <a:pt x="130" y="170"/>
                    <a:pt x="130" y="170"/>
                    <a:pt x="130" y="170"/>
                  </a:cubicBezTo>
                  <a:cubicBezTo>
                    <a:pt x="130" y="170"/>
                    <a:pt x="130" y="170"/>
                    <a:pt x="130" y="170"/>
                  </a:cubicBezTo>
                  <a:cubicBezTo>
                    <a:pt x="129" y="170"/>
                    <a:pt x="129" y="170"/>
                    <a:pt x="129" y="170"/>
                  </a:cubicBezTo>
                  <a:cubicBezTo>
                    <a:pt x="128" y="171"/>
                    <a:pt x="128" y="171"/>
                    <a:pt x="128" y="171"/>
                  </a:cubicBezTo>
                  <a:cubicBezTo>
                    <a:pt x="128" y="171"/>
                    <a:pt x="128" y="171"/>
                    <a:pt x="128" y="171"/>
                  </a:cubicBezTo>
                  <a:cubicBezTo>
                    <a:pt x="128" y="170"/>
                    <a:pt x="128" y="170"/>
                    <a:pt x="128" y="170"/>
                  </a:cubicBezTo>
                  <a:cubicBezTo>
                    <a:pt x="127" y="171"/>
                    <a:pt x="127" y="171"/>
                    <a:pt x="127" y="171"/>
                  </a:cubicBezTo>
                  <a:cubicBezTo>
                    <a:pt x="127" y="171"/>
                    <a:pt x="127" y="171"/>
                    <a:pt x="127" y="171"/>
                  </a:cubicBezTo>
                  <a:cubicBezTo>
                    <a:pt x="126" y="172"/>
                    <a:pt x="126" y="172"/>
                    <a:pt x="126" y="172"/>
                  </a:cubicBezTo>
                  <a:cubicBezTo>
                    <a:pt x="126" y="171"/>
                    <a:pt x="126" y="171"/>
                    <a:pt x="126" y="171"/>
                  </a:cubicBezTo>
                  <a:cubicBezTo>
                    <a:pt x="125" y="172"/>
                    <a:pt x="125" y="172"/>
                    <a:pt x="125" y="172"/>
                  </a:cubicBezTo>
                  <a:cubicBezTo>
                    <a:pt x="125" y="173"/>
                    <a:pt x="125" y="173"/>
                    <a:pt x="125" y="173"/>
                  </a:cubicBezTo>
                  <a:cubicBezTo>
                    <a:pt x="124" y="174"/>
                    <a:pt x="124" y="174"/>
                    <a:pt x="124" y="174"/>
                  </a:cubicBezTo>
                  <a:cubicBezTo>
                    <a:pt x="124" y="174"/>
                    <a:pt x="124" y="174"/>
                    <a:pt x="124" y="174"/>
                  </a:cubicBezTo>
                  <a:cubicBezTo>
                    <a:pt x="123" y="174"/>
                    <a:pt x="123" y="174"/>
                    <a:pt x="123" y="174"/>
                  </a:cubicBezTo>
                  <a:cubicBezTo>
                    <a:pt x="123" y="173"/>
                    <a:pt x="123" y="173"/>
                    <a:pt x="123" y="173"/>
                  </a:cubicBezTo>
                  <a:cubicBezTo>
                    <a:pt x="123" y="174"/>
                    <a:pt x="123" y="174"/>
                    <a:pt x="123" y="174"/>
                  </a:cubicBezTo>
                  <a:cubicBezTo>
                    <a:pt x="122" y="173"/>
                    <a:pt x="122" y="173"/>
                    <a:pt x="122" y="173"/>
                  </a:cubicBezTo>
                  <a:cubicBezTo>
                    <a:pt x="121" y="173"/>
                    <a:pt x="121" y="173"/>
                    <a:pt x="121" y="173"/>
                  </a:cubicBezTo>
                  <a:cubicBezTo>
                    <a:pt x="121" y="173"/>
                    <a:pt x="121" y="173"/>
                    <a:pt x="121" y="173"/>
                  </a:cubicBezTo>
                  <a:close/>
                  <a:moveTo>
                    <a:pt x="2" y="110"/>
                  </a:moveTo>
                  <a:cubicBezTo>
                    <a:pt x="3" y="111"/>
                    <a:pt x="3" y="111"/>
                    <a:pt x="3" y="111"/>
                  </a:cubicBezTo>
                  <a:cubicBezTo>
                    <a:pt x="4" y="111"/>
                    <a:pt x="4" y="111"/>
                    <a:pt x="4" y="111"/>
                  </a:cubicBezTo>
                  <a:cubicBezTo>
                    <a:pt x="6" y="113"/>
                    <a:pt x="6" y="113"/>
                    <a:pt x="6" y="113"/>
                  </a:cubicBezTo>
                  <a:cubicBezTo>
                    <a:pt x="6" y="113"/>
                    <a:pt x="6" y="113"/>
                    <a:pt x="6" y="113"/>
                  </a:cubicBezTo>
                  <a:cubicBezTo>
                    <a:pt x="6" y="114"/>
                    <a:pt x="6" y="114"/>
                    <a:pt x="6" y="114"/>
                  </a:cubicBezTo>
                  <a:cubicBezTo>
                    <a:pt x="7" y="114"/>
                    <a:pt x="7" y="114"/>
                    <a:pt x="7" y="114"/>
                  </a:cubicBezTo>
                  <a:cubicBezTo>
                    <a:pt x="7" y="114"/>
                    <a:pt x="7" y="114"/>
                    <a:pt x="7" y="114"/>
                  </a:cubicBezTo>
                  <a:cubicBezTo>
                    <a:pt x="9" y="114"/>
                    <a:pt x="9" y="114"/>
                    <a:pt x="9" y="114"/>
                  </a:cubicBezTo>
                  <a:cubicBezTo>
                    <a:pt x="9" y="114"/>
                    <a:pt x="9" y="114"/>
                    <a:pt x="9" y="114"/>
                  </a:cubicBezTo>
                  <a:cubicBezTo>
                    <a:pt x="9" y="115"/>
                    <a:pt x="9" y="115"/>
                    <a:pt x="9" y="115"/>
                  </a:cubicBezTo>
                  <a:cubicBezTo>
                    <a:pt x="10" y="115"/>
                    <a:pt x="10" y="115"/>
                    <a:pt x="10" y="115"/>
                  </a:cubicBezTo>
                  <a:cubicBezTo>
                    <a:pt x="11" y="115"/>
                    <a:pt x="11" y="115"/>
                    <a:pt x="11" y="115"/>
                  </a:cubicBezTo>
                  <a:cubicBezTo>
                    <a:pt x="12" y="115"/>
                    <a:pt x="12" y="115"/>
                    <a:pt x="12" y="115"/>
                  </a:cubicBezTo>
                  <a:cubicBezTo>
                    <a:pt x="12" y="115"/>
                    <a:pt x="12" y="115"/>
                    <a:pt x="12" y="115"/>
                  </a:cubicBezTo>
                  <a:cubicBezTo>
                    <a:pt x="13" y="115"/>
                    <a:pt x="13" y="115"/>
                    <a:pt x="13" y="115"/>
                  </a:cubicBezTo>
                  <a:cubicBezTo>
                    <a:pt x="14" y="115"/>
                    <a:pt x="14" y="115"/>
                    <a:pt x="14" y="115"/>
                  </a:cubicBezTo>
                  <a:cubicBezTo>
                    <a:pt x="15" y="115"/>
                    <a:pt x="15" y="115"/>
                    <a:pt x="15" y="115"/>
                  </a:cubicBezTo>
                  <a:cubicBezTo>
                    <a:pt x="15" y="114"/>
                    <a:pt x="15" y="114"/>
                    <a:pt x="15" y="114"/>
                  </a:cubicBezTo>
                  <a:cubicBezTo>
                    <a:pt x="16" y="114"/>
                    <a:pt x="16" y="114"/>
                    <a:pt x="16" y="114"/>
                  </a:cubicBezTo>
                  <a:cubicBezTo>
                    <a:pt x="16" y="113"/>
                    <a:pt x="16" y="113"/>
                    <a:pt x="16" y="113"/>
                  </a:cubicBezTo>
                  <a:cubicBezTo>
                    <a:pt x="18" y="113"/>
                    <a:pt x="18" y="113"/>
                    <a:pt x="18" y="113"/>
                  </a:cubicBezTo>
                  <a:cubicBezTo>
                    <a:pt x="18" y="113"/>
                    <a:pt x="18" y="113"/>
                    <a:pt x="18" y="113"/>
                  </a:cubicBezTo>
                  <a:cubicBezTo>
                    <a:pt x="19" y="112"/>
                    <a:pt x="19" y="112"/>
                    <a:pt x="19" y="112"/>
                  </a:cubicBezTo>
                  <a:cubicBezTo>
                    <a:pt x="19" y="112"/>
                    <a:pt x="19" y="112"/>
                    <a:pt x="19" y="112"/>
                  </a:cubicBezTo>
                  <a:cubicBezTo>
                    <a:pt x="20" y="113"/>
                    <a:pt x="20" y="113"/>
                    <a:pt x="20" y="113"/>
                  </a:cubicBezTo>
                  <a:cubicBezTo>
                    <a:pt x="21" y="112"/>
                    <a:pt x="21" y="112"/>
                    <a:pt x="21" y="112"/>
                  </a:cubicBezTo>
                  <a:cubicBezTo>
                    <a:pt x="21" y="112"/>
                    <a:pt x="21" y="112"/>
                    <a:pt x="21" y="112"/>
                  </a:cubicBezTo>
                  <a:cubicBezTo>
                    <a:pt x="21" y="112"/>
                    <a:pt x="21" y="112"/>
                    <a:pt x="21" y="112"/>
                  </a:cubicBezTo>
                  <a:cubicBezTo>
                    <a:pt x="22" y="111"/>
                    <a:pt x="22" y="111"/>
                    <a:pt x="22" y="111"/>
                  </a:cubicBezTo>
                  <a:cubicBezTo>
                    <a:pt x="24" y="109"/>
                    <a:pt x="24" y="109"/>
                    <a:pt x="24" y="109"/>
                  </a:cubicBezTo>
                  <a:cubicBezTo>
                    <a:pt x="25" y="110"/>
                    <a:pt x="25" y="110"/>
                    <a:pt x="25" y="110"/>
                  </a:cubicBezTo>
                  <a:cubicBezTo>
                    <a:pt x="26" y="110"/>
                    <a:pt x="26" y="110"/>
                    <a:pt x="26" y="110"/>
                  </a:cubicBezTo>
                  <a:cubicBezTo>
                    <a:pt x="26" y="109"/>
                    <a:pt x="26" y="109"/>
                    <a:pt x="26" y="109"/>
                  </a:cubicBezTo>
                  <a:cubicBezTo>
                    <a:pt x="29" y="109"/>
                    <a:pt x="29" y="109"/>
                    <a:pt x="29" y="109"/>
                  </a:cubicBezTo>
                  <a:cubicBezTo>
                    <a:pt x="29" y="109"/>
                    <a:pt x="29" y="109"/>
                    <a:pt x="29" y="109"/>
                  </a:cubicBezTo>
                  <a:cubicBezTo>
                    <a:pt x="31" y="109"/>
                    <a:pt x="31" y="109"/>
                    <a:pt x="31" y="109"/>
                  </a:cubicBezTo>
                  <a:cubicBezTo>
                    <a:pt x="31" y="109"/>
                    <a:pt x="31" y="109"/>
                    <a:pt x="31" y="109"/>
                  </a:cubicBezTo>
                  <a:cubicBezTo>
                    <a:pt x="32" y="109"/>
                    <a:pt x="32" y="109"/>
                    <a:pt x="32" y="109"/>
                  </a:cubicBezTo>
                  <a:cubicBezTo>
                    <a:pt x="33" y="109"/>
                    <a:pt x="33" y="109"/>
                    <a:pt x="33" y="109"/>
                  </a:cubicBezTo>
                  <a:cubicBezTo>
                    <a:pt x="33" y="110"/>
                    <a:pt x="33" y="110"/>
                    <a:pt x="33" y="110"/>
                  </a:cubicBezTo>
                  <a:cubicBezTo>
                    <a:pt x="34" y="110"/>
                    <a:pt x="34" y="110"/>
                    <a:pt x="34" y="110"/>
                  </a:cubicBezTo>
                  <a:cubicBezTo>
                    <a:pt x="34" y="110"/>
                    <a:pt x="34" y="110"/>
                    <a:pt x="34" y="110"/>
                  </a:cubicBezTo>
                  <a:cubicBezTo>
                    <a:pt x="35" y="110"/>
                    <a:pt x="35" y="110"/>
                    <a:pt x="35" y="110"/>
                  </a:cubicBezTo>
                  <a:cubicBezTo>
                    <a:pt x="35" y="110"/>
                    <a:pt x="35" y="110"/>
                    <a:pt x="35" y="110"/>
                  </a:cubicBezTo>
                  <a:cubicBezTo>
                    <a:pt x="37" y="110"/>
                    <a:pt x="37" y="110"/>
                    <a:pt x="37" y="110"/>
                  </a:cubicBezTo>
                  <a:cubicBezTo>
                    <a:pt x="37" y="110"/>
                    <a:pt x="37" y="110"/>
                    <a:pt x="37" y="110"/>
                  </a:cubicBezTo>
                  <a:cubicBezTo>
                    <a:pt x="37" y="110"/>
                    <a:pt x="37" y="110"/>
                    <a:pt x="37" y="110"/>
                  </a:cubicBezTo>
                  <a:cubicBezTo>
                    <a:pt x="38" y="110"/>
                    <a:pt x="38" y="110"/>
                    <a:pt x="38" y="110"/>
                  </a:cubicBezTo>
                  <a:cubicBezTo>
                    <a:pt x="39" y="110"/>
                    <a:pt x="39" y="110"/>
                    <a:pt x="39" y="110"/>
                  </a:cubicBezTo>
                  <a:cubicBezTo>
                    <a:pt x="40" y="109"/>
                    <a:pt x="40" y="109"/>
                    <a:pt x="40" y="109"/>
                  </a:cubicBezTo>
                  <a:cubicBezTo>
                    <a:pt x="41" y="108"/>
                    <a:pt x="41" y="108"/>
                    <a:pt x="41" y="108"/>
                  </a:cubicBezTo>
                  <a:cubicBezTo>
                    <a:pt x="41" y="108"/>
                    <a:pt x="41" y="108"/>
                    <a:pt x="41" y="108"/>
                  </a:cubicBezTo>
                  <a:cubicBezTo>
                    <a:pt x="42" y="107"/>
                    <a:pt x="42" y="107"/>
                    <a:pt x="42" y="107"/>
                  </a:cubicBezTo>
                  <a:cubicBezTo>
                    <a:pt x="43" y="106"/>
                    <a:pt x="43" y="106"/>
                    <a:pt x="43" y="106"/>
                  </a:cubicBezTo>
                  <a:cubicBezTo>
                    <a:pt x="44" y="105"/>
                    <a:pt x="44" y="105"/>
                    <a:pt x="44" y="105"/>
                  </a:cubicBezTo>
                  <a:cubicBezTo>
                    <a:pt x="45" y="105"/>
                    <a:pt x="45" y="105"/>
                    <a:pt x="45" y="105"/>
                  </a:cubicBezTo>
                  <a:cubicBezTo>
                    <a:pt x="46" y="105"/>
                    <a:pt x="46" y="105"/>
                    <a:pt x="46" y="105"/>
                  </a:cubicBezTo>
                  <a:cubicBezTo>
                    <a:pt x="47" y="104"/>
                    <a:pt x="47" y="104"/>
                    <a:pt x="47" y="104"/>
                  </a:cubicBezTo>
                  <a:cubicBezTo>
                    <a:pt x="50" y="103"/>
                    <a:pt x="50" y="103"/>
                    <a:pt x="50" y="103"/>
                  </a:cubicBezTo>
                  <a:cubicBezTo>
                    <a:pt x="51" y="102"/>
                    <a:pt x="51" y="102"/>
                    <a:pt x="51" y="102"/>
                  </a:cubicBezTo>
                  <a:cubicBezTo>
                    <a:pt x="52" y="102"/>
                    <a:pt x="52" y="102"/>
                    <a:pt x="52" y="102"/>
                  </a:cubicBezTo>
                  <a:cubicBezTo>
                    <a:pt x="53" y="102"/>
                    <a:pt x="53" y="102"/>
                    <a:pt x="53" y="102"/>
                  </a:cubicBezTo>
                  <a:cubicBezTo>
                    <a:pt x="53" y="102"/>
                    <a:pt x="53" y="102"/>
                    <a:pt x="53" y="102"/>
                  </a:cubicBezTo>
                  <a:cubicBezTo>
                    <a:pt x="55" y="102"/>
                    <a:pt x="55" y="102"/>
                    <a:pt x="55" y="102"/>
                  </a:cubicBezTo>
                  <a:cubicBezTo>
                    <a:pt x="56" y="102"/>
                    <a:pt x="56" y="102"/>
                    <a:pt x="56" y="102"/>
                  </a:cubicBezTo>
                  <a:cubicBezTo>
                    <a:pt x="57" y="102"/>
                    <a:pt x="57" y="102"/>
                    <a:pt x="57" y="102"/>
                  </a:cubicBezTo>
                  <a:cubicBezTo>
                    <a:pt x="58" y="102"/>
                    <a:pt x="58" y="102"/>
                    <a:pt x="58" y="102"/>
                  </a:cubicBezTo>
                  <a:cubicBezTo>
                    <a:pt x="61" y="101"/>
                    <a:pt x="61" y="101"/>
                    <a:pt x="61" y="101"/>
                  </a:cubicBezTo>
                  <a:cubicBezTo>
                    <a:pt x="62" y="101"/>
                    <a:pt x="62" y="101"/>
                    <a:pt x="62" y="101"/>
                  </a:cubicBezTo>
                  <a:cubicBezTo>
                    <a:pt x="63" y="100"/>
                    <a:pt x="63" y="100"/>
                    <a:pt x="63" y="100"/>
                  </a:cubicBezTo>
                  <a:cubicBezTo>
                    <a:pt x="64" y="100"/>
                    <a:pt x="64" y="100"/>
                    <a:pt x="64" y="100"/>
                  </a:cubicBezTo>
                  <a:cubicBezTo>
                    <a:pt x="65" y="99"/>
                    <a:pt x="65" y="99"/>
                    <a:pt x="65" y="99"/>
                  </a:cubicBezTo>
                  <a:cubicBezTo>
                    <a:pt x="67" y="99"/>
                    <a:pt x="67" y="99"/>
                    <a:pt x="67" y="99"/>
                  </a:cubicBezTo>
                  <a:cubicBezTo>
                    <a:pt x="72" y="99"/>
                    <a:pt x="72" y="99"/>
                    <a:pt x="72" y="99"/>
                  </a:cubicBezTo>
                  <a:cubicBezTo>
                    <a:pt x="74" y="99"/>
                    <a:pt x="74" y="99"/>
                    <a:pt x="74" y="99"/>
                  </a:cubicBezTo>
                  <a:cubicBezTo>
                    <a:pt x="75" y="99"/>
                    <a:pt x="75" y="99"/>
                    <a:pt x="75" y="99"/>
                  </a:cubicBezTo>
                  <a:cubicBezTo>
                    <a:pt x="76" y="99"/>
                    <a:pt x="76" y="99"/>
                    <a:pt x="76" y="99"/>
                  </a:cubicBezTo>
                  <a:cubicBezTo>
                    <a:pt x="77" y="99"/>
                    <a:pt x="77" y="99"/>
                    <a:pt x="77" y="99"/>
                  </a:cubicBezTo>
                  <a:cubicBezTo>
                    <a:pt x="78" y="100"/>
                    <a:pt x="78" y="100"/>
                    <a:pt x="78" y="100"/>
                  </a:cubicBezTo>
                  <a:cubicBezTo>
                    <a:pt x="79" y="102"/>
                    <a:pt x="79" y="102"/>
                    <a:pt x="79" y="102"/>
                  </a:cubicBezTo>
                  <a:cubicBezTo>
                    <a:pt x="80" y="102"/>
                    <a:pt x="80" y="102"/>
                    <a:pt x="80" y="102"/>
                  </a:cubicBezTo>
                  <a:cubicBezTo>
                    <a:pt x="81" y="102"/>
                    <a:pt x="81" y="102"/>
                    <a:pt x="81" y="102"/>
                  </a:cubicBezTo>
                  <a:cubicBezTo>
                    <a:pt x="81" y="101"/>
                    <a:pt x="81" y="101"/>
                    <a:pt x="81" y="101"/>
                  </a:cubicBezTo>
                  <a:cubicBezTo>
                    <a:pt x="82" y="102"/>
                    <a:pt x="82" y="102"/>
                    <a:pt x="82" y="102"/>
                  </a:cubicBezTo>
                  <a:cubicBezTo>
                    <a:pt x="82" y="102"/>
                    <a:pt x="82" y="102"/>
                    <a:pt x="82" y="102"/>
                  </a:cubicBezTo>
                  <a:cubicBezTo>
                    <a:pt x="83" y="102"/>
                    <a:pt x="83" y="102"/>
                    <a:pt x="83" y="102"/>
                  </a:cubicBezTo>
                  <a:cubicBezTo>
                    <a:pt x="84" y="103"/>
                    <a:pt x="84" y="103"/>
                    <a:pt x="84" y="103"/>
                  </a:cubicBezTo>
                  <a:cubicBezTo>
                    <a:pt x="85" y="103"/>
                    <a:pt x="85" y="103"/>
                    <a:pt x="85" y="103"/>
                  </a:cubicBezTo>
                  <a:cubicBezTo>
                    <a:pt x="86" y="103"/>
                    <a:pt x="86" y="103"/>
                    <a:pt x="86" y="103"/>
                  </a:cubicBezTo>
                  <a:cubicBezTo>
                    <a:pt x="88" y="104"/>
                    <a:pt x="88" y="104"/>
                    <a:pt x="88" y="104"/>
                  </a:cubicBezTo>
                  <a:cubicBezTo>
                    <a:pt x="87" y="105"/>
                    <a:pt x="87" y="105"/>
                    <a:pt x="87" y="105"/>
                  </a:cubicBezTo>
                  <a:cubicBezTo>
                    <a:pt x="88" y="105"/>
                    <a:pt x="88" y="105"/>
                    <a:pt x="88" y="105"/>
                  </a:cubicBezTo>
                  <a:cubicBezTo>
                    <a:pt x="89" y="105"/>
                    <a:pt x="89" y="105"/>
                    <a:pt x="89" y="105"/>
                  </a:cubicBezTo>
                  <a:cubicBezTo>
                    <a:pt x="88" y="106"/>
                    <a:pt x="88" y="106"/>
                    <a:pt x="88" y="106"/>
                  </a:cubicBezTo>
                  <a:cubicBezTo>
                    <a:pt x="88" y="106"/>
                    <a:pt x="88" y="106"/>
                    <a:pt x="88" y="106"/>
                  </a:cubicBezTo>
                  <a:cubicBezTo>
                    <a:pt x="88" y="107"/>
                    <a:pt x="88" y="107"/>
                    <a:pt x="88" y="107"/>
                  </a:cubicBezTo>
                  <a:cubicBezTo>
                    <a:pt x="88" y="108"/>
                    <a:pt x="88" y="108"/>
                    <a:pt x="88" y="108"/>
                  </a:cubicBezTo>
                  <a:cubicBezTo>
                    <a:pt x="89" y="108"/>
                    <a:pt x="89" y="108"/>
                    <a:pt x="89" y="108"/>
                  </a:cubicBezTo>
                  <a:cubicBezTo>
                    <a:pt x="90" y="109"/>
                    <a:pt x="90" y="109"/>
                    <a:pt x="90" y="109"/>
                  </a:cubicBezTo>
                  <a:cubicBezTo>
                    <a:pt x="90" y="110"/>
                    <a:pt x="90" y="110"/>
                    <a:pt x="90" y="110"/>
                  </a:cubicBezTo>
                  <a:cubicBezTo>
                    <a:pt x="90" y="111"/>
                    <a:pt x="90" y="111"/>
                    <a:pt x="90" y="111"/>
                  </a:cubicBezTo>
                  <a:cubicBezTo>
                    <a:pt x="91" y="113"/>
                    <a:pt x="91" y="113"/>
                    <a:pt x="91" y="113"/>
                  </a:cubicBezTo>
                  <a:cubicBezTo>
                    <a:pt x="91" y="114"/>
                    <a:pt x="91" y="114"/>
                    <a:pt x="91" y="114"/>
                  </a:cubicBezTo>
                  <a:cubicBezTo>
                    <a:pt x="91" y="114"/>
                    <a:pt x="91" y="114"/>
                    <a:pt x="91" y="114"/>
                  </a:cubicBezTo>
                  <a:cubicBezTo>
                    <a:pt x="91" y="115"/>
                    <a:pt x="91" y="115"/>
                    <a:pt x="91" y="115"/>
                  </a:cubicBezTo>
                  <a:cubicBezTo>
                    <a:pt x="91" y="116"/>
                    <a:pt x="91" y="116"/>
                    <a:pt x="91" y="116"/>
                  </a:cubicBezTo>
                  <a:cubicBezTo>
                    <a:pt x="90" y="116"/>
                    <a:pt x="90" y="116"/>
                    <a:pt x="90" y="116"/>
                  </a:cubicBezTo>
                  <a:cubicBezTo>
                    <a:pt x="90" y="116"/>
                    <a:pt x="90" y="116"/>
                    <a:pt x="90" y="116"/>
                  </a:cubicBezTo>
                  <a:cubicBezTo>
                    <a:pt x="91" y="117"/>
                    <a:pt x="91" y="117"/>
                    <a:pt x="91" y="117"/>
                  </a:cubicBezTo>
                  <a:cubicBezTo>
                    <a:pt x="91" y="117"/>
                    <a:pt x="91" y="117"/>
                    <a:pt x="91" y="117"/>
                  </a:cubicBezTo>
                  <a:cubicBezTo>
                    <a:pt x="92" y="118"/>
                    <a:pt x="92" y="118"/>
                    <a:pt x="92" y="118"/>
                  </a:cubicBezTo>
                  <a:cubicBezTo>
                    <a:pt x="92" y="118"/>
                    <a:pt x="92" y="118"/>
                    <a:pt x="92" y="118"/>
                  </a:cubicBezTo>
                  <a:cubicBezTo>
                    <a:pt x="93" y="118"/>
                    <a:pt x="93" y="118"/>
                    <a:pt x="93" y="118"/>
                  </a:cubicBezTo>
                  <a:cubicBezTo>
                    <a:pt x="93" y="117"/>
                    <a:pt x="93" y="117"/>
                    <a:pt x="93" y="117"/>
                  </a:cubicBezTo>
                  <a:cubicBezTo>
                    <a:pt x="93" y="117"/>
                    <a:pt x="93" y="117"/>
                    <a:pt x="93" y="117"/>
                  </a:cubicBezTo>
                  <a:cubicBezTo>
                    <a:pt x="93" y="116"/>
                    <a:pt x="93" y="116"/>
                    <a:pt x="93" y="116"/>
                  </a:cubicBezTo>
                  <a:cubicBezTo>
                    <a:pt x="94" y="116"/>
                    <a:pt x="94" y="116"/>
                    <a:pt x="94" y="116"/>
                  </a:cubicBezTo>
                  <a:cubicBezTo>
                    <a:pt x="94" y="115"/>
                    <a:pt x="94" y="115"/>
                    <a:pt x="94" y="115"/>
                  </a:cubicBezTo>
                  <a:cubicBezTo>
                    <a:pt x="95" y="115"/>
                    <a:pt x="95" y="115"/>
                    <a:pt x="95" y="115"/>
                  </a:cubicBezTo>
                  <a:cubicBezTo>
                    <a:pt x="95" y="114"/>
                    <a:pt x="95" y="114"/>
                    <a:pt x="95" y="114"/>
                  </a:cubicBezTo>
                  <a:cubicBezTo>
                    <a:pt x="96" y="114"/>
                    <a:pt x="96" y="114"/>
                    <a:pt x="96" y="114"/>
                  </a:cubicBezTo>
                  <a:cubicBezTo>
                    <a:pt x="97" y="113"/>
                    <a:pt x="97" y="113"/>
                    <a:pt x="97" y="113"/>
                  </a:cubicBezTo>
                  <a:cubicBezTo>
                    <a:pt x="98" y="112"/>
                    <a:pt x="98" y="112"/>
                    <a:pt x="98" y="112"/>
                  </a:cubicBezTo>
                  <a:cubicBezTo>
                    <a:pt x="99" y="111"/>
                    <a:pt x="99" y="111"/>
                    <a:pt x="99" y="111"/>
                  </a:cubicBezTo>
                  <a:cubicBezTo>
                    <a:pt x="99" y="111"/>
                    <a:pt x="99" y="111"/>
                    <a:pt x="99" y="111"/>
                  </a:cubicBezTo>
                  <a:cubicBezTo>
                    <a:pt x="100" y="111"/>
                    <a:pt x="100" y="111"/>
                    <a:pt x="100" y="111"/>
                  </a:cubicBezTo>
                  <a:cubicBezTo>
                    <a:pt x="101" y="110"/>
                    <a:pt x="101" y="110"/>
                    <a:pt x="101" y="110"/>
                  </a:cubicBezTo>
                  <a:cubicBezTo>
                    <a:pt x="102" y="108"/>
                    <a:pt x="102" y="108"/>
                    <a:pt x="102" y="108"/>
                  </a:cubicBezTo>
                  <a:cubicBezTo>
                    <a:pt x="103" y="108"/>
                    <a:pt x="103" y="108"/>
                    <a:pt x="103" y="108"/>
                  </a:cubicBezTo>
                  <a:cubicBezTo>
                    <a:pt x="104" y="107"/>
                    <a:pt x="104" y="107"/>
                    <a:pt x="104" y="107"/>
                  </a:cubicBezTo>
                  <a:cubicBezTo>
                    <a:pt x="103" y="106"/>
                    <a:pt x="103" y="106"/>
                    <a:pt x="103" y="106"/>
                  </a:cubicBezTo>
                  <a:cubicBezTo>
                    <a:pt x="104" y="105"/>
                    <a:pt x="104" y="105"/>
                    <a:pt x="104" y="105"/>
                  </a:cubicBezTo>
                  <a:cubicBezTo>
                    <a:pt x="104" y="106"/>
                    <a:pt x="104" y="106"/>
                    <a:pt x="104" y="106"/>
                  </a:cubicBezTo>
                  <a:cubicBezTo>
                    <a:pt x="104" y="107"/>
                    <a:pt x="104" y="107"/>
                    <a:pt x="104" y="107"/>
                  </a:cubicBezTo>
                  <a:cubicBezTo>
                    <a:pt x="104" y="108"/>
                    <a:pt x="104" y="108"/>
                    <a:pt x="104" y="108"/>
                  </a:cubicBezTo>
                  <a:cubicBezTo>
                    <a:pt x="104" y="109"/>
                    <a:pt x="104" y="109"/>
                    <a:pt x="104" y="109"/>
                  </a:cubicBezTo>
                  <a:cubicBezTo>
                    <a:pt x="103" y="111"/>
                    <a:pt x="103" y="111"/>
                    <a:pt x="103" y="111"/>
                  </a:cubicBezTo>
                  <a:cubicBezTo>
                    <a:pt x="102" y="112"/>
                    <a:pt x="102" y="112"/>
                    <a:pt x="102" y="112"/>
                  </a:cubicBezTo>
                  <a:cubicBezTo>
                    <a:pt x="101" y="113"/>
                    <a:pt x="101" y="113"/>
                    <a:pt x="101" y="113"/>
                  </a:cubicBezTo>
                  <a:cubicBezTo>
                    <a:pt x="101" y="114"/>
                    <a:pt x="101" y="114"/>
                    <a:pt x="101" y="114"/>
                  </a:cubicBezTo>
                  <a:cubicBezTo>
                    <a:pt x="101" y="115"/>
                    <a:pt x="101" y="115"/>
                    <a:pt x="101" y="115"/>
                  </a:cubicBezTo>
                  <a:cubicBezTo>
                    <a:pt x="100" y="116"/>
                    <a:pt x="100" y="116"/>
                    <a:pt x="100" y="116"/>
                  </a:cubicBezTo>
                  <a:cubicBezTo>
                    <a:pt x="100" y="116"/>
                    <a:pt x="100" y="116"/>
                    <a:pt x="100" y="116"/>
                  </a:cubicBezTo>
                  <a:cubicBezTo>
                    <a:pt x="99" y="118"/>
                    <a:pt x="99" y="118"/>
                    <a:pt x="99" y="118"/>
                  </a:cubicBezTo>
                  <a:cubicBezTo>
                    <a:pt x="97" y="118"/>
                    <a:pt x="97" y="118"/>
                    <a:pt x="97" y="118"/>
                  </a:cubicBezTo>
                  <a:cubicBezTo>
                    <a:pt x="97" y="119"/>
                    <a:pt x="97" y="119"/>
                    <a:pt x="97" y="119"/>
                  </a:cubicBezTo>
                  <a:cubicBezTo>
                    <a:pt x="96" y="120"/>
                    <a:pt x="96" y="120"/>
                    <a:pt x="96" y="120"/>
                  </a:cubicBezTo>
                  <a:cubicBezTo>
                    <a:pt x="96" y="120"/>
                    <a:pt x="96" y="120"/>
                    <a:pt x="96" y="120"/>
                  </a:cubicBezTo>
                  <a:cubicBezTo>
                    <a:pt x="98" y="120"/>
                    <a:pt x="98" y="120"/>
                    <a:pt x="98" y="120"/>
                  </a:cubicBezTo>
                  <a:cubicBezTo>
                    <a:pt x="99" y="120"/>
                    <a:pt x="99" y="120"/>
                    <a:pt x="99" y="120"/>
                  </a:cubicBezTo>
                  <a:cubicBezTo>
                    <a:pt x="100" y="120"/>
                    <a:pt x="100" y="120"/>
                    <a:pt x="100" y="120"/>
                  </a:cubicBezTo>
                  <a:cubicBezTo>
                    <a:pt x="102" y="118"/>
                    <a:pt x="102" y="118"/>
                    <a:pt x="102" y="118"/>
                  </a:cubicBezTo>
                  <a:cubicBezTo>
                    <a:pt x="102" y="116"/>
                    <a:pt x="102" y="116"/>
                    <a:pt x="102" y="116"/>
                  </a:cubicBezTo>
                  <a:cubicBezTo>
                    <a:pt x="103" y="115"/>
                    <a:pt x="103" y="115"/>
                    <a:pt x="103" y="115"/>
                  </a:cubicBezTo>
                  <a:cubicBezTo>
                    <a:pt x="104" y="115"/>
                    <a:pt x="104" y="115"/>
                    <a:pt x="104" y="115"/>
                  </a:cubicBezTo>
                  <a:cubicBezTo>
                    <a:pt x="104" y="117"/>
                    <a:pt x="104" y="117"/>
                    <a:pt x="104" y="117"/>
                  </a:cubicBezTo>
                  <a:cubicBezTo>
                    <a:pt x="104" y="118"/>
                    <a:pt x="104" y="118"/>
                    <a:pt x="104" y="118"/>
                  </a:cubicBezTo>
                  <a:cubicBezTo>
                    <a:pt x="104" y="118"/>
                    <a:pt x="104" y="118"/>
                    <a:pt x="104" y="118"/>
                  </a:cubicBezTo>
                  <a:cubicBezTo>
                    <a:pt x="104" y="120"/>
                    <a:pt x="104" y="120"/>
                    <a:pt x="104" y="120"/>
                  </a:cubicBezTo>
                  <a:cubicBezTo>
                    <a:pt x="103" y="122"/>
                    <a:pt x="103" y="122"/>
                    <a:pt x="103" y="122"/>
                  </a:cubicBezTo>
                  <a:cubicBezTo>
                    <a:pt x="101" y="122"/>
                    <a:pt x="101" y="122"/>
                    <a:pt x="101" y="122"/>
                  </a:cubicBezTo>
                  <a:cubicBezTo>
                    <a:pt x="102" y="123"/>
                    <a:pt x="102" y="123"/>
                    <a:pt x="102" y="123"/>
                  </a:cubicBezTo>
                  <a:cubicBezTo>
                    <a:pt x="103" y="123"/>
                    <a:pt x="103" y="123"/>
                    <a:pt x="103" y="123"/>
                  </a:cubicBezTo>
                  <a:cubicBezTo>
                    <a:pt x="104" y="123"/>
                    <a:pt x="104" y="123"/>
                    <a:pt x="104" y="123"/>
                  </a:cubicBezTo>
                  <a:cubicBezTo>
                    <a:pt x="104" y="122"/>
                    <a:pt x="104" y="122"/>
                    <a:pt x="104" y="122"/>
                  </a:cubicBezTo>
                  <a:cubicBezTo>
                    <a:pt x="105" y="122"/>
                    <a:pt x="105" y="122"/>
                    <a:pt x="105" y="122"/>
                  </a:cubicBezTo>
                  <a:cubicBezTo>
                    <a:pt x="106" y="121"/>
                    <a:pt x="106" y="121"/>
                    <a:pt x="106" y="121"/>
                  </a:cubicBezTo>
                  <a:cubicBezTo>
                    <a:pt x="107" y="122"/>
                    <a:pt x="107" y="122"/>
                    <a:pt x="107" y="122"/>
                  </a:cubicBezTo>
                  <a:cubicBezTo>
                    <a:pt x="107" y="121"/>
                    <a:pt x="107" y="121"/>
                    <a:pt x="107" y="121"/>
                  </a:cubicBezTo>
                  <a:cubicBezTo>
                    <a:pt x="107" y="122"/>
                    <a:pt x="107" y="122"/>
                    <a:pt x="107" y="122"/>
                  </a:cubicBezTo>
                  <a:cubicBezTo>
                    <a:pt x="106" y="123"/>
                    <a:pt x="106" y="123"/>
                    <a:pt x="106" y="123"/>
                  </a:cubicBezTo>
                  <a:cubicBezTo>
                    <a:pt x="106" y="123"/>
                    <a:pt x="106" y="123"/>
                    <a:pt x="106" y="123"/>
                  </a:cubicBezTo>
                  <a:cubicBezTo>
                    <a:pt x="105" y="123"/>
                    <a:pt x="105" y="123"/>
                    <a:pt x="105" y="123"/>
                  </a:cubicBezTo>
                  <a:cubicBezTo>
                    <a:pt x="106" y="124"/>
                    <a:pt x="106" y="124"/>
                    <a:pt x="106" y="124"/>
                  </a:cubicBezTo>
                  <a:cubicBezTo>
                    <a:pt x="107" y="125"/>
                    <a:pt x="107" y="125"/>
                    <a:pt x="107" y="125"/>
                  </a:cubicBezTo>
                  <a:cubicBezTo>
                    <a:pt x="107" y="126"/>
                    <a:pt x="107" y="126"/>
                    <a:pt x="107" y="126"/>
                  </a:cubicBezTo>
                  <a:cubicBezTo>
                    <a:pt x="107" y="128"/>
                    <a:pt x="107" y="128"/>
                    <a:pt x="107" y="128"/>
                  </a:cubicBezTo>
                  <a:cubicBezTo>
                    <a:pt x="107" y="130"/>
                    <a:pt x="107" y="130"/>
                    <a:pt x="107" y="130"/>
                  </a:cubicBezTo>
                  <a:cubicBezTo>
                    <a:pt x="106" y="131"/>
                    <a:pt x="106" y="131"/>
                    <a:pt x="106" y="131"/>
                  </a:cubicBezTo>
                  <a:cubicBezTo>
                    <a:pt x="106" y="131"/>
                    <a:pt x="106" y="131"/>
                    <a:pt x="106" y="131"/>
                  </a:cubicBezTo>
                  <a:cubicBezTo>
                    <a:pt x="106" y="133"/>
                    <a:pt x="106" y="133"/>
                    <a:pt x="106" y="133"/>
                  </a:cubicBezTo>
                  <a:cubicBezTo>
                    <a:pt x="107" y="133"/>
                    <a:pt x="107" y="133"/>
                    <a:pt x="107" y="133"/>
                  </a:cubicBezTo>
                  <a:cubicBezTo>
                    <a:pt x="107" y="134"/>
                    <a:pt x="107" y="134"/>
                    <a:pt x="107" y="134"/>
                  </a:cubicBezTo>
                  <a:cubicBezTo>
                    <a:pt x="108" y="136"/>
                    <a:pt x="108" y="136"/>
                    <a:pt x="108" y="136"/>
                  </a:cubicBezTo>
                  <a:cubicBezTo>
                    <a:pt x="109" y="138"/>
                    <a:pt x="109" y="138"/>
                    <a:pt x="109" y="138"/>
                  </a:cubicBezTo>
                  <a:cubicBezTo>
                    <a:pt x="110" y="138"/>
                    <a:pt x="110" y="138"/>
                    <a:pt x="110" y="138"/>
                  </a:cubicBezTo>
                  <a:cubicBezTo>
                    <a:pt x="111" y="138"/>
                    <a:pt x="111" y="138"/>
                    <a:pt x="111" y="138"/>
                  </a:cubicBezTo>
                  <a:cubicBezTo>
                    <a:pt x="112" y="139"/>
                    <a:pt x="112" y="139"/>
                    <a:pt x="112" y="139"/>
                  </a:cubicBezTo>
                  <a:cubicBezTo>
                    <a:pt x="113" y="139"/>
                    <a:pt x="113" y="139"/>
                    <a:pt x="113" y="139"/>
                  </a:cubicBezTo>
                  <a:cubicBezTo>
                    <a:pt x="113" y="139"/>
                    <a:pt x="113" y="139"/>
                    <a:pt x="113" y="139"/>
                  </a:cubicBezTo>
                  <a:cubicBezTo>
                    <a:pt x="113" y="139"/>
                    <a:pt x="113" y="139"/>
                    <a:pt x="113" y="139"/>
                  </a:cubicBezTo>
                  <a:cubicBezTo>
                    <a:pt x="114" y="139"/>
                    <a:pt x="114" y="139"/>
                    <a:pt x="114" y="139"/>
                  </a:cubicBezTo>
                  <a:cubicBezTo>
                    <a:pt x="115" y="140"/>
                    <a:pt x="115" y="140"/>
                    <a:pt x="115" y="140"/>
                  </a:cubicBezTo>
                  <a:cubicBezTo>
                    <a:pt x="116" y="140"/>
                    <a:pt x="116" y="140"/>
                    <a:pt x="116" y="140"/>
                  </a:cubicBezTo>
                  <a:cubicBezTo>
                    <a:pt x="117" y="141"/>
                    <a:pt x="117" y="141"/>
                    <a:pt x="117" y="141"/>
                  </a:cubicBezTo>
                  <a:cubicBezTo>
                    <a:pt x="118" y="142"/>
                    <a:pt x="118" y="142"/>
                    <a:pt x="118" y="142"/>
                  </a:cubicBezTo>
                  <a:cubicBezTo>
                    <a:pt x="118" y="142"/>
                    <a:pt x="118" y="142"/>
                    <a:pt x="118" y="142"/>
                  </a:cubicBezTo>
                  <a:cubicBezTo>
                    <a:pt x="119" y="143"/>
                    <a:pt x="119" y="143"/>
                    <a:pt x="119" y="143"/>
                  </a:cubicBezTo>
                  <a:cubicBezTo>
                    <a:pt x="120" y="143"/>
                    <a:pt x="120" y="143"/>
                    <a:pt x="120" y="143"/>
                  </a:cubicBezTo>
                  <a:cubicBezTo>
                    <a:pt x="120" y="143"/>
                    <a:pt x="120" y="143"/>
                    <a:pt x="120" y="143"/>
                  </a:cubicBezTo>
                  <a:cubicBezTo>
                    <a:pt x="122" y="142"/>
                    <a:pt x="122" y="142"/>
                    <a:pt x="122" y="142"/>
                  </a:cubicBezTo>
                  <a:cubicBezTo>
                    <a:pt x="123" y="141"/>
                    <a:pt x="123" y="141"/>
                    <a:pt x="123" y="141"/>
                  </a:cubicBezTo>
                  <a:cubicBezTo>
                    <a:pt x="124" y="141"/>
                    <a:pt x="124" y="141"/>
                    <a:pt x="124" y="141"/>
                  </a:cubicBezTo>
                  <a:cubicBezTo>
                    <a:pt x="125" y="140"/>
                    <a:pt x="125" y="140"/>
                    <a:pt x="125" y="140"/>
                  </a:cubicBezTo>
                  <a:cubicBezTo>
                    <a:pt x="126" y="140"/>
                    <a:pt x="126" y="140"/>
                    <a:pt x="126" y="140"/>
                  </a:cubicBezTo>
                  <a:cubicBezTo>
                    <a:pt x="126" y="140"/>
                    <a:pt x="126" y="140"/>
                    <a:pt x="126" y="140"/>
                  </a:cubicBezTo>
                  <a:cubicBezTo>
                    <a:pt x="126" y="140"/>
                    <a:pt x="126" y="140"/>
                    <a:pt x="126" y="140"/>
                  </a:cubicBezTo>
                  <a:cubicBezTo>
                    <a:pt x="125" y="139"/>
                    <a:pt x="125" y="139"/>
                    <a:pt x="125" y="139"/>
                  </a:cubicBezTo>
                  <a:cubicBezTo>
                    <a:pt x="125" y="139"/>
                    <a:pt x="125" y="139"/>
                    <a:pt x="125" y="139"/>
                  </a:cubicBezTo>
                  <a:cubicBezTo>
                    <a:pt x="127" y="138"/>
                    <a:pt x="127" y="138"/>
                    <a:pt x="127" y="138"/>
                  </a:cubicBezTo>
                  <a:cubicBezTo>
                    <a:pt x="128" y="139"/>
                    <a:pt x="128" y="139"/>
                    <a:pt x="128" y="139"/>
                  </a:cubicBezTo>
                  <a:cubicBezTo>
                    <a:pt x="128" y="140"/>
                    <a:pt x="128" y="140"/>
                    <a:pt x="128" y="140"/>
                  </a:cubicBezTo>
                  <a:cubicBezTo>
                    <a:pt x="127" y="140"/>
                    <a:pt x="127" y="140"/>
                    <a:pt x="127" y="140"/>
                  </a:cubicBezTo>
                  <a:cubicBezTo>
                    <a:pt x="127" y="141"/>
                    <a:pt x="127" y="141"/>
                    <a:pt x="127" y="141"/>
                  </a:cubicBezTo>
                  <a:cubicBezTo>
                    <a:pt x="127" y="141"/>
                    <a:pt x="127" y="141"/>
                    <a:pt x="127" y="141"/>
                  </a:cubicBezTo>
                  <a:cubicBezTo>
                    <a:pt x="128" y="141"/>
                    <a:pt x="128" y="141"/>
                    <a:pt x="128" y="141"/>
                  </a:cubicBezTo>
                  <a:cubicBezTo>
                    <a:pt x="129" y="140"/>
                    <a:pt x="129" y="140"/>
                    <a:pt x="129" y="140"/>
                  </a:cubicBezTo>
                  <a:cubicBezTo>
                    <a:pt x="130" y="141"/>
                    <a:pt x="130" y="141"/>
                    <a:pt x="130" y="141"/>
                  </a:cubicBezTo>
                  <a:cubicBezTo>
                    <a:pt x="130" y="141"/>
                    <a:pt x="130" y="141"/>
                    <a:pt x="130" y="141"/>
                  </a:cubicBezTo>
                  <a:cubicBezTo>
                    <a:pt x="129" y="141"/>
                    <a:pt x="129" y="141"/>
                    <a:pt x="129" y="141"/>
                  </a:cubicBezTo>
                  <a:cubicBezTo>
                    <a:pt x="128" y="142"/>
                    <a:pt x="128" y="142"/>
                    <a:pt x="128" y="142"/>
                  </a:cubicBezTo>
                  <a:cubicBezTo>
                    <a:pt x="130" y="143"/>
                    <a:pt x="130" y="143"/>
                    <a:pt x="130" y="143"/>
                  </a:cubicBezTo>
                  <a:cubicBezTo>
                    <a:pt x="130" y="145"/>
                    <a:pt x="130" y="145"/>
                    <a:pt x="130" y="145"/>
                  </a:cubicBezTo>
                  <a:cubicBezTo>
                    <a:pt x="130" y="144"/>
                    <a:pt x="130" y="144"/>
                    <a:pt x="130" y="144"/>
                  </a:cubicBezTo>
                  <a:cubicBezTo>
                    <a:pt x="131" y="145"/>
                    <a:pt x="131" y="145"/>
                    <a:pt x="131" y="145"/>
                  </a:cubicBezTo>
                  <a:cubicBezTo>
                    <a:pt x="131" y="145"/>
                    <a:pt x="131" y="145"/>
                    <a:pt x="131" y="145"/>
                  </a:cubicBezTo>
                  <a:cubicBezTo>
                    <a:pt x="132" y="146"/>
                    <a:pt x="132" y="146"/>
                    <a:pt x="132" y="146"/>
                  </a:cubicBezTo>
                  <a:cubicBezTo>
                    <a:pt x="132" y="145"/>
                    <a:pt x="132" y="145"/>
                    <a:pt x="132" y="145"/>
                  </a:cubicBezTo>
                  <a:cubicBezTo>
                    <a:pt x="132" y="144"/>
                    <a:pt x="132" y="144"/>
                    <a:pt x="132" y="144"/>
                  </a:cubicBezTo>
                  <a:cubicBezTo>
                    <a:pt x="131" y="145"/>
                    <a:pt x="131" y="145"/>
                    <a:pt x="131" y="145"/>
                  </a:cubicBezTo>
                  <a:cubicBezTo>
                    <a:pt x="131" y="144"/>
                    <a:pt x="131" y="144"/>
                    <a:pt x="131" y="144"/>
                  </a:cubicBezTo>
                  <a:cubicBezTo>
                    <a:pt x="132" y="144"/>
                    <a:pt x="132" y="144"/>
                    <a:pt x="132" y="144"/>
                  </a:cubicBezTo>
                  <a:cubicBezTo>
                    <a:pt x="134" y="144"/>
                    <a:pt x="134" y="144"/>
                    <a:pt x="134" y="144"/>
                  </a:cubicBezTo>
                  <a:cubicBezTo>
                    <a:pt x="134" y="144"/>
                    <a:pt x="134" y="144"/>
                    <a:pt x="134" y="144"/>
                  </a:cubicBezTo>
                  <a:cubicBezTo>
                    <a:pt x="135" y="144"/>
                    <a:pt x="135" y="144"/>
                    <a:pt x="135" y="144"/>
                  </a:cubicBezTo>
                  <a:cubicBezTo>
                    <a:pt x="136" y="142"/>
                    <a:pt x="136" y="142"/>
                    <a:pt x="136" y="142"/>
                  </a:cubicBezTo>
                  <a:cubicBezTo>
                    <a:pt x="138" y="141"/>
                    <a:pt x="138" y="141"/>
                    <a:pt x="138" y="141"/>
                  </a:cubicBezTo>
                  <a:cubicBezTo>
                    <a:pt x="139" y="140"/>
                    <a:pt x="139" y="140"/>
                    <a:pt x="139" y="140"/>
                  </a:cubicBezTo>
                  <a:cubicBezTo>
                    <a:pt x="139" y="140"/>
                    <a:pt x="139" y="140"/>
                    <a:pt x="139" y="140"/>
                  </a:cubicBezTo>
                  <a:cubicBezTo>
                    <a:pt x="138" y="140"/>
                    <a:pt x="138" y="140"/>
                    <a:pt x="138" y="140"/>
                  </a:cubicBezTo>
                  <a:cubicBezTo>
                    <a:pt x="138" y="140"/>
                    <a:pt x="138" y="140"/>
                    <a:pt x="138" y="140"/>
                  </a:cubicBezTo>
                  <a:cubicBezTo>
                    <a:pt x="137" y="140"/>
                    <a:pt x="137" y="140"/>
                    <a:pt x="137" y="140"/>
                  </a:cubicBezTo>
                  <a:cubicBezTo>
                    <a:pt x="138" y="140"/>
                    <a:pt x="138" y="140"/>
                    <a:pt x="138" y="140"/>
                  </a:cubicBezTo>
                  <a:cubicBezTo>
                    <a:pt x="139" y="140"/>
                    <a:pt x="139" y="140"/>
                    <a:pt x="139" y="140"/>
                  </a:cubicBezTo>
                  <a:cubicBezTo>
                    <a:pt x="141" y="139"/>
                    <a:pt x="141" y="139"/>
                    <a:pt x="141" y="139"/>
                  </a:cubicBezTo>
                  <a:cubicBezTo>
                    <a:pt x="145" y="139"/>
                    <a:pt x="145" y="139"/>
                    <a:pt x="145" y="139"/>
                  </a:cubicBezTo>
                  <a:cubicBezTo>
                    <a:pt x="147" y="139"/>
                    <a:pt x="147" y="139"/>
                    <a:pt x="147" y="139"/>
                  </a:cubicBezTo>
                  <a:cubicBezTo>
                    <a:pt x="148" y="138"/>
                    <a:pt x="148" y="138"/>
                    <a:pt x="148" y="138"/>
                  </a:cubicBezTo>
                  <a:cubicBezTo>
                    <a:pt x="148" y="138"/>
                    <a:pt x="148" y="138"/>
                    <a:pt x="148" y="138"/>
                  </a:cubicBezTo>
                  <a:cubicBezTo>
                    <a:pt x="149" y="138"/>
                    <a:pt x="149" y="138"/>
                    <a:pt x="149" y="138"/>
                  </a:cubicBezTo>
                  <a:cubicBezTo>
                    <a:pt x="150" y="137"/>
                    <a:pt x="150" y="137"/>
                    <a:pt x="150" y="137"/>
                  </a:cubicBezTo>
                  <a:cubicBezTo>
                    <a:pt x="151" y="136"/>
                    <a:pt x="151" y="136"/>
                    <a:pt x="151" y="136"/>
                  </a:cubicBezTo>
                  <a:cubicBezTo>
                    <a:pt x="151" y="134"/>
                    <a:pt x="151" y="134"/>
                    <a:pt x="151" y="134"/>
                  </a:cubicBezTo>
                  <a:cubicBezTo>
                    <a:pt x="150" y="133"/>
                    <a:pt x="150" y="133"/>
                    <a:pt x="150" y="133"/>
                  </a:cubicBezTo>
                  <a:cubicBezTo>
                    <a:pt x="152" y="132"/>
                    <a:pt x="152" y="132"/>
                    <a:pt x="152" y="132"/>
                  </a:cubicBezTo>
                  <a:cubicBezTo>
                    <a:pt x="152" y="130"/>
                    <a:pt x="152" y="130"/>
                    <a:pt x="152" y="130"/>
                  </a:cubicBezTo>
                  <a:cubicBezTo>
                    <a:pt x="153" y="129"/>
                    <a:pt x="153" y="129"/>
                    <a:pt x="153" y="129"/>
                  </a:cubicBezTo>
                  <a:cubicBezTo>
                    <a:pt x="153" y="127"/>
                    <a:pt x="153" y="127"/>
                    <a:pt x="153" y="127"/>
                  </a:cubicBezTo>
                  <a:cubicBezTo>
                    <a:pt x="154" y="127"/>
                    <a:pt x="154" y="127"/>
                    <a:pt x="154" y="127"/>
                  </a:cubicBezTo>
                  <a:cubicBezTo>
                    <a:pt x="154" y="126"/>
                    <a:pt x="154" y="126"/>
                    <a:pt x="154" y="126"/>
                  </a:cubicBezTo>
                  <a:cubicBezTo>
                    <a:pt x="156" y="123"/>
                    <a:pt x="156" y="123"/>
                    <a:pt x="156" y="123"/>
                  </a:cubicBezTo>
                  <a:cubicBezTo>
                    <a:pt x="157" y="123"/>
                    <a:pt x="157" y="123"/>
                    <a:pt x="157" y="123"/>
                  </a:cubicBezTo>
                  <a:cubicBezTo>
                    <a:pt x="158" y="121"/>
                    <a:pt x="158" y="121"/>
                    <a:pt x="158" y="121"/>
                  </a:cubicBezTo>
                  <a:cubicBezTo>
                    <a:pt x="159" y="120"/>
                    <a:pt x="159" y="120"/>
                    <a:pt x="159" y="120"/>
                  </a:cubicBezTo>
                  <a:cubicBezTo>
                    <a:pt x="159" y="118"/>
                    <a:pt x="159" y="118"/>
                    <a:pt x="159" y="118"/>
                  </a:cubicBezTo>
                  <a:cubicBezTo>
                    <a:pt x="161" y="117"/>
                    <a:pt x="161" y="117"/>
                    <a:pt x="161" y="117"/>
                  </a:cubicBezTo>
                  <a:cubicBezTo>
                    <a:pt x="160" y="116"/>
                    <a:pt x="160" y="116"/>
                    <a:pt x="160" y="116"/>
                  </a:cubicBezTo>
                  <a:cubicBezTo>
                    <a:pt x="161" y="116"/>
                    <a:pt x="161" y="116"/>
                    <a:pt x="161" y="116"/>
                  </a:cubicBezTo>
                  <a:cubicBezTo>
                    <a:pt x="162" y="115"/>
                    <a:pt x="162" y="115"/>
                    <a:pt x="162" y="115"/>
                  </a:cubicBezTo>
                  <a:cubicBezTo>
                    <a:pt x="161" y="114"/>
                    <a:pt x="161" y="114"/>
                    <a:pt x="161" y="114"/>
                  </a:cubicBezTo>
                  <a:cubicBezTo>
                    <a:pt x="163" y="113"/>
                    <a:pt x="163" y="113"/>
                    <a:pt x="163" y="113"/>
                  </a:cubicBezTo>
                  <a:cubicBezTo>
                    <a:pt x="164" y="112"/>
                    <a:pt x="164" y="112"/>
                    <a:pt x="164" y="112"/>
                  </a:cubicBezTo>
                  <a:cubicBezTo>
                    <a:pt x="164" y="112"/>
                    <a:pt x="164" y="112"/>
                    <a:pt x="164" y="112"/>
                  </a:cubicBezTo>
                  <a:cubicBezTo>
                    <a:pt x="165" y="110"/>
                    <a:pt x="165" y="110"/>
                    <a:pt x="165" y="110"/>
                  </a:cubicBezTo>
                  <a:cubicBezTo>
                    <a:pt x="166" y="110"/>
                    <a:pt x="166" y="110"/>
                    <a:pt x="166" y="110"/>
                  </a:cubicBezTo>
                  <a:cubicBezTo>
                    <a:pt x="167" y="110"/>
                    <a:pt x="167" y="110"/>
                    <a:pt x="167" y="110"/>
                  </a:cubicBezTo>
                  <a:cubicBezTo>
                    <a:pt x="166" y="110"/>
                    <a:pt x="166" y="110"/>
                    <a:pt x="166" y="110"/>
                  </a:cubicBezTo>
                  <a:cubicBezTo>
                    <a:pt x="166" y="109"/>
                    <a:pt x="166" y="109"/>
                    <a:pt x="166" y="109"/>
                  </a:cubicBezTo>
                  <a:cubicBezTo>
                    <a:pt x="168" y="109"/>
                    <a:pt x="168" y="109"/>
                    <a:pt x="168" y="109"/>
                  </a:cubicBezTo>
                  <a:cubicBezTo>
                    <a:pt x="169" y="108"/>
                    <a:pt x="169" y="108"/>
                    <a:pt x="169" y="108"/>
                  </a:cubicBezTo>
                  <a:cubicBezTo>
                    <a:pt x="169" y="107"/>
                    <a:pt x="169" y="107"/>
                    <a:pt x="169" y="107"/>
                  </a:cubicBezTo>
                  <a:cubicBezTo>
                    <a:pt x="169" y="107"/>
                    <a:pt x="169" y="107"/>
                    <a:pt x="169" y="107"/>
                  </a:cubicBezTo>
                  <a:cubicBezTo>
                    <a:pt x="169" y="106"/>
                    <a:pt x="169" y="106"/>
                    <a:pt x="169" y="106"/>
                  </a:cubicBezTo>
                  <a:cubicBezTo>
                    <a:pt x="171" y="105"/>
                    <a:pt x="171" y="105"/>
                    <a:pt x="171" y="105"/>
                  </a:cubicBezTo>
                  <a:cubicBezTo>
                    <a:pt x="171" y="104"/>
                    <a:pt x="171" y="104"/>
                    <a:pt x="171" y="104"/>
                  </a:cubicBezTo>
                  <a:cubicBezTo>
                    <a:pt x="172" y="104"/>
                    <a:pt x="172" y="104"/>
                    <a:pt x="172" y="104"/>
                  </a:cubicBezTo>
                  <a:cubicBezTo>
                    <a:pt x="173" y="102"/>
                    <a:pt x="173" y="102"/>
                    <a:pt x="173" y="102"/>
                  </a:cubicBezTo>
                  <a:cubicBezTo>
                    <a:pt x="173" y="102"/>
                    <a:pt x="173" y="102"/>
                    <a:pt x="173" y="102"/>
                  </a:cubicBezTo>
                  <a:cubicBezTo>
                    <a:pt x="173" y="100"/>
                    <a:pt x="173" y="100"/>
                    <a:pt x="173" y="100"/>
                  </a:cubicBezTo>
                  <a:cubicBezTo>
                    <a:pt x="173" y="100"/>
                    <a:pt x="173" y="100"/>
                    <a:pt x="173" y="100"/>
                  </a:cubicBezTo>
                  <a:cubicBezTo>
                    <a:pt x="173" y="99"/>
                    <a:pt x="173" y="99"/>
                    <a:pt x="173" y="99"/>
                  </a:cubicBezTo>
                  <a:cubicBezTo>
                    <a:pt x="174" y="97"/>
                    <a:pt x="174" y="97"/>
                    <a:pt x="174" y="97"/>
                  </a:cubicBezTo>
                  <a:cubicBezTo>
                    <a:pt x="174" y="95"/>
                    <a:pt x="174" y="95"/>
                    <a:pt x="174" y="95"/>
                  </a:cubicBezTo>
                  <a:cubicBezTo>
                    <a:pt x="176" y="93"/>
                    <a:pt x="176" y="93"/>
                    <a:pt x="176" y="93"/>
                  </a:cubicBezTo>
                  <a:cubicBezTo>
                    <a:pt x="176" y="92"/>
                    <a:pt x="176" y="92"/>
                    <a:pt x="176" y="92"/>
                  </a:cubicBezTo>
                  <a:cubicBezTo>
                    <a:pt x="177" y="90"/>
                    <a:pt x="177" y="90"/>
                    <a:pt x="177" y="90"/>
                  </a:cubicBezTo>
                  <a:cubicBezTo>
                    <a:pt x="178" y="89"/>
                    <a:pt x="178" y="89"/>
                    <a:pt x="178" y="89"/>
                  </a:cubicBezTo>
                  <a:cubicBezTo>
                    <a:pt x="178" y="88"/>
                    <a:pt x="178" y="88"/>
                    <a:pt x="178" y="88"/>
                  </a:cubicBezTo>
                  <a:cubicBezTo>
                    <a:pt x="178" y="87"/>
                    <a:pt x="178" y="87"/>
                    <a:pt x="178" y="87"/>
                  </a:cubicBezTo>
                  <a:cubicBezTo>
                    <a:pt x="179" y="86"/>
                    <a:pt x="179" y="86"/>
                    <a:pt x="179" y="86"/>
                  </a:cubicBezTo>
                  <a:cubicBezTo>
                    <a:pt x="178" y="84"/>
                    <a:pt x="178" y="84"/>
                    <a:pt x="178" y="84"/>
                  </a:cubicBezTo>
                  <a:cubicBezTo>
                    <a:pt x="178" y="83"/>
                    <a:pt x="178" y="83"/>
                    <a:pt x="178" y="83"/>
                  </a:cubicBezTo>
                  <a:cubicBezTo>
                    <a:pt x="178" y="82"/>
                    <a:pt x="178" y="82"/>
                    <a:pt x="178" y="82"/>
                  </a:cubicBezTo>
                  <a:cubicBezTo>
                    <a:pt x="177" y="81"/>
                    <a:pt x="177" y="81"/>
                    <a:pt x="177" y="81"/>
                  </a:cubicBezTo>
                  <a:cubicBezTo>
                    <a:pt x="177" y="80"/>
                    <a:pt x="177" y="80"/>
                    <a:pt x="177" y="80"/>
                  </a:cubicBezTo>
                  <a:cubicBezTo>
                    <a:pt x="178" y="80"/>
                    <a:pt x="178" y="80"/>
                    <a:pt x="178" y="80"/>
                  </a:cubicBezTo>
                  <a:cubicBezTo>
                    <a:pt x="178" y="79"/>
                    <a:pt x="178" y="79"/>
                    <a:pt x="178" y="79"/>
                  </a:cubicBezTo>
                  <a:cubicBezTo>
                    <a:pt x="178" y="78"/>
                    <a:pt x="178" y="78"/>
                    <a:pt x="178" y="78"/>
                  </a:cubicBezTo>
                  <a:cubicBezTo>
                    <a:pt x="178" y="77"/>
                    <a:pt x="178" y="77"/>
                    <a:pt x="178" y="77"/>
                  </a:cubicBezTo>
                  <a:cubicBezTo>
                    <a:pt x="178" y="75"/>
                    <a:pt x="178" y="75"/>
                    <a:pt x="178" y="75"/>
                  </a:cubicBezTo>
                  <a:cubicBezTo>
                    <a:pt x="179" y="74"/>
                    <a:pt x="179" y="74"/>
                    <a:pt x="179" y="74"/>
                  </a:cubicBezTo>
                  <a:cubicBezTo>
                    <a:pt x="178" y="74"/>
                    <a:pt x="178" y="74"/>
                    <a:pt x="178" y="74"/>
                  </a:cubicBezTo>
                  <a:cubicBezTo>
                    <a:pt x="178" y="73"/>
                    <a:pt x="178" y="73"/>
                    <a:pt x="178" y="73"/>
                  </a:cubicBezTo>
                  <a:cubicBezTo>
                    <a:pt x="178" y="71"/>
                    <a:pt x="178" y="71"/>
                    <a:pt x="178" y="71"/>
                  </a:cubicBezTo>
                  <a:cubicBezTo>
                    <a:pt x="178" y="71"/>
                    <a:pt x="178" y="71"/>
                    <a:pt x="178" y="71"/>
                  </a:cubicBezTo>
                  <a:cubicBezTo>
                    <a:pt x="178" y="70"/>
                    <a:pt x="178" y="70"/>
                    <a:pt x="178" y="70"/>
                  </a:cubicBezTo>
                  <a:cubicBezTo>
                    <a:pt x="177" y="70"/>
                    <a:pt x="177" y="70"/>
                    <a:pt x="177" y="70"/>
                  </a:cubicBezTo>
                  <a:cubicBezTo>
                    <a:pt x="177" y="69"/>
                    <a:pt x="177" y="69"/>
                    <a:pt x="177" y="69"/>
                  </a:cubicBezTo>
                  <a:cubicBezTo>
                    <a:pt x="177" y="68"/>
                    <a:pt x="177" y="68"/>
                    <a:pt x="177" y="68"/>
                  </a:cubicBezTo>
                  <a:cubicBezTo>
                    <a:pt x="176" y="68"/>
                    <a:pt x="176" y="68"/>
                    <a:pt x="176" y="68"/>
                  </a:cubicBezTo>
                  <a:cubicBezTo>
                    <a:pt x="175" y="66"/>
                    <a:pt x="175" y="66"/>
                    <a:pt x="175" y="66"/>
                  </a:cubicBezTo>
                  <a:cubicBezTo>
                    <a:pt x="175" y="65"/>
                    <a:pt x="175" y="65"/>
                    <a:pt x="175" y="65"/>
                  </a:cubicBezTo>
                  <a:cubicBezTo>
                    <a:pt x="175" y="64"/>
                    <a:pt x="175" y="64"/>
                    <a:pt x="175" y="64"/>
                  </a:cubicBezTo>
                  <a:cubicBezTo>
                    <a:pt x="174" y="64"/>
                    <a:pt x="174" y="64"/>
                    <a:pt x="174" y="64"/>
                  </a:cubicBezTo>
                  <a:cubicBezTo>
                    <a:pt x="173" y="65"/>
                    <a:pt x="173" y="65"/>
                    <a:pt x="173" y="65"/>
                  </a:cubicBezTo>
                  <a:cubicBezTo>
                    <a:pt x="173" y="64"/>
                    <a:pt x="173" y="64"/>
                    <a:pt x="173" y="64"/>
                  </a:cubicBezTo>
                  <a:cubicBezTo>
                    <a:pt x="173" y="63"/>
                    <a:pt x="173" y="63"/>
                    <a:pt x="173" y="63"/>
                  </a:cubicBezTo>
                  <a:cubicBezTo>
                    <a:pt x="172" y="63"/>
                    <a:pt x="172" y="63"/>
                    <a:pt x="172" y="63"/>
                  </a:cubicBezTo>
                  <a:cubicBezTo>
                    <a:pt x="172" y="62"/>
                    <a:pt x="172" y="62"/>
                    <a:pt x="172" y="62"/>
                  </a:cubicBezTo>
                  <a:cubicBezTo>
                    <a:pt x="171" y="61"/>
                    <a:pt x="171" y="61"/>
                    <a:pt x="171" y="61"/>
                  </a:cubicBezTo>
                  <a:cubicBezTo>
                    <a:pt x="170" y="61"/>
                    <a:pt x="170" y="61"/>
                    <a:pt x="170" y="61"/>
                  </a:cubicBezTo>
                  <a:cubicBezTo>
                    <a:pt x="171" y="60"/>
                    <a:pt x="171" y="60"/>
                    <a:pt x="171" y="60"/>
                  </a:cubicBezTo>
                  <a:cubicBezTo>
                    <a:pt x="170" y="59"/>
                    <a:pt x="170" y="59"/>
                    <a:pt x="170" y="59"/>
                  </a:cubicBezTo>
                  <a:cubicBezTo>
                    <a:pt x="171" y="58"/>
                    <a:pt x="171" y="58"/>
                    <a:pt x="171" y="58"/>
                  </a:cubicBezTo>
                  <a:cubicBezTo>
                    <a:pt x="171" y="57"/>
                    <a:pt x="171" y="57"/>
                    <a:pt x="171" y="57"/>
                  </a:cubicBezTo>
                  <a:cubicBezTo>
                    <a:pt x="171" y="57"/>
                    <a:pt x="171" y="57"/>
                    <a:pt x="171" y="57"/>
                  </a:cubicBezTo>
                  <a:cubicBezTo>
                    <a:pt x="171" y="56"/>
                    <a:pt x="171" y="56"/>
                    <a:pt x="171" y="56"/>
                  </a:cubicBezTo>
                  <a:cubicBezTo>
                    <a:pt x="170" y="56"/>
                    <a:pt x="170" y="56"/>
                    <a:pt x="170" y="56"/>
                  </a:cubicBezTo>
                  <a:cubicBezTo>
                    <a:pt x="170" y="56"/>
                    <a:pt x="170" y="56"/>
                    <a:pt x="170" y="56"/>
                  </a:cubicBezTo>
                  <a:cubicBezTo>
                    <a:pt x="170" y="56"/>
                    <a:pt x="170" y="56"/>
                    <a:pt x="170" y="56"/>
                  </a:cubicBezTo>
                  <a:cubicBezTo>
                    <a:pt x="170" y="57"/>
                    <a:pt x="170" y="57"/>
                    <a:pt x="170" y="57"/>
                  </a:cubicBezTo>
                  <a:cubicBezTo>
                    <a:pt x="168" y="55"/>
                    <a:pt x="168" y="55"/>
                    <a:pt x="168" y="55"/>
                  </a:cubicBezTo>
                  <a:cubicBezTo>
                    <a:pt x="168" y="54"/>
                    <a:pt x="168" y="54"/>
                    <a:pt x="168" y="54"/>
                  </a:cubicBezTo>
                  <a:cubicBezTo>
                    <a:pt x="167" y="54"/>
                    <a:pt x="167" y="54"/>
                    <a:pt x="167" y="54"/>
                  </a:cubicBezTo>
                  <a:cubicBezTo>
                    <a:pt x="167" y="55"/>
                    <a:pt x="167" y="55"/>
                    <a:pt x="167" y="55"/>
                  </a:cubicBezTo>
                  <a:cubicBezTo>
                    <a:pt x="167" y="56"/>
                    <a:pt x="167" y="56"/>
                    <a:pt x="167" y="56"/>
                  </a:cubicBezTo>
                  <a:cubicBezTo>
                    <a:pt x="168" y="57"/>
                    <a:pt x="168" y="57"/>
                    <a:pt x="168" y="57"/>
                  </a:cubicBezTo>
                  <a:cubicBezTo>
                    <a:pt x="167" y="56"/>
                    <a:pt x="167" y="56"/>
                    <a:pt x="167" y="56"/>
                  </a:cubicBezTo>
                  <a:cubicBezTo>
                    <a:pt x="166" y="56"/>
                    <a:pt x="166" y="56"/>
                    <a:pt x="166" y="56"/>
                  </a:cubicBezTo>
                  <a:cubicBezTo>
                    <a:pt x="166" y="55"/>
                    <a:pt x="166" y="55"/>
                    <a:pt x="166" y="55"/>
                  </a:cubicBezTo>
                  <a:cubicBezTo>
                    <a:pt x="166" y="55"/>
                    <a:pt x="166" y="55"/>
                    <a:pt x="166" y="55"/>
                  </a:cubicBezTo>
                  <a:cubicBezTo>
                    <a:pt x="166" y="53"/>
                    <a:pt x="166" y="53"/>
                    <a:pt x="166" y="53"/>
                  </a:cubicBezTo>
                  <a:cubicBezTo>
                    <a:pt x="166" y="52"/>
                    <a:pt x="166" y="52"/>
                    <a:pt x="166" y="52"/>
                  </a:cubicBezTo>
                  <a:cubicBezTo>
                    <a:pt x="166" y="52"/>
                    <a:pt x="166" y="52"/>
                    <a:pt x="166" y="52"/>
                  </a:cubicBezTo>
                  <a:cubicBezTo>
                    <a:pt x="165" y="51"/>
                    <a:pt x="165" y="51"/>
                    <a:pt x="165" y="51"/>
                  </a:cubicBezTo>
                  <a:cubicBezTo>
                    <a:pt x="165" y="51"/>
                    <a:pt x="165" y="51"/>
                    <a:pt x="165" y="51"/>
                  </a:cubicBezTo>
                  <a:cubicBezTo>
                    <a:pt x="165" y="50"/>
                    <a:pt x="165" y="50"/>
                    <a:pt x="165" y="50"/>
                  </a:cubicBezTo>
                  <a:cubicBezTo>
                    <a:pt x="165" y="49"/>
                    <a:pt x="165" y="49"/>
                    <a:pt x="165" y="49"/>
                  </a:cubicBezTo>
                  <a:cubicBezTo>
                    <a:pt x="164" y="48"/>
                    <a:pt x="164" y="48"/>
                    <a:pt x="164" y="48"/>
                  </a:cubicBezTo>
                  <a:cubicBezTo>
                    <a:pt x="163" y="48"/>
                    <a:pt x="163" y="48"/>
                    <a:pt x="163" y="48"/>
                  </a:cubicBezTo>
                  <a:cubicBezTo>
                    <a:pt x="163" y="47"/>
                    <a:pt x="163" y="47"/>
                    <a:pt x="163" y="47"/>
                  </a:cubicBezTo>
                  <a:cubicBezTo>
                    <a:pt x="164" y="47"/>
                    <a:pt x="164" y="47"/>
                    <a:pt x="164" y="47"/>
                  </a:cubicBezTo>
                  <a:cubicBezTo>
                    <a:pt x="164" y="46"/>
                    <a:pt x="164" y="46"/>
                    <a:pt x="164" y="46"/>
                  </a:cubicBezTo>
                  <a:cubicBezTo>
                    <a:pt x="163" y="45"/>
                    <a:pt x="163" y="45"/>
                    <a:pt x="163" y="45"/>
                  </a:cubicBezTo>
                  <a:cubicBezTo>
                    <a:pt x="163" y="45"/>
                    <a:pt x="163" y="45"/>
                    <a:pt x="163" y="45"/>
                  </a:cubicBezTo>
                  <a:cubicBezTo>
                    <a:pt x="162" y="45"/>
                    <a:pt x="162" y="45"/>
                    <a:pt x="162" y="45"/>
                  </a:cubicBezTo>
                  <a:cubicBezTo>
                    <a:pt x="161" y="44"/>
                    <a:pt x="161" y="44"/>
                    <a:pt x="161" y="44"/>
                  </a:cubicBezTo>
                  <a:cubicBezTo>
                    <a:pt x="160" y="44"/>
                    <a:pt x="160" y="44"/>
                    <a:pt x="160" y="44"/>
                  </a:cubicBezTo>
                  <a:cubicBezTo>
                    <a:pt x="160" y="43"/>
                    <a:pt x="160" y="43"/>
                    <a:pt x="160" y="43"/>
                  </a:cubicBezTo>
                  <a:cubicBezTo>
                    <a:pt x="159" y="44"/>
                    <a:pt x="159" y="44"/>
                    <a:pt x="159" y="44"/>
                  </a:cubicBezTo>
                  <a:cubicBezTo>
                    <a:pt x="159" y="43"/>
                    <a:pt x="159" y="43"/>
                    <a:pt x="159" y="43"/>
                  </a:cubicBezTo>
                  <a:cubicBezTo>
                    <a:pt x="158" y="43"/>
                    <a:pt x="158" y="43"/>
                    <a:pt x="158" y="43"/>
                  </a:cubicBezTo>
                  <a:cubicBezTo>
                    <a:pt x="157" y="43"/>
                    <a:pt x="157" y="43"/>
                    <a:pt x="157" y="43"/>
                  </a:cubicBezTo>
                  <a:cubicBezTo>
                    <a:pt x="158" y="43"/>
                    <a:pt x="158" y="43"/>
                    <a:pt x="158" y="43"/>
                  </a:cubicBezTo>
                  <a:cubicBezTo>
                    <a:pt x="159" y="42"/>
                    <a:pt x="159" y="42"/>
                    <a:pt x="159" y="42"/>
                  </a:cubicBezTo>
                  <a:cubicBezTo>
                    <a:pt x="159" y="42"/>
                    <a:pt x="159" y="42"/>
                    <a:pt x="159" y="42"/>
                  </a:cubicBezTo>
                  <a:cubicBezTo>
                    <a:pt x="158" y="41"/>
                    <a:pt x="158" y="41"/>
                    <a:pt x="158" y="41"/>
                  </a:cubicBezTo>
                  <a:cubicBezTo>
                    <a:pt x="157" y="42"/>
                    <a:pt x="157" y="42"/>
                    <a:pt x="157" y="42"/>
                  </a:cubicBezTo>
                  <a:cubicBezTo>
                    <a:pt x="157" y="41"/>
                    <a:pt x="157" y="41"/>
                    <a:pt x="157" y="41"/>
                  </a:cubicBezTo>
                  <a:cubicBezTo>
                    <a:pt x="156" y="41"/>
                    <a:pt x="156" y="41"/>
                    <a:pt x="156" y="41"/>
                  </a:cubicBezTo>
                  <a:cubicBezTo>
                    <a:pt x="156" y="41"/>
                    <a:pt x="156" y="41"/>
                    <a:pt x="156" y="41"/>
                  </a:cubicBezTo>
                  <a:cubicBezTo>
                    <a:pt x="154" y="40"/>
                    <a:pt x="154" y="40"/>
                    <a:pt x="154" y="40"/>
                  </a:cubicBezTo>
                  <a:cubicBezTo>
                    <a:pt x="153" y="39"/>
                    <a:pt x="153" y="39"/>
                    <a:pt x="153" y="39"/>
                  </a:cubicBezTo>
                  <a:cubicBezTo>
                    <a:pt x="153" y="37"/>
                    <a:pt x="153" y="37"/>
                    <a:pt x="153" y="37"/>
                  </a:cubicBezTo>
                  <a:cubicBezTo>
                    <a:pt x="153" y="36"/>
                    <a:pt x="153" y="36"/>
                    <a:pt x="153" y="36"/>
                  </a:cubicBezTo>
                  <a:cubicBezTo>
                    <a:pt x="153" y="35"/>
                    <a:pt x="153" y="35"/>
                    <a:pt x="153" y="35"/>
                  </a:cubicBezTo>
                  <a:cubicBezTo>
                    <a:pt x="153" y="35"/>
                    <a:pt x="153" y="35"/>
                    <a:pt x="153" y="35"/>
                  </a:cubicBezTo>
                  <a:cubicBezTo>
                    <a:pt x="153" y="34"/>
                    <a:pt x="153" y="34"/>
                    <a:pt x="153" y="34"/>
                  </a:cubicBezTo>
                  <a:cubicBezTo>
                    <a:pt x="153" y="32"/>
                    <a:pt x="153" y="32"/>
                    <a:pt x="153" y="32"/>
                  </a:cubicBezTo>
                  <a:cubicBezTo>
                    <a:pt x="152" y="31"/>
                    <a:pt x="152" y="31"/>
                    <a:pt x="152" y="31"/>
                  </a:cubicBezTo>
                  <a:cubicBezTo>
                    <a:pt x="153" y="30"/>
                    <a:pt x="153" y="30"/>
                    <a:pt x="153" y="30"/>
                  </a:cubicBezTo>
                  <a:cubicBezTo>
                    <a:pt x="152" y="30"/>
                    <a:pt x="152" y="30"/>
                    <a:pt x="152" y="30"/>
                  </a:cubicBezTo>
                  <a:cubicBezTo>
                    <a:pt x="152" y="30"/>
                    <a:pt x="152" y="30"/>
                    <a:pt x="152" y="30"/>
                  </a:cubicBezTo>
                  <a:cubicBezTo>
                    <a:pt x="151" y="28"/>
                    <a:pt x="151" y="28"/>
                    <a:pt x="151" y="28"/>
                  </a:cubicBezTo>
                  <a:cubicBezTo>
                    <a:pt x="151" y="26"/>
                    <a:pt x="151" y="26"/>
                    <a:pt x="151" y="26"/>
                  </a:cubicBezTo>
                  <a:cubicBezTo>
                    <a:pt x="151" y="26"/>
                    <a:pt x="151" y="26"/>
                    <a:pt x="151" y="26"/>
                  </a:cubicBezTo>
                  <a:cubicBezTo>
                    <a:pt x="151" y="26"/>
                    <a:pt x="151" y="26"/>
                    <a:pt x="151" y="26"/>
                  </a:cubicBezTo>
                  <a:cubicBezTo>
                    <a:pt x="151" y="25"/>
                    <a:pt x="151" y="25"/>
                    <a:pt x="151" y="25"/>
                  </a:cubicBezTo>
                  <a:cubicBezTo>
                    <a:pt x="151" y="23"/>
                    <a:pt x="151" y="23"/>
                    <a:pt x="151" y="23"/>
                  </a:cubicBezTo>
                  <a:cubicBezTo>
                    <a:pt x="151" y="22"/>
                    <a:pt x="151" y="22"/>
                    <a:pt x="151" y="22"/>
                  </a:cubicBezTo>
                  <a:cubicBezTo>
                    <a:pt x="151" y="21"/>
                    <a:pt x="151" y="21"/>
                    <a:pt x="151" y="21"/>
                  </a:cubicBezTo>
                  <a:cubicBezTo>
                    <a:pt x="151" y="21"/>
                    <a:pt x="151" y="21"/>
                    <a:pt x="151" y="21"/>
                  </a:cubicBezTo>
                  <a:cubicBezTo>
                    <a:pt x="151" y="20"/>
                    <a:pt x="151" y="20"/>
                    <a:pt x="151" y="20"/>
                  </a:cubicBezTo>
                  <a:cubicBezTo>
                    <a:pt x="149" y="19"/>
                    <a:pt x="149" y="19"/>
                    <a:pt x="149" y="19"/>
                  </a:cubicBezTo>
                  <a:cubicBezTo>
                    <a:pt x="148" y="19"/>
                    <a:pt x="148" y="19"/>
                    <a:pt x="148" y="19"/>
                  </a:cubicBezTo>
                  <a:cubicBezTo>
                    <a:pt x="149" y="18"/>
                    <a:pt x="149" y="18"/>
                    <a:pt x="149" y="18"/>
                  </a:cubicBezTo>
                  <a:cubicBezTo>
                    <a:pt x="148" y="17"/>
                    <a:pt x="148" y="17"/>
                    <a:pt x="148" y="17"/>
                  </a:cubicBezTo>
                  <a:cubicBezTo>
                    <a:pt x="147" y="18"/>
                    <a:pt x="147" y="18"/>
                    <a:pt x="147" y="18"/>
                  </a:cubicBezTo>
                  <a:cubicBezTo>
                    <a:pt x="146" y="18"/>
                    <a:pt x="146" y="18"/>
                    <a:pt x="146" y="18"/>
                  </a:cubicBezTo>
                  <a:cubicBezTo>
                    <a:pt x="146" y="18"/>
                    <a:pt x="146" y="18"/>
                    <a:pt x="146" y="18"/>
                  </a:cubicBezTo>
                  <a:cubicBezTo>
                    <a:pt x="145" y="19"/>
                    <a:pt x="145" y="19"/>
                    <a:pt x="145" y="19"/>
                  </a:cubicBezTo>
                  <a:cubicBezTo>
                    <a:pt x="144" y="17"/>
                    <a:pt x="144" y="17"/>
                    <a:pt x="144" y="17"/>
                  </a:cubicBezTo>
                  <a:cubicBezTo>
                    <a:pt x="144" y="17"/>
                    <a:pt x="144" y="17"/>
                    <a:pt x="144" y="17"/>
                  </a:cubicBezTo>
                  <a:cubicBezTo>
                    <a:pt x="144" y="15"/>
                    <a:pt x="144" y="15"/>
                    <a:pt x="144" y="15"/>
                  </a:cubicBezTo>
                  <a:cubicBezTo>
                    <a:pt x="144" y="14"/>
                    <a:pt x="144" y="14"/>
                    <a:pt x="144" y="14"/>
                  </a:cubicBezTo>
                  <a:cubicBezTo>
                    <a:pt x="144" y="12"/>
                    <a:pt x="144" y="12"/>
                    <a:pt x="144" y="12"/>
                  </a:cubicBezTo>
                  <a:cubicBezTo>
                    <a:pt x="144" y="12"/>
                    <a:pt x="144" y="12"/>
                    <a:pt x="144" y="12"/>
                  </a:cubicBezTo>
                  <a:cubicBezTo>
                    <a:pt x="143" y="12"/>
                    <a:pt x="143" y="12"/>
                    <a:pt x="143" y="12"/>
                  </a:cubicBezTo>
                  <a:cubicBezTo>
                    <a:pt x="144" y="11"/>
                    <a:pt x="144" y="11"/>
                    <a:pt x="144" y="11"/>
                  </a:cubicBezTo>
                  <a:cubicBezTo>
                    <a:pt x="143" y="10"/>
                    <a:pt x="143" y="10"/>
                    <a:pt x="143" y="10"/>
                  </a:cubicBezTo>
                  <a:cubicBezTo>
                    <a:pt x="143" y="9"/>
                    <a:pt x="143" y="9"/>
                    <a:pt x="143" y="9"/>
                  </a:cubicBezTo>
                  <a:cubicBezTo>
                    <a:pt x="142" y="9"/>
                    <a:pt x="142" y="9"/>
                    <a:pt x="142" y="9"/>
                  </a:cubicBezTo>
                  <a:cubicBezTo>
                    <a:pt x="142" y="8"/>
                    <a:pt x="142" y="8"/>
                    <a:pt x="142" y="8"/>
                  </a:cubicBezTo>
                  <a:cubicBezTo>
                    <a:pt x="143" y="8"/>
                    <a:pt x="143" y="8"/>
                    <a:pt x="143" y="8"/>
                  </a:cubicBezTo>
                  <a:cubicBezTo>
                    <a:pt x="142" y="7"/>
                    <a:pt x="142" y="7"/>
                    <a:pt x="142" y="7"/>
                  </a:cubicBezTo>
                  <a:cubicBezTo>
                    <a:pt x="142" y="8"/>
                    <a:pt x="142" y="8"/>
                    <a:pt x="142" y="8"/>
                  </a:cubicBezTo>
                  <a:cubicBezTo>
                    <a:pt x="141" y="7"/>
                    <a:pt x="141" y="7"/>
                    <a:pt x="141" y="7"/>
                  </a:cubicBezTo>
                  <a:cubicBezTo>
                    <a:pt x="141" y="5"/>
                    <a:pt x="141" y="5"/>
                    <a:pt x="141" y="5"/>
                  </a:cubicBezTo>
                  <a:cubicBezTo>
                    <a:pt x="141" y="5"/>
                    <a:pt x="141" y="5"/>
                    <a:pt x="141" y="5"/>
                  </a:cubicBezTo>
                  <a:cubicBezTo>
                    <a:pt x="141" y="4"/>
                    <a:pt x="141" y="4"/>
                    <a:pt x="141" y="4"/>
                  </a:cubicBezTo>
                  <a:cubicBezTo>
                    <a:pt x="140" y="3"/>
                    <a:pt x="140" y="3"/>
                    <a:pt x="140" y="3"/>
                  </a:cubicBezTo>
                  <a:cubicBezTo>
                    <a:pt x="140" y="3"/>
                    <a:pt x="140" y="3"/>
                    <a:pt x="140" y="3"/>
                  </a:cubicBezTo>
                  <a:cubicBezTo>
                    <a:pt x="139" y="3"/>
                    <a:pt x="139" y="3"/>
                    <a:pt x="139" y="3"/>
                  </a:cubicBezTo>
                  <a:cubicBezTo>
                    <a:pt x="138" y="4"/>
                    <a:pt x="138" y="4"/>
                    <a:pt x="138" y="4"/>
                  </a:cubicBezTo>
                  <a:cubicBezTo>
                    <a:pt x="138" y="5"/>
                    <a:pt x="138" y="5"/>
                    <a:pt x="138" y="5"/>
                  </a:cubicBezTo>
                  <a:cubicBezTo>
                    <a:pt x="138" y="7"/>
                    <a:pt x="138" y="7"/>
                    <a:pt x="138" y="7"/>
                  </a:cubicBezTo>
                  <a:cubicBezTo>
                    <a:pt x="138" y="7"/>
                    <a:pt x="138" y="7"/>
                    <a:pt x="138" y="7"/>
                  </a:cubicBezTo>
                  <a:cubicBezTo>
                    <a:pt x="138" y="8"/>
                    <a:pt x="138" y="8"/>
                    <a:pt x="138" y="8"/>
                  </a:cubicBezTo>
                  <a:cubicBezTo>
                    <a:pt x="137" y="8"/>
                    <a:pt x="137" y="8"/>
                    <a:pt x="137" y="8"/>
                  </a:cubicBezTo>
                  <a:cubicBezTo>
                    <a:pt x="137" y="9"/>
                    <a:pt x="137" y="9"/>
                    <a:pt x="137" y="9"/>
                  </a:cubicBezTo>
                  <a:cubicBezTo>
                    <a:pt x="136" y="10"/>
                    <a:pt x="136" y="10"/>
                    <a:pt x="136" y="10"/>
                  </a:cubicBezTo>
                  <a:cubicBezTo>
                    <a:pt x="137" y="10"/>
                    <a:pt x="137" y="10"/>
                    <a:pt x="137" y="10"/>
                  </a:cubicBezTo>
                  <a:cubicBezTo>
                    <a:pt x="137" y="11"/>
                    <a:pt x="137" y="11"/>
                    <a:pt x="137" y="11"/>
                  </a:cubicBezTo>
                  <a:cubicBezTo>
                    <a:pt x="137" y="11"/>
                    <a:pt x="137" y="11"/>
                    <a:pt x="137" y="11"/>
                  </a:cubicBezTo>
                  <a:cubicBezTo>
                    <a:pt x="136" y="11"/>
                    <a:pt x="136" y="11"/>
                    <a:pt x="136" y="11"/>
                  </a:cubicBezTo>
                  <a:cubicBezTo>
                    <a:pt x="136" y="12"/>
                    <a:pt x="136" y="12"/>
                    <a:pt x="136" y="12"/>
                  </a:cubicBezTo>
                  <a:cubicBezTo>
                    <a:pt x="135" y="13"/>
                    <a:pt x="135" y="13"/>
                    <a:pt x="135" y="13"/>
                  </a:cubicBezTo>
                  <a:cubicBezTo>
                    <a:pt x="136" y="14"/>
                    <a:pt x="136" y="14"/>
                    <a:pt x="136" y="14"/>
                  </a:cubicBezTo>
                  <a:cubicBezTo>
                    <a:pt x="136" y="14"/>
                    <a:pt x="136" y="14"/>
                    <a:pt x="136" y="14"/>
                  </a:cubicBezTo>
                  <a:cubicBezTo>
                    <a:pt x="136" y="14"/>
                    <a:pt x="136" y="14"/>
                    <a:pt x="136" y="14"/>
                  </a:cubicBezTo>
                  <a:cubicBezTo>
                    <a:pt x="135" y="15"/>
                    <a:pt x="135" y="15"/>
                    <a:pt x="135" y="15"/>
                  </a:cubicBezTo>
                  <a:cubicBezTo>
                    <a:pt x="135" y="17"/>
                    <a:pt x="135" y="17"/>
                    <a:pt x="135" y="17"/>
                  </a:cubicBezTo>
                  <a:cubicBezTo>
                    <a:pt x="135" y="18"/>
                    <a:pt x="135" y="18"/>
                    <a:pt x="135" y="18"/>
                  </a:cubicBezTo>
                  <a:cubicBezTo>
                    <a:pt x="135" y="19"/>
                    <a:pt x="135" y="19"/>
                    <a:pt x="135" y="19"/>
                  </a:cubicBezTo>
                  <a:cubicBezTo>
                    <a:pt x="135" y="20"/>
                    <a:pt x="135" y="20"/>
                    <a:pt x="135" y="20"/>
                  </a:cubicBezTo>
                  <a:cubicBezTo>
                    <a:pt x="135" y="22"/>
                    <a:pt x="135" y="22"/>
                    <a:pt x="135" y="22"/>
                  </a:cubicBezTo>
                  <a:cubicBezTo>
                    <a:pt x="134" y="22"/>
                    <a:pt x="134" y="22"/>
                    <a:pt x="134" y="22"/>
                  </a:cubicBezTo>
                  <a:cubicBezTo>
                    <a:pt x="134" y="23"/>
                    <a:pt x="134" y="23"/>
                    <a:pt x="134" y="23"/>
                  </a:cubicBezTo>
                  <a:cubicBezTo>
                    <a:pt x="133" y="24"/>
                    <a:pt x="133" y="24"/>
                    <a:pt x="133" y="24"/>
                  </a:cubicBezTo>
                  <a:cubicBezTo>
                    <a:pt x="133" y="27"/>
                    <a:pt x="133" y="27"/>
                    <a:pt x="133" y="27"/>
                  </a:cubicBezTo>
                  <a:cubicBezTo>
                    <a:pt x="132" y="28"/>
                    <a:pt x="132" y="28"/>
                    <a:pt x="132" y="28"/>
                  </a:cubicBezTo>
                  <a:cubicBezTo>
                    <a:pt x="133" y="28"/>
                    <a:pt x="133" y="28"/>
                    <a:pt x="133" y="28"/>
                  </a:cubicBezTo>
                  <a:cubicBezTo>
                    <a:pt x="132" y="30"/>
                    <a:pt x="132" y="30"/>
                    <a:pt x="132" y="30"/>
                  </a:cubicBezTo>
                  <a:cubicBezTo>
                    <a:pt x="131" y="30"/>
                    <a:pt x="131" y="30"/>
                    <a:pt x="131" y="30"/>
                  </a:cubicBezTo>
                  <a:cubicBezTo>
                    <a:pt x="131" y="32"/>
                    <a:pt x="131" y="32"/>
                    <a:pt x="131" y="32"/>
                  </a:cubicBezTo>
                  <a:cubicBezTo>
                    <a:pt x="130" y="33"/>
                    <a:pt x="130" y="33"/>
                    <a:pt x="130" y="33"/>
                  </a:cubicBezTo>
                  <a:cubicBezTo>
                    <a:pt x="127" y="34"/>
                    <a:pt x="127" y="34"/>
                    <a:pt x="127" y="34"/>
                  </a:cubicBezTo>
                  <a:cubicBezTo>
                    <a:pt x="126" y="33"/>
                    <a:pt x="126" y="33"/>
                    <a:pt x="126" y="33"/>
                  </a:cubicBezTo>
                  <a:cubicBezTo>
                    <a:pt x="125" y="33"/>
                    <a:pt x="125" y="33"/>
                    <a:pt x="125" y="33"/>
                  </a:cubicBezTo>
                  <a:cubicBezTo>
                    <a:pt x="124" y="32"/>
                    <a:pt x="124" y="32"/>
                    <a:pt x="124" y="32"/>
                  </a:cubicBezTo>
                  <a:cubicBezTo>
                    <a:pt x="123" y="31"/>
                    <a:pt x="123" y="31"/>
                    <a:pt x="123" y="31"/>
                  </a:cubicBezTo>
                  <a:cubicBezTo>
                    <a:pt x="123" y="31"/>
                    <a:pt x="123" y="31"/>
                    <a:pt x="123" y="31"/>
                  </a:cubicBezTo>
                  <a:cubicBezTo>
                    <a:pt x="123" y="31"/>
                    <a:pt x="123" y="31"/>
                    <a:pt x="123" y="31"/>
                  </a:cubicBezTo>
                  <a:cubicBezTo>
                    <a:pt x="122" y="30"/>
                    <a:pt x="122" y="30"/>
                    <a:pt x="122" y="30"/>
                  </a:cubicBezTo>
                  <a:cubicBezTo>
                    <a:pt x="121" y="30"/>
                    <a:pt x="121" y="30"/>
                    <a:pt x="121" y="30"/>
                  </a:cubicBezTo>
                  <a:cubicBezTo>
                    <a:pt x="121" y="29"/>
                    <a:pt x="121" y="29"/>
                    <a:pt x="121" y="29"/>
                  </a:cubicBezTo>
                  <a:cubicBezTo>
                    <a:pt x="119" y="29"/>
                    <a:pt x="119" y="29"/>
                    <a:pt x="119" y="29"/>
                  </a:cubicBezTo>
                  <a:cubicBezTo>
                    <a:pt x="118" y="28"/>
                    <a:pt x="118" y="28"/>
                    <a:pt x="118" y="28"/>
                  </a:cubicBezTo>
                  <a:cubicBezTo>
                    <a:pt x="118" y="28"/>
                    <a:pt x="118" y="28"/>
                    <a:pt x="118" y="28"/>
                  </a:cubicBezTo>
                  <a:cubicBezTo>
                    <a:pt x="117" y="27"/>
                    <a:pt x="117" y="27"/>
                    <a:pt x="117" y="27"/>
                  </a:cubicBezTo>
                  <a:cubicBezTo>
                    <a:pt x="116" y="27"/>
                    <a:pt x="116" y="27"/>
                    <a:pt x="116" y="27"/>
                  </a:cubicBezTo>
                  <a:cubicBezTo>
                    <a:pt x="115" y="26"/>
                    <a:pt x="115" y="26"/>
                    <a:pt x="115" y="26"/>
                  </a:cubicBezTo>
                  <a:cubicBezTo>
                    <a:pt x="114" y="25"/>
                    <a:pt x="114" y="25"/>
                    <a:pt x="114" y="25"/>
                  </a:cubicBezTo>
                  <a:cubicBezTo>
                    <a:pt x="114" y="25"/>
                    <a:pt x="114" y="25"/>
                    <a:pt x="114" y="25"/>
                  </a:cubicBezTo>
                  <a:cubicBezTo>
                    <a:pt x="113" y="25"/>
                    <a:pt x="113" y="25"/>
                    <a:pt x="113" y="25"/>
                  </a:cubicBezTo>
                  <a:cubicBezTo>
                    <a:pt x="112" y="25"/>
                    <a:pt x="112" y="25"/>
                    <a:pt x="112" y="25"/>
                  </a:cubicBezTo>
                  <a:cubicBezTo>
                    <a:pt x="112" y="25"/>
                    <a:pt x="112" y="25"/>
                    <a:pt x="112" y="25"/>
                  </a:cubicBezTo>
                  <a:cubicBezTo>
                    <a:pt x="112" y="25"/>
                    <a:pt x="112" y="25"/>
                    <a:pt x="112" y="25"/>
                  </a:cubicBezTo>
                  <a:cubicBezTo>
                    <a:pt x="111" y="24"/>
                    <a:pt x="111" y="24"/>
                    <a:pt x="111" y="24"/>
                  </a:cubicBezTo>
                  <a:cubicBezTo>
                    <a:pt x="111" y="23"/>
                    <a:pt x="111" y="23"/>
                    <a:pt x="111" y="23"/>
                  </a:cubicBezTo>
                  <a:cubicBezTo>
                    <a:pt x="109" y="22"/>
                    <a:pt x="109" y="22"/>
                    <a:pt x="109" y="22"/>
                  </a:cubicBezTo>
                  <a:cubicBezTo>
                    <a:pt x="109" y="22"/>
                    <a:pt x="109" y="22"/>
                    <a:pt x="109" y="22"/>
                  </a:cubicBezTo>
                  <a:cubicBezTo>
                    <a:pt x="108" y="21"/>
                    <a:pt x="108" y="21"/>
                    <a:pt x="108" y="21"/>
                  </a:cubicBezTo>
                  <a:cubicBezTo>
                    <a:pt x="108" y="20"/>
                    <a:pt x="108" y="20"/>
                    <a:pt x="108" y="20"/>
                  </a:cubicBezTo>
                  <a:cubicBezTo>
                    <a:pt x="108" y="19"/>
                    <a:pt x="108" y="19"/>
                    <a:pt x="108" y="19"/>
                  </a:cubicBezTo>
                  <a:cubicBezTo>
                    <a:pt x="109" y="18"/>
                    <a:pt x="109" y="18"/>
                    <a:pt x="109" y="18"/>
                  </a:cubicBezTo>
                  <a:cubicBezTo>
                    <a:pt x="110" y="17"/>
                    <a:pt x="110" y="17"/>
                    <a:pt x="110" y="17"/>
                  </a:cubicBezTo>
                  <a:cubicBezTo>
                    <a:pt x="110" y="16"/>
                    <a:pt x="110" y="16"/>
                    <a:pt x="110" y="16"/>
                  </a:cubicBezTo>
                  <a:cubicBezTo>
                    <a:pt x="110" y="15"/>
                    <a:pt x="110" y="15"/>
                    <a:pt x="110" y="15"/>
                  </a:cubicBezTo>
                  <a:cubicBezTo>
                    <a:pt x="109" y="16"/>
                    <a:pt x="109" y="16"/>
                    <a:pt x="109" y="16"/>
                  </a:cubicBezTo>
                  <a:cubicBezTo>
                    <a:pt x="109" y="15"/>
                    <a:pt x="109" y="15"/>
                    <a:pt x="109" y="15"/>
                  </a:cubicBezTo>
                  <a:cubicBezTo>
                    <a:pt x="110" y="14"/>
                    <a:pt x="110" y="14"/>
                    <a:pt x="110" y="14"/>
                  </a:cubicBezTo>
                  <a:cubicBezTo>
                    <a:pt x="110" y="13"/>
                    <a:pt x="110" y="13"/>
                    <a:pt x="110" y="13"/>
                  </a:cubicBezTo>
                  <a:cubicBezTo>
                    <a:pt x="110" y="13"/>
                    <a:pt x="110" y="13"/>
                    <a:pt x="110" y="13"/>
                  </a:cubicBezTo>
                  <a:cubicBezTo>
                    <a:pt x="111" y="13"/>
                    <a:pt x="111" y="13"/>
                    <a:pt x="111" y="13"/>
                  </a:cubicBezTo>
                  <a:cubicBezTo>
                    <a:pt x="111" y="13"/>
                    <a:pt x="111" y="13"/>
                    <a:pt x="111" y="13"/>
                  </a:cubicBezTo>
                  <a:cubicBezTo>
                    <a:pt x="112" y="13"/>
                    <a:pt x="112" y="13"/>
                    <a:pt x="112" y="13"/>
                  </a:cubicBezTo>
                  <a:cubicBezTo>
                    <a:pt x="113" y="13"/>
                    <a:pt x="113" y="13"/>
                    <a:pt x="113" y="13"/>
                  </a:cubicBezTo>
                  <a:cubicBezTo>
                    <a:pt x="113" y="12"/>
                    <a:pt x="113" y="12"/>
                    <a:pt x="113" y="12"/>
                  </a:cubicBezTo>
                  <a:cubicBezTo>
                    <a:pt x="112" y="12"/>
                    <a:pt x="112" y="12"/>
                    <a:pt x="112" y="12"/>
                  </a:cubicBezTo>
                  <a:cubicBezTo>
                    <a:pt x="113" y="11"/>
                    <a:pt x="113" y="11"/>
                    <a:pt x="113" y="11"/>
                  </a:cubicBezTo>
                  <a:cubicBezTo>
                    <a:pt x="113" y="11"/>
                    <a:pt x="113" y="11"/>
                    <a:pt x="113" y="11"/>
                  </a:cubicBezTo>
                  <a:cubicBezTo>
                    <a:pt x="114" y="10"/>
                    <a:pt x="114" y="10"/>
                    <a:pt x="114" y="10"/>
                  </a:cubicBezTo>
                  <a:cubicBezTo>
                    <a:pt x="115" y="10"/>
                    <a:pt x="115" y="10"/>
                    <a:pt x="115" y="10"/>
                  </a:cubicBezTo>
                  <a:cubicBezTo>
                    <a:pt x="115" y="9"/>
                    <a:pt x="115" y="9"/>
                    <a:pt x="115" y="9"/>
                  </a:cubicBezTo>
                  <a:cubicBezTo>
                    <a:pt x="115" y="8"/>
                    <a:pt x="115" y="8"/>
                    <a:pt x="115" y="8"/>
                  </a:cubicBezTo>
                  <a:cubicBezTo>
                    <a:pt x="114" y="8"/>
                    <a:pt x="114" y="8"/>
                    <a:pt x="114" y="8"/>
                  </a:cubicBezTo>
                  <a:cubicBezTo>
                    <a:pt x="114" y="9"/>
                    <a:pt x="114" y="9"/>
                    <a:pt x="114" y="9"/>
                  </a:cubicBezTo>
                  <a:cubicBezTo>
                    <a:pt x="113" y="8"/>
                    <a:pt x="113" y="8"/>
                    <a:pt x="113" y="8"/>
                  </a:cubicBezTo>
                  <a:cubicBezTo>
                    <a:pt x="113" y="7"/>
                    <a:pt x="113" y="7"/>
                    <a:pt x="113" y="7"/>
                  </a:cubicBezTo>
                  <a:cubicBezTo>
                    <a:pt x="112" y="7"/>
                    <a:pt x="112" y="7"/>
                    <a:pt x="112" y="7"/>
                  </a:cubicBezTo>
                  <a:cubicBezTo>
                    <a:pt x="111" y="9"/>
                    <a:pt x="111" y="9"/>
                    <a:pt x="111" y="9"/>
                  </a:cubicBezTo>
                  <a:cubicBezTo>
                    <a:pt x="112" y="9"/>
                    <a:pt x="112" y="9"/>
                    <a:pt x="112" y="9"/>
                  </a:cubicBezTo>
                  <a:cubicBezTo>
                    <a:pt x="112" y="9"/>
                    <a:pt x="112" y="9"/>
                    <a:pt x="112" y="9"/>
                  </a:cubicBezTo>
                  <a:cubicBezTo>
                    <a:pt x="111" y="10"/>
                    <a:pt x="111" y="10"/>
                    <a:pt x="111" y="10"/>
                  </a:cubicBezTo>
                  <a:cubicBezTo>
                    <a:pt x="110" y="9"/>
                    <a:pt x="110" y="9"/>
                    <a:pt x="110" y="9"/>
                  </a:cubicBezTo>
                  <a:cubicBezTo>
                    <a:pt x="110" y="9"/>
                    <a:pt x="110" y="9"/>
                    <a:pt x="110" y="9"/>
                  </a:cubicBezTo>
                  <a:cubicBezTo>
                    <a:pt x="110" y="8"/>
                    <a:pt x="110" y="8"/>
                    <a:pt x="110" y="8"/>
                  </a:cubicBezTo>
                  <a:cubicBezTo>
                    <a:pt x="109" y="9"/>
                    <a:pt x="109" y="9"/>
                    <a:pt x="109" y="9"/>
                  </a:cubicBezTo>
                  <a:cubicBezTo>
                    <a:pt x="109" y="9"/>
                    <a:pt x="109" y="9"/>
                    <a:pt x="109" y="9"/>
                  </a:cubicBezTo>
                  <a:cubicBezTo>
                    <a:pt x="109" y="8"/>
                    <a:pt x="109" y="8"/>
                    <a:pt x="109" y="8"/>
                  </a:cubicBezTo>
                  <a:cubicBezTo>
                    <a:pt x="109" y="8"/>
                    <a:pt x="109" y="8"/>
                    <a:pt x="109" y="8"/>
                  </a:cubicBezTo>
                  <a:cubicBezTo>
                    <a:pt x="110" y="8"/>
                    <a:pt x="110" y="8"/>
                    <a:pt x="110" y="8"/>
                  </a:cubicBezTo>
                  <a:cubicBezTo>
                    <a:pt x="109" y="8"/>
                    <a:pt x="109" y="8"/>
                    <a:pt x="109" y="8"/>
                  </a:cubicBezTo>
                  <a:cubicBezTo>
                    <a:pt x="108" y="8"/>
                    <a:pt x="108" y="8"/>
                    <a:pt x="108" y="8"/>
                  </a:cubicBezTo>
                  <a:cubicBezTo>
                    <a:pt x="107" y="9"/>
                    <a:pt x="107" y="9"/>
                    <a:pt x="107" y="9"/>
                  </a:cubicBezTo>
                  <a:cubicBezTo>
                    <a:pt x="107" y="9"/>
                    <a:pt x="107" y="9"/>
                    <a:pt x="107" y="9"/>
                  </a:cubicBezTo>
                  <a:cubicBezTo>
                    <a:pt x="107" y="9"/>
                    <a:pt x="107" y="9"/>
                    <a:pt x="107" y="9"/>
                  </a:cubicBezTo>
                  <a:cubicBezTo>
                    <a:pt x="107" y="9"/>
                    <a:pt x="107" y="9"/>
                    <a:pt x="107" y="9"/>
                  </a:cubicBezTo>
                  <a:cubicBezTo>
                    <a:pt x="106" y="9"/>
                    <a:pt x="106" y="9"/>
                    <a:pt x="106" y="9"/>
                  </a:cubicBezTo>
                  <a:cubicBezTo>
                    <a:pt x="106" y="8"/>
                    <a:pt x="106" y="8"/>
                    <a:pt x="106" y="8"/>
                  </a:cubicBezTo>
                  <a:cubicBezTo>
                    <a:pt x="105" y="7"/>
                    <a:pt x="105" y="7"/>
                    <a:pt x="105" y="7"/>
                  </a:cubicBezTo>
                  <a:cubicBezTo>
                    <a:pt x="105" y="7"/>
                    <a:pt x="105" y="7"/>
                    <a:pt x="105" y="7"/>
                  </a:cubicBezTo>
                  <a:cubicBezTo>
                    <a:pt x="104" y="8"/>
                    <a:pt x="104" y="8"/>
                    <a:pt x="104" y="8"/>
                  </a:cubicBezTo>
                  <a:cubicBezTo>
                    <a:pt x="103" y="8"/>
                    <a:pt x="103" y="8"/>
                    <a:pt x="103" y="8"/>
                  </a:cubicBezTo>
                  <a:cubicBezTo>
                    <a:pt x="102" y="8"/>
                    <a:pt x="102" y="8"/>
                    <a:pt x="102" y="8"/>
                  </a:cubicBezTo>
                  <a:cubicBezTo>
                    <a:pt x="102" y="7"/>
                    <a:pt x="102" y="7"/>
                    <a:pt x="102" y="7"/>
                  </a:cubicBezTo>
                  <a:cubicBezTo>
                    <a:pt x="102" y="7"/>
                    <a:pt x="102" y="7"/>
                    <a:pt x="102" y="7"/>
                  </a:cubicBezTo>
                  <a:cubicBezTo>
                    <a:pt x="101" y="6"/>
                    <a:pt x="101" y="6"/>
                    <a:pt x="101" y="6"/>
                  </a:cubicBezTo>
                  <a:cubicBezTo>
                    <a:pt x="100" y="7"/>
                    <a:pt x="100" y="7"/>
                    <a:pt x="100" y="7"/>
                  </a:cubicBezTo>
                  <a:cubicBezTo>
                    <a:pt x="99" y="7"/>
                    <a:pt x="99" y="7"/>
                    <a:pt x="99" y="7"/>
                  </a:cubicBezTo>
                  <a:cubicBezTo>
                    <a:pt x="98" y="6"/>
                    <a:pt x="98" y="6"/>
                    <a:pt x="98" y="6"/>
                  </a:cubicBezTo>
                  <a:cubicBezTo>
                    <a:pt x="98" y="6"/>
                    <a:pt x="98" y="6"/>
                    <a:pt x="98" y="6"/>
                  </a:cubicBezTo>
                  <a:cubicBezTo>
                    <a:pt x="98" y="5"/>
                    <a:pt x="98" y="5"/>
                    <a:pt x="98" y="5"/>
                  </a:cubicBezTo>
                  <a:cubicBezTo>
                    <a:pt x="97" y="5"/>
                    <a:pt x="97" y="5"/>
                    <a:pt x="97" y="5"/>
                  </a:cubicBezTo>
                  <a:cubicBezTo>
                    <a:pt x="97" y="5"/>
                    <a:pt x="97" y="5"/>
                    <a:pt x="97" y="5"/>
                  </a:cubicBezTo>
                  <a:cubicBezTo>
                    <a:pt x="96" y="6"/>
                    <a:pt x="96" y="6"/>
                    <a:pt x="96" y="6"/>
                  </a:cubicBezTo>
                  <a:cubicBezTo>
                    <a:pt x="96" y="5"/>
                    <a:pt x="96" y="5"/>
                    <a:pt x="96" y="5"/>
                  </a:cubicBezTo>
                  <a:cubicBezTo>
                    <a:pt x="95" y="5"/>
                    <a:pt x="95" y="5"/>
                    <a:pt x="95" y="5"/>
                  </a:cubicBezTo>
                  <a:cubicBezTo>
                    <a:pt x="94" y="4"/>
                    <a:pt x="94" y="4"/>
                    <a:pt x="94" y="4"/>
                  </a:cubicBezTo>
                  <a:cubicBezTo>
                    <a:pt x="93" y="4"/>
                    <a:pt x="93" y="4"/>
                    <a:pt x="93" y="4"/>
                  </a:cubicBezTo>
                  <a:cubicBezTo>
                    <a:pt x="93" y="4"/>
                    <a:pt x="93" y="4"/>
                    <a:pt x="93" y="4"/>
                  </a:cubicBezTo>
                  <a:cubicBezTo>
                    <a:pt x="92" y="4"/>
                    <a:pt x="92" y="4"/>
                    <a:pt x="92" y="4"/>
                  </a:cubicBezTo>
                  <a:cubicBezTo>
                    <a:pt x="93" y="5"/>
                    <a:pt x="93" y="5"/>
                    <a:pt x="93" y="5"/>
                  </a:cubicBezTo>
                  <a:cubicBezTo>
                    <a:pt x="93" y="5"/>
                    <a:pt x="93" y="5"/>
                    <a:pt x="93" y="5"/>
                  </a:cubicBezTo>
                  <a:cubicBezTo>
                    <a:pt x="94" y="5"/>
                    <a:pt x="94" y="5"/>
                    <a:pt x="94" y="5"/>
                  </a:cubicBezTo>
                  <a:cubicBezTo>
                    <a:pt x="94" y="5"/>
                    <a:pt x="94" y="5"/>
                    <a:pt x="94" y="5"/>
                  </a:cubicBezTo>
                  <a:cubicBezTo>
                    <a:pt x="96" y="6"/>
                    <a:pt x="96" y="6"/>
                    <a:pt x="96" y="6"/>
                  </a:cubicBezTo>
                  <a:cubicBezTo>
                    <a:pt x="95" y="7"/>
                    <a:pt x="95" y="7"/>
                    <a:pt x="95" y="7"/>
                  </a:cubicBezTo>
                  <a:cubicBezTo>
                    <a:pt x="96" y="8"/>
                    <a:pt x="96" y="8"/>
                    <a:pt x="96" y="8"/>
                  </a:cubicBezTo>
                  <a:cubicBezTo>
                    <a:pt x="95" y="8"/>
                    <a:pt x="95" y="8"/>
                    <a:pt x="95" y="8"/>
                  </a:cubicBezTo>
                  <a:cubicBezTo>
                    <a:pt x="94" y="9"/>
                    <a:pt x="94" y="9"/>
                    <a:pt x="94" y="9"/>
                  </a:cubicBezTo>
                  <a:cubicBezTo>
                    <a:pt x="94" y="8"/>
                    <a:pt x="94" y="8"/>
                    <a:pt x="94" y="8"/>
                  </a:cubicBezTo>
                  <a:cubicBezTo>
                    <a:pt x="94" y="8"/>
                    <a:pt x="94" y="8"/>
                    <a:pt x="94" y="8"/>
                  </a:cubicBezTo>
                  <a:cubicBezTo>
                    <a:pt x="93" y="9"/>
                    <a:pt x="93" y="9"/>
                    <a:pt x="93" y="9"/>
                  </a:cubicBezTo>
                  <a:cubicBezTo>
                    <a:pt x="90" y="9"/>
                    <a:pt x="90" y="9"/>
                    <a:pt x="90" y="9"/>
                  </a:cubicBezTo>
                  <a:cubicBezTo>
                    <a:pt x="89" y="8"/>
                    <a:pt x="89" y="8"/>
                    <a:pt x="89" y="8"/>
                  </a:cubicBezTo>
                  <a:cubicBezTo>
                    <a:pt x="89" y="8"/>
                    <a:pt x="89" y="8"/>
                    <a:pt x="89" y="8"/>
                  </a:cubicBezTo>
                  <a:cubicBezTo>
                    <a:pt x="88" y="9"/>
                    <a:pt x="88" y="9"/>
                    <a:pt x="88" y="9"/>
                  </a:cubicBezTo>
                  <a:cubicBezTo>
                    <a:pt x="88" y="9"/>
                    <a:pt x="88" y="9"/>
                    <a:pt x="88" y="9"/>
                  </a:cubicBezTo>
                  <a:cubicBezTo>
                    <a:pt x="87" y="9"/>
                    <a:pt x="87" y="9"/>
                    <a:pt x="87" y="9"/>
                  </a:cubicBezTo>
                  <a:cubicBezTo>
                    <a:pt x="88" y="10"/>
                    <a:pt x="88" y="10"/>
                    <a:pt x="88" y="10"/>
                  </a:cubicBezTo>
                  <a:cubicBezTo>
                    <a:pt x="87" y="10"/>
                    <a:pt x="87" y="10"/>
                    <a:pt x="87" y="10"/>
                  </a:cubicBezTo>
                  <a:cubicBezTo>
                    <a:pt x="86" y="10"/>
                    <a:pt x="86" y="10"/>
                    <a:pt x="86" y="10"/>
                  </a:cubicBezTo>
                  <a:cubicBezTo>
                    <a:pt x="86" y="10"/>
                    <a:pt x="86" y="10"/>
                    <a:pt x="86" y="10"/>
                  </a:cubicBezTo>
                  <a:cubicBezTo>
                    <a:pt x="86" y="11"/>
                    <a:pt x="86" y="11"/>
                    <a:pt x="86" y="11"/>
                  </a:cubicBezTo>
                  <a:cubicBezTo>
                    <a:pt x="86" y="11"/>
                    <a:pt x="86" y="11"/>
                    <a:pt x="86" y="11"/>
                  </a:cubicBezTo>
                  <a:cubicBezTo>
                    <a:pt x="85" y="11"/>
                    <a:pt x="85" y="11"/>
                    <a:pt x="85" y="11"/>
                  </a:cubicBezTo>
                  <a:cubicBezTo>
                    <a:pt x="85" y="11"/>
                    <a:pt x="85" y="11"/>
                    <a:pt x="85" y="11"/>
                  </a:cubicBezTo>
                  <a:cubicBezTo>
                    <a:pt x="85" y="12"/>
                    <a:pt x="85" y="12"/>
                    <a:pt x="85" y="12"/>
                  </a:cubicBezTo>
                  <a:cubicBezTo>
                    <a:pt x="85" y="12"/>
                    <a:pt x="85" y="12"/>
                    <a:pt x="85" y="12"/>
                  </a:cubicBezTo>
                  <a:cubicBezTo>
                    <a:pt x="84" y="12"/>
                    <a:pt x="84" y="12"/>
                    <a:pt x="84" y="12"/>
                  </a:cubicBezTo>
                  <a:cubicBezTo>
                    <a:pt x="84" y="13"/>
                    <a:pt x="84" y="13"/>
                    <a:pt x="84" y="13"/>
                  </a:cubicBezTo>
                  <a:cubicBezTo>
                    <a:pt x="85" y="13"/>
                    <a:pt x="85" y="13"/>
                    <a:pt x="85" y="13"/>
                  </a:cubicBezTo>
                  <a:cubicBezTo>
                    <a:pt x="85" y="14"/>
                    <a:pt x="85" y="14"/>
                    <a:pt x="85" y="14"/>
                  </a:cubicBezTo>
                  <a:cubicBezTo>
                    <a:pt x="84" y="13"/>
                    <a:pt x="84" y="13"/>
                    <a:pt x="84" y="13"/>
                  </a:cubicBezTo>
                  <a:cubicBezTo>
                    <a:pt x="83" y="14"/>
                    <a:pt x="83" y="14"/>
                    <a:pt x="83" y="14"/>
                  </a:cubicBezTo>
                  <a:cubicBezTo>
                    <a:pt x="83" y="14"/>
                    <a:pt x="83" y="14"/>
                    <a:pt x="83" y="14"/>
                  </a:cubicBezTo>
                  <a:cubicBezTo>
                    <a:pt x="82" y="15"/>
                    <a:pt x="82" y="15"/>
                    <a:pt x="82" y="15"/>
                  </a:cubicBezTo>
                  <a:cubicBezTo>
                    <a:pt x="81" y="16"/>
                    <a:pt x="81" y="16"/>
                    <a:pt x="81" y="16"/>
                  </a:cubicBezTo>
                  <a:cubicBezTo>
                    <a:pt x="81" y="16"/>
                    <a:pt x="81" y="16"/>
                    <a:pt x="81" y="16"/>
                  </a:cubicBezTo>
                  <a:cubicBezTo>
                    <a:pt x="80" y="18"/>
                    <a:pt x="80" y="18"/>
                    <a:pt x="80" y="18"/>
                  </a:cubicBezTo>
                  <a:cubicBezTo>
                    <a:pt x="80" y="18"/>
                    <a:pt x="80" y="18"/>
                    <a:pt x="80" y="18"/>
                  </a:cubicBezTo>
                  <a:cubicBezTo>
                    <a:pt x="80" y="18"/>
                    <a:pt x="80" y="18"/>
                    <a:pt x="80" y="18"/>
                  </a:cubicBezTo>
                  <a:cubicBezTo>
                    <a:pt x="82" y="19"/>
                    <a:pt x="82" y="19"/>
                    <a:pt x="82" y="19"/>
                  </a:cubicBezTo>
                  <a:cubicBezTo>
                    <a:pt x="81" y="19"/>
                    <a:pt x="81" y="19"/>
                    <a:pt x="81" y="19"/>
                  </a:cubicBezTo>
                  <a:cubicBezTo>
                    <a:pt x="81" y="19"/>
                    <a:pt x="81" y="19"/>
                    <a:pt x="81" y="19"/>
                  </a:cubicBezTo>
                  <a:cubicBezTo>
                    <a:pt x="83" y="20"/>
                    <a:pt x="83" y="20"/>
                    <a:pt x="83" y="20"/>
                  </a:cubicBezTo>
                  <a:cubicBezTo>
                    <a:pt x="82" y="20"/>
                    <a:pt x="82" y="20"/>
                    <a:pt x="82" y="20"/>
                  </a:cubicBezTo>
                  <a:cubicBezTo>
                    <a:pt x="81" y="20"/>
                    <a:pt x="81" y="20"/>
                    <a:pt x="81" y="20"/>
                  </a:cubicBezTo>
                  <a:cubicBezTo>
                    <a:pt x="80" y="20"/>
                    <a:pt x="80" y="20"/>
                    <a:pt x="80" y="20"/>
                  </a:cubicBezTo>
                  <a:cubicBezTo>
                    <a:pt x="80" y="20"/>
                    <a:pt x="80" y="20"/>
                    <a:pt x="80" y="20"/>
                  </a:cubicBezTo>
                  <a:cubicBezTo>
                    <a:pt x="81" y="21"/>
                    <a:pt x="81" y="21"/>
                    <a:pt x="81" y="21"/>
                  </a:cubicBezTo>
                  <a:cubicBezTo>
                    <a:pt x="81" y="22"/>
                    <a:pt x="81" y="22"/>
                    <a:pt x="81" y="22"/>
                  </a:cubicBezTo>
                  <a:cubicBezTo>
                    <a:pt x="82" y="22"/>
                    <a:pt x="82" y="22"/>
                    <a:pt x="82" y="22"/>
                  </a:cubicBezTo>
                  <a:cubicBezTo>
                    <a:pt x="81" y="22"/>
                    <a:pt x="81" y="22"/>
                    <a:pt x="81" y="22"/>
                  </a:cubicBezTo>
                  <a:cubicBezTo>
                    <a:pt x="80" y="20"/>
                    <a:pt x="80" y="20"/>
                    <a:pt x="80" y="20"/>
                  </a:cubicBezTo>
                  <a:cubicBezTo>
                    <a:pt x="79" y="20"/>
                    <a:pt x="79" y="20"/>
                    <a:pt x="79" y="20"/>
                  </a:cubicBezTo>
                  <a:cubicBezTo>
                    <a:pt x="79" y="21"/>
                    <a:pt x="79" y="21"/>
                    <a:pt x="79" y="21"/>
                  </a:cubicBezTo>
                  <a:cubicBezTo>
                    <a:pt x="79" y="21"/>
                    <a:pt x="79" y="21"/>
                    <a:pt x="79" y="21"/>
                  </a:cubicBezTo>
                  <a:cubicBezTo>
                    <a:pt x="79" y="21"/>
                    <a:pt x="79" y="21"/>
                    <a:pt x="79" y="21"/>
                  </a:cubicBezTo>
                  <a:cubicBezTo>
                    <a:pt x="77" y="20"/>
                    <a:pt x="77" y="20"/>
                    <a:pt x="77" y="20"/>
                  </a:cubicBezTo>
                  <a:cubicBezTo>
                    <a:pt x="75" y="20"/>
                    <a:pt x="75" y="20"/>
                    <a:pt x="75" y="20"/>
                  </a:cubicBezTo>
                  <a:cubicBezTo>
                    <a:pt x="76" y="20"/>
                    <a:pt x="76" y="20"/>
                    <a:pt x="76" y="20"/>
                  </a:cubicBezTo>
                  <a:cubicBezTo>
                    <a:pt x="75" y="21"/>
                    <a:pt x="75" y="21"/>
                    <a:pt x="75" y="21"/>
                  </a:cubicBezTo>
                  <a:cubicBezTo>
                    <a:pt x="75" y="20"/>
                    <a:pt x="75" y="20"/>
                    <a:pt x="75" y="20"/>
                  </a:cubicBezTo>
                  <a:cubicBezTo>
                    <a:pt x="75" y="20"/>
                    <a:pt x="75" y="20"/>
                    <a:pt x="75" y="20"/>
                  </a:cubicBezTo>
                  <a:cubicBezTo>
                    <a:pt x="74" y="21"/>
                    <a:pt x="74" y="21"/>
                    <a:pt x="74" y="21"/>
                  </a:cubicBezTo>
                  <a:cubicBezTo>
                    <a:pt x="75" y="22"/>
                    <a:pt x="75" y="22"/>
                    <a:pt x="75" y="22"/>
                  </a:cubicBezTo>
                  <a:cubicBezTo>
                    <a:pt x="75" y="22"/>
                    <a:pt x="75" y="22"/>
                    <a:pt x="75" y="22"/>
                  </a:cubicBezTo>
                  <a:cubicBezTo>
                    <a:pt x="75" y="22"/>
                    <a:pt x="75" y="22"/>
                    <a:pt x="75" y="22"/>
                  </a:cubicBezTo>
                  <a:cubicBezTo>
                    <a:pt x="74" y="22"/>
                    <a:pt x="74" y="22"/>
                    <a:pt x="74" y="22"/>
                  </a:cubicBezTo>
                  <a:cubicBezTo>
                    <a:pt x="74" y="22"/>
                    <a:pt x="74" y="22"/>
                    <a:pt x="74" y="22"/>
                  </a:cubicBezTo>
                  <a:cubicBezTo>
                    <a:pt x="73" y="23"/>
                    <a:pt x="73" y="23"/>
                    <a:pt x="73" y="23"/>
                  </a:cubicBezTo>
                  <a:cubicBezTo>
                    <a:pt x="72" y="23"/>
                    <a:pt x="72" y="23"/>
                    <a:pt x="72" y="23"/>
                  </a:cubicBezTo>
                  <a:cubicBezTo>
                    <a:pt x="73" y="23"/>
                    <a:pt x="73" y="23"/>
                    <a:pt x="73" y="23"/>
                  </a:cubicBezTo>
                  <a:cubicBezTo>
                    <a:pt x="74" y="22"/>
                    <a:pt x="74" y="22"/>
                    <a:pt x="74" y="22"/>
                  </a:cubicBezTo>
                  <a:cubicBezTo>
                    <a:pt x="74" y="20"/>
                    <a:pt x="74" y="20"/>
                    <a:pt x="74" y="20"/>
                  </a:cubicBezTo>
                  <a:cubicBezTo>
                    <a:pt x="74" y="20"/>
                    <a:pt x="74" y="20"/>
                    <a:pt x="74" y="20"/>
                  </a:cubicBezTo>
                  <a:cubicBezTo>
                    <a:pt x="74" y="19"/>
                    <a:pt x="74" y="19"/>
                    <a:pt x="74" y="19"/>
                  </a:cubicBezTo>
                  <a:cubicBezTo>
                    <a:pt x="73" y="19"/>
                    <a:pt x="73" y="19"/>
                    <a:pt x="73" y="19"/>
                  </a:cubicBezTo>
                  <a:cubicBezTo>
                    <a:pt x="72" y="17"/>
                    <a:pt x="72" y="17"/>
                    <a:pt x="72" y="17"/>
                  </a:cubicBezTo>
                  <a:cubicBezTo>
                    <a:pt x="71" y="16"/>
                    <a:pt x="71" y="16"/>
                    <a:pt x="71" y="16"/>
                  </a:cubicBezTo>
                  <a:cubicBezTo>
                    <a:pt x="70" y="16"/>
                    <a:pt x="70" y="16"/>
                    <a:pt x="70" y="16"/>
                  </a:cubicBezTo>
                  <a:cubicBezTo>
                    <a:pt x="69" y="15"/>
                    <a:pt x="69" y="15"/>
                    <a:pt x="69" y="15"/>
                  </a:cubicBezTo>
                  <a:cubicBezTo>
                    <a:pt x="69" y="16"/>
                    <a:pt x="69" y="16"/>
                    <a:pt x="69" y="16"/>
                  </a:cubicBezTo>
                  <a:cubicBezTo>
                    <a:pt x="69" y="16"/>
                    <a:pt x="69" y="16"/>
                    <a:pt x="69" y="16"/>
                  </a:cubicBezTo>
                  <a:cubicBezTo>
                    <a:pt x="68" y="16"/>
                    <a:pt x="68" y="16"/>
                    <a:pt x="68" y="16"/>
                  </a:cubicBezTo>
                  <a:cubicBezTo>
                    <a:pt x="68" y="17"/>
                    <a:pt x="68" y="17"/>
                    <a:pt x="68" y="17"/>
                  </a:cubicBezTo>
                  <a:cubicBezTo>
                    <a:pt x="67" y="17"/>
                    <a:pt x="67" y="17"/>
                    <a:pt x="67" y="17"/>
                  </a:cubicBezTo>
                  <a:cubicBezTo>
                    <a:pt x="67" y="16"/>
                    <a:pt x="67" y="16"/>
                    <a:pt x="67" y="16"/>
                  </a:cubicBezTo>
                  <a:cubicBezTo>
                    <a:pt x="67" y="17"/>
                    <a:pt x="67" y="17"/>
                    <a:pt x="67" y="17"/>
                  </a:cubicBezTo>
                  <a:cubicBezTo>
                    <a:pt x="66" y="17"/>
                    <a:pt x="66" y="17"/>
                    <a:pt x="66" y="17"/>
                  </a:cubicBezTo>
                  <a:cubicBezTo>
                    <a:pt x="66" y="16"/>
                    <a:pt x="66" y="16"/>
                    <a:pt x="66" y="16"/>
                  </a:cubicBezTo>
                  <a:cubicBezTo>
                    <a:pt x="65" y="16"/>
                    <a:pt x="65" y="16"/>
                    <a:pt x="65" y="16"/>
                  </a:cubicBezTo>
                  <a:cubicBezTo>
                    <a:pt x="65" y="17"/>
                    <a:pt x="65" y="17"/>
                    <a:pt x="65" y="17"/>
                  </a:cubicBezTo>
                  <a:cubicBezTo>
                    <a:pt x="66" y="17"/>
                    <a:pt x="66" y="17"/>
                    <a:pt x="66" y="17"/>
                  </a:cubicBezTo>
                  <a:cubicBezTo>
                    <a:pt x="65" y="17"/>
                    <a:pt x="65" y="17"/>
                    <a:pt x="65" y="17"/>
                  </a:cubicBezTo>
                  <a:cubicBezTo>
                    <a:pt x="65" y="18"/>
                    <a:pt x="65" y="18"/>
                    <a:pt x="65" y="18"/>
                  </a:cubicBezTo>
                  <a:cubicBezTo>
                    <a:pt x="65" y="19"/>
                    <a:pt x="65" y="19"/>
                    <a:pt x="65" y="19"/>
                  </a:cubicBezTo>
                  <a:cubicBezTo>
                    <a:pt x="64" y="19"/>
                    <a:pt x="64" y="19"/>
                    <a:pt x="64" y="19"/>
                  </a:cubicBezTo>
                  <a:cubicBezTo>
                    <a:pt x="64" y="19"/>
                    <a:pt x="64" y="19"/>
                    <a:pt x="64" y="19"/>
                  </a:cubicBezTo>
                  <a:cubicBezTo>
                    <a:pt x="63" y="19"/>
                    <a:pt x="63" y="19"/>
                    <a:pt x="63" y="19"/>
                  </a:cubicBezTo>
                  <a:cubicBezTo>
                    <a:pt x="63" y="18"/>
                    <a:pt x="63" y="18"/>
                    <a:pt x="63" y="18"/>
                  </a:cubicBezTo>
                  <a:cubicBezTo>
                    <a:pt x="64" y="18"/>
                    <a:pt x="64" y="18"/>
                    <a:pt x="64" y="18"/>
                  </a:cubicBezTo>
                  <a:cubicBezTo>
                    <a:pt x="63" y="18"/>
                    <a:pt x="63" y="18"/>
                    <a:pt x="63" y="18"/>
                  </a:cubicBezTo>
                  <a:cubicBezTo>
                    <a:pt x="63" y="18"/>
                    <a:pt x="63" y="18"/>
                    <a:pt x="63" y="18"/>
                  </a:cubicBezTo>
                  <a:cubicBezTo>
                    <a:pt x="62" y="19"/>
                    <a:pt x="62" y="19"/>
                    <a:pt x="62" y="19"/>
                  </a:cubicBezTo>
                  <a:cubicBezTo>
                    <a:pt x="61" y="19"/>
                    <a:pt x="61" y="19"/>
                    <a:pt x="61" y="19"/>
                  </a:cubicBezTo>
                  <a:cubicBezTo>
                    <a:pt x="61" y="20"/>
                    <a:pt x="61" y="20"/>
                    <a:pt x="61" y="20"/>
                  </a:cubicBezTo>
                  <a:cubicBezTo>
                    <a:pt x="62" y="20"/>
                    <a:pt x="62" y="20"/>
                    <a:pt x="62" y="20"/>
                  </a:cubicBezTo>
                  <a:cubicBezTo>
                    <a:pt x="61" y="21"/>
                    <a:pt x="61" y="21"/>
                    <a:pt x="61" y="21"/>
                  </a:cubicBezTo>
                  <a:cubicBezTo>
                    <a:pt x="60" y="21"/>
                    <a:pt x="60" y="21"/>
                    <a:pt x="60" y="21"/>
                  </a:cubicBezTo>
                  <a:cubicBezTo>
                    <a:pt x="59" y="21"/>
                    <a:pt x="59" y="21"/>
                    <a:pt x="59" y="21"/>
                  </a:cubicBezTo>
                  <a:cubicBezTo>
                    <a:pt x="60" y="22"/>
                    <a:pt x="60" y="22"/>
                    <a:pt x="60" y="22"/>
                  </a:cubicBezTo>
                  <a:cubicBezTo>
                    <a:pt x="61" y="22"/>
                    <a:pt x="61" y="22"/>
                    <a:pt x="61" y="22"/>
                  </a:cubicBezTo>
                  <a:cubicBezTo>
                    <a:pt x="60" y="23"/>
                    <a:pt x="60" y="23"/>
                    <a:pt x="60" y="23"/>
                  </a:cubicBezTo>
                  <a:cubicBezTo>
                    <a:pt x="60" y="23"/>
                    <a:pt x="60" y="23"/>
                    <a:pt x="60" y="23"/>
                  </a:cubicBezTo>
                  <a:cubicBezTo>
                    <a:pt x="59" y="22"/>
                    <a:pt x="59" y="22"/>
                    <a:pt x="59" y="22"/>
                  </a:cubicBezTo>
                  <a:cubicBezTo>
                    <a:pt x="58" y="23"/>
                    <a:pt x="58" y="23"/>
                    <a:pt x="58" y="23"/>
                  </a:cubicBezTo>
                  <a:cubicBezTo>
                    <a:pt x="57" y="23"/>
                    <a:pt x="57" y="23"/>
                    <a:pt x="57" y="23"/>
                  </a:cubicBezTo>
                  <a:cubicBezTo>
                    <a:pt x="58" y="23"/>
                    <a:pt x="58" y="23"/>
                    <a:pt x="58" y="23"/>
                  </a:cubicBezTo>
                  <a:cubicBezTo>
                    <a:pt x="58" y="24"/>
                    <a:pt x="58" y="24"/>
                    <a:pt x="58" y="24"/>
                  </a:cubicBezTo>
                  <a:cubicBezTo>
                    <a:pt x="58" y="24"/>
                    <a:pt x="58" y="24"/>
                    <a:pt x="58" y="24"/>
                  </a:cubicBezTo>
                  <a:cubicBezTo>
                    <a:pt x="58" y="24"/>
                    <a:pt x="58" y="24"/>
                    <a:pt x="58" y="24"/>
                  </a:cubicBezTo>
                  <a:cubicBezTo>
                    <a:pt x="58" y="25"/>
                    <a:pt x="58" y="25"/>
                    <a:pt x="58" y="25"/>
                  </a:cubicBezTo>
                  <a:cubicBezTo>
                    <a:pt x="58" y="26"/>
                    <a:pt x="58" y="26"/>
                    <a:pt x="58" y="26"/>
                  </a:cubicBezTo>
                  <a:cubicBezTo>
                    <a:pt x="57" y="26"/>
                    <a:pt x="57" y="26"/>
                    <a:pt x="57" y="26"/>
                  </a:cubicBezTo>
                  <a:cubicBezTo>
                    <a:pt x="57" y="27"/>
                    <a:pt x="57" y="27"/>
                    <a:pt x="57" y="27"/>
                  </a:cubicBezTo>
                  <a:cubicBezTo>
                    <a:pt x="58" y="27"/>
                    <a:pt x="58" y="27"/>
                    <a:pt x="58" y="27"/>
                  </a:cubicBezTo>
                  <a:cubicBezTo>
                    <a:pt x="57" y="27"/>
                    <a:pt x="57" y="27"/>
                    <a:pt x="57" y="27"/>
                  </a:cubicBezTo>
                  <a:cubicBezTo>
                    <a:pt x="57" y="28"/>
                    <a:pt x="57" y="28"/>
                    <a:pt x="57" y="28"/>
                  </a:cubicBezTo>
                  <a:cubicBezTo>
                    <a:pt x="56" y="27"/>
                    <a:pt x="56" y="27"/>
                    <a:pt x="56" y="27"/>
                  </a:cubicBezTo>
                  <a:cubicBezTo>
                    <a:pt x="56" y="27"/>
                    <a:pt x="56" y="27"/>
                    <a:pt x="56" y="27"/>
                  </a:cubicBezTo>
                  <a:cubicBezTo>
                    <a:pt x="55" y="26"/>
                    <a:pt x="55" y="26"/>
                    <a:pt x="55" y="26"/>
                  </a:cubicBezTo>
                  <a:cubicBezTo>
                    <a:pt x="55" y="27"/>
                    <a:pt x="55" y="27"/>
                    <a:pt x="55" y="27"/>
                  </a:cubicBezTo>
                  <a:cubicBezTo>
                    <a:pt x="54" y="26"/>
                    <a:pt x="54" y="26"/>
                    <a:pt x="54" y="26"/>
                  </a:cubicBezTo>
                  <a:cubicBezTo>
                    <a:pt x="53" y="26"/>
                    <a:pt x="53" y="26"/>
                    <a:pt x="53" y="26"/>
                  </a:cubicBezTo>
                  <a:cubicBezTo>
                    <a:pt x="53" y="26"/>
                    <a:pt x="53" y="26"/>
                    <a:pt x="53" y="26"/>
                  </a:cubicBezTo>
                  <a:cubicBezTo>
                    <a:pt x="54" y="27"/>
                    <a:pt x="54" y="27"/>
                    <a:pt x="54" y="27"/>
                  </a:cubicBezTo>
                  <a:cubicBezTo>
                    <a:pt x="54" y="27"/>
                    <a:pt x="54" y="27"/>
                    <a:pt x="54" y="27"/>
                  </a:cubicBezTo>
                  <a:cubicBezTo>
                    <a:pt x="53" y="28"/>
                    <a:pt x="53" y="28"/>
                    <a:pt x="53" y="28"/>
                  </a:cubicBezTo>
                  <a:cubicBezTo>
                    <a:pt x="54" y="29"/>
                    <a:pt x="54" y="29"/>
                    <a:pt x="54" y="29"/>
                  </a:cubicBezTo>
                  <a:cubicBezTo>
                    <a:pt x="55" y="29"/>
                    <a:pt x="55" y="29"/>
                    <a:pt x="55" y="29"/>
                  </a:cubicBezTo>
                  <a:cubicBezTo>
                    <a:pt x="54" y="29"/>
                    <a:pt x="54" y="29"/>
                    <a:pt x="54" y="29"/>
                  </a:cubicBezTo>
                  <a:cubicBezTo>
                    <a:pt x="54" y="30"/>
                    <a:pt x="54" y="30"/>
                    <a:pt x="54" y="30"/>
                  </a:cubicBezTo>
                  <a:cubicBezTo>
                    <a:pt x="54" y="30"/>
                    <a:pt x="54" y="30"/>
                    <a:pt x="54" y="30"/>
                  </a:cubicBezTo>
                  <a:cubicBezTo>
                    <a:pt x="54" y="30"/>
                    <a:pt x="54" y="30"/>
                    <a:pt x="54" y="30"/>
                  </a:cubicBezTo>
                  <a:cubicBezTo>
                    <a:pt x="54" y="31"/>
                    <a:pt x="54" y="31"/>
                    <a:pt x="54" y="31"/>
                  </a:cubicBezTo>
                  <a:cubicBezTo>
                    <a:pt x="53" y="32"/>
                    <a:pt x="53" y="32"/>
                    <a:pt x="53" y="32"/>
                  </a:cubicBezTo>
                  <a:cubicBezTo>
                    <a:pt x="53" y="33"/>
                    <a:pt x="53" y="33"/>
                    <a:pt x="53" y="33"/>
                  </a:cubicBezTo>
                  <a:cubicBezTo>
                    <a:pt x="52" y="30"/>
                    <a:pt x="52" y="30"/>
                    <a:pt x="52" y="30"/>
                  </a:cubicBezTo>
                  <a:cubicBezTo>
                    <a:pt x="51" y="28"/>
                    <a:pt x="51" y="28"/>
                    <a:pt x="51" y="28"/>
                  </a:cubicBezTo>
                  <a:cubicBezTo>
                    <a:pt x="50" y="28"/>
                    <a:pt x="50" y="28"/>
                    <a:pt x="50" y="28"/>
                  </a:cubicBezTo>
                  <a:cubicBezTo>
                    <a:pt x="51" y="27"/>
                    <a:pt x="51" y="27"/>
                    <a:pt x="51" y="27"/>
                  </a:cubicBezTo>
                  <a:cubicBezTo>
                    <a:pt x="50" y="27"/>
                    <a:pt x="50" y="27"/>
                    <a:pt x="50" y="27"/>
                  </a:cubicBezTo>
                  <a:cubicBezTo>
                    <a:pt x="49" y="28"/>
                    <a:pt x="49" y="28"/>
                    <a:pt x="49" y="28"/>
                  </a:cubicBezTo>
                  <a:cubicBezTo>
                    <a:pt x="49" y="29"/>
                    <a:pt x="49" y="29"/>
                    <a:pt x="49" y="29"/>
                  </a:cubicBezTo>
                  <a:cubicBezTo>
                    <a:pt x="48" y="29"/>
                    <a:pt x="48" y="29"/>
                    <a:pt x="48" y="29"/>
                  </a:cubicBezTo>
                  <a:cubicBezTo>
                    <a:pt x="48" y="29"/>
                    <a:pt x="48" y="29"/>
                    <a:pt x="48" y="29"/>
                  </a:cubicBezTo>
                  <a:cubicBezTo>
                    <a:pt x="47" y="29"/>
                    <a:pt x="47" y="29"/>
                    <a:pt x="47" y="29"/>
                  </a:cubicBezTo>
                  <a:cubicBezTo>
                    <a:pt x="47" y="30"/>
                    <a:pt x="47" y="30"/>
                    <a:pt x="47" y="30"/>
                  </a:cubicBezTo>
                  <a:cubicBezTo>
                    <a:pt x="46" y="30"/>
                    <a:pt x="46" y="30"/>
                    <a:pt x="46" y="30"/>
                  </a:cubicBezTo>
                  <a:cubicBezTo>
                    <a:pt x="46" y="31"/>
                    <a:pt x="46" y="31"/>
                    <a:pt x="46" y="31"/>
                  </a:cubicBezTo>
                  <a:cubicBezTo>
                    <a:pt x="46" y="34"/>
                    <a:pt x="46" y="34"/>
                    <a:pt x="46" y="34"/>
                  </a:cubicBezTo>
                  <a:cubicBezTo>
                    <a:pt x="47" y="34"/>
                    <a:pt x="47" y="34"/>
                    <a:pt x="47" y="34"/>
                  </a:cubicBezTo>
                  <a:cubicBezTo>
                    <a:pt x="47" y="35"/>
                    <a:pt x="47" y="35"/>
                    <a:pt x="47" y="35"/>
                  </a:cubicBezTo>
                  <a:cubicBezTo>
                    <a:pt x="46" y="35"/>
                    <a:pt x="46" y="35"/>
                    <a:pt x="46" y="35"/>
                  </a:cubicBezTo>
                  <a:cubicBezTo>
                    <a:pt x="46" y="36"/>
                    <a:pt x="46" y="36"/>
                    <a:pt x="46" y="36"/>
                  </a:cubicBezTo>
                  <a:cubicBezTo>
                    <a:pt x="44" y="36"/>
                    <a:pt x="44" y="36"/>
                    <a:pt x="44" y="36"/>
                  </a:cubicBezTo>
                  <a:cubicBezTo>
                    <a:pt x="44" y="36"/>
                    <a:pt x="44" y="36"/>
                    <a:pt x="44" y="36"/>
                  </a:cubicBezTo>
                  <a:cubicBezTo>
                    <a:pt x="43" y="37"/>
                    <a:pt x="43" y="37"/>
                    <a:pt x="43" y="37"/>
                  </a:cubicBezTo>
                  <a:cubicBezTo>
                    <a:pt x="43" y="38"/>
                    <a:pt x="43" y="38"/>
                    <a:pt x="43" y="38"/>
                  </a:cubicBezTo>
                  <a:cubicBezTo>
                    <a:pt x="43" y="39"/>
                    <a:pt x="43" y="39"/>
                    <a:pt x="43" y="39"/>
                  </a:cubicBezTo>
                  <a:cubicBezTo>
                    <a:pt x="41" y="40"/>
                    <a:pt x="41" y="40"/>
                    <a:pt x="41" y="40"/>
                  </a:cubicBezTo>
                  <a:cubicBezTo>
                    <a:pt x="39" y="42"/>
                    <a:pt x="39" y="42"/>
                    <a:pt x="39" y="42"/>
                  </a:cubicBezTo>
                  <a:cubicBezTo>
                    <a:pt x="37" y="42"/>
                    <a:pt x="37" y="42"/>
                    <a:pt x="37" y="42"/>
                  </a:cubicBezTo>
                  <a:cubicBezTo>
                    <a:pt x="36" y="42"/>
                    <a:pt x="36" y="42"/>
                    <a:pt x="36" y="42"/>
                  </a:cubicBezTo>
                  <a:cubicBezTo>
                    <a:pt x="34" y="42"/>
                    <a:pt x="34" y="42"/>
                    <a:pt x="34" y="42"/>
                  </a:cubicBezTo>
                  <a:cubicBezTo>
                    <a:pt x="33" y="43"/>
                    <a:pt x="33" y="43"/>
                    <a:pt x="33" y="43"/>
                  </a:cubicBezTo>
                  <a:cubicBezTo>
                    <a:pt x="32" y="42"/>
                    <a:pt x="32" y="42"/>
                    <a:pt x="32" y="42"/>
                  </a:cubicBezTo>
                  <a:cubicBezTo>
                    <a:pt x="31" y="43"/>
                    <a:pt x="31" y="43"/>
                    <a:pt x="31" y="43"/>
                  </a:cubicBezTo>
                  <a:cubicBezTo>
                    <a:pt x="31" y="44"/>
                    <a:pt x="31" y="44"/>
                    <a:pt x="31" y="44"/>
                  </a:cubicBezTo>
                  <a:cubicBezTo>
                    <a:pt x="30" y="44"/>
                    <a:pt x="30" y="44"/>
                    <a:pt x="30" y="44"/>
                  </a:cubicBezTo>
                  <a:cubicBezTo>
                    <a:pt x="27" y="44"/>
                    <a:pt x="27" y="44"/>
                    <a:pt x="27" y="44"/>
                  </a:cubicBezTo>
                  <a:cubicBezTo>
                    <a:pt x="26" y="44"/>
                    <a:pt x="26" y="44"/>
                    <a:pt x="26" y="44"/>
                  </a:cubicBezTo>
                  <a:cubicBezTo>
                    <a:pt x="26" y="45"/>
                    <a:pt x="26" y="45"/>
                    <a:pt x="26" y="45"/>
                  </a:cubicBezTo>
                  <a:cubicBezTo>
                    <a:pt x="24" y="46"/>
                    <a:pt x="24" y="46"/>
                    <a:pt x="24" y="46"/>
                  </a:cubicBezTo>
                  <a:cubicBezTo>
                    <a:pt x="23" y="46"/>
                    <a:pt x="23" y="46"/>
                    <a:pt x="23" y="46"/>
                  </a:cubicBezTo>
                  <a:cubicBezTo>
                    <a:pt x="22" y="45"/>
                    <a:pt x="22" y="45"/>
                    <a:pt x="22" y="45"/>
                  </a:cubicBezTo>
                  <a:cubicBezTo>
                    <a:pt x="21" y="45"/>
                    <a:pt x="21" y="45"/>
                    <a:pt x="21" y="45"/>
                  </a:cubicBezTo>
                  <a:cubicBezTo>
                    <a:pt x="21" y="45"/>
                    <a:pt x="21" y="45"/>
                    <a:pt x="21" y="45"/>
                  </a:cubicBezTo>
                  <a:cubicBezTo>
                    <a:pt x="20" y="45"/>
                    <a:pt x="20" y="45"/>
                    <a:pt x="20" y="45"/>
                  </a:cubicBezTo>
                  <a:cubicBezTo>
                    <a:pt x="19" y="46"/>
                    <a:pt x="19" y="46"/>
                    <a:pt x="19" y="46"/>
                  </a:cubicBezTo>
                  <a:cubicBezTo>
                    <a:pt x="18" y="47"/>
                    <a:pt x="18" y="47"/>
                    <a:pt x="18" y="47"/>
                  </a:cubicBezTo>
                  <a:cubicBezTo>
                    <a:pt x="17" y="47"/>
                    <a:pt x="17" y="47"/>
                    <a:pt x="17" y="47"/>
                  </a:cubicBezTo>
                  <a:cubicBezTo>
                    <a:pt x="17" y="47"/>
                    <a:pt x="17" y="47"/>
                    <a:pt x="17" y="47"/>
                  </a:cubicBezTo>
                  <a:cubicBezTo>
                    <a:pt x="15" y="48"/>
                    <a:pt x="15" y="48"/>
                    <a:pt x="15" y="48"/>
                  </a:cubicBezTo>
                  <a:cubicBezTo>
                    <a:pt x="14" y="49"/>
                    <a:pt x="14" y="49"/>
                    <a:pt x="14" y="49"/>
                  </a:cubicBezTo>
                  <a:cubicBezTo>
                    <a:pt x="11" y="50"/>
                    <a:pt x="11" y="50"/>
                    <a:pt x="11" y="50"/>
                  </a:cubicBezTo>
                  <a:cubicBezTo>
                    <a:pt x="10" y="51"/>
                    <a:pt x="10" y="51"/>
                    <a:pt x="10" y="51"/>
                  </a:cubicBezTo>
                  <a:cubicBezTo>
                    <a:pt x="10" y="52"/>
                    <a:pt x="10" y="52"/>
                    <a:pt x="10" y="52"/>
                  </a:cubicBezTo>
                  <a:cubicBezTo>
                    <a:pt x="9" y="53"/>
                    <a:pt x="9" y="53"/>
                    <a:pt x="9" y="53"/>
                  </a:cubicBezTo>
                  <a:cubicBezTo>
                    <a:pt x="8" y="53"/>
                    <a:pt x="8" y="53"/>
                    <a:pt x="8" y="53"/>
                  </a:cubicBezTo>
                  <a:cubicBezTo>
                    <a:pt x="9" y="52"/>
                    <a:pt x="9" y="52"/>
                    <a:pt x="9" y="52"/>
                  </a:cubicBezTo>
                  <a:cubicBezTo>
                    <a:pt x="8" y="52"/>
                    <a:pt x="8" y="52"/>
                    <a:pt x="8" y="52"/>
                  </a:cubicBezTo>
                  <a:cubicBezTo>
                    <a:pt x="9" y="51"/>
                    <a:pt x="9" y="51"/>
                    <a:pt x="9" y="51"/>
                  </a:cubicBezTo>
                  <a:cubicBezTo>
                    <a:pt x="9" y="50"/>
                    <a:pt x="9" y="50"/>
                    <a:pt x="9" y="50"/>
                  </a:cubicBezTo>
                  <a:cubicBezTo>
                    <a:pt x="7" y="51"/>
                    <a:pt x="7" y="51"/>
                    <a:pt x="7" y="51"/>
                  </a:cubicBezTo>
                  <a:cubicBezTo>
                    <a:pt x="7" y="52"/>
                    <a:pt x="7" y="52"/>
                    <a:pt x="7" y="52"/>
                  </a:cubicBezTo>
                  <a:cubicBezTo>
                    <a:pt x="6" y="54"/>
                    <a:pt x="6" y="54"/>
                    <a:pt x="6" y="54"/>
                  </a:cubicBezTo>
                  <a:cubicBezTo>
                    <a:pt x="7" y="55"/>
                    <a:pt x="7" y="55"/>
                    <a:pt x="7" y="55"/>
                  </a:cubicBezTo>
                  <a:cubicBezTo>
                    <a:pt x="6" y="56"/>
                    <a:pt x="6" y="56"/>
                    <a:pt x="6" y="56"/>
                  </a:cubicBezTo>
                  <a:cubicBezTo>
                    <a:pt x="6" y="58"/>
                    <a:pt x="6" y="58"/>
                    <a:pt x="6" y="58"/>
                  </a:cubicBezTo>
                  <a:cubicBezTo>
                    <a:pt x="5" y="60"/>
                    <a:pt x="5" y="60"/>
                    <a:pt x="5" y="60"/>
                  </a:cubicBezTo>
                  <a:cubicBezTo>
                    <a:pt x="4" y="62"/>
                    <a:pt x="4" y="62"/>
                    <a:pt x="4" y="62"/>
                  </a:cubicBezTo>
                  <a:cubicBezTo>
                    <a:pt x="4" y="64"/>
                    <a:pt x="4" y="64"/>
                    <a:pt x="4" y="64"/>
                  </a:cubicBezTo>
                  <a:cubicBezTo>
                    <a:pt x="4" y="66"/>
                    <a:pt x="4" y="66"/>
                    <a:pt x="4" y="66"/>
                  </a:cubicBezTo>
                  <a:cubicBezTo>
                    <a:pt x="6" y="68"/>
                    <a:pt x="6" y="68"/>
                    <a:pt x="6" y="68"/>
                  </a:cubicBezTo>
                  <a:cubicBezTo>
                    <a:pt x="6" y="69"/>
                    <a:pt x="6" y="69"/>
                    <a:pt x="6" y="69"/>
                  </a:cubicBezTo>
                  <a:cubicBezTo>
                    <a:pt x="6" y="70"/>
                    <a:pt x="6" y="70"/>
                    <a:pt x="6" y="70"/>
                  </a:cubicBezTo>
                  <a:cubicBezTo>
                    <a:pt x="6" y="71"/>
                    <a:pt x="6" y="71"/>
                    <a:pt x="6" y="71"/>
                  </a:cubicBezTo>
                  <a:cubicBezTo>
                    <a:pt x="6" y="72"/>
                    <a:pt x="6" y="72"/>
                    <a:pt x="6" y="72"/>
                  </a:cubicBezTo>
                  <a:cubicBezTo>
                    <a:pt x="5" y="72"/>
                    <a:pt x="5" y="72"/>
                    <a:pt x="5" y="72"/>
                  </a:cubicBezTo>
                  <a:cubicBezTo>
                    <a:pt x="5" y="71"/>
                    <a:pt x="5" y="71"/>
                    <a:pt x="5" y="71"/>
                  </a:cubicBezTo>
                  <a:cubicBezTo>
                    <a:pt x="5" y="70"/>
                    <a:pt x="5" y="70"/>
                    <a:pt x="5" y="70"/>
                  </a:cubicBezTo>
                  <a:cubicBezTo>
                    <a:pt x="4" y="71"/>
                    <a:pt x="4" y="71"/>
                    <a:pt x="4" y="71"/>
                  </a:cubicBezTo>
                  <a:cubicBezTo>
                    <a:pt x="4" y="71"/>
                    <a:pt x="4" y="71"/>
                    <a:pt x="4" y="71"/>
                  </a:cubicBezTo>
                  <a:cubicBezTo>
                    <a:pt x="4" y="69"/>
                    <a:pt x="4" y="69"/>
                    <a:pt x="4" y="69"/>
                  </a:cubicBezTo>
                  <a:cubicBezTo>
                    <a:pt x="3" y="68"/>
                    <a:pt x="3" y="68"/>
                    <a:pt x="3" y="68"/>
                  </a:cubicBezTo>
                  <a:cubicBezTo>
                    <a:pt x="3" y="68"/>
                    <a:pt x="3" y="68"/>
                    <a:pt x="3" y="68"/>
                  </a:cubicBezTo>
                  <a:cubicBezTo>
                    <a:pt x="3" y="70"/>
                    <a:pt x="3" y="70"/>
                    <a:pt x="3" y="70"/>
                  </a:cubicBezTo>
                  <a:cubicBezTo>
                    <a:pt x="4" y="71"/>
                    <a:pt x="4" y="71"/>
                    <a:pt x="4" y="71"/>
                  </a:cubicBezTo>
                  <a:cubicBezTo>
                    <a:pt x="5" y="73"/>
                    <a:pt x="5" y="73"/>
                    <a:pt x="5" y="73"/>
                  </a:cubicBezTo>
                  <a:cubicBezTo>
                    <a:pt x="4" y="73"/>
                    <a:pt x="4" y="73"/>
                    <a:pt x="4" y="73"/>
                  </a:cubicBezTo>
                  <a:cubicBezTo>
                    <a:pt x="3" y="72"/>
                    <a:pt x="3" y="72"/>
                    <a:pt x="3" y="72"/>
                  </a:cubicBezTo>
                  <a:cubicBezTo>
                    <a:pt x="2" y="70"/>
                    <a:pt x="2" y="70"/>
                    <a:pt x="2" y="70"/>
                  </a:cubicBezTo>
                  <a:cubicBezTo>
                    <a:pt x="2" y="71"/>
                    <a:pt x="2" y="71"/>
                    <a:pt x="2" y="71"/>
                  </a:cubicBezTo>
                  <a:cubicBezTo>
                    <a:pt x="1" y="71"/>
                    <a:pt x="1" y="71"/>
                    <a:pt x="1" y="71"/>
                  </a:cubicBezTo>
                  <a:cubicBezTo>
                    <a:pt x="2" y="73"/>
                    <a:pt x="2" y="73"/>
                    <a:pt x="2" y="73"/>
                  </a:cubicBezTo>
                  <a:cubicBezTo>
                    <a:pt x="4" y="74"/>
                    <a:pt x="4" y="74"/>
                    <a:pt x="4" y="74"/>
                  </a:cubicBezTo>
                  <a:cubicBezTo>
                    <a:pt x="5" y="77"/>
                    <a:pt x="5" y="77"/>
                    <a:pt x="5" y="77"/>
                  </a:cubicBezTo>
                  <a:cubicBezTo>
                    <a:pt x="4" y="81"/>
                    <a:pt x="4" y="81"/>
                    <a:pt x="4" y="81"/>
                  </a:cubicBezTo>
                  <a:cubicBezTo>
                    <a:pt x="5" y="81"/>
                    <a:pt x="5" y="81"/>
                    <a:pt x="5" y="81"/>
                  </a:cubicBezTo>
                  <a:cubicBezTo>
                    <a:pt x="6" y="84"/>
                    <a:pt x="6" y="84"/>
                    <a:pt x="6" y="84"/>
                  </a:cubicBezTo>
                  <a:cubicBezTo>
                    <a:pt x="7" y="87"/>
                    <a:pt x="7" y="87"/>
                    <a:pt x="7" y="87"/>
                  </a:cubicBezTo>
                  <a:cubicBezTo>
                    <a:pt x="6" y="88"/>
                    <a:pt x="6" y="88"/>
                    <a:pt x="6" y="88"/>
                  </a:cubicBezTo>
                  <a:cubicBezTo>
                    <a:pt x="7" y="92"/>
                    <a:pt x="7" y="92"/>
                    <a:pt x="7" y="92"/>
                  </a:cubicBezTo>
                  <a:cubicBezTo>
                    <a:pt x="6" y="93"/>
                    <a:pt x="6" y="93"/>
                    <a:pt x="6" y="93"/>
                  </a:cubicBezTo>
                  <a:cubicBezTo>
                    <a:pt x="7" y="94"/>
                    <a:pt x="7" y="94"/>
                    <a:pt x="7" y="94"/>
                  </a:cubicBezTo>
                  <a:cubicBezTo>
                    <a:pt x="7" y="95"/>
                    <a:pt x="7" y="95"/>
                    <a:pt x="7" y="95"/>
                  </a:cubicBezTo>
                  <a:cubicBezTo>
                    <a:pt x="8" y="97"/>
                    <a:pt x="8" y="97"/>
                    <a:pt x="8" y="97"/>
                  </a:cubicBezTo>
                  <a:cubicBezTo>
                    <a:pt x="8" y="98"/>
                    <a:pt x="8" y="98"/>
                    <a:pt x="8" y="98"/>
                  </a:cubicBezTo>
                  <a:cubicBezTo>
                    <a:pt x="7" y="99"/>
                    <a:pt x="7" y="99"/>
                    <a:pt x="7" y="99"/>
                  </a:cubicBezTo>
                  <a:cubicBezTo>
                    <a:pt x="7" y="99"/>
                    <a:pt x="7" y="99"/>
                    <a:pt x="7" y="99"/>
                  </a:cubicBezTo>
                  <a:cubicBezTo>
                    <a:pt x="7" y="100"/>
                    <a:pt x="7" y="100"/>
                    <a:pt x="7" y="100"/>
                  </a:cubicBezTo>
                  <a:cubicBezTo>
                    <a:pt x="7" y="102"/>
                    <a:pt x="7" y="102"/>
                    <a:pt x="7" y="102"/>
                  </a:cubicBezTo>
                  <a:cubicBezTo>
                    <a:pt x="6" y="103"/>
                    <a:pt x="6" y="103"/>
                    <a:pt x="6" y="103"/>
                  </a:cubicBezTo>
                  <a:cubicBezTo>
                    <a:pt x="6" y="103"/>
                    <a:pt x="6" y="103"/>
                    <a:pt x="6" y="103"/>
                  </a:cubicBezTo>
                  <a:cubicBezTo>
                    <a:pt x="6" y="104"/>
                    <a:pt x="6" y="104"/>
                    <a:pt x="6" y="104"/>
                  </a:cubicBezTo>
                  <a:cubicBezTo>
                    <a:pt x="5" y="105"/>
                    <a:pt x="5" y="105"/>
                    <a:pt x="5" y="105"/>
                  </a:cubicBezTo>
                  <a:cubicBezTo>
                    <a:pt x="6" y="106"/>
                    <a:pt x="6" y="106"/>
                    <a:pt x="6" y="106"/>
                  </a:cubicBezTo>
                  <a:cubicBezTo>
                    <a:pt x="4" y="107"/>
                    <a:pt x="4" y="107"/>
                    <a:pt x="4" y="107"/>
                  </a:cubicBezTo>
                  <a:cubicBezTo>
                    <a:pt x="3" y="106"/>
                    <a:pt x="3" y="106"/>
                    <a:pt x="3" y="106"/>
                  </a:cubicBezTo>
                  <a:cubicBezTo>
                    <a:pt x="2" y="108"/>
                    <a:pt x="2" y="108"/>
                    <a:pt x="2" y="108"/>
                  </a:cubicBezTo>
                  <a:lnTo>
                    <a:pt x="2" y="11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5" name="Freeform 155"/>
            <p:cNvSpPr>
              <a:spLocks noEditPoints="1"/>
            </p:cNvSpPr>
            <p:nvPr/>
          </p:nvSpPr>
          <p:spPr bwMode="auto">
            <a:xfrm>
              <a:off x="4375102" y="2204478"/>
              <a:ext cx="259751" cy="141404"/>
            </a:xfrm>
            <a:custGeom>
              <a:avLst/>
              <a:gdLst>
                <a:gd name="T0" fmla="*/ 52 w 145"/>
                <a:gd name="T1" fmla="*/ 81 h 81"/>
                <a:gd name="T2" fmla="*/ 49 w 145"/>
                <a:gd name="T3" fmla="*/ 70 h 81"/>
                <a:gd name="T4" fmla="*/ 63 w 145"/>
                <a:gd name="T5" fmla="*/ 78 h 81"/>
                <a:gd name="T6" fmla="*/ 78 w 145"/>
                <a:gd name="T7" fmla="*/ 74 h 81"/>
                <a:gd name="T8" fmla="*/ 93 w 145"/>
                <a:gd name="T9" fmla="*/ 70 h 81"/>
                <a:gd name="T10" fmla="*/ 97 w 145"/>
                <a:gd name="T11" fmla="*/ 66 h 81"/>
                <a:gd name="T12" fmla="*/ 104 w 145"/>
                <a:gd name="T13" fmla="*/ 66 h 81"/>
                <a:gd name="T14" fmla="*/ 123 w 145"/>
                <a:gd name="T15" fmla="*/ 55 h 81"/>
                <a:gd name="T16" fmla="*/ 134 w 145"/>
                <a:gd name="T17" fmla="*/ 52 h 81"/>
                <a:gd name="T18" fmla="*/ 134 w 145"/>
                <a:gd name="T19" fmla="*/ 44 h 81"/>
                <a:gd name="T20" fmla="*/ 141 w 145"/>
                <a:gd name="T21" fmla="*/ 44 h 81"/>
                <a:gd name="T22" fmla="*/ 137 w 145"/>
                <a:gd name="T23" fmla="*/ 29 h 81"/>
                <a:gd name="T24" fmla="*/ 137 w 145"/>
                <a:gd name="T25" fmla="*/ 26 h 81"/>
                <a:gd name="T26" fmla="*/ 130 w 145"/>
                <a:gd name="T27" fmla="*/ 22 h 81"/>
                <a:gd name="T28" fmla="*/ 134 w 145"/>
                <a:gd name="T29" fmla="*/ 11 h 81"/>
                <a:gd name="T30" fmla="*/ 130 w 145"/>
                <a:gd name="T31" fmla="*/ 7 h 81"/>
                <a:gd name="T32" fmla="*/ 123 w 145"/>
                <a:gd name="T33" fmla="*/ 7 h 81"/>
                <a:gd name="T34" fmla="*/ 119 w 145"/>
                <a:gd name="T35" fmla="*/ 3 h 81"/>
                <a:gd name="T36" fmla="*/ 108 w 145"/>
                <a:gd name="T37" fmla="*/ 3 h 81"/>
                <a:gd name="T38" fmla="*/ 100 w 145"/>
                <a:gd name="T39" fmla="*/ 7 h 81"/>
                <a:gd name="T40" fmla="*/ 89 w 145"/>
                <a:gd name="T41" fmla="*/ 7 h 81"/>
                <a:gd name="T42" fmla="*/ 86 w 145"/>
                <a:gd name="T43" fmla="*/ 18 h 81"/>
                <a:gd name="T44" fmla="*/ 78 w 145"/>
                <a:gd name="T45" fmla="*/ 11 h 81"/>
                <a:gd name="T46" fmla="*/ 71 w 145"/>
                <a:gd name="T47" fmla="*/ 14 h 81"/>
                <a:gd name="T48" fmla="*/ 63 w 145"/>
                <a:gd name="T49" fmla="*/ 7 h 81"/>
                <a:gd name="T50" fmla="*/ 56 w 145"/>
                <a:gd name="T51" fmla="*/ 22 h 81"/>
                <a:gd name="T52" fmla="*/ 49 w 145"/>
                <a:gd name="T53" fmla="*/ 26 h 81"/>
                <a:gd name="T54" fmla="*/ 41 w 145"/>
                <a:gd name="T55" fmla="*/ 26 h 81"/>
                <a:gd name="T56" fmla="*/ 41 w 145"/>
                <a:gd name="T57" fmla="*/ 14 h 81"/>
                <a:gd name="T58" fmla="*/ 45 w 145"/>
                <a:gd name="T59" fmla="*/ 11 h 81"/>
                <a:gd name="T60" fmla="*/ 34 w 145"/>
                <a:gd name="T61" fmla="*/ 3 h 81"/>
                <a:gd name="T62" fmla="*/ 23 w 145"/>
                <a:gd name="T63" fmla="*/ 0 h 81"/>
                <a:gd name="T64" fmla="*/ 30 w 145"/>
                <a:gd name="T65" fmla="*/ 3 h 81"/>
                <a:gd name="T66" fmla="*/ 26 w 145"/>
                <a:gd name="T67" fmla="*/ 3 h 81"/>
                <a:gd name="T68" fmla="*/ 30 w 145"/>
                <a:gd name="T69" fmla="*/ 11 h 81"/>
                <a:gd name="T70" fmla="*/ 19 w 145"/>
                <a:gd name="T71" fmla="*/ 7 h 81"/>
                <a:gd name="T72" fmla="*/ 15 w 145"/>
                <a:gd name="T73" fmla="*/ 7 h 81"/>
                <a:gd name="T74" fmla="*/ 15 w 145"/>
                <a:gd name="T75" fmla="*/ 14 h 81"/>
                <a:gd name="T76" fmla="*/ 15 w 145"/>
                <a:gd name="T77" fmla="*/ 18 h 81"/>
                <a:gd name="T78" fmla="*/ 8 w 145"/>
                <a:gd name="T79" fmla="*/ 14 h 81"/>
                <a:gd name="T80" fmla="*/ 4 w 145"/>
                <a:gd name="T81" fmla="*/ 18 h 81"/>
                <a:gd name="T82" fmla="*/ 12 w 145"/>
                <a:gd name="T83" fmla="*/ 26 h 81"/>
                <a:gd name="T84" fmla="*/ 19 w 145"/>
                <a:gd name="T85" fmla="*/ 22 h 81"/>
                <a:gd name="T86" fmla="*/ 26 w 145"/>
                <a:gd name="T87" fmla="*/ 22 h 81"/>
                <a:gd name="T88" fmla="*/ 34 w 145"/>
                <a:gd name="T89" fmla="*/ 22 h 81"/>
                <a:gd name="T90" fmla="*/ 37 w 145"/>
                <a:gd name="T91" fmla="*/ 26 h 81"/>
                <a:gd name="T92" fmla="*/ 26 w 145"/>
                <a:gd name="T93" fmla="*/ 33 h 81"/>
                <a:gd name="T94" fmla="*/ 37 w 145"/>
                <a:gd name="T95" fmla="*/ 33 h 81"/>
                <a:gd name="T96" fmla="*/ 23 w 145"/>
                <a:gd name="T97" fmla="*/ 37 h 81"/>
                <a:gd name="T98" fmla="*/ 19 w 145"/>
                <a:gd name="T99" fmla="*/ 33 h 81"/>
                <a:gd name="T100" fmla="*/ 8 w 145"/>
                <a:gd name="T101" fmla="*/ 37 h 81"/>
                <a:gd name="T102" fmla="*/ 12 w 145"/>
                <a:gd name="T103" fmla="*/ 44 h 81"/>
                <a:gd name="T104" fmla="*/ 26 w 145"/>
                <a:gd name="T105" fmla="*/ 44 h 81"/>
                <a:gd name="T106" fmla="*/ 30 w 145"/>
                <a:gd name="T107" fmla="*/ 52 h 81"/>
                <a:gd name="T108" fmla="*/ 30 w 145"/>
                <a:gd name="T109" fmla="*/ 55 h 81"/>
                <a:gd name="T110" fmla="*/ 34 w 145"/>
                <a:gd name="T111" fmla="*/ 55 h 81"/>
                <a:gd name="T112" fmla="*/ 26 w 145"/>
                <a:gd name="T113" fmla="*/ 59 h 81"/>
                <a:gd name="T114" fmla="*/ 19 w 145"/>
                <a:gd name="T115" fmla="*/ 59 h 81"/>
                <a:gd name="T116" fmla="*/ 23 w 145"/>
                <a:gd name="T117" fmla="*/ 70 h 81"/>
                <a:gd name="T118" fmla="*/ 37 w 145"/>
                <a:gd name="T119" fmla="*/ 66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45" h="81">
                  <a:moveTo>
                    <a:pt x="52" y="81"/>
                  </a:moveTo>
                  <a:lnTo>
                    <a:pt x="52" y="81"/>
                  </a:lnTo>
                  <a:lnTo>
                    <a:pt x="52" y="78"/>
                  </a:lnTo>
                  <a:lnTo>
                    <a:pt x="52" y="78"/>
                  </a:lnTo>
                  <a:lnTo>
                    <a:pt x="52" y="81"/>
                  </a:lnTo>
                  <a:lnTo>
                    <a:pt x="52" y="81"/>
                  </a:lnTo>
                  <a:lnTo>
                    <a:pt x="52" y="81"/>
                  </a:lnTo>
                  <a:close/>
                  <a:moveTo>
                    <a:pt x="45" y="70"/>
                  </a:moveTo>
                  <a:lnTo>
                    <a:pt x="49" y="66"/>
                  </a:lnTo>
                  <a:lnTo>
                    <a:pt x="49" y="70"/>
                  </a:lnTo>
                  <a:lnTo>
                    <a:pt x="52" y="74"/>
                  </a:lnTo>
                  <a:lnTo>
                    <a:pt x="52" y="74"/>
                  </a:lnTo>
                  <a:lnTo>
                    <a:pt x="56" y="74"/>
                  </a:lnTo>
                  <a:lnTo>
                    <a:pt x="60" y="74"/>
                  </a:lnTo>
                  <a:lnTo>
                    <a:pt x="63" y="78"/>
                  </a:lnTo>
                  <a:lnTo>
                    <a:pt x="71" y="78"/>
                  </a:lnTo>
                  <a:lnTo>
                    <a:pt x="75" y="78"/>
                  </a:lnTo>
                  <a:lnTo>
                    <a:pt x="78" y="78"/>
                  </a:lnTo>
                  <a:lnTo>
                    <a:pt x="78" y="74"/>
                  </a:lnTo>
                  <a:lnTo>
                    <a:pt x="78" y="74"/>
                  </a:lnTo>
                  <a:lnTo>
                    <a:pt x="78" y="74"/>
                  </a:lnTo>
                  <a:lnTo>
                    <a:pt x="82" y="78"/>
                  </a:lnTo>
                  <a:lnTo>
                    <a:pt x="86" y="74"/>
                  </a:lnTo>
                  <a:lnTo>
                    <a:pt x="86" y="70"/>
                  </a:lnTo>
                  <a:lnTo>
                    <a:pt x="93" y="70"/>
                  </a:lnTo>
                  <a:lnTo>
                    <a:pt x="89" y="70"/>
                  </a:lnTo>
                  <a:lnTo>
                    <a:pt x="89" y="70"/>
                  </a:lnTo>
                  <a:lnTo>
                    <a:pt x="93" y="70"/>
                  </a:lnTo>
                  <a:lnTo>
                    <a:pt x="93" y="70"/>
                  </a:lnTo>
                  <a:lnTo>
                    <a:pt x="97" y="66"/>
                  </a:lnTo>
                  <a:lnTo>
                    <a:pt x="100" y="66"/>
                  </a:lnTo>
                  <a:lnTo>
                    <a:pt x="100" y="66"/>
                  </a:lnTo>
                  <a:lnTo>
                    <a:pt x="104" y="66"/>
                  </a:lnTo>
                  <a:lnTo>
                    <a:pt x="104" y="66"/>
                  </a:lnTo>
                  <a:lnTo>
                    <a:pt x="104" y="66"/>
                  </a:lnTo>
                  <a:lnTo>
                    <a:pt x="112" y="63"/>
                  </a:lnTo>
                  <a:lnTo>
                    <a:pt x="115" y="59"/>
                  </a:lnTo>
                  <a:lnTo>
                    <a:pt x="123" y="55"/>
                  </a:lnTo>
                  <a:lnTo>
                    <a:pt x="123" y="55"/>
                  </a:lnTo>
                  <a:lnTo>
                    <a:pt x="123" y="55"/>
                  </a:lnTo>
                  <a:lnTo>
                    <a:pt x="123" y="52"/>
                  </a:lnTo>
                  <a:lnTo>
                    <a:pt x="126" y="52"/>
                  </a:lnTo>
                  <a:lnTo>
                    <a:pt x="126" y="55"/>
                  </a:lnTo>
                  <a:lnTo>
                    <a:pt x="130" y="55"/>
                  </a:lnTo>
                  <a:lnTo>
                    <a:pt x="134" y="52"/>
                  </a:lnTo>
                  <a:lnTo>
                    <a:pt x="134" y="52"/>
                  </a:lnTo>
                  <a:lnTo>
                    <a:pt x="130" y="52"/>
                  </a:lnTo>
                  <a:lnTo>
                    <a:pt x="130" y="48"/>
                  </a:lnTo>
                  <a:lnTo>
                    <a:pt x="134" y="48"/>
                  </a:lnTo>
                  <a:lnTo>
                    <a:pt x="134" y="44"/>
                  </a:lnTo>
                  <a:lnTo>
                    <a:pt x="134" y="44"/>
                  </a:lnTo>
                  <a:lnTo>
                    <a:pt x="137" y="44"/>
                  </a:lnTo>
                  <a:lnTo>
                    <a:pt x="137" y="48"/>
                  </a:lnTo>
                  <a:lnTo>
                    <a:pt x="141" y="48"/>
                  </a:lnTo>
                  <a:lnTo>
                    <a:pt x="141" y="44"/>
                  </a:lnTo>
                  <a:lnTo>
                    <a:pt x="141" y="40"/>
                  </a:lnTo>
                  <a:lnTo>
                    <a:pt x="137" y="37"/>
                  </a:lnTo>
                  <a:lnTo>
                    <a:pt x="137" y="37"/>
                  </a:lnTo>
                  <a:lnTo>
                    <a:pt x="137" y="33"/>
                  </a:lnTo>
                  <a:lnTo>
                    <a:pt x="137" y="29"/>
                  </a:lnTo>
                  <a:lnTo>
                    <a:pt x="141" y="29"/>
                  </a:lnTo>
                  <a:lnTo>
                    <a:pt x="145" y="29"/>
                  </a:lnTo>
                  <a:lnTo>
                    <a:pt x="145" y="29"/>
                  </a:lnTo>
                  <a:lnTo>
                    <a:pt x="145" y="26"/>
                  </a:lnTo>
                  <a:lnTo>
                    <a:pt x="137" y="26"/>
                  </a:lnTo>
                  <a:lnTo>
                    <a:pt x="134" y="26"/>
                  </a:lnTo>
                  <a:lnTo>
                    <a:pt x="137" y="22"/>
                  </a:lnTo>
                  <a:lnTo>
                    <a:pt x="137" y="22"/>
                  </a:lnTo>
                  <a:lnTo>
                    <a:pt x="134" y="22"/>
                  </a:lnTo>
                  <a:lnTo>
                    <a:pt x="130" y="22"/>
                  </a:lnTo>
                  <a:lnTo>
                    <a:pt x="130" y="18"/>
                  </a:lnTo>
                  <a:lnTo>
                    <a:pt x="134" y="18"/>
                  </a:lnTo>
                  <a:lnTo>
                    <a:pt x="134" y="14"/>
                  </a:lnTo>
                  <a:lnTo>
                    <a:pt x="134" y="11"/>
                  </a:lnTo>
                  <a:lnTo>
                    <a:pt x="134" y="11"/>
                  </a:lnTo>
                  <a:lnTo>
                    <a:pt x="130" y="11"/>
                  </a:lnTo>
                  <a:lnTo>
                    <a:pt x="126" y="11"/>
                  </a:lnTo>
                  <a:lnTo>
                    <a:pt x="126" y="7"/>
                  </a:lnTo>
                  <a:lnTo>
                    <a:pt x="130" y="7"/>
                  </a:lnTo>
                  <a:lnTo>
                    <a:pt x="130" y="7"/>
                  </a:lnTo>
                  <a:lnTo>
                    <a:pt x="130" y="3"/>
                  </a:lnTo>
                  <a:lnTo>
                    <a:pt x="134" y="3"/>
                  </a:lnTo>
                  <a:lnTo>
                    <a:pt x="130" y="3"/>
                  </a:lnTo>
                  <a:lnTo>
                    <a:pt x="130" y="3"/>
                  </a:lnTo>
                  <a:lnTo>
                    <a:pt x="123" y="7"/>
                  </a:lnTo>
                  <a:lnTo>
                    <a:pt x="123" y="11"/>
                  </a:lnTo>
                  <a:lnTo>
                    <a:pt x="119" y="11"/>
                  </a:lnTo>
                  <a:lnTo>
                    <a:pt x="119" y="7"/>
                  </a:lnTo>
                  <a:lnTo>
                    <a:pt x="119" y="7"/>
                  </a:lnTo>
                  <a:lnTo>
                    <a:pt x="119" y="3"/>
                  </a:lnTo>
                  <a:lnTo>
                    <a:pt x="119" y="0"/>
                  </a:lnTo>
                  <a:lnTo>
                    <a:pt x="115" y="0"/>
                  </a:lnTo>
                  <a:lnTo>
                    <a:pt x="112" y="3"/>
                  </a:lnTo>
                  <a:lnTo>
                    <a:pt x="112" y="0"/>
                  </a:lnTo>
                  <a:lnTo>
                    <a:pt x="108" y="3"/>
                  </a:lnTo>
                  <a:lnTo>
                    <a:pt x="108" y="7"/>
                  </a:lnTo>
                  <a:lnTo>
                    <a:pt x="108" y="7"/>
                  </a:lnTo>
                  <a:lnTo>
                    <a:pt x="104" y="7"/>
                  </a:lnTo>
                  <a:lnTo>
                    <a:pt x="100" y="11"/>
                  </a:lnTo>
                  <a:lnTo>
                    <a:pt x="100" y="7"/>
                  </a:lnTo>
                  <a:lnTo>
                    <a:pt x="100" y="7"/>
                  </a:lnTo>
                  <a:lnTo>
                    <a:pt x="97" y="11"/>
                  </a:lnTo>
                  <a:lnTo>
                    <a:pt x="97" y="14"/>
                  </a:lnTo>
                  <a:lnTo>
                    <a:pt x="93" y="14"/>
                  </a:lnTo>
                  <a:lnTo>
                    <a:pt x="89" y="7"/>
                  </a:lnTo>
                  <a:lnTo>
                    <a:pt x="89" y="7"/>
                  </a:lnTo>
                  <a:lnTo>
                    <a:pt x="86" y="7"/>
                  </a:lnTo>
                  <a:lnTo>
                    <a:pt x="86" y="7"/>
                  </a:lnTo>
                  <a:lnTo>
                    <a:pt x="82" y="14"/>
                  </a:lnTo>
                  <a:lnTo>
                    <a:pt x="86" y="18"/>
                  </a:lnTo>
                  <a:lnTo>
                    <a:pt x="82" y="26"/>
                  </a:lnTo>
                  <a:lnTo>
                    <a:pt x="86" y="18"/>
                  </a:lnTo>
                  <a:lnTo>
                    <a:pt x="82" y="14"/>
                  </a:lnTo>
                  <a:lnTo>
                    <a:pt x="82" y="11"/>
                  </a:lnTo>
                  <a:lnTo>
                    <a:pt x="78" y="11"/>
                  </a:lnTo>
                  <a:lnTo>
                    <a:pt x="78" y="7"/>
                  </a:lnTo>
                  <a:lnTo>
                    <a:pt x="78" y="7"/>
                  </a:lnTo>
                  <a:lnTo>
                    <a:pt x="71" y="11"/>
                  </a:lnTo>
                  <a:lnTo>
                    <a:pt x="71" y="14"/>
                  </a:lnTo>
                  <a:lnTo>
                    <a:pt x="71" y="14"/>
                  </a:lnTo>
                  <a:lnTo>
                    <a:pt x="67" y="18"/>
                  </a:lnTo>
                  <a:lnTo>
                    <a:pt x="63" y="18"/>
                  </a:lnTo>
                  <a:lnTo>
                    <a:pt x="63" y="14"/>
                  </a:lnTo>
                  <a:lnTo>
                    <a:pt x="63" y="14"/>
                  </a:lnTo>
                  <a:lnTo>
                    <a:pt x="63" y="7"/>
                  </a:lnTo>
                  <a:lnTo>
                    <a:pt x="60" y="7"/>
                  </a:lnTo>
                  <a:lnTo>
                    <a:pt x="56" y="11"/>
                  </a:lnTo>
                  <a:lnTo>
                    <a:pt x="56" y="18"/>
                  </a:lnTo>
                  <a:lnTo>
                    <a:pt x="60" y="18"/>
                  </a:lnTo>
                  <a:lnTo>
                    <a:pt x="56" y="22"/>
                  </a:lnTo>
                  <a:lnTo>
                    <a:pt x="56" y="26"/>
                  </a:lnTo>
                  <a:lnTo>
                    <a:pt x="52" y="26"/>
                  </a:lnTo>
                  <a:lnTo>
                    <a:pt x="52" y="22"/>
                  </a:lnTo>
                  <a:lnTo>
                    <a:pt x="49" y="26"/>
                  </a:lnTo>
                  <a:lnTo>
                    <a:pt x="49" y="26"/>
                  </a:lnTo>
                  <a:lnTo>
                    <a:pt x="45" y="29"/>
                  </a:lnTo>
                  <a:lnTo>
                    <a:pt x="45" y="33"/>
                  </a:lnTo>
                  <a:lnTo>
                    <a:pt x="45" y="29"/>
                  </a:lnTo>
                  <a:lnTo>
                    <a:pt x="41" y="29"/>
                  </a:lnTo>
                  <a:lnTo>
                    <a:pt x="41" y="26"/>
                  </a:lnTo>
                  <a:lnTo>
                    <a:pt x="45" y="22"/>
                  </a:lnTo>
                  <a:lnTo>
                    <a:pt x="45" y="22"/>
                  </a:lnTo>
                  <a:lnTo>
                    <a:pt x="41" y="22"/>
                  </a:lnTo>
                  <a:lnTo>
                    <a:pt x="41" y="18"/>
                  </a:lnTo>
                  <a:lnTo>
                    <a:pt x="41" y="14"/>
                  </a:lnTo>
                  <a:lnTo>
                    <a:pt x="41" y="18"/>
                  </a:lnTo>
                  <a:lnTo>
                    <a:pt x="45" y="14"/>
                  </a:lnTo>
                  <a:lnTo>
                    <a:pt x="45" y="14"/>
                  </a:lnTo>
                  <a:lnTo>
                    <a:pt x="41" y="11"/>
                  </a:lnTo>
                  <a:lnTo>
                    <a:pt x="45" y="11"/>
                  </a:lnTo>
                  <a:lnTo>
                    <a:pt x="41" y="7"/>
                  </a:lnTo>
                  <a:lnTo>
                    <a:pt x="41" y="7"/>
                  </a:lnTo>
                  <a:lnTo>
                    <a:pt x="37" y="7"/>
                  </a:lnTo>
                  <a:lnTo>
                    <a:pt x="34" y="3"/>
                  </a:lnTo>
                  <a:lnTo>
                    <a:pt x="34" y="3"/>
                  </a:lnTo>
                  <a:lnTo>
                    <a:pt x="34" y="0"/>
                  </a:lnTo>
                  <a:lnTo>
                    <a:pt x="30" y="0"/>
                  </a:lnTo>
                  <a:lnTo>
                    <a:pt x="26" y="0"/>
                  </a:lnTo>
                  <a:lnTo>
                    <a:pt x="23" y="0"/>
                  </a:lnTo>
                  <a:lnTo>
                    <a:pt x="23" y="0"/>
                  </a:lnTo>
                  <a:lnTo>
                    <a:pt x="23" y="3"/>
                  </a:lnTo>
                  <a:lnTo>
                    <a:pt x="23" y="3"/>
                  </a:lnTo>
                  <a:lnTo>
                    <a:pt x="26" y="0"/>
                  </a:lnTo>
                  <a:lnTo>
                    <a:pt x="26" y="0"/>
                  </a:lnTo>
                  <a:lnTo>
                    <a:pt x="30" y="3"/>
                  </a:lnTo>
                  <a:lnTo>
                    <a:pt x="30" y="3"/>
                  </a:lnTo>
                  <a:lnTo>
                    <a:pt x="30" y="3"/>
                  </a:lnTo>
                  <a:lnTo>
                    <a:pt x="26" y="3"/>
                  </a:lnTo>
                  <a:lnTo>
                    <a:pt x="23" y="3"/>
                  </a:lnTo>
                  <a:lnTo>
                    <a:pt x="26" y="3"/>
                  </a:lnTo>
                  <a:lnTo>
                    <a:pt x="30" y="7"/>
                  </a:lnTo>
                  <a:lnTo>
                    <a:pt x="34" y="11"/>
                  </a:lnTo>
                  <a:lnTo>
                    <a:pt x="30" y="11"/>
                  </a:lnTo>
                  <a:lnTo>
                    <a:pt x="30" y="14"/>
                  </a:lnTo>
                  <a:lnTo>
                    <a:pt x="30" y="11"/>
                  </a:lnTo>
                  <a:lnTo>
                    <a:pt x="26" y="7"/>
                  </a:lnTo>
                  <a:lnTo>
                    <a:pt x="23" y="11"/>
                  </a:lnTo>
                  <a:lnTo>
                    <a:pt x="23" y="11"/>
                  </a:lnTo>
                  <a:lnTo>
                    <a:pt x="23" y="7"/>
                  </a:lnTo>
                  <a:lnTo>
                    <a:pt x="19" y="7"/>
                  </a:lnTo>
                  <a:lnTo>
                    <a:pt x="19" y="3"/>
                  </a:lnTo>
                  <a:lnTo>
                    <a:pt x="15" y="7"/>
                  </a:lnTo>
                  <a:lnTo>
                    <a:pt x="19" y="7"/>
                  </a:lnTo>
                  <a:lnTo>
                    <a:pt x="15" y="11"/>
                  </a:lnTo>
                  <a:lnTo>
                    <a:pt x="15" y="7"/>
                  </a:lnTo>
                  <a:lnTo>
                    <a:pt x="12" y="7"/>
                  </a:lnTo>
                  <a:lnTo>
                    <a:pt x="12" y="7"/>
                  </a:lnTo>
                  <a:lnTo>
                    <a:pt x="12" y="11"/>
                  </a:lnTo>
                  <a:lnTo>
                    <a:pt x="15" y="11"/>
                  </a:lnTo>
                  <a:lnTo>
                    <a:pt x="15" y="14"/>
                  </a:lnTo>
                  <a:lnTo>
                    <a:pt x="12" y="11"/>
                  </a:lnTo>
                  <a:lnTo>
                    <a:pt x="12" y="14"/>
                  </a:lnTo>
                  <a:lnTo>
                    <a:pt x="12" y="14"/>
                  </a:lnTo>
                  <a:lnTo>
                    <a:pt x="15" y="14"/>
                  </a:lnTo>
                  <a:lnTo>
                    <a:pt x="15" y="18"/>
                  </a:lnTo>
                  <a:lnTo>
                    <a:pt x="15" y="18"/>
                  </a:lnTo>
                  <a:lnTo>
                    <a:pt x="15" y="18"/>
                  </a:lnTo>
                  <a:lnTo>
                    <a:pt x="12" y="18"/>
                  </a:lnTo>
                  <a:lnTo>
                    <a:pt x="8" y="14"/>
                  </a:lnTo>
                  <a:lnTo>
                    <a:pt x="8" y="14"/>
                  </a:lnTo>
                  <a:lnTo>
                    <a:pt x="4" y="18"/>
                  </a:lnTo>
                  <a:lnTo>
                    <a:pt x="8" y="18"/>
                  </a:lnTo>
                  <a:lnTo>
                    <a:pt x="8" y="22"/>
                  </a:lnTo>
                  <a:lnTo>
                    <a:pt x="8" y="22"/>
                  </a:lnTo>
                  <a:lnTo>
                    <a:pt x="4" y="18"/>
                  </a:lnTo>
                  <a:lnTo>
                    <a:pt x="4" y="18"/>
                  </a:lnTo>
                  <a:lnTo>
                    <a:pt x="0" y="22"/>
                  </a:lnTo>
                  <a:lnTo>
                    <a:pt x="4" y="22"/>
                  </a:lnTo>
                  <a:lnTo>
                    <a:pt x="8" y="26"/>
                  </a:lnTo>
                  <a:lnTo>
                    <a:pt x="12" y="26"/>
                  </a:lnTo>
                  <a:lnTo>
                    <a:pt x="12" y="22"/>
                  </a:lnTo>
                  <a:lnTo>
                    <a:pt x="15" y="22"/>
                  </a:lnTo>
                  <a:lnTo>
                    <a:pt x="19" y="18"/>
                  </a:lnTo>
                  <a:lnTo>
                    <a:pt x="19" y="22"/>
                  </a:lnTo>
                  <a:lnTo>
                    <a:pt x="19" y="22"/>
                  </a:lnTo>
                  <a:lnTo>
                    <a:pt x="19" y="22"/>
                  </a:lnTo>
                  <a:lnTo>
                    <a:pt x="23" y="22"/>
                  </a:lnTo>
                  <a:lnTo>
                    <a:pt x="23" y="26"/>
                  </a:lnTo>
                  <a:lnTo>
                    <a:pt x="26" y="26"/>
                  </a:lnTo>
                  <a:lnTo>
                    <a:pt x="26" y="22"/>
                  </a:lnTo>
                  <a:lnTo>
                    <a:pt x="26" y="22"/>
                  </a:lnTo>
                  <a:lnTo>
                    <a:pt x="30" y="22"/>
                  </a:lnTo>
                  <a:lnTo>
                    <a:pt x="30" y="22"/>
                  </a:lnTo>
                  <a:lnTo>
                    <a:pt x="34" y="22"/>
                  </a:lnTo>
                  <a:lnTo>
                    <a:pt x="34" y="22"/>
                  </a:lnTo>
                  <a:lnTo>
                    <a:pt x="30" y="26"/>
                  </a:lnTo>
                  <a:lnTo>
                    <a:pt x="34" y="26"/>
                  </a:lnTo>
                  <a:lnTo>
                    <a:pt x="34" y="26"/>
                  </a:lnTo>
                  <a:lnTo>
                    <a:pt x="37" y="26"/>
                  </a:lnTo>
                  <a:lnTo>
                    <a:pt x="37" y="26"/>
                  </a:lnTo>
                  <a:lnTo>
                    <a:pt x="34" y="26"/>
                  </a:lnTo>
                  <a:lnTo>
                    <a:pt x="34" y="29"/>
                  </a:lnTo>
                  <a:lnTo>
                    <a:pt x="30" y="29"/>
                  </a:lnTo>
                  <a:lnTo>
                    <a:pt x="26" y="29"/>
                  </a:lnTo>
                  <a:lnTo>
                    <a:pt x="26" y="33"/>
                  </a:lnTo>
                  <a:lnTo>
                    <a:pt x="30" y="33"/>
                  </a:lnTo>
                  <a:lnTo>
                    <a:pt x="34" y="33"/>
                  </a:lnTo>
                  <a:lnTo>
                    <a:pt x="34" y="29"/>
                  </a:lnTo>
                  <a:lnTo>
                    <a:pt x="37" y="29"/>
                  </a:lnTo>
                  <a:lnTo>
                    <a:pt x="37" y="33"/>
                  </a:lnTo>
                  <a:lnTo>
                    <a:pt x="34" y="33"/>
                  </a:lnTo>
                  <a:lnTo>
                    <a:pt x="30" y="37"/>
                  </a:lnTo>
                  <a:lnTo>
                    <a:pt x="26" y="33"/>
                  </a:lnTo>
                  <a:lnTo>
                    <a:pt x="26" y="37"/>
                  </a:lnTo>
                  <a:lnTo>
                    <a:pt x="23" y="37"/>
                  </a:lnTo>
                  <a:lnTo>
                    <a:pt x="23" y="33"/>
                  </a:lnTo>
                  <a:lnTo>
                    <a:pt x="23" y="33"/>
                  </a:lnTo>
                  <a:lnTo>
                    <a:pt x="19" y="33"/>
                  </a:lnTo>
                  <a:lnTo>
                    <a:pt x="19" y="33"/>
                  </a:lnTo>
                  <a:lnTo>
                    <a:pt x="19" y="33"/>
                  </a:lnTo>
                  <a:lnTo>
                    <a:pt x="19" y="37"/>
                  </a:lnTo>
                  <a:lnTo>
                    <a:pt x="15" y="37"/>
                  </a:lnTo>
                  <a:lnTo>
                    <a:pt x="15" y="37"/>
                  </a:lnTo>
                  <a:lnTo>
                    <a:pt x="12" y="37"/>
                  </a:lnTo>
                  <a:lnTo>
                    <a:pt x="8" y="37"/>
                  </a:lnTo>
                  <a:lnTo>
                    <a:pt x="4" y="37"/>
                  </a:lnTo>
                  <a:lnTo>
                    <a:pt x="4" y="37"/>
                  </a:lnTo>
                  <a:lnTo>
                    <a:pt x="4" y="40"/>
                  </a:lnTo>
                  <a:lnTo>
                    <a:pt x="8" y="40"/>
                  </a:lnTo>
                  <a:lnTo>
                    <a:pt x="12" y="44"/>
                  </a:lnTo>
                  <a:lnTo>
                    <a:pt x="12" y="40"/>
                  </a:lnTo>
                  <a:lnTo>
                    <a:pt x="15" y="44"/>
                  </a:lnTo>
                  <a:lnTo>
                    <a:pt x="23" y="44"/>
                  </a:lnTo>
                  <a:lnTo>
                    <a:pt x="26" y="44"/>
                  </a:lnTo>
                  <a:lnTo>
                    <a:pt x="26" y="44"/>
                  </a:lnTo>
                  <a:lnTo>
                    <a:pt x="23" y="44"/>
                  </a:lnTo>
                  <a:lnTo>
                    <a:pt x="23" y="48"/>
                  </a:lnTo>
                  <a:lnTo>
                    <a:pt x="26" y="48"/>
                  </a:lnTo>
                  <a:lnTo>
                    <a:pt x="26" y="52"/>
                  </a:lnTo>
                  <a:lnTo>
                    <a:pt x="30" y="52"/>
                  </a:lnTo>
                  <a:lnTo>
                    <a:pt x="34" y="48"/>
                  </a:lnTo>
                  <a:lnTo>
                    <a:pt x="34" y="48"/>
                  </a:lnTo>
                  <a:lnTo>
                    <a:pt x="30" y="52"/>
                  </a:lnTo>
                  <a:lnTo>
                    <a:pt x="30" y="55"/>
                  </a:lnTo>
                  <a:lnTo>
                    <a:pt x="30" y="55"/>
                  </a:lnTo>
                  <a:lnTo>
                    <a:pt x="34" y="52"/>
                  </a:lnTo>
                  <a:lnTo>
                    <a:pt x="37" y="52"/>
                  </a:lnTo>
                  <a:lnTo>
                    <a:pt x="41" y="55"/>
                  </a:lnTo>
                  <a:lnTo>
                    <a:pt x="37" y="55"/>
                  </a:lnTo>
                  <a:lnTo>
                    <a:pt x="34" y="55"/>
                  </a:lnTo>
                  <a:lnTo>
                    <a:pt x="34" y="55"/>
                  </a:lnTo>
                  <a:lnTo>
                    <a:pt x="30" y="55"/>
                  </a:lnTo>
                  <a:lnTo>
                    <a:pt x="30" y="59"/>
                  </a:lnTo>
                  <a:lnTo>
                    <a:pt x="26" y="59"/>
                  </a:lnTo>
                  <a:lnTo>
                    <a:pt x="26" y="59"/>
                  </a:lnTo>
                  <a:lnTo>
                    <a:pt x="23" y="63"/>
                  </a:lnTo>
                  <a:lnTo>
                    <a:pt x="23" y="59"/>
                  </a:lnTo>
                  <a:lnTo>
                    <a:pt x="19" y="59"/>
                  </a:lnTo>
                  <a:lnTo>
                    <a:pt x="19" y="59"/>
                  </a:lnTo>
                  <a:lnTo>
                    <a:pt x="19" y="59"/>
                  </a:lnTo>
                  <a:lnTo>
                    <a:pt x="19" y="63"/>
                  </a:lnTo>
                  <a:lnTo>
                    <a:pt x="19" y="63"/>
                  </a:lnTo>
                  <a:lnTo>
                    <a:pt x="19" y="63"/>
                  </a:lnTo>
                  <a:lnTo>
                    <a:pt x="19" y="70"/>
                  </a:lnTo>
                  <a:lnTo>
                    <a:pt x="23" y="70"/>
                  </a:lnTo>
                  <a:lnTo>
                    <a:pt x="23" y="66"/>
                  </a:lnTo>
                  <a:lnTo>
                    <a:pt x="26" y="70"/>
                  </a:lnTo>
                  <a:lnTo>
                    <a:pt x="30" y="70"/>
                  </a:lnTo>
                  <a:lnTo>
                    <a:pt x="37" y="66"/>
                  </a:lnTo>
                  <a:lnTo>
                    <a:pt x="37" y="66"/>
                  </a:lnTo>
                  <a:lnTo>
                    <a:pt x="41" y="66"/>
                  </a:lnTo>
                  <a:lnTo>
                    <a:pt x="41" y="70"/>
                  </a:lnTo>
                  <a:lnTo>
                    <a:pt x="45" y="7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6" name="Freeform 156"/>
            <p:cNvSpPr>
              <a:spLocks noEditPoints="1"/>
            </p:cNvSpPr>
            <p:nvPr/>
          </p:nvSpPr>
          <p:spPr bwMode="auto">
            <a:xfrm>
              <a:off x="2293512" y="4288867"/>
              <a:ext cx="59116" cy="33169"/>
            </a:xfrm>
            <a:custGeom>
              <a:avLst/>
              <a:gdLst>
                <a:gd name="T0" fmla="*/ 33 w 33"/>
                <a:gd name="T1" fmla="*/ 15 h 19"/>
                <a:gd name="T2" fmla="*/ 29 w 33"/>
                <a:gd name="T3" fmla="*/ 15 h 19"/>
                <a:gd name="T4" fmla="*/ 29 w 33"/>
                <a:gd name="T5" fmla="*/ 19 h 19"/>
                <a:gd name="T6" fmla="*/ 33 w 33"/>
                <a:gd name="T7" fmla="*/ 15 h 19"/>
                <a:gd name="T8" fmla="*/ 33 w 33"/>
                <a:gd name="T9" fmla="*/ 15 h 19"/>
                <a:gd name="T10" fmla="*/ 33 w 33"/>
                <a:gd name="T11" fmla="*/ 15 h 19"/>
                <a:gd name="T12" fmla="*/ 33 w 33"/>
                <a:gd name="T13" fmla="*/ 15 h 19"/>
                <a:gd name="T14" fmla="*/ 18 w 33"/>
                <a:gd name="T15" fmla="*/ 11 h 19"/>
                <a:gd name="T16" fmla="*/ 22 w 33"/>
                <a:gd name="T17" fmla="*/ 11 h 19"/>
                <a:gd name="T18" fmla="*/ 22 w 33"/>
                <a:gd name="T19" fmla="*/ 11 h 19"/>
                <a:gd name="T20" fmla="*/ 22 w 33"/>
                <a:gd name="T21" fmla="*/ 15 h 19"/>
                <a:gd name="T22" fmla="*/ 18 w 33"/>
                <a:gd name="T23" fmla="*/ 11 h 19"/>
                <a:gd name="T24" fmla="*/ 18 w 33"/>
                <a:gd name="T25" fmla="*/ 11 h 19"/>
                <a:gd name="T26" fmla="*/ 15 w 33"/>
                <a:gd name="T27" fmla="*/ 4 h 19"/>
                <a:gd name="T28" fmla="*/ 15 w 33"/>
                <a:gd name="T29" fmla="*/ 8 h 19"/>
                <a:gd name="T30" fmla="*/ 15 w 33"/>
                <a:gd name="T31" fmla="*/ 8 h 19"/>
                <a:gd name="T32" fmla="*/ 15 w 33"/>
                <a:gd name="T33" fmla="*/ 4 h 19"/>
                <a:gd name="T34" fmla="*/ 15 w 33"/>
                <a:gd name="T35" fmla="*/ 4 h 19"/>
                <a:gd name="T36" fmla="*/ 0 w 33"/>
                <a:gd name="T37" fmla="*/ 8 h 19"/>
                <a:gd name="T38" fmla="*/ 4 w 33"/>
                <a:gd name="T39" fmla="*/ 8 h 19"/>
                <a:gd name="T40" fmla="*/ 4 w 33"/>
                <a:gd name="T41" fmla="*/ 11 h 19"/>
                <a:gd name="T42" fmla="*/ 0 w 33"/>
                <a:gd name="T43" fmla="*/ 11 h 19"/>
                <a:gd name="T44" fmla="*/ 0 w 33"/>
                <a:gd name="T45" fmla="*/ 8 h 19"/>
                <a:gd name="T46" fmla="*/ 0 w 33"/>
                <a:gd name="T47" fmla="*/ 8 h 19"/>
                <a:gd name="T48" fmla="*/ 0 w 33"/>
                <a:gd name="T49" fmla="*/ 8 h 19"/>
                <a:gd name="T50" fmla="*/ 4 w 33"/>
                <a:gd name="T51" fmla="*/ 4 h 19"/>
                <a:gd name="T52" fmla="*/ 4 w 33"/>
                <a:gd name="T53" fmla="*/ 4 h 19"/>
                <a:gd name="T54" fmla="*/ 7 w 33"/>
                <a:gd name="T55" fmla="*/ 8 h 19"/>
                <a:gd name="T56" fmla="*/ 7 w 33"/>
                <a:gd name="T57" fmla="*/ 11 h 19"/>
                <a:gd name="T58" fmla="*/ 7 w 33"/>
                <a:gd name="T59" fmla="*/ 15 h 19"/>
                <a:gd name="T60" fmla="*/ 4 w 33"/>
                <a:gd name="T61" fmla="*/ 15 h 19"/>
                <a:gd name="T62" fmla="*/ 7 w 33"/>
                <a:gd name="T63" fmla="*/ 19 h 19"/>
                <a:gd name="T64" fmla="*/ 11 w 33"/>
                <a:gd name="T65" fmla="*/ 19 h 19"/>
                <a:gd name="T66" fmla="*/ 11 w 33"/>
                <a:gd name="T67" fmla="*/ 15 h 19"/>
                <a:gd name="T68" fmla="*/ 11 w 33"/>
                <a:gd name="T69" fmla="*/ 11 h 19"/>
                <a:gd name="T70" fmla="*/ 11 w 33"/>
                <a:gd name="T71" fmla="*/ 8 h 19"/>
                <a:gd name="T72" fmla="*/ 7 w 33"/>
                <a:gd name="T73" fmla="*/ 4 h 19"/>
                <a:gd name="T74" fmla="*/ 7 w 33"/>
                <a:gd name="T75" fmla="*/ 0 h 19"/>
                <a:gd name="T76" fmla="*/ 7 w 33"/>
                <a:gd name="T77" fmla="*/ 0 h 19"/>
                <a:gd name="T78" fmla="*/ 4 w 33"/>
                <a:gd name="T79" fmla="*/ 0 h 19"/>
                <a:gd name="T80" fmla="*/ 4 w 33"/>
                <a:gd name="T81"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3" h="19">
                  <a:moveTo>
                    <a:pt x="33" y="15"/>
                  </a:moveTo>
                  <a:lnTo>
                    <a:pt x="29" y="15"/>
                  </a:lnTo>
                  <a:lnTo>
                    <a:pt x="29" y="19"/>
                  </a:lnTo>
                  <a:lnTo>
                    <a:pt x="33" y="15"/>
                  </a:lnTo>
                  <a:lnTo>
                    <a:pt x="33" y="15"/>
                  </a:lnTo>
                  <a:lnTo>
                    <a:pt x="33" y="15"/>
                  </a:lnTo>
                  <a:lnTo>
                    <a:pt x="33" y="15"/>
                  </a:lnTo>
                  <a:close/>
                  <a:moveTo>
                    <a:pt x="18" y="11"/>
                  </a:moveTo>
                  <a:lnTo>
                    <a:pt x="22" y="11"/>
                  </a:lnTo>
                  <a:lnTo>
                    <a:pt x="22" y="11"/>
                  </a:lnTo>
                  <a:lnTo>
                    <a:pt x="22" y="15"/>
                  </a:lnTo>
                  <a:lnTo>
                    <a:pt x="18" y="11"/>
                  </a:lnTo>
                  <a:lnTo>
                    <a:pt x="18" y="11"/>
                  </a:lnTo>
                  <a:close/>
                  <a:moveTo>
                    <a:pt x="15" y="4"/>
                  </a:moveTo>
                  <a:lnTo>
                    <a:pt x="15" y="8"/>
                  </a:lnTo>
                  <a:lnTo>
                    <a:pt x="15" y="8"/>
                  </a:lnTo>
                  <a:lnTo>
                    <a:pt x="15" y="4"/>
                  </a:lnTo>
                  <a:lnTo>
                    <a:pt x="15" y="4"/>
                  </a:lnTo>
                  <a:close/>
                  <a:moveTo>
                    <a:pt x="0" y="8"/>
                  </a:moveTo>
                  <a:lnTo>
                    <a:pt x="4" y="8"/>
                  </a:lnTo>
                  <a:lnTo>
                    <a:pt x="4" y="11"/>
                  </a:lnTo>
                  <a:lnTo>
                    <a:pt x="0" y="11"/>
                  </a:lnTo>
                  <a:lnTo>
                    <a:pt x="0" y="8"/>
                  </a:lnTo>
                  <a:lnTo>
                    <a:pt x="0" y="8"/>
                  </a:lnTo>
                  <a:lnTo>
                    <a:pt x="0" y="8"/>
                  </a:lnTo>
                  <a:close/>
                  <a:moveTo>
                    <a:pt x="4" y="4"/>
                  </a:moveTo>
                  <a:lnTo>
                    <a:pt x="4" y="4"/>
                  </a:lnTo>
                  <a:lnTo>
                    <a:pt x="7" y="8"/>
                  </a:lnTo>
                  <a:lnTo>
                    <a:pt x="7" y="11"/>
                  </a:lnTo>
                  <a:lnTo>
                    <a:pt x="7" y="15"/>
                  </a:lnTo>
                  <a:lnTo>
                    <a:pt x="4" y="15"/>
                  </a:lnTo>
                  <a:lnTo>
                    <a:pt x="7" y="19"/>
                  </a:lnTo>
                  <a:lnTo>
                    <a:pt x="11" y="19"/>
                  </a:lnTo>
                  <a:lnTo>
                    <a:pt x="11" y="15"/>
                  </a:lnTo>
                  <a:lnTo>
                    <a:pt x="11" y="11"/>
                  </a:lnTo>
                  <a:lnTo>
                    <a:pt x="11" y="8"/>
                  </a:lnTo>
                  <a:lnTo>
                    <a:pt x="7" y="4"/>
                  </a:lnTo>
                  <a:lnTo>
                    <a:pt x="7" y="0"/>
                  </a:lnTo>
                  <a:lnTo>
                    <a:pt x="7" y="0"/>
                  </a:lnTo>
                  <a:lnTo>
                    <a:pt x="4" y="0"/>
                  </a:lnTo>
                  <a:lnTo>
                    <a:pt x="4"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7" name="Freeform 157"/>
            <p:cNvSpPr>
              <a:spLocks noEditPoints="1"/>
            </p:cNvSpPr>
            <p:nvPr/>
          </p:nvSpPr>
          <p:spPr bwMode="auto">
            <a:xfrm>
              <a:off x="3096053" y="3796574"/>
              <a:ext cx="93152" cy="33169"/>
            </a:xfrm>
            <a:custGeom>
              <a:avLst/>
              <a:gdLst>
                <a:gd name="T0" fmla="*/ 44 w 52"/>
                <a:gd name="T1" fmla="*/ 15 h 19"/>
                <a:gd name="T2" fmla="*/ 52 w 52"/>
                <a:gd name="T3" fmla="*/ 19 h 19"/>
                <a:gd name="T4" fmla="*/ 48 w 52"/>
                <a:gd name="T5" fmla="*/ 19 h 19"/>
                <a:gd name="T6" fmla="*/ 44 w 52"/>
                <a:gd name="T7" fmla="*/ 19 h 19"/>
                <a:gd name="T8" fmla="*/ 44 w 52"/>
                <a:gd name="T9" fmla="*/ 15 h 19"/>
                <a:gd name="T10" fmla="*/ 44 w 52"/>
                <a:gd name="T11" fmla="*/ 15 h 19"/>
                <a:gd name="T12" fmla="*/ 48 w 52"/>
                <a:gd name="T13" fmla="*/ 8 h 19"/>
                <a:gd name="T14" fmla="*/ 44 w 52"/>
                <a:gd name="T15" fmla="*/ 8 h 19"/>
                <a:gd name="T16" fmla="*/ 48 w 52"/>
                <a:gd name="T17" fmla="*/ 11 h 19"/>
                <a:gd name="T18" fmla="*/ 48 w 52"/>
                <a:gd name="T19" fmla="*/ 8 h 19"/>
                <a:gd name="T20" fmla="*/ 48 w 52"/>
                <a:gd name="T21" fmla="*/ 8 h 19"/>
                <a:gd name="T22" fmla="*/ 48 w 52"/>
                <a:gd name="T23" fmla="*/ 8 h 19"/>
                <a:gd name="T24" fmla="*/ 29 w 52"/>
                <a:gd name="T25" fmla="*/ 11 h 19"/>
                <a:gd name="T26" fmla="*/ 29 w 52"/>
                <a:gd name="T27" fmla="*/ 11 h 19"/>
                <a:gd name="T28" fmla="*/ 29 w 52"/>
                <a:gd name="T29" fmla="*/ 15 h 19"/>
                <a:gd name="T30" fmla="*/ 33 w 52"/>
                <a:gd name="T31" fmla="*/ 15 h 19"/>
                <a:gd name="T32" fmla="*/ 29 w 52"/>
                <a:gd name="T33" fmla="*/ 11 h 19"/>
                <a:gd name="T34" fmla="*/ 29 w 52"/>
                <a:gd name="T35" fmla="*/ 11 h 19"/>
                <a:gd name="T36" fmla="*/ 22 w 52"/>
                <a:gd name="T37" fmla="*/ 0 h 19"/>
                <a:gd name="T38" fmla="*/ 26 w 52"/>
                <a:gd name="T39" fmla="*/ 0 h 19"/>
                <a:gd name="T40" fmla="*/ 29 w 52"/>
                <a:gd name="T41" fmla="*/ 0 h 19"/>
                <a:gd name="T42" fmla="*/ 29 w 52"/>
                <a:gd name="T43" fmla="*/ 4 h 19"/>
                <a:gd name="T44" fmla="*/ 29 w 52"/>
                <a:gd name="T45" fmla="*/ 4 h 19"/>
                <a:gd name="T46" fmla="*/ 26 w 52"/>
                <a:gd name="T47" fmla="*/ 4 h 19"/>
                <a:gd name="T48" fmla="*/ 22 w 52"/>
                <a:gd name="T49" fmla="*/ 0 h 19"/>
                <a:gd name="T50" fmla="*/ 22 w 52"/>
                <a:gd name="T51" fmla="*/ 0 h 19"/>
                <a:gd name="T52" fmla="*/ 4 w 52"/>
                <a:gd name="T53" fmla="*/ 8 h 19"/>
                <a:gd name="T54" fmla="*/ 4 w 52"/>
                <a:gd name="T55" fmla="*/ 8 h 19"/>
                <a:gd name="T56" fmla="*/ 0 w 52"/>
                <a:gd name="T57" fmla="*/ 8 h 19"/>
                <a:gd name="T58" fmla="*/ 4 w 52"/>
                <a:gd name="T59" fmla="*/ 8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2" h="19">
                  <a:moveTo>
                    <a:pt x="44" y="15"/>
                  </a:moveTo>
                  <a:lnTo>
                    <a:pt x="52" y="19"/>
                  </a:lnTo>
                  <a:lnTo>
                    <a:pt x="48" y="19"/>
                  </a:lnTo>
                  <a:lnTo>
                    <a:pt x="44" y="19"/>
                  </a:lnTo>
                  <a:lnTo>
                    <a:pt x="44" y="15"/>
                  </a:lnTo>
                  <a:lnTo>
                    <a:pt x="44" y="15"/>
                  </a:lnTo>
                  <a:close/>
                  <a:moveTo>
                    <a:pt x="48" y="8"/>
                  </a:moveTo>
                  <a:lnTo>
                    <a:pt x="44" y="8"/>
                  </a:lnTo>
                  <a:lnTo>
                    <a:pt x="48" y="11"/>
                  </a:lnTo>
                  <a:lnTo>
                    <a:pt x="48" y="8"/>
                  </a:lnTo>
                  <a:lnTo>
                    <a:pt x="48" y="8"/>
                  </a:lnTo>
                  <a:lnTo>
                    <a:pt x="48" y="8"/>
                  </a:lnTo>
                  <a:close/>
                  <a:moveTo>
                    <a:pt x="29" y="11"/>
                  </a:moveTo>
                  <a:lnTo>
                    <a:pt x="29" y="11"/>
                  </a:lnTo>
                  <a:lnTo>
                    <a:pt x="29" y="15"/>
                  </a:lnTo>
                  <a:lnTo>
                    <a:pt x="33" y="15"/>
                  </a:lnTo>
                  <a:lnTo>
                    <a:pt x="29" y="11"/>
                  </a:lnTo>
                  <a:lnTo>
                    <a:pt x="29" y="11"/>
                  </a:lnTo>
                  <a:close/>
                  <a:moveTo>
                    <a:pt x="22" y="0"/>
                  </a:moveTo>
                  <a:lnTo>
                    <a:pt x="26" y="0"/>
                  </a:lnTo>
                  <a:lnTo>
                    <a:pt x="29" y="0"/>
                  </a:lnTo>
                  <a:lnTo>
                    <a:pt x="29" y="4"/>
                  </a:lnTo>
                  <a:lnTo>
                    <a:pt x="29" y="4"/>
                  </a:lnTo>
                  <a:lnTo>
                    <a:pt x="26" y="4"/>
                  </a:lnTo>
                  <a:lnTo>
                    <a:pt x="22" y="0"/>
                  </a:lnTo>
                  <a:lnTo>
                    <a:pt x="22" y="0"/>
                  </a:lnTo>
                  <a:close/>
                  <a:moveTo>
                    <a:pt x="4" y="8"/>
                  </a:moveTo>
                  <a:lnTo>
                    <a:pt x="4" y="8"/>
                  </a:lnTo>
                  <a:lnTo>
                    <a:pt x="0" y="8"/>
                  </a:lnTo>
                  <a:lnTo>
                    <a:pt x="4"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8" name="Freeform 158"/>
            <p:cNvSpPr>
              <a:spLocks noEditPoints="1"/>
            </p:cNvSpPr>
            <p:nvPr/>
          </p:nvSpPr>
          <p:spPr bwMode="auto">
            <a:xfrm>
              <a:off x="3022606" y="3789590"/>
              <a:ext cx="66282" cy="20949"/>
            </a:xfrm>
            <a:custGeom>
              <a:avLst/>
              <a:gdLst>
                <a:gd name="T0" fmla="*/ 30 w 37"/>
                <a:gd name="T1" fmla="*/ 8 h 12"/>
                <a:gd name="T2" fmla="*/ 30 w 37"/>
                <a:gd name="T3" fmla="*/ 8 h 12"/>
                <a:gd name="T4" fmla="*/ 37 w 37"/>
                <a:gd name="T5" fmla="*/ 8 h 12"/>
                <a:gd name="T6" fmla="*/ 33 w 37"/>
                <a:gd name="T7" fmla="*/ 8 h 12"/>
                <a:gd name="T8" fmla="*/ 30 w 37"/>
                <a:gd name="T9" fmla="*/ 8 h 12"/>
                <a:gd name="T10" fmla="*/ 30 w 37"/>
                <a:gd name="T11" fmla="*/ 8 h 12"/>
                <a:gd name="T12" fmla="*/ 26 w 37"/>
                <a:gd name="T13" fmla="*/ 0 h 12"/>
                <a:gd name="T14" fmla="*/ 22 w 37"/>
                <a:gd name="T15" fmla="*/ 0 h 12"/>
                <a:gd name="T16" fmla="*/ 15 w 37"/>
                <a:gd name="T17" fmla="*/ 0 h 12"/>
                <a:gd name="T18" fmla="*/ 4 w 37"/>
                <a:gd name="T19" fmla="*/ 0 h 12"/>
                <a:gd name="T20" fmla="*/ 4 w 37"/>
                <a:gd name="T21" fmla="*/ 4 h 12"/>
                <a:gd name="T22" fmla="*/ 0 w 37"/>
                <a:gd name="T23" fmla="*/ 4 h 12"/>
                <a:gd name="T24" fmla="*/ 0 w 37"/>
                <a:gd name="T25" fmla="*/ 4 h 12"/>
                <a:gd name="T26" fmla="*/ 0 w 37"/>
                <a:gd name="T27" fmla="*/ 8 h 12"/>
                <a:gd name="T28" fmla="*/ 0 w 37"/>
                <a:gd name="T29" fmla="*/ 12 h 12"/>
                <a:gd name="T30" fmla="*/ 11 w 37"/>
                <a:gd name="T31" fmla="*/ 12 h 12"/>
                <a:gd name="T32" fmla="*/ 11 w 37"/>
                <a:gd name="T33" fmla="*/ 12 h 12"/>
                <a:gd name="T34" fmla="*/ 19 w 37"/>
                <a:gd name="T35" fmla="*/ 8 h 12"/>
                <a:gd name="T36" fmla="*/ 19 w 37"/>
                <a:gd name="T37" fmla="*/ 12 h 12"/>
                <a:gd name="T38" fmla="*/ 26 w 37"/>
                <a:gd name="T39" fmla="*/ 8 h 12"/>
                <a:gd name="T40" fmla="*/ 30 w 37"/>
                <a:gd name="T41" fmla="*/ 4 h 12"/>
                <a:gd name="T42" fmla="*/ 26 w 37"/>
                <a:gd name="T43" fmla="*/ 4 h 12"/>
                <a:gd name="T44" fmla="*/ 26 w 37"/>
                <a:gd name="T45" fmla="*/ 0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7" h="12">
                  <a:moveTo>
                    <a:pt x="30" y="8"/>
                  </a:moveTo>
                  <a:lnTo>
                    <a:pt x="30" y="8"/>
                  </a:lnTo>
                  <a:lnTo>
                    <a:pt x="37" y="8"/>
                  </a:lnTo>
                  <a:lnTo>
                    <a:pt x="33" y="8"/>
                  </a:lnTo>
                  <a:lnTo>
                    <a:pt x="30" y="8"/>
                  </a:lnTo>
                  <a:lnTo>
                    <a:pt x="30" y="8"/>
                  </a:lnTo>
                  <a:close/>
                  <a:moveTo>
                    <a:pt x="26" y="0"/>
                  </a:moveTo>
                  <a:lnTo>
                    <a:pt x="22" y="0"/>
                  </a:lnTo>
                  <a:lnTo>
                    <a:pt x="15" y="0"/>
                  </a:lnTo>
                  <a:lnTo>
                    <a:pt x="4" y="0"/>
                  </a:lnTo>
                  <a:lnTo>
                    <a:pt x="4" y="4"/>
                  </a:lnTo>
                  <a:lnTo>
                    <a:pt x="0" y="4"/>
                  </a:lnTo>
                  <a:lnTo>
                    <a:pt x="0" y="4"/>
                  </a:lnTo>
                  <a:lnTo>
                    <a:pt x="0" y="8"/>
                  </a:lnTo>
                  <a:lnTo>
                    <a:pt x="0" y="12"/>
                  </a:lnTo>
                  <a:lnTo>
                    <a:pt x="11" y="12"/>
                  </a:lnTo>
                  <a:lnTo>
                    <a:pt x="11" y="12"/>
                  </a:lnTo>
                  <a:lnTo>
                    <a:pt x="19" y="8"/>
                  </a:lnTo>
                  <a:lnTo>
                    <a:pt x="19" y="12"/>
                  </a:lnTo>
                  <a:lnTo>
                    <a:pt x="26" y="8"/>
                  </a:lnTo>
                  <a:lnTo>
                    <a:pt x="30" y="4"/>
                  </a:lnTo>
                  <a:lnTo>
                    <a:pt x="26" y="4"/>
                  </a:lnTo>
                  <a:lnTo>
                    <a:pt x="26"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9" name="Freeform 159"/>
            <p:cNvSpPr>
              <a:spLocks noEditPoints="1"/>
            </p:cNvSpPr>
            <p:nvPr/>
          </p:nvSpPr>
          <p:spPr bwMode="auto">
            <a:xfrm>
              <a:off x="2882879" y="3751186"/>
              <a:ext cx="112858" cy="64593"/>
            </a:xfrm>
            <a:custGeom>
              <a:avLst/>
              <a:gdLst>
                <a:gd name="T0" fmla="*/ 60 w 63"/>
                <a:gd name="T1" fmla="*/ 30 h 37"/>
                <a:gd name="T2" fmla="*/ 60 w 63"/>
                <a:gd name="T3" fmla="*/ 30 h 37"/>
                <a:gd name="T4" fmla="*/ 56 w 63"/>
                <a:gd name="T5" fmla="*/ 26 h 37"/>
                <a:gd name="T6" fmla="*/ 56 w 63"/>
                <a:gd name="T7" fmla="*/ 26 h 37"/>
                <a:gd name="T8" fmla="*/ 8 w 63"/>
                <a:gd name="T9" fmla="*/ 4 h 37"/>
                <a:gd name="T10" fmla="*/ 8 w 63"/>
                <a:gd name="T11" fmla="*/ 11 h 37"/>
                <a:gd name="T12" fmla="*/ 4 w 63"/>
                <a:gd name="T13" fmla="*/ 15 h 37"/>
                <a:gd name="T14" fmla="*/ 4 w 63"/>
                <a:gd name="T15" fmla="*/ 19 h 37"/>
                <a:gd name="T16" fmla="*/ 4 w 63"/>
                <a:gd name="T17" fmla="*/ 22 h 37"/>
                <a:gd name="T18" fmla="*/ 0 w 63"/>
                <a:gd name="T19" fmla="*/ 30 h 37"/>
                <a:gd name="T20" fmla="*/ 4 w 63"/>
                <a:gd name="T21" fmla="*/ 34 h 37"/>
                <a:gd name="T22" fmla="*/ 8 w 63"/>
                <a:gd name="T23" fmla="*/ 37 h 37"/>
                <a:gd name="T24" fmla="*/ 8 w 63"/>
                <a:gd name="T25" fmla="*/ 37 h 37"/>
                <a:gd name="T26" fmla="*/ 15 w 63"/>
                <a:gd name="T27" fmla="*/ 30 h 37"/>
                <a:gd name="T28" fmla="*/ 15 w 63"/>
                <a:gd name="T29" fmla="*/ 26 h 37"/>
                <a:gd name="T30" fmla="*/ 19 w 63"/>
                <a:gd name="T31" fmla="*/ 26 h 37"/>
                <a:gd name="T32" fmla="*/ 26 w 63"/>
                <a:gd name="T33" fmla="*/ 26 h 37"/>
                <a:gd name="T34" fmla="*/ 26 w 63"/>
                <a:gd name="T35" fmla="*/ 30 h 37"/>
                <a:gd name="T36" fmla="*/ 34 w 63"/>
                <a:gd name="T37" fmla="*/ 22 h 37"/>
                <a:gd name="T38" fmla="*/ 45 w 63"/>
                <a:gd name="T39" fmla="*/ 22 h 37"/>
                <a:gd name="T40" fmla="*/ 52 w 63"/>
                <a:gd name="T41" fmla="*/ 26 h 37"/>
                <a:gd name="T42" fmla="*/ 60 w 63"/>
                <a:gd name="T43" fmla="*/ 26 h 37"/>
                <a:gd name="T44" fmla="*/ 63 w 63"/>
                <a:gd name="T45" fmla="*/ 22 h 37"/>
                <a:gd name="T46" fmla="*/ 63 w 63"/>
                <a:gd name="T47" fmla="*/ 19 h 37"/>
                <a:gd name="T48" fmla="*/ 52 w 63"/>
                <a:gd name="T49" fmla="*/ 15 h 37"/>
                <a:gd name="T50" fmla="*/ 45 w 63"/>
                <a:gd name="T51" fmla="*/ 15 h 37"/>
                <a:gd name="T52" fmla="*/ 37 w 63"/>
                <a:gd name="T53" fmla="*/ 11 h 37"/>
                <a:gd name="T54" fmla="*/ 37 w 63"/>
                <a:gd name="T55" fmla="*/ 8 h 37"/>
                <a:gd name="T56" fmla="*/ 48 w 63"/>
                <a:gd name="T57" fmla="*/ 11 h 37"/>
                <a:gd name="T58" fmla="*/ 48 w 63"/>
                <a:gd name="T59" fmla="*/ 8 h 37"/>
                <a:gd name="T60" fmla="*/ 41 w 63"/>
                <a:gd name="T61" fmla="*/ 8 h 37"/>
                <a:gd name="T62" fmla="*/ 37 w 63"/>
                <a:gd name="T63" fmla="*/ 4 h 37"/>
                <a:gd name="T64" fmla="*/ 34 w 63"/>
                <a:gd name="T65" fmla="*/ 4 h 37"/>
                <a:gd name="T66" fmla="*/ 19 w 63"/>
                <a:gd name="T67" fmla="*/ 0 h 37"/>
                <a:gd name="T68" fmla="*/ 8 w 63"/>
                <a:gd name="T69" fmla="*/ 0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3" h="37">
                  <a:moveTo>
                    <a:pt x="56" y="26"/>
                  </a:moveTo>
                  <a:lnTo>
                    <a:pt x="60" y="30"/>
                  </a:lnTo>
                  <a:lnTo>
                    <a:pt x="60" y="30"/>
                  </a:lnTo>
                  <a:lnTo>
                    <a:pt x="60" y="30"/>
                  </a:lnTo>
                  <a:lnTo>
                    <a:pt x="56" y="30"/>
                  </a:lnTo>
                  <a:lnTo>
                    <a:pt x="56" y="26"/>
                  </a:lnTo>
                  <a:lnTo>
                    <a:pt x="56" y="26"/>
                  </a:lnTo>
                  <a:lnTo>
                    <a:pt x="56" y="26"/>
                  </a:lnTo>
                  <a:close/>
                  <a:moveTo>
                    <a:pt x="8" y="4"/>
                  </a:moveTo>
                  <a:lnTo>
                    <a:pt x="8" y="4"/>
                  </a:lnTo>
                  <a:lnTo>
                    <a:pt x="4" y="8"/>
                  </a:lnTo>
                  <a:lnTo>
                    <a:pt x="8" y="11"/>
                  </a:lnTo>
                  <a:lnTo>
                    <a:pt x="8" y="15"/>
                  </a:lnTo>
                  <a:lnTo>
                    <a:pt x="4" y="15"/>
                  </a:lnTo>
                  <a:lnTo>
                    <a:pt x="4" y="15"/>
                  </a:lnTo>
                  <a:lnTo>
                    <a:pt x="4" y="19"/>
                  </a:lnTo>
                  <a:lnTo>
                    <a:pt x="4" y="22"/>
                  </a:lnTo>
                  <a:lnTo>
                    <a:pt x="4" y="22"/>
                  </a:lnTo>
                  <a:lnTo>
                    <a:pt x="0" y="26"/>
                  </a:lnTo>
                  <a:lnTo>
                    <a:pt x="0" y="30"/>
                  </a:lnTo>
                  <a:lnTo>
                    <a:pt x="4" y="30"/>
                  </a:lnTo>
                  <a:lnTo>
                    <a:pt x="4" y="34"/>
                  </a:lnTo>
                  <a:lnTo>
                    <a:pt x="4" y="34"/>
                  </a:lnTo>
                  <a:lnTo>
                    <a:pt x="8" y="37"/>
                  </a:lnTo>
                  <a:lnTo>
                    <a:pt x="8" y="37"/>
                  </a:lnTo>
                  <a:lnTo>
                    <a:pt x="8" y="37"/>
                  </a:lnTo>
                  <a:lnTo>
                    <a:pt x="11" y="34"/>
                  </a:lnTo>
                  <a:lnTo>
                    <a:pt x="15" y="30"/>
                  </a:lnTo>
                  <a:lnTo>
                    <a:pt x="15" y="26"/>
                  </a:lnTo>
                  <a:lnTo>
                    <a:pt x="15" y="26"/>
                  </a:lnTo>
                  <a:lnTo>
                    <a:pt x="19" y="26"/>
                  </a:lnTo>
                  <a:lnTo>
                    <a:pt x="19" y="26"/>
                  </a:lnTo>
                  <a:lnTo>
                    <a:pt x="23" y="22"/>
                  </a:lnTo>
                  <a:lnTo>
                    <a:pt x="26" y="26"/>
                  </a:lnTo>
                  <a:lnTo>
                    <a:pt x="26" y="26"/>
                  </a:lnTo>
                  <a:lnTo>
                    <a:pt x="26" y="30"/>
                  </a:lnTo>
                  <a:lnTo>
                    <a:pt x="30" y="26"/>
                  </a:lnTo>
                  <a:lnTo>
                    <a:pt x="34" y="22"/>
                  </a:lnTo>
                  <a:lnTo>
                    <a:pt x="41" y="22"/>
                  </a:lnTo>
                  <a:lnTo>
                    <a:pt x="45" y="22"/>
                  </a:lnTo>
                  <a:lnTo>
                    <a:pt x="48" y="22"/>
                  </a:lnTo>
                  <a:lnTo>
                    <a:pt x="52" y="26"/>
                  </a:lnTo>
                  <a:lnTo>
                    <a:pt x="56" y="26"/>
                  </a:lnTo>
                  <a:lnTo>
                    <a:pt x="60" y="26"/>
                  </a:lnTo>
                  <a:lnTo>
                    <a:pt x="60" y="22"/>
                  </a:lnTo>
                  <a:lnTo>
                    <a:pt x="63" y="22"/>
                  </a:lnTo>
                  <a:lnTo>
                    <a:pt x="63" y="22"/>
                  </a:lnTo>
                  <a:lnTo>
                    <a:pt x="63" y="19"/>
                  </a:lnTo>
                  <a:lnTo>
                    <a:pt x="56" y="15"/>
                  </a:lnTo>
                  <a:lnTo>
                    <a:pt x="52" y="15"/>
                  </a:lnTo>
                  <a:lnTo>
                    <a:pt x="48" y="15"/>
                  </a:lnTo>
                  <a:lnTo>
                    <a:pt x="45" y="15"/>
                  </a:lnTo>
                  <a:lnTo>
                    <a:pt x="41" y="11"/>
                  </a:lnTo>
                  <a:lnTo>
                    <a:pt x="37" y="11"/>
                  </a:lnTo>
                  <a:lnTo>
                    <a:pt x="34" y="11"/>
                  </a:lnTo>
                  <a:lnTo>
                    <a:pt x="37" y="8"/>
                  </a:lnTo>
                  <a:lnTo>
                    <a:pt x="41" y="11"/>
                  </a:lnTo>
                  <a:lnTo>
                    <a:pt x="48" y="11"/>
                  </a:lnTo>
                  <a:lnTo>
                    <a:pt x="52" y="11"/>
                  </a:lnTo>
                  <a:lnTo>
                    <a:pt x="48" y="8"/>
                  </a:lnTo>
                  <a:lnTo>
                    <a:pt x="48" y="8"/>
                  </a:lnTo>
                  <a:lnTo>
                    <a:pt x="41" y="8"/>
                  </a:lnTo>
                  <a:lnTo>
                    <a:pt x="37" y="4"/>
                  </a:lnTo>
                  <a:lnTo>
                    <a:pt x="37" y="4"/>
                  </a:lnTo>
                  <a:lnTo>
                    <a:pt x="34" y="4"/>
                  </a:lnTo>
                  <a:lnTo>
                    <a:pt x="34" y="4"/>
                  </a:lnTo>
                  <a:lnTo>
                    <a:pt x="19" y="0"/>
                  </a:lnTo>
                  <a:lnTo>
                    <a:pt x="19" y="0"/>
                  </a:lnTo>
                  <a:lnTo>
                    <a:pt x="15" y="0"/>
                  </a:lnTo>
                  <a:lnTo>
                    <a:pt x="8" y="0"/>
                  </a:lnTo>
                  <a:lnTo>
                    <a:pt x="8"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0" name="Freeform 160"/>
            <p:cNvSpPr>
              <a:spLocks noEditPoints="1"/>
            </p:cNvSpPr>
            <p:nvPr/>
          </p:nvSpPr>
          <p:spPr bwMode="auto">
            <a:xfrm>
              <a:off x="3506279" y="1057539"/>
              <a:ext cx="1241430" cy="1412288"/>
            </a:xfrm>
            <a:custGeom>
              <a:avLst/>
              <a:gdLst>
                <a:gd name="T0" fmla="*/ 47 w 187"/>
                <a:gd name="T1" fmla="*/ 209 h 218"/>
                <a:gd name="T2" fmla="*/ 36 w 187"/>
                <a:gd name="T3" fmla="*/ 200 h 218"/>
                <a:gd name="T4" fmla="*/ 31 w 187"/>
                <a:gd name="T5" fmla="*/ 189 h 218"/>
                <a:gd name="T6" fmla="*/ 29 w 187"/>
                <a:gd name="T7" fmla="*/ 185 h 218"/>
                <a:gd name="T8" fmla="*/ 32 w 187"/>
                <a:gd name="T9" fmla="*/ 173 h 218"/>
                <a:gd name="T10" fmla="*/ 31 w 187"/>
                <a:gd name="T11" fmla="*/ 166 h 218"/>
                <a:gd name="T12" fmla="*/ 39 w 187"/>
                <a:gd name="T13" fmla="*/ 161 h 218"/>
                <a:gd name="T14" fmla="*/ 40 w 187"/>
                <a:gd name="T15" fmla="*/ 158 h 218"/>
                <a:gd name="T16" fmla="*/ 43 w 187"/>
                <a:gd name="T17" fmla="*/ 149 h 218"/>
                <a:gd name="T18" fmla="*/ 45 w 187"/>
                <a:gd name="T19" fmla="*/ 141 h 218"/>
                <a:gd name="T20" fmla="*/ 44 w 187"/>
                <a:gd name="T21" fmla="*/ 129 h 218"/>
                <a:gd name="T22" fmla="*/ 33 w 187"/>
                <a:gd name="T23" fmla="*/ 127 h 218"/>
                <a:gd name="T24" fmla="*/ 37 w 187"/>
                <a:gd name="T25" fmla="*/ 108 h 218"/>
                <a:gd name="T26" fmla="*/ 29 w 187"/>
                <a:gd name="T27" fmla="*/ 84 h 218"/>
                <a:gd name="T28" fmla="*/ 6 w 187"/>
                <a:gd name="T29" fmla="*/ 74 h 218"/>
                <a:gd name="T30" fmla="*/ 19 w 187"/>
                <a:gd name="T31" fmla="*/ 64 h 218"/>
                <a:gd name="T32" fmla="*/ 7 w 187"/>
                <a:gd name="T33" fmla="*/ 50 h 218"/>
                <a:gd name="T34" fmla="*/ 37 w 187"/>
                <a:gd name="T35" fmla="*/ 37 h 218"/>
                <a:gd name="T36" fmla="*/ 48 w 187"/>
                <a:gd name="T37" fmla="*/ 25 h 218"/>
                <a:gd name="T38" fmla="*/ 73 w 187"/>
                <a:gd name="T39" fmla="*/ 13 h 218"/>
                <a:gd name="T40" fmla="*/ 86 w 187"/>
                <a:gd name="T41" fmla="*/ 23 h 218"/>
                <a:gd name="T42" fmla="*/ 101 w 187"/>
                <a:gd name="T43" fmla="*/ 23 h 218"/>
                <a:gd name="T44" fmla="*/ 107 w 187"/>
                <a:gd name="T45" fmla="*/ 9 h 218"/>
                <a:gd name="T46" fmla="*/ 126 w 187"/>
                <a:gd name="T47" fmla="*/ 1 h 218"/>
                <a:gd name="T48" fmla="*/ 138 w 187"/>
                <a:gd name="T49" fmla="*/ 9 h 218"/>
                <a:gd name="T50" fmla="*/ 148 w 187"/>
                <a:gd name="T51" fmla="*/ 11 h 218"/>
                <a:gd name="T52" fmla="*/ 165 w 187"/>
                <a:gd name="T53" fmla="*/ 23 h 218"/>
                <a:gd name="T54" fmla="*/ 129 w 187"/>
                <a:gd name="T55" fmla="*/ 28 h 218"/>
                <a:gd name="T56" fmla="*/ 157 w 187"/>
                <a:gd name="T57" fmla="*/ 30 h 218"/>
                <a:gd name="T58" fmla="*/ 163 w 187"/>
                <a:gd name="T59" fmla="*/ 38 h 218"/>
                <a:gd name="T60" fmla="*/ 180 w 187"/>
                <a:gd name="T61" fmla="*/ 42 h 218"/>
                <a:gd name="T62" fmla="*/ 164 w 187"/>
                <a:gd name="T63" fmla="*/ 51 h 218"/>
                <a:gd name="T64" fmla="*/ 157 w 187"/>
                <a:gd name="T65" fmla="*/ 77 h 218"/>
                <a:gd name="T66" fmla="*/ 155 w 187"/>
                <a:gd name="T67" fmla="*/ 88 h 218"/>
                <a:gd name="T68" fmla="*/ 156 w 187"/>
                <a:gd name="T69" fmla="*/ 98 h 218"/>
                <a:gd name="T70" fmla="*/ 152 w 187"/>
                <a:gd name="T71" fmla="*/ 106 h 218"/>
                <a:gd name="T72" fmla="*/ 151 w 187"/>
                <a:gd name="T73" fmla="*/ 117 h 218"/>
                <a:gd name="T74" fmla="*/ 138 w 187"/>
                <a:gd name="T75" fmla="*/ 119 h 218"/>
                <a:gd name="T76" fmla="*/ 132 w 187"/>
                <a:gd name="T77" fmla="*/ 125 h 218"/>
                <a:gd name="T78" fmla="*/ 145 w 187"/>
                <a:gd name="T79" fmla="*/ 136 h 218"/>
                <a:gd name="T80" fmla="*/ 137 w 187"/>
                <a:gd name="T81" fmla="*/ 142 h 218"/>
                <a:gd name="T82" fmla="*/ 125 w 187"/>
                <a:gd name="T83" fmla="*/ 141 h 218"/>
                <a:gd name="T84" fmla="*/ 134 w 187"/>
                <a:gd name="T85" fmla="*/ 147 h 218"/>
                <a:gd name="T86" fmla="*/ 127 w 187"/>
                <a:gd name="T87" fmla="*/ 159 h 218"/>
                <a:gd name="T88" fmla="*/ 106 w 187"/>
                <a:gd name="T89" fmla="*/ 162 h 218"/>
                <a:gd name="T90" fmla="*/ 88 w 187"/>
                <a:gd name="T91" fmla="*/ 178 h 218"/>
                <a:gd name="T92" fmla="*/ 75 w 187"/>
                <a:gd name="T93" fmla="*/ 180 h 218"/>
                <a:gd name="T94" fmla="*/ 65 w 187"/>
                <a:gd name="T95" fmla="*/ 193 h 218"/>
                <a:gd name="T96" fmla="*/ 62 w 187"/>
                <a:gd name="T97" fmla="*/ 203 h 218"/>
                <a:gd name="T98" fmla="*/ 54 w 187"/>
                <a:gd name="T99" fmla="*/ 212 h 218"/>
                <a:gd name="T100" fmla="*/ 62 w 187"/>
                <a:gd name="T101" fmla="*/ 199 h 218"/>
                <a:gd name="T102" fmla="*/ 139 w 187"/>
                <a:gd name="T103" fmla="*/ 153 h 218"/>
                <a:gd name="T104" fmla="*/ 141 w 187"/>
                <a:gd name="T105" fmla="*/ 126 h 218"/>
                <a:gd name="T106" fmla="*/ 150 w 187"/>
                <a:gd name="T107" fmla="*/ 112 h 218"/>
                <a:gd name="T108" fmla="*/ 154 w 187"/>
                <a:gd name="T109" fmla="*/ 94 h 218"/>
                <a:gd name="T110" fmla="*/ 173 w 187"/>
                <a:gd name="T111" fmla="*/ 29 h 218"/>
                <a:gd name="T112" fmla="*/ 106 w 187"/>
                <a:gd name="T113" fmla="*/ 8 h 218"/>
                <a:gd name="T114" fmla="*/ 84 w 187"/>
                <a:gd name="T115" fmla="*/ 17 h 218"/>
                <a:gd name="T116" fmla="*/ 35 w 187"/>
                <a:gd name="T117" fmla="*/ 101 h 218"/>
                <a:gd name="T118" fmla="*/ 35 w 187"/>
                <a:gd name="T119" fmla="*/ 118 h 218"/>
                <a:gd name="T120" fmla="*/ 37 w 187"/>
                <a:gd name="T121" fmla="*/ 210 h 218"/>
                <a:gd name="T122" fmla="*/ 34 w 187"/>
                <a:gd name="T123" fmla="*/ 154 h 218"/>
                <a:gd name="T124" fmla="*/ 43 w 187"/>
                <a:gd name="T125" fmla="*/ 145 h 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87" h="218">
                  <a:moveTo>
                    <a:pt x="55" y="216"/>
                  </a:moveTo>
                  <a:cubicBezTo>
                    <a:pt x="53" y="215"/>
                    <a:pt x="53" y="215"/>
                    <a:pt x="53" y="215"/>
                  </a:cubicBezTo>
                  <a:cubicBezTo>
                    <a:pt x="52" y="215"/>
                    <a:pt x="52" y="215"/>
                    <a:pt x="52" y="215"/>
                  </a:cubicBezTo>
                  <a:cubicBezTo>
                    <a:pt x="52" y="214"/>
                    <a:pt x="52" y="214"/>
                    <a:pt x="52" y="214"/>
                  </a:cubicBezTo>
                  <a:cubicBezTo>
                    <a:pt x="52" y="214"/>
                    <a:pt x="52" y="214"/>
                    <a:pt x="52" y="214"/>
                  </a:cubicBezTo>
                  <a:cubicBezTo>
                    <a:pt x="53" y="214"/>
                    <a:pt x="53" y="214"/>
                    <a:pt x="53" y="214"/>
                  </a:cubicBezTo>
                  <a:cubicBezTo>
                    <a:pt x="53" y="213"/>
                    <a:pt x="53" y="213"/>
                    <a:pt x="53" y="213"/>
                  </a:cubicBezTo>
                  <a:cubicBezTo>
                    <a:pt x="52" y="213"/>
                    <a:pt x="52" y="213"/>
                    <a:pt x="52" y="213"/>
                  </a:cubicBezTo>
                  <a:cubicBezTo>
                    <a:pt x="52" y="214"/>
                    <a:pt x="52" y="214"/>
                    <a:pt x="52" y="214"/>
                  </a:cubicBezTo>
                  <a:cubicBezTo>
                    <a:pt x="51" y="214"/>
                    <a:pt x="51" y="214"/>
                    <a:pt x="51" y="214"/>
                  </a:cubicBezTo>
                  <a:cubicBezTo>
                    <a:pt x="51" y="215"/>
                    <a:pt x="51" y="215"/>
                    <a:pt x="51" y="215"/>
                  </a:cubicBezTo>
                  <a:cubicBezTo>
                    <a:pt x="51" y="215"/>
                    <a:pt x="51" y="215"/>
                    <a:pt x="51" y="215"/>
                  </a:cubicBezTo>
                  <a:cubicBezTo>
                    <a:pt x="50" y="215"/>
                    <a:pt x="50" y="215"/>
                    <a:pt x="50" y="215"/>
                  </a:cubicBezTo>
                  <a:cubicBezTo>
                    <a:pt x="50" y="215"/>
                    <a:pt x="50" y="215"/>
                    <a:pt x="50" y="215"/>
                  </a:cubicBezTo>
                  <a:cubicBezTo>
                    <a:pt x="50" y="216"/>
                    <a:pt x="50" y="216"/>
                    <a:pt x="50" y="216"/>
                  </a:cubicBezTo>
                  <a:cubicBezTo>
                    <a:pt x="50" y="216"/>
                    <a:pt x="50" y="216"/>
                    <a:pt x="50" y="216"/>
                  </a:cubicBezTo>
                  <a:cubicBezTo>
                    <a:pt x="50" y="216"/>
                    <a:pt x="50" y="216"/>
                    <a:pt x="50" y="216"/>
                  </a:cubicBezTo>
                  <a:cubicBezTo>
                    <a:pt x="50" y="215"/>
                    <a:pt x="50" y="215"/>
                    <a:pt x="50" y="215"/>
                  </a:cubicBezTo>
                  <a:cubicBezTo>
                    <a:pt x="50" y="214"/>
                    <a:pt x="50" y="214"/>
                    <a:pt x="50" y="214"/>
                  </a:cubicBezTo>
                  <a:cubicBezTo>
                    <a:pt x="50" y="214"/>
                    <a:pt x="50" y="214"/>
                    <a:pt x="50" y="214"/>
                  </a:cubicBezTo>
                  <a:cubicBezTo>
                    <a:pt x="51" y="213"/>
                    <a:pt x="51" y="213"/>
                    <a:pt x="51" y="213"/>
                  </a:cubicBezTo>
                  <a:cubicBezTo>
                    <a:pt x="51" y="213"/>
                    <a:pt x="51" y="213"/>
                    <a:pt x="51" y="213"/>
                  </a:cubicBezTo>
                  <a:cubicBezTo>
                    <a:pt x="50" y="213"/>
                    <a:pt x="50" y="213"/>
                    <a:pt x="50" y="213"/>
                  </a:cubicBezTo>
                  <a:cubicBezTo>
                    <a:pt x="50" y="214"/>
                    <a:pt x="50" y="214"/>
                    <a:pt x="50" y="214"/>
                  </a:cubicBezTo>
                  <a:cubicBezTo>
                    <a:pt x="49" y="215"/>
                    <a:pt x="49" y="215"/>
                    <a:pt x="49" y="215"/>
                  </a:cubicBezTo>
                  <a:cubicBezTo>
                    <a:pt x="49" y="215"/>
                    <a:pt x="49" y="215"/>
                    <a:pt x="49" y="215"/>
                  </a:cubicBezTo>
                  <a:cubicBezTo>
                    <a:pt x="49" y="214"/>
                    <a:pt x="49" y="214"/>
                    <a:pt x="49" y="214"/>
                  </a:cubicBezTo>
                  <a:cubicBezTo>
                    <a:pt x="49" y="214"/>
                    <a:pt x="49" y="214"/>
                    <a:pt x="49" y="214"/>
                  </a:cubicBezTo>
                  <a:cubicBezTo>
                    <a:pt x="50" y="213"/>
                    <a:pt x="50" y="213"/>
                    <a:pt x="50" y="213"/>
                  </a:cubicBezTo>
                  <a:cubicBezTo>
                    <a:pt x="50" y="212"/>
                    <a:pt x="50" y="212"/>
                    <a:pt x="50" y="212"/>
                  </a:cubicBezTo>
                  <a:cubicBezTo>
                    <a:pt x="50" y="212"/>
                    <a:pt x="50" y="212"/>
                    <a:pt x="50" y="212"/>
                  </a:cubicBezTo>
                  <a:cubicBezTo>
                    <a:pt x="49" y="212"/>
                    <a:pt x="49" y="212"/>
                    <a:pt x="49" y="212"/>
                  </a:cubicBezTo>
                  <a:cubicBezTo>
                    <a:pt x="49" y="213"/>
                    <a:pt x="49" y="213"/>
                    <a:pt x="49" y="213"/>
                  </a:cubicBezTo>
                  <a:cubicBezTo>
                    <a:pt x="48" y="213"/>
                    <a:pt x="48" y="213"/>
                    <a:pt x="48" y="213"/>
                  </a:cubicBezTo>
                  <a:cubicBezTo>
                    <a:pt x="48" y="213"/>
                    <a:pt x="48" y="213"/>
                    <a:pt x="48" y="213"/>
                  </a:cubicBezTo>
                  <a:cubicBezTo>
                    <a:pt x="48" y="212"/>
                    <a:pt x="48" y="212"/>
                    <a:pt x="48" y="212"/>
                  </a:cubicBezTo>
                  <a:cubicBezTo>
                    <a:pt x="49" y="212"/>
                    <a:pt x="49" y="212"/>
                    <a:pt x="49" y="212"/>
                  </a:cubicBezTo>
                  <a:cubicBezTo>
                    <a:pt x="49" y="212"/>
                    <a:pt x="49" y="212"/>
                    <a:pt x="49" y="212"/>
                  </a:cubicBezTo>
                  <a:cubicBezTo>
                    <a:pt x="48" y="212"/>
                    <a:pt x="48" y="212"/>
                    <a:pt x="48" y="212"/>
                  </a:cubicBezTo>
                  <a:cubicBezTo>
                    <a:pt x="48" y="212"/>
                    <a:pt x="48" y="212"/>
                    <a:pt x="48" y="212"/>
                  </a:cubicBezTo>
                  <a:cubicBezTo>
                    <a:pt x="47" y="212"/>
                    <a:pt x="47" y="212"/>
                    <a:pt x="47" y="212"/>
                  </a:cubicBezTo>
                  <a:cubicBezTo>
                    <a:pt x="47" y="213"/>
                    <a:pt x="47" y="213"/>
                    <a:pt x="47" y="213"/>
                  </a:cubicBezTo>
                  <a:cubicBezTo>
                    <a:pt x="47" y="212"/>
                    <a:pt x="47" y="212"/>
                    <a:pt x="47" y="212"/>
                  </a:cubicBezTo>
                  <a:cubicBezTo>
                    <a:pt x="47" y="212"/>
                    <a:pt x="47" y="212"/>
                    <a:pt x="47" y="212"/>
                  </a:cubicBezTo>
                  <a:cubicBezTo>
                    <a:pt x="47" y="212"/>
                    <a:pt x="47" y="212"/>
                    <a:pt x="47" y="212"/>
                  </a:cubicBezTo>
                  <a:cubicBezTo>
                    <a:pt x="46" y="212"/>
                    <a:pt x="46" y="212"/>
                    <a:pt x="46" y="212"/>
                  </a:cubicBezTo>
                  <a:cubicBezTo>
                    <a:pt x="46" y="212"/>
                    <a:pt x="46" y="212"/>
                    <a:pt x="46" y="212"/>
                  </a:cubicBezTo>
                  <a:cubicBezTo>
                    <a:pt x="46" y="212"/>
                    <a:pt x="46" y="212"/>
                    <a:pt x="46" y="212"/>
                  </a:cubicBezTo>
                  <a:cubicBezTo>
                    <a:pt x="47" y="211"/>
                    <a:pt x="47" y="211"/>
                    <a:pt x="47" y="211"/>
                  </a:cubicBezTo>
                  <a:cubicBezTo>
                    <a:pt x="47" y="210"/>
                    <a:pt x="47" y="210"/>
                    <a:pt x="47" y="210"/>
                  </a:cubicBezTo>
                  <a:cubicBezTo>
                    <a:pt x="48" y="210"/>
                    <a:pt x="48" y="210"/>
                    <a:pt x="48" y="210"/>
                  </a:cubicBezTo>
                  <a:cubicBezTo>
                    <a:pt x="49" y="210"/>
                    <a:pt x="49" y="210"/>
                    <a:pt x="49" y="210"/>
                  </a:cubicBezTo>
                  <a:cubicBezTo>
                    <a:pt x="49" y="210"/>
                    <a:pt x="49" y="210"/>
                    <a:pt x="49" y="210"/>
                  </a:cubicBezTo>
                  <a:cubicBezTo>
                    <a:pt x="48" y="210"/>
                    <a:pt x="48" y="210"/>
                    <a:pt x="48" y="210"/>
                  </a:cubicBezTo>
                  <a:cubicBezTo>
                    <a:pt x="47" y="210"/>
                    <a:pt x="47" y="210"/>
                    <a:pt x="47" y="210"/>
                  </a:cubicBezTo>
                  <a:cubicBezTo>
                    <a:pt x="47" y="210"/>
                    <a:pt x="47" y="210"/>
                    <a:pt x="47" y="210"/>
                  </a:cubicBezTo>
                  <a:cubicBezTo>
                    <a:pt x="47" y="210"/>
                    <a:pt x="47" y="210"/>
                    <a:pt x="47" y="210"/>
                  </a:cubicBezTo>
                  <a:cubicBezTo>
                    <a:pt x="48" y="210"/>
                    <a:pt x="48" y="210"/>
                    <a:pt x="48" y="210"/>
                  </a:cubicBezTo>
                  <a:cubicBezTo>
                    <a:pt x="48" y="209"/>
                    <a:pt x="48" y="209"/>
                    <a:pt x="48" y="209"/>
                  </a:cubicBezTo>
                  <a:cubicBezTo>
                    <a:pt x="49" y="209"/>
                    <a:pt x="49" y="209"/>
                    <a:pt x="49" y="209"/>
                  </a:cubicBezTo>
                  <a:cubicBezTo>
                    <a:pt x="50" y="209"/>
                    <a:pt x="50" y="209"/>
                    <a:pt x="50" y="209"/>
                  </a:cubicBezTo>
                  <a:cubicBezTo>
                    <a:pt x="50" y="208"/>
                    <a:pt x="50" y="208"/>
                    <a:pt x="50" y="208"/>
                  </a:cubicBezTo>
                  <a:cubicBezTo>
                    <a:pt x="49" y="208"/>
                    <a:pt x="49" y="208"/>
                    <a:pt x="49" y="208"/>
                  </a:cubicBezTo>
                  <a:cubicBezTo>
                    <a:pt x="49" y="208"/>
                    <a:pt x="49" y="208"/>
                    <a:pt x="49" y="208"/>
                  </a:cubicBezTo>
                  <a:cubicBezTo>
                    <a:pt x="48" y="209"/>
                    <a:pt x="48" y="209"/>
                    <a:pt x="48" y="209"/>
                  </a:cubicBezTo>
                  <a:cubicBezTo>
                    <a:pt x="47" y="209"/>
                    <a:pt x="47" y="209"/>
                    <a:pt x="47" y="209"/>
                  </a:cubicBezTo>
                  <a:cubicBezTo>
                    <a:pt x="46" y="210"/>
                    <a:pt x="46" y="210"/>
                    <a:pt x="46" y="210"/>
                  </a:cubicBezTo>
                  <a:cubicBezTo>
                    <a:pt x="46" y="209"/>
                    <a:pt x="46" y="209"/>
                    <a:pt x="46" y="209"/>
                  </a:cubicBezTo>
                  <a:cubicBezTo>
                    <a:pt x="46" y="209"/>
                    <a:pt x="46" y="209"/>
                    <a:pt x="46" y="209"/>
                  </a:cubicBezTo>
                  <a:cubicBezTo>
                    <a:pt x="47" y="209"/>
                    <a:pt x="47" y="209"/>
                    <a:pt x="47" y="209"/>
                  </a:cubicBezTo>
                  <a:cubicBezTo>
                    <a:pt x="47" y="208"/>
                    <a:pt x="47" y="208"/>
                    <a:pt x="47" y="208"/>
                  </a:cubicBezTo>
                  <a:cubicBezTo>
                    <a:pt x="47" y="208"/>
                    <a:pt x="47" y="208"/>
                    <a:pt x="47" y="208"/>
                  </a:cubicBezTo>
                  <a:cubicBezTo>
                    <a:pt x="47" y="207"/>
                    <a:pt x="47" y="207"/>
                    <a:pt x="47" y="207"/>
                  </a:cubicBezTo>
                  <a:cubicBezTo>
                    <a:pt x="47" y="207"/>
                    <a:pt x="47" y="207"/>
                    <a:pt x="47" y="207"/>
                  </a:cubicBezTo>
                  <a:cubicBezTo>
                    <a:pt x="46" y="207"/>
                    <a:pt x="46" y="207"/>
                    <a:pt x="46" y="207"/>
                  </a:cubicBezTo>
                  <a:cubicBezTo>
                    <a:pt x="46" y="207"/>
                    <a:pt x="46" y="207"/>
                    <a:pt x="46" y="207"/>
                  </a:cubicBezTo>
                  <a:cubicBezTo>
                    <a:pt x="47" y="208"/>
                    <a:pt x="47" y="208"/>
                    <a:pt x="47" y="208"/>
                  </a:cubicBezTo>
                  <a:cubicBezTo>
                    <a:pt x="47" y="208"/>
                    <a:pt x="47" y="208"/>
                    <a:pt x="47" y="208"/>
                  </a:cubicBezTo>
                  <a:cubicBezTo>
                    <a:pt x="46" y="208"/>
                    <a:pt x="46" y="208"/>
                    <a:pt x="46" y="208"/>
                  </a:cubicBezTo>
                  <a:cubicBezTo>
                    <a:pt x="45" y="208"/>
                    <a:pt x="45" y="208"/>
                    <a:pt x="45" y="208"/>
                  </a:cubicBezTo>
                  <a:cubicBezTo>
                    <a:pt x="45" y="208"/>
                    <a:pt x="45" y="208"/>
                    <a:pt x="45" y="208"/>
                  </a:cubicBezTo>
                  <a:cubicBezTo>
                    <a:pt x="44" y="208"/>
                    <a:pt x="44" y="208"/>
                    <a:pt x="44" y="208"/>
                  </a:cubicBezTo>
                  <a:cubicBezTo>
                    <a:pt x="44" y="209"/>
                    <a:pt x="44" y="209"/>
                    <a:pt x="44" y="209"/>
                  </a:cubicBezTo>
                  <a:cubicBezTo>
                    <a:pt x="44" y="209"/>
                    <a:pt x="44" y="209"/>
                    <a:pt x="44" y="209"/>
                  </a:cubicBezTo>
                  <a:cubicBezTo>
                    <a:pt x="43" y="209"/>
                    <a:pt x="43" y="209"/>
                    <a:pt x="43" y="209"/>
                  </a:cubicBezTo>
                  <a:cubicBezTo>
                    <a:pt x="43" y="209"/>
                    <a:pt x="43" y="209"/>
                    <a:pt x="43" y="209"/>
                  </a:cubicBezTo>
                  <a:cubicBezTo>
                    <a:pt x="42" y="209"/>
                    <a:pt x="42" y="209"/>
                    <a:pt x="42" y="209"/>
                  </a:cubicBezTo>
                  <a:cubicBezTo>
                    <a:pt x="42" y="209"/>
                    <a:pt x="42" y="209"/>
                    <a:pt x="42" y="209"/>
                  </a:cubicBezTo>
                  <a:cubicBezTo>
                    <a:pt x="41" y="209"/>
                    <a:pt x="41" y="209"/>
                    <a:pt x="41" y="209"/>
                  </a:cubicBezTo>
                  <a:cubicBezTo>
                    <a:pt x="41" y="209"/>
                    <a:pt x="41" y="209"/>
                    <a:pt x="41" y="209"/>
                  </a:cubicBezTo>
                  <a:cubicBezTo>
                    <a:pt x="40" y="209"/>
                    <a:pt x="40" y="209"/>
                    <a:pt x="40" y="209"/>
                  </a:cubicBezTo>
                  <a:cubicBezTo>
                    <a:pt x="40" y="210"/>
                    <a:pt x="40" y="210"/>
                    <a:pt x="40" y="210"/>
                  </a:cubicBezTo>
                  <a:cubicBezTo>
                    <a:pt x="40" y="210"/>
                    <a:pt x="40" y="210"/>
                    <a:pt x="40" y="210"/>
                  </a:cubicBezTo>
                  <a:cubicBezTo>
                    <a:pt x="40" y="210"/>
                    <a:pt x="40" y="210"/>
                    <a:pt x="40" y="210"/>
                  </a:cubicBezTo>
                  <a:cubicBezTo>
                    <a:pt x="39" y="210"/>
                    <a:pt x="39" y="210"/>
                    <a:pt x="39" y="210"/>
                  </a:cubicBezTo>
                  <a:cubicBezTo>
                    <a:pt x="39" y="210"/>
                    <a:pt x="39" y="210"/>
                    <a:pt x="39" y="210"/>
                  </a:cubicBezTo>
                  <a:cubicBezTo>
                    <a:pt x="39" y="209"/>
                    <a:pt x="39" y="209"/>
                    <a:pt x="39" y="209"/>
                  </a:cubicBezTo>
                  <a:cubicBezTo>
                    <a:pt x="40" y="209"/>
                    <a:pt x="40" y="209"/>
                    <a:pt x="40" y="209"/>
                  </a:cubicBezTo>
                  <a:cubicBezTo>
                    <a:pt x="40" y="209"/>
                    <a:pt x="40" y="209"/>
                    <a:pt x="40" y="209"/>
                  </a:cubicBezTo>
                  <a:cubicBezTo>
                    <a:pt x="40" y="208"/>
                    <a:pt x="40" y="208"/>
                    <a:pt x="40" y="208"/>
                  </a:cubicBezTo>
                  <a:cubicBezTo>
                    <a:pt x="39" y="208"/>
                    <a:pt x="39" y="208"/>
                    <a:pt x="39" y="208"/>
                  </a:cubicBezTo>
                  <a:cubicBezTo>
                    <a:pt x="39" y="207"/>
                    <a:pt x="39" y="207"/>
                    <a:pt x="39" y="207"/>
                  </a:cubicBezTo>
                  <a:cubicBezTo>
                    <a:pt x="39" y="207"/>
                    <a:pt x="39" y="207"/>
                    <a:pt x="39" y="207"/>
                  </a:cubicBezTo>
                  <a:cubicBezTo>
                    <a:pt x="38" y="207"/>
                    <a:pt x="38" y="207"/>
                    <a:pt x="38" y="207"/>
                  </a:cubicBezTo>
                  <a:cubicBezTo>
                    <a:pt x="38" y="207"/>
                    <a:pt x="38" y="207"/>
                    <a:pt x="38" y="207"/>
                  </a:cubicBezTo>
                  <a:cubicBezTo>
                    <a:pt x="37" y="207"/>
                    <a:pt x="37" y="207"/>
                    <a:pt x="37" y="207"/>
                  </a:cubicBezTo>
                  <a:cubicBezTo>
                    <a:pt x="36" y="207"/>
                    <a:pt x="36" y="207"/>
                    <a:pt x="36" y="207"/>
                  </a:cubicBezTo>
                  <a:cubicBezTo>
                    <a:pt x="36" y="207"/>
                    <a:pt x="36" y="207"/>
                    <a:pt x="36" y="207"/>
                  </a:cubicBezTo>
                  <a:cubicBezTo>
                    <a:pt x="37" y="206"/>
                    <a:pt x="37" y="206"/>
                    <a:pt x="37" y="206"/>
                  </a:cubicBezTo>
                  <a:cubicBezTo>
                    <a:pt x="37" y="206"/>
                    <a:pt x="37" y="206"/>
                    <a:pt x="37" y="206"/>
                  </a:cubicBezTo>
                  <a:cubicBezTo>
                    <a:pt x="36" y="206"/>
                    <a:pt x="36" y="206"/>
                    <a:pt x="36" y="206"/>
                  </a:cubicBezTo>
                  <a:cubicBezTo>
                    <a:pt x="36" y="206"/>
                    <a:pt x="36" y="206"/>
                    <a:pt x="36" y="206"/>
                  </a:cubicBezTo>
                  <a:cubicBezTo>
                    <a:pt x="37" y="205"/>
                    <a:pt x="37" y="205"/>
                    <a:pt x="37" y="205"/>
                  </a:cubicBezTo>
                  <a:cubicBezTo>
                    <a:pt x="38" y="205"/>
                    <a:pt x="38" y="205"/>
                    <a:pt x="38" y="205"/>
                  </a:cubicBezTo>
                  <a:cubicBezTo>
                    <a:pt x="38" y="205"/>
                    <a:pt x="38" y="205"/>
                    <a:pt x="38" y="205"/>
                  </a:cubicBezTo>
                  <a:cubicBezTo>
                    <a:pt x="38" y="204"/>
                    <a:pt x="38" y="204"/>
                    <a:pt x="38" y="204"/>
                  </a:cubicBezTo>
                  <a:cubicBezTo>
                    <a:pt x="37" y="204"/>
                    <a:pt x="37" y="204"/>
                    <a:pt x="37" y="204"/>
                  </a:cubicBezTo>
                  <a:cubicBezTo>
                    <a:pt x="36" y="205"/>
                    <a:pt x="36" y="205"/>
                    <a:pt x="36" y="205"/>
                  </a:cubicBezTo>
                  <a:cubicBezTo>
                    <a:pt x="36" y="205"/>
                    <a:pt x="36" y="205"/>
                    <a:pt x="36" y="205"/>
                  </a:cubicBezTo>
                  <a:cubicBezTo>
                    <a:pt x="35" y="205"/>
                    <a:pt x="35" y="205"/>
                    <a:pt x="35" y="205"/>
                  </a:cubicBezTo>
                  <a:cubicBezTo>
                    <a:pt x="34" y="205"/>
                    <a:pt x="34" y="205"/>
                    <a:pt x="34" y="205"/>
                  </a:cubicBezTo>
                  <a:cubicBezTo>
                    <a:pt x="34" y="205"/>
                    <a:pt x="34" y="205"/>
                    <a:pt x="34" y="205"/>
                  </a:cubicBezTo>
                  <a:cubicBezTo>
                    <a:pt x="35" y="204"/>
                    <a:pt x="35" y="204"/>
                    <a:pt x="35" y="204"/>
                  </a:cubicBezTo>
                  <a:cubicBezTo>
                    <a:pt x="35" y="204"/>
                    <a:pt x="35" y="204"/>
                    <a:pt x="35" y="204"/>
                  </a:cubicBezTo>
                  <a:cubicBezTo>
                    <a:pt x="35" y="203"/>
                    <a:pt x="35" y="203"/>
                    <a:pt x="35" y="203"/>
                  </a:cubicBezTo>
                  <a:cubicBezTo>
                    <a:pt x="36" y="203"/>
                    <a:pt x="36" y="203"/>
                    <a:pt x="36" y="203"/>
                  </a:cubicBezTo>
                  <a:cubicBezTo>
                    <a:pt x="36" y="203"/>
                    <a:pt x="36" y="203"/>
                    <a:pt x="36" y="203"/>
                  </a:cubicBezTo>
                  <a:cubicBezTo>
                    <a:pt x="36" y="202"/>
                    <a:pt x="36" y="202"/>
                    <a:pt x="36" y="202"/>
                  </a:cubicBezTo>
                  <a:cubicBezTo>
                    <a:pt x="36" y="202"/>
                    <a:pt x="36" y="202"/>
                    <a:pt x="36" y="202"/>
                  </a:cubicBezTo>
                  <a:cubicBezTo>
                    <a:pt x="35" y="203"/>
                    <a:pt x="35" y="203"/>
                    <a:pt x="35" y="203"/>
                  </a:cubicBezTo>
                  <a:cubicBezTo>
                    <a:pt x="34" y="203"/>
                    <a:pt x="34" y="203"/>
                    <a:pt x="34" y="203"/>
                  </a:cubicBezTo>
                  <a:cubicBezTo>
                    <a:pt x="34" y="203"/>
                    <a:pt x="34" y="203"/>
                    <a:pt x="34" y="203"/>
                  </a:cubicBezTo>
                  <a:cubicBezTo>
                    <a:pt x="34" y="202"/>
                    <a:pt x="34" y="202"/>
                    <a:pt x="34" y="202"/>
                  </a:cubicBezTo>
                  <a:cubicBezTo>
                    <a:pt x="35" y="202"/>
                    <a:pt x="35" y="202"/>
                    <a:pt x="35" y="202"/>
                  </a:cubicBezTo>
                  <a:cubicBezTo>
                    <a:pt x="35" y="202"/>
                    <a:pt x="35" y="202"/>
                    <a:pt x="35" y="202"/>
                  </a:cubicBezTo>
                  <a:cubicBezTo>
                    <a:pt x="36" y="202"/>
                    <a:pt x="36" y="202"/>
                    <a:pt x="36" y="202"/>
                  </a:cubicBezTo>
                  <a:cubicBezTo>
                    <a:pt x="36" y="201"/>
                    <a:pt x="36" y="201"/>
                    <a:pt x="36" y="201"/>
                  </a:cubicBezTo>
                  <a:cubicBezTo>
                    <a:pt x="36" y="201"/>
                    <a:pt x="36" y="201"/>
                    <a:pt x="36" y="201"/>
                  </a:cubicBezTo>
                  <a:cubicBezTo>
                    <a:pt x="37" y="201"/>
                    <a:pt x="37" y="201"/>
                    <a:pt x="37" y="201"/>
                  </a:cubicBezTo>
                  <a:cubicBezTo>
                    <a:pt x="36" y="200"/>
                    <a:pt x="36" y="200"/>
                    <a:pt x="36" y="200"/>
                  </a:cubicBezTo>
                  <a:cubicBezTo>
                    <a:pt x="35" y="201"/>
                    <a:pt x="35" y="201"/>
                    <a:pt x="35" y="201"/>
                  </a:cubicBezTo>
                  <a:cubicBezTo>
                    <a:pt x="35" y="201"/>
                    <a:pt x="35" y="201"/>
                    <a:pt x="35" y="201"/>
                  </a:cubicBezTo>
                  <a:cubicBezTo>
                    <a:pt x="35" y="201"/>
                    <a:pt x="35" y="201"/>
                    <a:pt x="35" y="201"/>
                  </a:cubicBezTo>
                  <a:cubicBezTo>
                    <a:pt x="34" y="201"/>
                    <a:pt x="34" y="201"/>
                    <a:pt x="34" y="201"/>
                  </a:cubicBezTo>
                  <a:cubicBezTo>
                    <a:pt x="34" y="201"/>
                    <a:pt x="34" y="201"/>
                    <a:pt x="34" y="201"/>
                  </a:cubicBezTo>
                  <a:cubicBezTo>
                    <a:pt x="35" y="201"/>
                    <a:pt x="35" y="201"/>
                    <a:pt x="35" y="201"/>
                  </a:cubicBezTo>
                  <a:cubicBezTo>
                    <a:pt x="35" y="200"/>
                    <a:pt x="35" y="200"/>
                    <a:pt x="35" y="200"/>
                  </a:cubicBezTo>
                  <a:cubicBezTo>
                    <a:pt x="34" y="200"/>
                    <a:pt x="34" y="200"/>
                    <a:pt x="34" y="200"/>
                  </a:cubicBezTo>
                  <a:cubicBezTo>
                    <a:pt x="35" y="200"/>
                    <a:pt x="35" y="200"/>
                    <a:pt x="35" y="200"/>
                  </a:cubicBezTo>
                  <a:cubicBezTo>
                    <a:pt x="35" y="199"/>
                    <a:pt x="35" y="199"/>
                    <a:pt x="35" y="199"/>
                  </a:cubicBezTo>
                  <a:cubicBezTo>
                    <a:pt x="34" y="199"/>
                    <a:pt x="34" y="199"/>
                    <a:pt x="34" y="199"/>
                  </a:cubicBezTo>
                  <a:cubicBezTo>
                    <a:pt x="34" y="199"/>
                    <a:pt x="34" y="199"/>
                    <a:pt x="34" y="199"/>
                  </a:cubicBezTo>
                  <a:cubicBezTo>
                    <a:pt x="34" y="199"/>
                    <a:pt x="34" y="199"/>
                    <a:pt x="34" y="199"/>
                  </a:cubicBezTo>
                  <a:cubicBezTo>
                    <a:pt x="34" y="199"/>
                    <a:pt x="34" y="199"/>
                    <a:pt x="34" y="199"/>
                  </a:cubicBezTo>
                  <a:cubicBezTo>
                    <a:pt x="34" y="198"/>
                    <a:pt x="34" y="198"/>
                    <a:pt x="34" y="198"/>
                  </a:cubicBezTo>
                  <a:cubicBezTo>
                    <a:pt x="33" y="198"/>
                    <a:pt x="33" y="198"/>
                    <a:pt x="33" y="198"/>
                  </a:cubicBezTo>
                  <a:cubicBezTo>
                    <a:pt x="33" y="198"/>
                    <a:pt x="33" y="198"/>
                    <a:pt x="33" y="198"/>
                  </a:cubicBezTo>
                  <a:cubicBezTo>
                    <a:pt x="33" y="198"/>
                    <a:pt x="33" y="198"/>
                    <a:pt x="33" y="198"/>
                  </a:cubicBezTo>
                  <a:cubicBezTo>
                    <a:pt x="32" y="198"/>
                    <a:pt x="32" y="198"/>
                    <a:pt x="32" y="198"/>
                  </a:cubicBezTo>
                  <a:cubicBezTo>
                    <a:pt x="33" y="197"/>
                    <a:pt x="33" y="197"/>
                    <a:pt x="33" y="197"/>
                  </a:cubicBezTo>
                  <a:cubicBezTo>
                    <a:pt x="33" y="197"/>
                    <a:pt x="33" y="197"/>
                    <a:pt x="33" y="197"/>
                  </a:cubicBezTo>
                  <a:cubicBezTo>
                    <a:pt x="34" y="197"/>
                    <a:pt x="34" y="197"/>
                    <a:pt x="34" y="197"/>
                  </a:cubicBezTo>
                  <a:cubicBezTo>
                    <a:pt x="34" y="196"/>
                    <a:pt x="34" y="196"/>
                    <a:pt x="34" y="196"/>
                  </a:cubicBezTo>
                  <a:cubicBezTo>
                    <a:pt x="34" y="196"/>
                    <a:pt x="34" y="196"/>
                    <a:pt x="34" y="196"/>
                  </a:cubicBezTo>
                  <a:cubicBezTo>
                    <a:pt x="34" y="195"/>
                    <a:pt x="34" y="195"/>
                    <a:pt x="34" y="195"/>
                  </a:cubicBezTo>
                  <a:cubicBezTo>
                    <a:pt x="34" y="195"/>
                    <a:pt x="34" y="195"/>
                    <a:pt x="34" y="195"/>
                  </a:cubicBezTo>
                  <a:cubicBezTo>
                    <a:pt x="34" y="195"/>
                    <a:pt x="34" y="195"/>
                    <a:pt x="34" y="195"/>
                  </a:cubicBezTo>
                  <a:cubicBezTo>
                    <a:pt x="34" y="195"/>
                    <a:pt x="34" y="195"/>
                    <a:pt x="34" y="195"/>
                  </a:cubicBezTo>
                  <a:cubicBezTo>
                    <a:pt x="34" y="195"/>
                    <a:pt x="34" y="195"/>
                    <a:pt x="34" y="195"/>
                  </a:cubicBezTo>
                  <a:cubicBezTo>
                    <a:pt x="33" y="195"/>
                    <a:pt x="33" y="195"/>
                    <a:pt x="33" y="195"/>
                  </a:cubicBezTo>
                  <a:cubicBezTo>
                    <a:pt x="33" y="195"/>
                    <a:pt x="33" y="195"/>
                    <a:pt x="33" y="195"/>
                  </a:cubicBezTo>
                  <a:cubicBezTo>
                    <a:pt x="32" y="195"/>
                    <a:pt x="32" y="195"/>
                    <a:pt x="32" y="195"/>
                  </a:cubicBezTo>
                  <a:cubicBezTo>
                    <a:pt x="32" y="195"/>
                    <a:pt x="32" y="195"/>
                    <a:pt x="32" y="195"/>
                  </a:cubicBezTo>
                  <a:cubicBezTo>
                    <a:pt x="32" y="194"/>
                    <a:pt x="32" y="194"/>
                    <a:pt x="32" y="194"/>
                  </a:cubicBezTo>
                  <a:cubicBezTo>
                    <a:pt x="32" y="194"/>
                    <a:pt x="32" y="194"/>
                    <a:pt x="32" y="194"/>
                  </a:cubicBezTo>
                  <a:cubicBezTo>
                    <a:pt x="33" y="193"/>
                    <a:pt x="33" y="193"/>
                    <a:pt x="33" y="193"/>
                  </a:cubicBezTo>
                  <a:cubicBezTo>
                    <a:pt x="33" y="193"/>
                    <a:pt x="33" y="193"/>
                    <a:pt x="33" y="193"/>
                  </a:cubicBezTo>
                  <a:cubicBezTo>
                    <a:pt x="33" y="193"/>
                    <a:pt x="33" y="193"/>
                    <a:pt x="33" y="193"/>
                  </a:cubicBezTo>
                  <a:cubicBezTo>
                    <a:pt x="32" y="193"/>
                    <a:pt x="32" y="193"/>
                    <a:pt x="32" y="193"/>
                  </a:cubicBezTo>
                  <a:cubicBezTo>
                    <a:pt x="31" y="193"/>
                    <a:pt x="31" y="193"/>
                    <a:pt x="31" y="193"/>
                  </a:cubicBezTo>
                  <a:cubicBezTo>
                    <a:pt x="31" y="193"/>
                    <a:pt x="31" y="193"/>
                    <a:pt x="31" y="193"/>
                  </a:cubicBezTo>
                  <a:cubicBezTo>
                    <a:pt x="31" y="193"/>
                    <a:pt x="31" y="193"/>
                    <a:pt x="31" y="193"/>
                  </a:cubicBezTo>
                  <a:cubicBezTo>
                    <a:pt x="31" y="192"/>
                    <a:pt x="31" y="192"/>
                    <a:pt x="31" y="192"/>
                  </a:cubicBezTo>
                  <a:cubicBezTo>
                    <a:pt x="31" y="192"/>
                    <a:pt x="31" y="192"/>
                    <a:pt x="31" y="192"/>
                  </a:cubicBezTo>
                  <a:cubicBezTo>
                    <a:pt x="32" y="192"/>
                    <a:pt x="32" y="192"/>
                    <a:pt x="32" y="192"/>
                  </a:cubicBezTo>
                  <a:cubicBezTo>
                    <a:pt x="33" y="192"/>
                    <a:pt x="33" y="192"/>
                    <a:pt x="33" y="192"/>
                  </a:cubicBezTo>
                  <a:cubicBezTo>
                    <a:pt x="33" y="192"/>
                    <a:pt x="33" y="192"/>
                    <a:pt x="33" y="192"/>
                  </a:cubicBezTo>
                  <a:cubicBezTo>
                    <a:pt x="33" y="192"/>
                    <a:pt x="33" y="192"/>
                    <a:pt x="33" y="192"/>
                  </a:cubicBezTo>
                  <a:cubicBezTo>
                    <a:pt x="33" y="192"/>
                    <a:pt x="33" y="192"/>
                    <a:pt x="33" y="192"/>
                  </a:cubicBezTo>
                  <a:cubicBezTo>
                    <a:pt x="32" y="192"/>
                    <a:pt x="32" y="192"/>
                    <a:pt x="32" y="192"/>
                  </a:cubicBezTo>
                  <a:cubicBezTo>
                    <a:pt x="31" y="192"/>
                    <a:pt x="31" y="192"/>
                    <a:pt x="31" y="192"/>
                  </a:cubicBezTo>
                  <a:cubicBezTo>
                    <a:pt x="31" y="192"/>
                    <a:pt x="31" y="192"/>
                    <a:pt x="31" y="192"/>
                  </a:cubicBezTo>
                  <a:cubicBezTo>
                    <a:pt x="30" y="191"/>
                    <a:pt x="30" y="191"/>
                    <a:pt x="30" y="191"/>
                  </a:cubicBezTo>
                  <a:cubicBezTo>
                    <a:pt x="31" y="191"/>
                    <a:pt x="31" y="191"/>
                    <a:pt x="31" y="191"/>
                  </a:cubicBezTo>
                  <a:cubicBezTo>
                    <a:pt x="32" y="191"/>
                    <a:pt x="32" y="191"/>
                    <a:pt x="32" y="191"/>
                  </a:cubicBezTo>
                  <a:cubicBezTo>
                    <a:pt x="33" y="191"/>
                    <a:pt x="33" y="191"/>
                    <a:pt x="33" y="191"/>
                  </a:cubicBezTo>
                  <a:cubicBezTo>
                    <a:pt x="32" y="190"/>
                    <a:pt x="32" y="190"/>
                    <a:pt x="32" y="190"/>
                  </a:cubicBezTo>
                  <a:cubicBezTo>
                    <a:pt x="32" y="190"/>
                    <a:pt x="32" y="190"/>
                    <a:pt x="32" y="190"/>
                  </a:cubicBezTo>
                  <a:cubicBezTo>
                    <a:pt x="31" y="190"/>
                    <a:pt x="31" y="190"/>
                    <a:pt x="31" y="190"/>
                  </a:cubicBezTo>
                  <a:cubicBezTo>
                    <a:pt x="32" y="190"/>
                    <a:pt x="32" y="190"/>
                    <a:pt x="32" y="190"/>
                  </a:cubicBezTo>
                  <a:cubicBezTo>
                    <a:pt x="32" y="190"/>
                    <a:pt x="32" y="190"/>
                    <a:pt x="32" y="190"/>
                  </a:cubicBezTo>
                  <a:cubicBezTo>
                    <a:pt x="33" y="190"/>
                    <a:pt x="33" y="190"/>
                    <a:pt x="33" y="190"/>
                  </a:cubicBezTo>
                  <a:cubicBezTo>
                    <a:pt x="33" y="190"/>
                    <a:pt x="33" y="190"/>
                    <a:pt x="33" y="190"/>
                  </a:cubicBezTo>
                  <a:cubicBezTo>
                    <a:pt x="34" y="190"/>
                    <a:pt x="34" y="190"/>
                    <a:pt x="34" y="190"/>
                  </a:cubicBezTo>
                  <a:cubicBezTo>
                    <a:pt x="34" y="189"/>
                    <a:pt x="34" y="189"/>
                    <a:pt x="34" y="189"/>
                  </a:cubicBezTo>
                  <a:cubicBezTo>
                    <a:pt x="33" y="189"/>
                    <a:pt x="33" y="189"/>
                    <a:pt x="33" y="189"/>
                  </a:cubicBezTo>
                  <a:cubicBezTo>
                    <a:pt x="33" y="190"/>
                    <a:pt x="33" y="190"/>
                    <a:pt x="33" y="190"/>
                  </a:cubicBezTo>
                  <a:cubicBezTo>
                    <a:pt x="32" y="190"/>
                    <a:pt x="32" y="190"/>
                    <a:pt x="32" y="190"/>
                  </a:cubicBezTo>
                  <a:cubicBezTo>
                    <a:pt x="32" y="189"/>
                    <a:pt x="32" y="189"/>
                    <a:pt x="32" y="189"/>
                  </a:cubicBezTo>
                  <a:cubicBezTo>
                    <a:pt x="31" y="189"/>
                    <a:pt x="31" y="189"/>
                    <a:pt x="31" y="189"/>
                  </a:cubicBezTo>
                  <a:cubicBezTo>
                    <a:pt x="31" y="190"/>
                    <a:pt x="31" y="190"/>
                    <a:pt x="31" y="190"/>
                  </a:cubicBezTo>
                  <a:cubicBezTo>
                    <a:pt x="30" y="190"/>
                    <a:pt x="30" y="190"/>
                    <a:pt x="30" y="190"/>
                  </a:cubicBezTo>
                  <a:cubicBezTo>
                    <a:pt x="30" y="190"/>
                    <a:pt x="30" y="190"/>
                    <a:pt x="30" y="190"/>
                  </a:cubicBezTo>
                  <a:cubicBezTo>
                    <a:pt x="30" y="189"/>
                    <a:pt x="30" y="189"/>
                    <a:pt x="30" y="189"/>
                  </a:cubicBezTo>
                  <a:cubicBezTo>
                    <a:pt x="30" y="189"/>
                    <a:pt x="30" y="189"/>
                    <a:pt x="30" y="189"/>
                  </a:cubicBezTo>
                  <a:cubicBezTo>
                    <a:pt x="31" y="189"/>
                    <a:pt x="31" y="189"/>
                    <a:pt x="31" y="189"/>
                  </a:cubicBezTo>
                  <a:cubicBezTo>
                    <a:pt x="32" y="188"/>
                    <a:pt x="32" y="188"/>
                    <a:pt x="32" y="188"/>
                  </a:cubicBezTo>
                  <a:cubicBezTo>
                    <a:pt x="32" y="188"/>
                    <a:pt x="32" y="188"/>
                    <a:pt x="32" y="188"/>
                  </a:cubicBezTo>
                  <a:cubicBezTo>
                    <a:pt x="31" y="188"/>
                    <a:pt x="31" y="188"/>
                    <a:pt x="31" y="188"/>
                  </a:cubicBezTo>
                  <a:cubicBezTo>
                    <a:pt x="30" y="188"/>
                    <a:pt x="30" y="188"/>
                    <a:pt x="30" y="188"/>
                  </a:cubicBezTo>
                  <a:cubicBezTo>
                    <a:pt x="30" y="188"/>
                    <a:pt x="30" y="188"/>
                    <a:pt x="30" y="188"/>
                  </a:cubicBezTo>
                  <a:cubicBezTo>
                    <a:pt x="30" y="187"/>
                    <a:pt x="30" y="187"/>
                    <a:pt x="30" y="187"/>
                  </a:cubicBezTo>
                  <a:cubicBezTo>
                    <a:pt x="31" y="187"/>
                    <a:pt x="31" y="187"/>
                    <a:pt x="31" y="187"/>
                  </a:cubicBezTo>
                  <a:cubicBezTo>
                    <a:pt x="32" y="187"/>
                    <a:pt x="32" y="187"/>
                    <a:pt x="32" y="187"/>
                  </a:cubicBezTo>
                  <a:cubicBezTo>
                    <a:pt x="33" y="187"/>
                    <a:pt x="33" y="187"/>
                    <a:pt x="33" y="187"/>
                  </a:cubicBezTo>
                  <a:cubicBezTo>
                    <a:pt x="34" y="187"/>
                    <a:pt x="34" y="187"/>
                    <a:pt x="34" y="187"/>
                  </a:cubicBezTo>
                  <a:cubicBezTo>
                    <a:pt x="35" y="186"/>
                    <a:pt x="35" y="186"/>
                    <a:pt x="35" y="186"/>
                  </a:cubicBezTo>
                  <a:cubicBezTo>
                    <a:pt x="35" y="186"/>
                    <a:pt x="35" y="186"/>
                    <a:pt x="35" y="186"/>
                  </a:cubicBezTo>
                  <a:cubicBezTo>
                    <a:pt x="35" y="186"/>
                    <a:pt x="35" y="186"/>
                    <a:pt x="35" y="186"/>
                  </a:cubicBezTo>
                  <a:cubicBezTo>
                    <a:pt x="34" y="186"/>
                    <a:pt x="34" y="186"/>
                    <a:pt x="34" y="186"/>
                  </a:cubicBezTo>
                  <a:cubicBezTo>
                    <a:pt x="33" y="186"/>
                    <a:pt x="33" y="186"/>
                    <a:pt x="33" y="186"/>
                  </a:cubicBezTo>
                  <a:cubicBezTo>
                    <a:pt x="32" y="186"/>
                    <a:pt x="32" y="186"/>
                    <a:pt x="32" y="186"/>
                  </a:cubicBezTo>
                  <a:cubicBezTo>
                    <a:pt x="31" y="187"/>
                    <a:pt x="31" y="187"/>
                    <a:pt x="31" y="187"/>
                  </a:cubicBezTo>
                  <a:cubicBezTo>
                    <a:pt x="30" y="187"/>
                    <a:pt x="30" y="187"/>
                    <a:pt x="30" y="187"/>
                  </a:cubicBezTo>
                  <a:cubicBezTo>
                    <a:pt x="30" y="186"/>
                    <a:pt x="30" y="186"/>
                    <a:pt x="30" y="186"/>
                  </a:cubicBezTo>
                  <a:cubicBezTo>
                    <a:pt x="30" y="186"/>
                    <a:pt x="30" y="186"/>
                    <a:pt x="30" y="186"/>
                  </a:cubicBezTo>
                  <a:cubicBezTo>
                    <a:pt x="32" y="186"/>
                    <a:pt x="32" y="186"/>
                    <a:pt x="32" y="186"/>
                  </a:cubicBezTo>
                  <a:cubicBezTo>
                    <a:pt x="32" y="186"/>
                    <a:pt x="32" y="186"/>
                    <a:pt x="32" y="186"/>
                  </a:cubicBezTo>
                  <a:cubicBezTo>
                    <a:pt x="33" y="185"/>
                    <a:pt x="33" y="185"/>
                    <a:pt x="33" y="185"/>
                  </a:cubicBezTo>
                  <a:cubicBezTo>
                    <a:pt x="34" y="185"/>
                    <a:pt x="34" y="185"/>
                    <a:pt x="34" y="185"/>
                  </a:cubicBezTo>
                  <a:cubicBezTo>
                    <a:pt x="34" y="185"/>
                    <a:pt x="34" y="185"/>
                    <a:pt x="34" y="185"/>
                  </a:cubicBezTo>
                  <a:cubicBezTo>
                    <a:pt x="35" y="186"/>
                    <a:pt x="35" y="186"/>
                    <a:pt x="35" y="186"/>
                  </a:cubicBezTo>
                  <a:cubicBezTo>
                    <a:pt x="35" y="186"/>
                    <a:pt x="35" y="186"/>
                    <a:pt x="35" y="186"/>
                  </a:cubicBezTo>
                  <a:cubicBezTo>
                    <a:pt x="35" y="185"/>
                    <a:pt x="35" y="185"/>
                    <a:pt x="35" y="185"/>
                  </a:cubicBezTo>
                  <a:cubicBezTo>
                    <a:pt x="35" y="185"/>
                    <a:pt x="35" y="185"/>
                    <a:pt x="35" y="185"/>
                  </a:cubicBezTo>
                  <a:cubicBezTo>
                    <a:pt x="34" y="184"/>
                    <a:pt x="34" y="184"/>
                    <a:pt x="34" y="184"/>
                  </a:cubicBezTo>
                  <a:cubicBezTo>
                    <a:pt x="34" y="184"/>
                    <a:pt x="34" y="184"/>
                    <a:pt x="34" y="184"/>
                  </a:cubicBezTo>
                  <a:cubicBezTo>
                    <a:pt x="34" y="184"/>
                    <a:pt x="34" y="184"/>
                    <a:pt x="34" y="184"/>
                  </a:cubicBezTo>
                  <a:cubicBezTo>
                    <a:pt x="34" y="184"/>
                    <a:pt x="34" y="184"/>
                    <a:pt x="34" y="184"/>
                  </a:cubicBezTo>
                  <a:cubicBezTo>
                    <a:pt x="34" y="184"/>
                    <a:pt x="34" y="184"/>
                    <a:pt x="34" y="184"/>
                  </a:cubicBezTo>
                  <a:cubicBezTo>
                    <a:pt x="35" y="184"/>
                    <a:pt x="35" y="184"/>
                    <a:pt x="35" y="184"/>
                  </a:cubicBezTo>
                  <a:cubicBezTo>
                    <a:pt x="35" y="184"/>
                    <a:pt x="35" y="184"/>
                    <a:pt x="35" y="184"/>
                  </a:cubicBezTo>
                  <a:cubicBezTo>
                    <a:pt x="35" y="184"/>
                    <a:pt x="35" y="184"/>
                    <a:pt x="35" y="184"/>
                  </a:cubicBezTo>
                  <a:cubicBezTo>
                    <a:pt x="36" y="185"/>
                    <a:pt x="36" y="185"/>
                    <a:pt x="36" y="185"/>
                  </a:cubicBezTo>
                  <a:cubicBezTo>
                    <a:pt x="36" y="185"/>
                    <a:pt x="36" y="185"/>
                    <a:pt x="36" y="185"/>
                  </a:cubicBezTo>
                  <a:cubicBezTo>
                    <a:pt x="37" y="185"/>
                    <a:pt x="37" y="185"/>
                    <a:pt x="37" y="185"/>
                  </a:cubicBezTo>
                  <a:cubicBezTo>
                    <a:pt x="36" y="184"/>
                    <a:pt x="36" y="184"/>
                    <a:pt x="36" y="184"/>
                  </a:cubicBezTo>
                  <a:cubicBezTo>
                    <a:pt x="36" y="184"/>
                    <a:pt x="36" y="184"/>
                    <a:pt x="36" y="184"/>
                  </a:cubicBezTo>
                  <a:cubicBezTo>
                    <a:pt x="36" y="183"/>
                    <a:pt x="36" y="183"/>
                    <a:pt x="36" y="183"/>
                  </a:cubicBezTo>
                  <a:cubicBezTo>
                    <a:pt x="36" y="182"/>
                    <a:pt x="36" y="182"/>
                    <a:pt x="36" y="182"/>
                  </a:cubicBezTo>
                  <a:cubicBezTo>
                    <a:pt x="36" y="182"/>
                    <a:pt x="36" y="182"/>
                    <a:pt x="36" y="182"/>
                  </a:cubicBezTo>
                  <a:cubicBezTo>
                    <a:pt x="36" y="182"/>
                    <a:pt x="36" y="182"/>
                    <a:pt x="36" y="182"/>
                  </a:cubicBezTo>
                  <a:cubicBezTo>
                    <a:pt x="35" y="183"/>
                    <a:pt x="35" y="183"/>
                    <a:pt x="35" y="183"/>
                  </a:cubicBezTo>
                  <a:cubicBezTo>
                    <a:pt x="35" y="183"/>
                    <a:pt x="35" y="183"/>
                    <a:pt x="35" y="183"/>
                  </a:cubicBezTo>
                  <a:cubicBezTo>
                    <a:pt x="35" y="182"/>
                    <a:pt x="35" y="182"/>
                    <a:pt x="35" y="182"/>
                  </a:cubicBezTo>
                  <a:cubicBezTo>
                    <a:pt x="34" y="182"/>
                    <a:pt x="34" y="182"/>
                    <a:pt x="34" y="182"/>
                  </a:cubicBezTo>
                  <a:cubicBezTo>
                    <a:pt x="33" y="183"/>
                    <a:pt x="33" y="183"/>
                    <a:pt x="33" y="183"/>
                  </a:cubicBezTo>
                  <a:cubicBezTo>
                    <a:pt x="33" y="184"/>
                    <a:pt x="33" y="184"/>
                    <a:pt x="33" y="184"/>
                  </a:cubicBezTo>
                  <a:cubicBezTo>
                    <a:pt x="32" y="183"/>
                    <a:pt x="32" y="183"/>
                    <a:pt x="32" y="183"/>
                  </a:cubicBezTo>
                  <a:cubicBezTo>
                    <a:pt x="33" y="183"/>
                    <a:pt x="33" y="183"/>
                    <a:pt x="33" y="183"/>
                  </a:cubicBezTo>
                  <a:cubicBezTo>
                    <a:pt x="33" y="183"/>
                    <a:pt x="33" y="183"/>
                    <a:pt x="33" y="183"/>
                  </a:cubicBezTo>
                  <a:cubicBezTo>
                    <a:pt x="33" y="183"/>
                    <a:pt x="33" y="183"/>
                    <a:pt x="33" y="183"/>
                  </a:cubicBezTo>
                  <a:cubicBezTo>
                    <a:pt x="32" y="183"/>
                    <a:pt x="32" y="183"/>
                    <a:pt x="32" y="183"/>
                  </a:cubicBezTo>
                  <a:cubicBezTo>
                    <a:pt x="32" y="183"/>
                    <a:pt x="32" y="183"/>
                    <a:pt x="32" y="183"/>
                  </a:cubicBezTo>
                  <a:cubicBezTo>
                    <a:pt x="32" y="183"/>
                    <a:pt x="32" y="183"/>
                    <a:pt x="32" y="183"/>
                  </a:cubicBezTo>
                  <a:cubicBezTo>
                    <a:pt x="31" y="184"/>
                    <a:pt x="31" y="184"/>
                    <a:pt x="31" y="184"/>
                  </a:cubicBezTo>
                  <a:cubicBezTo>
                    <a:pt x="30" y="184"/>
                    <a:pt x="30" y="184"/>
                    <a:pt x="30" y="184"/>
                  </a:cubicBezTo>
                  <a:cubicBezTo>
                    <a:pt x="30" y="185"/>
                    <a:pt x="30" y="185"/>
                    <a:pt x="30" y="185"/>
                  </a:cubicBezTo>
                  <a:cubicBezTo>
                    <a:pt x="29" y="185"/>
                    <a:pt x="29" y="185"/>
                    <a:pt x="29" y="185"/>
                  </a:cubicBezTo>
                  <a:cubicBezTo>
                    <a:pt x="29" y="185"/>
                    <a:pt x="29" y="185"/>
                    <a:pt x="29" y="185"/>
                  </a:cubicBezTo>
                  <a:cubicBezTo>
                    <a:pt x="29" y="184"/>
                    <a:pt x="29" y="184"/>
                    <a:pt x="29" y="184"/>
                  </a:cubicBezTo>
                  <a:cubicBezTo>
                    <a:pt x="29" y="183"/>
                    <a:pt x="29" y="183"/>
                    <a:pt x="29" y="183"/>
                  </a:cubicBezTo>
                  <a:cubicBezTo>
                    <a:pt x="29" y="183"/>
                    <a:pt x="29" y="183"/>
                    <a:pt x="29" y="183"/>
                  </a:cubicBezTo>
                  <a:cubicBezTo>
                    <a:pt x="29" y="182"/>
                    <a:pt x="29" y="182"/>
                    <a:pt x="29" y="182"/>
                  </a:cubicBezTo>
                  <a:cubicBezTo>
                    <a:pt x="29" y="182"/>
                    <a:pt x="29" y="182"/>
                    <a:pt x="29" y="182"/>
                  </a:cubicBezTo>
                  <a:cubicBezTo>
                    <a:pt x="30" y="182"/>
                    <a:pt x="30" y="182"/>
                    <a:pt x="30" y="182"/>
                  </a:cubicBezTo>
                  <a:cubicBezTo>
                    <a:pt x="31" y="181"/>
                    <a:pt x="31" y="181"/>
                    <a:pt x="31" y="181"/>
                  </a:cubicBezTo>
                  <a:cubicBezTo>
                    <a:pt x="32" y="181"/>
                    <a:pt x="32" y="181"/>
                    <a:pt x="32" y="181"/>
                  </a:cubicBezTo>
                  <a:cubicBezTo>
                    <a:pt x="32" y="181"/>
                    <a:pt x="32" y="181"/>
                    <a:pt x="32" y="181"/>
                  </a:cubicBezTo>
                  <a:cubicBezTo>
                    <a:pt x="32" y="181"/>
                    <a:pt x="32" y="181"/>
                    <a:pt x="32" y="181"/>
                  </a:cubicBezTo>
                  <a:cubicBezTo>
                    <a:pt x="32" y="180"/>
                    <a:pt x="32" y="180"/>
                    <a:pt x="32" y="180"/>
                  </a:cubicBezTo>
                  <a:cubicBezTo>
                    <a:pt x="32" y="180"/>
                    <a:pt x="32" y="180"/>
                    <a:pt x="32" y="180"/>
                  </a:cubicBezTo>
                  <a:cubicBezTo>
                    <a:pt x="31" y="181"/>
                    <a:pt x="31" y="181"/>
                    <a:pt x="31" y="181"/>
                  </a:cubicBezTo>
                  <a:cubicBezTo>
                    <a:pt x="31" y="181"/>
                    <a:pt x="31" y="181"/>
                    <a:pt x="31" y="181"/>
                  </a:cubicBezTo>
                  <a:cubicBezTo>
                    <a:pt x="31" y="181"/>
                    <a:pt x="31" y="181"/>
                    <a:pt x="31" y="181"/>
                  </a:cubicBezTo>
                  <a:cubicBezTo>
                    <a:pt x="30" y="181"/>
                    <a:pt x="30" y="181"/>
                    <a:pt x="30" y="181"/>
                  </a:cubicBezTo>
                  <a:cubicBezTo>
                    <a:pt x="29" y="181"/>
                    <a:pt x="29" y="181"/>
                    <a:pt x="29" y="181"/>
                  </a:cubicBezTo>
                  <a:cubicBezTo>
                    <a:pt x="29" y="181"/>
                    <a:pt x="29" y="181"/>
                    <a:pt x="29" y="181"/>
                  </a:cubicBezTo>
                  <a:cubicBezTo>
                    <a:pt x="29" y="180"/>
                    <a:pt x="29" y="180"/>
                    <a:pt x="29" y="180"/>
                  </a:cubicBezTo>
                  <a:cubicBezTo>
                    <a:pt x="30" y="179"/>
                    <a:pt x="30" y="179"/>
                    <a:pt x="30" y="179"/>
                  </a:cubicBezTo>
                  <a:cubicBezTo>
                    <a:pt x="30" y="179"/>
                    <a:pt x="30" y="179"/>
                    <a:pt x="30" y="179"/>
                  </a:cubicBezTo>
                  <a:cubicBezTo>
                    <a:pt x="29" y="178"/>
                    <a:pt x="29" y="178"/>
                    <a:pt x="29" y="178"/>
                  </a:cubicBezTo>
                  <a:cubicBezTo>
                    <a:pt x="29" y="178"/>
                    <a:pt x="29" y="178"/>
                    <a:pt x="29" y="178"/>
                  </a:cubicBezTo>
                  <a:cubicBezTo>
                    <a:pt x="29" y="179"/>
                    <a:pt x="29" y="179"/>
                    <a:pt x="29" y="179"/>
                  </a:cubicBezTo>
                  <a:cubicBezTo>
                    <a:pt x="28" y="179"/>
                    <a:pt x="28" y="179"/>
                    <a:pt x="28" y="179"/>
                  </a:cubicBezTo>
                  <a:cubicBezTo>
                    <a:pt x="28" y="178"/>
                    <a:pt x="28" y="178"/>
                    <a:pt x="28" y="178"/>
                  </a:cubicBezTo>
                  <a:cubicBezTo>
                    <a:pt x="29" y="178"/>
                    <a:pt x="29" y="178"/>
                    <a:pt x="29" y="178"/>
                  </a:cubicBezTo>
                  <a:cubicBezTo>
                    <a:pt x="30" y="178"/>
                    <a:pt x="30" y="178"/>
                    <a:pt x="30" y="178"/>
                  </a:cubicBezTo>
                  <a:cubicBezTo>
                    <a:pt x="30" y="177"/>
                    <a:pt x="30" y="177"/>
                    <a:pt x="30" y="177"/>
                  </a:cubicBezTo>
                  <a:cubicBezTo>
                    <a:pt x="31" y="177"/>
                    <a:pt x="31" y="177"/>
                    <a:pt x="31" y="177"/>
                  </a:cubicBezTo>
                  <a:cubicBezTo>
                    <a:pt x="32" y="177"/>
                    <a:pt x="32" y="177"/>
                    <a:pt x="32" y="177"/>
                  </a:cubicBezTo>
                  <a:cubicBezTo>
                    <a:pt x="32" y="176"/>
                    <a:pt x="32" y="176"/>
                    <a:pt x="32" y="176"/>
                  </a:cubicBezTo>
                  <a:cubicBezTo>
                    <a:pt x="32" y="176"/>
                    <a:pt x="32" y="176"/>
                    <a:pt x="32" y="176"/>
                  </a:cubicBezTo>
                  <a:cubicBezTo>
                    <a:pt x="33" y="176"/>
                    <a:pt x="33" y="176"/>
                    <a:pt x="33" y="176"/>
                  </a:cubicBezTo>
                  <a:cubicBezTo>
                    <a:pt x="33" y="176"/>
                    <a:pt x="33" y="176"/>
                    <a:pt x="33" y="176"/>
                  </a:cubicBezTo>
                  <a:cubicBezTo>
                    <a:pt x="33" y="175"/>
                    <a:pt x="33" y="175"/>
                    <a:pt x="33" y="175"/>
                  </a:cubicBezTo>
                  <a:cubicBezTo>
                    <a:pt x="35" y="175"/>
                    <a:pt x="35" y="175"/>
                    <a:pt x="35" y="175"/>
                  </a:cubicBezTo>
                  <a:cubicBezTo>
                    <a:pt x="35" y="176"/>
                    <a:pt x="35" y="176"/>
                    <a:pt x="35" y="176"/>
                  </a:cubicBezTo>
                  <a:cubicBezTo>
                    <a:pt x="36" y="176"/>
                    <a:pt x="36" y="176"/>
                    <a:pt x="36" y="176"/>
                  </a:cubicBezTo>
                  <a:cubicBezTo>
                    <a:pt x="35" y="175"/>
                    <a:pt x="35" y="175"/>
                    <a:pt x="35" y="175"/>
                  </a:cubicBezTo>
                  <a:cubicBezTo>
                    <a:pt x="35" y="175"/>
                    <a:pt x="35" y="175"/>
                    <a:pt x="35" y="175"/>
                  </a:cubicBezTo>
                  <a:cubicBezTo>
                    <a:pt x="34" y="175"/>
                    <a:pt x="34" y="175"/>
                    <a:pt x="34" y="175"/>
                  </a:cubicBezTo>
                  <a:cubicBezTo>
                    <a:pt x="34" y="174"/>
                    <a:pt x="34" y="174"/>
                    <a:pt x="34" y="174"/>
                  </a:cubicBezTo>
                  <a:cubicBezTo>
                    <a:pt x="32" y="175"/>
                    <a:pt x="32" y="175"/>
                    <a:pt x="32" y="175"/>
                  </a:cubicBezTo>
                  <a:cubicBezTo>
                    <a:pt x="32" y="175"/>
                    <a:pt x="32" y="175"/>
                    <a:pt x="32" y="175"/>
                  </a:cubicBezTo>
                  <a:cubicBezTo>
                    <a:pt x="31" y="176"/>
                    <a:pt x="31" y="176"/>
                    <a:pt x="31" y="176"/>
                  </a:cubicBezTo>
                  <a:cubicBezTo>
                    <a:pt x="31" y="176"/>
                    <a:pt x="31" y="176"/>
                    <a:pt x="31" y="176"/>
                  </a:cubicBezTo>
                  <a:cubicBezTo>
                    <a:pt x="31" y="176"/>
                    <a:pt x="31" y="176"/>
                    <a:pt x="31" y="176"/>
                  </a:cubicBezTo>
                  <a:cubicBezTo>
                    <a:pt x="30" y="177"/>
                    <a:pt x="30" y="177"/>
                    <a:pt x="30" y="177"/>
                  </a:cubicBezTo>
                  <a:cubicBezTo>
                    <a:pt x="29" y="177"/>
                    <a:pt x="29" y="177"/>
                    <a:pt x="29" y="177"/>
                  </a:cubicBezTo>
                  <a:cubicBezTo>
                    <a:pt x="29" y="177"/>
                    <a:pt x="29" y="177"/>
                    <a:pt x="29" y="177"/>
                  </a:cubicBezTo>
                  <a:cubicBezTo>
                    <a:pt x="29" y="177"/>
                    <a:pt x="29" y="177"/>
                    <a:pt x="29" y="177"/>
                  </a:cubicBezTo>
                  <a:cubicBezTo>
                    <a:pt x="29" y="176"/>
                    <a:pt x="29" y="176"/>
                    <a:pt x="29" y="176"/>
                  </a:cubicBezTo>
                  <a:cubicBezTo>
                    <a:pt x="28" y="176"/>
                    <a:pt x="28" y="176"/>
                    <a:pt x="28" y="176"/>
                  </a:cubicBezTo>
                  <a:cubicBezTo>
                    <a:pt x="29" y="176"/>
                    <a:pt x="29" y="176"/>
                    <a:pt x="29" y="176"/>
                  </a:cubicBezTo>
                  <a:cubicBezTo>
                    <a:pt x="29" y="175"/>
                    <a:pt x="29" y="175"/>
                    <a:pt x="29" y="175"/>
                  </a:cubicBezTo>
                  <a:cubicBezTo>
                    <a:pt x="28" y="175"/>
                    <a:pt x="28" y="175"/>
                    <a:pt x="28" y="175"/>
                  </a:cubicBezTo>
                  <a:cubicBezTo>
                    <a:pt x="28" y="175"/>
                    <a:pt x="28" y="175"/>
                    <a:pt x="28" y="175"/>
                  </a:cubicBezTo>
                  <a:cubicBezTo>
                    <a:pt x="27" y="175"/>
                    <a:pt x="27" y="175"/>
                    <a:pt x="27" y="175"/>
                  </a:cubicBezTo>
                  <a:cubicBezTo>
                    <a:pt x="27" y="174"/>
                    <a:pt x="27" y="174"/>
                    <a:pt x="27" y="174"/>
                  </a:cubicBezTo>
                  <a:cubicBezTo>
                    <a:pt x="28" y="174"/>
                    <a:pt x="28" y="174"/>
                    <a:pt x="28" y="174"/>
                  </a:cubicBezTo>
                  <a:cubicBezTo>
                    <a:pt x="29" y="174"/>
                    <a:pt x="29" y="174"/>
                    <a:pt x="29" y="174"/>
                  </a:cubicBezTo>
                  <a:cubicBezTo>
                    <a:pt x="29" y="173"/>
                    <a:pt x="29" y="173"/>
                    <a:pt x="29" y="173"/>
                  </a:cubicBezTo>
                  <a:cubicBezTo>
                    <a:pt x="30" y="174"/>
                    <a:pt x="30" y="174"/>
                    <a:pt x="30" y="174"/>
                  </a:cubicBezTo>
                  <a:cubicBezTo>
                    <a:pt x="30" y="174"/>
                    <a:pt x="30" y="174"/>
                    <a:pt x="30" y="174"/>
                  </a:cubicBezTo>
                  <a:cubicBezTo>
                    <a:pt x="31" y="174"/>
                    <a:pt x="31" y="174"/>
                    <a:pt x="31" y="174"/>
                  </a:cubicBezTo>
                  <a:cubicBezTo>
                    <a:pt x="32" y="173"/>
                    <a:pt x="32" y="173"/>
                    <a:pt x="32" y="173"/>
                  </a:cubicBezTo>
                  <a:cubicBezTo>
                    <a:pt x="32" y="173"/>
                    <a:pt x="32" y="173"/>
                    <a:pt x="32" y="173"/>
                  </a:cubicBezTo>
                  <a:cubicBezTo>
                    <a:pt x="33" y="173"/>
                    <a:pt x="33" y="173"/>
                    <a:pt x="33" y="173"/>
                  </a:cubicBezTo>
                  <a:cubicBezTo>
                    <a:pt x="32" y="173"/>
                    <a:pt x="32" y="173"/>
                    <a:pt x="32" y="173"/>
                  </a:cubicBezTo>
                  <a:cubicBezTo>
                    <a:pt x="32" y="172"/>
                    <a:pt x="32" y="172"/>
                    <a:pt x="32" y="172"/>
                  </a:cubicBezTo>
                  <a:cubicBezTo>
                    <a:pt x="31" y="173"/>
                    <a:pt x="31" y="173"/>
                    <a:pt x="31" y="173"/>
                  </a:cubicBezTo>
                  <a:cubicBezTo>
                    <a:pt x="30" y="173"/>
                    <a:pt x="30" y="173"/>
                    <a:pt x="30" y="173"/>
                  </a:cubicBezTo>
                  <a:cubicBezTo>
                    <a:pt x="30" y="173"/>
                    <a:pt x="30" y="173"/>
                    <a:pt x="30" y="173"/>
                  </a:cubicBezTo>
                  <a:cubicBezTo>
                    <a:pt x="29" y="173"/>
                    <a:pt x="29" y="173"/>
                    <a:pt x="29" y="173"/>
                  </a:cubicBezTo>
                  <a:cubicBezTo>
                    <a:pt x="29" y="173"/>
                    <a:pt x="29" y="173"/>
                    <a:pt x="29" y="173"/>
                  </a:cubicBezTo>
                  <a:cubicBezTo>
                    <a:pt x="29" y="173"/>
                    <a:pt x="29" y="173"/>
                    <a:pt x="29" y="173"/>
                  </a:cubicBezTo>
                  <a:cubicBezTo>
                    <a:pt x="28" y="174"/>
                    <a:pt x="28" y="174"/>
                    <a:pt x="28" y="174"/>
                  </a:cubicBezTo>
                  <a:cubicBezTo>
                    <a:pt x="28" y="173"/>
                    <a:pt x="28" y="173"/>
                    <a:pt x="28" y="173"/>
                  </a:cubicBezTo>
                  <a:cubicBezTo>
                    <a:pt x="27" y="173"/>
                    <a:pt x="27" y="173"/>
                    <a:pt x="27" y="173"/>
                  </a:cubicBezTo>
                  <a:cubicBezTo>
                    <a:pt x="27" y="173"/>
                    <a:pt x="27" y="173"/>
                    <a:pt x="27" y="173"/>
                  </a:cubicBezTo>
                  <a:cubicBezTo>
                    <a:pt x="26" y="173"/>
                    <a:pt x="26" y="173"/>
                    <a:pt x="26" y="173"/>
                  </a:cubicBezTo>
                  <a:cubicBezTo>
                    <a:pt x="27" y="173"/>
                    <a:pt x="27" y="173"/>
                    <a:pt x="27" y="173"/>
                  </a:cubicBezTo>
                  <a:cubicBezTo>
                    <a:pt x="27" y="173"/>
                    <a:pt x="27" y="173"/>
                    <a:pt x="27" y="173"/>
                  </a:cubicBezTo>
                  <a:cubicBezTo>
                    <a:pt x="28" y="172"/>
                    <a:pt x="28" y="172"/>
                    <a:pt x="28" y="172"/>
                  </a:cubicBezTo>
                  <a:cubicBezTo>
                    <a:pt x="30" y="172"/>
                    <a:pt x="30" y="172"/>
                    <a:pt x="30" y="172"/>
                  </a:cubicBezTo>
                  <a:cubicBezTo>
                    <a:pt x="30" y="171"/>
                    <a:pt x="30" y="171"/>
                    <a:pt x="30" y="171"/>
                  </a:cubicBezTo>
                  <a:cubicBezTo>
                    <a:pt x="32" y="171"/>
                    <a:pt x="32" y="171"/>
                    <a:pt x="32" y="171"/>
                  </a:cubicBezTo>
                  <a:cubicBezTo>
                    <a:pt x="32" y="171"/>
                    <a:pt x="32" y="171"/>
                    <a:pt x="32" y="171"/>
                  </a:cubicBezTo>
                  <a:cubicBezTo>
                    <a:pt x="34" y="169"/>
                    <a:pt x="34" y="169"/>
                    <a:pt x="34" y="169"/>
                  </a:cubicBezTo>
                  <a:cubicBezTo>
                    <a:pt x="35" y="169"/>
                    <a:pt x="35" y="169"/>
                    <a:pt x="35" y="169"/>
                  </a:cubicBezTo>
                  <a:cubicBezTo>
                    <a:pt x="36" y="168"/>
                    <a:pt x="36" y="168"/>
                    <a:pt x="36" y="168"/>
                  </a:cubicBezTo>
                  <a:cubicBezTo>
                    <a:pt x="37" y="168"/>
                    <a:pt x="37" y="168"/>
                    <a:pt x="37" y="168"/>
                  </a:cubicBezTo>
                  <a:cubicBezTo>
                    <a:pt x="37" y="168"/>
                    <a:pt x="37" y="168"/>
                    <a:pt x="37" y="168"/>
                  </a:cubicBezTo>
                  <a:cubicBezTo>
                    <a:pt x="37" y="168"/>
                    <a:pt x="37" y="168"/>
                    <a:pt x="37" y="168"/>
                  </a:cubicBezTo>
                  <a:cubicBezTo>
                    <a:pt x="36" y="167"/>
                    <a:pt x="36" y="167"/>
                    <a:pt x="36" y="167"/>
                  </a:cubicBezTo>
                  <a:cubicBezTo>
                    <a:pt x="35" y="168"/>
                    <a:pt x="35" y="168"/>
                    <a:pt x="35" y="168"/>
                  </a:cubicBezTo>
                  <a:cubicBezTo>
                    <a:pt x="33" y="169"/>
                    <a:pt x="33" y="169"/>
                    <a:pt x="33" y="169"/>
                  </a:cubicBezTo>
                  <a:cubicBezTo>
                    <a:pt x="32" y="170"/>
                    <a:pt x="32" y="170"/>
                    <a:pt x="32" y="170"/>
                  </a:cubicBezTo>
                  <a:cubicBezTo>
                    <a:pt x="32" y="170"/>
                    <a:pt x="32" y="170"/>
                    <a:pt x="32" y="170"/>
                  </a:cubicBezTo>
                  <a:cubicBezTo>
                    <a:pt x="31" y="171"/>
                    <a:pt x="31" y="171"/>
                    <a:pt x="31" y="171"/>
                  </a:cubicBezTo>
                  <a:cubicBezTo>
                    <a:pt x="29" y="171"/>
                    <a:pt x="29" y="171"/>
                    <a:pt x="29" y="171"/>
                  </a:cubicBezTo>
                  <a:cubicBezTo>
                    <a:pt x="29" y="171"/>
                    <a:pt x="29" y="171"/>
                    <a:pt x="29" y="171"/>
                  </a:cubicBezTo>
                  <a:cubicBezTo>
                    <a:pt x="27" y="172"/>
                    <a:pt x="27" y="172"/>
                    <a:pt x="27" y="172"/>
                  </a:cubicBezTo>
                  <a:cubicBezTo>
                    <a:pt x="26" y="172"/>
                    <a:pt x="26" y="172"/>
                    <a:pt x="26" y="172"/>
                  </a:cubicBezTo>
                  <a:cubicBezTo>
                    <a:pt x="26" y="172"/>
                    <a:pt x="26" y="172"/>
                    <a:pt x="26" y="172"/>
                  </a:cubicBezTo>
                  <a:cubicBezTo>
                    <a:pt x="27" y="171"/>
                    <a:pt x="27" y="171"/>
                    <a:pt x="27" y="171"/>
                  </a:cubicBezTo>
                  <a:cubicBezTo>
                    <a:pt x="26" y="170"/>
                    <a:pt x="26" y="170"/>
                    <a:pt x="26" y="170"/>
                  </a:cubicBezTo>
                  <a:cubicBezTo>
                    <a:pt x="27" y="169"/>
                    <a:pt x="27" y="169"/>
                    <a:pt x="27" y="169"/>
                  </a:cubicBezTo>
                  <a:cubicBezTo>
                    <a:pt x="27" y="169"/>
                    <a:pt x="27" y="169"/>
                    <a:pt x="27" y="169"/>
                  </a:cubicBezTo>
                  <a:cubicBezTo>
                    <a:pt x="28" y="170"/>
                    <a:pt x="28" y="170"/>
                    <a:pt x="28" y="170"/>
                  </a:cubicBezTo>
                  <a:cubicBezTo>
                    <a:pt x="29" y="170"/>
                    <a:pt x="29" y="170"/>
                    <a:pt x="29" y="170"/>
                  </a:cubicBezTo>
                  <a:cubicBezTo>
                    <a:pt x="30" y="170"/>
                    <a:pt x="30" y="170"/>
                    <a:pt x="30" y="170"/>
                  </a:cubicBezTo>
                  <a:cubicBezTo>
                    <a:pt x="30" y="170"/>
                    <a:pt x="30" y="170"/>
                    <a:pt x="30" y="170"/>
                  </a:cubicBezTo>
                  <a:cubicBezTo>
                    <a:pt x="30" y="169"/>
                    <a:pt x="30" y="169"/>
                    <a:pt x="30" y="169"/>
                  </a:cubicBezTo>
                  <a:cubicBezTo>
                    <a:pt x="30" y="169"/>
                    <a:pt x="30" y="169"/>
                    <a:pt x="30" y="169"/>
                  </a:cubicBezTo>
                  <a:cubicBezTo>
                    <a:pt x="29" y="169"/>
                    <a:pt x="29" y="169"/>
                    <a:pt x="29" y="169"/>
                  </a:cubicBezTo>
                  <a:cubicBezTo>
                    <a:pt x="28" y="169"/>
                    <a:pt x="28" y="169"/>
                    <a:pt x="28" y="169"/>
                  </a:cubicBezTo>
                  <a:cubicBezTo>
                    <a:pt x="28" y="169"/>
                    <a:pt x="28" y="169"/>
                    <a:pt x="28" y="169"/>
                  </a:cubicBezTo>
                  <a:cubicBezTo>
                    <a:pt x="28" y="169"/>
                    <a:pt x="28" y="169"/>
                    <a:pt x="28" y="169"/>
                  </a:cubicBezTo>
                  <a:cubicBezTo>
                    <a:pt x="28" y="168"/>
                    <a:pt x="28" y="168"/>
                    <a:pt x="28" y="168"/>
                  </a:cubicBezTo>
                  <a:cubicBezTo>
                    <a:pt x="28" y="168"/>
                    <a:pt x="28" y="168"/>
                    <a:pt x="28" y="168"/>
                  </a:cubicBezTo>
                  <a:cubicBezTo>
                    <a:pt x="29" y="169"/>
                    <a:pt x="29" y="169"/>
                    <a:pt x="29" y="169"/>
                  </a:cubicBezTo>
                  <a:cubicBezTo>
                    <a:pt x="30" y="169"/>
                    <a:pt x="30" y="169"/>
                    <a:pt x="30" y="169"/>
                  </a:cubicBezTo>
                  <a:cubicBezTo>
                    <a:pt x="31" y="168"/>
                    <a:pt x="31" y="168"/>
                    <a:pt x="31" y="168"/>
                  </a:cubicBezTo>
                  <a:cubicBezTo>
                    <a:pt x="31" y="168"/>
                    <a:pt x="31" y="168"/>
                    <a:pt x="31" y="168"/>
                  </a:cubicBezTo>
                  <a:cubicBezTo>
                    <a:pt x="30" y="168"/>
                    <a:pt x="30" y="168"/>
                    <a:pt x="30" y="168"/>
                  </a:cubicBezTo>
                  <a:cubicBezTo>
                    <a:pt x="30" y="168"/>
                    <a:pt x="30" y="168"/>
                    <a:pt x="30" y="168"/>
                  </a:cubicBezTo>
                  <a:cubicBezTo>
                    <a:pt x="29" y="168"/>
                    <a:pt x="29" y="168"/>
                    <a:pt x="29" y="168"/>
                  </a:cubicBezTo>
                  <a:cubicBezTo>
                    <a:pt x="30" y="167"/>
                    <a:pt x="30" y="167"/>
                    <a:pt x="30" y="167"/>
                  </a:cubicBezTo>
                  <a:cubicBezTo>
                    <a:pt x="30" y="167"/>
                    <a:pt x="30" y="167"/>
                    <a:pt x="30" y="167"/>
                  </a:cubicBezTo>
                  <a:cubicBezTo>
                    <a:pt x="31" y="167"/>
                    <a:pt x="31" y="167"/>
                    <a:pt x="31" y="167"/>
                  </a:cubicBezTo>
                  <a:cubicBezTo>
                    <a:pt x="31" y="167"/>
                    <a:pt x="31" y="167"/>
                    <a:pt x="31" y="167"/>
                  </a:cubicBezTo>
                  <a:cubicBezTo>
                    <a:pt x="31" y="167"/>
                    <a:pt x="31" y="167"/>
                    <a:pt x="31" y="167"/>
                  </a:cubicBezTo>
                  <a:cubicBezTo>
                    <a:pt x="32" y="167"/>
                    <a:pt x="32" y="167"/>
                    <a:pt x="32" y="167"/>
                  </a:cubicBezTo>
                  <a:cubicBezTo>
                    <a:pt x="32" y="167"/>
                    <a:pt x="32" y="167"/>
                    <a:pt x="32" y="167"/>
                  </a:cubicBezTo>
                  <a:cubicBezTo>
                    <a:pt x="32" y="166"/>
                    <a:pt x="32" y="166"/>
                    <a:pt x="32" y="166"/>
                  </a:cubicBezTo>
                  <a:cubicBezTo>
                    <a:pt x="32" y="166"/>
                    <a:pt x="32" y="166"/>
                    <a:pt x="32" y="166"/>
                  </a:cubicBezTo>
                  <a:cubicBezTo>
                    <a:pt x="31" y="166"/>
                    <a:pt x="31" y="166"/>
                    <a:pt x="31" y="166"/>
                  </a:cubicBezTo>
                  <a:cubicBezTo>
                    <a:pt x="31" y="166"/>
                    <a:pt x="31" y="166"/>
                    <a:pt x="31" y="166"/>
                  </a:cubicBezTo>
                  <a:cubicBezTo>
                    <a:pt x="30" y="166"/>
                    <a:pt x="30" y="166"/>
                    <a:pt x="30" y="166"/>
                  </a:cubicBezTo>
                  <a:cubicBezTo>
                    <a:pt x="28" y="166"/>
                    <a:pt x="28" y="166"/>
                    <a:pt x="28" y="166"/>
                  </a:cubicBezTo>
                  <a:cubicBezTo>
                    <a:pt x="27" y="166"/>
                    <a:pt x="27" y="166"/>
                    <a:pt x="27" y="166"/>
                  </a:cubicBezTo>
                  <a:cubicBezTo>
                    <a:pt x="27" y="166"/>
                    <a:pt x="27" y="166"/>
                    <a:pt x="27" y="166"/>
                  </a:cubicBezTo>
                  <a:cubicBezTo>
                    <a:pt x="27" y="165"/>
                    <a:pt x="27" y="165"/>
                    <a:pt x="27" y="165"/>
                  </a:cubicBezTo>
                  <a:cubicBezTo>
                    <a:pt x="28" y="165"/>
                    <a:pt x="28" y="165"/>
                    <a:pt x="28" y="165"/>
                  </a:cubicBezTo>
                  <a:cubicBezTo>
                    <a:pt x="28" y="165"/>
                    <a:pt x="28" y="165"/>
                    <a:pt x="28" y="165"/>
                  </a:cubicBezTo>
                  <a:cubicBezTo>
                    <a:pt x="29" y="165"/>
                    <a:pt x="29" y="165"/>
                    <a:pt x="29" y="165"/>
                  </a:cubicBezTo>
                  <a:cubicBezTo>
                    <a:pt x="28" y="165"/>
                    <a:pt x="28" y="165"/>
                    <a:pt x="28" y="165"/>
                  </a:cubicBezTo>
                  <a:cubicBezTo>
                    <a:pt x="28" y="165"/>
                    <a:pt x="28" y="165"/>
                    <a:pt x="28" y="165"/>
                  </a:cubicBezTo>
                  <a:cubicBezTo>
                    <a:pt x="27" y="165"/>
                    <a:pt x="27" y="165"/>
                    <a:pt x="27" y="165"/>
                  </a:cubicBezTo>
                  <a:cubicBezTo>
                    <a:pt x="27" y="164"/>
                    <a:pt x="27" y="164"/>
                    <a:pt x="27" y="164"/>
                  </a:cubicBezTo>
                  <a:cubicBezTo>
                    <a:pt x="29" y="164"/>
                    <a:pt x="29" y="164"/>
                    <a:pt x="29" y="164"/>
                  </a:cubicBezTo>
                  <a:cubicBezTo>
                    <a:pt x="29" y="164"/>
                    <a:pt x="29" y="164"/>
                    <a:pt x="29" y="164"/>
                  </a:cubicBezTo>
                  <a:cubicBezTo>
                    <a:pt x="30" y="164"/>
                    <a:pt x="30" y="164"/>
                    <a:pt x="30" y="164"/>
                  </a:cubicBezTo>
                  <a:cubicBezTo>
                    <a:pt x="33" y="164"/>
                    <a:pt x="33" y="164"/>
                    <a:pt x="33" y="164"/>
                  </a:cubicBezTo>
                  <a:cubicBezTo>
                    <a:pt x="33" y="164"/>
                    <a:pt x="33" y="164"/>
                    <a:pt x="33" y="164"/>
                  </a:cubicBezTo>
                  <a:cubicBezTo>
                    <a:pt x="34" y="164"/>
                    <a:pt x="34" y="164"/>
                    <a:pt x="34" y="164"/>
                  </a:cubicBezTo>
                  <a:cubicBezTo>
                    <a:pt x="35" y="164"/>
                    <a:pt x="35" y="164"/>
                    <a:pt x="35" y="164"/>
                  </a:cubicBezTo>
                  <a:cubicBezTo>
                    <a:pt x="35" y="164"/>
                    <a:pt x="35" y="164"/>
                    <a:pt x="35" y="164"/>
                  </a:cubicBezTo>
                  <a:cubicBezTo>
                    <a:pt x="34" y="163"/>
                    <a:pt x="34" y="163"/>
                    <a:pt x="34" y="163"/>
                  </a:cubicBezTo>
                  <a:cubicBezTo>
                    <a:pt x="32" y="163"/>
                    <a:pt x="32" y="163"/>
                    <a:pt x="32" y="163"/>
                  </a:cubicBezTo>
                  <a:cubicBezTo>
                    <a:pt x="31" y="164"/>
                    <a:pt x="31" y="164"/>
                    <a:pt x="31" y="164"/>
                  </a:cubicBezTo>
                  <a:cubicBezTo>
                    <a:pt x="30" y="164"/>
                    <a:pt x="30" y="164"/>
                    <a:pt x="30" y="164"/>
                  </a:cubicBezTo>
                  <a:cubicBezTo>
                    <a:pt x="30" y="164"/>
                    <a:pt x="30" y="164"/>
                    <a:pt x="30" y="164"/>
                  </a:cubicBezTo>
                  <a:cubicBezTo>
                    <a:pt x="29" y="163"/>
                    <a:pt x="29" y="163"/>
                    <a:pt x="29" y="163"/>
                  </a:cubicBezTo>
                  <a:cubicBezTo>
                    <a:pt x="28" y="164"/>
                    <a:pt x="28" y="164"/>
                    <a:pt x="28" y="164"/>
                  </a:cubicBezTo>
                  <a:cubicBezTo>
                    <a:pt x="28" y="164"/>
                    <a:pt x="28" y="164"/>
                    <a:pt x="28" y="164"/>
                  </a:cubicBezTo>
                  <a:cubicBezTo>
                    <a:pt x="28" y="164"/>
                    <a:pt x="28" y="164"/>
                    <a:pt x="28" y="164"/>
                  </a:cubicBezTo>
                  <a:cubicBezTo>
                    <a:pt x="28" y="163"/>
                    <a:pt x="28" y="163"/>
                    <a:pt x="28" y="163"/>
                  </a:cubicBezTo>
                  <a:cubicBezTo>
                    <a:pt x="28" y="163"/>
                    <a:pt x="28" y="163"/>
                    <a:pt x="28" y="163"/>
                  </a:cubicBezTo>
                  <a:cubicBezTo>
                    <a:pt x="29" y="162"/>
                    <a:pt x="29" y="162"/>
                    <a:pt x="29" y="162"/>
                  </a:cubicBezTo>
                  <a:cubicBezTo>
                    <a:pt x="29" y="162"/>
                    <a:pt x="29" y="162"/>
                    <a:pt x="29" y="162"/>
                  </a:cubicBezTo>
                  <a:cubicBezTo>
                    <a:pt x="30" y="162"/>
                    <a:pt x="30" y="162"/>
                    <a:pt x="30" y="162"/>
                  </a:cubicBezTo>
                  <a:cubicBezTo>
                    <a:pt x="31" y="161"/>
                    <a:pt x="31" y="161"/>
                    <a:pt x="31" y="161"/>
                  </a:cubicBezTo>
                  <a:cubicBezTo>
                    <a:pt x="31" y="160"/>
                    <a:pt x="31" y="160"/>
                    <a:pt x="31" y="160"/>
                  </a:cubicBezTo>
                  <a:cubicBezTo>
                    <a:pt x="32" y="160"/>
                    <a:pt x="32" y="160"/>
                    <a:pt x="32" y="160"/>
                  </a:cubicBezTo>
                  <a:cubicBezTo>
                    <a:pt x="32" y="161"/>
                    <a:pt x="32" y="161"/>
                    <a:pt x="32" y="161"/>
                  </a:cubicBezTo>
                  <a:cubicBezTo>
                    <a:pt x="33" y="161"/>
                    <a:pt x="33" y="161"/>
                    <a:pt x="33" y="161"/>
                  </a:cubicBezTo>
                  <a:cubicBezTo>
                    <a:pt x="33" y="160"/>
                    <a:pt x="33" y="160"/>
                    <a:pt x="33" y="160"/>
                  </a:cubicBezTo>
                  <a:cubicBezTo>
                    <a:pt x="34" y="160"/>
                    <a:pt x="34" y="160"/>
                    <a:pt x="34" y="160"/>
                  </a:cubicBezTo>
                  <a:cubicBezTo>
                    <a:pt x="34" y="161"/>
                    <a:pt x="34" y="161"/>
                    <a:pt x="34" y="161"/>
                  </a:cubicBezTo>
                  <a:cubicBezTo>
                    <a:pt x="35" y="161"/>
                    <a:pt x="35" y="161"/>
                    <a:pt x="35" y="161"/>
                  </a:cubicBezTo>
                  <a:cubicBezTo>
                    <a:pt x="36" y="162"/>
                    <a:pt x="36" y="162"/>
                    <a:pt x="36" y="162"/>
                  </a:cubicBezTo>
                  <a:cubicBezTo>
                    <a:pt x="37" y="162"/>
                    <a:pt x="37" y="162"/>
                    <a:pt x="37" y="162"/>
                  </a:cubicBezTo>
                  <a:cubicBezTo>
                    <a:pt x="37" y="162"/>
                    <a:pt x="37" y="162"/>
                    <a:pt x="37" y="162"/>
                  </a:cubicBezTo>
                  <a:cubicBezTo>
                    <a:pt x="38" y="163"/>
                    <a:pt x="38" y="163"/>
                    <a:pt x="38" y="163"/>
                  </a:cubicBezTo>
                  <a:cubicBezTo>
                    <a:pt x="39" y="163"/>
                    <a:pt x="39" y="163"/>
                    <a:pt x="39" y="163"/>
                  </a:cubicBezTo>
                  <a:cubicBezTo>
                    <a:pt x="41" y="164"/>
                    <a:pt x="41" y="164"/>
                    <a:pt x="41" y="164"/>
                  </a:cubicBezTo>
                  <a:cubicBezTo>
                    <a:pt x="41" y="163"/>
                    <a:pt x="41" y="163"/>
                    <a:pt x="41" y="163"/>
                  </a:cubicBezTo>
                  <a:cubicBezTo>
                    <a:pt x="41" y="163"/>
                    <a:pt x="41" y="163"/>
                    <a:pt x="41" y="163"/>
                  </a:cubicBezTo>
                  <a:cubicBezTo>
                    <a:pt x="42" y="163"/>
                    <a:pt x="42" y="163"/>
                    <a:pt x="42" y="163"/>
                  </a:cubicBezTo>
                  <a:cubicBezTo>
                    <a:pt x="41" y="163"/>
                    <a:pt x="41" y="163"/>
                    <a:pt x="41" y="163"/>
                  </a:cubicBezTo>
                  <a:cubicBezTo>
                    <a:pt x="41" y="163"/>
                    <a:pt x="41" y="163"/>
                    <a:pt x="41" y="163"/>
                  </a:cubicBezTo>
                  <a:cubicBezTo>
                    <a:pt x="40" y="163"/>
                    <a:pt x="40" y="163"/>
                    <a:pt x="40" y="163"/>
                  </a:cubicBezTo>
                  <a:cubicBezTo>
                    <a:pt x="40" y="163"/>
                    <a:pt x="40" y="163"/>
                    <a:pt x="40" y="163"/>
                  </a:cubicBezTo>
                  <a:cubicBezTo>
                    <a:pt x="39" y="162"/>
                    <a:pt x="39" y="162"/>
                    <a:pt x="39" y="162"/>
                  </a:cubicBezTo>
                  <a:cubicBezTo>
                    <a:pt x="38" y="161"/>
                    <a:pt x="38" y="161"/>
                    <a:pt x="38" y="161"/>
                  </a:cubicBezTo>
                  <a:cubicBezTo>
                    <a:pt x="38" y="161"/>
                    <a:pt x="38" y="161"/>
                    <a:pt x="38" y="161"/>
                  </a:cubicBezTo>
                  <a:cubicBezTo>
                    <a:pt x="39" y="161"/>
                    <a:pt x="39" y="161"/>
                    <a:pt x="39" y="161"/>
                  </a:cubicBezTo>
                  <a:cubicBezTo>
                    <a:pt x="40" y="161"/>
                    <a:pt x="40" y="161"/>
                    <a:pt x="40" y="161"/>
                  </a:cubicBezTo>
                  <a:cubicBezTo>
                    <a:pt x="41" y="161"/>
                    <a:pt x="41" y="161"/>
                    <a:pt x="41" y="161"/>
                  </a:cubicBezTo>
                  <a:cubicBezTo>
                    <a:pt x="41" y="160"/>
                    <a:pt x="41" y="160"/>
                    <a:pt x="41" y="160"/>
                  </a:cubicBezTo>
                  <a:cubicBezTo>
                    <a:pt x="41" y="160"/>
                    <a:pt x="41" y="160"/>
                    <a:pt x="41" y="160"/>
                  </a:cubicBezTo>
                  <a:cubicBezTo>
                    <a:pt x="40" y="160"/>
                    <a:pt x="40" y="160"/>
                    <a:pt x="40" y="160"/>
                  </a:cubicBezTo>
                  <a:cubicBezTo>
                    <a:pt x="40" y="160"/>
                    <a:pt x="40" y="160"/>
                    <a:pt x="40" y="160"/>
                  </a:cubicBezTo>
                  <a:cubicBezTo>
                    <a:pt x="40" y="160"/>
                    <a:pt x="40" y="160"/>
                    <a:pt x="40" y="160"/>
                  </a:cubicBezTo>
                  <a:cubicBezTo>
                    <a:pt x="40" y="160"/>
                    <a:pt x="40" y="160"/>
                    <a:pt x="40" y="160"/>
                  </a:cubicBezTo>
                  <a:cubicBezTo>
                    <a:pt x="40" y="161"/>
                    <a:pt x="40" y="161"/>
                    <a:pt x="40" y="161"/>
                  </a:cubicBezTo>
                  <a:cubicBezTo>
                    <a:pt x="39" y="161"/>
                    <a:pt x="39" y="161"/>
                    <a:pt x="39" y="161"/>
                  </a:cubicBezTo>
                  <a:cubicBezTo>
                    <a:pt x="38" y="160"/>
                    <a:pt x="38" y="160"/>
                    <a:pt x="38" y="160"/>
                  </a:cubicBezTo>
                  <a:cubicBezTo>
                    <a:pt x="38" y="160"/>
                    <a:pt x="38" y="160"/>
                    <a:pt x="38" y="160"/>
                  </a:cubicBezTo>
                  <a:cubicBezTo>
                    <a:pt x="38" y="160"/>
                    <a:pt x="38" y="160"/>
                    <a:pt x="38" y="160"/>
                  </a:cubicBezTo>
                  <a:cubicBezTo>
                    <a:pt x="39" y="160"/>
                    <a:pt x="39" y="160"/>
                    <a:pt x="39" y="160"/>
                  </a:cubicBezTo>
                  <a:cubicBezTo>
                    <a:pt x="39" y="159"/>
                    <a:pt x="39" y="159"/>
                    <a:pt x="39" y="159"/>
                  </a:cubicBezTo>
                  <a:cubicBezTo>
                    <a:pt x="39" y="159"/>
                    <a:pt x="39" y="159"/>
                    <a:pt x="39" y="159"/>
                  </a:cubicBezTo>
                  <a:cubicBezTo>
                    <a:pt x="38" y="159"/>
                    <a:pt x="38" y="159"/>
                    <a:pt x="38" y="159"/>
                  </a:cubicBezTo>
                  <a:cubicBezTo>
                    <a:pt x="38" y="159"/>
                    <a:pt x="38" y="159"/>
                    <a:pt x="38" y="159"/>
                  </a:cubicBezTo>
                  <a:cubicBezTo>
                    <a:pt x="37" y="159"/>
                    <a:pt x="37" y="159"/>
                    <a:pt x="37" y="159"/>
                  </a:cubicBezTo>
                  <a:cubicBezTo>
                    <a:pt x="37" y="159"/>
                    <a:pt x="37" y="159"/>
                    <a:pt x="37" y="159"/>
                  </a:cubicBezTo>
                  <a:cubicBezTo>
                    <a:pt x="37" y="159"/>
                    <a:pt x="37" y="159"/>
                    <a:pt x="37" y="159"/>
                  </a:cubicBezTo>
                  <a:cubicBezTo>
                    <a:pt x="37" y="160"/>
                    <a:pt x="37" y="160"/>
                    <a:pt x="37" y="160"/>
                  </a:cubicBezTo>
                  <a:cubicBezTo>
                    <a:pt x="37" y="160"/>
                    <a:pt x="37" y="160"/>
                    <a:pt x="37" y="160"/>
                  </a:cubicBezTo>
                  <a:cubicBezTo>
                    <a:pt x="37" y="161"/>
                    <a:pt x="37" y="161"/>
                    <a:pt x="37" y="161"/>
                  </a:cubicBezTo>
                  <a:cubicBezTo>
                    <a:pt x="36" y="161"/>
                    <a:pt x="36" y="161"/>
                    <a:pt x="36" y="161"/>
                  </a:cubicBezTo>
                  <a:cubicBezTo>
                    <a:pt x="36" y="161"/>
                    <a:pt x="36" y="161"/>
                    <a:pt x="36" y="161"/>
                  </a:cubicBezTo>
                  <a:cubicBezTo>
                    <a:pt x="35" y="160"/>
                    <a:pt x="35" y="160"/>
                    <a:pt x="35" y="160"/>
                  </a:cubicBezTo>
                  <a:cubicBezTo>
                    <a:pt x="34" y="160"/>
                    <a:pt x="34" y="160"/>
                    <a:pt x="34" y="160"/>
                  </a:cubicBezTo>
                  <a:cubicBezTo>
                    <a:pt x="34" y="160"/>
                    <a:pt x="34" y="160"/>
                    <a:pt x="34" y="160"/>
                  </a:cubicBezTo>
                  <a:cubicBezTo>
                    <a:pt x="34" y="159"/>
                    <a:pt x="34" y="159"/>
                    <a:pt x="34" y="159"/>
                  </a:cubicBezTo>
                  <a:cubicBezTo>
                    <a:pt x="33" y="159"/>
                    <a:pt x="33" y="159"/>
                    <a:pt x="33" y="159"/>
                  </a:cubicBezTo>
                  <a:cubicBezTo>
                    <a:pt x="33" y="160"/>
                    <a:pt x="33" y="160"/>
                    <a:pt x="33" y="160"/>
                  </a:cubicBezTo>
                  <a:cubicBezTo>
                    <a:pt x="32" y="160"/>
                    <a:pt x="32" y="160"/>
                    <a:pt x="32" y="160"/>
                  </a:cubicBezTo>
                  <a:cubicBezTo>
                    <a:pt x="31" y="160"/>
                    <a:pt x="31" y="160"/>
                    <a:pt x="31" y="160"/>
                  </a:cubicBezTo>
                  <a:cubicBezTo>
                    <a:pt x="31" y="160"/>
                    <a:pt x="31" y="160"/>
                    <a:pt x="31" y="160"/>
                  </a:cubicBezTo>
                  <a:cubicBezTo>
                    <a:pt x="30" y="161"/>
                    <a:pt x="30" y="161"/>
                    <a:pt x="30" y="161"/>
                  </a:cubicBezTo>
                  <a:cubicBezTo>
                    <a:pt x="29" y="161"/>
                    <a:pt x="29" y="161"/>
                    <a:pt x="29" y="161"/>
                  </a:cubicBezTo>
                  <a:cubicBezTo>
                    <a:pt x="29" y="161"/>
                    <a:pt x="29" y="161"/>
                    <a:pt x="29" y="161"/>
                  </a:cubicBezTo>
                  <a:cubicBezTo>
                    <a:pt x="29" y="161"/>
                    <a:pt x="29" y="161"/>
                    <a:pt x="29" y="161"/>
                  </a:cubicBezTo>
                  <a:cubicBezTo>
                    <a:pt x="30" y="160"/>
                    <a:pt x="30" y="160"/>
                    <a:pt x="30" y="160"/>
                  </a:cubicBezTo>
                  <a:cubicBezTo>
                    <a:pt x="30" y="160"/>
                    <a:pt x="30" y="160"/>
                    <a:pt x="30" y="160"/>
                  </a:cubicBezTo>
                  <a:cubicBezTo>
                    <a:pt x="31" y="159"/>
                    <a:pt x="31" y="159"/>
                    <a:pt x="31" y="159"/>
                  </a:cubicBezTo>
                  <a:cubicBezTo>
                    <a:pt x="31" y="159"/>
                    <a:pt x="31" y="159"/>
                    <a:pt x="31" y="159"/>
                  </a:cubicBezTo>
                  <a:cubicBezTo>
                    <a:pt x="31" y="159"/>
                    <a:pt x="31" y="159"/>
                    <a:pt x="31" y="159"/>
                  </a:cubicBezTo>
                  <a:cubicBezTo>
                    <a:pt x="31" y="159"/>
                    <a:pt x="31" y="159"/>
                    <a:pt x="31" y="159"/>
                  </a:cubicBezTo>
                  <a:cubicBezTo>
                    <a:pt x="31" y="158"/>
                    <a:pt x="31" y="158"/>
                    <a:pt x="31" y="158"/>
                  </a:cubicBezTo>
                  <a:cubicBezTo>
                    <a:pt x="32" y="158"/>
                    <a:pt x="32" y="158"/>
                    <a:pt x="32" y="158"/>
                  </a:cubicBezTo>
                  <a:cubicBezTo>
                    <a:pt x="32" y="158"/>
                    <a:pt x="32" y="158"/>
                    <a:pt x="32" y="158"/>
                  </a:cubicBezTo>
                  <a:cubicBezTo>
                    <a:pt x="33" y="158"/>
                    <a:pt x="33" y="158"/>
                    <a:pt x="33" y="158"/>
                  </a:cubicBezTo>
                  <a:cubicBezTo>
                    <a:pt x="33" y="159"/>
                    <a:pt x="33" y="159"/>
                    <a:pt x="33" y="159"/>
                  </a:cubicBezTo>
                  <a:cubicBezTo>
                    <a:pt x="35" y="159"/>
                    <a:pt x="35" y="159"/>
                    <a:pt x="35" y="159"/>
                  </a:cubicBezTo>
                  <a:cubicBezTo>
                    <a:pt x="35" y="158"/>
                    <a:pt x="35" y="158"/>
                    <a:pt x="35" y="158"/>
                  </a:cubicBezTo>
                  <a:cubicBezTo>
                    <a:pt x="34" y="158"/>
                    <a:pt x="34" y="158"/>
                    <a:pt x="34" y="158"/>
                  </a:cubicBezTo>
                  <a:cubicBezTo>
                    <a:pt x="34" y="158"/>
                    <a:pt x="34" y="158"/>
                    <a:pt x="34" y="158"/>
                  </a:cubicBezTo>
                  <a:cubicBezTo>
                    <a:pt x="33" y="158"/>
                    <a:pt x="33" y="158"/>
                    <a:pt x="33" y="158"/>
                  </a:cubicBezTo>
                  <a:cubicBezTo>
                    <a:pt x="32" y="157"/>
                    <a:pt x="32" y="157"/>
                    <a:pt x="32" y="157"/>
                  </a:cubicBezTo>
                  <a:cubicBezTo>
                    <a:pt x="32" y="156"/>
                    <a:pt x="32" y="156"/>
                    <a:pt x="32" y="156"/>
                  </a:cubicBezTo>
                  <a:cubicBezTo>
                    <a:pt x="31" y="156"/>
                    <a:pt x="31" y="156"/>
                    <a:pt x="31" y="156"/>
                  </a:cubicBezTo>
                  <a:cubicBezTo>
                    <a:pt x="31" y="156"/>
                    <a:pt x="31" y="156"/>
                    <a:pt x="31" y="156"/>
                  </a:cubicBezTo>
                  <a:cubicBezTo>
                    <a:pt x="32" y="156"/>
                    <a:pt x="32" y="156"/>
                    <a:pt x="32" y="156"/>
                  </a:cubicBezTo>
                  <a:cubicBezTo>
                    <a:pt x="33" y="156"/>
                    <a:pt x="33" y="156"/>
                    <a:pt x="33" y="156"/>
                  </a:cubicBezTo>
                  <a:cubicBezTo>
                    <a:pt x="33" y="157"/>
                    <a:pt x="33" y="157"/>
                    <a:pt x="33" y="157"/>
                  </a:cubicBezTo>
                  <a:cubicBezTo>
                    <a:pt x="34" y="158"/>
                    <a:pt x="34" y="158"/>
                    <a:pt x="34" y="158"/>
                  </a:cubicBezTo>
                  <a:cubicBezTo>
                    <a:pt x="34" y="157"/>
                    <a:pt x="34" y="157"/>
                    <a:pt x="34" y="157"/>
                  </a:cubicBezTo>
                  <a:cubicBezTo>
                    <a:pt x="34" y="157"/>
                    <a:pt x="34" y="157"/>
                    <a:pt x="34" y="157"/>
                  </a:cubicBezTo>
                  <a:cubicBezTo>
                    <a:pt x="34" y="156"/>
                    <a:pt x="34" y="156"/>
                    <a:pt x="34" y="156"/>
                  </a:cubicBezTo>
                  <a:cubicBezTo>
                    <a:pt x="34" y="156"/>
                    <a:pt x="34" y="156"/>
                    <a:pt x="34" y="156"/>
                  </a:cubicBezTo>
                  <a:cubicBezTo>
                    <a:pt x="35" y="157"/>
                    <a:pt x="35" y="157"/>
                    <a:pt x="35" y="157"/>
                  </a:cubicBezTo>
                  <a:cubicBezTo>
                    <a:pt x="35" y="157"/>
                    <a:pt x="35" y="157"/>
                    <a:pt x="35" y="157"/>
                  </a:cubicBezTo>
                  <a:cubicBezTo>
                    <a:pt x="36" y="158"/>
                    <a:pt x="36" y="158"/>
                    <a:pt x="36" y="158"/>
                  </a:cubicBezTo>
                  <a:cubicBezTo>
                    <a:pt x="37" y="158"/>
                    <a:pt x="37" y="158"/>
                    <a:pt x="37" y="158"/>
                  </a:cubicBezTo>
                  <a:cubicBezTo>
                    <a:pt x="37" y="158"/>
                    <a:pt x="37" y="158"/>
                    <a:pt x="37" y="158"/>
                  </a:cubicBezTo>
                  <a:cubicBezTo>
                    <a:pt x="38" y="158"/>
                    <a:pt x="38" y="158"/>
                    <a:pt x="38" y="158"/>
                  </a:cubicBezTo>
                  <a:cubicBezTo>
                    <a:pt x="38" y="158"/>
                    <a:pt x="38" y="158"/>
                    <a:pt x="38" y="158"/>
                  </a:cubicBezTo>
                  <a:cubicBezTo>
                    <a:pt x="39" y="159"/>
                    <a:pt x="39" y="159"/>
                    <a:pt x="39" y="159"/>
                  </a:cubicBezTo>
                  <a:cubicBezTo>
                    <a:pt x="40" y="159"/>
                    <a:pt x="40" y="159"/>
                    <a:pt x="40" y="159"/>
                  </a:cubicBezTo>
                  <a:cubicBezTo>
                    <a:pt x="40" y="159"/>
                    <a:pt x="40" y="159"/>
                    <a:pt x="40" y="159"/>
                  </a:cubicBezTo>
                  <a:cubicBezTo>
                    <a:pt x="41" y="159"/>
                    <a:pt x="41" y="159"/>
                    <a:pt x="41" y="159"/>
                  </a:cubicBezTo>
                  <a:cubicBezTo>
                    <a:pt x="41" y="159"/>
                    <a:pt x="41" y="159"/>
                    <a:pt x="41" y="159"/>
                  </a:cubicBezTo>
                  <a:cubicBezTo>
                    <a:pt x="40" y="158"/>
                    <a:pt x="40" y="158"/>
                    <a:pt x="40" y="158"/>
                  </a:cubicBezTo>
                  <a:cubicBezTo>
                    <a:pt x="38" y="157"/>
                    <a:pt x="38" y="157"/>
                    <a:pt x="38" y="157"/>
                  </a:cubicBezTo>
                  <a:cubicBezTo>
                    <a:pt x="38" y="157"/>
                    <a:pt x="38" y="157"/>
                    <a:pt x="38" y="157"/>
                  </a:cubicBezTo>
                  <a:cubicBezTo>
                    <a:pt x="38" y="156"/>
                    <a:pt x="38" y="156"/>
                    <a:pt x="38" y="156"/>
                  </a:cubicBezTo>
                  <a:cubicBezTo>
                    <a:pt x="39" y="156"/>
                    <a:pt x="39" y="156"/>
                    <a:pt x="39" y="156"/>
                  </a:cubicBezTo>
                  <a:cubicBezTo>
                    <a:pt x="39" y="156"/>
                    <a:pt x="39" y="156"/>
                    <a:pt x="39" y="156"/>
                  </a:cubicBezTo>
                  <a:cubicBezTo>
                    <a:pt x="40" y="155"/>
                    <a:pt x="40" y="155"/>
                    <a:pt x="40" y="155"/>
                  </a:cubicBezTo>
                  <a:cubicBezTo>
                    <a:pt x="40" y="155"/>
                    <a:pt x="40" y="155"/>
                    <a:pt x="40" y="155"/>
                  </a:cubicBezTo>
                  <a:cubicBezTo>
                    <a:pt x="40" y="155"/>
                    <a:pt x="40" y="155"/>
                    <a:pt x="40" y="155"/>
                  </a:cubicBezTo>
                  <a:cubicBezTo>
                    <a:pt x="39" y="155"/>
                    <a:pt x="39" y="155"/>
                    <a:pt x="39" y="155"/>
                  </a:cubicBezTo>
                  <a:cubicBezTo>
                    <a:pt x="39" y="155"/>
                    <a:pt x="39" y="155"/>
                    <a:pt x="39" y="155"/>
                  </a:cubicBezTo>
                  <a:cubicBezTo>
                    <a:pt x="38" y="155"/>
                    <a:pt x="38" y="155"/>
                    <a:pt x="38" y="155"/>
                  </a:cubicBezTo>
                  <a:cubicBezTo>
                    <a:pt x="37" y="155"/>
                    <a:pt x="37" y="155"/>
                    <a:pt x="37" y="155"/>
                  </a:cubicBezTo>
                  <a:cubicBezTo>
                    <a:pt x="38" y="155"/>
                    <a:pt x="38" y="155"/>
                    <a:pt x="38" y="155"/>
                  </a:cubicBezTo>
                  <a:cubicBezTo>
                    <a:pt x="38" y="156"/>
                    <a:pt x="38" y="156"/>
                    <a:pt x="38" y="156"/>
                  </a:cubicBezTo>
                  <a:cubicBezTo>
                    <a:pt x="38" y="156"/>
                    <a:pt x="38" y="156"/>
                    <a:pt x="38" y="156"/>
                  </a:cubicBezTo>
                  <a:cubicBezTo>
                    <a:pt x="37" y="156"/>
                    <a:pt x="37" y="156"/>
                    <a:pt x="37" y="156"/>
                  </a:cubicBezTo>
                  <a:cubicBezTo>
                    <a:pt x="37" y="156"/>
                    <a:pt x="37" y="156"/>
                    <a:pt x="37" y="156"/>
                  </a:cubicBezTo>
                  <a:cubicBezTo>
                    <a:pt x="36" y="156"/>
                    <a:pt x="36" y="156"/>
                    <a:pt x="36" y="156"/>
                  </a:cubicBezTo>
                  <a:cubicBezTo>
                    <a:pt x="35" y="156"/>
                    <a:pt x="35" y="156"/>
                    <a:pt x="35" y="156"/>
                  </a:cubicBezTo>
                  <a:cubicBezTo>
                    <a:pt x="35" y="156"/>
                    <a:pt x="35" y="156"/>
                    <a:pt x="35" y="156"/>
                  </a:cubicBezTo>
                  <a:cubicBezTo>
                    <a:pt x="34" y="156"/>
                    <a:pt x="34" y="156"/>
                    <a:pt x="34" y="156"/>
                  </a:cubicBezTo>
                  <a:cubicBezTo>
                    <a:pt x="34" y="155"/>
                    <a:pt x="34" y="155"/>
                    <a:pt x="34" y="155"/>
                  </a:cubicBezTo>
                  <a:cubicBezTo>
                    <a:pt x="34" y="155"/>
                    <a:pt x="34" y="155"/>
                    <a:pt x="34" y="155"/>
                  </a:cubicBezTo>
                  <a:cubicBezTo>
                    <a:pt x="35" y="155"/>
                    <a:pt x="35" y="155"/>
                    <a:pt x="35" y="155"/>
                  </a:cubicBezTo>
                  <a:cubicBezTo>
                    <a:pt x="34" y="155"/>
                    <a:pt x="34" y="155"/>
                    <a:pt x="34" y="155"/>
                  </a:cubicBezTo>
                  <a:cubicBezTo>
                    <a:pt x="33" y="155"/>
                    <a:pt x="33" y="155"/>
                    <a:pt x="33" y="155"/>
                  </a:cubicBezTo>
                  <a:cubicBezTo>
                    <a:pt x="33" y="155"/>
                    <a:pt x="33" y="155"/>
                    <a:pt x="33" y="155"/>
                  </a:cubicBezTo>
                  <a:cubicBezTo>
                    <a:pt x="34" y="154"/>
                    <a:pt x="34" y="154"/>
                    <a:pt x="34" y="154"/>
                  </a:cubicBezTo>
                  <a:cubicBezTo>
                    <a:pt x="35" y="154"/>
                    <a:pt x="35" y="154"/>
                    <a:pt x="35" y="154"/>
                  </a:cubicBezTo>
                  <a:cubicBezTo>
                    <a:pt x="36" y="154"/>
                    <a:pt x="36" y="154"/>
                    <a:pt x="36" y="154"/>
                  </a:cubicBezTo>
                  <a:cubicBezTo>
                    <a:pt x="37" y="154"/>
                    <a:pt x="37" y="154"/>
                    <a:pt x="37" y="154"/>
                  </a:cubicBezTo>
                  <a:cubicBezTo>
                    <a:pt x="37" y="154"/>
                    <a:pt x="37" y="154"/>
                    <a:pt x="37" y="154"/>
                  </a:cubicBezTo>
                  <a:cubicBezTo>
                    <a:pt x="38" y="154"/>
                    <a:pt x="38" y="154"/>
                    <a:pt x="38" y="154"/>
                  </a:cubicBezTo>
                  <a:cubicBezTo>
                    <a:pt x="39" y="154"/>
                    <a:pt x="39" y="154"/>
                    <a:pt x="39" y="154"/>
                  </a:cubicBezTo>
                  <a:cubicBezTo>
                    <a:pt x="40" y="154"/>
                    <a:pt x="40" y="154"/>
                    <a:pt x="40" y="154"/>
                  </a:cubicBezTo>
                  <a:cubicBezTo>
                    <a:pt x="40" y="154"/>
                    <a:pt x="40" y="154"/>
                    <a:pt x="40" y="154"/>
                  </a:cubicBezTo>
                  <a:cubicBezTo>
                    <a:pt x="40" y="153"/>
                    <a:pt x="40" y="153"/>
                    <a:pt x="40" y="153"/>
                  </a:cubicBezTo>
                  <a:cubicBezTo>
                    <a:pt x="40" y="153"/>
                    <a:pt x="40" y="153"/>
                    <a:pt x="40" y="153"/>
                  </a:cubicBezTo>
                  <a:cubicBezTo>
                    <a:pt x="41" y="153"/>
                    <a:pt x="41" y="153"/>
                    <a:pt x="41" y="153"/>
                  </a:cubicBezTo>
                  <a:cubicBezTo>
                    <a:pt x="41" y="152"/>
                    <a:pt x="41" y="152"/>
                    <a:pt x="41" y="152"/>
                  </a:cubicBezTo>
                  <a:cubicBezTo>
                    <a:pt x="41" y="152"/>
                    <a:pt x="41" y="152"/>
                    <a:pt x="41" y="152"/>
                  </a:cubicBezTo>
                  <a:cubicBezTo>
                    <a:pt x="40" y="153"/>
                    <a:pt x="40" y="153"/>
                    <a:pt x="40" y="153"/>
                  </a:cubicBezTo>
                  <a:cubicBezTo>
                    <a:pt x="40" y="153"/>
                    <a:pt x="40" y="153"/>
                    <a:pt x="40" y="153"/>
                  </a:cubicBezTo>
                  <a:cubicBezTo>
                    <a:pt x="40" y="152"/>
                    <a:pt x="40" y="152"/>
                    <a:pt x="40" y="152"/>
                  </a:cubicBezTo>
                  <a:cubicBezTo>
                    <a:pt x="40" y="152"/>
                    <a:pt x="40" y="152"/>
                    <a:pt x="40" y="152"/>
                  </a:cubicBezTo>
                  <a:cubicBezTo>
                    <a:pt x="41" y="150"/>
                    <a:pt x="41" y="150"/>
                    <a:pt x="41" y="150"/>
                  </a:cubicBezTo>
                  <a:cubicBezTo>
                    <a:pt x="41" y="149"/>
                    <a:pt x="41" y="149"/>
                    <a:pt x="41" y="149"/>
                  </a:cubicBezTo>
                  <a:cubicBezTo>
                    <a:pt x="41" y="149"/>
                    <a:pt x="41" y="149"/>
                    <a:pt x="41" y="149"/>
                  </a:cubicBezTo>
                  <a:cubicBezTo>
                    <a:pt x="41" y="149"/>
                    <a:pt x="41" y="149"/>
                    <a:pt x="41" y="149"/>
                  </a:cubicBezTo>
                  <a:cubicBezTo>
                    <a:pt x="42" y="150"/>
                    <a:pt x="42" y="150"/>
                    <a:pt x="42" y="150"/>
                  </a:cubicBezTo>
                  <a:cubicBezTo>
                    <a:pt x="42" y="150"/>
                    <a:pt x="42" y="150"/>
                    <a:pt x="42" y="150"/>
                  </a:cubicBezTo>
                  <a:cubicBezTo>
                    <a:pt x="42" y="151"/>
                    <a:pt x="42" y="151"/>
                    <a:pt x="42" y="151"/>
                  </a:cubicBezTo>
                  <a:cubicBezTo>
                    <a:pt x="42" y="151"/>
                    <a:pt x="42" y="151"/>
                    <a:pt x="42" y="151"/>
                  </a:cubicBezTo>
                  <a:cubicBezTo>
                    <a:pt x="43" y="151"/>
                    <a:pt x="43" y="151"/>
                    <a:pt x="43" y="151"/>
                  </a:cubicBezTo>
                  <a:cubicBezTo>
                    <a:pt x="43" y="151"/>
                    <a:pt x="43" y="151"/>
                    <a:pt x="43" y="151"/>
                  </a:cubicBezTo>
                  <a:cubicBezTo>
                    <a:pt x="44" y="151"/>
                    <a:pt x="44" y="151"/>
                    <a:pt x="44" y="151"/>
                  </a:cubicBezTo>
                  <a:cubicBezTo>
                    <a:pt x="44" y="151"/>
                    <a:pt x="44" y="151"/>
                    <a:pt x="44" y="151"/>
                  </a:cubicBezTo>
                  <a:cubicBezTo>
                    <a:pt x="44" y="151"/>
                    <a:pt x="44" y="151"/>
                    <a:pt x="44" y="151"/>
                  </a:cubicBezTo>
                  <a:cubicBezTo>
                    <a:pt x="45" y="151"/>
                    <a:pt x="45" y="151"/>
                    <a:pt x="45" y="151"/>
                  </a:cubicBezTo>
                  <a:cubicBezTo>
                    <a:pt x="45" y="151"/>
                    <a:pt x="45" y="151"/>
                    <a:pt x="45" y="151"/>
                  </a:cubicBezTo>
                  <a:cubicBezTo>
                    <a:pt x="44" y="150"/>
                    <a:pt x="44" y="150"/>
                    <a:pt x="44" y="150"/>
                  </a:cubicBezTo>
                  <a:cubicBezTo>
                    <a:pt x="43" y="150"/>
                    <a:pt x="43" y="150"/>
                    <a:pt x="43" y="150"/>
                  </a:cubicBezTo>
                  <a:cubicBezTo>
                    <a:pt x="43" y="150"/>
                    <a:pt x="43" y="150"/>
                    <a:pt x="43" y="150"/>
                  </a:cubicBezTo>
                  <a:cubicBezTo>
                    <a:pt x="44" y="150"/>
                    <a:pt x="44" y="150"/>
                    <a:pt x="44" y="150"/>
                  </a:cubicBezTo>
                  <a:cubicBezTo>
                    <a:pt x="44" y="150"/>
                    <a:pt x="44" y="150"/>
                    <a:pt x="44" y="150"/>
                  </a:cubicBezTo>
                  <a:cubicBezTo>
                    <a:pt x="44" y="150"/>
                    <a:pt x="44" y="150"/>
                    <a:pt x="44" y="150"/>
                  </a:cubicBezTo>
                  <a:cubicBezTo>
                    <a:pt x="44" y="149"/>
                    <a:pt x="44" y="149"/>
                    <a:pt x="44" y="149"/>
                  </a:cubicBezTo>
                  <a:cubicBezTo>
                    <a:pt x="44" y="149"/>
                    <a:pt x="44" y="149"/>
                    <a:pt x="44" y="149"/>
                  </a:cubicBezTo>
                  <a:cubicBezTo>
                    <a:pt x="43" y="149"/>
                    <a:pt x="43" y="149"/>
                    <a:pt x="43" y="149"/>
                  </a:cubicBezTo>
                  <a:cubicBezTo>
                    <a:pt x="43" y="149"/>
                    <a:pt x="43" y="149"/>
                    <a:pt x="43" y="149"/>
                  </a:cubicBezTo>
                  <a:cubicBezTo>
                    <a:pt x="43" y="149"/>
                    <a:pt x="43" y="149"/>
                    <a:pt x="43" y="149"/>
                  </a:cubicBezTo>
                  <a:cubicBezTo>
                    <a:pt x="42" y="149"/>
                    <a:pt x="42" y="149"/>
                    <a:pt x="42" y="149"/>
                  </a:cubicBezTo>
                  <a:cubicBezTo>
                    <a:pt x="42" y="149"/>
                    <a:pt x="42" y="149"/>
                    <a:pt x="42" y="149"/>
                  </a:cubicBezTo>
                  <a:cubicBezTo>
                    <a:pt x="42" y="149"/>
                    <a:pt x="42" y="149"/>
                    <a:pt x="42" y="149"/>
                  </a:cubicBezTo>
                  <a:cubicBezTo>
                    <a:pt x="42" y="148"/>
                    <a:pt x="42" y="148"/>
                    <a:pt x="42" y="148"/>
                  </a:cubicBezTo>
                  <a:cubicBezTo>
                    <a:pt x="42" y="148"/>
                    <a:pt x="42" y="148"/>
                    <a:pt x="42" y="148"/>
                  </a:cubicBezTo>
                  <a:cubicBezTo>
                    <a:pt x="43" y="147"/>
                    <a:pt x="43" y="147"/>
                    <a:pt x="43" y="147"/>
                  </a:cubicBezTo>
                  <a:cubicBezTo>
                    <a:pt x="44" y="147"/>
                    <a:pt x="44" y="147"/>
                    <a:pt x="44" y="147"/>
                  </a:cubicBezTo>
                  <a:cubicBezTo>
                    <a:pt x="44" y="147"/>
                    <a:pt x="44" y="147"/>
                    <a:pt x="44" y="147"/>
                  </a:cubicBezTo>
                  <a:cubicBezTo>
                    <a:pt x="44" y="147"/>
                    <a:pt x="44" y="147"/>
                    <a:pt x="44" y="147"/>
                  </a:cubicBezTo>
                  <a:cubicBezTo>
                    <a:pt x="45" y="147"/>
                    <a:pt x="45" y="147"/>
                    <a:pt x="45" y="147"/>
                  </a:cubicBezTo>
                  <a:cubicBezTo>
                    <a:pt x="45" y="147"/>
                    <a:pt x="45" y="147"/>
                    <a:pt x="45" y="147"/>
                  </a:cubicBezTo>
                  <a:cubicBezTo>
                    <a:pt x="44" y="146"/>
                    <a:pt x="44" y="146"/>
                    <a:pt x="44" y="146"/>
                  </a:cubicBezTo>
                  <a:cubicBezTo>
                    <a:pt x="43" y="146"/>
                    <a:pt x="43" y="146"/>
                    <a:pt x="43" y="146"/>
                  </a:cubicBezTo>
                  <a:cubicBezTo>
                    <a:pt x="43" y="146"/>
                    <a:pt x="43" y="146"/>
                    <a:pt x="43" y="146"/>
                  </a:cubicBezTo>
                  <a:cubicBezTo>
                    <a:pt x="44" y="146"/>
                    <a:pt x="44" y="146"/>
                    <a:pt x="44" y="146"/>
                  </a:cubicBezTo>
                  <a:cubicBezTo>
                    <a:pt x="44" y="146"/>
                    <a:pt x="44" y="146"/>
                    <a:pt x="44" y="146"/>
                  </a:cubicBezTo>
                  <a:cubicBezTo>
                    <a:pt x="45" y="145"/>
                    <a:pt x="45" y="145"/>
                    <a:pt x="45" y="145"/>
                  </a:cubicBezTo>
                  <a:cubicBezTo>
                    <a:pt x="45" y="145"/>
                    <a:pt x="45" y="145"/>
                    <a:pt x="45" y="145"/>
                  </a:cubicBezTo>
                  <a:cubicBezTo>
                    <a:pt x="45" y="145"/>
                    <a:pt x="45" y="145"/>
                    <a:pt x="45" y="145"/>
                  </a:cubicBezTo>
                  <a:cubicBezTo>
                    <a:pt x="46" y="144"/>
                    <a:pt x="46" y="144"/>
                    <a:pt x="46" y="144"/>
                  </a:cubicBezTo>
                  <a:cubicBezTo>
                    <a:pt x="46" y="144"/>
                    <a:pt x="46" y="144"/>
                    <a:pt x="46" y="144"/>
                  </a:cubicBezTo>
                  <a:cubicBezTo>
                    <a:pt x="45" y="144"/>
                    <a:pt x="45" y="144"/>
                    <a:pt x="45" y="144"/>
                  </a:cubicBezTo>
                  <a:cubicBezTo>
                    <a:pt x="45" y="144"/>
                    <a:pt x="45" y="144"/>
                    <a:pt x="45" y="144"/>
                  </a:cubicBezTo>
                  <a:cubicBezTo>
                    <a:pt x="46" y="143"/>
                    <a:pt x="46" y="143"/>
                    <a:pt x="46" y="143"/>
                  </a:cubicBezTo>
                  <a:cubicBezTo>
                    <a:pt x="46" y="143"/>
                    <a:pt x="46" y="143"/>
                    <a:pt x="46" y="143"/>
                  </a:cubicBezTo>
                  <a:cubicBezTo>
                    <a:pt x="46" y="143"/>
                    <a:pt x="46" y="143"/>
                    <a:pt x="46" y="143"/>
                  </a:cubicBezTo>
                  <a:cubicBezTo>
                    <a:pt x="46" y="143"/>
                    <a:pt x="46" y="143"/>
                    <a:pt x="46" y="143"/>
                  </a:cubicBezTo>
                  <a:cubicBezTo>
                    <a:pt x="45" y="143"/>
                    <a:pt x="45" y="143"/>
                    <a:pt x="45" y="143"/>
                  </a:cubicBezTo>
                  <a:cubicBezTo>
                    <a:pt x="44" y="143"/>
                    <a:pt x="44" y="143"/>
                    <a:pt x="44" y="143"/>
                  </a:cubicBezTo>
                  <a:cubicBezTo>
                    <a:pt x="43" y="143"/>
                    <a:pt x="43" y="143"/>
                    <a:pt x="43" y="143"/>
                  </a:cubicBezTo>
                  <a:cubicBezTo>
                    <a:pt x="43" y="143"/>
                    <a:pt x="43" y="143"/>
                    <a:pt x="43" y="143"/>
                  </a:cubicBezTo>
                  <a:cubicBezTo>
                    <a:pt x="42" y="143"/>
                    <a:pt x="42" y="143"/>
                    <a:pt x="42" y="143"/>
                  </a:cubicBezTo>
                  <a:cubicBezTo>
                    <a:pt x="42" y="143"/>
                    <a:pt x="42" y="143"/>
                    <a:pt x="42" y="143"/>
                  </a:cubicBezTo>
                  <a:cubicBezTo>
                    <a:pt x="41" y="143"/>
                    <a:pt x="41" y="143"/>
                    <a:pt x="41" y="143"/>
                  </a:cubicBezTo>
                  <a:cubicBezTo>
                    <a:pt x="41" y="143"/>
                    <a:pt x="41" y="143"/>
                    <a:pt x="41" y="143"/>
                  </a:cubicBezTo>
                  <a:cubicBezTo>
                    <a:pt x="40" y="143"/>
                    <a:pt x="40" y="143"/>
                    <a:pt x="40" y="143"/>
                  </a:cubicBezTo>
                  <a:cubicBezTo>
                    <a:pt x="40" y="142"/>
                    <a:pt x="40" y="142"/>
                    <a:pt x="40" y="142"/>
                  </a:cubicBezTo>
                  <a:cubicBezTo>
                    <a:pt x="39" y="142"/>
                    <a:pt x="39" y="142"/>
                    <a:pt x="39" y="142"/>
                  </a:cubicBezTo>
                  <a:cubicBezTo>
                    <a:pt x="38" y="142"/>
                    <a:pt x="38" y="142"/>
                    <a:pt x="38" y="142"/>
                  </a:cubicBezTo>
                  <a:cubicBezTo>
                    <a:pt x="38" y="141"/>
                    <a:pt x="38" y="141"/>
                    <a:pt x="38" y="141"/>
                  </a:cubicBezTo>
                  <a:cubicBezTo>
                    <a:pt x="38" y="141"/>
                    <a:pt x="38" y="141"/>
                    <a:pt x="38" y="141"/>
                  </a:cubicBezTo>
                  <a:cubicBezTo>
                    <a:pt x="37" y="140"/>
                    <a:pt x="37" y="140"/>
                    <a:pt x="37" y="140"/>
                  </a:cubicBezTo>
                  <a:cubicBezTo>
                    <a:pt x="36" y="139"/>
                    <a:pt x="36" y="139"/>
                    <a:pt x="36" y="139"/>
                  </a:cubicBezTo>
                  <a:cubicBezTo>
                    <a:pt x="34" y="139"/>
                    <a:pt x="34" y="139"/>
                    <a:pt x="34" y="139"/>
                  </a:cubicBezTo>
                  <a:cubicBezTo>
                    <a:pt x="34" y="138"/>
                    <a:pt x="34" y="138"/>
                    <a:pt x="34" y="138"/>
                  </a:cubicBezTo>
                  <a:cubicBezTo>
                    <a:pt x="34" y="138"/>
                    <a:pt x="34" y="138"/>
                    <a:pt x="34" y="138"/>
                  </a:cubicBezTo>
                  <a:cubicBezTo>
                    <a:pt x="33" y="137"/>
                    <a:pt x="33" y="137"/>
                    <a:pt x="33" y="137"/>
                  </a:cubicBezTo>
                  <a:cubicBezTo>
                    <a:pt x="33" y="136"/>
                    <a:pt x="33" y="136"/>
                    <a:pt x="33" y="136"/>
                  </a:cubicBezTo>
                  <a:cubicBezTo>
                    <a:pt x="32" y="136"/>
                    <a:pt x="32" y="136"/>
                    <a:pt x="32" y="136"/>
                  </a:cubicBezTo>
                  <a:cubicBezTo>
                    <a:pt x="32" y="136"/>
                    <a:pt x="32" y="136"/>
                    <a:pt x="32" y="136"/>
                  </a:cubicBezTo>
                  <a:cubicBezTo>
                    <a:pt x="33" y="135"/>
                    <a:pt x="33" y="135"/>
                    <a:pt x="33" y="135"/>
                  </a:cubicBezTo>
                  <a:cubicBezTo>
                    <a:pt x="34" y="135"/>
                    <a:pt x="34" y="135"/>
                    <a:pt x="34" y="135"/>
                  </a:cubicBezTo>
                  <a:cubicBezTo>
                    <a:pt x="34" y="135"/>
                    <a:pt x="34" y="135"/>
                    <a:pt x="34" y="135"/>
                  </a:cubicBezTo>
                  <a:cubicBezTo>
                    <a:pt x="35" y="135"/>
                    <a:pt x="35" y="135"/>
                    <a:pt x="35" y="135"/>
                  </a:cubicBezTo>
                  <a:cubicBezTo>
                    <a:pt x="36" y="135"/>
                    <a:pt x="36" y="135"/>
                    <a:pt x="36" y="135"/>
                  </a:cubicBezTo>
                  <a:cubicBezTo>
                    <a:pt x="37" y="136"/>
                    <a:pt x="37" y="136"/>
                    <a:pt x="37" y="136"/>
                  </a:cubicBezTo>
                  <a:cubicBezTo>
                    <a:pt x="37" y="136"/>
                    <a:pt x="37" y="136"/>
                    <a:pt x="37" y="136"/>
                  </a:cubicBezTo>
                  <a:cubicBezTo>
                    <a:pt x="38" y="136"/>
                    <a:pt x="38" y="136"/>
                    <a:pt x="38" y="136"/>
                  </a:cubicBezTo>
                  <a:cubicBezTo>
                    <a:pt x="38" y="136"/>
                    <a:pt x="38" y="136"/>
                    <a:pt x="38" y="136"/>
                  </a:cubicBezTo>
                  <a:cubicBezTo>
                    <a:pt x="39" y="136"/>
                    <a:pt x="39" y="136"/>
                    <a:pt x="39" y="136"/>
                  </a:cubicBezTo>
                  <a:cubicBezTo>
                    <a:pt x="40" y="136"/>
                    <a:pt x="40" y="136"/>
                    <a:pt x="40" y="136"/>
                  </a:cubicBezTo>
                  <a:cubicBezTo>
                    <a:pt x="40" y="137"/>
                    <a:pt x="40" y="137"/>
                    <a:pt x="40" y="137"/>
                  </a:cubicBezTo>
                  <a:cubicBezTo>
                    <a:pt x="41" y="137"/>
                    <a:pt x="41" y="137"/>
                    <a:pt x="41" y="137"/>
                  </a:cubicBezTo>
                  <a:cubicBezTo>
                    <a:pt x="41" y="137"/>
                    <a:pt x="41" y="137"/>
                    <a:pt x="41" y="137"/>
                  </a:cubicBezTo>
                  <a:cubicBezTo>
                    <a:pt x="42" y="139"/>
                    <a:pt x="42" y="139"/>
                    <a:pt x="42" y="139"/>
                  </a:cubicBezTo>
                  <a:cubicBezTo>
                    <a:pt x="43" y="139"/>
                    <a:pt x="43" y="139"/>
                    <a:pt x="43" y="139"/>
                  </a:cubicBezTo>
                  <a:cubicBezTo>
                    <a:pt x="43" y="140"/>
                    <a:pt x="43" y="140"/>
                    <a:pt x="43" y="140"/>
                  </a:cubicBezTo>
                  <a:cubicBezTo>
                    <a:pt x="44" y="140"/>
                    <a:pt x="44" y="140"/>
                    <a:pt x="44" y="140"/>
                  </a:cubicBezTo>
                  <a:cubicBezTo>
                    <a:pt x="45" y="141"/>
                    <a:pt x="45" y="141"/>
                    <a:pt x="45" y="141"/>
                  </a:cubicBezTo>
                  <a:cubicBezTo>
                    <a:pt x="45" y="140"/>
                    <a:pt x="45" y="140"/>
                    <a:pt x="45" y="140"/>
                  </a:cubicBezTo>
                  <a:cubicBezTo>
                    <a:pt x="46" y="140"/>
                    <a:pt x="46" y="140"/>
                    <a:pt x="46" y="140"/>
                  </a:cubicBezTo>
                  <a:cubicBezTo>
                    <a:pt x="45" y="140"/>
                    <a:pt x="45" y="140"/>
                    <a:pt x="45" y="140"/>
                  </a:cubicBezTo>
                  <a:cubicBezTo>
                    <a:pt x="45" y="140"/>
                    <a:pt x="45" y="140"/>
                    <a:pt x="45" y="140"/>
                  </a:cubicBezTo>
                  <a:cubicBezTo>
                    <a:pt x="45" y="140"/>
                    <a:pt x="45" y="140"/>
                    <a:pt x="45" y="140"/>
                  </a:cubicBezTo>
                  <a:cubicBezTo>
                    <a:pt x="44" y="140"/>
                    <a:pt x="44" y="140"/>
                    <a:pt x="44" y="140"/>
                  </a:cubicBezTo>
                  <a:cubicBezTo>
                    <a:pt x="43" y="139"/>
                    <a:pt x="43" y="139"/>
                    <a:pt x="43" y="139"/>
                  </a:cubicBezTo>
                  <a:cubicBezTo>
                    <a:pt x="43" y="138"/>
                    <a:pt x="43" y="138"/>
                    <a:pt x="43" y="138"/>
                  </a:cubicBezTo>
                  <a:cubicBezTo>
                    <a:pt x="43" y="138"/>
                    <a:pt x="43" y="138"/>
                    <a:pt x="43" y="138"/>
                  </a:cubicBezTo>
                  <a:cubicBezTo>
                    <a:pt x="44" y="139"/>
                    <a:pt x="44" y="139"/>
                    <a:pt x="44" y="139"/>
                  </a:cubicBezTo>
                  <a:cubicBezTo>
                    <a:pt x="45" y="139"/>
                    <a:pt x="45" y="139"/>
                    <a:pt x="45" y="139"/>
                  </a:cubicBezTo>
                  <a:cubicBezTo>
                    <a:pt x="45" y="139"/>
                    <a:pt x="45" y="139"/>
                    <a:pt x="45" y="139"/>
                  </a:cubicBezTo>
                  <a:cubicBezTo>
                    <a:pt x="45" y="139"/>
                    <a:pt x="45" y="139"/>
                    <a:pt x="45" y="139"/>
                  </a:cubicBezTo>
                  <a:cubicBezTo>
                    <a:pt x="45" y="138"/>
                    <a:pt x="45" y="138"/>
                    <a:pt x="45" y="138"/>
                  </a:cubicBezTo>
                  <a:cubicBezTo>
                    <a:pt x="44" y="138"/>
                    <a:pt x="44" y="138"/>
                    <a:pt x="44" y="138"/>
                  </a:cubicBezTo>
                  <a:cubicBezTo>
                    <a:pt x="43" y="137"/>
                    <a:pt x="43" y="137"/>
                    <a:pt x="43" y="137"/>
                  </a:cubicBezTo>
                  <a:cubicBezTo>
                    <a:pt x="43" y="136"/>
                    <a:pt x="43" y="136"/>
                    <a:pt x="43" y="136"/>
                  </a:cubicBezTo>
                  <a:cubicBezTo>
                    <a:pt x="43" y="136"/>
                    <a:pt x="43" y="136"/>
                    <a:pt x="43" y="136"/>
                  </a:cubicBezTo>
                  <a:cubicBezTo>
                    <a:pt x="43" y="136"/>
                    <a:pt x="43" y="136"/>
                    <a:pt x="43" y="136"/>
                  </a:cubicBezTo>
                  <a:cubicBezTo>
                    <a:pt x="44" y="137"/>
                    <a:pt x="44" y="137"/>
                    <a:pt x="44" y="137"/>
                  </a:cubicBezTo>
                  <a:cubicBezTo>
                    <a:pt x="45" y="137"/>
                    <a:pt x="45" y="137"/>
                    <a:pt x="45" y="137"/>
                  </a:cubicBezTo>
                  <a:cubicBezTo>
                    <a:pt x="44" y="136"/>
                    <a:pt x="44" y="136"/>
                    <a:pt x="44" y="136"/>
                  </a:cubicBezTo>
                  <a:cubicBezTo>
                    <a:pt x="43" y="135"/>
                    <a:pt x="43" y="135"/>
                    <a:pt x="43" y="135"/>
                  </a:cubicBezTo>
                  <a:cubicBezTo>
                    <a:pt x="43" y="135"/>
                    <a:pt x="43" y="135"/>
                    <a:pt x="43" y="135"/>
                  </a:cubicBezTo>
                  <a:cubicBezTo>
                    <a:pt x="42" y="134"/>
                    <a:pt x="42" y="134"/>
                    <a:pt x="42" y="134"/>
                  </a:cubicBezTo>
                  <a:cubicBezTo>
                    <a:pt x="42" y="134"/>
                    <a:pt x="42" y="134"/>
                    <a:pt x="42" y="134"/>
                  </a:cubicBezTo>
                  <a:cubicBezTo>
                    <a:pt x="43" y="134"/>
                    <a:pt x="43" y="134"/>
                    <a:pt x="43" y="134"/>
                  </a:cubicBezTo>
                  <a:cubicBezTo>
                    <a:pt x="45" y="135"/>
                    <a:pt x="45" y="135"/>
                    <a:pt x="45" y="135"/>
                  </a:cubicBezTo>
                  <a:cubicBezTo>
                    <a:pt x="45" y="135"/>
                    <a:pt x="45" y="135"/>
                    <a:pt x="45" y="135"/>
                  </a:cubicBezTo>
                  <a:cubicBezTo>
                    <a:pt x="46" y="134"/>
                    <a:pt x="46" y="134"/>
                    <a:pt x="46" y="134"/>
                  </a:cubicBezTo>
                  <a:cubicBezTo>
                    <a:pt x="45" y="134"/>
                    <a:pt x="45" y="134"/>
                    <a:pt x="45" y="134"/>
                  </a:cubicBezTo>
                  <a:cubicBezTo>
                    <a:pt x="45" y="134"/>
                    <a:pt x="45" y="134"/>
                    <a:pt x="45" y="134"/>
                  </a:cubicBezTo>
                  <a:cubicBezTo>
                    <a:pt x="44" y="134"/>
                    <a:pt x="44" y="134"/>
                    <a:pt x="44" y="134"/>
                  </a:cubicBezTo>
                  <a:cubicBezTo>
                    <a:pt x="43" y="134"/>
                    <a:pt x="43" y="134"/>
                    <a:pt x="43" y="134"/>
                  </a:cubicBezTo>
                  <a:cubicBezTo>
                    <a:pt x="43" y="134"/>
                    <a:pt x="43" y="134"/>
                    <a:pt x="43" y="134"/>
                  </a:cubicBezTo>
                  <a:cubicBezTo>
                    <a:pt x="42" y="133"/>
                    <a:pt x="42" y="133"/>
                    <a:pt x="42" y="133"/>
                  </a:cubicBezTo>
                  <a:cubicBezTo>
                    <a:pt x="43" y="133"/>
                    <a:pt x="43" y="133"/>
                    <a:pt x="43" y="133"/>
                  </a:cubicBezTo>
                  <a:cubicBezTo>
                    <a:pt x="44" y="133"/>
                    <a:pt x="44" y="133"/>
                    <a:pt x="44" y="133"/>
                  </a:cubicBezTo>
                  <a:cubicBezTo>
                    <a:pt x="44" y="133"/>
                    <a:pt x="44" y="133"/>
                    <a:pt x="44" y="133"/>
                  </a:cubicBezTo>
                  <a:cubicBezTo>
                    <a:pt x="45" y="133"/>
                    <a:pt x="45" y="133"/>
                    <a:pt x="45" y="133"/>
                  </a:cubicBezTo>
                  <a:cubicBezTo>
                    <a:pt x="45" y="133"/>
                    <a:pt x="45" y="133"/>
                    <a:pt x="45" y="133"/>
                  </a:cubicBezTo>
                  <a:cubicBezTo>
                    <a:pt x="45" y="132"/>
                    <a:pt x="45" y="132"/>
                    <a:pt x="45" y="132"/>
                  </a:cubicBezTo>
                  <a:cubicBezTo>
                    <a:pt x="44" y="132"/>
                    <a:pt x="44" y="132"/>
                    <a:pt x="44" y="132"/>
                  </a:cubicBezTo>
                  <a:cubicBezTo>
                    <a:pt x="44" y="132"/>
                    <a:pt x="44" y="132"/>
                    <a:pt x="44" y="132"/>
                  </a:cubicBezTo>
                  <a:cubicBezTo>
                    <a:pt x="44" y="132"/>
                    <a:pt x="44" y="132"/>
                    <a:pt x="44" y="132"/>
                  </a:cubicBezTo>
                  <a:cubicBezTo>
                    <a:pt x="43" y="132"/>
                    <a:pt x="43" y="132"/>
                    <a:pt x="43" y="132"/>
                  </a:cubicBezTo>
                  <a:cubicBezTo>
                    <a:pt x="43" y="132"/>
                    <a:pt x="43" y="132"/>
                    <a:pt x="43" y="132"/>
                  </a:cubicBezTo>
                  <a:cubicBezTo>
                    <a:pt x="41" y="133"/>
                    <a:pt x="41" y="133"/>
                    <a:pt x="41" y="133"/>
                  </a:cubicBezTo>
                  <a:cubicBezTo>
                    <a:pt x="41" y="133"/>
                    <a:pt x="41" y="133"/>
                    <a:pt x="41" y="133"/>
                  </a:cubicBezTo>
                  <a:cubicBezTo>
                    <a:pt x="41" y="133"/>
                    <a:pt x="41" y="133"/>
                    <a:pt x="41" y="133"/>
                  </a:cubicBezTo>
                  <a:cubicBezTo>
                    <a:pt x="42" y="133"/>
                    <a:pt x="42" y="133"/>
                    <a:pt x="42" y="133"/>
                  </a:cubicBezTo>
                  <a:cubicBezTo>
                    <a:pt x="42" y="132"/>
                    <a:pt x="42" y="132"/>
                    <a:pt x="42" y="132"/>
                  </a:cubicBezTo>
                  <a:cubicBezTo>
                    <a:pt x="42" y="131"/>
                    <a:pt x="42" y="131"/>
                    <a:pt x="42" y="131"/>
                  </a:cubicBezTo>
                  <a:cubicBezTo>
                    <a:pt x="43" y="131"/>
                    <a:pt x="43" y="131"/>
                    <a:pt x="43" y="131"/>
                  </a:cubicBezTo>
                  <a:cubicBezTo>
                    <a:pt x="43" y="131"/>
                    <a:pt x="43" y="131"/>
                    <a:pt x="43" y="131"/>
                  </a:cubicBezTo>
                  <a:cubicBezTo>
                    <a:pt x="44" y="131"/>
                    <a:pt x="44" y="131"/>
                    <a:pt x="44" y="131"/>
                  </a:cubicBezTo>
                  <a:cubicBezTo>
                    <a:pt x="44" y="131"/>
                    <a:pt x="44" y="131"/>
                    <a:pt x="44" y="131"/>
                  </a:cubicBezTo>
                  <a:cubicBezTo>
                    <a:pt x="45" y="131"/>
                    <a:pt x="45" y="131"/>
                    <a:pt x="45" y="131"/>
                  </a:cubicBezTo>
                  <a:cubicBezTo>
                    <a:pt x="44" y="130"/>
                    <a:pt x="44" y="130"/>
                    <a:pt x="44" y="130"/>
                  </a:cubicBezTo>
                  <a:cubicBezTo>
                    <a:pt x="43" y="130"/>
                    <a:pt x="43" y="130"/>
                    <a:pt x="43" y="130"/>
                  </a:cubicBezTo>
                  <a:cubicBezTo>
                    <a:pt x="43" y="131"/>
                    <a:pt x="43" y="131"/>
                    <a:pt x="43" y="131"/>
                  </a:cubicBezTo>
                  <a:cubicBezTo>
                    <a:pt x="42" y="131"/>
                    <a:pt x="42" y="131"/>
                    <a:pt x="42" y="131"/>
                  </a:cubicBezTo>
                  <a:cubicBezTo>
                    <a:pt x="42" y="131"/>
                    <a:pt x="42" y="131"/>
                    <a:pt x="42" y="131"/>
                  </a:cubicBezTo>
                  <a:cubicBezTo>
                    <a:pt x="41" y="131"/>
                    <a:pt x="41" y="131"/>
                    <a:pt x="41" y="131"/>
                  </a:cubicBezTo>
                  <a:cubicBezTo>
                    <a:pt x="41" y="131"/>
                    <a:pt x="41" y="131"/>
                    <a:pt x="41" y="131"/>
                  </a:cubicBezTo>
                  <a:cubicBezTo>
                    <a:pt x="41" y="130"/>
                    <a:pt x="41" y="130"/>
                    <a:pt x="41" y="130"/>
                  </a:cubicBezTo>
                  <a:cubicBezTo>
                    <a:pt x="41" y="130"/>
                    <a:pt x="41" y="130"/>
                    <a:pt x="41" y="130"/>
                  </a:cubicBezTo>
                  <a:cubicBezTo>
                    <a:pt x="42" y="130"/>
                    <a:pt x="42" y="130"/>
                    <a:pt x="42" y="130"/>
                  </a:cubicBezTo>
                  <a:cubicBezTo>
                    <a:pt x="43" y="129"/>
                    <a:pt x="43" y="129"/>
                    <a:pt x="43" y="129"/>
                  </a:cubicBezTo>
                  <a:cubicBezTo>
                    <a:pt x="44" y="129"/>
                    <a:pt x="44" y="129"/>
                    <a:pt x="44" y="129"/>
                  </a:cubicBezTo>
                  <a:cubicBezTo>
                    <a:pt x="45" y="129"/>
                    <a:pt x="45" y="129"/>
                    <a:pt x="45" y="129"/>
                  </a:cubicBezTo>
                  <a:cubicBezTo>
                    <a:pt x="45" y="128"/>
                    <a:pt x="45" y="128"/>
                    <a:pt x="45" y="128"/>
                  </a:cubicBezTo>
                  <a:cubicBezTo>
                    <a:pt x="45" y="128"/>
                    <a:pt x="45" y="128"/>
                    <a:pt x="45" y="128"/>
                  </a:cubicBezTo>
                  <a:cubicBezTo>
                    <a:pt x="45" y="128"/>
                    <a:pt x="45" y="128"/>
                    <a:pt x="45" y="128"/>
                  </a:cubicBezTo>
                  <a:cubicBezTo>
                    <a:pt x="44" y="129"/>
                    <a:pt x="44" y="129"/>
                    <a:pt x="44" y="129"/>
                  </a:cubicBezTo>
                  <a:cubicBezTo>
                    <a:pt x="43" y="129"/>
                    <a:pt x="43" y="129"/>
                    <a:pt x="43" y="129"/>
                  </a:cubicBezTo>
                  <a:cubicBezTo>
                    <a:pt x="43" y="129"/>
                    <a:pt x="43" y="129"/>
                    <a:pt x="43" y="129"/>
                  </a:cubicBezTo>
                  <a:cubicBezTo>
                    <a:pt x="42" y="128"/>
                    <a:pt x="42" y="128"/>
                    <a:pt x="42" y="128"/>
                  </a:cubicBezTo>
                  <a:cubicBezTo>
                    <a:pt x="42" y="128"/>
                    <a:pt x="42" y="128"/>
                    <a:pt x="42" y="128"/>
                  </a:cubicBezTo>
                  <a:cubicBezTo>
                    <a:pt x="41" y="128"/>
                    <a:pt x="41" y="128"/>
                    <a:pt x="41" y="128"/>
                  </a:cubicBezTo>
                  <a:cubicBezTo>
                    <a:pt x="41" y="128"/>
                    <a:pt x="41" y="128"/>
                    <a:pt x="41" y="128"/>
                  </a:cubicBezTo>
                  <a:cubicBezTo>
                    <a:pt x="41" y="127"/>
                    <a:pt x="41" y="127"/>
                    <a:pt x="41" y="127"/>
                  </a:cubicBezTo>
                  <a:cubicBezTo>
                    <a:pt x="41" y="127"/>
                    <a:pt x="41" y="127"/>
                    <a:pt x="41" y="127"/>
                  </a:cubicBezTo>
                  <a:cubicBezTo>
                    <a:pt x="42" y="126"/>
                    <a:pt x="42" y="126"/>
                    <a:pt x="42" y="126"/>
                  </a:cubicBezTo>
                  <a:cubicBezTo>
                    <a:pt x="42" y="126"/>
                    <a:pt x="42" y="126"/>
                    <a:pt x="42" y="126"/>
                  </a:cubicBezTo>
                  <a:cubicBezTo>
                    <a:pt x="43" y="126"/>
                    <a:pt x="43" y="126"/>
                    <a:pt x="43" y="126"/>
                  </a:cubicBezTo>
                  <a:cubicBezTo>
                    <a:pt x="43" y="125"/>
                    <a:pt x="43" y="125"/>
                    <a:pt x="43" y="125"/>
                  </a:cubicBezTo>
                  <a:cubicBezTo>
                    <a:pt x="43" y="125"/>
                    <a:pt x="43" y="125"/>
                    <a:pt x="43" y="125"/>
                  </a:cubicBezTo>
                  <a:cubicBezTo>
                    <a:pt x="42" y="126"/>
                    <a:pt x="42" y="126"/>
                    <a:pt x="42" y="126"/>
                  </a:cubicBezTo>
                  <a:cubicBezTo>
                    <a:pt x="41" y="127"/>
                    <a:pt x="41" y="127"/>
                    <a:pt x="41" y="127"/>
                  </a:cubicBezTo>
                  <a:cubicBezTo>
                    <a:pt x="41" y="127"/>
                    <a:pt x="41" y="127"/>
                    <a:pt x="41" y="127"/>
                  </a:cubicBezTo>
                  <a:cubicBezTo>
                    <a:pt x="40" y="127"/>
                    <a:pt x="40" y="127"/>
                    <a:pt x="40" y="127"/>
                  </a:cubicBezTo>
                  <a:cubicBezTo>
                    <a:pt x="40" y="128"/>
                    <a:pt x="40" y="128"/>
                    <a:pt x="40" y="128"/>
                  </a:cubicBezTo>
                  <a:cubicBezTo>
                    <a:pt x="40" y="127"/>
                    <a:pt x="40" y="127"/>
                    <a:pt x="40" y="127"/>
                  </a:cubicBezTo>
                  <a:cubicBezTo>
                    <a:pt x="40" y="127"/>
                    <a:pt x="40" y="127"/>
                    <a:pt x="40" y="127"/>
                  </a:cubicBezTo>
                  <a:cubicBezTo>
                    <a:pt x="40" y="126"/>
                    <a:pt x="40" y="126"/>
                    <a:pt x="40" y="126"/>
                  </a:cubicBezTo>
                  <a:cubicBezTo>
                    <a:pt x="40" y="125"/>
                    <a:pt x="40" y="125"/>
                    <a:pt x="40" y="125"/>
                  </a:cubicBezTo>
                  <a:cubicBezTo>
                    <a:pt x="40" y="124"/>
                    <a:pt x="40" y="124"/>
                    <a:pt x="40" y="124"/>
                  </a:cubicBezTo>
                  <a:cubicBezTo>
                    <a:pt x="40" y="123"/>
                    <a:pt x="40" y="123"/>
                    <a:pt x="40" y="123"/>
                  </a:cubicBezTo>
                  <a:cubicBezTo>
                    <a:pt x="40" y="123"/>
                    <a:pt x="40" y="123"/>
                    <a:pt x="40" y="123"/>
                  </a:cubicBezTo>
                  <a:cubicBezTo>
                    <a:pt x="40" y="122"/>
                    <a:pt x="40" y="122"/>
                    <a:pt x="40" y="122"/>
                  </a:cubicBezTo>
                  <a:cubicBezTo>
                    <a:pt x="40" y="122"/>
                    <a:pt x="40" y="122"/>
                    <a:pt x="40" y="122"/>
                  </a:cubicBezTo>
                  <a:cubicBezTo>
                    <a:pt x="39" y="123"/>
                    <a:pt x="39" y="123"/>
                    <a:pt x="39" y="123"/>
                  </a:cubicBezTo>
                  <a:cubicBezTo>
                    <a:pt x="39" y="124"/>
                    <a:pt x="39" y="124"/>
                    <a:pt x="39" y="124"/>
                  </a:cubicBezTo>
                  <a:cubicBezTo>
                    <a:pt x="39" y="125"/>
                    <a:pt x="39" y="125"/>
                    <a:pt x="39" y="125"/>
                  </a:cubicBezTo>
                  <a:cubicBezTo>
                    <a:pt x="40" y="125"/>
                    <a:pt x="40" y="125"/>
                    <a:pt x="40" y="125"/>
                  </a:cubicBezTo>
                  <a:cubicBezTo>
                    <a:pt x="40" y="126"/>
                    <a:pt x="40" y="126"/>
                    <a:pt x="40" y="126"/>
                  </a:cubicBezTo>
                  <a:cubicBezTo>
                    <a:pt x="40" y="127"/>
                    <a:pt x="40" y="127"/>
                    <a:pt x="40" y="127"/>
                  </a:cubicBezTo>
                  <a:cubicBezTo>
                    <a:pt x="39" y="128"/>
                    <a:pt x="39" y="128"/>
                    <a:pt x="39" y="128"/>
                  </a:cubicBezTo>
                  <a:cubicBezTo>
                    <a:pt x="39" y="128"/>
                    <a:pt x="39" y="128"/>
                    <a:pt x="39" y="128"/>
                  </a:cubicBezTo>
                  <a:cubicBezTo>
                    <a:pt x="38" y="127"/>
                    <a:pt x="38" y="127"/>
                    <a:pt x="38" y="127"/>
                  </a:cubicBezTo>
                  <a:cubicBezTo>
                    <a:pt x="38" y="127"/>
                    <a:pt x="38" y="127"/>
                    <a:pt x="38" y="127"/>
                  </a:cubicBezTo>
                  <a:cubicBezTo>
                    <a:pt x="38" y="128"/>
                    <a:pt x="38" y="128"/>
                    <a:pt x="38" y="128"/>
                  </a:cubicBezTo>
                  <a:cubicBezTo>
                    <a:pt x="38" y="128"/>
                    <a:pt x="38" y="128"/>
                    <a:pt x="38" y="128"/>
                  </a:cubicBezTo>
                  <a:cubicBezTo>
                    <a:pt x="37" y="128"/>
                    <a:pt x="37" y="128"/>
                    <a:pt x="37" y="128"/>
                  </a:cubicBezTo>
                  <a:cubicBezTo>
                    <a:pt x="37" y="128"/>
                    <a:pt x="37" y="128"/>
                    <a:pt x="37" y="128"/>
                  </a:cubicBezTo>
                  <a:cubicBezTo>
                    <a:pt x="37" y="128"/>
                    <a:pt x="37" y="128"/>
                    <a:pt x="37" y="128"/>
                  </a:cubicBezTo>
                  <a:cubicBezTo>
                    <a:pt x="38" y="129"/>
                    <a:pt x="38" y="129"/>
                    <a:pt x="38" y="129"/>
                  </a:cubicBezTo>
                  <a:cubicBezTo>
                    <a:pt x="37" y="129"/>
                    <a:pt x="37" y="129"/>
                    <a:pt x="37" y="129"/>
                  </a:cubicBezTo>
                  <a:cubicBezTo>
                    <a:pt x="37" y="130"/>
                    <a:pt x="37" y="130"/>
                    <a:pt x="37" y="130"/>
                  </a:cubicBezTo>
                  <a:cubicBezTo>
                    <a:pt x="36" y="130"/>
                    <a:pt x="36" y="130"/>
                    <a:pt x="36" y="130"/>
                  </a:cubicBezTo>
                  <a:cubicBezTo>
                    <a:pt x="36" y="130"/>
                    <a:pt x="36" y="130"/>
                    <a:pt x="36" y="130"/>
                  </a:cubicBezTo>
                  <a:cubicBezTo>
                    <a:pt x="36" y="130"/>
                    <a:pt x="36" y="130"/>
                    <a:pt x="36" y="130"/>
                  </a:cubicBezTo>
                  <a:cubicBezTo>
                    <a:pt x="35" y="131"/>
                    <a:pt x="35" y="131"/>
                    <a:pt x="35" y="131"/>
                  </a:cubicBezTo>
                  <a:cubicBezTo>
                    <a:pt x="34" y="131"/>
                    <a:pt x="34" y="131"/>
                    <a:pt x="34" y="131"/>
                  </a:cubicBezTo>
                  <a:cubicBezTo>
                    <a:pt x="33" y="130"/>
                    <a:pt x="33" y="130"/>
                    <a:pt x="33" y="130"/>
                  </a:cubicBezTo>
                  <a:cubicBezTo>
                    <a:pt x="34" y="130"/>
                    <a:pt x="34" y="130"/>
                    <a:pt x="34" y="130"/>
                  </a:cubicBezTo>
                  <a:cubicBezTo>
                    <a:pt x="33" y="129"/>
                    <a:pt x="33" y="129"/>
                    <a:pt x="33" y="129"/>
                  </a:cubicBezTo>
                  <a:cubicBezTo>
                    <a:pt x="33" y="129"/>
                    <a:pt x="33" y="129"/>
                    <a:pt x="33" y="129"/>
                  </a:cubicBezTo>
                  <a:cubicBezTo>
                    <a:pt x="33" y="129"/>
                    <a:pt x="33" y="129"/>
                    <a:pt x="33" y="129"/>
                  </a:cubicBezTo>
                  <a:cubicBezTo>
                    <a:pt x="32" y="129"/>
                    <a:pt x="32" y="129"/>
                    <a:pt x="32" y="129"/>
                  </a:cubicBezTo>
                  <a:cubicBezTo>
                    <a:pt x="32" y="129"/>
                    <a:pt x="32" y="129"/>
                    <a:pt x="32" y="129"/>
                  </a:cubicBezTo>
                  <a:cubicBezTo>
                    <a:pt x="32" y="128"/>
                    <a:pt x="32" y="128"/>
                    <a:pt x="32" y="128"/>
                  </a:cubicBezTo>
                  <a:cubicBezTo>
                    <a:pt x="32" y="128"/>
                    <a:pt x="32" y="128"/>
                    <a:pt x="32" y="128"/>
                  </a:cubicBezTo>
                  <a:cubicBezTo>
                    <a:pt x="32" y="127"/>
                    <a:pt x="32" y="127"/>
                    <a:pt x="32" y="127"/>
                  </a:cubicBezTo>
                  <a:cubicBezTo>
                    <a:pt x="32" y="127"/>
                    <a:pt x="32" y="127"/>
                    <a:pt x="32" y="127"/>
                  </a:cubicBezTo>
                  <a:cubicBezTo>
                    <a:pt x="32" y="127"/>
                    <a:pt x="32" y="127"/>
                    <a:pt x="32" y="127"/>
                  </a:cubicBezTo>
                  <a:cubicBezTo>
                    <a:pt x="32" y="126"/>
                    <a:pt x="32" y="126"/>
                    <a:pt x="32" y="126"/>
                  </a:cubicBezTo>
                  <a:cubicBezTo>
                    <a:pt x="33" y="126"/>
                    <a:pt x="33" y="126"/>
                    <a:pt x="33" y="126"/>
                  </a:cubicBezTo>
                  <a:cubicBezTo>
                    <a:pt x="33" y="127"/>
                    <a:pt x="33" y="127"/>
                    <a:pt x="33" y="127"/>
                  </a:cubicBezTo>
                  <a:cubicBezTo>
                    <a:pt x="34" y="126"/>
                    <a:pt x="34" y="126"/>
                    <a:pt x="34" y="126"/>
                  </a:cubicBezTo>
                  <a:cubicBezTo>
                    <a:pt x="34" y="126"/>
                    <a:pt x="34" y="126"/>
                    <a:pt x="34" y="126"/>
                  </a:cubicBezTo>
                  <a:cubicBezTo>
                    <a:pt x="36" y="126"/>
                    <a:pt x="36" y="126"/>
                    <a:pt x="36" y="126"/>
                  </a:cubicBezTo>
                  <a:cubicBezTo>
                    <a:pt x="36" y="126"/>
                    <a:pt x="36" y="126"/>
                    <a:pt x="36" y="126"/>
                  </a:cubicBezTo>
                  <a:cubicBezTo>
                    <a:pt x="37" y="125"/>
                    <a:pt x="37" y="125"/>
                    <a:pt x="37" y="125"/>
                  </a:cubicBezTo>
                  <a:cubicBezTo>
                    <a:pt x="38" y="124"/>
                    <a:pt x="38" y="124"/>
                    <a:pt x="38" y="124"/>
                  </a:cubicBezTo>
                  <a:cubicBezTo>
                    <a:pt x="38" y="123"/>
                    <a:pt x="38" y="123"/>
                    <a:pt x="38" y="123"/>
                  </a:cubicBezTo>
                  <a:cubicBezTo>
                    <a:pt x="37" y="123"/>
                    <a:pt x="37" y="123"/>
                    <a:pt x="37" y="123"/>
                  </a:cubicBezTo>
                  <a:cubicBezTo>
                    <a:pt x="37" y="124"/>
                    <a:pt x="37" y="124"/>
                    <a:pt x="37" y="124"/>
                  </a:cubicBezTo>
                  <a:cubicBezTo>
                    <a:pt x="37" y="124"/>
                    <a:pt x="37" y="124"/>
                    <a:pt x="37" y="124"/>
                  </a:cubicBezTo>
                  <a:cubicBezTo>
                    <a:pt x="36" y="125"/>
                    <a:pt x="36" y="125"/>
                    <a:pt x="36" y="125"/>
                  </a:cubicBezTo>
                  <a:cubicBezTo>
                    <a:pt x="35" y="125"/>
                    <a:pt x="35" y="125"/>
                    <a:pt x="35" y="125"/>
                  </a:cubicBezTo>
                  <a:cubicBezTo>
                    <a:pt x="34" y="125"/>
                    <a:pt x="34" y="125"/>
                    <a:pt x="34" y="125"/>
                  </a:cubicBezTo>
                  <a:cubicBezTo>
                    <a:pt x="33" y="125"/>
                    <a:pt x="33" y="125"/>
                    <a:pt x="33" y="125"/>
                  </a:cubicBezTo>
                  <a:cubicBezTo>
                    <a:pt x="33" y="124"/>
                    <a:pt x="33" y="124"/>
                    <a:pt x="33" y="124"/>
                  </a:cubicBezTo>
                  <a:cubicBezTo>
                    <a:pt x="34" y="124"/>
                    <a:pt x="34" y="124"/>
                    <a:pt x="34" y="124"/>
                  </a:cubicBezTo>
                  <a:cubicBezTo>
                    <a:pt x="35" y="123"/>
                    <a:pt x="35" y="123"/>
                    <a:pt x="35" y="123"/>
                  </a:cubicBezTo>
                  <a:cubicBezTo>
                    <a:pt x="36" y="123"/>
                    <a:pt x="36" y="123"/>
                    <a:pt x="36" y="123"/>
                  </a:cubicBezTo>
                  <a:cubicBezTo>
                    <a:pt x="36" y="123"/>
                    <a:pt x="36" y="123"/>
                    <a:pt x="36" y="123"/>
                  </a:cubicBezTo>
                  <a:cubicBezTo>
                    <a:pt x="36" y="122"/>
                    <a:pt x="36" y="122"/>
                    <a:pt x="36" y="122"/>
                  </a:cubicBezTo>
                  <a:cubicBezTo>
                    <a:pt x="36" y="122"/>
                    <a:pt x="36" y="122"/>
                    <a:pt x="36" y="122"/>
                  </a:cubicBezTo>
                  <a:cubicBezTo>
                    <a:pt x="36" y="122"/>
                    <a:pt x="36" y="122"/>
                    <a:pt x="36" y="122"/>
                  </a:cubicBezTo>
                  <a:cubicBezTo>
                    <a:pt x="37" y="121"/>
                    <a:pt x="37" y="121"/>
                    <a:pt x="37" y="121"/>
                  </a:cubicBezTo>
                  <a:cubicBezTo>
                    <a:pt x="37" y="121"/>
                    <a:pt x="37" y="121"/>
                    <a:pt x="37" y="121"/>
                  </a:cubicBezTo>
                  <a:cubicBezTo>
                    <a:pt x="36" y="121"/>
                    <a:pt x="36" y="121"/>
                    <a:pt x="36" y="121"/>
                  </a:cubicBezTo>
                  <a:cubicBezTo>
                    <a:pt x="36" y="121"/>
                    <a:pt x="36" y="121"/>
                    <a:pt x="36" y="121"/>
                  </a:cubicBezTo>
                  <a:cubicBezTo>
                    <a:pt x="36" y="121"/>
                    <a:pt x="36" y="121"/>
                    <a:pt x="36" y="121"/>
                  </a:cubicBezTo>
                  <a:cubicBezTo>
                    <a:pt x="36" y="121"/>
                    <a:pt x="36" y="121"/>
                    <a:pt x="36" y="121"/>
                  </a:cubicBezTo>
                  <a:cubicBezTo>
                    <a:pt x="34" y="121"/>
                    <a:pt x="34" y="121"/>
                    <a:pt x="34" y="121"/>
                  </a:cubicBezTo>
                  <a:cubicBezTo>
                    <a:pt x="34" y="121"/>
                    <a:pt x="34" y="121"/>
                    <a:pt x="34" y="121"/>
                  </a:cubicBezTo>
                  <a:cubicBezTo>
                    <a:pt x="34" y="121"/>
                    <a:pt x="34" y="121"/>
                    <a:pt x="34" y="121"/>
                  </a:cubicBezTo>
                  <a:cubicBezTo>
                    <a:pt x="34" y="120"/>
                    <a:pt x="34" y="120"/>
                    <a:pt x="34" y="120"/>
                  </a:cubicBezTo>
                  <a:cubicBezTo>
                    <a:pt x="35" y="120"/>
                    <a:pt x="35" y="120"/>
                    <a:pt x="35" y="120"/>
                  </a:cubicBezTo>
                  <a:cubicBezTo>
                    <a:pt x="35" y="120"/>
                    <a:pt x="35" y="120"/>
                    <a:pt x="35" y="120"/>
                  </a:cubicBezTo>
                  <a:cubicBezTo>
                    <a:pt x="36" y="120"/>
                    <a:pt x="36" y="120"/>
                    <a:pt x="36" y="120"/>
                  </a:cubicBezTo>
                  <a:cubicBezTo>
                    <a:pt x="37" y="120"/>
                    <a:pt x="37" y="120"/>
                    <a:pt x="37" y="120"/>
                  </a:cubicBezTo>
                  <a:cubicBezTo>
                    <a:pt x="37" y="120"/>
                    <a:pt x="37" y="120"/>
                    <a:pt x="37" y="120"/>
                  </a:cubicBezTo>
                  <a:cubicBezTo>
                    <a:pt x="38" y="119"/>
                    <a:pt x="38" y="119"/>
                    <a:pt x="38" y="119"/>
                  </a:cubicBezTo>
                  <a:cubicBezTo>
                    <a:pt x="38" y="118"/>
                    <a:pt x="38" y="118"/>
                    <a:pt x="38" y="118"/>
                  </a:cubicBezTo>
                  <a:cubicBezTo>
                    <a:pt x="38" y="118"/>
                    <a:pt x="38" y="118"/>
                    <a:pt x="38" y="118"/>
                  </a:cubicBezTo>
                  <a:cubicBezTo>
                    <a:pt x="39" y="117"/>
                    <a:pt x="39" y="117"/>
                    <a:pt x="39" y="117"/>
                  </a:cubicBezTo>
                  <a:cubicBezTo>
                    <a:pt x="38" y="116"/>
                    <a:pt x="38" y="116"/>
                    <a:pt x="38" y="116"/>
                  </a:cubicBezTo>
                  <a:cubicBezTo>
                    <a:pt x="38" y="115"/>
                    <a:pt x="38" y="115"/>
                    <a:pt x="38" y="115"/>
                  </a:cubicBezTo>
                  <a:cubicBezTo>
                    <a:pt x="38" y="115"/>
                    <a:pt x="38" y="115"/>
                    <a:pt x="38" y="115"/>
                  </a:cubicBezTo>
                  <a:cubicBezTo>
                    <a:pt x="38" y="115"/>
                    <a:pt x="38" y="115"/>
                    <a:pt x="38" y="115"/>
                  </a:cubicBezTo>
                  <a:cubicBezTo>
                    <a:pt x="37" y="115"/>
                    <a:pt x="37" y="115"/>
                    <a:pt x="37" y="115"/>
                  </a:cubicBezTo>
                  <a:cubicBezTo>
                    <a:pt x="37" y="115"/>
                    <a:pt x="37" y="115"/>
                    <a:pt x="37" y="115"/>
                  </a:cubicBezTo>
                  <a:cubicBezTo>
                    <a:pt x="36" y="114"/>
                    <a:pt x="36" y="114"/>
                    <a:pt x="36" y="114"/>
                  </a:cubicBezTo>
                  <a:cubicBezTo>
                    <a:pt x="36" y="114"/>
                    <a:pt x="36" y="114"/>
                    <a:pt x="36" y="114"/>
                  </a:cubicBezTo>
                  <a:cubicBezTo>
                    <a:pt x="36" y="114"/>
                    <a:pt x="36" y="114"/>
                    <a:pt x="36" y="114"/>
                  </a:cubicBezTo>
                  <a:cubicBezTo>
                    <a:pt x="36" y="114"/>
                    <a:pt x="36" y="114"/>
                    <a:pt x="36" y="114"/>
                  </a:cubicBezTo>
                  <a:cubicBezTo>
                    <a:pt x="37" y="114"/>
                    <a:pt x="37" y="114"/>
                    <a:pt x="37" y="114"/>
                  </a:cubicBezTo>
                  <a:cubicBezTo>
                    <a:pt x="37" y="114"/>
                    <a:pt x="37" y="114"/>
                    <a:pt x="37" y="114"/>
                  </a:cubicBezTo>
                  <a:cubicBezTo>
                    <a:pt x="38" y="113"/>
                    <a:pt x="38" y="113"/>
                    <a:pt x="38" y="113"/>
                  </a:cubicBezTo>
                  <a:cubicBezTo>
                    <a:pt x="38" y="113"/>
                    <a:pt x="38" y="113"/>
                    <a:pt x="38" y="113"/>
                  </a:cubicBezTo>
                  <a:cubicBezTo>
                    <a:pt x="38" y="112"/>
                    <a:pt x="38" y="112"/>
                    <a:pt x="38" y="112"/>
                  </a:cubicBezTo>
                  <a:cubicBezTo>
                    <a:pt x="38" y="112"/>
                    <a:pt x="38" y="112"/>
                    <a:pt x="38" y="112"/>
                  </a:cubicBezTo>
                  <a:cubicBezTo>
                    <a:pt x="38" y="111"/>
                    <a:pt x="38" y="111"/>
                    <a:pt x="38" y="111"/>
                  </a:cubicBezTo>
                  <a:cubicBezTo>
                    <a:pt x="37" y="111"/>
                    <a:pt x="37" y="111"/>
                    <a:pt x="37" y="111"/>
                  </a:cubicBezTo>
                  <a:cubicBezTo>
                    <a:pt x="37" y="111"/>
                    <a:pt x="37" y="111"/>
                    <a:pt x="37" y="111"/>
                  </a:cubicBezTo>
                  <a:cubicBezTo>
                    <a:pt x="37" y="110"/>
                    <a:pt x="37" y="110"/>
                    <a:pt x="37" y="110"/>
                  </a:cubicBezTo>
                  <a:cubicBezTo>
                    <a:pt x="37" y="110"/>
                    <a:pt x="37" y="110"/>
                    <a:pt x="37" y="110"/>
                  </a:cubicBezTo>
                  <a:cubicBezTo>
                    <a:pt x="37" y="110"/>
                    <a:pt x="37" y="110"/>
                    <a:pt x="37" y="110"/>
                  </a:cubicBezTo>
                  <a:cubicBezTo>
                    <a:pt x="37" y="110"/>
                    <a:pt x="37" y="110"/>
                    <a:pt x="37" y="110"/>
                  </a:cubicBezTo>
                  <a:cubicBezTo>
                    <a:pt x="37" y="109"/>
                    <a:pt x="37" y="109"/>
                    <a:pt x="37" y="109"/>
                  </a:cubicBezTo>
                  <a:cubicBezTo>
                    <a:pt x="37" y="108"/>
                    <a:pt x="37" y="108"/>
                    <a:pt x="37" y="108"/>
                  </a:cubicBezTo>
                  <a:cubicBezTo>
                    <a:pt x="37" y="108"/>
                    <a:pt x="37" y="108"/>
                    <a:pt x="37" y="108"/>
                  </a:cubicBezTo>
                  <a:cubicBezTo>
                    <a:pt x="38" y="109"/>
                    <a:pt x="38" y="109"/>
                    <a:pt x="38" y="109"/>
                  </a:cubicBezTo>
                  <a:cubicBezTo>
                    <a:pt x="38" y="108"/>
                    <a:pt x="38" y="108"/>
                    <a:pt x="38" y="108"/>
                  </a:cubicBezTo>
                  <a:cubicBezTo>
                    <a:pt x="37" y="108"/>
                    <a:pt x="37" y="108"/>
                    <a:pt x="37" y="108"/>
                  </a:cubicBezTo>
                  <a:cubicBezTo>
                    <a:pt x="37" y="108"/>
                    <a:pt x="37" y="108"/>
                    <a:pt x="37" y="108"/>
                  </a:cubicBezTo>
                  <a:cubicBezTo>
                    <a:pt x="38" y="107"/>
                    <a:pt x="38" y="107"/>
                    <a:pt x="38" y="107"/>
                  </a:cubicBezTo>
                  <a:cubicBezTo>
                    <a:pt x="38" y="106"/>
                    <a:pt x="38" y="106"/>
                    <a:pt x="38" y="106"/>
                  </a:cubicBezTo>
                  <a:cubicBezTo>
                    <a:pt x="37" y="106"/>
                    <a:pt x="37" y="106"/>
                    <a:pt x="37" y="106"/>
                  </a:cubicBezTo>
                  <a:cubicBezTo>
                    <a:pt x="37" y="105"/>
                    <a:pt x="37" y="105"/>
                    <a:pt x="37" y="105"/>
                  </a:cubicBezTo>
                  <a:cubicBezTo>
                    <a:pt x="37" y="105"/>
                    <a:pt x="37" y="105"/>
                    <a:pt x="37" y="105"/>
                  </a:cubicBezTo>
                  <a:cubicBezTo>
                    <a:pt x="37" y="104"/>
                    <a:pt x="37" y="104"/>
                    <a:pt x="37" y="104"/>
                  </a:cubicBezTo>
                  <a:cubicBezTo>
                    <a:pt x="38" y="103"/>
                    <a:pt x="38" y="103"/>
                    <a:pt x="38" y="103"/>
                  </a:cubicBezTo>
                  <a:cubicBezTo>
                    <a:pt x="37" y="103"/>
                    <a:pt x="37" y="103"/>
                    <a:pt x="37" y="103"/>
                  </a:cubicBezTo>
                  <a:cubicBezTo>
                    <a:pt x="37" y="103"/>
                    <a:pt x="37" y="103"/>
                    <a:pt x="37" y="103"/>
                  </a:cubicBezTo>
                  <a:cubicBezTo>
                    <a:pt x="36" y="104"/>
                    <a:pt x="36" y="104"/>
                    <a:pt x="36" y="104"/>
                  </a:cubicBezTo>
                  <a:cubicBezTo>
                    <a:pt x="36" y="104"/>
                    <a:pt x="36" y="104"/>
                    <a:pt x="36" y="104"/>
                  </a:cubicBezTo>
                  <a:cubicBezTo>
                    <a:pt x="35" y="104"/>
                    <a:pt x="35" y="104"/>
                    <a:pt x="35" y="104"/>
                  </a:cubicBezTo>
                  <a:cubicBezTo>
                    <a:pt x="35" y="105"/>
                    <a:pt x="35" y="105"/>
                    <a:pt x="35" y="105"/>
                  </a:cubicBezTo>
                  <a:cubicBezTo>
                    <a:pt x="34" y="104"/>
                    <a:pt x="34" y="104"/>
                    <a:pt x="34" y="104"/>
                  </a:cubicBezTo>
                  <a:cubicBezTo>
                    <a:pt x="35" y="104"/>
                    <a:pt x="35" y="104"/>
                    <a:pt x="35" y="104"/>
                  </a:cubicBezTo>
                  <a:cubicBezTo>
                    <a:pt x="35" y="103"/>
                    <a:pt x="35" y="103"/>
                    <a:pt x="35" y="103"/>
                  </a:cubicBezTo>
                  <a:cubicBezTo>
                    <a:pt x="36" y="103"/>
                    <a:pt x="36" y="103"/>
                    <a:pt x="36" y="103"/>
                  </a:cubicBezTo>
                  <a:cubicBezTo>
                    <a:pt x="36" y="103"/>
                    <a:pt x="36" y="103"/>
                    <a:pt x="36" y="103"/>
                  </a:cubicBezTo>
                  <a:cubicBezTo>
                    <a:pt x="37" y="102"/>
                    <a:pt x="37" y="102"/>
                    <a:pt x="37" y="102"/>
                  </a:cubicBezTo>
                  <a:cubicBezTo>
                    <a:pt x="37" y="102"/>
                    <a:pt x="37" y="102"/>
                    <a:pt x="37" y="102"/>
                  </a:cubicBezTo>
                  <a:cubicBezTo>
                    <a:pt x="38" y="102"/>
                    <a:pt x="38" y="102"/>
                    <a:pt x="38" y="102"/>
                  </a:cubicBezTo>
                  <a:cubicBezTo>
                    <a:pt x="38" y="101"/>
                    <a:pt x="38" y="101"/>
                    <a:pt x="38" y="101"/>
                  </a:cubicBezTo>
                  <a:cubicBezTo>
                    <a:pt x="38" y="100"/>
                    <a:pt x="38" y="100"/>
                    <a:pt x="38" y="100"/>
                  </a:cubicBezTo>
                  <a:cubicBezTo>
                    <a:pt x="38" y="100"/>
                    <a:pt x="38" y="100"/>
                    <a:pt x="38" y="100"/>
                  </a:cubicBezTo>
                  <a:cubicBezTo>
                    <a:pt x="37" y="99"/>
                    <a:pt x="37" y="99"/>
                    <a:pt x="37" y="99"/>
                  </a:cubicBezTo>
                  <a:cubicBezTo>
                    <a:pt x="37" y="99"/>
                    <a:pt x="37" y="99"/>
                    <a:pt x="37" y="99"/>
                  </a:cubicBezTo>
                  <a:cubicBezTo>
                    <a:pt x="37" y="99"/>
                    <a:pt x="37" y="99"/>
                    <a:pt x="37" y="99"/>
                  </a:cubicBezTo>
                  <a:cubicBezTo>
                    <a:pt x="36" y="99"/>
                    <a:pt x="36" y="99"/>
                    <a:pt x="36" y="99"/>
                  </a:cubicBezTo>
                  <a:cubicBezTo>
                    <a:pt x="36" y="98"/>
                    <a:pt x="36" y="98"/>
                    <a:pt x="36" y="98"/>
                  </a:cubicBezTo>
                  <a:cubicBezTo>
                    <a:pt x="36" y="97"/>
                    <a:pt x="36" y="97"/>
                    <a:pt x="36" y="97"/>
                  </a:cubicBezTo>
                  <a:cubicBezTo>
                    <a:pt x="36" y="97"/>
                    <a:pt x="36" y="97"/>
                    <a:pt x="36" y="97"/>
                  </a:cubicBezTo>
                  <a:cubicBezTo>
                    <a:pt x="36" y="97"/>
                    <a:pt x="36" y="97"/>
                    <a:pt x="36" y="97"/>
                  </a:cubicBezTo>
                  <a:cubicBezTo>
                    <a:pt x="36" y="96"/>
                    <a:pt x="36" y="96"/>
                    <a:pt x="36" y="96"/>
                  </a:cubicBezTo>
                  <a:cubicBezTo>
                    <a:pt x="36" y="95"/>
                    <a:pt x="36" y="95"/>
                    <a:pt x="36" y="95"/>
                  </a:cubicBezTo>
                  <a:cubicBezTo>
                    <a:pt x="34" y="94"/>
                    <a:pt x="34" y="94"/>
                    <a:pt x="34" y="94"/>
                  </a:cubicBezTo>
                  <a:cubicBezTo>
                    <a:pt x="34" y="94"/>
                    <a:pt x="34" y="94"/>
                    <a:pt x="34" y="94"/>
                  </a:cubicBezTo>
                  <a:cubicBezTo>
                    <a:pt x="34" y="94"/>
                    <a:pt x="34" y="94"/>
                    <a:pt x="34" y="94"/>
                  </a:cubicBezTo>
                  <a:cubicBezTo>
                    <a:pt x="33" y="93"/>
                    <a:pt x="33" y="93"/>
                    <a:pt x="33" y="93"/>
                  </a:cubicBezTo>
                  <a:cubicBezTo>
                    <a:pt x="33" y="93"/>
                    <a:pt x="33" y="93"/>
                    <a:pt x="33" y="93"/>
                  </a:cubicBezTo>
                  <a:cubicBezTo>
                    <a:pt x="34" y="93"/>
                    <a:pt x="34" y="93"/>
                    <a:pt x="34" y="93"/>
                  </a:cubicBezTo>
                  <a:cubicBezTo>
                    <a:pt x="35" y="92"/>
                    <a:pt x="35" y="92"/>
                    <a:pt x="35" y="92"/>
                  </a:cubicBezTo>
                  <a:cubicBezTo>
                    <a:pt x="35" y="92"/>
                    <a:pt x="35" y="92"/>
                    <a:pt x="35" y="92"/>
                  </a:cubicBezTo>
                  <a:cubicBezTo>
                    <a:pt x="35" y="91"/>
                    <a:pt x="35" y="91"/>
                    <a:pt x="35" y="91"/>
                  </a:cubicBezTo>
                  <a:cubicBezTo>
                    <a:pt x="35" y="91"/>
                    <a:pt x="35" y="91"/>
                    <a:pt x="35" y="91"/>
                  </a:cubicBezTo>
                  <a:cubicBezTo>
                    <a:pt x="34" y="91"/>
                    <a:pt x="34" y="91"/>
                    <a:pt x="34" y="91"/>
                  </a:cubicBezTo>
                  <a:cubicBezTo>
                    <a:pt x="34" y="91"/>
                    <a:pt x="34" y="91"/>
                    <a:pt x="34" y="91"/>
                  </a:cubicBezTo>
                  <a:cubicBezTo>
                    <a:pt x="35" y="91"/>
                    <a:pt x="35" y="91"/>
                    <a:pt x="35" y="91"/>
                  </a:cubicBezTo>
                  <a:cubicBezTo>
                    <a:pt x="35" y="90"/>
                    <a:pt x="35" y="90"/>
                    <a:pt x="35" y="90"/>
                  </a:cubicBezTo>
                  <a:cubicBezTo>
                    <a:pt x="36" y="89"/>
                    <a:pt x="36" y="89"/>
                    <a:pt x="36" y="89"/>
                  </a:cubicBezTo>
                  <a:cubicBezTo>
                    <a:pt x="36" y="89"/>
                    <a:pt x="36" y="89"/>
                    <a:pt x="36" y="89"/>
                  </a:cubicBezTo>
                  <a:cubicBezTo>
                    <a:pt x="36" y="89"/>
                    <a:pt x="36" y="89"/>
                    <a:pt x="36" y="89"/>
                  </a:cubicBezTo>
                  <a:cubicBezTo>
                    <a:pt x="36" y="88"/>
                    <a:pt x="36" y="88"/>
                    <a:pt x="36" y="88"/>
                  </a:cubicBezTo>
                  <a:cubicBezTo>
                    <a:pt x="36" y="88"/>
                    <a:pt x="36" y="88"/>
                    <a:pt x="36" y="88"/>
                  </a:cubicBezTo>
                  <a:cubicBezTo>
                    <a:pt x="35" y="88"/>
                    <a:pt x="35" y="88"/>
                    <a:pt x="35" y="88"/>
                  </a:cubicBezTo>
                  <a:cubicBezTo>
                    <a:pt x="34" y="87"/>
                    <a:pt x="34" y="87"/>
                    <a:pt x="34" y="87"/>
                  </a:cubicBezTo>
                  <a:cubicBezTo>
                    <a:pt x="33" y="86"/>
                    <a:pt x="33" y="86"/>
                    <a:pt x="33" y="86"/>
                  </a:cubicBezTo>
                  <a:cubicBezTo>
                    <a:pt x="33" y="86"/>
                    <a:pt x="33" y="86"/>
                    <a:pt x="33" y="86"/>
                  </a:cubicBezTo>
                  <a:cubicBezTo>
                    <a:pt x="33" y="86"/>
                    <a:pt x="33" y="86"/>
                    <a:pt x="33" y="86"/>
                  </a:cubicBezTo>
                  <a:cubicBezTo>
                    <a:pt x="33" y="86"/>
                    <a:pt x="33" y="86"/>
                    <a:pt x="33" y="86"/>
                  </a:cubicBezTo>
                  <a:cubicBezTo>
                    <a:pt x="32" y="86"/>
                    <a:pt x="32" y="86"/>
                    <a:pt x="32" y="86"/>
                  </a:cubicBezTo>
                  <a:cubicBezTo>
                    <a:pt x="32" y="86"/>
                    <a:pt x="32" y="86"/>
                    <a:pt x="32" y="86"/>
                  </a:cubicBezTo>
                  <a:cubicBezTo>
                    <a:pt x="32" y="86"/>
                    <a:pt x="32" y="86"/>
                    <a:pt x="32" y="86"/>
                  </a:cubicBezTo>
                  <a:cubicBezTo>
                    <a:pt x="32" y="85"/>
                    <a:pt x="32" y="85"/>
                    <a:pt x="32" y="85"/>
                  </a:cubicBezTo>
                  <a:cubicBezTo>
                    <a:pt x="31" y="85"/>
                    <a:pt x="31" y="85"/>
                    <a:pt x="31" y="85"/>
                  </a:cubicBezTo>
                  <a:cubicBezTo>
                    <a:pt x="31" y="85"/>
                    <a:pt x="31" y="85"/>
                    <a:pt x="31" y="85"/>
                  </a:cubicBezTo>
                  <a:cubicBezTo>
                    <a:pt x="30" y="84"/>
                    <a:pt x="30" y="84"/>
                    <a:pt x="30" y="84"/>
                  </a:cubicBezTo>
                  <a:cubicBezTo>
                    <a:pt x="30" y="84"/>
                    <a:pt x="30" y="84"/>
                    <a:pt x="30" y="84"/>
                  </a:cubicBezTo>
                  <a:cubicBezTo>
                    <a:pt x="30" y="84"/>
                    <a:pt x="30" y="84"/>
                    <a:pt x="30" y="84"/>
                  </a:cubicBezTo>
                  <a:cubicBezTo>
                    <a:pt x="29" y="84"/>
                    <a:pt x="29" y="84"/>
                    <a:pt x="29" y="84"/>
                  </a:cubicBezTo>
                  <a:cubicBezTo>
                    <a:pt x="29" y="84"/>
                    <a:pt x="29" y="84"/>
                    <a:pt x="29" y="84"/>
                  </a:cubicBezTo>
                  <a:cubicBezTo>
                    <a:pt x="29" y="83"/>
                    <a:pt x="29" y="83"/>
                    <a:pt x="29" y="83"/>
                  </a:cubicBezTo>
                  <a:cubicBezTo>
                    <a:pt x="28" y="83"/>
                    <a:pt x="28" y="83"/>
                    <a:pt x="28" y="83"/>
                  </a:cubicBezTo>
                  <a:cubicBezTo>
                    <a:pt x="27" y="82"/>
                    <a:pt x="27" y="82"/>
                    <a:pt x="27" y="82"/>
                  </a:cubicBezTo>
                  <a:cubicBezTo>
                    <a:pt x="27" y="82"/>
                    <a:pt x="27" y="82"/>
                    <a:pt x="27" y="82"/>
                  </a:cubicBezTo>
                  <a:cubicBezTo>
                    <a:pt x="27" y="82"/>
                    <a:pt x="27" y="82"/>
                    <a:pt x="27" y="82"/>
                  </a:cubicBezTo>
                  <a:cubicBezTo>
                    <a:pt x="26" y="82"/>
                    <a:pt x="26" y="82"/>
                    <a:pt x="26" y="82"/>
                  </a:cubicBezTo>
                  <a:cubicBezTo>
                    <a:pt x="25" y="81"/>
                    <a:pt x="25" y="81"/>
                    <a:pt x="25" y="81"/>
                  </a:cubicBezTo>
                  <a:cubicBezTo>
                    <a:pt x="24" y="81"/>
                    <a:pt x="24" y="81"/>
                    <a:pt x="24" y="81"/>
                  </a:cubicBezTo>
                  <a:cubicBezTo>
                    <a:pt x="23" y="80"/>
                    <a:pt x="23" y="80"/>
                    <a:pt x="23" y="80"/>
                  </a:cubicBezTo>
                  <a:cubicBezTo>
                    <a:pt x="22" y="80"/>
                    <a:pt x="22" y="80"/>
                    <a:pt x="22" y="80"/>
                  </a:cubicBezTo>
                  <a:cubicBezTo>
                    <a:pt x="22" y="80"/>
                    <a:pt x="22" y="80"/>
                    <a:pt x="22" y="80"/>
                  </a:cubicBezTo>
                  <a:cubicBezTo>
                    <a:pt x="21" y="80"/>
                    <a:pt x="21" y="80"/>
                    <a:pt x="21" y="80"/>
                  </a:cubicBezTo>
                  <a:cubicBezTo>
                    <a:pt x="20" y="81"/>
                    <a:pt x="20" y="81"/>
                    <a:pt x="20" y="81"/>
                  </a:cubicBezTo>
                  <a:cubicBezTo>
                    <a:pt x="20" y="82"/>
                    <a:pt x="20" y="82"/>
                    <a:pt x="20" y="82"/>
                  </a:cubicBezTo>
                  <a:cubicBezTo>
                    <a:pt x="19" y="82"/>
                    <a:pt x="19" y="82"/>
                    <a:pt x="19" y="82"/>
                  </a:cubicBezTo>
                  <a:cubicBezTo>
                    <a:pt x="19" y="81"/>
                    <a:pt x="19" y="81"/>
                    <a:pt x="19" y="81"/>
                  </a:cubicBezTo>
                  <a:cubicBezTo>
                    <a:pt x="20" y="81"/>
                    <a:pt x="20" y="81"/>
                    <a:pt x="20" y="81"/>
                  </a:cubicBezTo>
                  <a:cubicBezTo>
                    <a:pt x="20" y="80"/>
                    <a:pt x="20" y="80"/>
                    <a:pt x="20" y="80"/>
                  </a:cubicBezTo>
                  <a:cubicBezTo>
                    <a:pt x="19" y="80"/>
                    <a:pt x="19" y="80"/>
                    <a:pt x="19" y="80"/>
                  </a:cubicBezTo>
                  <a:cubicBezTo>
                    <a:pt x="19" y="80"/>
                    <a:pt x="19" y="80"/>
                    <a:pt x="19" y="80"/>
                  </a:cubicBezTo>
                  <a:cubicBezTo>
                    <a:pt x="18" y="80"/>
                    <a:pt x="18" y="80"/>
                    <a:pt x="18" y="80"/>
                  </a:cubicBezTo>
                  <a:cubicBezTo>
                    <a:pt x="18" y="81"/>
                    <a:pt x="18" y="81"/>
                    <a:pt x="18" y="81"/>
                  </a:cubicBezTo>
                  <a:cubicBezTo>
                    <a:pt x="17" y="81"/>
                    <a:pt x="17" y="81"/>
                    <a:pt x="17" y="81"/>
                  </a:cubicBezTo>
                  <a:cubicBezTo>
                    <a:pt x="17" y="81"/>
                    <a:pt x="17" y="81"/>
                    <a:pt x="17" y="81"/>
                  </a:cubicBezTo>
                  <a:cubicBezTo>
                    <a:pt x="16" y="80"/>
                    <a:pt x="16" y="80"/>
                    <a:pt x="16" y="80"/>
                  </a:cubicBezTo>
                  <a:cubicBezTo>
                    <a:pt x="16" y="80"/>
                    <a:pt x="16" y="80"/>
                    <a:pt x="16" y="80"/>
                  </a:cubicBezTo>
                  <a:cubicBezTo>
                    <a:pt x="16" y="80"/>
                    <a:pt x="16" y="80"/>
                    <a:pt x="16" y="80"/>
                  </a:cubicBezTo>
                  <a:cubicBezTo>
                    <a:pt x="15" y="82"/>
                    <a:pt x="15" y="82"/>
                    <a:pt x="15" y="82"/>
                  </a:cubicBezTo>
                  <a:cubicBezTo>
                    <a:pt x="15" y="82"/>
                    <a:pt x="15" y="82"/>
                    <a:pt x="15" y="82"/>
                  </a:cubicBezTo>
                  <a:cubicBezTo>
                    <a:pt x="15" y="82"/>
                    <a:pt x="15" y="82"/>
                    <a:pt x="15" y="82"/>
                  </a:cubicBezTo>
                  <a:cubicBezTo>
                    <a:pt x="14" y="81"/>
                    <a:pt x="14" y="81"/>
                    <a:pt x="14" y="81"/>
                  </a:cubicBezTo>
                  <a:cubicBezTo>
                    <a:pt x="15" y="80"/>
                    <a:pt x="15" y="80"/>
                    <a:pt x="15" y="80"/>
                  </a:cubicBezTo>
                  <a:cubicBezTo>
                    <a:pt x="15" y="80"/>
                    <a:pt x="15" y="80"/>
                    <a:pt x="15" y="80"/>
                  </a:cubicBezTo>
                  <a:cubicBezTo>
                    <a:pt x="15" y="79"/>
                    <a:pt x="15" y="79"/>
                    <a:pt x="15" y="79"/>
                  </a:cubicBezTo>
                  <a:cubicBezTo>
                    <a:pt x="15" y="79"/>
                    <a:pt x="15" y="79"/>
                    <a:pt x="15" y="79"/>
                  </a:cubicBezTo>
                  <a:cubicBezTo>
                    <a:pt x="14" y="79"/>
                    <a:pt x="14" y="79"/>
                    <a:pt x="14" y="79"/>
                  </a:cubicBezTo>
                  <a:cubicBezTo>
                    <a:pt x="14" y="80"/>
                    <a:pt x="14" y="80"/>
                    <a:pt x="14" y="80"/>
                  </a:cubicBezTo>
                  <a:cubicBezTo>
                    <a:pt x="13" y="80"/>
                    <a:pt x="13" y="80"/>
                    <a:pt x="13" y="80"/>
                  </a:cubicBezTo>
                  <a:cubicBezTo>
                    <a:pt x="13" y="80"/>
                    <a:pt x="13" y="80"/>
                    <a:pt x="13" y="80"/>
                  </a:cubicBezTo>
                  <a:cubicBezTo>
                    <a:pt x="13" y="80"/>
                    <a:pt x="13" y="80"/>
                    <a:pt x="13" y="80"/>
                  </a:cubicBezTo>
                  <a:cubicBezTo>
                    <a:pt x="12" y="80"/>
                    <a:pt x="12" y="80"/>
                    <a:pt x="12" y="80"/>
                  </a:cubicBezTo>
                  <a:cubicBezTo>
                    <a:pt x="12" y="79"/>
                    <a:pt x="12" y="79"/>
                    <a:pt x="12" y="79"/>
                  </a:cubicBezTo>
                  <a:cubicBezTo>
                    <a:pt x="12" y="79"/>
                    <a:pt x="12" y="79"/>
                    <a:pt x="12" y="79"/>
                  </a:cubicBezTo>
                  <a:cubicBezTo>
                    <a:pt x="12" y="78"/>
                    <a:pt x="12" y="78"/>
                    <a:pt x="12" y="78"/>
                  </a:cubicBezTo>
                  <a:cubicBezTo>
                    <a:pt x="12" y="78"/>
                    <a:pt x="12" y="78"/>
                    <a:pt x="12" y="78"/>
                  </a:cubicBezTo>
                  <a:cubicBezTo>
                    <a:pt x="11" y="78"/>
                    <a:pt x="11" y="78"/>
                    <a:pt x="11" y="78"/>
                  </a:cubicBezTo>
                  <a:cubicBezTo>
                    <a:pt x="11" y="79"/>
                    <a:pt x="11" y="79"/>
                    <a:pt x="11" y="79"/>
                  </a:cubicBezTo>
                  <a:cubicBezTo>
                    <a:pt x="11" y="79"/>
                    <a:pt x="11" y="79"/>
                    <a:pt x="11" y="79"/>
                  </a:cubicBezTo>
                  <a:cubicBezTo>
                    <a:pt x="10" y="80"/>
                    <a:pt x="10" y="80"/>
                    <a:pt x="10" y="80"/>
                  </a:cubicBezTo>
                  <a:cubicBezTo>
                    <a:pt x="10" y="80"/>
                    <a:pt x="10" y="80"/>
                    <a:pt x="10" y="80"/>
                  </a:cubicBezTo>
                  <a:cubicBezTo>
                    <a:pt x="11" y="81"/>
                    <a:pt x="11" y="81"/>
                    <a:pt x="11" y="81"/>
                  </a:cubicBezTo>
                  <a:cubicBezTo>
                    <a:pt x="11" y="82"/>
                    <a:pt x="11" y="82"/>
                    <a:pt x="11" y="82"/>
                  </a:cubicBezTo>
                  <a:cubicBezTo>
                    <a:pt x="10" y="82"/>
                    <a:pt x="10" y="82"/>
                    <a:pt x="10" y="82"/>
                  </a:cubicBezTo>
                  <a:cubicBezTo>
                    <a:pt x="10" y="82"/>
                    <a:pt x="10" y="82"/>
                    <a:pt x="10" y="82"/>
                  </a:cubicBezTo>
                  <a:cubicBezTo>
                    <a:pt x="9" y="81"/>
                    <a:pt x="9" y="81"/>
                    <a:pt x="9" y="81"/>
                  </a:cubicBezTo>
                  <a:cubicBezTo>
                    <a:pt x="8" y="81"/>
                    <a:pt x="8" y="81"/>
                    <a:pt x="8" y="81"/>
                  </a:cubicBezTo>
                  <a:cubicBezTo>
                    <a:pt x="7" y="80"/>
                    <a:pt x="7" y="80"/>
                    <a:pt x="7" y="80"/>
                  </a:cubicBezTo>
                  <a:cubicBezTo>
                    <a:pt x="7" y="80"/>
                    <a:pt x="7" y="80"/>
                    <a:pt x="7" y="80"/>
                  </a:cubicBezTo>
                  <a:cubicBezTo>
                    <a:pt x="6" y="79"/>
                    <a:pt x="6" y="79"/>
                    <a:pt x="6" y="79"/>
                  </a:cubicBezTo>
                  <a:cubicBezTo>
                    <a:pt x="6" y="79"/>
                    <a:pt x="6" y="79"/>
                    <a:pt x="6" y="79"/>
                  </a:cubicBezTo>
                  <a:cubicBezTo>
                    <a:pt x="6" y="79"/>
                    <a:pt x="6" y="79"/>
                    <a:pt x="6" y="79"/>
                  </a:cubicBezTo>
                  <a:cubicBezTo>
                    <a:pt x="5" y="79"/>
                    <a:pt x="5" y="79"/>
                    <a:pt x="5" y="79"/>
                  </a:cubicBezTo>
                  <a:cubicBezTo>
                    <a:pt x="5" y="77"/>
                    <a:pt x="5" y="77"/>
                    <a:pt x="5" y="77"/>
                  </a:cubicBezTo>
                  <a:cubicBezTo>
                    <a:pt x="4" y="77"/>
                    <a:pt x="4" y="77"/>
                    <a:pt x="4" y="77"/>
                  </a:cubicBezTo>
                  <a:cubicBezTo>
                    <a:pt x="4" y="76"/>
                    <a:pt x="4" y="76"/>
                    <a:pt x="4" y="76"/>
                  </a:cubicBezTo>
                  <a:cubicBezTo>
                    <a:pt x="4" y="75"/>
                    <a:pt x="4" y="75"/>
                    <a:pt x="4" y="75"/>
                  </a:cubicBezTo>
                  <a:cubicBezTo>
                    <a:pt x="4" y="75"/>
                    <a:pt x="4" y="75"/>
                    <a:pt x="4" y="75"/>
                  </a:cubicBezTo>
                  <a:cubicBezTo>
                    <a:pt x="5" y="75"/>
                    <a:pt x="5" y="75"/>
                    <a:pt x="5" y="75"/>
                  </a:cubicBezTo>
                  <a:cubicBezTo>
                    <a:pt x="6" y="74"/>
                    <a:pt x="6" y="74"/>
                    <a:pt x="6" y="74"/>
                  </a:cubicBezTo>
                  <a:cubicBezTo>
                    <a:pt x="6" y="74"/>
                    <a:pt x="6" y="74"/>
                    <a:pt x="6" y="74"/>
                  </a:cubicBezTo>
                  <a:cubicBezTo>
                    <a:pt x="8" y="74"/>
                    <a:pt x="8" y="74"/>
                    <a:pt x="8" y="74"/>
                  </a:cubicBezTo>
                  <a:cubicBezTo>
                    <a:pt x="8" y="74"/>
                    <a:pt x="8" y="74"/>
                    <a:pt x="8" y="74"/>
                  </a:cubicBezTo>
                  <a:cubicBezTo>
                    <a:pt x="8" y="74"/>
                    <a:pt x="8" y="74"/>
                    <a:pt x="8" y="74"/>
                  </a:cubicBezTo>
                  <a:cubicBezTo>
                    <a:pt x="9" y="73"/>
                    <a:pt x="9" y="73"/>
                    <a:pt x="9" y="73"/>
                  </a:cubicBezTo>
                  <a:cubicBezTo>
                    <a:pt x="9" y="73"/>
                    <a:pt x="9" y="73"/>
                    <a:pt x="9" y="73"/>
                  </a:cubicBezTo>
                  <a:cubicBezTo>
                    <a:pt x="8" y="73"/>
                    <a:pt x="8" y="73"/>
                    <a:pt x="8" y="73"/>
                  </a:cubicBezTo>
                  <a:cubicBezTo>
                    <a:pt x="7" y="73"/>
                    <a:pt x="7" y="73"/>
                    <a:pt x="7" y="73"/>
                  </a:cubicBezTo>
                  <a:cubicBezTo>
                    <a:pt x="6" y="73"/>
                    <a:pt x="6" y="73"/>
                    <a:pt x="6" y="73"/>
                  </a:cubicBezTo>
                  <a:cubicBezTo>
                    <a:pt x="6" y="73"/>
                    <a:pt x="6" y="73"/>
                    <a:pt x="6" y="73"/>
                  </a:cubicBezTo>
                  <a:cubicBezTo>
                    <a:pt x="5" y="72"/>
                    <a:pt x="5" y="72"/>
                    <a:pt x="5" y="72"/>
                  </a:cubicBezTo>
                  <a:cubicBezTo>
                    <a:pt x="5" y="71"/>
                    <a:pt x="5" y="71"/>
                    <a:pt x="5" y="71"/>
                  </a:cubicBezTo>
                  <a:cubicBezTo>
                    <a:pt x="5" y="70"/>
                    <a:pt x="5" y="70"/>
                    <a:pt x="5" y="70"/>
                  </a:cubicBezTo>
                  <a:cubicBezTo>
                    <a:pt x="6" y="70"/>
                    <a:pt x="6" y="70"/>
                    <a:pt x="6" y="70"/>
                  </a:cubicBezTo>
                  <a:cubicBezTo>
                    <a:pt x="6" y="69"/>
                    <a:pt x="6" y="69"/>
                    <a:pt x="6" y="69"/>
                  </a:cubicBezTo>
                  <a:cubicBezTo>
                    <a:pt x="6" y="69"/>
                    <a:pt x="6" y="69"/>
                    <a:pt x="6" y="69"/>
                  </a:cubicBezTo>
                  <a:cubicBezTo>
                    <a:pt x="6" y="69"/>
                    <a:pt x="6" y="69"/>
                    <a:pt x="6" y="69"/>
                  </a:cubicBezTo>
                  <a:cubicBezTo>
                    <a:pt x="5" y="69"/>
                    <a:pt x="5" y="69"/>
                    <a:pt x="5" y="69"/>
                  </a:cubicBezTo>
                  <a:cubicBezTo>
                    <a:pt x="5" y="70"/>
                    <a:pt x="5" y="70"/>
                    <a:pt x="5" y="70"/>
                  </a:cubicBezTo>
                  <a:cubicBezTo>
                    <a:pt x="4" y="70"/>
                    <a:pt x="4" y="70"/>
                    <a:pt x="4" y="70"/>
                  </a:cubicBezTo>
                  <a:cubicBezTo>
                    <a:pt x="4" y="70"/>
                    <a:pt x="4" y="70"/>
                    <a:pt x="4" y="70"/>
                  </a:cubicBezTo>
                  <a:cubicBezTo>
                    <a:pt x="4" y="71"/>
                    <a:pt x="4" y="71"/>
                    <a:pt x="4" y="71"/>
                  </a:cubicBezTo>
                  <a:cubicBezTo>
                    <a:pt x="3" y="70"/>
                    <a:pt x="3" y="70"/>
                    <a:pt x="3" y="70"/>
                  </a:cubicBezTo>
                  <a:cubicBezTo>
                    <a:pt x="2" y="70"/>
                    <a:pt x="2" y="70"/>
                    <a:pt x="2" y="70"/>
                  </a:cubicBezTo>
                  <a:cubicBezTo>
                    <a:pt x="3" y="69"/>
                    <a:pt x="3" y="69"/>
                    <a:pt x="3" y="69"/>
                  </a:cubicBezTo>
                  <a:cubicBezTo>
                    <a:pt x="3" y="69"/>
                    <a:pt x="3" y="69"/>
                    <a:pt x="3" y="69"/>
                  </a:cubicBezTo>
                  <a:cubicBezTo>
                    <a:pt x="3" y="69"/>
                    <a:pt x="3" y="69"/>
                    <a:pt x="3" y="69"/>
                  </a:cubicBezTo>
                  <a:cubicBezTo>
                    <a:pt x="2" y="69"/>
                    <a:pt x="2" y="69"/>
                    <a:pt x="2" y="69"/>
                  </a:cubicBezTo>
                  <a:cubicBezTo>
                    <a:pt x="2" y="69"/>
                    <a:pt x="2" y="69"/>
                    <a:pt x="2" y="69"/>
                  </a:cubicBezTo>
                  <a:cubicBezTo>
                    <a:pt x="2" y="68"/>
                    <a:pt x="2" y="68"/>
                    <a:pt x="2" y="68"/>
                  </a:cubicBezTo>
                  <a:cubicBezTo>
                    <a:pt x="2" y="68"/>
                    <a:pt x="2" y="68"/>
                    <a:pt x="2" y="68"/>
                  </a:cubicBezTo>
                  <a:cubicBezTo>
                    <a:pt x="2" y="67"/>
                    <a:pt x="2" y="67"/>
                    <a:pt x="2" y="67"/>
                  </a:cubicBezTo>
                  <a:cubicBezTo>
                    <a:pt x="3" y="67"/>
                    <a:pt x="3" y="67"/>
                    <a:pt x="3" y="67"/>
                  </a:cubicBezTo>
                  <a:cubicBezTo>
                    <a:pt x="3" y="67"/>
                    <a:pt x="3" y="67"/>
                    <a:pt x="3" y="67"/>
                  </a:cubicBezTo>
                  <a:cubicBezTo>
                    <a:pt x="4" y="67"/>
                    <a:pt x="4" y="67"/>
                    <a:pt x="4" y="67"/>
                  </a:cubicBezTo>
                  <a:cubicBezTo>
                    <a:pt x="4" y="67"/>
                    <a:pt x="4" y="67"/>
                    <a:pt x="4" y="67"/>
                  </a:cubicBezTo>
                  <a:cubicBezTo>
                    <a:pt x="4" y="66"/>
                    <a:pt x="4" y="66"/>
                    <a:pt x="4" y="66"/>
                  </a:cubicBezTo>
                  <a:cubicBezTo>
                    <a:pt x="6" y="66"/>
                    <a:pt x="6" y="66"/>
                    <a:pt x="6" y="66"/>
                  </a:cubicBezTo>
                  <a:cubicBezTo>
                    <a:pt x="7" y="66"/>
                    <a:pt x="7" y="66"/>
                    <a:pt x="7" y="66"/>
                  </a:cubicBezTo>
                  <a:cubicBezTo>
                    <a:pt x="8" y="67"/>
                    <a:pt x="8" y="67"/>
                    <a:pt x="8" y="67"/>
                  </a:cubicBezTo>
                  <a:cubicBezTo>
                    <a:pt x="10" y="67"/>
                    <a:pt x="10" y="67"/>
                    <a:pt x="10" y="67"/>
                  </a:cubicBezTo>
                  <a:cubicBezTo>
                    <a:pt x="11" y="67"/>
                    <a:pt x="11" y="67"/>
                    <a:pt x="11" y="67"/>
                  </a:cubicBezTo>
                  <a:cubicBezTo>
                    <a:pt x="12" y="67"/>
                    <a:pt x="12" y="67"/>
                    <a:pt x="12" y="67"/>
                  </a:cubicBezTo>
                  <a:cubicBezTo>
                    <a:pt x="13" y="68"/>
                    <a:pt x="13" y="68"/>
                    <a:pt x="13" y="68"/>
                  </a:cubicBezTo>
                  <a:cubicBezTo>
                    <a:pt x="15" y="69"/>
                    <a:pt x="15" y="69"/>
                    <a:pt x="15" y="69"/>
                  </a:cubicBezTo>
                  <a:cubicBezTo>
                    <a:pt x="15" y="69"/>
                    <a:pt x="15" y="69"/>
                    <a:pt x="15" y="69"/>
                  </a:cubicBezTo>
                  <a:cubicBezTo>
                    <a:pt x="16" y="69"/>
                    <a:pt x="16" y="69"/>
                    <a:pt x="16" y="69"/>
                  </a:cubicBezTo>
                  <a:cubicBezTo>
                    <a:pt x="17" y="68"/>
                    <a:pt x="17" y="68"/>
                    <a:pt x="17" y="68"/>
                  </a:cubicBezTo>
                  <a:cubicBezTo>
                    <a:pt x="16" y="68"/>
                    <a:pt x="16" y="68"/>
                    <a:pt x="16" y="68"/>
                  </a:cubicBezTo>
                  <a:cubicBezTo>
                    <a:pt x="15" y="68"/>
                    <a:pt x="15" y="68"/>
                    <a:pt x="15" y="68"/>
                  </a:cubicBezTo>
                  <a:cubicBezTo>
                    <a:pt x="14" y="68"/>
                    <a:pt x="14" y="68"/>
                    <a:pt x="14" y="68"/>
                  </a:cubicBezTo>
                  <a:cubicBezTo>
                    <a:pt x="13" y="67"/>
                    <a:pt x="13" y="67"/>
                    <a:pt x="13" y="67"/>
                  </a:cubicBezTo>
                  <a:cubicBezTo>
                    <a:pt x="12" y="67"/>
                    <a:pt x="12" y="67"/>
                    <a:pt x="12" y="67"/>
                  </a:cubicBezTo>
                  <a:cubicBezTo>
                    <a:pt x="11" y="67"/>
                    <a:pt x="11" y="67"/>
                    <a:pt x="11" y="67"/>
                  </a:cubicBezTo>
                  <a:cubicBezTo>
                    <a:pt x="10" y="66"/>
                    <a:pt x="10" y="66"/>
                    <a:pt x="10" y="66"/>
                  </a:cubicBezTo>
                  <a:cubicBezTo>
                    <a:pt x="10" y="66"/>
                    <a:pt x="10" y="66"/>
                    <a:pt x="10" y="66"/>
                  </a:cubicBezTo>
                  <a:cubicBezTo>
                    <a:pt x="11" y="65"/>
                    <a:pt x="11" y="65"/>
                    <a:pt x="11" y="65"/>
                  </a:cubicBezTo>
                  <a:cubicBezTo>
                    <a:pt x="13" y="65"/>
                    <a:pt x="13" y="65"/>
                    <a:pt x="13" y="65"/>
                  </a:cubicBezTo>
                  <a:cubicBezTo>
                    <a:pt x="14" y="65"/>
                    <a:pt x="14" y="65"/>
                    <a:pt x="14" y="65"/>
                  </a:cubicBezTo>
                  <a:cubicBezTo>
                    <a:pt x="16" y="66"/>
                    <a:pt x="16" y="66"/>
                    <a:pt x="16" y="66"/>
                  </a:cubicBezTo>
                  <a:cubicBezTo>
                    <a:pt x="16" y="66"/>
                    <a:pt x="16" y="66"/>
                    <a:pt x="16" y="66"/>
                  </a:cubicBezTo>
                  <a:cubicBezTo>
                    <a:pt x="17" y="67"/>
                    <a:pt x="17" y="67"/>
                    <a:pt x="17" y="67"/>
                  </a:cubicBezTo>
                  <a:cubicBezTo>
                    <a:pt x="17" y="67"/>
                    <a:pt x="17" y="67"/>
                    <a:pt x="17" y="67"/>
                  </a:cubicBezTo>
                  <a:cubicBezTo>
                    <a:pt x="18" y="67"/>
                    <a:pt x="18" y="67"/>
                    <a:pt x="18" y="67"/>
                  </a:cubicBezTo>
                  <a:cubicBezTo>
                    <a:pt x="18" y="67"/>
                    <a:pt x="18" y="67"/>
                    <a:pt x="18" y="67"/>
                  </a:cubicBezTo>
                  <a:cubicBezTo>
                    <a:pt x="18" y="67"/>
                    <a:pt x="18" y="67"/>
                    <a:pt x="18" y="67"/>
                  </a:cubicBezTo>
                  <a:cubicBezTo>
                    <a:pt x="18" y="66"/>
                    <a:pt x="18" y="66"/>
                    <a:pt x="18" y="66"/>
                  </a:cubicBezTo>
                  <a:cubicBezTo>
                    <a:pt x="19" y="65"/>
                    <a:pt x="19" y="65"/>
                    <a:pt x="19" y="65"/>
                  </a:cubicBezTo>
                  <a:cubicBezTo>
                    <a:pt x="19" y="65"/>
                    <a:pt x="19" y="65"/>
                    <a:pt x="19" y="65"/>
                  </a:cubicBezTo>
                  <a:cubicBezTo>
                    <a:pt x="19" y="64"/>
                    <a:pt x="19" y="64"/>
                    <a:pt x="19" y="64"/>
                  </a:cubicBezTo>
                  <a:cubicBezTo>
                    <a:pt x="18" y="64"/>
                    <a:pt x="18" y="64"/>
                    <a:pt x="18" y="64"/>
                  </a:cubicBezTo>
                  <a:cubicBezTo>
                    <a:pt x="18" y="64"/>
                    <a:pt x="18" y="64"/>
                    <a:pt x="18" y="64"/>
                  </a:cubicBezTo>
                  <a:cubicBezTo>
                    <a:pt x="17" y="64"/>
                    <a:pt x="17" y="64"/>
                    <a:pt x="17" y="64"/>
                  </a:cubicBezTo>
                  <a:cubicBezTo>
                    <a:pt x="18" y="63"/>
                    <a:pt x="18" y="63"/>
                    <a:pt x="18" y="63"/>
                  </a:cubicBezTo>
                  <a:cubicBezTo>
                    <a:pt x="17" y="63"/>
                    <a:pt x="17" y="63"/>
                    <a:pt x="17" y="63"/>
                  </a:cubicBezTo>
                  <a:cubicBezTo>
                    <a:pt x="16" y="63"/>
                    <a:pt x="16" y="63"/>
                    <a:pt x="16" y="63"/>
                  </a:cubicBezTo>
                  <a:cubicBezTo>
                    <a:pt x="16" y="64"/>
                    <a:pt x="16" y="64"/>
                    <a:pt x="16" y="64"/>
                  </a:cubicBezTo>
                  <a:cubicBezTo>
                    <a:pt x="15" y="64"/>
                    <a:pt x="15" y="64"/>
                    <a:pt x="15" y="64"/>
                  </a:cubicBezTo>
                  <a:cubicBezTo>
                    <a:pt x="13" y="64"/>
                    <a:pt x="13" y="64"/>
                    <a:pt x="13" y="64"/>
                  </a:cubicBezTo>
                  <a:cubicBezTo>
                    <a:pt x="13" y="63"/>
                    <a:pt x="13" y="63"/>
                    <a:pt x="13" y="63"/>
                  </a:cubicBezTo>
                  <a:cubicBezTo>
                    <a:pt x="13" y="63"/>
                    <a:pt x="13" y="63"/>
                    <a:pt x="13" y="63"/>
                  </a:cubicBezTo>
                  <a:cubicBezTo>
                    <a:pt x="13" y="63"/>
                    <a:pt x="13" y="63"/>
                    <a:pt x="13" y="63"/>
                  </a:cubicBezTo>
                  <a:cubicBezTo>
                    <a:pt x="12" y="62"/>
                    <a:pt x="12" y="62"/>
                    <a:pt x="12" y="62"/>
                  </a:cubicBezTo>
                  <a:cubicBezTo>
                    <a:pt x="11" y="62"/>
                    <a:pt x="11" y="62"/>
                    <a:pt x="11" y="62"/>
                  </a:cubicBezTo>
                  <a:cubicBezTo>
                    <a:pt x="11" y="62"/>
                    <a:pt x="11" y="62"/>
                    <a:pt x="11" y="62"/>
                  </a:cubicBezTo>
                  <a:cubicBezTo>
                    <a:pt x="11" y="62"/>
                    <a:pt x="11" y="62"/>
                    <a:pt x="11" y="62"/>
                  </a:cubicBezTo>
                  <a:cubicBezTo>
                    <a:pt x="12" y="63"/>
                    <a:pt x="12" y="63"/>
                    <a:pt x="12" y="63"/>
                  </a:cubicBezTo>
                  <a:cubicBezTo>
                    <a:pt x="12" y="64"/>
                    <a:pt x="12" y="64"/>
                    <a:pt x="12" y="64"/>
                  </a:cubicBezTo>
                  <a:cubicBezTo>
                    <a:pt x="11" y="64"/>
                    <a:pt x="11" y="64"/>
                    <a:pt x="11" y="64"/>
                  </a:cubicBezTo>
                  <a:cubicBezTo>
                    <a:pt x="10" y="64"/>
                    <a:pt x="10" y="64"/>
                    <a:pt x="10" y="64"/>
                  </a:cubicBezTo>
                  <a:cubicBezTo>
                    <a:pt x="9" y="64"/>
                    <a:pt x="9" y="64"/>
                    <a:pt x="9" y="64"/>
                  </a:cubicBezTo>
                  <a:cubicBezTo>
                    <a:pt x="8" y="62"/>
                    <a:pt x="8" y="62"/>
                    <a:pt x="8" y="62"/>
                  </a:cubicBezTo>
                  <a:cubicBezTo>
                    <a:pt x="8" y="62"/>
                    <a:pt x="8" y="62"/>
                    <a:pt x="8" y="62"/>
                  </a:cubicBezTo>
                  <a:cubicBezTo>
                    <a:pt x="9" y="62"/>
                    <a:pt x="9" y="62"/>
                    <a:pt x="9" y="62"/>
                  </a:cubicBezTo>
                  <a:cubicBezTo>
                    <a:pt x="10" y="61"/>
                    <a:pt x="10" y="61"/>
                    <a:pt x="10" y="61"/>
                  </a:cubicBezTo>
                  <a:cubicBezTo>
                    <a:pt x="10" y="61"/>
                    <a:pt x="10" y="61"/>
                    <a:pt x="10" y="61"/>
                  </a:cubicBezTo>
                  <a:cubicBezTo>
                    <a:pt x="10" y="61"/>
                    <a:pt x="10" y="61"/>
                    <a:pt x="10" y="61"/>
                  </a:cubicBezTo>
                  <a:cubicBezTo>
                    <a:pt x="9" y="61"/>
                    <a:pt x="9" y="61"/>
                    <a:pt x="9" y="61"/>
                  </a:cubicBezTo>
                  <a:cubicBezTo>
                    <a:pt x="8" y="62"/>
                    <a:pt x="8" y="62"/>
                    <a:pt x="8" y="62"/>
                  </a:cubicBezTo>
                  <a:cubicBezTo>
                    <a:pt x="7" y="61"/>
                    <a:pt x="7" y="61"/>
                    <a:pt x="7" y="61"/>
                  </a:cubicBezTo>
                  <a:cubicBezTo>
                    <a:pt x="7" y="61"/>
                    <a:pt x="7" y="61"/>
                    <a:pt x="7" y="61"/>
                  </a:cubicBezTo>
                  <a:cubicBezTo>
                    <a:pt x="7" y="60"/>
                    <a:pt x="7" y="60"/>
                    <a:pt x="7" y="60"/>
                  </a:cubicBezTo>
                  <a:cubicBezTo>
                    <a:pt x="8" y="60"/>
                    <a:pt x="8" y="60"/>
                    <a:pt x="8" y="60"/>
                  </a:cubicBezTo>
                  <a:cubicBezTo>
                    <a:pt x="9" y="60"/>
                    <a:pt x="9" y="60"/>
                    <a:pt x="9" y="60"/>
                  </a:cubicBezTo>
                  <a:cubicBezTo>
                    <a:pt x="10" y="59"/>
                    <a:pt x="10" y="59"/>
                    <a:pt x="10" y="59"/>
                  </a:cubicBezTo>
                  <a:cubicBezTo>
                    <a:pt x="9" y="59"/>
                    <a:pt x="9" y="59"/>
                    <a:pt x="9" y="59"/>
                  </a:cubicBezTo>
                  <a:cubicBezTo>
                    <a:pt x="9" y="58"/>
                    <a:pt x="9" y="58"/>
                    <a:pt x="9" y="58"/>
                  </a:cubicBezTo>
                  <a:cubicBezTo>
                    <a:pt x="9" y="59"/>
                    <a:pt x="9" y="59"/>
                    <a:pt x="9" y="59"/>
                  </a:cubicBezTo>
                  <a:cubicBezTo>
                    <a:pt x="8" y="59"/>
                    <a:pt x="8" y="59"/>
                    <a:pt x="8" y="59"/>
                  </a:cubicBezTo>
                  <a:cubicBezTo>
                    <a:pt x="7" y="59"/>
                    <a:pt x="7" y="59"/>
                    <a:pt x="7" y="59"/>
                  </a:cubicBezTo>
                  <a:cubicBezTo>
                    <a:pt x="6" y="60"/>
                    <a:pt x="6" y="60"/>
                    <a:pt x="6" y="60"/>
                  </a:cubicBezTo>
                  <a:cubicBezTo>
                    <a:pt x="6" y="60"/>
                    <a:pt x="6" y="60"/>
                    <a:pt x="6" y="60"/>
                  </a:cubicBezTo>
                  <a:cubicBezTo>
                    <a:pt x="5" y="59"/>
                    <a:pt x="5" y="59"/>
                    <a:pt x="5" y="59"/>
                  </a:cubicBezTo>
                  <a:cubicBezTo>
                    <a:pt x="6" y="59"/>
                    <a:pt x="6" y="59"/>
                    <a:pt x="6" y="59"/>
                  </a:cubicBezTo>
                  <a:cubicBezTo>
                    <a:pt x="6" y="58"/>
                    <a:pt x="6" y="58"/>
                    <a:pt x="6" y="58"/>
                  </a:cubicBezTo>
                  <a:cubicBezTo>
                    <a:pt x="6" y="58"/>
                    <a:pt x="6" y="58"/>
                    <a:pt x="6" y="58"/>
                  </a:cubicBezTo>
                  <a:cubicBezTo>
                    <a:pt x="6" y="58"/>
                    <a:pt x="6" y="58"/>
                    <a:pt x="6" y="58"/>
                  </a:cubicBezTo>
                  <a:cubicBezTo>
                    <a:pt x="6" y="57"/>
                    <a:pt x="6" y="57"/>
                    <a:pt x="6" y="57"/>
                  </a:cubicBezTo>
                  <a:cubicBezTo>
                    <a:pt x="5" y="57"/>
                    <a:pt x="5" y="57"/>
                    <a:pt x="5" y="57"/>
                  </a:cubicBezTo>
                  <a:cubicBezTo>
                    <a:pt x="5" y="57"/>
                    <a:pt x="5" y="57"/>
                    <a:pt x="5" y="57"/>
                  </a:cubicBezTo>
                  <a:cubicBezTo>
                    <a:pt x="4" y="55"/>
                    <a:pt x="4" y="55"/>
                    <a:pt x="4" y="55"/>
                  </a:cubicBezTo>
                  <a:cubicBezTo>
                    <a:pt x="3" y="55"/>
                    <a:pt x="3" y="55"/>
                    <a:pt x="3" y="55"/>
                  </a:cubicBezTo>
                  <a:cubicBezTo>
                    <a:pt x="3" y="55"/>
                    <a:pt x="3" y="55"/>
                    <a:pt x="3" y="55"/>
                  </a:cubicBezTo>
                  <a:cubicBezTo>
                    <a:pt x="2" y="54"/>
                    <a:pt x="2" y="54"/>
                    <a:pt x="2" y="54"/>
                  </a:cubicBezTo>
                  <a:cubicBezTo>
                    <a:pt x="3" y="54"/>
                    <a:pt x="3" y="54"/>
                    <a:pt x="3" y="54"/>
                  </a:cubicBezTo>
                  <a:cubicBezTo>
                    <a:pt x="4" y="54"/>
                    <a:pt x="4" y="54"/>
                    <a:pt x="4" y="54"/>
                  </a:cubicBezTo>
                  <a:cubicBezTo>
                    <a:pt x="4" y="53"/>
                    <a:pt x="4" y="53"/>
                    <a:pt x="4" y="53"/>
                  </a:cubicBezTo>
                  <a:cubicBezTo>
                    <a:pt x="4" y="53"/>
                    <a:pt x="4" y="53"/>
                    <a:pt x="4" y="53"/>
                  </a:cubicBezTo>
                  <a:cubicBezTo>
                    <a:pt x="5" y="53"/>
                    <a:pt x="5" y="53"/>
                    <a:pt x="5" y="53"/>
                  </a:cubicBezTo>
                  <a:cubicBezTo>
                    <a:pt x="5" y="53"/>
                    <a:pt x="5" y="53"/>
                    <a:pt x="5" y="53"/>
                  </a:cubicBezTo>
                  <a:cubicBezTo>
                    <a:pt x="5" y="53"/>
                    <a:pt x="5" y="53"/>
                    <a:pt x="5" y="53"/>
                  </a:cubicBezTo>
                  <a:cubicBezTo>
                    <a:pt x="4" y="52"/>
                    <a:pt x="4" y="52"/>
                    <a:pt x="4" y="52"/>
                  </a:cubicBezTo>
                  <a:cubicBezTo>
                    <a:pt x="4" y="52"/>
                    <a:pt x="4" y="52"/>
                    <a:pt x="4" y="52"/>
                  </a:cubicBezTo>
                  <a:cubicBezTo>
                    <a:pt x="3" y="52"/>
                    <a:pt x="3" y="52"/>
                    <a:pt x="3" y="52"/>
                  </a:cubicBezTo>
                  <a:cubicBezTo>
                    <a:pt x="4" y="52"/>
                    <a:pt x="4" y="52"/>
                    <a:pt x="4" y="52"/>
                  </a:cubicBezTo>
                  <a:cubicBezTo>
                    <a:pt x="4" y="52"/>
                    <a:pt x="4" y="52"/>
                    <a:pt x="4" y="52"/>
                  </a:cubicBezTo>
                  <a:cubicBezTo>
                    <a:pt x="6" y="51"/>
                    <a:pt x="6" y="51"/>
                    <a:pt x="6" y="51"/>
                  </a:cubicBezTo>
                  <a:cubicBezTo>
                    <a:pt x="6" y="51"/>
                    <a:pt x="6" y="51"/>
                    <a:pt x="6" y="51"/>
                  </a:cubicBezTo>
                  <a:cubicBezTo>
                    <a:pt x="6" y="50"/>
                    <a:pt x="6" y="50"/>
                    <a:pt x="6" y="50"/>
                  </a:cubicBezTo>
                  <a:cubicBezTo>
                    <a:pt x="7" y="50"/>
                    <a:pt x="7" y="50"/>
                    <a:pt x="7" y="50"/>
                  </a:cubicBezTo>
                  <a:cubicBezTo>
                    <a:pt x="7" y="50"/>
                    <a:pt x="7" y="50"/>
                    <a:pt x="7" y="50"/>
                  </a:cubicBezTo>
                  <a:cubicBezTo>
                    <a:pt x="8" y="50"/>
                    <a:pt x="8" y="50"/>
                    <a:pt x="8" y="50"/>
                  </a:cubicBezTo>
                  <a:cubicBezTo>
                    <a:pt x="8" y="50"/>
                    <a:pt x="8" y="50"/>
                    <a:pt x="8" y="50"/>
                  </a:cubicBezTo>
                  <a:cubicBezTo>
                    <a:pt x="9" y="50"/>
                    <a:pt x="9" y="50"/>
                    <a:pt x="9" y="50"/>
                  </a:cubicBezTo>
                  <a:cubicBezTo>
                    <a:pt x="9" y="50"/>
                    <a:pt x="9" y="50"/>
                    <a:pt x="9" y="50"/>
                  </a:cubicBezTo>
                  <a:cubicBezTo>
                    <a:pt x="10" y="50"/>
                    <a:pt x="10" y="50"/>
                    <a:pt x="10" y="50"/>
                  </a:cubicBezTo>
                  <a:cubicBezTo>
                    <a:pt x="10" y="50"/>
                    <a:pt x="10" y="50"/>
                    <a:pt x="10" y="50"/>
                  </a:cubicBezTo>
                  <a:cubicBezTo>
                    <a:pt x="10" y="50"/>
                    <a:pt x="10" y="50"/>
                    <a:pt x="10" y="50"/>
                  </a:cubicBezTo>
                  <a:cubicBezTo>
                    <a:pt x="11" y="50"/>
                    <a:pt x="11" y="50"/>
                    <a:pt x="11" y="50"/>
                  </a:cubicBezTo>
                  <a:cubicBezTo>
                    <a:pt x="11" y="50"/>
                    <a:pt x="11" y="50"/>
                    <a:pt x="11" y="50"/>
                  </a:cubicBezTo>
                  <a:cubicBezTo>
                    <a:pt x="11" y="50"/>
                    <a:pt x="11" y="50"/>
                    <a:pt x="11" y="50"/>
                  </a:cubicBezTo>
                  <a:cubicBezTo>
                    <a:pt x="12" y="49"/>
                    <a:pt x="12" y="49"/>
                    <a:pt x="12" y="49"/>
                  </a:cubicBezTo>
                  <a:cubicBezTo>
                    <a:pt x="13" y="49"/>
                    <a:pt x="13" y="49"/>
                    <a:pt x="13" y="49"/>
                  </a:cubicBezTo>
                  <a:cubicBezTo>
                    <a:pt x="13" y="49"/>
                    <a:pt x="13" y="49"/>
                    <a:pt x="13" y="49"/>
                  </a:cubicBezTo>
                  <a:cubicBezTo>
                    <a:pt x="13" y="49"/>
                    <a:pt x="13" y="49"/>
                    <a:pt x="13" y="49"/>
                  </a:cubicBezTo>
                  <a:cubicBezTo>
                    <a:pt x="14" y="49"/>
                    <a:pt x="14" y="49"/>
                    <a:pt x="14" y="49"/>
                  </a:cubicBezTo>
                  <a:cubicBezTo>
                    <a:pt x="14" y="49"/>
                    <a:pt x="14" y="49"/>
                    <a:pt x="14" y="49"/>
                  </a:cubicBezTo>
                  <a:cubicBezTo>
                    <a:pt x="18" y="48"/>
                    <a:pt x="18" y="48"/>
                    <a:pt x="18" y="48"/>
                  </a:cubicBezTo>
                  <a:cubicBezTo>
                    <a:pt x="18" y="48"/>
                    <a:pt x="18" y="48"/>
                    <a:pt x="18" y="48"/>
                  </a:cubicBezTo>
                  <a:cubicBezTo>
                    <a:pt x="19" y="49"/>
                    <a:pt x="19" y="49"/>
                    <a:pt x="19" y="49"/>
                  </a:cubicBezTo>
                  <a:cubicBezTo>
                    <a:pt x="19" y="48"/>
                    <a:pt x="19" y="48"/>
                    <a:pt x="19" y="48"/>
                  </a:cubicBezTo>
                  <a:cubicBezTo>
                    <a:pt x="18" y="48"/>
                    <a:pt x="18" y="48"/>
                    <a:pt x="18" y="48"/>
                  </a:cubicBezTo>
                  <a:cubicBezTo>
                    <a:pt x="19" y="47"/>
                    <a:pt x="19" y="47"/>
                    <a:pt x="19" y="47"/>
                  </a:cubicBezTo>
                  <a:cubicBezTo>
                    <a:pt x="20" y="47"/>
                    <a:pt x="20" y="47"/>
                    <a:pt x="20" y="47"/>
                  </a:cubicBezTo>
                  <a:cubicBezTo>
                    <a:pt x="21" y="47"/>
                    <a:pt x="21" y="47"/>
                    <a:pt x="21" y="47"/>
                  </a:cubicBezTo>
                  <a:cubicBezTo>
                    <a:pt x="22" y="47"/>
                    <a:pt x="22" y="47"/>
                    <a:pt x="22" y="47"/>
                  </a:cubicBezTo>
                  <a:cubicBezTo>
                    <a:pt x="23" y="47"/>
                    <a:pt x="23" y="47"/>
                    <a:pt x="23" y="47"/>
                  </a:cubicBezTo>
                  <a:cubicBezTo>
                    <a:pt x="23" y="47"/>
                    <a:pt x="23" y="47"/>
                    <a:pt x="23" y="47"/>
                  </a:cubicBezTo>
                  <a:cubicBezTo>
                    <a:pt x="24" y="47"/>
                    <a:pt x="24" y="47"/>
                    <a:pt x="24" y="47"/>
                  </a:cubicBezTo>
                  <a:cubicBezTo>
                    <a:pt x="25" y="47"/>
                    <a:pt x="25" y="47"/>
                    <a:pt x="25" y="47"/>
                  </a:cubicBezTo>
                  <a:cubicBezTo>
                    <a:pt x="26" y="47"/>
                    <a:pt x="26" y="47"/>
                    <a:pt x="26" y="47"/>
                  </a:cubicBezTo>
                  <a:cubicBezTo>
                    <a:pt x="27" y="47"/>
                    <a:pt x="27" y="47"/>
                    <a:pt x="27" y="47"/>
                  </a:cubicBezTo>
                  <a:cubicBezTo>
                    <a:pt x="27" y="47"/>
                    <a:pt x="27" y="47"/>
                    <a:pt x="27" y="47"/>
                  </a:cubicBezTo>
                  <a:cubicBezTo>
                    <a:pt x="28" y="48"/>
                    <a:pt x="28" y="48"/>
                    <a:pt x="28" y="48"/>
                  </a:cubicBezTo>
                  <a:cubicBezTo>
                    <a:pt x="29" y="48"/>
                    <a:pt x="29" y="48"/>
                    <a:pt x="29" y="48"/>
                  </a:cubicBezTo>
                  <a:cubicBezTo>
                    <a:pt x="29" y="48"/>
                    <a:pt x="29" y="48"/>
                    <a:pt x="29" y="48"/>
                  </a:cubicBezTo>
                  <a:cubicBezTo>
                    <a:pt x="30" y="48"/>
                    <a:pt x="30" y="48"/>
                    <a:pt x="30" y="48"/>
                  </a:cubicBezTo>
                  <a:cubicBezTo>
                    <a:pt x="30" y="48"/>
                    <a:pt x="30" y="48"/>
                    <a:pt x="30" y="48"/>
                  </a:cubicBezTo>
                  <a:cubicBezTo>
                    <a:pt x="31" y="47"/>
                    <a:pt x="31" y="47"/>
                    <a:pt x="31" y="47"/>
                  </a:cubicBezTo>
                  <a:cubicBezTo>
                    <a:pt x="31" y="46"/>
                    <a:pt x="31" y="46"/>
                    <a:pt x="31" y="46"/>
                  </a:cubicBezTo>
                  <a:cubicBezTo>
                    <a:pt x="32" y="45"/>
                    <a:pt x="32" y="45"/>
                    <a:pt x="32" y="45"/>
                  </a:cubicBezTo>
                  <a:cubicBezTo>
                    <a:pt x="33" y="45"/>
                    <a:pt x="33" y="45"/>
                    <a:pt x="33" y="45"/>
                  </a:cubicBezTo>
                  <a:cubicBezTo>
                    <a:pt x="33" y="44"/>
                    <a:pt x="33" y="44"/>
                    <a:pt x="33" y="44"/>
                  </a:cubicBezTo>
                  <a:cubicBezTo>
                    <a:pt x="34" y="43"/>
                    <a:pt x="34" y="43"/>
                    <a:pt x="34" y="43"/>
                  </a:cubicBezTo>
                  <a:cubicBezTo>
                    <a:pt x="35" y="43"/>
                    <a:pt x="35" y="43"/>
                    <a:pt x="35" y="43"/>
                  </a:cubicBezTo>
                  <a:cubicBezTo>
                    <a:pt x="35" y="42"/>
                    <a:pt x="35" y="42"/>
                    <a:pt x="35" y="42"/>
                  </a:cubicBezTo>
                  <a:cubicBezTo>
                    <a:pt x="34" y="42"/>
                    <a:pt x="34" y="42"/>
                    <a:pt x="34" y="42"/>
                  </a:cubicBezTo>
                  <a:cubicBezTo>
                    <a:pt x="34" y="41"/>
                    <a:pt x="34" y="41"/>
                    <a:pt x="34" y="41"/>
                  </a:cubicBezTo>
                  <a:cubicBezTo>
                    <a:pt x="35" y="41"/>
                    <a:pt x="35" y="41"/>
                    <a:pt x="35" y="41"/>
                  </a:cubicBezTo>
                  <a:cubicBezTo>
                    <a:pt x="36" y="40"/>
                    <a:pt x="36" y="40"/>
                    <a:pt x="36" y="40"/>
                  </a:cubicBezTo>
                  <a:cubicBezTo>
                    <a:pt x="37" y="41"/>
                    <a:pt x="37" y="41"/>
                    <a:pt x="37" y="41"/>
                  </a:cubicBezTo>
                  <a:cubicBezTo>
                    <a:pt x="38" y="40"/>
                    <a:pt x="38" y="40"/>
                    <a:pt x="38" y="40"/>
                  </a:cubicBezTo>
                  <a:cubicBezTo>
                    <a:pt x="38" y="39"/>
                    <a:pt x="38" y="39"/>
                    <a:pt x="38" y="39"/>
                  </a:cubicBezTo>
                  <a:cubicBezTo>
                    <a:pt x="38" y="39"/>
                    <a:pt x="38" y="39"/>
                    <a:pt x="38" y="39"/>
                  </a:cubicBezTo>
                  <a:cubicBezTo>
                    <a:pt x="37" y="39"/>
                    <a:pt x="37" y="39"/>
                    <a:pt x="37" y="39"/>
                  </a:cubicBezTo>
                  <a:cubicBezTo>
                    <a:pt x="36" y="39"/>
                    <a:pt x="36" y="39"/>
                    <a:pt x="36" y="39"/>
                  </a:cubicBezTo>
                  <a:cubicBezTo>
                    <a:pt x="36" y="38"/>
                    <a:pt x="36" y="38"/>
                    <a:pt x="36" y="38"/>
                  </a:cubicBezTo>
                  <a:cubicBezTo>
                    <a:pt x="36" y="38"/>
                    <a:pt x="36" y="38"/>
                    <a:pt x="36" y="38"/>
                  </a:cubicBezTo>
                  <a:cubicBezTo>
                    <a:pt x="37" y="38"/>
                    <a:pt x="37" y="38"/>
                    <a:pt x="37" y="38"/>
                  </a:cubicBezTo>
                  <a:cubicBezTo>
                    <a:pt x="38" y="38"/>
                    <a:pt x="38" y="38"/>
                    <a:pt x="38" y="38"/>
                  </a:cubicBezTo>
                  <a:cubicBezTo>
                    <a:pt x="39" y="37"/>
                    <a:pt x="39" y="37"/>
                    <a:pt x="39" y="37"/>
                  </a:cubicBezTo>
                  <a:cubicBezTo>
                    <a:pt x="40" y="37"/>
                    <a:pt x="40" y="37"/>
                    <a:pt x="40" y="37"/>
                  </a:cubicBezTo>
                  <a:cubicBezTo>
                    <a:pt x="40" y="37"/>
                    <a:pt x="40" y="37"/>
                    <a:pt x="40" y="37"/>
                  </a:cubicBezTo>
                  <a:cubicBezTo>
                    <a:pt x="40" y="36"/>
                    <a:pt x="40" y="36"/>
                    <a:pt x="40" y="36"/>
                  </a:cubicBezTo>
                  <a:cubicBezTo>
                    <a:pt x="40" y="36"/>
                    <a:pt x="40" y="36"/>
                    <a:pt x="40" y="36"/>
                  </a:cubicBezTo>
                  <a:cubicBezTo>
                    <a:pt x="40" y="36"/>
                    <a:pt x="40" y="36"/>
                    <a:pt x="40" y="36"/>
                  </a:cubicBezTo>
                  <a:cubicBezTo>
                    <a:pt x="39" y="36"/>
                    <a:pt x="39" y="36"/>
                    <a:pt x="39" y="36"/>
                  </a:cubicBezTo>
                  <a:cubicBezTo>
                    <a:pt x="39" y="37"/>
                    <a:pt x="39" y="37"/>
                    <a:pt x="39" y="37"/>
                  </a:cubicBezTo>
                  <a:cubicBezTo>
                    <a:pt x="39" y="37"/>
                    <a:pt x="39" y="37"/>
                    <a:pt x="39" y="37"/>
                  </a:cubicBezTo>
                  <a:cubicBezTo>
                    <a:pt x="37" y="37"/>
                    <a:pt x="37" y="37"/>
                    <a:pt x="37" y="37"/>
                  </a:cubicBezTo>
                  <a:cubicBezTo>
                    <a:pt x="36" y="37"/>
                    <a:pt x="36" y="37"/>
                    <a:pt x="36" y="37"/>
                  </a:cubicBezTo>
                  <a:cubicBezTo>
                    <a:pt x="36" y="37"/>
                    <a:pt x="36" y="37"/>
                    <a:pt x="36" y="37"/>
                  </a:cubicBezTo>
                  <a:cubicBezTo>
                    <a:pt x="35" y="38"/>
                    <a:pt x="35" y="38"/>
                    <a:pt x="35" y="38"/>
                  </a:cubicBezTo>
                  <a:cubicBezTo>
                    <a:pt x="35" y="38"/>
                    <a:pt x="35" y="38"/>
                    <a:pt x="35" y="38"/>
                  </a:cubicBezTo>
                  <a:cubicBezTo>
                    <a:pt x="34" y="37"/>
                    <a:pt x="34" y="37"/>
                    <a:pt x="34" y="37"/>
                  </a:cubicBezTo>
                  <a:cubicBezTo>
                    <a:pt x="33" y="37"/>
                    <a:pt x="33" y="37"/>
                    <a:pt x="33" y="37"/>
                  </a:cubicBezTo>
                  <a:cubicBezTo>
                    <a:pt x="33" y="37"/>
                    <a:pt x="33" y="37"/>
                    <a:pt x="33" y="37"/>
                  </a:cubicBezTo>
                  <a:cubicBezTo>
                    <a:pt x="33" y="37"/>
                    <a:pt x="33" y="37"/>
                    <a:pt x="33" y="37"/>
                  </a:cubicBezTo>
                  <a:cubicBezTo>
                    <a:pt x="32" y="37"/>
                    <a:pt x="32" y="37"/>
                    <a:pt x="32" y="37"/>
                  </a:cubicBezTo>
                  <a:cubicBezTo>
                    <a:pt x="32" y="37"/>
                    <a:pt x="32" y="37"/>
                    <a:pt x="32" y="37"/>
                  </a:cubicBezTo>
                  <a:cubicBezTo>
                    <a:pt x="31" y="37"/>
                    <a:pt x="31" y="37"/>
                    <a:pt x="31" y="37"/>
                  </a:cubicBezTo>
                  <a:cubicBezTo>
                    <a:pt x="31" y="37"/>
                    <a:pt x="31" y="37"/>
                    <a:pt x="31" y="37"/>
                  </a:cubicBezTo>
                  <a:cubicBezTo>
                    <a:pt x="31" y="36"/>
                    <a:pt x="31" y="36"/>
                    <a:pt x="31" y="36"/>
                  </a:cubicBezTo>
                  <a:cubicBezTo>
                    <a:pt x="31" y="36"/>
                    <a:pt x="31" y="36"/>
                    <a:pt x="31" y="36"/>
                  </a:cubicBezTo>
                  <a:cubicBezTo>
                    <a:pt x="31" y="36"/>
                    <a:pt x="31" y="36"/>
                    <a:pt x="31" y="36"/>
                  </a:cubicBezTo>
                  <a:cubicBezTo>
                    <a:pt x="30" y="35"/>
                    <a:pt x="30" y="35"/>
                    <a:pt x="30" y="35"/>
                  </a:cubicBezTo>
                  <a:cubicBezTo>
                    <a:pt x="31" y="35"/>
                    <a:pt x="31" y="35"/>
                    <a:pt x="31" y="35"/>
                  </a:cubicBezTo>
                  <a:cubicBezTo>
                    <a:pt x="31" y="34"/>
                    <a:pt x="31" y="34"/>
                    <a:pt x="31" y="34"/>
                  </a:cubicBezTo>
                  <a:cubicBezTo>
                    <a:pt x="32" y="34"/>
                    <a:pt x="32" y="34"/>
                    <a:pt x="32" y="34"/>
                  </a:cubicBezTo>
                  <a:cubicBezTo>
                    <a:pt x="32" y="33"/>
                    <a:pt x="32" y="33"/>
                    <a:pt x="32" y="33"/>
                  </a:cubicBezTo>
                  <a:cubicBezTo>
                    <a:pt x="32" y="33"/>
                    <a:pt x="32" y="33"/>
                    <a:pt x="32" y="33"/>
                  </a:cubicBezTo>
                  <a:cubicBezTo>
                    <a:pt x="33" y="33"/>
                    <a:pt x="33" y="33"/>
                    <a:pt x="33" y="33"/>
                  </a:cubicBezTo>
                  <a:cubicBezTo>
                    <a:pt x="32" y="33"/>
                    <a:pt x="32" y="33"/>
                    <a:pt x="32" y="33"/>
                  </a:cubicBezTo>
                  <a:cubicBezTo>
                    <a:pt x="32" y="32"/>
                    <a:pt x="32" y="32"/>
                    <a:pt x="32" y="32"/>
                  </a:cubicBezTo>
                  <a:cubicBezTo>
                    <a:pt x="32" y="32"/>
                    <a:pt x="32" y="32"/>
                    <a:pt x="32" y="32"/>
                  </a:cubicBezTo>
                  <a:cubicBezTo>
                    <a:pt x="33" y="32"/>
                    <a:pt x="33" y="32"/>
                    <a:pt x="33" y="32"/>
                  </a:cubicBezTo>
                  <a:cubicBezTo>
                    <a:pt x="34" y="31"/>
                    <a:pt x="34" y="31"/>
                    <a:pt x="34" y="31"/>
                  </a:cubicBezTo>
                  <a:cubicBezTo>
                    <a:pt x="34" y="31"/>
                    <a:pt x="34" y="31"/>
                    <a:pt x="34" y="31"/>
                  </a:cubicBezTo>
                  <a:cubicBezTo>
                    <a:pt x="34" y="30"/>
                    <a:pt x="34" y="30"/>
                    <a:pt x="34" y="30"/>
                  </a:cubicBezTo>
                  <a:cubicBezTo>
                    <a:pt x="36" y="30"/>
                    <a:pt x="36" y="30"/>
                    <a:pt x="36" y="30"/>
                  </a:cubicBezTo>
                  <a:cubicBezTo>
                    <a:pt x="36" y="30"/>
                    <a:pt x="36" y="30"/>
                    <a:pt x="36" y="30"/>
                  </a:cubicBezTo>
                  <a:cubicBezTo>
                    <a:pt x="37" y="29"/>
                    <a:pt x="37" y="29"/>
                    <a:pt x="37" y="29"/>
                  </a:cubicBezTo>
                  <a:cubicBezTo>
                    <a:pt x="38" y="29"/>
                    <a:pt x="38" y="29"/>
                    <a:pt x="38" y="29"/>
                  </a:cubicBezTo>
                  <a:cubicBezTo>
                    <a:pt x="39" y="29"/>
                    <a:pt x="39" y="29"/>
                    <a:pt x="39" y="29"/>
                  </a:cubicBezTo>
                  <a:cubicBezTo>
                    <a:pt x="39" y="29"/>
                    <a:pt x="39" y="29"/>
                    <a:pt x="39" y="29"/>
                  </a:cubicBezTo>
                  <a:cubicBezTo>
                    <a:pt x="38" y="29"/>
                    <a:pt x="38" y="29"/>
                    <a:pt x="38" y="29"/>
                  </a:cubicBezTo>
                  <a:cubicBezTo>
                    <a:pt x="38" y="28"/>
                    <a:pt x="38" y="28"/>
                    <a:pt x="38" y="28"/>
                  </a:cubicBezTo>
                  <a:cubicBezTo>
                    <a:pt x="39" y="28"/>
                    <a:pt x="39" y="28"/>
                    <a:pt x="39" y="28"/>
                  </a:cubicBezTo>
                  <a:cubicBezTo>
                    <a:pt x="39" y="28"/>
                    <a:pt x="39" y="28"/>
                    <a:pt x="39" y="28"/>
                  </a:cubicBezTo>
                  <a:cubicBezTo>
                    <a:pt x="39" y="29"/>
                    <a:pt x="39" y="29"/>
                    <a:pt x="39" y="29"/>
                  </a:cubicBezTo>
                  <a:cubicBezTo>
                    <a:pt x="40" y="28"/>
                    <a:pt x="40" y="28"/>
                    <a:pt x="40" y="28"/>
                  </a:cubicBezTo>
                  <a:cubicBezTo>
                    <a:pt x="41" y="27"/>
                    <a:pt x="41" y="27"/>
                    <a:pt x="41" y="27"/>
                  </a:cubicBezTo>
                  <a:cubicBezTo>
                    <a:pt x="41" y="27"/>
                    <a:pt x="41" y="27"/>
                    <a:pt x="41" y="27"/>
                  </a:cubicBezTo>
                  <a:cubicBezTo>
                    <a:pt x="41" y="26"/>
                    <a:pt x="41" y="26"/>
                    <a:pt x="41" y="26"/>
                  </a:cubicBezTo>
                  <a:cubicBezTo>
                    <a:pt x="42" y="26"/>
                    <a:pt x="42" y="26"/>
                    <a:pt x="42" y="26"/>
                  </a:cubicBezTo>
                  <a:cubicBezTo>
                    <a:pt x="43" y="26"/>
                    <a:pt x="43" y="26"/>
                    <a:pt x="43" y="26"/>
                  </a:cubicBezTo>
                  <a:cubicBezTo>
                    <a:pt x="43" y="25"/>
                    <a:pt x="43" y="25"/>
                    <a:pt x="43" y="25"/>
                  </a:cubicBezTo>
                  <a:cubicBezTo>
                    <a:pt x="44" y="25"/>
                    <a:pt x="44" y="25"/>
                    <a:pt x="44" y="25"/>
                  </a:cubicBezTo>
                  <a:cubicBezTo>
                    <a:pt x="44" y="25"/>
                    <a:pt x="44" y="25"/>
                    <a:pt x="44" y="25"/>
                  </a:cubicBezTo>
                  <a:cubicBezTo>
                    <a:pt x="44" y="25"/>
                    <a:pt x="44" y="25"/>
                    <a:pt x="44" y="25"/>
                  </a:cubicBezTo>
                  <a:cubicBezTo>
                    <a:pt x="45" y="26"/>
                    <a:pt x="45" y="26"/>
                    <a:pt x="45" y="26"/>
                  </a:cubicBezTo>
                  <a:cubicBezTo>
                    <a:pt x="45" y="27"/>
                    <a:pt x="45" y="27"/>
                    <a:pt x="45" y="27"/>
                  </a:cubicBezTo>
                  <a:cubicBezTo>
                    <a:pt x="45" y="28"/>
                    <a:pt x="45" y="28"/>
                    <a:pt x="45" y="28"/>
                  </a:cubicBezTo>
                  <a:cubicBezTo>
                    <a:pt x="45" y="29"/>
                    <a:pt x="45" y="29"/>
                    <a:pt x="45" y="29"/>
                  </a:cubicBezTo>
                  <a:cubicBezTo>
                    <a:pt x="45" y="30"/>
                    <a:pt x="45" y="30"/>
                    <a:pt x="45" y="30"/>
                  </a:cubicBezTo>
                  <a:cubicBezTo>
                    <a:pt x="45" y="30"/>
                    <a:pt x="45" y="30"/>
                    <a:pt x="45" y="30"/>
                  </a:cubicBezTo>
                  <a:cubicBezTo>
                    <a:pt x="45" y="30"/>
                    <a:pt x="45" y="30"/>
                    <a:pt x="45" y="30"/>
                  </a:cubicBezTo>
                  <a:cubicBezTo>
                    <a:pt x="46" y="29"/>
                    <a:pt x="46" y="29"/>
                    <a:pt x="46" y="29"/>
                  </a:cubicBezTo>
                  <a:cubicBezTo>
                    <a:pt x="45" y="27"/>
                    <a:pt x="45" y="27"/>
                    <a:pt x="45" y="27"/>
                  </a:cubicBezTo>
                  <a:cubicBezTo>
                    <a:pt x="45" y="27"/>
                    <a:pt x="45" y="27"/>
                    <a:pt x="45" y="27"/>
                  </a:cubicBezTo>
                  <a:cubicBezTo>
                    <a:pt x="45" y="26"/>
                    <a:pt x="45" y="26"/>
                    <a:pt x="45" y="26"/>
                  </a:cubicBezTo>
                  <a:cubicBezTo>
                    <a:pt x="45" y="25"/>
                    <a:pt x="45" y="25"/>
                    <a:pt x="45" y="25"/>
                  </a:cubicBezTo>
                  <a:cubicBezTo>
                    <a:pt x="46" y="25"/>
                    <a:pt x="46" y="25"/>
                    <a:pt x="46" y="25"/>
                  </a:cubicBezTo>
                  <a:cubicBezTo>
                    <a:pt x="46" y="25"/>
                    <a:pt x="46" y="25"/>
                    <a:pt x="46" y="25"/>
                  </a:cubicBezTo>
                  <a:cubicBezTo>
                    <a:pt x="46" y="24"/>
                    <a:pt x="46" y="24"/>
                    <a:pt x="46" y="24"/>
                  </a:cubicBezTo>
                  <a:cubicBezTo>
                    <a:pt x="47" y="24"/>
                    <a:pt x="47" y="24"/>
                    <a:pt x="47" y="24"/>
                  </a:cubicBezTo>
                  <a:cubicBezTo>
                    <a:pt x="47" y="24"/>
                    <a:pt x="47" y="24"/>
                    <a:pt x="47" y="24"/>
                  </a:cubicBezTo>
                  <a:cubicBezTo>
                    <a:pt x="47" y="25"/>
                    <a:pt x="47" y="25"/>
                    <a:pt x="47" y="25"/>
                  </a:cubicBezTo>
                  <a:cubicBezTo>
                    <a:pt x="48" y="25"/>
                    <a:pt x="48" y="25"/>
                    <a:pt x="48" y="25"/>
                  </a:cubicBezTo>
                  <a:cubicBezTo>
                    <a:pt x="48" y="25"/>
                    <a:pt x="48" y="25"/>
                    <a:pt x="48" y="25"/>
                  </a:cubicBezTo>
                  <a:cubicBezTo>
                    <a:pt x="48" y="25"/>
                    <a:pt x="48" y="25"/>
                    <a:pt x="48" y="25"/>
                  </a:cubicBezTo>
                  <a:cubicBezTo>
                    <a:pt x="48" y="26"/>
                    <a:pt x="48" y="26"/>
                    <a:pt x="48" y="26"/>
                  </a:cubicBezTo>
                  <a:cubicBezTo>
                    <a:pt x="48" y="26"/>
                    <a:pt x="48" y="26"/>
                    <a:pt x="48" y="26"/>
                  </a:cubicBezTo>
                  <a:cubicBezTo>
                    <a:pt x="49" y="27"/>
                    <a:pt x="49" y="27"/>
                    <a:pt x="49" y="27"/>
                  </a:cubicBezTo>
                  <a:cubicBezTo>
                    <a:pt x="50" y="26"/>
                    <a:pt x="50" y="26"/>
                    <a:pt x="50" y="26"/>
                  </a:cubicBezTo>
                  <a:cubicBezTo>
                    <a:pt x="51" y="26"/>
                    <a:pt x="51" y="26"/>
                    <a:pt x="51" y="26"/>
                  </a:cubicBezTo>
                  <a:cubicBezTo>
                    <a:pt x="51" y="26"/>
                    <a:pt x="51" y="26"/>
                    <a:pt x="51" y="26"/>
                  </a:cubicBezTo>
                  <a:cubicBezTo>
                    <a:pt x="51" y="26"/>
                    <a:pt x="51" y="26"/>
                    <a:pt x="51" y="26"/>
                  </a:cubicBezTo>
                  <a:cubicBezTo>
                    <a:pt x="51" y="25"/>
                    <a:pt x="51" y="25"/>
                    <a:pt x="51" y="25"/>
                  </a:cubicBezTo>
                  <a:cubicBezTo>
                    <a:pt x="51" y="25"/>
                    <a:pt x="51" y="25"/>
                    <a:pt x="51" y="25"/>
                  </a:cubicBezTo>
                  <a:cubicBezTo>
                    <a:pt x="52" y="25"/>
                    <a:pt x="52" y="25"/>
                    <a:pt x="52" y="25"/>
                  </a:cubicBezTo>
                  <a:cubicBezTo>
                    <a:pt x="52" y="24"/>
                    <a:pt x="52" y="24"/>
                    <a:pt x="52" y="24"/>
                  </a:cubicBezTo>
                  <a:cubicBezTo>
                    <a:pt x="52" y="24"/>
                    <a:pt x="52" y="24"/>
                    <a:pt x="52" y="24"/>
                  </a:cubicBezTo>
                  <a:cubicBezTo>
                    <a:pt x="53" y="24"/>
                    <a:pt x="53" y="24"/>
                    <a:pt x="53" y="24"/>
                  </a:cubicBezTo>
                  <a:cubicBezTo>
                    <a:pt x="54" y="23"/>
                    <a:pt x="54" y="23"/>
                    <a:pt x="54" y="23"/>
                  </a:cubicBezTo>
                  <a:cubicBezTo>
                    <a:pt x="55" y="22"/>
                    <a:pt x="55" y="22"/>
                    <a:pt x="55" y="22"/>
                  </a:cubicBezTo>
                  <a:cubicBezTo>
                    <a:pt x="55" y="21"/>
                    <a:pt x="55" y="21"/>
                    <a:pt x="55" y="21"/>
                  </a:cubicBezTo>
                  <a:cubicBezTo>
                    <a:pt x="54" y="21"/>
                    <a:pt x="54" y="21"/>
                    <a:pt x="54" y="21"/>
                  </a:cubicBezTo>
                  <a:cubicBezTo>
                    <a:pt x="54" y="21"/>
                    <a:pt x="54" y="21"/>
                    <a:pt x="54" y="21"/>
                  </a:cubicBezTo>
                  <a:cubicBezTo>
                    <a:pt x="54" y="21"/>
                    <a:pt x="54" y="21"/>
                    <a:pt x="54" y="21"/>
                  </a:cubicBezTo>
                  <a:cubicBezTo>
                    <a:pt x="54" y="20"/>
                    <a:pt x="54" y="20"/>
                    <a:pt x="54" y="20"/>
                  </a:cubicBezTo>
                  <a:cubicBezTo>
                    <a:pt x="55" y="20"/>
                    <a:pt x="55" y="20"/>
                    <a:pt x="55" y="20"/>
                  </a:cubicBezTo>
                  <a:cubicBezTo>
                    <a:pt x="55" y="19"/>
                    <a:pt x="55" y="19"/>
                    <a:pt x="55" y="19"/>
                  </a:cubicBezTo>
                  <a:cubicBezTo>
                    <a:pt x="55" y="18"/>
                    <a:pt x="55" y="18"/>
                    <a:pt x="55" y="18"/>
                  </a:cubicBezTo>
                  <a:cubicBezTo>
                    <a:pt x="55" y="17"/>
                    <a:pt x="55" y="17"/>
                    <a:pt x="55" y="17"/>
                  </a:cubicBezTo>
                  <a:cubicBezTo>
                    <a:pt x="55" y="17"/>
                    <a:pt x="55" y="17"/>
                    <a:pt x="55" y="17"/>
                  </a:cubicBezTo>
                  <a:cubicBezTo>
                    <a:pt x="57" y="17"/>
                    <a:pt x="57" y="17"/>
                    <a:pt x="57" y="17"/>
                  </a:cubicBezTo>
                  <a:cubicBezTo>
                    <a:pt x="58" y="16"/>
                    <a:pt x="58" y="16"/>
                    <a:pt x="58" y="16"/>
                  </a:cubicBezTo>
                  <a:cubicBezTo>
                    <a:pt x="59" y="16"/>
                    <a:pt x="59" y="16"/>
                    <a:pt x="59" y="16"/>
                  </a:cubicBezTo>
                  <a:cubicBezTo>
                    <a:pt x="59" y="16"/>
                    <a:pt x="59" y="16"/>
                    <a:pt x="59" y="16"/>
                  </a:cubicBezTo>
                  <a:cubicBezTo>
                    <a:pt x="59" y="16"/>
                    <a:pt x="59" y="16"/>
                    <a:pt x="59" y="16"/>
                  </a:cubicBezTo>
                  <a:cubicBezTo>
                    <a:pt x="59" y="17"/>
                    <a:pt x="59" y="17"/>
                    <a:pt x="59" y="17"/>
                  </a:cubicBezTo>
                  <a:cubicBezTo>
                    <a:pt x="60" y="18"/>
                    <a:pt x="60" y="18"/>
                    <a:pt x="60" y="18"/>
                  </a:cubicBezTo>
                  <a:cubicBezTo>
                    <a:pt x="60" y="19"/>
                    <a:pt x="60" y="19"/>
                    <a:pt x="60" y="19"/>
                  </a:cubicBezTo>
                  <a:cubicBezTo>
                    <a:pt x="60" y="20"/>
                    <a:pt x="60" y="20"/>
                    <a:pt x="60" y="20"/>
                  </a:cubicBezTo>
                  <a:cubicBezTo>
                    <a:pt x="60" y="22"/>
                    <a:pt x="60" y="22"/>
                    <a:pt x="60" y="22"/>
                  </a:cubicBezTo>
                  <a:cubicBezTo>
                    <a:pt x="60" y="22"/>
                    <a:pt x="60" y="22"/>
                    <a:pt x="60" y="22"/>
                  </a:cubicBezTo>
                  <a:cubicBezTo>
                    <a:pt x="61" y="23"/>
                    <a:pt x="61" y="23"/>
                    <a:pt x="61" y="23"/>
                  </a:cubicBezTo>
                  <a:cubicBezTo>
                    <a:pt x="62" y="24"/>
                    <a:pt x="62" y="24"/>
                    <a:pt x="62" y="24"/>
                  </a:cubicBezTo>
                  <a:cubicBezTo>
                    <a:pt x="62" y="24"/>
                    <a:pt x="62" y="24"/>
                    <a:pt x="62" y="24"/>
                  </a:cubicBezTo>
                  <a:cubicBezTo>
                    <a:pt x="62" y="24"/>
                    <a:pt x="62" y="24"/>
                    <a:pt x="62" y="24"/>
                  </a:cubicBezTo>
                  <a:cubicBezTo>
                    <a:pt x="62" y="22"/>
                    <a:pt x="62" y="22"/>
                    <a:pt x="62" y="22"/>
                  </a:cubicBezTo>
                  <a:cubicBezTo>
                    <a:pt x="62" y="22"/>
                    <a:pt x="62" y="22"/>
                    <a:pt x="62" y="22"/>
                  </a:cubicBezTo>
                  <a:cubicBezTo>
                    <a:pt x="61" y="20"/>
                    <a:pt x="61" y="20"/>
                    <a:pt x="61" y="20"/>
                  </a:cubicBezTo>
                  <a:cubicBezTo>
                    <a:pt x="61" y="19"/>
                    <a:pt x="61" y="19"/>
                    <a:pt x="61" y="19"/>
                  </a:cubicBezTo>
                  <a:cubicBezTo>
                    <a:pt x="61" y="18"/>
                    <a:pt x="61" y="18"/>
                    <a:pt x="61" y="18"/>
                  </a:cubicBezTo>
                  <a:cubicBezTo>
                    <a:pt x="62" y="18"/>
                    <a:pt x="62" y="18"/>
                    <a:pt x="62" y="18"/>
                  </a:cubicBezTo>
                  <a:cubicBezTo>
                    <a:pt x="61" y="17"/>
                    <a:pt x="61" y="17"/>
                    <a:pt x="61" y="17"/>
                  </a:cubicBezTo>
                  <a:cubicBezTo>
                    <a:pt x="61" y="16"/>
                    <a:pt x="61" y="16"/>
                    <a:pt x="61" y="16"/>
                  </a:cubicBezTo>
                  <a:cubicBezTo>
                    <a:pt x="61" y="16"/>
                    <a:pt x="61" y="16"/>
                    <a:pt x="61" y="16"/>
                  </a:cubicBezTo>
                  <a:cubicBezTo>
                    <a:pt x="61" y="15"/>
                    <a:pt x="61" y="15"/>
                    <a:pt x="61" y="15"/>
                  </a:cubicBezTo>
                  <a:cubicBezTo>
                    <a:pt x="61" y="15"/>
                    <a:pt x="61" y="15"/>
                    <a:pt x="61" y="15"/>
                  </a:cubicBezTo>
                  <a:cubicBezTo>
                    <a:pt x="62" y="14"/>
                    <a:pt x="62" y="14"/>
                    <a:pt x="62" y="14"/>
                  </a:cubicBezTo>
                  <a:cubicBezTo>
                    <a:pt x="62" y="14"/>
                    <a:pt x="62" y="14"/>
                    <a:pt x="62" y="14"/>
                  </a:cubicBezTo>
                  <a:cubicBezTo>
                    <a:pt x="63" y="14"/>
                    <a:pt x="63" y="14"/>
                    <a:pt x="63" y="14"/>
                  </a:cubicBezTo>
                  <a:cubicBezTo>
                    <a:pt x="64" y="14"/>
                    <a:pt x="64" y="14"/>
                    <a:pt x="64" y="14"/>
                  </a:cubicBezTo>
                  <a:cubicBezTo>
                    <a:pt x="64" y="14"/>
                    <a:pt x="64" y="14"/>
                    <a:pt x="64" y="14"/>
                  </a:cubicBezTo>
                  <a:cubicBezTo>
                    <a:pt x="65" y="15"/>
                    <a:pt x="65" y="15"/>
                    <a:pt x="65" y="15"/>
                  </a:cubicBezTo>
                  <a:cubicBezTo>
                    <a:pt x="67" y="14"/>
                    <a:pt x="67" y="14"/>
                    <a:pt x="67" y="14"/>
                  </a:cubicBezTo>
                  <a:cubicBezTo>
                    <a:pt x="69" y="14"/>
                    <a:pt x="69" y="14"/>
                    <a:pt x="69" y="14"/>
                  </a:cubicBezTo>
                  <a:cubicBezTo>
                    <a:pt x="71" y="14"/>
                    <a:pt x="71" y="14"/>
                    <a:pt x="71" y="14"/>
                  </a:cubicBezTo>
                  <a:cubicBezTo>
                    <a:pt x="71" y="14"/>
                    <a:pt x="71" y="14"/>
                    <a:pt x="71" y="14"/>
                  </a:cubicBezTo>
                  <a:cubicBezTo>
                    <a:pt x="71" y="15"/>
                    <a:pt x="71" y="15"/>
                    <a:pt x="71" y="15"/>
                  </a:cubicBezTo>
                  <a:cubicBezTo>
                    <a:pt x="71" y="16"/>
                    <a:pt x="71" y="16"/>
                    <a:pt x="71" y="16"/>
                  </a:cubicBezTo>
                  <a:cubicBezTo>
                    <a:pt x="71" y="16"/>
                    <a:pt x="71" y="16"/>
                    <a:pt x="71" y="16"/>
                  </a:cubicBezTo>
                  <a:cubicBezTo>
                    <a:pt x="72" y="16"/>
                    <a:pt x="72" y="16"/>
                    <a:pt x="72" y="16"/>
                  </a:cubicBezTo>
                  <a:cubicBezTo>
                    <a:pt x="72" y="15"/>
                    <a:pt x="72" y="15"/>
                    <a:pt x="72" y="15"/>
                  </a:cubicBezTo>
                  <a:cubicBezTo>
                    <a:pt x="72" y="15"/>
                    <a:pt x="72" y="15"/>
                    <a:pt x="72" y="15"/>
                  </a:cubicBezTo>
                  <a:cubicBezTo>
                    <a:pt x="72" y="14"/>
                    <a:pt x="72" y="14"/>
                    <a:pt x="72" y="14"/>
                  </a:cubicBezTo>
                  <a:cubicBezTo>
                    <a:pt x="73" y="13"/>
                    <a:pt x="73" y="13"/>
                    <a:pt x="73" y="13"/>
                  </a:cubicBezTo>
                  <a:cubicBezTo>
                    <a:pt x="74" y="13"/>
                    <a:pt x="74" y="13"/>
                    <a:pt x="74" y="13"/>
                  </a:cubicBezTo>
                  <a:cubicBezTo>
                    <a:pt x="74" y="14"/>
                    <a:pt x="74" y="14"/>
                    <a:pt x="74" y="14"/>
                  </a:cubicBezTo>
                  <a:cubicBezTo>
                    <a:pt x="75" y="15"/>
                    <a:pt x="75" y="15"/>
                    <a:pt x="75" y="15"/>
                  </a:cubicBezTo>
                  <a:cubicBezTo>
                    <a:pt x="75" y="15"/>
                    <a:pt x="75" y="15"/>
                    <a:pt x="75" y="15"/>
                  </a:cubicBezTo>
                  <a:cubicBezTo>
                    <a:pt x="75" y="15"/>
                    <a:pt x="75" y="15"/>
                    <a:pt x="75" y="15"/>
                  </a:cubicBezTo>
                  <a:cubicBezTo>
                    <a:pt x="75" y="14"/>
                    <a:pt x="75" y="14"/>
                    <a:pt x="75" y="14"/>
                  </a:cubicBezTo>
                  <a:cubicBezTo>
                    <a:pt x="75" y="13"/>
                    <a:pt x="75" y="13"/>
                    <a:pt x="75" y="13"/>
                  </a:cubicBezTo>
                  <a:cubicBezTo>
                    <a:pt x="74" y="12"/>
                    <a:pt x="74" y="12"/>
                    <a:pt x="74" y="12"/>
                  </a:cubicBezTo>
                  <a:cubicBezTo>
                    <a:pt x="75" y="12"/>
                    <a:pt x="75" y="12"/>
                    <a:pt x="75" y="12"/>
                  </a:cubicBezTo>
                  <a:cubicBezTo>
                    <a:pt x="75" y="12"/>
                    <a:pt x="75" y="12"/>
                    <a:pt x="75" y="12"/>
                  </a:cubicBezTo>
                  <a:cubicBezTo>
                    <a:pt x="76" y="13"/>
                    <a:pt x="76" y="13"/>
                    <a:pt x="76" y="13"/>
                  </a:cubicBezTo>
                  <a:cubicBezTo>
                    <a:pt x="77" y="12"/>
                    <a:pt x="77" y="12"/>
                    <a:pt x="77" y="12"/>
                  </a:cubicBezTo>
                  <a:cubicBezTo>
                    <a:pt x="78" y="12"/>
                    <a:pt x="78" y="12"/>
                    <a:pt x="78" y="12"/>
                  </a:cubicBezTo>
                  <a:cubicBezTo>
                    <a:pt x="79" y="12"/>
                    <a:pt x="79" y="12"/>
                    <a:pt x="79" y="12"/>
                  </a:cubicBezTo>
                  <a:cubicBezTo>
                    <a:pt x="79" y="13"/>
                    <a:pt x="79" y="13"/>
                    <a:pt x="79" y="13"/>
                  </a:cubicBezTo>
                  <a:cubicBezTo>
                    <a:pt x="79" y="14"/>
                    <a:pt x="79" y="14"/>
                    <a:pt x="79" y="14"/>
                  </a:cubicBezTo>
                  <a:cubicBezTo>
                    <a:pt x="79" y="16"/>
                    <a:pt x="79" y="16"/>
                    <a:pt x="79" y="16"/>
                  </a:cubicBezTo>
                  <a:cubicBezTo>
                    <a:pt x="79" y="16"/>
                    <a:pt x="79" y="16"/>
                    <a:pt x="79" y="16"/>
                  </a:cubicBezTo>
                  <a:cubicBezTo>
                    <a:pt x="78" y="18"/>
                    <a:pt x="78" y="18"/>
                    <a:pt x="78" y="18"/>
                  </a:cubicBezTo>
                  <a:cubicBezTo>
                    <a:pt x="78" y="18"/>
                    <a:pt x="78" y="18"/>
                    <a:pt x="78" y="18"/>
                  </a:cubicBezTo>
                  <a:cubicBezTo>
                    <a:pt x="78" y="19"/>
                    <a:pt x="78" y="19"/>
                    <a:pt x="78" y="19"/>
                  </a:cubicBezTo>
                  <a:cubicBezTo>
                    <a:pt x="77" y="19"/>
                    <a:pt x="77" y="19"/>
                    <a:pt x="77" y="19"/>
                  </a:cubicBezTo>
                  <a:cubicBezTo>
                    <a:pt x="77" y="20"/>
                    <a:pt x="77" y="20"/>
                    <a:pt x="77" y="20"/>
                  </a:cubicBezTo>
                  <a:cubicBezTo>
                    <a:pt x="77" y="20"/>
                    <a:pt x="77" y="20"/>
                    <a:pt x="77" y="20"/>
                  </a:cubicBezTo>
                  <a:cubicBezTo>
                    <a:pt x="77" y="20"/>
                    <a:pt x="77" y="20"/>
                    <a:pt x="77" y="20"/>
                  </a:cubicBezTo>
                  <a:cubicBezTo>
                    <a:pt x="77" y="21"/>
                    <a:pt x="77" y="21"/>
                    <a:pt x="77" y="21"/>
                  </a:cubicBezTo>
                  <a:cubicBezTo>
                    <a:pt x="77" y="21"/>
                    <a:pt x="77" y="21"/>
                    <a:pt x="77" y="21"/>
                  </a:cubicBezTo>
                  <a:cubicBezTo>
                    <a:pt x="76" y="22"/>
                    <a:pt x="76" y="22"/>
                    <a:pt x="76" y="22"/>
                  </a:cubicBezTo>
                  <a:cubicBezTo>
                    <a:pt x="76" y="23"/>
                    <a:pt x="76" y="23"/>
                    <a:pt x="76" y="23"/>
                  </a:cubicBezTo>
                  <a:cubicBezTo>
                    <a:pt x="75" y="23"/>
                    <a:pt x="75" y="23"/>
                    <a:pt x="75" y="23"/>
                  </a:cubicBezTo>
                  <a:cubicBezTo>
                    <a:pt x="75" y="24"/>
                    <a:pt x="75" y="24"/>
                    <a:pt x="75" y="24"/>
                  </a:cubicBezTo>
                  <a:cubicBezTo>
                    <a:pt x="75" y="25"/>
                    <a:pt x="75" y="25"/>
                    <a:pt x="75" y="25"/>
                  </a:cubicBezTo>
                  <a:cubicBezTo>
                    <a:pt x="74" y="25"/>
                    <a:pt x="74" y="25"/>
                    <a:pt x="74" y="25"/>
                  </a:cubicBezTo>
                  <a:cubicBezTo>
                    <a:pt x="74" y="26"/>
                    <a:pt x="74" y="26"/>
                    <a:pt x="74" y="26"/>
                  </a:cubicBezTo>
                  <a:cubicBezTo>
                    <a:pt x="74" y="26"/>
                    <a:pt x="74" y="26"/>
                    <a:pt x="74" y="26"/>
                  </a:cubicBezTo>
                  <a:cubicBezTo>
                    <a:pt x="74" y="26"/>
                    <a:pt x="74" y="26"/>
                    <a:pt x="74" y="26"/>
                  </a:cubicBezTo>
                  <a:cubicBezTo>
                    <a:pt x="75" y="25"/>
                    <a:pt x="75" y="25"/>
                    <a:pt x="75" y="25"/>
                  </a:cubicBezTo>
                  <a:cubicBezTo>
                    <a:pt x="76" y="25"/>
                    <a:pt x="76" y="25"/>
                    <a:pt x="76" y="25"/>
                  </a:cubicBezTo>
                  <a:cubicBezTo>
                    <a:pt x="76" y="25"/>
                    <a:pt x="76" y="25"/>
                    <a:pt x="76" y="25"/>
                  </a:cubicBezTo>
                  <a:cubicBezTo>
                    <a:pt x="76" y="24"/>
                    <a:pt x="76" y="24"/>
                    <a:pt x="76" y="24"/>
                  </a:cubicBezTo>
                  <a:cubicBezTo>
                    <a:pt x="77" y="23"/>
                    <a:pt x="77" y="23"/>
                    <a:pt x="77" y="23"/>
                  </a:cubicBezTo>
                  <a:cubicBezTo>
                    <a:pt x="77" y="22"/>
                    <a:pt x="77" y="22"/>
                    <a:pt x="77" y="22"/>
                  </a:cubicBezTo>
                  <a:cubicBezTo>
                    <a:pt x="78" y="22"/>
                    <a:pt x="78" y="22"/>
                    <a:pt x="78" y="22"/>
                  </a:cubicBezTo>
                  <a:cubicBezTo>
                    <a:pt x="78" y="22"/>
                    <a:pt x="78" y="22"/>
                    <a:pt x="78" y="22"/>
                  </a:cubicBezTo>
                  <a:cubicBezTo>
                    <a:pt x="79" y="21"/>
                    <a:pt x="79" y="21"/>
                    <a:pt x="79" y="21"/>
                  </a:cubicBezTo>
                  <a:cubicBezTo>
                    <a:pt x="79" y="21"/>
                    <a:pt x="79" y="21"/>
                    <a:pt x="79" y="21"/>
                  </a:cubicBezTo>
                  <a:cubicBezTo>
                    <a:pt x="79" y="20"/>
                    <a:pt x="79" y="20"/>
                    <a:pt x="79" y="20"/>
                  </a:cubicBezTo>
                  <a:cubicBezTo>
                    <a:pt x="79" y="20"/>
                    <a:pt x="79" y="20"/>
                    <a:pt x="79" y="20"/>
                  </a:cubicBezTo>
                  <a:cubicBezTo>
                    <a:pt x="80" y="19"/>
                    <a:pt x="80" y="19"/>
                    <a:pt x="80" y="19"/>
                  </a:cubicBezTo>
                  <a:cubicBezTo>
                    <a:pt x="80" y="20"/>
                    <a:pt x="80" y="20"/>
                    <a:pt x="80" y="20"/>
                  </a:cubicBezTo>
                  <a:cubicBezTo>
                    <a:pt x="80" y="20"/>
                    <a:pt x="80" y="20"/>
                    <a:pt x="80" y="20"/>
                  </a:cubicBezTo>
                  <a:cubicBezTo>
                    <a:pt x="81" y="21"/>
                    <a:pt x="81" y="21"/>
                    <a:pt x="81" y="21"/>
                  </a:cubicBezTo>
                  <a:cubicBezTo>
                    <a:pt x="81" y="21"/>
                    <a:pt x="81" y="21"/>
                    <a:pt x="81" y="21"/>
                  </a:cubicBezTo>
                  <a:cubicBezTo>
                    <a:pt x="81" y="22"/>
                    <a:pt x="81" y="22"/>
                    <a:pt x="81" y="22"/>
                  </a:cubicBezTo>
                  <a:cubicBezTo>
                    <a:pt x="82" y="23"/>
                    <a:pt x="82" y="23"/>
                    <a:pt x="82" y="23"/>
                  </a:cubicBezTo>
                  <a:cubicBezTo>
                    <a:pt x="82" y="24"/>
                    <a:pt x="82" y="24"/>
                    <a:pt x="82" y="24"/>
                  </a:cubicBezTo>
                  <a:cubicBezTo>
                    <a:pt x="82" y="24"/>
                    <a:pt x="82" y="24"/>
                    <a:pt x="82" y="24"/>
                  </a:cubicBezTo>
                  <a:cubicBezTo>
                    <a:pt x="83" y="25"/>
                    <a:pt x="83" y="25"/>
                    <a:pt x="83" y="25"/>
                  </a:cubicBezTo>
                  <a:cubicBezTo>
                    <a:pt x="83" y="25"/>
                    <a:pt x="83" y="25"/>
                    <a:pt x="83" y="25"/>
                  </a:cubicBezTo>
                  <a:cubicBezTo>
                    <a:pt x="84" y="25"/>
                    <a:pt x="84" y="25"/>
                    <a:pt x="84" y="25"/>
                  </a:cubicBezTo>
                  <a:cubicBezTo>
                    <a:pt x="84" y="24"/>
                    <a:pt x="84" y="24"/>
                    <a:pt x="84" y="24"/>
                  </a:cubicBezTo>
                  <a:cubicBezTo>
                    <a:pt x="84" y="24"/>
                    <a:pt x="84" y="24"/>
                    <a:pt x="84" y="24"/>
                  </a:cubicBezTo>
                  <a:cubicBezTo>
                    <a:pt x="84" y="24"/>
                    <a:pt x="84" y="24"/>
                    <a:pt x="84" y="24"/>
                  </a:cubicBezTo>
                  <a:cubicBezTo>
                    <a:pt x="83" y="23"/>
                    <a:pt x="83" y="23"/>
                    <a:pt x="83" y="23"/>
                  </a:cubicBezTo>
                  <a:cubicBezTo>
                    <a:pt x="83" y="23"/>
                    <a:pt x="83" y="23"/>
                    <a:pt x="83" y="23"/>
                  </a:cubicBezTo>
                  <a:cubicBezTo>
                    <a:pt x="83" y="23"/>
                    <a:pt x="83" y="23"/>
                    <a:pt x="83" y="23"/>
                  </a:cubicBezTo>
                  <a:cubicBezTo>
                    <a:pt x="84" y="23"/>
                    <a:pt x="84" y="23"/>
                    <a:pt x="84" y="23"/>
                  </a:cubicBezTo>
                  <a:cubicBezTo>
                    <a:pt x="84" y="23"/>
                    <a:pt x="84" y="23"/>
                    <a:pt x="84" y="23"/>
                  </a:cubicBezTo>
                  <a:cubicBezTo>
                    <a:pt x="85" y="23"/>
                    <a:pt x="85" y="23"/>
                    <a:pt x="85" y="23"/>
                  </a:cubicBezTo>
                  <a:cubicBezTo>
                    <a:pt x="86" y="23"/>
                    <a:pt x="86" y="23"/>
                    <a:pt x="86" y="23"/>
                  </a:cubicBezTo>
                  <a:cubicBezTo>
                    <a:pt x="86" y="24"/>
                    <a:pt x="86" y="24"/>
                    <a:pt x="86" y="24"/>
                  </a:cubicBezTo>
                  <a:cubicBezTo>
                    <a:pt x="87" y="24"/>
                    <a:pt x="87" y="24"/>
                    <a:pt x="87" y="24"/>
                  </a:cubicBezTo>
                  <a:cubicBezTo>
                    <a:pt x="87" y="23"/>
                    <a:pt x="87" y="23"/>
                    <a:pt x="87" y="23"/>
                  </a:cubicBezTo>
                  <a:cubicBezTo>
                    <a:pt x="87" y="24"/>
                    <a:pt x="87" y="24"/>
                    <a:pt x="87" y="24"/>
                  </a:cubicBezTo>
                  <a:cubicBezTo>
                    <a:pt x="87" y="24"/>
                    <a:pt x="87" y="24"/>
                    <a:pt x="87" y="24"/>
                  </a:cubicBezTo>
                  <a:cubicBezTo>
                    <a:pt x="88" y="24"/>
                    <a:pt x="88" y="24"/>
                    <a:pt x="88" y="24"/>
                  </a:cubicBezTo>
                  <a:cubicBezTo>
                    <a:pt x="88" y="22"/>
                    <a:pt x="88" y="22"/>
                    <a:pt x="88" y="22"/>
                  </a:cubicBezTo>
                  <a:cubicBezTo>
                    <a:pt x="88" y="22"/>
                    <a:pt x="88" y="22"/>
                    <a:pt x="88" y="22"/>
                  </a:cubicBezTo>
                  <a:cubicBezTo>
                    <a:pt x="88" y="20"/>
                    <a:pt x="88" y="20"/>
                    <a:pt x="88" y="20"/>
                  </a:cubicBezTo>
                  <a:cubicBezTo>
                    <a:pt x="88" y="19"/>
                    <a:pt x="88" y="19"/>
                    <a:pt x="88" y="19"/>
                  </a:cubicBezTo>
                  <a:cubicBezTo>
                    <a:pt x="88" y="19"/>
                    <a:pt x="88" y="19"/>
                    <a:pt x="88" y="19"/>
                  </a:cubicBezTo>
                  <a:cubicBezTo>
                    <a:pt x="87" y="18"/>
                    <a:pt x="87" y="18"/>
                    <a:pt x="87" y="18"/>
                  </a:cubicBezTo>
                  <a:cubicBezTo>
                    <a:pt x="88" y="17"/>
                    <a:pt x="88" y="17"/>
                    <a:pt x="88" y="17"/>
                  </a:cubicBezTo>
                  <a:cubicBezTo>
                    <a:pt x="88" y="16"/>
                    <a:pt x="88" y="16"/>
                    <a:pt x="88" y="16"/>
                  </a:cubicBezTo>
                  <a:cubicBezTo>
                    <a:pt x="88" y="15"/>
                    <a:pt x="88" y="15"/>
                    <a:pt x="88" y="15"/>
                  </a:cubicBezTo>
                  <a:cubicBezTo>
                    <a:pt x="88" y="15"/>
                    <a:pt x="88" y="15"/>
                    <a:pt x="88" y="15"/>
                  </a:cubicBezTo>
                  <a:cubicBezTo>
                    <a:pt x="88" y="14"/>
                    <a:pt x="88" y="14"/>
                    <a:pt x="88" y="14"/>
                  </a:cubicBezTo>
                  <a:cubicBezTo>
                    <a:pt x="88" y="13"/>
                    <a:pt x="88" y="13"/>
                    <a:pt x="88" y="13"/>
                  </a:cubicBezTo>
                  <a:cubicBezTo>
                    <a:pt x="89" y="13"/>
                    <a:pt x="89" y="13"/>
                    <a:pt x="89" y="13"/>
                  </a:cubicBezTo>
                  <a:cubicBezTo>
                    <a:pt x="89" y="13"/>
                    <a:pt x="89" y="13"/>
                    <a:pt x="89" y="13"/>
                  </a:cubicBezTo>
                  <a:cubicBezTo>
                    <a:pt x="90" y="13"/>
                    <a:pt x="90" y="13"/>
                    <a:pt x="90" y="13"/>
                  </a:cubicBezTo>
                  <a:cubicBezTo>
                    <a:pt x="91" y="13"/>
                    <a:pt x="91" y="13"/>
                    <a:pt x="91" y="13"/>
                  </a:cubicBezTo>
                  <a:cubicBezTo>
                    <a:pt x="91" y="13"/>
                    <a:pt x="91" y="13"/>
                    <a:pt x="91" y="13"/>
                  </a:cubicBezTo>
                  <a:cubicBezTo>
                    <a:pt x="92" y="14"/>
                    <a:pt x="92" y="14"/>
                    <a:pt x="92" y="14"/>
                  </a:cubicBezTo>
                  <a:cubicBezTo>
                    <a:pt x="92" y="14"/>
                    <a:pt x="92" y="14"/>
                    <a:pt x="92" y="14"/>
                  </a:cubicBezTo>
                  <a:cubicBezTo>
                    <a:pt x="93" y="15"/>
                    <a:pt x="93" y="15"/>
                    <a:pt x="93" y="15"/>
                  </a:cubicBezTo>
                  <a:cubicBezTo>
                    <a:pt x="93" y="16"/>
                    <a:pt x="93" y="16"/>
                    <a:pt x="93" y="16"/>
                  </a:cubicBezTo>
                  <a:cubicBezTo>
                    <a:pt x="93" y="17"/>
                    <a:pt x="93" y="17"/>
                    <a:pt x="93" y="17"/>
                  </a:cubicBezTo>
                  <a:cubicBezTo>
                    <a:pt x="94" y="18"/>
                    <a:pt x="94" y="18"/>
                    <a:pt x="94" y="18"/>
                  </a:cubicBezTo>
                  <a:cubicBezTo>
                    <a:pt x="95" y="19"/>
                    <a:pt x="95" y="19"/>
                    <a:pt x="95" y="19"/>
                  </a:cubicBezTo>
                  <a:cubicBezTo>
                    <a:pt x="95" y="21"/>
                    <a:pt x="95" y="21"/>
                    <a:pt x="95" y="21"/>
                  </a:cubicBezTo>
                  <a:cubicBezTo>
                    <a:pt x="95" y="21"/>
                    <a:pt x="95" y="21"/>
                    <a:pt x="95" y="21"/>
                  </a:cubicBezTo>
                  <a:cubicBezTo>
                    <a:pt x="94" y="22"/>
                    <a:pt x="94" y="22"/>
                    <a:pt x="94" y="22"/>
                  </a:cubicBezTo>
                  <a:cubicBezTo>
                    <a:pt x="94" y="23"/>
                    <a:pt x="94" y="23"/>
                    <a:pt x="94" y="23"/>
                  </a:cubicBezTo>
                  <a:cubicBezTo>
                    <a:pt x="94" y="23"/>
                    <a:pt x="94" y="23"/>
                    <a:pt x="94" y="23"/>
                  </a:cubicBezTo>
                  <a:cubicBezTo>
                    <a:pt x="95" y="24"/>
                    <a:pt x="95" y="24"/>
                    <a:pt x="95" y="24"/>
                  </a:cubicBezTo>
                  <a:cubicBezTo>
                    <a:pt x="95" y="25"/>
                    <a:pt x="95" y="25"/>
                    <a:pt x="95" y="25"/>
                  </a:cubicBezTo>
                  <a:cubicBezTo>
                    <a:pt x="95" y="26"/>
                    <a:pt x="95" y="26"/>
                    <a:pt x="95" y="26"/>
                  </a:cubicBezTo>
                  <a:cubicBezTo>
                    <a:pt x="95" y="27"/>
                    <a:pt x="95" y="27"/>
                    <a:pt x="95" y="27"/>
                  </a:cubicBezTo>
                  <a:cubicBezTo>
                    <a:pt x="96" y="27"/>
                    <a:pt x="96" y="27"/>
                    <a:pt x="96" y="27"/>
                  </a:cubicBezTo>
                  <a:cubicBezTo>
                    <a:pt x="96" y="27"/>
                    <a:pt x="96" y="27"/>
                    <a:pt x="96" y="27"/>
                  </a:cubicBezTo>
                  <a:cubicBezTo>
                    <a:pt x="97" y="28"/>
                    <a:pt x="97" y="28"/>
                    <a:pt x="97" y="28"/>
                  </a:cubicBezTo>
                  <a:cubicBezTo>
                    <a:pt x="98" y="28"/>
                    <a:pt x="98" y="28"/>
                    <a:pt x="98" y="28"/>
                  </a:cubicBezTo>
                  <a:cubicBezTo>
                    <a:pt x="99" y="28"/>
                    <a:pt x="99" y="28"/>
                    <a:pt x="99" y="28"/>
                  </a:cubicBezTo>
                  <a:cubicBezTo>
                    <a:pt x="100" y="27"/>
                    <a:pt x="100" y="27"/>
                    <a:pt x="100" y="27"/>
                  </a:cubicBezTo>
                  <a:cubicBezTo>
                    <a:pt x="100" y="26"/>
                    <a:pt x="100" y="26"/>
                    <a:pt x="100" y="26"/>
                  </a:cubicBezTo>
                  <a:cubicBezTo>
                    <a:pt x="100" y="26"/>
                    <a:pt x="100" y="26"/>
                    <a:pt x="100" y="26"/>
                  </a:cubicBezTo>
                  <a:cubicBezTo>
                    <a:pt x="100" y="27"/>
                    <a:pt x="100" y="27"/>
                    <a:pt x="100" y="27"/>
                  </a:cubicBezTo>
                  <a:cubicBezTo>
                    <a:pt x="100" y="27"/>
                    <a:pt x="100" y="27"/>
                    <a:pt x="100" y="27"/>
                  </a:cubicBezTo>
                  <a:cubicBezTo>
                    <a:pt x="101" y="27"/>
                    <a:pt x="101" y="27"/>
                    <a:pt x="101" y="27"/>
                  </a:cubicBezTo>
                  <a:cubicBezTo>
                    <a:pt x="101" y="27"/>
                    <a:pt x="101" y="27"/>
                    <a:pt x="101" y="27"/>
                  </a:cubicBezTo>
                  <a:cubicBezTo>
                    <a:pt x="102" y="27"/>
                    <a:pt x="102" y="27"/>
                    <a:pt x="102" y="27"/>
                  </a:cubicBezTo>
                  <a:cubicBezTo>
                    <a:pt x="102" y="28"/>
                    <a:pt x="102" y="28"/>
                    <a:pt x="102" y="28"/>
                  </a:cubicBezTo>
                  <a:cubicBezTo>
                    <a:pt x="102" y="28"/>
                    <a:pt x="102" y="28"/>
                    <a:pt x="102" y="28"/>
                  </a:cubicBezTo>
                  <a:cubicBezTo>
                    <a:pt x="102" y="29"/>
                    <a:pt x="102" y="29"/>
                    <a:pt x="102" y="29"/>
                  </a:cubicBezTo>
                  <a:cubicBezTo>
                    <a:pt x="103" y="29"/>
                    <a:pt x="103" y="29"/>
                    <a:pt x="103" y="29"/>
                  </a:cubicBezTo>
                  <a:cubicBezTo>
                    <a:pt x="103" y="29"/>
                    <a:pt x="103" y="29"/>
                    <a:pt x="103" y="29"/>
                  </a:cubicBezTo>
                  <a:cubicBezTo>
                    <a:pt x="104" y="29"/>
                    <a:pt x="104" y="29"/>
                    <a:pt x="104" y="29"/>
                  </a:cubicBezTo>
                  <a:cubicBezTo>
                    <a:pt x="105" y="29"/>
                    <a:pt x="105" y="29"/>
                    <a:pt x="105" y="29"/>
                  </a:cubicBezTo>
                  <a:cubicBezTo>
                    <a:pt x="104" y="29"/>
                    <a:pt x="104" y="29"/>
                    <a:pt x="104" y="29"/>
                  </a:cubicBezTo>
                  <a:cubicBezTo>
                    <a:pt x="103" y="28"/>
                    <a:pt x="103" y="28"/>
                    <a:pt x="103" y="28"/>
                  </a:cubicBezTo>
                  <a:cubicBezTo>
                    <a:pt x="103" y="28"/>
                    <a:pt x="103" y="28"/>
                    <a:pt x="103" y="28"/>
                  </a:cubicBezTo>
                  <a:cubicBezTo>
                    <a:pt x="103" y="27"/>
                    <a:pt x="103" y="27"/>
                    <a:pt x="103" y="27"/>
                  </a:cubicBezTo>
                  <a:cubicBezTo>
                    <a:pt x="103" y="27"/>
                    <a:pt x="103" y="27"/>
                    <a:pt x="103" y="27"/>
                  </a:cubicBezTo>
                  <a:cubicBezTo>
                    <a:pt x="102" y="27"/>
                    <a:pt x="102" y="27"/>
                    <a:pt x="102" y="27"/>
                  </a:cubicBezTo>
                  <a:cubicBezTo>
                    <a:pt x="102" y="26"/>
                    <a:pt x="102" y="26"/>
                    <a:pt x="102" y="26"/>
                  </a:cubicBezTo>
                  <a:cubicBezTo>
                    <a:pt x="102" y="25"/>
                    <a:pt x="102" y="25"/>
                    <a:pt x="102" y="25"/>
                  </a:cubicBezTo>
                  <a:cubicBezTo>
                    <a:pt x="101" y="25"/>
                    <a:pt x="101" y="25"/>
                    <a:pt x="101" y="25"/>
                  </a:cubicBezTo>
                  <a:cubicBezTo>
                    <a:pt x="101" y="24"/>
                    <a:pt x="101" y="24"/>
                    <a:pt x="101" y="24"/>
                  </a:cubicBezTo>
                  <a:cubicBezTo>
                    <a:pt x="101" y="23"/>
                    <a:pt x="101" y="23"/>
                    <a:pt x="101" y="23"/>
                  </a:cubicBezTo>
                  <a:cubicBezTo>
                    <a:pt x="100" y="23"/>
                    <a:pt x="100" y="23"/>
                    <a:pt x="100" y="23"/>
                  </a:cubicBezTo>
                  <a:cubicBezTo>
                    <a:pt x="100" y="22"/>
                    <a:pt x="100" y="22"/>
                    <a:pt x="100" y="22"/>
                  </a:cubicBezTo>
                  <a:cubicBezTo>
                    <a:pt x="100" y="21"/>
                    <a:pt x="100" y="21"/>
                    <a:pt x="100" y="21"/>
                  </a:cubicBezTo>
                  <a:cubicBezTo>
                    <a:pt x="100" y="20"/>
                    <a:pt x="100" y="20"/>
                    <a:pt x="100" y="20"/>
                  </a:cubicBezTo>
                  <a:cubicBezTo>
                    <a:pt x="100" y="19"/>
                    <a:pt x="100" y="19"/>
                    <a:pt x="100" y="19"/>
                  </a:cubicBezTo>
                  <a:cubicBezTo>
                    <a:pt x="100" y="19"/>
                    <a:pt x="100" y="19"/>
                    <a:pt x="100" y="19"/>
                  </a:cubicBezTo>
                  <a:cubicBezTo>
                    <a:pt x="100" y="18"/>
                    <a:pt x="100" y="18"/>
                    <a:pt x="100" y="18"/>
                  </a:cubicBezTo>
                  <a:cubicBezTo>
                    <a:pt x="99" y="17"/>
                    <a:pt x="99" y="17"/>
                    <a:pt x="99" y="17"/>
                  </a:cubicBezTo>
                  <a:cubicBezTo>
                    <a:pt x="99" y="17"/>
                    <a:pt x="99" y="17"/>
                    <a:pt x="99" y="17"/>
                  </a:cubicBezTo>
                  <a:cubicBezTo>
                    <a:pt x="99" y="16"/>
                    <a:pt x="99" y="16"/>
                    <a:pt x="99" y="16"/>
                  </a:cubicBezTo>
                  <a:cubicBezTo>
                    <a:pt x="99" y="15"/>
                    <a:pt x="99" y="15"/>
                    <a:pt x="99" y="15"/>
                  </a:cubicBezTo>
                  <a:cubicBezTo>
                    <a:pt x="98" y="14"/>
                    <a:pt x="98" y="14"/>
                    <a:pt x="98" y="14"/>
                  </a:cubicBezTo>
                  <a:cubicBezTo>
                    <a:pt x="99" y="14"/>
                    <a:pt x="99" y="14"/>
                    <a:pt x="99" y="14"/>
                  </a:cubicBezTo>
                  <a:cubicBezTo>
                    <a:pt x="98" y="13"/>
                    <a:pt x="98" y="13"/>
                    <a:pt x="98" y="13"/>
                  </a:cubicBezTo>
                  <a:cubicBezTo>
                    <a:pt x="98" y="12"/>
                    <a:pt x="98" y="12"/>
                    <a:pt x="98" y="12"/>
                  </a:cubicBezTo>
                  <a:cubicBezTo>
                    <a:pt x="99" y="12"/>
                    <a:pt x="99" y="12"/>
                    <a:pt x="99" y="12"/>
                  </a:cubicBezTo>
                  <a:cubicBezTo>
                    <a:pt x="100" y="12"/>
                    <a:pt x="100" y="12"/>
                    <a:pt x="100" y="12"/>
                  </a:cubicBezTo>
                  <a:cubicBezTo>
                    <a:pt x="100" y="12"/>
                    <a:pt x="100" y="12"/>
                    <a:pt x="100" y="12"/>
                  </a:cubicBezTo>
                  <a:cubicBezTo>
                    <a:pt x="101" y="12"/>
                    <a:pt x="101" y="12"/>
                    <a:pt x="101" y="12"/>
                  </a:cubicBezTo>
                  <a:cubicBezTo>
                    <a:pt x="101" y="12"/>
                    <a:pt x="101" y="12"/>
                    <a:pt x="101" y="12"/>
                  </a:cubicBezTo>
                  <a:cubicBezTo>
                    <a:pt x="102" y="12"/>
                    <a:pt x="102" y="12"/>
                    <a:pt x="102" y="12"/>
                  </a:cubicBezTo>
                  <a:cubicBezTo>
                    <a:pt x="103" y="13"/>
                    <a:pt x="103" y="13"/>
                    <a:pt x="103" y="13"/>
                  </a:cubicBezTo>
                  <a:cubicBezTo>
                    <a:pt x="104" y="14"/>
                    <a:pt x="104" y="14"/>
                    <a:pt x="104" y="14"/>
                  </a:cubicBezTo>
                  <a:cubicBezTo>
                    <a:pt x="105" y="14"/>
                    <a:pt x="105" y="14"/>
                    <a:pt x="105" y="14"/>
                  </a:cubicBezTo>
                  <a:cubicBezTo>
                    <a:pt x="105" y="13"/>
                    <a:pt x="105" y="13"/>
                    <a:pt x="105" y="13"/>
                  </a:cubicBezTo>
                  <a:cubicBezTo>
                    <a:pt x="104" y="13"/>
                    <a:pt x="104" y="13"/>
                    <a:pt x="104" y="13"/>
                  </a:cubicBezTo>
                  <a:cubicBezTo>
                    <a:pt x="105" y="11"/>
                    <a:pt x="105" y="11"/>
                    <a:pt x="105" y="11"/>
                  </a:cubicBezTo>
                  <a:cubicBezTo>
                    <a:pt x="105" y="11"/>
                    <a:pt x="105" y="11"/>
                    <a:pt x="105" y="11"/>
                  </a:cubicBezTo>
                  <a:cubicBezTo>
                    <a:pt x="106" y="12"/>
                    <a:pt x="106" y="12"/>
                    <a:pt x="106" y="12"/>
                  </a:cubicBezTo>
                  <a:cubicBezTo>
                    <a:pt x="107" y="11"/>
                    <a:pt x="107" y="11"/>
                    <a:pt x="107" y="11"/>
                  </a:cubicBezTo>
                  <a:cubicBezTo>
                    <a:pt x="108" y="11"/>
                    <a:pt x="108" y="11"/>
                    <a:pt x="108" y="11"/>
                  </a:cubicBezTo>
                  <a:cubicBezTo>
                    <a:pt x="108" y="11"/>
                    <a:pt x="108" y="11"/>
                    <a:pt x="108" y="11"/>
                  </a:cubicBezTo>
                  <a:cubicBezTo>
                    <a:pt x="109" y="12"/>
                    <a:pt x="109" y="12"/>
                    <a:pt x="109" y="12"/>
                  </a:cubicBezTo>
                  <a:cubicBezTo>
                    <a:pt x="110" y="12"/>
                    <a:pt x="110" y="12"/>
                    <a:pt x="110" y="12"/>
                  </a:cubicBezTo>
                  <a:cubicBezTo>
                    <a:pt x="110" y="12"/>
                    <a:pt x="110" y="12"/>
                    <a:pt x="110" y="12"/>
                  </a:cubicBezTo>
                  <a:cubicBezTo>
                    <a:pt x="111" y="13"/>
                    <a:pt x="111" y="13"/>
                    <a:pt x="111" y="13"/>
                  </a:cubicBezTo>
                  <a:cubicBezTo>
                    <a:pt x="111" y="14"/>
                    <a:pt x="111" y="14"/>
                    <a:pt x="111" y="14"/>
                  </a:cubicBezTo>
                  <a:cubicBezTo>
                    <a:pt x="111" y="15"/>
                    <a:pt x="111" y="15"/>
                    <a:pt x="111" y="15"/>
                  </a:cubicBezTo>
                  <a:cubicBezTo>
                    <a:pt x="111" y="15"/>
                    <a:pt x="111" y="15"/>
                    <a:pt x="111" y="15"/>
                  </a:cubicBezTo>
                  <a:cubicBezTo>
                    <a:pt x="111" y="16"/>
                    <a:pt x="111" y="16"/>
                    <a:pt x="111" y="16"/>
                  </a:cubicBezTo>
                  <a:cubicBezTo>
                    <a:pt x="112" y="17"/>
                    <a:pt x="112" y="17"/>
                    <a:pt x="112" y="17"/>
                  </a:cubicBezTo>
                  <a:cubicBezTo>
                    <a:pt x="112" y="18"/>
                    <a:pt x="112" y="18"/>
                    <a:pt x="112" y="18"/>
                  </a:cubicBezTo>
                  <a:cubicBezTo>
                    <a:pt x="112" y="19"/>
                    <a:pt x="112" y="19"/>
                    <a:pt x="112" y="19"/>
                  </a:cubicBezTo>
                  <a:cubicBezTo>
                    <a:pt x="112" y="19"/>
                    <a:pt x="112" y="19"/>
                    <a:pt x="112" y="19"/>
                  </a:cubicBezTo>
                  <a:cubicBezTo>
                    <a:pt x="114" y="19"/>
                    <a:pt x="114" y="19"/>
                    <a:pt x="114" y="19"/>
                  </a:cubicBezTo>
                  <a:cubicBezTo>
                    <a:pt x="115" y="20"/>
                    <a:pt x="115" y="20"/>
                    <a:pt x="115" y="20"/>
                  </a:cubicBezTo>
                  <a:cubicBezTo>
                    <a:pt x="116" y="20"/>
                    <a:pt x="116" y="20"/>
                    <a:pt x="116" y="20"/>
                  </a:cubicBezTo>
                  <a:cubicBezTo>
                    <a:pt x="116" y="20"/>
                    <a:pt x="116" y="20"/>
                    <a:pt x="116" y="20"/>
                  </a:cubicBezTo>
                  <a:cubicBezTo>
                    <a:pt x="116" y="20"/>
                    <a:pt x="116" y="20"/>
                    <a:pt x="116" y="20"/>
                  </a:cubicBezTo>
                  <a:cubicBezTo>
                    <a:pt x="115" y="19"/>
                    <a:pt x="115" y="19"/>
                    <a:pt x="115" y="19"/>
                  </a:cubicBezTo>
                  <a:cubicBezTo>
                    <a:pt x="114" y="19"/>
                    <a:pt x="114" y="19"/>
                    <a:pt x="114" y="19"/>
                  </a:cubicBezTo>
                  <a:cubicBezTo>
                    <a:pt x="113" y="19"/>
                    <a:pt x="113" y="19"/>
                    <a:pt x="113" y="19"/>
                  </a:cubicBezTo>
                  <a:cubicBezTo>
                    <a:pt x="113" y="18"/>
                    <a:pt x="113" y="18"/>
                    <a:pt x="113" y="18"/>
                  </a:cubicBezTo>
                  <a:cubicBezTo>
                    <a:pt x="112" y="18"/>
                    <a:pt x="112" y="18"/>
                    <a:pt x="112" y="18"/>
                  </a:cubicBezTo>
                  <a:cubicBezTo>
                    <a:pt x="112" y="17"/>
                    <a:pt x="112" y="17"/>
                    <a:pt x="112" y="17"/>
                  </a:cubicBezTo>
                  <a:cubicBezTo>
                    <a:pt x="112" y="16"/>
                    <a:pt x="112" y="16"/>
                    <a:pt x="112" y="16"/>
                  </a:cubicBezTo>
                  <a:cubicBezTo>
                    <a:pt x="112" y="15"/>
                    <a:pt x="112" y="15"/>
                    <a:pt x="112" y="15"/>
                  </a:cubicBezTo>
                  <a:cubicBezTo>
                    <a:pt x="112" y="14"/>
                    <a:pt x="112" y="14"/>
                    <a:pt x="112" y="14"/>
                  </a:cubicBezTo>
                  <a:cubicBezTo>
                    <a:pt x="112" y="13"/>
                    <a:pt x="112" y="13"/>
                    <a:pt x="112" y="13"/>
                  </a:cubicBezTo>
                  <a:cubicBezTo>
                    <a:pt x="112" y="13"/>
                    <a:pt x="112" y="13"/>
                    <a:pt x="112" y="13"/>
                  </a:cubicBezTo>
                  <a:cubicBezTo>
                    <a:pt x="112" y="12"/>
                    <a:pt x="112" y="12"/>
                    <a:pt x="112" y="12"/>
                  </a:cubicBezTo>
                  <a:cubicBezTo>
                    <a:pt x="112" y="12"/>
                    <a:pt x="112" y="12"/>
                    <a:pt x="112" y="12"/>
                  </a:cubicBezTo>
                  <a:cubicBezTo>
                    <a:pt x="111" y="12"/>
                    <a:pt x="111" y="12"/>
                    <a:pt x="111" y="12"/>
                  </a:cubicBezTo>
                  <a:cubicBezTo>
                    <a:pt x="110" y="10"/>
                    <a:pt x="110" y="10"/>
                    <a:pt x="110" y="10"/>
                  </a:cubicBezTo>
                  <a:cubicBezTo>
                    <a:pt x="110" y="10"/>
                    <a:pt x="110" y="10"/>
                    <a:pt x="110" y="10"/>
                  </a:cubicBezTo>
                  <a:cubicBezTo>
                    <a:pt x="109" y="10"/>
                    <a:pt x="109" y="10"/>
                    <a:pt x="109" y="10"/>
                  </a:cubicBezTo>
                  <a:cubicBezTo>
                    <a:pt x="108" y="11"/>
                    <a:pt x="108" y="11"/>
                    <a:pt x="108" y="11"/>
                  </a:cubicBezTo>
                  <a:cubicBezTo>
                    <a:pt x="108" y="11"/>
                    <a:pt x="108" y="11"/>
                    <a:pt x="108" y="11"/>
                  </a:cubicBezTo>
                  <a:cubicBezTo>
                    <a:pt x="107" y="10"/>
                    <a:pt x="107" y="10"/>
                    <a:pt x="107" y="10"/>
                  </a:cubicBezTo>
                  <a:cubicBezTo>
                    <a:pt x="107" y="9"/>
                    <a:pt x="107" y="9"/>
                    <a:pt x="107" y="9"/>
                  </a:cubicBezTo>
                  <a:cubicBezTo>
                    <a:pt x="107" y="8"/>
                    <a:pt x="107" y="8"/>
                    <a:pt x="107" y="8"/>
                  </a:cubicBezTo>
                  <a:cubicBezTo>
                    <a:pt x="108" y="8"/>
                    <a:pt x="108" y="8"/>
                    <a:pt x="108" y="8"/>
                  </a:cubicBezTo>
                  <a:cubicBezTo>
                    <a:pt x="108" y="8"/>
                    <a:pt x="108" y="8"/>
                    <a:pt x="108" y="8"/>
                  </a:cubicBezTo>
                  <a:cubicBezTo>
                    <a:pt x="107" y="7"/>
                    <a:pt x="107" y="7"/>
                    <a:pt x="107" y="7"/>
                  </a:cubicBezTo>
                  <a:cubicBezTo>
                    <a:pt x="107" y="6"/>
                    <a:pt x="107" y="6"/>
                    <a:pt x="107" y="6"/>
                  </a:cubicBezTo>
                  <a:cubicBezTo>
                    <a:pt x="107" y="6"/>
                    <a:pt x="107" y="6"/>
                    <a:pt x="107" y="6"/>
                  </a:cubicBezTo>
                  <a:cubicBezTo>
                    <a:pt x="107" y="5"/>
                    <a:pt x="107" y="5"/>
                    <a:pt x="107" y="5"/>
                  </a:cubicBezTo>
                  <a:cubicBezTo>
                    <a:pt x="107" y="5"/>
                    <a:pt x="107" y="5"/>
                    <a:pt x="107" y="5"/>
                  </a:cubicBezTo>
                  <a:cubicBezTo>
                    <a:pt x="108" y="6"/>
                    <a:pt x="108" y="6"/>
                    <a:pt x="108" y="6"/>
                  </a:cubicBezTo>
                  <a:cubicBezTo>
                    <a:pt x="108" y="7"/>
                    <a:pt x="108" y="7"/>
                    <a:pt x="108" y="7"/>
                  </a:cubicBezTo>
                  <a:cubicBezTo>
                    <a:pt x="109" y="6"/>
                    <a:pt x="109" y="6"/>
                    <a:pt x="109" y="6"/>
                  </a:cubicBezTo>
                  <a:cubicBezTo>
                    <a:pt x="110" y="5"/>
                    <a:pt x="110" y="5"/>
                    <a:pt x="110" y="5"/>
                  </a:cubicBezTo>
                  <a:cubicBezTo>
                    <a:pt x="110" y="5"/>
                    <a:pt x="110" y="5"/>
                    <a:pt x="110" y="5"/>
                  </a:cubicBezTo>
                  <a:cubicBezTo>
                    <a:pt x="111" y="5"/>
                    <a:pt x="111" y="5"/>
                    <a:pt x="111" y="5"/>
                  </a:cubicBezTo>
                  <a:cubicBezTo>
                    <a:pt x="111" y="4"/>
                    <a:pt x="111" y="4"/>
                    <a:pt x="111" y="4"/>
                  </a:cubicBezTo>
                  <a:cubicBezTo>
                    <a:pt x="112" y="3"/>
                    <a:pt x="112" y="3"/>
                    <a:pt x="112" y="3"/>
                  </a:cubicBezTo>
                  <a:cubicBezTo>
                    <a:pt x="113" y="3"/>
                    <a:pt x="113" y="3"/>
                    <a:pt x="113" y="3"/>
                  </a:cubicBezTo>
                  <a:cubicBezTo>
                    <a:pt x="112" y="4"/>
                    <a:pt x="112" y="4"/>
                    <a:pt x="112" y="4"/>
                  </a:cubicBezTo>
                  <a:cubicBezTo>
                    <a:pt x="112" y="4"/>
                    <a:pt x="112" y="4"/>
                    <a:pt x="112" y="4"/>
                  </a:cubicBezTo>
                  <a:cubicBezTo>
                    <a:pt x="112" y="5"/>
                    <a:pt x="112" y="5"/>
                    <a:pt x="112" y="5"/>
                  </a:cubicBezTo>
                  <a:cubicBezTo>
                    <a:pt x="113" y="4"/>
                    <a:pt x="113" y="4"/>
                    <a:pt x="113" y="4"/>
                  </a:cubicBezTo>
                  <a:cubicBezTo>
                    <a:pt x="114" y="4"/>
                    <a:pt x="114" y="4"/>
                    <a:pt x="114" y="4"/>
                  </a:cubicBezTo>
                  <a:cubicBezTo>
                    <a:pt x="114" y="5"/>
                    <a:pt x="114" y="5"/>
                    <a:pt x="114" y="5"/>
                  </a:cubicBezTo>
                  <a:cubicBezTo>
                    <a:pt x="114" y="5"/>
                    <a:pt x="114" y="5"/>
                    <a:pt x="114" y="5"/>
                  </a:cubicBezTo>
                  <a:cubicBezTo>
                    <a:pt x="115" y="6"/>
                    <a:pt x="115" y="6"/>
                    <a:pt x="115" y="6"/>
                  </a:cubicBezTo>
                  <a:cubicBezTo>
                    <a:pt x="115" y="6"/>
                    <a:pt x="115" y="6"/>
                    <a:pt x="115" y="6"/>
                  </a:cubicBezTo>
                  <a:cubicBezTo>
                    <a:pt x="114" y="7"/>
                    <a:pt x="114" y="7"/>
                    <a:pt x="114" y="7"/>
                  </a:cubicBezTo>
                  <a:cubicBezTo>
                    <a:pt x="114" y="7"/>
                    <a:pt x="114" y="7"/>
                    <a:pt x="114" y="7"/>
                  </a:cubicBezTo>
                  <a:cubicBezTo>
                    <a:pt x="115" y="7"/>
                    <a:pt x="115" y="7"/>
                    <a:pt x="115" y="7"/>
                  </a:cubicBezTo>
                  <a:cubicBezTo>
                    <a:pt x="115" y="6"/>
                    <a:pt x="115" y="6"/>
                    <a:pt x="115" y="6"/>
                  </a:cubicBezTo>
                  <a:cubicBezTo>
                    <a:pt x="116" y="6"/>
                    <a:pt x="116" y="6"/>
                    <a:pt x="116" y="6"/>
                  </a:cubicBezTo>
                  <a:cubicBezTo>
                    <a:pt x="117" y="7"/>
                    <a:pt x="117" y="7"/>
                    <a:pt x="117" y="7"/>
                  </a:cubicBezTo>
                  <a:cubicBezTo>
                    <a:pt x="117" y="7"/>
                    <a:pt x="117" y="7"/>
                    <a:pt x="117" y="7"/>
                  </a:cubicBezTo>
                  <a:cubicBezTo>
                    <a:pt x="118" y="8"/>
                    <a:pt x="118" y="8"/>
                    <a:pt x="118" y="8"/>
                  </a:cubicBezTo>
                  <a:cubicBezTo>
                    <a:pt x="118" y="9"/>
                    <a:pt x="118" y="9"/>
                    <a:pt x="118" y="9"/>
                  </a:cubicBezTo>
                  <a:cubicBezTo>
                    <a:pt x="118" y="10"/>
                    <a:pt x="118" y="10"/>
                    <a:pt x="118" y="10"/>
                  </a:cubicBezTo>
                  <a:cubicBezTo>
                    <a:pt x="118" y="10"/>
                    <a:pt x="118" y="10"/>
                    <a:pt x="118" y="10"/>
                  </a:cubicBezTo>
                  <a:cubicBezTo>
                    <a:pt x="118" y="9"/>
                    <a:pt x="118" y="9"/>
                    <a:pt x="118" y="9"/>
                  </a:cubicBezTo>
                  <a:cubicBezTo>
                    <a:pt x="118" y="8"/>
                    <a:pt x="118" y="8"/>
                    <a:pt x="118" y="8"/>
                  </a:cubicBezTo>
                  <a:cubicBezTo>
                    <a:pt x="118" y="8"/>
                    <a:pt x="118" y="8"/>
                    <a:pt x="118" y="8"/>
                  </a:cubicBezTo>
                  <a:cubicBezTo>
                    <a:pt x="118" y="7"/>
                    <a:pt x="118" y="7"/>
                    <a:pt x="118" y="7"/>
                  </a:cubicBezTo>
                  <a:cubicBezTo>
                    <a:pt x="118" y="7"/>
                    <a:pt x="118" y="7"/>
                    <a:pt x="118" y="7"/>
                  </a:cubicBezTo>
                  <a:cubicBezTo>
                    <a:pt x="118" y="6"/>
                    <a:pt x="118" y="6"/>
                    <a:pt x="118" y="6"/>
                  </a:cubicBezTo>
                  <a:cubicBezTo>
                    <a:pt x="118" y="7"/>
                    <a:pt x="118" y="7"/>
                    <a:pt x="118" y="7"/>
                  </a:cubicBezTo>
                  <a:cubicBezTo>
                    <a:pt x="120" y="8"/>
                    <a:pt x="120" y="8"/>
                    <a:pt x="120" y="8"/>
                  </a:cubicBezTo>
                  <a:cubicBezTo>
                    <a:pt x="121" y="9"/>
                    <a:pt x="121" y="9"/>
                    <a:pt x="121" y="9"/>
                  </a:cubicBezTo>
                  <a:cubicBezTo>
                    <a:pt x="122" y="9"/>
                    <a:pt x="122" y="9"/>
                    <a:pt x="122" y="9"/>
                  </a:cubicBezTo>
                  <a:cubicBezTo>
                    <a:pt x="123" y="10"/>
                    <a:pt x="123" y="10"/>
                    <a:pt x="123" y="10"/>
                  </a:cubicBezTo>
                  <a:cubicBezTo>
                    <a:pt x="123" y="9"/>
                    <a:pt x="123" y="9"/>
                    <a:pt x="123" y="9"/>
                  </a:cubicBezTo>
                  <a:cubicBezTo>
                    <a:pt x="122" y="9"/>
                    <a:pt x="122" y="9"/>
                    <a:pt x="122" y="9"/>
                  </a:cubicBezTo>
                  <a:cubicBezTo>
                    <a:pt x="121" y="8"/>
                    <a:pt x="121" y="8"/>
                    <a:pt x="121" y="8"/>
                  </a:cubicBezTo>
                  <a:cubicBezTo>
                    <a:pt x="120" y="7"/>
                    <a:pt x="120" y="7"/>
                    <a:pt x="120" y="7"/>
                  </a:cubicBezTo>
                  <a:cubicBezTo>
                    <a:pt x="120" y="6"/>
                    <a:pt x="120" y="6"/>
                    <a:pt x="120" y="6"/>
                  </a:cubicBezTo>
                  <a:cubicBezTo>
                    <a:pt x="120" y="5"/>
                    <a:pt x="120" y="5"/>
                    <a:pt x="120" y="5"/>
                  </a:cubicBezTo>
                  <a:cubicBezTo>
                    <a:pt x="121" y="5"/>
                    <a:pt x="121" y="5"/>
                    <a:pt x="121" y="5"/>
                  </a:cubicBezTo>
                  <a:cubicBezTo>
                    <a:pt x="122" y="5"/>
                    <a:pt x="122" y="5"/>
                    <a:pt x="122" y="5"/>
                  </a:cubicBezTo>
                  <a:cubicBezTo>
                    <a:pt x="123" y="6"/>
                    <a:pt x="123" y="6"/>
                    <a:pt x="123" y="6"/>
                  </a:cubicBezTo>
                  <a:cubicBezTo>
                    <a:pt x="124" y="6"/>
                    <a:pt x="124" y="6"/>
                    <a:pt x="124" y="6"/>
                  </a:cubicBezTo>
                  <a:cubicBezTo>
                    <a:pt x="124" y="5"/>
                    <a:pt x="124" y="5"/>
                    <a:pt x="124" y="5"/>
                  </a:cubicBezTo>
                  <a:cubicBezTo>
                    <a:pt x="124" y="5"/>
                    <a:pt x="124" y="5"/>
                    <a:pt x="124" y="5"/>
                  </a:cubicBezTo>
                  <a:cubicBezTo>
                    <a:pt x="124" y="5"/>
                    <a:pt x="124" y="5"/>
                    <a:pt x="124" y="5"/>
                  </a:cubicBezTo>
                  <a:cubicBezTo>
                    <a:pt x="124" y="5"/>
                    <a:pt x="124" y="5"/>
                    <a:pt x="124" y="5"/>
                  </a:cubicBezTo>
                  <a:cubicBezTo>
                    <a:pt x="124" y="4"/>
                    <a:pt x="124" y="4"/>
                    <a:pt x="124" y="4"/>
                  </a:cubicBezTo>
                  <a:cubicBezTo>
                    <a:pt x="125" y="3"/>
                    <a:pt x="125" y="3"/>
                    <a:pt x="125" y="3"/>
                  </a:cubicBezTo>
                  <a:cubicBezTo>
                    <a:pt x="125" y="3"/>
                    <a:pt x="125" y="3"/>
                    <a:pt x="125" y="3"/>
                  </a:cubicBezTo>
                  <a:cubicBezTo>
                    <a:pt x="124" y="2"/>
                    <a:pt x="124" y="2"/>
                    <a:pt x="124" y="2"/>
                  </a:cubicBezTo>
                  <a:cubicBezTo>
                    <a:pt x="125" y="2"/>
                    <a:pt x="125" y="2"/>
                    <a:pt x="125" y="2"/>
                  </a:cubicBezTo>
                  <a:cubicBezTo>
                    <a:pt x="125" y="1"/>
                    <a:pt x="125" y="1"/>
                    <a:pt x="125" y="1"/>
                  </a:cubicBezTo>
                  <a:cubicBezTo>
                    <a:pt x="126" y="2"/>
                    <a:pt x="126" y="2"/>
                    <a:pt x="126" y="2"/>
                  </a:cubicBezTo>
                  <a:cubicBezTo>
                    <a:pt x="126" y="1"/>
                    <a:pt x="126" y="1"/>
                    <a:pt x="126" y="1"/>
                  </a:cubicBezTo>
                  <a:cubicBezTo>
                    <a:pt x="126" y="0"/>
                    <a:pt x="126" y="0"/>
                    <a:pt x="126" y="0"/>
                  </a:cubicBezTo>
                  <a:cubicBezTo>
                    <a:pt x="127" y="0"/>
                    <a:pt x="127" y="0"/>
                    <a:pt x="127" y="0"/>
                  </a:cubicBezTo>
                  <a:cubicBezTo>
                    <a:pt x="127" y="0"/>
                    <a:pt x="127" y="0"/>
                    <a:pt x="127" y="0"/>
                  </a:cubicBezTo>
                  <a:cubicBezTo>
                    <a:pt x="127" y="1"/>
                    <a:pt x="127" y="1"/>
                    <a:pt x="127" y="1"/>
                  </a:cubicBezTo>
                  <a:cubicBezTo>
                    <a:pt x="128" y="1"/>
                    <a:pt x="128" y="1"/>
                    <a:pt x="128" y="1"/>
                  </a:cubicBezTo>
                  <a:cubicBezTo>
                    <a:pt x="128" y="1"/>
                    <a:pt x="128" y="1"/>
                    <a:pt x="128" y="1"/>
                  </a:cubicBezTo>
                  <a:cubicBezTo>
                    <a:pt x="128" y="2"/>
                    <a:pt x="128" y="2"/>
                    <a:pt x="128" y="2"/>
                  </a:cubicBezTo>
                  <a:cubicBezTo>
                    <a:pt x="129" y="2"/>
                    <a:pt x="129" y="2"/>
                    <a:pt x="129" y="2"/>
                  </a:cubicBezTo>
                  <a:cubicBezTo>
                    <a:pt x="129" y="2"/>
                    <a:pt x="129" y="2"/>
                    <a:pt x="129" y="2"/>
                  </a:cubicBezTo>
                  <a:cubicBezTo>
                    <a:pt x="129" y="2"/>
                    <a:pt x="129" y="2"/>
                    <a:pt x="129" y="2"/>
                  </a:cubicBezTo>
                  <a:cubicBezTo>
                    <a:pt x="129" y="1"/>
                    <a:pt x="129" y="1"/>
                    <a:pt x="129" y="1"/>
                  </a:cubicBezTo>
                  <a:cubicBezTo>
                    <a:pt x="129" y="0"/>
                    <a:pt x="129" y="0"/>
                    <a:pt x="129" y="0"/>
                  </a:cubicBezTo>
                  <a:cubicBezTo>
                    <a:pt x="129" y="0"/>
                    <a:pt x="129" y="0"/>
                    <a:pt x="129" y="0"/>
                  </a:cubicBezTo>
                  <a:cubicBezTo>
                    <a:pt x="130" y="0"/>
                    <a:pt x="130" y="0"/>
                    <a:pt x="130" y="0"/>
                  </a:cubicBezTo>
                  <a:cubicBezTo>
                    <a:pt x="131" y="0"/>
                    <a:pt x="131" y="0"/>
                    <a:pt x="131" y="0"/>
                  </a:cubicBezTo>
                  <a:cubicBezTo>
                    <a:pt x="132" y="0"/>
                    <a:pt x="132" y="0"/>
                    <a:pt x="132" y="0"/>
                  </a:cubicBezTo>
                  <a:cubicBezTo>
                    <a:pt x="133" y="0"/>
                    <a:pt x="133" y="0"/>
                    <a:pt x="133" y="0"/>
                  </a:cubicBezTo>
                  <a:cubicBezTo>
                    <a:pt x="133" y="1"/>
                    <a:pt x="133" y="1"/>
                    <a:pt x="133" y="1"/>
                  </a:cubicBezTo>
                  <a:cubicBezTo>
                    <a:pt x="134" y="1"/>
                    <a:pt x="134" y="1"/>
                    <a:pt x="134" y="1"/>
                  </a:cubicBezTo>
                  <a:cubicBezTo>
                    <a:pt x="134" y="0"/>
                    <a:pt x="134" y="0"/>
                    <a:pt x="134" y="0"/>
                  </a:cubicBezTo>
                  <a:cubicBezTo>
                    <a:pt x="135" y="0"/>
                    <a:pt x="135" y="0"/>
                    <a:pt x="135" y="0"/>
                  </a:cubicBezTo>
                  <a:cubicBezTo>
                    <a:pt x="136" y="1"/>
                    <a:pt x="136" y="1"/>
                    <a:pt x="136" y="1"/>
                  </a:cubicBezTo>
                  <a:cubicBezTo>
                    <a:pt x="137" y="1"/>
                    <a:pt x="137" y="1"/>
                    <a:pt x="137" y="1"/>
                  </a:cubicBezTo>
                  <a:cubicBezTo>
                    <a:pt x="137" y="1"/>
                    <a:pt x="137" y="1"/>
                    <a:pt x="137" y="1"/>
                  </a:cubicBezTo>
                  <a:cubicBezTo>
                    <a:pt x="138" y="1"/>
                    <a:pt x="138" y="1"/>
                    <a:pt x="138" y="1"/>
                  </a:cubicBezTo>
                  <a:cubicBezTo>
                    <a:pt x="139" y="1"/>
                    <a:pt x="139" y="1"/>
                    <a:pt x="139" y="1"/>
                  </a:cubicBezTo>
                  <a:cubicBezTo>
                    <a:pt x="139" y="1"/>
                    <a:pt x="139" y="1"/>
                    <a:pt x="139" y="1"/>
                  </a:cubicBezTo>
                  <a:cubicBezTo>
                    <a:pt x="140" y="2"/>
                    <a:pt x="140" y="2"/>
                    <a:pt x="140" y="2"/>
                  </a:cubicBezTo>
                  <a:cubicBezTo>
                    <a:pt x="140" y="2"/>
                    <a:pt x="140" y="2"/>
                    <a:pt x="140" y="2"/>
                  </a:cubicBezTo>
                  <a:cubicBezTo>
                    <a:pt x="140" y="2"/>
                    <a:pt x="140" y="2"/>
                    <a:pt x="140" y="2"/>
                  </a:cubicBezTo>
                  <a:cubicBezTo>
                    <a:pt x="141" y="2"/>
                    <a:pt x="141" y="2"/>
                    <a:pt x="141" y="2"/>
                  </a:cubicBezTo>
                  <a:cubicBezTo>
                    <a:pt x="142" y="2"/>
                    <a:pt x="142" y="2"/>
                    <a:pt x="142" y="2"/>
                  </a:cubicBezTo>
                  <a:cubicBezTo>
                    <a:pt x="143" y="2"/>
                    <a:pt x="143" y="2"/>
                    <a:pt x="143" y="2"/>
                  </a:cubicBezTo>
                  <a:cubicBezTo>
                    <a:pt x="144" y="3"/>
                    <a:pt x="144" y="3"/>
                    <a:pt x="144" y="3"/>
                  </a:cubicBezTo>
                  <a:cubicBezTo>
                    <a:pt x="146" y="3"/>
                    <a:pt x="146" y="3"/>
                    <a:pt x="146" y="3"/>
                  </a:cubicBezTo>
                  <a:cubicBezTo>
                    <a:pt x="146" y="4"/>
                    <a:pt x="146" y="4"/>
                    <a:pt x="146" y="4"/>
                  </a:cubicBezTo>
                  <a:cubicBezTo>
                    <a:pt x="147" y="3"/>
                    <a:pt x="147" y="3"/>
                    <a:pt x="147" y="3"/>
                  </a:cubicBezTo>
                  <a:cubicBezTo>
                    <a:pt x="147" y="4"/>
                    <a:pt x="147" y="4"/>
                    <a:pt x="147" y="4"/>
                  </a:cubicBezTo>
                  <a:cubicBezTo>
                    <a:pt x="148" y="4"/>
                    <a:pt x="148" y="4"/>
                    <a:pt x="148" y="4"/>
                  </a:cubicBezTo>
                  <a:cubicBezTo>
                    <a:pt x="148" y="4"/>
                    <a:pt x="148" y="4"/>
                    <a:pt x="148" y="4"/>
                  </a:cubicBezTo>
                  <a:cubicBezTo>
                    <a:pt x="149" y="4"/>
                    <a:pt x="149" y="4"/>
                    <a:pt x="149" y="4"/>
                  </a:cubicBezTo>
                  <a:cubicBezTo>
                    <a:pt x="150" y="5"/>
                    <a:pt x="150" y="5"/>
                    <a:pt x="150" y="5"/>
                  </a:cubicBezTo>
                  <a:cubicBezTo>
                    <a:pt x="151" y="5"/>
                    <a:pt x="151" y="5"/>
                    <a:pt x="151" y="5"/>
                  </a:cubicBezTo>
                  <a:cubicBezTo>
                    <a:pt x="152" y="6"/>
                    <a:pt x="152" y="6"/>
                    <a:pt x="152" y="6"/>
                  </a:cubicBezTo>
                  <a:cubicBezTo>
                    <a:pt x="153" y="6"/>
                    <a:pt x="153" y="6"/>
                    <a:pt x="153" y="6"/>
                  </a:cubicBezTo>
                  <a:cubicBezTo>
                    <a:pt x="153" y="7"/>
                    <a:pt x="153" y="7"/>
                    <a:pt x="153" y="7"/>
                  </a:cubicBezTo>
                  <a:cubicBezTo>
                    <a:pt x="154" y="7"/>
                    <a:pt x="154" y="7"/>
                    <a:pt x="154" y="7"/>
                  </a:cubicBezTo>
                  <a:cubicBezTo>
                    <a:pt x="154" y="8"/>
                    <a:pt x="154" y="8"/>
                    <a:pt x="154" y="8"/>
                  </a:cubicBezTo>
                  <a:cubicBezTo>
                    <a:pt x="154" y="8"/>
                    <a:pt x="154" y="8"/>
                    <a:pt x="154" y="8"/>
                  </a:cubicBezTo>
                  <a:cubicBezTo>
                    <a:pt x="153" y="8"/>
                    <a:pt x="153" y="8"/>
                    <a:pt x="153" y="8"/>
                  </a:cubicBezTo>
                  <a:cubicBezTo>
                    <a:pt x="152" y="8"/>
                    <a:pt x="152" y="8"/>
                    <a:pt x="152" y="8"/>
                  </a:cubicBezTo>
                  <a:cubicBezTo>
                    <a:pt x="152" y="9"/>
                    <a:pt x="152" y="9"/>
                    <a:pt x="152" y="9"/>
                  </a:cubicBezTo>
                  <a:cubicBezTo>
                    <a:pt x="151" y="9"/>
                    <a:pt x="151" y="9"/>
                    <a:pt x="151" y="9"/>
                  </a:cubicBezTo>
                  <a:cubicBezTo>
                    <a:pt x="151" y="9"/>
                    <a:pt x="151" y="9"/>
                    <a:pt x="151" y="9"/>
                  </a:cubicBezTo>
                  <a:cubicBezTo>
                    <a:pt x="150" y="9"/>
                    <a:pt x="150" y="9"/>
                    <a:pt x="150" y="9"/>
                  </a:cubicBezTo>
                  <a:cubicBezTo>
                    <a:pt x="150" y="9"/>
                    <a:pt x="150" y="9"/>
                    <a:pt x="150" y="9"/>
                  </a:cubicBezTo>
                  <a:cubicBezTo>
                    <a:pt x="149" y="9"/>
                    <a:pt x="149" y="9"/>
                    <a:pt x="149" y="9"/>
                  </a:cubicBezTo>
                  <a:cubicBezTo>
                    <a:pt x="147" y="8"/>
                    <a:pt x="147" y="8"/>
                    <a:pt x="147" y="8"/>
                  </a:cubicBezTo>
                  <a:cubicBezTo>
                    <a:pt x="146" y="8"/>
                    <a:pt x="146" y="8"/>
                    <a:pt x="146" y="8"/>
                  </a:cubicBezTo>
                  <a:cubicBezTo>
                    <a:pt x="146" y="8"/>
                    <a:pt x="146" y="8"/>
                    <a:pt x="146" y="8"/>
                  </a:cubicBezTo>
                  <a:cubicBezTo>
                    <a:pt x="145" y="8"/>
                    <a:pt x="145" y="8"/>
                    <a:pt x="145" y="8"/>
                  </a:cubicBezTo>
                  <a:cubicBezTo>
                    <a:pt x="144" y="8"/>
                    <a:pt x="144" y="8"/>
                    <a:pt x="144" y="8"/>
                  </a:cubicBezTo>
                  <a:cubicBezTo>
                    <a:pt x="143" y="8"/>
                    <a:pt x="143" y="8"/>
                    <a:pt x="143" y="8"/>
                  </a:cubicBezTo>
                  <a:cubicBezTo>
                    <a:pt x="143" y="8"/>
                    <a:pt x="143" y="8"/>
                    <a:pt x="143" y="8"/>
                  </a:cubicBezTo>
                  <a:cubicBezTo>
                    <a:pt x="143" y="8"/>
                    <a:pt x="143" y="8"/>
                    <a:pt x="143" y="8"/>
                  </a:cubicBezTo>
                  <a:cubicBezTo>
                    <a:pt x="142" y="8"/>
                    <a:pt x="142" y="8"/>
                    <a:pt x="142" y="8"/>
                  </a:cubicBezTo>
                  <a:cubicBezTo>
                    <a:pt x="140" y="9"/>
                    <a:pt x="140" y="9"/>
                    <a:pt x="140" y="9"/>
                  </a:cubicBezTo>
                  <a:cubicBezTo>
                    <a:pt x="140" y="9"/>
                    <a:pt x="140" y="9"/>
                    <a:pt x="140" y="9"/>
                  </a:cubicBezTo>
                  <a:cubicBezTo>
                    <a:pt x="139" y="9"/>
                    <a:pt x="139" y="9"/>
                    <a:pt x="139" y="9"/>
                  </a:cubicBezTo>
                  <a:cubicBezTo>
                    <a:pt x="138" y="9"/>
                    <a:pt x="138" y="9"/>
                    <a:pt x="138" y="9"/>
                  </a:cubicBezTo>
                  <a:cubicBezTo>
                    <a:pt x="137" y="9"/>
                    <a:pt x="137" y="9"/>
                    <a:pt x="137" y="9"/>
                  </a:cubicBezTo>
                  <a:cubicBezTo>
                    <a:pt x="136" y="9"/>
                    <a:pt x="136" y="9"/>
                    <a:pt x="136" y="9"/>
                  </a:cubicBezTo>
                  <a:cubicBezTo>
                    <a:pt x="136" y="8"/>
                    <a:pt x="136" y="8"/>
                    <a:pt x="136" y="8"/>
                  </a:cubicBezTo>
                  <a:cubicBezTo>
                    <a:pt x="135" y="8"/>
                    <a:pt x="135" y="8"/>
                    <a:pt x="135" y="8"/>
                  </a:cubicBezTo>
                  <a:cubicBezTo>
                    <a:pt x="136" y="7"/>
                    <a:pt x="136" y="7"/>
                    <a:pt x="136" y="7"/>
                  </a:cubicBezTo>
                  <a:cubicBezTo>
                    <a:pt x="136" y="7"/>
                    <a:pt x="136" y="7"/>
                    <a:pt x="136" y="7"/>
                  </a:cubicBezTo>
                  <a:cubicBezTo>
                    <a:pt x="137" y="7"/>
                    <a:pt x="137" y="7"/>
                    <a:pt x="137" y="7"/>
                  </a:cubicBezTo>
                  <a:cubicBezTo>
                    <a:pt x="136" y="7"/>
                    <a:pt x="136" y="7"/>
                    <a:pt x="136" y="7"/>
                  </a:cubicBezTo>
                  <a:cubicBezTo>
                    <a:pt x="136" y="6"/>
                    <a:pt x="136" y="6"/>
                    <a:pt x="136" y="6"/>
                  </a:cubicBezTo>
                  <a:cubicBezTo>
                    <a:pt x="135" y="7"/>
                    <a:pt x="135" y="7"/>
                    <a:pt x="135" y="7"/>
                  </a:cubicBezTo>
                  <a:cubicBezTo>
                    <a:pt x="134" y="7"/>
                    <a:pt x="134" y="7"/>
                    <a:pt x="134" y="7"/>
                  </a:cubicBezTo>
                  <a:cubicBezTo>
                    <a:pt x="134" y="8"/>
                    <a:pt x="134" y="8"/>
                    <a:pt x="134" y="8"/>
                  </a:cubicBezTo>
                  <a:cubicBezTo>
                    <a:pt x="135" y="9"/>
                    <a:pt x="135" y="9"/>
                    <a:pt x="135" y="9"/>
                  </a:cubicBezTo>
                  <a:cubicBezTo>
                    <a:pt x="135" y="9"/>
                    <a:pt x="135" y="9"/>
                    <a:pt x="135" y="9"/>
                  </a:cubicBezTo>
                  <a:cubicBezTo>
                    <a:pt x="135" y="9"/>
                    <a:pt x="135" y="9"/>
                    <a:pt x="135" y="9"/>
                  </a:cubicBezTo>
                  <a:cubicBezTo>
                    <a:pt x="134" y="9"/>
                    <a:pt x="134" y="9"/>
                    <a:pt x="134" y="9"/>
                  </a:cubicBezTo>
                  <a:cubicBezTo>
                    <a:pt x="134" y="9"/>
                    <a:pt x="134" y="9"/>
                    <a:pt x="134" y="9"/>
                  </a:cubicBezTo>
                  <a:cubicBezTo>
                    <a:pt x="133" y="9"/>
                    <a:pt x="133" y="9"/>
                    <a:pt x="133" y="9"/>
                  </a:cubicBezTo>
                  <a:cubicBezTo>
                    <a:pt x="132" y="9"/>
                    <a:pt x="132" y="9"/>
                    <a:pt x="132" y="9"/>
                  </a:cubicBezTo>
                  <a:cubicBezTo>
                    <a:pt x="132" y="10"/>
                    <a:pt x="132" y="10"/>
                    <a:pt x="132" y="10"/>
                  </a:cubicBezTo>
                  <a:cubicBezTo>
                    <a:pt x="131" y="10"/>
                    <a:pt x="131" y="10"/>
                    <a:pt x="131" y="10"/>
                  </a:cubicBezTo>
                  <a:cubicBezTo>
                    <a:pt x="130" y="9"/>
                    <a:pt x="130" y="9"/>
                    <a:pt x="130" y="9"/>
                  </a:cubicBezTo>
                  <a:cubicBezTo>
                    <a:pt x="129" y="9"/>
                    <a:pt x="129" y="9"/>
                    <a:pt x="129" y="9"/>
                  </a:cubicBezTo>
                  <a:cubicBezTo>
                    <a:pt x="128" y="10"/>
                    <a:pt x="128" y="10"/>
                    <a:pt x="128" y="10"/>
                  </a:cubicBezTo>
                  <a:cubicBezTo>
                    <a:pt x="126" y="11"/>
                    <a:pt x="126" y="11"/>
                    <a:pt x="126" y="11"/>
                  </a:cubicBezTo>
                  <a:cubicBezTo>
                    <a:pt x="126" y="11"/>
                    <a:pt x="126" y="11"/>
                    <a:pt x="126" y="11"/>
                  </a:cubicBezTo>
                  <a:cubicBezTo>
                    <a:pt x="126" y="13"/>
                    <a:pt x="126" y="13"/>
                    <a:pt x="126" y="13"/>
                  </a:cubicBezTo>
                  <a:cubicBezTo>
                    <a:pt x="126" y="13"/>
                    <a:pt x="126" y="13"/>
                    <a:pt x="126" y="13"/>
                  </a:cubicBezTo>
                  <a:cubicBezTo>
                    <a:pt x="126" y="14"/>
                    <a:pt x="126" y="14"/>
                    <a:pt x="126" y="14"/>
                  </a:cubicBezTo>
                  <a:cubicBezTo>
                    <a:pt x="126" y="14"/>
                    <a:pt x="126" y="14"/>
                    <a:pt x="126" y="14"/>
                  </a:cubicBezTo>
                  <a:cubicBezTo>
                    <a:pt x="127" y="14"/>
                    <a:pt x="127" y="14"/>
                    <a:pt x="127" y="14"/>
                  </a:cubicBezTo>
                  <a:cubicBezTo>
                    <a:pt x="127" y="13"/>
                    <a:pt x="127" y="13"/>
                    <a:pt x="127" y="13"/>
                  </a:cubicBezTo>
                  <a:cubicBezTo>
                    <a:pt x="127" y="12"/>
                    <a:pt x="127" y="12"/>
                    <a:pt x="127" y="12"/>
                  </a:cubicBezTo>
                  <a:cubicBezTo>
                    <a:pt x="127" y="12"/>
                    <a:pt x="127" y="12"/>
                    <a:pt x="127" y="12"/>
                  </a:cubicBezTo>
                  <a:cubicBezTo>
                    <a:pt x="128" y="12"/>
                    <a:pt x="128" y="12"/>
                    <a:pt x="128" y="12"/>
                  </a:cubicBezTo>
                  <a:cubicBezTo>
                    <a:pt x="128" y="12"/>
                    <a:pt x="128" y="12"/>
                    <a:pt x="128" y="12"/>
                  </a:cubicBezTo>
                  <a:cubicBezTo>
                    <a:pt x="129" y="12"/>
                    <a:pt x="129" y="12"/>
                    <a:pt x="129" y="12"/>
                  </a:cubicBezTo>
                  <a:cubicBezTo>
                    <a:pt x="129" y="12"/>
                    <a:pt x="129" y="12"/>
                    <a:pt x="129" y="12"/>
                  </a:cubicBezTo>
                  <a:cubicBezTo>
                    <a:pt x="129" y="12"/>
                    <a:pt x="129" y="12"/>
                    <a:pt x="129" y="12"/>
                  </a:cubicBezTo>
                  <a:cubicBezTo>
                    <a:pt x="129" y="13"/>
                    <a:pt x="129" y="13"/>
                    <a:pt x="129" y="13"/>
                  </a:cubicBezTo>
                  <a:cubicBezTo>
                    <a:pt x="129" y="13"/>
                    <a:pt x="129" y="13"/>
                    <a:pt x="129" y="13"/>
                  </a:cubicBezTo>
                  <a:cubicBezTo>
                    <a:pt x="129" y="13"/>
                    <a:pt x="129" y="13"/>
                    <a:pt x="129" y="13"/>
                  </a:cubicBezTo>
                  <a:cubicBezTo>
                    <a:pt x="129" y="13"/>
                    <a:pt x="129" y="13"/>
                    <a:pt x="129" y="13"/>
                  </a:cubicBezTo>
                  <a:cubicBezTo>
                    <a:pt x="130" y="12"/>
                    <a:pt x="130" y="12"/>
                    <a:pt x="130" y="12"/>
                  </a:cubicBezTo>
                  <a:cubicBezTo>
                    <a:pt x="130" y="12"/>
                    <a:pt x="130" y="11"/>
                    <a:pt x="130" y="11"/>
                  </a:cubicBezTo>
                  <a:cubicBezTo>
                    <a:pt x="130" y="11"/>
                    <a:pt x="131" y="11"/>
                    <a:pt x="131" y="11"/>
                  </a:cubicBezTo>
                  <a:cubicBezTo>
                    <a:pt x="132" y="11"/>
                    <a:pt x="132" y="11"/>
                    <a:pt x="132" y="11"/>
                  </a:cubicBezTo>
                  <a:cubicBezTo>
                    <a:pt x="133" y="11"/>
                    <a:pt x="133" y="11"/>
                    <a:pt x="133" y="11"/>
                  </a:cubicBezTo>
                  <a:cubicBezTo>
                    <a:pt x="134" y="10"/>
                    <a:pt x="134" y="10"/>
                    <a:pt x="134" y="10"/>
                  </a:cubicBezTo>
                  <a:cubicBezTo>
                    <a:pt x="134" y="10"/>
                    <a:pt x="134" y="10"/>
                    <a:pt x="134" y="10"/>
                  </a:cubicBezTo>
                  <a:cubicBezTo>
                    <a:pt x="135" y="10"/>
                    <a:pt x="135" y="10"/>
                    <a:pt x="135" y="10"/>
                  </a:cubicBezTo>
                  <a:cubicBezTo>
                    <a:pt x="135" y="11"/>
                    <a:pt x="135" y="11"/>
                    <a:pt x="135" y="11"/>
                  </a:cubicBezTo>
                  <a:cubicBezTo>
                    <a:pt x="135" y="12"/>
                    <a:pt x="135" y="12"/>
                    <a:pt x="135" y="12"/>
                  </a:cubicBezTo>
                  <a:cubicBezTo>
                    <a:pt x="136" y="12"/>
                    <a:pt x="136" y="12"/>
                    <a:pt x="136" y="12"/>
                  </a:cubicBezTo>
                  <a:cubicBezTo>
                    <a:pt x="136" y="12"/>
                    <a:pt x="136" y="12"/>
                    <a:pt x="136" y="12"/>
                  </a:cubicBezTo>
                  <a:cubicBezTo>
                    <a:pt x="136" y="12"/>
                    <a:pt x="136" y="12"/>
                    <a:pt x="136" y="12"/>
                  </a:cubicBezTo>
                  <a:cubicBezTo>
                    <a:pt x="136" y="11"/>
                    <a:pt x="136" y="11"/>
                    <a:pt x="136" y="11"/>
                  </a:cubicBezTo>
                  <a:cubicBezTo>
                    <a:pt x="136" y="10"/>
                    <a:pt x="136" y="10"/>
                    <a:pt x="136" y="10"/>
                  </a:cubicBezTo>
                  <a:cubicBezTo>
                    <a:pt x="137" y="10"/>
                    <a:pt x="137" y="10"/>
                    <a:pt x="137" y="10"/>
                  </a:cubicBezTo>
                  <a:cubicBezTo>
                    <a:pt x="138" y="10"/>
                    <a:pt x="138" y="10"/>
                    <a:pt x="138" y="10"/>
                  </a:cubicBezTo>
                  <a:cubicBezTo>
                    <a:pt x="139" y="10"/>
                    <a:pt x="139" y="10"/>
                    <a:pt x="139" y="10"/>
                  </a:cubicBezTo>
                  <a:cubicBezTo>
                    <a:pt x="140" y="10"/>
                    <a:pt x="140" y="10"/>
                    <a:pt x="140" y="10"/>
                  </a:cubicBezTo>
                  <a:cubicBezTo>
                    <a:pt x="141" y="10"/>
                    <a:pt x="141" y="10"/>
                    <a:pt x="141" y="10"/>
                  </a:cubicBezTo>
                  <a:cubicBezTo>
                    <a:pt x="142" y="9"/>
                    <a:pt x="142" y="9"/>
                    <a:pt x="142" y="9"/>
                  </a:cubicBezTo>
                  <a:cubicBezTo>
                    <a:pt x="144" y="9"/>
                    <a:pt x="144" y="9"/>
                    <a:pt x="144" y="9"/>
                  </a:cubicBezTo>
                  <a:cubicBezTo>
                    <a:pt x="145" y="10"/>
                    <a:pt x="145" y="10"/>
                    <a:pt x="145" y="10"/>
                  </a:cubicBezTo>
                  <a:cubicBezTo>
                    <a:pt x="146" y="10"/>
                    <a:pt x="146" y="10"/>
                    <a:pt x="146" y="10"/>
                  </a:cubicBezTo>
                  <a:cubicBezTo>
                    <a:pt x="146" y="10"/>
                    <a:pt x="146" y="10"/>
                    <a:pt x="146" y="10"/>
                  </a:cubicBezTo>
                  <a:cubicBezTo>
                    <a:pt x="147" y="11"/>
                    <a:pt x="147" y="11"/>
                    <a:pt x="147" y="11"/>
                  </a:cubicBezTo>
                  <a:cubicBezTo>
                    <a:pt x="148" y="11"/>
                    <a:pt x="148" y="11"/>
                    <a:pt x="148" y="11"/>
                  </a:cubicBezTo>
                  <a:cubicBezTo>
                    <a:pt x="148" y="11"/>
                    <a:pt x="148" y="11"/>
                    <a:pt x="148" y="11"/>
                  </a:cubicBezTo>
                  <a:cubicBezTo>
                    <a:pt x="149" y="11"/>
                    <a:pt x="149" y="11"/>
                    <a:pt x="149" y="11"/>
                  </a:cubicBezTo>
                  <a:cubicBezTo>
                    <a:pt x="150" y="11"/>
                    <a:pt x="150" y="11"/>
                    <a:pt x="150" y="11"/>
                  </a:cubicBezTo>
                  <a:cubicBezTo>
                    <a:pt x="150" y="11"/>
                    <a:pt x="150" y="11"/>
                    <a:pt x="150" y="11"/>
                  </a:cubicBezTo>
                  <a:cubicBezTo>
                    <a:pt x="151" y="11"/>
                    <a:pt x="151" y="11"/>
                    <a:pt x="151" y="11"/>
                  </a:cubicBezTo>
                  <a:cubicBezTo>
                    <a:pt x="151" y="12"/>
                    <a:pt x="151" y="12"/>
                    <a:pt x="151" y="12"/>
                  </a:cubicBezTo>
                  <a:cubicBezTo>
                    <a:pt x="151" y="12"/>
                    <a:pt x="151" y="12"/>
                    <a:pt x="151" y="12"/>
                  </a:cubicBezTo>
                  <a:cubicBezTo>
                    <a:pt x="152" y="11"/>
                    <a:pt x="152" y="11"/>
                    <a:pt x="152" y="11"/>
                  </a:cubicBezTo>
                  <a:cubicBezTo>
                    <a:pt x="153" y="11"/>
                    <a:pt x="153" y="11"/>
                    <a:pt x="153" y="11"/>
                  </a:cubicBezTo>
                  <a:cubicBezTo>
                    <a:pt x="153" y="11"/>
                    <a:pt x="153" y="11"/>
                    <a:pt x="153" y="11"/>
                  </a:cubicBezTo>
                  <a:cubicBezTo>
                    <a:pt x="155" y="10"/>
                    <a:pt x="155" y="10"/>
                    <a:pt x="155" y="10"/>
                  </a:cubicBezTo>
                  <a:cubicBezTo>
                    <a:pt x="155" y="10"/>
                    <a:pt x="155" y="10"/>
                    <a:pt x="155" y="10"/>
                  </a:cubicBezTo>
                  <a:cubicBezTo>
                    <a:pt x="156" y="10"/>
                    <a:pt x="156" y="10"/>
                    <a:pt x="156" y="10"/>
                  </a:cubicBezTo>
                  <a:cubicBezTo>
                    <a:pt x="156" y="10"/>
                    <a:pt x="156" y="10"/>
                    <a:pt x="156" y="10"/>
                  </a:cubicBezTo>
                  <a:cubicBezTo>
                    <a:pt x="157" y="11"/>
                    <a:pt x="157" y="11"/>
                    <a:pt x="157" y="11"/>
                  </a:cubicBezTo>
                  <a:cubicBezTo>
                    <a:pt x="157" y="11"/>
                    <a:pt x="157" y="11"/>
                    <a:pt x="157" y="11"/>
                  </a:cubicBezTo>
                  <a:cubicBezTo>
                    <a:pt x="157" y="11"/>
                    <a:pt x="157" y="11"/>
                    <a:pt x="157" y="11"/>
                  </a:cubicBezTo>
                  <a:cubicBezTo>
                    <a:pt x="157" y="12"/>
                    <a:pt x="157" y="12"/>
                    <a:pt x="157" y="12"/>
                  </a:cubicBezTo>
                  <a:cubicBezTo>
                    <a:pt x="157" y="12"/>
                    <a:pt x="157" y="12"/>
                    <a:pt x="157" y="12"/>
                  </a:cubicBezTo>
                  <a:cubicBezTo>
                    <a:pt x="157" y="12"/>
                    <a:pt x="157" y="12"/>
                    <a:pt x="157" y="12"/>
                  </a:cubicBezTo>
                  <a:cubicBezTo>
                    <a:pt x="158" y="13"/>
                    <a:pt x="158" y="13"/>
                    <a:pt x="158" y="13"/>
                  </a:cubicBezTo>
                  <a:cubicBezTo>
                    <a:pt x="158" y="13"/>
                    <a:pt x="158" y="13"/>
                    <a:pt x="158" y="13"/>
                  </a:cubicBezTo>
                  <a:cubicBezTo>
                    <a:pt x="156" y="14"/>
                    <a:pt x="156" y="14"/>
                    <a:pt x="156" y="14"/>
                  </a:cubicBezTo>
                  <a:cubicBezTo>
                    <a:pt x="155" y="14"/>
                    <a:pt x="155" y="14"/>
                    <a:pt x="155" y="14"/>
                  </a:cubicBezTo>
                  <a:cubicBezTo>
                    <a:pt x="154" y="14"/>
                    <a:pt x="154" y="14"/>
                    <a:pt x="154" y="14"/>
                  </a:cubicBezTo>
                  <a:cubicBezTo>
                    <a:pt x="154" y="14"/>
                    <a:pt x="154" y="14"/>
                    <a:pt x="154" y="14"/>
                  </a:cubicBezTo>
                  <a:cubicBezTo>
                    <a:pt x="153" y="13"/>
                    <a:pt x="153" y="13"/>
                    <a:pt x="153" y="13"/>
                  </a:cubicBezTo>
                  <a:cubicBezTo>
                    <a:pt x="153" y="14"/>
                    <a:pt x="153" y="14"/>
                    <a:pt x="153" y="14"/>
                  </a:cubicBezTo>
                  <a:cubicBezTo>
                    <a:pt x="153" y="14"/>
                    <a:pt x="153" y="14"/>
                    <a:pt x="153" y="14"/>
                  </a:cubicBezTo>
                  <a:cubicBezTo>
                    <a:pt x="154" y="15"/>
                    <a:pt x="154" y="15"/>
                    <a:pt x="154" y="15"/>
                  </a:cubicBezTo>
                  <a:cubicBezTo>
                    <a:pt x="154" y="15"/>
                    <a:pt x="154" y="15"/>
                    <a:pt x="154" y="15"/>
                  </a:cubicBezTo>
                  <a:cubicBezTo>
                    <a:pt x="154" y="15"/>
                    <a:pt x="154" y="15"/>
                    <a:pt x="154" y="15"/>
                  </a:cubicBezTo>
                  <a:cubicBezTo>
                    <a:pt x="153" y="15"/>
                    <a:pt x="153" y="15"/>
                    <a:pt x="153" y="15"/>
                  </a:cubicBezTo>
                  <a:cubicBezTo>
                    <a:pt x="152" y="15"/>
                    <a:pt x="152" y="15"/>
                    <a:pt x="152" y="15"/>
                  </a:cubicBezTo>
                  <a:cubicBezTo>
                    <a:pt x="152" y="15"/>
                    <a:pt x="152" y="15"/>
                    <a:pt x="152" y="15"/>
                  </a:cubicBezTo>
                  <a:cubicBezTo>
                    <a:pt x="152" y="15"/>
                    <a:pt x="152" y="15"/>
                    <a:pt x="152" y="15"/>
                  </a:cubicBezTo>
                  <a:cubicBezTo>
                    <a:pt x="152" y="15"/>
                    <a:pt x="152" y="15"/>
                    <a:pt x="152" y="15"/>
                  </a:cubicBezTo>
                  <a:cubicBezTo>
                    <a:pt x="153" y="16"/>
                    <a:pt x="153" y="16"/>
                    <a:pt x="153" y="16"/>
                  </a:cubicBezTo>
                  <a:cubicBezTo>
                    <a:pt x="154" y="16"/>
                    <a:pt x="154" y="16"/>
                    <a:pt x="154" y="16"/>
                  </a:cubicBezTo>
                  <a:cubicBezTo>
                    <a:pt x="155" y="16"/>
                    <a:pt x="155" y="16"/>
                    <a:pt x="155" y="16"/>
                  </a:cubicBezTo>
                  <a:cubicBezTo>
                    <a:pt x="155" y="16"/>
                    <a:pt x="155" y="16"/>
                    <a:pt x="155" y="16"/>
                  </a:cubicBezTo>
                  <a:cubicBezTo>
                    <a:pt x="157" y="15"/>
                    <a:pt x="157" y="15"/>
                    <a:pt x="157" y="15"/>
                  </a:cubicBezTo>
                  <a:cubicBezTo>
                    <a:pt x="157" y="15"/>
                    <a:pt x="157" y="15"/>
                    <a:pt x="157" y="15"/>
                  </a:cubicBezTo>
                  <a:cubicBezTo>
                    <a:pt x="157" y="16"/>
                    <a:pt x="157" y="16"/>
                    <a:pt x="157" y="16"/>
                  </a:cubicBezTo>
                  <a:cubicBezTo>
                    <a:pt x="157" y="15"/>
                    <a:pt x="157" y="15"/>
                    <a:pt x="157" y="15"/>
                  </a:cubicBezTo>
                  <a:cubicBezTo>
                    <a:pt x="157" y="15"/>
                    <a:pt x="157" y="15"/>
                    <a:pt x="157" y="15"/>
                  </a:cubicBezTo>
                  <a:cubicBezTo>
                    <a:pt x="158" y="15"/>
                    <a:pt x="158" y="15"/>
                    <a:pt x="158" y="15"/>
                  </a:cubicBezTo>
                  <a:cubicBezTo>
                    <a:pt x="160" y="15"/>
                    <a:pt x="160" y="15"/>
                    <a:pt x="160" y="15"/>
                  </a:cubicBezTo>
                  <a:cubicBezTo>
                    <a:pt x="160" y="15"/>
                    <a:pt x="160" y="15"/>
                    <a:pt x="160" y="15"/>
                  </a:cubicBezTo>
                  <a:cubicBezTo>
                    <a:pt x="161" y="16"/>
                    <a:pt x="161" y="16"/>
                    <a:pt x="161" y="16"/>
                  </a:cubicBezTo>
                  <a:cubicBezTo>
                    <a:pt x="161" y="16"/>
                    <a:pt x="161" y="16"/>
                    <a:pt x="161" y="16"/>
                  </a:cubicBezTo>
                  <a:cubicBezTo>
                    <a:pt x="161" y="16"/>
                    <a:pt x="161" y="16"/>
                    <a:pt x="161" y="16"/>
                  </a:cubicBezTo>
                  <a:cubicBezTo>
                    <a:pt x="162" y="15"/>
                    <a:pt x="162" y="15"/>
                    <a:pt x="162" y="15"/>
                  </a:cubicBezTo>
                  <a:cubicBezTo>
                    <a:pt x="162" y="16"/>
                    <a:pt x="162" y="16"/>
                    <a:pt x="162" y="16"/>
                  </a:cubicBezTo>
                  <a:cubicBezTo>
                    <a:pt x="162" y="16"/>
                    <a:pt x="162" y="16"/>
                    <a:pt x="162" y="16"/>
                  </a:cubicBezTo>
                  <a:cubicBezTo>
                    <a:pt x="163" y="17"/>
                    <a:pt x="163" y="17"/>
                    <a:pt x="163" y="17"/>
                  </a:cubicBezTo>
                  <a:cubicBezTo>
                    <a:pt x="164" y="17"/>
                    <a:pt x="164" y="17"/>
                    <a:pt x="164" y="17"/>
                  </a:cubicBezTo>
                  <a:cubicBezTo>
                    <a:pt x="165" y="17"/>
                    <a:pt x="165" y="17"/>
                    <a:pt x="165" y="17"/>
                  </a:cubicBezTo>
                  <a:cubicBezTo>
                    <a:pt x="165" y="18"/>
                    <a:pt x="165" y="18"/>
                    <a:pt x="165" y="18"/>
                  </a:cubicBezTo>
                  <a:cubicBezTo>
                    <a:pt x="165" y="18"/>
                    <a:pt x="165" y="18"/>
                    <a:pt x="165" y="18"/>
                  </a:cubicBezTo>
                  <a:cubicBezTo>
                    <a:pt x="167" y="19"/>
                    <a:pt x="167" y="19"/>
                    <a:pt x="167" y="19"/>
                  </a:cubicBezTo>
                  <a:cubicBezTo>
                    <a:pt x="167" y="19"/>
                    <a:pt x="167" y="19"/>
                    <a:pt x="167" y="19"/>
                  </a:cubicBezTo>
                  <a:cubicBezTo>
                    <a:pt x="167" y="20"/>
                    <a:pt x="167" y="20"/>
                    <a:pt x="167" y="20"/>
                  </a:cubicBezTo>
                  <a:cubicBezTo>
                    <a:pt x="167" y="20"/>
                    <a:pt x="167" y="20"/>
                    <a:pt x="167" y="20"/>
                  </a:cubicBezTo>
                  <a:cubicBezTo>
                    <a:pt x="167" y="21"/>
                    <a:pt x="167" y="21"/>
                    <a:pt x="167" y="21"/>
                  </a:cubicBezTo>
                  <a:cubicBezTo>
                    <a:pt x="167" y="21"/>
                    <a:pt x="167" y="21"/>
                    <a:pt x="167" y="21"/>
                  </a:cubicBezTo>
                  <a:cubicBezTo>
                    <a:pt x="167" y="22"/>
                    <a:pt x="167" y="22"/>
                    <a:pt x="167" y="22"/>
                  </a:cubicBezTo>
                  <a:cubicBezTo>
                    <a:pt x="166" y="22"/>
                    <a:pt x="166" y="22"/>
                    <a:pt x="166" y="22"/>
                  </a:cubicBezTo>
                  <a:cubicBezTo>
                    <a:pt x="166" y="22"/>
                    <a:pt x="166" y="22"/>
                    <a:pt x="166" y="22"/>
                  </a:cubicBezTo>
                  <a:cubicBezTo>
                    <a:pt x="165" y="23"/>
                    <a:pt x="165" y="23"/>
                    <a:pt x="165" y="23"/>
                  </a:cubicBezTo>
                  <a:cubicBezTo>
                    <a:pt x="165" y="22"/>
                    <a:pt x="165" y="22"/>
                    <a:pt x="165" y="22"/>
                  </a:cubicBezTo>
                  <a:cubicBezTo>
                    <a:pt x="164" y="23"/>
                    <a:pt x="164" y="23"/>
                    <a:pt x="164" y="23"/>
                  </a:cubicBezTo>
                  <a:cubicBezTo>
                    <a:pt x="164" y="23"/>
                    <a:pt x="164" y="23"/>
                    <a:pt x="164" y="23"/>
                  </a:cubicBezTo>
                  <a:cubicBezTo>
                    <a:pt x="164" y="23"/>
                    <a:pt x="164" y="23"/>
                    <a:pt x="164" y="23"/>
                  </a:cubicBezTo>
                  <a:cubicBezTo>
                    <a:pt x="163" y="24"/>
                    <a:pt x="163" y="24"/>
                    <a:pt x="163" y="24"/>
                  </a:cubicBezTo>
                  <a:cubicBezTo>
                    <a:pt x="162" y="24"/>
                    <a:pt x="162" y="24"/>
                    <a:pt x="162" y="24"/>
                  </a:cubicBezTo>
                  <a:cubicBezTo>
                    <a:pt x="161" y="24"/>
                    <a:pt x="161" y="24"/>
                    <a:pt x="161" y="24"/>
                  </a:cubicBezTo>
                  <a:cubicBezTo>
                    <a:pt x="160" y="24"/>
                    <a:pt x="160" y="24"/>
                    <a:pt x="160" y="24"/>
                  </a:cubicBezTo>
                  <a:cubicBezTo>
                    <a:pt x="160" y="24"/>
                    <a:pt x="160" y="24"/>
                    <a:pt x="160" y="24"/>
                  </a:cubicBezTo>
                  <a:cubicBezTo>
                    <a:pt x="159" y="24"/>
                    <a:pt x="159" y="24"/>
                    <a:pt x="159" y="24"/>
                  </a:cubicBezTo>
                  <a:cubicBezTo>
                    <a:pt x="159" y="24"/>
                    <a:pt x="159" y="24"/>
                    <a:pt x="159" y="24"/>
                  </a:cubicBezTo>
                  <a:cubicBezTo>
                    <a:pt x="159" y="24"/>
                    <a:pt x="159" y="24"/>
                    <a:pt x="159" y="24"/>
                  </a:cubicBezTo>
                  <a:cubicBezTo>
                    <a:pt x="159" y="24"/>
                    <a:pt x="159" y="24"/>
                    <a:pt x="159" y="24"/>
                  </a:cubicBezTo>
                  <a:cubicBezTo>
                    <a:pt x="159" y="24"/>
                    <a:pt x="159" y="24"/>
                    <a:pt x="159" y="24"/>
                  </a:cubicBezTo>
                  <a:cubicBezTo>
                    <a:pt x="159" y="25"/>
                    <a:pt x="159" y="25"/>
                    <a:pt x="159" y="25"/>
                  </a:cubicBezTo>
                  <a:cubicBezTo>
                    <a:pt x="158" y="25"/>
                    <a:pt x="158" y="25"/>
                    <a:pt x="158" y="25"/>
                  </a:cubicBezTo>
                  <a:cubicBezTo>
                    <a:pt x="157" y="25"/>
                    <a:pt x="157" y="25"/>
                    <a:pt x="157" y="25"/>
                  </a:cubicBezTo>
                  <a:cubicBezTo>
                    <a:pt x="157" y="25"/>
                    <a:pt x="157" y="25"/>
                    <a:pt x="157" y="25"/>
                  </a:cubicBezTo>
                  <a:cubicBezTo>
                    <a:pt x="156" y="25"/>
                    <a:pt x="156" y="25"/>
                    <a:pt x="156" y="25"/>
                  </a:cubicBezTo>
                  <a:cubicBezTo>
                    <a:pt x="156" y="25"/>
                    <a:pt x="156" y="25"/>
                    <a:pt x="156" y="25"/>
                  </a:cubicBezTo>
                  <a:cubicBezTo>
                    <a:pt x="155" y="25"/>
                    <a:pt x="155" y="25"/>
                    <a:pt x="155" y="25"/>
                  </a:cubicBezTo>
                  <a:cubicBezTo>
                    <a:pt x="154" y="25"/>
                    <a:pt x="154" y="25"/>
                    <a:pt x="154" y="25"/>
                  </a:cubicBezTo>
                  <a:cubicBezTo>
                    <a:pt x="153" y="25"/>
                    <a:pt x="153" y="25"/>
                    <a:pt x="153" y="25"/>
                  </a:cubicBezTo>
                  <a:cubicBezTo>
                    <a:pt x="153" y="25"/>
                    <a:pt x="153" y="25"/>
                    <a:pt x="153" y="25"/>
                  </a:cubicBezTo>
                  <a:cubicBezTo>
                    <a:pt x="152" y="25"/>
                    <a:pt x="152" y="25"/>
                    <a:pt x="152" y="25"/>
                  </a:cubicBezTo>
                  <a:cubicBezTo>
                    <a:pt x="152" y="25"/>
                    <a:pt x="152" y="25"/>
                    <a:pt x="152" y="25"/>
                  </a:cubicBezTo>
                  <a:cubicBezTo>
                    <a:pt x="151" y="25"/>
                    <a:pt x="151" y="25"/>
                    <a:pt x="151" y="25"/>
                  </a:cubicBezTo>
                  <a:cubicBezTo>
                    <a:pt x="150" y="25"/>
                    <a:pt x="150" y="25"/>
                    <a:pt x="150" y="25"/>
                  </a:cubicBezTo>
                  <a:cubicBezTo>
                    <a:pt x="150" y="25"/>
                    <a:pt x="150" y="25"/>
                    <a:pt x="150" y="25"/>
                  </a:cubicBezTo>
                  <a:cubicBezTo>
                    <a:pt x="149" y="25"/>
                    <a:pt x="149" y="25"/>
                    <a:pt x="149" y="25"/>
                  </a:cubicBezTo>
                  <a:cubicBezTo>
                    <a:pt x="148" y="25"/>
                    <a:pt x="148" y="25"/>
                    <a:pt x="148" y="25"/>
                  </a:cubicBezTo>
                  <a:cubicBezTo>
                    <a:pt x="147" y="24"/>
                    <a:pt x="147" y="24"/>
                    <a:pt x="147" y="24"/>
                  </a:cubicBezTo>
                  <a:cubicBezTo>
                    <a:pt x="147" y="24"/>
                    <a:pt x="147" y="24"/>
                    <a:pt x="147" y="24"/>
                  </a:cubicBezTo>
                  <a:cubicBezTo>
                    <a:pt x="147" y="24"/>
                    <a:pt x="147" y="24"/>
                    <a:pt x="147" y="24"/>
                  </a:cubicBezTo>
                  <a:cubicBezTo>
                    <a:pt x="145" y="24"/>
                    <a:pt x="145" y="24"/>
                    <a:pt x="145" y="24"/>
                  </a:cubicBezTo>
                  <a:cubicBezTo>
                    <a:pt x="145" y="24"/>
                    <a:pt x="145" y="24"/>
                    <a:pt x="145" y="24"/>
                  </a:cubicBezTo>
                  <a:cubicBezTo>
                    <a:pt x="144" y="24"/>
                    <a:pt x="144" y="24"/>
                    <a:pt x="144" y="24"/>
                  </a:cubicBezTo>
                  <a:cubicBezTo>
                    <a:pt x="143" y="24"/>
                    <a:pt x="143" y="24"/>
                    <a:pt x="143" y="24"/>
                  </a:cubicBezTo>
                  <a:cubicBezTo>
                    <a:pt x="143" y="24"/>
                    <a:pt x="143" y="24"/>
                    <a:pt x="143" y="24"/>
                  </a:cubicBezTo>
                  <a:cubicBezTo>
                    <a:pt x="142" y="24"/>
                    <a:pt x="142" y="24"/>
                    <a:pt x="142" y="24"/>
                  </a:cubicBezTo>
                  <a:cubicBezTo>
                    <a:pt x="141" y="24"/>
                    <a:pt x="141" y="24"/>
                    <a:pt x="141" y="24"/>
                  </a:cubicBezTo>
                  <a:cubicBezTo>
                    <a:pt x="141" y="24"/>
                    <a:pt x="141" y="24"/>
                    <a:pt x="141" y="24"/>
                  </a:cubicBezTo>
                  <a:cubicBezTo>
                    <a:pt x="140" y="24"/>
                    <a:pt x="140" y="24"/>
                    <a:pt x="140" y="24"/>
                  </a:cubicBezTo>
                  <a:cubicBezTo>
                    <a:pt x="139" y="24"/>
                    <a:pt x="139" y="24"/>
                    <a:pt x="139" y="24"/>
                  </a:cubicBezTo>
                  <a:cubicBezTo>
                    <a:pt x="138" y="25"/>
                    <a:pt x="138" y="25"/>
                    <a:pt x="138" y="25"/>
                  </a:cubicBezTo>
                  <a:cubicBezTo>
                    <a:pt x="138" y="25"/>
                    <a:pt x="138" y="25"/>
                    <a:pt x="138" y="25"/>
                  </a:cubicBezTo>
                  <a:cubicBezTo>
                    <a:pt x="138" y="25"/>
                    <a:pt x="138" y="25"/>
                    <a:pt x="138" y="25"/>
                  </a:cubicBezTo>
                  <a:cubicBezTo>
                    <a:pt x="138" y="24"/>
                    <a:pt x="138" y="24"/>
                    <a:pt x="138" y="24"/>
                  </a:cubicBezTo>
                  <a:cubicBezTo>
                    <a:pt x="137" y="24"/>
                    <a:pt x="137" y="24"/>
                    <a:pt x="137" y="24"/>
                  </a:cubicBezTo>
                  <a:cubicBezTo>
                    <a:pt x="137" y="24"/>
                    <a:pt x="137" y="24"/>
                    <a:pt x="137" y="24"/>
                  </a:cubicBezTo>
                  <a:cubicBezTo>
                    <a:pt x="136" y="24"/>
                    <a:pt x="136" y="24"/>
                    <a:pt x="136" y="24"/>
                  </a:cubicBezTo>
                  <a:cubicBezTo>
                    <a:pt x="136" y="24"/>
                    <a:pt x="136" y="24"/>
                    <a:pt x="136" y="24"/>
                  </a:cubicBezTo>
                  <a:cubicBezTo>
                    <a:pt x="136" y="24"/>
                    <a:pt x="136" y="24"/>
                    <a:pt x="136" y="24"/>
                  </a:cubicBezTo>
                  <a:cubicBezTo>
                    <a:pt x="136" y="24"/>
                    <a:pt x="136" y="24"/>
                    <a:pt x="136" y="24"/>
                  </a:cubicBezTo>
                  <a:cubicBezTo>
                    <a:pt x="137" y="24"/>
                    <a:pt x="137" y="24"/>
                    <a:pt x="137" y="24"/>
                  </a:cubicBezTo>
                  <a:cubicBezTo>
                    <a:pt x="137" y="25"/>
                    <a:pt x="137" y="25"/>
                    <a:pt x="137" y="25"/>
                  </a:cubicBezTo>
                  <a:cubicBezTo>
                    <a:pt x="138" y="25"/>
                    <a:pt x="138" y="25"/>
                    <a:pt x="138" y="25"/>
                  </a:cubicBezTo>
                  <a:cubicBezTo>
                    <a:pt x="137" y="25"/>
                    <a:pt x="137" y="25"/>
                    <a:pt x="137" y="25"/>
                  </a:cubicBezTo>
                  <a:cubicBezTo>
                    <a:pt x="137" y="26"/>
                    <a:pt x="137" y="26"/>
                    <a:pt x="137" y="26"/>
                  </a:cubicBezTo>
                  <a:cubicBezTo>
                    <a:pt x="136" y="26"/>
                    <a:pt x="136" y="26"/>
                    <a:pt x="136" y="26"/>
                  </a:cubicBezTo>
                  <a:cubicBezTo>
                    <a:pt x="136" y="26"/>
                    <a:pt x="136" y="26"/>
                    <a:pt x="136" y="26"/>
                  </a:cubicBezTo>
                  <a:cubicBezTo>
                    <a:pt x="135" y="26"/>
                    <a:pt x="135" y="26"/>
                    <a:pt x="135" y="26"/>
                  </a:cubicBezTo>
                  <a:cubicBezTo>
                    <a:pt x="134" y="26"/>
                    <a:pt x="134" y="26"/>
                    <a:pt x="134" y="26"/>
                  </a:cubicBezTo>
                  <a:cubicBezTo>
                    <a:pt x="133" y="27"/>
                    <a:pt x="133" y="27"/>
                    <a:pt x="133" y="27"/>
                  </a:cubicBezTo>
                  <a:cubicBezTo>
                    <a:pt x="132" y="27"/>
                    <a:pt x="132" y="27"/>
                    <a:pt x="132" y="27"/>
                  </a:cubicBezTo>
                  <a:cubicBezTo>
                    <a:pt x="132" y="27"/>
                    <a:pt x="132" y="27"/>
                    <a:pt x="132" y="27"/>
                  </a:cubicBezTo>
                  <a:cubicBezTo>
                    <a:pt x="131" y="27"/>
                    <a:pt x="131" y="27"/>
                    <a:pt x="131" y="27"/>
                  </a:cubicBezTo>
                  <a:cubicBezTo>
                    <a:pt x="131" y="27"/>
                    <a:pt x="131" y="27"/>
                    <a:pt x="131" y="27"/>
                  </a:cubicBezTo>
                  <a:cubicBezTo>
                    <a:pt x="130" y="28"/>
                    <a:pt x="130" y="28"/>
                    <a:pt x="130" y="28"/>
                  </a:cubicBezTo>
                  <a:cubicBezTo>
                    <a:pt x="129" y="28"/>
                    <a:pt x="129" y="28"/>
                    <a:pt x="129" y="28"/>
                  </a:cubicBezTo>
                  <a:cubicBezTo>
                    <a:pt x="129" y="28"/>
                    <a:pt x="129" y="28"/>
                    <a:pt x="129" y="28"/>
                  </a:cubicBezTo>
                  <a:cubicBezTo>
                    <a:pt x="129" y="29"/>
                    <a:pt x="129" y="29"/>
                    <a:pt x="129" y="29"/>
                  </a:cubicBezTo>
                  <a:cubicBezTo>
                    <a:pt x="129" y="29"/>
                    <a:pt x="129" y="29"/>
                    <a:pt x="129" y="29"/>
                  </a:cubicBezTo>
                  <a:cubicBezTo>
                    <a:pt x="129" y="30"/>
                    <a:pt x="129" y="30"/>
                    <a:pt x="129" y="30"/>
                  </a:cubicBezTo>
                  <a:cubicBezTo>
                    <a:pt x="129" y="31"/>
                    <a:pt x="129" y="31"/>
                    <a:pt x="129" y="31"/>
                  </a:cubicBezTo>
                  <a:cubicBezTo>
                    <a:pt x="130" y="31"/>
                    <a:pt x="130" y="31"/>
                    <a:pt x="130" y="31"/>
                  </a:cubicBezTo>
                  <a:cubicBezTo>
                    <a:pt x="130" y="31"/>
                    <a:pt x="130" y="31"/>
                    <a:pt x="130" y="31"/>
                  </a:cubicBezTo>
                  <a:cubicBezTo>
                    <a:pt x="130" y="31"/>
                    <a:pt x="130" y="31"/>
                    <a:pt x="130" y="31"/>
                  </a:cubicBezTo>
                  <a:cubicBezTo>
                    <a:pt x="130" y="30"/>
                    <a:pt x="130" y="30"/>
                    <a:pt x="130" y="30"/>
                  </a:cubicBezTo>
                  <a:cubicBezTo>
                    <a:pt x="131" y="29"/>
                    <a:pt x="131" y="29"/>
                    <a:pt x="131" y="29"/>
                  </a:cubicBezTo>
                  <a:cubicBezTo>
                    <a:pt x="132" y="29"/>
                    <a:pt x="132" y="29"/>
                    <a:pt x="132" y="29"/>
                  </a:cubicBezTo>
                  <a:cubicBezTo>
                    <a:pt x="132" y="29"/>
                    <a:pt x="132" y="29"/>
                    <a:pt x="132" y="29"/>
                  </a:cubicBezTo>
                  <a:cubicBezTo>
                    <a:pt x="133" y="29"/>
                    <a:pt x="133" y="29"/>
                    <a:pt x="133" y="29"/>
                  </a:cubicBezTo>
                  <a:cubicBezTo>
                    <a:pt x="134" y="29"/>
                    <a:pt x="134" y="29"/>
                    <a:pt x="134" y="29"/>
                  </a:cubicBezTo>
                  <a:cubicBezTo>
                    <a:pt x="134" y="29"/>
                    <a:pt x="134" y="29"/>
                    <a:pt x="134" y="29"/>
                  </a:cubicBezTo>
                  <a:cubicBezTo>
                    <a:pt x="135" y="28"/>
                    <a:pt x="135" y="28"/>
                    <a:pt x="135" y="28"/>
                  </a:cubicBezTo>
                  <a:cubicBezTo>
                    <a:pt x="136" y="28"/>
                    <a:pt x="136" y="28"/>
                    <a:pt x="136" y="28"/>
                  </a:cubicBezTo>
                  <a:cubicBezTo>
                    <a:pt x="138" y="27"/>
                    <a:pt x="138" y="27"/>
                    <a:pt x="138" y="27"/>
                  </a:cubicBezTo>
                  <a:cubicBezTo>
                    <a:pt x="138" y="27"/>
                    <a:pt x="138" y="27"/>
                    <a:pt x="138" y="27"/>
                  </a:cubicBezTo>
                  <a:cubicBezTo>
                    <a:pt x="138" y="27"/>
                    <a:pt x="138" y="27"/>
                    <a:pt x="138" y="27"/>
                  </a:cubicBezTo>
                  <a:cubicBezTo>
                    <a:pt x="138" y="28"/>
                    <a:pt x="138" y="28"/>
                    <a:pt x="138" y="28"/>
                  </a:cubicBezTo>
                  <a:cubicBezTo>
                    <a:pt x="138" y="28"/>
                    <a:pt x="138" y="28"/>
                    <a:pt x="138" y="28"/>
                  </a:cubicBezTo>
                  <a:cubicBezTo>
                    <a:pt x="139" y="28"/>
                    <a:pt x="139" y="28"/>
                    <a:pt x="139" y="28"/>
                  </a:cubicBezTo>
                  <a:cubicBezTo>
                    <a:pt x="139" y="27"/>
                    <a:pt x="139" y="27"/>
                    <a:pt x="139" y="27"/>
                  </a:cubicBezTo>
                  <a:cubicBezTo>
                    <a:pt x="140" y="26"/>
                    <a:pt x="140" y="26"/>
                    <a:pt x="140" y="26"/>
                  </a:cubicBezTo>
                  <a:cubicBezTo>
                    <a:pt x="140" y="26"/>
                    <a:pt x="140" y="26"/>
                    <a:pt x="140" y="26"/>
                  </a:cubicBezTo>
                  <a:cubicBezTo>
                    <a:pt x="141" y="26"/>
                    <a:pt x="141" y="26"/>
                    <a:pt x="141" y="26"/>
                  </a:cubicBezTo>
                  <a:cubicBezTo>
                    <a:pt x="141" y="26"/>
                    <a:pt x="141" y="26"/>
                    <a:pt x="141" y="26"/>
                  </a:cubicBezTo>
                  <a:cubicBezTo>
                    <a:pt x="142" y="26"/>
                    <a:pt x="142" y="26"/>
                    <a:pt x="142" y="26"/>
                  </a:cubicBezTo>
                  <a:cubicBezTo>
                    <a:pt x="143" y="26"/>
                    <a:pt x="143" y="26"/>
                    <a:pt x="143" y="26"/>
                  </a:cubicBezTo>
                  <a:cubicBezTo>
                    <a:pt x="144" y="27"/>
                    <a:pt x="144" y="27"/>
                    <a:pt x="144" y="27"/>
                  </a:cubicBezTo>
                  <a:cubicBezTo>
                    <a:pt x="145" y="27"/>
                    <a:pt x="145" y="27"/>
                    <a:pt x="145" y="27"/>
                  </a:cubicBezTo>
                  <a:cubicBezTo>
                    <a:pt x="147" y="27"/>
                    <a:pt x="147" y="27"/>
                    <a:pt x="147" y="27"/>
                  </a:cubicBezTo>
                  <a:cubicBezTo>
                    <a:pt x="148" y="27"/>
                    <a:pt x="148" y="27"/>
                    <a:pt x="148" y="27"/>
                  </a:cubicBezTo>
                  <a:cubicBezTo>
                    <a:pt x="149" y="27"/>
                    <a:pt x="149" y="27"/>
                    <a:pt x="149" y="27"/>
                  </a:cubicBezTo>
                  <a:cubicBezTo>
                    <a:pt x="150" y="27"/>
                    <a:pt x="150" y="27"/>
                    <a:pt x="150" y="27"/>
                  </a:cubicBezTo>
                  <a:cubicBezTo>
                    <a:pt x="152" y="28"/>
                    <a:pt x="152" y="28"/>
                    <a:pt x="152" y="28"/>
                  </a:cubicBezTo>
                  <a:cubicBezTo>
                    <a:pt x="152" y="27"/>
                    <a:pt x="152" y="27"/>
                    <a:pt x="152" y="27"/>
                  </a:cubicBezTo>
                  <a:cubicBezTo>
                    <a:pt x="153" y="28"/>
                    <a:pt x="153" y="28"/>
                    <a:pt x="153" y="28"/>
                  </a:cubicBezTo>
                  <a:cubicBezTo>
                    <a:pt x="153" y="28"/>
                    <a:pt x="153" y="28"/>
                    <a:pt x="153" y="28"/>
                  </a:cubicBezTo>
                  <a:cubicBezTo>
                    <a:pt x="153" y="29"/>
                    <a:pt x="153" y="29"/>
                    <a:pt x="153" y="29"/>
                  </a:cubicBezTo>
                  <a:cubicBezTo>
                    <a:pt x="152" y="29"/>
                    <a:pt x="152" y="29"/>
                    <a:pt x="152" y="29"/>
                  </a:cubicBezTo>
                  <a:cubicBezTo>
                    <a:pt x="152" y="30"/>
                    <a:pt x="152" y="30"/>
                    <a:pt x="152" y="30"/>
                  </a:cubicBezTo>
                  <a:cubicBezTo>
                    <a:pt x="152" y="30"/>
                    <a:pt x="152" y="30"/>
                    <a:pt x="152" y="30"/>
                  </a:cubicBezTo>
                  <a:cubicBezTo>
                    <a:pt x="151" y="31"/>
                    <a:pt x="151" y="31"/>
                    <a:pt x="151" y="31"/>
                  </a:cubicBezTo>
                  <a:cubicBezTo>
                    <a:pt x="149" y="31"/>
                    <a:pt x="149" y="31"/>
                    <a:pt x="149" y="31"/>
                  </a:cubicBezTo>
                  <a:cubicBezTo>
                    <a:pt x="148" y="31"/>
                    <a:pt x="148" y="31"/>
                    <a:pt x="148" y="31"/>
                  </a:cubicBezTo>
                  <a:cubicBezTo>
                    <a:pt x="148" y="31"/>
                    <a:pt x="148" y="31"/>
                    <a:pt x="148" y="31"/>
                  </a:cubicBezTo>
                  <a:cubicBezTo>
                    <a:pt x="147" y="31"/>
                    <a:pt x="147" y="31"/>
                    <a:pt x="147" y="31"/>
                  </a:cubicBezTo>
                  <a:cubicBezTo>
                    <a:pt x="147" y="31"/>
                    <a:pt x="147" y="31"/>
                    <a:pt x="147" y="31"/>
                  </a:cubicBezTo>
                  <a:cubicBezTo>
                    <a:pt x="147" y="32"/>
                    <a:pt x="147" y="32"/>
                    <a:pt x="147" y="32"/>
                  </a:cubicBezTo>
                  <a:cubicBezTo>
                    <a:pt x="147" y="32"/>
                    <a:pt x="147" y="32"/>
                    <a:pt x="147" y="32"/>
                  </a:cubicBezTo>
                  <a:cubicBezTo>
                    <a:pt x="147" y="33"/>
                    <a:pt x="147" y="33"/>
                    <a:pt x="147" y="33"/>
                  </a:cubicBezTo>
                  <a:cubicBezTo>
                    <a:pt x="147" y="33"/>
                    <a:pt x="147" y="33"/>
                    <a:pt x="147" y="33"/>
                  </a:cubicBezTo>
                  <a:cubicBezTo>
                    <a:pt x="147" y="33"/>
                    <a:pt x="147" y="33"/>
                    <a:pt x="147" y="33"/>
                  </a:cubicBezTo>
                  <a:cubicBezTo>
                    <a:pt x="148" y="33"/>
                    <a:pt x="148" y="33"/>
                    <a:pt x="148" y="33"/>
                  </a:cubicBezTo>
                  <a:cubicBezTo>
                    <a:pt x="149" y="33"/>
                    <a:pt x="149" y="33"/>
                    <a:pt x="149" y="33"/>
                  </a:cubicBezTo>
                  <a:cubicBezTo>
                    <a:pt x="150" y="32"/>
                    <a:pt x="150" y="32"/>
                    <a:pt x="150" y="32"/>
                  </a:cubicBezTo>
                  <a:cubicBezTo>
                    <a:pt x="150" y="32"/>
                    <a:pt x="152" y="32"/>
                    <a:pt x="152" y="32"/>
                  </a:cubicBezTo>
                  <a:cubicBezTo>
                    <a:pt x="152" y="32"/>
                    <a:pt x="153" y="33"/>
                    <a:pt x="153" y="33"/>
                  </a:cubicBezTo>
                  <a:cubicBezTo>
                    <a:pt x="154" y="33"/>
                    <a:pt x="154" y="33"/>
                    <a:pt x="154" y="33"/>
                  </a:cubicBezTo>
                  <a:cubicBezTo>
                    <a:pt x="154" y="33"/>
                    <a:pt x="154" y="33"/>
                    <a:pt x="154" y="33"/>
                  </a:cubicBezTo>
                  <a:cubicBezTo>
                    <a:pt x="155" y="33"/>
                    <a:pt x="155" y="33"/>
                    <a:pt x="155" y="33"/>
                  </a:cubicBezTo>
                  <a:cubicBezTo>
                    <a:pt x="155" y="33"/>
                    <a:pt x="155" y="33"/>
                    <a:pt x="155" y="33"/>
                  </a:cubicBezTo>
                  <a:cubicBezTo>
                    <a:pt x="155" y="33"/>
                    <a:pt x="155" y="33"/>
                    <a:pt x="155" y="33"/>
                  </a:cubicBezTo>
                  <a:cubicBezTo>
                    <a:pt x="156" y="33"/>
                    <a:pt x="156" y="33"/>
                    <a:pt x="156" y="33"/>
                  </a:cubicBezTo>
                  <a:cubicBezTo>
                    <a:pt x="156" y="33"/>
                    <a:pt x="156" y="33"/>
                    <a:pt x="156" y="33"/>
                  </a:cubicBezTo>
                  <a:cubicBezTo>
                    <a:pt x="157" y="32"/>
                    <a:pt x="157" y="32"/>
                    <a:pt x="157" y="32"/>
                  </a:cubicBezTo>
                  <a:cubicBezTo>
                    <a:pt x="157" y="31"/>
                    <a:pt x="157" y="31"/>
                    <a:pt x="157" y="31"/>
                  </a:cubicBezTo>
                  <a:cubicBezTo>
                    <a:pt x="157" y="30"/>
                    <a:pt x="157" y="30"/>
                    <a:pt x="157" y="30"/>
                  </a:cubicBezTo>
                  <a:cubicBezTo>
                    <a:pt x="158" y="29"/>
                    <a:pt x="158" y="29"/>
                    <a:pt x="158" y="29"/>
                  </a:cubicBezTo>
                  <a:cubicBezTo>
                    <a:pt x="157" y="29"/>
                    <a:pt x="157" y="29"/>
                    <a:pt x="157" y="29"/>
                  </a:cubicBezTo>
                  <a:cubicBezTo>
                    <a:pt x="157" y="29"/>
                    <a:pt x="157" y="29"/>
                    <a:pt x="157" y="29"/>
                  </a:cubicBezTo>
                  <a:cubicBezTo>
                    <a:pt x="158" y="28"/>
                    <a:pt x="158" y="28"/>
                    <a:pt x="158" y="28"/>
                  </a:cubicBezTo>
                  <a:cubicBezTo>
                    <a:pt x="159" y="28"/>
                    <a:pt x="159" y="28"/>
                    <a:pt x="159" y="28"/>
                  </a:cubicBezTo>
                  <a:cubicBezTo>
                    <a:pt x="160" y="28"/>
                    <a:pt x="160" y="28"/>
                    <a:pt x="160" y="28"/>
                  </a:cubicBezTo>
                  <a:cubicBezTo>
                    <a:pt x="161" y="28"/>
                    <a:pt x="161" y="28"/>
                    <a:pt x="161" y="28"/>
                  </a:cubicBezTo>
                  <a:cubicBezTo>
                    <a:pt x="162" y="28"/>
                    <a:pt x="162" y="28"/>
                    <a:pt x="162" y="28"/>
                  </a:cubicBezTo>
                  <a:cubicBezTo>
                    <a:pt x="163" y="28"/>
                    <a:pt x="163" y="28"/>
                    <a:pt x="163" y="28"/>
                  </a:cubicBezTo>
                  <a:cubicBezTo>
                    <a:pt x="163" y="29"/>
                    <a:pt x="163" y="29"/>
                    <a:pt x="163" y="29"/>
                  </a:cubicBezTo>
                  <a:cubicBezTo>
                    <a:pt x="163" y="30"/>
                    <a:pt x="163" y="30"/>
                    <a:pt x="163" y="30"/>
                  </a:cubicBezTo>
                  <a:cubicBezTo>
                    <a:pt x="163" y="31"/>
                    <a:pt x="163" y="31"/>
                    <a:pt x="163" y="31"/>
                  </a:cubicBezTo>
                  <a:cubicBezTo>
                    <a:pt x="162" y="32"/>
                    <a:pt x="162" y="32"/>
                    <a:pt x="162" y="32"/>
                  </a:cubicBezTo>
                  <a:cubicBezTo>
                    <a:pt x="161" y="34"/>
                    <a:pt x="161" y="34"/>
                    <a:pt x="161" y="34"/>
                  </a:cubicBezTo>
                  <a:cubicBezTo>
                    <a:pt x="161" y="35"/>
                    <a:pt x="161" y="35"/>
                    <a:pt x="161" y="35"/>
                  </a:cubicBezTo>
                  <a:cubicBezTo>
                    <a:pt x="161" y="35"/>
                    <a:pt x="161" y="35"/>
                    <a:pt x="161" y="35"/>
                  </a:cubicBezTo>
                  <a:cubicBezTo>
                    <a:pt x="158" y="37"/>
                    <a:pt x="158" y="37"/>
                    <a:pt x="158" y="37"/>
                  </a:cubicBezTo>
                  <a:cubicBezTo>
                    <a:pt x="158" y="37"/>
                    <a:pt x="158" y="37"/>
                    <a:pt x="158" y="37"/>
                  </a:cubicBezTo>
                  <a:cubicBezTo>
                    <a:pt x="158" y="37"/>
                    <a:pt x="158" y="37"/>
                    <a:pt x="158" y="37"/>
                  </a:cubicBezTo>
                  <a:cubicBezTo>
                    <a:pt x="157" y="37"/>
                    <a:pt x="157" y="37"/>
                    <a:pt x="157" y="37"/>
                  </a:cubicBezTo>
                  <a:cubicBezTo>
                    <a:pt x="156" y="38"/>
                    <a:pt x="156" y="38"/>
                    <a:pt x="156" y="38"/>
                  </a:cubicBezTo>
                  <a:cubicBezTo>
                    <a:pt x="156" y="38"/>
                    <a:pt x="156" y="38"/>
                    <a:pt x="156" y="38"/>
                  </a:cubicBezTo>
                  <a:cubicBezTo>
                    <a:pt x="156" y="38"/>
                    <a:pt x="156" y="38"/>
                    <a:pt x="156" y="38"/>
                  </a:cubicBezTo>
                  <a:cubicBezTo>
                    <a:pt x="155" y="39"/>
                    <a:pt x="155" y="39"/>
                    <a:pt x="155" y="39"/>
                  </a:cubicBezTo>
                  <a:cubicBezTo>
                    <a:pt x="155" y="39"/>
                    <a:pt x="155" y="39"/>
                    <a:pt x="155" y="39"/>
                  </a:cubicBezTo>
                  <a:cubicBezTo>
                    <a:pt x="154" y="40"/>
                    <a:pt x="154" y="40"/>
                    <a:pt x="154" y="40"/>
                  </a:cubicBezTo>
                  <a:cubicBezTo>
                    <a:pt x="154" y="40"/>
                    <a:pt x="154" y="40"/>
                    <a:pt x="154" y="40"/>
                  </a:cubicBezTo>
                  <a:cubicBezTo>
                    <a:pt x="153" y="40"/>
                    <a:pt x="153" y="40"/>
                    <a:pt x="153" y="40"/>
                  </a:cubicBezTo>
                  <a:cubicBezTo>
                    <a:pt x="153" y="40"/>
                    <a:pt x="153" y="40"/>
                    <a:pt x="153" y="40"/>
                  </a:cubicBezTo>
                  <a:cubicBezTo>
                    <a:pt x="153" y="40"/>
                    <a:pt x="153" y="40"/>
                    <a:pt x="153" y="40"/>
                  </a:cubicBezTo>
                  <a:cubicBezTo>
                    <a:pt x="153" y="41"/>
                    <a:pt x="153" y="41"/>
                    <a:pt x="153" y="41"/>
                  </a:cubicBezTo>
                  <a:cubicBezTo>
                    <a:pt x="153" y="41"/>
                    <a:pt x="153" y="41"/>
                    <a:pt x="153" y="41"/>
                  </a:cubicBezTo>
                  <a:cubicBezTo>
                    <a:pt x="152" y="42"/>
                    <a:pt x="152" y="42"/>
                    <a:pt x="152" y="42"/>
                  </a:cubicBezTo>
                  <a:cubicBezTo>
                    <a:pt x="151" y="43"/>
                    <a:pt x="151" y="43"/>
                    <a:pt x="151" y="43"/>
                  </a:cubicBezTo>
                  <a:cubicBezTo>
                    <a:pt x="151" y="43"/>
                    <a:pt x="151" y="43"/>
                    <a:pt x="151" y="43"/>
                  </a:cubicBezTo>
                  <a:cubicBezTo>
                    <a:pt x="150" y="44"/>
                    <a:pt x="150" y="44"/>
                    <a:pt x="150" y="44"/>
                  </a:cubicBezTo>
                  <a:cubicBezTo>
                    <a:pt x="149" y="45"/>
                    <a:pt x="149" y="45"/>
                    <a:pt x="149" y="45"/>
                  </a:cubicBezTo>
                  <a:cubicBezTo>
                    <a:pt x="148" y="45"/>
                    <a:pt x="148" y="45"/>
                    <a:pt x="148" y="45"/>
                  </a:cubicBezTo>
                  <a:cubicBezTo>
                    <a:pt x="147" y="46"/>
                    <a:pt x="147" y="46"/>
                    <a:pt x="147" y="46"/>
                  </a:cubicBezTo>
                  <a:cubicBezTo>
                    <a:pt x="147" y="46"/>
                    <a:pt x="147" y="46"/>
                    <a:pt x="147" y="46"/>
                  </a:cubicBezTo>
                  <a:cubicBezTo>
                    <a:pt x="146" y="46"/>
                    <a:pt x="146" y="46"/>
                    <a:pt x="146" y="46"/>
                  </a:cubicBezTo>
                  <a:cubicBezTo>
                    <a:pt x="146" y="47"/>
                    <a:pt x="146" y="47"/>
                    <a:pt x="146" y="47"/>
                  </a:cubicBezTo>
                  <a:cubicBezTo>
                    <a:pt x="146" y="47"/>
                    <a:pt x="146" y="47"/>
                    <a:pt x="146" y="47"/>
                  </a:cubicBezTo>
                  <a:cubicBezTo>
                    <a:pt x="146" y="48"/>
                    <a:pt x="146" y="48"/>
                    <a:pt x="146" y="48"/>
                  </a:cubicBezTo>
                  <a:cubicBezTo>
                    <a:pt x="146" y="49"/>
                    <a:pt x="146" y="49"/>
                    <a:pt x="146" y="49"/>
                  </a:cubicBezTo>
                  <a:cubicBezTo>
                    <a:pt x="146" y="48"/>
                    <a:pt x="146" y="48"/>
                    <a:pt x="146" y="48"/>
                  </a:cubicBezTo>
                  <a:cubicBezTo>
                    <a:pt x="146" y="48"/>
                    <a:pt x="146" y="48"/>
                    <a:pt x="146" y="48"/>
                  </a:cubicBezTo>
                  <a:cubicBezTo>
                    <a:pt x="147" y="47"/>
                    <a:pt x="147" y="47"/>
                    <a:pt x="147" y="47"/>
                  </a:cubicBezTo>
                  <a:cubicBezTo>
                    <a:pt x="148" y="46"/>
                    <a:pt x="148" y="46"/>
                    <a:pt x="148" y="46"/>
                  </a:cubicBezTo>
                  <a:cubicBezTo>
                    <a:pt x="149" y="45"/>
                    <a:pt x="149" y="45"/>
                    <a:pt x="149" y="45"/>
                  </a:cubicBezTo>
                  <a:cubicBezTo>
                    <a:pt x="149" y="45"/>
                    <a:pt x="149" y="45"/>
                    <a:pt x="149" y="45"/>
                  </a:cubicBezTo>
                  <a:cubicBezTo>
                    <a:pt x="149" y="46"/>
                    <a:pt x="149" y="46"/>
                    <a:pt x="149" y="46"/>
                  </a:cubicBezTo>
                  <a:cubicBezTo>
                    <a:pt x="150" y="45"/>
                    <a:pt x="150" y="45"/>
                    <a:pt x="150" y="45"/>
                  </a:cubicBezTo>
                  <a:cubicBezTo>
                    <a:pt x="151" y="44"/>
                    <a:pt x="151" y="44"/>
                    <a:pt x="151" y="44"/>
                  </a:cubicBezTo>
                  <a:cubicBezTo>
                    <a:pt x="152" y="44"/>
                    <a:pt x="152" y="44"/>
                    <a:pt x="152" y="44"/>
                  </a:cubicBezTo>
                  <a:cubicBezTo>
                    <a:pt x="152" y="43"/>
                    <a:pt x="152" y="43"/>
                    <a:pt x="152" y="43"/>
                  </a:cubicBezTo>
                  <a:cubicBezTo>
                    <a:pt x="153" y="42"/>
                    <a:pt x="153" y="42"/>
                    <a:pt x="153" y="42"/>
                  </a:cubicBezTo>
                  <a:cubicBezTo>
                    <a:pt x="154" y="41"/>
                    <a:pt x="154" y="41"/>
                    <a:pt x="154" y="41"/>
                  </a:cubicBezTo>
                  <a:cubicBezTo>
                    <a:pt x="155" y="41"/>
                    <a:pt x="155" y="41"/>
                    <a:pt x="155" y="41"/>
                  </a:cubicBezTo>
                  <a:cubicBezTo>
                    <a:pt x="156" y="41"/>
                    <a:pt x="156" y="41"/>
                    <a:pt x="156" y="41"/>
                  </a:cubicBezTo>
                  <a:cubicBezTo>
                    <a:pt x="156" y="41"/>
                    <a:pt x="156" y="41"/>
                    <a:pt x="156" y="41"/>
                  </a:cubicBezTo>
                  <a:cubicBezTo>
                    <a:pt x="157" y="40"/>
                    <a:pt x="157" y="40"/>
                    <a:pt x="157" y="40"/>
                  </a:cubicBezTo>
                  <a:cubicBezTo>
                    <a:pt x="157" y="40"/>
                    <a:pt x="157" y="40"/>
                    <a:pt x="157" y="40"/>
                  </a:cubicBezTo>
                  <a:cubicBezTo>
                    <a:pt x="158" y="40"/>
                    <a:pt x="158" y="40"/>
                    <a:pt x="158" y="40"/>
                  </a:cubicBezTo>
                  <a:cubicBezTo>
                    <a:pt x="159" y="40"/>
                    <a:pt x="159" y="40"/>
                    <a:pt x="159" y="40"/>
                  </a:cubicBezTo>
                  <a:cubicBezTo>
                    <a:pt x="160" y="40"/>
                    <a:pt x="160" y="40"/>
                    <a:pt x="160" y="40"/>
                  </a:cubicBezTo>
                  <a:cubicBezTo>
                    <a:pt x="161" y="39"/>
                    <a:pt x="161" y="39"/>
                    <a:pt x="161" y="39"/>
                  </a:cubicBezTo>
                  <a:cubicBezTo>
                    <a:pt x="162" y="39"/>
                    <a:pt x="162" y="39"/>
                    <a:pt x="162" y="39"/>
                  </a:cubicBezTo>
                  <a:cubicBezTo>
                    <a:pt x="163" y="38"/>
                    <a:pt x="163" y="38"/>
                    <a:pt x="163" y="38"/>
                  </a:cubicBezTo>
                  <a:cubicBezTo>
                    <a:pt x="163" y="38"/>
                    <a:pt x="163" y="38"/>
                    <a:pt x="163" y="38"/>
                  </a:cubicBezTo>
                  <a:cubicBezTo>
                    <a:pt x="164" y="38"/>
                    <a:pt x="164" y="38"/>
                    <a:pt x="164" y="38"/>
                  </a:cubicBezTo>
                  <a:cubicBezTo>
                    <a:pt x="164" y="37"/>
                    <a:pt x="164" y="37"/>
                    <a:pt x="164" y="37"/>
                  </a:cubicBezTo>
                  <a:cubicBezTo>
                    <a:pt x="165" y="36"/>
                    <a:pt x="165" y="36"/>
                    <a:pt x="165" y="36"/>
                  </a:cubicBezTo>
                  <a:cubicBezTo>
                    <a:pt x="166" y="35"/>
                    <a:pt x="166" y="35"/>
                    <a:pt x="166" y="35"/>
                  </a:cubicBezTo>
                  <a:cubicBezTo>
                    <a:pt x="166" y="35"/>
                    <a:pt x="166" y="35"/>
                    <a:pt x="166" y="35"/>
                  </a:cubicBezTo>
                  <a:cubicBezTo>
                    <a:pt x="166" y="34"/>
                    <a:pt x="166" y="34"/>
                    <a:pt x="166" y="34"/>
                  </a:cubicBezTo>
                  <a:cubicBezTo>
                    <a:pt x="167" y="34"/>
                    <a:pt x="167" y="34"/>
                    <a:pt x="167" y="34"/>
                  </a:cubicBezTo>
                  <a:cubicBezTo>
                    <a:pt x="167" y="34"/>
                    <a:pt x="167" y="34"/>
                    <a:pt x="167" y="34"/>
                  </a:cubicBezTo>
                  <a:cubicBezTo>
                    <a:pt x="167" y="34"/>
                    <a:pt x="167" y="34"/>
                    <a:pt x="167" y="34"/>
                  </a:cubicBezTo>
                  <a:cubicBezTo>
                    <a:pt x="167" y="35"/>
                    <a:pt x="167" y="35"/>
                    <a:pt x="167" y="35"/>
                  </a:cubicBezTo>
                  <a:cubicBezTo>
                    <a:pt x="167" y="35"/>
                    <a:pt x="167" y="35"/>
                    <a:pt x="167" y="35"/>
                  </a:cubicBezTo>
                  <a:cubicBezTo>
                    <a:pt x="167" y="36"/>
                    <a:pt x="167" y="36"/>
                    <a:pt x="167" y="36"/>
                  </a:cubicBezTo>
                  <a:cubicBezTo>
                    <a:pt x="167" y="36"/>
                    <a:pt x="167" y="36"/>
                    <a:pt x="167" y="36"/>
                  </a:cubicBezTo>
                  <a:cubicBezTo>
                    <a:pt x="168" y="37"/>
                    <a:pt x="168" y="37"/>
                    <a:pt x="168" y="37"/>
                  </a:cubicBezTo>
                  <a:cubicBezTo>
                    <a:pt x="167" y="38"/>
                    <a:pt x="167" y="38"/>
                    <a:pt x="167" y="38"/>
                  </a:cubicBezTo>
                  <a:cubicBezTo>
                    <a:pt x="167" y="38"/>
                    <a:pt x="167" y="38"/>
                    <a:pt x="167" y="38"/>
                  </a:cubicBezTo>
                  <a:cubicBezTo>
                    <a:pt x="168" y="38"/>
                    <a:pt x="168" y="38"/>
                    <a:pt x="168" y="38"/>
                  </a:cubicBezTo>
                  <a:cubicBezTo>
                    <a:pt x="168" y="37"/>
                    <a:pt x="168" y="37"/>
                    <a:pt x="168" y="37"/>
                  </a:cubicBezTo>
                  <a:cubicBezTo>
                    <a:pt x="168" y="36"/>
                    <a:pt x="168" y="36"/>
                    <a:pt x="168" y="36"/>
                  </a:cubicBezTo>
                  <a:cubicBezTo>
                    <a:pt x="168" y="36"/>
                    <a:pt x="168" y="36"/>
                    <a:pt x="168" y="36"/>
                  </a:cubicBezTo>
                  <a:cubicBezTo>
                    <a:pt x="168" y="35"/>
                    <a:pt x="168" y="35"/>
                    <a:pt x="168" y="35"/>
                  </a:cubicBezTo>
                  <a:cubicBezTo>
                    <a:pt x="168" y="35"/>
                    <a:pt x="168" y="35"/>
                    <a:pt x="168" y="35"/>
                  </a:cubicBezTo>
                  <a:cubicBezTo>
                    <a:pt x="169" y="35"/>
                    <a:pt x="169" y="35"/>
                    <a:pt x="169" y="35"/>
                  </a:cubicBezTo>
                  <a:cubicBezTo>
                    <a:pt x="169" y="36"/>
                    <a:pt x="169" y="36"/>
                    <a:pt x="169" y="36"/>
                  </a:cubicBezTo>
                  <a:cubicBezTo>
                    <a:pt x="169" y="36"/>
                    <a:pt x="169" y="36"/>
                    <a:pt x="169" y="36"/>
                  </a:cubicBezTo>
                  <a:cubicBezTo>
                    <a:pt x="170" y="36"/>
                    <a:pt x="170" y="36"/>
                    <a:pt x="170" y="36"/>
                  </a:cubicBezTo>
                  <a:cubicBezTo>
                    <a:pt x="171" y="36"/>
                    <a:pt x="171" y="36"/>
                    <a:pt x="171" y="36"/>
                  </a:cubicBezTo>
                  <a:cubicBezTo>
                    <a:pt x="171" y="36"/>
                    <a:pt x="171" y="36"/>
                    <a:pt x="171" y="36"/>
                  </a:cubicBezTo>
                  <a:cubicBezTo>
                    <a:pt x="171" y="35"/>
                    <a:pt x="171" y="35"/>
                    <a:pt x="171" y="35"/>
                  </a:cubicBezTo>
                  <a:cubicBezTo>
                    <a:pt x="171" y="35"/>
                    <a:pt x="171" y="35"/>
                    <a:pt x="171" y="35"/>
                  </a:cubicBezTo>
                  <a:cubicBezTo>
                    <a:pt x="171" y="35"/>
                    <a:pt x="171" y="35"/>
                    <a:pt x="171" y="35"/>
                  </a:cubicBezTo>
                  <a:cubicBezTo>
                    <a:pt x="172" y="34"/>
                    <a:pt x="172" y="34"/>
                    <a:pt x="172" y="34"/>
                  </a:cubicBezTo>
                  <a:cubicBezTo>
                    <a:pt x="172" y="34"/>
                    <a:pt x="172" y="34"/>
                    <a:pt x="172" y="34"/>
                  </a:cubicBezTo>
                  <a:cubicBezTo>
                    <a:pt x="172" y="33"/>
                    <a:pt x="172" y="33"/>
                    <a:pt x="172" y="33"/>
                  </a:cubicBezTo>
                  <a:cubicBezTo>
                    <a:pt x="172" y="32"/>
                    <a:pt x="172" y="32"/>
                    <a:pt x="172" y="32"/>
                  </a:cubicBezTo>
                  <a:cubicBezTo>
                    <a:pt x="172" y="32"/>
                    <a:pt x="172" y="32"/>
                    <a:pt x="172" y="32"/>
                  </a:cubicBezTo>
                  <a:cubicBezTo>
                    <a:pt x="173" y="33"/>
                    <a:pt x="173" y="33"/>
                    <a:pt x="173" y="33"/>
                  </a:cubicBezTo>
                  <a:cubicBezTo>
                    <a:pt x="173" y="33"/>
                    <a:pt x="173" y="33"/>
                    <a:pt x="173" y="33"/>
                  </a:cubicBezTo>
                  <a:cubicBezTo>
                    <a:pt x="174" y="33"/>
                    <a:pt x="174" y="33"/>
                    <a:pt x="174" y="33"/>
                  </a:cubicBezTo>
                  <a:cubicBezTo>
                    <a:pt x="175" y="32"/>
                    <a:pt x="175" y="32"/>
                    <a:pt x="175" y="32"/>
                  </a:cubicBezTo>
                  <a:cubicBezTo>
                    <a:pt x="176" y="32"/>
                    <a:pt x="176" y="32"/>
                    <a:pt x="176" y="32"/>
                  </a:cubicBezTo>
                  <a:cubicBezTo>
                    <a:pt x="177" y="32"/>
                    <a:pt x="177" y="32"/>
                    <a:pt x="177" y="32"/>
                  </a:cubicBezTo>
                  <a:cubicBezTo>
                    <a:pt x="177" y="32"/>
                    <a:pt x="177" y="32"/>
                    <a:pt x="177" y="32"/>
                  </a:cubicBezTo>
                  <a:cubicBezTo>
                    <a:pt x="179" y="32"/>
                    <a:pt x="179" y="32"/>
                    <a:pt x="179" y="32"/>
                  </a:cubicBezTo>
                  <a:cubicBezTo>
                    <a:pt x="180" y="32"/>
                    <a:pt x="180" y="32"/>
                    <a:pt x="180" y="32"/>
                  </a:cubicBezTo>
                  <a:cubicBezTo>
                    <a:pt x="181" y="33"/>
                    <a:pt x="181" y="33"/>
                    <a:pt x="181" y="33"/>
                  </a:cubicBezTo>
                  <a:cubicBezTo>
                    <a:pt x="182" y="33"/>
                    <a:pt x="182" y="33"/>
                    <a:pt x="182" y="33"/>
                  </a:cubicBezTo>
                  <a:cubicBezTo>
                    <a:pt x="183" y="33"/>
                    <a:pt x="183" y="33"/>
                    <a:pt x="183" y="33"/>
                  </a:cubicBezTo>
                  <a:cubicBezTo>
                    <a:pt x="183" y="34"/>
                    <a:pt x="183" y="34"/>
                    <a:pt x="183" y="34"/>
                  </a:cubicBezTo>
                  <a:cubicBezTo>
                    <a:pt x="184" y="34"/>
                    <a:pt x="184" y="34"/>
                    <a:pt x="184" y="34"/>
                  </a:cubicBezTo>
                  <a:cubicBezTo>
                    <a:pt x="184" y="34"/>
                    <a:pt x="184" y="34"/>
                    <a:pt x="184" y="34"/>
                  </a:cubicBezTo>
                  <a:cubicBezTo>
                    <a:pt x="185" y="35"/>
                    <a:pt x="185" y="35"/>
                    <a:pt x="185" y="35"/>
                  </a:cubicBezTo>
                  <a:cubicBezTo>
                    <a:pt x="185" y="35"/>
                    <a:pt x="185" y="35"/>
                    <a:pt x="185" y="35"/>
                  </a:cubicBezTo>
                  <a:cubicBezTo>
                    <a:pt x="186" y="36"/>
                    <a:pt x="186" y="36"/>
                    <a:pt x="186" y="36"/>
                  </a:cubicBezTo>
                  <a:cubicBezTo>
                    <a:pt x="186" y="37"/>
                    <a:pt x="186" y="37"/>
                    <a:pt x="186" y="37"/>
                  </a:cubicBezTo>
                  <a:cubicBezTo>
                    <a:pt x="187" y="37"/>
                    <a:pt x="187" y="37"/>
                    <a:pt x="187" y="37"/>
                  </a:cubicBezTo>
                  <a:cubicBezTo>
                    <a:pt x="187" y="38"/>
                    <a:pt x="187" y="38"/>
                    <a:pt x="187" y="38"/>
                  </a:cubicBezTo>
                  <a:cubicBezTo>
                    <a:pt x="187" y="39"/>
                    <a:pt x="187" y="39"/>
                    <a:pt x="187" y="39"/>
                  </a:cubicBezTo>
                  <a:cubicBezTo>
                    <a:pt x="187" y="40"/>
                    <a:pt x="187" y="40"/>
                    <a:pt x="187" y="40"/>
                  </a:cubicBezTo>
                  <a:cubicBezTo>
                    <a:pt x="186" y="40"/>
                    <a:pt x="186" y="40"/>
                    <a:pt x="186" y="40"/>
                  </a:cubicBezTo>
                  <a:cubicBezTo>
                    <a:pt x="185" y="40"/>
                    <a:pt x="185" y="40"/>
                    <a:pt x="185" y="40"/>
                  </a:cubicBezTo>
                  <a:cubicBezTo>
                    <a:pt x="185" y="41"/>
                    <a:pt x="185" y="41"/>
                    <a:pt x="185" y="41"/>
                  </a:cubicBezTo>
                  <a:cubicBezTo>
                    <a:pt x="185" y="41"/>
                    <a:pt x="185" y="41"/>
                    <a:pt x="185" y="41"/>
                  </a:cubicBezTo>
                  <a:cubicBezTo>
                    <a:pt x="184" y="41"/>
                    <a:pt x="184" y="41"/>
                    <a:pt x="184" y="41"/>
                  </a:cubicBezTo>
                  <a:cubicBezTo>
                    <a:pt x="183" y="43"/>
                    <a:pt x="183" y="43"/>
                    <a:pt x="183" y="43"/>
                  </a:cubicBezTo>
                  <a:cubicBezTo>
                    <a:pt x="183" y="43"/>
                    <a:pt x="183" y="43"/>
                    <a:pt x="183" y="43"/>
                  </a:cubicBezTo>
                  <a:cubicBezTo>
                    <a:pt x="182" y="43"/>
                    <a:pt x="182" y="43"/>
                    <a:pt x="182" y="43"/>
                  </a:cubicBezTo>
                  <a:cubicBezTo>
                    <a:pt x="182" y="43"/>
                    <a:pt x="182" y="43"/>
                    <a:pt x="182" y="43"/>
                  </a:cubicBezTo>
                  <a:cubicBezTo>
                    <a:pt x="180" y="42"/>
                    <a:pt x="180" y="42"/>
                    <a:pt x="180" y="42"/>
                  </a:cubicBezTo>
                  <a:cubicBezTo>
                    <a:pt x="180" y="42"/>
                    <a:pt x="180" y="42"/>
                    <a:pt x="180" y="42"/>
                  </a:cubicBezTo>
                  <a:cubicBezTo>
                    <a:pt x="179" y="43"/>
                    <a:pt x="179" y="43"/>
                    <a:pt x="179" y="43"/>
                  </a:cubicBezTo>
                  <a:cubicBezTo>
                    <a:pt x="179" y="44"/>
                    <a:pt x="179" y="44"/>
                    <a:pt x="179" y="44"/>
                  </a:cubicBezTo>
                  <a:cubicBezTo>
                    <a:pt x="179" y="44"/>
                    <a:pt x="179" y="44"/>
                    <a:pt x="179" y="44"/>
                  </a:cubicBezTo>
                  <a:cubicBezTo>
                    <a:pt x="179" y="44"/>
                    <a:pt x="179" y="44"/>
                    <a:pt x="179" y="44"/>
                  </a:cubicBezTo>
                  <a:cubicBezTo>
                    <a:pt x="179" y="45"/>
                    <a:pt x="179" y="45"/>
                    <a:pt x="179" y="45"/>
                  </a:cubicBezTo>
                  <a:cubicBezTo>
                    <a:pt x="180" y="45"/>
                    <a:pt x="180" y="45"/>
                    <a:pt x="180" y="45"/>
                  </a:cubicBezTo>
                  <a:cubicBezTo>
                    <a:pt x="180" y="45"/>
                    <a:pt x="180" y="45"/>
                    <a:pt x="180" y="45"/>
                  </a:cubicBezTo>
                  <a:cubicBezTo>
                    <a:pt x="180" y="46"/>
                    <a:pt x="180" y="46"/>
                    <a:pt x="180" y="46"/>
                  </a:cubicBezTo>
                  <a:cubicBezTo>
                    <a:pt x="180" y="46"/>
                    <a:pt x="180" y="46"/>
                    <a:pt x="180" y="46"/>
                  </a:cubicBezTo>
                  <a:cubicBezTo>
                    <a:pt x="179" y="46"/>
                    <a:pt x="179" y="46"/>
                    <a:pt x="179" y="46"/>
                  </a:cubicBezTo>
                  <a:cubicBezTo>
                    <a:pt x="178" y="46"/>
                    <a:pt x="178" y="46"/>
                    <a:pt x="178" y="46"/>
                  </a:cubicBezTo>
                  <a:cubicBezTo>
                    <a:pt x="177" y="47"/>
                    <a:pt x="177" y="47"/>
                    <a:pt x="177" y="47"/>
                  </a:cubicBezTo>
                  <a:cubicBezTo>
                    <a:pt x="176" y="47"/>
                    <a:pt x="176" y="47"/>
                    <a:pt x="176" y="47"/>
                  </a:cubicBezTo>
                  <a:cubicBezTo>
                    <a:pt x="176" y="47"/>
                    <a:pt x="176" y="47"/>
                    <a:pt x="176" y="47"/>
                  </a:cubicBezTo>
                  <a:cubicBezTo>
                    <a:pt x="175" y="48"/>
                    <a:pt x="175" y="48"/>
                    <a:pt x="175" y="48"/>
                  </a:cubicBezTo>
                  <a:cubicBezTo>
                    <a:pt x="174" y="47"/>
                    <a:pt x="174" y="47"/>
                    <a:pt x="174" y="47"/>
                  </a:cubicBezTo>
                  <a:cubicBezTo>
                    <a:pt x="174" y="47"/>
                    <a:pt x="174" y="47"/>
                    <a:pt x="174" y="47"/>
                  </a:cubicBezTo>
                  <a:cubicBezTo>
                    <a:pt x="173" y="47"/>
                    <a:pt x="173" y="47"/>
                    <a:pt x="173" y="47"/>
                  </a:cubicBezTo>
                  <a:cubicBezTo>
                    <a:pt x="173" y="47"/>
                    <a:pt x="173" y="47"/>
                    <a:pt x="173" y="47"/>
                  </a:cubicBezTo>
                  <a:cubicBezTo>
                    <a:pt x="172" y="47"/>
                    <a:pt x="172" y="47"/>
                    <a:pt x="172" y="47"/>
                  </a:cubicBezTo>
                  <a:cubicBezTo>
                    <a:pt x="172" y="46"/>
                    <a:pt x="172" y="46"/>
                    <a:pt x="172" y="46"/>
                  </a:cubicBezTo>
                  <a:cubicBezTo>
                    <a:pt x="172" y="46"/>
                    <a:pt x="172" y="46"/>
                    <a:pt x="172" y="46"/>
                  </a:cubicBezTo>
                  <a:cubicBezTo>
                    <a:pt x="171" y="47"/>
                    <a:pt x="171" y="47"/>
                    <a:pt x="171" y="47"/>
                  </a:cubicBezTo>
                  <a:cubicBezTo>
                    <a:pt x="171" y="47"/>
                    <a:pt x="171" y="47"/>
                    <a:pt x="171" y="47"/>
                  </a:cubicBezTo>
                  <a:cubicBezTo>
                    <a:pt x="171" y="47"/>
                    <a:pt x="171" y="47"/>
                    <a:pt x="171" y="47"/>
                  </a:cubicBezTo>
                  <a:cubicBezTo>
                    <a:pt x="170" y="47"/>
                    <a:pt x="170" y="47"/>
                    <a:pt x="170" y="47"/>
                  </a:cubicBezTo>
                  <a:cubicBezTo>
                    <a:pt x="170" y="47"/>
                    <a:pt x="170" y="47"/>
                    <a:pt x="170" y="47"/>
                  </a:cubicBezTo>
                  <a:cubicBezTo>
                    <a:pt x="170" y="47"/>
                    <a:pt x="170" y="47"/>
                    <a:pt x="170" y="47"/>
                  </a:cubicBezTo>
                  <a:cubicBezTo>
                    <a:pt x="169" y="47"/>
                    <a:pt x="169" y="47"/>
                    <a:pt x="169" y="47"/>
                  </a:cubicBezTo>
                  <a:cubicBezTo>
                    <a:pt x="169" y="47"/>
                    <a:pt x="169" y="47"/>
                    <a:pt x="169" y="47"/>
                  </a:cubicBezTo>
                  <a:cubicBezTo>
                    <a:pt x="168" y="48"/>
                    <a:pt x="168" y="48"/>
                    <a:pt x="168" y="48"/>
                  </a:cubicBezTo>
                  <a:cubicBezTo>
                    <a:pt x="168" y="48"/>
                    <a:pt x="168" y="48"/>
                    <a:pt x="168" y="48"/>
                  </a:cubicBezTo>
                  <a:cubicBezTo>
                    <a:pt x="167" y="48"/>
                    <a:pt x="167" y="48"/>
                    <a:pt x="167" y="48"/>
                  </a:cubicBezTo>
                  <a:cubicBezTo>
                    <a:pt x="166" y="47"/>
                    <a:pt x="166" y="47"/>
                    <a:pt x="166" y="47"/>
                  </a:cubicBezTo>
                  <a:cubicBezTo>
                    <a:pt x="165" y="48"/>
                    <a:pt x="165" y="48"/>
                    <a:pt x="165" y="48"/>
                  </a:cubicBezTo>
                  <a:cubicBezTo>
                    <a:pt x="165" y="48"/>
                    <a:pt x="165" y="48"/>
                    <a:pt x="165" y="48"/>
                  </a:cubicBezTo>
                  <a:cubicBezTo>
                    <a:pt x="164" y="48"/>
                    <a:pt x="164" y="48"/>
                    <a:pt x="164" y="48"/>
                  </a:cubicBezTo>
                  <a:cubicBezTo>
                    <a:pt x="163" y="48"/>
                    <a:pt x="163" y="48"/>
                    <a:pt x="163" y="48"/>
                  </a:cubicBezTo>
                  <a:cubicBezTo>
                    <a:pt x="164" y="48"/>
                    <a:pt x="164" y="48"/>
                    <a:pt x="164" y="48"/>
                  </a:cubicBezTo>
                  <a:cubicBezTo>
                    <a:pt x="165" y="48"/>
                    <a:pt x="165" y="48"/>
                    <a:pt x="165" y="48"/>
                  </a:cubicBezTo>
                  <a:cubicBezTo>
                    <a:pt x="166" y="48"/>
                    <a:pt x="166" y="48"/>
                    <a:pt x="166" y="48"/>
                  </a:cubicBezTo>
                  <a:cubicBezTo>
                    <a:pt x="167" y="48"/>
                    <a:pt x="167" y="48"/>
                    <a:pt x="167" y="48"/>
                  </a:cubicBezTo>
                  <a:cubicBezTo>
                    <a:pt x="168" y="48"/>
                    <a:pt x="168" y="48"/>
                    <a:pt x="168" y="48"/>
                  </a:cubicBezTo>
                  <a:cubicBezTo>
                    <a:pt x="168" y="48"/>
                    <a:pt x="168" y="48"/>
                    <a:pt x="168" y="48"/>
                  </a:cubicBezTo>
                  <a:cubicBezTo>
                    <a:pt x="169" y="48"/>
                    <a:pt x="169" y="48"/>
                    <a:pt x="169" y="48"/>
                  </a:cubicBezTo>
                  <a:cubicBezTo>
                    <a:pt x="171" y="48"/>
                    <a:pt x="171" y="48"/>
                    <a:pt x="171" y="48"/>
                  </a:cubicBezTo>
                  <a:cubicBezTo>
                    <a:pt x="172" y="49"/>
                    <a:pt x="172" y="49"/>
                    <a:pt x="172" y="49"/>
                  </a:cubicBezTo>
                  <a:cubicBezTo>
                    <a:pt x="172" y="49"/>
                    <a:pt x="172" y="49"/>
                    <a:pt x="172" y="49"/>
                  </a:cubicBezTo>
                  <a:cubicBezTo>
                    <a:pt x="173" y="48"/>
                    <a:pt x="173" y="48"/>
                    <a:pt x="173" y="48"/>
                  </a:cubicBezTo>
                  <a:cubicBezTo>
                    <a:pt x="173" y="48"/>
                    <a:pt x="173" y="48"/>
                    <a:pt x="173" y="48"/>
                  </a:cubicBezTo>
                  <a:cubicBezTo>
                    <a:pt x="174" y="48"/>
                    <a:pt x="174" y="48"/>
                    <a:pt x="174" y="48"/>
                  </a:cubicBezTo>
                  <a:cubicBezTo>
                    <a:pt x="174" y="49"/>
                    <a:pt x="174" y="49"/>
                    <a:pt x="174" y="49"/>
                  </a:cubicBezTo>
                  <a:cubicBezTo>
                    <a:pt x="175" y="49"/>
                    <a:pt x="175" y="49"/>
                    <a:pt x="175" y="49"/>
                  </a:cubicBezTo>
                  <a:cubicBezTo>
                    <a:pt x="175" y="50"/>
                    <a:pt x="175" y="50"/>
                    <a:pt x="175" y="50"/>
                  </a:cubicBezTo>
                  <a:cubicBezTo>
                    <a:pt x="175" y="50"/>
                    <a:pt x="175" y="50"/>
                    <a:pt x="175" y="50"/>
                  </a:cubicBezTo>
                  <a:cubicBezTo>
                    <a:pt x="175" y="51"/>
                    <a:pt x="175" y="51"/>
                    <a:pt x="175" y="51"/>
                  </a:cubicBezTo>
                  <a:cubicBezTo>
                    <a:pt x="174" y="51"/>
                    <a:pt x="174" y="51"/>
                    <a:pt x="174" y="51"/>
                  </a:cubicBezTo>
                  <a:cubicBezTo>
                    <a:pt x="174" y="51"/>
                    <a:pt x="174" y="51"/>
                    <a:pt x="174" y="51"/>
                  </a:cubicBezTo>
                  <a:cubicBezTo>
                    <a:pt x="174" y="51"/>
                    <a:pt x="174" y="51"/>
                    <a:pt x="174" y="51"/>
                  </a:cubicBezTo>
                  <a:cubicBezTo>
                    <a:pt x="174" y="52"/>
                    <a:pt x="174" y="52"/>
                    <a:pt x="174" y="52"/>
                  </a:cubicBezTo>
                  <a:cubicBezTo>
                    <a:pt x="173" y="52"/>
                    <a:pt x="173" y="52"/>
                    <a:pt x="173" y="52"/>
                  </a:cubicBezTo>
                  <a:cubicBezTo>
                    <a:pt x="171" y="53"/>
                    <a:pt x="171" y="53"/>
                    <a:pt x="171" y="53"/>
                  </a:cubicBezTo>
                  <a:cubicBezTo>
                    <a:pt x="171" y="52"/>
                    <a:pt x="171" y="52"/>
                    <a:pt x="171" y="52"/>
                  </a:cubicBezTo>
                  <a:cubicBezTo>
                    <a:pt x="170" y="53"/>
                    <a:pt x="170" y="53"/>
                    <a:pt x="170" y="53"/>
                  </a:cubicBezTo>
                  <a:cubicBezTo>
                    <a:pt x="168" y="53"/>
                    <a:pt x="168" y="53"/>
                    <a:pt x="168" y="53"/>
                  </a:cubicBezTo>
                  <a:cubicBezTo>
                    <a:pt x="168" y="52"/>
                    <a:pt x="168" y="52"/>
                    <a:pt x="168" y="52"/>
                  </a:cubicBezTo>
                  <a:cubicBezTo>
                    <a:pt x="166" y="51"/>
                    <a:pt x="166" y="51"/>
                    <a:pt x="166" y="51"/>
                  </a:cubicBezTo>
                  <a:cubicBezTo>
                    <a:pt x="165" y="51"/>
                    <a:pt x="165" y="51"/>
                    <a:pt x="165" y="51"/>
                  </a:cubicBezTo>
                  <a:cubicBezTo>
                    <a:pt x="164" y="51"/>
                    <a:pt x="164" y="51"/>
                    <a:pt x="164" y="51"/>
                  </a:cubicBezTo>
                  <a:cubicBezTo>
                    <a:pt x="164" y="51"/>
                    <a:pt x="164" y="51"/>
                    <a:pt x="164" y="51"/>
                  </a:cubicBezTo>
                  <a:cubicBezTo>
                    <a:pt x="163" y="52"/>
                    <a:pt x="163" y="52"/>
                    <a:pt x="163" y="52"/>
                  </a:cubicBezTo>
                  <a:cubicBezTo>
                    <a:pt x="162" y="53"/>
                    <a:pt x="162" y="53"/>
                    <a:pt x="162" y="53"/>
                  </a:cubicBezTo>
                  <a:cubicBezTo>
                    <a:pt x="162" y="53"/>
                    <a:pt x="162" y="53"/>
                    <a:pt x="162" y="53"/>
                  </a:cubicBezTo>
                  <a:cubicBezTo>
                    <a:pt x="161" y="53"/>
                    <a:pt x="161" y="53"/>
                    <a:pt x="161" y="53"/>
                  </a:cubicBezTo>
                  <a:cubicBezTo>
                    <a:pt x="162" y="54"/>
                    <a:pt x="162" y="54"/>
                    <a:pt x="162" y="54"/>
                  </a:cubicBezTo>
                  <a:cubicBezTo>
                    <a:pt x="162" y="54"/>
                    <a:pt x="162" y="54"/>
                    <a:pt x="162" y="54"/>
                  </a:cubicBezTo>
                  <a:cubicBezTo>
                    <a:pt x="162" y="54"/>
                    <a:pt x="162" y="54"/>
                    <a:pt x="162" y="54"/>
                  </a:cubicBezTo>
                  <a:cubicBezTo>
                    <a:pt x="162" y="55"/>
                    <a:pt x="162" y="55"/>
                    <a:pt x="162" y="55"/>
                  </a:cubicBezTo>
                  <a:cubicBezTo>
                    <a:pt x="162" y="55"/>
                    <a:pt x="162" y="55"/>
                    <a:pt x="162" y="55"/>
                  </a:cubicBezTo>
                  <a:cubicBezTo>
                    <a:pt x="161" y="55"/>
                    <a:pt x="161" y="55"/>
                    <a:pt x="161" y="55"/>
                  </a:cubicBezTo>
                  <a:cubicBezTo>
                    <a:pt x="161" y="55"/>
                    <a:pt x="161" y="55"/>
                    <a:pt x="161" y="55"/>
                  </a:cubicBezTo>
                  <a:cubicBezTo>
                    <a:pt x="162" y="56"/>
                    <a:pt x="162" y="56"/>
                    <a:pt x="162" y="56"/>
                  </a:cubicBezTo>
                  <a:cubicBezTo>
                    <a:pt x="163" y="56"/>
                    <a:pt x="163" y="56"/>
                    <a:pt x="163" y="56"/>
                  </a:cubicBezTo>
                  <a:cubicBezTo>
                    <a:pt x="163" y="56"/>
                    <a:pt x="163" y="56"/>
                    <a:pt x="163" y="56"/>
                  </a:cubicBezTo>
                  <a:cubicBezTo>
                    <a:pt x="163" y="56"/>
                    <a:pt x="163" y="56"/>
                    <a:pt x="163" y="56"/>
                  </a:cubicBezTo>
                  <a:cubicBezTo>
                    <a:pt x="164" y="55"/>
                    <a:pt x="164" y="55"/>
                    <a:pt x="164" y="55"/>
                  </a:cubicBezTo>
                  <a:cubicBezTo>
                    <a:pt x="165" y="54"/>
                    <a:pt x="165" y="54"/>
                    <a:pt x="165" y="54"/>
                  </a:cubicBezTo>
                  <a:cubicBezTo>
                    <a:pt x="166" y="54"/>
                    <a:pt x="166" y="54"/>
                    <a:pt x="166" y="54"/>
                  </a:cubicBezTo>
                  <a:cubicBezTo>
                    <a:pt x="167" y="54"/>
                    <a:pt x="167" y="54"/>
                    <a:pt x="167" y="54"/>
                  </a:cubicBezTo>
                  <a:cubicBezTo>
                    <a:pt x="168" y="53"/>
                    <a:pt x="168" y="53"/>
                    <a:pt x="168" y="53"/>
                  </a:cubicBezTo>
                  <a:cubicBezTo>
                    <a:pt x="169" y="53"/>
                    <a:pt x="169" y="53"/>
                    <a:pt x="169" y="53"/>
                  </a:cubicBezTo>
                  <a:cubicBezTo>
                    <a:pt x="169" y="54"/>
                    <a:pt x="169" y="54"/>
                    <a:pt x="169" y="54"/>
                  </a:cubicBezTo>
                  <a:cubicBezTo>
                    <a:pt x="170" y="54"/>
                    <a:pt x="170" y="54"/>
                    <a:pt x="170" y="54"/>
                  </a:cubicBezTo>
                  <a:cubicBezTo>
                    <a:pt x="170" y="54"/>
                    <a:pt x="170" y="54"/>
                    <a:pt x="170" y="54"/>
                  </a:cubicBezTo>
                  <a:cubicBezTo>
                    <a:pt x="171" y="54"/>
                    <a:pt x="171" y="54"/>
                    <a:pt x="171" y="54"/>
                  </a:cubicBezTo>
                  <a:cubicBezTo>
                    <a:pt x="171" y="55"/>
                    <a:pt x="171" y="55"/>
                    <a:pt x="171" y="55"/>
                  </a:cubicBezTo>
                  <a:cubicBezTo>
                    <a:pt x="171" y="55"/>
                    <a:pt x="171" y="55"/>
                    <a:pt x="171" y="55"/>
                  </a:cubicBezTo>
                  <a:cubicBezTo>
                    <a:pt x="170" y="56"/>
                    <a:pt x="170" y="56"/>
                    <a:pt x="170" y="56"/>
                  </a:cubicBezTo>
                  <a:cubicBezTo>
                    <a:pt x="169" y="57"/>
                    <a:pt x="169" y="57"/>
                    <a:pt x="169" y="57"/>
                  </a:cubicBezTo>
                  <a:cubicBezTo>
                    <a:pt x="169" y="57"/>
                    <a:pt x="169" y="57"/>
                    <a:pt x="169" y="57"/>
                  </a:cubicBezTo>
                  <a:cubicBezTo>
                    <a:pt x="168" y="58"/>
                    <a:pt x="168" y="58"/>
                    <a:pt x="168" y="58"/>
                  </a:cubicBezTo>
                  <a:cubicBezTo>
                    <a:pt x="167" y="59"/>
                    <a:pt x="167" y="59"/>
                    <a:pt x="167" y="59"/>
                  </a:cubicBezTo>
                  <a:cubicBezTo>
                    <a:pt x="166" y="60"/>
                    <a:pt x="166" y="60"/>
                    <a:pt x="166" y="60"/>
                  </a:cubicBezTo>
                  <a:cubicBezTo>
                    <a:pt x="165" y="62"/>
                    <a:pt x="165" y="62"/>
                    <a:pt x="165" y="62"/>
                  </a:cubicBezTo>
                  <a:cubicBezTo>
                    <a:pt x="165" y="63"/>
                    <a:pt x="165" y="63"/>
                    <a:pt x="165" y="63"/>
                  </a:cubicBezTo>
                  <a:cubicBezTo>
                    <a:pt x="164" y="63"/>
                    <a:pt x="164" y="63"/>
                    <a:pt x="164" y="63"/>
                  </a:cubicBezTo>
                  <a:cubicBezTo>
                    <a:pt x="164" y="64"/>
                    <a:pt x="164" y="64"/>
                    <a:pt x="164" y="64"/>
                  </a:cubicBezTo>
                  <a:cubicBezTo>
                    <a:pt x="164" y="65"/>
                    <a:pt x="164" y="65"/>
                    <a:pt x="164" y="65"/>
                  </a:cubicBezTo>
                  <a:cubicBezTo>
                    <a:pt x="164" y="65"/>
                    <a:pt x="164" y="65"/>
                    <a:pt x="164" y="65"/>
                  </a:cubicBezTo>
                  <a:cubicBezTo>
                    <a:pt x="163" y="66"/>
                    <a:pt x="163" y="66"/>
                    <a:pt x="163" y="66"/>
                  </a:cubicBezTo>
                  <a:cubicBezTo>
                    <a:pt x="163" y="67"/>
                    <a:pt x="163" y="67"/>
                    <a:pt x="163" y="67"/>
                  </a:cubicBezTo>
                  <a:cubicBezTo>
                    <a:pt x="163" y="68"/>
                    <a:pt x="163" y="68"/>
                    <a:pt x="163" y="68"/>
                  </a:cubicBezTo>
                  <a:cubicBezTo>
                    <a:pt x="162" y="70"/>
                    <a:pt x="162" y="70"/>
                    <a:pt x="162" y="70"/>
                  </a:cubicBezTo>
                  <a:cubicBezTo>
                    <a:pt x="163" y="70"/>
                    <a:pt x="163" y="70"/>
                    <a:pt x="163" y="70"/>
                  </a:cubicBezTo>
                  <a:cubicBezTo>
                    <a:pt x="163" y="71"/>
                    <a:pt x="163" y="71"/>
                    <a:pt x="163" y="71"/>
                  </a:cubicBezTo>
                  <a:cubicBezTo>
                    <a:pt x="162" y="72"/>
                    <a:pt x="162" y="72"/>
                    <a:pt x="162" y="72"/>
                  </a:cubicBezTo>
                  <a:cubicBezTo>
                    <a:pt x="162" y="72"/>
                    <a:pt x="162" y="72"/>
                    <a:pt x="162" y="72"/>
                  </a:cubicBezTo>
                  <a:cubicBezTo>
                    <a:pt x="161" y="73"/>
                    <a:pt x="161" y="73"/>
                    <a:pt x="161" y="73"/>
                  </a:cubicBezTo>
                  <a:cubicBezTo>
                    <a:pt x="162" y="74"/>
                    <a:pt x="162" y="74"/>
                    <a:pt x="162" y="74"/>
                  </a:cubicBezTo>
                  <a:cubicBezTo>
                    <a:pt x="161" y="74"/>
                    <a:pt x="161" y="74"/>
                    <a:pt x="161" y="74"/>
                  </a:cubicBezTo>
                  <a:cubicBezTo>
                    <a:pt x="161" y="75"/>
                    <a:pt x="161" y="75"/>
                    <a:pt x="161" y="75"/>
                  </a:cubicBezTo>
                  <a:cubicBezTo>
                    <a:pt x="161" y="76"/>
                    <a:pt x="161" y="76"/>
                    <a:pt x="161" y="76"/>
                  </a:cubicBezTo>
                  <a:cubicBezTo>
                    <a:pt x="160" y="77"/>
                    <a:pt x="160" y="77"/>
                    <a:pt x="160" y="77"/>
                  </a:cubicBezTo>
                  <a:cubicBezTo>
                    <a:pt x="160" y="77"/>
                    <a:pt x="160" y="77"/>
                    <a:pt x="160" y="77"/>
                  </a:cubicBezTo>
                  <a:cubicBezTo>
                    <a:pt x="159" y="77"/>
                    <a:pt x="159" y="77"/>
                    <a:pt x="159" y="77"/>
                  </a:cubicBezTo>
                  <a:cubicBezTo>
                    <a:pt x="159" y="77"/>
                    <a:pt x="159" y="77"/>
                    <a:pt x="159" y="77"/>
                  </a:cubicBezTo>
                  <a:cubicBezTo>
                    <a:pt x="159" y="76"/>
                    <a:pt x="159" y="76"/>
                    <a:pt x="159" y="76"/>
                  </a:cubicBezTo>
                  <a:cubicBezTo>
                    <a:pt x="158" y="76"/>
                    <a:pt x="158" y="76"/>
                    <a:pt x="158" y="76"/>
                  </a:cubicBezTo>
                  <a:cubicBezTo>
                    <a:pt x="158" y="76"/>
                    <a:pt x="158" y="76"/>
                    <a:pt x="158" y="76"/>
                  </a:cubicBezTo>
                  <a:cubicBezTo>
                    <a:pt x="159" y="75"/>
                    <a:pt x="159" y="75"/>
                    <a:pt x="159" y="75"/>
                  </a:cubicBezTo>
                  <a:cubicBezTo>
                    <a:pt x="158" y="75"/>
                    <a:pt x="158" y="75"/>
                    <a:pt x="158" y="75"/>
                  </a:cubicBezTo>
                  <a:cubicBezTo>
                    <a:pt x="158" y="75"/>
                    <a:pt x="158" y="75"/>
                    <a:pt x="158" y="75"/>
                  </a:cubicBezTo>
                  <a:cubicBezTo>
                    <a:pt x="157" y="75"/>
                    <a:pt x="157" y="75"/>
                    <a:pt x="157" y="75"/>
                  </a:cubicBezTo>
                  <a:cubicBezTo>
                    <a:pt x="157" y="75"/>
                    <a:pt x="157" y="75"/>
                    <a:pt x="157" y="75"/>
                  </a:cubicBezTo>
                  <a:cubicBezTo>
                    <a:pt x="157" y="75"/>
                    <a:pt x="157" y="75"/>
                    <a:pt x="157" y="75"/>
                  </a:cubicBezTo>
                  <a:cubicBezTo>
                    <a:pt x="157" y="76"/>
                    <a:pt x="157" y="76"/>
                    <a:pt x="157" y="76"/>
                  </a:cubicBezTo>
                  <a:cubicBezTo>
                    <a:pt x="157" y="76"/>
                    <a:pt x="157" y="76"/>
                    <a:pt x="157" y="76"/>
                  </a:cubicBezTo>
                  <a:cubicBezTo>
                    <a:pt x="157" y="76"/>
                    <a:pt x="157" y="76"/>
                    <a:pt x="157" y="76"/>
                  </a:cubicBezTo>
                  <a:cubicBezTo>
                    <a:pt x="157" y="77"/>
                    <a:pt x="157" y="77"/>
                    <a:pt x="157" y="77"/>
                  </a:cubicBezTo>
                  <a:cubicBezTo>
                    <a:pt x="157" y="77"/>
                    <a:pt x="157" y="77"/>
                    <a:pt x="157" y="77"/>
                  </a:cubicBezTo>
                  <a:cubicBezTo>
                    <a:pt x="157" y="78"/>
                    <a:pt x="157" y="78"/>
                    <a:pt x="157" y="78"/>
                  </a:cubicBezTo>
                  <a:cubicBezTo>
                    <a:pt x="158" y="78"/>
                    <a:pt x="158" y="78"/>
                    <a:pt x="158" y="78"/>
                  </a:cubicBezTo>
                  <a:cubicBezTo>
                    <a:pt x="158" y="78"/>
                    <a:pt x="158" y="78"/>
                    <a:pt x="158" y="78"/>
                  </a:cubicBezTo>
                  <a:cubicBezTo>
                    <a:pt x="159" y="79"/>
                    <a:pt x="159" y="79"/>
                    <a:pt x="159" y="79"/>
                  </a:cubicBezTo>
                  <a:cubicBezTo>
                    <a:pt x="159" y="80"/>
                    <a:pt x="159" y="80"/>
                    <a:pt x="159" y="80"/>
                  </a:cubicBezTo>
                  <a:cubicBezTo>
                    <a:pt x="160" y="80"/>
                    <a:pt x="160" y="80"/>
                    <a:pt x="160" y="80"/>
                  </a:cubicBezTo>
                  <a:cubicBezTo>
                    <a:pt x="160" y="80"/>
                    <a:pt x="160" y="80"/>
                    <a:pt x="160" y="80"/>
                  </a:cubicBezTo>
                  <a:cubicBezTo>
                    <a:pt x="161" y="81"/>
                    <a:pt x="161" y="81"/>
                    <a:pt x="161" y="81"/>
                  </a:cubicBezTo>
                  <a:cubicBezTo>
                    <a:pt x="162" y="82"/>
                    <a:pt x="162" y="82"/>
                    <a:pt x="162" y="82"/>
                  </a:cubicBezTo>
                  <a:cubicBezTo>
                    <a:pt x="161" y="82"/>
                    <a:pt x="161" y="82"/>
                    <a:pt x="161" y="82"/>
                  </a:cubicBezTo>
                  <a:cubicBezTo>
                    <a:pt x="161" y="83"/>
                    <a:pt x="161" y="83"/>
                    <a:pt x="161" y="83"/>
                  </a:cubicBezTo>
                  <a:cubicBezTo>
                    <a:pt x="160" y="82"/>
                    <a:pt x="160" y="82"/>
                    <a:pt x="160" y="82"/>
                  </a:cubicBezTo>
                  <a:cubicBezTo>
                    <a:pt x="159" y="81"/>
                    <a:pt x="159" y="81"/>
                    <a:pt x="159" y="81"/>
                  </a:cubicBezTo>
                  <a:cubicBezTo>
                    <a:pt x="159" y="81"/>
                    <a:pt x="159" y="81"/>
                    <a:pt x="159" y="81"/>
                  </a:cubicBezTo>
                  <a:cubicBezTo>
                    <a:pt x="159" y="81"/>
                    <a:pt x="159" y="81"/>
                    <a:pt x="159" y="81"/>
                  </a:cubicBezTo>
                  <a:cubicBezTo>
                    <a:pt x="158" y="80"/>
                    <a:pt x="158" y="80"/>
                    <a:pt x="158" y="80"/>
                  </a:cubicBezTo>
                  <a:cubicBezTo>
                    <a:pt x="158" y="81"/>
                    <a:pt x="158" y="81"/>
                    <a:pt x="158" y="81"/>
                  </a:cubicBezTo>
                  <a:cubicBezTo>
                    <a:pt x="158" y="81"/>
                    <a:pt x="158" y="81"/>
                    <a:pt x="158" y="81"/>
                  </a:cubicBezTo>
                  <a:cubicBezTo>
                    <a:pt x="158" y="82"/>
                    <a:pt x="158" y="82"/>
                    <a:pt x="158" y="82"/>
                  </a:cubicBezTo>
                  <a:cubicBezTo>
                    <a:pt x="158" y="82"/>
                    <a:pt x="158" y="82"/>
                    <a:pt x="158" y="82"/>
                  </a:cubicBezTo>
                  <a:cubicBezTo>
                    <a:pt x="158" y="82"/>
                    <a:pt x="158" y="82"/>
                    <a:pt x="158" y="82"/>
                  </a:cubicBezTo>
                  <a:cubicBezTo>
                    <a:pt x="158" y="82"/>
                    <a:pt x="158" y="82"/>
                    <a:pt x="158" y="82"/>
                  </a:cubicBezTo>
                  <a:cubicBezTo>
                    <a:pt x="158" y="82"/>
                    <a:pt x="158" y="82"/>
                    <a:pt x="158" y="82"/>
                  </a:cubicBezTo>
                  <a:cubicBezTo>
                    <a:pt x="157" y="82"/>
                    <a:pt x="157" y="82"/>
                    <a:pt x="157" y="82"/>
                  </a:cubicBezTo>
                  <a:cubicBezTo>
                    <a:pt x="158" y="83"/>
                    <a:pt x="158" y="83"/>
                    <a:pt x="158" y="83"/>
                  </a:cubicBezTo>
                  <a:cubicBezTo>
                    <a:pt x="158" y="83"/>
                    <a:pt x="158" y="83"/>
                    <a:pt x="158" y="83"/>
                  </a:cubicBezTo>
                  <a:cubicBezTo>
                    <a:pt x="158" y="83"/>
                    <a:pt x="158" y="83"/>
                    <a:pt x="158" y="83"/>
                  </a:cubicBezTo>
                  <a:cubicBezTo>
                    <a:pt x="158" y="84"/>
                    <a:pt x="158" y="84"/>
                    <a:pt x="158" y="84"/>
                  </a:cubicBezTo>
                  <a:cubicBezTo>
                    <a:pt x="158" y="84"/>
                    <a:pt x="158" y="84"/>
                    <a:pt x="158" y="84"/>
                  </a:cubicBezTo>
                  <a:cubicBezTo>
                    <a:pt x="159" y="84"/>
                    <a:pt x="159" y="84"/>
                    <a:pt x="159" y="84"/>
                  </a:cubicBezTo>
                  <a:cubicBezTo>
                    <a:pt x="159" y="84"/>
                    <a:pt x="159" y="84"/>
                    <a:pt x="159" y="84"/>
                  </a:cubicBezTo>
                  <a:cubicBezTo>
                    <a:pt x="160" y="84"/>
                    <a:pt x="160" y="84"/>
                    <a:pt x="160" y="84"/>
                  </a:cubicBezTo>
                  <a:cubicBezTo>
                    <a:pt x="160" y="85"/>
                    <a:pt x="160" y="85"/>
                    <a:pt x="160" y="85"/>
                  </a:cubicBezTo>
                  <a:cubicBezTo>
                    <a:pt x="160" y="85"/>
                    <a:pt x="160" y="85"/>
                    <a:pt x="160" y="85"/>
                  </a:cubicBezTo>
                  <a:cubicBezTo>
                    <a:pt x="160" y="85"/>
                    <a:pt x="160" y="85"/>
                    <a:pt x="160" y="85"/>
                  </a:cubicBezTo>
                  <a:cubicBezTo>
                    <a:pt x="160" y="85"/>
                    <a:pt x="160" y="85"/>
                    <a:pt x="160" y="85"/>
                  </a:cubicBezTo>
                  <a:cubicBezTo>
                    <a:pt x="161" y="84"/>
                    <a:pt x="161" y="84"/>
                    <a:pt x="161" y="84"/>
                  </a:cubicBezTo>
                  <a:cubicBezTo>
                    <a:pt x="162" y="84"/>
                    <a:pt x="162" y="84"/>
                    <a:pt x="162" y="84"/>
                  </a:cubicBezTo>
                  <a:cubicBezTo>
                    <a:pt x="162" y="84"/>
                    <a:pt x="162" y="84"/>
                    <a:pt x="162" y="84"/>
                  </a:cubicBezTo>
                  <a:cubicBezTo>
                    <a:pt x="162" y="84"/>
                    <a:pt x="162" y="84"/>
                    <a:pt x="162" y="84"/>
                  </a:cubicBezTo>
                  <a:cubicBezTo>
                    <a:pt x="162" y="84"/>
                    <a:pt x="162" y="84"/>
                    <a:pt x="162" y="84"/>
                  </a:cubicBezTo>
                  <a:cubicBezTo>
                    <a:pt x="163" y="84"/>
                    <a:pt x="163" y="84"/>
                    <a:pt x="163" y="84"/>
                  </a:cubicBezTo>
                  <a:cubicBezTo>
                    <a:pt x="163" y="85"/>
                    <a:pt x="163" y="85"/>
                    <a:pt x="163" y="85"/>
                  </a:cubicBezTo>
                  <a:cubicBezTo>
                    <a:pt x="164" y="85"/>
                    <a:pt x="164" y="85"/>
                    <a:pt x="164" y="85"/>
                  </a:cubicBezTo>
                  <a:cubicBezTo>
                    <a:pt x="164" y="86"/>
                    <a:pt x="164" y="86"/>
                    <a:pt x="164" y="86"/>
                  </a:cubicBezTo>
                  <a:cubicBezTo>
                    <a:pt x="164" y="86"/>
                    <a:pt x="164" y="86"/>
                    <a:pt x="164" y="86"/>
                  </a:cubicBezTo>
                  <a:cubicBezTo>
                    <a:pt x="164" y="87"/>
                    <a:pt x="164" y="87"/>
                    <a:pt x="164" y="87"/>
                  </a:cubicBezTo>
                  <a:cubicBezTo>
                    <a:pt x="163" y="88"/>
                    <a:pt x="163" y="88"/>
                    <a:pt x="163" y="88"/>
                  </a:cubicBezTo>
                  <a:cubicBezTo>
                    <a:pt x="163" y="89"/>
                    <a:pt x="163" y="89"/>
                    <a:pt x="163" y="89"/>
                  </a:cubicBezTo>
                  <a:cubicBezTo>
                    <a:pt x="163" y="89"/>
                    <a:pt x="163" y="89"/>
                    <a:pt x="163" y="89"/>
                  </a:cubicBezTo>
                  <a:cubicBezTo>
                    <a:pt x="163" y="90"/>
                    <a:pt x="163" y="90"/>
                    <a:pt x="163" y="90"/>
                  </a:cubicBezTo>
                  <a:cubicBezTo>
                    <a:pt x="163" y="91"/>
                    <a:pt x="163" y="91"/>
                    <a:pt x="163" y="91"/>
                  </a:cubicBezTo>
                  <a:cubicBezTo>
                    <a:pt x="163" y="91"/>
                    <a:pt x="163" y="91"/>
                    <a:pt x="163" y="91"/>
                  </a:cubicBezTo>
                  <a:cubicBezTo>
                    <a:pt x="162" y="92"/>
                    <a:pt x="162" y="92"/>
                    <a:pt x="162" y="92"/>
                  </a:cubicBezTo>
                  <a:cubicBezTo>
                    <a:pt x="162" y="91"/>
                    <a:pt x="162" y="91"/>
                    <a:pt x="162" y="91"/>
                  </a:cubicBezTo>
                  <a:cubicBezTo>
                    <a:pt x="162" y="91"/>
                    <a:pt x="162" y="91"/>
                    <a:pt x="162" y="91"/>
                  </a:cubicBezTo>
                  <a:cubicBezTo>
                    <a:pt x="161" y="91"/>
                    <a:pt x="161" y="91"/>
                    <a:pt x="161" y="91"/>
                  </a:cubicBezTo>
                  <a:cubicBezTo>
                    <a:pt x="160" y="90"/>
                    <a:pt x="160" y="90"/>
                    <a:pt x="160" y="90"/>
                  </a:cubicBezTo>
                  <a:cubicBezTo>
                    <a:pt x="160" y="90"/>
                    <a:pt x="160" y="90"/>
                    <a:pt x="160" y="90"/>
                  </a:cubicBezTo>
                  <a:cubicBezTo>
                    <a:pt x="160" y="90"/>
                    <a:pt x="160" y="90"/>
                    <a:pt x="160" y="90"/>
                  </a:cubicBezTo>
                  <a:cubicBezTo>
                    <a:pt x="159" y="90"/>
                    <a:pt x="159" y="90"/>
                    <a:pt x="159" y="90"/>
                  </a:cubicBezTo>
                  <a:cubicBezTo>
                    <a:pt x="159" y="90"/>
                    <a:pt x="159" y="90"/>
                    <a:pt x="159" y="90"/>
                  </a:cubicBezTo>
                  <a:cubicBezTo>
                    <a:pt x="159" y="89"/>
                    <a:pt x="159" y="89"/>
                    <a:pt x="159" y="89"/>
                  </a:cubicBezTo>
                  <a:cubicBezTo>
                    <a:pt x="158" y="88"/>
                    <a:pt x="158" y="88"/>
                    <a:pt x="158" y="88"/>
                  </a:cubicBezTo>
                  <a:cubicBezTo>
                    <a:pt x="158" y="88"/>
                    <a:pt x="158" y="88"/>
                    <a:pt x="158" y="88"/>
                  </a:cubicBezTo>
                  <a:cubicBezTo>
                    <a:pt x="158" y="89"/>
                    <a:pt x="158" y="89"/>
                    <a:pt x="158" y="89"/>
                  </a:cubicBezTo>
                  <a:cubicBezTo>
                    <a:pt x="157" y="88"/>
                    <a:pt x="157" y="88"/>
                    <a:pt x="157" y="88"/>
                  </a:cubicBezTo>
                  <a:cubicBezTo>
                    <a:pt x="157" y="88"/>
                    <a:pt x="157" y="88"/>
                    <a:pt x="157" y="88"/>
                  </a:cubicBezTo>
                  <a:cubicBezTo>
                    <a:pt x="156" y="88"/>
                    <a:pt x="156" y="88"/>
                    <a:pt x="156" y="88"/>
                  </a:cubicBezTo>
                  <a:cubicBezTo>
                    <a:pt x="155" y="88"/>
                    <a:pt x="155" y="88"/>
                    <a:pt x="155" y="88"/>
                  </a:cubicBezTo>
                  <a:cubicBezTo>
                    <a:pt x="156" y="88"/>
                    <a:pt x="156" y="88"/>
                    <a:pt x="156" y="88"/>
                  </a:cubicBezTo>
                  <a:cubicBezTo>
                    <a:pt x="156" y="89"/>
                    <a:pt x="156" y="89"/>
                    <a:pt x="156" y="89"/>
                  </a:cubicBezTo>
                  <a:cubicBezTo>
                    <a:pt x="155" y="89"/>
                    <a:pt x="155" y="89"/>
                    <a:pt x="155" y="89"/>
                  </a:cubicBezTo>
                  <a:cubicBezTo>
                    <a:pt x="155" y="89"/>
                    <a:pt x="155" y="89"/>
                    <a:pt x="155" y="89"/>
                  </a:cubicBezTo>
                  <a:cubicBezTo>
                    <a:pt x="154" y="88"/>
                    <a:pt x="154" y="88"/>
                    <a:pt x="154" y="88"/>
                  </a:cubicBezTo>
                  <a:cubicBezTo>
                    <a:pt x="153" y="89"/>
                    <a:pt x="153" y="89"/>
                    <a:pt x="153" y="89"/>
                  </a:cubicBezTo>
                  <a:cubicBezTo>
                    <a:pt x="154" y="89"/>
                    <a:pt x="154" y="89"/>
                    <a:pt x="154" y="89"/>
                  </a:cubicBezTo>
                  <a:cubicBezTo>
                    <a:pt x="154" y="89"/>
                    <a:pt x="154" y="89"/>
                    <a:pt x="154" y="89"/>
                  </a:cubicBezTo>
                  <a:cubicBezTo>
                    <a:pt x="155" y="89"/>
                    <a:pt x="155" y="89"/>
                    <a:pt x="155" y="89"/>
                  </a:cubicBezTo>
                  <a:cubicBezTo>
                    <a:pt x="155" y="89"/>
                    <a:pt x="155" y="89"/>
                    <a:pt x="155" y="89"/>
                  </a:cubicBezTo>
                  <a:cubicBezTo>
                    <a:pt x="155" y="90"/>
                    <a:pt x="155" y="90"/>
                    <a:pt x="155" y="90"/>
                  </a:cubicBezTo>
                  <a:cubicBezTo>
                    <a:pt x="155" y="90"/>
                    <a:pt x="155" y="90"/>
                    <a:pt x="155" y="90"/>
                  </a:cubicBezTo>
                  <a:cubicBezTo>
                    <a:pt x="154" y="91"/>
                    <a:pt x="154" y="91"/>
                    <a:pt x="154" y="91"/>
                  </a:cubicBezTo>
                  <a:cubicBezTo>
                    <a:pt x="153" y="91"/>
                    <a:pt x="153" y="91"/>
                    <a:pt x="153" y="91"/>
                  </a:cubicBezTo>
                  <a:cubicBezTo>
                    <a:pt x="152" y="91"/>
                    <a:pt x="152" y="91"/>
                    <a:pt x="152" y="91"/>
                  </a:cubicBezTo>
                  <a:cubicBezTo>
                    <a:pt x="152" y="90"/>
                    <a:pt x="152" y="90"/>
                    <a:pt x="152" y="90"/>
                  </a:cubicBezTo>
                  <a:cubicBezTo>
                    <a:pt x="152" y="90"/>
                    <a:pt x="152" y="90"/>
                    <a:pt x="152" y="90"/>
                  </a:cubicBezTo>
                  <a:cubicBezTo>
                    <a:pt x="152" y="90"/>
                    <a:pt x="152" y="90"/>
                    <a:pt x="152" y="90"/>
                  </a:cubicBezTo>
                  <a:cubicBezTo>
                    <a:pt x="151" y="90"/>
                    <a:pt x="151" y="90"/>
                    <a:pt x="151" y="90"/>
                  </a:cubicBezTo>
                  <a:cubicBezTo>
                    <a:pt x="152" y="91"/>
                    <a:pt x="152" y="91"/>
                    <a:pt x="152" y="91"/>
                  </a:cubicBezTo>
                  <a:cubicBezTo>
                    <a:pt x="152" y="91"/>
                    <a:pt x="152" y="91"/>
                    <a:pt x="152" y="91"/>
                  </a:cubicBezTo>
                  <a:cubicBezTo>
                    <a:pt x="151" y="91"/>
                    <a:pt x="151" y="91"/>
                    <a:pt x="151" y="91"/>
                  </a:cubicBezTo>
                  <a:cubicBezTo>
                    <a:pt x="152" y="92"/>
                    <a:pt x="152" y="92"/>
                    <a:pt x="152" y="92"/>
                  </a:cubicBezTo>
                  <a:cubicBezTo>
                    <a:pt x="152" y="92"/>
                    <a:pt x="152" y="92"/>
                    <a:pt x="152" y="92"/>
                  </a:cubicBezTo>
                  <a:cubicBezTo>
                    <a:pt x="151" y="92"/>
                    <a:pt x="151" y="92"/>
                    <a:pt x="151" y="92"/>
                  </a:cubicBezTo>
                  <a:cubicBezTo>
                    <a:pt x="152" y="93"/>
                    <a:pt x="152" y="93"/>
                    <a:pt x="152" y="93"/>
                  </a:cubicBezTo>
                  <a:cubicBezTo>
                    <a:pt x="152" y="93"/>
                    <a:pt x="152" y="93"/>
                    <a:pt x="152" y="93"/>
                  </a:cubicBezTo>
                  <a:cubicBezTo>
                    <a:pt x="151" y="93"/>
                    <a:pt x="151" y="93"/>
                    <a:pt x="151" y="93"/>
                  </a:cubicBezTo>
                  <a:cubicBezTo>
                    <a:pt x="151" y="93"/>
                    <a:pt x="151" y="93"/>
                    <a:pt x="151" y="93"/>
                  </a:cubicBezTo>
                  <a:cubicBezTo>
                    <a:pt x="150" y="93"/>
                    <a:pt x="150" y="93"/>
                    <a:pt x="150" y="93"/>
                  </a:cubicBezTo>
                  <a:cubicBezTo>
                    <a:pt x="150" y="93"/>
                    <a:pt x="150" y="93"/>
                    <a:pt x="150" y="93"/>
                  </a:cubicBezTo>
                  <a:cubicBezTo>
                    <a:pt x="150" y="94"/>
                    <a:pt x="150" y="94"/>
                    <a:pt x="150" y="94"/>
                  </a:cubicBezTo>
                  <a:cubicBezTo>
                    <a:pt x="151" y="94"/>
                    <a:pt x="151" y="94"/>
                    <a:pt x="151" y="94"/>
                  </a:cubicBezTo>
                  <a:cubicBezTo>
                    <a:pt x="152" y="94"/>
                    <a:pt x="152" y="94"/>
                    <a:pt x="152" y="94"/>
                  </a:cubicBezTo>
                  <a:cubicBezTo>
                    <a:pt x="152" y="94"/>
                    <a:pt x="152" y="94"/>
                    <a:pt x="152" y="94"/>
                  </a:cubicBezTo>
                  <a:cubicBezTo>
                    <a:pt x="152" y="95"/>
                    <a:pt x="152" y="95"/>
                    <a:pt x="152" y="95"/>
                  </a:cubicBezTo>
                  <a:cubicBezTo>
                    <a:pt x="152" y="95"/>
                    <a:pt x="152" y="95"/>
                    <a:pt x="152" y="95"/>
                  </a:cubicBezTo>
                  <a:cubicBezTo>
                    <a:pt x="152" y="95"/>
                    <a:pt x="152" y="95"/>
                    <a:pt x="152" y="95"/>
                  </a:cubicBezTo>
                  <a:cubicBezTo>
                    <a:pt x="153" y="95"/>
                    <a:pt x="153" y="95"/>
                    <a:pt x="153" y="95"/>
                  </a:cubicBezTo>
                  <a:cubicBezTo>
                    <a:pt x="153" y="95"/>
                    <a:pt x="153" y="95"/>
                    <a:pt x="153" y="95"/>
                  </a:cubicBezTo>
                  <a:cubicBezTo>
                    <a:pt x="154" y="95"/>
                    <a:pt x="154" y="95"/>
                    <a:pt x="154" y="95"/>
                  </a:cubicBezTo>
                  <a:cubicBezTo>
                    <a:pt x="155" y="95"/>
                    <a:pt x="155" y="95"/>
                    <a:pt x="155" y="95"/>
                  </a:cubicBezTo>
                  <a:cubicBezTo>
                    <a:pt x="156" y="95"/>
                    <a:pt x="156" y="95"/>
                    <a:pt x="156" y="95"/>
                  </a:cubicBezTo>
                  <a:cubicBezTo>
                    <a:pt x="156" y="96"/>
                    <a:pt x="156" y="96"/>
                    <a:pt x="156" y="96"/>
                  </a:cubicBezTo>
                  <a:cubicBezTo>
                    <a:pt x="157" y="95"/>
                    <a:pt x="157" y="95"/>
                    <a:pt x="157" y="95"/>
                  </a:cubicBezTo>
                  <a:cubicBezTo>
                    <a:pt x="157" y="95"/>
                    <a:pt x="157" y="95"/>
                    <a:pt x="157" y="95"/>
                  </a:cubicBezTo>
                  <a:cubicBezTo>
                    <a:pt x="157" y="95"/>
                    <a:pt x="157" y="95"/>
                    <a:pt x="157" y="95"/>
                  </a:cubicBezTo>
                  <a:cubicBezTo>
                    <a:pt x="157" y="96"/>
                    <a:pt x="157" y="96"/>
                    <a:pt x="157" y="96"/>
                  </a:cubicBezTo>
                  <a:cubicBezTo>
                    <a:pt x="157" y="96"/>
                    <a:pt x="157" y="96"/>
                    <a:pt x="157" y="96"/>
                  </a:cubicBezTo>
                  <a:cubicBezTo>
                    <a:pt x="158" y="97"/>
                    <a:pt x="158" y="97"/>
                    <a:pt x="158" y="97"/>
                  </a:cubicBezTo>
                  <a:cubicBezTo>
                    <a:pt x="157" y="97"/>
                    <a:pt x="157" y="97"/>
                    <a:pt x="157" y="97"/>
                  </a:cubicBezTo>
                  <a:cubicBezTo>
                    <a:pt x="157" y="97"/>
                    <a:pt x="157" y="97"/>
                    <a:pt x="157" y="97"/>
                  </a:cubicBezTo>
                  <a:cubicBezTo>
                    <a:pt x="157" y="97"/>
                    <a:pt x="157" y="97"/>
                    <a:pt x="157" y="97"/>
                  </a:cubicBezTo>
                  <a:cubicBezTo>
                    <a:pt x="156" y="97"/>
                    <a:pt x="156" y="97"/>
                    <a:pt x="156" y="97"/>
                  </a:cubicBezTo>
                  <a:cubicBezTo>
                    <a:pt x="155" y="97"/>
                    <a:pt x="155" y="97"/>
                    <a:pt x="155" y="97"/>
                  </a:cubicBezTo>
                  <a:cubicBezTo>
                    <a:pt x="155" y="97"/>
                    <a:pt x="155" y="97"/>
                    <a:pt x="155" y="97"/>
                  </a:cubicBezTo>
                  <a:cubicBezTo>
                    <a:pt x="154" y="97"/>
                    <a:pt x="154" y="97"/>
                    <a:pt x="154" y="97"/>
                  </a:cubicBezTo>
                  <a:cubicBezTo>
                    <a:pt x="153" y="97"/>
                    <a:pt x="153" y="97"/>
                    <a:pt x="153" y="97"/>
                  </a:cubicBezTo>
                  <a:cubicBezTo>
                    <a:pt x="152" y="97"/>
                    <a:pt x="152" y="97"/>
                    <a:pt x="152" y="97"/>
                  </a:cubicBezTo>
                  <a:cubicBezTo>
                    <a:pt x="152" y="97"/>
                    <a:pt x="152" y="97"/>
                    <a:pt x="152" y="97"/>
                  </a:cubicBezTo>
                  <a:cubicBezTo>
                    <a:pt x="152" y="97"/>
                    <a:pt x="152" y="97"/>
                    <a:pt x="152" y="97"/>
                  </a:cubicBezTo>
                  <a:cubicBezTo>
                    <a:pt x="152" y="97"/>
                    <a:pt x="152" y="97"/>
                    <a:pt x="152" y="97"/>
                  </a:cubicBezTo>
                  <a:cubicBezTo>
                    <a:pt x="152" y="98"/>
                    <a:pt x="152" y="98"/>
                    <a:pt x="152" y="98"/>
                  </a:cubicBezTo>
                  <a:cubicBezTo>
                    <a:pt x="152" y="98"/>
                    <a:pt x="152" y="98"/>
                    <a:pt x="152" y="98"/>
                  </a:cubicBezTo>
                  <a:cubicBezTo>
                    <a:pt x="152" y="98"/>
                    <a:pt x="152" y="98"/>
                    <a:pt x="152" y="98"/>
                  </a:cubicBezTo>
                  <a:cubicBezTo>
                    <a:pt x="153" y="98"/>
                    <a:pt x="153" y="98"/>
                    <a:pt x="153" y="98"/>
                  </a:cubicBezTo>
                  <a:cubicBezTo>
                    <a:pt x="155" y="98"/>
                    <a:pt x="155" y="98"/>
                    <a:pt x="155" y="98"/>
                  </a:cubicBezTo>
                  <a:cubicBezTo>
                    <a:pt x="155" y="98"/>
                    <a:pt x="155" y="98"/>
                    <a:pt x="155" y="98"/>
                  </a:cubicBezTo>
                  <a:cubicBezTo>
                    <a:pt x="156" y="98"/>
                    <a:pt x="156" y="98"/>
                    <a:pt x="156" y="98"/>
                  </a:cubicBezTo>
                  <a:cubicBezTo>
                    <a:pt x="156" y="98"/>
                    <a:pt x="156" y="98"/>
                    <a:pt x="156" y="98"/>
                  </a:cubicBezTo>
                  <a:cubicBezTo>
                    <a:pt x="157" y="99"/>
                    <a:pt x="157" y="99"/>
                    <a:pt x="157" y="99"/>
                  </a:cubicBezTo>
                  <a:cubicBezTo>
                    <a:pt x="157" y="99"/>
                    <a:pt x="157" y="99"/>
                    <a:pt x="157" y="99"/>
                  </a:cubicBezTo>
                  <a:cubicBezTo>
                    <a:pt x="158" y="100"/>
                    <a:pt x="158" y="100"/>
                    <a:pt x="158" y="100"/>
                  </a:cubicBezTo>
                  <a:cubicBezTo>
                    <a:pt x="158" y="100"/>
                    <a:pt x="158" y="100"/>
                    <a:pt x="158" y="100"/>
                  </a:cubicBezTo>
                  <a:cubicBezTo>
                    <a:pt x="158" y="101"/>
                    <a:pt x="158" y="101"/>
                    <a:pt x="158" y="101"/>
                  </a:cubicBezTo>
                  <a:cubicBezTo>
                    <a:pt x="158" y="101"/>
                    <a:pt x="158" y="101"/>
                    <a:pt x="158" y="101"/>
                  </a:cubicBezTo>
                  <a:cubicBezTo>
                    <a:pt x="158" y="101"/>
                    <a:pt x="158" y="101"/>
                    <a:pt x="158" y="101"/>
                  </a:cubicBezTo>
                  <a:cubicBezTo>
                    <a:pt x="157" y="100"/>
                    <a:pt x="157" y="100"/>
                    <a:pt x="157" y="100"/>
                  </a:cubicBezTo>
                  <a:cubicBezTo>
                    <a:pt x="157" y="101"/>
                    <a:pt x="157" y="101"/>
                    <a:pt x="157" y="101"/>
                  </a:cubicBezTo>
                  <a:cubicBezTo>
                    <a:pt x="157" y="101"/>
                    <a:pt x="157" y="101"/>
                    <a:pt x="157" y="101"/>
                  </a:cubicBezTo>
                  <a:cubicBezTo>
                    <a:pt x="158" y="102"/>
                    <a:pt x="158" y="102"/>
                    <a:pt x="158" y="102"/>
                  </a:cubicBezTo>
                  <a:cubicBezTo>
                    <a:pt x="158" y="103"/>
                    <a:pt x="158" y="103"/>
                    <a:pt x="158" y="103"/>
                  </a:cubicBezTo>
                  <a:cubicBezTo>
                    <a:pt x="158" y="103"/>
                    <a:pt x="158" y="103"/>
                    <a:pt x="158" y="103"/>
                  </a:cubicBezTo>
                  <a:cubicBezTo>
                    <a:pt x="158" y="104"/>
                    <a:pt x="158" y="104"/>
                    <a:pt x="158" y="104"/>
                  </a:cubicBezTo>
                  <a:cubicBezTo>
                    <a:pt x="158" y="104"/>
                    <a:pt x="158" y="104"/>
                    <a:pt x="158" y="104"/>
                  </a:cubicBezTo>
                  <a:cubicBezTo>
                    <a:pt x="157" y="105"/>
                    <a:pt x="157" y="105"/>
                    <a:pt x="157" y="105"/>
                  </a:cubicBezTo>
                  <a:cubicBezTo>
                    <a:pt x="157" y="106"/>
                    <a:pt x="157" y="106"/>
                    <a:pt x="157" y="106"/>
                  </a:cubicBezTo>
                  <a:cubicBezTo>
                    <a:pt x="156" y="106"/>
                    <a:pt x="156" y="106"/>
                    <a:pt x="156" y="106"/>
                  </a:cubicBezTo>
                  <a:cubicBezTo>
                    <a:pt x="156" y="106"/>
                    <a:pt x="156" y="106"/>
                    <a:pt x="156" y="106"/>
                  </a:cubicBezTo>
                  <a:cubicBezTo>
                    <a:pt x="155" y="106"/>
                    <a:pt x="155" y="106"/>
                    <a:pt x="155" y="106"/>
                  </a:cubicBezTo>
                  <a:cubicBezTo>
                    <a:pt x="155" y="105"/>
                    <a:pt x="155" y="105"/>
                    <a:pt x="155" y="105"/>
                  </a:cubicBezTo>
                  <a:cubicBezTo>
                    <a:pt x="156" y="105"/>
                    <a:pt x="156" y="105"/>
                    <a:pt x="156" y="105"/>
                  </a:cubicBezTo>
                  <a:cubicBezTo>
                    <a:pt x="155" y="105"/>
                    <a:pt x="155" y="105"/>
                    <a:pt x="155" y="105"/>
                  </a:cubicBezTo>
                  <a:cubicBezTo>
                    <a:pt x="155" y="104"/>
                    <a:pt x="155" y="104"/>
                    <a:pt x="155" y="104"/>
                  </a:cubicBezTo>
                  <a:cubicBezTo>
                    <a:pt x="155" y="105"/>
                    <a:pt x="155" y="105"/>
                    <a:pt x="155" y="105"/>
                  </a:cubicBezTo>
                  <a:cubicBezTo>
                    <a:pt x="154" y="105"/>
                    <a:pt x="154" y="105"/>
                    <a:pt x="154" y="105"/>
                  </a:cubicBezTo>
                  <a:cubicBezTo>
                    <a:pt x="153" y="103"/>
                    <a:pt x="153" y="103"/>
                    <a:pt x="153" y="103"/>
                  </a:cubicBezTo>
                  <a:cubicBezTo>
                    <a:pt x="152" y="103"/>
                    <a:pt x="152" y="103"/>
                    <a:pt x="152" y="103"/>
                  </a:cubicBezTo>
                  <a:cubicBezTo>
                    <a:pt x="152" y="102"/>
                    <a:pt x="152" y="102"/>
                    <a:pt x="152" y="102"/>
                  </a:cubicBezTo>
                  <a:cubicBezTo>
                    <a:pt x="152" y="102"/>
                    <a:pt x="152" y="102"/>
                    <a:pt x="152" y="102"/>
                  </a:cubicBezTo>
                  <a:cubicBezTo>
                    <a:pt x="151" y="101"/>
                    <a:pt x="151" y="101"/>
                    <a:pt x="151" y="101"/>
                  </a:cubicBezTo>
                  <a:cubicBezTo>
                    <a:pt x="150" y="100"/>
                    <a:pt x="150" y="100"/>
                    <a:pt x="150" y="100"/>
                  </a:cubicBezTo>
                  <a:cubicBezTo>
                    <a:pt x="150" y="100"/>
                    <a:pt x="150" y="100"/>
                    <a:pt x="150" y="100"/>
                  </a:cubicBezTo>
                  <a:cubicBezTo>
                    <a:pt x="150" y="100"/>
                    <a:pt x="150" y="100"/>
                    <a:pt x="150" y="100"/>
                  </a:cubicBezTo>
                  <a:cubicBezTo>
                    <a:pt x="150" y="100"/>
                    <a:pt x="150" y="100"/>
                    <a:pt x="150" y="100"/>
                  </a:cubicBezTo>
                  <a:cubicBezTo>
                    <a:pt x="150" y="101"/>
                    <a:pt x="150" y="101"/>
                    <a:pt x="150" y="101"/>
                  </a:cubicBezTo>
                  <a:cubicBezTo>
                    <a:pt x="151" y="101"/>
                    <a:pt x="151" y="101"/>
                    <a:pt x="151" y="101"/>
                  </a:cubicBezTo>
                  <a:cubicBezTo>
                    <a:pt x="151" y="102"/>
                    <a:pt x="151" y="102"/>
                    <a:pt x="151" y="102"/>
                  </a:cubicBezTo>
                  <a:cubicBezTo>
                    <a:pt x="150" y="102"/>
                    <a:pt x="150" y="102"/>
                    <a:pt x="150" y="102"/>
                  </a:cubicBezTo>
                  <a:cubicBezTo>
                    <a:pt x="149" y="102"/>
                    <a:pt x="149" y="102"/>
                    <a:pt x="149" y="102"/>
                  </a:cubicBezTo>
                  <a:cubicBezTo>
                    <a:pt x="149" y="102"/>
                    <a:pt x="149" y="102"/>
                    <a:pt x="149" y="102"/>
                  </a:cubicBezTo>
                  <a:cubicBezTo>
                    <a:pt x="148" y="101"/>
                    <a:pt x="148" y="101"/>
                    <a:pt x="148" y="101"/>
                  </a:cubicBezTo>
                  <a:cubicBezTo>
                    <a:pt x="148" y="100"/>
                    <a:pt x="148" y="100"/>
                    <a:pt x="148" y="100"/>
                  </a:cubicBezTo>
                  <a:cubicBezTo>
                    <a:pt x="148" y="101"/>
                    <a:pt x="148" y="101"/>
                    <a:pt x="148" y="101"/>
                  </a:cubicBezTo>
                  <a:cubicBezTo>
                    <a:pt x="148" y="101"/>
                    <a:pt x="148" y="101"/>
                    <a:pt x="148" y="101"/>
                  </a:cubicBezTo>
                  <a:cubicBezTo>
                    <a:pt x="149" y="102"/>
                    <a:pt x="149" y="102"/>
                    <a:pt x="149" y="102"/>
                  </a:cubicBezTo>
                  <a:cubicBezTo>
                    <a:pt x="150" y="103"/>
                    <a:pt x="150" y="103"/>
                    <a:pt x="150" y="103"/>
                  </a:cubicBezTo>
                  <a:cubicBezTo>
                    <a:pt x="151" y="103"/>
                    <a:pt x="151" y="103"/>
                    <a:pt x="151" y="103"/>
                  </a:cubicBezTo>
                  <a:cubicBezTo>
                    <a:pt x="152" y="103"/>
                    <a:pt x="152" y="103"/>
                    <a:pt x="152" y="103"/>
                  </a:cubicBezTo>
                  <a:cubicBezTo>
                    <a:pt x="154" y="105"/>
                    <a:pt x="154" y="105"/>
                    <a:pt x="154" y="105"/>
                  </a:cubicBezTo>
                  <a:cubicBezTo>
                    <a:pt x="154" y="105"/>
                    <a:pt x="154" y="105"/>
                    <a:pt x="154" y="105"/>
                  </a:cubicBezTo>
                  <a:cubicBezTo>
                    <a:pt x="154" y="106"/>
                    <a:pt x="154" y="106"/>
                    <a:pt x="154" y="106"/>
                  </a:cubicBezTo>
                  <a:cubicBezTo>
                    <a:pt x="153" y="106"/>
                    <a:pt x="153" y="106"/>
                    <a:pt x="153" y="106"/>
                  </a:cubicBezTo>
                  <a:cubicBezTo>
                    <a:pt x="153" y="105"/>
                    <a:pt x="153" y="105"/>
                    <a:pt x="153" y="105"/>
                  </a:cubicBezTo>
                  <a:cubicBezTo>
                    <a:pt x="152" y="105"/>
                    <a:pt x="152" y="105"/>
                    <a:pt x="152" y="105"/>
                  </a:cubicBezTo>
                  <a:cubicBezTo>
                    <a:pt x="152" y="106"/>
                    <a:pt x="152" y="106"/>
                    <a:pt x="152" y="106"/>
                  </a:cubicBezTo>
                  <a:cubicBezTo>
                    <a:pt x="151" y="106"/>
                    <a:pt x="151" y="106"/>
                    <a:pt x="151" y="106"/>
                  </a:cubicBezTo>
                  <a:cubicBezTo>
                    <a:pt x="150" y="106"/>
                    <a:pt x="150" y="106"/>
                    <a:pt x="150" y="106"/>
                  </a:cubicBezTo>
                  <a:cubicBezTo>
                    <a:pt x="150" y="106"/>
                    <a:pt x="150" y="106"/>
                    <a:pt x="150" y="106"/>
                  </a:cubicBezTo>
                  <a:cubicBezTo>
                    <a:pt x="149" y="106"/>
                    <a:pt x="149" y="106"/>
                    <a:pt x="149" y="106"/>
                  </a:cubicBezTo>
                  <a:cubicBezTo>
                    <a:pt x="150" y="105"/>
                    <a:pt x="150" y="105"/>
                    <a:pt x="150" y="105"/>
                  </a:cubicBezTo>
                  <a:cubicBezTo>
                    <a:pt x="149" y="105"/>
                    <a:pt x="149" y="105"/>
                    <a:pt x="149" y="105"/>
                  </a:cubicBezTo>
                  <a:cubicBezTo>
                    <a:pt x="149" y="105"/>
                    <a:pt x="149" y="105"/>
                    <a:pt x="149" y="105"/>
                  </a:cubicBezTo>
                  <a:cubicBezTo>
                    <a:pt x="149" y="105"/>
                    <a:pt x="149" y="105"/>
                    <a:pt x="149" y="105"/>
                  </a:cubicBezTo>
                  <a:cubicBezTo>
                    <a:pt x="149" y="106"/>
                    <a:pt x="149" y="106"/>
                    <a:pt x="149" y="106"/>
                  </a:cubicBezTo>
                  <a:cubicBezTo>
                    <a:pt x="149" y="106"/>
                    <a:pt x="149" y="106"/>
                    <a:pt x="149" y="106"/>
                  </a:cubicBezTo>
                  <a:cubicBezTo>
                    <a:pt x="150" y="107"/>
                    <a:pt x="150" y="107"/>
                    <a:pt x="150" y="107"/>
                  </a:cubicBezTo>
                  <a:cubicBezTo>
                    <a:pt x="150" y="107"/>
                    <a:pt x="150" y="107"/>
                    <a:pt x="150" y="107"/>
                  </a:cubicBezTo>
                  <a:cubicBezTo>
                    <a:pt x="151" y="107"/>
                    <a:pt x="151" y="107"/>
                    <a:pt x="151" y="107"/>
                  </a:cubicBezTo>
                  <a:cubicBezTo>
                    <a:pt x="152" y="106"/>
                    <a:pt x="152" y="106"/>
                    <a:pt x="152" y="106"/>
                  </a:cubicBezTo>
                  <a:cubicBezTo>
                    <a:pt x="152" y="106"/>
                    <a:pt x="152" y="106"/>
                    <a:pt x="152" y="106"/>
                  </a:cubicBezTo>
                  <a:cubicBezTo>
                    <a:pt x="153" y="106"/>
                    <a:pt x="153" y="106"/>
                    <a:pt x="153" y="106"/>
                  </a:cubicBezTo>
                  <a:cubicBezTo>
                    <a:pt x="153" y="107"/>
                    <a:pt x="153" y="107"/>
                    <a:pt x="153" y="107"/>
                  </a:cubicBezTo>
                  <a:cubicBezTo>
                    <a:pt x="153" y="107"/>
                    <a:pt x="153" y="107"/>
                    <a:pt x="153" y="107"/>
                  </a:cubicBezTo>
                  <a:cubicBezTo>
                    <a:pt x="153" y="108"/>
                    <a:pt x="153" y="108"/>
                    <a:pt x="153" y="108"/>
                  </a:cubicBezTo>
                  <a:cubicBezTo>
                    <a:pt x="153" y="109"/>
                    <a:pt x="153" y="109"/>
                    <a:pt x="153" y="109"/>
                  </a:cubicBezTo>
                  <a:cubicBezTo>
                    <a:pt x="152" y="109"/>
                    <a:pt x="152" y="109"/>
                    <a:pt x="152" y="109"/>
                  </a:cubicBezTo>
                  <a:cubicBezTo>
                    <a:pt x="152" y="109"/>
                    <a:pt x="152" y="109"/>
                    <a:pt x="152" y="109"/>
                  </a:cubicBezTo>
                  <a:cubicBezTo>
                    <a:pt x="153" y="110"/>
                    <a:pt x="153" y="110"/>
                    <a:pt x="153" y="110"/>
                  </a:cubicBezTo>
                  <a:cubicBezTo>
                    <a:pt x="153" y="109"/>
                    <a:pt x="153" y="109"/>
                    <a:pt x="153" y="109"/>
                  </a:cubicBezTo>
                  <a:cubicBezTo>
                    <a:pt x="154" y="110"/>
                    <a:pt x="154" y="110"/>
                    <a:pt x="154" y="110"/>
                  </a:cubicBezTo>
                  <a:cubicBezTo>
                    <a:pt x="155" y="110"/>
                    <a:pt x="155" y="110"/>
                    <a:pt x="155" y="110"/>
                  </a:cubicBezTo>
                  <a:cubicBezTo>
                    <a:pt x="156" y="111"/>
                    <a:pt x="156" y="111"/>
                    <a:pt x="156" y="111"/>
                  </a:cubicBezTo>
                  <a:cubicBezTo>
                    <a:pt x="156" y="110"/>
                    <a:pt x="156" y="110"/>
                    <a:pt x="156" y="110"/>
                  </a:cubicBezTo>
                  <a:cubicBezTo>
                    <a:pt x="157" y="110"/>
                    <a:pt x="157" y="110"/>
                    <a:pt x="157" y="110"/>
                  </a:cubicBezTo>
                  <a:cubicBezTo>
                    <a:pt x="157" y="110"/>
                    <a:pt x="157" y="110"/>
                    <a:pt x="157" y="110"/>
                  </a:cubicBezTo>
                  <a:cubicBezTo>
                    <a:pt x="157" y="111"/>
                    <a:pt x="157" y="111"/>
                    <a:pt x="157" y="111"/>
                  </a:cubicBezTo>
                  <a:cubicBezTo>
                    <a:pt x="157" y="111"/>
                    <a:pt x="157" y="111"/>
                    <a:pt x="157" y="111"/>
                  </a:cubicBezTo>
                  <a:cubicBezTo>
                    <a:pt x="157" y="112"/>
                    <a:pt x="157" y="112"/>
                    <a:pt x="157" y="112"/>
                  </a:cubicBezTo>
                  <a:cubicBezTo>
                    <a:pt x="158" y="112"/>
                    <a:pt x="158" y="112"/>
                    <a:pt x="158" y="112"/>
                  </a:cubicBezTo>
                  <a:cubicBezTo>
                    <a:pt x="157" y="113"/>
                    <a:pt x="157" y="113"/>
                    <a:pt x="157" y="113"/>
                  </a:cubicBezTo>
                  <a:cubicBezTo>
                    <a:pt x="157" y="114"/>
                    <a:pt x="157" y="114"/>
                    <a:pt x="157" y="114"/>
                  </a:cubicBezTo>
                  <a:cubicBezTo>
                    <a:pt x="156" y="114"/>
                    <a:pt x="156" y="114"/>
                    <a:pt x="156" y="114"/>
                  </a:cubicBezTo>
                  <a:cubicBezTo>
                    <a:pt x="155" y="114"/>
                    <a:pt x="155" y="114"/>
                    <a:pt x="155" y="114"/>
                  </a:cubicBezTo>
                  <a:cubicBezTo>
                    <a:pt x="155" y="114"/>
                    <a:pt x="155" y="114"/>
                    <a:pt x="155" y="114"/>
                  </a:cubicBezTo>
                  <a:cubicBezTo>
                    <a:pt x="154" y="113"/>
                    <a:pt x="154" y="113"/>
                    <a:pt x="154" y="113"/>
                  </a:cubicBezTo>
                  <a:cubicBezTo>
                    <a:pt x="154" y="113"/>
                    <a:pt x="154" y="113"/>
                    <a:pt x="154" y="113"/>
                  </a:cubicBezTo>
                  <a:cubicBezTo>
                    <a:pt x="154" y="112"/>
                    <a:pt x="154" y="112"/>
                    <a:pt x="154" y="112"/>
                  </a:cubicBezTo>
                  <a:cubicBezTo>
                    <a:pt x="153" y="112"/>
                    <a:pt x="153" y="112"/>
                    <a:pt x="153" y="112"/>
                  </a:cubicBezTo>
                  <a:cubicBezTo>
                    <a:pt x="153" y="111"/>
                    <a:pt x="153" y="111"/>
                    <a:pt x="153" y="111"/>
                  </a:cubicBezTo>
                  <a:cubicBezTo>
                    <a:pt x="152" y="111"/>
                    <a:pt x="152" y="111"/>
                    <a:pt x="152" y="111"/>
                  </a:cubicBezTo>
                  <a:cubicBezTo>
                    <a:pt x="151" y="111"/>
                    <a:pt x="151" y="111"/>
                    <a:pt x="151" y="111"/>
                  </a:cubicBezTo>
                  <a:cubicBezTo>
                    <a:pt x="151" y="111"/>
                    <a:pt x="151" y="111"/>
                    <a:pt x="151" y="111"/>
                  </a:cubicBezTo>
                  <a:cubicBezTo>
                    <a:pt x="150" y="111"/>
                    <a:pt x="150" y="111"/>
                    <a:pt x="150" y="111"/>
                  </a:cubicBezTo>
                  <a:cubicBezTo>
                    <a:pt x="150" y="111"/>
                    <a:pt x="150" y="111"/>
                    <a:pt x="150" y="111"/>
                  </a:cubicBezTo>
                  <a:cubicBezTo>
                    <a:pt x="149" y="110"/>
                    <a:pt x="149" y="110"/>
                    <a:pt x="149" y="110"/>
                  </a:cubicBezTo>
                  <a:cubicBezTo>
                    <a:pt x="149" y="110"/>
                    <a:pt x="149" y="110"/>
                    <a:pt x="149" y="110"/>
                  </a:cubicBezTo>
                  <a:cubicBezTo>
                    <a:pt x="149" y="110"/>
                    <a:pt x="149" y="110"/>
                    <a:pt x="149" y="110"/>
                  </a:cubicBezTo>
                  <a:cubicBezTo>
                    <a:pt x="149" y="110"/>
                    <a:pt x="149" y="110"/>
                    <a:pt x="149" y="110"/>
                  </a:cubicBezTo>
                  <a:cubicBezTo>
                    <a:pt x="149" y="111"/>
                    <a:pt x="149" y="111"/>
                    <a:pt x="149" y="111"/>
                  </a:cubicBezTo>
                  <a:cubicBezTo>
                    <a:pt x="149" y="112"/>
                    <a:pt x="149" y="112"/>
                    <a:pt x="149" y="112"/>
                  </a:cubicBezTo>
                  <a:cubicBezTo>
                    <a:pt x="149" y="112"/>
                    <a:pt x="149" y="112"/>
                    <a:pt x="149" y="112"/>
                  </a:cubicBezTo>
                  <a:cubicBezTo>
                    <a:pt x="148" y="112"/>
                    <a:pt x="148" y="112"/>
                    <a:pt x="148" y="112"/>
                  </a:cubicBezTo>
                  <a:cubicBezTo>
                    <a:pt x="148" y="112"/>
                    <a:pt x="148" y="112"/>
                    <a:pt x="148" y="112"/>
                  </a:cubicBezTo>
                  <a:cubicBezTo>
                    <a:pt x="147" y="113"/>
                    <a:pt x="147" y="113"/>
                    <a:pt x="147" y="113"/>
                  </a:cubicBezTo>
                  <a:cubicBezTo>
                    <a:pt x="148" y="113"/>
                    <a:pt x="148" y="113"/>
                    <a:pt x="148" y="113"/>
                  </a:cubicBezTo>
                  <a:cubicBezTo>
                    <a:pt x="148" y="113"/>
                    <a:pt x="148" y="113"/>
                    <a:pt x="148" y="113"/>
                  </a:cubicBezTo>
                  <a:cubicBezTo>
                    <a:pt x="148" y="114"/>
                    <a:pt x="148" y="114"/>
                    <a:pt x="148" y="114"/>
                  </a:cubicBezTo>
                  <a:cubicBezTo>
                    <a:pt x="147" y="114"/>
                    <a:pt x="147" y="114"/>
                    <a:pt x="147" y="114"/>
                  </a:cubicBezTo>
                  <a:cubicBezTo>
                    <a:pt x="147" y="115"/>
                    <a:pt x="147" y="115"/>
                    <a:pt x="147" y="115"/>
                  </a:cubicBezTo>
                  <a:cubicBezTo>
                    <a:pt x="147" y="115"/>
                    <a:pt x="147" y="115"/>
                    <a:pt x="147" y="115"/>
                  </a:cubicBezTo>
                  <a:cubicBezTo>
                    <a:pt x="147" y="115"/>
                    <a:pt x="147" y="115"/>
                    <a:pt x="147" y="115"/>
                  </a:cubicBezTo>
                  <a:cubicBezTo>
                    <a:pt x="147" y="115"/>
                    <a:pt x="147" y="115"/>
                    <a:pt x="147" y="115"/>
                  </a:cubicBezTo>
                  <a:cubicBezTo>
                    <a:pt x="148" y="116"/>
                    <a:pt x="148" y="116"/>
                    <a:pt x="148" y="116"/>
                  </a:cubicBezTo>
                  <a:cubicBezTo>
                    <a:pt x="148" y="116"/>
                    <a:pt x="148" y="116"/>
                    <a:pt x="148" y="116"/>
                  </a:cubicBezTo>
                  <a:cubicBezTo>
                    <a:pt x="148" y="117"/>
                    <a:pt x="148" y="117"/>
                    <a:pt x="148" y="117"/>
                  </a:cubicBezTo>
                  <a:cubicBezTo>
                    <a:pt x="148" y="118"/>
                    <a:pt x="148" y="118"/>
                    <a:pt x="148" y="118"/>
                  </a:cubicBezTo>
                  <a:cubicBezTo>
                    <a:pt x="148" y="118"/>
                    <a:pt x="148" y="118"/>
                    <a:pt x="148" y="118"/>
                  </a:cubicBezTo>
                  <a:cubicBezTo>
                    <a:pt x="149" y="118"/>
                    <a:pt x="149" y="118"/>
                    <a:pt x="149" y="118"/>
                  </a:cubicBezTo>
                  <a:cubicBezTo>
                    <a:pt x="149" y="117"/>
                    <a:pt x="149" y="117"/>
                    <a:pt x="149" y="117"/>
                  </a:cubicBezTo>
                  <a:cubicBezTo>
                    <a:pt x="149" y="117"/>
                    <a:pt x="149" y="117"/>
                    <a:pt x="149" y="117"/>
                  </a:cubicBezTo>
                  <a:cubicBezTo>
                    <a:pt x="148" y="116"/>
                    <a:pt x="148" y="116"/>
                    <a:pt x="148" y="116"/>
                  </a:cubicBezTo>
                  <a:cubicBezTo>
                    <a:pt x="149" y="116"/>
                    <a:pt x="149" y="116"/>
                    <a:pt x="149" y="116"/>
                  </a:cubicBezTo>
                  <a:cubicBezTo>
                    <a:pt x="149" y="115"/>
                    <a:pt x="149" y="115"/>
                    <a:pt x="149" y="115"/>
                  </a:cubicBezTo>
                  <a:cubicBezTo>
                    <a:pt x="149" y="115"/>
                    <a:pt x="149" y="115"/>
                    <a:pt x="149" y="115"/>
                  </a:cubicBezTo>
                  <a:cubicBezTo>
                    <a:pt x="149" y="116"/>
                    <a:pt x="149" y="116"/>
                    <a:pt x="149" y="116"/>
                  </a:cubicBezTo>
                  <a:cubicBezTo>
                    <a:pt x="150" y="116"/>
                    <a:pt x="150" y="116"/>
                    <a:pt x="150" y="116"/>
                  </a:cubicBezTo>
                  <a:cubicBezTo>
                    <a:pt x="150" y="117"/>
                    <a:pt x="150" y="117"/>
                    <a:pt x="150" y="117"/>
                  </a:cubicBezTo>
                  <a:cubicBezTo>
                    <a:pt x="151" y="117"/>
                    <a:pt x="151" y="117"/>
                    <a:pt x="151" y="117"/>
                  </a:cubicBezTo>
                  <a:cubicBezTo>
                    <a:pt x="151" y="117"/>
                    <a:pt x="151" y="117"/>
                    <a:pt x="151" y="117"/>
                  </a:cubicBezTo>
                  <a:cubicBezTo>
                    <a:pt x="151" y="117"/>
                    <a:pt x="151" y="117"/>
                    <a:pt x="151" y="117"/>
                  </a:cubicBezTo>
                  <a:cubicBezTo>
                    <a:pt x="152" y="117"/>
                    <a:pt x="152" y="117"/>
                    <a:pt x="152" y="117"/>
                  </a:cubicBezTo>
                  <a:cubicBezTo>
                    <a:pt x="152" y="117"/>
                    <a:pt x="152" y="117"/>
                    <a:pt x="152" y="117"/>
                  </a:cubicBezTo>
                  <a:cubicBezTo>
                    <a:pt x="153" y="117"/>
                    <a:pt x="153" y="117"/>
                    <a:pt x="153" y="117"/>
                  </a:cubicBezTo>
                  <a:cubicBezTo>
                    <a:pt x="153" y="117"/>
                    <a:pt x="153" y="117"/>
                    <a:pt x="153" y="117"/>
                  </a:cubicBezTo>
                  <a:cubicBezTo>
                    <a:pt x="153" y="117"/>
                    <a:pt x="153" y="117"/>
                    <a:pt x="153" y="117"/>
                  </a:cubicBezTo>
                  <a:cubicBezTo>
                    <a:pt x="153" y="118"/>
                    <a:pt x="153" y="118"/>
                    <a:pt x="153" y="118"/>
                  </a:cubicBezTo>
                  <a:cubicBezTo>
                    <a:pt x="153" y="118"/>
                    <a:pt x="153" y="118"/>
                    <a:pt x="153" y="118"/>
                  </a:cubicBezTo>
                  <a:cubicBezTo>
                    <a:pt x="152" y="119"/>
                    <a:pt x="152" y="119"/>
                    <a:pt x="152" y="119"/>
                  </a:cubicBezTo>
                  <a:cubicBezTo>
                    <a:pt x="152" y="120"/>
                    <a:pt x="152" y="120"/>
                    <a:pt x="152" y="120"/>
                  </a:cubicBezTo>
                  <a:cubicBezTo>
                    <a:pt x="152" y="121"/>
                    <a:pt x="152" y="121"/>
                    <a:pt x="152" y="121"/>
                  </a:cubicBezTo>
                  <a:cubicBezTo>
                    <a:pt x="152" y="121"/>
                    <a:pt x="152" y="121"/>
                    <a:pt x="152" y="121"/>
                  </a:cubicBezTo>
                  <a:cubicBezTo>
                    <a:pt x="151" y="121"/>
                    <a:pt x="151" y="121"/>
                    <a:pt x="151" y="121"/>
                  </a:cubicBezTo>
                  <a:cubicBezTo>
                    <a:pt x="151" y="121"/>
                    <a:pt x="151" y="121"/>
                    <a:pt x="151" y="121"/>
                  </a:cubicBezTo>
                  <a:cubicBezTo>
                    <a:pt x="150" y="121"/>
                    <a:pt x="150" y="121"/>
                    <a:pt x="150" y="121"/>
                  </a:cubicBezTo>
                  <a:cubicBezTo>
                    <a:pt x="149" y="121"/>
                    <a:pt x="149" y="121"/>
                    <a:pt x="149" y="121"/>
                  </a:cubicBezTo>
                  <a:cubicBezTo>
                    <a:pt x="149" y="121"/>
                    <a:pt x="149" y="121"/>
                    <a:pt x="149" y="121"/>
                  </a:cubicBezTo>
                  <a:cubicBezTo>
                    <a:pt x="148" y="121"/>
                    <a:pt x="148" y="121"/>
                    <a:pt x="148" y="121"/>
                  </a:cubicBezTo>
                  <a:cubicBezTo>
                    <a:pt x="148" y="122"/>
                    <a:pt x="148" y="122"/>
                    <a:pt x="148" y="122"/>
                  </a:cubicBezTo>
                  <a:cubicBezTo>
                    <a:pt x="148" y="122"/>
                    <a:pt x="148" y="122"/>
                    <a:pt x="148" y="122"/>
                  </a:cubicBezTo>
                  <a:cubicBezTo>
                    <a:pt x="147" y="122"/>
                    <a:pt x="147" y="122"/>
                    <a:pt x="147" y="122"/>
                  </a:cubicBezTo>
                  <a:cubicBezTo>
                    <a:pt x="147" y="122"/>
                    <a:pt x="147" y="122"/>
                    <a:pt x="147" y="122"/>
                  </a:cubicBezTo>
                  <a:cubicBezTo>
                    <a:pt x="147" y="122"/>
                    <a:pt x="147" y="122"/>
                    <a:pt x="147" y="122"/>
                  </a:cubicBezTo>
                  <a:cubicBezTo>
                    <a:pt x="147" y="123"/>
                    <a:pt x="147" y="123"/>
                    <a:pt x="147" y="123"/>
                  </a:cubicBezTo>
                  <a:cubicBezTo>
                    <a:pt x="146" y="123"/>
                    <a:pt x="146" y="123"/>
                    <a:pt x="146" y="123"/>
                  </a:cubicBezTo>
                  <a:cubicBezTo>
                    <a:pt x="146" y="123"/>
                    <a:pt x="146" y="123"/>
                    <a:pt x="146" y="123"/>
                  </a:cubicBezTo>
                  <a:cubicBezTo>
                    <a:pt x="145" y="122"/>
                    <a:pt x="145" y="122"/>
                    <a:pt x="145" y="122"/>
                  </a:cubicBezTo>
                  <a:cubicBezTo>
                    <a:pt x="144" y="122"/>
                    <a:pt x="144" y="122"/>
                    <a:pt x="144" y="122"/>
                  </a:cubicBezTo>
                  <a:cubicBezTo>
                    <a:pt x="143" y="121"/>
                    <a:pt x="143" y="121"/>
                    <a:pt x="143" y="121"/>
                  </a:cubicBezTo>
                  <a:cubicBezTo>
                    <a:pt x="141" y="119"/>
                    <a:pt x="141" y="119"/>
                    <a:pt x="141" y="119"/>
                  </a:cubicBezTo>
                  <a:cubicBezTo>
                    <a:pt x="141" y="119"/>
                    <a:pt x="141" y="119"/>
                    <a:pt x="141" y="119"/>
                  </a:cubicBezTo>
                  <a:cubicBezTo>
                    <a:pt x="141" y="118"/>
                    <a:pt x="141" y="118"/>
                    <a:pt x="141" y="118"/>
                  </a:cubicBezTo>
                  <a:cubicBezTo>
                    <a:pt x="141" y="118"/>
                    <a:pt x="141" y="118"/>
                    <a:pt x="141" y="118"/>
                  </a:cubicBezTo>
                  <a:cubicBezTo>
                    <a:pt x="142" y="118"/>
                    <a:pt x="142" y="118"/>
                    <a:pt x="142" y="118"/>
                  </a:cubicBezTo>
                  <a:cubicBezTo>
                    <a:pt x="142" y="118"/>
                    <a:pt x="142" y="118"/>
                    <a:pt x="142" y="118"/>
                  </a:cubicBezTo>
                  <a:cubicBezTo>
                    <a:pt x="142" y="119"/>
                    <a:pt x="142" y="119"/>
                    <a:pt x="142" y="119"/>
                  </a:cubicBezTo>
                  <a:cubicBezTo>
                    <a:pt x="144" y="119"/>
                    <a:pt x="144" y="119"/>
                    <a:pt x="144" y="119"/>
                  </a:cubicBezTo>
                  <a:cubicBezTo>
                    <a:pt x="145" y="120"/>
                    <a:pt x="145" y="120"/>
                    <a:pt x="145" y="120"/>
                  </a:cubicBezTo>
                  <a:cubicBezTo>
                    <a:pt x="145" y="120"/>
                    <a:pt x="145" y="120"/>
                    <a:pt x="145" y="120"/>
                  </a:cubicBezTo>
                  <a:cubicBezTo>
                    <a:pt x="146" y="120"/>
                    <a:pt x="146" y="120"/>
                    <a:pt x="146" y="120"/>
                  </a:cubicBezTo>
                  <a:cubicBezTo>
                    <a:pt x="146" y="119"/>
                    <a:pt x="146" y="119"/>
                    <a:pt x="146" y="119"/>
                  </a:cubicBezTo>
                  <a:cubicBezTo>
                    <a:pt x="146" y="119"/>
                    <a:pt x="146" y="119"/>
                    <a:pt x="146" y="119"/>
                  </a:cubicBezTo>
                  <a:cubicBezTo>
                    <a:pt x="145" y="119"/>
                    <a:pt x="145" y="119"/>
                    <a:pt x="145" y="119"/>
                  </a:cubicBezTo>
                  <a:cubicBezTo>
                    <a:pt x="145" y="119"/>
                    <a:pt x="145" y="119"/>
                    <a:pt x="145" y="119"/>
                  </a:cubicBezTo>
                  <a:cubicBezTo>
                    <a:pt x="144" y="119"/>
                    <a:pt x="144" y="119"/>
                    <a:pt x="144" y="119"/>
                  </a:cubicBezTo>
                  <a:cubicBezTo>
                    <a:pt x="143" y="118"/>
                    <a:pt x="143" y="118"/>
                    <a:pt x="143" y="118"/>
                  </a:cubicBezTo>
                  <a:cubicBezTo>
                    <a:pt x="142" y="118"/>
                    <a:pt x="142" y="118"/>
                    <a:pt x="142" y="118"/>
                  </a:cubicBezTo>
                  <a:cubicBezTo>
                    <a:pt x="141" y="118"/>
                    <a:pt x="141" y="118"/>
                    <a:pt x="141" y="118"/>
                  </a:cubicBezTo>
                  <a:cubicBezTo>
                    <a:pt x="141" y="117"/>
                    <a:pt x="141" y="117"/>
                    <a:pt x="141" y="117"/>
                  </a:cubicBezTo>
                  <a:cubicBezTo>
                    <a:pt x="141" y="117"/>
                    <a:pt x="141" y="117"/>
                    <a:pt x="141" y="117"/>
                  </a:cubicBezTo>
                  <a:cubicBezTo>
                    <a:pt x="140" y="117"/>
                    <a:pt x="140" y="117"/>
                    <a:pt x="140" y="117"/>
                  </a:cubicBezTo>
                  <a:cubicBezTo>
                    <a:pt x="140" y="117"/>
                    <a:pt x="140" y="117"/>
                    <a:pt x="140" y="117"/>
                  </a:cubicBezTo>
                  <a:cubicBezTo>
                    <a:pt x="140" y="117"/>
                    <a:pt x="140" y="117"/>
                    <a:pt x="140" y="117"/>
                  </a:cubicBezTo>
                  <a:cubicBezTo>
                    <a:pt x="140" y="118"/>
                    <a:pt x="140" y="118"/>
                    <a:pt x="140" y="118"/>
                  </a:cubicBezTo>
                  <a:cubicBezTo>
                    <a:pt x="140" y="119"/>
                    <a:pt x="140" y="119"/>
                    <a:pt x="140" y="119"/>
                  </a:cubicBezTo>
                  <a:cubicBezTo>
                    <a:pt x="140" y="120"/>
                    <a:pt x="140" y="120"/>
                    <a:pt x="140" y="120"/>
                  </a:cubicBezTo>
                  <a:cubicBezTo>
                    <a:pt x="139" y="120"/>
                    <a:pt x="139" y="120"/>
                    <a:pt x="139" y="120"/>
                  </a:cubicBezTo>
                  <a:cubicBezTo>
                    <a:pt x="139" y="120"/>
                    <a:pt x="139" y="120"/>
                    <a:pt x="139" y="120"/>
                  </a:cubicBezTo>
                  <a:cubicBezTo>
                    <a:pt x="138" y="118"/>
                    <a:pt x="138" y="118"/>
                    <a:pt x="138" y="118"/>
                  </a:cubicBezTo>
                  <a:cubicBezTo>
                    <a:pt x="137" y="117"/>
                    <a:pt x="137" y="117"/>
                    <a:pt x="137" y="117"/>
                  </a:cubicBezTo>
                  <a:cubicBezTo>
                    <a:pt x="137" y="116"/>
                    <a:pt x="137" y="116"/>
                    <a:pt x="137" y="116"/>
                  </a:cubicBezTo>
                  <a:cubicBezTo>
                    <a:pt x="136" y="116"/>
                    <a:pt x="136" y="116"/>
                    <a:pt x="136" y="116"/>
                  </a:cubicBezTo>
                  <a:cubicBezTo>
                    <a:pt x="136" y="116"/>
                    <a:pt x="136" y="116"/>
                    <a:pt x="136" y="116"/>
                  </a:cubicBezTo>
                  <a:cubicBezTo>
                    <a:pt x="136" y="116"/>
                    <a:pt x="136" y="116"/>
                    <a:pt x="136" y="116"/>
                  </a:cubicBezTo>
                  <a:cubicBezTo>
                    <a:pt x="136" y="116"/>
                    <a:pt x="136" y="116"/>
                    <a:pt x="136" y="116"/>
                  </a:cubicBezTo>
                  <a:cubicBezTo>
                    <a:pt x="136" y="116"/>
                    <a:pt x="136" y="116"/>
                    <a:pt x="136" y="116"/>
                  </a:cubicBezTo>
                  <a:cubicBezTo>
                    <a:pt x="136" y="117"/>
                    <a:pt x="136" y="117"/>
                    <a:pt x="136" y="117"/>
                  </a:cubicBezTo>
                  <a:cubicBezTo>
                    <a:pt x="137" y="118"/>
                    <a:pt x="137" y="118"/>
                    <a:pt x="137" y="118"/>
                  </a:cubicBezTo>
                  <a:cubicBezTo>
                    <a:pt x="137" y="119"/>
                    <a:pt x="137" y="119"/>
                    <a:pt x="137" y="119"/>
                  </a:cubicBezTo>
                  <a:cubicBezTo>
                    <a:pt x="138" y="119"/>
                    <a:pt x="138" y="119"/>
                    <a:pt x="138" y="119"/>
                  </a:cubicBezTo>
                  <a:cubicBezTo>
                    <a:pt x="138" y="119"/>
                    <a:pt x="138" y="119"/>
                    <a:pt x="138" y="119"/>
                  </a:cubicBezTo>
                  <a:cubicBezTo>
                    <a:pt x="138" y="120"/>
                    <a:pt x="138" y="120"/>
                    <a:pt x="138" y="120"/>
                  </a:cubicBezTo>
                  <a:cubicBezTo>
                    <a:pt x="138" y="120"/>
                    <a:pt x="138" y="120"/>
                    <a:pt x="138" y="120"/>
                  </a:cubicBezTo>
                  <a:cubicBezTo>
                    <a:pt x="137" y="120"/>
                    <a:pt x="137" y="120"/>
                    <a:pt x="137" y="120"/>
                  </a:cubicBezTo>
                  <a:cubicBezTo>
                    <a:pt x="136" y="120"/>
                    <a:pt x="136" y="120"/>
                    <a:pt x="136" y="120"/>
                  </a:cubicBezTo>
                  <a:cubicBezTo>
                    <a:pt x="136" y="121"/>
                    <a:pt x="136" y="121"/>
                    <a:pt x="136" y="121"/>
                  </a:cubicBezTo>
                  <a:cubicBezTo>
                    <a:pt x="135" y="121"/>
                    <a:pt x="135" y="121"/>
                    <a:pt x="135" y="121"/>
                  </a:cubicBezTo>
                  <a:cubicBezTo>
                    <a:pt x="135" y="121"/>
                    <a:pt x="135" y="121"/>
                    <a:pt x="135" y="121"/>
                  </a:cubicBezTo>
                  <a:cubicBezTo>
                    <a:pt x="134" y="122"/>
                    <a:pt x="134" y="122"/>
                    <a:pt x="134" y="122"/>
                  </a:cubicBezTo>
                  <a:cubicBezTo>
                    <a:pt x="134" y="122"/>
                    <a:pt x="134" y="122"/>
                    <a:pt x="134" y="122"/>
                  </a:cubicBezTo>
                  <a:cubicBezTo>
                    <a:pt x="133" y="121"/>
                    <a:pt x="133" y="121"/>
                    <a:pt x="133" y="121"/>
                  </a:cubicBezTo>
                  <a:cubicBezTo>
                    <a:pt x="133" y="121"/>
                    <a:pt x="133" y="121"/>
                    <a:pt x="133" y="121"/>
                  </a:cubicBezTo>
                  <a:cubicBezTo>
                    <a:pt x="132" y="121"/>
                    <a:pt x="132" y="121"/>
                    <a:pt x="132" y="121"/>
                  </a:cubicBezTo>
                  <a:cubicBezTo>
                    <a:pt x="132" y="120"/>
                    <a:pt x="132" y="120"/>
                    <a:pt x="132" y="120"/>
                  </a:cubicBezTo>
                  <a:cubicBezTo>
                    <a:pt x="131" y="120"/>
                    <a:pt x="131" y="120"/>
                    <a:pt x="131" y="120"/>
                  </a:cubicBezTo>
                  <a:cubicBezTo>
                    <a:pt x="131" y="120"/>
                    <a:pt x="131" y="120"/>
                    <a:pt x="131" y="120"/>
                  </a:cubicBezTo>
                  <a:cubicBezTo>
                    <a:pt x="131" y="119"/>
                    <a:pt x="131" y="119"/>
                    <a:pt x="131" y="119"/>
                  </a:cubicBezTo>
                  <a:cubicBezTo>
                    <a:pt x="130" y="119"/>
                    <a:pt x="130" y="119"/>
                    <a:pt x="130" y="119"/>
                  </a:cubicBezTo>
                  <a:cubicBezTo>
                    <a:pt x="130" y="119"/>
                    <a:pt x="130" y="119"/>
                    <a:pt x="130" y="119"/>
                  </a:cubicBezTo>
                  <a:cubicBezTo>
                    <a:pt x="130" y="119"/>
                    <a:pt x="130" y="119"/>
                    <a:pt x="130" y="119"/>
                  </a:cubicBezTo>
                  <a:cubicBezTo>
                    <a:pt x="130" y="119"/>
                    <a:pt x="130" y="119"/>
                    <a:pt x="130" y="119"/>
                  </a:cubicBezTo>
                  <a:cubicBezTo>
                    <a:pt x="130" y="120"/>
                    <a:pt x="130" y="120"/>
                    <a:pt x="130" y="120"/>
                  </a:cubicBezTo>
                  <a:cubicBezTo>
                    <a:pt x="131" y="120"/>
                    <a:pt x="131" y="120"/>
                    <a:pt x="131" y="120"/>
                  </a:cubicBezTo>
                  <a:cubicBezTo>
                    <a:pt x="132" y="121"/>
                    <a:pt x="132" y="121"/>
                    <a:pt x="132" y="121"/>
                  </a:cubicBezTo>
                  <a:cubicBezTo>
                    <a:pt x="132" y="121"/>
                    <a:pt x="132" y="121"/>
                    <a:pt x="132" y="121"/>
                  </a:cubicBezTo>
                  <a:cubicBezTo>
                    <a:pt x="132" y="122"/>
                    <a:pt x="132" y="122"/>
                    <a:pt x="132" y="122"/>
                  </a:cubicBezTo>
                  <a:cubicBezTo>
                    <a:pt x="132" y="122"/>
                    <a:pt x="132" y="122"/>
                    <a:pt x="132" y="122"/>
                  </a:cubicBezTo>
                  <a:cubicBezTo>
                    <a:pt x="130" y="122"/>
                    <a:pt x="130" y="122"/>
                    <a:pt x="130" y="122"/>
                  </a:cubicBezTo>
                  <a:cubicBezTo>
                    <a:pt x="129" y="122"/>
                    <a:pt x="129" y="122"/>
                    <a:pt x="129" y="122"/>
                  </a:cubicBezTo>
                  <a:cubicBezTo>
                    <a:pt x="129" y="122"/>
                    <a:pt x="129" y="122"/>
                    <a:pt x="129" y="122"/>
                  </a:cubicBezTo>
                  <a:cubicBezTo>
                    <a:pt x="128" y="123"/>
                    <a:pt x="128" y="123"/>
                    <a:pt x="128" y="123"/>
                  </a:cubicBezTo>
                  <a:cubicBezTo>
                    <a:pt x="128" y="123"/>
                    <a:pt x="128" y="123"/>
                    <a:pt x="128" y="123"/>
                  </a:cubicBezTo>
                  <a:cubicBezTo>
                    <a:pt x="129" y="123"/>
                    <a:pt x="129" y="123"/>
                    <a:pt x="129" y="123"/>
                  </a:cubicBezTo>
                  <a:cubicBezTo>
                    <a:pt x="129" y="123"/>
                    <a:pt x="129" y="123"/>
                    <a:pt x="129" y="123"/>
                  </a:cubicBezTo>
                  <a:cubicBezTo>
                    <a:pt x="129" y="123"/>
                    <a:pt x="129" y="123"/>
                    <a:pt x="129" y="123"/>
                  </a:cubicBezTo>
                  <a:cubicBezTo>
                    <a:pt x="130" y="123"/>
                    <a:pt x="130" y="123"/>
                    <a:pt x="130" y="123"/>
                  </a:cubicBezTo>
                  <a:cubicBezTo>
                    <a:pt x="130" y="123"/>
                    <a:pt x="130" y="123"/>
                    <a:pt x="130" y="123"/>
                  </a:cubicBezTo>
                  <a:cubicBezTo>
                    <a:pt x="130" y="123"/>
                    <a:pt x="130" y="123"/>
                    <a:pt x="130" y="123"/>
                  </a:cubicBezTo>
                  <a:cubicBezTo>
                    <a:pt x="130" y="123"/>
                    <a:pt x="131" y="123"/>
                    <a:pt x="131" y="123"/>
                  </a:cubicBezTo>
                  <a:cubicBezTo>
                    <a:pt x="131" y="123"/>
                    <a:pt x="132" y="123"/>
                    <a:pt x="132" y="123"/>
                  </a:cubicBezTo>
                  <a:cubicBezTo>
                    <a:pt x="132" y="123"/>
                    <a:pt x="132" y="123"/>
                    <a:pt x="132" y="123"/>
                  </a:cubicBezTo>
                  <a:cubicBezTo>
                    <a:pt x="132" y="122"/>
                    <a:pt x="132" y="122"/>
                    <a:pt x="132" y="122"/>
                  </a:cubicBezTo>
                  <a:cubicBezTo>
                    <a:pt x="133" y="122"/>
                    <a:pt x="133" y="122"/>
                    <a:pt x="133" y="122"/>
                  </a:cubicBezTo>
                  <a:cubicBezTo>
                    <a:pt x="134" y="122"/>
                    <a:pt x="134" y="122"/>
                    <a:pt x="134" y="122"/>
                  </a:cubicBezTo>
                  <a:cubicBezTo>
                    <a:pt x="135" y="122"/>
                    <a:pt x="135" y="122"/>
                    <a:pt x="135" y="122"/>
                  </a:cubicBezTo>
                  <a:cubicBezTo>
                    <a:pt x="135" y="122"/>
                    <a:pt x="135" y="122"/>
                    <a:pt x="135" y="122"/>
                  </a:cubicBezTo>
                  <a:cubicBezTo>
                    <a:pt x="135" y="123"/>
                    <a:pt x="135" y="123"/>
                    <a:pt x="135" y="123"/>
                  </a:cubicBezTo>
                  <a:cubicBezTo>
                    <a:pt x="136" y="123"/>
                    <a:pt x="136" y="123"/>
                    <a:pt x="136" y="123"/>
                  </a:cubicBezTo>
                  <a:cubicBezTo>
                    <a:pt x="137" y="123"/>
                    <a:pt x="137" y="123"/>
                    <a:pt x="137" y="123"/>
                  </a:cubicBezTo>
                  <a:cubicBezTo>
                    <a:pt x="137" y="124"/>
                    <a:pt x="137" y="124"/>
                    <a:pt x="137" y="124"/>
                  </a:cubicBezTo>
                  <a:cubicBezTo>
                    <a:pt x="137" y="124"/>
                    <a:pt x="137" y="124"/>
                    <a:pt x="137" y="124"/>
                  </a:cubicBezTo>
                  <a:cubicBezTo>
                    <a:pt x="137" y="124"/>
                    <a:pt x="137" y="124"/>
                    <a:pt x="137" y="124"/>
                  </a:cubicBezTo>
                  <a:cubicBezTo>
                    <a:pt x="136" y="125"/>
                    <a:pt x="136" y="125"/>
                    <a:pt x="136" y="125"/>
                  </a:cubicBezTo>
                  <a:cubicBezTo>
                    <a:pt x="135" y="125"/>
                    <a:pt x="135" y="125"/>
                    <a:pt x="135" y="125"/>
                  </a:cubicBezTo>
                  <a:cubicBezTo>
                    <a:pt x="135" y="125"/>
                    <a:pt x="135" y="125"/>
                    <a:pt x="135" y="125"/>
                  </a:cubicBezTo>
                  <a:cubicBezTo>
                    <a:pt x="134" y="125"/>
                    <a:pt x="134" y="125"/>
                    <a:pt x="134" y="125"/>
                  </a:cubicBezTo>
                  <a:cubicBezTo>
                    <a:pt x="133" y="126"/>
                    <a:pt x="133" y="126"/>
                    <a:pt x="133" y="126"/>
                  </a:cubicBezTo>
                  <a:cubicBezTo>
                    <a:pt x="133" y="126"/>
                    <a:pt x="133" y="126"/>
                    <a:pt x="133" y="126"/>
                  </a:cubicBezTo>
                  <a:cubicBezTo>
                    <a:pt x="132" y="125"/>
                    <a:pt x="132" y="125"/>
                    <a:pt x="132" y="125"/>
                  </a:cubicBezTo>
                  <a:cubicBezTo>
                    <a:pt x="132" y="125"/>
                    <a:pt x="132" y="125"/>
                    <a:pt x="132" y="125"/>
                  </a:cubicBezTo>
                  <a:cubicBezTo>
                    <a:pt x="131" y="125"/>
                    <a:pt x="131" y="125"/>
                    <a:pt x="131" y="125"/>
                  </a:cubicBezTo>
                  <a:cubicBezTo>
                    <a:pt x="131" y="125"/>
                    <a:pt x="131" y="125"/>
                    <a:pt x="131" y="125"/>
                  </a:cubicBezTo>
                  <a:cubicBezTo>
                    <a:pt x="130" y="125"/>
                    <a:pt x="130" y="125"/>
                    <a:pt x="130" y="125"/>
                  </a:cubicBezTo>
                  <a:cubicBezTo>
                    <a:pt x="130" y="125"/>
                    <a:pt x="130" y="125"/>
                    <a:pt x="130" y="125"/>
                  </a:cubicBezTo>
                  <a:cubicBezTo>
                    <a:pt x="130" y="125"/>
                    <a:pt x="130" y="125"/>
                    <a:pt x="130" y="125"/>
                  </a:cubicBezTo>
                  <a:cubicBezTo>
                    <a:pt x="130" y="125"/>
                    <a:pt x="130" y="125"/>
                    <a:pt x="130" y="125"/>
                  </a:cubicBezTo>
                  <a:cubicBezTo>
                    <a:pt x="130" y="125"/>
                    <a:pt x="130" y="125"/>
                    <a:pt x="130" y="125"/>
                  </a:cubicBezTo>
                  <a:cubicBezTo>
                    <a:pt x="131" y="125"/>
                    <a:pt x="131" y="125"/>
                    <a:pt x="131" y="125"/>
                  </a:cubicBezTo>
                  <a:cubicBezTo>
                    <a:pt x="131" y="125"/>
                    <a:pt x="131" y="125"/>
                    <a:pt x="131" y="125"/>
                  </a:cubicBezTo>
                  <a:cubicBezTo>
                    <a:pt x="132" y="125"/>
                    <a:pt x="132" y="125"/>
                    <a:pt x="132" y="125"/>
                  </a:cubicBezTo>
                  <a:cubicBezTo>
                    <a:pt x="132" y="126"/>
                    <a:pt x="132" y="126"/>
                    <a:pt x="132" y="126"/>
                  </a:cubicBezTo>
                  <a:cubicBezTo>
                    <a:pt x="132" y="126"/>
                    <a:pt x="132" y="126"/>
                    <a:pt x="132" y="126"/>
                  </a:cubicBezTo>
                  <a:cubicBezTo>
                    <a:pt x="131" y="126"/>
                    <a:pt x="131" y="126"/>
                    <a:pt x="131" y="126"/>
                  </a:cubicBezTo>
                  <a:cubicBezTo>
                    <a:pt x="130" y="126"/>
                    <a:pt x="130" y="126"/>
                    <a:pt x="130" y="126"/>
                  </a:cubicBezTo>
                  <a:cubicBezTo>
                    <a:pt x="130" y="127"/>
                    <a:pt x="130" y="127"/>
                    <a:pt x="130" y="127"/>
                  </a:cubicBezTo>
                  <a:cubicBezTo>
                    <a:pt x="130" y="127"/>
                    <a:pt x="130" y="127"/>
                    <a:pt x="130" y="127"/>
                  </a:cubicBezTo>
                  <a:cubicBezTo>
                    <a:pt x="131" y="126"/>
                    <a:pt x="131" y="126"/>
                    <a:pt x="131" y="126"/>
                  </a:cubicBezTo>
                  <a:cubicBezTo>
                    <a:pt x="132" y="126"/>
                    <a:pt x="132" y="126"/>
                    <a:pt x="132" y="126"/>
                  </a:cubicBezTo>
                  <a:cubicBezTo>
                    <a:pt x="132" y="126"/>
                    <a:pt x="132" y="126"/>
                    <a:pt x="132" y="126"/>
                  </a:cubicBezTo>
                  <a:cubicBezTo>
                    <a:pt x="132" y="127"/>
                    <a:pt x="132" y="127"/>
                    <a:pt x="132" y="127"/>
                  </a:cubicBezTo>
                  <a:cubicBezTo>
                    <a:pt x="132" y="127"/>
                    <a:pt x="132" y="127"/>
                    <a:pt x="132" y="127"/>
                  </a:cubicBezTo>
                  <a:cubicBezTo>
                    <a:pt x="133" y="127"/>
                    <a:pt x="133" y="127"/>
                    <a:pt x="133" y="127"/>
                  </a:cubicBezTo>
                  <a:cubicBezTo>
                    <a:pt x="133" y="126"/>
                    <a:pt x="133" y="126"/>
                    <a:pt x="133" y="126"/>
                  </a:cubicBezTo>
                  <a:cubicBezTo>
                    <a:pt x="134" y="126"/>
                    <a:pt x="134" y="126"/>
                    <a:pt x="134" y="126"/>
                  </a:cubicBezTo>
                  <a:cubicBezTo>
                    <a:pt x="134" y="126"/>
                    <a:pt x="134" y="126"/>
                    <a:pt x="134" y="126"/>
                  </a:cubicBezTo>
                  <a:cubicBezTo>
                    <a:pt x="135" y="126"/>
                    <a:pt x="135" y="126"/>
                    <a:pt x="135" y="126"/>
                  </a:cubicBezTo>
                  <a:cubicBezTo>
                    <a:pt x="135" y="126"/>
                    <a:pt x="135" y="126"/>
                    <a:pt x="135" y="126"/>
                  </a:cubicBezTo>
                  <a:cubicBezTo>
                    <a:pt x="135" y="126"/>
                    <a:pt x="135" y="126"/>
                    <a:pt x="135" y="126"/>
                  </a:cubicBezTo>
                  <a:cubicBezTo>
                    <a:pt x="137" y="127"/>
                    <a:pt x="137" y="127"/>
                    <a:pt x="137" y="127"/>
                  </a:cubicBezTo>
                  <a:cubicBezTo>
                    <a:pt x="137" y="127"/>
                    <a:pt x="137" y="127"/>
                    <a:pt x="137" y="127"/>
                  </a:cubicBezTo>
                  <a:cubicBezTo>
                    <a:pt x="137" y="127"/>
                    <a:pt x="137" y="127"/>
                    <a:pt x="137" y="127"/>
                  </a:cubicBezTo>
                  <a:cubicBezTo>
                    <a:pt x="137" y="127"/>
                    <a:pt x="137" y="127"/>
                    <a:pt x="137" y="127"/>
                  </a:cubicBezTo>
                  <a:cubicBezTo>
                    <a:pt x="137" y="128"/>
                    <a:pt x="137" y="128"/>
                    <a:pt x="137" y="128"/>
                  </a:cubicBezTo>
                  <a:cubicBezTo>
                    <a:pt x="137" y="129"/>
                    <a:pt x="137" y="129"/>
                    <a:pt x="137" y="129"/>
                  </a:cubicBezTo>
                  <a:cubicBezTo>
                    <a:pt x="136" y="129"/>
                    <a:pt x="136" y="129"/>
                    <a:pt x="136" y="129"/>
                  </a:cubicBezTo>
                  <a:cubicBezTo>
                    <a:pt x="135" y="129"/>
                    <a:pt x="135" y="129"/>
                    <a:pt x="135" y="129"/>
                  </a:cubicBezTo>
                  <a:cubicBezTo>
                    <a:pt x="134" y="129"/>
                    <a:pt x="134" y="129"/>
                    <a:pt x="134" y="129"/>
                  </a:cubicBezTo>
                  <a:cubicBezTo>
                    <a:pt x="133" y="129"/>
                    <a:pt x="133" y="129"/>
                    <a:pt x="133" y="129"/>
                  </a:cubicBezTo>
                  <a:cubicBezTo>
                    <a:pt x="133" y="129"/>
                    <a:pt x="133" y="129"/>
                    <a:pt x="133" y="129"/>
                  </a:cubicBezTo>
                  <a:cubicBezTo>
                    <a:pt x="132" y="129"/>
                    <a:pt x="132" y="129"/>
                    <a:pt x="132" y="129"/>
                  </a:cubicBezTo>
                  <a:cubicBezTo>
                    <a:pt x="132" y="129"/>
                    <a:pt x="132" y="129"/>
                    <a:pt x="132" y="129"/>
                  </a:cubicBezTo>
                  <a:cubicBezTo>
                    <a:pt x="133" y="129"/>
                    <a:pt x="133" y="129"/>
                    <a:pt x="133" y="129"/>
                  </a:cubicBezTo>
                  <a:cubicBezTo>
                    <a:pt x="134" y="129"/>
                    <a:pt x="134" y="129"/>
                    <a:pt x="134" y="129"/>
                  </a:cubicBezTo>
                  <a:cubicBezTo>
                    <a:pt x="135" y="130"/>
                    <a:pt x="135" y="130"/>
                    <a:pt x="135" y="130"/>
                  </a:cubicBezTo>
                  <a:cubicBezTo>
                    <a:pt x="135" y="130"/>
                    <a:pt x="135" y="130"/>
                    <a:pt x="135" y="130"/>
                  </a:cubicBezTo>
                  <a:cubicBezTo>
                    <a:pt x="135" y="130"/>
                    <a:pt x="135" y="130"/>
                    <a:pt x="135" y="130"/>
                  </a:cubicBezTo>
                  <a:cubicBezTo>
                    <a:pt x="136" y="130"/>
                    <a:pt x="136" y="130"/>
                    <a:pt x="136" y="130"/>
                  </a:cubicBezTo>
                  <a:cubicBezTo>
                    <a:pt x="137" y="130"/>
                    <a:pt x="137" y="130"/>
                    <a:pt x="137" y="130"/>
                  </a:cubicBezTo>
                  <a:cubicBezTo>
                    <a:pt x="138" y="130"/>
                    <a:pt x="138" y="130"/>
                    <a:pt x="138" y="130"/>
                  </a:cubicBezTo>
                  <a:cubicBezTo>
                    <a:pt x="138" y="130"/>
                    <a:pt x="138" y="130"/>
                    <a:pt x="138" y="130"/>
                  </a:cubicBezTo>
                  <a:cubicBezTo>
                    <a:pt x="139" y="130"/>
                    <a:pt x="139" y="130"/>
                    <a:pt x="139" y="130"/>
                  </a:cubicBezTo>
                  <a:cubicBezTo>
                    <a:pt x="140" y="131"/>
                    <a:pt x="140" y="131"/>
                    <a:pt x="140" y="131"/>
                  </a:cubicBezTo>
                  <a:cubicBezTo>
                    <a:pt x="140" y="131"/>
                    <a:pt x="140" y="131"/>
                    <a:pt x="140" y="131"/>
                  </a:cubicBezTo>
                  <a:cubicBezTo>
                    <a:pt x="140" y="132"/>
                    <a:pt x="140" y="132"/>
                    <a:pt x="140" y="132"/>
                  </a:cubicBezTo>
                  <a:cubicBezTo>
                    <a:pt x="141" y="132"/>
                    <a:pt x="141" y="132"/>
                    <a:pt x="141" y="132"/>
                  </a:cubicBezTo>
                  <a:cubicBezTo>
                    <a:pt x="141" y="132"/>
                    <a:pt x="141" y="132"/>
                    <a:pt x="141" y="132"/>
                  </a:cubicBezTo>
                  <a:cubicBezTo>
                    <a:pt x="141" y="132"/>
                    <a:pt x="141" y="132"/>
                    <a:pt x="141" y="132"/>
                  </a:cubicBezTo>
                  <a:cubicBezTo>
                    <a:pt x="142" y="133"/>
                    <a:pt x="142" y="133"/>
                    <a:pt x="142" y="133"/>
                  </a:cubicBezTo>
                  <a:cubicBezTo>
                    <a:pt x="142" y="133"/>
                    <a:pt x="142" y="133"/>
                    <a:pt x="142" y="133"/>
                  </a:cubicBezTo>
                  <a:cubicBezTo>
                    <a:pt x="143" y="133"/>
                    <a:pt x="143" y="133"/>
                    <a:pt x="143" y="133"/>
                  </a:cubicBezTo>
                  <a:cubicBezTo>
                    <a:pt x="143" y="134"/>
                    <a:pt x="143" y="134"/>
                    <a:pt x="143" y="134"/>
                  </a:cubicBezTo>
                  <a:cubicBezTo>
                    <a:pt x="143" y="134"/>
                    <a:pt x="143" y="134"/>
                    <a:pt x="143" y="134"/>
                  </a:cubicBezTo>
                  <a:cubicBezTo>
                    <a:pt x="144" y="134"/>
                    <a:pt x="144" y="134"/>
                    <a:pt x="144" y="134"/>
                  </a:cubicBezTo>
                  <a:cubicBezTo>
                    <a:pt x="144" y="134"/>
                    <a:pt x="144" y="134"/>
                    <a:pt x="144" y="134"/>
                  </a:cubicBezTo>
                  <a:cubicBezTo>
                    <a:pt x="144" y="135"/>
                    <a:pt x="144" y="135"/>
                    <a:pt x="144" y="135"/>
                  </a:cubicBezTo>
                  <a:cubicBezTo>
                    <a:pt x="143" y="135"/>
                    <a:pt x="143" y="135"/>
                    <a:pt x="143" y="135"/>
                  </a:cubicBezTo>
                  <a:cubicBezTo>
                    <a:pt x="143" y="136"/>
                    <a:pt x="143" y="136"/>
                    <a:pt x="143" y="136"/>
                  </a:cubicBezTo>
                  <a:cubicBezTo>
                    <a:pt x="143" y="136"/>
                    <a:pt x="143" y="136"/>
                    <a:pt x="143" y="136"/>
                  </a:cubicBezTo>
                  <a:cubicBezTo>
                    <a:pt x="142" y="137"/>
                    <a:pt x="142" y="137"/>
                    <a:pt x="142" y="137"/>
                  </a:cubicBezTo>
                  <a:cubicBezTo>
                    <a:pt x="143" y="137"/>
                    <a:pt x="143" y="137"/>
                    <a:pt x="143" y="137"/>
                  </a:cubicBezTo>
                  <a:cubicBezTo>
                    <a:pt x="143" y="136"/>
                    <a:pt x="143" y="136"/>
                    <a:pt x="143" y="136"/>
                  </a:cubicBezTo>
                  <a:cubicBezTo>
                    <a:pt x="144" y="136"/>
                    <a:pt x="144" y="136"/>
                    <a:pt x="144" y="136"/>
                  </a:cubicBezTo>
                  <a:cubicBezTo>
                    <a:pt x="144" y="135"/>
                    <a:pt x="144" y="135"/>
                    <a:pt x="144" y="135"/>
                  </a:cubicBezTo>
                  <a:cubicBezTo>
                    <a:pt x="144" y="136"/>
                    <a:pt x="144" y="136"/>
                    <a:pt x="144" y="136"/>
                  </a:cubicBezTo>
                  <a:cubicBezTo>
                    <a:pt x="144" y="136"/>
                    <a:pt x="144" y="136"/>
                    <a:pt x="144" y="136"/>
                  </a:cubicBezTo>
                  <a:cubicBezTo>
                    <a:pt x="144" y="137"/>
                    <a:pt x="144" y="137"/>
                    <a:pt x="144" y="137"/>
                  </a:cubicBezTo>
                  <a:cubicBezTo>
                    <a:pt x="144" y="136"/>
                    <a:pt x="144" y="136"/>
                    <a:pt x="144" y="136"/>
                  </a:cubicBezTo>
                  <a:cubicBezTo>
                    <a:pt x="144" y="136"/>
                    <a:pt x="144" y="136"/>
                    <a:pt x="144" y="136"/>
                  </a:cubicBezTo>
                  <a:cubicBezTo>
                    <a:pt x="145" y="136"/>
                    <a:pt x="145" y="136"/>
                    <a:pt x="145" y="136"/>
                  </a:cubicBezTo>
                  <a:cubicBezTo>
                    <a:pt x="145" y="136"/>
                    <a:pt x="145" y="136"/>
                    <a:pt x="145" y="136"/>
                  </a:cubicBezTo>
                  <a:cubicBezTo>
                    <a:pt x="146" y="136"/>
                    <a:pt x="146" y="136"/>
                    <a:pt x="146" y="136"/>
                  </a:cubicBezTo>
                  <a:cubicBezTo>
                    <a:pt x="145" y="137"/>
                    <a:pt x="145" y="137"/>
                    <a:pt x="145" y="137"/>
                  </a:cubicBezTo>
                  <a:cubicBezTo>
                    <a:pt x="145" y="137"/>
                    <a:pt x="145" y="137"/>
                    <a:pt x="145" y="137"/>
                  </a:cubicBezTo>
                  <a:cubicBezTo>
                    <a:pt x="144" y="138"/>
                    <a:pt x="144" y="138"/>
                    <a:pt x="144" y="138"/>
                  </a:cubicBezTo>
                  <a:cubicBezTo>
                    <a:pt x="144" y="138"/>
                    <a:pt x="144" y="138"/>
                    <a:pt x="144" y="138"/>
                  </a:cubicBezTo>
                  <a:cubicBezTo>
                    <a:pt x="144" y="139"/>
                    <a:pt x="144" y="139"/>
                    <a:pt x="144" y="139"/>
                  </a:cubicBezTo>
                  <a:cubicBezTo>
                    <a:pt x="144" y="139"/>
                    <a:pt x="144" y="139"/>
                    <a:pt x="144" y="139"/>
                  </a:cubicBezTo>
                  <a:cubicBezTo>
                    <a:pt x="144" y="139"/>
                    <a:pt x="144" y="139"/>
                    <a:pt x="144" y="139"/>
                  </a:cubicBezTo>
                  <a:cubicBezTo>
                    <a:pt x="144" y="140"/>
                    <a:pt x="144" y="140"/>
                    <a:pt x="144" y="140"/>
                  </a:cubicBezTo>
                  <a:cubicBezTo>
                    <a:pt x="144" y="140"/>
                    <a:pt x="144" y="140"/>
                    <a:pt x="144" y="140"/>
                  </a:cubicBezTo>
                  <a:cubicBezTo>
                    <a:pt x="144" y="140"/>
                    <a:pt x="144" y="140"/>
                    <a:pt x="144" y="140"/>
                  </a:cubicBezTo>
                  <a:cubicBezTo>
                    <a:pt x="145" y="139"/>
                    <a:pt x="145" y="139"/>
                    <a:pt x="145" y="139"/>
                  </a:cubicBezTo>
                  <a:cubicBezTo>
                    <a:pt x="145" y="138"/>
                    <a:pt x="145" y="138"/>
                    <a:pt x="145" y="138"/>
                  </a:cubicBezTo>
                  <a:cubicBezTo>
                    <a:pt x="146" y="138"/>
                    <a:pt x="146" y="138"/>
                    <a:pt x="146" y="138"/>
                  </a:cubicBezTo>
                  <a:cubicBezTo>
                    <a:pt x="146" y="138"/>
                    <a:pt x="146" y="138"/>
                    <a:pt x="146" y="138"/>
                  </a:cubicBezTo>
                  <a:cubicBezTo>
                    <a:pt x="146" y="138"/>
                    <a:pt x="146" y="138"/>
                    <a:pt x="146" y="138"/>
                  </a:cubicBezTo>
                  <a:cubicBezTo>
                    <a:pt x="146" y="139"/>
                    <a:pt x="146" y="139"/>
                    <a:pt x="146" y="139"/>
                  </a:cubicBezTo>
                  <a:cubicBezTo>
                    <a:pt x="145" y="140"/>
                    <a:pt x="145" y="140"/>
                    <a:pt x="145" y="140"/>
                  </a:cubicBezTo>
                  <a:cubicBezTo>
                    <a:pt x="146" y="140"/>
                    <a:pt x="146" y="140"/>
                    <a:pt x="146" y="140"/>
                  </a:cubicBezTo>
                  <a:cubicBezTo>
                    <a:pt x="146" y="140"/>
                    <a:pt x="146" y="140"/>
                    <a:pt x="146" y="140"/>
                  </a:cubicBezTo>
                  <a:cubicBezTo>
                    <a:pt x="146" y="140"/>
                    <a:pt x="146" y="140"/>
                    <a:pt x="146" y="140"/>
                  </a:cubicBezTo>
                  <a:cubicBezTo>
                    <a:pt x="146" y="141"/>
                    <a:pt x="146" y="141"/>
                    <a:pt x="146" y="141"/>
                  </a:cubicBezTo>
                  <a:cubicBezTo>
                    <a:pt x="146" y="141"/>
                    <a:pt x="146" y="141"/>
                    <a:pt x="146" y="141"/>
                  </a:cubicBezTo>
                  <a:cubicBezTo>
                    <a:pt x="145" y="141"/>
                    <a:pt x="145" y="141"/>
                    <a:pt x="145" y="141"/>
                  </a:cubicBezTo>
                  <a:cubicBezTo>
                    <a:pt x="145" y="142"/>
                    <a:pt x="145" y="142"/>
                    <a:pt x="145" y="142"/>
                  </a:cubicBezTo>
                  <a:cubicBezTo>
                    <a:pt x="145" y="142"/>
                    <a:pt x="145" y="142"/>
                    <a:pt x="145" y="142"/>
                  </a:cubicBezTo>
                  <a:cubicBezTo>
                    <a:pt x="146" y="142"/>
                    <a:pt x="146" y="142"/>
                    <a:pt x="146" y="142"/>
                  </a:cubicBezTo>
                  <a:cubicBezTo>
                    <a:pt x="146" y="142"/>
                    <a:pt x="146" y="142"/>
                    <a:pt x="146" y="142"/>
                  </a:cubicBezTo>
                  <a:cubicBezTo>
                    <a:pt x="146" y="142"/>
                    <a:pt x="146" y="142"/>
                    <a:pt x="146" y="142"/>
                  </a:cubicBezTo>
                  <a:cubicBezTo>
                    <a:pt x="146" y="143"/>
                    <a:pt x="146" y="143"/>
                    <a:pt x="146" y="143"/>
                  </a:cubicBezTo>
                  <a:cubicBezTo>
                    <a:pt x="146" y="143"/>
                    <a:pt x="146" y="143"/>
                    <a:pt x="146" y="143"/>
                  </a:cubicBezTo>
                  <a:cubicBezTo>
                    <a:pt x="146" y="143"/>
                    <a:pt x="146" y="143"/>
                    <a:pt x="146" y="143"/>
                  </a:cubicBezTo>
                  <a:cubicBezTo>
                    <a:pt x="146" y="144"/>
                    <a:pt x="146" y="144"/>
                    <a:pt x="146" y="144"/>
                  </a:cubicBezTo>
                  <a:cubicBezTo>
                    <a:pt x="146" y="144"/>
                    <a:pt x="146" y="144"/>
                    <a:pt x="146" y="144"/>
                  </a:cubicBezTo>
                  <a:cubicBezTo>
                    <a:pt x="146" y="145"/>
                    <a:pt x="146" y="145"/>
                    <a:pt x="146" y="145"/>
                  </a:cubicBezTo>
                  <a:cubicBezTo>
                    <a:pt x="146" y="146"/>
                    <a:pt x="146" y="146"/>
                    <a:pt x="146" y="146"/>
                  </a:cubicBezTo>
                  <a:cubicBezTo>
                    <a:pt x="146" y="146"/>
                    <a:pt x="146" y="146"/>
                    <a:pt x="146" y="146"/>
                  </a:cubicBezTo>
                  <a:cubicBezTo>
                    <a:pt x="146" y="147"/>
                    <a:pt x="146" y="147"/>
                    <a:pt x="146" y="147"/>
                  </a:cubicBezTo>
                  <a:cubicBezTo>
                    <a:pt x="145" y="147"/>
                    <a:pt x="145" y="147"/>
                    <a:pt x="145" y="147"/>
                  </a:cubicBezTo>
                  <a:cubicBezTo>
                    <a:pt x="145" y="147"/>
                    <a:pt x="145" y="147"/>
                    <a:pt x="145" y="147"/>
                  </a:cubicBezTo>
                  <a:cubicBezTo>
                    <a:pt x="145" y="147"/>
                    <a:pt x="145" y="147"/>
                    <a:pt x="145" y="147"/>
                  </a:cubicBezTo>
                  <a:cubicBezTo>
                    <a:pt x="144" y="147"/>
                    <a:pt x="144" y="147"/>
                    <a:pt x="144" y="147"/>
                  </a:cubicBezTo>
                  <a:cubicBezTo>
                    <a:pt x="145" y="147"/>
                    <a:pt x="145" y="147"/>
                    <a:pt x="145" y="147"/>
                  </a:cubicBezTo>
                  <a:cubicBezTo>
                    <a:pt x="144" y="146"/>
                    <a:pt x="144" y="146"/>
                    <a:pt x="144" y="146"/>
                  </a:cubicBezTo>
                  <a:cubicBezTo>
                    <a:pt x="144" y="146"/>
                    <a:pt x="144" y="146"/>
                    <a:pt x="144" y="146"/>
                  </a:cubicBezTo>
                  <a:cubicBezTo>
                    <a:pt x="144" y="146"/>
                    <a:pt x="144" y="146"/>
                    <a:pt x="144" y="146"/>
                  </a:cubicBezTo>
                  <a:cubicBezTo>
                    <a:pt x="143" y="147"/>
                    <a:pt x="143" y="147"/>
                    <a:pt x="143" y="147"/>
                  </a:cubicBezTo>
                  <a:cubicBezTo>
                    <a:pt x="143" y="146"/>
                    <a:pt x="143" y="146"/>
                    <a:pt x="143" y="146"/>
                  </a:cubicBezTo>
                  <a:cubicBezTo>
                    <a:pt x="143" y="146"/>
                    <a:pt x="143" y="146"/>
                    <a:pt x="143" y="146"/>
                  </a:cubicBezTo>
                  <a:cubicBezTo>
                    <a:pt x="143" y="145"/>
                    <a:pt x="143" y="145"/>
                    <a:pt x="143" y="145"/>
                  </a:cubicBezTo>
                  <a:cubicBezTo>
                    <a:pt x="143" y="145"/>
                    <a:pt x="143" y="145"/>
                    <a:pt x="143" y="145"/>
                  </a:cubicBezTo>
                  <a:cubicBezTo>
                    <a:pt x="143" y="144"/>
                    <a:pt x="143" y="144"/>
                    <a:pt x="143" y="144"/>
                  </a:cubicBezTo>
                  <a:cubicBezTo>
                    <a:pt x="143" y="143"/>
                    <a:pt x="143" y="143"/>
                    <a:pt x="143" y="143"/>
                  </a:cubicBezTo>
                  <a:cubicBezTo>
                    <a:pt x="143" y="143"/>
                    <a:pt x="143" y="143"/>
                    <a:pt x="143" y="143"/>
                  </a:cubicBezTo>
                  <a:cubicBezTo>
                    <a:pt x="143" y="143"/>
                    <a:pt x="143" y="143"/>
                    <a:pt x="143" y="143"/>
                  </a:cubicBezTo>
                  <a:cubicBezTo>
                    <a:pt x="142" y="143"/>
                    <a:pt x="142" y="143"/>
                    <a:pt x="142" y="143"/>
                  </a:cubicBezTo>
                  <a:cubicBezTo>
                    <a:pt x="142" y="144"/>
                    <a:pt x="142" y="144"/>
                    <a:pt x="142" y="144"/>
                  </a:cubicBezTo>
                  <a:cubicBezTo>
                    <a:pt x="142" y="145"/>
                    <a:pt x="142" y="145"/>
                    <a:pt x="142" y="145"/>
                  </a:cubicBezTo>
                  <a:cubicBezTo>
                    <a:pt x="142" y="146"/>
                    <a:pt x="142" y="146"/>
                    <a:pt x="142" y="146"/>
                  </a:cubicBezTo>
                  <a:cubicBezTo>
                    <a:pt x="142" y="147"/>
                    <a:pt x="142" y="147"/>
                    <a:pt x="142" y="147"/>
                  </a:cubicBezTo>
                  <a:cubicBezTo>
                    <a:pt x="142" y="147"/>
                    <a:pt x="142" y="147"/>
                    <a:pt x="142" y="147"/>
                  </a:cubicBezTo>
                  <a:cubicBezTo>
                    <a:pt x="141" y="147"/>
                    <a:pt x="141" y="147"/>
                    <a:pt x="141" y="147"/>
                  </a:cubicBezTo>
                  <a:cubicBezTo>
                    <a:pt x="141" y="147"/>
                    <a:pt x="141" y="147"/>
                    <a:pt x="141" y="147"/>
                  </a:cubicBezTo>
                  <a:cubicBezTo>
                    <a:pt x="140" y="147"/>
                    <a:pt x="140" y="147"/>
                    <a:pt x="140" y="147"/>
                  </a:cubicBezTo>
                  <a:cubicBezTo>
                    <a:pt x="140" y="147"/>
                    <a:pt x="140" y="147"/>
                    <a:pt x="140" y="147"/>
                  </a:cubicBezTo>
                  <a:cubicBezTo>
                    <a:pt x="139" y="146"/>
                    <a:pt x="139" y="146"/>
                    <a:pt x="139" y="146"/>
                  </a:cubicBezTo>
                  <a:cubicBezTo>
                    <a:pt x="138" y="145"/>
                    <a:pt x="138" y="145"/>
                    <a:pt x="138" y="145"/>
                  </a:cubicBezTo>
                  <a:cubicBezTo>
                    <a:pt x="137" y="144"/>
                    <a:pt x="137" y="144"/>
                    <a:pt x="137" y="144"/>
                  </a:cubicBezTo>
                  <a:cubicBezTo>
                    <a:pt x="137" y="144"/>
                    <a:pt x="137" y="144"/>
                    <a:pt x="137" y="144"/>
                  </a:cubicBezTo>
                  <a:cubicBezTo>
                    <a:pt x="137" y="142"/>
                    <a:pt x="137" y="142"/>
                    <a:pt x="137" y="142"/>
                  </a:cubicBezTo>
                  <a:cubicBezTo>
                    <a:pt x="136" y="142"/>
                    <a:pt x="136" y="142"/>
                    <a:pt x="136" y="142"/>
                  </a:cubicBezTo>
                  <a:cubicBezTo>
                    <a:pt x="136" y="141"/>
                    <a:pt x="136" y="141"/>
                    <a:pt x="136" y="141"/>
                  </a:cubicBezTo>
                  <a:cubicBezTo>
                    <a:pt x="136" y="140"/>
                    <a:pt x="136" y="140"/>
                    <a:pt x="136" y="140"/>
                  </a:cubicBezTo>
                  <a:cubicBezTo>
                    <a:pt x="136" y="140"/>
                    <a:pt x="136" y="140"/>
                    <a:pt x="136" y="140"/>
                  </a:cubicBezTo>
                  <a:cubicBezTo>
                    <a:pt x="136" y="139"/>
                    <a:pt x="136" y="139"/>
                    <a:pt x="136" y="139"/>
                  </a:cubicBezTo>
                  <a:cubicBezTo>
                    <a:pt x="136" y="139"/>
                    <a:pt x="136" y="139"/>
                    <a:pt x="136" y="139"/>
                  </a:cubicBezTo>
                  <a:cubicBezTo>
                    <a:pt x="136" y="139"/>
                    <a:pt x="136" y="139"/>
                    <a:pt x="136" y="139"/>
                  </a:cubicBezTo>
                  <a:cubicBezTo>
                    <a:pt x="135" y="139"/>
                    <a:pt x="135" y="139"/>
                    <a:pt x="135" y="139"/>
                  </a:cubicBezTo>
                  <a:cubicBezTo>
                    <a:pt x="135" y="139"/>
                    <a:pt x="135" y="139"/>
                    <a:pt x="135" y="139"/>
                  </a:cubicBezTo>
                  <a:cubicBezTo>
                    <a:pt x="134" y="139"/>
                    <a:pt x="134" y="139"/>
                    <a:pt x="134" y="139"/>
                  </a:cubicBezTo>
                  <a:cubicBezTo>
                    <a:pt x="133" y="137"/>
                    <a:pt x="133" y="137"/>
                    <a:pt x="133" y="137"/>
                  </a:cubicBezTo>
                  <a:cubicBezTo>
                    <a:pt x="132" y="137"/>
                    <a:pt x="132" y="137"/>
                    <a:pt x="132" y="137"/>
                  </a:cubicBezTo>
                  <a:cubicBezTo>
                    <a:pt x="132" y="136"/>
                    <a:pt x="132" y="136"/>
                    <a:pt x="132" y="136"/>
                  </a:cubicBezTo>
                  <a:cubicBezTo>
                    <a:pt x="132" y="136"/>
                    <a:pt x="132" y="136"/>
                    <a:pt x="132" y="136"/>
                  </a:cubicBezTo>
                  <a:cubicBezTo>
                    <a:pt x="131" y="137"/>
                    <a:pt x="131" y="137"/>
                    <a:pt x="131" y="137"/>
                  </a:cubicBezTo>
                  <a:cubicBezTo>
                    <a:pt x="130" y="136"/>
                    <a:pt x="130" y="136"/>
                    <a:pt x="130" y="136"/>
                  </a:cubicBezTo>
                  <a:cubicBezTo>
                    <a:pt x="130" y="136"/>
                    <a:pt x="130" y="136"/>
                    <a:pt x="130" y="136"/>
                  </a:cubicBezTo>
                  <a:cubicBezTo>
                    <a:pt x="129" y="137"/>
                    <a:pt x="129" y="137"/>
                    <a:pt x="129" y="137"/>
                  </a:cubicBezTo>
                  <a:cubicBezTo>
                    <a:pt x="129" y="136"/>
                    <a:pt x="129" y="136"/>
                    <a:pt x="129" y="136"/>
                  </a:cubicBezTo>
                  <a:cubicBezTo>
                    <a:pt x="128" y="136"/>
                    <a:pt x="128" y="136"/>
                    <a:pt x="128" y="136"/>
                  </a:cubicBezTo>
                  <a:cubicBezTo>
                    <a:pt x="128" y="135"/>
                    <a:pt x="128" y="135"/>
                    <a:pt x="128" y="135"/>
                  </a:cubicBezTo>
                  <a:cubicBezTo>
                    <a:pt x="127" y="135"/>
                    <a:pt x="127" y="135"/>
                    <a:pt x="127" y="135"/>
                  </a:cubicBezTo>
                  <a:cubicBezTo>
                    <a:pt x="127" y="134"/>
                    <a:pt x="127" y="134"/>
                    <a:pt x="127" y="134"/>
                  </a:cubicBezTo>
                  <a:cubicBezTo>
                    <a:pt x="127" y="134"/>
                    <a:pt x="127" y="134"/>
                    <a:pt x="127" y="134"/>
                  </a:cubicBezTo>
                  <a:cubicBezTo>
                    <a:pt x="127" y="133"/>
                    <a:pt x="127" y="133"/>
                    <a:pt x="127" y="133"/>
                  </a:cubicBezTo>
                  <a:cubicBezTo>
                    <a:pt x="126" y="132"/>
                    <a:pt x="126" y="132"/>
                    <a:pt x="126" y="132"/>
                  </a:cubicBezTo>
                  <a:cubicBezTo>
                    <a:pt x="126" y="133"/>
                    <a:pt x="126" y="133"/>
                    <a:pt x="126" y="133"/>
                  </a:cubicBezTo>
                  <a:cubicBezTo>
                    <a:pt x="126" y="134"/>
                    <a:pt x="126" y="134"/>
                    <a:pt x="126" y="134"/>
                  </a:cubicBezTo>
                  <a:cubicBezTo>
                    <a:pt x="126" y="134"/>
                    <a:pt x="126" y="134"/>
                    <a:pt x="126" y="134"/>
                  </a:cubicBezTo>
                  <a:cubicBezTo>
                    <a:pt x="125" y="134"/>
                    <a:pt x="125" y="134"/>
                    <a:pt x="125" y="134"/>
                  </a:cubicBezTo>
                  <a:cubicBezTo>
                    <a:pt x="125" y="134"/>
                    <a:pt x="125" y="134"/>
                    <a:pt x="125" y="134"/>
                  </a:cubicBezTo>
                  <a:cubicBezTo>
                    <a:pt x="126" y="135"/>
                    <a:pt x="126" y="135"/>
                    <a:pt x="126" y="135"/>
                  </a:cubicBezTo>
                  <a:cubicBezTo>
                    <a:pt x="126" y="135"/>
                    <a:pt x="126" y="135"/>
                    <a:pt x="126" y="135"/>
                  </a:cubicBezTo>
                  <a:cubicBezTo>
                    <a:pt x="127" y="136"/>
                    <a:pt x="127" y="136"/>
                    <a:pt x="127" y="136"/>
                  </a:cubicBezTo>
                  <a:cubicBezTo>
                    <a:pt x="127" y="136"/>
                    <a:pt x="127" y="136"/>
                    <a:pt x="127" y="136"/>
                  </a:cubicBezTo>
                  <a:cubicBezTo>
                    <a:pt x="127" y="136"/>
                    <a:pt x="127" y="136"/>
                    <a:pt x="127" y="136"/>
                  </a:cubicBezTo>
                  <a:cubicBezTo>
                    <a:pt x="126" y="136"/>
                    <a:pt x="126" y="136"/>
                    <a:pt x="126" y="136"/>
                  </a:cubicBezTo>
                  <a:cubicBezTo>
                    <a:pt x="126" y="137"/>
                    <a:pt x="126" y="137"/>
                    <a:pt x="126" y="137"/>
                  </a:cubicBezTo>
                  <a:cubicBezTo>
                    <a:pt x="125" y="137"/>
                    <a:pt x="125" y="137"/>
                    <a:pt x="125" y="137"/>
                  </a:cubicBezTo>
                  <a:cubicBezTo>
                    <a:pt x="124" y="137"/>
                    <a:pt x="124" y="137"/>
                    <a:pt x="124" y="137"/>
                  </a:cubicBezTo>
                  <a:cubicBezTo>
                    <a:pt x="124" y="137"/>
                    <a:pt x="124" y="137"/>
                    <a:pt x="124" y="137"/>
                  </a:cubicBezTo>
                  <a:cubicBezTo>
                    <a:pt x="125" y="137"/>
                    <a:pt x="125" y="137"/>
                    <a:pt x="125" y="137"/>
                  </a:cubicBezTo>
                  <a:cubicBezTo>
                    <a:pt x="126" y="137"/>
                    <a:pt x="126" y="137"/>
                    <a:pt x="126" y="137"/>
                  </a:cubicBezTo>
                  <a:cubicBezTo>
                    <a:pt x="126" y="137"/>
                    <a:pt x="126" y="137"/>
                    <a:pt x="126" y="137"/>
                  </a:cubicBezTo>
                  <a:cubicBezTo>
                    <a:pt x="127" y="137"/>
                    <a:pt x="127" y="137"/>
                    <a:pt x="127" y="137"/>
                  </a:cubicBezTo>
                  <a:cubicBezTo>
                    <a:pt x="128" y="136"/>
                    <a:pt x="128" y="136"/>
                    <a:pt x="128" y="136"/>
                  </a:cubicBezTo>
                  <a:cubicBezTo>
                    <a:pt x="128" y="137"/>
                    <a:pt x="128" y="137"/>
                    <a:pt x="128" y="137"/>
                  </a:cubicBezTo>
                  <a:cubicBezTo>
                    <a:pt x="128" y="137"/>
                    <a:pt x="128" y="137"/>
                    <a:pt x="128" y="137"/>
                  </a:cubicBezTo>
                  <a:cubicBezTo>
                    <a:pt x="128" y="138"/>
                    <a:pt x="128" y="138"/>
                    <a:pt x="128" y="138"/>
                  </a:cubicBezTo>
                  <a:cubicBezTo>
                    <a:pt x="129" y="137"/>
                    <a:pt x="129" y="137"/>
                    <a:pt x="129" y="137"/>
                  </a:cubicBezTo>
                  <a:cubicBezTo>
                    <a:pt x="130" y="137"/>
                    <a:pt x="130" y="137"/>
                    <a:pt x="130" y="137"/>
                  </a:cubicBezTo>
                  <a:cubicBezTo>
                    <a:pt x="132" y="138"/>
                    <a:pt x="132" y="138"/>
                    <a:pt x="132" y="138"/>
                  </a:cubicBezTo>
                  <a:cubicBezTo>
                    <a:pt x="132" y="138"/>
                    <a:pt x="132" y="138"/>
                    <a:pt x="132" y="138"/>
                  </a:cubicBezTo>
                  <a:cubicBezTo>
                    <a:pt x="133" y="138"/>
                    <a:pt x="133" y="138"/>
                    <a:pt x="133" y="138"/>
                  </a:cubicBezTo>
                  <a:cubicBezTo>
                    <a:pt x="133" y="139"/>
                    <a:pt x="133" y="139"/>
                    <a:pt x="133" y="139"/>
                  </a:cubicBezTo>
                  <a:cubicBezTo>
                    <a:pt x="133" y="139"/>
                    <a:pt x="133" y="139"/>
                    <a:pt x="133" y="139"/>
                  </a:cubicBezTo>
                  <a:cubicBezTo>
                    <a:pt x="133" y="140"/>
                    <a:pt x="133" y="140"/>
                    <a:pt x="133" y="140"/>
                  </a:cubicBezTo>
                  <a:cubicBezTo>
                    <a:pt x="132" y="140"/>
                    <a:pt x="132" y="140"/>
                    <a:pt x="132" y="140"/>
                  </a:cubicBezTo>
                  <a:cubicBezTo>
                    <a:pt x="132" y="141"/>
                    <a:pt x="132" y="141"/>
                    <a:pt x="132" y="141"/>
                  </a:cubicBezTo>
                  <a:cubicBezTo>
                    <a:pt x="132" y="141"/>
                    <a:pt x="132" y="141"/>
                    <a:pt x="132" y="141"/>
                  </a:cubicBezTo>
                  <a:cubicBezTo>
                    <a:pt x="131" y="141"/>
                    <a:pt x="131" y="141"/>
                    <a:pt x="131" y="141"/>
                  </a:cubicBezTo>
                  <a:cubicBezTo>
                    <a:pt x="129" y="142"/>
                    <a:pt x="129" y="142"/>
                    <a:pt x="129" y="142"/>
                  </a:cubicBezTo>
                  <a:cubicBezTo>
                    <a:pt x="128" y="142"/>
                    <a:pt x="128" y="142"/>
                    <a:pt x="128" y="142"/>
                  </a:cubicBezTo>
                  <a:cubicBezTo>
                    <a:pt x="127" y="142"/>
                    <a:pt x="127" y="142"/>
                    <a:pt x="127" y="142"/>
                  </a:cubicBezTo>
                  <a:cubicBezTo>
                    <a:pt x="126" y="142"/>
                    <a:pt x="126" y="142"/>
                    <a:pt x="126" y="142"/>
                  </a:cubicBezTo>
                  <a:cubicBezTo>
                    <a:pt x="126" y="141"/>
                    <a:pt x="126" y="141"/>
                    <a:pt x="126" y="141"/>
                  </a:cubicBezTo>
                  <a:cubicBezTo>
                    <a:pt x="126" y="141"/>
                    <a:pt x="126" y="141"/>
                    <a:pt x="126" y="141"/>
                  </a:cubicBezTo>
                  <a:cubicBezTo>
                    <a:pt x="126" y="140"/>
                    <a:pt x="126" y="140"/>
                    <a:pt x="126" y="140"/>
                  </a:cubicBezTo>
                  <a:cubicBezTo>
                    <a:pt x="125" y="140"/>
                    <a:pt x="125" y="140"/>
                    <a:pt x="125" y="140"/>
                  </a:cubicBezTo>
                  <a:cubicBezTo>
                    <a:pt x="125" y="141"/>
                    <a:pt x="125" y="141"/>
                    <a:pt x="125" y="141"/>
                  </a:cubicBezTo>
                  <a:cubicBezTo>
                    <a:pt x="125" y="141"/>
                    <a:pt x="125" y="141"/>
                    <a:pt x="125" y="141"/>
                  </a:cubicBezTo>
                  <a:cubicBezTo>
                    <a:pt x="125" y="142"/>
                    <a:pt x="125" y="142"/>
                    <a:pt x="125" y="142"/>
                  </a:cubicBezTo>
                  <a:cubicBezTo>
                    <a:pt x="125" y="142"/>
                    <a:pt x="125" y="142"/>
                    <a:pt x="125" y="142"/>
                  </a:cubicBezTo>
                  <a:cubicBezTo>
                    <a:pt x="125" y="142"/>
                    <a:pt x="125" y="142"/>
                    <a:pt x="125" y="142"/>
                  </a:cubicBezTo>
                  <a:cubicBezTo>
                    <a:pt x="124" y="142"/>
                    <a:pt x="124" y="142"/>
                    <a:pt x="124" y="142"/>
                  </a:cubicBezTo>
                  <a:cubicBezTo>
                    <a:pt x="124" y="142"/>
                    <a:pt x="124" y="142"/>
                    <a:pt x="124" y="142"/>
                  </a:cubicBezTo>
                  <a:cubicBezTo>
                    <a:pt x="124" y="142"/>
                    <a:pt x="124" y="142"/>
                    <a:pt x="124" y="142"/>
                  </a:cubicBezTo>
                  <a:cubicBezTo>
                    <a:pt x="124" y="142"/>
                    <a:pt x="124" y="142"/>
                    <a:pt x="124" y="142"/>
                  </a:cubicBezTo>
                  <a:cubicBezTo>
                    <a:pt x="124" y="142"/>
                    <a:pt x="124" y="142"/>
                    <a:pt x="124" y="142"/>
                  </a:cubicBezTo>
                  <a:cubicBezTo>
                    <a:pt x="125" y="143"/>
                    <a:pt x="125" y="143"/>
                    <a:pt x="125" y="143"/>
                  </a:cubicBezTo>
                  <a:cubicBezTo>
                    <a:pt x="125" y="143"/>
                    <a:pt x="125" y="143"/>
                    <a:pt x="125" y="143"/>
                  </a:cubicBezTo>
                  <a:cubicBezTo>
                    <a:pt x="124" y="144"/>
                    <a:pt x="124" y="144"/>
                    <a:pt x="124" y="144"/>
                  </a:cubicBezTo>
                  <a:cubicBezTo>
                    <a:pt x="124" y="144"/>
                    <a:pt x="124" y="144"/>
                    <a:pt x="124" y="144"/>
                  </a:cubicBezTo>
                  <a:cubicBezTo>
                    <a:pt x="124" y="144"/>
                    <a:pt x="124" y="144"/>
                    <a:pt x="124" y="144"/>
                  </a:cubicBezTo>
                  <a:cubicBezTo>
                    <a:pt x="123" y="144"/>
                    <a:pt x="123" y="144"/>
                    <a:pt x="123" y="144"/>
                  </a:cubicBezTo>
                  <a:cubicBezTo>
                    <a:pt x="123" y="145"/>
                    <a:pt x="123" y="145"/>
                    <a:pt x="123" y="145"/>
                  </a:cubicBezTo>
                  <a:cubicBezTo>
                    <a:pt x="123" y="145"/>
                    <a:pt x="123" y="145"/>
                    <a:pt x="123" y="145"/>
                  </a:cubicBezTo>
                  <a:cubicBezTo>
                    <a:pt x="121" y="146"/>
                    <a:pt x="121" y="146"/>
                    <a:pt x="121" y="146"/>
                  </a:cubicBezTo>
                  <a:cubicBezTo>
                    <a:pt x="121" y="145"/>
                    <a:pt x="121" y="145"/>
                    <a:pt x="121" y="145"/>
                  </a:cubicBezTo>
                  <a:cubicBezTo>
                    <a:pt x="120" y="145"/>
                    <a:pt x="120" y="145"/>
                    <a:pt x="120" y="145"/>
                  </a:cubicBezTo>
                  <a:cubicBezTo>
                    <a:pt x="119" y="146"/>
                    <a:pt x="119" y="146"/>
                    <a:pt x="119" y="146"/>
                  </a:cubicBezTo>
                  <a:cubicBezTo>
                    <a:pt x="119" y="147"/>
                    <a:pt x="119" y="147"/>
                    <a:pt x="119" y="147"/>
                  </a:cubicBezTo>
                  <a:cubicBezTo>
                    <a:pt x="119" y="147"/>
                    <a:pt x="119" y="147"/>
                    <a:pt x="119" y="147"/>
                  </a:cubicBezTo>
                  <a:cubicBezTo>
                    <a:pt x="121" y="146"/>
                    <a:pt x="121" y="146"/>
                    <a:pt x="121" y="146"/>
                  </a:cubicBezTo>
                  <a:cubicBezTo>
                    <a:pt x="122" y="146"/>
                    <a:pt x="122" y="146"/>
                    <a:pt x="122" y="146"/>
                  </a:cubicBezTo>
                  <a:cubicBezTo>
                    <a:pt x="122" y="146"/>
                    <a:pt x="122" y="146"/>
                    <a:pt x="122" y="146"/>
                  </a:cubicBezTo>
                  <a:cubicBezTo>
                    <a:pt x="123" y="146"/>
                    <a:pt x="123" y="146"/>
                    <a:pt x="123" y="146"/>
                  </a:cubicBezTo>
                  <a:cubicBezTo>
                    <a:pt x="123" y="146"/>
                    <a:pt x="123" y="146"/>
                    <a:pt x="123" y="146"/>
                  </a:cubicBezTo>
                  <a:cubicBezTo>
                    <a:pt x="124" y="147"/>
                    <a:pt x="124" y="147"/>
                    <a:pt x="124" y="147"/>
                  </a:cubicBezTo>
                  <a:cubicBezTo>
                    <a:pt x="125" y="147"/>
                    <a:pt x="125" y="147"/>
                    <a:pt x="125" y="147"/>
                  </a:cubicBezTo>
                  <a:cubicBezTo>
                    <a:pt x="126" y="146"/>
                    <a:pt x="126" y="146"/>
                    <a:pt x="126" y="146"/>
                  </a:cubicBezTo>
                  <a:cubicBezTo>
                    <a:pt x="127" y="146"/>
                    <a:pt x="127" y="146"/>
                    <a:pt x="127" y="146"/>
                  </a:cubicBezTo>
                  <a:cubicBezTo>
                    <a:pt x="128" y="147"/>
                    <a:pt x="128" y="147"/>
                    <a:pt x="128" y="147"/>
                  </a:cubicBezTo>
                  <a:cubicBezTo>
                    <a:pt x="128" y="146"/>
                    <a:pt x="128" y="146"/>
                    <a:pt x="128" y="146"/>
                  </a:cubicBezTo>
                  <a:cubicBezTo>
                    <a:pt x="129" y="147"/>
                    <a:pt x="129" y="147"/>
                    <a:pt x="129" y="147"/>
                  </a:cubicBezTo>
                  <a:cubicBezTo>
                    <a:pt x="129" y="147"/>
                    <a:pt x="129" y="147"/>
                    <a:pt x="129" y="147"/>
                  </a:cubicBezTo>
                  <a:cubicBezTo>
                    <a:pt x="129" y="147"/>
                    <a:pt x="129" y="147"/>
                    <a:pt x="129" y="147"/>
                  </a:cubicBezTo>
                  <a:cubicBezTo>
                    <a:pt x="130" y="147"/>
                    <a:pt x="130" y="147"/>
                    <a:pt x="130" y="147"/>
                  </a:cubicBezTo>
                  <a:cubicBezTo>
                    <a:pt x="129" y="148"/>
                    <a:pt x="129" y="148"/>
                    <a:pt x="129" y="148"/>
                  </a:cubicBezTo>
                  <a:cubicBezTo>
                    <a:pt x="129" y="148"/>
                    <a:pt x="129" y="148"/>
                    <a:pt x="129" y="148"/>
                  </a:cubicBezTo>
                  <a:cubicBezTo>
                    <a:pt x="128" y="148"/>
                    <a:pt x="128" y="148"/>
                    <a:pt x="128" y="148"/>
                  </a:cubicBezTo>
                  <a:cubicBezTo>
                    <a:pt x="127" y="148"/>
                    <a:pt x="127" y="148"/>
                    <a:pt x="127" y="148"/>
                  </a:cubicBezTo>
                  <a:cubicBezTo>
                    <a:pt x="126" y="148"/>
                    <a:pt x="126" y="148"/>
                    <a:pt x="126" y="148"/>
                  </a:cubicBezTo>
                  <a:cubicBezTo>
                    <a:pt x="125" y="148"/>
                    <a:pt x="125" y="148"/>
                    <a:pt x="125" y="148"/>
                  </a:cubicBezTo>
                  <a:cubicBezTo>
                    <a:pt x="125" y="149"/>
                    <a:pt x="125" y="149"/>
                    <a:pt x="125" y="149"/>
                  </a:cubicBezTo>
                  <a:cubicBezTo>
                    <a:pt x="124" y="148"/>
                    <a:pt x="124" y="148"/>
                    <a:pt x="124" y="148"/>
                  </a:cubicBezTo>
                  <a:cubicBezTo>
                    <a:pt x="124" y="148"/>
                    <a:pt x="124" y="148"/>
                    <a:pt x="124" y="148"/>
                  </a:cubicBezTo>
                  <a:cubicBezTo>
                    <a:pt x="123" y="148"/>
                    <a:pt x="123" y="148"/>
                    <a:pt x="123" y="148"/>
                  </a:cubicBezTo>
                  <a:cubicBezTo>
                    <a:pt x="122" y="149"/>
                    <a:pt x="122" y="149"/>
                    <a:pt x="122" y="149"/>
                  </a:cubicBezTo>
                  <a:cubicBezTo>
                    <a:pt x="123" y="149"/>
                    <a:pt x="123" y="149"/>
                    <a:pt x="123" y="149"/>
                  </a:cubicBezTo>
                  <a:cubicBezTo>
                    <a:pt x="123" y="149"/>
                    <a:pt x="123" y="149"/>
                    <a:pt x="123" y="149"/>
                  </a:cubicBezTo>
                  <a:cubicBezTo>
                    <a:pt x="124" y="149"/>
                    <a:pt x="124" y="149"/>
                    <a:pt x="124" y="149"/>
                  </a:cubicBezTo>
                  <a:cubicBezTo>
                    <a:pt x="125" y="149"/>
                    <a:pt x="125" y="149"/>
                    <a:pt x="125" y="149"/>
                  </a:cubicBezTo>
                  <a:cubicBezTo>
                    <a:pt x="126" y="149"/>
                    <a:pt x="126" y="149"/>
                    <a:pt x="126" y="149"/>
                  </a:cubicBezTo>
                  <a:cubicBezTo>
                    <a:pt x="126" y="150"/>
                    <a:pt x="126" y="150"/>
                    <a:pt x="126" y="150"/>
                  </a:cubicBezTo>
                  <a:cubicBezTo>
                    <a:pt x="126" y="149"/>
                    <a:pt x="126" y="149"/>
                    <a:pt x="126" y="149"/>
                  </a:cubicBezTo>
                  <a:cubicBezTo>
                    <a:pt x="127" y="148"/>
                    <a:pt x="127" y="148"/>
                    <a:pt x="127" y="148"/>
                  </a:cubicBezTo>
                  <a:cubicBezTo>
                    <a:pt x="127" y="148"/>
                    <a:pt x="128" y="148"/>
                    <a:pt x="128" y="148"/>
                  </a:cubicBezTo>
                  <a:cubicBezTo>
                    <a:pt x="128" y="148"/>
                    <a:pt x="129" y="148"/>
                    <a:pt x="129" y="148"/>
                  </a:cubicBezTo>
                  <a:cubicBezTo>
                    <a:pt x="129" y="148"/>
                    <a:pt x="129" y="148"/>
                    <a:pt x="129" y="148"/>
                  </a:cubicBezTo>
                  <a:cubicBezTo>
                    <a:pt x="129" y="149"/>
                    <a:pt x="129" y="149"/>
                    <a:pt x="129" y="149"/>
                  </a:cubicBezTo>
                  <a:cubicBezTo>
                    <a:pt x="130" y="148"/>
                    <a:pt x="130" y="148"/>
                    <a:pt x="130" y="148"/>
                  </a:cubicBezTo>
                  <a:cubicBezTo>
                    <a:pt x="131" y="148"/>
                    <a:pt x="131" y="148"/>
                    <a:pt x="131" y="148"/>
                  </a:cubicBezTo>
                  <a:cubicBezTo>
                    <a:pt x="132" y="148"/>
                    <a:pt x="132" y="148"/>
                    <a:pt x="132" y="148"/>
                  </a:cubicBezTo>
                  <a:cubicBezTo>
                    <a:pt x="133" y="147"/>
                    <a:pt x="133" y="147"/>
                    <a:pt x="133" y="147"/>
                  </a:cubicBezTo>
                  <a:cubicBezTo>
                    <a:pt x="133" y="147"/>
                    <a:pt x="133" y="147"/>
                    <a:pt x="133" y="147"/>
                  </a:cubicBezTo>
                  <a:cubicBezTo>
                    <a:pt x="133" y="147"/>
                    <a:pt x="133" y="147"/>
                    <a:pt x="133" y="147"/>
                  </a:cubicBezTo>
                  <a:cubicBezTo>
                    <a:pt x="133" y="147"/>
                    <a:pt x="133" y="147"/>
                    <a:pt x="133" y="147"/>
                  </a:cubicBezTo>
                  <a:cubicBezTo>
                    <a:pt x="133" y="148"/>
                    <a:pt x="133" y="148"/>
                    <a:pt x="133" y="148"/>
                  </a:cubicBezTo>
                  <a:cubicBezTo>
                    <a:pt x="134" y="147"/>
                    <a:pt x="134" y="147"/>
                    <a:pt x="134" y="147"/>
                  </a:cubicBezTo>
                  <a:cubicBezTo>
                    <a:pt x="134" y="147"/>
                    <a:pt x="134" y="147"/>
                    <a:pt x="134" y="147"/>
                  </a:cubicBezTo>
                  <a:cubicBezTo>
                    <a:pt x="135" y="148"/>
                    <a:pt x="135" y="148"/>
                    <a:pt x="135" y="148"/>
                  </a:cubicBezTo>
                  <a:cubicBezTo>
                    <a:pt x="136" y="148"/>
                    <a:pt x="136" y="148"/>
                    <a:pt x="136" y="148"/>
                  </a:cubicBezTo>
                  <a:cubicBezTo>
                    <a:pt x="137" y="149"/>
                    <a:pt x="137" y="149"/>
                    <a:pt x="137" y="149"/>
                  </a:cubicBezTo>
                  <a:cubicBezTo>
                    <a:pt x="138" y="149"/>
                    <a:pt x="138" y="149"/>
                    <a:pt x="138" y="149"/>
                  </a:cubicBezTo>
                  <a:cubicBezTo>
                    <a:pt x="139" y="149"/>
                    <a:pt x="139" y="149"/>
                    <a:pt x="139" y="149"/>
                  </a:cubicBezTo>
                  <a:cubicBezTo>
                    <a:pt x="140" y="149"/>
                    <a:pt x="140" y="149"/>
                    <a:pt x="140" y="149"/>
                  </a:cubicBezTo>
                  <a:cubicBezTo>
                    <a:pt x="141" y="149"/>
                    <a:pt x="141" y="149"/>
                    <a:pt x="141" y="149"/>
                  </a:cubicBezTo>
                  <a:cubicBezTo>
                    <a:pt x="141" y="149"/>
                    <a:pt x="141" y="149"/>
                    <a:pt x="141" y="149"/>
                  </a:cubicBezTo>
                  <a:cubicBezTo>
                    <a:pt x="142" y="149"/>
                    <a:pt x="142" y="149"/>
                    <a:pt x="142" y="149"/>
                  </a:cubicBezTo>
                  <a:cubicBezTo>
                    <a:pt x="143" y="149"/>
                    <a:pt x="143" y="149"/>
                    <a:pt x="143" y="149"/>
                  </a:cubicBezTo>
                  <a:cubicBezTo>
                    <a:pt x="143" y="149"/>
                    <a:pt x="143" y="149"/>
                    <a:pt x="143" y="149"/>
                  </a:cubicBezTo>
                  <a:cubicBezTo>
                    <a:pt x="143" y="150"/>
                    <a:pt x="143" y="150"/>
                    <a:pt x="143" y="150"/>
                  </a:cubicBezTo>
                  <a:cubicBezTo>
                    <a:pt x="142" y="150"/>
                    <a:pt x="142" y="150"/>
                    <a:pt x="142" y="150"/>
                  </a:cubicBezTo>
                  <a:cubicBezTo>
                    <a:pt x="141" y="151"/>
                    <a:pt x="141" y="151"/>
                    <a:pt x="141" y="151"/>
                  </a:cubicBezTo>
                  <a:cubicBezTo>
                    <a:pt x="141" y="151"/>
                    <a:pt x="141" y="151"/>
                    <a:pt x="141" y="151"/>
                  </a:cubicBezTo>
                  <a:cubicBezTo>
                    <a:pt x="140" y="151"/>
                    <a:pt x="140" y="151"/>
                    <a:pt x="140" y="151"/>
                  </a:cubicBezTo>
                  <a:cubicBezTo>
                    <a:pt x="140" y="151"/>
                    <a:pt x="140" y="151"/>
                    <a:pt x="140" y="151"/>
                  </a:cubicBezTo>
                  <a:cubicBezTo>
                    <a:pt x="141" y="152"/>
                    <a:pt x="141" y="152"/>
                    <a:pt x="141" y="152"/>
                  </a:cubicBezTo>
                  <a:cubicBezTo>
                    <a:pt x="141" y="152"/>
                    <a:pt x="141" y="152"/>
                    <a:pt x="141" y="152"/>
                  </a:cubicBezTo>
                  <a:cubicBezTo>
                    <a:pt x="140" y="152"/>
                    <a:pt x="140" y="152"/>
                    <a:pt x="140" y="152"/>
                  </a:cubicBezTo>
                  <a:cubicBezTo>
                    <a:pt x="140" y="152"/>
                    <a:pt x="140" y="152"/>
                    <a:pt x="140" y="152"/>
                  </a:cubicBezTo>
                  <a:cubicBezTo>
                    <a:pt x="140" y="152"/>
                    <a:pt x="140" y="152"/>
                    <a:pt x="140" y="152"/>
                  </a:cubicBezTo>
                  <a:cubicBezTo>
                    <a:pt x="139" y="152"/>
                    <a:pt x="139" y="152"/>
                    <a:pt x="139" y="152"/>
                  </a:cubicBezTo>
                  <a:cubicBezTo>
                    <a:pt x="139" y="152"/>
                    <a:pt x="139" y="152"/>
                    <a:pt x="139" y="152"/>
                  </a:cubicBezTo>
                  <a:cubicBezTo>
                    <a:pt x="139" y="152"/>
                    <a:pt x="139" y="152"/>
                    <a:pt x="139" y="152"/>
                  </a:cubicBezTo>
                  <a:cubicBezTo>
                    <a:pt x="139" y="152"/>
                    <a:pt x="139" y="152"/>
                    <a:pt x="139" y="152"/>
                  </a:cubicBezTo>
                  <a:cubicBezTo>
                    <a:pt x="138" y="152"/>
                    <a:pt x="138" y="152"/>
                    <a:pt x="138" y="152"/>
                  </a:cubicBezTo>
                  <a:cubicBezTo>
                    <a:pt x="138" y="152"/>
                    <a:pt x="138" y="152"/>
                    <a:pt x="138" y="152"/>
                  </a:cubicBezTo>
                  <a:cubicBezTo>
                    <a:pt x="138" y="153"/>
                    <a:pt x="138" y="153"/>
                    <a:pt x="138" y="153"/>
                  </a:cubicBezTo>
                  <a:cubicBezTo>
                    <a:pt x="138" y="153"/>
                    <a:pt x="138" y="153"/>
                    <a:pt x="138" y="153"/>
                  </a:cubicBezTo>
                  <a:cubicBezTo>
                    <a:pt x="138" y="153"/>
                    <a:pt x="138" y="153"/>
                    <a:pt x="138" y="153"/>
                  </a:cubicBezTo>
                  <a:cubicBezTo>
                    <a:pt x="137" y="154"/>
                    <a:pt x="137" y="154"/>
                    <a:pt x="137" y="154"/>
                  </a:cubicBezTo>
                  <a:cubicBezTo>
                    <a:pt x="137" y="154"/>
                    <a:pt x="137" y="154"/>
                    <a:pt x="137" y="154"/>
                  </a:cubicBezTo>
                  <a:cubicBezTo>
                    <a:pt x="137" y="154"/>
                    <a:pt x="137" y="154"/>
                    <a:pt x="137" y="154"/>
                  </a:cubicBezTo>
                  <a:cubicBezTo>
                    <a:pt x="136" y="153"/>
                    <a:pt x="136" y="153"/>
                    <a:pt x="136" y="153"/>
                  </a:cubicBezTo>
                  <a:cubicBezTo>
                    <a:pt x="136" y="154"/>
                    <a:pt x="136" y="154"/>
                    <a:pt x="136" y="154"/>
                  </a:cubicBezTo>
                  <a:cubicBezTo>
                    <a:pt x="136" y="154"/>
                    <a:pt x="136" y="154"/>
                    <a:pt x="136" y="154"/>
                  </a:cubicBezTo>
                  <a:cubicBezTo>
                    <a:pt x="136" y="154"/>
                    <a:pt x="136" y="154"/>
                    <a:pt x="136" y="154"/>
                  </a:cubicBezTo>
                  <a:cubicBezTo>
                    <a:pt x="136" y="154"/>
                    <a:pt x="136" y="154"/>
                    <a:pt x="136" y="154"/>
                  </a:cubicBezTo>
                  <a:cubicBezTo>
                    <a:pt x="135" y="155"/>
                    <a:pt x="135" y="155"/>
                    <a:pt x="135" y="155"/>
                  </a:cubicBezTo>
                  <a:cubicBezTo>
                    <a:pt x="135" y="155"/>
                    <a:pt x="135" y="155"/>
                    <a:pt x="135" y="155"/>
                  </a:cubicBezTo>
                  <a:cubicBezTo>
                    <a:pt x="134" y="155"/>
                    <a:pt x="134" y="155"/>
                    <a:pt x="134" y="155"/>
                  </a:cubicBezTo>
                  <a:cubicBezTo>
                    <a:pt x="134" y="154"/>
                    <a:pt x="134" y="154"/>
                    <a:pt x="134" y="154"/>
                  </a:cubicBezTo>
                  <a:cubicBezTo>
                    <a:pt x="134" y="154"/>
                    <a:pt x="134" y="154"/>
                    <a:pt x="134" y="154"/>
                  </a:cubicBezTo>
                  <a:cubicBezTo>
                    <a:pt x="134" y="155"/>
                    <a:pt x="134" y="155"/>
                    <a:pt x="134" y="155"/>
                  </a:cubicBezTo>
                  <a:cubicBezTo>
                    <a:pt x="134" y="156"/>
                    <a:pt x="134" y="156"/>
                    <a:pt x="134" y="156"/>
                  </a:cubicBezTo>
                  <a:cubicBezTo>
                    <a:pt x="134" y="156"/>
                    <a:pt x="134" y="156"/>
                    <a:pt x="134" y="156"/>
                  </a:cubicBezTo>
                  <a:cubicBezTo>
                    <a:pt x="133" y="156"/>
                    <a:pt x="133" y="156"/>
                    <a:pt x="133" y="156"/>
                  </a:cubicBezTo>
                  <a:cubicBezTo>
                    <a:pt x="133" y="155"/>
                    <a:pt x="133" y="155"/>
                    <a:pt x="133" y="155"/>
                  </a:cubicBezTo>
                  <a:cubicBezTo>
                    <a:pt x="132" y="156"/>
                    <a:pt x="132" y="156"/>
                    <a:pt x="132" y="156"/>
                  </a:cubicBezTo>
                  <a:cubicBezTo>
                    <a:pt x="132" y="156"/>
                    <a:pt x="132" y="156"/>
                    <a:pt x="132" y="156"/>
                  </a:cubicBezTo>
                  <a:cubicBezTo>
                    <a:pt x="133" y="156"/>
                    <a:pt x="133" y="156"/>
                    <a:pt x="133" y="156"/>
                  </a:cubicBezTo>
                  <a:cubicBezTo>
                    <a:pt x="133" y="157"/>
                    <a:pt x="133" y="157"/>
                    <a:pt x="133" y="157"/>
                  </a:cubicBezTo>
                  <a:cubicBezTo>
                    <a:pt x="132" y="157"/>
                    <a:pt x="132" y="157"/>
                    <a:pt x="132" y="157"/>
                  </a:cubicBezTo>
                  <a:cubicBezTo>
                    <a:pt x="131" y="157"/>
                    <a:pt x="131" y="157"/>
                    <a:pt x="131" y="157"/>
                  </a:cubicBezTo>
                  <a:cubicBezTo>
                    <a:pt x="131" y="157"/>
                    <a:pt x="131" y="157"/>
                    <a:pt x="131" y="157"/>
                  </a:cubicBezTo>
                  <a:cubicBezTo>
                    <a:pt x="131" y="157"/>
                    <a:pt x="131" y="157"/>
                    <a:pt x="131" y="157"/>
                  </a:cubicBezTo>
                  <a:cubicBezTo>
                    <a:pt x="130" y="157"/>
                    <a:pt x="130" y="157"/>
                    <a:pt x="130" y="157"/>
                  </a:cubicBezTo>
                  <a:cubicBezTo>
                    <a:pt x="130" y="157"/>
                    <a:pt x="130" y="157"/>
                    <a:pt x="130" y="157"/>
                  </a:cubicBezTo>
                  <a:cubicBezTo>
                    <a:pt x="131" y="158"/>
                    <a:pt x="131" y="158"/>
                    <a:pt x="131" y="158"/>
                  </a:cubicBezTo>
                  <a:cubicBezTo>
                    <a:pt x="131" y="158"/>
                    <a:pt x="131" y="158"/>
                    <a:pt x="131" y="158"/>
                  </a:cubicBezTo>
                  <a:cubicBezTo>
                    <a:pt x="130" y="158"/>
                    <a:pt x="130" y="158"/>
                    <a:pt x="130" y="158"/>
                  </a:cubicBezTo>
                  <a:cubicBezTo>
                    <a:pt x="129" y="158"/>
                    <a:pt x="129" y="158"/>
                    <a:pt x="129" y="158"/>
                  </a:cubicBezTo>
                  <a:cubicBezTo>
                    <a:pt x="129" y="159"/>
                    <a:pt x="129" y="159"/>
                    <a:pt x="129" y="159"/>
                  </a:cubicBezTo>
                  <a:cubicBezTo>
                    <a:pt x="128" y="159"/>
                    <a:pt x="128" y="159"/>
                    <a:pt x="128" y="159"/>
                  </a:cubicBezTo>
                  <a:cubicBezTo>
                    <a:pt x="128" y="159"/>
                    <a:pt x="128" y="159"/>
                    <a:pt x="128" y="159"/>
                  </a:cubicBezTo>
                  <a:cubicBezTo>
                    <a:pt x="127" y="160"/>
                    <a:pt x="127" y="160"/>
                    <a:pt x="127" y="160"/>
                  </a:cubicBezTo>
                  <a:cubicBezTo>
                    <a:pt x="127" y="160"/>
                    <a:pt x="127" y="160"/>
                    <a:pt x="127" y="160"/>
                  </a:cubicBezTo>
                  <a:cubicBezTo>
                    <a:pt x="127" y="159"/>
                    <a:pt x="127" y="159"/>
                    <a:pt x="127" y="159"/>
                  </a:cubicBezTo>
                  <a:cubicBezTo>
                    <a:pt x="126" y="159"/>
                    <a:pt x="126" y="159"/>
                    <a:pt x="126" y="159"/>
                  </a:cubicBezTo>
                  <a:cubicBezTo>
                    <a:pt x="126" y="160"/>
                    <a:pt x="126" y="160"/>
                    <a:pt x="126" y="160"/>
                  </a:cubicBezTo>
                  <a:cubicBezTo>
                    <a:pt x="125" y="160"/>
                    <a:pt x="125" y="160"/>
                    <a:pt x="125" y="160"/>
                  </a:cubicBezTo>
                  <a:cubicBezTo>
                    <a:pt x="125" y="160"/>
                    <a:pt x="125" y="160"/>
                    <a:pt x="125" y="160"/>
                  </a:cubicBezTo>
                  <a:cubicBezTo>
                    <a:pt x="124" y="160"/>
                    <a:pt x="124" y="160"/>
                    <a:pt x="124" y="160"/>
                  </a:cubicBezTo>
                  <a:cubicBezTo>
                    <a:pt x="124" y="160"/>
                    <a:pt x="124" y="160"/>
                    <a:pt x="124" y="160"/>
                  </a:cubicBezTo>
                  <a:cubicBezTo>
                    <a:pt x="123" y="160"/>
                    <a:pt x="123" y="160"/>
                    <a:pt x="123" y="160"/>
                  </a:cubicBezTo>
                  <a:cubicBezTo>
                    <a:pt x="123" y="160"/>
                    <a:pt x="123" y="160"/>
                    <a:pt x="123" y="160"/>
                  </a:cubicBezTo>
                  <a:cubicBezTo>
                    <a:pt x="123" y="160"/>
                    <a:pt x="123" y="160"/>
                    <a:pt x="123" y="160"/>
                  </a:cubicBezTo>
                  <a:cubicBezTo>
                    <a:pt x="122" y="161"/>
                    <a:pt x="122" y="161"/>
                    <a:pt x="122" y="161"/>
                  </a:cubicBezTo>
                  <a:cubicBezTo>
                    <a:pt x="122" y="161"/>
                    <a:pt x="122" y="161"/>
                    <a:pt x="122" y="161"/>
                  </a:cubicBezTo>
                  <a:cubicBezTo>
                    <a:pt x="122" y="160"/>
                    <a:pt x="122" y="160"/>
                    <a:pt x="122" y="160"/>
                  </a:cubicBezTo>
                  <a:cubicBezTo>
                    <a:pt x="122" y="160"/>
                    <a:pt x="122" y="160"/>
                    <a:pt x="122" y="160"/>
                  </a:cubicBezTo>
                  <a:cubicBezTo>
                    <a:pt x="121" y="161"/>
                    <a:pt x="121" y="161"/>
                    <a:pt x="121" y="161"/>
                  </a:cubicBezTo>
                  <a:cubicBezTo>
                    <a:pt x="121" y="161"/>
                    <a:pt x="121" y="161"/>
                    <a:pt x="121" y="161"/>
                  </a:cubicBezTo>
                  <a:cubicBezTo>
                    <a:pt x="121" y="161"/>
                    <a:pt x="121" y="161"/>
                    <a:pt x="121" y="161"/>
                  </a:cubicBezTo>
                  <a:cubicBezTo>
                    <a:pt x="120" y="160"/>
                    <a:pt x="120" y="160"/>
                    <a:pt x="120" y="160"/>
                  </a:cubicBezTo>
                  <a:cubicBezTo>
                    <a:pt x="120" y="160"/>
                    <a:pt x="120" y="160"/>
                    <a:pt x="120" y="160"/>
                  </a:cubicBezTo>
                  <a:cubicBezTo>
                    <a:pt x="120" y="161"/>
                    <a:pt x="120" y="161"/>
                    <a:pt x="120" y="161"/>
                  </a:cubicBezTo>
                  <a:cubicBezTo>
                    <a:pt x="120" y="161"/>
                    <a:pt x="120" y="161"/>
                    <a:pt x="120" y="161"/>
                  </a:cubicBezTo>
                  <a:cubicBezTo>
                    <a:pt x="119" y="161"/>
                    <a:pt x="119" y="161"/>
                    <a:pt x="119" y="161"/>
                  </a:cubicBezTo>
                  <a:cubicBezTo>
                    <a:pt x="119" y="161"/>
                    <a:pt x="119" y="161"/>
                    <a:pt x="119" y="161"/>
                  </a:cubicBezTo>
                  <a:cubicBezTo>
                    <a:pt x="119" y="161"/>
                    <a:pt x="119" y="161"/>
                    <a:pt x="119" y="161"/>
                  </a:cubicBezTo>
                  <a:cubicBezTo>
                    <a:pt x="119" y="162"/>
                    <a:pt x="119" y="162"/>
                    <a:pt x="119" y="162"/>
                  </a:cubicBezTo>
                  <a:cubicBezTo>
                    <a:pt x="118" y="162"/>
                    <a:pt x="118" y="162"/>
                    <a:pt x="118" y="162"/>
                  </a:cubicBezTo>
                  <a:cubicBezTo>
                    <a:pt x="118" y="161"/>
                    <a:pt x="118" y="161"/>
                    <a:pt x="118" y="161"/>
                  </a:cubicBezTo>
                  <a:cubicBezTo>
                    <a:pt x="118" y="162"/>
                    <a:pt x="118" y="162"/>
                    <a:pt x="118" y="162"/>
                  </a:cubicBezTo>
                  <a:cubicBezTo>
                    <a:pt x="117" y="162"/>
                    <a:pt x="117" y="162"/>
                    <a:pt x="117" y="162"/>
                  </a:cubicBezTo>
                  <a:cubicBezTo>
                    <a:pt x="117" y="162"/>
                    <a:pt x="117" y="162"/>
                    <a:pt x="117" y="162"/>
                  </a:cubicBezTo>
                  <a:cubicBezTo>
                    <a:pt x="117" y="162"/>
                    <a:pt x="117" y="162"/>
                    <a:pt x="117" y="162"/>
                  </a:cubicBezTo>
                  <a:cubicBezTo>
                    <a:pt x="117" y="162"/>
                    <a:pt x="117" y="162"/>
                    <a:pt x="117" y="162"/>
                  </a:cubicBezTo>
                  <a:cubicBezTo>
                    <a:pt x="117" y="162"/>
                    <a:pt x="117" y="162"/>
                    <a:pt x="117" y="162"/>
                  </a:cubicBezTo>
                  <a:cubicBezTo>
                    <a:pt x="116" y="163"/>
                    <a:pt x="116" y="163"/>
                    <a:pt x="116" y="163"/>
                  </a:cubicBezTo>
                  <a:cubicBezTo>
                    <a:pt x="116" y="163"/>
                    <a:pt x="116" y="163"/>
                    <a:pt x="116" y="163"/>
                  </a:cubicBezTo>
                  <a:cubicBezTo>
                    <a:pt x="115" y="163"/>
                    <a:pt x="115" y="163"/>
                    <a:pt x="115" y="163"/>
                  </a:cubicBezTo>
                  <a:cubicBezTo>
                    <a:pt x="115" y="163"/>
                    <a:pt x="115" y="163"/>
                    <a:pt x="115" y="163"/>
                  </a:cubicBezTo>
                  <a:cubicBezTo>
                    <a:pt x="114" y="162"/>
                    <a:pt x="114" y="162"/>
                    <a:pt x="114" y="162"/>
                  </a:cubicBezTo>
                  <a:cubicBezTo>
                    <a:pt x="114" y="161"/>
                    <a:pt x="114" y="161"/>
                    <a:pt x="114" y="161"/>
                  </a:cubicBezTo>
                  <a:cubicBezTo>
                    <a:pt x="113" y="162"/>
                    <a:pt x="113" y="162"/>
                    <a:pt x="113" y="162"/>
                  </a:cubicBezTo>
                  <a:cubicBezTo>
                    <a:pt x="113" y="162"/>
                    <a:pt x="113" y="162"/>
                    <a:pt x="113" y="162"/>
                  </a:cubicBezTo>
                  <a:cubicBezTo>
                    <a:pt x="113" y="162"/>
                    <a:pt x="113" y="162"/>
                    <a:pt x="113" y="162"/>
                  </a:cubicBezTo>
                  <a:cubicBezTo>
                    <a:pt x="113" y="163"/>
                    <a:pt x="113" y="163"/>
                    <a:pt x="113" y="163"/>
                  </a:cubicBezTo>
                  <a:cubicBezTo>
                    <a:pt x="112" y="163"/>
                    <a:pt x="112" y="163"/>
                    <a:pt x="112" y="163"/>
                  </a:cubicBezTo>
                  <a:cubicBezTo>
                    <a:pt x="112" y="163"/>
                    <a:pt x="112" y="163"/>
                    <a:pt x="112" y="163"/>
                  </a:cubicBezTo>
                  <a:cubicBezTo>
                    <a:pt x="112" y="163"/>
                    <a:pt x="112" y="163"/>
                    <a:pt x="112" y="163"/>
                  </a:cubicBezTo>
                  <a:cubicBezTo>
                    <a:pt x="111" y="163"/>
                    <a:pt x="111" y="163"/>
                    <a:pt x="111" y="163"/>
                  </a:cubicBezTo>
                  <a:cubicBezTo>
                    <a:pt x="111" y="163"/>
                    <a:pt x="111" y="163"/>
                    <a:pt x="111" y="163"/>
                  </a:cubicBezTo>
                  <a:cubicBezTo>
                    <a:pt x="110" y="163"/>
                    <a:pt x="110" y="163"/>
                    <a:pt x="110" y="163"/>
                  </a:cubicBezTo>
                  <a:cubicBezTo>
                    <a:pt x="110" y="163"/>
                    <a:pt x="110" y="163"/>
                    <a:pt x="110" y="163"/>
                  </a:cubicBezTo>
                  <a:cubicBezTo>
                    <a:pt x="109" y="163"/>
                    <a:pt x="109" y="163"/>
                    <a:pt x="109" y="163"/>
                  </a:cubicBezTo>
                  <a:cubicBezTo>
                    <a:pt x="109" y="163"/>
                    <a:pt x="109" y="163"/>
                    <a:pt x="109" y="163"/>
                  </a:cubicBezTo>
                  <a:cubicBezTo>
                    <a:pt x="109" y="163"/>
                    <a:pt x="109" y="163"/>
                    <a:pt x="109" y="163"/>
                  </a:cubicBezTo>
                  <a:cubicBezTo>
                    <a:pt x="108" y="163"/>
                    <a:pt x="108" y="163"/>
                    <a:pt x="108" y="163"/>
                  </a:cubicBezTo>
                  <a:cubicBezTo>
                    <a:pt x="108" y="163"/>
                    <a:pt x="108" y="163"/>
                    <a:pt x="108" y="163"/>
                  </a:cubicBezTo>
                  <a:cubicBezTo>
                    <a:pt x="107" y="162"/>
                    <a:pt x="107" y="162"/>
                    <a:pt x="107" y="162"/>
                  </a:cubicBezTo>
                  <a:cubicBezTo>
                    <a:pt x="108" y="162"/>
                    <a:pt x="108" y="162"/>
                    <a:pt x="108" y="162"/>
                  </a:cubicBezTo>
                  <a:cubicBezTo>
                    <a:pt x="107" y="161"/>
                    <a:pt x="107" y="161"/>
                    <a:pt x="107" y="161"/>
                  </a:cubicBezTo>
                  <a:cubicBezTo>
                    <a:pt x="107" y="161"/>
                    <a:pt x="107" y="161"/>
                    <a:pt x="107" y="161"/>
                  </a:cubicBezTo>
                  <a:cubicBezTo>
                    <a:pt x="106" y="161"/>
                    <a:pt x="106" y="161"/>
                    <a:pt x="106" y="161"/>
                  </a:cubicBezTo>
                  <a:cubicBezTo>
                    <a:pt x="106" y="160"/>
                    <a:pt x="106" y="160"/>
                    <a:pt x="106" y="160"/>
                  </a:cubicBezTo>
                  <a:cubicBezTo>
                    <a:pt x="106" y="159"/>
                    <a:pt x="106" y="159"/>
                    <a:pt x="106" y="159"/>
                  </a:cubicBezTo>
                  <a:cubicBezTo>
                    <a:pt x="106" y="159"/>
                    <a:pt x="106" y="159"/>
                    <a:pt x="106" y="159"/>
                  </a:cubicBezTo>
                  <a:cubicBezTo>
                    <a:pt x="105" y="158"/>
                    <a:pt x="105" y="158"/>
                    <a:pt x="105" y="158"/>
                  </a:cubicBezTo>
                  <a:cubicBezTo>
                    <a:pt x="105" y="159"/>
                    <a:pt x="105" y="159"/>
                    <a:pt x="105" y="159"/>
                  </a:cubicBezTo>
                  <a:cubicBezTo>
                    <a:pt x="105" y="159"/>
                    <a:pt x="105" y="159"/>
                    <a:pt x="105" y="159"/>
                  </a:cubicBezTo>
                  <a:cubicBezTo>
                    <a:pt x="105" y="159"/>
                    <a:pt x="105" y="159"/>
                    <a:pt x="105" y="159"/>
                  </a:cubicBezTo>
                  <a:cubicBezTo>
                    <a:pt x="106" y="160"/>
                    <a:pt x="106" y="160"/>
                    <a:pt x="106" y="160"/>
                  </a:cubicBezTo>
                  <a:cubicBezTo>
                    <a:pt x="106" y="160"/>
                    <a:pt x="106" y="160"/>
                    <a:pt x="106" y="160"/>
                  </a:cubicBezTo>
                  <a:cubicBezTo>
                    <a:pt x="106" y="161"/>
                    <a:pt x="106" y="161"/>
                    <a:pt x="106" y="161"/>
                  </a:cubicBezTo>
                  <a:cubicBezTo>
                    <a:pt x="106" y="162"/>
                    <a:pt x="106" y="162"/>
                    <a:pt x="106" y="162"/>
                  </a:cubicBezTo>
                  <a:cubicBezTo>
                    <a:pt x="106" y="162"/>
                    <a:pt x="106" y="162"/>
                    <a:pt x="106" y="162"/>
                  </a:cubicBezTo>
                  <a:cubicBezTo>
                    <a:pt x="106" y="162"/>
                    <a:pt x="106" y="162"/>
                    <a:pt x="106" y="162"/>
                  </a:cubicBezTo>
                  <a:cubicBezTo>
                    <a:pt x="107" y="162"/>
                    <a:pt x="107" y="162"/>
                    <a:pt x="107" y="162"/>
                  </a:cubicBezTo>
                  <a:cubicBezTo>
                    <a:pt x="107" y="163"/>
                    <a:pt x="107" y="163"/>
                    <a:pt x="107" y="163"/>
                  </a:cubicBezTo>
                  <a:cubicBezTo>
                    <a:pt x="107" y="164"/>
                    <a:pt x="107" y="164"/>
                    <a:pt x="107" y="164"/>
                  </a:cubicBezTo>
                  <a:cubicBezTo>
                    <a:pt x="106" y="165"/>
                    <a:pt x="106" y="165"/>
                    <a:pt x="106" y="165"/>
                  </a:cubicBezTo>
                  <a:cubicBezTo>
                    <a:pt x="106" y="165"/>
                    <a:pt x="106" y="165"/>
                    <a:pt x="106" y="165"/>
                  </a:cubicBezTo>
                  <a:cubicBezTo>
                    <a:pt x="105" y="165"/>
                    <a:pt x="105" y="165"/>
                    <a:pt x="105" y="165"/>
                  </a:cubicBezTo>
                  <a:cubicBezTo>
                    <a:pt x="105" y="165"/>
                    <a:pt x="105" y="165"/>
                    <a:pt x="105" y="165"/>
                  </a:cubicBezTo>
                  <a:cubicBezTo>
                    <a:pt x="104" y="165"/>
                    <a:pt x="104" y="165"/>
                    <a:pt x="104" y="165"/>
                  </a:cubicBezTo>
                  <a:cubicBezTo>
                    <a:pt x="104" y="166"/>
                    <a:pt x="104" y="166"/>
                    <a:pt x="104" y="166"/>
                  </a:cubicBezTo>
                  <a:cubicBezTo>
                    <a:pt x="103" y="166"/>
                    <a:pt x="103" y="166"/>
                    <a:pt x="103" y="166"/>
                  </a:cubicBezTo>
                  <a:cubicBezTo>
                    <a:pt x="103" y="166"/>
                    <a:pt x="103" y="166"/>
                    <a:pt x="103" y="166"/>
                  </a:cubicBezTo>
                  <a:cubicBezTo>
                    <a:pt x="103" y="166"/>
                    <a:pt x="103" y="166"/>
                    <a:pt x="103" y="166"/>
                  </a:cubicBezTo>
                  <a:cubicBezTo>
                    <a:pt x="103" y="166"/>
                    <a:pt x="103" y="166"/>
                    <a:pt x="103" y="166"/>
                  </a:cubicBezTo>
                  <a:cubicBezTo>
                    <a:pt x="103" y="167"/>
                    <a:pt x="103" y="167"/>
                    <a:pt x="103" y="167"/>
                  </a:cubicBezTo>
                  <a:cubicBezTo>
                    <a:pt x="102" y="167"/>
                    <a:pt x="102" y="167"/>
                    <a:pt x="102" y="167"/>
                  </a:cubicBezTo>
                  <a:cubicBezTo>
                    <a:pt x="102" y="167"/>
                    <a:pt x="102" y="167"/>
                    <a:pt x="102" y="167"/>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9"/>
                    <a:pt x="101" y="169"/>
                    <a:pt x="101" y="169"/>
                  </a:cubicBezTo>
                  <a:cubicBezTo>
                    <a:pt x="101" y="169"/>
                    <a:pt x="101" y="169"/>
                    <a:pt x="101" y="169"/>
                  </a:cubicBezTo>
                  <a:cubicBezTo>
                    <a:pt x="100" y="169"/>
                    <a:pt x="100" y="169"/>
                    <a:pt x="100" y="169"/>
                  </a:cubicBezTo>
                  <a:cubicBezTo>
                    <a:pt x="100" y="169"/>
                    <a:pt x="100" y="169"/>
                    <a:pt x="100" y="169"/>
                  </a:cubicBezTo>
                  <a:cubicBezTo>
                    <a:pt x="100" y="169"/>
                    <a:pt x="100" y="169"/>
                    <a:pt x="100" y="169"/>
                  </a:cubicBezTo>
                  <a:cubicBezTo>
                    <a:pt x="100" y="169"/>
                    <a:pt x="100" y="169"/>
                    <a:pt x="100" y="169"/>
                  </a:cubicBezTo>
                  <a:cubicBezTo>
                    <a:pt x="100" y="169"/>
                    <a:pt x="100" y="169"/>
                    <a:pt x="100" y="169"/>
                  </a:cubicBezTo>
                  <a:cubicBezTo>
                    <a:pt x="100" y="170"/>
                    <a:pt x="100" y="170"/>
                    <a:pt x="100" y="170"/>
                  </a:cubicBezTo>
                  <a:cubicBezTo>
                    <a:pt x="100" y="170"/>
                    <a:pt x="100" y="170"/>
                    <a:pt x="100" y="170"/>
                  </a:cubicBezTo>
                  <a:cubicBezTo>
                    <a:pt x="99" y="170"/>
                    <a:pt x="99" y="170"/>
                    <a:pt x="99" y="170"/>
                  </a:cubicBezTo>
                  <a:cubicBezTo>
                    <a:pt x="98" y="171"/>
                    <a:pt x="98" y="171"/>
                    <a:pt x="98" y="171"/>
                  </a:cubicBezTo>
                  <a:cubicBezTo>
                    <a:pt x="98" y="172"/>
                    <a:pt x="98" y="172"/>
                    <a:pt x="98" y="172"/>
                  </a:cubicBezTo>
                  <a:cubicBezTo>
                    <a:pt x="98" y="172"/>
                    <a:pt x="98" y="172"/>
                    <a:pt x="98" y="172"/>
                  </a:cubicBezTo>
                  <a:cubicBezTo>
                    <a:pt x="98" y="173"/>
                    <a:pt x="98" y="173"/>
                    <a:pt x="98" y="173"/>
                  </a:cubicBezTo>
                  <a:cubicBezTo>
                    <a:pt x="97" y="174"/>
                    <a:pt x="97" y="174"/>
                    <a:pt x="97" y="174"/>
                  </a:cubicBezTo>
                  <a:cubicBezTo>
                    <a:pt x="97" y="174"/>
                    <a:pt x="97" y="174"/>
                    <a:pt x="97" y="174"/>
                  </a:cubicBezTo>
                  <a:cubicBezTo>
                    <a:pt x="96" y="174"/>
                    <a:pt x="96" y="174"/>
                    <a:pt x="96" y="174"/>
                  </a:cubicBezTo>
                  <a:cubicBezTo>
                    <a:pt x="96" y="173"/>
                    <a:pt x="96" y="173"/>
                    <a:pt x="96" y="173"/>
                  </a:cubicBezTo>
                  <a:cubicBezTo>
                    <a:pt x="96" y="173"/>
                    <a:pt x="96" y="173"/>
                    <a:pt x="96" y="173"/>
                  </a:cubicBezTo>
                  <a:cubicBezTo>
                    <a:pt x="96" y="173"/>
                    <a:pt x="96" y="173"/>
                    <a:pt x="96" y="173"/>
                  </a:cubicBezTo>
                  <a:cubicBezTo>
                    <a:pt x="96" y="173"/>
                    <a:pt x="96" y="173"/>
                    <a:pt x="96" y="173"/>
                  </a:cubicBezTo>
                  <a:cubicBezTo>
                    <a:pt x="96" y="174"/>
                    <a:pt x="96" y="174"/>
                    <a:pt x="96" y="174"/>
                  </a:cubicBezTo>
                  <a:cubicBezTo>
                    <a:pt x="96" y="174"/>
                    <a:pt x="96" y="174"/>
                    <a:pt x="96" y="174"/>
                  </a:cubicBezTo>
                  <a:cubicBezTo>
                    <a:pt x="95" y="174"/>
                    <a:pt x="95" y="174"/>
                    <a:pt x="95" y="174"/>
                  </a:cubicBezTo>
                  <a:cubicBezTo>
                    <a:pt x="94" y="175"/>
                    <a:pt x="94" y="175"/>
                    <a:pt x="94" y="175"/>
                  </a:cubicBezTo>
                  <a:cubicBezTo>
                    <a:pt x="94" y="176"/>
                    <a:pt x="94" y="176"/>
                    <a:pt x="94" y="176"/>
                  </a:cubicBezTo>
                  <a:cubicBezTo>
                    <a:pt x="94" y="175"/>
                    <a:pt x="94" y="175"/>
                    <a:pt x="94" y="175"/>
                  </a:cubicBezTo>
                  <a:cubicBezTo>
                    <a:pt x="94" y="175"/>
                    <a:pt x="94" y="175"/>
                    <a:pt x="94" y="175"/>
                  </a:cubicBezTo>
                  <a:cubicBezTo>
                    <a:pt x="93" y="175"/>
                    <a:pt x="93" y="175"/>
                    <a:pt x="93" y="175"/>
                  </a:cubicBezTo>
                  <a:cubicBezTo>
                    <a:pt x="93" y="175"/>
                    <a:pt x="93" y="175"/>
                    <a:pt x="93" y="175"/>
                  </a:cubicBezTo>
                  <a:cubicBezTo>
                    <a:pt x="93" y="175"/>
                    <a:pt x="93" y="175"/>
                    <a:pt x="93" y="175"/>
                  </a:cubicBezTo>
                  <a:cubicBezTo>
                    <a:pt x="93" y="175"/>
                    <a:pt x="93" y="175"/>
                    <a:pt x="93" y="175"/>
                  </a:cubicBezTo>
                  <a:cubicBezTo>
                    <a:pt x="92" y="175"/>
                    <a:pt x="92" y="175"/>
                    <a:pt x="92" y="175"/>
                  </a:cubicBezTo>
                  <a:cubicBezTo>
                    <a:pt x="92" y="174"/>
                    <a:pt x="92" y="174"/>
                    <a:pt x="92" y="174"/>
                  </a:cubicBezTo>
                  <a:cubicBezTo>
                    <a:pt x="91" y="174"/>
                    <a:pt x="91" y="174"/>
                    <a:pt x="91" y="174"/>
                  </a:cubicBezTo>
                  <a:cubicBezTo>
                    <a:pt x="91" y="175"/>
                    <a:pt x="91" y="175"/>
                    <a:pt x="91" y="175"/>
                  </a:cubicBezTo>
                  <a:cubicBezTo>
                    <a:pt x="91" y="175"/>
                    <a:pt x="91" y="175"/>
                    <a:pt x="91" y="175"/>
                  </a:cubicBezTo>
                  <a:cubicBezTo>
                    <a:pt x="92" y="175"/>
                    <a:pt x="92" y="175"/>
                    <a:pt x="92" y="175"/>
                  </a:cubicBezTo>
                  <a:cubicBezTo>
                    <a:pt x="92" y="176"/>
                    <a:pt x="92" y="176"/>
                    <a:pt x="92" y="176"/>
                  </a:cubicBezTo>
                  <a:cubicBezTo>
                    <a:pt x="92" y="176"/>
                    <a:pt x="92" y="176"/>
                    <a:pt x="92" y="176"/>
                  </a:cubicBezTo>
                  <a:cubicBezTo>
                    <a:pt x="92" y="177"/>
                    <a:pt x="92" y="177"/>
                    <a:pt x="92" y="177"/>
                  </a:cubicBezTo>
                  <a:cubicBezTo>
                    <a:pt x="91" y="177"/>
                    <a:pt x="91" y="177"/>
                    <a:pt x="91" y="177"/>
                  </a:cubicBezTo>
                  <a:cubicBezTo>
                    <a:pt x="90" y="177"/>
                    <a:pt x="90" y="177"/>
                    <a:pt x="90" y="177"/>
                  </a:cubicBezTo>
                  <a:cubicBezTo>
                    <a:pt x="89" y="178"/>
                    <a:pt x="89" y="178"/>
                    <a:pt x="89" y="178"/>
                  </a:cubicBezTo>
                  <a:cubicBezTo>
                    <a:pt x="89" y="178"/>
                    <a:pt x="89" y="178"/>
                    <a:pt x="89" y="178"/>
                  </a:cubicBezTo>
                  <a:cubicBezTo>
                    <a:pt x="88" y="178"/>
                    <a:pt x="88" y="178"/>
                    <a:pt x="88" y="178"/>
                  </a:cubicBezTo>
                  <a:cubicBezTo>
                    <a:pt x="88" y="177"/>
                    <a:pt x="88" y="177"/>
                    <a:pt x="88" y="177"/>
                  </a:cubicBezTo>
                  <a:cubicBezTo>
                    <a:pt x="89" y="177"/>
                    <a:pt x="89" y="177"/>
                    <a:pt x="89" y="177"/>
                  </a:cubicBezTo>
                  <a:cubicBezTo>
                    <a:pt x="88" y="177"/>
                    <a:pt x="88" y="177"/>
                    <a:pt x="88" y="177"/>
                  </a:cubicBezTo>
                  <a:cubicBezTo>
                    <a:pt x="88" y="177"/>
                    <a:pt x="88" y="177"/>
                    <a:pt x="88" y="177"/>
                  </a:cubicBezTo>
                  <a:cubicBezTo>
                    <a:pt x="88" y="177"/>
                    <a:pt x="88" y="177"/>
                    <a:pt x="88" y="177"/>
                  </a:cubicBezTo>
                  <a:cubicBezTo>
                    <a:pt x="88" y="177"/>
                    <a:pt x="88" y="177"/>
                    <a:pt x="88" y="177"/>
                  </a:cubicBezTo>
                  <a:cubicBezTo>
                    <a:pt x="88" y="178"/>
                    <a:pt x="88" y="178"/>
                    <a:pt x="88" y="178"/>
                  </a:cubicBezTo>
                  <a:cubicBezTo>
                    <a:pt x="87" y="178"/>
                    <a:pt x="87" y="178"/>
                    <a:pt x="87" y="178"/>
                  </a:cubicBezTo>
                  <a:cubicBezTo>
                    <a:pt x="87" y="178"/>
                    <a:pt x="87" y="178"/>
                    <a:pt x="87" y="178"/>
                  </a:cubicBezTo>
                  <a:cubicBezTo>
                    <a:pt x="86" y="178"/>
                    <a:pt x="86" y="178"/>
                    <a:pt x="86" y="178"/>
                  </a:cubicBezTo>
                  <a:cubicBezTo>
                    <a:pt x="86" y="177"/>
                    <a:pt x="86" y="177"/>
                    <a:pt x="86" y="177"/>
                  </a:cubicBezTo>
                  <a:cubicBezTo>
                    <a:pt x="86" y="177"/>
                    <a:pt x="86" y="177"/>
                    <a:pt x="86" y="177"/>
                  </a:cubicBezTo>
                  <a:cubicBezTo>
                    <a:pt x="86" y="176"/>
                    <a:pt x="86" y="176"/>
                    <a:pt x="86" y="176"/>
                  </a:cubicBezTo>
                  <a:cubicBezTo>
                    <a:pt x="86" y="176"/>
                    <a:pt x="86" y="176"/>
                    <a:pt x="86" y="176"/>
                  </a:cubicBezTo>
                  <a:cubicBezTo>
                    <a:pt x="85" y="176"/>
                    <a:pt x="85" y="176"/>
                    <a:pt x="85" y="176"/>
                  </a:cubicBezTo>
                  <a:cubicBezTo>
                    <a:pt x="85" y="177"/>
                    <a:pt x="85" y="177"/>
                    <a:pt x="85" y="177"/>
                  </a:cubicBezTo>
                  <a:cubicBezTo>
                    <a:pt x="85" y="177"/>
                    <a:pt x="85" y="177"/>
                    <a:pt x="85" y="177"/>
                  </a:cubicBezTo>
                  <a:cubicBezTo>
                    <a:pt x="85" y="178"/>
                    <a:pt x="85" y="178"/>
                    <a:pt x="85" y="178"/>
                  </a:cubicBezTo>
                  <a:cubicBezTo>
                    <a:pt x="85" y="178"/>
                    <a:pt x="85" y="178"/>
                    <a:pt x="85" y="178"/>
                  </a:cubicBezTo>
                  <a:cubicBezTo>
                    <a:pt x="85" y="178"/>
                    <a:pt x="85" y="178"/>
                    <a:pt x="85" y="178"/>
                  </a:cubicBezTo>
                  <a:cubicBezTo>
                    <a:pt x="84" y="177"/>
                    <a:pt x="84" y="177"/>
                    <a:pt x="84" y="177"/>
                  </a:cubicBezTo>
                  <a:cubicBezTo>
                    <a:pt x="84" y="176"/>
                    <a:pt x="84" y="176"/>
                    <a:pt x="84" y="176"/>
                  </a:cubicBezTo>
                  <a:cubicBezTo>
                    <a:pt x="84" y="176"/>
                    <a:pt x="84" y="176"/>
                    <a:pt x="84" y="176"/>
                  </a:cubicBezTo>
                  <a:cubicBezTo>
                    <a:pt x="85" y="175"/>
                    <a:pt x="85" y="175"/>
                    <a:pt x="85" y="175"/>
                  </a:cubicBezTo>
                  <a:cubicBezTo>
                    <a:pt x="85" y="175"/>
                    <a:pt x="85" y="175"/>
                    <a:pt x="85" y="175"/>
                  </a:cubicBezTo>
                  <a:cubicBezTo>
                    <a:pt x="85" y="175"/>
                    <a:pt x="85" y="175"/>
                    <a:pt x="85" y="175"/>
                  </a:cubicBezTo>
                  <a:cubicBezTo>
                    <a:pt x="84" y="174"/>
                    <a:pt x="84" y="174"/>
                    <a:pt x="84" y="174"/>
                  </a:cubicBezTo>
                  <a:cubicBezTo>
                    <a:pt x="83" y="174"/>
                    <a:pt x="83" y="174"/>
                    <a:pt x="83" y="174"/>
                  </a:cubicBezTo>
                  <a:cubicBezTo>
                    <a:pt x="83" y="174"/>
                    <a:pt x="83" y="174"/>
                    <a:pt x="83" y="174"/>
                  </a:cubicBezTo>
                  <a:cubicBezTo>
                    <a:pt x="83" y="174"/>
                    <a:pt x="83" y="174"/>
                    <a:pt x="83" y="174"/>
                  </a:cubicBezTo>
                  <a:cubicBezTo>
                    <a:pt x="83" y="174"/>
                    <a:pt x="83" y="174"/>
                    <a:pt x="83" y="174"/>
                  </a:cubicBezTo>
                  <a:cubicBezTo>
                    <a:pt x="83" y="174"/>
                    <a:pt x="83" y="174"/>
                    <a:pt x="83" y="174"/>
                  </a:cubicBezTo>
                  <a:cubicBezTo>
                    <a:pt x="83" y="175"/>
                    <a:pt x="83" y="175"/>
                    <a:pt x="83" y="175"/>
                  </a:cubicBezTo>
                  <a:cubicBezTo>
                    <a:pt x="83" y="175"/>
                    <a:pt x="83" y="175"/>
                    <a:pt x="83" y="175"/>
                  </a:cubicBezTo>
                  <a:cubicBezTo>
                    <a:pt x="83" y="175"/>
                    <a:pt x="83" y="175"/>
                    <a:pt x="83" y="175"/>
                  </a:cubicBezTo>
                  <a:cubicBezTo>
                    <a:pt x="83" y="176"/>
                    <a:pt x="83" y="176"/>
                    <a:pt x="83" y="176"/>
                  </a:cubicBezTo>
                  <a:cubicBezTo>
                    <a:pt x="83" y="177"/>
                    <a:pt x="83" y="177"/>
                    <a:pt x="83" y="177"/>
                  </a:cubicBezTo>
                  <a:cubicBezTo>
                    <a:pt x="82" y="177"/>
                    <a:pt x="82" y="177"/>
                    <a:pt x="82" y="177"/>
                  </a:cubicBezTo>
                  <a:cubicBezTo>
                    <a:pt x="82" y="177"/>
                    <a:pt x="82" y="177"/>
                    <a:pt x="82" y="177"/>
                  </a:cubicBezTo>
                  <a:cubicBezTo>
                    <a:pt x="81" y="176"/>
                    <a:pt x="81" y="176"/>
                    <a:pt x="81" y="176"/>
                  </a:cubicBezTo>
                  <a:cubicBezTo>
                    <a:pt x="81" y="176"/>
                    <a:pt x="81" y="176"/>
                    <a:pt x="81" y="176"/>
                  </a:cubicBezTo>
                  <a:cubicBezTo>
                    <a:pt x="81" y="177"/>
                    <a:pt x="81" y="177"/>
                    <a:pt x="81" y="177"/>
                  </a:cubicBezTo>
                  <a:cubicBezTo>
                    <a:pt x="81" y="177"/>
                    <a:pt x="81" y="177"/>
                    <a:pt x="81" y="177"/>
                  </a:cubicBezTo>
                  <a:cubicBezTo>
                    <a:pt x="81" y="178"/>
                    <a:pt x="81" y="178"/>
                    <a:pt x="81" y="178"/>
                  </a:cubicBezTo>
                  <a:cubicBezTo>
                    <a:pt x="82" y="179"/>
                    <a:pt x="82" y="179"/>
                    <a:pt x="82" y="179"/>
                  </a:cubicBezTo>
                  <a:cubicBezTo>
                    <a:pt x="82" y="179"/>
                    <a:pt x="82" y="179"/>
                    <a:pt x="82" y="179"/>
                  </a:cubicBezTo>
                  <a:cubicBezTo>
                    <a:pt x="81" y="179"/>
                    <a:pt x="81" y="179"/>
                    <a:pt x="81" y="179"/>
                  </a:cubicBezTo>
                  <a:cubicBezTo>
                    <a:pt x="81" y="179"/>
                    <a:pt x="81" y="179"/>
                    <a:pt x="81" y="179"/>
                  </a:cubicBezTo>
                  <a:cubicBezTo>
                    <a:pt x="81" y="180"/>
                    <a:pt x="81" y="180"/>
                    <a:pt x="81" y="180"/>
                  </a:cubicBezTo>
                  <a:cubicBezTo>
                    <a:pt x="80" y="180"/>
                    <a:pt x="80" y="180"/>
                    <a:pt x="80" y="180"/>
                  </a:cubicBezTo>
                  <a:cubicBezTo>
                    <a:pt x="80" y="179"/>
                    <a:pt x="80" y="179"/>
                    <a:pt x="80" y="179"/>
                  </a:cubicBezTo>
                  <a:cubicBezTo>
                    <a:pt x="79" y="180"/>
                    <a:pt x="79" y="180"/>
                    <a:pt x="79" y="180"/>
                  </a:cubicBezTo>
                  <a:cubicBezTo>
                    <a:pt x="79" y="180"/>
                    <a:pt x="79" y="180"/>
                    <a:pt x="79" y="180"/>
                  </a:cubicBezTo>
                  <a:cubicBezTo>
                    <a:pt x="78" y="180"/>
                    <a:pt x="78" y="180"/>
                    <a:pt x="78" y="180"/>
                  </a:cubicBezTo>
                  <a:cubicBezTo>
                    <a:pt x="78" y="180"/>
                    <a:pt x="78" y="180"/>
                    <a:pt x="78" y="180"/>
                  </a:cubicBezTo>
                  <a:cubicBezTo>
                    <a:pt x="78" y="179"/>
                    <a:pt x="78" y="179"/>
                    <a:pt x="78" y="179"/>
                  </a:cubicBezTo>
                  <a:cubicBezTo>
                    <a:pt x="77" y="179"/>
                    <a:pt x="77" y="179"/>
                    <a:pt x="77" y="179"/>
                  </a:cubicBezTo>
                  <a:cubicBezTo>
                    <a:pt x="77" y="179"/>
                    <a:pt x="77" y="179"/>
                    <a:pt x="77" y="179"/>
                  </a:cubicBezTo>
                  <a:cubicBezTo>
                    <a:pt x="77" y="179"/>
                    <a:pt x="77" y="179"/>
                    <a:pt x="77" y="179"/>
                  </a:cubicBezTo>
                  <a:cubicBezTo>
                    <a:pt x="77" y="180"/>
                    <a:pt x="77" y="180"/>
                    <a:pt x="77" y="180"/>
                  </a:cubicBezTo>
                  <a:cubicBezTo>
                    <a:pt x="77" y="180"/>
                    <a:pt x="77" y="180"/>
                    <a:pt x="77" y="180"/>
                  </a:cubicBezTo>
                  <a:cubicBezTo>
                    <a:pt x="76" y="180"/>
                    <a:pt x="76" y="180"/>
                    <a:pt x="76" y="180"/>
                  </a:cubicBezTo>
                  <a:cubicBezTo>
                    <a:pt x="76" y="179"/>
                    <a:pt x="76" y="179"/>
                    <a:pt x="76" y="179"/>
                  </a:cubicBezTo>
                  <a:cubicBezTo>
                    <a:pt x="76" y="179"/>
                    <a:pt x="76" y="179"/>
                    <a:pt x="76" y="179"/>
                  </a:cubicBezTo>
                  <a:cubicBezTo>
                    <a:pt x="75" y="179"/>
                    <a:pt x="75" y="179"/>
                    <a:pt x="75" y="179"/>
                  </a:cubicBezTo>
                  <a:cubicBezTo>
                    <a:pt x="75" y="179"/>
                    <a:pt x="75" y="179"/>
                    <a:pt x="75" y="179"/>
                  </a:cubicBezTo>
                  <a:cubicBezTo>
                    <a:pt x="75" y="179"/>
                    <a:pt x="75" y="179"/>
                    <a:pt x="75" y="179"/>
                  </a:cubicBezTo>
                  <a:cubicBezTo>
                    <a:pt x="74" y="180"/>
                    <a:pt x="74" y="180"/>
                    <a:pt x="74" y="180"/>
                  </a:cubicBezTo>
                  <a:cubicBezTo>
                    <a:pt x="74" y="180"/>
                    <a:pt x="74" y="180"/>
                    <a:pt x="74" y="180"/>
                  </a:cubicBezTo>
                  <a:cubicBezTo>
                    <a:pt x="75" y="180"/>
                    <a:pt x="75" y="180"/>
                    <a:pt x="75" y="180"/>
                  </a:cubicBezTo>
                  <a:cubicBezTo>
                    <a:pt x="75" y="181"/>
                    <a:pt x="75" y="181"/>
                    <a:pt x="75" y="181"/>
                  </a:cubicBezTo>
                  <a:cubicBezTo>
                    <a:pt x="74" y="182"/>
                    <a:pt x="74" y="182"/>
                    <a:pt x="74" y="182"/>
                  </a:cubicBezTo>
                  <a:cubicBezTo>
                    <a:pt x="73" y="183"/>
                    <a:pt x="73" y="183"/>
                    <a:pt x="73" y="183"/>
                  </a:cubicBezTo>
                  <a:cubicBezTo>
                    <a:pt x="73" y="183"/>
                    <a:pt x="73" y="183"/>
                    <a:pt x="73" y="183"/>
                  </a:cubicBezTo>
                  <a:cubicBezTo>
                    <a:pt x="72" y="183"/>
                    <a:pt x="72" y="183"/>
                    <a:pt x="72" y="183"/>
                  </a:cubicBezTo>
                  <a:cubicBezTo>
                    <a:pt x="72" y="182"/>
                    <a:pt x="72" y="182"/>
                    <a:pt x="72" y="182"/>
                  </a:cubicBezTo>
                  <a:cubicBezTo>
                    <a:pt x="72" y="182"/>
                    <a:pt x="72" y="182"/>
                    <a:pt x="72" y="182"/>
                  </a:cubicBezTo>
                  <a:cubicBezTo>
                    <a:pt x="71" y="182"/>
                    <a:pt x="71" y="182"/>
                    <a:pt x="71" y="182"/>
                  </a:cubicBezTo>
                  <a:cubicBezTo>
                    <a:pt x="71" y="182"/>
                    <a:pt x="71" y="182"/>
                    <a:pt x="71" y="182"/>
                  </a:cubicBezTo>
                  <a:cubicBezTo>
                    <a:pt x="71" y="182"/>
                    <a:pt x="71" y="182"/>
                    <a:pt x="71" y="182"/>
                  </a:cubicBezTo>
                  <a:cubicBezTo>
                    <a:pt x="70" y="182"/>
                    <a:pt x="70" y="182"/>
                    <a:pt x="70" y="182"/>
                  </a:cubicBezTo>
                  <a:cubicBezTo>
                    <a:pt x="70" y="182"/>
                    <a:pt x="70" y="182"/>
                    <a:pt x="70" y="182"/>
                  </a:cubicBezTo>
                  <a:cubicBezTo>
                    <a:pt x="70" y="182"/>
                    <a:pt x="70" y="182"/>
                    <a:pt x="70" y="182"/>
                  </a:cubicBezTo>
                  <a:cubicBezTo>
                    <a:pt x="70" y="182"/>
                    <a:pt x="70" y="182"/>
                    <a:pt x="70" y="182"/>
                  </a:cubicBezTo>
                  <a:cubicBezTo>
                    <a:pt x="70" y="183"/>
                    <a:pt x="70" y="183"/>
                    <a:pt x="70" y="183"/>
                  </a:cubicBezTo>
                  <a:cubicBezTo>
                    <a:pt x="70" y="183"/>
                    <a:pt x="70" y="183"/>
                    <a:pt x="70" y="183"/>
                  </a:cubicBezTo>
                  <a:cubicBezTo>
                    <a:pt x="70" y="184"/>
                    <a:pt x="70" y="184"/>
                    <a:pt x="70" y="184"/>
                  </a:cubicBezTo>
                  <a:cubicBezTo>
                    <a:pt x="70" y="184"/>
                    <a:pt x="70" y="184"/>
                    <a:pt x="70" y="184"/>
                  </a:cubicBezTo>
                  <a:cubicBezTo>
                    <a:pt x="71" y="184"/>
                    <a:pt x="71" y="184"/>
                    <a:pt x="71" y="184"/>
                  </a:cubicBezTo>
                  <a:cubicBezTo>
                    <a:pt x="71" y="185"/>
                    <a:pt x="71" y="185"/>
                    <a:pt x="71" y="185"/>
                  </a:cubicBezTo>
                  <a:cubicBezTo>
                    <a:pt x="71" y="186"/>
                    <a:pt x="71" y="186"/>
                    <a:pt x="71" y="186"/>
                  </a:cubicBezTo>
                  <a:cubicBezTo>
                    <a:pt x="71" y="187"/>
                    <a:pt x="71" y="187"/>
                    <a:pt x="71" y="187"/>
                  </a:cubicBezTo>
                  <a:cubicBezTo>
                    <a:pt x="70" y="187"/>
                    <a:pt x="70" y="187"/>
                    <a:pt x="70" y="187"/>
                  </a:cubicBezTo>
                  <a:cubicBezTo>
                    <a:pt x="70" y="187"/>
                    <a:pt x="70" y="187"/>
                    <a:pt x="70" y="187"/>
                  </a:cubicBezTo>
                  <a:cubicBezTo>
                    <a:pt x="70" y="187"/>
                    <a:pt x="70" y="187"/>
                    <a:pt x="70" y="187"/>
                  </a:cubicBezTo>
                  <a:cubicBezTo>
                    <a:pt x="69" y="187"/>
                    <a:pt x="69" y="187"/>
                    <a:pt x="69" y="187"/>
                  </a:cubicBezTo>
                  <a:cubicBezTo>
                    <a:pt x="68" y="187"/>
                    <a:pt x="68" y="187"/>
                    <a:pt x="68" y="187"/>
                  </a:cubicBezTo>
                  <a:cubicBezTo>
                    <a:pt x="67" y="187"/>
                    <a:pt x="67" y="187"/>
                    <a:pt x="67" y="187"/>
                  </a:cubicBezTo>
                  <a:cubicBezTo>
                    <a:pt x="67" y="187"/>
                    <a:pt x="67" y="187"/>
                    <a:pt x="67" y="187"/>
                  </a:cubicBezTo>
                  <a:cubicBezTo>
                    <a:pt x="67" y="188"/>
                    <a:pt x="67" y="188"/>
                    <a:pt x="67" y="188"/>
                  </a:cubicBezTo>
                  <a:cubicBezTo>
                    <a:pt x="68" y="188"/>
                    <a:pt x="68" y="188"/>
                    <a:pt x="68" y="188"/>
                  </a:cubicBezTo>
                  <a:cubicBezTo>
                    <a:pt x="69" y="188"/>
                    <a:pt x="69" y="188"/>
                    <a:pt x="69" y="188"/>
                  </a:cubicBezTo>
                  <a:cubicBezTo>
                    <a:pt x="69" y="189"/>
                    <a:pt x="69" y="189"/>
                    <a:pt x="69" y="189"/>
                  </a:cubicBezTo>
                  <a:cubicBezTo>
                    <a:pt x="70" y="189"/>
                    <a:pt x="70" y="189"/>
                    <a:pt x="70" y="189"/>
                  </a:cubicBezTo>
                  <a:cubicBezTo>
                    <a:pt x="70" y="189"/>
                    <a:pt x="70" y="189"/>
                    <a:pt x="70" y="189"/>
                  </a:cubicBezTo>
                  <a:cubicBezTo>
                    <a:pt x="70" y="189"/>
                    <a:pt x="70" y="189"/>
                    <a:pt x="70" y="189"/>
                  </a:cubicBezTo>
                  <a:cubicBezTo>
                    <a:pt x="70" y="189"/>
                    <a:pt x="70" y="189"/>
                    <a:pt x="70" y="189"/>
                  </a:cubicBezTo>
                  <a:cubicBezTo>
                    <a:pt x="70" y="190"/>
                    <a:pt x="70" y="190"/>
                    <a:pt x="70" y="190"/>
                  </a:cubicBezTo>
                  <a:cubicBezTo>
                    <a:pt x="70" y="190"/>
                    <a:pt x="70" y="190"/>
                    <a:pt x="70" y="190"/>
                  </a:cubicBezTo>
                  <a:cubicBezTo>
                    <a:pt x="69" y="190"/>
                    <a:pt x="69" y="190"/>
                    <a:pt x="69" y="190"/>
                  </a:cubicBezTo>
                  <a:cubicBezTo>
                    <a:pt x="69" y="190"/>
                    <a:pt x="69" y="190"/>
                    <a:pt x="69" y="190"/>
                  </a:cubicBezTo>
                  <a:cubicBezTo>
                    <a:pt x="70" y="190"/>
                    <a:pt x="70" y="190"/>
                    <a:pt x="70" y="190"/>
                  </a:cubicBezTo>
                  <a:cubicBezTo>
                    <a:pt x="70" y="191"/>
                    <a:pt x="70" y="191"/>
                    <a:pt x="70" y="191"/>
                  </a:cubicBezTo>
                  <a:cubicBezTo>
                    <a:pt x="70" y="191"/>
                    <a:pt x="70" y="191"/>
                    <a:pt x="70" y="191"/>
                  </a:cubicBezTo>
                  <a:cubicBezTo>
                    <a:pt x="70" y="192"/>
                    <a:pt x="70" y="192"/>
                    <a:pt x="70" y="192"/>
                  </a:cubicBezTo>
                  <a:cubicBezTo>
                    <a:pt x="70" y="192"/>
                    <a:pt x="70" y="192"/>
                    <a:pt x="70" y="192"/>
                  </a:cubicBezTo>
                  <a:cubicBezTo>
                    <a:pt x="69" y="192"/>
                    <a:pt x="69" y="192"/>
                    <a:pt x="69" y="192"/>
                  </a:cubicBezTo>
                  <a:cubicBezTo>
                    <a:pt x="69" y="192"/>
                    <a:pt x="69" y="192"/>
                    <a:pt x="69" y="192"/>
                  </a:cubicBezTo>
                  <a:cubicBezTo>
                    <a:pt x="68" y="191"/>
                    <a:pt x="68" y="191"/>
                    <a:pt x="68" y="191"/>
                  </a:cubicBezTo>
                  <a:cubicBezTo>
                    <a:pt x="68" y="191"/>
                    <a:pt x="68" y="191"/>
                    <a:pt x="68" y="191"/>
                  </a:cubicBezTo>
                  <a:cubicBezTo>
                    <a:pt x="67" y="191"/>
                    <a:pt x="67" y="191"/>
                    <a:pt x="67" y="191"/>
                  </a:cubicBezTo>
                  <a:cubicBezTo>
                    <a:pt x="67" y="191"/>
                    <a:pt x="67" y="191"/>
                    <a:pt x="67" y="191"/>
                  </a:cubicBezTo>
                  <a:cubicBezTo>
                    <a:pt x="66" y="190"/>
                    <a:pt x="66" y="190"/>
                    <a:pt x="66" y="190"/>
                  </a:cubicBezTo>
                  <a:cubicBezTo>
                    <a:pt x="66" y="191"/>
                    <a:pt x="66" y="191"/>
                    <a:pt x="66" y="191"/>
                  </a:cubicBezTo>
                  <a:cubicBezTo>
                    <a:pt x="66" y="191"/>
                    <a:pt x="66" y="191"/>
                    <a:pt x="66" y="191"/>
                  </a:cubicBezTo>
                  <a:cubicBezTo>
                    <a:pt x="67" y="191"/>
                    <a:pt x="67" y="191"/>
                    <a:pt x="67" y="191"/>
                  </a:cubicBezTo>
                  <a:cubicBezTo>
                    <a:pt x="67" y="191"/>
                    <a:pt x="67" y="191"/>
                    <a:pt x="67" y="191"/>
                  </a:cubicBezTo>
                  <a:cubicBezTo>
                    <a:pt x="68" y="192"/>
                    <a:pt x="68" y="192"/>
                    <a:pt x="68" y="192"/>
                  </a:cubicBezTo>
                  <a:cubicBezTo>
                    <a:pt x="69" y="192"/>
                    <a:pt x="69" y="192"/>
                    <a:pt x="69" y="192"/>
                  </a:cubicBezTo>
                  <a:cubicBezTo>
                    <a:pt x="69" y="192"/>
                    <a:pt x="69" y="192"/>
                    <a:pt x="69" y="192"/>
                  </a:cubicBezTo>
                  <a:cubicBezTo>
                    <a:pt x="69" y="193"/>
                    <a:pt x="69" y="193"/>
                    <a:pt x="69" y="193"/>
                  </a:cubicBezTo>
                  <a:cubicBezTo>
                    <a:pt x="69" y="193"/>
                    <a:pt x="69" y="193"/>
                    <a:pt x="69" y="193"/>
                  </a:cubicBezTo>
                  <a:cubicBezTo>
                    <a:pt x="68" y="193"/>
                    <a:pt x="68" y="193"/>
                    <a:pt x="68" y="193"/>
                  </a:cubicBezTo>
                  <a:cubicBezTo>
                    <a:pt x="68" y="193"/>
                    <a:pt x="68" y="193"/>
                    <a:pt x="68" y="193"/>
                  </a:cubicBezTo>
                  <a:cubicBezTo>
                    <a:pt x="68" y="194"/>
                    <a:pt x="68" y="194"/>
                    <a:pt x="68" y="194"/>
                  </a:cubicBezTo>
                  <a:cubicBezTo>
                    <a:pt x="67" y="193"/>
                    <a:pt x="67" y="193"/>
                    <a:pt x="67" y="193"/>
                  </a:cubicBezTo>
                  <a:cubicBezTo>
                    <a:pt x="66" y="193"/>
                    <a:pt x="66" y="193"/>
                    <a:pt x="66" y="193"/>
                  </a:cubicBezTo>
                  <a:cubicBezTo>
                    <a:pt x="66" y="192"/>
                    <a:pt x="66" y="192"/>
                    <a:pt x="66" y="192"/>
                  </a:cubicBezTo>
                  <a:cubicBezTo>
                    <a:pt x="65" y="192"/>
                    <a:pt x="65" y="192"/>
                    <a:pt x="65" y="192"/>
                  </a:cubicBezTo>
                  <a:cubicBezTo>
                    <a:pt x="65" y="193"/>
                    <a:pt x="65" y="193"/>
                    <a:pt x="65" y="193"/>
                  </a:cubicBezTo>
                  <a:cubicBezTo>
                    <a:pt x="65" y="193"/>
                    <a:pt x="65" y="193"/>
                    <a:pt x="65" y="193"/>
                  </a:cubicBezTo>
                  <a:cubicBezTo>
                    <a:pt x="65" y="194"/>
                    <a:pt x="65" y="194"/>
                    <a:pt x="65" y="194"/>
                  </a:cubicBezTo>
                  <a:cubicBezTo>
                    <a:pt x="65" y="194"/>
                    <a:pt x="65" y="194"/>
                    <a:pt x="65" y="194"/>
                  </a:cubicBezTo>
                  <a:cubicBezTo>
                    <a:pt x="66" y="194"/>
                    <a:pt x="66" y="194"/>
                    <a:pt x="66" y="194"/>
                  </a:cubicBezTo>
                  <a:cubicBezTo>
                    <a:pt x="66" y="195"/>
                    <a:pt x="66" y="195"/>
                    <a:pt x="66" y="195"/>
                  </a:cubicBezTo>
                  <a:cubicBezTo>
                    <a:pt x="66" y="195"/>
                    <a:pt x="66" y="195"/>
                    <a:pt x="66" y="195"/>
                  </a:cubicBezTo>
                  <a:cubicBezTo>
                    <a:pt x="66" y="195"/>
                    <a:pt x="66" y="195"/>
                    <a:pt x="66" y="195"/>
                  </a:cubicBezTo>
                  <a:cubicBezTo>
                    <a:pt x="66" y="195"/>
                    <a:pt x="66" y="195"/>
                    <a:pt x="66" y="195"/>
                  </a:cubicBezTo>
                  <a:cubicBezTo>
                    <a:pt x="65" y="195"/>
                    <a:pt x="65" y="195"/>
                    <a:pt x="65" y="195"/>
                  </a:cubicBezTo>
                  <a:cubicBezTo>
                    <a:pt x="64" y="194"/>
                    <a:pt x="64" y="194"/>
                    <a:pt x="64" y="194"/>
                  </a:cubicBezTo>
                  <a:cubicBezTo>
                    <a:pt x="64" y="194"/>
                    <a:pt x="64" y="194"/>
                    <a:pt x="64" y="194"/>
                  </a:cubicBezTo>
                  <a:cubicBezTo>
                    <a:pt x="64" y="194"/>
                    <a:pt x="64" y="194"/>
                    <a:pt x="64" y="194"/>
                  </a:cubicBezTo>
                  <a:cubicBezTo>
                    <a:pt x="64" y="195"/>
                    <a:pt x="64" y="195"/>
                    <a:pt x="64" y="195"/>
                  </a:cubicBezTo>
                  <a:cubicBezTo>
                    <a:pt x="65" y="195"/>
                    <a:pt x="65" y="195"/>
                    <a:pt x="65" y="195"/>
                  </a:cubicBezTo>
                  <a:cubicBezTo>
                    <a:pt x="65" y="195"/>
                    <a:pt x="65" y="195"/>
                    <a:pt x="65" y="195"/>
                  </a:cubicBezTo>
                  <a:cubicBezTo>
                    <a:pt x="66" y="196"/>
                    <a:pt x="66" y="196"/>
                    <a:pt x="66" y="196"/>
                  </a:cubicBezTo>
                  <a:cubicBezTo>
                    <a:pt x="66" y="196"/>
                    <a:pt x="66" y="196"/>
                    <a:pt x="66" y="196"/>
                  </a:cubicBezTo>
                  <a:cubicBezTo>
                    <a:pt x="65" y="196"/>
                    <a:pt x="65" y="196"/>
                    <a:pt x="65" y="196"/>
                  </a:cubicBezTo>
                  <a:cubicBezTo>
                    <a:pt x="64" y="196"/>
                    <a:pt x="64" y="196"/>
                    <a:pt x="64" y="196"/>
                  </a:cubicBezTo>
                  <a:cubicBezTo>
                    <a:pt x="64" y="196"/>
                    <a:pt x="64" y="196"/>
                    <a:pt x="64" y="196"/>
                  </a:cubicBezTo>
                  <a:cubicBezTo>
                    <a:pt x="64" y="195"/>
                    <a:pt x="64" y="195"/>
                    <a:pt x="64" y="195"/>
                  </a:cubicBezTo>
                  <a:cubicBezTo>
                    <a:pt x="63" y="195"/>
                    <a:pt x="63" y="195"/>
                    <a:pt x="63" y="195"/>
                  </a:cubicBezTo>
                  <a:cubicBezTo>
                    <a:pt x="63" y="195"/>
                    <a:pt x="63" y="195"/>
                    <a:pt x="63" y="195"/>
                  </a:cubicBezTo>
                  <a:cubicBezTo>
                    <a:pt x="63" y="195"/>
                    <a:pt x="63" y="195"/>
                    <a:pt x="63" y="195"/>
                  </a:cubicBezTo>
                  <a:cubicBezTo>
                    <a:pt x="63" y="195"/>
                    <a:pt x="63" y="195"/>
                    <a:pt x="63" y="195"/>
                  </a:cubicBezTo>
                  <a:cubicBezTo>
                    <a:pt x="63" y="196"/>
                    <a:pt x="63" y="196"/>
                    <a:pt x="63" y="196"/>
                  </a:cubicBezTo>
                  <a:cubicBezTo>
                    <a:pt x="63" y="196"/>
                    <a:pt x="63" y="196"/>
                    <a:pt x="63" y="196"/>
                  </a:cubicBezTo>
                  <a:cubicBezTo>
                    <a:pt x="63" y="197"/>
                    <a:pt x="63" y="197"/>
                    <a:pt x="63" y="197"/>
                  </a:cubicBezTo>
                  <a:cubicBezTo>
                    <a:pt x="63" y="197"/>
                    <a:pt x="63" y="197"/>
                    <a:pt x="63" y="197"/>
                  </a:cubicBezTo>
                  <a:cubicBezTo>
                    <a:pt x="65" y="197"/>
                    <a:pt x="65" y="197"/>
                    <a:pt x="65" y="197"/>
                  </a:cubicBezTo>
                  <a:cubicBezTo>
                    <a:pt x="65" y="197"/>
                    <a:pt x="65" y="197"/>
                    <a:pt x="65" y="197"/>
                  </a:cubicBezTo>
                  <a:cubicBezTo>
                    <a:pt x="65" y="197"/>
                    <a:pt x="65" y="197"/>
                    <a:pt x="65" y="197"/>
                  </a:cubicBezTo>
                  <a:cubicBezTo>
                    <a:pt x="65" y="198"/>
                    <a:pt x="65" y="198"/>
                    <a:pt x="65" y="198"/>
                  </a:cubicBezTo>
                  <a:cubicBezTo>
                    <a:pt x="65" y="198"/>
                    <a:pt x="65" y="198"/>
                    <a:pt x="65" y="198"/>
                  </a:cubicBezTo>
                  <a:cubicBezTo>
                    <a:pt x="65" y="198"/>
                    <a:pt x="65" y="198"/>
                    <a:pt x="65" y="198"/>
                  </a:cubicBezTo>
                  <a:cubicBezTo>
                    <a:pt x="64" y="198"/>
                    <a:pt x="64" y="198"/>
                    <a:pt x="64" y="198"/>
                  </a:cubicBezTo>
                  <a:cubicBezTo>
                    <a:pt x="64" y="198"/>
                    <a:pt x="64" y="198"/>
                    <a:pt x="64" y="198"/>
                  </a:cubicBezTo>
                  <a:cubicBezTo>
                    <a:pt x="63" y="198"/>
                    <a:pt x="63" y="198"/>
                    <a:pt x="63" y="198"/>
                  </a:cubicBezTo>
                  <a:cubicBezTo>
                    <a:pt x="62" y="198"/>
                    <a:pt x="62" y="198"/>
                    <a:pt x="62" y="198"/>
                  </a:cubicBezTo>
                  <a:cubicBezTo>
                    <a:pt x="62" y="197"/>
                    <a:pt x="62" y="197"/>
                    <a:pt x="62" y="197"/>
                  </a:cubicBezTo>
                  <a:cubicBezTo>
                    <a:pt x="62" y="197"/>
                    <a:pt x="62" y="197"/>
                    <a:pt x="62" y="197"/>
                  </a:cubicBezTo>
                  <a:cubicBezTo>
                    <a:pt x="62" y="197"/>
                    <a:pt x="62" y="197"/>
                    <a:pt x="62" y="197"/>
                  </a:cubicBezTo>
                  <a:cubicBezTo>
                    <a:pt x="62" y="197"/>
                    <a:pt x="62" y="197"/>
                    <a:pt x="62" y="197"/>
                  </a:cubicBezTo>
                  <a:cubicBezTo>
                    <a:pt x="62" y="198"/>
                    <a:pt x="62" y="198"/>
                    <a:pt x="62" y="198"/>
                  </a:cubicBezTo>
                  <a:cubicBezTo>
                    <a:pt x="61" y="198"/>
                    <a:pt x="61" y="198"/>
                    <a:pt x="61" y="198"/>
                  </a:cubicBezTo>
                  <a:cubicBezTo>
                    <a:pt x="61" y="198"/>
                    <a:pt x="61" y="198"/>
                    <a:pt x="61" y="198"/>
                  </a:cubicBezTo>
                  <a:cubicBezTo>
                    <a:pt x="60" y="198"/>
                    <a:pt x="60" y="198"/>
                    <a:pt x="60" y="198"/>
                  </a:cubicBezTo>
                  <a:cubicBezTo>
                    <a:pt x="60" y="198"/>
                    <a:pt x="60" y="198"/>
                    <a:pt x="60" y="198"/>
                  </a:cubicBezTo>
                  <a:cubicBezTo>
                    <a:pt x="60" y="198"/>
                    <a:pt x="60" y="198"/>
                    <a:pt x="60" y="198"/>
                  </a:cubicBezTo>
                  <a:cubicBezTo>
                    <a:pt x="59" y="198"/>
                    <a:pt x="59" y="198"/>
                    <a:pt x="59" y="198"/>
                  </a:cubicBezTo>
                  <a:cubicBezTo>
                    <a:pt x="59" y="198"/>
                    <a:pt x="59" y="198"/>
                    <a:pt x="59" y="198"/>
                  </a:cubicBezTo>
                  <a:cubicBezTo>
                    <a:pt x="59" y="199"/>
                    <a:pt x="59" y="199"/>
                    <a:pt x="59" y="199"/>
                  </a:cubicBezTo>
                  <a:cubicBezTo>
                    <a:pt x="61" y="199"/>
                    <a:pt x="61" y="199"/>
                    <a:pt x="61" y="199"/>
                  </a:cubicBezTo>
                  <a:cubicBezTo>
                    <a:pt x="62" y="199"/>
                    <a:pt x="62" y="199"/>
                    <a:pt x="62" y="199"/>
                  </a:cubicBezTo>
                  <a:cubicBezTo>
                    <a:pt x="62" y="200"/>
                    <a:pt x="62" y="200"/>
                    <a:pt x="62" y="200"/>
                  </a:cubicBezTo>
                  <a:cubicBezTo>
                    <a:pt x="62" y="201"/>
                    <a:pt x="62" y="201"/>
                    <a:pt x="62" y="201"/>
                  </a:cubicBezTo>
                  <a:cubicBezTo>
                    <a:pt x="62" y="201"/>
                    <a:pt x="62" y="201"/>
                    <a:pt x="62" y="201"/>
                  </a:cubicBezTo>
                  <a:cubicBezTo>
                    <a:pt x="62" y="201"/>
                    <a:pt x="62" y="201"/>
                    <a:pt x="62" y="201"/>
                  </a:cubicBezTo>
                  <a:cubicBezTo>
                    <a:pt x="61" y="201"/>
                    <a:pt x="61" y="201"/>
                    <a:pt x="61" y="201"/>
                  </a:cubicBezTo>
                  <a:cubicBezTo>
                    <a:pt x="60" y="200"/>
                    <a:pt x="60" y="200"/>
                    <a:pt x="60" y="200"/>
                  </a:cubicBezTo>
                  <a:cubicBezTo>
                    <a:pt x="60" y="200"/>
                    <a:pt x="60" y="200"/>
                    <a:pt x="60" y="200"/>
                  </a:cubicBezTo>
                  <a:cubicBezTo>
                    <a:pt x="59" y="200"/>
                    <a:pt x="59" y="200"/>
                    <a:pt x="59" y="200"/>
                  </a:cubicBezTo>
                  <a:cubicBezTo>
                    <a:pt x="59" y="200"/>
                    <a:pt x="59" y="200"/>
                    <a:pt x="59" y="200"/>
                  </a:cubicBezTo>
                  <a:cubicBezTo>
                    <a:pt x="60" y="200"/>
                    <a:pt x="60" y="200"/>
                    <a:pt x="60" y="200"/>
                  </a:cubicBezTo>
                  <a:cubicBezTo>
                    <a:pt x="60" y="200"/>
                    <a:pt x="60" y="200"/>
                    <a:pt x="60" y="200"/>
                  </a:cubicBezTo>
                  <a:cubicBezTo>
                    <a:pt x="61" y="201"/>
                    <a:pt x="61" y="201"/>
                    <a:pt x="61" y="201"/>
                  </a:cubicBezTo>
                  <a:cubicBezTo>
                    <a:pt x="62" y="202"/>
                    <a:pt x="62" y="202"/>
                    <a:pt x="62" y="202"/>
                  </a:cubicBezTo>
                  <a:cubicBezTo>
                    <a:pt x="62" y="202"/>
                    <a:pt x="62" y="202"/>
                    <a:pt x="62" y="202"/>
                  </a:cubicBezTo>
                  <a:cubicBezTo>
                    <a:pt x="61" y="203"/>
                    <a:pt x="61" y="203"/>
                    <a:pt x="61" y="203"/>
                  </a:cubicBezTo>
                  <a:cubicBezTo>
                    <a:pt x="62" y="203"/>
                    <a:pt x="62" y="203"/>
                    <a:pt x="62" y="203"/>
                  </a:cubicBezTo>
                  <a:cubicBezTo>
                    <a:pt x="62" y="203"/>
                    <a:pt x="62" y="203"/>
                    <a:pt x="62" y="203"/>
                  </a:cubicBezTo>
                  <a:cubicBezTo>
                    <a:pt x="61" y="204"/>
                    <a:pt x="61" y="204"/>
                    <a:pt x="61" y="204"/>
                  </a:cubicBezTo>
                  <a:cubicBezTo>
                    <a:pt x="61" y="204"/>
                    <a:pt x="61" y="204"/>
                    <a:pt x="61" y="204"/>
                  </a:cubicBezTo>
                  <a:cubicBezTo>
                    <a:pt x="61" y="205"/>
                    <a:pt x="61" y="205"/>
                    <a:pt x="61" y="205"/>
                  </a:cubicBezTo>
                  <a:cubicBezTo>
                    <a:pt x="60" y="205"/>
                    <a:pt x="60" y="205"/>
                    <a:pt x="60" y="205"/>
                  </a:cubicBezTo>
                  <a:cubicBezTo>
                    <a:pt x="60" y="205"/>
                    <a:pt x="60" y="205"/>
                    <a:pt x="60" y="205"/>
                  </a:cubicBezTo>
                  <a:cubicBezTo>
                    <a:pt x="59" y="204"/>
                    <a:pt x="59" y="204"/>
                    <a:pt x="59" y="204"/>
                  </a:cubicBezTo>
                  <a:cubicBezTo>
                    <a:pt x="59" y="204"/>
                    <a:pt x="59" y="204"/>
                    <a:pt x="59" y="204"/>
                  </a:cubicBezTo>
                  <a:cubicBezTo>
                    <a:pt x="58" y="204"/>
                    <a:pt x="58" y="204"/>
                    <a:pt x="58" y="204"/>
                  </a:cubicBezTo>
                  <a:cubicBezTo>
                    <a:pt x="59" y="204"/>
                    <a:pt x="59" y="204"/>
                    <a:pt x="59" y="204"/>
                  </a:cubicBezTo>
                  <a:cubicBezTo>
                    <a:pt x="59" y="205"/>
                    <a:pt x="59" y="205"/>
                    <a:pt x="59" y="205"/>
                  </a:cubicBezTo>
                  <a:cubicBezTo>
                    <a:pt x="60" y="205"/>
                    <a:pt x="60" y="205"/>
                    <a:pt x="60" y="205"/>
                  </a:cubicBezTo>
                  <a:cubicBezTo>
                    <a:pt x="60" y="205"/>
                    <a:pt x="60" y="205"/>
                    <a:pt x="60" y="205"/>
                  </a:cubicBezTo>
                  <a:cubicBezTo>
                    <a:pt x="60" y="206"/>
                    <a:pt x="60" y="206"/>
                    <a:pt x="60" y="206"/>
                  </a:cubicBezTo>
                  <a:cubicBezTo>
                    <a:pt x="59" y="206"/>
                    <a:pt x="59" y="206"/>
                    <a:pt x="59" y="206"/>
                  </a:cubicBezTo>
                  <a:cubicBezTo>
                    <a:pt x="59" y="205"/>
                    <a:pt x="59" y="205"/>
                    <a:pt x="59" y="205"/>
                  </a:cubicBezTo>
                  <a:cubicBezTo>
                    <a:pt x="59" y="205"/>
                    <a:pt x="59" y="205"/>
                    <a:pt x="59" y="205"/>
                  </a:cubicBezTo>
                  <a:cubicBezTo>
                    <a:pt x="58" y="206"/>
                    <a:pt x="58" y="206"/>
                    <a:pt x="58" y="206"/>
                  </a:cubicBezTo>
                  <a:cubicBezTo>
                    <a:pt x="59" y="206"/>
                    <a:pt x="59" y="206"/>
                    <a:pt x="59" y="206"/>
                  </a:cubicBezTo>
                  <a:cubicBezTo>
                    <a:pt x="59" y="206"/>
                    <a:pt x="59" y="206"/>
                    <a:pt x="59" y="206"/>
                  </a:cubicBezTo>
                  <a:cubicBezTo>
                    <a:pt x="59" y="207"/>
                    <a:pt x="59" y="207"/>
                    <a:pt x="59" y="207"/>
                  </a:cubicBezTo>
                  <a:cubicBezTo>
                    <a:pt x="59" y="207"/>
                    <a:pt x="59" y="207"/>
                    <a:pt x="59" y="207"/>
                  </a:cubicBezTo>
                  <a:cubicBezTo>
                    <a:pt x="58" y="207"/>
                    <a:pt x="58" y="207"/>
                    <a:pt x="58" y="207"/>
                  </a:cubicBezTo>
                  <a:cubicBezTo>
                    <a:pt x="58" y="207"/>
                    <a:pt x="58" y="207"/>
                    <a:pt x="58" y="207"/>
                  </a:cubicBezTo>
                  <a:cubicBezTo>
                    <a:pt x="58" y="207"/>
                    <a:pt x="58" y="207"/>
                    <a:pt x="58" y="207"/>
                  </a:cubicBezTo>
                  <a:cubicBezTo>
                    <a:pt x="57" y="207"/>
                    <a:pt x="57" y="207"/>
                    <a:pt x="57" y="207"/>
                  </a:cubicBezTo>
                  <a:cubicBezTo>
                    <a:pt x="57" y="207"/>
                    <a:pt x="57" y="207"/>
                    <a:pt x="57" y="207"/>
                  </a:cubicBezTo>
                  <a:cubicBezTo>
                    <a:pt x="58" y="207"/>
                    <a:pt x="58" y="207"/>
                    <a:pt x="58" y="207"/>
                  </a:cubicBezTo>
                  <a:cubicBezTo>
                    <a:pt x="58" y="208"/>
                    <a:pt x="58" y="208"/>
                    <a:pt x="58" y="208"/>
                  </a:cubicBezTo>
                  <a:cubicBezTo>
                    <a:pt x="58" y="208"/>
                    <a:pt x="58" y="208"/>
                    <a:pt x="58" y="208"/>
                  </a:cubicBezTo>
                  <a:cubicBezTo>
                    <a:pt x="58" y="208"/>
                    <a:pt x="58" y="208"/>
                    <a:pt x="58" y="208"/>
                  </a:cubicBezTo>
                  <a:cubicBezTo>
                    <a:pt x="57" y="208"/>
                    <a:pt x="57" y="208"/>
                    <a:pt x="57" y="208"/>
                  </a:cubicBezTo>
                  <a:cubicBezTo>
                    <a:pt x="56" y="208"/>
                    <a:pt x="56" y="208"/>
                    <a:pt x="56" y="208"/>
                  </a:cubicBezTo>
                  <a:cubicBezTo>
                    <a:pt x="56" y="208"/>
                    <a:pt x="56" y="208"/>
                    <a:pt x="56" y="208"/>
                  </a:cubicBezTo>
                  <a:cubicBezTo>
                    <a:pt x="56" y="208"/>
                    <a:pt x="56" y="208"/>
                    <a:pt x="56" y="208"/>
                  </a:cubicBezTo>
                  <a:cubicBezTo>
                    <a:pt x="57" y="209"/>
                    <a:pt x="57" y="209"/>
                    <a:pt x="57" y="209"/>
                  </a:cubicBezTo>
                  <a:cubicBezTo>
                    <a:pt x="58" y="209"/>
                    <a:pt x="58" y="209"/>
                    <a:pt x="58" y="209"/>
                  </a:cubicBezTo>
                  <a:cubicBezTo>
                    <a:pt x="59" y="209"/>
                    <a:pt x="59" y="209"/>
                    <a:pt x="59" y="209"/>
                  </a:cubicBezTo>
                  <a:cubicBezTo>
                    <a:pt x="59" y="209"/>
                    <a:pt x="59" y="209"/>
                    <a:pt x="59" y="209"/>
                  </a:cubicBezTo>
                  <a:cubicBezTo>
                    <a:pt x="59" y="210"/>
                    <a:pt x="59" y="210"/>
                    <a:pt x="59" y="210"/>
                  </a:cubicBezTo>
                  <a:cubicBezTo>
                    <a:pt x="58" y="210"/>
                    <a:pt x="58" y="210"/>
                    <a:pt x="58" y="210"/>
                  </a:cubicBezTo>
                  <a:cubicBezTo>
                    <a:pt x="57" y="210"/>
                    <a:pt x="57" y="210"/>
                    <a:pt x="57" y="210"/>
                  </a:cubicBezTo>
                  <a:cubicBezTo>
                    <a:pt x="56" y="210"/>
                    <a:pt x="56" y="210"/>
                    <a:pt x="56" y="210"/>
                  </a:cubicBezTo>
                  <a:cubicBezTo>
                    <a:pt x="56" y="210"/>
                    <a:pt x="56" y="210"/>
                    <a:pt x="56" y="210"/>
                  </a:cubicBezTo>
                  <a:cubicBezTo>
                    <a:pt x="55" y="210"/>
                    <a:pt x="55" y="210"/>
                    <a:pt x="55" y="210"/>
                  </a:cubicBezTo>
                  <a:cubicBezTo>
                    <a:pt x="56" y="210"/>
                    <a:pt x="56" y="210"/>
                    <a:pt x="56" y="210"/>
                  </a:cubicBezTo>
                  <a:cubicBezTo>
                    <a:pt x="57" y="210"/>
                    <a:pt x="57" y="210"/>
                    <a:pt x="57" y="210"/>
                  </a:cubicBezTo>
                  <a:cubicBezTo>
                    <a:pt x="57" y="211"/>
                    <a:pt x="57" y="211"/>
                    <a:pt x="57" y="211"/>
                  </a:cubicBezTo>
                  <a:cubicBezTo>
                    <a:pt x="57" y="211"/>
                    <a:pt x="57" y="211"/>
                    <a:pt x="57" y="211"/>
                  </a:cubicBezTo>
                  <a:cubicBezTo>
                    <a:pt x="56" y="211"/>
                    <a:pt x="56" y="211"/>
                    <a:pt x="56" y="211"/>
                  </a:cubicBezTo>
                  <a:cubicBezTo>
                    <a:pt x="56" y="211"/>
                    <a:pt x="56" y="211"/>
                    <a:pt x="56" y="211"/>
                  </a:cubicBezTo>
                  <a:cubicBezTo>
                    <a:pt x="57" y="211"/>
                    <a:pt x="57" y="211"/>
                    <a:pt x="57" y="211"/>
                  </a:cubicBezTo>
                  <a:cubicBezTo>
                    <a:pt x="58" y="211"/>
                    <a:pt x="58" y="211"/>
                    <a:pt x="58" y="211"/>
                  </a:cubicBezTo>
                  <a:cubicBezTo>
                    <a:pt x="58" y="212"/>
                    <a:pt x="58" y="212"/>
                    <a:pt x="58" y="212"/>
                  </a:cubicBezTo>
                  <a:cubicBezTo>
                    <a:pt x="57" y="212"/>
                    <a:pt x="57" y="212"/>
                    <a:pt x="57" y="212"/>
                  </a:cubicBezTo>
                  <a:cubicBezTo>
                    <a:pt x="56" y="212"/>
                    <a:pt x="56" y="212"/>
                    <a:pt x="56" y="212"/>
                  </a:cubicBezTo>
                  <a:cubicBezTo>
                    <a:pt x="56" y="212"/>
                    <a:pt x="56" y="212"/>
                    <a:pt x="56" y="212"/>
                  </a:cubicBezTo>
                  <a:cubicBezTo>
                    <a:pt x="56" y="212"/>
                    <a:pt x="56" y="212"/>
                    <a:pt x="56" y="212"/>
                  </a:cubicBezTo>
                  <a:cubicBezTo>
                    <a:pt x="56" y="212"/>
                    <a:pt x="56" y="212"/>
                    <a:pt x="56" y="212"/>
                  </a:cubicBezTo>
                  <a:cubicBezTo>
                    <a:pt x="57" y="212"/>
                    <a:pt x="57" y="212"/>
                    <a:pt x="57" y="212"/>
                  </a:cubicBezTo>
                  <a:cubicBezTo>
                    <a:pt x="58" y="212"/>
                    <a:pt x="58" y="212"/>
                    <a:pt x="58" y="212"/>
                  </a:cubicBezTo>
                  <a:cubicBezTo>
                    <a:pt x="58" y="213"/>
                    <a:pt x="58" y="213"/>
                    <a:pt x="58" y="213"/>
                  </a:cubicBezTo>
                  <a:cubicBezTo>
                    <a:pt x="57" y="213"/>
                    <a:pt x="57" y="213"/>
                    <a:pt x="57" y="213"/>
                  </a:cubicBezTo>
                  <a:cubicBezTo>
                    <a:pt x="56" y="213"/>
                    <a:pt x="56" y="213"/>
                    <a:pt x="56" y="213"/>
                  </a:cubicBezTo>
                  <a:cubicBezTo>
                    <a:pt x="56" y="213"/>
                    <a:pt x="56" y="213"/>
                    <a:pt x="56" y="213"/>
                  </a:cubicBezTo>
                  <a:cubicBezTo>
                    <a:pt x="55" y="213"/>
                    <a:pt x="55" y="213"/>
                    <a:pt x="55" y="213"/>
                  </a:cubicBezTo>
                  <a:cubicBezTo>
                    <a:pt x="55" y="212"/>
                    <a:pt x="55" y="212"/>
                    <a:pt x="55" y="212"/>
                  </a:cubicBezTo>
                  <a:cubicBezTo>
                    <a:pt x="54" y="212"/>
                    <a:pt x="54" y="212"/>
                    <a:pt x="54" y="212"/>
                  </a:cubicBezTo>
                  <a:cubicBezTo>
                    <a:pt x="54" y="212"/>
                    <a:pt x="54" y="212"/>
                    <a:pt x="54" y="212"/>
                  </a:cubicBezTo>
                  <a:cubicBezTo>
                    <a:pt x="54" y="212"/>
                    <a:pt x="54" y="212"/>
                    <a:pt x="54" y="212"/>
                  </a:cubicBezTo>
                  <a:cubicBezTo>
                    <a:pt x="53" y="212"/>
                    <a:pt x="53" y="212"/>
                    <a:pt x="53" y="212"/>
                  </a:cubicBezTo>
                  <a:cubicBezTo>
                    <a:pt x="53" y="212"/>
                    <a:pt x="53" y="212"/>
                    <a:pt x="53" y="212"/>
                  </a:cubicBezTo>
                  <a:cubicBezTo>
                    <a:pt x="53" y="213"/>
                    <a:pt x="53" y="213"/>
                    <a:pt x="53" y="213"/>
                  </a:cubicBezTo>
                  <a:cubicBezTo>
                    <a:pt x="55" y="213"/>
                    <a:pt x="55" y="213"/>
                    <a:pt x="55" y="213"/>
                  </a:cubicBezTo>
                  <a:cubicBezTo>
                    <a:pt x="55" y="214"/>
                    <a:pt x="55" y="214"/>
                    <a:pt x="55" y="214"/>
                  </a:cubicBezTo>
                  <a:cubicBezTo>
                    <a:pt x="55" y="214"/>
                    <a:pt x="55" y="214"/>
                    <a:pt x="55" y="214"/>
                  </a:cubicBezTo>
                  <a:cubicBezTo>
                    <a:pt x="55" y="214"/>
                    <a:pt x="55" y="214"/>
                    <a:pt x="55" y="214"/>
                  </a:cubicBezTo>
                  <a:cubicBezTo>
                    <a:pt x="55" y="214"/>
                    <a:pt x="55" y="214"/>
                    <a:pt x="55" y="214"/>
                  </a:cubicBezTo>
                  <a:cubicBezTo>
                    <a:pt x="55" y="214"/>
                    <a:pt x="55" y="214"/>
                    <a:pt x="55" y="214"/>
                  </a:cubicBezTo>
                  <a:cubicBezTo>
                    <a:pt x="56" y="214"/>
                    <a:pt x="56" y="214"/>
                    <a:pt x="56" y="214"/>
                  </a:cubicBezTo>
                  <a:cubicBezTo>
                    <a:pt x="56" y="215"/>
                    <a:pt x="56" y="215"/>
                    <a:pt x="56" y="215"/>
                  </a:cubicBezTo>
                  <a:cubicBezTo>
                    <a:pt x="57" y="215"/>
                    <a:pt x="57" y="215"/>
                    <a:pt x="57" y="215"/>
                  </a:cubicBezTo>
                  <a:cubicBezTo>
                    <a:pt x="57" y="215"/>
                    <a:pt x="57" y="215"/>
                    <a:pt x="57" y="215"/>
                  </a:cubicBezTo>
                  <a:cubicBezTo>
                    <a:pt x="56" y="215"/>
                    <a:pt x="56" y="215"/>
                    <a:pt x="56" y="215"/>
                  </a:cubicBezTo>
                  <a:cubicBezTo>
                    <a:pt x="56" y="215"/>
                    <a:pt x="56" y="215"/>
                    <a:pt x="56" y="215"/>
                  </a:cubicBezTo>
                  <a:cubicBezTo>
                    <a:pt x="56" y="216"/>
                    <a:pt x="56" y="216"/>
                    <a:pt x="56" y="216"/>
                  </a:cubicBezTo>
                  <a:cubicBezTo>
                    <a:pt x="55" y="216"/>
                    <a:pt x="55" y="216"/>
                    <a:pt x="55" y="216"/>
                  </a:cubicBezTo>
                  <a:close/>
                  <a:moveTo>
                    <a:pt x="54" y="216"/>
                  </a:moveTo>
                  <a:cubicBezTo>
                    <a:pt x="53" y="215"/>
                    <a:pt x="53" y="215"/>
                    <a:pt x="53" y="215"/>
                  </a:cubicBezTo>
                  <a:cubicBezTo>
                    <a:pt x="52" y="215"/>
                    <a:pt x="52" y="215"/>
                    <a:pt x="52" y="215"/>
                  </a:cubicBezTo>
                  <a:cubicBezTo>
                    <a:pt x="52" y="215"/>
                    <a:pt x="52" y="215"/>
                    <a:pt x="52" y="215"/>
                  </a:cubicBezTo>
                  <a:cubicBezTo>
                    <a:pt x="53" y="216"/>
                    <a:pt x="53" y="216"/>
                    <a:pt x="53" y="216"/>
                  </a:cubicBezTo>
                  <a:cubicBezTo>
                    <a:pt x="54" y="216"/>
                    <a:pt x="54" y="216"/>
                    <a:pt x="54" y="216"/>
                  </a:cubicBezTo>
                  <a:cubicBezTo>
                    <a:pt x="54" y="216"/>
                    <a:pt x="54" y="216"/>
                    <a:pt x="54" y="216"/>
                  </a:cubicBezTo>
                  <a:close/>
                  <a:moveTo>
                    <a:pt x="124" y="146"/>
                  </a:moveTo>
                  <a:cubicBezTo>
                    <a:pt x="124" y="146"/>
                    <a:pt x="124" y="146"/>
                    <a:pt x="124" y="146"/>
                  </a:cubicBezTo>
                  <a:cubicBezTo>
                    <a:pt x="125" y="146"/>
                    <a:pt x="125" y="146"/>
                    <a:pt x="125" y="146"/>
                  </a:cubicBezTo>
                  <a:cubicBezTo>
                    <a:pt x="127" y="146"/>
                    <a:pt x="127" y="146"/>
                    <a:pt x="127" y="146"/>
                  </a:cubicBezTo>
                  <a:cubicBezTo>
                    <a:pt x="129" y="146"/>
                    <a:pt x="129" y="146"/>
                    <a:pt x="129" y="146"/>
                  </a:cubicBezTo>
                  <a:cubicBezTo>
                    <a:pt x="129" y="145"/>
                    <a:pt x="129" y="145"/>
                    <a:pt x="129" y="145"/>
                  </a:cubicBezTo>
                  <a:cubicBezTo>
                    <a:pt x="130" y="145"/>
                    <a:pt x="130" y="145"/>
                    <a:pt x="130" y="145"/>
                  </a:cubicBezTo>
                  <a:cubicBezTo>
                    <a:pt x="131" y="146"/>
                    <a:pt x="131" y="146"/>
                    <a:pt x="131" y="146"/>
                  </a:cubicBezTo>
                  <a:cubicBezTo>
                    <a:pt x="132" y="145"/>
                    <a:pt x="132" y="145"/>
                    <a:pt x="132" y="145"/>
                  </a:cubicBezTo>
                  <a:cubicBezTo>
                    <a:pt x="133" y="146"/>
                    <a:pt x="133" y="146"/>
                    <a:pt x="133" y="146"/>
                  </a:cubicBezTo>
                  <a:cubicBezTo>
                    <a:pt x="134" y="145"/>
                    <a:pt x="134" y="145"/>
                    <a:pt x="134" y="145"/>
                  </a:cubicBezTo>
                  <a:cubicBezTo>
                    <a:pt x="134" y="143"/>
                    <a:pt x="134" y="143"/>
                    <a:pt x="134" y="143"/>
                  </a:cubicBezTo>
                  <a:cubicBezTo>
                    <a:pt x="133" y="142"/>
                    <a:pt x="133" y="142"/>
                    <a:pt x="133" y="142"/>
                  </a:cubicBezTo>
                  <a:cubicBezTo>
                    <a:pt x="133" y="141"/>
                    <a:pt x="133" y="141"/>
                    <a:pt x="133" y="141"/>
                  </a:cubicBezTo>
                  <a:cubicBezTo>
                    <a:pt x="132" y="141"/>
                    <a:pt x="132" y="141"/>
                    <a:pt x="132" y="141"/>
                  </a:cubicBezTo>
                  <a:cubicBezTo>
                    <a:pt x="130" y="142"/>
                    <a:pt x="130" y="142"/>
                    <a:pt x="130" y="142"/>
                  </a:cubicBezTo>
                  <a:cubicBezTo>
                    <a:pt x="127" y="143"/>
                    <a:pt x="127" y="143"/>
                    <a:pt x="127" y="143"/>
                  </a:cubicBezTo>
                  <a:cubicBezTo>
                    <a:pt x="127" y="143"/>
                    <a:pt x="127" y="143"/>
                    <a:pt x="127" y="143"/>
                  </a:cubicBezTo>
                  <a:cubicBezTo>
                    <a:pt x="126" y="144"/>
                    <a:pt x="126" y="144"/>
                    <a:pt x="126" y="144"/>
                  </a:cubicBezTo>
                  <a:cubicBezTo>
                    <a:pt x="125" y="145"/>
                    <a:pt x="125" y="145"/>
                    <a:pt x="125" y="145"/>
                  </a:cubicBezTo>
                  <a:cubicBezTo>
                    <a:pt x="124" y="145"/>
                    <a:pt x="124" y="145"/>
                    <a:pt x="124" y="145"/>
                  </a:cubicBezTo>
                  <a:cubicBezTo>
                    <a:pt x="124" y="145"/>
                    <a:pt x="124" y="145"/>
                    <a:pt x="124" y="145"/>
                  </a:cubicBezTo>
                  <a:cubicBezTo>
                    <a:pt x="124" y="146"/>
                    <a:pt x="124" y="146"/>
                    <a:pt x="124" y="146"/>
                  </a:cubicBezTo>
                  <a:close/>
                  <a:moveTo>
                    <a:pt x="57" y="211"/>
                  </a:moveTo>
                  <a:cubicBezTo>
                    <a:pt x="58" y="211"/>
                    <a:pt x="58" y="211"/>
                    <a:pt x="58" y="211"/>
                  </a:cubicBezTo>
                  <a:cubicBezTo>
                    <a:pt x="58" y="211"/>
                    <a:pt x="58" y="211"/>
                    <a:pt x="58" y="211"/>
                  </a:cubicBezTo>
                  <a:cubicBezTo>
                    <a:pt x="58" y="210"/>
                    <a:pt x="58" y="210"/>
                    <a:pt x="58" y="210"/>
                  </a:cubicBezTo>
                  <a:cubicBezTo>
                    <a:pt x="58" y="210"/>
                    <a:pt x="58" y="210"/>
                    <a:pt x="58" y="210"/>
                  </a:cubicBezTo>
                  <a:cubicBezTo>
                    <a:pt x="57" y="211"/>
                    <a:pt x="57" y="211"/>
                    <a:pt x="57" y="211"/>
                  </a:cubicBezTo>
                  <a:close/>
                  <a:moveTo>
                    <a:pt x="62" y="203"/>
                  </a:moveTo>
                  <a:cubicBezTo>
                    <a:pt x="62" y="203"/>
                    <a:pt x="62" y="203"/>
                    <a:pt x="62" y="203"/>
                  </a:cubicBezTo>
                  <a:cubicBezTo>
                    <a:pt x="62" y="202"/>
                    <a:pt x="62" y="202"/>
                    <a:pt x="62" y="202"/>
                  </a:cubicBezTo>
                  <a:cubicBezTo>
                    <a:pt x="62" y="203"/>
                    <a:pt x="62" y="203"/>
                    <a:pt x="62" y="203"/>
                  </a:cubicBezTo>
                  <a:close/>
                  <a:moveTo>
                    <a:pt x="62" y="202"/>
                  </a:moveTo>
                  <a:cubicBezTo>
                    <a:pt x="62" y="202"/>
                    <a:pt x="62" y="202"/>
                    <a:pt x="62" y="202"/>
                  </a:cubicBezTo>
                  <a:cubicBezTo>
                    <a:pt x="63" y="202"/>
                    <a:pt x="63" y="202"/>
                    <a:pt x="63" y="202"/>
                  </a:cubicBezTo>
                  <a:cubicBezTo>
                    <a:pt x="63" y="201"/>
                    <a:pt x="63" y="201"/>
                    <a:pt x="63" y="201"/>
                  </a:cubicBezTo>
                  <a:cubicBezTo>
                    <a:pt x="62" y="202"/>
                    <a:pt x="62" y="202"/>
                    <a:pt x="62" y="202"/>
                  </a:cubicBezTo>
                  <a:close/>
                  <a:moveTo>
                    <a:pt x="63" y="200"/>
                  </a:moveTo>
                  <a:cubicBezTo>
                    <a:pt x="63" y="200"/>
                    <a:pt x="63" y="200"/>
                    <a:pt x="63" y="200"/>
                  </a:cubicBezTo>
                  <a:cubicBezTo>
                    <a:pt x="63" y="200"/>
                    <a:pt x="63" y="200"/>
                    <a:pt x="63" y="200"/>
                  </a:cubicBezTo>
                  <a:cubicBezTo>
                    <a:pt x="63" y="200"/>
                    <a:pt x="63" y="200"/>
                    <a:pt x="63" y="200"/>
                  </a:cubicBezTo>
                  <a:cubicBezTo>
                    <a:pt x="63" y="200"/>
                    <a:pt x="63" y="200"/>
                    <a:pt x="63" y="200"/>
                  </a:cubicBezTo>
                  <a:cubicBezTo>
                    <a:pt x="63" y="200"/>
                    <a:pt x="63" y="200"/>
                    <a:pt x="63" y="200"/>
                  </a:cubicBezTo>
                  <a:close/>
                  <a:moveTo>
                    <a:pt x="62" y="198"/>
                  </a:moveTo>
                  <a:cubicBezTo>
                    <a:pt x="62" y="199"/>
                    <a:pt x="62" y="199"/>
                    <a:pt x="62" y="199"/>
                  </a:cubicBezTo>
                  <a:cubicBezTo>
                    <a:pt x="63" y="199"/>
                    <a:pt x="63" y="199"/>
                    <a:pt x="63" y="199"/>
                  </a:cubicBezTo>
                  <a:cubicBezTo>
                    <a:pt x="63" y="199"/>
                    <a:pt x="63" y="199"/>
                    <a:pt x="63" y="199"/>
                  </a:cubicBezTo>
                  <a:cubicBezTo>
                    <a:pt x="64" y="199"/>
                    <a:pt x="64" y="199"/>
                    <a:pt x="64" y="199"/>
                  </a:cubicBezTo>
                  <a:cubicBezTo>
                    <a:pt x="64" y="199"/>
                    <a:pt x="64" y="199"/>
                    <a:pt x="64" y="199"/>
                  </a:cubicBezTo>
                  <a:cubicBezTo>
                    <a:pt x="64" y="199"/>
                    <a:pt x="64" y="199"/>
                    <a:pt x="64" y="199"/>
                  </a:cubicBezTo>
                  <a:cubicBezTo>
                    <a:pt x="63" y="199"/>
                    <a:pt x="63" y="199"/>
                    <a:pt x="63" y="199"/>
                  </a:cubicBezTo>
                  <a:cubicBezTo>
                    <a:pt x="62" y="198"/>
                    <a:pt x="62" y="198"/>
                    <a:pt x="62" y="198"/>
                  </a:cubicBezTo>
                  <a:cubicBezTo>
                    <a:pt x="62" y="198"/>
                    <a:pt x="62" y="198"/>
                    <a:pt x="62" y="198"/>
                  </a:cubicBezTo>
                  <a:close/>
                  <a:moveTo>
                    <a:pt x="66" y="198"/>
                  </a:moveTo>
                  <a:cubicBezTo>
                    <a:pt x="66" y="198"/>
                    <a:pt x="66" y="198"/>
                    <a:pt x="66" y="198"/>
                  </a:cubicBezTo>
                  <a:cubicBezTo>
                    <a:pt x="66" y="197"/>
                    <a:pt x="66" y="197"/>
                    <a:pt x="66" y="197"/>
                  </a:cubicBezTo>
                  <a:cubicBezTo>
                    <a:pt x="66" y="197"/>
                    <a:pt x="66" y="197"/>
                    <a:pt x="66" y="197"/>
                  </a:cubicBezTo>
                  <a:cubicBezTo>
                    <a:pt x="66" y="198"/>
                    <a:pt x="66" y="198"/>
                    <a:pt x="66" y="198"/>
                  </a:cubicBezTo>
                  <a:close/>
                  <a:moveTo>
                    <a:pt x="65" y="193"/>
                  </a:moveTo>
                  <a:cubicBezTo>
                    <a:pt x="65" y="193"/>
                    <a:pt x="65" y="193"/>
                    <a:pt x="65" y="193"/>
                  </a:cubicBezTo>
                  <a:cubicBezTo>
                    <a:pt x="66" y="194"/>
                    <a:pt x="66" y="194"/>
                    <a:pt x="66" y="194"/>
                  </a:cubicBezTo>
                  <a:cubicBezTo>
                    <a:pt x="67" y="194"/>
                    <a:pt x="67" y="194"/>
                    <a:pt x="67" y="194"/>
                  </a:cubicBezTo>
                  <a:cubicBezTo>
                    <a:pt x="67" y="195"/>
                    <a:pt x="67" y="195"/>
                    <a:pt x="67" y="195"/>
                  </a:cubicBezTo>
                  <a:cubicBezTo>
                    <a:pt x="67" y="194"/>
                    <a:pt x="67" y="194"/>
                    <a:pt x="67" y="194"/>
                  </a:cubicBezTo>
                  <a:cubicBezTo>
                    <a:pt x="67" y="194"/>
                    <a:pt x="67" y="194"/>
                    <a:pt x="67" y="194"/>
                  </a:cubicBezTo>
                  <a:cubicBezTo>
                    <a:pt x="66" y="194"/>
                    <a:pt x="66" y="194"/>
                    <a:pt x="66" y="194"/>
                  </a:cubicBezTo>
                  <a:cubicBezTo>
                    <a:pt x="66" y="193"/>
                    <a:pt x="66" y="193"/>
                    <a:pt x="66" y="193"/>
                  </a:cubicBezTo>
                  <a:cubicBezTo>
                    <a:pt x="65" y="193"/>
                    <a:pt x="65" y="193"/>
                    <a:pt x="65" y="193"/>
                  </a:cubicBezTo>
                  <a:close/>
                  <a:moveTo>
                    <a:pt x="71" y="184"/>
                  </a:moveTo>
                  <a:cubicBezTo>
                    <a:pt x="71" y="185"/>
                    <a:pt x="71" y="185"/>
                    <a:pt x="71" y="185"/>
                  </a:cubicBezTo>
                  <a:cubicBezTo>
                    <a:pt x="72" y="185"/>
                    <a:pt x="72" y="185"/>
                    <a:pt x="72" y="185"/>
                  </a:cubicBezTo>
                  <a:cubicBezTo>
                    <a:pt x="71" y="186"/>
                    <a:pt x="71" y="186"/>
                    <a:pt x="71" y="186"/>
                  </a:cubicBezTo>
                  <a:cubicBezTo>
                    <a:pt x="72" y="187"/>
                    <a:pt x="72" y="187"/>
                    <a:pt x="72" y="187"/>
                  </a:cubicBezTo>
                  <a:cubicBezTo>
                    <a:pt x="72" y="187"/>
                    <a:pt x="72" y="187"/>
                    <a:pt x="72" y="187"/>
                  </a:cubicBezTo>
                  <a:cubicBezTo>
                    <a:pt x="72" y="186"/>
                    <a:pt x="72" y="186"/>
                    <a:pt x="72" y="186"/>
                  </a:cubicBezTo>
                  <a:cubicBezTo>
                    <a:pt x="72" y="185"/>
                    <a:pt x="72" y="185"/>
                    <a:pt x="72" y="185"/>
                  </a:cubicBezTo>
                  <a:cubicBezTo>
                    <a:pt x="72" y="185"/>
                    <a:pt x="72" y="185"/>
                    <a:pt x="72" y="185"/>
                  </a:cubicBezTo>
                  <a:cubicBezTo>
                    <a:pt x="71" y="184"/>
                    <a:pt x="71" y="184"/>
                    <a:pt x="71" y="184"/>
                  </a:cubicBezTo>
                  <a:cubicBezTo>
                    <a:pt x="71" y="184"/>
                    <a:pt x="71" y="184"/>
                    <a:pt x="71" y="184"/>
                  </a:cubicBezTo>
                  <a:cubicBezTo>
                    <a:pt x="71" y="184"/>
                    <a:pt x="71" y="184"/>
                    <a:pt x="71" y="184"/>
                  </a:cubicBezTo>
                  <a:close/>
                  <a:moveTo>
                    <a:pt x="75" y="181"/>
                  </a:moveTo>
                  <a:cubicBezTo>
                    <a:pt x="75" y="182"/>
                    <a:pt x="75" y="182"/>
                    <a:pt x="75" y="182"/>
                  </a:cubicBezTo>
                  <a:cubicBezTo>
                    <a:pt x="76" y="182"/>
                    <a:pt x="76" y="182"/>
                    <a:pt x="76" y="182"/>
                  </a:cubicBezTo>
                  <a:cubicBezTo>
                    <a:pt x="76" y="182"/>
                    <a:pt x="76" y="182"/>
                    <a:pt x="76" y="182"/>
                  </a:cubicBezTo>
                  <a:cubicBezTo>
                    <a:pt x="76" y="181"/>
                    <a:pt x="76" y="181"/>
                    <a:pt x="76" y="181"/>
                  </a:cubicBezTo>
                  <a:cubicBezTo>
                    <a:pt x="75" y="181"/>
                    <a:pt x="75" y="181"/>
                    <a:pt x="75" y="181"/>
                  </a:cubicBezTo>
                  <a:close/>
                  <a:moveTo>
                    <a:pt x="76" y="181"/>
                  </a:moveTo>
                  <a:cubicBezTo>
                    <a:pt x="77" y="181"/>
                    <a:pt x="77" y="181"/>
                    <a:pt x="77" y="181"/>
                  </a:cubicBezTo>
                  <a:cubicBezTo>
                    <a:pt x="77" y="181"/>
                    <a:pt x="77" y="181"/>
                    <a:pt x="77" y="181"/>
                  </a:cubicBezTo>
                  <a:cubicBezTo>
                    <a:pt x="76" y="180"/>
                    <a:pt x="76" y="180"/>
                    <a:pt x="76" y="180"/>
                  </a:cubicBezTo>
                  <a:cubicBezTo>
                    <a:pt x="76" y="181"/>
                    <a:pt x="76" y="181"/>
                    <a:pt x="76" y="181"/>
                  </a:cubicBezTo>
                  <a:close/>
                  <a:moveTo>
                    <a:pt x="83" y="180"/>
                  </a:moveTo>
                  <a:cubicBezTo>
                    <a:pt x="84" y="180"/>
                    <a:pt x="84" y="180"/>
                    <a:pt x="84" y="180"/>
                  </a:cubicBezTo>
                  <a:cubicBezTo>
                    <a:pt x="85" y="180"/>
                    <a:pt x="85" y="180"/>
                    <a:pt x="85" y="180"/>
                  </a:cubicBezTo>
                  <a:cubicBezTo>
                    <a:pt x="85" y="179"/>
                    <a:pt x="85" y="179"/>
                    <a:pt x="85" y="179"/>
                  </a:cubicBezTo>
                  <a:cubicBezTo>
                    <a:pt x="84" y="178"/>
                    <a:pt x="84" y="178"/>
                    <a:pt x="84" y="178"/>
                  </a:cubicBezTo>
                  <a:cubicBezTo>
                    <a:pt x="84" y="178"/>
                    <a:pt x="84" y="178"/>
                    <a:pt x="84" y="178"/>
                  </a:cubicBezTo>
                  <a:cubicBezTo>
                    <a:pt x="84" y="178"/>
                    <a:pt x="84" y="178"/>
                    <a:pt x="84" y="178"/>
                  </a:cubicBezTo>
                  <a:cubicBezTo>
                    <a:pt x="83" y="178"/>
                    <a:pt x="83" y="178"/>
                    <a:pt x="83" y="178"/>
                  </a:cubicBezTo>
                  <a:cubicBezTo>
                    <a:pt x="83" y="178"/>
                    <a:pt x="83" y="178"/>
                    <a:pt x="83" y="178"/>
                  </a:cubicBezTo>
                  <a:cubicBezTo>
                    <a:pt x="83" y="179"/>
                    <a:pt x="83" y="179"/>
                    <a:pt x="83" y="179"/>
                  </a:cubicBezTo>
                  <a:cubicBezTo>
                    <a:pt x="82" y="179"/>
                    <a:pt x="82" y="179"/>
                    <a:pt x="82" y="179"/>
                  </a:cubicBezTo>
                  <a:cubicBezTo>
                    <a:pt x="83" y="180"/>
                    <a:pt x="83" y="180"/>
                    <a:pt x="83" y="180"/>
                  </a:cubicBezTo>
                  <a:cubicBezTo>
                    <a:pt x="83" y="180"/>
                    <a:pt x="83" y="180"/>
                    <a:pt x="83" y="180"/>
                  </a:cubicBezTo>
                  <a:cubicBezTo>
                    <a:pt x="83" y="180"/>
                    <a:pt x="83" y="180"/>
                    <a:pt x="83" y="180"/>
                  </a:cubicBezTo>
                  <a:close/>
                  <a:moveTo>
                    <a:pt x="86" y="180"/>
                  </a:moveTo>
                  <a:cubicBezTo>
                    <a:pt x="86" y="179"/>
                    <a:pt x="86" y="179"/>
                    <a:pt x="86" y="179"/>
                  </a:cubicBezTo>
                  <a:cubicBezTo>
                    <a:pt x="86" y="179"/>
                    <a:pt x="86" y="179"/>
                    <a:pt x="86" y="179"/>
                  </a:cubicBezTo>
                  <a:cubicBezTo>
                    <a:pt x="86" y="179"/>
                    <a:pt x="86" y="179"/>
                    <a:pt x="86" y="179"/>
                  </a:cubicBezTo>
                  <a:cubicBezTo>
                    <a:pt x="86" y="179"/>
                    <a:pt x="86" y="179"/>
                    <a:pt x="86" y="179"/>
                  </a:cubicBezTo>
                  <a:cubicBezTo>
                    <a:pt x="86" y="180"/>
                    <a:pt x="86" y="180"/>
                    <a:pt x="86" y="180"/>
                  </a:cubicBezTo>
                  <a:cubicBezTo>
                    <a:pt x="86" y="180"/>
                    <a:pt x="86" y="180"/>
                    <a:pt x="86" y="180"/>
                  </a:cubicBezTo>
                  <a:close/>
                  <a:moveTo>
                    <a:pt x="139" y="153"/>
                  </a:moveTo>
                  <a:cubicBezTo>
                    <a:pt x="139" y="153"/>
                    <a:pt x="139" y="153"/>
                    <a:pt x="139" y="153"/>
                  </a:cubicBezTo>
                  <a:cubicBezTo>
                    <a:pt x="139" y="153"/>
                    <a:pt x="139" y="153"/>
                    <a:pt x="139" y="153"/>
                  </a:cubicBezTo>
                  <a:cubicBezTo>
                    <a:pt x="139" y="153"/>
                    <a:pt x="139" y="153"/>
                    <a:pt x="139" y="153"/>
                  </a:cubicBezTo>
                  <a:cubicBezTo>
                    <a:pt x="139" y="153"/>
                    <a:pt x="139" y="153"/>
                    <a:pt x="139" y="153"/>
                  </a:cubicBezTo>
                  <a:cubicBezTo>
                    <a:pt x="139" y="153"/>
                    <a:pt x="139" y="153"/>
                    <a:pt x="139" y="153"/>
                  </a:cubicBezTo>
                  <a:close/>
                  <a:moveTo>
                    <a:pt x="129" y="146"/>
                  </a:moveTo>
                  <a:cubicBezTo>
                    <a:pt x="130" y="146"/>
                    <a:pt x="130" y="146"/>
                    <a:pt x="130" y="146"/>
                  </a:cubicBezTo>
                  <a:cubicBezTo>
                    <a:pt x="130" y="146"/>
                    <a:pt x="130" y="146"/>
                    <a:pt x="130" y="146"/>
                  </a:cubicBezTo>
                  <a:cubicBezTo>
                    <a:pt x="130" y="146"/>
                    <a:pt x="130" y="146"/>
                    <a:pt x="130" y="146"/>
                  </a:cubicBezTo>
                  <a:cubicBezTo>
                    <a:pt x="130" y="146"/>
                    <a:pt x="130" y="146"/>
                    <a:pt x="130" y="146"/>
                  </a:cubicBezTo>
                  <a:cubicBezTo>
                    <a:pt x="130" y="146"/>
                    <a:pt x="129" y="146"/>
                    <a:pt x="129" y="146"/>
                  </a:cubicBezTo>
                  <a:close/>
                  <a:moveTo>
                    <a:pt x="125" y="143"/>
                  </a:moveTo>
                  <a:cubicBezTo>
                    <a:pt x="126" y="143"/>
                    <a:pt x="126" y="143"/>
                    <a:pt x="126" y="143"/>
                  </a:cubicBezTo>
                  <a:cubicBezTo>
                    <a:pt x="126" y="143"/>
                    <a:pt x="126" y="143"/>
                    <a:pt x="126" y="143"/>
                  </a:cubicBezTo>
                  <a:cubicBezTo>
                    <a:pt x="126" y="143"/>
                    <a:pt x="126" y="143"/>
                    <a:pt x="126" y="143"/>
                  </a:cubicBezTo>
                  <a:cubicBezTo>
                    <a:pt x="126" y="143"/>
                    <a:pt x="126" y="143"/>
                    <a:pt x="126" y="143"/>
                  </a:cubicBezTo>
                  <a:cubicBezTo>
                    <a:pt x="125" y="143"/>
                    <a:pt x="125" y="143"/>
                    <a:pt x="125" y="143"/>
                  </a:cubicBezTo>
                  <a:close/>
                  <a:moveTo>
                    <a:pt x="133" y="141"/>
                  </a:moveTo>
                  <a:cubicBezTo>
                    <a:pt x="133" y="141"/>
                    <a:pt x="133" y="141"/>
                    <a:pt x="133" y="141"/>
                  </a:cubicBezTo>
                  <a:cubicBezTo>
                    <a:pt x="134" y="142"/>
                    <a:pt x="134" y="142"/>
                    <a:pt x="134" y="142"/>
                  </a:cubicBezTo>
                  <a:cubicBezTo>
                    <a:pt x="134" y="141"/>
                    <a:pt x="134" y="141"/>
                    <a:pt x="134" y="141"/>
                  </a:cubicBezTo>
                  <a:cubicBezTo>
                    <a:pt x="134" y="141"/>
                    <a:pt x="134" y="141"/>
                    <a:pt x="134" y="141"/>
                  </a:cubicBezTo>
                  <a:cubicBezTo>
                    <a:pt x="134" y="141"/>
                    <a:pt x="134" y="141"/>
                    <a:pt x="134" y="141"/>
                  </a:cubicBezTo>
                  <a:cubicBezTo>
                    <a:pt x="133" y="141"/>
                    <a:pt x="133" y="141"/>
                    <a:pt x="133" y="141"/>
                  </a:cubicBezTo>
                  <a:close/>
                  <a:moveTo>
                    <a:pt x="139" y="126"/>
                  </a:moveTo>
                  <a:cubicBezTo>
                    <a:pt x="139" y="126"/>
                    <a:pt x="139" y="126"/>
                    <a:pt x="139" y="126"/>
                  </a:cubicBezTo>
                  <a:cubicBezTo>
                    <a:pt x="139" y="127"/>
                    <a:pt x="139" y="127"/>
                    <a:pt x="139" y="127"/>
                  </a:cubicBezTo>
                  <a:cubicBezTo>
                    <a:pt x="139" y="127"/>
                    <a:pt x="139" y="127"/>
                    <a:pt x="139" y="127"/>
                  </a:cubicBezTo>
                  <a:cubicBezTo>
                    <a:pt x="140" y="128"/>
                    <a:pt x="140" y="128"/>
                    <a:pt x="140" y="128"/>
                  </a:cubicBezTo>
                  <a:cubicBezTo>
                    <a:pt x="140" y="129"/>
                    <a:pt x="140" y="129"/>
                    <a:pt x="140" y="129"/>
                  </a:cubicBezTo>
                  <a:cubicBezTo>
                    <a:pt x="141" y="129"/>
                    <a:pt x="141" y="129"/>
                    <a:pt x="141" y="129"/>
                  </a:cubicBezTo>
                  <a:cubicBezTo>
                    <a:pt x="142" y="130"/>
                    <a:pt x="142" y="130"/>
                    <a:pt x="142" y="130"/>
                  </a:cubicBezTo>
                  <a:cubicBezTo>
                    <a:pt x="143" y="131"/>
                    <a:pt x="143" y="131"/>
                    <a:pt x="143" y="131"/>
                  </a:cubicBezTo>
                  <a:cubicBezTo>
                    <a:pt x="144" y="131"/>
                    <a:pt x="144" y="131"/>
                    <a:pt x="144" y="131"/>
                  </a:cubicBezTo>
                  <a:cubicBezTo>
                    <a:pt x="144" y="131"/>
                    <a:pt x="144" y="131"/>
                    <a:pt x="144" y="131"/>
                  </a:cubicBezTo>
                  <a:cubicBezTo>
                    <a:pt x="144" y="132"/>
                    <a:pt x="144" y="132"/>
                    <a:pt x="144" y="132"/>
                  </a:cubicBezTo>
                  <a:cubicBezTo>
                    <a:pt x="145" y="132"/>
                    <a:pt x="145" y="132"/>
                    <a:pt x="145" y="132"/>
                  </a:cubicBezTo>
                  <a:cubicBezTo>
                    <a:pt x="145" y="132"/>
                    <a:pt x="145" y="132"/>
                    <a:pt x="145" y="132"/>
                  </a:cubicBezTo>
                  <a:cubicBezTo>
                    <a:pt x="145" y="131"/>
                    <a:pt x="145" y="131"/>
                    <a:pt x="145" y="131"/>
                  </a:cubicBezTo>
                  <a:cubicBezTo>
                    <a:pt x="146" y="131"/>
                    <a:pt x="146" y="131"/>
                    <a:pt x="146" y="131"/>
                  </a:cubicBezTo>
                  <a:cubicBezTo>
                    <a:pt x="145" y="130"/>
                    <a:pt x="145" y="130"/>
                    <a:pt x="145" y="130"/>
                  </a:cubicBezTo>
                  <a:cubicBezTo>
                    <a:pt x="144" y="130"/>
                    <a:pt x="144" y="130"/>
                    <a:pt x="144" y="130"/>
                  </a:cubicBezTo>
                  <a:cubicBezTo>
                    <a:pt x="144" y="130"/>
                    <a:pt x="144" y="130"/>
                    <a:pt x="144" y="130"/>
                  </a:cubicBezTo>
                  <a:cubicBezTo>
                    <a:pt x="143" y="129"/>
                    <a:pt x="143" y="129"/>
                    <a:pt x="143" y="129"/>
                  </a:cubicBezTo>
                  <a:cubicBezTo>
                    <a:pt x="144" y="129"/>
                    <a:pt x="144" y="129"/>
                    <a:pt x="144" y="129"/>
                  </a:cubicBezTo>
                  <a:cubicBezTo>
                    <a:pt x="144" y="129"/>
                    <a:pt x="144" y="129"/>
                    <a:pt x="144" y="129"/>
                  </a:cubicBezTo>
                  <a:cubicBezTo>
                    <a:pt x="145" y="129"/>
                    <a:pt x="145" y="129"/>
                    <a:pt x="145" y="129"/>
                  </a:cubicBezTo>
                  <a:cubicBezTo>
                    <a:pt x="145" y="129"/>
                    <a:pt x="145" y="129"/>
                    <a:pt x="145" y="129"/>
                  </a:cubicBezTo>
                  <a:cubicBezTo>
                    <a:pt x="146" y="129"/>
                    <a:pt x="146" y="129"/>
                    <a:pt x="146" y="129"/>
                  </a:cubicBezTo>
                  <a:cubicBezTo>
                    <a:pt x="146" y="130"/>
                    <a:pt x="146" y="130"/>
                    <a:pt x="146" y="130"/>
                  </a:cubicBezTo>
                  <a:cubicBezTo>
                    <a:pt x="147" y="129"/>
                    <a:pt x="147" y="129"/>
                    <a:pt x="147" y="129"/>
                  </a:cubicBezTo>
                  <a:cubicBezTo>
                    <a:pt x="146" y="129"/>
                    <a:pt x="146" y="129"/>
                    <a:pt x="146" y="129"/>
                  </a:cubicBezTo>
                  <a:cubicBezTo>
                    <a:pt x="144" y="128"/>
                    <a:pt x="144" y="128"/>
                    <a:pt x="144" y="128"/>
                  </a:cubicBezTo>
                  <a:cubicBezTo>
                    <a:pt x="143" y="127"/>
                    <a:pt x="143" y="127"/>
                    <a:pt x="143" y="127"/>
                  </a:cubicBezTo>
                  <a:cubicBezTo>
                    <a:pt x="143" y="126"/>
                    <a:pt x="143" y="126"/>
                    <a:pt x="143" y="126"/>
                  </a:cubicBezTo>
                  <a:cubicBezTo>
                    <a:pt x="142" y="126"/>
                    <a:pt x="142" y="126"/>
                    <a:pt x="142" y="126"/>
                  </a:cubicBezTo>
                  <a:cubicBezTo>
                    <a:pt x="141" y="126"/>
                    <a:pt x="141" y="126"/>
                    <a:pt x="141" y="126"/>
                  </a:cubicBezTo>
                  <a:cubicBezTo>
                    <a:pt x="141" y="126"/>
                    <a:pt x="141" y="126"/>
                    <a:pt x="141" y="126"/>
                  </a:cubicBezTo>
                  <a:cubicBezTo>
                    <a:pt x="140" y="126"/>
                    <a:pt x="140" y="126"/>
                    <a:pt x="140" y="126"/>
                  </a:cubicBezTo>
                  <a:cubicBezTo>
                    <a:pt x="139" y="125"/>
                    <a:pt x="139" y="125"/>
                    <a:pt x="139" y="125"/>
                  </a:cubicBezTo>
                  <a:cubicBezTo>
                    <a:pt x="139" y="126"/>
                    <a:pt x="139" y="126"/>
                    <a:pt x="139" y="126"/>
                  </a:cubicBezTo>
                  <a:close/>
                  <a:moveTo>
                    <a:pt x="137" y="126"/>
                  </a:moveTo>
                  <a:cubicBezTo>
                    <a:pt x="137" y="126"/>
                    <a:pt x="137" y="126"/>
                    <a:pt x="137" y="126"/>
                  </a:cubicBezTo>
                  <a:cubicBezTo>
                    <a:pt x="137" y="125"/>
                    <a:pt x="137" y="125"/>
                    <a:pt x="137" y="125"/>
                  </a:cubicBezTo>
                  <a:cubicBezTo>
                    <a:pt x="138" y="125"/>
                    <a:pt x="138" y="125"/>
                    <a:pt x="138" y="125"/>
                  </a:cubicBezTo>
                  <a:cubicBezTo>
                    <a:pt x="136" y="125"/>
                    <a:pt x="136" y="125"/>
                    <a:pt x="136" y="125"/>
                  </a:cubicBezTo>
                  <a:cubicBezTo>
                    <a:pt x="136" y="126"/>
                    <a:pt x="136" y="126"/>
                    <a:pt x="136" y="126"/>
                  </a:cubicBezTo>
                  <a:cubicBezTo>
                    <a:pt x="137" y="126"/>
                    <a:pt x="137" y="126"/>
                    <a:pt x="137" y="126"/>
                  </a:cubicBezTo>
                  <a:close/>
                  <a:moveTo>
                    <a:pt x="139" y="125"/>
                  </a:moveTo>
                  <a:cubicBezTo>
                    <a:pt x="139" y="125"/>
                    <a:pt x="139" y="125"/>
                    <a:pt x="139" y="125"/>
                  </a:cubicBezTo>
                  <a:cubicBezTo>
                    <a:pt x="141" y="125"/>
                    <a:pt x="141" y="125"/>
                    <a:pt x="141" y="125"/>
                  </a:cubicBezTo>
                  <a:cubicBezTo>
                    <a:pt x="141" y="126"/>
                    <a:pt x="141" y="126"/>
                    <a:pt x="141" y="126"/>
                  </a:cubicBezTo>
                  <a:cubicBezTo>
                    <a:pt x="143" y="126"/>
                    <a:pt x="143" y="126"/>
                    <a:pt x="143" y="126"/>
                  </a:cubicBezTo>
                  <a:cubicBezTo>
                    <a:pt x="144" y="126"/>
                    <a:pt x="144" y="126"/>
                    <a:pt x="144" y="126"/>
                  </a:cubicBezTo>
                  <a:cubicBezTo>
                    <a:pt x="144" y="126"/>
                    <a:pt x="144" y="126"/>
                    <a:pt x="144" y="126"/>
                  </a:cubicBezTo>
                  <a:cubicBezTo>
                    <a:pt x="145" y="126"/>
                    <a:pt x="145" y="126"/>
                    <a:pt x="145" y="126"/>
                  </a:cubicBezTo>
                  <a:cubicBezTo>
                    <a:pt x="145" y="127"/>
                    <a:pt x="145" y="127"/>
                    <a:pt x="145" y="127"/>
                  </a:cubicBezTo>
                  <a:cubicBezTo>
                    <a:pt x="145" y="127"/>
                    <a:pt x="145" y="127"/>
                    <a:pt x="145" y="127"/>
                  </a:cubicBezTo>
                  <a:cubicBezTo>
                    <a:pt x="146" y="127"/>
                    <a:pt x="146" y="127"/>
                    <a:pt x="146" y="127"/>
                  </a:cubicBezTo>
                  <a:cubicBezTo>
                    <a:pt x="146" y="127"/>
                    <a:pt x="146" y="127"/>
                    <a:pt x="146" y="127"/>
                  </a:cubicBezTo>
                  <a:cubicBezTo>
                    <a:pt x="147" y="127"/>
                    <a:pt x="147" y="127"/>
                    <a:pt x="147" y="127"/>
                  </a:cubicBezTo>
                  <a:cubicBezTo>
                    <a:pt x="147" y="127"/>
                    <a:pt x="147" y="127"/>
                    <a:pt x="147" y="127"/>
                  </a:cubicBezTo>
                  <a:cubicBezTo>
                    <a:pt x="147" y="126"/>
                    <a:pt x="147" y="126"/>
                    <a:pt x="147" y="126"/>
                  </a:cubicBezTo>
                  <a:cubicBezTo>
                    <a:pt x="147" y="126"/>
                    <a:pt x="147" y="126"/>
                    <a:pt x="147" y="126"/>
                  </a:cubicBezTo>
                  <a:cubicBezTo>
                    <a:pt x="147" y="126"/>
                    <a:pt x="147" y="126"/>
                    <a:pt x="147" y="126"/>
                  </a:cubicBezTo>
                  <a:cubicBezTo>
                    <a:pt x="146" y="125"/>
                    <a:pt x="146" y="125"/>
                    <a:pt x="146" y="125"/>
                  </a:cubicBezTo>
                  <a:cubicBezTo>
                    <a:pt x="146" y="125"/>
                    <a:pt x="146" y="125"/>
                    <a:pt x="146" y="125"/>
                  </a:cubicBezTo>
                  <a:cubicBezTo>
                    <a:pt x="145" y="124"/>
                    <a:pt x="145" y="124"/>
                    <a:pt x="145" y="124"/>
                  </a:cubicBezTo>
                  <a:cubicBezTo>
                    <a:pt x="144" y="124"/>
                    <a:pt x="144" y="124"/>
                    <a:pt x="144" y="124"/>
                  </a:cubicBezTo>
                  <a:cubicBezTo>
                    <a:pt x="142" y="125"/>
                    <a:pt x="142" y="125"/>
                    <a:pt x="142" y="125"/>
                  </a:cubicBezTo>
                  <a:cubicBezTo>
                    <a:pt x="141" y="124"/>
                    <a:pt x="141" y="124"/>
                    <a:pt x="141" y="124"/>
                  </a:cubicBezTo>
                  <a:cubicBezTo>
                    <a:pt x="140" y="124"/>
                    <a:pt x="140" y="124"/>
                    <a:pt x="140" y="124"/>
                  </a:cubicBezTo>
                  <a:cubicBezTo>
                    <a:pt x="139" y="124"/>
                    <a:pt x="139" y="124"/>
                    <a:pt x="139" y="124"/>
                  </a:cubicBezTo>
                  <a:cubicBezTo>
                    <a:pt x="139" y="124"/>
                    <a:pt x="139" y="125"/>
                    <a:pt x="139" y="125"/>
                  </a:cubicBezTo>
                  <a:close/>
                  <a:moveTo>
                    <a:pt x="135" y="122"/>
                  </a:moveTo>
                  <a:cubicBezTo>
                    <a:pt x="136" y="122"/>
                    <a:pt x="136" y="122"/>
                    <a:pt x="136" y="122"/>
                  </a:cubicBezTo>
                  <a:cubicBezTo>
                    <a:pt x="137" y="123"/>
                    <a:pt x="137" y="123"/>
                    <a:pt x="137" y="123"/>
                  </a:cubicBezTo>
                  <a:cubicBezTo>
                    <a:pt x="138" y="124"/>
                    <a:pt x="138" y="124"/>
                    <a:pt x="138" y="124"/>
                  </a:cubicBezTo>
                  <a:cubicBezTo>
                    <a:pt x="139" y="124"/>
                    <a:pt x="139" y="124"/>
                    <a:pt x="139" y="124"/>
                  </a:cubicBezTo>
                  <a:cubicBezTo>
                    <a:pt x="141" y="124"/>
                    <a:pt x="141" y="124"/>
                    <a:pt x="141" y="124"/>
                  </a:cubicBezTo>
                  <a:cubicBezTo>
                    <a:pt x="143" y="124"/>
                    <a:pt x="143" y="124"/>
                    <a:pt x="143" y="124"/>
                  </a:cubicBezTo>
                  <a:cubicBezTo>
                    <a:pt x="145" y="124"/>
                    <a:pt x="145" y="124"/>
                    <a:pt x="145" y="124"/>
                  </a:cubicBezTo>
                  <a:cubicBezTo>
                    <a:pt x="144" y="123"/>
                    <a:pt x="144" y="123"/>
                    <a:pt x="144" y="123"/>
                  </a:cubicBezTo>
                  <a:cubicBezTo>
                    <a:pt x="143" y="123"/>
                    <a:pt x="143" y="123"/>
                    <a:pt x="143" y="123"/>
                  </a:cubicBezTo>
                  <a:cubicBezTo>
                    <a:pt x="141" y="123"/>
                    <a:pt x="141" y="123"/>
                    <a:pt x="141" y="123"/>
                  </a:cubicBezTo>
                  <a:cubicBezTo>
                    <a:pt x="141" y="123"/>
                    <a:pt x="141" y="123"/>
                    <a:pt x="141" y="123"/>
                  </a:cubicBezTo>
                  <a:cubicBezTo>
                    <a:pt x="139" y="122"/>
                    <a:pt x="139" y="122"/>
                    <a:pt x="139" y="122"/>
                  </a:cubicBezTo>
                  <a:cubicBezTo>
                    <a:pt x="138" y="122"/>
                    <a:pt x="138" y="122"/>
                    <a:pt x="138" y="122"/>
                  </a:cubicBezTo>
                  <a:cubicBezTo>
                    <a:pt x="138" y="122"/>
                    <a:pt x="138" y="122"/>
                    <a:pt x="138" y="122"/>
                  </a:cubicBezTo>
                  <a:cubicBezTo>
                    <a:pt x="138" y="122"/>
                    <a:pt x="138" y="122"/>
                    <a:pt x="138" y="122"/>
                  </a:cubicBezTo>
                  <a:cubicBezTo>
                    <a:pt x="139" y="122"/>
                    <a:pt x="139" y="122"/>
                    <a:pt x="139" y="122"/>
                  </a:cubicBezTo>
                  <a:cubicBezTo>
                    <a:pt x="140" y="122"/>
                    <a:pt x="140" y="122"/>
                    <a:pt x="140" y="122"/>
                  </a:cubicBezTo>
                  <a:cubicBezTo>
                    <a:pt x="142" y="123"/>
                    <a:pt x="142" y="123"/>
                    <a:pt x="142" y="123"/>
                  </a:cubicBezTo>
                  <a:cubicBezTo>
                    <a:pt x="142" y="123"/>
                    <a:pt x="142" y="123"/>
                    <a:pt x="142" y="123"/>
                  </a:cubicBezTo>
                  <a:cubicBezTo>
                    <a:pt x="142" y="122"/>
                    <a:pt x="142" y="122"/>
                    <a:pt x="142" y="122"/>
                  </a:cubicBezTo>
                  <a:cubicBezTo>
                    <a:pt x="140" y="121"/>
                    <a:pt x="140" y="121"/>
                    <a:pt x="140" y="121"/>
                  </a:cubicBezTo>
                  <a:cubicBezTo>
                    <a:pt x="138" y="121"/>
                    <a:pt x="138" y="121"/>
                    <a:pt x="138" y="121"/>
                  </a:cubicBezTo>
                  <a:cubicBezTo>
                    <a:pt x="137" y="121"/>
                    <a:pt x="137" y="121"/>
                    <a:pt x="137" y="121"/>
                  </a:cubicBezTo>
                  <a:cubicBezTo>
                    <a:pt x="137" y="121"/>
                    <a:pt x="137" y="121"/>
                    <a:pt x="137" y="121"/>
                  </a:cubicBezTo>
                  <a:cubicBezTo>
                    <a:pt x="136" y="122"/>
                    <a:pt x="136" y="122"/>
                    <a:pt x="136" y="122"/>
                  </a:cubicBezTo>
                  <a:cubicBezTo>
                    <a:pt x="135" y="122"/>
                    <a:pt x="135" y="122"/>
                    <a:pt x="135" y="122"/>
                  </a:cubicBezTo>
                  <a:close/>
                  <a:moveTo>
                    <a:pt x="149" y="124"/>
                  </a:moveTo>
                  <a:cubicBezTo>
                    <a:pt x="149" y="124"/>
                    <a:pt x="149" y="124"/>
                    <a:pt x="149" y="124"/>
                  </a:cubicBezTo>
                  <a:cubicBezTo>
                    <a:pt x="150" y="124"/>
                    <a:pt x="150" y="124"/>
                    <a:pt x="150" y="124"/>
                  </a:cubicBezTo>
                  <a:cubicBezTo>
                    <a:pt x="150" y="123"/>
                    <a:pt x="150" y="123"/>
                    <a:pt x="150" y="123"/>
                  </a:cubicBezTo>
                  <a:cubicBezTo>
                    <a:pt x="149" y="124"/>
                    <a:pt x="149" y="124"/>
                    <a:pt x="149" y="124"/>
                  </a:cubicBezTo>
                  <a:cubicBezTo>
                    <a:pt x="149" y="124"/>
                    <a:pt x="149" y="124"/>
                    <a:pt x="149" y="124"/>
                  </a:cubicBezTo>
                  <a:close/>
                  <a:moveTo>
                    <a:pt x="150" y="112"/>
                  </a:moveTo>
                  <a:cubicBezTo>
                    <a:pt x="149" y="113"/>
                    <a:pt x="149" y="113"/>
                    <a:pt x="149" y="113"/>
                  </a:cubicBezTo>
                  <a:cubicBezTo>
                    <a:pt x="149" y="114"/>
                    <a:pt x="149" y="114"/>
                    <a:pt x="149" y="114"/>
                  </a:cubicBezTo>
                  <a:cubicBezTo>
                    <a:pt x="149" y="114"/>
                    <a:pt x="149" y="114"/>
                    <a:pt x="149" y="114"/>
                  </a:cubicBezTo>
                  <a:cubicBezTo>
                    <a:pt x="150" y="114"/>
                    <a:pt x="150" y="114"/>
                    <a:pt x="150" y="114"/>
                  </a:cubicBezTo>
                  <a:cubicBezTo>
                    <a:pt x="151" y="115"/>
                    <a:pt x="151" y="115"/>
                    <a:pt x="151" y="115"/>
                  </a:cubicBezTo>
                  <a:cubicBezTo>
                    <a:pt x="152" y="115"/>
                    <a:pt x="152" y="115"/>
                    <a:pt x="152" y="115"/>
                  </a:cubicBezTo>
                  <a:cubicBezTo>
                    <a:pt x="153" y="115"/>
                    <a:pt x="153" y="115"/>
                    <a:pt x="153" y="115"/>
                  </a:cubicBezTo>
                  <a:cubicBezTo>
                    <a:pt x="153" y="115"/>
                    <a:pt x="153" y="115"/>
                    <a:pt x="153" y="115"/>
                  </a:cubicBezTo>
                  <a:cubicBezTo>
                    <a:pt x="153" y="114"/>
                    <a:pt x="153" y="114"/>
                    <a:pt x="153" y="114"/>
                  </a:cubicBezTo>
                  <a:cubicBezTo>
                    <a:pt x="154" y="114"/>
                    <a:pt x="154" y="114"/>
                    <a:pt x="154" y="114"/>
                  </a:cubicBezTo>
                  <a:cubicBezTo>
                    <a:pt x="154" y="113"/>
                    <a:pt x="154" y="113"/>
                    <a:pt x="154" y="113"/>
                  </a:cubicBezTo>
                  <a:cubicBezTo>
                    <a:pt x="152" y="112"/>
                    <a:pt x="152" y="112"/>
                    <a:pt x="152" y="112"/>
                  </a:cubicBezTo>
                  <a:cubicBezTo>
                    <a:pt x="151" y="112"/>
                    <a:pt x="151" y="112"/>
                    <a:pt x="151" y="112"/>
                  </a:cubicBezTo>
                  <a:cubicBezTo>
                    <a:pt x="150" y="112"/>
                    <a:pt x="150" y="112"/>
                    <a:pt x="150" y="112"/>
                  </a:cubicBezTo>
                  <a:close/>
                  <a:moveTo>
                    <a:pt x="158" y="111"/>
                  </a:moveTo>
                  <a:cubicBezTo>
                    <a:pt x="158" y="111"/>
                    <a:pt x="158" y="111"/>
                    <a:pt x="158" y="111"/>
                  </a:cubicBezTo>
                  <a:cubicBezTo>
                    <a:pt x="159" y="111"/>
                    <a:pt x="159" y="111"/>
                    <a:pt x="159" y="111"/>
                  </a:cubicBezTo>
                  <a:cubicBezTo>
                    <a:pt x="159" y="110"/>
                    <a:pt x="159" y="110"/>
                    <a:pt x="159" y="110"/>
                  </a:cubicBezTo>
                  <a:cubicBezTo>
                    <a:pt x="158" y="110"/>
                    <a:pt x="158" y="110"/>
                    <a:pt x="158" y="110"/>
                  </a:cubicBezTo>
                  <a:cubicBezTo>
                    <a:pt x="158" y="111"/>
                    <a:pt x="158" y="111"/>
                    <a:pt x="158" y="111"/>
                  </a:cubicBezTo>
                  <a:cubicBezTo>
                    <a:pt x="158" y="111"/>
                    <a:pt x="158" y="111"/>
                    <a:pt x="158" y="111"/>
                  </a:cubicBezTo>
                  <a:close/>
                  <a:moveTo>
                    <a:pt x="154" y="107"/>
                  </a:moveTo>
                  <a:cubicBezTo>
                    <a:pt x="154" y="107"/>
                    <a:pt x="154" y="107"/>
                    <a:pt x="154" y="107"/>
                  </a:cubicBezTo>
                  <a:cubicBezTo>
                    <a:pt x="154" y="108"/>
                    <a:pt x="154" y="108"/>
                    <a:pt x="154" y="108"/>
                  </a:cubicBezTo>
                  <a:cubicBezTo>
                    <a:pt x="154" y="109"/>
                    <a:pt x="154" y="109"/>
                    <a:pt x="154" y="109"/>
                  </a:cubicBezTo>
                  <a:cubicBezTo>
                    <a:pt x="155" y="109"/>
                    <a:pt x="155" y="109"/>
                    <a:pt x="155" y="109"/>
                  </a:cubicBezTo>
                  <a:cubicBezTo>
                    <a:pt x="155" y="109"/>
                    <a:pt x="155" y="109"/>
                    <a:pt x="155" y="109"/>
                  </a:cubicBezTo>
                  <a:cubicBezTo>
                    <a:pt x="155" y="109"/>
                    <a:pt x="155" y="109"/>
                    <a:pt x="155" y="109"/>
                  </a:cubicBezTo>
                  <a:cubicBezTo>
                    <a:pt x="156" y="108"/>
                    <a:pt x="156" y="108"/>
                    <a:pt x="156" y="108"/>
                  </a:cubicBezTo>
                  <a:cubicBezTo>
                    <a:pt x="156" y="107"/>
                    <a:pt x="156" y="107"/>
                    <a:pt x="156" y="107"/>
                  </a:cubicBezTo>
                  <a:cubicBezTo>
                    <a:pt x="155" y="107"/>
                    <a:pt x="155" y="107"/>
                    <a:pt x="155" y="107"/>
                  </a:cubicBezTo>
                  <a:cubicBezTo>
                    <a:pt x="154" y="107"/>
                    <a:pt x="154" y="107"/>
                    <a:pt x="154" y="107"/>
                  </a:cubicBezTo>
                  <a:close/>
                  <a:moveTo>
                    <a:pt x="160" y="104"/>
                  </a:moveTo>
                  <a:cubicBezTo>
                    <a:pt x="160" y="105"/>
                    <a:pt x="160" y="105"/>
                    <a:pt x="160" y="105"/>
                  </a:cubicBezTo>
                  <a:cubicBezTo>
                    <a:pt x="159" y="106"/>
                    <a:pt x="159" y="106"/>
                    <a:pt x="159" y="106"/>
                  </a:cubicBezTo>
                  <a:cubicBezTo>
                    <a:pt x="160" y="107"/>
                    <a:pt x="160" y="107"/>
                    <a:pt x="160" y="107"/>
                  </a:cubicBezTo>
                  <a:cubicBezTo>
                    <a:pt x="160" y="108"/>
                    <a:pt x="160" y="108"/>
                    <a:pt x="160" y="108"/>
                  </a:cubicBezTo>
                  <a:cubicBezTo>
                    <a:pt x="161" y="107"/>
                    <a:pt x="161" y="107"/>
                    <a:pt x="161" y="107"/>
                  </a:cubicBezTo>
                  <a:cubicBezTo>
                    <a:pt x="162" y="107"/>
                    <a:pt x="162" y="107"/>
                    <a:pt x="162" y="107"/>
                  </a:cubicBezTo>
                  <a:cubicBezTo>
                    <a:pt x="163" y="107"/>
                    <a:pt x="163" y="107"/>
                    <a:pt x="163" y="107"/>
                  </a:cubicBezTo>
                  <a:cubicBezTo>
                    <a:pt x="163" y="108"/>
                    <a:pt x="163" y="108"/>
                    <a:pt x="163" y="108"/>
                  </a:cubicBezTo>
                  <a:cubicBezTo>
                    <a:pt x="163" y="108"/>
                    <a:pt x="163" y="108"/>
                    <a:pt x="163" y="108"/>
                  </a:cubicBezTo>
                  <a:cubicBezTo>
                    <a:pt x="164" y="107"/>
                    <a:pt x="164" y="107"/>
                    <a:pt x="164" y="107"/>
                  </a:cubicBezTo>
                  <a:cubicBezTo>
                    <a:pt x="164" y="107"/>
                    <a:pt x="164" y="107"/>
                    <a:pt x="164" y="107"/>
                  </a:cubicBezTo>
                  <a:cubicBezTo>
                    <a:pt x="164" y="106"/>
                    <a:pt x="164" y="106"/>
                    <a:pt x="164" y="106"/>
                  </a:cubicBezTo>
                  <a:cubicBezTo>
                    <a:pt x="164" y="105"/>
                    <a:pt x="164" y="105"/>
                    <a:pt x="164" y="105"/>
                  </a:cubicBezTo>
                  <a:cubicBezTo>
                    <a:pt x="163" y="106"/>
                    <a:pt x="163" y="106"/>
                    <a:pt x="163" y="106"/>
                  </a:cubicBezTo>
                  <a:cubicBezTo>
                    <a:pt x="163" y="106"/>
                    <a:pt x="163" y="106"/>
                    <a:pt x="163" y="106"/>
                  </a:cubicBezTo>
                  <a:cubicBezTo>
                    <a:pt x="163" y="106"/>
                    <a:pt x="163" y="106"/>
                    <a:pt x="163" y="106"/>
                  </a:cubicBezTo>
                  <a:cubicBezTo>
                    <a:pt x="162" y="105"/>
                    <a:pt x="162" y="105"/>
                    <a:pt x="162" y="105"/>
                  </a:cubicBezTo>
                  <a:cubicBezTo>
                    <a:pt x="162" y="105"/>
                    <a:pt x="162" y="105"/>
                    <a:pt x="162" y="105"/>
                  </a:cubicBezTo>
                  <a:cubicBezTo>
                    <a:pt x="162" y="104"/>
                    <a:pt x="162" y="104"/>
                    <a:pt x="162" y="104"/>
                  </a:cubicBezTo>
                  <a:cubicBezTo>
                    <a:pt x="162" y="104"/>
                    <a:pt x="162" y="104"/>
                    <a:pt x="162" y="104"/>
                  </a:cubicBezTo>
                  <a:cubicBezTo>
                    <a:pt x="163" y="104"/>
                    <a:pt x="163" y="104"/>
                    <a:pt x="163" y="104"/>
                  </a:cubicBezTo>
                  <a:cubicBezTo>
                    <a:pt x="163" y="103"/>
                    <a:pt x="163" y="103"/>
                    <a:pt x="163" y="103"/>
                  </a:cubicBezTo>
                  <a:cubicBezTo>
                    <a:pt x="162" y="103"/>
                    <a:pt x="162" y="103"/>
                    <a:pt x="162" y="103"/>
                  </a:cubicBezTo>
                  <a:cubicBezTo>
                    <a:pt x="161" y="104"/>
                    <a:pt x="161" y="104"/>
                    <a:pt x="161" y="104"/>
                  </a:cubicBezTo>
                  <a:cubicBezTo>
                    <a:pt x="161" y="103"/>
                    <a:pt x="161" y="103"/>
                    <a:pt x="161" y="103"/>
                  </a:cubicBezTo>
                  <a:cubicBezTo>
                    <a:pt x="160" y="104"/>
                    <a:pt x="160" y="104"/>
                    <a:pt x="160" y="104"/>
                  </a:cubicBezTo>
                  <a:cubicBezTo>
                    <a:pt x="160" y="104"/>
                    <a:pt x="160" y="104"/>
                    <a:pt x="160" y="104"/>
                  </a:cubicBezTo>
                  <a:close/>
                  <a:moveTo>
                    <a:pt x="161" y="91"/>
                  </a:moveTo>
                  <a:cubicBezTo>
                    <a:pt x="160" y="91"/>
                    <a:pt x="160" y="91"/>
                    <a:pt x="160" y="91"/>
                  </a:cubicBezTo>
                  <a:cubicBezTo>
                    <a:pt x="160" y="92"/>
                    <a:pt x="160" y="92"/>
                    <a:pt x="160" y="92"/>
                  </a:cubicBezTo>
                  <a:cubicBezTo>
                    <a:pt x="161" y="92"/>
                    <a:pt x="161" y="92"/>
                    <a:pt x="161" y="92"/>
                  </a:cubicBezTo>
                  <a:cubicBezTo>
                    <a:pt x="161" y="93"/>
                    <a:pt x="161" y="93"/>
                    <a:pt x="161" y="93"/>
                  </a:cubicBezTo>
                  <a:cubicBezTo>
                    <a:pt x="160" y="93"/>
                    <a:pt x="160" y="93"/>
                    <a:pt x="160" y="93"/>
                  </a:cubicBezTo>
                  <a:cubicBezTo>
                    <a:pt x="160" y="94"/>
                    <a:pt x="160" y="94"/>
                    <a:pt x="160" y="94"/>
                  </a:cubicBezTo>
                  <a:cubicBezTo>
                    <a:pt x="161" y="95"/>
                    <a:pt x="161" y="95"/>
                    <a:pt x="161" y="95"/>
                  </a:cubicBezTo>
                  <a:cubicBezTo>
                    <a:pt x="161" y="96"/>
                    <a:pt x="161" y="96"/>
                    <a:pt x="161" y="96"/>
                  </a:cubicBezTo>
                  <a:cubicBezTo>
                    <a:pt x="161" y="97"/>
                    <a:pt x="161" y="97"/>
                    <a:pt x="161" y="97"/>
                  </a:cubicBezTo>
                  <a:cubicBezTo>
                    <a:pt x="161" y="98"/>
                    <a:pt x="161" y="98"/>
                    <a:pt x="161" y="98"/>
                  </a:cubicBezTo>
                  <a:cubicBezTo>
                    <a:pt x="161" y="98"/>
                    <a:pt x="161" y="98"/>
                    <a:pt x="161" y="98"/>
                  </a:cubicBezTo>
                  <a:cubicBezTo>
                    <a:pt x="161" y="98"/>
                    <a:pt x="161" y="98"/>
                    <a:pt x="161" y="98"/>
                  </a:cubicBezTo>
                  <a:cubicBezTo>
                    <a:pt x="161" y="97"/>
                    <a:pt x="161" y="97"/>
                    <a:pt x="161" y="97"/>
                  </a:cubicBezTo>
                  <a:cubicBezTo>
                    <a:pt x="162" y="96"/>
                    <a:pt x="162" y="96"/>
                    <a:pt x="162" y="96"/>
                  </a:cubicBezTo>
                  <a:cubicBezTo>
                    <a:pt x="162" y="95"/>
                    <a:pt x="162" y="95"/>
                    <a:pt x="162" y="95"/>
                  </a:cubicBezTo>
                  <a:cubicBezTo>
                    <a:pt x="161" y="94"/>
                    <a:pt x="161" y="94"/>
                    <a:pt x="161" y="94"/>
                  </a:cubicBezTo>
                  <a:cubicBezTo>
                    <a:pt x="161" y="93"/>
                    <a:pt x="161" y="93"/>
                    <a:pt x="161" y="93"/>
                  </a:cubicBezTo>
                  <a:cubicBezTo>
                    <a:pt x="161" y="92"/>
                    <a:pt x="161" y="92"/>
                    <a:pt x="161" y="92"/>
                  </a:cubicBezTo>
                  <a:cubicBezTo>
                    <a:pt x="161" y="91"/>
                    <a:pt x="161" y="91"/>
                    <a:pt x="161" y="91"/>
                  </a:cubicBezTo>
                  <a:cubicBezTo>
                    <a:pt x="161" y="91"/>
                    <a:pt x="161" y="91"/>
                    <a:pt x="161" y="91"/>
                  </a:cubicBezTo>
                  <a:close/>
                  <a:moveTo>
                    <a:pt x="154" y="93"/>
                  </a:moveTo>
                  <a:cubicBezTo>
                    <a:pt x="154" y="94"/>
                    <a:pt x="154" y="94"/>
                    <a:pt x="154" y="94"/>
                  </a:cubicBezTo>
                  <a:cubicBezTo>
                    <a:pt x="154" y="94"/>
                    <a:pt x="154" y="94"/>
                    <a:pt x="154" y="94"/>
                  </a:cubicBezTo>
                  <a:cubicBezTo>
                    <a:pt x="155" y="94"/>
                    <a:pt x="155" y="94"/>
                    <a:pt x="155" y="94"/>
                  </a:cubicBezTo>
                  <a:cubicBezTo>
                    <a:pt x="156" y="93"/>
                    <a:pt x="156" y="93"/>
                    <a:pt x="156" y="93"/>
                  </a:cubicBezTo>
                  <a:cubicBezTo>
                    <a:pt x="155" y="93"/>
                    <a:pt x="155" y="93"/>
                    <a:pt x="155" y="93"/>
                  </a:cubicBezTo>
                  <a:cubicBezTo>
                    <a:pt x="154" y="93"/>
                    <a:pt x="154" y="93"/>
                    <a:pt x="154" y="93"/>
                  </a:cubicBezTo>
                  <a:cubicBezTo>
                    <a:pt x="154" y="93"/>
                    <a:pt x="154" y="93"/>
                    <a:pt x="154" y="93"/>
                  </a:cubicBezTo>
                  <a:close/>
                  <a:moveTo>
                    <a:pt x="153" y="92"/>
                  </a:moveTo>
                  <a:cubicBezTo>
                    <a:pt x="153" y="92"/>
                    <a:pt x="153" y="92"/>
                    <a:pt x="153" y="92"/>
                  </a:cubicBezTo>
                  <a:cubicBezTo>
                    <a:pt x="154" y="92"/>
                    <a:pt x="154" y="92"/>
                    <a:pt x="154" y="92"/>
                  </a:cubicBezTo>
                  <a:cubicBezTo>
                    <a:pt x="154" y="91"/>
                    <a:pt x="154" y="91"/>
                    <a:pt x="154" y="91"/>
                  </a:cubicBezTo>
                  <a:cubicBezTo>
                    <a:pt x="153" y="91"/>
                    <a:pt x="153" y="91"/>
                    <a:pt x="153" y="91"/>
                  </a:cubicBezTo>
                  <a:cubicBezTo>
                    <a:pt x="153" y="92"/>
                    <a:pt x="153" y="92"/>
                    <a:pt x="153" y="92"/>
                  </a:cubicBezTo>
                  <a:close/>
                  <a:moveTo>
                    <a:pt x="159" y="78"/>
                  </a:moveTo>
                  <a:cubicBezTo>
                    <a:pt x="159" y="79"/>
                    <a:pt x="159" y="79"/>
                    <a:pt x="159" y="79"/>
                  </a:cubicBezTo>
                  <a:cubicBezTo>
                    <a:pt x="160" y="80"/>
                    <a:pt x="160" y="80"/>
                    <a:pt x="160" y="80"/>
                  </a:cubicBezTo>
                  <a:cubicBezTo>
                    <a:pt x="161" y="80"/>
                    <a:pt x="161" y="80"/>
                    <a:pt x="161" y="80"/>
                  </a:cubicBezTo>
                  <a:cubicBezTo>
                    <a:pt x="161" y="79"/>
                    <a:pt x="161" y="79"/>
                    <a:pt x="161" y="79"/>
                  </a:cubicBezTo>
                  <a:cubicBezTo>
                    <a:pt x="160" y="79"/>
                    <a:pt x="160" y="79"/>
                    <a:pt x="160" y="79"/>
                  </a:cubicBezTo>
                  <a:cubicBezTo>
                    <a:pt x="159" y="78"/>
                    <a:pt x="159" y="78"/>
                    <a:pt x="159" y="78"/>
                  </a:cubicBezTo>
                  <a:cubicBezTo>
                    <a:pt x="159" y="78"/>
                    <a:pt x="159" y="78"/>
                    <a:pt x="159" y="78"/>
                  </a:cubicBezTo>
                  <a:cubicBezTo>
                    <a:pt x="159" y="78"/>
                    <a:pt x="159" y="78"/>
                    <a:pt x="159" y="78"/>
                  </a:cubicBezTo>
                  <a:close/>
                  <a:moveTo>
                    <a:pt x="164" y="82"/>
                  </a:moveTo>
                  <a:cubicBezTo>
                    <a:pt x="164" y="82"/>
                    <a:pt x="165" y="82"/>
                    <a:pt x="165" y="82"/>
                  </a:cubicBezTo>
                  <a:cubicBezTo>
                    <a:pt x="165" y="82"/>
                    <a:pt x="165" y="82"/>
                    <a:pt x="165" y="82"/>
                  </a:cubicBezTo>
                  <a:cubicBezTo>
                    <a:pt x="165" y="82"/>
                    <a:pt x="165" y="82"/>
                    <a:pt x="165" y="82"/>
                  </a:cubicBezTo>
                  <a:cubicBezTo>
                    <a:pt x="165" y="81"/>
                    <a:pt x="165" y="81"/>
                    <a:pt x="165" y="81"/>
                  </a:cubicBezTo>
                  <a:cubicBezTo>
                    <a:pt x="165" y="80"/>
                    <a:pt x="165" y="80"/>
                    <a:pt x="165" y="80"/>
                  </a:cubicBezTo>
                  <a:cubicBezTo>
                    <a:pt x="166" y="80"/>
                    <a:pt x="166" y="80"/>
                    <a:pt x="166" y="80"/>
                  </a:cubicBezTo>
                  <a:cubicBezTo>
                    <a:pt x="166" y="79"/>
                    <a:pt x="166" y="79"/>
                    <a:pt x="166" y="79"/>
                  </a:cubicBezTo>
                  <a:cubicBezTo>
                    <a:pt x="165" y="80"/>
                    <a:pt x="165" y="80"/>
                    <a:pt x="165" y="80"/>
                  </a:cubicBezTo>
                  <a:cubicBezTo>
                    <a:pt x="165" y="81"/>
                    <a:pt x="165" y="81"/>
                    <a:pt x="165" y="81"/>
                  </a:cubicBezTo>
                  <a:cubicBezTo>
                    <a:pt x="164" y="82"/>
                    <a:pt x="164" y="82"/>
                    <a:pt x="164" y="82"/>
                  </a:cubicBezTo>
                  <a:close/>
                  <a:moveTo>
                    <a:pt x="162" y="77"/>
                  </a:moveTo>
                  <a:cubicBezTo>
                    <a:pt x="162" y="77"/>
                    <a:pt x="162" y="77"/>
                    <a:pt x="162" y="77"/>
                  </a:cubicBezTo>
                  <a:cubicBezTo>
                    <a:pt x="162" y="77"/>
                    <a:pt x="162" y="77"/>
                    <a:pt x="162" y="77"/>
                  </a:cubicBezTo>
                  <a:cubicBezTo>
                    <a:pt x="163" y="76"/>
                    <a:pt x="163" y="76"/>
                    <a:pt x="163" y="76"/>
                  </a:cubicBezTo>
                  <a:cubicBezTo>
                    <a:pt x="163" y="76"/>
                    <a:pt x="163" y="76"/>
                    <a:pt x="163" y="76"/>
                  </a:cubicBezTo>
                  <a:cubicBezTo>
                    <a:pt x="162" y="76"/>
                    <a:pt x="162" y="76"/>
                    <a:pt x="162" y="76"/>
                  </a:cubicBezTo>
                  <a:cubicBezTo>
                    <a:pt x="162" y="77"/>
                    <a:pt x="162" y="77"/>
                    <a:pt x="162" y="77"/>
                  </a:cubicBezTo>
                  <a:close/>
                  <a:moveTo>
                    <a:pt x="162" y="74"/>
                  </a:moveTo>
                  <a:cubicBezTo>
                    <a:pt x="162" y="74"/>
                    <a:pt x="162" y="74"/>
                    <a:pt x="162" y="74"/>
                  </a:cubicBezTo>
                  <a:cubicBezTo>
                    <a:pt x="163" y="75"/>
                    <a:pt x="163" y="75"/>
                    <a:pt x="163" y="75"/>
                  </a:cubicBezTo>
                  <a:cubicBezTo>
                    <a:pt x="163" y="74"/>
                    <a:pt x="163" y="74"/>
                    <a:pt x="163" y="74"/>
                  </a:cubicBezTo>
                  <a:cubicBezTo>
                    <a:pt x="163" y="74"/>
                    <a:pt x="163" y="74"/>
                    <a:pt x="163" y="74"/>
                  </a:cubicBezTo>
                  <a:cubicBezTo>
                    <a:pt x="162" y="74"/>
                    <a:pt x="162" y="74"/>
                    <a:pt x="162" y="74"/>
                  </a:cubicBezTo>
                  <a:close/>
                  <a:moveTo>
                    <a:pt x="166" y="65"/>
                  </a:moveTo>
                  <a:cubicBezTo>
                    <a:pt x="167" y="66"/>
                    <a:pt x="167" y="66"/>
                    <a:pt x="167" y="66"/>
                  </a:cubicBezTo>
                  <a:cubicBezTo>
                    <a:pt x="167" y="67"/>
                    <a:pt x="167" y="67"/>
                    <a:pt x="167" y="67"/>
                  </a:cubicBezTo>
                  <a:cubicBezTo>
                    <a:pt x="167" y="66"/>
                    <a:pt x="167" y="66"/>
                    <a:pt x="167" y="66"/>
                  </a:cubicBezTo>
                  <a:cubicBezTo>
                    <a:pt x="168" y="65"/>
                    <a:pt x="168" y="65"/>
                    <a:pt x="168" y="65"/>
                  </a:cubicBezTo>
                  <a:cubicBezTo>
                    <a:pt x="168" y="64"/>
                    <a:pt x="168" y="64"/>
                    <a:pt x="168" y="64"/>
                  </a:cubicBezTo>
                  <a:cubicBezTo>
                    <a:pt x="168" y="64"/>
                    <a:pt x="168" y="64"/>
                    <a:pt x="168" y="64"/>
                  </a:cubicBezTo>
                  <a:cubicBezTo>
                    <a:pt x="168" y="63"/>
                    <a:pt x="168" y="63"/>
                    <a:pt x="168" y="63"/>
                  </a:cubicBezTo>
                  <a:cubicBezTo>
                    <a:pt x="167" y="64"/>
                    <a:pt x="167" y="64"/>
                    <a:pt x="167" y="64"/>
                  </a:cubicBezTo>
                  <a:cubicBezTo>
                    <a:pt x="167" y="64"/>
                    <a:pt x="167" y="64"/>
                    <a:pt x="167" y="64"/>
                  </a:cubicBezTo>
                  <a:cubicBezTo>
                    <a:pt x="166" y="65"/>
                    <a:pt x="166" y="65"/>
                    <a:pt x="166" y="65"/>
                  </a:cubicBezTo>
                  <a:close/>
                  <a:moveTo>
                    <a:pt x="164" y="54"/>
                  </a:moveTo>
                  <a:cubicBezTo>
                    <a:pt x="164" y="54"/>
                    <a:pt x="164" y="54"/>
                    <a:pt x="164" y="54"/>
                  </a:cubicBezTo>
                  <a:cubicBezTo>
                    <a:pt x="164" y="53"/>
                    <a:pt x="164" y="53"/>
                    <a:pt x="164" y="53"/>
                  </a:cubicBezTo>
                  <a:cubicBezTo>
                    <a:pt x="165" y="53"/>
                    <a:pt x="165" y="53"/>
                    <a:pt x="165" y="53"/>
                  </a:cubicBezTo>
                  <a:cubicBezTo>
                    <a:pt x="166" y="53"/>
                    <a:pt x="166" y="53"/>
                    <a:pt x="166" y="53"/>
                  </a:cubicBezTo>
                  <a:cubicBezTo>
                    <a:pt x="166" y="52"/>
                    <a:pt x="166" y="52"/>
                    <a:pt x="166" y="52"/>
                  </a:cubicBezTo>
                  <a:cubicBezTo>
                    <a:pt x="165" y="51"/>
                    <a:pt x="165" y="51"/>
                    <a:pt x="165" y="51"/>
                  </a:cubicBezTo>
                  <a:cubicBezTo>
                    <a:pt x="164" y="52"/>
                    <a:pt x="164" y="52"/>
                    <a:pt x="164" y="52"/>
                  </a:cubicBezTo>
                  <a:cubicBezTo>
                    <a:pt x="164" y="53"/>
                    <a:pt x="164" y="53"/>
                    <a:pt x="164" y="53"/>
                  </a:cubicBezTo>
                  <a:cubicBezTo>
                    <a:pt x="164" y="54"/>
                    <a:pt x="164" y="54"/>
                    <a:pt x="164" y="54"/>
                  </a:cubicBezTo>
                  <a:close/>
                  <a:moveTo>
                    <a:pt x="173" y="32"/>
                  </a:moveTo>
                  <a:cubicBezTo>
                    <a:pt x="173" y="31"/>
                    <a:pt x="173" y="31"/>
                    <a:pt x="173" y="31"/>
                  </a:cubicBezTo>
                  <a:cubicBezTo>
                    <a:pt x="173" y="30"/>
                    <a:pt x="173" y="30"/>
                    <a:pt x="173" y="30"/>
                  </a:cubicBezTo>
                  <a:cubicBezTo>
                    <a:pt x="173" y="29"/>
                    <a:pt x="173" y="29"/>
                    <a:pt x="173" y="29"/>
                  </a:cubicBezTo>
                  <a:cubicBezTo>
                    <a:pt x="173" y="29"/>
                    <a:pt x="173" y="29"/>
                    <a:pt x="173" y="29"/>
                  </a:cubicBezTo>
                  <a:cubicBezTo>
                    <a:pt x="173" y="28"/>
                    <a:pt x="173" y="28"/>
                    <a:pt x="173" y="28"/>
                  </a:cubicBezTo>
                  <a:cubicBezTo>
                    <a:pt x="172" y="28"/>
                    <a:pt x="172" y="28"/>
                    <a:pt x="172" y="28"/>
                  </a:cubicBezTo>
                  <a:cubicBezTo>
                    <a:pt x="172" y="29"/>
                    <a:pt x="172" y="29"/>
                    <a:pt x="172" y="29"/>
                  </a:cubicBezTo>
                  <a:cubicBezTo>
                    <a:pt x="173" y="29"/>
                    <a:pt x="173" y="29"/>
                    <a:pt x="173" y="29"/>
                  </a:cubicBezTo>
                  <a:cubicBezTo>
                    <a:pt x="173" y="30"/>
                    <a:pt x="173" y="30"/>
                    <a:pt x="173" y="30"/>
                  </a:cubicBezTo>
                  <a:cubicBezTo>
                    <a:pt x="172" y="30"/>
                    <a:pt x="172" y="30"/>
                    <a:pt x="172" y="30"/>
                  </a:cubicBezTo>
                  <a:cubicBezTo>
                    <a:pt x="173" y="32"/>
                    <a:pt x="173" y="32"/>
                    <a:pt x="173" y="32"/>
                  </a:cubicBezTo>
                  <a:close/>
                  <a:moveTo>
                    <a:pt x="170" y="34"/>
                  </a:moveTo>
                  <a:cubicBezTo>
                    <a:pt x="170" y="34"/>
                    <a:pt x="170" y="34"/>
                    <a:pt x="170" y="34"/>
                  </a:cubicBezTo>
                  <a:cubicBezTo>
                    <a:pt x="171" y="34"/>
                    <a:pt x="171" y="34"/>
                    <a:pt x="171" y="34"/>
                  </a:cubicBezTo>
                  <a:cubicBezTo>
                    <a:pt x="171" y="32"/>
                    <a:pt x="171" y="32"/>
                    <a:pt x="171" y="32"/>
                  </a:cubicBezTo>
                  <a:cubicBezTo>
                    <a:pt x="170" y="32"/>
                    <a:pt x="170" y="32"/>
                    <a:pt x="170" y="32"/>
                  </a:cubicBezTo>
                  <a:cubicBezTo>
                    <a:pt x="170" y="32"/>
                    <a:pt x="170" y="32"/>
                    <a:pt x="170" y="32"/>
                  </a:cubicBezTo>
                  <a:cubicBezTo>
                    <a:pt x="170" y="33"/>
                    <a:pt x="170" y="33"/>
                    <a:pt x="170" y="33"/>
                  </a:cubicBezTo>
                  <a:cubicBezTo>
                    <a:pt x="170" y="34"/>
                    <a:pt x="170" y="34"/>
                    <a:pt x="170" y="34"/>
                  </a:cubicBezTo>
                  <a:close/>
                  <a:moveTo>
                    <a:pt x="169" y="32"/>
                  </a:moveTo>
                  <a:cubicBezTo>
                    <a:pt x="169" y="32"/>
                    <a:pt x="169" y="32"/>
                    <a:pt x="169" y="32"/>
                  </a:cubicBezTo>
                  <a:cubicBezTo>
                    <a:pt x="169" y="32"/>
                    <a:pt x="169" y="32"/>
                    <a:pt x="169" y="32"/>
                  </a:cubicBezTo>
                  <a:cubicBezTo>
                    <a:pt x="170" y="31"/>
                    <a:pt x="170" y="31"/>
                    <a:pt x="170" y="31"/>
                  </a:cubicBezTo>
                  <a:cubicBezTo>
                    <a:pt x="170" y="30"/>
                    <a:pt x="170" y="30"/>
                    <a:pt x="170" y="30"/>
                  </a:cubicBezTo>
                  <a:cubicBezTo>
                    <a:pt x="170" y="30"/>
                    <a:pt x="170" y="30"/>
                    <a:pt x="170" y="30"/>
                  </a:cubicBezTo>
                  <a:cubicBezTo>
                    <a:pt x="170" y="29"/>
                    <a:pt x="170" y="29"/>
                    <a:pt x="170" y="29"/>
                  </a:cubicBezTo>
                  <a:cubicBezTo>
                    <a:pt x="169" y="30"/>
                    <a:pt x="169" y="30"/>
                    <a:pt x="169" y="30"/>
                  </a:cubicBezTo>
                  <a:cubicBezTo>
                    <a:pt x="168" y="30"/>
                    <a:pt x="168" y="30"/>
                    <a:pt x="168" y="30"/>
                  </a:cubicBezTo>
                  <a:cubicBezTo>
                    <a:pt x="169" y="31"/>
                    <a:pt x="169" y="31"/>
                    <a:pt x="169" y="31"/>
                  </a:cubicBezTo>
                  <a:cubicBezTo>
                    <a:pt x="169" y="32"/>
                    <a:pt x="169" y="32"/>
                    <a:pt x="169" y="32"/>
                  </a:cubicBezTo>
                  <a:close/>
                  <a:moveTo>
                    <a:pt x="122" y="2"/>
                  </a:moveTo>
                  <a:cubicBezTo>
                    <a:pt x="122" y="2"/>
                    <a:pt x="122" y="2"/>
                    <a:pt x="122" y="2"/>
                  </a:cubicBezTo>
                  <a:cubicBezTo>
                    <a:pt x="123" y="2"/>
                    <a:pt x="123" y="2"/>
                    <a:pt x="123" y="2"/>
                  </a:cubicBezTo>
                  <a:cubicBezTo>
                    <a:pt x="123" y="1"/>
                    <a:pt x="123" y="1"/>
                    <a:pt x="123" y="1"/>
                  </a:cubicBezTo>
                  <a:cubicBezTo>
                    <a:pt x="122" y="1"/>
                    <a:pt x="122" y="1"/>
                    <a:pt x="122" y="1"/>
                  </a:cubicBezTo>
                  <a:cubicBezTo>
                    <a:pt x="122" y="1"/>
                    <a:pt x="122" y="1"/>
                    <a:pt x="122" y="1"/>
                  </a:cubicBezTo>
                  <a:cubicBezTo>
                    <a:pt x="122" y="2"/>
                    <a:pt x="122" y="2"/>
                    <a:pt x="122" y="2"/>
                  </a:cubicBezTo>
                  <a:cubicBezTo>
                    <a:pt x="122" y="2"/>
                    <a:pt x="122" y="2"/>
                    <a:pt x="122" y="2"/>
                  </a:cubicBezTo>
                  <a:close/>
                  <a:moveTo>
                    <a:pt x="122" y="4"/>
                  </a:moveTo>
                  <a:cubicBezTo>
                    <a:pt x="122" y="4"/>
                    <a:pt x="122" y="4"/>
                    <a:pt x="122" y="4"/>
                  </a:cubicBezTo>
                  <a:cubicBezTo>
                    <a:pt x="123" y="4"/>
                    <a:pt x="123" y="4"/>
                    <a:pt x="123" y="4"/>
                  </a:cubicBezTo>
                  <a:cubicBezTo>
                    <a:pt x="123" y="4"/>
                    <a:pt x="123" y="4"/>
                    <a:pt x="123" y="4"/>
                  </a:cubicBezTo>
                  <a:cubicBezTo>
                    <a:pt x="123" y="3"/>
                    <a:pt x="123" y="3"/>
                    <a:pt x="123" y="3"/>
                  </a:cubicBezTo>
                  <a:cubicBezTo>
                    <a:pt x="123" y="3"/>
                    <a:pt x="123" y="3"/>
                    <a:pt x="123" y="3"/>
                  </a:cubicBezTo>
                  <a:cubicBezTo>
                    <a:pt x="122" y="3"/>
                    <a:pt x="122" y="3"/>
                    <a:pt x="122" y="3"/>
                  </a:cubicBezTo>
                  <a:cubicBezTo>
                    <a:pt x="122" y="4"/>
                    <a:pt x="122" y="4"/>
                    <a:pt x="122" y="4"/>
                  </a:cubicBezTo>
                  <a:close/>
                  <a:moveTo>
                    <a:pt x="118" y="4"/>
                  </a:moveTo>
                  <a:cubicBezTo>
                    <a:pt x="119" y="5"/>
                    <a:pt x="119" y="5"/>
                    <a:pt x="119" y="5"/>
                  </a:cubicBezTo>
                  <a:cubicBezTo>
                    <a:pt x="119" y="5"/>
                    <a:pt x="119" y="5"/>
                    <a:pt x="119" y="5"/>
                  </a:cubicBezTo>
                  <a:cubicBezTo>
                    <a:pt x="120" y="5"/>
                    <a:pt x="120" y="5"/>
                    <a:pt x="120" y="5"/>
                  </a:cubicBezTo>
                  <a:cubicBezTo>
                    <a:pt x="120" y="5"/>
                    <a:pt x="120" y="5"/>
                    <a:pt x="120" y="5"/>
                  </a:cubicBezTo>
                  <a:cubicBezTo>
                    <a:pt x="121" y="4"/>
                    <a:pt x="121" y="4"/>
                    <a:pt x="121" y="4"/>
                  </a:cubicBezTo>
                  <a:cubicBezTo>
                    <a:pt x="119" y="4"/>
                    <a:pt x="119" y="4"/>
                    <a:pt x="119" y="4"/>
                  </a:cubicBezTo>
                  <a:cubicBezTo>
                    <a:pt x="119" y="3"/>
                    <a:pt x="119" y="3"/>
                    <a:pt x="119" y="3"/>
                  </a:cubicBezTo>
                  <a:cubicBezTo>
                    <a:pt x="119" y="2"/>
                    <a:pt x="119" y="2"/>
                    <a:pt x="119" y="2"/>
                  </a:cubicBezTo>
                  <a:cubicBezTo>
                    <a:pt x="119" y="3"/>
                    <a:pt x="119" y="3"/>
                    <a:pt x="119" y="3"/>
                  </a:cubicBezTo>
                  <a:cubicBezTo>
                    <a:pt x="118" y="3"/>
                    <a:pt x="118" y="3"/>
                    <a:pt x="118" y="3"/>
                  </a:cubicBezTo>
                  <a:cubicBezTo>
                    <a:pt x="118" y="3"/>
                    <a:pt x="118" y="3"/>
                    <a:pt x="118" y="3"/>
                  </a:cubicBezTo>
                  <a:cubicBezTo>
                    <a:pt x="118" y="4"/>
                    <a:pt x="118" y="4"/>
                    <a:pt x="118" y="4"/>
                  </a:cubicBezTo>
                  <a:close/>
                  <a:moveTo>
                    <a:pt x="116" y="5"/>
                  </a:moveTo>
                  <a:cubicBezTo>
                    <a:pt x="116" y="5"/>
                    <a:pt x="116" y="5"/>
                    <a:pt x="116" y="5"/>
                  </a:cubicBezTo>
                  <a:cubicBezTo>
                    <a:pt x="117" y="5"/>
                    <a:pt x="117" y="5"/>
                    <a:pt x="117" y="5"/>
                  </a:cubicBezTo>
                  <a:cubicBezTo>
                    <a:pt x="117" y="5"/>
                    <a:pt x="117" y="5"/>
                    <a:pt x="117" y="5"/>
                  </a:cubicBezTo>
                  <a:cubicBezTo>
                    <a:pt x="117" y="5"/>
                    <a:pt x="117" y="5"/>
                    <a:pt x="117" y="5"/>
                  </a:cubicBezTo>
                  <a:cubicBezTo>
                    <a:pt x="116" y="4"/>
                    <a:pt x="116" y="4"/>
                    <a:pt x="116" y="4"/>
                  </a:cubicBezTo>
                  <a:cubicBezTo>
                    <a:pt x="116" y="5"/>
                    <a:pt x="116" y="5"/>
                    <a:pt x="116" y="5"/>
                  </a:cubicBezTo>
                  <a:close/>
                  <a:moveTo>
                    <a:pt x="103" y="8"/>
                  </a:moveTo>
                  <a:cubicBezTo>
                    <a:pt x="103" y="9"/>
                    <a:pt x="103" y="9"/>
                    <a:pt x="103" y="9"/>
                  </a:cubicBezTo>
                  <a:cubicBezTo>
                    <a:pt x="104" y="9"/>
                    <a:pt x="104" y="9"/>
                    <a:pt x="104" y="9"/>
                  </a:cubicBezTo>
                  <a:cubicBezTo>
                    <a:pt x="105" y="10"/>
                    <a:pt x="105" y="10"/>
                    <a:pt x="105" y="10"/>
                  </a:cubicBezTo>
                  <a:cubicBezTo>
                    <a:pt x="106" y="10"/>
                    <a:pt x="106" y="10"/>
                    <a:pt x="106" y="10"/>
                  </a:cubicBezTo>
                  <a:cubicBezTo>
                    <a:pt x="106" y="9"/>
                    <a:pt x="106" y="9"/>
                    <a:pt x="106" y="9"/>
                  </a:cubicBezTo>
                  <a:cubicBezTo>
                    <a:pt x="106" y="8"/>
                    <a:pt x="106" y="8"/>
                    <a:pt x="106" y="8"/>
                  </a:cubicBezTo>
                  <a:cubicBezTo>
                    <a:pt x="106" y="8"/>
                    <a:pt x="106" y="8"/>
                    <a:pt x="106" y="8"/>
                  </a:cubicBezTo>
                  <a:cubicBezTo>
                    <a:pt x="106" y="8"/>
                    <a:pt x="106" y="8"/>
                    <a:pt x="106" y="8"/>
                  </a:cubicBezTo>
                  <a:cubicBezTo>
                    <a:pt x="106" y="7"/>
                    <a:pt x="106" y="7"/>
                    <a:pt x="106" y="7"/>
                  </a:cubicBezTo>
                  <a:cubicBezTo>
                    <a:pt x="105" y="7"/>
                    <a:pt x="105" y="7"/>
                    <a:pt x="105" y="7"/>
                  </a:cubicBezTo>
                  <a:cubicBezTo>
                    <a:pt x="104" y="6"/>
                    <a:pt x="104" y="6"/>
                    <a:pt x="104" y="6"/>
                  </a:cubicBezTo>
                  <a:cubicBezTo>
                    <a:pt x="104" y="7"/>
                    <a:pt x="104" y="7"/>
                    <a:pt x="104" y="7"/>
                  </a:cubicBezTo>
                  <a:cubicBezTo>
                    <a:pt x="104" y="8"/>
                    <a:pt x="104" y="8"/>
                    <a:pt x="104" y="8"/>
                  </a:cubicBezTo>
                  <a:cubicBezTo>
                    <a:pt x="104" y="8"/>
                    <a:pt x="104" y="8"/>
                    <a:pt x="104" y="8"/>
                  </a:cubicBezTo>
                  <a:cubicBezTo>
                    <a:pt x="104" y="8"/>
                    <a:pt x="104" y="8"/>
                    <a:pt x="104" y="8"/>
                  </a:cubicBezTo>
                  <a:cubicBezTo>
                    <a:pt x="103" y="8"/>
                    <a:pt x="103" y="8"/>
                    <a:pt x="103" y="8"/>
                  </a:cubicBezTo>
                  <a:cubicBezTo>
                    <a:pt x="103" y="8"/>
                    <a:pt x="103" y="8"/>
                    <a:pt x="103" y="8"/>
                  </a:cubicBezTo>
                  <a:close/>
                  <a:moveTo>
                    <a:pt x="102" y="9"/>
                  </a:moveTo>
                  <a:cubicBezTo>
                    <a:pt x="103" y="10"/>
                    <a:pt x="103" y="10"/>
                    <a:pt x="103" y="10"/>
                  </a:cubicBezTo>
                  <a:cubicBezTo>
                    <a:pt x="103" y="10"/>
                    <a:pt x="103" y="10"/>
                    <a:pt x="103" y="10"/>
                  </a:cubicBezTo>
                  <a:cubicBezTo>
                    <a:pt x="103" y="9"/>
                    <a:pt x="103" y="9"/>
                    <a:pt x="103" y="9"/>
                  </a:cubicBezTo>
                  <a:cubicBezTo>
                    <a:pt x="102" y="8"/>
                    <a:pt x="102" y="8"/>
                    <a:pt x="102" y="8"/>
                  </a:cubicBezTo>
                  <a:cubicBezTo>
                    <a:pt x="102" y="9"/>
                    <a:pt x="102" y="9"/>
                    <a:pt x="102" y="9"/>
                  </a:cubicBezTo>
                  <a:close/>
                  <a:moveTo>
                    <a:pt x="98" y="8"/>
                  </a:moveTo>
                  <a:cubicBezTo>
                    <a:pt x="98" y="9"/>
                    <a:pt x="98" y="9"/>
                    <a:pt x="98" y="9"/>
                  </a:cubicBezTo>
                  <a:cubicBezTo>
                    <a:pt x="99" y="9"/>
                    <a:pt x="99" y="9"/>
                    <a:pt x="99" y="9"/>
                  </a:cubicBezTo>
                  <a:cubicBezTo>
                    <a:pt x="99" y="9"/>
                    <a:pt x="99" y="9"/>
                    <a:pt x="99" y="9"/>
                  </a:cubicBezTo>
                  <a:cubicBezTo>
                    <a:pt x="100" y="9"/>
                    <a:pt x="100" y="9"/>
                    <a:pt x="100" y="9"/>
                  </a:cubicBezTo>
                  <a:cubicBezTo>
                    <a:pt x="100" y="9"/>
                    <a:pt x="100" y="9"/>
                    <a:pt x="100" y="9"/>
                  </a:cubicBezTo>
                  <a:cubicBezTo>
                    <a:pt x="99" y="9"/>
                    <a:pt x="99" y="9"/>
                    <a:pt x="99" y="9"/>
                  </a:cubicBezTo>
                  <a:cubicBezTo>
                    <a:pt x="99" y="8"/>
                    <a:pt x="99" y="8"/>
                    <a:pt x="99" y="8"/>
                  </a:cubicBezTo>
                  <a:cubicBezTo>
                    <a:pt x="99" y="8"/>
                    <a:pt x="99" y="8"/>
                    <a:pt x="99" y="8"/>
                  </a:cubicBezTo>
                  <a:cubicBezTo>
                    <a:pt x="98" y="7"/>
                    <a:pt x="98" y="7"/>
                    <a:pt x="98" y="7"/>
                  </a:cubicBezTo>
                  <a:cubicBezTo>
                    <a:pt x="98" y="8"/>
                    <a:pt x="98" y="8"/>
                    <a:pt x="98" y="8"/>
                  </a:cubicBezTo>
                  <a:cubicBezTo>
                    <a:pt x="98" y="8"/>
                    <a:pt x="98" y="8"/>
                    <a:pt x="98" y="8"/>
                  </a:cubicBezTo>
                  <a:close/>
                  <a:moveTo>
                    <a:pt x="95" y="16"/>
                  </a:moveTo>
                  <a:cubicBezTo>
                    <a:pt x="95" y="16"/>
                    <a:pt x="95" y="16"/>
                    <a:pt x="95" y="16"/>
                  </a:cubicBezTo>
                  <a:cubicBezTo>
                    <a:pt x="96" y="16"/>
                    <a:pt x="96" y="16"/>
                    <a:pt x="96" y="16"/>
                  </a:cubicBezTo>
                  <a:cubicBezTo>
                    <a:pt x="96" y="15"/>
                    <a:pt x="96" y="15"/>
                    <a:pt x="96" y="15"/>
                  </a:cubicBezTo>
                  <a:cubicBezTo>
                    <a:pt x="96" y="15"/>
                    <a:pt x="96" y="15"/>
                    <a:pt x="96" y="15"/>
                  </a:cubicBezTo>
                  <a:cubicBezTo>
                    <a:pt x="95" y="14"/>
                    <a:pt x="95" y="14"/>
                    <a:pt x="95" y="14"/>
                  </a:cubicBezTo>
                  <a:cubicBezTo>
                    <a:pt x="95" y="13"/>
                    <a:pt x="95" y="13"/>
                    <a:pt x="95" y="13"/>
                  </a:cubicBezTo>
                  <a:cubicBezTo>
                    <a:pt x="94" y="13"/>
                    <a:pt x="94" y="13"/>
                    <a:pt x="94" y="13"/>
                  </a:cubicBezTo>
                  <a:cubicBezTo>
                    <a:pt x="94" y="14"/>
                    <a:pt x="94" y="14"/>
                    <a:pt x="94" y="14"/>
                  </a:cubicBezTo>
                  <a:cubicBezTo>
                    <a:pt x="95" y="14"/>
                    <a:pt x="95" y="14"/>
                    <a:pt x="95" y="14"/>
                  </a:cubicBezTo>
                  <a:cubicBezTo>
                    <a:pt x="95" y="15"/>
                    <a:pt x="95" y="15"/>
                    <a:pt x="95" y="15"/>
                  </a:cubicBezTo>
                  <a:cubicBezTo>
                    <a:pt x="95" y="16"/>
                    <a:pt x="95" y="16"/>
                    <a:pt x="95" y="16"/>
                  </a:cubicBezTo>
                  <a:close/>
                  <a:moveTo>
                    <a:pt x="96" y="23"/>
                  </a:moveTo>
                  <a:cubicBezTo>
                    <a:pt x="97" y="23"/>
                    <a:pt x="97" y="23"/>
                    <a:pt x="97" y="23"/>
                  </a:cubicBezTo>
                  <a:cubicBezTo>
                    <a:pt x="98" y="23"/>
                    <a:pt x="98" y="23"/>
                    <a:pt x="98" y="23"/>
                  </a:cubicBezTo>
                  <a:cubicBezTo>
                    <a:pt x="98" y="22"/>
                    <a:pt x="98" y="22"/>
                    <a:pt x="98" y="22"/>
                  </a:cubicBezTo>
                  <a:cubicBezTo>
                    <a:pt x="97" y="22"/>
                    <a:pt x="97" y="22"/>
                    <a:pt x="97" y="22"/>
                  </a:cubicBezTo>
                  <a:cubicBezTo>
                    <a:pt x="97" y="21"/>
                    <a:pt x="97" y="21"/>
                    <a:pt x="97" y="21"/>
                  </a:cubicBezTo>
                  <a:cubicBezTo>
                    <a:pt x="97" y="21"/>
                    <a:pt x="97" y="21"/>
                    <a:pt x="97" y="21"/>
                  </a:cubicBezTo>
                  <a:cubicBezTo>
                    <a:pt x="96" y="21"/>
                    <a:pt x="96" y="21"/>
                    <a:pt x="96" y="21"/>
                  </a:cubicBezTo>
                  <a:cubicBezTo>
                    <a:pt x="95" y="22"/>
                    <a:pt x="95" y="22"/>
                    <a:pt x="95" y="22"/>
                  </a:cubicBezTo>
                  <a:cubicBezTo>
                    <a:pt x="95" y="23"/>
                    <a:pt x="95" y="23"/>
                    <a:pt x="95" y="23"/>
                  </a:cubicBezTo>
                  <a:cubicBezTo>
                    <a:pt x="96" y="23"/>
                    <a:pt x="96" y="23"/>
                    <a:pt x="96" y="23"/>
                  </a:cubicBezTo>
                  <a:cubicBezTo>
                    <a:pt x="96" y="23"/>
                    <a:pt x="96" y="23"/>
                    <a:pt x="96" y="23"/>
                  </a:cubicBezTo>
                  <a:close/>
                  <a:moveTo>
                    <a:pt x="96" y="24"/>
                  </a:moveTo>
                  <a:cubicBezTo>
                    <a:pt x="96" y="25"/>
                    <a:pt x="96" y="25"/>
                    <a:pt x="96" y="25"/>
                  </a:cubicBezTo>
                  <a:cubicBezTo>
                    <a:pt x="96" y="26"/>
                    <a:pt x="96" y="26"/>
                    <a:pt x="96" y="26"/>
                  </a:cubicBezTo>
                  <a:cubicBezTo>
                    <a:pt x="96" y="26"/>
                    <a:pt x="96" y="26"/>
                    <a:pt x="96" y="26"/>
                  </a:cubicBezTo>
                  <a:cubicBezTo>
                    <a:pt x="98" y="27"/>
                    <a:pt x="98" y="27"/>
                    <a:pt x="98" y="27"/>
                  </a:cubicBezTo>
                  <a:cubicBezTo>
                    <a:pt x="98" y="27"/>
                    <a:pt x="98" y="27"/>
                    <a:pt x="98" y="27"/>
                  </a:cubicBezTo>
                  <a:cubicBezTo>
                    <a:pt x="98" y="25"/>
                    <a:pt x="98" y="25"/>
                    <a:pt x="98" y="25"/>
                  </a:cubicBezTo>
                  <a:cubicBezTo>
                    <a:pt x="97" y="24"/>
                    <a:pt x="97" y="24"/>
                    <a:pt x="97" y="24"/>
                  </a:cubicBezTo>
                  <a:cubicBezTo>
                    <a:pt x="97" y="24"/>
                    <a:pt x="97" y="24"/>
                    <a:pt x="97" y="24"/>
                  </a:cubicBezTo>
                  <a:cubicBezTo>
                    <a:pt x="96" y="24"/>
                    <a:pt x="96" y="24"/>
                    <a:pt x="96" y="24"/>
                  </a:cubicBezTo>
                  <a:close/>
                  <a:moveTo>
                    <a:pt x="84" y="17"/>
                  </a:moveTo>
                  <a:cubicBezTo>
                    <a:pt x="84" y="16"/>
                    <a:pt x="84" y="16"/>
                    <a:pt x="84" y="16"/>
                  </a:cubicBezTo>
                  <a:cubicBezTo>
                    <a:pt x="84" y="16"/>
                    <a:pt x="84" y="16"/>
                    <a:pt x="84" y="16"/>
                  </a:cubicBezTo>
                  <a:cubicBezTo>
                    <a:pt x="84" y="16"/>
                    <a:pt x="84" y="16"/>
                    <a:pt x="84" y="16"/>
                  </a:cubicBezTo>
                  <a:cubicBezTo>
                    <a:pt x="84" y="15"/>
                    <a:pt x="84" y="15"/>
                    <a:pt x="84" y="15"/>
                  </a:cubicBezTo>
                  <a:cubicBezTo>
                    <a:pt x="83" y="15"/>
                    <a:pt x="83" y="15"/>
                    <a:pt x="83" y="15"/>
                  </a:cubicBezTo>
                  <a:cubicBezTo>
                    <a:pt x="83" y="16"/>
                    <a:pt x="83" y="16"/>
                    <a:pt x="83" y="16"/>
                  </a:cubicBezTo>
                  <a:cubicBezTo>
                    <a:pt x="84" y="17"/>
                    <a:pt x="84" y="17"/>
                    <a:pt x="84" y="17"/>
                  </a:cubicBezTo>
                  <a:close/>
                  <a:moveTo>
                    <a:pt x="82" y="22"/>
                  </a:moveTo>
                  <a:cubicBezTo>
                    <a:pt x="82" y="22"/>
                    <a:pt x="82" y="22"/>
                    <a:pt x="82" y="22"/>
                  </a:cubicBezTo>
                  <a:cubicBezTo>
                    <a:pt x="83" y="21"/>
                    <a:pt x="83" y="21"/>
                    <a:pt x="83" y="21"/>
                  </a:cubicBezTo>
                  <a:cubicBezTo>
                    <a:pt x="83" y="20"/>
                    <a:pt x="83" y="20"/>
                    <a:pt x="83" y="20"/>
                  </a:cubicBezTo>
                  <a:cubicBezTo>
                    <a:pt x="82" y="19"/>
                    <a:pt x="82" y="19"/>
                    <a:pt x="82" y="19"/>
                  </a:cubicBezTo>
                  <a:cubicBezTo>
                    <a:pt x="82" y="18"/>
                    <a:pt x="82" y="18"/>
                    <a:pt x="82" y="18"/>
                  </a:cubicBezTo>
                  <a:cubicBezTo>
                    <a:pt x="82" y="17"/>
                    <a:pt x="82" y="17"/>
                    <a:pt x="82" y="17"/>
                  </a:cubicBezTo>
                  <a:cubicBezTo>
                    <a:pt x="82" y="16"/>
                    <a:pt x="82" y="16"/>
                    <a:pt x="82" y="16"/>
                  </a:cubicBezTo>
                  <a:cubicBezTo>
                    <a:pt x="82" y="15"/>
                    <a:pt x="82" y="15"/>
                    <a:pt x="82" y="15"/>
                  </a:cubicBezTo>
                  <a:cubicBezTo>
                    <a:pt x="82" y="14"/>
                    <a:pt x="82" y="14"/>
                    <a:pt x="82" y="14"/>
                  </a:cubicBezTo>
                  <a:cubicBezTo>
                    <a:pt x="81" y="13"/>
                    <a:pt x="81" y="13"/>
                    <a:pt x="81" y="13"/>
                  </a:cubicBezTo>
                  <a:cubicBezTo>
                    <a:pt x="81" y="14"/>
                    <a:pt x="81" y="14"/>
                    <a:pt x="81" y="14"/>
                  </a:cubicBezTo>
                  <a:cubicBezTo>
                    <a:pt x="81" y="16"/>
                    <a:pt x="81" y="16"/>
                    <a:pt x="81" y="16"/>
                  </a:cubicBezTo>
                  <a:cubicBezTo>
                    <a:pt x="80" y="17"/>
                    <a:pt x="80" y="17"/>
                    <a:pt x="80" y="17"/>
                  </a:cubicBezTo>
                  <a:cubicBezTo>
                    <a:pt x="80" y="18"/>
                    <a:pt x="80" y="18"/>
                    <a:pt x="80" y="18"/>
                  </a:cubicBezTo>
                  <a:cubicBezTo>
                    <a:pt x="81" y="19"/>
                    <a:pt x="81" y="19"/>
                    <a:pt x="81" y="19"/>
                  </a:cubicBezTo>
                  <a:cubicBezTo>
                    <a:pt x="81" y="20"/>
                    <a:pt x="81" y="20"/>
                    <a:pt x="81" y="20"/>
                  </a:cubicBezTo>
                  <a:cubicBezTo>
                    <a:pt x="82" y="22"/>
                    <a:pt x="82" y="22"/>
                    <a:pt x="82" y="22"/>
                  </a:cubicBezTo>
                  <a:close/>
                  <a:moveTo>
                    <a:pt x="34" y="28"/>
                  </a:moveTo>
                  <a:cubicBezTo>
                    <a:pt x="35" y="29"/>
                    <a:pt x="35" y="29"/>
                    <a:pt x="35" y="29"/>
                  </a:cubicBezTo>
                  <a:cubicBezTo>
                    <a:pt x="35" y="29"/>
                    <a:pt x="35" y="29"/>
                    <a:pt x="35" y="29"/>
                  </a:cubicBezTo>
                  <a:cubicBezTo>
                    <a:pt x="35" y="30"/>
                    <a:pt x="35" y="30"/>
                    <a:pt x="35" y="30"/>
                  </a:cubicBezTo>
                  <a:cubicBezTo>
                    <a:pt x="36" y="29"/>
                    <a:pt x="36" y="29"/>
                    <a:pt x="36" y="29"/>
                  </a:cubicBezTo>
                  <a:cubicBezTo>
                    <a:pt x="35" y="28"/>
                    <a:pt x="35" y="28"/>
                    <a:pt x="35" y="28"/>
                  </a:cubicBezTo>
                  <a:cubicBezTo>
                    <a:pt x="34" y="28"/>
                    <a:pt x="34" y="28"/>
                    <a:pt x="34" y="28"/>
                  </a:cubicBezTo>
                  <a:close/>
                  <a:moveTo>
                    <a:pt x="4" y="63"/>
                  </a:moveTo>
                  <a:cubicBezTo>
                    <a:pt x="5" y="64"/>
                    <a:pt x="5" y="64"/>
                    <a:pt x="5" y="64"/>
                  </a:cubicBezTo>
                  <a:cubicBezTo>
                    <a:pt x="6" y="64"/>
                    <a:pt x="6" y="64"/>
                    <a:pt x="6" y="64"/>
                  </a:cubicBezTo>
                  <a:cubicBezTo>
                    <a:pt x="6" y="64"/>
                    <a:pt x="6" y="64"/>
                    <a:pt x="6" y="64"/>
                  </a:cubicBezTo>
                  <a:cubicBezTo>
                    <a:pt x="7" y="64"/>
                    <a:pt x="7" y="64"/>
                    <a:pt x="7" y="64"/>
                  </a:cubicBezTo>
                  <a:cubicBezTo>
                    <a:pt x="7" y="64"/>
                    <a:pt x="7" y="64"/>
                    <a:pt x="7" y="64"/>
                  </a:cubicBezTo>
                  <a:cubicBezTo>
                    <a:pt x="6" y="64"/>
                    <a:pt x="6" y="64"/>
                    <a:pt x="6" y="64"/>
                  </a:cubicBezTo>
                  <a:cubicBezTo>
                    <a:pt x="5" y="63"/>
                    <a:pt x="5" y="63"/>
                    <a:pt x="5" y="63"/>
                  </a:cubicBezTo>
                  <a:cubicBezTo>
                    <a:pt x="5" y="63"/>
                    <a:pt x="5" y="63"/>
                    <a:pt x="5" y="63"/>
                  </a:cubicBezTo>
                  <a:cubicBezTo>
                    <a:pt x="4" y="63"/>
                    <a:pt x="4" y="63"/>
                    <a:pt x="4" y="63"/>
                  </a:cubicBezTo>
                  <a:cubicBezTo>
                    <a:pt x="4" y="63"/>
                    <a:pt x="4" y="63"/>
                    <a:pt x="4" y="63"/>
                  </a:cubicBezTo>
                  <a:close/>
                  <a:moveTo>
                    <a:pt x="0" y="63"/>
                  </a:moveTo>
                  <a:cubicBezTo>
                    <a:pt x="1" y="64"/>
                    <a:pt x="1" y="64"/>
                    <a:pt x="1" y="64"/>
                  </a:cubicBezTo>
                  <a:cubicBezTo>
                    <a:pt x="2" y="64"/>
                    <a:pt x="2" y="64"/>
                    <a:pt x="2" y="64"/>
                  </a:cubicBezTo>
                  <a:cubicBezTo>
                    <a:pt x="2" y="65"/>
                    <a:pt x="2" y="65"/>
                    <a:pt x="2" y="65"/>
                  </a:cubicBezTo>
                  <a:cubicBezTo>
                    <a:pt x="3" y="64"/>
                    <a:pt x="3" y="64"/>
                    <a:pt x="3" y="64"/>
                  </a:cubicBezTo>
                  <a:cubicBezTo>
                    <a:pt x="2" y="63"/>
                    <a:pt x="2" y="63"/>
                    <a:pt x="2" y="63"/>
                  </a:cubicBezTo>
                  <a:cubicBezTo>
                    <a:pt x="1" y="63"/>
                    <a:pt x="1" y="63"/>
                    <a:pt x="1" y="63"/>
                  </a:cubicBezTo>
                  <a:cubicBezTo>
                    <a:pt x="0" y="63"/>
                    <a:pt x="0" y="63"/>
                    <a:pt x="0" y="63"/>
                  </a:cubicBezTo>
                  <a:cubicBezTo>
                    <a:pt x="0" y="63"/>
                    <a:pt x="0" y="63"/>
                    <a:pt x="0" y="63"/>
                  </a:cubicBezTo>
                  <a:close/>
                  <a:moveTo>
                    <a:pt x="34" y="97"/>
                  </a:moveTo>
                  <a:cubicBezTo>
                    <a:pt x="33" y="97"/>
                    <a:pt x="33" y="97"/>
                    <a:pt x="33" y="97"/>
                  </a:cubicBezTo>
                  <a:cubicBezTo>
                    <a:pt x="34" y="97"/>
                    <a:pt x="34" y="97"/>
                    <a:pt x="34" y="97"/>
                  </a:cubicBezTo>
                  <a:cubicBezTo>
                    <a:pt x="34" y="97"/>
                    <a:pt x="34" y="97"/>
                    <a:pt x="34" y="97"/>
                  </a:cubicBezTo>
                  <a:cubicBezTo>
                    <a:pt x="34" y="96"/>
                    <a:pt x="34" y="96"/>
                    <a:pt x="34" y="96"/>
                  </a:cubicBezTo>
                  <a:cubicBezTo>
                    <a:pt x="34" y="97"/>
                    <a:pt x="34" y="97"/>
                    <a:pt x="34" y="97"/>
                  </a:cubicBezTo>
                  <a:close/>
                  <a:moveTo>
                    <a:pt x="34" y="100"/>
                  </a:moveTo>
                  <a:cubicBezTo>
                    <a:pt x="34" y="100"/>
                    <a:pt x="34" y="100"/>
                    <a:pt x="34" y="100"/>
                  </a:cubicBezTo>
                  <a:cubicBezTo>
                    <a:pt x="35" y="100"/>
                    <a:pt x="35" y="100"/>
                    <a:pt x="35" y="100"/>
                  </a:cubicBezTo>
                  <a:cubicBezTo>
                    <a:pt x="36" y="100"/>
                    <a:pt x="36" y="100"/>
                    <a:pt x="36" y="100"/>
                  </a:cubicBezTo>
                  <a:cubicBezTo>
                    <a:pt x="37" y="101"/>
                    <a:pt x="37" y="101"/>
                    <a:pt x="37" y="101"/>
                  </a:cubicBezTo>
                  <a:cubicBezTo>
                    <a:pt x="37" y="101"/>
                    <a:pt x="37" y="101"/>
                    <a:pt x="37" y="101"/>
                  </a:cubicBezTo>
                  <a:cubicBezTo>
                    <a:pt x="37" y="100"/>
                    <a:pt x="37" y="100"/>
                    <a:pt x="37" y="100"/>
                  </a:cubicBezTo>
                  <a:cubicBezTo>
                    <a:pt x="37" y="100"/>
                    <a:pt x="37" y="100"/>
                    <a:pt x="37" y="100"/>
                  </a:cubicBezTo>
                  <a:cubicBezTo>
                    <a:pt x="36" y="100"/>
                    <a:pt x="36" y="100"/>
                    <a:pt x="36" y="100"/>
                  </a:cubicBezTo>
                  <a:cubicBezTo>
                    <a:pt x="35" y="100"/>
                    <a:pt x="35" y="100"/>
                    <a:pt x="35" y="100"/>
                  </a:cubicBezTo>
                  <a:cubicBezTo>
                    <a:pt x="34" y="99"/>
                    <a:pt x="34" y="99"/>
                    <a:pt x="34" y="99"/>
                  </a:cubicBezTo>
                  <a:cubicBezTo>
                    <a:pt x="34" y="99"/>
                    <a:pt x="34" y="99"/>
                    <a:pt x="34" y="99"/>
                  </a:cubicBezTo>
                  <a:cubicBezTo>
                    <a:pt x="34" y="100"/>
                    <a:pt x="34" y="100"/>
                    <a:pt x="34" y="100"/>
                  </a:cubicBezTo>
                  <a:cubicBezTo>
                    <a:pt x="34" y="100"/>
                    <a:pt x="34" y="100"/>
                    <a:pt x="34" y="100"/>
                  </a:cubicBezTo>
                  <a:close/>
                  <a:moveTo>
                    <a:pt x="35" y="101"/>
                  </a:moveTo>
                  <a:cubicBezTo>
                    <a:pt x="35" y="101"/>
                    <a:pt x="35" y="101"/>
                    <a:pt x="35" y="101"/>
                  </a:cubicBezTo>
                  <a:cubicBezTo>
                    <a:pt x="35" y="101"/>
                    <a:pt x="35" y="101"/>
                    <a:pt x="35" y="101"/>
                  </a:cubicBezTo>
                  <a:cubicBezTo>
                    <a:pt x="35" y="101"/>
                    <a:pt x="35" y="101"/>
                    <a:pt x="35" y="101"/>
                  </a:cubicBezTo>
                  <a:cubicBezTo>
                    <a:pt x="35" y="101"/>
                    <a:pt x="35" y="101"/>
                    <a:pt x="35" y="101"/>
                  </a:cubicBezTo>
                  <a:close/>
                  <a:moveTo>
                    <a:pt x="35" y="106"/>
                  </a:moveTo>
                  <a:cubicBezTo>
                    <a:pt x="35" y="107"/>
                    <a:pt x="35" y="107"/>
                    <a:pt x="35" y="107"/>
                  </a:cubicBezTo>
                  <a:cubicBezTo>
                    <a:pt x="36" y="107"/>
                    <a:pt x="36" y="107"/>
                    <a:pt x="36" y="107"/>
                  </a:cubicBezTo>
                  <a:cubicBezTo>
                    <a:pt x="36" y="107"/>
                    <a:pt x="36" y="107"/>
                    <a:pt x="36" y="107"/>
                  </a:cubicBezTo>
                  <a:cubicBezTo>
                    <a:pt x="37" y="107"/>
                    <a:pt x="37" y="107"/>
                    <a:pt x="37" y="107"/>
                  </a:cubicBezTo>
                  <a:cubicBezTo>
                    <a:pt x="37" y="106"/>
                    <a:pt x="37" y="106"/>
                    <a:pt x="37" y="106"/>
                  </a:cubicBezTo>
                  <a:cubicBezTo>
                    <a:pt x="36" y="106"/>
                    <a:pt x="36" y="106"/>
                    <a:pt x="36" y="106"/>
                  </a:cubicBezTo>
                  <a:cubicBezTo>
                    <a:pt x="35" y="106"/>
                    <a:pt x="35" y="106"/>
                    <a:pt x="35" y="106"/>
                  </a:cubicBezTo>
                  <a:cubicBezTo>
                    <a:pt x="35" y="106"/>
                    <a:pt x="35" y="106"/>
                    <a:pt x="35" y="106"/>
                  </a:cubicBezTo>
                  <a:close/>
                  <a:moveTo>
                    <a:pt x="34" y="108"/>
                  </a:moveTo>
                  <a:cubicBezTo>
                    <a:pt x="34" y="109"/>
                    <a:pt x="34" y="109"/>
                    <a:pt x="34" y="109"/>
                  </a:cubicBezTo>
                  <a:cubicBezTo>
                    <a:pt x="35" y="109"/>
                    <a:pt x="35" y="109"/>
                    <a:pt x="35" y="109"/>
                  </a:cubicBezTo>
                  <a:cubicBezTo>
                    <a:pt x="36" y="108"/>
                    <a:pt x="36" y="108"/>
                    <a:pt x="36" y="108"/>
                  </a:cubicBezTo>
                  <a:cubicBezTo>
                    <a:pt x="35" y="108"/>
                    <a:pt x="35" y="108"/>
                    <a:pt x="35" y="108"/>
                  </a:cubicBezTo>
                  <a:cubicBezTo>
                    <a:pt x="34" y="108"/>
                    <a:pt x="34" y="108"/>
                    <a:pt x="34" y="108"/>
                  </a:cubicBezTo>
                  <a:cubicBezTo>
                    <a:pt x="34" y="108"/>
                    <a:pt x="34" y="108"/>
                    <a:pt x="34" y="108"/>
                  </a:cubicBezTo>
                  <a:close/>
                  <a:moveTo>
                    <a:pt x="35" y="111"/>
                  </a:moveTo>
                  <a:cubicBezTo>
                    <a:pt x="36" y="111"/>
                    <a:pt x="36" y="111"/>
                    <a:pt x="36" y="111"/>
                  </a:cubicBezTo>
                  <a:cubicBezTo>
                    <a:pt x="36" y="111"/>
                    <a:pt x="36" y="111"/>
                    <a:pt x="36" y="111"/>
                  </a:cubicBezTo>
                  <a:cubicBezTo>
                    <a:pt x="36" y="111"/>
                    <a:pt x="36" y="111"/>
                    <a:pt x="36" y="111"/>
                  </a:cubicBezTo>
                  <a:cubicBezTo>
                    <a:pt x="36" y="110"/>
                    <a:pt x="36" y="110"/>
                    <a:pt x="36" y="110"/>
                  </a:cubicBezTo>
                  <a:cubicBezTo>
                    <a:pt x="35" y="111"/>
                    <a:pt x="35" y="111"/>
                    <a:pt x="35" y="111"/>
                  </a:cubicBezTo>
                  <a:cubicBezTo>
                    <a:pt x="35" y="111"/>
                    <a:pt x="35" y="111"/>
                    <a:pt x="35" y="111"/>
                  </a:cubicBezTo>
                  <a:close/>
                  <a:moveTo>
                    <a:pt x="37" y="112"/>
                  </a:moveTo>
                  <a:cubicBezTo>
                    <a:pt x="37" y="113"/>
                    <a:pt x="37" y="113"/>
                    <a:pt x="37" y="113"/>
                  </a:cubicBezTo>
                  <a:cubicBezTo>
                    <a:pt x="37" y="113"/>
                    <a:pt x="37" y="113"/>
                    <a:pt x="37" y="113"/>
                  </a:cubicBezTo>
                  <a:cubicBezTo>
                    <a:pt x="37" y="112"/>
                    <a:pt x="37" y="112"/>
                    <a:pt x="37" y="112"/>
                  </a:cubicBezTo>
                  <a:cubicBezTo>
                    <a:pt x="37" y="112"/>
                    <a:pt x="37" y="112"/>
                    <a:pt x="37" y="112"/>
                  </a:cubicBezTo>
                  <a:close/>
                  <a:moveTo>
                    <a:pt x="34" y="113"/>
                  </a:moveTo>
                  <a:cubicBezTo>
                    <a:pt x="34" y="113"/>
                    <a:pt x="34" y="113"/>
                    <a:pt x="34" y="113"/>
                  </a:cubicBezTo>
                  <a:cubicBezTo>
                    <a:pt x="34" y="112"/>
                    <a:pt x="34" y="112"/>
                    <a:pt x="34" y="112"/>
                  </a:cubicBezTo>
                  <a:cubicBezTo>
                    <a:pt x="34" y="113"/>
                    <a:pt x="34" y="113"/>
                    <a:pt x="34" y="113"/>
                  </a:cubicBezTo>
                  <a:cubicBezTo>
                    <a:pt x="34" y="113"/>
                    <a:pt x="34" y="113"/>
                    <a:pt x="34" y="113"/>
                  </a:cubicBezTo>
                  <a:close/>
                  <a:moveTo>
                    <a:pt x="35" y="113"/>
                  </a:moveTo>
                  <a:cubicBezTo>
                    <a:pt x="35" y="113"/>
                    <a:pt x="35" y="113"/>
                    <a:pt x="35" y="113"/>
                  </a:cubicBezTo>
                  <a:cubicBezTo>
                    <a:pt x="36" y="112"/>
                    <a:pt x="36" y="112"/>
                    <a:pt x="36" y="112"/>
                  </a:cubicBezTo>
                  <a:cubicBezTo>
                    <a:pt x="35" y="112"/>
                    <a:pt x="35" y="112"/>
                    <a:pt x="35" y="112"/>
                  </a:cubicBezTo>
                  <a:cubicBezTo>
                    <a:pt x="35" y="113"/>
                    <a:pt x="35" y="113"/>
                    <a:pt x="35" y="113"/>
                  </a:cubicBezTo>
                  <a:close/>
                  <a:moveTo>
                    <a:pt x="35" y="114"/>
                  </a:moveTo>
                  <a:cubicBezTo>
                    <a:pt x="35" y="113"/>
                    <a:pt x="35" y="113"/>
                    <a:pt x="35" y="113"/>
                  </a:cubicBezTo>
                  <a:cubicBezTo>
                    <a:pt x="35" y="113"/>
                    <a:pt x="35" y="113"/>
                    <a:pt x="35" y="113"/>
                  </a:cubicBezTo>
                  <a:cubicBezTo>
                    <a:pt x="35" y="113"/>
                    <a:pt x="35" y="113"/>
                    <a:pt x="35" y="113"/>
                  </a:cubicBezTo>
                  <a:cubicBezTo>
                    <a:pt x="35" y="114"/>
                    <a:pt x="35" y="114"/>
                    <a:pt x="35" y="114"/>
                  </a:cubicBezTo>
                  <a:close/>
                  <a:moveTo>
                    <a:pt x="35" y="115"/>
                  </a:moveTo>
                  <a:cubicBezTo>
                    <a:pt x="36" y="115"/>
                    <a:pt x="36" y="115"/>
                    <a:pt x="36" y="115"/>
                  </a:cubicBezTo>
                  <a:cubicBezTo>
                    <a:pt x="35" y="115"/>
                    <a:pt x="35" y="115"/>
                    <a:pt x="35" y="115"/>
                  </a:cubicBezTo>
                  <a:cubicBezTo>
                    <a:pt x="35" y="115"/>
                    <a:pt x="35" y="115"/>
                    <a:pt x="35" y="115"/>
                  </a:cubicBezTo>
                  <a:cubicBezTo>
                    <a:pt x="35" y="115"/>
                    <a:pt x="35" y="115"/>
                    <a:pt x="35" y="115"/>
                  </a:cubicBezTo>
                  <a:cubicBezTo>
                    <a:pt x="35" y="115"/>
                    <a:pt x="35" y="115"/>
                    <a:pt x="35" y="115"/>
                  </a:cubicBezTo>
                  <a:close/>
                  <a:moveTo>
                    <a:pt x="36" y="116"/>
                  </a:moveTo>
                  <a:cubicBezTo>
                    <a:pt x="37" y="116"/>
                    <a:pt x="37" y="116"/>
                    <a:pt x="37" y="116"/>
                  </a:cubicBezTo>
                  <a:cubicBezTo>
                    <a:pt x="37" y="115"/>
                    <a:pt x="37" y="115"/>
                    <a:pt x="37" y="115"/>
                  </a:cubicBezTo>
                  <a:cubicBezTo>
                    <a:pt x="36" y="115"/>
                    <a:pt x="36" y="115"/>
                    <a:pt x="36" y="115"/>
                  </a:cubicBezTo>
                  <a:cubicBezTo>
                    <a:pt x="36" y="115"/>
                    <a:pt x="36" y="115"/>
                    <a:pt x="36" y="115"/>
                  </a:cubicBezTo>
                  <a:cubicBezTo>
                    <a:pt x="36" y="115"/>
                    <a:pt x="36" y="116"/>
                    <a:pt x="36" y="116"/>
                  </a:cubicBezTo>
                  <a:close/>
                  <a:moveTo>
                    <a:pt x="33" y="118"/>
                  </a:moveTo>
                  <a:cubicBezTo>
                    <a:pt x="34" y="117"/>
                    <a:pt x="34" y="117"/>
                    <a:pt x="34" y="117"/>
                  </a:cubicBezTo>
                  <a:cubicBezTo>
                    <a:pt x="34" y="117"/>
                    <a:pt x="34" y="117"/>
                    <a:pt x="34" y="117"/>
                  </a:cubicBezTo>
                  <a:cubicBezTo>
                    <a:pt x="34" y="117"/>
                    <a:pt x="34" y="117"/>
                    <a:pt x="34" y="117"/>
                  </a:cubicBezTo>
                  <a:cubicBezTo>
                    <a:pt x="33" y="117"/>
                    <a:pt x="33" y="117"/>
                    <a:pt x="33" y="117"/>
                  </a:cubicBezTo>
                  <a:cubicBezTo>
                    <a:pt x="33" y="117"/>
                    <a:pt x="33" y="117"/>
                    <a:pt x="33" y="117"/>
                  </a:cubicBezTo>
                  <a:cubicBezTo>
                    <a:pt x="33" y="118"/>
                    <a:pt x="33" y="118"/>
                    <a:pt x="33" y="118"/>
                  </a:cubicBezTo>
                  <a:close/>
                  <a:moveTo>
                    <a:pt x="35" y="119"/>
                  </a:moveTo>
                  <a:cubicBezTo>
                    <a:pt x="36" y="118"/>
                    <a:pt x="36" y="118"/>
                    <a:pt x="36" y="118"/>
                  </a:cubicBezTo>
                  <a:cubicBezTo>
                    <a:pt x="37" y="117"/>
                    <a:pt x="37" y="117"/>
                    <a:pt x="37" y="117"/>
                  </a:cubicBezTo>
                  <a:cubicBezTo>
                    <a:pt x="37" y="117"/>
                    <a:pt x="37" y="117"/>
                    <a:pt x="37" y="117"/>
                  </a:cubicBezTo>
                  <a:cubicBezTo>
                    <a:pt x="36" y="117"/>
                    <a:pt x="36" y="117"/>
                    <a:pt x="36" y="117"/>
                  </a:cubicBezTo>
                  <a:cubicBezTo>
                    <a:pt x="35" y="117"/>
                    <a:pt x="35" y="117"/>
                    <a:pt x="35" y="117"/>
                  </a:cubicBezTo>
                  <a:cubicBezTo>
                    <a:pt x="35" y="118"/>
                    <a:pt x="35" y="118"/>
                    <a:pt x="35" y="118"/>
                  </a:cubicBezTo>
                  <a:cubicBezTo>
                    <a:pt x="35" y="118"/>
                    <a:pt x="35" y="118"/>
                    <a:pt x="35" y="118"/>
                  </a:cubicBezTo>
                  <a:cubicBezTo>
                    <a:pt x="34" y="118"/>
                    <a:pt x="34" y="118"/>
                    <a:pt x="34" y="118"/>
                  </a:cubicBezTo>
                  <a:cubicBezTo>
                    <a:pt x="34" y="119"/>
                    <a:pt x="34" y="119"/>
                    <a:pt x="34" y="119"/>
                  </a:cubicBezTo>
                  <a:cubicBezTo>
                    <a:pt x="34" y="119"/>
                    <a:pt x="34" y="119"/>
                    <a:pt x="34" y="119"/>
                  </a:cubicBezTo>
                  <a:cubicBezTo>
                    <a:pt x="35" y="119"/>
                    <a:pt x="35" y="119"/>
                    <a:pt x="35" y="119"/>
                  </a:cubicBezTo>
                  <a:cubicBezTo>
                    <a:pt x="35" y="119"/>
                    <a:pt x="35" y="119"/>
                    <a:pt x="35" y="119"/>
                  </a:cubicBezTo>
                  <a:close/>
                  <a:moveTo>
                    <a:pt x="36" y="119"/>
                  </a:moveTo>
                  <a:cubicBezTo>
                    <a:pt x="36" y="119"/>
                    <a:pt x="36" y="119"/>
                    <a:pt x="36" y="119"/>
                  </a:cubicBezTo>
                  <a:cubicBezTo>
                    <a:pt x="37" y="118"/>
                    <a:pt x="37" y="118"/>
                    <a:pt x="37" y="118"/>
                  </a:cubicBezTo>
                  <a:cubicBezTo>
                    <a:pt x="37" y="118"/>
                    <a:pt x="37" y="118"/>
                    <a:pt x="37" y="118"/>
                  </a:cubicBezTo>
                  <a:cubicBezTo>
                    <a:pt x="36" y="119"/>
                    <a:pt x="36" y="119"/>
                    <a:pt x="36" y="119"/>
                  </a:cubicBezTo>
                  <a:close/>
                  <a:moveTo>
                    <a:pt x="36" y="120"/>
                  </a:moveTo>
                  <a:cubicBezTo>
                    <a:pt x="36" y="119"/>
                    <a:pt x="36" y="119"/>
                    <a:pt x="36" y="119"/>
                  </a:cubicBezTo>
                  <a:cubicBezTo>
                    <a:pt x="36" y="119"/>
                    <a:pt x="36" y="119"/>
                    <a:pt x="36" y="119"/>
                  </a:cubicBezTo>
                  <a:cubicBezTo>
                    <a:pt x="36" y="119"/>
                    <a:pt x="36" y="119"/>
                    <a:pt x="36" y="119"/>
                  </a:cubicBezTo>
                  <a:cubicBezTo>
                    <a:pt x="36" y="120"/>
                    <a:pt x="36" y="120"/>
                    <a:pt x="36" y="120"/>
                  </a:cubicBezTo>
                  <a:close/>
                  <a:moveTo>
                    <a:pt x="34" y="120"/>
                  </a:moveTo>
                  <a:cubicBezTo>
                    <a:pt x="35" y="120"/>
                    <a:pt x="35" y="120"/>
                    <a:pt x="35" y="120"/>
                  </a:cubicBezTo>
                  <a:cubicBezTo>
                    <a:pt x="34" y="119"/>
                    <a:pt x="34" y="119"/>
                    <a:pt x="34" y="119"/>
                  </a:cubicBezTo>
                  <a:cubicBezTo>
                    <a:pt x="34" y="119"/>
                    <a:pt x="34" y="119"/>
                    <a:pt x="34" y="119"/>
                  </a:cubicBezTo>
                  <a:cubicBezTo>
                    <a:pt x="34" y="120"/>
                    <a:pt x="34" y="120"/>
                    <a:pt x="34" y="120"/>
                  </a:cubicBezTo>
                  <a:cubicBezTo>
                    <a:pt x="34" y="120"/>
                    <a:pt x="34" y="120"/>
                    <a:pt x="34" y="120"/>
                  </a:cubicBezTo>
                  <a:close/>
                  <a:moveTo>
                    <a:pt x="33" y="123"/>
                  </a:moveTo>
                  <a:cubicBezTo>
                    <a:pt x="33" y="123"/>
                    <a:pt x="33" y="123"/>
                    <a:pt x="33" y="123"/>
                  </a:cubicBezTo>
                  <a:cubicBezTo>
                    <a:pt x="33" y="123"/>
                    <a:pt x="33" y="123"/>
                    <a:pt x="33" y="123"/>
                  </a:cubicBezTo>
                  <a:cubicBezTo>
                    <a:pt x="34" y="122"/>
                    <a:pt x="34" y="122"/>
                    <a:pt x="34" y="122"/>
                  </a:cubicBezTo>
                  <a:cubicBezTo>
                    <a:pt x="35" y="122"/>
                    <a:pt x="35" y="122"/>
                    <a:pt x="35" y="122"/>
                  </a:cubicBezTo>
                  <a:cubicBezTo>
                    <a:pt x="35" y="122"/>
                    <a:pt x="35" y="122"/>
                    <a:pt x="35" y="122"/>
                  </a:cubicBezTo>
                  <a:cubicBezTo>
                    <a:pt x="35" y="122"/>
                    <a:pt x="35" y="122"/>
                    <a:pt x="35" y="122"/>
                  </a:cubicBezTo>
                  <a:cubicBezTo>
                    <a:pt x="34" y="122"/>
                    <a:pt x="34" y="122"/>
                    <a:pt x="34" y="122"/>
                  </a:cubicBezTo>
                  <a:cubicBezTo>
                    <a:pt x="33" y="122"/>
                    <a:pt x="33" y="122"/>
                    <a:pt x="33" y="122"/>
                  </a:cubicBezTo>
                  <a:cubicBezTo>
                    <a:pt x="33" y="122"/>
                    <a:pt x="33" y="122"/>
                    <a:pt x="33" y="122"/>
                  </a:cubicBezTo>
                  <a:cubicBezTo>
                    <a:pt x="33" y="122"/>
                    <a:pt x="33" y="123"/>
                    <a:pt x="33" y="123"/>
                  </a:cubicBezTo>
                  <a:close/>
                  <a:moveTo>
                    <a:pt x="32" y="125"/>
                  </a:moveTo>
                  <a:cubicBezTo>
                    <a:pt x="32" y="126"/>
                    <a:pt x="32" y="126"/>
                    <a:pt x="32" y="126"/>
                  </a:cubicBezTo>
                  <a:cubicBezTo>
                    <a:pt x="33" y="126"/>
                    <a:pt x="33" y="126"/>
                    <a:pt x="33" y="126"/>
                  </a:cubicBezTo>
                  <a:cubicBezTo>
                    <a:pt x="33" y="125"/>
                    <a:pt x="33" y="125"/>
                    <a:pt x="33" y="125"/>
                  </a:cubicBezTo>
                  <a:cubicBezTo>
                    <a:pt x="33" y="125"/>
                    <a:pt x="33" y="125"/>
                    <a:pt x="33" y="125"/>
                  </a:cubicBezTo>
                  <a:cubicBezTo>
                    <a:pt x="32" y="125"/>
                    <a:pt x="32" y="125"/>
                    <a:pt x="32" y="125"/>
                  </a:cubicBezTo>
                  <a:close/>
                  <a:moveTo>
                    <a:pt x="52" y="218"/>
                  </a:moveTo>
                  <a:cubicBezTo>
                    <a:pt x="52" y="217"/>
                    <a:pt x="52" y="217"/>
                    <a:pt x="52" y="217"/>
                  </a:cubicBezTo>
                  <a:cubicBezTo>
                    <a:pt x="53" y="217"/>
                    <a:pt x="53" y="217"/>
                    <a:pt x="53" y="217"/>
                  </a:cubicBezTo>
                  <a:cubicBezTo>
                    <a:pt x="53" y="217"/>
                    <a:pt x="53" y="217"/>
                    <a:pt x="53" y="217"/>
                  </a:cubicBezTo>
                  <a:cubicBezTo>
                    <a:pt x="53" y="218"/>
                    <a:pt x="53" y="218"/>
                    <a:pt x="53" y="218"/>
                  </a:cubicBezTo>
                  <a:cubicBezTo>
                    <a:pt x="52" y="218"/>
                    <a:pt x="52" y="218"/>
                    <a:pt x="52" y="218"/>
                  </a:cubicBezTo>
                  <a:cubicBezTo>
                    <a:pt x="52" y="218"/>
                    <a:pt x="52" y="218"/>
                    <a:pt x="52" y="218"/>
                  </a:cubicBezTo>
                  <a:cubicBezTo>
                    <a:pt x="52" y="218"/>
                    <a:pt x="52" y="218"/>
                    <a:pt x="52" y="218"/>
                  </a:cubicBezTo>
                  <a:close/>
                  <a:moveTo>
                    <a:pt x="47" y="215"/>
                  </a:moveTo>
                  <a:cubicBezTo>
                    <a:pt x="47" y="215"/>
                    <a:pt x="47" y="215"/>
                    <a:pt x="47" y="215"/>
                  </a:cubicBezTo>
                  <a:cubicBezTo>
                    <a:pt x="47" y="215"/>
                    <a:pt x="47" y="215"/>
                    <a:pt x="47" y="215"/>
                  </a:cubicBezTo>
                  <a:cubicBezTo>
                    <a:pt x="48" y="214"/>
                    <a:pt x="48" y="214"/>
                    <a:pt x="48" y="214"/>
                  </a:cubicBezTo>
                  <a:cubicBezTo>
                    <a:pt x="48" y="214"/>
                    <a:pt x="48" y="214"/>
                    <a:pt x="48" y="214"/>
                  </a:cubicBezTo>
                  <a:cubicBezTo>
                    <a:pt x="47" y="214"/>
                    <a:pt x="47" y="214"/>
                    <a:pt x="47" y="214"/>
                  </a:cubicBezTo>
                  <a:cubicBezTo>
                    <a:pt x="47" y="214"/>
                    <a:pt x="47" y="214"/>
                    <a:pt x="47" y="214"/>
                  </a:cubicBezTo>
                  <a:cubicBezTo>
                    <a:pt x="47" y="214"/>
                    <a:pt x="47" y="214"/>
                    <a:pt x="47" y="214"/>
                  </a:cubicBezTo>
                  <a:cubicBezTo>
                    <a:pt x="47" y="215"/>
                    <a:pt x="47" y="215"/>
                    <a:pt x="47" y="215"/>
                  </a:cubicBezTo>
                  <a:close/>
                  <a:moveTo>
                    <a:pt x="44" y="210"/>
                  </a:moveTo>
                  <a:cubicBezTo>
                    <a:pt x="44" y="210"/>
                    <a:pt x="44" y="210"/>
                    <a:pt x="44" y="210"/>
                  </a:cubicBezTo>
                  <a:cubicBezTo>
                    <a:pt x="44" y="210"/>
                    <a:pt x="44" y="210"/>
                    <a:pt x="44" y="210"/>
                  </a:cubicBezTo>
                  <a:cubicBezTo>
                    <a:pt x="45" y="210"/>
                    <a:pt x="45" y="210"/>
                    <a:pt x="45" y="210"/>
                  </a:cubicBezTo>
                  <a:cubicBezTo>
                    <a:pt x="45" y="209"/>
                    <a:pt x="45" y="209"/>
                    <a:pt x="45" y="209"/>
                  </a:cubicBezTo>
                  <a:cubicBezTo>
                    <a:pt x="44" y="209"/>
                    <a:pt x="44" y="209"/>
                    <a:pt x="44" y="209"/>
                  </a:cubicBezTo>
                  <a:cubicBezTo>
                    <a:pt x="44" y="210"/>
                    <a:pt x="44" y="210"/>
                    <a:pt x="44" y="210"/>
                  </a:cubicBezTo>
                  <a:close/>
                  <a:moveTo>
                    <a:pt x="42" y="210"/>
                  </a:moveTo>
                  <a:cubicBezTo>
                    <a:pt x="42" y="210"/>
                    <a:pt x="42" y="210"/>
                    <a:pt x="42" y="210"/>
                  </a:cubicBezTo>
                  <a:cubicBezTo>
                    <a:pt x="43" y="210"/>
                    <a:pt x="43" y="210"/>
                    <a:pt x="43" y="210"/>
                  </a:cubicBezTo>
                  <a:cubicBezTo>
                    <a:pt x="43" y="210"/>
                    <a:pt x="43" y="210"/>
                    <a:pt x="43" y="210"/>
                  </a:cubicBezTo>
                  <a:cubicBezTo>
                    <a:pt x="42" y="209"/>
                    <a:pt x="42" y="209"/>
                    <a:pt x="42" y="209"/>
                  </a:cubicBezTo>
                  <a:cubicBezTo>
                    <a:pt x="42" y="210"/>
                    <a:pt x="42" y="210"/>
                    <a:pt x="42" y="210"/>
                  </a:cubicBezTo>
                  <a:close/>
                  <a:moveTo>
                    <a:pt x="37" y="210"/>
                  </a:moveTo>
                  <a:cubicBezTo>
                    <a:pt x="37" y="210"/>
                    <a:pt x="37" y="210"/>
                    <a:pt x="37" y="210"/>
                  </a:cubicBezTo>
                  <a:cubicBezTo>
                    <a:pt x="38" y="210"/>
                    <a:pt x="38" y="210"/>
                    <a:pt x="38" y="210"/>
                  </a:cubicBezTo>
                  <a:cubicBezTo>
                    <a:pt x="38" y="211"/>
                    <a:pt x="38" y="211"/>
                    <a:pt x="38" y="211"/>
                  </a:cubicBezTo>
                  <a:cubicBezTo>
                    <a:pt x="39" y="211"/>
                    <a:pt x="39" y="211"/>
                    <a:pt x="39" y="211"/>
                  </a:cubicBezTo>
                  <a:cubicBezTo>
                    <a:pt x="38" y="210"/>
                    <a:pt x="38" y="210"/>
                    <a:pt x="38" y="210"/>
                  </a:cubicBezTo>
                  <a:cubicBezTo>
                    <a:pt x="38" y="210"/>
                    <a:pt x="38" y="210"/>
                    <a:pt x="38" y="210"/>
                  </a:cubicBezTo>
                  <a:cubicBezTo>
                    <a:pt x="37" y="210"/>
                    <a:pt x="37" y="210"/>
                    <a:pt x="37" y="210"/>
                  </a:cubicBezTo>
                  <a:close/>
                  <a:moveTo>
                    <a:pt x="31" y="186"/>
                  </a:moveTo>
                  <a:cubicBezTo>
                    <a:pt x="31" y="186"/>
                    <a:pt x="31" y="186"/>
                    <a:pt x="31" y="186"/>
                  </a:cubicBezTo>
                  <a:cubicBezTo>
                    <a:pt x="32" y="185"/>
                    <a:pt x="32" y="185"/>
                    <a:pt x="32" y="185"/>
                  </a:cubicBezTo>
                  <a:cubicBezTo>
                    <a:pt x="33" y="184"/>
                    <a:pt x="33" y="184"/>
                    <a:pt x="33" y="184"/>
                  </a:cubicBezTo>
                  <a:cubicBezTo>
                    <a:pt x="32" y="184"/>
                    <a:pt x="32" y="184"/>
                    <a:pt x="32" y="184"/>
                  </a:cubicBezTo>
                  <a:cubicBezTo>
                    <a:pt x="32" y="185"/>
                    <a:pt x="32" y="185"/>
                    <a:pt x="32" y="185"/>
                  </a:cubicBezTo>
                  <a:cubicBezTo>
                    <a:pt x="31" y="186"/>
                    <a:pt x="31" y="186"/>
                    <a:pt x="31" y="186"/>
                  </a:cubicBezTo>
                  <a:close/>
                  <a:moveTo>
                    <a:pt x="31" y="185"/>
                  </a:moveTo>
                  <a:cubicBezTo>
                    <a:pt x="31" y="185"/>
                    <a:pt x="31" y="185"/>
                    <a:pt x="31" y="185"/>
                  </a:cubicBezTo>
                  <a:cubicBezTo>
                    <a:pt x="31" y="185"/>
                    <a:pt x="31" y="185"/>
                    <a:pt x="31" y="185"/>
                  </a:cubicBezTo>
                  <a:cubicBezTo>
                    <a:pt x="32" y="185"/>
                    <a:pt x="32" y="185"/>
                    <a:pt x="32" y="185"/>
                  </a:cubicBezTo>
                  <a:cubicBezTo>
                    <a:pt x="32" y="184"/>
                    <a:pt x="32" y="184"/>
                    <a:pt x="32" y="184"/>
                  </a:cubicBezTo>
                  <a:cubicBezTo>
                    <a:pt x="32" y="184"/>
                    <a:pt x="32" y="184"/>
                    <a:pt x="32" y="184"/>
                  </a:cubicBezTo>
                  <a:cubicBezTo>
                    <a:pt x="31" y="185"/>
                    <a:pt x="31" y="185"/>
                    <a:pt x="31" y="185"/>
                  </a:cubicBezTo>
                  <a:close/>
                  <a:moveTo>
                    <a:pt x="27" y="177"/>
                  </a:moveTo>
                  <a:cubicBezTo>
                    <a:pt x="27" y="177"/>
                    <a:pt x="27" y="177"/>
                    <a:pt x="27" y="177"/>
                  </a:cubicBezTo>
                  <a:cubicBezTo>
                    <a:pt x="27" y="177"/>
                    <a:pt x="27" y="177"/>
                    <a:pt x="27" y="177"/>
                  </a:cubicBezTo>
                  <a:cubicBezTo>
                    <a:pt x="28" y="177"/>
                    <a:pt x="28" y="177"/>
                    <a:pt x="28" y="177"/>
                  </a:cubicBezTo>
                  <a:cubicBezTo>
                    <a:pt x="28" y="177"/>
                    <a:pt x="28" y="177"/>
                    <a:pt x="28" y="177"/>
                  </a:cubicBezTo>
                  <a:cubicBezTo>
                    <a:pt x="28" y="176"/>
                    <a:pt x="28" y="176"/>
                    <a:pt x="28" y="176"/>
                  </a:cubicBezTo>
                  <a:cubicBezTo>
                    <a:pt x="27" y="177"/>
                    <a:pt x="27" y="177"/>
                    <a:pt x="27" y="177"/>
                  </a:cubicBezTo>
                  <a:close/>
                  <a:moveTo>
                    <a:pt x="27" y="176"/>
                  </a:moveTo>
                  <a:cubicBezTo>
                    <a:pt x="27" y="176"/>
                    <a:pt x="27" y="176"/>
                    <a:pt x="27" y="176"/>
                  </a:cubicBezTo>
                  <a:cubicBezTo>
                    <a:pt x="28" y="176"/>
                    <a:pt x="28" y="176"/>
                    <a:pt x="28" y="176"/>
                  </a:cubicBezTo>
                  <a:cubicBezTo>
                    <a:pt x="28" y="175"/>
                    <a:pt x="28" y="175"/>
                    <a:pt x="28" y="175"/>
                  </a:cubicBezTo>
                  <a:cubicBezTo>
                    <a:pt x="27" y="175"/>
                    <a:pt x="27" y="175"/>
                    <a:pt x="27" y="175"/>
                  </a:cubicBezTo>
                  <a:cubicBezTo>
                    <a:pt x="27" y="176"/>
                    <a:pt x="27" y="176"/>
                    <a:pt x="27" y="176"/>
                  </a:cubicBezTo>
                  <a:close/>
                  <a:moveTo>
                    <a:pt x="27" y="168"/>
                  </a:moveTo>
                  <a:cubicBezTo>
                    <a:pt x="28" y="168"/>
                    <a:pt x="28" y="168"/>
                    <a:pt x="28" y="168"/>
                  </a:cubicBezTo>
                  <a:cubicBezTo>
                    <a:pt x="29" y="168"/>
                    <a:pt x="29" y="168"/>
                    <a:pt x="29" y="168"/>
                  </a:cubicBezTo>
                  <a:cubicBezTo>
                    <a:pt x="28" y="167"/>
                    <a:pt x="28" y="167"/>
                    <a:pt x="28" y="167"/>
                  </a:cubicBezTo>
                  <a:cubicBezTo>
                    <a:pt x="27" y="168"/>
                    <a:pt x="27" y="168"/>
                    <a:pt x="27" y="168"/>
                  </a:cubicBezTo>
                  <a:close/>
                  <a:moveTo>
                    <a:pt x="28" y="167"/>
                  </a:moveTo>
                  <a:cubicBezTo>
                    <a:pt x="28" y="167"/>
                    <a:pt x="28" y="167"/>
                    <a:pt x="28" y="167"/>
                  </a:cubicBezTo>
                  <a:cubicBezTo>
                    <a:pt x="29" y="167"/>
                    <a:pt x="29" y="167"/>
                    <a:pt x="29" y="167"/>
                  </a:cubicBezTo>
                  <a:cubicBezTo>
                    <a:pt x="29" y="167"/>
                    <a:pt x="29" y="167"/>
                    <a:pt x="29" y="167"/>
                  </a:cubicBezTo>
                  <a:cubicBezTo>
                    <a:pt x="29" y="167"/>
                    <a:pt x="29" y="167"/>
                    <a:pt x="29" y="167"/>
                  </a:cubicBezTo>
                  <a:cubicBezTo>
                    <a:pt x="28" y="167"/>
                    <a:pt x="28" y="167"/>
                    <a:pt x="28" y="167"/>
                  </a:cubicBezTo>
                  <a:cubicBezTo>
                    <a:pt x="28" y="167"/>
                    <a:pt x="28" y="167"/>
                    <a:pt x="28" y="167"/>
                  </a:cubicBezTo>
                  <a:close/>
                  <a:moveTo>
                    <a:pt x="26" y="167"/>
                  </a:moveTo>
                  <a:cubicBezTo>
                    <a:pt x="26" y="167"/>
                    <a:pt x="26" y="167"/>
                    <a:pt x="26" y="167"/>
                  </a:cubicBezTo>
                  <a:cubicBezTo>
                    <a:pt x="27" y="167"/>
                    <a:pt x="27" y="167"/>
                    <a:pt x="27" y="167"/>
                  </a:cubicBezTo>
                  <a:cubicBezTo>
                    <a:pt x="27" y="167"/>
                    <a:pt x="27" y="167"/>
                    <a:pt x="27" y="167"/>
                  </a:cubicBezTo>
                  <a:cubicBezTo>
                    <a:pt x="26" y="167"/>
                    <a:pt x="26" y="167"/>
                    <a:pt x="26" y="167"/>
                  </a:cubicBezTo>
                  <a:cubicBezTo>
                    <a:pt x="26" y="167"/>
                    <a:pt x="26" y="167"/>
                    <a:pt x="26" y="167"/>
                  </a:cubicBezTo>
                  <a:close/>
                  <a:moveTo>
                    <a:pt x="29" y="160"/>
                  </a:moveTo>
                  <a:cubicBezTo>
                    <a:pt x="28" y="160"/>
                    <a:pt x="28" y="160"/>
                    <a:pt x="28" y="160"/>
                  </a:cubicBezTo>
                  <a:cubicBezTo>
                    <a:pt x="29" y="160"/>
                    <a:pt x="29" y="160"/>
                    <a:pt x="29" y="160"/>
                  </a:cubicBezTo>
                  <a:cubicBezTo>
                    <a:pt x="29" y="160"/>
                    <a:pt x="29" y="160"/>
                    <a:pt x="29" y="160"/>
                  </a:cubicBezTo>
                  <a:cubicBezTo>
                    <a:pt x="29" y="160"/>
                    <a:pt x="29" y="160"/>
                    <a:pt x="29" y="160"/>
                  </a:cubicBezTo>
                  <a:cubicBezTo>
                    <a:pt x="30" y="159"/>
                    <a:pt x="30" y="159"/>
                    <a:pt x="30" y="159"/>
                  </a:cubicBezTo>
                  <a:cubicBezTo>
                    <a:pt x="29" y="159"/>
                    <a:pt x="29" y="159"/>
                    <a:pt x="29" y="159"/>
                  </a:cubicBezTo>
                  <a:cubicBezTo>
                    <a:pt x="29" y="160"/>
                    <a:pt x="29" y="160"/>
                    <a:pt x="29" y="160"/>
                  </a:cubicBezTo>
                  <a:close/>
                  <a:moveTo>
                    <a:pt x="36" y="157"/>
                  </a:moveTo>
                  <a:cubicBezTo>
                    <a:pt x="36" y="157"/>
                    <a:pt x="36" y="157"/>
                    <a:pt x="36" y="157"/>
                  </a:cubicBezTo>
                  <a:cubicBezTo>
                    <a:pt x="37" y="157"/>
                    <a:pt x="37" y="157"/>
                    <a:pt x="37" y="157"/>
                  </a:cubicBezTo>
                  <a:cubicBezTo>
                    <a:pt x="37" y="157"/>
                    <a:pt x="37" y="157"/>
                    <a:pt x="37" y="157"/>
                  </a:cubicBezTo>
                  <a:cubicBezTo>
                    <a:pt x="36" y="157"/>
                    <a:pt x="36" y="157"/>
                    <a:pt x="36" y="157"/>
                  </a:cubicBezTo>
                  <a:cubicBezTo>
                    <a:pt x="36" y="157"/>
                    <a:pt x="36" y="157"/>
                    <a:pt x="36" y="157"/>
                  </a:cubicBezTo>
                  <a:cubicBezTo>
                    <a:pt x="36" y="157"/>
                    <a:pt x="36" y="157"/>
                    <a:pt x="36" y="157"/>
                  </a:cubicBezTo>
                  <a:close/>
                  <a:moveTo>
                    <a:pt x="33" y="153"/>
                  </a:moveTo>
                  <a:cubicBezTo>
                    <a:pt x="33" y="154"/>
                    <a:pt x="33" y="154"/>
                    <a:pt x="33" y="154"/>
                  </a:cubicBezTo>
                  <a:cubicBezTo>
                    <a:pt x="33" y="154"/>
                    <a:pt x="33" y="154"/>
                    <a:pt x="33" y="154"/>
                  </a:cubicBezTo>
                  <a:cubicBezTo>
                    <a:pt x="34" y="154"/>
                    <a:pt x="34" y="154"/>
                    <a:pt x="34" y="154"/>
                  </a:cubicBezTo>
                  <a:cubicBezTo>
                    <a:pt x="34" y="153"/>
                    <a:pt x="34" y="153"/>
                    <a:pt x="34" y="153"/>
                  </a:cubicBezTo>
                  <a:cubicBezTo>
                    <a:pt x="33" y="153"/>
                    <a:pt x="33" y="153"/>
                    <a:pt x="33" y="153"/>
                  </a:cubicBezTo>
                  <a:cubicBezTo>
                    <a:pt x="33" y="153"/>
                    <a:pt x="33" y="153"/>
                    <a:pt x="33" y="153"/>
                  </a:cubicBezTo>
                  <a:close/>
                  <a:moveTo>
                    <a:pt x="36" y="153"/>
                  </a:moveTo>
                  <a:cubicBezTo>
                    <a:pt x="37" y="153"/>
                    <a:pt x="37" y="153"/>
                    <a:pt x="37" y="153"/>
                  </a:cubicBezTo>
                  <a:cubicBezTo>
                    <a:pt x="37" y="153"/>
                    <a:pt x="37" y="153"/>
                    <a:pt x="37" y="153"/>
                  </a:cubicBezTo>
                  <a:cubicBezTo>
                    <a:pt x="38" y="153"/>
                    <a:pt x="38" y="153"/>
                    <a:pt x="38" y="153"/>
                  </a:cubicBezTo>
                  <a:cubicBezTo>
                    <a:pt x="37" y="153"/>
                    <a:pt x="37" y="153"/>
                    <a:pt x="37" y="153"/>
                  </a:cubicBezTo>
                  <a:cubicBezTo>
                    <a:pt x="36" y="153"/>
                    <a:pt x="36" y="153"/>
                    <a:pt x="36" y="153"/>
                  </a:cubicBezTo>
                  <a:close/>
                  <a:moveTo>
                    <a:pt x="34" y="153"/>
                  </a:moveTo>
                  <a:cubicBezTo>
                    <a:pt x="35" y="153"/>
                    <a:pt x="35" y="153"/>
                    <a:pt x="35" y="153"/>
                  </a:cubicBezTo>
                  <a:cubicBezTo>
                    <a:pt x="36" y="153"/>
                    <a:pt x="36" y="153"/>
                    <a:pt x="36" y="153"/>
                  </a:cubicBezTo>
                  <a:cubicBezTo>
                    <a:pt x="37" y="152"/>
                    <a:pt x="37" y="152"/>
                    <a:pt x="37" y="152"/>
                  </a:cubicBezTo>
                  <a:cubicBezTo>
                    <a:pt x="36" y="152"/>
                    <a:pt x="36" y="152"/>
                    <a:pt x="36" y="152"/>
                  </a:cubicBezTo>
                  <a:cubicBezTo>
                    <a:pt x="35" y="152"/>
                    <a:pt x="35" y="152"/>
                    <a:pt x="35" y="152"/>
                  </a:cubicBezTo>
                  <a:cubicBezTo>
                    <a:pt x="34" y="152"/>
                    <a:pt x="34" y="152"/>
                    <a:pt x="34" y="152"/>
                  </a:cubicBezTo>
                  <a:cubicBezTo>
                    <a:pt x="34" y="153"/>
                    <a:pt x="34" y="153"/>
                    <a:pt x="34" y="153"/>
                  </a:cubicBezTo>
                  <a:close/>
                  <a:moveTo>
                    <a:pt x="42" y="137"/>
                  </a:moveTo>
                  <a:cubicBezTo>
                    <a:pt x="42" y="138"/>
                    <a:pt x="42" y="138"/>
                    <a:pt x="42" y="138"/>
                  </a:cubicBezTo>
                  <a:cubicBezTo>
                    <a:pt x="43" y="138"/>
                    <a:pt x="43" y="138"/>
                    <a:pt x="43" y="138"/>
                  </a:cubicBezTo>
                  <a:cubicBezTo>
                    <a:pt x="43" y="137"/>
                    <a:pt x="43" y="137"/>
                    <a:pt x="43" y="137"/>
                  </a:cubicBezTo>
                  <a:cubicBezTo>
                    <a:pt x="43" y="137"/>
                    <a:pt x="43" y="137"/>
                    <a:pt x="43" y="137"/>
                  </a:cubicBezTo>
                  <a:cubicBezTo>
                    <a:pt x="42" y="137"/>
                    <a:pt x="42" y="137"/>
                    <a:pt x="42" y="137"/>
                  </a:cubicBezTo>
                  <a:close/>
                  <a:moveTo>
                    <a:pt x="42" y="135"/>
                  </a:moveTo>
                  <a:cubicBezTo>
                    <a:pt x="41" y="135"/>
                    <a:pt x="41" y="135"/>
                    <a:pt x="41" y="135"/>
                  </a:cubicBezTo>
                  <a:cubicBezTo>
                    <a:pt x="42" y="136"/>
                    <a:pt x="42" y="136"/>
                    <a:pt x="42" y="136"/>
                  </a:cubicBezTo>
                  <a:cubicBezTo>
                    <a:pt x="43" y="136"/>
                    <a:pt x="43" y="136"/>
                    <a:pt x="43" y="136"/>
                  </a:cubicBezTo>
                  <a:cubicBezTo>
                    <a:pt x="42" y="135"/>
                    <a:pt x="42" y="135"/>
                    <a:pt x="42" y="135"/>
                  </a:cubicBezTo>
                  <a:cubicBezTo>
                    <a:pt x="42" y="135"/>
                    <a:pt x="42" y="135"/>
                    <a:pt x="42" y="135"/>
                  </a:cubicBezTo>
                  <a:close/>
                  <a:moveTo>
                    <a:pt x="39" y="130"/>
                  </a:moveTo>
                  <a:cubicBezTo>
                    <a:pt x="40" y="130"/>
                    <a:pt x="40" y="130"/>
                    <a:pt x="40" y="130"/>
                  </a:cubicBezTo>
                  <a:cubicBezTo>
                    <a:pt x="40" y="129"/>
                    <a:pt x="40" y="129"/>
                    <a:pt x="40" y="129"/>
                  </a:cubicBezTo>
                  <a:cubicBezTo>
                    <a:pt x="41" y="129"/>
                    <a:pt x="41" y="129"/>
                    <a:pt x="41" y="129"/>
                  </a:cubicBezTo>
                  <a:cubicBezTo>
                    <a:pt x="41" y="129"/>
                    <a:pt x="41" y="129"/>
                    <a:pt x="41" y="129"/>
                  </a:cubicBezTo>
                  <a:cubicBezTo>
                    <a:pt x="40" y="129"/>
                    <a:pt x="40" y="129"/>
                    <a:pt x="40" y="129"/>
                  </a:cubicBezTo>
                  <a:cubicBezTo>
                    <a:pt x="40" y="128"/>
                    <a:pt x="40" y="128"/>
                    <a:pt x="40" y="128"/>
                  </a:cubicBezTo>
                  <a:cubicBezTo>
                    <a:pt x="39" y="129"/>
                    <a:pt x="39" y="129"/>
                    <a:pt x="39" y="129"/>
                  </a:cubicBezTo>
                  <a:cubicBezTo>
                    <a:pt x="39" y="129"/>
                    <a:pt x="39" y="129"/>
                    <a:pt x="39" y="129"/>
                  </a:cubicBezTo>
                  <a:cubicBezTo>
                    <a:pt x="39" y="130"/>
                    <a:pt x="39" y="130"/>
                    <a:pt x="39" y="130"/>
                  </a:cubicBezTo>
                  <a:close/>
                  <a:moveTo>
                    <a:pt x="39" y="133"/>
                  </a:moveTo>
                  <a:cubicBezTo>
                    <a:pt x="40" y="133"/>
                    <a:pt x="40" y="133"/>
                    <a:pt x="40" y="133"/>
                  </a:cubicBezTo>
                  <a:cubicBezTo>
                    <a:pt x="40" y="133"/>
                    <a:pt x="40" y="133"/>
                    <a:pt x="40" y="133"/>
                  </a:cubicBezTo>
                  <a:cubicBezTo>
                    <a:pt x="41" y="132"/>
                    <a:pt x="41" y="132"/>
                    <a:pt x="41" y="132"/>
                  </a:cubicBezTo>
                  <a:cubicBezTo>
                    <a:pt x="41" y="131"/>
                    <a:pt x="41" y="131"/>
                    <a:pt x="41" y="131"/>
                  </a:cubicBezTo>
                  <a:cubicBezTo>
                    <a:pt x="40" y="131"/>
                    <a:pt x="40" y="131"/>
                    <a:pt x="40" y="131"/>
                  </a:cubicBezTo>
                  <a:cubicBezTo>
                    <a:pt x="40" y="131"/>
                    <a:pt x="40" y="131"/>
                    <a:pt x="40" y="131"/>
                  </a:cubicBezTo>
                  <a:cubicBezTo>
                    <a:pt x="39" y="133"/>
                    <a:pt x="39" y="133"/>
                    <a:pt x="39" y="133"/>
                  </a:cubicBezTo>
                  <a:close/>
                  <a:moveTo>
                    <a:pt x="36" y="133"/>
                  </a:moveTo>
                  <a:cubicBezTo>
                    <a:pt x="37" y="133"/>
                    <a:pt x="37" y="133"/>
                    <a:pt x="37" y="133"/>
                  </a:cubicBezTo>
                  <a:cubicBezTo>
                    <a:pt x="38" y="133"/>
                    <a:pt x="38" y="133"/>
                    <a:pt x="38" y="133"/>
                  </a:cubicBezTo>
                  <a:cubicBezTo>
                    <a:pt x="38" y="132"/>
                    <a:pt x="38" y="132"/>
                    <a:pt x="38" y="132"/>
                  </a:cubicBezTo>
                  <a:cubicBezTo>
                    <a:pt x="38" y="131"/>
                    <a:pt x="38" y="131"/>
                    <a:pt x="38" y="131"/>
                  </a:cubicBezTo>
                  <a:cubicBezTo>
                    <a:pt x="37" y="132"/>
                    <a:pt x="37" y="132"/>
                    <a:pt x="37" y="132"/>
                  </a:cubicBezTo>
                  <a:cubicBezTo>
                    <a:pt x="36" y="132"/>
                    <a:pt x="36" y="132"/>
                    <a:pt x="36" y="132"/>
                  </a:cubicBezTo>
                  <a:cubicBezTo>
                    <a:pt x="36" y="133"/>
                    <a:pt x="36" y="133"/>
                    <a:pt x="36" y="133"/>
                  </a:cubicBezTo>
                  <a:close/>
                  <a:moveTo>
                    <a:pt x="31" y="137"/>
                  </a:moveTo>
                  <a:cubicBezTo>
                    <a:pt x="31" y="137"/>
                    <a:pt x="31" y="137"/>
                    <a:pt x="31" y="137"/>
                  </a:cubicBezTo>
                  <a:cubicBezTo>
                    <a:pt x="31" y="138"/>
                    <a:pt x="31" y="138"/>
                    <a:pt x="31" y="138"/>
                  </a:cubicBezTo>
                  <a:cubicBezTo>
                    <a:pt x="32" y="138"/>
                    <a:pt x="32" y="138"/>
                    <a:pt x="32" y="138"/>
                  </a:cubicBezTo>
                  <a:cubicBezTo>
                    <a:pt x="32" y="137"/>
                    <a:pt x="32" y="137"/>
                    <a:pt x="32" y="137"/>
                  </a:cubicBezTo>
                  <a:cubicBezTo>
                    <a:pt x="32" y="137"/>
                    <a:pt x="32" y="137"/>
                    <a:pt x="32" y="137"/>
                  </a:cubicBezTo>
                  <a:cubicBezTo>
                    <a:pt x="31" y="137"/>
                    <a:pt x="31" y="137"/>
                    <a:pt x="31" y="137"/>
                  </a:cubicBezTo>
                  <a:close/>
                  <a:moveTo>
                    <a:pt x="41" y="144"/>
                  </a:moveTo>
                  <a:cubicBezTo>
                    <a:pt x="41" y="145"/>
                    <a:pt x="41" y="145"/>
                    <a:pt x="41" y="145"/>
                  </a:cubicBezTo>
                  <a:cubicBezTo>
                    <a:pt x="42" y="144"/>
                    <a:pt x="42" y="144"/>
                    <a:pt x="42" y="144"/>
                  </a:cubicBezTo>
                  <a:cubicBezTo>
                    <a:pt x="42" y="145"/>
                    <a:pt x="42" y="145"/>
                    <a:pt x="42" y="145"/>
                  </a:cubicBezTo>
                  <a:cubicBezTo>
                    <a:pt x="42" y="146"/>
                    <a:pt x="42" y="146"/>
                    <a:pt x="42" y="146"/>
                  </a:cubicBezTo>
                  <a:cubicBezTo>
                    <a:pt x="42" y="146"/>
                    <a:pt x="42" y="146"/>
                    <a:pt x="42" y="146"/>
                  </a:cubicBezTo>
                  <a:cubicBezTo>
                    <a:pt x="43" y="146"/>
                    <a:pt x="43" y="146"/>
                    <a:pt x="43" y="146"/>
                  </a:cubicBezTo>
                  <a:cubicBezTo>
                    <a:pt x="43" y="145"/>
                    <a:pt x="43" y="145"/>
                    <a:pt x="43" y="145"/>
                  </a:cubicBezTo>
                  <a:cubicBezTo>
                    <a:pt x="44" y="144"/>
                    <a:pt x="44" y="144"/>
                    <a:pt x="44" y="144"/>
                  </a:cubicBezTo>
                  <a:cubicBezTo>
                    <a:pt x="43" y="144"/>
                    <a:pt x="43" y="144"/>
                    <a:pt x="43" y="144"/>
                  </a:cubicBezTo>
                  <a:cubicBezTo>
                    <a:pt x="43" y="144"/>
                    <a:pt x="43" y="144"/>
                    <a:pt x="43" y="144"/>
                  </a:cubicBezTo>
                  <a:cubicBezTo>
                    <a:pt x="42" y="144"/>
                    <a:pt x="42" y="144"/>
                    <a:pt x="42" y="144"/>
                  </a:cubicBezTo>
                  <a:cubicBezTo>
                    <a:pt x="41" y="144"/>
                    <a:pt x="41" y="144"/>
                    <a:pt x="41" y="144"/>
                  </a:cubicBezTo>
                  <a:close/>
                  <a:moveTo>
                    <a:pt x="31" y="147"/>
                  </a:moveTo>
                  <a:cubicBezTo>
                    <a:pt x="31" y="147"/>
                    <a:pt x="31" y="147"/>
                    <a:pt x="31" y="147"/>
                  </a:cubicBezTo>
                  <a:cubicBezTo>
                    <a:pt x="33" y="147"/>
                    <a:pt x="33" y="147"/>
                    <a:pt x="33" y="147"/>
                  </a:cubicBezTo>
                  <a:cubicBezTo>
                    <a:pt x="33" y="148"/>
                    <a:pt x="33" y="148"/>
                    <a:pt x="33" y="148"/>
                  </a:cubicBezTo>
                  <a:cubicBezTo>
                    <a:pt x="34" y="148"/>
                    <a:pt x="34" y="148"/>
                    <a:pt x="34" y="148"/>
                  </a:cubicBezTo>
                  <a:cubicBezTo>
                    <a:pt x="34" y="148"/>
                    <a:pt x="34" y="148"/>
                    <a:pt x="34" y="148"/>
                  </a:cubicBezTo>
                  <a:cubicBezTo>
                    <a:pt x="37" y="147"/>
                    <a:pt x="37" y="147"/>
                    <a:pt x="37" y="147"/>
                  </a:cubicBezTo>
                  <a:cubicBezTo>
                    <a:pt x="38" y="147"/>
                    <a:pt x="38" y="147"/>
                    <a:pt x="38" y="147"/>
                  </a:cubicBezTo>
                  <a:cubicBezTo>
                    <a:pt x="40" y="146"/>
                    <a:pt x="40" y="146"/>
                    <a:pt x="40" y="146"/>
                  </a:cubicBezTo>
                  <a:cubicBezTo>
                    <a:pt x="39" y="145"/>
                    <a:pt x="39" y="145"/>
                    <a:pt x="39" y="145"/>
                  </a:cubicBezTo>
                  <a:cubicBezTo>
                    <a:pt x="39" y="144"/>
                    <a:pt x="39" y="144"/>
                    <a:pt x="39" y="144"/>
                  </a:cubicBezTo>
                  <a:cubicBezTo>
                    <a:pt x="38" y="144"/>
                    <a:pt x="38" y="144"/>
                    <a:pt x="38" y="144"/>
                  </a:cubicBezTo>
                  <a:cubicBezTo>
                    <a:pt x="37" y="144"/>
                    <a:pt x="37" y="144"/>
                    <a:pt x="37" y="144"/>
                  </a:cubicBezTo>
                  <a:cubicBezTo>
                    <a:pt x="37" y="142"/>
                    <a:pt x="37" y="142"/>
                    <a:pt x="37" y="142"/>
                  </a:cubicBezTo>
                  <a:cubicBezTo>
                    <a:pt x="36" y="140"/>
                    <a:pt x="36" y="140"/>
                    <a:pt x="36" y="140"/>
                  </a:cubicBezTo>
                  <a:cubicBezTo>
                    <a:pt x="34" y="140"/>
                    <a:pt x="34" y="140"/>
                    <a:pt x="34" y="140"/>
                  </a:cubicBezTo>
                  <a:cubicBezTo>
                    <a:pt x="34" y="139"/>
                    <a:pt x="34" y="139"/>
                    <a:pt x="34" y="139"/>
                  </a:cubicBezTo>
                  <a:cubicBezTo>
                    <a:pt x="32" y="139"/>
                    <a:pt x="32" y="139"/>
                    <a:pt x="32" y="139"/>
                  </a:cubicBezTo>
                  <a:cubicBezTo>
                    <a:pt x="31" y="139"/>
                    <a:pt x="31" y="139"/>
                    <a:pt x="31" y="139"/>
                  </a:cubicBezTo>
                  <a:cubicBezTo>
                    <a:pt x="31" y="139"/>
                    <a:pt x="31" y="139"/>
                    <a:pt x="31" y="139"/>
                  </a:cubicBezTo>
                  <a:cubicBezTo>
                    <a:pt x="30" y="140"/>
                    <a:pt x="30" y="140"/>
                    <a:pt x="30" y="140"/>
                  </a:cubicBezTo>
                  <a:cubicBezTo>
                    <a:pt x="30" y="141"/>
                    <a:pt x="30" y="141"/>
                    <a:pt x="30" y="141"/>
                  </a:cubicBezTo>
                  <a:cubicBezTo>
                    <a:pt x="31" y="142"/>
                    <a:pt x="31" y="142"/>
                    <a:pt x="31" y="142"/>
                  </a:cubicBezTo>
                  <a:cubicBezTo>
                    <a:pt x="32" y="142"/>
                    <a:pt x="32" y="142"/>
                    <a:pt x="32" y="142"/>
                  </a:cubicBezTo>
                  <a:cubicBezTo>
                    <a:pt x="31" y="142"/>
                    <a:pt x="31" y="142"/>
                    <a:pt x="31" y="142"/>
                  </a:cubicBezTo>
                  <a:cubicBezTo>
                    <a:pt x="30" y="142"/>
                    <a:pt x="30" y="142"/>
                    <a:pt x="30" y="142"/>
                  </a:cubicBezTo>
                  <a:cubicBezTo>
                    <a:pt x="30" y="143"/>
                    <a:pt x="30" y="143"/>
                    <a:pt x="30" y="143"/>
                  </a:cubicBezTo>
                  <a:cubicBezTo>
                    <a:pt x="30" y="143"/>
                    <a:pt x="30" y="143"/>
                    <a:pt x="30" y="143"/>
                  </a:cubicBezTo>
                  <a:cubicBezTo>
                    <a:pt x="31" y="144"/>
                    <a:pt x="31" y="144"/>
                    <a:pt x="31" y="144"/>
                  </a:cubicBezTo>
                  <a:cubicBezTo>
                    <a:pt x="30" y="144"/>
                    <a:pt x="30" y="144"/>
                    <a:pt x="30" y="144"/>
                  </a:cubicBezTo>
                  <a:cubicBezTo>
                    <a:pt x="30" y="144"/>
                    <a:pt x="30" y="144"/>
                    <a:pt x="30" y="144"/>
                  </a:cubicBezTo>
                  <a:cubicBezTo>
                    <a:pt x="30" y="145"/>
                    <a:pt x="30" y="145"/>
                    <a:pt x="30" y="145"/>
                  </a:cubicBezTo>
                  <a:cubicBezTo>
                    <a:pt x="32" y="146"/>
                    <a:pt x="32" y="146"/>
                    <a:pt x="32" y="146"/>
                  </a:cubicBezTo>
                  <a:cubicBezTo>
                    <a:pt x="33" y="146"/>
                    <a:pt x="33" y="146"/>
                    <a:pt x="33" y="146"/>
                  </a:cubicBezTo>
                  <a:cubicBezTo>
                    <a:pt x="33" y="146"/>
                    <a:pt x="33" y="146"/>
                    <a:pt x="33" y="146"/>
                  </a:cubicBezTo>
                  <a:cubicBezTo>
                    <a:pt x="35" y="145"/>
                    <a:pt x="35" y="145"/>
                    <a:pt x="35" y="145"/>
                  </a:cubicBezTo>
                  <a:cubicBezTo>
                    <a:pt x="34" y="146"/>
                    <a:pt x="34" y="146"/>
                    <a:pt x="34" y="146"/>
                  </a:cubicBezTo>
                  <a:cubicBezTo>
                    <a:pt x="33" y="147"/>
                    <a:pt x="33" y="147"/>
                    <a:pt x="33" y="147"/>
                  </a:cubicBezTo>
                  <a:cubicBezTo>
                    <a:pt x="32" y="146"/>
                    <a:pt x="32" y="146"/>
                    <a:pt x="32" y="146"/>
                  </a:cubicBezTo>
                  <a:cubicBezTo>
                    <a:pt x="31" y="146"/>
                    <a:pt x="31" y="146"/>
                    <a:pt x="31" y="146"/>
                  </a:cubicBezTo>
                  <a:lnTo>
                    <a:pt x="31" y="14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1" name="Freeform 161"/>
            <p:cNvSpPr>
              <a:spLocks noEditPoints="1"/>
            </p:cNvSpPr>
            <p:nvPr/>
          </p:nvSpPr>
          <p:spPr bwMode="auto">
            <a:xfrm>
              <a:off x="1363786" y="980728"/>
              <a:ext cx="2554514" cy="2091372"/>
            </a:xfrm>
            <a:custGeom>
              <a:avLst/>
              <a:gdLst>
                <a:gd name="T0" fmla="*/ 282 w 385"/>
                <a:gd name="T1" fmla="*/ 23 h 323"/>
                <a:gd name="T2" fmla="*/ 282 w 385"/>
                <a:gd name="T3" fmla="*/ 55 h 323"/>
                <a:gd name="T4" fmla="*/ 281 w 385"/>
                <a:gd name="T5" fmla="*/ 61 h 323"/>
                <a:gd name="T6" fmla="*/ 300 w 385"/>
                <a:gd name="T7" fmla="*/ 38 h 323"/>
                <a:gd name="T8" fmla="*/ 301 w 385"/>
                <a:gd name="T9" fmla="*/ 22 h 323"/>
                <a:gd name="T10" fmla="*/ 325 w 385"/>
                <a:gd name="T11" fmla="*/ 10 h 323"/>
                <a:gd name="T12" fmla="*/ 379 w 385"/>
                <a:gd name="T13" fmla="*/ 12 h 323"/>
                <a:gd name="T14" fmla="*/ 330 w 385"/>
                <a:gd name="T15" fmla="*/ 46 h 323"/>
                <a:gd name="T16" fmla="*/ 296 w 385"/>
                <a:gd name="T17" fmla="*/ 67 h 323"/>
                <a:gd name="T18" fmla="*/ 308 w 385"/>
                <a:gd name="T19" fmla="*/ 151 h 323"/>
                <a:gd name="T20" fmla="*/ 270 w 385"/>
                <a:gd name="T21" fmla="*/ 63 h 323"/>
                <a:gd name="T22" fmla="*/ 241 w 385"/>
                <a:gd name="T23" fmla="*/ 43 h 323"/>
                <a:gd name="T24" fmla="*/ 201 w 385"/>
                <a:gd name="T25" fmla="*/ 40 h 323"/>
                <a:gd name="T26" fmla="*/ 263 w 385"/>
                <a:gd name="T27" fmla="*/ 71 h 323"/>
                <a:gd name="T28" fmla="*/ 273 w 385"/>
                <a:gd name="T29" fmla="*/ 98 h 323"/>
                <a:gd name="T30" fmla="*/ 165 w 385"/>
                <a:gd name="T31" fmla="*/ 52 h 323"/>
                <a:gd name="T32" fmla="*/ 239 w 385"/>
                <a:gd name="T33" fmla="*/ 81 h 323"/>
                <a:gd name="T34" fmla="*/ 222 w 385"/>
                <a:gd name="T35" fmla="*/ 71 h 323"/>
                <a:gd name="T36" fmla="*/ 213 w 385"/>
                <a:gd name="T37" fmla="*/ 74 h 323"/>
                <a:gd name="T38" fmla="*/ 201 w 385"/>
                <a:gd name="T39" fmla="*/ 63 h 323"/>
                <a:gd name="T40" fmla="*/ 145 w 385"/>
                <a:gd name="T41" fmla="*/ 70 h 323"/>
                <a:gd name="T42" fmla="*/ 207 w 385"/>
                <a:gd name="T43" fmla="*/ 101 h 323"/>
                <a:gd name="T44" fmla="*/ 221 w 385"/>
                <a:gd name="T45" fmla="*/ 106 h 323"/>
                <a:gd name="T46" fmla="*/ 277 w 385"/>
                <a:gd name="T47" fmla="*/ 112 h 323"/>
                <a:gd name="T48" fmla="*/ 266 w 385"/>
                <a:gd name="T49" fmla="*/ 145 h 323"/>
                <a:gd name="T50" fmla="*/ 191 w 385"/>
                <a:gd name="T51" fmla="*/ 148 h 323"/>
                <a:gd name="T52" fmla="*/ 188 w 385"/>
                <a:gd name="T53" fmla="*/ 109 h 323"/>
                <a:gd name="T54" fmla="*/ 162 w 385"/>
                <a:gd name="T55" fmla="*/ 87 h 323"/>
                <a:gd name="T56" fmla="*/ 142 w 385"/>
                <a:gd name="T57" fmla="*/ 130 h 323"/>
                <a:gd name="T58" fmla="*/ 182 w 385"/>
                <a:gd name="T59" fmla="*/ 139 h 323"/>
                <a:gd name="T60" fmla="*/ 277 w 385"/>
                <a:gd name="T61" fmla="*/ 194 h 323"/>
                <a:gd name="T62" fmla="*/ 280 w 385"/>
                <a:gd name="T63" fmla="*/ 154 h 323"/>
                <a:gd name="T64" fmla="*/ 242 w 385"/>
                <a:gd name="T65" fmla="*/ 135 h 323"/>
                <a:gd name="T66" fmla="*/ 258 w 385"/>
                <a:gd name="T67" fmla="*/ 120 h 323"/>
                <a:gd name="T68" fmla="*/ 287 w 385"/>
                <a:gd name="T69" fmla="*/ 120 h 323"/>
                <a:gd name="T70" fmla="*/ 296 w 385"/>
                <a:gd name="T71" fmla="*/ 143 h 323"/>
                <a:gd name="T72" fmla="*/ 305 w 385"/>
                <a:gd name="T73" fmla="*/ 158 h 323"/>
                <a:gd name="T74" fmla="*/ 320 w 385"/>
                <a:gd name="T75" fmla="*/ 177 h 323"/>
                <a:gd name="T76" fmla="*/ 306 w 385"/>
                <a:gd name="T77" fmla="*/ 178 h 323"/>
                <a:gd name="T78" fmla="*/ 298 w 385"/>
                <a:gd name="T79" fmla="*/ 202 h 323"/>
                <a:gd name="T80" fmla="*/ 241 w 385"/>
                <a:gd name="T81" fmla="*/ 185 h 323"/>
                <a:gd name="T82" fmla="*/ 283 w 385"/>
                <a:gd name="T83" fmla="*/ 220 h 323"/>
                <a:gd name="T84" fmla="*/ 229 w 385"/>
                <a:gd name="T85" fmla="*/ 245 h 323"/>
                <a:gd name="T86" fmla="*/ 305 w 385"/>
                <a:gd name="T87" fmla="*/ 297 h 323"/>
                <a:gd name="T88" fmla="*/ 326 w 385"/>
                <a:gd name="T89" fmla="*/ 297 h 323"/>
                <a:gd name="T90" fmla="*/ 318 w 385"/>
                <a:gd name="T91" fmla="*/ 278 h 323"/>
                <a:gd name="T92" fmla="*/ 35 w 385"/>
                <a:gd name="T93" fmla="*/ 268 h 323"/>
                <a:gd name="T94" fmla="*/ 20 w 385"/>
                <a:gd name="T95" fmla="*/ 240 h 323"/>
                <a:gd name="T96" fmla="*/ 65 w 385"/>
                <a:gd name="T97" fmla="*/ 112 h 323"/>
                <a:gd name="T98" fmla="*/ 28 w 385"/>
                <a:gd name="T99" fmla="*/ 245 h 323"/>
                <a:gd name="T100" fmla="*/ 68 w 385"/>
                <a:gd name="T101" fmla="*/ 116 h 323"/>
                <a:gd name="T102" fmla="*/ 112 w 385"/>
                <a:gd name="T103" fmla="*/ 117 h 323"/>
                <a:gd name="T104" fmla="*/ 169 w 385"/>
                <a:gd name="T105" fmla="*/ 137 h 323"/>
                <a:gd name="T106" fmla="*/ 201 w 385"/>
                <a:gd name="T107" fmla="*/ 156 h 323"/>
                <a:gd name="T108" fmla="*/ 225 w 385"/>
                <a:gd name="T109" fmla="*/ 132 h 323"/>
                <a:gd name="T110" fmla="*/ 258 w 385"/>
                <a:gd name="T111" fmla="*/ 148 h 323"/>
                <a:gd name="T112" fmla="*/ 216 w 385"/>
                <a:gd name="T113" fmla="*/ 185 h 323"/>
                <a:gd name="T114" fmla="*/ 178 w 385"/>
                <a:gd name="T115" fmla="*/ 234 h 323"/>
                <a:gd name="T116" fmla="*/ 246 w 385"/>
                <a:gd name="T117" fmla="*/ 222 h 323"/>
                <a:gd name="T118" fmla="*/ 293 w 385"/>
                <a:gd name="T119" fmla="*/ 224 h 323"/>
                <a:gd name="T120" fmla="*/ 312 w 385"/>
                <a:gd name="T121" fmla="*/ 258 h 323"/>
                <a:gd name="T122" fmla="*/ 275 w 385"/>
                <a:gd name="T123" fmla="*/ 281 h 323"/>
                <a:gd name="T124" fmla="*/ 281 w 385"/>
                <a:gd name="T125" fmla="*/ 309 h 3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5" h="323">
                  <a:moveTo>
                    <a:pt x="278" y="57"/>
                  </a:moveTo>
                  <a:cubicBezTo>
                    <a:pt x="279" y="56"/>
                    <a:pt x="279" y="56"/>
                    <a:pt x="279" y="56"/>
                  </a:cubicBezTo>
                  <a:cubicBezTo>
                    <a:pt x="280" y="56"/>
                    <a:pt x="280" y="56"/>
                    <a:pt x="280" y="56"/>
                  </a:cubicBezTo>
                  <a:cubicBezTo>
                    <a:pt x="281" y="54"/>
                    <a:pt x="281" y="54"/>
                    <a:pt x="281" y="54"/>
                  </a:cubicBezTo>
                  <a:cubicBezTo>
                    <a:pt x="282" y="52"/>
                    <a:pt x="282" y="52"/>
                    <a:pt x="282" y="52"/>
                  </a:cubicBezTo>
                  <a:cubicBezTo>
                    <a:pt x="282" y="52"/>
                    <a:pt x="282" y="52"/>
                    <a:pt x="282" y="52"/>
                  </a:cubicBezTo>
                  <a:cubicBezTo>
                    <a:pt x="282" y="53"/>
                    <a:pt x="282" y="53"/>
                    <a:pt x="282" y="53"/>
                  </a:cubicBezTo>
                  <a:cubicBezTo>
                    <a:pt x="282" y="54"/>
                    <a:pt x="282" y="54"/>
                    <a:pt x="282" y="54"/>
                  </a:cubicBezTo>
                  <a:cubicBezTo>
                    <a:pt x="282" y="54"/>
                    <a:pt x="282" y="54"/>
                    <a:pt x="282" y="54"/>
                  </a:cubicBezTo>
                  <a:cubicBezTo>
                    <a:pt x="283" y="54"/>
                    <a:pt x="283" y="54"/>
                    <a:pt x="283" y="54"/>
                  </a:cubicBezTo>
                  <a:cubicBezTo>
                    <a:pt x="283" y="53"/>
                    <a:pt x="283" y="53"/>
                    <a:pt x="283" y="53"/>
                  </a:cubicBezTo>
                  <a:cubicBezTo>
                    <a:pt x="284" y="53"/>
                    <a:pt x="284" y="53"/>
                    <a:pt x="284" y="53"/>
                  </a:cubicBezTo>
                  <a:cubicBezTo>
                    <a:pt x="284" y="52"/>
                    <a:pt x="284" y="52"/>
                    <a:pt x="284" y="52"/>
                  </a:cubicBezTo>
                  <a:cubicBezTo>
                    <a:pt x="283" y="52"/>
                    <a:pt x="283" y="52"/>
                    <a:pt x="283" y="52"/>
                  </a:cubicBezTo>
                  <a:cubicBezTo>
                    <a:pt x="283" y="52"/>
                    <a:pt x="283" y="52"/>
                    <a:pt x="283" y="52"/>
                  </a:cubicBezTo>
                  <a:cubicBezTo>
                    <a:pt x="284" y="51"/>
                    <a:pt x="284" y="51"/>
                    <a:pt x="284" y="51"/>
                  </a:cubicBezTo>
                  <a:cubicBezTo>
                    <a:pt x="284" y="50"/>
                    <a:pt x="284" y="50"/>
                    <a:pt x="284" y="50"/>
                  </a:cubicBezTo>
                  <a:cubicBezTo>
                    <a:pt x="284" y="50"/>
                    <a:pt x="284" y="50"/>
                    <a:pt x="284" y="50"/>
                  </a:cubicBezTo>
                  <a:cubicBezTo>
                    <a:pt x="284" y="49"/>
                    <a:pt x="284" y="49"/>
                    <a:pt x="284" y="49"/>
                  </a:cubicBezTo>
                  <a:cubicBezTo>
                    <a:pt x="285" y="48"/>
                    <a:pt x="285" y="48"/>
                    <a:pt x="285" y="48"/>
                  </a:cubicBezTo>
                  <a:cubicBezTo>
                    <a:pt x="285" y="47"/>
                    <a:pt x="285" y="47"/>
                    <a:pt x="285" y="47"/>
                  </a:cubicBezTo>
                  <a:cubicBezTo>
                    <a:pt x="286" y="47"/>
                    <a:pt x="286" y="47"/>
                    <a:pt x="286" y="47"/>
                  </a:cubicBezTo>
                  <a:cubicBezTo>
                    <a:pt x="287" y="46"/>
                    <a:pt x="287" y="46"/>
                    <a:pt x="287" y="46"/>
                  </a:cubicBezTo>
                  <a:cubicBezTo>
                    <a:pt x="287" y="47"/>
                    <a:pt x="287" y="47"/>
                    <a:pt x="287" y="47"/>
                  </a:cubicBezTo>
                  <a:cubicBezTo>
                    <a:pt x="287" y="47"/>
                    <a:pt x="287" y="47"/>
                    <a:pt x="287" y="47"/>
                  </a:cubicBezTo>
                  <a:cubicBezTo>
                    <a:pt x="286" y="47"/>
                    <a:pt x="286" y="47"/>
                    <a:pt x="286" y="47"/>
                  </a:cubicBezTo>
                  <a:cubicBezTo>
                    <a:pt x="286" y="49"/>
                    <a:pt x="286" y="49"/>
                    <a:pt x="286" y="49"/>
                  </a:cubicBezTo>
                  <a:cubicBezTo>
                    <a:pt x="285" y="50"/>
                    <a:pt x="285" y="50"/>
                    <a:pt x="285" y="50"/>
                  </a:cubicBezTo>
                  <a:cubicBezTo>
                    <a:pt x="285" y="51"/>
                    <a:pt x="285" y="51"/>
                    <a:pt x="285" y="51"/>
                  </a:cubicBezTo>
                  <a:cubicBezTo>
                    <a:pt x="285" y="51"/>
                    <a:pt x="285" y="51"/>
                    <a:pt x="285" y="51"/>
                  </a:cubicBezTo>
                  <a:cubicBezTo>
                    <a:pt x="285" y="52"/>
                    <a:pt x="285" y="52"/>
                    <a:pt x="285" y="52"/>
                  </a:cubicBezTo>
                  <a:cubicBezTo>
                    <a:pt x="286" y="52"/>
                    <a:pt x="286" y="52"/>
                    <a:pt x="286" y="52"/>
                  </a:cubicBezTo>
                  <a:cubicBezTo>
                    <a:pt x="287" y="51"/>
                    <a:pt x="287" y="51"/>
                    <a:pt x="287" y="51"/>
                  </a:cubicBezTo>
                  <a:cubicBezTo>
                    <a:pt x="288" y="49"/>
                    <a:pt x="288" y="49"/>
                    <a:pt x="288" y="49"/>
                  </a:cubicBezTo>
                  <a:cubicBezTo>
                    <a:pt x="289" y="48"/>
                    <a:pt x="289" y="48"/>
                    <a:pt x="289" y="48"/>
                  </a:cubicBezTo>
                  <a:cubicBezTo>
                    <a:pt x="289" y="47"/>
                    <a:pt x="289" y="47"/>
                    <a:pt x="289" y="47"/>
                  </a:cubicBezTo>
                  <a:cubicBezTo>
                    <a:pt x="289" y="47"/>
                    <a:pt x="289" y="47"/>
                    <a:pt x="289" y="47"/>
                  </a:cubicBezTo>
                  <a:cubicBezTo>
                    <a:pt x="290" y="46"/>
                    <a:pt x="290" y="46"/>
                    <a:pt x="290" y="46"/>
                  </a:cubicBezTo>
                  <a:cubicBezTo>
                    <a:pt x="290" y="47"/>
                    <a:pt x="290" y="47"/>
                    <a:pt x="290" y="47"/>
                  </a:cubicBezTo>
                  <a:cubicBezTo>
                    <a:pt x="290" y="47"/>
                    <a:pt x="290" y="47"/>
                    <a:pt x="290" y="47"/>
                  </a:cubicBezTo>
                  <a:cubicBezTo>
                    <a:pt x="290" y="48"/>
                    <a:pt x="290" y="48"/>
                    <a:pt x="290" y="48"/>
                  </a:cubicBezTo>
                  <a:cubicBezTo>
                    <a:pt x="290" y="48"/>
                    <a:pt x="290" y="48"/>
                    <a:pt x="290" y="48"/>
                  </a:cubicBezTo>
                  <a:cubicBezTo>
                    <a:pt x="291" y="47"/>
                    <a:pt x="291" y="47"/>
                    <a:pt x="291" y="47"/>
                  </a:cubicBezTo>
                  <a:cubicBezTo>
                    <a:pt x="292" y="47"/>
                    <a:pt x="292" y="47"/>
                    <a:pt x="292" y="47"/>
                  </a:cubicBezTo>
                  <a:cubicBezTo>
                    <a:pt x="293" y="47"/>
                    <a:pt x="293" y="47"/>
                    <a:pt x="293" y="47"/>
                  </a:cubicBezTo>
                  <a:cubicBezTo>
                    <a:pt x="295" y="46"/>
                    <a:pt x="295" y="46"/>
                    <a:pt x="295" y="46"/>
                  </a:cubicBezTo>
                  <a:cubicBezTo>
                    <a:pt x="296" y="46"/>
                    <a:pt x="296" y="46"/>
                    <a:pt x="296" y="46"/>
                  </a:cubicBezTo>
                  <a:cubicBezTo>
                    <a:pt x="296" y="46"/>
                    <a:pt x="296" y="46"/>
                    <a:pt x="296" y="46"/>
                  </a:cubicBezTo>
                  <a:cubicBezTo>
                    <a:pt x="297" y="46"/>
                    <a:pt x="297" y="46"/>
                    <a:pt x="297" y="46"/>
                  </a:cubicBezTo>
                  <a:cubicBezTo>
                    <a:pt x="297" y="45"/>
                    <a:pt x="297" y="45"/>
                    <a:pt x="297" y="45"/>
                  </a:cubicBezTo>
                  <a:cubicBezTo>
                    <a:pt x="297" y="44"/>
                    <a:pt x="297" y="44"/>
                    <a:pt x="297" y="44"/>
                  </a:cubicBezTo>
                  <a:cubicBezTo>
                    <a:pt x="298" y="44"/>
                    <a:pt x="298" y="44"/>
                    <a:pt x="298" y="44"/>
                  </a:cubicBezTo>
                  <a:cubicBezTo>
                    <a:pt x="297" y="43"/>
                    <a:pt x="297" y="43"/>
                    <a:pt x="297" y="43"/>
                  </a:cubicBezTo>
                  <a:cubicBezTo>
                    <a:pt x="297" y="42"/>
                    <a:pt x="297" y="42"/>
                    <a:pt x="297" y="42"/>
                  </a:cubicBezTo>
                  <a:cubicBezTo>
                    <a:pt x="297" y="40"/>
                    <a:pt x="297" y="40"/>
                    <a:pt x="297" y="40"/>
                  </a:cubicBezTo>
                  <a:cubicBezTo>
                    <a:pt x="297" y="40"/>
                    <a:pt x="297" y="40"/>
                    <a:pt x="297" y="40"/>
                  </a:cubicBezTo>
                  <a:cubicBezTo>
                    <a:pt x="296" y="41"/>
                    <a:pt x="296" y="41"/>
                    <a:pt x="296" y="41"/>
                  </a:cubicBezTo>
                  <a:cubicBezTo>
                    <a:pt x="295" y="43"/>
                    <a:pt x="295" y="43"/>
                    <a:pt x="295" y="43"/>
                  </a:cubicBezTo>
                  <a:cubicBezTo>
                    <a:pt x="295" y="43"/>
                    <a:pt x="295" y="43"/>
                    <a:pt x="295" y="43"/>
                  </a:cubicBezTo>
                  <a:cubicBezTo>
                    <a:pt x="295" y="42"/>
                    <a:pt x="295" y="42"/>
                    <a:pt x="295" y="42"/>
                  </a:cubicBezTo>
                  <a:cubicBezTo>
                    <a:pt x="296" y="41"/>
                    <a:pt x="296" y="41"/>
                    <a:pt x="296" y="41"/>
                  </a:cubicBezTo>
                  <a:cubicBezTo>
                    <a:pt x="297" y="41"/>
                    <a:pt x="297" y="41"/>
                    <a:pt x="297" y="41"/>
                  </a:cubicBezTo>
                  <a:cubicBezTo>
                    <a:pt x="297" y="40"/>
                    <a:pt x="297" y="40"/>
                    <a:pt x="297" y="40"/>
                  </a:cubicBezTo>
                  <a:cubicBezTo>
                    <a:pt x="296" y="39"/>
                    <a:pt x="296" y="39"/>
                    <a:pt x="296" y="39"/>
                  </a:cubicBezTo>
                  <a:cubicBezTo>
                    <a:pt x="295" y="39"/>
                    <a:pt x="295" y="39"/>
                    <a:pt x="295" y="39"/>
                  </a:cubicBezTo>
                  <a:cubicBezTo>
                    <a:pt x="295" y="39"/>
                    <a:pt x="295" y="39"/>
                    <a:pt x="295" y="39"/>
                  </a:cubicBezTo>
                  <a:cubicBezTo>
                    <a:pt x="295" y="39"/>
                    <a:pt x="295" y="39"/>
                    <a:pt x="295" y="39"/>
                  </a:cubicBezTo>
                  <a:cubicBezTo>
                    <a:pt x="294" y="39"/>
                    <a:pt x="294" y="39"/>
                    <a:pt x="294" y="39"/>
                  </a:cubicBezTo>
                  <a:cubicBezTo>
                    <a:pt x="294" y="39"/>
                    <a:pt x="294" y="39"/>
                    <a:pt x="294" y="39"/>
                  </a:cubicBezTo>
                  <a:cubicBezTo>
                    <a:pt x="293" y="39"/>
                    <a:pt x="293" y="39"/>
                    <a:pt x="293" y="39"/>
                  </a:cubicBezTo>
                  <a:cubicBezTo>
                    <a:pt x="292" y="40"/>
                    <a:pt x="292" y="40"/>
                    <a:pt x="292" y="40"/>
                  </a:cubicBezTo>
                  <a:cubicBezTo>
                    <a:pt x="292" y="39"/>
                    <a:pt x="292" y="39"/>
                    <a:pt x="292" y="39"/>
                  </a:cubicBezTo>
                  <a:cubicBezTo>
                    <a:pt x="292" y="39"/>
                    <a:pt x="292" y="39"/>
                    <a:pt x="292" y="39"/>
                  </a:cubicBezTo>
                  <a:cubicBezTo>
                    <a:pt x="294" y="38"/>
                    <a:pt x="294" y="38"/>
                    <a:pt x="294" y="38"/>
                  </a:cubicBezTo>
                  <a:cubicBezTo>
                    <a:pt x="295" y="38"/>
                    <a:pt x="295" y="38"/>
                    <a:pt x="295" y="38"/>
                  </a:cubicBezTo>
                  <a:cubicBezTo>
                    <a:pt x="296" y="37"/>
                    <a:pt x="296" y="37"/>
                    <a:pt x="296" y="37"/>
                  </a:cubicBezTo>
                  <a:cubicBezTo>
                    <a:pt x="297" y="36"/>
                    <a:pt x="297" y="36"/>
                    <a:pt x="297" y="36"/>
                  </a:cubicBezTo>
                  <a:cubicBezTo>
                    <a:pt x="298" y="35"/>
                    <a:pt x="298" y="35"/>
                    <a:pt x="298" y="35"/>
                  </a:cubicBezTo>
                  <a:cubicBezTo>
                    <a:pt x="298" y="33"/>
                    <a:pt x="298" y="33"/>
                    <a:pt x="298" y="33"/>
                  </a:cubicBezTo>
                  <a:cubicBezTo>
                    <a:pt x="298" y="33"/>
                    <a:pt x="298" y="33"/>
                    <a:pt x="298" y="33"/>
                  </a:cubicBezTo>
                  <a:cubicBezTo>
                    <a:pt x="297" y="33"/>
                    <a:pt x="297" y="33"/>
                    <a:pt x="297" y="33"/>
                  </a:cubicBezTo>
                  <a:cubicBezTo>
                    <a:pt x="297" y="34"/>
                    <a:pt x="297" y="34"/>
                    <a:pt x="297" y="34"/>
                  </a:cubicBezTo>
                  <a:cubicBezTo>
                    <a:pt x="296" y="33"/>
                    <a:pt x="296" y="33"/>
                    <a:pt x="296" y="33"/>
                  </a:cubicBezTo>
                  <a:cubicBezTo>
                    <a:pt x="297" y="33"/>
                    <a:pt x="297" y="33"/>
                    <a:pt x="297" y="33"/>
                  </a:cubicBezTo>
                  <a:cubicBezTo>
                    <a:pt x="297" y="33"/>
                    <a:pt x="297" y="33"/>
                    <a:pt x="297" y="33"/>
                  </a:cubicBezTo>
                  <a:cubicBezTo>
                    <a:pt x="298" y="33"/>
                    <a:pt x="298" y="33"/>
                    <a:pt x="298" y="33"/>
                  </a:cubicBezTo>
                  <a:cubicBezTo>
                    <a:pt x="298" y="32"/>
                    <a:pt x="298" y="32"/>
                    <a:pt x="298" y="32"/>
                  </a:cubicBezTo>
                  <a:cubicBezTo>
                    <a:pt x="298" y="31"/>
                    <a:pt x="298" y="31"/>
                    <a:pt x="298" y="31"/>
                  </a:cubicBezTo>
                  <a:cubicBezTo>
                    <a:pt x="299" y="30"/>
                    <a:pt x="299" y="30"/>
                    <a:pt x="299" y="30"/>
                  </a:cubicBezTo>
                  <a:cubicBezTo>
                    <a:pt x="299" y="30"/>
                    <a:pt x="299" y="30"/>
                    <a:pt x="299" y="30"/>
                  </a:cubicBezTo>
                  <a:cubicBezTo>
                    <a:pt x="299" y="29"/>
                    <a:pt x="299" y="29"/>
                    <a:pt x="299" y="29"/>
                  </a:cubicBezTo>
                  <a:cubicBezTo>
                    <a:pt x="299" y="29"/>
                    <a:pt x="299" y="29"/>
                    <a:pt x="299" y="29"/>
                  </a:cubicBezTo>
                  <a:cubicBezTo>
                    <a:pt x="298" y="28"/>
                    <a:pt x="298" y="28"/>
                    <a:pt x="298" y="28"/>
                  </a:cubicBezTo>
                  <a:cubicBezTo>
                    <a:pt x="297" y="29"/>
                    <a:pt x="297" y="29"/>
                    <a:pt x="297" y="29"/>
                  </a:cubicBezTo>
                  <a:cubicBezTo>
                    <a:pt x="296" y="30"/>
                    <a:pt x="296" y="30"/>
                    <a:pt x="296" y="30"/>
                  </a:cubicBezTo>
                  <a:cubicBezTo>
                    <a:pt x="296" y="31"/>
                    <a:pt x="296" y="31"/>
                    <a:pt x="296" y="31"/>
                  </a:cubicBezTo>
                  <a:cubicBezTo>
                    <a:pt x="297" y="32"/>
                    <a:pt x="297" y="32"/>
                    <a:pt x="297" y="32"/>
                  </a:cubicBezTo>
                  <a:cubicBezTo>
                    <a:pt x="296" y="33"/>
                    <a:pt x="296" y="33"/>
                    <a:pt x="296" y="33"/>
                  </a:cubicBezTo>
                  <a:cubicBezTo>
                    <a:pt x="296" y="33"/>
                    <a:pt x="296" y="33"/>
                    <a:pt x="296" y="33"/>
                  </a:cubicBezTo>
                  <a:cubicBezTo>
                    <a:pt x="295" y="33"/>
                    <a:pt x="295" y="33"/>
                    <a:pt x="295" y="33"/>
                  </a:cubicBezTo>
                  <a:cubicBezTo>
                    <a:pt x="295" y="32"/>
                    <a:pt x="295" y="32"/>
                    <a:pt x="295" y="32"/>
                  </a:cubicBezTo>
                  <a:cubicBezTo>
                    <a:pt x="295" y="32"/>
                    <a:pt x="295" y="32"/>
                    <a:pt x="295" y="32"/>
                  </a:cubicBezTo>
                  <a:cubicBezTo>
                    <a:pt x="295" y="31"/>
                    <a:pt x="295" y="31"/>
                    <a:pt x="295" y="31"/>
                  </a:cubicBezTo>
                  <a:cubicBezTo>
                    <a:pt x="296" y="30"/>
                    <a:pt x="296" y="30"/>
                    <a:pt x="296" y="30"/>
                  </a:cubicBezTo>
                  <a:cubicBezTo>
                    <a:pt x="296" y="29"/>
                    <a:pt x="296" y="29"/>
                    <a:pt x="296" y="29"/>
                  </a:cubicBezTo>
                  <a:cubicBezTo>
                    <a:pt x="296" y="29"/>
                    <a:pt x="296" y="29"/>
                    <a:pt x="296" y="29"/>
                  </a:cubicBezTo>
                  <a:cubicBezTo>
                    <a:pt x="296" y="29"/>
                    <a:pt x="296" y="29"/>
                    <a:pt x="296" y="29"/>
                  </a:cubicBezTo>
                  <a:cubicBezTo>
                    <a:pt x="297" y="29"/>
                    <a:pt x="297" y="29"/>
                    <a:pt x="297" y="29"/>
                  </a:cubicBezTo>
                  <a:cubicBezTo>
                    <a:pt x="296" y="28"/>
                    <a:pt x="296" y="28"/>
                    <a:pt x="296" y="28"/>
                  </a:cubicBezTo>
                  <a:cubicBezTo>
                    <a:pt x="296" y="27"/>
                    <a:pt x="296" y="27"/>
                    <a:pt x="296" y="27"/>
                  </a:cubicBezTo>
                  <a:cubicBezTo>
                    <a:pt x="295" y="27"/>
                    <a:pt x="295" y="27"/>
                    <a:pt x="295" y="27"/>
                  </a:cubicBezTo>
                  <a:cubicBezTo>
                    <a:pt x="294" y="27"/>
                    <a:pt x="294" y="27"/>
                    <a:pt x="294" y="27"/>
                  </a:cubicBezTo>
                  <a:cubicBezTo>
                    <a:pt x="294" y="28"/>
                    <a:pt x="294" y="28"/>
                    <a:pt x="294" y="28"/>
                  </a:cubicBezTo>
                  <a:cubicBezTo>
                    <a:pt x="293" y="27"/>
                    <a:pt x="293" y="27"/>
                    <a:pt x="293" y="27"/>
                  </a:cubicBezTo>
                  <a:cubicBezTo>
                    <a:pt x="293" y="27"/>
                    <a:pt x="293" y="27"/>
                    <a:pt x="293" y="27"/>
                  </a:cubicBezTo>
                  <a:cubicBezTo>
                    <a:pt x="293" y="26"/>
                    <a:pt x="293" y="26"/>
                    <a:pt x="293" y="26"/>
                  </a:cubicBezTo>
                  <a:cubicBezTo>
                    <a:pt x="293" y="25"/>
                    <a:pt x="293" y="25"/>
                    <a:pt x="293" y="25"/>
                  </a:cubicBezTo>
                  <a:cubicBezTo>
                    <a:pt x="293" y="23"/>
                    <a:pt x="293" y="23"/>
                    <a:pt x="293" y="23"/>
                  </a:cubicBezTo>
                  <a:cubicBezTo>
                    <a:pt x="293" y="22"/>
                    <a:pt x="293" y="22"/>
                    <a:pt x="293" y="22"/>
                  </a:cubicBezTo>
                  <a:cubicBezTo>
                    <a:pt x="293" y="21"/>
                    <a:pt x="293" y="21"/>
                    <a:pt x="293" y="21"/>
                  </a:cubicBezTo>
                  <a:cubicBezTo>
                    <a:pt x="294" y="20"/>
                    <a:pt x="294" y="20"/>
                    <a:pt x="294" y="20"/>
                  </a:cubicBezTo>
                  <a:cubicBezTo>
                    <a:pt x="293" y="19"/>
                    <a:pt x="293" y="19"/>
                    <a:pt x="293" y="19"/>
                  </a:cubicBezTo>
                  <a:cubicBezTo>
                    <a:pt x="294" y="17"/>
                    <a:pt x="294" y="17"/>
                    <a:pt x="294" y="17"/>
                  </a:cubicBezTo>
                  <a:cubicBezTo>
                    <a:pt x="294" y="16"/>
                    <a:pt x="294" y="16"/>
                    <a:pt x="294" y="16"/>
                  </a:cubicBezTo>
                  <a:cubicBezTo>
                    <a:pt x="293" y="16"/>
                    <a:pt x="293" y="16"/>
                    <a:pt x="293" y="16"/>
                  </a:cubicBezTo>
                  <a:cubicBezTo>
                    <a:pt x="293" y="15"/>
                    <a:pt x="293" y="15"/>
                    <a:pt x="293" y="15"/>
                  </a:cubicBezTo>
                  <a:cubicBezTo>
                    <a:pt x="292" y="14"/>
                    <a:pt x="292" y="14"/>
                    <a:pt x="292" y="14"/>
                  </a:cubicBezTo>
                  <a:cubicBezTo>
                    <a:pt x="292" y="13"/>
                    <a:pt x="292" y="13"/>
                    <a:pt x="292" y="13"/>
                  </a:cubicBezTo>
                  <a:cubicBezTo>
                    <a:pt x="290" y="13"/>
                    <a:pt x="290" y="13"/>
                    <a:pt x="290" y="13"/>
                  </a:cubicBezTo>
                  <a:cubicBezTo>
                    <a:pt x="290" y="13"/>
                    <a:pt x="290" y="13"/>
                    <a:pt x="290" y="13"/>
                  </a:cubicBezTo>
                  <a:cubicBezTo>
                    <a:pt x="290" y="13"/>
                    <a:pt x="290" y="13"/>
                    <a:pt x="290" y="13"/>
                  </a:cubicBezTo>
                  <a:cubicBezTo>
                    <a:pt x="290" y="14"/>
                    <a:pt x="290" y="14"/>
                    <a:pt x="290" y="14"/>
                  </a:cubicBezTo>
                  <a:cubicBezTo>
                    <a:pt x="289" y="13"/>
                    <a:pt x="289" y="13"/>
                    <a:pt x="289" y="13"/>
                  </a:cubicBezTo>
                  <a:cubicBezTo>
                    <a:pt x="288" y="13"/>
                    <a:pt x="288" y="13"/>
                    <a:pt x="288" y="13"/>
                  </a:cubicBezTo>
                  <a:cubicBezTo>
                    <a:pt x="288" y="14"/>
                    <a:pt x="288" y="14"/>
                    <a:pt x="288" y="14"/>
                  </a:cubicBezTo>
                  <a:cubicBezTo>
                    <a:pt x="287" y="15"/>
                    <a:pt x="287" y="15"/>
                    <a:pt x="287" y="15"/>
                  </a:cubicBezTo>
                  <a:cubicBezTo>
                    <a:pt x="288" y="15"/>
                    <a:pt x="288" y="15"/>
                    <a:pt x="288" y="15"/>
                  </a:cubicBezTo>
                  <a:cubicBezTo>
                    <a:pt x="288" y="15"/>
                    <a:pt x="288" y="15"/>
                    <a:pt x="288" y="15"/>
                  </a:cubicBezTo>
                  <a:cubicBezTo>
                    <a:pt x="289" y="15"/>
                    <a:pt x="289" y="15"/>
                    <a:pt x="289" y="15"/>
                  </a:cubicBezTo>
                  <a:cubicBezTo>
                    <a:pt x="290" y="15"/>
                    <a:pt x="290" y="15"/>
                    <a:pt x="290" y="15"/>
                  </a:cubicBezTo>
                  <a:cubicBezTo>
                    <a:pt x="291" y="16"/>
                    <a:pt x="291" y="16"/>
                    <a:pt x="291" y="16"/>
                  </a:cubicBezTo>
                  <a:cubicBezTo>
                    <a:pt x="291" y="16"/>
                    <a:pt x="291" y="16"/>
                    <a:pt x="291" y="16"/>
                  </a:cubicBezTo>
                  <a:cubicBezTo>
                    <a:pt x="291" y="17"/>
                    <a:pt x="291" y="17"/>
                    <a:pt x="291" y="17"/>
                  </a:cubicBezTo>
                  <a:cubicBezTo>
                    <a:pt x="290" y="18"/>
                    <a:pt x="290" y="18"/>
                    <a:pt x="290" y="18"/>
                  </a:cubicBezTo>
                  <a:cubicBezTo>
                    <a:pt x="289" y="18"/>
                    <a:pt x="289" y="18"/>
                    <a:pt x="289" y="18"/>
                  </a:cubicBezTo>
                  <a:cubicBezTo>
                    <a:pt x="288" y="17"/>
                    <a:pt x="288" y="17"/>
                    <a:pt x="288" y="17"/>
                  </a:cubicBezTo>
                  <a:cubicBezTo>
                    <a:pt x="288" y="17"/>
                    <a:pt x="288" y="17"/>
                    <a:pt x="288" y="17"/>
                  </a:cubicBezTo>
                  <a:cubicBezTo>
                    <a:pt x="287" y="17"/>
                    <a:pt x="287" y="17"/>
                    <a:pt x="287" y="17"/>
                  </a:cubicBezTo>
                  <a:cubicBezTo>
                    <a:pt x="287" y="18"/>
                    <a:pt x="287" y="18"/>
                    <a:pt x="287" y="18"/>
                  </a:cubicBezTo>
                  <a:cubicBezTo>
                    <a:pt x="288" y="18"/>
                    <a:pt x="288" y="18"/>
                    <a:pt x="288" y="18"/>
                  </a:cubicBezTo>
                  <a:cubicBezTo>
                    <a:pt x="287" y="19"/>
                    <a:pt x="287" y="19"/>
                    <a:pt x="287" y="19"/>
                  </a:cubicBezTo>
                  <a:cubicBezTo>
                    <a:pt x="286" y="19"/>
                    <a:pt x="286" y="19"/>
                    <a:pt x="286" y="19"/>
                  </a:cubicBezTo>
                  <a:cubicBezTo>
                    <a:pt x="285" y="18"/>
                    <a:pt x="285" y="18"/>
                    <a:pt x="285" y="18"/>
                  </a:cubicBezTo>
                  <a:cubicBezTo>
                    <a:pt x="284" y="18"/>
                    <a:pt x="284" y="18"/>
                    <a:pt x="284" y="18"/>
                  </a:cubicBezTo>
                  <a:cubicBezTo>
                    <a:pt x="283" y="19"/>
                    <a:pt x="283" y="19"/>
                    <a:pt x="283" y="19"/>
                  </a:cubicBezTo>
                  <a:cubicBezTo>
                    <a:pt x="283" y="20"/>
                    <a:pt x="283" y="20"/>
                    <a:pt x="283" y="20"/>
                  </a:cubicBezTo>
                  <a:cubicBezTo>
                    <a:pt x="283" y="20"/>
                    <a:pt x="283" y="20"/>
                    <a:pt x="283" y="20"/>
                  </a:cubicBezTo>
                  <a:cubicBezTo>
                    <a:pt x="284" y="20"/>
                    <a:pt x="284" y="20"/>
                    <a:pt x="284" y="20"/>
                  </a:cubicBezTo>
                  <a:cubicBezTo>
                    <a:pt x="284" y="21"/>
                    <a:pt x="284" y="21"/>
                    <a:pt x="284" y="21"/>
                  </a:cubicBezTo>
                  <a:cubicBezTo>
                    <a:pt x="285" y="22"/>
                    <a:pt x="285" y="22"/>
                    <a:pt x="285" y="22"/>
                  </a:cubicBezTo>
                  <a:cubicBezTo>
                    <a:pt x="285" y="22"/>
                    <a:pt x="285" y="22"/>
                    <a:pt x="285" y="22"/>
                  </a:cubicBezTo>
                  <a:cubicBezTo>
                    <a:pt x="284" y="22"/>
                    <a:pt x="284" y="22"/>
                    <a:pt x="284" y="22"/>
                  </a:cubicBezTo>
                  <a:cubicBezTo>
                    <a:pt x="284" y="23"/>
                    <a:pt x="284" y="23"/>
                    <a:pt x="284" y="23"/>
                  </a:cubicBezTo>
                  <a:cubicBezTo>
                    <a:pt x="285" y="23"/>
                    <a:pt x="285" y="23"/>
                    <a:pt x="285" y="23"/>
                  </a:cubicBezTo>
                  <a:cubicBezTo>
                    <a:pt x="285" y="24"/>
                    <a:pt x="285" y="24"/>
                    <a:pt x="285" y="24"/>
                  </a:cubicBezTo>
                  <a:cubicBezTo>
                    <a:pt x="284" y="24"/>
                    <a:pt x="284" y="24"/>
                    <a:pt x="284" y="24"/>
                  </a:cubicBezTo>
                  <a:cubicBezTo>
                    <a:pt x="283" y="23"/>
                    <a:pt x="283" y="23"/>
                    <a:pt x="283" y="23"/>
                  </a:cubicBezTo>
                  <a:cubicBezTo>
                    <a:pt x="282" y="23"/>
                    <a:pt x="282" y="23"/>
                    <a:pt x="282" y="23"/>
                  </a:cubicBezTo>
                  <a:cubicBezTo>
                    <a:pt x="282" y="23"/>
                    <a:pt x="282" y="23"/>
                    <a:pt x="282" y="23"/>
                  </a:cubicBezTo>
                  <a:cubicBezTo>
                    <a:pt x="281" y="23"/>
                    <a:pt x="281" y="23"/>
                    <a:pt x="281" y="23"/>
                  </a:cubicBezTo>
                  <a:cubicBezTo>
                    <a:pt x="280" y="23"/>
                    <a:pt x="280" y="23"/>
                    <a:pt x="280" y="23"/>
                  </a:cubicBezTo>
                  <a:cubicBezTo>
                    <a:pt x="280" y="24"/>
                    <a:pt x="280" y="24"/>
                    <a:pt x="280" y="24"/>
                  </a:cubicBezTo>
                  <a:cubicBezTo>
                    <a:pt x="280" y="24"/>
                    <a:pt x="280" y="24"/>
                    <a:pt x="280" y="24"/>
                  </a:cubicBezTo>
                  <a:cubicBezTo>
                    <a:pt x="280" y="25"/>
                    <a:pt x="280" y="25"/>
                    <a:pt x="280" y="25"/>
                  </a:cubicBezTo>
                  <a:cubicBezTo>
                    <a:pt x="280" y="25"/>
                    <a:pt x="280" y="25"/>
                    <a:pt x="280" y="25"/>
                  </a:cubicBezTo>
                  <a:cubicBezTo>
                    <a:pt x="280" y="24"/>
                    <a:pt x="280" y="24"/>
                    <a:pt x="280" y="24"/>
                  </a:cubicBezTo>
                  <a:cubicBezTo>
                    <a:pt x="279" y="24"/>
                    <a:pt x="279" y="24"/>
                    <a:pt x="279" y="24"/>
                  </a:cubicBezTo>
                  <a:cubicBezTo>
                    <a:pt x="278" y="24"/>
                    <a:pt x="278" y="24"/>
                    <a:pt x="278" y="24"/>
                  </a:cubicBezTo>
                  <a:cubicBezTo>
                    <a:pt x="278" y="24"/>
                    <a:pt x="278" y="24"/>
                    <a:pt x="278" y="24"/>
                  </a:cubicBezTo>
                  <a:cubicBezTo>
                    <a:pt x="277" y="23"/>
                    <a:pt x="277" y="23"/>
                    <a:pt x="277" y="23"/>
                  </a:cubicBezTo>
                  <a:cubicBezTo>
                    <a:pt x="277" y="23"/>
                    <a:pt x="277" y="23"/>
                    <a:pt x="277" y="23"/>
                  </a:cubicBezTo>
                  <a:cubicBezTo>
                    <a:pt x="276" y="23"/>
                    <a:pt x="276" y="23"/>
                    <a:pt x="276" y="23"/>
                  </a:cubicBezTo>
                  <a:cubicBezTo>
                    <a:pt x="277" y="24"/>
                    <a:pt x="277" y="24"/>
                    <a:pt x="277" y="24"/>
                  </a:cubicBezTo>
                  <a:cubicBezTo>
                    <a:pt x="277" y="25"/>
                    <a:pt x="277" y="25"/>
                    <a:pt x="277" y="25"/>
                  </a:cubicBezTo>
                  <a:cubicBezTo>
                    <a:pt x="277" y="26"/>
                    <a:pt x="277" y="26"/>
                    <a:pt x="277" y="26"/>
                  </a:cubicBezTo>
                  <a:cubicBezTo>
                    <a:pt x="278" y="27"/>
                    <a:pt x="278" y="27"/>
                    <a:pt x="278" y="27"/>
                  </a:cubicBezTo>
                  <a:cubicBezTo>
                    <a:pt x="279" y="27"/>
                    <a:pt x="279" y="27"/>
                    <a:pt x="279" y="27"/>
                  </a:cubicBezTo>
                  <a:cubicBezTo>
                    <a:pt x="279" y="27"/>
                    <a:pt x="279" y="27"/>
                    <a:pt x="279" y="27"/>
                  </a:cubicBezTo>
                  <a:cubicBezTo>
                    <a:pt x="279" y="27"/>
                    <a:pt x="279" y="27"/>
                    <a:pt x="279" y="27"/>
                  </a:cubicBezTo>
                  <a:cubicBezTo>
                    <a:pt x="278" y="27"/>
                    <a:pt x="278" y="27"/>
                    <a:pt x="278" y="27"/>
                  </a:cubicBezTo>
                  <a:cubicBezTo>
                    <a:pt x="279" y="28"/>
                    <a:pt x="279" y="28"/>
                    <a:pt x="279" y="28"/>
                  </a:cubicBezTo>
                  <a:cubicBezTo>
                    <a:pt x="279" y="29"/>
                    <a:pt x="279" y="29"/>
                    <a:pt x="279" y="29"/>
                  </a:cubicBezTo>
                  <a:cubicBezTo>
                    <a:pt x="280" y="29"/>
                    <a:pt x="280" y="29"/>
                    <a:pt x="280" y="29"/>
                  </a:cubicBezTo>
                  <a:cubicBezTo>
                    <a:pt x="281" y="29"/>
                    <a:pt x="281" y="29"/>
                    <a:pt x="281" y="29"/>
                  </a:cubicBezTo>
                  <a:cubicBezTo>
                    <a:pt x="282" y="28"/>
                    <a:pt x="282" y="28"/>
                    <a:pt x="282" y="28"/>
                  </a:cubicBezTo>
                  <a:cubicBezTo>
                    <a:pt x="282" y="29"/>
                    <a:pt x="282" y="29"/>
                    <a:pt x="282" y="29"/>
                  </a:cubicBezTo>
                  <a:cubicBezTo>
                    <a:pt x="282" y="29"/>
                    <a:pt x="282" y="29"/>
                    <a:pt x="282" y="29"/>
                  </a:cubicBezTo>
                  <a:cubicBezTo>
                    <a:pt x="282" y="30"/>
                    <a:pt x="282" y="30"/>
                    <a:pt x="282" y="30"/>
                  </a:cubicBezTo>
                  <a:cubicBezTo>
                    <a:pt x="281" y="31"/>
                    <a:pt x="281" y="31"/>
                    <a:pt x="281" y="31"/>
                  </a:cubicBezTo>
                  <a:cubicBezTo>
                    <a:pt x="281" y="31"/>
                    <a:pt x="281" y="31"/>
                    <a:pt x="281" y="31"/>
                  </a:cubicBezTo>
                  <a:cubicBezTo>
                    <a:pt x="280" y="30"/>
                    <a:pt x="280" y="30"/>
                    <a:pt x="280" y="30"/>
                  </a:cubicBezTo>
                  <a:cubicBezTo>
                    <a:pt x="277" y="30"/>
                    <a:pt x="277" y="30"/>
                    <a:pt x="277" y="30"/>
                  </a:cubicBezTo>
                  <a:cubicBezTo>
                    <a:pt x="276" y="28"/>
                    <a:pt x="276" y="28"/>
                    <a:pt x="276" y="28"/>
                  </a:cubicBezTo>
                  <a:cubicBezTo>
                    <a:pt x="276" y="28"/>
                    <a:pt x="276" y="28"/>
                    <a:pt x="276" y="28"/>
                  </a:cubicBezTo>
                  <a:cubicBezTo>
                    <a:pt x="275" y="28"/>
                    <a:pt x="275" y="28"/>
                    <a:pt x="275" y="28"/>
                  </a:cubicBezTo>
                  <a:cubicBezTo>
                    <a:pt x="275" y="28"/>
                    <a:pt x="275" y="28"/>
                    <a:pt x="275" y="28"/>
                  </a:cubicBezTo>
                  <a:cubicBezTo>
                    <a:pt x="275" y="29"/>
                    <a:pt x="275" y="29"/>
                    <a:pt x="275" y="29"/>
                  </a:cubicBezTo>
                  <a:cubicBezTo>
                    <a:pt x="275" y="29"/>
                    <a:pt x="275" y="29"/>
                    <a:pt x="275" y="29"/>
                  </a:cubicBezTo>
                  <a:cubicBezTo>
                    <a:pt x="274" y="29"/>
                    <a:pt x="274" y="29"/>
                    <a:pt x="274" y="29"/>
                  </a:cubicBezTo>
                  <a:cubicBezTo>
                    <a:pt x="275" y="31"/>
                    <a:pt x="275" y="31"/>
                    <a:pt x="275" y="31"/>
                  </a:cubicBezTo>
                  <a:cubicBezTo>
                    <a:pt x="274" y="31"/>
                    <a:pt x="274" y="31"/>
                    <a:pt x="274" y="31"/>
                  </a:cubicBezTo>
                  <a:cubicBezTo>
                    <a:pt x="274" y="31"/>
                    <a:pt x="274" y="31"/>
                    <a:pt x="274" y="31"/>
                  </a:cubicBezTo>
                  <a:cubicBezTo>
                    <a:pt x="274" y="32"/>
                    <a:pt x="274" y="32"/>
                    <a:pt x="274" y="32"/>
                  </a:cubicBezTo>
                  <a:cubicBezTo>
                    <a:pt x="273" y="32"/>
                    <a:pt x="273" y="32"/>
                    <a:pt x="273" y="32"/>
                  </a:cubicBezTo>
                  <a:cubicBezTo>
                    <a:pt x="273" y="34"/>
                    <a:pt x="273" y="34"/>
                    <a:pt x="273" y="34"/>
                  </a:cubicBezTo>
                  <a:cubicBezTo>
                    <a:pt x="274" y="34"/>
                    <a:pt x="274" y="34"/>
                    <a:pt x="274" y="34"/>
                  </a:cubicBezTo>
                  <a:cubicBezTo>
                    <a:pt x="275" y="34"/>
                    <a:pt x="275" y="34"/>
                    <a:pt x="275" y="34"/>
                  </a:cubicBezTo>
                  <a:cubicBezTo>
                    <a:pt x="276" y="35"/>
                    <a:pt x="276" y="35"/>
                    <a:pt x="276" y="35"/>
                  </a:cubicBezTo>
                  <a:cubicBezTo>
                    <a:pt x="277" y="35"/>
                    <a:pt x="277" y="35"/>
                    <a:pt x="277" y="35"/>
                  </a:cubicBezTo>
                  <a:cubicBezTo>
                    <a:pt x="277" y="35"/>
                    <a:pt x="277" y="35"/>
                    <a:pt x="277" y="35"/>
                  </a:cubicBezTo>
                  <a:cubicBezTo>
                    <a:pt x="276" y="35"/>
                    <a:pt x="276" y="35"/>
                    <a:pt x="276" y="35"/>
                  </a:cubicBezTo>
                  <a:cubicBezTo>
                    <a:pt x="275" y="35"/>
                    <a:pt x="275" y="35"/>
                    <a:pt x="275" y="35"/>
                  </a:cubicBezTo>
                  <a:cubicBezTo>
                    <a:pt x="274" y="35"/>
                    <a:pt x="274" y="35"/>
                    <a:pt x="274" y="35"/>
                  </a:cubicBezTo>
                  <a:cubicBezTo>
                    <a:pt x="273" y="35"/>
                    <a:pt x="273" y="35"/>
                    <a:pt x="273" y="35"/>
                  </a:cubicBezTo>
                  <a:cubicBezTo>
                    <a:pt x="272" y="35"/>
                    <a:pt x="272" y="35"/>
                    <a:pt x="272" y="35"/>
                  </a:cubicBezTo>
                  <a:cubicBezTo>
                    <a:pt x="271" y="36"/>
                    <a:pt x="271" y="36"/>
                    <a:pt x="271" y="36"/>
                  </a:cubicBezTo>
                  <a:cubicBezTo>
                    <a:pt x="271" y="37"/>
                    <a:pt x="271" y="37"/>
                    <a:pt x="271" y="37"/>
                  </a:cubicBezTo>
                  <a:cubicBezTo>
                    <a:pt x="272" y="37"/>
                    <a:pt x="272" y="37"/>
                    <a:pt x="272" y="37"/>
                  </a:cubicBezTo>
                  <a:cubicBezTo>
                    <a:pt x="271" y="38"/>
                    <a:pt x="271" y="38"/>
                    <a:pt x="271" y="38"/>
                  </a:cubicBezTo>
                  <a:cubicBezTo>
                    <a:pt x="271" y="38"/>
                    <a:pt x="271" y="38"/>
                    <a:pt x="271" y="38"/>
                  </a:cubicBezTo>
                  <a:cubicBezTo>
                    <a:pt x="271" y="39"/>
                    <a:pt x="271" y="39"/>
                    <a:pt x="271" y="39"/>
                  </a:cubicBezTo>
                  <a:cubicBezTo>
                    <a:pt x="271" y="39"/>
                    <a:pt x="271" y="39"/>
                    <a:pt x="271" y="39"/>
                  </a:cubicBezTo>
                  <a:cubicBezTo>
                    <a:pt x="272" y="39"/>
                    <a:pt x="272" y="39"/>
                    <a:pt x="272" y="39"/>
                  </a:cubicBezTo>
                  <a:cubicBezTo>
                    <a:pt x="273" y="39"/>
                    <a:pt x="273" y="39"/>
                    <a:pt x="273" y="39"/>
                  </a:cubicBezTo>
                  <a:cubicBezTo>
                    <a:pt x="274" y="38"/>
                    <a:pt x="274" y="38"/>
                    <a:pt x="274" y="38"/>
                  </a:cubicBezTo>
                  <a:cubicBezTo>
                    <a:pt x="274" y="38"/>
                    <a:pt x="274" y="38"/>
                    <a:pt x="274" y="38"/>
                  </a:cubicBezTo>
                  <a:cubicBezTo>
                    <a:pt x="274" y="39"/>
                    <a:pt x="274" y="39"/>
                    <a:pt x="274" y="39"/>
                  </a:cubicBezTo>
                  <a:cubicBezTo>
                    <a:pt x="273" y="39"/>
                    <a:pt x="273" y="39"/>
                    <a:pt x="273" y="39"/>
                  </a:cubicBezTo>
                  <a:cubicBezTo>
                    <a:pt x="273" y="40"/>
                    <a:pt x="273" y="40"/>
                    <a:pt x="273" y="40"/>
                  </a:cubicBezTo>
                  <a:cubicBezTo>
                    <a:pt x="273" y="40"/>
                    <a:pt x="273" y="40"/>
                    <a:pt x="273" y="40"/>
                  </a:cubicBezTo>
                  <a:cubicBezTo>
                    <a:pt x="274" y="40"/>
                    <a:pt x="274" y="40"/>
                    <a:pt x="274" y="40"/>
                  </a:cubicBezTo>
                  <a:cubicBezTo>
                    <a:pt x="275" y="40"/>
                    <a:pt x="275" y="40"/>
                    <a:pt x="275" y="40"/>
                  </a:cubicBezTo>
                  <a:cubicBezTo>
                    <a:pt x="275" y="40"/>
                    <a:pt x="275" y="40"/>
                    <a:pt x="275" y="40"/>
                  </a:cubicBezTo>
                  <a:cubicBezTo>
                    <a:pt x="276" y="39"/>
                    <a:pt x="276" y="39"/>
                    <a:pt x="276" y="39"/>
                  </a:cubicBezTo>
                  <a:cubicBezTo>
                    <a:pt x="276" y="40"/>
                    <a:pt x="276" y="40"/>
                    <a:pt x="276" y="40"/>
                  </a:cubicBezTo>
                  <a:cubicBezTo>
                    <a:pt x="275" y="40"/>
                    <a:pt x="275" y="40"/>
                    <a:pt x="275" y="40"/>
                  </a:cubicBezTo>
                  <a:cubicBezTo>
                    <a:pt x="276" y="40"/>
                    <a:pt x="276" y="40"/>
                    <a:pt x="276" y="40"/>
                  </a:cubicBezTo>
                  <a:cubicBezTo>
                    <a:pt x="277" y="40"/>
                    <a:pt x="277" y="40"/>
                    <a:pt x="277" y="40"/>
                  </a:cubicBezTo>
                  <a:cubicBezTo>
                    <a:pt x="278" y="41"/>
                    <a:pt x="278" y="41"/>
                    <a:pt x="278" y="41"/>
                  </a:cubicBezTo>
                  <a:cubicBezTo>
                    <a:pt x="277" y="41"/>
                    <a:pt x="277" y="41"/>
                    <a:pt x="277" y="41"/>
                  </a:cubicBezTo>
                  <a:cubicBezTo>
                    <a:pt x="277" y="41"/>
                    <a:pt x="277" y="41"/>
                    <a:pt x="277" y="41"/>
                  </a:cubicBezTo>
                  <a:cubicBezTo>
                    <a:pt x="277" y="42"/>
                    <a:pt x="277" y="42"/>
                    <a:pt x="277" y="42"/>
                  </a:cubicBezTo>
                  <a:cubicBezTo>
                    <a:pt x="278" y="41"/>
                    <a:pt x="278" y="41"/>
                    <a:pt x="278" y="41"/>
                  </a:cubicBezTo>
                  <a:cubicBezTo>
                    <a:pt x="279" y="42"/>
                    <a:pt x="279" y="42"/>
                    <a:pt x="279" y="42"/>
                  </a:cubicBezTo>
                  <a:cubicBezTo>
                    <a:pt x="282" y="42"/>
                    <a:pt x="282" y="42"/>
                    <a:pt x="282" y="42"/>
                  </a:cubicBezTo>
                  <a:cubicBezTo>
                    <a:pt x="282" y="43"/>
                    <a:pt x="282" y="43"/>
                    <a:pt x="282" y="43"/>
                  </a:cubicBezTo>
                  <a:cubicBezTo>
                    <a:pt x="280" y="43"/>
                    <a:pt x="280" y="43"/>
                    <a:pt x="280" y="43"/>
                  </a:cubicBezTo>
                  <a:cubicBezTo>
                    <a:pt x="279" y="43"/>
                    <a:pt x="279" y="43"/>
                    <a:pt x="279" y="43"/>
                  </a:cubicBezTo>
                  <a:cubicBezTo>
                    <a:pt x="278" y="42"/>
                    <a:pt x="278" y="42"/>
                    <a:pt x="278" y="42"/>
                  </a:cubicBezTo>
                  <a:cubicBezTo>
                    <a:pt x="277" y="42"/>
                    <a:pt x="277" y="42"/>
                    <a:pt x="277" y="42"/>
                  </a:cubicBezTo>
                  <a:cubicBezTo>
                    <a:pt x="277" y="43"/>
                    <a:pt x="277" y="43"/>
                    <a:pt x="277" y="43"/>
                  </a:cubicBezTo>
                  <a:cubicBezTo>
                    <a:pt x="278" y="43"/>
                    <a:pt x="278" y="43"/>
                    <a:pt x="278" y="43"/>
                  </a:cubicBezTo>
                  <a:cubicBezTo>
                    <a:pt x="280" y="44"/>
                    <a:pt x="280" y="44"/>
                    <a:pt x="280" y="44"/>
                  </a:cubicBezTo>
                  <a:cubicBezTo>
                    <a:pt x="281" y="44"/>
                    <a:pt x="281" y="44"/>
                    <a:pt x="281" y="44"/>
                  </a:cubicBezTo>
                  <a:cubicBezTo>
                    <a:pt x="282" y="44"/>
                    <a:pt x="282" y="44"/>
                    <a:pt x="282" y="44"/>
                  </a:cubicBezTo>
                  <a:cubicBezTo>
                    <a:pt x="280" y="44"/>
                    <a:pt x="280" y="44"/>
                    <a:pt x="280" y="44"/>
                  </a:cubicBezTo>
                  <a:cubicBezTo>
                    <a:pt x="279" y="44"/>
                    <a:pt x="279" y="44"/>
                    <a:pt x="279" y="44"/>
                  </a:cubicBezTo>
                  <a:cubicBezTo>
                    <a:pt x="278" y="44"/>
                    <a:pt x="278" y="44"/>
                    <a:pt x="278" y="44"/>
                  </a:cubicBezTo>
                  <a:cubicBezTo>
                    <a:pt x="277" y="44"/>
                    <a:pt x="277" y="44"/>
                    <a:pt x="277" y="44"/>
                  </a:cubicBezTo>
                  <a:cubicBezTo>
                    <a:pt x="276" y="43"/>
                    <a:pt x="276" y="43"/>
                    <a:pt x="276" y="43"/>
                  </a:cubicBezTo>
                  <a:cubicBezTo>
                    <a:pt x="275" y="43"/>
                    <a:pt x="275" y="43"/>
                    <a:pt x="275" y="43"/>
                  </a:cubicBezTo>
                  <a:cubicBezTo>
                    <a:pt x="274" y="42"/>
                    <a:pt x="274" y="42"/>
                    <a:pt x="274" y="42"/>
                  </a:cubicBezTo>
                  <a:cubicBezTo>
                    <a:pt x="273" y="42"/>
                    <a:pt x="273" y="42"/>
                    <a:pt x="273" y="42"/>
                  </a:cubicBezTo>
                  <a:cubicBezTo>
                    <a:pt x="273" y="43"/>
                    <a:pt x="273" y="43"/>
                    <a:pt x="273" y="43"/>
                  </a:cubicBezTo>
                  <a:cubicBezTo>
                    <a:pt x="272" y="43"/>
                    <a:pt x="272" y="43"/>
                    <a:pt x="272" y="43"/>
                  </a:cubicBezTo>
                  <a:cubicBezTo>
                    <a:pt x="271" y="43"/>
                    <a:pt x="271" y="43"/>
                    <a:pt x="271" y="43"/>
                  </a:cubicBezTo>
                  <a:cubicBezTo>
                    <a:pt x="271" y="45"/>
                    <a:pt x="271" y="45"/>
                    <a:pt x="271" y="45"/>
                  </a:cubicBezTo>
                  <a:cubicBezTo>
                    <a:pt x="272" y="46"/>
                    <a:pt x="272" y="46"/>
                    <a:pt x="272" y="46"/>
                  </a:cubicBezTo>
                  <a:cubicBezTo>
                    <a:pt x="272" y="47"/>
                    <a:pt x="272" y="47"/>
                    <a:pt x="272" y="47"/>
                  </a:cubicBezTo>
                  <a:cubicBezTo>
                    <a:pt x="271" y="47"/>
                    <a:pt x="271" y="47"/>
                    <a:pt x="271" y="47"/>
                  </a:cubicBezTo>
                  <a:cubicBezTo>
                    <a:pt x="271" y="46"/>
                    <a:pt x="271" y="46"/>
                    <a:pt x="271" y="46"/>
                  </a:cubicBezTo>
                  <a:cubicBezTo>
                    <a:pt x="270" y="46"/>
                    <a:pt x="270" y="46"/>
                    <a:pt x="270" y="46"/>
                  </a:cubicBezTo>
                  <a:cubicBezTo>
                    <a:pt x="270" y="47"/>
                    <a:pt x="270" y="47"/>
                    <a:pt x="270" y="47"/>
                  </a:cubicBezTo>
                  <a:cubicBezTo>
                    <a:pt x="270" y="48"/>
                    <a:pt x="270" y="48"/>
                    <a:pt x="270" y="48"/>
                  </a:cubicBezTo>
                  <a:cubicBezTo>
                    <a:pt x="270" y="49"/>
                    <a:pt x="270" y="49"/>
                    <a:pt x="270" y="49"/>
                  </a:cubicBezTo>
                  <a:cubicBezTo>
                    <a:pt x="271" y="48"/>
                    <a:pt x="271" y="48"/>
                    <a:pt x="271" y="48"/>
                  </a:cubicBezTo>
                  <a:cubicBezTo>
                    <a:pt x="271" y="48"/>
                    <a:pt x="271" y="48"/>
                    <a:pt x="271" y="48"/>
                  </a:cubicBezTo>
                  <a:cubicBezTo>
                    <a:pt x="272" y="49"/>
                    <a:pt x="272" y="49"/>
                    <a:pt x="272" y="49"/>
                  </a:cubicBezTo>
                  <a:cubicBezTo>
                    <a:pt x="273" y="49"/>
                    <a:pt x="273" y="49"/>
                    <a:pt x="273" y="49"/>
                  </a:cubicBezTo>
                  <a:cubicBezTo>
                    <a:pt x="272" y="50"/>
                    <a:pt x="272" y="50"/>
                    <a:pt x="272" y="50"/>
                  </a:cubicBezTo>
                  <a:cubicBezTo>
                    <a:pt x="271" y="50"/>
                    <a:pt x="271" y="50"/>
                    <a:pt x="271" y="50"/>
                  </a:cubicBezTo>
                  <a:cubicBezTo>
                    <a:pt x="271" y="49"/>
                    <a:pt x="271" y="49"/>
                    <a:pt x="271" y="49"/>
                  </a:cubicBezTo>
                  <a:cubicBezTo>
                    <a:pt x="269" y="49"/>
                    <a:pt x="269" y="49"/>
                    <a:pt x="269" y="49"/>
                  </a:cubicBezTo>
                  <a:cubicBezTo>
                    <a:pt x="269" y="51"/>
                    <a:pt x="269" y="51"/>
                    <a:pt x="269" y="51"/>
                  </a:cubicBezTo>
                  <a:cubicBezTo>
                    <a:pt x="270" y="51"/>
                    <a:pt x="270" y="51"/>
                    <a:pt x="270" y="51"/>
                  </a:cubicBezTo>
                  <a:cubicBezTo>
                    <a:pt x="270" y="51"/>
                    <a:pt x="270" y="51"/>
                    <a:pt x="270" y="51"/>
                  </a:cubicBezTo>
                  <a:cubicBezTo>
                    <a:pt x="270" y="51"/>
                    <a:pt x="270" y="51"/>
                    <a:pt x="270" y="51"/>
                  </a:cubicBezTo>
                  <a:cubicBezTo>
                    <a:pt x="270" y="53"/>
                    <a:pt x="270" y="53"/>
                    <a:pt x="270" y="53"/>
                  </a:cubicBezTo>
                  <a:cubicBezTo>
                    <a:pt x="270" y="53"/>
                    <a:pt x="270" y="53"/>
                    <a:pt x="270" y="53"/>
                  </a:cubicBezTo>
                  <a:cubicBezTo>
                    <a:pt x="271" y="53"/>
                    <a:pt x="271" y="53"/>
                    <a:pt x="271" y="53"/>
                  </a:cubicBezTo>
                  <a:cubicBezTo>
                    <a:pt x="271" y="54"/>
                    <a:pt x="271" y="54"/>
                    <a:pt x="271" y="54"/>
                  </a:cubicBezTo>
                  <a:cubicBezTo>
                    <a:pt x="272" y="54"/>
                    <a:pt x="272" y="54"/>
                    <a:pt x="272" y="54"/>
                  </a:cubicBezTo>
                  <a:cubicBezTo>
                    <a:pt x="274" y="56"/>
                    <a:pt x="274" y="56"/>
                    <a:pt x="274" y="56"/>
                  </a:cubicBezTo>
                  <a:cubicBezTo>
                    <a:pt x="275" y="55"/>
                    <a:pt x="275" y="55"/>
                    <a:pt x="275" y="55"/>
                  </a:cubicBezTo>
                  <a:cubicBezTo>
                    <a:pt x="275" y="55"/>
                    <a:pt x="275" y="55"/>
                    <a:pt x="275" y="55"/>
                  </a:cubicBezTo>
                  <a:cubicBezTo>
                    <a:pt x="275" y="54"/>
                    <a:pt x="275" y="54"/>
                    <a:pt x="275" y="54"/>
                  </a:cubicBezTo>
                  <a:cubicBezTo>
                    <a:pt x="276" y="54"/>
                    <a:pt x="276" y="54"/>
                    <a:pt x="276" y="54"/>
                  </a:cubicBezTo>
                  <a:cubicBezTo>
                    <a:pt x="277" y="55"/>
                    <a:pt x="277" y="55"/>
                    <a:pt x="277" y="55"/>
                  </a:cubicBezTo>
                  <a:cubicBezTo>
                    <a:pt x="276" y="55"/>
                    <a:pt x="276" y="55"/>
                    <a:pt x="276" y="55"/>
                  </a:cubicBezTo>
                  <a:cubicBezTo>
                    <a:pt x="276" y="56"/>
                    <a:pt x="276" y="56"/>
                    <a:pt x="276" y="56"/>
                  </a:cubicBezTo>
                  <a:cubicBezTo>
                    <a:pt x="277" y="56"/>
                    <a:pt x="277" y="56"/>
                    <a:pt x="277" y="56"/>
                  </a:cubicBezTo>
                  <a:cubicBezTo>
                    <a:pt x="278" y="54"/>
                    <a:pt x="278" y="54"/>
                    <a:pt x="278" y="54"/>
                  </a:cubicBezTo>
                  <a:cubicBezTo>
                    <a:pt x="278" y="52"/>
                    <a:pt x="278" y="52"/>
                    <a:pt x="278" y="52"/>
                  </a:cubicBezTo>
                  <a:cubicBezTo>
                    <a:pt x="278" y="51"/>
                    <a:pt x="278" y="51"/>
                    <a:pt x="278" y="51"/>
                  </a:cubicBezTo>
                  <a:cubicBezTo>
                    <a:pt x="279" y="50"/>
                    <a:pt x="279" y="50"/>
                    <a:pt x="279" y="50"/>
                  </a:cubicBezTo>
                  <a:cubicBezTo>
                    <a:pt x="279" y="50"/>
                    <a:pt x="279" y="50"/>
                    <a:pt x="279" y="50"/>
                  </a:cubicBezTo>
                  <a:cubicBezTo>
                    <a:pt x="279" y="51"/>
                    <a:pt x="279" y="51"/>
                    <a:pt x="279" y="51"/>
                  </a:cubicBezTo>
                  <a:cubicBezTo>
                    <a:pt x="278" y="52"/>
                    <a:pt x="278" y="52"/>
                    <a:pt x="278" y="52"/>
                  </a:cubicBezTo>
                  <a:cubicBezTo>
                    <a:pt x="278" y="53"/>
                    <a:pt x="278" y="53"/>
                    <a:pt x="278" y="53"/>
                  </a:cubicBezTo>
                  <a:cubicBezTo>
                    <a:pt x="278" y="54"/>
                    <a:pt x="278" y="54"/>
                    <a:pt x="278" y="54"/>
                  </a:cubicBezTo>
                  <a:cubicBezTo>
                    <a:pt x="278" y="55"/>
                    <a:pt x="278" y="55"/>
                    <a:pt x="278" y="55"/>
                  </a:cubicBezTo>
                  <a:cubicBezTo>
                    <a:pt x="278" y="56"/>
                    <a:pt x="278" y="56"/>
                    <a:pt x="278" y="56"/>
                  </a:cubicBezTo>
                  <a:cubicBezTo>
                    <a:pt x="278" y="57"/>
                    <a:pt x="278" y="57"/>
                    <a:pt x="278" y="57"/>
                  </a:cubicBezTo>
                  <a:cubicBezTo>
                    <a:pt x="278" y="57"/>
                    <a:pt x="278" y="57"/>
                    <a:pt x="278" y="57"/>
                  </a:cubicBezTo>
                  <a:close/>
                  <a:moveTo>
                    <a:pt x="281" y="22"/>
                  </a:moveTo>
                  <a:cubicBezTo>
                    <a:pt x="281" y="21"/>
                    <a:pt x="281" y="21"/>
                    <a:pt x="281" y="21"/>
                  </a:cubicBezTo>
                  <a:cubicBezTo>
                    <a:pt x="281" y="21"/>
                    <a:pt x="281" y="21"/>
                    <a:pt x="281" y="21"/>
                  </a:cubicBezTo>
                  <a:cubicBezTo>
                    <a:pt x="282" y="22"/>
                    <a:pt x="282" y="22"/>
                    <a:pt x="282" y="22"/>
                  </a:cubicBezTo>
                  <a:cubicBezTo>
                    <a:pt x="282" y="22"/>
                    <a:pt x="282" y="22"/>
                    <a:pt x="282" y="22"/>
                  </a:cubicBezTo>
                  <a:cubicBezTo>
                    <a:pt x="283" y="22"/>
                    <a:pt x="283" y="22"/>
                    <a:pt x="283" y="22"/>
                  </a:cubicBezTo>
                  <a:cubicBezTo>
                    <a:pt x="282" y="22"/>
                    <a:pt x="282" y="22"/>
                    <a:pt x="282" y="22"/>
                  </a:cubicBezTo>
                  <a:cubicBezTo>
                    <a:pt x="282" y="22"/>
                    <a:pt x="282" y="22"/>
                    <a:pt x="282" y="22"/>
                  </a:cubicBezTo>
                  <a:cubicBezTo>
                    <a:pt x="281" y="22"/>
                    <a:pt x="281" y="22"/>
                    <a:pt x="281" y="22"/>
                  </a:cubicBezTo>
                  <a:cubicBezTo>
                    <a:pt x="281" y="22"/>
                    <a:pt x="281" y="22"/>
                    <a:pt x="281" y="22"/>
                  </a:cubicBezTo>
                  <a:close/>
                  <a:moveTo>
                    <a:pt x="281" y="57"/>
                  </a:moveTo>
                  <a:cubicBezTo>
                    <a:pt x="281" y="56"/>
                    <a:pt x="281" y="56"/>
                    <a:pt x="281" y="56"/>
                  </a:cubicBezTo>
                  <a:cubicBezTo>
                    <a:pt x="282" y="55"/>
                    <a:pt x="282" y="55"/>
                    <a:pt x="282" y="55"/>
                  </a:cubicBezTo>
                  <a:cubicBezTo>
                    <a:pt x="282" y="55"/>
                    <a:pt x="282" y="55"/>
                    <a:pt x="282" y="55"/>
                  </a:cubicBezTo>
                  <a:cubicBezTo>
                    <a:pt x="283" y="55"/>
                    <a:pt x="283" y="55"/>
                    <a:pt x="283" y="55"/>
                  </a:cubicBezTo>
                  <a:cubicBezTo>
                    <a:pt x="283" y="55"/>
                    <a:pt x="283" y="55"/>
                    <a:pt x="283" y="55"/>
                  </a:cubicBezTo>
                  <a:cubicBezTo>
                    <a:pt x="283" y="55"/>
                    <a:pt x="283" y="55"/>
                    <a:pt x="283" y="55"/>
                  </a:cubicBezTo>
                  <a:cubicBezTo>
                    <a:pt x="282" y="56"/>
                    <a:pt x="282" y="56"/>
                    <a:pt x="282" y="56"/>
                  </a:cubicBezTo>
                  <a:cubicBezTo>
                    <a:pt x="282" y="57"/>
                    <a:pt x="282" y="57"/>
                    <a:pt x="282" y="57"/>
                  </a:cubicBezTo>
                  <a:cubicBezTo>
                    <a:pt x="281" y="57"/>
                    <a:pt x="281" y="57"/>
                    <a:pt x="281" y="57"/>
                  </a:cubicBezTo>
                  <a:close/>
                  <a:moveTo>
                    <a:pt x="290" y="49"/>
                  </a:moveTo>
                  <a:cubicBezTo>
                    <a:pt x="291" y="48"/>
                    <a:pt x="291" y="48"/>
                    <a:pt x="291" y="48"/>
                  </a:cubicBezTo>
                  <a:cubicBezTo>
                    <a:pt x="292" y="48"/>
                    <a:pt x="292" y="48"/>
                    <a:pt x="292" y="48"/>
                  </a:cubicBezTo>
                  <a:cubicBezTo>
                    <a:pt x="293" y="47"/>
                    <a:pt x="293" y="47"/>
                    <a:pt x="293" y="47"/>
                  </a:cubicBezTo>
                  <a:cubicBezTo>
                    <a:pt x="294" y="48"/>
                    <a:pt x="294" y="48"/>
                    <a:pt x="294" y="48"/>
                  </a:cubicBezTo>
                  <a:cubicBezTo>
                    <a:pt x="295" y="48"/>
                    <a:pt x="295" y="48"/>
                    <a:pt x="295" y="48"/>
                  </a:cubicBezTo>
                  <a:cubicBezTo>
                    <a:pt x="294" y="49"/>
                    <a:pt x="294" y="49"/>
                    <a:pt x="294" y="49"/>
                  </a:cubicBezTo>
                  <a:cubicBezTo>
                    <a:pt x="293" y="49"/>
                    <a:pt x="293" y="49"/>
                    <a:pt x="293" y="49"/>
                  </a:cubicBezTo>
                  <a:cubicBezTo>
                    <a:pt x="292" y="49"/>
                    <a:pt x="292" y="49"/>
                    <a:pt x="292" y="49"/>
                  </a:cubicBezTo>
                  <a:cubicBezTo>
                    <a:pt x="291" y="50"/>
                    <a:pt x="291" y="50"/>
                    <a:pt x="291" y="50"/>
                  </a:cubicBezTo>
                  <a:cubicBezTo>
                    <a:pt x="291" y="49"/>
                    <a:pt x="291" y="49"/>
                    <a:pt x="291" y="49"/>
                  </a:cubicBezTo>
                  <a:cubicBezTo>
                    <a:pt x="290" y="49"/>
                    <a:pt x="290" y="49"/>
                    <a:pt x="290" y="49"/>
                  </a:cubicBezTo>
                  <a:close/>
                  <a:moveTo>
                    <a:pt x="357" y="2"/>
                  </a:moveTo>
                  <a:cubicBezTo>
                    <a:pt x="357" y="1"/>
                    <a:pt x="357" y="1"/>
                    <a:pt x="357" y="1"/>
                  </a:cubicBezTo>
                  <a:cubicBezTo>
                    <a:pt x="358" y="1"/>
                    <a:pt x="358" y="1"/>
                    <a:pt x="358" y="1"/>
                  </a:cubicBezTo>
                  <a:cubicBezTo>
                    <a:pt x="358" y="2"/>
                    <a:pt x="358" y="2"/>
                    <a:pt x="358" y="2"/>
                  </a:cubicBezTo>
                  <a:cubicBezTo>
                    <a:pt x="358" y="2"/>
                    <a:pt x="358" y="2"/>
                    <a:pt x="358" y="2"/>
                  </a:cubicBezTo>
                  <a:cubicBezTo>
                    <a:pt x="357" y="2"/>
                    <a:pt x="357" y="2"/>
                    <a:pt x="357" y="2"/>
                  </a:cubicBezTo>
                  <a:close/>
                  <a:moveTo>
                    <a:pt x="325" y="58"/>
                  </a:moveTo>
                  <a:cubicBezTo>
                    <a:pt x="325" y="59"/>
                    <a:pt x="325" y="59"/>
                    <a:pt x="325" y="59"/>
                  </a:cubicBezTo>
                  <a:cubicBezTo>
                    <a:pt x="325" y="59"/>
                    <a:pt x="325" y="59"/>
                    <a:pt x="325" y="59"/>
                  </a:cubicBezTo>
                  <a:cubicBezTo>
                    <a:pt x="326" y="59"/>
                    <a:pt x="326" y="59"/>
                    <a:pt x="326" y="59"/>
                  </a:cubicBezTo>
                  <a:cubicBezTo>
                    <a:pt x="326" y="59"/>
                    <a:pt x="326" y="59"/>
                    <a:pt x="326" y="59"/>
                  </a:cubicBezTo>
                  <a:cubicBezTo>
                    <a:pt x="325" y="58"/>
                    <a:pt x="325" y="58"/>
                    <a:pt x="325" y="58"/>
                  </a:cubicBezTo>
                  <a:cubicBezTo>
                    <a:pt x="325" y="58"/>
                    <a:pt x="325" y="58"/>
                    <a:pt x="325" y="58"/>
                  </a:cubicBezTo>
                  <a:close/>
                  <a:moveTo>
                    <a:pt x="309" y="67"/>
                  </a:moveTo>
                  <a:cubicBezTo>
                    <a:pt x="309" y="68"/>
                    <a:pt x="309" y="68"/>
                    <a:pt x="309" y="68"/>
                  </a:cubicBezTo>
                  <a:cubicBezTo>
                    <a:pt x="310" y="68"/>
                    <a:pt x="310" y="68"/>
                    <a:pt x="310" y="68"/>
                  </a:cubicBezTo>
                  <a:cubicBezTo>
                    <a:pt x="310" y="67"/>
                    <a:pt x="310" y="67"/>
                    <a:pt x="310" y="67"/>
                  </a:cubicBezTo>
                  <a:cubicBezTo>
                    <a:pt x="309" y="67"/>
                    <a:pt x="309" y="67"/>
                    <a:pt x="309" y="67"/>
                  </a:cubicBezTo>
                  <a:close/>
                  <a:moveTo>
                    <a:pt x="287" y="67"/>
                  </a:moveTo>
                  <a:cubicBezTo>
                    <a:pt x="286" y="66"/>
                    <a:pt x="286" y="66"/>
                    <a:pt x="286" y="66"/>
                  </a:cubicBezTo>
                  <a:cubicBezTo>
                    <a:pt x="286" y="65"/>
                    <a:pt x="286" y="65"/>
                    <a:pt x="286" y="65"/>
                  </a:cubicBezTo>
                  <a:cubicBezTo>
                    <a:pt x="287" y="65"/>
                    <a:pt x="287" y="65"/>
                    <a:pt x="287" y="65"/>
                  </a:cubicBezTo>
                  <a:cubicBezTo>
                    <a:pt x="287" y="66"/>
                    <a:pt x="287" y="66"/>
                    <a:pt x="287" y="66"/>
                  </a:cubicBezTo>
                  <a:cubicBezTo>
                    <a:pt x="287" y="67"/>
                    <a:pt x="287" y="67"/>
                    <a:pt x="287" y="67"/>
                  </a:cubicBezTo>
                  <a:cubicBezTo>
                    <a:pt x="287" y="67"/>
                    <a:pt x="287" y="67"/>
                    <a:pt x="287" y="67"/>
                  </a:cubicBezTo>
                  <a:cubicBezTo>
                    <a:pt x="287" y="67"/>
                    <a:pt x="287" y="67"/>
                    <a:pt x="287" y="67"/>
                  </a:cubicBezTo>
                  <a:close/>
                  <a:moveTo>
                    <a:pt x="280" y="79"/>
                  </a:moveTo>
                  <a:cubicBezTo>
                    <a:pt x="280" y="78"/>
                    <a:pt x="280" y="78"/>
                    <a:pt x="280" y="78"/>
                  </a:cubicBezTo>
                  <a:cubicBezTo>
                    <a:pt x="280" y="78"/>
                    <a:pt x="280" y="78"/>
                    <a:pt x="280" y="78"/>
                  </a:cubicBezTo>
                  <a:cubicBezTo>
                    <a:pt x="280" y="77"/>
                    <a:pt x="280" y="77"/>
                    <a:pt x="280" y="77"/>
                  </a:cubicBezTo>
                  <a:cubicBezTo>
                    <a:pt x="280" y="77"/>
                    <a:pt x="280" y="77"/>
                    <a:pt x="280" y="77"/>
                  </a:cubicBezTo>
                  <a:cubicBezTo>
                    <a:pt x="279" y="77"/>
                    <a:pt x="279" y="77"/>
                    <a:pt x="279" y="77"/>
                  </a:cubicBezTo>
                  <a:cubicBezTo>
                    <a:pt x="279" y="78"/>
                    <a:pt x="279" y="78"/>
                    <a:pt x="279" y="78"/>
                  </a:cubicBezTo>
                  <a:cubicBezTo>
                    <a:pt x="279" y="79"/>
                    <a:pt x="279" y="79"/>
                    <a:pt x="279" y="79"/>
                  </a:cubicBezTo>
                  <a:cubicBezTo>
                    <a:pt x="280" y="80"/>
                    <a:pt x="280" y="80"/>
                    <a:pt x="280" y="80"/>
                  </a:cubicBezTo>
                  <a:cubicBezTo>
                    <a:pt x="280" y="81"/>
                    <a:pt x="280" y="81"/>
                    <a:pt x="280" y="81"/>
                  </a:cubicBezTo>
                  <a:cubicBezTo>
                    <a:pt x="279" y="81"/>
                    <a:pt x="279" y="81"/>
                    <a:pt x="279" y="81"/>
                  </a:cubicBezTo>
                  <a:cubicBezTo>
                    <a:pt x="279" y="80"/>
                    <a:pt x="279" y="80"/>
                    <a:pt x="279" y="80"/>
                  </a:cubicBezTo>
                  <a:cubicBezTo>
                    <a:pt x="277" y="80"/>
                    <a:pt x="277" y="80"/>
                    <a:pt x="277" y="80"/>
                  </a:cubicBezTo>
                  <a:cubicBezTo>
                    <a:pt x="277" y="80"/>
                    <a:pt x="277" y="80"/>
                    <a:pt x="277" y="80"/>
                  </a:cubicBezTo>
                  <a:cubicBezTo>
                    <a:pt x="276" y="80"/>
                    <a:pt x="276" y="80"/>
                    <a:pt x="276" y="80"/>
                  </a:cubicBezTo>
                  <a:cubicBezTo>
                    <a:pt x="275" y="79"/>
                    <a:pt x="275" y="79"/>
                    <a:pt x="275" y="79"/>
                  </a:cubicBezTo>
                  <a:cubicBezTo>
                    <a:pt x="275" y="79"/>
                    <a:pt x="275" y="79"/>
                    <a:pt x="275" y="79"/>
                  </a:cubicBezTo>
                  <a:cubicBezTo>
                    <a:pt x="274" y="79"/>
                    <a:pt x="274" y="79"/>
                    <a:pt x="274" y="79"/>
                  </a:cubicBezTo>
                  <a:cubicBezTo>
                    <a:pt x="274" y="78"/>
                    <a:pt x="274" y="78"/>
                    <a:pt x="274" y="78"/>
                  </a:cubicBezTo>
                  <a:cubicBezTo>
                    <a:pt x="274" y="78"/>
                    <a:pt x="274" y="78"/>
                    <a:pt x="274" y="78"/>
                  </a:cubicBezTo>
                  <a:cubicBezTo>
                    <a:pt x="274" y="78"/>
                    <a:pt x="274" y="78"/>
                    <a:pt x="274" y="78"/>
                  </a:cubicBezTo>
                  <a:cubicBezTo>
                    <a:pt x="274" y="77"/>
                    <a:pt x="274" y="77"/>
                    <a:pt x="274" y="77"/>
                  </a:cubicBezTo>
                  <a:cubicBezTo>
                    <a:pt x="274" y="77"/>
                    <a:pt x="274" y="77"/>
                    <a:pt x="274" y="77"/>
                  </a:cubicBezTo>
                  <a:cubicBezTo>
                    <a:pt x="275" y="77"/>
                    <a:pt x="275" y="77"/>
                    <a:pt x="275" y="77"/>
                  </a:cubicBezTo>
                  <a:cubicBezTo>
                    <a:pt x="275" y="76"/>
                    <a:pt x="275" y="76"/>
                    <a:pt x="275" y="76"/>
                  </a:cubicBezTo>
                  <a:cubicBezTo>
                    <a:pt x="274" y="75"/>
                    <a:pt x="274" y="75"/>
                    <a:pt x="274" y="75"/>
                  </a:cubicBezTo>
                  <a:cubicBezTo>
                    <a:pt x="274" y="75"/>
                    <a:pt x="274" y="75"/>
                    <a:pt x="274" y="75"/>
                  </a:cubicBezTo>
                  <a:cubicBezTo>
                    <a:pt x="274" y="75"/>
                    <a:pt x="274" y="75"/>
                    <a:pt x="274" y="75"/>
                  </a:cubicBezTo>
                  <a:cubicBezTo>
                    <a:pt x="274" y="76"/>
                    <a:pt x="274" y="76"/>
                    <a:pt x="274" y="76"/>
                  </a:cubicBezTo>
                  <a:cubicBezTo>
                    <a:pt x="274" y="76"/>
                    <a:pt x="274" y="76"/>
                    <a:pt x="274" y="76"/>
                  </a:cubicBezTo>
                  <a:cubicBezTo>
                    <a:pt x="274" y="77"/>
                    <a:pt x="274" y="77"/>
                    <a:pt x="274" y="77"/>
                  </a:cubicBezTo>
                  <a:cubicBezTo>
                    <a:pt x="273" y="77"/>
                    <a:pt x="273" y="77"/>
                    <a:pt x="273" y="77"/>
                  </a:cubicBezTo>
                  <a:cubicBezTo>
                    <a:pt x="273" y="77"/>
                    <a:pt x="273" y="77"/>
                    <a:pt x="273" y="77"/>
                  </a:cubicBezTo>
                  <a:cubicBezTo>
                    <a:pt x="273" y="77"/>
                    <a:pt x="273" y="77"/>
                    <a:pt x="273" y="77"/>
                  </a:cubicBezTo>
                  <a:cubicBezTo>
                    <a:pt x="273" y="78"/>
                    <a:pt x="273" y="78"/>
                    <a:pt x="273" y="78"/>
                  </a:cubicBezTo>
                  <a:cubicBezTo>
                    <a:pt x="273" y="78"/>
                    <a:pt x="273" y="78"/>
                    <a:pt x="273" y="78"/>
                  </a:cubicBezTo>
                  <a:cubicBezTo>
                    <a:pt x="272" y="78"/>
                    <a:pt x="272" y="78"/>
                    <a:pt x="272" y="78"/>
                  </a:cubicBezTo>
                  <a:cubicBezTo>
                    <a:pt x="272" y="77"/>
                    <a:pt x="272" y="77"/>
                    <a:pt x="272" y="77"/>
                  </a:cubicBezTo>
                  <a:cubicBezTo>
                    <a:pt x="272" y="77"/>
                    <a:pt x="272" y="77"/>
                    <a:pt x="272" y="77"/>
                  </a:cubicBezTo>
                  <a:cubicBezTo>
                    <a:pt x="272" y="76"/>
                    <a:pt x="272" y="76"/>
                    <a:pt x="272" y="76"/>
                  </a:cubicBezTo>
                  <a:cubicBezTo>
                    <a:pt x="272" y="75"/>
                    <a:pt x="272" y="75"/>
                    <a:pt x="272" y="75"/>
                  </a:cubicBezTo>
                  <a:cubicBezTo>
                    <a:pt x="272" y="75"/>
                    <a:pt x="272" y="75"/>
                    <a:pt x="272" y="75"/>
                  </a:cubicBezTo>
                  <a:cubicBezTo>
                    <a:pt x="272" y="74"/>
                    <a:pt x="272" y="74"/>
                    <a:pt x="272" y="74"/>
                  </a:cubicBezTo>
                  <a:cubicBezTo>
                    <a:pt x="272" y="75"/>
                    <a:pt x="272" y="75"/>
                    <a:pt x="272" y="75"/>
                  </a:cubicBezTo>
                  <a:cubicBezTo>
                    <a:pt x="271" y="75"/>
                    <a:pt x="271" y="75"/>
                    <a:pt x="271" y="75"/>
                  </a:cubicBezTo>
                  <a:cubicBezTo>
                    <a:pt x="271" y="76"/>
                    <a:pt x="271" y="76"/>
                    <a:pt x="271" y="76"/>
                  </a:cubicBezTo>
                  <a:cubicBezTo>
                    <a:pt x="271" y="76"/>
                    <a:pt x="271" y="76"/>
                    <a:pt x="271" y="76"/>
                  </a:cubicBezTo>
                  <a:cubicBezTo>
                    <a:pt x="271" y="77"/>
                    <a:pt x="271" y="77"/>
                    <a:pt x="271" y="77"/>
                  </a:cubicBezTo>
                  <a:cubicBezTo>
                    <a:pt x="270" y="77"/>
                    <a:pt x="270" y="77"/>
                    <a:pt x="270" y="77"/>
                  </a:cubicBezTo>
                  <a:cubicBezTo>
                    <a:pt x="269" y="77"/>
                    <a:pt x="269" y="77"/>
                    <a:pt x="269" y="77"/>
                  </a:cubicBezTo>
                  <a:cubicBezTo>
                    <a:pt x="269" y="77"/>
                    <a:pt x="269" y="77"/>
                    <a:pt x="269" y="77"/>
                  </a:cubicBezTo>
                  <a:cubicBezTo>
                    <a:pt x="269" y="76"/>
                    <a:pt x="269" y="76"/>
                    <a:pt x="269" y="76"/>
                  </a:cubicBezTo>
                  <a:cubicBezTo>
                    <a:pt x="269" y="76"/>
                    <a:pt x="269" y="76"/>
                    <a:pt x="269" y="76"/>
                  </a:cubicBezTo>
                  <a:cubicBezTo>
                    <a:pt x="269" y="75"/>
                    <a:pt x="269" y="75"/>
                    <a:pt x="269" y="75"/>
                  </a:cubicBezTo>
                  <a:cubicBezTo>
                    <a:pt x="269" y="74"/>
                    <a:pt x="269" y="74"/>
                    <a:pt x="269" y="74"/>
                  </a:cubicBezTo>
                  <a:cubicBezTo>
                    <a:pt x="269" y="74"/>
                    <a:pt x="269" y="74"/>
                    <a:pt x="269" y="74"/>
                  </a:cubicBezTo>
                  <a:cubicBezTo>
                    <a:pt x="270" y="72"/>
                    <a:pt x="270" y="72"/>
                    <a:pt x="270" y="72"/>
                  </a:cubicBezTo>
                  <a:cubicBezTo>
                    <a:pt x="270" y="72"/>
                    <a:pt x="270" y="72"/>
                    <a:pt x="270" y="72"/>
                  </a:cubicBezTo>
                  <a:cubicBezTo>
                    <a:pt x="269" y="73"/>
                    <a:pt x="269" y="73"/>
                    <a:pt x="269" y="73"/>
                  </a:cubicBezTo>
                  <a:cubicBezTo>
                    <a:pt x="269" y="74"/>
                    <a:pt x="269" y="74"/>
                    <a:pt x="269" y="74"/>
                  </a:cubicBezTo>
                  <a:cubicBezTo>
                    <a:pt x="269" y="75"/>
                    <a:pt x="269" y="75"/>
                    <a:pt x="269" y="75"/>
                  </a:cubicBezTo>
                  <a:cubicBezTo>
                    <a:pt x="268" y="76"/>
                    <a:pt x="268" y="76"/>
                    <a:pt x="268" y="76"/>
                  </a:cubicBezTo>
                  <a:cubicBezTo>
                    <a:pt x="268" y="76"/>
                    <a:pt x="268" y="76"/>
                    <a:pt x="268" y="76"/>
                  </a:cubicBezTo>
                  <a:cubicBezTo>
                    <a:pt x="268" y="75"/>
                    <a:pt x="268" y="75"/>
                    <a:pt x="268" y="75"/>
                  </a:cubicBezTo>
                  <a:cubicBezTo>
                    <a:pt x="268" y="75"/>
                    <a:pt x="268" y="75"/>
                    <a:pt x="268" y="75"/>
                  </a:cubicBezTo>
                  <a:cubicBezTo>
                    <a:pt x="268" y="75"/>
                    <a:pt x="268" y="75"/>
                    <a:pt x="268" y="75"/>
                  </a:cubicBezTo>
                  <a:cubicBezTo>
                    <a:pt x="268" y="76"/>
                    <a:pt x="268" y="76"/>
                    <a:pt x="268" y="76"/>
                  </a:cubicBezTo>
                  <a:cubicBezTo>
                    <a:pt x="267" y="76"/>
                    <a:pt x="267" y="76"/>
                    <a:pt x="267" y="76"/>
                  </a:cubicBezTo>
                  <a:cubicBezTo>
                    <a:pt x="266" y="75"/>
                    <a:pt x="266" y="75"/>
                    <a:pt x="266" y="75"/>
                  </a:cubicBezTo>
                  <a:cubicBezTo>
                    <a:pt x="266" y="74"/>
                    <a:pt x="266" y="74"/>
                    <a:pt x="266" y="74"/>
                  </a:cubicBezTo>
                  <a:cubicBezTo>
                    <a:pt x="266" y="74"/>
                    <a:pt x="266" y="74"/>
                    <a:pt x="266" y="74"/>
                  </a:cubicBezTo>
                  <a:cubicBezTo>
                    <a:pt x="266" y="73"/>
                    <a:pt x="266" y="73"/>
                    <a:pt x="266" y="73"/>
                  </a:cubicBezTo>
                  <a:cubicBezTo>
                    <a:pt x="267" y="73"/>
                    <a:pt x="267" y="73"/>
                    <a:pt x="267" y="73"/>
                  </a:cubicBezTo>
                  <a:cubicBezTo>
                    <a:pt x="268" y="72"/>
                    <a:pt x="268" y="72"/>
                    <a:pt x="268" y="72"/>
                  </a:cubicBezTo>
                  <a:cubicBezTo>
                    <a:pt x="267" y="72"/>
                    <a:pt x="267" y="72"/>
                    <a:pt x="267" y="72"/>
                  </a:cubicBezTo>
                  <a:cubicBezTo>
                    <a:pt x="268" y="71"/>
                    <a:pt x="268" y="71"/>
                    <a:pt x="268" y="71"/>
                  </a:cubicBezTo>
                  <a:cubicBezTo>
                    <a:pt x="268" y="70"/>
                    <a:pt x="268" y="70"/>
                    <a:pt x="268" y="70"/>
                  </a:cubicBezTo>
                  <a:cubicBezTo>
                    <a:pt x="269" y="70"/>
                    <a:pt x="269" y="70"/>
                    <a:pt x="269" y="70"/>
                  </a:cubicBezTo>
                  <a:cubicBezTo>
                    <a:pt x="269" y="70"/>
                    <a:pt x="269" y="70"/>
                    <a:pt x="269" y="70"/>
                  </a:cubicBezTo>
                  <a:cubicBezTo>
                    <a:pt x="271" y="70"/>
                    <a:pt x="271" y="70"/>
                    <a:pt x="271" y="70"/>
                  </a:cubicBezTo>
                  <a:cubicBezTo>
                    <a:pt x="271" y="69"/>
                    <a:pt x="271" y="69"/>
                    <a:pt x="271" y="69"/>
                  </a:cubicBezTo>
                  <a:cubicBezTo>
                    <a:pt x="272" y="69"/>
                    <a:pt x="272" y="69"/>
                    <a:pt x="272" y="69"/>
                  </a:cubicBezTo>
                  <a:cubicBezTo>
                    <a:pt x="272" y="69"/>
                    <a:pt x="272" y="69"/>
                    <a:pt x="272" y="69"/>
                  </a:cubicBezTo>
                  <a:cubicBezTo>
                    <a:pt x="272" y="69"/>
                    <a:pt x="272" y="69"/>
                    <a:pt x="272" y="69"/>
                  </a:cubicBezTo>
                  <a:cubicBezTo>
                    <a:pt x="273" y="68"/>
                    <a:pt x="273" y="68"/>
                    <a:pt x="273" y="68"/>
                  </a:cubicBezTo>
                  <a:cubicBezTo>
                    <a:pt x="274" y="68"/>
                    <a:pt x="274" y="68"/>
                    <a:pt x="274" y="68"/>
                  </a:cubicBezTo>
                  <a:cubicBezTo>
                    <a:pt x="275" y="69"/>
                    <a:pt x="275" y="69"/>
                    <a:pt x="275" y="69"/>
                  </a:cubicBezTo>
                  <a:cubicBezTo>
                    <a:pt x="276" y="69"/>
                    <a:pt x="276" y="69"/>
                    <a:pt x="276" y="69"/>
                  </a:cubicBezTo>
                  <a:cubicBezTo>
                    <a:pt x="277" y="68"/>
                    <a:pt x="277" y="68"/>
                    <a:pt x="277" y="68"/>
                  </a:cubicBezTo>
                  <a:cubicBezTo>
                    <a:pt x="277" y="69"/>
                    <a:pt x="277" y="69"/>
                    <a:pt x="277" y="69"/>
                  </a:cubicBezTo>
                  <a:cubicBezTo>
                    <a:pt x="278" y="69"/>
                    <a:pt x="278" y="69"/>
                    <a:pt x="278" y="69"/>
                  </a:cubicBezTo>
                  <a:cubicBezTo>
                    <a:pt x="278" y="69"/>
                    <a:pt x="278" y="69"/>
                    <a:pt x="278" y="69"/>
                  </a:cubicBezTo>
                  <a:cubicBezTo>
                    <a:pt x="278" y="69"/>
                    <a:pt x="278" y="69"/>
                    <a:pt x="278" y="69"/>
                  </a:cubicBezTo>
                  <a:cubicBezTo>
                    <a:pt x="279" y="69"/>
                    <a:pt x="279" y="69"/>
                    <a:pt x="279" y="69"/>
                  </a:cubicBezTo>
                  <a:cubicBezTo>
                    <a:pt x="280" y="69"/>
                    <a:pt x="280" y="69"/>
                    <a:pt x="280" y="69"/>
                  </a:cubicBezTo>
                  <a:cubicBezTo>
                    <a:pt x="280" y="69"/>
                    <a:pt x="280" y="69"/>
                    <a:pt x="280" y="69"/>
                  </a:cubicBezTo>
                  <a:cubicBezTo>
                    <a:pt x="281" y="69"/>
                    <a:pt x="281" y="69"/>
                    <a:pt x="281" y="69"/>
                  </a:cubicBezTo>
                  <a:cubicBezTo>
                    <a:pt x="281" y="69"/>
                    <a:pt x="281" y="69"/>
                    <a:pt x="281" y="69"/>
                  </a:cubicBezTo>
                  <a:cubicBezTo>
                    <a:pt x="281" y="69"/>
                    <a:pt x="281" y="69"/>
                    <a:pt x="281" y="69"/>
                  </a:cubicBezTo>
                  <a:cubicBezTo>
                    <a:pt x="280" y="69"/>
                    <a:pt x="280" y="69"/>
                    <a:pt x="280" y="69"/>
                  </a:cubicBezTo>
                  <a:cubicBezTo>
                    <a:pt x="280" y="68"/>
                    <a:pt x="280" y="68"/>
                    <a:pt x="280" y="68"/>
                  </a:cubicBezTo>
                  <a:cubicBezTo>
                    <a:pt x="279" y="68"/>
                    <a:pt x="279" y="68"/>
                    <a:pt x="279" y="68"/>
                  </a:cubicBezTo>
                  <a:cubicBezTo>
                    <a:pt x="280" y="68"/>
                    <a:pt x="280" y="68"/>
                    <a:pt x="280" y="68"/>
                  </a:cubicBezTo>
                  <a:cubicBezTo>
                    <a:pt x="280" y="68"/>
                    <a:pt x="280" y="68"/>
                    <a:pt x="280" y="68"/>
                  </a:cubicBezTo>
                  <a:cubicBezTo>
                    <a:pt x="280" y="67"/>
                    <a:pt x="280" y="67"/>
                    <a:pt x="280" y="67"/>
                  </a:cubicBezTo>
                  <a:cubicBezTo>
                    <a:pt x="279" y="67"/>
                    <a:pt x="279" y="67"/>
                    <a:pt x="279" y="67"/>
                  </a:cubicBezTo>
                  <a:cubicBezTo>
                    <a:pt x="280" y="67"/>
                    <a:pt x="280" y="67"/>
                    <a:pt x="280" y="67"/>
                  </a:cubicBezTo>
                  <a:cubicBezTo>
                    <a:pt x="280" y="67"/>
                    <a:pt x="280" y="67"/>
                    <a:pt x="280" y="67"/>
                  </a:cubicBezTo>
                  <a:cubicBezTo>
                    <a:pt x="281" y="67"/>
                    <a:pt x="281" y="67"/>
                    <a:pt x="281" y="67"/>
                  </a:cubicBezTo>
                  <a:cubicBezTo>
                    <a:pt x="280" y="66"/>
                    <a:pt x="280" y="66"/>
                    <a:pt x="280" y="66"/>
                  </a:cubicBezTo>
                  <a:cubicBezTo>
                    <a:pt x="279" y="66"/>
                    <a:pt x="279" y="66"/>
                    <a:pt x="279" y="66"/>
                  </a:cubicBezTo>
                  <a:cubicBezTo>
                    <a:pt x="279" y="67"/>
                    <a:pt x="279" y="67"/>
                    <a:pt x="279" y="67"/>
                  </a:cubicBezTo>
                  <a:cubicBezTo>
                    <a:pt x="278" y="66"/>
                    <a:pt x="278" y="66"/>
                    <a:pt x="278" y="66"/>
                  </a:cubicBezTo>
                  <a:cubicBezTo>
                    <a:pt x="279" y="65"/>
                    <a:pt x="279" y="65"/>
                    <a:pt x="279" y="65"/>
                  </a:cubicBezTo>
                  <a:cubicBezTo>
                    <a:pt x="279" y="65"/>
                    <a:pt x="279" y="65"/>
                    <a:pt x="279" y="65"/>
                  </a:cubicBezTo>
                  <a:cubicBezTo>
                    <a:pt x="279" y="64"/>
                    <a:pt x="279" y="64"/>
                    <a:pt x="279" y="64"/>
                  </a:cubicBezTo>
                  <a:cubicBezTo>
                    <a:pt x="279" y="64"/>
                    <a:pt x="279" y="64"/>
                    <a:pt x="279" y="64"/>
                  </a:cubicBezTo>
                  <a:cubicBezTo>
                    <a:pt x="279" y="64"/>
                    <a:pt x="279" y="64"/>
                    <a:pt x="279" y="64"/>
                  </a:cubicBezTo>
                  <a:cubicBezTo>
                    <a:pt x="279" y="62"/>
                    <a:pt x="279" y="62"/>
                    <a:pt x="279" y="62"/>
                  </a:cubicBezTo>
                  <a:cubicBezTo>
                    <a:pt x="279" y="62"/>
                    <a:pt x="279" y="62"/>
                    <a:pt x="279" y="62"/>
                  </a:cubicBezTo>
                  <a:cubicBezTo>
                    <a:pt x="279" y="61"/>
                    <a:pt x="279" y="61"/>
                    <a:pt x="279" y="61"/>
                  </a:cubicBezTo>
                  <a:cubicBezTo>
                    <a:pt x="279" y="61"/>
                    <a:pt x="279" y="61"/>
                    <a:pt x="279" y="61"/>
                  </a:cubicBezTo>
                  <a:cubicBezTo>
                    <a:pt x="279" y="61"/>
                    <a:pt x="279" y="61"/>
                    <a:pt x="279" y="61"/>
                  </a:cubicBezTo>
                  <a:cubicBezTo>
                    <a:pt x="280" y="60"/>
                    <a:pt x="280" y="60"/>
                    <a:pt x="280" y="60"/>
                  </a:cubicBezTo>
                  <a:cubicBezTo>
                    <a:pt x="281" y="61"/>
                    <a:pt x="281" y="61"/>
                    <a:pt x="281" y="61"/>
                  </a:cubicBezTo>
                  <a:cubicBezTo>
                    <a:pt x="282" y="60"/>
                    <a:pt x="282" y="60"/>
                    <a:pt x="282" y="60"/>
                  </a:cubicBezTo>
                  <a:cubicBezTo>
                    <a:pt x="283" y="61"/>
                    <a:pt x="283" y="61"/>
                    <a:pt x="283" y="61"/>
                  </a:cubicBezTo>
                  <a:cubicBezTo>
                    <a:pt x="283" y="61"/>
                    <a:pt x="283" y="61"/>
                    <a:pt x="283" y="61"/>
                  </a:cubicBezTo>
                  <a:cubicBezTo>
                    <a:pt x="284" y="62"/>
                    <a:pt x="284" y="62"/>
                    <a:pt x="284" y="62"/>
                  </a:cubicBezTo>
                  <a:cubicBezTo>
                    <a:pt x="285" y="63"/>
                    <a:pt x="285" y="63"/>
                    <a:pt x="285" y="63"/>
                  </a:cubicBezTo>
                  <a:cubicBezTo>
                    <a:pt x="285" y="66"/>
                    <a:pt x="285" y="66"/>
                    <a:pt x="285" y="66"/>
                  </a:cubicBezTo>
                  <a:cubicBezTo>
                    <a:pt x="284" y="67"/>
                    <a:pt x="284" y="67"/>
                    <a:pt x="284" y="67"/>
                  </a:cubicBezTo>
                  <a:cubicBezTo>
                    <a:pt x="285" y="67"/>
                    <a:pt x="285" y="67"/>
                    <a:pt x="285" y="67"/>
                  </a:cubicBezTo>
                  <a:cubicBezTo>
                    <a:pt x="285" y="67"/>
                    <a:pt x="285" y="67"/>
                    <a:pt x="285" y="67"/>
                  </a:cubicBezTo>
                  <a:cubicBezTo>
                    <a:pt x="287" y="67"/>
                    <a:pt x="287" y="67"/>
                    <a:pt x="287" y="67"/>
                  </a:cubicBezTo>
                  <a:cubicBezTo>
                    <a:pt x="287" y="68"/>
                    <a:pt x="287" y="68"/>
                    <a:pt x="287" y="68"/>
                  </a:cubicBezTo>
                  <a:cubicBezTo>
                    <a:pt x="288" y="69"/>
                    <a:pt x="288" y="69"/>
                    <a:pt x="288" y="69"/>
                  </a:cubicBezTo>
                  <a:cubicBezTo>
                    <a:pt x="288" y="68"/>
                    <a:pt x="288" y="68"/>
                    <a:pt x="288" y="68"/>
                  </a:cubicBezTo>
                  <a:cubicBezTo>
                    <a:pt x="290" y="68"/>
                    <a:pt x="290" y="68"/>
                    <a:pt x="290" y="68"/>
                  </a:cubicBezTo>
                  <a:cubicBezTo>
                    <a:pt x="291" y="69"/>
                    <a:pt x="291" y="69"/>
                    <a:pt x="291" y="69"/>
                  </a:cubicBezTo>
                  <a:cubicBezTo>
                    <a:pt x="291" y="69"/>
                    <a:pt x="291" y="69"/>
                    <a:pt x="291" y="69"/>
                  </a:cubicBezTo>
                  <a:cubicBezTo>
                    <a:pt x="291" y="68"/>
                    <a:pt x="291" y="68"/>
                    <a:pt x="291" y="68"/>
                  </a:cubicBezTo>
                  <a:cubicBezTo>
                    <a:pt x="292" y="68"/>
                    <a:pt x="292" y="68"/>
                    <a:pt x="292" y="68"/>
                  </a:cubicBezTo>
                  <a:cubicBezTo>
                    <a:pt x="293" y="67"/>
                    <a:pt x="293" y="67"/>
                    <a:pt x="293" y="67"/>
                  </a:cubicBezTo>
                  <a:cubicBezTo>
                    <a:pt x="294" y="66"/>
                    <a:pt x="294" y="66"/>
                    <a:pt x="294" y="66"/>
                  </a:cubicBezTo>
                  <a:cubicBezTo>
                    <a:pt x="295" y="65"/>
                    <a:pt x="295" y="65"/>
                    <a:pt x="295" y="65"/>
                  </a:cubicBezTo>
                  <a:cubicBezTo>
                    <a:pt x="297" y="64"/>
                    <a:pt x="297" y="64"/>
                    <a:pt x="297" y="64"/>
                  </a:cubicBezTo>
                  <a:cubicBezTo>
                    <a:pt x="297" y="63"/>
                    <a:pt x="297" y="63"/>
                    <a:pt x="297" y="63"/>
                  </a:cubicBezTo>
                  <a:cubicBezTo>
                    <a:pt x="298" y="62"/>
                    <a:pt x="298" y="62"/>
                    <a:pt x="298" y="62"/>
                  </a:cubicBezTo>
                  <a:cubicBezTo>
                    <a:pt x="297" y="62"/>
                    <a:pt x="297" y="62"/>
                    <a:pt x="297" y="62"/>
                  </a:cubicBezTo>
                  <a:cubicBezTo>
                    <a:pt x="296" y="63"/>
                    <a:pt x="296" y="63"/>
                    <a:pt x="296" y="63"/>
                  </a:cubicBezTo>
                  <a:cubicBezTo>
                    <a:pt x="296" y="63"/>
                    <a:pt x="296" y="63"/>
                    <a:pt x="296" y="63"/>
                  </a:cubicBezTo>
                  <a:cubicBezTo>
                    <a:pt x="295" y="65"/>
                    <a:pt x="295" y="65"/>
                    <a:pt x="295" y="65"/>
                  </a:cubicBezTo>
                  <a:cubicBezTo>
                    <a:pt x="294" y="65"/>
                    <a:pt x="294" y="65"/>
                    <a:pt x="294" y="65"/>
                  </a:cubicBezTo>
                  <a:cubicBezTo>
                    <a:pt x="294" y="66"/>
                    <a:pt x="294" y="66"/>
                    <a:pt x="294" y="66"/>
                  </a:cubicBezTo>
                  <a:cubicBezTo>
                    <a:pt x="293" y="67"/>
                    <a:pt x="293" y="67"/>
                    <a:pt x="293" y="67"/>
                  </a:cubicBezTo>
                  <a:cubicBezTo>
                    <a:pt x="291" y="67"/>
                    <a:pt x="291" y="67"/>
                    <a:pt x="291" y="67"/>
                  </a:cubicBezTo>
                  <a:cubicBezTo>
                    <a:pt x="291" y="67"/>
                    <a:pt x="291" y="67"/>
                    <a:pt x="291" y="67"/>
                  </a:cubicBezTo>
                  <a:cubicBezTo>
                    <a:pt x="290" y="67"/>
                    <a:pt x="290" y="67"/>
                    <a:pt x="290" y="67"/>
                  </a:cubicBezTo>
                  <a:cubicBezTo>
                    <a:pt x="290" y="67"/>
                    <a:pt x="290" y="67"/>
                    <a:pt x="290" y="67"/>
                  </a:cubicBezTo>
                  <a:cubicBezTo>
                    <a:pt x="289" y="67"/>
                    <a:pt x="289" y="67"/>
                    <a:pt x="289" y="67"/>
                  </a:cubicBezTo>
                  <a:cubicBezTo>
                    <a:pt x="288" y="66"/>
                    <a:pt x="288" y="66"/>
                    <a:pt x="288" y="66"/>
                  </a:cubicBezTo>
                  <a:cubicBezTo>
                    <a:pt x="288" y="66"/>
                    <a:pt x="288" y="66"/>
                    <a:pt x="288" y="66"/>
                  </a:cubicBezTo>
                  <a:cubicBezTo>
                    <a:pt x="289" y="65"/>
                    <a:pt x="289" y="65"/>
                    <a:pt x="289" y="65"/>
                  </a:cubicBezTo>
                  <a:cubicBezTo>
                    <a:pt x="289" y="65"/>
                    <a:pt x="289" y="65"/>
                    <a:pt x="289" y="65"/>
                  </a:cubicBezTo>
                  <a:cubicBezTo>
                    <a:pt x="290" y="64"/>
                    <a:pt x="290" y="64"/>
                    <a:pt x="290" y="64"/>
                  </a:cubicBezTo>
                  <a:cubicBezTo>
                    <a:pt x="289" y="65"/>
                    <a:pt x="289" y="65"/>
                    <a:pt x="289" y="65"/>
                  </a:cubicBezTo>
                  <a:cubicBezTo>
                    <a:pt x="288" y="65"/>
                    <a:pt x="288" y="65"/>
                    <a:pt x="288" y="65"/>
                  </a:cubicBezTo>
                  <a:cubicBezTo>
                    <a:pt x="287" y="65"/>
                    <a:pt x="287" y="65"/>
                    <a:pt x="287" y="65"/>
                  </a:cubicBezTo>
                  <a:cubicBezTo>
                    <a:pt x="287" y="64"/>
                    <a:pt x="287" y="64"/>
                    <a:pt x="287" y="64"/>
                  </a:cubicBezTo>
                  <a:cubicBezTo>
                    <a:pt x="287" y="64"/>
                    <a:pt x="287" y="64"/>
                    <a:pt x="287" y="64"/>
                  </a:cubicBezTo>
                  <a:cubicBezTo>
                    <a:pt x="288" y="64"/>
                    <a:pt x="288" y="64"/>
                    <a:pt x="288" y="64"/>
                  </a:cubicBezTo>
                  <a:cubicBezTo>
                    <a:pt x="288" y="64"/>
                    <a:pt x="288" y="64"/>
                    <a:pt x="288" y="64"/>
                  </a:cubicBezTo>
                  <a:cubicBezTo>
                    <a:pt x="288" y="63"/>
                    <a:pt x="288" y="63"/>
                    <a:pt x="288" y="63"/>
                  </a:cubicBezTo>
                  <a:cubicBezTo>
                    <a:pt x="288" y="63"/>
                    <a:pt x="288" y="63"/>
                    <a:pt x="288" y="63"/>
                  </a:cubicBezTo>
                  <a:cubicBezTo>
                    <a:pt x="288" y="63"/>
                    <a:pt x="288" y="63"/>
                    <a:pt x="288" y="63"/>
                  </a:cubicBezTo>
                  <a:cubicBezTo>
                    <a:pt x="288" y="63"/>
                    <a:pt x="288" y="63"/>
                    <a:pt x="288" y="63"/>
                  </a:cubicBezTo>
                  <a:cubicBezTo>
                    <a:pt x="289" y="63"/>
                    <a:pt x="289" y="63"/>
                    <a:pt x="289" y="63"/>
                  </a:cubicBezTo>
                  <a:cubicBezTo>
                    <a:pt x="289" y="63"/>
                    <a:pt x="289" y="63"/>
                    <a:pt x="289" y="63"/>
                  </a:cubicBezTo>
                  <a:cubicBezTo>
                    <a:pt x="289" y="62"/>
                    <a:pt x="289" y="62"/>
                    <a:pt x="289" y="62"/>
                  </a:cubicBezTo>
                  <a:cubicBezTo>
                    <a:pt x="289" y="62"/>
                    <a:pt x="289" y="62"/>
                    <a:pt x="289" y="62"/>
                  </a:cubicBezTo>
                  <a:cubicBezTo>
                    <a:pt x="288" y="62"/>
                    <a:pt x="288" y="62"/>
                    <a:pt x="288" y="62"/>
                  </a:cubicBezTo>
                  <a:cubicBezTo>
                    <a:pt x="288" y="62"/>
                    <a:pt x="288" y="62"/>
                    <a:pt x="288" y="62"/>
                  </a:cubicBezTo>
                  <a:cubicBezTo>
                    <a:pt x="287" y="62"/>
                    <a:pt x="287" y="62"/>
                    <a:pt x="287" y="62"/>
                  </a:cubicBezTo>
                  <a:cubicBezTo>
                    <a:pt x="287" y="62"/>
                    <a:pt x="287" y="62"/>
                    <a:pt x="287" y="62"/>
                  </a:cubicBezTo>
                  <a:cubicBezTo>
                    <a:pt x="287" y="61"/>
                    <a:pt x="287" y="61"/>
                    <a:pt x="287" y="61"/>
                  </a:cubicBezTo>
                  <a:cubicBezTo>
                    <a:pt x="288" y="61"/>
                    <a:pt x="288" y="61"/>
                    <a:pt x="288" y="61"/>
                  </a:cubicBezTo>
                  <a:cubicBezTo>
                    <a:pt x="288" y="61"/>
                    <a:pt x="288" y="61"/>
                    <a:pt x="288" y="61"/>
                  </a:cubicBezTo>
                  <a:cubicBezTo>
                    <a:pt x="289" y="61"/>
                    <a:pt x="289" y="61"/>
                    <a:pt x="289" y="61"/>
                  </a:cubicBezTo>
                  <a:cubicBezTo>
                    <a:pt x="290" y="61"/>
                    <a:pt x="290" y="61"/>
                    <a:pt x="290" y="61"/>
                  </a:cubicBezTo>
                  <a:cubicBezTo>
                    <a:pt x="291" y="61"/>
                    <a:pt x="291" y="61"/>
                    <a:pt x="291" y="61"/>
                  </a:cubicBezTo>
                  <a:cubicBezTo>
                    <a:pt x="290" y="61"/>
                    <a:pt x="290" y="61"/>
                    <a:pt x="290" y="61"/>
                  </a:cubicBezTo>
                  <a:cubicBezTo>
                    <a:pt x="290" y="60"/>
                    <a:pt x="290" y="60"/>
                    <a:pt x="290" y="60"/>
                  </a:cubicBezTo>
                  <a:cubicBezTo>
                    <a:pt x="290" y="60"/>
                    <a:pt x="290" y="60"/>
                    <a:pt x="290" y="60"/>
                  </a:cubicBezTo>
                  <a:cubicBezTo>
                    <a:pt x="291" y="60"/>
                    <a:pt x="291" y="60"/>
                    <a:pt x="291" y="60"/>
                  </a:cubicBezTo>
                  <a:cubicBezTo>
                    <a:pt x="291" y="59"/>
                    <a:pt x="291" y="59"/>
                    <a:pt x="291" y="59"/>
                  </a:cubicBezTo>
                  <a:cubicBezTo>
                    <a:pt x="291" y="59"/>
                    <a:pt x="291" y="59"/>
                    <a:pt x="291" y="59"/>
                  </a:cubicBezTo>
                  <a:cubicBezTo>
                    <a:pt x="291" y="59"/>
                    <a:pt x="291" y="59"/>
                    <a:pt x="291" y="59"/>
                  </a:cubicBezTo>
                  <a:cubicBezTo>
                    <a:pt x="291" y="58"/>
                    <a:pt x="291" y="58"/>
                    <a:pt x="291" y="58"/>
                  </a:cubicBezTo>
                  <a:cubicBezTo>
                    <a:pt x="292" y="58"/>
                    <a:pt x="292" y="58"/>
                    <a:pt x="292" y="58"/>
                  </a:cubicBezTo>
                  <a:cubicBezTo>
                    <a:pt x="292" y="57"/>
                    <a:pt x="292" y="57"/>
                    <a:pt x="292" y="57"/>
                  </a:cubicBezTo>
                  <a:cubicBezTo>
                    <a:pt x="293" y="56"/>
                    <a:pt x="293" y="56"/>
                    <a:pt x="293" y="56"/>
                  </a:cubicBezTo>
                  <a:cubicBezTo>
                    <a:pt x="293" y="56"/>
                    <a:pt x="293" y="56"/>
                    <a:pt x="293" y="56"/>
                  </a:cubicBezTo>
                  <a:cubicBezTo>
                    <a:pt x="294" y="55"/>
                    <a:pt x="294" y="55"/>
                    <a:pt x="294" y="55"/>
                  </a:cubicBezTo>
                  <a:cubicBezTo>
                    <a:pt x="293" y="55"/>
                    <a:pt x="293" y="55"/>
                    <a:pt x="293" y="55"/>
                  </a:cubicBezTo>
                  <a:cubicBezTo>
                    <a:pt x="292" y="57"/>
                    <a:pt x="292" y="57"/>
                    <a:pt x="292" y="57"/>
                  </a:cubicBezTo>
                  <a:cubicBezTo>
                    <a:pt x="291" y="58"/>
                    <a:pt x="291" y="58"/>
                    <a:pt x="291" y="58"/>
                  </a:cubicBezTo>
                  <a:cubicBezTo>
                    <a:pt x="289" y="59"/>
                    <a:pt x="289" y="59"/>
                    <a:pt x="289" y="59"/>
                  </a:cubicBezTo>
                  <a:cubicBezTo>
                    <a:pt x="288" y="60"/>
                    <a:pt x="288" y="60"/>
                    <a:pt x="288" y="60"/>
                  </a:cubicBezTo>
                  <a:cubicBezTo>
                    <a:pt x="288" y="60"/>
                    <a:pt x="288" y="60"/>
                    <a:pt x="288" y="60"/>
                  </a:cubicBezTo>
                  <a:cubicBezTo>
                    <a:pt x="286" y="60"/>
                    <a:pt x="286" y="60"/>
                    <a:pt x="286" y="60"/>
                  </a:cubicBezTo>
                  <a:cubicBezTo>
                    <a:pt x="286" y="59"/>
                    <a:pt x="286" y="59"/>
                    <a:pt x="286" y="59"/>
                  </a:cubicBezTo>
                  <a:cubicBezTo>
                    <a:pt x="287" y="59"/>
                    <a:pt x="287" y="59"/>
                    <a:pt x="287" y="59"/>
                  </a:cubicBezTo>
                  <a:cubicBezTo>
                    <a:pt x="288" y="58"/>
                    <a:pt x="288" y="58"/>
                    <a:pt x="288" y="58"/>
                  </a:cubicBezTo>
                  <a:cubicBezTo>
                    <a:pt x="288" y="57"/>
                    <a:pt x="288" y="57"/>
                    <a:pt x="288" y="57"/>
                  </a:cubicBezTo>
                  <a:cubicBezTo>
                    <a:pt x="287" y="58"/>
                    <a:pt x="287" y="58"/>
                    <a:pt x="287" y="58"/>
                  </a:cubicBezTo>
                  <a:cubicBezTo>
                    <a:pt x="285" y="58"/>
                    <a:pt x="285" y="58"/>
                    <a:pt x="285" y="58"/>
                  </a:cubicBezTo>
                  <a:cubicBezTo>
                    <a:pt x="285" y="59"/>
                    <a:pt x="285" y="59"/>
                    <a:pt x="285" y="59"/>
                  </a:cubicBezTo>
                  <a:cubicBezTo>
                    <a:pt x="285" y="59"/>
                    <a:pt x="285" y="59"/>
                    <a:pt x="285" y="59"/>
                  </a:cubicBezTo>
                  <a:cubicBezTo>
                    <a:pt x="284" y="59"/>
                    <a:pt x="284" y="59"/>
                    <a:pt x="284" y="59"/>
                  </a:cubicBezTo>
                  <a:cubicBezTo>
                    <a:pt x="282" y="58"/>
                    <a:pt x="282" y="58"/>
                    <a:pt x="282" y="58"/>
                  </a:cubicBezTo>
                  <a:cubicBezTo>
                    <a:pt x="283" y="58"/>
                    <a:pt x="283" y="58"/>
                    <a:pt x="283" y="58"/>
                  </a:cubicBezTo>
                  <a:cubicBezTo>
                    <a:pt x="284" y="58"/>
                    <a:pt x="284" y="58"/>
                    <a:pt x="284" y="58"/>
                  </a:cubicBezTo>
                  <a:cubicBezTo>
                    <a:pt x="284" y="57"/>
                    <a:pt x="284" y="57"/>
                    <a:pt x="284" y="57"/>
                  </a:cubicBezTo>
                  <a:cubicBezTo>
                    <a:pt x="283" y="57"/>
                    <a:pt x="283" y="57"/>
                    <a:pt x="283" y="57"/>
                  </a:cubicBezTo>
                  <a:cubicBezTo>
                    <a:pt x="283" y="56"/>
                    <a:pt x="283" y="56"/>
                    <a:pt x="283" y="56"/>
                  </a:cubicBezTo>
                  <a:cubicBezTo>
                    <a:pt x="284" y="56"/>
                    <a:pt x="284" y="56"/>
                    <a:pt x="284" y="56"/>
                  </a:cubicBezTo>
                  <a:cubicBezTo>
                    <a:pt x="284" y="55"/>
                    <a:pt x="284" y="55"/>
                    <a:pt x="284" y="55"/>
                  </a:cubicBezTo>
                  <a:cubicBezTo>
                    <a:pt x="285" y="55"/>
                    <a:pt x="285" y="55"/>
                    <a:pt x="285" y="55"/>
                  </a:cubicBezTo>
                  <a:cubicBezTo>
                    <a:pt x="286" y="54"/>
                    <a:pt x="286" y="54"/>
                    <a:pt x="286" y="54"/>
                  </a:cubicBezTo>
                  <a:cubicBezTo>
                    <a:pt x="287" y="54"/>
                    <a:pt x="287" y="54"/>
                    <a:pt x="287" y="54"/>
                  </a:cubicBezTo>
                  <a:cubicBezTo>
                    <a:pt x="287" y="53"/>
                    <a:pt x="287" y="53"/>
                    <a:pt x="287" y="53"/>
                  </a:cubicBezTo>
                  <a:cubicBezTo>
                    <a:pt x="288" y="52"/>
                    <a:pt x="288" y="52"/>
                    <a:pt x="288" y="52"/>
                  </a:cubicBezTo>
                  <a:cubicBezTo>
                    <a:pt x="289" y="51"/>
                    <a:pt x="289" y="51"/>
                    <a:pt x="289" y="51"/>
                  </a:cubicBezTo>
                  <a:cubicBezTo>
                    <a:pt x="290" y="51"/>
                    <a:pt x="290" y="51"/>
                    <a:pt x="290" y="51"/>
                  </a:cubicBezTo>
                  <a:cubicBezTo>
                    <a:pt x="291" y="51"/>
                    <a:pt x="291" y="51"/>
                    <a:pt x="291" y="51"/>
                  </a:cubicBezTo>
                  <a:cubicBezTo>
                    <a:pt x="293" y="51"/>
                    <a:pt x="293" y="51"/>
                    <a:pt x="293" y="51"/>
                  </a:cubicBezTo>
                  <a:cubicBezTo>
                    <a:pt x="293" y="51"/>
                    <a:pt x="293" y="51"/>
                    <a:pt x="293" y="51"/>
                  </a:cubicBezTo>
                  <a:cubicBezTo>
                    <a:pt x="294" y="51"/>
                    <a:pt x="294" y="51"/>
                    <a:pt x="294" y="51"/>
                  </a:cubicBezTo>
                  <a:cubicBezTo>
                    <a:pt x="295" y="50"/>
                    <a:pt x="295" y="50"/>
                    <a:pt x="295" y="50"/>
                  </a:cubicBezTo>
                  <a:cubicBezTo>
                    <a:pt x="296" y="50"/>
                    <a:pt x="296" y="50"/>
                    <a:pt x="296" y="50"/>
                  </a:cubicBezTo>
                  <a:cubicBezTo>
                    <a:pt x="296" y="50"/>
                    <a:pt x="296" y="50"/>
                    <a:pt x="296" y="50"/>
                  </a:cubicBezTo>
                  <a:cubicBezTo>
                    <a:pt x="297" y="51"/>
                    <a:pt x="297" y="51"/>
                    <a:pt x="297" y="51"/>
                  </a:cubicBezTo>
                  <a:cubicBezTo>
                    <a:pt x="297" y="51"/>
                    <a:pt x="297" y="51"/>
                    <a:pt x="297" y="51"/>
                  </a:cubicBezTo>
                  <a:cubicBezTo>
                    <a:pt x="299" y="52"/>
                    <a:pt x="299" y="52"/>
                    <a:pt x="299" y="52"/>
                  </a:cubicBezTo>
                  <a:cubicBezTo>
                    <a:pt x="300" y="53"/>
                    <a:pt x="300" y="53"/>
                    <a:pt x="300" y="53"/>
                  </a:cubicBezTo>
                  <a:cubicBezTo>
                    <a:pt x="300" y="54"/>
                    <a:pt x="300" y="54"/>
                    <a:pt x="300" y="54"/>
                  </a:cubicBezTo>
                  <a:cubicBezTo>
                    <a:pt x="301" y="54"/>
                    <a:pt x="301" y="54"/>
                    <a:pt x="301" y="54"/>
                  </a:cubicBezTo>
                  <a:cubicBezTo>
                    <a:pt x="302" y="55"/>
                    <a:pt x="302" y="55"/>
                    <a:pt x="302" y="55"/>
                  </a:cubicBezTo>
                  <a:cubicBezTo>
                    <a:pt x="302" y="54"/>
                    <a:pt x="302" y="54"/>
                    <a:pt x="302" y="54"/>
                  </a:cubicBezTo>
                  <a:cubicBezTo>
                    <a:pt x="303" y="54"/>
                    <a:pt x="303" y="54"/>
                    <a:pt x="303" y="54"/>
                  </a:cubicBezTo>
                  <a:cubicBezTo>
                    <a:pt x="302" y="54"/>
                    <a:pt x="302" y="54"/>
                    <a:pt x="302" y="54"/>
                  </a:cubicBezTo>
                  <a:cubicBezTo>
                    <a:pt x="301" y="54"/>
                    <a:pt x="301" y="54"/>
                    <a:pt x="301" y="54"/>
                  </a:cubicBezTo>
                  <a:cubicBezTo>
                    <a:pt x="301" y="53"/>
                    <a:pt x="301" y="53"/>
                    <a:pt x="301" y="53"/>
                  </a:cubicBezTo>
                  <a:cubicBezTo>
                    <a:pt x="301" y="53"/>
                    <a:pt x="301" y="53"/>
                    <a:pt x="301" y="53"/>
                  </a:cubicBezTo>
                  <a:cubicBezTo>
                    <a:pt x="302" y="52"/>
                    <a:pt x="302" y="52"/>
                    <a:pt x="302" y="52"/>
                  </a:cubicBezTo>
                  <a:cubicBezTo>
                    <a:pt x="304" y="52"/>
                    <a:pt x="304" y="52"/>
                    <a:pt x="304" y="52"/>
                  </a:cubicBezTo>
                  <a:cubicBezTo>
                    <a:pt x="305" y="53"/>
                    <a:pt x="305" y="53"/>
                    <a:pt x="305" y="53"/>
                  </a:cubicBezTo>
                  <a:cubicBezTo>
                    <a:pt x="305" y="53"/>
                    <a:pt x="305" y="53"/>
                    <a:pt x="305" y="53"/>
                  </a:cubicBezTo>
                  <a:cubicBezTo>
                    <a:pt x="305" y="52"/>
                    <a:pt x="305" y="52"/>
                    <a:pt x="305" y="52"/>
                  </a:cubicBezTo>
                  <a:cubicBezTo>
                    <a:pt x="305" y="51"/>
                    <a:pt x="305" y="51"/>
                    <a:pt x="305" y="51"/>
                  </a:cubicBezTo>
                  <a:cubicBezTo>
                    <a:pt x="305" y="50"/>
                    <a:pt x="305" y="50"/>
                    <a:pt x="305" y="50"/>
                  </a:cubicBezTo>
                  <a:cubicBezTo>
                    <a:pt x="305" y="50"/>
                    <a:pt x="305" y="50"/>
                    <a:pt x="305" y="50"/>
                  </a:cubicBezTo>
                  <a:cubicBezTo>
                    <a:pt x="305" y="51"/>
                    <a:pt x="305" y="51"/>
                    <a:pt x="305" y="51"/>
                  </a:cubicBezTo>
                  <a:cubicBezTo>
                    <a:pt x="304" y="52"/>
                    <a:pt x="304" y="52"/>
                    <a:pt x="304" y="52"/>
                  </a:cubicBezTo>
                  <a:cubicBezTo>
                    <a:pt x="303" y="52"/>
                    <a:pt x="303" y="52"/>
                    <a:pt x="303" y="52"/>
                  </a:cubicBezTo>
                  <a:cubicBezTo>
                    <a:pt x="301" y="52"/>
                    <a:pt x="301" y="52"/>
                    <a:pt x="301" y="52"/>
                  </a:cubicBezTo>
                  <a:cubicBezTo>
                    <a:pt x="300" y="52"/>
                    <a:pt x="300" y="52"/>
                    <a:pt x="300" y="52"/>
                  </a:cubicBezTo>
                  <a:cubicBezTo>
                    <a:pt x="300" y="51"/>
                    <a:pt x="300" y="51"/>
                    <a:pt x="300" y="51"/>
                  </a:cubicBezTo>
                  <a:cubicBezTo>
                    <a:pt x="299" y="51"/>
                    <a:pt x="299" y="51"/>
                    <a:pt x="299" y="51"/>
                  </a:cubicBezTo>
                  <a:cubicBezTo>
                    <a:pt x="298" y="51"/>
                    <a:pt x="298" y="51"/>
                    <a:pt x="298" y="51"/>
                  </a:cubicBezTo>
                  <a:cubicBezTo>
                    <a:pt x="297" y="49"/>
                    <a:pt x="297" y="49"/>
                    <a:pt x="297" y="49"/>
                  </a:cubicBezTo>
                  <a:cubicBezTo>
                    <a:pt x="296" y="48"/>
                    <a:pt x="296" y="48"/>
                    <a:pt x="296" y="48"/>
                  </a:cubicBezTo>
                  <a:cubicBezTo>
                    <a:pt x="297" y="47"/>
                    <a:pt x="297" y="47"/>
                    <a:pt x="297" y="47"/>
                  </a:cubicBezTo>
                  <a:cubicBezTo>
                    <a:pt x="298" y="48"/>
                    <a:pt x="298" y="48"/>
                    <a:pt x="298" y="48"/>
                  </a:cubicBezTo>
                  <a:cubicBezTo>
                    <a:pt x="298" y="49"/>
                    <a:pt x="298" y="49"/>
                    <a:pt x="298" y="49"/>
                  </a:cubicBezTo>
                  <a:cubicBezTo>
                    <a:pt x="298" y="49"/>
                    <a:pt x="298" y="49"/>
                    <a:pt x="298" y="49"/>
                  </a:cubicBezTo>
                  <a:cubicBezTo>
                    <a:pt x="299" y="48"/>
                    <a:pt x="299" y="48"/>
                    <a:pt x="299" y="48"/>
                  </a:cubicBezTo>
                  <a:cubicBezTo>
                    <a:pt x="299" y="47"/>
                    <a:pt x="299" y="47"/>
                    <a:pt x="299" y="47"/>
                  </a:cubicBezTo>
                  <a:cubicBezTo>
                    <a:pt x="299" y="47"/>
                    <a:pt x="299" y="47"/>
                    <a:pt x="299" y="47"/>
                  </a:cubicBezTo>
                  <a:cubicBezTo>
                    <a:pt x="298" y="47"/>
                    <a:pt x="298" y="47"/>
                    <a:pt x="298" y="47"/>
                  </a:cubicBezTo>
                  <a:cubicBezTo>
                    <a:pt x="298" y="46"/>
                    <a:pt x="298" y="46"/>
                    <a:pt x="298" y="46"/>
                  </a:cubicBezTo>
                  <a:cubicBezTo>
                    <a:pt x="299" y="45"/>
                    <a:pt x="299" y="45"/>
                    <a:pt x="299" y="45"/>
                  </a:cubicBezTo>
                  <a:cubicBezTo>
                    <a:pt x="299" y="44"/>
                    <a:pt x="299" y="44"/>
                    <a:pt x="299" y="44"/>
                  </a:cubicBezTo>
                  <a:cubicBezTo>
                    <a:pt x="300" y="43"/>
                    <a:pt x="300" y="43"/>
                    <a:pt x="300" y="43"/>
                  </a:cubicBezTo>
                  <a:cubicBezTo>
                    <a:pt x="299" y="40"/>
                    <a:pt x="299" y="40"/>
                    <a:pt x="299" y="40"/>
                  </a:cubicBezTo>
                  <a:cubicBezTo>
                    <a:pt x="299" y="39"/>
                    <a:pt x="299" y="39"/>
                    <a:pt x="299" y="39"/>
                  </a:cubicBezTo>
                  <a:cubicBezTo>
                    <a:pt x="298" y="39"/>
                    <a:pt x="298" y="39"/>
                    <a:pt x="298" y="39"/>
                  </a:cubicBezTo>
                  <a:cubicBezTo>
                    <a:pt x="298" y="38"/>
                    <a:pt x="298" y="38"/>
                    <a:pt x="298" y="38"/>
                  </a:cubicBezTo>
                  <a:cubicBezTo>
                    <a:pt x="298" y="38"/>
                    <a:pt x="298" y="38"/>
                    <a:pt x="298" y="38"/>
                  </a:cubicBezTo>
                  <a:cubicBezTo>
                    <a:pt x="299" y="37"/>
                    <a:pt x="299" y="37"/>
                    <a:pt x="299" y="37"/>
                  </a:cubicBezTo>
                  <a:cubicBezTo>
                    <a:pt x="299" y="37"/>
                    <a:pt x="299" y="37"/>
                    <a:pt x="299" y="37"/>
                  </a:cubicBezTo>
                  <a:cubicBezTo>
                    <a:pt x="300" y="38"/>
                    <a:pt x="300" y="38"/>
                    <a:pt x="300" y="38"/>
                  </a:cubicBezTo>
                  <a:cubicBezTo>
                    <a:pt x="300" y="38"/>
                    <a:pt x="300" y="38"/>
                    <a:pt x="300" y="38"/>
                  </a:cubicBezTo>
                  <a:cubicBezTo>
                    <a:pt x="301" y="39"/>
                    <a:pt x="301" y="39"/>
                    <a:pt x="301" y="39"/>
                  </a:cubicBezTo>
                  <a:cubicBezTo>
                    <a:pt x="301" y="39"/>
                    <a:pt x="301" y="39"/>
                    <a:pt x="301" y="39"/>
                  </a:cubicBezTo>
                  <a:cubicBezTo>
                    <a:pt x="301" y="38"/>
                    <a:pt x="301" y="38"/>
                    <a:pt x="301" y="38"/>
                  </a:cubicBezTo>
                  <a:cubicBezTo>
                    <a:pt x="301" y="37"/>
                    <a:pt x="301" y="37"/>
                    <a:pt x="301" y="37"/>
                  </a:cubicBezTo>
                  <a:cubicBezTo>
                    <a:pt x="300" y="37"/>
                    <a:pt x="300" y="37"/>
                    <a:pt x="300" y="37"/>
                  </a:cubicBezTo>
                  <a:cubicBezTo>
                    <a:pt x="299" y="36"/>
                    <a:pt x="299" y="36"/>
                    <a:pt x="299" y="36"/>
                  </a:cubicBezTo>
                  <a:cubicBezTo>
                    <a:pt x="299" y="36"/>
                    <a:pt x="299" y="36"/>
                    <a:pt x="299" y="36"/>
                  </a:cubicBezTo>
                  <a:cubicBezTo>
                    <a:pt x="300" y="35"/>
                    <a:pt x="300" y="35"/>
                    <a:pt x="300" y="35"/>
                  </a:cubicBezTo>
                  <a:cubicBezTo>
                    <a:pt x="302" y="32"/>
                    <a:pt x="302" y="32"/>
                    <a:pt x="302" y="32"/>
                  </a:cubicBezTo>
                  <a:cubicBezTo>
                    <a:pt x="304" y="32"/>
                    <a:pt x="304" y="32"/>
                    <a:pt x="304" y="32"/>
                  </a:cubicBezTo>
                  <a:cubicBezTo>
                    <a:pt x="304" y="32"/>
                    <a:pt x="304" y="32"/>
                    <a:pt x="304" y="32"/>
                  </a:cubicBezTo>
                  <a:cubicBezTo>
                    <a:pt x="305" y="33"/>
                    <a:pt x="305" y="33"/>
                    <a:pt x="305" y="33"/>
                  </a:cubicBezTo>
                  <a:cubicBezTo>
                    <a:pt x="306" y="33"/>
                    <a:pt x="306" y="33"/>
                    <a:pt x="306" y="33"/>
                  </a:cubicBezTo>
                  <a:cubicBezTo>
                    <a:pt x="307" y="33"/>
                    <a:pt x="307" y="33"/>
                    <a:pt x="307" y="33"/>
                  </a:cubicBezTo>
                  <a:cubicBezTo>
                    <a:pt x="308" y="35"/>
                    <a:pt x="308" y="35"/>
                    <a:pt x="308" y="35"/>
                  </a:cubicBezTo>
                  <a:cubicBezTo>
                    <a:pt x="308" y="35"/>
                    <a:pt x="308" y="35"/>
                    <a:pt x="308" y="35"/>
                  </a:cubicBezTo>
                  <a:cubicBezTo>
                    <a:pt x="309" y="37"/>
                    <a:pt x="309" y="37"/>
                    <a:pt x="309" y="37"/>
                  </a:cubicBezTo>
                  <a:cubicBezTo>
                    <a:pt x="310" y="38"/>
                    <a:pt x="310" y="38"/>
                    <a:pt x="310" y="38"/>
                  </a:cubicBezTo>
                  <a:cubicBezTo>
                    <a:pt x="310" y="40"/>
                    <a:pt x="310" y="40"/>
                    <a:pt x="310" y="40"/>
                  </a:cubicBezTo>
                  <a:cubicBezTo>
                    <a:pt x="310" y="41"/>
                    <a:pt x="310" y="41"/>
                    <a:pt x="310" y="41"/>
                  </a:cubicBezTo>
                  <a:cubicBezTo>
                    <a:pt x="311" y="42"/>
                    <a:pt x="311" y="42"/>
                    <a:pt x="311" y="42"/>
                  </a:cubicBezTo>
                  <a:cubicBezTo>
                    <a:pt x="311" y="42"/>
                    <a:pt x="311" y="42"/>
                    <a:pt x="311" y="42"/>
                  </a:cubicBezTo>
                  <a:cubicBezTo>
                    <a:pt x="311" y="42"/>
                    <a:pt x="311" y="42"/>
                    <a:pt x="311" y="42"/>
                  </a:cubicBezTo>
                  <a:cubicBezTo>
                    <a:pt x="312" y="42"/>
                    <a:pt x="312" y="42"/>
                    <a:pt x="312" y="42"/>
                  </a:cubicBezTo>
                  <a:cubicBezTo>
                    <a:pt x="312" y="43"/>
                    <a:pt x="312" y="43"/>
                    <a:pt x="312" y="43"/>
                  </a:cubicBezTo>
                  <a:cubicBezTo>
                    <a:pt x="313" y="42"/>
                    <a:pt x="313" y="42"/>
                    <a:pt x="313" y="42"/>
                  </a:cubicBezTo>
                  <a:cubicBezTo>
                    <a:pt x="313" y="42"/>
                    <a:pt x="313" y="42"/>
                    <a:pt x="313" y="42"/>
                  </a:cubicBezTo>
                  <a:cubicBezTo>
                    <a:pt x="314" y="42"/>
                    <a:pt x="314" y="42"/>
                    <a:pt x="314" y="42"/>
                  </a:cubicBezTo>
                  <a:cubicBezTo>
                    <a:pt x="313" y="42"/>
                    <a:pt x="313" y="42"/>
                    <a:pt x="313" y="42"/>
                  </a:cubicBezTo>
                  <a:cubicBezTo>
                    <a:pt x="312" y="42"/>
                    <a:pt x="312" y="42"/>
                    <a:pt x="312" y="42"/>
                  </a:cubicBezTo>
                  <a:cubicBezTo>
                    <a:pt x="312" y="41"/>
                    <a:pt x="312" y="41"/>
                    <a:pt x="312" y="41"/>
                  </a:cubicBezTo>
                  <a:cubicBezTo>
                    <a:pt x="311" y="41"/>
                    <a:pt x="311" y="41"/>
                    <a:pt x="311" y="41"/>
                  </a:cubicBezTo>
                  <a:cubicBezTo>
                    <a:pt x="311" y="40"/>
                    <a:pt x="311" y="40"/>
                    <a:pt x="311" y="40"/>
                  </a:cubicBezTo>
                  <a:cubicBezTo>
                    <a:pt x="312" y="39"/>
                    <a:pt x="312" y="39"/>
                    <a:pt x="312" y="39"/>
                  </a:cubicBezTo>
                  <a:cubicBezTo>
                    <a:pt x="312" y="39"/>
                    <a:pt x="312" y="39"/>
                    <a:pt x="312" y="39"/>
                  </a:cubicBezTo>
                  <a:cubicBezTo>
                    <a:pt x="312" y="36"/>
                    <a:pt x="312" y="36"/>
                    <a:pt x="312" y="36"/>
                  </a:cubicBezTo>
                  <a:cubicBezTo>
                    <a:pt x="311" y="35"/>
                    <a:pt x="311" y="35"/>
                    <a:pt x="311" y="35"/>
                  </a:cubicBezTo>
                  <a:cubicBezTo>
                    <a:pt x="312" y="34"/>
                    <a:pt x="312" y="34"/>
                    <a:pt x="312" y="34"/>
                  </a:cubicBezTo>
                  <a:cubicBezTo>
                    <a:pt x="313" y="34"/>
                    <a:pt x="313" y="34"/>
                    <a:pt x="313" y="34"/>
                  </a:cubicBezTo>
                  <a:cubicBezTo>
                    <a:pt x="314" y="34"/>
                    <a:pt x="314" y="34"/>
                    <a:pt x="314" y="34"/>
                  </a:cubicBezTo>
                  <a:cubicBezTo>
                    <a:pt x="315" y="35"/>
                    <a:pt x="315" y="35"/>
                    <a:pt x="315" y="35"/>
                  </a:cubicBezTo>
                  <a:cubicBezTo>
                    <a:pt x="316" y="35"/>
                    <a:pt x="316" y="35"/>
                    <a:pt x="316" y="35"/>
                  </a:cubicBezTo>
                  <a:cubicBezTo>
                    <a:pt x="318" y="35"/>
                    <a:pt x="318" y="35"/>
                    <a:pt x="318" y="35"/>
                  </a:cubicBezTo>
                  <a:cubicBezTo>
                    <a:pt x="320" y="35"/>
                    <a:pt x="320" y="35"/>
                    <a:pt x="320" y="35"/>
                  </a:cubicBezTo>
                  <a:cubicBezTo>
                    <a:pt x="321" y="35"/>
                    <a:pt x="321" y="35"/>
                    <a:pt x="321" y="35"/>
                  </a:cubicBezTo>
                  <a:cubicBezTo>
                    <a:pt x="322" y="35"/>
                    <a:pt x="322" y="35"/>
                    <a:pt x="322" y="35"/>
                  </a:cubicBezTo>
                  <a:cubicBezTo>
                    <a:pt x="323" y="35"/>
                    <a:pt x="323" y="35"/>
                    <a:pt x="323" y="35"/>
                  </a:cubicBezTo>
                  <a:cubicBezTo>
                    <a:pt x="324" y="36"/>
                    <a:pt x="324" y="36"/>
                    <a:pt x="324" y="36"/>
                  </a:cubicBezTo>
                  <a:cubicBezTo>
                    <a:pt x="325" y="36"/>
                    <a:pt x="325" y="36"/>
                    <a:pt x="325" y="36"/>
                  </a:cubicBezTo>
                  <a:cubicBezTo>
                    <a:pt x="326" y="36"/>
                    <a:pt x="326" y="36"/>
                    <a:pt x="326" y="36"/>
                  </a:cubicBezTo>
                  <a:cubicBezTo>
                    <a:pt x="326" y="35"/>
                    <a:pt x="326" y="35"/>
                    <a:pt x="326" y="35"/>
                  </a:cubicBezTo>
                  <a:cubicBezTo>
                    <a:pt x="325" y="35"/>
                    <a:pt x="325" y="35"/>
                    <a:pt x="325" y="35"/>
                  </a:cubicBezTo>
                  <a:cubicBezTo>
                    <a:pt x="324" y="35"/>
                    <a:pt x="324" y="35"/>
                    <a:pt x="324" y="35"/>
                  </a:cubicBezTo>
                  <a:cubicBezTo>
                    <a:pt x="323" y="35"/>
                    <a:pt x="323" y="35"/>
                    <a:pt x="323" y="35"/>
                  </a:cubicBezTo>
                  <a:cubicBezTo>
                    <a:pt x="322" y="34"/>
                    <a:pt x="322" y="34"/>
                    <a:pt x="322" y="34"/>
                  </a:cubicBezTo>
                  <a:cubicBezTo>
                    <a:pt x="322" y="34"/>
                    <a:pt x="322" y="34"/>
                    <a:pt x="322" y="34"/>
                  </a:cubicBezTo>
                  <a:cubicBezTo>
                    <a:pt x="323" y="34"/>
                    <a:pt x="323" y="34"/>
                    <a:pt x="323" y="34"/>
                  </a:cubicBezTo>
                  <a:cubicBezTo>
                    <a:pt x="324" y="34"/>
                    <a:pt x="324" y="34"/>
                    <a:pt x="324" y="34"/>
                  </a:cubicBezTo>
                  <a:cubicBezTo>
                    <a:pt x="327" y="33"/>
                    <a:pt x="327" y="33"/>
                    <a:pt x="327" y="33"/>
                  </a:cubicBezTo>
                  <a:cubicBezTo>
                    <a:pt x="329" y="33"/>
                    <a:pt x="329" y="33"/>
                    <a:pt x="329" y="33"/>
                  </a:cubicBezTo>
                  <a:cubicBezTo>
                    <a:pt x="331" y="34"/>
                    <a:pt x="331" y="34"/>
                    <a:pt x="331" y="34"/>
                  </a:cubicBezTo>
                  <a:cubicBezTo>
                    <a:pt x="332" y="34"/>
                    <a:pt x="332" y="34"/>
                    <a:pt x="332" y="34"/>
                  </a:cubicBezTo>
                  <a:cubicBezTo>
                    <a:pt x="333" y="34"/>
                    <a:pt x="333" y="34"/>
                    <a:pt x="333" y="34"/>
                  </a:cubicBezTo>
                  <a:cubicBezTo>
                    <a:pt x="334" y="34"/>
                    <a:pt x="334" y="34"/>
                    <a:pt x="334" y="34"/>
                  </a:cubicBezTo>
                  <a:cubicBezTo>
                    <a:pt x="333" y="33"/>
                    <a:pt x="333" y="33"/>
                    <a:pt x="333" y="33"/>
                  </a:cubicBezTo>
                  <a:cubicBezTo>
                    <a:pt x="333" y="33"/>
                    <a:pt x="333" y="33"/>
                    <a:pt x="333" y="33"/>
                  </a:cubicBezTo>
                  <a:cubicBezTo>
                    <a:pt x="332" y="33"/>
                    <a:pt x="332" y="33"/>
                    <a:pt x="332" y="33"/>
                  </a:cubicBezTo>
                  <a:cubicBezTo>
                    <a:pt x="332" y="33"/>
                    <a:pt x="332" y="33"/>
                    <a:pt x="332" y="33"/>
                  </a:cubicBezTo>
                  <a:cubicBezTo>
                    <a:pt x="331" y="32"/>
                    <a:pt x="331" y="32"/>
                    <a:pt x="331" y="32"/>
                  </a:cubicBezTo>
                  <a:cubicBezTo>
                    <a:pt x="330" y="32"/>
                    <a:pt x="330" y="32"/>
                    <a:pt x="330" y="32"/>
                  </a:cubicBezTo>
                  <a:cubicBezTo>
                    <a:pt x="330" y="32"/>
                    <a:pt x="330" y="32"/>
                    <a:pt x="330" y="32"/>
                  </a:cubicBezTo>
                  <a:cubicBezTo>
                    <a:pt x="327" y="32"/>
                    <a:pt x="327" y="32"/>
                    <a:pt x="327" y="32"/>
                  </a:cubicBezTo>
                  <a:cubicBezTo>
                    <a:pt x="327" y="32"/>
                    <a:pt x="327" y="32"/>
                    <a:pt x="327" y="32"/>
                  </a:cubicBezTo>
                  <a:cubicBezTo>
                    <a:pt x="328" y="31"/>
                    <a:pt x="328" y="31"/>
                    <a:pt x="328" y="31"/>
                  </a:cubicBezTo>
                  <a:cubicBezTo>
                    <a:pt x="328" y="30"/>
                    <a:pt x="328" y="30"/>
                    <a:pt x="328" y="30"/>
                  </a:cubicBezTo>
                  <a:cubicBezTo>
                    <a:pt x="329" y="30"/>
                    <a:pt x="329" y="30"/>
                    <a:pt x="329" y="30"/>
                  </a:cubicBezTo>
                  <a:cubicBezTo>
                    <a:pt x="330" y="29"/>
                    <a:pt x="330" y="29"/>
                    <a:pt x="330" y="29"/>
                  </a:cubicBezTo>
                  <a:cubicBezTo>
                    <a:pt x="331" y="28"/>
                    <a:pt x="331" y="28"/>
                    <a:pt x="331" y="28"/>
                  </a:cubicBezTo>
                  <a:cubicBezTo>
                    <a:pt x="333" y="27"/>
                    <a:pt x="333" y="27"/>
                    <a:pt x="333" y="27"/>
                  </a:cubicBezTo>
                  <a:cubicBezTo>
                    <a:pt x="334" y="27"/>
                    <a:pt x="334" y="27"/>
                    <a:pt x="334" y="27"/>
                  </a:cubicBezTo>
                  <a:cubicBezTo>
                    <a:pt x="336" y="26"/>
                    <a:pt x="336" y="26"/>
                    <a:pt x="336" y="26"/>
                  </a:cubicBezTo>
                  <a:cubicBezTo>
                    <a:pt x="336" y="26"/>
                    <a:pt x="336" y="26"/>
                    <a:pt x="336" y="26"/>
                  </a:cubicBezTo>
                  <a:cubicBezTo>
                    <a:pt x="334" y="26"/>
                    <a:pt x="334" y="26"/>
                    <a:pt x="334" y="26"/>
                  </a:cubicBezTo>
                  <a:cubicBezTo>
                    <a:pt x="332" y="27"/>
                    <a:pt x="332" y="27"/>
                    <a:pt x="332" y="27"/>
                  </a:cubicBezTo>
                  <a:cubicBezTo>
                    <a:pt x="330" y="28"/>
                    <a:pt x="330" y="28"/>
                    <a:pt x="330" y="28"/>
                  </a:cubicBezTo>
                  <a:cubicBezTo>
                    <a:pt x="330" y="29"/>
                    <a:pt x="330" y="29"/>
                    <a:pt x="330" y="29"/>
                  </a:cubicBezTo>
                  <a:cubicBezTo>
                    <a:pt x="329" y="29"/>
                    <a:pt x="329" y="29"/>
                    <a:pt x="329" y="29"/>
                  </a:cubicBezTo>
                  <a:cubicBezTo>
                    <a:pt x="329" y="28"/>
                    <a:pt x="329" y="28"/>
                    <a:pt x="329" y="28"/>
                  </a:cubicBezTo>
                  <a:cubicBezTo>
                    <a:pt x="329" y="28"/>
                    <a:pt x="329" y="28"/>
                    <a:pt x="329" y="28"/>
                  </a:cubicBezTo>
                  <a:cubicBezTo>
                    <a:pt x="328" y="29"/>
                    <a:pt x="328" y="29"/>
                    <a:pt x="328" y="29"/>
                  </a:cubicBezTo>
                  <a:cubicBezTo>
                    <a:pt x="327" y="29"/>
                    <a:pt x="327" y="29"/>
                    <a:pt x="327" y="29"/>
                  </a:cubicBezTo>
                  <a:cubicBezTo>
                    <a:pt x="326" y="30"/>
                    <a:pt x="326" y="30"/>
                    <a:pt x="326" y="30"/>
                  </a:cubicBezTo>
                  <a:cubicBezTo>
                    <a:pt x="327" y="30"/>
                    <a:pt x="327" y="30"/>
                    <a:pt x="327" y="30"/>
                  </a:cubicBezTo>
                  <a:cubicBezTo>
                    <a:pt x="327" y="31"/>
                    <a:pt x="327" y="31"/>
                    <a:pt x="327" y="31"/>
                  </a:cubicBezTo>
                  <a:cubicBezTo>
                    <a:pt x="325" y="32"/>
                    <a:pt x="325" y="32"/>
                    <a:pt x="325" y="32"/>
                  </a:cubicBezTo>
                  <a:cubicBezTo>
                    <a:pt x="324" y="32"/>
                    <a:pt x="324" y="32"/>
                    <a:pt x="324" y="32"/>
                  </a:cubicBezTo>
                  <a:cubicBezTo>
                    <a:pt x="321" y="33"/>
                    <a:pt x="321" y="33"/>
                    <a:pt x="321" y="33"/>
                  </a:cubicBezTo>
                  <a:cubicBezTo>
                    <a:pt x="320" y="33"/>
                    <a:pt x="320" y="33"/>
                    <a:pt x="320" y="33"/>
                  </a:cubicBezTo>
                  <a:cubicBezTo>
                    <a:pt x="319" y="33"/>
                    <a:pt x="319" y="33"/>
                    <a:pt x="319" y="33"/>
                  </a:cubicBezTo>
                  <a:cubicBezTo>
                    <a:pt x="317" y="33"/>
                    <a:pt x="317" y="33"/>
                    <a:pt x="317" y="33"/>
                  </a:cubicBezTo>
                  <a:cubicBezTo>
                    <a:pt x="316" y="32"/>
                    <a:pt x="316" y="32"/>
                    <a:pt x="316" y="32"/>
                  </a:cubicBezTo>
                  <a:cubicBezTo>
                    <a:pt x="314" y="32"/>
                    <a:pt x="314" y="32"/>
                    <a:pt x="314" y="32"/>
                  </a:cubicBezTo>
                  <a:cubicBezTo>
                    <a:pt x="314" y="32"/>
                    <a:pt x="314" y="32"/>
                    <a:pt x="314" y="32"/>
                  </a:cubicBezTo>
                  <a:cubicBezTo>
                    <a:pt x="314" y="32"/>
                    <a:pt x="314" y="32"/>
                    <a:pt x="314" y="32"/>
                  </a:cubicBezTo>
                  <a:cubicBezTo>
                    <a:pt x="315" y="31"/>
                    <a:pt x="315" y="31"/>
                    <a:pt x="315" y="31"/>
                  </a:cubicBezTo>
                  <a:cubicBezTo>
                    <a:pt x="316" y="31"/>
                    <a:pt x="316" y="31"/>
                    <a:pt x="316" y="31"/>
                  </a:cubicBezTo>
                  <a:cubicBezTo>
                    <a:pt x="317" y="30"/>
                    <a:pt x="317" y="30"/>
                    <a:pt x="317" y="30"/>
                  </a:cubicBezTo>
                  <a:cubicBezTo>
                    <a:pt x="318" y="30"/>
                    <a:pt x="318" y="30"/>
                    <a:pt x="318" y="30"/>
                  </a:cubicBezTo>
                  <a:cubicBezTo>
                    <a:pt x="319" y="29"/>
                    <a:pt x="319" y="29"/>
                    <a:pt x="319" y="29"/>
                  </a:cubicBezTo>
                  <a:cubicBezTo>
                    <a:pt x="318" y="29"/>
                    <a:pt x="318" y="29"/>
                    <a:pt x="318" y="29"/>
                  </a:cubicBezTo>
                  <a:cubicBezTo>
                    <a:pt x="317" y="30"/>
                    <a:pt x="317" y="30"/>
                    <a:pt x="317" y="30"/>
                  </a:cubicBezTo>
                  <a:cubicBezTo>
                    <a:pt x="316" y="30"/>
                    <a:pt x="316" y="30"/>
                    <a:pt x="316" y="30"/>
                  </a:cubicBezTo>
                  <a:cubicBezTo>
                    <a:pt x="315" y="30"/>
                    <a:pt x="315" y="30"/>
                    <a:pt x="315" y="30"/>
                  </a:cubicBezTo>
                  <a:cubicBezTo>
                    <a:pt x="314" y="30"/>
                    <a:pt x="314" y="30"/>
                    <a:pt x="314" y="30"/>
                  </a:cubicBezTo>
                  <a:cubicBezTo>
                    <a:pt x="314" y="29"/>
                    <a:pt x="314" y="29"/>
                    <a:pt x="314" y="29"/>
                  </a:cubicBezTo>
                  <a:cubicBezTo>
                    <a:pt x="315" y="29"/>
                    <a:pt x="315" y="29"/>
                    <a:pt x="315" y="29"/>
                  </a:cubicBezTo>
                  <a:cubicBezTo>
                    <a:pt x="315" y="29"/>
                    <a:pt x="315" y="29"/>
                    <a:pt x="315" y="29"/>
                  </a:cubicBezTo>
                  <a:cubicBezTo>
                    <a:pt x="313" y="29"/>
                    <a:pt x="313" y="29"/>
                    <a:pt x="313" y="29"/>
                  </a:cubicBezTo>
                  <a:cubicBezTo>
                    <a:pt x="313" y="30"/>
                    <a:pt x="313" y="30"/>
                    <a:pt x="313" y="30"/>
                  </a:cubicBezTo>
                  <a:cubicBezTo>
                    <a:pt x="312" y="31"/>
                    <a:pt x="312" y="31"/>
                    <a:pt x="312" y="31"/>
                  </a:cubicBezTo>
                  <a:cubicBezTo>
                    <a:pt x="310" y="31"/>
                    <a:pt x="310" y="31"/>
                    <a:pt x="310" y="31"/>
                  </a:cubicBezTo>
                  <a:cubicBezTo>
                    <a:pt x="309" y="31"/>
                    <a:pt x="309" y="31"/>
                    <a:pt x="309" y="31"/>
                  </a:cubicBezTo>
                  <a:cubicBezTo>
                    <a:pt x="307" y="31"/>
                    <a:pt x="307" y="31"/>
                    <a:pt x="307" y="31"/>
                  </a:cubicBezTo>
                  <a:cubicBezTo>
                    <a:pt x="306" y="30"/>
                    <a:pt x="306" y="30"/>
                    <a:pt x="306" y="30"/>
                  </a:cubicBezTo>
                  <a:cubicBezTo>
                    <a:pt x="306" y="29"/>
                    <a:pt x="306" y="29"/>
                    <a:pt x="306" y="29"/>
                  </a:cubicBezTo>
                  <a:cubicBezTo>
                    <a:pt x="305" y="29"/>
                    <a:pt x="305" y="29"/>
                    <a:pt x="305" y="29"/>
                  </a:cubicBezTo>
                  <a:cubicBezTo>
                    <a:pt x="304" y="29"/>
                    <a:pt x="304" y="29"/>
                    <a:pt x="304" y="29"/>
                  </a:cubicBezTo>
                  <a:cubicBezTo>
                    <a:pt x="304" y="28"/>
                    <a:pt x="304" y="28"/>
                    <a:pt x="304" y="28"/>
                  </a:cubicBezTo>
                  <a:cubicBezTo>
                    <a:pt x="305" y="28"/>
                    <a:pt x="305" y="28"/>
                    <a:pt x="305" y="28"/>
                  </a:cubicBezTo>
                  <a:cubicBezTo>
                    <a:pt x="306" y="27"/>
                    <a:pt x="306" y="27"/>
                    <a:pt x="306" y="27"/>
                  </a:cubicBezTo>
                  <a:cubicBezTo>
                    <a:pt x="307" y="26"/>
                    <a:pt x="307" y="26"/>
                    <a:pt x="307" y="26"/>
                  </a:cubicBezTo>
                  <a:cubicBezTo>
                    <a:pt x="308" y="25"/>
                    <a:pt x="308" y="25"/>
                    <a:pt x="308" y="25"/>
                  </a:cubicBezTo>
                  <a:cubicBezTo>
                    <a:pt x="309" y="24"/>
                    <a:pt x="309" y="24"/>
                    <a:pt x="309" y="24"/>
                  </a:cubicBezTo>
                  <a:cubicBezTo>
                    <a:pt x="309" y="24"/>
                    <a:pt x="309" y="24"/>
                    <a:pt x="309" y="24"/>
                  </a:cubicBezTo>
                  <a:cubicBezTo>
                    <a:pt x="310" y="24"/>
                    <a:pt x="310" y="24"/>
                    <a:pt x="310" y="24"/>
                  </a:cubicBezTo>
                  <a:cubicBezTo>
                    <a:pt x="312" y="24"/>
                    <a:pt x="312" y="24"/>
                    <a:pt x="312" y="24"/>
                  </a:cubicBezTo>
                  <a:cubicBezTo>
                    <a:pt x="313" y="24"/>
                    <a:pt x="313" y="24"/>
                    <a:pt x="313" y="24"/>
                  </a:cubicBezTo>
                  <a:cubicBezTo>
                    <a:pt x="313" y="24"/>
                    <a:pt x="313" y="24"/>
                    <a:pt x="313" y="24"/>
                  </a:cubicBezTo>
                  <a:cubicBezTo>
                    <a:pt x="315" y="25"/>
                    <a:pt x="315" y="25"/>
                    <a:pt x="315" y="25"/>
                  </a:cubicBezTo>
                  <a:cubicBezTo>
                    <a:pt x="317" y="25"/>
                    <a:pt x="317" y="25"/>
                    <a:pt x="317" y="25"/>
                  </a:cubicBezTo>
                  <a:cubicBezTo>
                    <a:pt x="317" y="25"/>
                    <a:pt x="317" y="25"/>
                    <a:pt x="317" y="25"/>
                  </a:cubicBezTo>
                  <a:cubicBezTo>
                    <a:pt x="319" y="25"/>
                    <a:pt x="319" y="25"/>
                    <a:pt x="319" y="25"/>
                  </a:cubicBezTo>
                  <a:cubicBezTo>
                    <a:pt x="319" y="25"/>
                    <a:pt x="319" y="25"/>
                    <a:pt x="319" y="25"/>
                  </a:cubicBezTo>
                  <a:cubicBezTo>
                    <a:pt x="318" y="24"/>
                    <a:pt x="318" y="24"/>
                    <a:pt x="318" y="24"/>
                  </a:cubicBezTo>
                  <a:cubicBezTo>
                    <a:pt x="317" y="25"/>
                    <a:pt x="317" y="25"/>
                    <a:pt x="317" y="25"/>
                  </a:cubicBezTo>
                  <a:cubicBezTo>
                    <a:pt x="315" y="24"/>
                    <a:pt x="315" y="24"/>
                    <a:pt x="315" y="24"/>
                  </a:cubicBezTo>
                  <a:cubicBezTo>
                    <a:pt x="314" y="24"/>
                    <a:pt x="314" y="24"/>
                    <a:pt x="314" y="24"/>
                  </a:cubicBezTo>
                  <a:cubicBezTo>
                    <a:pt x="313" y="24"/>
                    <a:pt x="313" y="24"/>
                    <a:pt x="313" y="24"/>
                  </a:cubicBezTo>
                  <a:cubicBezTo>
                    <a:pt x="311" y="24"/>
                    <a:pt x="311" y="24"/>
                    <a:pt x="311" y="24"/>
                  </a:cubicBezTo>
                  <a:cubicBezTo>
                    <a:pt x="309" y="23"/>
                    <a:pt x="309" y="23"/>
                    <a:pt x="309" y="23"/>
                  </a:cubicBezTo>
                  <a:cubicBezTo>
                    <a:pt x="308" y="23"/>
                    <a:pt x="308" y="23"/>
                    <a:pt x="308" y="23"/>
                  </a:cubicBezTo>
                  <a:cubicBezTo>
                    <a:pt x="308" y="24"/>
                    <a:pt x="308" y="24"/>
                    <a:pt x="308" y="24"/>
                  </a:cubicBezTo>
                  <a:cubicBezTo>
                    <a:pt x="307" y="25"/>
                    <a:pt x="307" y="25"/>
                    <a:pt x="307" y="25"/>
                  </a:cubicBezTo>
                  <a:cubicBezTo>
                    <a:pt x="306" y="26"/>
                    <a:pt x="306" y="26"/>
                    <a:pt x="306" y="26"/>
                  </a:cubicBezTo>
                  <a:cubicBezTo>
                    <a:pt x="304" y="26"/>
                    <a:pt x="304" y="26"/>
                    <a:pt x="304" y="26"/>
                  </a:cubicBezTo>
                  <a:cubicBezTo>
                    <a:pt x="303" y="28"/>
                    <a:pt x="303" y="28"/>
                    <a:pt x="303" y="28"/>
                  </a:cubicBezTo>
                  <a:cubicBezTo>
                    <a:pt x="303" y="28"/>
                    <a:pt x="303" y="28"/>
                    <a:pt x="303" y="28"/>
                  </a:cubicBezTo>
                  <a:cubicBezTo>
                    <a:pt x="302" y="27"/>
                    <a:pt x="302" y="27"/>
                    <a:pt x="302" y="27"/>
                  </a:cubicBezTo>
                  <a:cubicBezTo>
                    <a:pt x="301" y="26"/>
                    <a:pt x="301" y="26"/>
                    <a:pt x="301" y="26"/>
                  </a:cubicBezTo>
                  <a:cubicBezTo>
                    <a:pt x="300" y="26"/>
                    <a:pt x="300" y="26"/>
                    <a:pt x="300" y="26"/>
                  </a:cubicBezTo>
                  <a:cubicBezTo>
                    <a:pt x="300" y="25"/>
                    <a:pt x="300" y="25"/>
                    <a:pt x="300" y="25"/>
                  </a:cubicBezTo>
                  <a:cubicBezTo>
                    <a:pt x="299" y="24"/>
                    <a:pt x="299" y="24"/>
                    <a:pt x="299" y="24"/>
                  </a:cubicBezTo>
                  <a:cubicBezTo>
                    <a:pt x="299" y="23"/>
                    <a:pt x="299" y="23"/>
                    <a:pt x="299" y="23"/>
                  </a:cubicBezTo>
                  <a:cubicBezTo>
                    <a:pt x="299" y="23"/>
                    <a:pt x="299" y="23"/>
                    <a:pt x="299" y="23"/>
                  </a:cubicBezTo>
                  <a:cubicBezTo>
                    <a:pt x="299" y="22"/>
                    <a:pt x="299" y="22"/>
                    <a:pt x="299" y="22"/>
                  </a:cubicBezTo>
                  <a:cubicBezTo>
                    <a:pt x="299" y="21"/>
                    <a:pt x="299" y="21"/>
                    <a:pt x="299" y="21"/>
                  </a:cubicBezTo>
                  <a:cubicBezTo>
                    <a:pt x="300" y="22"/>
                    <a:pt x="300" y="22"/>
                    <a:pt x="300" y="22"/>
                  </a:cubicBezTo>
                  <a:cubicBezTo>
                    <a:pt x="301" y="21"/>
                    <a:pt x="301" y="21"/>
                    <a:pt x="301" y="21"/>
                  </a:cubicBezTo>
                  <a:cubicBezTo>
                    <a:pt x="301" y="22"/>
                    <a:pt x="301" y="22"/>
                    <a:pt x="301" y="22"/>
                  </a:cubicBezTo>
                  <a:cubicBezTo>
                    <a:pt x="304" y="22"/>
                    <a:pt x="304" y="22"/>
                    <a:pt x="304" y="22"/>
                  </a:cubicBezTo>
                  <a:cubicBezTo>
                    <a:pt x="305" y="23"/>
                    <a:pt x="305" y="23"/>
                    <a:pt x="305" y="23"/>
                  </a:cubicBezTo>
                  <a:cubicBezTo>
                    <a:pt x="306" y="23"/>
                    <a:pt x="306" y="23"/>
                    <a:pt x="306" y="23"/>
                  </a:cubicBezTo>
                  <a:cubicBezTo>
                    <a:pt x="306" y="23"/>
                    <a:pt x="306" y="23"/>
                    <a:pt x="306" y="23"/>
                  </a:cubicBezTo>
                  <a:cubicBezTo>
                    <a:pt x="307" y="23"/>
                    <a:pt x="307" y="23"/>
                    <a:pt x="307" y="23"/>
                  </a:cubicBezTo>
                  <a:cubicBezTo>
                    <a:pt x="308" y="22"/>
                    <a:pt x="308" y="22"/>
                    <a:pt x="308" y="22"/>
                  </a:cubicBezTo>
                  <a:cubicBezTo>
                    <a:pt x="309" y="23"/>
                    <a:pt x="309" y="23"/>
                    <a:pt x="309" y="23"/>
                  </a:cubicBezTo>
                  <a:cubicBezTo>
                    <a:pt x="310" y="22"/>
                    <a:pt x="310" y="22"/>
                    <a:pt x="310" y="22"/>
                  </a:cubicBezTo>
                  <a:cubicBezTo>
                    <a:pt x="311" y="22"/>
                    <a:pt x="311" y="22"/>
                    <a:pt x="311" y="22"/>
                  </a:cubicBezTo>
                  <a:cubicBezTo>
                    <a:pt x="311" y="22"/>
                    <a:pt x="311" y="22"/>
                    <a:pt x="311" y="22"/>
                  </a:cubicBezTo>
                  <a:cubicBezTo>
                    <a:pt x="313" y="22"/>
                    <a:pt x="313" y="22"/>
                    <a:pt x="313" y="22"/>
                  </a:cubicBezTo>
                  <a:cubicBezTo>
                    <a:pt x="315" y="21"/>
                    <a:pt x="315" y="21"/>
                    <a:pt x="315" y="21"/>
                  </a:cubicBezTo>
                  <a:cubicBezTo>
                    <a:pt x="315" y="21"/>
                    <a:pt x="315" y="21"/>
                    <a:pt x="315" y="21"/>
                  </a:cubicBezTo>
                  <a:cubicBezTo>
                    <a:pt x="315" y="20"/>
                    <a:pt x="315" y="20"/>
                    <a:pt x="315" y="20"/>
                  </a:cubicBezTo>
                  <a:cubicBezTo>
                    <a:pt x="314" y="21"/>
                    <a:pt x="314" y="21"/>
                    <a:pt x="314" y="21"/>
                  </a:cubicBezTo>
                  <a:cubicBezTo>
                    <a:pt x="314" y="21"/>
                    <a:pt x="314" y="21"/>
                    <a:pt x="314" y="21"/>
                  </a:cubicBezTo>
                  <a:cubicBezTo>
                    <a:pt x="313" y="21"/>
                    <a:pt x="313" y="21"/>
                    <a:pt x="313" y="21"/>
                  </a:cubicBezTo>
                  <a:cubicBezTo>
                    <a:pt x="312" y="21"/>
                    <a:pt x="312" y="21"/>
                    <a:pt x="312" y="21"/>
                  </a:cubicBezTo>
                  <a:cubicBezTo>
                    <a:pt x="310" y="21"/>
                    <a:pt x="310" y="21"/>
                    <a:pt x="310" y="21"/>
                  </a:cubicBezTo>
                  <a:cubicBezTo>
                    <a:pt x="309" y="22"/>
                    <a:pt x="309" y="22"/>
                    <a:pt x="309" y="22"/>
                  </a:cubicBezTo>
                  <a:cubicBezTo>
                    <a:pt x="308" y="22"/>
                    <a:pt x="308" y="22"/>
                    <a:pt x="308" y="22"/>
                  </a:cubicBezTo>
                  <a:cubicBezTo>
                    <a:pt x="307" y="22"/>
                    <a:pt x="307" y="22"/>
                    <a:pt x="307" y="22"/>
                  </a:cubicBezTo>
                  <a:cubicBezTo>
                    <a:pt x="307" y="22"/>
                    <a:pt x="307" y="22"/>
                    <a:pt x="307" y="22"/>
                  </a:cubicBezTo>
                  <a:cubicBezTo>
                    <a:pt x="306" y="22"/>
                    <a:pt x="306" y="22"/>
                    <a:pt x="306" y="22"/>
                  </a:cubicBezTo>
                  <a:cubicBezTo>
                    <a:pt x="305" y="21"/>
                    <a:pt x="305" y="21"/>
                    <a:pt x="305" y="21"/>
                  </a:cubicBezTo>
                  <a:cubicBezTo>
                    <a:pt x="304" y="21"/>
                    <a:pt x="304" y="21"/>
                    <a:pt x="304" y="21"/>
                  </a:cubicBezTo>
                  <a:cubicBezTo>
                    <a:pt x="304" y="21"/>
                    <a:pt x="304" y="21"/>
                    <a:pt x="304" y="21"/>
                  </a:cubicBezTo>
                  <a:cubicBezTo>
                    <a:pt x="303" y="21"/>
                    <a:pt x="303" y="21"/>
                    <a:pt x="303" y="21"/>
                  </a:cubicBezTo>
                  <a:cubicBezTo>
                    <a:pt x="301" y="20"/>
                    <a:pt x="301" y="20"/>
                    <a:pt x="301" y="20"/>
                  </a:cubicBezTo>
                  <a:cubicBezTo>
                    <a:pt x="300" y="21"/>
                    <a:pt x="300" y="21"/>
                    <a:pt x="300" y="21"/>
                  </a:cubicBezTo>
                  <a:cubicBezTo>
                    <a:pt x="299" y="20"/>
                    <a:pt x="299" y="20"/>
                    <a:pt x="299" y="20"/>
                  </a:cubicBezTo>
                  <a:cubicBezTo>
                    <a:pt x="299" y="20"/>
                    <a:pt x="299" y="20"/>
                    <a:pt x="299" y="20"/>
                  </a:cubicBezTo>
                  <a:cubicBezTo>
                    <a:pt x="300" y="19"/>
                    <a:pt x="300" y="19"/>
                    <a:pt x="300" y="19"/>
                  </a:cubicBezTo>
                  <a:cubicBezTo>
                    <a:pt x="300" y="18"/>
                    <a:pt x="300" y="18"/>
                    <a:pt x="300" y="18"/>
                  </a:cubicBezTo>
                  <a:cubicBezTo>
                    <a:pt x="300" y="18"/>
                    <a:pt x="300" y="18"/>
                    <a:pt x="300" y="18"/>
                  </a:cubicBezTo>
                  <a:cubicBezTo>
                    <a:pt x="301" y="18"/>
                    <a:pt x="301" y="18"/>
                    <a:pt x="301" y="18"/>
                  </a:cubicBezTo>
                  <a:cubicBezTo>
                    <a:pt x="301" y="19"/>
                    <a:pt x="301" y="19"/>
                    <a:pt x="301" y="19"/>
                  </a:cubicBezTo>
                  <a:cubicBezTo>
                    <a:pt x="303" y="18"/>
                    <a:pt x="303" y="18"/>
                    <a:pt x="303" y="18"/>
                  </a:cubicBezTo>
                  <a:cubicBezTo>
                    <a:pt x="303" y="18"/>
                    <a:pt x="303" y="18"/>
                    <a:pt x="303" y="18"/>
                  </a:cubicBezTo>
                  <a:cubicBezTo>
                    <a:pt x="302" y="18"/>
                    <a:pt x="302" y="18"/>
                    <a:pt x="302" y="18"/>
                  </a:cubicBezTo>
                  <a:cubicBezTo>
                    <a:pt x="302" y="18"/>
                    <a:pt x="302" y="18"/>
                    <a:pt x="302" y="18"/>
                  </a:cubicBezTo>
                  <a:cubicBezTo>
                    <a:pt x="301" y="17"/>
                    <a:pt x="301" y="17"/>
                    <a:pt x="301" y="17"/>
                  </a:cubicBezTo>
                  <a:cubicBezTo>
                    <a:pt x="301" y="17"/>
                    <a:pt x="301" y="17"/>
                    <a:pt x="301" y="17"/>
                  </a:cubicBezTo>
                  <a:cubicBezTo>
                    <a:pt x="303" y="17"/>
                    <a:pt x="303" y="17"/>
                    <a:pt x="303" y="17"/>
                  </a:cubicBezTo>
                  <a:cubicBezTo>
                    <a:pt x="304" y="16"/>
                    <a:pt x="304" y="16"/>
                    <a:pt x="304" y="16"/>
                  </a:cubicBezTo>
                  <a:cubicBezTo>
                    <a:pt x="305" y="16"/>
                    <a:pt x="305" y="16"/>
                    <a:pt x="305" y="16"/>
                  </a:cubicBezTo>
                  <a:cubicBezTo>
                    <a:pt x="306" y="15"/>
                    <a:pt x="306" y="15"/>
                    <a:pt x="306" y="15"/>
                  </a:cubicBezTo>
                  <a:cubicBezTo>
                    <a:pt x="307" y="15"/>
                    <a:pt x="307" y="15"/>
                    <a:pt x="307" y="15"/>
                  </a:cubicBezTo>
                  <a:cubicBezTo>
                    <a:pt x="307" y="16"/>
                    <a:pt x="307" y="16"/>
                    <a:pt x="307" y="16"/>
                  </a:cubicBezTo>
                  <a:cubicBezTo>
                    <a:pt x="308" y="15"/>
                    <a:pt x="308" y="15"/>
                    <a:pt x="308" y="15"/>
                  </a:cubicBezTo>
                  <a:cubicBezTo>
                    <a:pt x="308" y="15"/>
                    <a:pt x="308" y="15"/>
                    <a:pt x="308" y="15"/>
                  </a:cubicBezTo>
                  <a:cubicBezTo>
                    <a:pt x="308" y="15"/>
                    <a:pt x="308" y="15"/>
                    <a:pt x="308" y="15"/>
                  </a:cubicBezTo>
                  <a:cubicBezTo>
                    <a:pt x="306" y="15"/>
                    <a:pt x="306" y="15"/>
                    <a:pt x="306" y="15"/>
                  </a:cubicBezTo>
                  <a:cubicBezTo>
                    <a:pt x="304" y="15"/>
                    <a:pt x="304" y="15"/>
                    <a:pt x="304" y="15"/>
                  </a:cubicBezTo>
                  <a:cubicBezTo>
                    <a:pt x="303" y="15"/>
                    <a:pt x="303" y="15"/>
                    <a:pt x="303" y="15"/>
                  </a:cubicBezTo>
                  <a:cubicBezTo>
                    <a:pt x="302" y="15"/>
                    <a:pt x="302" y="15"/>
                    <a:pt x="302" y="15"/>
                  </a:cubicBezTo>
                  <a:cubicBezTo>
                    <a:pt x="302" y="16"/>
                    <a:pt x="302" y="16"/>
                    <a:pt x="302" y="16"/>
                  </a:cubicBezTo>
                  <a:cubicBezTo>
                    <a:pt x="301" y="16"/>
                    <a:pt x="301" y="16"/>
                    <a:pt x="301" y="16"/>
                  </a:cubicBezTo>
                  <a:cubicBezTo>
                    <a:pt x="301" y="15"/>
                    <a:pt x="301" y="15"/>
                    <a:pt x="301" y="15"/>
                  </a:cubicBezTo>
                  <a:cubicBezTo>
                    <a:pt x="301" y="15"/>
                    <a:pt x="301" y="15"/>
                    <a:pt x="301" y="15"/>
                  </a:cubicBezTo>
                  <a:cubicBezTo>
                    <a:pt x="302" y="14"/>
                    <a:pt x="302" y="14"/>
                    <a:pt x="302" y="14"/>
                  </a:cubicBezTo>
                  <a:cubicBezTo>
                    <a:pt x="303" y="13"/>
                    <a:pt x="303" y="13"/>
                    <a:pt x="303" y="13"/>
                  </a:cubicBezTo>
                  <a:cubicBezTo>
                    <a:pt x="304" y="13"/>
                    <a:pt x="304" y="13"/>
                    <a:pt x="304" y="13"/>
                  </a:cubicBezTo>
                  <a:cubicBezTo>
                    <a:pt x="305" y="13"/>
                    <a:pt x="305" y="13"/>
                    <a:pt x="305" y="13"/>
                  </a:cubicBezTo>
                  <a:cubicBezTo>
                    <a:pt x="304" y="13"/>
                    <a:pt x="304" y="13"/>
                    <a:pt x="304" y="13"/>
                  </a:cubicBezTo>
                  <a:cubicBezTo>
                    <a:pt x="304" y="13"/>
                    <a:pt x="304" y="13"/>
                    <a:pt x="304" y="13"/>
                  </a:cubicBezTo>
                  <a:cubicBezTo>
                    <a:pt x="304" y="11"/>
                    <a:pt x="304" y="11"/>
                    <a:pt x="304" y="11"/>
                  </a:cubicBezTo>
                  <a:cubicBezTo>
                    <a:pt x="303" y="12"/>
                    <a:pt x="303" y="12"/>
                    <a:pt x="303" y="12"/>
                  </a:cubicBezTo>
                  <a:cubicBezTo>
                    <a:pt x="303" y="12"/>
                    <a:pt x="303" y="12"/>
                    <a:pt x="303" y="12"/>
                  </a:cubicBezTo>
                  <a:cubicBezTo>
                    <a:pt x="303" y="13"/>
                    <a:pt x="303" y="13"/>
                    <a:pt x="303" y="13"/>
                  </a:cubicBezTo>
                  <a:cubicBezTo>
                    <a:pt x="303" y="12"/>
                    <a:pt x="303" y="12"/>
                    <a:pt x="303" y="12"/>
                  </a:cubicBezTo>
                  <a:cubicBezTo>
                    <a:pt x="302" y="12"/>
                    <a:pt x="302" y="12"/>
                    <a:pt x="302" y="12"/>
                  </a:cubicBezTo>
                  <a:cubicBezTo>
                    <a:pt x="302" y="12"/>
                    <a:pt x="302" y="12"/>
                    <a:pt x="302" y="12"/>
                  </a:cubicBezTo>
                  <a:cubicBezTo>
                    <a:pt x="301" y="12"/>
                    <a:pt x="301" y="12"/>
                    <a:pt x="301" y="12"/>
                  </a:cubicBezTo>
                  <a:cubicBezTo>
                    <a:pt x="301" y="13"/>
                    <a:pt x="301" y="13"/>
                    <a:pt x="301" y="13"/>
                  </a:cubicBezTo>
                  <a:cubicBezTo>
                    <a:pt x="300" y="14"/>
                    <a:pt x="300" y="14"/>
                    <a:pt x="300" y="14"/>
                  </a:cubicBezTo>
                  <a:cubicBezTo>
                    <a:pt x="299" y="14"/>
                    <a:pt x="299" y="14"/>
                    <a:pt x="299" y="14"/>
                  </a:cubicBezTo>
                  <a:cubicBezTo>
                    <a:pt x="299" y="13"/>
                    <a:pt x="299" y="13"/>
                    <a:pt x="299" y="13"/>
                  </a:cubicBezTo>
                  <a:cubicBezTo>
                    <a:pt x="299" y="12"/>
                    <a:pt x="299" y="12"/>
                    <a:pt x="299" y="12"/>
                  </a:cubicBezTo>
                  <a:cubicBezTo>
                    <a:pt x="299" y="12"/>
                    <a:pt x="299" y="12"/>
                    <a:pt x="299" y="12"/>
                  </a:cubicBezTo>
                  <a:cubicBezTo>
                    <a:pt x="299" y="11"/>
                    <a:pt x="299" y="11"/>
                    <a:pt x="299" y="11"/>
                  </a:cubicBezTo>
                  <a:cubicBezTo>
                    <a:pt x="299" y="11"/>
                    <a:pt x="299" y="11"/>
                    <a:pt x="299" y="11"/>
                  </a:cubicBezTo>
                  <a:cubicBezTo>
                    <a:pt x="300" y="12"/>
                    <a:pt x="300" y="12"/>
                    <a:pt x="300" y="12"/>
                  </a:cubicBezTo>
                  <a:cubicBezTo>
                    <a:pt x="300" y="11"/>
                    <a:pt x="300" y="11"/>
                    <a:pt x="300" y="11"/>
                  </a:cubicBezTo>
                  <a:cubicBezTo>
                    <a:pt x="300" y="10"/>
                    <a:pt x="300" y="10"/>
                    <a:pt x="300" y="10"/>
                  </a:cubicBezTo>
                  <a:cubicBezTo>
                    <a:pt x="301" y="10"/>
                    <a:pt x="301" y="10"/>
                    <a:pt x="301" y="10"/>
                  </a:cubicBezTo>
                  <a:cubicBezTo>
                    <a:pt x="302" y="10"/>
                    <a:pt x="302" y="10"/>
                    <a:pt x="302" y="10"/>
                  </a:cubicBezTo>
                  <a:cubicBezTo>
                    <a:pt x="303" y="9"/>
                    <a:pt x="303" y="9"/>
                    <a:pt x="303" y="9"/>
                  </a:cubicBezTo>
                  <a:cubicBezTo>
                    <a:pt x="304" y="9"/>
                    <a:pt x="304" y="9"/>
                    <a:pt x="304" y="9"/>
                  </a:cubicBezTo>
                  <a:cubicBezTo>
                    <a:pt x="305" y="9"/>
                    <a:pt x="305" y="9"/>
                    <a:pt x="305" y="9"/>
                  </a:cubicBezTo>
                  <a:cubicBezTo>
                    <a:pt x="307" y="8"/>
                    <a:pt x="307" y="8"/>
                    <a:pt x="307" y="8"/>
                  </a:cubicBezTo>
                  <a:cubicBezTo>
                    <a:pt x="307" y="8"/>
                    <a:pt x="307" y="8"/>
                    <a:pt x="307" y="8"/>
                  </a:cubicBezTo>
                  <a:cubicBezTo>
                    <a:pt x="308" y="8"/>
                    <a:pt x="308" y="8"/>
                    <a:pt x="308" y="8"/>
                  </a:cubicBezTo>
                  <a:cubicBezTo>
                    <a:pt x="308" y="9"/>
                    <a:pt x="308" y="9"/>
                    <a:pt x="308" y="9"/>
                  </a:cubicBezTo>
                  <a:cubicBezTo>
                    <a:pt x="308" y="9"/>
                    <a:pt x="308" y="9"/>
                    <a:pt x="308" y="9"/>
                  </a:cubicBezTo>
                  <a:cubicBezTo>
                    <a:pt x="308" y="11"/>
                    <a:pt x="308" y="11"/>
                    <a:pt x="308" y="11"/>
                  </a:cubicBezTo>
                  <a:cubicBezTo>
                    <a:pt x="308" y="11"/>
                    <a:pt x="308" y="11"/>
                    <a:pt x="308" y="11"/>
                  </a:cubicBezTo>
                  <a:cubicBezTo>
                    <a:pt x="309" y="10"/>
                    <a:pt x="309" y="10"/>
                    <a:pt x="309" y="10"/>
                  </a:cubicBezTo>
                  <a:cubicBezTo>
                    <a:pt x="309" y="9"/>
                    <a:pt x="309" y="9"/>
                    <a:pt x="309" y="9"/>
                  </a:cubicBezTo>
                  <a:cubicBezTo>
                    <a:pt x="310" y="10"/>
                    <a:pt x="310" y="10"/>
                    <a:pt x="310" y="10"/>
                  </a:cubicBezTo>
                  <a:cubicBezTo>
                    <a:pt x="309" y="10"/>
                    <a:pt x="309" y="10"/>
                    <a:pt x="309" y="10"/>
                  </a:cubicBezTo>
                  <a:cubicBezTo>
                    <a:pt x="309" y="11"/>
                    <a:pt x="309" y="11"/>
                    <a:pt x="309" y="11"/>
                  </a:cubicBezTo>
                  <a:cubicBezTo>
                    <a:pt x="310" y="10"/>
                    <a:pt x="310" y="10"/>
                    <a:pt x="310" y="10"/>
                  </a:cubicBezTo>
                  <a:cubicBezTo>
                    <a:pt x="310" y="10"/>
                    <a:pt x="310" y="10"/>
                    <a:pt x="310" y="10"/>
                  </a:cubicBezTo>
                  <a:cubicBezTo>
                    <a:pt x="310" y="9"/>
                    <a:pt x="310" y="9"/>
                    <a:pt x="310" y="9"/>
                  </a:cubicBezTo>
                  <a:cubicBezTo>
                    <a:pt x="310" y="9"/>
                    <a:pt x="310" y="9"/>
                    <a:pt x="310" y="9"/>
                  </a:cubicBezTo>
                  <a:cubicBezTo>
                    <a:pt x="310" y="8"/>
                    <a:pt x="310" y="8"/>
                    <a:pt x="310" y="8"/>
                  </a:cubicBezTo>
                  <a:cubicBezTo>
                    <a:pt x="311" y="8"/>
                    <a:pt x="311" y="8"/>
                    <a:pt x="311" y="8"/>
                  </a:cubicBezTo>
                  <a:cubicBezTo>
                    <a:pt x="312" y="7"/>
                    <a:pt x="312" y="7"/>
                    <a:pt x="312" y="7"/>
                  </a:cubicBezTo>
                  <a:cubicBezTo>
                    <a:pt x="312" y="7"/>
                    <a:pt x="312" y="7"/>
                    <a:pt x="312" y="7"/>
                  </a:cubicBezTo>
                  <a:cubicBezTo>
                    <a:pt x="312" y="8"/>
                    <a:pt x="312" y="8"/>
                    <a:pt x="312" y="8"/>
                  </a:cubicBezTo>
                  <a:cubicBezTo>
                    <a:pt x="312" y="9"/>
                    <a:pt x="312" y="9"/>
                    <a:pt x="312" y="9"/>
                  </a:cubicBezTo>
                  <a:cubicBezTo>
                    <a:pt x="313" y="9"/>
                    <a:pt x="313" y="9"/>
                    <a:pt x="313" y="9"/>
                  </a:cubicBezTo>
                  <a:cubicBezTo>
                    <a:pt x="313" y="10"/>
                    <a:pt x="313" y="10"/>
                    <a:pt x="313" y="10"/>
                  </a:cubicBezTo>
                  <a:cubicBezTo>
                    <a:pt x="313" y="11"/>
                    <a:pt x="313" y="11"/>
                    <a:pt x="313" y="11"/>
                  </a:cubicBezTo>
                  <a:cubicBezTo>
                    <a:pt x="313" y="11"/>
                    <a:pt x="313" y="11"/>
                    <a:pt x="313" y="11"/>
                  </a:cubicBezTo>
                  <a:cubicBezTo>
                    <a:pt x="313" y="12"/>
                    <a:pt x="313" y="12"/>
                    <a:pt x="313" y="12"/>
                  </a:cubicBezTo>
                  <a:cubicBezTo>
                    <a:pt x="314" y="12"/>
                    <a:pt x="314" y="12"/>
                    <a:pt x="314" y="12"/>
                  </a:cubicBezTo>
                  <a:cubicBezTo>
                    <a:pt x="314" y="12"/>
                    <a:pt x="314" y="12"/>
                    <a:pt x="314" y="12"/>
                  </a:cubicBezTo>
                  <a:cubicBezTo>
                    <a:pt x="314" y="11"/>
                    <a:pt x="314" y="11"/>
                    <a:pt x="314" y="11"/>
                  </a:cubicBezTo>
                  <a:cubicBezTo>
                    <a:pt x="314" y="10"/>
                    <a:pt x="314" y="10"/>
                    <a:pt x="314" y="10"/>
                  </a:cubicBezTo>
                  <a:cubicBezTo>
                    <a:pt x="314" y="10"/>
                    <a:pt x="314" y="10"/>
                    <a:pt x="314" y="10"/>
                  </a:cubicBezTo>
                  <a:cubicBezTo>
                    <a:pt x="315" y="9"/>
                    <a:pt x="315" y="9"/>
                    <a:pt x="315" y="9"/>
                  </a:cubicBezTo>
                  <a:cubicBezTo>
                    <a:pt x="316" y="9"/>
                    <a:pt x="316" y="9"/>
                    <a:pt x="316" y="9"/>
                  </a:cubicBezTo>
                  <a:cubicBezTo>
                    <a:pt x="317" y="10"/>
                    <a:pt x="317" y="10"/>
                    <a:pt x="317" y="10"/>
                  </a:cubicBezTo>
                  <a:cubicBezTo>
                    <a:pt x="317" y="11"/>
                    <a:pt x="317" y="11"/>
                    <a:pt x="317" y="11"/>
                  </a:cubicBezTo>
                  <a:cubicBezTo>
                    <a:pt x="316" y="12"/>
                    <a:pt x="316" y="12"/>
                    <a:pt x="316" y="12"/>
                  </a:cubicBezTo>
                  <a:cubicBezTo>
                    <a:pt x="317" y="12"/>
                    <a:pt x="317" y="12"/>
                    <a:pt x="317" y="12"/>
                  </a:cubicBezTo>
                  <a:cubicBezTo>
                    <a:pt x="317" y="13"/>
                    <a:pt x="317" y="13"/>
                    <a:pt x="317" y="13"/>
                  </a:cubicBezTo>
                  <a:cubicBezTo>
                    <a:pt x="317" y="12"/>
                    <a:pt x="317" y="12"/>
                    <a:pt x="317" y="12"/>
                  </a:cubicBezTo>
                  <a:cubicBezTo>
                    <a:pt x="317" y="11"/>
                    <a:pt x="317" y="11"/>
                    <a:pt x="317" y="11"/>
                  </a:cubicBezTo>
                  <a:cubicBezTo>
                    <a:pt x="318" y="11"/>
                    <a:pt x="318" y="11"/>
                    <a:pt x="318" y="11"/>
                  </a:cubicBezTo>
                  <a:cubicBezTo>
                    <a:pt x="318" y="11"/>
                    <a:pt x="318" y="11"/>
                    <a:pt x="318" y="11"/>
                  </a:cubicBezTo>
                  <a:cubicBezTo>
                    <a:pt x="319" y="11"/>
                    <a:pt x="319" y="11"/>
                    <a:pt x="319" y="11"/>
                  </a:cubicBezTo>
                  <a:cubicBezTo>
                    <a:pt x="318" y="12"/>
                    <a:pt x="318" y="12"/>
                    <a:pt x="318" y="12"/>
                  </a:cubicBezTo>
                  <a:cubicBezTo>
                    <a:pt x="318" y="12"/>
                    <a:pt x="318" y="12"/>
                    <a:pt x="318" y="12"/>
                  </a:cubicBezTo>
                  <a:cubicBezTo>
                    <a:pt x="319" y="13"/>
                    <a:pt x="319" y="13"/>
                    <a:pt x="319" y="13"/>
                  </a:cubicBezTo>
                  <a:cubicBezTo>
                    <a:pt x="319" y="12"/>
                    <a:pt x="319" y="12"/>
                    <a:pt x="319" y="12"/>
                  </a:cubicBezTo>
                  <a:cubicBezTo>
                    <a:pt x="320" y="12"/>
                    <a:pt x="320" y="12"/>
                    <a:pt x="320" y="12"/>
                  </a:cubicBezTo>
                  <a:cubicBezTo>
                    <a:pt x="320" y="13"/>
                    <a:pt x="320" y="13"/>
                    <a:pt x="320" y="13"/>
                  </a:cubicBezTo>
                  <a:cubicBezTo>
                    <a:pt x="320" y="12"/>
                    <a:pt x="320" y="12"/>
                    <a:pt x="320" y="12"/>
                  </a:cubicBezTo>
                  <a:cubicBezTo>
                    <a:pt x="320" y="11"/>
                    <a:pt x="320" y="11"/>
                    <a:pt x="320" y="11"/>
                  </a:cubicBezTo>
                  <a:cubicBezTo>
                    <a:pt x="319" y="10"/>
                    <a:pt x="319" y="10"/>
                    <a:pt x="319" y="10"/>
                  </a:cubicBezTo>
                  <a:cubicBezTo>
                    <a:pt x="319" y="10"/>
                    <a:pt x="319" y="10"/>
                    <a:pt x="319" y="10"/>
                  </a:cubicBezTo>
                  <a:cubicBezTo>
                    <a:pt x="319" y="10"/>
                    <a:pt x="319" y="10"/>
                    <a:pt x="319" y="10"/>
                  </a:cubicBezTo>
                  <a:cubicBezTo>
                    <a:pt x="319" y="9"/>
                    <a:pt x="319" y="9"/>
                    <a:pt x="319" y="9"/>
                  </a:cubicBezTo>
                  <a:cubicBezTo>
                    <a:pt x="318" y="8"/>
                    <a:pt x="318" y="8"/>
                    <a:pt x="318" y="8"/>
                  </a:cubicBezTo>
                  <a:cubicBezTo>
                    <a:pt x="318" y="8"/>
                    <a:pt x="318" y="8"/>
                    <a:pt x="318" y="8"/>
                  </a:cubicBezTo>
                  <a:cubicBezTo>
                    <a:pt x="317" y="7"/>
                    <a:pt x="317" y="7"/>
                    <a:pt x="317" y="7"/>
                  </a:cubicBezTo>
                  <a:cubicBezTo>
                    <a:pt x="317" y="6"/>
                    <a:pt x="317" y="6"/>
                    <a:pt x="317" y="6"/>
                  </a:cubicBezTo>
                  <a:cubicBezTo>
                    <a:pt x="318" y="6"/>
                    <a:pt x="318" y="6"/>
                    <a:pt x="318" y="6"/>
                  </a:cubicBezTo>
                  <a:cubicBezTo>
                    <a:pt x="319" y="7"/>
                    <a:pt x="319" y="7"/>
                    <a:pt x="319" y="7"/>
                  </a:cubicBezTo>
                  <a:cubicBezTo>
                    <a:pt x="320" y="7"/>
                    <a:pt x="320" y="7"/>
                    <a:pt x="320" y="7"/>
                  </a:cubicBezTo>
                  <a:cubicBezTo>
                    <a:pt x="321" y="7"/>
                    <a:pt x="321" y="7"/>
                    <a:pt x="321" y="7"/>
                  </a:cubicBezTo>
                  <a:cubicBezTo>
                    <a:pt x="321" y="6"/>
                    <a:pt x="321" y="6"/>
                    <a:pt x="321" y="6"/>
                  </a:cubicBezTo>
                  <a:cubicBezTo>
                    <a:pt x="321" y="5"/>
                    <a:pt x="321" y="5"/>
                    <a:pt x="321" y="5"/>
                  </a:cubicBezTo>
                  <a:cubicBezTo>
                    <a:pt x="320" y="4"/>
                    <a:pt x="320" y="4"/>
                    <a:pt x="320" y="4"/>
                  </a:cubicBezTo>
                  <a:cubicBezTo>
                    <a:pt x="321" y="4"/>
                    <a:pt x="321" y="4"/>
                    <a:pt x="321" y="4"/>
                  </a:cubicBezTo>
                  <a:cubicBezTo>
                    <a:pt x="322" y="3"/>
                    <a:pt x="322" y="3"/>
                    <a:pt x="322" y="3"/>
                  </a:cubicBezTo>
                  <a:cubicBezTo>
                    <a:pt x="322" y="4"/>
                    <a:pt x="322" y="4"/>
                    <a:pt x="322" y="4"/>
                  </a:cubicBezTo>
                  <a:cubicBezTo>
                    <a:pt x="324" y="4"/>
                    <a:pt x="324" y="4"/>
                    <a:pt x="324" y="4"/>
                  </a:cubicBezTo>
                  <a:cubicBezTo>
                    <a:pt x="324" y="4"/>
                    <a:pt x="324" y="4"/>
                    <a:pt x="324" y="4"/>
                  </a:cubicBezTo>
                  <a:cubicBezTo>
                    <a:pt x="324" y="5"/>
                    <a:pt x="324" y="5"/>
                    <a:pt x="324" y="5"/>
                  </a:cubicBezTo>
                  <a:cubicBezTo>
                    <a:pt x="324" y="5"/>
                    <a:pt x="324" y="5"/>
                    <a:pt x="324" y="5"/>
                  </a:cubicBezTo>
                  <a:cubicBezTo>
                    <a:pt x="324" y="6"/>
                    <a:pt x="324" y="6"/>
                    <a:pt x="324" y="6"/>
                  </a:cubicBezTo>
                  <a:cubicBezTo>
                    <a:pt x="325" y="6"/>
                    <a:pt x="325" y="6"/>
                    <a:pt x="325" y="6"/>
                  </a:cubicBezTo>
                  <a:cubicBezTo>
                    <a:pt x="325" y="7"/>
                    <a:pt x="325" y="7"/>
                    <a:pt x="325" y="7"/>
                  </a:cubicBezTo>
                  <a:cubicBezTo>
                    <a:pt x="325" y="8"/>
                    <a:pt x="325" y="8"/>
                    <a:pt x="325" y="8"/>
                  </a:cubicBezTo>
                  <a:cubicBezTo>
                    <a:pt x="325" y="10"/>
                    <a:pt x="325" y="10"/>
                    <a:pt x="325" y="10"/>
                  </a:cubicBezTo>
                  <a:cubicBezTo>
                    <a:pt x="326" y="9"/>
                    <a:pt x="326" y="9"/>
                    <a:pt x="326" y="9"/>
                  </a:cubicBezTo>
                  <a:cubicBezTo>
                    <a:pt x="327" y="9"/>
                    <a:pt x="327" y="9"/>
                    <a:pt x="327" y="9"/>
                  </a:cubicBezTo>
                  <a:cubicBezTo>
                    <a:pt x="327" y="9"/>
                    <a:pt x="327" y="9"/>
                    <a:pt x="327" y="9"/>
                  </a:cubicBezTo>
                  <a:cubicBezTo>
                    <a:pt x="327" y="9"/>
                    <a:pt x="327" y="9"/>
                    <a:pt x="327" y="9"/>
                  </a:cubicBezTo>
                  <a:cubicBezTo>
                    <a:pt x="327" y="10"/>
                    <a:pt x="327" y="10"/>
                    <a:pt x="327" y="10"/>
                  </a:cubicBezTo>
                  <a:cubicBezTo>
                    <a:pt x="328" y="9"/>
                    <a:pt x="328" y="9"/>
                    <a:pt x="328" y="9"/>
                  </a:cubicBezTo>
                  <a:cubicBezTo>
                    <a:pt x="328" y="9"/>
                    <a:pt x="328" y="9"/>
                    <a:pt x="328" y="9"/>
                  </a:cubicBezTo>
                  <a:cubicBezTo>
                    <a:pt x="329" y="8"/>
                    <a:pt x="329" y="8"/>
                    <a:pt x="329" y="8"/>
                  </a:cubicBezTo>
                  <a:cubicBezTo>
                    <a:pt x="330" y="8"/>
                    <a:pt x="330" y="8"/>
                    <a:pt x="330" y="8"/>
                  </a:cubicBezTo>
                  <a:cubicBezTo>
                    <a:pt x="329" y="6"/>
                    <a:pt x="329" y="6"/>
                    <a:pt x="329" y="6"/>
                  </a:cubicBezTo>
                  <a:cubicBezTo>
                    <a:pt x="330" y="6"/>
                    <a:pt x="330" y="6"/>
                    <a:pt x="330" y="6"/>
                  </a:cubicBezTo>
                  <a:cubicBezTo>
                    <a:pt x="330" y="6"/>
                    <a:pt x="330" y="6"/>
                    <a:pt x="330" y="6"/>
                  </a:cubicBezTo>
                  <a:cubicBezTo>
                    <a:pt x="331" y="6"/>
                    <a:pt x="331" y="6"/>
                    <a:pt x="331" y="6"/>
                  </a:cubicBezTo>
                  <a:cubicBezTo>
                    <a:pt x="332" y="6"/>
                    <a:pt x="332" y="6"/>
                    <a:pt x="332" y="6"/>
                  </a:cubicBezTo>
                  <a:cubicBezTo>
                    <a:pt x="332" y="6"/>
                    <a:pt x="332" y="6"/>
                    <a:pt x="332" y="6"/>
                  </a:cubicBezTo>
                  <a:cubicBezTo>
                    <a:pt x="331" y="5"/>
                    <a:pt x="331" y="5"/>
                    <a:pt x="331" y="5"/>
                  </a:cubicBezTo>
                  <a:cubicBezTo>
                    <a:pt x="330" y="4"/>
                    <a:pt x="330" y="4"/>
                    <a:pt x="330" y="4"/>
                  </a:cubicBezTo>
                  <a:cubicBezTo>
                    <a:pt x="331" y="3"/>
                    <a:pt x="331" y="3"/>
                    <a:pt x="331" y="3"/>
                  </a:cubicBezTo>
                  <a:cubicBezTo>
                    <a:pt x="331" y="3"/>
                    <a:pt x="331" y="3"/>
                    <a:pt x="331" y="3"/>
                  </a:cubicBezTo>
                  <a:cubicBezTo>
                    <a:pt x="331" y="3"/>
                    <a:pt x="331" y="3"/>
                    <a:pt x="331" y="3"/>
                  </a:cubicBezTo>
                  <a:cubicBezTo>
                    <a:pt x="333" y="3"/>
                    <a:pt x="333" y="3"/>
                    <a:pt x="333" y="3"/>
                  </a:cubicBezTo>
                  <a:cubicBezTo>
                    <a:pt x="333" y="5"/>
                    <a:pt x="333" y="5"/>
                    <a:pt x="333" y="5"/>
                  </a:cubicBezTo>
                  <a:cubicBezTo>
                    <a:pt x="334" y="5"/>
                    <a:pt x="334" y="5"/>
                    <a:pt x="334" y="5"/>
                  </a:cubicBezTo>
                  <a:cubicBezTo>
                    <a:pt x="333" y="6"/>
                    <a:pt x="333" y="6"/>
                    <a:pt x="333" y="6"/>
                  </a:cubicBezTo>
                  <a:cubicBezTo>
                    <a:pt x="334" y="7"/>
                    <a:pt x="334" y="7"/>
                    <a:pt x="334" y="7"/>
                  </a:cubicBezTo>
                  <a:cubicBezTo>
                    <a:pt x="334" y="8"/>
                    <a:pt x="334" y="8"/>
                    <a:pt x="334" y="8"/>
                  </a:cubicBezTo>
                  <a:cubicBezTo>
                    <a:pt x="334" y="9"/>
                    <a:pt x="334" y="9"/>
                    <a:pt x="334" y="9"/>
                  </a:cubicBezTo>
                  <a:cubicBezTo>
                    <a:pt x="335" y="8"/>
                    <a:pt x="335" y="8"/>
                    <a:pt x="335" y="8"/>
                  </a:cubicBezTo>
                  <a:cubicBezTo>
                    <a:pt x="335" y="7"/>
                    <a:pt x="335" y="7"/>
                    <a:pt x="335" y="7"/>
                  </a:cubicBezTo>
                  <a:cubicBezTo>
                    <a:pt x="335" y="7"/>
                    <a:pt x="335" y="7"/>
                    <a:pt x="335" y="7"/>
                  </a:cubicBezTo>
                  <a:cubicBezTo>
                    <a:pt x="335" y="6"/>
                    <a:pt x="335" y="6"/>
                    <a:pt x="335" y="6"/>
                  </a:cubicBezTo>
                  <a:cubicBezTo>
                    <a:pt x="334" y="5"/>
                    <a:pt x="334" y="5"/>
                    <a:pt x="334" y="5"/>
                  </a:cubicBezTo>
                  <a:cubicBezTo>
                    <a:pt x="334" y="3"/>
                    <a:pt x="334" y="3"/>
                    <a:pt x="334" y="3"/>
                  </a:cubicBezTo>
                  <a:cubicBezTo>
                    <a:pt x="334" y="2"/>
                    <a:pt x="334" y="2"/>
                    <a:pt x="334" y="2"/>
                  </a:cubicBezTo>
                  <a:cubicBezTo>
                    <a:pt x="335" y="1"/>
                    <a:pt x="335" y="1"/>
                    <a:pt x="335" y="1"/>
                  </a:cubicBezTo>
                  <a:cubicBezTo>
                    <a:pt x="335" y="1"/>
                    <a:pt x="335" y="1"/>
                    <a:pt x="335" y="1"/>
                  </a:cubicBezTo>
                  <a:cubicBezTo>
                    <a:pt x="336" y="2"/>
                    <a:pt x="336" y="2"/>
                    <a:pt x="336" y="2"/>
                  </a:cubicBezTo>
                  <a:cubicBezTo>
                    <a:pt x="337" y="2"/>
                    <a:pt x="337" y="2"/>
                    <a:pt x="337" y="2"/>
                  </a:cubicBezTo>
                  <a:cubicBezTo>
                    <a:pt x="337" y="2"/>
                    <a:pt x="337" y="2"/>
                    <a:pt x="337" y="2"/>
                  </a:cubicBezTo>
                  <a:cubicBezTo>
                    <a:pt x="337" y="3"/>
                    <a:pt x="337" y="3"/>
                    <a:pt x="337" y="3"/>
                  </a:cubicBezTo>
                  <a:cubicBezTo>
                    <a:pt x="337" y="4"/>
                    <a:pt x="337" y="4"/>
                    <a:pt x="337" y="4"/>
                  </a:cubicBezTo>
                  <a:cubicBezTo>
                    <a:pt x="337" y="5"/>
                    <a:pt x="337" y="5"/>
                    <a:pt x="337" y="5"/>
                  </a:cubicBezTo>
                  <a:cubicBezTo>
                    <a:pt x="337" y="6"/>
                    <a:pt x="337" y="6"/>
                    <a:pt x="337" y="6"/>
                  </a:cubicBezTo>
                  <a:cubicBezTo>
                    <a:pt x="338" y="6"/>
                    <a:pt x="338" y="6"/>
                    <a:pt x="338" y="6"/>
                  </a:cubicBezTo>
                  <a:cubicBezTo>
                    <a:pt x="338" y="6"/>
                    <a:pt x="338" y="6"/>
                    <a:pt x="338" y="6"/>
                  </a:cubicBezTo>
                  <a:cubicBezTo>
                    <a:pt x="338" y="5"/>
                    <a:pt x="338" y="5"/>
                    <a:pt x="338" y="5"/>
                  </a:cubicBezTo>
                  <a:cubicBezTo>
                    <a:pt x="338" y="5"/>
                    <a:pt x="338" y="5"/>
                    <a:pt x="338" y="5"/>
                  </a:cubicBezTo>
                  <a:cubicBezTo>
                    <a:pt x="340" y="7"/>
                    <a:pt x="340" y="7"/>
                    <a:pt x="340" y="7"/>
                  </a:cubicBezTo>
                  <a:cubicBezTo>
                    <a:pt x="340" y="6"/>
                    <a:pt x="340" y="6"/>
                    <a:pt x="340" y="6"/>
                  </a:cubicBezTo>
                  <a:cubicBezTo>
                    <a:pt x="341" y="6"/>
                    <a:pt x="341" y="6"/>
                    <a:pt x="341" y="6"/>
                  </a:cubicBezTo>
                  <a:cubicBezTo>
                    <a:pt x="341" y="6"/>
                    <a:pt x="341" y="6"/>
                    <a:pt x="341" y="6"/>
                  </a:cubicBezTo>
                  <a:cubicBezTo>
                    <a:pt x="340" y="6"/>
                    <a:pt x="340" y="6"/>
                    <a:pt x="340" y="6"/>
                  </a:cubicBezTo>
                  <a:cubicBezTo>
                    <a:pt x="340" y="5"/>
                    <a:pt x="340" y="5"/>
                    <a:pt x="340" y="5"/>
                  </a:cubicBezTo>
                  <a:cubicBezTo>
                    <a:pt x="340" y="4"/>
                    <a:pt x="340" y="4"/>
                    <a:pt x="340" y="4"/>
                  </a:cubicBezTo>
                  <a:cubicBezTo>
                    <a:pt x="340" y="4"/>
                    <a:pt x="340" y="4"/>
                    <a:pt x="340" y="4"/>
                  </a:cubicBezTo>
                  <a:cubicBezTo>
                    <a:pt x="339" y="3"/>
                    <a:pt x="339" y="3"/>
                    <a:pt x="339" y="3"/>
                  </a:cubicBezTo>
                  <a:cubicBezTo>
                    <a:pt x="339" y="3"/>
                    <a:pt x="339" y="3"/>
                    <a:pt x="339" y="3"/>
                  </a:cubicBezTo>
                  <a:cubicBezTo>
                    <a:pt x="339" y="2"/>
                    <a:pt x="339" y="2"/>
                    <a:pt x="339" y="2"/>
                  </a:cubicBezTo>
                  <a:cubicBezTo>
                    <a:pt x="340" y="2"/>
                    <a:pt x="340" y="2"/>
                    <a:pt x="340" y="2"/>
                  </a:cubicBezTo>
                  <a:cubicBezTo>
                    <a:pt x="339" y="2"/>
                    <a:pt x="339" y="2"/>
                    <a:pt x="339" y="2"/>
                  </a:cubicBezTo>
                  <a:cubicBezTo>
                    <a:pt x="339" y="2"/>
                    <a:pt x="339" y="2"/>
                    <a:pt x="339" y="2"/>
                  </a:cubicBezTo>
                  <a:cubicBezTo>
                    <a:pt x="338" y="1"/>
                    <a:pt x="338" y="1"/>
                    <a:pt x="338" y="1"/>
                  </a:cubicBezTo>
                  <a:cubicBezTo>
                    <a:pt x="339" y="1"/>
                    <a:pt x="339" y="1"/>
                    <a:pt x="339" y="1"/>
                  </a:cubicBezTo>
                  <a:cubicBezTo>
                    <a:pt x="339" y="1"/>
                    <a:pt x="339" y="1"/>
                    <a:pt x="339" y="1"/>
                  </a:cubicBezTo>
                  <a:cubicBezTo>
                    <a:pt x="340" y="0"/>
                    <a:pt x="340" y="0"/>
                    <a:pt x="340" y="0"/>
                  </a:cubicBezTo>
                  <a:cubicBezTo>
                    <a:pt x="342" y="0"/>
                    <a:pt x="342" y="0"/>
                    <a:pt x="342" y="0"/>
                  </a:cubicBezTo>
                  <a:cubicBezTo>
                    <a:pt x="343" y="1"/>
                    <a:pt x="343" y="1"/>
                    <a:pt x="343" y="1"/>
                  </a:cubicBezTo>
                  <a:cubicBezTo>
                    <a:pt x="343" y="2"/>
                    <a:pt x="343" y="2"/>
                    <a:pt x="343" y="2"/>
                  </a:cubicBezTo>
                  <a:cubicBezTo>
                    <a:pt x="342" y="2"/>
                    <a:pt x="342" y="2"/>
                    <a:pt x="342" y="2"/>
                  </a:cubicBezTo>
                  <a:cubicBezTo>
                    <a:pt x="342" y="3"/>
                    <a:pt x="342" y="3"/>
                    <a:pt x="342" y="3"/>
                  </a:cubicBezTo>
                  <a:cubicBezTo>
                    <a:pt x="343" y="3"/>
                    <a:pt x="343" y="3"/>
                    <a:pt x="343" y="3"/>
                  </a:cubicBezTo>
                  <a:cubicBezTo>
                    <a:pt x="343" y="2"/>
                    <a:pt x="343" y="2"/>
                    <a:pt x="343" y="2"/>
                  </a:cubicBezTo>
                  <a:cubicBezTo>
                    <a:pt x="344" y="2"/>
                    <a:pt x="344" y="2"/>
                    <a:pt x="344" y="2"/>
                  </a:cubicBezTo>
                  <a:cubicBezTo>
                    <a:pt x="344" y="2"/>
                    <a:pt x="344" y="2"/>
                    <a:pt x="344" y="2"/>
                  </a:cubicBezTo>
                  <a:cubicBezTo>
                    <a:pt x="344" y="3"/>
                    <a:pt x="344" y="3"/>
                    <a:pt x="344" y="3"/>
                  </a:cubicBezTo>
                  <a:cubicBezTo>
                    <a:pt x="344" y="3"/>
                    <a:pt x="344" y="3"/>
                    <a:pt x="344" y="3"/>
                  </a:cubicBezTo>
                  <a:cubicBezTo>
                    <a:pt x="345" y="3"/>
                    <a:pt x="345" y="3"/>
                    <a:pt x="345" y="3"/>
                  </a:cubicBezTo>
                  <a:cubicBezTo>
                    <a:pt x="345" y="3"/>
                    <a:pt x="345" y="3"/>
                    <a:pt x="345" y="3"/>
                  </a:cubicBezTo>
                  <a:cubicBezTo>
                    <a:pt x="346" y="2"/>
                    <a:pt x="346" y="2"/>
                    <a:pt x="346" y="2"/>
                  </a:cubicBezTo>
                  <a:cubicBezTo>
                    <a:pt x="346" y="2"/>
                    <a:pt x="346" y="2"/>
                    <a:pt x="346" y="2"/>
                  </a:cubicBezTo>
                  <a:cubicBezTo>
                    <a:pt x="346" y="3"/>
                    <a:pt x="346" y="3"/>
                    <a:pt x="346" y="3"/>
                  </a:cubicBezTo>
                  <a:cubicBezTo>
                    <a:pt x="346" y="4"/>
                    <a:pt x="346" y="4"/>
                    <a:pt x="346" y="4"/>
                  </a:cubicBezTo>
                  <a:cubicBezTo>
                    <a:pt x="346" y="5"/>
                    <a:pt x="346" y="5"/>
                    <a:pt x="346" y="5"/>
                  </a:cubicBezTo>
                  <a:cubicBezTo>
                    <a:pt x="346" y="6"/>
                    <a:pt x="346" y="6"/>
                    <a:pt x="346" y="6"/>
                  </a:cubicBezTo>
                  <a:cubicBezTo>
                    <a:pt x="346" y="6"/>
                    <a:pt x="346" y="6"/>
                    <a:pt x="346" y="6"/>
                  </a:cubicBezTo>
                  <a:cubicBezTo>
                    <a:pt x="347" y="6"/>
                    <a:pt x="347" y="6"/>
                    <a:pt x="347" y="6"/>
                  </a:cubicBezTo>
                  <a:cubicBezTo>
                    <a:pt x="348" y="6"/>
                    <a:pt x="348" y="6"/>
                    <a:pt x="348" y="6"/>
                  </a:cubicBezTo>
                  <a:cubicBezTo>
                    <a:pt x="348" y="6"/>
                    <a:pt x="348" y="6"/>
                    <a:pt x="348" y="6"/>
                  </a:cubicBezTo>
                  <a:cubicBezTo>
                    <a:pt x="348" y="5"/>
                    <a:pt x="348" y="5"/>
                    <a:pt x="348" y="5"/>
                  </a:cubicBezTo>
                  <a:cubicBezTo>
                    <a:pt x="349" y="3"/>
                    <a:pt x="349" y="3"/>
                    <a:pt x="349" y="3"/>
                  </a:cubicBezTo>
                  <a:cubicBezTo>
                    <a:pt x="348" y="2"/>
                    <a:pt x="348" y="2"/>
                    <a:pt x="348" y="2"/>
                  </a:cubicBezTo>
                  <a:cubicBezTo>
                    <a:pt x="348" y="0"/>
                    <a:pt x="348" y="0"/>
                    <a:pt x="348" y="0"/>
                  </a:cubicBezTo>
                  <a:cubicBezTo>
                    <a:pt x="349" y="0"/>
                    <a:pt x="349" y="0"/>
                    <a:pt x="349" y="0"/>
                  </a:cubicBezTo>
                  <a:cubicBezTo>
                    <a:pt x="349" y="1"/>
                    <a:pt x="349" y="1"/>
                    <a:pt x="349" y="1"/>
                  </a:cubicBezTo>
                  <a:cubicBezTo>
                    <a:pt x="350" y="1"/>
                    <a:pt x="350" y="1"/>
                    <a:pt x="350" y="1"/>
                  </a:cubicBezTo>
                  <a:cubicBezTo>
                    <a:pt x="351" y="1"/>
                    <a:pt x="351" y="1"/>
                    <a:pt x="351" y="1"/>
                  </a:cubicBezTo>
                  <a:cubicBezTo>
                    <a:pt x="352" y="0"/>
                    <a:pt x="352" y="0"/>
                    <a:pt x="352" y="0"/>
                  </a:cubicBezTo>
                  <a:cubicBezTo>
                    <a:pt x="353" y="1"/>
                    <a:pt x="353" y="1"/>
                    <a:pt x="353" y="1"/>
                  </a:cubicBezTo>
                  <a:cubicBezTo>
                    <a:pt x="353" y="1"/>
                    <a:pt x="353" y="1"/>
                    <a:pt x="353" y="1"/>
                  </a:cubicBezTo>
                  <a:cubicBezTo>
                    <a:pt x="354" y="2"/>
                    <a:pt x="354" y="2"/>
                    <a:pt x="354" y="2"/>
                  </a:cubicBezTo>
                  <a:cubicBezTo>
                    <a:pt x="355" y="1"/>
                    <a:pt x="355" y="1"/>
                    <a:pt x="355" y="1"/>
                  </a:cubicBezTo>
                  <a:cubicBezTo>
                    <a:pt x="357" y="2"/>
                    <a:pt x="357" y="2"/>
                    <a:pt x="357" y="2"/>
                  </a:cubicBezTo>
                  <a:cubicBezTo>
                    <a:pt x="357" y="3"/>
                    <a:pt x="357" y="3"/>
                    <a:pt x="357" y="3"/>
                  </a:cubicBezTo>
                  <a:cubicBezTo>
                    <a:pt x="357" y="3"/>
                    <a:pt x="357" y="3"/>
                    <a:pt x="357" y="3"/>
                  </a:cubicBezTo>
                  <a:cubicBezTo>
                    <a:pt x="357" y="4"/>
                    <a:pt x="357" y="4"/>
                    <a:pt x="357" y="4"/>
                  </a:cubicBezTo>
                  <a:cubicBezTo>
                    <a:pt x="357" y="5"/>
                    <a:pt x="357" y="5"/>
                    <a:pt x="357" y="5"/>
                  </a:cubicBezTo>
                  <a:cubicBezTo>
                    <a:pt x="357" y="5"/>
                    <a:pt x="357" y="5"/>
                    <a:pt x="357" y="5"/>
                  </a:cubicBezTo>
                  <a:cubicBezTo>
                    <a:pt x="358" y="5"/>
                    <a:pt x="358" y="5"/>
                    <a:pt x="358" y="5"/>
                  </a:cubicBezTo>
                  <a:cubicBezTo>
                    <a:pt x="359" y="4"/>
                    <a:pt x="359" y="4"/>
                    <a:pt x="359" y="4"/>
                  </a:cubicBezTo>
                  <a:cubicBezTo>
                    <a:pt x="360" y="3"/>
                    <a:pt x="360" y="3"/>
                    <a:pt x="360" y="3"/>
                  </a:cubicBezTo>
                  <a:cubicBezTo>
                    <a:pt x="361" y="3"/>
                    <a:pt x="361" y="3"/>
                    <a:pt x="361" y="3"/>
                  </a:cubicBezTo>
                  <a:cubicBezTo>
                    <a:pt x="361" y="3"/>
                    <a:pt x="361" y="3"/>
                    <a:pt x="361" y="3"/>
                  </a:cubicBezTo>
                  <a:cubicBezTo>
                    <a:pt x="362" y="3"/>
                    <a:pt x="362" y="3"/>
                    <a:pt x="362" y="3"/>
                  </a:cubicBezTo>
                  <a:cubicBezTo>
                    <a:pt x="364" y="3"/>
                    <a:pt x="364" y="3"/>
                    <a:pt x="364" y="3"/>
                  </a:cubicBezTo>
                  <a:cubicBezTo>
                    <a:pt x="363" y="4"/>
                    <a:pt x="363" y="4"/>
                    <a:pt x="363" y="4"/>
                  </a:cubicBezTo>
                  <a:cubicBezTo>
                    <a:pt x="362" y="5"/>
                    <a:pt x="362" y="5"/>
                    <a:pt x="362" y="5"/>
                  </a:cubicBezTo>
                  <a:cubicBezTo>
                    <a:pt x="363" y="5"/>
                    <a:pt x="363" y="5"/>
                    <a:pt x="363" y="5"/>
                  </a:cubicBezTo>
                  <a:cubicBezTo>
                    <a:pt x="363" y="5"/>
                    <a:pt x="363" y="5"/>
                    <a:pt x="363" y="5"/>
                  </a:cubicBezTo>
                  <a:cubicBezTo>
                    <a:pt x="364" y="4"/>
                    <a:pt x="364" y="4"/>
                    <a:pt x="364" y="4"/>
                  </a:cubicBezTo>
                  <a:cubicBezTo>
                    <a:pt x="365" y="4"/>
                    <a:pt x="365" y="4"/>
                    <a:pt x="365" y="4"/>
                  </a:cubicBezTo>
                  <a:cubicBezTo>
                    <a:pt x="365" y="4"/>
                    <a:pt x="365" y="4"/>
                    <a:pt x="365" y="4"/>
                  </a:cubicBezTo>
                  <a:cubicBezTo>
                    <a:pt x="367" y="4"/>
                    <a:pt x="367" y="4"/>
                    <a:pt x="367" y="4"/>
                  </a:cubicBezTo>
                  <a:cubicBezTo>
                    <a:pt x="368" y="4"/>
                    <a:pt x="368" y="4"/>
                    <a:pt x="368" y="4"/>
                  </a:cubicBezTo>
                  <a:cubicBezTo>
                    <a:pt x="369" y="5"/>
                    <a:pt x="369" y="5"/>
                    <a:pt x="369" y="5"/>
                  </a:cubicBezTo>
                  <a:cubicBezTo>
                    <a:pt x="369" y="5"/>
                    <a:pt x="369" y="5"/>
                    <a:pt x="369" y="5"/>
                  </a:cubicBezTo>
                  <a:cubicBezTo>
                    <a:pt x="368" y="5"/>
                    <a:pt x="368" y="5"/>
                    <a:pt x="368" y="5"/>
                  </a:cubicBezTo>
                  <a:cubicBezTo>
                    <a:pt x="368" y="6"/>
                    <a:pt x="368" y="6"/>
                    <a:pt x="368" y="6"/>
                  </a:cubicBezTo>
                  <a:cubicBezTo>
                    <a:pt x="368" y="6"/>
                    <a:pt x="368" y="6"/>
                    <a:pt x="368" y="6"/>
                  </a:cubicBezTo>
                  <a:cubicBezTo>
                    <a:pt x="368" y="7"/>
                    <a:pt x="368" y="7"/>
                    <a:pt x="368" y="7"/>
                  </a:cubicBezTo>
                  <a:cubicBezTo>
                    <a:pt x="369" y="7"/>
                    <a:pt x="369" y="7"/>
                    <a:pt x="369" y="7"/>
                  </a:cubicBezTo>
                  <a:cubicBezTo>
                    <a:pt x="370" y="6"/>
                    <a:pt x="370" y="6"/>
                    <a:pt x="370" y="6"/>
                  </a:cubicBezTo>
                  <a:cubicBezTo>
                    <a:pt x="370" y="7"/>
                    <a:pt x="370" y="7"/>
                    <a:pt x="370" y="7"/>
                  </a:cubicBezTo>
                  <a:cubicBezTo>
                    <a:pt x="370" y="7"/>
                    <a:pt x="370" y="7"/>
                    <a:pt x="370" y="7"/>
                  </a:cubicBezTo>
                  <a:cubicBezTo>
                    <a:pt x="371" y="7"/>
                    <a:pt x="371" y="7"/>
                    <a:pt x="371" y="7"/>
                  </a:cubicBezTo>
                  <a:cubicBezTo>
                    <a:pt x="372" y="6"/>
                    <a:pt x="372" y="6"/>
                    <a:pt x="372" y="6"/>
                  </a:cubicBezTo>
                  <a:cubicBezTo>
                    <a:pt x="372" y="7"/>
                    <a:pt x="372" y="7"/>
                    <a:pt x="372" y="7"/>
                  </a:cubicBezTo>
                  <a:cubicBezTo>
                    <a:pt x="372" y="8"/>
                    <a:pt x="372" y="8"/>
                    <a:pt x="372" y="8"/>
                  </a:cubicBezTo>
                  <a:cubicBezTo>
                    <a:pt x="372" y="8"/>
                    <a:pt x="372" y="8"/>
                    <a:pt x="372" y="8"/>
                  </a:cubicBezTo>
                  <a:cubicBezTo>
                    <a:pt x="373" y="8"/>
                    <a:pt x="373" y="8"/>
                    <a:pt x="373" y="8"/>
                  </a:cubicBezTo>
                  <a:cubicBezTo>
                    <a:pt x="373" y="8"/>
                    <a:pt x="373" y="8"/>
                    <a:pt x="373" y="8"/>
                  </a:cubicBezTo>
                  <a:cubicBezTo>
                    <a:pt x="374" y="7"/>
                    <a:pt x="374" y="7"/>
                    <a:pt x="374" y="7"/>
                  </a:cubicBezTo>
                  <a:cubicBezTo>
                    <a:pt x="374" y="7"/>
                    <a:pt x="374" y="7"/>
                    <a:pt x="374" y="7"/>
                  </a:cubicBezTo>
                  <a:cubicBezTo>
                    <a:pt x="374" y="8"/>
                    <a:pt x="374" y="8"/>
                    <a:pt x="374" y="8"/>
                  </a:cubicBezTo>
                  <a:cubicBezTo>
                    <a:pt x="376" y="9"/>
                    <a:pt x="376" y="9"/>
                    <a:pt x="376" y="9"/>
                  </a:cubicBezTo>
                  <a:cubicBezTo>
                    <a:pt x="377" y="9"/>
                    <a:pt x="377" y="9"/>
                    <a:pt x="377" y="9"/>
                  </a:cubicBezTo>
                  <a:cubicBezTo>
                    <a:pt x="377" y="9"/>
                    <a:pt x="377" y="9"/>
                    <a:pt x="377" y="9"/>
                  </a:cubicBezTo>
                  <a:cubicBezTo>
                    <a:pt x="377" y="10"/>
                    <a:pt x="377" y="10"/>
                    <a:pt x="377" y="10"/>
                  </a:cubicBezTo>
                  <a:cubicBezTo>
                    <a:pt x="375" y="10"/>
                    <a:pt x="375" y="10"/>
                    <a:pt x="375" y="10"/>
                  </a:cubicBezTo>
                  <a:cubicBezTo>
                    <a:pt x="374" y="11"/>
                    <a:pt x="374" y="11"/>
                    <a:pt x="374" y="11"/>
                  </a:cubicBezTo>
                  <a:cubicBezTo>
                    <a:pt x="373" y="12"/>
                    <a:pt x="373" y="12"/>
                    <a:pt x="373" y="12"/>
                  </a:cubicBezTo>
                  <a:cubicBezTo>
                    <a:pt x="372" y="12"/>
                    <a:pt x="372" y="12"/>
                    <a:pt x="372" y="12"/>
                  </a:cubicBezTo>
                  <a:cubicBezTo>
                    <a:pt x="371" y="12"/>
                    <a:pt x="371" y="12"/>
                    <a:pt x="371" y="12"/>
                  </a:cubicBezTo>
                  <a:cubicBezTo>
                    <a:pt x="370" y="12"/>
                    <a:pt x="370" y="12"/>
                    <a:pt x="370" y="12"/>
                  </a:cubicBezTo>
                  <a:cubicBezTo>
                    <a:pt x="370" y="12"/>
                    <a:pt x="370" y="12"/>
                    <a:pt x="370" y="12"/>
                  </a:cubicBezTo>
                  <a:cubicBezTo>
                    <a:pt x="369" y="13"/>
                    <a:pt x="369" y="13"/>
                    <a:pt x="369" y="13"/>
                  </a:cubicBezTo>
                  <a:cubicBezTo>
                    <a:pt x="371" y="13"/>
                    <a:pt x="371" y="13"/>
                    <a:pt x="371" y="13"/>
                  </a:cubicBezTo>
                  <a:cubicBezTo>
                    <a:pt x="372" y="13"/>
                    <a:pt x="372" y="13"/>
                    <a:pt x="372" y="13"/>
                  </a:cubicBezTo>
                  <a:cubicBezTo>
                    <a:pt x="373" y="13"/>
                    <a:pt x="373" y="13"/>
                    <a:pt x="373" y="13"/>
                  </a:cubicBezTo>
                  <a:cubicBezTo>
                    <a:pt x="374" y="13"/>
                    <a:pt x="374" y="13"/>
                    <a:pt x="374" y="13"/>
                  </a:cubicBezTo>
                  <a:cubicBezTo>
                    <a:pt x="374" y="12"/>
                    <a:pt x="374" y="12"/>
                    <a:pt x="374" y="12"/>
                  </a:cubicBezTo>
                  <a:cubicBezTo>
                    <a:pt x="375" y="12"/>
                    <a:pt x="375" y="12"/>
                    <a:pt x="375" y="12"/>
                  </a:cubicBezTo>
                  <a:cubicBezTo>
                    <a:pt x="375" y="12"/>
                    <a:pt x="375" y="12"/>
                    <a:pt x="375" y="12"/>
                  </a:cubicBezTo>
                  <a:cubicBezTo>
                    <a:pt x="376" y="11"/>
                    <a:pt x="376" y="11"/>
                    <a:pt x="376" y="11"/>
                  </a:cubicBezTo>
                  <a:cubicBezTo>
                    <a:pt x="377" y="11"/>
                    <a:pt x="377" y="11"/>
                    <a:pt x="377" y="11"/>
                  </a:cubicBezTo>
                  <a:cubicBezTo>
                    <a:pt x="378" y="11"/>
                    <a:pt x="378" y="11"/>
                    <a:pt x="378" y="11"/>
                  </a:cubicBezTo>
                  <a:cubicBezTo>
                    <a:pt x="378" y="11"/>
                    <a:pt x="378" y="11"/>
                    <a:pt x="378" y="11"/>
                  </a:cubicBezTo>
                  <a:cubicBezTo>
                    <a:pt x="378" y="12"/>
                    <a:pt x="378" y="12"/>
                    <a:pt x="378" y="12"/>
                  </a:cubicBezTo>
                  <a:cubicBezTo>
                    <a:pt x="378" y="13"/>
                    <a:pt x="378" y="13"/>
                    <a:pt x="378" y="13"/>
                  </a:cubicBezTo>
                  <a:cubicBezTo>
                    <a:pt x="379" y="12"/>
                    <a:pt x="379" y="12"/>
                    <a:pt x="379" y="12"/>
                  </a:cubicBezTo>
                  <a:cubicBezTo>
                    <a:pt x="379" y="12"/>
                    <a:pt x="379" y="12"/>
                    <a:pt x="379" y="12"/>
                  </a:cubicBezTo>
                  <a:cubicBezTo>
                    <a:pt x="380" y="11"/>
                    <a:pt x="380" y="11"/>
                    <a:pt x="380" y="11"/>
                  </a:cubicBezTo>
                  <a:cubicBezTo>
                    <a:pt x="380" y="11"/>
                    <a:pt x="380" y="11"/>
                    <a:pt x="380" y="11"/>
                  </a:cubicBezTo>
                  <a:cubicBezTo>
                    <a:pt x="380" y="12"/>
                    <a:pt x="380" y="12"/>
                    <a:pt x="380" y="12"/>
                  </a:cubicBezTo>
                  <a:cubicBezTo>
                    <a:pt x="380" y="12"/>
                    <a:pt x="380" y="12"/>
                    <a:pt x="380" y="12"/>
                  </a:cubicBezTo>
                  <a:cubicBezTo>
                    <a:pt x="380" y="13"/>
                    <a:pt x="380" y="13"/>
                    <a:pt x="380" y="13"/>
                  </a:cubicBezTo>
                  <a:cubicBezTo>
                    <a:pt x="380" y="13"/>
                    <a:pt x="380" y="13"/>
                    <a:pt x="380" y="13"/>
                  </a:cubicBezTo>
                  <a:cubicBezTo>
                    <a:pt x="381" y="13"/>
                    <a:pt x="381" y="13"/>
                    <a:pt x="381" y="13"/>
                  </a:cubicBezTo>
                  <a:cubicBezTo>
                    <a:pt x="381" y="13"/>
                    <a:pt x="381" y="13"/>
                    <a:pt x="381" y="13"/>
                  </a:cubicBezTo>
                  <a:cubicBezTo>
                    <a:pt x="381" y="12"/>
                    <a:pt x="381" y="12"/>
                    <a:pt x="381" y="12"/>
                  </a:cubicBezTo>
                  <a:cubicBezTo>
                    <a:pt x="382" y="12"/>
                    <a:pt x="382" y="12"/>
                    <a:pt x="382" y="12"/>
                  </a:cubicBezTo>
                  <a:cubicBezTo>
                    <a:pt x="383" y="12"/>
                    <a:pt x="383" y="12"/>
                    <a:pt x="383" y="12"/>
                  </a:cubicBezTo>
                  <a:cubicBezTo>
                    <a:pt x="382" y="14"/>
                    <a:pt x="382" y="14"/>
                    <a:pt x="382" y="14"/>
                  </a:cubicBezTo>
                  <a:cubicBezTo>
                    <a:pt x="382" y="14"/>
                    <a:pt x="382" y="14"/>
                    <a:pt x="382" y="14"/>
                  </a:cubicBezTo>
                  <a:cubicBezTo>
                    <a:pt x="382" y="14"/>
                    <a:pt x="382" y="14"/>
                    <a:pt x="382" y="14"/>
                  </a:cubicBezTo>
                  <a:cubicBezTo>
                    <a:pt x="382" y="15"/>
                    <a:pt x="382" y="15"/>
                    <a:pt x="382" y="15"/>
                  </a:cubicBezTo>
                  <a:cubicBezTo>
                    <a:pt x="382" y="16"/>
                    <a:pt x="382" y="16"/>
                    <a:pt x="382" y="16"/>
                  </a:cubicBezTo>
                  <a:cubicBezTo>
                    <a:pt x="382" y="17"/>
                    <a:pt x="382" y="17"/>
                    <a:pt x="382" y="17"/>
                  </a:cubicBezTo>
                  <a:cubicBezTo>
                    <a:pt x="381" y="17"/>
                    <a:pt x="381" y="17"/>
                    <a:pt x="381" y="17"/>
                  </a:cubicBezTo>
                  <a:cubicBezTo>
                    <a:pt x="380" y="18"/>
                    <a:pt x="380" y="18"/>
                    <a:pt x="380" y="18"/>
                  </a:cubicBezTo>
                  <a:cubicBezTo>
                    <a:pt x="381" y="19"/>
                    <a:pt x="381" y="19"/>
                    <a:pt x="381" y="19"/>
                  </a:cubicBezTo>
                  <a:cubicBezTo>
                    <a:pt x="381" y="19"/>
                    <a:pt x="381" y="19"/>
                    <a:pt x="381" y="19"/>
                  </a:cubicBezTo>
                  <a:cubicBezTo>
                    <a:pt x="382" y="18"/>
                    <a:pt x="382" y="18"/>
                    <a:pt x="382" y="18"/>
                  </a:cubicBezTo>
                  <a:cubicBezTo>
                    <a:pt x="383" y="18"/>
                    <a:pt x="383" y="18"/>
                    <a:pt x="383" y="18"/>
                  </a:cubicBezTo>
                  <a:cubicBezTo>
                    <a:pt x="383" y="18"/>
                    <a:pt x="383" y="18"/>
                    <a:pt x="383" y="18"/>
                  </a:cubicBezTo>
                  <a:cubicBezTo>
                    <a:pt x="383" y="18"/>
                    <a:pt x="383" y="18"/>
                    <a:pt x="383" y="18"/>
                  </a:cubicBezTo>
                  <a:cubicBezTo>
                    <a:pt x="384" y="18"/>
                    <a:pt x="384" y="18"/>
                    <a:pt x="384" y="18"/>
                  </a:cubicBezTo>
                  <a:cubicBezTo>
                    <a:pt x="385" y="19"/>
                    <a:pt x="385" y="19"/>
                    <a:pt x="385" y="19"/>
                  </a:cubicBezTo>
                  <a:cubicBezTo>
                    <a:pt x="385" y="20"/>
                    <a:pt x="385" y="20"/>
                    <a:pt x="385" y="20"/>
                  </a:cubicBezTo>
                  <a:cubicBezTo>
                    <a:pt x="385" y="22"/>
                    <a:pt x="385" y="22"/>
                    <a:pt x="385" y="22"/>
                  </a:cubicBezTo>
                  <a:cubicBezTo>
                    <a:pt x="384" y="24"/>
                    <a:pt x="384" y="24"/>
                    <a:pt x="384" y="24"/>
                  </a:cubicBezTo>
                  <a:cubicBezTo>
                    <a:pt x="382" y="25"/>
                    <a:pt x="382" y="25"/>
                    <a:pt x="382" y="25"/>
                  </a:cubicBezTo>
                  <a:cubicBezTo>
                    <a:pt x="382" y="25"/>
                    <a:pt x="382" y="25"/>
                    <a:pt x="382" y="25"/>
                  </a:cubicBezTo>
                  <a:cubicBezTo>
                    <a:pt x="381" y="25"/>
                    <a:pt x="381" y="25"/>
                    <a:pt x="381" y="25"/>
                  </a:cubicBezTo>
                  <a:cubicBezTo>
                    <a:pt x="380" y="25"/>
                    <a:pt x="380" y="25"/>
                    <a:pt x="380" y="25"/>
                  </a:cubicBezTo>
                  <a:cubicBezTo>
                    <a:pt x="380" y="26"/>
                    <a:pt x="380" y="26"/>
                    <a:pt x="380" y="26"/>
                  </a:cubicBezTo>
                  <a:cubicBezTo>
                    <a:pt x="379" y="26"/>
                    <a:pt x="379" y="26"/>
                    <a:pt x="379" y="26"/>
                  </a:cubicBezTo>
                  <a:cubicBezTo>
                    <a:pt x="377" y="27"/>
                    <a:pt x="377" y="27"/>
                    <a:pt x="377" y="27"/>
                  </a:cubicBezTo>
                  <a:cubicBezTo>
                    <a:pt x="376" y="28"/>
                    <a:pt x="376" y="28"/>
                    <a:pt x="376" y="28"/>
                  </a:cubicBezTo>
                  <a:cubicBezTo>
                    <a:pt x="375" y="28"/>
                    <a:pt x="375" y="28"/>
                    <a:pt x="375" y="28"/>
                  </a:cubicBezTo>
                  <a:cubicBezTo>
                    <a:pt x="374" y="29"/>
                    <a:pt x="374" y="29"/>
                    <a:pt x="374" y="29"/>
                  </a:cubicBezTo>
                  <a:cubicBezTo>
                    <a:pt x="372" y="29"/>
                    <a:pt x="372" y="29"/>
                    <a:pt x="372" y="29"/>
                  </a:cubicBezTo>
                  <a:cubicBezTo>
                    <a:pt x="372" y="28"/>
                    <a:pt x="372" y="28"/>
                    <a:pt x="372" y="28"/>
                  </a:cubicBezTo>
                  <a:cubicBezTo>
                    <a:pt x="371" y="29"/>
                    <a:pt x="371" y="29"/>
                    <a:pt x="371" y="29"/>
                  </a:cubicBezTo>
                  <a:cubicBezTo>
                    <a:pt x="371" y="29"/>
                    <a:pt x="371" y="29"/>
                    <a:pt x="371" y="29"/>
                  </a:cubicBezTo>
                  <a:cubicBezTo>
                    <a:pt x="370" y="28"/>
                    <a:pt x="370" y="28"/>
                    <a:pt x="370" y="28"/>
                  </a:cubicBezTo>
                  <a:cubicBezTo>
                    <a:pt x="369" y="28"/>
                    <a:pt x="369" y="28"/>
                    <a:pt x="369" y="28"/>
                  </a:cubicBezTo>
                  <a:cubicBezTo>
                    <a:pt x="368" y="28"/>
                    <a:pt x="368" y="28"/>
                    <a:pt x="368" y="28"/>
                  </a:cubicBezTo>
                  <a:cubicBezTo>
                    <a:pt x="368" y="28"/>
                    <a:pt x="368" y="28"/>
                    <a:pt x="368" y="28"/>
                  </a:cubicBezTo>
                  <a:cubicBezTo>
                    <a:pt x="369" y="28"/>
                    <a:pt x="369" y="28"/>
                    <a:pt x="369" y="28"/>
                  </a:cubicBezTo>
                  <a:cubicBezTo>
                    <a:pt x="369" y="29"/>
                    <a:pt x="369" y="29"/>
                    <a:pt x="369" y="29"/>
                  </a:cubicBezTo>
                  <a:cubicBezTo>
                    <a:pt x="368" y="29"/>
                    <a:pt x="368" y="29"/>
                    <a:pt x="368" y="29"/>
                  </a:cubicBezTo>
                  <a:cubicBezTo>
                    <a:pt x="367" y="29"/>
                    <a:pt x="367" y="29"/>
                    <a:pt x="367" y="29"/>
                  </a:cubicBezTo>
                  <a:cubicBezTo>
                    <a:pt x="367" y="29"/>
                    <a:pt x="367" y="29"/>
                    <a:pt x="367" y="29"/>
                  </a:cubicBezTo>
                  <a:cubicBezTo>
                    <a:pt x="366" y="29"/>
                    <a:pt x="366" y="29"/>
                    <a:pt x="366" y="29"/>
                  </a:cubicBezTo>
                  <a:cubicBezTo>
                    <a:pt x="364" y="28"/>
                    <a:pt x="364" y="28"/>
                    <a:pt x="364" y="28"/>
                  </a:cubicBezTo>
                  <a:cubicBezTo>
                    <a:pt x="364" y="28"/>
                    <a:pt x="364" y="28"/>
                    <a:pt x="364" y="28"/>
                  </a:cubicBezTo>
                  <a:cubicBezTo>
                    <a:pt x="363" y="28"/>
                    <a:pt x="363" y="28"/>
                    <a:pt x="363" y="28"/>
                  </a:cubicBezTo>
                  <a:cubicBezTo>
                    <a:pt x="363" y="28"/>
                    <a:pt x="363" y="28"/>
                    <a:pt x="363" y="28"/>
                  </a:cubicBezTo>
                  <a:cubicBezTo>
                    <a:pt x="362" y="27"/>
                    <a:pt x="362" y="27"/>
                    <a:pt x="362" y="27"/>
                  </a:cubicBezTo>
                  <a:cubicBezTo>
                    <a:pt x="361" y="26"/>
                    <a:pt x="361" y="26"/>
                    <a:pt x="361" y="26"/>
                  </a:cubicBezTo>
                  <a:cubicBezTo>
                    <a:pt x="361" y="27"/>
                    <a:pt x="361" y="27"/>
                    <a:pt x="361" y="27"/>
                  </a:cubicBezTo>
                  <a:cubicBezTo>
                    <a:pt x="362" y="28"/>
                    <a:pt x="362" y="28"/>
                    <a:pt x="362" y="28"/>
                  </a:cubicBezTo>
                  <a:cubicBezTo>
                    <a:pt x="362" y="28"/>
                    <a:pt x="362" y="28"/>
                    <a:pt x="362" y="28"/>
                  </a:cubicBezTo>
                  <a:cubicBezTo>
                    <a:pt x="361" y="28"/>
                    <a:pt x="361" y="28"/>
                    <a:pt x="361" y="28"/>
                  </a:cubicBezTo>
                  <a:cubicBezTo>
                    <a:pt x="360" y="28"/>
                    <a:pt x="360" y="28"/>
                    <a:pt x="360" y="28"/>
                  </a:cubicBezTo>
                  <a:cubicBezTo>
                    <a:pt x="361" y="28"/>
                    <a:pt x="361" y="28"/>
                    <a:pt x="361" y="28"/>
                  </a:cubicBezTo>
                  <a:cubicBezTo>
                    <a:pt x="363" y="29"/>
                    <a:pt x="363" y="29"/>
                    <a:pt x="363" y="29"/>
                  </a:cubicBezTo>
                  <a:cubicBezTo>
                    <a:pt x="365" y="29"/>
                    <a:pt x="365" y="29"/>
                    <a:pt x="365" y="29"/>
                  </a:cubicBezTo>
                  <a:cubicBezTo>
                    <a:pt x="366" y="30"/>
                    <a:pt x="366" y="30"/>
                    <a:pt x="366" y="30"/>
                  </a:cubicBezTo>
                  <a:cubicBezTo>
                    <a:pt x="365" y="30"/>
                    <a:pt x="365" y="30"/>
                    <a:pt x="365" y="30"/>
                  </a:cubicBezTo>
                  <a:cubicBezTo>
                    <a:pt x="361" y="32"/>
                    <a:pt x="361" y="32"/>
                    <a:pt x="361" y="32"/>
                  </a:cubicBezTo>
                  <a:cubicBezTo>
                    <a:pt x="359" y="32"/>
                    <a:pt x="359" y="32"/>
                    <a:pt x="359" y="32"/>
                  </a:cubicBezTo>
                  <a:cubicBezTo>
                    <a:pt x="358" y="32"/>
                    <a:pt x="358" y="32"/>
                    <a:pt x="358" y="32"/>
                  </a:cubicBezTo>
                  <a:cubicBezTo>
                    <a:pt x="356" y="32"/>
                    <a:pt x="356" y="32"/>
                    <a:pt x="356" y="32"/>
                  </a:cubicBezTo>
                  <a:cubicBezTo>
                    <a:pt x="355" y="32"/>
                    <a:pt x="355" y="32"/>
                    <a:pt x="355" y="32"/>
                  </a:cubicBezTo>
                  <a:cubicBezTo>
                    <a:pt x="355" y="32"/>
                    <a:pt x="355" y="32"/>
                    <a:pt x="355" y="32"/>
                  </a:cubicBezTo>
                  <a:cubicBezTo>
                    <a:pt x="354" y="32"/>
                    <a:pt x="354" y="32"/>
                    <a:pt x="354" y="32"/>
                  </a:cubicBezTo>
                  <a:cubicBezTo>
                    <a:pt x="354" y="32"/>
                    <a:pt x="354" y="32"/>
                    <a:pt x="354" y="32"/>
                  </a:cubicBezTo>
                  <a:cubicBezTo>
                    <a:pt x="353" y="32"/>
                    <a:pt x="353" y="32"/>
                    <a:pt x="353" y="32"/>
                  </a:cubicBezTo>
                  <a:cubicBezTo>
                    <a:pt x="352" y="33"/>
                    <a:pt x="352" y="33"/>
                    <a:pt x="352" y="33"/>
                  </a:cubicBezTo>
                  <a:cubicBezTo>
                    <a:pt x="353" y="32"/>
                    <a:pt x="353" y="32"/>
                    <a:pt x="353" y="32"/>
                  </a:cubicBezTo>
                  <a:cubicBezTo>
                    <a:pt x="353" y="33"/>
                    <a:pt x="353" y="33"/>
                    <a:pt x="353" y="33"/>
                  </a:cubicBezTo>
                  <a:cubicBezTo>
                    <a:pt x="354" y="33"/>
                    <a:pt x="354" y="33"/>
                    <a:pt x="354" y="33"/>
                  </a:cubicBezTo>
                  <a:cubicBezTo>
                    <a:pt x="357" y="33"/>
                    <a:pt x="357" y="33"/>
                    <a:pt x="357" y="33"/>
                  </a:cubicBezTo>
                  <a:cubicBezTo>
                    <a:pt x="358" y="33"/>
                    <a:pt x="358" y="33"/>
                    <a:pt x="358" y="33"/>
                  </a:cubicBezTo>
                  <a:cubicBezTo>
                    <a:pt x="361" y="33"/>
                    <a:pt x="361" y="33"/>
                    <a:pt x="361" y="33"/>
                  </a:cubicBezTo>
                  <a:cubicBezTo>
                    <a:pt x="364" y="32"/>
                    <a:pt x="364" y="32"/>
                    <a:pt x="364" y="32"/>
                  </a:cubicBezTo>
                  <a:cubicBezTo>
                    <a:pt x="365" y="31"/>
                    <a:pt x="365" y="31"/>
                    <a:pt x="365" y="31"/>
                  </a:cubicBezTo>
                  <a:cubicBezTo>
                    <a:pt x="366" y="31"/>
                    <a:pt x="366" y="31"/>
                    <a:pt x="366" y="31"/>
                  </a:cubicBezTo>
                  <a:cubicBezTo>
                    <a:pt x="367" y="31"/>
                    <a:pt x="367" y="31"/>
                    <a:pt x="367" y="31"/>
                  </a:cubicBezTo>
                  <a:cubicBezTo>
                    <a:pt x="368" y="31"/>
                    <a:pt x="368" y="31"/>
                    <a:pt x="368" y="31"/>
                  </a:cubicBezTo>
                  <a:cubicBezTo>
                    <a:pt x="369" y="31"/>
                    <a:pt x="369" y="31"/>
                    <a:pt x="369" y="31"/>
                  </a:cubicBezTo>
                  <a:cubicBezTo>
                    <a:pt x="369" y="32"/>
                    <a:pt x="369" y="32"/>
                    <a:pt x="369" y="32"/>
                  </a:cubicBezTo>
                  <a:cubicBezTo>
                    <a:pt x="368" y="33"/>
                    <a:pt x="368" y="33"/>
                    <a:pt x="368" y="33"/>
                  </a:cubicBezTo>
                  <a:cubicBezTo>
                    <a:pt x="366" y="34"/>
                    <a:pt x="366" y="34"/>
                    <a:pt x="366" y="34"/>
                  </a:cubicBezTo>
                  <a:cubicBezTo>
                    <a:pt x="366" y="34"/>
                    <a:pt x="366" y="34"/>
                    <a:pt x="366" y="34"/>
                  </a:cubicBezTo>
                  <a:cubicBezTo>
                    <a:pt x="364" y="35"/>
                    <a:pt x="364" y="35"/>
                    <a:pt x="364" y="35"/>
                  </a:cubicBezTo>
                  <a:cubicBezTo>
                    <a:pt x="364" y="35"/>
                    <a:pt x="364" y="35"/>
                    <a:pt x="364" y="35"/>
                  </a:cubicBezTo>
                  <a:cubicBezTo>
                    <a:pt x="363" y="36"/>
                    <a:pt x="363" y="36"/>
                    <a:pt x="363" y="36"/>
                  </a:cubicBezTo>
                  <a:cubicBezTo>
                    <a:pt x="362" y="36"/>
                    <a:pt x="362" y="36"/>
                    <a:pt x="362" y="36"/>
                  </a:cubicBezTo>
                  <a:cubicBezTo>
                    <a:pt x="361" y="37"/>
                    <a:pt x="361" y="37"/>
                    <a:pt x="361" y="37"/>
                  </a:cubicBezTo>
                  <a:cubicBezTo>
                    <a:pt x="360" y="37"/>
                    <a:pt x="360" y="37"/>
                    <a:pt x="360" y="37"/>
                  </a:cubicBezTo>
                  <a:cubicBezTo>
                    <a:pt x="359" y="37"/>
                    <a:pt x="359" y="37"/>
                    <a:pt x="359" y="37"/>
                  </a:cubicBezTo>
                  <a:cubicBezTo>
                    <a:pt x="358" y="37"/>
                    <a:pt x="358" y="37"/>
                    <a:pt x="358" y="37"/>
                  </a:cubicBezTo>
                  <a:cubicBezTo>
                    <a:pt x="357" y="38"/>
                    <a:pt x="357" y="38"/>
                    <a:pt x="357" y="38"/>
                  </a:cubicBezTo>
                  <a:cubicBezTo>
                    <a:pt x="356" y="38"/>
                    <a:pt x="356" y="38"/>
                    <a:pt x="356" y="38"/>
                  </a:cubicBezTo>
                  <a:cubicBezTo>
                    <a:pt x="355" y="39"/>
                    <a:pt x="355" y="39"/>
                    <a:pt x="355" y="39"/>
                  </a:cubicBezTo>
                  <a:cubicBezTo>
                    <a:pt x="353" y="39"/>
                    <a:pt x="353" y="39"/>
                    <a:pt x="353" y="39"/>
                  </a:cubicBezTo>
                  <a:cubicBezTo>
                    <a:pt x="352" y="40"/>
                    <a:pt x="352" y="40"/>
                    <a:pt x="352" y="40"/>
                  </a:cubicBezTo>
                  <a:cubicBezTo>
                    <a:pt x="352" y="39"/>
                    <a:pt x="352" y="39"/>
                    <a:pt x="352" y="39"/>
                  </a:cubicBezTo>
                  <a:cubicBezTo>
                    <a:pt x="351" y="40"/>
                    <a:pt x="351" y="40"/>
                    <a:pt x="351" y="40"/>
                  </a:cubicBezTo>
                  <a:cubicBezTo>
                    <a:pt x="350" y="40"/>
                    <a:pt x="350" y="40"/>
                    <a:pt x="350" y="40"/>
                  </a:cubicBezTo>
                  <a:cubicBezTo>
                    <a:pt x="350" y="40"/>
                    <a:pt x="350" y="40"/>
                    <a:pt x="350" y="40"/>
                  </a:cubicBezTo>
                  <a:cubicBezTo>
                    <a:pt x="350" y="41"/>
                    <a:pt x="350" y="41"/>
                    <a:pt x="350" y="41"/>
                  </a:cubicBezTo>
                  <a:cubicBezTo>
                    <a:pt x="349" y="42"/>
                    <a:pt x="349" y="42"/>
                    <a:pt x="349" y="42"/>
                  </a:cubicBezTo>
                  <a:cubicBezTo>
                    <a:pt x="349" y="43"/>
                    <a:pt x="349" y="43"/>
                    <a:pt x="349" y="43"/>
                  </a:cubicBezTo>
                  <a:cubicBezTo>
                    <a:pt x="347" y="43"/>
                    <a:pt x="347" y="43"/>
                    <a:pt x="347" y="43"/>
                  </a:cubicBezTo>
                  <a:cubicBezTo>
                    <a:pt x="346" y="43"/>
                    <a:pt x="346" y="43"/>
                    <a:pt x="346" y="43"/>
                  </a:cubicBezTo>
                  <a:cubicBezTo>
                    <a:pt x="345" y="43"/>
                    <a:pt x="345" y="43"/>
                    <a:pt x="345" y="43"/>
                  </a:cubicBezTo>
                  <a:cubicBezTo>
                    <a:pt x="345" y="42"/>
                    <a:pt x="345" y="42"/>
                    <a:pt x="345" y="42"/>
                  </a:cubicBezTo>
                  <a:cubicBezTo>
                    <a:pt x="346" y="42"/>
                    <a:pt x="346" y="42"/>
                    <a:pt x="346" y="42"/>
                  </a:cubicBezTo>
                  <a:cubicBezTo>
                    <a:pt x="346" y="41"/>
                    <a:pt x="346" y="41"/>
                    <a:pt x="346" y="41"/>
                  </a:cubicBezTo>
                  <a:cubicBezTo>
                    <a:pt x="345" y="41"/>
                    <a:pt x="345" y="41"/>
                    <a:pt x="345" y="41"/>
                  </a:cubicBezTo>
                  <a:cubicBezTo>
                    <a:pt x="345" y="42"/>
                    <a:pt x="345" y="42"/>
                    <a:pt x="345" y="42"/>
                  </a:cubicBezTo>
                  <a:cubicBezTo>
                    <a:pt x="345" y="42"/>
                    <a:pt x="345" y="42"/>
                    <a:pt x="345" y="42"/>
                  </a:cubicBezTo>
                  <a:cubicBezTo>
                    <a:pt x="344" y="43"/>
                    <a:pt x="344" y="43"/>
                    <a:pt x="344" y="43"/>
                  </a:cubicBezTo>
                  <a:cubicBezTo>
                    <a:pt x="345" y="43"/>
                    <a:pt x="345" y="43"/>
                    <a:pt x="345" y="43"/>
                  </a:cubicBezTo>
                  <a:cubicBezTo>
                    <a:pt x="346" y="44"/>
                    <a:pt x="346" y="44"/>
                    <a:pt x="346" y="44"/>
                  </a:cubicBezTo>
                  <a:cubicBezTo>
                    <a:pt x="345" y="45"/>
                    <a:pt x="345" y="45"/>
                    <a:pt x="345" y="45"/>
                  </a:cubicBezTo>
                  <a:cubicBezTo>
                    <a:pt x="344" y="45"/>
                    <a:pt x="344" y="45"/>
                    <a:pt x="344" y="45"/>
                  </a:cubicBezTo>
                  <a:cubicBezTo>
                    <a:pt x="343" y="44"/>
                    <a:pt x="343" y="44"/>
                    <a:pt x="343" y="44"/>
                  </a:cubicBezTo>
                  <a:cubicBezTo>
                    <a:pt x="343" y="45"/>
                    <a:pt x="343" y="45"/>
                    <a:pt x="343" y="45"/>
                  </a:cubicBezTo>
                  <a:cubicBezTo>
                    <a:pt x="341" y="44"/>
                    <a:pt x="341" y="44"/>
                    <a:pt x="341" y="44"/>
                  </a:cubicBezTo>
                  <a:cubicBezTo>
                    <a:pt x="341" y="44"/>
                    <a:pt x="341" y="44"/>
                    <a:pt x="341" y="44"/>
                  </a:cubicBezTo>
                  <a:cubicBezTo>
                    <a:pt x="340" y="45"/>
                    <a:pt x="340" y="45"/>
                    <a:pt x="340" y="45"/>
                  </a:cubicBezTo>
                  <a:cubicBezTo>
                    <a:pt x="340" y="44"/>
                    <a:pt x="340" y="44"/>
                    <a:pt x="340" y="44"/>
                  </a:cubicBezTo>
                  <a:cubicBezTo>
                    <a:pt x="340" y="44"/>
                    <a:pt x="340" y="44"/>
                    <a:pt x="340" y="44"/>
                  </a:cubicBezTo>
                  <a:cubicBezTo>
                    <a:pt x="339" y="44"/>
                    <a:pt x="339" y="44"/>
                    <a:pt x="339" y="44"/>
                  </a:cubicBezTo>
                  <a:cubicBezTo>
                    <a:pt x="339" y="44"/>
                    <a:pt x="339" y="44"/>
                    <a:pt x="339" y="44"/>
                  </a:cubicBezTo>
                  <a:cubicBezTo>
                    <a:pt x="339" y="45"/>
                    <a:pt x="339" y="45"/>
                    <a:pt x="339" y="45"/>
                  </a:cubicBezTo>
                  <a:cubicBezTo>
                    <a:pt x="340" y="45"/>
                    <a:pt x="340" y="45"/>
                    <a:pt x="340" y="45"/>
                  </a:cubicBezTo>
                  <a:cubicBezTo>
                    <a:pt x="343" y="45"/>
                    <a:pt x="343" y="45"/>
                    <a:pt x="343" y="45"/>
                  </a:cubicBezTo>
                  <a:cubicBezTo>
                    <a:pt x="343" y="46"/>
                    <a:pt x="343" y="46"/>
                    <a:pt x="343" y="46"/>
                  </a:cubicBezTo>
                  <a:cubicBezTo>
                    <a:pt x="343" y="46"/>
                    <a:pt x="343" y="46"/>
                    <a:pt x="343" y="46"/>
                  </a:cubicBezTo>
                  <a:cubicBezTo>
                    <a:pt x="342" y="47"/>
                    <a:pt x="342" y="47"/>
                    <a:pt x="342" y="47"/>
                  </a:cubicBezTo>
                  <a:cubicBezTo>
                    <a:pt x="341" y="47"/>
                    <a:pt x="341" y="47"/>
                    <a:pt x="341" y="47"/>
                  </a:cubicBezTo>
                  <a:cubicBezTo>
                    <a:pt x="340" y="47"/>
                    <a:pt x="340" y="47"/>
                    <a:pt x="340" y="47"/>
                  </a:cubicBezTo>
                  <a:cubicBezTo>
                    <a:pt x="339" y="47"/>
                    <a:pt x="339" y="47"/>
                    <a:pt x="339" y="47"/>
                  </a:cubicBezTo>
                  <a:cubicBezTo>
                    <a:pt x="340" y="48"/>
                    <a:pt x="340" y="48"/>
                    <a:pt x="340" y="48"/>
                  </a:cubicBezTo>
                  <a:cubicBezTo>
                    <a:pt x="340" y="47"/>
                    <a:pt x="340" y="47"/>
                    <a:pt x="340" y="47"/>
                  </a:cubicBezTo>
                  <a:cubicBezTo>
                    <a:pt x="341" y="48"/>
                    <a:pt x="341" y="48"/>
                    <a:pt x="341" y="48"/>
                  </a:cubicBezTo>
                  <a:cubicBezTo>
                    <a:pt x="341" y="48"/>
                    <a:pt x="341" y="48"/>
                    <a:pt x="341" y="48"/>
                  </a:cubicBezTo>
                  <a:cubicBezTo>
                    <a:pt x="339" y="50"/>
                    <a:pt x="339" y="50"/>
                    <a:pt x="339" y="50"/>
                  </a:cubicBezTo>
                  <a:cubicBezTo>
                    <a:pt x="338" y="50"/>
                    <a:pt x="338" y="50"/>
                    <a:pt x="338" y="50"/>
                  </a:cubicBezTo>
                  <a:cubicBezTo>
                    <a:pt x="336" y="49"/>
                    <a:pt x="336" y="49"/>
                    <a:pt x="336" y="49"/>
                  </a:cubicBezTo>
                  <a:cubicBezTo>
                    <a:pt x="336" y="49"/>
                    <a:pt x="336" y="49"/>
                    <a:pt x="336" y="49"/>
                  </a:cubicBezTo>
                  <a:cubicBezTo>
                    <a:pt x="335" y="49"/>
                    <a:pt x="335" y="49"/>
                    <a:pt x="335" y="49"/>
                  </a:cubicBezTo>
                  <a:cubicBezTo>
                    <a:pt x="334" y="49"/>
                    <a:pt x="334" y="49"/>
                    <a:pt x="334" y="49"/>
                  </a:cubicBezTo>
                  <a:cubicBezTo>
                    <a:pt x="334" y="47"/>
                    <a:pt x="334" y="47"/>
                    <a:pt x="334" y="47"/>
                  </a:cubicBezTo>
                  <a:cubicBezTo>
                    <a:pt x="333" y="47"/>
                    <a:pt x="333" y="47"/>
                    <a:pt x="333" y="47"/>
                  </a:cubicBezTo>
                  <a:cubicBezTo>
                    <a:pt x="333" y="47"/>
                    <a:pt x="333" y="47"/>
                    <a:pt x="333" y="47"/>
                  </a:cubicBezTo>
                  <a:cubicBezTo>
                    <a:pt x="333" y="46"/>
                    <a:pt x="333" y="46"/>
                    <a:pt x="333" y="46"/>
                  </a:cubicBezTo>
                  <a:cubicBezTo>
                    <a:pt x="332" y="46"/>
                    <a:pt x="332" y="46"/>
                    <a:pt x="332" y="46"/>
                  </a:cubicBezTo>
                  <a:cubicBezTo>
                    <a:pt x="332" y="46"/>
                    <a:pt x="332" y="46"/>
                    <a:pt x="332" y="46"/>
                  </a:cubicBezTo>
                  <a:cubicBezTo>
                    <a:pt x="331" y="46"/>
                    <a:pt x="331" y="46"/>
                    <a:pt x="331" y="46"/>
                  </a:cubicBezTo>
                  <a:cubicBezTo>
                    <a:pt x="330" y="46"/>
                    <a:pt x="330" y="46"/>
                    <a:pt x="330" y="46"/>
                  </a:cubicBezTo>
                  <a:cubicBezTo>
                    <a:pt x="329" y="46"/>
                    <a:pt x="329" y="46"/>
                    <a:pt x="329" y="46"/>
                  </a:cubicBezTo>
                  <a:cubicBezTo>
                    <a:pt x="330" y="46"/>
                    <a:pt x="330" y="46"/>
                    <a:pt x="330" y="46"/>
                  </a:cubicBezTo>
                  <a:cubicBezTo>
                    <a:pt x="330" y="46"/>
                    <a:pt x="330" y="46"/>
                    <a:pt x="330" y="46"/>
                  </a:cubicBezTo>
                  <a:cubicBezTo>
                    <a:pt x="331" y="46"/>
                    <a:pt x="331" y="46"/>
                    <a:pt x="331" y="46"/>
                  </a:cubicBezTo>
                  <a:cubicBezTo>
                    <a:pt x="333" y="48"/>
                    <a:pt x="333" y="48"/>
                    <a:pt x="333" y="48"/>
                  </a:cubicBezTo>
                  <a:cubicBezTo>
                    <a:pt x="333" y="50"/>
                    <a:pt x="333" y="50"/>
                    <a:pt x="333" y="50"/>
                  </a:cubicBezTo>
                  <a:cubicBezTo>
                    <a:pt x="333" y="51"/>
                    <a:pt x="333" y="51"/>
                    <a:pt x="333" y="51"/>
                  </a:cubicBezTo>
                  <a:cubicBezTo>
                    <a:pt x="332" y="50"/>
                    <a:pt x="332" y="50"/>
                    <a:pt x="332" y="50"/>
                  </a:cubicBezTo>
                  <a:cubicBezTo>
                    <a:pt x="331" y="50"/>
                    <a:pt x="331" y="50"/>
                    <a:pt x="331" y="50"/>
                  </a:cubicBezTo>
                  <a:cubicBezTo>
                    <a:pt x="330" y="50"/>
                    <a:pt x="330" y="50"/>
                    <a:pt x="330" y="50"/>
                  </a:cubicBezTo>
                  <a:cubicBezTo>
                    <a:pt x="330" y="50"/>
                    <a:pt x="330" y="50"/>
                    <a:pt x="330" y="50"/>
                  </a:cubicBezTo>
                  <a:cubicBezTo>
                    <a:pt x="330" y="51"/>
                    <a:pt x="330" y="51"/>
                    <a:pt x="330" y="51"/>
                  </a:cubicBezTo>
                  <a:cubicBezTo>
                    <a:pt x="329" y="50"/>
                    <a:pt x="329" y="50"/>
                    <a:pt x="329" y="50"/>
                  </a:cubicBezTo>
                  <a:cubicBezTo>
                    <a:pt x="328" y="50"/>
                    <a:pt x="328" y="50"/>
                    <a:pt x="328" y="50"/>
                  </a:cubicBezTo>
                  <a:cubicBezTo>
                    <a:pt x="328" y="51"/>
                    <a:pt x="328" y="51"/>
                    <a:pt x="328" y="51"/>
                  </a:cubicBezTo>
                  <a:cubicBezTo>
                    <a:pt x="327" y="51"/>
                    <a:pt x="327" y="51"/>
                    <a:pt x="327" y="51"/>
                  </a:cubicBezTo>
                  <a:cubicBezTo>
                    <a:pt x="327" y="50"/>
                    <a:pt x="327" y="50"/>
                    <a:pt x="327" y="50"/>
                  </a:cubicBezTo>
                  <a:cubicBezTo>
                    <a:pt x="326" y="50"/>
                    <a:pt x="326" y="50"/>
                    <a:pt x="326" y="50"/>
                  </a:cubicBezTo>
                  <a:cubicBezTo>
                    <a:pt x="326" y="49"/>
                    <a:pt x="326" y="49"/>
                    <a:pt x="326" y="49"/>
                  </a:cubicBezTo>
                  <a:cubicBezTo>
                    <a:pt x="325" y="49"/>
                    <a:pt x="325" y="49"/>
                    <a:pt x="325" y="49"/>
                  </a:cubicBezTo>
                  <a:cubicBezTo>
                    <a:pt x="325" y="48"/>
                    <a:pt x="325" y="48"/>
                    <a:pt x="325" y="48"/>
                  </a:cubicBezTo>
                  <a:cubicBezTo>
                    <a:pt x="324" y="48"/>
                    <a:pt x="324" y="48"/>
                    <a:pt x="324" y="48"/>
                  </a:cubicBezTo>
                  <a:cubicBezTo>
                    <a:pt x="323" y="48"/>
                    <a:pt x="323" y="48"/>
                    <a:pt x="323" y="48"/>
                  </a:cubicBezTo>
                  <a:cubicBezTo>
                    <a:pt x="323" y="47"/>
                    <a:pt x="323" y="47"/>
                    <a:pt x="323" y="47"/>
                  </a:cubicBezTo>
                  <a:cubicBezTo>
                    <a:pt x="322" y="48"/>
                    <a:pt x="322" y="48"/>
                    <a:pt x="322" y="48"/>
                  </a:cubicBezTo>
                  <a:cubicBezTo>
                    <a:pt x="322" y="48"/>
                    <a:pt x="322" y="48"/>
                    <a:pt x="322" y="48"/>
                  </a:cubicBezTo>
                  <a:cubicBezTo>
                    <a:pt x="323" y="49"/>
                    <a:pt x="323" y="49"/>
                    <a:pt x="323" y="49"/>
                  </a:cubicBezTo>
                  <a:cubicBezTo>
                    <a:pt x="324" y="49"/>
                    <a:pt x="324" y="49"/>
                    <a:pt x="324" y="49"/>
                  </a:cubicBezTo>
                  <a:cubicBezTo>
                    <a:pt x="325" y="50"/>
                    <a:pt x="325" y="50"/>
                    <a:pt x="325" y="50"/>
                  </a:cubicBezTo>
                  <a:cubicBezTo>
                    <a:pt x="325" y="51"/>
                    <a:pt x="325" y="51"/>
                    <a:pt x="325" y="51"/>
                  </a:cubicBezTo>
                  <a:cubicBezTo>
                    <a:pt x="323" y="50"/>
                    <a:pt x="323" y="50"/>
                    <a:pt x="323" y="50"/>
                  </a:cubicBezTo>
                  <a:cubicBezTo>
                    <a:pt x="322" y="50"/>
                    <a:pt x="322" y="50"/>
                    <a:pt x="322" y="50"/>
                  </a:cubicBezTo>
                  <a:cubicBezTo>
                    <a:pt x="322" y="49"/>
                    <a:pt x="322" y="49"/>
                    <a:pt x="322" y="49"/>
                  </a:cubicBezTo>
                  <a:cubicBezTo>
                    <a:pt x="321" y="49"/>
                    <a:pt x="321" y="49"/>
                    <a:pt x="321" y="49"/>
                  </a:cubicBezTo>
                  <a:cubicBezTo>
                    <a:pt x="321" y="49"/>
                    <a:pt x="321" y="49"/>
                    <a:pt x="321" y="49"/>
                  </a:cubicBezTo>
                  <a:cubicBezTo>
                    <a:pt x="321" y="49"/>
                    <a:pt x="321" y="49"/>
                    <a:pt x="321" y="49"/>
                  </a:cubicBezTo>
                  <a:cubicBezTo>
                    <a:pt x="321" y="50"/>
                    <a:pt x="321" y="50"/>
                    <a:pt x="321" y="50"/>
                  </a:cubicBezTo>
                  <a:cubicBezTo>
                    <a:pt x="320" y="50"/>
                    <a:pt x="320" y="50"/>
                    <a:pt x="320" y="50"/>
                  </a:cubicBezTo>
                  <a:cubicBezTo>
                    <a:pt x="320" y="49"/>
                    <a:pt x="320" y="49"/>
                    <a:pt x="320" y="49"/>
                  </a:cubicBezTo>
                  <a:cubicBezTo>
                    <a:pt x="319" y="49"/>
                    <a:pt x="319" y="49"/>
                    <a:pt x="319" y="49"/>
                  </a:cubicBezTo>
                  <a:cubicBezTo>
                    <a:pt x="319" y="50"/>
                    <a:pt x="319" y="50"/>
                    <a:pt x="319" y="50"/>
                  </a:cubicBezTo>
                  <a:cubicBezTo>
                    <a:pt x="320" y="50"/>
                    <a:pt x="320" y="50"/>
                    <a:pt x="320" y="50"/>
                  </a:cubicBezTo>
                  <a:cubicBezTo>
                    <a:pt x="320" y="51"/>
                    <a:pt x="320" y="51"/>
                    <a:pt x="320" y="51"/>
                  </a:cubicBezTo>
                  <a:cubicBezTo>
                    <a:pt x="321" y="51"/>
                    <a:pt x="321" y="51"/>
                    <a:pt x="321" y="51"/>
                  </a:cubicBezTo>
                  <a:cubicBezTo>
                    <a:pt x="321" y="51"/>
                    <a:pt x="321" y="51"/>
                    <a:pt x="321" y="51"/>
                  </a:cubicBezTo>
                  <a:cubicBezTo>
                    <a:pt x="322" y="51"/>
                    <a:pt x="322" y="51"/>
                    <a:pt x="322" y="51"/>
                  </a:cubicBezTo>
                  <a:cubicBezTo>
                    <a:pt x="322" y="51"/>
                    <a:pt x="322" y="51"/>
                    <a:pt x="322" y="51"/>
                  </a:cubicBezTo>
                  <a:cubicBezTo>
                    <a:pt x="323" y="52"/>
                    <a:pt x="323" y="52"/>
                    <a:pt x="323" y="52"/>
                  </a:cubicBezTo>
                  <a:cubicBezTo>
                    <a:pt x="324" y="52"/>
                    <a:pt x="324" y="52"/>
                    <a:pt x="324" y="52"/>
                  </a:cubicBezTo>
                  <a:cubicBezTo>
                    <a:pt x="324" y="52"/>
                    <a:pt x="324" y="52"/>
                    <a:pt x="324" y="52"/>
                  </a:cubicBezTo>
                  <a:cubicBezTo>
                    <a:pt x="325" y="52"/>
                    <a:pt x="325" y="52"/>
                    <a:pt x="325" y="52"/>
                  </a:cubicBezTo>
                  <a:cubicBezTo>
                    <a:pt x="328" y="53"/>
                    <a:pt x="328" y="53"/>
                    <a:pt x="328" y="53"/>
                  </a:cubicBezTo>
                  <a:cubicBezTo>
                    <a:pt x="328" y="53"/>
                    <a:pt x="328" y="53"/>
                    <a:pt x="328" y="53"/>
                  </a:cubicBezTo>
                  <a:cubicBezTo>
                    <a:pt x="327" y="54"/>
                    <a:pt x="327" y="54"/>
                    <a:pt x="327" y="54"/>
                  </a:cubicBezTo>
                  <a:cubicBezTo>
                    <a:pt x="328" y="54"/>
                    <a:pt x="328" y="54"/>
                    <a:pt x="328" y="54"/>
                  </a:cubicBezTo>
                  <a:cubicBezTo>
                    <a:pt x="327" y="55"/>
                    <a:pt x="327" y="55"/>
                    <a:pt x="327" y="55"/>
                  </a:cubicBezTo>
                  <a:cubicBezTo>
                    <a:pt x="328" y="56"/>
                    <a:pt x="328" y="56"/>
                    <a:pt x="328" y="56"/>
                  </a:cubicBezTo>
                  <a:cubicBezTo>
                    <a:pt x="327" y="56"/>
                    <a:pt x="327" y="56"/>
                    <a:pt x="327" y="56"/>
                  </a:cubicBezTo>
                  <a:cubicBezTo>
                    <a:pt x="327" y="56"/>
                    <a:pt x="327" y="56"/>
                    <a:pt x="327" y="56"/>
                  </a:cubicBezTo>
                  <a:cubicBezTo>
                    <a:pt x="326" y="55"/>
                    <a:pt x="326" y="55"/>
                    <a:pt x="326" y="55"/>
                  </a:cubicBezTo>
                  <a:cubicBezTo>
                    <a:pt x="325" y="55"/>
                    <a:pt x="325" y="55"/>
                    <a:pt x="325" y="55"/>
                  </a:cubicBezTo>
                  <a:cubicBezTo>
                    <a:pt x="324" y="54"/>
                    <a:pt x="324" y="54"/>
                    <a:pt x="324" y="54"/>
                  </a:cubicBezTo>
                  <a:cubicBezTo>
                    <a:pt x="324" y="54"/>
                    <a:pt x="324" y="54"/>
                    <a:pt x="324" y="54"/>
                  </a:cubicBezTo>
                  <a:cubicBezTo>
                    <a:pt x="324" y="53"/>
                    <a:pt x="324" y="53"/>
                    <a:pt x="324" y="53"/>
                  </a:cubicBezTo>
                  <a:cubicBezTo>
                    <a:pt x="323" y="52"/>
                    <a:pt x="323" y="52"/>
                    <a:pt x="323" y="52"/>
                  </a:cubicBezTo>
                  <a:cubicBezTo>
                    <a:pt x="322" y="52"/>
                    <a:pt x="322" y="52"/>
                    <a:pt x="322" y="52"/>
                  </a:cubicBezTo>
                  <a:cubicBezTo>
                    <a:pt x="320" y="52"/>
                    <a:pt x="320" y="52"/>
                    <a:pt x="320" y="52"/>
                  </a:cubicBezTo>
                  <a:cubicBezTo>
                    <a:pt x="319" y="51"/>
                    <a:pt x="319" y="51"/>
                    <a:pt x="319" y="51"/>
                  </a:cubicBezTo>
                  <a:cubicBezTo>
                    <a:pt x="318" y="51"/>
                    <a:pt x="318" y="51"/>
                    <a:pt x="318" y="51"/>
                  </a:cubicBezTo>
                  <a:cubicBezTo>
                    <a:pt x="318" y="52"/>
                    <a:pt x="318" y="52"/>
                    <a:pt x="318" y="52"/>
                  </a:cubicBezTo>
                  <a:cubicBezTo>
                    <a:pt x="319" y="52"/>
                    <a:pt x="319" y="52"/>
                    <a:pt x="319" y="52"/>
                  </a:cubicBezTo>
                  <a:cubicBezTo>
                    <a:pt x="321" y="52"/>
                    <a:pt x="321" y="52"/>
                    <a:pt x="321" y="52"/>
                  </a:cubicBezTo>
                  <a:cubicBezTo>
                    <a:pt x="323" y="53"/>
                    <a:pt x="323" y="53"/>
                    <a:pt x="323" y="53"/>
                  </a:cubicBezTo>
                  <a:cubicBezTo>
                    <a:pt x="323" y="54"/>
                    <a:pt x="323" y="54"/>
                    <a:pt x="323" y="54"/>
                  </a:cubicBezTo>
                  <a:cubicBezTo>
                    <a:pt x="323" y="54"/>
                    <a:pt x="323" y="54"/>
                    <a:pt x="323" y="54"/>
                  </a:cubicBezTo>
                  <a:cubicBezTo>
                    <a:pt x="322" y="53"/>
                    <a:pt x="322" y="53"/>
                    <a:pt x="322" y="53"/>
                  </a:cubicBezTo>
                  <a:cubicBezTo>
                    <a:pt x="320" y="53"/>
                    <a:pt x="320" y="53"/>
                    <a:pt x="320" y="53"/>
                  </a:cubicBezTo>
                  <a:cubicBezTo>
                    <a:pt x="319" y="54"/>
                    <a:pt x="319" y="54"/>
                    <a:pt x="319" y="54"/>
                  </a:cubicBezTo>
                  <a:cubicBezTo>
                    <a:pt x="319" y="53"/>
                    <a:pt x="319" y="53"/>
                    <a:pt x="319" y="53"/>
                  </a:cubicBezTo>
                  <a:cubicBezTo>
                    <a:pt x="318" y="53"/>
                    <a:pt x="318" y="53"/>
                    <a:pt x="318" y="53"/>
                  </a:cubicBezTo>
                  <a:cubicBezTo>
                    <a:pt x="317" y="52"/>
                    <a:pt x="317" y="52"/>
                    <a:pt x="317" y="52"/>
                  </a:cubicBezTo>
                  <a:cubicBezTo>
                    <a:pt x="316" y="52"/>
                    <a:pt x="316" y="52"/>
                    <a:pt x="316" y="52"/>
                  </a:cubicBezTo>
                  <a:cubicBezTo>
                    <a:pt x="316" y="53"/>
                    <a:pt x="316" y="53"/>
                    <a:pt x="316" y="53"/>
                  </a:cubicBezTo>
                  <a:cubicBezTo>
                    <a:pt x="318" y="53"/>
                    <a:pt x="318" y="53"/>
                    <a:pt x="318" y="53"/>
                  </a:cubicBezTo>
                  <a:cubicBezTo>
                    <a:pt x="318" y="54"/>
                    <a:pt x="318" y="54"/>
                    <a:pt x="318" y="54"/>
                  </a:cubicBezTo>
                  <a:cubicBezTo>
                    <a:pt x="318" y="54"/>
                    <a:pt x="318" y="54"/>
                    <a:pt x="318" y="54"/>
                  </a:cubicBezTo>
                  <a:cubicBezTo>
                    <a:pt x="318" y="54"/>
                    <a:pt x="318" y="54"/>
                    <a:pt x="318" y="54"/>
                  </a:cubicBezTo>
                  <a:cubicBezTo>
                    <a:pt x="318" y="54"/>
                    <a:pt x="318" y="54"/>
                    <a:pt x="318" y="54"/>
                  </a:cubicBezTo>
                  <a:cubicBezTo>
                    <a:pt x="319" y="54"/>
                    <a:pt x="319" y="54"/>
                    <a:pt x="319" y="54"/>
                  </a:cubicBezTo>
                  <a:cubicBezTo>
                    <a:pt x="320" y="54"/>
                    <a:pt x="320" y="54"/>
                    <a:pt x="320" y="54"/>
                  </a:cubicBezTo>
                  <a:cubicBezTo>
                    <a:pt x="320" y="54"/>
                    <a:pt x="320" y="54"/>
                    <a:pt x="320" y="54"/>
                  </a:cubicBezTo>
                  <a:cubicBezTo>
                    <a:pt x="320" y="54"/>
                    <a:pt x="320" y="54"/>
                    <a:pt x="320" y="54"/>
                  </a:cubicBezTo>
                  <a:cubicBezTo>
                    <a:pt x="321" y="54"/>
                    <a:pt x="321" y="54"/>
                    <a:pt x="321" y="54"/>
                  </a:cubicBezTo>
                  <a:cubicBezTo>
                    <a:pt x="322" y="54"/>
                    <a:pt x="322" y="54"/>
                    <a:pt x="322" y="54"/>
                  </a:cubicBezTo>
                  <a:cubicBezTo>
                    <a:pt x="323" y="55"/>
                    <a:pt x="323" y="55"/>
                    <a:pt x="323" y="55"/>
                  </a:cubicBezTo>
                  <a:cubicBezTo>
                    <a:pt x="323" y="56"/>
                    <a:pt x="323" y="56"/>
                    <a:pt x="323" y="56"/>
                  </a:cubicBezTo>
                  <a:cubicBezTo>
                    <a:pt x="322" y="56"/>
                    <a:pt x="322" y="56"/>
                    <a:pt x="322" y="56"/>
                  </a:cubicBezTo>
                  <a:cubicBezTo>
                    <a:pt x="321" y="56"/>
                    <a:pt x="321" y="56"/>
                    <a:pt x="321" y="56"/>
                  </a:cubicBezTo>
                  <a:cubicBezTo>
                    <a:pt x="321" y="56"/>
                    <a:pt x="321" y="56"/>
                    <a:pt x="321" y="56"/>
                  </a:cubicBezTo>
                  <a:cubicBezTo>
                    <a:pt x="322" y="56"/>
                    <a:pt x="322" y="56"/>
                    <a:pt x="322" y="56"/>
                  </a:cubicBezTo>
                  <a:cubicBezTo>
                    <a:pt x="322" y="56"/>
                    <a:pt x="322" y="56"/>
                    <a:pt x="322" y="56"/>
                  </a:cubicBezTo>
                  <a:cubicBezTo>
                    <a:pt x="323" y="56"/>
                    <a:pt x="323" y="56"/>
                    <a:pt x="323" y="56"/>
                  </a:cubicBezTo>
                  <a:cubicBezTo>
                    <a:pt x="324" y="57"/>
                    <a:pt x="324" y="57"/>
                    <a:pt x="324" y="57"/>
                  </a:cubicBezTo>
                  <a:cubicBezTo>
                    <a:pt x="325" y="57"/>
                    <a:pt x="325" y="57"/>
                    <a:pt x="325" y="57"/>
                  </a:cubicBezTo>
                  <a:cubicBezTo>
                    <a:pt x="325" y="58"/>
                    <a:pt x="325" y="58"/>
                    <a:pt x="325" y="58"/>
                  </a:cubicBezTo>
                  <a:cubicBezTo>
                    <a:pt x="324" y="59"/>
                    <a:pt x="324" y="59"/>
                    <a:pt x="324" y="59"/>
                  </a:cubicBezTo>
                  <a:cubicBezTo>
                    <a:pt x="323" y="61"/>
                    <a:pt x="323" y="61"/>
                    <a:pt x="323" y="61"/>
                  </a:cubicBezTo>
                  <a:cubicBezTo>
                    <a:pt x="323" y="61"/>
                    <a:pt x="323" y="61"/>
                    <a:pt x="323" y="61"/>
                  </a:cubicBezTo>
                  <a:cubicBezTo>
                    <a:pt x="322" y="62"/>
                    <a:pt x="322" y="62"/>
                    <a:pt x="322" y="62"/>
                  </a:cubicBezTo>
                  <a:cubicBezTo>
                    <a:pt x="321" y="61"/>
                    <a:pt x="321" y="61"/>
                    <a:pt x="321" y="61"/>
                  </a:cubicBezTo>
                  <a:cubicBezTo>
                    <a:pt x="320" y="61"/>
                    <a:pt x="320" y="61"/>
                    <a:pt x="320" y="61"/>
                  </a:cubicBezTo>
                  <a:cubicBezTo>
                    <a:pt x="320" y="61"/>
                    <a:pt x="320" y="61"/>
                    <a:pt x="320" y="61"/>
                  </a:cubicBezTo>
                  <a:cubicBezTo>
                    <a:pt x="320" y="61"/>
                    <a:pt x="320" y="61"/>
                    <a:pt x="320" y="61"/>
                  </a:cubicBezTo>
                  <a:cubicBezTo>
                    <a:pt x="319" y="60"/>
                    <a:pt x="319" y="60"/>
                    <a:pt x="319" y="60"/>
                  </a:cubicBezTo>
                  <a:cubicBezTo>
                    <a:pt x="318" y="60"/>
                    <a:pt x="318" y="60"/>
                    <a:pt x="318" y="60"/>
                  </a:cubicBezTo>
                  <a:cubicBezTo>
                    <a:pt x="318" y="61"/>
                    <a:pt x="318" y="61"/>
                    <a:pt x="318" y="61"/>
                  </a:cubicBezTo>
                  <a:cubicBezTo>
                    <a:pt x="319" y="61"/>
                    <a:pt x="319" y="61"/>
                    <a:pt x="319" y="61"/>
                  </a:cubicBezTo>
                  <a:cubicBezTo>
                    <a:pt x="319" y="61"/>
                    <a:pt x="319" y="61"/>
                    <a:pt x="319" y="61"/>
                  </a:cubicBezTo>
                  <a:cubicBezTo>
                    <a:pt x="320" y="61"/>
                    <a:pt x="320" y="61"/>
                    <a:pt x="320" y="61"/>
                  </a:cubicBezTo>
                  <a:cubicBezTo>
                    <a:pt x="321" y="62"/>
                    <a:pt x="321" y="62"/>
                    <a:pt x="321" y="62"/>
                  </a:cubicBezTo>
                  <a:cubicBezTo>
                    <a:pt x="321" y="63"/>
                    <a:pt x="321" y="63"/>
                    <a:pt x="321" y="63"/>
                  </a:cubicBezTo>
                  <a:cubicBezTo>
                    <a:pt x="321" y="64"/>
                    <a:pt x="321" y="64"/>
                    <a:pt x="321" y="64"/>
                  </a:cubicBezTo>
                  <a:cubicBezTo>
                    <a:pt x="320" y="64"/>
                    <a:pt x="320" y="64"/>
                    <a:pt x="320" y="64"/>
                  </a:cubicBezTo>
                  <a:cubicBezTo>
                    <a:pt x="319" y="64"/>
                    <a:pt x="319" y="64"/>
                    <a:pt x="319" y="64"/>
                  </a:cubicBezTo>
                  <a:cubicBezTo>
                    <a:pt x="318" y="65"/>
                    <a:pt x="318" y="65"/>
                    <a:pt x="318" y="65"/>
                  </a:cubicBezTo>
                  <a:cubicBezTo>
                    <a:pt x="317" y="64"/>
                    <a:pt x="317" y="64"/>
                    <a:pt x="317" y="64"/>
                  </a:cubicBezTo>
                  <a:cubicBezTo>
                    <a:pt x="316" y="64"/>
                    <a:pt x="316" y="64"/>
                    <a:pt x="316" y="64"/>
                  </a:cubicBezTo>
                  <a:cubicBezTo>
                    <a:pt x="316" y="63"/>
                    <a:pt x="316" y="63"/>
                    <a:pt x="316" y="63"/>
                  </a:cubicBezTo>
                  <a:cubicBezTo>
                    <a:pt x="315" y="63"/>
                    <a:pt x="315" y="63"/>
                    <a:pt x="315" y="63"/>
                  </a:cubicBezTo>
                  <a:cubicBezTo>
                    <a:pt x="314" y="64"/>
                    <a:pt x="314" y="64"/>
                    <a:pt x="314" y="64"/>
                  </a:cubicBezTo>
                  <a:cubicBezTo>
                    <a:pt x="315" y="64"/>
                    <a:pt x="315" y="64"/>
                    <a:pt x="315" y="64"/>
                  </a:cubicBezTo>
                  <a:cubicBezTo>
                    <a:pt x="317" y="65"/>
                    <a:pt x="317" y="65"/>
                    <a:pt x="317" y="65"/>
                  </a:cubicBezTo>
                  <a:cubicBezTo>
                    <a:pt x="318" y="65"/>
                    <a:pt x="318" y="65"/>
                    <a:pt x="318" y="65"/>
                  </a:cubicBezTo>
                  <a:cubicBezTo>
                    <a:pt x="318" y="66"/>
                    <a:pt x="318" y="66"/>
                    <a:pt x="318" y="66"/>
                  </a:cubicBezTo>
                  <a:cubicBezTo>
                    <a:pt x="317" y="66"/>
                    <a:pt x="317" y="66"/>
                    <a:pt x="317" y="66"/>
                  </a:cubicBezTo>
                  <a:cubicBezTo>
                    <a:pt x="317" y="67"/>
                    <a:pt x="317" y="67"/>
                    <a:pt x="317" y="67"/>
                  </a:cubicBezTo>
                  <a:cubicBezTo>
                    <a:pt x="316" y="67"/>
                    <a:pt x="316" y="67"/>
                    <a:pt x="316" y="67"/>
                  </a:cubicBezTo>
                  <a:cubicBezTo>
                    <a:pt x="315" y="66"/>
                    <a:pt x="315" y="66"/>
                    <a:pt x="315" y="66"/>
                  </a:cubicBezTo>
                  <a:cubicBezTo>
                    <a:pt x="315" y="67"/>
                    <a:pt x="315" y="67"/>
                    <a:pt x="315" y="67"/>
                  </a:cubicBezTo>
                  <a:cubicBezTo>
                    <a:pt x="314" y="67"/>
                    <a:pt x="314" y="67"/>
                    <a:pt x="314" y="67"/>
                  </a:cubicBezTo>
                  <a:cubicBezTo>
                    <a:pt x="312" y="67"/>
                    <a:pt x="312" y="67"/>
                    <a:pt x="312" y="67"/>
                  </a:cubicBezTo>
                  <a:cubicBezTo>
                    <a:pt x="312" y="66"/>
                    <a:pt x="312" y="66"/>
                    <a:pt x="312" y="66"/>
                  </a:cubicBezTo>
                  <a:cubicBezTo>
                    <a:pt x="310" y="66"/>
                    <a:pt x="310" y="66"/>
                    <a:pt x="310" y="66"/>
                  </a:cubicBezTo>
                  <a:cubicBezTo>
                    <a:pt x="309" y="66"/>
                    <a:pt x="309" y="66"/>
                    <a:pt x="309" y="66"/>
                  </a:cubicBezTo>
                  <a:cubicBezTo>
                    <a:pt x="309" y="68"/>
                    <a:pt x="309" y="68"/>
                    <a:pt x="309" y="68"/>
                  </a:cubicBezTo>
                  <a:cubicBezTo>
                    <a:pt x="308" y="69"/>
                    <a:pt x="308" y="69"/>
                    <a:pt x="308" y="69"/>
                  </a:cubicBezTo>
                  <a:cubicBezTo>
                    <a:pt x="309" y="68"/>
                    <a:pt x="309" y="68"/>
                    <a:pt x="309" y="68"/>
                  </a:cubicBezTo>
                  <a:cubicBezTo>
                    <a:pt x="309" y="69"/>
                    <a:pt x="309" y="69"/>
                    <a:pt x="309" y="69"/>
                  </a:cubicBezTo>
                  <a:cubicBezTo>
                    <a:pt x="309" y="69"/>
                    <a:pt x="309" y="69"/>
                    <a:pt x="309" y="69"/>
                  </a:cubicBezTo>
                  <a:cubicBezTo>
                    <a:pt x="308" y="70"/>
                    <a:pt x="308" y="70"/>
                    <a:pt x="308" y="70"/>
                  </a:cubicBezTo>
                  <a:cubicBezTo>
                    <a:pt x="308" y="71"/>
                    <a:pt x="308" y="71"/>
                    <a:pt x="308" y="71"/>
                  </a:cubicBezTo>
                  <a:cubicBezTo>
                    <a:pt x="307" y="71"/>
                    <a:pt x="307" y="71"/>
                    <a:pt x="307" y="71"/>
                  </a:cubicBezTo>
                  <a:cubicBezTo>
                    <a:pt x="306" y="71"/>
                    <a:pt x="306" y="71"/>
                    <a:pt x="306" y="71"/>
                  </a:cubicBezTo>
                  <a:cubicBezTo>
                    <a:pt x="306" y="71"/>
                    <a:pt x="306" y="71"/>
                    <a:pt x="306" y="71"/>
                  </a:cubicBezTo>
                  <a:cubicBezTo>
                    <a:pt x="306" y="72"/>
                    <a:pt x="306" y="72"/>
                    <a:pt x="306" y="72"/>
                  </a:cubicBezTo>
                  <a:cubicBezTo>
                    <a:pt x="305" y="72"/>
                    <a:pt x="305" y="72"/>
                    <a:pt x="305" y="72"/>
                  </a:cubicBezTo>
                  <a:cubicBezTo>
                    <a:pt x="304" y="72"/>
                    <a:pt x="304" y="72"/>
                    <a:pt x="304" y="72"/>
                  </a:cubicBezTo>
                  <a:cubicBezTo>
                    <a:pt x="305" y="72"/>
                    <a:pt x="305" y="72"/>
                    <a:pt x="305" y="72"/>
                  </a:cubicBezTo>
                  <a:cubicBezTo>
                    <a:pt x="304" y="72"/>
                    <a:pt x="304" y="72"/>
                    <a:pt x="304" y="72"/>
                  </a:cubicBezTo>
                  <a:cubicBezTo>
                    <a:pt x="304" y="72"/>
                    <a:pt x="304" y="72"/>
                    <a:pt x="304" y="72"/>
                  </a:cubicBezTo>
                  <a:cubicBezTo>
                    <a:pt x="303" y="73"/>
                    <a:pt x="303" y="73"/>
                    <a:pt x="303" y="73"/>
                  </a:cubicBezTo>
                  <a:cubicBezTo>
                    <a:pt x="303" y="73"/>
                    <a:pt x="303" y="73"/>
                    <a:pt x="303" y="73"/>
                  </a:cubicBezTo>
                  <a:cubicBezTo>
                    <a:pt x="301" y="72"/>
                    <a:pt x="301" y="72"/>
                    <a:pt x="301" y="72"/>
                  </a:cubicBezTo>
                  <a:cubicBezTo>
                    <a:pt x="300" y="72"/>
                    <a:pt x="300" y="72"/>
                    <a:pt x="300" y="72"/>
                  </a:cubicBezTo>
                  <a:cubicBezTo>
                    <a:pt x="299" y="73"/>
                    <a:pt x="299" y="73"/>
                    <a:pt x="299" y="73"/>
                  </a:cubicBezTo>
                  <a:cubicBezTo>
                    <a:pt x="298" y="73"/>
                    <a:pt x="298" y="73"/>
                    <a:pt x="298" y="73"/>
                  </a:cubicBezTo>
                  <a:cubicBezTo>
                    <a:pt x="296" y="71"/>
                    <a:pt x="296" y="71"/>
                    <a:pt x="296" y="71"/>
                  </a:cubicBezTo>
                  <a:cubicBezTo>
                    <a:pt x="296" y="69"/>
                    <a:pt x="296" y="69"/>
                    <a:pt x="296" y="69"/>
                  </a:cubicBezTo>
                  <a:cubicBezTo>
                    <a:pt x="297" y="68"/>
                    <a:pt x="297" y="68"/>
                    <a:pt x="297" y="68"/>
                  </a:cubicBezTo>
                  <a:cubicBezTo>
                    <a:pt x="297" y="68"/>
                    <a:pt x="297" y="68"/>
                    <a:pt x="297" y="68"/>
                  </a:cubicBezTo>
                  <a:cubicBezTo>
                    <a:pt x="296" y="67"/>
                    <a:pt x="296" y="67"/>
                    <a:pt x="296" y="67"/>
                  </a:cubicBezTo>
                  <a:cubicBezTo>
                    <a:pt x="296" y="67"/>
                    <a:pt x="296" y="67"/>
                    <a:pt x="296" y="67"/>
                  </a:cubicBezTo>
                  <a:cubicBezTo>
                    <a:pt x="296" y="68"/>
                    <a:pt x="296" y="68"/>
                    <a:pt x="296" y="68"/>
                  </a:cubicBezTo>
                  <a:cubicBezTo>
                    <a:pt x="296" y="68"/>
                    <a:pt x="296" y="68"/>
                    <a:pt x="296" y="68"/>
                  </a:cubicBezTo>
                  <a:cubicBezTo>
                    <a:pt x="295" y="69"/>
                    <a:pt x="295" y="69"/>
                    <a:pt x="295" y="69"/>
                  </a:cubicBezTo>
                  <a:cubicBezTo>
                    <a:pt x="295" y="70"/>
                    <a:pt x="295" y="70"/>
                    <a:pt x="295" y="70"/>
                  </a:cubicBezTo>
                  <a:cubicBezTo>
                    <a:pt x="296" y="71"/>
                    <a:pt x="296" y="71"/>
                    <a:pt x="296" y="71"/>
                  </a:cubicBezTo>
                  <a:cubicBezTo>
                    <a:pt x="295" y="71"/>
                    <a:pt x="295" y="71"/>
                    <a:pt x="295" y="71"/>
                  </a:cubicBezTo>
                  <a:cubicBezTo>
                    <a:pt x="295" y="71"/>
                    <a:pt x="295" y="71"/>
                    <a:pt x="295" y="71"/>
                  </a:cubicBezTo>
                  <a:cubicBezTo>
                    <a:pt x="294" y="71"/>
                    <a:pt x="294" y="71"/>
                    <a:pt x="294" y="71"/>
                  </a:cubicBezTo>
                  <a:cubicBezTo>
                    <a:pt x="294" y="71"/>
                    <a:pt x="294" y="71"/>
                    <a:pt x="294" y="71"/>
                  </a:cubicBezTo>
                  <a:cubicBezTo>
                    <a:pt x="293" y="71"/>
                    <a:pt x="293" y="71"/>
                    <a:pt x="293" y="71"/>
                  </a:cubicBezTo>
                  <a:cubicBezTo>
                    <a:pt x="294" y="72"/>
                    <a:pt x="294" y="72"/>
                    <a:pt x="294" y="72"/>
                  </a:cubicBezTo>
                  <a:cubicBezTo>
                    <a:pt x="293" y="73"/>
                    <a:pt x="293" y="73"/>
                    <a:pt x="293" y="73"/>
                  </a:cubicBezTo>
                  <a:cubicBezTo>
                    <a:pt x="294" y="73"/>
                    <a:pt x="294" y="73"/>
                    <a:pt x="294" y="73"/>
                  </a:cubicBezTo>
                  <a:cubicBezTo>
                    <a:pt x="295" y="72"/>
                    <a:pt x="295" y="72"/>
                    <a:pt x="295" y="72"/>
                  </a:cubicBezTo>
                  <a:cubicBezTo>
                    <a:pt x="295" y="72"/>
                    <a:pt x="295" y="72"/>
                    <a:pt x="295" y="72"/>
                  </a:cubicBezTo>
                  <a:cubicBezTo>
                    <a:pt x="296" y="72"/>
                    <a:pt x="296" y="72"/>
                    <a:pt x="296" y="72"/>
                  </a:cubicBezTo>
                  <a:cubicBezTo>
                    <a:pt x="296" y="72"/>
                    <a:pt x="296" y="72"/>
                    <a:pt x="296" y="72"/>
                  </a:cubicBezTo>
                  <a:cubicBezTo>
                    <a:pt x="297" y="72"/>
                    <a:pt x="297" y="72"/>
                    <a:pt x="297" y="72"/>
                  </a:cubicBezTo>
                  <a:cubicBezTo>
                    <a:pt x="298" y="73"/>
                    <a:pt x="298" y="73"/>
                    <a:pt x="298" y="73"/>
                  </a:cubicBezTo>
                  <a:cubicBezTo>
                    <a:pt x="297" y="74"/>
                    <a:pt x="297" y="74"/>
                    <a:pt x="297" y="74"/>
                  </a:cubicBezTo>
                  <a:cubicBezTo>
                    <a:pt x="298" y="73"/>
                    <a:pt x="298" y="73"/>
                    <a:pt x="298" y="73"/>
                  </a:cubicBezTo>
                  <a:cubicBezTo>
                    <a:pt x="300" y="73"/>
                    <a:pt x="300" y="73"/>
                    <a:pt x="300" y="73"/>
                  </a:cubicBezTo>
                  <a:cubicBezTo>
                    <a:pt x="301" y="73"/>
                    <a:pt x="301" y="73"/>
                    <a:pt x="301" y="73"/>
                  </a:cubicBezTo>
                  <a:cubicBezTo>
                    <a:pt x="301" y="74"/>
                    <a:pt x="301" y="74"/>
                    <a:pt x="301" y="74"/>
                  </a:cubicBezTo>
                  <a:cubicBezTo>
                    <a:pt x="301" y="75"/>
                    <a:pt x="301" y="75"/>
                    <a:pt x="301" y="75"/>
                  </a:cubicBezTo>
                  <a:cubicBezTo>
                    <a:pt x="300" y="76"/>
                    <a:pt x="300" y="76"/>
                    <a:pt x="300" y="76"/>
                  </a:cubicBezTo>
                  <a:cubicBezTo>
                    <a:pt x="300" y="76"/>
                    <a:pt x="300" y="76"/>
                    <a:pt x="300" y="76"/>
                  </a:cubicBezTo>
                  <a:cubicBezTo>
                    <a:pt x="300" y="77"/>
                    <a:pt x="300" y="77"/>
                    <a:pt x="300" y="77"/>
                  </a:cubicBezTo>
                  <a:cubicBezTo>
                    <a:pt x="300" y="77"/>
                    <a:pt x="300" y="77"/>
                    <a:pt x="300" y="77"/>
                  </a:cubicBezTo>
                  <a:cubicBezTo>
                    <a:pt x="301" y="77"/>
                    <a:pt x="301" y="77"/>
                    <a:pt x="301" y="77"/>
                  </a:cubicBezTo>
                  <a:cubicBezTo>
                    <a:pt x="301" y="77"/>
                    <a:pt x="301" y="77"/>
                    <a:pt x="301" y="77"/>
                  </a:cubicBezTo>
                  <a:cubicBezTo>
                    <a:pt x="300" y="78"/>
                    <a:pt x="300" y="78"/>
                    <a:pt x="300" y="78"/>
                  </a:cubicBezTo>
                  <a:cubicBezTo>
                    <a:pt x="301" y="78"/>
                    <a:pt x="301" y="78"/>
                    <a:pt x="301" y="78"/>
                  </a:cubicBezTo>
                  <a:cubicBezTo>
                    <a:pt x="301" y="77"/>
                    <a:pt x="301" y="77"/>
                    <a:pt x="301" y="77"/>
                  </a:cubicBezTo>
                  <a:cubicBezTo>
                    <a:pt x="302" y="77"/>
                    <a:pt x="302" y="77"/>
                    <a:pt x="302" y="77"/>
                  </a:cubicBezTo>
                  <a:cubicBezTo>
                    <a:pt x="303" y="77"/>
                    <a:pt x="303" y="77"/>
                    <a:pt x="303" y="77"/>
                  </a:cubicBezTo>
                  <a:cubicBezTo>
                    <a:pt x="303" y="77"/>
                    <a:pt x="303" y="77"/>
                    <a:pt x="303" y="77"/>
                  </a:cubicBezTo>
                  <a:cubicBezTo>
                    <a:pt x="304" y="77"/>
                    <a:pt x="304" y="77"/>
                    <a:pt x="304" y="77"/>
                  </a:cubicBezTo>
                  <a:cubicBezTo>
                    <a:pt x="303" y="78"/>
                    <a:pt x="303" y="78"/>
                    <a:pt x="303" y="78"/>
                  </a:cubicBezTo>
                  <a:cubicBezTo>
                    <a:pt x="304" y="78"/>
                    <a:pt x="304" y="78"/>
                    <a:pt x="304" y="78"/>
                  </a:cubicBezTo>
                  <a:cubicBezTo>
                    <a:pt x="303" y="80"/>
                    <a:pt x="303" y="80"/>
                    <a:pt x="303" y="80"/>
                  </a:cubicBezTo>
                  <a:cubicBezTo>
                    <a:pt x="302" y="81"/>
                    <a:pt x="302" y="81"/>
                    <a:pt x="302" y="81"/>
                  </a:cubicBezTo>
                  <a:cubicBezTo>
                    <a:pt x="302" y="81"/>
                    <a:pt x="302" y="81"/>
                    <a:pt x="302" y="81"/>
                  </a:cubicBezTo>
                  <a:cubicBezTo>
                    <a:pt x="301" y="82"/>
                    <a:pt x="301" y="82"/>
                    <a:pt x="301" y="82"/>
                  </a:cubicBezTo>
                  <a:cubicBezTo>
                    <a:pt x="300" y="82"/>
                    <a:pt x="300" y="82"/>
                    <a:pt x="300" y="82"/>
                  </a:cubicBezTo>
                  <a:cubicBezTo>
                    <a:pt x="299" y="83"/>
                    <a:pt x="299" y="83"/>
                    <a:pt x="299" y="83"/>
                  </a:cubicBezTo>
                  <a:cubicBezTo>
                    <a:pt x="299" y="83"/>
                    <a:pt x="299" y="83"/>
                    <a:pt x="299" y="83"/>
                  </a:cubicBezTo>
                  <a:cubicBezTo>
                    <a:pt x="299" y="82"/>
                    <a:pt x="299" y="82"/>
                    <a:pt x="299" y="82"/>
                  </a:cubicBezTo>
                  <a:cubicBezTo>
                    <a:pt x="299" y="81"/>
                    <a:pt x="299" y="81"/>
                    <a:pt x="299" y="81"/>
                  </a:cubicBezTo>
                  <a:cubicBezTo>
                    <a:pt x="299" y="81"/>
                    <a:pt x="299" y="81"/>
                    <a:pt x="299" y="81"/>
                  </a:cubicBezTo>
                  <a:cubicBezTo>
                    <a:pt x="299" y="81"/>
                    <a:pt x="299" y="81"/>
                    <a:pt x="299" y="81"/>
                  </a:cubicBezTo>
                  <a:cubicBezTo>
                    <a:pt x="298" y="82"/>
                    <a:pt x="298" y="82"/>
                    <a:pt x="298" y="82"/>
                  </a:cubicBezTo>
                  <a:cubicBezTo>
                    <a:pt x="297" y="82"/>
                    <a:pt x="297" y="82"/>
                    <a:pt x="297" y="82"/>
                  </a:cubicBezTo>
                  <a:cubicBezTo>
                    <a:pt x="296" y="83"/>
                    <a:pt x="296" y="83"/>
                    <a:pt x="296" y="83"/>
                  </a:cubicBezTo>
                  <a:cubicBezTo>
                    <a:pt x="296" y="83"/>
                    <a:pt x="296" y="83"/>
                    <a:pt x="296" y="83"/>
                  </a:cubicBezTo>
                  <a:cubicBezTo>
                    <a:pt x="295" y="83"/>
                    <a:pt x="295" y="83"/>
                    <a:pt x="295" y="83"/>
                  </a:cubicBezTo>
                  <a:cubicBezTo>
                    <a:pt x="293" y="84"/>
                    <a:pt x="293" y="84"/>
                    <a:pt x="293" y="84"/>
                  </a:cubicBezTo>
                  <a:cubicBezTo>
                    <a:pt x="293" y="84"/>
                    <a:pt x="293" y="84"/>
                    <a:pt x="293" y="84"/>
                  </a:cubicBezTo>
                  <a:cubicBezTo>
                    <a:pt x="292" y="84"/>
                    <a:pt x="292" y="84"/>
                    <a:pt x="292" y="84"/>
                  </a:cubicBezTo>
                  <a:cubicBezTo>
                    <a:pt x="291" y="84"/>
                    <a:pt x="291" y="84"/>
                    <a:pt x="291" y="84"/>
                  </a:cubicBezTo>
                  <a:cubicBezTo>
                    <a:pt x="291" y="84"/>
                    <a:pt x="291" y="84"/>
                    <a:pt x="291" y="84"/>
                  </a:cubicBezTo>
                  <a:cubicBezTo>
                    <a:pt x="291" y="83"/>
                    <a:pt x="291" y="83"/>
                    <a:pt x="291" y="83"/>
                  </a:cubicBezTo>
                  <a:cubicBezTo>
                    <a:pt x="291" y="83"/>
                    <a:pt x="291" y="83"/>
                    <a:pt x="291" y="83"/>
                  </a:cubicBezTo>
                  <a:cubicBezTo>
                    <a:pt x="292" y="82"/>
                    <a:pt x="292" y="82"/>
                    <a:pt x="292" y="82"/>
                  </a:cubicBezTo>
                  <a:cubicBezTo>
                    <a:pt x="292" y="81"/>
                    <a:pt x="292" y="81"/>
                    <a:pt x="292" y="81"/>
                  </a:cubicBezTo>
                  <a:cubicBezTo>
                    <a:pt x="291" y="80"/>
                    <a:pt x="291" y="80"/>
                    <a:pt x="291" y="80"/>
                  </a:cubicBezTo>
                  <a:cubicBezTo>
                    <a:pt x="291" y="81"/>
                    <a:pt x="291" y="81"/>
                    <a:pt x="291" y="81"/>
                  </a:cubicBezTo>
                  <a:cubicBezTo>
                    <a:pt x="289" y="80"/>
                    <a:pt x="289" y="80"/>
                    <a:pt x="289" y="80"/>
                  </a:cubicBezTo>
                  <a:cubicBezTo>
                    <a:pt x="289" y="80"/>
                    <a:pt x="289" y="80"/>
                    <a:pt x="289" y="80"/>
                  </a:cubicBezTo>
                  <a:cubicBezTo>
                    <a:pt x="290" y="79"/>
                    <a:pt x="290" y="79"/>
                    <a:pt x="290" y="79"/>
                  </a:cubicBezTo>
                  <a:cubicBezTo>
                    <a:pt x="290" y="79"/>
                    <a:pt x="290" y="79"/>
                    <a:pt x="290" y="79"/>
                  </a:cubicBezTo>
                  <a:cubicBezTo>
                    <a:pt x="290" y="79"/>
                    <a:pt x="290" y="79"/>
                    <a:pt x="290" y="79"/>
                  </a:cubicBezTo>
                  <a:cubicBezTo>
                    <a:pt x="289" y="78"/>
                    <a:pt x="289" y="78"/>
                    <a:pt x="289" y="78"/>
                  </a:cubicBezTo>
                  <a:cubicBezTo>
                    <a:pt x="289" y="77"/>
                    <a:pt x="289" y="77"/>
                    <a:pt x="289" y="77"/>
                  </a:cubicBezTo>
                  <a:cubicBezTo>
                    <a:pt x="289" y="77"/>
                    <a:pt x="289" y="77"/>
                    <a:pt x="289" y="77"/>
                  </a:cubicBezTo>
                  <a:cubicBezTo>
                    <a:pt x="289" y="76"/>
                    <a:pt x="289" y="76"/>
                    <a:pt x="289" y="76"/>
                  </a:cubicBezTo>
                  <a:cubicBezTo>
                    <a:pt x="289" y="75"/>
                    <a:pt x="289" y="75"/>
                    <a:pt x="289" y="75"/>
                  </a:cubicBezTo>
                  <a:cubicBezTo>
                    <a:pt x="289" y="76"/>
                    <a:pt x="289" y="76"/>
                    <a:pt x="289" y="76"/>
                  </a:cubicBezTo>
                  <a:cubicBezTo>
                    <a:pt x="288" y="77"/>
                    <a:pt x="288" y="77"/>
                    <a:pt x="288" y="77"/>
                  </a:cubicBezTo>
                  <a:cubicBezTo>
                    <a:pt x="289" y="79"/>
                    <a:pt x="289" y="79"/>
                    <a:pt x="289" y="79"/>
                  </a:cubicBezTo>
                  <a:cubicBezTo>
                    <a:pt x="289" y="79"/>
                    <a:pt x="289" y="79"/>
                    <a:pt x="289" y="79"/>
                  </a:cubicBezTo>
                  <a:cubicBezTo>
                    <a:pt x="288" y="80"/>
                    <a:pt x="288" y="80"/>
                    <a:pt x="288" y="80"/>
                  </a:cubicBezTo>
                  <a:cubicBezTo>
                    <a:pt x="288" y="80"/>
                    <a:pt x="288" y="80"/>
                    <a:pt x="288" y="80"/>
                  </a:cubicBezTo>
                  <a:cubicBezTo>
                    <a:pt x="288" y="81"/>
                    <a:pt x="288" y="81"/>
                    <a:pt x="288" y="81"/>
                  </a:cubicBezTo>
                  <a:cubicBezTo>
                    <a:pt x="287" y="81"/>
                    <a:pt x="287" y="81"/>
                    <a:pt x="287" y="81"/>
                  </a:cubicBezTo>
                  <a:cubicBezTo>
                    <a:pt x="286" y="81"/>
                    <a:pt x="286" y="81"/>
                    <a:pt x="286" y="81"/>
                  </a:cubicBezTo>
                  <a:cubicBezTo>
                    <a:pt x="286" y="80"/>
                    <a:pt x="286" y="80"/>
                    <a:pt x="286" y="80"/>
                  </a:cubicBezTo>
                  <a:cubicBezTo>
                    <a:pt x="285" y="80"/>
                    <a:pt x="285" y="80"/>
                    <a:pt x="285" y="80"/>
                  </a:cubicBezTo>
                  <a:cubicBezTo>
                    <a:pt x="286" y="78"/>
                    <a:pt x="286" y="78"/>
                    <a:pt x="286" y="78"/>
                  </a:cubicBezTo>
                  <a:cubicBezTo>
                    <a:pt x="286" y="77"/>
                    <a:pt x="286" y="77"/>
                    <a:pt x="286" y="77"/>
                  </a:cubicBezTo>
                  <a:cubicBezTo>
                    <a:pt x="286" y="77"/>
                    <a:pt x="286" y="77"/>
                    <a:pt x="286" y="77"/>
                  </a:cubicBezTo>
                  <a:cubicBezTo>
                    <a:pt x="287" y="76"/>
                    <a:pt x="287" y="76"/>
                    <a:pt x="287" y="76"/>
                  </a:cubicBezTo>
                  <a:cubicBezTo>
                    <a:pt x="286" y="76"/>
                    <a:pt x="286" y="76"/>
                    <a:pt x="286" y="76"/>
                  </a:cubicBezTo>
                  <a:cubicBezTo>
                    <a:pt x="285" y="77"/>
                    <a:pt x="285" y="77"/>
                    <a:pt x="285" y="77"/>
                  </a:cubicBezTo>
                  <a:cubicBezTo>
                    <a:pt x="285" y="78"/>
                    <a:pt x="285" y="78"/>
                    <a:pt x="285" y="78"/>
                  </a:cubicBezTo>
                  <a:cubicBezTo>
                    <a:pt x="285" y="78"/>
                    <a:pt x="285" y="78"/>
                    <a:pt x="285" y="78"/>
                  </a:cubicBezTo>
                  <a:cubicBezTo>
                    <a:pt x="285" y="80"/>
                    <a:pt x="285" y="80"/>
                    <a:pt x="285" y="80"/>
                  </a:cubicBezTo>
                  <a:cubicBezTo>
                    <a:pt x="284" y="80"/>
                    <a:pt x="284" y="80"/>
                    <a:pt x="284" y="80"/>
                  </a:cubicBezTo>
                  <a:cubicBezTo>
                    <a:pt x="283" y="79"/>
                    <a:pt x="283" y="79"/>
                    <a:pt x="283" y="79"/>
                  </a:cubicBezTo>
                  <a:cubicBezTo>
                    <a:pt x="283" y="79"/>
                    <a:pt x="283" y="79"/>
                    <a:pt x="283" y="79"/>
                  </a:cubicBezTo>
                  <a:cubicBezTo>
                    <a:pt x="283" y="78"/>
                    <a:pt x="283" y="78"/>
                    <a:pt x="283" y="78"/>
                  </a:cubicBezTo>
                  <a:cubicBezTo>
                    <a:pt x="283" y="78"/>
                    <a:pt x="283" y="78"/>
                    <a:pt x="283" y="78"/>
                  </a:cubicBezTo>
                  <a:cubicBezTo>
                    <a:pt x="283" y="77"/>
                    <a:pt x="283" y="77"/>
                    <a:pt x="283" y="77"/>
                  </a:cubicBezTo>
                  <a:cubicBezTo>
                    <a:pt x="283" y="77"/>
                    <a:pt x="283" y="77"/>
                    <a:pt x="283" y="77"/>
                  </a:cubicBezTo>
                  <a:cubicBezTo>
                    <a:pt x="283" y="76"/>
                    <a:pt x="283" y="76"/>
                    <a:pt x="283" y="76"/>
                  </a:cubicBezTo>
                  <a:cubicBezTo>
                    <a:pt x="283" y="76"/>
                    <a:pt x="283" y="76"/>
                    <a:pt x="283" y="76"/>
                  </a:cubicBezTo>
                  <a:cubicBezTo>
                    <a:pt x="283" y="76"/>
                    <a:pt x="283" y="76"/>
                    <a:pt x="283" y="76"/>
                  </a:cubicBezTo>
                  <a:cubicBezTo>
                    <a:pt x="283" y="77"/>
                    <a:pt x="283" y="77"/>
                    <a:pt x="283" y="77"/>
                  </a:cubicBezTo>
                  <a:cubicBezTo>
                    <a:pt x="282" y="78"/>
                    <a:pt x="282" y="78"/>
                    <a:pt x="282" y="78"/>
                  </a:cubicBezTo>
                  <a:cubicBezTo>
                    <a:pt x="282" y="78"/>
                    <a:pt x="282" y="78"/>
                    <a:pt x="282" y="78"/>
                  </a:cubicBezTo>
                  <a:cubicBezTo>
                    <a:pt x="282" y="79"/>
                    <a:pt x="282" y="79"/>
                    <a:pt x="282" y="79"/>
                  </a:cubicBezTo>
                  <a:cubicBezTo>
                    <a:pt x="281" y="79"/>
                    <a:pt x="281" y="79"/>
                    <a:pt x="281" y="79"/>
                  </a:cubicBezTo>
                  <a:cubicBezTo>
                    <a:pt x="281" y="79"/>
                    <a:pt x="281" y="79"/>
                    <a:pt x="281" y="79"/>
                  </a:cubicBezTo>
                  <a:cubicBezTo>
                    <a:pt x="280" y="79"/>
                    <a:pt x="280" y="79"/>
                    <a:pt x="280" y="79"/>
                  </a:cubicBezTo>
                  <a:close/>
                  <a:moveTo>
                    <a:pt x="304" y="198"/>
                  </a:moveTo>
                  <a:cubicBezTo>
                    <a:pt x="304" y="199"/>
                    <a:pt x="304" y="199"/>
                    <a:pt x="304" y="199"/>
                  </a:cubicBezTo>
                  <a:cubicBezTo>
                    <a:pt x="304" y="200"/>
                    <a:pt x="304" y="200"/>
                    <a:pt x="304" y="200"/>
                  </a:cubicBezTo>
                  <a:cubicBezTo>
                    <a:pt x="304" y="201"/>
                    <a:pt x="304" y="201"/>
                    <a:pt x="304" y="201"/>
                  </a:cubicBezTo>
                  <a:cubicBezTo>
                    <a:pt x="305" y="200"/>
                    <a:pt x="305" y="200"/>
                    <a:pt x="305" y="200"/>
                  </a:cubicBezTo>
                  <a:cubicBezTo>
                    <a:pt x="304" y="200"/>
                    <a:pt x="304" y="200"/>
                    <a:pt x="304" y="200"/>
                  </a:cubicBezTo>
                  <a:cubicBezTo>
                    <a:pt x="305" y="199"/>
                    <a:pt x="305" y="199"/>
                    <a:pt x="305" y="199"/>
                  </a:cubicBezTo>
                  <a:cubicBezTo>
                    <a:pt x="305" y="198"/>
                    <a:pt x="305" y="198"/>
                    <a:pt x="305" y="198"/>
                  </a:cubicBezTo>
                  <a:cubicBezTo>
                    <a:pt x="304" y="198"/>
                    <a:pt x="304" y="198"/>
                    <a:pt x="304" y="198"/>
                  </a:cubicBezTo>
                  <a:close/>
                  <a:moveTo>
                    <a:pt x="303" y="194"/>
                  </a:moveTo>
                  <a:cubicBezTo>
                    <a:pt x="303" y="193"/>
                    <a:pt x="303" y="193"/>
                    <a:pt x="303" y="193"/>
                  </a:cubicBezTo>
                  <a:cubicBezTo>
                    <a:pt x="304" y="193"/>
                    <a:pt x="304" y="193"/>
                    <a:pt x="304" y="193"/>
                  </a:cubicBezTo>
                  <a:cubicBezTo>
                    <a:pt x="304" y="193"/>
                    <a:pt x="304" y="193"/>
                    <a:pt x="304" y="193"/>
                  </a:cubicBezTo>
                  <a:cubicBezTo>
                    <a:pt x="304" y="194"/>
                    <a:pt x="304" y="194"/>
                    <a:pt x="304" y="194"/>
                  </a:cubicBezTo>
                  <a:cubicBezTo>
                    <a:pt x="303" y="194"/>
                    <a:pt x="303" y="194"/>
                    <a:pt x="303" y="194"/>
                  </a:cubicBezTo>
                  <a:close/>
                  <a:moveTo>
                    <a:pt x="302" y="191"/>
                  </a:moveTo>
                  <a:cubicBezTo>
                    <a:pt x="303" y="190"/>
                    <a:pt x="303" y="190"/>
                    <a:pt x="303" y="190"/>
                  </a:cubicBezTo>
                  <a:cubicBezTo>
                    <a:pt x="303" y="190"/>
                    <a:pt x="303" y="190"/>
                    <a:pt x="303" y="190"/>
                  </a:cubicBezTo>
                  <a:cubicBezTo>
                    <a:pt x="304" y="190"/>
                    <a:pt x="304" y="190"/>
                    <a:pt x="304" y="190"/>
                  </a:cubicBezTo>
                  <a:cubicBezTo>
                    <a:pt x="303" y="191"/>
                    <a:pt x="303" y="191"/>
                    <a:pt x="303" y="191"/>
                  </a:cubicBezTo>
                  <a:cubicBezTo>
                    <a:pt x="303" y="191"/>
                    <a:pt x="303" y="191"/>
                    <a:pt x="303" y="191"/>
                  </a:cubicBezTo>
                  <a:cubicBezTo>
                    <a:pt x="302" y="191"/>
                    <a:pt x="302" y="191"/>
                    <a:pt x="302" y="191"/>
                  </a:cubicBezTo>
                  <a:close/>
                  <a:moveTo>
                    <a:pt x="295" y="131"/>
                  </a:moveTo>
                  <a:cubicBezTo>
                    <a:pt x="295" y="131"/>
                    <a:pt x="295" y="131"/>
                    <a:pt x="295" y="131"/>
                  </a:cubicBezTo>
                  <a:cubicBezTo>
                    <a:pt x="295" y="130"/>
                    <a:pt x="295" y="130"/>
                    <a:pt x="295" y="130"/>
                  </a:cubicBezTo>
                  <a:cubicBezTo>
                    <a:pt x="295" y="131"/>
                    <a:pt x="295" y="131"/>
                    <a:pt x="295" y="131"/>
                  </a:cubicBezTo>
                  <a:cubicBezTo>
                    <a:pt x="295" y="131"/>
                    <a:pt x="295" y="131"/>
                    <a:pt x="295" y="131"/>
                  </a:cubicBezTo>
                  <a:close/>
                  <a:moveTo>
                    <a:pt x="296" y="132"/>
                  </a:moveTo>
                  <a:cubicBezTo>
                    <a:pt x="296" y="131"/>
                    <a:pt x="296" y="131"/>
                    <a:pt x="296" y="131"/>
                  </a:cubicBezTo>
                  <a:cubicBezTo>
                    <a:pt x="296" y="131"/>
                    <a:pt x="296" y="131"/>
                    <a:pt x="296" y="131"/>
                  </a:cubicBezTo>
                  <a:cubicBezTo>
                    <a:pt x="297" y="131"/>
                    <a:pt x="297" y="131"/>
                    <a:pt x="297" y="131"/>
                  </a:cubicBezTo>
                  <a:cubicBezTo>
                    <a:pt x="297" y="131"/>
                    <a:pt x="297" y="131"/>
                    <a:pt x="297" y="131"/>
                  </a:cubicBezTo>
                  <a:cubicBezTo>
                    <a:pt x="297" y="132"/>
                    <a:pt x="297" y="132"/>
                    <a:pt x="297" y="132"/>
                  </a:cubicBezTo>
                  <a:cubicBezTo>
                    <a:pt x="296" y="132"/>
                    <a:pt x="296" y="132"/>
                    <a:pt x="296" y="132"/>
                  </a:cubicBezTo>
                  <a:close/>
                  <a:moveTo>
                    <a:pt x="295" y="134"/>
                  </a:moveTo>
                  <a:cubicBezTo>
                    <a:pt x="295" y="133"/>
                    <a:pt x="295" y="133"/>
                    <a:pt x="295" y="133"/>
                  </a:cubicBezTo>
                  <a:cubicBezTo>
                    <a:pt x="295" y="133"/>
                    <a:pt x="295" y="133"/>
                    <a:pt x="295" y="133"/>
                  </a:cubicBezTo>
                  <a:cubicBezTo>
                    <a:pt x="295" y="132"/>
                    <a:pt x="295" y="132"/>
                    <a:pt x="295" y="132"/>
                  </a:cubicBezTo>
                  <a:cubicBezTo>
                    <a:pt x="295" y="132"/>
                    <a:pt x="295" y="132"/>
                    <a:pt x="295" y="132"/>
                  </a:cubicBezTo>
                  <a:cubicBezTo>
                    <a:pt x="295" y="132"/>
                    <a:pt x="295" y="132"/>
                    <a:pt x="295" y="132"/>
                  </a:cubicBezTo>
                  <a:cubicBezTo>
                    <a:pt x="296" y="132"/>
                    <a:pt x="296" y="132"/>
                    <a:pt x="296" y="132"/>
                  </a:cubicBezTo>
                  <a:cubicBezTo>
                    <a:pt x="296" y="133"/>
                    <a:pt x="296" y="133"/>
                    <a:pt x="296" y="133"/>
                  </a:cubicBezTo>
                  <a:cubicBezTo>
                    <a:pt x="295" y="133"/>
                    <a:pt x="295" y="133"/>
                    <a:pt x="295" y="133"/>
                  </a:cubicBezTo>
                  <a:cubicBezTo>
                    <a:pt x="295" y="134"/>
                    <a:pt x="295" y="134"/>
                    <a:pt x="295" y="134"/>
                  </a:cubicBezTo>
                  <a:cubicBezTo>
                    <a:pt x="295" y="134"/>
                    <a:pt x="295" y="134"/>
                    <a:pt x="295" y="134"/>
                  </a:cubicBezTo>
                  <a:close/>
                  <a:moveTo>
                    <a:pt x="308" y="152"/>
                  </a:moveTo>
                  <a:cubicBezTo>
                    <a:pt x="309" y="151"/>
                    <a:pt x="309" y="151"/>
                    <a:pt x="309" y="151"/>
                  </a:cubicBezTo>
                  <a:cubicBezTo>
                    <a:pt x="309" y="152"/>
                    <a:pt x="309" y="152"/>
                    <a:pt x="309" y="152"/>
                  </a:cubicBezTo>
                  <a:cubicBezTo>
                    <a:pt x="309" y="152"/>
                    <a:pt x="309" y="152"/>
                    <a:pt x="309" y="152"/>
                  </a:cubicBezTo>
                  <a:cubicBezTo>
                    <a:pt x="308" y="152"/>
                    <a:pt x="308" y="152"/>
                    <a:pt x="308" y="152"/>
                  </a:cubicBezTo>
                  <a:cubicBezTo>
                    <a:pt x="308" y="152"/>
                    <a:pt x="308" y="152"/>
                    <a:pt x="308" y="152"/>
                  </a:cubicBezTo>
                  <a:close/>
                  <a:moveTo>
                    <a:pt x="307" y="152"/>
                  </a:moveTo>
                  <a:cubicBezTo>
                    <a:pt x="307" y="151"/>
                    <a:pt x="307" y="151"/>
                    <a:pt x="307" y="151"/>
                  </a:cubicBezTo>
                  <a:cubicBezTo>
                    <a:pt x="308" y="151"/>
                    <a:pt x="308" y="151"/>
                    <a:pt x="308" y="151"/>
                  </a:cubicBezTo>
                  <a:cubicBezTo>
                    <a:pt x="308" y="151"/>
                    <a:pt x="308" y="151"/>
                    <a:pt x="308" y="151"/>
                  </a:cubicBezTo>
                  <a:cubicBezTo>
                    <a:pt x="308" y="151"/>
                    <a:pt x="308" y="151"/>
                    <a:pt x="308" y="151"/>
                  </a:cubicBezTo>
                  <a:cubicBezTo>
                    <a:pt x="307" y="152"/>
                    <a:pt x="307" y="152"/>
                    <a:pt x="307" y="152"/>
                  </a:cubicBezTo>
                  <a:cubicBezTo>
                    <a:pt x="307" y="152"/>
                    <a:pt x="307" y="152"/>
                    <a:pt x="307" y="152"/>
                  </a:cubicBezTo>
                  <a:cubicBezTo>
                    <a:pt x="307" y="152"/>
                    <a:pt x="307" y="152"/>
                    <a:pt x="307" y="152"/>
                  </a:cubicBezTo>
                  <a:close/>
                  <a:moveTo>
                    <a:pt x="304" y="160"/>
                  </a:moveTo>
                  <a:cubicBezTo>
                    <a:pt x="305" y="160"/>
                    <a:pt x="305" y="160"/>
                    <a:pt x="305" y="160"/>
                  </a:cubicBezTo>
                  <a:cubicBezTo>
                    <a:pt x="305" y="160"/>
                    <a:pt x="305" y="160"/>
                    <a:pt x="305" y="160"/>
                  </a:cubicBezTo>
                  <a:cubicBezTo>
                    <a:pt x="305" y="160"/>
                    <a:pt x="305" y="160"/>
                    <a:pt x="305" y="160"/>
                  </a:cubicBezTo>
                  <a:cubicBezTo>
                    <a:pt x="304" y="160"/>
                    <a:pt x="304" y="160"/>
                    <a:pt x="304" y="160"/>
                  </a:cubicBezTo>
                  <a:close/>
                  <a:moveTo>
                    <a:pt x="308" y="163"/>
                  </a:moveTo>
                  <a:cubicBezTo>
                    <a:pt x="308" y="164"/>
                    <a:pt x="308" y="164"/>
                    <a:pt x="308" y="164"/>
                  </a:cubicBezTo>
                  <a:cubicBezTo>
                    <a:pt x="309" y="164"/>
                    <a:pt x="309" y="164"/>
                    <a:pt x="309" y="164"/>
                  </a:cubicBezTo>
                  <a:cubicBezTo>
                    <a:pt x="309" y="163"/>
                    <a:pt x="309" y="163"/>
                    <a:pt x="309" y="163"/>
                  </a:cubicBezTo>
                  <a:cubicBezTo>
                    <a:pt x="308" y="163"/>
                    <a:pt x="308" y="163"/>
                    <a:pt x="308" y="163"/>
                  </a:cubicBezTo>
                  <a:cubicBezTo>
                    <a:pt x="308" y="163"/>
                    <a:pt x="308" y="163"/>
                    <a:pt x="308" y="163"/>
                  </a:cubicBezTo>
                  <a:close/>
                  <a:moveTo>
                    <a:pt x="315" y="170"/>
                  </a:moveTo>
                  <a:cubicBezTo>
                    <a:pt x="314" y="169"/>
                    <a:pt x="314" y="169"/>
                    <a:pt x="314" y="169"/>
                  </a:cubicBezTo>
                  <a:cubicBezTo>
                    <a:pt x="315" y="168"/>
                    <a:pt x="315" y="168"/>
                    <a:pt x="315" y="168"/>
                  </a:cubicBezTo>
                  <a:cubicBezTo>
                    <a:pt x="315" y="169"/>
                    <a:pt x="315" y="169"/>
                    <a:pt x="315" y="169"/>
                  </a:cubicBezTo>
                  <a:cubicBezTo>
                    <a:pt x="315" y="169"/>
                    <a:pt x="315" y="169"/>
                    <a:pt x="315" y="169"/>
                  </a:cubicBezTo>
                  <a:cubicBezTo>
                    <a:pt x="315" y="170"/>
                    <a:pt x="315" y="170"/>
                    <a:pt x="315" y="170"/>
                  </a:cubicBezTo>
                  <a:cubicBezTo>
                    <a:pt x="315" y="170"/>
                    <a:pt x="315" y="170"/>
                    <a:pt x="315" y="170"/>
                  </a:cubicBezTo>
                  <a:close/>
                  <a:moveTo>
                    <a:pt x="318" y="173"/>
                  </a:moveTo>
                  <a:cubicBezTo>
                    <a:pt x="318" y="173"/>
                    <a:pt x="318" y="173"/>
                    <a:pt x="318" y="173"/>
                  </a:cubicBezTo>
                  <a:cubicBezTo>
                    <a:pt x="319" y="172"/>
                    <a:pt x="319" y="172"/>
                    <a:pt x="319" y="172"/>
                  </a:cubicBezTo>
                  <a:cubicBezTo>
                    <a:pt x="319" y="172"/>
                    <a:pt x="319" y="172"/>
                    <a:pt x="319" y="172"/>
                  </a:cubicBezTo>
                  <a:cubicBezTo>
                    <a:pt x="319" y="172"/>
                    <a:pt x="319" y="172"/>
                    <a:pt x="319" y="172"/>
                  </a:cubicBezTo>
                  <a:cubicBezTo>
                    <a:pt x="319" y="173"/>
                    <a:pt x="319" y="173"/>
                    <a:pt x="319" y="173"/>
                  </a:cubicBezTo>
                  <a:cubicBezTo>
                    <a:pt x="318" y="173"/>
                    <a:pt x="318" y="173"/>
                    <a:pt x="318" y="173"/>
                  </a:cubicBezTo>
                  <a:cubicBezTo>
                    <a:pt x="318" y="173"/>
                    <a:pt x="318" y="173"/>
                    <a:pt x="318" y="173"/>
                  </a:cubicBezTo>
                  <a:close/>
                  <a:moveTo>
                    <a:pt x="293" y="88"/>
                  </a:moveTo>
                  <a:cubicBezTo>
                    <a:pt x="293" y="87"/>
                    <a:pt x="293" y="87"/>
                    <a:pt x="293" y="87"/>
                  </a:cubicBezTo>
                  <a:cubicBezTo>
                    <a:pt x="294" y="87"/>
                    <a:pt x="294" y="87"/>
                    <a:pt x="294" y="87"/>
                  </a:cubicBezTo>
                  <a:cubicBezTo>
                    <a:pt x="294" y="86"/>
                    <a:pt x="294" y="86"/>
                    <a:pt x="294" y="86"/>
                  </a:cubicBezTo>
                  <a:cubicBezTo>
                    <a:pt x="296" y="85"/>
                    <a:pt x="296" y="85"/>
                    <a:pt x="296" y="85"/>
                  </a:cubicBezTo>
                  <a:cubicBezTo>
                    <a:pt x="297" y="85"/>
                    <a:pt x="297" y="85"/>
                    <a:pt x="297" y="85"/>
                  </a:cubicBezTo>
                  <a:cubicBezTo>
                    <a:pt x="297" y="85"/>
                    <a:pt x="297" y="85"/>
                    <a:pt x="297" y="85"/>
                  </a:cubicBezTo>
                  <a:cubicBezTo>
                    <a:pt x="295" y="86"/>
                    <a:pt x="295" y="86"/>
                    <a:pt x="295" y="86"/>
                  </a:cubicBezTo>
                  <a:cubicBezTo>
                    <a:pt x="295" y="87"/>
                    <a:pt x="295" y="87"/>
                    <a:pt x="295" y="87"/>
                  </a:cubicBezTo>
                  <a:cubicBezTo>
                    <a:pt x="295" y="87"/>
                    <a:pt x="295" y="87"/>
                    <a:pt x="295" y="87"/>
                  </a:cubicBezTo>
                  <a:cubicBezTo>
                    <a:pt x="295" y="88"/>
                    <a:pt x="295" y="88"/>
                    <a:pt x="295" y="88"/>
                  </a:cubicBezTo>
                  <a:cubicBezTo>
                    <a:pt x="295" y="88"/>
                    <a:pt x="295" y="88"/>
                    <a:pt x="295" y="88"/>
                  </a:cubicBezTo>
                  <a:cubicBezTo>
                    <a:pt x="295" y="87"/>
                    <a:pt x="295" y="87"/>
                    <a:pt x="295" y="87"/>
                  </a:cubicBezTo>
                  <a:cubicBezTo>
                    <a:pt x="294" y="87"/>
                    <a:pt x="294" y="87"/>
                    <a:pt x="294" y="87"/>
                  </a:cubicBezTo>
                  <a:cubicBezTo>
                    <a:pt x="294" y="88"/>
                    <a:pt x="294" y="88"/>
                    <a:pt x="294" y="88"/>
                  </a:cubicBezTo>
                  <a:cubicBezTo>
                    <a:pt x="293" y="88"/>
                    <a:pt x="293" y="88"/>
                    <a:pt x="293" y="88"/>
                  </a:cubicBezTo>
                  <a:close/>
                  <a:moveTo>
                    <a:pt x="289" y="84"/>
                  </a:moveTo>
                  <a:cubicBezTo>
                    <a:pt x="289" y="84"/>
                    <a:pt x="289" y="84"/>
                    <a:pt x="289" y="84"/>
                  </a:cubicBezTo>
                  <a:cubicBezTo>
                    <a:pt x="290" y="84"/>
                    <a:pt x="290" y="84"/>
                    <a:pt x="290" y="84"/>
                  </a:cubicBezTo>
                  <a:cubicBezTo>
                    <a:pt x="290" y="84"/>
                    <a:pt x="290" y="84"/>
                    <a:pt x="290" y="84"/>
                  </a:cubicBezTo>
                  <a:cubicBezTo>
                    <a:pt x="290" y="84"/>
                    <a:pt x="290" y="84"/>
                    <a:pt x="290" y="84"/>
                  </a:cubicBezTo>
                  <a:cubicBezTo>
                    <a:pt x="289" y="84"/>
                    <a:pt x="289" y="84"/>
                    <a:pt x="289" y="84"/>
                  </a:cubicBezTo>
                  <a:close/>
                  <a:moveTo>
                    <a:pt x="265" y="74"/>
                  </a:moveTo>
                  <a:cubicBezTo>
                    <a:pt x="264" y="74"/>
                    <a:pt x="264" y="74"/>
                    <a:pt x="264" y="74"/>
                  </a:cubicBezTo>
                  <a:cubicBezTo>
                    <a:pt x="264" y="73"/>
                    <a:pt x="264" y="73"/>
                    <a:pt x="264" y="73"/>
                  </a:cubicBezTo>
                  <a:cubicBezTo>
                    <a:pt x="264" y="72"/>
                    <a:pt x="264" y="72"/>
                    <a:pt x="264" y="72"/>
                  </a:cubicBezTo>
                  <a:cubicBezTo>
                    <a:pt x="264" y="71"/>
                    <a:pt x="264" y="71"/>
                    <a:pt x="264" y="71"/>
                  </a:cubicBezTo>
                  <a:cubicBezTo>
                    <a:pt x="264" y="70"/>
                    <a:pt x="264" y="70"/>
                    <a:pt x="264" y="70"/>
                  </a:cubicBezTo>
                  <a:cubicBezTo>
                    <a:pt x="264" y="70"/>
                    <a:pt x="264" y="70"/>
                    <a:pt x="264" y="70"/>
                  </a:cubicBezTo>
                  <a:cubicBezTo>
                    <a:pt x="265" y="70"/>
                    <a:pt x="265" y="70"/>
                    <a:pt x="265" y="70"/>
                  </a:cubicBezTo>
                  <a:cubicBezTo>
                    <a:pt x="266" y="70"/>
                    <a:pt x="266" y="70"/>
                    <a:pt x="266" y="70"/>
                  </a:cubicBezTo>
                  <a:cubicBezTo>
                    <a:pt x="266" y="71"/>
                    <a:pt x="266" y="71"/>
                    <a:pt x="266" y="71"/>
                  </a:cubicBezTo>
                  <a:cubicBezTo>
                    <a:pt x="265" y="73"/>
                    <a:pt x="265" y="73"/>
                    <a:pt x="265" y="73"/>
                  </a:cubicBezTo>
                  <a:cubicBezTo>
                    <a:pt x="265" y="73"/>
                    <a:pt x="265" y="73"/>
                    <a:pt x="265" y="73"/>
                  </a:cubicBezTo>
                  <a:cubicBezTo>
                    <a:pt x="265" y="74"/>
                    <a:pt x="265" y="74"/>
                    <a:pt x="265" y="74"/>
                  </a:cubicBezTo>
                  <a:cubicBezTo>
                    <a:pt x="266" y="74"/>
                    <a:pt x="266" y="74"/>
                    <a:pt x="266" y="74"/>
                  </a:cubicBezTo>
                  <a:cubicBezTo>
                    <a:pt x="265" y="74"/>
                    <a:pt x="265" y="74"/>
                    <a:pt x="265" y="74"/>
                  </a:cubicBezTo>
                  <a:close/>
                  <a:moveTo>
                    <a:pt x="265" y="30"/>
                  </a:moveTo>
                  <a:cubicBezTo>
                    <a:pt x="266" y="29"/>
                    <a:pt x="266" y="29"/>
                    <a:pt x="266" y="29"/>
                  </a:cubicBezTo>
                  <a:cubicBezTo>
                    <a:pt x="266" y="28"/>
                    <a:pt x="266" y="28"/>
                    <a:pt x="266" y="28"/>
                  </a:cubicBezTo>
                  <a:cubicBezTo>
                    <a:pt x="266" y="27"/>
                    <a:pt x="266" y="27"/>
                    <a:pt x="266" y="27"/>
                  </a:cubicBezTo>
                  <a:cubicBezTo>
                    <a:pt x="268" y="27"/>
                    <a:pt x="268" y="27"/>
                    <a:pt x="268" y="27"/>
                  </a:cubicBezTo>
                  <a:cubicBezTo>
                    <a:pt x="268" y="26"/>
                    <a:pt x="268" y="26"/>
                    <a:pt x="268" y="26"/>
                  </a:cubicBezTo>
                  <a:cubicBezTo>
                    <a:pt x="268" y="25"/>
                    <a:pt x="268" y="25"/>
                    <a:pt x="268" y="25"/>
                  </a:cubicBezTo>
                  <a:cubicBezTo>
                    <a:pt x="267" y="25"/>
                    <a:pt x="267" y="25"/>
                    <a:pt x="267" y="25"/>
                  </a:cubicBezTo>
                  <a:cubicBezTo>
                    <a:pt x="266" y="25"/>
                    <a:pt x="266" y="25"/>
                    <a:pt x="266" y="25"/>
                  </a:cubicBezTo>
                  <a:cubicBezTo>
                    <a:pt x="267" y="24"/>
                    <a:pt x="267" y="24"/>
                    <a:pt x="267" y="24"/>
                  </a:cubicBezTo>
                  <a:cubicBezTo>
                    <a:pt x="266" y="24"/>
                    <a:pt x="266" y="24"/>
                    <a:pt x="266" y="24"/>
                  </a:cubicBezTo>
                  <a:cubicBezTo>
                    <a:pt x="265" y="25"/>
                    <a:pt x="265" y="25"/>
                    <a:pt x="265" y="25"/>
                  </a:cubicBezTo>
                  <a:cubicBezTo>
                    <a:pt x="264" y="25"/>
                    <a:pt x="264" y="25"/>
                    <a:pt x="264" y="25"/>
                  </a:cubicBezTo>
                  <a:cubicBezTo>
                    <a:pt x="264" y="26"/>
                    <a:pt x="264" y="26"/>
                    <a:pt x="264" y="26"/>
                  </a:cubicBezTo>
                  <a:cubicBezTo>
                    <a:pt x="263" y="26"/>
                    <a:pt x="263" y="26"/>
                    <a:pt x="263" y="26"/>
                  </a:cubicBezTo>
                  <a:cubicBezTo>
                    <a:pt x="263" y="27"/>
                    <a:pt x="263" y="27"/>
                    <a:pt x="263" y="27"/>
                  </a:cubicBezTo>
                  <a:cubicBezTo>
                    <a:pt x="264" y="27"/>
                    <a:pt x="264" y="27"/>
                    <a:pt x="264" y="27"/>
                  </a:cubicBezTo>
                  <a:cubicBezTo>
                    <a:pt x="265" y="27"/>
                    <a:pt x="265" y="27"/>
                    <a:pt x="265" y="27"/>
                  </a:cubicBezTo>
                  <a:cubicBezTo>
                    <a:pt x="265" y="28"/>
                    <a:pt x="265" y="28"/>
                    <a:pt x="265" y="28"/>
                  </a:cubicBezTo>
                  <a:cubicBezTo>
                    <a:pt x="264" y="28"/>
                    <a:pt x="264" y="28"/>
                    <a:pt x="264" y="28"/>
                  </a:cubicBezTo>
                  <a:cubicBezTo>
                    <a:pt x="264" y="29"/>
                    <a:pt x="264" y="29"/>
                    <a:pt x="264" y="29"/>
                  </a:cubicBezTo>
                  <a:cubicBezTo>
                    <a:pt x="265" y="29"/>
                    <a:pt x="265" y="29"/>
                    <a:pt x="265" y="29"/>
                  </a:cubicBezTo>
                  <a:cubicBezTo>
                    <a:pt x="265" y="30"/>
                    <a:pt x="265" y="30"/>
                    <a:pt x="265" y="30"/>
                  </a:cubicBezTo>
                  <a:close/>
                  <a:moveTo>
                    <a:pt x="253" y="54"/>
                  </a:moveTo>
                  <a:cubicBezTo>
                    <a:pt x="253" y="53"/>
                    <a:pt x="253" y="53"/>
                    <a:pt x="253" y="53"/>
                  </a:cubicBezTo>
                  <a:cubicBezTo>
                    <a:pt x="254" y="53"/>
                    <a:pt x="254" y="53"/>
                    <a:pt x="254" y="53"/>
                  </a:cubicBezTo>
                  <a:cubicBezTo>
                    <a:pt x="253" y="52"/>
                    <a:pt x="253" y="52"/>
                    <a:pt x="253" y="52"/>
                  </a:cubicBezTo>
                  <a:cubicBezTo>
                    <a:pt x="253" y="51"/>
                    <a:pt x="253" y="51"/>
                    <a:pt x="253" y="51"/>
                  </a:cubicBezTo>
                  <a:cubicBezTo>
                    <a:pt x="253" y="51"/>
                    <a:pt x="253" y="51"/>
                    <a:pt x="253" y="51"/>
                  </a:cubicBezTo>
                  <a:cubicBezTo>
                    <a:pt x="253" y="50"/>
                    <a:pt x="253" y="50"/>
                    <a:pt x="253" y="50"/>
                  </a:cubicBezTo>
                  <a:cubicBezTo>
                    <a:pt x="253" y="50"/>
                    <a:pt x="253" y="50"/>
                    <a:pt x="253" y="50"/>
                  </a:cubicBezTo>
                  <a:cubicBezTo>
                    <a:pt x="254" y="50"/>
                    <a:pt x="254" y="50"/>
                    <a:pt x="254" y="50"/>
                  </a:cubicBezTo>
                  <a:cubicBezTo>
                    <a:pt x="255" y="50"/>
                    <a:pt x="255" y="50"/>
                    <a:pt x="255" y="50"/>
                  </a:cubicBezTo>
                  <a:cubicBezTo>
                    <a:pt x="255" y="50"/>
                    <a:pt x="255" y="50"/>
                    <a:pt x="255" y="50"/>
                  </a:cubicBezTo>
                  <a:cubicBezTo>
                    <a:pt x="256" y="50"/>
                    <a:pt x="256" y="50"/>
                    <a:pt x="256" y="50"/>
                  </a:cubicBezTo>
                  <a:cubicBezTo>
                    <a:pt x="255" y="49"/>
                    <a:pt x="255" y="49"/>
                    <a:pt x="255" y="49"/>
                  </a:cubicBezTo>
                  <a:cubicBezTo>
                    <a:pt x="254" y="48"/>
                    <a:pt x="254" y="48"/>
                    <a:pt x="254" y="48"/>
                  </a:cubicBezTo>
                  <a:cubicBezTo>
                    <a:pt x="254" y="48"/>
                    <a:pt x="254" y="48"/>
                    <a:pt x="254" y="48"/>
                  </a:cubicBezTo>
                  <a:cubicBezTo>
                    <a:pt x="255" y="48"/>
                    <a:pt x="255" y="48"/>
                    <a:pt x="255" y="48"/>
                  </a:cubicBezTo>
                  <a:cubicBezTo>
                    <a:pt x="254" y="47"/>
                    <a:pt x="254" y="47"/>
                    <a:pt x="254" y="47"/>
                  </a:cubicBezTo>
                  <a:cubicBezTo>
                    <a:pt x="255" y="46"/>
                    <a:pt x="255" y="46"/>
                    <a:pt x="255" y="46"/>
                  </a:cubicBezTo>
                  <a:cubicBezTo>
                    <a:pt x="255" y="45"/>
                    <a:pt x="255" y="45"/>
                    <a:pt x="255" y="45"/>
                  </a:cubicBezTo>
                  <a:cubicBezTo>
                    <a:pt x="255" y="44"/>
                    <a:pt x="255" y="44"/>
                    <a:pt x="255" y="44"/>
                  </a:cubicBezTo>
                  <a:cubicBezTo>
                    <a:pt x="256" y="44"/>
                    <a:pt x="256" y="44"/>
                    <a:pt x="256" y="44"/>
                  </a:cubicBezTo>
                  <a:cubicBezTo>
                    <a:pt x="256" y="44"/>
                    <a:pt x="256" y="44"/>
                    <a:pt x="256" y="44"/>
                  </a:cubicBezTo>
                  <a:cubicBezTo>
                    <a:pt x="256" y="42"/>
                    <a:pt x="256" y="42"/>
                    <a:pt x="256" y="42"/>
                  </a:cubicBezTo>
                  <a:cubicBezTo>
                    <a:pt x="257" y="42"/>
                    <a:pt x="257" y="42"/>
                    <a:pt x="257" y="42"/>
                  </a:cubicBezTo>
                  <a:cubicBezTo>
                    <a:pt x="258" y="41"/>
                    <a:pt x="258" y="41"/>
                    <a:pt x="258" y="41"/>
                  </a:cubicBezTo>
                  <a:cubicBezTo>
                    <a:pt x="259" y="41"/>
                    <a:pt x="259" y="41"/>
                    <a:pt x="259" y="41"/>
                  </a:cubicBezTo>
                  <a:cubicBezTo>
                    <a:pt x="260" y="42"/>
                    <a:pt x="260" y="42"/>
                    <a:pt x="260" y="42"/>
                  </a:cubicBezTo>
                  <a:cubicBezTo>
                    <a:pt x="260" y="43"/>
                    <a:pt x="260" y="43"/>
                    <a:pt x="260" y="43"/>
                  </a:cubicBezTo>
                  <a:cubicBezTo>
                    <a:pt x="260" y="44"/>
                    <a:pt x="260" y="44"/>
                    <a:pt x="260" y="44"/>
                  </a:cubicBezTo>
                  <a:cubicBezTo>
                    <a:pt x="261" y="44"/>
                    <a:pt x="261" y="44"/>
                    <a:pt x="261" y="44"/>
                  </a:cubicBezTo>
                  <a:cubicBezTo>
                    <a:pt x="261" y="44"/>
                    <a:pt x="261" y="44"/>
                    <a:pt x="261" y="44"/>
                  </a:cubicBezTo>
                  <a:cubicBezTo>
                    <a:pt x="261" y="45"/>
                    <a:pt x="261" y="45"/>
                    <a:pt x="261" y="45"/>
                  </a:cubicBezTo>
                  <a:cubicBezTo>
                    <a:pt x="262" y="46"/>
                    <a:pt x="262" y="46"/>
                    <a:pt x="262" y="46"/>
                  </a:cubicBezTo>
                  <a:cubicBezTo>
                    <a:pt x="262" y="46"/>
                    <a:pt x="262" y="46"/>
                    <a:pt x="262" y="46"/>
                  </a:cubicBezTo>
                  <a:cubicBezTo>
                    <a:pt x="262" y="47"/>
                    <a:pt x="262" y="47"/>
                    <a:pt x="262" y="47"/>
                  </a:cubicBezTo>
                  <a:cubicBezTo>
                    <a:pt x="263" y="47"/>
                    <a:pt x="263" y="47"/>
                    <a:pt x="263" y="47"/>
                  </a:cubicBezTo>
                  <a:cubicBezTo>
                    <a:pt x="263" y="47"/>
                    <a:pt x="263" y="47"/>
                    <a:pt x="263" y="47"/>
                  </a:cubicBezTo>
                  <a:cubicBezTo>
                    <a:pt x="263" y="48"/>
                    <a:pt x="263" y="48"/>
                    <a:pt x="263" y="48"/>
                  </a:cubicBezTo>
                  <a:cubicBezTo>
                    <a:pt x="264" y="50"/>
                    <a:pt x="264" y="50"/>
                    <a:pt x="264" y="50"/>
                  </a:cubicBezTo>
                  <a:cubicBezTo>
                    <a:pt x="263" y="50"/>
                    <a:pt x="263" y="50"/>
                    <a:pt x="263" y="50"/>
                  </a:cubicBezTo>
                  <a:cubicBezTo>
                    <a:pt x="262" y="51"/>
                    <a:pt x="262" y="51"/>
                    <a:pt x="262" y="51"/>
                  </a:cubicBezTo>
                  <a:cubicBezTo>
                    <a:pt x="262" y="51"/>
                    <a:pt x="262" y="51"/>
                    <a:pt x="262" y="51"/>
                  </a:cubicBezTo>
                  <a:cubicBezTo>
                    <a:pt x="261" y="51"/>
                    <a:pt x="261" y="51"/>
                    <a:pt x="261" y="51"/>
                  </a:cubicBezTo>
                  <a:cubicBezTo>
                    <a:pt x="261" y="51"/>
                    <a:pt x="261" y="51"/>
                    <a:pt x="261" y="51"/>
                  </a:cubicBezTo>
                  <a:cubicBezTo>
                    <a:pt x="262" y="51"/>
                    <a:pt x="262" y="51"/>
                    <a:pt x="262" y="51"/>
                  </a:cubicBezTo>
                  <a:cubicBezTo>
                    <a:pt x="262" y="52"/>
                    <a:pt x="262" y="52"/>
                    <a:pt x="262" y="52"/>
                  </a:cubicBezTo>
                  <a:cubicBezTo>
                    <a:pt x="262" y="53"/>
                    <a:pt x="262" y="53"/>
                    <a:pt x="262" y="53"/>
                  </a:cubicBezTo>
                  <a:cubicBezTo>
                    <a:pt x="260" y="54"/>
                    <a:pt x="260" y="54"/>
                    <a:pt x="260" y="54"/>
                  </a:cubicBezTo>
                  <a:cubicBezTo>
                    <a:pt x="260" y="55"/>
                    <a:pt x="260" y="55"/>
                    <a:pt x="260" y="55"/>
                  </a:cubicBezTo>
                  <a:cubicBezTo>
                    <a:pt x="259" y="54"/>
                    <a:pt x="259" y="54"/>
                    <a:pt x="259" y="54"/>
                  </a:cubicBezTo>
                  <a:cubicBezTo>
                    <a:pt x="259" y="54"/>
                    <a:pt x="259" y="54"/>
                    <a:pt x="259" y="54"/>
                  </a:cubicBezTo>
                  <a:cubicBezTo>
                    <a:pt x="259" y="53"/>
                    <a:pt x="259" y="53"/>
                    <a:pt x="259" y="53"/>
                  </a:cubicBezTo>
                  <a:cubicBezTo>
                    <a:pt x="258" y="54"/>
                    <a:pt x="258" y="54"/>
                    <a:pt x="258" y="54"/>
                  </a:cubicBezTo>
                  <a:cubicBezTo>
                    <a:pt x="257" y="54"/>
                    <a:pt x="257" y="54"/>
                    <a:pt x="257" y="54"/>
                  </a:cubicBezTo>
                  <a:cubicBezTo>
                    <a:pt x="256" y="54"/>
                    <a:pt x="256" y="54"/>
                    <a:pt x="256" y="54"/>
                  </a:cubicBezTo>
                  <a:cubicBezTo>
                    <a:pt x="255" y="54"/>
                    <a:pt x="255" y="54"/>
                    <a:pt x="255" y="54"/>
                  </a:cubicBezTo>
                  <a:cubicBezTo>
                    <a:pt x="255" y="53"/>
                    <a:pt x="255" y="53"/>
                    <a:pt x="255" y="53"/>
                  </a:cubicBezTo>
                  <a:cubicBezTo>
                    <a:pt x="255" y="53"/>
                    <a:pt x="255" y="53"/>
                    <a:pt x="255" y="53"/>
                  </a:cubicBezTo>
                  <a:cubicBezTo>
                    <a:pt x="254" y="54"/>
                    <a:pt x="254" y="54"/>
                    <a:pt x="254" y="54"/>
                  </a:cubicBezTo>
                  <a:cubicBezTo>
                    <a:pt x="253" y="54"/>
                    <a:pt x="253" y="54"/>
                    <a:pt x="253" y="54"/>
                  </a:cubicBezTo>
                  <a:close/>
                  <a:moveTo>
                    <a:pt x="264" y="53"/>
                  </a:moveTo>
                  <a:cubicBezTo>
                    <a:pt x="264" y="53"/>
                    <a:pt x="264" y="53"/>
                    <a:pt x="264" y="53"/>
                  </a:cubicBezTo>
                  <a:cubicBezTo>
                    <a:pt x="264" y="52"/>
                    <a:pt x="264" y="52"/>
                    <a:pt x="264" y="52"/>
                  </a:cubicBezTo>
                  <a:cubicBezTo>
                    <a:pt x="264" y="51"/>
                    <a:pt x="264" y="51"/>
                    <a:pt x="264" y="51"/>
                  </a:cubicBezTo>
                  <a:cubicBezTo>
                    <a:pt x="264" y="51"/>
                    <a:pt x="264" y="51"/>
                    <a:pt x="264" y="51"/>
                  </a:cubicBezTo>
                  <a:cubicBezTo>
                    <a:pt x="263" y="51"/>
                    <a:pt x="263" y="51"/>
                    <a:pt x="263" y="51"/>
                  </a:cubicBezTo>
                  <a:cubicBezTo>
                    <a:pt x="263" y="52"/>
                    <a:pt x="263" y="52"/>
                    <a:pt x="263" y="52"/>
                  </a:cubicBezTo>
                  <a:cubicBezTo>
                    <a:pt x="264" y="53"/>
                    <a:pt x="264" y="53"/>
                    <a:pt x="264" y="53"/>
                  </a:cubicBezTo>
                  <a:close/>
                  <a:moveTo>
                    <a:pt x="267" y="65"/>
                  </a:moveTo>
                  <a:cubicBezTo>
                    <a:pt x="267" y="66"/>
                    <a:pt x="267" y="66"/>
                    <a:pt x="267" y="66"/>
                  </a:cubicBezTo>
                  <a:cubicBezTo>
                    <a:pt x="268" y="66"/>
                    <a:pt x="268" y="66"/>
                    <a:pt x="268" y="66"/>
                  </a:cubicBezTo>
                  <a:cubicBezTo>
                    <a:pt x="269" y="66"/>
                    <a:pt x="269" y="66"/>
                    <a:pt x="269" y="66"/>
                  </a:cubicBezTo>
                  <a:cubicBezTo>
                    <a:pt x="270" y="66"/>
                    <a:pt x="270" y="66"/>
                    <a:pt x="270" y="66"/>
                  </a:cubicBezTo>
                  <a:cubicBezTo>
                    <a:pt x="270" y="65"/>
                    <a:pt x="270" y="65"/>
                    <a:pt x="270" y="65"/>
                  </a:cubicBezTo>
                  <a:cubicBezTo>
                    <a:pt x="271" y="64"/>
                    <a:pt x="271" y="64"/>
                    <a:pt x="271" y="64"/>
                  </a:cubicBezTo>
                  <a:cubicBezTo>
                    <a:pt x="270" y="64"/>
                    <a:pt x="270" y="64"/>
                    <a:pt x="270" y="64"/>
                  </a:cubicBezTo>
                  <a:cubicBezTo>
                    <a:pt x="270" y="63"/>
                    <a:pt x="270" y="63"/>
                    <a:pt x="270" y="63"/>
                  </a:cubicBezTo>
                  <a:cubicBezTo>
                    <a:pt x="270" y="63"/>
                    <a:pt x="270" y="63"/>
                    <a:pt x="270" y="63"/>
                  </a:cubicBezTo>
                  <a:cubicBezTo>
                    <a:pt x="269" y="63"/>
                    <a:pt x="269" y="63"/>
                    <a:pt x="269" y="63"/>
                  </a:cubicBezTo>
                  <a:cubicBezTo>
                    <a:pt x="269" y="62"/>
                    <a:pt x="269" y="62"/>
                    <a:pt x="269" y="62"/>
                  </a:cubicBezTo>
                  <a:cubicBezTo>
                    <a:pt x="268" y="62"/>
                    <a:pt x="268" y="62"/>
                    <a:pt x="268" y="62"/>
                  </a:cubicBezTo>
                  <a:cubicBezTo>
                    <a:pt x="267" y="63"/>
                    <a:pt x="267" y="63"/>
                    <a:pt x="267" y="63"/>
                  </a:cubicBezTo>
                  <a:cubicBezTo>
                    <a:pt x="267" y="63"/>
                    <a:pt x="267" y="63"/>
                    <a:pt x="267" y="63"/>
                  </a:cubicBezTo>
                  <a:cubicBezTo>
                    <a:pt x="267" y="64"/>
                    <a:pt x="267" y="64"/>
                    <a:pt x="267" y="64"/>
                  </a:cubicBezTo>
                  <a:cubicBezTo>
                    <a:pt x="267" y="65"/>
                    <a:pt x="267" y="65"/>
                    <a:pt x="267" y="65"/>
                  </a:cubicBezTo>
                  <a:close/>
                  <a:moveTo>
                    <a:pt x="266" y="65"/>
                  </a:moveTo>
                  <a:cubicBezTo>
                    <a:pt x="266" y="66"/>
                    <a:pt x="266" y="66"/>
                    <a:pt x="266" y="66"/>
                  </a:cubicBezTo>
                  <a:cubicBezTo>
                    <a:pt x="266" y="66"/>
                    <a:pt x="266" y="66"/>
                    <a:pt x="266" y="66"/>
                  </a:cubicBezTo>
                  <a:cubicBezTo>
                    <a:pt x="266" y="67"/>
                    <a:pt x="266" y="67"/>
                    <a:pt x="266" y="67"/>
                  </a:cubicBezTo>
                  <a:cubicBezTo>
                    <a:pt x="267" y="66"/>
                    <a:pt x="267" y="66"/>
                    <a:pt x="267" y="66"/>
                  </a:cubicBezTo>
                  <a:cubicBezTo>
                    <a:pt x="266" y="66"/>
                    <a:pt x="266" y="66"/>
                    <a:pt x="266" y="66"/>
                  </a:cubicBezTo>
                  <a:cubicBezTo>
                    <a:pt x="266" y="66"/>
                    <a:pt x="266" y="66"/>
                    <a:pt x="266" y="66"/>
                  </a:cubicBezTo>
                  <a:cubicBezTo>
                    <a:pt x="266" y="65"/>
                    <a:pt x="266" y="65"/>
                    <a:pt x="266" y="65"/>
                  </a:cubicBezTo>
                  <a:cubicBezTo>
                    <a:pt x="266" y="65"/>
                    <a:pt x="266" y="65"/>
                    <a:pt x="266" y="65"/>
                  </a:cubicBezTo>
                  <a:close/>
                  <a:moveTo>
                    <a:pt x="253" y="59"/>
                  </a:moveTo>
                  <a:cubicBezTo>
                    <a:pt x="253" y="58"/>
                    <a:pt x="253" y="58"/>
                    <a:pt x="253" y="58"/>
                  </a:cubicBezTo>
                  <a:cubicBezTo>
                    <a:pt x="253" y="57"/>
                    <a:pt x="253" y="57"/>
                    <a:pt x="253" y="57"/>
                  </a:cubicBezTo>
                  <a:cubicBezTo>
                    <a:pt x="254" y="56"/>
                    <a:pt x="254" y="56"/>
                    <a:pt x="254" y="56"/>
                  </a:cubicBezTo>
                  <a:cubicBezTo>
                    <a:pt x="255" y="56"/>
                    <a:pt x="255" y="56"/>
                    <a:pt x="255" y="56"/>
                  </a:cubicBezTo>
                  <a:cubicBezTo>
                    <a:pt x="255" y="56"/>
                    <a:pt x="255" y="56"/>
                    <a:pt x="255" y="56"/>
                  </a:cubicBezTo>
                  <a:cubicBezTo>
                    <a:pt x="256" y="56"/>
                    <a:pt x="256" y="56"/>
                    <a:pt x="256" y="56"/>
                  </a:cubicBezTo>
                  <a:cubicBezTo>
                    <a:pt x="257" y="56"/>
                    <a:pt x="257" y="56"/>
                    <a:pt x="257" y="56"/>
                  </a:cubicBezTo>
                  <a:cubicBezTo>
                    <a:pt x="257" y="56"/>
                    <a:pt x="257" y="56"/>
                    <a:pt x="257" y="56"/>
                  </a:cubicBezTo>
                  <a:cubicBezTo>
                    <a:pt x="257" y="57"/>
                    <a:pt x="257" y="57"/>
                    <a:pt x="257" y="57"/>
                  </a:cubicBezTo>
                  <a:cubicBezTo>
                    <a:pt x="258" y="57"/>
                    <a:pt x="258" y="57"/>
                    <a:pt x="258" y="57"/>
                  </a:cubicBezTo>
                  <a:cubicBezTo>
                    <a:pt x="258" y="56"/>
                    <a:pt x="258" y="56"/>
                    <a:pt x="258" y="56"/>
                  </a:cubicBezTo>
                  <a:cubicBezTo>
                    <a:pt x="259" y="57"/>
                    <a:pt x="259" y="57"/>
                    <a:pt x="259" y="57"/>
                  </a:cubicBezTo>
                  <a:cubicBezTo>
                    <a:pt x="260" y="57"/>
                    <a:pt x="260" y="57"/>
                    <a:pt x="260" y="57"/>
                  </a:cubicBezTo>
                  <a:cubicBezTo>
                    <a:pt x="260" y="58"/>
                    <a:pt x="260" y="58"/>
                    <a:pt x="260" y="58"/>
                  </a:cubicBezTo>
                  <a:cubicBezTo>
                    <a:pt x="261" y="58"/>
                    <a:pt x="261" y="58"/>
                    <a:pt x="261" y="58"/>
                  </a:cubicBezTo>
                  <a:cubicBezTo>
                    <a:pt x="261" y="58"/>
                    <a:pt x="261" y="58"/>
                    <a:pt x="261" y="58"/>
                  </a:cubicBezTo>
                  <a:cubicBezTo>
                    <a:pt x="261" y="59"/>
                    <a:pt x="261" y="59"/>
                    <a:pt x="261" y="59"/>
                  </a:cubicBezTo>
                  <a:cubicBezTo>
                    <a:pt x="262" y="59"/>
                    <a:pt x="262" y="59"/>
                    <a:pt x="262" y="59"/>
                  </a:cubicBezTo>
                  <a:cubicBezTo>
                    <a:pt x="262" y="58"/>
                    <a:pt x="262" y="58"/>
                    <a:pt x="262" y="58"/>
                  </a:cubicBezTo>
                  <a:cubicBezTo>
                    <a:pt x="263" y="59"/>
                    <a:pt x="263" y="59"/>
                    <a:pt x="263" y="59"/>
                  </a:cubicBezTo>
                  <a:cubicBezTo>
                    <a:pt x="263" y="60"/>
                    <a:pt x="263" y="60"/>
                    <a:pt x="263" y="60"/>
                  </a:cubicBezTo>
                  <a:cubicBezTo>
                    <a:pt x="263" y="60"/>
                    <a:pt x="263" y="60"/>
                    <a:pt x="263" y="60"/>
                  </a:cubicBezTo>
                  <a:cubicBezTo>
                    <a:pt x="263" y="60"/>
                    <a:pt x="263" y="60"/>
                    <a:pt x="263" y="60"/>
                  </a:cubicBezTo>
                  <a:cubicBezTo>
                    <a:pt x="263" y="61"/>
                    <a:pt x="263" y="61"/>
                    <a:pt x="263" y="61"/>
                  </a:cubicBezTo>
                  <a:cubicBezTo>
                    <a:pt x="262" y="61"/>
                    <a:pt x="262" y="61"/>
                    <a:pt x="262" y="61"/>
                  </a:cubicBezTo>
                  <a:cubicBezTo>
                    <a:pt x="261" y="61"/>
                    <a:pt x="261" y="61"/>
                    <a:pt x="261" y="61"/>
                  </a:cubicBezTo>
                  <a:cubicBezTo>
                    <a:pt x="260" y="62"/>
                    <a:pt x="260" y="62"/>
                    <a:pt x="260" y="62"/>
                  </a:cubicBezTo>
                  <a:cubicBezTo>
                    <a:pt x="259" y="61"/>
                    <a:pt x="259" y="61"/>
                    <a:pt x="259" y="61"/>
                  </a:cubicBezTo>
                  <a:cubicBezTo>
                    <a:pt x="258" y="61"/>
                    <a:pt x="258" y="61"/>
                    <a:pt x="258" y="61"/>
                  </a:cubicBezTo>
                  <a:cubicBezTo>
                    <a:pt x="257" y="60"/>
                    <a:pt x="257" y="60"/>
                    <a:pt x="257" y="60"/>
                  </a:cubicBezTo>
                  <a:cubicBezTo>
                    <a:pt x="256" y="60"/>
                    <a:pt x="256" y="60"/>
                    <a:pt x="256" y="60"/>
                  </a:cubicBezTo>
                  <a:cubicBezTo>
                    <a:pt x="255" y="60"/>
                    <a:pt x="255" y="60"/>
                    <a:pt x="255" y="60"/>
                  </a:cubicBezTo>
                  <a:cubicBezTo>
                    <a:pt x="254" y="59"/>
                    <a:pt x="254" y="59"/>
                    <a:pt x="254" y="59"/>
                  </a:cubicBezTo>
                  <a:cubicBezTo>
                    <a:pt x="253" y="59"/>
                    <a:pt x="253" y="59"/>
                    <a:pt x="253" y="59"/>
                  </a:cubicBezTo>
                  <a:cubicBezTo>
                    <a:pt x="253" y="59"/>
                    <a:pt x="253" y="59"/>
                    <a:pt x="253" y="59"/>
                  </a:cubicBezTo>
                  <a:close/>
                  <a:moveTo>
                    <a:pt x="242" y="46"/>
                  </a:moveTo>
                  <a:cubicBezTo>
                    <a:pt x="242" y="45"/>
                    <a:pt x="242" y="45"/>
                    <a:pt x="242" y="45"/>
                  </a:cubicBezTo>
                  <a:cubicBezTo>
                    <a:pt x="243" y="45"/>
                    <a:pt x="243" y="45"/>
                    <a:pt x="243" y="45"/>
                  </a:cubicBezTo>
                  <a:cubicBezTo>
                    <a:pt x="243" y="45"/>
                    <a:pt x="243" y="45"/>
                    <a:pt x="243" y="45"/>
                  </a:cubicBezTo>
                  <a:cubicBezTo>
                    <a:pt x="243" y="46"/>
                    <a:pt x="243" y="46"/>
                    <a:pt x="243" y="46"/>
                  </a:cubicBezTo>
                  <a:cubicBezTo>
                    <a:pt x="242" y="46"/>
                    <a:pt x="242" y="46"/>
                    <a:pt x="242" y="46"/>
                  </a:cubicBezTo>
                  <a:cubicBezTo>
                    <a:pt x="242" y="46"/>
                    <a:pt x="242" y="46"/>
                    <a:pt x="242" y="46"/>
                  </a:cubicBezTo>
                  <a:close/>
                  <a:moveTo>
                    <a:pt x="243" y="50"/>
                  </a:moveTo>
                  <a:cubicBezTo>
                    <a:pt x="243" y="52"/>
                    <a:pt x="243" y="52"/>
                    <a:pt x="243" y="52"/>
                  </a:cubicBezTo>
                  <a:cubicBezTo>
                    <a:pt x="244" y="52"/>
                    <a:pt x="244" y="52"/>
                    <a:pt x="244" y="52"/>
                  </a:cubicBezTo>
                  <a:cubicBezTo>
                    <a:pt x="244" y="52"/>
                    <a:pt x="244" y="52"/>
                    <a:pt x="244" y="52"/>
                  </a:cubicBezTo>
                  <a:cubicBezTo>
                    <a:pt x="245" y="52"/>
                    <a:pt x="245" y="52"/>
                    <a:pt x="245" y="52"/>
                  </a:cubicBezTo>
                  <a:cubicBezTo>
                    <a:pt x="245" y="53"/>
                    <a:pt x="245" y="53"/>
                    <a:pt x="245" y="53"/>
                  </a:cubicBezTo>
                  <a:cubicBezTo>
                    <a:pt x="246" y="53"/>
                    <a:pt x="246" y="53"/>
                    <a:pt x="246" y="53"/>
                  </a:cubicBezTo>
                  <a:cubicBezTo>
                    <a:pt x="247" y="52"/>
                    <a:pt x="247" y="52"/>
                    <a:pt x="247" y="52"/>
                  </a:cubicBezTo>
                  <a:cubicBezTo>
                    <a:pt x="247" y="51"/>
                    <a:pt x="247" y="51"/>
                    <a:pt x="247" y="51"/>
                  </a:cubicBezTo>
                  <a:cubicBezTo>
                    <a:pt x="248" y="51"/>
                    <a:pt x="248" y="51"/>
                    <a:pt x="248" y="51"/>
                  </a:cubicBezTo>
                  <a:cubicBezTo>
                    <a:pt x="249" y="50"/>
                    <a:pt x="249" y="50"/>
                    <a:pt x="249" y="50"/>
                  </a:cubicBezTo>
                  <a:cubicBezTo>
                    <a:pt x="249" y="49"/>
                    <a:pt x="249" y="49"/>
                    <a:pt x="249" y="49"/>
                  </a:cubicBezTo>
                  <a:cubicBezTo>
                    <a:pt x="249" y="48"/>
                    <a:pt x="249" y="48"/>
                    <a:pt x="249" y="48"/>
                  </a:cubicBezTo>
                  <a:cubicBezTo>
                    <a:pt x="250" y="47"/>
                    <a:pt x="250" y="47"/>
                    <a:pt x="250" y="47"/>
                  </a:cubicBezTo>
                  <a:cubicBezTo>
                    <a:pt x="249" y="46"/>
                    <a:pt x="249" y="46"/>
                    <a:pt x="249" y="46"/>
                  </a:cubicBezTo>
                  <a:cubicBezTo>
                    <a:pt x="249" y="46"/>
                    <a:pt x="249" y="46"/>
                    <a:pt x="249" y="46"/>
                  </a:cubicBezTo>
                  <a:cubicBezTo>
                    <a:pt x="250" y="46"/>
                    <a:pt x="250" y="46"/>
                    <a:pt x="250" y="46"/>
                  </a:cubicBezTo>
                  <a:cubicBezTo>
                    <a:pt x="250" y="45"/>
                    <a:pt x="250" y="45"/>
                    <a:pt x="250" y="45"/>
                  </a:cubicBezTo>
                  <a:cubicBezTo>
                    <a:pt x="251" y="44"/>
                    <a:pt x="251" y="44"/>
                    <a:pt x="251" y="44"/>
                  </a:cubicBezTo>
                  <a:cubicBezTo>
                    <a:pt x="252" y="44"/>
                    <a:pt x="252" y="44"/>
                    <a:pt x="252" y="44"/>
                  </a:cubicBezTo>
                  <a:cubicBezTo>
                    <a:pt x="253" y="43"/>
                    <a:pt x="253" y="43"/>
                    <a:pt x="253" y="43"/>
                  </a:cubicBezTo>
                  <a:cubicBezTo>
                    <a:pt x="253" y="42"/>
                    <a:pt x="253" y="42"/>
                    <a:pt x="253" y="42"/>
                  </a:cubicBezTo>
                  <a:cubicBezTo>
                    <a:pt x="253" y="41"/>
                    <a:pt x="253" y="41"/>
                    <a:pt x="253" y="41"/>
                  </a:cubicBezTo>
                  <a:cubicBezTo>
                    <a:pt x="253" y="41"/>
                    <a:pt x="253" y="41"/>
                    <a:pt x="253" y="41"/>
                  </a:cubicBezTo>
                  <a:cubicBezTo>
                    <a:pt x="254" y="40"/>
                    <a:pt x="254" y="40"/>
                    <a:pt x="254" y="40"/>
                  </a:cubicBezTo>
                  <a:cubicBezTo>
                    <a:pt x="253" y="40"/>
                    <a:pt x="253" y="40"/>
                    <a:pt x="253" y="40"/>
                  </a:cubicBezTo>
                  <a:cubicBezTo>
                    <a:pt x="253" y="39"/>
                    <a:pt x="253" y="39"/>
                    <a:pt x="253" y="39"/>
                  </a:cubicBezTo>
                  <a:cubicBezTo>
                    <a:pt x="253" y="39"/>
                    <a:pt x="253" y="39"/>
                    <a:pt x="253" y="39"/>
                  </a:cubicBezTo>
                  <a:cubicBezTo>
                    <a:pt x="252" y="38"/>
                    <a:pt x="252" y="38"/>
                    <a:pt x="252" y="38"/>
                  </a:cubicBezTo>
                  <a:cubicBezTo>
                    <a:pt x="251" y="38"/>
                    <a:pt x="251" y="38"/>
                    <a:pt x="251" y="38"/>
                  </a:cubicBezTo>
                  <a:cubicBezTo>
                    <a:pt x="250" y="38"/>
                    <a:pt x="250" y="38"/>
                    <a:pt x="250" y="38"/>
                  </a:cubicBezTo>
                  <a:cubicBezTo>
                    <a:pt x="251" y="37"/>
                    <a:pt x="251" y="37"/>
                    <a:pt x="251" y="37"/>
                  </a:cubicBezTo>
                  <a:cubicBezTo>
                    <a:pt x="252" y="37"/>
                    <a:pt x="252" y="37"/>
                    <a:pt x="252" y="37"/>
                  </a:cubicBezTo>
                  <a:cubicBezTo>
                    <a:pt x="252" y="36"/>
                    <a:pt x="252" y="36"/>
                    <a:pt x="252" y="36"/>
                  </a:cubicBezTo>
                  <a:cubicBezTo>
                    <a:pt x="252" y="36"/>
                    <a:pt x="252" y="36"/>
                    <a:pt x="252" y="36"/>
                  </a:cubicBezTo>
                  <a:cubicBezTo>
                    <a:pt x="252" y="35"/>
                    <a:pt x="252" y="35"/>
                    <a:pt x="252" y="35"/>
                  </a:cubicBezTo>
                  <a:cubicBezTo>
                    <a:pt x="252" y="34"/>
                    <a:pt x="252" y="34"/>
                    <a:pt x="252" y="34"/>
                  </a:cubicBezTo>
                  <a:cubicBezTo>
                    <a:pt x="251" y="33"/>
                    <a:pt x="251" y="33"/>
                    <a:pt x="251" y="33"/>
                  </a:cubicBezTo>
                  <a:cubicBezTo>
                    <a:pt x="251" y="33"/>
                    <a:pt x="251" y="33"/>
                    <a:pt x="251" y="33"/>
                  </a:cubicBezTo>
                  <a:cubicBezTo>
                    <a:pt x="249" y="34"/>
                    <a:pt x="249" y="34"/>
                    <a:pt x="249" y="34"/>
                  </a:cubicBezTo>
                  <a:cubicBezTo>
                    <a:pt x="248" y="34"/>
                    <a:pt x="248" y="34"/>
                    <a:pt x="248" y="34"/>
                  </a:cubicBezTo>
                  <a:cubicBezTo>
                    <a:pt x="248" y="35"/>
                    <a:pt x="248" y="35"/>
                    <a:pt x="248" y="35"/>
                  </a:cubicBezTo>
                  <a:cubicBezTo>
                    <a:pt x="247" y="36"/>
                    <a:pt x="247" y="36"/>
                    <a:pt x="247" y="36"/>
                  </a:cubicBezTo>
                  <a:cubicBezTo>
                    <a:pt x="247" y="35"/>
                    <a:pt x="247" y="35"/>
                    <a:pt x="247" y="35"/>
                  </a:cubicBezTo>
                  <a:cubicBezTo>
                    <a:pt x="247" y="35"/>
                    <a:pt x="247" y="35"/>
                    <a:pt x="247" y="35"/>
                  </a:cubicBezTo>
                  <a:cubicBezTo>
                    <a:pt x="247" y="34"/>
                    <a:pt x="247" y="34"/>
                    <a:pt x="247" y="34"/>
                  </a:cubicBezTo>
                  <a:cubicBezTo>
                    <a:pt x="248" y="34"/>
                    <a:pt x="248" y="34"/>
                    <a:pt x="248" y="34"/>
                  </a:cubicBezTo>
                  <a:cubicBezTo>
                    <a:pt x="248" y="33"/>
                    <a:pt x="248" y="33"/>
                    <a:pt x="248" y="33"/>
                  </a:cubicBezTo>
                  <a:cubicBezTo>
                    <a:pt x="248" y="31"/>
                    <a:pt x="248" y="31"/>
                    <a:pt x="248" y="31"/>
                  </a:cubicBezTo>
                  <a:cubicBezTo>
                    <a:pt x="248" y="30"/>
                    <a:pt x="248" y="30"/>
                    <a:pt x="248" y="30"/>
                  </a:cubicBezTo>
                  <a:cubicBezTo>
                    <a:pt x="247" y="30"/>
                    <a:pt x="247" y="30"/>
                    <a:pt x="247" y="30"/>
                  </a:cubicBezTo>
                  <a:cubicBezTo>
                    <a:pt x="247" y="29"/>
                    <a:pt x="247" y="29"/>
                    <a:pt x="247" y="29"/>
                  </a:cubicBezTo>
                  <a:cubicBezTo>
                    <a:pt x="246" y="29"/>
                    <a:pt x="246" y="29"/>
                    <a:pt x="246" y="29"/>
                  </a:cubicBezTo>
                  <a:cubicBezTo>
                    <a:pt x="245" y="29"/>
                    <a:pt x="245" y="29"/>
                    <a:pt x="245" y="29"/>
                  </a:cubicBezTo>
                  <a:cubicBezTo>
                    <a:pt x="244" y="29"/>
                    <a:pt x="244" y="29"/>
                    <a:pt x="244" y="29"/>
                  </a:cubicBezTo>
                  <a:cubicBezTo>
                    <a:pt x="243" y="30"/>
                    <a:pt x="243" y="30"/>
                    <a:pt x="243" y="30"/>
                  </a:cubicBezTo>
                  <a:cubicBezTo>
                    <a:pt x="243" y="29"/>
                    <a:pt x="243" y="29"/>
                    <a:pt x="243" y="29"/>
                  </a:cubicBezTo>
                  <a:cubicBezTo>
                    <a:pt x="242" y="28"/>
                    <a:pt x="242" y="28"/>
                    <a:pt x="242" y="28"/>
                  </a:cubicBezTo>
                  <a:cubicBezTo>
                    <a:pt x="242" y="28"/>
                    <a:pt x="242" y="28"/>
                    <a:pt x="242" y="28"/>
                  </a:cubicBezTo>
                  <a:cubicBezTo>
                    <a:pt x="242" y="28"/>
                    <a:pt x="242" y="28"/>
                    <a:pt x="242" y="28"/>
                  </a:cubicBezTo>
                  <a:cubicBezTo>
                    <a:pt x="241" y="29"/>
                    <a:pt x="241" y="29"/>
                    <a:pt x="241" y="29"/>
                  </a:cubicBezTo>
                  <a:cubicBezTo>
                    <a:pt x="240" y="30"/>
                    <a:pt x="240" y="30"/>
                    <a:pt x="240" y="30"/>
                  </a:cubicBezTo>
                  <a:cubicBezTo>
                    <a:pt x="240" y="30"/>
                    <a:pt x="240" y="30"/>
                    <a:pt x="240" y="30"/>
                  </a:cubicBezTo>
                  <a:cubicBezTo>
                    <a:pt x="239" y="31"/>
                    <a:pt x="239" y="31"/>
                    <a:pt x="239" y="31"/>
                  </a:cubicBezTo>
                  <a:cubicBezTo>
                    <a:pt x="239" y="32"/>
                    <a:pt x="239" y="32"/>
                    <a:pt x="239" y="32"/>
                  </a:cubicBezTo>
                  <a:cubicBezTo>
                    <a:pt x="240" y="33"/>
                    <a:pt x="240" y="33"/>
                    <a:pt x="240" y="33"/>
                  </a:cubicBezTo>
                  <a:cubicBezTo>
                    <a:pt x="240" y="32"/>
                    <a:pt x="240" y="32"/>
                    <a:pt x="240" y="32"/>
                  </a:cubicBezTo>
                  <a:cubicBezTo>
                    <a:pt x="241" y="32"/>
                    <a:pt x="241" y="32"/>
                    <a:pt x="241" y="32"/>
                  </a:cubicBezTo>
                  <a:cubicBezTo>
                    <a:pt x="242" y="32"/>
                    <a:pt x="242" y="32"/>
                    <a:pt x="242" y="32"/>
                  </a:cubicBezTo>
                  <a:cubicBezTo>
                    <a:pt x="241" y="33"/>
                    <a:pt x="241" y="33"/>
                    <a:pt x="241" y="33"/>
                  </a:cubicBezTo>
                  <a:cubicBezTo>
                    <a:pt x="239" y="34"/>
                    <a:pt x="239" y="34"/>
                    <a:pt x="239" y="34"/>
                  </a:cubicBezTo>
                  <a:cubicBezTo>
                    <a:pt x="239" y="35"/>
                    <a:pt x="239" y="35"/>
                    <a:pt x="239" y="35"/>
                  </a:cubicBezTo>
                  <a:cubicBezTo>
                    <a:pt x="239" y="35"/>
                    <a:pt x="239" y="35"/>
                    <a:pt x="239" y="35"/>
                  </a:cubicBezTo>
                  <a:cubicBezTo>
                    <a:pt x="240" y="35"/>
                    <a:pt x="240" y="35"/>
                    <a:pt x="240" y="35"/>
                  </a:cubicBezTo>
                  <a:cubicBezTo>
                    <a:pt x="241" y="34"/>
                    <a:pt x="241" y="34"/>
                    <a:pt x="241" y="34"/>
                  </a:cubicBezTo>
                  <a:cubicBezTo>
                    <a:pt x="242" y="34"/>
                    <a:pt x="242" y="34"/>
                    <a:pt x="242" y="34"/>
                  </a:cubicBezTo>
                  <a:cubicBezTo>
                    <a:pt x="242" y="33"/>
                    <a:pt x="242" y="33"/>
                    <a:pt x="242" y="33"/>
                  </a:cubicBezTo>
                  <a:cubicBezTo>
                    <a:pt x="243" y="34"/>
                    <a:pt x="243" y="34"/>
                    <a:pt x="243" y="34"/>
                  </a:cubicBezTo>
                  <a:cubicBezTo>
                    <a:pt x="242" y="35"/>
                    <a:pt x="242" y="35"/>
                    <a:pt x="242" y="35"/>
                  </a:cubicBezTo>
                  <a:cubicBezTo>
                    <a:pt x="242" y="35"/>
                    <a:pt x="242" y="35"/>
                    <a:pt x="242" y="35"/>
                  </a:cubicBezTo>
                  <a:cubicBezTo>
                    <a:pt x="241" y="36"/>
                    <a:pt x="241" y="36"/>
                    <a:pt x="241" y="36"/>
                  </a:cubicBezTo>
                  <a:cubicBezTo>
                    <a:pt x="241" y="36"/>
                    <a:pt x="241" y="36"/>
                    <a:pt x="241" y="36"/>
                  </a:cubicBezTo>
                  <a:cubicBezTo>
                    <a:pt x="241" y="37"/>
                    <a:pt x="241" y="37"/>
                    <a:pt x="241" y="37"/>
                  </a:cubicBezTo>
                  <a:cubicBezTo>
                    <a:pt x="242" y="37"/>
                    <a:pt x="242" y="37"/>
                    <a:pt x="242" y="37"/>
                  </a:cubicBezTo>
                  <a:cubicBezTo>
                    <a:pt x="243" y="37"/>
                    <a:pt x="243" y="37"/>
                    <a:pt x="243" y="37"/>
                  </a:cubicBezTo>
                  <a:cubicBezTo>
                    <a:pt x="242" y="38"/>
                    <a:pt x="242" y="38"/>
                    <a:pt x="242" y="38"/>
                  </a:cubicBezTo>
                  <a:cubicBezTo>
                    <a:pt x="241" y="38"/>
                    <a:pt x="241" y="38"/>
                    <a:pt x="241" y="38"/>
                  </a:cubicBezTo>
                  <a:cubicBezTo>
                    <a:pt x="240" y="38"/>
                    <a:pt x="240" y="38"/>
                    <a:pt x="240" y="38"/>
                  </a:cubicBezTo>
                  <a:cubicBezTo>
                    <a:pt x="240" y="38"/>
                    <a:pt x="240" y="38"/>
                    <a:pt x="240" y="38"/>
                  </a:cubicBezTo>
                  <a:cubicBezTo>
                    <a:pt x="241" y="39"/>
                    <a:pt x="241" y="39"/>
                    <a:pt x="241" y="39"/>
                  </a:cubicBezTo>
                  <a:cubicBezTo>
                    <a:pt x="241" y="39"/>
                    <a:pt x="241" y="39"/>
                    <a:pt x="241" y="39"/>
                  </a:cubicBezTo>
                  <a:cubicBezTo>
                    <a:pt x="239" y="40"/>
                    <a:pt x="239" y="40"/>
                    <a:pt x="239" y="40"/>
                  </a:cubicBezTo>
                  <a:cubicBezTo>
                    <a:pt x="239" y="40"/>
                    <a:pt x="239" y="40"/>
                    <a:pt x="239" y="40"/>
                  </a:cubicBezTo>
                  <a:cubicBezTo>
                    <a:pt x="239" y="39"/>
                    <a:pt x="239" y="39"/>
                    <a:pt x="239" y="39"/>
                  </a:cubicBezTo>
                  <a:cubicBezTo>
                    <a:pt x="238" y="39"/>
                    <a:pt x="238" y="39"/>
                    <a:pt x="238" y="39"/>
                  </a:cubicBezTo>
                  <a:cubicBezTo>
                    <a:pt x="237" y="38"/>
                    <a:pt x="237" y="38"/>
                    <a:pt x="237" y="38"/>
                  </a:cubicBezTo>
                  <a:cubicBezTo>
                    <a:pt x="235" y="39"/>
                    <a:pt x="235" y="39"/>
                    <a:pt x="235" y="39"/>
                  </a:cubicBezTo>
                  <a:cubicBezTo>
                    <a:pt x="235" y="39"/>
                    <a:pt x="235" y="39"/>
                    <a:pt x="235" y="39"/>
                  </a:cubicBezTo>
                  <a:cubicBezTo>
                    <a:pt x="235" y="40"/>
                    <a:pt x="235" y="40"/>
                    <a:pt x="235" y="40"/>
                  </a:cubicBezTo>
                  <a:cubicBezTo>
                    <a:pt x="235" y="41"/>
                    <a:pt x="235" y="41"/>
                    <a:pt x="235" y="41"/>
                  </a:cubicBezTo>
                  <a:cubicBezTo>
                    <a:pt x="235" y="42"/>
                    <a:pt x="235" y="42"/>
                    <a:pt x="235" y="42"/>
                  </a:cubicBezTo>
                  <a:cubicBezTo>
                    <a:pt x="236" y="43"/>
                    <a:pt x="236" y="43"/>
                    <a:pt x="236" y="43"/>
                  </a:cubicBezTo>
                  <a:cubicBezTo>
                    <a:pt x="237" y="42"/>
                    <a:pt x="237" y="42"/>
                    <a:pt x="237" y="42"/>
                  </a:cubicBezTo>
                  <a:cubicBezTo>
                    <a:pt x="237" y="42"/>
                    <a:pt x="237" y="42"/>
                    <a:pt x="237" y="42"/>
                  </a:cubicBezTo>
                  <a:cubicBezTo>
                    <a:pt x="239" y="42"/>
                    <a:pt x="239" y="42"/>
                    <a:pt x="239" y="42"/>
                  </a:cubicBezTo>
                  <a:cubicBezTo>
                    <a:pt x="240" y="42"/>
                    <a:pt x="240" y="42"/>
                    <a:pt x="240" y="42"/>
                  </a:cubicBezTo>
                  <a:cubicBezTo>
                    <a:pt x="240" y="43"/>
                    <a:pt x="240" y="43"/>
                    <a:pt x="240" y="43"/>
                  </a:cubicBezTo>
                  <a:cubicBezTo>
                    <a:pt x="242" y="42"/>
                    <a:pt x="242" y="42"/>
                    <a:pt x="242" y="42"/>
                  </a:cubicBezTo>
                  <a:cubicBezTo>
                    <a:pt x="242" y="43"/>
                    <a:pt x="242" y="43"/>
                    <a:pt x="242" y="43"/>
                  </a:cubicBezTo>
                  <a:cubicBezTo>
                    <a:pt x="241" y="43"/>
                    <a:pt x="241" y="43"/>
                    <a:pt x="241" y="43"/>
                  </a:cubicBezTo>
                  <a:cubicBezTo>
                    <a:pt x="241" y="44"/>
                    <a:pt x="241" y="44"/>
                    <a:pt x="241" y="44"/>
                  </a:cubicBezTo>
                  <a:cubicBezTo>
                    <a:pt x="241" y="44"/>
                    <a:pt x="241" y="44"/>
                    <a:pt x="241" y="44"/>
                  </a:cubicBezTo>
                  <a:cubicBezTo>
                    <a:pt x="242" y="44"/>
                    <a:pt x="242" y="44"/>
                    <a:pt x="242" y="44"/>
                  </a:cubicBezTo>
                  <a:cubicBezTo>
                    <a:pt x="243" y="45"/>
                    <a:pt x="243" y="45"/>
                    <a:pt x="243" y="45"/>
                  </a:cubicBezTo>
                  <a:cubicBezTo>
                    <a:pt x="243" y="46"/>
                    <a:pt x="243" y="46"/>
                    <a:pt x="243" y="46"/>
                  </a:cubicBezTo>
                  <a:cubicBezTo>
                    <a:pt x="244" y="46"/>
                    <a:pt x="244" y="46"/>
                    <a:pt x="244" y="46"/>
                  </a:cubicBezTo>
                  <a:cubicBezTo>
                    <a:pt x="244" y="46"/>
                    <a:pt x="244" y="46"/>
                    <a:pt x="244" y="46"/>
                  </a:cubicBezTo>
                  <a:cubicBezTo>
                    <a:pt x="244" y="47"/>
                    <a:pt x="244" y="47"/>
                    <a:pt x="244" y="47"/>
                  </a:cubicBezTo>
                  <a:cubicBezTo>
                    <a:pt x="244" y="48"/>
                    <a:pt x="244" y="48"/>
                    <a:pt x="244" y="48"/>
                  </a:cubicBezTo>
                  <a:cubicBezTo>
                    <a:pt x="243" y="50"/>
                    <a:pt x="243" y="50"/>
                    <a:pt x="243" y="50"/>
                  </a:cubicBezTo>
                  <a:close/>
                  <a:moveTo>
                    <a:pt x="238" y="44"/>
                  </a:moveTo>
                  <a:cubicBezTo>
                    <a:pt x="238" y="44"/>
                    <a:pt x="238" y="44"/>
                    <a:pt x="238" y="44"/>
                  </a:cubicBezTo>
                  <a:cubicBezTo>
                    <a:pt x="239" y="43"/>
                    <a:pt x="239" y="43"/>
                    <a:pt x="239" y="43"/>
                  </a:cubicBezTo>
                  <a:cubicBezTo>
                    <a:pt x="240" y="43"/>
                    <a:pt x="240" y="43"/>
                    <a:pt x="240" y="43"/>
                  </a:cubicBezTo>
                  <a:cubicBezTo>
                    <a:pt x="240" y="44"/>
                    <a:pt x="240" y="44"/>
                    <a:pt x="240" y="44"/>
                  </a:cubicBezTo>
                  <a:cubicBezTo>
                    <a:pt x="239" y="44"/>
                    <a:pt x="239" y="44"/>
                    <a:pt x="239" y="44"/>
                  </a:cubicBezTo>
                  <a:cubicBezTo>
                    <a:pt x="238" y="45"/>
                    <a:pt x="238" y="45"/>
                    <a:pt x="238" y="45"/>
                  </a:cubicBezTo>
                  <a:cubicBezTo>
                    <a:pt x="238" y="44"/>
                    <a:pt x="238" y="44"/>
                    <a:pt x="238" y="44"/>
                  </a:cubicBezTo>
                  <a:close/>
                  <a:moveTo>
                    <a:pt x="236" y="49"/>
                  </a:moveTo>
                  <a:cubicBezTo>
                    <a:pt x="237" y="48"/>
                    <a:pt x="237" y="48"/>
                    <a:pt x="237" y="48"/>
                  </a:cubicBezTo>
                  <a:cubicBezTo>
                    <a:pt x="238" y="48"/>
                    <a:pt x="238" y="48"/>
                    <a:pt x="238" y="48"/>
                  </a:cubicBezTo>
                  <a:cubicBezTo>
                    <a:pt x="239" y="48"/>
                    <a:pt x="239" y="48"/>
                    <a:pt x="239" y="48"/>
                  </a:cubicBezTo>
                  <a:cubicBezTo>
                    <a:pt x="241" y="50"/>
                    <a:pt x="241" y="50"/>
                    <a:pt x="241" y="50"/>
                  </a:cubicBezTo>
                  <a:cubicBezTo>
                    <a:pt x="240" y="50"/>
                    <a:pt x="240" y="50"/>
                    <a:pt x="240" y="50"/>
                  </a:cubicBezTo>
                  <a:cubicBezTo>
                    <a:pt x="241" y="52"/>
                    <a:pt x="241" y="52"/>
                    <a:pt x="241" y="52"/>
                  </a:cubicBezTo>
                  <a:cubicBezTo>
                    <a:pt x="240" y="52"/>
                    <a:pt x="240" y="52"/>
                    <a:pt x="240" y="52"/>
                  </a:cubicBezTo>
                  <a:cubicBezTo>
                    <a:pt x="239" y="51"/>
                    <a:pt x="239" y="51"/>
                    <a:pt x="239" y="51"/>
                  </a:cubicBezTo>
                  <a:cubicBezTo>
                    <a:pt x="238" y="52"/>
                    <a:pt x="238" y="52"/>
                    <a:pt x="238" y="52"/>
                  </a:cubicBezTo>
                  <a:cubicBezTo>
                    <a:pt x="238" y="52"/>
                    <a:pt x="238" y="52"/>
                    <a:pt x="238" y="52"/>
                  </a:cubicBezTo>
                  <a:cubicBezTo>
                    <a:pt x="237" y="51"/>
                    <a:pt x="237" y="51"/>
                    <a:pt x="237" y="51"/>
                  </a:cubicBezTo>
                  <a:cubicBezTo>
                    <a:pt x="236" y="50"/>
                    <a:pt x="236" y="50"/>
                    <a:pt x="236" y="50"/>
                  </a:cubicBezTo>
                  <a:cubicBezTo>
                    <a:pt x="236" y="49"/>
                    <a:pt x="236" y="49"/>
                    <a:pt x="236" y="49"/>
                  </a:cubicBezTo>
                  <a:close/>
                  <a:moveTo>
                    <a:pt x="225" y="56"/>
                  </a:moveTo>
                  <a:cubicBezTo>
                    <a:pt x="226" y="55"/>
                    <a:pt x="226" y="55"/>
                    <a:pt x="226" y="55"/>
                  </a:cubicBezTo>
                  <a:cubicBezTo>
                    <a:pt x="227" y="55"/>
                    <a:pt x="227" y="55"/>
                    <a:pt x="227" y="55"/>
                  </a:cubicBezTo>
                  <a:cubicBezTo>
                    <a:pt x="227" y="56"/>
                    <a:pt x="227" y="56"/>
                    <a:pt x="227" y="56"/>
                  </a:cubicBezTo>
                  <a:cubicBezTo>
                    <a:pt x="226" y="56"/>
                    <a:pt x="226" y="56"/>
                    <a:pt x="226" y="56"/>
                  </a:cubicBezTo>
                  <a:cubicBezTo>
                    <a:pt x="225" y="56"/>
                    <a:pt x="225" y="56"/>
                    <a:pt x="225" y="56"/>
                  </a:cubicBezTo>
                  <a:close/>
                  <a:moveTo>
                    <a:pt x="224" y="55"/>
                  </a:moveTo>
                  <a:cubicBezTo>
                    <a:pt x="224" y="54"/>
                    <a:pt x="224" y="54"/>
                    <a:pt x="224" y="54"/>
                  </a:cubicBezTo>
                  <a:cubicBezTo>
                    <a:pt x="224" y="53"/>
                    <a:pt x="224" y="53"/>
                    <a:pt x="224" y="53"/>
                  </a:cubicBezTo>
                  <a:cubicBezTo>
                    <a:pt x="224" y="52"/>
                    <a:pt x="224" y="52"/>
                    <a:pt x="224" y="52"/>
                  </a:cubicBezTo>
                  <a:cubicBezTo>
                    <a:pt x="224" y="51"/>
                    <a:pt x="224" y="51"/>
                    <a:pt x="224" y="51"/>
                  </a:cubicBezTo>
                  <a:cubicBezTo>
                    <a:pt x="225" y="50"/>
                    <a:pt x="225" y="50"/>
                    <a:pt x="225" y="50"/>
                  </a:cubicBezTo>
                  <a:cubicBezTo>
                    <a:pt x="225" y="50"/>
                    <a:pt x="225" y="50"/>
                    <a:pt x="225" y="50"/>
                  </a:cubicBezTo>
                  <a:cubicBezTo>
                    <a:pt x="226" y="50"/>
                    <a:pt x="226" y="50"/>
                    <a:pt x="226" y="50"/>
                  </a:cubicBezTo>
                  <a:cubicBezTo>
                    <a:pt x="226" y="49"/>
                    <a:pt x="226" y="49"/>
                    <a:pt x="226" y="49"/>
                  </a:cubicBezTo>
                  <a:cubicBezTo>
                    <a:pt x="226" y="48"/>
                    <a:pt x="226" y="48"/>
                    <a:pt x="226" y="48"/>
                  </a:cubicBezTo>
                  <a:cubicBezTo>
                    <a:pt x="226" y="47"/>
                    <a:pt x="226" y="47"/>
                    <a:pt x="226" y="47"/>
                  </a:cubicBezTo>
                  <a:cubicBezTo>
                    <a:pt x="227" y="47"/>
                    <a:pt x="227" y="47"/>
                    <a:pt x="227" y="47"/>
                  </a:cubicBezTo>
                  <a:cubicBezTo>
                    <a:pt x="227" y="47"/>
                    <a:pt x="227" y="47"/>
                    <a:pt x="227" y="47"/>
                  </a:cubicBezTo>
                  <a:cubicBezTo>
                    <a:pt x="228" y="48"/>
                    <a:pt x="228" y="48"/>
                    <a:pt x="228" y="48"/>
                  </a:cubicBezTo>
                  <a:cubicBezTo>
                    <a:pt x="228" y="49"/>
                    <a:pt x="228" y="49"/>
                    <a:pt x="228" y="49"/>
                  </a:cubicBezTo>
                  <a:cubicBezTo>
                    <a:pt x="227" y="50"/>
                    <a:pt x="227" y="50"/>
                    <a:pt x="227" y="50"/>
                  </a:cubicBezTo>
                  <a:cubicBezTo>
                    <a:pt x="227" y="51"/>
                    <a:pt x="227" y="51"/>
                    <a:pt x="227" y="51"/>
                  </a:cubicBezTo>
                  <a:cubicBezTo>
                    <a:pt x="227" y="52"/>
                    <a:pt x="227" y="52"/>
                    <a:pt x="227" y="52"/>
                  </a:cubicBezTo>
                  <a:cubicBezTo>
                    <a:pt x="227" y="52"/>
                    <a:pt x="227" y="52"/>
                    <a:pt x="227" y="52"/>
                  </a:cubicBezTo>
                  <a:cubicBezTo>
                    <a:pt x="227" y="54"/>
                    <a:pt x="227" y="54"/>
                    <a:pt x="227" y="54"/>
                  </a:cubicBezTo>
                  <a:cubicBezTo>
                    <a:pt x="225" y="55"/>
                    <a:pt x="225" y="55"/>
                    <a:pt x="225" y="55"/>
                  </a:cubicBezTo>
                  <a:cubicBezTo>
                    <a:pt x="224" y="55"/>
                    <a:pt x="224" y="55"/>
                    <a:pt x="224" y="55"/>
                  </a:cubicBezTo>
                  <a:close/>
                  <a:moveTo>
                    <a:pt x="214" y="36"/>
                  </a:moveTo>
                  <a:cubicBezTo>
                    <a:pt x="214" y="36"/>
                    <a:pt x="214" y="36"/>
                    <a:pt x="214" y="36"/>
                  </a:cubicBezTo>
                  <a:cubicBezTo>
                    <a:pt x="213" y="35"/>
                    <a:pt x="213" y="35"/>
                    <a:pt x="213" y="35"/>
                  </a:cubicBezTo>
                  <a:cubicBezTo>
                    <a:pt x="214" y="34"/>
                    <a:pt x="214" y="34"/>
                    <a:pt x="214" y="34"/>
                  </a:cubicBezTo>
                  <a:cubicBezTo>
                    <a:pt x="213" y="34"/>
                    <a:pt x="213" y="34"/>
                    <a:pt x="213" y="34"/>
                  </a:cubicBezTo>
                  <a:cubicBezTo>
                    <a:pt x="212" y="34"/>
                    <a:pt x="212" y="34"/>
                    <a:pt x="212" y="34"/>
                  </a:cubicBezTo>
                  <a:cubicBezTo>
                    <a:pt x="212" y="34"/>
                    <a:pt x="212" y="34"/>
                    <a:pt x="212" y="34"/>
                  </a:cubicBezTo>
                  <a:cubicBezTo>
                    <a:pt x="211" y="34"/>
                    <a:pt x="211" y="34"/>
                    <a:pt x="211" y="34"/>
                  </a:cubicBezTo>
                  <a:cubicBezTo>
                    <a:pt x="210" y="34"/>
                    <a:pt x="210" y="34"/>
                    <a:pt x="210" y="34"/>
                  </a:cubicBezTo>
                  <a:cubicBezTo>
                    <a:pt x="210" y="34"/>
                    <a:pt x="210" y="34"/>
                    <a:pt x="210" y="34"/>
                  </a:cubicBezTo>
                  <a:cubicBezTo>
                    <a:pt x="210" y="33"/>
                    <a:pt x="210" y="33"/>
                    <a:pt x="210" y="33"/>
                  </a:cubicBezTo>
                  <a:cubicBezTo>
                    <a:pt x="210" y="33"/>
                    <a:pt x="210" y="33"/>
                    <a:pt x="210" y="33"/>
                  </a:cubicBezTo>
                  <a:cubicBezTo>
                    <a:pt x="211" y="32"/>
                    <a:pt x="211" y="32"/>
                    <a:pt x="211" y="32"/>
                  </a:cubicBezTo>
                  <a:cubicBezTo>
                    <a:pt x="211" y="32"/>
                    <a:pt x="211" y="32"/>
                    <a:pt x="211" y="32"/>
                  </a:cubicBezTo>
                  <a:cubicBezTo>
                    <a:pt x="212" y="32"/>
                    <a:pt x="212" y="32"/>
                    <a:pt x="212" y="32"/>
                  </a:cubicBezTo>
                  <a:cubicBezTo>
                    <a:pt x="215" y="31"/>
                    <a:pt x="215" y="31"/>
                    <a:pt x="215" y="31"/>
                  </a:cubicBezTo>
                  <a:cubicBezTo>
                    <a:pt x="216" y="31"/>
                    <a:pt x="216" y="31"/>
                    <a:pt x="216" y="31"/>
                  </a:cubicBezTo>
                  <a:cubicBezTo>
                    <a:pt x="217" y="32"/>
                    <a:pt x="217" y="32"/>
                    <a:pt x="217" y="32"/>
                  </a:cubicBezTo>
                  <a:cubicBezTo>
                    <a:pt x="217" y="32"/>
                    <a:pt x="217" y="32"/>
                    <a:pt x="217" y="32"/>
                  </a:cubicBezTo>
                  <a:cubicBezTo>
                    <a:pt x="218" y="32"/>
                    <a:pt x="218" y="32"/>
                    <a:pt x="218" y="32"/>
                  </a:cubicBezTo>
                  <a:cubicBezTo>
                    <a:pt x="219" y="31"/>
                    <a:pt x="219" y="31"/>
                    <a:pt x="219" y="31"/>
                  </a:cubicBezTo>
                  <a:cubicBezTo>
                    <a:pt x="221" y="31"/>
                    <a:pt x="221" y="31"/>
                    <a:pt x="221" y="31"/>
                  </a:cubicBezTo>
                  <a:cubicBezTo>
                    <a:pt x="221" y="31"/>
                    <a:pt x="221" y="31"/>
                    <a:pt x="221" y="31"/>
                  </a:cubicBezTo>
                  <a:cubicBezTo>
                    <a:pt x="221" y="31"/>
                    <a:pt x="221" y="31"/>
                    <a:pt x="221" y="31"/>
                  </a:cubicBezTo>
                  <a:cubicBezTo>
                    <a:pt x="222" y="31"/>
                    <a:pt x="222" y="31"/>
                    <a:pt x="222" y="31"/>
                  </a:cubicBezTo>
                  <a:cubicBezTo>
                    <a:pt x="222" y="32"/>
                    <a:pt x="222" y="32"/>
                    <a:pt x="222" y="32"/>
                  </a:cubicBezTo>
                  <a:cubicBezTo>
                    <a:pt x="223" y="32"/>
                    <a:pt x="223" y="32"/>
                    <a:pt x="223" y="32"/>
                  </a:cubicBezTo>
                  <a:cubicBezTo>
                    <a:pt x="223" y="33"/>
                    <a:pt x="223" y="33"/>
                    <a:pt x="223" y="33"/>
                  </a:cubicBezTo>
                  <a:cubicBezTo>
                    <a:pt x="222" y="34"/>
                    <a:pt x="222" y="34"/>
                    <a:pt x="222" y="34"/>
                  </a:cubicBezTo>
                  <a:cubicBezTo>
                    <a:pt x="222" y="35"/>
                    <a:pt x="222" y="35"/>
                    <a:pt x="222" y="35"/>
                  </a:cubicBezTo>
                  <a:cubicBezTo>
                    <a:pt x="222" y="37"/>
                    <a:pt x="222" y="37"/>
                    <a:pt x="222" y="37"/>
                  </a:cubicBezTo>
                  <a:cubicBezTo>
                    <a:pt x="221" y="37"/>
                    <a:pt x="221" y="37"/>
                    <a:pt x="221" y="37"/>
                  </a:cubicBezTo>
                  <a:cubicBezTo>
                    <a:pt x="220" y="38"/>
                    <a:pt x="220" y="38"/>
                    <a:pt x="220" y="38"/>
                  </a:cubicBezTo>
                  <a:cubicBezTo>
                    <a:pt x="219" y="38"/>
                    <a:pt x="219" y="38"/>
                    <a:pt x="219" y="38"/>
                  </a:cubicBezTo>
                  <a:cubicBezTo>
                    <a:pt x="218" y="38"/>
                    <a:pt x="218" y="38"/>
                    <a:pt x="218" y="38"/>
                  </a:cubicBezTo>
                  <a:cubicBezTo>
                    <a:pt x="218" y="37"/>
                    <a:pt x="218" y="37"/>
                    <a:pt x="218" y="37"/>
                  </a:cubicBezTo>
                  <a:cubicBezTo>
                    <a:pt x="217" y="38"/>
                    <a:pt x="217" y="38"/>
                    <a:pt x="217" y="38"/>
                  </a:cubicBezTo>
                  <a:cubicBezTo>
                    <a:pt x="216" y="36"/>
                    <a:pt x="216" y="36"/>
                    <a:pt x="216" y="36"/>
                  </a:cubicBezTo>
                  <a:cubicBezTo>
                    <a:pt x="216" y="36"/>
                    <a:pt x="216" y="36"/>
                    <a:pt x="216" y="36"/>
                  </a:cubicBezTo>
                  <a:cubicBezTo>
                    <a:pt x="215" y="35"/>
                    <a:pt x="215" y="35"/>
                    <a:pt x="215" y="35"/>
                  </a:cubicBezTo>
                  <a:cubicBezTo>
                    <a:pt x="215" y="35"/>
                    <a:pt x="215" y="35"/>
                    <a:pt x="215" y="35"/>
                  </a:cubicBezTo>
                  <a:cubicBezTo>
                    <a:pt x="215" y="36"/>
                    <a:pt x="215" y="36"/>
                    <a:pt x="215" y="36"/>
                  </a:cubicBezTo>
                  <a:cubicBezTo>
                    <a:pt x="214" y="36"/>
                    <a:pt x="214" y="36"/>
                    <a:pt x="214" y="36"/>
                  </a:cubicBezTo>
                  <a:close/>
                  <a:moveTo>
                    <a:pt x="202" y="42"/>
                  </a:moveTo>
                  <a:cubicBezTo>
                    <a:pt x="203" y="42"/>
                    <a:pt x="203" y="42"/>
                    <a:pt x="203" y="42"/>
                  </a:cubicBezTo>
                  <a:cubicBezTo>
                    <a:pt x="203" y="41"/>
                    <a:pt x="203" y="41"/>
                    <a:pt x="203" y="41"/>
                  </a:cubicBezTo>
                  <a:cubicBezTo>
                    <a:pt x="204" y="40"/>
                    <a:pt x="204" y="40"/>
                    <a:pt x="204" y="40"/>
                  </a:cubicBezTo>
                  <a:cubicBezTo>
                    <a:pt x="204" y="39"/>
                    <a:pt x="204" y="39"/>
                    <a:pt x="204" y="39"/>
                  </a:cubicBezTo>
                  <a:cubicBezTo>
                    <a:pt x="205" y="39"/>
                    <a:pt x="205" y="39"/>
                    <a:pt x="205" y="39"/>
                  </a:cubicBezTo>
                  <a:cubicBezTo>
                    <a:pt x="206" y="39"/>
                    <a:pt x="206" y="39"/>
                    <a:pt x="206" y="39"/>
                  </a:cubicBezTo>
                  <a:cubicBezTo>
                    <a:pt x="206" y="39"/>
                    <a:pt x="206" y="39"/>
                    <a:pt x="206" y="39"/>
                  </a:cubicBezTo>
                  <a:cubicBezTo>
                    <a:pt x="208" y="38"/>
                    <a:pt x="208" y="38"/>
                    <a:pt x="208" y="38"/>
                  </a:cubicBezTo>
                  <a:cubicBezTo>
                    <a:pt x="209" y="38"/>
                    <a:pt x="209" y="38"/>
                    <a:pt x="209" y="38"/>
                  </a:cubicBezTo>
                  <a:cubicBezTo>
                    <a:pt x="210" y="38"/>
                    <a:pt x="210" y="38"/>
                    <a:pt x="210" y="38"/>
                  </a:cubicBezTo>
                  <a:cubicBezTo>
                    <a:pt x="210" y="39"/>
                    <a:pt x="210" y="39"/>
                    <a:pt x="210" y="39"/>
                  </a:cubicBezTo>
                  <a:cubicBezTo>
                    <a:pt x="211" y="39"/>
                    <a:pt x="211" y="39"/>
                    <a:pt x="211" y="39"/>
                  </a:cubicBezTo>
                  <a:cubicBezTo>
                    <a:pt x="212" y="39"/>
                    <a:pt x="212" y="39"/>
                    <a:pt x="212" y="39"/>
                  </a:cubicBezTo>
                  <a:cubicBezTo>
                    <a:pt x="213" y="39"/>
                    <a:pt x="213" y="39"/>
                    <a:pt x="213" y="39"/>
                  </a:cubicBezTo>
                  <a:cubicBezTo>
                    <a:pt x="213" y="39"/>
                    <a:pt x="213" y="39"/>
                    <a:pt x="213" y="39"/>
                  </a:cubicBezTo>
                  <a:cubicBezTo>
                    <a:pt x="214" y="39"/>
                    <a:pt x="214" y="39"/>
                    <a:pt x="214" y="39"/>
                  </a:cubicBezTo>
                  <a:cubicBezTo>
                    <a:pt x="215" y="39"/>
                    <a:pt x="215" y="39"/>
                    <a:pt x="215" y="39"/>
                  </a:cubicBezTo>
                  <a:cubicBezTo>
                    <a:pt x="216" y="40"/>
                    <a:pt x="216" y="40"/>
                    <a:pt x="216" y="40"/>
                  </a:cubicBezTo>
                  <a:cubicBezTo>
                    <a:pt x="217" y="40"/>
                    <a:pt x="217" y="40"/>
                    <a:pt x="217" y="40"/>
                  </a:cubicBezTo>
                  <a:cubicBezTo>
                    <a:pt x="217" y="40"/>
                    <a:pt x="217" y="40"/>
                    <a:pt x="217" y="40"/>
                  </a:cubicBezTo>
                  <a:cubicBezTo>
                    <a:pt x="216" y="41"/>
                    <a:pt x="216" y="41"/>
                    <a:pt x="216" y="41"/>
                  </a:cubicBezTo>
                  <a:cubicBezTo>
                    <a:pt x="215" y="41"/>
                    <a:pt x="215" y="41"/>
                    <a:pt x="215" y="41"/>
                  </a:cubicBezTo>
                  <a:cubicBezTo>
                    <a:pt x="213" y="42"/>
                    <a:pt x="213" y="42"/>
                    <a:pt x="213" y="42"/>
                  </a:cubicBezTo>
                  <a:cubicBezTo>
                    <a:pt x="213" y="42"/>
                    <a:pt x="213" y="42"/>
                    <a:pt x="213" y="42"/>
                  </a:cubicBezTo>
                  <a:cubicBezTo>
                    <a:pt x="211" y="43"/>
                    <a:pt x="211" y="43"/>
                    <a:pt x="211" y="43"/>
                  </a:cubicBezTo>
                  <a:cubicBezTo>
                    <a:pt x="211" y="43"/>
                    <a:pt x="211" y="43"/>
                    <a:pt x="211" y="43"/>
                  </a:cubicBezTo>
                  <a:cubicBezTo>
                    <a:pt x="212" y="43"/>
                    <a:pt x="212" y="43"/>
                    <a:pt x="212" y="43"/>
                  </a:cubicBezTo>
                  <a:cubicBezTo>
                    <a:pt x="213" y="43"/>
                    <a:pt x="213" y="43"/>
                    <a:pt x="213" y="43"/>
                  </a:cubicBezTo>
                  <a:cubicBezTo>
                    <a:pt x="213" y="44"/>
                    <a:pt x="213" y="44"/>
                    <a:pt x="213" y="44"/>
                  </a:cubicBezTo>
                  <a:cubicBezTo>
                    <a:pt x="212" y="45"/>
                    <a:pt x="212" y="45"/>
                    <a:pt x="212" y="45"/>
                  </a:cubicBezTo>
                  <a:cubicBezTo>
                    <a:pt x="212" y="46"/>
                    <a:pt x="212" y="46"/>
                    <a:pt x="212" y="46"/>
                  </a:cubicBezTo>
                  <a:cubicBezTo>
                    <a:pt x="211" y="46"/>
                    <a:pt x="211" y="46"/>
                    <a:pt x="211" y="46"/>
                  </a:cubicBezTo>
                  <a:cubicBezTo>
                    <a:pt x="211" y="46"/>
                    <a:pt x="211" y="46"/>
                    <a:pt x="211" y="46"/>
                  </a:cubicBezTo>
                  <a:cubicBezTo>
                    <a:pt x="210" y="47"/>
                    <a:pt x="210" y="47"/>
                    <a:pt x="210" y="47"/>
                  </a:cubicBezTo>
                  <a:cubicBezTo>
                    <a:pt x="209" y="47"/>
                    <a:pt x="209" y="47"/>
                    <a:pt x="209" y="47"/>
                  </a:cubicBezTo>
                  <a:cubicBezTo>
                    <a:pt x="208" y="47"/>
                    <a:pt x="208" y="47"/>
                    <a:pt x="208" y="47"/>
                  </a:cubicBezTo>
                  <a:cubicBezTo>
                    <a:pt x="207" y="47"/>
                    <a:pt x="207" y="47"/>
                    <a:pt x="207" y="47"/>
                  </a:cubicBezTo>
                  <a:cubicBezTo>
                    <a:pt x="207" y="47"/>
                    <a:pt x="207" y="47"/>
                    <a:pt x="207" y="47"/>
                  </a:cubicBezTo>
                  <a:cubicBezTo>
                    <a:pt x="206" y="47"/>
                    <a:pt x="206" y="47"/>
                    <a:pt x="206" y="47"/>
                  </a:cubicBezTo>
                  <a:cubicBezTo>
                    <a:pt x="205" y="47"/>
                    <a:pt x="205" y="47"/>
                    <a:pt x="205" y="47"/>
                  </a:cubicBezTo>
                  <a:cubicBezTo>
                    <a:pt x="204" y="47"/>
                    <a:pt x="204" y="47"/>
                    <a:pt x="204" y="47"/>
                  </a:cubicBezTo>
                  <a:cubicBezTo>
                    <a:pt x="204" y="46"/>
                    <a:pt x="204" y="46"/>
                    <a:pt x="204" y="46"/>
                  </a:cubicBezTo>
                  <a:cubicBezTo>
                    <a:pt x="204" y="46"/>
                    <a:pt x="204" y="46"/>
                    <a:pt x="204" y="46"/>
                  </a:cubicBezTo>
                  <a:cubicBezTo>
                    <a:pt x="204" y="45"/>
                    <a:pt x="204" y="45"/>
                    <a:pt x="204" y="45"/>
                  </a:cubicBezTo>
                  <a:cubicBezTo>
                    <a:pt x="203" y="44"/>
                    <a:pt x="203" y="44"/>
                    <a:pt x="203" y="44"/>
                  </a:cubicBezTo>
                  <a:cubicBezTo>
                    <a:pt x="202" y="44"/>
                    <a:pt x="202" y="44"/>
                    <a:pt x="202" y="44"/>
                  </a:cubicBezTo>
                  <a:cubicBezTo>
                    <a:pt x="202" y="43"/>
                    <a:pt x="202" y="43"/>
                    <a:pt x="202" y="43"/>
                  </a:cubicBezTo>
                  <a:cubicBezTo>
                    <a:pt x="202" y="42"/>
                    <a:pt x="202" y="42"/>
                    <a:pt x="202" y="42"/>
                  </a:cubicBezTo>
                  <a:close/>
                  <a:moveTo>
                    <a:pt x="201" y="40"/>
                  </a:moveTo>
                  <a:cubicBezTo>
                    <a:pt x="201" y="40"/>
                    <a:pt x="201" y="40"/>
                    <a:pt x="201" y="40"/>
                  </a:cubicBezTo>
                  <a:cubicBezTo>
                    <a:pt x="203" y="40"/>
                    <a:pt x="203" y="40"/>
                    <a:pt x="203" y="40"/>
                  </a:cubicBezTo>
                  <a:cubicBezTo>
                    <a:pt x="203" y="39"/>
                    <a:pt x="203" y="39"/>
                    <a:pt x="203" y="39"/>
                  </a:cubicBezTo>
                  <a:cubicBezTo>
                    <a:pt x="203" y="38"/>
                    <a:pt x="203" y="38"/>
                    <a:pt x="203" y="38"/>
                  </a:cubicBezTo>
                  <a:cubicBezTo>
                    <a:pt x="204" y="37"/>
                    <a:pt x="204" y="37"/>
                    <a:pt x="204" y="37"/>
                  </a:cubicBezTo>
                  <a:cubicBezTo>
                    <a:pt x="203" y="37"/>
                    <a:pt x="203" y="37"/>
                    <a:pt x="203" y="37"/>
                  </a:cubicBezTo>
                  <a:cubicBezTo>
                    <a:pt x="204" y="36"/>
                    <a:pt x="204" y="36"/>
                    <a:pt x="204" y="36"/>
                  </a:cubicBezTo>
                  <a:cubicBezTo>
                    <a:pt x="203" y="36"/>
                    <a:pt x="203" y="36"/>
                    <a:pt x="203" y="36"/>
                  </a:cubicBezTo>
                  <a:cubicBezTo>
                    <a:pt x="203" y="36"/>
                    <a:pt x="203" y="36"/>
                    <a:pt x="203" y="36"/>
                  </a:cubicBezTo>
                  <a:cubicBezTo>
                    <a:pt x="202" y="35"/>
                    <a:pt x="202" y="35"/>
                    <a:pt x="202" y="35"/>
                  </a:cubicBezTo>
                  <a:cubicBezTo>
                    <a:pt x="201" y="36"/>
                    <a:pt x="201" y="36"/>
                    <a:pt x="201" y="36"/>
                  </a:cubicBezTo>
                  <a:cubicBezTo>
                    <a:pt x="201" y="36"/>
                    <a:pt x="201" y="36"/>
                    <a:pt x="201" y="36"/>
                  </a:cubicBezTo>
                  <a:cubicBezTo>
                    <a:pt x="200" y="37"/>
                    <a:pt x="200" y="37"/>
                    <a:pt x="200" y="37"/>
                  </a:cubicBezTo>
                  <a:cubicBezTo>
                    <a:pt x="200" y="38"/>
                    <a:pt x="200" y="38"/>
                    <a:pt x="200" y="38"/>
                  </a:cubicBezTo>
                  <a:cubicBezTo>
                    <a:pt x="200" y="38"/>
                    <a:pt x="200" y="38"/>
                    <a:pt x="200" y="38"/>
                  </a:cubicBezTo>
                  <a:cubicBezTo>
                    <a:pt x="201" y="40"/>
                    <a:pt x="201" y="40"/>
                    <a:pt x="201" y="40"/>
                  </a:cubicBezTo>
                  <a:close/>
                  <a:moveTo>
                    <a:pt x="276" y="99"/>
                  </a:moveTo>
                  <a:cubicBezTo>
                    <a:pt x="277" y="99"/>
                    <a:pt x="277" y="99"/>
                    <a:pt x="277" y="99"/>
                  </a:cubicBezTo>
                  <a:cubicBezTo>
                    <a:pt x="277" y="99"/>
                    <a:pt x="277" y="99"/>
                    <a:pt x="277" y="99"/>
                  </a:cubicBezTo>
                  <a:cubicBezTo>
                    <a:pt x="278" y="99"/>
                    <a:pt x="278" y="99"/>
                    <a:pt x="278" y="99"/>
                  </a:cubicBezTo>
                  <a:cubicBezTo>
                    <a:pt x="278" y="99"/>
                    <a:pt x="278" y="99"/>
                    <a:pt x="278" y="99"/>
                  </a:cubicBezTo>
                  <a:cubicBezTo>
                    <a:pt x="279" y="100"/>
                    <a:pt x="279" y="100"/>
                    <a:pt x="279" y="100"/>
                  </a:cubicBezTo>
                  <a:cubicBezTo>
                    <a:pt x="279" y="100"/>
                    <a:pt x="279" y="100"/>
                    <a:pt x="279" y="100"/>
                  </a:cubicBezTo>
                  <a:cubicBezTo>
                    <a:pt x="281" y="99"/>
                    <a:pt x="281" y="99"/>
                    <a:pt x="281" y="99"/>
                  </a:cubicBezTo>
                  <a:cubicBezTo>
                    <a:pt x="282" y="99"/>
                    <a:pt x="282" y="99"/>
                    <a:pt x="282" y="99"/>
                  </a:cubicBezTo>
                  <a:cubicBezTo>
                    <a:pt x="283" y="99"/>
                    <a:pt x="283" y="99"/>
                    <a:pt x="283" y="99"/>
                  </a:cubicBezTo>
                  <a:cubicBezTo>
                    <a:pt x="284" y="99"/>
                    <a:pt x="284" y="99"/>
                    <a:pt x="284" y="99"/>
                  </a:cubicBezTo>
                  <a:cubicBezTo>
                    <a:pt x="284" y="100"/>
                    <a:pt x="284" y="100"/>
                    <a:pt x="284" y="100"/>
                  </a:cubicBezTo>
                  <a:cubicBezTo>
                    <a:pt x="285" y="99"/>
                    <a:pt x="285" y="99"/>
                    <a:pt x="285" y="99"/>
                  </a:cubicBezTo>
                  <a:cubicBezTo>
                    <a:pt x="285" y="99"/>
                    <a:pt x="285" y="99"/>
                    <a:pt x="285" y="99"/>
                  </a:cubicBezTo>
                  <a:cubicBezTo>
                    <a:pt x="285" y="98"/>
                    <a:pt x="285" y="98"/>
                    <a:pt x="285" y="98"/>
                  </a:cubicBezTo>
                  <a:cubicBezTo>
                    <a:pt x="286" y="98"/>
                    <a:pt x="286" y="98"/>
                    <a:pt x="286" y="98"/>
                  </a:cubicBezTo>
                  <a:cubicBezTo>
                    <a:pt x="286" y="97"/>
                    <a:pt x="286" y="97"/>
                    <a:pt x="286" y="97"/>
                  </a:cubicBezTo>
                  <a:cubicBezTo>
                    <a:pt x="285" y="96"/>
                    <a:pt x="285" y="96"/>
                    <a:pt x="285" y="96"/>
                  </a:cubicBezTo>
                  <a:cubicBezTo>
                    <a:pt x="285" y="95"/>
                    <a:pt x="285" y="95"/>
                    <a:pt x="285" y="95"/>
                  </a:cubicBezTo>
                  <a:cubicBezTo>
                    <a:pt x="286" y="96"/>
                    <a:pt x="286" y="96"/>
                    <a:pt x="286" y="96"/>
                  </a:cubicBezTo>
                  <a:cubicBezTo>
                    <a:pt x="286" y="96"/>
                    <a:pt x="286" y="96"/>
                    <a:pt x="286" y="96"/>
                  </a:cubicBezTo>
                  <a:cubicBezTo>
                    <a:pt x="287" y="97"/>
                    <a:pt x="287" y="97"/>
                    <a:pt x="287" y="97"/>
                  </a:cubicBezTo>
                  <a:cubicBezTo>
                    <a:pt x="287" y="97"/>
                    <a:pt x="287" y="97"/>
                    <a:pt x="287" y="97"/>
                  </a:cubicBezTo>
                  <a:cubicBezTo>
                    <a:pt x="288" y="97"/>
                    <a:pt x="288" y="97"/>
                    <a:pt x="288" y="97"/>
                  </a:cubicBezTo>
                  <a:cubicBezTo>
                    <a:pt x="288" y="97"/>
                    <a:pt x="288" y="97"/>
                    <a:pt x="288" y="97"/>
                  </a:cubicBezTo>
                  <a:cubicBezTo>
                    <a:pt x="289" y="97"/>
                    <a:pt x="289" y="97"/>
                    <a:pt x="289" y="97"/>
                  </a:cubicBezTo>
                  <a:cubicBezTo>
                    <a:pt x="289" y="97"/>
                    <a:pt x="289" y="97"/>
                    <a:pt x="289" y="97"/>
                  </a:cubicBezTo>
                  <a:cubicBezTo>
                    <a:pt x="289" y="96"/>
                    <a:pt x="289" y="96"/>
                    <a:pt x="289" y="96"/>
                  </a:cubicBezTo>
                  <a:cubicBezTo>
                    <a:pt x="289" y="95"/>
                    <a:pt x="289" y="95"/>
                    <a:pt x="289" y="95"/>
                  </a:cubicBezTo>
                  <a:cubicBezTo>
                    <a:pt x="288" y="95"/>
                    <a:pt x="288" y="95"/>
                    <a:pt x="288" y="95"/>
                  </a:cubicBezTo>
                  <a:cubicBezTo>
                    <a:pt x="287" y="95"/>
                    <a:pt x="287" y="95"/>
                    <a:pt x="287" y="95"/>
                  </a:cubicBezTo>
                  <a:cubicBezTo>
                    <a:pt x="286" y="95"/>
                    <a:pt x="286" y="95"/>
                    <a:pt x="286" y="95"/>
                  </a:cubicBezTo>
                  <a:cubicBezTo>
                    <a:pt x="286" y="95"/>
                    <a:pt x="286" y="95"/>
                    <a:pt x="286" y="95"/>
                  </a:cubicBezTo>
                  <a:cubicBezTo>
                    <a:pt x="286" y="94"/>
                    <a:pt x="286" y="94"/>
                    <a:pt x="286" y="94"/>
                  </a:cubicBezTo>
                  <a:cubicBezTo>
                    <a:pt x="287" y="94"/>
                    <a:pt x="287" y="94"/>
                    <a:pt x="287" y="94"/>
                  </a:cubicBezTo>
                  <a:cubicBezTo>
                    <a:pt x="288" y="94"/>
                    <a:pt x="288" y="94"/>
                    <a:pt x="288" y="94"/>
                  </a:cubicBezTo>
                  <a:cubicBezTo>
                    <a:pt x="288" y="93"/>
                    <a:pt x="288" y="93"/>
                    <a:pt x="288" y="93"/>
                  </a:cubicBezTo>
                  <a:cubicBezTo>
                    <a:pt x="289" y="94"/>
                    <a:pt x="289" y="94"/>
                    <a:pt x="289" y="94"/>
                  </a:cubicBezTo>
                  <a:cubicBezTo>
                    <a:pt x="289" y="94"/>
                    <a:pt x="289" y="94"/>
                    <a:pt x="289" y="94"/>
                  </a:cubicBezTo>
                  <a:cubicBezTo>
                    <a:pt x="290" y="93"/>
                    <a:pt x="290" y="93"/>
                    <a:pt x="290" y="93"/>
                  </a:cubicBezTo>
                  <a:cubicBezTo>
                    <a:pt x="290" y="93"/>
                    <a:pt x="290" y="93"/>
                    <a:pt x="290" y="93"/>
                  </a:cubicBezTo>
                  <a:cubicBezTo>
                    <a:pt x="290" y="92"/>
                    <a:pt x="290" y="92"/>
                    <a:pt x="290" y="92"/>
                  </a:cubicBezTo>
                  <a:cubicBezTo>
                    <a:pt x="290" y="91"/>
                    <a:pt x="290" y="91"/>
                    <a:pt x="290" y="91"/>
                  </a:cubicBezTo>
                  <a:cubicBezTo>
                    <a:pt x="290" y="91"/>
                    <a:pt x="290" y="91"/>
                    <a:pt x="290" y="91"/>
                  </a:cubicBezTo>
                  <a:cubicBezTo>
                    <a:pt x="291" y="91"/>
                    <a:pt x="291" y="91"/>
                    <a:pt x="291" y="91"/>
                  </a:cubicBezTo>
                  <a:cubicBezTo>
                    <a:pt x="289" y="91"/>
                    <a:pt x="289" y="91"/>
                    <a:pt x="289" y="91"/>
                  </a:cubicBezTo>
                  <a:cubicBezTo>
                    <a:pt x="289" y="91"/>
                    <a:pt x="289" y="91"/>
                    <a:pt x="289" y="91"/>
                  </a:cubicBezTo>
                  <a:cubicBezTo>
                    <a:pt x="289" y="90"/>
                    <a:pt x="289" y="90"/>
                    <a:pt x="289" y="90"/>
                  </a:cubicBezTo>
                  <a:cubicBezTo>
                    <a:pt x="289" y="90"/>
                    <a:pt x="289" y="90"/>
                    <a:pt x="289" y="90"/>
                  </a:cubicBezTo>
                  <a:cubicBezTo>
                    <a:pt x="290" y="89"/>
                    <a:pt x="290" y="89"/>
                    <a:pt x="290" y="89"/>
                  </a:cubicBezTo>
                  <a:cubicBezTo>
                    <a:pt x="289" y="89"/>
                    <a:pt x="289" y="89"/>
                    <a:pt x="289" y="89"/>
                  </a:cubicBezTo>
                  <a:cubicBezTo>
                    <a:pt x="287" y="89"/>
                    <a:pt x="287" y="89"/>
                    <a:pt x="287" y="89"/>
                  </a:cubicBezTo>
                  <a:cubicBezTo>
                    <a:pt x="287" y="88"/>
                    <a:pt x="287" y="88"/>
                    <a:pt x="287" y="88"/>
                  </a:cubicBezTo>
                  <a:cubicBezTo>
                    <a:pt x="287" y="88"/>
                    <a:pt x="287" y="88"/>
                    <a:pt x="287" y="88"/>
                  </a:cubicBezTo>
                  <a:cubicBezTo>
                    <a:pt x="287" y="88"/>
                    <a:pt x="287" y="88"/>
                    <a:pt x="287" y="88"/>
                  </a:cubicBezTo>
                  <a:cubicBezTo>
                    <a:pt x="287" y="87"/>
                    <a:pt x="287" y="87"/>
                    <a:pt x="287" y="87"/>
                  </a:cubicBezTo>
                  <a:cubicBezTo>
                    <a:pt x="286" y="86"/>
                    <a:pt x="286" y="86"/>
                    <a:pt x="286" y="86"/>
                  </a:cubicBezTo>
                  <a:cubicBezTo>
                    <a:pt x="285" y="86"/>
                    <a:pt x="285" y="86"/>
                    <a:pt x="285" y="86"/>
                  </a:cubicBezTo>
                  <a:cubicBezTo>
                    <a:pt x="284" y="86"/>
                    <a:pt x="284" y="86"/>
                    <a:pt x="284" y="86"/>
                  </a:cubicBezTo>
                  <a:cubicBezTo>
                    <a:pt x="283" y="86"/>
                    <a:pt x="283" y="86"/>
                    <a:pt x="283" y="86"/>
                  </a:cubicBezTo>
                  <a:cubicBezTo>
                    <a:pt x="282" y="87"/>
                    <a:pt x="282" y="87"/>
                    <a:pt x="282" y="87"/>
                  </a:cubicBezTo>
                  <a:cubicBezTo>
                    <a:pt x="280" y="86"/>
                    <a:pt x="280" y="86"/>
                    <a:pt x="280" y="86"/>
                  </a:cubicBezTo>
                  <a:cubicBezTo>
                    <a:pt x="280" y="85"/>
                    <a:pt x="280" y="85"/>
                    <a:pt x="280" y="85"/>
                  </a:cubicBezTo>
                  <a:cubicBezTo>
                    <a:pt x="279" y="85"/>
                    <a:pt x="279" y="85"/>
                    <a:pt x="279" y="85"/>
                  </a:cubicBezTo>
                  <a:cubicBezTo>
                    <a:pt x="279" y="85"/>
                    <a:pt x="279" y="85"/>
                    <a:pt x="279" y="85"/>
                  </a:cubicBezTo>
                  <a:cubicBezTo>
                    <a:pt x="278" y="85"/>
                    <a:pt x="278" y="85"/>
                    <a:pt x="278" y="85"/>
                  </a:cubicBezTo>
                  <a:cubicBezTo>
                    <a:pt x="278" y="85"/>
                    <a:pt x="278" y="85"/>
                    <a:pt x="278" y="85"/>
                  </a:cubicBezTo>
                  <a:cubicBezTo>
                    <a:pt x="277" y="85"/>
                    <a:pt x="277" y="85"/>
                    <a:pt x="277" y="85"/>
                  </a:cubicBezTo>
                  <a:cubicBezTo>
                    <a:pt x="276" y="86"/>
                    <a:pt x="276" y="86"/>
                    <a:pt x="276" y="86"/>
                  </a:cubicBezTo>
                  <a:cubicBezTo>
                    <a:pt x="276" y="86"/>
                    <a:pt x="276" y="86"/>
                    <a:pt x="276" y="86"/>
                  </a:cubicBezTo>
                  <a:cubicBezTo>
                    <a:pt x="275" y="85"/>
                    <a:pt x="275" y="85"/>
                    <a:pt x="275" y="85"/>
                  </a:cubicBezTo>
                  <a:cubicBezTo>
                    <a:pt x="274" y="86"/>
                    <a:pt x="274" y="86"/>
                    <a:pt x="274" y="86"/>
                  </a:cubicBezTo>
                  <a:cubicBezTo>
                    <a:pt x="273" y="86"/>
                    <a:pt x="273" y="86"/>
                    <a:pt x="273" y="86"/>
                  </a:cubicBezTo>
                  <a:cubicBezTo>
                    <a:pt x="273" y="86"/>
                    <a:pt x="273" y="86"/>
                    <a:pt x="273" y="86"/>
                  </a:cubicBezTo>
                  <a:cubicBezTo>
                    <a:pt x="273" y="87"/>
                    <a:pt x="273" y="87"/>
                    <a:pt x="273" y="87"/>
                  </a:cubicBezTo>
                  <a:cubicBezTo>
                    <a:pt x="273" y="86"/>
                    <a:pt x="273" y="86"/>
                    <a:pt x="273" y="86"/>
                  </a:cubicBezTo>
                  <a:cubicBezTo>
                    <a:pt x="273" y="86"/>
                    <a:pt x="273" y="86"/>
                    <a:pt x="273" y="86"/>
                  </a:cubicBezTo>
                  <a:cubicBezTo>
                    <a:pt x="272" y="86"/>
                    <a:pt x="272" y="86"/>
                    <a:pt x="272" y="86"/>
                  </a:cubicBezTo>
                  <a:cubicBezTo>
                    <a:pt x="270" y="86"/>
                    <a:pt x="270" y="86"/>
                    <a:pt x="270" y="86"/>
                  </a:cubicBezTo>
                  <a:cubicBezTo>
                    <a:pt x="270" y="86"/>
                    <a:pt x="270" y="86"/>
                    <a:pt x="270" y="86"/>
                  </a:cubicBezTo>
                  <a:cubicBezTo>
                    <a:pt x="270" y="86"/>
                    <a:pt x="270" y="86"/>
                    <a:pt x="270" y="86"/>
                  </a:cubicBezTo>
                  <a:cubicBezTo>
                    <a:pt x="270" y="87"/>
                    <a:pt x="270" y="87"/>
                    <a:pt x="270" y="87"/>
                  </a:cubicBezTo>
                  <a:cubicBezTo>
                    <a:pt x="271" y="88"/>
                    <a:pt x="271" y="88"/>
                    <a:pt x="271" y="88"/>
                  </a:cubicBezTo>
                  <a:cubicBezTo>
                    <a:pt x="270" y="87"/>
                    <a:pt x="270" y="87"/>
                    <a:pt x="270" y="87"/>
                  </a:cubicBezTo>
                  <a:cubicBezTo>
                    <a:pt x="270" y="87"/>
                    <a:pt x="270" y="87"/>
                    <a:pt x="270" y="87"/>
                  </a:cubicBezTo>
                  <a:cubicBezTo>
                    <a:pt x="269" y="87"/>
                    <a:pt x="269" y="87"/>
                    <a:pt x="269" y="87"/>
                  </a:cubicBezTo>
                  <a:cubicBezTo>
                    <a:pt x="268" y="87"/>
                    <a:pt x="268" y="87"/>
                    <a:pt x="268" y="87"/>
                  </a:cubicBezTo>
                  <a:cubicBezTo>
                    <a:pt x="267" y="87"/>
                    <a:pt x="267" y="87"/>
                    <a:pt x="267" y="87"/>
                  </a:cubicBezTo>
                  <a:cubicBezTo>
                    <a:pt x="268" y="86"/>
                    <a:pt x="268" y="86"/>
                    <a:pt x="268" y="86"/>
                  </a:cubicBezTo>
                  <a:cubicBezTo>
                    <a:pt x="268" y="86"/>
                    <a:pt x="268" y="86"/>
                    <a:pt x="268" y="86"/>
                  </a:cubicBezTo>
                  <a:cubicBezTo>
                    <a:pt x="267" y="85"/>
                    <a:pt x="267" y="85"/>
                    <a:pt x="267" y="85"/>
                  </a:cubicBezTo>
                  <a:cubicBezTo>
                    <a:pt x="267" y="84"/>
                    <a:pt x="267" y="84"/>
                    <a:pt x="267" y="84"/>
                  </a:cubicBezTo>
                  <a:cubicBezTo>
                    <a:pt x="267" y="84"/>
                    <a:pt x="267" y="84"/>
                    <a:pt x="267" y="84"/>
                  </a:cubicBezTo>
                  <a:cubicBezTo>
                    <a:pt x="266" y="84"/>
                    <a:pt x="266" y="84"/>
                    <a:pt x="266" y="84"/>
                  </a:cubicBezTo>
                  <a:cubicBezTo>
                    <a:pt x="266" y="85"/>
                    <a:pt x="266" y="85"/>
                    <a:pt x="266" y="85"/>
                  </a:cubicBezTo>
                  <a:cubicBezTo>
                    <a:pt x="266" y="85"/>
                    <a:pt x="266" y="85"/>
                    <a:pt x="266" y="85"/>
                  </a:cubicBezTo>
                  <a:cubicBezTo>
                    <a:pt x="265" y="85"/>
                    <a:pt x="265" y="85"/>
                    <a:pt x="265" y="85"/>
                  </a:cubicBezTo>
                  <a:cubicBezTo>
                    <a:pt x="266" y="85"/>
                    <a:pt x="266" y="85"/>
                    <a:pt x="266" y="85"/>
                  </a:cubicBezTo>
                  <a:cubicBezTo>
                    <a:pt x="266" y="84"/>
                    <a:pt x="266" y="84"/>
                    <a:pt x="266" y="84"/>
                  </a:cubicBezTo>
                  <a:cubicBezTo>
                    <a:pt x="265" y="84"/>
                    <a:pt x="265" y="84"/>
                    <a:pt x="265" y="84"/>
                  </a:cubicBezTo>
                  <a:cubicBezTo>
                    <a:pt x="264" y="84"/>
                    <a:pt x="264" y="84"/>
                    <a:pt x="264" y="84"/>
                  </a:cubicBezTo>
                  <a:cubicBezTo>
                    <a:pt x="264" y="84"/>
                    <a:pt x="264" y="84"/>
                    <a:pt x="264" y="84"/>
                  </a:cubicBezTo>
                  <a:cubicBezTo>
                    <a:pt x="264" y="84"/>
                    <a:pt x="264" y="84"/>
                    <a:pt x="264" y="84"/>
                  </a:cubicBezTo>
                  <a:cubicBezTo>
                    <a:pt x="264" y="83"/>
                    <a:pt x="264" y="83"/>
                    <a:pt x="264" y="83"/>
                  </a:cubicBezTo>
                  <a:cubicBezTo>
                    <a:pt x="264" y="82"/>
                    <a:pt x="264" y="82"/>
                    <a:pt x="264" y="82"/>
                  </a:cubicBezTo>
                  <a:cubicBezTo>
                    <a:pt x="263" y="83"/>
                    <a:pt x="263" y="83"/>
                    <a:pt x="263" y="83"/>
                  </a:cubicBezTo>
                  <a:cubicBezTo>
                    <a:pt x="262" y="84"/>
                    <a:pt x="262" y="84"/>
                    <a:pt x="262" y="84"/>
                  </a:cubicBezTo>
                  <a:cubicBezTo>
                    <a:pt x="262" y="85"/>
                    <a:pt x="262" y="85"/>
                    <a:pt x="262" y="85"/>
                  </a:cubicBezTo>
                  <a:cubicBezTo>
                    <a:pt x="261" y="85"/>
                    <a:pt x="261" y="85"/>
                    <a:pt x="261" y="85"/>
                  </a:cubicBezTo>
                  <a:cubicBezTo>
                    <a:pt x="261" y="84"/>
                    <a:pt x="261" y="84"/>
                    <a:pt x="261" y="84"/>
                  </a:cubicBezTo>
                  <a:cubicBezTo>
                    <a:pt x="261" y="83"/>
                    <a:pt x="261" y="83"/>
                    <a:pt x="261" y="83"/>
                  </a:cubicBezTo>
                  <a:cubicBezTo>
                    <a:pt x="261" y="83"/>
                    <a:pt x="261" y="83"/>
                    <a:pt x="261" y="83"/>
                  </a:cubicBezTo>
                  <a:cubicBezTo>
                    <a:pt x="262" y="82"/>
                    <a:pt x="262" y="82"/>
                    <a:pt x="262" y="82"/>
                  </a:cubicBezTo>
                  <a:cubicBezTo>
                    <a:pt x="261" y="81"/>
                    <a:pt x="261" y="81"/>
                    <a:pt x="261" y="81"/>
                  </a:cubicBezTo>
                  <a:cubicBezTo>
                    <a:pt x="260" y="81"/>
                    <a:pt x="260" y="81"/>
                    <a:pt x="260" y="81"/>
                  </a:cubicBezTo>
                  <a:cubicBezTo>
                    <a:pt x="260" y="81"/>
                    <a:pt x="260" y="81"/>
                    <a:pt x="260" y="81"/>
                  </a:cubicBezTo>
                  <a:cubicBezTo>
                    <a:pt x="261" y="81"/>
                    <a:pt x="261" y="81"/>
                    <a:pt x="261" y="81"/>
                  </a:cubicBezTo>
                  <a:cubicBezTo>
                    <a:pt x="261" y="80"/>
                    <a:pt x="261" y="80"/>
                    <a:pt x="261" y="80"/>
                  </a:cubicBezTo>
                  <a:cubicBezTo>
                    <a:pt x="261" y="79"/>
                    <a:pt x="261" y="79"/>
                    <a:pt x="261" y="79"/>
                  </a:cubicBezTo>
                  <a:cubicBezTo>
                    <a:pt x="261" y="79"/>
                    <a:pt x="261" y="79"/>
                    <a:pt x="261" y="79"/>
                  </a:cubicBezTo>
                  <a:cubicBezTo>
                    <a:pt x="260" y="79"/>
                    <a:pt x="260" y="79"/>
                    <a:pt x="260" y="79"/>
                  </a:cubicBezTo>
                  <a:cubicBezTo>
                    <a:pt x="260" y="79"/>
                    <a:pt x="260" y="79"/>
                    <a:pt x="260" y="79"/>
                  </a:cubicBezTo>
                  <a:cubicBezTo>
                    <a:pt x="259" y="79"/>
                    <a:pt x="259" y="79"/>
                    <a:pt x="259" y="79"/>
                  </a:cubicBezTo>
                  <a:cubicBezTo>
                    <a:pt x="259" y="79"/>
                    <a:pt x="259" y="79"/>
                    <a:pt x="259" y="79"/>
                  </a:cubicBezTo>
                  <a:cubicBezTo>
                    <a:pt x="259" y="79"/>
                    <a:pt x="259" y="79"/>
                    <a:pt x="259" y="79"/>
                  </a:cubicBezTo>
                  <a:cubicBezTo>
                    <a:pt x="258" y="79"/>
                    <a:pt x="258" y="79"/>
                    <a:pt x="258" y="79"/>
                  </a:cubicBezTo>
                  <a:cubicBezTo>
                    <a:pt x="258" y="79"/>
                    <a:pt x="258" y="79"/>
                    <a:pt x="258" y="79"/>
                  </a:cubicBezTo>
                  <a:cubicBezTo>
                    <a:pt x="257" y="79"/>
                    <a:pt x="257" y="79"/>
                    <a:pt x="257" y="79"/>
                  </a:cubicBezTo>
                  <a:cubicBezTo>
                    <a:pt x="257" y="79"/>
                    <a:pt x="257" y="79"/>
                    <a:pt x="257" y="79"/>
                  </a:cubicBezTo>
                  <a:cubicBezTo>
                    <a:pt x="257" y="79"/>
                    <a:pt x="257" y="79"/>
                    <a:pt x="257" y="79"/>
                  </a:cubicBezTo>
                  <a:cubicBezTo>
                    <a:pt x="258" y="78"/>
                    <a:pt x="258" y="78"/>
                    <a:pt x="258" y="78"/>
                  </a:cubicBezTo>
                  <a:cubicBezTo>
                    <a:pt x="258" y="77"/>
                    <a:pt x="258" y="77"/>
                    <a:pt x="258" y="77"/>
                  </a:cubicBezTo>
                  <a:cubicBezTo>
                    <a:pt x="259" y="77"/>
                    <a:pt x="259" y="77"/>
                    <a:pt x="259" y="77"/>
                  </a:cubicBezTo>
                  <a:cubicBezTo>
                    <a:pt x="259" y="78"/>
                    <a:pt x="259" y="78"/>
                    <a:pt x="259" y="78"/>
                  </a:cubicBezTo>
                  <a:cubicBezTo>
                    <a:pt x="261" y="78"/>
                    <a:pt x="261" y="78"/>
                    <a:pt x="261" y="78"/>
                  </a:cubicBezTo>
                  <a:cubicBezTo>
                    <a:pt x="260" y="78"/>
                    <a:pt x="260" y="78"/>
                    <a:pt x="260" y="78"/>
                  </a:cubicBezTo>
                  <a:cubicBezTo>
                    <a:pt x="260" y="77"/>
                    <a:pt x="260" y="77"/>
                    <a:pt x="260" y="77"/>
                  </a:cubicBezTo>
                  <a:cubicBezTo>
                    <a:pt x="259" y="77"/>
                    <a:pt x="259" y="77"/>
                    <a:pt x="259" y="77"/>
                  </a:cubicBezTo>
                  <a:cubicBezTo>
                    <a:pt x="259" y="77"/>
                    <a:pt x="259" y="77"/>
                    <a:pt x="259" y="77"/>
                  </a:cubicBezTo>
                  <a:cubicBezTo>
                    <a:pt x="258" y="76"/>
                    <a:pt x="258" y="76"/>
                    <a:pt x="258" y="76"/>
                  </a:cubicBezTo>
                  <a:cubicBezTo>
                    <a:pt x="257" y="75"/>
                    <a:pt x="257" y="75"/>
                    <a:pt x="257" y="75"/>
                  </a:cubicBezTo>
                  <a:cubicBezTo>
                    <a:pt x="258" y="75"/>
                    <a:pt x="258" y="75"/>
                    <a:pt x="258" y="75"/>
                  </a:cubicBezTo>
                  <a:cubicBezTo>
                    <a:pt x="258" y="75"/>
                    <a:pt x="258" y="75"/>
                    <a:pt x="258" y="75"/>
                  </a:cubicBezTo>
                  <a:cubicBezTo>
                    <a:pt x="258" y="75"/>
                    <a:pt x="258" y="75"/>
                    <a:pt x="258" y="75"/>
                  </a:cubicBezTo>
                  <a:cubicBezTo>
                    <a:pt x="259" y="75"/>
                    <a:pt x="259" y="75"/>
                    <a:pt x="259" y="75"/>
                  </a:cubicBezTo>
                  <a:cubicBezTo>
                    <a:pt x="260" y="76"/>
                    <a:pt x="260" y="76"/>
                    <a:pt x="260" y="76"/>
                  </a:cubicBezTo>
                  <a:cubicBezTo>
                    <a:pt x="261" y="76"/>
                    <a:pt x="261" y="76"/>
                    <a:pt x="261" y="76"/>
                  </a:cubicBezTo>
                  <a:cubicBezTo>
                    <a:pt x="261" y="77"/>
                    <a:pt x="261" y="77"/>
                    <a:pt x="261" y="77"/>
                  </a:cubicBezTo>
                  <a:cubicBezTo>
                    <a:pt x="262" y="77"/>
                    <a:pt x="262" y="77"/>
                    <a:pt x="262" y="77"/>
                  </a:cubicBezTo>
                  <a:cubicBezTo>
                    <a:pt x="262" y="77"/>
                    <a:pt x="262" y="77"/>
                    <a:pt x="262" y="77"/>
                  </a:cubicBezTo>
                  <a:cubicBezTo>
                    <a:pt x="264" y="77"/>
                    <a:pt x="264" y="77"/>
                    <a:pt x="264" y="77"/>
                  </a:cubicBezTo>
                  <a:cubicBezTo>
                    <a:pt x="265" y="77"/>
                    <a:pt x="265" y="77"/>
                    <a:pt x="265" y="77"/>
                  </a:cubicBezTo>
                  <a:cubicBezTo>
                    <a:pt x="265" y="77"/>
                    <a:pt x="265" y="77"/>
                    <a:pt x="265" y="77"/>
                  </a:cubicBezTo>
                  <a:cubicBezTo>
                    <a:pt x="265" y="76"/>
                    <a:pt x="265" y="76"/>
                    <a:pt x="265" y="76"/>
                  </a:cubicBezTo>
                  <a:cubicBezTo>
                    <a:pt x="263" y="75"/>
                    <a:pt x="263" y="75"/>
                    <a:pt x="263" y="75"/>
                  </a:cubicBezTo>
                  <a:cubicBezTo>
                    <a:pt x="262" y="74"/>
                    <a:pt x="262" y="74"/>
                    <a:pt x="262" y="74"/>
                  </a:cubicBezTo>
                  <a:cubicBezTo>
                    <a:pt x="262" y="74"/>
                    <a:pt x="262" y="74"/>
                    <a:pt x="262" y="74"/>
                  </a:cubicBezTo>
                  <a:cubicBezTo>
                    <a:pt x="261" y="73"/>
                    <a:pt x="261" y="73"/>
                    <a:pt x="261" y="73"/>
                  </a:cubicBezTo>
                  <a:cubicBezTo>
                    <a:pt x="261" y="73"/>
                    <a:pt x="261" y="73"/>
                    <a:pt x="261" y="73"/>
                  </a:cubicBezTo>
                  <a:cubicBezTo>
                    <a:pt x="260" y="73"/>
                    <a:pt x="260" y="73"/>
                    <a:pt x="260" y="73"/>
                  </a:cubicBezTo>
                  <a:cubicBezTo>
                    <a:pt x="260" y="72"/>
                    <a:pt x="260" y="72"/>
                    <a:pt x="260" y="72"/>
                  </a:cubicBezTo>
                  <a:cubicBezTo>
                    <a:pt x="260" y="72"/>
                    <a:pt x="260" y="72"/>
                    <a:pt x="260" y="72"/>
                  </a:cubicBezTo>
                  <a:cubicBezTo>
                    <a:pt x="261" y="72"/>
                    <a:pt x="261" y="72"/>
                    <a:pt x="261" y="72"/>
                  </a:cubicBezTo>
                  <a:cubicBezTo>
                    <a:pt x="261" y="73"/>
                    <a:pt x="261" y="73"/>
                    <a:pt x="261" y="73"/>
                  </a:cubicBezTo>
                  <a:cubicBezTo>
                    <a:pt x="262" y="73"/>
                    <a:pt x="262" y="73"/>
                    <a:pt x="262" y="73"/>
                  </a:cubicBezTo>
                  <a:cubicBezTo>
                    <a:pt x="262" y="73"/>
                    <a:pt x="262" y="73"/>
                    <a:pt x="262" y="73"/>
                  </a:cubicBezTo>
                  <a:cubicBezTo>
                    <a:pt x="263" y="73"/>
                    <a:pt x="263" y="73"/>
                    <a:pt x="263" y="73"/>
                  </a:cubicBezTo>
                  <a:cubicBezTo>
                    <a:pt x="263" y="73"/>
                    <a:pt x="263" y="73"/>
                    <a:pt x="263" y="73"/>
                  </a:cubicBezTo>
                  <a:cubicBezTo>
                    <a:pt x="263" y="71"/>
                    <a:pt x="263" y="71"/>
                    <a:pt x="263" y="71"/>
                  </a:cubicBezTo>
                  <a:cubicBezTo>
                    <a:pt x="262" y="70"/>
                    <a:pt x="262" y="70"/>
                    <a:pt x="262" y="70"/>
                  </a:cubicBezTo>
                  <a:cubicBezTo>
                    <a:pt x="261" y="70"/>
                    <a:pt x="261" y="70"/>
                    <a:pt x="261" y="70"/>
                  </a:cubicBezTo>
                  <a:cubicBezTo>
                    <a:pt x="261" y="70"/>
                    <a:pt x="261" y="70"/>
                    <a:pt x="261" y="70"/>
                  </a:cubicBezTo>
                  <a:cubicBezTo>
                    <a:pt x="260" y="70"/>
                    <a:pt x="260" y="70"/>
                    <a:pt x="260" y="70"/>
                  </a:cubicBezTo>
                  <a:cubicBezTo>
                    <a:pt x="259" y="71"/>
                    <a:pt x="259" y="71"/>
                    <a:pt x="259" y="71"/>
                  </a:cubicBezTo>
                  <a:cubicBezTo>
                    <a:pt x="258" y="71"/>
                    <a:pt x="258" y="71"/>
                    <a:pt x="258" y="71"/>
                  </a:cubicBezTo>
                  <a:cubicBezTo>
                    <a:pt x="257" y="70"/>
                    <a:pt x="257" y="70"/>
                    <a:pt x="257" y="70"/>
                  </a:cubicBezTo>
                  <a:cubicBezTo>
                    <a:pt x="257" y="70"/>
                    <a:pt x="257" y="70"/>
                    <a:pt x="257" y="70"/>
                  </a:cubicBezTo>
                  <a:cubicBezTo>
                    <a:pt x="256" y="70"/>
                    <a:pt x="256" y="70"/>
                    <a:pt x="256" y="70"/>
                  </a:cubicBezTo>
                  <a:cubicBezTo>
                    <a:pt x="255" y="71"/>
                    <a:pt x="255" y="71"/>
                    <a:pt x="255" y="71"/>
                  </a:cubicBezTo>
                  <a:cubicBezTo>
                    <a:pt x="254" y="71"/>
                    <a:pt x="254" y="71"/>
                    <a:pt x="254" y="71"/>
                  </a:cubicBezTo>
                  <a:cubicBezTo>
                    <a:pt x="254" y="72"/>
                    <a:pt x="254" y="72"/>
                    <a:pt x="254" y="72"/>
                  </a:cubicBezTo>
                  <a:cubicBezTo>
                    <a:pt x="253" y="72"/>
                    <a:pt x="253" y="72"/>
                    <a:pt x="253" y="72"/>
                  </a:cubicBezTo>
                  <a:cubicBezTo>
                    <a:pt x="253" y="72"/>
                    <a:pt x="253" y="72"/>
                    <a:pt x="253" y="72"/>
                  </a:cubicBezTo>
                  <a:cubicBezTo>
                    <a:pt x="254" y="71"/>
                    <a:pt x="254" y="71"/>
                    <a:pt x="254" y="71"/>
                  </a:cubicBezTo>
                  <a:cubicBezTo>
                    <a:pt x="254" y="71"/>
                    <a:pt x="254" y="71"/>
                    <a:pt x="254" y="71"/>
                  </a:cubicBezTo>
                  <a:cubicBezTo>
                    <a:pt x="256" y="69"/>
                    <a:pt x="256" y="69"/>
                    <a:pt x="256" y="69"/>
                  </a:cubicBezTo>
                  <a:cubicBezTo>
                    <a:pt x="256" y="69"/>
                    <a:pt x="256" y="69"/>
                    <a:pt x="256" y="69"/>
                  </a:cubicBezTo>
                  <a:cubicBezTo>
                    <a:pt x="256" y="68"/>
                    <a:pt x="256" y="68"/>
                    <a:pt x="256" y="68"/>
                  </a:cubicBezTo>
                  <a:cubicBezTo>
                    <a:pt x="256" y="66"/>
                    <a:pt x="256" y="66"/>
                    <a:pt x="256" y="66"/>
                  </a:cubicBezTo>
                  <a:cubicBezTo>
                    <a:pt x="256" y="66"/>
                    <a:pt x="256" y="66"/>
                    <a:pt x="256" y="66"/>
                  </a:cubicBezTo>
                  <a:cubicBezTo>
                    <a:pt x="255" y="65"/>
                    <a:pt x="255" y="65"/>
                    <a:pt x="255" y="65"/>
                  </a:cubicBezTo>
                  <a:cubicBezTo>
                    <a:pt x="255" y="66"/>
                    <a:pt x="255" y="66"/>
                    <a:pt x="255" y="66"/>
                  </a:cubicBezTo>
                  <a:cubicBezTo>
                    <a:pt x="254" y="66"/>
                    <a:pt x="254" y="66"/>
                    <a:pt x="254" y="66"/>
                  </a:cubicBezTo>
                  <a:cubicBezTo>
                    <a:pt x="254" y="65"/>
                    <a:pt x="254" y="65"/>
                    <a:pt x="254" y="65"/>
                  </a:cubicBezTo>
                  <a:cubicBezTo>
                    <a:pt x="254" y="65"/>
                    <a:pt x="254" y="65"/>
                    <a:pt x="254" y="65"/>
                  </a:cubicBezTo>
                  <a:cubicBezTo>
                    <a:pt x="253" y="64"/>
                    <a:pt x="253" y="64"/>
                    <a:pt x="253" y="64"/>
                  </a:cubicBezTo>
                  <a:cubicBezTo>
                    <a:pt x="252" y="64"/>
                    <a:pt x="252" y="64"/>
                    <a:pt x="252" y="64"/>
                  </a:cubicBezTo>
                  <a:cubicBezTo>
                    <a:pt x="251" y="63"/>
                    <a:pt x="251" y="63"/>
                    <a:pt x="251" y="63"/>
                  </a:cubicBezTo>
                  <a:cubicBezTo>
                    <a:pt x="250" y="63"/>
                    <a:pt x="250" y="63"/>
                    <a:pt x="250" y="63"/>
                  </a:cubicBezTo>
                  <a:cubicBezTo>
                    <a:pt x="250" y="63"/>
                    <a:pt x="250" y="63"/>
                    <a:pt x="250" y="63"/>
                  </a:cubicBezTo>
                  <a:cubicBezTo>
                    <a:pt x="249" y="63"/>
                    <a:pt x="249" y="63"/>
                    <a:pt x="249" y="63"/>
                  </a:cubicBezTo>
                  <a:cubicBezTo>
                    <a:pt x="248" y="63"/>
                    <a:pt x="248" y="63"/>
                    <a:pt x="248" y="63"/>
                  </a:cubicBezTo>
                  <a:cubicBezTo>
                    <a:pt x="247" y="63"/>
                    <a:pt x="247" y="63"/>
                    <a:pt x="247" y="63"/>
                  </a:cubicBezTo>
                  <a:cubicBezTo>
                    <a:pt x="247" y="63"/>
                    <a:pt x="247" y="63"/>
                    <a:pt x="247" y="63"/>
                  </a:cubicBezTo>
                  <a:cubicBezTo>
                    <a:pt x="247" y="64"/>
                    <a:pt x="247" y="64"/>
                    <a:pt x="247" y="64"/>
                  </a:cubicBezTo>
                  <a:cubicBezTo>
                    <a:pt x="247" y="65"/>
                    <a:pt x="247" y="65"/>
                    <a:pt x="247" y="65"/>
                  </a:cubicBezTo>
                  <a:cubicBezTo>
                    <a:pt x="247" y="66"/>
                    <a:pt x="247" y="66"/>
                    <a:pt x="247" y="66"/>
                  </a:cubicBezTo>
                  <a:cubicBezTo>
                    <a:pt x="247" y="66"/>
                    <a:pt x="247" y="66"/>
                    <a:pt x="247" y="66"/>
                  </a:cubicBezTo>
                  <a:cubicBezTo>
                    <a:pt x="246" y="64"/>
                    <a:pt x="246" y="64"/>
                    <a:pt x="246" y="64"/>
                  </a:cubicBezTo>
                  <a:cubicBezTo>
                    <a:pt x="246" y="65"/>
                    <a:pt x="246" y="65"/>
                    <a:pt x="246" y="65"/>
                  </a:cubicBezTo>
                  <a:cubicBezTo>
                    <a:pt x="246" y="66"/>
                    <a:pt x="246" y="66"/>
                    <a:pt x="246" y="66"/>
                  </a:cubicBezTo>
                  <a:cubicBezTo>
                    <a:pt x="247" y="66"/>
                    <a:pt x="247" y="66"/>
                    <a:pt x="247" y="66"/>
                  </a:cubicBezTo>
                  <a:cubicBezTo>
                    <a:pt x="248" y="68"/>
                    <a:pt x="248" y="68"/>
                    <a:pt x="248" y="68"/>
                  </a:cubicBezTo>
                  <a:cubicBezTo>
                    <a:pt x="249" y="68"/>
                    <a:pt x="249" y="68"/>
                    <a:pt x="249" y="68"/>
                  </a:cubicBezTo>
                  <a:cubicBezTo>
                    <a:pt x="248" y="68"/>
                    <a:pt x="248" y="68"/>
                    <a:pt x="248" y="68"/>
                  </a:cubicBezTo>
                  <a:cubicBezTo>
                    <a:pt x="247" y="68"/>
                    <a:pt x="247" y="68"/>
                    <a:pt x="247" y="68"/>
                  </a:cubicBezTo>
                  <a:cubicBezTo>
                    <a:pt x="247" y="69"/>
                    <a:pt x="247" y="69"/>
                    <a:pt x="247" y="69"/>
                  </a:cubicBezTo>
                  <a:cubicBezTo>
                    <a:pt x="248" y="70"/>
                    <a:pt x="248" y="70"/>
                    <a:pt x="248" y="70"/>
                  </a:cubicBezTo>
                  <a:cubicBezTo>
                    <a:pt x="249" y="70"/>
                    <a:pt x="249" y="70"/>
                    <a:pt x="249" y="70"/>
                  </a:cubicBezTo>
                  <a:cubicBezTo>
                    <a:pt x="249" y="71"/>
                    <a:pt x="249" y="71"/>
                    <a:pt x="249" y="71"/>
                  </a:cubicBezTo>
                  <a:cubicBezTo>
                    <a:pt x="249" y="71"/>
                    <a:pt x="249" y="71"/>
                    <a:pt x="249" y="71"/>
                  </a:cubicBezTo>
                  <a:cubicBezTo>
                    <a:pt x="247" y="71"/>
                    <a:pt x="247" y="71"/>
                    <a:pt x="247" y="71"/>
                  </a:cubicBezTo>
                  <a:cubicBezTo>
                    <a:pt x="247" y="71"/>
                    <a:pt x="247" y="71"/>
                    <a:pt x="247" y="71"/>
                  </a:cubicBezTo>
                  <a:cubicBezTo>
                    <a:pt x="247" y="71"/>
                    <a:pt x="247" y="71"/>
                    <a:pt x="247" y="71"/>
                  </a:cubicBezTo>
                  <a:cubicBezTo>
                    <a:pt x="247" y="72"/>
                    <a:pt x="247" y="72"/>
                    <a:pt x="247" y="72"/>
                  </a:cubicBezTo>
                  <a:cubicBezTo>
                    <a:pt x="248" y="71"/>
                    <a:pt x="248" y="71"/>
                    <a:pt x="248" y="71"/>
                  </a:cubicBezTo>
                  <a:cubicBezTo>
                    <a:pt x="248" y="72"/>
                    <a:pt x="248" y="72"/>
                    <a:pt x="248" y="72"/>
                  </a:cubicBezTo>
                  <a:cubicBezTo>
                    <a:pt x="250" y="71"/>
                    <a:pt x="250" y="71"/>
                    <a:pt x="250" y="71"/>
                  </a:cubicBezTo>
                  <a:cubicBezTo>
                    <a:pt x="250" y="72"/>
                    <a:pt x="250" y="72"/>
                    <a:pt x="250" y="72"/>
                  </a:cubicBezTo>
                  <a:cubicBezTo>
                    <a:pt x="251" y="72"/>
                    <a:pt x="251" y="72"/>
                    <a:pt x="251" y="72"/>
                  </a:cubicBezTo>
                  <a:cubicBezTo>
                    <a:pt x="251" y="73"/>
                    <a:pt x="251" y="73"/>
                    <a:pt x="251" y="73"/>
                  </a:cubicBezTo>
                  <a:cubicBezTo>
                    <a:pt x="252" y="74"/>
                    <a:pt x="252" y="74"/>
                    <a:pt x="252" y="74"/>
                  </a:cubicBezTo>
                  <a:cubicBezTo>
                    <a:pt x="253" y="74"/>
                    <a:pt x="253" y="74"/>
                    <a:pt x="253" y="74"/>
                  </a:cubicBezTo>
                  <a:cubicBezTo>
                    <a:pt x="253" y="73"/>
                    <a:pt x="253" y="73"/>
                    <a:pt x="253" y="73"/>
                  </a:cubicBezTo>
                  <a:cubicBezTo>
                    <a:pt x="253" y="73"/>
                    <a:pt x="253" y="73"/>
                    <a:pt x="253" y="73"/>
                  </a:cubicBezTo>
                  <a:cubicBezTo>
                    <a:pt x="254" y="73"/>
                    <a:pt x="254" y="73"/>
                    <a:pt x="254" y="73"/>
                  </a:cubicBezTo>
                  <a:cubicBezTo>
                    <a:pt x="254" y="73"/>
                    <a:pt x="254" y="73"/>
                    <a:pt x="254" y="73"/>
                  </a:cubicBezTo>
                  <a:cubicBezTo>
                    <a:pt x="255" y="74"/>
                    <a:pt x="255" y="74"/>
                    <a:pt x="255" y="74"/>
                  </a:cubicBezTo>
                  <a:cubicBezTo>
                    <a:pt x="254" y="74"/>
                    <a:pt x="254" y="74"/>
                    <a:pt x="254" y="74"/>
                  </a:cubicBezTo>
                  <a:cubicBezTo>
                    <a:pt x="254" y="76"/>
                    <a:pt x="254" y="76"/>
                    <a:pt x="254" y="76"/>
                  </a:cubicBezTo>
                  <a:cubicBezTo>
                    <a:pt x="254" y="77"/>
                    <a:pt x="254" y="77"/>
                    <a:pt x="254" y="77"/>
                  </a:cubicBezTo>
                  <a:cubicBezTo>
                    <a:pt x="254" y="77"/>
                    <a:pt x="254" y="77"/>
                    <a:pt x="254" y="77"/>
                  </a:cubicBezTo>
                  <a:cubicBezTo>
                    <a:pt x="255" y="78"/>
                    <a:pt x="255" y="78"/>
                    <a:pt x="255" y="78"/>
                  </a:cubicBezTo>
                  <a:cubicBezTo>
                    <a:pt x="254" y="79"/>
                    <a:pt x="254" y="79"/>
                    <a:pt x="254" y="79"/>
                  </a:cubicBezTo>
                  <a:cubicBezTo>
                    <a:pt x="254" y="80"/>
                    <a:pt x="254" y="80"/>
                    <a:pt x="254" y="80"/>
                  </a:cubicBezTo>
                  <a:cubicBezTo>
                    <a:pt x="254" y="81"/>
                    <a:pt x="254" y="81"/>
                    <a:pt x="254" y="81"/>
                  </a:cubicBezTo>
                  <a:cubicBezTo>
                    <a:pt x="253" y="81"/>
                    <a:pt x="253" y="81"/>
                    <a:pt x="253" y="81"/>
                  </a:cubicBezTo>
                  <a:cubicBezTo>
                    <a:pt x="252" y="82"/>
                    <a:pt x="252" y="82"/>
                    <a:pt x="252" y="82"/>
                  </a:cubicBezTo>
                  <a:cubicBezTo>
                    <a:pt x="251" y="82"/>
                    <a:pt x="251" y="82"/>
                    <a:pt x="251" y="82"/>
                  </a:cubicBezTo>
                  <a:cubicBezTo>
                    <a:pt x="250" y="83"/>
                    <a:pt x="250" y="83"/>
                    <a:pt x="250" y="83"/>
                  </a:cubicBezTo>
                  <a:cubicBezTo>
                    <a:pt x="251" y="84"/>
                    <a:pt x="251" y="84"/>
                    <a:pt x="251" y="84"/>
                  </a:cubicBezTo>
                  <a:cubicBezTo>
                    <a:pt x="250" y="84"/>
                    <a:pt x="250" y="84"/>
                    <a:pt x="250" y="84"/>
                  </a:cubicBezTo>
                  <a:cubicBezTo>
                    <a:pt x="249" y="85"/>
                    <a:pt x="249" y="85"/>
                    <a:pt x="249" y="85"/>
                  </a:cubicBezTo>
                  <a:cubicBezTo>
                    <a:pt x="249" y="86"/>
                    <a:pt x="249" y="86"/>
                    <a:pt x="249" y="86"/>
                  </a:cubicBezTo>
                  <a:cubicBezTo>
                    <a:pt x="250" y="86"/>
                    <a:pt x="250" y="86"/>
                    <a:pt x="250" y="86"/>
                  </a:cubicBezTo>
                  <a:cubicBezTo>
                    <a:pt x="250" y="86"/>
                    <a:pt x="250" y="86"/>
                    <a:pt x="250" y="86"/>
                  </a:cubicBezTo>
                  <a:cubicBezTo>
                    <a:pt x="249" y="87"/>
                    <a:pt x="249" y="87"/>
                    <a:pt x="249" y="87"/>
                  </a:cubicBezTo>
                  <a:cubicBezTo>
                    <a:pt x="249" y="87"/>
                    <a:pt x="249" y="87"/>
                    <a:pt x="249" y="87"/>
                  </a:cubicBezTo>
                  <a:cubicBezTo>
                    <a:pt x="249" y="88"/>
                    <a:pt x="249" y="88"/>
                    <a:pt x="249" y="88"/>
                  </a:cubicBezTo>
                  <a:cubicBezTo>
                    <a:pt x="249" y="88"/>
                    <a:pt x="249" y="88"/>
                    <a:pt x="249" y="88"/>
                  </a:cubicBezTo>
                  <a:cubicBezTo>
                    <a:pt x="249" y="89"/>
                    <a:pt x="249" y="89"/>
                    <a:pt x="249" y="89"/>
                  </a:cubicBezTo>
                  <a:cubicBezTo>
                    <a:pt x="249" y="90"/>
                    <a:pt x="249" y="90"/>
                    <a:pt x="249" y="90"/>
                  </a:cubicBezTo>
                  <a:cubicBezTo>
                    <a:pt x="249" y="90"/>
                    <a:pt x="249" y="90"/>
                    <a:pt x="249" y="90"/>
                  </a:cubicBezTo>
                  <a:cubicBezTo>
                    <a:pt x="249" y="91"/>
                    <a:pt x="249" y="91"/>
                    <a:pt x="249" y="91"/>
                  </a:cubicBezTo>
                  <a:cubicBezTo>
                    <a:pt x="250" y="91"/>
                    <a:pt x="250" y="91"/>
                    <a:pt x="250" y="91"/>
                  </a:cubicBezTo>
                  <a:cubicBezTo>
                    <a:pt x="251" y="91"/>
                    <a:pt x="251" y="91"/>
                    <a:pt x="251" y="91"/>
                  </a:cubicBezTo>
                  <a:cubicBezTo>
                    <a:pt x="251" y="90"/>
                    <a:pt x="251" y="90"/>
                    <a:pt x="251" y="90"/>
                  </a:cubicBezTo>
                  <a:cubicBezTo>
                    <a:pt x="251" y="90"/>
                    <a:pt x="251" y="90"/>
                    <a:pt x="251" y="90"/>
                  </a:cubicBezTo>
                  <a:cubicBezTo>
                    <a:pt x="251" y="90"/>
                    <a:pt x="251" y="90"/>
                    <a:pt x="251" y="90"/>
                  </a:cubicBezTo>
                  <a:cubicBezTo>
                    <a:pt x="252" y="90"/>
                    <a:pt x="252" y="90"/>
                    <a:pt x="252" y="90"/>
                  </a:cubicBezTo>
                  <a:cubicBezTo>
                    <a:pt x="253" y="89"/>
                    <a:pt x="253" y="89"/>
                    <a:pt x="253" y="89"/>
                  </a:cubicBezTo>
                  <a:cubicBezTo>
                    <a:pt x="253" y="90"/>
                    <a:pt x="253" y="90"/>
                    <a:pt x="253" y="90"/>
                  </a:cubicBezTo>
                  <a:cubicBezTo>
                    <a:pt x="252" y="91"/>
                    <a:pt x="252" y="91"/>
                    <a:pt x="252" y="91"/>
                  </a:cubicBezTo>
                  <a:cubicBezTo>
                    <a:pt x="252" y="91"/>
                    <a:pt x="252" y="91"/>
                    <a:pt x="252" y="91"/>
                  </a:cubicBezTo>
                  <a:cubicBezTo>
                    <a:pt x="252" y="91"/>
                    <a:pt x="252" y="91"/>
                    <a:pt x="252" y="91"/>
                  </a:cubicBezTo>
                  <a:cubicBezTo>
                    <a:pt x="252" y="92"/>
                    <a:pt x="252" y="92"/>
                    <a:pt x="252" y="92"/>
                  </a:cubicBezTo>
                  <a:cubicBezTo>
                    <a:pt x="252" y="92"/>
                    <a:pt x="252" y="92"/>
                    <a:pt x="252" y="92"/>
                  </a:cubicBezTo>
                  <a:cubicBezTo>
                    <a:pt x="253" y="93"/>
                    <a:pt x="253" y="93"/>
                    <a:pt x="253" y="93"/>
                  </a:cubicBezTo>
                  <a:cubicBezTo>
                    <a:pt x="254" y="93"/>
                    <a:pt x="254" y="93"/>
                    <a:pt x="254" y="93"/>
                  </a:cubicBezTo>
                  <a:cubicBezTo>
                    <a:pt x="254" y="93"/>
                    <a:pt x="254" y="93"/>
                    <a:pt x="254" y="93"/>
                  </a:cubicBezTo>
                  <a:cubicBezTo>
                    <a:pt x="255" y="93"/>
                    <a:pt x="255" y="93"/>
                    <a:pt x="255" y="93"/>
                  </a:cubicBezTo>
                  <a:cubicBezTo>
                    <a:pt x="255" y="93"/>
                    <a:pt x="255" y="93"/>
                    <a:pt x="255" y="93"/>
                  </a:cubicBezTo>
                  <a:cubicBezTo>
                    <a:pt x="256" y="92"/>
                    <a:pt x="256" y="92"/>
                    <a:pt x="256" y="92"/>
                  </a:cubicBezTo>
                  <a:cubicBezTo>
                    <a:pt x="256" y="92"/>
                    <a:pt x="256" y="92"/>
                    <a:pt x="256" y="92"/>
                  </a:cubicBezTo>
                  <a:cubicBezTo>
                    <a:pt x="257" y="91"/>
                    <a:pt x="257" y="91"/>
                    <a:pt x="257" y="91"/>
                  </a:cubicBezTo>
                  <a:cubicBezTo>
                    <a:pt x="257" y="91"/>
                    <a:pt x="257" y="91"/>
                    <a:pt x="257" y="91"/>
                  </a:cubicBezTo>
                  <a:cubicBezTo>
                    <a:pt x="257" y="92"/>
                    <a:pt x="257" y="92"/>
                    <a:pt x="257" y="92"/>
                  </a:cubicBezTo>
                  <a:cubicBezTo>
                    <a:pt x="257" y="92"/>
                    <a:pt x="257" y="92"/>
                    <a:pt x="257" y="92"/>
                  </a:cubicBezTo>
                  <a:cubicBezTo>
                    <a:pt x="257" y="92"/>
                    <a:pt x="257" y="92"/>
                    <a:pt x="257" y="92"/>
                  </a:cubicBezTo>
                  <a:cubicBezTo>
                    <a:pt x="258" y="92"/>
                    <a:pt x="258" y="92"/>
                    <a:pt x="258" y="92"/>
                  </a:cubicBezTo>
                  <a:cubicBezTo>
                    <a:pt x="258" y="91"/>
                    <a:pt x="258" y="91"/>
                    <a:pt x="258" y="91"/>
                  </a:cubicBezTo>
                  <a:cubicBezTo>
                    <a:pt x="259" y="91"/>
                    <a:pt x="259" y="91"/>
                    <a:pt x="259" y="91"/>
                  </a:cubicBezTo>
                  <a:cubicBezTo>
                    <a:pt x="259" y="91"/>
                    <a:pt x="259" y="91"/>
                    <a:pt x="259" y="91"/>
                  </a:cubicBezTo>
                  <a:cubicBezTo>
                    <a:pt x="259" y="92"/>
                    <a:pt x="259" y="92"/>
                    <a:pt x="259" y="92"/>
                  </a:cubicBezTo>
                  <a:cubicBezTo>
                    <a:pt x="258" y="94"/>
                    <a:pt x="258" y="94"/>
                    <a:pt x="258" y="94"/>
                  </a:cubicBezTo>
                  <a:cubicBezTo>
                    <a:pt x="257" y="94"/>
                    <a:pt x="257" y="94"/>
                    <a:pt x="257" y="94"/>
                  </a:cubicBezTo>
                  <a:cubicBezTo>
                    <a:pt x="257" y="95"/>
                    <a:pt x="257" y="95"/>
                    <a:pt x="257" y="95"/>
                  </a:cubicBezTo>
                  <a:cubicBezTo>
                    <a:pt x="258" y="95"/>
                    <a:pt x="258" y="95"/>
                    <a:pt x="258" y="95"/>
                  </a:cubicBezTo>
                  <a:cubicBezTo>
                    <a:pt x="259" y="95"/>
                    <a:pt x="259" y="95"/>
                    <a:pt x="259" y="95"/>
                  </a:cubicBezTo>
                  <a:cubicBezTo>
                    <a:pt x="260" y="95"/>
                    <a:pt x="260" y="95"/>
                    <a:pt x="260" y="95"/>
                  </a:cubicBezTo>
                  <a:cubicBezTo>
                    <a:pt x="260" y="96"/>
                    <a:pt x="260" y="96"/>
                    <a:pt x="260" y="96"/>
                  </a:cubicBezTo>
                  <a:cubicBezTo>
                    <a:pt x="261" y="96"/>
                    <a:pt x="261" y="96"/>
                    <a:pt x="261" y="96"/>
                  </a:cubicBezTo>
                  <a:cubicBezTo>
                    <a:pt x="261" y="95"/>
                    <a:pt x="261" y="95"/>
                    <a:pt x="261" y="95"/>
                  </a:cubicBezTo>
                  <a:cubicBezTo>
                    <a:pt x="262" y="95"/>
                    <a:pt x="262" y="95"/>
                    <a:pt x="262" y="95"/>
                  </a:cubicBezTo>
                  <a:cubicBezTo>
                    <a:pt x="262" y="96"/>
                    <a:pt x="262" y="96"/>
                    <a:pt x="262" y="96"/>
                  </a:cubicBezTo>
                  <a:cubicBezTo>
                    <a:pt x="262" y="96"/>
                    <a:pt x="262" y="96"/>
                    <a:pt x="262" y="96"/>
                  </a:cubicBezTo>
                  <a:cubicBezTo>
                    <a:pt x="262" y="96"/>
                    <a:pt x="262" y="96"/>
                    <a:pt x="262" y="96"/>
                  </a:cubicBezTo>
                  <a:cubicBezTo>
                    <a:pt x="263" y="97"/>
                    <a:pt x="263" y="97"/>
                    <a:pt x="263" y="97"/>
                  </a:cubicBezTo>
                  <a:cubicBezTo>
                    <a:pt x="264" y="96"/>
                    <a:pt x="264" y="96"/>
                    <a:pt x="264" y="96"/>
                  </a:cubicBezTo>
                  <a:cubicBezTo>
                    <a:pt x="263" y="96"/>
                    <a:pt x="263" y="96"/>
                    <a:pt x="263" y="96"/>
                  </a:cubicBezTo>
                  <a:cubicBezTo>
                    <a:pt x="263" y="95"/>
                    <a:pt x="263" y="95"/>
                    <a:pt x="263" y="95"/>
                  </a:cubicBezTo>
                  <a:cubicBezTo>
                    <a:pt x="264" y="95"/>
                    <a:pt x="264" y="95"/>
                    <a:pt x="264" y="95"/>
                  </a:cubicBezTo>
                  <a:cubicBezTo>
                    <a:pt x="264" y="95"/>
                    <a:pt x="264" y="95"/>
                    <a:pt x="264" y="95"/>
                  </a:cubicBezTo>
                  <a:cubicBezTo>
                    <a:pt x="264" y="96"/>
                    <a:pt x="264" y="96"/>
                    <a:pt x="264" y="96"/>
                  </a:cubicBezTo>
                  <a:cubicBezTo>
                    <a:pt x="264" y="97"/>
                    <a:pt x="264" y="97"/>
                    <a:pt x="264" y="97"/>
                  </a:cubicBezTo>
                  <a:cubicBezTo>
                    <a:pt x="265" y="97"/>
                    <a:pt x="265" y="97"/>
                    <a:pt x="265" y="97"/>
                  </a:cubicBezTo>
                  <a:cubicBezTo>
                    <a:pt x="265" y="96"/>
                    <a:pt x="265" y="96"/>
                    <a:pt x="265" y="96"/>
                  </a:cubicBezTo>
                  <a:cubicBezTo>
                    <a:pt x="265" y="95"/>
                    <a:pt x="265" y="95"/>
                    <a:pt x="265" y="95"/>
                  </a:cubicBezTo>
                  <a:cubicBezTo>
                    <a:pt x="266" y="95"/>
                    <a:pt x="266" y="95"/>
                    <a:pt x="266" y="95"/>
                  </a:cubicBezTo>
                  <a:cubicBezTo>
                    <a:pt x="266" y="96"/>
                    <a:pt x="266" y="96"/>
                    <a:pt x="266" y="96"/>
                  </a:cubicBezTo>
                  <a:cubicBezTo>
                    <a:pt x="265" y="96"/>
                    <a:pt x="265" y="96"/>
                    <a:pt x="265" y="96"/>
                  </a:cubicBezTo>
                  <a:cubicBezTo>
                    <a:pt x="265" y="97"/>
                    <a:pt x="265" y="97"/>
                    <a:pt x="265" y="97"/>
                  </a:cubicBezTo>
                  <a:cubicBezTo>
                    <a:pt x="267" y="97"/>
                    <a:pt x="267" y="97"/>
                    <a:pt x="267" y="97"/>
                  </a:cubicBezTo>
                  <a:cubicBezTo>
                    <a:pt x="267" y="96"/>
                    <a:pt x="267" y="96"/>
                    <a:pt x="267" y="96"/>
                  </a:cubicBezTo>
                  <a:cubicBezTo>
                    <a:pt x="268" y="95"/>
                    <a:pt x="268" y="95"/>
                    <a:pt x="268" y="95"/>
                  </a:cubicBezTo>
                  <a:cubicBezTo>
                    <a:pt x="268" y="96"/>
                    <a:pt x="268" y="96"/>
                    <a:pt x="268" y="96"/>
                  </a:cubicBezTo>
                  <a:cubicBezTo>
                    <a:pt x="268" y="96"/>
                    <a:pt x="268" y="96"/>
                    <a:pt x="268" y="96"/>
                  </a:cubicBezTo>
                  <a:cubicBezTo>
                    <a:pt x="268" y="97"/>
                    <a:pt x="268" y="97"/>
                    <a:pt x="268" y="97"/>
                  </a:cubicBezTo>
                  <a:cubicBezTo>
                    <a:pt x="269" y="97"/>
                    <a:pt x="269" y="97"/>
                    <a:pt x="269" y="97"/>
                  </a:cubicBezTo>
                  <a:cubicBezTo>
                    <a:pt x="269" y="96"/>
                    <a:pt x="269" y="96"/>
                    <a:pt x="269" y="96"/>
                  </a:cubicBezTo>
                  <a:cubicBezTo>
                    <a:pt x="269" y="95"/>
                    <a:pt x="269" y="95"/>
                    <a:pt x="269" y="95"/>
                  </a:cubicBezTo>
                  <a:cubicBezTo>
                    <a:pt x="269" y="97"/>
                    <a:pt x="269" y="97"/>
                    <a:pt x="269" y="97"/>
                  </a:cubicBezTo>
                  <a:cubicBezTo>
                    <a:pt x="269" y="97"/>
                    <a:pt x="269" y="97"/>
                    <a:pt x="269" y="97"/>
                  </a:cubicBezTo>
                  <a:cubicBezTo>
                    <a:pt x="270" y="97"/>
                    <a:pt x="270" y="97"/>
                    <a:pt x="270" y="97"/>
                  </a:cubicBezTo>
                  <a:cubicBezTo>
                    <a:pt x="271" y="98"/>
                    <a:pt x="271" y="98"/>
                    <a:pt x="271" y="98"/>
                  </a:cubicBezTo>
                  <a:cubicBezTo>
                    <a:pt x="272" y="98"/>
                    <a:pt x="272" y="98"/>
                    <a:pt x="272" y="98"/>
                  </a:cubicBezTo>
                  <a:cubicBezTo>
                    <a:pt x="273" y="98"/>
                    <a:pt x="273" y="98"/>
                    <a:pt x="273" y="98"/>
                  </a:cubicBezTo>
                  <a:cubicBezTo>
                    <a:pt x="273" y="98"/>
                    <a:pt x="273" y="98"/>
                    <a:pt x="273" y="98"/>
                  </a:cubicBezTo>
                  <a:cubicBezTo>
                    <a:pt x="274" y="98"/>
                    <a:pt x="274" y="98"/>
                    <a:pt x="274" y="98"/>
                  </a:cubicBezTo>
                  <a:cubicBezTo>
                    <a:pt x="274" y="97"/>
                    <a:pt x="274" y="97"/>
                    <a:pt x="274" y="97"/>
                  </a:cubicBezTo>
                  <a:cubicBezTo>
                    <a:pt x="274" y="97"/>
                    <a:pt x="274" y="97"/>
                    <a:pt x="274" y="97"/>
                  </a:cubicBezTo>
                  <a:cubicBezTo>
                    <a:pt x="275" y="96"/>
                    <a:pt x="275" y="96"/>
                    <a:pt x="275" y="96"/>
                  </a:cubicBezTo>
                  <a:cubicBezTo>
                    <a:pt x="276" y="95"/>
                    <a:pt x="276" y="95"/>
                    <a:pt x="276" y="95"/>
                  </a:cubicBezTo>
                  <a:cubicBezTo>
                    <a:pt x="275" y="95"/>
                    <a:pt x="275" y="95"/>
                    <a:pt x="275" y="95"/>
                  </a:cubicBezTo>
                  <a:cubicBezTo>
                    <a:pt x="276" y="94"/>
                    <a:pt x="276" y="94"/>
                    <a:pt x="276" y="94"/>
                  </a:cubicBezTo>
                  <a:cubicBezTo>
                    <a:pt x="276" y="94"/>
                    <a:pt x="276" y="94"/>
                    <a:pt x="276" y="94"/>
                  </a:cubicBezTo>
                  <a:cubicBezTo>
                    <a:pt x="276" y="95"/>
                    <a:pt x="276" y="95"/>
                    <a:pt x="276" y="95"/>
                  </a:cubicBezTo>
                  <a:cubicBezTo>
                    <a:pt x="277" y="95"/>
                    <a:pt x="277" y="95"/>
                    <a:pt x="277" y="95"/>
                  </a:cubicBezTo>
                  <a:cubicBezTo>
                    <a:pt x="277" y="95"/>
                    <a:pt x="277" y="95"/>
                    <a:pt x="277" y="95"/>
                  </a:cubicBezTo>
                  <a:cubicBezTo>
                    <a:pt x="276" y="96"/>
                    <a:pt x="276" y="96"/>
                    <a:pt x="276" y="96"/>
                  </a:cubicBezTo>
                  <a:cubicBezTo>
                    <a:pt x="276" y="97"/>
                    <a:pt x="276" y="97"/>
                    <a:pt x="276" y="97"/>
                  </a:cubicBezTo>
                  <a:cubicBezTo>
                    <a:pt x="276" y="99"/>
                    <a:pt x="276" y="99"/>
                    <a:pt x="276" y="99"/>
                  </a:cubicBezTo>
                  <a:close/>
                  <a:moveTo>
                    <a:pt x="245" y="62"/>
                  </a:moveTo>
                  <a:cubicBezTo>
                    <a:pt x="246" y="62"/>
                    <a:pt x="246" y="62"/>
                    <a:pt x="246" y="62"/>
                  </a:cubicBezTo>
                  <a:cubicBezTo>
                    <a:pt x="246" y="62"/>
                    <a:pt x="246" y="62"/>
                    <a:pt x="246" y="62"/>
                  </a:cubicBezTo>
                  <a:cubicBezTo>
                    <a:pt x="245" y="62"/>
                    <a:pt x="245" y="62"/>
                    <a:pt x="245" y="62"/>
                  </a:cubicBezTo>
                  <a:cubicBezTo>
                    <a:pt x="245" y="62"/>
                    <a:pt x="245" y="62"/>
                    <a:pt x="245" y="62"/>
                  </a:cubicBezTo>
                  <a:cubicBezTo>
                    <a:pt x="245" y="62"/>
                    <a:pt x="245" y="62"/>
                    <a:pt x="245" y="62"/>
                  </a:cubicBezTo>
                  <a:close/>
                  <a:moveTo>
                    <a:pt x="244" y="67"/>
                  </a:moveTo>
                  <a:cubicBezTo>
                    <a:pt x="244" y="67"/>
                    <a:pt x="244" y="67"/>
                    <a:pt x="244" y="67"/>
                  </a:cubicBezTo>
                  <a:cubicBezTo>
                    <a:pt x="244" y="66"/>
                    <a:pt x="244" y="66"/>
                    <a:pt x="244" y="66"/>
                  </a:cubicBezTo>
                  <a:cubicBezTo>
                    <a:pt x="245" y="67"/>
                    <a:pt x="245" y="67"/>
                    <a:pt x="245" y="67"/>
                  </a:cubicBezTo>
                  <a:cubicBezTo>
                    <a:pt x="244" y="67"/>
                    <a:pt x="244" y="67"/>
                    <a:pt x="244" y="67"/>
                  </a:cubicBezTo>
                  <a:cubicBezTo>
                    <a:pt x="244" y="67"/>
                    <a:pt x="244" y="67"/>
                    <a:pt x="244" y="67"/>
                  </a:cubicBezTo>
                  <a:close/>
                  <a:moveTo>
                    <a:pt x="222" y="74"/>
                  </a:moveTo>
                  <a:cubicBezTo>
                    <a:pt x="222" y="75"/>
                    <a:pt x="222" y="75"/>
                    <a:pt x="222" y="75"/>
                  </a:cubicBezTo>
                  <a:cubicBezTo>
                    <a:pt x="223" y="75"/>
                    <a:pt x="223" y="75"/>
                    <a:pt x="223" y="75"/>
                  </a:cubicBezTo>
                  <a:cubicBezTo>
                    <a:pt x="223" y="75"/>
                    <a:pt x="223" y="75"/>
                    <a:pt x="223" y="75"/>
                  </a:cubicBezTo>
                  <a:cubicBezTo>
                    <a:pt x="222" y="74"/>
                    <a:pt x="222" y="74"/>
                    <a:pt x="222" y="74"/>
                  </a:cubicBezTo>
                  <a:close/>
                  <a:moveTo>
                    <a:pt x="236" y="62"/>
                  </a:moveTo>
                  <a:cubicBezTo>
                    <a:pt x="236" y="62"/>
                    <a:pt x="236" y="62"/>
                    <a:pt x="236" y="62"/>
                  </a:cubicBezTo>
                  <a:cubicBezTo>
                    <a:pt x="237" y="63"/>
                    <a:pt x="237" y="63"/>
                    <a:pt x="237" y="63"/>
                  </a:cubicBezTo>
                  <a:cubicBezTo>
                    <a:pt x="237" y="64"/>
                    <a:pt x="237" y="64"/>
                    <a:pt x="237" y="64"/>
                  </a:cubicBezTo>
                  <a:cubicBezTo>
                    <a:pt x="237" y="63"/>
                    <a:pt x="237" y="63"/>
                    <a:pt x="237" y="63"/>
                  </a:cubicBezTo>
                  <a:cubicBezTo>
                    <a:pt x="237" y="63"/>
                    <a:pt x="237" y="63"/>
                    <a:pt x="237" y="63"/>
                  </a:cubicBezTo>
                  <a:cubicBezTo>
                    <a:pt x="237" y="62"/>
                    <a:pt x="237" y="62"/>
                    <a:pt x="237" y="62"/>
                  </a:cubicBezTo>
                  <a:cubicBezTo>
                    <a:pt x="236" y="62"/>
                    <a:pt x="236" y="62"/>
                    <a:pt x="236" y="62"/>
                  </a:cubicBezTo>
                  <a:close/>
                  <a:moveTo>
                    <a:pt x="230" y="62"/>
                  </a:moveTo>
                  <a:cubicBezTo>
                    <a:pt x="230" y="63"/>
                    <a:pt x="230" y="63"/>
                    <a:pt x="230" y="63"/>
                  </a:cubicBezTo>
                  <a:cubicBezTo>
                    <a:pt x="230" y="63"/>
                    <a:pt x="230" y="63"/>
                    <a:pt x="230" y="63"/>
                  </a:cubicBezTo>
                  <a:cubicBezTo>
                    <a:pt x="231" y="63"/>
                    <a:pt x="231" y="63"/>
                    <a:pt x="231" y="63"/>
                  </a:cubicBezTo>
                  <a:cubicBezTo>
                    <a:pt x="231" y="63"/>
                    <a:pt x="231" y="63"/>
                    <a:pt x="231" y="63"/>
                  </a:cubicBezTo>
                  <a:cubicBezTo>
                    <a:pt x="232" y="63"/>
                    <a:pt x="232" y="63"/>
                    <a:pt x="232" y="63"/>
                  </a:cubicBezTo>
                  <a:cubicBezTo>
                    <a:pt x="233" y="62"/>
                    <a:pt x="233" y="62"/>
                    <a:pt x="233" y="62"/>
                  </a:cubicBezTo>
                  <a:cubicBezTo>
                    <a:pt x="234" y="62"/>
                    <a:pt x="234" y="62"/>
                    <a:pt x="234" y="62"/>
                  </a:cubicBezTo>
                  <a:cubicBezTo>
                    <a:pt x="235" y="62"/>
                    <a:pt x="235" y="62"/>
                    <a:pt x="235" y="62"/>
                  </a:cubicBezTo>
                  <a:cubicBezTo>
                    <a:pt x="235" y="62"/>
                    <a:pt x="235" y="62"/>
                    <a:pt x="235" y="62"/>
                  </a:cubicBezTo>
                  <a:cubicBezTo>
                    <a:pt x="233" y="61"/>
                    <a:pt x="233" y="61"/>
                    <a:pt x="233" y="61"/>
                  </a:cubicBezTo>
                  <a:cubicBezTo>
                    <a:pt x="232" y="62"/>
                    <a:pt x="232" y="62"/>
                    <a:pt x="232" y="62"/>
                  </a:cubicBezTo>
                  <a:cubicBezTo>
                    <a:pt x="232" y="62"/>
                    <a:pt x="232" y="62"/>
                    <a:pt x="232" y="62"/>
                  </a:cubicBezTo>
                  <a:cubicBezTo>
                    <a:pt x="231" y="62"/>
                    <a:pt x="231" y="62"/>
                    <a:pt x="231" y="62"/>
                  </a:cubicBezTo>
                  <a:cubicBezTo>
                    <a:pt x="230" y="62"/>
                    <a:pt x="230" y="62"/>
                    <a:pt x="230" y="62"/>
                  </a:cubicBezTo>
                  <a:cubicBezTo>
                    <a:pt x="230" y="62"/>
                    <a:pt x="230" y="62"/>
                    <a:pt x="230" y="62"/>
                  </a:cubicBezTo>
                  <a:close/>
                  <a:moveTo>
                    <a:pt x="223" y="65"/>
                  </a:moveTo>
                  <a:cubicBezTo>
                    <a:pt x="222" y="64"/>
                    <a:pt x="222" y="64"/>
                    <a:pt x="222" y="64"/>
                  </a:cubicBezTo>
                  <a:cubicBezTo>
                    <a:pt x="221" y="64"/>
                    <a:pt x="221" y="64"/>
                    <a:pt x="221" y="64"/>
                  </a:cubicBezTo>
                  <a:cubicBezTo>
                    <a:pt x="220" y="64"/>
                    <a:pt x="220" y="64"/>
                    <a:pt x="220" y="64"/>
                  </a:cubicBezTo>
                  <a:cubicBezTo>
                    <a:pt x="220" y="63"/>
                    <a:pt x="220" y="63"/>
                    <a:pt x="220" y="63"/>
                  </a:cubicBezTo>
                  <a:cubicBezTo>
                    <a:pt x="221" y="62"/>
                    <a:pt x="221" y="62"/>
                    <a:pt x="221" y="62"/>
                  </a:cubicBezTo>
                  <a:cubicBezTo>
                    <a:pt x="221" y="62"/>
                    <a:pt x="221" y="62"/>
                    <a:pt x="221" y="62"/>
                  </a:cubicBezTo>
                  <a:cubicBezTo>
                    <a:pt x="221" y="61"/>
                    <a:pt x="221" y="61"/>
                    <a:pt x="221" y="61"/>
                  </a:cubicBezTo>
                  <a:cubicBezTo>
                    <a:pt x="221" y="60"/>
                    <a:pt x="221" y="60"/>
                    <a:pt x="221" y="60"/>
                  </a:cubicBezTo>
                  <a:cubicBezTo>
                    <a:pt x="221" y="60"/>
                    <a:pt x="221" y="60"/>
                    <a:pt x="221" y="60"/>
                  </a:cubicBezTo>
                  <a:cubicBezTo>
                    <a:pt x="222" y="60"/>
                    <a:pt x="222" y="60"/>
                    <a:pt x="222" y="60"/>
                  </a:cubicBezTo>
                  <a:cubicBezTo>
                    <a:pt x="223" y="60"/>
                    <a:pt x="223" y="60"/>
                    <a:pt x="223" y="60"/>
                  </a:cubicBezTo>
                  <a:cubicBezTo>
                    <a:pt x="223" y="60"/>
                    <a:pt x="223" y="60"/>
                    <a:pt x="223" y="60"/>
                  </a:cubicBezTo>
                  <a:cubicBezTo>
                    <a:pt x="223" y="61"/>
                    <a:pt x="223" y="61"/>
                    <a:pt x="223" y="61"/>
                  </a:cubicBezTo>
                  <a:cubicBezTo>
                    <a:pt x="223" y="61"/>
                    <a:pt x="223" y="61"/>
                    <a:pt x="223" y="61"/>
                  </a:cubicBezTo>
                  <a:cubicBezTo>
                    <a:pt x="222" y="61"/>
                    <a:pt x="222" y="61"/>
                    <a:pt x="222" y="61"/>
                  </a:cubicBezTo>
                  <a:cubicBezTo>
                    <a:pt x="223" y="62"/>
                    <a:pt x="223" y="62"/>
                    <a:pt x="223" y="62"/>
                  </a:cubicBezTo>
                  <a:cubicBezTo>
                    <a:pt x="224" y="62"/>
                    <a:pt x="224" y="62"/>
                    <a:pt x="224" y="62"/>
                  </a:cubicBezTo>
                  <a:cubicBezTo>
                    <a:pt x="224" y="62"/>
                    <a:pt x="224" y="62"/>
                    <a:pt x="224" y="62"/>
                  </a:cubicBezTo>
                  <a:cubicBezTo>
                    <a:pt x="223" y="62"/>
                    <a:pt x="223" y="62"/>
                    <a:pt x="223" y="62"/>
                  </a:cubicBezTo>
                  <a:cubicBezTo>
                    <a:pt x="224" y="63"/>
                    <a:pt x="224" y="63"/>
                    <a:pt x="224" y="63"/>
                  </a:cubicBezTo>
                  <a:cubicBezTo>
                    <a:pt x="224" y="64"/>
                    <a:pt x="224" y="64"/>
                    <a:pt x="224" y="64"/>
                  </a:cubicBezTo>
                  <a:cubicBezTo>
                    <a:pt x="223" y="64"/>
                    <a:pt x="223" y="64"/>
                    <a:pt x="223" y="64"/>
                  </a:cubicBezTo>
                  <a:cubicBezTo>
                    <a:pt x="223" y="65"/>
                    <a:pt x="223" y="65"/>
                    <a:pt x="223" y="65"/>
                  </a:cubicBezTo>
                  <a:close/>
                  <a:moveTo>
                    <a:pt x="222" y="67"/>
                  </a:moveTo>
                  <a:cubicBezTo>
                    <a:pt x="223" y="68"/>
                    <a:pt x="223" y="68"/>
                    <a:pt x="223" y="68"/>
                  </a:cubicBezTo>
                  <a:cubicBezTo>
                    <a:pt x="224" y="67"/>
                    <a:pt x="224" y="67"/>
                    <a:pt x="224" y="67"/>
                  </a:cubicBezTo>
                  <a:cubicBezTo>
                    <a:pt x="225" y="66"/>
                    <a:pt x="225" y="66"/>
                    <a:pt x="225" y="66"/>
                  </a:cubicBezTo>
                  <a:cubicBezTo>
                    <a:pt x="224" y="65"/>
                    <a:pt x="224" y="65"/>
                    <a:pt x="224" y="65"/>
                  </a:cubicBezTo>
                  <a:cubicBezTo>
                    <a:pt x="223" y="65"/>
                    <a:pt x="223" y="65"/>
                    <a:pt x="223" y="65"/>
                  </a:cubicBezTo>
                  <a:cubicBezTo>
                    <a:pt x="222" y="65"/>
                    <a:pt x="222" y="65"/>
                    <a:pt x="222" y="65"/>
                  </a:cubicBezTo>
                  <a:cubicBezTo>
                    <a:pt x="221" y="65"/>
                    <a:pt x="221" y="65"/>
                    <a:pt x="221" y="65"/>
                  </a:cubicBezTo>
                  <a:cubicBezTo>
                    <a:pt x="220" y="65"/>
                    <a:pt x="220" y="65"/>
                    <a:pt x="220" y="65"/>
                  </a:cubicBezTo>
                  <a:cubicBezTo>
                    <a:pt x="220" y="65"/>
                    <a:pt x="220" y="65"/>
                    <a:pt x="220" y="65"/>
                  </a:cubicBezTo>
                  <a:cubicBezTo>
                    <a:pt x="219" y="65"/>
                    <a:pt x="219" y="65"/>
                    <a:pt x="219" y="65"/>
                  </a:cubicBezTo>
                  <a:cubicBezTo>
                    <a:pt x="219" y="65"/>
                    <a:pt x="219" y="65"/>
                    <a:pt x="219" y="65"/>
                  </a:cubicBezTo>
                  <a:cubicBezTo>
                    <a:pt x="218" y="66"/>
                    <a:pt x="218" y="66"/>
                    <a:pt x="218" y="66"/>
                  </a:cubicBezTo>
                  <a:cubicBezTo>
                    <a:pt x="219" y="66"/>
                    <a:pt x="219" y="66"/>
                    <a:pt x="219" y="66"/>
                  </a:cubicBezTo>
                  <a:cubicBezTo>
                    <a:pt x="219" y="66"/>
                    <a:pt x="219" y="66"/>
                    <a:pt x="219" y="66"/>
                  </a:cubicBezTo>
                  <a:cubicBezTo>
                    <a:pt x="219" y="67"/>
                    <a:pt x="219" y="67"/>
                    <a:pt x="219" y="67"/>
                  </a:cubicBezTo>
                  <a:cubicBezTo>
                    <a:pt x="220" y="67"/>
                    <a:pt x="220" y="67"/>
                    <a:pt x="220" y="67"/>
                  </a:cubicBezTo>
                  <a:cubicBezTo>
                    <a:pt x="221" y="67"/>
                    <a:pt x="221" y="67"/>
                    <a:pt x="221" y="67"/>
                  </a:cubicBezTo>
                  <a:cubicBezTo>
                    <a:pt x="222" y="67"/>
                    <a:pt x="222" y="67"/>
                    <a:pt x="222" y="67"/>
                  </a:cubicBezTo>
                  <a:close/>
                  <a:moveTo>
                    <a:pt x="218" y="69"/>
                  </a:moveTo>
                  <a:cubicBezTo>
                    <a:pt x="220" y="69"/>
                    <a:pt x="220" y="69"/>
                    <a:pt x="220" y="69"/>
                  </a:cubicBezTo>
                  <a:cubicBezTo>
                    <a:pt x="221" y="69"/>
                    <a:pt x="221" y="69"/>
                    <a:pt x="221" y="69"/>
                  </a:cubicBezTo>
                  <a:cubicBezTo>
                    <a:pt x="222" y="69"/>
                    <a:pt x="222" y="69"/>
                    <a:pt x="222" y="69"/>
                  </a:cubicBezTo>
                  <a:cubicBezTo>
                    <a:pt x="222" y="69"/>
                    <a:pt x="222" y="69"/>
                    <a:pt x="222" y="69"/>
                  </a:cubicBezTo>
                  <a:cubicBezTo>
                    <a:pt x="223" y="69"/>
                    <a:pt x="223" y="69"/>
                    <a:pt x="223" y="69"/>
                  </a:cubicBezTo>
                  <a:cubicBezTo>
                    <a:pt x="224" y="69"/>
                    <a:pt x="224" y="69"/>
                    <a:pt x="224" y="69"/>
                  </a:cubicBezTo>
                  <a:cubicBezTo>
                    <a:pt x="224" y="68"/>
                    <a:pt x="224" y="68"/>
                    <a:pt x="224" y="68"/>
                  </a:cubicBezTo>
                  <a:cubicBezTo>
                    <a:pt x="223" y="68"/>
                    <a:pt x="223" y="68"/>
                    <a:pt x="223" y="68"/>
                  </a:cubicBezTo>
                  <a:cubicBezTo>
                    <a:pt x="221" y="68"/>
                    <a:pt x="221" y="68"/>
                    <a:pt x="221" y="68"/>
                  </a:cubicBezTo>
                  <a:cubicBezTo>
                    <a:pt x="220" y="68"/>
                    <a:pt x="220" y="68"/>
                    <a:pt x="220" y="68"/>
                  </a:cubicBezTo>
                  <a:cubicBezTo>
                    <a:pt x="220" y="68"/>
                    <a:pt x="220" y="68"/>
                    <a:pt x="220" y="68"/>
                  </a:cubicBezTo>
                  <a:cubicBezTo>
                    <a:pt x="219" y="68"/>
                    <a:pt x="219" y="68"/>
                    <a:pt x="219" y="68"/>
                  </a:cubicBezTo>
                  <a:cubicBezTo>
                    <a:pt x="218" y="68"/>
                    <a:pt x="218" y="68"/>
                    <a:pt x="218" y="68"/>
                  </a:cubicBezTo>
                  <a:cubicBezTo>
                    <a:pt x="218" y="69"/>
                    <a:pt x="218" y="69"/>
                    <a:pt x="218" y="69"/>
                  </a:cubicBezTo>
                  <a:close/>
                  <a:moveTo>
                    <a:pt x="218" y="71"/>
                  </a:moveTo>
                  <a:cubicBezTo>
                    <a:pt x="219" y="70"/>
                    <a:pt x="219" y="70"/>
                    <a:pt x="219" y="70"/>
                  </a:cubicBezTo>
                  <a:cubicBezTo>
                    <a:pt x="219" y="70"/>
                    <a:pt x="219" y="70"/>
                    <a:pt x="219" y="70"/>
                  </a:cubicBezTo>
                  <a:cubicBezTo>
                    <a:pt x="220" y="70"/>
                    <a:pt x="220" y="70"/>
                    <a:pt x="220" y="70"/>
                  </a:cubicBezTo>
                  <a:cubicBezTo>
                    <a:pt x="222" y="69"/>
                    <a:pt x="222" y="69"/>
                    <a:pt x="222" y="69"/>
                  </a:cubicBezTo>
                  <a:cubicBezTo>
                    <a:pt x="223" y="70"/>
                    <a:pt x="223" y="70"/>
                    <a:pt x="223" y="70"/>
                  </a:cubicBezTo>
                  <a:cubicBezTo>
                    <a:pt x="223" y="69"/>
                    <a:pt x="223" y="69"/>
                    <a:pt x="223" y="69"/>
                  </a:cubicBezTo>
                  <a:cubicBezTo>
                    <a:pt x="224" y="69"/>
                    <a:pt x="224" y="69"/>
                    <a:pt x="224" y="69"/>
                  </a:cubicBezTo>
                  <a:cubicBezTo>
                    <a:pt x="224" y="70"/>
                    <a:pt x="224" y="70"/>
                    <a:pt x="224" y="70"/>
                  </a:cubicBezTo>
                  <a:cubicBezTo>
                    <a:pt x="223" y="70"/>
                    <a:pt x="223" y="70"/>
                    <a:pt x="223" y="70"/>
                  </a:cubicBezTo>
                  <a:cubicBezTo>
                    <a:pt x="222" y="70"/>
                    <a:pt x="222" y="70"/>
                    <a:pt x="222" y="70"/>
                  </a:cubicBezTo>
                  <a:cubicBezTo>
                    <a:pt x="221" y="70"/>
                    <a:pt x="221" y="70"/>
                    <a:pt x="221" y="70"/>
                  </a:cubicBezTo>
                  <a:cubicBezTo>
                    <a:pt x="221" y="71"/>
                    <a:pt x="221" y="71"/>
                    <a:pt x="221" y="71"/>
                  </a:cubicBezTo>
                  <a:cubicBezTo>
                    <a:pt x="220" y="71"/>
                    <a:pt x="220" y="71"/>
                    <a:pt x="220" y="71"/>
                  </a:cubicBezTo>
                  <a:cubicBezTo>
                    <a:pt x="219" y="71"/>
                    <a:pt x="219" y="71"/>
                    <a:pt x="219" y="71"/>
                  </a:cubicBezTo>
                  <a:cubicBezTo>
                    <a:pt x="219" y="71"/>
                    <a:pt x="219" y="71"/>
                    <a:pt x="219" y="71"/>
                  </a:cubicBezTo>
                  <a:cubicBezTo>
                    <a:pt x="218" y="71"/>
                    <a:pt x="218" y="71"/>
                    <a:pt x="218" y="71"/>
                  </a:cubicBezTo>
                  <a:cubicBezTo>
                    <a:pt x="218" y="71"/>
                    <a:pt x="218" y="71"/>
                    <a:pt x="218" y="71"/>
                  </a:cubicBezTo>
                  <a:cubicBezTo>
                    <a:pt x="218" y="71"/>
                    <a:pt x="218" y="71"/>
                    <a:pt x="218" y="71"/>
                  </a:cubicBezTo>
                  <a:close/>
                  <a:moveTo>
                    <a:pt x="197" y="47"/>
                  </a:moveTo>
                  <a:cubicBezTo>
                    <a:pt x="197" y="46"/>
                    <a:pt x="197" y="46"/>
                    <a:pt x="197" y="46"/>
                  </a:cubicBezTo>
                  <a:cubicBezTo>
                    <a:pt x="197" y="46"/>
                    <a:pt x="197" y="46"/>
                    <a:pt x="197" y="46"/>
                  </a:cubicBezTo>
                  <a:cubicBezTo>
                    <a:pt x="198" y="46"/>
                    <a:pt x="198" y="46"/>
                    <a:pt x="198" y="46"/>
                  </a:cubicBezTo>
                  <a:cubicBezTo>
                    <a:pt x="198" y="46"/>
                    <a:pt x="198" y="46"/>
                    <a:pt x="198" y="46"/>
                  </a:cubicBezTo>
                  <a:cubicBezTo>
                    <a:pt x="197" y="47"/>
                    <a:pt x="197" y="47"/>
                    <a:pt x="197" y="47"/>
                  </a:cubicBezTo>
                  <a:close/>
                  <a:moveTo>
                    <a:pt x="191" y="49"/>
                  </a:moveTo>
                  <a:cubicBezTo>
                    <a:pt x="192" y="49"/>
                    <a:pt x="192" y="49"/>
                    <a:pt x="192" y="49"/>
                  </a:cubicBezTo>
                  <a:cubicBezTo>
                    <a:pt x="192" y="48"/>
                    <a:pt x="192" y="48"/>
                    <a:pt x="192" y="48"/>
                  </a:cubicBezTo>
                  <a:cubicBezTo>
                    <a:pt x="194" y="49"/>
                    <a:pt x="194" y="49"/>
                    <a:pt x="194" y="49"/>
                  </a:cubicBezTo>
                  <a:cubicBezTo>
                    <a:pt x="194" y="49"/>
                    <a:pt x="194" y="49"/>
                    <a:pt x="194" y="49"/>
                  </a:cubicBezTo>
                  <a:cubicBezTo>
                    <a:pt x="195" y="49"/>
                    <a:pt x="195" y="49"/>
                    <a:pt x="195" y="49"/>
                  </a:cubicBezTo>
                  <a:cubicBezTo>
                    <a:pt x="195" y="50"/>
                    <a:pt x="195" y="50"/>
                    <a:pt x="195" y="50"/>
                  </a:cubicBezTo>
                  <a:cubicBezTo>
                    <a:pt x="195" y="50"/>
                    <a:pt x="195" y="50"/>
                    <a:pt x="195" y="50"/>
                  </a:cubicBezTo>
                  <a:cubicBezTo>
                    <a:pt x="195" y="51"/>
                    <a:pt x="195" y="51"/>
                    <a:pt x="195" y="51"/>
                  </a:cubicBezTo>
                  <a:cubicBezTo>
                    <a:pt x="194" y="51"/>
                    <a:pt x="194" y="51"/>
                    <a:pt x="194" y="51"/>
                  </a:cubicBezTo>
                  <a:cubicBezTo>
                    <a:pt x="193" y="51"/>
                    <a:pt x="193" y="51"/>
                    <a:pt x="193" y="51"/>
                  </a:cubicBezTo>
                  <a:cubicBezTo>
                    <a:pt x="193" y="51"/>
                    <a:pt x="193" y="51"/>
                    <a:pt x="193" y="51"/>
                  </a:cubicBezTo>
                  <a:cubicBezTo>
                    <a:pt x="192" y="50"/>
                    <a:pt x="192" y="50"/>
                    <a:pt x="192" y="50"/>
                  </a:cubicBezTo>
                  <a:cubicBezTo>
                    <a:pt x="192" y="49"/>
                    <a:pt x="192" y="49"/>
                    <a:pt x="192" y="49"/>
                  </a:cubicBezTo>
                  <a:cubicBezTo>
                    <a:pt x="191" y="49"/>
                    <a:pt x="191" y="49"/>
                    <a:pt x="191" y="49"/>
                  </a:cubicBezTo>
                  <a:cubicBezTo>
                    <a:pt x="191" y="49"/>
                    <a:pt x="191" y="49"/>
                    <a:pt x="191" y="49"/>
                  </a:cubicBezTo>
                  <a:close/>
                  <a:moveTo>
                    <a:pt x="160" y="50"/>
                  </a:moveTo>
                  <a:cubicBezTo>
                    <a:pt x="159" y="50"/>
                    <a:pt x="159" y="50"/>
                    <a:pt x="159" y="50"/>
                  </a:cubicBezTo>
                  <a:cubicBezTo>
                    <a:pt x="159" y="50"/>
                    <a:pt x="159" y="50"/>
                    <a:pt x="159" y="50"/>
                  </a:cubicBezTo>
                  <a:cubicBezTo>
                    <a:pt x="159" y="50"/>
                    <a:pt x="159" y="50"/>
                    <a:pt x="159" y="50"/>
                  </a:cubicBezTo>
                  <a:cubicBezTo>
                    <a:pt x="160" y="50"/>
                    <a:pt x="160" y="50"/>
                    <a:pt x="160" y="50"/>
                  </a:cubicBezTo>
                  <a:cubicBezTo>
                    <a:pt x="160" y="50"/>
                    <a:pt x="160" y="50"/>
                    <a:pt x="160" y="50"/>
                  </a:cubicBezTo>
                  <a:cubicBezTo>
                    <a:pt x="160" y="50"/>
                    <a:pt x="160" y="50"/>
                    <a:pt x="160" y="50"/>
                  </a:cubicBezTo>
                  <a:close/>
                  <a:moveTo>
                    <a:pt x="163" y="54"/>
                  </a:moveTo>
                  <a:cubicBezTo>
                    <a:pt x="164" y="54"/>
                    <a:pt x="164" y="54"/>
                    <a:pt x="164" y="54"/>
                  </a:cubicBezTo>
                  <a:cubicBezTo>
                    <a:pt x="164" y="54"/>
                    <a:pt x="164" y="54"/>
                    <a:pt x="164" y="54"/>
                  </a:cubicBezTo>
                  <a:cubicBezTo>
                    <a:pt x="163" y="55"/>
                    <a:pt x="163" y="55"/>
                    <a:pt x="163" y="55"/>
                  </a:cubicBezTo>
                  <a:cubicBezTo>
                    <a:pt x="163" y="55"/>
                    <a:pt x="163" y="54"/>
                    <a:pt x="163" y="54"/>
                  </a:cubicBezTo>
                  <a:close/>
                  <a:moveTo>
                    <a:pt x="165" y="53"/>
                  </a:moveTo>
                  <a:cubicBezTo>
                    <a:pt x="165" y="53"/>
                    <a:pt x="165" y="53"/>
                    <a:pt x="165" y="53"/>
                  </a:cubicBezTo>
                  <a:cubicBezTo>
                    <a:pt x="165" y="52"/>
                    <a:pt x="165" y="52"/>
                    <a:pt x="165" y="52"/>
                  </a:cubicBezTo>
                  <a:cubicBezTo>
                    <a:pt x="166" y="52"/>
                    <a:pt x="166" y="52"/>
                    <a:pt x="166" y="52"/>
                  </a:cubicBezTo>
                  <a:cubicBezTo>
                    <a:pt x="166" y="51"/>
                    <a:pt x="166" y="51"/>
                    <a:pt x="166" y="51"/>
                  </a:cubicBezTo>
                  <a:cubicBezTo>
                    <a:pt x="167" y="51"/>
                    <a:pt x="167" y="51"/>
                    <a:pt x="167" y="51"/>
                  </a:cubicBezTo>
                  <a:cubicBezTo>
                    <a:pt x="168" y="50"/>
                    <a:pt x="168" y="50"/>
                    <a:pt x="168" y="50"/>
                  </a:cubicBezTo>
                  <a:cubicBezTo>
                    <a:pt x="168" y="51"/>
                    <a:pt x="168" y="51"/>
                    <a:pt x="168" y="51"/>
                  </a:cubicBezTo>
                  <a:cubicBezTo>
                    <a:pt x="168" y="51"/>
                    <a:pt x="168" y="51"/>
                    <a:pt x="168" y="51"/>
                  </a:cubicBezTo>
                  <a:cubicBezTo>
                    <a:pt x="167" y="52"/>
                    <a:pt x="167" y="52"/>
                    <a:pt x="167" y="52"/>
                  </a:cubicBezTo>
                  <a:cubicBezTo>
                    <a:pt x="167" y="53"/>
                    <a:pt x="167" y="53"/>
                    <a:pt x="167" y="53"/>
                  </a:cubicBezTo>
                  <a:cubicBezTo>
                    <a:pt x="167" y="53"/>
                    <a:pt x="167" y="53"/>
                    <a:pt x="167" y="53"/>
                  </a:cubicBezTo>
                  <a:cubicBezTo>
                    <a:pt x="166" y="54"/>
                    <a:pt x="166" y="54"/>
                    <a:pt x="166" y="54"/>
                  </a:cubicBezTo>
                  <a:cubicBezTo>
                    <a:pt x="166" y="54"/>
                    <a:pt x="166" y="54"/>
                    <a:pt x="166" y="54"/>
                  </a:cubicBezTo>
                  <a:cubicBezTo>
                    <a:pt x="167" y="55"/>
                    <a:pt x="167" y="55"/>
                    <a:pt x="167" y="55"/>
                  </a:cubicBezTo>
                  <a:cubicBezTo>
                    <a:pt x="167" y="54"/>
                    <a:pt x="167" y="54"/>
                    <a:pt x="167" y="54"/>
                  </a:cubicBezTo>
                  <a:cubicBezTo>
                    <a:pt x="168" y="54"/>
                    <a:pt x="168" y="54"/>
                    <a:pt x="168" y="54"/>
                  </a:cubicBezTo>
                  <a:cubicBezTo>
                    <a:pt x="168" y="55"/>
                    <a:pt x="168" y="55"/>
                    <a:pt x="168" y="55"/>
                  </a:cubicBezTo>
                  <a:cubicBezTo>
                    <a:pt x="168" y="55"/>
                    <a:pt x="168" y="55"/>
                    <a:pt x="168" y="55"/>
                  </a:cubicBezTo>
                  <a:cubicBezTo>
                    <a:pt x="169" y="54"/>
                    <a:pt x="169" y="54"/>
                    <a:pt x="169" y="54"/>
                  </a:cubicBezTo>
                  <a:cubicBezTo>
                    <a:pt x="170" y="54"/>
                    <a:pt x="170" y="54"/>
                    <a:pt x="170" y="54"/>
                  </a:cubicBezTo>
                  <a:cubicBezTo>
                    <a:pt x="170" y="54"/>
                    <a:pt x="170" y="54"/>
                    <a:pt x="170" y="54"/>
                  </a:cubicBezTo>
                  <a:cubicBezTo>
                    <a:pt x="171" y="53"/>
                    <a:pt x="171" y="53"/>
                    <a:pt x="171" y="53"/>
                  </a:cubicBezTo>
                  <a:cubicBezTo>
                    <a:pt x="171" y="52"/>
                    <a:pt x="171" y="52"/>
                    <a:pt x="171" y="52"/>
                  </a:cubicBezTo>
                  <a:cubicBezTo>
                    <a:pt x="171" y="52"/>
                    <a:pt x="171" y="52"/>
                    <a:pt x="171" y="52"/>
                  </a:cubicBezTo>
                  <a:cubicBezTo>
                    <a:pt x="172" y="51"/>
                    <a:pt x="172" y="51"/>
                    <a:pt x="172" y="51"/>
                  </a:cubicBezTo>
                  <a:cubicBezTo>
                    <a:pt x="172" y="50"/>
                    <a:pt x="172" y="50"/>
                    <a:pt x="172" y="50"/>
                  </a:cubicBezTo>
                  <a:cubicBezTo>
                    <a:pt x="172" y="50"/>
                    <a:pt x="172" y="50"/>
                    <a:pt x="172" y="50"/>
                  </a:cubicBezTo>
                  <a:cubicBezTo>
                    <a:pt x="173" y="50"/>
                    <a:pt x="173" y="50"/>
                    <a:pt x="173" y="50"/>
                  </a:cubicBezTo>
                  <a:cubicBezTo>
                    <a:pt x="173" y="51"/>
                    <a:pt x="173" y="51"/>
                    <a:pt x="173" y="51"/>
                  </a:cubicBezTo>
                  <a:cubicBezTo>
                    <a:pt x="173" y="52"/>
                    <a:pt x="173" y="52"/>
                    <a:pt x="173" y="52"/>
                  </a:cubicBezTo>
                  <a:cubicBezTo>
                    <a:pt x="172" y="53"/>
                    <a:pt x="172" y="53"/>
                    <a:pt x="172" y="53"/>
                  </a:cubicBezTo>
                  <a:cubicBezTo>
                    <a:pt x="173" y="53"/>
                    <a:pt x="173" y="53"/>
                    <a:pt x="173" y="53"/>
                  </a:cubicBezTo>
                  <a:cubicBezTo>
                    <a:pt x="173" y="53"/>
                    <a:pt x="173" y="53"/>
                    <a:pt x="173" y="53"/>
                  </a:cubicBezTo>
                  <a:cubicBezTo>
                    <a:pt x="174" y="52"/>
                    <a:pt x="174" y="52"/>
                    <a:pt x="174" y="52"/>
                  </a:cubicBezTo>
                  <a:cubicBezTo>
                    <a:pt x="174" y="52"/>
                    <a:pt x="174" y="52"/>
                    <a:pt x="174" y="52"/>
                  </a:cubicBezTo>
                  <a:cubicBezTo>
                    <a:pt x="174" y="51"/>
                    <a:pt x="174" y="51"/>
                    <a:pt x="174" y="51"/>
                  </a:cubicBezTo>
                  <a:cubicBezTo>
                    <a:pt x="175" y="51"/>
                    <a:pt x="175" y="51"/>
                    <a:pt x="175" y="51"/>
                  </a:cubicBezTo>
                  <a:cubicBezTo>
                    <a:pt x="176" y="50"/>
                    <a:pt x="176" y="50"/>
                    <a:pt x="176" y="50"/>
                  </a:cubicBezTo>
                  <a:cubicBezTo>
                    <a:pt x="176" y="49"/>
                    <a:pt x="176" y="49"/>
                    <a:pt x="176" y="49"/>
                  </a:cubicBezTo>
                  <a:cubicBezTo>
                    <a:pt x="176" y="48"/>
                    <a:pt x="176" y="48"/>
                    <a:pt x="176" y="48"/>
                  </a:cubicBezTo>
                  <a:cubicBezTo>
                    <a:pt x="176" y="48"/>
                    <a:pt x="176" y="48"/>
                    <a:pt x="176" y="48"/>
                  </a:cubicBezTo>
                  <a:cubicBezTo>
                    <a:pt x="177" y="48"/>
                    <a:pt x="177" y="48"/>
                    <a:pt x="177" y="48"/>
                  </a:cubicBezTo>
                  <a:cubicBezTo>
                    <a:pt x="178" y="48"/>
                    <a:pt x="178" y="48"/>
                    <a:pt x="178" y="48"/>
                  </a:cubicBezTo>
                  <a:cubicBezTo>
                    <a:pt x="179" y="47"/>
                    <a:pt x="179" y="47"/>
                    <a:pt x="179" y="47"/>
                  </a:cubicBezTo>
                  <a:cubicBezTo>
                    <a:pt x="179" y="46"/>
                    <a:pt x="179" y="46"/>
                    <a:pt x="179" y="46"/>
                  </a:cubicBezTo>
                  <a:cubicBezTo>
                    <a:pt x="180" y="46"/>
                    <a:pt x="180" y="46"/>
                    <a:pt x="180" y="46"/>
                  </a:cubicBezTo>
                  <a:cubicBezTo>
                    <a:pt x="180" y="45"/>
                    <a:pt x="180" y="45"/>
                    <a:pt x="180" y="45"/>
                  </a:cubicBezTo>
                  <a:cubicBezTo>
                    <a:pt x="181" y="46"/>
                    <a:pt x="181" y="46"/>
                    <a:pt x="181" y="46"/>
                  </a:cubicBezTo>
                  <a:cubicBezTo>
                    <a:pt x="181" y="45"/>
                    <a:pt x="181" y="45"/>
                    <a:pt x="181" y="45"/>
                  </a:cubicBezTo>
                  <a:cubicBezTo>
                    <a:pt x="182" y="45"/>
                    <a:pt x="182" y="45"/>
                    <a:pt x="182" y="45"/>
                  </a:cubicBezTo>
                  <a:cubicBezTo>
                    <a:pt x="181" y="47"/>
                    <a:pt x="181" y="47"/>
                    <a:pt x="181" y="47"/>
                  </a:cubicBezTo>
                  <a:cubicBezTo>
                    <a:pt x="180" y="48"/>
                    <a:pt x="180" y="48"/>
                    <a:pt x="180" y="48"/>
                  </a:cubicBezTo>
                  <a:cubicBezTo>
                    <a:pt x="180" y="49"/>
                    <a:pt x="180" y="49"/>
                    <a:pt x="180" y="49"/>
                  </a:cubicBezTo>
                  <a:cubicBezTo>
                    <a:pt x="180" y="49"/>
                    <a:pt x="180" y="49"/>
                    <a:pt x="180" y="49"/>
                  </a:cubicBezTo>
                  <a:cubicBezTo>
                    <a:pt x="180" y="50"/>
                    <a:pt x="180" y="50"/>
                    <a:pt x="180" y="50"/>
                  </a:cubicBezTo>
                  <a:cubicBezTo>
                    <a:pt x="179" y="50"/>
                    <a:pt x="179" y="50"/>
                    <a:pt x="179" y="50"/>
                  </a:cubicBezTo>
                  <a:cubicBezTo>
                    <a:pt x="178" y="52"/>
                    <a:pt x="178" y="52"/>
                    <a:pt x="178" y="52"/>
                  </a:cubicBezTo>
                  <a:cubicBezTo>
                    <a:pt x="178" y="52"/>
                    <a:pt x="178" y="52"/>
                    <a:pt x="178" y="52"/>
                  </a:cubicBezTo>
                  <a:cubicBezTo>
                    <a:pt x="178" y="53"/>
                    <a:pt x="178" y="53"/>
                    <a:pt x="178" y="53"/>
                  </a:cubicBezTo>
                  <a:cubicBezTo>
                    <a:pt x="178" y="53"/>
                    <a:pt x="178" y="53"/>
                    <a:pt x="178" y="53"/>
                  </a:cubicBezTo>
                  <a:cubicBezTo>
                    <a:pt x="179" y="54"/>
                    <a:pt x="179" y="54"/>
                    <a:pt x="179" y="54"/>
                  </a:cubicBezTo>
                  <a:cubicBezTo>
                    <a:pt x="179" y="54"/>
                    <a:pt x="179" y="54"/>
                    <a:pt x="179" y="54"/>
                  </a:cubicBezTo>
                  <a:cubicBezTo>
                    <a:pt x="180" y="53"/>
                    <a:pt x="180" y="53"/>
                    <a:pt x="180" y="53"/>
                  </a:cubicBezTo>
                  <a:cubicBezTo>
                    <a:pt x="181" y="53"/>
                    <a:pt x="181" y="53"/>
                    <a:pt x="181" y="53"/>
                  </a:cubicBezTo>
                  <a:cubicBezTo>
                    <a:pt x="181" y="52"/>
                    <a:pt x="181" y="52"/>
                    <a:pt x="181" y="52"/>
                  </a:cubicBezTo>
                  <a:cubicBezTo>
                    <a:pt x="181" y="52"/>
                    <a:pt x="181" y="52"/>
                    <a:pt x="181" y="52"/>
                  </a:cubicBezTo>
                  <a:cubicBezTo>
                    <a:pt x="182" y="51"/>
                    <a:pt x="182" y="51"/>
                    <a:pt x="182" y="51"/>
                  </a:cubicBezTo>
                  <a:cubicBezTo>
                    <a:pt x="182" y="50"/>
                    <a:pt x="182" y="50"/>
                    <a:pt x="182" y="50"/>
                  </a:cubicBezTo>
                  <a:cubicBezTo>
                    <a:pt x="183" y="50"/>
                    <a:pt x="183" y="50"/>
                    <a:pt x="183" y="50"/>
                  </a:cubicBezTo>
                  <a:cubicBezTo>
                    <a:pt x="183" y="50"/>
                    <a:pt x="183" y="50"/>
                    <a:pt x="183" y="50"/>
                  </a:cubicBezTo>
                  <a:cubicBezTo>
                    <a:pt x="183" y="51"/>
                    <a:pt x="183" y="51"/>
                    <a:pt x="183" y="51"/>
                  </a:cubicBezTo>
                  <a:cubicBezTo>
                    <a:pt x="184" y="51"/>
                    <a:pt x="184" y="51"/>
                    <a:pt x="184" y="51"/>
                  </a:cubicBezTo>
                  <a:cubicBezTo>
                    <a:pt x="185" y="50"/>
                    <a:pt x="185" y="50"/>
                    <a:pt x="185" y="50"/>
                  </a:cubicBezTo>
                  <a:cubicBezTo>
                    <a:pt x="186" y="50"/>
                    <a:pt x="186" y="50"/>
                    <a:pt x="186" y="50"/>
                  </a:cubicBezTo>
                  <a:cubicBezTo>
                    <a:pt x="187" y="49"/>
                    <a:pt x="187" y="49"/>
                    <a:pt x="187" y="49"/>
                  </a:cubicBezTo>
                  <a:cubicBezTo>
                    <a:pt x="187" y="48"/>
                    <a:pt x="187" y="48"/>
                    <a:pt x="187" y="48"/>
                  </a:cubicBezTo>
                  <a:cubicBezTo>
                    <a:pt x="188" y="47"/>
                    <a:pt x="188" y="47"/>
                    <a:pt x="188" y="47"/>
                  </a:cubicBezTo>
                  <a:cubicBezTo>
                    <a:pt x="188" y="46"/>
                    <a:pt x="188" y="46"/>
                    <a:pt x="188" y="46"/>
                  </a:cubicBezTo>
                  <a:cubicBezTo>
                    <a:pt x="188" y="46"/>
                    <a:pt x="188" y="46"/>
                    <a:pt x="188" y="46"/>
                  </a:cubicBezTo>
                  <a:cubicBezTo>
                    <a:pt x="189" y="47"/>
                    <a:pt x="189" y="47"/>
                    <a:pt x="189" y="47"/>
                  </a:cubicBezTo>
                  <a:cubicBezTo>
                    <a:pt x="190" y="47"/>
                    <a:pt x="190" y="47"/>
                    <a:pt x="190" y="47"/>
                  </a:cubicBezTo>
                  <a:cubicBezTo>
                    <a:pt x="190" y="46"/>
                    <a:pt x="190" y="46"/>
                    <a:pt x="190" y="46"/>
                  </a:cubicBezTo>
                  <a:cubicBezTo>
                    <a:pt x="190" y="46"/>
                    <a:pt x="190" y="46"/>
                    <a:pt x="190" y="46"/>
                  </a:cubicBezTo>
                  <a:cubicBezTo>
                    <a:pt x="189" y="45"/>
                    <a:pt x="189" y="45"/>
                    <a:pt x="189" y="45"/>
                  </a:cubicBezTo>
                  <a:cubicBezTo>
                    <a:pt x="189" y="44"/>
                    <a:pt x="189" y="44"/>
                    <a:pt x="189" y="44"/>
                  </a:cubicBezTo>
                  <a:cubicBezTo>
                    <a:pt x="190" y="44"/>
                    <a:pt x="190" y="44"/>
                    <a:pt x="190" y="44"/>
                  </a:cubicBezTo>
                  <a:cubicBezTo>
                    <a:pt x="191" y="43"/>
                    <a:pt x="191" y="43"/>
                    <a:pt x="191" y="43"/>
                  </a:cubicBezTo>
                  <a:cubicBezTo>
                    <a:pt x="192" y="43"/>
                    <a:pt x="192" y="43"/>
                    <a:pt x="192" y="43"/>
                  </a:cubicBezTo>
                  <a:cubicBezTo>
                    <a:pt x="192" y="43"/>
                    <a:pt x="192" y="43"/>
                    <a:pt x="192" y="43"/>
                  </a:cubicBezTo>
                  <a:cubicBezTo>
                    <a:pt x="193" y="43"/>
                    <a:pt x="193" y="43"/>
                    <a:pt x="193" y="43"/>
                  </a:cubicBezTo>
                  <a:cubicBezTo>
                    <a:pt x="194" y="42"/>
                    <a:pt x="194" y="42"/>
                    <a:pt x="194" y="42"/>
                  </a:cubicBezTo>
                  <a:cubicBezTo>
                    <a:pt x="193" y="42"/>
                    <a:pt x="193" y="42"/>
                    <a:pt x="193" y="42"/>
                  </a:cubicBezTo>
                  <a:cubicBezTo>
                    <a:pt x="193" y="40"/>
                    <a:pt x="193" y="40"/>
                    <a:pt x="193" y="40"/>
                  </a:cubicBezTo>
                  <a:cubicBezTo>
                    <a:pt x="194" y="40"/>
                    <a:pt x="194" y="40"/>
                    <a:pt x="194" y="40"/>
                  </a:cubicBezTo>
                  <a:cubicBezTo>
                    <a:pt x="193" y="39"/>
                    <a:pt x="193" y="39"/>
                    <a:pt x="193" y="39"/>
                  </a:cubicBezTo>
                  <a:cubicBezTo>
                    <a:pt x="193" y="38"/>
                    <a:pt x="193" y="38"/>
                    <a:pt x="193" y="38"/>
                  </a:cubicBezTo>
                  <a:cubicBezTo>
                    <a:pt x="193" y="38"/>
                    <a:pt x="193" y="38"/>
                    <a:pt x="193" y="38"/>
                  </a:cubicBezTo>
                  <a:cubicBezTo>
                    <a:pt x="192" y="38"/>
                    <a:pt x="192" y="38"/>
                    <a:pt x="192" y="38"/>
                  </a:cubicBezTo>
                  <a:cubicBezTo>
                    <a:pt x="191" y="39"/>
                    <a:pt x="191" y="39"/>
                    <a:pt x="191" y="39"/>
                  </a:cubicBezTo>
                  <a:cubicBezTo>
                    <a:pt x="191" y="40"/>
                    <a:pt x="191" y="40"/>
                    <a:pt x="191" y="40"/>
                  </a:cubicBezTo>
                  <a:cubicBezTo>
                    <a:pt x="191" y="40"/>
                    <a:pt x="191" y="40"/>
                    <a:pt x="191" y="40"/>
                  </a:cubicBezTo>
                  <a:cubicBezTo>
                    <a:pt x="191" y="41"/>
                    <a:pt x="191" y="41"/>
                    <a:pt x="191" y="41"/>
                  </a:cubicBezTo>
                  <a:cubicBezTo>
                    <a:pt x="190" y="41"/>
                    <a:pt x="190" y="41"/>
                    <a:pt x="190" y="41"/>
                  </a:cubicBezTo>
                  <a:cubicBezTo>
                    <a:pt x="190" y="40"/>
                    <a:pt x="190" y="40"/>
                    <a:pt x="190" y="40"/>
                  </a:cubicBezTo>
                  <a:cubicBezTo>
                    <a:pt x="190" y="40"/>
                    <a:pt x="190" y="40"/>
                    <a:pt x="190" y="40"/>
                  </a:cubicBezTo>
                  <a:cubicBezTo>
                    <a:pt x="190" y="41"/>
                    <a:pt x="190" y="41"/>
                    <a:pt x="190" y="41"/>
                  </a:cubicBezTo>
                  <a:cubicBezTo>
                    <a:pt x="189" y="41"/>
                    <a:pt x="189" y="41"/>
                    <a:pt x="189" y="41"/>
                  </a:cubicBezTo>
                  <a:cubicBezTo>
                    <a:pt x="189" y="41"/>
                    <a:pt x="189" y="41"/>
                    <a:pt x="189" y="41"/>
                  </a:cubicBezTo>
                  <a:cubicBezTo>
                    <a:pt x="189" y="39"/>
                    <a:pt x="189" y="39"/>
                    <a:pt x="189" y="39"/>
                  </a:cubicBezTo>
                  <a:cubicBezTo>
                    <a:pt x="188" y="39"/>
                    <a:pt x="188" y="39"/>
                    <a:pt x="188" y="39"/>
                  </a:cubicBezTo>
                  <a:cubicBezTo>
                    <a:pt x="187" y="39"/>
                    <a:pt x="187" y="39"/>
                    <a:pt x="187" y="39"/>
                  </a:cubicBezTo>
                  <a:cubicBezTo>
                    <a:pt x="187" y="39"/>
                    <a:pt x="187" y="39"/>
                    <a:pt x="187" y="39"/>
                  </a:cubicBezTo>
                  <a:cubicBezTo>
                    <a:pt x="186" y="39"/>
                    <a:pt x="186" y="39"/>
                    <a:pt x="186" y="39"/>
                  </a:cubicBezTo>
                  <a:cubicBezTo>
                    <a:pt x="185" y="39"/>
                    <a:pt x="185" y="39"/>
                    <a:pt x="185" y="39"/>
                  </a:cubicBezTo>
                  <a:cubicBezTo>
                    <a:pt x="185" y="39"/>
                    <a:pt x="185" y="39"/>
                    <a:pt x="185" y="39"/>
                  </a:cubicBezTo>
                  <a:cubicBezTo>
                    <a:pt x="183" y="39"/>
                    <a:pt x="183" y="39"/>
                    <a:pt x="183" y="39"/>
                  </a:cubicBezTo>
                  <a:cubicBezTo>
                    <a:pt x="182" y="39"/>
                    <a:pt x="182" y="39"/>
                    <a:pt x="182" y="39"/>
                  </a:cubicBezTo>
                  <a:cubicBezTo>
                    <a:pt x="181" y="40"/>
                    <a:pt x="181" y="40"/>
                    <a:pt x="181" y="40"/>
                  </a:cubicBezTo>
                  <a:cubicBezTo>
                    <a:pt x="181" y="40"/>
                    <a:pt x="181" y="40"/>
                    <a:pt x="181" y="40"/>
                  </a:cubicBezTo>
                  <a:cubicBezTo>
                    <a:pt x="181" y="40"/>
                    <a:pt x="181" y="40"/>
                    <a:pt x="181" y="40"/>
                  </a:cubicBezTo>
                  <a:cubicBezTo>
                    <a:pt x="180" y="40"/>
                    <a:pt x="180" y="40"/>
                    <a:pt x="180" y="40"/>
                  </a:cubicBezTo>
                  <a:cubicBezTo>
                    <a:pt x="178" y="42"/>
                    <a:pt x="178" y="42"/>
                    <a:pt x="178" y="42"/>
                  </a:cubicBezTo>
                  <a:cubicBezTo>
                    <a:pt x="177" y="42"/>
                    <a:pt x="177" y="42"/>
                    <a:pt x="177" y="42"/>
                  </a:cubicBezTo>
                  <a:cubicBezTo>
                    <a:pt x="177" y="42"/>
                    <a:pt x="177" y="42"/>
                    <a:pt x="177" y="42"/>
                  </a:cubicBezTo>
                  <a:cubicBezTo>
                    <a:pt x="176" y="43"/>
                    <a:pt x="176" y="43"/>
                    <a:pt x="176" y="43"/>
                  </a:cubicBezTo>
                  <a:cubicBezTo>
                    <a:pt x="175" y="43"/>
                    <a:pt x="175" y="43"/>
                    <a:pt x="175" y="43"/>
                  </a:cubicBezTo>
                  <a:cubicBezTo>
                    <a:pt x="174" y="44"/>
                    <a:pt x="174" y="44"/>
                    <a:pt x="174" y="44"/>
                  </a:cubicBezTo>
                  <a:cubicBezTo>
                    <a:pt x="174" y="44"/>
                    <a:pt x="174" y="44"/>
                    <a:pt x="174" y="44"/>
                  </a:cubicBezTo>
                  <a:cubicBezTo>
                    <a:pt x="172" y="44"/>
                    <a:pt x="172" y="44"/>
                    <a:pt x="172" y="44"/>
                  </a:cubicBezTo>
                  <a:cubicBezTo>
                    <a:pt x="172" y="44"/>
                    <a:pt x="172" y="44"/>
                    <a:pt x="172" y="44"/>
                  </a:cubicBezTo>
                  <a:cubicBezTo>
                    <a:pt x="171" y="44"/>
                    <a:pt x="171" y="44"/>
                    <a:pt x="171" y="44"/>
                  </a:cubicBezTo>
                  <a:cubicBezTo>
                    <a:pt x="171" y="45"/>
                    <a:pt x="171" y="45"/>
                    <a:pt x="171" y="45"/>
                  </a:cubicBezTo>
                  <a:cubicBezTo>
                    <a:pt x="170" y="45"/>
                    <a:pt x="170" y="45"/>
                    <a:pt x="170" y="45"/>
                  </a:cubicBezTo>
                  <a:cubicBezTo>
                    <a:pt x="169" y="46"/>
                    <a:pt x="169" y="46"/>
                    <a:pt x="169" y="46"/>
                  </a:cubicBezTo>
                  <a:cubicBezTo>
                    <a:pt x="168" y="46"/>
                    <a:pt x="168" y="46"/>
                    <a:pt x="168" y="46"/>
                  </a:cubicBezTo>
                  <a:cubicBezTo>
                    <a:pt x="167" y="46"/>
                    <a:pt x="167" y="46"/>
                    <a:pt x="167" y="46"/>
                  </a:cubicBezTo>
                  <a:cubicBezTo>
                    <a:pt x="166" y="46"/>
                    <a:pt x="166" y="46"/>
                    <a:pt x="166" y="46"/>
                  </a:cubicBezTo>
                  <a:cubicBezTo>
                    <a:pt x="164" y="46"/>
                    <a:pt x="164" y="46"/>
                    <a:pt x="164" y="46"/>
                  </a:cubicBezTo>
                  <a:cubicBezTo>
                    <a:pt x="163" y="48"/>
                    <a:pt x="163" y="48"/>
                    <a:pt x="163" y="48"/>
                  </a:cubicBezTo>
                  <a:cubicBezTo>
                    <a:pt x="162" y="48"/>
                    <a:pt x="162" y="48"/>
                    <a:pt x="162" y="48"/>
                  </a:cubicBezTo>
                  <a:cubicBezTo>
                    <a:pt x="161" y="48"/>
                    <a:pt x="161" y="48"/>
                    <a:pt x="161" y="48"/>
                  </a:cubicBezTo>
                  <a:cubicBezTo>
                    <a:pt x="161" y="49"/>
                    <a:pt x="161" y="49"/>
                    <a:pt x="161" y="49"/>
                  </a:cubicBezTo>
                  <a:cubicBezTo>
                    <a:pt x="161" y="49"/>
                    <a:pt x="161" y="49"/>
                    <a:pt x="161" y="49"/>
                  </a:cubicBezTo>
                  <a:cubicBezTo>
                    <a:pt x="162" y="49"/>
                    <a:pt x="162" y="49"/>
                    <a:pt x="162" y="49"/>
                  </a:cubicBezTo>
                  <a:cubicBezTo>
                    <a:pt x="161" y="49"/>
                    <a:pt x="161" y="49"/>
                    <a:pt x="161" y="49"/>
                  </a:cubicBezTo>
                  <a:cubicBezTo>
                    <a:pt x="161" y="50"/>
                    <a:pt x="161" y="50"/>
                    <a:pt x="161" y="50"/>
                  </a:cubicBezTo>
                  <a:cubicBezTo>
                    <a:pt x="161" y="50"/>
                    <a:pt x="161" y="50"/>
                    <a:pt x="161" y="50"/>
                  </a:cubicBezTo>
                  <a:cubicBezTo>
                    <a:pt x="161" y="51"/>
                    <a:pt x="161" y="51"/>
                    <a:pt x="161" y="51"/>
                  </a:cubicBezTo>
                  <a:cubicBezTo>
                    <a:pt x="160" y="51"/>
                    <a:pt x="160" y="51"/>
                    <a:pt x="160" y="51"/>
                  </a:cubicBezTo>
                  <a:cubicBezTo>
                    <a:pt x="160" y="51"/>
                    <a:pt x="160" y="51"/>
                    <a:pt x="160" y="51"/>
                  </a:cubicBezTo>
                  <a:cubicBezTo>
                    <a:pt x="161" y="52"/>
                    <a:pt x="161" y="52"/>
                    <a:pt x="161" y="52"/>
                  </a:cubicBezTo>
                  <a:cubicBezTo>
                    <a:pt x="162" y="51"/>
                    <a:pt x="162" y="51"/>
                    <a:pt x="162" y="51"/>
                  </a:cubicBezTo>
                  <a:cubicBezTo>
                    <a:pt x="162" y="51"/>
                    <a:pt x="162" y="51"/>
                    <a:pt x="162" y="51"/>
                  </a:cubicBezTo>
                  <a:cubicBezTo>
                    <a:pt x="163" y="51"/>
                    <a:pt x="163" y="51"/>
                    <a:pt x="163" y="51"/>
                  </a:cubicBezTo>
                  <a:cubicBezTo>
                    <a:pt x="164" y="51"/>
                    <a:pt x="164" y="51"/>
                    <a:pt x="164" y="51"/>
                  </a:cubicBezTo>
                  <a:cubicBezTo>
                    <a:pt x="164" y="52"/>
                    <a:pt x="164" y="52"/>
                    <a:pt x="164" y="52"/>
                  </a:cubicBezTo>
                  <a:cubicBezTo>
                    <a:pt x="164" y="53"/>
                    <a:pt x="164" y="53"/>
                    <a:pt x="164" y="53"/>
                  </a:cubicBezTo>
                  <a:cubicBezTo>
                    <a:pt x="165" y="53"/>
                    <a:pt x="165" y="53"/>
                    <a:pt x="165" y="53"/>
                  </a:cubicBezTo>
                  <a:close/>
                  <a:moveTo>
                    <a:pt x="250" y="98"/>
                  </a:moveTo>
                  <a:cubicBezTo>
                    <a:pt x="250" y="98"/>
                    <a:pt x="250" y="98"/>
                    <a:pt x="250" y="98"/>
                  </a:cubicBezTo>
                  <a:cubicBezTo>
                    <a:pt x="251" y="98"/>
                    <a:pt x="251" y="98"/>
                    <a:pt x="251" y="98"/>
                  </a:cubicBezTo>
                  <a:cubicBezTo>
                    <a:pt x="251" y="98"/>
                    <a:pt x="251" y="98"/>
                    <a:pt x="251" y="98"/>
                  </a:cubicBezTo>
                  <a:cubicBezTo>
                    <a:pt x="250" y="99"/>
                    <a:pt x="250" y="99"/>
                    <a:pt x="250" y="99"/>
                  </a:cubicBezTo>
                  <a:cubicBezTo>
                    <a:pt x="250" y="99"/>
                    <a:pt x="250" y="99"/>
                    <a:pt x="250" y="99"/>
                  </a:cubicBezTo>
                  <a:cubicBezTo>
                    <a:pt x="250" y="98"/>
                    <a:pt x="250" y="98"/>
                    <a:pt x="250" y="98"/>
                  </a:cubicBezTo>
                  <a:close/>
                  <a:moveTo>
                    <a:pt x="240" y="81"/>
                  </a:moveTo>
                  <a:cubicBezTo>
                    <a:pt x="239" y="80"/>
                    <a:pt x="239" y="80"/>
                    <a:pt x="239" y="80"/>
                  </a:cubicBezTo>
                  <a:cubicBezTo>
                    <a:pt x="238" y="80"/>
                    <a:pt x="238" y="80"/>
                    <a:pt x="238" y="80"/>
                  </a:cubicBezTo>
                  <a:cubicBezTo>
                    <a:pt x="238" y="80"/>
                    <a:pt x="238" y="80"/>
                    <a:pt x="238" y="80"/>
                  </a:cubicBezTo>
                  <a:cubicBezTo>
                    <a:pt x="239" y="80"/>
                    <a:pt x="239" y="80"/>
                    <a:pt x="239" y="80"/>
                  </a:cubicBezTo>
                  <a:cubicBezTo>
                    <a:pt x="239" y="81"/>
                    <a:pt x="239" y="81"/>
                    <a:pt x="239" y="81"/>
                  </a:cubicBezTo>
                  <a:cubicBezTo>
                    <a:pt x="239" y="81"/>
                    <a:pt x="239" y="81"/>
                    <a:pt x="239" y="81"/>
                  </a:cubicBezTo>
                  <a:cubicBezTo>
                    <a:pt x="238" y="81"/>
                    <a:pt x="238" y="81"/>
                    <a:pt x="238" y="81"/>
                  </a:cubicBezTo>
                  <a:cubicBezTo>
                    <a:pt x="237" y="81"/>
                    <a:pt x="237" y="81"/>
                    <a:pt x="237" y="81"/>
                  </a:cubicBezTo>
                  <a:cubicBezTo>
                    <a:pt x="238" y="82"/>
                    <a:pt x="238" y="82"/>
                    <a:pt x="238" y="82"/>
                  </a:cubicBezTo>
                  <a:cubicBezTo>
                    <a:pt x="238" y="82"/>
                    <a:pt x="238" y="82"/>
                    <a:pt x="238" y="82"/>
                  </a:cubicBezTo>
                  <a:cubicBezTo>
                    <a:pt x="238" y="83"/>
                    <a:pt x="238" y="83"/>
                    <a:pt x="238" y="83"/>
                  </a:cubicBezTo>
                  <a:cubicBezTo>
                    <a:pt x="237" y="82"/>
                    <a:pt x="237" y="82"/>
                    <a:pt x="237" y="82"/>
                  </a:cubicBezTo>
                  <a:cubicBezTo>
                    <a:pt x="236" y="83"/>
                    <a:pt x="236" y="83"/>
                    <a:pt x="236" y="83"/>
                  </a:cubicBezTo>
                  <a:cubicBezTo>
                    <a:pt x="235" y="83"/>
                    <a:pt x="235" y="83"/>
                    <a:pt x="235" y="83"/>
                  </a:cubicBezTo>
                  <a:cubicBezTo>
                    <a:pt x="235" y="84"/>
                    <a:pt x="235" y="84"/>
                    <a:pt x="235" y="84"/>
                  </a:cubicBezTo>
                  <a:cubicBezTo>
                    <a:pt x="235" y="84"/>
                    <a:pt x="235" y="84"/>
                    <a:pt x="235" y="84"/>
                  </a:cubicBezTo>
                  <a:cubicBezTo>
                    <a:pt x="235" y="84"/>
                    <a:pt x="235" y="84"/>
                    <a:pt x="235" y="84"/>
                  </a:cubicBezTo>
                  <a:cubicBezTo>
                    <a:pt x="235" y="84"/>
                    <a:pt x="235" y="84"/>
                    <a:pt x="235" y="84"/>
                  </a:cubicBezTo>
                  <a:cubicBezTo>
                    <a:pt x="235" y="85"/>
                    <a:pt x="235" y="85"/>
                    <a:pt x="235" y="85"/>
                  </a:cubicBezTo>
                  <a:cubicBezTo>
                    <a:pt x="235" y="85"/>
                    <a:pt x="235" y="85"/>
                    <a:pt x="235" y="85"/>
                  </a:cubicBezTo>
                  <a:cubicBezTo>
                    <a:pt x="235" y="85"/>
                    <a:pt x="235" y="85"/>
                    <a:pt x="235" y="85"/>
                  </a:cubicBezTo>
                  <a:cubicBezTo>
                    <a:pt x="236" y="85"/>
                    <a:pt x="236" y="85"/>
                    <a:pt x="236" y="85"/>
                  </a:cubicBezTo>
                  <a:cubicBezTo>
                    <a:pt x="236" y="85"/>
                    <a:pt x="236" y="85"/>
                    <a:pt x="236" y="85"/>
                  </a:cubicBezTo>
                  <a:cubicBezTo>
                    <a:pt x="236" y="86"/>
                    <a:pt x="236" y="86"/>
                    <a:pt x="236" y="86"/>
                  </a:cubicBezTo>
                  <a:cubicBezTo>
                    <a:pt x="236" y="86"/>
                    <a:pt x="236" y="86"/>
                    <a:pt x="236" y="86"/>
                  </a:cubicBezTo>
                  <a:cubicBezTo>
                    <a:pt x="236" y="86"/>
                    <a:pt x="236" y="86"/>
                    <a:pt x="236" y="86"/>
                  </a:cubicBezTo>
                  <a:cubicBezTo>
                    <a:pt x="237" y="86"/>
                    <a:pt x="237" y="86"/>
                    <a:pt x="237" y="86"/>
                  </a:cubicBezTo>
                  <a:cubicBezTo>
                    <a:pt x="237" y="86"/>
                    <a:pt x="237" y="86"/>
                    <a:pt x="237" y="86"/>
                  </a:cubicBezTo>
                  <a:cubicBezTo>
                    <a:pt x="237" y="87"/>
                    <a:pt x="237" y="87"/>
                    <a:pt x="237" y="87"/>
                  </a:cubicBezTo>
                  <a:cubicBezTo>
                    <a:pt x="237" y="87"/>
                    <a:pt x="237" y="87"/>
                    <a:pt x="237" y="87"/>
                  </a:cubicBezTo>
                  <a:cubicBezTo>
                    <a:pt x="238" y="87"/>
                    <a:pt x="238" y="87"/>
                    <a:pt x="238" y="87"/>
                  </a:cubicBezTo>
                  <a:cubicBezTo>
                    <a:pt x="238" y="87"/>
                    <a:pt x="238" y="87"/>
                    <a:pt x="238" y="87"/>
                  </a:cubicBezTo>
                  <a:cubicBezTo>
                    <a:pt x="238" y="88"/>
                    <a:pt x="238" y="88"/>
                    <a:pt x="238" y="88"/>
                  </a:cubicBezTo>
                  <a:cubicBezTo>
                    <a:pt x="238" y="88"/>
                    <a:pt x="238" y="88"/>
                    <a:pt x="238" y="88"/>
                  </a:cubicBezTo>
                  <a:cubicBezTo>
                    <a:pt x="239" y="88"/>
                    <a:pt x="239" y="88"/>
                    <a:pt x="239" y="88"/>
                  </a:cubicBezTo>
                  <a:cubicBezTo>
                    <a:pt x="239" y="89"/>
                    <a:pt x="239" y="89"/>
                    <a:pt x="239" y="89"/>
                  </a:cubicBezTo>
                  <a:cubicBezTo>
                    <a:pt x="240" y="89"/>
                    <a:pt x="240" y="89"/>
                    <a:pt x="240" y="89"/>
                  </a:cubicBezTo>
                  <a:cubicBezTo>
                    <a:pt x="241" y="89"/>
                    <a:pt x="241" y="89"/>
                    <a:pt x="241" y="89"/>
                  </a:cubicBezTo>
                  <a:cubicBezTo>
                    <a:pt x="242" y="89"/>
                    <a:pt x="242" y="89"/>
                    <a:pt x="242" y="89"/>
                  </a:cubicBezTo>
                  <a:cubicBezTo>
                    <a:pt x="242" y="90"/>
                    <a:pt x="242" y="90"/>
                    <a:pt x="242" y="90"/>
                  </a:cubicBezTo>
                  <a:cubicBezTo>
                    <a:pt x="243" y="89"/>
                    <a:pt x="243" y="89"/>
                    <a:pt x="243" y="89"/>
                  </a:cubicBezTo>
                  <a:cubicBezTo>
                    <a:pt x="242" y="89"/>
                    <a:pt x="242" y="89"/>
                    <a:pt x="242" y="89"/>
                  </a:cubicBezTo>
                  <a:cubicBezTo>
                    <a:pt x="243" y="89"/>
                    <a:pt x="243" y="89"/>
                    <a:pt x="243" y="89"/>
                  </a:cubicBezTo>
                  <a:cubicBezTo>
                    <a:pt x="244" y="88"/>
                    <a:pt x="244" y="88"/>
                    <a:pt x="244" y="88"/>
                  </a:cubicBezTo>
                  <a:cubicBezTo>
                    <a:pt x="243" y="87"/>
                    <a:pt x="243" y="87"/>
                    <a:pt x="243" y="87"/>
                  </a:cubicBezTo>
                  <a:cubicBezTo>
                    <a:pt x="244" y="86"/>
                    <a:pt x="244" y="86"/>
                    <a:pt x="244" y="86"/>
                  </a:cubicBezTo>
                  <a:cubicBezTo>
                    <a:pt x="244" y="85"/>
                    <a:pt x="244" y="85"/>
                    <a:pt x="244" y="85"/>
                  </a:cubicBezTo>
                  <a:cubicBezTo>
                    <a:pt x="245" y="84"/>
                    <a:pt x="245" y="84"/>
                    <a:pt x="245" y="84"/>
                  </a:cubicBezTo>
                  <a:cubicBezTo>
                    <a:pt x="245" y="83"/>
                    <a:pt x="245" y="83"/>
                    <a:pt x="245" y="83"/>
                  </a:cubicBezTo>
                  <a:cubicBezTo>
                    <a:pt x="245" y="83"/>
                    <a:pt x="245" y="83"/>
                    <a:pt x="245" y="83"/>
                  </a:cubicBezTo>
                  <a:cubicBezTo>
                    <a:pt x="245" y="82"/>
                    <a:pt x="245" y="82"/>
                    <a:pt x="245" y="82"/>
                  </a:cubicBezTo>
                  <a:cubicBezTo>
                    <a:pt x="244" y="81"/>
                    <a:pt x="244" y="81"/>
                    <a:pt x="244" y="81"/>
                  </a:cubicBezTo>
                  <a:cubicBezTo>
                    <a:pt x="244" y="81"/>
                    <a:pt x="244" y="81"/>
                    <a:pt x="244" y="81"/>
                  </a:cubicBezTo>
                  <a:cubicBezTo>
                    <a:pt x="244" y="80"/>
                    <a:pt x="244" y="80"/>
                    <a:pt x="244" y="80"/>
                  </a:cubicBezTo>
                  <a:cubicBezTo>
                    <a:pt x="244" y="80"/>
                    <a:pt x="244" y="80"/>
                    <a:pt x="244" y="80"/>
                  </a:cubicBezTo>
                  <a:cubicBezTo>
                    <a:pt x="243" y="79"/>
                    <a:pt x="243" y="79"/>
                    <a:pt x="243" y="79"/>
                  </a:cubicBezTo>
                  <a:cubicBezTo>
                    <a:pt x="242" y="79"/>
                    <a:pt x="242" y="79"/>
                    <a:pt x="242" y="79"/>
                  </a:cubicBezTo>
                  <a:cubicBezTo>
                    <a:pt x="241" y="79"/>
                    <a:pt x="241" y="79"/>
                    <a:pt x="241" y="79"/>
                  </a:cubicBezTo>
                  <a:cubicBezTo>
                    <a:pt x="240" y="79"/>
                    <a:pt x="240" y="79"/>
                    <a:pt x="240" y="79"/>
                  </a:cubicBezTo>
                  <a:cubicBezTo>
                    <a:pt x="240" y="80"/>
                    <a:pt x="240" y="80"/>
                    <a:pt x="240" y="80"/>
                  </a:cubicBezTo>
                  <a:cubicBezTo>
                    <a:pt x="240" y="80"/>
                    <a:pt x="240" y="80"/>
                    <a:pt x="240" y="80"/>
                  </a:cubicBezTo>
                  <a:cubicBezTo>
                    <a:pt x="240" y="81"/>
                    <a:pt x="240" y="81"/>
                    <a:pt x="240" y="81"/>
                  </a:cubicBezTo>
                  <a:cubicBezTo>
                    <a:pt x="240" y="81"/>
                    <a:pt x="240" y="81"/>
                    <a:pt x="240" y="81"/>
                  </a:cubicBezTo>
                  <a:close/>
                  <a:moveTo>
                    <a:pt x="245" y="74"/>
                  </a:moveTo>
                  <a:cubicBezTo>
                    <a:pt x="245" y="74"/>
                    <a:pt x="245" y="74"/>
                    <a:pt x="245" y="74"/>
                  </a:cubicBezTo>
                  <a:cubicBezTo>
                    <a:pt x="245" y="74"/>
                    <a:pt x="245" y="74"/>
                    <a:pt x="245" y="74"/>
                  </a:cubicBezTo>
                  <a:cubicBezTo>
                    <a:pt x="246" y="74"/>
                    <a:pt x="246" y="74"/>
                    <a:pt x="246" y="74"/>
                  </a:cubicBezTo>
                  <a:cubicBezTo>
                    <a:pt x="246" y="74"/>
                    <a:pt x="246" y="74"/>
                    <a:pt x="245" y="74"/>
                  </a:cubicBezTo>
                  <a:close/>
                  <a:moveTo>
                    <a:pt x="244" y="78"/>
                  </a:moveTo>
                  <a:cubicBezTo>
                    <a:pt x="244" y="78"/>
                    <a:pt x="244" y="78"/>
                    <a:pt x="244" y="78"/>
                  </a:cubicBezTo>
                  <a:cubicBezTo>
                    <a:pt x="244" y="78"/>
                    <a:pt x="244" y="78"/>
                    <a:pt x="244" y="78"/>
                  </a:cubicBezTo>
                  <a:cubicBezTo>
                    <a:pt x="244" y="77"/>
                    <a:pt x="244" y="77"/>
                    <a:pt x="244" y="77"/>
                  </a:cubicBezTo>
                  <a:cubicBezTo>
                    <a:pt x="244" y="77"/>
                    <a:pt x="244" y="77"/>
                    <a:pt x="244" y="77"/>
                  </a:cubicBezTo>
                  <a:cubicBezTo>
                    <a:pt x="244" y="76"/>
                    <a:pt x="244" y="76"/>
                    <a:pt x="244" y="76"/>
                  </a:cubicBezTo>
                  <a:cubicBezTo>
                    <a:pt x="244" y="76"/>
                    <a:pt x="244" y="76"/>
                    <a:pt x="244" y="76"/>
                  </a:cubicBezTo>
                  <a:cubicBezTo>
                    <a:pt x="246" y="76"/>
                    <a:pt x="246" y="76"/>
                    <a:pt x="246" y="76"/>
                  </a:cubicBezTo>
                  <a:cubicBezTo>
                    <a:pt x="245" y="77"/>
                    <a:pt x="245" y="77"/>
                    <a:pt x="245" y="77"/>
                  </a:cubicBezTo>
                  <a:cubicBezTo>
                    <a:pt x="245" y="78"/>
                    <a:pt x="245" y="78"/>
                    <a:pt x="245" y="78"/>
                  </a:cubicBezTo>
                  <a:cubicBezTo>
                    <a:pt x="245" y="78"/>
                    <a:pt x="244" y="78"/>
                    <a:pt x="244" y="78"/>
                  </a:cubicBezTo>
                  <a:close/>
                  <a:moveTo>
                    <a:pt x="238" y="77"/>
                  </a:moveTo>
                  <a:cubicBezTo>
                    <a:pt x="238" y="76"/>
                    <a:pt x="238" y="76"/>
                    <a:pt x="238" y="76"/>
                  </a:cubicBezTo>
                  <a:cubicBezTo>
                    <a:pt x="238" y="76"/>
                    <a:pt x="238" y="76"/>
                    <a:pt x="238" y="76"/>
                  </a:cubicBezTo>
                  <a:cubicBezTo>
                    <a:pt x="239" y="76"/>
                    <a:pt x="239" y="76"/>
                    <a:pt x="239" y="76"/>
                  </a:cubicBezTo>
                  <a:cubicBezTo>
                    <a:pt x="239" y="76"/>
                    <a:pt x="239" y="76"/>
                    <a:pt x="239" y="76"/>
                  </a:cubicBezTo>
                  <a:cubicBezTo>
                    <a:pt x="239" y="76"/>
                    <a:pt x="239" y="76"/>
                    <a:pt x="239" y="76"/>
                  </a:cubicBezTo>
                  <a:cubicBezTo>
                    <a:pt x="239" y="77"/>
                    <a:pt x="239" y="77"/>
                    <a:pt x="239" y="77"/>
                  </a:cubicBezTo>
                  <a:cubicBezTo>
                    <a:pt x="238" y="77"/>
                    <a:pt x="238" y="77"/>
                    <a:pt x="238" y="77"/>
                  </a:cubicBezTo>
                  <a:close/>
                  <a:moveTo>
                    <a:pt x="237" y="78"/>
                  </a:moveTo>
                  <a:cubicBezTo>
                    <a:pt x="237" y="77"/>
                    <a:pt x="237" y="77"/>
                    <a:pt x="237" y="77"/>
                  </a:cubicBezTo>
                  <a:cubicBezTo>
                    <a:pt x="237" y="77"/>
                    <a:pt x="237" y="77"/>
                    <a:pt x="237" y="77"/>
                  </a:cubicBezTo>
                  <a:cubicBezTo>
                    <a:pt x="237" y="77"/>
                    <a:pt x="237" y="77"/>
                    <a:pt x="237" y="77"/>
                  </a:cubicBezTo>
                  <a:cubicBezTo>
                    <a:pt x="237" y="77"/>
                    <a:pt x="237" y="77"/>
                    <a:pt x="237" y="77"/>
                  </a:cubicBezTo>
                  <a:cubicBezTo>
                    <a:pt x="237" y="78"/>
                    <a:pt x="237" y="78"/>
                    <a:pt x="237" y="78"/>
                  </a:cubicBezTo>
                  <a:close/>
                  <a:moveTo>
                    <a:pt x="238" y="79"/>
                  </a:moveTo>
                  <a:cubicBezTo>
                    <a:pt x="238" y="79"/>
                    <a:pt x="238" y="79"/>
                    <a:pt x="238" y="79"/>
                  </a:cubicBezTo>
                  <a:cubicBezTo>
                    <a:pt x="238" y="79"/>
                    <a:pt x="238" y="79"/>
                    <a:pt x="238" y="79"/>
                  </a:cubicBezTo>
                  <a:cubicBezTo>
                    <a:pt x="238" y="78"/>
                    <a:pt x="238" y="78"/>
                    <a:pt x="238" y="78"/>
                  </a:cubicBezTo>
                  <a:cubicBezTo>
                    <a:pt x="238" y="78"/>
                    <a:pt x="238" y="78"/>
                    <a:pt x="238" y="78"/>
                  </a:cubicBezTo>
                  <a:cubicBezTo>
                    <a:pt x="239" y="78"/>
                    <a:pt x="239" y="78"/>
                    <a:pt x="239" y="78"/>
                  </a:cubicBezTo>
                  <a:cubicBezTo>
                    <a:pt x="239" y="79"/>
                    <a:pt x="239" y="79"/>
                    <a:pt x="239" y="79"/>
                  </a:cubicBezTo>
                  <a:cubicBezTo>
                    <a:pt x="238" y="79"/>
                    <a:pt x="238" y="79"/>
                    <a:pt x="238" y="79"/>
                  </a:cubicBezTo>
                  <a:cubicBezTo>
                    <a:pt x="238" y="79"/>
                    <a:pt x="238" y="79"/>
                    <a:pt x="238" y="79"/>
                  </a:cubicBezTo>
                  <a:close/>
                  <a:moveTo>
                    <a:pt x="236" y="80"/>
                  </a:moveTo>
                  <a:cubicBezTo>
                    <a:pt x="236" y="80"/>
                    <a:pt x="236" y="80"/>
                    <a:pt x="236" y="80"/>
                  </a:cubicBezTo>
                  <a:cubicBezTo>
                    <a:pt x="235" y="79"/>
                    <a:pt x="235" y="79"/>
                    <a:pt x="235" y="79"/>
                  </a:cubicBezTo>
                  <a:cubicBezTo>
                    <a:pt x="236" y="79"/>
                    <a:pt x="236" y="79"/>
                    <a:pt x="236" y="79"/>
                  </a:cubicBezTo>
                  <a:cubicBezTo>
                    <a:pt x="236" y="78"/>
                    <a:pt x="236" y="78"/>
                    <a:pt x="236" y="78"/>
                  </a:cubicBezTo>
                  <a:cubicBezTo>
                    <a:pt x="237" y="78"/>
                    <a:pt x="237" y="78"/>
                    <a:pt x="237" y="78"/>
                  </a:cubicBezTo>
                  <a:cubicBezTo>
                    <a:pt x="237" y="78"/>
                    <a:pt x="237" y="78"/>
                    <a:pt x="237" y="78"/>
                  </a:cubicBezTo>
                  <a:cubicBezTo>
                    <a:pt x="237" y="79"/>
                    <a:pt x="237" y="79"/>
                    <a:pt x="237" y="79"/>
                  </a:cubicBezTo>
                  <a:cubicBezTo>
                    <a:pt x="237" y="79"/>
                    <a:pt x="237" y="79"/>
                    <a:pt x="237" y="79"/>
                  </a:cubicBezTo>
                  <a:cubicBezTo>
                    <a:pt x="237" y="80"/>
                    <a:pt x="237" y="80"/>
                    <a:pt x="237" y="80"/>
                  </a:cubicBezTo>
                  <a:cubicBezTo>
                    <a:pt x="237" y="80"/>
                    <a:pt x="237" y="80"/>
                    <a:pt x="237" y="80"/>
                  </a:cubicBezTo>
                  <a:cubicBezTo>
                    <a:pt x="236" y="80"/>
                    <a:pt x="236" y="80"/>
                    <a:pt x="236" y="80"/>
                  </a:cubicBezTo>
                  <a:cubicBezTo>
                    <a:pt x="236" y="80"/>
                    <a:pt x="236" y="80"/>
                    <a:pt x="236" y="80"/>
                  </a:cubicBezTo>
                  <a:close/>
                  <a:moveTo>
                    <a:pt x="234" y="81"/>
                  </a:moveTo>
                  <a:cubicBezTo>
                    <a:pt x="234" y="80"/>
                    <a:pt x="234" y="80"/>
                    <a:pt x="234" y="80"/>
                  </a:cubicBezTo>
                  <a:cubicBezTo>
                    <a:pt x="234" y="80"/>
                    <a:pt x="234" y="80"/>
                    <a:pt x="234" y="80"/>
                  </a:cubicBezTo>
                  <a:cubicBezTo>
                    <a:pt x="234" y="80"/>
                    <a:pt x="234" y="80"/>
                    <a:pt x="234" y="80"/>
                  </a:cubicBezTo>
                  <a:cubicBezTo>
                    <a:pt x="234" y="80"/>
                    <a:pt x="234" y="80"/>
                    <a:pt x="234" y="80"/>
                  </a:cubicBezTo>
                  <a:cubicBezTo>
                    <a:pt x="234" y="81"/>
                    <a:pt x="234" y="81"/>
                    <a:pt x="234" y="81"/>
                  </a:cubicBezTo>
                  <a:close/>
                  <a:moveTo>
                    <a:pt x="225" y="82"/>
                  </a:moveTo>
                  <a:cubicBezTo>
                    <a:pt x="224" y="81"/>
                    <a:pt x="224" y="81"/>
                    <a:pt x="224" y="81"/>
                  </a:cubicBezTo>
                  <a:cubicBezTo>
                    <a:pt x="223" y="81"/>
                    <a:pt x="223" y="81"/>
                    <a:pt x="223" y="81"/>
                  </a:cubicBezTo>
                  <a:cubicBezTo>
                    <a:pt x="223" y="81"/>
                    <a:pt x="223" y="81"/>
                    <a:pt x="223" y="81"/>
                  </a:cubicBezTo>
                  <a:cubicBezTo>
                    <a:pt x="223" y="80"/>
                    <a:pt x="223" y="80"/>
                    <a:pt x="223" y="80"/>
                  </a:cubicBezTo>
                  <a:cubicBezTo>
                    <a:pt x="223" y="80"/>
                    <a:pt x="223" y="80"/>
                    <a:pt x="223" y="80"/>
                  </a:cubicBezTo>
                  <a:cubicBezTo>
                    <a:pt x="223" y="79"/>
                    <a:pt x="223" y="79"/>
                    <a:pt x="223" y="79"/>
                  </a:cubicBezTo>
                  <a:cubicBezTo>
                    <a:pt x="224" y="78"/>
                    <a:pt x="224" y="78"/>
                    <a:pt x="224" y="78"/>
                  </a:cubicBezTo>
                  <a:cubicBezTo>
                    <a:pt x="224" y="79"/>
                    <a:pt x="224" y="79"/>
                    <a:pt x="224" y="79"/>
                  </a:cubicBezTo>
                  <a:cubicBezTo>
                    <a:pt x="224" y="79"/>
                    <a:pt x="224" y="79"/>
                    <a:pt x="224" y="79"/>
                  </a:cubicBezTo>
                  <a:cubicBezTo>
                    <a:pt x="225" y="79"/>
                    <a:pt x="225" y="79"/>
                    <a:pt x="225" y="79"/>
                  </a:cubicBezTo>
                  <a:cubicBezTo>
                    <a:pt x="224" y="78"/>
                    <a:pt x="224" y="78"/>
                    <a:pt x="224" y="78"/>
                  </a:cubicBezTo>
                  <a:cubicBezTo>
                    <a:pt x="224" y="78"/>
                    <a:pt x="224" y="78"/>
                    <a:pt x="224" y="78"/>
                  </a:cubicBezTo>
                  <a:cubicBezTo>
                    <a:pt x="224" y="78"/>
                    <a:pt x="224" y="78"/>
                    <a:pt x="224" y="78"/>
                  </a:cubicBezTo>
                  <a:cubicBezTo>
                    <a:pt x="223" y="77"/>
                    <a:pt x="223" y="77"/>
                    <a:pt x="223" y="77"/>
                  </a:cubicBezTo>
                  <a:cubicBezTo>
                    <a:pt x="223" y="77"/>
                    <a:pt x="223" y="77"/>
                    <a:pt x="223" y="77"/>
                  </a:cubicBezTo>
                  <a:cubicBezTo>
                    <a:pt x="223" y="77"/>
                    <a:pt x="223" y="77"/>
                    <a:pt x="223" y="77"/>
                  </a:cubicBezTo>
                  <a:cubicBezTo>
                    <a:pt x="223" y="77"/>
                    <a:pt x="223" y="77"/>
                    <a:pt x="223" y="77"/>
                  </a:cubicBezTo>
                  <a:cubicBezTo>
                    <a:pt x="224" y="77"/>
                    <a:pt x="224" y="77"/>
                    <a:pt x="224" y="77"/>
                  </a:cubicBezTo>
                  <a:cubicBezTo>
                    <a:pt x="224" y="77"/>
                    <a:pt x="224" y="77"/>
                    <a:pt x="224" y="77"/>
                  </a:cubicBezTo>
                  <a:cubicBezTo>
                    <a:pt x="224" y="76"/>
                    <a:pt x="224" y="76"/>
                    <a:pt x="224" y="76"/>
                  </a:cubicBezTo>
                  <a:cubicBezTo>
                    <a:pt x="225" y="76"/>
                    <a:pt x="225" y="76"/>
                    <a:pt x="225" y="76"/>
                  </a:cubicBezTo>
                  <a:cubicBezTo>
                    <a:pt x="225" y="76"/>
                    <a:pt x="225" y="76"/>
                    <a:pt x="225" y="76"/>
                  </a:cubicBezTo>
                  <a:cubicBezTo>
                    <a:pt x="227" y="77"/>
                    <a:pt x="227" y="77"/>
                    <a:pt x="227" y="77"/>
                  </a:cubicBezTo>
                  <a:cubicBezTo>
                    <a:pt x="227" y="76"/>
                    <a:pt x="227" y="76"/>
                    <a:pt x="227" y="76"/>
                  </a:cubicBezTo>
                  <a:cubicBezTo>
                    <a:pt x="227" y="76"/>
                    <a:pt x="227" y="76"/>
                    <a:pt x="227" y="76"/>
                  </a:cubicBezTo>
                  <a:cubicBezTo>
                    <a:pt x="226" y="76"/>
                    <a:pt x="226" y="76"/>
                    <a:pt x="226" y="76"/>
                  </a:cubicBezTo>
                  <a:cubicBezTo>
                    <a:pt x="226" y="76"/>
                    <a:pt x="226" y="76"/>
                    <a:pt x="226" y="76"/>
                  </a:cubicBezTo>
                  <a:cubicBezTo>
                    <a:pt x="228" y="76"/>
                    <a:pt x="228" y="76"/>
                    <a:pt x="228" y="76"/>
                  </a:cubicBezTo>
                  <a:cubicBezTo>
                    <a:pt x="228" y="75"/>
                    <a:pt x="228" y="75"/>
                    <a:pt x="228" y="75"/>
                  </a:cubicBezTo>
                  <a:cubicBezTo>
                    <a:pt x="230" y="75"/>
                    <a:pt x="230" y="75"/>
                    <a:pt x="230" y="75"/>
                  </a:cubicBezTo>
                  <a:cubicBezTo>
                    <a:pt x="230" y="75"/>
                    <a:pt x="230" y="75"/>
                    <a:pt x="230" y="75"/>
                  </a:cubicBezTo>
                  <a:cubicBezTo>
                    <a:pt x="231" y="75"/>
                    <a:pt x="231" y="75"/>
                    <a:pt x="231" y="75"/>
                  </a:cubicBezTo>
                  <a:cubicBezTo>
                    <a:pt x="231" y="75"/>
                    <a:pt x="231" y="75"/>
                    <a:pt x="231" y="75"/>
                  </a:cubicBezTo>
                  <a:cubicBezTo>
                    <a:pt x="227" y="74"/>
                    <a:pt x="227" y="74"/>
                    <a:pt x="227" y="74"/>
                  </a:cubicBezTo>
                  <a:cubicBezTo>
                    <a:pt x="226" y="74"/>
                    <a:pt x="226" y="74"/>
                    <a:pt x="226" y="74"/>
                  </a:cubicBezTo>
                  <a:cubicBezTo>
                    <a:pt x="226" y="74"/>
                    <a:pt x="226" y="74"/>
                    <a:pt x="226" y="74"/>
                  </a:cubicBezTo>
                  <a:cubicBezTo>
                    <a:pt x="224" y="74"/>
                    <a:pt x="224" y="74"/>
                    <a:pt x="224" y="74"/>
                  </a:cubicBezTo>
                  <a:cubicBezTo>
                    <a:pt x="223" y="74"/>
                    <a:pt x="223" y="74"/>
                    <a:pt x="223" y="74"/>
                  </a:cubicBezTo>
                  <a:cubicBezTo>
                    <a:pt x="223" y="74"/>
                    <a:pt x="223" y="74"/>
                    <a:pt x="223" y="74"/>
                  </a:cubicBezTo>
                  <a:cubicBezTo>
                    <a:pt x="222" y="73"/>
                    <a:pt x="222" y="73"/>
                    <a:pt x="222" y="73"/>
                  </a:cubicBezTo>
                  <a:cubicBezTo>
                    <a:pt x="221" y="73"/>
                    <a:pt x="221" y="73"/>
                    <a:pt x="221" y="73"/>
                  </a:cubicBezTo>
                  <a:cubicBezTo>
                    <a:pt x="221" y="74"/>
                    <a:pt x="221" y="74"/>
                    <a:pt x="221" y="74"/>
                  </a:cubicBezTo>
                  <a:cubicBezTo>
                    <a:pt x="221" y="74"/>
                    <a:pt x="221" y="74"/>
                    <a:pt x="221" y="74"/>
                  </a:cubicBezTo>
                  <a:cubicBezTo>
                    <a:pt x="220" y="74"/>
                    <a:pt x="220" y="74"/>
                    <a:pt x="220" y="74"/>
                  </a:cubicBezTo>
                  <a:cubicBezTo>
                    <a:pt x="220" y="73"/>
                    <a:pt x="220" y="73"/>
                    <a:pt x="220" y="73"/>
                  </a:cubicBezTo>
                  <a:cubicBezTo>
                    <a:pt x="220" y="72"/>
                    <a:pt x="220" y="72"/>
                    <a:pt x="220" y="72"/>
                  </a:cubicBezTo>
                  <a:cubicBezTo>
                    <a:pt x="220" y="73"/>
                    <a:pt x="220" y="73"/>
                    <a:pt x="220" y="73"/>
                  </a:cubicBezTo>
                  <a:cubicBezTo>
                    <a:pt x="221" y="72"/>
                    <a:pt x="221" y="72"/>
                    <a:pt x="221" y="72"/>
                  </a:cubicBezTo>
                  <a:cubicBezTo>
                    <a:pt x="221" y="72"/>
                    <a:pt x="221" y="72"/>
                    <a:pt x="221" y="72"/>
                  </a:cubicBezTo>
                  <a:cubicBezTo>
                    <a:pt x="222" y="72"/>
                    <a:pt x="222" y="72"/>
                    <a:pt x="222" y="72"/>
                  </a:cubicBezTo>
                  <a:cubicBezTo>
                    <a:pt x="222" y="72"/>
                    <a:pt x="222" y="72"/>
                    <a:pt x="222" y="72"/>
                  </a:cubicBezTo>
                  <a:cubicBezTo>
                    <a:pt x="222" y="71"/>
                    <a:pt x="222" y="71"/>
                    <a:pt x="222" y="71"/>
                  </a:cubicBezTo>
                  <a:cubicBezTo>
                    <a:pt x="222" y="71"/>
                    <a:pt x="222" y="71"/>
                    <a:pt x="222" y="71"/>
                  </a:cubicBezTo>
                  <a:cubicBezTo>
                    <a:pt x="223" y="71"/>
                    <a:pt x="223" y="71"/>
                    <a:pt x="223" y="71"/>
                  </a:cubicBezTo>
                  <a:cubicBezTo>
                    <a:pt x="224" y="71"/>
                    <a:pt x="224" y="71"/>
                    <a:pt x="224" y="71"/>
                  </a:cubicBezTo>
                  <a:cubicBezTo>
                    <a:pt x="224" y="71"/>
                    <a:pt x="224" y="71"/>
                    <a:pt x="224" y="71"/>
                  </a:cubicBezTo>
                  <a:cubicBezTo>
                    <a:pt x="224" y="72"/>
                    <a:pt x="224" y="72"/>
                    <a:pt x="224" y="72"/>
                  </a:cubicBezTo>
                  <a:cubicBezTo>
                    <a:pt x="224" y="73"/>
                    <a:pt x="224" y="73"/>
                    <a:pt x="224" y="73"/>
                  </a:cubicBezTo>
                  <a:cubicBezTo>
                    <a:pt x="225" y="73"/>
                    <a:pt x="225" y="73"/>
                    <a:pt x="225" y="73"/>
                  </a:cubicBezTo>
                  <a:cubicBezTo>
                    <a:pt x="225" y="72"/>
                    <a:pt x="225" y="72"/>
                    <a:pt x="225" y="72"/>
                  </a:cubicBezTo>
                  <a:cubicBezTo>
                    <a:pt x="225" y="72"/>
                    <a:pt x="225" y="72"/>
                    <a:pt x="225" y="72"/>
                  </a:cubicBezTo>
                  <a:cubicBezTo>
                    <a:pt x="224" y="71"/>
                    <a:pt x="224" y="71"/>
                    <a:pt x="224" y="71"/>
                  </a:cubicBezTo>
                  <a:cubicBezTo>
                    <a:pt x="225" y="70"/>
                    <a:pt x="225" y="70"/>
                    <a:pt x="225" y="70"/>
                  </a:cubicBezTo>
                  <a:cubicBezTo>
                    <a:pt x="226" y="70"/>
                    <a:pt x="226" y="70"/>
                    <a:pt x="226" y="70"/>
                  </a:cubicBezTo>
                  <a:cubicBezTo>
                    <a:pt x="226" y="70"/>
                    <a:pt x="226" y="70"/>
                    <a:pt x="226" y="70"/>
                  </a:cubicBezTo>
                  <a:cubicBezTo>
                    <a:pt x="225" y="69"/>
                    <a:pt x="225" y="69"/>
                    <a:pt x="225" y="69"/>
                  </a:cubicBezTo>
                  <a:cubicBezTo>
                    <a:pt x="225" y="68"/>
                    <a:pt x="225" y="68"/>
                    <a:pt x="225" y="68"/>
                  </a:cubicBezTo>
                  <a:cubicBezTo>
                    <a:pt x="226" y="68"/>
                    <a:pt x="226" y="68"/>
                    <a:pt x="226" y="68"/>
                  </a:cubicBezTo>
                  <a:cubicBezTo>
                    <a:pt x="226" y="68"/>
                    <a:pt x="226" y="68"/>
                    <a:pt x="226" y="68"/>
                  </a:cubicBezTo>
                  <a:cubicBezTo>
                    <a:pt x="227" y="67"/>
                    <a:pt x="227" y="67"/>
                    <a:pt x="227" y="67"/>
                  </a:cubicBezTo>
                  <a:cubicBezTo>
                    <a:pt x="227" y="67"/>
                    <a:pt x="227" y="67"/>
                    <a:pt x="227" y="67"/>
                  </a:cubicBezTo>
                  <a:cubicBezTo>
                    <a:pt x="226" y="67"/>
                    <a:pt x="226" y="67"/>
                    <a:pt x="226" y="67"/>
                  </a:cubicBezTo>
                  <a:cubicBezTo>
                    <a:pt x="226" y="67"/>
                    <a:pt x="226" y="67"/>
                    <a:pt x="226" y="67"/>
                  </a:cubicBezTo>
                  <a:cubicBezTo>
                    <a:pt x="226" y="66"/>
                    <a:pt x="226" y="66"/>
                    <a:pt x="226" y="66"/>
                  </a:cubicBezTo>
                  <a:cubicBezTo>
                    <a:pt x="227" y="66"/>
                    <a:pt x="227" y="66"/>
                    <a:pt x="227" y="66"/>
                  </a:cubicBezTo>
                  <a:cubicBezTo>
                    <a:pt x="227" y="65"/>
                    <a:pt x="227" y="65"/>
                    <a:pt x="227" y="65"/>
                  </a:cubicBezTo>
                  <a:cubicBezTo>
                    <a:pt x="228" y="65"/>
                    <a:pt x="228" y="65"/>
                    <a:pt x="228" y="65"/>
                  </a:cubicBezTo>
                  <a:cubicBezTo>
                    <a:pt x="228" y="65"/>
                    <a:pt x="228" y="65"/>
                    <a:pt x="228" y="65"/>
                  </a:cubicBezTo>
                  <a:cubicBezTo>
                    <a:pt x="228" y="66"/>
                    <a:pt x="228" y="66"/>
                    <a:pt x="228" y="66"/>
                  </a:cubicBezTo>
                  <a:cubicBezTo>
                    <a:pt x="229" y="66"/>
                    <a:pt x="229" y="66"/>
                    <a:pt x="229" y="66"/>
                  </a:cubicBezTo>
                  <a:cubicBezTo>
                    <a:pt x="229" y="67"/>
                    <a:pt x="229" y="67"/>
                    <a:pt x="229" y="67"/>
                  </a:cubicBezTo>
                  <a:cubicBezTo>
                    <a:pt x="229" y="67"/>
                    <a:pt x="229" y="67"/>
                    <a:pt x="229" y="67"/>
                  </a:cubicBezTo>
                  <a:cubicBezTo>
                    <a:pt x="229" y="68"/>
                    <a:pt x="229" y="68"/>
                    <a:pt x="229" y="68"/>
                  </a:cubicBezTo>
                  <a:cubicBezTo>
                    <a:pt x="229" y="68"/>
                    <a:pt x="229" y="68"/>
                    <a:pt x="229" y="68"/>
                  </a:cubicBezTo>
                  <a:cubicBezTo>
                    <a:pt x="230" y="71"/>
                    <a:pt x="230" y="71"/>
                    <a:pt x="230" y="71"/>
                  </a:cubicBezTo>
                  <a:cubicBezTo>
                    <a:pt x="229" y="71"/>
                    <a:pt x="229" y="71"/>
                    <a:pt x="229" y="71"/>
                  </a:cubicBezTo>
                  <a:cubicBezTo>
                    <a:pt x="229" y="72"/>
                    <a:pt x="229" y="72"/>
                    <a:pt x="229" y="72"/>
                  </a:cubicBezTo>
                  <a:cubicBezTo>
                    <a:pt x="230" y="72"/>
                    <a:pt x="230" y="72"/>
                    <a:pt x="230" y="72"/>
                  </a:cubicBezTo>
                  <a:cubicBezTo>
                    <a:pt x="231" y="72"/>
                    <a:pt x="231" y="72"/>
                    <a:pt x="231" y="72"/>
                  </a:cubicBezTo>
                  <a:cubicBezTo>
                    <a:pt x="231" y="71"/>
                    <a:pt x="231" y="71"/>
                    <a:pt x="231" y="71"/>
                  </a:cubicBezTo>
                  <a:cubicBezTo>
                    <a:pt x="231" y="70"/>
                    <a:pt x="231" y="70"/>
                    <a:pt x="231" y="70"/>
                  </a:cubicBezTo>
                  <a:cubicBezTo>
                    <a:pt x="232" y="70"/>
                    <a:pt x="232" y="70"/>
                    <a:pt x="232" y="70"/>
                  </a:cubicBezTo>
                  <a:cubicBezTo>
                    <a:pt x="232" y="69"/>
                    <a:pt x="232" y="69"/>
                    <a:pt x="232" y="69"/>
                  </a:cubicBezTo>
                  <a:cubicBezTo>
                    <a:pt x="230" y="68"/>
                    <a:pt x="230" y="68"/>
                    <a:pt x="230" y="68"/>
                  </a:cubicBezTo>
                  <a:cubicBezTo>
                    <a:pt x="230" y="68"/>
                    <a:pt x="230" y="68"/>
                    <a:pt x="230" y="68"/>
                  </a:cubicBezTo>
                  <a:cubicBezTo>
                    <a:pt x="231" y="68"/>
                    <a:pt x="231" y="68"/>
                    <a:pt x="231" y="68"/>
                  </a:cubicBezTo>
                  <a:cubicBezTo>
                    <a:pt x="232" y="68"/>
                    <a:pt x="232" y="68"/>
                    <a:pt x="232" y="68"/>
                  </a:cubicBezTo>
                  <a:cubicBezTo>
                    <a:pt x="232" y="68"/>
                    <a:pt x="232" y="68"/>
                    <a:pt x="232" y="68"/>
                  </a:cubicBezTo>
                  <a:cubicBezTo>
                    <a:pt x="231" y="67"/>
                    <a:pt x="231" y="67"/>
                    <a:pt x="231" y="67"/>
                  </a:cubicBezTo>
                  <a:cubicBezTo>
                    <a:pt x="231" y="66"/>
                    <a:pt x="231" y="66"/>
                    <a:pt x="231" y="66"/>
                  </a:cubicBezTo>
                  <a:cubicBezTo>
                    <a:pt x="231" y="65"/>
                    <a:pt x="231" y="65"/>
                    <a:pt x="231" y="65"/>
                  </a:cubicBezTo>
                  <a:cubicBezTo>
                    <a:pt x="231" y="64"/>
                    <a:pt x="231" y="64"/>
                    <a:pt x="231" y="64"/>
                  </a:cubicBezTo>
                  <a:cubicBezTo>
                    <a:pt x="232" y="64"/>
                    <a:pt x="232" y="64"/>
                    <a:pt x="232" y="64"/>
                  </a:cubicBezTo>
                  <a:cubicBezTo>
                    <a:pt x="232" y="64"/>
                    <a:pt x="232" y="64"/>
                    <a:pt x="232" y="64"/>
                  </a:cubicBezTo>
                  <a:cubicBezTo>
                    <a:pt x="233" y="64"/>
                    <a:pt x="233" y="64"/>
                    <a:pt x="233" y="64"/>
                  </a:cubicBezTo>
                  <a:cubicBezTo>
                    <a:pt x="233" y="64"/>
                    <a:pt x="233" y="64"/>
                    <a:pt x="233" y="64"/>
                  </a:cubicBezTo>
                  <a:cubicBezTo>
                    <a:pt x="233" y="64"/>
                    <a:pt x="234" y="63"/>
                    <a:pt x="234" y="63"/>
                  </a:cubicBezTo>
                  <a:cubicBezTo>
                    <a:pt x="234" y="63"/>
                    <a:pt x="235" y="63"/>
                    <a:pt x="235" y="63"/>
                  </a:cubicBezTo>
                  <a:cubicBezTo>
                    <a:pt x="235" y="64"/>
                    <a:pt x="235" y="64"/>
                    <a:pt x="235" y="64"/>
                  </a:cubicBezTo>
                  <a:cubicBezTo>
                    <a:pt x="236" y="64"/>
                    <a:pt x="236" y="64"/>
                    <a:pt x="236" y="64"/>
                  </a:cubicBezTo>
                  <a:cubicBezTo>
                    <a:pt x="236" y="64"/>
                    <a:pt x="236" y="64"/>
                    <a:pt x="236" y="64"/>
                  </a:cubicBezTo>
                  <a:cubicBezTo>
                    <a:pt x="237" y="64"/>
                    <a:pt x="237" y="64"/>
                    <a:pt x="237" y="64"/>
                  </a:cubicBezTo>
                  <a:cubicBezTo>
                    <a:pt x="237" y="66"/>
                    <a:pt x="237" y="66"/>
                    <a:pt x="237" y="66"/>
                  </a:cubicBezTo>
                  <a:cubicBezTo>
                    <a:pt x="236" y="67"/>
                    <a:pt x="236" y="67"/>
                    <a:pt x="236" y="67"/>
                  </a:cubicBezTo>
                  <a:cubicBezTo>
                    <a:pt x="236" y="67"/>
                    <a:pt x="236" y="67"/>
                    <a:pt x="236" y="67"/>
                  </a:cubicBezTo>
                  <a:cubicBezTo>
                    <a:pt x="237" y="67"/>
                    <a:pt x="237" y="67"/>
                    <a:pt x="237" y="67"/>
                  </a:cubicBezTo>
                  <a:cubicBezTo>
                    <a:pt x="237" y="67"/>
                    <a:pt x="237" y="67"/>
                    <a:pt x="237" y="67"/>
                  </a:cubicBezTo>
                  <a:cubicBezTo>
                    <a:pt x="237" y="67"/>
                    <a:pt x="237" y="67"/>
                    <a:pt x="237" y="67"/>
                  </a:cubicBezTo>
                  <a:cubicBezTo>
                    <a:pt x="238" y="66"/>
                    <a:pt x="238" y="66"/>
                    <a:pt x="238" y="66"/>
                  </a:cubicBezTo>
                  <a:cubicBezTo>
                    <a:pt x="238" y="65"/>
                    <a:pt x="238" y="65"/>
                    <a:pt x="238" y="65"/>
                  </a:cubicBezTo>
                  <a:cubicBezTo>
                    <a:pt x="238" y="65"/>
                    <a:pt x="238" y="65"/>
                    <a:pt x="238" y="65"/>
                  </a:cubicBezTo>
                  <a:cubicBezTo>
                    <a:pt x="239" y="65"/>
                    <a:pt x="239" y="65"/>
                    <a:pt x="239" y="65"/>
                  </a:cubicBezTo>
                  <a:cubicBezTo>
                    <a:pt x="240" y="65"/>
                    <a:pt x="240" y="65"/>
                    <a:pt x="240" y="65"/>
                  </a:cubicBezTo>
                  <a:cubicBezTo>
                    <a:pt x="240" y="64"/>
                    <a:pt x="240" y="64"/>
                    <a:pt x="240" y="64"/>
                  </a:cubicBezTo>
                  <a:cubicBezTo>
                    <a:pt x="239" y="64"/>
                    <a:pt x="239" y="64"/>
                    <a:pt x="239" y="64"/>
                  </a:cubicBezTo>
                  <a:cubicBezTo>
                    <a:pt x="240" y="64"/>
                    <a:pt x="240" y="64"/>
                    <a:pt x="240" y="64"/>
                  </a:cubicBezTo>
                  <a:cubicBezTo>
                    <a:pt x="240" y="65"/>
                    <a:pt x="240" y="65"/>
                    <a:pt x="240" y="65"/>
                  </a:cubicBezTo>
                  <a:cubicBezTo>
                    <a:pt x="240" y="65"/>
                    <a:pt x="240" y="65"/>
                    <a:pt x="240" y="65"/>
                  </a:cubicBezTo>
                  <a:cubicBezTo>
                    <a:pt x="240" y="65"/>
                    <a:pt x="240" y="65"/>
                    <a:pt x="240" y="65"/>
                  </a:cubicBezTo>
                  <a:cubicBezTo>
                    <a:pt x="240" y="66"/>
                    <a:pt x="240" y="66"/>
                    <a:pt x="240" y="66"/>
                  </a:cubicBezTo>
                  <a:cubicBezTo>
                    <a:pt x="240" y="66"/>
                    <a:pt x="240" y="66"/>
                    <a:pt x="240" y="66"/>
                  </a:cubicBezTo>
                  <a:cubicBezTo>
                    <a:pt x="240" y="66"/>
                    <a:pt x="240" y="66"/>
                    <a:pt x="240" y="66"/>
                  </a:cubicBezTo>
                  <a:cubicBezTo>
                    <a:pt x="241" y="67"/>
                    <a:pt x="241" y="67"/>
                    <a:pt x="241" y="67"/>
                  </a:cubicBezTo>
                  <a:cubicBezTo>
                    <a:pt x="241" y="67"/>
                    <a:pt x="241" y="67"/>
                    <a:pt x="241" y="67"/>
                  </a:cubicBezTo>
                  <a:cubicBezTo>
                    <a:pt x="241" y="68"/>
                    <a:pt x="241" y="68"/>
                    <a:pt x="241" y="68"/>
                  </a:cubicBezTo>
                  <a:cubicBezTo>
                    <a:pt x="240" y="69"/>
                    <a:pt x="240" y="69"/>
                    <a:pt x="240" y="69"/>
                  </a:cubicBezTo>
                  <a:cubicBezTo>
                    <a:pt x="240" y="70"/>
                    <a:pt x="240" y="70"/>
                    <a:pt x="240" y="70"/>
                  </a:cubicBezTo>
                  <a:cubicBezTo>
                    <a:pt x="240" y="71"/>
                    <a:pt x="240" y="71"/>
                    <a:pt x="240" y="71"/>
                  </a:cubicBezTo>
                  <a:cubicBezTo>
                    <a:pt x="239" y="71"/>
                    <a:pt x="239" y="71"/>
                    <a:pt x="239" y="71"/>
                  </a:cubicBezTo>
                  <a:cubicBezTo>
                    <a:pt x="239" y="72"/>
                    <a:pt x="239" y="72"/>
                    <a:pt x="239" y="72"/>
                  </a:cubicBezTo>
                  <a:cubicBezTo>
                    <a:pt x="238" y="73"/>
                    <a:pt x="238" y="73"/>
                    <a:pt x="238" y="73"/>
                  </a:cubicBezTo>
                  <a:cubicBezTo>
                    <a:pt x="237" y="73"/>
                    <a:pt x="237" y="73"/>
                    <a:pt x="237" y="73"/>
                  </a:cubicBezTo>
                  <a:cubicBezTo>
                    <a:pt x="237" y="74"/>
                    <a:pt x="237" y="74"/>
                    <a:pt x="237" y="74"/>
                  </a:cubicBezTo>
                  <a:cubicBezTo>
                    <a:pt x="237" y="74"/>
                    <a:pt x="237" y="74"/>
                    <a:pt x="237" y="74"/>
                  </a:cubicBezTo>
                  <a:cubicBezTo>
                    <a:pt x="236" y="75"/>
                    <a:pt x="236" y="75"/>
                    <a:pt x="236" y="75"/>
                  </a:cubicBezTo>
                  <a:cubicBezTo>
                    <a:pt x="236" y="75"/>
                    <a:pt x="236" y="75"/>
                    <a:pt x="236" y="75"/>
                  </a:cubicBezTo>
                  <a:cubicBezTo>
                    <a:pt x="235" y="75"/>
                    <a:pt x="235" y="75"/>
                    <a:pt x="235" y="75"/>
                  </a:cubicBezTo>
                  <a:cubicBezTo>
                    <a:pt x="235" y="75"/>
                    <a:pt x="235" y="75"/>
                    <a:pt x="235" y="75"/>
                  </a:cubicBezTo>
                  <a:cubicBezTo>
                    <a:pt x="235" y="76"/>
                    <a:pt x="235" y="76"/>
                    <a:pt x="235" y="76"/>
                  </a:cubicBezTo>
                  <a:cubicBezTo>
                    <a:pt x="236" y="76"/>
                    <a:pt x="236" y="76"/>
                    <a:pt x="236" y="76"/>
                  </a:cubicBezTo>
                  <a:cubicBezTo>
                    <a:pt x="236" y="77"/>
                    <a:pt x="236" y="77"/>
                    <a:pt x="236" y="77"/>
                  </a:cubicBezTo>
                  <a:cubicBezTo>
                    <a:pt x="235" y="78"/>
                    <a:pt x="235" y="78"/>
                    <a:pt x="235" y="78"/>
                  </a:cubicBezTo>
                  <a:cubicBezTo>
                    <a:pt x="234" y="78"/>
                    <a:pt x="234" y="78"/>
                    <a:pt x="234" y="78"/>
                  </a:cubicBezTo>
                  <a:cubicBezTo>
                    <a:pt x="234" y="78"/>
                    <a:pt x="234" y="78"/>
                    <a:pt x="234" y="78"/>
                  </a:cubicBezTo>
                  <a:cubicBezTo>
                    <a:pt x="234" y="77"/>
                    <a:pt x="234" y="77"/>
                    <a:pt x="234" y="77"/>
                  </a:cubicBezTo>
                  <a:cubicBezTo>
                    <a:pt x="234" y="77"/>
                    <a:pt x="234" y="77"/>
                    <a:pt x="234" y="77"/>
                  </a:cubicBezTo>
                  <a:cubicBezTo>
                    <a:pt x="233" y="77"/>
                    <a:pt x="233" y="77"/>
                    <a:pt x="233" y="77"/>
                  </a:cubicBezTo>
                  <a:cubicBezTo>
                    <a:pt x="233" y="78"/>
                    <a:pt x="233" y="78"/>
                    <a:pt x="233" y="78"/>
                  </a:cubicBezTo>
                  <a:cubicBezTo>
                    <a:pt x="233" y="78"/>
                    <a:pt x="233" y="78"/>
                    <a:pt x="233" y="78"/>
                  </a:cubicBezTo>
                  <a:cubicBezTo>
                    <a:pt x="232" y="79"/>
                    <a:pt x="232" y="79"/>
                    <a:pt x="232" y="79"/>
                  </a:cubicBezTo>
                  <a:cubicBezTo>
                    <a:pt x="231" y="79"/>
                    <a:pt x="231" y="79"/>
                    <a:pt x="231" y="79"/>
                  </a:cubicBezTo>
                  <a:cubicBezTo>
                    <a:pt x="231" y="80"/>
                    <a:pt x="231" y="80"/>
                    <a:pt x="231" y="80"/>
                  </a:cubicBezTo>
                  <a:cubicBezTo>
                    <a:pt x="232" y="80"/>
                    <a:pt x="232" y="80"/>
                    <a:pt x="232" y="80"/>
                  </a:cubicBezTo>
                  <a:cubicBezTo>
                    <a:pt x="232" y="80"/>
                    <a:pt x="232" y="80"/>
                    <a:pt x="232" y="80"/>
                  </a:cubicBezTo>
                  <a:cubicBezTo>
                    <a:pt x="232" y="80"/>
                    <a:pt x="232" y="80"/>
                    <a:pt x="232" y="80"/>
                  </a:cubicBezTo>
                  <a:cubicBezTo>
                    <a:pt x="232" y="81"/>
                    <a:pt x="232" y="81"/>
                    <a:pt x="232" y="81"/>
                  </a:cubicBezTo>
                  <a:cubicBezTo>
                    <a:pt x="232" y="81"/>
                    <a:pt x="232" y="81"/>
                    <a:pt x="232" y="81"/>
                  </a:cubicBezTo>
                  <a:cubicBezTo>
                    <a:pt x="232" y="82"/>
                    <a:pt x="232" y="82"/>
                    <a:pt x="232" y="82"/>
                  </a:cubicBezTo>
                  <a:cubicBezTo>
                    <a:pt x="232" y="82"/>
                    <a:pt x="232" y="82"/>
                    <a:pt x="232" y="82"/>
                  </a:cubicBezTo>
                  <a:cubicBezTo>
                    <a:pt x="231" y="81"/>
                    <a:pt x="231" y="81"/>
                    <a:pt x="231" y="81"/>
                  </a:cubicBezTo>
                  <a:cubicBezTo>
                    <a:pt x="231" y="80"/>
                    <a:pt x="231" y="80"/>
                    <a:pt x="231" y="80"/>
                  </a:cubicBezTo>
                  <a:cubicBezTo>
                    <a:pt x="231" y="80"/>
                    <a:pt x="231" y="80"/>
                    <a:pt x="231" y="80"/>
                  </a:cubicBezTo>
                  <a:cubicBezTo>
                    <a:pt x="230" y="80"/>
                    <a:pt x="230" y="80"/>
                    <a:pt x="230" y="80"/>
                  </a:cubicBezTo>
                  <a:cubicBezTo>
                    <a:pt x="230" y="81"/>
                    <a:pt x="230" y="81"/>
                    <a:pt x="230" y="81"/>
                  </a:cubicBezTo>
                  <a:cubicBezTo>
                    <a:pt x="231" y="82"/>
                    <a:pt x="231" y="82"/>
                    <a:pt x="231" y="82"/>
                  </a:cubicBezTo>
                  <a:cubicBezTo>
                    <a:pt x="230" y="82"/>
                    <a:pt x="230" y="82"/>
                    <a:pt x="230" y="82"/>
                  </a:cubicBezTo>
                  <a:cubicBezTo>
                    <a:pt x="228" y="82"/>
                    <a:pt x="228" y="82"/>
                    <a:pt x="228" y="82"/>
                  </a:cubicBezTo>
                  <a:cubicBezTo>
                    <a:pt x="227" y="82"/>
                    <a:pt x="227" y="82"/>
                    <a:pt x="227" y="82"/>
                  </a:cubicBezTo>
                  <a:cubicBezTo>
                    <a:pt x="227" y="81"/>
                    <a:pt x="227" y="81"/>
                    <a:pt x="227" y="81"/>
                  </a:cubicBezTo>
                  <a:cubicBezTo>
                    <a:pt x="227" y="82"/>
                    <a:pt x="227" y="82"/>
                    <a:pt x="227" y="82"/>
                  </a:cubicBezTo>
                  <a:cubicBezTo>
                    <a:pt x="226" y="82"/>
                    <a:pt x="226" y="82"/>
                    <a:pt x="226" y="82"/>
                  </a:cubicBezTo>
                  <a:cubicBezTo>
                    <a:pt x="226" y="81"/>
                    <a:pt x="226" y="81"/>
                    <a:pt x="226" y="81"/>
                  </a:cubicBezTo>
                  <a:cubicBezTo>
                    <a:pt x="226" y="80"/>
                    <a:pt x="226" y="80"/>
                    <a:pt x="226" y="80"/>
                  </a:cubicBezTo>
                  <a:cubicBezTo>
                    <a:pt x="225" y="81"/>
                    <a:pt x="225" y="81"/>
                    <a:pt x="225" y="81"/>
                  </a:cubicBezTo>
                  <a:cubicBezTo>
                    <a:pt x="225" y="81"/>
                    <a:pt x="225" y="81"/>
                    <a:pt x="225" y="81"/>
                  </a:cubicBezTo>
                  <a:cubicBezTo>
                    <a:pt x="225" y="82"/>
                    <a:pt x="225" y="82"/>
                    <a:pt x="225" y="82"/>
                  </a:cubicBezTo>
                  <a:close/>
                  <a:moveTo>
                    <a:pt x="167" y="60"/>
                  </a:moveTo>
                  <a:cubicBezTo>
                    <a:pt x="167" y="59"/>
                    <a:pt x="167" y="59"/>
                    <a:pt x="167" y="59"/>
                  </a:cubicBezTo>
                  <a:cubicBezTo>
                    <a:pt x="167" y="58"/>
                    <a:pt x="167" y="58"/>
                    <a:pt x="167" y="58"/>
                  </a:cubicBezTo>
                  <a:cubicBezTo>
                    <a:pt x="169" y="57"/>
                    <a:pt x="169" y="57"/>
                    <a:pt x="169" y="57"/>
                  </a:cubicBezTo>
                  <a:cubicBezTo>
                    <a:pt x="170" y="57"/>
                    <a:pt x="170" y="57"/>
                    <a:pt x="170" y="57"/>
                  </a:cubicBezTo>
                  <a:cubicBezTo>
                    <a:pt x="171" y="56"/>
                    <a:pt x="171" y="56"/>
                    <a:pt x="171" y="56"/>
                  </a:cubicBezTo>
                  <a:cubicBezTo>
                    <a:pt x="171" y="56"/>
                    <a:pt x="171" y="56"/>
                    <a:pt x="171" y="56"/>
                  </a:cubicBezTo>
                  <a:cubicBezTo>
                    <a:pt x="173" y="55"/>
                    <a:pt x="173" y="55"/>
                    <a:pt x="173" y="55"/>
                  </a:cubicBezTo>
                  <a:cubicBezTo>
                    <a:pt x="174" y="55"/>
                    <a:pt x="174" y="55"/>
                    <a:pt x="174" y="55"/>
                  </a:cubicBezTo>
                  <a:cubicBezTo>
                    <a:pt x="175" y="55"/>
                    <a:pt x="175" y="55"/>
                    <a:pt x="175" y="55"/>
                  </a:cubicBezTo>
                  <a:cubicBezTo>
                    <a:pt x="175" y="55"/>
                    <a:pt x="175" y="55"/>
                    <a:pt x="175" y="55"/>
                  </a:cubicBezTo>
                  <a:cubicBezTo>
                    <a:pt x="177" y="55"/>
                    <a:pt x="177" y="55"/>
                    <a:pt x="177" y="55"/>
                  </a:cubicBezTo>
                  <a:cubicBezTo>
                    <a:pt x="177" y="55"/>
                    <a:pt x="177" y="55"/>
                    <a:pt x="177" y="55"/>
                  </a:cubicBezTo>
                  <a:cubicBezTo>
                    <a:pt x="177" y="55"/>
                    <a:pt x="177" y="55"/>
                    <a:pt x="177" y="55"/>
                  </a:cubicBezTo>
                  <a:cubicBezTo>
                    <a:pt x="175" y="56"/>
                    <a:pt x="175" y="56"/>
                    <a:pt x="175" y="56"/>
                  </a:cubicBezTo>
                  <a:cubicBezTo>
                    <a:pt x="174" y="57"/>
                    <a:pt x="174" y="57"/>
                    <a:pt x="174" y="57"/>
                  </a:cubicBezTo>
                  <a:cubicBezTo>
                    <a:pt x="171" y="59"/>
                    <a:pt x="171" y="59"/>
                    <a:pt x="171" y="59"/>
                  </a:cubicBezTo>
                  <a:cubicBezTo>
                    <a:pt x="170" y="60"/>
                    <a:pt x="170" y="60"/>
                    <a:pt x="170" y="60"/>
                  </a:cubicBezTo>
                  <a:cubicBezTo>
                    <a:pt x="170" y="60"/>
                    <a:pt x="170" y="60"/>
                    <a:pt x="170" y="60"/>
                  </a:cubicBezTo>
                  <a:cubicBezTo>
                    <a:pt x="169" y="60"/>
                    <a:pt x="169" y="60"/>
                    <a:pt x="169" y="60"/>
                  </a:cubicBezTo>
                  <a:cubicBezTo>
                    <a:pt x="169" y="60"/>
                    <a:pt x="169" y="60"/>
                    <a:pt x="169" y="60"/>
                  </a:cubicBezTo>
                  <a:cubicBezTo>
                    <a:pt x="168" y="61"/>
                    <a:pt x="168" y="61"/>
                    <a:pt x="168" y="61"/>
                  </a:cubicBezTo>
                  <a:cubicBezTo>
                    <a:pt x="168" y="60"/>
                    <a:pt x="168" y="60"/>
                    <a:pt x="168" y="60"/>
                  </a:cubicBezTo>
                  <a:cubicBezTo>
                    <a:pt x="168" y="60"/>
                    <a:pt x="168" y="60"/>
                    <a:pt x="168" y="60"/>
                  </a:cubicBezTo>
                  <a:cubicBezTo>
                    <a:pt x="167" y="60"/>
                    <a:pt x="167" y="60"/>
                    <a:pt x="167" y="60"/>
                  </a:cubicBezTo>
                  <a:close/>
                  <a:moveTo>
                    <a:pt x="210" y="76"/>
                  </a:moveTo>
                  <a:cubicBezTo>
                    <a:pt x="210" y="76"/>
                    <a:pt x="210" y="76"/>
                    <a:pt x="210" y="76"/>
                  </a:cubicBezTo>
                  <a:cubicBezTo>
                    <a:pt x="210" y="75"/>
                    <a:pt x="210" y="75"/>
                    <a:pt x="210" y="75"/>
                  </a:cubicBezTo>
                  <a:cubicBezTo>
                    <a:pt x="211" y="75"/>
                    <a:pt x="211" y="75"/>
                    <a:pt x="211" y="75"/>
                  </a:cubicBezTo>
                  <a:cubicBezTo>
                    <a:pt x="211" y="75"/>
                    <a:pt x="211" y="75"/>
                    <a:pt x="211" y="75"/>
                  </a:cubicBezTo>
                  <a:cubicBezTo>
                    <a:pt x="211" y="74"/>
                    <a:pt x="211" y="74"/>
                    <a:pt x="211" y="74"/>
                  </a:cubicBezTo>
                  <a:cubicBezTo>
                    <a:pt x="212" y="74"/>
                    <a:pt x="212" y="74"/>
                    <a:pt x="212" y="74"/>
                  </a:cubicBezTo>
                  <a:cubicBezTo>
                    <a:pt x="213" y="73"/>
                    <a:pt x="213" y="73"/>
                    <a:pt x="213" y="73"/>
                  </a:cubicBezTo>
                  <a:cubicBezTo>
                    <a:pt x="213" y="73"/>
                    <a:pt x="213" y="73"/>
                    <a:pt x="213" y="73"/>
                  </a:cubicBezTo>
                  <a:cubicBezTo>
                    <a:pt x="213" y="74"/>
                    <a:pt x="213" y="74"/>
                    <a:pt x="213" y="74"/>
                  </a:cubicBezTo>
                  <a:cubicBezTo>
                    <a:pt x="214" y="74"/>
                    <a:pt x="214" y="74"/>
                    <a:pt x="214" y="74"/>
                  </a:cubicBezTo>
                  <a:cubicBezTo>
                    <a:pt x="214" y="75"/>
                    <a:pt x="214" y="75"/>
                    <a:pt x="214" y="75"/>
                  </a:cubicBezTo>
                  <a:cubicBezTo>
                    <a:pt x="213" y="76"/>
                    <a:pt x="213" y="76"/>
                    <a:pt x="213" y="76"/>
                  </a:cubicBezTo>
                  <a:cubicBezTo>
                    <a:pt x="213" y="77"/>
                    <a:pt x="213" y="77"/>
                    <a:pt x="213" y="77"/>
                  </a:cubicBezTo>
                  <a:cubicBezTo>
                    <a:pt x="212" y="77"/>
                    <a:pt x="212" y="77"/>
                    <a:pt x="212" y="77"/>
                  </a:cubicBezTo>
                  <a:cubicBezTo>
                    <a:pt x="211" y="77"/>
                    <a:pt x="211" y="77"/>
                    <a:pt x="211" y="77"/>
                  </a:cubicBezTo>
                  <a:cubicBezTo>
                    <a:pt x="211" y="77"/>
                    <a:pt x="211" y="77"/>
                    <a:pt x="211" y="77"/>
                  </a:cubicBezTo>
                  <a:cubicBezTo>
                    <a:pt x="210" y="76"/>
                    <a:pt x="210" y="76"/>
                    <a:pt x="210" y="76"/>
                  </a:cubicBezTo>
                  <a:cubicBezTo>
                    <a:pt x="210" y="76"/>
                    <a:pt x="210" y="76"/>
                    <a:pt x="210" y="76"/>
                  </a:cubicBezTo>
                  <a:close/>
                  <a:moveTo>
                    <a:pt x="176" y="75"/>
                  </a:moveTo>
                  <a:cubicBezTo>
                    <a:pt x="176" y="74"/>
                    <a:pt x="176" y="74"/>
                    <a:pt x="176" y="74"/>
                  </a:cubicBezTo>
                  <a:cubicBezTo>
                    <a:pt x="176" y="73"/>
                    <a:pt x="176" y="73"/>
                    <a:pt x="176" y="73"/>
                  </a:cubicBezTo>
                  <a:cubicBezTo>
                    <a:pt x="176" y="72"/>
                    <a:pt x="176" y="72"/>
                    <a:pt x="176" y="72"/>
                  </a:cubicBezTo>
                  <a:cubicBezTo>
                    <a:pt x="177" y="72"/>
                    <a:pt x="177" y="72"/>
                    <a:pt x="177" y="72"/>
                  </a:cubicBezTo>
                  <a:cubicBezTo>
                    <a:pt x="179" y="72"/>
                    <a:pt x="179" y="72"/>
                    <a:pt x="179" y="72"/>
                  </a:cubicBezTo>
                  <a:cubicBezTo>
                    <a:pt x="179" y="72"/>
                    <a:pt x="179" y="72"/>
                    <a:pt x="179" y="72"/>
                  </a:cubicBezTo>
                  <a:cubicBezTo>
                    <a:pt x="180" y="72"/>
                    <a:pt x="180" y="72"/>
                    <a:pt x="180" y="72"/>
                  </a:cubicBezTo>
                  <a:cubicBezTo>
                    <a:pt x="181" y="72"/>
                    <a:pt x="181" y="72"/>
                    <a:pt x="181" y="72"/>
                  </a:cubicBezTo>
                  <a:cubicBezTo>
                    <a:pt x="182" y="71"/>
                    <a:pt x="182" y="71"/>
                    <a:pt x="182" y="71"/>
                  </a:cubicBezTo>
                  <a:cubicBezTo>
                    <a:pt x="184" y="71"/>
                    <a:pt x="184" y="71"/>
                    <a:pt x="184" y="71"/>
                  </a:cubicBezTo>
                  <a:cubicBezTo>
                    <a:pt x="185" y="72"/>
                    <a:pt x="185" y="72"/>
                    <a:pt x="185" y="72"/>
                  </a:cubicBezTo>
                  <a:cubicBezTo>
                    <a:pt x="186" y="72"/>
                    <a:pt x="186" y="72"/>
                    <a:pt x="186" y="72"/>
                  </a:cubicBezTo>
                  <a:cubicBezTo>
                    <a:pt x="187" y="72"/>
                    <a:pt x="187" y="72"/>
                    <a:pt x="187" y="72"/>
                  </a:cubicBezTo>
                  <a:cubicBezTo>
                    <a:pt x="187" y="71"/>
                    <a:pt x="187" y="71"/>
                    <a:pt x="187" y="71"/>
                  </a:cubicBezTo>
                  <a:cubicBezTo>
                    <a:pt x="189" y="71"/>
                    <a:pt x="189" y="71"/>
                    <a:pt x="189" y="71"/>
                  </a:cubicBezTo>
                  <a:cubicBezTo>
                    <a:pt x="190" y="71"/>
                    <a:pt x="190" y="71"/>
                    <a:pt x="190" y="71"/>
                  </a:cubicBezTo>
                  <a:cubicBezTo>
                    <a:pt x="190" y="70"/>
                    <a:pt x="190" y="70"/>
                    <a:pt x="190" y="70"/>
                  </a:cubicBezTo>
                  <a:cubicBezTo>
                    <a:pt x="190" y="70"/>
                    <a:pt x="190" y="70"/>
                    <a:pt x="190" y="70"/>
                  </a:cubicBezTo>
                  <a:cubicBezTo>
                    <a:pt x="189" y="71"/>
                    <a:pt x="189" y="71"/>
                    <a:pt x="189" y="71"/>
                  </a:cubicBezTo>
                  <a:cubicBezTo>
                    <a:pt x="188" y="71"/>
                    <a:pt x="188" y="71"/>
                    <a:pt x="188" y="71"/>
                  </a:cubicBezTo>
                  <a:cubicBezTo>
                    <a:pt x="188" y="70"/>
                    <a:pt x="188" y="70"/>
                    <a:pt x="188" y="70"/>
                  </a:cubicBezTo>
                  <a:cubicBezTo>
                    <a:pt x="187" y="71"/>
                    <a:pt x="187" y="71"/>
                    <a:pt x="187" y="71"/>
                  </a:cubicBezTo>
                  <a:cubicBezTo>
                    <a:pt x="186" y="71"/>
                    <a:pt x="186" y="71"/>
                    <a:pt x="186" y="71"/>
                  </a:cubicBezTo>
                  <a:cubicBezTo>
                    <a:pt x="186" y="70"/>
                    <a:pt x="186" y="70"/>
                    <a:pt x="186" y="70"/>
                  </a:cubicBezTo>
                  <a:cubicBezTo>
                    <a:pt x="185" y="70"/>
                    <a:pt x="185" y="70"/>
                    <a:pt x="185" y="70"/>
                  </a:cubicBezTo>
                  <a:cubicBezTo>
                    <a:pt x="184" y="70"/>
                    <a:pt x="184" y="70"/>
                    <a:pt x="184" y="70"/>
                  </a:cubicBezTo>
                  <a:cubicBezTo>
                    <a:pt x="183" y="70"/>
                    <a:pt x="183" y="70"/>
                    <a:pt x="183" y="70"/>
                  </a:cubicBezTo>
                  <a:cubicBezTo>
                    <a:pt x="183" y="70"/>
                    <a:pt x="183" y="70"/>
                    <a:pt x="183" y="70"/>
                  </a:cubicBezTo>
                  <a:cubicBezTo>
                    <a:pt x="182" y="70"/>
                    <a:pt x="182" y="70"/>
                    <a:pt x="182" y="70"/>
                  </a:cubicBezTo>
                  <a:cubicBezTo>
                    <a:pt x="181" y="70"/>
                    <a:pt x="181" y="70"/>
                    <a:pt x="181" y="70"/>
                  </a:cubicBezTo>
                  <a:cubicBezTo>
                    <a:pt x="180" y="70"/>
                    <a:pt x="180" y="70"/>
                    <a:pt x="180" y="70"/>
                  </a:cubicBezTo>
                  <a:cubicBezTo>
                    <a:pt x="180" y="69"/>
                    <a:pt x="180" y="69"/>
                    <a:pt x="180" y="69"/>
                  </a:cubicBezTo>
                  <a:cubicBezTo>
                    <a:pt x="181" y="69"/>
                    <a:pt x="181" y="69"/>
                    <a:pt x="181" y="69"/>
                  </a:cubicBezTo>
                  <a:cubicBezTo>
                    <a:pt x="182" y="68"/>
                    <a:pt x="182" y="68"/>
                    <a:pt x="182" y="68"/>
                  </a:cubicBezTo>
                  <a:cubicBezTo>
                    <a:pt x="182" y="68"/>
                    <a:pt x="182" y="68"/>
                    <a:pt x="182" y="68"/>
                  </a:cubicBezTo>
                  <a:cubicBezTo>
                    <a:pt x="181" y="68"/>
                    <a:pt x="181" y="68"/>
                    <a:pt x="181" y="68"/>
                  </a:cubicBezTo>
                  <a:cubicBezTo>
                    <a:pt x="180" y="69"/>
                    <a:pt x="180" y="69"/>
                    <a:pt x="180" y="69"/>
                  </a:cubicBezTo>
                  <a:cubicBezTo>
                    <a:pt x="180" y="68"/>
                    <a:pt x="180" y="68"/>
                    <a:pt x="180" y="68"/>
                  </a:cubicBezTo>
                  <a:cubicBezTo>
                    <a:pt x="179" y="68"/>
                    <a:pt x="179" y="68"/>
                    <a:pt x="179" y="68"/>
                  </a:cubicBezTo>
                  <a:cubicBezTo>
                    <a:pt x="179" y="69"/>
                    <a:pt x="179" y="69"/>
                    <a:pt x="179" y="69"/>
                  </a:cubicBezTo>
                  <a:cubicBezTo>
                    <a:pt x="178" y="70"/>
                    <a:pt x="178" y="70"/>
                    <a:pt x="178" y="70"/>
                  </a:cubicBezTo>
                  <a:cubicBezTo>
                    <a:pt x="178" y="70"/>
                    <a:pt x="178" y="70"/>
                    <a:pt x="178" y="70"/>
                  </a:cubicBezTo>
                  <a:cubicBezTo>
                    <a:pt x="177" y="70"/>
                    <a:pt x="177" y="70"/>
                    <a:pt x="177" y="70"/>
                  </a:cubicBezTo>
                  <a:cubicBezTo>
                    <a:pt x="176" y="70"/>
                    <a:pt x="176" y="70"/>
                    <a:pt x="176" y="70"/>
                  </a:cubicBezTo>
                  <a:cubicBezTo>
                    <a:pt x="176" y="69"/>
                    <a:pt x="176" y="69"/>
                    <a:pt x="176" y="69"/>
                  </a:cubicBezTo>
                  <a:cubicBezTo>
                    <a:pt x="176" y="69"/>
                    <a:pt x="176" y="69"/>
                    <a:pt x="176" y="69"/>
                  </a:cubicBezTo>
                  <a:cubicBezTo>
                    <a:pt x="176" y="69"/>
                    <a:pt x="176" y="69"/>
                    <a:pt x="176" y="69"/>
                  </a:cubicBezTo>
                  <a:cubicBezTo>
                    <a:pt x="175" y="68"/>
                    <a:pt x="175" y="68"/>
                    <a:pt x="175" y="68"/>
                  </a:cubicBezTo>
                  <a:cubicBezTo>
                    <a:pt x="175" y="69"/>
                    <a:pt x="175" y="69"/>
                    <a:pt x="175" y="69"/>
                  </a:cubicBezTo>
                  <a:cubicBezTo>
                    <a:pt x="175" y="70"/>
                    <a:pt x="175" y="70"/>
                    <a:pt x="175" y="70"/>
                  </a:cubicBezTo>
                  <a:cubicBezTo>
                    <a:pt x="174" y="69"/>
                    <a:pt x="174" y="69"/>
                    <a:pt x="174" y="69"/>
                  </a:cubicBezTo>
                  <a:cubicBezTo>
                    <a:pt x="174" y="68"/>
                    <a:pt x="174" y="68"/>
                    <a:pt x="174" y="68"/>
                  </a:cubicBezTo>
                  <a:cubicBezTo>
                    <a:pt x="173" y="68"/>
                    <a:pt x="173" y="68"/>
                    <a:pt x="173" y="68"/>
                  </a:cubicBezTo>
                  <a:cubicBezTo>
                    <a:pt x="173" y="67"/>
                    <a:pt x="173" y="67"/>
                    <a:pt x="173" y="67"/>
                  </a:cubicBezTo>
                  <a:cubicBezTo>
                    <a:pt x="173" y="67"/>
                    <a:pt x="173" y="67"/>
                    <a:pt x="173" y="67"/>
                  </a:cubicBezTo>
                  <a:cubicBezTo>
                    <a:pt x="172" y="68"/>
                    <a:pt x="172" y="68"/>
                    <a:pt x="172" y="68"/>
                  </a:cubicBezTo>
                  <a:cubicBezTo>
                    <a:pt x="172" y="68"/>
                    <a:pt x="172" y="68"/>
                    <a:pt x="172" y="68"/>
                  </a:cubicBezTo>
                  <a:cubicBezTo>
                    <a:pt x="171" y="67"/>
                    <a:pt x="171" y="67"/>
                    <a:pt x="171" y="67"/>
                  </a:cubicBezTo>
                  <a:cubicBezTo>
                    <a:pt x="169" y="66"/>
                    <a:pt x="169" y="66"/>
                    <a:pt x="169" y="66"/>
                  </a:cubicBezTo>
                  <a:cubicBezTo>
                    <a:pt x="169" y="65"/>
                    <a:pt x="169" y="65"/>
                    <a:pt x="169" y="65"/>
                  </a:cubicBezTo>
                  <a:cubicBezTo>
                    <a:pt x="170" y="65"/>
                    <a:pt x="170" y="65"/>
                    <a:pt x="170" y="65"/>
                  </a:cubicBezTo>
                  <a:cubicBezTo>
                    <a:pt x="170" y="65"/>
                    <a:pt x="170" y="65"/>
                    <a:pt x="170" y="65"/>
                  </a:cubicBezTo>
                  <a:cubicBezTo>
                    <a:pt x="170" y="64"/>
                    <a:pt x="170" y="64"/>
                    <a:pt x="170" y="64"/>
                  </a:cubicBezTo>
                  <a:cubicBezTo>
                    <a:pt x="172" y="63"/>
                    <a:pt x="172" y="63"/>
                    <a:pt x="172" y="63"/>
                  </a:cubicBezTo>
                  <a:cubicBezTo>
                    <a:pt x="173" y="63"/>
                    <a:pt x="173" y="63"/>
                    <a:pt x="173" y="63"/>
                  </a:cubicBezTo>
                  <a:cubicBezTo>
                    <a:pt x="173" y="63"/>
                    <a:pt x="173" y="63"/>
                    <a:pt x="173" y="63"/>
                  </a:cubicBezTo>
                  <a:cubicBezTo>
                    <a:pt x="175" y="63"/>
                    <a:pt x="175" y="63"/>
                    <a:pt x="175" y="63"/>
                  </a:cubicBezTo>
                  <a:cubicBezTo>
                    <a:pt x="176" y="64"/>
                    <a:pt x="176" y="64"/>
                    <a:pt x="176" y="64"/>
                  </a:cubicBezTo>
                  <a:cubicBezTo>
                    <a:pt x="177" y="64"/>
                    <a:pt x="177" y="64"/>
                    <a:pt x="177" y="64"/>
                  </a:cubicBezTo>
                  <a:cubicBezTo>
                    <a:pt x="178" y="63"/>
                    <a:pt x="178" y="63"/>
                    <a:pt x="178" y="63"/>
                  </a:cubicBezTo>
                  <a:cubicBezTo>
                    <a:pt x="179" y="63"/>
                    <a:pt x="179" y="63"/>
                    <a:pt x="179" y="63"/>
                  </a:cubicBezTo>
                  <a:cubicBezTo>
                    <a:pt x="180" y="63"/>
                    <a:pt x="180" y="63"/>
                    <a:pt x="180" y="63"/>
                  </a:cubicBezTo>
                  <a:cubicBezTo>
                    <a:pt x="179" y="62"/>
                    <a:pt x="179" y="62"/>
                    <a:pt x="179" y="62"/>
                  </a:cubicBezTo>
                  <a:cubicBezTo>
                    <a:pt x="179" y="62"/>
                    <a:pt x="179" y="62"/>
                    <a:pt x="179" y="62"/>
                  </a:cubicBezTo>
                  <a:cubicBezTo>
                    <a:pt x="178" y="62"/>
                    <a:pt x="178" y="62"/>
                    <a:pt x="178" y="62"/>
                  </a:cubicBezTo>
                  <a:cubicBezTo>
                    <a:pt x="177" y="62"/>
                    <a:pt x="177" y="62"/>
                    <a:pt x="177" y="62"/>
                  </a:cubicBezTo>
                  <a:cubicBezTo>
                    <a:pt x="175" y="62"/>
                    <a:pt x="175" y="62"/>
                    <a:pt x="175" y="62"/>
                  </a:cubicBezTo>
                  <a:cubicBezTo>
                    <a:pt x="174" y="62"/>
                    <a:pt x="174" y="62"/>
                    <a:pt x="174" y="62"/>
                  </a:cubicBezTo>
                  <a:cubicBezTo>
                    <a:pt x="174" y="61"/>
                    <a:pt x="174" y="61"/>
                    <a:pt x="174" y="61"/>
                  </a:cubicBezTo>
                  <a:cubicBezTo>
                    <a:pt x="175" y="60"/>
                    <a:pt x="175" y="60"/>
                    <a:pt x="175" y="60"/>
                  </a:cubicBezTo>
                  <a:cubicBezTo>
                    <a:pt x="176" y="59"/>
                    <a:pt x="176" y="59"/>
                    <a:pt x="176" y="59"/>
                  </a:cubicBezTo>
                  <a:cubicBezTo>
                    <a:pt x="177" y="59"/>
                    <a:pt x="177" y="59"/>
                    <a:pt x="177" y="59"/>
                  </a:cubicBezTo>
                  <a:cubicBezTo>
                    <a:pt x="178" y="59"/>
                    <a:pt x="178" y="59"/>
                    <a:pt x="178" y="59"/>
                  </a:cubicBezTo>
                  <a:cubicBezTo>
                    <a:pt x="180" y="59"/>
                    <a:pt x="180" y="59"/>
                    <a:pt x="180" y="59"/>
                  </a:cubicBezTo>
                  <a:cubicBezTo>
                    <a:pt x="181" y="59"/>
                    <a:pt x="181" y="59"/>
                    <a:pt x="181" y="59"/>
                  </a:cubicBezTo>
                  <a:cubicBezTo>
                    <a:pt x="183" y="59"/>
                    <a:pt x="183" y="59"/>
                    <a:pt x="183" y="59"/>
                  </a:cubicBezTo>
                  <a:cubicBezTo>
                    <a:pt x="183" y="59"/>
                    <a:pt x="183" y="59"/>
                    <a:pt x="183" y="59"/>
                  </a:cubicBezTo>
                  <a:cubicBezTo>
                    <a:pt x="183" y="59"/>
                    <a:pt x="183" y="59"/>
                    <a:pt x="183" y="59"/>
                  </a:cubicBezTo>
                  <a:cubicBezTo>
                    <a:pt x="182" y="59"/>
                    <a:pt x="182" y="59"/>
                    <a:pt x="182" y="59"/>
                  </a:cubicBezTo>
                  <a:cubicBezTo>
                    <a:pt x="181" y="58"/>
                    <a:pt x="181" y="58"/>
                    <a:pt x="181" y="58"/>
                  </a:cubicBezTo>
                  <a:cubicBezTo>
                    <a:pt x="180" y="58"/>
                    <a:pt x="180" y="58"/>
                    <a:pt x="180" y="58"/>
                  </a:cubicBezTo>
                  <a:cubicBezTo>
                    <a:pt x="179" y="58"/>
                    <a:pt x="179" y="58"/>
                    <a:pt x="179" y="58"/>
                  </a:cubicBezTo>
                  <a:cubicBezTo>
                    <a:pt x="178" y="57"/>
                    <a:pt x="178" y="57"/>
                    <a:pt x="178" y="57"/>
                  </a:cubicBezTo>
                  <a:cubicBezTo>
                    <a:pt x="179" y="56"/>
                    <a:pt x="179" y="56"/>
                    <a:pt x="179" y="56"/>
                  </a:cubicBezTo>
                  <a:cubicBezTo>
                    <a:pt x="180" y="56"/>
                    <a:pt x="180" y="56"/>
                    <a:pt x="180" y="56"/>
                  </a:cubicBezTo>
                  <a:cubicBezTo>
                    <a:pt x="180" y="55"/>
                    <a:pt x="180" y="55"/>
                    <a:pt x="180" y="55"/>
                  </a:cubicBezTo>
                  <a:cubicBezTo>
                    <a:pt x="181" y="55"/>
                    <a:pt x="181" y="55"/>
                    <a:pt x="181" y="55"/>
                  </a:cubicBezTo>
                  <a:cubicBezTo>
                    <a:pt x="182" y="55"/>
                    <a:pt x="182" y="55"/>
                    <a:pt x="182" y="55"/>
                  </a:cubicBezTo>
                  <a:cubicBezTo>
                    <a:pt x="183" y="55"/>
                    <a:pt x="183" y="55"/>
                    <a:pt x="183" y="55"/>
                  </a:cubicBezTo>
                  <a:cubicBezTo>
                    <a:pt x="183" y="55"/>
                    <a:pt x="183" y="55"/>
                    <a:pt x="183" y="55"/>
                  </a:cubicBezTo>
                  <a:cubicBezTo>
                    <a:pt x="184" y="55"/>
                    <a:pt x="184" y="55"/>
                    <a:pt x="184" y="55"/>
                  </a:cubicBezTo>
                  <a:cubicBezTo>
                    <a:pt x="185" y="56"/>
                    <a:pt x="185" y="56"/>
                    <a:pt x="185" y="56"/>
                  </a:cubicBezTo>
                  <a:cubicBezTo>
                    <a:pt x="185" y="56"/>
                    <a:pt x="185" y="56"/>
                    <a:pt x="185" y="56"/>
                  </a:cubicBezTo>
                  <a:cubicBezTo>
                    <a:pt x="185" y="55"/>
                    <a:pt x="185" y="55"/>
                    <a:pt x="185" y="55"/>
                  </a:cubicBezTo>
                  <a:cubicBezTo>
                    <a:pt x="184" y="55"/>
                    <a:pt x="184" y="55"/>
                    <a:pt x="184" y="55"/>
                  </a:cubicBezTo>
                  <a:cubicBezTo>
                    <a:pt x="184" y="54"/>
                    <a:pt x="184" y="54"/>
                    <a:pt x="184" y="54"/>
                  </a:cubicBezTo>
                  <a:cubicBezTo>
                    <a:pt x="183" y="54"/>
                    <a:pt x="183" y="54"/>
                    <a:pt x="183" y="54"/>
                  </a:cubicBezTo>
                  <a:cubicBezTo>
                    <a:pt x="184" y="53"/>
                    <a:pt x="184" y="53"/>
                    <a:pt x="184" y="53"/>
                  </a:cubicBezTo>
                  <a:cubicBezTo>
                    <a:pt x="186" y="53"/>
                    <a:pt x="186" y="53"/>
                    <a:pt x="186" y="53"/>
                  </a:cubicBezTo>
                  <a:cubicBezTo>
                    <a:pt x="187" y="53"/>
                    <a:pt x="187" y="53"/>
                    <a:pt x="187" y="53"/>
                  </a:cubicBezTo>
                  <a:cubicBezTo>
                    <a:pt x="188" y="53"/>
                    <a:pt x="188" y="53"/>
                    <a:pt x="188" y="53"/>
                  </a:cubicBezTo>
                  <a:cubicBezTo>
                    <a:pt x="189" y="54"/>
                    <a:pt x="189" y="54"/>
                    <a:pt x="189" y="54"/>
                  </a:cubicBezTo>
                  <a:cubicBezTo>
                    <a:pt x="190" y="55"/>
                    <a:pt x="190" y="55"/>
                    <a:pt x="190" y="55"/>
                  </a:cubicBezTo>
                  <a:cubicBezTo>
                    <a:pt x="189" y="55"/>
                    <a:pt x="189" y="55"/>
                    <a:pt x="189" y="55"/>
                  </a:cubicBezTo>
                  <a:cubicBezTo>
                    <a:pt x="188" y="56"/>
                    <a:pt x="188" y="56"/>
                    <a:pt x="188" y="56"/>
                  </a:cubicBezTo>
                  <a:cubicBezTo>
                    <a:pt x="189" y="57"/>
                    <a:pt x="189" y="57"/>
                    <a:pt x="189" y="57"/>
                  </a:cubicBezTo>
                  <a:cubicBezTo>
                    <a:pt x="190" y="57"/>
                    <a:pt x="190" y="57"/>
                    <a:pt x="190" y="57"/>
                  </a:cubicBezTo>
                  <a:cubicBezTo>
                    <a:pt x="191" y="57"/>
                    <a:pt x="191" y="57"/>
                    <a:pt x="191" y="57"/>
                  </a:cubicBezTo>
                  <a:cubicBezTo>
                    <a:pt x="191" y="57"/>
                    <a:pt x="191" y="57"/>
                    <a:pt x="191" y="57"/>
                  </a:cubicBezTo>
                  <a:cubicBezTo>
                    <a:pt x="192" y="57"/>
                    <a:pt x="192" y="57"/>
                    <a:pt x="192" y="57"/>
                  </a:cubicBezTo>
                  <a:cubicBezTo>
                    <a:pt x="192" y="57"/>
                    <a:pt x="192" y="57"/>
                    <a:pt x="192" y="57"/>
                  </a:cubicBezTo>
                  <a:cubicBezTo>
                    <a:pt x="192" y="58"/>
                    <a:pt x="192" y="58"/>
                    <a:pt x="192" y="58"/>
                  </a:cubicBezTo>
                  <a:cubicBezTo>
                    <a:pt x="193" y="58"/>
                    <a:pt x="193" y="58"/>
                    <a:pt x="193" y="58"/>
                  </a:cubicBezTo>
                  <a:cubicBezTo>
                    <a:pt x="193" y="59"/>
                    <a:pt x="193" y="59"/>
                    <a:pt x="193" y="59"/>
                  </a:cubicBezTo>
                  <a:cubicBezTo>
                    <a:pt x="192" y="59"/>
                    <a:pt x="192" y="59"/>
                    <a:pt x="192" y="59"/>
                  </a:cubicBezTo>
                  <a:cubicBezTo>
                    <a:pt x="192" y="60"/>
                    <a:pt x="192" y="60"/>
                    <a:pt x="192" y="60"/>
                  </a:cubicBezTo>
                  <a:cubicBezTo>
                    <a:pt x="193" y="61"/>
                    <a:pt x="193" y="61"/>
                    <a:pt x="193" y="61"/>
                  </a:cubicBezTo>
                  <a:cubicBezTo>
                    <a:pt x="193" y="62"/>
                    <a:pt x="193" y="62"/>
                    <a:pt x="193" y="62"/>
                  </a:cubicBezTo>
                  <a:cubicBezTo>
                    <a:pt x="192" y="63"/>
                    <a:pt x="192" y="63"/>
                    <a:pt x="192" y="63"/>
                  </a:cubicBezTo>
                  <a:cubicBezTo>
                    <a:pt x="192" y="62"/>
                    <a:pt x="192" y="62"/>
                    <a:pt x="192" y="62"/>
                  </a:cubicBezTo>
                  <a:cubicBezTo>
                    <a:pt x="191" y="63"/>
                    <a:pt x="191" y="63"/>
                    <a:pt x="191" y="63"/>
                  </a:cubicBezTo>
                  <a:cubicBezTo>
                    <a:pt x="191" y="63"/>
                    <a:pt x="191" y="63"/>
                    <a:pt x="191" y="63"/>
                  </a:cubicBezTo>
                  <a:cubicBezTo>
                    <a:pt x="192" y="63"/>
                    <a:pt x="192" y="63"/>
                    <a:pt x="192" y="63"/>
                  </a:cubicBezTo>
                  <a:cubicBezTo>
                    <a:pt x="193" y="63"/>
                    <a:pt x="193" y="63"/>
                    <a:pt x="193" y="63"/>
                  </a:cubicBezTo>
                  <a:cubicBezTo>
                    <a:pt x="193" y="63"/>
                    <a:pt x="193" y="63"/>
                    <a:pt x="193" y="63"/>
                  </a:cubicBezTo>
                  <a:cubicBezTo>
                    <a:pt x="193" y="65"/>
                    <a:pt x="193" y="65"/>
                    <a:pt x="193" y="65"/>
                  </a:cubicBezTo>
                  <a:cubicBezTo>
                    <a:pt x="192" y="66"/>
                    <a:pt x="192" y="66"/>
                    <a:pt x="192" y="66"/>
                  </a:cubicBezTo>
                  <a:cubicBezTo>
                    <a:pt x="192" y="67"/>
                    <a:pt x="192" y="67"/>
                    <a:pt x="192" y="67"/>
                  </a:cubicBezTo>
                  <a:cubicBezTo>
                    <a:pt x="192" y="67"/>
                    <a:pt x="192" y="67"/>
                    <a:pt x="192" y="67"/>
                  </a:cubicBezTo>
                  <a:cubicBezTo>
                    <a:pt x="193" y="67"/>
                    <a:pt x="193" y="67"/>
                    <a:pt x="193" y="67"/>
                  </a:cubicBezTo>
                  <a:cubicBezTo>
                    <a:pt x="194" y="67"/>
                    <a:pt x="194" y="67"/>
                    <a:pt x="194" y="67"/>
                  </a:cubicBezTo>
                  <a:cubicBezTo>
                    <a:pt x="194" y="67"/>
                    <a:pt x="194" y="67"/>
                    <a:pt x="194" y="67"/>
                  </a:cubicBezTo>
                  <a:cubicBezTo>
                    <a:pt x="195" y="67"/>
                    <a:pt x="195" y="67"/>
                    <a:pt x="195" y="67"/>
                  </a:cubicBezTo>
                  <a:cubicBezTo>
                    <a:pt x="196" y="68"/>
                    <a:pt x="196" y="68"/>
                    <a:pt x="196" y="68"/>
                  </a:cubicBezTo>
                  <a:cubicBezTo>
                    <a:pt x="196" y="67"/>
                    <a:pt x="196" y="67"/>
                    <a:pt x="196" y="67"/>
                  </a:cubicBezTo>
                  <a:cubicBezTo>
                    <a:pt x="198" y="68"/>
                    <a:pt x="198" y="68"/>
                    <a:pt x="198" y="68"/>
                  </a:cubicBezTo>
                  <a:cubicBezTo>
                    <a:pt x="198" y="69"/>
                    <a:pt x="198" y="69"/>
                    <a:pt x="198" y="69"/>
                  </a:cubicBezTo>
                  <a:cubicBezTo>
                    <a:pt x="199" y="69"/>
                    <a:pt x="199" y="69"/>
                    <a:pt x="199" y="69"/>
                  </a:cubicBezTo>
                  <a:cubicBezTo>
                    <a:pt x="199" y="68"/>
                    <a:pt x="199" y="68"/>
                    <a:pt x="199" y="68"/>
                  </a:cubicBezTo>
                  <a:cubicBezTo>
                    <a:pt x="198" y="68"/>
                    <a:pt x="198" y="68"/>
                    <a:pt x="198" y="68"/>
                  </a:cubicBezTo>
                  <a:cubicBezTo>
                    <a:pt x="200" y="67"/>
                    <a:pt x="200" y="67"/>
                    <a:pt x="200" y="67"/>
                  </a:cubicBezTo>
                  <a:cubicBezTo>
                    <a:pt x="199" y="66"/>
                    <a:pt x="199" y="66"/>
                    <a:pt x="199" y="66"/>
                  </a:cubicBezTo>
                  <a:cubicBezTo>
                    <a:pt x="199" y="65"/>
                    <a:pt x="199" y="65"/>
                    <a:pt x="199" y="65"/>
                  </a:cubicBezTo>
                  <a:cubicBezTo>
                    <a:pt x="199" y="65"/>
                    <a:pt x="199" y="65"/>
                    <a:pt x="199" y="65"/>
                  </a:cubicBezTo>
                  <a:cubicBezTo>
                    <a:pt x="198" y="64"/>
                    <a:pt x="198" y="64"/>
                    <a:pt x="198" y="64"/>
                  </a:cubicBezTo>
                  <a:cubicBezTo>
                    <a:pt x="199" y="63"/>
                    <a:pt x="199" y="63"/>
                    <a:pt x="199" y="63"/>
                  </a:cubicBezTo>
                  <a:cubicBezTo>
                    <a:pt x="199" y="63"/>
                    <a:pt x="199" y="63"/>
                    <a:pt x="199" y="63"/>
                  </a:cubicBezTo>
                  <a:cubicBezTo>
                    <a:pt x="200" y="63"/>
                    <a:pt x="200" y="63"/>
                    <a:pt x="200" y="63"/>
                  </a:cubicBezTo>
                  <a:cubicBezTo>
                    <a:pt x="201" y="63"/>
                    <a:pt x="201" y="63"/>
                    <a:pt x="201" y="63"/>
                  </a:cubicBezTo>
                  <a:cubicBezTo>
                    <a:pt x="202" y="62"/>
                    <a:pt x="202" y="62"/>
                    <a:pt x="202" y="62"/>
                  </a:cubicBezTo>
                  <a:cubicBezTo>
                    <a:pt x="201" y="61"/>
                    <a:pt x="201" y="61"/>
                    <a:pt x="201" y="61"/>
                  </a:cubicBezTo>
                  <a:cubicBezTo>
                    <a:pt x="201" y="60"/>
                    <a:pt x="201" y="60"/>
                    <a:pt x="201" y="60"/>
                  </a:cubicBezTo>
                  <a:cubicBezTo>
                    <a:pt x="201" y="59"/>
                    <a:pt x="201" y="59"/>
                    <a:pt x="201" y="59"/>
                  </a:cubicBezTo>
                  <a:cubicBezTo>
                    <a:pt x="200" y="58"/>
                    <a:pt x="200" y="58"/>
                    <a:pt x="200" y="58"/>
                  </a:cubicBezTo>
                  <a:cubicBezTo>
                    <a:pt x="201" y="57"/>
                    <a:pt x="201" y="57"/>
                    <a:pt x="201" y="57"/>
                  </a:cubicBezTo>
                  <a:cubicBezTo>
                    <a:pt x="202" y="57"/>
                    <a:pt x="202" y="57"/>
                    <a:pt x="202" y="57"/>
                  </a:cubicBezTo>
                  <a:cubicBezTo>
                    <a:pt x="202" y="57"/>
                    <a:pt x="202" y="57"/>
                    <a:pt x="202" y="57"/>
                  </a:cubicBezTo>
                  <a:cubicBezTo>
                    <a:pt x="203" y="57"/>
                    <a:pt x="203" y="57"/>
                    <a:pt x="203" y="57"/>
                  </a:cubicBezTo>
                  <a:cubicBezTo>
                    <a:pt x="203" y="57"/>
                    <a:pt x="203" y="57"/>
                    <a:pt x="203" y="57"/>
                  </a:cubicBezTo>
                  <a:cubicBezTo>
                    <a:pt x="203" y="56"/>
                    <a:pt x="203" y="56"/>
                    <a:pt x="203" y="56"/>
                  </a:cubicBezTo>
                  <a:cubicBezTo>
                    <a:pt x="204" y="56"/>
                    <a:pt x="204" y="56"/>
                    <a:pt x="204" y="56"/>
                  </a:cubicBezTo>
                  <a:cubicBezTo>
                    <a:pt x="206" y="54"/>
                    <a:pt x="206" y="54"/>
                    <a:pt x="206" y="54"/>
                  </a:cubicBezTo>
                  <a:cubicBezTo>
                    <a:pt x="207" y="54"/>
                    <a:pt x="207" y="54"/>
                    <a:pt x="207" y="54"/>
                  </a:cubicBezTo>
                  <a:cubicBezTo>
                    <a:pt x="208" y="55"/>
                    <a:pt x="208" y="55"/>
                    <a:pt x="208" y="55"/>
                  </a:cubicBezTo>
                  <a:cubicBezTo>
                    <a:pt x="208" y="55"/>
                    <a:pt x="208" y="55"/>
                    <a:pt x="208" y="55"/>
                  </a:cubicBezTo>
                  <a:cubicBezTo>
                    <a:pt x="208" y="56"/>
                    <a:pt x="208" y="56"/>
                    <a:pt x="208" y="56"/>
                  </a:cubicBezTo>
                  <a:cubicBezTo>
                    <a:pt x="208" y="56"/>
                    <a:pt x="208" y="56"/>
                    <a:pt x="208" y="56"/>
                  </a:cubicBezTo>
                  <a:cubicBezTo>
                    <a:pt x="207" y="56"/>
                    <a:pt x="207" y="56"/>
                    <a:pt x="207" y="56"/>
                  </a:cubicBezTo>
                  <a:cubicBezTo>
                    <a:pt x="207" y="57"/>
                    <a:pt x="207" y="57"/>
                    <a:pt x="207" y="57"/>
                  </a:cubicBezTo>
                  <a:cubicBezTo>
                    <a:pt x="207" y="57"/>
                    <a:pt x="207" y="57"/>
                    <a:pt x="207" y="57"/>
                  </a:cubicBezTo>
                  <a:cubicBezTo>
                    <a:pt x="207" y="58"/>
                    <a:pt x="207" y="58"/>
                    <a:pt x="207" y="58"/>
                  </a:cubicBezTo>
                  <a:cubicBezTo>
                    <a:pt x="207" y="59"/>
                    <a:pt x="207" y="59"/>
                    <a:pt x="207" y="59"/>
                  </a:cubicBezTo>
                  <a:cubicBezTo>
                    <a:pt x="207" y="59"/>
                    <a:pt x="207" y="59"/>
                    <a:pt x="207" y="59"/>
                  </a:cubicBezTo>
                  <a:cubicBezTo>
                    <a:pt x="207" y="61"/>
                    <a:pt x="207" y="61"/>
                    <a:pt x="207" y="61"/>
                  </a:cubicBezTo>
                  <a:cubicBezTo>
                    <a:pt x="206" y="62"/>
                    <a:pt x="206" y="62"/>
                    <a:pt x="206" y="62"/>
                  </a:cubicBezTo>
                  <a:cubicBezTo>
                    <a:pt x="206" y="62"/>
                    <a:pt x="206" y="62"/>
                    <a:pt x="206" y="62"/>
                  </a:cubicBezTo>
                  <a:cubicBezTo>
                    <a:pt x="205" y="63"/>
                    <a:pt x="205" y="63"/>
                    <a:pt x="205" y="63"/>
                  </a:cubicBezTo>
                  <a:cubicBezTo>
                    <a:pt x="204" y="63"/>
                    <a:pt x="204" y="63"/>
                    <a:pt x="204" y="63"/>
                  </a:cubicBezTo>
                  <a:cubicBezTo>
                    <a:pt x="204" y="64"/>
                    <a:pt x="204" y="64"/>
                    <a:pt x="204" y="64"/>
                  </a:cubicBezTo>
                  <a:cubicBezTo>
                    <a:pt x="205" y="64"/>
                    <a:pt x="205" y="64"/>
                    <a:pt x="205" y="64"/>
                  </a:cubicBezTo>
                  <a:cubicBezTo>
                    <a:pt x="205" y="63"/>
                    <a:pt x="205" y="63"/>
                    <a:pt x="205" y="63"/>
                  </a:cubicBezTo>
                  <a:cubicBezTo>
                    <a:pt x="207" y="63"/>
                    <a:pt x="207" y="63"/>
                    <a:pt x="207" y="63"/>
                  </a:cubicBezTo>
                  <a:cubicBezTo>
                    <a:pt x="207" y="64"/>
                    <a:pt x="207" y="64"/>
                    <a:pt x="207" y="64"/>
                  </a:cubicBezTo>
                  <a:cubicBezTo>
                    <a:pt x="206" y="65"/>
                    <a:pt x="206" y="65"/>
                    <a:pt x="206" y="65"/>
                  </a:cubicBezTo>
                  <a:cubicBezTo>
                    <a:pt x="205" y="65"/>
                    <a:pt x="205" y="65"/>
                    <a:pt x="205" y="65"/>
                  </a:cubicBezTo>
                  <a:cubicBezTo>
                    <a:pt x="204" y="66"/>
                    <a:pt x="204" y="66"/>
                    <a:pt x="204" y="66"/>
                  </a:cubicBezTo>
                  <a:cubicBezTo>
                    <a:pt x="203" y="67"/>
                    <a:pt x="203" y="67"/>
                    <a:pt x="203" y="67"/>
                  </a:cubicBezTo>
                  <a:cubicBezTo>
                    <a:pt x="204" y="68"/>
                    <a:pt x="204" y="68"/>
                    <a:pt x="204" y="68"/>
                  </a:cubicBezTo>
                  <a:cubicBezTo>
                    <a:pt x="204" y="67"/>
                    <a:pt x="204" y="67"/>
                    <a:pt x="204" y="67"/>
                  </a:cubicBezTo>
                  <a:cubicBezTo>
                    <a:pt x="206" y="66"/>
                    <a:pt x="206" y="66"/>
                    <a:pt x="206" y="66"/>
                  </a:cubicBezTo>
                  <a:cubicBezTo>
                    <a:pt x="206" y="66"/>
                    <a:pt x="206" y="66"/>
                    <a:pt x="206" y="66"/>
                  </a:cubicBezTo>
                  <a:cubicBezTo>
                    <a:pt x="207" y="65"/>
                    <a:pt x="207" y="65"/>
                    <a:pt x="207" y="65"/>
                  </a:cubicBezTo>
                  <a:cubicBezTo>
                    <a:pt x="208" y="66"/>
                    <a:pt x="208" y="66"/>
                    <a:pt x="208" y="66"/>
                  </a:cubicBezTo>
                  <a:cubicBezTo>
                    <a:pt x="208" y="67"/>
                    <a:pt x="208" y="67"/>
                    <a:pt x="208" y="67"/>
                  </a:cubicBezTo>
                  <a:cubicBezTo>
                    <a:pt x="207" y="68"/>
                    <a:pt x="207" y="68"/>
                    <a:pt x="207" y="68"/>
                  </a:cubicBezTo>
                  <a:cubicBezTo>
                    <a:pt x="207" y="69"/>
                    <a:pt x="207" y="69"/>
                    <a:pt x="207" y="69"/>
                  </a:cubicBezTo>
                  <a:cubicBezTo>
                    <a:pt x="208" y="68"/>
                    <a:pt x="208" y="68"/>
                    <a:pt x="208" y="68"/>
                  </a:cubicBezTo>
                  <a:cubicBezTo>
                    <a:pt x="209" y="68"/>
                    <a:pt x="209" y="68"/>
                    <a:pt x="209" y="68"/>
                  </a:cubicBezTo>
                  <a:cubicBezTo>
                    <a:pt x="209" y="67"/>
                    <a:pt x="209" y="67"/>
                    <a:pt x="209" y="67"/>
                  </a:cubicBezTo>
                  <a:cubicBezTo>
                    <a:pt x="209" y="67"/>
                    <a:pt x="209" y="67"/>
                    <a:pt x="209" y="67"/>
                  </a:cubicBezTo>
                  <a:cubicBezTo>
                    <a:pt x="209" y="66"/>
                    <a:pt x="209" y="66"/>
                    <a:pt x="209" y="66"/>
                  </a:cubicBezTo>
                  <a:cubicBezTo>
                    <a:pt x="209" y="66"/>
                    <a:pt x="209" y="66"/>
                    <a:pt x="209" y="66"/>
                  </a:cubicBezTo>
                  <a:cubicBezTo>
                    <a:pt x="211" y="65"/>
                    <a:pt x="211" y="65"/>
                    <a:pt x="211" y="65"/>
                  </a:cubicBezTo>
                  <a:cubicBezTo>
                    <a:pt x="211" y="65"/>
                    <a:pt x="211" y="65"/>
                    <a:pt x="211" y="65"/>
                  </a:cubicBezTo>
                  <a:cubicBezTo>
                    <a:pt x="212" y="65"/>
                    <a:pt x="212" y="65"/>
                    <a:pt x="212" y="65"/>
                  </a:cubicBezTo>
                  <a:cubicBezTo>
                    <a:pt x="213" y="67"/>
                    <a:pt x="213" y="67"/>
                    <a:pt x="213" y="67"/>
                  </a:cubicBezTo>
                  <a:cubicBezTo>
                    <a:pt x="213" y="67"/>
                    <a:pt x="213" y="67"/>
                    <a:pt x="213" y="67"/>
                  </a:cubicBezTo>
                  <a:cubicBezTo>
                    <a:pt x="213" y="68"/>
                    <a:pt x="213" y="68"/>
                    <a:pt x="213" y="68"/>
                  </a:cubicBezTo>
                  <a:cubicBezTo>
                    <a:pt x="212" y="70"/>
                    <a:pt x="212" y="70"/>
                    <a:pt x="212" y="70"/>
                  </a:cubicBezTo>
                  <a:cubicBezTo>
                    <a:pt x="211" y="71"/>
                    <a:pt x="211" y="71"/>
                    <a:pt x="211" y="71"/>
                  </a:cubicBezTo>
                  <a:cubicBezTo>
                    <a:pt x="210" y="71"/>
                    <a:pt x="210" y="71"/>
                    <a:pt x="210" y="71"/>
                  </a:cubicBezTo>
                  <a:cubicBezTo>
                    <a:pt x="209" y="71"/>
                    <a:pt x="209" y="71"/>
                    <a:pt x="209" y="71"/>
                  </a:cubicBezTo>
                  <a:cubicBezTo>
                    <a:pt x="209" y="72"/>
                    <a:pt x="209" y="72"/>
                    <a:pt x="209" y="72"/>
                  </a:cubicBezTo>
                  <a:cubicBezTo>
                    <a:pt x="209" y="72"/>
                    <a:pt x="209" y="72"/>
                    <a:pt x="209" y="72"/>
                  </a:cubicBezTo>
                  <a:cubicBezTo>
                    <a:pt x="208" y="74"/>
                    <a:pt x="208" y="74"/>
                    <a:pt x="208" y="74"/>
                  </a:cubicBezTo>
                  <a:cubicBezTo>
                    <a:pt x="208" y="74"/>
                    <a:pt x="208" y="74"/>
                    <a:pt x="208" y="74"/>
                  </a:cubicBezTo>
                  <a:cubicBezTo>
                    <a:pt x="207" y="74"/>
                    <a:pt x="207" y="74"/>
                    <a:pt x="207" y="74"/>
                  </a:cubicBezTo>
                  <a:cubicBezTo>
                    <a:pt x="207" y="75"/>
                    <a:pt x="207" y="75"/>
                    <a:pt x="207" y="75"/>
                  </a:cubicBezTo>
                  <a:cubicBezTo>
                    <a:pt x="207" y="75"/>
                    <a:pt x="207" y="75"/>
                    <a:pt x="207" y="75"/>
                  </a:cubicBezTo>
                  <a:cubicBezTo>
                    <a:pt x="206" y="75"/>
                    <a:pt x="206" y="75"/>
                    <a:pt x="206" y="75"/>
                  </a:cubicBezTo>
                  <a:cubicBezTo>
                    <a:pt x="206" y="75"/>
                    <a:pt x="206" y="75"/>
                    <a:pt x="206" y="75"/>
                  </a:cubicBezTo>
                  <a:cubicBezTo>
                    <a:pt x="206" y="76"/>
                    <a:pt x="206" y="76"/>
                    <a:pt x="206" y="76"/>
                  </a:cubicBezTo>
                  <a:cubicBezTo>
                    <a:pt x="205" y="76"/>
                    <a:pt x="205" y="76"/>
                    <a:pt x="205" y="76"/>
                  </a:cubicBezTo>
                  <a:cubicBezTo>
                    <a:pt x="205" y="76"/>
                    <a:pt x="205" y="76"/>
                    <a:pt x="205" y="76"/>
                  </a:cubicBezTo>
                  <a:cubicBezTo>
                    <a:pt x="204" y="76"/>
                    <a:pt x="204" y="76"/>
                    <a:pt x="204" y="76"/>
                  </a:cubicBezTo>
                  <a:cubicBezTo>
                    <a:pt x="203" y="76"/>
                    <a:pt x="203" y="76"/>
                    <a:pt x="203" y="76"/>
                  </a:cubicBezTo>
                  <a:cubicBezTo>
                    <a:pt x="202" y="76"/>
                    <a:pt x="202" y="76"/>
                    <a:pt x="202" y="76"/>
                  </a:cubicBezTo>
                  <a:cubicBezTo>
                    <a:pt x="201" y="77"/>
                    <a:pt x="201" y="77"/>
                    <a:pt x="201" y="77"/>
                  </a:cubicBezTo>
                  <a:cubicBezTo>
                    <a:pt x="199" y="76"/>
                    <a:pt x="199" y="76"/>
                    <a:pt x="199" y="76"/>
                  </a:cubicBezTo>
                  <a:cubicBezTo>
                    <a:pt x="199" y="76"/>
                    <a:pt x="199" y="76"/>
                    <a:pt x="199" y="76"/>
                  </a:cubicBezTo>
                  <a:cubicBezTo>
                    <a:pt x="200" y="75"/>
                    <a:pt x="200" y="75"/>
                    <a:pt x="200" y="75"/>
                  </a:cubicBezTo>
                  <a:cubicBezTo>
                    <a:pt x="200" y="75"/>
                    <a:pt x="200" y="75"/>
                    <a:pt x="200" y="75"/>
                  </a:cubicBezTo>
                  <a:cubicBezTo>
                    <a:pt x="199" y="74"/>
                    <a:pt x="199" y="74"/>
                    <a:pt x="199" y="74"/>
                  </a:cubicBezTo>
                  <a:cubicBezTo>
                    <a:pt x="198" y="75"/>
                    <a:pt x="198" y="75"/>
                    <a:pt x="198" y="75"/>
                  </a:cubicBezTo>
                  <a:cubicBezTo>
                    <a:pt x="198" y="75"/>
                    <a:pt x="198" y="75"/>
                    <a:pt x="198" y="75"/>
                  </a:cubicBezTo>
                  <a:cubicBezTo>
                    <a:pt x="198" y="76"/>
                    <a:pt x="198" y="76"/>
                    <a:pt x="198" y="76"/>
                  </a:cubicBezTo>
                  <a:cubicBezTo>
                    <a:pt x="196" y="75"/>
                    <a:pt x="196" y="75"/>
                    <a:pt x="196" y="75"/>
                  </a:cubicBezTo>
                  <a:cubicBezTo>
                    <a:pt x="196" y="75"/>
                    <a:pt x="196" y="75"/>
                    <a:pt x="196" y="75"/>
                  </a:cubicBezTo>
                  <a:cubicBezTo>
                    <a:pt x="197" y="74"/>
                    <a:pt x="197" y="74"/>
                    <a:pt x="197" y="74"/>
                  </a:cubicBezTo>
                  <a:cubicBezTo>
                    <a:pt x="197" y="74"/>
                    <a:pt x="197" y="74"/>
                    <a:pt x="197" y="74"/>
                  </a:cubicBezTo>
                  <a:cubicBezTo>
                    <a:pt x="196" y="74"/>
                    <a:pt x="196" y="74"/>
                    <a:pt x="196" y="74"/>
                  </a:cubicBezTo>
                  <a:cubicBezTo>
                    <a:pt x="196" y="74"/>
                    <a:pt x="196" y="74"/>
                    <a:pt x="196" y="74"/>
                  </a:cubicBezTo>
                  <a:cubicBezTo>
                    <a:pt x="195" y="74"/>
                    <a:pt x="195" y="74"/>
                    <a:pt x="195" y="74"/>
                  </a:cubicBezTo>
                  <a:cubicBezTo>
                    <a:pt x="195" y="74"/>
                    <a:pt x="195" y="74"/>
                    <a:pt x="195" y="74"/>
                  </a:cubicBezTo>
                  <a:cubicBezTo>
                    <a:pt x="193" y="75"/>
                    <a:pt x="193" y="75"/>
                    <a:pt x="193" y="75"/>
                  </a:cubicBezTo>
                  <a:cubicBezTo>
                    <a:pt x="193" y="75"/>
                    <a:pt x="193" y="75"/>
                    <a:pt x="193" y="75"/>
                  </a:cubicBezTo>
                  <a:cubicBezTo>
                    <a:pt x="192" y="75"/>
                    <a:pt x="192" y="75"/>
                    <a:pt x="192" y="75"/>
                  </a:cubicBezTo>
                  <a:cubicBezTo>
                    <a:pt x="192" y="75"/>
                    <a:pt x="192" y="75"/>
                    <a:pt x="192" y="75"/>
                  </a:cubicBezTo>
                  <a:cubicBezTo>
                    <a:pt x="191" y="75"/>
                    <a:pt x="191" y="75"/>
                    <a:pt x="191" y="75"/>
                  </a:cubicBezTo>
                  <a:cubicBezTo>
                    <a:pt x="190" y="75"/>
                    <a:pt x="190" y="75"/>
                    <a:pt x="190" y="75"/>
                  </a:cubicBezTo>
                  <a:cubicBezTo>
                    <a:pt x="190" y="75"/>
                    <a:pt x="190" y="75"/>
                    <a:pt x="190" y="75"/>
                  </a:cubicBezTo>
                  <a:cubicBezTo>
                    <a:pt x="189" y="75"/>
                    <a:pt x="189" y="75"/>
                    <a:pt x="189" y="75"/>
                  </a:cubicBezTo>
                  <a:cubicBezTo>
                    <a:pt x="188" y="75"/>
                    <a:pt x="188" y="75"/>
                    <a:pt x="188" y="75"/>
                  </a:cubicBezTo>
                  <a:cubicBezTo>
                    <a:pt x="188" y="76"/>
                    <a:pt x="188" y="76"/>
                    <a:pt x="188" y="76"/>
                  </a:cubicBezTo>
                  <a:cubicBezTo>
                    <a:pt x="188" y="76"/>
                    <a:pt x="188" y="76"/>
                    <a:pt x="188" y="76"/>
                  </a:cubicBezTo>
                  <a:cubicBezTo>
                    <a:pt x="187" y="76"/>
                    <a:pt x="187" y="76"/>
                    <a:pt x="187" y="76"/>
                  </a:cubicBezTo>
                  <a:cubicBezTo>
                    <a:pt x="187" y="77"/>
                    <a:pt x="187" y="77"/>
                    <a:pt x="187" y="77"/>
                  </a:cubicBezTo>
                  <a:cubicBezTo>
                    <a:pt x="186" y="77"/>
                    <a:pt x="186" y="77"/>
                    <a:pt x="186" y="77"/>
                  </a:cubicBezTo>
                  <a:cubicBezTo>
                    <a:pt x="185" y="77"/>
                    <a:pt x="185" y="77"/>
                    <a:pt x="185" y="77"/>
                  </a:cubicBezTo>
                  <a:cubicBezTo>
                    <a:pt x="184" y="77"/>
                    <a:pt x="184" y="77"/>
                    <a:pt x="184" y="77"/>
                  </a:cubicBezTo>
                  <a:cubicBezTo>
                    <a:pt x="183" y="77"/>
                    <a:pt x="183" y="77"/>
                    <a:pt x="183" y="77"/>
                  </a:cubicBezTo>
                  <a:cubicBezTo>
                    <a:pt x="183" y="77"/>
                    <a:pt x="183" y="77"/>
                    <a:pt x="183" y="77"/>
                  </a:cubicBezTo>
                  <a:cubicBezTo>
                    <a:pt x="182" y="77"/>
                    <a:pt x="182" y="77"/>
                    <a:pt x="182" y="77"/>
                  </a:cubicBezTo>
                  <a:cubicBezTo>
                    <a:pt x="181" y="77"/>
                    <a:pt x="181" y="77"/>
                    <a:pt x="181" y="77"/>
                  </a:cubicBezTo>
                  <a:cubicBezTo>
                    <a:pt x="179" y="77"/>
                    <a:pt x="179" y="77"/>
                    <a:pt x="179" y="77"/>
                  </a:cubicBezTo>
                  <a:cubicBezTo>
                    <a:pt x="178" y="77"/>
                    <a:pt x="178" y="77"/>
                    <a:pt x="178" y="77"/>
                  </a:cubicBezTo>
                  <a:cubicBezTo>
                    <a:pt x="177" y="76"/>
                    <a:pt x="177" y="76"/>
                    <a:pt x="177" y="76"/>
                  </a:cubicBezTo>
                  <a:cubicBezTo>
                    <a:pt x="176" y="76"/>
                    <a:pt x="176" y="76"/>
                    <a:pt x="176" y="76"/>
                  </a:cubicBezTo>
                  <a:cubicBezTo>
                    <a:pt x="176" y="75"/>
                    <a:pt x="176" y="75"/>
                    <a:pt x="176" y="75"/>
                  </a:cubicBezTo>
                  <a:close/>
                  <a:moveTo>
                    <a:pt x="123" y="100"/>
                  </a:moveTo>
                  <a:cubicBezTo>
                    <a:pt x="123" y="98"/>
                    <a:pt x="123" y="98"/>
                    <a:pt x="123" y="98"/>
                  </a:cubicBezTo>
                  <a:cubicBezTo>
                    <a:pt x="124" y="97"/>
                    <a:pt x="124" y="97"/>
                    <a:pt x="124" y="97"/>
                  </a:cubicBezTo>
                  <a:cubicBezTo>
                    <a:pt x="123" y="96"/>
                    <a:pt x="123" y="96"/>
                    <a:pt x="123" y="96"/>
                  </a:cubicBezTo>
                  <a:cubicBezTo>
                    <a:pt x="124" y="95"/>
                    <a:pt x="124" y="95"/>
                    <a:pt x="124" y="95"/>
                  </a:cubicBezTo>
                  <a:cubicBezTo>
                    <a:pt x="124" y="94"/>
                    <a:pt x="124" y="94"/>
                    <a:pt x="124" y="94"/>
                  </a:cubicBezTo>
                  <a:cubicBezTo>
                    <a:pt x="123" y="94"/>
                    <a:pt x="123" y="94"/>
                    <a:pt x="123" y="94"/>
                  </a:cubicBezTo>
                  <a:cubicBezTo>
                    <a:pt x="122" y="92"/>
                    <a:pt x="122" y="92"/>
                    <a:pt x="122" y="92"/>
                  </a:cubicBezTo>
                  <a:cubicBezTo>
                    <a:pt x="123" y="92"/>
                    <a:pt x="123" y="92"/>
                    <a:pt x="123" y="92"/>
                  </a:cubicBezTo>
                  <a:cubicBezTo>
                    <a:pt x="123" y="91"/>
                    <a:pt x="123" y="91"/>
                    <a:pt x="123" y="91"/>
                  </a:cubicBezTo>
                  <a:cubicBezTo>
                    <a:pt x="122" y="91"/>
                    <a:pt x="122" y="91"/>
                    <a:pt x="122" y="91"/>
                  </a:cubicBezTo>
                  <a:cubicBezTo>
                    <a:pt x="120" y="91"/>
                    <a:pt x="120" y="91"/>
                    <a:pt x="120" y="91"/>
                  </a:cubicBezTo>
                  <a:cubicBezTo>
                    <a:pt x="120" y="90"/>
                    <a:pt x="120" y="90"/>
                    <a:pt x="120" y="90"/>
                  </a:cubicBezTo>
                  <a:cubicBezTo>
                    <a:pt x="121" y="90"/>
                    <a:pt x="121" y="90"/>
                    <a:pt x="121" y="90"/>
                  </a:cubicBezTo>
                  <a:cubicBezTo>
                    <a:pt x="122" y="90"/>
                    <a:pt x="122" y="90"/>
                    <a:pt x="122" y="90"/>
                  </a:cubicBezTo>
                  <a:cubicBezTo>
                    <a:pt x="123" y="89"/>
                    <a:pt x="123" y="89"/>
                    <a:pt x="123" y="89"/>
                  </a:cubicBezTo>
                  <a:cubicBezTo>
                    <a:pt x="123" y="88"/>
                    <a:pt x="123" y="88"/>
                    <a:pt x="123" y="88"/>
                  </a:cubicBezTo>
                  <a:cubicBezTo>
                    <a:pt x="124" y="88"/>
                    <a:pt x="124" y="88"/>
                    <a:pt x="124" y="88"/>
                  </a:cubicBezTo>
                  <a:cubicBezTo>
                    <a:pt x="124" y="88"/>
                    <a:pt x="124" y="88"/>
                    <a:pt x="124" y="88"/>
                  </a:cubicBezTo>
                  <a:cubicBezTo>
                    <a:pt x="125" y="88"/>
                    <a:pt x="125" y="88"/>
                    <a:pt x="125" y="88"/>
                  </a:cubicBezTo>
                  <a:cubicBezTo>
                    <a:pt x="126" y="86"/>
                    <a:pt x="126" y="86"/>
                    <a:pt x="126" y="86"/>
                  </a:cubicBezTo>
                  <a:cubicBezTo>
                    <a:pt x="127" y="86"/>
                    <a:pt x="127" y="86"/>
                    <a:pt x="127" y="86"/>
                  </a:cubicBezTo>
                  <a:cubicBezTo>
                    <a:pt x="127" y="86"/>
                    <a:pt x="127" y="86"/>
                    <a:pt x="127" y="86"/>
                  </a:cubicBezTo>
                  <a:cubicBezTo>
                    <a:pt x="128" y="85"/>
                    <a:pt x="128" y="85"/>
                    <a:pt x="128" y="85"/>
                  </a:cubicBezTo>
                  <a:cubicBezTo>
                    <a:pt x="129" y="84"/>
                    <a:pt x="129" y="84"/>
                    <a:pt x="129" y="84"/>
                  </a:cubicBezTo>
                  <a:cubicBezTo>
                    <a:pt x="129" y="83"/>
                    <a:pt x="129" y="83"/>
                    <a:pt x="129" y="83"/>
                  </a:cubicBezTo>
                  <a:cubicBezTo>
                    <a:pt x="129" y="84"/>
                    <a:pt x="129" y="84"/>
                    <a:pt x="129" y="84"/>
                  </a:cubicBezTo>
                  <a:cubicBezTo>
                    <a:pt x="132" y="84"/>
                    <a:pt x="132" y="84"/>
                    <a:pt x="132" y="84"/>
                  </a:cubicBezTo>
                  <a:cubicBezTo>
                    <a:pt x="132" y="83"/>
                    <a:pt x="132" y="83"/>
                    <a:pt x="132" y="83"/>
                  </a:cubicBezTo>
                  <a:cubicBezTo>
                    <a:pt x="131" y="82"/>
                    <a:pt x="131" y="82"/>
                    <a:pt x="131" y="82"/>
                  </a:cubicBezTo>
                  <a:cubicBezTo>
                    <a:pt x="131" y="81"/>
                    <a:pt x="131" y="81"/>
                    <a:pt x="131" y="81"/>
                  </a:cubicBezTo>
                  <a:cubicBezTo>
                    <a:pt x="132" y="81"/>
                    <a:pt x="132" y="81"/>
                    <a:pt x="132" y="81"/>
                  </a:cubicBezTo>
                  <a:cubicBezTo>
                    <a:pt x="134" y="79"/>
                    <a:pt x="134" y="79"/>
                    <a:pt x="134" y="79"/>
                  </a:cubicBezTo>
                  <a:cubicBezTo>
                    <a:pt x="135" y="78"/>
                    <a:pt x="135" y="78"/>
                    <a:pt x="135" y="78"/>
                  </a:cubicBezTo>
                  <a:cubicBezTo>
                    <a:pt x="137" y="78"/>
                    <a:pt x="137" y="78"/>
                    <a:pt x="137" y="78"/>
                  </a:cubicBezTo>
                  <a:cubicBezTo>
                    <a:pt x="137" y="77"/>
                    <a:pt x="137" y="77"/>
                    <a:pt x="137" y="77"/>
                  </a:cubicBezTo>
                  <a:cubicBezTo>
                    <a:pt x="138" y="76"/>
                    <a:pt x="138" y="76"/>
                    <a:pt x="138" y="76"/>
                  </a:cubicBezTo>
                  <a:cubicBezTo>
                    <a:pt x="139" y="76"/>
                    <a:pt x="139" y="76"/>
                    <a:pt x="139" y="76"/>
                  </a:cubicBezTo>
                  <a:cubicBezTo>
                    <a:pt x="140" y="75"/>
                    <a:pt x="140" y="75"/>
                    <a:pt x="140" y="75"/>
                  </a:cubicBezTo>
                  <a:cubicBezTo>
                    <a:pt x="139" y="75"/>
                    <a:pt x="139" y="75"/>
                    <a:pt x="139" y="75"/>
                  </a:cubicBezTo>
                  <a:cubicBezTo>
                    <a:pt x="139" y="73"/>
                    <a:pt x="139" y="73"/>
                    <a:pt x="139" y="73"/>
                  </a:cubicBezTo>
                  <a:cubicBezTo>
                    <a:pt x="139" y="72"/>
                    <a:pt x="139" y="72"/>
                    <a:pt x="139" y="72"/>
                  </a:cubicBezTo>
                  <a:cubicBezTo>
                    <a:pt x="140" y="71"/>
                    <a:pt x="140" y="71"/>
                    <a:pt x="140" y="71"/>
                  </a:cubicBezTo>
                  <a:cubicBezTo>
                    <a:pt x="140" y="71"/>
                    <a:pt x="140" y="71"/>
                    <a:pt x="140" y="71"/>
                  </a:cubicBezTo>
                  <a:cubicBezTo>
                    <a:pt x="140" y="70"/>
                    <a:pt x="140" y="70"/>
                    <a:pt x="140" y="70"/>
                  </a:cubicBezTo>
                  <a:cubicBezTo>
                    <a:pt x="141" y="70"/>
                    <a:pt x="141" y="70"/>
                    <a:pt x="141" y="70"/>
                  </a:cubicBezTo>
                  <a:cubicBezTo>
                    <a:pt x="142" y="70"/>
                    <a:pt x="142" y="70"/>
                    <a:pt x="142" y="70"/>
                  </a:cubicBezTo>
                  <a:cubicBezTo>
                    <a:pt x="145" y="70"/>
                    <a:pt x="145" y="70"/>
                    <a:pt x="145" y="70"/>
                  </a:cubicBezTo>
                  <a:cubicBezTo>
                    <a:pt x="145" y="70"/>
                    <a:pt x="145" y="70"/>
                    <a:pt x="145" y="70"/>
                  </a:cubicBezTo>
                  <a:cubicBezTo>
                    <a:pt x="148" y="70"/>
                    <a:pt x="148" y="70"/>
                    <a:pt x="148" y="70"/>
                  </a:cubicBezTo>
                  <a:cubicBezTo>
                    <a:pt x="150" y="69"/>
                    <a:pt x="150" y="69"/>
                    <a:pt x="150" y="69"/>
                  </a:cubicBezTo>
                  <a:cubicBezTo>
                    <a:pt x="153" y="70"/>
                    <a:pt x="153" y="70"/>
                    <a:pt x="153" y="70"/>
                  </a:cubicBezTo>
                  <a:cubicBezTo>
                    <a:pt x="152" y="71"/>
                    <a:pt x="152" y="71"/>
                    <a:pt x="152" y="71"/>
                  </a:cubicBezTo>
                  <a:cubicBezTo>
                    <a:pt x="153" y="71"/>
                    <a:pt x="153" y="71"/>
                    <a:pt x="153" y="71"/>
                  </a:cubicBezTo>
                  <a:cubicBezTo>
                    <a:pt x="154" y="72"/>
                    <a:pt x="154" y="72"/>
                    <a:pt x="154" y="72"/>
                  </a:cubicBezTo>
                  <a:cubicBezTo>
                    <a:pt x="156" y="73"/>
                    <a:pt x="156" y="73"/>
                    <a:pt x="156" y="73"/>
                  </a:cubicBezTo>
                  <a:cubicBezTo>
                    <a:pt x="156" y="74"/>
                    <a:pt x="156" y="74"/>
                    <a:pt x="156" y="74"/>
                  </a:cubicBezTo>
                  <a:cubicBezTo>
                    <a:pt x="155" y="74"/>
                    <a:pt x="155" y="74"/>
                    <a:pt x="155" y="74"/>
                  </a:cubicBezTo>
                  <a:cubicBezTo>
                    <a:pt x="156" y="74"/>
                    <a:pt x="156" y="74"/>
                    <a:pt x="156" y="74"/>
                  </a:cubicBezTo>
                  <a:cubicBezTo>
                    <a:pt x="157" y="74"/>
                    <a:pt x="157" y="74"/>
                    <a:pt x="157" y="74"/>
                  </a:cubicBezTo>
                  <a:cubicBezTo>
                    <a:pt x="158" y="74"/>
                    <a:pt x="158" y="74"/>
                    <a:pt x="158" y="74"/>
                  </a:cubicBezTo>
                  <a:cubicBezTo>
                    <a:pt x="157" y="75"/>
                    <a:pt x="157" y="75"/>
                    <a:pt x="157" y="75"/>
                  </a:cubicBezTo>
                  <a:cubicBezTo>
                    <a:pt x="156" y="76"/>
                    <a:pt x="156" y="76"/>
                    <a:pt x="156" y="76"/>
                  </a:cubicBezTo>
                  <a:cubicBezTo>
                    <a:pt x="156" y="77"/>
                    <a:pt x="156" y="77"/>
                    <a:pt x="156" y="77"/>
                  </a:cubicBezTo>
                  <a:cubicBezTo>
                    <a:pt x="158" y="76"/>
                    <a:pt x="158" y="76"/>
                    <a:pt x="158" y="76"/>
                  </a:cubicBezTo>
                  <a:cubicBezTo>
                    <a:pt x="158" y="75"/>
                    <a:pt x="158" y="75"/>
                    <a:pt x="158" y="75"/>
                  </a:cubicBezTo>
                  <a:cubicBezTo>
                    <a:pt x="159" y="74"/>
                    <a:pt x="159" y="74"/>
                    <a:pt x="159" y="74"/>
                  </a:cubicBezTo>
                  <a:cubicBezTo>
                    <a:pt x="160" y="75"/>
                    <a:pt x="160" y="75"/>
                    <a:pt x="160" y="75"/>
                  </a:cubicBezTo>
                  <a:cubicBezTo>
                    <a:pt x="161" y="74"/>
                    <a:pt x="161" y="74"/>
                    <a:pt x="161" y="74"/>
                  </a:cubicBezTo>
                  <a:cubicBezTo>
                    <a:pt x="162" y="74"/>
                    <a:pt x="162" y="74"/>
                    <a:pt x="162" y="74"/>
                  </a:cubicBezTo>
                  <a:cubicBezTo>
                    <a:pt x="162" y="75"/>
                    <a:pt x="162" y="75"/>
                    <a:pt x="162" y="75"/>
                  </a:cubicBezTo>
                  <a:cubicBezTo>
                    <a:pt x="163" y="77"/>
                    <a:pt x="163" y="77"/>
                    <a:pt x="163" y="77"/>
                  </a:cubicBezTo>
                  <a:cubicBezTo>
                    <a:pt x="164" y="79"/>
                    <a:pt x="164" y="79"/>
                    <a:pt x="164" y="79"/>
                  </a:cubicBezTo>
                  <a:cubicBezTo>
                    <a:pt x="163" y="79"/>
                    <a:pt x="163" y="79"/>
                    <a:pt x="163" y="79"/>
                  </a:cubicBezTo>
                  <a:cubicBezTo>
                    <a:pt x="164" y="81"/>
                    <a:pt x="164" y="81"/>
                    <a:pt x="164" y="81"/>
                  </a:cubicBezTo>
                  <a:cubicBezTo>
                    <a:pt x="164" y="82"/>
                    <a:pt x="164" y="82"/>
                    <a:pt x="164" y="82"/>
                  </a:cubicBezTo>
                  <a:cubicBezTo>
                    <a:pt x="164" y="82"/>
                    <a:pt x="164" y="82"/>
                    <a:pt x="164" y="82"/>
                  </a:cubicBezTo>
                  <a:cubicBezTo>
                    <a:pt x="164" y="83"/>
                    <a:pt x="164" y="83"/>
                    <a:pt x="164" y="83"/>
                  </a:cubicBezTo>
                  <a:cubicBezTo>
                    <a:pt x="164" y="84"/>
                    <a:pt x="164" y="84"/>
                    <a:pt x="164" y="84"/>
                  </a:cubicBezTo>
                  <a:cubicBezTo>
                    <a:pt x="164" y="84"/>
                    <a:pt x="164" y="84"/>
                    <a:pt x="164" y="84"/>
                  </a:cubicBezTo>
                  <a:cubicBezTo>
                    <a:pt x="163" y="85"/>
                    <a:pt x="163" y="85"/>
                    <a:pt x="163" y="85"/>
                  </a:cubicBezTo>
                  <a:cubicBezTo>
                    <a:pt x="162" y="86"/>
                    <a:pt x="162" y="86"/>
                    <a:pt x="162" y="86"/>
                  </a:cubicBezTo>
                  <a:cubicBezTo>
                    <a:pt x="161" y="86"/>
                    <a:pt x="161" y="86"/>
                    <a:pt x="161" y="86"/>
                  </a:cubicBezTo>
                  <a:cubicBezTo>
                    <a:pt x="159" y="86"/>
                    <a:pt x="159" y="86"/>
                    <a:pt x="159" y="86"/>
                  </a:cubicBezTo>
                  <a:cubicBezTo>
                    <a:pt x="158" y="86"/>
                    <a:pt x="158" y="86"/>
                    <a:pt x="158" y="86"/>
                  </a:cubicBezTo>
                  <a:cubicBezTo>
                    <a:pt x="155" y="87"/>
                    <a:pt x="155" y="87"/>
                    <a:pt x="155" y="87"/>
                  </a:cubicBezTo>
                  <a:cubicBezTo>
                    <a:pt x="154" y="87"/>
                    <a:pt x="154" y="87"/>
                    <a:pt x="154" y="87"/>
                  </a:cubicBezTo>
                  <a:cubicBezTo>
                    <a:pt x="152" y="88"/>
                    <a:pt x="152" y="88"/>
                    <a:pt x="152" y="88"/>
                  </a:cubicBezTo>
                  <a:cubicBezTo>
                    <a:pt x="151" y="88"/>
                    <a:pt x="151" y="88"/>
                    <a:pt x="151" y="88"/>
                  </a:cubicBezTo>
                  <a:cubicBezTo>
                    <a:pt x="150" y="89"/>
                    <a:pt x="150" y="89"/>
                    <a:pt x="150" y="89"/>
                  </a:cubicBezTo>
                  <a:cubicBezTo>
                    <a:pt x="149" y="89"/>
                    <a:pt x="149" y="89"/>
                    <a:pt x="149" y="89"/>
                  </a:cubicBezTo>
                  <a:cubicBezTo>
                    <a:pt x="148" y="89"/>
                    <a:pt x="148" y="89"/>
                    <a:pt x="148" y="89"/>
                  </a:cubicBezTo>
                  <a:cubicBezTo>
                    <a:pt x="148" y="89"/>
                    <a:pt x="148" y="89"/>
                    <a:pt x="148" y="89"/>
                  </a:cubicBezTo>
                  <a:cubicBezTo>
                    <a:pt x="147" y="89"/>
                    <a:pt x="147" y="89"/>
                    <a:pt x="147" y="89"/>
                  </a:cubicBezTo>
                  <a:cubicBezTo>
                    <a:pt x="146" y="89"/>
                    <a:pt x="146" y="89"/>
                    <a:pt x="146" y="89"/>
                  </a:cubicBezTo>
                  <a:cubicBezTo>
                    <a:pt x="145" y="90"/>
                    <a:pt x="145" y="90"/>
                    <a:pt x="145" y="90"/>
                  </a:cubicBezTo>
                  <a:cubicBezTo>
                    <a:pt x="144" y="91"/>
                    <a:pt x="144" y="91"/>
                    <a:pt x="144" y="91"/>
                  </a:cubicBezTo>
                  <a:cubicBezTo>
                    <a:pt x="144" y="91"/>
                    <a:pt x="144" y="91"/>
                    <a:pt x="144" y="91"/>
                  </a:cubicBezTo>
                  <a:cubicBezTo>
                    <a:pt x="144" y="92"/>
                    <a:pt x="144" y="92"/>
                    <a:pt x="144" y="92"/>
                  </a:cubicBezTo>
                  <a:cubicBezTo>
                    <a:pt x="142" y="92"/>
                    <a:pt x="142" y="92"/>
                    <a:pt x="142" y="92"/>
                  </a:cubicBezTo>
                  <a:cubicBezTo>
                    <a:pt x="141" y="93"/>
                    <a:pt x="141" y="93"/>
                    <a:pt x="141" y="93"/>
                  </a:cubicBezTo>
                  <a:cubicBezTo>
                    <a:pt x="140" y="93"/>
                    <a:pt x="140" y="93"/>
                    <a:pt x="140" y="93"/>
                  </a:cubicBezTo>
                  <a:cubicBezTo>
                    <a:pt x="139" y="92"/>
                    <a:pt x="139" y="92"/>
                    <a:pt x="139" y="92"/>
                  </a:cubicBezTo>
                  <a:cubicBezTo>
                    <a:pt x="139" y="93"/>
                    <a:pt x="139" y="93"/>
                    <a:pt x="139" y="93"/>
                  </a:cubicBezTo>
                  <a:cubicBezTo>
                    <a:pt x="139" y="94"/>
                    <a:pt x="139" y="94"/>
                    <a:pt x="139" y="94"/>
                  </a:cubicBezTo>
                  <a:cubicBezTo>
                    <a:pt x="138" y="94"/>
                    <a:pt x="138" y="94"/>
                    <a:pt x="138" y="94"/>
                  </a:cubicBezTo>
                  <a:cubicBezTo>
                    <a:pt x="137" y="95"/>
                    <a:pt x="137" y="95"/>
                    <a:pt x="137" y="95"/>
                  </a:cubicBezTo>
                  <a:cubicBezTo>
                    <a:pt x="136" y="96"/>
                    <a:pt x="136" y="96"/>
                    <a:pt x="136" y="96"/>
                  </a:cubicBezTo>
                  <a:cubicBezTo>
                    <a:pt x="135" y="97"/>
                    <a:pt x="135" y="97"/>
                    <a:pt x="135" y="97"/>
                  </a:cubicBezTo>
                  <a:cubicBezTo>
                    <a:pt x="136" y="97"/>
                    <a:pt x="136" y="97"/>
                    <a:pt x="136" y="97"/>
                  </a:cubicBezTo>
                  <a:cubicBezTo>
                    <a:pt x="134" y="99"/>
                    <a:pt x="134" y="99"/>
                    <a:pt x="134" y="99"/>
                  </a:cubicBezTo>
                  <a:cubicBezTo>
                    <a:pt x="134" y="99"/>
                    <a:pt x="134" y="99"/>
                    <a:pt x="134" y="99"/>
                  </a:cubicBezTo>
                  <a:cubicBezTo>
                    <a:pt x="132" y="99"/>
                    <a:pt x="132" y="99"/>
                    <a:pt x="132" y="99"/>
                  </a:cubicBezTo>
                  <a:cubicBezTo>
                    <a:pt x="131" y="100"/>
                    <a:pt x="131" y="100"/>
                    <a:pt x="131" y="100"/>
                  </a:cubicBezTo>
                  <a:cubicBezTo>
                    <a:pt x="130" y="100"/>
                    <a:pt x="130" y="100"/>
                    <a:pt x="130" y="100"/>
                  </a:cubicBezTo>
                  <a:cubicBezTo>
                    <a:pt x="130" y="99"/>
                    <a:pt x="130" y="99"/>
                    <a:pt x="130" y="99"/>
                  </a:cubicBezTo>
                  <a:cubicBezTo>
                    <a:pt x="130" y="99"/>
                    <a:pt x="130" y="99"/>
                    <a:pt x="130" y="99"/>
                  </a:cubicBezTo>
                  <a:cubicBezTo>
                    <a:pt x="130" y="98"/>
                    <a:pt x="130" y="98"/>
                    <a:pt x="130" y="98"/>
                  </a:cubicBezTo>
                  <a:cubicBezTo>
                    <a:pt x="130" y="97"/>
                    <a:pt x="130" y="97"/>
                    <a:pt x="130" y="97"/>
                  </a:cubicBezTo>
                  <a:cubicBezTo>
                    <a:pt x="129" y="98"/>
                    <a:pt x="129" y="98"/>
                    <a:pt x="129" y="98"/>
                  </a:cubicBezTo>
                  <a:cubicBezTo>
                    <a:pt x="129" y="98"/>
                    <a:pt x="129" y="98"/>
                    <a:pt x="129" y="98"/>
                  </a:cubicBezTo>
                  <a:cubicBezTo>
                    <a:pt x="129" y="98"/>
                    <a:pt x="129" y="98"/>
                    <a:pt x="129" y="98"/>
                  </a:cubicBezTo>
                  <a:cubicBezTo>
                    <a:pt x="127" y="100"/>
                    <a:pt x="127" y="100"/>
                    <a:pt x="127" y="100"/>
                  </a:cubicBezTo>
                  <a:cubicBezTo>
                    <a:pt x="126" y="100"/>
                    <a:pt x="126" y="100"/>
                    <a:pt x="126" y="100"/>
                  </a:cubicBezTo>
                  <a:cubicBezTo>
                    <a:pt x="125" y="100"/>
                    <a:pt x="125" y="100"/>
                    <a:pt x="125" y="100"/>
                  </a:cubicBezTo>
                  <a:cubicBezTo>
                    <a:pt x="125" y="100"/>
                    <a:pt x="125" y="100"/>
                    <a:pt x="125" y="100"/>
                  </a:cubicBezTo>
                  <a:cubicBezTo>
                    <a:pt x="124" y="100"/>
                    <a:pt x="124" y="100"/>
                    <a:pt x="124" y="100"/>
                  </a:cubicBezTo>
                  <a:cubicBezTo>
                    <a:pt x="123" y="100"/>
                    <a:pt x="123" y="100"/>
                    <a:pt x="123" y="100"/>
                  </a:cubicBezTo>
                  <a:cubicBezTo>
                    <a:pt x="123" y="100"/>
                    <a:pt x="123" y="100"/>
                    <a:pt x="123" y="100"/>
                  </a:cubicBezTo>
                  <a:cubicBezTo>
                    <a:pt x="123" y="100"/>
                    <a:pt x="123" y="100"/>
                    <a:pt x="123" y="100"/>
                  </a:cubicBezTo>
                  <a:close/>
                  <a:moveTo>
                    <a:pt x="236" y="88"/>
                  </a:moveTo>
                  <a:cubicBezTo>
                    <a:pt x="236" y="88"/>
                    <a:pt x="236" y="88"/>
                    <a:pt x="236" y="88"/>
                  </a:cubicBezTo>
                  <a:cubicBezTo>
                    <a:pt x="236" y="89"/>
                    <a:pt x="236" y="89"/>
                    <a:pt x="236" y="89"/>
                  </a:cubicBezTo>
                  <a:cubicBezTo>
                    <a:pt x="236" y="89"/>
                    <a:pt x="236" y="89"/>
                    <a:pt x="236" y="89"/>
                  </a:cubicBezTo>
                  <a:cubicBezTo>
                    <a:pt x="236" y="90"/>
                    <a:pt x="236" y="90"/>
                    <a:pt x="236" y="90"/>
                  </a:cubicBezTo>
                  <a:cubicBezTo>
                    <a:pt x="235" y="89"/>
                    <a:pt x="235" y="89"/>
                    <a:pt x="235" y="89"/>
                  </a:cubicBezTo>
                  <a:cubicBezTo>
                    <a:pt x="235" y="88"/>
                    <a:pt x="235" y="88"/>
                    <a:pt x="235" y="88"/>
                  </a:cubicBezTo>
                  <a:cubicBezTo>
                    <a:pt x="236" y="88"/>
                    <a:pt x="236" y="88"/>
                    <a:pt x="236" y="88"/>
                  </a:cubicBezTo>
                  <a:close/>
                  <a:moveTo>
                    <a:pt x="227" y="88"/>
                  </a:moveTo>
                  <a:cubicBezTo>
                    <a:pt x="227" y="87"/>
                    <a:pt x="227" y="87"/>
                    <a:pt x="227" y="87"/>
                  </a:cubicBezTo>
                  <a:cubicBezTo>
                    <a:pt x="229" y="87"/>
                    <a:pt x="229" y="87"/>
                    <a:pt x="229" y="87"/>
                  </a:cubicBezTo>
                  <a:cubicBezTo>
                    <a:pt x="229" y="87"/>
                    <a:pt x="229" y="87"/>
                    <a:pt x="229" y="87"/>
                  </a:cubicBezTo>
                  <a:cubicBezTo>
                    <a:pt x="229" y="88"/>
                    <a:pt x="229" y="88"/>
                    <a:pt x="229" y="88"/>
                  </a:cubicBezTo>
                  <a:cubicBezTo>
                    <a:pt x="228" y="88"/>
                    <a:pt x="228" y="88"/>
                    <a:pt x="228" y="88"/>
                  </a:cubicBezTo>
                  <a:cubicBezTo>
                    <a:pt x="228" y="88"/>
                    <a:pt x="228" y="88"/>
                    <a:pt x="228" y="88"/>
                  </a:cubicBezTo>
                  <a:cubicBezTo>
                    <a:pt x="227" y="88"/>
                    <a:pt x="227" y="88"/>
                    <a:pt x="227" y="88"/>
                  </a:cubicBezTo>
                  <a:close/>
                  <a:moveTo>
                    <a:pt x="218" y="92"/>
                  </a:moveTo>
                  <a:cubicBezTo>
                    <a:pt x="219" y="93"/>
                    <a:pt x="219" y="93"/>
                    <a:pt x="219" y="93"/>
                  </a:cubicBezTo>
                  <a:cubicBezTo>
                    <a:pt x="220" y="93"/>
                    <a:pt x="220" y="93"/>
                    <a:pt x="220" y="93"/>
                  </a:cubicBezTo>
                  <a:cubicBezTo>
                    <a:pt x="221" y="94"/>
                    <a:pt x="221" y="94"/>
                    <a:pt x="221" y="94"/>
                  </a:cubicBezTo>
                  <a:cubicBezTo>
                    <a:pt x="221" y="94"/>
                    <a:pt x="221" y="94"/>
                    <a:pt x="221" y="94"/>
                  </a:cubicBezTo>
                  <a:cubicBezTo>
                    <a:pt x="222" y="94"/>
                    <a:pt x="222" y="94"/>
                    <a:pt x="222" y="94"/>
                  </a:cubicBezTo>
                  <a:cubicBezTo>
                    <a:pt x="223" y="93"/>
                    <a:pt x="223" y="93"/>
                    <a:pt x="223" y="93"/>
                  </a:cubicBezTo>
                  <a:cubicBezTo>
                    <a:pt x="224" y="94"/>
                    <a:pt x="224" y="94"/>
                    <a:pt x="224" y="94"/>
                  </a:cubicBezTo>
                  <a:cubicBezTo>
                    <a:pt x="225" y="93"/>
                    <a:pt x="225" y="93"/>
                    <a:pt x="225" y="93"/>
                  </a:cubicBezTo>
                  <a:cubicBezTo>
                    <a:pt x="225" y="93"/>
                    <a:pt x="225" y="93"/>
                    <a:pt x="225" y="93"/>
                  </a:cubicBezTo>
                  <a:cubicBezTo>
                    <a:pt x="226" y="93"/>
                    <a:pt x="226" y="93"/>
                    <a:pt x="226" y="93"/>
                  </a:cubicBezTo>
                  <a:cubicBezTo>
                    <a:pt x="226" y="92"/>
                    <a:pt x="226" y="92"/>
                    <a:pt x="226" y="92"/>
                  </a:cubicBezTo>
                  <a:cubicBezTo>
                    <a:pt x="225" y="92"/>
                    <a:pt x="225" y="92"/>
                    <a:pt x="225" y="92"/>
                  </a:cubicBezTo>
                  <a:cubicBezTo>
                    <a:pt x="224" y="92"/>
                    <a:pt x="224" y="92"/>
                    <a:pt x="224" y="92"/>
                  </a:cubicBezTo>
                  <a:cubicBezTo>
                    <a:pt x="223" y="92"/>
                    <a:pt x="223" y="92"/>
                    <a:pt x="223" y="92"/>
                  </a:cubicBezTo>
                  <a:cubicBezTo>
                    <a:pt x="223" y="92"/>
                    <a:pt x="223" y="92"/>
                    <a:pt x="223" y="92"/>
                  </a:cubicBezTo>
                  <a:cubicBezTo>
                    <a:pt x="222" y="92"/>
                    <a:pt x="222" y="92"/>
                    <a:pt x="222" y="92"/>
                  </a:cubicBezTo>
                  <a:cubicBezTo>
                    <a:pt x="221" y="92"/>
                    <a:pt x="221" y="92"/>
                    <a:pt x="221" y="92"/>
                  </a:cubicBezTo>
                  <a:cubicBezTo>
                    <a:pt x="220" y="92"/>
                    <a:pt x="220" y="92"/>
                    <a:pt x="220" y="92"/>
                  </a:cubicBezTo>
                  <a:cubicBezTo>
                    <a:pt x="219" y="92"/>
                    <a:pt x="219" y="92"/>
                    <a:pt x="219" y="92"/>
                  </a:cubicBezTo>
                  <a:cubicBezTo>
                    <a:pt x="218" y="92"/>
                    <a:pt x="218" y="92"/>
                    <a:pt x="218" y="92"/>
                  </a:cubicBezTo>
                  <a:close/>
                  <a:moveTo>
                    <a:pt x="214" y="120"/>
                  </a:moveTo>
                  <a:cubicBezTo>
                    <a:pt x="213" y="120"/>
                    <a:pt x="213" y="120"/>
                    <a:pt x="213" y="120"/>
                  </a:cubicBezTo>
                  <a:cubicBezTo>
                    <a:pt x="213" y="120"/>
                    <a:pt x="213" y="120"/>
                    <a:pt x="213" y="120"/>
                  </a:cubicBezTo>
                  <a:cubicBezTo>
                    <a:pt x="214" y="120"/>
                    <a:pt x="214" y="120"/>
                    <a:pt x="214" y="120"/>
                  </a:cubicBezTo>
                  <a:cubicBezTo>
                    <a:pt x="214" y="120"/>
                    <a:pt x="214" y="120"/>
                    <a:pt x="214" y="120"/>
                  </a:cubicBezTo>
                  <a:cubicBezTo>
                    <a:pt x="214" y="120"/>
                    <a:pt x="214" y="120"/>
                    <a:pt x="214" y="120"/>
                  </a:cubicBezTo>
                  <a:close/>
                  <a:moveTo>
                    <a:pt x="208" y="120"/>
                  </a:moveTo>
                  <a:cubicBezTo>
                    <a:pt x="208" y="119"/>
                    <a:pt x="208" y="119"/>
                    <a:pt x="208" y="119"/>
                  </a:cubicBezTo>
                  <a:cubicBezTo>
                    <a:pt x="208" y="118"/>
                    <a:pt x="208" y="118"/>
                    <a:pt x="208" y="118"/>
                  </a:cubicBezTo>
                  <a:cubicBezTo>
                    <a:pt x="207" y="118"/>
                    <a:pt x="207" y="118"/>
                    <a:pt x="207" y="118"/>
                  </a:cubicBezTo>
                  <a:cubicBezTo>
                    <a:pt x="207" y="118"/>
                    <a:pt x="207" y="118"/>
                    <a:pt x="207" y="118"/>
                  </a:cubicBezTo>
                  <a:cubicBezTo>
                    <a:pt x="207" y="118"/>
                    <a:pt x="207" y="118"/>
                    <a:pt x="207" y="118"/>
                  </a:cubicBezTo>
                  <a:cubicBezTo>
                    <a:pt x="207" y="117"/>
                    <a:pt x="207" y="117"/>
                    <a:pt x="207" y="117"/>
                  </a:cubicBezTo>
                  <a:cubicBezTo>
                    <a:pt x="207" y="116"/>
                    <a:pt x="207" y="116"/>
                    <a:pt x="207" y="116"/>
                  </a:cubicBezTo>
                  <a:cubicBezTo>
                    <a:pt x="206" y="116"/>
                    <a:pt x="206" y="116"/>
                    <a:pt x="206" y="116"/>
                  </a:cubicBezTo>
                  <a:cubicBezTo>
                    <a:pt x="207" y="115"/>
                    <a:pt x="207" y="115"/>
                    <a:pt x="207" y="115"/>
                  </a:cubicBezTo>
                  <a:cubicBezTo>
                    <a:pt x="206" y="114"/>
                    <a:pt x="206" y="114"/>
                    <a:pt x="206" y="114"/>
                  </a:cubicBezTo>
                  <a:cubicBezTo>
                    <a:pt x="207" y="113"/>
                    <a:pt x="207" y="113"/>
                    <a:pt x="207" y="113"/>
                  </a:cubicBezTo>
                  <a:cubicBezTo>
                    <a:pt x="206" y="113"/>
                    <a:pt x="206" y="113"/>
                    <a:pt x="206" y="113"/>
                  </a:cubicBezTo>
                  <a:cubicBezTo>
                    <a:pt x="206" y="112"/>
                    <a:pt x="206" y="112"/>
                    <a:pt x="206" y="112"/>
                  </a:cubicBezTo>
                  <a:cubicBezTo>
                    <a:pt x="206" y="112"/>
                    <a:pt x="206" y="112"/>
                    <a:pt x="206" y="112"/>
                  </a:cubicBezTo>
                  <a:cubicBezTo>
                    <a:pt x="205" y="111"/>
                    <a:pt x="205" y="111"/>
                    <a:pt x="205" y="111"/>
                  </a:cubicBezTo>
                  <a:cubicBezTo>
                    <a:pt x="205" y="110"/>
                    <a:pt x="205" y="110"/>
                    <a:pt x="205" y="110"/>
                  </a:cubicBezTo>
                  <a:cubicBezTo>
                    <a:pt x="204" y="109"/>
                    <a:pt x="204" y="109"/>
                    <a:pt x="204" y="109"/>
                  </a:cubicBezTo>
                  <a:cubicBezTo>
                    <a:pt x="204" y="109"/>
                    <a:pt x="204" y="109"/>
                    <a:pt x="204" y="109"/>
                  </a:cubicBezTo>
                  <a:cubicBezTo>
                    <a:pt x="204" y="108"/>
                    <a:pt x="204" y="108"/>
                    <a:pt x="204" y="108"/>
                  </a:cubicBezTo>
                  <a:cubicBezTo>
                    <a:pt x="204" y="107"/>
                    <a:pt x="204" y="107"/>
                    <a:pt x="204" y="107"/>
                  </a:cubicBezTo>
                  <a:cubicBezTo>
                    <a:pt x="203" y="107"/>
                    <a:pt x="203" y="107"/>
                    <a:pt x="203" y="107"/>
                  </a:cubicBezTo>
                  <a:cubicBezTo>
                    <a:pt x="203" y="107"/>
                    <a:pt x="203" y="107"/>
                    <a:pt x="203" y="107"/>
                  </a:cubicBezTo>
                  <a:cubicBezTo>
                    <a:pt x="202" y="107"/>
                    <a:pt x="202" y="107"/>
                    <a:pt x="202" y="107"/>
                  </a:cubicBezTo>
                  <a:cubicBezTo>
                    <a:pt x="202" y="107"/>
                    <a:pt x="202" y="107"/>
                    <a:pt x="202" y="107"/>
                  </a:cubicBezTo>
                  <a:cubicBezTo>
                    <a:pt x="201" y="107"/>
                    <a:pt x="201" y="107"/>
                    <a:pt x="201" y="107"/>
                  </a:cubicBezTo>
                  <a:cubicBezTo>
                    <a:pt x="201" y="106"/>
                    <a:pt x="201" y="106"/>
                    <a:pt x="201" y="106"/>
                  </a:cubicBezTo>
                  <a:cubicBezTo>
                    <a:pt x="202" y="106"/>
                    <a:pt x="202" y="106"/>
                    <a:pt x="202" y="106"/>
                  </a:cubicBezTo>
                  <a:cubicBezTo>
                    <a:pt x="202" y="104"/>
                    <a:pt x="202" y="104"/>
                    <a:pt x="202" y="104"/>
                  </a:cubicBezTo>
                  <a:cubicBezTo>
                    <a:pt x="202" y="104"/>
                    <a:pt x="202" y="104"/>
                    <a:pt x="202" y="104"/>
                  </a:cubicBezTo>
                  <a:cubicBezTo>
                    <a:pt x="202" y="103"/>
                    <a:pt x="202" y="103"/>
                    <a:pt x="202" y="103"/>
                  </a:cubicBezTo>
                  <a:cubicBezTo>
                    <a:pt x="202" y="102"/>
                    <a:pt x="202" y="102"/>
                    <a:pt x="202" y="102"/>
                  </a:cubicBezTo>
                  <a:cubicBezTo>
                    <a:pt x="202" y="102"/>
                    <a:pt x="202" y="102"/>
                    <a:pt x="202" y="102"/>
                  </a:cubicBezTo>
                  <a:cubicBezTo>
                    <a:pt x="203" y="100"/>
                    <a:pt x="203" y="100"/>
                    <a:pt x="203" y="100"/>
                  </a:cubicBezTo>
                  <a:cubicBezTo>
                    <a:pt x="204" y="100"/>
                    <a:pt x="204" y="100"/>
                    <a:pt x="204" y="100"/>
                  </a:cubicBezTo>
                  <a:cubicBezTo>
                    <a:pt x="204" y="100"/>
                    <a:pt x="204" y="100"/>
                    <a:pt x="204" y="100"/>
                  </a:cubicBezTo>
                  <a:cubicBezTo>
                    <a:pt x="204" y="99"/>
                    <a:pt x="204" y="99"/>
                    <a:pt x="204" y="99"/>
                  </a:cubicBezTo>
                  <a:cubicBezTo>
                    <a:pt x="205" y="100"/>
                    <a:pt x="205" y="100"/>
                    <a:pt x="205" y="100"/>
                  </a:cubicBezTo>
                  <a:cubicBezTo>
                    <a:pt x="206" y="99"/>
                    <a:pt x="206" y="99"/>
                    <a:pt x="206" y="99"/>
                  </a:cubicBezTo>
                  <a:cubicBezTo>
                    <a:pt x="207" y="100"/>
                    <a:pt x="207" y="100"/>
                    <a:pt x="207" y="100"/>
                  </a:cubicBezTo>
                  <a:cubicBezTo>
                    <a:pt x="207" y="100"/>
                    <a:pt x="207" y="100"/>
                    <a:pt x="207" y="100"/>
                  </a:cubicBezTo>
                  <a:cubicBezTo>
                    <a:pt x="207" y="100"/>
                    <a:pt x="207" y="100"/>
                    <a:pt x="207" y="100"/>
                  </a:cubicBezTo>
                  <a:cubicBezTo>
                    <a:pt x="206" y="101"/>
                    <a:pt x="206" y="101"/>
                    <a:pt x="206" y="101"/>
                  </a:cubicBezTo>
                  <a:cubicBezTo>
                    <a:pt x="206" y="101"/>
                    <a:pt x="206" y="101"/>
                    <a:pt x="206" y="101"/>
                  </a:cubicBezTo>
                  <a:cubicBezTo>
                    <a:pt x="207" y="101"/>
                    <a:pt x="207" y="101"/>
                    <a:pt x="207" y="101"/>
                  </a:cubicBezTo>
                  <a:cubicBezTo>
                    <a:pt x="207" y="102"/>
                    <a:pt x="207" y="102"/>
                    <a:pt x="207" y="102"/>
                  </a:cubicBezTo>
                  <a:cubicBezTo>
                    <a:pt x="207" y="102"/>
                    <a:pt x="207" y="102"/>
                    <a:pt x="207" y="102"/>
                  </a:cubicBezTo>
                  <a:cubicBezTo>
                    <a:pt x="208" y="103"/>
                    <a:pt x="208" y="103"/>
                    <a:pt x="208" y="103"/>
                  </a:cubicBezTo>
                  <a:cubicBezTo>
                    <a:pt x="208" y="104"/>
                    <a:pt x="208" y="104"/>
                    <a:pt x="208" y="104"/>
                  </a:cubicBezTo>
                  <a:cubicBezTo>
                    <a:pt x="209" y="105"/>
                    <a:pt x="209" y="105"/>
                    <a:pt x="209" y="105"/>
                  </a:cubicBezTo>
                  <a:cubicBezTo>
                    <a:pt x="210" y="105"/>
                    <a:pt x="210" y="105"/>
                    <a:pt x="210" y="105"/>
                  </a:cubicBezTo>
                  <a:cubicBezTo>
                    <a:pt x="210" y="104"/>
                    <a:pt x="210" y="104"/>
                    <a:pt x="210" y="104"/>
                  </a:cubicBezTo>
                  <a:cubicBezTo>
                    <a:pt x="210" y="104"/>
                    <a:pt x="210" y="104"/>
                    <a:pt x="210" y="104"/>
                  </a:cubicBezTo>
                  <a:cubicBezTo>
                    <a:pt x="210" y="104"/>
                    <a:pt x="210" y="104"/>
                    <a:pt x="210" y="104"/>
                  </a:cubicBezTo>
                  <a:cubicBezTo>
                    <a:pt x="211" y="103"/>
                    <a:pt x="211" y="103"/>
                    <a:pt x="211" y="103"/>
                  </a:cubicBezTo>
                  <a:cubicBezTo>
                    <a:pt x="211" y="102"/>
                    <a:pt x="211" y="102"/>
                    <a:pt x="211" y="102"/>
                  </a:cubicBezTo>
                  <a:cubicBezTo>
                    <a:pt x="211" y="102"/>
                    <a:pt x="211" y="102"/>
                    <a:pt x="211" y="102"/>
                  </a:cubicBezTo>
                  <a:cubicBezTo>
                    <a:pt x="211" y="101"/>
                    <a:pt x="211" y="101"/>
                    <a:pt x="211" y="101"/>
                  </a:cubicBezTo>
                  <a:cubicBezTo>
                    <a:pt x="211" y="100"/>
                    <a:pt x="211" y="100"/>
                    <a:pt x="211" y="100"/>
                  </a:cubicBezTo>
                  <a:cubicBezTo>
                    <a:pt x="211" y="100"/>
                    <a:pt x="211" y="100"/>
                    <a:pt x="211" y="100"/>
                  </a:cubicBezTo>
                  <a:cubicBezTo>
                    <a:pt x="212" y="100"/>
                    <a:pt x="212" y="100"/>
                    <a:pt x="212" y="100"/>
                  </a:cubicBezTo>
                  <a:cubicBezTo>
                    <a:pt x="213" y="100"/>
                    <a:pt x="213" y="100"/>
                    <a:pt x="213" y="100"/>
                  </a:cubicBezTo>
                  <a:cubicBezTo>
                    <a:pt x="213" y="101"/>
                    <a:pt x="213" y="101"/>
                    <a:pt x="213" y="101"/>
                  </a:cubicBezTo>
                  <a:cubicBezTo>
                    <a:pt x="214" y="101"/>
                    <a:pt x="214" y="101"/>
                    <a:pt x="214" y="101"/>
                  </a:cubicBezTo>
                  <a:cubicBezTo>
                    <a:pt x="214" y="100"/>
                    <a:pt x="214" y="100"/>
                    <a:pt x="214" y="100"/>
                  </a:cubicBezTo>
                  <a:cubicBezTo>
                    <a:pt x="213" y="99"/>
                    <a:pt x="213" y="99"/>
                    <a:pt x="213" y="99"/>
                  </a:cubicBezTo>
                  <a:cubicBezTo>
                    <a:pt x="213" y="99"/>
                    <a:pt x="213" y="99"/>
                    <a:pt x="213" y="99"/>
                  </a:cubicBezTo>
                  <a:cubicBezTo>
                    <a:pt x="213" y="99"/>
                    <a:pt x="213" y="99"/>
                    <a:pt x="213" y="99"/>
                  </a:cubicBezTo>
                  <a:cubicBezTo>
                    <a:pt x="212" y="99"/>
                    <a:pt x="212" y="99"/>
                    <a:pt x="212" y="99"/>
                  </a:cubicBezTo>
                  <a:cubicBezTo>
                    <a:pt x="211" y="99"/>
                    <a:pt x="211" y="99"/>
                    <a:pt x="211" y="99"/>
                  </a:cubicBezTo>
                  <a:cubicBezTo>
                    <a:pt x="210" y="98"/>
                    <a:pt x="210" y="98"/>
                    <a:pt x="210" y="98"/>
                  </a:cubicBezTo>
                  <a:cubicBezTo>
                    <a:pt x="210" y="98"/>
                    <a:pt x="210" y="98"/>
                    <a:pt x="210" y="98"/>
                  </a:cubicBezTo>
                  <a:cubicBezTo>
                    <a:pt x="210" y="97"/>
                    <a:pt x="210" y="97"/>
                    <a:pt x="210" y="97"/>
                  </a:cubicBezTo>
                  <a:cubicBezTo>
                    <a:pt x="210" y="96"/>
                    <a:pt x="210" y="96"/>
                    <a:pt x="210" y="96"/>
                  </a:cubicBezTo>
                  <a:cubicBezTo>
                    <a:pt x="210" y="96"/>
                    <a:pt x="210" y="96"/>
                    <a:pt x="210" y="96"/>
                  </a:cubicBezTo>
                  <a:cubicBezTo>
                    <a:pt x="211" y="96"/>
                    <a:pt x="211" y="96"/>
                    <a:pt x="211" y="96"/>
                  </a:cubicBezTo>
                  <a:cubicBezTo>
                    <a:pt x="211" y="95"/>
                    <a:pt x="211" y="95"/>
                    <a:pt x="211" y="95"/>
                  </a:cubicBezTo>
                  <a:cubicBezTo>
                    <a:pt x="212" y="96"/>
                    <a:pt x="212" y="96"/>
                    <a:pt x="212" y="96"/>
                  </a:cubicBezTo>
                  <a:cubicBezTo>
                    <a:pt x="212" y="96"/>
                    <a:pt x="212" y="96"/>
                    <a:pt x="212" y="96"/>
                  </a:cubicBezTo>
                  <a:cubicBezTo>
                    <a:pt x="213" y="98"/>
                    <a:pt x="213" y="98"/>
                    <a:pt x="213" y="98"/>
                  </a:cubicBezTo>
                  <a:cubicBezTo>
                    <a:pt x="213" y="98"/>
                    <a:pt x="213" y="98"/>
                    <a:pt x="213" y="98"/>
                  </a:cubicBezTo>
                  <a:cubicBezTo>
                    <a:pt x="213" y="97"/>
                    <a:pt x="213" y="97"/>
                    <a:pt x="213" y="97"/>
                  </a:cubicBezTo>
                  <a:cubicBezTo>
                    <a:pt x="213" y="97"/>
                    <a:pt x="213" y="97"/>
                    <a:pt x="213" y="97"/>
                  </a:cubicBezTo>
                  <a:cubicBezTo>
                    <a:pt x="213" y="96"/>
                    <a:pt x="213" y="96"/>
                    <a:pt x="213" y="96"/>
                  </a:cubicBezTo>
                  <a:cubicBezTo>
                    <a:pt x="213" y="95"/>
                    <a:pt x="213" y="95"/>
                    <a:pt x="213" y="95"/>
                  </a:cubicBezTo>
                  <a:cubicBezTo>
                    <a:pt x="212" y="95"/>
                    <a:pt x="212" y="95"/>
                    <a:pt x="212" y="95"/>
                  </a:cubicBezTo>
                  <a:cubicBezTo>
                    <a:pt x="212" y="94"/>
                    <a:pt x="212" y="94"/>
                    <a:pt x="212" y="94"/>
                  </a:cubicBezTo>
                  <a:cubicBezTo>
                    <a:pt x="213" y="94"/>
                    <a:pt x="213" y="94"/>
                    <a:pt x="213" y="94"/>
                  </a:cubicBezTo>
                  <a:cubicBezTo>
                    <a:pt x="213" y="93"/>
                    <a:pt x="213" y="93"/>
                    <a:pt x="213" y="93"/>
                  </a:cubicBezTo>
                  <a:cubicBezTo>
                    <a:pt x="214" y="93"/>
                    <a:pt x="214" y="93"/>
                    <a:pt x="214" y="93"/>
                  </a:cubicBezTo>
                  <a:cubicBezTo>
                    <a:pt x="214" y="93"/>
                    <a:pt x="214" y="93"/>
                    <a:pt x="214" y="93"/>
                  </a:cubicBezTo>
                  <a:cubicBezTo>
                    <a:pt x="215" y="93"/>
                    <a:pt x="215" y="93"/>
                    <a:pt x="215" y="93"/>
                  </a:cubicBezTo>
                  <a:cubicBezTo>
                    <a:pt x="215" y="94"/>
                    <a:pt x="215" y="94"/>
                    <a:pt x="215" y="94"/>
                  </a:cubicBezTo>
                  <a:cubicBezTo>
                    <a:pt x="216" y="94"/>
                    <a:pt x="216" y="94"/>
                    <a:pt x="216" y="94"/>
                  </a:cubicBezTo>
                  <a:cubicBezTo>
                    <a:pt x="217" y="93"/>
                    <a:pt x="217" y="93"/>
                    <a:pt x="217" y="93"/>
                  </a:cubicBezTo>
                  <a:cubicBezTo>
                    <a:pt x="216" y="93"/>
                    <a:pt x="216" y="93"/>
                    <a:pt x="216" y="93"/>
                  </a:cubicBezTo>
                  <a:cubicBezTo>
                    <a:pt x="215" y="93"/>
                    <a:pt x="215" y="93"/>
                    <a:pt x="215" y="93"/>
                  </a:cubicBezTo>
                  <a:cubicBezTo>
                    <a:pt x="216" y="92"/>
                    <a:pt x="216" y="92"/>
                    <a:pt x="216" y="92"/>
                  </a:cubicBezTo>
                  <a:cubicBezTo>
                    <a:pt x="217" y="92"/>
                    <a:pt x="217" y="92"/>
                    <a:pt x="217" y="92"/>
                  </a:cubicBezTo>
                  <a:cubicBezTo>
                    <a:pt x="218" y="92"/>
                    <a:pt x="218" y="92"/>
                    <a:pt x="218" y="92"/>
                  </a:cubicBezTo>
                  <a:cubicBezTo>
                    <a:pt x="218" y="93"/>
                    <a:pt x="218" y="93"/>
                    <a:pt x="218" y="93"/>
                  </a:cubicBezTo>
                  <a:cubicBezTo>
                    <a:pt x="218" y="93"/>
                    <a:pt x="218" y="93"/>
                    <a:pt x="218" y="93"/>
                  </a:cubicBezTo>
                  <a:cubicBezTo>
                    <a:pt x="218" y="93"/>
                    <a:pt x="218" y="93"/>
                    <a:pt x="218" y="93"/>
                  </a:cubicBezTo>
                  <a:cubicBezTo>
                    <a:pt x="218" y="94"/>
                    <a:pt x="218" y="94"/>
                    <a:pt x="218" y="94"/>
                  </a:cubicBezTo>
                  <a:cubicBezTo>
                    <a:pt x="219" y="95"/>
                    <a:pt x="219" y="95"/>
                    <a:pt x="219" y="95"/>
                  </a:cubicBezTo>
                  <a:cubicBezTo>
                    <a:pt x="219" y="94"/>
                    <a:pt x="219" y="94"/>
                    <a:pt x="219" y="94"/>
                  </a:cubicBezTo>
                  <a:cubicBezTo>
                    <a:pt x="220" y="95"/>
                    <a:pt x="220" y="95"/>
                    <a:pt x="220" y="95"/>
                  </a:cubicBezTo>
                  <a:cubicBezTo>
                    <a:pt x="221" y="95"/>
                    <a:pt x="221" y="95"/>
                    <a:pt x="221" y="95"/>
                  </a:cubicBezTo>
                  <a:cubicBezTo>
                    <a:pt x="222" y="94"/>
                    <a:pt x="222" y="94"/>
                    <a:pt x="222" y="94"/>
                  </a:cubicBezTo>
                  <a:cubicBezTo>
                    <a:pt x="223" y="94"/>
                    <a:pt x="223" y="94"/>
                    <a:pt x="223" y="94"/>
                  </a:cubicBezTo>
                  <a:cubicBezTo>
                    <a:pt x="225" y="94"/>
                    <a:pt x="225" y="94"/>
                    <a:pt x="225" y="94"/>
                  </a:cubicBezTo>
                  <a:cubicBezTo>
                    <a:pt x="225" y="95"/>
                    <a:pt x="225" y="95"/>
                    <a:pt x="225" y="95"/>
                  </a:cubicBezTo>
                  <a:cubicBezTo>
                    <a:pt x="226" y="95"/>
                    <a:pt x="226" y="95"/>
                    <a:pt x="226" y="95"/>
                  </a:cubicBezTo>
                  <a:cubicBezTo>
                    <a:pt x="226" y="95"/>
                    <a:pt x="226" y="95"/>
                    <a:pt x="226" y="95"/>
                  </a:cubicBezTo>
                  <a:cubicBezTo>
                    <a:pt x="226" y="96"/>
                    <a:pt x="226" y="96"/>
                    <a:pt x="226" y="96"/>
                  </a:cubicBezTo>
                  <a:cubicBezTo>
                    <a:pt x="226" y="96"/>
                    <a:pt x="226" y="96"/>
                    <a:pt x="226" y="96"/>
                  </a:cubicBezTo>
                  <a:cubicBezTo>
                    <a:pt x="226" y="97"/>
                    <a:pt x="226" y="97"/>
                    <a:pt x="226" y="97"/>
                  </a:cubicBezTo>
                  <a:cubicBezTo>
                    <a:pt x="225" y="98"/>
                    <a:pt x="225" y="98"/>
                    <a:pt x="225" y="98"/>
                  </a:cubicBezTo>
                  <a:cubicBezTo>
                    <a:pt x="224" y="97"/>
                    <a:pt x="224" y="97"/>
                    <a:pt x="224" y="97"/>
                  </a:cubicBezTo>
                  <a:cubicBezTo>
                    <a:pt x="224" y="97"/>
                    <a:pt x="224" y="97"/>
                    <a:pt x="224" y="97"/>
                  </a:cubicBezTo>
                  <a:cubicBezTo>
                    <a:pt x="223" y="98"/>
                    <a:pt x="223" y="98"/>
                    <a:pt x="223" y="98"/>
                  </a:cubicBezTo>
                  <a:cubicBezTo>
                    <a:pt x="223" y="98"/>
                    <a:pt x="223" y="98"/>
                    <a:pt x="223" y="98"/>
                  </a:cubicBezTo>
                  <a:cubicBezTo>
                    <a:pt x="223" y="98"/>
                    <a:pt x="223" y="98"/>
                    <a:pt x="223" y="98"/>
                  </a:cubicBezTo>
                  <a:cubicBezTo>
                    <a:pt x="224" y="99"/>
                    <a:pt x="224" y="99"/>
                    <a:pt x="224" y="99"/>
                  </a:cubicBezTo>
                  <a:cubicBezTo>
                    <a:pt x="224" y="99"/>
                    <a:pt x="224" y="99"/>
                    <a:pt x="224" y="99"/>
                  </a:cubicBezTo>
                  <a:cubicBezTo>
                    <a:pt x="223" y="100"/>
                    <a:pt x="223" y="100"/>
                    <a:pt x="223" y="100"/>
                  </a:cubicBezTo>
                  <a:cubicBezTo>
                    <a:pt x="223" y="100"/>
                    <a:pt x="223" y="100"/>
                    <a:pt x="223" y="100"/>
                  </a:cubicBezTo>
                  <a:cubicBezTo>
                    <a:pt x="223" y="100"/>
                    <a:pt x="223" y="100"/>
                    <a:pt x="223" y="100"/>
                  </a:cubicBezTo>
                  <a:cubicBezTo>
                    <a:pt x="222" y="100"/>
                    <a:pt x="222" y="100"/>
                    <a:pt x="222" y="100"/>
                  </a:cubicBezTo>
                  <a:cubicBezTo>
                    <a:pt x="221" y="100"/>
                    <a:pt x="221" y="100"/>
                    <a:pt x="221" y="100"/>
                  </a:cubicBezTo>
                  <a:cubicBezTo>
                    <a:pt x="221" y="101"/>
                    <a:pt x="221" y="101"/>
                    <a:pt x="221" y="101"/>
                  </a:cubicBezTo>
                  <a:cubicBezTo>
                    <a:pt x="219" y="101"/>
                    <a:pt x="219" y="101"/>
                    <a:pt x="219" y="101"/>
                  </a:cubicBezTo>
                  <a:cubicBezTo>
                    <a:pt x="218" y="102"/>
                    <a:pt x="218" y="102"/>
                    <a:pt x="218" y="102"/>
                  </a:cubicBezTo>
                  <a:cubicBezTo>
                    <a:pt x="218" y="102"/>
                    <a:pt x="218" y="102"/>
                    <a:pt x="218" y="102"/>
                  </a:cubicBezTo>
                  <a:cubicBezTo>
                    <a:pt x="217" y="103"/>
                    <a:pt x="217" y="103"/>
                    <a:pt x="217" y="103"/>
                  </a:cubicBezTo>
                  <a:cubicBezTo>
                    <a:pt x="217" y="103"/>
                    <a:pt x="217" y="103"/>
                    <a:pt x="217" y="103"/>
                  </a:cubicBezTo>
                  <a:cubicBezTo>
                    <a:pt x="217" y="103"/>
                    <a:pt x="217" y="103"/>
                    <a:pt x="217" y="103"/>
                  </a:cubicBezTo>
                  <a:cubicBezTo>
                    <a:pt x="218" y="103"/>
                    <a:pt x="218" y="103"/>
                    <a:pt x="218" y="103"/>
                  </a:cubicBezTo>
                  <a:cubicBezTo>
                    <a:pt x="219" y="103"/>
                    <a:pt x="219" y="103"/>
                    <a:pt x="219" y="103"/>
                  </a:cubicBezTo>
                  <a:cubicBezTo>
                    <a:pt x="219" y="103"/>
                    <a:pt x="219" y="103"/>
                    <a:pt x="219" y="103"/>
                  </a:cubicBezTo>
                  <a:cubicBezTo>
                    <a:pt x="221" y="103"/>
                    <a:pt x="221" y="103"/>
                    <a:pt x="221" y="103"/>
                  </a:cubicBezTo>
                  <a:cubicBezTo>
                    <a:pt x="221" y="104"/>
                    <a:pt x="221" y="104"/>
                    <a:pt x="221" y="104"/>
                  </a:cubicBezTo>
                  <a:cubicBezTo>
                    <a:pt x="221" y="104"/>
                    <a:pt x="221" y="104"/>
                    <a:pt x="221" y="104"/>
                  </a:cubicBezTo>
                  <a:cubicBezTo>
                    <a:pt x="220" y="104"/>
                    <a:pt x="220" y="104"/>
                    <a:pt x="220" y="104"/>
                  </a:cubicBezTo>
                  <a:cubicBezTo>
                    <a:pt x="221" y="105"/>
                    <a:pt x="221" y="105"/>
                    <a:pt x="221" y="105"/>
                  </a:cubicBezTo>
                  <a:cubicBezTo>
                    <a:pt x="221" y="105"/>
                    <a:pt x="221" y="105"/>
                    <a:pt x="221" y="105"/>
                  </a:cubicBezTo>
                  <a:cubicBezTo>
                    <a:pt x="221" y="106"/>
                    <a:pt x="221" y="106"/>
                    <a:pt x="221" y="106"/>
                  </a:cubicBezTo>
                  <a:cubicBezTo>
                    <a:pt x="220" y="106"/>
                    <a:pt x="220" y="106"/>
                    <a:pt x="220" y="106"/>
                  </a:cubicBezTo>
                  <a:cubicBezTo>
                    <a:pt x="220" y="107"/>
                    <a:pt x="220" y="107"/>
                    <a:pt x="220" y="107"/>
                  </a:cubicBezTo>
                  <a:cubicBezTo>
                    <a:pt x="220" y="108"/>
                    <a:pt x="220" y="108"/>
                    <a:pt x="220" y="108"/>
                  </a:cubicBezTo>
                  <a:cubicBezTo>
                    <a:pt x="221" y="107"/>
                    <a:pt x="221" y="107"/>
                    <a:pt x="221" y="107"/>
                  </a:cubicBezTo>
                  <a:cubicBezTo>
                    <a:pt x="222" y="106"/>
                    <a:pt x="222" y="106"/>
                    <a:pt x="222" y="106"/>
                  </a:cubicBezTo>
                  <a:cubicBezTo>
                    <a:pt x="222" y="106"/>
                    <a:pt x="222" y="106"/>
                    <a:pt x="222" y="106"/>
                  </a:cubicBezTo>
                  <a:cubicBezTo>
                    <a:pt x="223" y="106"/>
                    <a:pt x="223" y="106"/>
                    <a:pt x="223" y="106"/>
                  </a:cubicBezTo>
                  <a:cubicBezTo>
                    <a:pt x="222" y="107"/>
                    <a:pt x="222" y="107"/>
                    <a:pt x="222" y="107"/>
                  </a:cubicBezTo>
                  <a:cubicBezTo>
                    <a:pt x="222" y="108"/>
                    <a:pt x="222" y="108"/>
                    <a:pt x="222" y="108"/>
                  </a:cubicBezTo>
                  <a:cubicBezTo>
                    <a:pt x="222" y="109"/>
                    <a:pt x="222" y="109"/>
                    <a:pt x="222" y="109"/>
                  </a:cubicBezTo>
                  <a:cubicBezTo>
                    <a:pt x="222" y="110"/>
                    <a:pt x="222" y="110"/>
                    <a:pt x="222" y="110"/>
                  </a:cubicBezTo>
                  <a:cubicBezTo>
                    <a:pt x="220" y="110"/>
                    <a:pt x="220" y="110"/>
                    <a:pt x="220" y="110"/>
                  </a:cubicBezTo>
                  <a:cubicBezTo>
                    <a:pt x="220" y="111"/>
                    <a:pt x="220" y="111"/>
                    <a:pt x="220" y="111"/>
                  </a:cubicBezTo>
                  <a:cubicBezTo>
                    <a:pt x="219" y="111"/>
                    <a:pt x="219" y="111"/>
                    <a:pt x="219" y="111"/>
                  </a:cubicBezTo>
                  <a:cubicBezTo>
                    <a:pt x="220" y="111"/>
                    <a:pt x="220" y="111"/>
                    <a:pt x="220" y="111"/>
                  </a:cubicBezTo>
                  <a:cubicBezTo>
                    <a:pt x="219" y="112"/>
                    <a:pt x="219" y="112"/>
                    <a:pt x="219" y="112"/>
                  </a:cubicBezTo>
                  <a:cubicBezTo>
                    <a:pt x="219" y="112"/>
                    <a:pt x="219" y="112"/>
                    <a:pt x="219" y="112"/>
                  </a:cubicBezTo>
                  <a:cubicBezTo>
                    <a:pt x="219" y="112"/>
                    <a:pt x="219" y="112"/>
                    <a:pt x="219" y="112"/>
                  </a:cubicBezTo>
                  <a:cubicBezTo>
                    <a:pt x="218" y="112"/>
                    <a:pt x="218" y="112"/>
                    <a:pt x="218" y="112"/>
                  </a:cubicBezTo>
                  <a:cubicBezTo>
                    <a:pt x="218" y="113"/>
                    <a:pt x="218" y="113"/>
                    <a:pt x="218" y="113"/>
                  </a:cubicBezTo>
                  <a:cubicBezTo>
                    <a:pt x="219" y="113"/>
                    <a:pt x="219" y="113"/>
                    <a:pt x="219" y="113"/>
                  </a:cubicBezTo>
                  <a:cubicBezTo>
                    <a:pt x="219" y="114"/>
                    <a:pt x="219" y="114"/>
                    <a:pt x="219" y="114"/>
                  </a:cubicBezTo>
                  <a:cubicBezTo>
                    <a:pt x="218" y="114"/>
                    <a:pt x="218" y="114"/>
                    <a:pt x="218" y="114"/>
                  </a:cubicBezTo>
                  <a:cubicBezTo>
                    <a:pt x="219" y="115"/>
                    <a:pt x="219" y="115"/>
                    <a:pt x="219" y="115"/>
                  </a:cubicBezTo>
                  <a:cubicBezTo>
                    <a:pt x="218" y="115"/>
                    <a:pt x="218" y="115"/>
                    <a:pt x="218" y="115"/>
                  </a:cubicBezTo>
                  <a:cubicBezTo>
                    <a:pt x="217" y="115"/>
                    <a:pt x="217" y="115"/>
                    <a:pt x="217" y="115"/>
                  </a:cubicBezTo>
                  <a:cubicBezTo>
                    <a:pt x="217" y="115"/>
                    <a:pt x="217" y="115"/>
                    <a:pt x="217" y="115"/>
                  </a:cubicBezTo>
                  <a:cubicBezTo>
                    <a:pt x="216" y="115"/>
                    <a:pt x="216" y="115"/>
                    <a:pt x="216" y="115"/>
                  </a:cubicBezTo>
                  <a:cubicBezTo>
                    <a:pt x="215" y="116"/>
                    <a:pt x="215" y="116"/>
                    <a:pt x="215" y="116"/>
                  </a:cubicBezTo>
                  <a:cubicBezTo>
                    <a:pt x="215" y="116"/>
                    <a:pt x="215" y="116"/>
                    <a:pt x="215" y="116"/>
                  </a:cubicBezTo>
                  <a:cubicBezTo>
                    <a:pt x="214" y="117"/>
                    <a:pt x="214" y="117"/>
                    <a:pt x="214" y="117"/>
                  </a:cubicBezTo>
                  <a:cubicBezTo>
                    <a:pt x="213" y="116"/>
                    <a:pt x="213" y="116"/>
                    <a:pt x="213" y="116"/>
                  </a:cubicBezTo>
                  <a:cubicBezTo>
                    <a:pt x="212" y="117"/>
                    <a:pt x="212" y="117"/>
                    <a:pt x="212" y="117"/>
                  </a:cubicBezTo>
                  <a:cubicBezTo>
                    <a:pt x="211" y="116"/>
                    <a:pt x="211" y="116"/>
                    <a:pt x="211" y="116"/>
                  </a:cubicBezTo>
                  <a:cubicBezTo>
                    <a:pt x="211" y="115"/>
                    <a:pt x="211" y="115"/>
                    <a:pt x="211" y="115"/>
                  </a:cubicBezTo>
                  <a:cubicBezTo>
                    <a:pt x="212" y="114"/>
                    <a:pt x="212" y="114"/>
                    <a:pt x="212" y="114"/>
                  </a:cubicBezTo>
                  <a:cubicBezTo>
                    <a:pt x="212" y="113"/>
                    <a:pt x="212" y="113"/>
                    <a:pt x="212" y="113"/>
                  </a:cubicBezTo>
                  <a:cubicBezTo>
                    <a:pt x="210" y="114"/>
                    <a:pt x="210" y="114"/>
                    <a:pt x="210" y="114"/>
                  </a:cubicBezTo>
                  <a:cubicBezTo>
                    <a:pt x="210" y="115"/>
                    <a:pt x="210" y="115"/>
                    <a:pt x="210" y="115"/>
                  </a:cubicBezTo>
                  <a:cubicBezTo>
                    <a:pt x="211" y="117"/>
                    <a:pt x="211" y="117"/>
                    <a:pt x="211" y="117"/>
                  </a:cubicBezTo>
                  <a:cubicBezTo>
                    <a:pt x="211" y="117"/>
                    <a:pt x="211" y="117"/>
                    <a:pt x="211" y="117"/>
                  </a:cubicBezTo>
                  <a:cubicBezTo>
                    <a:pt x="211" y="118"/>
                    <a:pt x="211" y="118"/>
                    <a:pt x="211" y="118"/>
                  </a:cubicBezTo>
                  <a:cubicBezTo>
                    <a:pt x="210" y="118"/>
                    <a:pt x="210" y="118"/>
                    <a:pt x="210" y="118"/>
                  </a:cubicBezTo>
                  <a:cubicBezTo>
                    <a:pt x="209" y="119"/>
                    <a:pt x="209" y="119"/>
                    <a:pt x="209" y="119"/>
                  </a:cubicBezTo>
                  <a:cubicBezTo>
                    <a:pt x="209" y="119"/>
                    <a:pt x="208" y="120"/>
                    <a:pt x="208" y="120"/>
                  </a:cubicBezTo>
                  <a:close/>
                  <a:moveTo>
                    <a:pt x="223" y="101"/>
                  </a:moveTo>
                  <a:cubicBezTo>
                    <a:pt x="223" y="101"/>
                    <a:pt x="223" y="101"/>
                    <a:pt x="223" y="101"/>
                  </a:cubicBezTo>
                  <a:cubicBezTo>
                    <a:pt x="223" y="101"/>
                    <a:pt x="223" y="101"/>
                    <a:pt x="223" y="101"/>
                  </a:cubicBezTo>
                  <a:cubicBezTo>
                    <a:pt x="224" y="101"/>
                    <a:pt x="224" y="101"/>
                    <a:pt x="224" y="101"/>
                  </a:cubicBezTo>
                  <a:cubicBezTo>
                    <a:pt x="223" y="101"/>
                    <a:pt x="223" y="101"/>
                    <a:pt x="223" y="101"/>
                  </a:cubicBezTo>
                  <a:close/>
                  <a:moveTo>
                    <a:pt x="222" y="104"/>
                  </a:moveTo>
                  <a:cubicBezTo>
                    <a:pt x="223" y="104"/>
                    <a:pt x="223" y="104"/>
                    <a:pt x="223" y="104"/>
                  </a:cubicBezTo>
                  <a:cubicBezTo>
                    <a:pt x="224" y="103"/>
                    <a:pt x="224" y="103"/>
                    <a:pt x="224" y="103"/>
                  </a:cubicBezTo>
                  <a:cubicBezTo>
                    <a:pt x="224" y="103"/>
                    <a:pt x="224" y="103"/>
                    <a:pt x="224" y="103"/>
                  </a:cubicBezTo>
                  <a:cubicBezTo>
                    <a:pt x="223" y="102"/>
                    <a:pt x="223" y="102"/>
                    <a:pt x="223" y="102"/>
                  </a:cubicBezTo>
                  <a:cubicBezTo>
                    <a:pt x="223" y="102"/>
                    <a:pt x="223" y="102"/>
                    <a:pt x="223" y="102"/>
                  </a:cubicBezTo>
                  <a:cubicBezTo>
                    <a:pt x="223" y="102"/>
                    <a:pt x="223" y="102"/>
                    <a:pt x="223" y="102"/>
                  </a:cubicBezTo>
                  <a:cubicBezTo>
                    <a:pt x="222" y="103"/>
                    <a:pt x="222" y="103"/>
                    <a:pt x="222" y="103"/>
                  </a:cubicBezTo>
                  <a:cubicBezTo>
                    <a:pt x="222" y="103"/>
                    <a:pt x="222" y="103"/>
                    <a:pt x="222" y="103"/>
                  </a:cubicBezTo>
                  <a:cubicBezTo>
                    <a:pt x="222" y="104"/>
                    <a:pt x="222" y="104"/>
                    <a:pt x="222" y="104"/>
                  </a:cubicBezTo>
                  <a:cubicBezTo>
                    <a:pt x="222" y="104"/>
                    <a:pt x="222" y="104"/>
                    <a:pt x="222" y="104"/>
                  </a:cubicBezTo>
                  <a:close/>
                  <a:moveTo>
                    <a:pt x="222" y="106"/>
                  </a:moveTo>
                  <a:cubicBezTo>
                    <a:pt x="222" y="106"/>
                    <a:pt x="222" y="106"/>
                    <a:pt x="222" y="106"/>
                  </a:cubicBezTo>
                  <a:cubicBezTo>
                    <a:pt x="223" y="105"/>
                    <a:pt x="223" y="105"/>
                    <a:pt x="223" y="105"/>
                  </a:cubicBezTo>
                  <a:cubicBezTo>
                    <a:pt x="222" y="105"/>
                    <a:pt x="222" y="105"/>
                    <a:pt x="222" y="105"/>
                  </a:cubicBezTo>
                  <a:cubicBezTo>
                    <a:pt x="221" y="105"/>
                    <a:pt x="221" y="105"/>
                    <a:pt x="221" y="105"/>
                  </a:cubicBezTo>
                  <a:cubicBezTo>
                    <a:pt x="221" y="106"/>
                    <a:pt x="221" y="106"/>
                    <a:pt x="221" y="106"/>
                  </a:cubicBezTo>
                  <a:cubicBezTo>
                    <a:pt x="222" y="106"/>
                    <a:pt x="222" y="106"/>
                    <a:pt x="222" y="106"/>
                  </a:cubicBezTo>
                  <a:close/>
                  <a:moveTo>
                    <a:pt x="188" y="89"/>
                  </a:moveTo>
                  <a:cubicBezTo>
                    <a:pt x="188" y="89"/>
                    <a:pt x="188" y="89"/>
                    <a:pt x="188" y="89"/>
                  </a:cubicBezTo>
                  <a:cubicBezTo>
                    <a:pt x="188" y="90"/>
                    <a:pt x="188" y="90"/>
                    <a:pt x="188" y="90"/>
                  </a:cubicBezTo>
                  <a:cubicBezTo>
                    <a:pt x="189" y="89"/>
                    <a:pt x="189" y="89"/>
                    <a:pt x="189" y="89"/>
                  </a:cubicBezTo>
                  <a:cubicBezTo>
                    <a:pt x="190" y="90"/>
                    <a:pt x="190" y="90"/>
                    <a:pt x="190" y="90"/>
                  </a:cubicBezTo>
                  <a:cubicBezTo>
                    <a:pt x="190" y="89"/>
                    <a:pt x="190" y="89"/>
                    <a:pt x="190" y="89"/>
                  </a:cubicBezTo>
                  <a:cubicBezTo>
                    <a:pt x="189" y="89"/>
                    <a:pt x="189" y="89"/>
                    <a:pt x="189" y="89"/>
                  </a:cubicBezTo>
                  <a:cubicBezTo>
                    <a:pt x="188" y="89"/>
                    <a:pt x="188" y="89"/>
                    <a:pt x="188" y="89"/>
                  </a:cubicBezTo>
                  <a:cubicBezTo>
                    <a:pt x="188" y="89"/>
                    <a:pt x="188" y="89"/>
                    <a:pt x="188" y="89"/>
                  </a:cubicBezTo>
                  <a:close/>
                  <a:moveTo>
                    <a:pt x="194" y="99"/>
                  </a:moveTo>
                  <a:cubicBezTo>
                    <a:pt x="193" y="98"/>
                    <a:pt x="193" y="98"/>
                    <a:pt x="193" y="98"/>
                  </a:cubicBezTo>
                  <a:cubicBezTo>
                    <a:pt x="193" y="96"/>
                    <a:pt x="193" y="96"/>
                    <a:pt x="193" y="96"/>
                  </a:cubicBezTo>
                  <a:cubicBezTo>
                    <a:pt x="193" y="96"/>
                    <a:pt x="193" y="96"/>
                    <a:pt x="193" y="96"/>
                  </a:cubicBezTo>
                  <a:cubicBezTo>
                    <a:pt x="193" y="95"/>
                    <a:pt x="193" y="95"/>
                    <a:pt x="193" y="95"/>
                  </a:cubicBezTo>
                  <a:cubicBezTo>
                    <a:pt x="193" y="95"/>
                    <a:pt x="193" y="95"/>
                    <a:pt x="193" y="95"/>
                  </a:cubicBezTo>
                  <a:cubicBezTo>
                    <a:pt x="192" y="94"/>
                    <a:pt x="192" y="94"/>
                    <a:pt x="192" y="94"/>
                  </a:cubicBezTo>
                  <a:cubicBezTo>
                    <a:pt x="192" y="93"/>
                    <a:pt x="192" y="93"/>
                    <a:pt x="192" y="93"/>
                  </a:cubicBezTo>
                  <a:cubicBezTo>
                    <a:pt x="192" y="92"/>
                    <a:pt x="192" y="92"/>
                    <a:pt x="192" y="92"/>
                  </a:cubicBezTo>
                  <a:cubicBezTo>
                    <a:pt x="191" y="91"/>
                    <a:pt x="191" y="91"/>
                    <a:pt x="191" y="91"/>
                  </a:cubicBezTo>
                  <a:cubicBezTo>
                    <a:pt x="191" y="91"/>
                    <a:pt x="191" y="91"/>
                    <a:pt x="191" y="91"/>
                  </a:cubicBezTo>
                  <a:cubicBezTo>
                    <a:pt x="192" y="90"/>
                    <a:pt x="192" y="90"/>
                    <a:pt x="192" y="90"/>
                  </a:cubicBezTo>
                  <a:cubicBezTo>
                    <a:pt x="193" y="90"/>
                    <a:pt x="193" y="90"/>
                    <a:pt x="193" y="90"/>
                  </a:cubicBezTo>
                  <a:cubicBezTo>
                    <a:pt x="194" y="89"/>
                    <a:pt x="194" y="89"/>
                    <a:pt x="194" y="89"/>
                  </a:cubicBezTo>
                  <a:cubicBezTo>
                    <a:pt x="195" y="89"/>
                    <a:pt x="195" y="89"/>
                    <a:pt x="195" y="89"/>
                  </a:cubicBezTo>
                  <a:cubicBezTo>
                    <a:pt x="196" y="89"/>
                    <a:pt x="196" y="89"/>
                    <a:pt x="196" y="89"/>
                  </a:cubicBezTo>
                  <a:cubicBezTo>
                    <a:pt x="196" y="89"/>
                    <a:pt x="196" y="89"/>
                    <a:pt x="196" y="89"/>
                  </a:cubicBezTo>
                  <a:cubicBezTo>
                    <a:pt x="197" y="90"/>
                    <a:pt x="197" y="90"/>
                    <a:pt x="197" y="90"/>
                  </a:cubicBezTo>
                  <a:cubicBezTo>
                    <a:pt x="198" y="90"/>
                    <a:pt x="198" y="90"/>
                    <a:pt x="198" y="90"/>
                  </a:cubicBezTo>
                  <a:cubicBezTo>
                    <a:pt x="198" y="90"/>
                    <a:pt x="198" y="90"/>
                    <a:pt x="198" y="90"/>
                  </a:cubicBezTo>
                  <a:cubicBezTo>
                    <a:pt x="199" y="90"/>
                    <a:pt x="199" y="90"/>
                    <a:pt x="199" y="90"/>
                  </a:cubicBezTo>
                  <a:cubicBezTo>
                    <a:pt x="200" y="90"/>
                    <a:pt x="200" y="90"/>
                    <a:pt x="200" y="90"/>
                  </a:cubicBezTo>
                  <a:cubicBezTo>
                    <a:pt x="200" y="91"/>
                    <a:pt x="200" y="91"/>
                    <a:pt x="200" y="91"/>
                  </a:cubicBezTo>
                  <a:cubicBezTo>
                    <a:pt x="200" y="91"/>
                    <a:pt x="200" y="91"/>
                    <a:pt x="200" y="91"/>
                  </a:cubicBezTo>
                  <a:cubicBezTo>
                    <a:pt x="200" y="92"/>
                    <a:pt x="200" y="92"/>
                    <a:pt x="200" y="92"/>
                  </a:cubicBezTo>
                  <a:cubicBezTo>
                    <a:pt x="201" y="92"/>
                    <a:pt x="201" y="92"/>
                    <a:pt x="201" y="92"/>
                  </a:cubicBezTo>
                  <a:cubicBezTo>
                    <a:pt x="201" y="93"/>
                    <a:pt x="201" y="93"/>
                    <a:pt x="201" y="93"/>
                  </a:cubicBezTo>
                  <a:cubicBezTo>
                    <a:pt x="200" y="93"/>
                    <a:pt x="200" y="93"/>
                    <a:pt x="200" y="93"/>
                  </a:cubicBezTo>
                  <a:cubicBezTo>
                    <a:pt x="200" y="94"/>
                    <a:pt x="200" y="94"/>
                    <a:pt x="200" y="94"/>
                  </a:cubicBezTo>
                  <a:cubicBezTo>
                    <a:pt x="199" y="95"/>
                    <a:pt x="199" y="95"/>
                    <a:pt x="199" y="95"/>
                  </a:cubicBezTo>
                  <a:cubicBezTo>
                    <a:pt x="199" y="95"/>
                    <a:pt x="199" y="95"/>
                    <a:pt x="199" y="95"/>
                  </a:cubicBezTo>
                  <a:cubicBezTo>
                    <a:pt x="198" y="96"/>
                    <a:pt x="198" y="96"/>
                    <a:pt x="198" y="96"/>
                  </a:cubicBezTo>
                  <a:cubicBezTo>
                    <a:pt x="196" y="97"/>
                    <a:pt x="196" y="97"/>
                    <a:pt x="196" y="97"/>
                  </a:cubicBezTo>
                  <a:cubicBezTo>
                    <a:pt x="195" y="98"/>
                    <a:pt x="195" y="98"/>
                    <a:pt x="195" y="98"/>
                  </a:cubicBezTo>
                  <a:cubicBezTo>
                    <a:pt x="195" y="98"/>
                    <a:pt x="195" y="98"/>
                    <a:pt x="195" y="98"/>
                  </a:cubicBezTo>
                  <a:cubicBezTo>
                    <a:pt x="194" y="98"/>
                    <a:pt x="194" y="98"/>
                    <a:pt x="194" y="98"/>
                  </a:cubicBezTo>
                  <a:cubicBezTo>
                    <a:pt x="194" y="99"/>
                    <a:pt x="194" y="99"/>
                    <a:pt x="194" y="99"/>
                  </a:cubicBezTo>
                  <a:cubicBezTo>
                    <a:pt x="194" y="99"/>
                    <a:pt x="194" y="99"/>
                    <a:pt x="194" y="99"/>
                  </a:cubicBezTo>
                  <a:close/>
                  <a:moveTo>
                    <a:pt x="226" y="115"/>
                  </a:moveTo>
                  <a:cubicBezTo>
                    <a:pt x="224" y="114"/>
                    <a:pt x="224" y="114"/>
                    <a:pt x="224" y="114"/>
                  </a:cubicBezTo>
                  <a:cubicBezTo>
                    <a:pt x="224" y="114"/>
                    <a:pt x="224" y="114"/>
                    <a:pt x="224" y="114"/>
                  </a:cubicBezTo>
                  <a:cubicBezTo>
                    <a:pt x="222" y="114"/>
                    <a:pt x="222" y="114"/>
                    <a:pt x="222" y="114"/>
                  </a:cubicBezTo>
                  <a:cubicBezTo>
                    <a:pt x="223" y="113"/>
                    <a:pt x="223" y="113"/>
                    <a:pt x="223" y="113"/>
                  </a:cubicBezTo>
                  <a:cubicBezTo>
                    <a:pt x="223" y="113"/>
                    <a:pt x="223" y="113"/>
                    <a:pt x="223" y="113"/>
                  </a:cubicBezTo>
                  <a:cubicBezTo>
                    <a:pt x="224" y="113"/>
                    <a:pt x="224" y="113"/>
                    <a:pt x="224" y="113"/>
                  </a:cubicBezTo>
                  <a:cubicBezTo>
                    <a:pt x="224" y="113"/>
                    <a:pt x="224" y="113"/>
                    <a:pt x="224" y="113"/>
                  </a:cubicBezTo>
                  <a:cubicBezTo>
                    <a:pt x="224" y="113"/>
                    <a:pt x="224" y="113"/>
                    <a:pt x="224" y="113"/>
                  </a:cubicBezTo>
                  <a:cubicBezTo>
                    <a:pt x="223" y="113"/>
                    <a:pt x="223" y="113"/>
                    <a:pt x="223" y="113"/>
                  </a:cubicBezTo>
                  <a:cubicBezTo>
                    <a:pt x="223" y="112"/>
                    <a:pt x="223" y="112"/>
                    <a:pt x="223" y="112"/>
                  </a:cubicBezTo>
                  <a:cubicBezTo>
                    <a:pt x="224" y="111"/>
                    <a:pt x="224" y="111"/>
                    <a:pt x="224" y="111"/>
                  </a:cubicBezTo>
                  <a:cubicBezTo>
                    <a:pt x="225" y="110"/>
                    <a:pt x="225" y="110"/>
                    <a:pt x="225" y="110"/>
                  </a:cubicBezTo>
                  <a:cubicBezTo>
                    <a:pt x="225" y="109"/>
                    <a:pt x="225" y="109"/>
                    <a:pt x="225" y="109"/>
                  </a:cubicBezTo>
                  <a:cubicBezTo>
                    <a:pt x="225" y="109"/>
                    <a:pt x="225" y="109"/>
                    <a:pt x="225" y="109"/>
                  </a:cubicBezTo>
                  <a:cubicBezTo>
                    <a:pt x="225" y="108"/>
                    <a:pt x="225" y="108"/>
                    <a:pt x="225" y="108"/>
                  </a:cubicBezTo>
                  <a:cubicBezTo>
                    <a:pt x="224" y="108"/>
                    <a:pt x="224" y="108"/>
                    <a:pt x="224" y="108"/>
                  </a:cubicBezTo>
                  <a:cubicBezTo>
                    <a:pt x="225" y="107"/>
                    <a:pt x="225" y="107"/>
                    <a:pt x="225" y="107"/>
                  </a:cubicBezTo>
                  <a:cubicBezTo>
                    <a:pt x="225" y="106"/>
                    <a:pt x="225" y="106"/>
                    <a:pt x="225" y="106"/>
                  </a:cubicBezTo>
                  <a:cubicBezTo>
                    <a:pt x="226" y="105"/>
                    <a:pt x="226" y="105"/>
                    <a:pt x="226" y="105"/>
                  </a:cubicBezTo>
                  <a:cubicBezTo>
                    <a:pt x="226" y="104"/>
                    <a:pt x="226" y="104"/>
                    <a:pt x="226" y="104"/>
                  </a:cubicBezTo>
                  <a:cubicBezTo>
                    <a:pt x="226" y="104"/>
                    <a:pt x="226" y="104"/>
                    <a:pt x="226" y="104"/>
                  </a:cubicBezTo>
                  <a:cubicBezTo>
                    <a:pt x="227" y="103"/>
                    <a:pt x="227" y="103"/>
                    <a:pt x="227" y="103"/>
                  </a:cubicBezTo>
                  <a:cubicBezTo>
                    <a:pt x="227" y="102"/>
                    <a:pt x="227" y="102"/>
                    <a:pt x="227" y="102"/>
                  </a:cubicBezTo>
                  <a:cubicBezTo>
                    <a:pt x="228" y="102"/>
                    <a:pt x="228" y="102"/>
                    <a:pt x="228" y="102"/>
                  </a:cubicBezTo>
                  <a:cubicBezTo>
                    <a:pt x="228" y="101"/>
                    <a:pt x="228" y="101"/>
                    <a:pt x="228" y="101"/>
                  </a:cubicBezTo>
                  <a:cubicBezTo>
                    <a:pt x="229" y="100"/>
                    <a:pt x="229" y="100"/>
                    <a:pt x="229" y="100"/>
                  </a:cubicBezTo>
                  <a:cubicBezTo>
                    <a:pt x="229" y="99"/>
                    <a:pt x="229" y="99"/>
                    <a:pt x="229" y="99"/>
                  </a:cubicBezTo>
                  <a:cubicBezTo>
                    <a:pt x="230" y="99"/>
                    <a:pt x="230" y="99"/>
                    <a:pt x="230" y="99"/>
                  </a:cubicBezTo>
                  <a:cubicBezTo>
                    <a:pt x="230" y="98"/>
                    <a:pt x="230" y="98"/>
                    <a:pt x="230" y="98"/>
                  </a:cubicBezTo>
                  <a:cubicBezTo>
                    <a:pt x="230" y="98"/>
                    <a:pt x="230" y="98"/>
                    <a:pt x="230" y="98"/>
                  </a:cubicBezTo>
                  <a:cubicBezTo>
                    <a:pt x="230" y="97"/>
                    <a:pt x="230" y="97"/>
                    <a:pt x="230" y="97"/>
                  </a:cubicBezTo>
                  <a:cubicBezTo>
                    <a:pt x="231" y="97"/>
                    <a:pt x="231" y="97"/>
                    <a:pt x="231" y="97"/>
                  </a:cubicBezTo>
                  <a:cubicBezTo>
                    <a:pt x="232" y="98"/>
                    <a:pt x="232" y="98"/>
                    <a:pt x="232" y="98"/>
                  </a:cubicBezTo>
                  <a:cubicBezTo>
                    <a:pt x="232" y="99"/>
                    <a:pt x="232" y="99"/>
                    <a:pt x="232" y="99"/>
                  </a:cubicBezTo>
                  <a:cubicBezTo>
                    <a:pt x="233" y="99"/>
                    <a:pt x="233" y="99"/>
                    <a:pt x="233" y="99"/>
                  </a:cubicBezTo>
                  <a:cubicBezTo>
                    <a:pt x="233" y="98"/>
                    <a:pt x="233" y="98"/>
                    <a:pt x="233" y="98"/>
                  </a:cubicBezTo>
                  <a:cubicBezTo>
                    <a:pt x="232" y="97"/>
                    <a:pt x="232" y="97"/>
                    <a:pt x="232" y="97"/>
                  </a:cubicBezTo>
                  <a:cubicBezTo>
                    <a:pt x="232" y="97"/>
                    <a:pt x="232" y="97"/>
                    <a:pt x="232" y="97"/>
                  </a:cubicBezTo>
                  <a:cubicBezTo>
                    <a:pt x="233" y="97"/>
                    <a:pt x="233" y="97"/>
                    <a:pt x="233" y="97"/>
                  </a:cubicBezTo>
                  <a:cubicBezTo>
                    <a:pt x="232" y="96"/>
                    <a:pt x="232" y="96"/>
                    <a:pt x="232" y="96"/>
                  </a:cubicBezTo>
                  <a:cubicBezTo>
                    <a:pt x="233" y="95"/>
                    <a:pt x="233" y="95"/>
                    <a:pt x="233" y="95"/>
                  </a:cubicBezTo>
                  <a:cubicBezTo>
                    <a:pt x="235" y="94"/>
                    <a:pt x="235" y="94"/>
                    <a:pt x="235" y="94"/>
                  </a:cubicBezTo>
                  <a:cubicBezTo>
                    <a:pt x="236" y="94"/>
                    <a:pt x="236" y="94"/>
                    <a:pt x="236" y="94"/>
                  </a:cubicBezTo>
                  <a:cubicBezTo>
                    <a:pt x="237" y="94"/>
                    <a:pt x="237" y="94"/>
                    <a:pt x="237" y="94"/>
                  </a:cubicBezTo>
                  <a:cubicBezTo>
                    <a:pt x="237" y="95"/>
                    <a:pt x="237" y="95"/>
                    <a:pt x="237" y="95"/>
                  </a:cubicBezTo>
                  <a:cubicBezTo>
                    <a:pt x="238" y="94"/>
                    <a:pt x="238" y="94"/>
                    <a:pt x="238" y="94"/>
                  </a:cubicBezTo>
                  <a:cubicBezTo>
                    <a:pt x="238" y="95"/>
                    <a:pt x="238" y="95"/>
                    <a:pt x="238" y="95"/>
                  </a:cubicBezTo>
                  <a:cubicBezTo>
                    <a:pt x="239" y="95"/>
                    <a:pt x="239" y="95"/>
                    <a:pt x="239" y="95"/>
                  </a:cubicBezTo>
                  <a:cubicBezTo>
                    <a:pt x="240" y="95"/>
                    <a:pt x="240" y="95"/>
                    <a:pt x="240" y="95"/>
                  </a:cubicBezTo>
                  <a:cubicBezTo>
                    <a:pt x="241" y="95"/>
                    <a:pt x="241" y="95"/>
                    <a:pt x="241" y="95"/>
                  </a:cubicBezTo>
                  <a:cubicBezTo>
                    <a:pt x="241" y="96"/>
                    <a:pt x="241" y="96"/>
                    <a:pt x="241" y="96"/>
                  </a:cubicBezTo>
                  <a:cubicBezTo>
                    <a:pt x="242" y="96"/>
                    <a:pt x="242" y="96"/>
                    <a:pt x="242" y="96"/>
                  </a:cubicBezTo>
                  <a:cubicBezTo>
                    <a:pt x="242" y="96"/>
                    <a:pt x="242" y="96"/>
                    <a:pt x="242" y="96"/>
                  </a:cubicBezTo>
                  <a:cubicBezTo>
                    <a:pt x="243" y="97"/>
                    <a:pt x="243" y="97"/>
                    <a:pt x="243" y="97"/>
                  </a:cubicBezTo>
                  <a:cubicBezTo>
                    <a:pt x="242" y="97"/>
                    <a:pt x="242" y="97"/>
                    <a:pt x="242" y="97"/>
                  </a:cubicBezTo>
                  <a:cubicBezTo>
                    <a:pt x="243" y="98"/>
                    <a:pt x="243" y="98"/>
                    <a:pt x="243" y="98"/>
                  </a:cubicBezTo>
                  <a:cubicBezTo>
                    <a:pt x="243" y="97"/>
                    <a:pt x="243" y="97"/>
                    <a:pt x="243" y="97"/>
                  </a:cubicBezTo>
                  <a:cubicBezTo>
                    <a:pt x="245" y="97"/>
                    <a:pt x="245" y="97"/>
                    <a:pt x="245" y="97"/>
                  </a:cubicBezTo>
                  <a:cubicBezTo>
                    <a:pt x="247" y="98"/>
                    <a:pt x="247" y="98"/>
                    <a:pt x="247" y="98"/>
                  </a:cubicBezTo>
                  <a:cubicBezTo>
                    <a:pt x="248" y="98"/>
                    <a:pt x="248" y="98"/>
                    <a:pt x="248" y="98"/>
                  </a:cubicBezTo>
                  <a:cubicBezTo>
                    <a:pt x="248" y="99"/>
                    <a:pt x="248" y="99"/>
                    <a:pt x="248" y="99"/>
                  </a:cubicBezTo>
                  <a:cubicBezTo>
                    <a:pt x="248" y="99"/>
                    <a:pt x="248" y="99"/>
                    <a:pt x="248" y="99"/>
                  </a:cubicBezTo>
                  <a:cubicBezTo>
                    <a:pt x="249" y="100"/>
                    <a:pt x="249" y="100"/>
                    <a:pt x="249" y="100"/>
                  </a:cubicBezTo>
                  <a:cubicBezTo>
                    <a:pt x="248" y="100"/>
                    <a:pt x="248" y="100"/>
                    <a:pt x="248" y="100"/>
                  </a:cubicBezTo>
                  <a:cubicBezTo>
                    <a:pt x="248" y="100"/>
                    <a:pt x="248" y="100"/>
                    <a:pt x="248" y="100"/>
                  </a:cubicBezTo>
                  <a:cubicBezTo>
                    <a:pt x="247" y="101"/>
                    <a:pt x="247" y="101"/>
                    <a:pt x="247" y="101"/>
                  </a:cubicBezTo>
                  <a:cubicBezTo>
                    <a:pt x="246" y="102"/>
                    <a:pt x="246" y="102"/>
                    <a:pt x="246" y="102"/>
                  </a:cubicBezTo>
                  <a:cubicBezTo>
                    <a:pt x="246" y="103"/>
                    <a:pt x="246" y="103"/>
                    <a:pt x="246" y="103"/>
                  </a:cubicBezTo>
                  <a:cubicBezTo>
                    <a:pt x="245" y="103"/>
                    <a:pt x="245" y="103"/>
                    <a:pt x="245" y="103"/>
                  </a:cubicBezTo>
                  <a:cubicBezTo>
                    <a:pt x="245" y="103"/>
                    <a:pt x="245" y="103"/>
                    <a:pt x="245" y="103"/>
                  </a:cubicBezTo>
                  <a:cubicBezTo>
                    <a:pt x="243" y="104"/>
                    <a:pt x="243" y="104"/>
                    <a:pt x="243" y="104"/>
                  </a:cubicBezTo>
                  <a:cubicBezTo>
                    <a:pt x="242" y="106"/>
                    <a:pt x="242" y="106"/>
                    <a:pt x="242" y="106"/>
                  </a:cubicBezTo>
                  <a:cubicBezTo>
                    <a:pt x="241" y="106"/>
                    <a:pt x="241" y="106"/>
                    <a:pt x="241" y="106"/>
                  </a:cubicBezTo>
                  <a:cubicBezTo>
                    <a:pt x="241" y="106"/>
                    <a:pt x="241" y="106"/>
                    <a:pt x="241" y="106"/>
                  </a:cubicBezTo>
                  <a:cubicBezTo>
                    <a:pt x="241" y="106"/>
                    <a:pt x="241" y="106"/>
                    <a:pt x="241" y="106"/>
                  </a:cubicBezTo>
                  <a:cubicBezTo>
                    <a:pt x="241" y="107"/>
                    <a:pt x="241" y="107"/>
                    <a:pt x="241" y="107"/>
                  </a:cubicBezTo>
                  <a:cubicBezTo>
                    <a:pt x="239" y="108"/>
                    <a:pt x="239" y="108"/>
                    <a:pt x="239" y="108"/>
                  </a:cubicBezTo>
                  <a:cubicBezTo>
                    <a:pt x="238" y="109"/>
                    <a:pt x="238" y="109"/>
                    <a:pt x="238" y="109"/>
                  </a:cubicBezTo>
                  <a:cubicBezTo>
                    <a:pt x="237" y="110"/>
                    <a:pt x="237" y="110"/>
                    <a:pt x="237" y="110"/>
                  </a:cubicBezTo>
                  <a:cubicBezTo>
                    <a:pt x="236" y="110"/>
                    <a:pt x="236" y="110"/>
                    <a:pt x="236" y="110"/>
                  </a:cubicBezTo>
                  <a:cubicBezTo>
                    <a:pt x="235" y="110"/>
                    <a:pt x="235" y="110"/>
                    <a:pt x="235" y="110"/>
                  </a:cubicBezTo>
                  <a:cubicBezTo>
                    <a:pt x="235" y="109"/>
                    <a:pt x="235" y="109"/>
                    <a:pt x="235" y="109"/>
                  </a:cubicBezTo>
                  <a:cubicBezTo>
                    <a:pt x="234" y="110"/>
                    <a:pt x="234" y="110"/>
                    <a:pt x="234" y="110"/>
                  </a:cubicBezTo>
                  <a:cubicBezTo>
                    <a:pt x="233" y="109"/>
                    <a:pt x="233" y="109"/>
                    <a:pt x="233" y="109"/>
                  </a:cubicBezTo>
                  <a:cubicBezTo>
                    <a:pt x="233" y="108"/>
                    <a:pt x="233" y="108"/>
                    <a:pt x="233" y="108"/>
                  </a:cubicBezTo>
                  <a:cubicBezTo>
                    <a:pt x="233" y="108"/>
                    <a:pt x="233" y="108"/>
                    <a:pt x="233" y="108"/>
                  </a:cubicBezTo>
                  <a:cubicBezTo>
                    <a:pt x="232" y="108"/>
                    <a:pt x="232" y="108"/>
                    <a:pt x="232" y="108"/>
                  </a:cubicBezTo>
                  <a:cubicBezTo>
                    <a:pt x="231" y="108"/>
                    <a:pt x="231" y="108"/>
                    <a:pt x="231" y="108"/>
                  </a:cubicBezTo>
                  <a:cubicBezTo>
                    <a:pt x="230" y="108"/>
                    <a:pt x="230" y="108"/>
                    <a:pt x="230" y="108"/>
                  </a:cubicBezTo>
                  <a:cubicBezTo>
                    <a:pt x="230" y="108"/>
                    <a:pt x="230" y="108"/>
                    <a:pt x="230" y="108"/>
                  </a:cubicBezTo>
                  <a:cubicBezTo>
                    <a:pt x="229" y="108"/>
                    <a:pt x="229" y="108"/>
                    <a:pt x="229" y="108"/>
                  </a:cubicBezTo>
                  <a:cubicBezTo>
                    <a:pt x="229" y="108"/>
                    <a:pt x="229" y="108"/>
                    <a:pt x="229" y="108"/>
                  </a:cubicBezTo>
                  <a:cubicBezTo>
                    <a:pt x="229" y="108"/>
                    <a:pt x="229" y="108"/>
                    <a:pt x="229" y="108"/>
                  </a:cubicBezTo>
                  <a:cubicBezTo>
                    <a:pt x="231" y="108"/>
                    <a:pt x="231" y="108"/>
                    <a:pt x="231" y="108"/>
                  </a:cubicBezTo>
                  <a:cubicBezTo>
                    <a:pt x="231" y="109"/>
                    <a:pt x="231" y="109"/>
                    <a:pt x="231" y="109"/>
                  </a:cubicBezTo>
                  <a:cubicBezTo>
                    <a:pt x="230" y="110"/>
                    <a:pt x="230" y="110"/>
                    <a:pt x="230" y="110"/>
                  </a:cubicBezTo>
                  <a:cubicBezTo>
                    <a:pt x="231" y="110"/>
                    <a:pt x="231" y="110"/>
                    <a:pt x="231" y="110"/>
                  </a:cubicBezTo>
                  <a:cubicBezTo>
                    <a:pt x="231" y="111"/>
                    <a:pt x="231" y="111"/>
                    <a:pt x="231" y="111"/>
                  </a:cubicBezTo>
                  <a:cubicBezTo>
                    <a:pt x="230" y="112"/>
                    <a:pt x="230" y="112"/>
                    <a:pt x="230" y="112"/>
                  </a:cubicBezTo>
                  <a:cubicBezTo>
                    <a:pt x="230" y="112"/>
                    <a:pt x="230" y="112"/>
                    <a:pt x="230" y="112"/>
                  </a:cubicBezTo>
                  <a:cubicBezTo>
                    <a:pt x="229" y="113"/>
                    <a:pt x="229" y="113"/>
                    <a:pt x="229" y="113"/>
                  </a:cubicBezTo>
                  <a:cubicBezTo>
                    <a:pt x="228" y="113"/>
                    <a:pt x="228" y="113"/>
                    <a:pt x="228" y="113"/>
                  </a:cubicBezTo>
                  <a:cubicBezTo>
                    <a:pt x="228" y="113"/>
                    <a:pt x="228" y="113"/>
                    <a:pt x="228" y="113"/>
                  </a:cubicBezTo>
                  <a:cubicBezTo>
                    <a:pt x="227" y="114"/>
                    <a:pt x="227" y="114"/>
                    <a:pt x="227" y="114"/>
                  </a:cubicBezTo>
                  <a:cubicBezTo>
                    <a:pt x="227" y="114"/>
                    <a:pt x="227" y="114"/>
                    <a:pt x="227" y="114"/>
                  </a:cubicBezTo>
                  <a:cubicBezTo>
                    <a:pt x="226" y="114"/>
                    <a:pt x="226" y="114"/>
                    <a:pt x="226" y="114"/>
                  </a:cubicBezTo>
                  <a:cubicBezTo>
                    <a:pt x="226" y="115"/>
                    <a:pt x="226" y="115"/>
                    <a:pt x="226" y="115"/>
                  </a:cubicBezTo>
                  <a:cubicBezTo>
                    <a:pt x="226" y="115"/>
                    <a:pt x="226" y="115"/>
                    <a:pt x="226" y="115"/>
                  </a:cubicBezTo>
                  <a:close/>
                  <a:moveTo>
                    <a:pt x="280" y="119"/>
                  </a:moveTo>
                  <a:cubicBezTo>
                    <a:pt x="279" y="118"/>
                    <a:pt x="279" y="118"/>
                    <a:pt x="279" y="118"/>
                  </a:cubicBezTo>
                  <a:cubicBezTo>
                    <a:pt x="278" y="118"/>
                    <a:pt x="278" y="118"/>
                    <a:pt x="278" y="118"/>
                  </a:cubicBezTo>
                  <a:cubicBezTo>
                    <a:pt x="278" y="117"/>
                    <a:pt x="278" y="117"/>
                    <a:pt x="278" y="117"/>
                  </a:cubicBezTo>
                  <a:cubicBezTo>
                    <a:pt x="277" y="117"/>
                    <a:pt x="277" y="117"/>
                    <a:pt x="277" y="117"/>
                  </a:cubicBezTo>
                  <a:cubicBezTo>
                    <a:pt x="277" y="116"/>
                    <a:pt x="277" y="116"/>
                    <a:pt x="277" y="116"/>
                  </a:cubicBezTo>
                  <a:cubicBezTo>
                    <a:pt x="277" y="115"/>
                    <a:pt x="277" y="115"/>
                    <a:pt x="277" y="115"/>
                  </a:cubicBezTo>
                  <a:cubicBezTo>
                    <a:pt x="278" y="114"/>
                    <a:pt x="278" y="114"/>
                    <a:pt x="278" y="114"/>
                  </a:cubicBezTo>
                  <a:cubicBezTo>
                    <a:pt x="278" y="114"/>
                    <a:pt x="278" y="114"/>
                    <a:pt x="278" y="114"/>
                  </a:cubicBezTo>
                  <a:cubicBezTo>
                    <a:pt x="278" y="113"/>
                    <a:pt x="278" y="113"/>
                    <a:pt x="278" y="113"/>
                  </a:cubicBezTo>
                  <a:cubicBezTo>
                    <a:pt x="278" y="113"/>
                    <a:pt x="278" y="113"/>
                    <a:pt x="278" y="113"/>
                  </a:cubicBezTo>
                  <a:cubicBezTo>
                    <a:pt x="277" y="112"/>
                    <a:pt x="277" y="112"/>
                    <a:pt x="277" y="112"/>
                  </a:cubicBezTo>
                  <a:cubicBezTo>
                    <a:pt x="277" y="112"/>
                    <a:pt x="277" y="112"/>
                    <a:pt x="277" y="112"/>
                  </a:cubicBezTo>
                  <a:cubicBezTo>
                    <a:pt x="277" y="110"/>
                    <a:pt x="277" y="110"/>
                    <a:pt x="277" y="110"/>
                  </a:cubicBezTo>
                  <a:cubicBezTo>
                    <a:pt x="278" y="110"/>
                    <a:pt x="278" y="110"/>
                    <a:pt x="278" y="110"/>
                  </a:cubicBezTo>
                  <a:cubicBezTo>
                    <a:pt x="278" y="110"/>
                    <a:pt x="278" y="110"/>
                    <a:pt x="278" y="110"/>
                  </a:cubicBezTo>
                  <a:cubicBezTo>
                    <a:pt x="278" y="109"/>
                    <a:pt x="278" y="109"/>
                    <a:pt x="278" y="109"/>
                  </a:cubicBezTo>
                  <a:cubicBezTo>
                    <a:pt x="279" y="108"/>
                    <a:pt x="279" y="108"/>
                    <a:pt x="279" y="108"/>
                  </a:cubicBezTo>
                  <a:cubicBezTo>
                    <a:pt x="279" y="107"/>
                    <a:pt x="279" y="107"/>
                    <a:pt x="279" y="107"/>
                  </a:cubicBezTo>
                  <a:cubicBezTo>
                    <a:pt x="280" y="107"/>
                    <a:pt x="280" y="107"/>
                    <a:pt x="280" y="107"/>
                  </a:cubicBezTo>
                  <a:cubicBezTo>
                    <a:pt x="280" y="108"/>
                    <a:pt x="280" y="108"/>
                    <a:pt x="280" y="108"/>
                  </a:cubicBezTo>
                  <a:cubicBezTo>
                    <a:pt x="280" y="108"/>
                    <a:pt x="280" y="108"/>
                    <a:pt x="280" y="108"/>
                  </a:cubicBezTo>
                  <a:cubicBezTo>
                    <a:pt x="282" y="109"/>
                    <a:pt x="282" y="109"/>
                    <a:pt x="282" y="109"/>
                  </a:cubicBezTo>
                  <a:cubicBezTo>
                    <a:pt x="283" y="109"/>
                    <a:pt x="283" y="109"/>
                    <a:pt x="283" y="109"/>
                  </a:cubicBezTo>
                  <a:cubicBezTo>
                    <a:pt x="284" y="110"/>
                    <a:pt x="284" y="110"/>
                    <a:pt x="284" y="110"/>
                  </a:cubicBezTo>
                  <a:cubicBezTo>
                    <a:pt x="284" y="109"/>
                    <a:pt x="284" y="109"/>
                    <a:pt x="284" y="109"/>
                  </a:cubicBezTo>
                  <a:cubicBezTo>
                    <a:pt x="286" y="110"/>
                    <a:pt x="286" y="110"/>
                    <a:pt x="286" y="110"/>
                  </a:cubicBezTo>
                  <a:cubicBezTo>
                    <a:pt x="287" y="110"/>
                    <a:pt x="287" y="110"/>
                    <a:pt x="287" y="110"/>
                  </a:cubicBezTo>
                  <a:cubicBezTo>
                    <a:pt x="287" y="110"/>
                    <a:pt x="287" y="110"/>
                    <a:pt x="287" y="110"/>
                  </a:cubicBezTo>
                  <a:cubicBezTo>
                    <a:pt x="288" y="111"/>
                    <a:pt x="288" y="111"/>
                    <a:pt x="288" y="111"/>
                  </a:cubicBezTo>
                  <a:cubicBezTo>
                    <a:pt x="289" y="112"/>
                    <a:pt x="289" y="112"/>
                    <a:pt x="289" y="112"/>
                  </a:cubicBezTo>
                  <a:cubicBezTo>
                    <a:pt x="289" y="112"/>
                    <a:pt x="289" y="112"/>
                    <a:pt x="289" y="112"/>
                  </a:cubicBezTo>
                  <a:cubicBezTo>
                    <a:pt x="289" y="113"/>
                    <a:pt x="289" y="113"/>
                    <a:pt x="289" y="113"/>
                  </a:cubicBezTo>
                  <a:cubicBezTo>
                    <a:pt x="289" y="114"/>
                    <a:pt x="289" y="114"/>
                    <a:pt x="289" y="114"/>
                  </a:cubicBezTo>
                  <a:cubicBezTo>
                    <a:pt x="290" y="114"/>
                    <a:pt x="290" y="114"/>
                    <a:pt x="290" y="114"/>
                  </a:cubicBezTo>
                  <a:cubicBezTo>
                    <a:pt x="290" y="115"/>
                    <a:pt x="290" y="115"/>
                    <a:pt x="290" y="115"/>
                  </a:cubicBezTo>
                  <a:cubicBezTo>
                    <a:pt x="290" y="115"/>
                    <a:pt x="290" y="115"/>
                    <a:pt x="290" y="115"/>
                  </a:cubicBezTo>
                  <a:cubicBezTo>
                    <a:pt x="290" y="116"/>
                    <a:pt x="290" y="116"/>
                    <a:pt x="290" y="116"/>
                  </a:cubicBezTo>
                  <a:cubicBezTo>
                    <a:pt x="290" y="117"/>
                    <a:pt x="290" y="117"/>
                    <a:pt x="290" y="117"/>
                  </a:cubicBezTo>
                  <a:cubicBezTo>
                    <a:pt x="290" y="117"/>
                    <a:pt x="290" y="117"/>
                    <a:pt x="290" y="117"/>
                  </a:cubicBezTo>
                  <a:cubicBezTo>
                    <a:pt x="290" y="118"/>
                    <a:pt x="290" y="118"/>
                    <a:pt x="290" y="118"/>
                  </a:cubicBezTo>
                  <a:cubicBezTo>
                    <a:pt x="291" y="118"/>
                    <a:pt x="291" y="118"/>
                    <a:pt x="291" y="118"/>
                  </a:cubicBezTo>
                  <a:cubicBezTo>
                    <a:pt x="291" y="119"/>
                    <a:pt x="291" y="119"/>
                    <a:pt x="291" y="119"/>
                  </a:cubicBezTo>
                  <a:cubicBezTo>
                    <a:pt x="290" y="119"/>
                    <a:pt x="290" y="119"/>
                    <a:pt x="290" y="119"/>
                  </a:cubicBezTo>
                  <a:cubicBezTo>
                    <a:pt x="290" y="119"/>
                    <a:pt x="290" y="119"/>
                    <a:pt x="290" y="119"/>
                  </a:cubicBezTo>
                  <a:cubicBezTo>
                    <a:pt x="288" y="119"/>
                    <a:pt x="288" y="119"/>
                    <a:pt x="288" y="119"/>
                  </a:cubicBezTo>
                  <a:cubicBezTo>
                    <a:pt x="288" y="119"/>
                    <a:pt x="288" y="119"/>
                    <a:pt x="288" y="119"/>
                  </a:cubicBezTo>
                  <a:cubicBezTo>
                    <a:pt x="286" y="118"/>
                    <a:pt x="286" y="118"/>
                    <a:pt x="286" y="118"/>
                  </a:cubicBezTo>
                  <a:cubicBezTo>
                    <a:pt x="286" y="118"/>
                    <a:pt x="286" y="118"/>
                    <a:pt x="286" y="118"/>
                  </a:cubicBezTo>
                  <a:cubicBezTo>
                    <a:pt x="285" y="118"/>
                    <a:pt x="285" y="118"/>
                    <a:pt x="285" y="118"/>
                  </a:cubicBezTo>
                  <a:cubicBezTo>
                    <a:pt x="284" y="118"/>
                    <a:pt x="284" y="118"/>
                    <a:pt x="284" y="118"/>
                  </a:cubicBezTo>
                  <a:cubicBezTo>
                    <a:pt x="284" y="117"/>
                    <a:pt x="284" y="117"/>
                    <a:pt x="284" y="117"/>
                  </a:cubicBezTo>
                  <a:cubicBezTo>
                    <a:pt x="282" y="118"/>
                    <a:pt x="282" y="118"/>
                    <a:pt x="282" y="118"/>
                  </a:cubicBezTo>
                  <a:cubicBezTo>
                    <a:pt x="282" y="118"/>
                    <a:pt x="282" y="118"/>
                    <a:pt x="282" y="118"/>
                  </a:cubicBezTo>
                  <a:cubicBezTo>
                    <a:pt x="281" y="119"/>
                    <a:pt x="281" y="119"/>
                    <a:pt x="281" y="119"/>
                  </a:cubicBezTo>
                  <a:cubicBezTo>
                    <a:pt x="280" y="119"/>
                    <a:pt x="280" y="119"/>
                    <a:pt x="280" y="119"/>
                  </a:cubicBezTo>
                  <a:close/>
                  <a:moveTo>
                    <a:pt x="275" y="120"/>
                  </a:moveTo>
                  <a:cubicBezTo>
                    <a:pt x="275" y="119"/>
                    <a:pt x="275" y="119"/>
                    <a:pt x="275" y="119"/>
                  </a:cubicBezTo>
                  <a:cubicBezTo>
                    <a:pt x="275" y="119"/>
                    <a:pt x="275" y="119"/>
                    <a:pt x="275" y="119"/>
                  </a:cubicBezTo>
                  <a:cubicBezTo>
                    <a:pt x="276" y="119"/>
                    <a:pt x="276" y="119"/>
                    <a:pt x="276" y="119"/>
                  </a:cubicBezTo>
                  <a:cubicBezTo>
                    <a:pt x="276" y="119"/>
                    <a:pt x="276" y="119"/>
                    <a:pt x="276" y="119"/>
                  </a:cubicBezTo>
                  <a:cubicBezTo>
                    <a:pt x="275" y="120"/>
                    <a:pt x="275" y="120"/>
                    <a:pt x="275" y="120"/>
                  </a:cubicBezTo>
                  <a:close/>
                  <a:moveTo>
                    <a:pt x="276" y="121"/>
                  </a:moveTo>
                  <a:cubicBezTo>
                    <a:pt x="276" y="120"/>
                    <a:pt x="276" y="120"/>
                    <a:pt x="276" y="120"/>
                  </a:cubicBezTo>
                  <a:cubicBezTo>
                    <a:pt x="276" y="120"/>
                    <a:pt x="276" y="120"/>
                    <a:pt x="276" y="120"/>
                  </a:cubicBezTo>
                  <a:cubicBezTo>
                    <a:pt x="277" y="120"/>
                    <a:pt x="277" y="120"/>
                    <a:pt x="277" y="120"/>
                  </a:cubicBezTo>
                  <a:cubicBezTo>
                    <a:pt x="277" y="120"/>
                    <a:pt x="277" y="120"/>
                    <a:pt x="277" y="120"/>
                  </a:cubicBezTo>
                  <a:cubicBezTo>
                    <a:pt x="276" y="121"/>
                    <a:pt x="276" y="121"/>
                    <a:pt x="276" y="121"/>
                  </a:cubicBezTo>
                  <a:close/>
                  <a:moveTo>
                    <a:pt x="279" y="121"/>
                  </a:moveTo>
                  <a:cubicBezTo>
                    <a:pt x="278" y="120"/>
                    <a:pt x="278" y="120"/>
                    <a:pt x="278" y="120"/>
                  </a:cubicBezTo>
                  <a:cubicBezTo>
                    <a:pt x="278" y="120"/>
                    <a:pt x="278" y="120"/>
                    <a:pt x="278" y="120"/>
                  </a:cubicBezTo>
                  <a:cubicBezTo>
                    <a:pt x="278" y="120"/>
                    <a:pt x="278" y="120"/>
                    <a:pt x="278" y="120"/>
                  </a:cubicBezTo>
                  <a:cubicBezTo>
                    <a:pt x="279" y="120"/>
                    <a:pt x="279" y="120"/>
                    <a:pt x="279" y="120"/>
                  </a:cubicBezTo>
                  <a:cubicBezTo>
                    <a:pt x="279" y="121"/>
                    <a:pt x="279" y="121"/>
                    <a:pt x="279" y="121"/>
                  </a:cubicBezTo>
                  <a:close/>
                  <a:moveTo>
                    <a:pt x="224" y="138"/>
                  </a:moveTo>
                  <a:cubicBezTo>
                    <a:pt x="224" y="137"/>
                    <a:pt x="224" y="137"/>
                    <a:pt x="224" y="137"/>
                  </a:cubicBezTo>
                  <a:cubicBezTo>
                    <a:pt x="224" y="137"/>
                    <a:pt x="224" y="137"/>
                    <a:pt x="224" y="137"/>
                  </a:cubicBezTo>
                  <a:cubicBezTo>
                    <a:pt x="224" y="137"/>
                    <a:pt x="224" y="137"/>
                    <a:pt x="224" y="137"/>
                  </a:cubicBezTo>
                  <a:cubicBezTo>
                    <a:pt x="225" y="137"/>
                    <a:pt x="225" y="137"/>
                    <a:pt x="225" y="137"/>
                  </a:cubicBezTo>
                  <a:cubicBezTo>
                    <a:pt x="225" y="137"/>
                    <a:pt x="225" y="137"/>
                    <a:pt x="225" y="137"/>
                  </a:cubicBezTo>
                  <a:cubicBezTo>
                    <a:pt x="224" y="137"/>
                    <a:pt x="224" y="137"/>
                    <a:pt x="224" y="137"/>
                  </a:cubicBezTo>
                  <a:cubicBezTo>
                    <a:pt x="224" y="138"/>
                    <a:pt x="224" y="138"/>
                    <a:pt x="224" y="138"/>
                  </a:cubicBezTo>
                  <a:close/>
                  <a:moveTo>
                    <a:pt x="226" y="142"/>
                  </a:moveTo>
                  <a:cubicBezTo>
                    <a:pt x="226" y="143"/>
                    <a:pt x="226" y="143"/>
                    <a:pt x="226" y="143"/>
                  </a:cubicBezTo>
                  <a:cubicBezTo>
                    <a:pt x="227" y="142"/>
                    <a:pt x="227" y="142"/>
                    <a:pt x="227" y="142"/>
                  </a:cubicBezTo>
                  <a:cubicBezTo>
                    <a:pt x="227" y="142"/>
                    <a:pt x="227" y="142"/>
                    <a:pt x="227" y="142"/>
                  </a:cubicBezTo>
                  <a:cubicBezTo>
                    <a:pt x="227" y="141"/>
                    <a:pt x="227" y="141"/>
                    <a:pt x="227" y="141"/>
                  </a:cubicBezTo>
                  <a:cubicBezTo>
                    <a:pt x="227" y="141"/>
                    <a:pt x="227" y="141"/>
                    <a:pt x="227" y="141"/>
                  </a:cubicBezTo>
                  <a:cubicBezTo>
                    <a:pt x="226" y="142"/>
                    <a:pt x="226" y="142"/>
                    <a:pt x="226" y="142"/>
                  </a:cubicBezTo>
                  <a:close/>
                  <a:moveTo>
                    <a:pt x="226" y="142"/>
                  </a:moveTo>
                  <a:cubicBezTo>
                    <a:pt x="225" y="142"/>
                    <a:pt x="225" y="142"/>
                    <a:pt x="225" y="142"/>
                  </a:cubicBezTo>
                  <a:cubicBezTo>
                    <a:pt x="226" y="143"/>
                    <a:pt x="226" y="143"/>
                    <a:pt x="226" y="143"/>
                  </a:cubicBezTo>
                  <a:cubicBezTo>
                    <a:pt x="226" y="143"/>
                    <a:pt x="226" y="143"/>
                    <a:pt x="226" y="143"/>
                  </a:cubicBezTo>
                  <a:cubicBezTo>
                    <a:pt x="226" y="143"/>
                    <a:pt x="226" y="143"/>
                    <a:pt x="226" y="143"/>
                  </a:cubicBezTo>
                  <a:cubicBezTo>
                    <a:pt x="226" y="143"/>
                    <a:pt x="226" y="143"/>
                    <a:pt x="226" y="143"/>
                  </a:cubicBezTo>
                  <a:cubicBezTo>
                    <a:pt x="226" y="142"/>
                    <a:pt x="226" y="142"/>
                    <a:pt x="226" y="142"/>
                  </a:cubicBezTo>
                  <a:cubicBezTo>
                    <a:pt x="226" y="141"/>
                    <a:pt x="226" y="141"/>
                    <a:pt x="226" y="141"/>
                  </a:cubicBezTo>
                  <a:cubicBezTo>
                    <a:pt x="226" y="142"/>
                    <a:pt x="226" y="142"/>
                    <a:pt x="226" y="142"/>
                  </a:cubicBezTo>
                  <a:close/>
                  <a:moveTo>
                    <a:pt x="243" y="139"/>
                  </a:moveTo>
                  <a:cubicBezTo>
                    <a:pt x="242" y="139"/>
                    <a:pt x="242" y="139"/>
                    <a:pt x="242" y="139"/>
                  </a:cubicBezTo>
                  <a:cubicBezTo>
                    <a:pt x="242" y="138"/>
                    <a:pt x="242" y="138"/>
                    <a:pt x="242" y="138"/>
                  </a:cubicBezTo>
                  <a:cubicBezTo>
                    <a:pt x="241" y="138"/>
                    <a:pt x="241" y="138"/>
                    <a:pt x="241" y="138"/>
                  </a:cubicBezTo>
                  <a:cubicBezTo>
                    <a:pt x="241" y="138"/>
                    <a:pt x="241" y="138"/>
                    <a:pt x="241" y="138"/>
                  </a:cubicBezTo>
                  <a:cubicBezTo>
                    <a:pt x="241" y="138"/>
                    <a:pt x="241" y="138"/>
                    <a:pt x="241" y="138"/>
                  </a:cubicBezTo>
                  <a:cubicBezTo>
                    <a:pt x="240" y="138"/>
                    <a:pt x="240" y="138"/>
                    <a:pt x="240" y="138"/>
                  </a:cubicBezTo>
                  <a:cubicBezTo>
                    <a:pt x="240" y="137"/>
                    <a:pt x="240" y="137"/>
                    <a:pt x="240" y="137"/>
                  </a:cubicBezTo>
                  <a:cubicBezTo>
                    <a:pt x="241" y="137"/>
                    <a:pt x="241" y="137"/>
                    <a:pt x="241" y="137"/>
                  </a:cubicBezTo>
                  <a:cubicBezTo>
                    <a:pt x="241" y="137"/>
                    <a:pt x="241" y="137"/>
                    <a:pt x="241" y="137"/>
                  </a:cubicBezTo>
                  <a:cubicBezTo>
                    <a:pt x="242" y="137"/>
                    <a:pt x="242" y="137"/>
                    <a:pt x="242" y="137"/>
                  </a:cubicBezTo>
                  <a:cubicBezTo>
                    <a:pt x="242" y="137"/>
                    <a:pt x="242" y="137"/>
                    <a:pt x="242" y="137"/>
                  </a:cubicBezTo>
                  <a:cubicBezTo>
                    <a:pt x="243" y="138"/>
                    <a:pt x="243" y="138"/>
                    <a:pt x="243" y="138"/>
                  </a:cubicBezTo>
                  <a:cubicBezTo>
                    <a:pt x="243" y="138"/>
                    <a:pt x="243" y="138"/>
                    <a:pt x="243" y="138"/>
                  </a:cubicBezTo>
                  <a:cubicBezTo>
                    <a:pt x="243" y="139"/>
                    <a:pt x="243" y="139"/>
                    <a:pt x="243" y="139"/>
                  </a:cubicBezTo>
                  <a:cubicBezTo>
                    <a:pt x="243" y="139"/>
                    <a:pt x="243" y="139"/>
                    <a:pt x="243" y="139"/>
                  </a:cubicBezTo>
                  <a:close/>
                  <a:moveTo>
                    <a:pt x="252" y="142"/>
                  </a:moveTo>
                  <a:cubicBezTo>
                    <a:pt x="252" y="142"/>
                    <a:pt x="252" y="142"/>
                    <a:pt x="252" y="142"/>
                  </a:cubicBezTo>
                  <a:cubicBezTo>
                    <a:pt x="251" y="142"/>
                    <a:pt x="251" y="142"/>
                    <a:pt x="251" y="142"/>
                  </a:cubicBezTo>
                  <a:cubicBezTo>
                    <a:pt x="252" y="142"/>
                    <a:pt x="252" y="142"/>
                    <a:pt x="252" y="142"/>
                  </a:cubicBezTo>
                  <a:cubicBezTo>
                    <a:pt x="252" y="142"/>
                    <a:pt x="252" y="142"/>
                    <a:pt x="252" y="142"/>
                  </a:cubicBezTo>
                  <a:cubicBezTo>
                    <a:pt x="253" y="142"/>
                    <a:pt x="253" y="142"/>
                    <a:pt x="253" y="142"/>
                  </a:cubicBezTo>
                  <a:cubicBezTo>
                    <a:pt x="252" y="142"/>
                    <a:pt x="252" y="142"/>
                    <a:pt x="252" y="142"/>
                  </a:cubicBezTo>
                  <a:close/>
                  <a:moveTo>
                    <a:pt x="253" y="142"/>
                  </a:moveTo>
                  <a:cubicBezTo>
                    <a:pt x="254" y="143"/>
                    <a:pt x="254" y="143"/>
                    <a:pt x="254" y="143"/>
                  </a:cubicBezTo>
                  <a:cubicBezTo>
                    <a:pt x="254" y="142"/>
                    <a:pt x="254" y="142"/>
                    <a:pt x="254" y="142"/>
                  </a:cubicBezTo>
                  <a:cubicBezTo>
                    <a:pt x="253" y="142"/>
                    <a:pt x="253" y="142"/>
                    <a:pt x="253" y="142"/>
                  </a:cubicBezTo>
                  <a:close/>
                  <a:moveTo>
                    <a:pt x="255" y="143"/>
                  </a:moveTo>
                  <a:cubicBezTo>
                    <a:pt x="255" y="143"/>
                    <a:pt x="255" y="143"/>
                    <a:pt x="255" y="143"/>
                  </a:cubicBezTo>
                  <a:cubicBezTo>
                    <a:pt x="256" y="143"/>
                    <a:pt x="256" y="143"/>
                    <a:pt x="256" y="143"/>
                  </a:cubicBezTo>
                  <a:cubicBezTo>
                    <a:pt x="256" y="143"/>
                    <a:pt x="256" y="143"/>
                    <a:pt x="256" y="143"/>
                  </a:cubicBezTo>
                  <a:cubicBezTo>
                    <a:pt x="256" y="143"/>
                    <a:pt x="256" y="143"/>
                    <a:pt x="256" y="143"/>
                  </a:cubicBezTo>
                  <a:cubicBezTo>
                    <a:pt x="255" y="143"/>
                    <a:pt x="255" y="143"/>
                    <a:pt x="255" y="143"/>
                  </a:cubicBezTo>
                  <a:cubicBezTo>
                    <a:pt x="255" y="142"/>
                    <a:pt x="255" y="142"/>
                    <a:pt x="255" y="142"/>
                  </a:cubicBezTo>
                  <a:cubicBezTo>
                    <a:pt x="255" y="142"/>
                    <a:pt x="255" y="142"/>
                    <a:pt x="255" y="142"/>
                  </a:cubicBezTo>
                  <a:cubicBezTo>
                    <a:pt x="254" y="143"/>
                    <a:pt x="254" y="143"/>
                    <a:pt x="254" y="143"/>
                  </a:cubicBezTo>
                  <a:cubicBezTo>
                    <a:pt x="255" y="143"/>
                    <a:pt x="255" y="143"/>
                    <a:pt x="255" y="143"/>
                  </a:cubicBezTo>
                  <a:close/>
                  <a:moveTo>
                    <a:pt x="265" y="155"/>
                  </a:moveTo>
                  <a:cubicBezTo>
                    <a:pt x="265" y="155"/>
                    <a:pt x="265" y="155"/>
                    <a:pt x="265" y="155"/>
                  </a:cubicBezTo>
                  <a:cubicBezTo>
                    <a:pt x="265" y="155"/>
                    <a:pt x="265" y="155"/>
                    <a:pt x="265" y="155"/>
                  </a:cubicBezTo>
                  <a:cubicBezTo>
                    <a:pt x="265" y="154"/>
                    <a:pt x="265" y="154"/>
                    <a:pt x="265" y="154"/>
                  </a:cubicBezTo>
                  <a:cubicBezTo>
                    <a:pt x="265" y="154"/>
                    <a:pt x="265" y="154"/>
                    <a:pt x="265" y="154"/>
                  </a:cubicBezTo>
                  <a:cubicBezTo>
                    <a:pt x="266" y="154"/>
                    <a:pt x="266" y="154"/>
                    <a:pt x="266" y="154"/>
                  </a:cubicBezTo>
                  <a:cubicBezTo>
                    <a:pt x="266" y="155"/>
                    <a:pt x="266" y="155"/>
                    <a:pt x="266" y="155"/>
                  </a:cubicBezTo>
                  <a:cubicBezTo>
                    <a:pt x="266" y="155"/>
                    <a:pt x="266" y="155"/>
                    <a:pt x="266" y="155"/>
                  </a:cubicBezTo>
                  <a:cubicBezTo>
                    <a:pt x="265" y="155"/>
                    <a:pt x="265" y="155"/>
                    <a:pt x="265" y="155"/>
                  </a:cubicBezTo>
                  <a:close/>
                  <a:moveTo>
                    <a:pt x="264" y="158"/>
                  </a:moveTo>
                  <a:cubicBezTo>
                    <a:pt x="264" y="157"/>
                    <a:pt x="264" y="157"/>
                    <a:pt x="264" y="157"/>
                  </a:cubicBezTo>
                  <a:cubicBezTo>
                    <a:pt x="264" y="156"/>
                    <a:pt x="264" y="156"/>
                    <a:pt x="264" y="156"/>
                  </a:cubicBezTo>
                  <a:cubicBezTo>
                    <a:pt x="264" y="156"/>
                    <a:pt x="264" y="156"/>
                    <a:pt x="264" y="156"/>
                  </a:cubicBezTo>
                  <a:cubicBezTo>
                    <a:pt x="265" y="156"/>
                    <a:pt x="265" y="156"/>
                    <a:pt x="265" y="156"/>
                  </a:cubicBezTo>
                  <a:cubicBezTo>
                    <a:pt x="265" y="157"/>
                    <a:pt x="265" y="157"/>
                    <a:pt x="265" y="157"/>
                  </a:cubicBezTo>
                  <a:cubicBezTo>
                    <a:pt x="265" y="157"/>
                    <a:pt x="265" y="157"/>
                    <a:pt x="265" y="157"/>
                  </a:cubicBezTo>
                  <a:cubicBezTo>
                    <a:pt x="264" y="158"/>
                    <a:pt x="264" y="158"/>
                    <a:pt x="264" y="158"/>
                  </a:cubicBezTo>
                  <a:cubicBezTo>
                    <a:pt x="264" y="158"/>
                    <a:pt x="264" y="158"/>
                    <a:pt x="264" y="158"/>
                  </a:cubicBezTo>
                  <a:close/>
                  <a:moveTo>
                    <a:pt x="258" y="146"/>
                  </a:moveTo>
                  <a:cubicBezTo>
                    <a:pt x="258" y="145"/>
                    <a:pt x="258" y="145"/>
                    <a:pt x="258" y="145"/>
                  </a:cubicBezTo>
                  <a:cubicBezTo>
                    <a:pt x="258" y="145"/>
                    <a:pt x="258" y="145"/>
                    <a:pt x="258" y="145"/>
                  </a:cubicBezTo>
                  <a:cubicBezTo>
                    <a:pt x="258" y="146"/>
                    <a:pt x="258" y="146"/>
                    <a:pt x="258" y="146"/>
                  </a:cubicBezTo>
                  <a:close/>
                  <a:moveTo>
                    <a:pt x="257" y="146"/>
                  </a:moveTo>
                  <a:cubicBezTo>
                    <a:pt x="256" y="145"/>
                    <a:pt x="256" y="145"/>
                    <a:pt x="256" y="145"/>
                  </a:cubicBezTo>
                  <a:cubicBezTo>
                    <a:pt x="257" y="145"/>
                    <a:pt x="257" y="145"/>
                    <a:pt x="257" y="145"/>
                  </a:cubicBezTo>
                  <a:cubicBezTo>
                    <a:pt x="257" y="146"/>
                    <a:pt x="257" y="146"/>
                    <a:pt x="257" y="146"/>
                  </a:cubicBezTo>
                  <a:cubicBezTo>
                    <a:pt x="257" y="146"/>
                    <a:pt x="257" y="146"/>
                    <a:pt x="257" y="146"/>
                  </a:cubicBezTo>
                  <a:close/>
                  <a:moveTo>
                    <a:pt x="257" y="146"/>
                  </a:moveTo>
                  <a:cubicBezTo>
                    <a:pt x="257" y="147"/>
                    <a:pt x="257" y="147"/>
                    <a:pt x="257" y="147"/>
                  </a:cubicBezTo>
                  <a:cubicBezTo>
                    <a:pt x="258" y="147"/>
                    <a:pt x="258" y="147"/>
                    <a:pt x="258" y="147"/>
                  </a:cubicBezTo>
                  <a:cubicBezTo>
                    <a:pt x="258" y="147"/>
                    <a:pt x="258" y="147"/>
                    <a:pt x="258" y="147"/>
                  </a:cubicBezTo>
                  <a:cubicBezTo>
                    <a:pt x="258" y="146"/>
                    <a:pt x="258" y="146"/>
                    <a:pt x="258" y="146"/>
                  </a:cubicBezTo>
                  <a:cubicBezTo>
                    <a:pt x="258" y="146"/>
                    <a:pt x="258" y="146"/>
                    <a:pt x="258" y="146"/>
                  </a:cubicBezTo>
                  <a:cubicBezTo>
                    <a:pt x="257" y="146"/>
                    <a:pt x="257" y="146"/>
                    <a:pt x="257" y="146"/>
                  </a:cubicBezTo>
                  <a:cubicBezTo>
                    <a:pt x="257" y="146"/>
                    <a:pt x="257" y="146"/>
                    <a:pt x="257" y="146"/>
                  </a:cubicBezTo>
                  <a:close/>
                  <a:moveTo>
                    <a:pt x="263" y="144"/>
                  </a:moveTo>
                  <a:cubicBezTo>
                    <a:pt x="263" y="144"/>
                    <a:pt x="263" y="144"/>
                    <a:pt x="263" y="144"/>
                  </a:cubicBezTo>
                  <a:cubicBezTo>
                    <a:pt x="264" y="145"/>
                    <a:pt x="264" y="145"/>
                    <a:pt x="264" y="145"/>
                  </a:cubicBezTo>
                  <a:cubicBezTo>
                    <a:pt x="264" y="145"/>
                    <a:pt x="264" y="145"/>
                    <a:pt x="264" y="145"/>
                  </a:cubicBezTo>
                  <a:cubicBezTo>
                    <a:pt x="264" y="145"/>
                    <a:pt x="264" y="145"/>
                    <a:pt x="264" y="145"/>
                  </a:cubicBezTo>
                  <a:cubicBezTo>
                    <a:pt x="264" y="146"/>
                    <a:pt x="264" y="146"/>
                    <a:pt x="264" y="146"/>
                  </a:cubicBezTo>
                  <a:cubicBezTo>
                    <a:pt x="264" y="146"/>
                    <a:pt x="264" y="146"/>
                    <a:pt x="264" y="146"/>
                  </a:cubicBezTo>
                  <a:cubicBezTo>
                    <a:pt x="264" y="145"/>
                    <a:pt x="264" y="145"/>
                    <a:pt x="264" y="145"/>
                  </a:cubicBezTo>
                  <a:cubicBezTo>
                    <a:pt x="265" y="145"/>
                    <a:pt x="265" y="145"/>
                    <a:pt x="265" y="145"/>
                  </a:cubicBezTo>
                  <a:cubicBezTo>
                    <a:pt x="266" y="145"/>
                    <a:pt x="266" y="145"/>
                    <a:pt x="266" y="145"/>
                  </a:cubicBezTo>
                  <a:cubicBezTo>
                    <a:pt x="266" y="145"/>
                    <a:pt x="266" y="145"/>
                    <a:pt x="266" y="145"/>
                  </a:cubicBezTo>
                  <a:cubicBezTo>
                    <a:pt x="266" y="145"/>
                    <a:pt x="266" y="145"/>
                    <a:pt x="266" y="145"/>
                  </a:cubicBezTo>
                  <a:cubicBezTo>
                    <a:pt x="266" y="144"/>
                    <a:pt x="266" y="144"/>
                    <a:pt x="266" y="144"/>
                  </a:cubicBezTo>
                  <a:cubicBezTo>
                    <a:pt x="265" y="144"/>
                    <a:pt x="265" y="144"/>
                    <a:pt x="265" y="144"/>
                  </a:cubicBezTo>
                  <a:cubicBezTo>
                    <a:pt x="264" y="144"/>
                    <a:pt x="264" y="144"/>
                    <a:pt x="264" y="144"/>
                  </a:cubicBezTo>
                  <a:cubicBezTo>
                    <a:pt x="264" y="143"/>
                    <a:pt x="264" y="143"/>
                    <a:pt x="264" y="143"/>
                  </a:cubicBezTo>
                  <a:cubicBezTo>
                    <a:pt x="263" y="144"/>
                    <a:pt x="263" y="144"/>
                    <a:pt x="263" y="144"/>
                  </a:cubicBezTo>
                  <a:cubicBezTo>
                    <a:pt x="263" y="144"/>
                    <a:pt x="263" y="144"/>
                    <a:pt x="263" y="144"/>
                  </a:cubicBezTo>
                  <a:close/>
                  <a:moveTo>
                    <a:pt x="273" y="144"/>
                  </a:moveTo>
                  <a:cubicBezTo>
                    <a:pt x="273" y="143"/>
                    <a:pt x="273" y="143"/>
                    <a:pt x="273" y="143"/>
                  </a:cubicBezTo>
                  <a:cubicBezTo>
                    <a:pt x="273" y="143"/>
                    <a:pt x="273" y="143"/>
                    <a:pt x="273" y="143"/>
                  </a:cubicBezTo>
                  <a:cubicBezTo>
                    <a:pt x="273" y="144"/>
                    <a:pt x="273" y="144"/>
                    <a:pt x="273" y="144"/>
                  </a:cubicBezTo>
                  <a:cubicBezTo>
                    <a:pt x="273" y="144"/>
                    <a:pt x="273" y="144"/>
                    <a:pt x="273" y="144"/>
                  </a:cubicBezTo>
                  <a:close/>
                  <a:moveTo>
                    <a:pt x="269" y="147"/>
                  </a:moveTo>
                  <a:cubicBezTo>
                    <a:pt x="270" y="147"/>
                    <a:pt x="270" y="147"/>
                    <a:pt x="270" y="147"/>
                  </a:cubicBezTo>
                  <a:cubicBezTo>
                    <a:pt x="270" y="146"/>
                    <a:pt x="270" y="146"/>
                    <a:pt x="270" y="146"/>
                  </a:cubicBezTo>
                  <a:cubicBezTo>
                    <a:pt x="271" y="146"/>
                    <a:pt x="271" y="146"/>
                    <a:pt x="271" y="146"/>
                  </a:cubicBezTo>
                  <a:cubicBezTo>
                    <a:pt x="271" y="146"/>
                    <a:pt x="271" y="146"/>
                    <a:pt x="271" y="146"/>
                  </a:cubicBezTo>
                  <a:cubicBezTo>
                    <a:pt x="272" y="146"/>
                    <a:pt x="272" y="146"/>
                    <a:pt x="272" y="146"/>
                  </a:cubicBezTo>
                  <a:cubicBezTo>
                    <a:pt x="272" y="146"/>
                    <a:pt x="272" y="146"/>
                    <a:pt x="272" y="146"/>
                  </a:cubicBezTo>
                  <a:cubicBezTo>
                    <a:pt x="272" y="146"/>
                    <a:pt x="272" y="146"/>
                    <a:pt x="272" y="146"/>
                  </a:cubicBezTo>
                  <a:cubicBezTo>
                    <a:pt x="271" y="147"/>
                    <a:pt x="271" y="147"/>
                    <a:pt x="271" y="147"/>
                  </a:cubicBezTo>
                  <a:cubicBezTo>
                    <a:pt x="270" y="147"/>
                    <a:pt x="270" y="147"/>
                    <a:pt x="270" y="147"/>
                  </a:cubicBezTo>
                  <a:cubicBezTo>
                    <a:pt x="270" y="147"/>
                    <a:pt x="270" y="147"/>
                    <a:pt x="270" y="147"/>
                  </a:cubicBezTo>
                  <a:cubicBezTo>
                    <a:pt x="269" y="147"/>
                    <a:pt x="269" y="147"/>
                    <a:pt x="269" y="147"/>
                  </a:cubicBezTo>
                  <a:close/>
                  <a:moveTo>
                    <a:pt x="266" y="152"/>
                  </a:moveTo>
                  <a:cubicBezTo>
                    <a:pt x="268" y="151"/>
                    <a:pt x="268" y="151"/>
                    <a:pt x="268" y="151"/>
                  </a:cubicBezTo>
                  <a:cubicBezTo>
                    <a:pt x="268" y="150"/>
                    <a:pt x="268" y="150"/>
                    <a:pt x="268" y="150"/>
                  </a:cubicBezTo>
                  <a:cubicBezTo>
                    <a:pt x="268" y="150"/>
                    <a:pt x="268" y="150"/>
                    <a:pt x="268" y="150"/>
                  </a:cubicBezTo>
                  <a:cubicBezTo>
                    <a:pt x="269" y="150"/>
                    <a:pt x="269" y="150"/>
                    <a:pt x="269" y="150"/>
                  </a:cubicBezTo>
                  <a:cubicBezTo>
                    <a:pt x="270" y="149"/>
                    <a:pt x="270" y="149"/>
                    <a:pt x="270" y="149"/>
                  </a:cubicBezTo>
                  <a:cubicBezTo>
                    <a:pt x="270" y="148"/>
                    <a:pt x="270" y="148"/>
                    <a:pt x="270" y="148"/>
                  </a:cubicBezTo>
                  <a:cubicBezTo>
                    <a:pt x="269" y="148"/>
                    <a:pt x="269" y="148"/>
                    <a:pt x="269" y="148"/>
                  </a:cubicBezTo>
                  <a:cubicBezTo>
                    <a:pt x="269" y="148"/>
                    <a:pt x="269" y="148"/>
                    <a:pt x="269" y="148"/>
                  </a:cubicBezTo>
                  <a:cubicBezTo>
                    <a:pt x="269" y="149"/>
                    <a:pt x="269" y="149"/>
                    <a:pt x="269" y="149"/>
                  </a:cubicBezTo>
                  <a:cubicBezTo>
                    <a:pt x="268" y="149"/>
                    <a:pt x="268" y="149"/>
                    <a:pt x="268" y="149"/>
                  </a:cubicBezTo>
                  <a:cubicBezTo>
                    <a:pt x="267" y="150"/>
                    <a:pt x="267" y="150"/>
                    <a:pt x="267" y="150"/>
                  </a:cubicBezTo>
                  <a:cubicBezTo>
                    <a:pt x="267" y="150"/>
                    <a:pt x="267" y="150"/>
                    <a:pt x="267" y="150"/>
                  </a:cubicBezTo>
                  <a:cubicBezTo>
                    <a:pt x="266" y="150"/>
                    <a:pt x="266" y="150"/>
                    <a:pt x="266" y="150"/>
                  </a:cubicBezTo>
                  <a:cubicBezTo>
                    <a:pt x="265" y="150"/>
                    <a:pt x="265" y="150"/>
                    <a:pt x="265" y="150"/>
                  </a:cubicBezTo>
                  <a:cubicBezTo>
                    <a:pt x="265" y="151"/>
                    <a:pt x="265" y="151"/>
                    <a:pt x="265" y="151"/>
                  </a:cubicBezTo>
                  <a:cubicBezTo>
                    <a:pt x="264" y="151"/>
                    <a:pt x="264" y="151"/>
                    <a:pt x="264" y="151"/>
                  </a:cubicBezTo>
                  <a:cubicBezTo>
                    <a:pt x="264" y="152"/>
                    <a:pt x="264" y="152"/>
                    <a:pt x="264" y="152"/>
                  </a:cubicBezTo>
                  <a:cubicBezTo>
                    <a:pt x="265" y="152"/>
                    <a:pt x="265" y="152"/>
                    <a:pt x="265" y="152"/>
                  </a:cubicBezTo>
                  <a:cubicBezTo>
                    <a:pt x="265" y="152"/>
                    <a:pt x="265" y="152"/>
                    <a:pt x="265" y="152"/>
                  </a:cubicBezTo>
                  <a:cubicBezTo>
                    <a:pt x="266" y="152"/>
                    <a:pt x="266" y="152"/>
                    <a:pt x="266" y="152"/>
                  </a:cubicBezTo>
                  <a:close/>
                  <a:moveTo>
                    <a:pt x="273" y="152"/>
                  </a:moveTo>
                  <a:cubicBezTo>
                    <a:pt x="273" y="150"/>
                    <a:pt x="273" y="150"/>
                    <a:pt x="273" y="150"/>
                  </a:cubicBezTo>
                  <a:cubicBezTo>
                    <a:pt x="273" y="150"/>
                    <a:pt x="273" y="150"/>
                    <a:pt x="273" y="150"/>
                  </a:cubicBezTo>
                  <a:cubicBezTo>
                    <a:pt x="274" y="149"/>
                    <a:pt x="274" y="149"/>
                    <a:pt x="274" y="149"/>
                  </a:cubicBezTo>
                  <a:cubicBezTo>
                    <a:pt x="274" y="149"/>
                    <a:pt x="274" y="149"/>
                    <a:pt x="274" y="149"/>
                  </a:cubicBezTo>
                  <a:cubicBezTo>
                    <a:pt x="275" y="149"/>
                    <a:pt x="275" y="149"/>
                    <a:pt x="275" y="149"/>
                  </a:cubicBezTo>
                  <a:cubicBezTo>
                    <a:pt x="275" y="150"/>
                    <a:pt x="275" y="150"/>
                    <a:pt x="275" y="150"/>
                  </a:cubicBezTo>
                  <a:cubicBezTo>
                    <a:pt x="275" y="151"/>
                    <a:pt x="275" y="151"/>
                    <a:pt x="275" y="151"/>
                  </a:cubicBezTo>
                  <a:cubicBezTo>
                    <a:pt x="274" y="151"/>
                    <a:pt x="274" y="151"/>
                    <a:pt x="274" y="151"/>
                  </a:cubicBezTo>
                  <a:cubicBezTo>
                    <a:pt x="274" y="152"/>
                    <a:pt x="274" y="152"/>
                    <a:pt x="274" y="152"/>
                  </a:cubicBezTo>
                  <a:cubicBezTo>
                    <a:pt x="273" y="152"/>
                    <a:pt x="273" y="152"/>
                    <a:pt x="273" y="152"/>
                  </a:cubicBezTo>
                  <a:close/>
                  <a:moveTo>
                    <a:pt x="279" y="158"/>
                  </a:moveTo>
                  <a:cubicBezTo>
                    <a:pt x="279" y="157"/>
                    <a:pt x="279" y="157"/>
                    <a:pt x="279" y="157"/>
                  </a:cubicBezTo>
                  <a:cubicBezTo>
                    <a:pt x="279" y="156"/>
                    <a:pt x="279" y="156"/>
                    <a:pt x="279" y="156"/>
                  </a:cubicBezTo>
                  <a:cubicBezTo>
                    <a:pt x="278" y="155"/>
                    <a:pt x="278" y="155"/>
                    <a:pt x="278" y="155"/>
                  </a:cubicBezTo>
                  <a:cubicBezTo>
                    <a:pt x="278" y="155"/>
                    <a:pt x="278" y="155"/>
                    <a:pt x="278" y="155"/>
                  </a:cubicBezTo>
                  <a:cubicBezTo>
                    <a:pt x="278" y="156"/>
                    <a:pt x="278" y="156"/>
                    <a:pt x="278" y="156"/>
                  </a:cubicBezTo>
                  <a:cubicBezTo>
                    <a:pt x="278" y="157"/>
                    <a:pt x="278" y="157"/>
                    <a:pt x="278" y="157"/>
                  </a:cubicBezTo>
                  <a:cubicBezTo>
                    <a:pt x="278" y="158"/>
                    <a:pt x="278" y="158"/>
                    <a:pt x="278" y="158"/>
                  </a:cubicBezTo>
                  <a:cubicBezTo>
                    <a:pt x="278" y="158"/>
                    <a:pt x="278" y="158"/>
                    <a:pt x="278" y="158"/>
                  </a:cubicBezTo>
                  <a:cubicBezTo>
                    <a:pt x="278" y="158"/>
                    <a:pt x="278" y="158"/>
                    <a:pt x="278" y="158"/>
                  </a:cubicBezTo>
                  <a:cubicBezTo>
                    <a:pt x="279" y="158"/>
                    <a:pt x="279" y="158"/>
                    <a:pt x="279" y="158"/>
                  </a:cubicBezTo>
                  <a:cubicBezTo>
                    <a:pt x="279" y="158"/>
                    <a:pt x="279" y="158"/>
                    <a:pt x="279" y="158"/>
                  </a:cubicBezTo>
                  <a:close/>
                  <a:moveTo>
                    <a:pt x="280" y="157"/>
                  </a:moveTo>
                  <a:cubicBezTo>
                    <a:pt x="279" y="157"/>
                    <a:pt x="279" y="157"/>
                    <a:pt x="279" y="157"/>
                  </a:cubicBezTo>
                  <a:cubicBezTo>
                    <a:pt x="280" y="156"/>
                    <a:pt x="280" y="156"/>
                    <a:pt x="280" y="156"/>
                  </a:cubicBezTo>
                  <a:cubicBezTo>
                    <a:pt x="280" y="157"/>
                    <a:pt x="280" y="157"/>
                    <a:pt x="280" y="157"/>
                  </a:cubicBezTo>
                  <a:cubicBezTo>
                    <a:pt x="280" y="157"/>
                    <a:pt x="280" y="157"/>
                    <a:pt x="280" y="157"/>
                  </a:cubicBezTo>
                  <a:cubicBezTo>
                    <a:pt x="280" y="158"/>
                    <a:pt x="280" y="158"/>
                    <a:pt x="280" y="158"/>
                  </a:cubicBezTo>
                  <a:cubicBezTo>
                    <a:pt x="280" y="157"/>
                    <a:pt x="280" y="157"/>
                    <a:pt x="280" y="157"/>
                  </a:cubicBezTo>
                  <a:close/>
                  <a:moveTo>
                    <a:pt x="281" y="159"/>
                  </a:moveTo>
                  <a:cubicBezTo>
                    <a:pt x="280" y="159"/>
                    <a:pt x="280" y="159"/>
                    <a:pt x="280" y="159"/>
                  </a:cubicBezTo>
                  <a:cubicBezTo>
                    <a:pt x="281" y="158"/>
                    <a:pt x="281" y="158"/>
                    <a:pt x="281" y="158"/>
                  </a:cubicBezTo>
                  <a:cubicBezTo>
                    <a:pt x="281" y="158"/>
                    <a:pt x="281" y="158"/>
                    <a:pt x="281" y="158"/>
                  </a:cubicBezTo>
                  <a:cubicBezTo>
                    <a:pt x="281" y="159"/>
                    <a:pt x="281" y="159"/>
                    <a:pt x="281" y="159"/>
                  </a:cubicBezTo>
                  <a:cubicBezTo>
                    <a:pt x="281" y="159"/>
                    <a:pt x="281" y="159"/>
                    <a:pt x="281" y="159"/>
                  </a:cubicBezTo>
                  <a:close/>
                  <a:moveTo>
                    <a:pt x="278" y="161"/>
                  </a:moveTo>
                  <a:cubicBezTo>
                    <a:pt x="278" y="161"/>
                    <a:pt x="278" y="161"/>
                    <a:pt x="278" y="161"/>
                  </a:cubicBezTo>
                  <a:cubicBezTo>
                    <a:pt x="278" y="162"/>
                    <a:pt x="278" y="162"/>
                    <a:pt x="278" y="162"/>
                  </a:cubicBezTo>
                  <a:cubicBezTo>
                    <a:pt x="278" y="163"/>
                    <a:pt x="278" y="163"/>
                    <a:pt x="278" y="163"/>
                  </a:cubicBezTo>
                  <a:cubicBezTo>
                    <a:pt x="278" y="163"/>
                    <a:pt x="278" y="163"/>
                    <a:pt x="278" y="163"/>
                  </a:cubicBezTo>
                  <a:cubicBezTo>
                    <a:pt x="279" y="163"/>
                    <a:pt x="279" y="163"/>
                    <a:pt x="279" y="163"/>
                  </a:cubicBezTo>
                  <a:cubicBezTo>
                    <a:pt x="280" y="163"/>
                    <a:pt x="280" y="163"/>
                    <a:pt x="280" y="163"/>
                  </a:cubicBezTo>
                  <a:cubicBezTo>
                    <a:pt x="280" y="163"/>
                    <a:pt x="280" y="163"/>
                    <a:pt x="280" y="163"/>
                  </a:cubicBezTo>
                  <a:cubicBezTo>
                    <a:pt x="281" y="163"/>
                    <a:pt x="281" y="163"/>
                    <a:pt x="281" y="163"/>
                  </a:cubicBezTo>
                  <a:cubicBezTo>
                    <a:pt x="282" y="163"/>
                    <a:pt x="282" y="163"/>
                    <a:pt x="282" y="163"/>
                  </a:cubicBezTo>
                  <a:cubicBezTo>
                    <a:pt x="282" y="163"/>
                    <a:pt x="282" y="163"/>
                    <a:pt x="282" y="163"/>
                  </a:cubicBezTo>
                  <a:cubicBezTo>
                    <a:pt x="282" y="162"/>
                    <a:pt x="282" y="162"/>
                    <a:pt x="282" y="162"/>
                  </a:cubicBezTo>
                  <a:cubicBezTo>
                    <a:pt x="282" y="162"/>
                    <a:pt x="282" y="162"/>
                    <a:pt x="282" y="162"/>
                  </a:cubicBezTo>
                  <a:cubicBezTo>
                    <a:pt x="281" y="161"/>
                    <a:pt x="281" y="161"/>
                    <a:pt x="281" y="161"/>
                  </a:cubicBezTo>
                  <a:cubicBezTo>
                    <a:pt x="281" y="161"/>
                    <a:pt x="281" y="161"/>
                    <a:pt x="281" y="161"/>
                  </a:cubicBezTo>
                  <a:cubicBezTo>
                    <a:pt x="280" y="161"/>
                    <a:pt x="280" y="161"/>
                    <a:pt x="280" y="161"/>
                  </a:cubicBezTo>
                  <a:cubicBezTo>
                    <a:pt x="280" y="161"/>
                    <a:pt x="280" y="161"/>
                    <a:pt x="280" y="161"/>
                  </a:cubicBezTo>
                  <a:cubicBezTo>
                    <a:pt x="280" y="161"/>
                    <a:pt x="280" y="161"/>
                    <a:pt x="280" y="161"/>
                  </a:cubicBezTo>
                  <a:cubicBezTo>
                    <a:pt x="280" y="160"/>
                    <a:pt x="280" y="160"/>
                    <a:pt x="280" y="160"/>
                  </a:cubicBezTo>
                  <a:cubicBezTo>
                    <a:pt x="279" y="160"/>
                    <a:pt x="279" y="160"/>
                    <a:pt x="279" y="160"/>
                  </a:cubicBezTo>
                  <a:cubicBezTo>
                    <a:pt x="279" y="161"/>
                    <a:pt x="279" y="161"/>
                    <a:pt x="279" y="161"/>
                  </a:cubicBezTo>
                  <a:cubicBezTo>
                    <a:pt x="278" y="161"/>
                    <a:pt x="278" y="161"/>
                    <a:pt x="278" y="161"/>
                  </a:cubicBezTo>
                  <a:cubicBezTo>
                    <a:pt x="278" y="161"/>
                    <a:pt x="278" y="161"/>
                    <a:pt x="278" y="161"/>
                  </a:cubicBezTo>
                  <a:close/>
                  <a:moveTo>
                    <a:pt x="255" y="190"/>
                  </a:moveTo>
                  <a:cubicBezTo>
                    <a:pt x="256" y="190"/>
                    <a:pt x="256" y="190"/>
                    <a:pt x="256" y="190"/>
                  </a:cubicBezTo>
                  <a:cubicBezTo>
                    <a:pt x="256" y="190"/>
                    <a:pt x="256" y="190"/>
                    <a:pt x="256" y="190"/>
                  </a:cubicBezTo>
                  <a:cubicBezTo>
                    <a:pt x="256" y="190"/>
                    <a:pt x="256" y="190"/>
                    <a:pt x="256" y="190"/>
                  </a:cubicBezTo>
                  <a:cubicBezTo>
                    <a:pt x="255" y="190"/>
                    <a:pt x="255" y="190"/>
                    <a:pt x="255" y="190"/>
                  </a:cubicBezTo>
                  <a:cubicBezTo>
                    <a:pt x="255" y="190"/>
                    <a:pt x="255" y="190"/>
                    <a:pt x="255" y="190"/>
                  </a:cubicBezTo>
                  <a:close/>
                  <a:moveTo>
                    <a:pt x="242" y="171"/>
                  </a:moveTo>
                  <a:cubicBezTo>
                    <a:pt x="242" y="171"/>
                    <a:pt x="242" y="171"/>
                    <a:pt x="242" y="171"/>
                  </a:cubicBezTo>
                  <a:cubicBezTo>
                    <a:pt x="243" y="171"/>
                    <a:pt x="243" y="171"/>
                    <a:pt x="243" y="171"/>
                  </a:cubicBezTo>
                  <a:cubicBezTo>
                    <a:pt x="243" y="171"/>
                    <a:pt x="243" y="171"/>
                    <a:pt x="243" y="171"/>
                  </a:cubicBezTo>
                  <a:cubicBezTo>
                    <a:pt x="242" y="171"/>
                    <a:pt x="242" y="171"/>
                    <a:pt x="242" y="171"/>
                  </a:cubicBezTo>
                  <a:cubicBezTo>
                    <a:pt x="242" y="171"/>
                    <a:pt x="242" y="171"/>
                    <a:pt x="242" y="171"/>
                  </a:cubicBezTo>
                  <a:cubicBezTo>
                    <a:pt x="242" y="171"/>
                    <a:pt x="242" y="171"/>
                    <a:pt x="242" y="171"/>
                  </a:cubicBezTo>
                  <a:close/>
                  <a:moveTo>
                    <a:pt x="239" y="175"/>
                  </a:moveTo>
                  <a:cubicBezTo>
                    <a:pt x="239" y="175"/>
                    <a:pt x="239" y="175"/>
                    <a:pt x="239" y="175"/>
                  </a:cubicBezTo>
                  <a:cubicBezTo>
                    <a:pt x="238" y="174"/>
                    <a:pt x="238" y="174"/>
                    <a:pt x="238" y="174"/>
                  </a:cubicBezTo>
                  <a:cubicBezTo>
                    <a:pt x="237" y="174"/>
                    <a:pt x="237" y="174"/>
                    <a:pt x="237" y="174"/>
                  </a:cubicBezTo>
                  <a:cubicBezTo>
                    <a:pt x="238" y="173"/>
                    <a:pt x="238" y="173"/>
                    <a:pt x="238" y="173"/>
                  </a:cubicBezTo>
                  <a:cubicBezTo>
                    <a:pt x="237" y="173"/>
                    <a:pt x="237" y="173"/>
                    <a:pt x="237" y="173"/>
                  </a:cubicBezTo>
                  <a:cubicBezTo>
                    <a:pt x="237" y="172"/>
                    <a:pt x="237" y="172"/>
                    <a:pt x="237" y="172"/>
                  </a:cubicBezTo>
                  <a:cubicBezTo>
                    <a:pt x="237" y="171"/>
                    <a:pt x="237" y="171"/>
                    <a:pt x="237" y="171"/>
                  </a:cubicBezTo>
                  <a:cubicBezTo>
                    <a:pt x="237" y="171"/>
                    <a:pt x="237" y="171"/>
                    <a:pt x="237" y="171"/>
                  </a:cubicBezTo>
                  <a:cubicBezTo>
                    <a:pt x="237" y="172"/>
                    <a:pt x="237" y="172"/>
                    <a:pt x="237" y="172"/>
                  </a:cubicBezTo>
                  <a:cubicBezTo>
                    <a:pt x="238" y="172"/>
                    <a:pt x="238" y="172"/>
                    <a:pt x="238" y="172"/>
                  </a:cubicBezTo>
                  <a:cubicBezTo>
                    <a:pt x="238" y="172"/>
                    <a:pt x="238" y="172"/>
                    <a:pt x="238" y="172"/>
                  </a:cubicBezTo>
                  <a:cubicBezTo>
                    <a:pt x="239" y="173"/>
                    <a:pt x="239" y="173"/>
                    <a:pt x="239" y="173"/>
                  </a:cubicBezTo>
                  <a:cubicBezTo>
                    <a:pt x="239" y="174"/>
                    <a:pt x="239" y="174"/>
                    <a:pt x="239" y="174"/>
                  </a:cubicBezTo>
                  <a:cubicBezTo>
                    <a:pt x="240" y="174"/>
                    <a:pt x="240" y="174"/>
                    <a:pt x="240" y="174"/>
                  </a:cubicBezTo>
                  <a:cubicBezTo>
                    <a:pt x="240" y="174"/>
                    <a:pt x="240" y="174"/>
                    <a:pt x="240" y="174"/>
                  </a:cubicBezTo>
                  <a:cubicBezTo>
                    <a:pt x="240" y="175"/>
                    <a:pt x="240" y="175"/>
                    <a:pt x="240" y="175"/>
                  </a:cubicBezTo>
                  <a:cubicBezTo>
                    <a:pt x="239" y="175"/>
                    <a:pt x="239" y="175"/>
                    <a:pt x="239" y="175"/>
                  </a:cubicBezTo>
                  <a:cubicBezTo>
                    <a:pt x="239" y="175"/>
                    <a:pt x="239" y="175"/>
                    <a:pt x="239" y="175"/>
                  </a:cubicBezTo>
                  <a:close/>
                  <a:moveTo>
                    <a:pt x="234" y="175"/>
                  </a:moveTo>
                  <a:cubicBezTo>
                    <a:pt x="234" y="174"/>
                    <a:pt x="234" y="174"/>
                    <a:pt x="234" y="174"/>
                  </a:cubicBezTo>
                  <a:cubicBezTo>
                    <a:pt x="234" y="174"/>
                    <a:pt x="234" y="174"/>
                    <a:pt x="234" y="174"/>
                  </a:cubicBezTo>
                  <a:cubicBezTo>
                    <a:pt x="234" y="173"/>
                    <a:pt x="234" y="173"/>
                    <a:pt x="234" y="173"/>
                  </a:cubicBezTo>
                  <a:cubicBezTo>
                    <a:pt x="234" y="172"/>
                    <a:pt x="234" y="172"/>
                    <a:pt x="234" y="172"/>
                  </a:cubicBezTo>
                  <a:cubicBezTo>
                    <a:pt x="234" y="171"/>
                    <a:pt x="234" y="171"/>
                    <a:pt x="234" y="171"/>
                  </a:cubicBezTo>
                  <a:cubicBezTo>
                    <a:pt x="234" y="171"/>
                    <a:pt x="234" y="171"/>
                    <a:pt x="234" y="171"/>
                  </a:cubicBezTo>
                  <a:cubicBezTo>
                    <a:pt x="235" y="172"/>
                    <a:pt x="235" y="172"/>
                    <a:pt x="235" y="172"/>
                  </a:cubicBezTo>
                  <a:cubicBezTo>
                    <a:pt x="234" y="172"/>
                    <a:pt x="234" y="172"/>
                    <a:pt x="234" y="172"/>
                  </a:cubicBezTo>
                  <a:cubicBezTo>
                    <a:pt x="234" y="173"/>
                    <a:pt x="234" y="173"/>
                    <a:pt x="234" y="173"/>
                  </a:cubicBezTo>
                  <a:cubicBezTo>
                    <a:pt x="235" y="173"/>
                    <a:pt x="235" y="173"/>
                    <a:pt x="235" y="173"/>
                  </a:cubicBezTo>
                  <a:cubicBezTo>
                    <a:pt x="234" y="175"/>
                    <a:pt x="234" y="175"/>
                    <a:pt x="234" y="175"/>
                  </a:cubicBezTo>
                  <a:cubicBezTo>
                    <a:pt x="234" y="175"/>
                    <a:pt x="234" y="175"/>
                    <a:pt x="234" y="175"/>
                  </a:cubicBezTo>
                  <a:close/>
                  <a:moveTo>
                    <a:pt x="233" y="156"/>
                  </a:moveTo>
                  <a:cubicBezTo>
                    <a:pt x="233" y="157"/>
                    <a:pt x="233" y="157"/>
                    <a:pt x="233" y="157"/>
                  </a:cubicBezTo>
                  <a:cubicBezTo>
                    <a:pt x="233" y="157"/>
                    <a:pt x="233" y="157"/>
                    <a:pt x="233" y="157"/>
                  </a:cubicBezTo>
                  <a:cubicBezTo>
                    <a:pt x="234" y="157"/>
                    <a:pt x="234" y="157"/>
                    <a:pt x="234" y="157"/>
                  </a:cubicBezTo>
                  <a:cubicBezTo>
                    <a:pt x="235" y="156"/>
                    <a:pt x="235" y="156"/>
                    <a:pt x="235" y="156"/>
                  </a:cubicBezTo>
                  <a:cubicBezTo>
                    <a:pt x="235" y="156"/>
                    <a:pt x="235" y="156"/>
                    <a:pt x="235" y="156"/>
                  </a:cubicBezTo>
                  <a:cubicBezTo>
                    <a:pt x="234" y="156"/>
                    <a:pt x="234" y="156"/>
                    <a:pt x="234" y="156"/>
                  </a:cubicBezTo>
                  <a:cubicBezTo>
                    <a:pt x="233" y="156"/>
                    <a:pt x="233" y="156"/>
                    <a:pt x="233" y="156"/>
                  </a:cubicBezTo>
                  <a:close/>
                  <a:moveTo>
                    <a:pt x="233" y="156"/>
                  </a:moveTo>
                  <a:cubicBezTo>
                    <a:pt x="234" y="155"/>
                    <a:pt x="234" y="155"/>
                    <a:pt x="234" y="155"/>
                  </a:cubicBezTo>
                  <a:cubicBezTo>
                    <a:pt x="234" y="154"/>
                    <a:pt x="234" y="154"/>
                    <a:pt x="234" y="154"/>
                  </a:cubicBezTo>
                  <a:cubicBezTo>
                    <a:pt x="235" y="153"/>
                    <a:pt x="235" y="153"/>
                    <a:pt x="235" y="153"/>
                  </a:cubicBezTo>
                  <a:cubicBezTo>
                    <a:pt x="235" y="153"/>
                    <a:pt x="235" y="153"/>
                    <a:pt x="235" y="153"/>
                  </a:cubicBezTo>
                  <a:cubicBezTo>
                    <a:pt x="236" y="153"/>
                    <a:pt x="236" y="153"/>
                    <a:pt x="236" y="153"/>
                  </a:cubicBezTo>
                  <a:cubicBezTo>
                    <a:pt x="236" y="154"/>
                    <a:pt x="236" y="154"/>
                    <a:pt x="236" y="154"/>
                  </a:cubicBezTo>
                  <a:cubicBezTo>
                    <a:pt x="235" y="155"/>
                    <a:pt x="235" y="155"/>
                    <a:pt x="235" y="155"/>
                  </a:cubicBezTo>
                  <a:cubicBezTo>
                    <a:pt x="235" y="155"/>
                    <a:pt x="235" y="155"/>
                    <a:pt x="235" y="155"/>
                  </a:cubicBezTo>
                  <a:cubicBezTo>
                    <a:pt x="235" y="156"/>
                    <a:pt x="235" y="156"/>
                    <a:pt x="235" y="156"/>
                  </a:cubicBezTo>
                  <a:cubicBezTo>
                    <a:pt x="233" y="156"/>
                    <a:pt x="233" y="156"/>
                    <a:pt x="233" y="156"/>
                  </a:cubicBezTo>
                  <a:close/>
                  <a:moveTo>
                    <a:pt x="191" y="148"/>
                  </a:moveTo>
                  <a:cubicBezTo>
                    <a:pt x="191" y="147"/>
                    <a:pt x="191" y="147"/>
                    <a:pt x="191" y="147"/>
                  </a:cubicBezTo>
                  <a:cubicBezTo>
                    <a:pt x="191" y="147"/>
                    <a:pt x="191" y="147"/>
                    <a:pt x="191" y="147"/>
                  </a:cubicBezTo>
                  <a:cubicBezTo>
                    <a:pt x="191" y="147"/>
                    <a:pt x="191" y="147"/>
                    <a:pt x="191" y="147"/>
                  </a:cubicBezTo>
                  <a:cubicBezTo>
                    <a:pt x="191" y="147"/>
                    <a:pt x="191" y="147"/>
                    <a:pt x="191" y="147"/>
                  </a:cubicBezTo>
                  <a:cubicBezTo>
                    <a:pt x="191" y="148"/>
                    <a:pt x="191" y="148"/>
                    <a:pt x="191" y="148"/>
                  </a:cubicBezTo>
                  <a:close/>
                  <a:moveTo>
                    <a:pt x="155" y="138"/>
                  </a:moveTo>
                  <a:cubicBezTo>
                    <a:pt x="155" y="138"/>
                    <a:pt x="155" y="138"/>
                    <a:pt x="155" y="138"/>
                  </a:cubicBezTo>
                  <a:cubicBezTo>
                    <a:pt x="156" y="138"/>
                    <a:pt x="156" y="138"/>
                    <a:pt x="156" y="138"/>
                  </a:cubicBezTo>
                  <a:cubicBezTo>
                    <a:pt x="155" y="138"/>
                    <a:pt x="155" y="138"/>
                    <a:pt x="155" y="138"/>
                  </a:cubicBezTo>
                  <a:cubicBezTo>
                    <a:pt x="155" y="138"/>
                    <a:pt x="155" y="138"/>
                    <a:pt x="155" y="138"/>
                  </a:cubicBezTo>
                  <a:close/>
                  <a:moveTo>
                    <a:pt x="152" y="140"/>
                  </a:moveTo>
                  <a:cubicBezTo>
                    <a:pt x="153" y="140"/>
                    <a:pt x="153" y="140"/>
                    <a:pt x="153" y="140"/>
                  </a:cubicBezTo>
                  <a:cubicBezTo>
                    <a:pt x="152" y="139"/>
                    <a:pt x="152" y="139"/>
                    <a:pt x="152" y="139"/>
                  </a:cubicBezTo>
                  <a:cubicBezTo>
                    <a:pt x="152" y="139"/>
                    <a:pt x="152" y="139"/>
                    <a:pt x="152" y="139"/>
                  </a:cubicBezTo>
                  <a:cubicBezTo>
                    <a:pt x="152" y="140"/>
                    <a:pt x="152" y="140"/>
                    <a:pt x="152" y="140"/>
                  </a:cubicBezTo>
                  <a:close/>
                  <a:moveTo>
                    <a:pt x="153" y="142"/>
                  </a:moveTo>
                  <a:cubicBezTo>
                    <a:pt x="153" y="142"/>
                    <a:pt x="153" y="142"/>
                    <a:pt x="153" y="142"/>
                  </a:cubicBezTo>
                  <a:cubicBezTo>
                    <a:pt x="153" y="142"/>
                    <a:pt x="153" y="142"/>
                    <a:pt x="153" y="142"/>
                  </a:cubicBezTo>
                  <a:cubicBezTo>
                    <a:pt x="153" y="142"/>
                    <a:pt x="153" y="142"/>
                    <a:pt x="153" y="142"/>
                  </a:cubicBezTo>
                  <a:cubicBezTo>
                    <a:pt x="153" y="142"/>
                    <a:pt x="153" y="142"/>
                    <a:pt x="153" y="142"/>
                  </a:cubicBezTo>
                  <a:close/>
                  <a:moveTo>
                    <a:pt x="153" y="143"/>
                  </a:moveTo>
                  <a:cubicBezTo>
                    <a:pt x="152" y="142"/>
                    <a:pt x="152" y="142"/>
                    <a:pt x="152" y="142"/>
                  </a:cubicBezTo>
                  <a:cubicBezTo>
                    <a:pt x="152" y="142"/>
                    <a:pt x="152" y="142"/>
                    <a:pt x="152" y="142"/>
                  </a:cubicBezTo>
                  <a:cubicBezTo>
                    <a:pt x="152" y="143"/>
                    <a:pt x="152" y="143"/>
                    <a:pt x="152" y="143"/>
                  </a:cubicBezTo>
                  <a:cubicBezTo>
                    <a:pt x="153" y="143"/>
                    <a:pt x="153" y="143"/>
                    <a:pt x="153" y="143"/>
                  </a:cubicBezTo>
                  <a:close/>
                  <a:moveTo>
                    <a:pt x="154" y="145"/>
                  </a:moveTo>
                  <a:cubicBezTo>
                    <a:pt x="155" y="146"/>
                    <a:pt x="155" y="146"/>
                    <a:pt x="155" y="146"/>
                  </a:cubicBezTo>
                  <a:cubicBezTo>
                    <a:pt x="155" y="146"/>
                    <a:pt x="155" y="146"/>
                    <a:pt x="155" y="146"/>
                  </a:cubicBezTo>
                  <a:cubicBezTo>
                    <a:pt x="156" y="145"/>
                    <a:pt x="156" y="145"/>
                    <a:pt x="156" y="145"/>
                  </a:cubicBezTo>
                  <a:cubicBezTo>
                    <a:pt x="155" y="145"/>
                    <a:pt x="155" y="145"/>
                    <a:pt x="155" y="145"/>
                  </a:cubicBezTo>
                  <a:cubicBezTo>
                    <a:pt x="156" y="144"/>
                    <a:pt x="156" y="144"/>
                    <a:pt x="156" y="144"/>
                  </a:cubicBezTo>
                  <a:cubicBezTo>
                    <a:pt x="155" y="144"/>
                    <a:pt x="155" y="144"/>
                    <a:pt x="155" y="144"/>
                  </a:cubicBezTo>
                  <a:cubicBezTo>
                    <a:pt x="155" y="145"/>
                    <a:pt x="155" y="145"/>
                    <a:pt x="155" y="145"/>
                  </a:cubicBezTo>
                  <a:cubicBezTo>
                    <a:pt x="155" y="145"/>
                    <a:pt x="155" y="145"/>
                    <a:pt x="155" y="145"/>
                  </a:cubicBezTo>
                  <a:cubicBezTo>
                    <a:pt x="154" y="145"/>
                    <a:pt x="154" y="145"/>
                    <a:pt x="154" y="145"/>
                  </a:cubicBezTo>
                  <a:close/>
                  <a:moveTo>
                    <a:pt x="153" y="149"/>
                  </a:moveTo>
                  <a:cubicBezTo>
                    <a:pt x="153" y="148"/>
                    <a:pt x="153" y="148"/>
                    <a:pt x="153" y="148"/>
                  </a:cubicBezTo>
                  <a:cubicBezTo>
                    <a:pt x="153" y="148"/>
                    <a:pt x="153" y="148"/>
                    <a:pt x="153" y="148"/>
                  </a:cubicBezTo>
                  <a:cubicBezTo>
                    <a:pt x="153" y="147"/>
                    <a:pt x="153" y="147"/>
                    <a:pt x="153" y="147"/>
                  </a:cubicBezTo>
                  <a:cubicBezTo>
                    <a:pt x="154" y="146"/>
                    <a:pt x="154" y="146"/>
                    <a:pt x="154" y="146"/>
                  </a:cubicBezTo>
                  <a:cubicBezTo>
                    <a:pt x="154" y="147"/>
                    <a:pt x="154" y="147"/>
                    <a:pt x="154" y="147"/>
                  </a:cubicBezTo>
                  <a:cubicBezTo>
                    <a:pt x="154" y="147"/>
                    <a:pt x="154" y="147"/>
                    <a:pt x="154" y="147"/>
                  </a:cubicBezTo>
                  <a:cubicBezTo>
                    <a:pt x="154" y="148"/>
                    <a:pt x="154" y="148"/>
                    <a:pt x="154" y="148"/>
                  </a:cubicBezTo>
                  <a:cubicBezTo>
                    <a:pt x="154" y="148"/>
                    <a:pt x="154" y="148"/>
                    <a:pt x="154" y="148"/>
                  </a:cubicBezTo>
                  <a:cubicBezTo>
                    <a:pt x="154" y="149"/>
                    <a:pt x="154" y="149"/>
                    <a:pt x="154" y="149"/>
                  </a:cubicBezTo>
                  <a:cubicBezTo>
                    <a:pt x="154" y="149"/>
                    <a:pt x="154" y="149"/>
                    <a:pt x="154" y="149"/>
                  </a:cubicBezTo>
                  <a:cubicBezTo>
                    <a:pt x="154" y="149"/>
                    <a:pt x="154" y="149"/>
                    <a:pt x="154" y="149"/>
                  </a:cubicBezTo>
                  <a:cubicBezTo>
                    <a:pt x="153" y="149"/>
                    <a:pt x="153" y="149"/>
                    <a:pt x="153" y="149"/>
                  </a:cubicBezTo>
                  <a:close/>
                  <a:moveTo>
                    <a:pt x="186" y="131"/>
                  </a:moveTo>
                  <a:cubicBezTo>
                    <a:pt x="186" y="131"/>
                    <a:pt x="186" y="131"/>
                    <a:pt x="186" y="131"/>
                  </a:cubicBezTo>
                  <a:cubicBezTo>
                    <a:pt x="186" y="131"/>
                    <a:pt x="186" y="131"/>
                    <a:pt x="186" y="131"/>
                  </a:cubicBezTo>
                  <a:cubicBezTo>
                    <a:pt x="187" y="131"/>
                    <a:pt x="187" y="131"/>
                    <a:pt x="187" y="131"/>
                  </a:cubicBezTo>
                  <a:cubicBezTo>
                    <a:pt x="186" y="131"/>
                    <a:pt x="186" y="131"/>
                    <a:pt x="186" y="131"/>
                  </a:cubicBezTo>
                  <a:cubicBezTo>
                    <a:pt x="186" y="131"/>
                    <a:pt x="186" y="131"/>
                    <a:pt x="186" y="131"/>
                  </a:cubicBezTo>
                  <a:close/>
                  <a:moveTo>
                    <a:pt x="197" y="125"/>
                  </a:moveTo>
                  <a:cubicBezTo>
                    <a:pt x="197" y="124"/>
                    <a:pt x="197" y="124"/>
                    <a:pt x="197" y="124"/>
                  </a:cubicBezTo>
                  <a:cubicBezTo>
                    <a:pt x="197" y="124"/>
                    <a:pt x="197" y="124"/>
                    <a:pt x="197" y="124"/>
                  </a:cubicBezTo>
                  <a:cubicBezTo>
                    <a:pt x="197" y="123"/>
                    <a:pt x="197" y="123"/>
                    <a:pt x="197" y="123"/>
                  </a:cubicBezTo>
                  <a:cubicBezTo>
                    <a:pt x="197" y="123"/>
                    <a:pt x="197" y="123"/>
                    <a:pt x="197" y="123"/>
                  </a:cubicBezTo>
                  <a:cubicBezTo>
                    <a:pt x="198" y="123"/>
                    <a:pt x="198" y="123"/>
                    <a:pt x="198" y="123"/>
                  </a:cubicBezTo>
                  <a:cubicBezTo>
                    <a:pt x="198" y="123"/>
                    <a:pt x="198" y="123"/>
                    <a:pt x="198" y="123"/>
                  </a:cubicBezTo>
                  <a:cubicBezTo>
                    <a:pt x="198" y="124"/>
                    <a:pt x="198" y="124"/>
                    <a:pt x="198" y="124"/>
                  </a:cubicBezTo>
                  <a:cubicBezTo>
                    <a:pt x="198" y="124"/>
                    <a:pt x="198" y="124"/>
                    <a:pt x="198" y="124"/>
                  </a:cubicBezTo>
                  <a:cubicBezTo>
                    <a:pt x="197" y="125"/>
                    <a:pt x="197" y="125"/>
                    <a:pt x="197" y="125"/>
                  </a:cubicBezTo>
                  <a:cubicBezTo>
                    <a:pt x="197" y="125"/>
                    <a:pt x="197" y="125"/>
                    <a:pt x="197" y="125"/>
                  </a:cubicBezTo>
                  <a:close/>
                  <a:moveTo>
                    <a:pt x="185" y="137"/>
                  </a:moveTo>
                  <a:cubicBezTo>
                    <a:pt x="185" y="137"/>
                    <a:pt x="185" y="137"/>
                    <a:pt x="185" y="137"/>
                  </a:cubicBezTo>
                  <a:cubicBezTo>
                    <a:pt x="185" y="136"/>
                    <a:pt x="185" y="136"/>
                    <a:pt x="185" y="136"/>
                  </a:cubicBezTo>
                  <a:cubicBezTo>
                    <a:pt x="185" y="136"/>
                    <a:pt x="185" y="136"/>
                    <a:pt x="185" y="136"/>
                  </a:cubicBezTo>
                  <a:cubicBezTo>
                    <a:pt x="185" y="136"/>
                    <a:pt x="185" y="136"/>
                    <a:pt x="185" y="136"/>
                  </a:cubicBezTo>
                  <a:cubicBezTo>
                    <a:pt x="186" y="135"/>
                    <a:pt x="186" y="135"/>
                    <a:pt x="186" y="135"/>
                  </a:cubicBezTo>
                  <a:cubicBezTo>
                    <a:pt x="186" y="135"/>
                    <a:pt x="186" y="135"/>
                    <a:pt x="186" y="135"/>
                  </a:cubicBezTo>
                  <a:cubicBezTo>
                    <a:pt x="185" y="135"/>
                    <a:pt x="185" y="135"/>
                    <a:pt x="185" y="135"/>
                  </a:cubicBezTo>
                  <a:cubicBezTo>
                    <a:pt x="185" y="134"/>
                    <a:pt x="185" y="134"/>
                    <a:pt x="185" y="134"/>
                  </a:cubicBezTo>
                  <a:cubicBezTo>
                    <a:pt x="185" y="133"/>
                    <a:pt x="185" y="133"/>
                    <a:pt x="185" y="133"/>
                  </a:cubicBezTo>
                  <a:cubicBezTo>
                    <a:pt x="186" y="133"/>
                    <a:pt x="186" y="133"/>
                    <a:pt x="186" y="133"/>
                  </a:cubicBezTo>
                  <a:cubicBezTo>
                    <a:pt x="186" y="133"/>
                    <a:pt x="186" y="133"/>
                    <a:pt x="186" y="133"/>
                  </a:cubicBezTo>
                  <a:cubicBezTo>
                    <a:pt x="185" y="132"/>
                    <a:pt x="185" y="132"/>
                    <a:pt x="185" y="132"/>
                  </a:cubicBezTo>
                  <a:cubicBezTo>
                    <a:pt x="184" y="132"/>
                    <a:pt x="184" y="132"/>
                    <a:pt x="184" y="132"/>
                  </a:cubicBezTo>
                  <a:cubicBezTo>
                    <a:pt x="184" y="133"/>
                    <a:pt x="184" y="133"/>
                    <a:pt x="184" y="133"/>
                  </a:cubicBezTo>
                  <a:cubicBezTo>
                    <a:pt x="184" y="133"/>
                    <a:pt x="184" y="133"/>
                    <a:pt x="184" y="133"/>
                  </a:cubicBezTo>
                  <a:cubicBezTo>
                    <a:pt x="183" y="133"/>
                    <a:pt x="183" y="133"/>
                    <a:pt x="183" y="133"/>
                  </a:cubicBezTo>
                  <a:cubicBezTo>
                    <a:pt x="182" y="133"/>
                    <a:pt x="182" y="133"/>
                    <a:pt x="182" y="133"/>
                  </a:cubicBezTo>
                  <a:cubicBezTo>
                    <a:pt x="181" y="134"/>
                    <a:pt x="181" y="134"/>
                    <a:pt x="181" y="134"/>
                  </a:cubicBezTo>
                  <a:cubicBezTo>
                    <a:pt x="180" y="134"/>
                    <a:pt x="180" y="134"/>
                    <a:pt x="180" y="134"/>
                  </a:cubicBezTo>
                  <a:cubicBezTo>
                    <a:pt x="180" y="134"/>
                    <a:pt x="180" y="134"/>
                    <a:pt x="180" y="134"/>
                  </a:cubicBezTo>
                  <a:cubicBezTo>
                    <a:pt x="181" y="133"/>
                    <a:pt x="181" y="133"/>
                    <a:pt x="181" y="133"/>
                  </a:cubicBezTo>
                  <a:cubicBezTo>
                    <a:pt x="182" y="133"/>
                    <a:pt x="182" y="133"/>
                    <a:pt x="182" y="133"/>
                  </a:cubicBezTo>
                  <a:cubicBezTo>
                    <a:pt x="182" y="132"/>
                    <a:pt x="182" y="132"/>
                    <a:pt x="182" y="132"/>
                  </a:cubicBezTo>
                  <a:cubicBezTo>
                    <a:pt x="182" y="132"/>
                    <a:pt x="182" y="132"/>
                    <a:pt x="182" y="132"/>
                  </a:cubicBezTo>
                  <a:cubicBezTo>
                    <a:pt x="181" y="132"/>
                    <a:pt x="181" y="132"/>
                    <a:pt x="181" y="132"/>
                  </a:cubicBezTo>
                  <a:cubicBezTo>
                    <a:pt x="181" y="132"/>
                    <a:pt x="181" y="132"/>
                    <a:pt x="181" y="132"/>
                  </a:cubicBezTo>
                  <a:cubicBezTo>
                    <a:pt x="182" y="131"/>
                    <a:pt x="182" y="131"/>
                    <a:pt x="182" y="131"/>
                  </a:cubicBezTo>
                  <a:cubicBezTo>
                    <a:pt x="181" y="130"/>
                    <a:pt x="181" y="130"/>
                    <a:pt x="181" y="130"/>
                  </a:cubicBezTo>
                  <a:cubicBezTo>
                    <a:pt x="182" y="130"/>
                    <a:pt x="182" y="130"/>
                    <a:pt x="182" y="130"/>
                  </a:cubicBezTo>
                  <a:cubicBezTo>
                    <a:pt x="182" y="130"/>
                    <a:pt x="182" y="130"/>
                    <a:pt x="182" y="130"/>
                  </a:cubicBezTo>
                  <a:cubicBezTo>
                    <a:pt x="182" y="130"/>
                    <a:pt x="182" y="130"/>
                    <a:pt x="182" y="130"/>
                  </a:cubicBezTo>
                  <a:cubicBezTo>
                    <a:pt x="183" y="131"/>
                    <a:pt x="183" y="131"/>
                    <a:pt x="183" y="131"/>
                  </a:cubicBezTo>
                  <a:cubicBezTo>
                    <a:pt x="183" y="132"/>
                    <a:pt x="183" y="132"/>
                    <a:pt x="183" y="132"/>
                  </a:cubicBezTo>
                  <a:cubicBezTo>
                    <a:pt x="184" y="131"/>
                    <a:pt x="184" y="131"/>
                    <a:pt x="184" y="131"/>
                  </a:cubicBezTo>
                  <a:cubicBezTo>
                    <a:pt x="185" y="131"/>
                    <a:pt x="185" y="131"/>
                    <a:pt x="185" y="131"/>
                  </a:cubicBezTo>
                  <a:cubicBezTo>
                    <a:pt x="185" y="131"/>
                    <a:pt x="185" y="131"/>
                    <a:pt x="185" y="131"/>
                  </a:cubicBezTo>
                  <a:cubicBezTo>
                    <a:pt x="184" y="130"/>
                    <a:pt x="184" y="130"/>
                    <a:pt x="184" y="130"/>
                  </a:cubicBezTo>
                  <a:cubicBezTo>
                    <a:pt x="185" y="130"/>
                    <a:pt x="185" y="130"/>
                    <a:pt x="185" y="130"/>
                  </a:cubicBezTo>
                  <a:cubicBezTo>
                    <a:pt x="185" y="130"/>
                    <a:pt x="185" y="130"/>
                    <a:pt x="185" y="130"/>
                  </a:cubicBezTo>
                  <a:cubicBezTo>
                    <a:pt x="185" y="130"/>
                    <a:pt x="185" y="130"/>
                    <a:pt x="185" y="130"/>
                  </a:cubicBezTo>
                  <a:cubicBezTo>
                    <a:pt x="186" y="130"/>
                    <a:pt x="186" y="130"/>
                    <a:pt x="186" y="130"/>
                  </a:cubicBezTo>
                  <a:cubicBezTo>
                    <a:pt x="187" y="129"/>
                    <a:pt x="187" y="129"/>
                    <a:pt x="187" y="129"/>
                  </a:cubicBezTo>
                  <a:cubicBezTo>
                    <a:pt x="187" y="129"/>
                    <a:pt x="187" y="129"/>
                    <a:pt x="187" y="129"/>
                  </a:cubicBezTo>
                  <a:cubicBezTo>
                    <a:pt x="187" y="129"/>
                    <a:pt x="187" y="129"/>
                    <a:pt x="187" y="129"/>
                  </a:cubicBezTo>
                  <a:cubicBezTo>
                    <a:pt x="187" y="129"/>
                    <a:pt x="187" y="129"/>
                    <a:pt x="187" y="129"/>
                  </a:cubicBezTo>
                  <a:cubicBezTo>
                    <a:pt x="188" y="129"/>
                    <a:pt x="188" y="129"/>
                    <a:pt x="188" y="129"/>
                  </a:cubicBezTo>
                  <a:cubicBezTo>
                    <a:pt x="187" y="130"/>
                    <a:pt x="187" y="130"/>
                    <a:pt x="187" y="130"/>
                  </a:cubicBezTo>
                  <a:cubicBezTo>
                    <a:pt x="187" y="131"/>
                    <a:pt x="187" y="131"/>
                    <a:pt x="187" y="131"/>
                  </a:cubicBezTo>
                  <a:cubicBezTo>
                    <a:pt x="188" y="131"/>
                    <a:pt x="188" y="131"/>
                    <a:pt x="188" y="131"/>
                  </a:cubicBezTo>
                  <a:cubicBezTo>
                    <a:pt x="188" y="131"/>
                    <a:pt x="188" y="131"/>
                    <a:pt x="188" y="131"/>
                  </a:cubicBezTo>
                  <a:cubicBezTo>
                    <a:pt x="188" y="132"/>
                    <a:pt x="188" y="132"/>
                    <a:pt x="188" y="132"/>
                  </a:cubicBezTo>
                  <a:cubicBezTo>
                    <a:pt x="188" y="132"/>
                    <a:pt x="188" y="132"/>
                    <a:pt x="188" y="132"/>
                  </a:cubicBezTo>
                  <a:cubicBezTo>
                    <a:pt x="189" y="131"/>
                    <a:pt x="189" y="131"/>
                    <a:pt x="189" y="131"/>
                  </a:cubicBezTo>
                  <a:cubicBezTo>
                    <a:pt x="189" y="130"/>
                    <a:pt x="189" y="130"/>
                    <a:pt x="189" y="130"/>
                  </a:cubicBezTo>
                  <a:cubicBezTo>
                    <a:pt x="190" y="129"/>
                    <a:pt x="190" y="129"/>
                    <a:pt x="190" y="129"/>
                  </a:cubicBezTo>
                  <a:cubicBezTo>
                    <a:pt x="190" y="129"/>
                    <a:pt x="190" y="129"/>
                    <a:pt x="190" y="129"/>
                  </a:cubicBezTo>
                  <a:cubicBezTo>
                    <a:pt x="190" y="130"/>
                    <a:pt x="190" y="130"/>
                    <a:pt x="190" y="130"/>
                  </a:cubicBezTo>
                  <a:cubicBezTo>
                    <a:pt x="190" y="131"/>
                    <a:pt x="190" y="131"/>
                    <a:pt x="190" y="131"/>
                  </a:cubicBezTo>
                  <a:cubicBezTo>
                    <a:pt x="190" y="132"/>
                    <a:pt x="190" y="132"/>
                    <a:pt x="190" y="132"/>
                  </a:cubicBezTo>
                  <a:cubicBezTo>
                    <a:pt x="190" y="132"/>
                    <a:pt x="190" y="132"/>
                    <a:pt x="190" y="132"/>
                  </a:cubicBezTo>
                  <a:cubicBezTo>
                    <a:pt x="191" y="132"/>
                    <a:pt x="191" y="132"/>
                    <a:pt x="191" y="132"/>
                  </a:cubicBezTo>
                  <a:cubicBezTo>
                    <a:pt x="191" y="132"/>
                    <a:pt x="191" y="132"/>
                    <a:pt x="191" y="132"/>
                  </a:cubicBezTo>
                  <a:cubicBezTo>
                    <a:pt x="192" y="131"/>
                    <a:pt x="192" y="131"/>
                    <a:pt x="192" y="131"/>
                  </a:cubicBezTo>
                  <a:cubicBezTo>
                    <a:pt x="193" y="130"/>
                    <a:pt x="193" y="130"/>
                    <a:pt x="193" y="130"/>
                  </a:cubicBezTo>
                  <a:cubicBezTo>
                    <a:pt x="193" y="129"/>
                    <a:pt x="193" y="129"/>
                    <a:pt x="193" y="129"/>
                  </a:cubicBezTo>
                  <a:cubicBezTo>
                    <a:pt x="193" y="128"/>
                    <a:pt x="193" y="128"/>
                    <a:pt x="193" y="128"/>
                  </a:cubicBezTo>
                  <a:cubicBezTo>
                    <a:pt x="193" y="128"/>
                    <a:pt x="193" y="128"/>
                    <a:pt x="193" y="128"/>
                  </a:cubicBezTo>
                  <a:cubicBezTo>
                    <a:pt x="193" y="127"/>
                    <a:pt x="193" y="127"/>
                    <a:pt x="193" y="127"/>
                  </a:cubicBezTo>
                  <a:cubicBezTo>
                    <a:pt x="192" y="127"/>
                    <a:pt x="192" y="127"/>
                    <a:pt x="192" y="127"/>
                  </a:cubicBezTo>
                  <a:cubicBezTo>
                    <a:pt x="192" y="127"/>
                    <a:pt x="192" y="127"/>
                    <a:pt x="192" y="127"/>
                  </a:cubicBezTo>
                  <a:cubicBezTo>
                    <a:pt x="191" y="127"/>
                    <a:pt x="191" y="127"/>
                    <a:pt x="191" y="127"/>
                  </a:cubicBezTo>
                  <a:cubicBezTo>
                    <a:pt x="191" y="127"/>
                    <a:pt x="191" y="127"/>
                    <a:pt x="191" y="127"/>
                  </a:cubicBezTo>
                  <a:cubicBezTo>
                    <a:pt x="192" y="126"/>
                    <a:pt x="192" y="126"/>
                    <a:pt x="192" y="126"/>
                  </a:cubicBezTo>
                  <a:cubicBezTo>
                    <a:pt x="192" y="126"/>
                    <a:pt x="192" y="126"/>
                    <a:pt x="192" y="126"/>
                  </a:cubicBezTo>
                  <a:cubicBezTo>
                    <a:pt x="191" y="126"/>
                    <a:pt x="191" y="126"/>
                    <a:pt x="191" y="126"/>
                  </a:cubicBezTo>
                  <a:cubicBezTo>
                    <a:pt x="191" y="126"/>
                    <a:pt x="191" y="126"/>
                    <a:pt x="191" y="126"/>
                  </a:cubicBezTo>
                  <a:cubicBezTo>
                    <a:pt x="190" y="125"/>
                    <a:pt x="190" y="125"/>
                    <a:pt x="190" y="125"/>
                  </a:cubicBezTo>
                  <a:cubicBezTo>
                    <a:pt x="190" y="125"/>
                    <a:pt x="190" y="125"/>
                    <a:pt x="190" y="125"/>
                  </a:cubicBezTo>
                  <a:cubicBezTo>
                    <a:pt x="189" y="123"/>
                    <a:pt x="189" y="123"/>
                    <a:pt x="189" y="123"/>
                  </a:cubicBezTo>
                  <a:cubicBezTo>
                    <a:pt x="189" y="122"/>
                    <a:pt x="189" y="122"/>
                    <a:pt x="189" y="122"/>
                  </a:cubicBezTo>
                  <a:cubicBezTo>
                    <a:pt x="190" y="121"/>
                    <a:pt x="190" y="121"/>
                    <a:pt x="190" y="121"/>
                  </a:cubicBezTo>
                  <a:cubicBezTo>
                    <a:pt x="189" y="120"/>
                    <a:pt x="189" y="120"/>
                    <a:pt x="189" y="120"/>
                  </a:cubicBezTo>
                  <a:cubicBezTo>
                    <a:pt x="189" y="121"/>
                    <a:pt x="189" y="121"/>
                    <a:pt x="189" y="121"/>
                  </a:cubicBezTo>
                  <a:cubicBezTo>
                    <a:pt x="189" y="122"/>
                    <a:pt x="189" y="122"/>
                    <a:pt x="189" y="122"/>
                  </a:cubicBezTo>
                  <a:cubicBezTo>
                    <a:pt x="188" y="121"/>
                    <a:pt x="188" y="121"/>
                    <a:pt x="188" y="121"/>
                  </a:cubicBezTo>
                  <a:cubicBezTo>
                    <a:pt x="187" y="121"/>
                    <a:pt x="187" y="121"/>
                    <a:pt x="187" y="121"/>
                  </a:cubicBezTo>
                  <a:cubicBezTo>
                    <a:pt x="187" y="119"/>
                    <a:pt x="187" y="119"/>
                    <a:pt x="187" y="119"/>
                  </a:cubicBezTo>
                  <a:cubicBezTo>
                    <a:pt x="186" y="119"/>
                    <a:pt x="186" y="119"/>
                    <a:pt x="186" y="119"/>
                  </a:cubicBezTo>
                  <a:cubicBezTo>
                    <a:pt x="186" y="117"/>
                    <a:pt x="186" y="117"/>
                    <a:pt x="186" y="117"/>
                  </a:cubicBezTo>
                  <a:cubicBezTo>
                    <a:pt x="185" y="117"/>
                    <a:pt x="185" y="117"/>
                    <a:pt x="185" y="117"/>
                  </a:cubicBezTo>
                  <a:cubicBezTo>
                    <a:pt x="185" y="116"/>
                    <a:pt x="185" y="116"/>
                    <a:pt x="185" y="116"/>
                  </a:cubicBezTo>
                  <a:cubicBezTo>
                    <a:pt x="185" y="115"/>
                    <a:pt x="185" y="115"/>
                    <a:pt x="185" y="115"/>
                  </a:cubicBezTo>
                  <a:cubicBezTo>
                    <a:pt x="185" y="115"/>
                    <a:pt x="185" y="115"/>
                    <a:pt x="185" y="115"/>
                  </a:cubicBezTo>
                  <a:cubicBezTo>
                    <a:pt x="186" y="115"/>
                    <a:pt x="186" y="115"/>
                    <a:pt x="186" y="115"/>
                  </a:cubicBezTo>
                  <a:cubicBezTo>
                    <a:pt x="186" y="114"/>
                    <a:pt x="186" y="114"/>
                    <a:pt x="186" y="114"/>
                  </a:cubicBezTo>
                  <a:cubicBezTo>
                    <a:pt x="187" y="114"/>
                    <a:pt x="187" y="114"/>
                    <a:pt x="187" y="114"/>
                  </a:cubicBezTo>
                  <a:cubicBezTo>
                    <a:pt x="187" y="114"/>
                    <a:pt x="187" y="114"/>
                    <a:pt x="187" y="114"/>
                  </a:cubicBezTo>
                  <a:cubicBezTo>
                    <a:pt x="188" y="114"/>
                    <a:pt x="188" y="114"/>
                    <a:pt x="188" y="114"/>
                  </a:cubicBezTo>
                  <a:cubicBezTo>
                    <a:pt x="188" y="113"/>
                    <a:pt x="188" y="113"/>
                    <a:pt x="188" y="113"/>
                  </a:cubicBezTo>
                  <a:cubicBezTo>
                    <a:pt x="188" y="112"/>
                    <a:pt x="188" y="112"/>
                    <a:pt x="188" y="112"/>
                  </a:cubicBezTo>
                  <a:cubicBezTo>
                    <a:pt x="188" y="111"/>
                    <a:pt x="188" y="111"/>
                    <a:pt x="188" y="111"/>
                  </a:cubicBezTo>
                  <a:cubicBezTo>
                    <a:pt x="189" y="110"/>
                    <a:pt x="189" y="110"/>
                    <a:pt x="189" y="110"/>
                  </a:cubicBezTo>
                  <a:cubicBezTo>
                    <a:pt x="188" y="109"/>
                    <a:pt x="188" y="109"/>
                    <a:pt x="188" y="109"/>
                  </a:cubicBezTo>
                  <a:cubicBezTo>
                    <a:pt x="188" y="108"/>
                    <a:pt x="188" y="108"/>
                    <a:pt x="188" y="108"/>
                  </a:cubicBezTo>
                  <a:cubicBezTo>
                    <a:pt x="189" y="108"/>
                    <a:pt x="189" y="108"/>
                    <a:pt x="189" y="108"/>
                  </a:cubicBezTo>
                  <a:cubicBezTo>
                    <a:pt x="189" y="107"/>
                    <a:pt x="189" y="107"/>
                    <a:pt x="189" y="107"/>
                  </a:cubicBezTo>
                  <a:cubicBezTo>
                    <a:pt x="190" y="106"/>
                    <a:pt x="190" y="106"/>
                    <a:pt x="190" y="106"/>
                  </a:cubicBezTo>
                  <a:cubicBezTo>
                    <a:pt x="190" y="105"/>
                    <a:pt x="190" y="105"/>
                    <a:pt x="190" y="105"/>
                  </a:cubicBezTo>
                  <a:cubicBezTo>
                    <a:pt x="190" y="104"/>
                    <a:pt x="190" y="104"/>
                    <a:pt x="190" y="104"/>
                  </a:cubicBezTo>
                  <a:cubicBezTo>
                    <a:pt x="190" y="103"/>
                    <a:pt x="190" y="103"/>
                    <a:pt x="190" y="103"/>
                  </a:cubicBezTo>
                  <a:cubicBezTo>
                    <a:pt x="191" y="103"/>
                    <a:pt x="191" y="103"/>
                    <a:pt x="191" y="103"/>
                  </a:cubicBezTo>
                  <a:cubicBezTo>
                    <a:pt x="191" y="102"/>
                    <a:pt x="191" y="102"/>
                    <a:pt x="191" y="102"/>
                  </a:cubicBezTo>
                  <a:cubicBezTo>
                    <a:pt x="192" y="101"/>
                    <a:pt x="192" y="101"/>
                    <a:pt x="192" y="101"/>
                  </a:cubicBezTo>
                  <a:cubicBezTo>
                    <a:pt x="192" y="100"/>
                    <a:pt x="192" y="100"/>
                    <a:pt x="192" y="100"/>
                  </a:cubicBezTo>
                  <a:cubicBezTo>
                    <a:pt x="192" y="100"/>
                    <a:pt x="192" y="100"/>
                    <a:pt x="192" y="100"/>
                  </a:cubicBezTo>
                  <a:cubicBezTo>
                    <a:pt x="192" y="99"/>
                    <a:pt x="192" y="99"/>
                    <a:pt x="192" y="99"/>
                  </a:cubicBezTo>
                  <a:cubicBezTo>
                    <a:pt x="193" y="99"/>
                    <a:pt x="193" y="99"/>
                    <a:pt x="193" y="99"/>
                  </a:cubicBezTo>
                  <a:cubicBezTo>
                    <a:pt x="192" y="98"/>
                    <a:pt x="192" y="98"/>
                    <a:pt x="192" y="98"/>
                  </a:cubicBezTo>
                  <a:cubicBezTo>
                    <a:pt x="192" y="97"/>
                    <a:pt x="192" y="97"/>
                    <a:pt x="192" y="97"/>
                  </a:cubicBezTo>
                  <a:cubicBezTo>
                    <a:pt x="192" y="97"/>
                    <a:pt x="192" y="97"/>
                    <a:pt x="192" y="97"/>
                  </a:cubicBezTo>
                  <a:cubicBezTo>
                    <a:pt x="191" y="96"/>
                    <a:pt x="191" y="96"/>
                    <a:pt x="191" y="96"/>
                  </a:cubicBezTo>
                  <a:cubicBezTo>
                    <a:pt x="191" y="95"/>
                    <a:pt x="191" y="95"/>
                    <a:pt x="191" y="95"/>
                  </a:cubicBezTo>
                  <a:cubicBezTo>
                    <a:pt x="191" y="95"/>
                    <a:pt x="191" y="95"/>
                    <a:pt x="191" y="95"/>
                  </a:cubicBezTo>
                  <a:cubicBezTo>
                    <a:pt x="191" y="93"/>
                    <a:pt x="191" y="93"/>
                    <a:pt x="191" y="93"/>
                  </a:cubicBezTo>
                  <a:cubicBezTo>
                    <a:pt x="190" y="93"/>
                    <a:pt x="190" y="93"/>
                    <a:pt x="190" y="93"/>
                  </a:cubicBezTo>
                  <a:cubicBezTo>
                    <a:pt x="190" y="93"/>
                    <a:pt x="190" y="93"/>
                    <a:pt x="190" y="93"/>
                  </a:cubicBezTo>
                  <a:cubicBezTo>
                    <a:pt x="189" y="93"/>
                    <a:pt x="189" y="93"/>
                    <a:pt x="189" y="93"/>
                  </a:cubicBezTo>
                  <a:cubicBezTo>
                    <a:pt x="189" y="94"/>
                    <a:pt x="189" y="94"/>
                    <a:pt x="189" y="94"/>
                  </a:cubicBezTo>
                  <a:cubicBezTo>
                    <a:pt x="189" y="94"/>
                    <a:pt x="189" y="94"/>
                    <a:pt x="189" y="94"/>
                  </a:cubicBezTo>
                  <a:cubicBezTo>
                    <a:pt x="188" y="92"/>
                    <a:pt x="188" y="92"/>
                    <a:pt x="188" y="92"/>
                  </a:cubicBezTo>
                  <a:cubicBezTo>
                    <a:pt x="187" y="92"/>
                    <a:pt x="187" y="92"/>
                    <a:pt x="187" y="92"/>
                  </a:cubicBezTo>
                  <a:cubicBezTo>
                    <a:pt x="187" y="92"/>
                    <a:pt x="187" y="92"/>
                    <a:pt x="187" y="92"/>
                  </a:cubicBezTo>
                  <a:cubicBezTo>
                    <a:pt x="186" y="92"/>
                    <a:pt x="186" y="92"/>
                    <a:pt x="186" y="92"/>
                  </a:cubicBezTo>
                  <a:cubicBezTo>
                    <a:pt x="186" y="93"/>
                    <a:pt x="186" y="93"/>
                    <a:pt x="186" y="93"/>
                  </a:cubicBezTo>
                  <a:cubicBezTo>
                    <a:pt x="186" y="93"/>
                    <a:pt x="186" y="93"/>
                    <a:pt x="186" y="93"/>
                  </a:cubicBezTo>
                  <a:cubicBezTo>
                    <a:pt x="185" y="93"/>
                    <a:pt x="185" y="93"/>
                    <a:pt x="185" y="93"/>
                  </a:cubicBezTo>
                  <a:cubicBezTo>
                    <a:pt x="185" y="94"/>
                    <a:pt x="185" y="94"/>
                    <a:pt x="185" y="94"/>
                  </a:cubicBezTo>
                  <a:cubicBezTo>
                    <a:pt x="185" y="95"/>
                    <a:pt x="185" y="95"/>
                    <a:pt x="185" y="95"/>
                  </a:cubicBezTo>
                  <a:cubicBezTo>
                    <a:pt x="184" y="95"/>
                    <a:pt x="184" y="95"/>
                    <a:pt x="184" y="95"/>
                  </a:cubicBezTo>
                  <a:cubicBezTo>
                    <a:pt x="184" y="97"/>
                    <a:pt x="184" y="97"/>
                    <a:pt x="184" y="97"/>
                  </a:cubicBezTo>
                  <a:cubicBezTo>
                    <a:pt x="184" y="98"/>
                    <a:pt x="184" y="98"/>
                    <a:pt x="184" y="98"/>
                  </a:cubicBezTo>
                  <a:cubicBezTo>
                    <a:pt x="183" y="98"/>
                    <a:pt x="183" y="98"/>
                    <a:pt x="183" y="98"/>
                  </a:cubicBezTo>
                  <a:cubicBezTo>
                    <a:pt x="183" y="99"/>
                    <a:pt x="183" y="99"/>
                    <a:pt x="183" y="99"/>
                  </a:cubicBezTo>
                  <a:cubicBezTo>
                    <a:pt x="183" y="99"/>
                    <a:pt x="183" y="99"/>
                    <a:pt x="183" y="99"/>
                  </a:cubicBezTo>
                  <a:cubicBezTo>
                    <a:pt x="183" y="100"/>
                    <a:pt x="183" y="100"/>
                    <a:pt x="183" y="100"/>
                  </a:cubicBezTo>
                  <a:cubicBezTo>
                    <a:pt x="182" y="100"/>
                    <a:pt x="182" y="100"/>
                    <a:pt x="182" y="100"/>
                  </a:cubicBezTo>
                  <a:cubicBezTo>
                    <a:pt x="182" y="102"/>
                    <a:pt x="182" y="102"/>
                    <a:pt x="182" y="102"/>
                  </a:cubicBezTo>
                  <a:cubicBezTo>
                    <a:pt x="181" y="102"/>
                    <a:pt x="181" y="102"/>
                    <a:pt x="181" y="102"/>
                  </a:cubicBezTo>
                  <a:cubicBezTo>
                    <a:pt x="181" y="102"/>
                    <a:pt x="181" y="102"/>
                    <a:pt x="181" y="102"/>
                  </a:cubicBezTo>
                  <a:cubicBezTo>
                    <a:pt x="180" y="104"/>
                    <a:pt x="180" y="104"/>
                    <a:pt x="180" y="104"/>
                  </a:cubicBezTo>
                  <a:cubicBezTo>
                    <a:pt x="181" y="104"/>
                    <a:pt x="181" y="104"/>
                    <a:pt x="181" y="104"/>
                  </a:cubicBezTo>
                  <a:cubicBezTo>
                    <a:pt x="180" y="105"/>
                    <a:pt x="180" y="105"/>
                    <a:pt x="180" y="105"/>
                  </a:cubicBezTo>
                  <a:cubicBezTo>
                    <a:pt x="180" y="106"/>
                    <a:pt x="180" y="106"/>
                    <a:pt x="180" y="106"/>
                  </a:cubicBezTo>
                  <a:cubicBezTo>
                    <a:pt x="180" y="106"/>
                    <a:pt x="180" y="106"/>
                    <a:pt x="180" y="106"/>
                  </a:cubicBezTo>
                  <a:cubicBezTo>
                    <a:pt x="180" y="107"/>
                    <a:pt x="180" y="107"/>
                    <a:pt x="180" y="107"/>
                  </a:cubicBezTo>
                  <a:cubicBezTo>
                    <a:pt x="180" y="108"/>
                    <a:pt x="180" y="108"/>
                    <a:pt x="180" y="108"/>
                  </a:cubicBezTo>
                  <a:cubicBezTo>
                    <a:pt x="179" y="108"/>
                    <a:pt x="179" y="108"/>
                    <a:pt x="179" y="108"/>
                  </a:cubicBezTo>
                  <a:cubicBezTo>
                    <a:pt x="179" y="108"/>
                    <a:pt x="179" y="108"/>
                    <a:pt x="179" y="108"/>
                  </a:cubicBezTo>
                  <a:cubicBezTo>
                    <a:pt x="180" y="108"/>
                    <a:pt x="180" y="108"/>
                    <a:pt x="180" y="108"/>
                  </a:cubicBezTo>
                  <a:cubicBezTo>
                    <a:pt x="180" y="109"/>
                    <a:pt x="180" y="109"/>
                    <a:pt x="180" y="109"/>
                  </a:cubicBezTo>
                  <a:cubicBezTo>
                    <a:pt x="180" y="109"/>
                    <a:pt x="180" y="109"/>
                    <a:pt x="180" y="109"/>
                  </a:cubicBezTo>
                  <a:cubicBezTo>
                    <a:pt x="179" y="109"/>
                    <a:pt x="179" y="109"/>
                    <a:pt x="179" y="109"/>
                  </a:cubicBezTo>
                  <a:cubicBezTo>
                    <a:pt x="178" y="109"/>
                    <a:pt x="178" y="109"/>
                    <a:pt x="178" y="109"/>
                  </a:cubicBezTo>
                  <a:cubicBezTo>
                    <a:pt x="178" y="109"/>
                    <a:pt x="178" y="109"/>
                    <a:pt x="178" y="109"/>
                  </a:cubicBezTo>
                  <a:cubicBezTo>
                    <a:pt x="177" y="109"/>
                    <a:pt x="177" y="109"/>
                    <a:pt x="177" y="109"/>
                  </a:cubicBezTo>
                  <a:cubicBezTo>
                    <a:pt x="177" y="110"/>
                    <a:pt x="177" y="110"/>
                    <a:pt x="177" y="110"/>
                  </a:cubicBezTo>
                  <a:cubicBezTo>
                    <a:pt x="177" y="111"/>
                    <a:pt x="177" y="111"/>
                    <a:pt x="177" y="111"/>
                  </a:cubicBezTo>
                  <a:cubicBezTo>
                    <a:pt x="176" y="110"/>
                    <a:pt x="176" y="110"/>
                    <a:pt x="176" y="110"/>
                  </a:cubicBezTo>
                  <a:cubicBezTo>
                    <a:pt x="176" y="109"/>
                    <a:pt x="176" y="109"/>
                    <a:pt x="176" y="109"/>
                  </a:cubicBezTo>
                  <a:cubicBezTo>
                    <a:pt x="177" y="109"/>
                    <a:pt x="177" y="109"/>
                    <a:pt x="177" y="109"/>
                  </a:cubicBezTo>
                  <a:cubicBezTo>
                    <a:pt x="176" y="108"/>
                    <a:pt x="176" y="108"/>
                    <a:pt x="176" y="108"/>
                  </a:cubicBezTo>
                  <a:cubicBezTo>
                    <a:pt x="176" y="107"/>
                    <a:pt x="176" y="107"/>
                    <a:pt x="176" y="107"/>
                  </a:cubicBezTo>
                  <a:cubicBezTo>
                    <a:pt x="177" y="106"/>
                    <a:pt x="177" y="106"/>
                    <a:pt x="177" y="106"/>
                  </a:cubicBezTo>
                  <a:cubicBezTo>
                    <a:pt x="177" y="105"/>
                    <a:pt x="177" y="105"/>
                    <a:pt x="177" y="105"/>
                  </a:cubicBezTo>
                  <a:cubicBezTo>
                    <a:pt x="177" y="105"/>
                    <a:pt x="177" y="105"/>
                    <a:pt x="177" y="105"/>
                  </a:cubicBezTo>
                  <a:cubicBezTo>
                    <a:pt x="178" y="104"/>
                    <a:pt x="178" y="104"/>
                    <a:pt x="178" y="104"/>
                  </a:cubicBezTo>
                  <a:cubicBezTo>
                    <a:pt x="178" y="103"/>
                    <a:pt x="178" y="103"/>
                    <a:pt x="178" y="103"/>
                  </a:cubicBezTo>
                  <a:cubicBezTo>
                    <a:pt x="178" y="102"/>
                    <a:pt x="178" y="102"/>
                    <a:pt x="178" y="102"/>
                  </a:cubicBezTo>
                  <a:cubicBezTo>
                    <a:pt x="179" y="101"/>
                    <a:pt x="179" y="101"/>
                    <a:pt x="179" y="101"/>
                  </a:cubicBezTo>
                  <a:cubicBezTo>
                    <a:pt x="179" y="100"/>
                    <a:pt x="179" y="100"/>
                    <a:pt x="179" y="100"/>
                  </a:cubicBezTo>
                  <a:cubicBezTo>
                    <a:pt x="179" y="100"/>
                    <a:pt x="179" y="100"/>
                    <a:pt x="179" y="100"/>
                  </a:cubicBezTo>
                  <a:cubicBezTo>
                    <a:pt x="178" y="100"/>
                    <a:pt x="178" y="100"/>
                    <a:pt x="178" y="100"/>
                  </a:cubicBezTo>
                  <a:cubicBezTo>
                    <a:pt x="178" y="100"/>
                    <a:pt x="178" y="100"/>
                    <a:pt x="178" y="100"/>
                  </a:cubicBezTo>
                  <a:cubicBezTo>
                    <a:pt x="179" y="99"/>
                    <a:pt x="179" y="99"/>
                    <a:pt x="179" y="99"/>
                  </a:cubicBezTo>
                  <a:cubicBezTo>
                    <a:pt x="179" y="97"/>
                    <a:pt x="179" y="97"/>
                    <a:pt x="179" y="97"/>
                  </a:cubicBezTo>
                  <a:cubicBezTo>
                    <a:pt x="179" y="97"/>
                    <a:pt x="179" y="97"/>
                    <a:pt x="179" y="97"/>
                  </a:cubicBezTo>
                  <a:cubicBezTo>
                    <a:pt x="178" y="96"/>
                    <a:pt x="178" y="96"/>
                    <a:pt x="178" y="96"/>
                  </a:cubicBezTo>
                  <a:cubicBezTo>
                    <a:pt x="179" y="96"/>
                    <a:pt x="179" y="96"/>
                    <a:pt x="179" y="96"/>
                  </a:cubicBezTo>
                  <a:cubicBezTo>
                    <a:pt x="179" y="95"/>
                    <a:pt x="179" y="95"/>
                    <a:pt x="179" y="95"/>
                  </a:cubicBezTo>
                  <a:cubicBezTo>
                    <a:pt x="178" y="95"/>
                    <a:pt x="178" y="95"/>
                    <a:pt x="178" y="95"/>
                  </a:cubicBezTo>
                  <a:cubicBezTo>
                    <a:pt x="177" y="94"/>
                    <a:pt x="177" y="94"/>
                    <a:pt x="177" y="94"/>
                  </a:cubicBezTo>
                  <a:cubicBezTo>
                    <a:pt x="176" y="94"/>
                    <a:pt x="176" y="94"/>
                    <a:pt x="176" y="94"/>
                  </a:cubicBezTo>
                  <a:cubicBezTo>
                    <a:pt x="176" y="95"/>
                    <a:pt x="176" y="95"/>
                    <a:pt x="176" y="95"/>
                  </a:cubicBezTo>
                  <a:cubicBezTo>
                    <a:pt x="177" y="96"/>
                    <a:pt x="177" y="96"/>
                    <a:pt x="177" y="96"/>
                  </a:cubicBezTo>
                  <a:cubicBezTo>
                    <a:pt x="177" y="96"/>
                    <a:pt x="177" y="96"/>
                    <a:pt x="177" y="96"/>
                  </a:cubicBezTo>
                  <a:cubicBezTo>
                    <a:pt x="177" y="97"/>
                    <a:pt x="177" y="97"/>
                    <a:pt x="177" y="97"/>
                  </a:cubicBezTo>
                  <a:cubicBezTo>
                    <a:pt x="177" y="97"/>
                    <a:pt x="177" y="97"/>
                    <a:pt x="177" y="97"/>
                  </a:cubicBezTo>
                  <a:cubicBezTo>
                    <a:pt x="176" y="97"/>
                    <a:pt x="176" y="97"/>
                    <a:pt x="176" y="97"/>
                  </a:cubicBezTo>
                  <a:cubicBezTo>
                    <a:pt x="176" y="97"/>
                    <a:pt x="176" y="97"/>
                    <a:pt x="176" y="97"/>
                  </a:cubicBezTo>
                  <a:cubicBezTo>
                    <a:pt x="175" y="97"/>
                    <a:pt x="175" y="97"/>
                    <a:pt x="175" y="97"/>
                  </a:cubicBezTo>
                  <a:cubicBezTo>
                    <a:pt x="175" y="98"/>
                    <a:pt x="175" y="98"/>
                    <a:pt x="175" y="98"/>
                  </a:cubicBezTo>
                  <a:cubicBezTo>
                    <a:pt x="176" y="98"/>
                    <a:pt x="176" y="98"/>
                    <a:pt x="176" y="98"/>
                  </a:cubicBezTo>
                  <a:cubicBezTo>
                    <a:pt x="176" y="98"/>
                    <a:pt x="176" y="98"/>
                    <a:pt x="176" y="98"/>
                  </a:cubicBezTo>
                  <a:cubicBezTo>
                    <a:pt x="176" y="99"/>
                    <a:pt x="176" y="99"/>
                    <a:pt x="176" y="99"/>
                  </a:cubicBezTo>
                  <a:cubicBezTo>
                    <a:pt x="176" y="100"/>
                    <a:pt x="176" y="100"/>
                    <a:pt x="176" y="100"/>
                  </a:cubicBezTo>
                  <a:cubicBezTo>
                    <a:pt x="176" y="99"/>
                    <a:pt x="176" y="99"/>
                    <a:pt x="176" y="99"/>
                  </a:cubicBezTo>
                  <a:cubicBezTo>
                    <a:pt x="175" y="99"/>
                    <a:pt x="175" y="99"/>
                    <a:pt x="175" y="99"/>
                  </a:cubicBezTo>
                  <a:cubicBezTo>
                    <a:pt x="175" y="100"/>
                    <a:pt x="175" y="100"/>
                    <a:pt x="175" y="100"/>
                  </a:cubicBezTo>
                  <a:cubicBezTo>
                    <a:pt x="174" y="99"/>
                    <a:pt x="174" y="99"/>
                    <a:pt x="174" y="99"/>
                  </a:cubicBezTo>
                  <a:cubicBezTo>
                    <a:pt x="174" y="99"/>
                    <a:pt x="174" y="99"/>
                    <a:pt x="174" y="99"/>
                  </a:cubicBezTo>
                  <a:cubicBezTo>
                    <a:pt x="174" y="99"/>
                    <a:pt x="174" y="99"/>
                    <a:pt x="174" y="99"/>
                  </a:cubicBezTo>
                  <a:cubicBezTo>
                    <a:pt x="173" y="100"/>
                    <a:pt x="173" y="100"/>
                    <a:pt x="173" y="100"/>
                  </a:cubicBezTo>
                  <a:cubicBezTo>
                    <a:pt x="173" y="99"/>
                    <a:pt x="173" y="99"/>
                    <a:pt x="173" y="99"/>
                  </a:cubicBezTo>
                  <a:cubicBezTo>
                    <a:pt x="173" y="99"/>
                    <a:pt x="173" y="99"/>
                    <a:pt x="173" y="99"/>
                  </a:cubicBezTo>
                  <a:cubicBezTo>
                    <a:pt x="173" y="98"/>
                    <a:pt x="173" y="98"/>
                    <a:pt x="173" y="98"/>
                  </a:cubicBezTo>
                  <a:cubicBezTo>
                    <a:pt x="173" y="98"/>
                    <a:pt x="173" y="98"/>
                    <a:pt x="173" y="98"/>
                  </a:cubicBezTo>
                  <a:cubicBezTo>
                    <a:pt x="172" y="98"/>
                    <a:pt x="172" y="98"/>
                    <a:pt x="172" y="98"/>
                  </a:cubicBezTo>
                  <a:cubicBezTo>
                    <a:pt x="171" y="99"/>
                    <a:pt x="171" y="99"/>
                    <a:pt x="171" y="99"/>
                  </a:cubicBezTo>
                  <a:cubicBezTo>
                    <a:pt x="170" y="98"/>
                    <a:pt x="170" y="98"/>
                    <a:pt x="170" y="98"/>
                  </a:cubicBezTo>
                  <a:cubicBezTo>
                    <a:pt x="170" y="98"/>
                    <a:pt x="170" y="98"/>
                    <a:pt x="170" y="98"/>
                  </a:cubicBezTo>
                  <a:cubicBezTo>
                    <a:pt x="169" y="99"/>
                    <a:pt x="169" y="99"/>
                    <a:pt x="169" y="99"/>
                  </a:cubicBezTo>
                  <a:cubicBezTo>
                    <a:pt x="168" y="99"/>
                    <a:pt x="168" y="99"/>
                    <a:pt x="168" y="99"/>
                  </a:cubicBezTo>
                  <a:cubicBezTo>
                    <a:pt x="168" y="98"/>
                    <a:pt x="168" y="98"/>
                    <a:pt x="168" y="98"/>
                  </a:cubicBezTo>
                  <a:cubicBezTo>
                    <a:pt x="167" y="99"/>
                    <a:pt x="167" y="99"/>
                    <a:pt x="167" y="99"/>
                  </a:cubicBezTo>
                  <a:cubicBezTo>
                    <a:pt x="167" y="98"/>
                    <a:pt x="167" y="98"/>
                    <a:pt x="167" y="98"/>
                  </a:cubicBezTo>
                  <a:cubicBezTo>
                    <a:pt x="167" y="98"/>
                    <a:pt x="167" y="98"/>
                    <a:pt x="167" y="98"/>
                  </a:cubicBezTo>
                  <a:cubicBezTo>
                    <a:pt x="168" y="98"/>
                    <a:pt x="168" y="98"/>
                    <a:pt x="168" y="98"/>
                  </a:cubicBezTo>
                  <a:cubicBezTo>
                    <a:pt x="169" y="98"/>
                    <a:pt x="169" y="98"/>
                    <a:pt x="169" y="98"/>
                  </a:cubicBezTo>
                  <a:cubicBezTo>
                    <a:pt x="170" y="97"/>
                    <a:pt x="170" y="97"/>
                    <a:pt x="170" y="97"/>
                  </a:cubicBezTo>
                  <a:cubicBezTo>
                    <a:pt x="170" y="97"/>
                    <a:pt x="170" y="97"/>
                    <a:pt x="170" y="97"/>
                  </a:cubicBezTo>
                  <a:cubicBezTo>
                    <a:pt x="171" y="97"/>
                    <a:pt x="171" y="97"/>
                    <a:pt x="171" y="97"/>
                  </a:cubicBezTo>
                  <a:cubicBezTo>
                    <a:pt x="171" y="97"/>
                    <a:pt x="171" y="97"/>
                    <a:pt x="171" y="97"/>
                  </a:cubicBezTo>
                  <a:cubicBezTo>
                    <a:pt x="172" y="96"/>
                    <a:pt x="172" y="96"/>
                    <a:pt x="172" y="96"/>
                  </a:cubicBezTo>
                  <a:cubicBezTo>
                    <a:pt x="172" y="96"/>
                    <a:pt x="172" y="96"/>
                    <a:pt x="172" y="96"/>
                  </a:cubicBezTo>
                  <a:cubicBezTo>
                    <a:pt x="172" y="95"/>
                    <a:pt x="172" y="95"/>
                    <a:pt x="172" y="95"/>
                  </a:cubicBezTo>
                  <a:cubicBezTo>
                    <a:pt x="172" y="95"/>
                    <a:pt x="172" y="95"/>
                    <a:pt x="172" y="95"/>
                  </a:cubicBezTo>
                  <a:cubicBezTo>
                    <a:pt x="171" y="93"/>
                    <a:pt x="171" y="93"/>
                    <a:pt x="171" y="93"/>
                  </a:cubicBezTo>
                  <a:cubicBezTo>
                    <a:pt x="170" y="93"/>
                    <a:pt x="170" y="93"/>
                    <a:pt x="170" y="93"/>
                  </a:cubicBezTo>
                  <a:cubicBezTo>
                    <a:pt x="170" y="93"/>
                    <a:pt x="170" y="93"/>
                    <a:pt x="170" y="93"/>
                  </a:cubicBezTo>
                  <a:cubicBezTo>
                    <a:pt x="169" y="91"/>
                    <a:pt x="169" y="91"/>
                    <a:pt x="169" y="91"/>
                  </a:cubicBezTo>
                  <a:cubicBezTo>
                    <a:pt x="168" y="91"/>
                    <a:pt x="168" y="91"/>
                    <a:pt x="168" y="91"/>
                  </a:cubicBezTo>
                  <a:cubicBezTo>
                    <a:pt x="168" y="91"/>
                    <a:pt x="168" y="91"/>
                    <a:pt x="168" y="91"/>
                  </a:cubicBezTo>
                  <a:cubicBezTo>
                    <a:pt x="167" y="92"/>
                    <a:pt x="167" y="92"/>
                    <a:pt x="167" y="92"/>
                  </a:cubicBezTo>
                  <a:cubicBezTo>
                    <a:pt x="166" y="92"/>
                    <a:pt x="166" y="92"/>
                    <a:pt x="166" y="92"/>
                  </a:cubicBezTo>
                  <a:cubicBezTo>
                    <a:pt x="165" y="93"/>
                    <a:pt x="165" y="93"/>
                    <a:pt x="165" y="93"/>
                  </a:cubicBezTo>
                  <a:cubicBezTo>
                    <a:pt x="165" y="93"/>
                    <a:pt x="165" y="93"/>
                    <a:pt x="165" y="93"/>
                  </a:cubicBezTo>
                  <a:cubicBezTo>
                    <a:pt x="165" y="94"/>
                    <a:pt x="165" y="94"/>
                    <a:pt x="165" y="94"/>
                  </a:cubicBezTo>
                  <a:cubicBezTo>
                    <a:pt x="164" y="94"/>
                    <a:pt x="164" y="94"/>
                    <a:pt x="164" y="94"/>
                  </a:cubicBezTo>
                  <a:cubicBezTo>
                    <a:pt x="164" y="94"/>
                    <a:pt x="164" y="94"/>
                    <a:pt x="164" y="94"/>
                  </a:cubicBezTo>
                  <a:cubicBezTo>
                    <a:pt x="164" y="94"/>
                    <a:pt x="164" y="94"/>
                    <a:pt x="164" y="94"/>
                  </a:cubicBezTo>
                  <a:cubicBezTo>
                    <a:pt x="163" y="94"/>
                    <a:pt x="163" y="94"/>
                    <a:pt x="163" y="94"/>
                  </a:cubicBezTo>
                  <a:cubicBezTo>
                    <a:pt x="162" y="94"/>
                    <a:pt x="162" y="94"/>
                    <a:pt x="162" y="94"/>
                  </a:cubicBezTo>
                  <a:cubicBezTo>
                    <a:pt x="162" y="94"/>
                    <a:pt x="162" y="94"/>
                    <a:pt x="162" y="94"/>
                  </a:cubicBezTo>
                  <a:cubicBezTo>
                    <a:pt x="161" y="94"/>
                    <a:pt x="161" y="94"/>
                    <a:pt x="161" y="94"/>
                  </a:cubicBezTo>
                  <a:cubicBezTo>
                    <a:pt x="160" y="94"/>
                    <a:pt x="160" y="94"/>
                    <a:pt x="160" y="94"/>
                  </a:cubicBezTo>
                  <a:cubicBezTo>
                    <a:pt x="160" y="94"/>
                    <a:pt x="160" y="94"/>
                    <a:pt x="160" y="94"/>
                  </a:cubicBezTo>
                  <a:cubicBezTo>
                    <a:pt x="160" y="93"/>
                    <a:pt x="160" y="93"/>
                    <a:pt x="160" y="93"/>
                  </a:cubicBezTo>
                  <a:cubicBezTo>
                    <a:pt x="162" y="93"/>
                    <a:pt x="162" y="93"/>
                    <a:pt x="162" y="93"/>
                  </a:cubicBezTo>
                  <a:cubicBezTo>
                    <a:pt x="162" y="92"/>
                    <a:pt x="162" y="92"/>
                    <a:pt x="162" y="92"/>
                  </a:cubicBezTo>
                  <a:cubicBezTo>
                    <a:pt x="163" y="92"/>
                    <a:pt x="163" y="92"/>
                    <a:pt x="163" y="92"/>
                  </a:cubicBezTo>
                  <a:cubicBezTo>
                    <a:pt x="163" y="92"/>
                    <a:pt x="163" y="92"/>
                    <a:pt x="163" y="92"/>
                  </a:cubicBezTo>
                  <a:cubicBezTo>
                    <a:pt x="164" y="91"/>
                    <a:pt x="164" y="91"/>
                    <a:pt x="164" y="91"/>
                  </a:cubicBezTo>
                  <a:cubicBezTo>
                    <a:pt x="164" y="91"/>
                    <a:pt x="164" y="91"/>
                    <a:pt x="164" y="91"/>
                  </a:cubicBezTo>
                  <a:cubicBezTo>
                    <a:pt x="164" y="90"/>
                    <a:pt x="164" y="90"/>
                    <a:pt x="164" y="90"/>
                  </a:cubicBezTo>
                  <a:cubicBezTo>
                    <a:pt x="165" y="90"/>
                    <a:pt x="165" y="90"/>
                    <a:pt x="165" y="90"/>
                  </a:cubicBezTo>
                  <a:cubicBezTo>
                    <a:pt x="166" y="89"/>
                    <a:pt x="166" y="89"/>
                    <a:pt x="166" y="89"/>
                  </a:cubicBezTo>
                  <a:cubicBezTo>
                    <a:pt x="166" y="88"/>
                    <a:pt x="166" y="88"/>
                    <a:pt x="166" y="88"/>
                  </a:cubicBezTo>
                  <a:cubicBezTo>
                    <a:pt x="166" y="87"/>
                    <a:pt x="166" y="87"/>
                    <a:pt x="166" y="87"/>
                  </a:cubicBezTo>
                  <a:cubicBezTo>
                    <a:pt x="165" y="86"/>
                    <a:pt x="165" y="86"/>
                    <a:pt x="165" y="86"/>
                  </a:cubicBezTo>
                  <a:cubicBezTo>
                    <a:pt x="165" y="86"/>
                    <a:pt x="165" y="86"/>
                    <a:pt x="165" y="86"/>
                  </a:cubicBezTo>
                  <a:cubicBezTo>
                    <a:pt x="163" y="87"/>
                    <a:pt x="163" y="87"/>
                    <a:pt x="163" y="87"/>
                  </a:cubicBezTo>
                  <a:cubicBezTo>
                    <a:pt x="162" y="87"/>
                    <a:pt x="162" y="87"/>
                    <a:pt x="162" y="87"/>
                  </a:cubicBezTo>
                  <a:cubicBezTo>
                    <a:pt x="160" y="88"/>
                    <a:pt x="160" y="88"/>
                    <a:pt x="160" y="88"/>
                  </a:cubicBezTo>
                  <a:cubicBezTo>
                    <a:pt x="157" y="88"/>
                    <a:pt x="157" y="88"/>
                    <a:pt x="157" y="88"/>
                  </a:cubicBezTo>
                  <a:cubicBezTo>
                    <a:pt x="153" y="90"/>
                    <a:pt x="153" y="90"/>
                    <a:pt x="153" y="90"/>
                  </a:cubicBezTo>
                  <a:cubicBezTo>
                    <a:pt x="152" y="90"/>
                    <a:pt x="152" y="90"/>
                    <a:pt x="152" y="90"/>
                  </a:cubicBezTo>
                  <a:cubicBezTo>
                    <a:pt x="149" y="91"/>
                    <a:pt x="149" y="91"/>
                    <a:pt x="149" y="91"/>
                  </a:cubicBezTo>
                  <a:cubicBezTo>
                    <a:pt x="146" y="92"/>
                    <a:pt x="146" y="92"/>
                    <a:pt x="146" y="92"/>
                  </a:cubicBezTo>
                  <a:cubicBezTo>
                    <a:pt x="145" y="93"/>
                    <a:pt x="145" y="93"/>
                    <a:pt x="145" y="93"/>
                  </a:cubicBezTo>
                  <a:cubicBezTo>
                    <a:pt x="145" y="94"/>
                    <a:pt x="145" y="94"/>
                    <a:pt x="145" y="94"/>
                  </a:cubicBezTo>
                  <a:cubicBezTo>
                    <a:pt x="146" y="94"/>
                    <a:pt x="146" y="94"/>
                    <a:pt x="146" y="94"/>
                  </a:cubicBezTo>
                  <a:cubicBezTo>
                    <a:pt x="146" y="94"/>
                    <a:pt x="146" y="94"/>
                    <a:pt x="146" y="94"/>
                  </a:cubicBezTo>
                  <a:cubicBezTo>
                    <a:pt x="145" y="95"/>
                    <a:pt x="145" y="95"/>
                    <a:pt x="145" y="95"/>
                  </a:cubicBezTo>
                  <a:cubicBezTo>
                    <a:pt x="144" y="95"/>
                    <a:pt x="144" y="95"/>
                    <a:pt x="144" y="95"/>
                  </a:cubicBezTo>
                  <a:cubicBezTo>
                    <a:pt x="143" y="96"/>
                    <a:pt x="143" y="96"/>
                    <a:pt x="143" y="96"/>
                  </a:cubicBezTo>
                  <a:cubicBezTo>
                    <a:pt x="142" y="96"/>
                    <a:pt x="142" y="96"/>
                    <a:pt x="142" y="96"/>
                  </a:cubicBezTo>
                  <a:cubicBezTo>
                    <a:pt x="141" y="96"/>
                    <a:pt x="141" y="96"/>
                    <a:pt x="141" y="96"/>
                  </a:cubicBezTo>
                  <a:cubicBezTo>
                    <a:pt x="141" y="97"/>
                    <a:pt x="141" y="97"/>
                    <a:pt x="141" y="97"/>
                  </a:cubicBezTo>
                  <a:cubicBezTo>
                    <a:pt x="140" y="98"/>
                    <a:pt x="140" y="98"/>
                    <a:pt x="140" y="98"/>
                  </a:cubicBezTo>
                  <a:cubicBezTo>
                    <a:pt x="139" y="99"/>
                    <a:pt x="139" y="99"/>
                    <a:pt x="139" y="99"/>
                  </a:cubicBezTo>
                  <a:cubicBezTo>
                    <a:pt x="139" y="100"/>
                    <a:pt x="139" y="100"/>
                    <a:pt x="139" y="100"/>
                  </a:cubicBezTo>
                  <a:cubicBezTo>
                    <a:pt x="140" y="99"/>
                    <a:pt x="140" y="99"/>
                    <a:pt x="140" y="99"/>
                  </a:cubicBezTo>
                  <a:cubicBezTo>
                    <a:pt x="140" y="100"/>
                    <a:pt x="140" y="100"/>
                    <a:pt x="140" y="100"/>
                  </a:cubicBezTo>
                  <a:cubicBezTo>
                    <a:pt x="140" y="100"/>
                    <a:pt x="140" y="100"/>
                    <a:pt x="140" y="100"/>
                  </a:cubicBezTo>
                  <a:cubicBezTo>
                    <a:pt x="140" y="100"/>
                    <a:pt x="140" y="100"/>
                    <a:pt x="140" y="100"/>
                  </a:cubicBezTo>
                  <a:cubicBezTo>
                    <a:pt x="141" y="100"/>
                    <a:pt x="141" y="100"/>
                    <a:pt x="141" y="100"/>
                  </a:cubicBezTo>
                  <a:cubicBezTo>
                    <a:pt x="142" y="100"/>
                    <a:pt x="142" y="100"/>
                    <a:pt x="142" y="100"/>
                  </a:cubicBezTo>
                  <a:cubicBezTo>
                    <a:pt x="143" y="100"/>
                    <a:pt x="143" y="100"/>
                    <a:pt x="143" y="100"/>
                  </a:cubicBezTo>
                  <a:cubicBezTo>
                    <a:pt x="143" y="100"/>
                    <a:pt x="143" y="100"/>
                    <a:pt x="143" y="100"/>
                  </a:cubicBezTo>
                  <a:cubicBezTo>
                    <a:pt x="143" y="101"/>
                    <a:pt x="143" y="101"/>
                    <a:pt x="143" y="101"/>
                  </a:cubicBezTo>
                  <a:cubicBezTo>
                    <a:pt x="142" y="101"/>
                    <a:pt x="142" y="101"/>
                    <a:pt x="142" y="101"/>
                  </a:cubicBezTo>
                  <a:cubicBezTo>
                    <a:pt x="141" y="101"/>
                    <a:pt x="141" y="101"/>
                    <a:pt x="141" y="101"/>
                  </a:cubicBezTo>
                  <a:cubicBezTo>
                    <a:pt x="140" y="101"/>
                    <a:pt x="140" y="101"/>
                    <a:pt x="140" y="101"/>
                  </a:cubicBezTo>
                  <a:cubicBezTo>
                    <a:pt x="140" y="102"/>
                    <a:pt x="140" y="102"/>
                    <a:pt x="140" y="102"/>
                  </a:cubicBezTo>
                  <a:cubicBezTo>
                    <a:pt x="142" y="103"/>
                    <a:pt x="142" y="103"/>
                    <a:pt x="142" y="103"/>
                  </a:cubicBezTo>
                  <a:cubicBezTo>
                    <a:pt x="143" y="102"/>
                    <a:pt x="143" y="102"/>
                    <a:pt x="143" y="102"/>
                  </a:cubicBezTo>
                  <a:cubicBezTo>
                    <a:pt x="143" y="102"/>
                    <a:pt x="143" y="102"/>
                    <a:pt x="143" y="102"/>
                  </a:cubicBezTo>
                  <a:cubicBezTo>
                    <a:pt x="143" y="102"/>
                    <a:pt x="143" y="102"/>
                    <a:pt x="143" y="102"/>
                  </a:cubicBezTo>
                  <a:cubicBezTo>
                    <a:pt x="143" y="102"/>
                    <a:pt x="143" y="102"/>
                    <a:pt x="143" y="102"/>
                  </a:cubicBezTo>
                  <a:cubicBezTo>
                    <a:pt x="143" y="103"/>
                    <a:pt x="143" y="103"/>
                    <a:pt x="143" y="103"/>
                  </a:cubicBezTo>
                  <a:cubicBezTo>
                    <a:pt x="144" y="103"/>
                    <a:pt x="144" y="103"/>
                    <a:pt x="144" y="103"/>
                  </a:cubicBezTo>
                  <a:cubicBezTo>
                    <a:pt x="145" y="103"/>
                    <a:pt x="145" y="103"/>
                    <a:pt x="145" y="103"/>
                  </a:cubicBezTo>
                  <a:cubicBezTo>
                    <a:pt x="147" y="102"/>
                    <a:pt x="147" y="102"/>
                    <a:pt x="147" y="102"/>
                  </a:cubicBezTo>
                  <a:cubicBezTo>
                    <a:pt x="148" y="102"/>
                    <a:pt x="148" y="102"/>
                    <a:pt x="148" y="102"/>
                  </a:cubicBezTo>
                  <a:cubicBezTo>
                    <a:pt x="149" y="103"/>
                    <a:pt x="149" y="103"/>
                    <a:pt x="149" y="103"/>
                  </a:cubicBezTo>
                  <a:cubicBezTo>
                    <a:pt x="150" y="103"/>
                    <a:pt x="150" y="103"/>
                    <a:pt x="150" y="103"/>
                  </a:cubicBezTo>
                  <a:cubicBezTo>
                    <a:pt x="151" y="103"/>
                    <a:pt x="151" y="103"/>
                    <a:pt x="151" y="103"/>
                  </a:cubicBezTo>
                  <a:cubicBezTo>
                    <a:pt x="151" y="104"/>
                    <a:pt x="151" y="104"/>
                    <a:pt x="151" y="104"/>
                  </a:cubicBezTo>
                  <a:cubicBezTo>
                    <a:pt x="152" y="104"/>
                    <a:pt x="152" y="104"/>
                    <a:pt x="152" y="104"/>
                  </a:cubicBezTo>
                  <a:cubicBezTo>
                    <a:pt x="151" y="104"/>
                    <a:pt x="151" y="104"/>
                    <a:pt x="151" y="104"/>
                  </a:cubicBezTo>
                  <a:cubicBezTo>
                    <a:pt x="151" y="104"/>
                    <a:pt x="151" y="104"/>
                    <a:pt x="151" y="104"/>
                  </a:cubicBezTo>
                  <a:cubicBezTo>
                    <a:pt x="150" y="104"/>
                    <a:pt x="150" y="104"/>
                    <a:pt x="150" y="104"/>
                  </a:cubicBezTo>
                  <a:cubicBezTo>
                    <a:pt x="148" y="104"/>
                    <a:pt x="148" y="104"/>
                    <a:pt x="148" y="104"/>
                  </a:cubicBezTo>
                  <a:cubicBezTo>
                    <a:pt x="148" y="104"/>
                    <a:pt x="148" y="104"/>
                    <a:pt x="148" y="104"/>
                  </a:cubicBezTo>
                  <a:cubicBezTo>
                    <a:pt x="149" y="104"/>
                    <a:pt x="149" y="104"/>
                    <a:pt x="149" y="104"/>
                  </a:cubicBezTo>
                  <a:cubicBezTo>
                    <a:pt x="149" y="105"/>
                    <a:pt x="149" y="105"/>
                    <a:pt x="149" y="105"/>
                  </a:cubicBezTo>
                  <a:cubicBezTo>
                    <a:pt x="148" y="105"/>
                    <a:pt x="148" y="105"/>
                    <a:pt x="148" y="105"/>
                  </a:cubicBezTo>
                  <a:cubicBezTo>
                    <a:pt x="147" y="104"/>
                    <a:pt x="147" y="104"/>
                    <a:pt x="147" y="104"/>
                  </a:cubicBezTo>
                  <a:cubicBezTo>
                    <a:pt x="145" y="104"/>
                    <a:pt x="145" y="104"/>
                    <a:pt x="145" y="104"/>
                  </a:cubicBezTo>
                  <a:cubicBezTo>
                    <a:pt x="144" y="105"/>
                    <a:pt x="144" y="105"/>
                    <a:pt x="144" y="105"/>
                  </a:cubicBezTo>
                  <a:cubicBezTo>
                    <a:pt x="144" y="104"/>
                    <a:pt x="144" y="104"/>
                    <a:pt x="144" y="104"/>
                  </a:cubicBezTo>
                  <a:cubicBezTo>
                    <a:pt x="143" y="104"/>
                    <a:pt x="143" y="104"/>
                    <a:pt x="143" y="104"/>
                  </a:cubicBezTo>
                  <a:cubicBezTo>
                    <a:pt x="143" y="105"/>
                    <a:pt x="143" y="105"/>
                    <a:pt x="143" y="105"/>
                  </a:cubicBezTo>
                  <a:cubicBezTo>
                    <a:pt x="142" y="105"/>
                    <a:pt x="142" y="105"/>
                    <a:pt x="142" y="105"/>
                  </a:cubicBezTo>
                  <a:cubicBezTo>
                    <a:pt x="140" y="105"/>
                    <a:pt x="140" y="105"/>
                    <a:pt x="140" y="105"/>
                  </a:cubicBezTo>
                  <a:cubicBezTo>
                    <a:pt x="140" y="105"/>
                    <a:pt x="140" y="105"/>
                    <a:pt x="140" y="105"/>
                  </a:cubicBezTo>
                  <a:cubicBezTo>
                    <a:pt x="138" y="105"/>
                    <a:pt x="138" y="105"/>
                    <a:pt x="138" y="105"/>
                  </a:cubicBezTo>
                  <a:cubicBezTo>
                    <a:pt x="138" y="106"/>
                    <a:pt x="138" y="106"/>
                    <a:pt x="138" y="106"/>
                  </a:cubicBezTo>
                  <a:cubicBezTo>
                    <a:pt x="138" y="108"/>
                    <a:pt x="138" y="108"/>
                    <a:pt x="138" y="108"/>
                  </a:cubicBezTo>
                  <a:cubicBezTo>
                    <a:pt x="138" y="109"/>
                    <a:pt x="138" y="109"/>
                    <a:pt x="138" y="109"/>
                  </a:cubicBezTo>
                  <a:cubicBezTo>
                    <a:pt x="138" y="110"/>
                    <a:pt x="138" y="110"/>
                    <a:pt x="138" y="110"/>
                  </a:cubicBezTo>
                  <a:cubicBezTo>
                    <a:pt x="138" y="110"/>
                    <a:pt x="138" y="110"/>
                    <a:pt x="138" y="110"/>
                  </a:cubicBezTo>
                  <a:cubicBezTo>
                    <a:pt x="138" y="110"/>
                    <a:pt x="138" y="110"/>
                    <a:pt x="138" y="110"/>
                  </a:cubicBezTo>
                  <a:cubicBezTo>
                    <a:pt x="138" y="111"/>
                    <a:pt x="138" y="111"/>
                    <a:pt x="138" y="111"/>
                  </a:cubicBezTo>
                  <a:cubicBezTo>
                    <a:pt x="139" y="111"/>
                    <a:pt x="139" y="111"/>
                    <a:pt x="139" y="111"/>
                  </a:cubicBezTo>
                  <a:cubicBezTo>
                    <a:pt x="139" y="111"/>
                    <a:pt x="139" y="111"/>
                    <a:pt x="139" y="111"/>
                  </a:cubicBezTo>
                  <a:cubicBezTo>
                    <a:pt x="140" y="111"/>
                    <a:pt x="140" y="111"/>
                    <a:pt x="140" y="111"/>
                  </a:cubicBezTo>
                  <a:cubicBezTo>
                    <a:pt x="141" y="111"/>
                    <a:pt x="141" y="111"/>
                    <a:pt x="141" y="111"/>
                  </a:cubicBezTo>
                  <a:cubicBezTo>
                    <a:pt x="141" y="111"/>
                    <a:pt x="141" y="111"/>
                    <a:pt x="141" y="111"/>
                  </a:cubicBezTo>
                  <a:cubicBezTo>
                    <a:pt x="141" y="110"/>
                    <a:pt x="141" y="110"/>
                    <a:pt x="141" y="110"/>
                  </a:cubicBezTo>
                  <a:cubicBezTo>
                    <a:pt x="142" y="111"/>
                    <a:pt x="142" y="111"/>
                    <a:pt x="142" y="111"/>
                  </a:cubicBezTo>
                  <a:cubicBezTo>
                    <a:pt x="142" y="111"/>
                    <a:pt x="142" y="111"/>
                    <a:pt x="142" y="111"/>
                  </a:cubicBezTo>
                  <a:cubicBezTo>
                    <a:pt x="142" y="111"/>
                    <a:pt x="142" y="111"/>
                    <a:pt x="142" y="111"/>
                  </a:cubicBezTo>
                  <a:cubicBezTo>
                    <a:pt x="143" y="111"/>
                    <a:pt x="143" y="111"/>
                    <a:pt x="143" y="111"/>
                  </a:cubicBezTo>
                  <a:cubicBezTo>
                    <a:pt x="143" y="112"/>
                    <a:pt x="143" y="112"/>
                    <a:pt x="143" y="112"/>
                  </a:cubicBezTo>
                  <a:cubicBezTo>
                    <a:pt x="144" y="112"/>
                    <a:pt x="144" y="112"/>
                    <a:pt x="144" y="112"/>
                  </a:cubicBezTo>
                  <a:cubicBezTo>
                    <a:pt x="144" y="112"/>
                    <a:pt x="144" y="112"/>
                    <a:pt x="144" y="112"/>
                  </a:cubicBezTo>
                  <a:cubicBezTo>
                    <a:pt x="145" y="112"/>
                    <a:pt x="145" y="112"/>
                    <a:pt x="145" y="112"/>
                  </a:cubicBezTo>
                  <a:cubicBezTo>
                    <a:pt x="145" y="112"/>
                    <a:pt x="145" y="112"/>
                    <a:pt x="145" y="112"/>
                  </a:cubicBezTo>
                  <a:cubicBezTo>
                    <a:pt x="146" y="112"/>
                    <a:pt x="146" y="112"/>
                    <a:pt x="146" y="112"/>
                  </a:cubicBezTo>
                  <a:cubicBezTo>
                    <a:pt x="147" y="112"/>
                    <a:pt x="147" y="112"/>
                    <a:pt x="147" y="112"/>
                  </a:cubicBezTo>
                  <a:cubicBezTo>
                    <a:pt x="148" y="112"/>
                    <a:pt x="148" y="112"/>
                    <a:pt x="148" y="112"/>
                  </a:cubicBezTo>
                  <a:cubicBezTo>
                    <a:pt x="148" y="112"/>
                    <a:pt x="148" y="112"/>
                    <a:pt x="148" y="112"/>
                  </a:cubicBezTo>
                  <a:cubicBezTo>
                    <a:pt x="149" y="112"/>
                    <a:pt x="149" y="112"/>
                    <a:pt x="149" y="112"/>
                  </a:cubicBezTo>
                  <a:cubicBezTo>
                    <a:pt x="150" y="112"/>
                    <a:pt x="150" y="112"/>
                    <a:pt x="150" y="112"/>
                  </a:cubicBezTo>
                  <a:cubicBezTo>
                    <a:pt x="151" y="112"/>
                    <a:pt x="151" y="112"/>
                    <a:pt x="151" y="112"/>
                  </a:cubicBezTo>
                  <a:cubicBezTo>
                    <a:pt x="151" y="112"/>
                    <a:pt x="151" y="112"/>
                    <a:pt x="151" y="112"/>
                  </a:cubicBezTo>
                  <a:cubicBezTo>
                    <a:pt x="152" y="113"/>
                    <a:pt x="152" y="113"/>
                    <a:pt x="152" y="113"/>
                  </a:cubicBezTo>
                  <a:cubicBezTo>
                    <a:pt x="152" y="113"/>
                    <a:pt x="152" y="113"/>
                    <a:pt x="152" y="113"/>
                  </a:cubicBezTo>
                  <a:cubicBezTo>
                    <a:pt x="152" y="113"/>
                    <a:pt x="152" y="113"/>
                    <a:pt x="152" y="113"/>
                  </a:cubicBezTo>
                  <a:cubicBezTo>
                    <a:pt x="153" y="114"/>
                    <a:pt x="153" y="114"/>
                    <a:pt x="153" y="114"/>
                  </a:cubicBezTo>
                  <a:cubicBezTo>
                    <a:pt x="153" y="114"/>
                    <a:pt x="153" y="114"/>
                    <a:pt x="153" y="114"/>
                  </a:cubicBezTo>
                  <a:cubicBezTo>
                    <a:pt x="153" y="114"/>
                    <a:pt x="153" y="114"/>
                    <a:pt x="153" y="114"/>
                  </a:cubicBezTo>
                  <a:cubicBezTo>
                    <a:pt x="154" y="114"/>
                    <a:pt x="154" y="114"/>
                    <a:pt x="154" y="114"/>
                  </a:cubicBezTo>
                  <a:cubicBezTo>
                    <a:pt x="155" y="115"/>
                    <a:pt x="155" y="115"/>
                    <a:pt x="155" y="115"/>
                  </a:cubicBezTo>
                  <a:cubicBezTo>
                    <a:pt x="155" y="115"/>
                    <a:pt x="155" y="115"/>
                    <a:pt x="155" y="115"/>
                  </a:cubicBezTo>
                  <a:cubicBezTo>
                    <a:pt x="155" y="115"/>
                    <a:pt x="155" y="115"/>
                    <a:pt x="155" y="115"/>
                  </a:cubicBezTo>
                  <a:cubicBezTo>
                    <a:pt x="156" y="116"/>
                    <a:pt x="156" y="116"/>
                    <a:pt x="156" y="116"/>
                  </a:cubicBezTo>
                  <a:cubicBezTo>
                    <a:pt x="156" y="116"/>
                    <a:pt x="156" y="116"/>
                    <a:pt x="156" y="116"/>
                  </a:cubicBezTo>
                  <a:cubicBezTo>
                    <a:pt x="156" y="117"/>
                    <a:pt x="156" y="117"/>
                    <a:pt x="156" y="117"/>
                  </a:cubicBezTo>
                  <a:cubicBezTo>
                    <a:pt x="157" y="117"/>
                    <a:pt x="157" y="117"/>
                    <a:pt x="157" y="117"/>
                  </a:cubicBezTo>
                  <a:cubicBezTo>
                    <a:pt x="158" y="118"/>
                    <a:pt x="158" y="118"/>
                    <a:pt x="158" y="118"/>
                  </a:cubicBezTo>
                  <a:cubicBezTo>
                    <a:pt x="158" y="119"/>
                    <a:pt x="158" y="119"/>
                    <a:pt x="158" y="119"/>
                  </a:cubicBezTo>
                  <a:cubicBezTo>
                    <a:pt x="158" y="119"/>
                    <a:pt x="158" y="119"/>
                    <a:pt x="158" y="119"/>
                  </a:cubicBezTo>
                  <a:cubicBezTo>
                    <a:pt x="158" y="119"/>
                    <a:pt x="158" y="119"/>
                    <a:pt x="158" y="119"/>
                  </a:cubicBezTo>
                  <a:cubicBezTo>
                    <a:pt x="157" y="119"/>
                    <a:pt x="157" y="119"/>
                    <a:pt x="157" y="119"/>
                  </a:cubicBezTo>
                  <a:cubicBezTo>
                    <a:pt x="156" y="119"/>
                    <a:pt x="156" y="119"/>
                    <a:pt x="156" y="119"/>
                  </a:cubicBezTo>
                  <a:cubicBezTo>
                    <a:pt x="154" y="118"/>
                    <a:pt x="154" y="118"/>
                    <a:pt x="154" y="118"/>
                  </a:cubicBezTo>
                  <a:cubicBezTo>
                    <a:pt x="154" y="119"/>
                    <a:pt x="154" y="119"/>
                    <a:pt x="154" y="119"/>
                  </a:cubicBezTo>
                  <a:cubicBezTo>
                    <a:pt x="153" y="118"/>
                    <a:pt x="153" y="118"/>
                    <a:pt x="153" y="118"/>
                  </a:cubicBezTo>
                  <a:cubicBezTo>
                    <a:pt x="153" y="119"/>
                    <a:pt x="153" y="119"/>
                    <a:pt x="153" y="119"/>
                  </a:cubicBezTo>
                  <a:cubicBezTo>
                    <a:pt x="152" y="119"/>
                    <a:pt x="152" y="119"/>
                    <a:pt x="152" y="119"/>
                  </a:cubicBezTo>
                  <a:cubicBezTo>
                    <a:pt x="152" y="118"/>
                    <a:pt x="152" y="118"/>
                    <a:pt x="152" y="118"/>
                  </a:cubicBezTo>
                  <a:cubicBezTo>
                    <a:pt x="151" y="118"/>
                    <a:pt x="151" y="118"/>
                    <a:pt x="151" y="118"/>
                  </a:cubicBezTo>
                  <a:cubicBezTo>
                    <a:pt x="151" y="117"/>
                    <a:pt x="151" y="117"/>
                    <a:pt x="151" y="117"/>
                  </a:cubicBezTo>
                  <a:cubicBezTo>
                    <a:pt x="150" y="117"/>
                    <a:pt x="150" y="117"/>
                    <a:pt x="150" y="117"/>
                  </a:cubicBezTo>
                  <a:cubicBezTo>
                    <a:pt x="149" y="117"/>
                    <a:pt x="149" y="117"/>
                    <a:pt x="149" y="117"/>
                  </a:cubicBezTo>
                  <a:cubicBezTo>
                    <a:pt x="149" y="117"/>
                    <a:pt x="149" y="117"/>
                    <a:pt x="149" y="117"/>
                  </a:cubicBezTo>
                  <a:cubicBezTo>
                    <a:pt x="148" y="117"/>
                    <a:pt x="148" y="117"/>
                    <a:pt x="148" y="117"/>
                  </a:cubicBezTo>
                  <a:cubicBezTo>
                    <a:pt x="147" y="116"/>
                    <a:pt x="147" y="116"/>
                    <a:pt x="147" y="116"/>
                  </a:cubicBezTo>
                  <a:cubicBezTo>
                    <a:pt x="147" y="116"/>
                    <a:pt x="147" y="116"/>
                    <a:pt x="147" y="116"/>
                  </a:cubicBezTo>
                  <a:cubicBezTo>
                    <a:pt x="147" y="116"/>
                    <a:pt x="147" y="116"/>
                    <a:pt x="147" y="116"/>
                  </a:cubicBezTo>
                  <a:cubicBezTo>
                    <a:pt x="146" y="116"/>
                    <a:pt x="146" y="116"/>
                    <a:pt x="146" y="116"/>
                  </a:cubicBezTo>
                  <a:cubicBezTo>
                    <a:pt x="146" y="116"/>
                    <a:pt x="146" y="116"/>
                    <a:pt x="146" y="116"/>
                  </a:cubicBezTo>
                  <a:cubicBezTo>
                    <a:pt x="145" y="115"/>
                    <a:pt x="145" y="115"/>
                    <a:pt x="145" y="115"/>
                  </a:cubicBezTo>
                  <a:cubicBezTo>
                    <a:pt x="143" y="115"/>
                    <a:pt x="143" y="115"/>
                    <a:pt x="143" y="115"/>
                  </a:cubicBezTo>
                  <a:cubicBezTo>
                    <a:pt x="142" y="115"/>
                    <a:pt x="142" y="115"/>
                    <a:pt x="142" y="115"/>
                  </a:cubicBezTo>
                  <a:cubicBezTo>
                    <a:pt x="141" y="115"/>
                    <a:pt x="141" y="115"/>
                    <a:pt x="141" y="115"/>
                  </a:cubicBezTo>
                  <a:cubicBezTo>
                    <a:pt x="138" y="115"/>
                    <a:pt x="138" y="115"/>
                    <a:pt x="138" y="115"/>
                  </a:cubicBezTo>
                  <a:cubicBezTo>
                    <a:pt x="137" y="115"/>
                    <a:pt x="137" y="115"/>
                    <a:pt x="137" y="115"/>
                  </a:cubicBezTo>
                  <a:cubicBezTo>
                    <a:pt x="136" y="116"/>
                    <a:pt x="136" y="116"/>
                    <a:pt x="136" y="116"/>
                  </a:cubicBezTo>
                  <a:cubicBezTo>
                    <a:pt x="136" y="116"/>
                    <a:pt x="136" y="116"/>
                    <a:pt x="136" y="116"/>
                  </a:cubicBezTo>
                  <a:cubicBezTo>
                    <a:pt x="135" y="117"/>
                    <a:pt x="135" y="117"/>
                    <a:pt x="135" y="117"/>
                  </a:cubicBezTo>
                  <a:cubicBezTo>
                    <a:pt x="135" y="118"/>
                    <a:pt x="135" y="118"/>
                    <a:pt x="135" y="118"/>
                  </a:cubicBezTo>
                  <a:cubicBezTo>
                    <a:pt x="135" y="120"/>
                    <a:pt x="135" y="120"/>
                    <a:pt x="135" y="120"/>
                  </a:cubicBezTo>
                  <a:cubicBezTo>
                    <a:pt x="135" y="120"/>
                    <a:pt x="135" y="120"/>
                    <a:pt x="135" y="120"/>
                  </a:cubicBezTo>
                  <a:cubicBezTo>
                    <a:pt x="135" y="121"/>
                    <a:pt x="135" y="121"/>
                    <a:pt x="135" y="121"/>
                  </a:cubicBezTo>
                  <a:cubicBezTo>
                    <a:pt x="135" y="121"/>
                    <a:pt x="135" y="121"/>
                    <a:pt x="135" y="121"/>
                  </a:cubicBezTo>
                  <a:cubicBezTo>
                    <a:pt x="135" y="121"/>
                    <a:pt x="135" y="121"/>
                    <a:pt x="135" y="121"/>
                  </a:cubicBezTo>
                  <a:cubicBezTo>
                    <a:pt x="135" y="121"/>
                    <a:pt x="135" y="121"/>
                    <a:pt x="135" y="121"/>
                  </a:cubicBezTo>
                  <a:cubicBezTo>
                    <a:pt x="136" y="123"/>
                    <a:pt x="136" y="123"/>
                    <a:pt x="136" y="123"/>
                  </a:cubicBezTo>
                  <a:cubicBezTo>
                    <a:pt x="136" y="124"/>
                    <a:pt x="136" y="124"/>
                    <a:pt x="136" y="124"/>
                  </a:cubicBezTo>
                  <a:cubicBezTo>
                    <a:pt x="136" y="124"/>
                    <a:pt x="136" y="124"/>
                    <a:pt x="136" y="124"/>
                  </a:cubicBezTo>
                  <a:cubicBezTo>
                    <a:pt x="138" y="125"/>
                    <a:pt x="138" y="125"/>
                    <a:pt x="138" y="125"/>
                  </a:cubicBezTo>
                  <a:cubicBezTo>
                    <a:pt x="138" y="125"/>
                    <a:pt x="138" y="125"/>
                    <a:pt x="138" y="125"/>
                  </a:cubicBezTo>
                  <a:cubicBezTo>
                    <a:pt x="139" y="125"/>
                    <a:pt x="139" y="125"/>
                    <a:pt x="139" y="125"/>
                  </a:cubicBezTo>
                  <a:cubicBezTo>
                    <a:pt x="139" y="125"/>
                    <a:pt x="139" y="125"/>
                    <a:pt x="139" y="125"/>
                  </a:cubicBezTo>
                  <a:cubicBezTo>
                    <a:pt x="140" y="125"/>
                    <a:pt x="140" y="125"/>
                    <a:pt x="140" y="125"/>
                  </a:cubicBezTo>
                  <a:cubicBezTo>
                    <a:pt x="141" y="125"/>
                    <a:pt x="141" y="125"/>
                    <a:pt x="141" y="125"/>
                  </a:cubicBezTo>
                  <a:cubicBezTo>
                    <a:pt x="141" y="125"/>
                    <a:pt x="141" y="125"/>
                    <a:pt x="141" y="125"/>
                  </a:cubicBezTo>
                  <a:cubicBezTo>
                    <a:pt x="142" y="126"/>
                    <a:pt x="142" y="126"/>
                    <a:pt x="142" y="126"/>
                  </a:cubicBezTo>
                  <a:cubicBezTo>
                    <a:pt x="143" y="126"/>
                    <a:pt x="143" y="126"/>
                    <a:pt x="143" y="126"/>
                  </a:cubicBezTo>
                  <a:cubicBezTo>
                    <a:pt x="143" y="127"/>
                    <a:pt x="143" y="127"/>
                    <a:pt x="143" y="127"/>
                  </a:cubicBezTo>
                  <a:cubicBezTo>
                    <a:pt x="144" y="127"/>
                    <a:pt x="144" y="127"/>
                    <a:pt x="144" y="127"/>
                  </a:cubicBezTo>
                  <a:cubicBezTo>
                    <a:pt x="144" y="127"/>
                    <a:pt x="144" y="127"/>
                    <a:pt x="144" y="127"/>
                  </a:cubicBezTo>
                  <a:cubicBezTo>
                    <a:pt x="143" y="127"/>
                    <a:pt x="143" y="127"/>
                    <a:pt x="143" y="127"/>
                  </a:cubicBezTo>
                  <a:cubicBezTo>
                    <a:pt x="143" y="128"/>
                    <a:pt x="143" y="128"/>
                    <a:pt x="143" y="128"/>
                  </a:cubicBezTo>
                  <a:cubicBezTo>
                    <a:pt x="143" y="128"/>
                    <a:pt x="143" y="128"/>
                    <a:pt x="143" y="128"/>
                  </a:cubicBezTo>
                  <a:cubicBezTo>
                    <a:pt x="143" y="129"/>
                    <a:pt x="143" y="129"/>
                    <a:pt x="143" y="129"/>
                  </a:cubicBezTo>
                  <a:cubicBezTo>
                    <a:pt x="143" y="129"/>
                    <a:pt x="143" y="129"/>
                    <a:pt x="143" y="129"/>
                  </a:cubicBezTo>
                  <a:cubicBezTo>
                    <a:pt x="142" y="130"/>
                    <a:pt x="142" y="130"/>
                    <a:pt x="142" y="130"/>
                  </a:cubicBezTo>
                  <a:cubicBezTo>
                    <a:pt x="142" y="130"/>
                    <a:pt x="142" y="130"/>
                    <a:pt x="142" y="130"/>
                  </a:cubicBezTo>
                  <a:cubicBezTo>
                    <a:pt x="141" y="131"/>
                    <a:pt x="141" y="131"/>
                    <a:pt x="141" y="131"/>
                  </a:cubicBezTo>
                  <a:cubicBezTo>
                    <a:pt x="142" y="131"/>
                    <a:pt x="142" y="131"/>
                    <a:pt x="142" y="131"/>
                  </a:cubicBezTo>
                  <a:cubicBezTo>
                    <a:pt x="142" y="132"/>
                    <a:pt x="142" y="132"/>
                    <a:pt x="142" y="132"/>
                  </a:cubicBezTo>
                  <a:cubicBezTo>
                    <a:pt x="142" y="133"/>
                    <a:pt x="142" y="133"/>
                    <a:pt x="142" y="133"/>
                  </a:cubicBezTo>
                  <a:cubicBezTo>
                    <a:pt x="142" y="133"/>
                    <a:pt x="142" y="133"/>
                    <a:pt x="142" y="133"/>
                  </a:cubicBezTo>
                  <a:cubicBezTo>
                    <a:pt x="141" y="134"/>
                    <a:pt x="141" y="134"/>
                    <a:pt x="141" y="134"/>
                  </a:cubicBezTo>
                  <a:cubicBezTo>
                    <a:pt x="142" y="134"/>
                    <a:pt x="142" y="134"/>
                    <a:pt x="142" y="134"/>
                  </a:cubicBezTo>
                  <a:cubicBezTo>
                    <a:pt x="143" y="134"/>
                    <a:pt x="143" y="134"/>
                    <a:pt x="143" y="134"/>
                  </a:cubicBezTo>
                  <a:cubicBezTo>
                    <a:pt x="144" y="134"/>
                    <a:pt x="144" y="134"/>
                    <a:pt x="144" y="134"/>
                  </a:cubicBezTo>
                  <a:cubicBezTo>
                    <a:pt x="144" y="134"/>
                    <a:pt x="144" y="134"/>
                    <a:pt x="144" y="134"/>
                  </a:cubicBezTo>
                  <a:cubicBezTo>
                    <a:pt x="144" y="134"/>
                    <a:pt x="144" y="134"/>
                    <a:pt x="144" y="134"/>
                  </a:cubicBezTo>
                  <a:cubicBezTo>
                    <a:pt x="145" y="134"/>
                    <a:pt x="145" y="134"/>
                    <a:pt x="145" y="134"/>
                  </a:cubicBezTo>
                  <a:cubicBezTo>
                    <a:pt x="145" y="134"/>
                    <a:pt x="145" y="134"/>
                    <a:pt x="145" y="134"/>
                  </a:cubicBezTo>
                  <a:cubicBezTo>
                    <a:pt x="146" y="134"/>
                    <a:pt x="146" y="134"/>
                    <a:pt x="146" y="134"/>
                  </a:cubicBezTo>
                  <a:cubicBezTo>
                    <a:pt x="147" y="134"/>
                    <a:pt x="147" y="134"/>
                    <a:pt x="147" y="134"/>
                  </a:cubicBezTo>
                  <a:cubicBezTo>
                    <a:pt x="148" y="135"/>
                    <a:pt x="148" y="135"/>
                    <a:pt x="148" y="135"/>
                  </a:cubicBezTo>
                  <a:cubicBezTo>
                    <a:pt x="149" y="134"/>
                    <a:pt x="149" y="134"/>
                    <a:pt x="149" y="134"/>
                  </a:cubicBezTo>
                  <a:cubicBezTo>
                    <a:pt x="150" y="134"/>
                    <a:pt x="150" y="134"/>
                    <a:pt x="150" y="134"/>
                  </a:cubicBezTo>
                  <a:cubicBezTo>
                    <a:pt x="150" y="135"/>
                    <a:pt x="150" y="135"/>
                    <a:pt x="150" y="135"/>
                  </a:cubicBezTo>
                  <a:cubicBezTo>
                    <a:pt x="150" y="135"/>
                    <a:pt x="150" y="135"/>
                    <a:pt x="150" y="135"/>
                  </a:cubicBezTo>
                  <a:cubicBezTo>
                    <a:pt x="151" y="134"/>
                    <a:pt x="151" y="134"/>
                    <a:pt x="151" y="134"/>
                  </a:cubicBezTo>
                  <a:cubicBezTo>
                    <a:pt x="151" y="134"/>
                    <a:pt x="151" y="134"/>
                    <a:pt x="151" y="134"/>
                  </a:cubicBezTo>
                  <a:cubicBezTo>
                    <a:pt x="152" y="134"/>
                    <a:pt x="152" y="134"/>
                    <a:pt x="152" y="134"/>
                  </a:cubicBezTo>
                  <a:cubicBezTo>
                    <a:pt x="152" y="135"/>
                    <a:pt x="152" y="135"/>
                    <a:pt x="152" y="135"/>
                  </a:cubicBezTo>
                  <a:cubicBezTo>
                    <a:pt x="152" y="135"/>
                    <a:pt x="152" y="135"/>
                    <a:pt x="152" y="135"/>
                  </a:cubicBezTo>
                  <a:cubicBezTo>
                    <a:pt x="152" y="135"/>
                    <a:pt x="152" y="135"/>
                    <a:pt x="152" y="135"/>
                  </a:cubicBezTo>
                  <a:cubicBezTo>
                    <a:pt x="153" y="135"/>
                    <a:pt x="153" y="135"/>
                    <a:pt x="153" y="135"/>
                  </a:cubicBezTo>
                  <a:cubicBezTo>
                    <a:pt x="153" y="135"/>
                    <a:pt x="153" y="135"/>
                    <a:pt x="153" y="135"/>
                  </a:cubicBezTo>
                  <a:cubicBezTo>
                    <a:pt x="154" y="135"/>
                    <a:pt x="154" y="135"/>
                    <a:pt x="154" y="135"/>
                  </a:cubicBezTo>
                  <a:cubicBezTo>
                    <a:pt x="154" y="135"/>
                    <a:pt x="154" y="135"/>
                    <a:pt x="154" y="135"/>
                  </a:cubicBezTo>
                  <a:cubicBezTo>
                    <a:pt x="155" y="135"/>
                    <a:pt x="155" y="135"/>
                    <a:pt x="155" y="135"/>
                  </a:cubicBezTo>
                  <a:cubicBezTo>
                    <a:pt x="155" y="134"/>
                    <a:pt x="155" y="134"/>
                    <a:pt x="155" y="134"/>
                  </a:cubicBezTo>
                  <a:cubicBezTo>
                    <a:pt x="156" y="134"/>
                    <a:pt x="156" y="134"/>
                    <a:pt x="156" y="134"/>
                  </a:cubicBezTo>
                  <a:cubicBezTo>
                    <a:pt x="157" y="134"/>
                    <a:pt x="157" y="134"/>
                    <a:pt x="157" y="134"/>
                  </a:cubicBezTo>
                  <a:cubicBezTo>
                    <a:pt x="158" y="133"/>
                    <a:pt x="158" y="133"/>
                    <a:pt x="158" y="133"/>
                  </a:cubicBezTo>
                  <a:cubicBezTo>
                    <a:pt x="159" y="133"/>
                    <a:pt x="159" y="133"/>
                    <a:pt x="159" y="133"/>
                  </a:cubicBezTo>
                  <a:cubicBezTo>
                    <a:pt x="160" y="133"/>
                    <a:pt x="160" y="133"/>
                    <a:pt x="160" y="133"/>
                  </a:cubicBezTo>
                  <a:cubicBezTo>
                    <a:pt x="160" y="133"/>
                    <a:pt x="160" y="133"/>
                    <a:pt x="160" y="133"/>
                  </a:cubicBezTo>
                  <a:cubicBezTo>
                    <a:pt x="160" y="133"/>
                    <a:pt x="160" y="133"/>
                    <a:pt x="160" y="133"/>
                  </a:cubicBezTo>
                  <a:cubicBezTo>
                    <a:pt x="161" y="133"/>
                    <a:pt x="161" y="133"/>
                    <a:pt x="161" y="133"/>
                  </a:cubicBezTo>
                  <a:cubicBezTo>
                    <a:pt x="162" y="133"/>
                    <a:pt x="162" y="133"/>
                    <a:pt x="162" y="133"/>
                  </a:cubicBezTo>
                  <a:cubicBezTo>
                    <a:pt x="162" y="133"/>
                    <a:pt x="162" y="133"/>
                    <a:pt x="162" y="133"/>
                  </a:cubicBezTo>
                  <a:cubicBezTo>
                    <a:pt x="164" y="133"/>
                    <a:pt x="164" y="133"/>
                    <a:pt x="164" y="133"/>
                  </a:cubicBezTo>
                  <a:cubicBezTo>
                    <a:pt x="166" y="132"/>
                    <a:pt x="166" y="132"/>
                    <a:pt x="166" y="132"/>
                  </a:cubicBezTo>
                  <a:cubicBezTo>
                    <a:pt x="166" y="131"/>
                    <a:pt x="166" y="131"/>
                    <a:pt x="166" y="131"/>
                  </a:cubicBezTo>
                  <a:cubicBezTo>
                    <a:pt x="166" y="131"/>
                    <a:pt x="166" y="131"/>
                    <a:pt x="166" y="131"/>
                  </a:cubicBezTo>
                  <a:cubicBezTo>
                    <a:pt x="167" y="132"/>
                    <a:pt x="167" y="132"/>
                    <a:pt x="167" y="132"/>
                  </a:cubicBezTo>
                  <a:cubicBezTo>
                    <a:pt x="167" y="131"/>
                    <a:pt x="167" y="131"/>
                    <a:pt x="167" y="131"/>
                  </a:cubicBezTo>
                  <a:cubicBezTo>
                    <a:pt x="168" y="131"/>
                    <a:pt x="168" y="131"/>
                    <a:pt x="168" y="131"/>
                  </a:cubicBezTo>
                  <a:cubicBezTo>
                    <a:pt x="168" y="130"/>
                    <a:pt x="168" y="130"/>
                    <a:pt x="168" y="130"/>
                  </a:cubicBezTo>
                  <a:cubicBezTo>
                    <a:pt x="168" y="130"/>
                    <a:pt x="168" y="130"/>
                    <a:pt x="168" y="130"/>
                  </a:cubicBezTo>
                  <a:cubicBezTo>
                    <a:pt x="168" y="130"/>
                    <a:pt x="168" y="130"/>
                    <a:pt x="168" y="130"/>
                  </a:cubicBezTo>
                  <a:cubicBezTo>
                    <a:pt x="169" y="130"/>
                    <a:pt x="169" y="130"/>
                    <a:pt x="169" y="130"/>
                  </a:cubicBezTo>
                  <a:cubicBezTo>
                    <a:pt x="169" y="130"/>
                    <a:pt x="169" y="130"/>
                    <a:pt x="169" y="130"/>
                  </a:cubicBezTo>
                  <a:cubicBezTo>
                    <a:pt x="169" y="129"/>
                    <a:pt x="169" y="129"/>
                    <a:pt x="169" y="129"/>
                  </a:cubicBezTo>
                  <a:cubicBezTo>
                    <a:pt x="169" y="129"/>
                    <a:pt x="169" y="129"/>
                    <a:pt x="169" y="129"/>
                  </a:cubicBezTo>
                  <a:cubicBezTo>
                    <a:pt x="170" y="129"/>
                    <a:pt x="170" y="129"/>
                    <a:pt x="170" y="129"/>
                  </a:cubicBezTo>
                  <a:cubicBezTo>
                    <a:pt x="170" y="130"/>
                    <a:pt x="170" y="130"/>
                    <a:pt x="170" y="130"/>
                  </a:cubicBezTo>
                  <a:cubicBezTo>
                    <a:pt x="170" y="130"/>
                    <a:pt x="170" y="130"/>
                    <a:pt x="170" y="130"/>
                  </a:cubicBezTo>
                  <a:cubicBezTo>
                    <a:pt x="170" y="131"/>
                    <a:pt x="170" y="131"/>
                    <a:pt x="170" y="131"/>
                  </a:cubicBezTo>
                  <a:cubicBezTo>
                    <a:pt x="170" y="131"/>
                    <a:pt x="170" y="131"/>
                    <a:pt x="170" y="131"/>
                  </a:cubicBezTo>
                  <a:cubicBezTo>
                    <a:pt x="170" y="131"/>
                    <a:pt x="170" y="131"/>
                    <a:pt x="170" y="131"/>
                  </a:cubicBezTo>
                  <a:cubicBezTo>
                    <a:pt x="169" y="132"/>
                    <a:pt x="169" y="132"/>
                    <a:pt x="169" y="132"/>
                  </a:cubicBezTo>
                  <a:cubicBezTo>
                    <a:pt x="169" y="132"/>
                    <a:pt x="169" y="132"/>
                    <a:pt x="169" y="132"/>
                  </a:cubicBezTo>
                  <a:cubicBezTo>
                    <a:pt x="169" y="132"/>
                    <a:pt x="169" y="132"/>
                    <a:pt x="169" y="132"/>
                  </a:cubicBezTo>
                  <a:cubicBezTo>
                    <a:pt x="170" y="133"/>
                    <a:pt x="170" y="133"/>
                    <a:pt x="170" y="133"/>
                  </a:cubicBezTo>
                  <a:cubicBezTo>
                    <a:pt x="170" y="133"/>
                    <a:pt x="170" y="133"/>
                    <a:pt x="170" y="133"/>
                  </a:cubicBezTo>
                  <a:cubicBezTo>
                    <a:pt x="171" y="133"/>
                    <a:pt x="171" y="133"/>
                    <a:pt x="171" y="133"/>
                  </a:cubicBezTo>
                  <a:cubicBezTo>
                    <a:pt x="171" y="133"/>
                    <a:pt x="171" y="133"/>
                    <a:pt x="171" y="133"/>
                  </a:cubicBezTo>
                  <a:cubicBezTo>
                    <a:pt x="172" y="133"/>
                    <a:pt x="172" y="133"/>
                    <a:pt x="172" y="133"/>
                  </a:cubicBezTo>
                  <a:cubicBezTo>
                    <a:pt x="172" y="134"/>
                    <a:pt x="172" y="134"/>
                    <a:pt x="172" y="134"/>
                  </a:cubicBezTo>
                  <a:cubicBezTo>
                    <a:pt x="172" y="134"/>
                    <a:pt x="172" y="134"/>
                    <a:pt x="172" y="134"/>
                  </a:cubicBezTo>
                  <a:cubicBezTo>
                    <a:pt x="172" y="134"/>
                    <a:pt x="172" y="134"/>
                    <a:pt x="172" y="134"/>
                  </a:cubicBezTo>
                  <a:cubicBezTo>
                    <a:pt x="173" y="134"/>
                    <a:pt x="173" y="134"/>
                    <a:pt x="173" y="134"/>
                  </a:cubicBezTo>
                  <a:cubicBezTo>
                    <a:pt x="173" y="134"/>
                    <a:pt x="173" y="134"/>
                    <a:pt x="173" y="134"/>
                  </a:cubicBezTo>
                  <a:cubicBezTo>
                    <a:pt x="173" y="134"/>
                    <a:pt x="173" y="134"/>
                    <a:pt x="173" y="134"/>
                  </a:cubicBezTo>
                  <a:cubicBezTo>
                    <a:pt x="173" y="135"/>
                    <a:pt x="173" y="135"/>
                    <a:pt x="173" y="135"/>
                  </a:cubicBezTo>
                  <a:cubicBezTo>
                    <a:pt x="172" y="135"/>
                    <a:pt x="172" y="135"/>
                    <a:pt x="172" y="135"/>
                  </a:cubicBezTo>
                  <a:cubicBezTo>
                    <a:pt x="172" y="135"/>
                    <a:pt x="172" y="135"/>
                    <a:pt x="172" y="135"/>
                  </a:cubicBezTo>
                  <a:cubicBezTo>
                    <a:pt x="172" y="136"/>
                    <a:pt x="172" y="136"/>
                    <a:pt x="172" y="136"/>
                  </a:cubicBezTo>
                  <a:cubicBezTo>
                    <a:pt x="172" y="136"/>
                    <a:pt x="172" y="136"/>
                    <a:pt x="172" y="136"/>
                  </a:cubicBezTo>
                  <a:cubicBezTo>
                    <a:pt x="173" y="136"/>
                    <a:pt x="173" y="136"/>
                    <a:pt x="173" y="136"/>
                  </a:cubicBezTo>
                  <a:cubicBezTo>
                    <a:pt x="173" y="136"/>
                    <a:pt x="173" y="136"/>
                    <a:pt x="173" y="136"/>
                  </a:cubicBezTo>
                  <a:cubicBezTo>
                    <a:pt x="174" y="136"/>
                    <a:pt x="174" y="136"/>
                    <a:pt x="174" y="136"/>
                  </a:cubicBezTo>
                  <a:cubicBezTo>
                    <a:pt x="175" y="135"/>
                    <a:pt x="175" y="135"/>
                    <a:pt x="175" y="135"/>
                  </a:cubicBezTo>
                  <a:cubicBezTo>
                    <a:pt x="175" y="135"/>
                    <a:pt x="175" y="135"/>
                    <a:pt x="175" y="135"/>
                  </a:cubicBezTo>
                  <a:cubicBezTo>
                    <a:pt x="175" y="136"/>
                    <a:pt x="175" y="136"/>
                    <a:pt x="175" y="136"/>
                  </a:cubicBezTo>
                  <a:cubicBezTo>
                    <a:pt x="175" y="137"/>
                    <a:pt x="175" y="137"/>
                    <a:pt x="175" y="137"/>
                  </a:cubicBezTo>
                  <a:cubicBezTo>
                    <a:pt x="176" y="137"/>
                    <a:pt x="176" y="137"/>
                    <a:pt x="176" y="137"/>
                  </a:cubicBezTo>
                  <a:cubicBezTo>
                    <a:pt x="176" y="137"/>
                    <a:pt x="176" y="137"/>
                    <a:pt x="176" y="137"/>
                  </a:cubicBezTo>
                  <a:cubicBezTo>
                    <a:pt x="177" y="137"/>
                    <a:pt x="177" y="137"/>
                    <a:pt x="177" y="137"/>
                  </a:cubicBezTo>
                  <a:cubicBezTo>
                    <a:pt x="177" y="137"/>
                    <a:pt x="177" y="137"/>
                    <a:pt x="177" y="137"/>
                  </a:cubicBezTo>
                  <a:cubicBezTo>
                    <a:pt x="178" y="137"/>
                    <a:pt x="178" y="137"/>
                    <a:pt x="178" y="137"/>
                  </a:cubicBezTo>
                  <a:cubicBezTo>
                    <a:pt x="178" y="138"/>
                    <a:pt x="178" y="138"/>
                    <a:pt x="178" y="138"/>
                  </a:cubicBezTo>
                  <a:cubicBezTo>
                    <a:pt x="179" y="138"/>
                    <a:pt x="179" y="138"/>
                    <a:pt x="179" y="138"/>
                  </a:cubicBezTo>
                  <a:cubicBezTo>
                    <a:pt x="179" y="137"/>
                    <a:pt x="179" y="137"/>
                    <a:pt x="179" y="137"/>
                  </a:cubicBezTo>
                  <a:cubicBezTo>
                    <a:pt x="179" y="137"/>
                    <a:pt x="179" y="137"/>
                    <a:pt x="179" y="137"/>
                  </a:cubicBezTo>
                  <a:cubicBezTo>
                    <a:pt x="180" y="137"/>
                    <a:pt x="180" y="137"/>
                    <a:pt x="180" y="137"/>
                  </a:cubicBezTo>
                  <a:cubicBezTo>
                    <a:pt x="180" y="137"/>
                    <a:pt x="180" y="137"/>
                    <a:pt x="180" y="137"/>
                  </a:cubicBezTo>
                  <a:cubicBezTo>
                    <a:pt x="180" y="138"/>
                    <a:pt x="180" y="138"/>
                    <a:pt x="180" y="138"/>
                  </a:cubicBezTo>
                  <a:cubicBezTo>
                    <a:pt x="180" y="138"/>
                    <a:pt x="180" y="138"/>
                    <a:pt x="180" y="138"/>
                  </a:cubicBezTo>
                  <a:cubicBezTo>
                    <a:pt x="181" y="138"/>
                    <a:pt x="181" y="138"/>
                    <a:pt x="181" y="138"/>
                  </a:cubicBezTo>
                  <a:cubicBezTo>
                    <a:pt x="181" y="137"/>
                    <a:pt x="181" y="137"/>
                    <a:pt x="181" y="137"/>
                  </a:cubicBezTo>
                  <a:cubicBezTo>
                    <a:pt x="182" y="137"/>
                    <a:pt x="182" y="137"/>
                    <a:pt x="182" y="137"/>
                  </a:cubicBezTo>
                  <a:cubicBezTo>
                    <a:pt x="182" y="138"/>
                    <a:pt x="182" y="138"/>
                    <a:pt x="182" y="138"/>
                  </a:cubicBezTo>
                  <a:cubicBezTo>
                    <a:pt x="182" y="138"/>
                    <a:pt x="182" y="138"/>
                    <a:pt x="182" y="138"/>
                  </a:cubicBezTo>
                  <a:cubicBezTo>
                    <a:pt x="183" y="137"/>
                    <a:pt x="183" y="137"/>
                    <a:pt x="183" y="137"/>
                  </a:cubicBezTo>
                  <a:cubicBezTo>
                    <a:pt x="183" y="137"/>
                    <a:pt x="183" y="137"/>
                    <a:pt x="183" y="137"/>
                  </a:cubicBezTo>
                  <a:cubicBezTo>
                    <a:pt x="183" y="137"/>
                    <a:pt x="183" y="137"/>
                    <a:pt x="183" y="137"/>
                  </a:cubicBezTo>
                  <a:cubicBezTo>
                    <a:pt x="184" y="137"/>
                    <a:pt x="184" y="137"/>
                    <a:pt x="184" y="137"/>
                  </a:cubicBezTo>
                  <a:cubicBezTo>
                    <a:pt x="184" y="137"/>
                    <a:pt x="184" y="137"/>
                    <a:pt x="184" y="137"/>
                  </a:cubicBezTo>
                  <a:cubicBezTo>
                    <a:pt x="184" y="137"/>
                    <a:pt x="184" y="137"/>
                    <a:pt x="184" y="137"/>
                  </a:cubicBezTo>
                  <a:cubicBezTo>
                    <a:pt x="185" y="137"/>
                    <a:pt x="185" y="137"/>
                    <a:pt x="185" y="137"/>
                  </a:cubicBezTo>
                  <a:close/>
                  <a:moveTo>
                    <a:pt x="267" y="165"/>
                  </a:moveTo>
                  <a:cubicBezTo>
                    <a:pt x="268" y="165"/>
                    <a:pt x="268" y="165"/>
                    <a:pt x="268" y="165"/>
                  </a:cubicBezTo>
                  <a:cubicBezTo>
                    <a:pt x="268" y="164"/>
                    <a:pt x="268" y="164"/>
                    <a:pt x="268" y="164"/>
                  </a:cubicBezTo>
                  <a:cubicBezTo>
                    <a:pt x="268" y="163"/>
                    <a:pt x="268" y="163"/>
                    <a:pt x="268" y="163"/>
                  </a:cubicBezTo>
                  <a:cubicBezTo>
                    <a:pt x="268" y="162"/>
                    <a:pt x="268" y="162"/>
                    <a:pt x="268" y="162"/>
                  </a:cubicBezTo>
                  <a:cubicBezTo>
                    <a:pt x="269" y="161"/>
                    <a:pt x="269" y="161"/>
                    <a:pt x="269" y="161"/>
                  </a:cubicBezTo>
                  <a:cubicBezTo>
                    <a:pt x="269" y="161"/>
                    <a:pt x="269" y="161"/>
                    <a:pt x="269" y="161"/>
                  </a:cubicBezTo>
                  <a:cubicBezTo>
                    <a:pt x="270" y="160"/>
                    <a:pt x="270" y="160"/>
                    <a:pt x="270" y="160"/>
                  </a:cubicBezTo>
                  <a:cubicBezTo>
                    <a:pt x="271" y="158"/>
                    <a:pt x="271" y="158"/>
                    <a:pt x="271" y="158"/>
                  </a:cubicBezTo>
                  <a:cubicBezTo>
                    <a:pt x="272" y="158"/>
                    <a:pt x="272" y="158"/>
                    <a:pt x="272" y="158"/>
                  </a:cubicBezTo>
                  <a:cubicBezTo>
                    <a:pt x="273" y="158"/>
                    <a:pt x="273" y="158"/>
                    <a:pt x="273" y="158"/>
                  </a:cubicBezTo>
                  <a:cubicBezTo>
                    <a:pt x="273" y="158"/>
                    <a:pt x="273" y="158"/>
                    <a:pt x="273" y="158"/>
                  </a:cubicBezTo>
                  <a:cubicBezTo>
                    <a:pt x="273" y="158"/>
                    <a:pt x="273" y="158"/>
                    <a:pt x="273" y="158"/>
                  </a:cubicBezTo>
                  <a:cubicBezTo>
                    <a:pt x="274" y="157"/>
                    <a:pt x="274" y="157"/>
                    <a:pt x="274" y="157"/>
                  </a:cubicBezTo>
                  <a:cubicBezTo>
                    <a:pt x="275" y="158"/>
                    <a:pt x="275" y="158"/>
                    <a:pt x="275" y="158"/>
                  </a:cubicBezTo>
                  <a:cubicBezTo>
                    <a:pt x="276" y="158"/>
                    <a:pt x="276" y="158"/>
                    <a:pt x="276" y="158"/>
                  </a:cubicBezTo>
                  <a:cubicBezTo>
                    <a:pt x="276" y="158"/>
                    <a:pt x="276" y="158"/>
                    <a:pt x="276" y="158"/>
                  </a:cubicBezTo>
                  <a:cubicBezTo>
                    <a:pt x="277" y="159"/>
                    <a:pt x="277" y="159"/>
                    <a:pt x="277" y="159"/>
                  </a:cubicBezTo>
                  <a:cubicBezTo>
                    <a:pt x="277" y="160"/>
                    <a:pt x="277" y="160"/>
                    <a:pt x="277" y="160"/>
                  </a:cubicBezTo>
                  <a:cubicBezTo>
                    <a:pt x="277" y="160"/>
                    <a:pt x="277" y="160"/>
                    <a:pt x="277" y="160"/>
                  </a:cubicBezTo>
                  <a:cubicBezTo>
                    <a:pt x="276" y="161"/>
                    <a:pt x="276" y="161"/>
                    <a:pt x="276" y="161"/>
                  </a:cubicBezTo>
                  <a:cubicBezTo>
                    <a:pt x="276" y="162"/>
                    <a:pt x="276" y="162"/>
                    <a:pt x="276" y="162"/>
                  </a:cubicBezTo>
                  <a:cubicBezTo>
                    <a:pt x="276" y="162"/>
                    <a:pt x="276" y="162"/>
                    <a:pt x="276" y="162"/>
                  </a:cubicBezTo>
                  <a:cubicBezTo>
                    <a:pt x="275" y="164"/>
                    <a:pt x="275" y="164"/>
                    <a:pt x="275" y="164"/>
                  </a:cubicBezTo>
                  <a:cubicBezTo>
                    <a:pt x="274" y="165"/>
                    <a:pt x="274" y="165"/>
                    <a:pt x="274" y="165"/>
                  </a:cubicBezTo>
                  <a:cubicBezTo>
                    <a:pt x="274" y="165"/>
                    <a:pt x="274" y="165"/>
                    <a:pt x="274" y="165"/>
                  </a:cubicBezTo>
                  <a:cubicBezTo>
                    <a:pt x="272" y="165"/>
                    <a:pt x="272" y="165"/>
                    <a:pt x="272" y="165"/>
                  </a:cubicBezTo>
                  <a:cubicBezTo>
                    <a:pt x="272" y="166"/>
                    <a:pt x="272" y="166"/>
                    <a:pt x="272" y="166"/>
                  </a:cubicBezTo>
                  <a:cubicBezTo>
                    <a:pt x="272" y="166"/>
                    <a:pt x="272" y="166"/>
                    <a:pt x="272" y="166"/>
                  </a:cubicBezTo>
                  <a:cubicBezTo>
                    <a:pt x="271" y="166"/>
                    <a:pt x="271" y="166"/>
                    <a:pt x="271" y="166"/>
                  </a:cubicBezTo>
                  <a:cubicBezTo>
                    <a:pt x="270" y="166"/>
                    <a:pt x="270" y="166"/>
                    <a:pt x="270" y="166"/>
                  </a:cubicBezTo>
                  <a:cubicBezTo>
                    <a:pt x="269" y="166"/>
                    <a:pt x="269" y="166"/>
                    <a:pt x="269" y="166"/>
                  </a:cubicBezTo>
                  <a:cubicBezTo>
                    <a:pt x="268" y="166"/>
                    <a:pt x="268" y="166"/>
                    <a:pt x="268" y="166"/>
                  </a:cubicBezTo>
                  <a:cubicBezTo>
                    <a:pt x="268" y="166"/>
                    <a:pt x="268" y="166"/>
                    <a:pt x="268" y="166"/>
                  </a:cubicBezTo>
                  <a:cubicBezTo>
                    <a:pt x="267" y="165"/>
                    <a:pt x="267" y="165"/>
                    <a:pt x="267" y="165"/>
                  </a:cubicBezTo>
                  <a:close/>
                  <a:moveTo>
                    <a:pt x="189" y="135"/>
                  </a:moveTo>
                  <a:cubicBezTo>
                    <a:pt x="189" y="134"/>
                    <a:pt x="189" y="134"/>
                    <a:pt x="189" y="134"/>
                  </a:cubicBezTo>
                  <a:cubicBezTo>
                    <a:pt x="189" y="134"/>
                    <a:pt x="189" y="134"/>
                    <a:pt x="189" y="134"/>
                  </a:cubicBezTo>
                  <a:cubicBezTo>
                    <a:pt x="189" y="134"/>
                    <a:pt x="189" y="134"/>
                    <a:pt x="189" y="134"/>
                  </a:cubicBezTo>
                  <a:cubicBezTo>
                    <a:pt x="189" y="133"/>
                    <a:pt x="189" y="133"/>
                    <a:pt x="189" y="133"/>
                  </a:cubicBezTo>
                  <a:cubicBezTo>
                    <a:pt x="189" y="133"/>
                    <a:pt x="189" y="133"/>
                    <a:pt x="189" y="133"/>
                  </a:cubicBezTo>
                  <a:cubicBezTo>
                    <a:pt x="190" y="133"/>
                    <a:pt x="190" y="133"/>
                    <a:pt x="190" y="133"/>
                  </a:cubicBezTo>
                  <a:cubicBezTo>
                    <a:pt x="190" y="133"/>
                    <a:pt x="190" y="133"/>
                    <a:pt x="190" y="133"/>
                  </a:cubicBezTo>
                  <a:cubicBezTo>
                    <a:pt x="190" y="133"/>
                    <a:pt x="190" y="133"/>
                    <a:pt x="190" y="133"/>
                  </a:cubicBezTo>
                  <a:cubicBezTo>
                    <a:pt x="190" y="134"/>
                    <a:pt x="190" y="134"/>
                    <a:pt x="190" y="134"/>
                  </a:cubicBezTo>
                  <a:cubicBezTo>
                    <a:pt x="190" y="134"/>
                    <a:pt x="190" y="134"/>
                    <a:pt x="190" y="134"/>
                  </a:cubicBezTo>
                  <a:cubicBezTo>
                    <a:pt x="189" y="134"/>
                    <a:pt x="189" y="134"/>
                    <a:pt x="189" y="134"/>
                  </a:cubicBezTo>
                  <a:cubicBezTo>
                    <a:pt x="189" y="135"/>
                    <a:pt x="189" y="135"/>
                    <a:pt x="189" y="135"/>
                  </a:cubicBezTo>
                  <a:cubicBezTo>
                    <a:pt x="189" y="135"/>
                    <a:pt x="189" y="135"/>
                    <a:pt x="189" y="135"/>
                  </a:cubicBezTo>
                  <a:close/>
                  <a:moveTo>
                    <a:pt x="181" y="141"/>
                  </a:moveTo>
                  <a:cubicBezTo>
                    <a:pt x="182" y="141"/>
                    <a:pt x="182" y="141"/>
                    <a:pt x="182" y="141"/>
                  </a:cubicBezTo>
                  <a:cubicBezTo>
                    <a:pt x="182" y="140"/>
                    <a:pt x="182" y="140"/>
                    <a:pt x="182" y="140"/>
                  </a:cubicBezTo>
                  <a:cubicBezTo>
                    <a:pt x="182" y="140"/>
                    <a:pt x="182" y="140"/>
                    <a:pt x="182" y="140"/>
                  </a:cubicBezTo>
                  <a:cubicBezTo>
                    <a:pt x="182" y="139"/>
                    <a:pt x="182" y="139"/>
                    <a:pt x="182" y="139"/>
                  </a:cubicBezTo>
                  <a:cubicBezTo>
                    <a:pt x="182" y="139"/>
                    <a:pt x="182" y="139"/>
                    <a:pt x="182" y="139"/>
                  </a:cubicBezTo>
                  <a:cubicBezTo>
                    <a:pt x="182" y="139"/>
                    <a:pt x="182" y="139"/>
                    <a:pt x="182" y="139"/>
                  </a:cubicBezTo>
                  <a:cubicBezTo>
                    <a:pt x="181" y="140"/>
                    <a:pt x="181" y="140"/>
                    <a:pt x="181" y="140"/>
                  </a:cubicBezTo>
                  <a:cubicBezTo>
                    <a:pt x="181" y="140"/>
                    <a:pt x="181" y="140"/>
                    <a:pt x="181" y="140"/>
                  </a:cubicBezTo>
                  <a:cubicBezTo>
                    <a:pt x="180" y="140"/>
                    <a:pt x="180" y="140"/>
                    <a:pt x="180" y="140"/>
                  </a:cubicBezTo>
                  <a:cubicBezTo>
                    <a:pt x="181" y="141"/>
                    <a:pt x="181" y="141"/>
                    <a:pt x="181" y="141"/>
                  </a:cubicBezTo>
                  <a:cubicBezTo>
                    <a:pt x="181" y="141"/>
                    <a:pt x="181" y="141"/>
                    <a:pt x="181" y="141"/>
                  </a:cubicBezTo>
                  <a:close/>
                  <a:moveTo>
                    <a:pt x="190" y="140"/>
                  </a:moveTo>
                  <a:cubicBezTo>
                    <a:pt x="189" y="140"/>
                    <a:pt x="189" y="140"/>
                    <a:pt x="189" y="140"/>
                  </a:cubicBezTo>
                  <a:cubicBezTo>
                    <a:pt x="189" y="140"/>
                    <a:pt x="189" y="140"/>
                    <a:pt x="189" y="140"/>
                  </a:cubicBezTo>
                  <a:cubicBezTo>
                    <a:pt x="189" y="141"/>
                    <a:pt x="189" y="141"/>
                    <a:pt x="189" y="141"/>
                  </a:cubicBezTo>
                  <a:cubicBezTo>
                    <a:pt x="188" y="140"/>
                    <a:pt x="188" y="140"/>
                    <a:pt x="188" y="140"/>
                  </a:cubicBezTo>
                  <a:cubicBezTo>
                    <a:pt x="188" y="140"/>
                    <a:pt x="188" y="140"/>
                    <a:pt x="188" y="140"/>
                  </a:cubicBezTo>
                  <a:cubicBezTo>
                    <a:pt x="189" y="139"/>
                    <a:pt x="189" y="139"/>
                    <a:pt x="189" y="139"/>
                  </a:cubicBezTo>
                  <a:cubicBezTo>
                    <a:pt x="189" y="138"/>
                    <a:pt x="189" y="138"/>
                    <a:pt x="189" y="138"/>
                  </a:cubicBezTo>
                  <a:cubicBezTo>
                    <a:pt x="190" y="138"/>
                    <a:pt x="190" y="138"/>
                    <a:pt x="190" y="138"/>
                  </a:cubicBezTo>
                  <a:cubicBezTo>
                    <a:pt x="190" y="138"/>
                    <a:pt x="190" y="138"/>
                    <a:pt x="190" y="138"/>
                  </a:cubicBezTo>
                  <a:cubicBezTo>
                    <a:pt x="190" y="138"/>
                    <a:pt x="190" y="138"/>
                    <a:pt x="190" y="138"/>
                  </a:cubicBezTo>
                  <a:cubicBezTo>
                    <a:pt x="191" y="139"/>
                    <a:pt x="191" y="139"/>
                    <a:pt x="191" y="139"/>
                  </a:cubicBezTo>
                  <a:cubicBezTo>
                    <a:pt x="190" y="140"/>
                    <a:pt x="190" y="140"/>
                    <a:pt x="190" y="140"/>
                  </a:cubicBezTo>
                  <a:close/>
                  <a:moveTo>
                    <a:pt x="191" y="139"/>
                  </a:moveTo>
                  <a:cubicBezTo>
                    <a:pt x="191" y="138"/>
                    <a:pt x="191" y="138"/>
                    <a:pt x="191" y="138"/>
                  </a:cubicBezTo>
                  <a:cubicBezTo>
                    <a:pt x="191" y="138"/>
                    <a:pt x="191" y="138"/>
                    <a:pt x="191" y="138"/>
                  </a:cubicBezTo>
                  <a:cubicBezTo>
                    <a:pt x="191" y="137"/>
                    <a:pt x="191" y="137"/>
                    <a:pt x="191" y="137"/>
                  </a:cubicBezTo>
                  <a:cubicBezTo>
                    <a:pt x="192" y="137"/>
                    <a:pt x="192" y="137"/>
                    <a:pt x="192" y="137"/>
                  </a:cubicBezTo>
                  <a:cubicBezTo>
                    <a:pt x="192" y="137"/>
                    <a:pt x="192" y="137"/>
                    <a:pt x="192" y="137"/>
                  </a:cubicBezTo>
                  <a:cubicBezTo>
                    <a:pt x="192" y="138"/>
                    <a:pt x="192" y="138"/>
                    <a:pt x="192" y="138"/>
                  </a:cubicBezTo>
                  <a:cubicBezTo>
                    <a:pt x="192" y="138"/>
                    <a:pt x="192" y="138"/>
                    <a:pt x="192" y="138"/>
                  </a:cubicBezTo>
                  <a:cubicBezTo>
                    <a:pt x="192" y="138"/>
                    <a:pt x="191" y="139"/>
                    <a:pt x="191" y="139"/>
                  </a:cubicBezTo>
                  <a:close/>
                  <a:moveTo>
                    <a:pt x="208" y="139"/>
                  </a:moveTo>
                  <a:cubicBezTo>
                    <a:pt x="208" y="137"/>
                    <a:pt x="208" y="137"/>
                    <a:pt x="208" y="137"/>
                  </a:cubicBezTo>
                  <a:cubicBezTo>
                    <a:pt x="209" y="137"/>
                    <a:pt x="209" y="137"/>
                    <a:pt x="209" y="137"/>
                  </a:cubicBezTo>
                  <a:cubicBezTo>
                    <a:pt x="210" y="137"/>
                    <a:pt x="210" y="137"/>
                    <a:pt x="210" y="137"/>
                  </a:cubicBezTo>
                  <a:cubicBezTo>
                    <a:pt x="210" y="138"/>
                    <a:pt x="210" y="138"/>
                    <a:pt x="210" y="138"/>
                  </a:cubicBezTo>
                  <a:cubicBezTo>
                    <a:pt x="209" y="139"/>
                    <a:pt x="209" y="139"/>
                    <a:pt x="209" y="139"/>
                  </a:cubicBezTo>
                  <a:cubicBezTo>
                    <a:pt x="209" y="139"/>
                    <a:pt x="209" y="139"/>
                    <a:pt x="209" y="139"/>
                  </a:cubicBezTo>
                  <a:cubicBezTo>
                    <a:pt x="209" y="139"/>
                    <a:pt x="209" y="139"/>
                    <a:pt x="209" y="139"/>
                  </a:cubicBezTo>
                  <a:cubicBezTo>
                    <a:pt x="209" y="138"/>
                    <a:pt x="209" y="138"/>
                    <a:pt x="209" y="138"/>
                  </a:cubicBezTo>
                  <a:cubicBezTo>
                    <a:pt x="208" y="138"/>
                    <a:pt x="208" y="138"/>
                    <a:pt x="208" y="138"/>
                  </a:cubicBezTo>
                  <a:cubicBezTo>
                    <a:pt x="208" y="139"/>
                    <a:pt x="208" y="139"/>
                    <a:pt x="208" y="139"/>
                  </a:cubicBezTo>
                  <a:cubicBezTo>
                    <a:pt x="208" y="139"/>
                    <a:pt x="208" y="139"/>
                    <a:pt x="208" y="139"/>
                  </a:cubicBezTo>
                  <a:close/>
                  <a:moveTo>
                    <a:pt x="207" y="138"/>
                  </a:moveTo>
                  <a:cubicBezTo>
                    <a:pt x="207" y="138"/>
                    <a:pt x="207" y="138"/>
                    <a:pt x="207" y="138"/>
                  </a:cubicBezTo>
                  <a:cubicBezTo>
                    <a:pt x="208" y="137"/>
                    <a:pt x="208" y="137"/>
                    <a:pt x="208" y="137"/>
                  </a:cubicBezTo>
                  <a:cubicBezTo>
                    <a:pt x="207" y="136"/>
                    <a:pt x="207" y="136"/>
                    <a:pt x="207" y="136"/>
                  </a:cubicBezTo>
                  <a:cubicBezTo>
                    <a:pt x="207" y="137"/>
                    <a:pt x="207" y="137"/>
                    <a:pt x="207" y="137"/>
                  </a:cubicBezTo>
                  <a:cubicBezTo>
                    <a:pt x="207" y="138"/>
                    <a:pt x="207" y="138"/>
                    <a:pt x="207" y="138"/>
                  </a:cubicBezTo>
                  <a:close/>
                  <a:moveTo>
                    <a:pt x="206" y="145"/>
                  </a:moveTo>
                  <a:cubicBezTo>
                    <a:pt x="207" y="144"/>
                    <a:pt x="207" y="144"/>
                    <a:pt x="207" y="144"/>
                  </a:cubicBezTo>
                  <a:cubicBezTo>
                    <a:pt x="208" y="144"/>
                    <a:pt x="208" y="144"/>
                    <a:pt x="208" y="144"/>
                  </a:cubicBezTo>
                  <a:cubicBezTo>
                    <a:pt x="208" y="143"/>
                    <a:pt x="208" y="143"/>
                    <a:pt x="208" y="143"/>
                  </a:cubicBezTo>
                  <a:cubicBezTo>
                    <a:pt x="207" y="143"/>
                    <a:pt x="207" y="143"/>
                    <a:pt x="207" y="143"/>
                  </a:cubicBezTo>
                  <a:cubicBezTo>
                    <a:pt x="207" y="143"/>
                    <a:pt x="207" y="143"/>
                    <a:pt x="207" y="143"/>
                  </a:cubicBezTo>
                  <a:cubicBezTo>
                    <a:pt x="207" y="141"/>
                    <a:pt x="207" y="141"/>
                    <a:pt x="207" y="141"/>
                  </a:cubicBezTo>
                  <a:cubicBezTo>
                    <a:pt x="208" y="140"/>
                    <a:pt x="208" y="140"/>
                    <a:pt x="208" y="140"/>
                  </a:cubicBezTo>
                  <a:cubicBezTo>
                    <a:pt x="207" y="141"/>
                    <a:pt x="207" y="141"/>
                    <a:pt x="207" y="141"/>
                  </a:cubicBezTo>
                  <a:cubicBezTo>
                    <a:pt x="206" y="142"/>
                    <a:pt x="206" y="142"/>
                    <a:pt x="206" y="142"/>
                  </a:cubicBezTo>
                  <a:cubicBezTo>
                    <a:pt x="206" y="141"/>
                    <a:pt x="206" y="141"/>
                    <a:pt x="206" y="141"/>
                  </a:cubicBezTo>
                  <a:cubicBezTo>
                    <a:pt x="207" y="139"/>
                    <a:pt x="207" y="139"/>
                    <a:pt x="207" y="139"/>
                  </a:cubicBezTo>
                  <a:cubicBezTo>
                    <a:pt x="206" y="137"/>
                    <a:pt x="206" y="137"/>
                    <a:pt x="206" y="137"/>
                  </a:cubicBezTo>
                  <a:cubicBezTo>
                    <a:pt x="205" y="136"/>
                    <a:pt x="205" y="136"/>
                    <a:pt x="205" y="136"/>
                  </a:cubicBezTo>
                  <a:cubicBezTo>
                    <a:pt x="205" y="135"/>
                    <a:pt x="205" y="135"/>
                    <a:pt x="205" y="135"/>
                  </a:cubicBezTo>
                  <a:cubicBezTo>
                    <a:pt x="204" y="135"/>
                    <a:pt x="204" y="135"/>
                    <a:pt x="204" y="135"/>
                  </a:cubicBezTo>
                  <a:cubicBezTo>
                    <a:pt x="204" y="136"/>
                    <a:pt x="204" y="136"/>
                    <a:pt x="204" y="136"/>
                  </a:cubicBezTo>
                  <a:cubicBezTo>
                    <a:pt x="204" y="135"/>
                    <a:pt x="204" y="135"/>
                    <a:pt x="204" y="135"/>
                  </a:cubicBezTo>
                  <a:cubicBezTo>
                    <a:pt x="204" y="134"/>
                    <a:pt x="204" y="134"/>
                    <a:pt x="204" y="134"/>
                  </a:cubicBezTo>
                  <a:cubicBezTo>
                    <a:pt x="204" y="134"/>
                    <a:pt x="204" y="134"/>
                    <a:pt x="204" y="134"/>
                  </a:cubicBezTo>
                  <a:cubicBezTo>
                    <a:pt x="204" y="133"/>
                    <a:pt x="204" y="133"/>
                    <a:pt x="204" y="133"/>
                  </a:cubicBezTo>
                  <a:cubicBezTo>
                    <a:pt x="204" y="132"/>
                    <a:pt x="204" y="132"/>
                    <a:pt x="204" y="132"/>
                  </a:cubicBezTo>
                  <a:cubicBezTo>
                    <a:pt x="203" y="132"/>
                    <a:pt x="203" y="132"/>
                    <a:pt x="203" y="132"/>
                  </a:cubicBezTo>
                  <a:cubicBezTo>
                    <a:pt x="202" y="133"/>
                    <a:pt x="202" y="133"/>
                    <a:pt x="202" y="133"/>
                  </a:cubicBezTo>
                  <a:cubicBezTo>
                    <a:pt x="201" y="135"/>
                    <a:pt x="201" y="135"/>
                    <a:pt x="201" y="135"/>
                  </a:cubicBezTo>
                  <a:cubicBezTo>
                    <a:pt x="201" y="136"/>
                    <a:pt x="201" y="136"/>
                    <a:pt x="201" y="136"/>
                  </a:cubicBezTo>
                  <a:cubicBezTo>
                    <a:pt x="201" y="136"/>
                    <a:pt x="201" y="136"/>
                    <a:pt x="201" y="136"/>
                  </a:cubicBezTo>
                  <a:cubicBezTo>
                    <a:pt x="200" y="135"/>
                    <a:pt x="200" y="135"/>
                    <a:pt x="200" y="135"/>
                  </a:cubicBezTo>
                  <a:cubicBezTo>
                    <a:pt x="200" y="135"/>
                    <a:pt x="200" y="135"/>
                    <a:pt x="200" y="135"/>
                  </a:cubicBezTo>
                  <a:cubicBezTo>
                    <a:pt x="200" y="136"/>
                    <a:pt x="200" y="136"/>
                    <a:pt x="200" y="136"/>
                  </a:cubicBezTo>
                  <a:cubicBezTo>
                    <a:pt x="199" y="136"/>
                    <a:pt x="199" y="136"/>
                    <a:pt x="199" y="136"/>
                  </a:cubicBezTo>
                  <a:cubicBezTo>
                    <a:pt x="200" y="136"/>
                    <a:pt x="200" y="136"/>
                    <a:pt x="200" y="136"/>
                  </a:cubicBezTo>
                  <a:cubicBezTo>
                    <a:pt x="199" y="137"/>
                    <a:pt x="199" y="137"/>
                    <a:pt x="199" y="137"/>
                  </a:cubicBezTo>
                  <a:cubicBezTo>
                    <a:pt x="198" y="137"/>
                    <a:pt x="198" y="137"/>
                    <a:pt x="198" y="137"/>
                  </a:cubicBezTo>
                  <a:cubicBezTo>
                    <a:pt x="198" y="138"/>
                    <a:pt x="198" y="138"/>
                    <a:pt x="198" y="138"/>
                  </a:cubicBezTo>
                  <a:cubicBezTo>
                    <a:pt x="196" y="138"/>
                    <a:pt x="196" y="138"/>
                    <a:pt x="196" y="138"/>
                  </a:cubicBezTo>
                  <a:cubicBezTo>
                    <a:pt x="196" y="138"/>
                    <a:pt x="196" y="138"/>
                    <a:pt x="196" y="138"/>
                  </a:cubicBezTo>
                  <a:cubicBezTo>
                    <a:pt x="195" y="138"/>
                    <a:pt x="195" y="138"/>
                    <a:pt x="195" y="138"/>
                  </a:cubicBezTo>
                  <a:cubicBezTo>
                    <a:pt x="193" y="139"/>
                    <a:pt x="193" y="139"/>
                    <a:pt x="193" y="139"/>
                  </a:cubicBezTo>
                  <a:cubicBezTo>
                    <a:pt x="193" y="140"/>
                    <a:pt x="193" y="140"/>
                    <a:pt x="193" y="140"/>
                  </a:cubicBezTo>
                  <a:cubicBezTo>
                    <a:pt x="194" y="141"/>
                    <a:pt x="194" y="141"/>
                    <a:pt x="194" y="141"/>
                  </a:cubicBezTo>
                  <a:cubicBezTo>
                    <a:pt x="195" y="140"/>
                    <a:pt x="195" y="140"/>
                    <a:pt x="195" y="140"/>
                  </a:cubicBezTo>
                  <a:cubicBezTo>
                    <a:pt x="195" y="140"/>
                    <a:pt x="195" y="140"/>
                    <a:pt x="195" y="140"/>
                  </a:cubicBezTo>
                  <a:cubicBezTo>
                    <a:pt x="195" y="139"/>
                    <a:pt x="195" y="139"/>
                    <a:pt x="195" y="139"/>
                  </a:cubicBezTo>
                  <a:cubicBezTo>
                    <a:pt x="196" y="140"/>
                    <a:pt x="196" y="140"/>
                    <a:pt x="196" y="140"/>
                  </a:cubicBezTo>
                  <a:cubicBezTo>
                    <a:pt x="196" y="141"/>
                    <a:pt x="196" y="141"/>
                    <a:pt x="196" y="141"/>
                  </a:cubicBezTo>
                  <a:cubicBezTo>
                    <a:pt x="197" y="142"/>
                    <a:pt x="197" y="142"/>
                    <a:pt x="197" y="142"/>
                  </a:cubicBezTo>
                  <a:cubicBezTo>
                    <a:pt x="197" y="141"/>
                    <a:pt x="197" y="141"/>
                    <a:pt x="197" y="141"/>
                  </a:cubicBezTo>
                  <a:cubicBezTo>
                    <a:pt x="197" y="141"/>
                    <a:pt x="197" y="141"/>
                    <a:pt x="197" y="141"/>
                  </a:cubicBezTo>
                  <a:cubicBezTo>
                    <a:pt x="197" y="142"/>
                    <a:pt x="197" y="142"/>
                    <a:pt x="197" y="142"/>
                  </a:cubicBezTo>
                  <a:cubicBezTo>
                    <a:pt x="198" y="143"/>
                    <a:pt x="198" y="143"/>
                    <a:pt x="198" y="143"/>
                  </a:cubicBezTo>
                  <a:cubicBezTo>
                    <a:pt x="199" y="143"/>
                    <a:pt x="199" y="143"/>
                    <a:pt x="199" y="143"/>
                  </a:cubicBezTo>
                  <a:cubicBezTo>
                    <a:pt x="199" y="145"/>
                    <a:pt x="199" y="145"/>
                    <a:pt x="199" y="145"/>
                  </a:cubicBezTo>
                  <a:cubicBezTo>
                    <a:pt x="200" y="145"/>
                    <a:pt x="200" y="145"/>
                    <a:pt x="200" y="145"/>
                  </a:cubicBezTo>
                  <a:cubicBezTo>
                    <a:pt x="201" y="144"/>
                    <a:pt x="201" y="144"/>
                    <a:pt x="201" y="144"/>
                  </a:cubicBezTo>
                  <a:cubicBezTo>
                    <a:pt x="201" y="145"/>
                    <a:pt x="201" y="145"/>
                    <a:pt x="201" y="145"/>
                  </a:cubicBezTo>
                  <a:cubicBezTo>
                    <a:pt x="202" y="146"/>
                    <a:pt x="202" y="146"/>
                    <a:pt x="202" y="146"/>
                  </a:cubicBezTo>
                  <a:cubicBezTo>
                    <a:pt x="203" y="146"/>
                    <a:pt x="203" y="146"/>
                    <a:pt x="203" y="146"/>
                  </a:cubicBezTo>
                  <a:cubicBezTo>
                    <a:pt x="203" y="146"/>
                    <a:pt x="203" y="146"/>
                    <a:pt x="203" y="146"/>
                  </a:cubicBezTo>
                  <a:cubicBezTo>
                    <a:pt x="204" y="145"/>
                    <a:pt x="204" y="145"/>
                    <a:pt x="204" y="145"/>
                  </a:cubicBezTo>
                  <a:cubicBezTo>
                    <a:pt x="205" y="145"/>
                    <a:pt x="205" y="145"/>
                    <a:pt x="205" y="145"/>
                  </a:cubicBezTo>
                  <a:cubicBezTo>
                    <a:pt x="206" y="144"/>
                    <a:pt x="206" y="144"/>
                    <a:pt x="206" y="144"/>
                  </a:cubicBezTo>
                  <a:cubicBezTo>
                    <a:pt x="206" y="145"/>
                    <a:pt x="206" y="145"/>
                    <a:pt x="206" y="145"/>
                  </a:cubicBezTo>
                  <a:close/>
                  <a:moveTo>
                    <a:pt x="297" y="139"/>
                  </a:moveTo>
                  <a:cubicBezTo>
                    <a:pt x="297" y="139"/>
                    <a:pt x="297" y="139"/>
                    <a:pt x="297" y="139"/>
                  </a:cubicBezTo>
                  <a:cubicBezTo>
                    <a:pt x="297" y="138"/>
                    <a:pt x="297" y="138"/>
                    <a:pt x="297" y="138"/>
                  </a:cubicBezTo>
                  <a:cubicBezTo>
                    <a:pt x="297" y="137"/>
                    <a:pt x="297" y="137"/>
                    <a:pt x="297" y="137"/>
                  </a:cubicBezTo>
                  <a:cubicBezTo>
                    <a:pt x="298" y="137"/>
                    <a:pt x="298" y="137"/>
                    <a:pt x="298" y="137"/>
                  </a:cubicBezTo>
                  <a:cubicBezTo>
                    <a:pt x="299" y="137"/>
                    <a:pt x="299" y="137"/>
                    <a:pt x="299" y="137"/>
                  </a:cubicBezTo>
                  <a:cubicBezTo>
                    <a:pt x="299" y="138"/>
                    <a:pt x="299" y="138"/>
                    <a:pt x="299" y="138"/>
                  </a:cubicBezTo>
                  <a:cubicBezTo>
                    <a:pt x="299" y="138"/>
                    <a:pt x="299" y="138"/>
                    <a:pt x="299" y="138"/>
                  </a:cubicBezTo>
                  <a:cubicBezTo>
                    <a:pt x="300" y="138"/>
                    <a:pt x="300" y="138"/>
                    <a:pt x="300" y="138"/>
                  </a:cubicBezTo>
                  <a:cubicBezTo>
                    <a:pt x="299" y="139"/>
                    <a:pt x="299" y="139"/>
                    <a:pt x="299" y="139"/>
                  </a:cubicBezTo>
                  <a:cubicBezTo>
                    <a:pt x="298" y="139"/>
                    <a:pt x="298" y="139"/>
                    <a:pt x="298" y="139"/>
                  </a:cubicBezTo>
                  <a:cubicBezTo>
                    <a:pt x="298" y="139"/>
                    <a:pt x="298" y="139"/>
                    <a:pt x="298" y="139"/>
                  </a:cubicBezTo>
                  <a:cubicBezTo>
                    <a:pt x="298" y="139"/>
                    <a:pt x="298" y="139"/>
                    <a:pt x="298" y="139"/>
                  </a:cubicBezTo>
                  <a:cubicBezTo>
                    <a:pt x="297" y="139"/>
                    <a:pt x="297" y="139"/>
                    <a:pt x="297" y="139"/>
                  </a:cubicBezTo>
                  <a:cubicBezTo>
                    <a:pt x="297" y="139"/>
                    <a:pt x="297" y="139"/>
                    <a:pt x="297" y="139"/>
                  </a:cubicBezTo>
                  <a:close/>
                  <a:moveTo>
                    <a:pt x="295" y="209"/>
                  </a:moveTo>
                  <a:cubicBezTo>
                    <a:pt x="294" y="209"/>
                    <a:pt x="294" y="209"/>
                    <a:pt x="294" y="209"/>
                  </a:cubicBezTo>
                  <a:cubicBezTo>
                    <a:pt x="293" y="209"/>
                    <a:pt x="293" y="209"/>
                    <a:pt x="293" y="209"/>
                  </a:cubicBezTo>
                  <a:cubicBezTo>
                    <a:pt x="292" y="209"/>
                    <a:pt x="292" y="209"/>
                    <a:pt x="292" y="209"/>
                  </a:cubicBezTo>
                  <a:cubicBezTo>
                    <a:pt x="291" y="208"/>
                    <a:pt x="291" y="208"/>
                    <a:pt x="291" y="208"/>
                  </a:cubicBezTo>
                  <a:cubicBezTo>
                    <a:pt x="291" y="208"/>
                    <a:pt x="291" y="208"/>
                    <a:pt x="291" y="208"/>
                  </a:cubicBezTo>
                  <a:cubicBezTo>
                    <a:pt x="290" y="207"/>
                    <a:pt x="290" y="207"/>
                    <a:pt x="290" y="207"/>
                  </a:cubicBezTo>
                  <a:cubicBezTo>
                    <a:pt x="289" y="207"/>
                    <a:pt x="289" y="207"/>
                    <a:pt x="289" y="207"/>
                  </a:cubicBezTo>
                  <a:cubicBezTo>
                    <a:pt x="289" y="206"/>
                    <a:pt x="289" y="206"/>
                    <a:pt x="289" y="206"/>
                  </a:cubicBezTo>
                  <a:cubicBezTo>
                    <a:pt x="288" y="206"/>
                    <a:pt x="288" y="206"/>
                    <a:pt x="288" y="206"/>
                  </a:cubicBezTo>
                  <a:cubicBezTo>
                    <a:pt x="288" y="206"/>
                    <a:pt x="288" y="206"/>
                    <a:pt x="288" y="206"/>
                  </a:cubicBezTo>
                  <a:cubicBezTo>
                    <a:pt x="287" y="206"/>
                    <a:pt x="287" y="206"/>
                    <a:pt x="287" y="206"/>
                  </a:cubicBezTo>
                  <a:cubicBezTo>
                    <a:pt x="286" y="206"/>
                    <a:pt x="286" y="206"/>
                    <a:pt x="286" y="206"/>
                  </a:cubicBezTo>
                  <a:cubicBezTo>
                    <a:pt x="286" y="205"/>
                    <a:pt x="286" y="205"/>
                    <a:pt x="286" y="205"/>
                  </a:cubicBezTo>
                  <a:cubicBezTo>
                    <a:pt x="285" y="205"/>
                    <a:pt x="285" y="205"/>
                    <a:pt x="285" y="205"/>
                  </a:cubicBezTo>
                  <a:cubicBezTo>
                    <a:pt x="285" y="205"/>
                    <a:pt x="285" y="205"/>
                    <a:pt x="285" y="205"/>
                  </a:cubicBezTo>
                  <a:cubicBezTo>
                    <a:pt x="284" y="204"/>
                    <a:pt x="284" y="204"/>
                    <a:pt x="284" y="204"/>
                  </a:cubicBezTo>
                  <a:cubicBezTo>
                    <a:pt x="284" y="204"/>
                    <a:pt x="284" y="204"/>
                    <a:pt x="284" y="204"/>
                  </a:cubicBezTo>
                  <a:cubicBezTo>
                    <a:pt x="284" y="204"/>
                    <a:pt x="284" y="204"/>
                    <a:pt x="284" y="204"/>
                  </a:cubicBezTo>
                  <a:cubicBezTo>
                    <a:pt x="283" y="203"/>
                    <a:pt x="283" y="203"/>
                    <a:pt x="283" y="203"/>
                  </a:cubicBezTo>
                  <a:cubicBezTo>
                    <a:pt x="283" y="203"/>
                    <a:pt x="283" y="203"/>
                    <a:pt x="283" y="203"/>
                  </a:cubicBezTo>
                  <a:cubicBezTo>
                    <a:pt x="283" y="202"/>
                    <a:pt x="283" y="202"/>
                    <a:pt x="283" y="202"/>
                  </a:cubicBezTo>
                  <a:cubicBezTo>
                    <a:pt x="283" y="202"/>
                    <a:pt x="283" y="202"/>
                    <a:pt x="283" y="202"/>
                  </a:cubicBezTo>
                  <a:cubicBezTo>
                    <a:pt x="283" y="202"/>
                    <a:pt x="283" y="202"/>
                    <a:pt x="283" y="202"/>
                  </a:cubicBezTo>
                  <a:cubicBezTo>
                    <a:pt x="282" y="202"/>
                    <a:pt x="282" y="202"/>
                    <a:pt x="282" y="202"/>
                  </a:cubicBezTo>
                  <a:cubicBezTo>
                    <a:pt x="282" y="202"/>
                    <a:pt x="282" y="202"/>
                    <a:pt x="282" y="202"/>
                  </a:cubicBezTo>
                  <a:cubicBezTo>
                    <a:pt x="282" y="202"/>
                    <a:pt x="282" y="202"/>
                    <a:pt x="282" y="202"/>
                  </a:cubicBezTo>
                  <a:cubicBezTo>
                    <a:pt x="282" y="202"/>
                    <a:pt x="282" y="202"/>
                    <a:pt x="282" y="202"/>
                  </a:cubicBezTo>
                  <a:cubicBezTo>
                    <a:pt x="281" y="202"/>
                    <a:pt x="281" y="202"/>
                    <a:pt x="281" y="202"/>
                  </a:cubicBezTo>
                  <a:cubicBezTo>
                    <a:pt x="280" y="201"/>
                    <a:pt x="280" y="201"/>
                    <a:pt x="280" y="201"/>
                  </a:cubicBezTo>
                  <a:cubicBezTo>
                    <a:pt x="279" y="201"/>
                    <a:pt x="279" y="201"/>
                    <a:pt x="279" y="201"/>
                  </a:cubicBezTo>
                  <a:cubicBezTo>
                    <a:pt x="279" y="200"/>
                    <a:pt x="279" y="200"/>
                    <a:pt x="279" y="200"/>
                  </a:cubicBezTo>
                  <a:cubicBezTo>
                    <a:pt x="278" y="200"/>
                    <a:pt x="278" y="200"/>
                    <a:pt x="278" y="200"/>
                  </a:cubicBezTo>
                  <a:cubicBezTo>
                    <a:pt x="278" y="199"/>
                    <a:pt x="278" y="199"/>
                    <a:pt x="278" y="199"/>
                  </a:cubicBezTo>
                  <a:cubicBezTo>
                    <a:pt x="277" y="199"/>
                    <a:pt x="277" y="199"/>
                    <a:pt x="277" y="199"/>
                  </a:cubicBezTo>
                  <a:cubicBezTo>
                    <a:pt x="277" y="199"/>
                    <a:pt x="277" y="199"/>
                    <a:pt x="277" y="199"/>
                  </a:cubicBezTo>
                  <a:cubicBezTo>
                    <a:pt x="276" y="198"/>
                    <a:pt x="276" y="198"/>
                    <a:pt x="276" y="198"/>
                  </a:cubicBezTo>
                  <a:cubicBezTo>
                    <a:pt x="276" y="197"/>
                    <a:pt x="276" y="197"/>
                    <a:pt x="276" y="197"/>
                  </a:cubicBezTo>
                  <a:cubicBezTo>
                    <a:pt x="275" y="197"/>
                    <a:pt x="275" y="197"/>
                    <a:pt x="275" y="197"/>
                  </a:cubicBezTo>
                  <a:cubicBezTo>
                    <a:pt x="276" y="196"/>
                    <a:pt x="276" y="196"/>
                    <a:pt x="276" y="196"/>
                  </a:cubicBezTo>
                  <a:cubicBezTo>
                    <a:pt x="277" y="197"/>
                    <a:pt x="277" y="197"/>
                    <a:pt x="277" y="197"/>
                  </a:cubicBezTo>
                  <a:cubicBezTo>
                    <a:pt x="278" y="196"/>
                    <a:pt x="278" y="196"/>
                    <a:pt x="278" y="196"/>
                  </a:cubicBezTo>
                  <a:cubicBezTo>
                    <a:pt x="279" y="195"/>
                    <a:pt x="279" y="195"/>
                    <a:pt x="279" y="195"/>
                  </a:cubicBezTo>
                  <a:cubicBezTo>
                    <a:pt x="277" y="195"/>
                    <a:pt x="277" y="195"/>
                    <a:pt x="277" y="195"/>
                  </a:cubicBezTo>
                  <a:cubicBezTo>
                    <a:pt x="277" y="194"/>
                    <a:pt x="277" y="194"/>
                    <a:pt x="277" y="194"/>
                  </a:cubicBezTo>
                  <a:cubicBezTo>
                    <a:pt x="277" y="194"/>
                    <a:pt x="277" y="194"/>
                    <a:pt x="277" y="194"/>
                  </a:cubicBezTo>
                  <a:cubicBezTo>
                    <a:pt x="277" y="193"/>
                    <a:pt x="277" y="193"/>
                    <a:pt x="277" y="193"/>
                  </a:cubicBezTo>
                  <a:cubicBezTo>
                    <a:pt x="276" y="193"/>
                    <a:pt x="276" y="193"/>
                    <a:pt x="276" y="193"/>
                  </a:cubicBezTo>
                  <a:cubicBezTo>
                    <a:pt x="276" y="194"/>
                    <a:pt x="276" y="194"/>
                    <a:pt x="276" y="194"/>
                  </a:cubicBezTo>
                  <a:cubicBezTo>
                    <a:pt x="276" y="195"/>
                    <a:pt x="276" y="195"/>
                    <a:pt x="276" y="195"/>
                  </a:cubicBezTo>
                  <a:cubicBezTo>
                    <a:pt x="275" y="194"/>
                    <a:pt x="275" y="194"/>
                    <a:pt x="275" y="194"/>
                  </a:cubicBezTo>
                  <a:cubicBezTo>
                    <a:pt x="276" y="193"/>
                    <a:pt x="276" y="193"/>
                    <a:pt x="276" y="193"/>
                  </a:cubicBezTo>
                  <a:cubicBezTo>
                    <a:pt x="276" y="192"/>
                    <a:pt x="276" y="192"/>
                    <a:pt x="276" y="192"/>
                  </a:cubicBezTo>
                  <a:cubicBezTo>
                    <a:pt x="275" y="193"/>
                    <a:pt x="275" y="193"/>
                    <a:pt x="275" y="193"/>
                  </a:cubicBezTo>
                  <a:cubicBezTo>
                    <a:pt x="275" y="193"/>
                    <a:pt x="275" y="193"/>
                    <a:pt x="275" y="193"/>
                  </a:cubicBezTo>
                  <a:cubicBezTo>
                    <a:pt x="275" y="192"/>
                    <a:pt x="275" y="192"/>
                    <a:pt x="275" y="192"/>
                  </a:cubicBezTo>
                  <a:cubicBezTo>
                    <a:pt x="274" y="192"/>
                    <a:pt x="274" y="192"/>
                    <a:pt x="274" y="192"/>
                  </a:cubicBezTo>
                  <a:cubicBezTo>
                    <a:pt x="274" y="191"/>
                    <a:pt x="274" y="191"/>
                    <a:pt x="274" y="191"/>
                  </a:cubicBezTo>
                  <a:cubicBezTo>
                    <a:pt x="274" y="191"/>
                    <a:pt x="274" y="191"/>
                    <a:pt x="274" y="191"/>
                  </a:cubicBezTo>
                  <a:cubicBezTo>
                    <a:pt x="274" y="190"/>
                    <a:pt x="274" y="190"/>
                    <a:pt x="274" y="190"/>
                  </a:cubicBezTo>
                  <a:cubicBezTo>
                    <a:pt x="273" y="189"/>
                    <a:pt x="273" y="189"/>
                    <a:pt x="273" y="189"/>
                  </a:cubicBezTo>
                  <a:cubicBezTo>
                    <a:pt x="273" y="189"/>
                    <a:pt x="273" y="189"/>
                    <a:pt x="273" y="189"/>
                  </a:cubicBezTo>
                  <a:cubicBezTo>
                    <a:pt x="274" y="188"/>
                    <a:pt x="274" y="188"/>
                    <a:pt x="274" y="188"/>
                  </a:cubicBezTo>
                  <a:cubicBezTo>
                    <a:pt x="274" y="187"/>
                    <a:pt x="274" y="187"/>
                    <a:pt x="274" y="187"/>
                  </a:cubicBezTo>
                  <a:cubicBezTo>
                    <a:pt x="272" y="189"/>
                    <a:pt x="272" y="189"/>
                    <a:pt x="272" y="189"/>
                  </a:cubicBezTo>
                  <a:cubicBezTo>
                    <a:pt x="272" y="189"/>
                    <a:pt x="272" y="189"/>
                    <a:pt x="272" y="189"/>
                  </a:cubicBezTo>
                  <a:cubicBezTo>
                    <a:pt x="272" y="189"/>
                    <a:pt x="272" y="189"/>
                    <a:pt x="272" y="189"/>
                  </a:cubicBezTo>
                  <a:cubicBezTo>
                    <a:pt x="272" y="188"/>
                    <a:pt x="272" y="188"/>
                    <a:pt x="272" y="188"/>
                  </a:cubicBezTo>
                  <a:cubicBezTo>
                    <a:pt x="272" y="188"/>
                    <a:pt x="272" y="188"/>
                    <a:pt x="272" y="188"/>
                  </a:cubicBezTo>
                  <a:cubicBezTo>
                    <a:pt x="271" y="188"/>
                    <a:pt x="271" y="188"/>
                    <a:pt x="271" y="188"/>
                  </a:cubicBezTo>
                  <a:cubicBezTo>
                    <a:pt x="271" y="188"/>
                    <a:pt x="271" y="188"/>
                    <a:pt x="271" y="188"/>
                  </a:cubicBezTo>
                  <a:cubicBezTo>
                    <a:pt x="270" y="189"/>
                    <a:pt x="270" y="189"/>
                    <a:pt x="270" y="189"/>
                  </a:cubicBezTo>
                  <a:cubicBezTo>
                    <a:pt x="270" y="189"/>
                    <a:pt x="270" y="189"/>
                    <a:pt x="270" y="189"/>
                  </a:cubicBezTo>
                  <a:cubicBezTo>
                    <a:pt x="270" y="189"/>
                    <a:pt x="270" y="189"/>
                    <a:pt x="270" y="189"/>
                  </a:cubicBezTo>
                  <a:cubicBezTo>
                    <a:pt x="270" y="188"/>
                    <a:pt x="270" y="188"/>
                    <a:pt x="270" y="188"/>
                  </a:cubicBezTo>
                  <a:cubicBezTo>
                    <a:pt x="270" y="187"/>
                    <a:pt x="270" y="187"/>
                    <a:pt x="270" y="187"/>
                  </a:cubicBezTo>
                  <a:cubicBezTo>
                    <a:pt x="270" y="187"/>
                    <a:pt x="270" y="187"/>
                    <a:pt x="270" y="187"/>
                  </a:cubicBezTo>
                  <a:cubicBezTo>
                    <a:pt x="270" y="187"/>
                    <a:pt x="270" y="187"/>
                    <a:pt x="270" y="187"/>
                  </a:cubicBezTo>
                  <a:cubicBezTo>
                    <a:pt x="269" y="187"/>
                    <a:pt x="269" y="187"/>
                    <a:pt x="269" y="187"/>
                  </a:cubicBezTo>
                  <a:cubicBezTo>
                    <a:pt x="269" y="187"/>
                    <a:pt x="269" y="187"/>
                    <a:pt x="269" y="187"/>
                  </a:cubicBezTo>
                  <a:cubicBezTo>
                    <a:pt x="268" y="188"/>
                    <a:pt x="268" y="188"/>
                    <a:pt x="268" y="188"/>
                  </a:cubicBezTo>
                  <a:cubicBezTo>
                    <a:pt x="268" y="189"/>
                    <a:pt x="268" y="189"/>
                    <a:pt x="268" y="189"/>
                  </a:cubicBezTo>
                  <a:cubicBezTo>
                    <a:pt x="267" y="188"/>
                    <a:pt x="267" y="188"/>
                    <a:pt x="267" y="188"/>
                  </a:cubicBezTo>
                  <a:cubicBezTo>
                    <a:pt x="266" y="188"/>
                    <a:pt x="266" y="188"/>
                    <a:pt x="266" y="188"/>
                  </a:cubicBezTo>
                  <a:cubicBezTo>
                    <a:pt x="266" y="188"/>
                    <a:pt x="266" y="188"/>
                    <a:pt x="266" y="188"/>
                  </a:cubicBezTo>
                  <a:cubicBezTo>
                    <a:pt x="265" y="187"/>
                    <a:pt x="265" y="187"/>
                    <a:pt x="265" y="187"/>
                  </a:cubicBezTo>
                  <a:cubicBezTo>
                    <a:pt x="264" y="186"/>
                    <a:pt x="264" y="186"/>
                    <a:pt x="264" y="186"/>
                  </a:cubicBezTo>
                  <a:cubicBezTo>
                    <a:pt x="264" y="187"/>
                    <a:pt x="264" y="187"/>
                    <a:pt x="264" y="187"/>
                  </a:cubicBezTo>
                  <a:cubicBezTo>
                    <a:pt x="264" y="188"/>
                    <a:pt x="264" y="188"/>
                    <a:pt x="264" y="188"/>
                  </a:cubicBezTo>
                  <a:cubicBezTo>
                    <a:pt x="264" y="188"/>
                    <a:pt x="264" y="188"/>
                    <a:pt x="264" y="188"/>
                  </a:cubicBezTo>
                  <a:cubicBezTo>
                    <a:pt x="263" y="188"/>
                    <a:pt x="263" y="188"/>
                    <a:pt x="263" y="188"/>
                  </a:cubicBezTo>
                  <a:cubicBezTo>
                    <a:pt x="262" y="188"/>
                    <a:pt x="262" y="188"/>
                    <a:pt x="262" y="188"/>
                  </a:cubicBezTo>
                  <a:cubicBezTo>
                    <a:pt x="261" y="188"/>
                    <a:pt x="261" y="188"/>
                    <a:pt x="261" y="188"/>
                  </a:cubicBezTo>
                  <a:cubicBezTo>
                    <a:pt x="261" y="189"/>
                    <a:pt x="261" y="189"/>
                    <a:pt x="261" y="189"/>
                  </a:cubicBezTo>
                  <a:cubicBezTo>
                    <a:pt x="260" y="189"/>
                    <a:pt x="260" y="189"/>
                    <a:pt x="260" y="189"/>
                  </a:cubicBezTo>
                  <a:cubicBezTo>
                    <a:pt x="260" y="189"/>
                    <a:pt x="260" y="189"/>
                    <a:pt x="260" y="189"/>
                  </a:cubicBezTo>
                  <a:cubicBezTo>
                    <a:pt x="259" y="189"/>
                    <a:pt x="259" y="189"/>
                    <a:pt x="259" y="189"/>
                  </a:cubicBezTo>
                  <a:cubicBezTo>
                    <a:pt x="258" y="189"/>
                    <a:pt x="258" y="189"/>
                    <a:pt x="258" y="189"/>
                  </a:cubicBezTo>
                  <a:cubicBezTo>
                    <a:pt x="258" y="188"/>
                    <a:pt x="258" y="188"/>
                    <a:pt x="258" y="188"/>
                  </a:cubicBezTo>
                  <a:cubicBezTo>
                    <a:pt x="257" y="187"/>
                    <a:pt x="257" y="187"/>
                    <a:pt x="257" y="187"/>
                  </a:cubicBezTo>
                  <a:cubicBezTo>
                    <a:pt x="257" y="187"/>
                    <a:pt x="257" y="187"/>
                    <a:pt x="257" y="187"/>
                  </a:cubicBezTo>
                  <a:cubicBezTo>
                    <a:pt x="256" y="187"/>
                    <a:pt x="256" y="187"/>
                    <a:pt x="256" y="187"/>
                  </a:cubicBezTo>
                  <a:cubicBezTo>
                    <a:pt x="255" y="185"/>
                    <a:pt x="255" y="185"/>
                    <a:pt x="255" y="185"/>
                  </a:cubicBezTo>
                  <a:cubicBezTo>
                    <a:pt x="256" y="184"/>
                    <a:pt x="256" y="184"/>
                    <a:pt x="256" y="184"/>
                  </a:cubicBezTo>
                  <a:cubicBezTo>
                    <a:pt x="256" y="184"/>
                    <a:pt x="256" y="184"/>
                    <a:pt x="256" y="184"/>
                  </a:cubicBezTo>
                  <a:cubicBezTo>
                    <a:pt x="256" y="183"/>
                    <a:pt x="256" y="183"/>
                    <a:pt x="256" y="183"/>
                  </a:cubicBezTo>
                  <a:cubicBezTo>
                    <a:pt x="257" y="183"/>
                    <a:pt x="257" y="183"/>
                    <a:pt x="257" y="183"/>
                  </a:cubicBezTo>
                  <a:cubicBezTo>
                    <a:pt x="258" y="182"/>
                    <a:pt x="258" y="182"/>
                    <a:pt x="258" y="182"/>
                  </a:cubicBezTo>
                  <a:cubicBezTo>
                    <a:pt x="258" y="182"/>
                    <a:pt x="258" y="182"/>
                    <a:pt x="258" y="182"/>
                  </a:cubicBezTo>
                  <a:cubicBezTo>
                    <a:pt x="259" y="182"/>
                    <a:pt x="259" y="182"/>
                    <a:pt x="259" y="182"/>
                  </a:cubicBezTo>
                  <a:cubicBezTo>
                    <a:pt x="260" y="182"/>
                    <a:pt x="260" y="182"/>
                    <a:pt x="260" y="182"/>
                  </a:cubicBezTo>
                  <a:cubicBezTo>
                    <a:pt x="260" y="181"/>
                    <a:pt x="260" y="181"/>
                    <a:pt x="260" y="181"/>
                  </a:cubicBezTo>
                  <a:cubicBezTo>
                    <a:pt x="259" y="181"/>
                    <a:pt x="259" y="181"/>
                    <a:pt x="259" y="181"/>
                  </a:cubicBezTo>
                  <a:cubicBezTo>
                    <a:pt x="259" y="180"/>
                    <a:pt x="259" y="180"/>
                    <a:pt x="259" y="180"/>
                  </a:cubicBezTo>
                  <a:cubicBezTo>
                    <a:pt x="260" y="180"/>
                    <a:pt x="260" y="180"/>
                    <a:pt x="260" y="180"/>
                  </a:cubicBezTo>
                  <a:cubicBezTo>
                    <a:pt x="260" y="180"/>
                    <a:pt x="260" y="180"/>
                    <a:pt x="260" y="180"/>
                  </a:cubicBezTo>
                  <a:cubicBezTo>
                    <a:pt x="260" y="180"/>
                    <a:pt x="260" y="180"/>
                    <a:pt x="260" y="180"/>
                  </a:cubicBezTo>
                  <a:cubicBezTo>
                    <a:pt x="260" y="179"/>
                    <a:pt x="260" y="179"/>
                    <a:pt x="260" y="179"/>
                  </a:cubicBezTo>
                  <a:cubicBezTo>
                    <a:pt x="260" y="179"/>
                    <a:pt x="260" y="179"/>
                    <a:pt x="260" y="179"/>
                  </a:cubicBezTo>
                  <a:cubicBezTo>
                    <a:pt x="261" y="180"/>
                    <a:pt x="261" y="180"/>
                    <a:pt x="261" y="180"/>
                  </a:cubicBezTo>
                  <a:cubicBezTo>
                    <a:pt x="262" y="180"/>
                    <a:pt x="262" y="180"/>
                    <a:pt x="262" y="180"/>
                  </a:cubicBezTo>
                  <a:cubicBezTo>
                    <a:pt x="263" y="181"/>
                    <a:pt x="263" y="181"/>
                    <a:pt x="263" y="181"/>
                  </a:cubicBezTo>
                  <a:cubicBezTo>
                    <a:pt x="264" y="182"/>
                    <a:pt x="264" y="182"/>
                    <a:pt x="264" y="182"/>
                  </a:cubicBezTo>
                  <a:cubicBezTo>
                    <a:pt x="264" y="182"/>
                    <a:pt x="264" y="182"/>
                    <a:pt x="264" y="182"/>
                  </a:cubicBezTo>
                  <a:cubicBezTo>
                    <a:pt x="265" y="182"/>
                    <a:pt x="265" y="182"/>
                    <a:pt x="265" y="182"/>
                  </a:cubicBezTo>
                  <a:cubicBezTo>
                    <a:pt x="266" y="182"/>
                    <a:pt x="266" y="182"/>
                    <a:pt x="266" y="182"/>
                  </a:cubicBezTo>
                  <a:cubicBezTo>
                    <a:pt x="266" y="182"/>
                    <a:pt x="266" y="182"/>
                    <a:pt x="266" y="182"/>
                  </a:cubicBezTo>
                  <a:cubicBezTo>
                    <a:pt x="267" y="182"/>
                    <a:pt x="267" y="182"/>
                    <a:pt x="267" y="182"/>
                  </a:cubicBezTo>
                  <a:cubicBezTo>
                    <a:pt x="267" y="182"/>
                    <a:pt x="267" y="182"/>
                    <a:pt x="267" y="182"/>
                  </a:cubicBezTo>
                  <a:cubicBezTo>
                    <a:pt x="268" y="182"/>
                    <a:pt x="268" y="182"/>
                    <a:pt x="268" y="182"/>
                  </a:cubicBezTo>
                  <a:cubicBezTo>
                    <a:pt x="269" y="182"/>
                    <a:pt x="269" y="182"/>
                    <a:pt x="269" y="182"/>
                  </a:cubicBezTo>
                  <a:cubicBezTo>
                    <a:pt x="269" y="181"/>
                    <a:pt x="269" y="181"/>
                    <a:pt x="269" y="181"/>
                  </a:cubicBezTo>
                  <a:cubicBezTo>
                    <a:pt x="270" y="181"/>
                    <a:pt x="270" y="181"/>
                    <a:pt x="270" y="181"/>
                  </a:cubicBezTo>
                  <a:cubicBezTo>
                    <a:pt x="270" y="181"/>
                    <a:pt x="270" y="181"/>
                    <a:pt x="270" y="181"/>
                  </a:cubicBezTo>
                  <a:cubicBezTo>
                    <a:pt x="270" y="182"/>
                    <a:pt x="270" y="182"/>
                    <a:pt x="270" y="182"/>
                  </a:cubicBezTo>
                  <a:cubicBezTo>
                    <a:pt x="271" y="182"/>
                    <a:pt x="271" y="182"/>
                    <a:pt x="271" y="182"/>
                  </a:cubicBezTo>
                  <a:cubicBezTo>
                    <a:pt x="272" y="181"/>
                    <a:pt x="272" y="181"/>
                    <a:pt x="272" y="181"/>
                  </a:cubicBezTo>
                  <a:cubicBezTo>
                    <a:pt x="272" y="181"/>
                    <a:pt x="272" y="181"/>
                    <a:pt x="272" y="181"/>
                  </a:cubicBezTo>
                  <a:cubicBezTo>
                    <a:pt x="273" y="180"/>
                    <a:pt x="273" y="180"/>
                    <a:pt x="273" y="180"/>
                  </a:cubicBezTo>
                  <a:cubicBezTo>
                    <a:pt x="273" y="181"/>
                    <a:pt x="273" y="181"/>
                    <a:pt x="273" y="181"/>
                  </a:cubicBezTo>
                  <a:cubicBezTo>
                    <a:pt x="273" y="182"/>
                    <a:pt x="273" y="182"/>
                    <a:pt x="273" y="182"/>
                  </a:cubicBezTo>
                  <a:cubicBezTo>
                    <a:pt x="273" y="182"/>
                    <a:pt x="273" y="182"/>
                    <a:pt x="273" y="182"/>
                  </a:cubicBezTo>
                  <a:cubicBezTo>
                    <a:pt x="274" y="182"/>
                    <a:pt x="274" y="182"/>
                    <a:pt x="274" y="182"/>
                  </a:cubicBezTo>
                  <a:cubicBezTo>
                    <a:pt x="274" y="181"/>
                    <a:pt x="274" y="181"/>
                    <a:pt x="274" y="181"/>
                  </a:cubicBezTo>
                  <a:cubicBezTo>
                    <a:pt x="275" y="182"/>
                    <a:pt x="275" y="182"/>
                    <a:pt x="275" y="182"/>
                  </a:cubicBezTo>
                  <a:cubicBezTo>
                    <a:pt x="275" y="181"/>
                    <a:pt x="275" y="181"/>
                    <a:pt x="275" y="181"/>
                  </a:cubicBezTo>
                  <a:cubicBezTo>
                    <a:pt x="275" y="179"/>
                    <a:pt x="275" y="179"/>
                    <a:pt x="275" y="179"/>
                  </a:cubicBezTo>
                  <a:cubicBezTo>
                    <a:pt x="274" y="178"/>
                    <a:pt x="274" y="178"/>
                    <a:pt x="274" y="178"/>
                  </a:cubicBezTo>
                  <a:cubicBezTo>
                    <a:pt x="274" y="177"/>
                    <a:pt x="274" y="177"/>
                    <a:pt x="274" y="177"/>
                  </a:cubicBezTo>
                  <a:cubicBezTo>
                    <a:pt x="273" y="177"/>
                    <a:pt x="273" y="177"/>
                    <a:pt x="273" y="177"/>
                  </a:cubicBezTo>
                  <a:cubicBezTo>
                    <a:pt x="274" y="176"/>
                    <a:pt x="274" y="176"/>
                    <a:pt x="274" y="176"/>
                  </a:cubicBezTo>
                  <a:cubicBezTo>
                    <a:pt x="274" y="175"/>
                    <a:pt x="274" y="175"/>
                    <a:pt x="274" y="175"/>
                  </a:cubicBezTo>
                  <a:cubicBezTo>
                    <a:pt x="274" y="175"/>
                    <a:pt x="274" y="175"/>
                    <a:pt x="274" y="175"/>
                  </a:cubicBezTo>
                  <a:cubicBezTo>
                    <a:pt x="276" y="175"/>
                    <a:pt x="276" y="175"/>
                    <a:pt x="276" y="175"/>
                  </a:cubicBezTo>
                  <a:cubicBezTo>
                    <a:pt x="277" y="174"/>
                    <a:pt x="277" y="174"/>
                    <a:pt x="277" y="174"/>
                  </a:cubicBezTo>
                  <a:cubicBezTo>
                    <a:pt x="278" y="173"/>
                    <a:pt x="278" y="173"/>
                    <a:pt x="278" y="173"/>
                  </a:cubicBezTo>
                  <a:cubicBezTo>
                    <a:pt x="279" y="172"/>
                    <a:pt x="279" y="172"/>
                    <a:pt x="279" y="172"/>
                  </a:cubicBezTo>
                  <a:cubicBezTo>
                    <a:pt x="279" y="172"/>
                    <a:pt x="279" y="172"/>
                    <a:pt x="279" y="172"/>
                  </a:cubicBezTo>
                  <a:cubicBezTo>
                    <a:pt x="280" y="173"/>
                    <a:pt x="280" y="173"/>
                    <a:pt x="280" y="173"/>
                  </a:cubicBezTo>
                  <a:cubicBezTo>
                    <a:pt x="281" y="173"/>
                    <a:pt x="281" y="173"/>
                    <a:pt x="281" y="173"/>
                  </a:cubicBezTo>
                  <a:cubicBezTo>
                    <a:pt x="281" y="173"/>
                    <a:pt x="281" y="173"/>
                    <a:pt x="281" y="173"/>
                  </a:cubicBezTo>
                  <a:cubicBezTo>
                    <a:pt x="280" y="172"/>
                    <a:pt x="280" y="172"/>
                    <a:pt x="280" y="172"/>
                  </a:cubicBezTo>
                  <a:cubicBezTo>
                    <a:pt x="280" y="171"/>
                    <a:pt x="280" y="171"/>
                    <a:pt x="280" y="171"/>
                  </a:cubicBezTo>
                  <a:cubicBezTo>
                    <a:pt x="281" y="170"/>
                    <a:pt x="281" y="170"/>
                    <a:pt x="281" y="170"/>
                  </a:cubicBezTo>
                  <a:cubicBezTo>
                    <a:pt x="282" y="170"/>
                    <a:pt x="282" y="170"/>
                    <a:pt x="282" y="170"/>
                  </a:cubicBezTo>
                  <a:cubicBezTo>
                    <a:pt x="282" y="169"/>
                    <a:pt x="282" y="169"/>
                    <a:pt x="282" y="169"/>
                  </a:cubicBezTo>
                  <a:cubicBezTo>
                    <a:pt x="283" y="170"/>
                    <a:pt x="283" y="170"/>
                    <a:pt x="283" y="170"/>
                  </a:cubicBezTo>
                  <a:cubicBezTo>
                    <a:pt x="285" y="169"/>
                    <a:pt x="285" y="169"/>
                    <a:pt x="285" y="169"/>
                  </a:cubicBezTo>
                  <a:cubicBezTo>
                    <a:pt x="285" y="169"/>
                    <a:pt x="285" y="169"/>
                    <a:pt x="285" y="169"/>
                  </a:cubicBezTo>
                  <a:cubicBezTo>
                    <a:pt x="284" y="168"/>
                    <a:pt x="284" y="168"/>
                    <a:pt x="284" y="168"/>
                  </a:cubicBezTo>
                  <a:cubicBezTo>
                    <a:pt x="285" y="167"/>
                    <a:pt x="285" y="167"/>
                    <a:pt x="285" y="167"/>
                  </a:cubicBezTo>
                  <a:cubicBezTo>
                    <a:pt x="285" y="166"/>
                    <a:pt x="285" y="166"/>
                    <a:pt x="285" y="166"/>
                  </a:cubicBezTo>
                  <a:cubicBezTo>
                    <a:pt x="285" y="166"/>
                    <a:pt x="285" y="166"/>
                    <a:pt x="285" y="166"/>
                  </a:cubicBezTo>
                  <a:cubicBezTo>
                    <a:pt x="285" y="165"/>
                    <a:pt x="285" y="165"/>
                    <a:pt x="285" y="165"/>
                  </a:cubicBezTo>
                  <a:cubicBezTo>
                    <a:pt x="285" y="165"/>
                    <a:pt x="285" y="165"/>
                    <a:pt x="285" y="165"/>
                  </a:cubicBezTo>
                  <a:cubicBezTo>
                    <a:pt x="285" y="164"/>
                    <a:pt x="285" y="164"/>
                    <a:pt x="285" y="164"/>
                  </a:cubicBezTo>
                  <a:cubicBezTo>
                    <a:pt x="285" y="163"/>
                    <a:pt x="285" y="163"/>
                    <a:pt x="285" y="163"/>
                  </a:cubicBezTo>
                  <a:cubicBezTo>
                    <a:pt x="285" y="163"/>
                    <a:pt x="285" y="163"/>
                    <a:pt x="285" y="163"/>
                  </a:cubicBezTo>
                  <a:cubicBezTo>
                    <a:pt x="285" y="163"/>
                    <a:pt x="285" y="163"/>
                    <a:pt x="285" y="163"/>
                  </a:cubicBezTo>
                  <a:cubicBezTo>
                    <a:pt x="285" y="162"/>
                    <a:pt x="285" y="162"/>
                    <a:pt x="285" y="162"/>
                  </a:cubicBezTo>
                  <a:cubicBezTo>
                    <a:pt x="286" y="162"/>
                    <a:pt x="286" y="162"/>
                    <a:pt x="286" y="162"/>
                  </a:cubicBezTo>
                  <a:cubicBezTo>
                    <a:pt x="286" y="161"/>
                    <a:pt x="286" y="161"/>
                    <a:pt x="286" y="161"/>
                  </a:cubicBezTo>
                  <a:cubicBezTo>
                    <a:pt x="286" y="160"/>
                    <a:pt x="286" y="160"/>
                    <a:pt x="286" y="160"/>
                  </a:cubicBezTo>
                  <a:cubicBezTo>
                    <a:pt x="286" y="160"/>
                    <a:pt x="286" y="160"/>
                    <a:pt x="286" y="160"/>
                  </a:cubicBezTo>
                  <a:cubicBezTo>
                    <a:pt x="286" y="160"/>
                    <a:pt x="286" y="160"/>
                    <a:pt x="286" y="160"/>
                  </a:cubicBezTo>
                  <a:cubicBezTo>
                    <a:pt x="285" y="160"/>
                    <a:pt x="285" y="160"/>
                    <a:pt x="285" y="160"/>
                  </a:cubicBezTo>
                  <a:cubicBezTo>
                    <a:pt x="285" y="161"/>
                    <a:pt x="285" y="161"/>
                    <a:pt x="285" y="161"/>
                  </a:cubicBezTo>
                  <a:cubicBezTo>
                    <a:pt x="285" y="161"/>
                    <a:pt x="285" y="161"/>
                    <a:pt x="285" y="161"/>
                  </a:cubicBezTo>
                  <a:cubicBezTo>
                    <a:pt x="285" y="161"/>
                    <a:pt x="285" y="161"/>
                    <a:pt x="285" y="161"/>
                  </a:cubicBezTo>
                  <a:cubicBezTo>
                    <a:pt x="285" y="160"/>
                    <a:pt x="285" y="160"/>
                    <a:pt x="285" y="160"/>
                  </a:cubicBezTo>
                  <a:cubicBezTo>
                    <a:pt x="284" y="160"/>
                    <a:pt x="284" y="160"/>
                    <a:pt x="284" y="160"/>
                  </a:cubicBezTo>
                  <a:cubicBezTo>
                    <a:pt x="283" y="160"/>
                    <a:pt x="283" y="160"/>
                    <a:pt x="283" y="160"/>
                  </a:cubicBezTo>
                  <a:cubicBezTo>
                    <a:pt x="282" y="159"/>
                    <a:pt x="282" y="159"/>
                    <a:pt x="282" y="159"/>
                  </a:cubicBezTo>
                  <a:cubicBezTo>
                    <a:pt x="282" y="159"/>
                    <a:pt x="282" y="159"/>
                    <a:pt x="282" y="159"/>
                  </a:cubicBezTo>
                  <a:cubicBezTo>
                    <a:pt x="284" y="158"/>
                    <a:pt x="284" y="158"/>
                    <a:pt x="284" y="158"/>
                  </a:cubicBezTo>
                  <a:cubicBezTo>
                    <a:pt x="283" y="158"/>
                    <a:pt x="283" y="158"/>
                    <a:pt x="283" y="158"/>
                  </a:cubicBezTo>
                  <a:cubicBezTo>
                    <a:pt x="283" y="158"/>
                    <a:pt x="283" y="158"/>
                    <a:pt x="283" y="158"/>
                  </a:cubicBezTo>
                  <a:cubicBezTo>
                    <a:pt x="283" y="157"/>
                    <a:pt x="283" y="157"/>
                    <a:pt x="283" y="157"/>
                  </a:cubicBezTo>
                  <a:cubicBezTo>
                    <a:pt x="283" y="156"/>
                    <a:pt x="283" y="156"/>
                    <a:pt x="283" y="156"/>
                  </a:cubicBezTo>
                  <a:cubicBezTo>
                    <a:pt x="282" y="156"/>
                    <a:pt x="282" y="156"/>
                    <a:pt x="282" y="156"/>
                  </a:cubicBezTo>
                  <a:cubicBezTo>
                    <a:pt x="282" y="156"/>
                    <a:pt x="282" y="156"/>
                    <a:pt x="282" y="156"/>
                  </a:cubicBezTo>
                  <a:cubicBezTo>
                    <a:pt x="282" y="156"/>
                    <a:pt x="282" y="156"/>
                    <a:pt x="282" y="156"/>
                  </a:cubicBezTo>
                  <a:cubicBezTo>
                    <a:pt x="282" y="157"/>
                    <a:pt x="282" y="157"/>
                    <a:pt x="282" y="157"/>
                  </a:cubicBezTo>
                  <a:cubicBezTo>
                    <a:pt x="282" y="157"/>
                    <a:pt x="282" y="157"/>
                    <a:pt x="282" y="157"/>
                  </a:cubicBezTo>
                  <a:cubicBezTo>
                    <a:pt x="281" y="157"/>
                    <a:pt x="281" y="157"/>
                    <a:pt x="281" y="157"/>
                  </a:cubicBezTo>
                  <a:cubicBezTo>
                    <a:pt x="281" y="157"/>
                    <a:pt x="281" y="157"/>
                    <a:pt x="281" y="157"/>
                  </a:cubicBezTo>
                  <a:cubicBezTo>
                    <a:pt x="280" y="157"/>
                    <a:pt x="280" y="157"/>
                    <a:pt x="280" y="157"/>
                  </a:cubicBezTo>
                  <a:cubicBezTo>
                    <a:pt x="280" y="156"/>
                    <a:pt x="280" y="156"/>
                    <a:pt x="280" y="156"/>
                  </a:cubicBezTo>
                  <a:cubicBezTo>
                    <a:pt x="281" y="155"/>
                    <a:pt x="281" y="155"/>
                    <a:pt x="281" y="155"/>
                  </a:cubicBezTo>
                  <a:cubicBezTo>
                    <a:pt x="281" y="155"/>
                    <a:pt x="281" y="155"/>
                    <a:pt x="281" y="155"/>
                  </a:cubicBezTo>
                  <a:cubicBezTo>
                    <a:pt x="279" y="155"/>
                    <a:pt x="279" y="155"/>
                    <a:pt x="279" y="155"/>
                  </a:cubicBezTo>
                  <a:cubicBezTo>
                    <a:pt x="279" y="154"/>
                    <a:pt x="279" y="154"/>
                    <a:pt x="279" y="154"/>
                  </a:cubicBezTo>
                  <a:cubicBezTo>
                    <a:pt x="280" y="154"/>
                    <a:pt x="280" y="154"/>
                    <a:pt x="280" y="154"/>
                  </a:cubicBezTo>
                  <a:cubicBezTo>
                    <a:pt x="280" y="154"/>
                    <a:pt x="280" y="154"/>
                    <a:pt x="280" y="154"/>
                  </a:cubicBezTo>
                  <a:cubicBezTo>
                    <a:pt x="280" y="154"/>
                    <a:pt x="280" y="154"/>
                    <a:pt x="280" y="154"/>
                  </a:cubicBezTo>
                  <a:cubicBezTo>
                    <a:pt x="280" y="153"/>
                    <a:pt x="280" y="153"/>
                    <a:pt x="280" y="153"/>
                  </a:cubicBezTo>
                  <a:cubicBezTo>
                    <a:pt x="281" y="153"/>
                    <a:pt x="281" y="153"/>
                    <a:pt x="281" y="153"/>
                  </a:cubicBezTo>
                  <a:cubicBezTo>
                    <a:pt x="281" y="153"/>
                    <a:pt x="281" y="153"/>
                    <a:pt x="281" y="153"/>
                  </a:cubicBezTo>
                  <a:cubicBezTo>
                    <a:pt x="281" y="152"/>
                    <a:pt x="281" y="152"/>
                    <a:pt x="281" y="152"/>
                  </a:cubicBezTo>
                  <a:cubicBezTo>
                    <a:pt x="280" y="153"/>
                    <a:pt x="280" y="153"/>
                    <a:pt x="280" y="153"/>
                  </a:cubicBezTo>
                  <a:cubicBezTo>
                    <a:pt x="279" y="154"/>
                    <a:pt x="279" y="154"/>
                    <a:pt x="279" y="154"/>
                  </a:cubicBezTo>
                  <a:cubicBezTo>
                    <a:pt x="279" y="154"/>
                    <a:pt x="279" y="154"/>
                    <a:pt x="279" y="154"/>
                  </a:cubicBezTo>
                  <a:cubicBezTo>
                    <a:pt x="278" y="154"/>
                    <a:pt x="278" y="154"/>
                    <a:pt x="278" y="154"/>
                  </a:cubicBezTo>
                  <a:cubicBezTo>
                    <a:pt x="278" y="153"/>
                    <a:pt x="278" y="153"/>
                    <a:pt x="278" y="153"/>
                  </a:cubicBezTo>
                  <a:cubicBezTo>
                    <a:pt x="278" y="153"/>
                    <a:pt x="278" y="153"/>
                    <a:pt x="278" y="153"/>
                  </a:cubicBezTo>
                  <a:cubicBezTo>
                    <a:pt x="277" y="154"/>
                    <a:pt x="277" y="154"/>
                    <a:pt x="277" y="154"/>
                  </a:cubicBezTo>
                  <a:cubicBezTo>
                    <a:pt x="277" y="154"/>
                    <a:pt x="277" y="154"/>
                    <a:pt x="277" y="154"/>
                  </a:cubicBezTo>
                  <a:cubicBezTo>
                    <a:pt x="276" y="154"/>
                    <a:pt x="276" y="154"/>
                    <a:pt x="276" y="154"/>
                  </a:cubicBezTo>
                  <a:cubicBezTo>
                    <a:pt x="275" y="154"/>
                    <a:pt x="275" y="154"/>
                    <a:pt x="275" y="154"/>
                  </a:cubicBezTo>
                  <a:cubicBezTo>
                    <a:pt x="275" y="154"/>
                    <a:pt x="275" y="154"/>
                    <a:pt x="275" y="154"/>
                  </a:cubicBezTo>
                  <a:cubicBezTo>
                    <a:pt x="275" y="155"/>
                    <a:pt x="275" y="155"/>
                    <a:pt x="275" y="155"/>
                  </a:cubicBezTo>
                  <a:cubicBezTo>
                    <a:pt x="274" y="155"/>
                    <a:pt x="274" y="155"/>
                    <a:pt x="274" y="155"/>
                  </a:cubicBezTo>
                  <a:cubicBezTo>
                    <a:pt x="274" y="154"/>
                    <a:pt x="274" y="154"/>
                    <a:pt x="274" y="154"/>
                  </a:cubicBezTo>
                  <a:cubicBezTo>
                    <a:pt x="275" y="154"/>
                    <a:pt x="275" y="154"/>
                    <a:pt x="275" y="154"/>
                  </a:cubicBezTo>
                  <a:cubicBezTo>
                    <a:pt x="275" y="153"/>
                    <a:pt x="275" y="153"/>
                    <a:pt x="275" y="153"/>
                  </a:cubicBezTo>
                  <a:cubicBezTo>
                    <a:pt x="274" y="153"/>
                    <a:pt x="274" y="153"/>
                    <a:pt x="274" y="153"/>
                  </a:cubicBezTo>
                  <a:cubicBezTo>
                    <a:pt x="275" y="152"/>
                    <a:pt x="275" y="152"/>
                    <a:pt x="275" y="152"/>
                  </a:cubicBezTo>
                  <a:cubicBezTo>
                    <a:pt x="275" y="152"/>
                    <a:pt x="275" y="152"/>
                    <a:pt x="275" y="152"/>
                  </a:cubicBezTo>
                  <a:cubicBezTo>
                    <a:pt x="276" y="152"/>
                    <a:pt x="276" y="152"/>
                    <a:pt x="276" y="152"/>
                  </a:cubicBezTo>
                  <a:cubicBezTo>
                    <a:pt x="276" y="153"/>
                    <a:pt x="276" y="153"/>
                    <a:pt x="276" y="153"/>
                  </a:cubicBezTo>
                  <a:cubicBezTo>
                    <a:pt x="277" y="153"/>
                    <a:pt x="277" y="153"/>
                    <a:pt x="277" y="153"/>
                  </a:cubicBezTo>
                  <a:cubicBezTo>
                    <a:pt x="277" y="152"/>
                    <a:pt x="277" y="152"/>
                    <a:pt x="277" y="152"/>
                  </a:cubicBezTo>
                  <a:cubicBezTo>
                    <a:pt x="278" y="152"/>
                    <a:pt x="278" y="152"/>
                    <a:pt x="278" y="152"/>
                  </a:cubicBezTo>
                  <a:cubicBezTo>
                    <a:pt x="278" y="151"/>
                    <a:pt x="278" y="151"/>
                    <a:pt x="278" y="151"/>
                  </a:cubicBezTo>
                  <a:cubicBezTo>
                    <a:pt x="278" y="151"/>
                    <a:pt x="278" y="151"/>
                    <a:pt x="278" y="151"/>
                  </a:cubicBezTo>
                  <a:cubicBezTo>
                    <a:pt x="277" y="150"/>
                    <a:pt x="277" y="150"/>
                    <a:pt x="277" y="150"/>
                  </a:cubicBezTo>
                  <a:cubicBezTo>
                    <a:pt x="277" y="150"/>
                    <a:pt x="277" y="150"/>
                    <a:pt x="277" y="150"/>
                  </a:cubicBezTo>
                  <a:cubicBezTo>
                    <a:pt x="276" y="149"/>
                    <a:pt x="276" y="149"/>
                    <a:pt x="276" y="149"/>
                  </a:cubicBezTo>
                  <a:cubicBezTo>
                    <a:pt x="276" y="149"/>
                    <a:pt x="276" y="149"/>
                    <a:pt x="276" y="149"/>
                  </a:cubicBezTo>
                  <a:cubicBezTo>
                    <a:pt x="276" y="149"/>
                    <a:pt x="276" y="149"/>
                    <a:pt x="276" y="149"/>
                  </a:cubicBezTo>
                  <a:cubicBezTo>
                    <a:pt x="276" y="148"/>
                    <a:pt x="276" y="148"/>
                    <a:pt x="276" y="148"/>
                  </a:cubicBezTo>
                  <a:cubicBezTo>
                    <a:pt x="275" y="148"/>
                    <a:pt x="275" y="148"/>
                    <a:pt x="275" y="148"/>
                  </a:cubicBezTo>
                  <a:cubicBezTo>
                    <a:pt x="275" y="148"/>
                    <a:pt x="275" y="148"/>
                    <a:pt x="275" y="148"/>
                  </a:cubicBezTo>
                  <a:cubicBezTo>
                    <a:pt x="274" y="148"/>
                    <a:pt x="274" y="148"/>
                    <a:pt x="274" y="148"/>
                  </a:cubicBezTo>
                  <a:cubicBezTo>
                    <a:pt x="274" y="147"/>
                    <a:pt x="274" y="147"/>
                    <a:pt x="274" y="147"/>
                  </a:cubicBezTo>
                  <a:cubicBezTo>
                    <a:pt x="275" y="147"/>
                    <a:pt x="275" y="147"/>
                    <a:pt x="275" y="147"/>
                  </a:cubicBezTo>
                  <a:cubicBezTo>
                    <a:pt x="275" y="147"/>
                    <a:pt x="275" y="147"/>
                    <a:pt x="275" y="147"/>
                  </a:cubicBezTo>
                  <a:cubicBezTo>
                    <a:pt x="276" y="147"/>
                    <a:pt x="276" y="147"/>
                    <a:pt x="276" y="147"/>
                  </a:cubicBezTo>
                  <a:cubicBezTo>
                    <a:pt x="276" y="147"/>
                    <a:pt x="276" y="147"/>
                    <a:pt x="276" y="147"/>
                  </a:cubicBezTo>
                  <a:cubicBezTo>
                    <a:pt x="276" y="146"/>
                    <a:pt x="276" y="146"/>
                    <a:pt x="276" y="146"/>
                  </a:cubicBezTo>
                  <a:cubicBezTo>
                    <a:pt x="275" y="146"/>
                    <a:pt x="275" y="146"/>
                    <a:pt x="275" y="146"/>
                  </a:cubicBezTo>
                  <a:cubicBezTo>
                    <a:pt x="275" y="145"/>
                    <a:pt x="275" y="145"/>
                    <a:pt x="275" y="145"/>
                  </a:cubicBezTo>
                  <a:cubicBezTo>
                    <a:pt x="274" y="145"/>
                    <a:pt x="274" y="145"/>
                    <a:pt x="274" y="145"/>
                  </a:cubicBezTo>
                  <a:cubicBezTo>
                    <a:pt x="274" y="145"/>
                    <a:pt x="274" y="145"/>
                    <a:pt x="274" y="145"/>
                  </a:cubicBezTo>
                  <a:cubicBezTo>
                    <a:pt x="274" y="145"/>
                    <a:pt x="274" y="145"/>
                    <a:pt x="274" y="145"/>
                  </a:cubicBezTo>
                  <a:cubicBezTo>
                    <a:pt x="273" y="146"/>
                    <a:pt x="273" y="146"/>
                    <a:pt x="273" y="146"/>
                  </a:cubicBezTo>
                  <a:cubicBezTo>
                    <a:pt x="273" y="146"/>
                    <a:pt x="273" y="146"/>
                    <a:pt x="273" y="146"/>
                  </a:cubicBezTo>
                  <a:cubicBezTo>
                    <a:pt x="273" y="145"/>
                    <a:pt x="273" y="145"/>
                    <a:pt x="273" y="145"/>
                  </a:cubicBezTo>
                  <a:cubicBezTo>
                    <a:pt x="274" y="144"/>
                    <a:pt x="274" y="144"/>
                    <a:pt x="274" y="144"/>
                  </a:cubicBezTo>
                  <a:cubicBezTo>
                    <a:pt x="274" y="143"/>
                    <a:pt x="274" y="143"/>
                    <a:pt x="274" y="143"/>
                  </a:cubicBezTo>
                  <a:cubicBezTo>
                    <a:pt x="274" y="143"/>
                    <a:pt x="274" y="143"/>
                    <a:pt x="274" y="143"/>
                  </a:cubicBezTo>
                  <a:cubicBezTo>
                    <a:pt x="275" y="142"/>
                    <a:pt x="275" y="142"/>
                    <a:pt x="275" y="142"/>
                  </a:cubicBezTo>
                  <a:cubicBezTo>
                    <a:pt x="275" y="141"/>
                    <a:pt x="275" y="141"/>
                    <a:pt x="275" y="141"/>
                  </a:cubicBezTo>
                  <a:cubicBezTo>
                    <a:pt x="275" y="140"/>
                    <a:pt x="275" y="140"/>
                    <a:pt x="275" y="140"/>
                  </a:cubicBezTo>
                  <a:cubicBezTo>
                    <a:pt x="275" y="140"/>
                    <a:pt x="275" y="140"/>
                    <a:pt x="275" y="140"/>
                  </a:cubicBezTo>
                  <a:cubicBezTo>
                    <a:pt x="274" y="140"/>
                    <a:pt x="274" y="140"/>
                    <a:pt x="274" y="140"/>
                  </a:cubicBezTo>
                  <a:cubicBezTo>
                    <a:pt x="274" y="140"/>
                    <a:pt x="274" y="140"/>
                    <a:pt x="274" y="140"/>
                  </a:cubicBezTo>
                  <a:cubicBezTo>
                    <a:pt x="273" y="140"/>
                    <a:pt x="273" y="140"/>
                    <a:pt x="273" y="140"/>
                  </a:cubicBezTo>
                  <a:cubicBezTo>
                    <a:pt x="273" y="141"/>
                    <a:pt x="273" y="141"/>
                    <a:pt x="273" y="141"/>
                  </a:cubicBezTo>
                  <a:cubicBezTo>
                    <a:pt x="273" y="141"/>
                    <a:pt x="273" y="141"/>
                    <a:pt x="273" y="141"/>
                  </a:cubicBezTo>
                  <a:cubicBezTo>
                    <a:pt x="272" y="140"/>
                    <a:pt x="272" y="140"/>
                    <a:pt x="272" y="140"/>
                  </a:cubicBezTo>
                  <a:cubicBezTo>
                    <a:pt x="272" y="139"/>
                    <a:pt x="272" y="139"/>
                    <a:pt x="272" y="139"/>
                  </a:cubicBezTo>
                  <a:cubicBezTo>
                    <a:pt x="271" y="139"/>
                    <a:pt x="271" y="139"/>
                    <a:pt x="271" y="139"/>
                  </a:cubicBezTo>
                  <a:cubicBezTo>
                    <a:pt x="271" y="138"/>
                    <a:pt x="271" y="138"/>
                    <a:pt x="271" y="138"/>
                  </a:cubicBezTo>
                  <a:cubicBezTo>
                    <a:pt x="271" y="137"/>
                    <a:pt x="271" y="137"/>
                    <a:pt x="271" y="137"/>
                  </a:cubicBezTo>
                  <a:cubicBezTo>
                    <a:pt x="272" y="137"/>
                    <a:pt x="272" y="137"/>
                    <a:pt x="272" y="137"/>
                  </a:cubicBezTo>
                  <a:cubicBezTo>
                    <a:pt x="272" y="137"/>
                    <a:pt x="272" y="137"/>
                    <a:pt x="272" y="137"/>
                  </a:cubicBezTo>
                  <a:cubicBezTo>
                    <a:pt x="272" y="136"/>
                    <a:pt x="272" y="136"/>
                    <a:pt x="272" y="136"/>
                  </a:cubicBezTo>
                  <a:cubicBezTo>
                    <a:pt x="272" y="136"/>
                    <a:pt x="272" y="136"/>
                    <a:pt x="272" y="136"/>
                  </a:cubicBezTo>
                  <a:cubicBezTo>
                    <a:pt x="271" y="136"/>
                    <a:pt x="271" y="136"/>
                    <a:pt x="271" y="136"/>
                  </a:cubicBezTo>
                  <a:cubicBezTo>
                    <a:pt x="271" y="136"/>
                    <a:pt x="271" y="136"/>
                    <a:pt x="271" y="136"/>
                  </a:cubicBezTo>
                  <a:cubicBezTo>
                    <a:pt x="271" y="137"/>
                    <a:pt x="271" y="137"/>
                    <a:pt x="271" y="137"/>
                  </a:cubicBezTo>
                  <a:cubicBezTo>
                    <a:pt x="270" y="138"/>
                    <a:pt x="270" y="138"/>
                    <a:pt x="270" y="138"/>
                  </a:cubicBezTo>
                  <a:cubicBezTo>
                    <a:pt x="270" y="137"/>
                    <a:pt x="270" y="137"/>
                    <a:pt x="270" y="137"/>
                  </a:cubicBezTo>
                  <a:cubicBezTo>
                    <a:pt x="269" y="137"/>
                    <a:pt x="269" y="137"/>
                    <a:pt x="269" y="137"/>
                  </a:cubicBezTo>
                  <a:cubicBezTo>
                    <a:pt x="269" y="137"/>
                    <a:pt x="269" y="137"/>
                    <a:pt x="269" y="137"/>
                  </a:cubicBezTo>
                  <a:cubicBezTo>
                    <a:pt x="269" y="138"/>
                    <a:pt x="269" y="138"/>
                    <a:pt x="269" y="138"/>
                  </a:cubicBezTo>
                  <a:cubicBezTo>
                    <a:pt x="269" y="138"/>
                    <a:pt x="269" y="138"/>
                    <a:pt x="269" y="138"/>
                  </a:cubicBezTo>
                  <a:cubicBezTo>
                    <a:pt x="269" y="139"/>
                    <a:pt x="269" y="139"/>
                    <a:pt x="269" y="139"/>
                  </a:cubicBezTo>
                  <a:cubicBezTo>
                    <a:pt x="269" y="139"/>
                    <a:pt x="269" y="139"/>
                    <a:pt x="269" y="139"/>
                  </a:cubicBezTo>
                  <a:cubicBezTo>
                    <a:pt x="270" y="139"/>
                    <a:pt x="270" y="139"/>
                    <a:pt x="270" y="139"/>
                  </a:cubicBezTo>
                  <a:cubicBezTo>
                    <a:pt x="270" y="141"/>
                    <a:pt x="270" y="141"/>
                    <a:pt x="270" y="141"/>
                  </a:cubicBezTo>
                  <a:cubicBezTo>
                    <a:pt x="271" y="141"/>
                    <a:pt x="271" y="141"/>
                    <a:pt x="271" y="141"/>
                  </a:cubicBezTo>
                  <a:cubicBezTo>
                    <a:pt x="271" y="142"/>
                    <a:pt x="271" y="142"/>
                    <a:pt x="271" y="142"/>
                  </a:cubicBezTo>
                  <a:cubicBezTo>
                    <a:pt x="271" y="143"/>
                    <a:pt x="271" y="143"/>
                    <a:pt x="271" y="143"/>
                  </a:cubicBezTo>
                  <a:cubicBezTo>
                    <a:pt x="270" y="143"/>
                    <a:pt x="270" y="143"/>
                    <a:pt x="270" y="143"/>
                  </a:cubicBezTo>
                  <a:cubicBezTo>
                    <a:pt x="269" y="144"/>
                    <a:pt x="269" y="144"/>
                    <a:pt x="269" y="144"/>
                  </a:cubicBezTo>
                  <a:cubicBezTo>
                    <a:pt x="267" y="144"/>
                    <a:pt x="267" y="144"/>
                    <a:pt x="267" y="144"/>
                  </a:cubicBezTo>
                  <a:cubicBezTo>
                    <a:pt x="267" y="144"/>
                    <a:pt x="267" y="144"/>
                    <a:pt x="267" y="144"/>
                  </a:cubicBezTo>
                  <a:cubicBezTo>
                    <a:pt x="266" y="144"/>
                    <a:pt x="266" y="144"/>
                    <a:pt x="266" y="144"/>
                  </a:cubicBezTo>
                  <a:cubicBezTo>
                    <a:pt x="266" y="143"/>
                    <a:pt x="266" y="143"/>
                    <a:pt x="266" y="143"/>
                  </a:cubicBezTo>
                  <a:cubicBezTo>
                    <a:pt x="266" y="143"/>
                    <a:pt x="266" y="143"/>
                    <a:pt x="266" y="143"/>
                  </a:cubicBezTo>
                  <a:cubicBezTo>
                    <a:pt x="266" y="142"/>
                    <a:pt x="266" y="142"/>
                    <a:pt x="266" y="142"/>
                  </a:cubicBezTo>
                  <a:cubicBezTo>
                    <a:pt x="264" y="142"/>
                    <a:pt x="264" y="142"/>
                    <a:pt x="264" y="142"/>
                  </a:cubicBezTo>
                  <a:cubicBezTo>
                    <a:pt x="263" y="141"/>
                    <a:pt x="263" y="141"/>
                    <a:pt x="263" y="141"/>
                  </a:cubicBezTo>
                  <a:cubicBezTo>
                    <a:pt x="262" y="141"/>
                    <a:pt x="262" y="141"/>
                    <a:pt x="262" y="141"/>
                  </a:cubicBezTo>
                  <a:cubicBezTo>
                    <a:pt x="262" y="143"/>
                    <a:pt x="262" y="143"/>
                    <a:pt x="262" y="143"/>
                  </a:cubicBezTo>
                  <a:cubicBezTo>
                    <a:pt x="263" y="144"/>
                    <a:pt x="263" y="144"/>
                    <a:pt x="263" y="144"/>
                  </a:cubicBezTo>
                  <a:cubicBezTo>
                    <a:pt x="262" y="144"/>
                    <a:pt x="262" y="144"/>
                    <a:pt x="262" y="144"/>
                  </a:cubicBezTo>
                  <a:cubicBezTo>
                    <a:pt x="262" y="144"/>
                    <a:pt x="262" y="144"/>
                    <a:pt x="262" y="144"/>
                  </a:cubicBezTo>
                  <a:cubicBezTo>
                    <a:pt x="261" y="143"/>
                    <a:pt x="261" y="143"/>
                    <a:pt x="261" y="143"/>
                  </a:cubicBezTo>
                  <a:cubicBezTo>
                    <a:pt x="261" y="142"/>
                    <a:pt x="261" y="142"/>
                    <a:pt x="261" y="142"/>
                  </a:cubicBezTo>
                  <a:cubicBezTo>
                    <a:pt x="260" y="142"/>
                    <a:pt x="260" y="142"/>
                    <a:pt x="260" y="142"/>
                  </a:cubicBezTo>
                  <a:cubicBezTo>
                    <a:pt x="260" y="142"/>
                    <a:pt x="260" y="142"/>
                    <a:pt x="260" y="142"/>
                  </a:cubicBezTo>
                  <a:cubicBezTo>
                    <a:pt x="259" y="141"/>
                    <a:pt x="259" y="141"/>
                    <a:pt x="259" y="141"/>
                  </a:cubicBezTo>
                  <a:cubicBezTo>
                    <a:pt x="259" y="140"/>
                    <a:pt x="259" y="140"/>
                    <a:pt x="259" y="140"/>
                  </a:cubicBezTo>
                  <a:cubicBezTo>
                    <a:pt x="259" y="140"/>
                    <a:pt x="259" y="140"/>
                    <a:pt x="259" y="140"/>
                  </a:cubicBezTo>
                  <a:cubicBezTo>
                    <a:pt x="258" y="140"/>
                    <a:pt x="258" y="140"/>
                    <a:pt x="258" y="140"/>
                  </a:cubicBezTo>
                  <a:cubicBezTo>
                    <a:pt x="257" y="139"/>
                    <a:pt x="257" y="139"/>
                    <a:pt x="257" y="139"/>
                  </a:cubicBezTo>
                  <a:cubicBezTo>
                    <a:pt x="257" y="139"/>
                    <a:pt x="257" y="139"/>
                    <a:pt x="257" y="139"/>
                  </a:cubicBezTo>
                  <a:cubicBezTo>
                    <a:pt x="256" y="138"/>
                    <a:pt x="256" y="138"/>
                    <a:pt x="256" y="138"/>
                  </a:cubicBezTo>
                  <a:cubicBezTo>
                    <a:pt x="256" y="138"/>
                    <a:pt x="256" y="138"/>
                    <a:pt x="256" y="138"/>
                  </a:cubicBezTo>
                  <a:cubicBezTo>
                    <a:pt x="256" y="138"/>
                    <a:pt x="256" y="138"/>
                    <a:pt x="256" y="138"/>
                  </a:cubicBezTo>
                  <a:cubicBezTo>
                    <a:pt x="258" y="140"/>
                    <a:pt x="258" y="140"/>
                    <a:pt x="258" y="140"/>
                  </a:cubicBezTo>
                  <a:cubicBezTo>
                    <a:pt x="258" y="140"/>
                    <a:pt x="258" y="140"/>
                    <a:pt x="258" y="140"/>
                  </a:cubicBezTo>
                  <a:cubicBezTo>
                    <a:pt x="259" y="141"/>
                    <a:pt x="259" y="141"/>
                    <a:pt x="259" y="141"/>
                  </a:cubicBezTo>
                  <a:cubicBezTo>
                    <a:pt x="259" y="141"/>
                    <a:pt x="259" y="141"/>
                    <a:pt x="259" y="141"/>
                  </a:cubicBezTo>
                  <a:cubicBezTo>
                    <a:pt x="259" y="142"/>
                    <a:pt x="259" y="142"/>
                    <a:pt x="259" y="142"/>
                  </a:cubicBezTo>
                  <a:cubicBezTo>
                    <a:pt x="259" y="142"/>
                    <a:pt x="259" y="142"/>
                    <a:pt x="259" y="142"/>
                  </a:cubicBezTo>
                  <a:cubicBezTo>
                    <a:pt x="259" y="142"/>
                    <a:pt x="259" y="142"/>
                    <a:pt x="259" y="142"/>
                  </a:cubicBezTo>
                  <a:cubicBezTo>
                    <a:pt x="258" y="143"/>
                    <a:pt x="258" y="143"/>
                    <a:pt x="258" y="143"/>
                  </a:cubicBezTo>
                  <a:cubicBezTo>
                    <a:pt x="257" y="142"/>
                    <a:pt x="257" y="142"/>
                    <a:pt x="257" y="142"/>
                  </a:cubicBezTo>
                  <a:cubicBezTo>
                    <a:pt x="256" y="142"/>
                    <a:pt x="256" y="142"/>
                    <a:pt x="256" y="142"/>
                  </a:cubicBezTo>
                  <a:cubicBezTo>
                    <a:pt x="256" y="141"/>
                    <a:pt x="256" y="141"/>
                    <a:pt x="256" y="141"/>
                  </a:cubicBezTo>
                  <a:cubicBezTo>
                    <a:pt x="255" y="141"/>
                    <a:pt x="255" y="141"/>
                    <a:pt x="255" y="141"/>
                  </a:cubicBezTo>
                  <a:cubicBezTo>
                    <a:pt x="255" y="140"/>
                    <a:pt x="255" y="140"/>
                    <a:pt x="255" y="140"/>
                  </a:cubicBezTo>
                  <a:cubicBezTo>
                    <a:pt x="254" y="141"/>
                    <a:pt x="254" y="141"/>
                    <a:pt x="254" y="141"/>
                  </a:cubicBezTo>
                  <a:cubicBezTo>
                    <a:pt x="253" y="141"/>
                    <a:pt x="253" y="141"/>
                    <a:pt x="253" y="141"/>
                  </a:cubicBezTo>
                  <a:cubicBezTo>
                    <a:pt x="252" y="141"/>
                    <a:pt x="252" y="141"/>
                    <a:pt x="252" y="141"/>
                  </a:cubicBezTo>
                  <a:cubicBezTo>
                    <a:pt x="251" y="140"/>
                    <a:pt x="251" y="140"/>
                    <a:pt x="251" y="140"/>
                  </a:cubicBezTo>
                  <a:cubicBezTo>
                    <a:pt x="250" y="140"/>
                    <a:pt x="250" y="140"/>
                    <a:pt x="250" y="140"/>
                  </a:cubicBezTo>
                  <a:cubicBezTo>
                    <a:pt x="250" y="140"/>
                    <a:pt x="250" y="140"/>
                    <a:pt x="250" y="140"/>
                  </a:cubicBezTo>
                  <a:cubicBezTo>
                    <a:pt x="249" y="139"/>
                    <a:pt x="249" y="139"/>
                    <a:pt x="249" y="139"/>
                  </a:cubicBezTo>
                  <a:cubicBezTo>
                    <a:pt x="249" y="139"/>
                    <a:pt x="249" y="139"/>
                    <a:pt x="249" y="139"/>
                  </a:cubicBezTo>
                  <a:cubicBezTo>
                    <a:pt x="250" y="138"/>
                    <a:pt x="250" y="138"/>
                    <a:pt x="250" y="138"/>
                  </a:cubicBezTo>
                  <a:cubicBezTo>
                    <a:pt x="251" y="137"/>
                    <a:pt x="251" y="137"/>
                    <a:pt x="251" y="137"/>
                  </a:cubicBezTo>
                  <a:cubicBezTo>
                    <a:pt x="251" y="137"/>
                    <a:pt x="251" y="137"/>
                    <a:pt x="251" y="137"/>
                  </a:cubicBezTo>
                  <a:cubicBezTo>
                    <a:pt x="250" y="137"/>
                    <a:pt x="250" y="137"/>
                    <a:pt x="250" y="137"/>
                  </a:cubicBezTo>
                  <a:cubicBezTo>
                    <a:pt x="249" y="138"/>
                    <a:pt x="249" y="138"/>
                    <a:pt x="249" y="138"/>
                  </a:cubicBezTo>
                  <a:cubicBezTo>
                    <a:pt x="249" y="139"/>
                    <a:pt x="249" y="139"/>
                    <a:pt x="249" y="139"/>
                  </a:cubicBezTo>
                  <a:cubicBezTo>
                    <a:pt x="248" y="139"/>
                    <a:pt x="248" y="139"/>
                    <a:pt x="248" y="139"/>
                  </a:cubicBezTo>
                  <a:cubicBezTo>
                    <a:pt x="248" y="138"/>
                    <a:pt x="248" y="138"/>
                    <a:pt x="248" y="138"/>
                  </a:cubicBezTo>
                  <a:cubicBezTo>
                    <a:pt x="247" y="138"/>
                    <a:pt x="247" y="138"/>
                    <a:pt x="247" y="138"/>
                  </a:cubicBezTo>
                  <a:cubicBezTo>
                    <a:pt x="246" y="138"/>
                    <a:pt x="246" y="138"/>
                    <a:pt x="246" y="138"/>
                  </a:cubicBezTo>
                  <a:cubicBezTo>
                    <a:pt x="247" y="139"/>
                    <a:pt x="247" y="139"/>
                    <a:pt x="247" y="139"/>
                  </a:cubicBezTo>
                  <a:cubicBezTo>
                    <a:pt x="247" y="139"/>
                    <a:pt x="247" y="139"/>
                    <a:pt x="247" y="139"/>
                  </a:cubicBezTo>
                  <a:cubicBezTo>
                    <a:pt x="246" y="139"/>
                    <a:pt x="246" y="139"/>
                    <a:pt x="246" y="139"/>
                  </a:cubicBezTo>
                  <a:cubicBezTo>
                    <a:pt x="244" y="138"/>
                    <a:pt x="244" y="138"/>
                    <a:pt x="244" y="138"/>
                  </a:cubicBezTo>
                  <a:cubicBezTo>
                    <a:pt x="244" y="137"/>
                    <a:pt x="244" y="137"/>
                    <a:pt x="244" y="137"/>
                  </a:cubicBezTo>
                  <a:cubicBezTo>
                    <a:pt x="243" y="136"/>
                    <a:pt x="243" y="136"/>
                    <a:pt x="243" y="136"/>
                  </a:cubicBezTo>
                  <a:cubicBezTo>
                    <a:pt x="244" y="136"/>
                    <a:pt x="244" y="136"/>
                    <a:pt x="244" y="136"/>
                  </a:cubicBezTo>
                  <a:cubicBezTo>
                    <a:pt x="245" y="135"/>
                    <a:pt x="245" y="135"/>
                    <a:pt x="245" y="135"/>
                  </a:cubicBezTo>
                  <a:cubicBezTo>
                    <a:pt x="245" y="135"/>
                    <a:pt x="245" y="135"/>
                    <a:pt x="245" y="135"/>
                  </a:cubicBezTo>
                  <a:cubicBezTo>
                    <a:pt x="245" y="134"/>
                    <a:pt x="245" y="134"/>
                    <a:pt x="245" y="134"/>
                  </a:cubicBezTo>
                  <a:cubicBezTo>
                    <a:pt x="245" y="135"/>
                    <a:pt x="245" y="135"/>
                    <a:pt x="245" y="135"/>
                  </a:cubicBezTo>
                  <a:cubicBezTo>
                    <a:pt x="243" y="135"/>
                    <a:pt x="243" y="135"/>
                    <a:pt x="243" y="135"/>
                  </a:cubicBezTo>
                  <a:cubicBezTo>
                    <a:pt x="243" y="136"/>
                    <a:pt x="243" y="136"/>
                    <a:pt x="243" y="136"/>
                  </a:cubicBezTo>
                  <a:cubicBezTo>
                    <a:pt x="243" y="136"/>
                    <a:pt x="243" y="136"/>
                    <a:pt x="243" y="136"/>
                  </a:cubicBezTo>
                  <a:cubicBezTo>
                    <a:pt x="242" y="135"/>
                    <a:pt x="242" y="135"/>
                    <a:pt x="242" y="135"/>
                  </a:cubicBezTo>
                  <a:cubicBezTo>
                    <a:pt x="243" y="135"/>
                    <a:pt x="243" y="135"/>
                    <a:pt x="243" y="135"/>
                  </a:cubicBezTo>
                  <a:cubicBezTo>
                    <a:pt x="242" y="134"/>
                    <a:pt x="242" y="134"/>
                    <a:pt x="242" y="134"/>
                  </a:cubicBezTo>
                  <a:cubicBezTo>
                    <a:pt x="242" y="134"/>
                    <a:pt x="242" y="134"/>
                    <a:pt x="242" y="134"/>
                  </a:cubicBezTo>
                  <a:cubicBezTo>
                    <a:pt x="242" y="135"/>
                    <a:pt x="242" y="135"/>
                    <a:pt x="242" y="135"/>
                  </a:cubicBezTo>
                  <a:cubicBezTo>
                    <a:pt x="242" y="135"/>
                    <a:pt x="242" y="135"/>
                    <a:pt x="242" y="135"/>
                  </a:cubicBezTo>
                  <a:cubicBezTo>
                    <a:pt x="242" y="136"/>
                    <a:pt x="242" y="136"/>
                    <a:pt x="242" y="136"/>
                  </a:cubicBezTo>
                  <a:cubicBezTo>
                    <a:pt x="241" y="136"/>
                    <a:pt x="241" y="136"/>
                    <a:pt x="241" y="136"/>
                  </a:cubicBezTo>
                  <a:cubicBezTo>
                    <a:pt x="240" y="135"/>
                    <a:pt x="240" y="135"/>
                    <a:pt x="240" y="135"/>
                  </a:cubicBezTo>
                  <a:cubicBezTo>
                    <a:pt x="240" y="135"/>
                    <a:pt x="240" y="135"/>
                    <a:pt x="240" y="135"/>
                  </a:cubicBezTo>
                  <a:cubicBezTo>
                    <a:pt x="239" y="135"/>
                    <a:pt x="239" y="135"/>
                    <a:pt x="239" y="135"/>
                  </a:cubicBezTo>
                  <a:cubicBezTo>
                    <a:pt x="239" y="136"/>
                    <a:pt x="239" y="136"/>
                    <a:pt x="239" y="136"/>
                  </a:cubicBezTo>
                  <a:cubicBezTo>
                    <a:pt x="239" y="136"/>
                    <a:pt x="239" y="136"/>
                    <a:pt x="239" y="136"/>
                  </a:cubicBezTo>
                  <a:cubicBezTo>
                    <a:pt x="238" y="135"/>
                    <a:pt x="238" y="135"/>
                    <a:pt x="238" y="135"/>
                  </a:cubicBezTo>
                  <a:cubicBezTo>
                    <a:pt x="238" y="134"/>
                    <a:pt x="238" y="134"/>
                    <a:pt x="238" y="134"/>
                  </a:cubicBezTo>
                  <a:cubicBezTo>
                    <a:pt x="238" y="134"/>
                    <a:pt x="238" y="134"/>
                    <a:pt x="238" y="134"/>
                  </a:cubicBezTo>
                  <a:cubicBezTo>
                    <a:pt x="239" y="135"/>
                    <a:pt x="239" y="135"/>
                    <a:pt x="239" y="135"/>
                  </a:cubicBezTo>
                  <a:cubicBezTo>
                    <a:pt x="238" y="134"/>
                    <a:pt x="238" y="134"/>
                    <a:pt x="238" y="134"/>
                  </a:cubicBezTo>
                  <a:cubicBezTo>
                    <a:pt x="238" y="134"/>
                    <a:pt x="238" y="134"/>
                    <a:pt x="238" y="134"/>
                  </a:cubicBezTo>
                  <a:cubicBezTo>
                    <a:pt x="237" y="133"/>
                    <a:pt x="237" y="133"/>
                    <a:pt x="237" y="133"/>
                  </a:cubicBezTo>
                  <a:cubicBezTo>
                    <a:pt x="236" y="132"/>
                    <a:pt x="236" y="132"/>
                    <a:pt x="236" y="132"/>
                  </a:cubicBezTo>
                  <a:cubicBezTo>
                    <a:pt x="237" y="132"/>
                    <a:pt x="237" y="132"/>
                    <a:pt x="237" y="132"/>
                  </a:cubicBezTo>
                  <a:cubicBezTo>
                    <a:pt x="237" y="131"/>
                    <a:pt x="237" y="131"/>
                    <a:pt x="237" y="131"/>
                  </a:cubicBezTo>
                  <a:cubicBezTo>
                    <a:pt x="236" y="129"/>
                    <a:pt x="236" y="129"/>
                    <a:pt x="236" y="129"/>
                  </a:cubicBezTo>
                  <a:cubicBezTo>
                    <a:pt x="236" y="129"/>
                    <a:pt x="236" y="129"/>
                    <a:pt x="236" y="129"/>
                  </a:cubicBezTo>
                  <a:cubicBezTo>
                    <a:pt x="237" y="129"/>
                    <a:pt x="237" y="129"/>
                    <a:pt x="237" y="129"/>
                  </a:cubicBezTo>
                  <a:cubicBezTo>
                    <a:pt x="237" y="128"/>
                    <a:pt x="237" y="128"/>
                    <a:pt x="237" y="128"/>
                  </a:cubicBezTo>
                  <a:cubicBezTo>
                    <a:pt x="237" y="127"/>
                    <a:pt x="237" y="127"/>
                    <a:pt x="237" y="127"/>
                  </a:cubicBezTo>
                  <a:cubicBezTo>
                    <a:pt x="237" y="127"/>
                    <a:pt x="237" y="127"/>
                    <a:pt x="237" y="127"/>
                  </a:cubicBezTo>
                  <a:cubicBezTo>
                    <a:pt x="238" y="127"/>
                    <a:pt x="238" y="127"/>
                    <a:pt x="238" y="127"/>
                  </a:cubicBezTo>
                  <a:cubicBezTo>
                    <a:pt x="238" y="128"/>
                    <a:pt x="238" y="128"/>
                    <a:pt x="238" y="128"/>
                  </a:cubicBezTo>
                  <a:cubicBezTo>
                    <a:pt x="239" y="128"/>
                    <a:pt x="239" y="128"/>
                    <a:pt x="239" y="128"/>
                  </a:cubicBezTo>
                  <a:cubicBezTo>
                    <a:pt x="240" y="128"/>
                    <a:pt x="240" y="128"/>
                    <a:pt x="240" y="128"/>
                  </a:cubicBezTo>
                  <a:cubicBezTo>
                    <a:pt x="240" y="129"/>
                    <a:pt x="240" y="129"/>
                    <a:pt x="240" y="129"/>
                  </a:cubicBezTo>
                  <a:cubicBezTo>
                    <a:pt x="242" y="130"/>
                    <a:pt x="242" y="130"/>
                    <a:pt x="242" y="130"/>
                  </a:cubicBezTo>
                  <a:cubicBezTo>
                    <a:pt x="243" y="130"/>
                    <a:pt x="243" y="130"/>
                    <a:pt x="243" y="130"/>
                  </a:cubicBezTo>
                  <a:cubicBezTo>
                    <a:pt x="244" y="129"/>
                    <a:pt x="244" y="129"/>
                    <a:pt x="244" y="129"/>
                  </a:cubicBezTo>
                  <a:cubicBezTo>
                    <a:pt x="245" y="129"/>
                    <a:pt x="245" y="129"/>
                    <a:pt x="245" y="129"/>
                  </a:cubicBezTo>
                  <a:cubicBezTo>
                    <a:pt x="244" y="129"/>
                    <a:pt x="244" y="129"/>
                    <a:pt x="244" y="129"/>
                  </a:cubicBezTo>
                  <a:cubicBezTo>
                    <a:pt x="244" y="128"/>
                    <a:pt x="244" y="128"/>
                    <a:pt x="244" y="128"/>
                  </a:cubicBezTo>
                  <a:cubicBezTo>
                    <a:pt x="243" y="128"/>
                    <a:pt x="243" y="128"/>
                    <a:pt x="243" y="128"/>
                  </a:cubicBezTo>
                  <a:cubicBezTo>
                    <a:pt x="243" y="127"/>
                    <a:pt x="243" y="127"/>
                    <a:pt x="243" y="127"/>
                  </a:cubicBezTo>
                  <a:cubicBezTo>
                    <a:pt x="242" y="127"/>
                    <a:pt x="242" y="127"/>
                    <a:pt x="242" y="127"/>
                  </a:cubicBezTo>
                  <a:cubicBezTo>
                    <a:pt x="241" y="126"/>
                    <a:pt x="241" y="126"/>
                    <a:pt x="241" y="126"/>
                  </a:cubicBezTo>
                  <a:cubicBezTo>
                    <a:pt x="240" y="126"/>
                    <a:pt x="240" y="126"/>
                    <a:pt x="240" y="126"/>
                  </a:cubicBezTo>
                  <a:cubicBezTo>
                    <a:pt x="239" y="126"/>
                    <a:pt x="239" y="126"/>
                    <a:pt x="239" y="126"/>
                  </a:cubicBezTo>
                  <a:cubicBezTo>
                    <a:pt x="238" y="126"/>
                    <a:pt x="238" y="126"/>
                    <a:pt x="238" y="126"/>
                  </a:cubicBezTo>
                  <a:cubicBezTo>
                    <a:pt x="237" y="125"/>
                    <a:pt x="237" y="125"/>
                    <a:pt x="237" y="125"/>
                  </a:cubicBezTo>
                  <a:cubicBezTo>
                    <a:pt x="236" y="124"/>
                    <a:pt x="236" y="124"/>
                    <a:pt x="236" y="124"/>
                  </a:cubicBezTo>
                  <a:cubicBezTo>
                    <a:pt x="237" y="123"/>
                    <a:pt x="237" y="123"/>
                    <a:pt x="237" y="123"/>
                  </a:cubicBezTo>
                  <a:cubicBezTo>
                    <a:pt x="237" y="122"/>
                    <a:pt x="237" y="122"/>
                    <a:pt x="237" y="122"/>
                  </a:cubicBezTo>
                  <a:cubicBezTo>
                    <a:pt x="237" y="122"/>
                    <a:pt x="237" y="122"/>
                    <a:pt x="237" y="122"/>
                  </a:cubicBezTo>
                  <a:cubicBezTo>
                    <a:pt x="238" y="121"/>
                    <a:pt x="238" y="121"/>
                    <a:pt x="238" y="121"/>
                  </a:cubicBezTo>
                  <a:cubicBezTo>
                    <a:pt x="238" y="121"/>
                    <a:pt x="238" y="121"/>
                    <a:pt x="238" y="121"/>
                  </a:cubicBezTo>
                  <a:cubicBezTo>
                    <a:pt x="239" y="120"/>
                    <a:pt x="239" y="120"/>
                    <a:pt x="239" y="120"/>
                  </a:cubicBezTo>
                  <a:cubicBezTo>
                    <a:pt x="239" y="119"/>
                    <a:pt x="239" y="119"/>
                    <a:pt x="239" y="119"/>
                  </a:cubicBezTo>
                  <a:cubicBezTo>
                    <a:pt x="239" y="118"/>
                    <a:pt x="239" y="118"/>
                    <a:pt x="239" y="118"/>
                  </a:cubicBezTo>
                  <a:cubicBezTo>
                    <a:pt x="240" y="118"/>
                    <a:pt x="240" y="118"/>
                    <a:pt x="240" y="118"/>
                  </a:cubicBezTo>
                  <a:cubicBezTo>
                    <a:pt x="240" y="117"/>
                    <a:pt x="240" y="117"/>
                    <a:pt x="240" y="117"/>
                  </a:cubicBezTo>
                  <a:cubicBezTo>
                    <a:pt x="241" y="117"/>
                    <a:pt x="241" y="117"/>
                    <a:pt x="241" y="117"/>
                  </a:cubicBezTo>
                  <a:cubicBezTo>
                    <a:pt x="242" y="117"/>
                    <a:pt x="242" y="117"/>
                    <a:pt x="242" y="117"/>
                  </a:cubicBezTo>
                  <a:cubicBezTo>
                    <a:pt x="242" y="116"/>
                    <a:pt x="242" y="116"/>
                    <a:pt x="242" y="116"/>
                  </a:cubicBezTo>
                  <a:cubicBezTo>
                    <a:pt x="242" y="116"/>
                    <a:pt x="242" y="116"/>
                    <a:pt x="242" y="116"/>
                  </a:cubicBezTo>
                  <a:cubicBezTo>
                    <a:pt x="241" y="116"/>
                    <a:pt x="241" y="116"/>
                    <a:pt x="241" y="116"/>
                  </a:cubicBezTo>
                  <a:cubicBezTo>
                    <a:pt x="241" y="116"/>
                    <a:pt x="241" y="116"/>
                    <a:pt x="241" y="116"/>
                  </a:cubicBezTo>
                  <a:cubicBezTo>
                    <a:pt x="242" y="114"/>
                    <a:pt x="242" y="114"/>
                    <a:pt x="242" y="114"/>
                  </a:cubicBezTo>
                  <a:cubicBezTo>
                    <a:pt x="243" y="113"/>
                    <a:pt x="243" y="113"/>
                    <a:pt x="243" y="113"/>
                  </a:cubicBezTo>
                  <a:cubicBezTo>
                    <a:pt x="243" y="113"/>
                    <a:pt x="243" y="113"/>
                    <a:pt x="243" y="113"/>
                  </a:cubicBezTo>
                  <a:cubicBezTo>
                    <a:pt x="244" y="112"/>
                    <a:pt x="244" y="112"/>
                    <a:pt x="244" y="112"/>
                  </a:cubicBezTo>
                  <a:cubicBezTo>
                    <a:pt x="244" y="112"/>
                    <a:pt x="244" y="112"/>
                    <a:pt x="244" y="112"/>
                  </a:cubicBezTo>
                  <a:cubicBezTo>
                    <a:pt x="245" y="112"/>
                    <a:pt x="245" y="112"/>
                    <a:pt x="245" y="112"/>
                  </a:cubicBezTo>
                  <a:cubicBezTo>
                    <a:pt x="245" y="111"/>
                    <a:pt x="245" y="111"/>
                    <a:pt x="245" y="111"/>
                  </a:cubicBezTo>
                  <a:cubicBezTo>
                    <a:pt x="246" y="111"/>
                    <a:pt x="246" y="111"/>
                    <a:pt x="246" y="111"/>
                  </a:cubicBezTo>
                  <a:cubicBezTo>
                    <a:pt x="246" y="112"/>
                    <a:pt x="246" y="112"/>
                    <a:pt x="246" y="112"/>
                  </a:cubicBezTo>
                  <a:cubicBezTo>
                    <a:pt x="246" y="111"/>
                    <a:pt x="246" y="111"/>
                    <a:pt x="246" y="111"/>
                  </a:cubicBezTo>
                  <a:cubicBezTo>
                    <a:pt x="246" y="111"/>
                    <a:pt x="246" y="111"/>
                    <a:pt x="246" y="111"/>
                  </a:cubicBezTo>
                  <a:cubicBezTo>
                    <a:pt x="247" y="109"/>
                    <a:pt x="247" y="109"/>
                    <a:pt x="247" y="109"/>
                  </a:cubicBezTo>
                  <a:cubicBezTo>
                    <a:pt x="248" y="109"/>
                    <a:pt x="248" y="109"/>
                    <a:pt x="248" y="109"/>
                  </a:cubicBezTo>
                  <a:cubicBezTo>
                    <a:pt x="248" y="109"/>
                    <a:pt x="248" y="109"/>
                    <a:pt x="248" y="109"/>
                  </a:cubicBezTo>
                  <a:cubicBezTo>
                    <a:pt x="248" y="108"/>
                    <a:pt x="248" y="108"/>
                    <a:pt x="248" y="108"/>
                  </a:cubicBezTo>
                  <a:cubicBezTo>
                    <a:pt x="249" y="108"/>
                    <a:pt x="249" y="108"/>
                    <a:pt x="249" y="108"/>
                  </a:cubicBezTo>
                  <a:cubicBezTo>
                    <a:pt x="250" y="107"/>
                    <a:pt x="250" y="107"/>
                    <a:pt x="250" y="107"/>
                  </a:cubicBezTo>
                  <a:cubicBezTo>
                    <a:pt x="250" y="107"/>
                    <a:pt x="250" y="107"/>
                    <a:pt x="250" y="107"/>
                  </a:cubicBezTo>
                  <a:cubicBezTo>
                    <a:pt x="251" y="107"/>
                    <a:pt x="251" y="107"/>
                    <a:pt x="251" y="107"/>
                  </a:cubicBezTo>
                  <a:cubicBezTo>
                    <a:pt x="251" y="106"/>
                    <a:pt x="251" y="106"/>
                    <a:pt x="251" y="106"/>
                  </a:cubicBezTo>
                  <a:cubicBezTo>
                    <a:pt x="251" y="106"/>
                    <a:pt x="251" y="106"/>
                    <a:pt x="251" y="106"/>
                  </a:cubicBezTo>
                  <a:cubicBezTo>
                    <a:pt x="253" y="105"/>
                    <a:pt x="253" y="105"/>
                    <a:pt x="253" y="105"/>
                  </a:cubicBezTo>
                  <a:cubicBezTo>
                    <a:pt x="254" y="104"/>
                    <a:pt x="254" y="104"/>
                    <a:pt x="254" y="104"/>
                  </a:cubicBezTo>
                  <a:cubicBezTo>
                    <a:pt x="256" y="103"/>
                    <a:pt x="256" y="103"/>
                    <a:pt x="256" y="103"/>
                  </a:cubicBezTo>
                  <a:cubicBezTo>
                    <a:pt x="258" y="103"/>
                    <a:pt x="258" y="103"/>
                    <a:pt x="258" y="103"/>
                  </a:cubicBezTo>
                  <a:cubicBezTo>
                    <a:pt x="259" y="103"/>
                    <a:pt x="259" y="103"/>
                    <a:pt x="259" y="103"/>
                  </a:cubicBezTo>
                  <a:cubicBezTo>
                    <a:pt x="260" y="103"/>
                    <a:pt x="260" y="103"/>
                    <a:pt x="260" y="103"/>
                  </a:cubicBezTo>
                  <a:cubicBezTo>
                    <a:pt x="261" y="103"/>
                    <a:pt x="261" y="103"/>
                    <a:pt x="261" y="103"/>
                  </a:cubicBezTo>
                  <a:cubicBezTo>
                    <a:pt x="261" y="103"/>
                    <a:pt x="261" y="103"/>
                    <a:pt x="261" y="103"/>
                  </a:cubicBezTo>
                  <a:cubicBezTo>
                    <a:pt x="262" y="103"/>
                    <a:pt x="262" y="103"/>
                    <a:pt x="262" y="103"/>
                  </a:cubicBezTo>
                  <a:cubicBezTo>
                    <a:pt x="263" y="104"/>
                    <a:pt x="263" y="104"/>
                    <a:pt x="263" y="104"/>
                  </a:cubicBezTo>
                  <a:cubicBezTo>
                    <a:pt x="265" y="104"/>
                    <a:pt x="265" y="104"/>
                    <a:pt x="265" y="104"/>
                  </a:cubicBezTo>
                  <a:cubicBezTo>
                    <a:pt x="265" y="105"/>
                    <a:pt x="265" y="105"/>
                    <a:pt x="265" y="105"/>
                  </a:cubicBezTo>
                  <a:cubicBezTo>
                    <a:pt x="265" y="106"/>
                    <a:pt x="265" y="106"/>
                    <a:pt x="265" y="106"/>
                  </a:cubicBezTo>
                  <a:cubicBezTo>
                    <a:pt x="264" y="106"/>
                    <a:pt x="264" y="106"/>
                    <a:pt x="264" y="106"/>
                  </a:cubicBezTo>
                  <a:cubicBezTo>
                    <a:pt x="263" y="106"/>
                    <a:pt x="263" y="106"/>
                    <a:pt x="263" y="106"/>
                  </a:cubicBezTo>
                  <a:cubicBezTo>
                    <a:pt x="262" y="106"/>
                    <a:pt x="262" y="106"/>
                    <a:pt x="262" y="106"/>
                  </a:cubicBezTo>
                  <a:cubicBezTo>
                    <a:pt x="261" y="107"/>
                    <a:pt x="261" y="107"/>
                    <a:pt x="261" y="107"/>
                  </a:cubicBezTo>
                  <a:cubicBezTo>
                    <a:pt x="261" y="108"/>
                    <a:pt x="261" y="108"/>
                    <a:pt x="261" y="108"/>
                  </a:cubicBezTo>
                  <a:cubicBezTo>
                    <a:pt x="260" y="108"/>
                    <a:pt x="260" y="108"/>
                    <a:pt x="260" y="108"/>
                  </a:cubicBezTo>
                  <a:cubicBezTo>
                    <a:pt x="258" y="110"/>
                    <a:pt x="258" y="110"/>
                    <a:pt x="258" y="110"/>
                  </a:cubicBezTo>
                  <a:cubicBezTo>
                    <a:pt x="256" y="111"/>
                    <a:pt x="256" y="111"/>
                    <a:pt x="256" y="111"/>
                  </a:cubicBezTo>
                  <a:cubicBezTo>
                    <a:pt x="255" y="112"/>
                    <a:pt x="255" y="112"/>
                    <a:pt x="255" y="112"/>
                  </a:cubicBezTo>
                  <a:cubicBezTo>
                    <a:pt x="255" y="112"/>
                    <a:pt x="255" y="112"/>
                    <a:pt x="255" y="112"/>
                  </a:cubicBezTo>
                  <a:cubicBezTo>
                    <a:pt x="254" y="114"/>
                    <a:pt x="254" y="114"/>
                    <a:pt x="254" y="114"/>
                  </a:cubicBezTo>
                  <a:cubicBezTo>
                    <a:pt x="254" y="115"/>
                    <a:pt x="254" y="115"/>
                    <a:pt x="254" y="115"/>
                  </a:cubicBezTo>
                  <a:cubicBezTo>
                    <a:pt x="254" y="116"/>
                    <a:pt x="254" y="116"/>
                    <a:pt x="254" y="116"/>
                  </a:cubicBezTo>
                  <a:cubicBezTo>
                    <a:pt x="254" y="116"/>
                    <a:pt x="254" y="116"/>
                    <a:pt x="254" y="116"/>
                  </a:cubicBezTo>
                  <a:cubicBezTo>
                    <a:pt x="254" y="117"/>
                    <a:pt x="254" y="117"/>
                    <a:pt x="254" y="117"/>
                  </a:cubicBezTo>
                  <a:cubicBezTo>
                    <a:pt x="254" y="117"/>
                    <a:pt x="254" y="117"/>
                    <a:pt x="254" y="117"/>
                  </a:cubicBezTo>
                  <a:cubicBezTo>
                    <a:pt x="253" y="118"/>
                    <a:pt x="253" y="118"/>
                    <a:pt x="253" y="118"/>
                  </a:cubicBezTo>
                  <a:cubicBezTo>
                    <a:pt x="252" y="119"/>
                    <a:pt x="252" y="119"/>
                    <a:pt x="252" y="119"/>
                  </a:cubicBezTo>
                  <a:cubicBezTo>
                    <a:pt x="252" y="120"/>
                    <a:pt x="252" y="120"/>
                    <a:pt x="252" y="120"/>
                  </a:cubicBezTo>
                  <a:cubicBezTo>
                    <a:pt x="252" y="121"/>
                    <a:pt x="252" y="121"/>
                    <a:pt x="252" y="121"/>
                  </a:cubicBezTo>
                  <a:cubicBezTo>
                    <a:pt x="251" y="121"/>
                    <a:pt x="251" y="121"/>
                    <a:pt x="251" y="121"/>
                  </a:cubicBezTo>
                  <a:cubicBezTo>
                    <a:pt x="251" y="121"/>
                    <a:pt x="251" y="121"/>
                    <a:pt x="251" y="121"/>
                  </a:cubicBezTo>
                  <a:cubicBezTo>
                    <a:pt x="252" y="122"/>
                    <a:pt x="252" y="122"/>
                    <a:pt x="252" y="122"/>
                  </a:cubicBezTo>
                  <a:cubicBezTo>
                    <a:pt x="252" y="123"/>
                    <a:pt x="252" y="123"/>
                    <a:pt x="252" y="123"/>
                  </a:cubicBezTo>
                  <a:cubicBezTo>
                    <a:pt x="252" y="124"/>
                    <a:pt x="252" y="124"/>
                    <a:pt x="252" y="124"/>
                  </a:cubicBezTo>
                  <a:cubicBezTo>
                    <a:pt x="252" y="125"/>
                    <a:pt x="252" y="125"/>
                    <a:pt x="252" y="125"/>
                  </a:cubicBezTo>
                  <a:cubicBezTo>
                    <a:pt x="253" y="126"/>
                    <a:pt x="253" y="126"/>
                    <a:pt x="253" y="126"/>
                  </a:cubicBezTo>
                  <a:cubicBezTo>
                    <a:pt x="253" y="126"/>
                    <a:pt x="253" y="126"/>
                    <a:pt x="253" y="126"/>
                  </a:cubicBezTo>
                  <a:cubicBezTo>
                    <a:pt x="254" y="127"/>
                    <a:pt x="254" y="127"/>
                    <a:pt x="254" y="127"/>
                  </a:cubicBezTo>
                  <a:cubicBezTo>
                    <a:pt x="254" y="127"/>
                    <a:pt x="254" y="127"/>
                    <a:pt x="254" y="127"/>
                  </a:cubicBezTo>
                  <a:cubicBezTo>
                    <a:pt x="253" y="128"/>
                    <a:pt x="253" y="128"/>
                    <a:pt x="253" y="128"/>
                  </a:cubicBezTo>
                  <a:cubicBezTo>
                    <a:pt x="253" y="127"/>
                    <a:pt x="253" y="127"/>
                    <a:pt x="253" y="127"/>
                  </a:cubicBezTo>
                  <a:cubicBezTo>
                    <a:pt x="253" y="127"/>
                    <a:pt x="253" y="127"/>
                    <a:pt x="253" y="127"/>
                  </a:cubicBezTo>
                  <a:cubicBezTo>
                    <a:pt x="253" y="128"/>
                    <a:pt x="253" y="128"/>
                    <a:pt x="253" y="128"/>
                  </a:cubicBezTo>
                  <a:cubicBezTo>
                    <a:pt x="252" y="128"/>
                    <a:pt x="252" y="128"/>
                    <a:pt x="252" y="128"/>
                  </a:cubicBezTo>
                  <a:cubicBezTo>
                    <a:pt x="252" y="128"/>
                    <a:pt x="252" y="128"/>
                    <a:pt x="252" y="128"/>
                  </a:cubicBezTo>
                  <a:cubicBezTo>
                    <a:pt x="251" y="128"/>
                    <a:pt x="251" y="128"/>
                    <a:pt x="251" y="128"/>
                  </a:cubicBezTo>
                  <a:cubicBezTo>
                    <a:pt x="251" y="128"/>
                    <a:pt x="251" y="128"/>
                    <a:pt x="251" y="128"/>
                  </a:cubicBezTo>
                  <a:cubicBezTo>
                    <a:pt x="252" y="129"/>
                    <a:pt x="252" y="129"/>
                    <a:pt x="252" y="129"/>
                  </a:cubicBezTo>
                  <a:cubicBezTo>
                    <a:pt x="253" y="129"/>
                    <a:pt x="253" y="129"/>
                    <a:pt x="253" y="129"/>
                  </a:cubicBezTo>
                  <a:cubicBezTo>
                    <a:pt x="253" y="129"/>
                    <a:pt x="253" y="129"/>
                    <a:pt x="253" y="129"/>
                  </a:cubicBezTo>
                  <a:cubicBezTo>
                    <a:pt x="253" y="129"/>
                    <a:pt x="253" y="129"/>
                    <a:pt x="253" y="129"/>
                  </a:cubicBezTo>
                  <a:cubicBezTo>
                    <a:pt x="252" y="130"/>
                    <a:pt x="252" y="130"/>
                    <a:pt x="252" y="130"/>
                  </a:cubicBezTo>
                  <a:cubicBezTo>
                    <a:pt x="252" y="131"/>
                    <a:pt x="252" y="131"/>
                    <a:pt x="252" y="131"/>
                  </a:cubicBezTo>
                  <a:cubicBezTo>
                    <a:pt x="252" y="132"/>
                    <a:pt x="252" y="132"/>
                    <a:pt x="252" y="132"/>
                  </a:cubicBezTo>
                  <a:cubicBezTo>
                    <a:pt x="252" y="132"/>
                    <a:pt x="252" y="132"/>
                    <a:pt x="252" y="132"/>
                  </a:cubicBezTo>
                  <a:cubicBezTo>
                    <a:pt x="253" y="131"/>
                    <a:pt x="253" y="131"/>
                    <a:pt x="253" y="131"/>
                  </a:cubicBezTo>
                  <a:cubicBezTo>
                    <a:pt x="253" y="131"/>
                    <a:pt x="253" y="131"/>
                    <a:pt x="253" y="131"/>
                  </a:cubicBezTo>
                  <a:cubicBezTo>
                    <a:pt x="254" y="129"/>
                    <a:pt x="254" y="129"/>
                    <a:pt x="254" y="129"/>
                  </a:cubicBezTo>
                  <a:cubicBezTo>
                    <a:pt x="254" y="129"/>
                    <a:pt x="254" y="129"/>
                    <a:pt x="254" y="129"/>
                  </a:cubicBezTo>
                  <a:cubicBezTo>
                    <a:pt x="255" y="127"/>
                    <a:pt x="255" y="127"/>
                    <a:pt x="255" y="127"/>
                  </a:cubicBezTo>
                  <a:cubicBezTo>
                    <a:pt x="255" y="127"/>
                    <a:pt x="255" y="127"/>
                    <a:pt x="255" y="127"/>
                  </a:cubicBezTo>
                  <a:cubicBezTo>
                    <a:pt x="256" y="126"/>
                    <a:pt x="256" y="126"/>
                    <a:pt x="256" y="126"/>
                  </a:cubicBezTo>
                  <a:cubicBezTo>
                    <a:pt x="256" y="126"/>
                    <a:pt x="256" y="126"/>
                    <a:pt x="256" y="126"/>
                  </a:cubicBezTo>
                  <a:cubicBezTo>
                    <a:pt x="255" y="125"/>
                    <a:pt x="255" y="125"/>
                    <a:pt x="255" y="125"/>
                  </a:cubicBezTo>
                  <a:cubicBezTo>
                    <a:pt x="256" y="125"/>
                    <a:pt x="256" y="125"/>
                    <a:pt x="256" y="125"/>
                  </a:cubicBezTo>
                  <a:cubicBezTo>
                    <a:pt x="255" y="124"/>
                    <a:pt x="255" y="124"/>
                    <a:pt x="255" y="124"/>
                  </a:cubicBezTo>
                  <a:cubicBezTo>
                    <a:pt x="254" y="124"/>
                    <a:pt x="254" y="124"/>
                    <a:pt x="254" y="124"/>
                  </a:cubicBezTo>
                  <a:cubicBezTo>
                    <a:pt x="254" y="123"/>
                    <a:pt x="254" y="123"/>
                    <a:pt x="254" y="123"/>
                  </a:cubicBezTo>
                  <a:cubicBezTo>
                    <a:pt x="254" y="123"/>
                    <a:pt x="254" y="123"/>
                    <a:pt x="254" y="123"/>
                  </a:cubicBezTo>
                  <a:cubicBezTo>
                    <a:pt x="254" y="122"/>
                    <a:pt x="254" y="122"/>
                    <a:pt x="254" y="122"/>
                  </a:cubicBezTo>
                  <a:cubicBezTo>
                    <a:pt x="254" y="121"/>
                    <a:pt x="254" y="121"/>
                    <a:pt x="254" y="121"/>
                  </a:cubicBezTo>
                  <a:cubicBezTo>
                    <a:pt x="254" y="120"/>
                    <a:pt x="254" y="120"/>
                    <a:pt x="254" y="120"/>
                  </a:cubicBezTo>
                  <a:cubicBezTo>
                    <a:pt x="254" y="120"/>
                    <a:pt x="254" y="120"/>
                    <a:pt x="254" y="120"/>
                  </a:cubicBezTo>
                  <a:cubicBezTo>
                    <a:pt x="254" y="121"/>
                    <a:pt x="254" y="121"/>
                    <a:pt x="254" y="121"/>
                  </a:cubicBezTo>
                  <a:cubicBezTo>
                    <a:pt x="255" y="120"/>
                    <a:pt x="255" y="120"/>
                    <a:pt x="255" y="120"/>
                  </a:cubicBezTo>
                  <a:cubicBezTo>
                    <a:pt x="256" y="120"/>
                    <a:pt x="256" y="120"/>
                    <a:pt x="256" y="120"/>
                  </a:cubicBezTo>
                  <a:cubicBezTo>
                    <a:pt x="256" y="119"/>
                    <a:pt x="256" y="119"/>
                    <a:pt x="256" y="119"/>
                  </a:cubicBezTo>
                  <a:cubicBezTo>
                    <a:pt x="256" y="119"/>
                    <a:pt x="256" y="119"/>
                    <a:pt x="256" y="119"/>
                  </a:cubicBezTo>
                  <a:cubicBezTo>
                    <a:pt x="256" y="118"/>
                    <a:pt x="256" y="118"/>
                    <a:pt x="256" y="118"/>
                  </a:cubicBezTo>
                  <a:cubicBezTo>
                    <a:pt x="257" y="119"/>
                    <a:pt x="257" y="119"/>
                    <a:pt x="257" y="119"/>
                  </a:cubicBezTo>
                  <a:cubicBezTo>
                    <a:pt x="258" y="120"/>
                    <a:pt x="258" y="120"/>
                    <a:pt x="258" y="120"/>
                  </a:cubicBezTo>
                  <a:cubicBezTo>
                    <a:pt x="257" y="120"/>
                    <a:pt x="257" y="120"/>
                    <a:pt x="257" y="120"/>
                  </a:cubicBezTo>
                  <a:cubicBezTo>
                    <a:pt x="258" y="120"/>
                    <a:pt x="258" y="120"/>
                    <a:pt x="258" y="120"/>
                  </a:cubicBezTo>
                  <a:cubicBezTo>
                    <a:pt x="258" y="120"/>
                    <a:pt x="258" y="120"/>
                    <a:pt x="258" y="120"/>
                  </a:cubicBezTo>
                  <a:cubicBezTo>
                    <a:pt x="258" y="119"/>
                    <a:pt x="258" y="119"/>
                    <a:pt x="258" y="119"/>
                  </a:cubicBezTo>
                  <a:cubicBezTo>
                    <a:pt x="259" y="118"/>
                    <a:pt x="259" y="118"/>
                    <a:pt x="259" y="118"/>
                  </a:cubicBezTo>
                  <a:cubicBezTo>
                    <a:pt x="259" y="118"/>
                    <a:pt x="259" y="118"/>
                    <a:pt x="259" y="118"/>
                  </a:cubicBezTo>
                  <a:cubicBezTo>
                    <a:pt x="259" y="118"/>
                    <a:pt x="259" y="118"/>
                    <a:pt x="259" y="118"/>
                  </a:cubicBezTo>
                  <a:cubicBezTo>
                    <a:pt x="260" y="118"/>
                    <a:pt x="260" y="118"/>
                    <a:pt x="260" y="118"/>
                  </a:cubicBezTo>
                  <a:cubicBezTo>
                    <a:pt x="261" y="117"/>
                    <a:pt x="261" y="117"/>
                    <a:pt x="261" y="117"/>
                  </a:cubicBezTo>
                  <a:cubicBezTo>
                    <a:pt x="260" y="117"/>
                    <a:pt x="260" y="117"/>
                    <a:pt x="260" y="117"/>
                  </a:cubicBezTo>
                  <a:cubicBezTo>
                    <a:pt x="260" y="117"/>
                    <a:pt x="260" y="117"/>
                    <a:pt x="260" y="117"/>
                  </a:cubicBezTo>
                  <a:cubicBezTo>
                    <a:pt x="258" y="118"/>
                    <a:pt x="258" y="118"/>
                    <a:pt x="258" y="118"/>
                  </a:cubicBezTo>
                  <a:cubicBezTo>
                    <a:pt x="258" y="118"/>
                    <a:pt x="258" y="118"/>
                    <a:pt x="258" y="118"/>
                  </a:cubicBezTo>
                  <a:cubicBezTo>
                    <a:pt x="257" y="117"/>
                    <a:pt x="257" y="117"/>
                    <a:pt x="257" y="117"/>
                  </a:cubicBezTo>
                  <a:cubicBezTo>
                    <a:pt x="257" y="117"/>
                    <a:pt x="257" y="117"/>
                    <a:pt x="257" y="117"/>
                  </a:cubicBezTo>
                  <a:cubicBezTo>
                    <a:pt x="257" y="116"/>
                    <a:pt x="257" y="116"/>
                    <a:pt x="257" y="116"/>
                  </a:cubicBezTo>
                  <a:cubicBezTo>
                    <a:pt x="258" y="116"/>
                    <a:pt x="258" y="116"/>
                    <a:pt x="258" y="116"/>
                  </a:cubicBezTo>
                  <a:cubicBezTo>
                    <a:pt x="257" y="115"/>
                    <a:pt x="257" y="115"/>
                    <a:pt x="257" y="115"/>
                  </a:cubicBezTo>
                  <a:cubicBezTo>
                    <a:pt x="258" y="114"/>
                    <a:pt x="258" y="114"/>
                    <a:pt x="258" y="114"/>
                  </a:cubicBezTo>
                  <a:cubicBezTo>
                    <a:pt x="258" y="113"/>
                    <a:pt x="258" y="113"/>
                    <a:pt x="258" y="113"/>
                  </a:cubicBezTo>
                  <a:cubicBezTo>
                    <a:pt x="258" y="112"/>
                    <a:pt x="258" y="112"/>
                    <a:pt x="258" y="112"/>
                  </a:cubicBezTo>
                  <a:cubicBezTo>
                    <a:pt x="259" y="112"/>
                    <a:pt x="259" y="112"/>
                    <a:pt x="259" y="112"/>
                  </a:cubicBezTo>
                  <a:cubicBezTo>
                    <a:pt x="260" y="112"/>
                    <a:pt x="260" y="112"/>
                    <a:pt x="260" y="112"/>
                  </a:cubicBezTo>
                  <a:cubicBezTo>
                    <a:pt x="261" y="113"/>
                    <a:pt x="261" y="113"/>
                    <a:pt x="261" y="113"/>
                  </a:cubicBezTo>
                  <a:cubicBezTo>
                    <a:pt x="261" y="113"/>
                    <a:pt x="261" y="113"/>
                    <a:pt x="261" y="113"/>
                  </a:cubicBezTo>
                  <a:cubicBezTo>
                    <a:pt x="262" y="114"/>
                    <a:pt x="262" y="114"/>
                    <a:pt x="262" y="114"/>
                  </a:cubicBezTo>
                  <a:cubicBezTo>
                    <a:pt x="263" y="114"/>
                    <a:pt x="263" y="114"/>
                    <a:pt x="263" y="114"/>
                  </a:cubicBezTo>
                  <a:cubicBezTo>
                    <a:pt x="263" y="114"/>
                    <a:pt x="263" y="114"/>
                    <a:pt x="263" y="114"/>
                  </a:cubicBezTo>
                  <a:cubicBezTo>
                    <a:pt x="263" y="114"/>
                    <a:pt x="263" y="114"/>
                    <a:pt x="263" y="114"/>
                  </a:cubicBezTo>
                  <a:cubicBezTo>
                    <a:pt x="263" y="113"/>
                    <a:pt x="263" y="113"/>
                    <a:pt x="263" y="113"/>
                  </a:cubicBezTo>
                  <a:cubicBezTo>
                    <a:pt x="261" y="113"/>
                    <a:pt x="261" y="113"/>
                    <a:pt x="261" y="113"/>
                  </a:cubicBezTo>
                  <a:cubicBezTo>
                    <a:pt x="261" y="112"/>
                    <a:pt x="261" y="112"/>
                    <a:pt x="261" y="112"/>
                  </a:cubicBezTo>
                  <a:cubicBezTo>
                    <a:pt x="261" y="111"/>
                    <a:pt x="261" y="111"/>
                    <a:pt x="261" y="111"/>
                  </a:cubicBezTo>
                  <a:cubicBezTo>
                    <a:pt x="260" y="111"/>
                    <a:pt x="260" y="111"/>
                    <a:pt x="260" y="111"/>
                  </a:cubicBezTo>
                  <a:cubicBezTo>
                    <a:pt x="260" y="111"/>
                    <a:pt x="260" y="111"/>
                    <a:pt x="260" y="111"/>
                  </a:cubicBezTo>
                  <a:cubicBezTo>
                    <a:pt x="260" y="111"/>
                    <a:pt x="260" y="111"/>
                    <a:pt x="260" y="111"/>
                  </a:cubicBezTo>
                  <a:cubicBezTo>
                    <a:pt x="261" y="111"/>
                    <a:pt x="261" y="111"/>
                    <a:pt x="261" y="111"/>
                  </a:cubicBezTo>
                  <a:cubicBezTo>
                    <a:pt x="262" y="110"/>
                    <a:pt x="262" y="110"/>
                    <a:pt x="262" y="110"/>
                  </a:cubicBezTo>
                  <a:cubicBezTo>
                    <a:pt x="262" y="110"/>
                    <a:pt x="262" y="110"/>
                    <a:pt x="262" y="110"/>
                  </a:cubicBezTo>
                  <a:cubicBezTo>
                    <a:pt x="263" y="112"/>
                    <a:pt x="263" y="112"/>
                    <a:pt x="263" y="112"/>
                  </a:cubicBezTo>
                  <a:cubicBezTo>
                    <a:pt x="265" y="112"/>
                    <a:pt x="265" y="112"/>
                    <a:pt x="265" y="112"/>
                  </a:cubicBezTo>
                  <a:cubicBezTo>
                    <a:pt x="265" y="112"/>
                    <a:pt x="265" y="112"/>
                    <a:pt x="265" y="112"/>
                  </a:cubicBezTo>
                  <a:cubicBezTo>
                    <a:pt x="264" y="112"/>
                    <a:pt x="264" y="112"/>
                    <a:pt x="264" y="112"/>
                  </a:cubicBezTo>
                  <a:cubicBezTo>
                    <a:pt x="263" y="111"/>
                    <a:pt x="263" y="111"/>
                    <a:pt x="263" y="111"/>
                  </a:cubicBezTo>
                  <a:cubicBezTo>
                    <a:pt x="262" y="110"/>
                    <a:pt x="262" y="110"/>
                    <a:pt x="262" y="110"/>
                  </a:cubicBezTo>
                  <a:cubicBezTo>
                    <a:pt x="262" y="109"/>
                    <a:pt x="262" y="109"/>
                    <a:pt x="262" y="109"/>
                  </a:cubicBezTo>
                  <a:cubicBezTo>
                    <a:pt x="263" y="109"/>
                    <a:pt x="263" y="109"/>
                    <a:pt x="263" y="109"/>
                  </a:cubicBezTo>
                  <a:cubicBezTo>
                    <a:pt x="264" y="109"/>
                    <a:pt x="264" y="109"/>
                    <a:pt x="264" y="109"/>
                  </a:cubicBezTo>
                  <a:cubicBezTo>
                    <a:pt x="264" y="109"/>
                    <a:pt x="264" y="109"/>
                    <a:pt x="264" y="109"/>
                  </a:cubicBezTo>
                  <a:cubicBezTo>
                    <a:pt x="264" y="109"/>
                    <a:pt x="264" y="109"/>
                    <a:pt x="264" y="109"/>
                  </a:cubicBezTo>
                  <a:cubicBezTo>
                    <a:pt x="264" y="110"/>
                    <a:pt x="264" y="110"/>
                    <a:pt x="264" y="110"/>
                  </a:cubicBezTo>
                  <a:cubicBezTo>
                    <a:pt x="265" y="110"/>
                    <a:pt x="265" y="110"/>
                    <a:pt x="265" y="110"/>
                  </a:cubicBezTo>
                  <a:cubicBezTo>
                    <a:pt x="265" y="109"/>
                    <a:pt x="265" y="109"/>
                    <a:pt x="265" y="109"/>
                  </a:cubicBezTo>
                  <a:cubicBezTo>
                    <a:pt x="265" y="108"/>
                    <a:pt x="265" y="108"/>
                    <a:pt x="265" y="108"/>
                  </a:cubicBezTo>
                  <a:cubicBezTo>
                    <a:pt x="266" y="108"/>
                    <a:pt x="266" y="108"/>
                    <a:pt x="266" y="108"/>
                  </a:cubicBezTo>
                  <a:cubicBezTo>
                    <a:pt x="267" y="109"/>
                    <a:pt x="267" y="109"/>
                    <a:pt x="267" y="109"/>
                  </a:cubicBezTo>
                  <a:cubicBezTo>
                    <a:pt x="267" y="110"/>
                    <a:pt x="267" y="110"/>
                    <a:pt x="267" y="110"/>
                  </a:cubicBezTo>
                  <a:cubicBezTo>
                    <a:pt x="267" y="111"/>
                    <a:pt x="267" y="111"/>
                    <a:pt x="267" y="111"/>
                  </a:cubicBezTo>
                  <a:cubicBezTo>
                    <a:pt x="268" y="110"/>
                    <a:pt x="268" y="110"/>
                    <a:pt x="268" y="110"/>
                  </a:cubicBezTo>
                  <a:cubicBezTo>
                    <a:pt x="268" y="110"/>
                    <a:pt x="268" y="110"/>
                    <a:pt x="268" y="110"/>
                  </a:cubicBezTo>
                  <a:cubicBezTo>
                    <a:pt x="267" y="109"/>
                    <a:pt x="267" y="109"/>
                    <a:pt x="267" y="109"/>
                  </a:cubicBezTo>
                  <a:cubicBezTo>
                    <a:pt x="267" y="108"/>
                    <a:pt x="267" y="108"/>
                    <a:pt x="267" y="108"/>
                  </a:cubicBezTo>
                  <a:cubicBezTo>
                    <a:pt x="269" y="108"/>
                    <a:pt x="269" y="108"/>
                    <a:pt x="269" y="108"/>
                  </a:cubicBezTo>
                  <a:cubicBezTo>
                    <a:pt x="271" y="107"/>
                    <a:pt x="271" y="107"/>
                    <a:pt x="271" y="107"/>
                  </a:cubicBezTo>
                  <a:cubicBezTo>
                    <a:pt x="272" y="107"/>
                    <a:pt x="272" y="107"/>
                    <a:pt x="272" y="107"/>
                  </a:cubicBezTo>
                  <a:cubicBezTo>
                    <a:pt x="273" y="107"/>
                    <a:pt x="273" y="107"/>
                    <a:pt x="273" y="107"/>
                  </a:cubicBezTo>
                  <a:cubicBezTo>
                    <a:pt x="274" y="107"/>
                    <a:pt x="274" y="107"/>
                    <a:pt x="274" y="107"/>
                  </a:cubicBezTo>
                  <a:cubicBezTo>
                    <a:pt x="275" y="107"/>
                    <a:pt x="275" y="107"/>
                    <a:pt x="275" y="107"/>
                  </a:cubicBezTo>
                  <a:cubicBezTo>
                    <a:pt x="277" y="107"/>
                    <a:pt x="277" y="107"/>
                    <a:pt x="277" y="107"/>
                  </a:cubicBezTo>
                  <a:cubicBezTo>
                    <a:pt x="277" y="108"/>
                    <a:pt x="277" y="108"/>
                    <a:pt x="277" y="108"/>
                  </a:cubicBezTo>
                  <a:cubicBezTo>
                    <a:pt x="277" y="108"/>
                    <a:pt x="277" y="108"/>
                    <a:pt x="277" y="108"/>
                  </a:cubicBezTo>
                  <a:cubicBezTo>
                    <a:pt x="276" y="110"/>
                    <a:pt x="276" y="110"/>
                    <a:pt x="276" y="110"/>
                  </a:cubicBezTo>
                  <a:cubicBezTo>
                    <a:pt x="276" y="110"/>
                    <a:pt x="276" y="110"/>
                    <a:pt x="276" y="110"/>
                  </a:cubicBezTo>
                  <a:cubicBezTo>
                    <a:pt x="276" y="111"/>
                    <a:pt x="276" y="111"/>
                    <a:pt x="276" y="111"/>
                  </a:cubicBezTo>
                  <a:cubicBezTo>
                    <a:pt x="275" y="112"/>
                    <a:pt x="275" y="112"/>
                    <a:pt x="275" y="112"/>
                  </a:cubicBezTo>
                  <a:cubicBezTo>
                    <a:pt x="275" y="112"/>
                    <a:pt x="275" y="112"/>
                    <a:pt x="275" y="112"/>
                  </a:cubicBezTo>
                  <a:cubicBezTo>
                    <a:pt x="276" y="113"/>
                    <a:pt x="276" y="113"/>
                    <a:pt x="276" y="113"/>
                  </a:cubicBezTo>
                  <a:cubicBezTo>
                    <a:pt x="276" y="113"/>
                    <a:pt x="276" y="113"/>
                    <a:pt x="276" y="113"/>
                  </a:cubicBezTo>
                  <a:cubicBezTo>
                    <a:pt x="276" y="114"/>
                    <a:pt x="276" y="114"/>
                    <a:pt x="276" y="114"/>
                  </a:cubicBezTo>
                  <a:cubicBezTo>
                    <a:pt x="275" y="115"/>
                    <a:pt x="275" y="115"/>
                    <a:pt x="275" y="115"/>
                  </a:cubicBezTo>
                  <a:cubicBezTo>
                    <a:pt x="275" y="115"/>
                    <a:pt x="275" y="115"/>
                    <a:pt x="275" y="115"/>
                  </a:cubicBezTo>
                  <a:cubicBezTo>
                    <a:pt x="275" y="116"/>
                    <a:pt x="275" y="116"/>
                    <a:pt x="275" y="116"/>
                  </a:cubicBezTo>
                  <a:cubicBezTo>
                    <a:pt x="275" y="117"/>
                    <a:pt x="275" y="117"/>
                    <a:pt x="275" y="117"/>
                  </a:cubicBezTo>
                  <a:cubicBezTo>
                    <a:pt x="275" y="117"/>
                    <a:pt x="275" y="117"/>
                    <a:pt x="275" y="117"/>
                  </a:cubicBezTo>
                  <a:cubicBezTo>
                    <a:pt x="275" y="118"/>
                    <a:pt x="275" y="118"/>
                    <a:pt x="275" y="118"/>
                  </a:cubicBezTo>
                  <a:cubicBezTo>
                    <a:pt x="274" y="118"/>
                    <a:pt x="274" y="118"/>
                    <a:pt x="274" y="118"/>
                  </a:cubicBezTo>
                  <a:cubicBezTo>
                    <a:pt x="273" y="119"/>
                    <a:pt x="273" y="119"/>
                    <a:pt x="273" y="119"/>
                  </a:cubicBezTo>
                  <a:cubicBezTo>
                    <a:pt x="273" y="119"/>
                    <a:pt x="273" y="119"/>
                    <a:pt x="273" y="119"/>
                  </a:cubicBezTo>
                  <a:cubicBezTo>
                    <a:pt x="272" y="119"/>
                    <a:pt x="272" y="119"/>
                    <a:pt x="272" y="119"/>
                  </a:cubicBezTo>
                  <a:cubicBezTo>
                    <a:pt x="272" y="120"/>
                    <a:pt x="272" y="120"/>
                    <a:pt x="272" y="120"/>
                  </a:cubicBezTo>
                  <a:cubicBezTo>
                    <a:pt x="271" y="121"/>
                    <a:pt x="271" y="121"/>
                    <a:pt x="271" y="121"/>
                  </a:cubicBezTo>
                  <a:cubicBezTo>
                    <a:pt x="272" y="121"/>
                    <a:pt x="272" y="121"/>
                    <a:pt x="272" y="121"/>
                  </a:cubicBezTo>
                  <a:cubicBezTo>
                    <a:pt x="273" y="120"/>
                    <a:pt x="273" y="120"/>
                    <a:pt x="273" y="120"/>
                  </a:cubicBezTo>
                  <a:cubicBezTo>
                    <a:pt x="274" y="119"/>
                    <a:pt x="274" y="119"/>
                    <a:pt x="274" y="119"/>
                  </a:cubicBezTo>
                  <a:cubicBezTo>
                    <a:pt x="274" y="119"/>
                    <a:pt x="274" y="119"/>
                    <a:pt x="274" y="119"/>
                  </a:cubicBezTo>
                  <a:cubicBezTo>
                    <a:pt x="274" y="119"/>
                    <a:pt x="274" y="119"/>
                    <a:pt x="274" y="119"/>
                  </a:cubicBezTo>
                  <a:cubicBezTo>
                    <a:pt x="274" y="120"/>
                    <a:pt x="274" y="120"/>
                    <a:pt x="274" y="120"/>
                  </a:cubicBezTo>
                  <a:cubicBezTo>
                    <a:pt x="274" y="120"/>
                    <a:pt x="274" y="120"/>
                    <a:pt x="274" y="120"/>
                  </a:cubicBezTo>
                  <a:cubicBezTo>
                    <a:pt x="272" y="121"/>
                    <a:pt x="272" y="121"/>
                    <a:pt x="272" y="121"/>
                  </a:cubicBezTo>
                  <a:cubicBezTo>
                    <a:pt x="272" y="122"/>
                    <a:pt x="272" y="122"/>
                    <a:pt x="272" y="122"/>
                  </a:cubicBezTo>
                  <a:cubicBezTo>
                    <a:pt x="272" y="122"/>
                    <a:pt x="272" y="122"/>
                    <a:pt x="272" y="122"/>
                  </a:cubicBezTo>
                  <a:cubicBezTo>
                    <a:pt x="272" y="122"/>
                    <a:pt x="272" y="122"/>
                    <a:pt x="272" y="122"/>
                  </a:cubicBezTo>
                  <a:cubicBezTo>
                    <a:pt x="271" y="123"/>
                    <a:pt x="271" y="123"/>
                    <a:pt x="271" y="123"/>
                  </a:cubicBezTo>
                  <a:cubicBezTo>
                    <a:pt x="271" y="122"/>
                    <a:pt x="271" y="122"/>
                    <a:pt x="271" y="122"/>
                  </a:cubicBezTo>
                  <a:cubicBezTo>
                    <a:pt x="270" y="122"/>
                    <a:pt x="270" y="122"/>
                    <a:pt x="270" y="122"/>
                  </a:cubicBezTo>
                  <a:cubicBezTo>
                    <a:pt x="270" y="123"/>
                    <a:pt x="270" y="123"/>
                    <a:pt x="270" y="123"/>
                  </a:cubicBezTo>
                  <a:cubicBezTo>
                    <a:pt x="271" y="123"/>
                    <a:pt x="271" y="123"/>
                    <a:pt x="271" y="123"/>
                  </a:cubicBezTo>
                  <a:cubicBezTo>
                    <a:pt x="271" y="123"/>
                    <a:pt x="271" y="123"/>
                    <a:pt x="271" y="123"/>
                  </a:cubicBezTo>
                  <a:cubicBezTo>
                    <a:pt x="271" y="124"/>
                    <a:pt x="271" y="124"/>
                    <a:pt x="271" y="124"/>
                  </a:cubicBezTo>
                  <a:cubicBezTo>
                    <a:pt x="270" y="124"/>
                    <a:pt x="270" y="124"/>
                    <a:pt x="270" y="124"/>
                  </a:cubicBezTo>
                  <a:cubicBezTo>
                    <a:pt x="271" y="124"/>
                    <a:pt x="271" y="124"/>
                    <a:pt x="271" y="124"/>
                  </a:cubicBezTo>
                  <a:cubicBezTo>
                    <a:pt x="272" y="124"/>
                    <a:pt x="272" y="124"/>
                    <a:pt x="272" y="124"/>
                  </a:cubicBezTo>
                  <a:cubicBezTo>
                    <a:pt x="272" y="124"/>
                    <a:pt x="272" y="124"/>
                    <a:pt x="272" y="124"/>
                  </a:cubicBezTo>
                  <a:cubicBezTo>
                    <a:pt x="273" y="123"/>
                    <a:pt x="273" y="123"/>
                    <a:pt x="273" y="123"/>
                  </a:cubicBezTo>
                  <a:cubicBezTo>
                    <a:pt x="273" y="122"/>
                    <a:pt x="273" y="122"/>
                    <a:pt x="273" y="122"/>
                  </a:cubicBezTo>
                  <a:cubicBezTo>
                    <a:pt x="274" y="122"/>
                    <a:pt x="274" y="122"/>
                    <a:pt x="274" y="122"/>
                  </a:cubicBezTo>
                  <a:cubicBezTo>
                    <a:pt x="274" y="121"/>
                    <a:pt x="274" y="121"/>
                    <a:pt x="274" y="121"/>
                  </a:cubicBezTo>
                  <a:cubicBezTo>
                    <a:pt x="274" y="122"/>
                    <a:pt x="274" y="122"/>
                    <a:pt x="274" y="122"/>
                  </a:cubicBezTo>
                  <a:cubicBezTo>
                    <a:pt x="274" y="123"/>
                    <a:pt x="274" y="123"/>
                    <a:pt x="274" y="123"/>
                  </a:cubicBezTo>
                  <a:cubicBezTo>
                    <a:pt x="275" y="123"/>
                    <a:pt x="275" y="123"/>
                    <a:pt x="275" y="123"/>
                  </a:cubicBezTo>
                  <a:cubicBezTo>
                    <a:pt x="275" y="122"/>
                    <a:pt x="275" y="122"/>
                    <a:pt x="275" y="122"/>
                  </a:cubicBezTo>
                  <a:cubicBezTo>
                    <a:pt x="274" y="121"/>
                    <a:pt x="274" y="121"/>
                    <a:pt x="274" y="121"/>
                  </a:cubicBezTo>
                  <a:cubicBezTo>
                    <a:pt x="275" y="121"/>
                    <a:pt x="275" y="121"/>
                    <a:pt x="275" y="121"/>
                  </a:cubicBezTo>
                  <a:cubicBezTo>
                    <a:pt x="275" y="120"/>
                    <a:pt x="275" y="120"/>
                    <a:pt x="275" y="120"/>
                  </a:cubicBezTo>
                  <a:cubicBezTo>
                    <a:pt x="276" y="121"/>
                    <a:pt x="276" y="121"/>
                    <a:pt x="276" y="121"/>
                  </a:cubicBezTo>
                  <a:cubicBezTo>
                    <a:pt x="276" y="121"/>
                    <a:pt x="276" y="121"/>
                    <a:pt x="276" y="121"/>
                  </a:cubicBezTo>
                  <a:cubicBezTo>
                    <a:pt x="276" y="122"/>
                    <a:pt x="276" y="122"/>
                    <a:pt x="276" y="122"/>
                  </a:cubicBezTo>
                  <a:cubicBezTo>
                    <a:pt x="276" y="121"/>
                    <a:pt x="276" y="121"/>
                    <a:pt x="276" y="121"/>
                  </a:cubicBezTo>
                  <a:cubicBezTo>
                    <a:pt x="277" y="121"/>
                    <a:pt x="277" y="121"/>
                    <a:pt x="277" y="121"/>
                  </a:cubicBezTo>
                  <a:cubicBezTo>
                    <a:pt x="278" y="121"/>
                    <a:pt x="278" y="121"/>
                    <a:pt x="278" y="121"/>
                  </a:cubicBezTo>
                  <a:cubicBezTo>
                    <a:pt x="278" y="122"/>
                    <a:pt x="278" y="122"/>
                    <a:pt x="278" y="122"/>
                  </a:cubicBezTo>
                  <a:cubicBezTo>
                    <a:pt x="278" y="123"/>
                    <a:pt x="278" y="123"/>
                    <a:pt x="278" y="123"/>
                  </a:cubicBezTo>
                  <a:cubicBezTo>
                    <a:pt x="277" y="124"/>
                    <a:pt x="277" y="124"/>
                    <a:pt x="277" y="124"/>
                  </a:cubicBezTo>
                  <a:cubicBezTo>
                    <a:pt x="276" y="125"/>
                    <a:pt x="276" y="125"/>
                    <a:pt x="276" y="125"/>
                  </a:cubicBezTo>
                  <a:cubicBezTo>
                    <a:pt x="276" y="125"/>
                    <a:pt x="276" y="125"/>
                    <a:pt x="276" y="125"/>
                  </a:cubicBezTo>
                  <a:cubicBezTo>
                    <a:pt x="276" y="125"/>
                    <a:pt x="276" y="125"/>
                    <a:pt x="276" y="125"/>
                  </a:cubicBezTo>
                  <a:cubicBezTo>
                    <a:pt x="277" y="126"/>
                    <a:pt x="277" y="126"/>
                    <a:pt x="277" y="126"/>
                  </a:cubicBezTo>
                  <a:cubicBezTo>
                    <a:pt x="278" y="125"/>
                    <a:pt x="278" y="125"/>
                    <a:pt x="278" y="125"/>
                  </a:cubicBezTo>
                  <a:cubicBezTo>
                    <a:pt x="277" y="125"/>
                    <a:pt x="277" y="125"/>
                    <a:pt x="277" y="125"/>
                  </a:cubicBezTo>
                  <a:cubicBezTo>
                    <a:pt x="278" y="124"/>
                    <a:pt x="278" y="124"/>
                    <a:pt x="278" y="124"/>
                  </a:cubicBezTo>
                  <a:cubicBezTo>
                    <a:pt x="278" y="123"/>
                    <a:pt x="278" y="123"/>
                    <a:pt x="278" y="123"/>
                  </a:cubicBezTo>
                  <a:cubicBezTo>
                    <a:pt x="279" y="124"/>
                    <a:pt x="279" y="124"/>
                    <a:pt x="279" y="124"/>
                  </a:cubicBezTo>
                  <a:cubicBezTo>
                    <a:pt x="279" y="125"/>
                    <a:pt x="279" y="125"/>
                    <a:pt x="279" y="125"/>
                  </a:cubicBezTo>
                  <a:cubicBezTo>
                    <a:pt x="279" y="124"/>
                    <a:pt x="279" y="124"/>
                    <a:pt x="279" y="124"/>
                  </a:cubicBezTo>
                  <a:cubicBezTo>
                    <a:pt x="279" y="123"/>
                    <a:pt x="279" y="123"/>
                    <a:pt x="279" y="123"/>
                  </a:cubicBezTo>
                  <a:cubicBezTo>
                    <a:pt x="279" y="123"/>
                    <a:pt x="279" y="123"/>
                    <a:pt x="279" y="123"/>
                  </a:cubicBezTo>
                  <a:cubicBezTo>
                    <a:pt x="279" y="121"/>
                    <a:pt x="279" y="121"/>
                    <a:pt x="279" y="121"/>
                  </a:cubicBezTo>
                  <a:cubicBezTo>
                    <a:pt x="279" y="121"/>
                    <a:pt x="279" y="121"/>
                    <a:pt x="279" y="121"/>
                  </a:cubicBezTo>
                  <a:cubicBezTo>
                    <a:pt x="280" y="121"/>
                    <a:pt x="280" y="121"/>
                    <a:pt x="280" y="121"/>
                  </a:cubicBezTo>
                  <a:cubicBezTo>
                    <a:pt x="280" y="122"/>
                    <a:pt x="280" y="122"/>
                    <a:pt x="280" y="122"/>
                  </a:cubicBezTo>
                  <a:cubicBezTo>
                    <a:pt x="279" y="123"/>
                    <a:pt x="279" y="123"/>
                    <a:pt x="279" y="123"/>
                  </a:cubicBezTo>
                  <a:cubicBezTo>
                    <a:pt x="280" y="123"/>
                    <a:pt x="280" y="123"/>
                    <a:pt x="280" y="123"/>
                  </a:cubicBezTo>
                  <a:cubicBezTo>
                    <a:pt x="281" y="122"/>
                    <a:pt x="281" y="122"/>
                    <a:pt x="281" y="122"/>
                  </a:cubicBezTo>
                  <a:cubicBezTo>
                    <a:pt x="282" y="124"/>
                    <a:pt x="282" y="124"/>
                    <a:pt x="282" y="124"/>
                  </a:cubicBezTo>
                  <a:cubicBezTo>
                    <a:pt x="282" y="124"/>
                    <a:pt x="282" y="124"/>
                    <a:pt x="282" y="124"/>
                  </a:cubicBezTo>
                  <a:cubicBezTo>
                    <a:pt x="283" y="124"/>
                    <a:pt x="283" y="124"/>
                    <a:pt x="283" y="124"/>
                  </a:cubicBezTo>
                  <a:cubicBezTo>
                    <a:pt x="284" y="125"/>
                    <a:pt x="284" y="125"/>
                    <a:pt x="284" y="125"/>
                  </a:cubicBezTo>
                  <a:cubicBezTo>
                    <a:pt x="284" y="125"/>
                    <a:pt x="284" y="125"/>
                    <a:pt x="284" y="125"/>
                  </a:cubicBezTo>
                  <a:cubicBezTo>
                    <a:pt x="284" y="124"/>
                    <a:pt x="284" y="124"/>
                    <a:pt x="284" y="124"/>
                  </a:cubicBezTo>
                  <a:cubicBezTo>
                    <a:pt x="283" y="124"/>
                    <a:pt x="283" y="124"/>
                    <a:pt x="283" y="124"/>
                  </a:cubicBezTo>
                  <a:cubicBezTo>
                    <a:pt x="283" y="123"/>
                    <a:pt x="283" y="123"/>
                    <a:pt x="283" y="123"/>
                  </a:cubicBezTo>
                  <a:cubicBezTo>
                    <a:pt x="281" y="122"/>
                    <a:pt x="281" y="122"/>
                    <a:pt x="281" y="122"/>
                  </a:cubicBezTo>
                  <a:cubicBezTo>
                    <a:pt x="281" y="122"/>
                    <a:pt x="281" y="122"/>
                    <a:pt x="281" y="122"/>
                  </a:cubicBezTo>
                  <a:cubicBezTo>
                    <a:pt x="280" y="121"/>
                    <a:pt x="280" y="121"/>
                    <a:pt x="280" y="121"/>
                  </a:cubicBezTo>
                  <a:cubicBezTo>
                    <a:pt x="281" y="120"/>
                    <a:pt x="281" y="120"/>
                    <a:pt x="281" y="120"/>
                  </a:cubicBezTo>
                  <a:cubicBezTo>
                    <a:pt x="282" y="120"/>
                    <a:pt x="282" y="120"/>
                    <a:pt x="282" y="120"/>
                  </a:cubicBezTo>
                  <a:cubicBezTo>
                    <a:pt x="283" y="119"/>
                    <a:pt x="283" y="119"/>
                    <a:pt x="283" y="119"/>
                  </a:cubicBezTo>
                  <a:cubicBezTo>
                    <a:pt x="284" y="119"/>
                    <a:pt x="284" y="119"/>
                    <a:pt x="284" y="119"/>
                  </a:cubicBezTo>
                  <a:cubicBezTo>
                    <a:pt x="285" y="119"/>
                    <a:pt x="285" y="119"/>
                    <a:pt x="285" y="119"/>
                  </a:cubicBezTo>
                  <a:cubicBezTo>
                    <a:pt x="286" y="120"/>
                    <a:pt x="286" y="120"/>
                    <a:pt x="286" y="120"/>
                  </a:cubicBezTo>
                  <a:cubicBezTo>
                    <a:pt x="286" y="120"/>
                    <a:pt x="286" y="120"/>
                    <a:pt x="286" y="120"/>
                  </a:cubicBezTo>
                  <a:cubicBezTo>
                    <a:pt x="287" y="120"/>
                    <a:pt x="287" y="120"/>
                    <a:pt x="287" y="120"/>
                  </a:cubicBezTo>
                  <a:cubicBezTo>
                    <a:pt x="287" y="121"/>
                    <a:pt x="287" y="121"/>
                    <a:pt x="287" y="121"/>
                  </a:cubicBezTo>
                  <a:cubicBezTo>
                    <a:pt x="288" y="121"/>
                    <a:pt x="288" y="121"/>
                    <a:pt x="288" y="121"/>
                  </a:cubicBezTo>
                  <a:cubicBezTo>
                    <a:pt x="289" y="121"/>
                    <a:pt x="289" y="121"/>
                    <a:pt x="289" y="121"/>
                  </a:cubicBezTo>
                  <a:cubicBezTo>
                    <a:pt x="289" y="122"/>
                    <a:pt x="289" y="122"/>
                    <a:pt x="289" y="122"/>
                  </a:cubicBezTo>
                  <a:cubicBezTo>
                    <a:pt x="289" y="122"/>
                    <a:pt x="289" y="122"/>
                    <a:pt x="289" y="122"/>
                  </a:cubicBezTo>
                  <a:cubicBezTo>
                    <a:pt x="289" y="122"/>
                    <a:pt x="289" y="122"/>
                    <a:pt x="289" y="122"/>
                  </a:cubicBezTo>
                  <a:cubicBezTo>
                    <a:pt x="290" y="122"/>
                    <a:pt x="290" y="122"/>
                    <a:pt x="290" y="122"/>
                  </a:cubicBezTo>
                  <a:cubicBezTo>
                    <a:pt x="290" y="122"/>
                    <a:pt x="290" y="122"/>
                    <a:pt x="290" y="122"/>
                  </a:cubicBezTo>
                  <a:cubicBezTo>
                    <a:pt x="291" y="123"/>
                    <a:pt x="291" y="123"/>
                    <a:pt x="291" y="123"/>
                  </a:cubicBezTo>
                  <a:cubicBezTo>
                    <a:pt x="291" y="123"/>
                    <a:pt x="291" y="123"/>
                    <a:pt x="291" y="123"/>
                  </a:cubicBezTo>
                  <a:cubicBezTo>
                    <a:pt x="291" y="124"/>
                    <a:pt x="291" y="124"/>
                    <a:pt x="291" y="124"/>
                  </a:cubicBezTo>
                  <a:cubicBezTo>
                    <a:pt x="292" y="124"/>
                    <a:pt x="292" y="124"/>
                    <a:pt x="292" y="124"/>
                  </a:cubicBezTo>
                  <a:cubicBezTo>
                    <a:pt x="292" y="125"/>
                    <a:pt x="292" y="125"/>
                    <a:pt x="292" y="125"/>
                  </a:cubicBezTo>
                  <a:cubicBezTo>
                    <a:pt x="291" y="126"/>
                    <a:pt x="291" y="126"/>
                    <a:pt x="291" y="126"/>
                  </a:cubicBezTo>
                  <a:cubicBezTo>
                    <a:pt x="290" y="126"/>
                    <a:pt x="290" y="126"/>
                    <a:pt x="290" y="126"/>
                  </a:cubicBezTo>
                  <a:cubicBezTo>
                    <a:pt x="289" y="125"/>
                    <a:pt x="289" y="125"/>
                    <a:pt x="289" y="125"/>
                  </a:cubicBezTo>
                  <a:cubicBezTo>
                    <a:pt x="288" y="126"/>
                    <a:pt x="288" y="126"/>
                    <a:pt x="288" y="126"/>
                  </a:cubicBezTo>
                  <a:cubicBezTo>
                    <a:pt x="287" y="127"/>
                    <a:pt x="287" y="127"/>
                    <a:pt x="287" y="127"/>
                  </a:cubicBezTo>
                  <a:cubicBezTo>
                    <a:pt x="288" y="126"/>
                    <a:pt x="288" y="126"/>
                    <a:pt x="288" y="126"/>
                  </a:cubicBezTo>
                  <a:cubicBezTo>
                    <a:pt x="290" y="126"/>
                    <a:pt x="290" y="126"/>
                    <a:pt x="290" y="126"/>
                  </a:cubicBezTo>
                  <a:cubicBezTo>
                    <a:pt x="290" y="126"/>
                    <a:pt x="290" y="126"/>
                    <a:pt x="290" y="126"/>
                  </a:cubicBezTo>
                  <a:cubicBezTo>
                    <a:pt x="289" y="127"/>
                    <a:pt x="289" y="127"/>
                    <a:pt x="289" y="127"/>
                  </a:cubicBezTo>
                  <a:cubicBezTo>
                    <a:pt x="289" y="127"/>
                    <a:pt x="289" y="127"/>
                    <a:pt x="289" y="127"/>
                  </a:cubicBezTo>
                  <a:cubicBezTo>
                    <a:pt x="288" y="129"/>
                    <a:pt x="288" y="129"/>
                    <a:pt x="288" y="129"/>
                  </a:cubicBezTo>
                  <a:cubicBezTo>
                    <a:pt x="287" y="129"/>
                    <a:pt x="287" y="129"/>
                    <a:pt x="287" y="129"/>
                  </a:cubicBezTo>
                  <a:cubicBezTo>
                    <a:pt x="286" y="129"/>
                    <a:pt x="286" y="129"/>
                    <a:pt x="286" y="129"/>
                  </a:cubicBezTo>
                  <a:cubicBezTo>
                    <a:pt x="286" y="130"/>
                    <a:pt x="286" y="130"/>
                    <a:pt x="286" y="130"/>
                  </a:cubicBezTo>
                  <a:cubicBezTo>
                    <a:pt x="287" y="130"/>
                    <a:pt x="287" y="130"/>
                    <a:pt x="287" y="130"/>
                  </a:cubicBezTo>
                  <a:cubicBezTo>
                    <a:pt x="288" y="128"/>
                    <a:pt x="288" y="128"/>
                    <a:pt x="288" y="128"/>
                  </a:cubicBezTo>
                  <a:cubicBezTo>
                    <a:pt x="289" y="127"/>
                    <a:pt x="289" y="127"/>
                    <a:pt x="289" y="127"/>
                  </a:cubicBezTo>
                  <a:cubicBezTo>
                    <a:pt x="290" y="127"/>
                    <a:pt x="290" y="127"/>
                    <a:pt x="290" y="127"/>
                  </a:cubicBezTo>
                  <a:cubicBezTo>
                    <a:pt x="291" y="126"/>
                    <a:pt x="291" y="126"/>
                    <a:pt x="291" y="126"/>
                  </a:cubicBezTo>
                  <a:cubicBezTo>
                    <a:pt x="292" y="127"/>
                    <a:pt x="292" y="127"/>
                    <a:pt x="292" y="127"/>
                  </a:cubicBezTo>
                  <a:cubicBezTo>
                    <a:pt x="292" y="127"/>
                    <a:pt x="292" y="127"/>
                    <a:pt x="292" y="127"/>
                  </a:cubicBezTo>
                  <a:cubicBezTo>
                    <a:pt x="293" y="127"/>
                    <a:pt x="293" y="127"/>
                    <a:pt x="293" y="127"/>
                  </a:cubicBezTo>
                  <a:cubicBezTo>
                    <a:pt x="293" y="128"/>
                    <a:pt x="293" y="128"/>
                    <a:pt x="293" y="128"/>
                  </a:cubicBezTo>
                  <a:cubicBezTo>
                    <a:pt x="293" y="128"/>
                    <a:pt x="293" y="128"/>
                    <a:pt x="293" y="128"/>
                  </a:cubicBezTo>
                  <a:cubicBezTo>
                    <a:pt x="293" y="129"/>
                    <a:pt x="293" y="129"/>
                    <a:pt x="293" y="129"/>
                  </a:cubicBezTo>
                  <a:cubicBezTo>
                    <a:pt x="292" y="129"/>
                    <a:pt x="292" y="129"/>
                    <a:pt x="292" y="129"/>
                  </a:cubicBezTo>
                  <a:cubicBezTo>
                    <a:pt x="291" y="130"/>
                    <a:pt x="291" y="130"/>
                    <a:pt x="291" y="130"/>
                  </a:cubicBezTo>
                  <a:cubicBezTo>
                    <a:pt x="290" y="130"/>
                    <a:pt x="290" y="130"/>
                    <a:pt x="290" y="130"/>
                  </a:cubicBezTo>
                  <a:cubicBezTo>
                    <a:pt x="290" y="130"/>
                    <a:pt x="290" y="130"/>
                    <a:pt x="290" y="130"/>
                  </a:cubicBezTo>
                  <a:cubicBezTo>
                    <a:pt x="289" y="130"/>
                    <a:pt x="289" y="130"/>
                    <a:pt x="289" y="130"/>
                  </a:cubicBezTo>
                  <a:cubicBezTo>
                    <a:pt x="289" y="130"/>
                    <a:pt x="289" y="130"/>
                    <a:pt x="289" y="130"/>
                  </a:cubicBezTo>
                  <a:cubicBezTo>
                    <a:pt x="290" y="130"/>
                    <a:pt x="290" y="130"/>
                    <a:pt x="290" y="130"/>
                  </a:cubicBezTo>
                  <a:cubicBezTo>
                    <a:pt x="290" y="131"/>
                    <a:pt x="290" y="131"/>
                    <a:pt x="290" y="131"/>
                  </a:cubicBezTo>
                  <a:cubicBezTo>
                    <a:pt x="288" y="131"/>
                    <a:pt x="288" y="131"/>
                    <a:pt x="288" y="131"/>
                  </a:cubicBezTo>
                  <a:cubicBezTo>
                    <a:pt x="289" y="131"/>
                    <a:pt x="289" y="131"/>
                    <a:pt x="289" y="131"/>
                  </a:cubicBezTo>
                  <a:cubicBezTo>
                    <a:pt x="289" y="131"/>
                    <a:pt x="289" y="131"/>
                    <a:pt x="289" y="131"/>
                  </a:cubicBezTo>
                  <a:cubicBezTo>
                    <a:pt x="290" y="131"/>
                    <a:pt x="290" y="131"/>
                    <a:pt x="290" y="131"/>
                  </a:cubicBezTo>
                  <a:cubicBezTo>
                    <a:pt x="291" y="130"/>
                    <a:pt x="291" y="130"/>
                    <a:pt x="291" y="130"/>
                  </a:cubicBezTo>
                  <a:cubicBezTo>
                    <a:pt x="291" y="131"/>
                    <a:pt x="291" y="131"/>
                    <a:pt x="291" y="131"/>
                  </a:cubicBezTo>
                  <a:cubicBezTo>
                    <a:pt x="291" y="131"/>
                    <a:pt x="291" y="131"/>
                    <a:pt x="291" y="131"/>
                  </a:cubicBezTo>
                  <a:cubicBezTo>
                    <a:pt x="290" y="131"/>
                    <a:pt x="290" y="131"/>
                    <a:pt x="290" y="131"/>
                  </a:cubicBezTo>
                  <a:cubicBezTo>
                    <a:pt x="289" y="132"/>
                    <a:pt x="289" y="132"/>
                    <a:pt x="289" y="132"/>
                  </a:cubicBezTo>
                  <a:cubicBezTo>
                    <a:pt x="289" y="132"/>
                    <a:pt x="289" y="132"/>
                    <a:pt x="289" y="132"/>
                  </a:cubicBezTo>
                  <a:cubicBezTo>
                    <a:pt x="290" y="132"/>
                    <a:pt x="290" y="132"/>
                    <a:pt x="290" y="132"/>
                  </a:cubicBezTo>
                  <a:cubicBezTo>
                    <a:pt x="289" y="133"/>
                    <a:pt x="289" y="133"/>
                    <a:pt x="289" y="133"/>
                  </a:cubicBezTo>
                  <a:cubicBezTo>
                    <a:pt x="288" y="134"/>
                    <a:pt x="288" y="134"/>
                    <a:pt x="288" y="134"/>
                  </a:cubicBezTo>
                  <a:cubicBezTo>
                    <a:pt x="288" y="134"/>
                    <a:pt x="288" y="134"/>
                    <a:pt x="288" y="134"/>
                  </a:cubicBezTo>
                  <a:cubicBezTo>
                    <a:pt x="288" y="134"/>
                    <a:pt x="288" y="134"/>
                    <a:pt x="288" y="134"/>
                  </a:cubicBezTo>
                  <a:cubicBezTo>
                    <a:pt x="289" y="133"/>
                    <a:pt x="289" y="133"/>
                    <a:pt x="289" y="133"/>
                  </a:cubicBezTo>
                  <a:cubicBezTo>
                    <a:pt x="290" y="132"/>
                    <a:pt x="290" y="132"/>
                    <a:pt x="290" y="132"/>
                  </a:cubicBezTo>
                  <a:cubicBezTo>
                    <a:pt x="290" y="132"/>
                    <a:pt x="290" y="132"/>
                    <a:pt x="290" y="132"/>
                  </a:cubicBezTo>
                  <a:cubicBezTo>
                    <a:pt x="292" y="131"/>
                    <a:pt x="292" y="131"/>
                    <a:pt x="292" y="131"/>
                  </a:cubicBezTo>
                  <a:cubicBezTo>
                    <a:pt x="292" y="131"/>
                    <a:pt x="292" y="131"/>
                    <a:pt x="292" y="131"/>
                  </a:cubicBezTo>
                  <a:cubicBezTo>
                    <a:pt x="292" y="131"/>
                    <a:pt x="292" y="131"/>
                    <a:pt x="292" y="131"/>
                  </a:cubicBezTo>
                  <a:cubicBezTo>
                    <a:pt x="293" y="131"/>
                    <a:pt x="293" y="131"/>
                    <a:pt x="293" y="131"/>
                  </a:cubicBezTo>
                  <a:cubicBezTo>
                    <a:pt x="293" y="131"/>
                    <a:pt x="293" y="131"/>
                    <a:pt x="293" y="131"/>
                  </a:cubicBezTo>
                  <a:cubicBezTo>
                    <a:pt x="294" y="130"/>
                    <a:pt x="294" y="130"/>
                    <a:pt x="294" y="130"/>
                  </a:cubicBezTo>
                  <a:cubicBezTo>
                    <a:pt x="295" y="130"/>
                    <a:pt x="295" y="130"/>
                    <a:pt x="295" y="130"/>
                  </a:cubicBezTo>
                  <a:cubicBezTo>
                    <a:pt x="295" y="130"/>
                    <a:pt x="295" y="130"/>
                    <a:pt x="295" y="130"/>
                  </a:cubicBezTo>
                  <a:cubicBezTo>
                    <a:pt x="293" y="132"/>
                    <a:pt x="293" y="132"/>
                    <a:pt x="293" y="132"/>
                  </a:cubicBezTo>
                  <a:cubicBezTo>
                    <a:pt x="292" y="132"/>
                    <a:pt x="292" y="132"/>
                    <a:pt x="292" y="132"/>
                  </a:cubicBezTo>
                  <a:cubicBezTo>
                    <a:pt x="291" y="133"/>
                    <a:pt x="291" y="133"/>
                    <a:pt x="291" y="133"/>
                  </a:cubicBezTo>
                  <a:cubicBezTo>
                    <a:pt x="291" y="133"/>
                    <a:pt x="291" y="133"/>
                    <a:pt x="291" y="133"/>
                  </a:cubicBezTo>
                  <a:cubicBezTo>
                    <a:pt x="291" y="133"/>
                    <a:pt x="291" y="133"/>
                    <a:pt x="291" y="133"/>
                  </a:cubicBezTo>
                  <a:cubicBezTo>
                    <a:pt x="291" y="134"/>
                    <a:pt x="291" y="134"/>
                    <a:pt x="291" y="134"/>
                  </a:cubicBezTo>
                  <a:cubicBezTo>
                    <a:pt x="291" y="134"/>
                    <a:pt x="291" y="134"/>
                    <a:pt x="291" y="134"/>
                  </a:cubicBezTo>
                  <a:cubicBezTo>
                    <a:pt x="291" y="135"/>
                    <a:pt x="291" y="135"/>
                    <a:pt x="291" y="135"/>
                  </a:cubicBezTo>
                  <a:cubicBezTo>
                    <a:pt x="292" y="134"/>
                    <a:pt x="292" y="134"/>
                    <a:pt x="292" y="134"/>
                  </a:cubicBezTo>
                  <a:cubicBezTo>
                    <a:pt x="292" y="133"/>
                    <a:pt x="292" y="133"/>
                    <a:pt x="292" y="133"/>
                  </a:cubicBezTo>
                  <a:cubicBezTo>
                    <a:pt x="293" y="132"/>
                    <a:pt x="293" y="132"/>
                    <a:pt x="293" y="132"/>
                  </a:cubicBezTo>
                  <a:cubicBezTo>
                    <a:pt x="294" y="132"/>
                    <a:pt x="294" y="132"/>
                    <a:pt x="294" y="132"/>
                  </a:cubicBezTo>
                  <a:cubicBezTo>
                    <a:pt x="294" y="132"/>
                    <a:pt x="294" y="132"/>
                    <a:pt x="294" y="132"/>
                  </a:cubicBezTo>
                  <a:cubicBezTo>
                    <a:pt x="294" y="133"/>
                    <a:pt x="294" y="133"/>
                    <a:pt x="294" y="133"/>
                  </a:cubicBezTo>
                  <a:cubicBezTo>
                    <a:pt x="294" y="133"/>
                    <a:pt x="294" y="133"/>
                    <a:pt x="294" y="133"/>
                  </a:cubicBezTo>
                  <a:cubicBezTo>
                    <a:pt x="292" y="134"/>
                    <a:pt x="292" y="134"/>
                    <a:pt x="292" y="134"/>
                  </a:cubicBezTo>
                  <a:cubicBezTo>
                    <a:pt x="292" y="135"/>
                    <a:pt x="292" y="135"/>
                    <a:pt x="292" y="135"/>
                  </a:cubicBezTo>
                  <a:cubicBezTo>
                    <a:pt x="292" y="136"/>
                    <a:pt x="292" y="136"/>
                    <a:pt x="292" y="136"/>
                  </a:cubicBezTo>
                  <a:cubicBezTo>
                    <a:pt x="291" y="136"/>
                    <a:pt x="291" y="136"/>
                    <a:pt x="291" y="136"/>
                  </a:cubicBezTo>
                  <a:cubicBezTo>
                    <a:pt x="291" y="136"/>
                    <a:pt x="291" y="136"/>
                    <a:pt x="291" y="136"/>
                  </a:cubicBezTo>
                  <a:cubicBezTo>
                    <a:pt x="292" y="136"/>
                    <a:pt x="292" y="136"/>
                    <a:pt x="292" y="136"/>
                  </a:cubicBezTo>
                  <a:cubicBezTo>
                    <a:pt x="292" y="136"/>
                    <a:pt x="292" y="136"/>
                    <a:pt x="292" y="136"/>
                  </a:cubicBezTo>
                  <a:cubicBezTo>
                    <a:pt x="293" y="134"/>
                    <a:pt x="293" y="134"/>
                    <a:pt x="293" y="134"/>
                  </a:cubicBezTo>
                  <a:cubicBezTo>
                    <a:pt x="294" y="134"/>
                    <a:pt x="294" y="134"/>
                    <a:pt x="294" y="134"/>
                  </a:cubicBezTo>
                  <a:cubicBezTo>
                    <a:pt x="295" y="134"/>
                    <a:pt x="295" y="134"/>
                    <a:pt x="295" y="134"/>
                  </a:cubicBezTo>
                  <a:cubicBezTo>
                    <a:pt x="295" y="135"/>
                    <a:pt x="295" y="135"/>
                    <a:pt x="295" y="135"/>
                  </a:cubicBezTo>
                  <a:cubicBezTo>
                    <a:pt x="295" y="135"/>
                    <a:pt x="295" y="135"/>
                    <a:pt x="295" y="135"/>
                  </a:cubicBezTo>
                  <a:cubicBezTo>
                    <a:pt x="294" y="135"/>
                    <a:pt x="294" y="135"/>
                    <a:pt x="294" y="135"/>
                  </a:cubicBezTo>
                  <a:cubicBezTo>
                    <a:pt x="293" y="136"/>
                    <a:pt x="293" y="136"/>
                    <a:pt x="293" y="136"/>
                  </a:cubicBezTo>
                  <a:cubicBezTo>
                    <a:pt x="293" y="137"/>
                    <a:pt x="293" y="137"/>
                    <a:pt x="293" y="137"/>
                  </a:cubicBezTo>
                  <a:cubicBezTo>
                    <a:pt x="293" y="137"/>
                    <a:pt x="293" y="137"/>
                    <a:pt x="293" y="137"/>
                  </a:cubicBezTo>
                  <a:cubicBezTo>
                    <a:pt x="294" y="137"/>
                    <a:pt x="294" y="137"/>
                    <a:pt x="294" y="137"/>
                  </a:cubicBezTo>
                  <a:cubicBezTo>
                    <a:pt x="294" y="136"/>
                    <a:pt x="294" y="136"/>
                    <a:pt x="294" y="136"/>
                  </a:cubicBezTo>
                  <a:cubicBezTo>
                    <a:pt x="295" y="135"/>
                    <a:pt x="295" y="135"/>
                    <a:pt x="295" y="135"/>
                  </a:cubicBezTo>
                  <a:cubicBezTo>
                    <a:pt x="295" y="135"/>
                    <a:pt x="295" y="135"/>
                    <a:pt x="295" y="135"/>
                  </a:cubicBezTo>
                  <a:cubicBezTo>
                    <a:pt x="295" y="134"/>
                    <a:pt x="295" y="134"/>
                    <a:pt x="295" y="134"/>
                  </a:cubicBezTo>
                  <a:cubicBezTo>
                    <a:pt x="296" y="134"/>
                    <a:pt x="296" y="134"/>
                    <a:pt x="296" y="134"/>
                  </a:cubicBezTo>
                  <a:cubicBezTo>
                    <a:pt x="296" y="133"/>
                    <a:pt x="296" y="133"/>
                    <a:pt x="296" y="133"/>
                  </a:cubicBezTo>
                  <a:cubicBezTo>
                    <a:pt x="297" y="133"/>
                    <a:pt x="297" y="133"/>
                    <a:pt x="297" y="133"/>
                  </a:cubicBezTo>
                  <a:cubicBezTo>
                    <a:pt x="297" y="132"/>
                    <a:pt x="297" y="132"/>
                    <a:pt x="297" y="132"/>
                  </a:cubicBezTo>
                  <a:cubicBezTo>
                    <a:pt x="297" y="132"/>
                    <a:pt x="297" y="132"/>
                    <a:pt x="297" y="132"/>
                  </a:cubicBezTo>
                  <a:cubicBezTo>
                    <a:pt x="298" y="132"/>
                    <a:pt x="298" y="132"/>
                    <a:pt x="298" y="132"/>
                  </a:cubicBezTo>
                  <a:cubicBezTo>
                    <a:pt x="298" y="131"/>
                    <a:pt x="298" y="131"/>
                    <a:pt x="298" y="131"/>
                  </a:cubicBezTo>
                  <a:cubicBezTo>
                    <a:pt x="298" y="131"/>
                    <a:pt x="298" y="131"/>
                    <a:pt x="298" y="131"/>
                  </a:cubicBezTo>
                  <a:cubicBezTo>
                    <a:pt x="299" y="132"/>
                    <a:pt x="299" y="132"/>
                    <a:pt x="299" y="132"/>
                  </a:cubicBezTo>
                  <a:cubicBezTo>
                    <a:pt x="299" y="133"/>
                    <a:pt x="299" y="133"/>
                    <a:pt x="299" y="133"/>
                  </a:cubicBezTo>
                  <a:cubicBezTo>
                    <a:pt x="300" y="133"/>
                    <a:pt x="300" y="133"/>
                    <a:pt x="300" y="133"/>
                  </a:cubicBezTo>
                  <a:cubicBezTo>
                    <a:pt x="300" y="134"/>
                    <a:pt x="300" y="134"/>
                    <a:pt x="300" y="134"/>
                  </a:cubicBezTo>
                  <a:cubicBezTo>
                    <a:pt x="300" y="135"/>
                    <a:pt x="300" y="135"/>
                    <a:pt x="300" y="135"/>
                  </a:cubicBezTo>
                  <a:cubicBezTo>
                    <a:pt x="301" y="136"/>
                    <a:pt x="301" y="136"/>
                    <a:pt x="301" y="136"/>
                  </a:cubicBezTo>
                  <a:cubicBezTo>
                    <a:pt x="301" y="136"/>
                    <a:pt x="301" y="136"/>
                    <a:pt x="301" y="136"/>
                  </a:cubicBezTo>
                  <a:cubicBezTo>
                    <a:pt x="301" y="136"/>
                    <a:pt x="301" y="136"/>
                    <a:pt x="301" y="136"/>
                  </a:cubicBezTo>
                  <a:cubicBezTo>
                    <a:pt x="300" y="137"/>
                    <a:pt x="300" y="137"/>
                    <a:pt x="300" y="137"/>
                  </a:cubicBezTo>
                  <a:cubicBezTo>
                    <a:pt x="299" y="137"/>
                    <a:pt x="299" y="137"/>
                    <a:pt x="299" y="137"/>
                  </a:cubicBezTo>
                  <a:cubicBezTo>
                    <a:pt x="299" y="137"/>
                    <a:pt x="299" y="137"/>
                    <a:pt x="299" y="137"/>
                  </a:cubicBezTo>
                  <a:cubicBezTo>
                    <a:pt x="298" y="136"/>
                    <a:pt x="298" y="136"/>
                    <a:pt x="298" y="136"/>
                  </a:cubicBezTo>
                  <a:cubicBezTo>
                    <a:pt x="298" y="136"/>
                    <a:pt x="298" y="136"/>
                    <a:pt x="298" y="136"/>
                  </a:cubicBezTo>
                  <a:cubicBezTo>
                    <a:pt x="297" y="137"/>
                    <a:pt x="297" y="137"/>
                    <a:pt x="297" y="137"/>
                  </a:cubicBezTo>
                  <a:cubicBezTo>
                    <a:pt x="297" y="137"/>
                    <a:pt x="297" y="137"/>
                    <a:pt x="297" y="137"/>
                  </a:cubicBezTo>
                  <a:cubicBezTo>
                    <a:pt x="296" y="138"/>
                    <a:pt x="296" y="138"/>
                    <a:pt x="296" y="138"/>
                  </a:cubicBezTo>
                  <a:cubicBezTo>
                    <a:pt x="296" y="138"/>
                    <a:pt x="296" y="138"/>
                    <a:pt x="296" y="138"/>
                  </a:cubicBezTo>
                  <a:cubicBezTo>
                    <a:pt x="295" y="138"/>
                    <a:pt x="295" y="138"/>
                    <a:pt x="295" y="138"/>
                  </a:cubicBezTo>
                  <a:cubicBezTo>
                    <a:pt x="295" y="138"/>
                    <a:pt x="295" y="138"/>
                    <a:pt x="295" y="138"/>
                  </a:cubicBezTo>
                  <a:cubicBezTo>
                    <a:pt x="296" y="138"/>
                    <a:pt x="296" y="138"/>
                    <a:pt x="296" y="138"/>
                  </a:cubicBezTo>
                  <a:cubicBezTo>
                    <a:pt x="296" y="138"/>
                    <a:pt x="296" y="138"/>
                    <a:pt x="296" y="138"/>
                  </a:cubicBezTo>
                  <a:cubicBezTo>
                    <a:pt x="296" y="139"/>
                    <a:pt x="296" y="139"/>
                    <a:pt x="296" y="139"/>
                  </a:cubicBezTo>
                  <a:cubicBezTo>
                    <a:pt x="296" y="139"/>
                    <a:pt x="296" y="139"/>
                    <a:pt x="296" y="139"/>
                  </a:cubicBezTo>
                  <a:cubicBezTo>
                    <a:pt x="295" y="140"/>
                    <a:pt x="295" y="140"/>
                    <a:pt x="295" y="140"/>
                  </a:cubicBezTo>
                  <a:cubicBezTo>
                    <a:pt x="294" y="140"/>
                    <a:pt x="294" y="140"/>
                    <a:pt x="294" y="140"/>
                  </a:cubicBezTo>
                  <a:cubicBezTo>
                    <a:pt x="295" y="140"/>
                    <a:pt x="295" y="140"/>
                    <a:pt x="295" y="140"/>
                  </a:cubicBezTo>
                  <a:cubicBezTo>
                    <a:pt x="296" y="140"/>
                    <a:pt x="296" y="140"/>
                    <a:pt x="296" y="140"/>
                  </a:cubicBezTo>
                  <a:cubicBezTo>
                    <a:pt x="297" y="140"/>
                    <a:pt x="297" y="140"/>
                    <a:pt x="297" y="140"/>
                  </a:cubicBezTo>
                  <a:cubicBezTo>
                    <a:pt x="298" y="140"/>
                    <a:pt x="298" y="140"/>
                    <a:pt x="298" y="140"/>
                  </a:cubicBezTo>
                  <a:cubicBezTo>
                    <a:pt x="298" y="139"/>
                    <a:pt x="298" y="139"/>
                    <a:pt x="298" y="139"/>
                  </a:cubicBezTo>
                  <a:cubicBezTo>
                    <a:pt x="299" y="139"/>
                    <a:pt x="299" y="139"/>
                    <a:pt x="299" y="139"/>
                  </a:cubicBezTo>
                  <a:cubicBezTo>
                    <a:pt x="300" y="140"/>
                    <a:pt x="300" y="140"/>
                    <a:pt x="300" y="140"/>
                  </a:cubicBezTo>
                  <a:cubicBezTo>
                    <a:pt x="300" y="140"/>
                    <a:pt x="300" y="140"/>
                    <a:pt x="300" y="140"/>
                  </a:cubicBezTo>
                  <a:cubicBezTo>
                    <a:pt x="300" y="140"/>
                    <a:pt x="300" y="140"/>
                    <a:pt x="300" y="140"/>
                  </a:cubicBezTo>
                  <a:cubicBezTo>
                    <a:pt x="300" y="140"/>
                    <a:pt x="300" y="140"/>
                    <a:pt x="300" y="140"/>
                  </a:cubicBezTo>
                  <a:cubicBezTo>
                    <a:pt x="300" y="139"/>
                    <a:pt x="300" y="139"/>
                    <a:pt x="300" y="139"/>
                  </a:cubicBezTo>
                  <a:cubicBezTo>
                    <a:pt x="300" y="138"/>
                    <a:pt x="300" y="138"/>
                    <a:pt x="300" y="138"/>
                  </a:cubicBezTo>
                  <a:cubicBezTo>
                    <a:pt x="301" y="138"/>
                    <a:pt x="301" y="138"/>
                    <a:pt x="301" y="138"/>
                  </a:cubicBezTo>
                  <a:cubicBezTo>
                    <a:pt x="302" y="137"/>
                    <a:pt x="302" y="137"/>
                    <a:pt x="302" y="137"/>
                  </a:cubicBezTo>
                  <a:cubicBezTo>
                    <a:pt x="302" y="138"/>
                    <a:pt x="302" y="138"/>
                    <a:pt x="302" y="138"/>
                  </a:cubicBezTo>
                  <a:cubicBezTo>
                    <a:pt x="302" y="138"/>
                    <a:pt x="302" y="138"/>
                    <a:pt x="302" y="138"/>
                  </a:cubicBezTo>
                  <a:cubicBezTo>
                    <a:pt x="302" y="139"/>
                    <a:pt x="302" y="139"/>
                    <a:pt x="302" y="139"/>
                  </a:cubicBezTo>
                  <a:cubicBezTo>
                    <a:pt x="302" y="139"/>
                    <a:pt x="302" y="139"/>
                    <a:pt x="302" y="139"/>
                  </a:cubicBezTo>
                  <a:cubicBezTo>
                    <a:pt x="301" y="140"/>
                    <a:pt x="301" y="140"/>
                    <a:pt x="301" y="140"/>
                  </a:cubicBezTo>
                  <a:cubicBezTo>
                    <a:pt x="300" y="141"/>
                    <a:pt x="300" y="141"/>
                    <a:pt x="300" y="141"/>
                  </a:cubicBezTo>
                  <a:cubicBezTo>
                    <a:pt x="300" y="141"/>
                    <a:pt x="300" y="141"/>
                    <a:pt x="300" y="141"/>
                  </a:cubicBezTo>
                  <a:cubicBezTo>
                    <a:pt x="299" y="141"/>
                    <a:pt x="299" y="141"/>
                    <a:pt x="299" y="141"/>
                  </a:cubicBezTo>
                  <a:cubicBezTo>
                    <a:pt x="299" y="141"/>
                    <a:pt x="299" y="141"/>
                    <a:pt x="299" y="141"/>
                  </a:cubicBezTo>
                  <a:cubicBezTo>
                    <a:pt x="298" y="141"/>
                    <a:pt x="298" y="141"/>
                    <a:pt x="298" y="141"/>
                  </a:cubicBezTo>
                  <a:cubicBezTo>
                    <a:pt x="298" y="141"/>
                    <a:pt x="298" y="141"/>
                    <a:pt x="298" y="141"/>
                  </a:cubicBezTo>
                  <a:cubicBezTo>
                    <a:pt x="297" y="142"/>
                    <a:pt x="297" y="142"/>
                    <a:pt x="297" y="142"/>
                  </a:cubicBezTo>
                  <a:cubicBezTo>
                    <a:pt x="297" y="142"/>
                    <a:pt x="297" y="142"/>
                    <a:pt x="297" y="142"/>
                  </a:cubicBezTo>
                  <a:cubicBezTo>
                    <a:pt x="296" y="143"/>
                    <a:pt x="296" y="143"/>
                    <a:pt x="296" y="143"/>
                  </a:cubicBezTo>
                  <a:cubicBezTo>
                    <a:pt x="296" y="144"/>
                    <a:pt x="296" y="144"/>
                    <a:pt x="296" y="144"/>
                  </a:cubicBezTo>
                  <a:cubicBezTo>
                    <a:pt x="296" y="144"/>
                    <a:pt x="296" y="144"/>
                    <a:pt x="296" y="144"/>
                  </a:cubicBezTo>
                  <a:cubicBezTo>
                    <a:pt x="296" y="144"/>
                    <a:pt x="296" y="144"/>
                    <a:pt x="296" y="144"/>
                  </a:cubicBezTo>
                  <a:cubicBezTo>
                    <a:pt x="297" y="143"/>
                    <a:pt x="297" y="143"/>
                    <a:pt x="297" y="143"/>
                  </a:cubicBezTo>
                  <a:cubicBezTo>
                    <a:pt x="298" y="142"/>
                    <a:pt x="298" y="142"/>
                    <a:pt x="298" y="142"/>
                  </a:cubicBezTo>
                  <a:cubicBezTo>
                    <a:pt x="298" y="142"/>
                    <a:pt x="298" y="142"/>
                    <a:pt x="298" y="142"/>
                  </a:cubicBezTo>
                  <a:cubicBezTo>
                    <a:pt x="299" y="142"/>
                    <a:pt x="299" y="142"/>
                    <a:pt x="299" y="142"/>
                  </a:cubicBezTo>
                  <a:cubicBezTo>
                    <a:pt x="299" y="142"/>
                    <a:pt x="299" y="142"/>
                    <a:pt x="299" y="142"/>
                  </a:cubicBezTo>
                  <a:cubicBezTo>
                    <a:pt x="299" y="142"/>
                    <a:pt x="299" y="142"/>
                    <a:pt x="299" y="142"/>
                  </a:cubicBezTo>
                  <a:cubicBezTo>
                    <a:pt x="299" y="143"/>
                    <a:pt x="299" y="143"/>
                    <a:pt x="299" y="143"/>
                  </a:cubicBezTo>
                  <a:cubicBezTo>
                    <a:pt x="298" y="144"/>
                    <a:pt x="298" y="144"/>
                    <a:pt x="298" y="144"/>
                  </a:cubicBezTo>
                  <a:cubicBezTo>
                    <a:pt x="297" y="145"/>
                    <a:pt x="297" y="145"/>
                    <a:pt x="297" y="145"/>
                  </a:cubicBezTo>
                  <a:cubicBezTo>
                    <a:pt x="296" y="145"/>
                    <a:pt x="296" y="145"/>
                    <a:pt x="296" y="145"/>
                  </a:cubicBezTo>
                  <a:cubicBezTo>
                    <a:pt x="296" y="145"/>
                    <a:pt x="296" y="145"/>
                    <a:pt x="296" y="145"/>
                  </a:cubicBezTo>
                  <a:cubicBezTo>
                    <a:pt x="298" y="145"/>
                    <a:pt x="298" y="145"/>
                    <a:pt x="298" y="145"/>
                  </a:cubicBezTo>
                  <a:cubicBezTo>
                    <a:pt x="299" y="143"/>
                    <a:pt x="299" y="143"/>
                    <a:pt x="299" y="143"/>
                  </a:cubicBezTo>
                  <a:cubicBezTo>
                    <a:pt x="300" y="142"/>
                    <a:pt x="300" y="142"/>
                    <a:pt x="300" y="142"/>
                  </a:cubicBezTo>
                  <a:cubicBezTo>
                    <a:pt x="300" y="141"/>
                    <a:pt x="300" y="141"/>
                    <a:pt x="300" y="141"/>
                  </a:cubicBezTo>
                  <a:cubicBezTo>
                    <a:pt x="300" y="141"/>
                    <a:pt x="300" y="141"/>
                    <a:pt x="300" y="141"/>
                  </a:cubicBezTo>
                  <a:cubicBezTo>
                    <a:pt x="301" y="141"/>
                    <a:pt x="301" y="141"/>
                    <a:pt x="301" y="141"/>
                  </a:cubicBezTo>
                  <a:cubicBezTo>
                    <a:pt x="302" y="140"/>
                    <a:pt x="302" y="140"/>
                    <a:pt x="302" y="140"/>
                  </a:cubicBezTo>
                  <a:cubicBezTo>
                    <a:pt x="303" y="140"/>
                    <a:pt x="303" y="140"/>
                    <a:pt x="303" y="140"/>
                  </a:cubicBezTo>
                  <a:cubicBezTo>
                    <a:pt x="304" y="140"/>
                    <a:pt x="304" y="140"/>
                    <a:pt x="304" y="140"/>
                  </a:cubicBezTo>
                  <a:cubicBezTo>
                    <a:pt x="304" y="140"/>
                    <a:pt x="304" y="140"/>
                    <a:pt x="304" y="140"/>
                  </a:cubicBezTo>
                  <a:cubicBezTo>
                    <a:pt x="304" y="140"/>
                    <a:pt x="304" y="140"/>
                    <a:pt x="304" y="140"/>
                  </a:cubicBezTo>
                  <a:cubicBezTo>
                    <a:pt x="303" y="141"/>
                    <a:pt x="303" y="141"/>
                    <a:pt x="303" y="141"/>
                  </a:cubicBezTo>
                  <a:cubicBezTo>
                    <a:pt x="302" y="141"/>
                    <a:pt x="302" y="141"/>
                    <a:pt x="302" y="141"/>
                  </a:cubicBezTo>
                  <a:cubicBezTo>
                    <a:pt x="301" y="142"/>
                    <a:pt x="301" y="142"/>
                    <a:pt x="301" y="142"/>
                  </a:cubicBezTo>
                  <a:cubicBezTo>
                    <a:pt x="301" y="142"/>
                    <a:pt x="301" y="142"/>
                    <a:pt x="301" y="142"/>
                  </a:cubicBezTo>
                  <a:cubicBezTo>
                    <a:pt x="301" y="142"/>
                    <a:pt x="301" y="142"/>
                    <a:pt x="301" y="142"/>
                  </a:cubicBezTo>
                  <a:cubicBezTo>
                    <a:pt x="302" y="142"/>
                    <a:pt x="302" y="142"/>
                    <a:pt x="302" y="142"/>
                  </a:cubicBezTo>
                  <a:cubicBezTo>
                    <a:pt x="303" y="142"/>
                    <a:pt x="303" y="142"/>
                    <a:pt x="303" y="142"/>
                  </a:cubicBezTo>
                  <a:cubicBezTo>
                    <a:pt x="304" y="141"/>
                    <a:pt x="304" y="141"/>
                    <a:pt x="304" y="141"/>
                  </a:cubicBezTo>
                  <a:cubicBezTo>
                    <a:pt x="304" y="141"/>
                    <a:pt x="304" y="141"/>
                    <a:pt x="304" y="141"/>
                  </a:cubicBezTo>
                  <a:cubicBezTo>
                    <a:pt x="305" y="141"/>
                    <a:pt x="305" y="141"/>
                    <a:pt x="305" y="141"/>
                  </a:cubicBezTo>
                  <a:cubicBezTo>
                    <a:pt x="305" y="140"/>
                    <a:pt x="305" y="140"/>
                    <a:pt x="305" y="140"/>
                  </a:cubicBezTo>
                  <a:cubicBezTo>
                    <a:pt x="306" y="140"/>
                    <a:pt x="306" y="140"/>
                    <a:pt x="306" y="140"/>
                  </a:cubicBezTo>
                  <a:cubicBezTo>
                    <a:pt x="306" y="141"/>
                    <a:pt x="306" y="141"/>
                    <a:pt x="306" y="141"/>
                  </a:cubicBezTo>
                  <a:cubicBezTo>
                    <a:pt x="307" y="142"/>
                    <a:pt x="307" y="142"/>
                    <a:pt x="307" y="142"/>
                  </a:cubicBezTo>
                  <a:cubicBezTo>
                    <a:pt x="308" y="143"/>
                    <a:pt x="308" y="143"/>
                    <a:pt x="308" y="143"/>
                  </a:cubicBezTo>
                  <a:cubicBezTo>
                    <a:pt x="308" y="143"/>
                    <a:pt x="308" y="143"/>
                    <a:pt x="308" y="143"/>
                  </a:cubicBezTo>
                  <a:cubicBezTo>
                    <a:pt x="309" y="144"/>
                    <a:pt x="309" y="144"/>
                    <a:pt x="309" y="144"/>
                  </a:cubicBezTo>
                  <a:cubicBezTo>
                    <a:pt x="308" y="144"/>
                    <a:pt x="308" y="144"/>
                    <a:pt x="308" y="144"/>
                  </a:cubicBezTo>
                  <a:cubicBezTo>
                    <a:pt x="308" y="145"/>
                    <a:pt x="308" y="145"/>
                    <a:pt x="308" y="145"/>
                  </a:cubicBezTo>
                  <a:cubicBezTo>
                    <a:pt x="307" y="145"/>
                    <a:pt x="307" y="145"/>
                    <a:pt x="307" y="145"/>
                  </a:cubicBezTo>
                  <a:cubicBezTo>
                    <a:pt x="307" y="144"/>
                    <a:pt x="307" y="144"/>
                    <a:pt x="307" y="144"/>
                  </a:cubicBezTo>
                  <a:cubicBezTo>
                    <a:pt x="307" y="144"/>
                    <a:pt x="307" y="144"/>
                    <a:pt x="307" y="144"/>
                  </a:cubicBezTo>
                  <a:cubicBezTo>
                    <a:pt x="307" y="144"/>
                    <a:pt x="307" y="144"/>
                    <a:pt x="307" y="144"/>
                  </a:cubicBezTo>
                  <a:cubicBezTo>
                    <a:pt x="306" y="145"/>
                    <a:pt x="306" y="145"/>
                    <a:pt x="306" y="145"/>
                  </a:cubicBezTo>
                  <a:cubicBezTo>
                    <a:pt x="306" y="145"/>
                    <a:pt x="306" y="145"/>
                    <a:pt x="306" y="145"/>
                  </a:cubicBezTo>
                  <a:cubicBezTo>
                    <a:pt x="304" y="145"/>
                    <a:pt x="304" y="145"/>
                    <a:pt x="304" y="145"/>
                  </a:cubicBezTo>
                  <a:cubicBezTo>
                    <a:pt x="304" y="146"/>
                    <a:pt x="304" y="146"/>
                    <a:pt x="304" y="146"/>
                  </a:cubicBezTo>
                  <a:cubicBezTo>
                    <a:pt x="303" y="146"/>
                    <a:pt x="303" y="146"/>
                    <a:pt x="303" y="146"/>
                  </a:cubicBezTo>
                  <a:cubicBezTo>
                    <a:pt x="302" y="146"/>
                    <a:pt x="302" y="146"/>
                    <a:pt x="302" y="146"/>
                  </a:cubicBezTo>
                  <a:cubicBezTo>
                    <a:pt x="301" y="146"/>
                    <a:pt x="301" y="146"/>
                    <a:pt x="301" y="146"/>
                  </a:cubicBezTo>
                  <a:cubicBezTo>
                    <a:pt x="300" y="147"/>
                    <a:pt x="300" y="147"/>
                    <a:pt x="300" y="147"/>
                  </a:cubicBezTo>
                  <a:cubicBezTo>
                    <a:pt x="300" y="147"/>
                    <a:pt x="300" y="147"/>
                    <a:pt x="300" y="147"/>
                  </a:cubicBezTo>
                  <a:cubicBezTo>
                    <a:pt x="301" y="147"/>
                    <a:pt x="301" y="147"/>
                    <a:pt x="301" y="147"/>
                  </a:cubicBezTo>
                  <a:cubicBezTo>
                    <a:pt x="301" y="148"/>
                    <a:pt x="301" y="148"/>
                    <a:pt x="301" y="148"/>
                  </a:cubicBezTo>
                  <a:cubicBezTo>
                    <a:pt x="299" y="148"/>
                    <a:pt x="299" y="148"/>
                    <a:pt x="299" y="148"/>
                  </a:cubicBezTo>
                  <a:cubicBezTo>
                    <a:pt x="299" y="148"/>
                    <a:pt x="299" y="148"/>
                    <a:pt x="299" y="148"/>
                  </a:cubicBezTo>
                  <a:cubicBezTo>
                    <a:pt x="301" y="148"/>
                    <a:pt x="301" y="148"/>
                    <a:pt x="301" y="148"/>
                  </a:cubicBezTo>
                  <a:cubicBezTo>
                    <a:pt x="301" y="147"/>
                    <a:pt x="301" y="147"/>
                    <a:pt x="301" y="147"/>
                  </a:cubicBezTo>
                  <a:cubicBezTo>
                    <a:pt x="303" y="146"/>
                    <a:pt x="303" y="146"/>
                    <a:pt x="303" y="146"/>
                  </a:cubicBezTo>
                  <a:cubicBezTo>
                    <a:pt x="304" y="146"/>
                    <a:pt x="304" y="146"/>
                    <a:pt x="304" y="146"/>
                  </a:cubicBezTo>
                  <a:cubicBezTo>
                    <a:pt x="304" y="146"/>
                    <a:pt x="304" y="146"/>
                    <a:pt x="304" y="146"/>
                  </a:cubicBezTo>
                  <a:cubicBezTo>
                    <a:pt x="305" y="146"/>
                    <a:pt x="305" y="146"/>
                    <a:pt x="305" y="146"/>
                  </a:cubicBezTo>
                  <a:cubicBezTo>
                    <a:pt x="306" y="146"/>
                    <a:pt x="306" y="146"/>
                    <a:pt x="306" y="146"/>
                  </a:cubicBezTo>
                  <a:cubicBezTo>
                    <a:pt x="306" y="146"/>
                    <a:pt x="306" y="146"/>
                    <a:pt x="306" y="146"/>
                  </a:cubicBezTo>
                  <a:cubicBezTo>
                    <a:pt x="305" y="147"/>
                    <a:pt x="305" y="147"/>
                    <a:pt x="305" y="147"/>
                  </a:cubicBezTo>
                  <a:cubicBezTo>
                    <a:pt x="305" y="148"/>
                    <a:pt x="305" y="148"/>
                    <a:pt x="305" y="148"/>
                  </a:cubicBezTo>
                  <a:cubicBezTo>
                    <a:pt x="304" y="148"/>
                    <a:pt x="304" y="148"/>
                    <a:pt x="304" y="148"/>
                  </a:cubicBezTo>
                  <a:cubicBezTo>
                    <a:pt x="304" y="148"/>
                    <a:pt x="304" y="148"/>
                    <a:pt x="304" y="148"/>
                  </a:cubicBezTo>
                  <a:cubicBezTo>
                    <a:pt x="303" y="148"/>
                    <a:pt x="303" y="148"/>
                    <a:pt x="303" y="148"/>
                  </a:cubicBezTo>
                  <a:cubicBezTo>
                    <a:pt x="302" y="149"/>
                    <a:pt x="302" y="149"/>
                    <a:pt x="302" y="149"/>
                  </a:cubicBezTo>
                  <a:cubicBezTo>
                    <a:pt x="302" y="149"/>
                    <a:pt x="302" y="149"/>
                    <a:pt x="302" y="149"/>
                  </a:cubicBezTo>
                  <a:cubicBezTo>
                    <a:pt x="301" y="149"/>
                    <a:pt x="301" y="149"/>
                    <a:pt x="301" y="149"/>
                  </a:cubicBezTo>
                  <a:cubicBezTo>
                    <a:pt x="301" y="149"/>
                    <a:pt x="301" y="149"/>
                    <a:pt x="301" y="149"/>
                  </a:cubicBezTo>
                  <a:cubicBezTo>
                    <a:pt x="300" y="150"/>
                    <a:pt x="300" y="150"/>
                    <a:pt x="300" y="150"/>
                  </a:cubicBezTo>
                  <a:cubicBezTo>
                    <a:pt x="300" y="150"/>
                    <a:pt x="300" y="150"/>
                    <a:pt x="300" y="150"/>
                  </a:cubicBezTo>
                  <a:cubicBezTo>
                    <a:pt x="301" y="149"/>
                    <a:pt x="301" y="149"/>
                    <a:pt x="301" y="149"/>
                  </a:cubicBezTo>
                  <a:cubicBezTo>
                    <a:pt x="302" y="150"/>
                    <a:pt x="302" y="150"/>
                    <a:pt x="302" y="150"/>
                  </a:cubicBezTo>
                  <a:cubicBezTo>
                    <a:pt x="302" y="150"/>
                    <a:pt x="302" y="150"/>
                    <a:pt x="302" y="150"/>
                  </a:cubicBezTo>
                  <a:cubicBezTo>
                    <a:pt x="303" y="149"/>
                    <a:pt x="303" y="149"/>
                    <a:pt x="303" y="149"/>
                  </a:cubicBezTo>
                  <a:cubicBezTo>
                    <a:pt x="304" y="148"/>
                    <a:pt x="304" y="148"/>
                    <a:pt x="304" y="148"/>
                  </a:cubicBezTo>
                  <a:cubicBezTo>
                    <a:pt x="304" y="148"/>
                    <a:pt x="304" y="148"/>
                    <a:pt x="304" y="148"/>
                  </a:cubicBezTo>
                  <a:cubicBezTo>
                    <a:pt x="305" y="148"/>
                    <a:pt x="305" y="148"/>
                    <a:pt x="305" y="148"/>
                  </a:cubicBezTo>
                  <a:cubicBezTo>
                    <a:pt x="306" y="149"/>
                    <a:pt x="306" y="149"/>
                    <a:pt x="306" y="149"/>
                  </a:cubicBezTo>
                  <a:cubicBezTo>
                    <a:pt x="306" y="148"/>
                    <a:pt x="306" y="148"/>
                    <a:pt x="306" y="148"/>
                  </a:cubicBezTo>
                  <a:cubicBezTo>
                    <a:pt x="307" y="148"/>
                    <a:pt x="307" y="148"/>
                    <a:pt x="307" y="148"/>
                  </a:cubicBezTo>
                  <a:cubicBezTo>
                    <a:pt x="307" y="147"/>
                    <a:pt x="307" y="147"/>
                    <a:pt x="307" y="147"/>
                  </a:cubicBezTo>
                  <a:cubicBezTo>
                    <a:pt x="307" y="147"/>
                    <a:pt x="307" y="147"/>
                    <a:pt x="307" y="147"/>
                  </a:cubicBezTo>
                  <a:cubicBezTo>
                    <a:pt x="307" y="147"/>
                    <a:pt x="307" y="147"/>
                    <a:pt x="307" y="147"/>
                  </a:cubicBezTo>
                  <a:cubicBezTo>
                    <a:pt x="308" y="146"/>
                    <a:pt x="308" y="146"/>
                    <a:pt x="308" y="146"/>
                  </a:cubicBezTo>
                  <a:cubicBezTo>
                    <a:pt x="308" y="146"/>
                    <a:pt x="308" y="146"/>
                    <a:pt x="308" y="146"/>
                  </a:cubicBezTo>
                  <a:cubicBezTo>
                    <a:pt x="308" y="145"/>
                    <a:pt x="308" y="145"/>
                    <a:pt x="308" y="145"/>
                  </a:cubicBezTo>
                  <a:cubicBezTo>
                    <a:pt x="308" y="146"/>
                    <a:pt x="308" y="146"/>
                    <a:pt x="308" y="146"/>
                  </a:cubicBezTo>
                  <a:cubicBezTo>
                    <a:pt x="309" y="146"/>
                    <a:pt x="309" y="146"/>
                    <a:pt x="309" y="146"/>
                  </a:cubicBezTo>
                  <a:cubicBezTo>
                    <a:pt x="309" y="146"/>
                    <a:pt x="309" y="146"/>
                    <a:pt x="309" y="146"/>
                  </a:cubicBezTo>
                  <a:cubicBezTo>
                    <a:pt x="310" y="148"/>
                    <a:pt x="310" y="148"/>
                    <a:pt x="310" y="148"/>
                  </a:cubicBezTo>
                  <a:cubicBezTo>
                    <a:pt x="310" y="149"/>
                    <a:pt x="310" y="149"/>
                    <a:pt x="310" y="149"/>
                  </a:cubicBezTo>
                  <a:cubicBezTo>
                    <a:pt x="310" y="150"/>
                    <a:pt x="310" y="150"/>
                    <a:pt x="310" y="150"/>
                  </a:cubicBezTo>
                  <a:cubicBezTo>
                    <a:pt x="310" y="150"/>
                    <a:pt x="310" y="150"/>
                    <a:pt x="310" y="150"/>
                  </a:cubicBezTo>
                  <a:cubicBezTo>
                    <a:pt x="310" y="151"/>
                    <a:pt x="310" y="151"/>
                    <a:pt x="310" y="151"/>
                  </a:cubicBezTo>
                  <a:cubicBezTo>
                    <a:pt x="309" y="151"/>
                    <a:pt x="309" y="151"/>
                    <a:pt x="309" y="151"/>
                  </a:cubicBezTo>
                  <a:cubicBezTo>
                    <a:pt x="308" y="150"/>
                    <a:pt x="308" y="150"/>
                    <a:pt x="308" y="150"/>
                  </a:cubicBezTo>
                  <a:cubicBezTo>
                    <a:pt x="307" y="150"/>
                    <a:pt x="307" y="150"/>
                    <a:pt x="307" y="150"/>
                  </a:cubicBezTo>
                  <a:cubicBezTo>
                    <a:pt x="307" y="150"/>
                    <a:pt x="307" y="150"/>
                    <a:pt x="307" y="150"/>
                  </a:cubicBezTo>
                  <a:cubicBezTo>
                    <a:pt x="306" y="151"/>
                    <a:pt x="306" y="151"/>
                    <a:pt x="306" y="151"/>
                  </a:cubicBezTo>
                  <a:cubicBezTo>
                    <a:pt x="305" y="151"/>
                    <a:pt x="305" y="151"/>
                    <a:pt x="305" y="151"/>
                  </a:cubicBezTo>
                  <a:cubicBezTo>
                    <a:pt x="305" y="151"/>
                    <a:pt x="305" y="151"/>
                    <a:pt x="305" y="151"/>
                  </a:cubicBezTo>
                  <a:cubicBezTo>
                    <a:pt x="304" y="151"/>
                    <a:pt x="304" y="151"/>
                    <a:pt x="304" y="151"/>
                  </a:cubicBezTo>
                  <a:cubicBezTo>
                    <a:pt x="304" y="151"/>
                    <a:pt x="304" y="151"/>
                    <a:pt x="304" y="151"/>
                  </a:cubicBezTo>
                  <a:cubicBezTo>
                    <a:pt x="303" y="151"/>
                    <a:pt x="303" y="151"/>
                    <a:pt x="303" y="151"/>
                  </a:cubicBezTo>
                  <a:cubicBezTo>
                    <a:pt x="303" y="152"/>
                    <a:pt x="303" y="152"/>
                    <a:pt x="303" y="152"/>
                  </a:cubicBezTo>
                  <a:cubicBezTo>
                    <a:pt x="305" y="151"/>
                    <a:pt x="305" y="151"/>
                    <a:pt x="305" y="151"/>
                  </a:cubicBezTo>
                  <a:cubicBezTo>
                    <a:pt x="305" y="152"/>
                    <a:pt x="305" y="152"/>
                    <a:pt x="305" y="152"/>
                  </a:cubicBezTo>
                  <a:cubicBezTo>
                    <a:pt x="307" y="153"/>
                    <a:pt x="307" y="153"/>
                    <a:pt x="307" y="153"/>
                  </a:cubicBezTo>
                  <a:cubicBezTo>
                    <a:pt x="307" y="153"/>
                    <a:pt x="307" y="153"/>
                    <a:pt x="307" y="153"/>
                  </a:cubicBezTo>
                  <a:cubicBezTo>
                    <a:pt x="308" y="153"/>
                    <a:pt x="308" y="153"/>
                    <a:pt x="308" y="153"/>
                  </a:cubicBezTo>
                  <a:cubicBezTo>
                    <a:pt x="308" y="153"/>
                    <a:pt x="308" y="153"/>
                    <a:pt x="308" y="153"/>
                  </a:cubicBezTo>
                  <a:cubicBezTo>
                    <a:pt x="309" y="153"/>
                    <a:pt x="309" y="153"/>
                    <a:pt x="309" y="153"/>
                  </a:cubicBezTo>
                  <a:cubicBezTo>
                    <a:pt x="309" y="153"/>
                    <a:pt x="309" y="153"/>
                    <a:pt x="309" y="153"/>
                  </a:cubicBezTo>
                  <a:cubicBezTo>
                    <a:pt x="310" y="154"/>
                    <a:pt x="310" y="154"/>
                    <a:pt x="310" y="154"/>
                  </a:cubicBezTo>
                  <a:cubicBezTo>
                    <a:pt x="310" y="154"/>
                    <a:pt x="310" y="154"/>
                    <a:pt x="310" y="154"/>
                  </a:cubicBezTo>
                  <a:cubicBezTo>
                    <a:pt x="311" y="155"/>
                    <a:pt x="311" y="155"/>
                    <a:pt x="311" y="155"/>
                  </a:cubicBezTo>
                  <a:cubicBezTo>
                    <a:pt x="311" y="156"/>
                    <a:pt x="311" y="156"/>
                    <a:pt x="311" y="156"/>
                  </a:cubicBezTo>
                  <a:cubicBezTo>
                    <a:pt x="310" y="156"/>
                    <a:pt x="310" y="156"/>
                    <a:pt x="310" y="156"/>
                  </a:cubicBezTo>
                  <a:cubicBezTo>
                    <a:pt x="310" y="156"/>
                    <a:pt x="310" y="156"/>
                    <a:pt x="310" y="156"/>
                  </a:cubicBezTo>
                  <a:cubicBezTo>
                    <a:pt x="309" y="155"/>
                    <a:pt x="309" y="155"/>
                    <a:pt x="309" y="155"/>
                  </a:cubicBezTo>
                  <a:cubicBezTo>
                    <a:pt x="309" y="155"/>
                    <a:pt x="309" y="155"/>
                    <a:pt x="309" y="155"/>
                  </a:cubicBezTo>
                  <a:cubicBezTo>
                    <a:pt x="309" y="156"/>
                    <a:pt x="309" y="156"/>
                    <a:pt x="309" y="156"/>
                  </a:cubicBezTo>
                  <a:cubicBezTo>
                    <a:pt x="308" y="156"/>
                    <a:pt x="308" y="156"/>
                    <a:pt x="308" y="156"/>
                  </a:cubicBezTo>
                  <a:cubicBezTo>
                    <a:pt x="308" y="155"/>
                    <a:pt x="308" y="155"/>
                    <a:pt x="308" y="155"/>
                  </a:cubicBezTo>
                  <a:cubicBezTo>
                    <a:pt x="308" y="155"/>
                    <a:pt x="308" y="155"/>
                    <a:pt x="308" y="155"/>
                  </a:cubicBezTo>
                  <a:cubicBezTo>
                    <a:pt x="307" y="155"/>
                    <a:pt x="307" y="155"/>
                    <a:pt x="307" y="155"/>
                  </a:cubicBezTo>
                  <a:cubicBezTo>
                    <a:pt x="306" y="154"/>
                    <a:pt x="306" y="154"/>
                    <a:pt x="306" y="154"/>
                  </a:cubicBezTo>
                  <a:cubicBezTo>
                    <a:pt x="306" y="154"/>
                    <a:pt x="306" y="154"/>
                    <a:pt x="306" y="154"/>
                  </a:cubicBezTo>
                  <a:cubicBezTo>
                    <a:pt x="305" y="154"/>
                    <a:pt x="305" y="154"/>
                    <a:pt x="305" y="154"/>
                  </a:cubicBezTo>
                  <a:cubicBezTo>
                    <a:pt x="304" y="154"/>
                    <a:pt x="304" y="154"/>
                    <a:pt x="304" y="154"/>
                  </a:cubicBezTo>
                  <a:cubicBezTo>
                    <a:pt x="304" y="154"/>
                    <a:pt x="304" y="154"/>
                    <a:pt x="304" y="154"/>
                  </a:cubicBezTo>
                  <a:cubicBezTo>
                    <a:pt x="304" y="154"/>
                    <a:pt x="304" y="154"/>
                    <a:pt x="304" y="154"/>
                  </a:cubicBezTo>
                  <a:cubicBezTo>
                    <a:pt x="305" y="154"/>
                    <a:pt x="305" y="154"/>
                    <a:pt x="305" y="154"/>
                  </a:cubicBezTo>
                  <a:cubicBezTo>
                    <a:pt x="305" y="155"/>
                    <a:pt x="305" y="155"/>
                    <a:pt x="305" y="155"/>
                  </a:cubicBezTo>
                  <a:cubicBezTo>
                    <a:pt x="305" y="155"/>
                    <a:pt x="305" y="155"/>
                    <a:pt x="305" y="155"/>
                  </a:cubicBezTo>
                  <a:cubicBezTo>
                    <a:pt x="304" y="155"/>
                    <a:pt x="304" y="155"/>
                    <a:pt x="304" y="155"/>
                  </a:cubicBezTo>
                  <a:cubicBezTo>
                    <a:pt x="304" y="155"/>
                    <a:pt x="304" y="155"/>
                    <a:pt x="304" y="155"/>
                  </a:cubicBezTo>
                  <a:cubicBezTo>
                    <a:pt x="303" y="155"/>
                    <a:pt x="303" y="155"/>
                    <a:pt x="303" y="155"/>
                  </a:cubicBezTo>
                  <a:cubicBezTo>
                    <a:pt x="302" y="156"/>
                    <a:pt x="302" y="156"/>
                    <a:pt x="302" y="156"/>
                  </a:cubicBezTo>
                  <a:cubicBezTo>
                    <a:pt x="302" y="156"/>
                    <a:pt x="302" y="156"/>
                    <a:pt x="302" y="156"/>
                  </a:cubicBezTo>
                  <a:cubicBezTo>
                    <a:pt x="303" y="156"/>
                    <a:pt x="303" y="156"/>
                    <a:pt x="303" y="156"/>
                  </a:cubicBezTo>
                  <a:cubicBezTo>
                    <a:pt x="303" y="156"/>
                    <a:pt x="303" y="156"/>
                    <a:pt x="303" y="156"/>
                  </a:cubicBezTo>
                  <a:cubicBezTo>
                    <a:pt x="304" y="156"/>
                    <a:pt x="304" y="156"/>
                    <a:pt x="304" y="156"/>
                  </a:cubicBezTo>
                  <a:cubicBezTo>
                    <a:pt x="304" y="155"/>
                    <a:pt x="304" y="155"/>
                    <a:pt x="304" y="155"/>
                  </a:cubicBezTo>
                  <a:cubicBezTo>
                    <a:pt x="305" y="155"/>
                    <a:pt x="305" y="155"/>
                    <a:pt x="305" y="155"/>
                  </a:cubicBezTo>
                  <a:cubicBezTo>
                    <a:pt x="306" y="156"/>
                    <a:pt x="306" y="156"/>
                    <a:pt x="306" y="156"/>
                  </a:cubicBezTo>
                  <a:cubicBezTo>
                    <a:pt x="306" y="156"/>
                    <a:pt x="306" y="156"/>
                    <a:pt x="306" y="156"/>
                  </a:cubicBezTo>
                  <a:cubicBezTo>
                    <a:pt x="306" y="156"/>
                    <a:pt x="306" y="156"/>
                    <a:pt x="306" y="156"/>
                  </a:cubicBezTo>
                  <a:cubicBezTo>
                    <a:pt x="306" y="157"/>
                    <a:pt x="306" y="157"/>
                    <a:pt x="306" y="157"/>
                  </a:cubicBezTo>
                  <a:cubicBezTo>
                    <a:pt x="306" y="157"/>
                    <a:pt x="306" y="157"/>
                    <a:pt x="306" y="157"/>
                  </a:cubicBezTo>
                  <a:cubicBezTo>
                    <a:pt x="305" y="157"/>
                    <a:pt x="305" y="157"/>
                    <a:pt x="305" y="157"/>
                  </a:cubicBezTo>
                  <a:cubicBezTo>
                    <a:pt x="305" y="157"/>
                    <a:pt x="305" y="157"/>
                    <a:pt x="305" y="157"/>
                  </a:cubicBezTo>
                  <a:cubicBezTo>
                    <a:pt x="304" y="157"/>
                    <a:pt x="304" y="157"/>
                    <a:pt x="304" y="157"/>
                  </a:cubicBezTo>
                  <a:cubicBezTo>
                    <a:pt x="304" y="156"/>
                    <a:pt x="304" y="156"/>
                    <a:pt x="304" y="156"/>
                  </a:cubicBezTo>
                  <a:cubicBezTo>
                    <a:pt x="304" y="157"/>
                    <a:pt x="304" y="157"/>
                    <a:pt x="304" y="157"/>
                  </a:cubicBezTo>
                  <a:cubicBezTo>
                    <a:pt x="304" y="157"/>
                    <a:pt x="304" y="157"/>
                    <a:pt x="304" y="157"/>
                  </a:cubicBezTo>
                  <a:cubicBezTo>
                    <a:pt x="304" y="157"/>
                    <a:pt x="304" y="157"/>
                    <a:pt x="304" y="157"/>
                  </a:cubicBezTo>
                  <a:cubicBezTo>
                    <a:pt x="305" y="157"/>
                    <a:pt x="305" y="157"/>
                    <a:pt x="305" y="157"/>
                  </a:cubicBezTo>
                  <a:cubicBezTo>
                    <a:pt x="305" y="158"/>
                    <a:pt x="305" y="158"/>
                    <a:pt x="305" y="158"/>
                  </a:cubicBezTo>
                  <a:cubicBezTo>
                    <a:pt x="305" y="158"/>
                    <a:pt x="305" y="158"/>
                    <a:pt x="305" y="158"/>
                  </a:cubicBezTo>
                  <a:cubicBezTo>
                    <a:pt x="305" y="159"/>
                    <a:pt x="305" y="159"/>
                    <a:pt x="305" y="159"/>
                  </a:cubicBezTo>
                  <a:cubicBezTo>
                    <a:pt x="305" y="159"/>
                    <a:pt x="305" y="159"/>
                    <a:pt x="305" y="159"/>
                  </a:cubicBezTo>
                  <a:cubicBezTo>
                    <a:pt x="303" y="158"/>
                    <a:pt x="303" y="158"/>
                    <a:pt x="303" y="158"/>
                  </a:cubicBezTo>
                  <a:cubicBezTo>
                    <a:pt x="302" y="158"/>
                    <a:pt x="302" y="158"/>
                    <a:pt x="302" y="158"/>
                  </a:cubicBezTo>
                  <a:cubicBezTo>
                    <a:pt x="301" y="158"/>
                    <a:pt x="301" y="158"/>
                    <a:pt x="301" y="158"/>
                  </a:cubicBezTo>
                  <a:cubicBezTo>
                    <a:pt x="300" y="158"/>
                    <a:pt x="300" y="158"/>
                    <a:pt x="300" y="158"/>
                  </a:cubicBezTo>
                  <a:cubicBezTo>
                    <a:pt x="300" y="158"/>
                    <a:pt x="300" y="158"/>
                    <a:pt x="300" y="158"/>
                  </a:cubicBezTo>
                  <a:cubicBezTo>
                    <a:pt x="301" y="158"/>
                    <a:pt x="301" y="158"/>
                    <a:pt x="301" y="158"/>
                  </a:cubicBezTo>
                  <a:cubicBezTo>
                    <a:pt x="303" y="159"/>
                    <a:pt x="303" y="159"/>
                    <a:pt x="303" y="159"/>
                  </a:cubicBezTo>
                  <a:cubicBezTo>
                    <a:pt x="303" y="160"/>
                    <a:pt x="303" y="160"/>
                    <a:pt x="303" y="160"/>
                  </a:cubicBezTo>
                  <a:cubicBezTo>
                    <a:pt x="303" y="160"/>
                    <a:pt x="303" y="160"/>
                    <a:pt x="303" y="160"/>
                  </a:cubicBezTo>
                  <a:cubicBezTo>
                    <a:pt x="302" y="159"/>
                    <a:pt x="302" y="159"/>
                    <a:pt x="302" y="159"/>
                  </a:cubicBezTo>
                  <a:cubicBezTo>
                    <a:pt x="301" y="159"/>
                    <a:pt x="301" y="159"/>
                    <a:pt x="301" y="159"/>
                  </a:cubicBezTo>
                  <a:cubicBezTo>
                    <a:pt x="301" y="160"/>
                    <a:pt x="301" y="160"/>
                    <a:pt x="301" y="160"/>
                  </a:cubicBezTo>
                  <a:cubicBezTo>
                    <a:pt x="301" y="160"/>
                    <a:pt x="301" y="160"/>
                    <a:pt x="301" y="160"/>
                  </a:cubicBezTo>
                  <a:cubicBezTo>
                    <a:pt x="302" y="160"/>
                    <a:pt x="302" y="160"/>
                    <a:pt x="302" y="160"/>
                  </a:cubicBezTo>
                  <a:cubicBezTo>
                    <a:pt x="302" y="160"/>
                    <a:pt x="302" y="160"/>
                    <a:pt x="302" y="160"/>
                  </a:cubicBezTo>
                  <a:cubicBezTo>
                    <a:pt x="303" y="160"/>
                    <a:pt x="303" y="160"/>
                    <a:pt x="303" y="160"/>
                  </a:cubicBezTo>
                  <a:cubicBezTo>
                    <a:pt x="303" y="160"/>
                    <a:pt x="303" y="160"/>
                    <a:pt x="303" y="160"/>
                  </a:cubicBezTo>
                  <a:cubicBezTo>
                    <a:pt x="303" y="161"/>
                    <a:pt x="303" y="161"/>
                    <a:pt x="303" y="161"/>
                  </a:cubicBezTo>
                  <a:cubicBezTo>
                    <a:pt x="303" y="161"/>
                    <a:pt x="303" y="161"/>
                    <a:pt x="303" y="161"/>
                  </a:cubicBezTo>
                  <a:cubicBezTo>
                    <a:pt x="304" y="161"/>
                    <a:pt x="304" y="161"/>
                    <a:pt x="304" y="161"/>
                  </a:cubicBezTo>
                  <a:cubicBezTo>
                    <a:pt x="304" y="161"/>
                    <a:pt x="304" y="161"/>
                    <a:pt x="304" y="161"/>
                  </a:cubicBezTo>
                  <a:cubicBezTo>
                    <a:pt x="304" y="161"/>
                    <a:pt x="304" y="161"/>
                    <a:pt x="304" y="161"/>
                  </a:cubicBezTo>
                  <a:cubicBezTo>
                    <a:pt x="304" y="161"/>
                    <a:pt x="304" y="161"/>
                    <a:pt x="304" y="161"/>
                  </a:cubicBezTo>
                  <a:cubicBezTo>
                    <a:pt x="304" y="161"/>
                    <a:pt x="304" y="161"/>
                    <a:pt x="304" y="161"/>
                  </a:cubicBezTo>
                  <a:cubicBezTo>
                    <a:pt x="304" y="162"/>
                    <a:pt x="304" y="162"/>
                    <a:pt x="304" y="162"/>
                  </a:cubicBezTo>
                  <a:cubicBezTo>
                    <a:pt x="305" y="162"/>
                    <a:pt x="305" y="162"/>
                    <a:pt x="305" y="162"/>
                  </a:cubicBezTo>
                  <a:cubicBezTo>
                    <a:pt x="305" y="161"/>
                    <a:pt x="305" y="161"/>
                    <a:pt x="305" y="161"/>
                  </a:cubicBezTo>
                  <a:cubicBezTo>
                    <a:pt x="305" y="161"/>
                    <a:pt x="305" y="161"/>
                    <a:pt x="305" y="161"/>
                  </a:cubicBezTo>
                  <a:cubicBezTo>
                    <a:pt x="306" y="161"/>
                    <a:pt x="306" y="161"/>
                    <a:pt x="306" y="161"/>
                  </a:cubicBezTo>
                  <a:cubicBezTo>
                    <a:pt x="307" y="161"/>
                    <a:pt x="307" y="161"/>
                    <a:pt x="307" y="161"/>
                  </a:cubicBezTo>
                  <a:cubicBezTo>
                    <a:pt x="308" y="161"/>
                    <a:pt x="308" y="161"/>
                    <a:pt x="308" y="161"/>
                  </a:cubicBezTo>
                  <a:cubicBezTo>
                    <a:pt x="307" y="162"/>
                    <a:pt x="307" y="162"/>
                    <a:pt x="307" y="162"/>
                  </a:cubicBezTo>
                  <a:cubicBezTo>
                    <a:pt x="307" y="162"/>
                    <a:pt x="307" y="162"/>
                    <a:pt x="307" y="162"/>
                  </a:cubicBezTo>
                  <a:cubicBezTo>
                    <a:pt x="306" y="162"/>
                    <a:pt x="306" y="162"/>
                    <a:pt x="306" y="162"/>
                  </a:cubicBezTo>
                  <a:cubicBezTo>
                    <a:pt x="306" y="162"/>
                    <a:pt x="306" y="162"/>
                    <a:pt x="306" y="162"/>
                  </a:cubicBezTo>
                  <a:cubicBezTo>
                    <a:pt x="305" y="162"/>
                    <a:pt x="305" y="162"/>
                    <a:pt x="305" y="162"/>
                  </a:cubicBezTo>
                  <a:cubicBezTo>
                    <a:pt x="304" y="163"/>
                    <a:pt x="304" y="163"/>
                    <a:pt x="304" y="163"/>
                  </a:cubicBezTo>
                  <a:cubicBezTo>
                    <a:pt x="304" y="163"/>
                    <a:pt x="304" y="163"/>
                    <a:pt x="304" y="163"/>
                  </a:cubicBezTo>
                  <a:cubicBezTo>
                    <a:pt x="304" y="163"/>
                    <a:pt x="304" y="163"/>
                    <a:pt x="304" y="163"/>
                  </a:cubicBezTo>
                  <a:cubicBezTo>
                    <a:pt x="305" y="163"/>
                    <a:pt x="305" y="163"/>
                    <a:pt x="305" y="163"/>
                  </a:cubicBezTo>
                  <a:cubicBezTo>
                    <a:pt x="306" y="163"/>
                    <a:pt x="306" y="163"/>
                    <a:pt x="306" y="163"/>
                  </a:cubicBezTo>
                  <a:cubicBezTo>
                    <a:pt x="305" y="163"/>
                    <a:pt x="305" y="163"/>
                    <a:pt x="305" y="163"/>
                  </a:cubicBezTo>
                  <a:cubicBezTo>
                    <a:pt x="305" y="163"/>
                    <a:pt x="305" y="163"/>
                    <a:pt x="305" y="163"/>
                  </a:cubicBezTo>
                  <a:cubicBezTo>
                    <a:pt x="305" y="163"/>
                    <a:pt x="305" y="163"/>
                    <a:pt x="305" y="163"/>
                  </a:cubicBezTo>
                  <a:cubicBezTo>
                    <a:pt x="307" y="163"/>
                    <a:pt x="307" y="163"/>
                    <a:pt x="307" y="163"/>
                  </a:cubicBezTo>
                  <a:cubicBezTo>
                    <a:pt x="307" y="164"/>
                    <a:pt x="307" y="164"/>
                    <a:pt x="307" y="164"/>
                  </a:cubicBezTo>
                  <a:cubicBezTo>
                    <a:pt x="307" y="164"/>
                    <a:pt x="307" y="164"/>
                    <a:pt x="307" y="164"/>
                  </a:cubicBezTo>
                  <a:cubicBezTo>
                    <a:pt x="307" y="164"/>
                    <a:pt x="307" y="164"/>
                    <a:pt x="307" y="164"/>
                  </a:cubicBezTo>
                  <a:cubicBezTo>
                    <a:pt x="308" y="165"/>
                    <a:pt x="308" y="165"/>
                    <a:pt x="308" y="165"/>
                  </a:cubicBezTo>
                  <a:cubicBezTo>
                    <a:pt x="308" y="165"/>
                    <a:pt x="308" y="165"/>
                    <a:pt x="308" y="165"/>
                  </a:cubicBezTo>
                  <a:cubicBezTo>
                    <a:pt x="307" y="166"/>
                    <a:pt x="307" y="166"/>
                    <a:pt x="307" y="166"/>
                  </a:cubicBezTo>
                  <a:cubicBezTo>
                    <a:pt x="307" y="166"/>
                    <a:pt x="307" y="166"/>
                    <a:pt x="307" y="166"/>
                  </a:cubicBezTo>
                  <a:cubicBezTo>
                    <a:pt x="308" y="166"/>
                    <a:pt x="308" y="166"/>
                    <a:pt x="308" y="166"/>
                  </a:cubicBezTo>
                  <a:cubicBezTo>
                    <a:pt x="308" y="166"/>
                    <a:pt x="308" y="166"/>
                    <a:pt x="308" y="166"/>
                  </a:cubicBezTo>
                  <a:cubicBezTo>
                    <a:pt x="308" y="165"/>
                    <a:pt x="308" y="165"/>
                    <a:pt x="308" y="165"/>
                  </a:cubicBezTo>
                  <a:cubicBezTo>
                    <a:pt x="309" y="165"/>
                    <a:pt x="309" y="165"/>
                    <a:pt x="309" y="165"/>
                  </a:cubicBezTo>
                  <a:cubicBezTo>
                    <a:pt x="309" y="166"/>
                    <a:pt x="309" y="166"/>
                    <a:pt x="309" y="166"/>
                  </a:cubicBezTo>
                  <a:cubicBezTo>
                    <a:pt x="309" y="166"/>
                    <a:pt x="309" y="166"/>
                    <a:pt x="309" y="166"/>
                  </a:cubicBezTo>
                  <a:cubicBezTo>
                    <a:pt x="308" y="167"/>
                    <a:pt x="308" y="167"/>
                    <a:pt x="308" y="167"/>
                  </a:cubicBezTo>
                  <a:cubicBezTo>
                    <a:pt x="307" y="168"/>
                    <a:pt x="307" y="168"/>
                    <a:pt x="307" y="168"/>
                  </a:cubicBezTo>
                  <a:cubicBezTo>
                    <a:pt x="307" y="169"/>
                    <a:pt x="307" y="169"/>
                    <a:pt x="307" y="169"/>
                  </a:cubicBezTo>
                  <a:cubicBezTo>
                    <a:pt x="308" y="168"/>
                    <a:pt x="308" y="168"/>
                    <a:pt x="308" y="168"/>
                  </a:cubicBezTo>
                  <a:cubicBezTo>
                    <a:pt x="308" y="167"/>
                    <a:pt x="308" y="167"/>
                    <a:pt x="308" y="167"/>
                  </a:cubicBezTo>
                  <a:cubicBezTo>
                    <a:pt x="308" y="167"/>
                    <a:pt x="308" y="167"/>
                    <a:pt x="308" y="167"/>
                  </a:cubicBezTo>
                  <a:cubicBezTo>
                    <a:pt x="309" y="166"/>
                    <a:pt x="309" y="166"/>
                    <a:pt x="309" y="166"/>
                  </a:cubicBezTo>
                  <a:cubicBezTo>
                    <a:pt x="310" y="166"/>
                    <a:pt x="310" y="166"/>
                    <a:pt x="310" y="166"/>
                  </a:cubicBezTo>
                  <a:cubicBezTo>
                    <a:pt x="310" y="166"/>
                    <a:pt x="310" y="166"/>
                    <a:pt x="310" y="166"/>
                  </a:cubicBezTo>
                  <a:cubicBezTo>
                    <a:pt x="310" y="165"/>
                    <a:pt x="310" y="165"/>
                    <a:pt x="310" y="165"/>
                  </a:cubicBezTo>
                  <a:cubicBezTo>
                    <a:pt x="311" y="165"/>
                    <a:pt x="311" y="165"/>
                    <a:pt x="311" y="165"/>
                  </a:cubicBezTo>
                  <a:cubicBezTo>
                    <a:pt x="311" y="165"/>
                    <a:pt x="311" y="165"/>
                    <a:pt x="311" y="165"/>
                  </a:cubicBezTo>
                  <a:cubicBezTo>
                    <a:pt x="311" y="166"/>
                    <a:pt x="311" y="166"/>
                    <a:pt x="311" y="166"/>
                  </a:cubicBezTo>
                  <a:cubicBezTo>
                    <a:pt x="310" y="167"/>
                    <a:pt x="310" y="167"/>
                    <a:pt x="310" y="167"/>
                  </a:cubicBezTo>
                  <a:cubicBezTo>
                    <a:pt x="309" y="167"/>
                    <a:pt x="309" y="167"/>
                    <a:pt x="309" y="167"/>
                  </a:cubicBezTo>
                  <a:cubicBezTo>
                    <a:pt x="309" y="168"/>
                    <a:pt x="309" y="168"/>
                    <a:pt x="309" y="168"/>
                  </a:cubicBezTo>
                  <a:cubicBezTo>
                    <a:pt x="309" y="169"/>
                    <a:pt x="309" y="169"/>
                    <a:pt x="309" y="169"/>
                  </a:cubicBezTo>
                  <a:cubicBezTo>
                    <a:pt x="310" y="168"/>
                    <a:pt x="310" y="168"/>
                    <a:pt x="310" y="168"/>
                  </a:cubicBezTo>
                  <a:cubicBezTo>
                    <a:pt x="310" y="168"/>
                    <a:pt x="310" y="168"/>
                    <a:pt x="310" y="168"/>
                  </a:cubicBezTo>
                  <a:cubicBezTo>
                    <a:pt x="310" y="167"/>
                    <a:pt x="310" y="167"/>
                    <a:pt x="310" y="167"/>
                  </a:cubicBezTo>
                  <a:cubicBezTo>
                    <a:pt x="310" y="167"/>
                    <a:pt x="310" y="167"/>
                    <a:pt x="310" y="167"/>
                  </a:cubicBezTo>
                  <a:cubicBezTo>
                    <a:pt x="311" y="166"/>
                    <a:pt x="311" y="166"/>
                    <a:pt x="311" y="166"/>
                  </a:cubicBezTo>
                  <a:cubicBezTo>
                    <a:pt x="312" y="166"/>
                    <a:pt x="312" y="166"/>
                    <a:pt x="312" y="166"/>
                  </a:cubicBezTo>
                  <a:cubicBezTo>
                    <a:pt x="313" y="165"/>
                    <a:pt x="313" y="165"/>
                    <a:pt x="313" y="165"/>
                  </a:cubicBezTo>
                  <a:cubicBezTo>
                    <a:pt x="313" y="165"/>
                    <a:pt x="313" y="165"/>
                    <a:pt x="313" y="165"/>
                  </a:cubicBezTo>
                  <a:cubicBezTo>
                    <a:pt x="313" y="166"/>
                    <a:pt x="313" y="166"/>
                    <a:pt x="313" y="166"/>
                  </a:cubicBezTo>
                  <a:cubicBezTo>
                    <a:pt x="312" y="167"/>
                    <a:pt x="312" y="167"/>
                    <a:pt x="312" y="167"/>
                  </a:cubicBezTo>
                  <a:cubicBezTo>
                    <a:pt x="311" y="167"/>
                    <a:pt x="311" y="167"/>
                    <a:pt x="311" y="167"/>
                  </a:cubicBezTo>
                  <a:cubicBezTo>
                    <a:pt x="311" y="167"/>
                    <a:pt x="311" y="167"/>
                    <a:pt x="311" y="167"/>
                  </a:cubicBezTo>
                  <a:cubicBezTo>
                    <a:pt x="311" y="168"/>
                    <a:pt x="311" y="168"/>
                    <a:pt x="311" y="168"/>
                  </a:cubicBezTo>
                  <a:cubicBezTo>
                    <a:pt x="311" y="168"/>
                    <a:pt x="311" y="168"/>
                    <a:pt x="311" y="168"/>
                  </a:cubicBezTo>
                  <a:cubicBezTo>
                    <a:pt x="311" y="168"/>
                    <a:pt x="311" y="168"/>
                    <a:pt x="311" y="168"/>
                  </a:cubicBezTo>
                  <a:cubicBezTo>
                    <a:pt x="312" y="168"/>
                    <a:pt x="312" y="168"/>
                    <a:pt x="312" y="168"/>
                  </a:cubicBezTo>
                  <a:cubicBezTo>
                    <a:pt x="312" y="168"/>
                    <a:pt x="312" y="168"/>
                    <a:pt x="312" y="168"/>
                  </a:cubicBezTo>
                  <a:cubicBezTo>
                    <a:pt x="313" y="168"/>
                    <a:pt x="313" y="168"/>
                    <a:pt x="313" y="168"/>
                  </a:cubicBezTo>
                  <a:cubicBezTo>
                    <a:pt x="314" y="168"/>
                    <a:pt x="314" y="168"/>
                    <a:pt x="314" y="168"/>
                  </a:cubicBezTo>
                  <a:cubicBezTo>
                    <a:pt x="314" y="169"/>
                    <a:pt x="314" y="169"/>
                    <a:pt x="314" y="169"/>
                  </a:cubicBezTo>
                  <a:cubicBezTo>
                    <a:pt x="314" y="169"/>
                    <a:pt x="314" y="169"/>
                    <a:pt x="314" y="169"/>
                  </a:cubicBezTo>
                  <a:cubicBezTo>
                    <a:pt x="313" y="170"/>
                    <a:pt x="313" y="170"/>
                    <a:pt x="313" y="170"/>
                  </a:cubicBezTo>
                  <a:cubicBezTo>
                    <a:pt x="313" y="170"/>
                    <a:pt x="313" y="170"/>
                    <a:pt x="313" y="170"/>
                  </a:cubicBezTo>
                  <a:cubicBezTo>
                    <a:pt x="314" y="170"/>
                    <a:pt x="314" y="170"/>
                    <a:pt x="314" y="170"/>
                  </a:cubicBezTo>
                  <a:cubicBezTo>
                    <a:pt x="314" y="171"/>
                    <a:pt x="314" y="171"/>
                    <a:pt x="314" y="171"/>
                  </a:cubicBezTo>
                  <a:cubicBezTo>
                    <a:pt x="313" y="171"/>
                    <a:pt x="313" y="171"/>
                    <a:pt x="313" y="171"/>
                  </a:cubicBezTo>
                  <a:cubicBezTo>
                    <a:pt x="313" y="171"/>
                    <a:pt x="313" y="171"/>
                    <a:pt x="313" y="171"/>
                  </a:cubicBezTo>
                  <a:cubicBezTo>
                    <a:pt x="313" y="171"/>
                    <a:pt x="313" y="171"/>
                    <a:pt x="313" y="171"/>
                  </a:cubicBezTo>
                  <a:cubicBezTo>
                    <a:pt x="314" y="171"/>
                    <a:pt x="314" y="171"/>
                    <a:pt x="314" y="171"/>
                  </a:cubicBezTo>
                  <a:cubicBezTo>
                    <a:pt x="312" y="172"/>
                    <a:pt x="312" y="172"/>
                    <a:pt x="312" y="172"/>
                  </a:cubicBezTo>
                  <a:cubicBezTo>
                    <a:pt x="312" y="172"/>
                    <a:pt x="312" y="172"/>
                    <a:pt x="312" y="172"/>
                  </a:cubicBezTo>
                  <a:cubicBezTo>
                    <a:pt x="312" y="172"/>
                    <a:pt x="312" y="172"/>
                    <a:pt x="312" y="172"/>
                  </a:cubicBezTo>
                  <a:cubicBezTo>
                    <a:pt x="313" y="172"/>
                    <a:pt x="313" y="172"/>
                    <a:pt x="313" y="172"/>
                  </a:cubicBezTo>
                  <a:cubicBezTo>
                    <a:pt x="314" y="172"/>
                    <a:pt x="314" y="172"/>
                    <a:pt x="314" y="172"/>
                  </a:cubicBezTo>
                  <a:cubicBezTo>
                    <a:pt x="314" y="172"/>
                    <a:pt x="314" y="172"/>
                    <a:pt x="314" y="172"/>
                  </a:cubicBezTo>
                  <a:cubicBezTo>
                    <a:pt x="315" y="172"/>
                    <a:pt x="315" y="172"/>
                    <a:pt x="315" y="172"/>
                  </a:cubicBezTo>
                  <a:cubicBezTo>
                    <a:pt x="315" y="172"/>
                    <a:pt x="315" y="172"/>
                    <a:pt x="315" y="172"/>
                  </a:cubicBezTo>
                  <a:cubicBezTo>
                    <a:pt x="315" y="173"/>
                    <a:pt x="315" y="173"/>
                    <a:pt x="315" y="173"/>
                  </a:cubicBezTo>
                  <a:cubicBezTo>
                    <a:pt x="314" y="173"/>
                    <a:pt x="314" y="173"/>
                    <a:pt x="314" y="173"/>
                  </a:cubicBezTo>
                  <a:cubicBezTo>
                    <a:pt x="315" y="173"/>
                    <a:pt x="315" y="173"/>
                    <a:pt x="315" y="173"/>
                  </a:cubicBezTo>
                  <a:cubicBezTo>
                    <a:pt x="316" y="172"/>
                    <a:pt x="316" y="172"/>
                    <a:pt x="316" y="172"/>
                  </a:cubicBezTo>
                  <a:cubicBezTo>
                    <a:pt x="316" y="172"/>
                    <a:pt x="316" y="172"/>
                    <a:pt x="316" y="172"/>
                  </a:cubicBezTo>
                  <a:cubicBezTo>
                    <a:pt x="317" y="171"/>
                    <a:pt x="317" y="171"/>
                    <a:pt x="317" y="171"/>
                  </a:cubicBezTo>
                  <a:cubicBezTo>
                    <a:pt x="318" y="172"/>
                    <a:pt x="318" y="172"/>
                    <a:pt x="318" y="172"/>
                  </a:cubicBezTo>
                  <a:cubicBezTo>
                    <a:pt x="318" y="172"/>
                    <a:pt x="318" y="172"/>
                    <a:pt x="318" y="172"/>
                  </a:cubicBezTo>
                  <a:cubicBezTo>
                    <a:pt x="317" y="172"/>
                    <a:pt x="317" y="172"/>
                    <a:pt x="317" y="172"/>
                  </a:cubicBezTo>
                  <a:cubicBezTo>
                    <a:pt x="317" y="172"/>
                    <a:pt x="317" y="172"/>
                    <a:pt x="317" y="172"/>
                  </a:cubicBezTo>
                  <a:cubicBezTo>
                    <a:pt x="316" y="173"/>
                    <a:pt x="316" y="173"/>
                    <a:pt x="316" y="173"/>
                  </a:cubicBezTo>
                  <a:cubicBezTo>
                    <a:pt x="316" y="174"/>
                    <a:pt x="316" y="174"/>
                    <a:pt x="316" y="174"/>
                  </a:cubicBezTo>
                  <a:cubicBezTo>
                    <a:pt x="315" y="174"/>
                    <a:pt x="315" y="174"/>
                    <a:pt x="315" y="174"/>
                  </a:cubicBezTo>
                  <a:cubicBezTo>
                    <a:pt x="315" y="175"/>
                    <a:pt x="315" y="175"/>
                    <a:pt x="315" y="175"/>
                  </a:cubicBezTo>
                  <a:cubicBezTo>
                    <a:pt x="315" y="175"/>
                    <a:pt x="315" y="175"/>
                    <a:pt x="315" y="175"/>
                  </a:cubicBezTo>
                  <a:cubicBezTo>
                    <a:pt x="315" y="175"/>
                    <a:pt x="315" y="175"/>
                    <a:pt x="315" y="175"/>
                  </a:cubicBezTo>
                  <a:cubicBezTo>
                    <a:pt x="316" y="175"/>
                    <a:pt x="316" y="175"/>
                    <a:pt x="316" y="175"/>
                  </a:cubicBezTo>
                  <a:cubicBezTo>
                    <a:pt x="316" y="175"/>
                    <a:pt x="316" y="175"/>
                    <a:pt x="316" y="175"/>
                  </a:cubicBezTo>
                  <a:cubicBezTo>
                    <a:pt x="317" y="174"/>
                    <a:pt x="317" y="174"/>
                    <a:pt x="317" y="174"/>
                  </a:cubicBezTo>
                  <a:cubicBezTo>
                    <a:pt x="317" y="173"/>
                    <a:pt x="317" y="173"/>
                    <a:pt x="317" y="173"/>
                  </a:cubicBezTo>
                  <a:cubicBezTo>
                    <a:pt x="317" y="174"/>
                    <a:pt x="317" y="174"/>
                    <a:pt x="317" y="174"/>
                  </a:cubicBezTo>
                  <a:cubicBezTo>
                    <a:pt x="317" y="175"/>
                    <a:pt x="317" y="175"/>
                    <a:pt x="317" y="175"/>
                  </a:cubicBezTo>
                  <a:cubicBezTo>
                    <a:pt x="317" y="176"/>
                    <a:pt x="317" y="176"/>
                    <a:pt x="317" y="176"/>
                  </a:cubicBezTo>
                  <a:cubicBezTo>
                    <a:pt x="316" y="176"/>
                    <a:pt x="316" y="176"/>
                    <a:pt x="316" y="176"/>
                  </a:cubicBezTo>
                  <a:cubicBezTo>
                    <a:pt x="317" y="176"/>
                    <a:pt x="317" y="176"/>
                    <a:pt x="317" y="176"/>
                  </a:cubicBezTo>
                  <a:cubicBezTo>
                    <a:pt x="317" y="175"/>
                    <a:pt x="317" y="175"/>
                    <a:pt x="317" y="175"/>
                  </a:cubicBezTo>
                  <a:cubicBezTo>
                    <a:pt x="317" y="174"/>
                    <a:pt x="317" y="174"/>
                    <a:pt x="317" y="174"/>
                  </a:cubicBezTo>
                  <a:cubicBezTo>
                    <a:pt x="318" y="174"/>
                    <a:pt x="318" y="174"/>
                    <a:pt x="318" y="174"/>
                  </a:cubicBezTo>
                  <a:cubicBezTo>
                    <a:pt x="318" y="174"/>
                    <a:pt x="318" y="174"/>
                    <a:pt x="318" y="174"/>
                  </a:cubicBezTo>
                  <a:cubicBezTo>
                    <a:pt x="318" y="175"/>
                    <a:pt x="318" y="175"/>
                    <a:pt x="318" y="175"/>
                  </a:cubicBezTo>
                  <a:cubicBezTo>
                    <a:pt x="319" y="176"/>
                    <a:pt x="319" y="176"/>
                    <a:pt x="319" y="176"/>
                  </a:cubicBezTo>
                  <a:cubicBezTo>
                    <a:pt x="319" y="176"/>
                    <a:pt x="319" y="176"/>
                    <a:pt x="319" y="176"/>
                  </a:cubicBezTo>
                  <a:cubicBezTo>
                    <a:pt x="319" y="175"/>
                    <a:pt x="319" y="175"/>
                    <a:pt x="319" y="175"/>
                  </a:cubicBezTo>
                  <a:cubicBezTo>
                    <a:pt x="319" y="174"/>
                    <a:pt x="319" y="174"/>
                    <a:pt x="319" y="174"/>
                  </a:cubicBezTo>
                  <a:cubicBezTo>
                    <a:pt x="320" y="174"/>
                    <a:pt x="320" y="174"/>
                    <a:pt x="320" y="174"/>
                  </a:cubicBezTo>
                  <a:cubicBezTo>
                    <a:pt x="320" y="174"/>
                    <a:pt x="320" y="174"/>
                    <a:pt x="320" y="174"/>
                  </a:cubicBezTo>
                  <a:cubicBezTo>
                    <a:pt x="320" y="175"/>
                    <a:pt x="320" y="175"/>
                    <a:pt x="320" y="175"/>
                  </a:cubicBezTo>
                  <a:cubicBezTo>
                    <a:pt x="320" y="175"/>
                    <a:pt x="320" y="175"/>
                    <a:pt x="320" y="175"/>
                  </a:cubicBezTo>
                  <a:cubicBezTo>
                    <a:pt x="321" y="175"/>
                    <a:pt x="321" y="175"/>
                    <a:pt x="321" y="175"/>
                  </a:cubicBezTo>
                  <a:cubicBezTo>
                    <a:pt x="321" y="175"/>
                    <a:pt x="321" y="175"/>
                    <a:pt x="321" y="175"/>
                  </a:cubicBezTo>
                  <a:cubicBezTo>
                    <a:pt x="321" y="176"/>
                    <a:pt x="321" y="176"/>
                    <a:pt x="321" y="176"/>
                  </a:cubicBezTo>
                  <a:cubicBezTo>
                    <a:pt x="322" y="176"/>
                    <a:pt x="322" y="176"/>
                    <a:pt x="322" y="176"/>
                  </a:cubicBezTo>
                  <a:cubicBezTo>
                    <a:pt x="322" y="176"/>
                    <a:pt x="322" y="176"/>
                    <a:pt x="322" y="176"/>
                  </a:cubicBezTo>
                  <a:cubicBezTo>
                    <a:pt x="322" y="177"/>
                    <a:pt x="322" y="177"/>
                    <a:pt x="322" y="177"/>
                  </a:cubicBezTo>
                  <a:cubicBezTo>
                    <a:pt x="323" y="177"/>
                    <a:pt x="323" y="177"/>
                    <a:pt x="323" y="177"/>
                  </a:cubicBezTo>
                  <a:cubicBezTo>
                    <a:pt x="323" y="178"/>
                    <a:pt x="323" y="178"/>
                    <a:pt x="323" y="178"/>
                  </a:cubicBezTo>
                  <a:cubicBezTo>
                    <a:pt x="323" y="178"/>
                    <a:pt x="323" y="178"/>
                    <a:pt x="323" y="178"/>
                  </a:cubicBezTo>
                  <a:cubicBezTo>
                    <a:pt x="322" y="178"/>
                    <a:pt x="322" y="178"/>
                    <a:pt x="322" y="178"/>
                  </a:cubicBezTo>
                  <a:cubicBezTo>
                    <a:pt x="321" y="178"/>
                    <a:pt x="321" y="178"/>
                    <a:pt x="321" y="178"/>
                  </a:cubicBezTo>
                  <a:cubicBezTo>
                    <a:pt x="321" y="178"/>
                    <a:pt x="321" y="178"/>
                    <a:pt x="321" y="178"/>
                  </a:cubicBezTo>
                  <a:cubicBezTo>
                    <a:pt x="321" y="177"/>
                    <a:pt x="321" y="177"/>
                    <a:pt x="321" y="177"/>
                  </a:cubicBezTo>
                  <a:cubicBezTo>
                    <a:pt x="320" y="177"/>
                    <a:pt x="320" y="177"/>
                    <a:pt x="320" y="177"/>
                  </a:cubicBezTo>
                  <a:cubicBezTo>
                    <a:pt x="320" y="177"/>
                    <a:pt x="320" y="177"/>
                    <a:pt x="320" y="177"/>
                  </a:cubicBezTo>
                  <a:cubicBezTo>
                    <a:pt x="320" y="177"/>
                    <a:pt x="320" y="177"/>
                    <a:pt x="320" y="177"/>
                  </a:cubicBezTo>
                  <a:cubicBezTo>
                    <a:pt x="319" y="178"/>
                    <a:pt x="319" y="178"/>
                    <a:pt x="319" y="178"/>
                  </a:cubicBezTo>
                  <a:cubicBezTo>
                    <a:pt x="320" y="177"/>
                    <a:pt x="320" y="177"/>
                    <a:pt x="320" y="177"/>
                  </a:cubicBezTo>
                  <a:cubicBezTo>
                    <a:pt x="320" y="177"/>
                    <a:pt x="320" y="177"/>
                    <a:pt x="320" y="177"/>
                  </a:cubicBezTo>
                  <a:cubicBezTo>
                    <a:pt x="321" y="178"/>
                    <a:pt x="321" y="178"/>
                    <a:pt x="321" y="178"/>
                  </a:cubicBezTo>
                  <a:cubicBezTo>
                    <a:pt x="320" y="178"/>
                    <a:pt x="320" y="178"/>
                    <a:pt x="320" y="178"/>
                  </a:cubicBezTo>
                  <a:cubicBezTo>
                    <a:pt x="321" y="178"/>
                    <a:pt x="321" y="178"/>
                    <a:pt x="321" y="178"/>
                  </a:cubicBezTo>
                  <a:cubicBezTo>
                    <a:pt x="321" y="179"/>
                    <a:pt x="321" y="179"/>
                    <a:pt x="321" y="179"/>
                  </a:cubicBezTo>
                  <a:cubicBezTo>
                    <a:pt x="321" y="179"/>
                    <a:pt x="321" y="179"/>
                    <a:pt x="321" y="179"/>
                  </a:cubicBezTo>
                  <a:cubicBezTo>
                    <a:pt x="320" y="179"/>
                    <a:pt x="320" y="179"/>
                    <a:pt x="320" y="179"/>
                  </a:cubicBezTo>
                  <a:cubicBezTo>
                    <a:pt x="319" y="179"/>
                    <a:pt x="319" y="179"/>
                    <a:pt x="319" y="179"/>
                  </a:cubicBezTo>
                  <a:cubicBezTo>
                    <a:pt x="320" y="179"/>
                    <a:pt x="320" y="179"/>
                    <a:pt x="320" y="179"/>
                  </a:cubicBezTo>
                  <a:cubicBezTo>
                    <a:pt x="321" y="179"/>
                    <a:pt x="321" y="179"/>
                    <a:pt x="321" y="179"/>
                  </a:cubicBezTo>
                  <a:cubicBezTo>
                    <a:pt x="321" y="179"/>
                    <a:pt x="321" y="179"/>
                    <a:pt x="321" y="179"/>
                  </a:cubicBezTo>
                  <a:cubicBezTo>
                    <a:pt x="321" y="179"/>
                    <a:pt x="321" y="179"/>
                    <a:pt x="321" y="179"/>
                  </a:cubicBezTo>
                  <a:cubicBezTo>
                    <a:pt x="321" y="180"/>
                    <a:pt x="321" y="180"/>
                    <a:pt x="321" y="180"/>
                  </a:cubicBezTo>
                  <a:cubicBezTo>
                    <a:pt x="320" y="180"/>
                    <a:pt x="320" y="180"/>
                    <a:pt x="320" y="180"/>
                  </a:cubicBezTo>
                  <a:cubicBezTo>
                    <a:pt x="320" y="180"/>
                    <a:pt x="320" y="180"/>
                    <a:pt x="320" y="180"/>
                  </a:cubicBezTo>
                  <a:cubicBezTo>
                    <a:pt x="319" y="180"/>
                    <a:pt x="319" y="180"/>
                    <a:pt x="319" y="180"/>
                  </a:cubicBezTo>
                  <a:cubicBezTo>
                    <a:pt x="318" y="180"/>
                    <a:pt x="318" y="180"/>
                    <a:pt x="318" y="180"/>
                  </a:cubicBezTo>
                  <a:cubicBezTo>
                    <a:pt x="318" y="179"/>
                    <a:pt x="318" y="179"/>
                    <a:pt x="318" y="179"/>
                  </a:cubicBezTo>
                  <a:cubicBezTo>
                    <a:pt x="318" y="179"/>
                    <a:pt x="318" y="179"/>
                    <a:pt x="318" y="179"/>
                  </a:cubicBezTo>
                  <a:cubicBezTo>
                    <a:pt x="318" y="178"/>
                    <a:pt x="318" y="178"/>
                    <a:pt x="318" y="178"/>
                  </a:cubicBezTo>
                  <a:cubicBezTo>
                    <a:pt x="317" y="178"/>
                    <a:pt x="317" y="178"/>
                    <a:pt x="317" y="178"/>
                  </a:cubicBezTo>
                  <a:cubicBezTo>
                    <a:pt x="317" y="178"/>
                    <a:pt x="317" y="178"/>
                    <a:pt x="317" y="178"/>
                  </a:cubicBezTo>
                  <a:cubicBezTo>
                    <a:pt x="317" y="179"/>
                    <a:pt x="317" y="179"/>
                    <a:pt x="317" y="179"/>
                  </a:cubicBezTo>
                  <a:cubicBezTo>
                    <a:pt x="317" y="179"/>
                    <a:pt x="317" y="179"/>
                    <a:pt x="317" y="179"/>
                  </a:cubicBezTo>
                  <a:cubicBezTo>
                    <a:pt x="318" y="180"/>
                    <a:pt x="318" y="180"/>
                    <a:pt x="318" y="180"/>
                  </a:cubicBezTo>
                  <a:cubicBezTo>
                    <a:pt x="318" y="180"/>
                    <a:pt x="318" y="180"/>
                    <a:pt x="318" y="180"/>
                  </a:cubicBezTo>
                  <a:cubicBezTo>
                    <a:pt x="317" y="180"/>
                    <a:pt x="317" y="180"/>
                    <a:pt x="317" y="180"/>
                  </a:cubicBezTo>
                  <a:cubicBezTo>
                    <a:pt x="316" y="180"/>
                    <a:pt x="316" y="180"/>
                    <a:pt x="316" y="180"/>
                  </a:cubicBezTo>
                  <a:cubicBezTo>
                    <a:pt x="316" y="179"/>
                    <a:pt x="316" y="179"/>
                    <a:pt x="316" y="179"/>
                  </a:cubicBezTo>
                  <a:cubicBezTo>
                    <a:pt x="316" y="180"/>
                    <a:pt x="316" y="180"/>
                    <a:pt x="316" y="180"/>
                  </a:cubicBezTo>
                  <a:cubicBezTo>
                    <a:pt x="316" y="180"/>
                    <a:pt x="316" y="180"/>
                    <a:pt x="316" y="180"/>
                  </a:cubicBezTo>
                  <a:cubicBezTo>
                    <a:pt x="317" y="180"/>
                    <a:pt x="317" y="180"/>
                    <a:pt x="317" y="180"/>
                  </a:cubicBezTo>
                  <a:cubicBezTo>
                    <a:pt x="318" y="181"/>
                    <a:pt x="318" y="181"/>
                    <a:pt x="318" y="181"/>
                  </a:cubicBezTo>
                  <a:cubicBezTo>
                    <a:pt x="318" y="181"/>
                    <a:pt x="318" y="181"/>
                    <a:pt x="318" y="181"/>
                  </a:cubicBezTo>
                  <a:cubicBezTo>
                    <a:pt x="318" y="181"/>
                    <a:pt x="318" y="181"/>
                    <a:pt x="318" y="181"/>
                  </a:cubicBezTo>
                  <a:cubicBezTo>
                    <a:pt x="318" y="182"/>
                    <a:pt x="318" y="182"/>
                    <a:pt x="318" y="182"/>
                  </a:cubicBezTo>
                  <a:cubicBezTo>
                    <a:pt x="317" y="182"/>
                    <a:pt x="317" y="182"/>
                    <a:pt x="317" y="182"/>
                  </a:cubicBezTo>
                  <a:cubicBezTo>
                    <a:pt x="317" y="181"/>
                    <a:pt x="317" y="181"/>
                    <a:pt x="317" y="181"/>
                  </a:cubicBezTo>
                  <a:cubicBezTo>
                    <a:pt x="316" y="181"/>
                    <a:pt x="316" y="181"/>
                    <a:pt x="316" y="181"/>
                  </a:cubicBezTo>
                  <a:cubicBezTo>
                    <a:pt x="315" y="181"/>
                    <a:pt x="315" y="181"/>
                    <a:pt x="315" y="181"/>
                  </a:cubicBezTo>
                  <a:cubicBezTo>
                    <a:pt x="315" y="181"/>
                    <a:pt x="315" y="181"/>
                    <a:pt x="315" y="181"/>
                  </a:cubicBezTo>
                  <a:cubicBezTo>
                    <a:pt x="315" y="181"/>
                    <a:pt x="315" y="181"/>
                    <a:pt x="315" y="181"/>
                  </a:cubicBezTo>
                  <a:cubicBezTo>
                    <a:pt x="316" y="181"/>
                    <a:pt x="316" y="181"/>
                    <a:pt x="316" y="181"/>
                  </a:cubicBezTo>
                  <a:cubicBezTo>
                    <a:pt x="317" y="182"/>
                    <a:pt x="317" y="182"/>
                    <a:pt x="317" y="182"/>
                  </a:cubicBezTo>
                  <a:cubicBezTo>
                    <a:pt x="317" y="183"/>
                    <a:pt x="317" y="183"/>
                    <a:pt x="317" y="183"/>
                  </a:cubicBezTo>
                  <a:cubicBezTo>
                    <a:pt x="316" y="183"/>
                    <a:pt x="316" y="183"/>
                    <a:pt x="316" y="183"/>
                  </a:cubicBezTo>
                  <a:cubicBezTo>
                    <a:pt x="316" y="183"/>
                    <a:pt x="316" y="183"/>
                    <a:pt x="316" y="183"/>
                  </a:cubicBezTo>
                  <a:cubicBezTo>
                    <a:pt x="316" y="183"/>
                    <a:pt x="316" y="183"/>
                    <a:pt x="316" y="183"/>
                  </a:cubicBezTo>
                  <a:cubicBezTo>
                    <a:pt x="315" y="182"/>
                    <a:pt x="315" y="182"/>
                    <a:pt x="315" y="182"/>
                  </a:cubicBezTo>
                  <a:cubicBezTo>
                    <a:pt x="315" y="182"/>
                    <a:pt x="315" y="182"/>
                    <a:pt x="315" y="182"/>
                  </a:cubicBezTo>
                  <a:cubicBezTo>
                    <a:pt x="315" y="182"/>
                    <a:pt x="315" y="182"/>
                    <a:pt x="315" y="182"/>
                  </a:cubicBezTo>
                  <a:cubicBezTo>
                    <a:pt x="315" y="183"/>
                    <a:pt x="315" y="183"/>
                    <a:pt x="315" y="183"/>
                  </a:cubicBezTo>
                  <a:cubicBezTo>
                    <a:pt x="315" y="183"/>
                    <a:pt x="315" y="183"/>
                    <a:pt x="315" y="183"/>
                  </a:cubicBezTo>
                  <a:cubicBezTo>
                    <a:pt x="315" y="184"/>
                    <a:pt x="315" y="184"/>
                    <a:pt x="315" y="184"/>
                  </a:cubicBezTo>
                  <a:cubicBezTo>
                    <a:pt x="315" y="184"/>
                    <a:pt x="315" y="184"/>
                    <a:pt x="315" y="184"/>
                  </a:cubicBezTo>
                  <a:cubicBezTo>
                    <a:pt x="314" y="184"/>
                    <a:pt x="314" y="184"/>
                    <a:pt x="314" y="184"/>
                  </a:cubicBezTo>
                  <a:cubicBezTo>
                    <a:pt x="314" y="184"/>
                    <a:pt x="314" y="184"/>
                    <a:pt x="314" y="184"/>
                  </a:cubicBezTo>
                  <a:cubicBezTo>
                    <a:pt x="314" y="184"/>
                    <a:pt x="314" y="184"/>
                    <a:pt x="314" y="184"/>
                  </a:cubicBezTo>
                  <a:cubicBezTo>
                    <a:pt x="314" y="184"/>
                    <a:pt x="314" y="184"/>
                    <a:pt x="314" y="184"/>
                  </a:cubicBezTo>
                  <a:cubicBezTo>
                    <a:pt x="314" y="184"/>
                    <a:pt x="314" y="184"/>
                    <a:pt x="314" y="184"/>
                  </a:cubicBezTo>
                  <a:cubicBezTo>
                    <a:pt x="313" y="184"/>
                    <a:pt x="313" y="184"/>
                    <a:pt x="313" y="184"/>
                  </a:cubicBezTo>
                  <a:cubicBezTo>
                    <a:pt x="313" y="184"/>
                    <a:pt x="313" y="184"/>
                    <a:pt x="313" y="184"/>
                  </a:cubicBezTo>
                  <a:cubicBezTo>
                    <a:pt x="313" y="184"/>
                    <a:pt x="313" y="184"/>
                    <a:pt x="313" y="184"/>
                  </a:cubicBezTo>
                  <a:cubicBezTo>
                    <a:pt x="313" y="183"/>
                    <a:pt x="313" y="183"/>
                    <a:pt x="313" y="183"/>
                  </a:cubicBezTo>
                  <a:cubicBezTo>
                    <a:pt x="312" y="182"/>
                    <a:pt x="312" y="182"/>
                    <a:pt x="312" y="182"/>
                  </a:cubicBezTo>
                  <a:cubicBezTo>
                    <a:pt x="312" y="182"/>
                    <a:pt x="312" y="182"/>
                    <a:pt x="312" y="182"/>
                  </a:cubicBezTo>
                  <a:cubicBezTo>
                    <a:pt x="312" y="182"/>
                    <a:pt x="312" y="182"/>
                    <a:pt x="312" y="182"/>
                  </a:cubicBezTo>
                  <a:cubicBezTo>
                    <a:pt x="312" y="184"/>
                    <a:pt x="312" y="184"/>
                    <a:pt x="312" y="184"/>
                  </a:cubicBezTo>
                  <a:cubicBezTo>
                    <a:pt x="312" y="184"/>
                    <a:pt x="312" y="184"/>
                    <a:pt x="312" y="184"/>
                  </a:cubicBezTo>
                  <a:cubicBezTo>
                    <a:pt x="311" y="184"/>
                    <a:pt x="311" y="184"/>
                    <a:pt x="311" y="184"/>
                  </a:cubicBezTo>
                  <a:cubicBezTo>
                    <a:pt x="311" y="184"/>
                    <a:pt x="311" y="184"/>
                    <a:pt x="311" y="184"/>
                  </a:cubicBezTo>
                  <a:cubicBezTo>
                    <a:pt x="312" y="184"/>
                    <a:pt x="312" y="184"/>
                    <a:pt x="312" y="184"/>
                  </a:cubicBezTo>
                  <a:cubicBezTo>
                    <a:pt x="312" y="184"/>
                    <a:pt x="312" y="184"/>
                    <a:pt x="312" y="184"/>
                  </a:cubicBezTo>
                  <a:cubicBezTo>
                    <a:pt x="312" y="185"/>
                    <a:pt x="312" y="185"/>
                    <a:pt x="312" y="185"/>
                  </a:cubicBezTo>
                  <a:cubicBezTo>
                    <a:pt x="311" y="185"/>
                    <a:pt x="311" y="185"/>
                    <a:pt x="311" y="185"/>
                  </a:cubicBezTo>
                  <a:cubicBezTo>
                    <a:pt x="311" y="185"/>
                    <a:pt x="311" y="185"/>
                    <a:pt x="311" y="185"/>
                  </a:cubicBezTo>
                  <a:cubicBezTo>
                    <a:pt x="311" y="185"/>
                    <a:pt x="311" y="185"/>
                    <a:pt x="311" y="185"/>
                  </a:cubicBezTo>
                  <a:cubicBezTo>
                    <a:pt x="311" y="185"/>
                    <a:pt x="311" y="185"/>
                    <a:pt x="311" y="185"/>
                  </a:cubicBezTo>
                  <a:cubicBezTo>
                    <a:pt x="312" y="185"/>
                    <a:pt x="312" y="185"/>
                    <a:pt x="312" y="185"/>
                  </a:cubicBezTo>
                  <a:cubicBezTo>
                    <a:pt x="312" y="186"/>
                    <a:pt x="312" y="186"/>
                    <a:pt x="312" y="186"/>
                  </a:cubicBezTo>
                  <a:cubicBezTo>
                    <a:pt x="312" y="186"/>
                    <a:pt x="312" y="186"/>
                    <a:pt x="312" y="186"/>
                  </a:cubicBezTo>
                  <a:cubicBezTo>
                    <a:pt x="311" y="186"/>
                    <a:pt x="311" y="186"/>
                    <a:pt x="311" y="186"/>
                  </a:cubicBezTo>
                  <a:cubicBezTo>
                    <a:pt x="311" y="186"/>
                    <a:pt x="311" y="186"/>
                    <a:pt x="311" y="186"/>
                  </a:cubicBezTo>
                  <a:cubicBezTo>
                    <a:pt x="311" y="187"/>
                    <a:pt x="311" y="187"/>
                    <a:pt x="311" y="187"/>
                  </a:cubicBezTo>
                  <a:cubicBezTo>
                    <a:pt x="311" y="187"/>
                    <a:pt x="311" y="187"/>
                    <a:pt x="311" y="187"/>
                  </a:cubicBezTo>
                  <a:cubicBezTo>
                    <a:pt x="311" y="187"/>
                    <a:pt x="311" y="187"/>
                    <a:pt x="311" y="187"/>
                  </a:cubicBezTo>
                  <a:cubicBezTo>
                    <a:pt x="311" y="187"/>
                    <a:pt x="311" y="187"/>
                    <a:pt x="311" y="187"/>
                  </a:cubicBezTo>
                  <a:cubicBezTo>
                    <a:pt x="311" y="187"/>
                    <a:pt x="311" y="187"/>
                    <a:pt x="311" y="187"/>
                  </a:cubicBezTo>
                  <a:cubicBezTo>
                    <a:pt x="311" y="188"/>
                    <a:pt x="311" y="188"/>
                    <a:pt x="311" y="188"/>
                  </a:cubicBezTo>
                  <a:cubicBezTo>
                    <a:pt x="311" y="188"/>
                    <a:pt x="311" y="188"/>
                    <a:pt x="311" y="188"/>
                  </a:cubicBezTo>
                  <a:cubicBezTo>
                    <a:pt x="311" y="189"/>
                    <a:pt x="311" y="189"/>
                    <a:pt x="311"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09" y="188"/>
                    <a:pt x="309" y="188"/>
                    <a:pt x="309" y="188"/>
                  </a:cubicBezTo>
                  <a:cubicBezTo>
                    <a:pt x="309" y="188"/>
                    <a:pt x="309" y="188"/>
                    <a:pt x="309" y="188"/>
                  </a:cubicBezTo>
                  <a:cubicBezTo>
                    <a:pt x="309" y="188"/>
                    <a:pt x="309" y="188"/>
                    <a:pt x="309" y="188"/>
                  </a:cubicBezTo>
                  <a:cubicBezTo>
                    <a:pt x="309" y="187"/>
                    <a:pt x="309" y="187"/>
                    <a:pt x="309" y="187"/>
                  </a:cubicBezTo>
                  <a:cubicBezTo>
                    <a:pt x="309" y="187"/>
                    <a:pt x="309" y="187"/>
                    <a:pt x="309" y="187"/>
                  </a:cubicBezTo>
                  <a:cubicBezTo>
                    <a:pt x="308" y="188"/>
                    <a:pt x="308" y="188"/>
                    <a:pt x="308" y="188"/>
                  </a:cubicBezTo>
                  <a:cubicBezTo>
                    <a:pt x="308" y="188"/>
                    <a:pt x="308" y="188"/>
                    <a:pt x="308" y="188"/>
                  </a:cubicBezTo>
                  <a:cubicBezTo>
                    <a:pt x="308" y="188"/>
                    <a:pt x="308" y="188"/>
                    <a:pt x="308" y="188"/>
                  </a:cubicBezTo>
                  <a:cubicBezTo>
                    <a:pt x="308" y="188"/>
                    <a:pt x="308" y="188"/>
                    <a:pt x="308" y="188"/>
                  </a:cubicBezTo>
                  <a:cubicBezTo>
                    <a:pt x="308" y="187"/>
                    <a:pt x="308" y="187"/>
                    <a:pt x="308" y="187"/>
                  </a:cubicBezTo>
                  <a:cubicBezTo>
                    <a:pt x="308" y="187"/>
                    <a:pt x="308" y="187"/>
                    <a:pt x="308" y="187"/>
                  </a:cubicBezTo>
                  <a:cubicBezTo>
                    <a:pt x="308" y="187"/>
                    <a:pt x="308" y="187"/>
                    <a:pt x="308" y="187"/>
                  </a:cubicBezTo>
                  <a:cubicBezTo>
                    <a:pt x="308" y="186"/>
                    <a:pt x="308" y="186"/>
                    <a:pt x="308" y="186"/>
                  </a:cubicBezTo>
                  <a:cubicBezTo>
                    <a:pt x="308" y="186"/>
                    <a:pt x="308" y="186"/>
                    <a:pt x="308" y="186"/>
                  </a:cubicBezTo>
                  <a:cubicBezTo>
                    <a:pt x="308" y="186"/>
                    <a:pt x="308" y="186"/>
                    <a:pt x="308" y="186"/>
                  </a:cubicBezTo>
                  <a:cubicBezTo>
                    <a:pt x="308" y="186"/>
                    <a:pt x="308" y="186"/>
                    <a:pt x="308" y="186"/>
                  </a:cubicBezTo>
                  <a:cubicBezTo>
                    <a:pt x="307" y="186"/>
                    <a:pt x="307" y="186"/>
                    <a:pt x="307" y="186"/>
                  </a:cubicBezTo>
                  <a:cubicBezTo>
                    <a:pt x="307" y="187"/>
                    <a:pt x="307" y="187"/>
                    <a:pt x="307" y="187"/>
                  </a:cubicBezTo>
                  <a:cubicBezTo>
                    <a:pt x="307" y="187"/>
                    <a:pt x="307" y="187"/>
                    <a:pt x="307" y="187"/>
                  </a:cubicBezTo>
                  <a:cubicBezTo>
                    <a:pt x="306" y="187"/>
                    <a:pt x="306" y="187"/>
                    <a:pt x="306" y="187"/>
                  </a:cubicBezTo>
                  <a:cubicBezTo>
                    <a:pt x="306" y="187"/>
                    <a:pt x="306" y="187"/>
                    <a:pt x="306" y="187"/>
                  </a:cubicBezTo>
                  <a:cubicBezTo>
                    <a:pt x="306" y="186"/>
                    <a:pt x="306" y="186"/>
                    <a:pt x="306" y="186"/>
                  </a:cubicBezTo>
                  <a:cubicBezTo>
                    <a:pt x="306" y="186"/>
                    <a:pt x="306" y="186"/>
                    <a:pt x="306" y="186"/>
                  </a:cubicBezTo>
                  <a:cubicBezTo>
                    <a:pt x="306" y="185"/>
                    <a:pt x="306" y="185"/>
                    <a:pt x="306" y="185"/>
                  </a:cubicBezTo>
                  <a:cubicBezTo>
                    <a:pt x="307" y="185"/>
                    <a:pt x="307" y="185"/>
                    <a:pt x="307" y="185"/>
                  </a:cubicBezTo>
                  <a:cubicBezTo>
                    <a:pt x="307" y="185"/>
                    <a:pt x="307" y="185"/>
                    <a:pt x="307" y="185"/>
                  </a:cubicBezTo>
                  <a:cubicBezTo>
                    <a:pt x="307" y="185"/>
                    <a:pt x="307" y="185"/>
                    <a:pt x="307" y="185"/>
                  </a:cubicBezTo>
                  <a:cubicBezTo>
                    <a:pt x="307" y="185"/>
                    <a:pt x="307" y="185"/>
                    <a:pt x="307" y="185"/>
                  </a:cubicBezTo>
                  <a:cubicBezTo>
                    <a:pt x="307" y="185"/>
                    <a:pt x="307" y="185"/>
                    <a:pt x="307" y="185"/>
                  </a:cubicBezTo>
                  <a:cubicBezTo>
                    <a:pt x="306" y="185"/>
                    <a:pt x="306" y="185"/>
                    <a:pt x="306" y="185"/>
                  </a:cubicBezTo>
                  <a:cubicBezTo>
                    <a:pt x="306" y="185"/>
                    <a:pt x="306" y="185"/>
                    <a:pt x="306" y="185"/>
                  </a:cubicBezTo>
                  <a:cubicBezTo>
                    <a:pt x="305" y="184"/>
                    <a:pt x="305" y="184"/>
                    <a:pt x="305" y="184"/>
                  </a:cubicBezTo>
                  <a:cubicBezTo>
                    <a:pt x="306" y="184"/>
                    <a:pt x="306" y="184"/>
                    <a:pt x="306" y="184"/>
                  </a:cubicBezTo>
                  <a:cubicBezTo>
                    <a:pt x="306" y="184"/>
                    <a:pt x="306" y="184"/>
                    <a:pt x="306" y="184"/>
                  </a:cubicBezTo>
                  <a:cubicBezTo>
                    <a:pt x="307" y="183"/>
                    <a:pt x="307" y="183"/>
                    <a:pt x="307" y="183"/>
                  </a:cubicBezTo>
                  <a:cubicBezTo>
                    <a:pt x="306" y="183"/>
                    <a:pt x="306" y="183"/>
                    <a:pt x="306" y="183"/>
                  </a:cubicBezTo>
                  <a:cubicBezTo>
                    <a:pt x="306" y="183"/>
                    <a:pt x="306" y="183"/>
                    <a:pt x="306" y="183"/>
                  </a:cubicBezTo>
                  <a:cubicBezTo>
                    <a:pt x="306" y="183"/>
                    <a:pt x="306" y="183"/>
                    <a:pt x="306" y="183"/>
                  </a:cubicBezTo>
                  <a:cubicBezTo>
                    <a:pt x="305" y="183"/>
                    <a:pt x="305" y="183"/>
                    <a:pt x="305" y="183"/>
                  </a:cubicBezTo>
                  <a:cubicBezTo>
                    <a:pt x="306" y="183"/>
                    <a:pt x="306" y="183"/>
                    <a:pt x="306" y="183"/>
                  </a:cubicBezTo>
                  <a:cubicBezTo>
                    <a:pt x="306" y="182"/>
                    <a:pt x="306" y="182"/>
                    <a:pt x="306" y="182"/>
                  </a:cubicBezTo>
                  <a:cubicBezTo>
                    <a:pt x="307" y="182"/>
                    <a:pt x="307" y="182"/>
                    <a:pt x="307" y="182"/>
                  </a:cubicBezTo>
                  <a:cubicBezTo>
                    <a:pt x="307" y="182"/>
                    <a:pt x="307" y="182"/>
                    <a:pt x="307" y="182"/>
                  </a:cubicBezTo>
                  <a:cubicBezTo>
                    <a:pt x="306" y="182"/>
                    <a:pt x="306" y="182"/>
                    <a:pt x="306" y="182"/>
                  </a:cubicBezTo>
                  <a:cubicBezTo>
                    <a:pt x="305" y="182"/>
                    <a:pt x="305" y="182"/>
                    <a:pt x="305" y="182"/>
                  </a:cubicBezTo>
                  <a:cubicBezTo>
                    <a:pt x="305" y="182"/>
                    <a:pt x="305" y="182"/>
                    <a:pt x="305" y="182"/>
                  </a:cubicBezTo>
                  <a:cubicBezTo>
                    <a:pt x="305" y="182"/>
                    <a:pt x="305" y="182"/>
                    <a:pt x="305" y="182"/>
                  </a:cubicBezTo>
                  <a:cubicBezTo>
                    <a:pt x="306" y="181"/>
                    <a:pt x="306" y="181"/>
                    <a:pt x="306" y="181"/>
                  </a:cubicBezTo>
                  <a:cubicBezTo>
                    <a:pt x="306" y="181"/>
                    <a:pt x="306" y="181"/>
                    <a:pt x="306" y="181"/>
                  </a:cubicBezTo>
                  <a:cubicBezTo>
                    <a:pt x="307" y="181"/>
                    <a:pt x="307" y="181"/>
                    <a:pt x="307" y="181"/>
                  </a:cubicBezTo>
                  <a:cubicBezTo>
                    <a:pt x="308" y="180"/>
                    <a:pt x="308" y="180"/>
                    <a:pt x="308" y="180"/>
                  </a:cubicBezTo>
                  <a:cubicBezTo>
                    <a:pt x="308" y="180"/>
                    <a:pt x="308" y="180"/>
                    <a:pt x="308" y="180"/>
                  </a:cubicBezTo>
                  <a:cubicBezTo>
                    <a:pt x="309" y="179"/>
                    <a:pt x="309" y="179"/>
                    <a:pt x="309" y="179"/>
                  </a:cubicBezTo>
                  <a:cubicBezTo>
                    <a:pt x="309" y="179"/>
                    <a:pt x="309" y="179"/>
                    <a:pt x="309" y="179"/>
                  </a:cubicBezTo>
                  <a:cubicBezTo>
                    <a:pt x="310" y="178"/>
                    <a:pt x="310" y="178"/>
                    <a:pt x="310" y="178"/>
                  </a:cubicBezTo>
                  <a:cubicBezTo>
                    <a:pt x="310" y="178"/>
                    <a:pt x="310" y="178"/>
                    <a:pt x="310" y="178"/>
                  </a:cubicBezTo>
                  <a:cubicBezTo>
                    <a:pt x="309" y="178"/>
                    <a:pt x="309" y="178"/>
                    <a:pt x="309" y="178"/>
                  </a:cubicBezTo>
                  <a:cubicBezTo>
                    <a:pt x="309" y="179"/>
                    <a:pt x="309" y="179"/>
                    <a:pt x="309" y="179"/>
                  </a:cubicBezTo>
                  <a:cubicBezTo>
                    <a:pt x="308" y="179"/>
                    <a:pt x="308" y="179"/>
                    <a:pt x="308" y="179"/>
                  </a:cubicBezTo>
                  <a:cubicBezTo>
                    <a:pt x="308" y="180"/>
                    <a:pt x="308" y="180"/>
                    <a:pt x="308" y="180"/>
                  </a:cubicBezTo>
                  <a:cubicBezTo>
                    <a:pt x="307" y="180"/>
                    <a:pt x="307" y="180"/>
                    <a:pt x="307" y="180"/>
                  </a:cubicBezTo>
                  <a:cubicBezTo>
                    <a:pt x="306" y="180"/>
                    <a:pt x="306" y="180"/>
                    <a:pt x="306" y="180"/>
                  </a:cubicBezTo>
                  <a:cubicBezTo>
                    <a:pt x="305" y="181"/>
                    <a:pt x="305" y="181"/>
                    <a:pt x="305" y="181"/>
                  </a:cubicBezTo>
                  <a:cubicBezTo>
                    <a:pt x="304" y="181"/>
                    <a:pt x="304" y="181"/>
                    <a:pt x="304" y="181"/>
                  </a:cubicBezTo>
                  <a:cubicBezTo>
                    <a:pt x="304" y="181"/>
                    <a:pt x="304" y="181"/>
                    <a:pt x="304" y="181"/>
                  </a:cubicBezTo>
                  <a:cubicBezTo>
                    <a:pt x="304" y="180"/>
                    <a:pt x="304" y="180"/>
                    <a:pt x="304" y="180"/>
                  </a:cubicBezTo>
                  <a:cubicBezTo>
                    <a:pt x="305" y="179"/>
                    <a:pt x="305" y="179"/>
                    <a:pt x="305" y="179"/>
                  </a:cubicBezTo>
                  <a:cubicBezTo>
                    <a:pt x="306" y="179"/>
                    <a:pt x="306" y="179"/>
                    <a:pt x="306" y="179"/>
                  </a:cubicBezTo>
                  <a:cubicBezTo>
                    <a:pt x="306" y="178"/>
                    <a:pt x="306" y="178"/>
                    <a:pt x="306" y="178"/>
                  </a:cubicBezTo>
                  <a:cubicBezTo>
                    <a:pt x="306" y="178"/>
                    <a:pt x="306" y="178"/>
                    <a:pt x="306" y="178"/>
                  </a:cubicBezTo>
                  <a:cubicBezTo>
                    <a:pt x="306" y="178"/>
                    <a:pt x="306" y="178"/>
                    <a:pt x="306" y="178"/>
                  </a:cubicBezTo>
                  <a:cubicBezTo>
                    <a:pt x="306" y="178"/>
                    <a:pt x="306" y="178"/>
                    <a:pt x="306" y="178"/>
                  </a:cubicBezTo>
                  <a:cubicBezTo>
                    <a:pt x="304" y="179"/>
                    <a:pt x="304" y="179"/>
                    <a:pt x="304" y="179"/>
                  </a:cubicBezTo>
                  <a:cubicBezTo>
                    <a:pt x="303" y="180"/>
                    <a:pt x="303" y="180"/>
                    <a:pt x="303" y="180"/>
                  </a:cubicBezTo>
                  <a:cubicBezTo>
                    <a:pt x="303" y="179"/>
                    <a:pt x="303" y="179"/>
                    <a:pt x="303" y="179"/>
                  </a:cubicBezTo>
                  <a:cubicBezTo>
                    <a:pt x="303" y="179"/>
                    <a:pt x="303" y="179"/>
                    <a:pt x="303" y="179"/>
                  </a:cubicBezTo>
                  <a:cubicBezTo>
                    <a:pt x="303" y="179"/>
                    <a:pt x="303" y="179"/>
                    <a:pt x="303" y="179"/>
                  </a:cubicBezTo>
                  <a:cubicBezTo>
                    <a:pt x="303" y="178"/>
                    <a:pt x="303" y="178"/>
                    <a:pt x="303" y="178"/>
                  </a:cubicBezTo>
                  <a:cubicBezTo>
                    <a:pt x="302" y="178"/>
                    <a:pt x="302" y="178"/>
                    <a:pt x="302" y="178"/>
                  </a:cubicBezTo>
                  <a:cubicBezTo>
                    <a:pt x="302" y="178"/>
                    <a:pt x="302" y="178"/>
                    <a:pt x="302" y="178"/>
                  </a:cubicBezTo>
                  <a:cubicBezTo>
                    <a:pt x="302" y="178"/>
                    <a:pt x="302" y="178"/>
                    <a:pt x="302" y="178"/>
                  </a:cubicBezTo>
                  <a:cubicBezTo>
                    <a:pt x="302" y="178"/>
                    <a:pt x="302" y="178"/>
                    <a:pt x="302" y="178"/>
                  </a:cubicBezTo>
                  <a:cubicBezTo>
                    <a:pt x="302" y="177"/>
                    <a:pt x="302" y="177"/>
                    <a:pt x="302" y="177"/>
                  </a:cubicBezTo>
                  <a:cubicBezTo>
                    <a:pt x="302" y="177"/>
                    <a:pt x="302" y="177"/>
                    <a:pt x="302" y="177"/>
                  </a:cubicBezTo>
                  <a:cubicBezTo>
                    <a:pt x="302" y="177"/>
                    <a:pt x="302" y="177"/>
                    <a:pt x="302" y="177"/>
                  </a:cubicBezTo>
                  <a:cubicBezTo>
                    <a:pt x="302" y="177"/>
                    <a:pt x="302" y="177"/>
                    <a:pt x="302" y="177"/>
                  </a:cubicBezTo>
                  <a:cubicBezTo>
                    <a:pt x="302" y="176"/>
                    <a:pt x="302" y="176"/>
                    <a:pt x="302" y="176"/>
                  </a:cubicBezTo>
                  <a:cubicBezTo>
                    <a:pt x="302" y="176"/>
                    <a:pt x="302" y="176"/>
                    <a:pt x="302" y="176"/>
                  </a:cubicBezTo>
                  <a:cubicBezTo>
                    <a:pt x="302" y="176"/>
                    <a:pt x="302" y="176"/>
                    <a:pt x="302" y="176"/>
                  </a:cubicBezTo>
                  <a:cubicBezTo>
                    <a:pt x="302" y="175"/>
                    <a:pt x="302" y="175"/>
                    <a:pt x="302" y="175"/>
                  </a:cubicBezTo>
                  <a:cubicBezTo>
                    <a:pt x="301" y="175"/>
                    <a:pt x="301" y="175"/>
                    <a:pt x="301" y="175"/>
                  </a:cubicBezTo>
                  <a:cubicBezTo>
                    <a:pt x="301" y="175"/>
                    <a:pt x="301" y="175"/>
                    <a:pt x="301" y="175"/>
                  </a:cubicBezTo>
                  <a:cubicBezTo>
                    <a:pt x="301" y="176"/>
                    <a:pt x="301" y="176"/>
                    <a:pt x="301" y="176"/>
                  </a:cubicBezTo>
                  <a:cubicBezTo>
                    <a:pt x="301" y="176"/>
                    <a:pt x="301" y="176"/>
                    <a:pt x="301" y="176"/>
                  </a:cubicBezTo>
                  <a:cubicBezTo>
                    <a:pt x="301" y="176"/>
                    <a:pt x="301" y="176"/>
                    <a:pt x="301" y="176"/>
                  </a:cubicBezTo>
                  <a:cubicBezTo>
                    <a:pt x="300" y="176"/>
                    <a:pt x="300" y="176"/>
                    <a:pt x="300" y="176"/>
                  </a:cubicBezTo>
                  <a:cubicBezTo>
                    <a:pt x="300" y="175"/>
                    <a:pt x="300" y="175"/>
                    <a:pt x="300" y="175"/>
                  </a:cubicBezTo>
                  <a:cubicBezTo>
                    <a:pt x="299" y="175"/>
                    <a:pt x="299" y="175"/>
                    <a:pt x="299" y="175"/>
                  </a:cubicBezTo>
                  <a:cubicBezTo>
                    <a:pt x="300" y="176"/>
                    <a:pt x="300" y="176"/>
                    <a:pt x="300" y="176"/>
                  </a:cubicBezTo>
                  <a:cubicBezTo>
                    <a:pt x="300" y="177"/>
                    <a:pt x="300" y="177"/>
                    <a:pt x="300" y="177"/>
                  </a:cubicBezTo>
                  <a:cubicBezTo>
                    <a:pt x="300" y="177"/>
                    <a:pt x="300" y="177"/>
                    <a:pt x="300" y="177"/>
                  </a:cubicBezTo>
                  <a:cubicBezTo>
                    <a:pt x="300" y="177"/>
                    <a:pt x="300" y="177"/>
                    <a:pt x="300" y="177"/>
                  </a:cubicBezTo>
                  <a:cubicBezTo>
                    <a:pt x="300" y="177"/>
                    <a:pt x="300" y="177"/>
                    <a:pt x="300" y="177"/>
                  </a:cubicBezTo>
                  <a:cubicBezTo>
                    <a:pt x="300" y="178"/>
                    <a:pt x="300" y="178"/>
                    <a:pt x="300" y="178"/>
                  </a:cubicBezTo>
                  <a:cubicBezTo>
                    <a:pt x="299" y="178"/>
                    <a:pt x="299" y="178"/>
                    <a:pt x="299" y="178"/>
                  </a:cubicBezTo>
                  <a:cubicBezTo>
                    <a:pt x="299" y="177"/>
                    <a:pt x="299" y="177"/>
                    <a:pt x="299" y="177"/>
                  </a:cubicBezTo>
                  <a:cubicBezTo>
                    <a:pt x="299" y="177"/>
                    <a:pt x="299" y="177"/>
                    <a:pt x="299" y="177"/>
                  </a:cubicBezTo>
                  <a:cubicBezTo>
                    <a:pt x="298" y="176"/>
                    <a:pt x="298" y="176"/>
                    <a:pt x="298" y="176"/>
                  </a:cubicBezTo>
                  <a:cubicBezTo>
                    <a:pt x="298" y="177"/>
                    <a:pt x="298" y="177"/>
                    <a:pt x="298" y="177"/>
                  </a:cubicBezTo>
                  <a:cubicBezTo>
                    <a:pt x="298" y="177"/>
                    <a:pt x="298" y="177"/>
                    <a:pt x="298" y="177"/>
                  </a:cubicBezTo>
                  <a:cubicBezTo>
                    <a:pt x="298" y="177"/>
                    <a:pt x="298" y="177"/>
                    <a:pt x="298" y="177"/>
                  </a:cubicBezTo>
                  <a:cubicBezTo>
                    <a:pt x="298" y="178"/>
                    <a:pt x="298" y="178"/>
                    <a:pt x="298" y="178"/>
                  </a:cubicBezTo>
                  <a:cubicBezTo>
                    <a:pt x="299" y="178"/>
                    <a:pt x="299" y="178"/>
                    <a:pt x="299" y="178"/>
                  </a:cubicBezTo>
                  <a:cubicBezTo>
                    <a:pt x="299" y="179"/>
                    <a:pt x="299" y="179"/>
                    <a:pt x="299" y="179"/>
                  </a:cubicBezTo>
                  <a:cubicBezTo>
                    <a:pt x="300" y="179"/>
                    <a:pt x="300" y="179"/>
                    <a:pt x="300" y="179"/>
                  </a:cubicBezTo>
                  <a:cubicBezTo>
                    <a:pt x="299" y="180"/>
                    <a:pt x="299" y="180"/>
                    <a:pt x="299" y="180"/>
                  </a:cubicBezTo>
                  <a:cubicBezTo>
                    <a:pt x="300" y="180"/>
                    <a:pt x="300" y="180"/>
                    <a:pt x="300" y="180"/>
                  </a:cubicBezTo>
                  <a:cubicBezTo>
                    <a:pt x="300" y="180"/>
                    <a:pt x="300" y="180"/>
                    <a:pt x="300" y="180"/>
                  </a:cubicBezTo>
                  <a:cubicBezTo>
                    <a:pt x="299" y="181"/>
                    <a:pt x="299" y="181"/>
                    <a:pt x="299" y="181"/>
                  </a:cubicBezTo>
                  <a:cubicBezTo>
                    <a:pt x="298" y="180"/>
                    <a:pt x="298" y="180"/>
                    <a:pt x="298" y="180"/>
                  </a:cubicBezTo>
                  <a:cubicBezTo>
                    <a:pt x="298" y="180"/>
                    <a:pt x="298" y="180"/>
                    <a:pt x="298" y="180"/>
                  </a:cubicBezTo>
                  <a:cubicBezTo>
                    <a:pt x="298" y="181"/>
                    <a:pt x="298" y="181"/>
                    <a:pt x="298" y="181"/>
                  </a:cubicBezTo>
                  <a:cubicBezTo>
                    <a:pt x="297" y="181"/>
                    <a:pt x="297" y="181"/>
                    <a:pt x="297" y="181"/>
                  </a:cubicBezTo>
                  <a:cubicBezTo>
                    <a:pt x="297" y="180"/>
                    <a:pt x="297" y="180"/>
                    <a:pt x="297" y="180"/>
                  </a:cubicBezTo>
                  <a:cubicBezTo>
                    <a:pt x="297" y="179"/>
                    <a:pt x="297" y="179"/>
                    <a:pt x="297" y="179"/>
                  </a:cubicBezTo>
                  <a:cubicBezTo>
                    <a:pt x="297" y="179"/>
                    <a:pt x="297" y="179"/>
                    <a:pt x="297" y="179"/>
                  </a:cubicBezTo>
                  <a:cubicBezTo>
                    <a:pt x="297" y="178"/>
                    <a:pt x="297" y="178"/>
                    <a:pt x="297" y="178"/>
                  </a:cubicBezTo>
                  <a:cubicBezTo>
                    <a:pt x="296" y="178"/>
                    <a:pt x="296" y="178"/>
                    <a:pt x="296" y="178"/>
                  </a:cubicBezTo>
                  <a:cubicBezTo>
                    <a:pt x="295" y="178"/>
                    <a:pt x="295" y="178"/>
                    <a:pt x="295" y="178"/>
                  </a:cubicBezTo>
                  <a:cubicBezTo>
                    <a:pt x="295" y="178"/>
                    <a:pt x="295" y="178"/>
                    <a:pt x="295" y="178"/>
                  </a:cubicBezTo>
                  <a:cubicBezTo>
                    <a:pt x="295" y="177"/>
                    <a:pt x="295" y="177"/>
                    <a:pt x="295" y="177"/>
                  </a:cubicBezTo>
                  <a:cubicBezTo>
                    <a:pt x="294" y="177"/>
                    <a:pt x="294" y="177"/>
                    <a:pt x="294" y="177"/>
                  </a:cubicBezTo>
                  <a:cubicBezTo>
                    <a:pt x="294" y="177"/>
                    <a:pt x="294" y="177"/>
                    <a:pt x="294" y="177"/>
                  </a:cubicBezTo>
                  <a:cubicBezTo>
                    <a:pt x="293" y="177"/>
                    <a:pt x="293" y="177"/>
                    <a:pt x="293" y="177"/>
                  </a:cubicBezTo>
                  <a:cubicBezTo>
                    <a:pt x="293" y="178"/>
                    <a:pt x="293" y="178"/>
                    <a:pt x="293" y="178"/>
                  </a:cubicBezTo>
                  <a:cubicBezTo>
                    <a:pt x="294" y="178"/>
                    <a:pt x="294" y="178"/>
                    <a:pt x="294" y="178"/>
                  </a:cubicBezTo>
                  <a:cubicBezTo>
                    <a:pt x="295" y="178"/>
                    <a:pt x="295" y="178"/>
                    <a:pt x="295" y="178"/>
                  </a:cubicBezTo>
                  <a:cubicBezTo>
                    <a:pt x="296" y="178"/>
                    <a:pt x="296" y="178"/>
                    <a:pt x="296" y="178"/>
                  </a:cubicBezTo>
                  <a:cubicBezTo>
                    <a:pt x="296" y="179"/>
                    <a:pt x="296" y="179"/>
                    <a:pt x="296" y="179"/>
                  </a:cubicBezTo>
                  <a:cubicBezTo>
                    <a:pt x="295" y="180"/>
                    <a:pt x="295" y="180"/>
                    <a:pt x="295" y="180"/>
                  </a:cubicBezTo>
                  <a:cubicBezTo>
                    <a:pt x="295" y="180"/>
                    <a:pt x="295" y="180"/>
                    <a:pt x="295" y="180"/>
                  </a:cubicBezTo>
                  <a:cubicBezTo>
                    <a:pt x="296" y="180"/>
                    <a:pt x="296" y="180"/>
                    <a:pt x="296" y="180"/>
                  </a:cubicBezTo>
                  <a:cubicBezTo>
                    <a:pt x="296" y="180"/>
                    <a:pt x="296" y="180"/>
                    <a:pt x="296" y="180"/>
                  </a:cubicBezTo>
                  <a:cubicBezTo>
                    <a:pt x="296" y="181"/>
                    <a:pt x="296" y="181"/>
                    <a:pt x="296" y="181"/>
                  </a:cubicBezTo>
                  <a:cubicBezTo>
                    <a:pt x="296" y="181"/>
                    <a:pt x="296" y="181"/>
                    <a:pt x="296" y="181"/>
                  </a:cubicBezTo>
                  <a:cubicBezTo>
                    <a:pt x="297" y="181"/>
                    <a:pt x="297" y="181"/>
                    <a:pt x="297" y="181"/>
                  </a:cubicBezTo>
                  <a:cubicBezTo>
                    <a:pt x="297" y="181"/>
                    <a:pt x="297" y="181"/>
                    <a:pt x="297" y="181"/>
                  </a:cubicBezTo>
                  <a:cubicBezTo>
                    <a:pt x="296" y="182"/>
                    <a:pt x="296" y="182"/>
                    <a:pt x="296" y="182"/>
                  </a:cubicBezTo>
                  <a:cubicBezTo>
                    <a:pt x="295" y="183"/>
                    <a:pt x="295" y="183"/>
                    <a:pt x="295" y="183"/>
                  </a:cubicBezTo>
                  <a:cubicBezTo>
                    <a:pt x="294" y="184"/>
                    <a:pt x="294" y="184"/>
                    <a:pt x="294" y="184"/>
                  </a:cubicBezTo>
                  <a:cubicBezTo>
                    <a:pt x="296" y="183"/>
                    <a:pt x="296" y="183"/>
                    <a:pt x="296" y="183"/>
                  </a:cubicBezTo>
                  <a:cubicBezTo>
                    <a:pt x="296" y="183"/>
                    <a:pt x="296" y="183"/>
                    <a:pt x="296" y="183"/>
                  </a:cubicBezTo>
                  <a:cubicBezTo>
                    <a:pt x="297" y="182"/>
                    <a:pt x="297" y="182"/>
                    <a:pt x="297" y="182"/>
                  </a:cubicBezTo>
                  <a:cubicBezTo>
                    <a:pt x="298" y="182"/>
                    <a:pt x="298" y="182"/>
                    <a:pt x="298" y="182"/>
                  </a:cubicBezTo>
                  <a:cubicBezTo>
                    <a:pt x="298" y="183"/>
                    <a:pt x="298" y="183"/>
                    <a:pt x="298" y="183"/>
                  </a:cubicBezTo>
                  <a:cubicBezTo>
                    <a:pt x="298" y="183"/>
                    <a:pt x="298" y="183"/>
                    <a:pt x="298" y="183"/>
                  </a:cubicBezTo>
                  <a:cubicBezTo>
                    <a:pt x="297" y="183"/>
                    <a:pt x="297" y="183"/>
                    <a:pt x="297" y="183"/>
                  </a:cubicBezTo>
                  <a:cubicBezTo>
                    <a:pt x="297" y="184"/>
                    <a:pt x="297" y="184"/>
                    <a:pt x="297" y="184"/>
                  </a:cubicBezTo>
                  <a:cubicBezTo>
                    <a:pt x="297" y="184"/>
                    <a:pt x="297" y="184"/>
                    <a:pt x="297" y="184"/>
                  </a:cubicBezTo>
                  <a:cubicBezTo>
                    <a:pt x="298" y="184"/>
                    <a:pt x="298" y="184"/>
                    <a:pt x="298" y="184"/>
                  </a:cubicBezTo>
                  <a:cubicBezTo>
                    <a:pt x="299" y="185"/>
                    <a:pt x="299" y="185"/>
                    <a:pt x="299" y="185"/>
                  </a:cubicBezTo>
                  <a:cubicBezTo>
                    <a:pt x="298" y="185"/>
                    <a:pt x="298" y="185"/>
                    <a:pt x="298" y="185"/>
                  </a:cubicBezTo>
                  <a:cubicBezTo>
                    <a:pt x="297" y="185"/>
                    <a:pt x="297" y="185"/>
                    <a:pt x="297" y="185"/>
                  </a:cubicBezTo>
                  <a:cubicBezTo>
                    <a:pt x="297" y="185"/>
                    <a:pt x="297" y="185"/>
                    <a:pt x="297" y="185"/>
                  </a:cubicBezTo>
                  <a:cubicBezTo>
                    <a:pt x="298" y="185"/>
                    <a:pt x="298" y="185"/>
                    <a:pt x="298" y="185"/>
                  </a:cubicBezTo>
                  <a:cubicBezTo>
                    <a:pt x="298" y="186"/>
                    <a:pt x="298" y="186"/>
                    <a:pt x="298" y="186"/>
                  </a:cubicBezTo>
                  <a:cubicBezTo>
                    <a:pt x="298" y="186"/>
                    <a:pt x="298" y="186"/>
                    <a:pt x="298" y="186"/>
                  </a:cubicBezTo>
                  <a:cubicBezTo>
                    <a:pt x="298" y="186"/>
                    <a:pt x="298" y="186"/>
                    <a:pt x="298" y="186"/>
                  </a:cubicBezTo>
                  <a:cubicBezTo>
                    <a:pt x="298" y="186"/>
                    <a:pt x="298" y="186"/>
                    <a:pt x="298" y="186"/>
                  </a:cubicBezTo>
                  <a:cubicBezTo>
                    <a:pt x="298" y="187"/>
                    <a:pt x="298" y="187"/>
                    <a:pt x="298" y="187"/>
                  </a:cubicBezTo>
                  <a:cubicBezTo>
                    <a:pt x="298" y="187"/>
                    <a:pt x="298" y="187"/>
                    <a:pt x="298" y="187"/>
                  </a:cubicBezTo>
                  <a:cubicBezTo>
                    <a:pt x="298" y="187"/>
                    <a:pt x="298" y="187"/>
                    <a:pt x="298" y="187"/>
                  </a:cubicBezTo>
                  <a:cubicBezTo>
                    <a:pt x="298" y="188"/>
                    <a:pt x="298" y="188"/>
                    <a:pt x="298" y="188"/>
                  </a:cubicBezTo>
                  <a:cubicBezTo>
                    <a:pt x="299" y="189"/>
                    <a:pt x="299" y="189"/>
                    <a:pt x="299" y="189"/>
                  </a:cubicBezTo>
                  <a:cubicBezTo>
                    <a:pt x="299" y="188"/>
                    <a:pt x="299" y="188"/>
                    <a:pt x="299" y="188"/>
                  </a:cubicBezTo>
                  <a:cubicBezTo>
                    <a:pt x="299" y="187"/>
                    <a:pt x="299" y="187"/>
                    <a:pt x="299" y="187"/>
                  </a:cubicBezTo>
                  <a:cubicBezTo>
                    <a:pt x="299" y="187"/>
                    <a:pt x="299" y="187"/>
                    <a:pt x="299" y="187"/>
                  </a:cubicBezTo>
                  <a:cubicBezTo>
                    <a:pt x="300" y="188"/>
                    <a:pt x="300" y="188"/>
                    <a:pt x="300" y="188"/>
                  </a:cubicBezTo>
                  <a:cubicBezTo>
                    <a:pt x="300" y="188"/>
                    <a:pt x="300" y="188"/>
                    <a:pt x="300" y="188"/>
                  </a:cubicBezTo>
                  <a:cubicBezTo>
                    <a:pt x="300" y="189"/>
                    <a:pt x="300" y="189"/>
                    <a:pt x="300" y="189"/>
                  </a:cubicBezTo>
                  <a:cubicBezTo>
                    <a:pt x="300" y="189"/>
                    <a:pt x="300" y="189"/>
                    <a:pt x="300" y="189"/>
                  </a:cubicBezTo>
                  <a:cubicBezTo>
                    <a:pt x="300" y="189"/>
                    <a:pt x="300" y="189"/>
                    <a:pt x="300" y="189"/>
                  </a:cubicBezTo>
                  <a:cubicBezTo>
                    <a:pt x="300" y="190"/>
                    <a:pt x="300" y="190"/>
                    <a:pt x="300" y="190"/>
                  </a:cubicBezTo>
                  <a:cubicBezTo>
                    <a:pt x="301" y="190"/>
                    <a:pt x="301" y="190"/>
                    <a:pt x="301" y="190"/>
                  </a:cubicBezTo>
                  <a:cubicBezTo>
                    <a:pt x="301" y="189"/>
                    <a:pt x="301" y="189"/>
                    <a:pt x="301" y="189"/>
                  </a:cubicBezTo>
                  <a:cubicBezTo>
                    <a:pt x="301" y="190"/>
                    <a:pt x="301" y="190"/>
                    <a:pt x="301" y="190"/>
                  </a:cubicBezTo>
                  <a:cubicBezTo>
                    <a:pt x="301" y="189"/>
                    <a:pt x="301" y="189"/>
                    <a:pt x="301" y="189"/>
                  </a:cubicBezTo>
                  <a:cubicBezTo>
                    <a:pt x="301" y="189"/>
                    <a:pt x="301" y="189"/>
                    <a:pt x="301" y="189"/>
                  </a:cubicBezTo>
                  <a:cubicBezTo>
                    <a:pt x="302" y="189"/>
                    <a:pt x="302" y="189"/>
                    <a:pt x="302" y="189"/>
                  </a:cubicBezTo>
                  <a:cubicBezTo>
                    <a:pt x="302" y="190"/>
                    <a:pt x="302" y="190"/>
                    <a:pt x="302" y="190"/>
                  </a:cubicBezTo>
                  <a:cubicBezTo>
                    <a:pt x="302" y="190"/>
                    <a:pt x="302" y="190"/>
                    <a:pt x="302" y="190"/>
                  </a:cubicBezTo>
                  <a:cubicBezTo>
                    <a:pt x="302" y="191"/>
                    <a:pt x="302" y="191"/>
                    <a:pt x="302" y="191"/>
                  </a:cubicBezTo>
                  <a:cubicBezTo>
                    <a:pt x="301" y="191"/>
                    <a:pt x="301" y="191"/>
                    <a:pt x="301" y="191"/>
                  </a:cubicBezTo>
                  <a:cubicBezTo>
                    <a:pt x="301" y="191"/>
                    <a:pt x="301" y="191"/>
                    <a:pt x="301" y="191"/>
                  </a:cubicBezTo>
                  <a:cubicBezTo>
                    <a:pt x="302" y="192"/>
                    <a:pt x="302" y="192"/>
                    <a:pt x="302" y="192"/>
                  </a:cubicBezTo>
                  <a:cubicBezTo>
                    <a:pt x="303" y="192"/>
                    <a:pt x="303" y="192"/>
                    <a:pt x="303" y="192"/>
                  </a:cubicBezTo>
                  <a:cubicBezTo>
                    <a:pt x="303" y="191"/>
                    <a:pt x="303" y="191"/>
                    <a:pt x="303" y="191"/>
                  </a:cubicBezTo>
                  <a:cubicBezTo>
                    <a:pt x="304" y="192"/>
                    <a:pt x="304" y="192"/>
                    <a:pt x="304" y="192"/>
                  </a:cubicBezTo>
                  <a:cubicBezTo>
                    <a:pt x="303" y="192"/>
                    <a:pt x="303" y="192"/>
                    <a:pt x="303" y="192"/>
                  </a:cubicBezTo>
                  <a:cubicBezTo>
                    <a:pt x="303" y="192"/>
                    <a:pt x="303" y="192"/>
                    <a:pt x="303" y="192"/>
                  </a:cubicBezTo>
                  <a:cubicBezTo>
                    <a:pt x="302" y="193"/>
                    <a:pt x="302" y="193"/>
                    <a:pt x="302" y="193"/>
                  </a:cubicBezTo>
                  <a:cubicBezTo>
                    <a:pt x="302" y="193"/>
                    <a:pt x="302" y="193"/>
                    <a:pt x="302" y="193"/>
                  </a:cubicBezTo>
                  <a:cubicBezTo>
                    <a:pt x="303" y="194"/>
                    <a:pt x="303" y="194"/>
                    <a:pt x="303" y="194"/>
                  </a:cubicBezTo>
                  <a:cubicBezTo>
                    <a:pt x="303" y="195"/>
                    <a:pt x="303" y="195"/>
                    <a:pt x="303" y="195"/>
                  </a:cubicBezTo>
                  <a:cubicBezTo>
                    <a:pt x="303" y="195"/>
                    <a:pt x="303" y="195"/>
                    <a:pt x="303" y="195"/>
                  </a:cubicBezTo>
                  <a:cubicBezTo>
                    <a:pt x="303" y="196"/>
                    <a:pt x="303" y="196"/>
                    <a:pt x="303" y="196"/>
                  </a:cubicBezTo>
                  <a:cubicBezTo>
                    <a:pt x="304" y="197"/>
                    <a:pt x="304" y="197"/>
                    <a:pt x="304" y="197"/>
                  </a:cubicBezTo>
                  <a:cubicBezTo>
                    <a:pt x="304" y="197"/>
                    <a:pt x="304" y="197"/>
                    <a:pt x="304" y="197"/>
                  </a:cubicBezTo>
                  <a:cubicBezTo>
                    <a:pt x="304" y="198"/>
                    <a:pt x="304" y="198"/>
                    <a:pt x="304" y="198"/>
                  </a:cubicBezTo>
                  <a:cubicBezTo>
                    <a:pt x="304" y="199"/>
                    <a:pt x="304" y="199"/>
                    <a:pt x="304" y="199"/>
                  </a:cubicBezTo>
                  <a:cubicBezTo>
                    <a:pt x="303" y="199"/>
                    <a:pt x="303" y="199"/>
                    <a:pt x="303" y="199"/>
                  </a:cubicBezTo>
                  <a:cubicBezTo>
                    <a:pt x="304" y="200"/>
                    <a:pt x="304" y="200"/>
                    <a:pt x="304" y="200"/>
                  </a:cubicBezTo>
                  <a:cubicBezTo>
                    <a:pt x="303" y="201"/>
                    <a:pt x="303" y="201"/>
                    <a:pt x="303" y="201"/>
                  </a:cubicBezTo>
                  <a:cubicBezTo>
                    <a:pt x="302" y="199"/>
                    <a:pt x="302" y="199"/>
                    <a:pt x="302" y="199"/>
                  </a:cubicBezTo>
                  <a:cubicBezTo>
                    <a:pt x="302" y="199"/>
                    <a:pt x="302" y="199"/>
                    <a:pt x="302" y="199"/>
                  </a:cubicBezTo>
                  <a:cubicBezTo>
                    <a:pt x="302" y="198"/>
                    <a:pt x="302" y="198"/>
                    <a:pt x="302" y="198"/>
                  </a:cubicBezTo>
                  <a:cubicBezTo>
                    <a:pt x="302" y="197"/>
                    <a:pt x="302" y="197"/>
                    <a:pt x="302" y="197"/>
                  </a:cubicBezTo>
                  <a:cubicBezTo>
                    <a:pt x="302" y="198"/>
                    <a:pt x="302" y="198"/>
                    <a:pt x="302" y="198"/>
                  </a:cubicBezTo>
                  <a:cubicBezTo>
                    <a:pt x="302" y="199"/>
                    <a:pt x="302" y="199"/>
                    <a:pt x="302" y="199"/>
                  </a:cubicBezTo>
                  <a:cubicBezTo>
                    <a:pt x="302" y="200"/>
                    <a:pt x="302" y="200"/>
                    <a:pt x="302" y="200"/>
                  </a:cubicBezTo>
                  <a:cubicBezTo>
                    <a:pt x="302" y="201"/>
                    <a:pt x="302" y="201"/>
                    <a:pt x="302" y="201"/>
                  </a:cubicBezTo>
                  <a:cubicBezTo>
                    <a:pt x="302" y="202"/>
                    <a:pt x="302" y="202"/>
                    <a:pt x="302" y="202"/>
                  </a:cubicBezTo>
                  <a:cubicBezTo>
                    <a:pt x="302" y="203"/>
                    <a:pt x="302" y="203"/>
                    <a:pt x="302" y="203"/>
                  </a:cubicBezTo>
                  <a:cubicBezTo>
                    <a:pt x="302" y="203"/>
                    <a:pt x="302" y="203"/>
                    <a:pt x="302" y="203"/>
                  </a:cubicBezTo>
                  <a:cubicBezTo>
                    <a:pt x="301" y="203"/>
                    <a:pt x="301" y="203"/>
                    <a:pt x="301" y="203"/>
                  </a:cubicBezTo>
                  <a:cubicBezTo>
                    <a:pt x="301" y="202"/>
                    <a:pt x="301" y="202"/>
                    <a:pt x="301" y="202"/>
                  </a:cubicBezTo>
                  <a:cubicBezTo>
                    <a:pt x="300" y="202"/>
                    <a:pt x="300" y="202"/>
                    <a:pt x="300" y="202"/>
                  </a:cubicBezTo>
                  <a:cubicBezTo>
                    <a:pt x="301" y="204"/>
                    <a:pt x="301" y="204"/>
                    <a:pt x="301" y="204"/>
                  </a:cubicBezTo>
                  <a:cubicBezTo>
                    <a:pt x="300" y="205"/>
                    <a:pt x="300" y="205"/>
                    <a:pt x="300" y="205"/>
                  </a:cubicBezTo>
                  <a:cubicBezTo>
                    <a:pt x="301" y="205"/>
                    <a:pt x="301" y="205"/>
                    <a:pt x="301" y="205"/>
                  </a:cubicBezTo>
                  <a:cubicBezTo>
                    <a:pt x="301" y="205"/>
                    <a:pt x="301" y="205"/>
                    <a:pt x="301" y="205"/>
                  </a:cubicBezTo>
                  <a:cubicBezTo>
                    <a:pt x="300" y="205"/>
                    <a:pt x="300" y="205"/>
                    <a:pt x="300" y="205"/>
                  </a:cubicBezTo>
                  <a:cubicBezTo>
                    <a:pt x="299" y="205"/>
                    <a:pt x="299" y="205"/>
                    <a:pt x="299" y="205"/>
                  </a:cubicBezTo>
                  <a:cubicBezTo>
                    <a:pt x="299" y="204"/>
                    <a:pt x="299" y="204"/>
                    <a:pt x="299" y="204"/>
                  </a:cubicBezTo>
                  <a:cubicBezTo>
                    <a:pt x="299" y="203"/>
                    <a:pt x="299" y="203"/>
                    <a:pt x="299" y="203"/>
                  </a:cubicBezTo>
                  <a:cubicBezTo>
                    <a:pt x="299" y="202"/>
                    <a:pt x="299" y="202"/>
                    <a:pt x="299" y="202"/>
                  </a:cubicBezTo>
                  <a:cubicBezTo>
                    <a:pt x="299" y="203"/>
                    <a:pt x="299" y="203"/>
                    <a:pt x="299" y="203"/>
                  </a:cubicBezTo>
                  <a:cubicBezTo>
                    <a:pt x="298" y="203"/>
                    <a:pt x="298" y="203"/>
                    <a:pt x="298" y="203"/>
                  </a:cubicBezTo>
                  <a:cubicBezTo>
                    <a:pt x="298" y="202"/>
                    <a:pt x="298" y="202"/>
                    <a:pt x="298" y="202"/>
                  </a:cubicBezTo>
                  <a:cubicBezTo>
                    <a:pt x="298" y="201"/>
                    <a:pt x="298" y="201"/>
                    <a:pt x="298" y="201"/>
                  </a:cubicBezTo>
                  <a:cubicBezTo>
                    <a:pt x="298" y="202"/>
                    <a:pt x="298" y="202"/>
                    <a:pt x="298" y="202"/>
                  </a:cubicBezTo>
                  <a:cubicBezTo>
                    <a:pt x="298" y="202"/>
                    <a:pt x="298" y="202"/>
                    <a:pt x="298" y="202"/>
                  </a:cubicBezTo>
                  <a:cubicBezTo>
                    <a:pt x="297" y="202"/>
                    <a:pt x="297" y="202"/>
                    <a:pt x="297" y="202"/>
                  </a:cubicBezTo>
                  <a:cubicBezTo>
                    <a:pt x="297" y="201"/>
                    <a:pt x="297" y="201"/>
                    <a:pt x="297" y="201"/>
                  </a:cubicBezTo>
                  <a:cubicBezTo>
                    <a:pt x="297" y="201"/>
                    <a:pt x="297" y="201"/>
                    <a:pt x="297" y="201"/>
                  </a:cubicBezTo>
                  <a:cubicBezTo>
                    <a:pt x="297" y="201"/>
                    <a:pt x="297" y="201"/>
                    <a:pt x="297" y="201"/>
                  </a:cubicBezTo>
                  <a:cubicBezTo>
                    <a:pt x="297" y="201"/>
                    <a:pt x="297" y="201"/>
                    <a:pt x="297" y="201"/>
                  </a:cubicBezTo>
                  <a:cubicBezTo>
                    <a:pt x="297" y="201"/>
                    <a:pt x="297" y="201"/>
                    <a:pt x="297" y="201"/>
                  </a:cubicBezTo>
                  <a:cubicBezTo>
                    <a:pt x="297" y="202"/>
                    <a:pt x="297" y="202"/>
                    <a:pt x="297" y="202"/>
                  </a:cubicBezTo>
                  <a:cubicBezTo>
                    <a:pt x="296" y="201"/>
                    <a:pt x="296" y="201"/>
                    <a:pt x="296" y="201"/>
                  </a:cubicBezTo>
                  <a:cubicBezTo>
                    <a:pt x="296" y="201"/>
                    <a:pt x="296" y="201"/>
                    <a:pt x="296" y="201"/>
                  </a:cubicBezTo>
                  <a:cubicBezTo>
                    <a:pt x="296" y="201"/>
                    <a:pt x="296" y="201"/>
                    <a:pt x="296" y="201"/>
                  </a:cubicBezTo>
                  <a:cubicBezTo>
                    <a:pt x="296" y="200"/>
                    <a:pt x="296" y="200"/>
                    <a:pt x="296" y="200"/>
                  </a:cubicBezTo>
                  <a:cubicBezTo>
                    <a:pt x="295" y="199"/>
                    <a:pt x="295" y="199"/>
                    <a:pt x="295" y="199"/>
                  </a:cubicBezTo>
                  <a:cubicBezTo>
                    <a:pt x="295" y="198"/>
                    <a:pt x="295" y="198"/>
                    <a:pt x="295" y="198"/>
                  </a:cubicBezTo>
                  <a:cubicBezTo>
                    <a:pt x="295" y="199"/>
                    <a:pt x="295" y="199"/>
                    <a:pt x="295" y="199"/>
                  </a:cubicBezTo>
                  <a:cubicBezTo>
                    <a:pt x="295" y="200"/>
                    <a:pt x="295" y="200"/>
                    <a:pt x="295" y="200"/>
                  </a:cubicBezTo>
                  <a:cubicBezTo>
                    <a:pt x="295" y="201"/>
                    <a:pt x="295" y="201"/>
                    <a:pt x="295" y="201"/>
                  </a:cubicBezTo>
                  <a:cubicBezTo>
                    <a:pt x="295" y="201"/>
                    <a:pt x="295" y="201"/>
                    <a:pt x="295" y="201"/>
                  </a:cubicBezTo>
                  <a:cubicBezTo>
                    <a:pt x="294" y="200"/>
                    <a:pt x="294" y="200"/>
                    <a:pt x="294" y="200"/>
                  </a:cubicBezTo>
                  <a:cubicBezTo>
                    <a:pt x="294" y="199"/>
                    <a:pt x="294" y="199"/>
                    <a:pt x="294" y="199"/>
                  </a:cubicBezTo>
                  <a:cubicBezTo>
                    <a:pt x="294" y="199"/>
                    <a:pt x="294" y="199"/>
                    <a:pt x="294" y="199"/>
                  </a:cubicBezTo>
                  <a:cubicBezTo>
                    <a:pt x="293" y="199"/>
                    <a:pt x="293" y="199"/>
                    <a:pt x="293" y="199"/>
                  </a:cubicBezTo>
                  <a:cubicBezTo>
                    <a:pt x="293" y="198"/>
                    <a:pt x="293" y="198"/>
                    <a:pt x="293" y="198"/>
                  </a:cubicBezTo>
                  <a:cubicBezTo>
                    <a:pt x="292" y="197"/>
                    <a:pt x="292" y="197"/>
                    <a:pt x="292" y="197"/>
                  </a:cubicBezTo>
                  <a:cubicBezTo>
                    <a:pt x="292" y="197"/>
                    <a:pt x="292" y="197"/>
                    <a:pt x="292" y="197"/>
                  </a:cubicBezTo>
                  <a:cubicBezTo>
                    <a:pt x="292" y="196"/>
                    <a:pt x="292" y="196"/>
                    <a:pt x="292" y="196"/>
                  </a:cubicBezTo>
                  <a:cubicBezTo>
                    <a:pt x="291" y="197"/>
                    <a:pt x="291" y="197"/>
                    <a:pt x="291" y="197"/>
                  </a:cubicBezTo>
                  <a:cubicBezTo>
                    <a:pt x="291" y="197"/>
                    <a:pt x="291" y="197"/>
                    <a:pt x="291" y="197"/>
                  </a:cubicBezTo>
                  <a:cubicBezTo>
                    <a:pt x="292" y="198"/>
                    <a:pt x="292" y="198"/>
                    <a:pt x="292" y="198"/>
                  </a:cubicBezTo>
                  <a:cubicBezTo>
                    <a:pt x="292" y="199"/>
                    <a:pt x="292" y="199"/>
                    <a:pt x="292" y="199"/>
                  </a:cubicBezTo>
                  <a:cubicBezTo>
                    <a:pt x="291" y="198"/>
                    <a:pt x="291" y="198"/>
                    <a:pt x="291" y="198"/>
                  </a:cubicBezTo>
                  <a:cubicBezTo>
                    <a:pt x="291" y="198"/>
                    <a:pt x="291" y="198"/>
                    <a:pt x="291" y="198"/>
                  </a:cubicBezTo>
                  <a:cubicBezTo>
                    <a:pt x="291" y="197"/>
                    <a:pt x="291" y="197"/>
                    <a:pt x="291" y="197"/>
                  </a:cubicBezTo>
                  <a:cubicBezTo>
                    <a:pt x="290" y="197"/>
                    <a:pt x="290" y="197"/>
                    <a:pt x="290" y="197"/>
                  </a:cubicBezTo>
                  <a:cubicBezTo>
                    <a:pt x="289" y="196"/>
                    <a:pt x="289" y="196"/>
                    <a:pt x="289" y="196"/>
                  </a:cubicBezTo>
                  <a:cubicBezTo>
                    <a:pt x="289" y="195"/>
                    <a:pt x="289" y="195"/>
                    <a:pt x="289" y="195"/>
                  </a:cubicBezTo>
                  <a:cubicBezTo>
                    <a:pt x="288" y="195"/>
                    <a:pt x="288" y="195"/>
                    <a:pt x="288" y="195"/>
                  </a:cubicBezTo>
                  <a:cubicBezTo>
                    <a:pt x="288" y="196"/>
                    <a:pt x="288" y="196"/>
                    <a:pt x="288" y="196"/>
                  </a:cubicBezTo>
                  <a:cubicBezTo>
                    <a:pt x="287" y="195"/>
                    <a:pt x="287" y="195"/>
                    <a:pt x="287" y="195"/>
                  </a:cubicBezTo>
                  <a:cubicBezTo>
                    <a:pt x="287" y="196"/>
                    <a:pt x="287" y="196"/>
                    <a:pt x="287" y="196"/>
                  </a:cubicBezTo>
                  <a:cubicBezTo>
                    <a:pt x="288" y="197"/>
                    <a:pt x="288" y="197"/>
                    <a:pt x="288" y="197"/>
                  </a:cubicBezTo>
                  <a:cubicBezTo>
                    <a:pt x="289" y="198"/>
                    <a:pt x="289" y="198"/>
                    <a:pt x="289" y="198"/>
                  </a:cubicBezTo>
                  <a:cubicBezTo>
                    <a:pt x="289" y="198"/>
                    <a:pt x="289" y="198"/>
                    <a:pt x="289" y="198"/>
                  </a:cubicBezTo>
                  <a:cubicBezTo>
                    <a:pt x="289" y="199"/>
                    <a:pt x="289" y="199"/>
                    <a:pt x="289" y="199"/>
                  </a:cubicBezTo>
                  <a:cubicBezTo>
                    <a:pt x="289" y="200"/>
                    <a:pt x="289" y="200"/>
                    <a:pt x="289" y="200"/>
                  </a:cubicBezTo>
                  <a:cubicBezTo>
                    <a:pt x="289" y="200"/>
                    <a:pt x="289" y="200"/>
                    <a:pt x="289" y="200"/>
                  </a:cubicBezTo>
                  <a:cubicBezTo>
                    <a:pt x="290" y="200"/>
                    <a:pt x="290" y="200"/>
                    <a:pt x="290" y="200"/>
                  </a:cubicBezTo>
                  <a:cubicBezTo>
                    <a:pt x="291" y="200"/>
                    <a:pt x="291" y="200"/>
                    <a:pt x="291" y="200"/>
                  </a:cubicBezTo>
                  <a:cubicBezTo>
                    <a:pt x="291" y="201"/>
                    <a:pt x="291" y="201"/>
                    <a:pt x="291" y="201"/>
                  </a:cubicBezTo>
                  <a:cubicBezTo>
                    <a:pt x="291" y="201"/>
                    <a:pt x="291" y="201"/>
                    <a:pt x="291" y="201"/>
                  </a:cubicBezTo>
                  <a:cubicBezTo>
                    <a:pt x="292" y="201"/>
                    <a:pt x="292" y="201"/>
                    <a:pt x="292" y="201"/>
                  </a:cubicBezTo>
                  <a:cubicBezTo>
                    <a:pt x="291" y="202"/>
                    <a:pt x="291" y="202"/>
                    <a:pt x="291" y="202"/>
                  </a:cubicBezTo>
                  <a:cubicBezTo>
                    <a:pt x="292" y="202"/>
                    <a:pt x="292" y="202"/>
                    <a:pt x="292" y="202"/>
                  </a:cubicBezTo>
                  <a:cubicBezTo>
                    <a:pt x="292" y="202"/>
                    <a:pt x="292" y="202"/>
                    <a:pt x="292" y="202"/>
                  </a:cubicBezTo>
                  <a:cubicBezTo>
                    <a:pt x="293" y="203"/>
                    <a:pt x="293" y="203"/>
                    <a:pt x="293" y="203"/>
                  </a:cubicBezTo>
                  <a:cubicBezTo>
                    <a:pt x="293" y="203"/>
                    <a:pt x="293" y="203"/>
                    <a:pt x="293" y="203"/>
                  </a:cubicBezTo>
                  <a:cubicBezTo>
                    <a:pt x="293" y="203"/>
                    <a:pt x="293" y="203"/>
                    <a:pt x="293" y="203"/>
                  </a:cubicBezTo>
                  <a:cubicBezTo>
                    <a:pt x="294" y="204"/>
                    <a:pt x="294" y="204"/>
                    <a:pt x="294" y="204"/>
                  </a:cubicBezTo>
                  <a:cubicBezTo>
                    <a:pt x="294" y="204"/>
                    <a:pt x="294" y="204"/>
                    <a:pt x="294" y="204"/>
                  </a:cubicBezTo>
                  <a:cubicBezTo>
                    <a:pt x="293" y="205"/>
                    <a:pt x="293" y="205"/>
                    <a:pt x="293" y="205"/>
                  </a:cubicBezTo>
                  <a:cubicBezTo>
                    <a:pt x="294" y="205"/>
                    <a:pt x="294" y="205"/>
                    <a:pt x="294" y="205"/>
                  </a:cubicBezTo>
                  <a:cubicBezTo>
                    <a:pt x="294" y="206"/>
                    <a:pt x="294" y="206"/>
                    <a:pt x="294" y="206"/>
                  </a:cubicBezTo>
                  <a:cubicBezTo>
                    <a:pt x="294" y="206"/>
                    <a:pt x="294" y="206"/>
                    <a:pt x="294" y="206"/>
                  </a:cubicBezTo>
                  <a:cubicBezTo>
                    <a:pt x="295" y="205"/>
                    <a:pt x="295" y="205"/>
                    <a:pt x="295" y="205"/>
                  </a:cubicBezTo>
                  <a:cubicBezTo>
                    <a:pt x="295" y="206"/>
                    <a:pt x="295" y="206"/>
                    <a:pt x="295" y="206"/>
                  </a:cubicBezTo>
                  <a:cubicBezTo>
                    <a:pt x="295" y="206"/>
                    <a:pt x="295" y="206"/>
                    <a:pt x="295" y="206"/>
                  </a:cubicBezTo>
                  <a:cubicBezTo>
                    <a:pt x="295" y="207"/>
                    <a:pt x="295" y="207"/>
                    <a:pt x="295" y="207"/>
                  </a:cubicBezTo>
                  <a:cubicBezTo>
                    <a:pt x="295" y="207"/>
                    <a:pt x="295" y="207"/>
                    <a:pt x="295" y="207"/>
                  </a:cubicBezTo>
                  <a:cubicBezTo>
                    <a:pt x="296" y="207"/>
                    <a:pt x="296" y="207"/>
                    <a:pt x="296" y="207"/>
                  </a:cubicBezTo>
                  <a:cubicBezTo>
                    <a:pt x="295" y="208"/>
                    <a:pt x="295" y="208"/>
                    <a:pt x="295" y="208"/>
                  </a:cubicBezTo>
                  <a:cubicBezTo>
                    <a:pt x="295" y="207"/>
                    <a:pt x="295" y="207"/>
                    <a:pt x="295" y="207"/>
                  </a:cubicBezTo>
                  <a:cubicBezTo>
                    <a:pt x="294" y="208"/>
                    <a:pt x="294" y="208"/>
                    <a:pt x="294" y="208"/>
                  </a:cubicBezTo>
                  <a:cubicBezTo>
                    <a:pt x="295" y="208"/>
                    <a:pt x="295" y="208"/>
                    <a:pt x="295" y="208"/>
                  </a:cubicBezTo>
                  <a:cubicBezTo>
                    <a:pt x="295" y="209"/>
                    <a:pt x="295" y="209"/>
                    <a:pt x="295" y="209"/>
                  </a:cubicBezTo>
                  <a:cubicBezTo>
                    <a:pt x="295" y="209"/>
                    <a:pt x="295" y="209"/>
                    <a:pt x="295" y="209"/>
                  </a:cubicBezTo>
                  <a:cubicBezTo>
                    <a:pt x="295" y="209"/>
                    <a:pt x="295" y="209"/>
                    <a:pt x="295" y="209"/>
                  </a:cubicBezTo>
                  <a:close/>
                  <a:moveTo>
                    <a:pt x="221" y="190"/>
                  </a:moveTo>
                  <a:cubicBezTo>
                    <a:pt x="221" y="190"/>
                    <a:pt x="221" y="190"/>
                    <a:pt x="221" y="190"/>
                  </a:cubicBezTo>
                  <a:cubicBezTo>
                    <a:pt x="222" y="189"/>
                    <a:pt x="222" y="189"/>
                    <a:pt x="222" y="189"/>
                  </a:cubicBezTo>
                  <a:cubicBezTo>
                    <a:pt x="222" y="189"/>
                    <a:pt x="222" y="189"/>
                    <a:pt x="222" y="189"/>
                  </a:cubicBezTo>
                  <a:cubicBezTo>
                    <a:pt x="222" y="189"/>
                    <a:pt x="222" y="189"/>
                    <a:pt x="222" y="189"/>
                  </a:cubicBezTo>
                  <a:cubicBezTo>
                    <a:pt x="223" y="189"/>
                    <a:pt x="223" y="189"/>
                    <a:pt x="223" y="189"/>
                  </a:cubicBezTo>
                  <a:cubicBezTo>
                    <a:pt x="223" y="189"/>
                    <a:pt x="223" y="189"/>
                    <a:pt x="223" y="189"/>
                  </a:cubicBezTo>
                  <a:cubicBezTo>
                    <a:pt x="224" y="189"/>
                    <a:pt x="224" y="189"/>
                    <a:pt x="224" y="189"/>
                  </a:cubicBezTo>
                  <a:cubicBezTo>
                    <a:pt x="224" y="189"/>
                    <a:pt x="224" y="189"/>
                    <a:pt x="224" y="189"/>
                  </a:cubicBezTo>
                  <a:cubicBezTo>
                    <a:pt x="225" y="189"/>
                    <a:pt x="225" y="189"/>
                    <a:pt x="225" y="189"/>
                  </a:cubicBezTo>
                  <a:cubicBezTo>
                    <a:pt x="225" y="190"/>
                    <a:pt x="225" y="190"/>
                    <a:pt x="225" y="190"/>
                  </a:cubicBezTo>
                  <a:cubicBezTo>
                    <a:pt x="224" y="191"/>
                    <a:pt x="224" y="191"/>
                    <a:pt x="224" y="191"/>
                  </a:cubicBezTo>
                  <a:cubicBezTo>
                    <a:pt x="224" y="191"/>
                    <a:pt x="224" y="191"/>
                    <a:pt x="224" y="191"/>
                  </a:cubicBezTo>
                  <a:cubicBezTo>
                    <a:pt x="224" y="192"/>
                    <a:pt x="224" y="192"/>
                    <a:pt x="224" y="192"/>
                  </a:cubicBezTo>
                  <a:cubicBezTo>
                    <a:pt x="224" y="193"/>
                    <a:pt x="224" y="193"/>
                    <a:pt x="224" y="193"/>
                  </a:cubicBezTo>
                  <a:cubicBezTo>
                    <a:pt x="224" y="193"/>
                    <a:pt x="224" y="193"/>
                    <a:pt x="224" y="193"/>
                  </a:cubicBezTo>
                  <a:cubicBezTo>
                    <a:pt x="225" y="193"/>
                    <a:pt x="225" y="193"/>
                    <a:pt x="225" y="193"/>
                  </a:cubicBezTo>
                  <a:cubicBezTo>
                    <a:pt x="225" y="193"/>
                    <a:pt x="225" y="193"/>
                    <a:pt x="225" y="193"/>
                  </a:cubicBezTo>
                  <a:cubicBezTo>
                    <a:pt x="225" y="193"/>
                    <a:pt x="225" y="193"/>
                    <a:pt x="225" y="193"/>
                  </a:cubicBezTo>
                  <a:cubicBezTo>
                    <a:pt x="226" y="193"/>
                    <a:pt x="226" y="193"/>
                    <a:pt x="226" y="193"/>
                  </a:cubicBezTo>
                  <a:cubicBezTo>
                    <a:pt x="227" y="193"/>
                    <a:pt x="227" y="193"/>
                    <a:pt x="227" y="193"/>
                  </a:cubicBezTo>
                  <a:cubicBezTo>
                    <a:pt x="227" y="193"/>
                    <a:pt x="227" y="193"/>
                    <a:pt x="227" y="193"/>
                  </a:cubicBezTo>
                  <a:cubicBezTo>
                    <a:pt x="228" y="192"/>
                    <a:pt x="228" y="192"/>
                    <a:pt x="228" y="192"/>
                  </a:cubicBezTo>
                  <a:cubicBezTo>
                    <a:pt x="228" y="192"/>
                    <a:pt x="228" y="192"/>
                    <a:pt x="228" y="192"/>
                  </a:cubicBezTo>
                  <a:cubicBezTo>
                    <a:pt x="229" y="192"/>
                    <a:pt x="229" y="192"/>
                    <a:pt x="229" y="192"/>
                  </a:cubicBezTo>
                  <a:cubicBezTo>
                    <a:pt x="229" y="191"/>
                    <a:pt x="229" y="191"/>
                    <a:pt x="229" y="191"/>
                  </a:cubicBezTo>
                  <a:cubicBezTo>
                    <a:pt x="230" y="190"/>
                    <a:pt x="230" y="190"/>
                    <a:pt x="230" y="190"/>
                  </a:cubicBezTo>
                  <a:cubicBezTo>
                    <a:pt x="230" y="190"/>
                    <a:pt x="230" y="190"/>
                    <a:pt x="230" y="190"/>
                  </a:cubicBezTo>
                  <a:cubicBezTo>
                    <a:pt x="230" y="190"/>
                    <a:pt x="230" y="190"/>
                    <a:pt x="230" y="190"/>
                  </a:cubicBezTo>
                  <a:cubicBezTo>
                    <a:pt x="231" y="190"/>
                    <a:pt x="231" y="190"/>
                    <a:pt x="231" y="190"/>
                  </a:cubicBezTo>
                  <a:cubicBezTo>
                    <a:pt x="232" y="190"/>
                    <a:pt x="232" y="190"/>
                    <a:pt x="232" y="190"/>
                  </a:cubicBezTo>
                  <a:cubicBezTo>
                    <a:pt x="232" y="190"/>
                    <a:pt x="232" y="190"/>
                    <a:pt x="232" y="190"/>
                  </a:cubicBezTo>
                  <a:cubicBezTo>
                    <a:pt x="232" y="190"/>
                    <a:pt x="232" y="190"/>
                    <a:pt x="232" y="190"/>
                  </a:cubicBezTo>
                  <a:cubicBezTo>
                    <a:pt x="233" y="189"/>
                    <a:pt x="233" y="189"/>
                    <a:pt x="233" y="189"/>
                  </a:cubicBezTo>
                  <a:cubicBezTo>
                    <a:pt x="233" y="188"/>
                    <a:pt x="233" y="188"/>
                    <a:pt x="233" y="188"/>
                  </a:cubicBezTo>
                  <a:cubicBezTo>
                    <a:pt x="233" y="187"/>
                    <a:pt x="233" y="187"/>
                    <a:pt x="233" y="187"/>
                  </a:cubicBezTo>
                  <a:cubicBezTo>
                    <a:pt x="234" y="187"/>
                    <a:pt x="234" y="187"/>
                    <a:pt x="234" y="187"/>
                  </a:cubicBezTo>
                  <a:cubicBezTo>
                    <a:pt x="234" y="187"/>
                    <a:pt x="234" y="187"/>
                    <a:pt x="234" y="187"/>
                  </a:cubicBezTo>
                  <a:cubicBezTo>
                    <a:pt x="235" y="187"/>
                    <a:pt x="235" y="187"/>
                    <a:pt x="235" y="187"/>
                  </a:cubicBezTo>
                  <a:cubicBezTo>
                    <a:pt x="235" y="187"/>
                    <a:pt x="235" y="187"/>
                    <a:pt x="235" y="187"/>
                  </a:cubicBezTo>
                  <a:cubicBezTo>
                    <a:pt x="236" y="186"/>
                    <a:pt x="236" y="186"/>
                    <a:pt x="236" y="186"/>
                  </a:cubicBezTo>
                  <a:cubicBezTo>
                    <a:pt x="236" y="187"/>
                    <a:pt x="236" y="187"/>
                    <a:pt x="236" y="187"/>
                  </a:cubicBezTo>
                  <a:cubicBezTo>
                    <a:pt x="236" y="187"/>
                    <a:pt x="236" y="187"/>
                    <a:pt x="236" y="187"/>
                  </a:cubicBezTo>
                  <a:cubicBezTo>
                    <a:pt x="236" y="188"/>
                    <a:pt x="236" y="188"/>
                    <a:pt x="236" y="188"/>
                  </a:cubicBezTo>
                  <a:cubicBezTo>
                    <a:pt x="235" y="188"/>
                    <a:pt x="235" y="188"/>
                    <a:pt x="235" y="188"/>
                  </a:cubicBezTo>
                  <a:cubicBezTo>
                    <a:pt x="236" y="188"/>
                    <a:pt x="236" y="188"/>
                    <a:pt x="236" y="188"/>
                  </a:cubicBezTo>
                  <a:cubicBezTo>
                    <a:pt x="237" y="188"/>
                    <a:pt x="237" y="188"/>
                    <a:pt x="237" y="188"/>
                  </a:cubicBezTo>
                  <a:cubicBezTo>
                    <a:pt x="238" y="189"/>
                    <a:pt x="238" y="189"/>
                    <a:pt x="238" y="189"/>
                  </a:cubicBezTo>
                  <a:cubicBezTo>
                    <a:pt x="238" y="189"/>
                    <a:pt x="238" y="189"/>
                    <a:pt x="238" y="189"/>
                  </a:cubicBezTo>
                  <a:cubicBezTo>
                    <a:pt x="237" y="190"/>
                    <a:pt x="237" y="190"/>
                    <a:pt x="237" y="190"/>
                  </a:cubicBezTo>
                  <a:cubicBezTo>
                    <a:pt x="237" y="190"/>
                    <a:pt x="237" y="190"/>
                    <a:pt x="237" y="190"/>
                  </a:cubicBezTo>
                  <a:cubicBezTo>
                    <a:pt x="237" y="191"/>
                    <a:pt x="237" y="191"/>
                    <a:pt x="237" y="191"/>
                  </a:cubicBezTo>
                  <a:cubicBezTo>
                    <a:pt x="237" y="191"/>
                    <a:pt x="237" y="191"/>
                    <a:pt x="237" y="191"/>
                  </a:cubicBezTo>
                  <a:cubicBezTo>
                    <a:pt x="238" y="191"/>
                    <a:pt x="238" y="191"/>
                    <a:pt x="238" y="191"/>
                  </a:cubicBezTo>
                  <a:cubicBezTo>
                    <a:pt x="238" y="191"/>
                    <a:pt x="238" y="191"/>
                    <a:pt x="238" y="191"/>
                  </a:cubicBezTo>
                  <a:cubicBezTo>
                    <a:pt x="239" y="191"/>
                    <a:pt x="239" y="191"/>
                    <a:pt x="239" y="191"/>
                  </a:cubicBezTo>
                  <a:cubicBezTo>
                    <a:pt x="239" y="191"/>
                    <a:pt x="239" y="191"/>
                    <a:pt x="239" y="191"/>
                  </a:cubicBezTo>
                  <a:cubicBezTo>
                    <a:pt x="239" y="192"/>
                    <a:pt x="239" y="192"/>
                    <a:pt x="239" y="192"/>
                  </a:cubicBezTo>
                  <a:cubicBezTo>
                    <a:pt x="240" y="192"/>
                    <a:pt x="240" y="192"/>
                    <a:pt x="240" y="192"/>
                  </a:cubicBezTo>
                  <a:cubicBezTo>
                    <a:pt x="241" y="192"/>
                    <a:pt x="241" y="192"/>
                    <a:pt x="241" y="192"/>
                  </a:cubicBezTo>
                  <a:cubicBezTo>
                    <a:pt x="241" y="192"/>
                    <a:pt x="241" y="192"/>
                    <a:pt x="241" y="192"/>
                  </a:cubicBezTo>
                  <a:cubicBezTo>
                    <a:pt x="242" y="193"/>
                    <a:pt x="242" y="193"/>
                    <a:pt x="242" y="193"/>
                  </a:cubicBezTo>
                  <a:cubicBezTo>
                    <a:pt x="243" y="193"/>
                    <a:pt x="243" y="193"/>
                    <a:pt x="243" y="193"/>
                  </a:cubicBezTo>
                  <a:cubicBezTo>
                    <a:pt x="243" y="192"/>
                    <a:pt x="243" y="192"/>
                    <a:pt x="243" y="192"/>
                  </a:cubicBezTo>
                  <a:cubicBezTo>
                    <a:pt x="244" y="191"/>
                    <a:pt x="244" y="191"/>
                    <a:pt x="244" y="191"/>
                  </a:cubicBezTo>
                  <a:cubicBezTo>
                    <a:pt x="244" y="191"/>
                    <a:pt x="244" y="191"/>
                    <a:pt x="244" y="191"/>
                  </a:cubicBezTo>
                  <a:cubicBezTo>
                    <a:pt x="245" y="191"/>
                    <a:pt x="245" y="191"/>
                    <a:pt x="245" y="191"/>
                  </a:cubicBezTo>
                  <a:cubicBezTo>
                    <a:pt x="245" y="190"/>
                    <a:pt x="245" y="190"/>
                    <a:pt x="245" y="190"/>
                  </a:cubicBezTo>
                  <a:cubicBezTo>
                    <a:pt x="245" y="190"/>
                    <a:pt x="245" y="190"/>
                    <a:pt x="245" y="190"/>
                  </a:cubicBezTo>
                  <a:cubicBezTo>
                    <a:pt x="244" y="190"/>
                    <a:pt x="244" y="190"/>
                    <a:pt x="244" y="190"/>
                  </a:cubicBezTo>
                  <a:cubicBezTo>
                    <a:pt x="245" y="190"/>
                    <a:pt x="245" y="190"/>
                    <a:pt x="245" y="190"/>
                  </a:cubicBezTo>
                  <a:cubicBezTo>
                    <a:pt x="245" y="189"/>
                    <a:pt x="245" y="189"/>
                    <a:pt x="245" y="189"/>
                  </a:cubicBezTo>
                  <a:cubicBezTo>
                    <a:pt x="244" y="189"/>
                    <a:pt x="244" y="189"/>
                    <a:pt x="244" y="189"/>
                  </a:cubicBezTo>
                  <a:cubicBezTo>
                    <a:pt x="244" y="188"/>
                    <a:pt x="244" y="188"/>
                    <a:pt x="244" y="188"/>
                  </a:cubicBezTo>
                  <a:cubicBezTo>
                    <a:pt x="244" y="188"/>
                    <a:pt x="244" y="188"/>
                    <a:pt x="244" y="188"/>
                  </a:cubicBezTo>
                  <a:cubicBezTo>
                    <a:pt x="244" y="189"/>
                    <a:pt x="244" y="189"/>
                    <a:pt x="244" y="189"/>
                  </a:cubicBezTo>
                  <a:cubicBezTo>
                    <a:pt x="244" y="189"/>
                    <a:pt x="244" y="189"/>
                    <a:pt x="244" y="189"/>
                  </a:cubicBezTo>
                  <a:cubicBezTo>
                    <a:pt x="243" y="189"/>
                    <a:pt x="243" y="189"/>
                    <a:pt x="243" y="189"/>
                  </a:cubicBezTo>
                  <a:cubicBezTo>
                    <a:pt x="242" y="189"/>
                    <a:pt x="242" y="189"/>
                    <a:pt x="242" y="189"/>
                  </a:cubicBezTo>
                  <a:cubicBezTo>
                    <a:pt x="242" y="188"/>
                    <a:pt x="242" y="188"/>
                    <a:pt x="242" y="188"/>
                  </a:cubicBezTo>
                  <a:cubicBezTo>
                    <a:pt x="242" y="188"/>
                    <a:pt x="242" y="188"/>
                    <a:pt x="242" y="188"/>
                  </a:cubicBezTo>
                  <a:cubicBezTo>
                    <a:pt x="241" y="189"/>
                    <a:pt x="241" y="189"/>
                    <a:pt x="241" y="189"/>
                  </a:cubicBezTo>
                  <a:cubicBezTo>
                    <a:pt x="240" y="189"/>
                    <a:pt x="240" y="189"/>
                    <a:pt x="240" y="189"/>
                  </a:cubicBezTo>
                  <a:cubicBezTo>
                    <a:pt x="240" y="188"/>
                    <a:pt x="240" y="188"/>
                    <a:pt x="240" y="188"/>
                  </a:cubicBezTo>
                  <a:cubicBezTo>
                    <a:pt x="240" y="188"/>
                    <a:pt x="240" y="188"/>
                    <a:pt x="240" y="188"/>
                  </a:cubicBezTo>
                  <a:cubicBezTo>
                    <a:pt x="241" y="188"/>
                    <a:pt x="241" y="188"/>
                    <a:pt x="241" y="188"/>
                  </a:cubicBezTo>
                  <a:cubicBezTo>
                    <a:pt x="242" y="187"/>
                    <a:pt x="242" y="187"/>
                    <a:pt x="242" y="187"/>
                  </a:cubicBezTo>
                  <a:cubicBezTo>
                    <a:pt x="242" y="187"/>
                    <a:pt x="242" y="187"/>
                    <a:pt x="242" y="187"/>
                  </a:cubicBezTo>
                  <a:cubicBezTo>
                    <a:pt x="241" y="187"/>
                    <a:pt x="241" y="187"/>
                    <a:pt x="241" y="187"/>
                  </a:cubicBezTo>
                  <a:cubicBezTo>
                    <a:pt x="241" y="186"/>
                    <a:pt x="241" y="186"/>
                    <a:pt x="241" y="186"/>
                  </a:cubicBezTo>
                  <a:cubicBezTo>
                    <a:pt x="241" y="185"/>
                    <a:pt x="241" y="185"/>
                    <a:pt x="241" y="185"/>
                  </a:cubicBezTo>
                  <a:cubicBezTo>
                    <a:pt x="241" y="185"/>
                    <a:pt x="241" y="185"/>
                    <a:pt x="241" y="185"/>
                  </a:cubicBezTo>
                  <a:cubicBezTo>
                    <a:pt x="241" y="184"/>
                    <a:pt x="241" y="184"/>
                    <a:pt x="241" y="184"/>
                  </a:cubicBezTo>
                  <a:cubicBezTo>
                    <a:pt x="241" y="184"/>
                    <a:pt x="241" y="184"/>
                    <a:pt x="241" y="184"/>
                  </a:cubicBezTo>
                  <a:cubicBezTo>
                    <a:pt x="240" y="183"/>
                    <a:pt x="240" y="183"/>
                    <a:pt x="240" y="183"/>
                  </a:cubicBezTo>
                  <a:cubicBezTo>
                    <a:pt x="239" y="182"/>
                    <a:pt x="239" y="182"/>
                    <a:pt x="239" y="182"/>
                  </a:cubicBezTo>
                  <a:cubicBezTo>
                    <a:pt x="239" y="182"/>
                    <a:pt x="239" y="182"/>
                    <a:pt x="239" y="182"/>
                  </a:cubicBezTo>
                  <a:cubicBezTo>
                    <a:pt x="238" y="181"/>
                    <a:pt x="238" y="181"/>
                    <a:pt x="238" y="181"/>
                  </a:cubicBezTo>
                  <a:cubicBezTo>
                    <a:pt x="238" y="181"/>
                    <a:pt x="238" y="181"/>
                    <a:pt x="238" y="181"/>
                  </a:cubicBezTo>
                  <a:cubicBezTo>
                    <a:pt x="238" y="181"/>
                    <a:pt x="238" y="181"/>
                    <a:pt x="238" y="181"/>
                  </a:cubicBezTo>
                  <a:cubicBezTo>
                    <a:pt x="238" y="180"/>
                    <a:pt x="238" y="180"/>
                    <a:pt x="238" y="180"/>
                  </a:cubicBezTo>
                  <a:cubicBezTo>
                    <a:pt x="237" y="179"/>
                    <a:pt x="237" y="179"/>
                    <a:pt x="237" y="179"/>
                  </a:cubicBezTo>
                  <a:cubicBezTo>
                    <a:pt x="236" y="179"/>
                    <a:pt x="236" y="179"/>
                    <a:pt x="236" y="179"/>
                  </a:cubicBezTo>
                  <a:cubicBezTo>
                    <a:pt x="235" y="179"/>
                    <a:pt x="235" y="179"/>
                    <a:pt x="235" y="179"/>
                  </a:cubicBezTo>
                  <a:cubicBezTo>
                    <a:pt x="234" y="178"/>
                    <a:pt x="234" y="178"/>
                    <a:pt x="234" y="178"/>
                  </a:cubicBezTo>
                  <a:cubicBezTo>
                    <a:pt x="235" y="177"/>
                    <a:pt x="235" y="177"/>
                    <a:pt x="235" y="177"/>
                  </a:cubicBezTo>
                  <a:cubicBezTo>
                    <a:pt x="235" y="177"/>
                    <a:pt x="235" y="177"/>
                    <a:pt x="235" y="177"/>
                  </a:cubicBezTo>
                  <a:cubicBezTo>
                    <a:pt x="234" y="177"/>
                    <a:pt x="234" y="177"/>
                    <a:pt x="234" y="177"/>
                  </a:cubicBezTo>
                  <a:cubicBezTo>
                    <a:pt x="234" y="176"/>
                    <a:pt x="234" y="176"/>
                    <a:pt x="234" y="176"/>
                  </a:cubicBezTo>
                  <a:cubicBezTo>
                    <a:pt x="234" y="176"/>
                    <a:pt x="234" y="176"/>
                    <a:pt x="234" y="176"/>
                  </a:cubicBezTo>
                  <a:cubicBezTo>
                    <a:pt x="233" y="177"/>
                    <a:pt x="233" y="177"/>
                    <a:pt x="233" y="177"/>
                  </a:cubicBezTo>
                  <a:cubicBezTo>
                    <a:pt x="233" y="178"/>
                    <a:pt x="233" y="178"/>
                    <a:pt x="233" y="178"/>
                  </a:cubicBezTo>
                  <a:cubicBezTo>
                    <a:pt x="232" y="178"/>
                    <a:pt x="232" y="178"/>
                    <a:pt x="232" y="178"/>
                  </a:cubicBezTo>
                  <a:cubicBezTo>
                    <a:pt x="232" y="178"/>
                    <a:pt x="232" y="178"/>
                    <a:pt x="232" y="178"/>
                  </a:cubicBezTo>
                  <a:cubicBezTo>
                    <a:pt x="232" y="177"/>
                    <a:pt x="232" y="177"/>
                    <a:pt x="232" y="177"/>
                  </a:cubicBezTo>
                  <a:cubicBezTo>
                    <a:pt x="232" y="176"/>
                    <a:pt x="232" y="176"/>
                    <a:pt x="232" y="176"/>
                  </a:cubicBezTo>
                  <a:cubicBezTo>
                    <a:pt x="232" y="175"/>
                    <a:pt x="232" y="175"/>
                    <a:pt x="232" y="175"/>
                  </a:cubicBezTo>
                  <a:cubicBezTo>
                    <a:pt x="232" y="175"/>
                    <a:pt x="232" y="175"/>
                    <a:pt x="232" y="175"/>
                  </a:cubicBezTo>
                  <a:cubicBezTo>
                    <a:pt x="233" y="175"/>
                    <a:pt x="233" y="175"/>
                    <a:pt x="233" y="175"/>
                  </a:cubicBezTo>
                  <a:cubicBezTo>
                    <a:pt x="233" y="175"/>
                    <a:pt x="233" y="175"/>
                    <a:pt x="233" y="175"/>
                  </a:cubicBezTo>
                  <a:cubicBezTo>
                    <a:pt x="233" y="174"/>
                    <a:pt x="233" y="174"/>
                    <a:pt x="233" y="174"/>
                  </a:cubicBezTo>
                  <a:cubicBezTo>
                    <a:pt x="232" y="174"/>
                    <a:pt x="232" y="174"/>
                    <a:pt x="232" y="174"/>
                  </a:cubicBezTo>
                  <a:cubicBezTo>
                    <a:pt x="232" y="174"/>
                    <a:pt x="232" y="174"/>
                    <a:pt x="232" y="174"/>
                  </a:cubicBezTo>
                  <a:cubicBezTo>
                    <a:pt x="232" y="173"/>
                    <a:pt x="232" y="173"/>
                    <a:pt x="232" y="173"/>
                  </a:cubicBezTo>
                  <a:cubicBezTo>
                    <a:pt x="232" y="172"/>
                    <a:pt x="232" y="172"/>
                    <a:pt x="232" y="172"/>
                  </a:cubicBezTo>
                  <a:cubicBezTo>
                    <a:pt x="232" y="172"/>
                    <a:pt x="232" y="172"/>
                    <a:pt x="232" y="172"/>
                  </a:cubicBezTo>
                  <a:cubicBezTo>
                    <a:pt x="230" y="173"/>
                    <a:pt x="230" y="173"/>
                    <a:pt x="230" y="173"/>
                  </a:cubicBezTo>
                  <a:cubicBezTo>
                    <a:pt x="229" y="174"/>
                    <a:pt x="229" y="174"/>
                    <a:pt x="229" y="174"/>
                  </a:cubicBezTo>
                  <a:cubicBezTo>
                    <a:pt x="229" y="175"/>
                    <a:pt x="229" y="175"/>
                    <a:pt x="229" y="175"/>
                  </a:cubicBezTo>
                  <a:cubicBezTo>
                    <a:pt x="228" y="176"/>
                    <a:pt x="228" y="176"/>
                    <a:pt x="228" y="176"/>
                  </a:cubicBezTo>
                  <a:cubicBezTo>
                    <a:pt x="228" y="177"/>
                    <a:pt x="228" y="177"/>
                    <a:pt x="228" y="177"/>
                  </a:cubicBezTo>
                  <a:cubicBezTo>
                    <a:pt x="227" y="177"/>
                    <a:pt x="227" y="177"/>
                    <a:pt x="227" y="177"/>
                  </a:cubicBezTo>
                  <a:cubicBezTo>
                    <a:pt x="227" y="178"/>
                    <a:pt x="227" y="178"/>
                    <a:pt x="227" y="178"/>
                  </a:cubicBezTo>
                  <a:cubicBezTo>
                    <a:pt x="226" y="179"/>
                    <a:pt x="226" y="179"/>
                    <a:pt x="226" y="179"/>
                  </a:cubicBezTo>
                  <a:cubicBezTo>
                    <a:pt x="227" y="180"/>
                    <a:pt x="227" y="180"/>
                    <a:pt x="227" y="180"/>
                  </a:cubicBezTo>
                  <a:cubicBezTo>
                    <a:pt x="226" y="180"/>
                    <a:pt x="226" y="180"/>
                    <a:pt x="226" y="180"/>
                  </a:cubicBezTo>
                  <a:cubicBezTo>
                    <a:pt x="226" y="181"/>
                    <a:pt x="226" y="181"/>
                    <a:pt x="226" y="181"/>
                  </a:cubicBezTo>
                  <a:cubicBezTo>
                    <a:pt x="226" y="181"/>
                    <a:pt x="226" y="181"/>
                    <a:pt x="226" y="181"/>
                  </a:cubicBezTo>
                  <a:cubicBezTo>
                    <a:pt x="225" y="182"/>
                    <a:pt x="225" y="182"/>
                    <a:pt x="225" y="182"/>
                  </a:cubicBezTo>
                  <a:cubicBezTo>
                    <a:pt x="224" y="183"/>
                    <a:pt x="224" y="183"/>
                    <a:pt x="224" y="183"/>
                  </a:cubicBezTo>
                  <a:cubicBezTo>
                    <a:pt x="224" y="184"/>
                    <a:pt x="224" y="184"/>
                    <a:pt x="224" y="184"/>
                  </a:cubicBezTo>
                  <a:cubicBezTo>
                    <a:pt x="224" y="184"/>
                    <a:pt x="224" y="184"/>
                    <a:pt x="224" y="184"/>
                  </a:cubicBezTo>
                  <a:cubicBezTo>
                    <a:pt x="224" y="186"/>
                    <a:pt x="224" y="186"/>
                    <a:pt x="224" y="186"/>
                  </a:cubicBezTo>
                  <a:cubicBezTo>
                    <a:pt x="224" y="186"/>
                    <a:pt x="224" y="186"/>
                    <a:pt x="224" y="186"/>
                  </a:cubicBezTo>
                  <a:cubicBezTo>
                    <a:pt x="223" y="186"/>
                    <a:pt x="223" y="186"/>
                    <a:pt x="223" y="186"/>
                  </a:cubicBezTo>
                  <a:cubicBezTo>
                    <a:pt x="221" y="187"/>
                    <a:pt x="221" y="187"/>
                    <a:pt x="221" y="187"/>
                  </a:cubicBezTo>
                  <a:cubicBezTo>
                    <a:pt x="221" y="187"/>
                    <a:pt x="221" y="187"/>
                    <a:pt x="221" y="187"/>
                  </a:cubicBezTo>
                  <a:cubicBezTo>
                    <a:pt x="221" y="189"/>
                    <a:pt x="221" y="189"/>
                    <a:pt x="221" y="189"/>
                  </a:cubicBezTo>
                  <a:cubicBezTo>
                    <a:pt x="221" y="190"/>
                    <a:pt x="221" y="190"/>
                    <a:pt x="221" y="190"/>
                  </a:cubicBezTo>
                  <a:close/>
                  <a:moveTo>
                    <a:pt x="228" y="201"/>
                  </a:moveTo>
                  <a:cubicBezTo>
                    <a:pt x="228" y="201"/>
                    <a:pt x="228" y="201"/>
                    <a:pt x="228" y="201"/>
                  </a:cubicBezTo>
                  <a:cubicBezTo>
                    <a:pt x="229" y="201"/>
                    <a:pt x="229" y="201"/>
                    <a:pt x="229" y="201"/>
                  </a:cubicBezTo>
                  <a:cubicBezTo>
                    <a:pt x="229" y="200"/>
                    <a:pt x="229" y="200"/>
                    <a:pt x="229" y="200"/>
                  </a:cubicBezTo>
                  <a:cubicBezTo>
                    <a:pt x="230" y="200"/>
                    <a:pt x="230" y="200"/>
                    <a:pt x="230" y="200"/>
                  </a:cubicBezTo>
                  <a:cubicBezTo>
                    <a:pt x="230" y="201"/>
                    <a:pt x="230" y="201"/>
                    <a:pt x="230" y="201"/>
                  </a:cubicBezTo>
                  <a:cubicBezTo>
                    <a:pt x="231" y="201"/>
                    <a:pt x="231" y="201"/>
                    <a:pt x="231" y="201"/>
                  </a:cubicBezTo>
                  <a:cubicBezTo>
                    <a:pt x="231" y="201"/>
                    <a:pt x="231" y="201"/>
                    <a:pt x="231" y="201"/>
                  </a:cubicBezTo>
                  <a:cubicBezTo>
                    <a:pt x="232" y="200"/>
                    <a:pt x="232" y="200"/>
                    <a:pt x="232" y="200"/>
                  </a:cubicBezTo>
                  <a:cubicBezTo>
                    <a:pt x="233" y="200"/>
                    <a:pt x="233" y="200"/>
                    <a:pt x="233" y="200"/>
                  </a:cubicBezTo>
                  <a:cubicBezTo>
                    <a:pt x="234" y="199"/>
                    <a:pt x="234" y="199"/>
                    <a:pt x="234" y="199"/>
                  </a:cubicBezTo>
                  <a:cubicBezTo>
                    <a:pt x="235" y="198"/>
                    <a:pt x="235" y="198"/>
                    <a:pt x="235" y="198"/>
                  </a:cubicBezTo>
                  <a:cubicBezTo>
                    <a:pt x="235" y="198"/>
                    <a:pt x="235" y="198"/>
                    <a:pt x="235" y="198"/>
                  </a:cubicBezTo>
                  <a:cubicBezTo>
                    <a:pt x="236" y="198"/>
                    <a:pt x="236" y="198"/>
                    <a:pt x="236" y="198"/>
                  </a:cubicBezTo>
                  <a:cubicBezTo>
                    <a:pt x="236" y="197"/>
                    <a:pt x="236" y="197"/>
                    <a:pt x="236" y="197"/>
                  </a:cubicBezTo>
                  <a:cubicBezTo>
                    <a:pt x="237" y="197"/>
                    <a:pt x="237" y="197"/>
                    <a:pt x="237" y="197"/>
                  </a:cubicBezTo>
                  <a:cubicBezTo>
                    <a:pt x="237" y="196"/>
                    <a:pt x="237" y="196"/>
                    <a:pt x="237" y="196"/>
                  </a:cubicBezTo>
                  <a:cubicBezTo>
                    <a:pt x="236" y="196"/>
                    <a:pt x="236" y="196"/>
                    <a:pt x="236" y="196"/>
                  </a:cubicBezTo>
                  <a:cubicBezTo>
                    <a:pt x="236" y="196"/>
                    <a:pt x="236" y="196"/>
                    <a:pt x="236" y="196"/>
                  </a:cubicBezTo>
                  <a:cubicBezTo>
                    <a:pt x="235" y="196"/>
                    <a:pt x="235" y="196"/>
                    <a:pt x="235" y="196"/>
                  </a:cubicBezTo>
                  <a:cubicBezTo>
                    <a:pt x="234" y="196"/>
                    <a:pt x="234" y="196"/>
                    <a:pt x="234" y="196"/>
                  </a:cubicBezTo>
                  <a:cubicBezTo>
                    <a:pt x="234" y="196"/>
                    <a:pt x="234" y="196"/>
                    <a:pt x="234" y="196"/>
                  </a:cubicBezTo>
                  <a:cubicBezTo>
                    <a:pt x="233" y="196"/>
                    <a:pt x="233" y="196"/>
                    <a:pt x="233" y="196"/>
                  </a:cubicBezTo>
                  <a:cubicBezTo>
                    <a:pt x="233" y="197"/>
                    <a:pt x="233" y="197"/>
                    <a:pt x="233" y="197"/>
                  </a:cubicBezTo>
                  <a:cubicBezTo>
                    <a:pt x="232" y="197"/>
                    <a:pt x="232" y="197"/>
                    <a:pt x="232" y="197"/>
                  </a:cubicBezTo>
                  <a:cubicBezTo>
                    <a:pt x="232" y="196"/>
                    <a:pt x="232" y="196"/>
                    <a:pt x="232" y="196"/>
                  </a:cubicBezTo>
                  <a:cubicBezTo>
                    <a:pt x="232" y="196"/>
                    <a:pt x="232" y="196"/>
                    <a:pt x="232" y="196"/>
                  </a:cubicBezTo>
                  <a:cubicBezTo>
                    <a:pt x="231" y="196"/>
                    <a:pt x="231" y="196"/>
                    <a:pt x="231" y="196"/>
                  </a:cubicBezTo>
                  <a:cubicBezTo>
                    <a:pt x="230" y="197"/>
                    <a:pt x="230" y="197"/>
                    <a:pt x="230" y="197"/>
                  </a:cubicBezTo>
                  <a:cubicBezTo>
                    <a:pt x="230" y="198"/>
                    <a:pt x="230" y="198"/>
                    <a:pt x="230" y="198"/>
                  </a:cubicBezTo>
                  <a:cubicBezTo>
                    <a:pt x="229" y="198"/>
                    <a:pt x="229" y="198"/>
                    <a:pt x="229" y="198"/>
                  </a:cubicBezTo>
                  <a:cubicBezTo>
                    <a:pt x="228" y="198"/>
                    <a:pt x="228" y="198"/>
                    <a:pt x="228" y="198"/>
                  </a:cubicBezTo>
                  <a:cubicBezTo>
                    <a:pt x="228" y="199"/>
                    <a:pt x="228" y="199"/>
                    <a:pt x="228" y="199"/>
                  </a:cubicBezTo>
                  <a:cubicBezTo>
                    <a:pt x="228" y="199"/>
                    <a:pt x="228" y="199"/>
                    <a:pt x="228" y="199"/>
                  </a:cubicBezTo>
                  <a:cubicBezTo>
                    <a:pt x="228" y="200"/>
                    <a:pt x="228" y="200"/>
                    <a:pt x="228" y="200"/>
                  </a:cubicBezTo>
                  <a:cubicBezTo>
                    <a:pt x="228" y="201"/>
                    <a:pt x="228" y="201"/>
                    <a:pt x="228" y="201"/>
                  </a:cubicBezTo>
                  <a:cubicBezTo>
                    <a:pt x="228" y="201"/>
                    <a:pt x="228" y="201"/>
                    <a:pt x="228" y="201"/>
                  </a:cubicBezTo>
                  <a:close/>
                  <a:moveTo>
                    <a:pt x="300" y="206"/>
                  </a:moveTo>
                  <a:cubicBezTo>
                    <a:pt x="300" y="207"/>
                    <a:pt x="300" y="207"/>
                    <a:pt x="300" y="207"/>
                  </a:cubicBezTo>
                  <a:cubicBezTo>
                    <a:pt x="301" y="207"/>
                    <a:pt x="301" y="207"/>
                    <a:pt x="301" y="207"/>
                  </a:cubicBezTo>
                  <a:cubicBezTo>
                    <a:pt x="301" y="207"/>
                    <a:pt x="301" y="207"/>
                    <a:pt x="301" y="207"/>
                  </a:cubicBezTo>
                  <a:cubicBezTo>
                    <a:pt x="302" y="207"/>
                    <a:pt x="302" y="207"/>
                    <a:pt x="302" y="207"/>
                  </a:cubicBezTo>
                  <a:cubicBezTo>
                    <a:pt x="302" y="207"/>
                    <a:pt x="302" y="207"/>
                    <a:pt x="302" y="207"/>
                  </a:cubicBezTo>
                  <a:cubicBezTo>
                    <a:pt x="302" y="206"/>
                    <a:pt x="302" y="206"/>
                    <a:pt x="302" y="206"/>
                  </a:cubicBezTo>
                  <a:cubicBezTo>
                    <a:pt x="302" y="206"/>
                    <a:pt x="302" y="206"/>
                    <a:pt x="302" y="206"/>
                  </a:cubicBezTo>
                  <a:cubicBezTo>
                    <a:pt x="302" y="206"/>
                    <a:pt x="302" y="206"/>
                    <a:pt x="302" y="206"/>
                  </a:cubicBezTo>
                  <a:cubicBezTo>
                    <a:pt x="301" y="206"/>
                    <a:pt x="301" y="206"/>
                    <a:pt x="301" y="206"/>
                  </a:cubicBezTo>
                  <a:cubicBezTo>
                    <a:pt x="300" y="206"/>
                    <a:pt x="300" y="206"/>
                    <a:pt x="300" y="206"/>
                  </a:cubicBezTo>
                  <a:cubicBezTo>
                    <a:pt x="300" y="206"/>
                    <a:pt x="300" y="206"/>
                    <a:pt x="300" y="206"/>
                  </a:cubicBezTo>
                  <a:close/>
                  <a:moveTo>
                    <a:pt x="277" y="201"/>
                  </a:moveTo>
                  <a:cubicBezTo>
                    <a:pt x="278" y="201"/>
                    <a:pt x="278" y="201"/>
                    <a:pt x="278" y="201"/>
                  </a:cubicBezTo>
                  <a:cubicBezTo>
                    <a:pt x="278" y="202"/>
                    <a:pt x="278" y="202"/>
                    <a:pt x="278" y="202"/>
                  </a:cubicBezTo>
                  <a:cubicBezTo>
                    <a:pt x="279" y="202"/>
                    <a:pt x="279" y="202"/>
                    <a:pt x="279" y="202"/>
                  </a:cubicBezTo>
                  <a:cubicBezTo>
                    <a:pt x="278" y="202"/>
                    <a:pt x="278" y="202"/>
                    <a:pt x="278" y="202"/>
                  </a:cubicBezTo>
                  <a:cubicBezTo>
                    <a:pt x="279" y="203"/>
                    <a:pt x="279" y="203"/>
                    <a:pt x="279" y="203"/>
                  </a:cubicBezTo>
                  <a:cubicBezTo>
                    <a:pt x="279" y="203"/>
                    <a:pt x="279" y="203"/>
                    <a:pt x="279" y="203"/>
                  </a:cubicBezTo>
                  <a:cubicBezTo>
                    <a:pt x="279" y="203"/>
                    <a:pt x="279" y="203"/>
                    <a:pt x="279" y="203"/>
                  </a:cubicBezTo>
                  <a:cubicBezTo>
                    <a:pt x="280" y="203"/>
                    <a:pt x="280" y="203"/>
                    <a:pt x="280" y="203"/>
                  </a:cubicBezTo>
                  <a:cubicBezTo>
                    <a:pt x="280" y="203"/>
                    <a:pt x="280" y="203"/>
                    <a:pt x="280" y="203"/>
                  </a:cubicBezTo>
                  <a:cubicBezTo>
                    <a:pt x="280" y="203"/>
                    <a:pt x="280" y="203"/>
                    <a:pt x="280" y="203"/>
                  </a:cubicBezTo>
                  <a:cubicBezTo>
                    <a:pt x="280" y="202"/>
                    <a:pt x="280" y="202"/>
                    <a:pt x="280" y="202"/>
                  </a:cubicBezTo>
                  <a:cubicBezTo>
                    <a:pt x="280" y="202"/>
                    <a:pt x="280" y="202"/>
                    <a:pt x="280" y="202"/>
                  </a:cubicBezTo>
                  <a:cubicBezTo>
                    <a:pt x="279" y="202"/>
                    <a:pt x="279" y="202"/>
                    <a:pt x="279" y="202"/>
                  </a:cubicBezTo>
                  <a:cubicBezTo>
                    <a:pt x="279" y="201"/>
                    <a:pt x="279" y="201"/>
                    <a:pt x="279" y="201"/>
                  </a:cubicBezTo>
                  <a:cubicBezTo>
                    <a:pt x="278" y="201"/>
                    <a:pt x="278" y="201"/>
                    <a:pt x="278" y="201"/>
                  </a:cubicBezTo>
                  <a:cubicBezTo>
                    <a:pt x="278" y="201"/>
                    <a:pt x="278" y="201"/>
                    <a:pt x="278" y="201"/>
                  </a:cubicBezTo>
                  <a:cubicBezTo>
                    <a:pt x="277" y="201"/>
                    <a:pt x="277" y="201"/>
                    <a:pt x="277" y="201"/>
                  </a:cubicBezTo>
                  <a:close/>
                  <a:moveTo>
                    <a:pt x="299" y="212"/>
                  </a:moveTo>
                  <a:cubicBezTo>
                    <a:pt x="298" y="211"/>
                    <a:pt x="298" y="211"/>
                    <a:pt x="298" y="211"/>
                  </a:cubicBezTo>
                  <a:cubicBezTo>
                    <a:pt x="298" y="211"/>
                    <a:pt x="298" y="211"/>
                    <a:pt x="298" y="211"/>
                  </a:cubicBezTo>
                  <a:cubicBezTo>
                    <a:pt x="298" y="210"/>
                    <a:pt x="298" y="210"/>
                    <a:pt x="298" y="210"/>
                  </a:cubicBezTo>
                  <a:cubicBezTo>
                    <a:pt x="298" y="210"/>
                    <a:pt x="298" y="210"/>
                    <a:pt x="298" y="210"/>
                  </a:cubicBezTo>
                  <a:cubicBezTo>
                    <a:pt x="298" y="210"/>
                    <a:pt x="298" y="210"/>
                    <a:pt x="298" y="210"/>
                  </a:cubicBezTo>
                  <a:cubicBezTo>
                    <a:pt x="298" y="210"/>
                    <a:pt x="298" y="210"/>
                    <a:pt x="298" y="210"/>
                  </a:cubicBezTo>
                  <a:cubicBezTo>
                    <a:pt x="298" y="210"/>
                    <a:pt x="298" y="210"/>
                    <a:pt x="298" y="210"/>
                  </a:cubicBezTo>
                  <a:cubicBezTo>
                    <a:pt x="299" y="211"/>
                    <a:pt x="299" y="211"/>
                    <a:pt x="299" y="211"/>
                  </a:cubicBezTo>
                  <a:cubicBezTo>
                    <a:pt x="299" y="211"/>
                    <a:pt x="299" y="211"/>
                    <a:pt x="299" y="211"/>
                  </a:cubicBezTo>
                  <a:cubicBezTo>
                    <a:pt x="299" y="212"/>
                    <a:pt x="299" y="212"/>
                    <a:pt x="299" y="212"/>
                  </a:cubicBezTo>
                  <a:close/>
                  <a:moveTo>
                    <a:pt x="298" y="214"/>
                  </a:moveTo>
                  <a:cubicBezTo>
                    <a:pt x="298" y="214"/>
                    <a:pt x="298" y="214"/>
                    <a:pt x="298" y="214"/>
                  </a:cubicBezTo>
                  <a:cubicBezTo>
                    <a:pt x="298" y="213"/>
                    <a:pt x="298" y="213"/>
                    <a:pt x="298" y="213"/>
                  </a:cubicBezTo>
                  <a:cubicBezTo>
                    <a:pt x="297" y="213"/>
                    <a:pt x="297" y="213"/>
                    <a:pt x="297" y="213"/>
                  </a:cubicBezTo>
                  <a:cubicBezTo>
                    <a:pt x="297" y="213"/>
                    <a:pt x="297" y="213"/>
                    <a:pt x="297" y="213"/>
                  </a:cubicBezTo>
                  <a:cubicBezTo>
                    <a:pt x="296" y="212"/>
                    <a:pt x="296" y="212"/>
                    <a:pt x="296" y="212"/>
                  </a:cubicBezTo>
                  <a:cubicBezTo>
                    <a:pt x="296" y="212"/>
                    <a:pt x="296" y="212"/>
                    <a:pt x="296" y="212"/>
                  </a:cubicBezTo>
                  <a:cubicBezTo>
                    <a:pt x="297" y="212"/>
                    <a:pt x="297" y="212"/>
                    <a:pt x="297" y="212"/>
                  </a:cubicBezTo>
                  <a:cubicBezTo>
                    <a:pt x="297" y="212"/>
                    <a:pt x="297" y="212"/>
                    <a:pt x="297" y="212"/>
                  </a:cubicBezTo>
                  <a:cubicBezTo>
                    <a:pt x="298" y="212"/>
                    <a:pt x="298" y="212"/>
                    <a:pt x="298" y="212"/>
                  </a:cubicBezTo>
                  <a:cubicBezTo>
                    <a:pt x="299" y="212"/>
                    <a:pt x="299" y="212"/>
                    <a:pt x="299" y="212"/>
                  </a:cubicBezTo>
                  <a:cubicBezTo>
                    <a:pt x="299" y="213"/>
                    <a:pt x="299" y="213"/>
                    <a:pt x="299" y="213"/>
                  </a:cubicBezTo>
                  <a:cubicBezTo>
                    <a:pt x="299" y="213"/>
                    <a:pt x="299" y="213"/>
                    <a:pt x="299" y="213"/>
                  </a:cubicBezTo>
                  <a:cubicBezTo>
                    <a:pt x="299" y="213"/>
                    <a:pt x="299" y="213"/>
                    <a:pt x="299" y="213"/>
                  </a:cubicBezTo>
                  <a:cubicBezTo>
                    <a:pt x="298" y="214"/>
                    <a:pt x="298" y="214"/>
                    <a:pt x="298" y="214"/>
                  </a:cubicBezTo>
                  <a:cubicBezTo>
                    <a:pt x="298" y="214"/>
                    <a:pt x="298" y="214"/>
                    <a:pt x="298" y="214"/>
                  </a:cubicBezTo>
                  <a:cubicBezTo>
                    <a:pt x="298" y="214"/>
                    <a:pt x="298" y="214"/>
                    <a:pt x="298" y="214"/>
                  </a:cubicBezTo>
                  <a:close/>
                  <a:moveTo>
                    <a:pt x="276" y="226"/>
                  </a:moveTo>
                  <a:cubicBezTo>
                    <a:pt x="276" y="227"/>
                    <a:pt x="276" y="227"/>
                    <a:pt x="276" y="227"/>
                  </a:cubicBezTo>
                  <a:cubicBezTo>
                    <a:pt x="276" y="226"/>
                    <a:pt x="276" y="226"/>
                    <a:pt x="276" y="226"/>
                  </a:cubicBezTo>
                  <a:cubicBezTo>
                    <a:pt x="276" y="226"/>
                    <a:pt x="276" y="226"/>
                    <a:pt x="276" y="226"/>
                  </a:cubicBezTo>
                  <a:close/>
                  <a:moveTo>
                    <a:pt x="276" y="226"/>
                  </a:moveTo>
                  <a:cubicBezTo>
                    <a:pt x="276" y="227"/>
                    <a:pt x="276" y="227"/>
                    <a:pt x="276" y="227"/>
                  </a:cubicBezTo>
                  <a:cubicBezTo>
                    <a:pt x="276" y="227"/>
                    <a:pt x="276" y="227"/>
                    <a:pt x="276" y="227"/>
                  </a:cubicBezTo>
                  <a:cubicBezTo>
                    <a:pt x="276" y="226"/>
                    <a:pt x="276" y="226"/>
                    <a:pt x="276" y="226"/>
                  </a:cubicBezTo>
                  <a:close/>
                  <a:moveTo>
                    <a:pt x="277" y="226"/>
                  </a:moveTo>
                  <a:cubicBezTo>
                    <a:pt x="277" y="227"/>
                    <a:pt x="277" y="227"/>
                    <a:pt x="277" y="227"/>
                  </a:cubicBezTo>
                  <a:cubicBezTo>
                    <a:pt x="277" y="227"/>
                    <a:pt x="277" y="227"/>
                    <a:pt x="277" y="227"/>
                  </a:cubicBezTo>
                  <a:cubicBezTo>
                    <a:pt x="277" y="228"/>
                    <a:pt x="277" y="228"/>
                    <a:pt x="277" y="228"/>
                  </a:cubicBezTo>
                  <a:cubicBezTo>
                    <a:pt x="277" y="227"/>
                    <a:pt x="277" y="227"/>
                    <a:pt x="277" y="227"/>
                  </a:cubicBezTo>
                  <a:cubicBezTo>
                    <a:pt x="277" y="227"/>
                    <a:pt x="277" y="227"/>
                    <a:pt x="277" y="227"/>
                  </a:cubicBezTo>
                  <a:cubicBezTo>
                    <a:pt x="277" y="226"/>
                    <a:pt x="277" y="226"/>
                    <a:pt x="277" y="226"/>
                  </a:cubicBezTo>
                  <a:close/>
                  <a:moveTo>
                    <a:pt x="283" y="220"/>
                  </a:moveTo>
                  <a:cubicBezTo>
                    <a:pt x="283" y="220"/>
                    <a:pt x="283" y="220"/>
                    <a:pt x="283" y="220"/>
                  </a:cubicBezTo>
                  <a:cubicBezTo>
                    <a:pt x="283" y="219"/>
                    <a:pt x="283" y="219"/>
                    <a:pt x="283" y="219"/>
                  </a:cubicBezTo>
                  <a:cubicBezTo>
                    <a:pt x="283" y="219"/>
                    <a:pt x="283" y="219"/>
                    <a:pt x="283" y="219"/>
                  </a:cubicBezTo>
                  <a:cubicBezTo>
                    <a:pt x="283" y="218"/>
                    <a:pt x="283" y="218"/>
                    <a:pt x="283" y="218"/>
                  </a:cubicBezTo>
                  <a:cubicBezTo>
                    <a:pt x="284" y="218"/>
                    <a:pt x="284" y="218"/>
                    <a:pt x="284" y="218"/>
                  </a:cubicBezTo>
                  <a:cubicBezTo>
                    <a:pt x="285" y="217"/>
                    <a:pt x="285" y="217"/>
                    <a:pt x="285" y="217"/>
                  </a:cubicBezTo>
                  <a:cubicBezTo>
                    <a:pt x="285" y="218"/>
                    <a:pt x="285" y="218"/>
                    <a:pt x="285" y="218"/>
                  </a:cubicBezTo>
                  <a:cubicBezTo>
                    <a:pt x="285" y="218"/>
                    <a:pt x="285" y="218"/>
                    <a:pt x="285" y="218"/>
                  </a:cubicBezTo>
                  <a:cubicBezTo>
                    <a:pt x="285" y="218"/>
                    <a:pt x="285" y="218"/>
                    <a:pt x="285" y="218"/>
                  </a:cubicBezTo>
                  <a:cubicBezTo>
                    <a:pt x="285" y="219"/>
                    <a:pt x="285" y="219"/>
                    <a:pt x="285" y="219"/>
                  </a:cubicBezTo>
                  <a:cubicBezTo>
                    <a:pt x="285" y="219"/>
                    <a:pt x="285" y="219"/>
                    <a:pt x="285" y="219"/>
                  </a:cubicBezTo>
                  <a:cubicBezTo>
                    <a:pt x="284" y="220"/>
                    <a:pt x="284" y="220"/>
                    <a:pt x="284" y="220"/>
                  </a:cubicBezTo>
                  <a:cubicBezTo>
                    <a:pt x="284" y="220"/>
                    <a:pt x="284" y="220"/>
                    <a:pt x="284" y="220"/>
                  </a:cubicBezTo>
                  <a:cubicBezTo>
                    <a:pt x="283" y="220"/>
                    <a:pt x="283" y="220"/>
                    <a:pt x="283" y="220"/>
                  </a:cubicBezTo>
                  <a:cubicBezTo>
                    <a:pt x="283" y="220"/>
                    <a:pt x="283" y="220"/>
                    <a:pt x="283" y="220"/>
                  </a:cubicBezTo>
                  <a:close/>
                  <a:moveTo>
                    <a:pt x="263" y="200"/>
                  </a:moveTo>
                  <a:cubicBezTo>
                    <a:pt x="264" y="201"/>
                    <a:pt x="264" y="201"/>
                    <a:pt x="264" y="201"/>
                  </a:cubicBezTo>
                  <a:cubicBezTo>
                    <a:pt x="265" y="201"/>
                    <a:pt x="265" y="201"/>
                    <a:pt x="265" y="201"/>
                  </a:cubicBezTo>
                  <a:cubicBezTo>
                    <a:pt x="265" y="201"/>
                    <a:pt x="265" y="201"/>
                    <a:pt x="265" y="201"/>
                  </a:cubicBezTo>
                  <a:cubicBezTo>
                    <a:pt x="266" y="202"/>
                    <a:pt x="266" y="202"/>
                    <a:pt x="266" y="202"/>
                  </a:cubicBezTo>
                  <a:cubicBezTo>
                    <a:pt x="266" y="201"/>
                    <a:pt x="266" y="201"/>
                    <a:pt x="266" y="201"/>
                  </a:cubicBezTo>
                  <a:cubicBezTo>
                    <a:pt x="265" y="201"/>
                    <a:pt x="265" y="201"/>
                    <a:pt x="265" y="201"/>
                  </a:cubicBezTo>
                  <a:cubicBezTo>
                    <a:pt x="264" y="200"/>
                    <a:pt x="264" y="200"/>
                    <a:pt x="264" y="200"/>
                  </a:cubicBezTo>
                  <a:cubicBezTo>
                    <a:pt x="264" y="200"/>
                    <a:pt x="264" y="200"/>
                    <a:pt x="264" y="200"/>
                  </a:cubicBezTo>
                  <a:cubicBezTo>
                    <a:pt x="263" y="200"/>
                    <a:pt x="263" y="200"/>
                    <a:pt x="263" y="200"/>
                  </a:cubicBezTo>
                  <a:close/>
                  <a:moveTo>
                    <a:pt x="257" y="195"/>
                  </a:moveTo>
                  <a:cubicBezTo>
                    <a:pt x="257" y="195"/>
                    <a:pt x="257" y="195"/>
                    <a:pt x="257" y="195"/>
                  </a:cubicBezTo>
                  <a:cubicBezTo>
                    <a:pt x="257" y="195"/>
                    <a:pt x="257" y="195"/>
                    <a:pt x="257" y="195"/>
                  </a:cubicBezTo>
                  <a:cubicBezTo>
                    <a:pt x="258" y="195"/>
                    <a:pt x="258" y="195"/>
                    <a:pt x="258" y="195"/>
                  </a:cubicBezTo>
                  <a:cubicBezTo>
                    <a:pt x="258" y="195"/>
                    <a:pt x="258" y="195"/>
                    <a:pt x="258" y="195"/>
                  </a:cubicBezTo>
                  <a:cubicBezTo>
                    <a:pt x="258" y="195"/>
                    <a:pt x="258" y="195"/>
                    <a:pt x="258" y="195"/>
                  </a:cubicBezTo>
                  <a:cubicBezTo>
                    <a:pt x="259" y="195"/>
                    <a:pt x="259" y="195"/>
                    <a:pt x="259" y="195"/>
                  </a:cubicBezTo>
                  <a:cubicBezTo>
                    <a:pt x="259" y="194"/>
                    <a:pt x="259" y="194"/>
                    <a:pt x="259" y="194"/>
                  </a:cubicBezTo>
                  <a:cubicBezTo>
                    <a:pt x="258" y="194"/>
                    <a:pt x="258" y="194"/>
                    <a:pt x="258" y="194"/>
                  </a:cubicBezTo>
                  <a:cubicBezTo>
                    <a:pt x="259" y="194"/>
                    <a:pt x="259" y="194"/>
                    <a:pt x="259" y="194"/>
                  </a:cubicBezTo>
                  <a:cubicBezTo>
                    <a:pt x="259" y="194"/>
                    <a:pt x="259" y="194"/>
                    <a:pt x="259" y="194"/>
                  </a:cubicBezTo>
                  <a:cubicBezTo>
                    <a:pt x="258" y="193"/>
                    <a:pt x="258" y="193"/>
                    <a:pt x="258" y="193"/>
                  </a:cubicBezTo>
                  <a:cubicBezTo>
                    <a:pt x="257" y="193"/>
                    <a:pt x="257" y="193"/>
                    <a:pt x="257" y="193"/>
                  </a:cubicBezTo>
                  <a:cubicBezTo>
                    <a:pt x="257" y="193"/>
                    <a:pt x="257" y="193"/>
                    <a:pt x="257" y="193"/>
                  </a:cubicBezTo>
                  <a:cubicBezTo>
                    <a:pt x="257" y="193"/>
                    <a:pt x="257" y="193"/>
                    <a:pt x="257" y="193"/>
                  </a:cubicBezTo>
                  <a:cubicBezTo>
                    <a:pt x="256" y="193"/>
                    <a:pt x="256" y="193"/>
                    <a:pt x="256" y="193"/>
                  </a:cubicBezTo>
                  <a:cubicBezTo>
                    <a:pt x="256" y="192"/>
                    <a:pt x="256" y="192"/>
                    <a:pt x="256" y="192"/>
                  </a:cubicBezTo>
                  <a:cubicBezTo>
                    <a:pt x="255" y="193"/>
                    <a:pt x="255" y="193"/>
                    <a:pt x="255" y="193"/>
                  </a:cubicBezTo>
                  <a:cubicBezTo>
                    <a:pt x="255" y="193"/>
                    <a:pt x="255" y="193"/>
                    <a:pt x="255" y="193"/>
                  </a:cubicBezTo>
                  <a:cubicBezTo>
                    <a:pt x="255" y="193"/>
                    <a:pt x="255" y="193"/>
                    <a:pt x="255" y="193"/>
                  </a:cubicBezTo>
                  <a:cubicBezTo>
                    <a:pt x="256" y="193"/>
                    <a:pt x="256" y="193"/>
                    <a:pt x="256" y="193"/>
                  </a:cubicBezTo>
                  <a:cubicBezTo>
                    <a:pt x="256" y="194"/>
                    <a:pt x="256" y="194"/>
                    <a:pt x="256" y="194"/>
                  </a:cubicBezTo>
                  <a:cubicBezTo>
                    <a:pt x="256" y="194"/>
                    <a:pt x="256" y="194"/>
                    <a:pt x="256" y="194"/>
                  </a:cubicBezTo>
                  <a:cubicBezTo>
                    <a:pt x="257" y="194"/>
                    <a:pt x="257" y="194"/>
                    <a:pt x="257" y="194"/>
                  </a:cubicBezTo>
                  <a:cubicBezTo>
                    <a:pt x="257" y="195"/>
                    <a:pt x="257" y="195"/>
                    <a:pt x="257" y="195"/>
                  </a:cubicBezTo>
                  <a:close/>
                  <a:moveTo>
                    <a:pt x="252" y="197"/>
                  </a:moveTo>
                  <a:cubicBezTo>
                    <a:pt x="253" y="197"/>
                    <a:pt x="253" y="197"/>
                    <a:pt x="253" y="197"/>
                  </a:cubicBezTo>
                  <a:cubicBezTo>
                    <a:pt x="253" y="197"/>
                    <a:pt x="253" y="197"/>
                    <a:pt x="253" y="197"/>
                  </a:cubicBezTo>
                  <a:cubicBezTo>
                    <a:pt x="254" y="196"/>
                    <a:pt x="254" y="196"/>
                    <a:pt x="254" y="196"/>
                  </a:cubicBezTo>
                  <a:cubicBezTo>
                    <a:pt x="254" y="196"/>
                    <a:pt x="254" y="196"/>
                    <a:pt x="254" y="196"/>
                  </a:cubicBezTo>
                  <a:cubicBezTo>
                    <a:pt x="254" y="196"/>
                    <a:pt x="254" y="196"/>
                    <a:pt x="254" y="196"/>
                  </a:cubicBezTo>
                  <a:cubicBezTo>
                    <a:pt x="254" y="196"/>
                    <a:pt x="254" y="196"/>
                    <a:pt x="254" y="196"/>
                  </a:cubicBezTo>
                  <a:cubicBezTo>
                    <a:pt x="254" y="194"/>
                    <a:pt x="254" y="194"/>
                    <a:pt x="254" y="194"/>
                  </a:cubicBezTo>
                  <a:cubicBezTo>
                    <a:pt x="254" y="194"/>
                    <a:pt x="254" y="194"/>
                    <a:pt x="254" y="194"/>
                  </a:cubicBezTo>
                  <a:cubicBezTo>
                    <a:pt x="253" y="194"/>
                    <a:pt x="253" y="194"/>
                    <a:pt x="253" y="194"/>
                  </a:cubicBezTo>
                  <a:cubicBezTo>
                    <a:pt x="252" y="194"/>
                    <a:pt x="252" y="194"/>
                    <a:pt x="252" y="194"/>
                  </a:cubicBezTo>
                  <a:cubicBezTo>
                    <a:pt x="252" y="193"/>
                    <a:pt x="252" y="193"/>
                    <a:pt x="252" y="193"/>
                  </a:cubicBezTo>
                  <a:cubicBezTo>
                    <a:pt x="252" y="194"/>
                    <a:pt x="252" y="194"/>
                    <a:pt x="252" y="194"/>
                  </a:cubicBezTo>
                  <a:cubicBezTo>
                    <a:pt x="251" y="194"/>
                    <a:pt x="251" y="194"/>
                    <a:pt x="251" y="194"/>
                  </a:cubicBezTo>
                  <a:cubicBezTo>
                    <a:pt x="250" y="193"/>
                    <a:pt x="250" y="193"/>
                    <a:pt x="250" y="193"/>
                  </a:cubicBezTo>
                  <a:cubicBezTo>
                    <a:pt x="250" y="194"/>
                    <a:pt x="250" y="194"/>
                    <a:pt x="250" y="194"/>
                  </a:cubicBezTo>
                  <a:cubicBezTo>
                    <a:pt x="250" y="194"/>
                    <a:pt x="250" y="194"/>
                    <a:pt x="250" y="194"/>
                  </a:cubicBezTo>
                  <a:cubicBezTo>
                    <a:pt x="251" y="195"/>
                    <a:pt x="251" y="195"/>
                    <a:pt x="251" y="195"/>
                  </a:cubicBezTo>
                  <a:cubicBezTo>
                    <a:pt x="251" y="196"/>
                    <a:pt x="251" y="196"/>
                    <a:pt x="251" y="196"/>
                  </a:cubicBezTo>
                  <a:cubicBezTo>
                    <a:pt x="252" y="196"/>
                    <a:pt x="252" y="196"/>
                    <a:pt x="252" y="196"/>
                  </a:cubicBezTo>
                  <a:cubicBezTo>
                    <a:pt x="252" y="197"/>
                    <a:pt x="252" y="197"/>
                    <a:pt x="252" y="197"/>
                  </a:cubicBezTo>
                  <a:cubicBezTo>
                    <a:pt x="252" y="197"/>
                    <a:pt x="252" y="197"/>
                    <a:pt x="252" y="197"/>
                  </a:cubicBezTo>
                  <a:close/>
                  <a:moveTo>
                    <a:pt x="251" y="200"/>
                  </a:moveTo>
                  <a:cubicBezTo>
                    <a:pt x="251" y="200"/>
                    <a:pt x="252" y="200"/>
                    <a:pt x="252" y="200"/>
                  </a:cubicBezTo>
                  <a:cubicBezTo>
                    <a:pt x="251" y="200"/>
                    <a:pt x="251" y="200"/>
                    <a:pt x="251" y="200"/>
                  </a:cubicBezTo>
                  <a:cubicBezTo>
                    <a:pt x="250" y="200"/>
                    <a:pt x="250" y="200"/>
                    <a:pt x="250" y="200"/>
                  </a:cubicBezTo>
                  <a:cubicBezTo>
                    <a:pt x="251" y="200"/>
                    <a:pt x="251" y="200"/>
                    <a:pt x="251" y="200"/>
                  </a:cubicBezTo>
                  <a:cubicBezTo>
                    <a:pt x="251" y="200"/>
                    <a:pt x="251" y="200"/>
                    <a:pt x="251" y="200"/>
                  </a:cubicBezTo>
                  <a:close/>
                  <a:moveTo>
                    <a:pt x="242" y="207"/>
                  </a:moveTo>
                  <a:cubicBezTo>
                    <a:pt x="242" y="207"/>
                    <a:pt x="242" y="207"/>
                    <a:pt x="242" y="207"/>
                  </a:cubicBezTo>
                  <a:cubicBezTo>
                    <a:pt x="242" y="206"/>
                    <a:pt x="242" y="206"/>
                    <a:pt x="242" y="206"/>
                  </a:cubicBezTo>
                  <a:cubicBezTo>
                    <a:pt x="242" y="206"/>
                    <a:pt x="242" y="206"/>
                    <a:pt x="242" y="206"/>
                  </a:cubicBezTo>
                  <a:cubicBezTo>
                    <a:pt x="242" y="206"/>
                    <a:pt x="242" y="206"/>
                    <a:pt x="242" y="206"/>
                  </a:cubicBezTo>
                  <a:cubicBezTo>
                    <a:pt x="243" y="205"/>
                    <a:pt x="243" y="205"/>
                    <a:pt x="243" y="205"/>
                  </a:cubicBezTo>
                  <a:cubicBezTo>
                    <a:pt x="242" y="205"/>
                    <a:pt x="242" y="205"/>
                    <a:pt x="242" y="205"/>
                  </a:cubicBezTo>
                  <a:cubicBezTo>
                    <a:pt x="242" y="205"/>
                    <a:pt x="242" y="205"/>
                    <a:pt x="242" y="205"/>
                  </a:cubicBezTo>
                  <a:cubicBezTo>
                    <a:pt x="243" y="204"/>
                    <a:pt x="243" y="204"/>
                    <a:pt x="243" y="204"/>
                  </a:cubicBezTo>
                  <a:cubicBezTo>
                    <a:pt x="244" y="203"/>
                    <a:pt x="244" y="203"/>
                    <a:pt x="244" y="203"/>
                  </a:cubicBezTo>
                  <a:cubicBezTo>
                    <a:pt x="244" y="203"/>
                    <a:pt x="244" y="203"/>
                    <a:pt x="244" y="203"/>
                  </a:cubicBezTo>
                  <a:cubicBezTo>
                    <a:pt x="244" y="203"/>
                    <a:pt x="244" y="203"/>
                    <a:pt x="244" y="203"/>
                  </a:cubicBezTo>
                  <a:cubicBezTo>
                    <a:pt x="244" y="203"/>
                    <a:pt x="244" y="203"/>
                    <a:pt x="244" y="203"/>
                  </a:cubicBezTo>
                  <a:cubicBezTo>
                    <a:pt x="244" y="202"/>
                    <a:pt x="244" y="202"/>
                    <a:pt x="244" y="202"/>
                  </a:cubicBezTo>
                  <a:cubicBezTo>
                    <a:pt x="245" y="202"/>
                    <a:pt x="245" y="202"/>
                    <a:pt x="245" y="202"/>
                  </a:cubicBezTo>
                  <a:cubicBezTo>
                    <a:pt x="245" y="201"/>
                    <a:pt x="245" y="201"/>
                    <a:pt x="245" y="201"/>
                  </a:cubicBezTo>
                  <a:cubicBezTo>
                    <a:pt x="245" y="201"/>
                    <a:pt x="245" y="201"/>
                    <a:pt x="245" y="201"/>
                  </a:cubicBezTo>
                  <a:cubicBezTo>
                    <a:pt x="245" y="201"/>
                    <a:pt x="245" y="201"/>
                    <a:pt x="245" y="201"/>
                  </a:cubicBezTo>
                  <a:cubicBezTo>
                    <a:pt x="245" y="200"/>
                    <a:pt x="245" y="200"/>
                    <a:pt x="245" y="200"/>
                  </a:cubicBezTo>
                  <a:cubicBezTo>
                    <a:pt x="244" y="201"/>
                    <a:pt x="244" y="201"/>
                    <a:pt x="244" y="201"/>
                  </a:cubicBezTo>
                  <a:cubicBezTo>
                    <a:pt x="244" y="201"/>
                    <a:pt x="244" y="201"/>
                    <a:pt x="244" y="201"/>
                  </a:cubicBezTo>
                  <a:cubicBezTo>
                    <a:pt x="243" y="200"/>
                    <a:pt x="243" y="200"/>
                    <a:pt x="243" y="200"/>
                  </a:cubicBezTo>
                  <a:cubicBezTo>
                    <a:pt x="243" y="200"/>
                    <a:pt x="243" y="200"/>
                    <a:pt x="243" y="200"/>
                  </a:cubicBezTo>
                  <a:cubicBezTo>
                    <a:pt x="243" y="200"/>
                    <a:pt x="243" y="200"/>
                    <a:pt x="243" y="200"/>
                  </a:cubicBezTo>
                  <a:cubicBezTo>
                    <a:pt x="242" y="201"/>
                    <a:pt x="242" y="201"/>
                    <a:pt x="242" y="201"/>
                  </a:cubicBezTo>
                  <a:cubicBezTo>
                    <a:pt x="241" y="201"/>
                    <a:pt x="241" y="201"/>
                    <a:pt x="241" y="201"/>
                  </a:cubicBezTo>
                  <a:cubicBezTo>
                    <a:pt x="241" y="202"/>
                    <a:pt x="241" y="202"/>
                    <a:pt x="241" y="202"/>
                  </a:cubicBezTo>
                  <a:cubicBezTo>
                    <a:pt x="241" y="202"/>
                    <a:pt x="241" y="202"/>
                    <a:pt x="241" y="202"/>
                  </a:cubicBezTo>
                  <a:cubicBezTo>
                    <a:pt x="241" y="203"/>
                    <a:pt x="241" y="203"/>
                    <a:pt x="241" y="203"/>
                  </a:cubicBezTo>
                  <a:cubicBezTo>
                    <a:pt x="240" y="203"/>
                    <a:pt x="240" y="203"/>
                    <a:pt x="240" y="203"/>
                  </a:cubicBezTo>
                  <a:cubicBezTo>
                    <a:pt x="240" y="204"/>
                    <a:pt x="240" y="204"/>
                    <a:pt x="240" y="204"/>
                  </a:cubicBezTo>
                  <a:cubicBezTo>
                    <a:pt x="240" y="204"/>
                    <a:pt x="240" y="204"/>
                    <a:pt x="240" y="204"/>
                  </a:cubicBezTo>
                  <a:cubicBezTo>
                    <a:pt x="240" y="205"/>
                    <a:pt x="240" y="205"/>
                    <a:pt x="240" y="205"/>
                  </a:cubicBezTo>
                  <a:cubicBezTo>
                    <a:pt x="240" y="205"/>
                    <a:pt x="240" y="205"/>
                    <a:pt x="240" y="205"/>
                  </a:cubicBezTo>
                  <a:cubicBezTo>
                    <a:pt x="241" y="205"/>
                    <a:pt x="241" y="205"/>
                    <a:pt x="241" y="205"/>
                  </a:cubicBezTo>
                  <a:cubicBezTo>
                    <a:pt x="241" y="206"/>
                    <a:pt x="241" y="206"/>
                    <a:pt x="241" y="206"/>
                  </a:cubicBezTo>
                  <a:cubicBezTo>
                    <a:pt x="241" y="206"/>
                    <a:pt x="241" y="206"/>
                    <a:pt x="241" y="206"/>
                  </a:cubicBezTo>
                  <a:cubicBezTo>
                    <a:pt x="242" y="207"/>
                    <a:pt x="242" y="207"/>
                    <a:pt x="242" y="207"/>
                  </a:cubicBezTo>
                  <a:close/>
                  <a:moveTo>
                    <a:pt x="233" y="240"/>
                  </a:moveTo>
                  <a:cubicBezTo>
                    <a:pt x="233" y="240"/>
                    <a:pt x="233" y="240"/>
                    <a:pt x="233" y="240"/>
                  </a:cubicBezTo>
                  <a:cubicBezTo>
                    <a:pt x="233" y="240"/>
                    <a:pt x="233" y="240"/>
                    <a:pt x="233" y="240"/>
                  </a:cubicBezTo>
                  <a:cubicBezTo>
                    <a:pt x="233" y="240"/>
                    <a:pt x="233" y="240"/>
                    <a:pt x="233" y="240"/>
                  </a:cubicBezTo>
                  <a:cubicBezTo>
                    <a:pt x="233" y="240"/>
                    <a:pt x="233" y="240"/>
                    <a:pt x="233" y="240"/>
                  </a:cubicBezTo>
                  <a:close/>
                  <a:moveTo>
                    <a:pt x="233" y="243"/>
                  </a:moveTo>
                  <a:cubicBezTo>
                    <a:pt x="234" y="243"/>
                    <a:pt x="234" y="243"/>
                    <a:pt x="234" y="243"/>
                  </a:cubicBezTo>
                  <a:cubicBezTo>
                    <a:pt x="234" y="242"/>
                    <a:pt x="234" y="242"/>
                    <a:pt x="234" y="242"/>
                  </a:cubicBezTo>
                  <a:cubicBezTo>
                    <a:pt x="234" y="242"/>
                    <a:pt x="234" y="242"/>
                    <a:pt x="234" y="242"/>
                  </a:cubicBezTo>
                  <a:cubicBezTo>
                    <a:pt x="234" y="243"/>
                    <a:pt x="234" y="243"/>
                    <a:pt x="234" y="243"/>
                  </a:cubicBezTo>
                  <a:cubicBezTo>
                    <a:pt x="234" y="243"/>
                    <a:pt x="234" y="243"/>
                    <a:pt x="234" y="243"/>
                  </a:cubicBezTo>
                  <a:cubicBezTo>
                    <a:pt x="234" y="243"/>
                    <a:pt x="233" y="243"/>
                    <a:pt x="233" y="243"/>
                  </a:cubicBezTo>
                  <a:close/>
                  <a:moveTo>
                    <a:pt x="228" y="242"/>
                  </a:moveTo>
                  <a:cubicBezTo>
                    <a:pt x="228" y="242"/>
                    <a:pt x="228" y="242"/>
                    <a:pt x="228" y="242"/>
                  </a:cubicBezTo>
                  <a:cubicBezTo>
                    <a:pt x="229" y="242"/>
                    <a:pt x="229" y="242"/>
                    <a:pt x="229" y="242"/>
                  </a:cubicBezTo>
                  <a:cubicBezTo>
                    <a:pt x="229" y="241"/>
                    <a:pt x="229" y="241"/>
                    <a:pt x="229" y="241"/>
                  </a:cubicBezTo>
                  <a:cubicBezTo>
                    <a:pt x="230" y="241"/>
                    <a:pt x="230" y="241"/>
                    <a:pt x="230" y="241"/>
                  </a:cubicBezTo>
                  <a:cubicBezTo>
                    <a:pt x="230" y="241"/>
                    <a:pt x="230" y="241"/>
                    <a:pt x="230" y="241"/>
                  </a:cubicBezTo>
                  <a:cubicBezTo>
                    <a:pt x="231" y="241"/>
                    <a:pt x="231" y="241"/>
                    <a:pt x="231" y="241"/>
                  </a:cubicBezTo>
                  <a:cubicBezTo>
                    <a:pt x="230" y="242"/>
                    <a:pt x="230" y="242"/>
                    <a:pt x="230" y="242"/>
                  </a:cubicBezTo>
                  <a:cubicBezTo>
                    <a:pt x="229" y="242"/>
                    <a:pt x="229" y="242"/>
                    <a:pt x="229" y="242"/>
                  </a:cubicBezTo>
                  <a:cubicBezTo>
                    <a:pt x="228" y="243"/>
                    <a:pt x="228" y="243"/>
                    <a:pt x="228" y="243"/>
                  </a:cubicBezTo>
                  <a:cubicBezTo>
                    <a:pt x="228" y="242"/>
                    <a:pt x="228" y="242"/>
                    <a:pt x="228" y="242"/>
                  </a:cubicBezTo>
                  <a:close/>
                  <a:moveTo>
                    <a:pt x="232" y="244"/>
                  </a:moveTo>
                  <a:cubicBezTo>
                    <a:pt x="233" y="243"/>
                    <a:pt x="233" y="243"/>
                    <a:pt x="233" y="243"/>
                  </a:cubicBezTo>
                  <a:cubicBezTo>
                    <a:pt x="233" y="242"/>
                    <a:pt x="233" y="242"/>
                    <a:pt x="233" y="242"/>
                  </a:cubicBezTo>
                  <a:cubicBezTo>
                    <a:pt x="233" y="242"/>
                    <a:pt x="233" y="242"/>
                    <a:pt x="233" y="242"/>
                  </a:cubicBezTo>
                  <a:cubicBezTo>
                    <a:pt x="233" y="243"/>
                    <a:pt x="233" y="243"/>
                    <a:pt x="233" y="243"/>
                  </a:cubicBezTo>
                  <a:cubicBezTo>
                    <a:pt x="232" y="244"/>
                    <a:pt x="232" y="244"/>
                    <a:pt x="232" y="244"/>
                  </a:cubicBezTo>
                  <a:cubicBezTo>
                    <a:pt x="232" y="244"/>
                    <a:pt x="232" y="244"/>
                    <a:pt x="232" y="244"/>
                  </a:cubicBezTo>
                  <a:cubicBezTo>
                    <a:pt x="232" y="244"/>
                    <a:pt x="232" y="244"/>
                    <a:pt x="232" y="244"/>
                  </a:cubicBezTo>
                  <a:cubicBezTo>
                    <a:pt x="233" y="243"/>
                    <a:pt x="233" y="243"/>
                    <a:pt x="233" y="243"/>
                  </a:cubicBezTo>
                  <a:cubicBezTo>
                    <a:pt x="234" y="243"/>
                    <a:pt x="234" y="243"/>
                    <a:pt x="234" y="243"/>
                  </a:cubicBezTo>
                  <a:cubicBezTo>
                    <a:pt x="234" y="242"/>
                    <a:pt x="234" y="242"/>
                    <a:pt x="234" y="242"/>
                  </a:cubicBezTo>
                  <a:cubicBezTo>
                    <a:pt x="233" y="241"/>
                    <a:pt x="233" y="241"/>
                    <a:pt x="233" y="241"/>
                  </a:cubicBezTo>
                  <a:cubicBezTo>
                    <a:pt x="233" y="241"/>
                    <a:pt x="233" y="241"/>
                    <a:pt x="233" y="241"/>
                  </a:cubicBezTo>
                  <a:cubicBezTo>
                    <a:pt x="233" y="241"/>
                    <a:pt x="233" y="241"/>
                    <a:pt x="233" y="241"/>
                  </a:cubicBezTo>
                  <a:cubicBezTo>
                    <a:pt x="232" y="241"/>
                    <a:pt x="232" y="241"/>
                    <a:pt x="232" y="241"/>
                  </a:cubicBezTo>
                  <a:cubicBezTo>
                    <a:pt x="232" y="241"/>
                    <a:pt x="232" y="241"/>
                    <a:pt x="232" y="241"/>
                  </a:cubicBezTo>
                  <a:cubicBezTo>
                    <a:pt x="232" y="242"/>
                    <a:pt x="232" y="242"/>
                    <a:pt x="232" y="242"/>
                  </a:cubicBezTo>
                  <a:cubicBezTo>
                    <a:pt x="231" y="243"/>
                    <a:pt x="231" y="243"/>
                    <a:pt x="231" y="243"/>
                  </a:cubicBezTo>
                  <a:cubicBezTo>
                    <a:pt x="230" y="243"/>
                    <a:pt x="230" y="243"/>
                    <a:pt x="230" y="243"/>
                  </a:cubicBezTo>
                  <a:cubicBezTo>
                    <a:pt x="231" y="242"/>
                    <a:pt x="231" y="242"/>
                    <a:pt x="231" y="242"/>
                  </a:cubicBezTo>
                  <a:cubicBezTo>
                    <a:pt x="231" y="242"/>
                    <a:pt x="231" y="242"/>
                    <a:pt x="231" y="242"/>
                  </a:cubicBezTo>
                  <a:cubicBezTo>
                    <a:pt x="232" y="241"/>
                    <a:pt x="232" y="241"/>
                    <a:pt x="232" y="241"/>
                  </a:cubicBezTo>
                  <a:cubicBezTo>
                    <a:pt x="231" y="241"/>
                    <a:pt x="231" y="241"/>
                    <a:pt x="231" y="241"/>
                  </a:cubicBezTo>
                  <a:cubicBezTo>
                    <a:pt x="231" y="241"/>
                    <a:pt x="231" y="241"/>
                    <a:pt x="231" y="241"/>
                  </a:cubicBezTo>
                  <a:cubicBezTo>
                    <a:pt x="230" y="242"/>
                    <a:pt x="230" y="242"/>
                    <a:pt x="230" y="242"/>
                  </a:cubicBezTo>
                  <a:cubicBezTo>
                    <a:pt x="229" y="243"/>
                    <a:pt x="229" y="243"/>
                    <a:pt x="229" y="243"/>
                  </a:cubicBezTo>
                  <a:cubicBezTo>
                    <a:pt x="229" y="244"/>
                    <a:pt x="229" y="244"/>
                    <a:pt x="229" y="244"/>
                  </a:cubicBezTo>
                  <a:cubicBezTo>
                    <a:pt x="229" y="244"/>
                    <a:pt x="229" y="244"/>
                    <a:pt x="229" y="244"/>
                  </a:cubicBezTo>
                  <a:cubicBezTo>
                    <a:pt x="229" y="245"/>
                    <a:pt x="229" y="245"/>
                    <a:pt x="229" y="245"/>
                  </a:cubicBezTo>
                  <a:cubicBezTo>
                    <a:pt x="229" y="245"/>
                    <a:pt x="229" y="245"/>
                    <a:pt x="229" y="245"/>
                  </a:cubicBezTo>
                  <a:cubicBezTo>
                    <a:pt x="230" y="244"/>
                    <a:pt x="230" y="244"/>
                    <a:pt x="230" y="244"/>
                  </a:cubicBezTo>
                  <a:cubicBezTo>
                    <a:pt x="230" y="244"/>
                    <a:pt x="230" y="244"/>
                    <a:pt x="230" y="244"/>
                  </a:cubicBezTo>
                  <a:cubicBezTo>
                    <a:pt x="230" y="244"/>
                    <a:pt x="230" y="244"/>
                    <a:pt x="230" y="244"/>
                  </a:cubicBezTo>
                  <a:cubicBezTo>
                    <a:pt x="230" y="245"/>
                    <a:pt x="230" y="245"/>
                    <a:pt x="230" y="245"/>
                  </a:cubicBezTo>
                  <a:cubicBezTo>
                    <a:pt x="230" y="245"/>
                    <a:pt x="230" y="245"/>
                    <a:pt x="230" y="245"/>
                  </a:cubicBezTo>
                  <a:cubicBezTo>
                    <a:pt x="230" y="245"/>
                    <a:pt x="230" y="245"/>
                    <a:pt x="230" y="245"/>
                  </a:cubicBezTo>
                  <a:cubicBezTo>
                    <a:pt x="231" y="245"/>
                    <a:pt x="231" y="245"/>
                    <a:pt x="231" y="245"/>
                  </a:cubicBezTo>
                  <a:cubicBezTo>
                    <a:pt x="231" y="245"/>
                    <a:pt x="232" y="244"/>
                    <a:pt x="232" y="244"/>
                  </a:cubicBezTo>
                  <a:close/>
                  <a:moveTo>
                    <a:pt x="231" y="244"/>
                  </a:moveTo>
                  <a:cubicBezTo>
                    <a:pt x="231" y="243"/>
                    <a:pt x="231" y="243"/>
                    <a:pt x="231" y="243"/>
                  </a:cubicBezTo>
                  <a:cubicBezTo>
                    <a:pt x="232" y="242"/>
                    <a:pt x="232" y="242"/>
                    <a:pt x="232" y="242"/>
                  </a:cubicBezTo>
                  <a:cubicBezTo>
                    <a:pt x="232" y="243"/>
                    <a:pt x="232" y="243"/>
                    <a:pt x="232" y="243"/>
                  </a:cubicBezTo>
                  <a:cubicBezTo>
                    <a:pt x="231" y="244"/>
                    <a:pt x="231" y="244"/>
                    <a:pt x="231" y="244"/>
                  </a:cubicBezTo>
                  <a:cubicBezTo>
                    <a:pt x="231" y="244"/>
                    <a:pt x="231" y="244"/>
                    <a:pt x="231" y="244"/>
                  </a:cubicBezTo>
                  <a:close/>
                  <a:moveTo>
                    <a:pt x="291" y="299"/>
                  </a:moveTo>
                  <a:cubicBezTo>
                    <a:pt x="290" y="299"/>
                    <a:pt x="290" y="299"/>
                    <a:pt x="290" y="299"/>
                  </a:cubicBezTo>
                  <a:cubicBezTo>
                    <a:pt x="290" y="298"/>
                    <a:pt x="290" y="298"/>
                    <a:pt x="290" y="298"/>
                  </a:cubicBezTo>
                  <a:cubicBezTo>
                    <a:pt x="290" y="298"/>
                    <a:pt x="290" y="298"/>
                    <a:pt x="290" y="298"/>
                  </a:cubicBezTo>
                  <a:cubicBezTo>
                    <a:pt x="291" y="298"/>
                    <a:pt x="291" y="298"/>
                    <a:pt x="291" y="298"/>
                  </a:cubicBezTo>
                  <a:cubicBezTo>
                    <a:pt x="291" y="297"/>
                    <a:pt x="291" y="297"/>
                    <a:pt x="291" y="297"/>
                  </a:cubicBezTo>
                  <a:cubicBezTo>
                    <a:pt x="291" y="297"/>
                    <a:pt x="291" y="297"/>
                    <a:pt x="291" y="297"/>
                  </a:cubicBezTo>
                  <a:cubicBezTo>
                    <a:pt x="291" y="297"/>
                    <a:pt x="291" y="297"/>
                    <a:pt x="291" y="297"/>
                  </a:cubicBezTo>
                  <a:cubicBezTo>
                    <a:pt x="291" y="297"/>
                    <a:pt x="291" y="297"/>
                    <a:pt x="291" y="297"/>
                  </a:cubicBezTo>
                  <a:cubicBezTo>
                    <a:pt x="290" y="298"/>
                    <a:pt x="290" y="298"/>
                    <a:pt x="290" y="298"/>
                  </a:cubicBezTo>
                  <a:cubicBezTo>
                    <a:pt x="290" y="298"/>
                    <a:pt x="290" y="298"/>
                    <a:pt x="290" y="298"/>
                  </a:cubicBezTo>
                  <a:cubicBezTo>
                    <a:pt x="290" y="299"/>
                    <a:pt x="290" y="299"/>
                    <a:pt x="290" y="299"/>
                  </a:cubicBezTo>
                  <a:cubicBezTo>
                    <a:pt x="290" y="299"/>
                    <a:pt x="290" y="299"/>
                    <a:pt x="290" y="299"/>
                  </a:cubicBezTo>
                  <a:cubicBezTo>
                    <a:pt x="291" y="299"/>
                    <a:pt x="291" y="299"/>
                    <a:pt x="291" y="299"/>
                  </a:cubicBezTo>
                  <a:close/>
                  <a:moveTo>
                    <a:pt x="312" y="302"/>
                  </a:moveTo>
                  <a:cubicBezTo>
                    <a:pt x="312" y="302"/>
                    <a:pt x="312" y="302"/>
                    <a:pt x="312" y="302"/>
                  </a:cubicBezTo>
                  <a:cubicBezTo>
                    <a:pt x="312" y="301"/>
                    <a:pt x="312" y="301"/>
                    <a:pt x="312" y="301"/>
                  </a:cubicBezTo>
                  <a:cubicBezTo>
                    <a:pt x="312" y="301"/>
                    <a:pt x="312" y="301"/>
                    <a:pt x="312" y="301"/>
                  </a:cubicBezTo>
                  <a:cubicBezTo>
                    <a:pt x="312" y="300"/>
                    <a:pt x="312" y="300"/>
                    <a:pt x="312" y="300"/>
                  </a:cubicBezTo>
                  <a:cubicBezTo>
                    <a:pt x="312" y="300"/>
                    <a:pt x="312" y="300"/>
                    <a:pt x="312" y="300"/>
                  </a:cubicBezTo>
                  <a:cubicBezTo>
                    <a:pt x="313" y="300"/>
                    <a:pt x="313" y="300"/>
                    <a:pt x="313" y="300"/>
                  </a:cubicBezTo>
                  <a:cubicBezTo>
                    <a:pt x="313" y="300"/>
                    <a:pt x="313" y="300"/>
                    <a:pt x="313" y="300"/>
                  </a:cubicBezTo>
                  <a:cubicBezTo>
                    <a:pt x="313" y="300"/>
                    <a:pt x="313" y="300"/>
                    <a:pt x="313" y="300"/>
                  </a:cubicBezTo>
                  <a:cubicBezTo>
                    <a:pt x="313" y="301"/>
                    <a:pt x="313" y="301"/>
                    <a:pt x="313" y="301"/>
                  </a:cubicBezTo>
                  <a:cubicBezTo>
                    <a:pt x="312" y="301"/>
                    <a:pt x="312" y="301"/>
                    <a:pt x="312" y="301"/>
                  </a:cubicBezTo>
                  <a:cubicBezTo>
                    <a:pt x="312" y="301"/>
                    <a:pt x="312" y="301"/>
                    <a:pt x="312" y="301"/>
                  </a:cubicBezTo>
                  <a:cubicBezTo>
                    <a:pt x="313" y="302"/>
                    <a:pt x="313" y="302"/>
                    <a:pt x="313" y="302"/>
                  </a:cubicBezTo>
                  <a:cubicBezTo>
                    <a:pt x="313" y="302"/>
                    <a:pt x="313" y="302"/>
                    <a:pt x="313" y="302"/>
                  </a:cubicBezTo>
                  <a:cubicBezTo>
                    <a:pt x="313" y="302"/>
                    <a:pt x="313" y="302"/>
                    <a:pt x="313" y="302"/>
                  </a:cubicBezTo>
                  <a:cubicBezTo>
                    <a:pt x="312" y="302"/>
                    <a:pt x="312" y="302"/>
                    <a:pt x="312" y="302"/>
                  </a:cubicBezTo>
                  <a:close/>
                  <a:moveTo>
                    <a:pt x="313" y="303"/>
                  </a:moveTo>
                  <a:cubicBezTo>
                    <a:pt x="313" y="302"/>
                    <a:pt x="313" y="302"/>
                    <a:pt x="313" y="302"/>
                  </a:cubicBezTo>
                  <a:cubicBezTo>
                    <a:pt x="314" y="302"/>
                    <a:pt x="314" y="302"/>
                    <a:pt x="314" y="302"/>
                  </a:cubicBezTo>
                  <a:cubicBezTo>
                    <a:pt x="314" y="303"/>
                    <a:pt x="314" y="303"/>
                    <a:pt x="314" y="303"/>
                  </a:cubicBezTo>
                  <a:cubicBezTo>
                    <a:pt x="313" y="303"/>
                    <a:pt x="313" y="303"/>
                    <a:pt x="313" y="303"/>
                  </a:cubicBezTo>
                  <a:cubicBezTo>
                    <a:pt x="313" y="303"/>
                    <a:pt x="313" y="303"/>
                    <a:pt x="313" y="303"/>
                  </a:cubicBezTo>
                  <a:close/>
                  <a:moveTo>
                    <a:pt x="322" y="275"/>
                  </a:moveTo>
                  <a:cubicBezTo>
                    <a:pt x="322" y="274"/>
                    <a:pt x="322" y="274"/>
                    <a:pt x="322" y="274"/>
                  </a:cubicBezTo>
                  <a:cubicBezTo>
                    <a:pt x="323" y="273"/>
                    <a:pt x="323" y="273"/>
                    <a:pt x="323" y="273"/>
                  </a:cubicBezTo>
                  <a:cubicBezTo>
                    <a:pt x="323" y="274"/>
                    <a:pt x="323" y="274"/>
                    <a:pt x="323" y="274"/>
                  </a:cubicBezTo>
                  <a:cubicBezTo>
                    <a:pt x="322" y="275"/>
                    <a:pt x="322" y="275"/>
                    <a:pt x="322" y="275"/>
                  </a:cubicBezTo>
                  <a:cubicBezTo>
                    <a:pt x="322" y="275"/>
                    <a:pt x="322" y="275"/>
                    <a:pt x="322" y="275"/>
                  </a:cubicBezTo>
                  <a:cubicBezTo>
                    <a:pt x="322" y="275"/>
                    <a:pt x="322" y="275"/>
                    <a:pt x="322" y="275"/>
                  </a:cubicBezTo>
                  <a:close/>
                  <a:moveTo>
                    <a:pt x="319" y="280"/>
                  </a:moveTo>
                  <a:cubicBezTo>
                    <a:pt x="319" y="281"/>
                    <a:pt x="319" y="281"/>
                    <a:pt x="319" y="281"/>
                  </a:cubicBezTo>
                  <a:cubicBezTo>
                    <a:pt x="319" y="281"/>
                    <a:pt x="319" y="281"/>
                    <a:pt x="319" y="281"/>
                  </a:cubicBezTo>
                  <a:cubicBezTo>
                    <a:pt x="320" y="281"/>
                    <a:pt x="320" y="281"/>
                    <a:pt x="320" y="281"/>
                  </a:cubicBezTo>
                  <a:cubicBezTo>
                    <a:pt x="320" y="281"/>
                    <a:pt x="320" y="281"/>
                    <a:pt x="320" y="281"/>
                  </a:cubicBezTo>
                  <a:cubicBezTo>
                    <a:pt x="320" y="280"/>
                    <a:pt x="320" y="280"/>
                    <a:pt x="320" y="280"/>
                  </a:cubicBezTo>
                  <a:cubicBezTo>
                    <a:pt x="320" y="280"/>
                    <a:pt x="320" y="280"/>
                    <a:pt x="320" y="280"/>
                  </a:cubicBezTo>
                  <a:cubicBezTo>
                    <a:pt x="319" y="280"/>
                    <a:pt x="319" y="280"/>
                    <a:pt x="319" y="280"/>
                  </a:cubicBezTo>
                  <a:close/>
                  <a:moveTo>
                    <a:pt x="324" y="287"/>
                  </a:moveTo>
                  <a:cubicBezTo>
                    <a:pt x="324" y="286"/>
                    <a:pt x="324" y="286"/>
                    <a:pt x="324" y="286"/>
                  </a:cubicBezTo>
                  <a:cubicBezTo>
                    <a:pt x="324" y="286"/>
                    <a:pt x="324" y="286"/>
                    <a:pt x="324" y="286"/>
                  </a:cubicBezTo>
                  <a:cubicBezTo>
                    <a:pt x="324" y="286"/>
                    <a:pt x="324" y="286"/>
                    <a:pt x="324" y="286"/>
                  </a:cubicBezTo>
                  <a:cubicBezTo>
                    <a:pt x="324" y="286"/>
                    <a:pt x="324" y="286"/>
                    <a:pt x="324" y="286"/>
                  </a:cubicBezTo>
                  <a:cubicBezTo>
                    <a:pt x="324" y="286"/>
                    <a:pt x="324" y="286"/>
                    <a:pt x="324" y="286"/>
                  </a:cubicBezTo>
                  <a:cubicBezTo>
                    <a:pt x="325" y="287"/>
                    <a:pt x="325" y="287"/>
                    <a:pt x="325" y="287"/>
                  </a:cubicBezTo>
                  <a:cubicBezTo>
                    <a:pt x="325" y="287"/>
                    <a:pt x="325" y="287"/>
                    <a:pt x="325" y="287"/>
                  </a:cubicBezTo>
                  <a:cubicBezTo>
                    <a:pt x="324" y="287"/>
                    <a:pt x="324" y="287"/>
                    <a:pt x="324" y="287"/>
                  </a:cubicBezTo>
                  <a:cubicBezTo>
                    <a:pt x="324" y="287"/>
                    <a:pt x="324" y="287"/>
                    <a:pt x="324" y="287"/>
                  </a:cubicBezTo>
                  <a:close/>
                  <a:moveTo>
                    <a:pt x="322" y="287"/>
                  </a:moveTo>
                  <a:cubicBezTo>
                    <a:pt x="322" y="287"/>
                    <a:pt x="322" y="287"/>
                    <a:pt x="322" y="287"/>
                  </a:cubicBezTo>
                  <a:cubicBezTo>
                    <a:pt x="322" y="287"/>
                    <a:pt x="322" y="287"/>
                    <a:pt x="322" y="287"/>
                  </a:cubicBezTo>
                  <a:cubicBezTo>
                    <a:pt x="323" y="287"/>
                    <a:pt x="323" y="287"/>
                    <a:pt x="323" y="287"/>
                  </a:cubicBezTo>
                  <a:cubicBezTo>
                    <a:pt x="322" y="286"/>
                    <a:pt x="322" y="286"/>
                    <a:pt x="322" y="286"/>
                  </a:cubicBezTo>
                  <a:cubicBezTo>
                    <a:pt x="323" y="286"/>
                    <a:pt x="323" y="286"/>
                    <a:pt x="323" y="286"/>
                  </a:cubicBezTo>
                  <a:cubicBezTo>
                    <a:pt x="323" y="287"/>
                    <a:pt x="323" y="287"/>
                    <a:pt x="323" y="287"/>
                  </a:cubicBezTo>
                  <a:cubicBezTo>
                    <a:pt x="322" y="287"/>
                    <a:pt x="322" y="287"/>
                    <a:pt x="322" y="287"/>
                  </a:cubicBezTo>
                  <a:cubicBezTo>
                    <a:pt x="322" y="288"/>
                    <a:pt x="322" y="288"/>
                    <a:pt x="322" y="288"/>
                  </a:cubicBezTo>
                  <a:cubicBezTo>
                    <a:pt x="321" y="288"/>
                    <a:pt x="321" y="288"/>
                    <a:pt x="321" y="288"/>
                  </a:cubicBezTo>
                  <a:cubicBezTo>
                    <a:pt x="321" y="287"/>
                    <a:pt x="321" y="287"/>
                    <a:pt x="321" y="287"/>
                  </a:cubicBezTo>
                  <a:cubicBezTo>
                    <a:pt x="322" y="287"/>
                    <a:pt x="322" y="287"/>
                    <a:pt x="322" y="287"/>
                  </a:cubicBezTo>
                  <a:close/>
                  <a:moveTo>
                    <a:pt x="315" y="297"/>
                  </a:moveTo>
                  <a:cubicBezTo>
                    <a:pt x="315" y="297"/>
                    <a:pt x="315" y="297"/>
                    <a:pt x="315" y="297"/>
                  </a:cubicBezTo>
                  <a:cubicBezTo>
                    <a:pt x="315" y="297"/>
                    <a:pt x="315" y="297"/>
                    <a:pt x="315" y="297"/>
                  </a:cubicBezTo>
                  <a:cubicBezTo>
                    <a:pt x="315" y="297"/>
                    <a:pt x="315" y="297"/>
                    <a:pt x="315" y="297"/>
                  </a:cubicBezTo>
                  <a:cubicBezTo>
                    <a:pt x="315" y="297"/>
                    <a:pt x="315" y="297"/>
                    <a:pt x="315" y="297"/>
                  </a:cubicBezTo>
                  <a:close/>
                  <a:moveTo>
                    <a:pt x="324" y="295"/>
                  </a:moveTo>
                  <a:cubicBezTo>
                    <a:pt x="324" y="295"/>
                    <a:pt x="324" y="295"/>
                    <a:pt x="324" y="295"/>
                  </a:cubicBezTo>
                  <a:cubicBezTo>
                    <a:pt x="324" y="295"/>
                    <a:pt x="324" y="295"/>
                    <a:pt x="324" y="295"/>
                  </a:cubicBezTo>
                  <a:cubicBezTo>
                    <a:pt x="325" y="295"/>
                    <a:pt x="325" y="295"/>
                    <a:pt x="325" y="295"/>
                  </a:cubicBezTo>
                  <a:cubicBezTo>
                    <a:pt x="325" y="295"/>
                    <a:pt x="325" y="295"/>
                    <a:pt x="325" y="295"/>
                  </a:cubicBezTo>
                  <a:cubicBezTo>
                    <a:pt x="324" y="295"/>
                    <a:pt x="324" y="295"/>
                    <a:pt x="324" y="295"/>
                  </a:cubicBezTo>
                  <a:cubicBezTo>
                    <a:pt x="324" y="295"/>
                    <a:pt x="324" y="295"/>
                    <a:pt x="324" y="295"/>
                  </a:cubicBezTo>
                  <a:close/>
                  <a:moveTo>
                    <a:pt x="314" y="280"/>
                  </a:moveTo>
                  <a:cubicBezTo>
                    <a:pt x="313" y="280"/>
                    <a:pt x="313" y="280"/>
                    <a:pt x="313" y="280"/>
                  </a:cubicBezTo>
                  <a:cubicBezTo>
                    <a:pt x="313" y="281"/>
                    <a:pt x="313" y="281"/>
                    <a:pt x="313" y="281"/>
                  </a:cubicBezTo>
                  <a:cubicBezTo>
                    <a:pt x="312" y="281"/>
                    <a:pt x="312" y="281"/>
                    <a:pt x="312" y="281"/>
                  </a:cubicBezTo>
                  <a:cubicBezTo>
                    <a:pt x="312" y="281"/>
                    <a:pt x="312" y="281"/>
                    <a:pt x="312" y="281"/>
                  </a:cubicBezTo>
                  <a:cubicBezTo>
                    <a:pt x="312" y="281"/>
                    <a:pt x="312" y="281"/>
                    <a:pt x="312" y="281"/>
                  </a:cubicBezTo>
                  <a:cubicBezTo>
                    <a:pt x="312" y="281"/>
                    <a:pt x="312" y="281"/>
                    <a:pt x="312" y="281"/>
                  </a:cubicBezTo>
                  <a:cubicBezTo>
                    <a:pt x="312" y="282"/>
                    <a:pt x="312" y="282"/>
                    <a:pt x="312" y="282"/>
                  </a:cubicBezTo>
                  <a:cubicBezTo>
                    <a:pt x="312" y="282"/>
                    <a:pt x="312" y="282"/>
                    <a:pt x="312" y="282"/>
                  </a:cubicBezTo>
                  <a:cubicBezTo>
                    <a:pt x="312" y="282"/>
                    <a:pt x="312" y="282"/>
                    <a:pt x="312" y="282"/>
                  </a:cubicBezTo>
                  <a:cubicBezTo>
                    <a:pt x="311" y="282"/>
                    <a:pt x="311" y="282"/>
                    <a:pt x="311" y="282"/>
                  </a:cubicBezTo>
                  <a:cubicBezTo>
                    <a:pt x="311" y="283"/>
                    <a:pt x="311" y="283"/>
                    <a:pt x="311" y="283"/>
                  </a:cubicBezTo>
                  <a:cubicBezTo>
                    <a:pt x="311" y="283"/>
                    <a:pt x="311" y="283"/>
                    <a:pt x="311" y="283"/>
                  </a:cubicBezTo>
                  <a:cubicBezTo>
                    <a:pt x="311" y="283"/>
                    <a:pt x="311" y="283"/>
                    <a:pt x="311" y="283"/>
                  </a:cubicBezTo>
                  <a:cubicBezTo>
                    <a:pt x="311" y="283"/>
                    <a:pt x="311" y="283"/>
                    <a:pt x="311" y="283"/>
                  </a:cubicBezTo>
                  <a:cubicBezTo>
                    <a:pt x="311" y="284"/>
                    <a:pt x="311" y="284"/>
                    <a:pt x="311" y="284"/>
                  </a:cubicBezTo>
                  <a:cubicBezTo>
                    <a:pt x="310" y="284"/>
                    <a:pt x="310" y="284"/>
                    <a:pt x="310" y="284"/>
                  </a:cubicBezTo>
                  <a:cubicBezTo>
                    <a:pt x="310" y="284"/>
                    <a:pt x="310" y="284"/>
                    <a:pt x="310" y="284"/>
                  </a:cubicBezTo>
                  <a:cubicBezTo>
                    <a:pt x="310" y="285"/>
                    <a:pt x="310" y="285"/>
                    <a:pt x="310" y="285"/>
                  </a:cubicBezTo>
                  <a:cubicBezTo>
                    <a:pt x="309" y="286"/>
                    <a:pt x="309" y="286"/>
                    <a:pt x="309" y="286"/>
                  </a:cubicBezTo>
                  <a:cubicBezTo>
                    <a:pt x="309" y="286"/>
                    <a:pt x="309" y="286"/>
                    <a:pt x="309" y="286"/>
                  </a:cubicBezTo>
                  <a:cubicBezTo>
                    <a:pt x="309" y="287"/>
                    <a:pt x="309" y="287"/>
                    <a:pt x="309" y="287"/>
                  </a:cubicBezTo>
                  <a:cubicBezTo>
                    <a:pt x="309" y="287"/>
                    <a:pt x="309" y="287"/>
                    <a:pt x="309" y="287"/>
                  </a:cubicBezTo>
                  <a:cubicBezTo>
                    <a:pt x="309" y="287"/>
                    <a:pt x="309" y="287"/>
                    <a:pt x="309" y="287"/>
                  </a:cubicBezTo>
                  <a:cubicBezTo>
                    <a:pt x="309" y="287"/>
                    <a:pt x="309" y="287"/>
                    <a:pt x="309" y="287"/>
                  </a:cubicBezTo>
                  <a:cubicBezTo>
                    <a:pt x="308" y="287"/>
                    <a:pt x="308" y="287"/>
                    <a:pt x="308" y="287"/>
                  </a:cubicBezTo>
                  <a:cubicBezTo>
                    <a:pt x="308" y="287"/>
                    <a:pt x="308" y="287"/>
                    <a:pt x="308" y="287"/>
                  </a:cubicBezTo>
                  <a:cubicBezTo>
                    <a:pt x="307" y="288"/>
                    <a:pt x="307" y="288"/>
                    <a:pt x="307" y="288"/>
                  </a:cubicBezTo>
                  <a:cubicBezTo>
                    <a:pt x="307" y="288"/>
                    <a:pt x="307" y="288"/>
                    <a:pt x="307" y="288"/>
                  </a:cubicBezTo>
                  <a:cubicBezTo>
                    <a:pt x="308" y="288"/>
                    <a:pt x="308" y="288"/>
                    <a:pt x="308" y="288"/>
                  </a:cubicBezTo>
                  <a:cubicBezTo>
                    <a:pt x="308" y="289"/>
                    <a:pt x="308" y="289"/>
                    <a:pt x="308" y="289"/>
                  </a:cubicBezTo>
                  <a:cubicBezTo>
                    <a:pt x="308" y="289"/>
                    <a:pt x="308" y="289"/>
                    <a:pt x="308" y="289"/>
                  </a:cubicBezTo>
                  <a:cubicBezTo>
                    <a:pt x="308" y="289"/>
                    <a:pt x="308" y="289"/>
                    <a:pt x="308" y="289"/>
                  </a:cubicBezTo>
                  <a:cubicBezTo>
                    <a:pt x="307" y="290"/>
                    <a:pt x="307" y="290"/>
                    <a:pt x="307" y="290"/>
                  </a:cubicBezTo>
                  <a:cubicBezTo>
                    <a:pt x="306" y="289"/>
                    <a:pt x="306" y="289"/>
                    <a:pt x="306" y="289"/>
                  </a:cubicBezTo>
                  <a:cubicBezTo>
                    <a:pt x="306" y="290"/>
                    <a:pt x="306" y="290"/>
                    <a:pt x="306" y="290"/>
                  </a:cubicBezTo>
                  <a:cubicBezTo>
                    <a:pt x="306" y="290"/>
                    <a:pt x="306" y="290"/>
                    <a:pt x="306" y="290"/>
                  </a:cubicBezTo>
                  <a:cubicBezTo>
                    <a:pt x="306" y="290"/>
                    <a:pt x="306" y="290"/>
                    <a:pt x="306" y="290"/>
                  </a:cubicBezTo>
                  <a:cubicBezTo>
                    <a:pt x="305" y="291"/>
                    <a:pt x="305" y="291"/>
                    <a:pt x="305" y="291"/>
                  </a:cubicBezTo>
                  <a:cubicBezTo>
                    <a:pt x="305" y="292"/>
                    <a:pt x="305" y="292"/>
                    <a:pt x="305" y="292"/>
                  </a:cubicBezTo>
                  <a:cubicBezTo>
                    <a:pt x="304" y="292"/>
                    <a:pt x="304" y="292"/>
                    <a:pt x="304" y="292"/>
                  </a:cubicBezTo>
                  <a:cubicBezTo>
                    <a:pt x="304" y="291"/>
                    <a:pt x="304" y="291"/>
                    <a:pt x="304" y="291"/>
                  </a:cubicBezTo>
                  <a:cubicBezTo>
                    <a:pt x="304" y="292"/>
                    <a:pt x="304" y="292"/>
                    <a:pt x="304" y="292"/>
                  </a:cubicBezTo>
                  <a:cubicBezTo>
                    <a:pt x="304" y="291"/>
                    <a:pt x="304" y="291"/>
                    <a:pt x="304" y="291"/>
                  </a:cubicBezTo>
                  <a:cubicBezTo>
                    <a:pt x="304" y="291"/>
                    <a:pt x="304" y="291"/>
                    <a:pt x="304" y="291"/>
                  </a:cubicBezTo>
                  <a:cubicBezTo>
                    <a:pt x="304" y="290"/>
                    <a:pt x="304" y="290"/>
                    <a:pt x="304" y="290"/>
                  </a:cubicBezTo>
                  <a:cubicBezTo>
                    <a:pt x="305" y="290"/>
                    <a:pt x="305" y="290"/>
                    <a:pt x="305" y="290"/>
                  </a:cubicBezTo>
                  <a:cubicBezTo>
                    <a:pt x="304" y="290"/>
                    <a:pt x="304" y="290"/>
                    <a:pt x="304" y="290"/>
                  </a:cubicBezTo>
                  <a:cubicBezTo>
                    <a:pt x="304" y="291"/>
                    <a:pt x="304" y="291"/>
                    <a:pt x="304" y="291"/>
                  </a:cubicBezTo>
                  <a:cubicBezTo>
                    <a:pt x="303" y="291"/>
                    <a:pt x="303" y="291"/>
                    <a:pt x="303" y="291"/>
                  </a:cubicBezTo>
                  <a:cubicBezTo>
                    <a:pt x="302" y="292"/>
                    <a:pt x="302" y="292"/>
                    <a:pt x="302" y="292"/>
                  </a:cubicBezTo>
                  <a:cubicBezTo>
                    <a:pt x="303" y="292"/>
                    <a:pt x="303" y="292"/>
                    <a:pt x="303" y="292"/>
                  </a:cubicBezTo>
                  <a:cubicBezTo>
                    <a:pt x="303" y="292"/>
                    <a:pt x="303" y="292"/>
                    <a:pt x="303" y="292"/>
                  </a:cubicBezTo>
                  <a:cubicBezTo>
                    <a:pt x="304" y="292"/>
                    <a:pt x="304" y="292"/>
                    <a:pt x="304" y="292"/>
                  </a:cubicBezTo>
                  <a:cubicBezTo>
                    <a:pt x="305" y="292"/>
                    <a:pt x="305" y="292"/>
                    <a:pt x="305" y="292"/>
                  </a:cubicBezTo>
                  <a:cubicBezTo>
                    <a:pt x="305" y="292"/>
                    <a:pt x="305" y="292"/>
                    <a:pt x="305" y="292"/>
                  </a:cubicBezTo>
                  <a:cubicBezTo>
                    <a:pt x="304" y="293"/>
                    <a:pt x="304" y="293"/>
                    <a:pt x="304" y="293"/>
                  </a:cubicBezTo>
                  <a:cubicBezTo>
                    <a:pt x="303" y="294"/>
                    <a:pt x="303" y="294"/>
                    <a:pt x="303" y="294"/>
                  </a:cubicBezTo>
                  <a:cubicBezTo>
                    <a:pt x="302" y="295"/>
                    <a:pt x="302" y="295"/>
                    <a:pt x="302" y="295"/>
                  </a:cubicBezTo>
                  <a:cubicBezTo>
                    <a:pt x="302" y="295"/>
                    <a:pt x="302" y="295"/>
                    <a:pt x="302" y="295"/>
                  </a:cubicBezTo>
                  <a:cubicBezTo>
                    <a:pt x="301" y="295"/>
                    <a:pt x="301" y="295"/>
                    <a:pt x="301" y="295"/>
                  </a:cubicBezTo>
                  <a:cubicBezTo>
                    <a:pt x="301" y="296"/>
                    <a:pt x="301" y="296"/>
                    <a:pt x="301" y="296"/>
                  </a:cubicBezTo>
                  <a:cubicBezTo>
                    <a:pt x="301" y="296"/>
                    <a:pt x="301" y="296"/>
                    <a:pt x="301" y="296"/>
                  </a:cubicBezTo>
                  <a:cubicBezTo>
                    <a:pt x="301" y="297"/>
                    <a:pt x="301" y="297"/>
                    <a:pt x="301" y="297"/>
                  </a:cubicBezTo>
                  <a:cubicBezTo>
                    <a:pt x="301" y="297"/>
                    <a:pt x="301" y="297"/>
                    <a:pt x="301" y="297"/>
                  </a:cubicBezTo>
                  <a:cubicBezTo>
                    <a:pt x="302" y="297"/>
                    <a:pt x="302" y="297"/>
                    <a:pt x="302" y="297"/>
                  </a:cubicBezTo>
                  <a:cubicBezTo>
                    <a:pt x="302" y="297"/>
                    <a:pt x="302" y="297"/>
                    <a:pt x="302" y="297"/>
                  </a:cubicBezTo>
                  <a:cubicBezTo>
                    <a:pt x="303" y="297"/>
                    <a:pt x="303" y="297"/>
                    <a:pt x="303" y="297"/>
                  </a:cubicBezTo>
                  <a:cubicBezTo>
                    <a:pt x="304" y="297"/>
                    <a:pt x="304" y="297"/>
                    <a:pt x="304" y="297"/>
                  </a:cubicBezTo>
                  <a:cubicBezTo>
                    <a:pt x="305" y="297"/>
                    <a:pt x="305" y="297"/>
                    <a:pt x="305" y="297"/>
                  </a:cubicBezTo>
                  <a:cubicBezTo>
                    <a:pt x="305" y="296"/>
                    <a:pt x="305" y="296"/>
                    <a:pt x="305" y="296"/>
                  </a:cubicBezTo>
                  <a:cubicBezTo>
                    <a:pt x="305" y="296"/>
                    <a:pt x="305" y="296"/>
                    <a:pt x="305" y="296"/>
                  </a:cubicBezTo>
                  <a:cubicBezTo>
                    <a:pt x="306" y="296"/>
                    <a:pt x="306" y="296"/>
                    <a:pt x="306" y="296"/>
                  </a:cubicBezTo>
                  <a:cubicBezTo>
                    <a:pt x="305" y="297"/>
                    <a:pt x="305" y="297"/>
                    <a:pt x="305" y="297"/>
                  </a:cubicBezTo>
                  <a:cubicBezTo>
                    <a:pt x="306" y="297"/>
                    <a:pt x="306" y="297"/>
                    <a:pt x="306" y="297"/>
                  </a:cubicBezTo>
                  <a:cubicBezTo>
                    <a:pt x="307" y="297"/>
                    <a:pt x="307" y="297"/>
                    <a:pt x="307" y="297"/>
                  </a:cubicBezTo>
                  <a:cubicBezTo>
                    <a:pt x="307" y="297"/>
                    <a:pt x="307" y="297"/>
                    <a:pt x="307" y="297"/>
                  </a:cubicBezTo>
                  <a:cubicBezTo>
                    <a:pt x="308" y="297"/>
                    <a:pt x="308" y="297"/>
                    <a:pt x="308" y="297"/>
                  </a:cubicBezTo>
                  <a:cubicBezTo>
                    <a:pt x="309" y="297"/>
                    <a:pt x="309" y="297"/>
                    <a:pt x="309" y="297"/>
                  </a:cubicBezTo>
                  <a:cubicBezTo>
                    <a:pt x="309" y="297"/>
                    <a:pt x="309" y="297"/>
                    <a:pt x="309" y="297"/>
                  </a:cubicBezTo>
                  <a:cubicBezTo>
                    <a:pt x="309" y="297"/>
                    <a:pt x="309" y="297"/>
                    <a:pt x="309" y="297"/>
                  </a:cubicBezTo>
                  <a:cubicBezTo>
                    <a:pt x="310" y="298"/>
                    <a:pt x="310" y="298"/>
                    <a:pt x="310" y="298"/>
                  </a:cubicBezTo>
                  <a:cubicBezTo>
                    <a:pt x="310" y="297"/>
                    <a:pt x="310" y="297"/>
                    <a:pt x="310" y="297"/>
                  </a:cubicBezTo>
                  <a:cubicBezTo>
                    <a:pt x="311" y="298"/>
                    <a:pt x="311" y="298"/>
                    <a:pt x="311" y="298"/>
                  </a:cubicBezTo>
                  <a:cubicBezTo>
                    <a:pt x="311" y="298"/>
                    <a:pt x="311" y="298"/>
                    <a:pt x="311" y="298"/>
                  </a:cubicBezTo>
                  <a:cubicBezTo>
                    <a:pt x="311" y="297"/>
                    <a:pt x="311" y="297"/>
                    <a:pt x="311" y="297"/>
                  </a:cubicBezTo>
                  <a:cubicBezTo>
                    <a:pt x="311" y="297"/>
                    <a:pt x="311" y="297"/>
                    <a:pt x="311" y="297"/>
                  </a:cubicBezTo>
                  <a:cubicBezTo>
                    <a:pt x="312" y="297"/>
                    <a:pt x="312" y="297"/>
                    <a:pt x="312" y="297"/>
                  </a:cubicBezTo>
                  <a:cubicBezTo>
                    <a:pt x="312" y="297"/>
                    <a:pt x="312" y="297"/>
                    <a:pt x="312" y="297"/>
                  </a:cubicBezTo>
                  <a:cubicBezTo>
                    <a:pt x="313" y="297"/>
                    <a:pt x="313" y="297"/>
                    <a:pt x="313" y="297"/>
                  </a:cubicBezTo>
                  <a:cubicBezTo>
                    <a:pt x="313" y="297"/>
                    <a:pt x="313" y="297"/>
                    <a:pt x="313" y="297"/>
                  </a:cubicBezTo>
                  <a:cubicBezTo>
                    <a:pt x="313" y="297"/>
                    <a:pt x="313" y="297"/>
                    <a:pt x="313" y="297"/>
                  </a:cubicBezTo>
                  <a:cubicBezTo>
                    <a:pt x="314" y="297"/>
                    <a:pt x="314" y="297"/>
                    <a:pt x="314" y="297"/>
                  </a:cubicBezTo>
                  <a:cubicBezTo>
                    <a:pt x="314" y="297"/>
                    <a:pt x="314" y="297"/>
                    <a:pt x="314" y="297"/>
                  </a:cubicBezTo>
                  <a:cubicBezTo>
                    <a:pt x="314" y="297"/>
                    <a:pt x="314" y="297"/>
                    <a:pt x="314" y="297"/>
                  </a:cubicBezTo>
                  <a:cubicBezTo>
                    <a:pt x="314" y="296"/>
                    <a:pt x="314" y="296"/>
                    <a:pt x="314" y="296"/>
                  </a:cubicBezTo>
                  <a:cubicBezTo>
                    <a:pt x="314" y="296"/>
                    <a:pt x="314" y="296"/>
                    <a:pt x="314" y="296"/>
                  </a:cubicBezTo>
                  <a:cubicBezTo>
                    <a:pt x="315" y="296"/>
                    <a:pt x="315" y="296"/>
                    <a:pt x="315" y="296"/>
                  </a:cubicBezTo>
                  <a:cubicBezTo>
                    <a:pt x="315" y="296"/>
                    <a:pt x="315" y="296"/>
                    <a:pt x="315" y="296"/>
                  </a:cubicBezTo>
                  <a:cubicBezTo>
                    <a:pt x="315" y="296"/>
                    <a:pt x="315" y="296"/>
                    <a:pt x="315" y="296"/>
                  </a:cubicBezTo>
                  <a:cubicBezTo>
                    <a:pt x="314" y="297"/>
                    <a:pt x="314" y="297"/>
                    <a:pt x="314" y="297"/>
                  </a:cubicBezTo>
                  <a:cubicBezTo>
                    <a:pt x="315" y="297"/>
                    <a:pt x="315" y="297"/>
                    <a:pt x="315" y="297"/>
                  </a:cubicBezTo>
                  <a:cubicBezTo>
                    <a:pt x="315" y="296"/>
                    <a:pt x="315" y="296"/>
                    <a:pt x="315" y="296"/>
                  </a:cubicBezTo>
                  <a:cubicBezTo>
                    <a:pt x="315" y="296"/>
                    <a:pt x="315" y="296"/>
                    <a:pt x="315" y="296"/>
                  </a:cubicBezTo>
                  <a:cubicBezTo>
                    <a:pt x="315" y="296"/>
                    <a:pt x="315" y="296"/>
                    <a:pt x="315" y="296"/>
                  </a:cubicBezTo>
                  <a:cubicBezTo>
                    <a:pt x="315" y="296"/>
                    <a:pt x="315" y="296"/>
                    <a:pt x="315" y="296"/>
                  </a:cubicBezTo>
                  <a:cubicBezTo>
                    <a:pt x="315" y="297"/>
                    <a:pt x="315" y="297"/>
                    <a:pt x="315" y="297"/>
                  </a:cubicBezTo>
                  <a:cubicBezTo>
                    <a:pt x="315" y="297"/>
                    <a:pt x="315" y="297"/>
                    <a:pt x="315" y="297"/>
                  </a:cubicBezTo>
                  <a:cubicBezTo>
                    <a:pt x="316" y="297"/>
                    <a:pt x="316" y="297"/>
                    <a:pt x="316" y="297"/>
                  </a:cubicBezTo>
                  <a:cubicBezTo>
                    <a:pt x="316" y="297"/>
                    <a:pt x="316" y="297"/>
                    <a:pt x="316" y="297"/>
                  </a:cubicBezTo>
                  <a:cubicBezTo>
                    <a:pt x="316" y="297"/>
                    <a:pt x="316" y="297"/>
                    <a:pt x="316" y="297"/>
                  </a:cubicBezTo>
                  <a:cubicBezTo>
                    <a:pt x="315" y="298"/>
                    <a:pt x="315" y="298"/>
                    <a:pt x="315" y="298"/>
                  </a:cubicBezTo>
                  <a:cubicBezTo>
                    <a:pt x="314" y="298"/>
                    <a:pt x="314" y="298"/>
                    <a:pt x="314" y="298"/>
                  </a:cubicBezTo>
                  <a:cubicBezTo>
                    <a:pt x="314" y="298"/>
                    <a:pt x="314" y="298"/>
                    <a:pt x="314" y="298"/>
                  </a:cubicBezTo>
                  <a:cubicBezTo>
                    <a:pt x="315" y="298"/>
                    <a:pt x="315" y="298"/>
                    <a:pt x="315" y="298"/>
                  </a:cubicBezTo>
                  <a:cubicBezTo>
                    <a:pt x="315" y="298"/>
                    <a:pt x="315" y="298"/>
                    <a:pt x="315" y="298"/>
                  </a:cubicBezTo>
                  <a:cubicBezTo>
                    <a:pt x="315" y="298"/>
                    <a:pt x="315" y="298"/>
                    <a:pt x="315" y="298"/>
                  </a:cubicBezTo>
                  <a:cubicBezTo>
                    <a:pt x="316" y="298"/>
                    <a:pt x="316" y="298"/>
                    <a:pt x="316" y="298"/>
                  </a:cubicBezTo>
                  <a:cubicBezTo>
                    <a:pt x="316" y="298"/>
                    <a:pt x="316" y="298"/>
                    <a:pt x="316" y="298"/>
                  </a:cubicBezTo>
                  <a:cubicBezTo>
                    <a:pt x="316" y="298"/>
                    <a:pt x="316" y="298"/>
                    <a:pt x="316" y="298"/>
                  </a:cubicBezTo>
                  <a:cubicBezTo>
                    <a:pt x="317" y="298"/>
                    <a:pt x="317" y="298"/>
                    <a:pt x="317" y="298"/>
                  </a:cubicBezTo>
                  <a:cubicBezTo>
                    <a:pt x="317" y="298"/>
                    <a:pt x="317" y="298"/>
                    <a:pt x="317" y="298"/>
                  </a:cubicBezTo>
                  <a:cubicBezTo>
                    <a:pt x="317" y="297"/>
                    <a:pt x="317" y="297"/>
                    <a:pt x="317" y="297"/>
                  </a:cubicBezTo>
                  <a:cubicBezTo>
                    <a:pt x="317" y="297"/>
                    <a:pt x="317" y="297"/>
                    <a:pt x="317" y="297"/>
                  </a:cubicBezTo>
                  <a:cubicBezTo>
                    <a:pt x="318" y="297"/>
                    <a:pt x="318" y="297"/>
                    <a:pt x="318" y="297"/>
                  </a:cubicBezTo>
                  <a:cubicBezTo>
                    <a:pt x="318" y="298"/>
                    <a:pt x="318" y="298"/>
                    <a:pt x="318" y="298"/>
                  </a:cubicBezTo>
                  <a:cubicBezTo>
                    <a:pt x="319" y="298"/>
                    <a:pt x="319" y="298"/>
                    <a:pt x="319" y="298"/>
                  </a:cubicBezTo>
                  <a:cubicBezTo>
                    <a:pt x="319" y="297"/>
                    <a:pt x="319" y="297"/>
                    <a:pt x="319" y="297"/>
                  </a:cubicBezTo>
                  <a:cubicBezTo>
                    <a:pt x="320" y="297"/>
                    <a:pt x="320" y="297"/>
                    <a:pt x="320" y="297"/>
                  </a:cubicBezTo>
                  <a:cubicBezTo>
                    <a:pt x="319" y="298"/>
                    <a:pt x="319" y="298"/>
                    <a:pt x="319" y="298"/>
                  </a:cubicBezTo>
                  <a:cubicBezTo>
                    <a:pt x="319" y="298"/>
                    <a:pt x="319" y="298"/>
                    <a:pt x="319" y="298"/>
                  </a:cubicBezTo>
                  <a:cubicBezTo>
                    <a:pt x="319" y="298"/>
                    <a:pt x="319" y="298"/>
                    <a:pt x="319" y="298"/>
                  </a:cubicBezTo>
                  <a:cubicBezTo>
                    <a:pt x="318" y="298"/>
                    <a:pt x="318" y="298"/>
                    <a:pt x="318" y="298"/>
                  </a:cubicBezTo>
                  <a:cubicBezTo>
                    <a:pt x="317" y="299"/>
                    <a:pt x="317" y="299"/>
                    <a:pt x="317" y="299"/>
                  </a:cubicBezTo>
                  <a:cubicBezTo>
                    <a:pt x="317" y="299"/>
                    <a:pt x="317" y="299"/>
                    <a:pt x="317" y="299"/>
                  </a:cubicBezTo>
                  <a:cubicBezTo>
                    <a:pt x="317" y="299"/>
                    <a:pt x="317" y="299"/>
                    <a:pt x="317" y="299"/>
                  </a:cubicBezTo>
                  <a:cubicBezTo>
                    <a:pt x="317" y="300"/>
                    <a:pt x="317" y="300"/>
                    <a:pt x="317" y="300"/>
                  </a:cubicBezTo>
                  <a:cubicBezTo>
                    <a:pt x="317" y="300"/>
                    <a:pt x="317" y="300"/>
                    <a:pt x="317" y="300"/>
                  </a:cubicBezTo>
                  <a:cubicBezTo>
                    <a:pt x="316" y="300"/>
                    <a:pt x="316" y="300"/>
                    <a:pt x="316" y="300"/>
                  </a:cubicBezTo>
                  <a:cubicBezTo>
                    <a:pt x="316" y="300"/>
                    <a:pt x="316" y="300"/>
                    <a:pt x="316" y="300"/>
                  </a:cubicBezTo>
                  <a:cubicBezTo>
                    <a:pt x="316" y="300"/>
                    <a:pt x="316" y="300"/>
                    <a:pt x="316" y="300"/>
                  </a:cubicBezTo>
                  <a:cubicBezTo>
                    <a:pt x="315" y="300"/>
                    <a:pt x="315" y="300"/>
                    <a:pt x="315" y="300"/>
                  </a:cubicBezTo>
                  <a:cubicBezTo>
                    <a:pt x="314" y="301"/>
                    <a:pt x="314" y="301"/>
                    <a:pt x="314" y="301"/>
                  </a:cubicBezTo>
                  <a:cubicBezTo>
                    <a:pt x="314" y="301"/>
                    <a:pt x="314" y="301"/>
                    <a:pt x="314" y="301"/>
                  </a:cubicBezTo>
                  <a:cubicBezTo>
                    <a:pt x="314" y="301"/>
                    <a:pt x="314" y="301"/>
                    <a:pt x="314" y="301"/>
                  </a:cubicBezTo>
                  <a:cubicBezTo>
                    <a:pt x="315" y="302"/>
                    <a:pt x="315" y="302"/>
                    <a:pt x="315" y="302"/>
                  </a:cubicBezTo>
                  <a:cubicBezTo>
                    <a:pt x="315" y="302"/>
                    <a:pt x="315" y="302"/>
                    <a:pt x="315" y="302"/>
                  </a:cubicBezTo>
                  <a:cubicBezTo>
                    <a:pt x="315" y="301"/>
                    <a:pt x="315" y="301"/>
                    <a:pt x="315" y="301"/>
                  </a:cubicBezTo>
                  <a:cubicBezTo>
                    <a:pt x="316" y="301"/>
                    <a:pt x="316" y="301"/>
                    <a:pt x="316" y="301"/>
                  </a:cubicBezTo>
                  <a:cubicBezTo>
                    <a:pt x="316" y="301"/>
                    <a:pt x="316" y="301"/>
                    <a:pt x="316" y="301"/>
                  </a:cubicBezTo>
                  <a:cubicBezTo>
                    <a:pt x="316" y="301"/>
                    <a:pt x="316" y="301"/>
                    <a:pt x="316" y="301"/>
                  </a:cubicBezTo>
                  <a:cubicBezTo>
                    <a:pt x="316" y="302"/>
                    <a:pt x="316" y="302"/>
                    <a:pt x="316" y="302"/>
                  </a:cubicBezTo>
                  <a:cubicBezTo>
                    <a:pt x="317" y="301"/>
                    <a:pt x="317" y="301"/>
                    <a:pt x="317" y="301"/>
                  </a:cubicBezTo>
                  <a:cubicBezTo>
                    <a:pt x="317" y="301"/>
                    <a:pt x="317" y="301"/>
                    <a:pt x="317" y="301"/>
                  </a:cubicBezTo>
                  <a:cubicBezTo>
                    <a:pt x="318" y="301"/>
                    <a:pt x="318" y="301"/>
                    <a:pt x="318" y="301"/>
                  </a:cubicBezTo>
                  <a:cubicBezTo>
                    <a:pt x="318" y="301"/>
                    <a:pt x="318" y="301"/>
                    <a:pt x="318" y="301"/>
                  </a:cubicBezTo>
                  <a:cubicBezTo>
                    <a:pt x="318" y="300"/>
                    <a:pt x="318" y="300"/>
                    <a:pt x="318" y="300"/>
                  </a:cubicBezTo>
                  <a:cubicBezTo>
                    <a:pt x="318" y="300"/>
                    <a:pt x="318" y="300"/>
                    <a:pt x="318" y="300"/>
                  </a:cubicBezTo>
                  <a:cubicBezTo>
                    <a:pt x="318" y="300"/>
                    <a:pt x="318" y="300"/>
                    <a:pt x="318" y="300"/>
                  </a:cubicBezTo>
                  <a:cubicBezTo>
                    <a:pt x="319" y="299"/>
                    <a:pt x="319" y="299"/>
                    <a:pt x="319" y="299"/>
                  </a:cubicBezTo>
                  <a:cubicBezTo>
                    <a:pt x="319" y="299"/>
                    <a:pt x="319" y="299"/>
                    <a:pt x="319" y="299"/>
                  </a:cubicBezTo>
                  <a:cubicBezTo>
                    <a:pt x="320" y="299"/>
                    <a:pt x="320" y="299"/>
                    <a:pt x="320" y="299"/>
                  </a:cubicBezTo>
                  <a:cubicBezTo>
                    <a:pt x="320" y="299"/>
                    <a:pt x="320" y="299"/>
                    <a:pt x="320" y="299"/>
                  </a:cubicBezTo>
                  <a:cubicBezTo>
                    <a:pt x="320" y="299"/>
                    <a:pt x="320" y="299"/>
                    <a:pt x="320" y="299"/>
                  </a:cubicBezTo>
                  <a:cubicBezTo>
                    <a:pt x="320" y="299"/>
                    <a:pt x="320" y="299"/>
                    <a:pt x="320" y="299"/>
                  </a:cubicBezTo>
                  <a:cubicBezTo>
                    <a:pt x="321" y="299"/>
                    <a:pt x="321" y="299"/>
                    <a:pt x="321" y="299"/>
                  </a:cubicBezTo>
                  <a:cubicBezTo>
                    <a:pt x="321" y="298"/>
                    <a:pt x="321" y="298"/>
                    <a:pt x="321" y="298"/>
                  </a:cubicBezTo>
                  <a:cubicBezTo>
                    <a:pt x="322" y="297"/>
                    <a:pt x="322" y="297"/>
                    <a:pt x="322" y="297"/>
                  </a:cubicBezTo>
                  <a:cubicBezTo>
                    <a:pt x="322" y="296"/>
                    <a:pt x="322" y="296"/>
                    <a:pt x="322" y="296"/>
                  </a:cubicBezTo>
                  <a:cubicBezTo>
                    <a:pt x="322" y="296"/>
                    <a:pt x="322" y="296"/>
                    <a:pt x="322" y="296"/>
                  </a:cubicBezTo>
                  <a:cubicBezTo>
                    <a:pt x="322" y="296"/>
                    <a:pt x="322" y="296"/>
                    <a:pt x="322" y="296"/>
                  </a:cubicBezTo>
                  <a:cubicBezTo>
                    <a:pt x="322" y="296"/>
                    <a:pt x="322" y="296"/>
                    <a:pt x="322" y="296"/>
                  </a:cubicBezTo>
                  <a:cubicBezTo>
                    <a:pt x="323" y="296"/>
                    <a:pt x="323" y="296"/>
                    <a:pt x="323" y="296"/>
                  </a:cubicBezTo>
                  <a:cubicBezTo>
                    <a:pt x="323" y="297"/>
                    <a:pt x="323" y="297"/>
                    <a:pt x="323" y="297"/>
                  </a:cubicBezTo>
                  <a:cubicBezTo>
                    <a:pt x="323" y="298"/>
                    <a:pt x="323" y="298"/>
                    <a:pt x="323" y="298"/>
                  </a:cubicBezTo>
                  <a:cubicBezTo>
                    <a:pt x="323" y="298"/>
                    <a:pt x="323" y="298"/>
                    <a:pt x="323" y="298"/>
                  </a:cubicBezTo>
                  <a:cubicBezTo>
                    <a:pt x="323" y="299"/>
                    <a:pt x="323" y="299"/>
                    <a:pt x="323" y="299"/>
                  </a:cubicBezTo>
                  <a:cubicBezTo>
                    <a:pt x="323" y="299"/>
                    <a:pt x="323" y="299"/>
                    <a:pt x="323" y="299"/>
                  </a:cubicBezTo>
                  <a:cubicBezTo>
                    <a:pt x="323" y="299"/>
                    <a:pt x="323" y="299"/>
                    <a:pt x="323" y="299"/>
                  </a:cubicBezTo>
                  <a:cubicBezTo>
                    <a:pt x="322" y="300"/>
                    <a:pt x="322" y="300"/>
                    <a:pt x="322" y="300"/>
                  </a:cubicBezTo>
                  <a:cubicBezTo>
                    <a:pt x="322" y="301"/>
                    <a:pt x="322" y="301"/>
                    <a:pt x="322" y="301"/>
                  </a:cubicBezTo>
                  <a:cubicBezTo>
                    <a:pt x="322" y="302"/>
                    <a:pt x="322" y="302"/>
                    <a:pt x="322" y="302"/>
                  </a:cubicBezTo>
                  <a:cubicBezTo>
                    <a:pt x="321" y="302"/>
                    <a:pt x="321" y="302"/>
                    <a:pt x="321" y="302"/>
                  </a:cubicBezTo>
                  <a:cubicBezTo>
                    <a:pt x="321" y="302"/>
                    <a:pt x="321" y="302"/>
                    <a:pt x="321" y="302"/>
                  </a:cubicBezTo>
                  <a:cubicBezTo>
                    <a:pt x="322" y="302"/>
                    <a:pt x="322" y="302"/>
                    <a:pt x="322" y="302"/>
                  </a:cubicBezTo>
                  <a:cubicBezTo>
                    <a:pt x="322" y="302"/>
                    <a:pt x="322" y="302"/>
                    <a:pt x="322" y="302"/>
                  </a:cubicBezTo>
                  <a:cubicBezTo>
                    <a:pt x="323" y="301"/>
                    <a:pt x="323" y="301"/>
                    <a:pt x="323" y="301"/>
                  </a:cubicBezTo>
                  <a:cubicBezTo>
                    <a:pt x="323" y="301"/>
                    <a:pt x="323" y="301"/>
                    <a:pt x="323" y="301"/>
                  </a:cubicBezTo>
                  <a:cubicBezTo>
                    <a:pt x="324" y="300"/>
                    <a:pt x="324" y="300"/>
                    <a:pt x="324" y="300"/>
                  </a:cubicBezTo>
                  <a:cubicBezTo>
                    <a:pt x="324" y="300"/>
                    <a:pt x="324" y="300"/>
                    <a:pt x="324" y="300"/>
                  </a:cubicBezTo>
                  <a:cubicBezTo>
                    <a:pt x="324" y="300"/>
                    <a:pt x="324" y="300"/>
                    <a:pt x="324" y="300"/>
                  </a:cubicBezTo>
                  <a:cubicBezTo>
                    <a:pt x="325" y="300"/>
                    <a:pt x="325" y="300"/>
                    <a:pt x="325" y="300"/>
                  </a:cubicBezTo>
                  <a:cubicBezTo>
                    <a:pt x="325" y="300"/>
                    <a:pt x="325" y="300"/>
                    <a:pt x="325" y="300"/>
                  </a:cubicBezTo>
                  <a:cubicBezTo>
                    <a:pt x="325" y="300"/>
                    <a:pt x="325" y="300"/>
                    <a:pt x="325" y="300"/>
                  </a:cubicBezTo>
                  <a:cubicBezTo>
                    <a:pt x="324" y="301"/>
                    <a:pt x="324" y="301"/>
                    <a:pt x="324" y="301"/>
                  </a:cubicBezTo>
                  <a:cubicBezTo>
                    <a:pt x="324" y="302"/>
                    <a:pt x="324" y="302"/>
                    <a:pt x="324" y="302"/>
                  </a:cubicBezTo>
                  <a:cubicBezTo>
                    <a:pt x="324" y="302"/>
                    <a:pt x="324" y="302"/>
                    <a:pt x="324" y="302"/>
                  </a:cubicBezTo>
                  <a:cubicBezTo>
                    <a:pt x="324" y="302"/>
                    <a:pt x="324" y="302"/>
                    <a:pt x="324" y="302"/>
                  </a:cubicBezTo>
                  <a:cubicBezTo>
                    <a:pt x="324" y="303"/>
                    <a:pt x="324" y="303"/>
                    <a:pt x="324" y="303"/>
                  </a:cubicBezTo>
                  <a:cubicBezTo>
                    <a:pt x="324" y="304"/>
                    <a:pt x="324" y="304"/>
                    <a:pt x="324" y="304"/>
                  </a:cubicBezTo>
                  <a:cubicBezTo>
                    <a:pt x="324" y="303"/>
                    <a:pt x="324" y="303"/>
                    <a:pt x="324" y="303"/>
                  </a:cubicBezTo>
                  <a:cubicBezTo>
                    <a:pt x="325" y="303"/>
                    <a:pt x="325" y="303"/>
                    <a:pt x="325" y="303"/>
                  </a:cubicBezTo>
                  <a:cubicBezTo>
                    <a:pt x="325" y="303"/>
                    <a:pt x="325" y="303"/>
                    <a:pt x="325" y="303"/>
                  </a:cubicBezTo>
                  <a:cubicBezTo>
                    <a:pt x="325" y="303"/>
                    <a:pt x="326" y="303"/>
                    <a:pt x="326" y="303"/>
                  </a:cubicBezTo>
                  <a:cubicBezTo>
                    <a:pt x="326" y="303"/>
                    <a:pt x="326" y="303"/>
                    <a:pt x="326" y="303"/>
                  </a:cubicBezTo>
                  <a:cubicBezTo>
                    <a:pt x="327" y="303"/>
                    <a:pt x="327" y="303"/>
                    <a:pt x="327" y="303"/>
                  </a:cubicBezTo>
                  <a:cubicBezTo>
                    <a:pt x="327" y="302"/>
                    <a:pt x="327" y="302"/>
                    <a:pt x="327" y="302"/>
                  </a:cubicBezTo>
                  <a:cubicBezTo>
                    <a:pt x="327" y="302"/>
                    <a:pt x="327" y="302"/>
                    <a:pt x="327" y="302"/>
                  </a:cubicBezTo>
                  <a:cubicBezTo>
                    <a:pt x="327" y="302"/>
                    <a:pt x="327" y="302"/>
                    <a:pt x="327" y="302"/>
                  </a:cubicBezTo>
                  <a:cubicBezTo>
                    <a:pt x="327" y="302"/>
                    <a:pt x="327" y="302"/>
                    <a:pt x="327" y="302"/>
                  </a:cubicBezTo>
                  <a:cubicBezTo>
                    <a:pt x="327" y="301"/>
                    <a:pt x="327" y="301"/>
                    <a:pt x="327" y="301"/>
                  </a:cubicBezTo>
                  <a:cubicBezTo>
                    <a:pt x="327" y="301"/>
                    <a:pt x="327" y="301"/>
                    <a:pt x="327" y="301"/>
                  </a:cubicBezTo>
                  <a:cubicBezTo>
                    <a:pt x="327" y="301"/>
                    <a:pt x="327" y="301"/>
                    <a:pt x="327" y="301"/>
                  </a:cubicBezTo>
                  <a:cubicBezTo>
                    <a:pt x="327" y="300"/>
                    <a:pt x="327" y="300"/>
                    <a:pt x="327" y="300"/>
                  </a:cubicBezTo>
                  <a:cubicBezTo>
                    <a:pt x="328" y="299"/>
                    <a:pt x="328" y="299"/>
                    <a:pt x="328" y="299"/>
                  </a:cubicBezTo>
                  <a:cubicBezTo>
                    <a:pt x="329" y="299"/>
                    <a:pt x="329" y="299"/>
                    <a:pt x="329" y="299"/>
                  </a:cubicBezTo>
                  <a:cubicBezTo>
                    <a:pt x="328" y="297"/>
                    <a:pt x="328" y="297"/>
                    <a:pt x="328" y="297"/>
                  </a:cubicBezTo>
                  <a:cubicBezTo>
                    <a:pt x="328" y="297"/>
                    <a:pt x="328" y="297"/>
                    <a:pt x="328" y="297"/>
                  </a:cubicBezTo>
                  <a:cubicBezTo>
                    <a:pt x="328" y="297"/>
                    <a:pt x="328" y="297"/>
                    <a:pt x="328" y="297"/>
                  </a:cubicBezTo>
                  <a:cubicBezTo>
                    <a:pt x="328" y="297"/>
                    <a:pt x="328" y="297"/>
                    <a:pt x="328" y="297"/>
                  </a:cubicBezTo>
                  <a:cubicBezTo>
                    <a:pt x="328" y="298"/>
                    <a:pt x="328" y="298"/>
                    <a:pt x="328" y="298"/>
                  </a:cubicBezTo>
                  <a:cubicBezTo>
                    <a:pt x="327" y="298"/>
                    <a:pt x="327" y="298"/>
                    <a:pt x="327" y="298"/>
                  </a:cubicBezTo>
                  <a:cubicBezTo>
                    <a:pt x="327" y="299"/>
                    <a:pt x="327" y="299"/>
                    <a:pt x="327" y="299"/>
                  </a:cubicBezTo>
                  <a:cubicBezTo>
                    <a:pt x="326" y="299"/>
                    <a:pt x="326" y="299"/>
                    <a:pt x="326" y="299"/>
                  </a:cubicBezTo>
                  <a:cubicBezTo>
                    <a:pt x="326" y="298"/>
                    <a:pt x="326" y="298"/>
                    <a:pt x="326" y="298"/>
                  </a:cubicBezTo>
                  <a:cubicBezTo>
                    <a:pt x="326" y="298"/>
                    <a:pt x="326" y="298"/>
                    <a:pt x="326" y="298"/>
                  </a:cubicBezTo>
                  <a:cubicBezTo>
                    <a:pt x="326" y="297"/>
                    <a:pt x="326" y="297"/>
                    <a:pt x="326" y="297"/>
                  </a:cubicBezTo>
                  <a:cubicBezTo>
                    <a:pt x="327" y="297"/>
                    <a:pt x="327" y="297"/>
                    <a:pt x="327" y="297"/>
                  </a:cubicBezTo>
                  <a:cubicBezTo>
                    <a:pt x="327" y="296"/>
                    <a:pt x="327" y="296"/>
                    <a:pt x="327" y="296"/>
                  </a:cubicBezTo>
                  <a:cubicBezTo>
                    <a:pt x="328" y="296"/>
                    <a:pt x="328" y="296"/>
                    <a:pt x="328" y="296"/>
                  </a:cubicBezTo>
                  <a:cubicBezTo>
                    <a:pt x="328" y="296"/>
                    <a:pt x="328" y="296"/>
                    <a:pt x="328" y="296"/>
                  </a:cubicBezTo>
                  <a:cubicBezTo>
                    <a:pt x="328" y="296"/>
                    <a:pt x="328" y="296"/>
                    <a:pt x="328" y="296"/>
                  </a:cubicBezTo>
                  <a:cubicBezTo>
                    <a:pt x="328" y="295"/>
                    <a:pt x="328" y="295"/>
                    <a:pt x="328" y="295"/>
                  </a:cubicBezTo>
                  <a:cubicBezTo>
                    <a:pt x="328" y="296"/>
                    <a:pt x="328" y="296"/>
                    <a:pt x="328" y="296"/>
                  </a:cubicBezTo>
                  <a:cubicBezTo>
                    <a:pt x="327" y="296"/>
                    <a:pt x="327" y="296"/>
                    <a:pt x="327" y="296"/>
                  </a:cubicBezTo>
                  <a:cubicBezTo>
                    <a:pt x="327" y="296"/>
                    <a:pt x="327" y="296"/>
                    <a:pt x="327" y="296"/>
                  </a:cubicBezTo>
                  <a:cubicBezTo>
                    <a:pt x="326" y="296"/>
                    <a:pt x="326" y="296"/>
                    <a:pt x="326" y="296"/>
                  </a:cubicBezTo>
                  <a:cubicBezTo>
                    <a:pt x="326" y="296"/>
                    <a:pt x="326" y="296"/>
                    <a:pt x="326" y="296"/>
                  </a:cubicBezTo>
                  <a:cubicBezTo>
                    <a:pt x="326" y="297"/>
                    <a:pt x="326" y="297"/>
                    <a:pt x="326" y="297"/>
                  </a:cubicBezTo>
                  <a:cubicBezTo>
                    <a:pt x="325" y="297"/>
                    <a:pt x="325" y="297"/>
                    <a:pt x="325" y="297"/>
                  </a:cubicBezTo>
                  <a:cubicBezTo>
                    <a:pt x="325" y="298"/>
                    <a:pt x="325" y="298"/>
                    <a:pt x="325" y="298"/>
                  </a:cubicBezTo>
                  <a:cubicBezTo>
                    <a:pt x="324" y="298"/>
                    <a:pt x="324" y="298"/>
                    <a:pt x="324" y="298"/>
                  </a:cubicBezTo>
                  <a:cubicBezTo>
                    <a:pt x="324" y="298"/>
                    <a:pt x="324" y="298"/>
                    <a:pt x="324" y="298"/>
                  </a:cubicBezTo>
                  <a:cubicBezTo>
                    <a:pt x="324" y="297"/>
                    <a:pt x="324" y="297"/>
                    <a:pt x="324" y="297"/>
                  </a:cubicBezTo>
                  <a:cubicBezTo>
                    <a:pt x="323" y="297"/>
                    <a:pt x="323" y="297"/>
                    <a:pt x="323" y="297"/>
                  </a:cubicBezTo>
                  <a:cubicBezTo>
                    <a:pt x="323" y="296"/>
                    <a:pt x="323" y="296"/>
                    <a:pt x="323" y="296"/>
                  </a:cubicBezTo>
                  <a:cubicBezTo>
                    <a:pt x="324" y="297"/>
                    <a:pt x="324" y="297"/>
                    <a:pt x="324" y="297"/>
                  </a:cubicBezTo>
                  <a:cubicBezTo>
                    <a:pt x="324" y="297"/>
                    <a:pt x="324" y="297"/>
                    <a:pt x="324" y="297"/>
                  </a:cubicBezTo>
                  <a:cubicBezTo>
                    <a:pt x="324" y="296"/>
                    <a:pt x="324" y="296"/>
                    <a:pt x="324" y="296"/>
                  </a:cubicBezTo>
                  <a:cubicBezTo>
                    <a:pt x="324" y="296"/>
                    <a:pt x="324" y="296"/>
                    <a:pt x="324" y="296"/>
                  </a:cubicBezTo>
                  <a:cubicBezTo>
                    <a:pt x="324" y="296"/>
                    <a:pt x="324" y="296"/>
                    <a:pt x="324" y="296"/>
                  </a:cubicBezTo>
                  <a:cubicBezTo>
                    <a:pt x="324" y="296"/>
                    <a:pt x="324" y="296"/>
                    <a:pt x="324" y="296"/>
                  </a:cubicBezTo>
                  <a:cubicBezTo>
                    <a:pt x="325" y="296"/>
                    <a:pt x="325" y="296"/>
                    <a:pt x="325" y="296"/>
                  </a:cubicBezTo>
                  <a:cubicBezTo>
                    <a:pt x="324" y="296"/>
                    <a:pt x="324" y="296"/>
                    <a:pt x="324" y="296"/>
                  </a:cubicBezTo>
                  <a:cubicBezTo>
                    <a:pt x="324" y="295"/>
                    <a:pt x="324" y="295"/>
                    <a:pt x="324" y="295"/>
                  </a:cubicBezTo>
                  <a:cubicBezTo>
                    <a:pt x="324" y="295"/>
                    <a:pt x="324" y="295"/>
                    <a:pt x="324" y="295"/>
                  </a:cubicBezTo>
                  <a:cubicBezTo>
                    <a:pt x="324" y="295"/>
                    <a:pt x="324" y="295"/>
                    <a:pt x="324" y="295"/>
                  </a:cubicBezTo>
                  <a:cubicBezTo>
                    <a:pt x="325" y="295"/>
                    <a:pt x="325" y="295"/>
                    <a:pt x="325" y="295"/>
                  </a:cubicBezTo>
                  <a:cubicBezTo>
                    <a:pt x="325" y="295"/>
                    <a:pt x="325" y="295"/>
                    <a:pt x="325" y="295"/>
                  </a:cubicBezTo>
                  <a:cubicBezTo>
                    <a:pt x="325" y="294"/>
                    <a:pt x="325" y="294"/>
                    <a:pt x="325" y="294"/>
                  </a:cubicBezTo>
                  <a:cubicBezTo>
                    <a:pt x="326" y="293"/>
                    <a:pt x="326" y="293"/>
                    <a:pt x="326" y="293"/>
                  </a:cubicBezTo>
                  <a:cubicBezTo>
                    <a:pt x="326" y="293"/>
                    <a:pt x="326" y="293"/>
                    <a:pt x="326" y="293"/>
                  </a:cubicBezTo>
                  <a:cubicBezTo>
                    <a:pt x="327" y="294"/>
                    <a:pt x="327" y="294"/>
                    <a:pt x="327" y="294"/>
                  </a:cubicBezTo>
                  <a:cubicBezTo>
                    <a:pt x="327" y="293"/>
                    <a:pt x="327" y="293"/>
                    <a:pt x="327" y="293"/>
                  </a:cubicBezTo>
                  <a:cubicBezTo>
                    <a:pt x="328" y="293"/>
                    <a:pt x="328" y="293"/>
                    <a:pt x="328" y="293"/>
                  </a:cubicBezTo>
                  <a:cubicBezTo>
                    <a:pt x="328" y="292"/>
                    <a:pt x="328" y="292"/>
                    <a:pt x="328" y="292"/>
                  </a:cubicBezTo>
                  <a:cubicBezTo>
                    <a:pt x="327" y="292"/>
                    <a:pt x="327" y="292"/>
                    <a:pt x="327" y="292"/>
                  </a:cubicBezTo>
                  <a:cubicBezTo>
                    <a:pt x="327" y="292"/>
                    <a:pt x="327" y="292"/>
                    <a:pt x="327" y="292"/>
                  </a:cubicBezTo>
                  <a:cubicBezTo>
                    <a:pt x="326" y="293"/>
                    <a:pt x="326" y="293"/>
                    <a:pt x="326" y="293"/>
                  </a:cubicBezTo>
                  <a:cubicBezTo>
                    <a:pt x="326" y="292"/>
                    <a:pt x="326" y="292"/>
                    <a:pt x="326" y="292"/>
                  </a:cubicBezTo>
                  <a:cubicBezTo>
                    <a:pt x="326" y="292"/>
                    <a:pt x="326" y="292"/>
                    <a:pt x="326" y="292"/>
                  </a:cubicBezTo>
                  <a:cubicBezTo>
                    <a:pt x="326" y="293"/>
                    <a:pt x="326" y="293"/>
                    <a:pt x="326" y="293"/>
                  </a:cubicBezTo>
                  <a:cubicBezTo>
                    <a:pt x="326" y="293"/>
                    <a:pt x="326" y="293"/>
                    <a:pt x="326" y="293"/>
                  </a:cubicBezTo>
                  <a:cubicBezTo>
                    <a:pt x="325" y="293"/>
                    <a:pt x="325" y="293"/>
                    <a:pt x="325" y="293"/>
                  </a:cubicBezTo>
                  <a:cubicBezTo>
                    <a:pt x="325" y="293"/>
                    <a:pt x="325" y="293"/>
                    <a:pt x="325" y="293"/>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3" y="294"/>
                    <a:pt x="323" y="294"/>
                    <a:pt x="323" y="294"/>
                  </a:cubicBezTo>
                  <a:cubicBezTo>
                    <a:pt x="324" y="294"/>
                    <a:pt x="324" y="294"/>
                    <a:pt x="324" y="294"/>
                  </a:cubicBezTo>
                  <a:cubicBezTo>
                    <a:pt x="324" y="293"/>
                    <a:pt x="324" y="293"/>
                    <a:pt x="324" y="293"/>
                  </a:cubicBezTo>
                  <a:cubicBezTo>
                    <a:pt x="324" y="293"/>
                    <a:pt x="324" y="293"/>
                    <a:pt x="324" y="293"/>
                  </a:cubicBezTo>
                  <a:cubicBezTo>
                    <a:pt x="324" y="293"/>
                    <a:pt x="324" y="293"/>
                    <a:pt x="324" y="293"/>
                  </a:cubicBezTo>
                  <a:cubicBezTo>
                    <a:pt x="324" y="292"/>
                    <a:pt x="324" y="292"/>
                    <a:pt x="324" y="292"/>
                  </a:cubicBezTo>
                  <a:cubicBezTo>
                    <a:pt x="325" y="292"/>
                    <a:pt x="325" y="292"/>
                    <a:pt x="325" y="292"/>
                  </a:cubicBezTo>
                  <a:cubicBezTo>
                    <a:pt x="324" y="292"/>
                    <a:pt x="324" y="292"/>
                    <a:pt x="324" y="292"/>
                  </a:cubicBezTo>
                  <a:cubicBezTo>
                    <a:pt x="324" y="292"/>
                    <a:pt x="324" y="292"/>
                    <a:pt x="324" y="292"/>
                  </a:cubicBezTo>
                  <a:cubicBezTo>
                    <a:pt x="324" y="292"/>
                    <a:pt x="324" y="292"/>
                    <a:pt x="324" y="292"/>
                  </a:cubicBezTo>
                  <a:cubicBezTo>
                    <a:pt x="324" y="291"/>
                    <a:pt x="324" y="291"/>
                    <a:pt x="324" y="291"/>
                  </a:cubicBezTo>
                  <a:cubicBezTo>
                    <a:pt x="324" y="291"/>
                    <a:pt x="324" y="291"/>
                    <a:pt x="324" y="291"/>
                  </a:cubicBezTo>
                  <a:cubicBezTo>
                    <a:pt x="323" y="291"/>
                    <a:pt x="323" y="291"/>
                    <a:pt x="323" y="291"/>
                  </a:cubicBezTo>
                  <a:cubicBezTo>
                    <a:pt x="323" y="291"/>
                    <a:pt x="323" y="291"/>
                    <a:pt x="323" y="291"/>
                  </a:cubicBezTo>
                  <a:cubicBezTo>
                    <a:pt x="323" y="291"/>
                    <a:pt x="323" y="291"/>
                    <a:pt x="323" y="291"/>
                  </a:cubicBezTo>
                  <a:cubicBezTo>
                    <a:pt x="324" y="291"/>
                    <a:pt x="324" y="291"/>
                    <a:pt x="324" y="291"/>
                  </a:cubicBezTo>
                  <a:cubicBezTo>
                    <a:pt x="324" y="291"/>
                    <a:pt x="324" y="291"/>
                    <a:pt x="324" y="291"/>
                  </a:cubicBezTo>
                  <a:cubicBezTo>
                    <a:pt x="325" y="291"/>
                    <a:pt x="325" y="291"/>
                    <a:pt x="325" y="291"/>
                  </a:cubicBezTo>
                  <a:cubicBezTo>
                    <a:pt x="325" y="290"/>
                    <a:pt x="325" y="290"/>
                    <a:pt x="325" y="290"/>
                  </a:cubicBezTo>
                  <a:cubicBezTo>
                    <a:pt x="326" y="290"/>
                    <a:pt x="326" y="290"/>
                    <a:pt x="326" y="290"/>
                  </a:cubicBezTo>
                  <a:cubicBezTo>
                    <a:pt x="326" y="290"/>
                    <a:pt x="326" y="290"/>
                    <a:pt x="326" y="290"/>
                  </a:cubicBezTo>
                  <a:cubicBezTo>
                    <a:pt x="326" y="289"/>
                    <a:pt x="326" y="289"/>
                    <a:pt x="326" y="289"/>
                  </a:cubicBezTo>
                  <a:cubicBezTo>
                    <a:pt x="326" y="289"/>
                    <a:pt x="326" y="289"/>
                    <a:pt x="326" y="289"/>
                  </a:cubicBezTo>
                  <a:cubicBezTo>
                    <a:pt x="326" y="289"/>
                    <a:pt x="326" y="289"/>
                    <a:pt x="326" y="289"/>
                  </a:cubicBezTo>
                  <a:cubicBezTo>
                    <a:pt x="326" y="289"/>
                    <a:pt x="326" y="289"/>
                    <a:pt x="326" y="289"/>
                  </a:cubicBezTo>
                  <a:cubicBezTo>
                    <a:pt x="325" y="288"/>
                    <a:pt x="325" y="288"/>
                    <a:pt x="325" y="288"/>
                  </a:cubicBezTo>
                  <a:cubicBezTo>
                    <a:pt x="324" y="288"/>
                    <a:pt x="324" y="288"/>
                    <a:pt x="324" y="288"/>
                  </a:cubicBezTo>
                  <a:cubicBezTo>
                    <a:pt x="324" y="288"/>
                    <a:pt x="324" y="288"/>
                    <a:pt x="324" y="288"/>
                  </a:cubicBezTo>
                  <a:cubicBezTo>
                    <a:pt x="323" y="288"/>
                    <a:pt x="323" y="288"/>
                    <a:pt x="323" y="288"/>
                  </a:cubicBezTo>
                  <a:cubicBezTo>
                    <a:pt x="323" y="288"/>
                    <a:pt x="323" y="288"/>
                    <a:pt x="323" y="288"/>
                  </a:cubicBezTo>
                  <a:cubicBezTo>
                    <a:pt x="323" y="289"/>
                    <a:pt x="323" y="289"/>
                    <a:pt x="323" y="289"/>
                  </a:cubicBezTo>
                  <a:cubicBezTo>
                    <a:pt x="323" y="290"/>
                    <a:pt x="323" y="290"/>
                    <a:pt x="323" y="290"/>
                  </a:cubicBezTo>
                  <a:cubicBezTo>
                    <a:pt x="322" y="290"/>
                    <a:pt x="322" y="290"/>
                    <a:pt x="322" y="290"/>
                  </a:cubicBezTo>
                  <a:cubicBezTo>
                    <a:pt x="323" y="290"/>
                    <a:pt x="323" y="290"/>
                    <a:pt x="323" y="290"/>
                  </a:cubicBezTo>
                  <a:cubicBezTo>
                    <a:pt x="323" y="289"/>
                    <a:pt x="323" y="289"/>
                    <a:pt x="323" y="289"/>
                  </a:cubicBezTo>
                  <a:cubicBezTo>
                    <a:pt x="323" y="289"/>
                    <a:pt x="323" y="289"/>
                    <a:pt x="323" y="289"/>
                  </a:cubicBezTo>
                  <a:cubicBezTo>
                    <a:pt x="323" y="288"/>
                    <a:pt x="323" y="288"/>
                    <a:pt x="323" y="288"/>
                  </a:cubicBezTo>
                  <a:cubicBezTo>
                    <a:pt x="323" y="288"/>
                    <a:pt x="323" y="288"/>
                    <a:pt x="323" y="288"/>
                  </a:cubicBezTo>
                  <a:cubicBezTo>
                    <a:pt x="323" y="288"/>
                    <a:pt x="323" y="288"/>
                    <a:pt x="323" y="288"/>
                  </a:cubicBezTo>
                  <a:cubicBezTo>
                    <a:pt x="322" y="288"/>
                    <a:pt x="322" y="288"/>
                    <a:pt x="322" y="288"/>
                  </a:cubicBezTo>
                  <a:cubicBezTo>
                    <a:pt x="322" y="288"/>
                    <a:pt x="322" y="288"/>
                    <a:pt x="322" y="288"/>
                  </a:cubicBezTo>
                  <a:cubicBezTo>
                    <a:pt x="321" y="289"/>
                    <a:pt x="321" y="289"/>
                    <a:pt x="321" y="289"/>
                  </a:cubicBezTo>
                  <a:cubicBezTo>
                    <a:pt x="321" y="289"/>
                    <a:pt x="321" y="289"/>
                    <a:pt x="321" y="289"/>
                  </a:cubicBezTo>
                  <a:cubicBezTo>
                    <a:pt x="321" y="289"/>
                    <a:pt x="321" y="289"/>
                    <a:pt x="321" y="289"/>
                  </a:cubicBezTo>
                  <a:cubicBezTo>
                    <a:pt x="321" y="289"/>
                    <a:pt x="321" y="289"/>
                    <a:pt x="321" y="289"/>
                  </a:cubicBezTo>
                  <a:cubicBezTo>
                    <a:pt x="320" y="289"/>
                    <a:pt x="320" y="289"/>
                    <a:pt x="320" y="289"/>
                  </a:cubicBezTo>
                  <a:cubicBezTo>
                    <a:pt x="320" y="289"/>
                    <a:pt x="320" y="289"/>
                    <a:pt x="320" y="289"/>
                  </a:cubicBezTo>
                  <a:cubicBezTo>
                    <a:pt x="320" y="290"/>
                    <a:pt x="320" y="290"/>
                    <a:pt x="320" y="290"/>
                  </a:cubicBezTo>
                  <a:cubicBezTo>
                    <a:pt x="319" y="290"/>
                    <a:pt x="319" y="290"/>
                    <a:pt x="319" y="290"/>
                  </a:cubicBezTo>
                  <a:cubicBezTo>
                    <a:pt x="319" y="290"/>
                    <a:pt x="319" y="290"/>
                    <a:pt x="319" y="290"/>
                  </a:cubicBezTo>
                  <a:cubicBezTo>
                    <a:pt x="320" y="289"/>
                    <a:pt x="320" y="289"/>
                    <a:pt x="320" y="289"/>
                  </a:cubicBezTo>
                  <a:cubicBezTo>
                    <a:pt x="320" y="288"/>
                    <a:pt x="320" y="288"/>
                    <a:pt x="320" y="288"/>
                  </a:cubicBezTo>
                  <a:cubicBezTo>
                    <a:pt x="320" y="288"/>
                    <a:pt x="320" y="288"/>
                    <a:pt x="320" y="288"/>
                  </a:cubicBezTo>
                  <a:cubicBezTo>
                    <a:pt x="319" y="288"/>
                    <a:pt x="319" y="288"/>
                    <a:pt x="319" y="288"/>
                  </a:cubicBezTo>
                  <a:cubicBezTo>
                    <a:pt x="319" y="289"/>
                    <a:pt x="319" y="289"/>
                    <a:pt x="319" y="289"/>
                  </a:cubicBezTo>
                  <a:cubicBezTo>
                    <a:pt x="319" y="289"/>
                    <a:pt x="319" y="289"/>
                    <a:pt x="319" y="289"/>
                  </a:cubicBezTo>
                  <a:cubicBezTo>
                    <a:pt x="319" y="289"/>
                    <a:pt x="319" y="289"/>
                    <a:pt x="319" y="289"/>
                  </a:cubicBezTo>
                  <a:cubicBezTo>
                    <a:pt x="319" y="288"/>
                    <a:pt x="319" y="288"/>
                    <a:pt x="319" y="288"/>
                  </a:cubicBezTo>
                  <a:cubicBezTo>
                    <a:pt x="319" y="288"/>
                    <a:pt x="319" y="288"/>
                    <a:pt x="319" y="288"/>
                  </a:cubicBezTo>
                  <a:cubicBezTo>
                    <a:pt x="319" y="288"/>
                    <a:pt x="319" y="288"/>
                    <a:pt x="319" y="288"/>
                  </a:cubicBezTo>
                  <a:cubicBezTo>
                    <a:pt x="318" y="288"/>
                    <a:pt x="318" y="288"/>
                    <a:pt x="318" y="288"/>
                  </a:cubicBezTo>
                  <a:cubicBezTo>
                    <a:pt x="318" y="289"/>
                    <a:pt x="318" y="289"/>
                    <a:pt x="318" y="289"/>
                  </a:cubicBezTo>
                  <a:cubicBezTo>
                    <a:pt x="317" y="288"/>
                    <a:pt x="317" y="288"/>
                    <a:pt x="317" y="288"/>
                  </a:cubicBezTo>
                  <a:cubicBezTo>
                    <a:pt x="317" y="288"/>
                    <a:pt x="317" y="288"/>
                    <a:pt x="317" y="288"/>
                  </a:cubicBezTo>
                  <a:cubicBezTo>
                    <a:pt x="317" y="288"/>
                    <a:pt x="317" y="288"/>
                    <a:pt x="317" y="288"/>
                  </a:cubicBezTo>
                  <a:cubicBezTo>
                    <a:pt x="316" y="288"/>
                    <a:pt x="316" y="288"/>
                    <a:pt x="316" y="288"/>
                  </a:cubicBezTo>
                  <a:cubicBezTo>
                    <a:pt x="316" y="288"/>
                    <a:pt x="316" y="288"/>
                    <a:pt x="316" y="288"/>
                  </a:cubicBezTo>
                  <a:cubicBezTo>
                    <a:pt x="316" y="288"/>
                    <a:pt x="316" y="288"/>
                    <a:pt x="316" y="288"/>
                  </a:cubicBezTo>
                  <a:cubicBezTo>
                    <a:pt x="316" y="288"/>
                    <a:pt x="316" y="288"/>
                    <a:pt x="316" y="288"/>
                  </a:cubicBezTo>
                  <a:cubicBezTo>
                    <a:pt x="317" y="287"/>
                    <a:pt x="317" y="287"/>
                    <a:pt x="317" y="287"/>
                  </a:cubicBezTo>
                  <a:cubicBezTo>
                    <a:pt x="317" y="286"/>
                    <a:pt x="317" y="286"/>
                    <a:pt x="317" y="286"/>
                  </a:cubicBezTo>
                  <a:cubicBezTo>
                    <a:pt x="317" y="286"/>
                    <a:pt x="317" y="286"/>
                    <a:pt x="317" y="286"/>
                  </a:cubicBezTo>
                  <a:cubicBezTo>
                    <a:pt x="317" y="286"/>
                    <a:pt x="317" y="286"/>
                    <a:pt x="317" y="286"/>
                  </a:cubicBezTo>
                  <a:cubicBezTo>
                    <a:pt x="316" y="287"/>
                    <a:pt x="316" y="287"/>
                    <a:pt x="316" y="287"/>
                  </a:cubicBezTo>
                  <a:cubicBezTo>
                    <a:pt x="316" y="286"/>
                    <a:pt x="316" y="286"/>
                    <a:pt x="316" y="286"/>
                  </a:cubicBezTo>
                  <a:cubicBezTo>
                    <a:pt x="317" y="286"/>
                    <a:pt x="317" y="286"/>
                    <a:pt x="317" y="286"/>
                  </a:cubicBezTo>
                  <a:cubicBezTo>
                    <a:pt x="318" y="286"/>
                    <a:pt x="318" y="286"/>
                    <a:pt x="318" y="286"/>
                  </a:cubicBezTo>
                  <a:cubicBezTo>
                    <a:pt x="318" y="286"/>
                    <a:pt x="318" y="286"/>
                    <a:pt x="318" y="286"/>
                  </a:cubicBezTo>
                  <a:cubicBezTo>
                    <a:pt x="319" y="286"/>
                    <a:pt x="319" y="286"/>
                    <a:pt x="319" y="286"/>
                  </a:cubicBezTo>
                  <a:cubicBezTo>
                    <a:pt x="319" y="285"/>
                    <a:pt x="319" y="285"/>
                    <a:pt x="319" y="285"/>
                  </a:cubicBezTo>
                  <a:cubicBezTo>
                    <a:pt x="319" y="285"/>
                    <a:pt x="319" y="285"/>
                    <a:pt x="319" y="285"/>
                  </a:cubicBezTo>
                  <a:cubicBezTo>
                    <a:pt x="319" y="285"/>
                    <a:pt x="319" y="285"/>
                    <a:pt x="319" y="285"/>
                  </a:cubicBezTo>
                  <a:cubicBezTo>
                    <a:pt x="318" y="285"/>
                    <a:pt x="318" y="285"/>
                    <a:pt x="318" y="285"/>
                  </a:cubicBezTo>
                  <a:cubicBezTo>
                    <a:pt x="318" y="285"/>
                    <a:pt x="318" y="285"/>
                    <a:pt x="318" y="285"/>
                  </a:cubicBezTo>
                  <a:cubicBezTo>
                    <a:pt x="317" y="285"/>
                    <a:pt x="317" y="285"/>
                    <a:pt x="317" y="285"/>
                  </a:cubicBezTo>
                  <a:cubicBezTo>
                    <a:pt x="317" y="285"/>
                    <a:pt x="317" y="285"/>
                    <a:pt x="317" y="285"/>
                  </a:cubicBezTo>
                  <a:cubicBezTo>
                    <a:pt x="316" y="285"/>
                    <a:pt x="316" y="285"/>
                    <a:pt x="316" y="285"/>
                  </a:cubicBezTo>
                  <a:cubicBezTo>
                    <a:pt x="317" y="284"/>
                    <a:pt x="317" y="284"/>
                    <a:pt x="317" y="284"/>
                  </a:cubicBezTo>
                  <a:cubicBezTo>
                    <a:pt x="317" y="284"/>
                    <a:pt x="317" y="284"/>
                    <a:pt x="317" y="284"/>
                  </a:cubicBezTo>
                  <a:cubicBezTo>
                    <a:pt x="317" y="284"/>
                    <a:pt x="317" y="284"/>
                    <a:pt x="317" y="284"/>
                  </a:cubicBezTo>
                  <a:cubicBezTo>
                    <a:pt x="316" y="284"/>
                    <a:pt x="316" y="284"/>
                    <a:pt x="316" y="284"/>
                  </a:cubicBezTo>
                  <a:cubicBezTo>
                    <a:pt x="316" y="284"/>
                    <a:pt x="316" y="284"/>
                    <a:pt x="316" y="284"/>
                  </a:cubicBezTo>
                  <a:cubicBezTo>
                    <a:pt x="315" y="285"/>
                    <a:pt x="315" y="285"/>
                    <a:pt x="315" y="285"/>
                  </a:cubicBezTo>
                  <a:cubicBezTo>
                    <a:pt x="315" y="285"/>
                    <a:pt x="315" y="285"/>
                    <a:pt x="315" y="285"/>
                  </a:cubicBezTo>
                  <a:cubicBezTo>
                    <a:pt x="314" y="286"/>
                    <a:pt x="314" y="286"/>
                    <a:pt x="314" y="286"/>
                  </a:cubicBezTo>
                  <a:cubicBezTo>
                    <a:pt x="314" y="286"/>
                    <a:pt x="314" y="286"/>
                    <a:pt x="314" y="286"/>
                  </a:cubicBezTo>
                  <a:cubicBezTo>
                    <a:pt x="314" y="286"/>
                    <a:pt x="314" y="286"/>
                    <a:pt x="314" y="286"/>
                  </a:cubicBezTo>
                  <a:cubicBezTo>
                    <a:pt x="313" y="287"/>
                    <a:pt x="313" y="287"/>
                    <a:pt x="313" y="287"/>
                  </a:cubicBezTo>
                  <a:cubicBezTo>
                    <a:pt x="313" y="286"/>
                    <a:pt x="313" y="286"/>
                    <a:pt x="313" y="286"/>
                  </a:cubicBezTo>
                  <a:cubicBezTo>
                    <a:pt x="313" y="286"/>
                    <a:pt x="313" y="286"/>
                    <a:pt x="313" y="286"/>
                  </a:cubicBezTo>
                  <a:cubicBezTo>
                    <a:pt x="314" y="285"/>
                    <a:pt x="314" y="285"/>
                    <a:pt x="314" y="285"/>
                  </a:cubicBezTo>
                  <a:cubicBezTo>
                    <a:pt x="314" y="285"/>
                    <a:pt x="314" y="285"/>
                    <a:pt x="314" y="285"/>
                  </a:cubicBezTo>
                  <a:cubicBezTo>
                    <a:pt x="314" y="284"/>
                    <a:pt x="314" y="284"/>
                    <a:pt x="314" y="284"/>
                  </a:cubicBezTo>
                  <a:cubicBezTo>
                    <a:pt x="315" y="284"/>
                    <a:pt x="315" y="284"/>
                    <a:pt x="315" y="284"/>
                  </a:cubicBezTo>
                  <a:cubicBezTo>
                    <a:pt x="315" y="283"/>
                    <a:pt x="315" y="283"/>
                    <a:pt x="315" y="283"/>
                  </a:cubicBezTo>
                  <a:cubicBezTo>
                    <a:pt x="315" y="283"/>
                    <a:pt x="315" y="283"/>
                    <a:pt x="315" y="283"/>
                  </a:cubicBezTo>
                  <a:cubicBezTo>
                    <a:pt x="315" y="283"/>
                    <a:pt x="315" y="283"/>
                    <a:pt x="315" y="283"/>
                  </a:cubicBezTo>
                  <a:cubicBezTo>
                    <a:pt x="316" y="282"/>
                    <a:pt x="316" y="282"/>
                    <a:pt x="316" y="282"/>
                  </a:cubicBezTo>
                  <a:cubicBezTo>
                    <a:pt x="316" y="282"/>
                    <a:pt x="316" y="282"/>
                    <a:pt x="316" y="282"/>
                  </a:cubicBezTo>
                  <a:cubicBezTo>
                    <a:pt x="317" y="281"/>
                    <a:pt x="317" y="281"/>
                    <a:pt x="317" y="281"/>
                  </a:cubicBezTo>
                  <a:cubicBezTo>
                    <a:pt x="317" y="281"/>
                    <a:pt x="317" y="281"/>
                    <a:pt x="317" y="281"/>
                  </a:cubicBezTo>
                  <a:cubicBezTo>
                    <a:pt x="317" y="281"/>
                    <a:pt x="317" y="281"/>
                    <a:pt x="317" y="281"/>
                  </a:cubicBezTo>
                  <a:cubicBezTo>
                    <a:pt x="317" y="280"/>
                    <a:pt x="317" y="280"/>
                    <a:pt x="317" y="280"/>
                  </a:cubicBezTo>
                  <a:cubicBezTo>
                    <a:pt x="317" y="280"/>
                    <a:pt x="317" y="280"/>
                    <a:pt x="317" y="280"/>
                  </a:cubicBezTo>
                  <a:cubicBezTo>
                    <a:pt x="318" y="280"/>
                    <a:pt x="318" y="280"/>
                    <a:pt x="318" y="280"/>
                  </a:cubicBezTo>
                  <a:cubicBezTo>
                    <a:pt x="318" y="280"/>
                    <a:pt x="318" y="280"/>
                    <a:pt x="318" y="280"/>
                  </a:cubicBezTo>
                  <a:cubicBezTo>
                    <a:pt x="317" y="280"/>
                    <a:pt x="317" y="280"/>
                    <a:pt x="317" y="280"/>
                  </a:cubicBezTo>
                  <a:cubicBezTo>
                    <a:pt x="318" y="281"/>
                    <a:pt x="318" y="281"/>
                    <a:pt x="318" y="281"/>
                  </a:cubicBezTo>
                  <a:cubicBezTo>
                    <a:pt x="318" y="280"/>
                    <a:pt x="318" y="280"/>
                    <a:pt x="318" y="280"/>
                  </a:cubicBezTo>
                  <a:cubicBezTo>
                    <a:pt x="319" y="279"/>
                    <a:pt x="319" y="279"/>
                    <a:pt x="319" y="279"/>
                  </a:cubicBezTo>
                  <a:cubicBezTo>
                    <a:pt x="319" y="279"/>
                    <a:pt x="319" y="279"/>
                    <a:pt x="319" y="279"/>
                  </a:cubicBezTo>
                  <a:cubicBezTo>
                    <a:pt x="319" y="278"/>
                    <a:pt x="319" y="278"/>
                    <a:pt x="319" y="278"/>
                  </a:cubicBezTo>
                  <a:cubicBezTo>
                    <a:pt x="319" y="278"/>
                    <a:pt x="319" y="278"/>
                    <a:pt x="319" y="278"/>
                  </a:cubicBezTo>
                  <a:cubicBezTo>
                    <a:pt x="318" y="279"/>
                    <a:pt x="318" y="279"/>
                    <a:pt x="318" y="279"/>
                  </a:cubicBezTo>
                  <a:cubicBezTo>
                    <a:pt x="318" y="278"/>
                    <a:pt x="318" y="278"/>
                    <a:pt x="318" y="278"/>
                  </a:cubicBezTo>
                  <a:cubicBezTo>
                    <a:pt x="318" y="278"/>
                    <a:pt x="318" y="278"/>
                    <a:pt x="318" y="278"/>
                  </a:cubicBezTo>
                  <a:cubicBezTo>
                    <a:pt x="318" y="277"/>
                    <a:pt x="318" y="277"/>
                    <a:pt x="318" y="277"/>
                  </a:cubicBezTo>
                  <a:cubicBezTo>
                    <a:pt x="319" y="277"/>
                    <a:pt x="319" y="277"/>
                    <a:pt x="319" y="277"/>
                  </a:cubicBezTo>
                  <a:cubicBezTo>
                    <a:pt x="319" y="278"/>
                    <a:pt x="319" y="278"/>
                    <a:pt x="319" y="278"/>
                  </a:cubicBezTo>
                  <a:cubicBezTo>
                    <a:pt x="320" y="278"/>
                    <a:pt x="320" y="278"/>
                    <a:pt x="320" y="278"/>
                  </a:cubicBezTo>
                  <a:cubicBezTo>
                    <a:pt x="320" y="278"/>
                    <a:pt x="320" y="278"/>
                    <a:pt x="320" y="278"/>
                  </a:cubicBezTo>
                  <a:cubicBezTo>
                    <a:pt x="320" y="277"/>
                    <a:pt x="320" y="277"/>
                    <a:pt x="320" y="277"/>
                  </a:cubicBezTo>
                  <a:cubicBezTo>
                    <a:pt x="320" y="276"/>
                    <a:pt x="320" y="276"/>
                    <a:pt x="320" y="276"/>
                  </a:cubicBezTo>
                  <a:cubicBezTo>
                    <a:pt x="320" y="276"/>
                    <a:pt x="320" y="276"/>
                    <a:pt x="320" y="276"/>
                  </a:cubicBezTo>
                  <a:cubicBezTo>
                    <a:pt x="319" y="276"/>
                    <a:pt x="319" y="276"/>
                    <a:pt x="319" y="276"/>
                  </a:cubicBezTo>
                  <a:cubicBezTo>
                    <a:pt x="319" y="277"/>
                    <a:pt x="319" y="277"/>
                    <a:pt x="319" y="277"/>
                  </a:cubicBezTo>
                  <a:cubicBezTo>
                    <a:pt x="319" y="277"/>
                    <a:pt x="319" y="277"/>
                    <a:pt x="319" y="277"/>
                  </a:cubicBezTo>
                  <a:cubicBezTo>
                    <a:pt x="319" y="276"/>
                    <a:pt x="319" y="276"/>
                    <a:pt x="319" y="276"/>
                  </a:cubicBezTo>
                  <a:cubicBezTo>
                    <a:pt x="319" y="276"/>
                    <a:pt x="319" y="276"/>
                    <a:pt x="319" y="276"/>
                  </a:cubicBezTo>
                  <a:cubicBezTo>
                    <a:pt x="319" y="276"/>
                    <a:pt x="319" y="276"/>
                    <a:pt x="319" y="276"/>
                  </a:cubicBezTo>
                  <a:cubicBezTo>
                    <a:pt x="318" y="277"/>
                    <a:pt x="318" y="277"/>
                    <a:pt x="318" y="277"/>
                  </a:cubicBezTo>
                  <a:cubicBezTo>
                    <a:pt x="318" y="277"/>
                    <a:pt x="318" y="277"/>
                    <a:pt x="318" y="277"/>
                  </a:cubicBezTo>
                  <a:cubicBezTo>
                    <a:pt x="317" y="277"/>
                    <a:pt x="317" y="277"/>
                    <a:pt x="317" y="277"/>
                  </a:cubicBezTo>
                  <a:cubicBezTo>
                    <a:pt x="317" y="277"/>
                    <a:pt x="317" y="277"/>
                    <a:pt x="317" y="277"/>
                  </a:cubicBezTo>
                  <a:cubicBezTo>
                    <a:pt x="316" y="277"/>
                    <a:pt x="316" y="277"/>
                    <a:pt x="316" y="277"/>
                  </a:cubicBezTo>
                  <a:cubicBezTo>
                    <a:pt x="315" y="278"/>
                    <a:pt x="315" y="278"/>
                    <a:pt x="315" y="278"/>
                  </a:cubicBezTo>
                  <a:cubicBezTo>
                    <a:pt x="315" y="278"/>
                    <a:pt x="315" y="278"/>
                    <a:pt x="315" y="278"/>
                  </a:cubicBezTo>
                  <a:cubicBezTo>
                    <a:pt x="315" y="279"/>
                    <a:pt x="315" y="279"/>
                    <a:pt x="315" y="279"/>
                  </a:cubicBezTo>
                  <a:cubicBezTo>
                    <a:pt x="314" y="279"/>
                    <a:pt x="314" y="279"/>
                    <a:pt x="314" y="279"/>
                  </a:cubicBezTo>
                  <a:cubicBezTo>
                    <a:pt x="314" y="279"/>
                    <a:pt x="314" y="279"/>
                    <a:pt x="314" y="279"/>
                  </a:cubicBezTo>
                  <a:cubicBezTo>
                    <a:pt x="314" y="279"/>
                    <a:pt x="314" y="279"/>
                    <a:pt x="314" y="279"/>
                  </a:cubicBezTo>
                  <a:cubicBezTo>
                    <a:pt x="314" y="279"/>
                    <a:pt x="314" y="279"/>
                    <a:pt x="314" y="279"/>
                  </a:cubicBezTo>
                  <a:cubicBezTo>
                    <a:pt x="314" y="280"/>
                    <a:pt x="314" y="280"/>
                    <a:pt x="314" y="280"/>
                  </a:cubicBezTo>
                  <a:close/>
                  <a:moveTo>
                    <a:pt x="285" y="287"/>
                  </a:moveTo>
                  <a:cubicBezTo>
                    <a:pt x="286" y="287"/>
                    <a:pt x="286" y="287"/>
                    <a:pt x="286" y="287"/>
                  </a:cubicBezTo>
                  <a:cubicBezTo>
                    <a:pt x="288" y="288"/>
                    <a:pt x="288" y="288"/>
                    <a:pt x="288" y="288"/>
                  </a:cubicBezTo>
                  <a:cubicBezTo>
                    <a:pt x="289" y="288"/>
                    <a:pt x="289" y="288"/>
                    <a:pt x="289" y="288"/>
                  </a:cubicBezTo>
                  <a:cubicBezTo>
                    <a:pt x="290" y="288"/>
                    <a:pt x="290" y="288"/>
                    <a:pt x="290" y="288"/>
                  </a:cubicBezTo>
                  <a:cubicBezTo>
                    <a:pt x="290" y="289"/>
                    <a:pt x="290" y="289"/>
                    <a:pt x="290" y="289"/>
                  </a:cubicBezTo>
                  <a:cubicBezTo>
                    <a:pt x="291" y="289"/>
                    <a:pt x="291" y="289"/>
                    <a:pt x="291" y="289"/>
                  </a:cubicBezTo>
                  <a:cubicBezTo>
                    <a:pt x="292" y="289"/>
                    <a:pt x="292" y="289"/>
                    <a:pt x="292" y="289"/>
                  </a:cubicBezTo>
                  <a:cubicBezTo>
                    <a:pt x="293" y="289"/>
                    <a:pt x="293" y="289"/>
                    <a:pt x="293" y="289"/>
                  </a:cubicBezTo>
                  <a:cubicBezTo>
                    <a:pt x="293" y="289"/>
                    <a:pt x="293" y="289"/>
                    <a:pt x="293" y="289"/>
                  </a:cubicBezTo>
                  <a:cubicBezTo>
                    <a:pt x="292" y="288"/>
                    <a:pt x="292" y="288"/>
                    <a:pt x="292" y="288"/>
                  </a:cubicBezTo>
                  <a:cubicBezTo>
                    <a:pt x="292" y="288"/>
                    <a:pt x="292" y="288"/>
                    <a:pt x="292" y="288"/>
                  </a:cubicBezTo>
                  <a:cubicBezTo>
                    <a:pt x="292" y="287"/>
                    <a:pt x="292" y="287"/>
                    <a:pt x="292" y="287"/>
                  </a:cubicBezTo>
                  <a:cubicBezTo>
                    <a:pt x="291" y="287"/>
                    <a:pt x="291" y="287"/>
                    <a:pt x="291" y="287"/>
                  </a:cubicBezTo>
                  <a:cubicBezTo>
                    <a:pt x="290" y="286"/>
                    <a:pt x="290" y="286"/>
                    <a:pt x="290" y="286"/>
                  </a:cubicBezTo>
                  <a:cubicBezTo>
                    <a:pt x="289" y="286"/>
                    <a:pt x="289" y="286"/>
                    <a:pt x="289" y="286"/>
                  </a:cubicBezTo>
                  <a:cubicBezTo>
                    <a:pt x="289" y="286"/>
                    <a:pt x="289" y="286"/>
                    <a:pt x="289" y="286"/>
                  </a:cubicBezTo>
                  <a:cubicBezTo>
                    <a:pt x="288" y="285"/>
                    <a:pt x="288" y="285"/>
                    <a:pt x="288" y="285"/>
                  </a:cubicBezTo>
                  <a:cubicBezTo>
                    <a:pt x="287" y="285"/>
                    <a:pt x="287" y="285"/>
                    <a:pt x="287" y="285"/>
                  </a:cubicBezTo>
                  <a:cubicBezTo>
                    <a:pt x="286" y="284"/>
                    <a:pt x="286" y="284"/>
                    <a:pt x="286" y="284"/>
                  </a:cubicBezTo>
                  <a:cubicBezTo>
                    <a:pt x="284" y="284"/>
                    <a:pt x="284" y="284"/>
                    <a:pt x="284" y="284"/>
                  </a:cubicBezTo>
                  <a:cubicBezTo>
                    <a:pt x="283" y="284"/>
                    <a:pt x="283" y="284"/>
                    <a:pt x="283" y="284"/>
                  </a:cubicBezTo>
                  <a:cubicBezTo>
                    <a:pt x="282" y="284"/>
                    <a:pt x="282" y="284"/>
                    <a:pt x="282" y="284"/>
                  </a:cubicBezTo>
                  <a:cubicBezTo>
                    <a:pt x="283" y="285"/>
                    <a:pt x="283" y="285"/>
                    <a:pt x="283" y="285"/>
                  </a:cubicBezTo>
                  <a:cubicBezTo>
                    <a:pt x="284" y="285"/>
                    <a:pt x="284" y="285"/>
                    <a:pt x="284" y="285"/>
                  </a:cubicBezTo>
                  <a:cubicBezTo>
                    <a:pt x="285" y="286"/>
                    <a:pt x="285" y="286"/>
                    <a:pt x="285" y="286"/>
                  </a:cubicBezTo>
                  <a:cubicBezTo>
                    <a:pt x="285" y="287"/>
                    <a:pt x="285" y="287"/>
                    <a:pt x="285" y="287"/>
                  </a:cubicBezTo>
                  <a:cubicBezTo>
                    <a:pt x="285" y="287"/>
                    <a:pt x="285" y="287"/>
                    <a:pt x="285" y="287"/>
                  </a:cubicBezTo>
                  <a:close/>
                  <a:moveTo>
                    <a:pt x="286" y="305"/>
                  </a:moveTo>
                  <a:cubicBezTo>
                    <a:pt x="285" y="305"/>
                    <a:pt x="285" y="305"/>
                    <a:pt x="285" y="305"/>
                  </a:cubicBezTo>
                  <a:cubicBezTo>
                    <a:pt x="284" y="304"/>
                    <a:pt x="284" y="304"/>
                    <a:pt x="284" y="304"/>
                  </a:cubicBezTo>
                  <a:cubicBezTo>
                    <a:pt x="282" y="304"/>
                    <a:pt x="282" y="304"/>
                    <a:pt x="282" y="304"/>
                  </a:cubicBezTo>
                  <a:cubicBezTo>
                    <a:pt x="282" y="304"/>
                    <a:pt x="282" y="304"/>
                    <a:pt x="282" y="304"/>
                  </a:cubicBezTo>
                  <a:cubicBezTo>
                    <a:pt x="282" y="303"/>
                    <a:pt x="282" y="303"/>
                    <a:pt x="282" y="303"/>
                  </a:cubicBezTo>
                  <a:cubicBezTo>
                    <a:pt x="281" y="303"/>
                    <a:pt x="281" y="303"/>
                    <a:pt x="281" y="303"/>
                  </a:cubicBezTo>
                  <a:cubicBezTo>
                    <a:pt x="281" y="303"/>
                    <a:pt x="281" y="303"/>
                    <a:pt x="281" y="303"/>
                  </a:cubicBezTo>
                  <a:cubicBezTo>
                    <a:pt x="281" y="302"/>
                    <a:pt x="281" y="302"/>
                    <a:pt x="281" y="302"/>
                  </a:cubicBezTo>
                  <a:cubicBezTo>
                    <a:pt x="280" y="302"/>
                    <a:pt x="280" y="302"/>
                    <a:pt x="280" y="302"/>
                  </a:cubicBezTo>
                  <a:cubicBezTo>
                    <a:pt x="280" y="302"/>
                    <a:pt x="280" y="302"/>
                    <a:pt x="280" y="302"/>
                  </a:cubicBezTo>
                  <a:cubicBezTo>
                    <a:pt x="280" y="301"/>
                    <a:pt x="280" y="301"/>
                    <a:pt x="280" y="301"/>
                  </a:cubicBezTo>
                  <a:cubicBezTo>
                    <a:pt x="279" y="301"/>
                    <a:pt x="279" y="301"/>
                    <a:pt x="279" y="301"/>
                  </a:cubicBezTo>
                  <a:cubicBezTo>
                    <a:pt x="279" y="301"/>
                    <a:pt x="279" y="301"/>
                    <a:pt x="279" y="301"/>
                  </a:cubicBezTo>
                  <a:cubicBezTo>
                    <a:pt x="279" y="300"/>
                    <a:pt x="279" y="300"/>
                    <a:pt x="279" y="300"/>
                  </a:cubicBezTo>
                  <a:cubicBezTo>
                    <a:pt x="281" y="299"/>
                    <a:pt x="281" y="299"/>
                    <a:pt x="281" y="299"/>
                  </a:cubicBezTo>
                  <a:cubicBezTo>
                    <a:pt x="281" y="300"/>
                    <a:pt x="281" y="300"/>
                    <a:pt x="281" y="300"/>
                  </a:cubicBezTo>
                  <a:cubicBezTo>
                    <a:pt x="281" y="301"/>
                    <a:pt x="281" y="301"/>
                    <a:pt x="281" y="301"/>
                  </a:cubicBezTo>
                  <a:cubicBezTo>
                    <a:pt x="281" y="301"/>
                    <a:pt x="281" y="301"/>
                    <a:pt x="281" y="301"/>
                  </a:cubicBezTo>
                  <a:cubicBezTo>
                    <a:pt x="281" y="301"/>
                    <a:pt x="281" y="301"/>
                    <a:pt x="281" y="301"/>
                  </a:cubicBezTo>
                  <a:cubicBezTo>
                    <a:pt x="281" y="302"/>
                    <a:pt x="281" y="302"/>
                    <a:pt x="281" y="302"/>
                  </a:cubicBezTo>
                  <a:cubicBezTo>
                    <a:pt x="282" y="302"/>
                    <a:pt x="282" y="302"/>
                    <a:pt x="282" y="302"/>
                  </a:cubicBezTo>
                  <a:cubicBezTo>
                    <a:pt x="282" y="302"/>
                    <a:pt x="282" y="302"/>
                    <a:pt x="282" y="302"/>
                  </a:cubicBezTo>
                  <a:cubicBezTo>
                    <a:pt x="283" y="302"/>
                    <a:pt x="283" y="302"/>
                    <a:pt x="283" y="302"/>
                  </a:cubicBezTo>
                  <a:cubicBezTo>
                    <a:pt x="284" y="303"/>
                    <a:pt x="284" y="303"/>
                    <a:pt x="284" y="303"/>
                  </a:cubicBezTo>
                  <a:cubicBezTo>
                    <a:pt x="284" y="303"/>
                    <a:pt x="284" y="303"/>
                    <a:pt x="284" y="303"/>
                  </a:cubicBezTo>
                  <a:cubicBezTo>
                    <a:pt x="285" y="303"/>
                    <a:pt x="285" y="303"/>
                    <a:pt x="285" y="303"/>
                  </a:cubicBezTo>
                  <a:cubicBezTo>
                    <a:pt x="286" y="303"/>
                    <a:pt x="286" y="303"/>
                    <a:pt x="286" y="303"/>
                  </a:cubicBezTo>
                  <a:cubicBezTo>
                    <a:pt x="286" y="302"/>
                    <a:pt x="286" y="302"/>
                    <a:pt x="286" y="302"/>
                  </a:cubicBezTo>
                  <a:cubicBezTo>
                    <a:pt x="287" y="303"/>
                    <a:pt x="287" y="303"/>
                    <a:pt x="287" y="303"/>
                  </a:cubicBezTo>
                  <a:cubicBezTo>
                    <a:pt x="288" y="303"/>
                    <a:pt x="288" y="303"/>
                    <a:pt x="288" y="303"/>
                  </a:cubicBezTo>
                  <a:cubicBezTo>
                    <a:pt x="288" y="303"/>
                    <a:pt x="288" y="303"/>
                    <a:pt x="288" y="303"/>
                  </a:cubicBezTo>
                  <a:cubicBezTo>
                    <a:pt x="287" y="303"/>
                    <a:pt x="287" y="303"/>
                    <a:pt x="287" y="303"/>
                  </a:cubicBezTo>
                  <a:cubicBezTo>
                    <a:pt x="287" y="304"/>
                    <a:pt x="287" y="304"/>
                    <a:pt x="287" y="304"/>
                  </a:cubicBezTo>
                  <a:cubicBezTo>
                    <a:pt x="287" y="304"/>
                    <a:pt x="287" y="304"/>
                    <a:pt x="287" y="304"/>
                  </a:cubicBezTo>
                  <a:cubicBezTo>
                    <a:pt x="286" y="305"/>
                    <a:pt x="286" y="305"/>
                    <a:pt x="286" y="305"/>
                  </a:cubicBezTo>
                  <a:cubicBezTo>
                    <a:pt x="286" y="305"/>
                    <a:pt x="286" y="305"/>
                    <a:pt x="286" y="305"/>
                  </a:cubicBezTo>
                  <a:close/>
                  <a:moveTo>
                    <a:pt x="292" y="308"/>
                  </a:moveTo>
                  <a:cubicBezTo>
                    <a:pt x="292" y="308"/>
                    <a:pt x="292" y="308"/>
                    <a:pt x="292" y="308"/>
                  </a:cubicBezTo>
                  <a:cubicBezTo>
                    <a:pt x="290" y="307"/>
                    <a:pt x="290" y="307"/>
                    <a:pt x="290" y="307"/>
                  </a:cubicBezTo>
                  <a:cubicBezTo>
                    <a:pt x="290" y="306"/>
                    <a:pt x="290" y="306"/>
                    <a:pt x="290" y="306"/>
                  </a:cubicBezTo>
                  <a:cubicBezTo>
                    <a:pt x="290" y="305"/>
                    <a:pt x="290" y="305"/>
                    <a:pt x="290" y="305"/>
                  </a:cubicBezTo>
                  <a:cubicBezTo>
                    <a:pt x="290" y="305"/>
                    <a:pt x="290" y="305"/>
                    <a:pt x="290" y="305"/>
                  </a:cubicBezTo>
                  <a:cubicBezTo>
                    <a:pt x="292" y="304"/>
                    <a:pt x="292" y="304"/>
                    <a:pt x="292" y="304"/>
                  </a:cubicBezTo>
                  <a:cubicBezTo>
                    <a:pt x="293" y="303"/>
                    <a:pt x="293" y="303"/>
                    <a:pt x="293" y="303"/>
                  </a:cubicBezTo>
                  <a:cubicBezTo>
                    <a:pt x="293" y="302"/>
                    <a:pt x="293" y="302"/>
                    <a:pt x="293" y="302"/>
                  </a:cubicBezTo>
                  <a:cubicBezTo>
                    <a:pt x="293" y="302"/>
                    <a:pt x="293" y="302"/>
                    <a:pt x="293" y="302"/>
                  </a:cubicBezTo>
                  <a:cubicBezTo>
                    <a:pt x="294" y="301"/>
                    <a:pt x="294" y="301"/>
                    <a:pt x="294" y="301"/>
                  </a:cubicBezTo>
                  <a:cubicBezTo>
                    <a:pt x="295" y="300"/>
                    <a:pt x="295" y="300"/>
                    <a:pt x="295" y="300"/>
                  </a:cubicBezTo>
                  <a:cubicBezTo>
                    <a:pt x="296" y="300"/>
                    <a:pt x="296" y="300"/>
                    <a:pt x="296" y="300"/>
                  </a:cubicBezTo>
                  <a:cubicBezTo>
                    <a:pt x="296" y="301"/>
                    <a:pt x="296" y="301"/>
                    <a:pt x="296" y="301"/>
                  </a:cubicBezTo>
                  <a:cubicBezTo>
                    <a:pt x="295" y="301"/>
                    <a:pt x="295" y="301"/>
                    <a:pt x="295" y="301"/>
                  </a:cubicBezTo>
                  <a:cubicBezTo>
                    <a:pt x="296" y="301"/>
                    <a:pt x="296" y="301"/>
                    <a:pt x="296" y="301"/>
                  </a:cubicBezTo>
                  <a:cubicBezTo>
                    <a:pt x="296" y="302"/>
                    <a:pt x="296" y="302"/>
                    <a:pt x="296" y="302"/>
                  </a:cubicBezTo>
                  <a:cubicBezTo>
                    <a:pt x="295" y="303"/>
                    <a:pt x="295" y="303"/>
                    <a:pt x="295" y="303"/>
                  </a:cubicBezTo>
                  <a:cubicBezTo>
                    <a:pt x="294" y="304"/>
                    <a:pt x="294" y="304"/>
                    <a:pt x="294" y="304"/>
                  </a:cubicBezTo>
                  <a:cubicBezTo>
                    <a:pt x="295" y="304"/>
                    <a:pt x="295" y="304"/>
                    <a:pt x="295" y="304"/>
                  </a:cubicBezTo>
                  <a:cubicBezTo>
                    <a:pt x="296" y="305"/>
                    <a:pt x="296" y="305"/>
                    <a:pt x="296" y="305"/>
                  </a:cubicBezTo>
                  <a:cubicBezTo>
                    <a:pt x="295" y="305"/>
                    <a:pt x="295" y="305"/>
                    <a:pt x="295" y="305"/>
                  </a:cubicBezTo>
                  <a:cubicBezTo>
                    <a:pt x="296" y="305"/>
                    <a:pt x="296" y="305"/>
                    <a:pt x="296" y="305"/>
                  </a:cubicBezTo>
                  <a:cubicBezTo>
                    <a:pt x="296" y="305"/>
                    <a:pt x="296" y="305"/>
                    <a:pt x="296" y="305"/>
                  </a:cubicBezTo>
                  <a:cubicBezTo>
                    <a:pt x="296" y="304"/>
                    <a:pt x="296" y="304"/>
                    <a:pt x="296" y="304"/>
                  </a:cubicBezTo>
                  <a:cubicBezTo>
                    <a:pt x="297" y="304"/>
                    <a:pt x="297" y="304"/>
                    <a:pt x="297" y="304"/>
                  </a:cubicBezTo>
                  <a:cubicBezTo>
                    <a:pt x="298" y="305"/>
                    <a:pt x="298" y="305"/>
                    <a:pt x="298" y="305"/>
                  </a:cubicBezTo>
                  <a:cubicBezTo>
                    <a:pt x="298" y="306"/>
                    <a:pt x="298" y="306"/>
                    <a:pt x="298" y="306"/>
                  </a:cubicBezTo>
                  <a:cubicBezTo>
                    <a:pt x="298" y="306"/>
                    <a:pt x="298" y="306"/>
                    <a:pt x="298" y="306"/>
                  </a:cubicBezTo>
                  <a:cubicBezTo>
                    <a:pt x="297" y="306"/>
                    <a:pt x="297" y="306"/>
                    <a:pt x="297" y="306"/>
                  </a:cubicBezTo>
                  <a:cubicBezTo>
                    <a:pt x="297" y="306"/>
                    <a:pt x="297" y="306"/>
                    <a:pt x="297" y="306"/>
                  </a:cubicBezTo>
                  <a:cubicBezTo>
                    <a:pt x="295" y="307"/>
                    <a:pt x="295" y="307"/>
                    <a:pt x="295" y="307"/>
                  </a:cubicBezTo>
                  <a:cubicBezTo>
                    <a:pt x="294" y="307"/>
                    <a:pt x="294" y="307"/>
                    <a:pt x="294" y="307"/>
                  </a:cubicBezTo>
                  <a:cubicBezTo>
                    <a:pt x="293" y="307"/>
                    <a:pt x="293" y="307"/>
                    <a:pt x="293" y="307"/>
                  </a:cubicBezTo>
                  <a:cubicBezTo>
                    <a:pt x="293" y="307"/>
                    <a:pt x="293" y="307"/>
                    <a:pt x="293" y="307"/>
                  </a:cubicBezTo>
                  <a:cubicBezTo>
                    <a:pt x="293" y="307"/>
                    <a:pt x="293" y="307"/>
                    <a:pt x="293" y="307"/>
                  </a:cubicBezTo>
                  <a:cubicBezTo>
                    <a:pt x="292" y="308"/>
                    <a:pt x="292" y="308"/>
                    <a:pt x="292" y="308"/>
                  </a:cubicBezTo>
                  <a:cubicBezTo>
                    <a:pt x="292" y="308"/>
                    <a:pt x="292" y="308"/>
                    <a:pt x="292" y="308"/>
                  </a:cubicBezTo>
                  <a:close/>
                  <a:moveTo>
                    <a:pt x="224" y="260"/>
                  </a:moveTo>
                  <a:cubicBezTo>
                    <a:pt x="224" y="261"/>
                    <a:pt x="224" y="261"/>
                    <a:pt x="224" y="261"/>
                  </a:cubicBezTo>
                  <a:cubicBezTo>
                    <a:pt x="224" y="261"/>
                    <a:pt x="224" y="261"/>
                    <a:pt x="224" y="261"/>
                  </a:cubicBezTo>
                  <a:cubicBezTo>
                    <a:pt x="224" y="260"/>
                    <a:pt x="224" y="260"/>
                    <a:pt x="224" y="260"/>
                  </a:cubicBezTo>
                  <a:cubicBezTo>
                    <a:pt x="224" y="259"/>
                    <a:pt x="224" y="259"/>
                    <a:pt x="224" y="259"/>
                  </a:cubicBezTo>
                  <a:cubicBezTo>
                    <a:pt x="224" y="260"/>
                    <a:pt x="224" y="260"/>
                    <a:pt x="224" y="260"/>
                  </a:cubicBezTo>
                  <a:cubicBezTo>
                    <a:pt x="224" y="260"/>
                    <a:pt x="224" y="260"/>
                    <a:pt x="224" y="260"/>
                  </a:cubicBezTo>
                  <a:close/>
                  <a:moveTo>
                    <a:pt x="223" y="269"/>
                  </a:moveTo>
                  <a:cubicBezTo>
                    <a:pt x="224" y="268"/>
                    <a:pt x="224" y="268"/>
                    <a:pt x="224" y="268"/>
                  </a:cubicBezTo>
                  <a:cubicBezTo>
                    <a:pt x="224" y="268"/>
                    <a:pt x="224" y="268"/>
                    <a:pt x="224" y="268"/>
                  </a:cubicBezTo>
                  <a:cubicBezTo>
                    <a:pt x="225" y="268"/>
                    <a:pt x="225" y="268"/>
                    <a:pt x="225" y="268"/>
                  </a:cubicBezTo>
                  <a:cubicBezTo>
                    <a:pt x="225" y="268"/>
                    <a:pt x="225" y="268"/>
                    <a:pt x="225" y="268"/>
                  </a:cubicBezTo>
                  <a:cubicBezTo>
                    <a:pt x="224" y="269"/>
                    <a:pt x="224" y="269"/>
                    <a:pt x="224" y="269"/>
                  </a:cubicBezTo>
                  <a:cubicBezTo>
                    <a:pt x="223" y="269"/>
                    <a:pt x="223" y="269"/>
                    <a:pt x="223" y="269"/>
                  </a:cubicBezTo>
                  <a:close/>
                  <a:moveTo>
                    <a:pt x="215" y="262"/>
                  </a:moveTo>
                  <a:cubicBezTo>
                    <a:pt x="216" y="261"/>
                    <a:pt x="216" y="261"/>
                    <a:pt x="216" y="261"/>
                  </a:cubicBezTo>
                  <a:cubicBezTo>
                    <a:pt x="217" y="261"/>
                    <a:pt x="217" y="261"/>
                    <a:pt x="217" y="261"/>
                  </a:cubicBezTo>
                  <a:cubicBezTo>
                    <a:pt x="217" y="261"/>
                    <a:pt x="217" y="261"/>
                    <a:pt x="217" y="261"/>
                  </a:cubicBezTo>
                  <a:cubicBezTo>
                    <a:pt x="217" y="261"/>
                    <a:pt x="217" y="261"/>
                    <a:pt x="217" y="261"/>
                  </a:cubicBezTo>
                  <a:cubicBezTo>
                    <a:pt x="218" y="261"/>
                    <a:pt x="218" y="261"/>
                    <a:pt x="218" y="261"/>
                  </a:cubicBezTo>
                  <a:cubicBezTo>
                    <a:pt x="218" y="261"/>
                    <a:pt x="218" y="261"/>
                    <a:pt x="218" y="261"/>
                  </a:cubicBezTo>
                  <a:cubicBezTo>
                    <a:pt x="219" y="261"/>
                    <a:pt x="219" y="261"/>
                    <a:pt x="219" y="261"/>
                  </a:cubicBezTo>
                  <a:cubicBezTo>
                    <a:pt x="220" y="262"/>
                    <a:pt x="220" y="262"/>
                    <a:pt x="220" y="262"/>
                  </a:cubicBezTo>
                  <a:cubicBezTo>
                    <a:pt x="220" y="262"/>
                    <a:pt x="220" y="262"/>
                    <a:pt x="220" y="262"/>
                  </a:cubicBezTo>
                  <a:cubicBezTo>
                    <a:pt x="220" y="263"/>
                    <a:pt x="220" y="263"/>
                    <a:pt x="220" y="263"/>
                  </a:cubicBezTo>
                  <a:cubicBezTo>
                    <a:pt x="220" y="263"/>
                    <a:pt x="220" y="263"/>
                    <a:pt x="220" y="263"/>
                  </a:cubicBezTo>
                  <a:cubicBezTo>
                    <a:pt x="218" y="263"/>
                    <a:pt x="218" y="263"/>
                    <a:pt x="218" y="263"/>
                  </a:cubicBezTo>
                  <a:cubicBezTo>
                    <a:pt x="217" y="263"/>
                    <a:pt x="217" y="263"/>
                    <a:pt x="217" y="263"/>
                  </a:cubicBezTo>
                  <a:cubicBezTo>
                    <a:pt x="217" y="263"/>
                    <a:pt x="217" y="263"/>
                    <a:pt x="217" y="263"/>
                  </a:cubicBezTo>
                  <a:cubicBezTo>
                    <a:pt x="217" y="263"/>
                    <a:pt x="217" y="263"/>
                    <a:pt x="217" y="263"/>
                  </a:cubicBezTo>
                  <a:cubicBezTo>
                    <a:pt x="217" y="263"/>
                    <a:pt x="217" y="263"/>
                    <a:pt x="217" y="263"/>
                  </a:cubicBezTo>
                  <a:cubicBezTo>
                    <a:pt x="216" y="263"/>
                    <a:pt x="216" y="263"/>
                    <a:pt x="216" y="263"/>
                  </a:cubicBezTo>
                  <a:cubicBezTo>
                    <a:pt x="216" y="263"/>
                    <a:pt x="216" y="263"/>
                    <a:pt x="216" y="263"/>
                  </a:cubicBezTo>
                  <a:cubicBezTo>
                    <a:pt x="215" y="263"/>
                    <a:pt x="215" y="263"/>
                    <a:pt x="215" y="263"/>
                  </a:cubicBezTo>
                  <a:cubicBezTo>
                    <a:pt x="215" y="262"/>
                    <a:pt x="215" y="262"/>
                    <a:pt x="215" y="262"/>
                  </a:cubicBezTo>
                  <a:close/>
                  <a:moveTo>
                    <a:pt x="34" y="266"/>
                  </a:moveTo>
                  <a:cubicBezTo>
                    <a:pt x="35" y="266"/>
                    <a:pt x="35" y="266"/>
                    <a:pt x="35" y="266"/>
                  </a:cubicBezTo>
                  <a:cubicBezTo>
                    <a:pt x="35" y="267"/>
                    <a:pt x="35" y="267"/>
                    <a:pt x="35" y="267"/>
                  </a:cubicBezTo>
                  <a:cubicBezTo>
                    <a:pt x="35" y="268"/>
                    <a:pt x="35" y="268"/>
                    <a:pt x="35" y="268"/>
                  </a:cubicBezTo>
                  <a:cubicBezTo>
                    <a:pt x="34" y="267"/>
                    <a:pt x="34" y="267"/>
                    <a:pt x="34" y="267"/>
                  </a:cubicBezTo>
                  <a:cubicBezTo>
                    <a:pt x="34" y="266"/>
                    <a:pt x="34" y="266"/>
                    <a:pt x="34" y="266"/>
                  </a:cubicBezTo>
                  <a:close/>
                  <a:moveTo>
                    <a:pt x="32" y="264"/>
                  </a:moveTo>
                  <a:cubicBezTo>
                    <a:pt x="32" y="263"/>
                    <a:pt x="32" y="263"/>
                    <a:pt x="32" y="263"/>
                  </a:cubicBezTo>
                  <a:cubicBezTo>
                    <a:pt x="33" y="262"/>
                    <a:pt x="33" y="262"/>
                    <a:pt x="33" y="262"/>
                  </a:cubicBezTo>
                  <a:cubicBezTo>
                    <a:pt x="32" y="264"/>
                    <a:pt x="32" y="264"/>
                    <a:pt x="32" y="264"/>
                  </a:cubicBezTo>
                  <a:close/>
                  <a:moveTo>
                    <a:pt x="27" y="260"/>
                  </a:moveTo>
                  <a:cubicBezTo>
                    <a:pt x="28" y="260"/>
                    <a:pt x="28" y="260"/>
                    <a:pt x="28" y="260"/>
                  </a:cubicBezTo>
                  <a:cubicBezTo>
                    <a:pt x="28" y="260"/>
                    <a:pt x="28" y="260"/>
                    <a:pt x="28" y="260"/>
                  </a:cubicBezTo>
                  <a:cubicBezTo>
                    <a:pt x="27" y="260"/>
                    <a:pt x="27" y="260"/>
                    <a:pt x="27" y="260"/>
                  </a:cubicBezTo>
                  <a:close/>
                  <a:moveTo>
                    <a:pt x="20" y="257"/>
                  </a:moveTo>
                  <a:cubicBezTo>
                    <a:pt x="20" y="258"/>
                    <a:pt x="20" y="258"/>
                    <a:pt x="20" y="258"/>
                  </a:cubicBezTo>
                  <a:cubicBezTo>
                    <a:pt x="21" y="258"/>
                    <a:pt x="21" y="258"/>
                    <a:pt x="21" y="258"/>
                  </a:cubicBezTo>
                  <a:cubicBezTo>
                    <a:pt x="21" y="259"/>
                    <a:pt x="21" y="259"/>
                    <a:pt x="21" y="259"/>
                  </a:cubicBezTo>
                  <a:cubicBezTo>
                    <a:pt x="23" y="259"/>
                    <a:pt x="23" y="259"/>
                    <a:pt x="23" y="259"/>
                  </a:cubicBezTo>
                  <a:cubicBezTo>
                    <a:pt x="22" y="260"/>
                    <a:pt x="22" y="260"/>
                    <a:pt x="22" y="260"/>
                  </a:cubicBezTo>
                  <a:cubicBezTo>
                    <a:pt x="21" y="260"/>
                    <a:pt x="21" y="260"/>
                    <a:pt x="21" y="260"/>
                  </a:cubicBezTo>
                  <a:cubicBezTo>
                    <a:pt x="21" y="261"/>
                    <a:pt x="21" y="261"/>
                    <a:pt x="21" y="261"/>
                  </a:cubicBezTo>
                  <a:cubicBezTo>
                    <a:pt x="21" y="261"/>
                    <a:pt x="21" y="261"/>
                    <a:pt x="21" y="261"/>
                  </a:cubicBezTo>
                  <a:cubicBezTo>
                    <a:pt x="21" y="262"/>
                    <a:pt x="21" y="262"/>
                    <a:pt x="21" y="262"/>
                  </a:cubicBezTo>
                  <a:cubicBezTo>
                    <a:pt x="21" y="262"/>
                    <a:pt x="21" y="262"/>
                    <a:pt x="21" y="262"/>
                  </a:cubicBezTo>
                  <a:cubicBezTo>
                    <a:pt x="22" y="262"/>
                    <a:pt x="22" y="262"/>
                    <a:pt x="22" y="262"/>
                  </a:cubicBezTo>
                  <a:cubicBezTo>
                    <a:pt x="22" y="263"/>
                    <a:pt x="22" y="263"/>
                    <a:pt x="22" y="263"/>
                  </a:cubicBezTo>
                  <a:cubicBezTo>
                    <a:pt x="23" y="263"/>
                    <a:pt x="23" y="263"/>
                    <a:pt x="23" y="263"/>
                  </a:cubicBezTo>
                  <a:cubicBezTo>
                    <a:pt x="23" y="263"/>
                    <a:pt x="23" y="263"/>
                    <a:pt x="23" y="263"/>
                  </a:cubicBezTo>
                  <a:cubicBezTo>
                    <a:pt x="24" y="264"/>
                    <a:pt x="24" y="264"/>
                    <a:pt x="24" y="264"/>
                  </a:cubicBezTo>
                  <a:cubicBezTo>
                    <a:pt x="25" y="263"/>
                    <a:pt x="25" y="263"/>
                    <a:pt x="25" y="263"/>
                  </a:cubicBezTo>
                  <a:cubicBezTo>
                    <a:pt x="24" y="265"/>
                    <a:pt x="24" y="265"/>
                    <a:pt x="24" y="265"/>
                  </a:cubicBezTo>
                  <a:cubicBezTo>
                    <a:pt x="24" y="266"/>
                    <a:pt x="24" y="266"/>
                    <a:pt x="24" y="266"/>
                  </a:cubicBezTo>
                  <a:cubicBezTo>
                    <a:pt x="25" y="265"/>
                    <a:pt x="25" y="265"/>
                    <a:pt x="25" y="265"/>
                  </a:cubicBezTo>
                  <a:cubicBezTo>
                    <a:pt x="25" y="265"/>
                    <a:pt x="25" y="265"/>
                    <a:pt x="25" y="265"/>
                  </a:cubicBezTo>
                  <a:cubicBezTo>
                    <a:pt x="26" y="264"/>
                    <a:pt x="26" y="264"/>
                    <a:pt x="26" y="264"/>
                  </a:cubicBezTo>
                  <a:cubicBezTo>
                    <a:pt x="26" y="265"/>
                    <a:pt x="26" y="265"/>
                    <a:pt x="26" y="265"/>
                  </a:cubicBezTo>
                  <a:cubicBezTo>
                    <a:pt x="25" y="266"/>
                    <a:pt x="25" y="266"/>
                    <a:pt x="25" y="266"/>
                  </a:cubicBezTo>
                  <a:cubicBezTo>
                    <a:pt x="25" y="267"/>
                    <a:pt x="25" y="267"/>
                    <a:pt x="25" y="267"/>
                  </a:cubicBezTo>
                  <a:cubicBezTo>
                    <a:pt x="25" y="266"/>
                    <a:pt x="25" y="266"/>
                    <a:pt x="25" y="266"/>
                  </a:cubicBezTo>
                  <a:cubicBezTo>
                    <a:pt x="26" y="267"/>
                    <a:pt x="26" y="267"/>
                    <a:pt x="26" y="267"/>
                  </a:cubicBezTo>
                  <a:cubicBezTo>
                    <a:pt x="27" y="267"/>
                    <a:pt x="27" y="267"/>
                    <a:pt x="27" y="267"/>
                  </a:cubicBezTo>
                  <a:cubicBezTo>
                    <a:pt x="27" y="268"/>
                    <a:pt x="27" y="268"/>
                    <a:pt x="27" y="268"/>
                  </a:cubicBezTo>
                  <a:cubicBezTo>
                    <a:pt x="28" y="268"/>
                    <a:pt x="28" y="268"/>
                    <a:pt x="28" y="268"/>
                  </a:cubicBezTo>
                  <a:cubicBezTo>
                    <a:pt x="28" y="269"/>
                    <a:pt x="28" y="269"/>
                    <a:pt x="28" y="269"/>
                  </a:cubicBezTo>
                  <a:cubicBezTo>
                    <a:pt x="28" y="270"/>
                    <a:pt x="28" y="270"/>
                    <a:pt x="28" y="270"/>
                  </a:cubicBezTo>
                  <a:cubicBezTo>
                    <a:pt x="29" y="270"/>
                    <a:pt x="29" y="270"/>
                    <a:pt x="29" y="270"/>
                  </a:cubicBezTo>
                  <a:cubicBezTo>
                    <a:pt x="29" y="270"/>
                    <a:pt x="29" y="270"/>
                    <a:pt x="29" y="270"/>
                  </a:cubicBezTo>
                  <a:cubicBezTo>
                    <a:pt x="30" y="270"/>
                    <a:pt x="30" y="270"/>
                    <a:pt x="30" y="270"/>
                  </a:cubicBezTo>
                  <a:cubicBezTo>
                    <a:pt x="31" y="270"/>
                    <a:pt x="31" y="270"/>
                    <a:pt x="31" y="270"/>
                  </a:cubicBezTo>
                  <a:cubicBezTo>
                    <a:pt x="29" y="271"/>
                    <a:pt x="29" y="271"/>
                    <a:pt x="29" y="271"/>
                  </a:cubicBezTo>
                  <a:cubicBezTo>
                    <a:pt x="31" y="273"/>
                    <a:pt x="31" y="273"/>
                    <a:pt x="31" y="273"/>
                  </a:cubicBezTo>
                  <a:cubicBezTo>
                    <a:pt x="32" y="273"/>
                    <a:pt x="32" y="273"/>
                    <a:pt x="32" y="273"/>
                  </a:cubicBezTo>
                  <a:cubicBezTo>
                    <a:pt x="32" y="274"/>
                    <a:pt x="32" y="274"/>
                    <a:pt x="32" y="274"/>
                  </a:cubicBezTo>
                  <a:cubicBezTo>
                    <a:pt x="35" y="275"/>
                    <a:pt x="35" y="275"/>
                    <a:pt x="35" y="275"/>
                  </a:cubicBezTo>
                  <a:cubicBezTo>
                    <a:pt x="35" y="275"/>
                    <a:pt x="35" y="275"/>
                    <a:pt x="35" y="275"/>
                  </a:cubicBezTo>
                  <a:cubicBezTo>
                    <a:pt x="36" y="275"/>
                    <a:pt x="36" y="275"/>
                    <a:pt x="36" y="275"/>
                  </a:cubicBezTo>
                  <a:cubicBezTo>
                    <a:pt x="35" y="273"/>
                    <a:pt x="35" y="273"/>
                    <a:pt x="35" y="273"/>
                  </a:cubicBezTo>
                  <a:cubicBezTo>
                    <a:pt x="36" y="272"/>
                    <a:pt x="36" y="272"/>
                    <a:pt x="36" y="272"/>
                  </a:cubicBezTo>
                  <a:cubicBezTo>
                    <a:pt x="35" y="271"/>
                    <a:pt x="35" y="271"/>
                    <a:pt x="35" y="271"/>
                  </a:cubicBezTo>
                  <a:cubicBezTo>
                    <a:pt x="35" y="270"/>
                    <a:pt x="35" y="270"/>
                    <a:pt x="35" y="270"/>
                  </a:cubicBezTo>
                  <a:cubicBezTo>
                    <a:pt x="35" y="269"/>
                    <a:pt x="35" y="269"/>
                    <a:pt x="35" y="269"/>
                  </a:cubicBezTo>
                  <a:cubicBezTo>
                    <a:pt x="33" y="267"/>
                    <a:pt x="33" y="267"/>
                    <a:pt x="33" y="267"/>
                  </a:cubicBezTo>
                  <a:cubicBezTo>
                    <a:pt x="32" y="265"/>
                    <a:pt x="32" y="265"/>
                    <a:pt x="32" y="265"/>
                  </a:cubicBezTo>
                  <a:cubicBezTo>
                    <a:pt x="31" y="264"/>
                    <a:pt x="31" y="264"/>
                    <a:pt x="31" y="264"/>
                  </a:cubicBezTo>
                  <a:cubicBezTo>
                    <a:pt x="31" y="262"/>
                    <a:pt x="31" y="262"/>
                    <a:pt x="31" y="262"/>
                  </a:cubicBezTo>
                  <a:cubicBezTo>
                    <a:pt x="31" y="262"/>
                    <a:pt x="31" y="262"/>
                    <a:pt x="31" y="262"/>
                  </a:cubicBezTo>
                  <a:cubicBezTo>
                    <a:pt x="30" y="262"/>
                    <a:pt x="30" y="262"/>
                    <a:pt x="30" y="262"/>
                  </a:cubicBezTo>
                  <a:cubicBezTo>
                    <a:pt x="28" y="261"/>
                    <a:pt x="28" y="261"/>
                    <a:pt x="28" y="261"/>
                  </a:cubicBezTo>
                  <a:cubicBezTo>
                    <a:pt x="27" y="261"/>
                    <a:pt x="27" y="261"/>
                    <a:pt x="27" y="261"/>
                  </a:cubicBezTo>
                  <a:cubicBezTo>
                    <a:pt x="27" y="261"/>
                    <a:pt x="27" y="261"/>
                    <a:pt x="27" y="261"/>
                  </a:cubicBezTo>
                  <a:cubicBezTo>
                    <a:pt x="26" y="260"/>
                    <a:pt x="26" y="260"/>
                    <a:pt x="26" y="260"/>
                  </a:cubicBezTo>
                  <a:cubicBezTo>
                    <a:pt x="25" y="259"/>
                    <a:pt x="25" y="259"/>
                    <a:pt x="25" y="259"/>
                  </a:cubicBezTo>
                  <a:cubicBezTo>
                    <a:pt x="24" y="259"/>
                    <a:pt x="24" y="259"/>
                    <a:pt x="24" y="259"/>
                  </a:cubicBezTo>
                  <a:cubicBezTo>
                    <a:pt x="24" y="258"/>
                    <a:pt x="24" y="258"/>
                    <a:pt x="24" y="258"/>
                  </a:cubicBezTo>
                  <a:cubicBezTo>
                    <a:pt x="23" y="258"/>
                    <a:pt x="23" y="258"/>
                    <a:pt x="23" y="258"/>
                  </a:cubicBezTo>
                  <a:cubicBezTo>
                    <a:pt x="22" y="257"/>
                    <a:pt x="22" y="257"/>
                    <a:pt x="22" y="257"/>
                  </a:cubicBezTo>
                  <a:cubicBezTo>
                    <a:pt x="21" y="257"/>
                    <a:pt x="21" y="257"/>
                    <a:pt x="21" y="257"/>
                  </a:cubicBezTo>
                  <a:cubicBezTo>
                    <a:pt x="21" y="257"/>
                    <a:pt x="21" y="257"/>
                    <a:pt x="21" y="257"/>
                  </a:cubicBezTo>
                  <a:cubicBezTo>
                    <a:pt x="20" y="257"/>
                    <a:pt x="20" y="257"/>
                    <a:pt x="20" y="257"/>
                  </a:cubicBezTo>
                  <a:close/>
                  <a:moveTo>
                    <a:pt x="28" y="259"/>
                  </a:moveTo>
                  <a:cubicBezTo>
                    <a:pt x="28" y="259"/>
                    <a:pt x="28" y="259"/>
                    <a:pt x="28" y="259"/>
                  </a:cubicBezTo>
                  <a:cubicBezTo>
                    <a:pt x="29" y="258"/>
                    <a:pt x="29" y="258"/>
                    <a:pt x="29" y="258"/>
                  </a:cubicBezTo>
                  <a:cubicBezTo>
                    <a:pt x="29" y="259"/>
                    <a:pt x="29" y="259"/>
                    <a:pt x="29" y="259"/>
                  </a:cubicBezTo>
                  <a:cubicBezTo>
                    <a:pt x="29" y="259"/>
                    <a:pt x="29" y="259"/>
                    <a:pt x="29" y="259"/>
                  </a:cubicBezTo>
                  <a:cubicBezTo>
                    <a:pt x="28" y="259"/>
                    <a:pt x="28" y="259"/>
                    <a:pt x="28" y="259"/>
                  </a:cubicBezTo>
                  <a:cubicBezTo>
                    <a:pt x="28" y="259"/>
                    <a:pt x="28" y="259"/>
                    <a:pt x="28" y="259"/>
                  </a:cubicBezTo>
                  <a:close/>
                  <a:moveTo>
                    <a:pt x="27" y="258"/>
                  </a:moveTo>
                  <a:cubicBezTo>
                    <a:pt x="28" y="258"/>
                    <a:pt x="28" y="258"/>
                    <a:pt x="28" y="258"/>
                  </a:cubicBezTo>
                  <a:cubicBezTo>
                    <a:pt x="28" y="258"/>
                    <a:pt x="28" y="258"/>
                    <a:pt x="28" y="258"/>
                  </a:cubicBezTo>
                  <a:cubicBezTo>
                    <a:pt x="27" y="258"/>
                    <a:pt x="27" y="258"/>
                    <a:pt x="27" y="258"/>
                  </a:cubicBezTo>
                  <a:close/>
                  <a:moveTo>
                    <a:pt x="22" y="240"/>
                  </a:moveTo>
                  <a:cubicBezTo>
                    <a:pt x="22" y="241"/>
                    <a:pt x="22" y="241"/>
                    <a:pt x="22" y="241"/>
                  </a:cubicBezTo>
                  <a:cubicBezTo>
                    <a:pt x="22" y="241"/>
                    <a:pt x="22" y="241"/>
                    <a:pt x="22" y="241"/>
                  </a:cubicBezTo>
                  <a:cubicBezTo>
                    <a:pt x="22" y="240"/>
                    <a:pt x="22" y="240"/>
                    <a:pt x="22" y="240"/>
                  </a:cubicBezTo>
                  <a:close/>
                  <a:moveTo>
                    <a:pt x="24" y="249"/>
                  </a:moveTo>
                  <a:cubicBezTo>
                    <a:pt x="24" y="248"/>
                    <a:pt x="24" y="248"/>
                    <a:pt x="24" y="248"/>
                  </a:cubicBezTo>
                  <a:cubicBezTo>
                    <a:pt x="25" y="248"/>
                    <a:pt x="25" y="248"/>
                    <a:pt x="25" y="248"/>
                  </a:cubicBezTo>
                  <a:cubicBezTo>
                    <a:pt x="25" y="248"/>
                    <a:pt x="25" y="248"/>
                    <a:pt x="25" y="248"/>
                  </a:cubicBezTo>
                  <a:cubicBezTo>
                    <a:pt x="25" y="249"/>
                    <a:pt x="25" y="249"/>
                    <a:pt x="25" y="249"/>
                  </a:cubicBezTo>
                  <a:cubicBezTo>
                    <a:pt x="24" y="249"/>
                    <a:pt x="24" y="249"/>
                    <a:pt x="24" y="249"/>
                  </a:cubicBezTo>
                  <a:close/>
                  <a:moveTo>
                    <a:pt x="24" y="251"/>
                  </a:moveTo>
                  <a:cubicBezTo>
                    <a:pt x="23" y="252"/>
                    <a:pt x="23" y="252"/>
                    <a:pt x="23" y="252"/>
                  </a:cubicBezTo>
                  <a:cubicBezTo>
                    <a:pt x="24" y="253"/>
                    <a:pt x="24" y="253"/>
                    <a:pt x="24" y="253"/>
                  </a:cubicBezTo>
                  <a:cubicBezTo>
                    <a:pt x="24" y="253"/>
                    <a:pt x="24" y="253"/>
                    <a:pt x="24" y="253"/>
                  </a:cubicBezTo>
                  <a:cubicBezTo>
                    <a:pt x="24" y="252"/>
                    <a:pt x="24" y="252"/>
                    <a:pt x="24" y="252"/>
                  </a:cubicBezTo>
                  <a:cubicBezTo>
                    <a:pt x="24" y="251"/>
                    <a:pt x="24" y="251"/>
                    <a:pt x="24" y="251"/>
                  </a:cubicBezTo>
                  <a:close/>
                  <a:moveTo>
                    <a:pt x="25" y="250"/>
                  </a:moveTo>
                  <a:cubicBezTo>
                    <a:pt x="25" y="249"/>
                    <a:pt x="25" y="249"/>
                    <a:pt x="25" y="249"/>
                  </a:cubicBezTo>
                  <a:cubicBezTo>
                    <a:pt x="25" y="249"/>
                    <a:pt x="25" y="249"/>
                    <a:pt x="25" y="249"/>
                  </a:cubicBezTo>
                  <a:cubicBezTo>
                    <a:pt x="24" y="250"/>
                    <a:pt x="24" y="250"/>
                    <a:pt x="24" y="250"/>
                  </a:cubicBezTo>
                  <a:cubicBezTo>
                    <a:pt x="24" y="250"/>
                    <a:pt x="24" y="250"/>
                    <a:pt x="24" y="250"/>
                  </a:cubicBezTo>
                  <a:cubicBezTo>
                    <a:pt x="24" y="250"/>
                    <a:pt x="24" y="250"/>
                    <a:pt x="24" y="250"/>
                  </a:cubicBezTo>
                  <a:cubicBezTo>
                    <a:pt x="24" y="250"/>
                    <a:pt x="25" y="250"/>
                    <a:pt x="25" y="250"/>
                  </a:cubicBezTo>
                  <a:close/>
                  <a:moveTo>
                    <a:pt x="26" y="249"/>
                  </a:moveTo>
                  <a:cubicBezTo>
                    <a:pt x="27" y="248"/>
                    <a:pt x="27" y="248"/>
                    <a:pt x="27" y="248"/>
                  </a:cubicBezTo>
                  <a:cubicBezTo>
                    <a:pt x="27" y="248"/>
                    <a:pt x="27" y="248"/>
                    <a:pt x="27" y="248"/>
                  </a:cubicBezTo>
                  <a:cubicBezTo>
                    <a:pt x="28" y="247"/>
                    <a:pt x="28" y="247"/>
                    <a:pt x="28" y="247"/>
                  </a:cubicBezTo>
                  <a:cubicBezTo>
                    <a:pt x="29" y="247"/>
                    <a:pt x="29" y="247"/>
                    <a:pt x="29" y="247"/>
                  </a:cubicBezTo>
                  <a:cubicBezTo>
                    <a:pt x="29" y="247"/>
                    <a:pt x="29" y="247"/>
                    <a:pt x="29" y="247"/>
                  </a:cubicBezTo>
                  <a:cubicBezTo>
                    <a:pt x="28" y="249"/>
                    <a:pt x="28" y="249"/>
                    <a:pt x="28" y="249"/>
                  </a:cubicBezTo>
                  <a:cubicBezTo>
                    <a:pt x="27" y="249"/>
                    <a:pt x="27" y="249"/>
                    <a:pt x="27" y="249"/>
                  </a:cubicBezTo>
                  <a:cubicBezTo>
                    <a:pt x="26" y="249"/>
                    <a:pt x="26" y="249"/>
                    <a:pt x="26" y="249"/>
                  </a:cubicBezTo>
                  <a:cubicBezTo>
                    <a:pt x="26" y="249"/>
                    <a:pt x="26" y="249"/>
                    <a:pt x="26" y="249"/>
                  </a:cubicBezTo>
                  <a:close/>
                  <a:moveTo>
                    <a:pt x="25" y="245"/>
                  </a:moveTo>
                  <a:cubicBezTo>
                    <a:pt x="25" y="244"/>
                    <a:pt x="25" y="244"/>
                    <a:pt x="25" y="244"/>
                  </a:cubicBezTo>
                  <a:cubicBezTo>
                    <a:pt x="26" y="244"/>
                    <a:pt x="26" y="244"/>
                    <a:pt x="26" y="244"/>
                  </a:cubicBezTo>
                  <a:cubicBezTo>
                    <a:pt x="26" y="244"/>
                    <a:pt x="26" y="244"/>
                    <a:pt x="26" y="244"/>
                  </a:cubicBezTo>
                  <a:cubicBezTo>
                    <a:pt x="25" y="245"/>
                    <a:pt x="25" y="245"/>
                    <a:pt x="25" y="245"/>
                  </a:cubicBezTo>
                  <a:cubicBezTo>
                    <a:pt x="25" y="245"/>
                    <a:pt x="25" y="245"/>
                    <a:pt x="25" y="245"/>
                  </a:cubicBezTo>
                  <a:cubicBezTo>
                    <a:pt x="25" y="245"/>
                    <a:pt x="25" y="245"/>
                    <a:pt x="25" y="245"/>
                  </a:cubicBezTo>
                  <a:close/>
                  <a:moveTo>
                    <a:pt x="23" y="245"/>
                  </a:moveTo>
                  <a:cubicBezTo>
                    <a:pt x="24" y="245"/>
                    <a:pt x="24" y="245"/>
                    <a:pt x="24" y="245"/>
                  </a:cubicBezTo>
                  <a:cubicBezTo>
                    <a:pt x="24" y="245"/>
                    <a:pt x="24" y="245"/>
                    <a:pt x="24" y="245"/>
                  </a:cubicBezTo>
                  <a:cubicBezTo>
                    <a:pt x="24" y="244"/>
                    <a:pt x="24" y="244"/>
                    <a:pt x="24" y="244"/>
                  </a:cubicBezTo>
                  <a:cubicBezTo>
                    <a:pt x="23" y="245"/>
                    <a:pt x="23" y="245"/>
                    <a:pt x="23" y="245"/>
                  </a:cubicBezTo>
                  <a:close/>
                  <a:moveTo>
                    <a:pt x="22" y="243"/>
                  </a:moveTo>
                  <a:cubicBezTo>
                    <a:pt x="22" y="244"/>
                    <a:pt x="22" y="244"/>
                    <a:pt x="22" y="244"/>
                  </a:cubicBezTo>
                  <a:cubicBezTo>
                    <a:pt x="22" y="244"/>
                    <a:pt x="22" y="244"/>
                    <a:pt x="22" y="244"/>
                  </a:cubicBezTo>
                  <a:cubicBezTo>
                    <a:pt x="22" y="245"/>
                    <a:pt x="22" y="245"/>
                    <a:pt x="22" y="245"/>
                  </a:cubicBezTo>
                  <a:cubicBezTo>
                    <a:pt x="23" y="244"/>
                    <a:pt x="23" y="244"/>
                    <a:pt x="23" y="244"/>
                  </a:cubicBezTo>
                  <a:cubicBezTo>
                    <a:pt x="22" y="243"/>
                    <a:pt x="22" y="243"/>
                    <a:pt x="22" y="243"/>
                  </a:cubicBezTo>
                  <a:cubicBezTo>
                    <a:pt x="22" y="243"/>
                    <a:pt x="22" y="243"/>
                    <a:pt x="22" y="243"/>
                  </a:cubicBezTo>
                  <a:close/>
                  <a:moveTo>
                    <a:pt x="23" y="242"/>
                  </a:moveTo>
                  <a:cubicBezTo>
                    <a:pt x="23" y="242"/>
                    <a:pt x="23" y="242"/>
                    <a:pt x="23" y="242"/>
                  </a:cubicBezTo>
                  <a:cubicBezTo>
                    <a:pt x="23" y="242"/>
                    <a:pt x="23" y="242"/>
                    <a:pt x="23" y="242"/>
                  </a:cubicBezTo>
                  <a:cubicBezTo>
                    <a:pt x="23" y="243"/>
                    <a:pt x="23" y="243"/>
                    <a:pt x="23" y="243"/>
                  </a:cubicBezTo>
                  <a:cubicBezTo>
                    <a:pt x="24" y="243"/>
                    <a:pt x="24" y="243"/>
                    <a:pt x="24" y="243"/>
                  </a:cubicBezTo>
                  <a:cubicBezTo>
                    <a:pt x="25" y="242"/>
                    <a:pt x="25" y="242"/>
                    <a:pt x="25" y="242"/>
                  </a:cubicBezTo>
                  <a:cubicBezTo>
                    <a:pt x="24" y="243"/>
                    <a:pt x="24" y="243"/>
                    <a:pt x="24" y="243"/>
                  </a:cubicBezTo>
                  <a:cubicBezTo>
                    <a:pt x="24" y="244"/>
                    <a:pt x="24" y="244"/>
                    <a:pt x="24" y="244"/>
                  </a:cubicBezTo>
                  <a:cubicBezTo>
                    <a:pt x="25" y="243"/>
                    <a:pt x="25" y="243"/>
                    <a:pt x="25" y="243"/>
                  </a:cubicBezTo>
                  <a:cubicBezTo>
                    <a:pt x="25" y="241"/>
                    <a:pt x="25" y="241"/>
                    <a:pt x="25" y="241"/>
                  </a:cubicBezTo>
                  <a:cubicBezTo>
                    <a:pt x="24" y="241"/>
                    <a:pt x="24" y="241"/>
                    <a:pt x="24" y="241"/>
                  </a:cubicBezTo>
                  <a:cubicBezTo>
                    <a:pt x="23" y="241"/>
                    <a:pt x="23" y="241"/>
                    <a:pt x="23" y="241"/>
                  </a:cubicBezTo>
                  <a:cubicBezTo>
                    <a:pt x="23" y="242"/>
                    <a:pt x="23" y="242"/>
                    <a:pt x="23" y="242"/>
                  </a:cubicBezTo>
                  <a:close/>
                  <a:moveTo>
                    <a:pt x="23" y="240"/>
                  </a:moveTo>
                  <a:cubicBezTo>
                    <a:pt x="23" y="241"/>
                    <a:pt x="23" y="241"/>
                    <a:pt x="23" y="241"/>
                  </a:cubicBezTo>
                  <a:cubicBezTo>
                    <a:pt x="23" y="240"/>
                    <a:pt x="23" y="240"/>
                    <a:pt x="23" y="240"/>
                  </a:cubicBezTo>
                  <a:cubicBezTo>
                    <a:pt x="23" y="240"/>
                    <a:pt x="23" y="240"/>
                    <a:pt x="23" y="240"/>
                  </a:cubicBezTo>
                  <a:cubicBezTo>
                    <a:pt x="23" y="240"/>
                    <a:pt x="23" y="240"/>
                    <a:pt x="23" y="240"/>
                  </a:cubicBezTo>
                  <a:close/>
                  <a:moveTo>
                    <a:pt x="24" y="239"/>
                  </a:moveTo>
                  <a:cubicBezTo>
                    <a:pt x="25" y="238"/>
                    <a:pt x="25" y="238"/>
                    <a:pt x="25" y="238"/>
                  </a:cubicBezTo>
                  <a:cubicBezTo>
                    <a:pt x="25" y="237"/>
                    <a:pt x="25" y="237"/>
                    <a:pt x="25" y="237"/>
                  </a:cubicBezTo>
                  <a:cubicBezTo>
                    <a:pt x="26" y="237"/>
                    <a:pt x="26" y="237"/>
                    <a:pt x="26" y="237"/>
                  </a:cubicBezTo>
                  <a:cubicBezTo>
                    <a:pt x="26" y="238"/>
                    <a:pt x="26" y="238"/>
                    <a:pt x="26" y="238"/>
                  </a:cubicBezTo>
                  <a:cubicBezTo>
                    <a:pt x="25" y="238"/>
                    <a:pt x="25" y="238"/>
                    <a:pt x="25" y="238"/>
                  </a:cubicBezTo>
                  <a:cubicBezTo>
                    <a:pt x="24" y="239"/>
                    <a:pt x="24" y="239"/>
                    <a:pt x="24" y="239"/>
                  </a:cubicBezTo>
                  <a:close/>
                  <a:moveTo>
                    <a:pt x="19" y="236"/>
                  </a:moveTo>
                  <a:cubicBezTo>
                    <a:pt x="21" y="238"/>
                    <a:pt x="21" y="238"/>
                    <a:pt x="21" y="238"/>
                  </a:cubicBezTo>
                  <a:cubicBezTo>
                    <a:pt x="21" y="240"/>
                    <a:pt x="21" y="240"/>
                    <a:pt x="21" y="240"/>
                  </a:cubicBezTo>
                  <a:cubicBezTo>
                    <a:pt x="21" y="240"/>
                    <a:pt x="21" y="240"/>
                    <a:pt x="21" y="240"/>
                  </a:cubicBezTo>
                  <a:cubicBezTo>
                    <a:pt x="20" y="240"/>
                    <a:pt x="20" y="240"/>
                    <a:pt x="20" y="240"/>
                  </a:cubicBezTo>
                  <a:cubicBezTo>
                    <a:pt x="20" y="239"/>
                    <a:pt x="20" y="239"/>
                    <a:pt x="20" y="239"/>
                  </a:cubicBezTo>
                  <a:cubicBezTo>
                    <a:pt x="19" y="238"/>
                    <a:pt x="19" y="238"/>
                    <a:pt x="19" y="238"/>
                  </a:cubicBezTo>
                  <a:cubicBezTo>
                    <a:pt x="19" y="237"/>
                    <a:pt x="19" y="237"/>
                    <a:pt x="19" y="237"/>
                  </a:cubicBezTo>
                  <a:cubicBezTo>
                    <a:pt x="19" y="237"/>
                    <a:pt x="19" y="236"/>
                    <a:pt x="19" y="236"/>
                  </a:cubicBezTo>
                  <a:close/>
                  <a:moveTo>
                    <a:pt x="21" y="236"/>
                  </a:moveTo>
                  <a:cubicBezTo>
                    <a:pt x="21" y="237"/>
                    <a:pt x="21" y="237"/>
                    <a:pt x="21" y="237"/>
                  </a:cubicBezTo>
                  <a:cubicBezTo>
                    <a:pt x="21" y="238"/>
                    <a:pt x="21" y="238"/>
                    <a:pt x="21" y="238"/>
                  </a:cubicBezTo>
                  <a:cubicBezTo>
                    <a:pt x="21" y="239"/>
                    <a:pt x="21" y="239"/>
                    <a:pt x="21" y="239"/>
                  </a:cubicBezTo>
                  <a:cubicBezTo>
                    <a:pt x="22" y="239"/>
                    <a:pt x="22" y="239"/>
                    <a:pt x="22" y="239"/>
                  </a:cubicBezTo>
                  <a:cubicBezTo>
                    <a:pt x="22" y="238"/>
                    <a:pt x="22" y="238"/>
                    <a:pt x="22" y="238"/>
                  </a:cubicBezTo>
                  <a:cubicBezTo>
                    <a:pt x="22" y="237"/>
                    <a:pt x="22" y="237"/>
                    <a:pt x="22" y="237"/>
                  </a:cubicBezTo>
                  <a:cubicBezTo>
                    <a:pt x="21" y="236"/>
                    <a:pt x="21" y="236"/>
                    <a:pt x="21" y="236"/>
                  </a:cubicBezTo>
                  <a:cubicBezTo>
                    <a:pt x="21" y="235"/>
                    <a:pt x="21" y="235"/>
                    <a:pt x="21" y="235"/>
                  </a:cubicBezTo>
                  <a:cubicBezTo>
                    <a:pt x="21" y="236"/>
                    <a:pt x="21" y="236"/>
                    <a:pt x="21" y="236"/>
                  </a:cubicBezTo>
                  <a:close/>
                  <a:moveTo>
                    <a:pt x="19" y="235"/>
                  </a:moveTo>
                  <a:cubicBezTo>
                    <a:pt x="20" y="235"/>
                    <a:pt x="20" y="235"/>
                    <a:pt x="20" y="235"/>
                  </a:cubicBezTo>
                  <a:cubicBezTo>
                    <a:pt x="20" y="235"/>
                    <a:pt x="20" y="235"/>
                    <a:pt x="20" y="235"/>
                  </a:cubicBezTo>
                  <a:cubicBezTo>
                    <a:pt x="21" y="235"/>
                    <a:pt x="21" y="235"/>
                    <a:pt x="21" y="235"/>
                  </a:cubicBezTo>
                  <a:cubicBezTo>
                    <a:pt x="21" y="234"/>
                    <a:pt x="21" y="234"/>
                    <a:pt x="21" y="234"/>
                  </a:cubicBezTo>
                  <a:cubicBezTo>
                    <a:pt x="21" y="234"/>
                    <a:pt x="21" y="234"/>
                    <a:pt x="21" y="234"/>
                  </a:cubicBezTo>
                  <a:cubicBezTo>
                    <a:pt x="19" y="234"/>
                    <a:pt x="19" y="234"/>
                    <a:pt x="19" y="234"/>
                  </a:cubicBezTo>
                  <a:cubicBezTo>
                    <a:pt x="19" y="235"/>
                    <a:pt x="19" y="235"/>
                    <a:pt x="19" y="235"/>
                  </a:cubicBezTo>
                  <a:close/>
                  <a:moveTo>
                    <a:pt x="10" y="235"/>
                  </a:moveTo>
                  <a:cubicBezTo>
                    <a:pt x="9" y="234"/>
                    <a:pt x="9" y="234"/>
                    <a:pt x="9" y="234"/>
                  </a:cubicBezTo>
                  <a:cubicBezTo>
                    <a:pt x="11" y="232"/>
                    <a:pt x="11" y="232"/>
                    <a:pt x="11" y="232"/>
                  </a:cubicBezTo>
                  <a:cubicBezTo>
                    <a:pt x="12" y="232"/>
                    <a:pt x="12" y="232"/>
                    <a:pt x="12" y="232"/>
                  </a:cubicBezTo>
                  <a:cubicBezTo>
                    <a:pt x="12" y="233"/>
                    <a:pt x="12" y="233"/>
                    <a:pt x="12" y="233"/>
                  </a:cubicBezTo>
                  <a:cubicBezTo>
                    <a:pt x="12" y="233"/>
                    <a:pt x="12" y="233"/>
                    <a:pt x="12" y="233"/>
                  </a:cubicBezTo>
                  <a:cubicBezTo>
                    <a:pt x="13" y="232"/>
                    <a:pt x="13" y="232"/>
                    <a:pt x="13" y="232"/>
                  </a:cubicBezTo>
                  <a:cubicBezTo>
                    <a:pt x="14" y="233"/>
                    <a:pt x="14" y="233"/>
                    <a:pt x="14" y="233"/>
                  </a:cubicBezTo>
                  <a:cubicBezTo>
                    <a:pt x="14" y="233"/>
                    <a:pt x="14" y="233"/>
                    <a:pt x="14" y="233"/>
                  </a:cubicBezTo>
                  <a:cubicBezTo>
                    <a:pt x="14" y="234"/>
                    <a:pt x="14" y="234"/>
                    <a:pt x="14" y="234"/>
                  </a:cubicBezTo>
                  <a:cubicBezTo>
                    <a:pt x="13" y="235"/>
                    <a:pt x="13" y="235"/>
                    <a:pt x="13" y="235"/>
                  </a:cubicBezTo>
                  <a:cubicBezTo>
                    <a:pt x="11" y="235"/>
                    <a:pt x="11" y="235"/>
                    <a:pt x="11" y="235"/>
                  </a:cubicBezTo>
                  <a:cubicBezTo>
                    <a:pt x="12" y="236"/>
                    <a:pt x="12" y="236"/>
                    <a:pt x="12" y="236"/>
                  </a:cubicBezTo>
                  <a:cubicBezTo>
                    <a:pt x="12" y="236"/>
                    <a:pt x="12" y="236"/>
                    <a:pt x="12" y="236"/>
                  </a:cubicBezTo>
                  <a:cubicBezTo>
                    <a:pt x="13" y="236"/>
                    <a:pt x="13" y="236"/>
                    <a:pt x="13" y="236"/>
                  </a:cubicBezTo>
                  <a:cubicBezTo>
                    <a:pt x="13" y="235"/>
                    <a:pt x="13" y="235"/>
                    <a:pt x="13" y="235"/>
                  </a:cubicBezTo>
                  <a:cubicBezTo>
                    <a:pt x="14" y="233"/>
                    <a:pt x="14" y="233"/>
                    <a:pt x="14" y="233"/>
                  </a:cubicBezTo>
                  <a:cubicBezTo>
                    <a:pt x="16" y="233"/>
                    <a:pt x="16" y="233"/>
                    <a:pt x="16" y="233"/>
                  </a:cubicBezTo>
                  <a:cubicBezTo>
                    <a:pt x="16" y="233"/>
                    <a:pt x="16" y="233"/>
                    <a:pt x="16" y="233"/>
                  </a:cubicBezTo>
                  <a:cubicBezTo>
                    <a:pt x="15" y="234"/>
                    <a:pt x="15" y="234"/>
                    <a:pt x="15" y="234"/>
                  </a:cubicBezTo>
                  <a:cubicBezTo>
                    <a:pt x="14" y="236"/>
                    <a:pt x="14" y="236"/>
                    <a:pt x="14" y="236"/>
                  </a:cubicBezTo>
                  <a:cubicBezTo>
                    <a:pt x="14" y="237"/>
                    <a:pt x="14" y="237"/>
                    <a:pt x="14" y="237"/>
                  </a:cubicBezTo>
                  <a:cubicBezTo>
                    <a:pt x="13" y="238"/>
                    <a:pt x="13" y="238"/>
                    <a:pt x="13" y="238"/>
                  </a:cubicBezTo>
                  <a:cubicBezTo>
                    <a:pt x="12" y="239"/>
                    <a:pt x="12" y="239"/>
                    <a:pt x="12" y="239"/>
                  </a:cubicBezTo>
                  <a:cubicBezTo>
                    <a:pt x="12" y="239"/>
                    <a:pt x="12" y="239"/>
                    <a:pt x="12" y="239"/>
                  </a:cubicBezTo>
                  <a:cubicBezTo>
                    <a:pt x="11" y="239"/>
                    <a:pt x="11" y="239"/>
                    <a:pt x="11" y="239"/>
                  </a:cubicBezTo>
                  <a:cubicBezTo>
                    <a:pt x="12" y="239"/>
                    <a:pt x="12" y="239"/>
                    <a:pt x="12" y="239"/>
                  </a:cubicBezTo>
                  <a:cubicBezTo>
                    <a:pt x="12" y="239"/>
                    <a:pt x="12" y="239"/>
                    <a:pt x="12" y="239"/>
                  </a:cubicBezTo>
                  <a:cubicBezTo>
                    <a:pt x="13" y="239"/>
                    <a:pt x="13" y="239"/>
                    <a:pt x="13" y="239"/>
                  </a:cubicBezTo>
                  <a:cubicBezTo>
                    <a:pt x="13" y="240"/>
                    <a:pt x="13" y="240"/>
                    <a:pt x="13" y="240"/>
                  </a:cubicBezTo>
                  <a:cubicBezTo>
                    <a:pt x="12" y="240"/>
                    <a:pt x="12" y="240"/>
                    <a:pt x="12" y="240"/>
                  </a:cubicBezTo>
                  <a:cubicBezTo>
                    <a:pt x="12" y="241"/>
                    <a:pt x="12" y="241"/>
                    <a:pt x="12" y="241"/>
                  </a:cubicBezTo>
                  <a:cubicBezTo>
                    <a:pt x="12" y="242"/>
                    <a:pt x="12" y="242"/>
                    <a:pt x="12" y="242"/>
                  </a:cubicBezTo>
                  <a:cubicBezTo>
                    <a:pt x="12" y="243"/>
                    <a:pt x="12" y="243"/>
                    <a:pt x="12" y="243"/>
                  </a:cubicBezTo>
                  <a:cubicBezTo>
                    <a:pt x="12" y="244"/>
                    <a:pt x="12" y="244"/>
                    <a:pt x="12" y="244"/>
                  </a:cubicBezTo>
                  <a:cubicBezTo>
                    <a:pt x="12" y="245"/>
                    <a:pt x="12" y="245"/>
                    <a:pt x="12" y="245"/>
                  </a:cubicBezTo>
                  <a:cubicBezTo>
                    <a:pt x="13" y="245"/>
                    <a:pt x="13" y="245"/>
                    <a:pt x="13" y="245"/>
                  </a:cubicBezTo>
                  <a:cubicBezTo>
                    <a:pt x="14" y="246"/>
                    <a:pt x="14" y="246"/>
                    <a:pt x="14" y="246"/>
                  </a:cubicBezTo>
                  <a:cubicBezTo>
                    <a:pt x="13" y="247"/>
                    <a:pt x="13" y="247"/>
                    <a:pt x="13" y="247"/>
                  </a:cubicBezTo>
                  <a:cubicBezTo>
                    <a:pt x="12" y="246"/>
                    <a:pt x="12" y="246"/>
                    <a:pt x="12" y="246"/>
                  </a:cubicBezTo>
                  <a:cubicBezTo>
                    <a:pt x="11" y="244"/>
                    <a:pt x="11" y="244"/>
                    <a:pt x="11" y="244"/>
                  </a:cubicBezTo>
                  <a:cubicBezTo>
                    <a:pt x="10" y="243"/>
                    <a:pt x="10" y="243"/>
                    <a:pt x="10" y="243"/>
                  </a:cubicBezTo>
                  <a:cubicBezTo>
                    <a:pt x="11" y="242"/>
                    <a:pt x="11" y="242"/>
                    <a:pt x="11" y="242"/>
                  </a:cubicBezTo>
                  <a:cubicBezTo>
                    <a:pt x="10" y="242"/>
                    <a:pt x="10" y="242"/>
                    <a:pt x="10" y="242"/>
                  </a:cubicBezTo>
                  <a:cubicBezTo>
                    <a:pt x="9" y="241"/>
                    <a:pt x="9" y="241"/>
                    <a:pt x="9" y="241"/>
                  </a:cubicBezTo>
                  <a:cubicBezTo>
                    <a:pt x="10" y="241"/>
                    <a:pt x="10" y="241"/>
                    <a:pt x="10" y="241"/>
                  </a:cubicBezTo>
                  <a:cubicBezTo>
                    <a:pt x="11" y="241"/>
                    <a:pt x="11" y="241"/>
                    <a:pt x="11" y="241"/>
                  </a:cubicBezTo>
                  <a:cubicBezTo>
                    <a:pt x="10" y="240"/>
                    <a:pt x="10" y="240"/>
                    <a:pt x="10" y="240"/>
                  </a:cubicBezTo>
                  <a:cubicBezTo>
                    <a:pt x="9" y="240"/>
                    <a:pt x="9" y="240"/>
                    <a:pt x="9" y="240"/>
                  </a:cubicBezTo>
                  <a:cubicBezTo>
                    <a:pt x="10" y="239"/>
                    <a:pt x="10" y="239"/>
                    <a:pt x="10" y="239"/>
                  </a:cubicBezTo>
                  <a:cubicBezTo>
                    <a:pt x="9" y="238"/>
                    <a:pt x="9" y="238"/>
                    <a:pt x="9" y="238"/>
                  </a:cubicBezTo>
                  <a:cubicBezTo>
                    <a:pt x="9" y="238"/>
                    <a:pt x="9" y="238"/>
                    <a:pt x="9" y="238"/>
                  </a:cubicBezTo>
                  <a:cubicBezTo>
                    <a:pt x="10" y="238"/>
                    <a:pt x="10" y="238"/>
                    <a:pt x="10" y="238"/>
                  </a:cubicBezTo>
                  <a:cubicBezTo>
                    <a:pt x="11" y="238"/>
                    <a:pt x="11" y="238"/>
                    <a:pt x="11" y="238"/>
                  </a:cubicBezTo>
                  <a:cubicBezTo>
                    <a:pt x="11" y="237"/>
                    <a:pt x="11" y="237"/>
                    <a:pt x="11" y="237"/>
                  </a:cubicBezTo>
                  <a:cubicBezTo>
                    <a:pt x="10" y="237"/>
                    <a:pt x="10" y="237"/>
                    <a:pt x="10" y="237"/>
                  </a:cubicBezTo>
                  <a:cubicBezTo>
                    <a:pt x="9" y="237"/>
                    <a:pt x="9" y="237"/>
                    <a:pt x="9" y="237"/>
                  </a:cubicBezTo>
                  <a:cubicBezTo>
                    <a:pt x="9" y="236"/>
                    <a:pt x="9" y="236"/>
                    <a:pt x="9" y="236"/>
                  </a:cubicBezTo>
                  <a:cubicBezTo>
                    <a:pt x="10" y="235"/>
                    <a:pt x="10" y="235"/>
                    <a:pt x="10" y="235"/>
                  </a:cubicBezTo>
                  <a:close/>
                  <a:moveTo>
                    <a:pt x="20" y="231"/>
                  </a:moveTo>
                  <a:cubicBezTo>
                    <a:pt x="20" y="230"/>
                    <a:pt x="20" y="230"/>
                    <a:pt x="20" y="230"/>
                  </a:cubicBezTo>
                  <a:cubicBezTo>
                    <a:pt x="21" y="230"/>
                    <a:pt x="21" y="230"/>
                    <a:pt x="21" y="230"/>
                  </a:cubicBezTo>
                  <a:cubicBezTo>
                    <a:pt x="21" y="230"/>
                    <a:pt x="21" y="230"/>
                    <a:pt x="21" y="230"/>
                  </a:cubicBezTo>
                  <a:cubicBezTo>
                    <a:pt x="20" y="231"/>
                    <a:pt x="20" y="231"/>
                    <a:pt x="20" y="231"/>
                  </a:cubicBezTo>
                  <a:close/>
                  <a:moveTo>
                    <a:pt x="111" y="109"/>
                  </a:moveTo>
                  <a:cubicBezTo>
                    <a:pt x="111" y="109"/>
                    <a:pt x="111" y="109"/>
                    <a:pt x="111" y="109"/>
                  </a:cubicBezTo>
                  <a:cubicBezTo>
                    <a:pt x="112" y="109"/>
                    <a:pt x="112" y="109"/>
                    <a:pt x="112" y="109"/>
                  </a:cubicBezTo>
                  <a:cubicBezTo>
                    <a:pt x="112" y="109"/>
                    <a:pt x="112" y="109"/>
                    <a:pt x="112" y="109"/>
                  </a:cubicBezTo>
                  <a:cubicBezTo>
                    <a:pt x="112" y="108"/>
                    <a:pt x="112" y="108"/>
                    <a:pt x="112" y="108"/>
                  </a:cubicBezTo>
                  <a:cubicBezTo>
                    <a:pt x="111" y="108"/>
                    <a:pt x="111" y="108"/>
                    <a:pt x="111" y="108"/>
                  </a:cubicBezTo>
                  <a:cubicBezTo>
                    <a:pt x="111" y="109"/>
                    <a:pt x="111" y="109"/>
                    <a:pt x="111" y="109"/>
                  </a:cubicBezTo>
                  <a:close/>
                  <a:moveTo>
                    <a:pt x="102" y="101"/>
                  </a:moveTo>
                  <a:cubicBezTo>
                    <a:pt x="103" y="101"/>
                    <a:pt x="103" y="101"/>
                    <a:pt x="103" y="101"/>
                  </a:cubicBezTo>
                  <a:cubicBezTo>
                    <a:pt x="103" y="101"/>
                    <a:pt x="103" y="101"/>
                    <a:pt x="103" y="101"/>
                  </a:cubicBezTo>
                  <a:cubicBezTo>
                    <a:pt x="103" y="100"/>
                    <a:pt x="103" y="100"/>
                    <a:pt x="103" y="100"/>
                  </a:cubicBezTo>
                  <a:cubicBezTo>
                    <a:pt x="103" y="100"/>
                    <a:pt x="103" y="100"/>
                    <a:pt x="103" y="100"/>
                  </a:cubicBezTo>
                  <a:cubicBezTo>
                    <a:pt x="102" y="101"/>
                    <a:pt x="102" y="101"/>
                    <a:pt x="102" y="101"/>
                  </a:cubicBezTo>
                  <a:close/>
                  <a:moveTo>
                    <a:pt x="71" y="103"/>
                  </a:moveTo>
                  <a:cubicBezTo>
                    <a:pt x="71" y="104"/>
                    <a:pt x="71" y="104"/>
                    <a:pt x="71" y="104"/>
                  </a:cubicBezTo>
                  <a:cubicBezTo>
                    <a:pt x="72" y="103"/>
                    <a:pt x="72" y="103"/>
                    <a:pt x="72" y="103"/>
                  </a:cubicBezTo>
                  <a:cubicBezTo>
                    <a:pt x="71" y="103"/>
                    <a:pt x="71" y="103"/>
                    <a:pt x="71" y="103"/>
                  </a:cubicBezTo>
                  <a:cubicBezTo>
                    <a:pt x="71" y="103"/>
                    <a:pt x="71" y="103"/>
                    <a:pt x="71" y="103"/>
                  </a:cubicBezTo>
                  <a:close/>
                  <a:moveTo>
                    <a:pt x="71" y="105"/>
                  </a:moveTo>
                  <a:cubicBezTo>
                    <a:pt x="71" y="104"/>
                    <a:pt x="71" y="104"/>
                    <a:pt x="71" y="104"/>
                  </a:cubicBezTo>
                  <a:cubicBezTo>
                    <a:pt x="71" y="104"/>
                    <a:pt x="71" y="104"/>
                    <a:pt x="71" y="104"/>
                  </a:cubicBezTo>
                  <a:cubicBezTo>
                    <a:pt x="71" y="105"/>
                    <a:pt x="71" y="105"/>
                    <a:pt x="71" y="105"/>
                  </a:cubicBezTo>
                  <a:cubicBezTo>
                    <a:pt x="71" y="105"/>
                    <a:pt x="71" y="105"/>
                    <a:pt x="71" y="105"/>
                  </a:cubicBezTo>
                  <a:close/>
                  <a:moveTo>
                    <a:pt x="69" y="107"/>
                  </a:moveTo>
                  <a:cubicBezTo>
                    <a:pt x="69" y="108"/>
                    <a:pt x="69" y="108"/>
                    <a:pt x="69" y="108"/>
                  </a:cubicBezTo>
                  <a:cubicBezTo>
                    <a:pt x="69" y="109"/>
                    <a:pt x="69" y="109"/>
                    <a:pt x="69" y="109"/>
                  </a:cubicBezTo>
                  <a:cubicBezTo>
                    <a:pt x="69" y="110"/>
                    <a:pt x="69" y="110"/>
                    <a:pt x="69" y="110"/>
                  </a:cubicBezTo>
                  <a:cubicBezTo>
                    <a:pt x="70" y="110"/>
                    <a:pt x="70" y="110"/>
                    <a:pt x="70" y="110"/>
                  </a:cubicBezTo>
                  <a:cubicBezTo>
                    <a:pt x="70" y="109"/>
                    <a:pt x="70" y="109"/>
                    <a:pt x="70" y="109"/>
                  </a:cubicBezTo>
                  <a:cubicBezTo>
                    <a:pt x="71" y="109"/>
                    <a:pt x="71" y="109"/>
                    <a:pt x="71" y="109"/>
                  </a:cubicBezTo>
                  <a:cubicBezTo>
                    <a:pt x="74" y="107"/>
                    <a:pt x="74" y="107"/>
                    <a:pt x="74" y="107"/>
                  </a:cubicBezTo>
                  <a:cubicBezTo>
                    <a:pt x="75" y="106"/>
                    <a:pt x="75" y="106"/>
                    <a:pt x="75" y="106"/>
                  </a:cubicBezTo>
                  <a:cubicBezTo>
                    <a:pt x="76" y="105"/>
                    <a:pt x="76" y="105"/>
                    <a:pt x="76" y="105"/>
                  </a:cubicBezTo>
                  <a:cubicBezTo>
                    <a:pt x="75" y="106"/>
                    <a:pt x="75" y="106"/>
                    <a:pt x="75" y="106"/>
                  </a:cubicBezTo>
                  <a:cubicBezTo>
                    <a:pt x="75" y="105"/>
                    <a:pt x="75" y="105"/>
                    <a:pt x="75" y="105"/>
                  </a:cubicBezTo>
                  <a:cubicBezTo>
                    <a:pt x="75" y="104"/>
                    <a:pt x="75" y="104"/>
                    <a:pt x="75" y="104"/>
                  </a:cubicBezTo>
                  <a:cubicBezTo>
                    <a:pt x="74" y="104"/>
                    <a:pt x="74" y="104"/>
                    <a:pt x="74" y="104"/>
                  </a:cubicBezTo>
                  <a:cubicBezTo>
                    <a:pt x="74" y="105"/>
                    <a:pt x="74" y="105"/>
                    <a:pt x="74" y="105"/>
                  </a:cubicBezTo>
                  <a:cubicBezTo>
                    <a:pt x="73" y="105"/>
                    <a:pt x="73" y="105"/>
                    <a:pt x="73" y="105"/>
                  </a:cubicBezTo>
                  <a:cubicBezTo>
                    <a:pt x="73" y="106"/>
                    <a:pt x="73" y="106"/>
                    <a:pt x="73" y="106"/>
                  </a:cubicBezTo>
                  <a:cubicBezTo>
                    <a:pt x="72" y="106"/>
                    <a:pt x="72" y="106"/>
                    <a:pt x="72" y="106"/>
                  </a:cubicBezTo>
                  <a:cubicBezTo>
                    <a:pt x="72" y="106"/>
                    <a:pt x="72" y="106"/>
                    <a:pt x="72" y="106"/>
                  </a:cubicBezTo>
                  <a:cubicBezTo>
                    <a:pt x="72" y="107"/>
                    <a:pt x="72" y="107"/>
                    <a:pt x="72" y="107"/>
                  </a:cubicBezTo>
                  <a:cubicBezTo>
                    <a:pt x="71" y="106"/>
                    <a:pt x="71" y="106"/>
                    <a:pt x="71" y="106"/>
                  </a:cubicBezTo>
                  <a:cubicBezTo>
                    <a:pt x="71" y="106"/>
                    <a:pt x="71" y="106"/>
                    <a:pt x="71" y="106"/>
                  </a:cubicBezTo>
                  <a:cubicBezTo>
                    <a:pt x="71" y="105"/>
                    <a:pt x="71" y="105"/>
                    <a:pt x="71" y="105"/>
                  </a:cubicBezTo>
                  <a:cubicBezTo>
                    <a:pt x="70" y="106"/>
                    <a:pt x="70" y="106"/>
                    <a:pt x="70" y="106"/>
                  </a:cubicBezTo>
                  <a:cubicBezTo>
                    <a:pt x="70" y="106"/>
                    <a:pt x="70" y="106"/>
                    <a:pt x="70" y="106"/>
                  </a:cubicBezTo>
                  <a:cubicBezTo>
                    <a:pt x="70" y="107"/>
                    <a:pt x="70" y="107"/>
                    <a:pt x="70" y="107"/>
                  </a:cubicBezTo>
                  <a:cubicBezTo>
                    <a:pt x="69" y="107"/>
                    <a:pt x="69" y="107"/>
                    <a:pt x="69" y="107"/>
                  </a:cubicBezTo>
                  <a:close/>
                  <a:moveTo>
                    <a:pt x="66" y="110"/>
                  </a:moveTo>
                  <a:cubicBezTo>
                    <a:pt x="66" y="109"/>
                    <a:pt x="66" y="109"/>
                    <a:pt x="66" y="109"/>
                  </a:cubicBezTo>
                  <a:cubicBezTo>
                    <a:pt x="66" y="107"/>
                    <a:pt x="66" y="107"/>
                    <a:pt x="66" y="107"/>
                  </a:cubicBezTo>
                  <a:cubicBezTo>
                    <a:pt x="65" y="108"/>
                    <a:pt x="65" y="108"/>
                    <a:pt x="65" y="108"/>
                  </a:cubicBezTo>
                  <a:cubicBezTo>
                    <a:pt x="65" y="109"/>
                    <a:pt x="65" y="109"/>
                    <a:pt x="65" y="109"/>
                  </a:cubicBezTo>
                  <a:cubicBezTo>
                    <a:pt x="65" y="109"/>
                    <a:pt x="65" y="109"/>
                    <a:pt x="65" y="109"/>
                  </a:cubicBezTo>
                  <a:cubicBezTo>
                    <a:pt x="65" y="109"/>
                    <a:pt x="65" y="109"/>
                    <a:pt x="65" y="109"/>
                  </a:cubicBezTo>
                  <a:cubicBezTo>
                    <a:pt x="65" y="109"/>
                    <a:pt x="66" y="110"/>
                    <a:pt x="66" y="110"/>
                  </a:cubicBezTo>
                  <a:close/>
                  <a:moveTo>
                    <a:pt x="66" y="110"/>
                  </a:moveTo>
                  <a:cubicBezTo>
                    <a:pt x="67" y="110"/>
                    <a:pt x="67" y="110"/>
                    <a:pt x="67" y="110"/>
                  </a:cubicBezTo>
                  <a:cubicBezTo>
                    <a:pt x="67" y="109"/>
                    <a:pt x="67" y="109"/>
                    <a:pt x="67" y="109"/>
                  </a:cubicBezTo>
                  <a:cubicBezTo>
                    <a:pt x="67" y="109"/>
                    <a:pt x="67" y="109"/>
                    <a:pt x="67" y="109"/>
                  </a:cubicBezTo>
                  <a:cubicBezTo>
                    <a:pt x="67" y="107"/>
                    <a:pt x="67" y="107"/>
                    <a:pt x="67" y="107"/>
                  </a:cubicBezTo>
                  <a:cubicBezTo>
                    <a:pt x="67" y="107"/>
                    <a:pt x="67" y="107"/>
                    <a:pt x="67" y="107"/>
                  </a:cubicBezTo>
                  <a:cubicBezTo>
                    <a:pt x="68" y="107"/>
                    <a:pt x="68" y="107"/>
                    <a:pt x="68" y="107"/>
                  </a:cubicBezTo>
                  <a:cubicBezTo>
                    <a:pt x="68" y="106"/>
                    <a:pt x="68" y="106"/>
                    <a:pt x="68" y="106"/>
                  </a:cubicBezTo>
                  <a:cubicBezTo>
                    <a:pt x="68" y="106"/>
                    <a:pt x="68" y="106"/>
                    <a:pt x="68" y="106"/>
                  </a:cubicBezTo>
                  <a:cubicBezTo>
                    <a:pt x="69" y="107"/>
                    <a:pt x="69" y="107"/>
                    <a:pt x="69" y="107"/>
                  </a:cubicBezTo>
                  <a:cubicBezTo>
                    <a:pt x="68" y="109"/>
                    <a:pt x="68" y="109"/>
                    <a:pt x="68" y="109"/>
                  </a:cubicBezTo>
                  <a:cubicBezTo>
                    <a:pt x="68" y="110"/>
                    <a:pt x="68" y="110"/>
                    <a:pt x="68" y="110"/>
                  </a:cubicBezTo>
                  <a:cubicBezTo>
                    <a:pt x="68" y="110"/>
                    <a:pt x="68" y="110"/>
                    <a:pt x="68" y="110"/>
                  </a:cubicBezTo>
                  <a:cubicBezTo>
                    <a:pt x="67" y="111"/>
                    <a:pt x="67" y="111"/>
                    <a:pt x="67" y="111"/>
                  </a:cubicBezTo>
                  <a:cubicBezTo>
                    <a:pt x="66" y="110"/>
                    <a:pt x="66" y="110"/>
                    <a:pt x="66" y="110"/>
                  </a:cubicBezTo>
                  <a:close/>
                  <a:moveTo>
                    <a:pt x="68" y="114"/>
                  </a:moveTo>
                  <a:cubicBezTo>
                    <a:pt x="68" y="114"/>
                    <a:pt x="68" y="114"/>
                    <a:pt x="68" y="114"/>
                  </a:cubicBezTo>
                  <a:cubicBezTo>
                    <a:pt x="67" y="112"/>
                    <a:pt x="67" y="112"/>
                    <a:pt x="67" y="112"/>
                  </a:cubicBezTo>
                  <a:cubicBezTo>
                    <a:pt x="67" y="111"/>
                    <a:pt x="67" y="111"/>
                    <a:pt x="67" y="111"/>
                  </a:cubicBezTo>
                  <a:cubicBezTo>
                    <a:pt x="67" y="111"/>
                    <a:pt x="67" y="111"/>
                    <a:pt x="67" y="111"/>
                  </a:cubicBezTo>
                  <a:cubicBezTo>
                    <a:pt x="65" y="110"/>
                    <a:pt x="65" y="110"/>
                    <a:pt x="65" y="110"/>
                  </a:cubicBezTo>
                  <a:cubicBezTo>
                    <a:pt x="65" y="110"/>
                    <a:pt x="65" y="110"/>
                    <a:pt x="65" y="110"/>
                  </a:cubicBezTo>
                  <a:cubicBezTo>
                    <a:pt x="65" y="111"/>
                    <a:pt x="65" y="111"/>
                    <a:pt x="65" y="111"/>
                  </a:cubicBezTo>
                  <a:cubicBezTo>
                    <a:pt x="66" y="112"/>
                    <a:pt x="66" y="112"/>
                    <a:pt x="66" y="112"/>
                  </a:cubicBezTo>
                  <a:cubicBezTo>
                    <a:pt x="65" y="112"/>
                    <a:pt x="65" y="112"/>
                    <a:pt x="65" y="112"/>
                  </a:cubicBezTo>
                  <a:cubicBezTo>
                    <a:pt x="65" y="112"/>
                    <a:pt x="65" y="112"/>
                    <a:pt x="65" y="112"/>
                  </a:cubicBezTo>
                  <a:cubicBezTo>
                    <a:pt x="66" y="113"/>
                    <a:pt x="66" y="113"/>
                    <a:pt x="66" y="113"/>
                  </a:cubicBezTo>
                  <a:cubicBezTo>
                    <a:pt x="68" y="114"/>
                    <a:pt x="68" y="114"/>
                    <a:pt x="68" y="114"/>
                  </a:cubicBezTo>
                  <a:close/>
                  <a:moveTo>
                    <a:pt x="58" y="100"/>
                  </a:moveTo>
                  <a:cubicBezTo>
                    <a:pt x="58" y="101"/>
                    <a:pt x="58" y="101"/>
                    <a:pt x="58" y="101"/>
                  </a:cubicBezTo>
                  <a:cubicBezTo>
                    <a:pt x="59" y="101"/>
                    <a:pt x="59" y="101"/>
                    <a:pt x="59" y="101"/>
                  </a:cubicBezTo>
                  <a:cubicBezTo>
                    <a:pt x="60" y="101"/>
                    <a:pt x="60" y="101"/>
                    <a:pt x="60" y="101"/>
                  </a:cubicBezTo>
                  <a:cubicBezTo>
                    <a:pt x="60" y="101"/>
                    <a:pt x="60" y="101"/>
                    <a:pt x="60" y="101"/>
                  </a:cubicBezTo>
                  <a:cubicBezTo>
                    <a:pt x="59" y="100"/>
                    <a:pt x="59" y="100"/>
                    <a:pt x="59" y="100"/>
                  </a:cubicBezTo>
                  <a:cubicBezTo>
                    <a:pt x="58" y="99"/>
                    <a:pt x="58" y="99"/>
                    <a:pt x="58" y="99"/>
                  </a:cubicBezTo>
                  <a:cubicBezTo>
                    <a:pt x="58" y="100"/>
                    <a:pt x="58" y="100"/>
                    <a:pt x="58" y="100"/>
                  </a:cubicBezTo>
                  <a:close/>
                  <a:moveTo>
                    <a:pt x="39" y="271"/>
                  </a:moveTo>
                  <a:cubicBezTo>
                    <a:pt x="39" y="271"/>
                    <a:pt x="39" y="271"/>
                    <a:pt x="39" y="271"/>
                  </a:cubicBezTo>
                  <a:cubicBezTo>
                    <a:pt x="38" y="271"/>
                    <a:pt x="38" y="271"/>
                    <a:pt x="38" y="271"/>
                  </a:cubicBezTo>
                  <a:cubicBezTo>
                    <a:pt x="38" y="269"/>
                    <a:pt x="38" y="269"/>
                    <a:pt x="38" y="269"/>
                  </a:cubicBezTo>
                  <a:cubicBezTo>
                    <a:pt x="39" y="268"/>
                    <a:pt x="39" y="268"/>
                    <a:pt x="39" y="268"/>
                  </a:cubicBezTo>
                  <a:cubicBezTo>
                    <a:pt x="39" y="267"/>
                    <a:pt x="39" y="267"/>
                    <a:pt x="39" y="267"/>
                  </a:cubicBezTo>
                  <a:cubicBezTo>
                    <a:pt x="39" y="267"/>
                    <a:pt x="39" y="267"/>
                    <a:pt x="39" y="267"/>
                  </a:cubicBezTo>
                  <a:cubicBezTo>
                    <a:pt x="38" y="268"/>
                    <a:pt x="38" y="268"/>
                    <a:pt x="38" y="268"/>
                  </a:cubicBezTo>
                  <a:cubicBezTo>
                    <a:pt x="37" y="268"/>
                    <a:pt x="37" y="268"/>
                    <a:pt x="37" y="268"/>
                  </a:cubicBezTo>
                  <a:cubicBezTo>
                    <a:pt x="36" y="267"/>
                    <a:pt x="36" y="267"/>
                    <a:pt x="36" y="267"/>
                  </a:cubicBezTo>
                  <a:cubicBezTo>
                    <a:pt x="36" y="266"/>
                    <a:pt x="36" y="266"/>
                    <a:pt x="36" y="266"/>
                  </a:cubicBezTo>
                  <a:cubicBezTo>
                    <a:pt x="36" y="266"/>
                    <a:pt x="36" y="266"/>
                    <a:pt x="36" y="266"/>
                  </a:cubicBezTo>
                  <a:cubicBezTo>
                    <a:pt x="37" y="267"/>
                    <a:pt x="37" y="267"/>
                    <a:pt x="37" y="267"/>
                  </a:cubicBezTo>
                  <a:cubicBezTo>
                    <a:pt x="37" y="267"/>
                    <a:pt x="37" y="267"/>
                    <a:pt x="37" y="267"/>
                  </a:cubicBezTo>
                  <a:cubicBezTo>
                    <a:pt x="37" y="267"/>
                    <a:pt x="37" y="267"/>
                    <a:pt x="37" y="267"/>
                  </a:cubicBezTo>
                  <a:cubicBezTo>
                    <a:pt x="37" y="266"/>
                    <a:pt x="37" y="266"/>
                    <a:pt x="37" y="266"/>
                  </a:cubicBezTo>
                  <a:cubicBezTo>
                    <a:pt x="36" y="265"/>
                    <a:pt x="36" y="265"/>
                    <a:pt x="36" y="265"/>
                  </a:cubicBezTo>
                  <a:cubicBezTo>
                    <a:pt x="36" y="265"/>
                    <a:pt x="36" y="265"/>
                    <a:pt x="36" y="265"/>
                  </a:cubicBezTo>
                  <a:cubicBezTo>
                    <a:pt x="35" y="266"/>
                    <a:pt x="35" y="266"/>
                    <a:pt x="35" y="266"/>
                  </a:cubicBezTo>
                  <a:cubicBezTo>
                    <a:pt x="34" y="265"/>
                    <a:pt x="34" y="265"/>
                    <a:pt x="34" y="265"/>
                  </a:cubicBezTo>
                  <a:cubicBezTo>
                    <a:pt x="34" y="264"/>
                    <a:pt x="34" y="264"/>
                    <a:pt x="34" y="264"/>
                  </a:cubicBezTo>
                  <a:cubicBezTo>
                    <a:pt x="34" y="264"/>
                    <a:pt x="34" y="264"/>
                    <a:pt x="34" y="264"/>
                  </a:cubicBezTo>
                  <a:cubicBezTo>
                    <a:pt x="35" y="263"/>
                    <a:pt x="35" y="263"/>
                    <a:pt x="35" y="263"/>
                  </a:cubicBezTo>
                  <a:cubicBezTo>
                    <a:pt x="35" y="262"/>
                    <a:pt x="35" y="262"/>
                    <a:pt x="35" y="262"/>
                  </a:cubicBezTo>
                  <a:cubicBezTo>
                    <a:pt x="36" y="262"/>
                    <a:pt x="36" y="262"/>
                    <a:pt x="36" y="262"/>
                  </a:cubicBezTo>
                  <a:cubicBezTo>
                    <a:pt x="36" y="261"/>
                    <a:pt x="36" y="261"/>
                    <a:pt x="36" y="261"/>
                  </a:cubicBezTo>
                  <a:cubicBezTo>
                    <a:pt x="35" y="262"/>
                    <a:pt x="35" y="262"/>
                    <a:pt x="35" y="262"/>
                  </a:cubicBezTo>
                  <a:cubicBezTo>
                    <a:pt x="34" y="262"/>
                    <a:pt x="34" y="262"/>
                    <a:pt x="34" y="262"/>
                  </a:cubicBezTo>
                  <a:cubicBezTo>
                    <a:pt x="34" y="261"/>
                    <a:pt x="34" y="261"/>
                    <a:pt x="34" y="261"/>
                  </a:cubicBezTo>
                  <a:cubicBezTo>
                    <a:pt x="34" y="261"/>
                    <a:pt x="34" y="261"/>
                    <a:pt x="34" y="261"/>
                  </a:cubicBezTo>
                  <a:cubicBezTo>
                    <a:pt x="35" y="260"/>
                    <a:pt x="35" y="260"/>
                    <a:pt x="35" y="260"/>
                  </a:cubicBezTo>
                  <a:cubicBezTo>
                    <a:pt x="35" y="259"/>
                    <a:pt x="35" y="259"/>
                    <a:pt x="35" y="259"/>
                  </a:cubicBezTo>
                  <a:cubicBezTo>
                    <a:pt x="35" y="258"/>
                    <a:pt x="35" y="258"/>
                    <a:pt x="35" y="258"/>
                  </a:cubicBezTo>
                  <a:cubicBezTo>
                    <a:pt x="35" y="258"/>
                    <a:pt x="35" y="258"/>
                    <a:pt x="35" y="258"/>
                  </a:cubicBezTo>
                  <a:cubicBezTo>
                    <a:pt x="35" y="258"/>
                    <a:pt x="35" y="258"/>
                    <a:pt x="35" y="258"/>
                  </a:cubicBezTo>
                  <a:cubicBezTo>
                    <a:pt x="35" y="259"/>
                    <a:pt x="35" y="259"/>
                    <a:pt x="35" y="259"/>
                  </a:cubicBezTo>
                  <a:cubicBezTo>
                    <a:pt x="34" y="260"/>
                    <a:pt x="34" y="260"/>
                    <a:pt x="34" y="260"/>
                  </a:cubicBezTo>
                  <a:cubicBezTo>
                    <a:pt x="33" y="261"/>
                    <a:pt x="33" y="261"/>
                    <a:pt x="33" y="261"/>
                  </a:cubicBezTo>
                  <a:cubicBezTo>
                    <a:pt x="33" y="261"/>
                    <a:pt x="33" y="261"/>
                    <a:pt x="33" y="261"/>
                  </a:cubicBezTo>
                  <a:cubicBezTo>
                    <a:pt x="32" y="261"/>
                    <a:pt x="32" y="261"/>
                    <a:pt x="32" y="261"/>
                  </a:cubicBezTo>
                  <a:cubicBezTo>
                    <a:pt x="32" y="261"/>
                    <a:pt x="32" y="261"/>
                    <a:pt x="32" y="261"/>
                  </a:cubicBezTo>
                  <a:cubicBezTo>
                    <a:pt x="32" y="260"/>
                    <a:pt x="32" y="260"/>
                    <a:pt x="32" y="260"/>
                  </a:cubicBezTo>
                  <a:cubicBezTo>
                    <a:pt x="32" y="260"/>
                    <a:pt x="32" y="260"/>
                    <a:pt x="32" y="260"/>
                  </a:cubicBezTo>
                  <a:cubicBezTo>
                    <a:pt x="32" y="260"/>
                    <a:pt x="32" y="260"/>
                    <a:pt x="32" y="260"/>
                  </a:cubicBezTo>
                  <a:cubicBezTo>
                    <a:pt x="31" y="260"/>
                    <a:pt x="31" y="260"/>
                    <a:pt x="31" y="260"/>
                  </a:cubicBezTo>
                  <a:cubicBezTo>
                    <a:pt x="31" y="261"/>
                    <a:pt x="31" y="261"/>
                    <a:pt x="31" y="261"/>
                  </a:cubicBezTo>
                  <a:cubicBezTo>
                    <a:pt x="31" y="261"/>
                    <a:pt x="31" y="261"/>
                    <a:pt x="31" y="261"/>
                  </a:cubicBezTo>
                  <a:cubicBezTo>
                    <a:pt x="31" y="260"/>
                    <a:pt x="31" y="260"/>
                    <a:pt x="31" y="260"/>
                  </a:cubicBezTo>
                  <a:cubicBezTo>
                    <a:pt x="30" y="260"/>
                    <a:pt x="30" y="260"/>
                    <a:pt x="30" y="260"/>
                  </a:cubicBezTo>
                  <a:cubicBezTo>
                    <a:pt x="30" y="261"/>
                    <a:pt x="30" y="261"/>
                    <a:pt x="30" y="261"/>
                  </a:cubicBezTo>
                  <a:cubicBezTo>
                    <a:pt x="29" y="260"/>
                    <a:pt x="29" y="260"/>
                    <a:pt x="29" y="260"/>
                  </a:cubicBezTo>
                  <a:cubicBezTo>
                    <a:pt x="29" y="260"/>
                    <a:pt x="29" y="260"/>
                    <a:pt x="29" y="260"/>
                  </a:cubicBezTo>
                  <a:cubicBezTo>
                    <a:pt x="30" y="259"/>
                    <a:pt x="30" y="259"/>
                    <a:pt x="30" y="259"/>
                  </a:cubicBezTo>
                  <a:cubicBezTo>
                    <a:pt x="30" y="259"/>
                    <a:pt x="30" y="259"/>
                    <a:pt x="30" y="259"/>
                  </a:cubicBezTo>
                  <a:cubicBezTo>
                    <a:pt x="31" y="259"/>
                    <a:pt x="31" y="259"/>
                    <a:pt x="31" y="259"/>
                  </a:cubicBezTo>
                  <a:cubicBezTo>
                    <a:pt x="33" y="258"/>
                    <a:pt x="33" y="258"/>
                    <a:pt x="33" y="258"/>
                  </a:cubicBezTo>
                  <a:cubicBezTo>
                    <a:pt x="33" y="258"/>
                    <a:pt x="33" y="258"/>
                    <a:pt x="33" y="258"/>
                  </a:cubicBezTo>
                  <a:cubicBezTo>
                    <a:pt x="33" y="257"/>
                    <a:pt x="33" y="257"/>
                    <a:pt x="33" y="257"/>
                  </a:cubicBezTo>
                  <a:cubicBezTo>
                    <a:pt x="33" y="257"/>
                    <a:pt x="33" y="257"/>
                    <a:pt x="33" y="257"/>
                  </a:cubicBezTo>
                  <a:cubicBezTo>
                    <a:pt x="32" y="258"/>
                    <a:pt x="32" y="258"/>
                    <a:pt x="32" y="258"/>
                  </a:cubicBezTo>
                  <a:cubicBezTo>
                    <a:pt x="31" y="259"/>
                    <a:pt x="31" y="259"/>
                    <a:pt x="31" y="259"/>
                  </a:cubicBezTo>
                  <a:cubicBezTo>
                    <a:pt x="31" y="259"/>
                    <a:pt x="31" y="259"/>
                    <a:pt x="31" y="259"/>
                  </a:cubicBezTo>
                  <a:cubicBezTo>
                    <a:pt x="30" y="259"/>
                    <a:pt x="30" y="259"/>
                    <a:pt x="30" y="259"/>
                  </a:cubicBezTo>
                  <a:cubicBezTo>
                    <a:pt x="30" y="258"/>
                    <a:pt x="30" y="258"/>
                    <a:pt x="30" y="258"/>
                  </a:cubicBezTo>
                  <a:cubicBezTo>
                    <a:pt x="29" y="258"/>
                    <a:pt x="29" y="258"/>
                    <a:pt x="29" y="258"/>
                  </a:cubicBezTo>
                  <a:cubicBezTo>
                    <a:pt x="29" y="258"/>
                    <a:pt x="29" y="258"/>
                    <a:pt x="29" y="258"/>
                  </a:cubicBezTo>
                  <a:cubicBezTo>
                    <a:pt x="29" y="257"/>
                    <a:pt x="29" y="257"/>
                    <a:pt x="29" y="257"/>
                  </a:cubicBezTo>
                  <a:cubicBezTo>
                    <a:pt x="29" y="257"/>
                    <a:pt x="29" y="257"/>
                    <a:pt x="29" y="257"/>
                  </a:cubicBezTo>
                  <a:cubicBezTo>
                    <a:pt x="28" y="257"/>
                    <a:pt x="28" y="257"/>
                    <a:pt x="28" y="257"/>
                  </a:cubicBezTo>
                  <a:cubicBezTo>
                    <a:pt x="27" y="257"/>
                    <a:pt x="27" y="257"/>
                    <a:pt x="27" y="257"/>
                  </a:cubicBezTo>
                  <a:cubicBezTo>
                    <a:pt x="27" y="257"/>
                    <a:pt x="27" y="257"/>
                    <a:pt x="27" y="257"/>
                  </a:cubicBezTo>
                  <a:cubicBezTo>
                    <a:pt x="26" y="258"/>
                    <a:pt x="26" y="258"/>
                    <a:pt x="26" y="258"/>
                  </a:cubicBezTo>
                  <a:cubicBezTo>
                    <a:pt x="25" y="257"/>
                    <a:pt x="25" y="257"/>
                    <a:pt x="25" y="257"/>
                  </a:cubicBezTo>
                  <a:cubicBezTo>
                    <a:pt x="25" y="256"/>
                    <a:pt x="25" y="256"/>
                    <a:pt x="25" y="256"/>
                  </a:cubicBezTo>
                  <a:cubicBezTo>
                    <a:pt x="25" y="256"/>
                    <a:pt x="25" y="256"/>
                    <a:pt x="25" y="256"/>
                  </a:cubicBezTo>
                  <a:cubicBezTo>
                    <a:pt x="26" y="256"/>
                    <a:pt x="26" y="256"/>
                    <a:pt x="26" y="256"/>
                  </a:cubicBezTo>
                  <a:cubicBezTo>
                    <a:pt x="27" y="257"/>
                    <a:pt x="27" y="257"/>
                    <a:pt x="27" y="257"/>
                  </a:cubicBezTo>
                  <a:cubicBezTo>
                    <a:pt x="28" y="256"/>
                    <a:pt x="28" y="256"/>
                    <a:pt x="28" y="256"/>
                  </a:cubicBezTo>
                  <a:cubicBezTo>
                    <a:pt x="28" y="256"/>
                    <a:pt x="28" y="256"/>
                    <a:pt x="28" y="256"/>
                  </a:cubicBezTo>
                  <a:cubicBezTo>
                    <a:pt x="28" y="256"/>
                    <a:pt x="28" y="256"/>
                    <a:pt x="28" y="256"/>
                  </a:cubicBezTo>
                  <a:cubicBezTo>
                    <a:pt x="26" y="256"/>
                    <a:pt x="26" y="256"/>
                    <a:pt x="26" y="256"/>
                  </a:cubicBezTo>
                  <a:cubicBezTo>
                    <a:pt x="26" y="256"/>
                    <a:pt x="26" y="256"/>
                    <a:pt x="26" y="256"/>
                  </a:cubicBezTo>
                  <a:cubicBezTo>
                    <a:pt x="26" y="256"/>
                    <a:pt x="26" y="256"/>
                    <a:pt x="26" y="256"/>
                  </a:cubicBezTo>
                  <a:cubicBezTo>
                    <a:pt x="27" y="256"/>
                    <a:pt x="27" y="256"/>
                    <a:pt x="27" y="256"/>
                  </a:cubicBezTo>
                  <a:cubicBezTo>
                    <a:pt x="28" y="256"/>
                    <a:pt x="28" y="256"/>
                    <a:pt x="28" y="256"/>
                  </a:cubicBezTo>
                  <a:cubicBezTo>
                    <a:pt x="28" y="255"/>
                    <a:pt x="28" y="255"/>
                    <a:pt x="28" y="255"/>
                  </a:cubicBezTo>
                  <a:cubicBezTo>
                    <a:pt x="27" y="255"/>
                    <a:pt x="27" y="255"/>
                    <a:pt x="27" y="255"/>
                  </a:cubicBezTo>
                  <a:cubicBezTo>
                    <a:pt x="26" y="255"/>
                    <a:pt x="26" y="255"/>
                    <a:pt x="26" y="255"/>
                  </a:cubicBezTo>
                  <a:cubicBezTo>
                    <a:pt x="25" y="255"/>
                    <a:pt x="25" y="255"/>
                    <a:pt x="25" y="255"/>
                  </a:cubicBezTo>
                  <a:cubicBezTo>
                    <a:pt x="25" y="255"/>
                    <a:pt x="25" y="255"/>
                    <a:pt x="25" y="255"/>
                  </a:cubicBezTo>
                  <a:cubicBezTo>
                    <a:pt x="24" y="255"/>
                    <a:pt x="24" y="255"/>
                    <a:pt x="24" y="255"/>
                  </a:cubicBezTo>
                  <a:cubicBezTo>
                    <a:pt x="24" y="254"/>
                    <a:pt x="24" y="254"/>
                    <a:pt x="24" y="254"/>
                  </a:cubicBezTo>
                  <a:cubicBezTo>
                    <a:pt x="25" y="254"/>
                    <a:pt x="25" y="254"/>
                    <a:pt x="25" y="254"/>
                  </a:cubicBezTo>
                  <a:cubicBezTo>
                    <a:pt x="26" y="254"/>
                    <a:pt x="26" y="254"/>
                    <a:pt x="26" y="254"/>
                  </a:cubicBezTo>
                  <a:cubicBezTo>
                    <a:pt x="27" y="254"/>
                    <a:pt x="27" y="254"/>
                    <a:pt x="27" y="254"/>
                  </a:cubicBezTo>
                  <a:cubicBezTo>
                    <a:pt x="27" y="254"/>
                    <a:pt x="27" y="254"/>
                    <a:pt x="27" y="254"/>
                  </a:cubicBezTo>
                  <a:cubicBezTo>
                    <a:pt x="26" y="254"/>
                    <a:pt x="26" y="254"/>
                    <a:pt x="26" y="254"/>
                  </a:cubicBezTo>
                  <a:cubicBezTo>
                    <a:pt x="26" y="254"/>
                    <a:pt x="26" y="254"/>
                    <a:pt x="26" y="254"/>
                  </a:cubicBezTo>
                  <a:cubicBezTo>
                    <a:pt x="25" y="254"/>
                    <a:pt x="25" y="254"/>
                    <a:pt x="25" y="254"/>
                  </a:cubicBezTo>
                  <a:cubicBezTo>
                    <a:pt x="25" y="253"/>
                    <a:pt x="25" y="253"/>
                    <a:pt x="25" y="253"/>
                  </a:cubicBezTo>
                  <a:cubicBezTo>
                    <a:pt x="26" y="253"/>
                    <a:pt x="26" y="253"/>
                    <a:pt x="26" y="253"/>
                  </a:cubicBezTo>
                  <a:cubicBezTo>
                    <a:pt x="26" y="253"/>
                    <a:pt x="26" y="253"/>
                    <a:pt x="26" y="253"/>
                  </a:cubicBezTo>
                  <a:cubicBezTo>
                    <a:pt x="27" y="253"/>
                    <a:pt x="27" y="253"/>
                    <a:pt x="27" y="253"/>
                  </a:cubicBezTo>
                  <a:cubicBezTo>
                    <a:pt x="27" y="253"/>
                    <a:pt x="27" y="253"/>
                    <a:pt x="27" y="253"/>
                  </a:cubicBezTo>
                  <a:cubicBezTo>
                    <a:pt x="27" y="252"/>
                    <a:pt x="27" y="252"/>
                    <a:pt x="27" y="252"/>
                  </a:cubicBezTo>
                  <a:cubicBezTo>
                    <a:pt x="27" y="252"/>
                    <a:pt x="27" y="252"/>
                    <a:pt x="27" y="252"/>
                  </a:cubicBezTo>
                  <a:cubicBezTo>
                    <a:pt x="28" y="252"/>
                    <a:pt x="28" y="252"/>
                    <a:pt x="28" y="252"/>
                  </a:cubicBezTo>
                  <a:cubicBezTo>
                    <a:pt x="29" y="252"/>
                    <a:pt x="29" y="252"/>
                    <a:pt x="29" y="252"/>
                  </a:cubicBezTo>
                  <a:cubicBezTo>
                    <a:pt x="30" y="252"/>
                    <a:pt x="30" y="252"/>
                    <a:pt x="30" y="252"/>
                  </a:cubicBezTo>
                  <a:cubicBezTo>
                    <a:pt x="28" y="252"/>
                    <a:pt x="28" y="252"/>
                    <a:pt x="28" y="252"/>
                  </a:cubicBezTo>
                  <a:cubicBezTo>
                    <a:pt x="28" y="251"/>
                    <a:pt x="28" y="251"/>
                    <a:pt x="28" y="251"/>
                  </a:cubicBezTo>
                  <a:cubicBezTo>
                    <a:pt x="27" y="251"/>
                    <a:pt x="27" y="251"/>
                    <a:pt x="27" y="251"/>
                  </a:cubicBezTo>
                  <a:cubicBezTo>
                    <a:pt x="27" y="252"/>
                    <a:pt x="27" y="252"/>
                    <a:pt x="27" y="252"/>
                  </a:cubicBezTo>
                  <a:cubicBezTo>
                    <a:pt x="26" y="252"/>
                    <a:pt x="26" y="252"/>
                    <a:pt x="26" y="252"/>
                  </a:cubicBezTo>
                  <a:cubicBezTo>
                    <a:pt x="25" y="253"/>
                    <a:pt x="25" y="253"/>
                    <a:pt x="25" y="253"/>
                  </a:cubicBezTo>
                  <a:cubicBezTo>
                    <a:pt x="25" y="252"/>
                    <a:pt x="25" y="252"/>
                    <a:pt x="25" y="252"/>
                  </a:cubicBezTo>
                  <a:cubicBezTo>
                    <a:pt x="25" y="252"/>
                    <a:pt x="25" y="252"/>
                    <a:pt x="25" y="252"/>
                  </a:cubicBezTo>
                  <a:cubicBezTo>
                    <a:pt x="25" y="251"/>
                    <a:pt x="25" y="251"/>
                    <a:pt x="25" y="251"/>
                  </a:cubicBezTo>
                  <a:cubicBezTo>
                    <a:pt x="25" y="250"/>
                    <a:pt x="25" y="250"/>
                    <a:pt x="25" y="250"/>
                  </a:cubicBezTo>
                  <a:cubicBezTo>
                    <a:pt x="27" y="250"/>
                    <a:pt x="27" y="250"/>
                    <a:pt x="27" y="250"/>
                  </a:cubicBezTo>
                  <a:cubicBezTo>
                    <a:pt x="27" y="249"/>
                    <a:pt x="27" y="249"/>
                    <a:pt x="27" y="249"/>
                  </a:cubicBezTo>
                  <a:cubicBezTo>
                    <a:pt x="29" y="248"/>
                    <a:pt x="29" y="248"/>
                    <a:pt x="29" y="248"/>
                  </a:cubicBezTo>
                  <a:cubicBezTo>
                    <a:pt x="30" y="248"/>
                    <a:pt x="30" y="248"/>
                    <a:pt x="30" y="248"/>
                  </a:cubicBezTo>
                  <a:cubicBezTo>
                    <a:pt x="30" y="248"/>
                    <a:pt x="30" y="248"/>
                    <a:pt x="30" y="248"/>
                  </a:cubicBezTo>
                  <a:cubicBezTo>
                    <a:pt x="30" y="249"/>
                    <a:pt x="30" y="249"/>
                    <a:pt x="30" y="249"/>
                  </a:cubicBezTo>
                  <a:cubicBezTo>
                    <a:pt x="31" y="250"/>
                    <a:pt x="31" y="250"/>
                    <a:pt x="31" y="250"/>
                  </a:cubicBezTo>
                  <a:cubicBezTo>
                    <a:pt x="31" y="250"/>
                    <a:pt x="31" y="250"/>
                    <a:pt x="31" y="250"/>
                  </a:cubicBezTo>
                  <a:cubicBezTo>
                    <a:pt x="31" y="249"/>
                    <a:pt x="31" y="249"/>
                    <a:pt x="31" y="249"/>
                  </a:cubicBezTo>
                  <a:cubicBezTo>
                    <a:pt x="31" y="248"/>
                    <a:pt x="31" y="248"/>
                    <a:pt x="31" y="248"/>
                  </a:cubicBezTo>
                  <a:cubicBezTo>
                    <a:pt x="31" y="247"/>
                    <a:pt x="31" y="247"/>
                    <a:pt x="31" y="247"/>
                  </a:cubicBezTo>
                  <a:cubicBezTo>
                    <a:pt x="32" y="247"/>
                    <a:pt x="32" y="247"/>
                    <a:pt x="32" y="247"/>
                  </a:cubicBezTo>
                  <a:cubicBezTo>
                    <a:pt x="32" y="247"/>
                    <a:pt x="32" y="247"/>
                    <a:pt x="32" y="247"/>
                  </a:cubicBezTo>
                  <a:cubicBezTo>
                    <a:pt x="31" y="247"/>
                    <a:pt x="31" y="247"/>
                    <a:pt x="31" y="247"/>
                  </a:cubicBezTo>
                  <a:cubicBezTo>
                    <a:pt x="30" y="247"/>
                    <a:pt x="30" y="247"/>
                    <a:pt x="30" y="247"/>
                  </a:cubicBezTo>
                  <a:cubicBezTo>
                    <a:pt x="30" y="247"/>
                    <a:pt x="30" y="247"/>
                    <a:pt x="30" y="247"/>
                  </a:cubicBezTo>
                  <a:cubicBezTo>
                    <a:pt x="30" y="246"/>
                    <a:pt x="30" y="246"/>
                    <a:pt x="30" y="246"/>
                  </a:cubicBezTo>
                  <a:cubicBezTo>
                    <a:pt x="31" y="246"/>
                    <a:pt x="31" y="246"/>
                    <a:pt x="31" y="246"/>
                  </a:cubicBezTo>
                  <a:cubicBezTo>
                    <a:pt x="32" y="245"/>
                    <a:pt x="32" y="245"/>
                    <a:pt x="32" y="245"/>
                  </a:cubicBezTo>
                  <a:cubicBezTo>
                    <a:pt x="32" y="244"/>
                    <a:pt x="32" y="244"/>
                    <a:pt x="32" y="244"/>
                  </a:cubicBezTo>
                  <a:cubicBezTo>
                    <a:pt x="32" y="244"/>
                    <a:pt x="32" y="244"/>
                    <a:pt x="32" y="244"/>
                  </a:cubicBezTo>
                  <a:cubicBezTo>
                    <a:pt x="32" y="244"/>
                    <a:pt x="32" y="244"/>
                    <a:pt x="32" y="244"/>
                  </a:cubicBezTo>
                  <a:cubicBezTo>
                    <a:pt x="32" y="245"/>
                    <a:pt x="32" y="245"/>
                    <a:pt x="32" y="245"/>
                  </a:cubicBezTo>
                  <a:cubicBezTo>
                    <a:pt x="31" y="245"/>
                    <a:pt x="31" y="245"/>
                    <a:pt x="31" y="245"/>
                  </a:cubicBezTo>
                  <a:cubicBezTo>
                    <a:pt x="30" y="245"/>
                    <a:pt x="30" y="245"/>
                    <a:pt x="30" y="245"/>
                  </a:cubicBezTo>
                  <a:cubicBezTo>
                    <a:pt x="29" y="246"/>
                    <a:pt x="29" y="246"/>
                    <a:pt x="29" y="246"/>
                  </a:cubicBezTo>
                  <a:cubicBezTo>
                    <a:pt x="28" y="247"/>
                    <a:pt x="28" y="247"/>
                    <a:pt x="28" y="247"/>
                  </a:cubicBezTo>
                  <a:cubicBezTo>
                    <a:pt x="27" y="248"/>
                    <a:pt x="27" y="248"/>
                    <a:pt x="27" y="248"/>
                  </a:cubicBezTo>
                  <a:cubicBezTo>
                    <a:pt x="26" y="247"/>
                    <a:pt x="26" y="247"/>
                    <a:pt x="26" y="247"/>
                  </a:cubicBezTo>
                  <a:cubicBezTo>
                    <a:pt x="26" y="247"/>
                    <a:pt x="26" y="247"/>
                    <a:pt x="26" y="247"/>
                  </a:cubicBezTo>
                  <a:cubicBezTo>
                    <a:pt x="27" y="246"/>
                    <a:pt x="27" y="246"/>
                    <a:pt x="27" y="246"/>
                  </a:cubicBezTo>
                  <a:cubicBezTo>
                    <a:pt x="26" y="246"/>
                    <a:pt x="26" y="246"/>
                    <a:pt x="26" y="246"/>
                  </a:cubicBezTo>
                  <a:cubicBezTo>
                    <a:pt x="25" y="247"/>
                    <a:pt x="25" y="247"/>
                    <a:pt x="25" y="247"/>
                  </a:cubicBezTo>
                  <a:cubicBezTo>
                    <a:pt x="24" y="246"/>
                    <a:pt x="24" y="246"/>
                    <a:pt x="24" y="246"/>
                  </a:cubicBezTo>
                  <a:cubicBezTo>
                    <a:pt x="25" y="246"/>
                    <a:pt x="25" y="246"/>
                    <a:pt x="25" y="246"/>
                  </a:cubicBezTo>
                  <a:cubicBezTo>
                    <a:pt x="26" y="245"/>
                    <a:pt x="26" y="245"/>
                    <a:pt x="26" y="245"/>
                  </a:cubicBezTo>
                  <a:cubicBezTo>
                    <a:pt x="27" y="245"/>
                    <a:pt x="27" y="245"/>
                    <a:pt x="27" y="245"/>
                  </a:cubicBezTo>
                  <a:cubicBezTo>
                    <a:pt x="27" y="245"/>
                    <a:pt x="27" y="245"/>
                    <a:pt x="27" y="245"/>
                  </a:cubicBezTo>
                  <a:cubicBezTo>
                    <a:pt x="28" y="245"/>
                    <a:pt x="28" y="245"/>
                    <a:pt x="28" y="245"/>
                  </a:cubicBezTo>
                  <a:cubicBezTo>
                    <a:pt x="28" y="244"/>
                    <a:pt x="28" y="244"/>
                    <a:pt x="28" y="244"/>
                  </a:cubicBezTo>
                  <a:cubicBezTo>
                    <a:pt x="27" y="244"/>
                    <a:pt x="27" y="244"/>
                    <a:pt x="27" y="244"/>
                  </a:cubicBezTo>
                  <a:cubicBezTo>
                    <a:pt x="27" y="244"/>
                    <a:pt x="27" y="244"/>
                    <a:pt x="27" y="244"/>
                  </a:cubicBezTo>
                  <a:cubicBezTo>
                    <a:pt x="28" y="243"/>
                    <a:pt x="28" y="243"/>
                    <a:pt x="28" y="243"/>
                  </a:cubicBezTo>
                  <a:cubicBezTo>
                    <a:pt x="27" y="243"/>
                    <a:pt x="27" y="243"/>
                    <a:pt x="27" y="243"/>
                  </a:cubicBezTo>
                  <a:cubicBezTo>
                    <a:pt x="27" y="243"/>
                    <a:pt x="27" y="243"/>
                    <a:pt x="27" y="243"/>
                  </a:cubicBezTo>
                  <a:cubicBezTo>
                    <a:pt x="26" y="243"/>
                    <a:pt x="26" y="243"/>
                    <a:pt x="26" y="243"/>
                  </a:cubicBezTo>
                  <a:cubicBezTo>
                    <a:pt x="26" y="243"/>
                    <a:pt x="26" y="243"/>
                    <a:pt x="26" y="243"/>
                  </a:cubicBezTo>
                  <a:cubicBezTo>
                    <a:pt x="26" y="241"/>
                    <a:pt x="26" y="241"/>
                    <a:pt x="26" y="241"/>
                  </a:cubicBezTo>
                  <a:cubicBezTo>
                    <a:pt x="25" y="240"/>
                    <a:pt x="25" y="240"/>
                    <a:pt x="25" y="240"/>
                  </a:cubicBezTo>
                  <a:cubicBezTo>
                    <a:pt x="25" y="240"/>
                    <a:pt x="25" y="240"/>
                    <a:pt x="25" y="240"/>
                  </a:cubicBezTo>
                  <a:cubicBezTo>
                    <a:pt x="26" y="239"/>
                    <a:pt x="26" y="239"/>
                    <a:pt x="26" y="239"/>
                  </a:cubicBezTo>
                  <a:cubicBezTo>
                    <a:pt x="27" y="239"/>
                    <a:pt x="27" y="239"/>
                    <a:pt x="27" y="239"/>
                  </a:cubicBezTo>
                  <a:cubicBezTo>
                    <a:pt x="27" y="240"/>
                    <a:pt x="27" y="240"/>
                    <a:pt x="27" y="240"/>
                  </a:cubicBezTo>
                  <a:cubicBezTo>
                    <a:pt x="29" y="240"/>
                    <a:pt x="29" y="240"/>
                    <a:pt x="29" y="240"/>
                  </a:cubicBezTo>
                  <a:cubicBezTo>
                    <a:pt x="30" y="240"/>
                    <a:pt x="30" y="240"/>
                    <a:pt x="30" y="240"/>
                  </a:cubicBezTo>
                  <a:cubicBezTo>
                    <a:pt x="29" y="240"/>
                    <a:pt x="29" y="240"/>
                    <a:pt x="29" y="240"/>
                  </a:cubicBezTo>
                  <a:cubicBezTo>
                    <a:pt x="29" y="239"/>
                    <a:pt x="29" y="239"/>
                    <a:pt x="29" y="239"/>
                  </a:cubicBezTo>
                  <a:cubicBezTo>
                    <a:pt x="28" y="239"/>
                    <a:pt x="28" y="239"/>
                    <a:pt x="28" y="239"/>
                  </a:cubicBezTo>
                  <a:cubicBezTo>
                    <a:pt x="27" y="239"/>
                    <a:pt x="27" y="239"/>
                    <a:pt x="27" y="239"/>
                  </a:cubicBezTo>
                  <a:cubicBezTo>
                    <a:pt x="26" y="238"/>
                    <a:pt x="26" y="238"/>
                    <a:pt x="26" y="238"/>
                  </a:cubicBezTo>
                  <a:cubicBezTo>
                    <a:pt x="26" y="238"/>
                    <a:pt x="26" y="238"/>
                    <a:pt x="26" y="238"/>
                  </a:cubicBezTo>
                  <a:cubicBezTo>
                    <a:pt x="27" y="237"/>
                    <a:pt x="27" y="237"/>
                    <a:pt x="27" y="237"/>
                  </a:cubicBezTo>
                  <a:cubicBezTo>
                    <a:pt x="27" y="237"/>
                    <a:pt x="27" y="237"/>
                    <a:pt x="27" y="237"/>
                  </a:cubicBezTo>
                  <a:cubicBezTo>
                    <a:pt x="28" y="236"/>
                    <a:pt x="28" y="236"/>
                    <a:pt x="28" y="236"/>
                  </a:cubicBezTo>
                  <a:cubicBezTo>
                    <a:pt x="28" y="235"/>
                    <a:pt x="28" y="235"/>
                    <a:pt x="28" y="235"/>
                  </a:cubicBezTo>
                  <a:cubicBezTo>
                    <a:pt x="27" y="236"/>
                    <a:pt x="27" y="236"/>
                    <a:pt x="27" y="236"/>
                  </a:cubicBezTo>
                  <a:cubicBezTo>
                    <a:pt x="27" y="236"/>
                    <a:pt x="27" y="236"/>
                    <a:pt x="27" y="236"/>
                  </a:cubicBezTo>
                  <a:cubicBezTo>
                    <a:pt x="26" y="237"/>
                    <a:pt x="26" y="237"/>
                    <a:pt x="26" y="237"/>
                  </a:cubicBezTo>
                  <a:cubicBezTo>
                    <a:pt x="24" y="237"/>
                    <a:pt x="24" y="237"/>
                    <a:pt x="24" y="237"/>
                  </a:cubicBezTo>
                  <a:cubicBezTo>
                    <a:pt x="24" y="238"/>
                    <a:pt x="24" y="238"/>
                    <a:pt x="24" y="238"/>
                  </a:cubicBezTo>
                  <a:cubicBezTo>
                    <a:pt x="24" y="238"/>
                    <a:pt x="24" y="238"/>
                    <a:pt x="24" y="238"/>
                  </a:cubicBezTo>
                  <a:cubicBezTo>
                    <a:pt x="23" y="238"/>
                    <a:pt x="23" y="238"/>
                    <a:pt x="23" y="238"/>
                  </a:cubicBezTo>
                  <a:cubicBezTo>
                    <a:pt x="22" y="237"/>
                    <a:pt x="22" y="237"/>
                    <a:pt x="22" y="237"/>
                  </a:cubicBezTo>
                  <a:cubicBezTo>
                    <a:pt x="22" y="236"/>
                    <a:pt x="22" y="236"/>
                    <a:pt x="22" y="236"/>
                  </a:cubicBezTo>
                  <a:cubicBezTo>
                    <a:pt x="22" y="234"/>
                    <a:pt x="22" y="234"/>
                    <a:pt x="22" y="234"/>
                  </a:cubicBezTo>
                  <a:cubicBezTo>
                    <a:pt x="23" y="233"/>
                    <a:pt x="23" y="233"/>
                    <a:pt x="23" y="233"/>
                  </a:cubicBezTo>
                  <a:cubicBezTo>
                    <a:pt x="22" y="232"/>
                    <a:pt x="22" y="232"/>
                    <a:pt x="22" y="232"/>
                  </a:cubicBezTo>
                  <a:cubicBezTo>
                    <a:pt x="22" y="232"/>
                    <a:pt x="22" y="232"/>
                    <a:pt x="22" y="232"/>
                  </a:cubicBezTo>
                  <a:cubicBezTo>
                    <a:pt x="22" y="231"/>
                    <a:pt x="22" y="231"/>
                    <a:pt x="22" y="231"/>
                  </a:cubicBezTo>
                  <a:cubicBezTo>
                    <a:pt x="22" y="231"/>
                    <a:pt x="22" y="231"/>
                    <a:pt x="22" y="231"/>
                  </a:cubicBezTo>
                  <a:cubicBezTo>
                    <a:pt x="23" y="231"/>
                    <a:pt x="23" y="231"/>
                    <a:pt x="23" y="231"/>
                  </a:cubicBezTo>
                  <a:cubicBezTo>
                    <a:pt x="23" y="231"/>
                    <a:pt x="23" y="231"/>
                    <a:pt x="23" y="231"/>
                  </a:cubicBezTo>
                  <a:cubicBezTo>
                    <a:pt x="23" y="230"/>
                    <a:pt x="23" y="230"/>
                    <a:pt x="23" y="230"/>
                  </a:cubicBezTo>
                  <a:cubicBezTo>
                    <a:pt x="24" y="230"/>
                    <a:pt x="24" y="230"/>
                    <a:pt x="24" y="230"/>
                  </a:cubicBezTo>
                  <a:cubicBezTo>
                    <a:pt x="24" y="229"/>
                    <a:pt x="24" y="229"/>
                    <a:pt x="24" y="229"/>
                  </a:cubicBezTo>
                  <a:cubicBezTo>
                    <a:pt x="25" y="228"/>
                    <a:pt x="25" y="228"/>
                    <a:pt x="25" y="228"/>
                  </a:cubicBezTo>
                  <a:cubicBezTo>
                    <a:pt x="26" y="229"/>
                    <a:pt x="26" y="229"/>
                    <a:pt x="26" y="229"/>
                  </a:cubicBezTo>
                  <a:cubicBezTo>
                    <a:pt x="26" y="228"/>
                    <a:pt x="26" y="228"/>
                    <a:pt x="26" y="228"/>
                  </a:cubicBezTo>
                  <a:cubicBezTo>
                    <a:pt x="26" y="228"/>
                    <a:pt x="26" y="228"/>
                    <a:pt x="26" y="228"/>
                  </a:cubicBezTo>
                  <a:cubicBezTo>
                    <a:pt x="26" y="228"/>
                    <a:pt x="26" y="228"/>
                    <a:pt x="26" y="228"/>
                  </a:cubicBezTo>
                  <a:cubicBezTo>
                    <a:pt x="27" y="227"/>
                    <a:pt x="27" y="227"/>
                    <a:pt x="27" y="227"/>
                  </a:cubicBezTo>
                  <a:cubicBezTo>
                    <a:pt x="27" y="226"/>
                    <a:pt x="27" y="226"/>
                    <a:pt x="27" y="226"/>
                  </a:cubicBezTo>
                  <a:cubicBezTo>
                    <a:pt x="29" y="225"/>
                    <a:pt x="29" y="225"/>
                    <a:pt x="29" y="225"/>
                  </a:cubicBezTo>
                  <a:cubicBezTo>
                    <a:pt x="29" y="225"/>
                    <a:pt x="29" y="225"/>
                    <a:pt x="29" y="225"/>
                  </a:cubicBezTo>
                  <a:cubicBezTo>
                    <a:pt x="28" y="225"/>
                    <a:pt x="28" y="225"/>
                    <a:pt x="28" y="225"/>
                  </a:cubicBezTo>
                  <a:cubicBezTo>
                    <a:pt x="28" y="224"/>
                    <a:pt x="28" y="224"/>
                    <a:pt x="28" y="224"/>
                  </a:cubicBezTo>
                  <a:cubicBezTo>
                    <a:pt x="27" y="225"/>
                    <a:pt x="27" y="225"/>
                    <a:pt x="27" y="225"/>
                  </a:cubicBezTo>
                  <a:cubicBezTo>
                    <a:pt x="27" y="226"/>
                    <a:pt x="27" y="226"/>
                    <a:pt x="27" y="226"/>
                  </a:cubicBezTo>
                  <a:cubicBezTo>
                    <a:pt x="25" y="228"/>
                    <a:pt x="25" y="228"/>
                    <a:pt x="25" y="228"/>
                  </a:cubicBezTo>
                  <a:cubicBezTo>
                    <a:pt x="25" y="228"/>
                    <a:pt x="25" y="228"/>
                    <a:pt x="25" y="228"/>
                  </a:cubicBezTo>
                  <a:cubicBezTo>
                    <a:pt x="25" y="227"/>
                    <a:pt x="25" y="227"/>
                    <a:pt x="25" y="227"/>
                  </a:cubicBezTo>
                  <a:cubicBezTo>
                    <a:pt x="26" y="226"/>
                    <a:pt x="26" y="226"/>
                    <a:pt x="26" y="226"/>
                  </a:cubicBezTo>
                  <a:cubicBezTo>
                    <a:pt x="26" y="225"/>
                    <a:pt x="26" y="225"/>
                    <a:pt x="26" y="225"/>
                  </a:cubicBezTo>
                  <a:cubicBezTo>
                    <a:pt x="27" y="223"/>
                    <a:pt x="27" y="223"/>
                    <a:pt x="27" y="223"/>
                  </a:cubicBezTo>
                  <a:cubicBezTo>
                    <a:pt x="28" y="222"/>
                    <a:pt x="28" y="222"/>
                    <a:pt x="28" y="222"/>
                  </a:cubicBezTo>
                  <a:cubicBezTo>
                    <a:pt x="28" y="222"/>
                    <a:pt x="28" y="222"/>
                    <a:pt x="28" y="222"/>
                  </a:cubicBezTo>
                  <a:cubicBezTo>
                    <a:pt x="28" y="221"/>
                    <a:pt x="28" y="221"/>
                    <a:pt x="28" y="221"/>
                  </a:cubicBezTo>
                  <a:cubicBezTo>
                    <a:pt x="28" y="221"/>
                    <a:pt x="28" y="221"/>
                    <a:pt x="28" y="221"/>
                  </a:cubicBezTo>
                  <a:cubicBezTo>
                    <a:pt x="28" y="221"/>
                    <a:pt x="28" y="221"/>
                    <a:pt x="28" y="221"/>
                  </a:cubicBezTo>
                  <a:cubicBezTo>
                    <a:pt x="28" y="220"/>
                    <a:pt x="28" y="220"/>
                    <a:pt x="28" y="220"/>
                  </a:cubicBezTo>
                  <a:cubicBezTo>
                    <a:pt x="28" y="220"/>
                    <a:pt x="28" y="220"/>
                    <a:pt x="28" y="220"/>
                  </a:cubicBezTo>
                  <a:cubicBezTo>
                    <a:pt x="28" y="220"/>
                    <a:pt x="28" y="220"/>
                    <a:pt x="28" y="220"/>
                  </a:cubicBezTo>
                  <a:cubicBezTo>
                    <a:pt x="27" y="219"/>
                    <a:pt x="27" y="219"/>
                    <a:pt x="27" y="219"/>
                  </a:cubicBezTo>
                  <a:cubicBezTo>
                    <a:pt x="27" y="219"/>
                    <a:pt x="27" y="219"/>
                    <a:pt x="27" y="219"/>
                  </a:cubicBezTo>
                  <a:cubicBezTo>
                    <a:pt x="27" y="218"/>
                    <a:pt x="27" y="218"/>
                    <a:pt x="27" y="218"/>
                  </a:cubicBezTo>
                  <a:cubicBezTo>
                    <a:pt x="26" y="217"/>
                    <a:pt x="26" y="217"/>
                    <a:pt x="26" y="217"/>
                  </a:cubicBezTo>
                  <a:cubicBezTo>
                    <a:pt x="25" y="217"/>
                    <a:pt x="25" y="217"/>
                    <a:pt x="25" y="217"/>
                  </a:cubicBezTo>
                  <a:cubicBezTo>
                    <a:pt x="25" y="216"/>
                    <a:pt x="25" y="216"/>
                    <a:pt x="25" y="216"/>
                  </a:cubicBezTo>
                  <a:cubicBezTo>
                    <a:pt x="24" y="215"/>
                    <a:pt x="24" y="215"/>
                    <a:pt x="24" y="215"/>
                  </a:cubicBezTo>
                  <a:cubicBezTo>
                    <a:pt x="24" y="215"/>
                    <a:pt x="24" y="215"/>
                    <a:pt x="24" y="215"/>
                  </a:cubicBezTo>
                  <a:cubicBezTo>
                    <a:pt x="23" y="215"/>
                    <a:pt x="23" y="215"/>
                    <a:pt x="23" y="215"/>
                  </a:cubicBezTo>
                  <a:cubicBezTo>
                    <a:pt x="23" y="215"/>
                    <a:pt x="23" y="215"/>
                    <a:pt x="23" y="215"/>
                  </a:cubicBezTo>
                  <a:cubicBezTo>
                    <a:pt x="23" y="214"/>
                    <a:pt x="23" y="214"/>
                    <a:pt x="23" y="214"/>
                  </a:cubicBezTo>
                  <a:cubicBezTo>
                    <a:pt x="23" y="214"/>
                    <a:pt x="23" y="214"/>
                    <a:pt x="23" y="214"/>
                  </a:cubicBezTo>
                  <a:cubicBezTo>
                    <a:pt x="23" y="213"/>
                    <a:pt x="23" y="213"/>
                    <a:pt x="23" y="213"/>
                  </a:cubicBezTo>
                  <a:cubicBezTo>
                    <a:pt x="23" y="213"/>
                    <a:pt x="23" y="213"/>
                    <a:pt x="23" y="213"/>
                  </a:cubicBezTo>
                  <a:cubicBezTo>
                    <a:pt x="23" y="213"/>
                    <a:pt x="23" y="213"/>
                    <a:pt x="23" y="213"/>
                  </a:cubicBezTo>
                  <a:cubicBezTo>
                    <a:pt x="23" y="212"/>
                    <a:pt x="23" y="212"/>
                    <a:pt x="23" y="212"/>
                  </a:cubicBezTo>
                  <a:cubicBezTo>
                    <a:pt x="23" y="212"/>
                    <a:pt x="23" y="212"/>
                    <a:pt x="23" y="212"/>
                  </a:cubicBezTo>
                  <a:cubicBezTo>
                    <a:pt x="23" y="212"/>
                    <a:pt x="23" y="212"/>
                    <a:pt x="23" y="212"/>
                  </a:cubicBezTo>
                  <a:cubicBezTo>
                    <a:pt x="22" y="212"/>
                    <a:pt x="22" y="212"/>
                    <a:pt x="22" y="212"/>
                  </a:cubicBezTo>
                  <a:cubicBezTo>
                    <a:pt x="22" y="211"/>
                    <a:pt x="22" y="211"/>
                    <a:pt x="22" y="211"/>
                  </a:cubicBezTo>
                  <a:cubicBezTo>
                    <a:pt x="23" y="211"/>
                    <a:pt x="23" y="211"/>
                    <a:pt x="23" y="211"/>
                  </a:cubicBezTo>
                  <a:cubicBezTo>
                    <a:pt x="23" y="208"/>
                    <a:pt x="23" y="208"/>
                    <a:pt x="23" y="208"/>
                  </a:cubicBezTo>
                  <a:cubicBezTo>
                    <a:pt x="23" y="205"/>
                    <a:pt x="23" y="205"/>
                    <a:pt x="23" y="205"/>
                  </a:cubicBezTo>
                  <a:cubicBezTo>
                    <a:pt x="23" y="203"/>
                    <a:pt x="23" y="203"/>
                    <a:pt x="23" y="203"/>
                  </a:cubicBezTo>
                  <a:cubicBezTo>
                    <a:pt x="23" y="202"/>
                    <a:pt x="23" y="202"/>
                    <a:pt x="23" y="202"/>
                  </a:cubicBezTo>
                  <a:cubicBezTo>
                    <a:pt x="23" y="201"/>
                    <a:pt x="23" y="201"/>
                    <a:pt x="23" y="201"/>
                  </a:cubicBezTo>
                  <a:cubicBezTo>
                    <a:pt x="23" y="201"/>
                    <a:pt x="23" y="201"/>
                    <a:pt x="23" y="201"/>
                  </a:cubicBezTo>
                  <a:cubicBezTo>
                    <a:pt x="23" y="200"/>
                    <a:pt x="23" y="200"/>
                    <a:pt x="23" y="200"/>
                  </a:cubicBezTo>
                  <a:cubicBezTo>
                    <a:pt x="23" y="199"/>
                    <a:pt x="23" y="199"/>
                    <a:pt x="23" y="199"/>
                  </a:cubicBezTo>
                  <a:cubicBezTo>
                    <a:pt x="23" y="198"/>
                    <a:pt x="23" y="198"/>
                    <a:pt x="23" y="198"/>
                  </a:cubicBezTo>
                  <a:cubicBezTo>
                    <a:pt x="22" y="197"/>
                    <a:pt x="22" y="197"/>
                    <a:pt x="22" y="197"/>
                  </a:cubicBezTo>
                  <a:cubicBezTo>
                    <a:pt x="21" y="195"/>
                    <a:pt x="21" y="195"/>
                    <a:pt x="21" y="195"/>
                  </a:cubicBezTo>
                  <a:cubicBezTo>
                    <a:pt x="21" y="195"/>
                    <a:pt x="21" y="195"/>
                    <a:pt x="21" y="195"/>
                  </a:cubicBezTo>
                  <a:cubicBezTo>
                    <a:pt x="21" y="192"/>
                    <a:pt x="21" y="192"/>
                    <a:pt x="21" y="192"/>
                  </a:cubicBezTo>
                  <a:cubicBezTo>
                    <a:pt x="21" y="192"/>
                    <a:pt x="21" y="192"/>
                    <a:pt x="21" y="192"/>
                  </a:cubicBezTo>
                  <a:cubicBezTo>
                    <a:pt x="21" y="191"/>
                    <a:pt x="21" y="191"/>
                    <a:pt x="21" y="191"/>
                  </a:cubicBezTo>
                  <a:cubicBezTo>
                    <a:pt x="21" y="190"/>
                    <a:pt x="21" y="190"/>
                    <a:pt x="21" y="190"/>
                  </a:cubicBezTo>
                  <a:cubicBezTo>
                    <a:pt x="21" y="189"/>
                    <a:pt x="21" y="189"/>
                    <a:pt x="21" y="189"/>
                  </a:cubicBezTo>
                  <a:cubicBezTo>
                    <a:pt x="20" y="189"/>
                    <a:pt x="20" y="189"/>
                    <a:pt x="20" y="189"/>
                  </a:cubicBezTo>
                  <a:cubicBezTo>
                    <a:pt x="19" y="189"/>
                    <a:pt x="19" y="189"/>
                    <a:pt x="19" y="189"/>
                  </a:cubicBezTo>
                  <a:cubicBezTo>
                    <a:pt x="17" y="189"/>
                    <a:pt x="17" y="189"/>
                    <a:pt x="17" y="189"/>
                  </a:cubicBezTo>
                  <a:cubicBezTo>
                    <a:pt x="17" y="189"/>
                    <a:pt x="17" y="189"/>
                    <a:pt x="17" y="189"/>
                  </a:cubicBezTo>
                  <a:cubicBezTo>
                    <a:pt x="15" y="190"/>
                    <a:pt x="15" y="190"/>
                    <a:pt x="15" y="190"/>
                  </a:cubicBezTo>
                  <a:cubicBezTo>
                    <a:pt x="14" y="191"/>
                    <a:pt x="14" y="191"/>
                    <a:pt x="14" y="191"/>
                  </a:cubicBezTo>
                  <a:cubicBezTo>
                    <a:pt x="13" y="192"/>
                    <a:pt x="13" y="192"/>
                    <a:pt x="13" y="192"/>
                  </a:cubicBezTo>
                  <a:cubicBezTo>
                    <a:pt x="12" y="193"/>
                    <a:pt x="12" y="193"/>
                    <a:pt x="12" y="193"/>
                  </a:cubicBezTo>
                  <a:cubicBezTo>
                    <a:pt x="11" y="193"/>
                    <a:pt x="11" y="193"/>
                    <a:pt x="11" y="193"/>
                  </a:cubicBezTo>
                  <a:cubicBezTo>
                    <a:pt x="9" y="193"/>
                    <a:pt x="9" y="193"/>
                    <a:pt x="9" y="193"/>
                  </a:cubicBezTo>
                  <a:cubicBezTo>
                    <a:pt x="9" y="193"/>
                    <a:pt x="9" y="193"/>
                    <a:pt x="9" y="193"/>
                  </a:cubicBezTo>
                  <a:cubicBezTo>
                    <a:pt x="9" y="193"/>
                    <a:pt x="9" y="193"/>
                    <a:pt x="9" y="193"/>
                  </a:cubicBezTo>
                  <a:cubicBezTo>
                    <a:pt x="9" y="192"/>
                    <a:pt x="9" y="192"/>
                    <a:pt x="9" y="192"/>
                  </a:cubicBezTo>
                  <a:cubicBezTo>
                    <a:pt x="9" y="191"/>
                    <a:pt x="9" y="191"/>
                    <a:pt x="9" y="191"/>
                  </a:cubicBezTo>
                  <a:cubicBezTo>
                    <a:pt x="8" y="186"/>
                    <a:pt x="8" y="186"/>
                    <a:pt x="8" y="186"/>
                  </a:cubicBezTo>
                  <a:cubicBezTo>
                    <a:pt x="7" y="184"/>
                    <a:pt x="7" y="184"/>
                    <a:pt x="7" y="184"/>
                  </a:cubicBezTo>
                  <a:cubicBezTo>
                    <a:pt x="7" y="183"/>
                    <a:pt x="7" y="183"/>
                    <a:pt x="7" y="183"/>
                  </a:cubicBezTo>
                  <a:cubicBezTo>
                    <a:pt x="8" y="181"/>
                    <a:pt x="8" y="181"/>
                    <a:pt x="8" y="181"/>
                  </a:cubicBezTo>
                  <a:cubicBezTo>
                    <a:pt x="5" y="181"/>
                    <a:pt x="5" y="181"/>
                    <a:pt x="5" y="181"/>
                  </a:cubicBezTo>
                  <a:cubicBezTo>
                    <a:pt x="4" y="182"/>
                    <a:pt x="4" y="182"/>
                    <a:pt x="4" y="182"/>
                  </a:cubicBezTo>
                  <a:cubicBezTo>
                    <a:pt x="3" y="181"/>
                    <a:pt x="3" y="181"/>
                    <a:pt x="3" y="181"/>
                  </a:cubicBezTo>
                  <a:cubicBezTo>
                    <a:pt x="0" y="181"/>
                    <a:pt x="0" y="181"/>
                    <a:pt x="0" y="181"/>
                  </a:cubicBezTo>
                  <a:cubicBezTo>
                    <a:pt x="51" y="97"/>
                    <a:pt x="51" y="97"/>
                    <a:pt x="51" y="97"/>
                  </a:cubicBezTo>
                  <a:cubicBezTo>
                    <a:pt x="51" y="97"/>
                    <a:pt x="51" y="97"/>
                    <a:pt x="51" y="97"/>
                  </a:cubicBezTo>
                  <a:cubicBezTo>
                    <a:pt x="52" y="97"/>
                    <a:pt x="52" y="97"/>
                    <a:pt x="52" y="97"/>
                  </a:cubicBezTo>
                  <a:cubicBezTo>
                    <a:pt x="54" y="99"/>
                    <a:pt x="54" y="99"/>
                    <a:pt x="54" y="99"/>
                  </a:cubicBezTo>
                  <a:cubicBezTo>
                    <a:pt x="55" y="99"/>
                    <a:pt x="55" y="99"/>
                    <a:pt x="55" y="99"/>
                  </a:cubicBezTo>
                  <a:cubicBezTo>
                    <a:pt x="56" y="99"/>
                    <a:pt x="56" y="99"/>
                    <a:pt x="56" y="99"/>
                  </a:cubicBezTo>
                  <a:cubicBezTo>
                    <a:pt x="56" y="100"/>
                    <a:pt x="56" y="100"/>
                    <a:pt x="56" y="100"/>
                  </a:cubicBezTo>
                  <a:cubicBezTo>
                    <a:pt x="57" y="100"/>
                    <a:pt x="57" y="100"/>
                    <a:pt x="57" y="100"/>
                  </a:cubicBezTo>
                  <a:cubicBezTo>
                    <a:pt x="57" y="101"/>
                    <a:pt x="57" y="101"/>
                    <a:pt x="57" y="101"/>
                  </a:cubicBezTo>
                  <a:cubicBezTo>
                    <a:pt x="57" y="101"/>
                    <a:pt x="57" y="101"/>
                    <a:pt x="57" y="101"/>
                  </a:cubicBezTo>
                  <a:cubicBezTo>
                    <a:pt x="58" y="102"/>
                    <a:pt x="58" y="102"/>
                    <a:pt x="58" y="102"/>
                  </a:cubicBezTo>
                  <a:cubicBezTo>
                    <a:pt x="58" y="103"/>
                    <a:pt x="58" y="103"/>
                    <a:pt x="58" y="103"/>
                  </a:cubicBezTo>
                  <a:cubicBezTo>
                    <a:pt x="58" y="103"/>
                    <a:pt x="58" y="103"/>
                    <a:pt x="58" y="103"/>
                  </a:cubicBezTo>
                  <a:cubicBezTo>
                    <a:pt x="58" y="104"/>
                    <a:pt x="58" y="104"/>
                    <a:pt x="58" y="104"/>
                  </a:cubicBezTo>
                  <a:cubicBezTo>
                    <a:pt x="58" y="105"/>
                    <a:pt x="58" y="105"/>
                    <a:pt x="58" y="105"/>
                  </a:cubicBezTo>
                  <a:cubicBezTo>
                    <a:pt x="59" y="105"/>
                    <a:pt x="59" y="105"/>
                    <a:pt x="59" y="105"/>
                  </a:cubicBezTo>
                  <a:cubicBezTo>
                    <a:pt x="59" y="105"/>
                    <a:pt x="59" y="105"/>
                    <a:pt x="59" y="105"/>
                  </a:cubicBezTo>
                  <a:cubicBezTo>
                    <a:pt x="59" y="105"/>
                    <a:pt x="59" y="105"/>
                    <a:pt x="59" y="105"/>
                  </a:cubicBezTo>
                  <a:cubicBezTo>
                    <a:pt x="59" y="106"/>
                    <a:pt x="59" y="106"/>
                    <a:pt x="59" y="106"/>
                  </a:cubicBezTo>
                  <a:cubicBezTo>
                    <a:pt x="60" y="107"/>
                    <a:pt x="60" y="107"/>
                    <a:pt x="60" y="107"/>
                  </a:cubicBezTo>
                  <a:cubicBezTo>
                    <a:pt x="61" y="108"/>
                    <a:pt x="61" y="108"/>
                    <a:pt x="61" y="108"/>
                  </a:cubicBezTo>
                  <a:cubicBezTo>
                    <a:pt x="62" y="109"/>
                    <a:pt x="62" y="109"/>
                    <a:pt x="62" y="109"/>
                  </a:cubicBezTo>
                  <a:cubicBezTo>
                    <a:pt x="62" y="109"/>
                    <a:pt x="62" y="109"/>
                    <a:pt x="62" y="109"/>
                  </a:cubicBezTo>
                  <a:cubicBezTo>
                    <a:pt x="63" y="109"/>
                    <a:pt x="63" y="109"/>
                    <a:pt x="63" y="109"/>
                  </a:cubicBezTo>
                  <a:cubicBezTo>
                    <a:pt x="63" y="110"/>
                    <a:pt x="63" y="110"/>
                    <a:pt x="63" y="110"/>
                  </a:cubicBezTo>
                  <a:cubicBezTo>
                    <a:pt x="63" y="110"/>
                    <a:pt x="63" y="110"/>
                    <a:pt x="63" y="110"/>
                  </a:cubicBezTo>
                  <a:cubicBezTo>
                    <a:pt x="64" y="110"/>
                    <a:pt x="64" y="110"/>
                    <a:pt x="64" y="110"/>
                  </a:cubicBezTo>
                  <a:cubicBezTo>
                    <a:pt x="65" y="111"/>
                    <a:pt x="65" y="111"/>
                    <a:pt x="65" y="111"/>
                  </a:cubicBezTo>
                  <a:cubicBezTo>
                    <a:pt x="65" y="112"/>
                    <a:pt x="65" y="112"/>
                    <a:pt x="65" y="112"/>
                  </a:cubicBezTo>
                  <a:cubicBezTo>
                    <a:pt x="65" y="112"/>
                    <a:pt x="65" y="112"/>
                    <a:pt x="65" y="112"/>
                  </a:cubicBezTo>
                  <a:cubicBezTo>
                    <a:pt x="66" y="113"/>
                    <a:pt x="66" y="113"/>
                    <a:pt x="66" y="113"/>
                  </a:cubicBezTo>
                  <a:cubicBezTo>
                    <a:pt x="66" y="113"/>
                    <a:pt x="66" y="113"/>
                    <a:pt x="66" y="113"/>
                  </a:cubicBezTo>
                  <a:cubicBezTo>
                    <a:pt x="67" y="114"/>
                    <a:pt x="67" y="114"/>
                    <a:pt x="67" y="114"/>
                  </a:cubicBezTo>
                  <a:cubicBezTo>
                    <a:pt x="67" y="115"/>
                    <a:pt x="67" y="115"/>
                    <a:pt x="67" y="115"/>
                  </a:cubicBezTo>
                  <a:cubicBezTo>
                    <a:pt x="68" y="115"/>
                    <a:pt x="68" y="115"/>
                    <a:pt x="68" y="115"/>
                  </a:cubicBezTo>
                  <a:cubicBezTo>
                    <a:pt x="68" y="116"/>
                    <a:pt x="68" y="116"/>
                    <a:pt x="68" y="116"/>
                  </a:cubicBezTo>
                  <a:cubicBezTo>
                    <a:pt x="67" y="117"/>
                    <a:pt x="67" y="117"/>
                    <a:pt x="67" y="117"/>
                  </a:cubicBezTo>
                  <a:cubicBezTo>
                    <a:pt x="66" y="117"/>
                    <a:pt x="66" y="117"/>
                    <a:pt x="66" y="117"/>
                  </a:cubicBezTo>
                  <a:cubicBezTo>
                    <a:pt x="68" y="116"/>
                    <a:pt x="68" y="116"/>
                    <a:pt x="68" y="116"/>
                  </a:cubicBezTo>
                  <a:cubicBezTo>
                    <a:pt x="69" y="116"/>
                    <a:pt x="69" y="116"/>
                    <a:pt x="69" y="116"/>
                  </a:cubicBezTo>
                  <a:cubicBezTo>
                    <a:pt x="69" y="116"/>
                    <a:pt x="69" y="116"/>
                    <a:pt x="69" y="116"/>
                  </a:cubicBezTo>
                  <a:cubicBezTo>
                    <a:pt x="69" y="115"/>
                    <a:pt x="69" y="115"/>
                    <a:pt x="69" y="115"/>
                  </a:cubicBezTo>
                  <a:cubicBezTo>
                    <a:pt x="69" y="112"/>
                    <a:pt x="69" y="112"/>
                    <a:pt x="69" y="112"/>
                  </a:cubicBezTo>
                  <a:cubicBezTo>
                    <a:pt x="69" y="111"/>
                    <a:pt x="69" y="111"/>
                    <a:pt x="69" y="111"/>
                  </a:cubicBezTo>
                  <a:cubicBezTo>
                    <a:pt x="70" y="110"/>
                    <a:pt x="70" y="110"/>
                    <a:pt x="70" y="110"/>
                  </a:cubicBezTo>
                  <a:cubicBezTo>
                    <a:pt x="71" y="110"/>
                    <a:pt x="71" y="110"/>
                    <a:pt x="71" y="110"/>
                  </a:cubicBezTo>
                  <a:cubicBezTo>
                    <a:pt x="72" y="109"/>
                    <a:pt x="72" y="109"/>
                    <a:pt x="72" y="109"/>
                  </a:cubicBezTo>
                  <a:cubicBezTo>
                    <a:pt x="73" y="109"/>
                    <a:pt x="73" y="109"/>
                    <a:pt x="73" y="109"/>
                  </a:cubicBezTo>
                  <a:cubicBezTo>
                    <a:pt x="74" y="109"/>
                    <a:pt x="74" y="109"/>
                    <a:pt x="74" y="109"/>
                  </a:cubicBezTo>
                  <a:cubicBezTo>
                    <a:pt x="74" y="108"/>
                    <a:pt x="74" y="108"/>
                    <a:pt x="74" y="108"/>
                  </a:cubicBezTo>
                  <a:cubicBezTo>
                    <a:pt x="75" y="108"/>
                    <a:pt x="75" y="108"/>
                    <a:pt x="75" y="108"/>
                  </a:cubicBezTo>
                  <a:cubicBezTo>
                    <a:pt x="76" y="108"/>
                    <a:pt x="76" y="108"/>
                    <a:pt x="76" y="108"/>
                  </a:cubicBezTo>
                  <a:cubicBezTo>
                    <a:pt x="77" y="108"/>
                    <a:pt x="77" y="108"/>
                    <a:pt x="77" y="108"/>
                  </a:cubicBezTo>
                  <a:cubicBezTo>
                    <a:pt x="77" y="108"/>
                    <a:pt x="77" y="108"/>
                    <a:pt x="77" y="108"/>
                  </a:cubicBezTo>
                  <a:cubicBezTo>
                    <a:pt x="78" y="108"/>
                    <a:pt x="78" y="108"/>
                    <a:pt x="78" y="108"/>
                  </a:cubicBezTo>
                  <a:cubicBezTo>
                    <a:pt x="78" y="108"/>
                    <a:pt x="78" y="108"/>
                    <a:pt x="78" y="108"/>
                  </a:cubicBezTo>
                  <a:cubicBezTo>
                    <a:pt x="79" y="107"/>
                    <a:pt x="79" y="107"/>
                    <a:pt x="79" y="107"/>
                  </a:cubicBezTo>
                  <a:cubicBezTo>
                    <a:pt x="80" y="106"/>
                    <a:pt x="80" y="106"/>
                    <a:pt x="80" y="106"/>
                  </a:cubicBezTo>
                  <a:cubicBezTo>
                    <a:pt x="80" y="106"/>
                    <a:pt x="80" y="106"/>
                    <a:pt x="80" y="106"/>
                  </a:cubicBezTo>
                  <a:cubicBezTo>
                    <a:pt x="81" y="106"/>
                    <a:pt x="81" y="106"/>
                    <a:pt x="81" y="106"/>
                  </a:cubicBezTo>
                  <a:cubicBezTo>
                    <a:pt x="81" y="106"/>
                    <a:pt x="81" y="106"/>
                    <a:pt x="81" y="106"/>
                  </a:cubicBezTo>
                  <a:cubicBezTo>
                    <a:pt x="81" y="106"/>
                    <a:pt x="81" y="106"/>
                    <a:pt x="81" y="106"/>
                  </a:cubicBezTo>
                  <a:cubicBezTo>
                    <a:pt x="82" y="105"/>
                    <a:pt x="82" y="105"/>
                    <a:pt x="82" y="105"/>
                  </a:cubicBezTo>
                  <a:cubicBezTo>
                    <a:pt x="82" y="106"/>
                    <a:pt x="82" y="106"/>
                    <a:pt x="82" y="106"/>
                  </a:cubicBezTo>
                  <a:cubicBezTo>
                    <a:pt x="85" y="106"/>
                    <a:pt x="85" y="106"/>
                    <a:pt x="85" y="106"/>
                  </a:cubicBezTo>
                  <a:cubicBezTo>
                    <a:pt x="87" y="105"/>
                    <a:pt x="87" y="105"/>
                    <a:pt x="87" y="105"/>
                  </a:cubicBezTo>
                  <a:cubicBezTo>
                    <a:pt x="88" y="105"/>
                    <a:pt x="88" y="105"/>
                    <a:pt x="88" y="105"/>
                  </a:cubicBezTo>
                  <a:cubicBezTo>
                    <a:pt x="88" y="105"/>
                    <a:pt x="88" y="105"/>
                    <a:pt x="88" y="105"/>
                  </a:cubicBezTo>
                  <a:cubicBezTo>
                    <a:pt x="89" y="105"/>
                    <a:pt x="89" y="105"/>
                    <a:pt x="89" y="105"/>
                  </a:cubicBezTo>
                  <a:cubicBezTo>
                    <a:pt x="89" y="105"/>
                    <a:pt x="89" y="105"/>
                    <a:pt x="89" y="105"/>
                  </a:cubicBezTo>
                  <a:cubicBezTo>
                    <a:pt x="89" y="104"/>
                    <a:pt x="89" y="104"/>
                    <a:pt x="89" y="104"/>
                  </a:cubicBezTo>
                  <a:cubicBezTo>
                    <a:pt x="91" y="104"/>
                    <a:pt x="91" y="104"/>
                    <a:pt x="91" y="104"/>
                  </a:cubicBezTo>
                  <a:cubicBezTo>
                    <a:pt x="92" y="104"/>
                    <a:pt x="92" y="104"/>
                    <a:pt x="92" y="104"/>
                  </a:cubicBezTo>
                  <a:cubicBezTo>
                    <a:pt x="92" y="104"/>
                    <a:pt x="92" y="104"/>
                    <a:pt x="92" y="104"/>
                  </a:cubicBezTo>
                  <a:cubicBezTo>
                    <a:pt x="93" y="104"/>
                    <a:pt x="93" y="104"/>
                    <a:pt x="93" y="104"/>
                  </a:cubicBezTo>
                  <a:cubicBezTo>
                    <a:pt x="93" y="104"/>
                    <a:pt x="93" y="104"/>
                    <a:pt x="93" y="104"/>
                  </a:cubicBezTo>
                  <a:cubicBezTo>
                    <a:pt x="94" y="104"/>
                    <a:pt x="94" y="104"/>
                    <a:pt x="94" y="104"/>
                  </a:cubicBezTo>
                  <a:cubicBezTo>
                    <a:pt x="94" y="104"/>
                    <a:pt x="94" y="104"/>
                    <a:pt x="94" y="104"/>
                  </a:cubicBezTo>
                  <a:cubicBezTo>
                    <a:pt x="94" y="103"/>
                    <a:pt x="94" y="103"/>
                    <a:pt x="94" y="103"/>
                  </a:cubicBezTo>
                  <a:cubicBezTo>
                    <a:pt x="94" y="104"/>
                    <a:pt x="94" y="104"/>
                    <a:pt x="94" y="104"/>
                  </a:cubicBezTo>
                  <a:cubicBezTo>
                    <a:pt x="94" y="104"/>
                    <a:pt x="94" y="104"/>
                    <a:pt x="94" y="104"/>
                  </a:cubicBezTo>
                  <a:cubicBezTo>
                    <a:pt x="95" y="105"/>
                    <a:pt x="95" y="105"/>
                    <a:pt x="95" y="105"/>
                  </a:cubicBezTo>
                  <a:cubicBezTo>
                    <a:pt x="95" y="105"/>
                    <a:pt x="95" y="105"/>
                    <a:pt x="95" y="105"/>
                  </a:cubicBezTo>
                  <a:cubicBezTo>
                    <a:pt x="94" y="105"/>
                    <a:pt x="94" y="105"/>
                    <a:pt x="94" y="105"/>
                  </a:cubicBezTo>
                  <a:cubicBezTo>
                    <a:pt x="94" y="106"/>
                    <a:pt x="94" y="106"/>
                    <a:pt x="94" y="106"/>
                  </a:cubicBezTo>
                  <a:cubicBezTo>
                    <a:pt x="92" y="106"/>
                    <a:pt x="92" y="106"/>
                    <a:pt x="92" y="106"/>
                  </a:cubicBezTo>
                  <a:cubicBezTo>
                    <a:pt x="90" y="107"/>
                    <a:pt x="90" y="107"/>
                    <a:pt x="90" y="107"/>
                  </a:cubicBezTo>
                  <a:cubicBezTo>
                    <a:pt x="90" y="107"/>
                    <a:pt x="90" y="107"/>
                    <a:pt x="90" y="107"/>
                  </a:cubicBezTo>
                  <a:cubicBezTo>
                    <a:pt x="89" y="108"/>
                    <a:pt x="89" y="108"/>
                    <a:pt x="89" y="108"/>
                  </a:cubicBezTo>
                  <a:cubicBezTo>
                    <a:pt x="88" y="108"/>
                    <a:pt x="88" y="108"/>
                    <a:pt x="88" y="108"/>
                  </a:cubicBezTo>
                  <a:cubicBezTo>
                    <a:pt x="87" y="108"/>
                    <a:pt x="87" y="108"/>
                    <a:pt x="87" y="108"/>
                  </a:cubicBezTo>
                  <a:cubicBezTo>
                    <a:pt x="87" y="108"/>
                    <a:pt x="87" y="108"/>
                    <a:pt x="87" y="108"/>
                  </a:cubicBezTo>
                  <a:cubicBezTo>
                    <a:pt x="87" y="108"/>
                    <a:pt x="87" y="108"/>
                    <a:pt x="87" y="108"/>
                  </a:cubicBezTo>
                  <a:cubicBezTo>
                    <a:pt x="85" y="108"/>
                    <a:pt x="85" y="108"/>
                    <a:pt x="85" y="108"/>
                  </a:cubicBezTo>
                  <a:cubicBezTo>
                    <a:pt x="84" y="108"/>
                    <a:pt x="84" y="108"/>
                    <a:pt x="84" y="108"/>
                  </a:cubicBezTo>
                  <a:cubicBezTo>
                    <a:pt x="84" y="108"/>
                    <a:pt x="84" y="108"/>
                    <a:pt x="84" y="108"/>
                  </a:cubicBezTo>
                  <a:cubicBezTo>
                    <a:pt x="82" y="108"/>
                    <a:pt x="82" y="108"/>
                    <a:pt x="82" y="108"/>
                  </a:cubicBezTo>
                  <a:cubicBezTo>
                    <a:pt x="81" y="109"/>
                    <a:pt x="81" y="109"/>
                    <a:pt x="81" y="109"/>
                  </a:cubicBezTo>
                  <a:cubicBezTo>
                    <a:pt x="80" y="110"/>
                    <a:pt x="80" y="110"/>
                    <a:pt x="80" y="110"/>
                  </a:cubicBezTo>
                  <a:cubicBezTo>
                    <a:pt x="78" y="110"/>
                    <a:pt x="78" y="110"/>
                    <a:pt x="78" y="110"/>
                  </a:cubicBezTo>
                  <a:cubicBezTo>
                    <a:pt x="78" y="110"/>
                    <a:pt x="78" y="110"/>
                    <a:pt x="78" y="110"/>
                  </a:cubicBezTo>
                  <a:cubicBezTo>
                    <a:pt x="77" y="111"/>
                    <a:pt x="77" y="111"/>
                    <a:pt x="77" y="111"/>
                  </a:cubicBezTo>
                  <a:cubicBezTo>
                    <a:pt x="77" y="111"/>
                    <a:pt x="77" y="111"/>
                    <a:pt x="77" y="111"/>
                  </a:cubicBezTo>
                  <a:cubicBezTo>
                    <a:pt x="76" y="112"/>
                    <a:pt x="76" y="112"/>
                    <a:pt x="76" y="112"/>
                  </a:cubicBezTo>
                  <a:cubicBezTo>
                    <a:pt x="76" y="111"/>
                    <a:pt x="76" y="111"/>
                    <a:pt x="76" y="111"/>
                  </a:cubicBezTo>
                  <a:cubicBezTo>
                    <a:pt x="75" y="112"/>
                    <a:pt x="75" y="112"/>
                    <a:pt x="75" y="112"/>
                  </a:cubicBezTo>
                  <a:cubicBezTo>
                    <a:pt x="74" y="113"/>
                    <a:pt x="74" y="113"/>
                    <a:pt x="74" y="113"/>
                  </a:cubicBezTo>
                  <a:cubicBezTo>
                    <a:pt x="74" y="113"/>
                    <a:pt x="74" y="113"/>
                    <a:pt x="74" y="113"/>
                  </a:cubicBezTo>
                  <a:cubicBezTo>
                    <a:pt x="73" y="113"/>
                    <a:pt x="73" y="113"/>
                    <a:pt x="73" y="113"/>
                  </a:cubicBezTo>
                  <a:cubicBezTo>
                    <a:pt x="74" y="114"/>
                    <a:pt x="74" y="114"/>
                    <a:pt x="74" y="114"/>
                  </a:cubicBezTo>
                  <a:cubicBezTo>
                    <a:pt x="75" y="115"/>
                    <a:pt x="75" y="115"/>
                    <a:pt x="75" y="115"/>
                  </a:cubicBezTo>
                  <a:cubicBezTo>
                    <a:pt x="74" y="114"/>
                    <a:pt x="74" y="114"/>
                    <a:pt x="74" y="114"/>
                  </a:cubicBezTo>
                  <a:cubicBezTo>
                    <a:pt x="74" y="113"/>
                    <a:pt x="74" y="113"/>
                    <a:pt x="74" y="113"/>
                  </a:cubicBezTo>
                  <a:cubicBezTo>
                    <a:pt x="75" y="114"/>
                    <a:pt x="75" y="114"/>
                    <a:pt x="75" y="114"/>
                  </a:cubicBezTo>
                  <a:cubicBezTo>
                    <a:pt x="76" y="113"/>
                    <a:pt x="76" y="113"/>
                    <a:pt x="76" y="113"/>
                  </a:cubicBezTo>
                  <a:cubicBezTo>
                    <a:pt x="76" y="113"/>
                    <a:pt x="76" y="113"/>
                    <a:pt x="76" y="113"/>
                  </a:cubicBezTo>
                  <a:cubicBezTo>
                    <a:pt x="76" y="113"/>
                    <a:pt x="76" y="113"/>
                    <a:pt x="76" y="113"/>
                  </a:cubicBezTo>
                  <a:cubicBezTo>
                    <a:pt x="77" y="112"/>
                    <a:pt x="77" y="112"/>
                    <a:pt x="77" y="112"/>
                  </a:cubicBezTo>
                  <a:cubicBezTo>
                    <a:pt x="79" y="111"/>
                    <a:pt x="79" y="111"/>
                    <a:pt x="79" y="111"/>
                  </a:cubicBezTo>
                  <a:cubicBezTo>
                    <a:pt x="79" y="111"/>
                    <a:pt x="79" y="111"/>
                    <a:pt x="79" y="111"/>
                  </a:cubicBezTo>
                  <a:cubicBezTo>
                    <a:pt x="82" y="110"/>
                    <a:pt x="82" y="110"/>
                    <a:pt x="82" y="110"/>
                  </a:cubicBezTo>
                  <a:cubicBezTo>
                    <a:pt x="82" y="109"/>
                    <a:pt x="82" y="109"/>
                    <a:pt x="82" y="109"/>
                  </a:cubicBezTo>
                  <a:cubicBezTo>
                    <a:pt x="83" y="109"/>
                    <a:pt x="83" y="109"/>
                    <a:pt x="83" y="109"/>
                  </a:cubicBezTo>
                  <a:cubicBezTo>
                    <a:pt x="83" y="110"/>
                    <a:pt x="83" y="110"/>
                    <a:pt x="83" y="110"/>
                  </a:cubicBezTo>
                  <a:cubicBezTo>
                    <a:pt x="84" y="109"/>
                    <a:pt x="84" y="109"/>
                    <a:pt x="84" y="109"/>
                  </a:cubicBezTo>
                  <a:cubicBezTo>
                    <a:pt x="84" y="109"/>
                    <a:pt x="84" y="109"/>
                    <a:pt x="84" y="109"/>
                  </a:cubicBezTo>
                  <a:cubicBezTo>
                    <a:pt x="85" y="110"/>
                    <a:pt x="85" y="110"/>
                    <a:pt x="85" y="110"/>
                  </a:cubicBezTo>
                  <a:cubicBezTo>
                    <a:pt x="86" y="109"/>
                    <a:pt x="86" y="109"/>
                    <a:pt x="86" y="109"/>
                  </a:cubicBezTo>
                  <a:cubicBezTo>
                    <a:pt x="86" y="109"/>
                    <a:pt x="86" y="109"/>
                    <a:pt x="86" y="109"/>
                  </a:cubicBezTo>
                  <a:cubicBezTo>
                    <a:pt x="85" y="111"/>
                    <a:pt x="85" y="111"/>
                    <a:pt x="85" y="111"/>
                  </a:cubicBezTo>
                  <a:cubicBezTo>
                    <a:pt x="85" y="111"/>
                    <a:pt x="85" y="111"/>
                    <a:pt x="85" y="111"/>
                  </a:cubicBezTo>
                  <a:cubicBezTo>
                    <a:pt x="86" y="110"/>
                    <a:pt x="86" y="110"/>
                    <a:pt x="86" y="110"/>
                  </a:cubicBezTo>
                  <a:cubicBezTo>
                    <a:pt x="88" y="110"/>
                    <a:pt x="88" y="110"/>
                    <a:pt x="88" y="110"/>
                  </a:cubicBezTo>
                  <a:cubicBezTo>
                    <a:pt x="90" y="108"/>
                    <a:pt x="90" y="108"/>
                    <a:pt x="90" y="108"/>
                  </a:cubicBezTo>
                  <a:cubicBezTo>
                    <a:pt x="91" y="108"/>
                    <a:pt x="91" y="108"/>
                    <a:pt x="91" y="108"/>
                  </a:cubicBezTo>
                  <a:cubicBezTo>
                    <a:pt x="93" y="107"/>
                    <a:pt x="93" y="107"/>
                    <a:pt x="93" y="107"/>
                  </a:cubicBezTo>
                  <a:cubicBezTo>
                    <a:pt x="94" y="107"/>
                    <a:pt x="94" y="107"/>
                    <a:pt x="94" y="107"/>
                  </a:cubicBezTo>
                  <a:cubicBezTo>
                    <a:pt x="95" y="107"/>
                    <a:pt x="95" y="107"/>
                    <a:pt x="95" y="107"/>
                  </a:cubicBezTo>
                  <a:cubicBezTo>
                    <a:pt x="96" y="107"/>
                    <a:pt x="96" y="107"/>
                    <a:pt x="96" y="107"/>
                  </a:cubicBezTo>
                  <a:cubicBezTo>
                    <a:pt x="95" y="108"/>
                    <a:pt x="95" y="108"/>
                    <a:pt x="95" y="108"/>
                  </a:cubicBezTo>
                  <a:cubicBezTo>
                    <a:pt x="94" y="108"/>
                    <a:pt x="94" y="108"/>
                    <a:pt x="94" y="108"/>
                  </a:cubicBezTo>
                  <a:cubicBezTo>
                    <a:pt x="94" y="109"/>
                    <a:pt x="94" y="109"/>
                    <a:pt x="94" y="109"/>
                  </a:cubicBezTo>
                  <a:cubicBezTo>
                    <a:pt x="95" y="109"/>
                    <a:pt x="95" y="109"/>
                    <a:pt x="95" y="109"/>
                  </a:cubicBezTo>
                  <a:cubicBezTo>
                    <a:pt x="96" y="108"/>
                    <a:pt x="96" y="108"/>
                    <a:pt x="96" y="108"/>
                  </a:cubicBezTo>
                  <a:cubicBezTo>
                    <a:pt x="98" y="107"/>
                    <a:pt x="98" y="107"/>
                    <a:pt x="98" y="107"/>
                  </a:cubicBezTo>
                  <a:cubicBezTo>
                    <a:pt x="99" y="107"/>
                    <a:pt x="99" y="107"/>
                    <a:pt x="99" y="107"/>
                  </a:cubicBezTo>
                  <a:cubicBezTo>
                    <a:pt x="98" y="107"/>
                    <a:pt x="98" y="107"/>
                    <a:pt x="98" y="107"/>
                  </a:cubicBezTo>
                  <a:cubicBezTo>
                    <a:pt x="99" y="106"/>
                    <a:pt x="99" y="106"/>
                    <a:pt x="99" y="106"/>
                  </a:cubicBezTo>
                  <a:cubicBezTo>
                    <a:pt x="100" y="106"/>
                    <a:pt x="100" y="106"/>
                    <a:pt x="100" y="106"/>
                  </a:cubicBezTo>
                  <a:cubicBezTo>
                    <a:pt x="100" y="106"/>
                    <a:pt x="100" y="106"/>
                    <a:pt x="100" y="106"/>
                  </a:cubicBezTo>
                  <a:cubicBezTo>
                    <a:pt x="100" y="105"/>
                    <a:pt x="100" y="105"/>
                    <a:pt x="100" y="105"/>
                  </a:cubicBezTo>
                  <a:cubicBezTo>
                    <a:pt x="101" y="106"/>
                    <a:pt x="101" y="106"/>
                    <a:pt x="101" y="106"/>
                  </a:cubicBezTo>
                  <a:cubicBezTo>
                    <a:pt x="102" y="106"/>
                    <a:pt x="102" y="106"/>
                    <a:pt x="102" y="106"/>
                  </a:cubicBezTo>
                  <a:cubicBezTo>
                    <a:pt x="102" y="105"/>
                    <a:pt x="102" y="105"/>
                    <a:pt x="102" y="105"/>
                  </a:cubicBezTo>
                  <a:cubicBezTo>
                    <a:pt x="101" y="104"/>
                    <a:pt x="101" y="104"/>
                    <a:pt x="101" y="104"/>
                  </a:cubicBezTo>
                  <a:cubicBezTo>
                    <a:pt x="102" y="103"/>
                    <a:pt x="102" y="103"/>
                    <a:pt x="102" y="103"/>
                  </a:cubicBezTo>
                  <a:cubicBezTo>
                    <a:pt x="101" y="103"/>
                    <a:pt x="101" y="103"/>
                    <a:pt x="101" y="103"/>
                  </a:cubicBezTo>
                  <a:cubicBezTo>
                    <a:pt x="102" y="102"/>
                    <a:pt x="102" y="102"/>
                    <a:pt x="102" y="102"/>
                  </a:cubicBezTo>
                  <a:cubicBezTo>
                    <a:pt x="103" y="101"/>
                    <a:pt x="103" y="101"/>
                    <a:pt x="103" y="101"/>
                  </a:cubicBezTo>
                  <a:cubicBezTo>
                    <a:pt x="103" y="102"/>
                    <a:pt x="103" y="102"/>
                    <a:pt x="103" y="102"/>
                  </a:cubicBezTo>
                  <a:cubicBezTo>
                    <a:pt x="104" y="105"/>
                    <a:pt x="104" y="105"/>
                    <a:pt x="104" y="105"/>
                  </a:cubicBezTo>
                  <a:cubicBezTo>
                    <a:pt x="103" y="106"/>
                    <a:pt x="103" y="106"/>
                    <a:pt x="103" y="106"/>
                  </a:cubicBezTo>
                  <a:cubicBezTo>
                    <a:pt x="103" y="109"/>
                    <a:pt x="103" y="109"/>
                    <a:pt x="103" y="109"/>
                  </a:cubicBezTo>
                  <a:cubicBezTo>
                    <a:pt x="102" y="110"/>
                    <a:pt x="102" y="110"/>
                    <a:pt x="102" y="110"/>
                  </a:cubicBezTo>
                  <a:cubicBezTo>
                    <a:pt x="102" y="114"/>
                    <a:pt x="102" y="114"/>
                    <a:pt x="102" y="114"/>
                  </a:cubicBezTo>
                  <a:cubicBezTo>
                    <a:pt x="103" y="115"/>
                    <a:pt x="103" y="115"/>
                    <a:pt x="103" y="115"/>
                  </a:cubicBezTo>
                  <a:cubicBezTo>
                    <a:pt x="104" y="115"/>
                    <a:pt x="104" y="115"/>
                    <a:pt x="104" y="115"/>
                  </a:cubicBezTo>
                  <a:cubicBezTo>
                    <a:pt x="104" y="116"/>
                    <a:pt x="104" y="116"/>
                    <a:pt x="104" y="116"/>
                  </a:cubicBezTo>
                  <a:cubicBezTo>
                    <a:pt x="106" y="116"/>
                    <a:pt x="106" y="116"/>
                    <a:pt x="106" y="116"/>
                  </a:cubicBezTo>
                  <a:cubicBezTo>
                    <a:pt x="105" y="115"/>
                    <a:pt x="105" y="115"/>
                    <a:pt x="105" y="115"/>
                  </a:cubicBezTo>
                  <a:cubicBezTo>
                    <a:pt x="104" y="115"/>
                    <a:pt x="104" y="115"/>
                    <a:pt x="104" y="115"/>
                  </a:cubicBezTo>
                  <a:cubicBezTo>
                    <a:pt x="104" y="114"/>
                    <a:pt x="104" y="114"/>
                    <a:pt x="104" y="114"/>
                  </a:cubicBezTo>
                  <a:cubicBezTo>
                    <a:pt x="105" y="114"/>
                    <a:pt x="105" y="114"/>
                    <a:pt x="105" y="114"/>
                  </a:cubicBezTo>
                  <a:cubicBezTo>
                    <a:pt x="106" y="114"/>
                    <a:pt x="106" y="114"/>
                    <a:pt x="106" y="114"/>
                  </a:cubicBezTo>
                  <a:cubicBezTo>
                    <a:pt x="106" y="113"/>
                    <a:pt x="106" y="113"/>
                    <a:pt x="106" y="113"/>
                  </a:cubicBezTo>
                  <a:cubicBezTo>
                    <a:pt x="106" y="113"/>
                    <a:pt x="106" y="113"/>
                    <a:pt x="106" y="113"/>
                  </a:cubicBezTo>
                  <a:cubicBezTo>
                    <a:pt x="107" y="113"/>
                    <a:pt x="107" y="113"/>
                    <a:pt x="107" y="113"/>
                  </a:cubicBezTo>
                  <a:cubicBezTo>
                    <a:pt x="108" y="113"/>
                    <a:pt x="108" y="113"/>
                    <a:pt x="108" y="113"/>
                  </a:cubicBezTo>
                  <a:cubicBezTo>
                    <a:pt x="108" y="113"/>
                    <a:pt x="108" y="113"/>
                    <a:pt x="108" y="113"/>
                  </a:cubicBezTo>
                  <a:cubicBezTo>
                    <a:pt x="108" y="113"/>
                    <a:pt x="108" y="113"/>
                    <a:pt x="108" y="113"/>
                  </a:cubicBezTo>
                  <a:cubicBezTo>
                    <a:pt x="108" y="111"/>
                    <a:pt x="108" y="111"/>
                    <a:pt x="108" y="111"/>
                  </a:cubicBezTo>
                  <a:cubicBezTo>
                    <a:pt x="108" y="111"/>
                    <a:pt x="108" y="111"/>
                    <a:pt x="108" y="111"/>
                  </a:cubicBezTo>
                  <a:cubicBezTo>
                    <a:pt x="110" y="110"/>
                    <a:pt x="110" y="110"/>
                    <a:pt x="110" y="110"/>
                  </a:cubicBezTo>
                  <a:cubicBezTo>
                    <a:pt x="110" y="110"/>
                    <a:pt x="110" y="110"/>
                    <a:pt x="110" y="110"/>
                  </a:cubicBezTo>
                  <a:cubicBezTo>
                    <a:pt x="111" y="110"/>
                    <a:pt x="111" y="110"/>
                    <a:pt x="111" y="110"/>
                  </a:cubicBezTo>
                  <a:cubicBezTo>
                    <a:pt x="111" y="110"/>
                    <a:pt x="111" y="110"/>
                    <a:pt x="111" y="110"/>
                  </a:cubicBezTo>
                  <a:cubicBezTo>
                    <a:pt x="111" y="111"/>
                    <a:pt x="111" y="111"/>
                    <a:pt x="111" y="111"/>
                  </a:cubicBezTo>
                  <a:cubicBezTo>
                    <a:pt x="110" y="112"/>
                    <a:pt x="110" y="112"/>
                    <a:pt x="110" y="112"/>
                  </a:cubicBezTo>
                  <a:cubicBezTo>
                    <a:pt x="111" y="112"/>
                    <a:pt x="111" y="112"/>
                    <a:pt x="111" y="112"/>
                  </a:cubicBezTo>
                  <a:cubicBezTo>
                    <a:pt x="110" y="113"/>
                    <a:pt x="110" y="113"/>
                    <a:pt x="110" y="113"/>
                  </a:cubicBezTo>
                  <a:cubicBezTo>
                    <a:pt x="110" y="113"/>
                    <a:pt x="110" y="113"/>
                    <a:pt x="110" y="113"/>
                  </a:cubicBezTo>
                  <a:cubicBezTo>
                    <a:pt x="110" y="114"/>
                    <a:pt x="110" y="114"/>
                    <a:pt x="110" y="114"/>
                  </a:cubicBezTo>
                  <a:cubicBezTo>
                    <a:pt x="111" y="113"/>
                    <a:pt x="111" y="113"/>
                    <a:pt x="111" y="113"/>
                  </a:cubicBezTo>
                  <a:cubicBezTo>
                    <a:pt x="111" y="114"/>
                    <a:pt x="111" y="114"/>
                    <a:pt x="111" y="114"/>
                  </a:cubicBezTo>
                  <a:cubicBezTo>
                    <a:pt x="111" y="114"/>
                    <a:pt x="111" y="114"/>
                    <a:pt x="111" y="114"/>
                  </a:cubicBezTo>
                  <a:cubicBezTo>
                    <a:pt x="110" y="114"/>
                    <a:pt x="110" y="114"/>
                    <a:pt x="110" y="114"/>
                  </a:cubicBezTo>
                  <a:cubicBezTo>
                    <a:pt x="109" y="115"/>
                    <a:pt x="109" y="115"/>
                    <a:pt x="109" y="115"/>
                  </a:cubicBezTo>
                  <a:cubicBezTo>
                    <a:pt x="109" y="115"/>
                    <a:pt x="109" y="115"/>
                    <a:pt x="109" y="115"/>
                  </a:cubicBezTo>
                  <a:cubicBezTo>
                    <a:pt x="108" y="116"/>
                    <a:pt x="108" y="116"/>
                    <a:pt x="108" y="116"/>
                  </a:cubicBezTo>
                  <a:cubicBezTo>
                    <a:pt x="108" y="116"/>
                    <a:pt x="108" y="116"/>
                    <a:pt x="108" y="116"/>
                  </a:cubicBezTo>
                  <a:cubicBezTo>
                    <a:pt x="108" y="117"/>
                    <a:pt x="108" y="117"/>
                    <a:pt x="108" y="117"/>
                  </a:cubicBezTo>
                  <a:cubicBezTo>
                    <a:pt x="109" y="117"/>
                    <a:pt x="109" y="117"/>
                    <a:pt x="109" y="117"/>
                  </a:cubicBezTo>
                  <a:cubicBezTo>
                    <a:pt x="110" y="117"/>
                    <a:pt x="110" y="117"/>
                    <a:pt x="110" y="117"/>
                  </a:cubicBezTo>
                  <a:cubicBezTo>
                    <a:pt x="111" y="117"/>
                    <a:pt x="111" y="117"/>
                    <a:pt x="111" y="117"/>
                  </a:cubicBezTo>
                  <a:cubicBezTo>
                    <a:pt x="112" y="117"/>
                    <a:pt x="112" y="117"/>
                    <a:pt x="112" y="117"/>
                  </a:cubicBezTo>
                  <a:cubicBezTo>
                    <a:pt x="113" y="117"/>
                    <a:pt x="113" y="117"/>
                    <a:pt x="113" y="117"/>
                  </a:cubicBezTo>
                  <a:cubicBezTo>
                    <a:pt x="114" y="115"/>
                    <a:pt x="114" y="115"/>
                    <a:pt x="114" y="115"/>
                  </a:cubicBezTo>
                  <a:cubicBezTo>
                    <a:pt x="115" y="114"/>
                    <a:pt x="115" y="114"/>
                    <a:pt x="115" y="114"/>
                  </a:cubicBezTo>
                  <a:cubicBezTo>
                    <a:pt x="116" y="114"/>
                    <a:pt x="116" y="114"/>
                    <a:pt x="116" y="114"/>
                  </a:cubicBezTo>
                  <a:cubicBezTo>
                    <a:pt x="116" y="114"/>
                    <a:pt x="116" y="114"/>
                    <a:pt x="116" y="114"/>
                  </a:cubicBezTo>
                  <a:cubicBezTo>
                    <a:pt x="117" y="114"/>
                    <a:pt x="117" y="114"/>
                    <a:pt x="117" y="114"/>
                  </a:cubicBezTo>
                  <a:cubicBezTo>
                    <a:pt x="118" y="115"/>
                    <a:pt x="118" y="115"/>
                    <a:pt x="118" y="115"/>
                  </a:cubicBezTo>
                  <a:cubicBezTo>
                    <a:pt x="118" y="115"/>
                    <a:pt x="118" y="115"/>
                    <a:pt x="118" y="115"/>
                  </a:cubicBezTo>
                  <a:cubicBezTo>
                    <a:pt x="120" y="116"/>
                    <a:pt x="120" y="116"/>
                    <a:pt x="120" y="116"/>
                  </a:cubicBezTo>
                  <a:cubicBezTo>
                    <a:pt x="120" y="116"/>
                    <a:pt x="120" y="116"/>
                    <a:pt x="120" y="116"/>
                  </a:cubicBezTo>
                  <a:cubicBezTo>
                    <a:pt x="120" y="117"/>
                    <a:pt x="120" y="117"/>
                    <a:pt x="120" y="117"/>
                  </a:cubicBezTo>
                  <a:cubicBezTo>
                    <a:pt x="121" y="118"/>
                    <a:pt x="121" y="118"/>
                    <a:pt x="121" y="118"/>
                  </a:cubicBezTo>
                  <a:cubicBezTo>
                    <a:pt x="121" y="119"/>
                    <a:pt x="121" y="119"/>
                    <a:pt x="121" y="119"/>
                  </a:cubicBezTo>
                  <a:cubicBezTo>
                    <a:pt x="122" y="121"/>
                    <a:pt x="122" y="121"/>
                    <a:pt x="122" y="121"/>
                  </a:cubicBezTo>
                  <a:cubicBezTo>
                    <a:pt x="126" y="123"/>
                    <a:pt x="126" y="123"/>
                    <a:pt x="126" y="123"/>
                  </a:cubicBezTo>
                  <a:cubicBezTo>
                    <a:pt x="126" y="124"/>
                    <a:pt x="126" y="124"/>
                    <a:pt x="126" y="124"/>
                  </a:cubicBezTo>
                  <a:cubicBezTo>
                    <a:pt x="127" y="124"/>
                    <a:pt x="127" y="124"/>
                    <a:pt x="127" y="124"/>
                  </a:cubicBezTo>
                  <a:cubicBezTo>
                    <a:pt x="128" y="125"/>
                    <a:pt x="128" y="125"/>
                    <a:pt x="128" y="125"/>
                  </a:cubicBezTo>
                  <a:cubicBezTo>
                    <a:pt x="129" y="125"/>
                    <a:pt x="129" y="125"/>
                    <a:pt x="129" y="125"/>
                  </a:cubicBezTo>
                  <a:cubicBezTo>
                    <a:pt x="130" y="126"/>
                    <a:pt x="130" y="126"/>
                    <a:pt x="130" y="126"/>
                  </a:cubicBezTo>
                  <a:cubicBezTo>
                    <a:pt x="130" y="127"/>
                    <a:pt x="130" y="127"/>
                    <a:pt x="130" y="127"/>
                  </a:cubicBezTo>
                  <a:cubicBezTo>
                    <a:pt x="131" y="127"/>
                    <a:pt x="131" y="127"/>
                    <a:pt x="131" y="127"/>
                  </a:cubicBezTo>
                  <a:cubicBezTo>
                    <a:pt x="131" y="127"/>
                    <a:pt x="131" y="127"/>
                    <a:pt x="131" y="127"/>
                  </a:cubicBezTo>
                  <a:cubicBezTo>
                    <a:pt x="131" y="127"/>
                    <a:pt x="131" y="127"/>
                    <a:pt x="131" y="127"/>
                  </a:cubicBezTo>
                  <a:cubicBezTo>
                    <a:pt x="133" y="128"/>
                    <a:pt x="133" y="128"/>
                    <a:pt x="133" y="128"/>
                  </a:cubicBezTo>
                  <a:cubicBezTo>
                    <a:pt x="133" y="128"/>
                    <a:pt x="133" y="128"/>
                    <a:pt x="133" y="128"/>
                  </a:cubicBezTo>
                  <a:cubicBezTo>
                    <a:pt x="133" y="129"/>
                    <a:pt x="133" y="129"/>
                    <a:pt x="133" y="129"/>
                  </a:cubicBezTo>
                  <a:cubicBezTo>
                    <a:pt x="134" y="129"/>
                    <a:pt x="134" y="129"/>
                    <a:pt x="134" y="129"/>
                  </a:cubicBezTo>
                  <a:cubicBezTo>
                    <a:pt x="134" y="129"/>
                    <a:pt x="134" y="129"/>
                    <a:pt x="134" y="129"/>
                  </a:cubicBezTo>
                  <a:cubicBezTo>
                    <a:pt x="134" y="128"/>
                    <a:pt x="134" y="128"/>
                    <a:pt x="134" y="128"/>
                  </a:cubicBezTo>
                  <a:cubicBezTo>
                    <a:pt x="134" y="128"/>
                    <a:pt x="134" y="128"/>
                    <a:pt x="134" y="128"/>
                  </a:cubicBezTo>
                  <a:cubicBezTo>
                    <a:pt x="133" y="127"/>
                    <a:pt x="133" y="127"/>
                    <a:pt x="133" y="127"/>
                  </a:cubicBezTo>
                  <a:cubicBezTo>
                    <a:pt x="133" y="127"/>
                    <a:pt x="133" y="127"/>
                    <a:pt x="133" y="127"/>
                  </a:cubicBezTo>
                  <a:cubicBezTo>
                    <a:pt x="135" y="127"/>
                    <a:pt x="135" y="127"/>
                    <a:pt x="135" y="127"/>
                  </a:cubicBezTo>
                  <a:cubicBezTo>
                    <a:pt x="135" y="128"/>
                    <a:pt x="135" y="128"/>
                    <a:pt x="135" y="128"/>
                  </a:cubicBezTo>
                  <a:cubicBezTo>
                    <a:pt x="135" y="128"/>
                    <a:pt x="135" y="128"/>
                    <a:pt x="135" y="128"/>
                  </a:cubicBezTo>
                  <a:cubicBezTo>
                    <a:pt x="136" y="127"/>
                    <a:pt x="136" y="127"/>
                    <a:pt x="136" y="127"/>
                  </a:cubicBezTo>
                  <a:cubicBezTo>
                    <a:pt x="136" y="127"/>
                    <a:pt x="136" y="127"/>
                    <a:pt x="136" y="127"/>
                  </a:cubicBezTo>
                  <a:cubicBezTo>
                    <a:pt x="137" y="128"/>
                    <a:pt x="137" y="128"/>
                    <a:pt x="137" y="128"/>
                  </a:cubicBezTo>
                  <a:cubicBezTo>
                    <a:pt x="137" y="129"/>
                    <a:pt x="137" y="129"/>
                    <a:pt x="137" y="129"/>
                  </a:cubicBezTo>
                  <a:cubicBezTo>
                    <a:pt x="138" y="129"/>
                    <a:pt x="138" y="129"/>
                    <a:pt x="138" y="129"/>
                  </a:cubicBezTo>
                  <a:cubicBezTo>
                    <a:pt x="138" y="130"/>
                    <a:pt x="138" y="130"/>
                    <a:pt x="138" y="130"/>
                  </a:cubicBezTo>
                  <a:cubicBezTo>
                    <a:pt x="139" y="131"/>
                    <a:pt x="139" y="131"/>
                    <a:pt x="139" y="131"/>
                  </a:cubicBezTo>
                  <a:cubicBezTo>
                    <a:pt x="139" y="132"/>
                    <a:pt x="139" y="132"/>
                    <a:pt x="139" y="132"/>
                  </a:cubicBezTo>
                  <a:cubicBezTo>
                    <a:pt x="139" y="133"/>
                    <a:pt x="139" y="133"/>
                    <a:pt x="139" y="133"/>
                  </a:cubicBezTo>
                  <a:cubicBezTo>
                    <a:pt x="139" y="133"/>
                    <a:pt x="139" y="133"/>
                    <a:pt x="139" y="133"/>
                  </a:cubicBezTo>
                  <a:cubicBezTo>
                    <a:pt x="139" y="134"/>
                    <a:pt x="139" y="134"/>
                    <a:pt x="139" y="134"/>
                  </a:cubicBezTo>
                  <a:cubicBezTo>
                    <a:pt x="138" y="135"/>
                    <a:pt x="138" y="135"/>
                    <a:pt x="138" y="135"/>
                  </a:cubicBezTo>
                  <a:cubicBezTo>
                    <a:pt x="136" y="134"/>
                    <a:pt x="136" y="134"/>
                    <a:pt x="136" y="134"/>
                  </a:cubicBezTo>
                  <a:cubicBezTo>
                    <a:pt x="135" y="134"/>
                    <a:pt x="135" y="134"/>
                    <a:pt x="135" y="134"/>
                  </a:cubicBezTo>
                  <a:cubicBezTo>
                    <a:pt x="135" y="135"/>
                    <a:pt x="135" y="135"/>
                    <a:pt x="135" y="135"/>
                  </a:cubicBezTo>
                  <a:cubicBezTo>
                    <a:pt x="135" y="135"/>
                    <a:pt x="135" y="135"/>
                    <a:pt x="135" y="135"/>
                  </a:cubicBezTo>
                  <a:cubicBezTo>
                    <a:pt x="134" y="135"/>
                    <a:pt x="134" y="135"/>
                    <a:pt x="134" y="135"/>
                  </a:cubicBezTo>
                  <a:cubicBezTo>
                    <a:pt x="133" y="135"/>
                    <a:pt x="133" y="135"/>
                    <a:pt x="133" y="135"/>
                  </a:cubicBezTo>
                  <a:cubicBezTo>
                    <a:pt x="133" y="135"/>
                    <a:pt x="133" y="135"/>
                    <a:pt x="133" y="135"/>
                  </a:cubicBezTo>
                  <a:cubicBezTo>
                    <a:pt x="132" y="136"/>
                    <a:pt x="132" y="136"/>
                    <a:pt x="132" y="136"/>
                  </a:cubicBezTo>
                  <a:cubicBezTo>
                    <a:pt x="132" y="136"/>
                    <a:pt x="132" y="136"/>
                    <a:pt x="132" y="136"/>
                  </a:cubicBezTo>
                  <a:cubicBezTo>
                    <a:pt x="131" y="136"/>
                    <a:pt x="131" y="136"/>
                    <a:pt x="131" y="136"/>
                  </a:cubicBezTo>
                  <a:cubicBezTo>
                    <a:pt x="130" y="137"/>
                    <a:pt x="130" y="137"/>
                    <a:pt x="130" y="137"/>
                  </a:cubicBezTo>
                  <a:cubicBezTo>
                    <a:pt x="131" y="137"/>
                    <a:pt x="131" y="137"/>
                    <a:pt x="131" y="137"/>
                  </a:cubicBezTo>
                  <a:cubicBezTo>
                    <a:pt x="132" y="137"/>
                    <a:pt x="132" y="137"/>
                    <a:pt x="132" y="137"/>
                  </a:cubicBezTo>
                  <a:cubicBezTo>
                    <a:pt x="132" y="138"/>
                    <a:pt x="132" y="138"/>
                    <a:pt x="132" y="138"/>
                  </a:cubicBezTo>
                  <a:cubicBezTo>
                    <a:pt x="133" y="139"/>
                    <a:pt x="133" y="139"/>
                    <a:pt x="133" y="139"/>
                  </a:cubicBezTo>
                  <a:cubicBezTo>
                    <a:pt x="133" y="138"/>
                    <a:pt x="133" y="138"/>
                    <a:pt x="133" y="138"/>
                  </a:cubicBezTo>
                  <a:cubicBezTo>
                    <a:pt x="134" y="139"/>
                    <a:pt x="134" y="139"/>
                    <a:pt x="134" y="139"/>
                  </a:cubicBezTo>
                  <a:cubicBezTo>
                    <a:pt x="134" y="140"/>
                    <a:pt x="134" y="140"/>
                    <a:pt x="134" y="140"/>
                  </a:cubicBezTo>
                  <a:cubicBezTo>
                    <a:pt x="135" y="140"/>
                    <a:pt x="135" y="140"/>
                    <a:pt x="135" y="140"/>
                  </a:cubicBezTo>
                  <a:cubicBezTo>
                    <a:pt x="137" y="141"/>
                    <a:pt x="137" y="141"/>
                    <a:pt x="137" y="141"/>
                  </a:cubicBezTo>
                  <a:cubicBezTo>
                    <a:pt x="138" y="141"/>
                    <a:pt x="138" y="141"/>
                    <a:pt x="138" y="141"/>
                  </a:cubicBezTo>
                  <a:cubicBezTo>
                    <a:pt x="140" y="142"/>
                    <a:pt x="140" y="142"/>
                    <a:pt x="140" y="142"/>
                  </a:cubicBezTo>
                  <a:cubicBezTo>
                    <a:pt x="141" y="142"/>
                    <a:pt x="141" y="142"/>
                    <a:pt x="141" y="142"/>
                  </a:cubicBezTo>
                  <a:cubicBezTo>
                    <a:pt x="141" y="141"/>
                    <a:pt x="141" y="141"/>
                    <a:pt x="141" y="141"/>
                  </a:cubicBezTo>
                  <a:cubicBezTo>
                    <a:pt x="142" y="141"/>
                    <a:pt x="142" y="141"/>
                    <a:pt x="142" y="141"/>
                  </a:cubicBezTo>
                  <a:cubicBezTo>
                    <a:pt x="143" y="141"/>
                    <a:pt x="143" y="141"/>
                    <a:pt x="143" y="141"/>
                  </a:cubicBezTo>
                  <a:cubicBezTo>
                    <a:pt x="142" y="142"/>
                    <a:pt x="142" y="142"/>
                    <a:pt x="142" y="142"/>
                  </a:cubicBezTo>
                  <a:cubicBezTo>
                    <a:pt x="144" y="141"/>
                    <a:pt x="144" y="141"/>
                    <a:pt x="144" y="141"/>
                  </a:cubicBezTo>
                  <a:cubicBezTo>
                    <a:pt x="144" y="142"/>
                    <a:pt x="144" y="142"/>
                    <a:pt x="144" y="142"/>
                  </a:cubicBezTo>
                  <a:cubicBezTo>
                    <a:pt x="145" y="142"/>
                    <a:pt x="145" y="142"/>
                    <a:pt x="145" y="142"/>
                  </a:cubicBezTo>
                  <a:cubicBezTo>
                    <a:pt x="145" y="141"/>
                    <a:pt x="145" y="141"/>
                    <a:pt x="145" y="141"/>
                  </a:cubicBezTo>
                  <a:cubicBezTo>
                    <a:pt x="146" y="141"/>
                    <a:pt x="146" y="141"/>
                    <a:pt x="146" y="141"/>
                  </a:cubicBezTo>
                  <a:cubicBezTo>
                    <a:pt x="146" y="141"/>
                    <a:pt x="146" y="141"/>
                    <a:pt x="146" y="141"/>
                  </a:cubicBezTo>
                  <a:cubicBezTo>
                    <a:pt x="146" y="142"/>
                    <a:pt x="146" y="142"/>
                    <a:pt x="146" y="142"/>
                  </a:cubicBezTo>
                  <a:cubicBezTo>
                    <a:pt x="148" y="141"/>
                    <a:pt x="148" y="141"/>
                    <a:pt x="148" y="141"/>
                  </a:cubicBezTo>
                  <a:cubicBezTo>
                    <a:pt x="150" y="140"/>
                    <a:pt x="150" y="140"/>
                    <a:pt x="150" y="140"/>
                  </a:cubicBezTo>
                  <a:cubicBezTo>
                    <a:pt x="151" y="140"/>
                    <a:pt x="151" y="140"/>
                    <a:pt x="151" y="140"/>
                  </a:cubicBezTo>
                  <a:cubicBezTo>
                    <a:pt x="151" y="141"/>
                    <a:pt x="151" y="141"/>
                    <a:pt x="151" y="141"/>
                  </a:cubicBezTo>
                  <a:cubicBezTo>
                    <a:pt x="151" y="141"/>
                    <a:pt x="151" y="141"/>
                    <a:pt x="151" y="141"/>
                  </a:cubicBezTo>
                  <a:cubicBezTo>
                    <a:pt x="151" y="141"/>
                    <a:pt x="151" y="141"/>
                    <a:pt x="151" y="141"/>
                  </a:cubicBezTo>
                  <a:cubicBezTo>
                    <a:pt x="151" y="141"/>
                    <a:pt x="151" y="141"/>
                    <a:pt x="151" y="141"/>
                  </a:cubicBezTo>
                  <a:cubicBezTo>
                    <a:pt x="151" y="142"/>
                    <a:pt x="151" y="142"/>
                    <a:pt x="151" y="142"/>
                  </a:cubicBezTo>
                  <a:cubicBezTo>
                    <a:pt x="151" y="143"/>
                    <a:pt x="151" y="143"/>
                    <a:pt x="151" y="143"/>
                  </a:cubicBezTo>
                  <a:cubicBezTo>
                    <a:pt x="151" y="143"/>
                    <a:pt x="151" y="143"/>
                    <a:pt x="151" y="143"/>
                  </a:cubicBezTo>
                  <a:cubicBezTo>
                    <a:pt x="151" y="143"/>
                    <a:pt x="151" y="143"/>
                    <a:pt x="151" y="143"/>
                  </a:cubicBezTo>
                  <a:cubicBezTo>
                    <a:pt x="152" y="143"/>
                    <a:pt x="152" y="143"/>
                    <a:pt x="152" y="143"/>
                  </a:cubicBezTo>
                  <a:cubicBezTo>
                    <a:pt x="152" y="143"/>
                    <a:pt x="152" y="143"/>
                    <a:pt x="152" y="143"/>
                  </a:cubicBezTo>
                  <a:cubicBezTo>
                    <a:pt x="152" y="144"/>
                    <a:pt x="152" y="144"/>
                    <a:pt x="152" y="144"/>
                  </a:cubicBezTo>
                  <a:cubicBezTo>
                    <a:pt x="152" y="145"/>
                    <a:pt x="152" y="145"/>
                    <a:pt x="152" y="145"/>
                  </a:cubicBezTo>
                  <a:cubicBezTo>
                    <a:pt x="152" y="146"/>
                    <a:pt x="152" y="146"/>
                    <a:pt x="152" y="146"/>
                  </a:cubicBezTo>
                  <a:cubicBezTo>
                    <a:pt x="152" y="146"/>
                    <a:pt x="152" y="146"/>
                    <a:pt x="152" y="146"/>
                  </a:cubicBezTo>
                  <a:cubicBezTo>
                    <a:pt x="153" y="146"/>
                    <a:pt x="153" y="146"/>
                    <a:pt x="153" y="146"/>
                  </a:cubicBezTo>
                  <a:cubicBezTo>
                    <a:pt x="153" y="145"/>
                    <a:pt x="153" y="145"/>
                    <a:pt x="153" y="145"/>
                  </a:cubicBezTo>
                  <a:cubicBezTo>
                    <a:pt x="153" y="144"/>
                    <a:pt x="153" y="144"/>
                    <a:pt x="153" y="144"/>
                  </a:cubicBezTo>
                  <a:cubicBezTo>
                    <a:pt x="154" y="144"/>
                    <a:pt x="154" y="144"/>
                    <a:pt x="154" y="144"/>
                  </a:cubicBezTo>
                  <a:cubicBezTo>
                    <a:pt x="153" y="145"/>
                    <a:pt x="153" y="145"/>
                    <a:pt x="153" y="145"/>
                  </a:cubicBezTo>
                  <a:cubicBezTo>
                    <a:pt x="153" y="147"/>
                    <a:pt x="153" y="147"/>
                    <a:pt x="153" y="147"/>
                  </a:cubicBezTo>
                  <a:cubicBezTo>
                    <a:pt x="152" y="148"/>
                    <a:pt x="152" y="148"/>
                    <a:pt x="152" y="148"/>
                  </a:cubicBezTo>
                  <a:cubicBezTo>
                    <a:pt x="152" y="149"/>
                    <a:pt x="152" y="149"/>
                    <a:pt x="152" y="149"/>
                  </a:cubicBezTo>
                  <a:cubicBezTo>
                    <a:pt x="153" y="150"/>
                    <a:pt x="153" y="150"/>
                    <a:pt x="153" y="150"/>
                  </a:cubicBezTo>
                  <a:cubicBezTo>
                    <a:pt x="153" y="151"/>
                    <a:pt x="153" y="151"/>
                    <a:pt x="153" y="151"/>
                  </a:cubicBezTo>
                  <a:cubicBezTo>
                    <a:pt x="152" y="152"/>
                    <a:pt x="152" y="152"/>
                    <a:pt x="152" y="152"/>
                  </a:cubicBezTo>
                  <a:cubicBezTo>
                    <a:pt x="153" y="153"/>
                    <a:pt x="153" y="153"/>
                    <a:pt x="153" y="153"/>
                  </a:cubicBezTo>
                  <a:cubicBezTo>
                    <a:pt x="153" y="153"/>
                    <a:pt x="153" y="153"/>
                    <a:pt x="153" y="153"/>
                  </a:cubicBezTo>
                  <a:cubicBezTo>
                    <a:pt x="153" y="154"/>
                    <a:pt x="153" y="154"/>
                    <a:pt x="153" y="154"/>
                  </a:cubicBezTo>
                  <a:cubicBezTo>
                    <a:pt x="153" y="154"/>
                    <a:pt x="153" y="154"/>
                    <a:pt x="153" y="154"/>
                  </a:cubicBezTo>
                  <a:cubicBezTo>
                    <a:pt x="154" y="156"/>
                    <a:pt x="154" y="156"/>
                    <a:pt x="154" y="156"/>
                  </a:cubicBezTo>
                  <a:cubicBezTo>
                    <a:pt x="154" y="158"/>
                    <a:pt x="154" y="158"/>
                    <a:pt x="154" y="158"/>
                  </a:cubicBezTo>
                  <a:cubicBezTo>
                    <a:pt x="154" y="156"/>
                    <a:pt x="154" y="156"/>
                    <a:pt x="154" y="156"/>
                  </a:cubicBezTo>
                  <a:cubicBezTo>
                    <a:pt x="154" y="154"/>
                    <a:pt x="154" y="154"/>
                    <a:pt x="154" y="154"/>
                  </a:cubicBezTo>
                  <a:cubicBezTo>
                    <a:pt x="154" y="152"/>
                    <a:pt x="154" y="152"/>
                    <a:pt x="154" y="152"/>
                  </a:cubicBezTo>
                  <a:cubicBezTo>
                    <a:pt x="155" y="150"/>
                    <a:pt x="155" y="150"/>
                    <a:pt x="155" y="150"/>
                  </a:cubicBezTo>
                  <a:cubicBezTo>
                    <a:pt x="155" y="150"/>
                    <a:pt x="155" y="150"/>
                    <a:pt x="155" y="150"/>
                  </a:cubicBezTo>
                  <a:cubicBezTo>
                    <a:pt x="155" y="151"/>
                    <a:pt x="155" y="151"/>
                    <a:pt x="155" y="151"/>
                  </a:cubicBezTo>
                  <a:cubicBezTo>
                    <a:pt x="155" y="151"/>
                    <a:pt x="155" y="151"/>
                    <a:pt x="155" y="151"/>
                  </a:cubicBezTo>
                  <a:cubicBezTo>
                    <a:pt x="155" y="152"/>
                    <a:pt x="155" y="152"/>
                    <a:pt x="155" y="152"/>
                  </a:cubicBezTo>
                  <a:cubicBezTo>
                    <a:pt x="155" y="152"/>
                    <a:pt x="155" y="152"/>
                    <a:pt x="155" y="152"/>
                  </a:cubicBezTo>
                  <a:cubicBezTo>
                    <a:pt x="156" y="152"/>
                    <a:pt x="156" y="152"/>
                    <a:pt x="156" y="152"/>
                  </a:cubicBezTo>
                  <a:cubicBezTo>
                    <a:pt x="156" y="152"/>
                    <a:pt x="156" y="152"/>
                    <a:pt x="156" y="152"/>
                  </a:cubicBezTo>
                  <a:cubicBezTo>
                    <a:pt x="157" y="151"/>
                    <a:pt x="157" y="151"/>
                    <a:pt x="157" y="151"/>
                  </a:cubicBezTo>
                  <a:cubicBezTo>
                    <a:pt x="157" y="151"/>
                    <a:pt x="157" y="151"/>
                    <a:pt x="157" y="151"/>
                  </a:cubicBezTo>
                  <a:cubicBezTo>
                    <a:pt x="156" y="150"/>
                    <a:pt x="156" y="150"/>
                    <a:pt x="156" y="150"/>
                  </a:cubicBezTo>
                  <a:cubicBezTo>
                    <a:pt x="156" y="149"/>
                    <a:pt x="156" y="149"/>
                    <a:pt x="156" y="149"/>
                  </a:cubicBezTo>
                  <a:cubicBezTo>
                    <a:pt x="157" y="149"/>
                    <a:pt x="157" y="149"/>
                    <a:pt x="157" y="149"/>
                  </a:cubicBezTo>
                  <a:cubicBezTo>
                    <a:pt x="157" y="149"/>
                    <a:pt x="157" y="149"/>
                    <a:pt x="157" y="149"/>
                  </a:cubicBezTo>
                  <a:cubicBezTo>
                    <a:pt x="156" y="148"/>
                    <a:pt x="156" y="148"/>
                    <a:pt x="156" y="148"/>
                  </a:cubicBezTo>
                  <a:cubicBezTo>
                    <a:pt x="156" y="148"/>
                    <a:pt x="156" y="148"/>
                    <a:pt x="156" y="148"/>
                  </a:cubicBezTo>
                  <a:cubicBezTo>
                    <a:pt x="157" y="146"/>
                    <a:pt x="157" y="146"/>
                    <a:pt x="157" y="146"/>
                  </a:cubicBezTo>
                  <a:cubicBezTo>
                    <a:pt x="157" y="144"/>
                    <a:pt x="157" y="144"/>
                    <a:pt x="157" y="144"/>
                  </a:cubicBezTo>
                  <a:cubicBezTo>
                    <a:pt x="157" y="144"/>
                    <a:pt x="157" y="144"/>
                    <a:pt x="157" y="144"/>
                  </a:cubicBezTo>
                  <a:cubicBezTo>
                    <a:pt x="157" y="143"/>
                    <a:pt x="157" y="143"/>
                    <a:pt x="157" y="143"/>
                  </a:cubicBezTo>
                  <a:cubicBezTo>
                    <a:pt x="158" y="143"/>
                    <a:pt x="158" y="143"/>
                    <a:pt x="158" y="143"/>
                  </a:cubicBezTo>
                  <a:cubicBezTo>
                    <a:pt x="159" y="142"/>
                    <a:pt x="159" y="142"/>
                    <a:pt x="159" y="142"/>
                  </a:cubicBezTo>
                  <a:cubicBezTo>
                    <a:pt x="159" y="142"/>
                    <a:pt x="159" y="142"/>
                    <a:pt x="159" y="142"/>
                  </a:cubicBezTo>
                  <a:cubicBezTo>
                    <a:pt x="160" y="142"/>
                    <a:pt x="160" y="142"/>
                    <a:pt x="160" y="142"/>
                  </a:cubicBezTo>
                  <a:cubicBezTo>
                    <a:pt x="160" y="142"/>
                    <a:pt x="160" y="142"/>
                    <a:pt x="160" y="142"/>
                  </a:cubicBezTo>
                  <a:cubicBezTo>
                    <a:pt x="161" y="142"/>
                    <a:pt x="161" y="142"/>
                    <a:pt x="161" y="142"/>
                  </a:cubicBezTo>
                  <a:cubicBezTo>
                    <a:pt x="161" y="142"/>
                    <a:pt x="161" y="142"/>
                    <a:pt x="161" y="142"/>
                  </a:cubicBezTo>
                  <a:cubicBezTo>
                    <a:pt x="162" y="141"/>
                    <a:pt x="162" y="141"/>
                    <a:pt x="162" y="141"/>
                  </a:cubicBezTo>
                  <a:cubicBezTo>
                    <a:pt x="162" y="141"/>
                    <a:pt x="162" y="141"/>
                    <a:pt x="162" y="141"/>
                  </a:cubicBezTo>
                  <a:cubicBezTo>
                    <a:pt x="162" y="142"/>
                    <a:pt x="162" y="142"/>
                    <a:pt x="162" y="142"/>
                  </a:cubicBezTo>
                  <a:cubicBezTo>
                    <a:pt x="163" y="141"/>
                    <a:pt x="163" y="141"/>
                    <a:pt x="163" y="141"/>
                  </a:cubicBezTo>
                  <a:cubicBezTo>
                    <a:pt x="164" y="141"/>
                    <a:pt x="164" y="141"/>
                    <a:pt x="164" y="141"/>
                  </a:cubicBezTo>
                  <a:cubicBezTo>
                    <a:pt x="164" y="140"/>
                    <a:pt x="164" y="140"/>
                    <a:pt x="164" y="140"/>
                  </a:cubicBezTo>
                  <a:cubicBezTo>
                    <a:pt x="164" y="140"/>
                    <a:pt x="164" y="140"/>
                    <a:pt x="164" y="140"/>
                  </a:cubicBezTo>
                  <a:cubicBezTo>
                    <a:pt x="165" y="141"/>
                    <a:pt x="165" y="141"/>
                    <a:pt x="165" y="141"/>
                  </a:cubicBezTo>
                  <a:cubicBezTo>
                    <a:pt x="165" y="141"/>
                    <a:pt x="165" y="141"/>
                    <a:pt x="165" y="141"/>
                  </a:cubicBezTo>
                  <a:cubicBezTo>
                    <a:pt x="165" y="142"/>
                    <a:pt x="165" y="142"/>
                    <a:pt x="165" y="142"/>
                  </a:cubicBezTo>
                  <a:cubicBezTo>
                    <a:pt x="165" y="141"/>
                    <a:pt x="165" y="141"/>
                    <a:pt x="165" y="141"/>
                  </a:cubicBezTo>
                  <a:cubicBezTo>
                    <a:pt x="165" y="140"/>
                    <a:pt x="165" y="140"/>
                    <a:pt x="165" y="140"/>
                  </a:cubicBezTo>
                  <a:cubicBezTo>
                    <a:pt x="166" y="139"/>
                    <a:pt x="166" y="139"/>
                    <a:pt x="166" y="139"/>
                  </a:cubicBezTo>
                  <a:cubicBezTo>
                    <a:pt x="166" y="139"/>
                    <a:pt x="166" y="139"/>
                    <a:pt x="166" y="139"/>
                  </a:cubicBezTo>
                  <a:cubicBezTo>
                    <a:pt x="167" y="139"/>
                    <a:pt x="167" y="139"/>
                    <a:pt x="167" y="139"/>
                  </a:cubicBezTo>
                  <a:cubicBezTo>
                    <a:pt x="168" y="139"/>
                    <a:pt x="168" y="139"/>
                    <a:pt x="168" y="139"/>
                  </a:cubicBezTo>
                  <a:cubicBezTo>
                    <a:pt x="168" y="139"/>
                    <a:pt x="168" y="139"/>
                    <a:pt x="168" y="139"/>
                  </a:cubicBezTo>
                  <a:cubicBezTo>
                    <a:pt x="169" y="139"/>
                    <a:pt x="169" y="139"/>
                    <a:pt x="169" y="139"/>
                  </a:cubicBezTo>
                  <a:cubicBezTo>
                    <a:pt x="170" y="138"/>
                    <a:pt x="170" y="138"/>
                    <a:pt x="170" y="138"/>
                  </a:cubicBezTo>
                  <a:cubicBezTo>
                    <a:pt x="169" y="138"/>
                    <a:pt x="169" y="138"/>
                    <a:pt x="169" y="138"/>
                  </a:cubicBezTo>
                  <a:cubicBezTo>
                    <a:pt x="170" y="137"/>
                    <a:pt x="170" y="137"/>
                    <a:pt x="170" y="137"/>
                  </a:cubicBezTo>
                  <a:cubicBezTo>
                    <a:pt x="169" y="137"/>
                    <a:pt x="169" y="137"/>
                    <a:pt x="169" y="137"/>
                  </a:cubicBezTo>
                  <a:cubicBezTo>
                    <a:pt x="169" y="137"/>
                    <a:pt x="169" y="137"/>
                    <a:pt x="169" y="137"/>
                  </a:cubicBezTo>
                  <a:cubicBezTo>
                    <a:pt x="168" y="137"/>
                    <a:pt x="168" y="137"/>
                    <a:pt x="168" y="137"/>
                  </a:cubicBezTo>
                  <a:cubicBezTo>
                    <a:pt x="166" y="138"/>
                    <a:pt x="166" y="138"/>
                    <a:pt x="166" y="138"/>
                  </a:cubicBezTo>
                  <a:cubicBezTo>
                    <a:pt x="166" y="138"/>
                    <a:pt x="166" y="138"/>
                    <a:pt x="166" y="138"/>
                  </a:cubicBezTo>
                  <a:cubicBezTo>
                    <a:pt x="166" y="138"/>
                    <a:pt x="166" y="138"/>
                    <a:pt x="166" y="138"/>
                  </a:cubicBezTo>
                  <a:cubicBezTo>
                    <a:pt x="165" y="138"/>
                    <a:pt x="165" y="138"/>
                    <a:pt x="165" y="138"/>
                  </a:cubicBezTo>
                  <a:cubicBezTo>
                    <a:pt x="165" y="139"/>
                    <a:pt x="165" y="139"/>
                    <a:pt x="165" y="139"/>
                  </a:cubicBezTo>
                  <a:cubicBezTo>
                    <a:pt x="165" y="139"/>
                    <a:pt x="165" y="139"/>
                    <a:pt x="165" y="139"/>
                  </a:cubicBezTo>
                  <a:cubicBezTo>
                    <a:pt x="164" y="138"/>
                    <a:pt x="164" y="138"/>
                    <a:pt x="164" y="138"/>
                  </a:cubicBezTo>
                  <a:cubicBezTo>
                    <a:pt x="164" y="138"/>
                    <a:pt x="164" y="138"/>
                    <a:pt x="164" y="138"/>
                  </a:cubicBezTo>
                  <a:cubicBezTo>
                    <a:pt x="164" y="138"/>
                    <a:pt x="164" y="138"/>
                    <a:pt x="164" y="138"/>
                  </a:cubicBezTo>
                  <a:cubicBezTo>
                    <a:pt x="163" y="139"/>
                    <a:pt x="163" y="139"/>
                    <a:pt x="163" y="139"/>
                  </a:cubicBezTo>
                  <a:cubicBezTo>
                    <a:pt x="163" y="139"/>
                    <a:pt x="163" y="139"/>
                    <a:pt x="163" y="139"/>
                  </a:cubicBezTo>
                  <a:cubicBezTo>
                    <a:pt x="162" y="138"/>
                    <a:pt x="162" y="138"/>
                    <a:pt x="162" y="138"/>
                  </a:cubicBezTo>
                  <a:cubicBezTo>
                    <a:pt x="161" y="138"/>
                    <a:pt x="161" y="138"/>
                    <a:pt x="161" y="138"/>
                  </a:cubicBezTo>
                  <a:cubicBezTo>
                    <a:pt x="161" y="138"/>
                    <a:pt x="161" y="138"/>
                    <a:pt x="161" y="138"/>
                  </a:cubicBezTo>
                  <a:cubicBezTo>
                    <a:pt x="161" y="138"/>
                    <a:pt x="161" y="138"/>
                    <a:pt x="161" y="138"/>
                  </a:cubicBezTo>
                  <a:cubicBezTo>
                    <a:pt x="161" y="139"/>
                    <a:pt x="161" y="139"/>
                    <a:pt x="161" y="139"/>
                  </a:cubicBezTo>
                  <a:cubicBezTo>
                    <a:pt x="161" y="139"/>
                    <a:pt x="161" y="139"/>
                    <a:pt x="161" y="139"/>
                  </a:cubicBezTo>
                  <a:cubicBezTo>
                    <a:pt x="161" y="140"/>
                    <a:pt x="161" y="140"/>
                    <a:pt x="161" y="140"/>
                  </a:cubicBezTo>
                  <a:cubicBezTo>
                    <a:pt x="160" y="140"/>
                    <a:pt x="160" y="140"/>
                    <a:pt x="160" y="140"/>
                  </a:cubicBezTo>
                  <a:cubicBezTo>
                    <a:pt x="160" y="140"/>
                    <a:pt x="160" y="140"/>
                    <a:pt x="160" y="140"/>
                  </a:cubicBezTo>
                  <a:cubicBezTo>
                    <a:pt x="159" y="139"/>
                    <a:pt x="159" y="139"/>
                    <a:pt x="159" y="139"/>
                  </a:cubicBezTo>
                  <a:cubicBezTo>
                    <a:pt x="159" y="139"/>
                    <a:pt x="159" y="139"/>
                    <a:pt x="159" y="139"/>
                  </a:cubicBezTo>
                  <a:cubicBezTo>
                    <a:pt x="159" y="139"/>
                    <a:pt x="159" y="139"/>
                    <a:pt x="159" y="139"/>
                  </a:cubicBezTo>
                  <a:cubicBezTo>
                    <a:pt x="159" y="138"/>
                    <a:pt x="159" y="138"/>
                    <a:pt x="159" y="138"/>
                  </a:cubicBezTo>
                  <a:cubicBezTo>
                    <a:pt x="159" y="138"/>
                    <a:pt x="159" y="138"/>
                    <a:pt x="159" y="138"/>
                  </a:cubicBezTo>
                  <a:cubicBezTo>
                    <a:pt x="159" y="138"/>
                    <a:pt x="159" y="138"/>
                    <a:pt x="159" y="138"/>
                  </a:cubicBezTo>
                  <a:cubicBezTo>
                    <a:pt x="158" y="138"/>
                    <a:pt x="158" y="138"/>
                    <a:pt x="158" y="138"/>
                  </a:cubicBezTo>
                  <a:cubicBezTo>
                    <a:pt x="158" y="137"/>
                    <a:pt x="158" y="137"/>
                    <a:pt x="158" y="137"/>
                  </a:cubicBezTo>
                  <a:cubicBezTo>
                    <a:pt x="159" y="137"/>
                    <a:pt x="159" y="137"/>
                    <a:pt x="159" y="137"/>
                  </a:cubicBezTo>
                  <a:cubicBezTo>
                    <a:pt x="160" y="135"/>
                    <a:pt x="160" y="135"/>
                    <a:pt x="160" y="135"/>
                  </a:cubicBezTo>
                  <a:cubicBezTo>
                    <a:pt x="161" y="135"/>
                    <a:pt x="161" y="135"/>
                    <a:pt x="161" y="135"/>
                  </a:cubicBezTo>
                  <a:cubicBezTo>
                    <a:pt x="162" y="136"/>
                    <a:pt x="162" y="136"/>
                    <a:pt x="162" y="136"/>
                  </a:cubicBezTo>
                  <a:cubicBezTo>
                    <a:pt x="165" y="135"/>
                    <a:pt x="165" y="135"/>
                    <a:pt x="165" y="135"/>
                  </a:cubicBezTo>
                  <a:cubicBezTo>
                    <a:pt x="167" y="135"/>
                    <a:pt x="167" y="135"/>
                    <a:pt x="167" y="135"/>
                  </a:cubicBezTo>
                  <a:cubicBezTo>
                    <a:pt x="168" y="135"/>
                    <a:pt x="168" y="135"/>
                    <a:pt x="168" y="135"/>
                  </a:cubicBezTo>
                  <a:cubicBezTo>
                    <a:pt x="169" y="135"/>
                    <a:pt x="169" y="135"/>
                    <a:pt x="169" y="135"/>
                  </a:cubicBezTo>
                  <a:cubicBezTo>
                    <a:pt x="170" y="135"/>
                    <a:pt x="170" y="135"/>
                    <a:pt x="170" y="135"/>
                  </a:cubicBezTo>
                  <a:cubicBezTo>
                    <a:pt x="170" y="136"/>
                    <a:pt x="170" y="136"/>
                    <a:pt x="170" y="136"/>
                  </a:cubicBezTo>
                  <a:cubicBezTo>
                    <a:pt x="170" y="136"/>
                    <a:pt x="170" y="136"/>
                    <a:pt x="170" y="136"/>
                  </a:cubicBezTo>
                  <a:cubicBezTo>
                    <a:pt x="171" y="136"/>
                    <a:pt x="171" y="136"/>
                    <a:pt x="171" y="136"/>
                  </a:cubicBezTo>
                  <a:cubicBezTo>
                    <a:pt x="171" y="138"/>
                    <a:pt x="171" y="138"/>
                    <a:pt x="171" y="138"/>
                  </a:cubicBezTo>
                  <a:cubicBezTo>
                    <a:pt x="170" y="138"/>
                    <a:pt x="170" y="138"/>
                    <a:pt x="170" y="138"/>
                  </a:cubicBezTo>
                  <a:cubicBezTo>
                    <a:pt x="171" y="139"/>
                    <a:pt x="171" y="139"/>
                    <a:pt x="171" y="139"/>
                  </a:cubicBezTo>
                  <a:cubicBezTo>
                    <a:pt x="171" y="139"/>
                    <a:pt x="171" y="139"/>
                    <a:pt x="171" y="139"/>
                  </a:cubicBezTo>
                  <a:cubicBezTo>
                    <a:pt x="170" y="139"/>
                    <a:pt x="170" y="139"/>
                    <a:pt x="170" y="139"/>
                  </a:cubicBezTo>
                  <a:cubicBezTo>
                    <a:pt x="170" y="140"/>
                    <a:pt x="170" y="140"/>
                    <a:pt x="170" y="140"/>
                  </a:cubicBezTo>
                  <a:cubicBezTo>
                    <a:pt x="170" y="140"/>
                    <a:pt x="170" y="140"/>
                    <a:pt x="170" y="140"/>
                  </a:cubicBezTo>
                  <a:cubicBezTo>
                    <a:pt x="171" y="141"/>
                    <a:pt x="171" y="141"/>
                    <a:pt x="171" y="141"/>
                  </a:cubicBezTo>
                  <a:cubicBezTo>
                    <a:pt x="171" y="141"/>
                    <a:pt x="171" y="141"/>
                    <a:pt x="171" y="141"/>
                  </a:cubicBezTo>
                  <a:cubicBezTo>
                    <a:pt x="172" y="142"/>
                    <a:pt x="172" y="142"/>
                    <a:pt x="172" y="142"/>
                  </a:cubicBezTo>
                  <a:cubicBezTo>
                    <a:pt x="172" y="142"/>
                    <a:pt x="172" y="142"/>
                    <a:pt x="172" y="142"/>
                  </a:cubicBezTo>
                  <a:cubicBezTo>
                    <a:pt x="171" y="143"/>
                    <a:pt x="171" y="143"/>
                    <a:pt x="171" y="143"/>
                  </a:cubicBezTo>
                  <a:cubicBezTo>
                    <a:pt x="171" y="143"/>
                    <a:pt x="171" y="143"/>
                    <a:pt x="171" y="143"/>
                  </a:cubicBezTo>
                  <a:cubicBezTo>
                    <a:pt x="171" y="144"/>
                    <a:pt x="171" y="144"/>
                    <a:pt x="171" y="144"/>
                  </a:cubicBezTo>
                  <a:cubicBezTo>
                    <a:pt x="172" y="144"/>
                    <a:pt x="172" y="144"/>
                    <a:pt x="172" y="144"/>
                  </a:cubicBezTo>
                  <a:cubicBezTo>
                    <a:pt x="172" y="144"/>
                    <a:pt x="172" y="144"/>
                    <a:pt x="172" y="144"/>
                  </a:cubicBezTo>
                  <a:cubicBezTo>
                    <a:pt x="172" y="144"/>
                    <a:pt x="172" y="144"/>
                    <a:pt x="172" y="144"/>
                  </a:cubicBezTo>
                  <a:cubicBezTo>
                    <a:pt x="173" y="144"/>
                    <a:pt x="173" y="144"/>
                    <a:pt x="173" y="144"/>
                  </a:cubicBezTo>
                  <a:cubicBezTo>
                    <a:pt x="173" y="145"/>
                    <a:pt x="173" y="145"/>
                    <a:pt x="173" y="145"/>
                  </a:cubicBezTo>
                  <a:cubicBezTo>
                    <a:pt x="174" y="145"/>
                    <a:pt x="174" y="145"/>
                    <a:pt x="174" y="145"/>
                  </a:cubicBezTo>
                  <a:cubicBezTo>
                    <a:pt x="175" y="144"/>
                    <a:pt x="175" y="144"/>
                    <a:pt x="175" y="144"/>
                  </a:cubicBezTo>
                  <a:cubicBezTo>
                    <a:pt x="175" y="145"/>
                    <a:pt x="175" y="145"/>
                    <a:pt x="175" y="145"/>
                  </a:cubicBezTo>
                  <a:cubicBezTo>
                    <a:pt x="175" y="145"/>
                    <a:pt x="175" y="145"/>
                    <a:pt x="175" y="145"/>
                  </a:cubicBezTo>
                  <a:cubicBezTo>
                    <a:pt x="176" y="145"/>
                    <a:pt x="176" y="145"/>
                    <a:pt x="176" y="145"/>
                  </a:cubicBezTo>
                  <a:cubicBezTo>
                    <a:pt x="176" y="145"/>
                    <a:pt x="176" y="145"/>
                    <a:pt x="176" y="145"/>
                  </a:cubicBezTo>
                  <a:cubicBezTo>
                    <a:pt x="176" y="146"/>
                    <a:pt x="176" y="146"/>
                    <a:pt x="176" y="146"/>
                  </a:cubicBezTo>
                  <a:cubicBezTo>
                    <a:pt x="176" y="146"/>
                    <a:pt x="176" y="146"/>
                    <a:pt x="176" y="146"/>
                  </a:cubicBezTo>
                  <a:cubicBezTo>
                    <a:pt x="176" y="147"/>
                    <a:pt x="176" y="147"/>
                    <a:pt x="176" y="147"/>
                  </a:cubicBezTo>
                  <a:cubicBezTo>
                    <a:pt x="177" y="147"/>
                    <a:pt x="177" y="147"/>
                    <a:pt x="177" y="147"/>
                  </a:cubicBezTo>
                  <a:cubicBezTo>
                    <a:pt x="177" y="147"/>
                    <a:pt x="177" y="147"/>
                    <a:pt x="177" y="147"/>
                  </a:cubicBezTo>
                  <a:cubicBezTo>
                    <a:pt x="178" y="148"/>
                    <a:pt x="178" y="148"/>
                    <a:pt x="178" y="148"/>
                  </a:cubicBezTo>
                  <a:cubicBezTo>
                    <a:pt x="178" y="149"/>
                    <a:pt x="178" y="149"/>
                    <a:pt x="178" y="149"/>
                  </a:cubicBezTo>
                  <a:cubicBezTo>
                    <a:pt x="179" y="148"/>
                    <a:pt x="179" y="148"/>
                    <a:pt x="179" y="148"/>
                  </a:cubicBezTo>
                  <a:cubicBezTo>
                    <a:pt x="179" y="148"/>
                    <a:pt x="179" y="148"/>
                    <a:pt x="179" y="148"/>
                  </a:cubicBezTo>
                  <a:cubicBezTo>
                    <a:pt x="179" y="149"/>
                    <a:pt x="179" y="149"/>
                    <a:pt x="179" y="149"/>
                  </a:cubicBezTo>
                  <a:cubicBezTo>
                    <a:pt x="180" y="149"/>
                    <a:pt x="180" y="149"/>
                    <a:pt x="180" y="149"/>
                  </a:cubicBezTo>
                  <a:cubicBezTo>
                    <a:pt x="181" y="150"/>
                    <a:pt x="181" y="150"/>
                    <a:pt x="181" y="150"/>
                  </a:cubicBezTo>
                  <a:cubicBezTo>
                    <a:pt x="182" y="149"/>
                    <a:pt x="182" y="149"/>
                    <a:pt x="182" y="149"/>
                  </a:cubicBezTo>
                  <a:cubicBezTo>
                    <a:pt x="183" y="150"/>
                    <a:pt x="183" y="150"/>
                    <a:pt x="183" y="150"/>
                  </a:cubicBezTo>
                  <a:cubicBezTo>
                    <a:pt x="183" y="149"/>
                    <a:pt x="183" y="149"/>
                    <a:pt x="183" y="149"/>
                  </a:cubicBezTo>
                  <a:cubicBezTo>
                    <a:pt x="185" y="148"/>
                    <a:pt x="185" y="148"/>
                    <a:pt x="185" y="148"/>
                  </a:cubicBezTo>
                  <a:cubicBezTo>
                    <a:pt x="185" y="148"/>
                    <a:pt x="185" y="148"/>
                    <a:pt x="185" y="148"/>
                  </a:cubicBezTo>
                  <a:cubicBezTo>
                    <a:pt x="185" y="149"/>
                    <a:pt x="185" y="149"/>
                    <a:pt x="185" y="149"/>
                  </a:cubicBezTo>
                  <a:cubicBezTo>
                    <a:pt x="187" y="149"/>
                    <a:pt x="187" y="149"/>
                    <a:pt x="187" y="149"/>
                  </a:cubicBezTo>
                  <a:cubicBezTo>
                    <a:pt x="188" y="150"/>
                    <a:pt x="188" y="150"/>
                    <a:pt x="188" y="150"/>
                  </a:cubicBezTo>
                  <a:cubicBezTo>
                    <a:pt x="189" y="150"/>
                    <a:pt x="189" y="150"/>
                    <a:pt x="189" y="150"/>
                  </a:cubicBezTo>
                  <a:cubicBezTo>
                    <a:pt x="190" y="150"/>
                    <a:pt x="190" y="150"/>
                    <a:pt x="190" y="150"/>
                  </a:cubicBezTo>
                  <a:cubicBezTo>
                    <a:pt x="190" y="150"/>
                    <a:pt x="190" y="150"/>
                    <a:pt x="190" y="150"/>
                  </a:cubicBezTo>
                  <a:cubicBezTo>
                    <a:pt x="192" y="150"/>
                    <a:pt x="192" y="150"/>
                    <a:pt x="192" y="150"/>
                  </a:cubicBezTo>
                  <a:cubicBezTo>
                    <a:pt x="192" y="151"/>
                    <a:pt x="192" y="151"/>
                    <a:pt x="192" y="151"/>
                  </a:cubicBezTo>
                  <a:cubicBezTo>
                    <a:pt x="193" y="150"/>
                    <a:pt x="193" y="150"/>
                    <a:pt x="193" y="150"/>
                  </a:cubicBezTo>
                  <a:cubicBezTo>
                    <a:pt x="193" y="149"/>
                    <a:pt x="193" y="149"/>
                    <a:pt x="193" y="149"/>
                  </a:cubicBezTo>
                  <a:cubicBezTo>
                    <a:pt x="192" y="149"/>
                    <a:pt x="192" y="149"/>
                    <a:pt x="192" y="149"/>
                  </a:cubicBezTo>
                  <a:cubicBezTo>
                    <a:pt x="192" y="148"/>
                    <a:pt x="192" y="148"/>
                    <a:pt x="192" y="148"/>
                  </a:cubicBezTo>
                  <a:cubicBezTo>
                    <a:pt x="192" y="147"/>
                    <a:pt x="192" y="147"/>
                    <a:pt x="192" y="147"/>
                  </a:cubicBezTo>
                  <a:cubicBezTo>
                    <a:pt x="192" y="147"/>
                    <a:pt x="192" y="147"/>
                    <a:pt x="192" y="147"/>
                  </a:cubicBezTo>
                  <a:cubicBezTo>
                    <a:pt x="193" y="149"/>
                    <a:pt x="193" y="149"/>
                    <a:pt x="193" y="149"/>
                  </a:cubicBezTo>
                  <a:cubicBezTo>
                    <a:pt x="193" y="150"/>
                    <a:pt x="193" y="150"/>
                    <a:pt x="193" y="150"/>
                  </a:cubicBezTo>
                  <a:cubicBezTo>
                    <a:pt x="194" y="151"/>
                    <a:pt x="194" y="151"/>
                    <a:pt x="194" y="151"/>
                  </a:cubicBezTo>
                  <a:cubicBezTo>
                    <a:pt x="195" y="151"/>
                    <a:pt x="195" y="151"/>
                    <a:pt x="195" y="151"/>
                  </a:cubicBezTo>
                  <a:cubicBezTo>
                    <a:pt x="195" y="152"/>
                    <a:pt x="195" y="152"/>
                    <a:pt x="195" y="152"/>
                  </a:cubicBezTo>
                  <a:cubicBezTo>
                    <a:pt x="195" y="151"/>
                    <a:pt x="195" y="151"/>
                    <a:pt x="195" y="151"/>
                  </a:cubicBezTo>
                  <a:cubicBezTo>
                    <a:pt x="195" y="150"/>
                    <a:pt x="195" y="150"/>
                    <a:pt x="195" y="150"/>
                  </a:cubicBezTo>
                  <a:cubicBezTo>
                    <a:pt x="194" y="150"/>
                    <a:pt x="194" y="150"/>
                    <a:pt x="194" y="150"/>
                  </a:cubicBezTo>
                  <a:cubicBezTo>
                    <a:pt x="193" y="149"/>
                    <a:pt x="193" y="149"/>
                    <a:pt x="193" y="149"/>
                  </a:cubicBezTo>
                  <a:cubicBezTo>
                    <a:pt x="193" y="147"/>
                    <a:pt x="193" y="147"/>
                    <a:pt x="193" y="147"/>
                  </a:cubicBezTo>
                  <a:cubicBezTo>
                    <a:pt x="193" y="146"/>
                    <a:pt x="193" y="146"/>
                    <a:pt x="193" y="146"/>
                  </a:cubicBezTo>
                  <a:cubicBezTo>
                    <a:pt x="194" y="147"/>
                    <a:pt x="194" y="147"/>
                    <a:pt x="194" y="147"/>
                  </a:cubicBezTo>
                  <a:cubicBezTo>
                    <a:pt x="194" y="147"/>
                    <a:pt x="194" y="147"/>
                    <a:pt x="194" y="147"/>
                  </a:cubicBezTo>
                  <a:cubicBezTo>
                    <a:pt x="194" y="147"/>
                    <a:pt x="194" y="147"/>
                    <a:pt x="194" y="147"/>
                  </a:cubicBezTo>
                  <a:cubicBezTo>
                    <a:pt x="194" y="147"/>
                    <a:pt x="194" y="147"/>
                    <a:pt x="194" y="147"/>
                  </a:cubicBezTo>
                  <a:cubicBezTo>
                    <a:pt x="194" y="146"/>
                    <a:pt x="194" y="146"/>
                    <a:pt x="194" y="146"/>
                  </a:cubicBezTo>
                  <a:cubicBezTo>
                    <a:pt x="194" y="146"/>
                    <a:pt x="194" y="146"/>
                    <a:pt x="194" y="146"/>
                  </a:cubicBezTo>
                  <a:cubicBezTo>
                    <a:pt x="194" y="145"/>
                    <a:pt x="194" y="145"/>
                    <a:pt x="194" y="145"/>
                  </a:cubicBezTo>
                  <a:cubicBezTo>
                    <a:pt x="194" y="145"/>
                    <a:pt x="194" y="145"/>
                    <a:pt x="194" y="145"/>
                  </a:cubicBezTo>
                  <a:cubicBezTo>
                    <a:pt x="194" y="144"/>
                    <a:pt x="194" y="144"/>
                    <a:pt x="194" y="144"/>
                  </a:cubicBezTo>
                  <a:cubicBezTo>
                    <a:pt x="195" y="144"/>
                    <a:pt x="195" y="144"/>
                    <a:pt x="195" y="144"/>
                  </a:cubicBezTo>
                  <a:cubicBezTo>
                    <a:pt x="195" y="145"/>
                    <a:pt x="195" y="145"/>
                    <a:pt x="195" y="145"/>
                  </a:cubicBezTo>
                  <a:cubicBezTo>
                    <a:pt x="195" y="146"/>
                    <a:pt x="195" y="146"/>
                    <a:pt x="195" y="146"/>
                  </a:cubicBezTo>
                  <a:cubicBezTo>
                    <a:pt x="196" y="146"/>
                    <a:pt x="196" y="146"/>
                    <a:pt x="196" y="146"/>
                  </a:cubicBezTo>
                  <a:cubicBezTo>
                    <a:pt x="196" y="145"/>
                    <a:pt x="196" y="145"/>
                    <a:pt x="196" y="145"/>
                  </a:cubicBezTo>
                  <a:cubicBezTo>
                    <a:pt x="197" y="145"/>
                    <a:pt x="197" y="145"/>
                    <a:pt x="197" y="145"/>
                  </a:cubicBezTo>
                  <a:cubicBezTo>
                    <a:pt x="197" y="144"/>
                    <a:pt x="197" y="144"/>
                    <a:pt x="197" y="144"/>
                  </a:cubicBezTo>
                  <a:cubicBezTo>
                    <a:pt x="198" y="144"/>
                    <a:pt x="198" y="144"/>
                    <a:pt x="198" y="144"/>
                  </a:cubicBezTo>
                  <a:cubicBezTo>
                    <a:pt x="198" y="145"/>
                    <a:pt x="198" y="145"/>
                    <a:pt x="198" y="145"/>
                  </a:cubicBezTo>
                  <a:cubicBezTo>
                    <a:pt x="198" y="145"/>
                    <a:pt x="198" y="145"/>
                    <a:pt x="198" y="145"/>
                  </a:cubicBezTo>
                  <a:cubicBezTo>
                    <a:pt x="198" y="146"/>
                    <a:pt x="198" y="146"/>
                    <a:pt x="198" y="146"/>
                  </a:cubicBezTo>
                  <a:cubicBezTo>
                    <a:pt x="198" y="145"/>
                    <a:pt x="198" y="145"/>
                    <a:pt x="198" y="145"/>
                  </a:cubicBezTo>
                  <a:cubicBezTo>
                    <a:pt x="199" y="145"/>
                    <a:pt x="199" y="145"/>
                    <a:pt x="199" y="145"/>
                  </a:cubicBezTo>
                  <a:cubicBezTo>
                    <a:pt x="199" y="146"/>
                    <a:pt x="199" y="146"/>
                    <a:pt x="199" y="146"/>
                  </a:cubicBezTo>
                  <a:cubicBezTo>
                    <a:pt x="199" y="147"/>
                    <a:pt x="199" y="147"/>
                    <a:pt x="199" y="147"/>
                  </a:cubicBezTo>
                  <a:cubicBezTo>
                    <a:pt x="199" y="147"/>
                    <a:pt x="199" y="147"/>
                    <a:pt x="199" y="147"/>
                  </a:cubicBezTo>
                  <a:cubicBezTo>
                    <a:pt x="199" y="148"/>
                    <a:pt x="199" y="148"/>
                    <a:pt x="199" y="148"/>
                  </a:cubicBezTo>
                  <a:cubicBezTo>
                    <a:pt x="200" y="147"/>
                    <a:pt x="200" y="147"/>
                    <a:pt x="200" y="147"/>
                  </a:cubicBezTo>
                  <a:cubicBezTo>
                    <a:pt x="201" y="148"/>
                    <a:pt x="201" y="148"/>
                    <a:pt x="201" y="148"/>
                  </a:cubicBezTo>
                  <a:cubicBezTo>
                    <a:pt x="200" y="148"/>
                    <a:pt x="200" y="148"/>
                    <a:pt x="200" y="148"/>
                  </a:cubicBezTo>
                  <a:cubicBezTo>
                    <a:pt x="199" y="149"/>
                    <a:pt x="199" y="149"/>
                    <a:pt x="199" y="149"/>
                  </a:cubicBezTo>
                  <a:cubicBezTo>
                    <a:pt x="199" y="149"/>
                    <a:pt x="199" y="149"/>
                    <a:pt x="199" y="149"/>
                  </a:cubicBezTo>
                  <a:cubicBezTo>
                    <a:pt x="200" y="149"/>
                    <a:pt x="200" y="149"/>
                    <a:pt x="200" y="149"/>
                  </a:cubicBezTo>
                  <a:cubicBezTo>
                    <a:pt x="201" y="149"/>
                    <a:pt x="201" y="149"/>
                    <a:pt x="201" y="149"/>
                  </a:cubicBezTo>
                  <a:cubicBezTo>
                    <a:pt x="201" y="148"/>
                    <a:pt x="201" y="148"/>
                    <a:pt x="201" y="148"/>
                  </a:cubicBezTo>
                  <a:cubicBezTo>
                    <a:pt x="203" y="148"/>
                    <a:pt x="203" y="148"/>
                    <a:pt x="203" y="148"/>
                  </a:cubicBezTo>
                  <a:cubicBezTo>
                    <a:pt x="203" y="148"/>
                    <a:pt x="203" y="148"/>
                    <a:pt x="203" y="148"/>
                  </a:cubicBezTo>
                  <a:cubicBezTo>
                    <a:pt x="203" y="148"/>
                    <a:pt x="203" y="148"/>
                    <a:pt x="203" y="148"/>
                  </a:cubicBezTo>
                  <a:cubicBezTo>
                    <a:pt x="203" y="148"/>
                    <a:pt x="203" y="148"/>
                    <a:pt x="203" y="148"/>
                  </a:cubicBezTo>
                  <a:cubicBezTo>
                    <a:pt x="202" y="149"/>
                    <a:pt x="202" y="149"/>
                    <a:pt x="202" y="149"/>
                  </a:cubicBezTo>
                  <a:cubicBezTo>
                    <a:pt x="202" y="150"/>
                    <a:pt x="202" y="150"/>
                    <a:pt x="202" y="150"/>
                  </a:cubicBezTo>
                  <a:cubicBezTo>
                    <a:pt x="201" y="150"/>
                    <a:pt x="201" y="150"/>
                    <a:pt x="201" y="150"/>
                  </a:cubicBezTo>
                  <a:cubicBezTo>
                    <a:pt x="201" y="151"/>
                    <a:pt x="201" y="151"/>
                    <a:pt x="201" y="151"/>
                  </a:cubicBezTo>
                  <a:cubicBezTo>
                    <a:pt x="199" y="152"/>
                    <a:pt x="199" y="152"/>
                    <a:pt x="199" y="152"/>
                  </a:cubicBezTo>
                  <a:cubicBezTo>
                    <a:pt x="199" y="152"/>
                    <a:pt x="199" y="152"/>
                    <a:pt x="199" y="152"/>
                  </a:cubicBezTo>
                  <a:cubicBezTo>
                    <a:pt x="199" y="153"/>
                    <a:pt x="199" y="153"/>
                    <a:pt x="199" y="153"/>
                  </a:cubicBezTo>
                  <a:cubicBezTo>
                    <a:pt x="199" y="152"/>
                    <a:pt x="199" y="152"/>
                    <a:pt x="199" y="152"/>
                  </a:cubicBezTo>
                  <a:cubicBezTo>
                    <a:pt x="198" y="153"/>
                    <a:pt x="198" y="153"/>
                    <a:pt x="198" y="153"/>
                  </a:cubicBezTo>
                  <a:cubicBezTo>
                    <a:pt x="198" y="154"/>
                    <a:pt x="198" y="154"/>
                    <a:pt x="198" y="154"/>
                  </a:cubicBezTo>
                  <a:cubicBezTo>
                    <a:pt x="198" y="155"/>
                    <a:pt x="198" y="155"/>
                    <a:pt x="198" y="155"/>
                  </a:cubicBezTo>
                  <a:cubicBezTo>
                    <a:pt x="199" y="154"/>
                    <a:pt x="199" y="154"/>
                    <a:pt x="199" y="154"/>
                  </a:cubicBezTo>
                  <a:cubicBezTo>
                    <a:pt x="199" y="154"/>
                    <a:pt x="199" y="154"/>
                    <a:pt x="199" y="154"/>
                  </a:cubicBezTo>
                  <a:cubicBezTo>
                    <a:pt x="199" y="155"/>
                    <a:pt x="199" y="155"/>
                    <a:pt x="199" y="155"/>
                  </a:cubicBezTo>
                  <a:cubicBezTo>
                    <a:pt x="198" y="156"/>
                    <a:pt x="198" y="156"/>
                    <a:pt x="198" y="156"/>
                  </a:cubicBezTo>
                  <a:cubicBezTo>
                    <a:pt x="198" y="156"/>
                    <a:pt x="198" y="156"/>
                    <a:pt x="198" y="156"/>
                  </a:cubicBezTo>
                  <a:cubicBezTo>
                    <a:pt x="199" y="156"/>
                    <a:pt x="199" y="156"/>
                    <a:pt x="199" y="156"/>
                  </a:cubicBezTo>
                  <a:cubicBezTo>
                    <a:pt x="200" y="155"/>
                    <a:pt x="200" y="155"/>
                    <a:pt x="200" y="155"/>
                  </a:cubicBezTo>
                  <a:cubicBezTo>
                    <a:pt x="201" y="155"/>
                    <a:pt x="201" y="155"/>
                    <a:pt x="201" y="155"/>
                  </a:cubicBezTo>
                  <a:cubicBezTo>
                    <a:pt x="200" y="156"/>
                    <a:pt x="200" y="156"/>
                    <a:pt x="200" y="156"/>
                  </a:cubicBezTo>
                  <a:cubicBezTo>
                    <a:pt x="200" y="157"/>
                    <a:pt x="200" y="157"/>
                    <a:pt x="200" y="157"/>
                  </a:cubicBezTo>
                  <a:cubicBezTo>
                    <a:pt x="200" y="157"/>
                    <a:pt x="200" y="157"/>
                    <a:pt x="200" y="157"/>
                  </a:cubicBezTo>
                  <a:cubicBezTo>
                    <a:pt x="201" y="156"/>
                    <a:pt x="201" y="156"/>
                    <a:pt x="201" y="156"/>
                  </a:cubicBezTo>
                  <a:cubicBezTo>
                    <a:pt x="200" y="157"/>
                    <a:pt x="200" y="157"/>
                    <a:pt x="200" y="157"/>
                  </a:cubicBezTo>
                  <a:cubicBezTo>
                    <a:pt x="200" y="158"/>
                    <a:pt x="200" y="158"/>
                    <a:pt x="200" y="158"/>
                  </a:cubicBezTo>
                  <a:cubicBezTo>
                    <a:pt x="200" y="159"/>
                    <a:pt x="200" y="159"/>
                    <a:pt x="200" y="159"/>
                  </a:cubicBezTo>
                  <a:cubicBezTo>
                    <a:pt x="199" y="158"/>
                    <a:pt x="199" y="158"/>
                    <a:pt x="199" y="158"/>
                  </a:cubicBezTo>
                  <a:cubicBezTo>
                    <a:pt x="198" y="157"/>
                    <a:pt x="198" y="157"/>
                    <a:pt x="198" y="157"/>
                  </a:cubicBezTo>
                  <a:cubicBezTo>
                    <a:pt x="197" y="158"/>
                    <a:pt x="197" y="158"/>
                    <a:pt x="197" y="158"/>
                  </a:cubicBezTo>
                  <a:cubicBezTo>
                    <a:pt x="197" y="157"/>
                    <a:pt x="197" y="157"/>
                    <a:pt x="197" y="157"/>
                  </a:cubicBezTo>
                  <a:cubicBezTo>
                    <a:pt x="197" y="157"/>
                    <a:pt x="197" y="157"/>
                    <a:pt x="197" y="157"/>
                  </a:cubicBezTo>
                  <a:cubicBezTo>
                    <a:pt x="196" y="158"/>
                    <a:pt x="196" y="158"/>
                    <a:pt x="196" y="158"/>
                  </a:cubicBezTo>
                  <a:cubicBezTo>
                    <a:pt x="197" y="159"/>
                    <a:pt x="197" y="159"/>
                    <a:pt x="197" y="159"/>
                  </a:cubicBezTo>
                  <a:cubicBezTo>
                    <a:pt x="197" y="160"/>
                    <a:pt x="197" y="160"/>
                    <a:pt x="197" y="160"/>
                  </a:cubicBezTo>
                  <a:cubicBezTo>
                    <a:pt x="197" y="162"/>
                    <a:pt x="197" y="162"/>
                    <a:pt x="197" y="162"/>
                  </a:cubicBezTo>
                  <a:cubicBezTo>
                    <a:pt x="198" y="160"/>
                    <a:pt x="198" y="160"/>
                    <a:pt x="198" y="160"/>
                  </a:cubicBezTo>
                  <a:cubicBezTo>
                    <a:pt x="197" y="159"/>
                    <a:pt x="197" y="159"/>
                    <a:pt x="197" y="159"/>
                  </a:cubicBezTo>
                  <a:cubicBezTo>
                    <a:pt x="198" y="158"/>
                    <a:pt x="198" y="158"/>
                    <a:pt x="198" y="158"/>
                  </a:cubicBezTo>
                  <a:cubicBezTo>
                    <a:pt x="198" y="159"/>
                    <a:pt x="198" y="159"/>
                    <a:pt x="198" y="159"/>
                  </a:cubicBezTo>
                  <a:cubicBezTo>
                    <a:pt x="199" y="159"/>
                    <a:pt x="199" y="159"/>
                    <a:pt x="199" y="159"/>
                  </a:cubicBezTo>
                  <a:cubicBezTo>
                    <a:pt x="200" y="159"/>
                    <a:pt x="200" y="159"/>
                    <a:pt x="200" y="159"/>
                  </a:cubicBezTo>
                  <a:cubicBezTo>
                    <a:pt x="201" y="159"/>
                    <a:pt x="201" y="159"/>
                    <a:pt x="201" y="159"/>
                  </a:cubicBezTo>
                  <a:cubicBezTo>
                    <a:pt x="201" y="158"/>
                    <a:pt x="201" y="158"/>
                    <a:pt x="201" y="158"/>
                  </a:cubicBezTo>
                  <a:cubicBezTo>
                    <a:pt x="202" y="158"/>
                    <a:pt x="202" y="158"/>
                    <a:pt x="202" y="158"/>
                  </a:cubicBezTo>
                  <a:cubicBezTo>
                    <a:pt x="203" y="157"/>
                    <a:pt x="203" y="157"/>
                    <a:pt x="203" y="157"/>
                  </a:cubicBezTo>
                  <a:cubicBezTo>
                    <a:pt x="204" y="157"/>
                    <a:pt x="204" y="157"/>
                    <a:pt x="204" y="157"/>
                  </a:cubicBezTo>
                  <a:cubicBezTo>
                    <a:pt x="204" y="156"/>
                    <a:pt x="204" y="156"/>
                    <a:pt x="204" y="156"/>
                  </a:cubicBezTo>
                  <a:cubicBezTo>
                    <a:pt x="203" y="157"/>
                    <a:pt x="203" y="157"/>
                    <a:pt x="203" y="157"/>
                  </a:cubicBezTo>
                  <a:cubicBezTo>
                    <a:pt x="203" y="156"/>
                    <a:pt x="203" y="156"/>
                    <a:pt x="203" y="156"/>
                  </a:cubicBezTo>
                  <a:cubicBezTo>
                    <a:pt x="202" y="157"/>
                    <a:pt x="202" y="157"/>
                    <a:pt x="202" y="157"/>
                  </a:cubicBezTo>
                  <a:cubicBezTo>
                    <a:pt x="202" y="157"/>
                    <a:pt x="202" y="157"/>
                    <a:pt x="202" y="157"/>
                  </a:cubicBezTo>
                  <a:cubicBezTo>
                    <a:pt x="201" y="157"/>
                    <a:pt x="201" y="157"/>
                    <a:pt x="201" y="157"/>
                  </a:cubicBezTo>
                  <a:cubicBezTo>
                    <a:pt x="202" y="156"/>
                    <a:pt x="202" y="156"/>
                    <a:pt x="202" y="156"/>
                  </a:cubicBezTo>
                  <a:cubicBezTo>
                    <a:pt x="202" y="156"/>
                    <a:pt x="202" y="156"/>
                    <a:pt x="202" y="156"/>
                  </a:cubicBezTo>
                  <a:cubicBezTo>
                    <a:pt x="202" y="155"/>
                    <a:pt x="202" y="155"/>
                    <a:pt x="202" y="155"/>
                  </a:cubicBezTo>
                  <a:cubicBezTo>
                    <a:pt x="202" y="155"/>
                    <a:pt x="202" y="155"/>
                    <a:pt x="202" y="155"/>
                  </a:cubicBezTo>
                  <a:cubicBezTo>
                    <a:pt x="203" y="154"/>
                    <a:pt x="203" y="154"/>
                    <a:pt x="203" y="154"/>
                  </a:cubicBezTo>
                  <a:cubicBezTo>
                    <a:pt x="202" y="153"/>
                    <a:pt x="202" y="153"/>
                    <a:pt x="202" y="153"/>
                  </a:cubicBezTo>
                  <a:cubicBezTo>
                    <a:pt x="202" y="153"/>
                    <a:pt x="202" y="153"/>
                    <a:pt x="202" y="153"/>
                  </a:cubicBezTo>
                  <a:cubicBezTo>
                    <a:pt x="202" y="152"/>
                    <a:pt x="202" y="152"/>
                    <a:pt x="202" y="152"/>
                  </a:cubicBezTo>
                  <a:cubicBezTo>
                    <a:pt x="203" y="151"/>
                    <a:pt x="203" y="151"/>
                    <a:pt x="203" y="151"/>
                  </a:cubicBezTo>
                  <a:cubicBezTo>
                    <a:pt x="203" y="150"/>
                    <a:pt x="203" y="150"/>
                    <a:pt x="203" y="150"/>
                  </a:cubicBezTo>
                  <a:cubicBezTo>
                    <a:pt x="204" y="150"/>
                    <a:pt x="204" y="150"/>
                    <a:pt x="204" y="150"/>
                  </a:cubicBezTo>
                  <a:cubicBezTo>
                    <a:pt x="205" y="150"/>
                    <a:pt x="205" y="150"/>
                    <a:pt x="205" y="150"/>
                  </a:cubicBezTo>
                  <a:cubicBezTo>
                    <a:pt x="204" y="150"/>
                    <a:pt x="204" y="150"/>
                    <a:pt x="204" y="150"/>
                  </a:cubicBezTo>
                  <a:cubicBezTo>
                    <a:pt x="205" y="150"/>
                    <a:pt x="205" y="150"/>
                    <a:pt x="205" y="150"/>
                  </a:cubicBezTo>
                  <a:cubicBezTo>
                    <a:pt x="205" y="150"/>
                    <a:pt x="205" y="150"/>
                    <a:pt x="205" y="150"/>
                  </a:cubicBezTo>
                  <a:cubicBezTo>
                    <a:pt x="206" y="150"/>
                    <a:pt x="206" y="150"/>
                    <a:pt x="206" y="150"/>
                  </a:cubicBezTo>
                  <a:cubicBezTo>
                    <a:pt x="206" y="150"/>
                    <a:pt x="206" y="150"/>
                    <a:pt x="206" y="150"/>
                  </a:cubicBezTo>
                  <a:cubicBezTo>
                    <a:pt x="206" y="150"/>
                    <a:pt x="206" y="150"/>
                    <a:pt x="206" y="150"/>
                  </a:cubicBezTo>
                  <a:cubicBezTo>
                    <a:pt x="207" y="150"/>
                    <a:pt x="207" y="150"/>
                    <a:pt x="207" y="150"/>
                  </a:cubicBezTo>
                  <a:cubicBezTo>
                    <a:pt x="207" y="150"/>
                    <a:pt x="207" y="150"/>
                    <a:pt x="207" y="150"/>
                  </a:cubicBezTo>
                  <a:cubicBezTo>
                    <a:pt x="209" y="149"/>
                    <a:pt x="209" y="149"/>
                    <a:pt x="209" y="149"/>
                  </a:cubicBezTo>
                  <a:cubicBezTo>
                    <a:pt x="210" y="148"/>
                    <a:pt x="210" y="148"/>
                    <a:pt x="210" y="148"/>
                  </a:cubicBezTo>
                  <a:cubicBezTo>
                    <a:pt x="210" y="148"/>
                    <a:pt x="210" y="148"/>
                    <a:pt x="210" y="148"/>
                  </a:cubicBezTo>
                  <a:cubicBezTo>
                    <a:pt x="210" y="148"/>
                    <a:pt x="210" y="148"/>
                    <a:pt x="210" y="148"/>
                  </a:cubicBezTo>
                  <a:cubicBezTo>
                    <a:pt x="211" y="147"/>
                    <a:pt x="211" y="147"/>
                    <a:pt x="211" y="147"/>
                  </a:cubicBezTo>
                  <a:cubicBezTo>
                    <a:pt x="212" y="147"/>
                    <a:pt x="212" y="147"/>
                    <a:pt x="212" y="147"/>
                  </a:cubicBezTo>
                  <a:cubicBezTo>
                    <a:pt x="213" y="146"/>
                    <a:pt x="213" y="146"/>
                    <a:pt x="213" y="146"/>
                  </a:cubicBezTo>
                  <a:cubicBezTo>
                    <a:pt x="213" y="146"/>
                    <a:pt x="213" y="146"/>
                    <a:pt x="213" y="146"/>
                  </a:cubicBezTo>
                  <a:cubicBezTo>
                    <a:pt x="213" y="144"/>
                    <a:pt x="213" y="144"/>
                    <a:pt x="213" y="144"/>
                  </a:cubicBezTo>
                  <a:cubicBezTo>
                    <a:pt x="214" y="144"/>
                    <a:pt x="214" y="144"/>
                    <a:pt x="214" y="144"/>
                  </a:cubicBezTo>
                  <a:cubicBezTo>
                    <a:pt x="214" y="143"/>
                    <a:pt x="214" y="143"/>
                    <a:pt x="214" y="143"/>
                  </a:cubicBezTo>
                  <a:cubicBezTo>
                    <a:pt x="214" y="142"/>
                    <a:pt x="214" y="142"/>
                    <a:pt x="214" y="142"/>
                  </a:cubicBezTo>
                  <a:cubicBezTo>
                    <a:pt x="213" y="143"/>
                    <a:pt x="213" y="143"/>
                    <a:pt x="213" y="143"/>
                  </a:cubicBezTo>
                  <a:cubicBezTo>
                    <a:pt x="212" y="143"/>
                    <a:pt x="212" y="143"/>
                    <a:pt x="212" y="143"/>
                  </a:cubicBezTo>
                  <a:cubicBezTo>
                    <a:pt x="213" y="143"/>
                    <a:pt x="213" y="143"/>
                    <a:pt x="213" y="143"/>
                  </a:cubicBezTo>
                  <a:cubicBezTo>
                    <a:pt x="212" y="144"/>
                    <a:pt x="212" y="144"/>
                    <a:pt x="212" y="144"/>
                  </a:cubicBezTo>
                  <a:cubicBezTo>
                    <a:pt x="211" y="144"/>
                    <a:pt x="211" y="144"/>
                    <a:pt x="211" y="144"/>
                  </a:cubicBezTo>
                  <a:cubicBezTo>
                    <a:pt x="211" y="144"/>
                    <a:pt x="211" y="144"/>
                    <a:pt x="211" y="144"/>
                  </a:cubicBezTo>
                  <a:cubicBezTo>
                    <a:pt x="210" y="144"/>
                    <a:pt x="210" y="144"/>
                    <a:pt x="210" y="144"/>
                  </a:cubicBezTo>
                  <a:cubicBezTo>
                    <a:pt x="210" y="143"/>
                    <a:pt x="210" y="143"/>
                    <a:pt x="210" y="143"/>
                  </a:cubicBezTo>
                  <a:cubicBezTo>
                    <a:pt x="211" y="142"/>
                    <a:pt x="211" y="142"/>
                    <a:pt x="211" y="142"/>
                  </a:cubicBezTo>
                  <a:cubicBezTo>
                    <a:pt x="211" y="142"/>
                    <a:pt x="211" y="142"/>
                    <a:pt x="211" y="142"/>
                  </a:cubicBezTo>
                  <a:cubicBezTo>
                    <a:pt x="212" y="142"/>
                    <a:pt x="212" y="142"/>
                    <a:pt x="212" y="142"/>
                  </a:cubicBezTo>
                  <a:cubicBezTo>
                    <a:pt x="213" y="141"/>
                    <a:pt x="213" y="141"/>
                    <a:pt x="213" y="141"/>
                  </a:cubicBezTo>
                  <a:cubicBezTo>
                    <a:pt x="213" y="141"/>
                    <a:pt x="213" y="141"/>
                    <a:pt x="213" y="141"/>
                  </a:cubicBezTo>
                  <a:cubicBezTo>
                    <a:pt x="213" y="140"/>
                    <a:pt x="213" y="140"/>
                    <a:pt x="213" y="140"/>
                  </a:cubicBezTo>
                  <a:cubicBezTo>
                    <a:pt x="213" y="140"/>
                    <a:pt x="213" y="140"/>
                    <a:pt x="213" y="140"/>
                  </a:cubicBezTo>
                  <a:cubicBezTo>
                    <a:pt x="214" y="139"/>
                    <a:pt x="214" y="139"/>
                    <a:pt x="214" y="139"/>
                  </a:cubicBezTo>
                  <a:cubicBezTo>
                    <a:pt x="215" y="140"/>
                    <a:pt x="215" y="140"/>
                    <a:pt x="215" y="140"/>
                  </a:cubicBezTo>
                  <a:cubicBezTo>
                    <a:pt x="215" y="140"/>
                    <a:pt x="215" y="140"/>
                    <a:pt x="215" y="140"/>
                  </a:cubicBezTo>
                  <a:cubicBezTo>
                    <a:pt x="214" y="141"/>
                    <a:pt x="214" y="141"/>
                    <a:pt x="214" y="141"/>
                  </a:cubicBezTo>
                  <a:cubicBezTo>
                    <a:pt x="215" y="141"/>
                    <a:pt x="215" y="141"/>
                    <a:pt x="215" y="141"/>
                  </a:cubicBezTo>
                  <a:cubicBezTo>
                    <a:pt x="216" y="141"/>
                    <a:pt x="216" y="141"/>
                    <a:pt x="216" y="141"/>
                  </a:cubicBezTo>
                  <a:cubicBezTo>
                    <a:pt x="216" y="139"/>
                    <a:pt x="216" y="139"/>
                    <a:pt x="216" y="139"/>
                  </a:cubicBezTo>
                  <a:cubicBezTo>
                    <a:pt x="216" y="139"/>
                    <a:pt x="216" y="139"/>
                    <a:pt x="216" y="139"/>
                  </a:cubicBezTo>
                  <a:cubicBezTo>
                    <a:pt x="215" y="138"/>
                    <a:pt x="215" y="138"/>
                    <a:pt x="215" y="138"/>
                  </a:cubicBezTo>
                  <a:cubicBezTo>
                    <a:pt x="215" y="138"/>
                    <a:pt x="215" y="138"/>
                    <a:pt x="215" y="138"/>
                  </a:cubicBezTo>
                  <a:cubicBezTo>
                    <a:pt x="214" y="138"/>
                    <a:pt x="214" y="138"/>
                    <a:pt x="214" y="138"/>
                  </a:cubicBezTo>
                  <a:cubicBezTo>
                    <a:pt x="213" y="138"/>
                    <a:pt x="213" y="138"/>
                    <a:pt x="213" y="138"/>
                  </a:cubicBezTo>
                  <a:cubicBezTo>
                    <a:pt x="212" y="137"/>
                    <a:pt x="212" y="137"/>
                    <a:pt x="212" y="137"/>
                  </a:cubicBezTo>
                  <a:cubicBezTo>
                    <a:pt x="213" y="136"/>
                    <a:pt x="213" y="136"/>
                    <a:pt x="213" y="136"/>
                  </a:cubicBezTo>
                  <a:cubicBezTo>
                    <a:pt x="212" y="137"/>
                    <a:pt x="212" y="137"/>
                    <a:pt x="212" y="137"/>
                  </a:cubicBezTo>
                  <a:cubicBezTo>
                    <a:pt x="212" y="137"/>
                    <a:pt x="212" y="137"/>
                    <a:pt x="212" y="137"/>
                  </a:cubicBezTo>
                  <a:cubicBezTo>
                    <a:pt x="211" y="136"/>
                    <a:pt x="211" y="136"/>
                    <a:pt x="211" y="136"/>
                  </a:cubicBezTo>
                  <a:cubicBezTo>
                    <a:pt x="210" y="135"/>
                    <a:pt x="210" y="135"/>
                    <a:pt x="210" y="135"/>
                  </a:cubicBezTo>
                  <a:cubicBezTo>
                    <a:pt x="210" y="134"/>
                    <a:pt x="210" y="134"/>
                    <a:pt x="210" y="134"/>
                  </a:cubicBezTo>
                  <a:cubicBezTo>
                    <a:pt x="210" y="134"/>
                    <a:pt x="210" y="134"/>
                    <a:pt x="210" y="134"/>
                  </a:cubicBezTo>
                  <a:cubicBezTo>
                    <a:pt x="209" y="134"/>
                    <a:pt x="209" y="134"/>
                    <a:pt x="209" y="134"/>
                  </a:cubicBezTo>
                  <a:cubicBezTo>
                    <a:pt x="209" y="134"/>
                    <a:pt x="209" y="134"/>
                    <a:pt x="209" y="134"/>
                  </a:cubicBezTo>
                  <a:cubicBezTo>
                    <a:pt x="209" y="133"/>
                    <a:pt x="209" y="133"/>
                    <a:pt x="209" y="133"/>
                  </a:cubicBezTo>
                  <a:cubicBezTo>
                    <a:pt x="209" y="133"/>
                    <a:pt x="209" y="133"/>
                    <a:pt x="209" y="133"/>
                  </a:cubicBezTo>
                  <a:cubicBezTo>
                    <a:pt x="209" y="132"/>
                    <a:pt x="209" y="132"/>
                    <a:pt x="209" y="132"/>
                  </a:cubicBezTo>
                  <a:cubicBezTo>
                    <a:pt x="209" y="131"/>
                    <a:pt x="209" y="131"/>
                    <a:pt x="209" y="131"/>
                  </a:cubicBezTo>
                  <a:cubicBezTo>
                    <a:pt x="209" y="129"/>
                    <a:pt x="209" y="129"/>
                    <a:pt x="209" y="129"/>
                  </a:cubicBezTo>
                  <a:cubicBezTo>
                    <a:pt x="209" y="129"/>
                    <a:pt x="209" y="129"/>
                    <a:pt x="209" y="129"/>
                  </a:cubicBezTo>
                  <a:cubicBezTo>
                    <a:pt x="211" y="128"/>
                    <a:pt x="211" y="128"/>
                    <a:pt x="211" y="128"/>
                  </a:cubicBezTo>
                  <a:cubicBezTo>
                    <a:pt x="212" y="127"/>
                    <a:pt x="212" y="127"/>
                    <a:pt x="212" y="127"/>
                  </a:cubicBezTo>
                  <a:cubicBezTo>
                    <a:pt x="212" y="127"/>
                    <a:pt x="212" y="127"/>
                    <a:pt x="212" y="127"/>
                  </a:cubicBezTo>
                  <a:cubicBezTo>
                    <a:pt x="212" y="127"/>
                    <a:pt x="212" y="127"/>
                    <a:pt x="212" y="127"/>
                  </a:cubicBezTo>
                  <a:cubicBezTo>
                    <a:pt x="213" y="127"/>
                    <a:pt x="213" y="127"/>
                    <a:pt x="213" y="127"/>
                  </a:cubicBezTo>
                  <a:cubicBezTo>
                    <a:pt x="213" y="126"/>
                    <a:pt x="213" y="126"/>
                    <a:pt x="213" y="126"/>
                  </a:cubicBezTo>
                  <a:cubicBezTo>
                    <a:pt x="213" y="126"/>
                    <a:pt x="213" y="126"/>
                    <a:pt x="213" y="126"/>
                  </a:cubicBezTo>
                  <a:cubicBezTo>
                    <a:pt x="212" y="126"/>
                    <a:pt x="212" y="126"/>
                    <a:pt x="212" y="126"/>
                  </a:cubicBezTo>
                  <a:cubicBezTo>
                    <a:pt x="212" y="126"/>
                    <a:pt x="212" y="126"/>
                    <a:pt x="212" y="126"/>
                  </a:cubicBezTo>
                  <a:cubicBezTo>
                    <a:pt x="212" y="126"/>
                    <a:pt x="212" y="126"/>
                    <a:pt x="212" y="126"/>
                  </a:cubicBezTo>
                  <a:cubicBezTo>
                    <a:pt x="211" y="125"/>
                    <a:pt x="211" y="125"/>
                    <a:pt x="211" y="125"/>
                  </a:cubicBezTo>
                  <a:cubicBezTo>
                    <a:pt x="211" y="124"/>
                    <a:pt x="211" y="124"/>
                    <a:pt x="211" y="124"/>
                  </a:cubicBezTo>
                  <a:cubicBezTo>
                    <a:pt x="213" y="123"/>
                    <a:pt x="213" y="123"/>
                    <a:pt x="213" y="123"/>
                  </a:cubicBezTo>
                  <a:cubicBezTo>
                    <a:pt x="213" y="122"/>
                    <a:pt x="213" y="122"/>
                    <a:pt x="213" y="122"/>
                  </a:cubicBezTo>
                  <a:cubicBezTo>
                    <a:pt x="214" y="121"/>
                    <a:pt x="214" y="121"/>
                    <a:pt x="214" y="121"/>
                  </a:cubicBezTo>
                  <a:cubicBezTo>
                    <a:pt x="214" y="120"/>
                    <a:pt x="214" y="120"/>
                    <a:pt x="214" y="120"/>
                  </a:cubicBezTo>
                  <a:cubicBezTo>
                    <a:pt x="215" y="120"/>
                    <a:pt x="215" y="120"/>
                    <a:pt x="215" y="120"/>
                  </a:cubicBezTo>
                  <a:cubicBezTo>
                    <a:pt x="216" y="119"/>
                    <a:pt x="216" y="119"/>
                    <a:pt x="216" y="119"/>
                  </a:cubicBezTo>
                  <a:cubicBezTo>
                    <a:pt x="217" y="119"/>
                    <a:pt x="217" y="119"/>
                    <a:pt x="217" y="119"/>
                  </a:cubicBezTo>
                  <a:cubicBezTo>
                    <a:pt x="217" y="119"/>
                    <a:pt x="217" y="119"/>
                    <a:pt x="217" y="119"/>
                  </a:cubicBezTo>
                  <a:cubicBezTo>
                    <a:pt x="217" y="120"/>
                    <a:pt x="217" y="120"/>
                    <a:pt x="217" y="120"/>
                  </a:cubicBezTo>
                  <a:cubicBezTo>
                    <a:pt x="217" y="121"/>
                    <a:pt x="217" y="121"/>
                    <a:pt x="217" y="121"/>
                  </a:cubicBezTo>
                  <a:cubicBezTo>
                    <a:pt x="217" y="121"/>
                    <a:pt x="217" y="121"/>
                    <a:pt x="217" y="121"/>
                  </a:cubicBezTo>
                  <a:cubicBezTo>
                    <a:pt x="218" y="121"/>
                    <a:pt x="218" y="121"/>
                    <a:pt x="218" y="121"/>
                  </a:cubicBezTo>
                  <a:cubicBezTo>
                    <a:pt x="218" y="120"/>
                    <a:pt x="218" y="120"/>
                    <a:pt x="218" y="120"/>
                  </a:cubicBezTo>
                  <a:cubicBezTo>
                    <a:pt x="219" y="119"/>
                    <a:pt x="219" y="119"/>
                    <a:pt x="219" y="119"/>
                  </a:cubicBezTo>
                  <a:cubicBezTo>
                    <a:pt x="219" y="119"/>
                    <a:pt x="219" y="119"/>
                    <a:pt x="219" y="119"/>
                  </a:cubicBezTo>
                  <a:cubicBezTo>
                    <a:pt x="219" y="119"/>
                    <a:pt x="219" y="119"/>
                    <a:pt x="219" y="119"/>
                  </a:cubicBezTo>
                  <a:cubicBezTo>
                    <a:pt x="218" y="118"/>
                    <a:pt x="218" y="118"/>
                    <a:pt x="218" y="118"/>
                  </a:cubicBezTo>
                  <a:cubicBezTo>
                    <a:pt x="217" y="118"/>
                    <a:pt x="217" y="118"/>
                    <a:pt x="217" y="118"/>
                  </a:cubicBezTo>
                  <a:cubicBezTo>
                    <a:pt x="218" y="117"/>
                    <a:pt x="218" y="117"/>
                    <a:pt x="218" y="117"/>
                  </a:cubicBezTo>
                  <a:cubicBezTo>
                    <a:pt x="219" y="117"/>
                    <a:pt x="219" y="117"/>
                    <a:pt x="219" y="117"/>
                  </a:cubicBezTo>
                  <a:cubicBezTo>
                    <a:pt x="220" y="116"/>
                    <a:pt x="220" y="116"/>
                    <a:pt x="220" y="116"/>
                  </a:cubicBezTo>
                  <a:cubicBezTo>
                    <a:pt x="221" y="116"/>
                    <a:pt x="221" y="116"/>
                    <a:pt x="221" y="116"/>
                  </a:cubicBezTo>
                  <a:cubicBezTo>
                    <a:pt x="221" y="115"/>
                    <a:pt x="221" y="115"/>
                    <a:pt x="221" y="115"/>
                  </a:cubicBezTo>
                  <a:cubicBezTo>
                    <a:pt x="221" y="115"/>
                    <a:pt x="221" y="115"/>
                    <a:pt x="221" y="115"/>
                  </a:cubicBezTo>
                  <a:cubicBezTo>
                    <a:pt x="222" y="115"/>
                    <a:pt x="222" y="115"/>
                    <a:pt x="222" y="115"/>
                  </a:cubicBezTo>
                  <a:cubicBezTo>
                    <a:pt x="224" y="115"/>
                    <a:pt x="224" y="115"/>
                    <a:pt x="224" y="115"/>
                  </a:cubicBezTo>
                  <a:cubicBezTo>
                    <a:pt x="224" y="116"/>
                    <a:pt x="224" y="116"/>
                    <a:pt x="224" y="116"/>
                  </a:cubicBezTo>
                  <a:cubicBezTo>
                    <a:pt x="224" y="116"/>
                    <a:pt x="224" y="116"/>
                    <a:pt x="224" y="116"/>
                  </a:cubicBezTo>
                  <a:cubicBezTo>
                    <a:pt x="224" y="117"/>
                    <a:pt x="224" y="117"/>
                    <a:pt x="224" y="117"/>
                  </a:cubicBezTo>
                  <a:cubicBezTo>
                    <a:pt x="225" y="117"/>
                    <a:pt x="225" y="117"/>
                    <a:pt x="225" y="117"/>
                  </a:cubicBezTo>
                  <a:cubicBezTo>
                    <a:pt x="226" y="118"/>
                    <a:pt x="226" y="118"/>
                    <a:pt x="226" y="118"/>
                  </a:cubicBezTo>
                  <a:cubicBezTo>
                    <a:pt x="225" y="118"/>
                    <a:pt x="225" y="118"/>
                    <a:pt x="225" y="118"/>
                  </a:cubicBezTo>
                  <a:cubicBezTo>
                    <a:pt x="225" y="119"/>
                    <a:pt x="225" y="119"/>
                    <a:pt x="225" y="119"/>
                  </a:cubicBezTo>
                  <a:cubicBezTo>
                    <a:pt x="225" y="119"/>
                    <a:pt x="225" y="119"/>
                    <a:pt x="225" y="119"/>
                  </a:cubicBezTo>
                  <a:cubicBezTo>
                    <a:pt x="225" y="120"/>
                    <a:pt x="225" y="120"/>
                    <a:pt x="225" y="120"/>
                  </a:cubicBezTo>
                  <a:cubicBezTo>
                    <a:pt x="226" y="121"/>
                    <a:pt x="226" y="121"/>
                    <a:pt x="226" y="121"/>
                  </a:cubicBezTo>
                  <a:cubicBezTo>
                    <a:pt x="226" y="121"/>
                    <a:pt x="226" y="121"/>
                    <a:pt x="226" y="121"/>
                  </a:cubicBezTo>
                  <a:cubicBezTo>
                    <a:pt x="226" y="123"/>
                    <a:pt x="226" y="123"/>
                    <a:pt x="226" y="123"/>
                  </a:cubicBezTo>
                  <a:cubicBezTo>
                    <a:pt x="226" y="123"/>
                    <a:pt x="226" y="123"/>
                    <a:pt x="226" y="123"/>
                  </a:cubicBezTo>
                  <a:cubicBezTo>
                    <a:pt x="226" y="123"/>
                    <a:pt x="226" y="123"/>
                    <a:pt x="226" y="123"/>
                  </a:cubicBezTo>
                  <a:cubicBezTo>
                    <a:pt x="226" y="124"/>
                    <a:pt x="226" y="124"/>
                    <a:pt x="226" y="124"/>
                  </a:cubicBezTo>
                  <a:cubicBezTo>
                    <a:pt x="226" y="125"/>
                    <a:pt x="226" y="125"/>
                    <a:pt x="226" y="125"/>
                  </a:cubicBezTo>
                  <a:cubicBezTo>
                    <a:pt x="225" y="126"/>
                    <a:pt x="225" y="126"/>
                    <a:pt x="225" y="126"/>
                  </a:cubicBezTo>
                  <a:cubicBezTo>
                    <a:pt x="225" y="127"/>
                    <a:pt x="225" y="127"/>
                    <a:pt x="225" y="127"/>
                  </a:cubicBezTo>
                  <a:cubicBezTo>
                    <a:pt x="224" y="127"/>
                    <a:pt x="224" y="127"/>
                    <a:pt x="224" y="127"/>
                  </a:cubicBezTo>
                  <a:cubicBezTo>
                    <a:pt x="225" y="128"/>
                    <a:pt x="225" y="128"/>
                    <a:pt x="225" y="128"/>
                  </a:cubicBezTo>
                  <a:cubicBezTo>
                    <a:pt x="225" y="128"/>
                    <a:pt x="225" y="128"/>
                    <a:pt x="225" y="128"/>
                  </a:cubicBezTo>
                  <a:cubicBezTo>
                    <a:pt x="225" y="129"/>
                    <a:pt x="225" y="129"/>
                    <a:pt x="225" y="129"/>
                  </a:cubicBezTo>
                  <a:cubicBezTo>
                    <a:pt x="225" y="130"/>
                    <a:pt x="225" y="130"/>
                    <a:pt x="225" y="130"/>
                  </a:cubicBezTo>
                  <a:cubicBezTo>
                    <a:pt x="225" y="130"/>
                    <a:pt x="225" y="130"/>
                    <a:pt x="225" y="130"/>
                  </a:cubicBezTo>
                  <a:cubicBezTo>
                    <a:pt x="225" y="131"/>
                    <a:pt x="225" y="131"/>
                    <a:pt x="225" y="131"/>
                  </a:cubicBezTo>
                  <a:cubicBezTo>
                    <a:pt x="225" y="132"/>
                    <a:pt x="225" y="132"/>
                    <a:pt x="225" y="132"/>
                  </a:cubicBezTo>
                  <a:cubicBezTo>
                    <a:pt x="225" y="132"/>
                    <a:pt x="225" y="132"/>
                    <a:pt x="225" y="132"/>
                  </a:cubicBezTo>
                  <a:cubicBezTo>
                    <a:pt x="226" y="132"/>
                    <a:pt x="226" y="132"/>
                    <a:pt x="226" y="132"/>
                  </a:cubicBezTo>
                  <a:cubicBezTo>
                    <a:pt x="226" y="133"/>
                    <a:pt x="226" y="133"/>
                    <a:pt x="226" y="133"/>
                  </a:cubicBezTo>
                  <a:cubicBezTo>
                    <a:pt x="226" y="134"/>
                    <a:pt x="226" y="134"/>
                    <a:pt x="226" y="134"/>
                  </a:cubicBezTo>
                  <a:cubicBezTo>
                    <a:pt x="226" y="134"/>
                    <a:pt x="226" y="134"/>
                    <a:pt x="226" y="134"/>
                  </a:cubicBezTo>
                  <a:cubicBezTo>
                    <a:pt x="225" y="134"/>
                    <a:pt x="225" y="134"/>
                    <a:pt x="225" y="134"/>
                  </a:cubicBezTo>
                  <a:cubicBezTo>
                    <a:pt x="224" y="134"/>
                    <a:pt x="224" y="134"/>
                    <a:pt x="224" y="134"/>
                  </a:cubicBezTo>
                  <a:cubicBezTo>
                    <a:pt x="224" y="133"/>
                    <a:pt x="224" y="133"/>
                    <a:pt x="224" y="133"/>
                  </a:cubicBezTo>
                  <a:cubicBezTo>
                    <a:pt x="224" y="133"/>
                    <a:pt x="224" y="133"/>
                    <a:pt x="224" y="133"/>
                  </a:cubicBezTo>
                  <a:cubicBezTo>
                    <a:pt x="223" y="133"/>
                    <a:pt x="223" y="133"/>
                    <a:pt x="223" y="133"/>
                  </a:cubicBezTo>
                  <a:cubicBezTo>
                    <a:pt x="223" y="134"/>
                    <a:pt x="223" y="134"/>
                    <a:pt x="223" y="134"/>
                  </a:cubicBezTo>
                  <a:cubicBezTo>
                    <a:pt x="222" y="134"/>
                    <a:pt x="222" y="134"/>
                    <a:pt x="222" y="134"/>
                  </a:cubicBezTo>
                  <a:cubicBezTo>
                    <a:pt x="222" y="134"/>
                    <a:pt x="222" y="134"/>
                    <a:pt x="222" y="134"/>
                  </a:cubicBezTo>
                  <a:cubicBezTo>
                    <a:pt x="223" y="134"/>
                    <a:pt x="223" y="134"/>
                    <a:pt x="223" y="134"/>
                  </a:cubicBezTo>
                  <a:cubicBezTo>
                    <a:pt x="224" y="135"/>
                    <a:pt x="224" y="135"/>
                    <a:pt x="224" y="135"/>
                  </a:cubicBezTo>
                  <a:cubicBezTo>
                    <a:pt x="224" y="135"/>
                    <a:pt x="224" y="135"/>
                    <a:pt x="224" y="135"/>
                  </a:cubicBezTo>
                  <a:cubicBezTo>
                    <a:pt x="221" y="137"/>
                    <a:pt x="221" y="137"/>
                    <a:pt x="221" y="137"/>
                  </a:cubicBezTo>
                  <a:cubicBezTo>
                    <a:pt x="221" y="137"/>
                    <a:pt x="221" y="137"/>
                    <a:pt x="221" y="137"/>
                  </a:cubicBezTo>
                  <a:cubicBezTo>
                    <a:pt x="220" y="137"/>
                    <a:pt x="220" y="137"/>
                    <a:pt x="220" y="137"/>
                  </a:cubicBezTo>
                  <a:cubicBezTo>
                    <a:pt x="220" y="137"/>
                    <a:pt x="220" y="137"/>
                    <a:pt x="220" y="137"/>
                  </a:cubicBezTo>
                  <a:cubicBezTo>
                    <a:pt x="220" y="138"/>
                    <a:pt x="220" y="138"/>
                    <a:pt x="220" y="138"/>
                  </a:cubicBezTo>
                  <a:cubicBezTo>
                    <a:pt x="220" y="139"/>
                    <a:pt x="220" y="139"/>
                    <a:pt x="220" y="139"/>
                  </a:cubicBezTo>
                  <a:cubicBezTo>
                    <a:pt x="221" y="138"/>
                    <a:pt x="221" y="138"/>
                    <a:pt x="221" y="138"/>
                  </a:cubicBezTo>
                  <a:cubicBezTo>
                    <a:pt x="222" y="139"/>
                    <a:pt x="222" y="139"/>
                    <a:pt x="222" y="139"/>
                  </a:cubicBezTo>
                  <a:cubicBezTo>
                    <a:pt x="222" y="139"/>
                    <a:pt x="222" y="139"/>
                    <a:pt x="222" y="139"/>
                  </a:cubicBezTo>
                  <a:cubicBezTo>
                    <a:pt x="222" y="140"/>
                    <a:pt x="222" y="140"/>
                    <a:pt x="222" y="140"/>
                  </a:cubicBezTo>
                  <a:cubicBezTo>
                    <a:pt x="224" y="140"/>
                    <a:pt x="224" y="140"/>
                    <a:pt x="224" y="140"/>
                  </a:cubicBezTo>
                  <a:cubicBezTo>
                    <a:pt x="224" y="139"/>
                    <a:pt x="224" y="139"/>
                    <a:pt x="224" y="139"/>
                  </a:cubicBezTo>
                  <a:cubicBezTo>
                    <a:pt x="224" y="139"/>
                    <a:pt x="224" y="139"/>
                    <a:pt x="224" y="139"/>
                  </a:cubicBezTo>
                  <a:cubicBezTo>
                    <a:pt x="225" y="139"/>
                    <a:pt x="225" y="139"/>
                    <a:pt x="225" y="139"/>
                  </a:cubicBezTo>
                  <a:cubicBezTo>
                    <a:pt x="224" y="140"/>
                    <a:pt x="224" y="140"/>
                    <a:pt x="224" y="140"/>
                  </a:cubicBezTo>
                  <a:cubicBezTo>
                    <a:pt x="224" y="140"/>
                    <a:pt x="224" y="140"/>
                    <a:pt x="224" y="140"/>
                  </a:cubicBezTo>
                  <a:cubicBezTo>
                    <a:pt x="225" y="140"/>
                    <a:pt x="225" y="140"/>
                    <a:pt x="225" y="140"/>
                  </a:cubicBezTo>
                  <a:cubicBezTo>
                    <a:pt x="226" y="141"/>
                    <a:pt x="226" y="141"/>
                    <a:pt x="226" y="141"/>
                  </a:cubicBezTo>
                  <a:cubicBezTo>
                    <a:pt x="226" y="140"/>
                    <a:pt x="226" y="140"/>
                    <a:pt x="226" y="140"/>
                  </a:cubicBezTo>
                  <a:cubicBezTo>
                    <a:pt x="227" y="140"/>
                    <a:pt x="227" y="140"/>
                    <a:pt x="227" y="140"/>
                  </a:cubicBezTo>
                  <a:cubicBezTo>
                    <a:pt x="226" y="141"/>
                    <a:pt x="226" y="141"/>
                    <a:pt x="226" y="141"/>
                  </a:cubicBezTo>
                  <a:cubicBezTo>
                    <a:pt x="226" y="141"/>
                    <a:pt x="226" y="141"/>
                    <a:pt x="226" y="141"/>
                  </a:cubicBezTo>
                  <a:cubicBezTo>
                    <a:pt x="225" y="142"/>
                    <a:pt x="225" y="142"/>
                    <a:pt x="225" y="142"/>
                  </a:cubicBezTo>
                  <a:cubicBezTo>
                    <a:pt x="224" y="142"/>
                    <a:pt x="224" y="142"/>
                    <a:pt x="224" y="142"/>
                  </a:cubicBezTo>
                  <a:cubicBezTo>
                    <a:pt x="224" y="141"/>
                    <a:pt x="224" y="141"/>
                    <a:pt x="224" y="141"/>
                  </a:cubicBezTo>
                  <a:cubicBezTo>
                    <a:pt x="224" y="141"/>
                    <a:pt x="224" y="141"/>
                    <a:pt x="224" y="141"/>
                  </a:cubicBezTo>
                  <a:cubicBezTo>
                    <a:pt x="223" y="141"/>
                    <a:pt x="223" y="141"/>
                    <a:pt x="223" y="141"/>
                  </a:cubicBezTo>
                  <a:cubicBezTo>
                    <a:pt x="223" y="141"/>
                    <a:pt x="223" y="141"/>
                    <a:pt x="223" y="141"/>
                  </a:cubicBezTo>
                  <a:cubicBezTo>
                    <a:pt x="224" y="142"/>
                    <a:pt x="224" y="142"/>
                    <a:pt x="224" y="142"/>
                  </a:cubicBezTo>
                  <a:cubicBezTo>
                    <a:pt x="224" y="143"/>
                    <a:pt x="224" y="143"/>
                    <a:pt x="224" y="143"/>
                  </a:cubicBezTo>
                  <a:cubicBezTo>
                    <a:pt x="225" y="144"/>
                    <a:pt x="225" y="144"/>
                    <a:pt x="225" y="144"/>
                  </a:cubicBezTo>
                  <a:cubicBezTo>
                    <a:pt x="225" y="145"/>
                    <a:pt x="225" y="145"/>
                    <a:pt x="225" y="145"/>
                  </a:cubicBezTo>
                  <a:cubicBezTo>
                    <a:pt x="225" y="145"/>
                    <a:pt x="225" y="145"/>
                    <a:pt x="225" y="145"/>
                  </a:cubicBezTo>
                  <a:cubicBezTo>
                    <a:pt x="225" y="146"/>
                    <a:pt x="225" y="146"/>
                    <a:pt x="225" y="146"/>
                  </a:cubicBezTo>
                  <a:cubicBezTo>
                    <a:pt x="224" y="146"/>
                    <a:pt x="224" y="146"/>
                    <a:pt x="224" y="146"/>
                  </a:cubicBezTo>
                  <a:cubicBezTo>
                    <a:pt x="224" y="147"/>
                    <a:pt x="224" y="147"/>
                    <a:pt x="224" y="147"/>
                  </a:cubicBezTo>
                  <a:cubicBezTo>
                    <a:pt x="224" y="148"/>
                    <a:pt x="224" y="148"/>
                    <a:pt x="224" y="148"/>
                  </a:cubicBezTo>
                  <a:cubicBezTo>
                    <a:pt x="223" y="149"/>
                    <a:pt x="223" y="149"/>
                    <a:pt x="223" y="149"/>
                  </a:cubicBezTo>
                  <a:cubicBezTo>
                    <a:pt x="223" y="149"/>
                    <a:pt x="223" y="149"/>
                    <a:pt x="223" y="149"/>
                  </a:cubicBezTo>
                  <a:cubicBezTo>
                    <a:pt x="223" y="150"/>
                    <a:pt x="223" y="150"/>
                    <a:pt x="223" y="150"/>
                  </a:cubicBezTo>
                  <a:cubicBezTo>
                    <a:pt x="223" y="150"/>
                    <a:pt x="223" y="150"/>
                    <a:pt x="223" y="150"/>
                  </a:cubicBezTo>
                  <a:cubicBezTo>
                    <a:pt x="223" y="151"/>
                    <a:pt x="223" y="151"/>
                    <a:pt x="223" y="151"/>
                  </a:cubicBezTo>
                  <a:cubicBezTo>
                    <a:pt x="223" y="151"/>
                    <a:pt x="223" y="151"/>
                    <a:pt x="223" y="151"/>
                  </a:cubicBezTo>
                  <a:cubicBezTo>
                    <a:pt x="224" y="150"/>
                    <a:pt x="224" y="150"/>
                    <a:pt x="224" y="150"/>
                  </a:cubicBezTo>
                  <a:cubicBezTo>
                    <a:pt x="224" y="150"/>
                    <a:pt x="224" y="150"/>
                    <a:pt x="224" y="150"/>
                  </a:cubicBezTo>
                  <a:cubicBezTo>
                    <a:pt x="225" y="149"/>
                    <a:pt x="225" y="149"/>
                    <a:pt x="225" y="149"/>
                  </a:cubicBezTo>
                  <a:cubicBezTo>
                    <a:pt x="226" y="149"/>
                    <a:pt x="226" y="149"/>
                    <a:pt x="226" y="149"/>
                  </a:cubicBezTo>
                  <a:cubicBezTo>
                    <a:pt x="225" y="148"/>
                    <a:pt x="225" y="148"/>
                    <a:pt x="225" y="148"/>
                  </a:cubicBezTo>
                  <a:cubicBezTo>
                    <a:pt x="226" y="148"/>
                    <a:pt x="226" y="148"/>
                    <a:pt x="226" y="148"/>
                  </a:cubicBezTo>
                  <a:cubicBezTo>
                    <a:pt x="226" y="148"/>
                    <a:pt x="226" y="148"/>
                    <a:pt x="226" y="148"/>
                  </a:cubicBezTo>
                  <a:cubicBezTo>
                    <a:pt x="227" y="148"/>
                    <a:pt x="227" y="148"/>
                    <a:pt x="227" y="148"/>
                  </a:cubicBezTo>
                  <a:cubicBezTo>
                    <a:pt x="227" y="147"/>
                    <a:pt x="227" y="147"/>
                    <a:pt x="227" y="147"/>
                  </a:cubicBezTo>
                  <a:cubicBezTo>
                    <a:pt x="227" y="146"/>
                    <a:pt x="227" y="146"/>
                    <a:pt x="227" y="146"/>
                  </a:cubicBezTo>
                  <a:cubicBezTo>
                    <a:pt x="228" y="145"/>
                    <a:pt x="228" y="145"/>
                    <a:pt x="228" y="145"/>
                  </a:cubicBezTo>
                  <a:cubicBezTo>
                    <a:pt x="229" y="143"/>
                    <a:pt x="229" y="143"/>
                    <a:pt x="229" y="143"/>
                  </a:cubicBezTo>
                  <a:cubicBezTo>
                    <a:pt x="230" y="143"/>
                    <a:pt x="230" y="143"/>
                    <a:pt x="230" y="143"/>
                  </a:cubicBezTo>
                  <a:cubicBezTo>
                    <a:pt x="230" y="143"/>
                    <a:pt x="230" y="143"/>
                    <a:pt x="230" y="143"/>
                  </a:cubicBezTo>
                  <a:cubicBezTo>
                    <a:pt x="230" y="143"/>
                    <a:pt x="230" y="143"/>
                    <a:pt x="230" y="143"/>
                  </a:cubicBezTo>
                  <a:cubicBezTo>
                    <a:pt x="230" y="144"/>
                    <a:pt x="230" y="144"/>
                    <a:pt x="230" y="144"/>
                  </a:cubicBezTo>
                  <a:cubicBezTo>
                    <a:pt x="231" y="145"/>
                    <a:pt x="231" y="145"/>
                    <a:pt x="231" y="145"/>
                  </a:cubicBezTo>
                  <a:cubicBezTo>
                    <a:pt x="231" y="146"/>
                    <a:pt x="231" y="146"/>
                    <a:pt x="231" y="146"/>
                  </a:cubicBezTo>
                  <a:cubicBezTo>
                    <a:pt x="232" y="147"/>
                    <a:pt x="232" y="147"/>
                    <a:pt x="232" y="147"/>
                  </a:cubicBezTo>
                  <a:cubicBezTo>
                    <a:pt x="232" y="148"/>
                    <a:pt x="232" y="148"/>
                    <a:pt x="232" y="148"/>
                  </a:cubicBezTo>
                  <a:cubicBezTo>
                    <a:pt x="232" y="149"/>
                    <a:pt x="232" y="149"/>
                    <a:pt x="232" y="149"/>
                  </a:cubicBezTo>
                  <a:cubicBezTo>
                    <a:pt x="232" y="150"/>
                    <a:pt x="232" y="150"/>
                    <a:pt x="232" y="150"/>
                  </a:cubicBezTo>
                  <a:cubicBezTo>
                    <a:pt x="232" y="151"/>
                    <a:pt x="232" y="151"/>
                    <a:pt x="232" y="151"/>
                  </a:cubicBezTo>
                  <a:cubicBezTo>
                    <a:pt x="231" y="151"/>
                    <a:pt x="231" y="151"/>
                    <a:pt x="231" y="151"/>
                  </a:cubicBezTo>
                  <a:cubicBezTo>
                    <a:pt x="230" y="151"/>
                    <a:pt x="230" y="151"/>
                    <a:pt x="230" y="151"/>
                  </a:cubicBezTo>
                  <a:cubicBezTo>
                    <a:pt x="230" y="151"/>
                    <a:pt x="230" y="151"/>
                    <a:pt x="230" y="151"/>
                  </a:cubicBezTo>
                  <a:cubicBezTo>
                    <a:pt x="230" y="152"/>
                    <a:pt x="230" y="152"/>
                    <a:pt x="230" y="152"/>
                  </a:cubicBezTo>
                  <a:cubicBezTo>
                    <a:pt x="230" y="153"/>
                    <a:pt x="230" y="153"/>
                    <a:pt x="230" y="153"/>
                  </a:cubicBezTo>
                  <a:cubicBezTo>
                    <a:pt x="229" y="154"/>
                    <a:pt x="229" y="154"/>
                    <a:pt x="229" y="154"/>
                  </a:cubicBezTo>
                  <a:cubicBezTo>
                    <a:pt x="229" y="155"/>
                    <a:pt x="229" y="155"/>
                    <a:pt x="229" y="155"/>
                  </a:cubicBezTo>
                  <a:cubicBezTo>
                    <a:pt x="229" y="155"/>
                    <a:pt x="229" y="155"/>
                    <a:pt x="229" y="155"/>
                  </a:cubicBezTo>
                  <a:cubicBezTo>
                    <a:pt x="229" y="156"/>
                    <a:pt x="229" y="156"/>
                    <a:pt x="229" y="156"/>
                  </a:cubicBezTo>
                  <a:cubicBezTo>
                    <a:pt x="230" y="159"/>
                    <a:pt x="230" y="159"/>
                    <a:pt x="230" y="159"/>
                  </a:cubicBezTo>
                  <a:cubicBezTo>
                    <a:pt x="230" y="160"/>
                    <a:pt x="230" y="160"/>
                    <a:pt x="230" y="160"/>
                  </a:cubicBezTo>
                  <a:cubicBezTo>
                    <a:pt x="230" y="161"/>
                    <a:pt x="230" y="161"/>
                    <a:pt x="230" y="161"/>
                  </a:cubicBezTo>
                  <a:cubicBezTo>
                    <a:pt x="231" y="162"/>
                    <a:pt x="231" y="162"/>
                    <a:pt x="231" y="162"/>
                  </a:cubicBezTo>
                  <a:cubicBezTo>
                    <a:pt x="231" y="162"/>
                    <a:pt x="231" y="162"/>
                    <a:pt x="231" y="162"/>
                  </a:cubicBezTo>
                  <a:cubicBezTo>
                    <a:pt x="231" y="161"/>
                    <a:pt x="231" y="161"/>
                    <a:pt x="231" y="161"/>
                  </a:cubicBezTo>
                  <a:cubicBezTo>
                    <a:pt x="231" y="160"/>
                    <a:pt x="231" y="160"/>
                    <a:pt x="231" y="160"/>
                  </a:cubicBezTo>
                  <a:cubicBezTo>
                    <a:pt x="232" y="160"/>
                    <a:pt x="232" y="160"/>
                    <a:pt x="232" y="160"/>
                  </a:cubicBezTo>
                  <a:cubicBezTo>
                    <a:pt x="232" y="160"/>
                    <a:pt x="232" y="160"/>
                    <a:pt x="232" y="160"/>
                  </a:cubicBezTo>
                  <a:cubicBezTo>
                    <a:pt x="233" y="161"/>
                    <a:pt x="233" y="161"/>
                    <a:pt x="233" y="161"/>
                  </a:cubicBezTo>
                  <a:cubicBezTo>
                    <a:pt x="233" y="161"/>
                    <a:pt x="233" y="161"/>
                    <a:pt x="233" y="161"/>
                  </a:cubicBezTo>
                  <a:cubicBezTo>
                    <a:pt x="233" y="160"/>
                    <a:pt x="233" y="160"/>
                    <a:pt x="233" y="160"/>
                  </a:cubicBezTo>
                  <a:cubicBezTo>
                    <a:pt x="234" y="159"/>
                    <a:pt x="234" y="159"/>
                    <a:pt x="234" y="159"/>
                  </a:cubicBezTo>
                  <a:cubicBezTo>
                    <a:pt x="234" y="158"/>
                    <a:pt x="234" y="158"/>
                    <a:pt x="234" y="158"/>
                  </a:cubicBezTo>
                  <a:cubicBezTo>
                    <a:pt x="235" y="158"/>
                    <a:pt x="235" y="158"/>
                    <a:pt x="235" y="158"/>
                  </a:cubicBezTo>
                  <a:cubicBezTo>
                    <a:pt x="236" y="157"/>
                    <a:pt x="236" y="157"/>
                    <a:pt x="236" y="157"/>
                  </a:cubicBezTo>
                  <a:cubicBezTo>
                    <a:pt x="236" y="156"/>
                    <a:pt x="236" y="156"/>
                    <a:pt x="236" y="156"/>
                  </a:cubicBezTo>
                  <a:cubicBezTo>
                    <a:pt x="236" y="156"/>
                    <a:pt x="236" y="156"/>
                    <a:pt x="236" y="156"/>
                  </a:cubicBezTo>
                  <a:cubicBezTo>
                    <a:pt x="238" y="155"/>
                    <a:pt x="238" y="155"/>
                    <a:pt x="238" y="155"/>
                  </a:cubicBezTo>
                  <a:cubicBezTo>
                    <a:pt x="239" y="153"/>
                    <a:pt x="239" y="153"/>
                    <a:pt x="239" y="153"/>
                  </a:cubicBezTo>
                  <a:cubicBezTo>
                    <a:pt x="240" y="151"/>
                    <a:pt x="240" y="151"/>
                    <a:pt x="240" y="151"/>
                  </a:cubicBezTo>
                  <a:cubicBezTo>
                    <a:pt x="240" y="150"/>
                    <a:pt x="240" y="150"/>
                    <a:pt x="240" y="150"/>
                  </a:cubicBezTo>
                  <a:cubicBezTo>
                    <a:pt x="241" y="149"/>
                    <a:pt x="241" y="149"/>
                    <a:pt x="241" y="149"/>
                  </a:cubicBezTo>
                  <a:cubicBezTo>
                    <a:pt x="242" y="150"/>
                    <a:pt x="242" y="150"/>
                    <a:pt x="242" y="150"/>
                  </a:cubicBezTo>
                  <a:cubicBezTo>
                    <a:pt x="243" y="150"/>
                    <a:pt x="243" y="150"/>
                    <a:pt x="243" y="150"/>
                  </a:cubicBezTo>
                  <a:cubicBezTo>
                    <a:pt x="243" y="150"/>
                    <a:pt x="243" y="150"/>
                    <a:pt x="243" y="150"/>
                  </a:cubicBezTo>
                  <a:cubicBezTo>
                    <a:pt x="244" y="150"/>
                    <a:pt x="244" y="150"/>
                    <a:pt x="244" y="150"/>
                  </a:cubicBezTo>
                  <a:cubicBezTo>
                    <a:pt x="244" y="150"/>
                    <a:pt x="244" y="150"/>
                    <a:pt x="244" y="150"/>
                  </a:cubicBezTo>
                  <a:cubicBezTo>
                    <a:pt x="243" y="150"/>
                    <a:pt x="243" y="150"/>
                    <a:pt x="243" y="150"/>
                  </a:cubicBezTo>
                  <a:cubicBezTo>
                    <a:pt x="243" y="149"/>
                    <a:pt x="243" y="149"/>
                    <a:pt x="243" y="149"/>
                  </a:cubicBezTo>
                  <a:cubicBezTo>
                    <a:pt x="243" y="148"/>
                    <a:pt x="243" y="148"/>
                    <a:pt x="243" y="148"/>
                  </a:cubicBezTo>
                  <a:cubicBezTo>
                    <a:pt x="244" y="148"/>
                    <a:pt x="244" y="148"/>
                    <a:pt x="244" y="148"/>
                  </a:cubicBezTo>
                  <a:cubicBezTo>
                    <a:pt x="244" y="149"/>
                    <a:pt x="244" y="149"/>
                    <a:pt x="244" y="149"/>
                  </a:cubicBezTo>
                  <a:cubicBezTo>
                    <a:pt x="245" y="148"/>
                    <a:pt x="245" y="148"/>
                    <a:pt x="245" y="148"/>
                  </a:cubicBezTo>
                  <a:cubicBezTo>
                    <a:pt x="245" y="148"/>
                    <a:pt x="245" y="148"/>
                    <a:pt x="245" y="148"/>
                  </a:cubicBezTo>
                  <a:cubicBezTo>
                    <a:pt x="246" y="148"/>
                    <a:pt x="246" y="148"/>
                    <a:pt x="246" y="148"/>
                  </a:cubicBezTo>
                  <a:cubicBezTo>
                    <a:pt x="245" y="147"/>
                    <a:pt x="245" y="147"/>
                    <a:pt x="245" y="147"/>
                  </a:cubicBezTo>
                  <a:cubicBezTo>
                    <a:pt x="245" y="147"/>
                    <a:pt x="245" y="147"/>
                    <a:pt x="245" y="147"/>
                  </a:cubicBezTo>
                  <a:cubicBezTo>
                    <a:pt x="245" y="147"/>
                    <a:pt x="245" y="147"/>
                    <a:pt x="245" y="147"/>
                  </a:cubicBezTo>
                  <a:cubicBezTo>
                    <a:pt x="244" y="147"/>
                    <a:pt x="244" y="147"/>
                    <a:pt x="244" y="147"/>
                  </a:cubicBezTo>
                  <a:cubicBezTo>
                    <a:pt x="244" y="145"/>
                    <a:pt x="244" y="145"/>
                    <a:pt x="244" y="145"/>
                  </a:cubicBezTo>
                  <a:cubicBezTo>
                    <a:pt x="245" y="145"/>
                    <a:pt x="245" y="145"/>
                    <a:pt x="245" y="145"/>
                  </a:cubicBezTo>
                  <a:cubicBezTo>
                    <a:pt x="245" y="144"/>
                    <a:pt x="245" y="144"/>
                    <a:pt x="245" y="144"/>
                  </a:cubicBezTo>
                  <a:cubicBezTo>
                    <a:pt x="245" y="144"/>
                    <a:pt x="245" y="144"/>
                    <a:pt x="245" y="144"/>
                  </a:cubicBezTo>
                  <a:cubicBezTo>
                    <a:pt x="245" y="144"/>
                    <a:pt x="245" y="144"/>
                    <a:pt x="245" y="144"/>
                  </a:cubicBezTo>
                  <a:cubicBezTo>
                    <a:pt x="245" y="143"/>
                    <a:pt x="245" y="143"/>
                    <a:pt x="245" y="143"/>
                  </a:cubicBezTo>
                  <a:cubicBezTo>
                    <a:pt x="246" y="142"/>
                    <a:pt x="246" y="142"/>
                    <a:pt x="246" y="142"/>
                  </a:cubicBezTo>
                  <a:cubicBezTo>
                    <a:pt x="245" y="142"/>
                    <a:pt x="245" y="142"/>
                    <a:pt x="245" y="142"/>
                  </a:cubicBezTo>
                  <a:cubicBezTo>
                    <a:pt x="245" y="142"/>
                    <a:pt x="245" y="142"/>
                    <a:pt x="245" y="142"/>
                  </a:cubicBezTo>
                  <a:cubicBezTo>
                    <a:pt x="246" y="142"/>
                    <a:pt x="246" y="142"/>
                    <a:pt x="246" y="142"/>
                  </a:cubicBezTo>
                  <a:cubicBezTo>
                    <a:pt x="246" y="141"/>
                    <a:pt x="246" y="141"/>
                    <a:pt x="246" y="141"/>
                  </a:cubicBezTo>
                  <a:cubicBezTo>
                    <a:pt x="246" y="141"/>
                    <a:pt x="246" y="141"/>
                    <a:pt x="246" y="141"/>
                  </a:cubicBezTo>
                  <a:cubicBezTo>
                    <a:pt x="246" y="140"/>
                    <a:pt x="246" y="140"/>
                    <a:pt x="246" y="140"/>
                  </a:cubicBezTo>
                  <a:cubicBezTo>
                    <a:pt x="246" y="141"/>
                    <a:pt x="246" y="141"/>
                    <a:pt x="246" y="141"/>
                  </a:cubicBezTo>
                  <a:cubicBezTo>
                    <a:pt x="247" y="141"/>
                    <a:pt x="247" y="141"/>
                    <a:pt x="247" y="141"/>
                  </a:cubicBezTo>
                  <a:cubicBezTo>
                    <a:pt x="247" y="141"/>
                    <a:pt x="247" y="141"/>
                    <a:pt x="247" y="141"/>
                  </a:cubicBezTo>
                  <a:cubicBezTo>
                    <a:pt x="248" y="141"/>
                    <a:pt x="248" y="141"/>
                    <a:pt x="248" y="141"/>
                  </a:cubicBezTo>
                  <a:cubicBezTo>
                    <a:pt x="249" y="141"/>
                    <a:pt x="249" y="141"/>
                    <a:pt x="249" y="141"/>
                  </a:cubicBezTo>
                  <a:cubicBezTo>
                    <a:pt x="251" y="142"/>
                    <a:pt x="251" y="142"/>
                    <a:pt x="251" y="142"/>
                  </a:cubicBezTo>
                  <a:cubicBezTo>
                    <a:pt x="251" y="142"/>
                    <a:pt x="251" y="142"/>
                    <a:pt x="251" y="142"/>
                  </a:cubicBezTo>
                  <a:cubicBezTo>
                    <a:pt x="251" y="143"/>
                    <a:pt x="251" y="143"/>
                    <a:pt x="251" y="143"/>
                  </a:cubicBezTo>
                  <a:cubicBezTo>
                    <a:pt x="253" y="143"/>
                    <a:pt x="253" y="143"/>
                    <a:pt x="253" y="143"/>
                  </a:cubicBezTo>
                  <a:cubicBezTo>
                    <a:pt x="254" y="143"/>
                    <a:pt x="254" y="143"/>
                    <a:pt x="254" y="143"/>
                  </a:cubicBezTo>
                  <a:cubicBezTo>
                    <a:pt x="254" y="143"/>
                    <a:pt x="254" y="143"/>
                    <a:pt x="254" y="143"/>
                  </a:cubicBezTo>
                  <a:cubicBezTo>
                    <a:pt x="255" y="144"/>
                    <a:pt x="255" y="144"/>
                    <a:pt x="255" y="144"/>
                  </a:cubicBezTo>
                  <a:cubicBezTo>
                    <a:pt x="255" y="144"/>
                    <a:pt x="255" y="144"/>
                    <a:pt x="255" y="144"/>
                  </a:cubicBezTo>
                  <a:cubicBezTo>
                    <a:pt x="255" y="145"/>
                    <a:pt x="255" y="145"/>
                    <a:pt x="255" y="145"/>
                  </a:cubicBezTo>
                  <a:cubicBezTo>
                    <a:pt x="256" y="145"/>
                    <a:pt x="256" y="145"/>
                    <a:pt x="256" y="145"/>
                  </a:cubicBezTo>
                  <a:cubicBezTo>
                    <a:pt x="255" y="145"/>
                    <a:pt x="255" y="145"/>
                    <a:pt x="255" y="145"/>
                  </a:cubicBezTo>
                  <a:cubicBezTo>
                    <a:pt x="254" y="145"/>
                    <a:pt x="254" y="145"/>
                    <a:pt x="254" y="145"/>
                  </a:cubicBezTo>
                  <a:cubicBezTo>
                    <a:pt x="254" y="145"/>
                    <a:pt x="254" y="145"/>
                    <a:pt x="254" y="145"/>
                  </a:cubicBezTo>
                  <a:cubicBezTo>
                    <a:pt x="254" y="145"/>
                    <a:pt x="254" y="145"/>
                    <a:pt x="254" y="145"/>
                  </a:cubicBezTo>
                  <a:cubicBezTo>
                    <a:pt x="256" y="146"/>
                    <a:pt x="256" y="146"/>
                    <a:pt x="256" y="146"/>
                  </a:cubicBezTo>
                  <a:cubicBezTo>
                    <a:pt x="256" y="147"/>
                    <a:pt x="256" y="147"/>
                    <a:pt x="256" y="147"/>
                  </a:cubicBezTo>
                  <a:cubicBezTo>
                    <a:pt x="255" y="147"/>
                    <a:pt x="255" y="147"/>
                    <a:pt x="255" y="147"/>
                  </a:cubicBezTo>
                  <a:cubicBezTo>
                    <a:pt x="256" y="148"/>
                    <a:pt x="256" y="148"/>
                    <a:pt x="256" y="148"/>
                  </a:cubicBezTo>
                  <a:cubicBezTo>
                    <a:pt x="256" y="147"/>
                    <a:pt x="256" y="147"/>
                    <a:pt x="256" y="147"/>
                  </a:cubicBezTo>
                  <a:cubicBezTo>
                    <a:pt x="258" y="148"/>
                    <a:pt x="258" y="148"/>
                    <a:pt x="258" y="148"/>
                  </a:cubicBezTo>
                  <a:cubicBezTo>
                    <a:pt x="258" y="148"/>
                    <a:pt x="258" y="148"/>
                    <a:pt x="258" y="148"/>
                  </a:cubicBezTo>
                  <a:cubicBezTo>
                    <a:pt x="258" y="148"/>
                    <a:pt x="258" y="148"/>
                    <a:pt x="258" y="148"/>
                  </a:cubicBezTo>
                  <a:cubicBezTo>
                    <a:pt x="259" y="149"/>
                    <a:pt x="259" y="149"/>
                    <a:pt x="259" y="149"/>
                  </a:cubicBezTo>
                  <a:cubicBezTo>
                    <a:pt x="258" y="149"/>
                    <a:pt x="258" y="149"/>
                    <a:pt x="258" y="149"/>
                  </a:cubicBezTo>
                  <a:cubicBezTo>
                    <a:pt x="257" y="150"/>
                    <a:pt x="257" y="150"/>
                    <a:pt x="257" y="150"/>
                  </a:cubicBezTo>
                  <a:cubicBezTo>
                    <a:pt x="256" y="151"/>
                    <a:pt x="256" y="151"/>
                    <a:pt x="256" y="151"/>
                  </a:cubicBezTo>
                  <a:cubicBezTo>
                    <a:pt x="255" y="151"/>
                    <a:pt x="255" y="151"/>
                    <a:pt x="255" y="151"/>
                  </a:cubicBezTo>
                  <a:cubicBezTo>
                    <a:pt x="256" y="151"/>
                    <a:pt x="256" y="151"/>
                    <a:pt x="256" y="151"/>
                  </a:cubicBezTo>
                  <a:cubicBezTo>
                    <a:pt x="257" y="151"/>
                    <a:pt x="257" y="151"/>
                    <a:pt x="257" y="151"/>
                  </a:cubicBezTo>
                  <a:cubicBezTo>
                    <a:pt x="257" y="152"/>
                    <a:pt x="257" y="152"/>
                    <a:pt x="257" y="152"/>
                  </a:cubicBezTo>
                  <a:cubicBezTo>
                    <a:pt x="257" y="152"/>
                    <a:pt x="257" y="152"/>
                    <a:pt x="257" y="152"/>
                  </a:cubicBezTo>
                  <a:cubicBezTo>
                    <a:pt x="258" y="152"/>
                    <a:pt x="258" y="152"/>
                    <a:pt x="258" y="152"/>
                  </a:cubicBezTo>
                  <a:cubicBezTo>
                    <a:pt x="257" y="153"/>
                    <a:pt x="257" y="153"/>
                    <a:pt x="257" y="153"/>
                  </a:cubicBezTo>
                  <a:cubicBezTo>
                    <a:pt x="257" y="153"/>
                    <a:pt x="257" y="153"/>
                    <a:pt x="257" y="153"/>
                  </a:cubicBezTo>
                  <a:cubicBezTo>
                    <a:pt x="256" y="154"/>
                    <a:pt x="256" y="154"/>
                    <a:pt x="256" y="154"/>
                  </a:cubicBezTo>
                  <a:cubicBezTo>
                    <a:pt x="255" y="154"/>
                    <a:pt x="255" y="154"/>
                    <a:pt x="255" y="154"/>
                  </a:cubicBezTo>
                  <a:cubicBezTo>
                    <a:pt x="254" y="154"/>
                    <a:pt x="254" y="154"/>
                    <a:pt x="254" y="154"/>
                  </a:cubicBezTo>
                  <a:cubicBezTo>
                    <a:pt x="254" y="154"/>
                    <a:pt x="254" y="154"/>
                    <a:pt x="254" y="154"/>
                  </a:cubicBezTo>
                  <a:cubicBezTo>
                    <a:pt x="253" y="154"/>
                    <a:pt x="253" y="154"/>
                    <a:pt x="253" y="154"/>
                  </a:cubicBezTo>
                  <a:cubicBezTo>
                    <a:pt x="253" y="153"/>
                    <a:pt x="253" y="153"/>
                    <a:pt x="253" y="153"/>
                  </a:cubicBezTo>
                  <a:cubicBezTo>
                    <a:pt x="252" y="153"/>
                    <a:pt x="252" y="153"/>
                    <a:pt x="252" y="153"/>
                  </a:cubicBezTo>
                  <a:cubicBezTo>
                    <a:pt x="252" y="153"/>
                    <a:pt x="252" y="153"/>
                    <a:pt x="252" y="153"/>
                  </a:cubicBezTo>
                  <a:cubicBezTo>
                    <a:pt x="251" y="153"/>
                    <a:pt x="251" y="153"/>
                    <a:pt x="251" y="153"/>
                  </a:cubicBezTo>
                  <a:cubicBezTo>
                    <a:pt x="251" y="154"/>
                    <a:pt x="251" y="154"/>
                    <a:pt x="251" y="154"/>
                  </a:cubicBezTo>
                  <a:cubicBezTo>
                    <a:pt x="251" y="154"/>
                    <a:pt x="251" y="154"/>
                    <a:pt x="251" y="154"/>
                  </a:cubicBezTo>
                  <a:cubicBezTo>
                    <a:pt x="251" y="154"/>
                    <a:pt x="251" y="154"/>
                    <a:pt x="251" y="154"/>
                  </a:cubicBezTo>
                  <a:cubicBezTo>
                    <a:pt x="252" y="154"/>
                    <a:pt x="252" y="154"/>
                    <a:pt x="252" y="154"/>
                  </a:cubicBezTo>
                  <a:cubicBezTo>
                    <a:pt x="252" y="155"/>
                    <a:pt x="252" y="155"/>
                    <a:pt x="252" y="155"/>
                  </a:cubicBezTo>
                  <a:cubicBezTo>
                    <a:pt x="251" y="155"/>
                    <a:pt x="251" y="155"/>
                    <a:pt x="251" y="155"/>
                  </a:cubicBezTo>
                  <a:cubicBezTo>
                    <a:pt x="252" y="156"/>
                    <a:pt x="252" y="156"/>
                    <a:pt x="252" y="156"/>
                  </a:cubicBezTo>
                  <a:cubicBezTo>
                    <a:pt x="251" y="156"/>
                    <a:pt x="251" y="156"/>
                    <a:pt x="251" y="156"/>
                  </a:cubicBezTo>
                  <a:cubicBezTo>
                    <a:pt x="251" y="157"/>
                    <a:pt x="251" y="157"/>
                    <a:pt x="251" y="157"/>
                  </a:cubicBezTo>
                  <a:cubicBezTo>
                    <a:pt x="252" y="157"/>
                    <a:pt x="252" y="157"/>
                    <a:pt x="252" y="157"/>
                  </a:cubicBezTo>
                  <a:cubicBezTo>
                    <a:pt x="252" y="156"/>
                    <a:pt x="252" y="156"/>
                    <a:pt x="252" y="156"/>
                  </a:cubicBezTo>
                  <a:cubicBezTo>
                    <a:pt x="252" y="156"/>
                    <a:pt x="252" y="156"/>
                    <a:pt x="252" y="156"/>
                  </a:cubicBezTo>
                  <a:cubicBezTo>
                    <a:pt x="252" y="157"/>
                    <a:pt x="252" y="157"/>
                    <a:pt x="252" y="157"/>
                  </a:cubicBezTo>
                  <a:cubicBezTo>
                    <a:pt x="251" y="157"/>
                    <a:pt x="251" y="157"/>
                    <a:pt x="251" y="157"/>
                  </a:cubicBezTo>
                  <a:cubicBezTo>
                    <a:pt x="251" y="158"/>
                    <a:pt x="251" y="158"/>
                    <a:pt x="251" y="158"/>
                  </a:cubicBezTo>
                  <a:cubicBezTo>
                    <a:pt x="251" y="159"/>
                    <a:pt x="251" y="159"/>
                    <a:pt x="251" y="159"/>
                  </a:cubicBezTo>
                  <a:cubicBezTo>
                    <a:pt x="252" y="160"/>
                    <a:pt x="252" y="160"/>
                    <a:pt x="252" y="160"/>
                  </a:cubicBezTo>
                  <a:cubicBezTo>
                    <a:pt x="252" y="160"/>
                    <a:pt x="252" y="160"/>
                    <a:pt x="252" y="160"/>
                  </a:cubicBezTo>
                  <a:cubicBezTo>
                    <a:pt x="253" y="162"/>
                    <a:pt x="253" y="162"/>
                    <a:pt x="253" y="162"/>
                  </a:cubicBezTo>
                  <a:cubicBezTo>
                    <a:pt x="253" y="163"/>
                    <a:pt x="253" y="163"/>
                    <a:pt x="253" y="163"/>
                  </a:cubicBezTo>
                  <a:cubicBezTo>
                    <a:pt x="252" y="163"/>
                    <a:pt x="252" y="163"/>
                    <a:pt x="252" y="163"/>
                  </a:cubicBezTo>
                  <a:cubicBezTo>
                    <a:pt x="252" y="164"/>
                    <a:pt x="252" y="164"/>
                    <a:pt x="252" y="164"/>
                  </a:cubicBezTo>
                  <a:cubicBezTo>
                    <a:pt x="251" y="164"/>
                    <a:pt x="251" y="164"/>
                    <a:pt x="251" y="164"/>
                  </a:cubicBezTo>
                  <a:cubicBezTo>
                    <a:pt x="251" y="165"/>
                    <a:pt x="251" y="165"/>
                    <a:pt x="251" y="165"/>
                  </a:cubicBezTo>
                  <a:cubicBezTo>
                    <a:pt x="251" y="166"/>
                    <a:pt x="251" y="166"/>
                    <a:pt x="251" y="166"/>
                  </a:cubicBezTo>
                  <a:cubicBezTo>
                    <a:pt x="250" y="165"/>
                    <a:pt x="250" y="165"/>
                    <a:pt x="250" y="165"/>
                  </a:cubicBezTo>
                  <a:cubicBezTo>
                    <a:pt x="249" y="165"/>
                    <a:pt x="249" y="165"/>
                    <a:pt x="249" y="165"/>
                  </a:cubicBezTo>
                  <a:cubicBezTo>
                    <a:pt x="248" y="166"/>
                    <a:pt x="248" y="166"/>
                    <a:pt x="248" y="166"/>
                  </a:cubicBezTo>
                  <a:cubicBezTo>
                    <a:pt x="248" y="167"/>
                    <a:pt x="248" y="167"/>
                    <a:pt x="248" y="167"/>
                  </a:cubicBezTo>
                  <a:cubicBezTo>
                    <a:pt x="247" y="167"/>
                    <a:pt x="247" y="167"/>
                    <a:pt x="247" y="167"/>
                  </a:cubicBezTo>
                  <a:cubicBezTo>
                    <a:pt x="247" y="168"/>
                    <a:pt x="247" y="168"/>
                    <a:pt x="247" y="168"/>
                  </a:cubicBezTo>
                  <a:cubicBezTo>
                    <a:pt x="246" y="168"/>
                    <a:pt x="246" y="168"/>
                    <a:pt x="246" y="168"/>
                  </a:cubicBezTo>
                  <a:cubicBezTo>
                    <a:pt x="245" y="169"/>
                    <a:pt x="245" y="169"/>
                    <a:pt x="245" y="169"/>
                  </a:cubicBezTo>
                  <a:cubicBezTo>
                    <a:pt x="244" y="169"/>
                    <a:pt x="244" y="169"/>
                    <a:pt x="244" y="169"/>
                  </a:cubicBezTo>
                  <a:cubicBezTo>
                    <a:pt x="243" y="169"/>
                    <a:pt x="243" y="169"/>
                    <a:pt x="243" y="169"/>
                  </a:cubicBezTo>
                  <a:cubicBezTo>
                    <a:pt x="243" y="170"/>
                    <a:pt x="243" y="170"/>
                    <a:pt x="243" y="170"/>
                  </a:cubicBezTo>
                  <a:cubicBezTo>
                    <a:pt x="241" y="170"/>
                    <a:pt x="241" y="170"/>
                    <a:pt x="241" y="170"/>
                  </a:cubicBezTo>
                  <a:cubicBezTo>
                    <a:pt x="240" y="170"/>
                    <a:pt x="240" y="170"/>
                    <a:pt x="240" y="170"/>
                  </a:cubicBezTo>
                  <a:cubicBezTo>
                    <a:pt x="241" y="169"/>
                    <a:pt x="241" y="169"/>
                    <a:pt x="241" y="169"/>
                  </a:cubicBezTo>
                  <a:cubicBezTo>
                    <a:pt x="241" y="168"/>
                    <a:pt x="241" y="168"/>
                    <a:pt x="241" y="168"/>
                  </a:cubicBezTo>
                  <a:cubicBezTo>
                    <a:pt x="240" y="168"/>
                    <a:pt x="240" y="168"/>
                    <a:pt x="240" y="168"/>
                  </a:cubicBezTo>
                  <a:cubicBezTo>
                    <a:pt x="240" y="167"/>
                    <a:pt x="240" y="167"/>
                    <a:pt x="240" y="167"/>
                  </a:cubicBezTo>
                  <a:cubicBezTo>
                    <a:pt x="240" y="167"/>
                    <a:pt x="240" y="167"/>
                    <a:pt x="240" y="167"/>
                  </a:cubicBezTo>
                  <a:cubicBezTo>
                    <a:pt x="240" y="167"/>
                    <a:pt x="240" y="167"/>
                    <a:pt x="240" y="167"/>
                  </a:cubicBezTo>
                  <a:cubicBezTo>
                    <a:pt x="241" y="165"/>
                    <a:pt x="241" y="165"/>
                    <a:pt x="241" y="165"/>
                  </a:cubicBezTo>
                  <a:cubicBezTo>
                    <a:pt x="240" y="166"/>
                    <a:pt x="240" y="166"/>
                    <a:pt x="240" y="166"/>
                  </a:cubicBezTo>
                  <a:cubicBezTo>
                    <a:pt x="240" y="166"/>
                    <a:pt x="240" y="166"/>
                    <a:pt x="240" y="166"/>
                  </a:cubicBezTo>
                  <a:cubicBezTo>
                    <a:pt x="240" y="165"/>
                    <a:pt x="240" y="165"/>
                    <a:pt x="240" y="165"/>
                  </a:cubicBezTo>
                  <a:cubicBezTo>
                    <a:pt x="239" y="165"/>
                    <a:pt x="239" y="165"/>
                    <a:pt x="239" y="165"/>
                  </a:cubicBezTo>
                  <a:cubicBezTo>
                    <a:pt x="239" y="164"/>
                    <a:pt x="239" y="164"/>
                    <a:pt x="239" y="164"/>
                  </a:cubicBezTo>
                  <a:cubicBezTo>
                    <a:pt x="238" y="164"/>
                    <a:pt x="238" y="164"/>
                    <a:pt x="238" y="164"/>
                  </a:cubicBezTo>
                  <a:cubicBezTo>
                    <a:pt x="238" y="164"/>
                    <a:pt x="238" y="164"/>
                    <a:pt x="238" y="164"/>
                  </a:cubicBezTo>
                  <a:cubicBezTo>
                    <a:pt x="237" y="164"/>
                    <a:pt x="237" y="164"/>
                    <a:pt x="237" y="164"/>
                  </a:cubicBezTo>
                  <a:cubicBezTo>
                    <a:pt x="236" y="165"/>
                    <a:pt x="236" y="165"/>
                    <a:pt x="236" y="165"/>
                  </a:cubicBezTo>
                  <a:cubicBezTo>
                    <a:pt x="237" y="165"/>
                    <a:pt x="237" y="165"/>
                    <a:pt x="237" y="165"/>
                  </a:cubicBezTo>
                  <a:cubicBezTo>
                    <a:pt x="238" y="165"/>
                    <a:pt x="238" y="165"/>
                    <a:pt x="238" y="165"/>
                  </a:cubicBezTo>
                  <a:cubicBezTo>
                    <a:pt x="238" y="165"/>
                    <a:pt x="238" y="165"/>
                    <a:pt x="238" y="165"/>
                  </a:cubicBezTo>
                  <a:cubicBezTo>
                    <a:pt x="238" y="165"/>
                    <a:pt x="238" y="165"/>
                    <a:pt x="238" y="165"/>
                  </a:cubicBezTo>
                  <a:cubicBezTo>
                    <a:pt x="239" y="166"/>
                    <a:pt x="239" y="166"/>
                    <a:pt x="239" y="166"/>
                  </a:cubicBezTo>
                  <a:cubicBezTo>
                    <a:pt x="239" y="167"/>
                    <a:pt x="239" y="167"/>
                    <a:pt x="239" y="167"/>
                  </a:cubicBezTo>
                  <a:cubicBezTo>
                    <a:pt x="239" y="168"/>
                    <a:pt x="239" y="168"/>
                    <a:pt x="239" y="168"/>
                  </a:cubicBezTo>
                  <a:cubicBezTo>
                    <a:pt x="240" y="168"/>
                    <a:pt x="240" y="168"/>
                    <a:pt x="240" y="168"/>
                  </a:cubicBezTo>
                  <a:cubicBezTo>
                    <a:pt x="240" y="169"/>
                    <a:pt x="240" y="169"/>
                    <a:pt x="240" y="169"/>
                  </a:cubicBezTo>
                  <a:cubicBezTo>
                    <a:pt x="239" y="170"/>
                    <a:pt x="239" y="170"/>
                    <a:pt x="239" y="170"/>
                  </a:cubicBezTo>
                  <a:cubicBezTo>
                    <a:pt x="240" y="170"/>
                    <a:pt x="240" y="170"/>
                    <a:pt x="240" y="170"/>
                  </a:cubicBezTo>
                  <a:cubicBezTo>
                    <a:pt x="240" y="171"/>
                    <a:pt x="240" y="171"/>
                    <a:pt x="240" y="171"/>
                  </a:cubicBezTo>
                  <a:cubicBezTo>
                    <a:pt x="239" y="171"/>
                    <a:pt x="239" y="171"/>
                    <a:pt x="239" y="171"/>
                  </a:cubicBezTo>
                  <a:cubicBezTo>
                    <a:pt x="238" y="170"/>
                    <a:pt x="238" y="170"/>
                    <a:pt x="238" y="170"/>
                  </a:cubicBezTo>
                  <a:cubicBezTo>
                    <a:pt x="238" y="169"/>
                    <a:pt x="238" y="169"/>
                    <a:pt x="238" y="169"/>
                  </a:cubicBezTo>
                  <a:cubicBezTo>
                    <a:pt x="237" y="169"/>
                    <a:pt x="237" y="169"/>
                    <a:pt x="237" y="169"/>
                  </a:cubicBezTo>
                  <a:cubicBezTo>
                    <a:pt x="237" y="168"/>
                    <a:pt x="237" y="168"/>
                    <a:pt x="237" y="168"/>
                  </a:cubicBezTo>
                  <a:cubicBezTo>
                    <a:pt x="236" y="169"/>
                    <a:pt x="236" y="169"/>
                    <a:pt x="236" y="169"/>
                  </a:cubicBezTo>
                  <a:cubicBezTo>
                    <a:pt x="237" y="170"/>
                    <a:pt x="237" y="170"/>
                    <a:pt x="237" y="170"/>
                  </a:cubicBezTo>
                  <a:cubicBezTo>
                    <a:pt x="237" y="170"/>
                    <a:pt x="237" y="170"/>
                    <a:pt x="237" y="170"/>
                  </a:cubicBezTo>
                  <a:cubicBezTo>
                    <a:pt x="236" y="170"/>
                    <a:pt x="236" y="170"/>
                    <a:pt x="236" y="170"/>
                  </a:cubicBezTo>
                  <a:cubicBezTo>
                    <a:pt x="235" y="170"/>
                    <a:pt x="235" y="170"/>
                    <a:pt x="235" y="170"/>
                  </a:cubicBezTo>
                  <a:cubicBezTo>
                    <a:pt x="235" y="169"/>
                    <a:pt x="235" y="169"/>
                    <a:pt x="235" y="169"/>
                  </a:cubicBezTo>
                  <a:cubicBezTo>
                    <a:pt x="235" y="170"/>
                    <a:pt x="235" y="170"/>
                    <a:pt x="235" y="170"/>
                  </a:cubicBezTo>
                  <a:cubicBezTo>
                    <a:pt x="235" y="169"/>
                    <a:pt x="235" y="169"/>
                    <a:pt x="235" y="169"/>
                  </a:cubicBezTo>
                  <a:cubicBezTo>
                    <a:pt x="235" y="168"/>
                    <a:pt x="235" y="168"/>
                    <a:pt x="235" y="168"/>
                  </a:cubicBezTo>
                  <a:cubicBezTo>
                    <a:pt x="235" y="168"/>
                    <a:pt x="235" y="168"/>
                    <a:pt x="235" y="168"/>
                  </a:cubicBezTo>
                  <a:cubicBezTo>
                    <a:pt x="235" y="167"/>
                    <a:pt x="235" y="167"/>
                    <a:pt x="235" y="167"/>
                  </a:cubicBezTo>
                  <a:cubicBezTo>
                    <a:pt x="235" y="167"/>
                    <a:pt x="235" y="167"/>
                    <a:pt x="235" y="167"/>
                  </a:cubicBezTo>
                  <a:cubicBezTo>
                    <a:pt x="233" y="167"/>
                    <a:pt x="233" y="167"/>
                    <a:pt x="233" y="167"/>
                  </a:cubicBezTo>
                  <a:cubicBezTo>
                    <a:pt x="232" y="167"/>
                    <a:pt x="232" y="167"/>
                    <a:pt x="232" y="167"/>
                  </a:cubicBezTo>
                  <a:cubicBezTo>
                    <a:pt x="232" y="167"/>
                    <a:pt x="232" y="167"/>
                    <a:pt x="232" y="167"/>
                  </a:cubicBezTo>
                  <a:cubicBezTo>
                    <a:pt x="231" y="167"/>
                    <a:pt x="231" y="167"/>
                    <a:pt x="231" y="167"/>
                  </a:cubicBezTo>
                  <a:cubicBezTo>
                    <a:pt x="230" y="167"/>
                    <a:pt x="230" y="167"/>
                    <a:pt x="230" y="167"/>
                  </a:cubicBezTo>
                  <a:cubicBezTo>
                    <a:pt x="230" y="167"/>
                    <a:pt x="230" y="167"/>
                    <a:pt x="230" y="167"/>
                  </a:cubicBezTo>
                  <a:cubicBezTo>
                    <a:pt x="230" y="168"/>
                    <a:pt x="230" y="168"/>
                    <a:pt x="230" y="168"/>
                  </a:cubicBezTo>
                  <a:cubicBezTo>
                    <a:pt x="230" y="168"/>
                    <a:pt x="230" y="168"/>
                    <a:pt x="230" y="168"/>
                  </a:cubicBezTo>
                  <a:cubicBezTo>
                    <a:pt x="230" y="169"/>
                    <a:pt x="230" y="169"/>
                    <a:pt x="230" y="169"/>
                  </a:cubicBezTo>
                  <a:cubicBezTo>
                    <a:pt x="230" y="169"/>
                    <a:pt x="230" y="169"/>
                    <a:pt x="230" y="169"/>
                  </a:cubicBezTo>
                  <a:cubicBezTo>
                    <a:pt x="231" y="169"/>
                    <a:pt x="231" y="169"/>
                    <a:pt x="231" y="169"/>
                  </a:cubicBezTo>
                  <a:cubicBezTo>
                    <a:pt x="232" y="170"/>
                    <a:pt x="232" y="170"/>
                    <a:pt x="232" y="170"/>
                  </a:cubicBezTo>
                  <a:cubicBezTo>
                    <a:pt x="231" y="171"/>
                    <a:pt x="231" y="171"/>
                    <a:pt x="231" y="171"/>
                  </a:cubicBezTo>
                  <a:cubicBezTo>
                    <a:pt x="230" y="171"/>
                    <a:pt x="230" y="171"/>
                    <a:pt x="230" y="171"/>
                  </a:cubicBezTo>
                  <a:cubicBezTo>
                    <a:pt x="228" y="173"/>
                    <a:pt x="228" y="173"/>
                    <a:pt x="228" y="173"/>
                  </a:cubicBezTo>
                  <a:cubicBezTo>
                    <a:pt x="227" y="174"/>
                    <a:pt x="227" y="174"/>
                    <a:pt x="227" y="174"/>
                  </a:cubicBezTo>
                  <a:cubicBezTo>
                    <a:pt x="226" y="175"/>
                    <a:pt x="226" y="175"/>
                    <a:pt x="226" y="175"/>
                  </a:cubicBezTo>
                  <a:cubicBezTo>
                    <a:pt x="226" y="175"/>
                    <a:pt x="226" y="175"/>
                    <a:pt x="226" y="175"/>
                  </a:cubicBezTo>
                  <a:cubicBezTo>
                    <a:pt x="225" y="175"/>
                    <a:pt x="225" y="175"/>
                    <a:pt x="225" y="175"/>
                  </a:cubicBezTo>
                  <a:cubicBezTo>
                    <a:pt x="225" y="176"/>
                    <a:pt x="225" y="176"/>
                    <a:pt x="225" y="176"/>
                  </a:cubicBezTo>
                  <a:cubicBezTo>
                    <a:pt x="224" y="176"/>
                    <a:pt x="224" y="176"/>
                    <a:pt x="224" y="176"/>
                  </a:cubicBezTo>
                  <a:cubicBezTo>
                    <a:pt x="221" y="176"/>
                    <a:pt x="221" y="176"/>
                    <a:pt x="221" y="176"/>
                  </a:cubicBezTo>
                  <a:cubicBezTo>
                    <a:pt x="221" y="175"/>
                    <a:pt x="221" y="175"/>
                    <a:pt x="221" y="175"/>
                  </a:cubicBezTo>
                  <a:cubicBezTo>
                    <a:pt x="220" y="174"/>
                    <a:pt x="220" y="174"/>
                    <a:pt x="220" y="174"/>
                  </a:cubicBezTo>
                  <a:cubicBezTo>
                    <a:pt x="219" y="174"/>
                    <a:pt x="219" y="174"/>
                    <a:pt x="219" y="174"/>
                  </a:cubicBezTo>
                  <a:cubicBezTo>
                    <a:pt x="219" y="173"/>
                    <a:pt x="219" y="173"/>
                    <a:pt x="219" y="173"/>
                  </a:cubicBezTo>
                  <a:cubicBezTo>
                    <a:pt x="219" y="173"/>
                    <a:pt x="219" y="173"/>
                    <a:pt x="219" y="173"/>
                  </a:cubicBezTo>
                  <a:cubicBezTo>
                    <a:pt x="220" y="173"/>
                    <a:pt x="220" y="173"/>
                    <a:pt x="220" y="173"/>
                  </a:cubicBezTo>
                  <a:cubicBezTo>
                    <a:pt x="219" y="173"/>
                    <a:pt x="219" y="173"/>
                    <a:pt x="219" y="173"/>
                  </a:cubicBezTo>
                  <a:cubicBezTo>
                    <a:pt x="218" y="172"/>
                    <a:pt x="218" y="172"/>
                    <a:pt x="218" y="172"/>
                  </a:cubicBezTo>
                  <a:cubicBezTo>
                    <a:pt x="217" y="171"/>
                    <a:pt x="217" y="171"/>
                    <a:pt x="217" y="171"/>
                  </a:cubicBezTo>
                  <a:cubicBezTo>
                    <a:pt x="216" y="170"/>
                    <a:pt x="216" y="170"/>
                    <a:pt x="216" y="170"/>
                  </a:cubicBezTo>
                  <a:cubicBezTo>
                    <a:pt x="215" y="170"/>
                    <a:pt x="215" y="170"/>
                    <a:pt x="215" y="170"/>
                  </a:cubicBezTo>
                  <a:cubicBezTo>
                    <a:pt x="213" y="169"/>
                    <a:pt x="213" y="169"/>
                    <a:pt x="213" y="169"/>
                  </a:cubicBezTo>
                  <a:cubicBezTo>
                    <a:pt x="211" y="169"/>
                    <a:pt x="211" y="169"/>
                    <a:pt x="211" y="169"/>
                  </a:cubicBezTo>
                  <a:cubicBezTo>
                    <a:pt x="210" y="169"/>
                    <a:pt x="210" y="169"/>
                    <a:pt x="210" y="169"/>
                  </a:cubicBezTo>
                  <a:cubicBezTo>
                    <a:pt x="210" y="169"/>
                    <a:pt x="210" y="169"/>
                    <a:pt x="210" y="169"/>
                  </a:cubicBezTo>
                  <a:cubicBezTo>
                    <a:pt x="211" y="170"/>
                    <a:pt x="211" y="170"/>
                    <a:pt x="211" y="170"/>
                  </a:cubicBezTo>
                  <a:cubicBezTo>
                    <a:pt x="211" y="170"/>
                    <a:pt x="211" y="170"/>
                    <a:pt x="211" y="170"/>
                  </a:cubicBezTo>
                  <a:cubicBezTo>
                    <a:pt x="212" y="170"/>
                    <a:pt x="212" y="170"/>
                    <a:pt x="212" y="170"/>
                  </a:cubicBezTo>
                  <a:cubicBezTo>
                    <a:pt x="214" y="170"/>
                    <a:pt x="214" y="170"/>
                    <a:pt x="214" y="170"/>
                  </a:cubicBezTo>
                  <a:cubicBezTo>
                    <a:pt x="216" y="170"/>
                    <a:pt x="216" y="170"/>
                    <a:pt x="216" y="170"/>
                  </a:cubicBezTo>
                  <a:cubicBezTo>
                    <a:pt x="216" y="171"/>
                    <a:pt x="216" y="171"/>
                    <a:pt x="216" y="171"/>
                  </a:cubicBezTo>
                  <a:cubicBezTo>
                    <a:pt x="216" y="171"/>
                    <a:pt x="216" y="171"/>
                    <a:pt x="216" y="171"/>
                  </a:cubicBezTo>
                  <a:cubicBezTo>
                    <a:pt x="216" y="171"/>
                    <a:pt x="216" y="171"/>
                    <a:pt x="216" y="171"/>
                  </a:cubicBezTo>
                  <a:cubicBezTo>
                    <a:pt x="215" y="171"/>
                    <a:pt x="215" y="171"/>
                    <a:pt x="215" y="171"/>
                  </a:cubicBezTo>
                  <a:cubicBezTo>
                    <a:pt x="216" y="172"/>
                    <a:pt x="216" y="172"/>
                    <a:pt x="216" y="172"/>
                  </a:cubicBezTo>
                  <a:cubicBezTo>
                    <a:pt x="216" y="173"/>
                    <a:pt x="216" y="173"/>
                    <a:pt x="216" y="173"/>
                  </a:cubicBezTo>
                  <a:cubicBezTo>
                    <a:pt x="216" y="173"/>
                    <a:pt x="216" y="173"/>
                    <a:pt x="216" y="173"/>
                  </a:cubicBezTo>
                  <a:cubicBezTo>
                    <a:pt x="217" y="175"/>
                    <a:pt x="217" y="175"/>
                    <a:pt x="217" y="175"/>
                  </a:cubicBezTo>
                  <a:cubicBezTo>
                    <a:pt x="218" y="176"/>
                    <a:pt x="218" y="176"/>
                    <a:pt x="218" y="176"/>
                  </a:cubicBezTo>
                  <a:cubicBezTo>
                    <a:pt x="219" y="176"/>
                    <a:pt x="219" y="176"/>
                    <a:pt x="219" y="176"/>
                  </a:cubicBezTo>
                  <a:cubicBezTo>
                    <a:pt x="221" y="177"/>
                    <a:pt x="221" y="177"/>
                    <a:pt x="221" y="177"/>
                  </a:cubicBezTo>
                  <a:cubicBezTo>
                    <a:pt x="224" y="177"/>
                    <a:pt x="224" y="177"/>
                    <a:pt x="224" y="177"/>
                  </a:cubicBezTo>
                  <a:cubicBezTo>
                    <a:pt x="224" y="178"/>
                    <a:pt x="224" y="178"/>
                    <a:pt x="224" y="178"/>
                  </a:cubicBezTo>
                  <a:cubicBezTo>
                    <a:pt x="224" y="179"/>
                    <a:pt x="224" y="179"/>
                    <a:pt x="224" y="179"/>
                  </a:cubicBezTo>
                  <a:cubicBezTo>
                    <a:pt x="223" y="179"/>
                    <a:pt x="223" y="179"/>
                    <a:pt x="223" y="179"/>
                  </a:cubicBezTo>
                  <a:cubicBezTo>
                    <a:pt x="222" y="180"/>
                    <a:pt x="222" y="180"/>
                    <a:pt x="222" y="180"/>
                  </a:cubicBezTo>
                  <a:cubicBezTo>
                    <a:pt x="221" y="181"/>
                    <a:pt x="221" y="181"/>
                    <a:pt x="221" y="181"/>
                  </a:cubicBezTo>
                  <a:cubicBezTo>
                    <a:pt x="221" y="181"/>
                    <a:pt x="221" y="181"/>
                    <a:pt x="221" y="181"/>
                  </a:cubicBezTo>
                  <a:cubicBezTo>
                    <a:pt x="220" y="181"/>
                    <a:pt x="220" y="181"/>
                    <a:pt x="220" y="181"/>
                  </a:cubicBezTo>
                  <a:cubicBezTo>
                    <a:pt x="220" y="182"/>
                    <a:pt x="220" y="182"/>
                    <a:pt x="220" y="182"/>
                  </a:cubicBezTo>
                  <a:cubicBezTo>
                    <a:pt x="217" y="184"/>
                    <a:pt x="217" y="184"/>
                    <a:pt x="217" y="184"/>
                  </a:cubicBezTo>
                  <a:cubicBezTo>
                    <a:pt x="216" y="185"/>
                    <a:pt x="216" y="185"/>
                    <a:pt x="216" y="185"/>
                  </a:cubicBezTo>
                  <a:cubicBezTo>
                    <a:pt x="215" y="186"/>
                    <a:pt x="215" y="186"/>
                    <a:pt x="215" y="186"/>
                  </a:cubicBezTo>
                  <a:cubicBezTo>
                    <a:pt x="215" y="186"/>
                    <a:pt x="215" y="186"/>
                    <a:pt x="215" y="186"/>
                  </a:cubicBezTo>
                  <a:cubicBezTo>
                    <a:pt x="214" y="186"/>
                    <a:pt x="214" y="186"/>
                    <a:pt x="214" y="186"/>
                  </a:cubicBezTo>
                  <a:cubicBezTo>
                    <a:pt x="214" y="186"/>
                    <a:pt x="214" y="186"/>
                    <a:pt x="214" y="186"/>
                  </a:cubicBezTo>
                  <a:cubicBezTo>
                    <a:pt x="214" y="186"/>
                    <a:pt x="214" y="186"/>
                    <a:pt x="214" y="186"/>
                  </a:cubicBezTo>
                  <a:cubicBezTo>
                    <a:pt x="212" y="185"/>
                    <a:pt x="212" y="185"/>
                    <a:pt x="212" y="185"/>
                  </a:cubicBezTo>
                  <a:cubicBezTo>
                    <a:pt x="212" y="185"/>
                    <a:pt x="212" y="185"/>
                    <a:pt x="212" y="185"/>
                  </a:cubicBezTo>
                  <a:cubicBezTo>
                    <a:pt x="211" y="185"/>
                    <a:pt x="211" y="185"/>
                    <a:pt x="211" y="185"/>
                  </a:cubicBezTo>
                  <a:cubicBezTo>
                    <a:pt x="211" y="185"/>
                    <a:pt x="211" y="185"/>
                    <a:pt x="211" y="185"/>
                  </a:cubicBezTo>
                  <a:cubicBezTo>
                    <a:pt x="211" y="185"/>
                    <a:pt x="211" y="185"/>
                    <a:pt x="211" y="185"/>
                  </a:cubicBezTo>
                  <a:cubicBezTo>
                    <a:pt x="211" y="184"/>
                    <a:pt x="211" y="184"/>
                    <a:pt x="211" y="184"/>
                  </a:cubicBezTo>
                  <a:cubicBezTo>
                    <a:pt x="211" y="184"/>
                    <a:pt x="211" y="184"/>
                    <a:pt x="211" y="184"/>
                  </a:cubicBezTo>
                  <a:cubicBezTo>
                    <a:pt x="211" y="183"/>
                    <a:pt x="211" y="183"/>
                    <a:pt x="211" y="183"/>
                  </a:cubicBezTo>
                  <a:cubicBezTo>
                    <a:pt x="210" y="184"/>
                    <a:pt x="210" y="184"/>
                    <a:pt x="210" y="184"/>
                  </a:cubicBezTo>
                  <a:cubicBezTo>
                    <a:pt x="209" y="185"/>
                    <a:pt x="209" y="185"/>
                    <a:pt x="209" y="185"/>
                  </a:cubicBezTo>
                  <a:cubicBezTo>
                    <a:pt x="209" y="185"/>
                    <a:pt x="209" y="185"/>
                    <a:pt x="209" y="185"/>
                  </a:cubicBezTo>
                  <a:cubicBezTo>
                    <a:pt x="209" y="183"/>
                    <a:pt x="209" y="183"/>
                    <a:pt x="209" y="183"/>
                  </a:cubicBezTo>
                  <a:cubicBezTo>
                    <a:pt x="208" y="184"/>
                    <a:pt x="208" y="184"/>
                    <a:pt x="208" y="184"/>
                  </a:cubicBezTo>
                  <a:cubicBezTo>
                    <a:pt x="209" y="185"/>
                    <a:pt x="209" y="185"/>
                    <a:pt x="209" y="185"/>
                  </a:cubicBezTo>
                  <a:cubicBezTo>
                    <a:pt x="209" y="186"/>
                    <a:pt x="209" y="186"/>
                    <a:pt x="209" y="186"/>
                  </a:cubicBezTo>
                  <a:cubicBezTo>
                    <a:pt x="208" y="188"/>
                    <a:pt x="208" y="188"/>
                    <a:pt x="208" y="188"/>
                  </a:cubicBezTo>
                  <a:cubicBezTo>
                    <a:pt x="207" y="188"/>
                    <a:pt x="207" y="188"/>
                    <a:pt x="207" y="188"/>
                  </a:cubicBezTo>
                  <a:cubicBezTo>
                    <a:pt x="207" y="187"/>
                    <a:pt x="207" y="187"/>
                    <a:pt x="207" y="187"/>
                  </a:cubicBezTo>
                  <a:cubicBezTo>
                    <a:pt x="206" y="186"/>
                    <a:pt x="206" y="186"/>
                    <a:pt x="206" y="186"/>
                  </a:cubicBezTo>
                  <a:cubicBezTo>
                    <a:pt x="206" y="187"/>
                    <a:pt x="206" y="187"/>
                    <a:pt x="206" y="187"/>
                  </a:cubicBezTo>
                  <a:cubicBezTo>
                    <a:pt x="207" y="187"/>
                    <a:pt x="207" y="187"/>
                    <a:pt x="207" y="187"/>
                  </a:cubicBezTo>
                  <a:cubicBezTo>
                    <a:pt x="206" y="188"/>
                    <a:pt x="206" y="188"/>
                    <a:pt x="206" y="188"/>
                  </a:cubicBezTo>
                  <a:cubicBezTo>
                    <a:pt x="206" y="189"/>
                    <a:pt x="206" y="189"/>
                    <a:pt x="206" y="189"/>
                  </a:cubicBezTo>
                  <a:cubicBezTo>
                    <a:pt x="205" y="188"/>
                    <a:pt x="205" y="188"/>
                    <a:pt x="205" y="188"/>
                  </a:cubicBezTo>
                  <a:cubicBezTo>
                    <a:pt x="204" y="188"/>
                    <a:pt x="204" y="188"/>
                    <a:pt x="204" y="188"/>
                  </a:cubicBezTo>
                  <a:cubicBezTo>
                    <a:pt x="204" y="187"/>
                    <a:pt x="204" y="187"/>
                    <a:pt x="204" y="187"/>
                  </a:cubicBezTo>
                  <a:cubicBezTo>
                    <a:pt x="204" y="187"/>
                    <a:pt x="204" y="187"/>
                    <a:pt x="204" y="187"/>
                  </a:cubicBezTo>
                  <a:cubicBezTo>
                    <a:pt x="203" y="186"/>
                    <a:pt x="203" y="186"/>
                    <a:pt x="203" y="186"/>
                  </a:cubicBezTo>
                  <a:cubicBezTo>
                    <a:pt x="201" y="185"/>
                    <a:pt x="201" y="185"/>
                    <a:pt x="201" y="185"/>
                  </a:cubicBezTo>
                  <a:cubicBezTo>
                    <a:pt x="199" y="184"/>
                    <a:pt x="199" y="184"/>
                    <a:pt x="199" y="184"/>
                  </a:cubicBezTo>
                  <a:cubicBezTo>
                    <a:pt x="199" y="183"/>
                    <a:pt x="199" y="183"/>
                    <a:pt x="199" y="183"/>
                  </a:cubicBezTo>
                  <a:cubicBezTo>
                    <a:pt x="198" y="183"/>
                    <a:pt x="198" y="183"/>
                    <a:pt x="198" y="183"/>
                  </a:cubicBezTo>
                  <a:cubicBezTo>
                    <a:pt x="197" y="182"/>
                    <a:pt x="197" y="182"/>
                    <a:pt x="197" y="182"/>
                  </a:cubicBezTo>
                  <a:cubicBezTo>
                    <a:pt x="196" y="182"/>
                    <a:pt x="196" y="182"/>
                    <a:pt x="196" y="182"/>
                  </a:cubicBezTo>
                  <a:cubicBezTo>
                    <a:pt x="196" y="183"/>
                    <a:pt x="196" y="183"/>
                    <a:pt x="196" y="183"/>
                  </a:cubicBezTo>
                  <a:cubicBezTo>
                    <a:pt x="196" y="183"/>
                    <a:pt x="196" y="183"/>
                    <a:pt x="196" y="183"/>
                  </a:cubicBezTo>
                  <a:cubicBezTo>
                    <a:pt x="196" y="184"/>
                    <a:pt x="196" y="184"/>
                    <a:pt x="196" y="184"/>
                  </a:cubicBezTo>
                  <a:cubicBezTo>
                    <a:pt x="197" y="184"/>
                    <a:pt x="197" y="184"/>
                    <a:pt x="197" y="184"/>
                  </a:cubicBezTo>
                  <a:cubicBezTo>
                    <a:pt x="197" y="184"/>
                    <a:pt x="197" y="184"/>
                    <a:pt x="197" y="184"/>
                  </a:cubicBezTo>
                  <a:cubicBezTo>
                    <a:pt x="197" y="183"/>
                    <a:pt x="197" y="183"/>
                    <a:pt x="197" y="183"/>
                  </a:cubicBezTo>
                  <a:cubicBezTo>
                    <a:pt x="197" y="183"/>
                    <a:pt x="197" y="183"/>
                    <a:pt x="197" y="183"/>
                  </a:cubicBezTo>
                  <a:cubicBezTo>
                    <a:pt x="197" y="183"/>
                    <a:pt x="197" y="183"/>
                    <a:pt x="197" y="183"/>
                  </a:cubicBezTo>
                  <a:cubicBezTo>
                    <a:pt x="199" y="185"/>
                    <a:pt x="199" y="185"/>
                    <a:pt x="199" y="185"/>
                  </a:cubicBezTo>
                  <a:cubicBezTo>
                    <a:pt x="201" y="186"/>
                    <a:pt x="201" y="186"/>
                    <a:pt x="201" y="186"/>
                  </a:cubicBezTo>
                  <a:cubicBezTo>
                    <a:pt x="201" y="186"/>
                    <a:pt x="201" y="186"/>
                    <a:pt x="201" y="186"/>
                  </a:cubicBezTo>
                  <a:cubicBezTo>
                    <a:pt x="200" y="187"/>
                    <a:pt x="200" y="187"/>
                    <a:pt x="200" y="187"/>
                  </a:cubicBezTo>
                  <a:cubicBezTo>
                    <a:pt x="199" y="187"/>
                    <a:pt x="199" y="187"/>
                    <a:pt x="199" y="187"/>
                  </a:cubicBezTo>
                  <a:cubicBezTo>
                    <a:pt x="198" y="187"/>
                    <a:pt x="198" y="187"/>
                    <a:pt x="198" y="187"/>
                  </a:cubicBezTo>
                  <a:cubicBezTo>
                    <a:pt x="198" y="187"/>
                    <a:pt x="198" y="187"/>
                    <a:pt x="198" y="187"/>
                  </a:cubicBezTo>
                  <a:cubicBezTo>
                    <a:pt x="198" y="187"/>
                    <a:pt x="198" y="187"/>
                    <a:pt x="198" y="187"/>
                  </a:cubicBezTo>
                  <a:cubicBezTo>
                    <a:pt x="199" y="187"/>
                    <a:pt x="199" y="187"/>
                    <a:pt x="199" y="187"/>
                  </a:cubicBezTo>
                  <a:cubicBezTo>
                    <a:pt x="200" y="187"/>
                    <a:pt x="200" y="187"/>
                    <a:pt x="200" y="187"/>
                  </a:cubicBezTo>
                  <a:cubicBezTo>
                    <a:pt x="201" y="186"/>
                    <a:pt x="201" y="186"/>
                    <a:pt x="201" y="186"/>
                  </a:cubicBezTo>
                  <a:cubicBezTo>
                    <a:pt x="202" y="186"/>
                    <a:pt x="202" y="186"/>
                    <a:pt x="202" y="186"/>
                  </a:cubicBezTo>
                  <a:cubicBezTo>
                    <a:pt x="202" y="187"/>
                    <a:pt x="202" y="187"/>
                    <a:pt x="202" y="187"/>
                  </a:cubicBezTo>
                  <a:cubicBezTo>
                    <a:pt x="203" y="188"/>
                    <a:pt x="203" y="188"/>
                    <a:pt x="203" y="188"/>
                  </a:cubicBezTo>
                  <a:cubicBezTo>
                    <a:pt x="204" y="190"/>
                    <a:pt x="204" y="190"/>
                    <a:pt x="204" y="190"/>
                  </a:cubicBezTo>
                  <a:cubicBezTo>
                    <a:pt x="204" y="191"/>
                    <a:pt x="204" y="191"/>
                    <a:pt x="204" y="191"/>
                  </a:cubicBezTo>
                  <a:cubicBezTo>
                    <a:pt x="203" y="192"/>
                    <a:pt x="203" y="192"/>
                    <a:pt x="203" y="192"/>
                  </a:cubicBezTo>
                  <a:cubicBezTo>
                    <a:pt x="202" y="193"/>
                    <a:pt x="202" y="193"/>
                    <a:pt x="202" y="193"/>
                  </a:cubicBezTo>
                  <a:cubicBezTo>
                    <a:pt x="202" y="193"/>
                    <a:pt x="202" y="193"/>
                    <a:pt x="202" y="193"/>
                  </a:cubicBezTo>
                  <a:cubicBezTo>
                    <a:pt x="201" y="193"/>
                    <a:pt x="201" y="193"/>
                    <a:pt x="201" y="193"/>
                  </a:cubicBezTo>
                  <a:cubicBezTo>
                    <a:pt x="200" y="192"/>
                    <a:pt x="200" y="192"/>
                    <a:pt x="200" y="192"/>
                  </a:cubicBezTo>
                  <a:cubicBezTo>
                    <a:pt x="198" y="192"/>
                    <a:pt x="198" y="192"/>
                    <a:pt x="198" y="192"/>
                  </a:cubicBezTo>
                  <a:cubicBezTo>
                    <a:pt x="197" y="191"/>
                    <a:pt x="197" y="191"/>
                    <a:pt x="197" y="191"/>
                  </a:cubicBezTo>
                  <a:cubicBezTo>
                    <a:pt x="196" y="189"/>
                    <a:pt x="196" y="189"/>
                    <a:pt x="196" y="189"/>
                  </a:cubicBezTo>
                  <a:cubicBezTo>
                    <a:pt x="196" y="189"/>
                    <a:pt x="196" y="189"/>
                    <a:pt x="196" y="189"/>
                  </a:cubicBezTo>
                  <a:cubicBezTo>
                    <a:pt x="195" y="189"/>
                    <a:pt x="195" y="189"/>
                    <a:pt x="195" y="189"/>
                  </a:cubicBezTo>
                  <a:cubicBezTo>
                    <a:pt x="196" y="190"/>
                    <a:pt x="196" y="190"/>
                    <a:pt x="196" y="190"/>
                  </a:cubicBezTo>
                  <a:cubicBezTo>
                    <a:pt x="196" y="190"/>
                    <a:pt x="196" y="190"/>
                    <a:pt x="196" y="190"/>
                  </a:cubicBezTo>
                  <a:cubicBezTo>
                    <a:pt x="196" y="191"/>
                    <a:pt x="196" y="191"/>
                    <a:pt x="196" y="191"/>
                  </a:cubicBezTo>
                  <a:cubicBezTo>
                    <a:pt x="197" y="193"/>
                    <a:pt x="197" y="193"/>
                    <a:pt x="197" y="193"/>
                  </a:cubicBezTo>
                  <a:cubicBezTo>
                    <a:pt x="198" y="194"/>
                    <a:pt x="198" y="194"/>
                    <a:pt x="198" y="194"/>
                  </a:cubicBezTo>
                  <a:cubicBezTo>
                    <a:pt x="197" y="195"/>
                    <a:pt x="197" y="195"/>
                    <a:pt x="197" y="195"/>
                  </a:cubicBezTo>
                  <a:cubicBezTo>
                    <a:pt x="197" y="195"/>
                    <a:pt x="197" y="195"/>
                    <a:pt x="197" y="195"/>
                  </a:cubicBezTo>
                  <a:cubicBezTo>
                    <a:pt x="196" y="195"/>
                    <a:pt x="196" y="195"/>
                    <a:pt x="196" y="195"/>
                  </a:cubicBezTo>
                  <a:cubicBezTo>
                    <a:pt x="196" y="194"/>
                    <a:pt x="196" y="194"/>
                    <a:pt x="196" y="194"/>
                  </a:cubicBezTo>
                  <a:cubicBezTo>
                    <a:pt x="196" y="194"/>
                    <a:pt x="196" y="194"/>
                    <a:pt x="196" y="194"/>
                  </a:cubicBezTo>
                  <a:cubicBezTo>
                    <a:pt x="195" y="194"/>
                    <a:pt x="195" y="194"/>
                    <a:pt x="195" y="194"/>
                  </a:cubicBezTo>
                  <a:cubicBezTo>
                    <a:pt x="196" y="195"/>
                    <a:pt x="196" y="195"/>
                    <a:pt x="196" y="195"/>
                  </a:cubicBezTo>
                  <a:cubicBezTo>
                    <a:pt x="196" y="195"/>
                    <a:pt x="196" y="195"/>
                    <a:pt x="196" y="195"/>
                  </a:cubicBezTo>
                  <a:cubicBezTo>
                    <a:pt x="196" y="196"/>
                    <a:pt x="196" y="196"/>
                    <a:pt x="196" y="196"/>
                  </a:cubicBezTo>
                  <a:cubicBezTo>
                    <a:pt x="195" y="195"/>
                    <a:pt x="195" y="195"/>
                    <a:pt x="195" y="195"/>
                  </a:cubicBezTo>
                  <a:cubicBezTo>
                    <a:pt x="195" y="195"/>
                    <a:pt x="195" y="195"/>
                    <a:pt x="195" y="195"/>
                  </a:cubicBezTo>
                  <a:cubicBezTo>
                    <a:pt x="194" y="196"/>
                    <a:pt x="194" y="196"/>
                    <a:pt x="194" y="196"/>
                  </a:cubicBezTo>
                  <a:cubicBezTo>
                    <a:pt x="195" y="196"/>
                    <a:pt x="195" y="196"/>
                    <a:pt x="195" y="196"/>
                  </a:cubicBezTo>
                  <a:cubicBezTo>
                    <a:pt x="195" y="197"/>
                    <a:pt x="195" y="197"/>
                    <a:pt x="195" y="197"/>
                  </a:cubicBezTo>
                  <a:cubicBezTo>
                    <a:pt x="194" y="197"/>
                    <a:pt x="194" y="197"/>
                    <a:pt x="194" y="197"/>
                  </a:cubicBezTo>
                  <a:cubicBezTo>
                    <a:pt x="194" y="197"/>
                    <a:pt x="194" y="197"/>
                    <a:pt x="194" y="197"/>
                  </a:cubicBezTo>
                  <a:cubicBezTo>
                    <a:pt x="194" y="196"/>
                    <a:pt x="194" y="196"/>
                    <a:pt x="194" y="196"/>
                  </a:cubicBezTo>
                  <a:cubicBezTo>
                    <a:pt x="194" y="197"/>
                    <a:pt x="194" y="197"/>
                    <a:pt x="194" y="197"/>
                  </a:cubicBezTo>
                  <a:cubicBezTo>
                    <a:pt x="194" y="197"/>
                    <a:pt x="194" y="197"/>
                    <a:pt x="194" y="197"/>
                  </a:cubicBezTo>
                  <a:cubicBezTo>
                    <a:pt x="193" y="197"/>
                    <a:pt x="193" y="197"/>
                    <a:pt x="193" y="197"/>
                  </a:cubicBezTo>
                  <a:cubicBezTo>
                    <a:pt x="192" y="197"/>
                    <a:pt x="192" y="197"/>
                    <a:pt x="192" y="197"/>
                  </a:cubicBezTo>
                  <a:cubicBezTo>
                    <a:pt x="192" y="198"/>
                    <a:pt x="192" y="198"/>
                    <a:pt x="192" y="198"/>
                  </a:cubicBezTo>
                  <a:cubicBezTo>
                    <a:pt x="191" y="198"/>
                    <a:pt x="191" y="198"/>
                    <a:pt x="191" y="198"/>
                  </a:cubicBezTo>
                  <a:cubicBezTo>
                    <a:pt x="191" y="199"/>
                    <a:pt x="191" y="199"/>
                    <a:pt x="191" y="199"/>
                  </a:cubicBezTo>
                  <a:cubicBezTo>
                    <a:pt x="192" y="199"/>
                    <a:pt x="192" y="199"/>
                    <a:pt x="192" y="199"/>
                  </a:cubicBezTo>
                  <a:cubicBezTo>
                    <a:pt x="191" y="199"/>
                    <a:pt x="191" y="199"/>
                    <a:pt x="191" y="199"/>
                  </a:cubicBezTo>
                  <a:cubicBezTo>
                    <a:pt x="191" y="199"/>
                    <a:pt x="191" y="199"/>
                    <a:pt x="191" y="199"/>
                  </a:cubicBezTo>
                  <a:cubicBezTo>
                    <a:pt x="190" y="198"/>
                    <a:pt x="190" y="198"/>
                    <a:pt x="190" y="198"/>
                  </a:cubicBezTo>
                  <a:cubicBezTo>
                    <a:pt x="189" y="198"/>
                    <a:pt x="189" y="198"/>
                    <a:pt x="189" y="198"/>
                  </a:cubicBezTo>
                  <a:cubicBezTo>
                    <a:pt x="189" y="199"/>
                    <a:pt x="189" y="199"/>
                    <a:pt x="189" y="199"/>
                  </a:cubicBezTo>
                  <a:cubicBezTo>
                    <a:pt x="189" y="199"/>
                    <a:pt x="189" y="199"/>
                    <a:pt x="189" y="199"/>
                  </a:cubicBezTo>
                  <a:cubicBezTo>
                    <a:pt x="190" y="200"/>
                    <a:pt x="190" y="200"/>
                    <a:pt x="190" y="200"/>
                  </a:cubicBezTo>
                  <a:cubicBezTo>
                    <a:pt x="189" y="200"/>
                    <a:pt x="189" y="200"/>
                    <a:pt x="189" y="200"/>
                  </a:cubicBezTo>
                  <a:cubicBezTo>
                    <a:pt x="189" y="200"/>
                    <a:pt x="189" y="200"/>
                    <a:pt x="189" y="200"/>
                  </a:cubicBezTo>
                  <a:cubicBezTo>
                    <a:pt x="189" y="200"/>
                    <a:pt x="189" y="200"/>
                    <a:pt x="189" y="200"/>
                  </a:cubicBezTo>
                  <a:cubicBezTo>
                    <a:pt x="188" y="201"/>
                    <a:pt x="188" y="201"/>
                    <a:pt x="188" y="201"/>
                  </a:cubicBezTo>
                  <a:cubicBezTo>
                    <a:pt x="187" y="202"/>
                    <a:pt x="187" y="202"/>
                    <a:pt x="187" y="202"/>
                  </a:cubicBezTo>
                  <a:cubicBezTo>
                    <a:pt x="187" y="202"/>
                    <a:pt x="187" y="202"/>
                    <a:pt x="187" y="202"/>
                  </a:cubicBezTo>
                  <a:cubicBezTo>
                    <a:pt x="187" y="203"/>
                    <a:pt x="187" y="203"/>
                    <a:pt x="187" y="203"/>
                  </a:cubicBezTo>
                  <a:cubicBezTo>
                    <a:pt x="186" y="203"/>
                    <a:pt x="186" y="203"/>
                    <a:pt x="186" y="203"/>
                  </a:cubicBezTo>
                  <a:cubicBezTo>
                    <a:pt x="186" y="204"/>
                    <a:pt x="186" y="204"/>
                    <a:pt x="186" y="204"/>
                  </a:cubicBezTo>
                  <a:cubicBezTo>
                    <a:pt x="186" y="204"/>
                    <a:pt x="186" y="204"/>
                    <a:pt x="186" y="204"/>
                  </a:cubicBezTo>
                  <a:cubicBezTo>
                    <a:pt x="185" y="204"/>
                    <a:pt x="185" y="204"/>
                    <a:pt x="185" y="204"/>
                  </a:cubicBezTo>
                  <a:cubicBezTo>
                    <a:pt x="184" y="206"/>
                    <a:pt x="184" y="206"/>
                    <a:pt x="184" y="206"/>
                  </a:cubicBezTo>
                  <a:cubicBezTo>
                    <a:pt x="183" y="206"/>
                    <a:pt x="183" y="206"/>
                    <a:pt x="183" y="206"/>
                  </a:cubicBezTo>
                  <a:cubicBezTo>
                    <a:pt x="183" y="207"/>
                    <a:pt x="183" y="207"/>
                    <a:pt x="183" y="207"/>
                  </a:cubicBezTo>
                  <a:cubicBezTo>
                    <a:pt x="182" y="207"/>
                    <a:pt x="182" y="207"/>
                    <a:pt x="182" y="207"/>
                  </a:cubicBezTo>
                  <a:cubicBezTo>
                    <a:pt x="181" y="207"/>
                    <a:pt x="181" y="207"/>
                    <a:pt x="181" y="207"/>
                  </a:cubicBezTo>
                  <a:cubicBezTo>
                    <a:pt x="181" y="207"/>
                    <a:pt x="181" y="207"/>
                    <a:pt x="181" y="207"/>
                  </a:cubicBezTo>
                  <a:cubicBezTo>
                    <a:pt x="182" y="208"/>
                    <a:pt x="182" y="208"/>
                    <a:pt x="182" y="208"/>
                  </a:cubicBezTo>
                  <a:cubicBezTo>
                    <a:pt x="181" y="209"/>
                    <a:pt x="181" y="209"/>
                    <a:pt x="181" y="209"/>
                  </a:cubicBezTo>
                  <a:cubicBezTo>
                    <a:pt x="180" y="210"/>
                    <a:pt x="180" y="210"/>
                    <a:pt x="180" y="210"/>
                  </a:cubicBezTo>
                  <a:cubicBezTo>
                    <a:pt x="180" y="211"/>
                    <a:pt x="180" y="211"/>
                    <a:pt x="180" y="211"/>
                  </a:cubicBezTo>
                  <a:cubicBezTo>
                    <a:pt x="180" y="212"/>
                    <a:pt x="180" y="212"/>
                    <a:pt x="180" y="212"/>
                  </a:cubicBezTo>
                  <a:cubicBezTo>
                    <a:pt x="179" y="213"/>
                    <a:pt x="179" y="213"/>
                    <a:pt x="179" y="213"/>
                  </a:cubicBezTo>
                  <a:cubicBezTo>
                    <a:pt x="178" y="214"/>
                    <a:pt x="178" y="214"/>
                    <a:pt x="178" y="214"/>
                  </a:cubicBezTo>
                  <a:cubicBezTo>
                    <a:pt x="179" y="215"/>
                    <a:pt x="179" y="215"/>
                    <a:pt x="179" y="215"/>
                  </a:cubicBezTo>
                  <a:cubicBezTo>
                    <a:pt x="179" y="216"/>
                    <a:pt x="179" y="216"/>
                    <a:pt x="179" y="216"/>
                  </a:cubicBezTo>
                  <a:cubicBezTo>
                    <a:pt x="178" y="217"/>
                    <a:pt x="178" y="217"/>
                    <a:pt x="178" y="217"/>
                  </a:cubicBezTo>
                  <a:cubicBezTo>
                    <a:pt x="177" y="218"/>
                    <a:pt x="177" y="218"/>
                    <a:pt x="177" y="218"/>
                  </a:cubicBezTo>
                  <a:cubicBezTo>
                    <a:pt x="177" y="218"/>
                    <a:pt x="177" y="218"/>
                    <a:pt x="177" y="218"/>
                  </a:cubicBezTo>
                  <a:cubicBezTo>
                    <a:pt x="176" y="218"/>
                    <a:pt x="176" y="218"/>
                    <a:pt x="176" y="218"/>
                  </a:cubicBezTo>
                  <a:cubicBezTo>
                    <a:pt x="177" y="218"/>
                    <a:pt x="177" y="218"/>
                    <a:pt x="177" y="218"/>
                  </a:cubicBezTo>
                  <a:cubicBezTo>
                    <a:pt x="177" y="219"/>
                    <a:pt x="177" y="219"/>
                    <a:pt x="177" y="219"/>
                  </a:cubicBezTo>
                  <a:cubicBezTo>
                    <a:pt x="177" y="220"/>
                    <a:pt x="177" y="220"/>
                    <a:pt x="177" y="220"/>
                  </a:cubicBezTo>
                  <a:cubicBezTo>
                    <a:pt x="178" y="220"/>
                    <a:pt x="178" y="220"/>
                    <a:pt x="178" y="220"/>
                  </a:cubicBezTo>
                  <a:cubicBezTo>
                    <a:pt x="178" y="221"/>
                    <a:pt x="178" y="221"/>
                    <a:pt x="178" y="221"/>
                  </a:cubicBezTo>
                  <a:cubicBezTo>
                    <a:pt x="178" y="222"/>
                    <a:pt x="178" y="222"/>
                    <a:pt x="178" y="222"/>
                  </a:cubicBezTo>
                  <a:cubicBezTo>
                    <a:pt x="177" y="223"/>
                    <a:pt x="177" y="223"/>
                    <a:pt x="177" y="223"/>
                  </a:cubicBezTo>
                  <a:cubicBezTo>
                    <a:pt x="176" y="224"/>
                    <a:pt x="176" y="224"/>
                    <a:pt x="176" y="224"/>
                  </a:cubicBezTo>
                  <a:cubicBezTo>
                    <a:pt x="174" y="225"/>
                    <a:pt x="174" y="225"/>
                    <a:pt x="174" y="225"/>
                  </a:cubicBezTo>
                  <a:cubicBezTo>
                    <a:pt x="173" y="226"/>
                    <a:pt x="173" y="226"/>
                    <a:pt x="173" y="226"/>
                  </a:cubicBezTo>
                  <a:cubicBezTo>
                    <a:pt x="174" y="225"/>
                    <a:pt x="174" y="225"/>
                    <a:pt x="174" y="225"/>
                  </a:cubicBezTo>
                  <a:cubicBezTo>
                    <a:pt x="176" y="225"/>
                    <a:pt x="176" y="225"/>
                    <a:pt x="176" y="225"/>
                  </a:cubicBezTo>
                  <a:cubicBezTo>
                    <a:pt x="178" y="223"/>
                    <a:pt x="178" y="223"/>
                    <a:pt x="178" y="223"/>
                  </a:cubicBezTo>
                  <a:cubicBezTo>
                    <a:pt x="179" y="221"/>
                    <a:pt x="179" y="221"/>
                    <a:pt x="179" y="221"/>
                  </a:cubicBezTo>
                  <a:cubicBezTo>
                    <a:pt x="182" y="221"/>
                    <a:pt x="182" y="221"/>
                    <a:pt x="182" y="221"/>
                  </a:cubicBezTo>
                  <a:cubicBezTo>
                    <a:pt x="182" y="221"/>
                    <a:pt x="182" y="221"/>
                    <a:pt x="182" y="221"/>
                  </a:cubicBezTo>
                  <a:cubicBezTo>
                    <a:pt x="182" y="222"/>
                    <a:pt x="182" y="222"/>
                    <a:pt x="182" y="222"/>
                  </a:cubicBezTo>
                  <a:cubicBezTo>
                    <a:pt x="182" y="223"/>
                    <a:pt x="182" y="223"/>
                    <a:pt x="182" y="223"/>
                  </a:cubicBezTo>
                  <a:cubicBezTo>
                    <a:pt x="182" y="224"/>
                    <a:pt x="182" y="224"/>
                    <a:pt x="182" y="224"/>
                  </a:cubicBezTo>
                  <a:cubicBezTo>
                    <a:pt x="183" y="225"/>
                    <a:pt x="183" y="225"/>
                    <a:pt x="183" y="225"/>
                  </a:cubicBezTo>
                  <a:cubicBezTo>
                    <a:pt x="183" y="226"/>
                    <a:pt x="183" y="226"/>
                    <a:pt x="183" y="226"/>
                  </a:cubicBezTo>
                  <a:cubicBezTo>
                    <a:pt x="182" y="228"/>
                    <a:pt x="182" y="228"/>
                    <a:pt x="182" y="228"/>
                  </a:cubicBezTo>
                  <a:cubicBezTo>
                    <a:pt x="182" y="229"/>
                    <a:pt x="182" y="229"/>
                    <a:pt x="182" y="229"/>
                  </a:cubicBezTo>
                  <a:cubicBezTo>
                    <a:pt x="183" y="230"/>
                    <a:pt x="183" y="230"/>
                    <a:pt x="183" y="230"/>
                  </a:cubicBezTo>
                  <a:cubicBezTo>
                    <a:pt x="182" y="231"/>
                    <a:pt x="182" y="231"/>
                    <a:pt x="182" y="231"/>
                  </a:cubicBezTo>
                  <a:cubicBezTo>
                    <a:pt x="180" y="233"/>
                    <a:pt x="180" y="233"/>
                    <a:pt x="180" y="233"/>
                  </a:cubicBezTo>
                  <a:cubicBezTo>
                    <a:pt x="178" y="234"/>
                    <a:pt x="178" y="234"/>
                    <a:pt x="178" y="234"/>
                  </a:cubicBezTo>
                  <a:cubicBezTo>
                    <a:pt x="177" y="234"/>
                    <a:pt x="177" y="234"/>
                    <a:pt x="177" y="234"/>
                  </a:cubicBezTo>
                  <a:cubicBezTo>
                    <a:pt x="178" y="234"/>
                    <a:pt x="178" y="234"/>
                    <a:pt x="178" y="234"/>
                  </a:cubicBezTo>
                  <a:cubicBezTo>
                    <a:pt x="180" y="234"/>
                    <a:pt x="180" y="234"/>
                    <a:pt x="180" y="234"/>
                  </a:cubicBezTo>
                  <a:cubicBezTo>
                    <a:pt x="183" y="233"/>
                    <a:pt x="183" y="233"/>
                    <a:pt x="183" y="233"/>
                  </a:cubicBezTo>
                  <a:cubicBezTo>
                    <a:pt x="186" y="232"/>
                    <a:pt x="186" y="232"/>
                    <a:pt x="186" y="232"/>
                  </a:cubicBezTo>
                  <a:cubicBezTo>
                    <a:pt x="188" y="232"/>
                    <a:pt x="188" y="232"/>
                    <a:pt x="188" y="232"/>
                  </a:cubicBezTo>
                  <a:cubicBezTo>
                    <a:pt x="190" y="233"/>
                    <a:pt x="190" y="233"/>
                    <a:pt x="190" y="233"/>
                  </a:cubicBezTo>
                  <a:cubicBezTo>
                    <a:pt x="191" y="234"/>
                    <a:pt x="191" y="234"/>
                    <a:pt x="191" y="234"/>
                  </a:cubicBezTo>
                  <a:cubicBezTo>
                    <a:pt x="193" y="235"/>
                    <a:pt x="193" y="235"/>
                    <a:pt x="193" y="235"/>
                  </a:cubicBezTo>
                  <a:cubicBezTo>
                    <a:pt x="193" y="235"/>
                    <a:pt x="193" y="235"/>
                    <a:pt x="193" y="235"/>
                  </a:cubicBezTo>
                  <a:cubicBezTo>
                    <a:pt x="194" y="235"/>
                    <a:pt x="194" y="235"/>
                    <a:pt x="194" y="235"/>
                  </a:cubicBezTo>
                  <a:cubicBezTo>
                    <a:pt x="196" y="237"/>
                    <a:pt x="196" y="237"/>
                    <a:pt x="196" y="237"/>
                  </a:cubicBezTo>
                  <a:cubicBezTo>
                    <a:pt x="196" y="237"/>
                    <a:pt x="196" y="237"/>
                    <a:pt x="196" y="237"/>
                  </a:cubicBezTo>
                  <a:cubicBezTo>
                    <a:pt x="197" y="238"/>
                    <a:pt x="197" y="238"/>
                    <a:pt x="197" y="238"/>
                  </a:cubicBezTo>
                  <a:cubicBezTo>
                    <a:pt x="198" y="239"/>
                    <a:pt x="198" y="239"/>
                    <a:pt x="198" y="239"/>
                  </a:cubicBezTo>
                  <a:cubicBezTo>
                    <a:pt x="198" y="239"/>
                    <a:pt x="198" y="239"/>
                    <a:pt x="198" y="239"/>
                  </a:cubicBezTo>
                  <a:cubicBezTo>
                    <a:pt x="198" y="240"/>
                    <a:pt x="198" y="240"/>
                    <a:pt x="198" y="240"/>
                  </a:cubicBezTo>
                  <a:cubicBezTo>
                    <a:pt x="199" y="241"/>
                    <a:pt x="199" y="241"/>
                    <a:pt x="199" y="241"/>
                  </a:cubicBezTo>
                  <a:cubicBezTo>
                    <a:pt x="199" y="242"/>
                    <a:pt x="199" y="242"/>
                    <a:pt x="199" y="242"/>
                  </a:cubicBezTo>
                  <a:cubicBezTo>
                    <a:pt x="200" y="241"/>
                    <a:pt x="200" y="241"/>
                    <a:pt x="200" y="241"/>
                  </a:cubicBezTo>
                  <a:cubicBezTo>
                    <a:pt x="200" y="242"/>
                    <a:pt x="200" y="242"/>
                    <a:pt x="200" y="242"/>
                  </a:cubicBezTo>
                  <a:cubicBezTo>
                    <a:pt x="202" y="243"/>
                    <a:pt x="202" y="243"/>
                    <a:pt x="202" y="243"/>
                  </a:cubicBezTo>
                  <a:cubicBezTo>
                    <a:pt x="202" y="243"/>
                    <a:pt x="202" y="243"/>
                    <a:pt x="202" y="243"/>
                  </a:cubicBezTo>
                  <a:cubicBezTo>
                    <a:pt x="204" y="244"/>
                    <a:pt x="204" y="244"/>
                    <a:pt x="204" y="244"/>
                  </a:cubicBezTo>
                  <a:cubicBezTo>
                    <a:pt x="204" y="244"/>
                    <a:pt x="204" y="244"/>
                    <a:pt x="204" y="244"/>
                  </a:cubicBezTo>
                  <a:cubicBezTo>
                    <a:pt x="206" y="245"/>
                    <a:pt x="206" y="245"/>
                    <a:pt x="206" y="245"/>
                  </a:cubicBezTo>
                  <a:cubicBezTo>
                    <a:pt x="206" y="246"/>
                    <a:pt x="206" y="246"/>
                    <a:pt x="206" y="246"/>
                  </a:cubicBezTo>
                  <a:cubicBezTo>
                    <a:pt x="207" y="247"/>
                    <a:pt x="207" y="247"/>
                    <a:pt x="207" y="247"/>
                  </a:cubicBezTo>
                  <a:cubicBezTo>
                    <a:pt x="207" y="247"/>
                    <a:pt x="207" y="247"/>
                    <a:pt x="207" y="247"/>
                  </a:cubicBezTo>
                  <a:cubicBezTo>
                    <a:pt x="207" y="247"/>
                    <a:pt x="207" y="247"/>
                    <a:pt x="207" y="247"/>
                  </a:cubicBezTo>
                  <a:cubicBezTo>
                    <a:pt x="209" y="247"/>
                    <a:pt x="209" y="247"/>
                    <a:pt x="209" y="247"/>
                  </a:cubicBezTo>
                  <a:cubicBezTo>
                    <a:pt x="209" y="248"/>
                    <a:pt x="209" y="248"/>
                    <a:pt x="209" y="248"/>
                  </a:cubicBezTo>
                  <a:cubicBezTo>
                    <a:pt x="210" y="247"/>
                    <a:pt x="210" y="247"/>
                    <a:pt x="210" y="247"/>
                  </a:cubicBezTo>
                  <a:cubicBezTo>
                    <a:pt x="212" y="247"/>
                    <a:pt x="212" y="247"/>
                    <a:pt x="212" y="247"/>
                  </a:cubicBezTo>
                  <a:cubicBezTo>
                    <a:pt x="212" y="248"/>
                    <a:pt x="212" y="248"/>
                    <a:pt x="212" y="248"/>
                  </a:cubicBezTo>
                  <a:cubicBezTo>
                    <a:pt x="213" y="248"/>
                    <a:pt x="213" y="248"/>
                    <a:pt x="213" y="248"/>
                  </a:cubicBezTo>
                  <a:cubicBezTo>
                    <a:pt x="214" y="248"/>
                    <a:pt x="214" y="248"/>
                    <a:pt x="214" y="248"/>
                  </a:cubicBezTo>
                  <a:cubicBezTo>
                    <a:pt x="216" y="248"/>
                    <a:pt x="216" y="248"/>
                    <a:pt x="216" y="248"/>
                  </a:cubicBezTo>
                  <a:cubicBezTo>
                    <a:pt x="217" y="248"/>
                    <a:pt x="217" y="248"/>
                    <a:pt x="217" y="248"/>
                  </a:cubicBezTo>
                  <a:cubicBezTo>
                    <a:pt x="217" y="248"/>
                    <a:pt x="217" y="248"/>
                    <a:pt x="217" y="248"/>
                  </a:cubicBezTo>
                  <a:cubicBezTo>
                    <a:pt x="217" y="248"/>
                    <a:pt x="217" y="248"/>
                    <a:pt x="217" y="248"/>
                  </a:cubicBezTo>
                  <a:cubicBezTo>
                    <a:pt x="218" y="248"/>
                    <a:pt x="218" y="248"/>
                    <a:pt x="218" y="248"/>
                  </a:cubicBezTo>
                  <a:cubicBezTo>
                    <a:pt x="218" y="248"/>
                    <a:pt x="218" y="248"/>
                    <a:pt x="218" y="248"/>
                  </a:cubicBezTo>
                  <a:cubicBezTo>
                    <a:pt x="218" y="249"/>
                    <a:pt x="218" y="249"/>
                    <a:pt x="218" y="249"/>
                  </a:cubicBezTo>
                  <a:cubicBezTo>
                    <a:pt x="217" y="251"/>
                    <a:pt x="217" y="251"/>
                    <a:pt x="217" y="251"/>
                  </a:cubicBezTo>
                  <a:cubicBezTo>
                    <a:pt x="217" y="252"/>
                    <a:pt x="217" y="252"/>
                    <a:pt x="217" y="252"/>
                  </a:cubicBezTo>
                  <a:cubicBezTo>
                    <a:pt x="216" y="253"/>
                    <a:pt x="216" y="253"/>
                    <a:pt x="216" y="253"/>
                  </a:cubicBezTo>
                  <a:cubicBezTo>
                    <a:pt x="216" y="254"/>
                    <a:pt x="216" y="254"/>
                    <a:pt x="216" y="254"/>
                  </a:cubicBezTo>
                  <a:cubicBezTo>
                    <a:pt x="216" y="255"/>
                    <a:pt x="216" y="255"/>
                    <a:pt x="216" y="255"/>
                  </a:cubicBezTo>
                  <a:cubicBezTo>
                    <a:pt x="216" y="255"/>
                    <a:pt x="216" y="255"/>
                    <a:pt x="216" y="255"/>
                  </a:cubicBezTo>
                  <a:cubicBezTo>
                    <a:pt x="216" y="257"/>
                    <a:pt x="216" y="257"/>
                    <a:pt x="216" y="257"/>
                  </a:cubicBezTo>
                  <a:cubicBezTo>
                    <a:pt x="215" y="258"/>
                    <a:pt x="215" y="258"/>
                    <a:pt x="215" y="258"/>
                  </a:cubicBezTo>
                  <a:cubicBezTo>
                    <a:pt x="215" y="259"/>
                    <a:pt x="215" y="259"/>
                    <a:pt x="215" y="259"/>
                  </a:cubicBezTo>
                  <a:cubicBezTo>
                    <a:pt x="215" y="260"/>
                    <a:pt x="215" y="260"/>
                    <a:pt x="215" y="260"/>
                  </a:cubicBezTo>
                  <a:cubicBezTo>
                    <a:pt x="214" y="261"/>
                    <a:pt x="214" y="261"/>
                    <a:pt x="214" y="261"/>
                  </a:cubicBezTo>
                  <a:cubicBezTo>
                    <a:pt x="213" y="262"/>
                    <a:pt x="213" y="262"/>
                    <a:pt x="213" y="262"/>
                  </a:cubicBezTo>
                  <a:cubicBezTo>
                    <a:pt x="214" y="263"/>
                    <a:pt x="214" y="263"/>
                    <a:pt x="214" y="263"/>
                  </a:cubicBezTo>
                  <a:cubicBezTo>
                    <a:pt x="215" y="264"/>
                    <a:pt x="215" y="264"/>
                    <a:pt x="215" y="264"/>
                  </a:cubicBezTo>
                  <a:cubicBezTo>
                    <a:pt x="215" y="265"/>
                    <a:pt x="215" y="265"/>
                    <a:pt x="215" y="265"/>
                  </a:cubicBezTo>
                  <a:cubicBezTo>
                    <a:pt x="215" y="265"/>
                    <a:pt x="215" y="265"/>
                    <a:pt x="215" y="265"/>
                  </a:cubicBezTo>
                  <a:cubicBezTo>
                    <a:pt x="216" y="266"/>
                    <a:pt x="216" y="266"/>
                    <a:pt x="216" y="266"/>
                  </a:cubicBezTo>
                  <a:cubicBezTo>
                    <a:pt x="216" y="266"/>
                    <a:pt x="216" y="266"/>
                    <a:pt x="216" y="266"/>
                  </a:cubicBezTo>
                  <a:cubicBezTo>
                    <a:pt x="216" y="267"/>
                    <a:pt x="216" y="267"/>
                    <a:pt x="216" y="267"/>
                  </a:cubicBezTo>
                  <a:cubicBezTo>
                    <a:pt x="216" y="267"/>
                    <a:pt x="216" y="267"/>
                    <a:pt x="216" y="267"/>
                  </a:cubicBezTo>
                  <a:cubicBezTo>
                    <a:pt x="217" y="268"/>
                    <a:pt x="217" y="268"/>
                    <a:pt x="217" y="268"/>
                  </a:cubicBezTo>
                  <a:cubicBezTo>
                    <a:pt x="218" y="268"/>
                    <a:pt x="218" y="268"/>
                    <a:pt x="218" y="268"/>
                  </a:cubicBezTo>
                  <a:cubicBezTo>
                    <a:pt x="218" y="268"/>
                    <a:pt x="218" y="268"/>
                    <a:pt x="218" y="268"/>
                  </a:cubicBezTo>
                  <a:cubicBezTo>
                    <a:pt x="218" y="269"/>
                    <a:pt x="218" y="269"/>
                    <a:pt x="218" y="269"/>
                  </a:cubicBezTo>
                  <a:cubicBezTo>
                    <a:pt x="219" y="269"/>
                    <a:pt x="219" y="269"/>
                    <a:pt x="219" y="269"/>
                  </a:cubicBezTo>
                  <a:cubicBezTo>
                    <a:pt x="219" y="271"/>
                    <a:pt x="219" y="271"/>
                    <a:pt x="219" y="271"/>
                  </a:cubicBezTo>
                  <a:cubicBezTo>
                    <a:pt x="219" y="271"/>
                    <a:pt x="219" y="271"/>
                    <a:pt x="219" y="271"/>
                  </a:cubicBezTo>
                  <a:cubicBezTo>
                    <a:pt x="219" y="272"/>
                    <a:pt x="219" y="272"/>
                    <a:pt x="219" y="272"/>
                  </a:cubicBezTo>
                  <a:cubicBezTo>
                    <a:pt x="217" y="274"/>
                    <a:pt x="217" y="274"/>
                    <a:pt x="217" y="274"/>
                  </a:cubicBezTo>
                  <a:cubicBezTo>
                    <a:pt x="218" y="273"/>
                    <a:pt x="218" y="273"/>
                    <a:pt x="218" y="273"/>
                  </a:cubicBezTo>
                  <a:cubicBezTo>
                    <a:pt x="219" y="272"/>
                    <a:pt x="219" y="272"/>
                    <a:pt x="219" y="272"/>
                  </a:cubicBezTo>
                  <a:cubicBezTo>
                    <a:pt x="220" y="273"/>
                    <a:pt x="220" y="273"/>
                    <a:pt x="220" y="273"/>
                  </a:cubicBezTo>
                  <a:cubicBezTo>
                    <a:pt x="221" y="273"/>
                    <a:pt x="221" y="273"/>
                    <a:pt x="221" y="273"/>
                  </a:cubicBezTo>
                  <a:cubicBezTo>
                    <a:pt x="222" y="273"/>
                    <a:pt x="222" y="273"/>
                    <a:pt x="222" y="273"/>
                  </a:cubicBezTo>
                  <a:cubicBezTo>
                    <a:pt x="222" y="273"/>
                    <a:pt x="222" y="273"/>
                    <a:pt x="222" y="273"/>
                  </a:cubicBezTo>
                  <a:cubicBezTo>
                    <a:pt x="222" y="272"/>
                    <a:pt x="222" y="272"/>
                    <a:pt x="222" y="272"/>
                  </a:cubicBezTo>
                  <a:cubicBezTo>
                    <a:pt x="224" y="270"/>
                    <a:pt x="224" y="270"/>
                    <a:pt x="224" y="270"/>
                  </a:cubicBezTo>
                  <a:cubicBezTo>
                    <a:pt x="224" y="270"/>
                    <a:pt x="224" y="270"/>
                    <a:pt x="224" y="270"/>
                  </a:cubicBezTo>
                  <a:cubicBezTo>
                    <a:pt x="224" y="271"/>
                    <a:pt x="224" y="271"/>
                    <a:pt x="224" y="271"/>
                  </a:cubicBezTo>
                  <a:cubicBezTo>
                    <a:pt x="224" y="271"/>
                    <a:pt x="224" y="271"/>
                    <a:pt x="224" y="271"/>
                  </a:cubicBezTo>
                  <a:cubicBezTo>
                    <a:pt x="225" y="271"/>
                    <a:pt x="225" y="271"/>
                    <a:pt x="225" y="271"/>
                  </a:cubicBezTo>
                  <a:cubicBezTo>
                    <a:pt x="225" y="273"/>
                    <a:pt x="225" y="273"/>
                    <a:pt x="225" y="273"/>
                  </a:cubicBezTo>
                  <a:cubicBezTo>
                    <a:pt x="225" y="274"/>
                    <a:pt x="225" y="274"/>
                    <a:pt x="225" y="274"/>
                  </a:cubicBezTo>
                  <a:cubicBezTo>
                    <a:pt x="226" y="275"/>
                    <a:pt x="226" y="275"/>
                    <a:pt x="226" y="275"/>
                  </a:cubicBezTo>
                  <a:cubicBezTo>
                    <a:pt x="227" y="275"/>
                    <a:pt x="227" y="275"/>
                    <a:pt x="227" y="275"/>
                  </a:cubicBezTo>
                  <a:cubicBezTo>
                    <a:pt x="226" y="274"/>
                    <a:pt x="226" y="274"/>
                    <a:pt x="226" y="274"/>
                  </a:cubicBezTo>
                  <a:cubicBezTo>
                    <a:pt x="226" y="274"/>
                    <a:pt x="226" y="274"/>
                    <a:pt x="226" y="274"/>
                  </a:cubicBezTo>
                  <a:cubicBezTo>
                    <a:pt x="225" y="273"/>
                    <a:pt x="225" y="273"/>
                    <a:pt x="225" y="273"/>
                  </a:cubicBezTo>
                  <a:cubicBezTo>
                    <a:pt x="226" y="271"/>
                    <a:pt x="226" y="271"/>
                    <a:pt x="226" y="271"/>
                  </a:cubicBezTo>
                  <a:cubicBezTo>
                    <a:pt x="226" y="271"/>
                    <a:pt x="226" y="271"/>
                    <a:pt x="226" y="271"/>
                  </a:cubicBezTo>
                  <a:cubicBezTo>
                    <a:pt x="226" y="270"/>
                    <a:pt x="226" y="270"/>
                    <a:pt x="226" y="270"/>
                  </a:cubicBezTo>
                  <a:cubicBezTo>
                    <a:pt x="225" y="270"/>
                    <a:pt x="225" y="270"/>
                    <a:pt x="225" y="270"/>
                  </a:cubicBezTo>
                  <a:cubicBezTo>
                    <a:pt x="226" y="270"/>
                    <a:pt x="226" y="270"/>
                    <a:pt x="226" y="270"/>
                  </a:cubicBezTo>
                  <a:cubicBezTo>
                    <a:pt x="226" y="270"/>
                    <a:pt x="226" y="270"/>
                    <a:pt x="226" y="270"/>
                  </a:cubicBezTo>
                  <a:cubicBezTo>
                    <a:pt x="227" y="268"/>
                    <a:pt x="227" y="268"/>
                    <a:pt x="227" y="268"/>
                  </a:cubicBezTo>
                  <a:cubicBezTo>
                    <a:pt x="228" y="268"/>
                    <a:pt x="228" y="268"/>
                    <a:pt x="228" y="268"/>
                  </a:cubicBezTo>
                  <a:cubicBezTo>
                    <a:pt x="227" y="267"/>
                    <a:pt x="227" y="267"/>
                    <a:pt x="227" y="267"/>
                  </a:cubicBezTo>
                  <a:cubicBezTo>
                    <a:pt x="227" y="266"/>
                    <a:pt x="227" y="266"/>
                    <a:pt x="227" y="266"/>
                  </a:cubicBezTo>
                  <a:cubicBezTo>
                    <a:pt x="227" y="266"/>
                    <a:pt x="227" y="266"/>
                    <a:pt x="227" y="266"/>
                  </a:cubicBezTo>
                  <a:cubicBezTo>
                    <a:pt x="227" y="265"/>
                    <a:pt x="227" y="265"/>
                    <a:pt x="227" y="265"/>
                  </a:cubicBezTo>
                  <a:cubicBezTo>
                    <a:pt x="228" y="264"/>
                    <a:pt x="228" y="264"/>
                    <a:pt x="228" y="264"/>
                  </a:cubicBezTo>
                  <a:cubicBezTo>
                    <a:pt x="227" y="264"/>
                    <a:pt x="227" y="264"/>
                    <a:pt x="227" y="264"/>
                  </a:cubicBezTo>
                  <a:cubicBezTo>
                    <a:pt x="227" y="263"/>
                    <a:pt x="227" y="263"/>
                    <a:pt x="227" y="263"/>
                  </a:cubicBezTo>
                  <a:cubicBezTo>
                    <a:pt x="227" y="263"/>
                    <a:pt x="227" y="263"/>
                    <a:pt x="227" y="263"/>
                  </a:cubicBezTo>
                  <a:cubicBezTo>
                    <a:pt x="227" y="262"/>
                    <a:pt x="227" y="262"/>
                    <a:pt x="227" y="262"/>
                  </a:cubicBezTo>
                  <a:cubicBezTo>
                    <a:pt x="227" y="261"/>
                    <a:pt x="227" y="261"/>
                    <a:pt x="227" y="261"/>
                  </a:cubicBezTo>
                  <a:cubicBezTo>
                    <a:pt x="227" y="260"/>
                    <a:pt x="227" y="260"/>
                    <a:pt x="227" y="260"/>
                  </a:cubicBezTo>
                  <a:cubicBezTo>
                    <a:pt x="227" y="258"/>
                    <a:pt x="227" y="258"/>
                    <a:pt x="227" y="258"/>
                  </a:cubicBezTo>
                  <a:cubicBezTo>
                    <a:pt x="228" y="258"/>
                    <a:pt x="228" y="258"/>
                    <a:pt x="228" y="258"/>
                  </a:cubicBezTo>
                  <a:cubicBezTo>
                    <a:pt x="228" y="257"/>
                    <a:pt x="228" y="257"/>
                    <a:pt x="228" y="257"/>
                  </a:cubicBezTo>
                  <a:cubicBezTo>
                    <a:pt x="228" y="257"/>
                    <a:pt x="228" y="257"/>
                    <a:pt x="228" y="257"/>
                  </a:cubicBezTo>
                  <a:cubicBezTo>
                    <a:pt x="228" y="256"/>
                    <a:pt x="228" y="256"/>
                    <a:pt x="228" y="256"/>
                  </a:cubicBezTo>
                  <a:cubicBezTo>
                    <a:pt x="228" y="256"/>
                    <a:pt x="228" y="256"/>
                    <a:pt x="228" y="256"/>
                  </a:cubicBezTo>
                  <a:cubicBezTo>
                    <a:pt x="228" y="256"/>
                    <a:pt x="228" y="256"/>
                    <a:pt x="228" y="256"/>
                  </a:cubicBezTo>
                  <a:cubicBezTo>
                    <a:pt x="228" y="255"/>
                    <a:pt x="228" y="255"/>
                    <a:pt x="228" y="255"/>
                  </a:cubicBezTo>
                  <a:cubicBezTo>
                    <a:pt x="228" y="255"/>
                    <a:pt x="228" y="255"/>
                    <a:pt x="228" y="255"/>
                  </a:cubicBezTo>
                  <a:cubicBezTo>
                    <a:pt x="228" y="254"/>
                    <a:pt x="228" y="254"/>
                    <a:pt x="228" y="254"/>
                  </a:cubicBezTo>
                  <a:cubicBezTo>
                    <a:pt x="228" y="254"/>
                    <a:pt x="228" y="254"/>
                    <a:pt x="228" y="254"/>
                  </a:cubicBezTo>
                  <a:cubicBezTo>
                    <a:pt x="227" y="253"/>
                    <a:pt x="227" y="253"/>
                    <a:pt x="227" y="253"/>
                  </a:cubicBezTo>
                  <a:cubicBezTo>
                    <a:pt x="227" y="252"/>
                    <a:pt x="227" y="252"/>
                    <a:pt x="227" y="252"/>
                  </a:cubicBezTo>
                  <a:cubicBezTo>
                    <a:pt x="227" y="252"/>
                    <a:pt x="227" y="252"/>
                    <a:pt x="227" y="252"/>
                  </a:cubicBezTo>
                  <a:cubicBezTo>
                    <a:pt x="228" y="251"/>
                    <a:pt x="228" y="251"/>
                    <a:pt x="228" y="251"/>
                  </a:cubicBezTo>
                  <a:cubicBezTo>
                    <a:pt x="230" y="251"/>
                    <a:pt x="230" y="251"/>
                    <a:pt x="230" y="251"/>
                  </a:cubicBezTo>
                  <a:cubicBezTo>
                    <a:pt x="231" y="251"/>
                    <a:pt x="231" y="251"/>
                    <a:pt x="231" y="251"/>
                  </a:cubicBezTo>
                  <a:cubicBezTo>
                    <a:pt x="232" y="251"/>
                    <a:pt x="232" y="251"/>
                    <a:pt x="232" y="251"/>
                  </a:cubicBezTo>
                  <a:cubicBezTo>
                    <a:pt x="232" y="250"/>
                    <a:pt x="232" y="250"/>
                    <a:pt x="232" y="250"/>
                  </a:cubicBezTo>
                  <a:cubicBezTo>
                    <a:pt x="234" y="249"/>
                    <a:pt x="234" y="249"/>
                    <a:pt x="234" y="249"/>
                  </a:cubicBezTo>
                  <a:cubicBezTo>
                    <a:pt x="237" y="249"/>
                    <a:pt x="237" y="249"/>
                    <a:pt x="237" y="249"/>
                  </a:cubicBezTo>
                  <a:cubicBezTo>
                    <a:pt x="237" y="248"/>
                    <a:pt x="237" y="248"/>
                    <a:pt x="237" y="248"/>
                  </a:cubicBezTo>
                  <a:cubicBezTo>
                    <a:pt x="237" y="248"/>
                    <a:pt x="237" y="248"/>
                    <a:pt x="237" y="248"/>
                  </a:cubicBezTo>
                  <a:cubicBezTo>
                    <a:pt x="239" y="247"/>
                    <a:pt x="239" y="247"/>
                    <a:pt x="239" y="247"/>
                  </a:cubicBezTo>
                  <a:cubicBezTo>
                    <a:pt x="240" y="246"/>
                    <a:pt x="240" y="246"/>
                    <a:pt x="240" y="246"/>
                  </a:cubicBezTo>
                  <a:cubicBezTo>
                    <a:pt x="241" y="246"/>
                    <a:pt x="241" y="246"/>
                    <a:pt x="241" y="246"/>
                  </a:cubicBezTo>
                  <a:cubicBezTo>
                    <a:pt x="242" y="244"/>
                    <a:pt x="242" y="244"/>
                    <a:pt x="242" y="244"/>
                  </a:cubicBezTo>
                  <a:cubicBezTo>
                    <a:pt x="242" y="244"/>
                    <a:pt x="242" y="244"/>
                    <a:pt x="242" y="244"/>
                  </a:cubicBezTo>
                  <a:cubicBezTo>
                    <a:pt x="243" y="244"/>
                    <a:pt x="243" y="244"/>
                    <a:pt x="243" y="244"/>
                  </a:cubicBezTo>
                  <a:cubicBezTo>
                    <a:pt x="244" y="244"/>
                    <a:pt x="244" y="244"/>
                    <a:pt x="244" y="244"/>
                  </a:cubicBezTo>
                  <a:cubicBezTo>
                    <a:pt x="244" y="244"/>
                    <a:pt x="244" y="244"/>
                    <a:pt x="244" y="244"/>
                  </a:cubicBezTo>
                  <a:cubicBezTo>
                    <a:pt x="244" y="243"/>
                    <a:pt x="244" y="243"/>
                    <a:pt x="244" y="243"/>
                  </a:cubicBezTo>
                  <a:cubicBezTo>
                    <a:pt x="243" y="242"/>
                    <a:pt x="243" y="242"/>
                    <a:pt x="243" y="242"/>
                  </a:cubicBezTo>
                  <a:cubicBezTo>
                    <a:pt x="243" y="242"/>
                    <a:pt x="243" y="242"/>
                    <a:pt x="243" y="242"/>
                  </a:cubicBezTo>
                  <a:cubicBezTo>
                    <a:pt x="243" y="243"/>
                    <a:pt x="243" y="243"/>
                    <a:pt x="243" y="243"/>
                  </a:cubicBezTo>
                  <a:cubicBezTo>
                    <a:pt x="242" y="243"/>
                    <a:pt x="242" y="243"/>
                    <a:pt x="242" y="243"/>
                  </a:cubicBezTo>
                  <a:cubicBezTo>
                    <a:pt x="243" y="242"/>
                    <a:pt x="243" y="242"/>
                    <a:pt x="243" y="242"/>
                  </a:cubicBezTo>
                  <a:cubicBezTo>
                    <a:pt x="243" y="240"/>
                    <a:pt x="243" y="240"/>
                    <a:pt x="243" y="240"/>
                  </a:cubicBezTo>
                  <a:cubicBezTo>
                    <a:pt x="244" y="240"/>
                    <a:pt x="244" y="240"/>
                    <a:pt x="244" y="240"/>
                  </a:cubicBezTo>
                  <a:cubicBezTo>
                    <a:pt x="244" y="238"/>
                    <a:pt x="244" y="238"/>
                    <a:pt x="244" y="238"/>
                  </a:cubicBezTo>
                  <a:cubicBezTo>
                    <a:pt x="244" y="237"/>
                    <a:pt x="244" y="237"/>
                    <a:pt x="244" y="237"/>
                  </a:cubicBezTo>
                  <a:cubicBezTo>
                    <a:pt x="243" y="236"/>
                    <a:pt x="243" y="236"/>
                    <a:pt x="243" y="236"/>
                  </a:cubicBezTo>
                  <a:cubicBezTo>
                    <a:pt x="243" y="234"/>
                    <a:pt x="243" y="234"/>
                    <a:pt x="243" y="234"/>
                  </a:cubicBezTo>
                  <a:cubicBezTo>
                    <a:pt x="243" y="232"/>
                    <a:pt x="243" y="232"/>
                    <a:pt x="243" y="232"/>
                  </a:cubicBezTo>
                  <a:cubicBezTo>
                    <a:pt x="242" y="230"/>
                    <a:pt x="242" y="230"/>
                    <a:pt x="242" y="230"/>
                  </a:cubicBezTo>
                  <a:cubicBezTo>
                    <a:pt x="241" y="229"/>
                    <a:pt x="241" y="229"/>
                    <a:pt x="241" y="229"/>
                  </a:cubicBezTo>
                  <a:cubicBezTo>
                    <a:pt x="240" y="228"/>
                    <a:pt x="240" y="228"/>
                    <a:pt x="240" y="228"/>
                  </a:cubicBezTo>
                  <a:cubicBezTo>
                    <a:pt x="240" y="228"/>
                    <a:pt x="240" y="228"/>
                    <a:pt x="240" y="228"/>
                  </a:cubicBezTo>
                  <a:cubicBezTo>
                    <a:pt x="239" y="228"/>
                    <a:pt x="239" y="228"/>
                    <a:pt x="239" y="228"/>
                  </a:cubicBezTo>
                  <a:cubicBezTo>
                    <a:pt x="240" y="226"/>
                    <a:pt x="240" y="226"/>
                    <a:pt x="240" y="226"/>
                  </a:cubicBezTo>
                  <a:cubicBezTo>
                    <a:pt x="241" y="226"/>
                    <a:pt x="241" y="226"/>
                    <a:pt x="241" y="226"/>
                  </a:cubicBezTo>
                  <a:cubicBezTo>
                    <a:pt x="243" y="223"/>
                    <a:pt x="243" y="223"/>
                    <a:pt x="243" y="223"/>
                  </a:cubicBezTo>
                  <a:cubicBezTo>
                    <a:pt x="244" y="223"/>
                    <a:pt x="244" y="223"/>
                    <a:pt x="244" y="223"/>
                  </a:cubicBezTo>
                  <a:cubicBezTo>
                    <a:pt x="244" y="223"/>
                    <a:pt x="244" y="223"/>
                    <a:pt x="244" y="223"/>
                  </a:cubicBezTo>
                  <a:cubicBezTo>
                    <a:pt x="244" y="222"/>
                    <a:pt x="244" y="222"/>
                    <a:pt x="244" y="222"/>
                  </a:cubicBezTo>
                  <a:cubicBezTo>
                    <a:pt x="244" y="222"/>
                    <a:pt x="244" y="222"/>
                    <a:pt x="244" y="222"/>
                  </a:cubicBezTo>
                  <a:cubicBezTo>
                    <a:pt x="244" y="222"/>
                    <a:pt x="244" y="222"/>
                    <a:pt x="244" y="222"/>
                  </a:cubicBezTo>
                  <a:cubicBezTo>
                    <a:pt x="245" y="221"/>
                    <a:pt x="245" y="221"/>
                    <a:pt x="245" y="221"/>
                  </a:cubicBezTo>
                  <a:cubicBezTo>
                    <a:pt x="245" y="221"/>
                    <a:pt x="245" y="221"/>
                    <a:pt x="245" y="221"/>
                  </a:cubicBezTo>
                  <a:cubicBezTo>
                    <a:pt x="246" y="222"/>
                    <a:pt x="246" y="222"/>
                    <a:pt x="246" y="222"/>
                  </a:cubicBezTo>
                  <a:cubicBezTo>
                    <a:pt x="246" y="222"/>
                    <a:pt x="246" y="222"/>
                    <a:pt x="246" y="222"/>
                  </a:cubicBezTo>
                  <a:cubicBezTo>
                    <a:pt x="246" y="221"/>
                    <a:pt x="246" y="221"/>
                    <a:pt x="246" y="221"/>
                  </a:cubicBezTo>
                  <a:cubicBezTo>
                    <a:pt x="246" y="220"/>
                    <a:pt x="246" y="220"/>
                    <a:pt x="246" y="220"/>
                  </a:cubicBezTo>
                  <a:cubicBezTo>
                    <a:pt x="247" y="220"/>
                    <a:pt x="247" y="220"/>
                    <a:pt x="247" y="220"/>
                  </a:cubicBezTo>
                  <a:cubicBezTo>
                    <a:pt x="248" y="219"/>
                    <a:pt x="248" y="219"/>
                    <a:pt x="248" y="219"/>
                  </a:cubicBezTo>
                  <a:cubicBezTo>
                    <a:pt x="248" y="218"/>
                    <a:pt x="248" y="218"/>
                    <a:pt x="248" y="218"/>
                  </a:cubicBezTo>
                  <a:cubicBezTo>
                    <a:pt x="247" y="218"/>
                    <a:pt x="247" y="218"/>
                    <a:pt x="247" y="218"/>
                  </a:cubicBezTo>
                  <a:cubicBezTo>
                    <a:pt x="247" y="218"/>
                    <a:pt x="247" y="218"/>
                    <a:pt x="247" y="218"/>
                  </a:cubicBezTo>
                  <a:cubicBezTo>
                    <a:pt x="247" y="217"/>
                    <a:pt x="247" y="217"/>
                    <a:pt x="247" y="217"/>
                  </a:cubicBezTo>
                  <a:cubicBezTo>
                    <a:pt x="247" y="216"/>
                    <a:pt x="247" y="216"/>
                    <a:pt x="247" y="216"/>
                  </a:cubicBezTo>
                  <a:cubicBezTo>
                    <a:pt x="247" y="216"/>
                    <a:pt x="247" y="216"/>
                    <a:pt x="247" y="216"/>
                  </a:cubicBezTo>
                  <a:cubicBezTo>
                    <a:pt x="247" y="215"/>
                    <a:pt x="247" y="215"/>
                    <a:pt x="247" y="215"/>
                  </a:cubicBezTo>
                  <a:cubicBezTo>
                    <a:pt x="248" y="215"/>
                    <a:pt x="248" y="215"/>
                    <a:pt x="248" y="215"/>
                  </a:cubicBezTo>
                  <a:cubicBezTo>
                    <a:pt x="247" y="215"/>
                    <a:pt x="247" y="215"/>
                    <a:pt x="247" y="215"/>
                  </a:cubicBezTo>
                  <a:cubicBezTo>
                    <a:pt x="247" y="214"/>
                    <a:pt x="247" y="214"/>
                    <a:pt x="247" y="214"/>
                  </a:cubicBezTo>
                  <a:cubicBezTo>
                    <a:pt x="248" y="213"/>
                    <a:pt x="248" y="213"/>
                    <a:pt x="248" y="213"/>
                  </a:cubicBezTo>
                  <a:cubicBezTo>
                    <a:pt x="248" y="213"/>
                    <a:pt x="248" y="213"/>
                    <a:pt x="248" y="213"/>
                  </a:cubicBezTo>
                  <a:cubicBezTo>
                    <a:pt x="248" y="213"/>
                    <a:pt x="248" y="213"/>
                    <a:pt x="248" y="213"/>
                  </a:cubicBezTo>
                  <a:cubicBezTo>
                    <a:pt x="246" y="213"/>
                    <a:pt x="246" y="213"/>
                    <a:pt x="246" y="213"/>
                  </a:cubicBezTo>
                  <a:cubicBezTo>
                    <a:pt x="246" y="213"/>
                    <a:pt x="246" y="213"/>
                    <a:pt x="246" y="213"/>
                  </a:cubicBezTo>
                  <a:cubicBezTo>
                    <a:pt x="246" y="212"/>
                    <a:pt x="246" y="212"/>
                    <a:pt x="246" y="212"/>
                  </a:cubicBezTo>
                  <a:cubicBezTo>
                    <a:pt x="248" y="211"/>
                    <a:pt x="248" y="211"/>
                    <a:pt x="248" y="211"/>
                  </a:cubicBezTo>
                  <a:cubicBezTo>
                    <a:pt x="249" y="209"/>
                    <a:pt x="249" y="209"/>
                    <a:pt x="249" y="209"/>
                  </a:cubicBezTo>
                  <a:cubicBezTo>
                    <a:pt x="249" y="208"/>
                    <a:pt x="249" y="208"/>
                    <a:pt x="249" y="208"/>
                  </a:cubicBezTo>
                  <a:cubicBezTo>
                    <a:pt x="250" y="208"/>
                    <a:pt x="250" y="208"/>
                    <a:pt x="250" y="208"/>
                  </a:cubicBezTo>
                  <a:cubicBezTo>
                    <a:pt x="250" y="208"/>
                    <a:pt x="250" y="208"/>
                    <a:pt x="250" y="208"/>
                  </a:cubicBezTo>
                  <a:cubicBezTo>
                    <a:pt x="250" y="207"/>
                    <a:pt x="250" y="207"/>
                    <a:pt x="250" y="207"/>
                  </a:cubicBezTo>
                  <a:cubicBezTo>
                    <a:pt x="250" y="207"/>
                    <a:pt x="250" y="207"/>
                    <a:pt x="250" y="207"/>
                  </a:cubicBezTo>
                  <a:cubicBezTo>
                    <a:pt x="250" y="207"/>
                    <a:pt x="250" y="207"/>
                    <a:pt x="250" y="207"/>
                  </a:cubicBezTo>
                  <a:cubicBezTo>
                    <a:pt x="249" y="206"/>
                    <a:pt x="249" y="206"/>
                    <a:pt x="249" y="206"/>
                  </a:cubicBezTo>
                  <a:cubicBezTo>
                    <a:pt x="249" y="206"/>
                    <a:pt x="249" y="206"/>
                    <a:pt x="249" y="206"/>
                  </a:cubicBezTo>
                  <a:cubicBezTo>
                    <a:pt x="249" y="204"/>
                    <a:pt x="249" y="204"/>
                    <a:pt x="249" y="204"/>
                  </a:cubicBezTo>
                  <a:cubicBezTo>
                    <a:pt x="249" y="203"/>
                    <a:pt x="249" y="203"/>
                    <a:pt x="249" y="203"/>
                  </a:cubicBezTo>
                  <a:cubicBezTo>
                    <a:pt x="249" y="202"/>
                    <a:pt x="249" y="202"/>
                    <a:pt x="249" y="202"/>
                  </a:cubicBezTo>
                  <a:cubicBezTo>
                    <a:pt x="250" y="202"/>
                    <a:pt x="250" y="202"/>
                    <a:pt x="250" y="202"/>
                  </a:cubicBezTo>
                  <a:cubicBezTo>
                    <a:pt x="250" y="202"/>
                    <a:pt x="250" y="202"/>
                    <a:pt x="250" y="202"/>
                  </a:cubicBezTo>
                  <a:cubicBezTo>
                    <a:pt x="251" y="202"/>
                    <a:pt x="251" y="202"/>
                    <a:pt x="251" y="202"/>
                  </a:cubicBezTo>
                  <a:cubicBezTo>
                    <a:pt x="251" y="201"/>
                    <a:pt x="251" y="201"/>
                    <a:pt x="251" y="201"/>
                  </a:cubicBezTo>
                  <a:cubicBezTo>
                    <a:pt x="251" y="201"/>
                    <a:pt x="251" y="201"/>
                    <a:pt x="251" y="201"/>
                  </a:cubicBezTo>
                  <a:cubicBezTo>
                    <a:pt x="252" y="201"/>
                    <a:pt x="252" y="201"/>
                    <a:pt x="252" y="201"/>
                  </a:cubicBezTo>
                  <a:cubicBezTo>
                    <a:pt x="252" y="201"/>
                    <a:pt x="252" y="201"/>
                    <a:pt x="252" y="201"/>
                  </a:cubicBezTo>
                  <a:cubicBezTo>
                    <a:pt x="253" y="201"/>
                    <a:pt x="253" y="201"/>
                    <a:pt x="253" y="201"/>
                  </a:cubicBezTo>
                  <a:cubicBezTo>
                    <a:pt x="254" y="201"/>
                    <a:pt x="254" y="201"/>
                    <a:pt x="254" y="201"/>
                  </a:cubicBezTo>
                  <a:cubicBezTo>
                    <a:pt x="256" y="202"/>
                    <a:pt x="256" y="202"/>
                    <a:pt x="256" y="202"/>
                  </a:cubicBezTo>
                  <a:cubicBezTo>
                    <a:pt x="258" y="203"/>
                    <a:pt x="258" y="203"/>
                    <a:pt x="258" y="203"/>
                  </a:cubicBezTo>
                  <a:cubicBezTo>
                    <a:pt x="259" y="203"/>
                    <a:pt x="259" y="203"/>
                    <a:pt x="259" y="203"/>
                  </a:cubicBezTo>
                  <a:cubicBezTo>
                    <a:pt x="259" y="203"/>
                    <a:pt x="259" y="203"/>
                    <a:pt x="259" y="203"/>
                  </a:cubicBezTo>
                  <a:cubicBezTo>
                    <a:pt x="258" y="204"/>
                    <a:pt x="258" y="204"/>
                    <a:pt x="258" y="204"/>
                  </a:cubicBezTo>
                  <a:cubicBezTo>
                    <a:pt x="259" y="204"/>
                    <a:pt x="259" y="204"/>
                    <a:pt x="259" y="204"/>
                  </a:cubicBezTo>
                  <a:cubicBezTo>
                    <a:pt x="260" y="203"/>
                    <a:pt x="260" y="203"/>
                    <a:pt x="260" y="203"/>
                  </a:cubicBezTo>
                  <a:cubicBezTo>
                    <a:pt x="261" y="203"/>
                    <a:pt x="261" y="203"/>
                    <a:pt x="261" y="203"/>
                  </a:cubicBezTo>
                  <a:cubicBezTo>
                    <a:pt x="262" y="203"/>
                    <a:pt x="262" y="203"/>
                    <a:pt x="262" y="203"/>
                  </a:cubicBezTo>
                  <a:cubicBezTo>
                    <a:pt x="262" y="203"/>
                    <a:pt x="262" y="203"/>
                    <a:pt x="262" y="203"/>
                  </a:cubicBezTo>
                  <a:cubicBezTo>
                    <a:pt x="263" y="204"/>
                    <a:pt x="263" y="204"/>
                    <a:pt x="263" y="204"/>
                  </a:cubicBezTo>
                  <a:cubicBezTo>
                    <a:pt x="263" y="203"/>
                    <a:pt x="263" y="203"/>
                    <a:pt x="263" y="203"/>
                  </a:cubicBezTo>
                  <a:cubicBezTo>
                    <a:pt x="264" y="204"/>
                    <a:pt x="264" y="204"/>
                    <a:pt x="264" y="204"/>
                  </a:cubicBezTo>
                  <a:cubicBezTo>
                    <a:pt x="264" y="203"/>
                    <a:pt x="264" y="203"/>
                    <a:pt x="264" y="203"/>
                  </a:cubicBezTo>
                  <a:cubicBezTo>
                    <a:pt x="265" y="203"/>
                    <a:pt x="265" y="203"/>
                    <a:pt x="265" y="203"/>
                  </a:cubicBezTo>
                  <a:cubicBezTo>
                    <a:pt x="266" y="203"/>
                    <a:pt x="266" y="203"/>
                    <a:pt x="266" y="203"/>
                  </a:cubicBezTo>
                  <a:cubicBezTo>
                    <a:pt x="268" y="204"/>
                    <a:pt x="268" y="204"/>
                    <a:pt x="268" y="204"/>
                  </a:cubicBezTo>
                  <a:cubicBezTo>
                    <a:pt x="268" y="205"/>
                    <a:pt x="268" y="205"/>
                    <a:pt x="268" y="205"/>
                  </a:cubicBezTo>
                  <a:cubicBezTo>
                    <a:pt x="269" y="205"/>
                    <a:pt x="269" y="205"/>
                    <a:pt x="269" y="205"/>
                  </a:cubicBezTo>
                  <a:cubicBezTo>
                    <a:pt x="270" y="205"/>
                    <a:pt x="270" y="205"/>
                    <a:pt x="270" y="205"/>
                  </a:cubicBezTo>
                  <a:cubicBezTo>
                    <a:pt x="270" y="207"/>
                    <a:pt x="270" y="207"/>
                    <a:pt x="270" y="207"/>
                  </a:cubicBezTo>
                  <a:cubicBezTo>
                    <a:pt x="269" y="207"/>
                    <a:pt x="269" y="207"/>
                    <a:pt x="269" y="207"/>
                  </a:cubicBezTo>
                  <a:cubicBezTo>
                    <a:pt x="269" y="208"/>
                    <a:pt x="269" y="208"/>
                    <a:pt x="269" y="208"/>
                  </a:cubicBezTo>
                  <a:cubicBezTo>
                    <a:pt x="270" y="207"/>
                    <a:pt x="270" y="207"/>
                    <a:pt x="270" y="207"/>
                  </a:cubicBezTo>
                  <a:cubicBezTo>
                    <a:pt x="271" y="208"/>
                    <a:pt x="271" y="208"/>
                    <a:pt x="271" y="208"/>
                  </a:cubicBezTo>
                  <a:cubicBezTo>
                    <a:pt x="271" y="209"/>
                    <a:pt x="271" y="209"/>
                    <a:pt x="271" y="209"/>
                  </a:cubicBezTo>
                  <a:cubicBezTo>
                    <a:pt x="270" y="209"/>
                    <a:pt x="270" y="209"/>
                    <a:pt x="270" y="209"/>
                  </a:cubicBezTo>
                  <a:cubicBezTo>
                    <a:pt x="271" y="210"/>
                    <a:pt x="271" y="210"/>
                    <a:pt x="271" y="210"/>
                  </a:cubicBezTo>
                  <a:cubicBezTo>
                    <a:pt x="272" y="209"/>
                    <a:pt x="272" y="209"/>
                    <a:pt x="272" y="209"/>
                  </a:cubicBezTo>
                  <a:cubicBezTo>
                    <a:pt x="272" y="210"/>
                    <a:pt x="272" y="210"/>
                    <a:pt x="272" y="210"/>
                  </a:cubicBezTo>
                  <a:cubicBezTo>
                    <a:pt x="272" y="211"/>
                    <a:pt x="272" y="211"/>
                    <a:pt x="272" y="211"/>
                  </a:cubicBezTo>
                  <a:cubicBezTo>
                    <a:pt x="272" y="210"/>
                    <a:pt x="272" y="210"/>
                    <a:pt x="272" y="210"/>
                  </a:cubicBezTo>
                  <a:cubicBezTo>
                    <a:pt x="271" y="211"/>
                    <a:pt x="271" y="211"/>
                    <a:pt x="271" y="211"/>
                  </a:cubicBezTo>
                  <a:cubicBezTo>
                    <a:pt x="270" y="211"/>
                    <a:pt x="270" y="211"/>
                    <a:pt x="270" y="211"/>
                  </a:cubicBezTo>
                  <a:cubicBezTo>
                    <a:pt x="272" y="212"/>
                    <a:pt x="272" y="212"/>
                    <a:pt x="272" y="212"/>
                  </a:cubicBezTo>
                  <a:cubicBezTo>
                    <a:pt x="272" y="213"/>
                    <a:pt x="272" y="213"/>
                    <a:pt x="272" y="213"/>
                  </a:cubicBezTo>
                  <a:cubicBezTo>
                    <a:pt x="272" y="212"/>
                    <a:pt x="272" y="212"/>
                    <a:pt x="272" y="212"/>
                  </a:cubicBezTo>
                  <a:cubicBezTo>
                    <a:pt x="272" y="213"/>
                    <a:pt x="272" y="213"/>
                    <a:pt x="272" y="213"/>
                  </a:cubicBezTo>
                  <a:cubicBezTo>
                    <a:pt x="273" y="212"/>
                    <a:pt x="273" y="212"/>
                    <a:pt x="273" y="212"/>
                  </a:cubicBezTo>
                  <a:cubicBezTo>
                    <a:pt x="274" y="213"/>
                    <a:pt x="274" y="213"/>
                    <a:pt x="274" y="213"/>
                  </a:cubicBezTo>
                  <a:cubicBezTo>
                    <a:pt x="275" y="213"/>
                    <a:pt x="275" y="213"/>
                    <a:pt x="275" y="213"/>
                  </a:cubicBezTo>
                  <a:cubicBezTo>
                    <a:pt x="275" y="214"/>
                    <a:pt x="275" y="214"/>
                    <a:pt x="275" y="214"/>
                  </a:cubicBezTo>
                  <a:cubicBezTo>
                    <a:pt x="276" y="213"/>
                    <a:pt x="276" y="213"/>
                    <a:pt x="276" y="213"/>
                  </a:cubicBezTo>
                  <a:cubicBezTo>
                    <a:pt x="277" y="214"/>
                    <a:pt x="277" y="214"/>
                    <a:pt x="277" y="214"/>
                  </a:cubicBezTo>
                  <a:cubicBezTo>
                    <a:pt x="277" y="215"/>
                    <a:pt x="277" y="215"/>
                    <a:pt x="277" y="215"/>
                  </a:cubicBezTo>
                  <a:cubicBezTo>
                    <a:pt x="278" y="216"/>
                    <a:pt x="278" y="216"/>
                    <a:pt x="278" y="216"/>
                  </a:cubicBezTo>
                  <a:cubicBezTo>
                    <a:pt x="279" y="215"/>
                    <a:pt x="279" y="215"/>
                    <a:pt x="279" y="215"/>
                  </a:cubicBezTo>
                  <a:cubicBezTo>
                    <a:pt x="279" y="214"/>
                    <a:pt x="279" y="214"/>
                    <a:pt x="279" y="214"/>
                  </a:cubicBezTo>
                  <a:cubicBezTo>
                    <a:pt x="280" y="214"/>
                    <a:pt x="280" y="214"/>
                    <a:pt x="280" y="214"/>
                  </a:cubicBezTo>
                  <a:cubicBezTo>
                    <a:pt x="280" y="215"/>
                    <a:pt x="280" y="215"/>
                    <a:pt x="280" y="215"/>
                  </a:cubicBezTo>
                  <a:cubicBezTo>
                    <a:pt x="279" y="216"/>
                    <a:pt x="279" y="216"/>
                    <a:pt x="279" y="216"/>
                  </a:cubicBezTo>
                  <a:cubicBezTo>
                    <a:pt x="278" y="217"/>
                    <a:pt x="278" y="217"/>
                    <a:pt x="278" y="217"/>
                  </a:cubicBezTo>
                  <a:cubicBezTo>
                    <a:pt x="277" y="218"/>
                    <a:pt x="277" y="218"/>
                    <a:pt x="277" y="218"/>
                  </a:cubicBezTo>
                  <a:cubicBezTo>
                    <a:pt x="278" y="220"/>
                    <a:pt x="278" y="220"/>
                    <a:pt x="278" y="220"/>
                  </a:cubicBezTo>
                  <a:cubicBezTo>
                    <a:pt x="277" y="220"/>
                    <a:pt x="277" y="220"/>
                    <a:pt x="277" y="220"/>
                  </a:cubicBezTo>
                  <a:cubicBezTo>
                    <a:pt x="277" y="219"/>
                    <a:pt x="277" y="219"/>
                    <a:pt x="277" y="219"/>
                  </a:cubicBezTo>
                  <a:cubicBezTo>
                    <a:pt x="277" y="220"/>
                    <a:pt x="277" y="220"/>
                    <a:pt x="277" y="220"/>
                  </a:cubicBezTo>
                  <a:cubicBezTo>
                    <a:pt x="276" y="221"/>
                    <a:pt x="276" y="221"/>
                    <a:pt x="276" y="221"/>
                  </a:cubicBezTo>
                  <a:cubicBezTo>
                    <a:pt x="274" y="221"/>
                    <a:pt x="274" y="221"/>
                    <a:pt x="274" y="221"/>
                  </a:cubicBezTo>
                  <a:cubicBezTo>
                    <a:pt x="272" y="220"/>
                    <a:pt x="272" y="220"/>
                    <a:pt x="272" y="220"/>
                  </a:cubicBezTo>
                  <a:cubicBezTo>
                    <a:pt x="274" y="221"/>
                    <a:pt x="274" y="221"/>
                    <a:pt x="274" y="221"/>
                  </a:cubicBezTo>
                  <a:cubicBezTo>
                    <a:pt x="276" y="221"/>
                    <a:pt x="276" y="221"/>
                    <a:pt x="276" y="221"/>
                  </a:cubicBezTo>
                  <a:cubicBezTo>
                    <a:pt x="277" y="222"/>
                    <a:pt x="277" y="222"/>
                    <a:pt x="277" y="222"/>
                  </a:cubicBezTo>
                  <a:cubicBezTo>
                    <a:pt x="277" y="224"/>
                    <a:pt x="277" y="224"/>
                    <a:pt x="277" y="224"/>
                  </a:cubicBezTo>
                  <a:cubicBezTo>
                    <a:pt x="276" y="225"/>
                    <a:pt x="276" y="225"/>
                    <a:pt x="276" y="225"/>
                  </a:cubicBezTo>
                  <a:cubicBezTo>
                    <a:pt x="276" y="225"/>
                    <a:pt x="276" y="225"/>
                    <a:pt x="276" y="225"/>
                  </a:cubicBezTo>
                  <a:cubicBezTo>
                    <a:pt x="275" y="226"/>
                    <a:pt x="275" y="226"/>
                    <a:pt x="275" y="226"/>
                  </a:cubicBezTo>
                  <a:cubicBezTo>
                    <a:pt x="275" y="226"/>
                    <a:pt x="275" y="226"/>
                    <a:pt x="275" y="226"/>
                  </a:cubicBezTo>
                  <a:cubicBezTo>
                    <a:pt x="276" y="228"/>
                    <a:pt x="276" y="228"/>
                    <a:pt x="276" y="228"/>
                  </a:cubicBezTo>
                  <a:cubicBezTo>
                    <a:pt x="277" y="228"/>
                    <a:pt x="277" y="228"/>
                    <a:pt x="277" y="228"/>
                  </a:cubicBezTo>
                  <a:cubicBezTo>
                    <a:pt x="277" y="228"/>
                    <a:pt x="277" y="228"/>
                    <a:pt x="277" y="228"/>
                  </a:cubicBezTo>
                  <a:cubicBezTo>
                    <a:pt x="275" y="228"/>
                    <a:pt x="275" y="228"/>
                    <a:pt x="275" y="228"/>
                  </a:cubicBezTo>
                  <a:cubicBezTo>
                    <a:pt x="276" y="229"/>
                    <a:pt x="276" y="229"/>
                    <a:pt x="276" y="229"/>
                  </a:cubicBezTo>
                  <a:cubicBezTo>
                    <a:pt x="277" y="230"/>
                    <a:pt x="277" y="230"/>
                    <a:pt x="277" y="230"/>
                  </a:cubicBezTo>
                  <a:cubicBezTo>
                    <a:pt x="277" y="230"/>
                    <a:pt x="277" y="230"/>
                    <a:pt x="277" y="230"/>
                  </a:cubicBezTo>
                  <a:cubicBezTo>
                    <a:pt x="277" y="229"/>
                    <a:pt x="277" y="229"/>
                    <a:pt x="277" y="229"/>
                  </a:cubicBezTo>
                  <a:cubicBezTo>
                    <a:pt x="278" y="229"/>
                    <a:pt x="278" y="229"/>
                    <a:pt x="278" y="229"/>
                  </a:cubicBezTo>
                  <a:cubicBezTo>
                    <a:pt x="279" y="229"/>
                    <a:pt x="279" y="229"/>
                    <a:pt x="279" y="229"/>
                  </a:cubicBezTo>
                  <a:cubicBezTo>
                    <a:pt x="279" y="230"/>
                    <a:pt x="279" y="230"/>
                    <a:pt x="279" y="230"/>
                  </a:cubicBezTo>
                  <a:cubicBezTo>
                    <a:pt x="279" y="231"/>
                    <a:pt x="279" y="231"/>
                    <a:pt x="279" y="231"/>
                  </a:cubicBezTo>
                  <a:cubicBezTo>
                    <a:pt x="279" y="232"/>
                    <a:pt x="279" y="232"/>
                    <a:pt x="279" y="232"/>
                  </a:cubicBezTo>
                  <a:cubicBezTo>
                    <a:pt x="278" y="233"/>
                    <a:pt x="278" y="233"/>
                    <a:pt x="278" y="233"/>
                  </a:cubicBezTo>
                  <a:cubicBezTo>
                    <a:pt x="278" y="234"/>
                    <a:pt x="278" y="234"/>
                    <a:pt x="278" y="234"/>
                  </a:cubicBezTo>
                  <a:cubicBezTo>
                    <a:pt x="277" y="235"/>
                    <a:pt x="277" y="235"/>
                    <a:pt x="277" y="235"/>
                  </a:cubicBezTo>
                  <a:cubicBezTo>
                    <a:pt x="278" y="235"/>
                    <a:pt x="278" y="235"/>
                    <a:pt x="278" y="235"/>
                  </a:cubicBezTo>
                  <a:cubicBezTo>
                    <a:pt x="279" y="232"/>
                    <a:pt x="279" y="232"/>
                    <a:pt x="279" y="232"/>
                  </a:cubicBezTo>
                  <a:cubicBezTo>
                    <a:pt x="280" y="231"/>
                    <a:pt x="280" y="231"/>
                    <a:pt x="280" y="231"/>
                  </a:cubicBezTo>
                  <a:cubicBezTo>
                    <a:pt x="281" y="231"/>
                    <a:pt x="281" y="231"/>
                    <a:pt x="281" y="231"/>
                  </a:cubicBezTo>
                  <a:cubicBezTo>
                    <a:pt x="281" y="232"/>
                    <a:pt x="281" y="232"/>
                    <a:pt x="281" y="232"/>
                  </a:cubicBezTo>
                  <a:cubicBezTo>
                    <a:pt x="281" y="234"/>
                    <a:pt x="281" y="234"/>
                    <a:pt x="281" y="234"/>
                  </a:cubicBezTo>
                  <a:cubicBezTo>
                    <a:pt x="280" y="234"/>
                    <a:pt x="280" y="234"/>
                    <a:pt x="280" y="234"/>
                  </a:cubicBezTo>
                  <a:cubicBezTo>
                    <a:pt x="281" y="235"/>
                    <a:pt x="281" y="235"/>
                    <a:pt x="281" y="235"/>
                  </a:cubicBezTo>
                  <a:cubicBezTo>
                    <a:pt x="280" y="236"/>
                    <a:pt x="280" y="236"/>
                    <a:pt x="280" y="236"/>
                  </a:cubicBezTo>
                  <a:cubicBezTo>
                    <a:pt x="281" y="235"/>
                    <a:pt x="281" y="235"/>
                    <a:pt x="281" y="235"/>
                  </a:cubicBezTo>
                  <a:cubicBezTo>
                    <a:pt x="281" y="234"/>
                    <a:pt x="281" y="234"/>
                    <a:pt x="281" y="234"/>
                  </a:cubicBezTo>
                  <a:cubicBezTo>
                    <a:pt x="282" y="233"/>
                    <a:pt x="282" y="233"/>
                    <a:pt x="282" y="233"/>
                  </a:cubicBezTo>
                  <a:cubicBezTo>
                    <a:pt x="283" y="233"/>
                    <a:pt x="283" y="233"/>
                    <a:pt x="283" y="233"/>
                  </a:cubicBezTo>
                  <a:cubicBezTo>
                    <a:pt x="284" y="232"/>
                    <a:pt x="284" y="232"/>
                    <a:pt x="284" y="232"/>
                  </a:cubicBezTo>
                  <a:cubicBezTo>
                    <a:pt x="284" y="232"/>
                    <a:pt x="284" y="232"/>
                    <a:pt x="284" y="232"/>
                  </a:cubicBezTo>
                  <a:cubicBezTo>
                    <a:pt x="285" y="233"/>
                    <a:pt x="285" y="233"/>
                    <a:pt x="285" y="233"/>
                  </a:cubicBezTo>
                  <a:cubicBezTo>
                    <a:pt x="285" y="232"/>
                    <a:pt x="285" y="232"/>
                    <a:pt x="285" y="232"/>
                  </a:cubicBezTo>
                  <a:cubicBezTo>
                    <a:pt x="286" y="232"/>
                    <a:pt x="286" y="232"/>
                    <a:pt x="286" y="232"/>
                  </a:cubicBezTo>
                  <a:cubicBezTo>
                    <a:pt x="286" y="231"/>
                    <a:pt x="286" y="231"/>
                    <a:pt x="286" y="231"/>
                  </a:cubicBezTo>
                  <a:cubicBezTo>
                    <a:pt x="286" y="231"/>
                    <a:pt x="286" y="231"/>
                    <a:pt x="286" y="231"/>
                  </a:cubicBezTo>
                  <a:cubicBezTo>
                    <a:pt x="288" y="230"/>
                    <a:pt x="288" y="230"/>
                    <a:pt x="288" y="230"/>
                  </a:cubicBezTo>
                  <a:cubicBezTo>
                    <a:pt x="288" y="230"/>
                    <a:pt x="288" y="230"/>
                    <a:pt x="288" y="230"/>
                  </a:cubicBezTo>
                  <a:cubicBezTo>
                    <a:pt x="288" y="232"/>
                    <a:pt x="288" y="232"/>
                    <a:pt x="288" y="232"/>
                  </a:cubicBezTo>
                  <a:cubicBezTo>
                    <a:pt x="288" y="233"/>
                    <a:pt x="288" y="233"/>
                    <a:pt x="288" y="233"/>
                  </a:cubicBezTo>
                  <a:cubicBezTo>
                    <a:pt x="289" y="231"/>
                    <a:pt x="289" y="231"/>
                    <a:pt x="289" y="231"/>
                  </a:cubicBezTo>
                  <a:cubicBezTo>
                    <a:pt x="289" y="230"/>
                    <a:pt x="289" y="230"/>
                    <a:pt x="289" y="230"/>
                  </a:cubicBezTo>
                  <a:cubicBezTo>
                    <a:pt x="289" y="230"/>
                    <a:pt x="289" y="230"/>
                    <a:pt x="289" y="230"/>
                  </a:cubicBezTo>
                  <a:cubicBezTo>
                    <a:pt x="289" y="230"/>
                    <a:pt x="289" y="230"/>
                    <a:pt x="289" y="230"/>
                  </a:cubicBezTo>
                  <a:cubicBezTo>
                    <a:pt x="290" y="229"/>
                    <a:pt x="290" y="229"/>
                    <a:pt x="290" y="229"/>
                  </a:cubicBezTo>
                  <a:cubicBezTo>
                    <a:pt x="290" y="229"/>
                    <a:pt x="290" y="229"/>
                    <a:pt x="290" y="229"/>
                  </a:cubicBezTo>
                  <a:cubicBezTo>
                    <a:pt x="291" y="228"/>
                    <a:pt x="291" y="228"/>
                    <a:pt x="291" y="228"/>
                  </a:cubicBezTo>
                  <a:cubicBezTo>
                    <a:pt x="291" y="227"/>
                    <a:pt x="291" y="227"/>
                    <a:pt x="291" y="227"/>
                  </a:cubicBezTo>
                  <a:cubicBezTo>
                    <a:pt x="292" y="227"/>
                    <a:pt x="292" y="227"/>
                    <a:pt x="292" y="227"/>
                  </a:cubicBezTo>
                  <a:cubicBezTo>
                    <a:pt x="292" y="226"/>
                    <a:pt x="292" y="226"/>
                    <a:pt x="292" y="226"/>
                  </a:cubicBezTo>
                  <a:cubicBezTo>
                    <a:pt x="293" y="226"/>
                    <a:pt x="293" y="226"/>
                    <a:pt x="293" y="226"/>
                  </a:cubicBezTo>
                  <a:cubicBezTo>
                    <a:pt x="293" y="227"/>
                    <a:pt x="293" y="227"/>
                    <a:pt x="293" y="227"/>
                  </a:cubicBezTo>
                  <a:cubicBezTo>
                    <a:pt x="293" y="226"/>
                    <a:pt x="293" y="226"/>
                    <a:pt x="293" y="226"/>
                  </a:cubicBezTo>
                  <a:cubicBezTo>
                    <a:pt x="293" y="226"/>
                    <a:pt x="293" y="226"/>
                    <a:pt x="293" y="226"/>
                  </a:cubicBezTo>
                  <a:cubicBezTo>
                    <a:pt x="292" y="226"/>
                    <a:pt x="292" y="226"/>
                    <a:pt x="292" y="226"/>
                  </a:cubicBezTo>
                  <a:cubicBezTo>
                    <a:pt x="292" y="225"/>
                    <a:pt x="292" y="225"/>
                    <a:pt x="292" y="225"/>
                  </a:cubicBezTo>
                  <a:cubicBezTo>
                    <a:pt x="293" y="224"/>
                    <a:pt x="293" y="224"/>
                    <a:pt x="293" y="224"/>
                  </a:cubicBezTo>
                  <a:cubicBezTo>
                    <a:pt x="293" y="224"/>
                    <a:pt x="293" y="224"/>
                    <a:pt x="293" y="224"/>
                  </a:cubicBezTo>
                  <a:cubicBezTo>
                    <a:pt x="294" y="224"/>
                    <a:pt x="294" y="224"/>
                    <a:pt x="294" y="224"/>
                  </a:cubicBezTo>
                  <a:cubicBezTo>
                    <a:pt x="294" y="223"/>
                    <a:pt x="294" y="223"/>
                    <a:pt x="294" y="223"/>
                  </a:cubicBezTo>
                  <a:cubicBezTo>
                    <a:pt x="294" y="223"/>
                    <a:pt x="294" y="223"/>
                    <a:pt x="294" y="223"/>
                  </a:cubicBezTo>
                  <a:cubicBezTo>
                    <a:pt x="294" y="222"/>
                    <a:pt x="294" y="222"/>
                    <a:pt x="294" y="222"/>
                  </a:cubicBezTo>
                  <a:cubicBezTo>
                    <a:pt x="295" y="222"/>
                    <a:pt x="295" y="222"/>
                    <a:pt x="295" y="222"/>
                  </a:cubicBezTo>
                  <a:cubicBezTo>
                    <a:pt x="296" y="221"/>
                    <a:pt x="296" y="221"/>
                    <a:pt x="296" y="221"/>
                  </a:cubicBezTo>
                  <a:cubicBezTo>
                    <a:pt x="295" y="220"/>
                    <a:pt x="295" y="220"/>
                    <a:pt x="295" y="220"/>
                  </a:cubicBezTo>
                  <a:cubicBezTo>
                    <a:pt x="296" y="219"/>
                    <a:pt x="296" y="219"/>
                    <a:pt x="296" y="219"/>
                  </a:cubicBezTo>
                  <a:cubicBezTo>
                    <a:pt x="297" y="219"/>
                    <a:pt x="297" y="219"/>
                    <a:pt x="297" y="219"/>
                  </a:cubicBezTo>
                  <a:cubicBezTo>
                    <a:pt x="298" y="219"/>
                    <a:pt x="298" y="219"/>
                    <a:pt x="298" y="219"/>
                  </a:cubicBezTo>
                  <a:cubicBezTo>
                    <a:pt x="297" y="220"/>
                    <a:pt x="297" y="220"/>
                    <a:pt x="297" y="220"/>
                  </a:cubicBezTo>
                  <a:cubicBezTo>
                    <a:pt x="298" y="220"/>
                    <a:pt x="298" y="220"/>
                    <a:pt x="298" y="220"/>
                  </a:cubicBezTo>
                  <a:cubicBezTo>
                    <a:pt x="298" y="220"/>
                    <a:pt x="298" y="220"/>
                    <a:pt x="298" y="220"/>
                  </a:cubicBezTo>
                  <a:cubicBezTo>
                    <a:pt x="297" y="220"/>
                    <a:pt x="297" y="220"/>
                    <a:pt x="297" y="220"/>
                  </a:cubicBezTo>
                  <a:cubicBezTo>
                    <a:pt x="297" y="221"/>
                    <a:pt x="297" y="221"/>
                    <a:pt x="297" y="221"/>
                  </a:cubicBezTo>
                  <a:cubicBezTo>
                    <a:pt x="298" y="221"/>
                    <a:pt x="298" y="221"/>
                    <a:pt x="298" y="221"/>
                  </a:cubicBezTo>
                  <a:cubicBezTo>
                    <a:pt x="297" y="222"/>
                    <a:pt x="297" y="222"/>
                    <a:pt x="297" y="222"/>
                  </a:cubicBezTo>
                  <a:cubicBezTo>
                    <a:pt x="297" y="222"/>
                    <a:pt x="297" y="222"/>
                    <a:pt x="297" y="222"/>
                  </a:cubicBezTo>
                  <a:cubicBezTo>
                    <a:pt x="297" y="222"/>
                    <a:pt x="297" y="222"/>
                    <a:pt x="297" y="222"/>
                  </a:cubicBezTo>
                  <a:cubicBezTo>
                    <a:pt x="297" y="222"/>
                    <a:pt x="297" y="222"/>
                    <a:pt x="297" y="222"/>
                  </a:cubicBezTo>
                  <a:cubicBezTo>
                    <a:pt x="298" y="222"/>
                    <a:pt x="298" y="222"/>
                    <a:pt x="298" y="222"/>
                  </a:cubicBezTo>
                  <a:cubicBezTo>
                    <a:pt x="298" y="223"/>
                    <a:pt x="298" y="223"/>
                    <a:pt x="298" y="223"/>
                  </a:cubicBezTo>
                  <a:cubicBezTo>
                    <a:pt x="297" y="223"/>
                    <a:pt x="297" y="223"/>
                    <a:pt x="297" y="223"/>
                  </a:cubicBezTo>
                  <a:cubicBezTo>
                    <a:pt x="298" y="223"/>
                    <a:pt x="298" y="223"/>
                    <a:pt x="298" y="223"/>
                  </a:cubicBezTo>
                  <a:cubicBezTo>
                    <a:pt x="298" y="224"/>
                    <a:pt x="298" y="224"/>
                    <a:pt x="298" y="224"/>
                  </a:cubicBezTo>
                  <a:cubicBezTo>
                    <a:pt x="297" y="224"/>
                    <a:pt x="297" y="224"/>
                    <a:pt x="297" y="224"/>
                  </a:cubicBezTo>
                  <a:cubicBezTo>
                    <a:pt x="298" y="225"/>
                    <a:pt x="298" y="225"/>
                    <a:pt x="298" y="225"/>
                  </a:cubicBezTo>
                  <a:cubicBezTo>
                    <a:pt x="298" y="226"/>
                    <a:pt x="298" y="226"/>
                    <a:pt x="298" y="226"/>
                  </a:cubicBezTo>
                  <a:cubicBezTo>
                    <a:pt x="299" y="227"/>
                    <a:pt x="299" y="227"/>
                    <a:pt x="299" y="227"/>
                  </a:cubicBezTo>
                  <a:cubicBezTo>
                    <a:pt x="298" y="227"/>
                    <a:pt x="298" y="227"/>
                    <a:pt x="298" y="227"/>
                  </a:cubicBezTo>
                  <a:cubicBezTo>
                    <a:pt x="298" y="227"/>
                    <a:pt x="298" y="227"/>
                    <a:pt x="298" y="227"/>
                  </a:cubicBezTo>
                  <a:cubicBezTo>
                    <a:pt x="297" y="227"/>
                    <a:pt x="297" y="227"/>
                    <a:pt x="297" y="227"/>
                  </a:cubicBezTo>
                  <a:cubicBezTo>
                    <a:pt x="298" y="228"/>
                    <a:pt x="298" y="228"/>
                    <a:pt x="298" y="228"/>
                  </a:cubicBezTo>
                  <a:cubicBezTo>
                    <a:pt x="298" y="228"/>
                    <a:pt x="298" y="228"/>
                    <a:pt x="298" y="228"/>
                  </a:cubicBezTo>
                  <a:cubicBezTo>
                    <a:pt x="298" y="228"/>
                    <a:pt x="298" y="228"/>
                    <a:pt x="298" y="228"/>
                  </a:cubicBezTo>
                  <a:cubicBezTo>
                    <a:pt x="299" y="227"/>
                    <a:pt x="299" y="227"/>
                    <a:pt x="299" y="227"/>
                  </a:cubicBezTo>
                  <a:cubicBezTo>
                    <a:pt x="299" y="228"/>
                    <a:pt x="299" y="228"/>
                    <a:pt x="299" y="228"/>
                  </a:cubicBezTo>
                  <a:cubicBezTo>
                    <a:pt x="300" y="228"/>
                    <a:pt x="300" y="228"/>
                    <a:pt x="300" y="228"/>
                  </a:cubicBezTo>
                  <a:cubicBezTo>
                    <a:pt x="299" y="229"/>
                    <a:pt x="299" y="229"/>
                    <a:pt x="299" y="229"/>
                  </a:cubicBezTo>
                  <a:cubicBezTo>
                    <a:pt x="298" y="230"/>
                    <a:pt x="298" y="230"/>
                    <a:pt x="298" y="230"/>
                  </a:cubicBezTo>
                  <a:cubicBezTo>
                    <a:pt x="297" y="229"/>
                    <a:pt x="297" y="229"/>
                    <a:pt x="297" y="229"/>
                  </a:cubicBezTo>
                  <a:cubicBezTo>
                    <a:pt x="297" y="230"/>
                    <a:pt x="297" y="230"/>
                    <a:pt x="297" y="230"/>
                  </a:cubicBezTo>
                  <a:cubicBezTo>
                    <a:pt x="297" y="230"/>
                    <a:pt x="297" y="230"/>
                    <a:pt x="297" y="230"/>
                  </a:cubicBezTo>
                  <a:cubicBezTo>
                    <a:pt x="299" y="230"/>
                    <a:pt x="299" y="230"/>
                    <a:pt x="299" y="230"/>
                  </a:cubicBezTo>
                  <a:cubicBezTo>
                    <a:pt x="300" y="230"/>
                    <a:pt x="300" y="230"/>
                    <a:pt x="300" y="230"/>
                  </a:cubicBezTo>
                  <a:cubicBezTo>
                    <a:pt x="300" y="231"/>
                    <a:pt x="300" y="231"/>
                    <a:pt x="300" y="231"/>
                  </a:cubicBezTo>
                  <a:cubicBezTo>
                    <a:pt x="299" y="231"/>
                    <a:pt x="299" y="231"/>
                    <a:pt x="299" y="231"/>
                  </a:cubicBezTo>
                  <a:cubicBezTo>
                    <a:pt x="300" y="232"/>
                    <a:pt x="300" y="232"/>
                    <a:pt x="300" y="232"/>
                  </a:cubicBezTo>
                  <a:cubicBezTo>
                    <a:pt x="301" y="231"/>
                    <a:pt x="301" y="231"/>
                    <a:pt x="301" y="231"/>
                  </a:cubicBezTo>
                  <a:cubicBezTo>
                    <a:pt x="301" y="232"/>
                    <a:pt x="301" y="232"/>
                    <a:pt x="301" y="232"/>
                  </a:cubicBezTo>
                  <a:cubicBezTo>
                    <a:pt x="300" y="233"/>
                    <a:pt x="300" y="233"/>
                    <a:pt x="300" y="233"/>
                  </a:cubicBezTo>
                  <a:cubicBezTo>
                    <a:pt x="298" y="233"/>
                    <a:pt x="298" y="233"/>
                    <a:pt x="298" y="233"/>
                  </a:cubicBezTo>
                  <a:cubicBezTo>
                    <a:pt x="298" y="233"/>
                    <a:pt x="298" y="233"/>
                    <a:pt x="298" y="233"/>
                  </a:cubicBezTo>
                  <a:cubicBezTo>
                    <a:pt x="297" y="233"/>
                    <a:pt x="297" y="233"/>
                    <a:pt x="297" y="233"/>
                  </a:cubicBezTo>
                  <a:cubicBezTo>
                    <a:pt x="298" y="234"/>
                    <a:pt x="298" y="234"/>
                    <a:pt x="298" y="234"/>
                  </a:cubicBezTo>
                  <a:cubicBezTo>
                    <a:pt x="297" y="234"/>
                    <a:pt x="297" y="234"/>
                    <a:pt x="297" y="234"/>
                  </a:cubicBezTo>
                  <a:cubicBezTo>
                    <a:pt x="298" y="234"/>
                    <a:pt x="298" y="234"/>
                    <a:pt x="298" y="234"/>
                  </a:cubicBezTo>
                  <a:cubicBezTo>
                    <a:pt x="300" y="234"/>
                    <a:pt x="300" y="234"/>
                    <a:pt x="300" y="234"/>
                  </a:cubicBezTo>
                  <a:cubicBezTo>
                    <a:pt x="301" y="234"/>
                    <a:pt x="301" y="234"/>
                    <a:pt x="301" y="234"/>
                  </a:cubicBezTo>
                  <a:cubicBezTo>
                    <a:pt x="301" y="234"/>
                    <a:pt x="301" y="234"/>
                    <a:pt x="301" y="234"/>
                  </a:cubicBezTo>
                  <a:cubicBezTo>
                    <a:pt x="301" y="234"/>
                    <a:pt x="301" y="234"/>
                    <a:pt x="301" y="234"/>
                  </a:cubicBezTo>
                  <a:cubicBezTo>
                    <a:pt x="301" y="235"/>
                    <a:pt x="301" y="235"/>
                    <a:pt x="301" y="235"/>
                  </a:cubicBezTo>
                  <a:cubicBezTo>
                    <a:pt x="300" y="235"/>
                    <a:pt x="300" y="235"/>
                    <a:pt x="300" y="235"/>
                  </a:cubicBezTo>
                  <a:cubicBezTo>
                    <a:pt x="299" y="235"/>
                    <a:pt x="299" y="235"/>
                    <a:pt x="299" y="235"/>
                  </a:cubicBezTo>
                  <a:cubicBezTo>
                    <a:pt x="298" y="237"/>
                    <a:pt x="298" y="237"/>
                    <a:pt x="298" y="237"/>
                  </a:cubicBezTo>
                  <a:cubicBezTo>
                    <a:pt x="299" y="236"/>
                    <a:pt x="299" y="236"/>
                    <a:pt x="299" y="236"/>
                  </a:cubicBezTo>
                  <a:cubicBezTo>
                    <a:pt x="300" y="236"/>
                    <a:pt x="300" y="236"/>
                    <a:pt x="300" y="236"/>
                  </a:cubicBezTo>
                  <a:cubicBezTo>
                    <a:pt x="301" y="236"/>
                    <a:pt x="301" y="236"/>
                    <a:pt x="301" y="236"/>
                  </a:cubicBezTo>
                  <a:cubicBezTo>
                    <a:pt x="301" y="236"/>
                    <a:pt x="301" y="236"/>
                    <a:pt x="301" y="236"/>
                  </a:cubicBezTo>
                  <a:cubicBezTo>
                    <a:pt x="301" y="237"/>
                    <a:pt x="301" y="237"/>
                    <a:pt x="301" y="237"/>
                  </a:cubicBezTo>
                  <a:cubicBezTo>
                    <a:pt x="301" y="237"/>
                    <a:pt x="301" y="237"/>
                    <a:pt x="301" y="237"/>
                  </a:cubicBezTo>
                  <a:cubicBezTo>
                    <a:pt x="300" y="237"/>
                    <a:pt x="300" y="237"/>
                    <a:pt x="300" y="237"/>
                  </a:cubicBezTo>
                  <a:cubicBezTo>
                    <a:pt x="300" y="238"/>
                    <a:pt x="300" y="238"/>
                    <a:pt x="300" y="238"/>
                  </a:cubicBezTo>
                  <a:cubicBezTo>
                    <a:pt x="300" y="238"/>
                    <a:pt x="300" y="238"/>
                    <a:pt x="300" y="238"/>
                  </a:cubicBezTo>
                  <a:cubicBezTo>
                    <a:pt x="301" y="238"/>
                    <a:pt x="301" y="238"/>
                    <a:pt x="301" y="238"/>
                  </a:cubicBezTo>
                  <a:cubicBezTo>
                    <a:pt x="301" y="237"/>
                    <a:pt x="301" y="237"/>
                    <a:pt x="301" y="237"/>
                  </a:cubicBezTo>
                  <a:cubicBezTo>
                    <a:pt x="302" y="238"/>
                    <a:pt x="302" y="238"/>
                    <a:pt x="302" y="238"/>
                  </a:cubicBezTo>
                  <a:cubicBezTo>
                    <a:pt x="303" y="239"/>
                    <a:pt x="303" y="239"/>
                    <a:pt x="303" y="239"/>
                  </a:cubicBezTo>
                  <a:cubicBezTo>
                    <a:pt x="302" y="240"/>
                    <a:pt x="302" y="240"/>
                    <a:pt x="302" y="240"/>
                  </a:cubicBezTo>
                  <a:cubicBezTo>
                    <a:pt x="301" y="240"/>
                    <a:pt x="301" y="240"/>
                    <a:pt x="301" y="240"/>
                  </a:cubicBezTo>
                  <a:cubicBezTo>
                    <a:pt x="301" y="240"/>
                    <a:pt x="301" y="240"/>
                    <a:pt x="301" y="240"/>
                  </a:cubicBezTo>
                  <a:cubicBezTo>
                    <a:pt x="300" y="240"/>
                    <a:pt x="300" y="240"/>
                    <a:pt x="300" y="240"/>
                  </a:cubicBezTo>
                  <a:cubicBezTo>
                    <a:pt x="301" y="241"/>
                    <a:pt x="301" y="241"/>
                    <a:pt x="301" y="241"/>
                  </a:cubicBezTo>
                  <a:cubicBezTo>
                    <a:pt x="301" y="241"/>
                    <a:pt x="301" y="241"/>
                    <a:pt x="301" y="241"/>
                  </a:cubicBezTo>
                  <a:cubicBezTo>
                    <a:pt x="302" y="241"/>
                    <a:pt x="302" y="241"/>
                    <a:pt x="302" y="241"/>
                  </a:cubicBezTo>
                  <a:cubicBezTo>
                    <a:pt x="302" y="241"/>
                    <a:pt x="302" y="241"/>
                    <a:pt x="302" y="241"/>
                  </a:cubicBezTo>
                  <a:cubicBezTo>
                    <a:pt x="303" y="241"/>
                    <a:pt x="303" y="241"/>
                    <a:pt x="303" y="241"/>
                  </a:cubicBezTo>
                  <a:cubicBezTo>
                    <a:pt x="303" y="242"/>
                    <a:pt x="303" y="242"/>
                    <a:pt x="303" y="242"/>
                  </a:cubicBezTo>
                  <a:cubicBezTo>
                    <a:pt x="302" y="242"/>
                    <a:pt x="302" y="242"/>
                    <a:pt x="302" y="242"/>
                  </a:cubicBezTo>
                  <a:cubicBezTo>
                    <a:pt x="303" y="242"/>
                    <a:pt x="303" y="242"/>
                    <a:pt x="303" y="242"/>
                  </a:cubicBezTo>
                  <a:cubicBezTo>
                    <a:pt x="303" y="242"/>
                    <a:pt x="303" y="242"/>
                    <a:pt x="303" y="242"/>
                  </a:cubicBezTo>
                  <a:cubicBezTo>
                    <a:pt x="304" y="243"/>
                    <a:pt x="304" y="243"/>
                    <a:pt x="304" y="243"/>
                  </a:cubicBezTo>
                  <a:cubicBezTo>
                    <a:pt x="304" y="244"/>
                    <a:pt x="304" y="244"/>
                    <a:pt x="304" y="244"/>
                  </a:cubicBezTo>
                  <a:cubicBezTo>
                    <a:pt x="303" y="244"/>
                    <a:pt x="303" y="244"/>
                    <a:pt x="303" y="244"/>
                  </a:cubicBezTo>
                  <a:cubicBezTo>
                    <a:pt x="302" y="245"/>
                    <a:pt x="302" y="245"/>
                    <a:pt x="302" y="245"/>
                  </a:cubicBezTo>
                  <a:cubicBezTo>
                    <a:pt x="302" y="245"/>
                    <a:pt x="302" y="245"/>
                    <a:pt x="302" y="245"/>
                  </a:cubicBezTo>
                  <a:cubicBezTo>
                    <a:pt x="301" y="245"/>
                    <a:pt x="301" y="245"/>
                    <a:pt x="301" y="245"/>
                  </a:cubicBezTo>
                  <a:cubicBezTo>
                    <a:pt x="302" y="245"/>
                    <a:pt x="302" y="245"/>
                    <a:pt x="302" y="245"/>
                  </a:cubicBezTo>
                  <a:cubicBezTo>
                    <a:pt x="302" y="246"/>
                    <a:pt x="302" y="246"/>
                    <a:pt x="302" y="246"/>
                  </a:cubicBezTo>
                  <a:cubicBezTo>
                    <a:pt x="301" y="246"/>
                    <a:pt x="301" y="246"/>
                    <a:pt x="301" y="246"/>
                  </a:cubicBezTo>
                  <a:cubicBezTo>
                    <a:pt x="300" y="245"/>
                    <a:pt x="300" y="245"/>
                    <a:pt x="300" y="245"/>
                  </a:cubicBezTo>
                  <a:cubicBezTo>
                    <a:pt x="299" y="245"/>
                    <a:pt x="299" y="245"/>
                    <a:pt x="299" y="245"/>
                  </a:cubicBezTo>
                  <a:cubicBezTo>
                    <a:pt x="300" y="246"/>
                    <a:pt x="300" y="246"/>
                    <a:pt x="300" y="246"/>
                  </a:cubicBezTo>
                  <a:cubicBezTo>
                    <a:pt x="300" y="247"/>
                    <a:pt x="300" y="247"/>
                    <a:pt x="300" y="247"/>
                  </a:cubicBezTo>
                  <a:cubicBezTo>
                    <a:pt x="301" y="247"/>
                    <a:pt x="301" y="247"/>
                    <a:pt x="301" y="247"/>
                  </a:cubicBezTo>
                  <a:cubicBezTo>
                    <a:pt x="301" y="248"/>
                    <a:pt x="301" y="248"/>
                    <a:pt x="301" y="248"/>
                  </a:cubicBezTo>
                  <a:cubicBezTo>
                    <a:pt x="301" y="248"/>
                    <a:pt x="301" y="248"/>
                    <a:pt x="301" y="248"/>
                  </a:cubicBezTo>
                  <a:cubicBezTo>
                    <a:pt x="300" y="248"/>
                    <a:pt x="300" y="248"/>
                    <a:pt x="300" y="248"/>
                  </a:cubicBezTo>
                  <a:cubicBezTo>
                    <a:pt x="300" y="249"/>
                    <a:pt x="300" y="249"/>
                    <a:pt x="300" y="249"/>
                  </a:cubicBezTo>
                  <a:cubicBezTo>
                    <a:pt x="299" y="249"/>
                    <a:pt x="299" y="249"/>
                    <a:pt x="299" y="249"/>
                  </a:cubicBezTo>
                  <a:cubicBezTo>
                    <a:pt x="300" y="249"/>
                    <a:pt x="300" y="249"/>
                    <a:pt x="300" y="249"/>
                  </a:cubicBezTo>
                  <a:cubicBezTo>
                    <a:pt x="301" y="249"/>
                    <a:pt x="301" y="249"/>
                    <a:pt x="301" y="249"/>
                  </a:cubicBezTo>
                  <a:cubicBezTo>
                    <a:pt x="301" y="249"/>
                    <a:pt x="301" y="249"/>
                    <a:pt x="301" y="249"/>
                  </a:cubicBezTo>
                  <a:cubicBezTo>
                    <a:pt x="302" y="248"/>
                    <a:pt x="302" y="248"/>
                    <a:pt x="302" y="248"/>
                  </a:cubicBezTo>
                  <a:cubicBezTo>
                    <a:pt x="303" y="248"/>
                    <a:pt x="303" y="248"/>
                    <a:pt x="303" y="248"/>
                  </a:cubicBezTo>
                  <a:cubicBezTo>
                    <a:pt x="303" y="249"/>
                    <a:pt x="303" y="249"/>
                    <a:pt x="303" y="249"/>
                  </a:cubicBezTo>
                  <a:cubicBezTo>
                    <a:pt x="303" y="249"/>
                    <a:pt x="303" y="249"/>
                    <a:pt x="303" y="249"/>
                  </a:cubicBezTo>
                  <a:cubicBezTo>
                    <a:pt x="303" y="250"/>
                    <a:pt x="303" y="250"/>
                    <a:pt x="303" y="250"/>
                  </a:cubicBezTo>
                  <a:cubicBezTo>
                    <a:pt x="303" y="250"/>
                    <a:pt x="303" y="250"/>
                    <a:pt x="303" y="250"/>
                  </a:cubicBezTo>
                  <a:cubicBezTo>
                    <a:pt x="303" y="250"/>
                    <a:pt x="303" y="250"/>
                    <a:pt x="303" y="250"/>
                  </a:cubicBezTo>
                  <a:cubicBezTo>
                    <a:pt x="303" y="251"/>
                    <a:pt x="303" y="251"/>
                    <a:pt x="303" y="251"/>
                  </a:cubicBezTo>
                  <a:cubicBezTo>
                    <a:pt x="303" y="251"/>
                    <a:pt x="303" y="251"/>
                    <a:pt x="303" y="251"/>
                  </a:cubicBezTo>
                  <a:cubicBezTo>
                    <a:pt x="304" y="250"/>
                    <a:pt x="304" y="250"/>
                    <a:pt x="304" y="250"/>
                  </a:cubicBezTo>
                  <a:cubicBezTo>
                    <a:pt x="304" y="251"/>
                    <a:pt x="304" y="251"/>
                    <a:pt x="304" y="251"/>
                  </a:cubicBezTo>
                  <a:cubicBezTo>
                    <a:pt x="305" y="251"/>
                    <a:pt x="305" y="251"/>
                    <a:pt x="305" y="251"/>
                  </a:cubicBezTo>
                  <a:cubicBezTo>
                    <a:pt x="305" y="252"/>
                    <a:pt x="305" y="252"/>
                    <a:pt x="305" y="252"/>
                  </a:cubicBezTo>
                  <a:cubicBezTo>
                    <a:pt x="305" y="252"/>
                    <a:pt x="305" y="252"/>
                    <a:pt x="305" y="252"/>
                  </a:cubicBezTo>
                  <a:cubicBezTo>
                    <a:pt x="305" y="253"/>
                    <a:pt x="305" y="253"/>
                    <a:pt x="305" y="253"/>
                  </a:cubicBezTo>
                  <a:cubicBezTo>
                    <a:pt x="305" y="253"/>
                    <a:pt x="305" y="253"/>
                    <a:pt x="305" y="253"/>
                  </a:cubicBezTo>
                  <a:cubicBezTo>
                    <a:pt x="306" y="251"/>
                    <a:pt x="306" y="251"/>
                    <a:pt x="306" y="251"/>
                  </a:cubicBezTo>
                  <a:cubicBezTo>
                    <a:pt x="306" y="252"/>
                    <a:pt x="306" y="252"/>
                    <a:pt x="306" y="252"/>
                  </a:cubicBezTo>
                  <a:cubicBezTo>
                    <a:pt x="306" y="252"/>
                    <a:pt x="306" y="252"/>
                    <a:pt x="306" y="252"/>
                  </a:cubicBezTo>
                  <a:cubicBezTo>
                    <a:pt x="307" y="253"/>
                    <a:pt x="307" y="253"/>
                    <a:pt x="307" y="253"/>
                  </a:cubicBezTo>
                  <a:cubicBezTo>
                    <a:pt x="305" y="253"/>
                    <a:pt x="305" y="253"/>
                    <a:pt x="305" y="253"/>
                  </a:cubicBezTo>
                  <a:cubicBezTo>
                    <a:pt x="304" y="255"/>
                    <a:pt x="304" y="255"/>
                    <a:pt x="304" y="255"/>
                  </a:cubicBezTo>
                  <a:cubicBezTo>
                    <a:pt x="303" y="255"/>
                    <a:pt x="303" y="255"/>
                    <a:pt x="303" y="255"/>
                  </a:cubicBezTo>
                  <a:cubicBezTo>
                    <a:pt x="302" y="255"/>
                    <a:pt x="302" y="255"/>
                    <a:pt x="302" y="255"/>
                  </a:cubicBezTo>
                  <a:cubicBezTo>
                    <a:pt x="303" y="256"/>
                    <a:pt x="303" y="256"/>
                    <a:pt x="303" y="256"/>
                  </a:cubicBezTo>
                  <a:cubicBezTo>
                    <a:pt x="304" y="256"/>
                    <a:pt x="304" y="256"/>
                    <a:pt x="304" y="256"/>
                  </a:cubicBezTo>
                  <a:cubicBezTo>
                    <a:pt x="306" y="254"/>
                    <a:pt x="306" y="254"/>
                    <a:pt x="306" y="254"/>
                  </a:cubicBezTo>
                  <a:cubicBezTo>
                    <a:pt x="306" y="254"/>
                    <a:pt x="306" y="254"/>
                    <a:pt x="306" y="254"/>
                  </a:cubicBezTo>
                  <a:cubicBezTo>
                    <a:pt x="306" y="255"/>
                    <a:pt x="306" y="255"/>
                    <a:pt x="306" y="255"/>
                  </a:cubicBezTo>
                  <a:cubicBezTo>
                    <a:pt x="306" y="255"/>
                    <a:pt x="306" y="255"/>
                    <a:pt x="306" y="255"/>
                  </a:cubicBezTo>
                  <a:cubicBezTo>
                    <a:pt x="305" y="256"/>
                    <a:pt x="305" y="256"/>
                    <a:pt x="305" y="256"/>
                  </a:cubicBezTo>
                  <a:cubicBezTo>
                    <a:pt x="306" y="256"/>
                    <a:pt x="306" y="256"/>
                    <a:pt x="306" y="256"/>
                  </a:cubicBezTo>
                  <a:cubicBezTo>
                    <a:pt x="307" y="255"/>
                    <a:pt x="307" y="255"/>
                    <a:pt x="307" y="255"/>
                  </a:cubicBezTo>
                  <a:cubicBezTo>
                    <a:pt x="307" y="254"/>
                    <a:pt x="307" y="254"/>
                    <a:pt x="307" y="254"/>
                  </a:cubicBezTo>
                  <a:cubicBezTo>
                    <a:pt x="308" y="254"/>
                    <a:pt x="308" y="254"/>
                    <a:pt x="308" y="254"/>
                  </a:cubicBezTo>
                  <a:cubicBezTo>
                    <a:pt x="308" y="254"/>
                    <a:pt x="308" y="254"/>
                    <a:pt x="308" y="254"/>
                  </a:cubicBezTo>
                  <a:cubicBezTo>
                    <a:pt x="308" y="255"/>
                    <a:pt x="308" y="255"/>
                    <a:pt x="308" y="255"/>
                  </a:cubicBezTo>
                  <a:cubicBezTo>
                    <a:pt x="307" y="255"/>
                    <a:pt x="307" y="255"/>
                    <a:pt x="307" y="255"/>
                  </a:cubicBezTo>
                  <a:cubicBezTo>
                    <a:pt x="308" y="255"/>
                    <a:pt x="308" y="255"/>
                    <a:pt x="308" y="255"/>
                  </a:cubicBezTo>
                  <a:cubicBezTo>
                    <a:pt x="309" y="255"/>
                    <a:pt x="309" y="255"/>
                    <a:pt x="309" y="255"/>
                  </a:cubicBezTo>
                  <a:cubicBezTo>
                    <a:pt x="309" y="255"/>
                    <a:pt x="309" y="255"/>
                    <a:pt x="309" y="255"/>
                  </a:cubicBezTo>
                  <a:cubicBezTo>
                    <a:pt x="308" y="256"/>
                    <a:pt x="308" y="256"/>
                    <a:pt x="308" y="256"/>
                  </a:cubicBezTo>
                  <a:cubicBezTo>
                    <a:pt x="307" y="257"/>
                    <a:pt x="307" y="257"/>
                    <a:pt x="307" y="257"/>
                  </a:cubicBezTo>
                  <a:cubicBezTo>
                    <a:pt x="308" y="257"/>
                    <a:pt x="308" y="257"/>
                    <a:pt x="308" y="257"/>
                  </a:cubicBezTo>
                  <a:cubicBezTo>
                    <a:pt x="308" y="256"/>
                    <a:pt x="308" y="256"/>
                    <a:pt x="308" y="256"/>
                  </a:cubicBezTo>
                  <a:cubicBezTo>
                    <a:pt x="310" y="255"/>
                    <a:pt x="310" y="255"/>
                    <a:pt x="310" y="255"/>
                  </a:cubicBezTo>
                  <a:cubicBezTo>
                    <a:pt x="310" y="255"/>
                    <a:pt x="310" y="255"/>
                    <a:pt x="310" y="255"/>
                  </a:cubicBezTo>
                  <a:cubicBezTo>
                    <a:pt x="310" y="255"/>
                    <a:pt x="310" y="255"/>
                    <a:pt x="310" y="255"/>
                  </a:cubicBezTo>
                  <a:cubicBezTo>
                    <a:pt x="310" y="256"/>
                    <a:pt x="310" y="256"/>
                    <a:pt x="310" y="256"/>
                  </a:cubicBezTo>
                  <a:cubicBezTo>
                    <a:pt x="311" y="255"/>
                    <a:pt x="311" y="255"/>
                    <a:pt x="311" y="255"/>
                  </a:cubicBezTo>
                  <a:cubicBezTo>
                    <a:pt x="311" y="255"/>
                    <a:pt x="311" y="255"/>
                    <a:pt x="311" y="255"/>
                  </a:cubicBezTo>
                  <a:cubicBezTo>
                    <a:pt x="311" y="257"/>
                    <a:pt x="311" y="257"/>
                    <a:pt x="311" y="257"/>
                  </a:cubicBezTo>
                  <a:cubicBezTo>
                    <a:pt x="310" y="257"/>
                    <a:pt x="310" y="257"/>
                    <a:pt x="310" y="257"/>
                  </a:cubicBezTo>
                  <a:cubicBezTo>
                    <a:pt x="311" y="257"/>
                    <a:pt x="311" y="257"/>
                    <a:pt x="311" y="257"/>
                  </a:cubicBezTo>
                  <a:cubicBezTo>
                    <a:pt x="311" y="257"/>
                    <a:pt x="311" y="257"/>
                    <a:pt x="311" y="257"/>
                  </a:cubicBezTo>
                  <a:cubicBezTo>
                    <a:pt x="312" y="258"/>
                    <a:pt x="312" y="258"/>
                    <a:pt x="312" y="258"/>
                  </a:cubicBezTo>
                  <a:cubicBezTo>
                    <a:pt x="313" y="257"/>
                    <a:pt x="313" y="257"/>
                    <a:pt x="313" y="257"/>
                  </a:cubicBezTo>
                  <a:cubicBezTo>
                    <a:pt x="314" y="257"/>
                    <a:pt x="314" y="257"/>
                    <a:pt x="314" y="257"/>
                  </a:cubicBezTo>
                  <a:cubicBezTo>
                    <a:pt x="315" y="257"/>
                    <a:pt x="315" y="257"/>
                    <a:pt x="315" y="257"/>
                  </a:cubicBezTo>
                  <a:cubicBezTo>
                    <a:pt x="315" y="258"/>
                    <a:pt x="315" y="258"/>
                    <a:pt x="315" y="258"/>
                  </a:cubicBezTo>
                  <a:cubicBezTo>
                    <a:pt x="314" y="258"/>
                    <a:pt x="314" y="258"/>
                    <a:pt x="314" y="258"/>
                  </a:cubicBezTo>
                  <a:cubicBezTo>
                    <a:pt x="314" y="258"/>
                    <a:pt x="314" y="258"/>
                    <a:pt x="314" y="258"/>
                  </a:cubicBezTo>
                  <a:cubicBezTo>
                    <a:pt x="316" y="258"/>
                    <a:pt x="316" y="258"/>
                    <a:pt x="316" y="258"/>
                  </a:cubicBezTo>
                  <a:cubicBezTo>
                    <a:pt x="317" y="259"/>
                    <a:pt x="317" y="259"/>
                    <a:pt x="317" y="259"/>
                  </a:cubicBezTo>
                  <a:cubicBezTo>
                    <a:pt x="315" y="259"/>
                    <a:pt x="315" y="259"/>
                    <a:pt x="315" y="259"/>
                  </a:cubicBezTo>
                  <a:cubicBezTo>
                    <a:pt x="315" y="260"/>
                    <a:pt x="315" y="260"/>
                    <a:pt x="315" y="260"/>
                  </a:cubicBezTo>
                  <a:cubicBezTo>
                    <a:pt x="313" y="260"/>
                    <a:pt x="313" y="260"/>
                    <a:pt x="313" y="260"/>
                  </a:cubicBezTo>
                  <a:cubicBezTo>
                    <a:pt x="313" y="260"/>
                    <a:pt x="313" y="260"/>
                    <a:pt x="313" y="260"/>
                  </a:cubicBezTo>
                  <a:cubicBezTo>
                    <a:pt x="312" y="260"/>
                    <a:pt x="312" y="260"/>
                    <a:pt x="312" y="260"/>
                  </a:cubicBezTo>
                  <a:cubicBezTo>
                    <a:pt x="311" y="261"/>
                    <a:pt x="311" y="261"/>
                    <a:pt x="311" y="261"/>
                  </a:cubicBezTo>
                  <a:cubicBezTo>
                    <a:pt x="309" y="261"/>
                    <a:pt x="309" y="261"/>
                    <a:pt x="309" y="261"/>
                  </a:cubicBezTo>
                  <a:cubicBezTo>
                    <a:pt x="307" y="261"/>
                    <a:pt x="307" y="261"/>
                    <a:pt x="307" y="261"/>
                  </a:cubicBezTo>
                  <a:cubicBezTo>
                    <a:pt x="307" y="262"/>
                    <a:pt x="307" y="262"/>
                    <a:pt x="307" y="262"/>
                  </a:cubicBezTo>
                  <a:cubicBezTo>
                    <a:pt x="309" y="261"/>
                    <a:pt x="309" y="261"/>
                    <a:pt x="309" y="261"/>
                  </a:cubicBezTo>
                  <a:cubicBezTo>
                    <a:pt x="310" y="261"/>
                    <a:pt x="310" y="261"/>
                    <a:pt x="310" y="261"/>
                  </a:cubicBezTo>
                  <a:cubicBezTo>
                    <a:pt x="311" y="261"/>
                    <a:pt x="311" y="261"/>
                    <a:pt x="311" y="261"/>
                  </a:cubicBezTo>
                  <a:cubicBezTo>
                    <a:pt x="311" y="261"/>
                    <a:pt x="311" y="261"/>
                    <a:pt x="311" y="261"/>
                  </a:cubicBezTo>
                  <a:cubicBezTo>
                    <a:pt x="309" y="262"/>
                    <a:pt x="309" y="262"/>
                    <a:pt x="309" y="262"/>
                  </a:cubicBezTo>
                  <a:cubicBezTo>
                    <a:pt x="308" y="262"/>
                    <a:pt x="308" y="262"/>
                    <a:pt x="308" y="262"/>
                  </a:cubicBezTo>
                  <a:cubicBezTo>
                    <a:pt x="306" y="263"/>
                    <a:pt x="306" y="263"/>
                    <a:pt x="306" y="263"/>
                  </a:cubicBezTo>
                  <a:cubicBezTo>
                    <a:pt x="306" y="263"/>
                    <a:pt x="306" y="263"/>
                    <a:pt x="306" y="263"/>
                  </a:cubicBezTo>
                  <a:cubicBezTo>
                    <a:pt x="305" y="263"/>
                    <a:pt x="305" y="263"/>
                    <a:pt x="305" y="263"/>
                  </a:cubicBezTo>
                  <a:cubicBezTo>
                    <a:pt x="304" y="264"/>
                    <a:pt x="304" y="264"/>
                    <a:pt x="304" y="264"/>
                  </a:cubicBezTo>
                  <a:cubicBezTo>
                    <a:pt x="304" y="264"/>
                    <a:pt x="304" y="264"/>
                    <a:pt x="304" y="264"/>
                  </a:cubicBezTo>
                  <a:cubicBezTo>
                    <a:pt x="303" y="263"/>
                    <a:pt x="303" y="263"/>
                    <a:pt x="303" y="263"/>
                  </a:cubicBezTo>
                  <a:cubicBezTo>
                    <a:pt x="302" y="262"/>
                    <a:pt x="302" y="262"/>
                    <a:pt x="302" y="262"/>
                  </a:cubicBezTo>
                  <a:cubicBezTo>
                    <a:pt x="302" y="263"/>
                    <a:pt x="302" y="263"/>
                    <a:pt x="302" y="263"/>
                  </a:cubicBezTo>
                  <a:cubicBezTo>
                    <a:pt x="301" y="263"/>
                    <a:pt x="301" y="263"/>
                    <a:pt x="301" y="263"/>
                  </a:cubicBezTo>
                  <a:cubicBezTo>
                    <a:pt x="302" y="263"/>
                    <a:pt x="302" y="263"/>
                    <a:pt x="302" y="263"/>
                  </a:cubicBezTo>
                  <a:cubicBezTo>
                    <a:pt x="302" y="264"/>
                    <a:pt x="302" y="264"/>
                    <a:pt x="302" y="264"/>
                  </a:cubicBezTo>
                  <a:cubicBezTo>
                    <a:pt x="304" y="265"/>
                    <a:pt x="304" y="265"/>
                    <a:pt x="304" y="265"/>
                  </a:cubicBezTo>
                  <a:cubicBezTo>
                    <a:pt x="304" y="265"/>
                    <a:pt x="304" y="265"/>
                    <a:pt x="304" y="265"/>
                  </a:cubicBezTo>
                  <a:cubicBezTo>
                    <a:pt x="303" y="265"/>
                    <a:pt x="303" y="265"/>
                    <a:pt x="303" y="265"/>
                  </a:cubicBezTo>
                  <a:cubicBezTo>
                    <a:pt x="303" y="266"/>
                    <a:pt x="303" y="266"/>
                    <a:pt x="303" y="266"/>
                  </a:cubicBezTo>
                  <a:cubicBezTo>
                    <a:pt x="303" y="266"/>
                    <a:pt x="303" y="266"/>
                    <a:pt x="303" y="266"/>
                  </a:cubicBezTo>
                  <a:cubicBezTo>
                    <a:pt x="304" y="266"/>
                    <a:pt x="304" y="266"/>
                    <a:pt x="304" y="266"/>
                  </a:cubicBezTo>
                  <a:cubicBezTo>
                    <a:pt x="304" y="266"/>
                    <a:pt x="304" y="266"/>
                    <a:pt x="304" y="266"/>
                  </a:cubicBezTo>
                  <a:cubicBezTo>
                    <a:pt x="304" y="266"/>
                    <a:pt x="304" y="266"/>
                    <a:pt x="304" y="266"/>
                  </a:cubicBezTo>
                  <a:cubicBezTo>
                    <a:pt x="305" y="265"/>
                    <a:pt x="305" y="265"/>
                    <a:pt x="305" y="265"/>
                  </a:cubicBezTo>
                  <a:cubicBezTo>
                    <a:pt x="306" y="265"/>
                    <a:pt x="306" y="265"/>
                    <a:pt x="306" y="265"/>
                  </a:cubicBezTo>
                  <a:cubicBezTo>
                    <a:pt x="307" y="264"/>
                    <a:pt x="307" y="264"/>
                    <a:pt x="307" y="264"/>
                  </a:cubicBezTo>
                  <a:cubicBezTo>
                    <a:pt x="308" y="264"/>
                    <a:pt x="308" y="264"/>
                    <a:pt x="308" y="264"/>
                  </a:cubicBezTo>
                  <a:cubicBezTo>
                    <a:pt x="308" y="263"/>
                    <a:pt x="308" y="263"/>
                    <a:pt x="308" y="263"/>
                  </a:cubicBezTo>
                  <a:cubicBezTo>
                    <a:pt x="309" y="262"/>
                    <a:pt x="309" y="262"/>
                    <a:pt x="309" y="262"/>
                  </a:cubicBezTo>
                  <a:cubicBezTo>
                    <a:pt x="310" y="262"/>
                    <a:pt x="310" y="262"/>
                    <a:pt x="310" y="262"/>
                  </a:cubicBezTo>
                  <a:cubicBezTo>
                    <a:pt x="312" y="262"/>
                    <a:pt x="312" y="262"/>
                    <a:pt x="312" y="262"/>
                  </a:cubicBezTo>
                  <a:cubicBezTo>
                    <a:pt x="313" y="262"/>
                    <a:pt x="313" y="262"/>
                    <a:pt x="313" y="262"/>
                  </a:cubicBezTo>
                  <a:cubicBezTo>
                    <a:pt x="314" y="262"/>
                    <a:pt x="314" y="262"/>
                    <a:pt x="314" y="262"/>
                  </a:cubicBezTo>
                  <a:cubicBezTo>
                    <a:pt x="313" y="262"/>
                    <a:pt x="313" y="262"/>
                    <a:pt x="313" y="262"/>
                  </a:cubicBezTo>
                  <a:cubicBezTo>
                    <a:pt x="312" y="262"/>
                    <a:pt x="312" y="262"/>
                    <a:pt x="312" y="262"/>
                  </a:cubicBezTo>
                  <a:cubicBezTo>
                    <a:pt x="312" y="261"/>
                    <a:pt x="312" y="261"/>
                    <a:pt x="312" y="261"/>
                  </a:cubicBezTo>
                  <a:cubicBezTo>
                    <a:pt x="313" y="261"/>
                    <a:pt x="313" y="261"/>
                    <a:pt x="313" y="261"/>
                  </a:cubicBezTo>
                  <a:cubicBezTo>
                    <a:pt x="315" y="261"/>
                    <a:pt x="315" y="261"/>
                    <a:pt x="315" y="261"/>
                  </a:cubicBezTo>
                  <a:cubicBezTo>
                    <a:pt x="316" y="261"/>
                    <a:pt x="316" y="261"/>
                    <a:pt x="316" y="261"/>
                  </a:cubicBezTo>
                  <a:cubicBezTo>
                    <a:pt x="317" y="263"/>
                    <a:pt x="317" y="263"/>
                    <a:pt x="317" y="263"/>
                  </a:cubicBezTo>
                  <a:cubicBezTo>
                    <a:pt x="317" y="263"/>
                    <a:pt x="317" y="263"/>
                    <a:pt x="317" y="263"/>
                  </a:cubicBezTo>
                  <a:cubicBezTo>
                    <a:pt x="316" y="264"/>
                    <a:pt x="316" y="264"/>
                    <a:pt x="316" y="264"/>
                  </a:cubicBezTo>
                  <a:cubicBezTo>
                    <a:pt x="315" y="264"/>
                    <a:pt x="315" y="264"/>
                    <a:pt x="315" y="264"/>
                  </a:cubicBezTo>
                  <a:cubicBezTo>
                    <a:pt x="314" y="265"/>
                    <a:pt x="314" y="265"/>
                    <a:pt x="314" y="265"/>
                  </a:cubicBezTo>
                  <a:cubicBezTo>
                    <a:pt x="316" y="265"/>
                    <a:pt x="316" y="265"/>
                    <a:pt x="316" y="265"/>
                  </a:cubicBezTo>
                  <a:cubicBezTo>
                    <a:pt x="316" y="265"/>
                    <a:pt x="316" y="265"/>
                    <a:pt x="316" y="265"/>
                  </a:cubicBezTo>
                  <a:cubicBezTo>
                    <a:pt x="316" y="265"/>
                    <a:pt x="316" y="265"/>
                    <a:pt x="316" y="265"/>
                  </a:cubicBezTo>
                  <a:cubicBezTo>
                    <a:pt x="317" y="264"/>
                    <a:pt x="317" y="264"/>
                    <a:pt x="317" y="264"/>
                  </a:cubicBezTo>
                  <a:cubicBezTo>
                    <a:pt x="318" y="264"/>
                    <a:pt x="318" y="264"/>
                    <a:pt x="318" y="264"/>
                  </a:cubicBezTo>
                  <a:cubicBezTo>
                    <a:pt x="319" y="264"/>
                    <a:pt x="319" y="264"/>
                    <a:pt x="319" y="264"/>
                  </a:cubicBezTo>
                  <a:cubicBezTo>
                    <a:pt x="319" y="264"/>
                    <a:pt x="319" y="264"/>
                    <a:pt x="319" y="264"/>
                  </a:cubicBezTo>
                  <a:cubicBezTo>
                    <a:pt x="319" y="264"/>
                    <a:pt x="319" y="264"/>
                    <a:pt x="319" y="264"/>
                  </a:cubicBezTo>
                  <a:cubicBezTo>
                    <a:pt x="319" y="265"/>
                    <a:pt x="319" y="265"/>
                    <a:pt x="319" y="265"/>
                  </a:cubicBezTo>
                  <a:cubicBezTo>
                    <a:pt x="320" y="265"/>
                    <a:pt x="320" y="265"/>
                    <a:pt x="320" y="265"/>
                  </a:cubicBezTo>
                  <a:cubicBezTo>
                    <a:pt x="321" y="265"/>
                    <a:pt x="321" y="265"/>
                    <a:pt x="321" y="265"/>
                  </a:cubicBezTo>
                  <a:cubicBezTo>
                    <a:pt x="321" y="266"/>
                    <a:pt x="321" y="266"/>
                    <a:pt x="321" y="266"/>
                  </a:cubicBezTo>
                  <a:cubicBezTo>
                    <a:pt x="320" y="265"/>
                    <a:pt x="320" y="265"/>
                    <a:pt x="320" y="265"/>
                  </a:cubicBezTo>
                  <a:cubicBezTo>
                    <a:pt x="320" y="265"/>
                    <a:pt x="320" y="265"/>
                    <a:pt x="320" y="265"/>
                  </a:cubicBezTo>
                  <a:cubicBezTo>
                    <a:pt x="320" y="266"/>
                    <a:pt x="320" y="266"/>
                    <a:pt x="320" y="266"/>
                  </a:cubicBezTo>
                  <a:cubicBezTo>
                    <a:pt x="321" y="267"/>
                    <a:pt x="321" y="267"/>
                    <a:pt x="321" y="267"/>
                  </a:cubicBezTo>
                  <a:cubicBezTo>
                    <a:pt x="322" y="267"/>
                    <a:pt x="322" y="267"/>
                    <a:pt x="322" y="267"/>
                  </a:cubicBezTo>
                  <a:cubicBezTo>
                    <a:pt x="321" y="268"/>
                    <a:pt x="321" y="268"/>
                    <a:pt x="321" y="268"/>
                  </a:cubicBezTo>
                  <a:cubicBezTo>
                    <a:pt x="320" y="268"/>
                    <a:pt x="320" y="268"/>
                    <a:pt x="320" y="268"/>
                  </a:cubicBezTo>
                  <a:cubicBezTo>
                    <a:pt x="319" y="268"/>
                    <a:pt x="319" y="268"/>
                    <a:pt x="319" y="268"/>
                  </a:cubicBezTo>
                  <a:cubicBezTo>
                    <a:pt x="321" y="268"/>
                    <a:pt x="321" y="268"/>
                    <a:pt x="321" y="268"/>
                  </a:cubicBezTo>
                  <a:cubicBezTo>
                    <a:pt x="320" y="269"/>
                    <a:pt x="320" y="269"/>
                    <a:pt x="320" y="269"/>
                  </a:cubicBezTo>
                  <a:cubicBezTo>
                    <a:pt x="320" y="269"/>
                    <a:pt x="320" y="269"/>
                    <a:pt x="320" y="269"/>
                  </a:cubicBezTo>
                  <a:cubicBezTo>
                    <a:pt x="320" y="270"/>
                    <a:pt x="320" y="270"/>
                    <a:pt x="320" y="270"/>
                  </a:cubicBezTo>
                  <a:cubicBezTo>
                    <a:pt x="319" y="270"/>
                    <a:pt x="319" y="270"/>
                    <a:pt x="319" y="270"/>
                  </a:cubicBezTo>
                  <a:cubicBezTo>
                    <a:pt x="318" y="270"/>
                    <a:pt x="318" y="270"/>
                    <a:pt x="318" y="270"/>
                  </a:cubicBezTo>
                  <a:cubicBezTo>
                    <a:pt x="318" y="270"/>
                    <a:pt x="318" y="270"/>
                    <a:pt x="318" y="270"/>
                  </a:cubicBezTo>
                  <a:cubicBezTo>
                    <a:pt x="319" y="271"/>
                    <a:pt x="319" y="271"/>
                    <a:pt x="319" y="271"/>
                  </a:cubicBezTo>
                  <a:cubicBezTo>
                    <a:pt x="320" y="271"/>
                    <a:pt x="320" y="271"/>
                    <a:pt x="320" y="271"/>
                  </a:cubicBezTo>
                  <a:cubicBezTo>
                    <a:pt x="321" y="271"/>
                    <a:pt x="321" y="271"/>
                    <a:pt x="321" y="271"/>
                  </a:cubicBezTo>
                  <a:cubicBezTo>
                    <a:pt x="320" y="272"/>
                    <a:pt x="320" y="272"/>
                    <a:pt x="320" y="272"/>
                  </a:cubicBezTo>
                  <a:cubicBezTo>
                    <a:pt x="319" y="272"/>
                    <a:pt x="319" y="272"/>
                    <a:pt x="319" y="272"/>
                  </a:cubicBezTo>
                  <a:cubicBezTo>
                    <a:pt x="319" y="272"/>
                    <a:pt x="319" y="272"/>
                    <a:pt x="319" y="272"/>
                  </a:cubicBezTo>
                  <a:cubicBezTo>
                    <a:pt x="320" y="272"/>
                    <a:pt x="320" y="272"/>
                    <a:pt x="320" y="272"/>
                  </a:cubicBezTo>
                  <a:cubicBezTo>
                    <a:pt x="320" y="272"/>
                    <a:pt x="320" y="272"/>
                    <a:pt x="320" y="272"/>
                  </a:cubicBezTo>
                  <a:cubicBezTo>
                    <a:pt x="321" y="272"/>
                    <a:pt x="321" y="272"/>
                    <a:pt x="321" y="272"/>
                  </a:cubicBezTo>
                  <a:cubicBezTo>
                    <a:pt x="320" y="273"/>
                    <a:pt x="320" y="273"/>
                    <a:pt x="320" y="273"/>
                  </a:cubicBezTo>
                  <a:cubicBezTo>
                    <a:pt x="320" y="274"/>
                    <a:pt x="320" y="274"/>
                    <a:pt x="320" y="274"/>
                  </a:cubicBezTo>
                  <a:cubicBezTo>
                    <a:pt x="320" y="274"/>
                    <a:pt x="320" y="274"/>
                    <a:pt x="320" y="274"/>
                  </a:cubicBezTo>
                  <a:cubicBezTo>
                    <a:pt x="319" y="274"/>
                    <a:pt x="319" y="274"/>
                    <a:pt x="319" y="274"/>
                  </a:cubicBezTo>
                  <a:cubicBezTo>
                    <a:pt x="318" y="275"/>
                    <a:pt x="318" y="275"/>
                    <a:pt x="318" y="275"/>
                  </a:cubicBezTo>
                  <a:cubicBezTo>
                    <a:pt x="317" y="275"/>
                    <a:pt x="317" y="275"/>
                    <a:pt x="317" y="275"/>
                  </a:cubicBezTo>
                  <a:cubicBezTo>
                    <a:pt x="316" y="276"/>
                    <a:pt x="316" y="276"/>
                    <a:pt x="316" y="276"/>
                  </a:cubicBezTo>
                  <a:cubicBezTo>
                    <a:pt x="316" y="276"/>
                    <a:pt x="316" y="276"/>
                    <a:pt x="316" y="276"/>
                  </a:cubicBezTo>
                  <a:cubicBezTo>
                    <a:pt x="315" y="276"/>
                    <a:pt x="315" y="276"/>
                    <a:pt x="315" y="276"/>
                  </a:cubicBezTo>
                  <a:cubicBezTo>
                    <a:pt x="315" y="276"/>
                    <a:pt x="315" y="276"/>
                    <a:pt x="315" y="276"/>
                  </a:cubicBezTo>
                  <a:cubicBezTo>
                    <a:pt x="314" y="277"/>
                    <a:pt x="314" y="277"/>
                    <a:pt x="314" y="277"/>
                  </a:cubicBezTo>
                  <a:cubicBezTo>
                    <a:pt x="314" y="277"/>
                    <a:pt x="314" y="277"/>
                    <a:pt x="314" y="277"/>
                  </a:cubicBezTo>
                  <a:cubicBezTo>
                    <a:pt x="313" y="277"/>
                    <a:pt x="313" y="277"/>
                    <a:pt x="313" y="277"/>
                  </a:cubicBezTo>
                  <a:cubicBezTo>
                    <a:pt x="313" y="277"/>
                    <a:pt x="313" y="277"/>
                    <a:pt x="313" y="277"/>
                  </a:cubicBezTo>
                  <a:cubicBezTo>
                    <a:pt x="312" y="277"/>
                    <a:pt x="312" y="277"/>
                    <a:pt x="312" y="277"/>
                  </a:cubicBezTo>
                  <a:cubicBezTo>
                    <a:pt x="312" y="277"/>
                    <a:pt x="312" y="277"/>
                    <a:pt x="312" y="277"/>
                  </a:cubicBezTo>
                  <a:cubicBezTo>
                    <a:pt x="311" y="277"/>
                    <a:pt x="311" y="277"/>
                    <a:pt x="311" y="277"/>
                  </a:cubicBezTo>
                  <a:cubicBezTo>
                    <a:pt x="310" y="277"/>
                    <a:pt x="310" y="277"/>
                    <a:pt x="310" y="277"/>
                  </a:cubicBezTo>
                  <a:cubicBezTo>
                    <a:pt x="309" y="276"/>
                    <a:pt x="309" y="276"/>
                    <a:pt x="309" y="276"/>
                  </a:cubicBezTo>
                  <a:cubicBezTo>
                    <a:pt x="309" y="277"/>
                    <a:pt x="309" y="277"/>
                    <a:pt x="309" y="277"/>
                  </a:cubicBezTo>
                  <a:cubicBezTo>
                    <a:pt x="309" y="277"/>
                    <a:pt x="309" y="277"/>
                    <a:pt x="309" y="277"/>
                  </a:cubicBezTo>
                  <a:cubicBezTo>
                    <a:pt x="308" y="277"/>
                    <a:pt x="308" y="277"/>
                    <a:pt x="308" y="277"/>
                  </a:cubicBezTo>
                  <a:cubicBezTo>
                    <a:pt x="307" y="277"/>
                    <a:pt x="307" y="277"/>
                    <a:pt x="307" y="277"/>
                  </a:cubicBezTo>
                  <a:cubicBezTo>
                    <a:pt x="307" y="278"/>
                    <a:pt x="307" y="278"/>
                    <a:pt x="307" y="278"/>
                  </a:cubicBezTo>
                  <a:cubicBezTo>
                    <a:pt x="307" y="278"/>
                    <a:pt x="307" y="278"/>
                    <a:pt x="307" y="278"/>
                  </a:cubicBezTo>
                  <a:cubicBezTo>
                    <a:pt x="307" y="278"/>
                    <a:pt x="307" y="278"/>
                    <a:pt x="307" y="278"/>
                  </a:cubicBezTo>
                  <a:cubicBezTo>
                    <a:pt x="307" y="279"/>
                    <a:pt x="307" y="279"/>
                    <a:pt x="307" y="279"/>
                  </a:cubicBezTo>
                  <a:cubicBezTo>
                    <a:pt x="306" y="279"/>
                    <a:pt x="306" y="279"/>
                    <a:pt x="306" y="279"/>
                  </a:cubicBezTo>
                  <a:cubicBezTo>
                    <a:pt x="306" y="279"/>
                    <a:pt x="306" y="279"/>
                    <a:pt x="306" y="279"/>
                  </a:cubicBezTo>
                  <a:cubicBezTo>
                    <a:pt x="306" y="280"/>
                    <a:pt x="306" y="280"/>
                    <a:pt x="306" y="280"/>
                  </a:cubicBezTo>
                  <a:cubicBezTo>
                    <a:pt x="305" y="280"/>
                    <a:pt x="305" y="280"/>
                    <a:pt x="305" y="280"/>
                  </a:cubicBezTo>
                  <a:cubicBezTo>
                    <a:pt x="305" y="281"/>
                    <a:pt x="305" y="281"/>
                    <a:pt x="305" y="281"/>
                  </a:cubicBezTo>
                  <a:cubicBezTo>
                    <a:pt x="304" y="281"/>
                    <a:pt x="304" y="281"/>
                    <a:pt x="304" y="281"/>
                  </a:cubicBezTo>
                  <a:cubicBezTo>
                    <a:pt x="303" y="282"/>
                    <a:pt x="303" y="282"/>
                    <a:pt x="303" y="282"/>
                  </a:cubicBezTo>
                  <a:cubicBezTo>
                    <a:pt x="303" y="282"/>
                    <a:pt x="303" y="282"/>
                    <a:pt x="303" y="282"/>
                  </a:cubicBezTo>
                  <a:cubicBezTo>
                    <a:pt x="302" y="282"/>
                    <a:pt x="302" y="282"/>
                    <a:pt x="302" y="282"/>
                  </a:cubicBezTo>
                  <a:cubicBezTo>
                    <a:pt x="301" y="282"/>
                    <a:pt x="301" y="282"/>
                    <a:pt x="301" y="282"/>
                  </a:cubicBezTo>
                  <a:cubicBezTo>
                    <a:pt x="301" y="283"/>
                    <a:pt x="301" y="283"/>
                    <a:pt x="301" y="283"/>
                  </a:cubicBezTo>
                  <a:cubicBezTo>
                    <a:pt x="300" y="283"/>
                    <a:pt x="300" y="283"/>
                    <a:pt x="300" y="283"/>
                  </a:cubicBezTo>
                  <a:cubicBezTo>
                    <a:pt x="300" y="283"/>
                    <a:pt x="300" y="283"/>
                    <a:pt x="300" y="283"/>
                  </a:cubicBezTo>
                  <a:cubicBezTo>
                    <a:pt x="298" y="282"/>
                    <a:pt x="298" y="282"/>
                    <a:pt x="298" y="282"/>
                  </a:cubicBezTo>
                  <a:cubicBezTo>
                    <a:pt x="298" y="282"/>
                    <a:pt x="298" y="282"/>
                    <a:pt x="298" y="282"/>
                  </a:cubicBezTo>
                  <a:cubicBezTo>
                    <a:pt x="297" y="283"/>
                    <a:pt x="297" y="283"/>
                    <a:pt x="297" y="283"/>
                  </a:cubicBezTo>
                  <a:cubicBezTo>
                    <a:pt x="297" y="282"/>
                    <a:pt x="297" y="282"/>
                    <a:pt x="297" y="282"/>
                  </a:cubicBezTo>
                  <a:cubicBezTo>
                    <a:pt x="295" y="283"/>
                    <a:pt x="295" y="283"/>
                    <a:pt x="295" y="283"/>
                  </a:cubicBezTo>
                  <a:cubicBezTo>
                    <a:pt x="294" y="283"/>
                    <a:pt x="294" y="283"/>
                    <a:pt x="294" y="283"/>
                  </a:cubicBezTo>
                  <a:cubicBezTo>
                    <a:pt x="294" y="282"/>
                    <a:pt x="294" y="282"/>
                    <a:pt x="294" y="282"/>
                  </a:cubicBezTo>
                  <a:cubicBezTo>
                    <a:pt x="293" y="282"/>
                    <a:pt x="293" y="282"/>
                    <a:pt x="293" y="282"/>
                  </a:cubicBezTo>
                  <a:cubicBezTo>
                    <a:pt x="293" y="283"/>
                    <a:pt x="293" y="283"/>
                    <a:pt x="293" y="283"/>
                  </a:cubicBezTo>
                  <a:cubicBezTo>
                    <a:pt x="292" y="283"/>
                    <a:pt x="292" y="283"/>
                    <a:pt x="292" y="283"/>
                  </a:cubicBezTo>
                  <a:cubicBezTo>
                    <a:pt x="291" y="282"/>
                    <a:pt x="291" y="282"/>
                    <a:pt x="291" y="282"/>
                  </a:cubicBezTo>
                  <a:cubicBezTo>
                    <a:pt x="290" y="282"/>
                    <a:pt x="290" y="282"/>
                    <a:pt x="290" y="282"/>
                  </a:cubicBezTo>
                  <a:cubicBezTo>
                    <a:pt x="289" y="282"/>
                    <a:pt x="289" y="282"/>
                    <a:pt x="289" y="282"/>
                  </a:cubicBezTo>
                  <a:cubicBezTo>
                    <a:pt x="288" y="282"/>
                    <a:pt x="288" y="282"/>
                    <a:pt x="288" y="282"/>
                  </a:cubicBezTo>
                  <a:cubicBezTo>
                    <a:pt x="288" y="282"/>
                    <a:pt x="288" y="282"/>
                    <a:pt x="288" y="282"/>
                  </a:cubicBezTo>
                  <a:cubicBezTo>
                    <a:pt x="287" y="282"/>
                    <a:pt x="287" y="282"/>
                    <a:pt x="287" y="282"/>
                  </a:cubicBezTo>
                  <a:cubicBezTo>
                    <a:pt x="286" y="282"/>
                    <a:pt x="286" y="282"/>
                    <a:pt x="286" y="282"/>
                  </a:cubicBezTo>
                  <a:cubicBezTo>
                    <a:pt x="285" y="281"/>
                    <a:pt x="285" y="281"/>
                    <a:pt x="285" y="281"/>
                  </a:cubicBezTo>
                  <a:cubicBezTo>
                    <a:pt x="284" y="282"/>
                    <a:pt x="284" y="282"/>
                    <a:pt x="284" y="282"/>
                  </a:cubicBezTo>
                  <a:cubicBezTo>
                    <a:pt x="284" y="282"/>
                    <a:pt x="284" y="282"/>
                    <a:pt x="284" y="282"/>
                  </a:cubicBezTo>
                  <a:cubicBezTo>
                    <a:pt x="283" y="281"/>
                    <a:pt x="283" y="281"/>
                    <a:pt x="283" y="281"/>
                  </a:cubicBezTo>
                  <a:cubicBezTo>
                    <a:pt x="282" y="282"/>
                    <a:pt x="282" y="282"/>
                    <a:pt x="282" y="282"/>
                  </a:cubicBezTo>
                  <a:cubicBezTo>
                    <a:pt x="281" y="282"/>
                    <a:pt x="281" y="282"/>
                    <a:pt x="281" y="282"/>
                  </a:cubicBezTo>
                  <a:cubicBezTo>
                    <a:pt x="281" y="282"/>
                    <a:pt x="281" y="282"/>
                    <a:pt x="281" y="282"/>
                  </a:cubicBezTo>
                  <a:cubicBezTo>
                    <a:pt x="279" y="281"/>
                    <a:pt x="279" y="281"/>
                    <a:pt x="279" y="281"/>
                  </a:cubicBezTo>
                  <a:cubicBezTo>
                    <a:pt x="278" y="281"/>
                    <a:pt x="278" y="281"/>
                    <a:pt x="278" y="281"/>
                  </a:cubicBezTo>
                  <a:cubicBezTo>
                    <a:pt x="277" y="281"/>
                    <a:pt x="277" y="281"/>
                    <a:pt x="277" y="281"/>
                  </a:cubicBezTo>
                  <a:cubicBezTo>
                    <a:pt x="276" y="280"/>
                    <a:pt x="276" y="280"/>
                    <a:pt x="276" y="280"/>
                  </a:cubicBezTo>
                  <a:cubicBezTo>
                    <a:pt x="275" y="281"/>
                    <a:pt x="275" y="281"/>
                    <a:pt x="275" y="281"/>
                  </a:cubicBezTo>
                  <a:cubicBezTo>
                    <a:pt x="275" y="281"/>
                    <a:pt x="275" y="281"/>
                    <a:pt x="275" y="281"/>
                  </a:cubicBezTo>
                  <a:cubicBezTo>
                    <a:pt x="275" y="282"/>
                    <a:pt x="275" y="282"/>
                    <a:pt x="275" y="282"/>
                  </a:cubicBezTo>
                  <a:cubicBezTo>
                    <a:pt x="275" y="282"/>
                    <a:pt x="275" y="282"/>
                    <a:pt x="275" y="282"/>
                  </a:cubicBezTo>
                  <a:cubicBezTo>
                    <a:pt x="274" y="282"/>
                    <a:pt x="274" y="282"/>
                    <a:pt x="274" y="282"/>
                  </a:cubicBezTo>
                  <a:cubicBezTo>
                    <a:pt x="272" y="283"/>
                    <a:pt x="272" y="283"/>
                    <a:pt x="272" y="283"/>
                  </a:cubicBezTo>
                  <a:cubicBezTo>
                    <a:pt x="271" y="284"/>
                    <a:pt x="271" y="284"/>
                    <a:pt x="271" y="284"/>
                  </a:cubicBezTo>
                  <a:cubicBezTo>
                    <a:pt x="271" y="284"/>
                    <a:pt x="271" y="284"/>
                    <a:pt x="271" y="284"/>
                  </a:cubicBezTo>
                  <a:cubicBezTo>
                    <a:pt x="271" y="285"/>
                    <a:pt x="271" y="285"/>
                    <a:pt x="271" y="285"/>
                  </a:cubicBezTo>
                  <a:cubicBezTo>
                    <a:pt x="271" y="286"/>
                    <a:pt x="271" y="286"/>
                    <a:pt x="271" y="286"/>
                  </a:cubicBezTo>
                  <a:cubicBezTo>
                    <a:pt x="270" y="287"/>
                    <a:pt x="270" y="287"/>
                    <a:pt x="270" y="287"/>
                  </a:cubicBezTo>
                  <a:cubicBezTo>
                    <a:pt x="269" y="287"/>
                    <a:pt x="269" y="287"/>
                    <a:pt x="269" y="287"/>
                  </a:cubicBezTo>
                  <a:cubicBezTo>
                    <a:pt x="268" y="287"/>
                    <a:pt x="268" y="287"/>
                    <a:pt x="268" y="287"/>
                  </a:cubicBezTo>
                  <a:cubicBezTo>
                    <a:pt x="267" y="287"/>
                    <a:pt x="267" y="287"/>
                    <a:pt x="267" y="287"/>
                  </a:cubicBezTo>
                  <a:cubicBezTo>
                    <a:pt x="266" y="288"/>
                    <a:pt x="266" y="288"/>
                    <a:pt x="266" y="288"/>
                  </a:cubicBezTo>
                  <a:cubicBezTo>
                    <a:pt x="265" y="288"/>
                    <a:pt x="265" y="288"/>
                    <a:pt x="265" y="288"/>
                  </a:cubicBezTo>
                  <a:cubicBezTo>
                    <a:pt x="265" y="288"/>
                    <a:pt x="265" y="288"/>
                    <a:pt x="265" y="288"/>
                  </a:cubicBezTo>
                  <a:cubicBezTo>
                    <a:pt x="264" y="288"/>
                    <a:pt x="264" y="288"/>
                    <a:pt x="264" y="288"/>
                  </a:cubicBezTo>
                  <a:cubicBezTo>
                    <a:pt x="264" y="289"/>
                    <a:pt x="264" y="289"/>
                    <a:pt x="264" y="289"/>
                  </a:cubicBezTo>
                  <a:cubicBezTo>
                    <a:pt x="263" y="289"/>
                    <a:pt x="263" y="289"/>
                    <a:pt x="263" y="289"/>
                  </a:cubicBezTo>
                  <a:cubicBezTo>
                    <a:pt x="262" y="290"/>
                    <a:pt x="262" y="290"/>
                    <a:pt x="262" y="290"/>
                  </a:cubicBezTo>
                  <a:cubicBezTo>
                    <a:pt x="262" y="290"/>
                    <a:pt x="262" y="290"/>
                    <a:pt x="262" y="290"/>
                  </a:cubicBezTo>
                  <a:cubicBezTo>
                    <a:pt x="261" y="290"/>
                    <a:pt x="261" y="290"/>
                    <a:pt x="261" y="290"/>
                  </a:cubicBezTo>
                  <a:cubicBezTo>
                    <a:pt x="260" y="292"/>
                    <a:pt x="260" y="292"/>
                    <a:pt x="260" y="292"/>
                  </a:cubicBezTo>
                  <a:cubicBezTo>
                    <a:pt x="259" y="292"/>
                    <a:pt x="259" y="292"/>
                    <a:pt x="259" y="292"/>
                  </a:cubicBezTo>
                  <a:cubicBezTo>
                    <a:pt x="258" y="294"/>
                    <a:pt x="258" y="294"/>
                    <a:pt x="258" y="294"/>
                  </a:cubicBezTo>
                  <a:cubicBezTo>
                    <a:pt x="257" y="294"/>
                    <a:pt x="257" y="294"/>
                    <a:pt x="257" y="294"/>
                  </a:cubicBezTo>
                  <a:cubicBezTo>
                    <a:pt x="256" y="295"/>
                    <a:pt x="256" y="295"/>
                    <a:pt x="256" y="295"/>
                  </a:cubicBezTo>
                  <a:cubicBezTo>
                    <a:pt x="255" y="296"/>
                    <a:pt x="255" y="296"/>
                    <a:pt x="255" y="296"/>
                  </a:cubicBezTo>
                  <a:cubicBezTo>
                    <a:pt x="255" y="297"/>
                    <a:pt x="255" y="297"/>
                    <a:pt x="255" y="297"/>
                  </a:cubicBezTo>
                  <a:cubicBezTo>
                    <a:pt x="254" y="297"/>
                    <a:pt x="254" y="297"/>
                    <a:pt x="254" y="297"/>
                  </a:cubicBezTo>
                  <a:cubicBezTo>
                    <a:pt x="252" y="298"/>
                    <a:pt x="252" y="298"/>
                    <a:pt x="252" y="298"/>
                  </a:cubicBezTo>
                  <a:cubicBezTo>
                    <a:pt x="252" y="299"/>
                    <a:pt x="252" y="299"/>
                    <a:pt x="252" y="299"/>
                  </a:cubicBezTo>
                  <a:cubicBezTo>
                    <a:pt x="250" y="300"/>
                    <a:pt x="250" y="300"/>
                    <a:pt x="250" y="300"/>
                  </a:cubicBezTo>
                  <a:cubicBezTo>
                    <a:pt x="248" y="300"/>
                    <a:pt x="248" y="300"/>
                    <a:pt x="248" y="300"/>
                  </a:cubicBezTo>
                  <a:cubicBezTo>
                    <a:pt x="249" y="300"/>
                    <a:pt x="249" y="300"/>
                    <a:pt x="249" y="300"/>
                  </a:cubicBezTo>
                  <a:cubicBezTo>
                    <a:pt x="252" y="299"/>
                    <a:pt x="252" y="299"/>
                    <a:pt x="252" y="299"/>
                  </a:cubicBezTo>
                  <a:cubicBezTo>
                    <a:pt x="254" y="299"/>
                    <a:pt x="254" y="299"/>
                    <a:pt x="254" y="299"/>
                  </a:cubicBezTo>
                  <a:cubicBezTo>
                    <a:pt x="255" y="298"/>
                    <a:pt x="255" y="298"/>
                    <a:pt x="255" y="298"/>
                  </a:cubicBezTo>
                  <a:cubicBezTo>
                    <a:pt x="256" y="296"/>
                    <a:pt x="256" y="296"/>
                    <a:pt x="256" y="296"/>
                  </a:cubicBezTo>
                  <a:cubicBezTo>
                    <a:pt x="257" y="295"/>
                    <a:pt x="257" y="295"/>
                    <a:pt x="257" y="295"/>
                  </a:cubicBezTo>
                  <a:cubicBezTo>
                    <a:pt x="258" y="295"/>
                    <a:pt x="258" y="295"/>
                    <a:pt x="258" y="295"/>
                  </a:cubicBezTo>
                  <a:cubicBezTo>
                    <a:pt x="260" y="293"/>
                    <a:pt x="260" y="293"/>
                    <a:pt x="260" y="293"/>
                  </a:cubicBezTo>
                  <a:cubicBezTo>
                    <a:pt x="263" y="291"/>
                    <a:pt x="263" y="291"/>
                    <a:pt x="263" y="291"/>
                  </a:cubicBezTo>
                  <a:cubicBezTo>
                    <a:pt x="265" y="290"/>
                    <a:pt x="265" y="290"/>
                    <a:pt x="265" y="290"/>
                  </a:cubicBezTo>
                  <a:cubicBezTo>
                    <a:pt x="266" y="290"/>
                    <a:pt x="266" y="290"/>
                    <a:pt x="266" y="290"/>
                  </a:cubicBezTo>
                  <a:cubicBezTo>
                    <a:pt x="268" y="289"/>
                    <a:pt x="268" y="289"/>
                    <a:pt x="268" y="289"/>
                  </a:cubicBezTo>
                  <a:cubicBezTo>
                    <a:pt x="270" y="289"/>
                    <a:pt x="270" y="289"/>
                    <a:pt x="270" y="289"/>
                  </a:cubicBezTo>
                  <a:cubicBezTo>
                    <a:pt x="273" y="288"/>
                    <a:pt x="273" y="288"/>
                    <a:pt x="273" y="288"/>
                  </a:cubicBezTo>
                  <a:cubicBezTo>
                    <a:pt x="274" y="288"/>
                    <a:pt x="274" y="288"/>
                    <a:pt x="274" y="288"/>
                  </a:cubicBezTo>
                  <a:cubicBezTo>
                    <a:pt x="274" y="288"/>
                    <a:pt x="274" y="288"/>
                    <a:pt x="274" y="288"/>
                  </a:cubicBezTo>
                  <a:cubicBezTo>
                    <a:pt x="277" y="288"/>
                    <a:pt x="277" y="288"/>
                    <a:pt x="277" y="288"/>
                  </a:cubicBezTo>
                  <a:cubicBezTo>
                    <a:pt x="279" y="288"/>
                    <a:pt x="279" y="288"/>
                    <a:pt x="279" y="288"/>
                  </a:cubicBezTo>
                  <a:cubicBezTo>
                    <a:pt x="281" y="289"/>
                    <a:pt x="281" y="289"/>
                    <a:pt x="281" y="289"/>
                  </a:cubicBezTo>
                  <a:cubicBezTo>
                    <a:pt x="281" y="290"/>
                    <a:pt x="281" y="290"/>
                    <a:pt x="281" y="290"/>
                  </a:cubicBezTo>
                  <a:cubicBezTo>
                    <a:pt x="279" y="289"/>
                    <a:pt x="279" y="289"/>
                    <a:pt x="279" y="289"/>
                  </a:cubicBezTo>
                  <a:cubicBezTo>
                    <a:pt x="280" y="290"/>
                    <a:pt x="280" y="290"/>
                    <a:pt x="280" y="290"/>
                  </a:cubicBezTo>
                  <a:cubicBezTo>
                    <a:pt x="279" y="290"/>
                    <a:pt x="279" y="290"/>
                    <a:pt x="279" y="290"/>
                  </a:cubicBezTo>
                  <a:cubicBezTo>
                    <a:pt x="280" y="290"/>
                    <a:pt x="280" y="290"/>
                    <a:pt x="280" y="290"/>
                  </a:cubicBezTo>
                  <a:cubicBezTo>
                    <a:pt x="281" y="290"/>
                    <a:pt x="281" y="290"/>
                    <a:pt x="281" y="290"/>
                  </a:cubicBezTo>
                  <a:cubicBezTo>
                    <a:pt x="281" y="291"/>
                    <a:pt x="281" y="291"/>
                    <a:pt x="281" y="291"/>
                  </a:cubicBezTo>
                  <a:cubicBezTo>
                    <a:pt x="281" y="291"/>
                    <a:pt x="281" y="291"/>
                    <a:pt x="281" y="291"/>
                  </a:cubicBezTo>
                  <a:cubicBezTo>
                    <a:pt x="281" y="291"/>
                    <a:pt x="281" y="291"/>
                    <a:pt x="281" y="291"/>
                  </a:cubicBezTo>
                  <a:cubicBezTo>
                    <a:pt x="281" y="293"/>
                    <a:pt x="281" y="293"/>
                    <a:pt x="281" y="293"/>
                  </a:cubicBezTo>
                  <a:cubicBezTo>
                    <a:pt x="280" y="293"/>
                    <a:pt x="280" y="293"/>
                    <a:pt x="280" y="293"/>
                  </a:cubicBezTo>
                  <a:cubicBezTo>
                    <a:pt x="279" y="293"/>
                    <a:pt x="279" y="293"/>
                    <a:pt x="279" y="293"/>
                  </a:cubicBezTo>
                  <a:cubicBezTo>
                    <a:pt x="278" y="293"/>
                    <a:pt x="278" y="293"/>
                    <a:pt x="278" y="293"/>
                  </a:cubicBezTo>
                  <a:cubicBezTo>
                    <a:pt x="277" y="294"/>
                    <a:pt x="277" y="294"/>
                    <a:pt x="277" y="294"/>
                  </a:cubicBezTo>
                  <a:cubicBezTo>
                    <a:pt x="276" y="294"/>
                    <a:pt x="276" y="294"/>
                    <a:pt x="276" y="294"/>
                  </a:cubicBezTo>
                  <a:cubicBezTo>
                    <a:pt x="275" y="294"/>
                    <a:pt x="275" y="294"/>
                    <a:pt x="275" y="294"/>
                  </a:cubicBezTo>
                  <a:cubicBezTo>
                    <a:pt x="274" y="293"/>
                    <a:pt x="274" y="293"/>
                    <a:pt x="274" y="293"/>
                  </a:cubicBezTo>
                  <a:cubicBezTo>
                    <a:pt x="274" y="294"/>
                    <a:pt x="274" y="294"/>
                    <a:pt x="274" y="294"/>
                  </a:cubicBezTo>
                  <a:cubicBezTo>
                    <a:pt x="273" y="294"/>
                    <a:pt x="273" y="294"/>
                    <a:pt x="273" y="294"/>
                  </a:cubicBezTo>
                  <a:cubicBezTo>
                    <a:pt x="272" y="294"/>
                    <a:pt x="272" y="294"/>
                    <a:pt x="272" y="294"/>
                  </a:cubicBezTo>
                  <a:cubicBezTo>
                    <a:pt x="271" y="294"/>
                    <a:pt x="271" y="294"/>
                    <a:pt x="271" y="294"/>
                  </a:cubicBezTo>
                  <a:cubicBezTo>
                    <a:pt x="272" y="294"/>
                    <a:pt x="272" y="294"/>
                    <a:pt x="272" y="294"/>
                  </a:cubicBezTo>
                  <a:cubicBezTo>
                    <a:pt x="273" y="294"/>
                    <a:pt x="273" y="294"/>
                    <a:pt x="273" y="294"/>
                  </a:cubicBezTo>
                  <a:cubicBezTo>
                    <a:pt x="275" y="295"/>
                    <a:pt x="275" y="295"/>
                    <a:pt x="275" y="295"/>
                  </a:cubicBezTo>
                  <a:cubicBezTo>
                    <a:pt x="275" y="295"/>
                    <a:pt x="275" y="295"/>
                    <a:pt x="275" y="295"/>
                  </a:cubicBezTo>
                  <a:cubicBezTo>
                    <a:pt x="275" y="296"/>
                    <a:pt x="275" y="296"/>
                    <a:pt x="275" y="296"/>
                  </a:cubicBezTo>
                  <a:cubicBezTo>
                    <a:pt x="276" y="296"/>
                    <a:pt x="276" y="296"/>
                    <a:pt x="276" y="296"/>
                  </a:cubicBezTo>
                  <a:cubicBezTo>
                    <a:pt x="277" y="295"/>
                    <a:pt x="277" y="295"/>
                    <a:pt x="277" y="295"/>
                  </a:cubicBezTo>
                  <a:cubicBezTo>
                    <a:pt x="278" y="295"/>
                    <a:pt x="278" y="295"/>
                    <a:pt x="278" y="295"/>
                  </a:cubicBezTo>
                  <a:cubicBezTo>
                    <a:pt x="278" y="295"/>
                    <a:pt x="278" y="295"/>
                    <a:pt x="278" y="295"/>
                  </a:cubicBezTo>
                  <a:cubicBezTo>
                    <a:pt x="279" y="295"/>
                    <a:pt x="279" y="295"/>
                    <a:pt x="279" y="295"/>
                  </a:cubicBezTo>
                  <a:cubicBezTo>
                    <a:pt x="279" y="296"/>
                    <a:pt x="279" y="296"/>
                    <a:pt x="279" y="296"/>
                  </a:cubicBezTo>
                  <a:cubicBezTo>
                    <a:pt x="278" y="296"/>
                    <a:pt x="278" y="296"/>
                    <a:pt x="278" y="296"/>
                  </a:cubicBezTo>
                  <a:cubicBezTo>
                    <a:pt x="277" y="298"/>
                    <a:pt x="277" y="298"/>
                    <a:pt x="277" y="298"/>
                  </a:cubicBezTo>
                  <a:cubicBezTo>
                    <a:pt x="277" y="299"/>
                    <a:pt x="277" y="299"/>
                    <a:pt x="277" y="299"/>
                  </a:cubicBezTo>
                  <a:cubicBezTo>
                    <a:pt x="276" y="299"/>
                    <a:pt x="276" y="299"/>
                    <a:pt x="276" y="299"/>
                  </a:cubicBezTo>
                  <a:cubicBezTo>
                    <a:pt x="278" y="299"/>
                    <a:pt x="278" y="299"/>
                    <a:pt x="278" y="299"/>
                  </a:cubicBezTo>
                  <a:cubicBezTo>
                    <a:pt x="278" y="299"/>
                    <a:pt x="278" y="299"/>
                    <a:pt x="278" y="299"/>
                  </a:cubicBezTo>
                  <a:cubicBezTo>
                    <a:pt x="277" y="300"/>
                    <a:pt x="277" y="300"/>
                    <a:pt x="277" y="300"/>
                  </a:cubicBezTo>
                  <a:cubicBezTo>
                    <a:pt x="278" y="301"/>
                    <a:pt x="278" y="301"/>
                    <a:pt x="278" y="301"/>
                  </a:cubicBezTo>
                  <a:cubicBezTo>
                    <a:pt x="278" y="301"/>
                    <a:pt x="278" y="301"/>
                    <a:pt x="278" y="301"/>
                  </a:cubicBezTo>
                  <a:cubicBezTo>
                    <a:pt x="278" y="303"/>
                    <a:pt x="278" y="303"/>
                    <a:pt x="278" y="303"/>
                  </a:cubicBezTo>
                  <a:cubicBezTo>
                    <a:pt x="278" y="303"/>
                    <a:pt x="278" y="303"/>
                    <a:pt x="278" y="303"/>
                  </a:cubicBezTo>
                  <a:cubicBezTo>
                    <a:pt x="279" y="304"/>
                    <a:pt x="279" y="304"/>
                    <a:pt x="279" y="304"/>
                  </a:cubicBezTo>
                  <a:cubicBezTo>
                    <a:pt x="280" y="304"/>
                    <a:pt x="280" y="304"/>
                    <a:pt x="280" y="304"/>
                  </a:cubicBezTo>
                  <a:cubicBezTo>
                    <a:pt x="280" y="304"/>
                    <a:pt x="280" y="304"/>
                    <a:pt x="280" y="304"/>
                  </a:cubicBezTo>
                  <a:cubicBezTo>
                    <a:pt x="281" y="304"/>
                    <a:pt x="281" y="304"/>
                    <a:pt x="281" y="304"/>
                  </a:cubicBezTo>
                  <a:cubicBezTo>
                    <a:pt x="281" y="305"/>
                    <a:pt x="281" y="305"/>
                    <a:pt x="281" y="305"/>
                  </a:cubicBezTo>
                  <a:cubicBezTo>
                    <a:pt x="280" y="305"/>
                    <a:pt x="280" y="305"/>
                    <a:pt x="280" y="305"/>
                  </a:cubicBezTo>
                  <a:cubicBezTo>
                    <a:pt x="281" y="306"/>
                    <a:pt x="281" y="306"/>
                    <a:pt x="281" y="306"/>
                  </a:cubicBezTo>
                  <a:cubicBezTo>
                    <a:pt x="283" y="306"/>
                    <a:pt x="283" y="306"/>
                    <a:pt x="283" y="306"/>
                  </a:cubicBezTo>
                  <a:cubicBezTo>
                    <a:pt x="283" y="306"/>
                    <a:pt x="283" y="306"/>
                    <a:pt x="283" y="306"/>
                  </a:cubicBezTo>
                  <a:cubicBezTo>
                    <a:pt x="284" y="306"/>
                    <a:pt x="284" y="306"/>
                    <a:pt x="284" y="306"/>
                  </a:cubicBezTo>
                  <a:cubicBezTo>
                    <a:pt x="285" y="306"/>
                    <a:pt x="285" y="306"/>
                    <a:pt x="285" y="306"/>
                  </a:cubicBezTo>
                  <a:cubicBezTo>
                    <a:pt x="285" y="307"/>
                    <a:pt x="285" y="307"/>
                    <a:pt x="285" y="307"/>
                  </a:cubicBezTo>
                  <a:cubicBezTo>
                    <a:pt x="287" y="307"/>
                    <a:pt x="287" y="307"/>
                    <a:pt x="287" y="307"/>
                  </a:cubicBezTo>
                  <a:cubicBezTo>
                    <a:pt x="287" y="307"/>
                    <a:pt x="287" y="307"/>
                    <a:pt x="287" y="307"/>
                  </a:cubicBezTo>
                  <a:cubicBezTo>
                    <a:pt x="288" y="306"/>
                    <a:pt x="288" y="306"/>
                    <a:pt x="288" y="306"/>
                  </a:cubicBezTo>
                  <a:cubicBezTo>
                    <a:pt x="288" y="306"/>
                    <a:pt x="288" y="306"/>
                    <a:pt x="288" y="306"/>
                  </a:cubicBezTo>
                  <a:cubicBezTo>
                    <a:pt x="288" y="307"/>
                    <a:pt x="288" y="307"/>
                    <a:pt x="288" y="307"/>
                  </a:cubicBezTo>
                  <a:cubicBezTo>
                    <a:pt x="289" y="307"/>
                    <a:pt x="289" y="307"/>
                    <a:pt x="289" y="307"/>
                  </a:cubicBezTo>
                  <a:cubicBezTo>
                    <a:pt x="291" y="308"/>
                    <a:pt x="291" y="308"/>
                    <a:pt x="291" y="308"/>
                  </a:cubicBezTo>
                  <a:cubicBezTo>
                    <a:pt x="291" y="308"/>
                    <a:pt x="291" y="308"/>
                    <a:pt x="291" y="308"/>
                  </a:cubicBezTo>
                  <a:cubicBezTo>
                    <a:pt x="290" y="308"/>
                    <a:pt x="290" y="308"/>
                    <a:pt x="290" y="308"/>
                  </a:cubicBezTo>
                  <a:cubicBezTo>
                    <a:pt x="290" y="308"/>
                    <a:pt x="290" y="308"/>
                    <a:pt x="290" y="308"/>
                  </a:cubicBezTo>
                  <a:cubicBezTo>
                    <a:pt x="291" y="309"/>
                    <a:pt x="291" y="309"/>
                    <a:pt x="291" y="309"/>
                  </a:cubicBezTo>
                  <a:cubicBezTo>
                    <a:pt x="292" y="309"/>
                    <a:pt x="292" y="309"/>
                    <a:pt x="292" y="309"/>
                  </a:cubicBezTo>
                  <a:cubicBezTo>
                    <a:pt x="292" y="309"/>
                    <a:pt x="292" y="309"/>
                    <a:pt x="292" y="309"/>
                  </a:cubicBezTo>
                  <a:cubicBezTo>
                    <a:pt x="291" y="309"/>
                    <a:pt x="291" y="309"/>
                    <a:pt x="291" y="309"/>
                  </a:cubicBezTo>
                  <a:cubicBezTo>
                    <a:pt x="291" y="309"/>
                    <a:pt x="291" y="309"/>
                    <a:pt x="291" y="309"/>
                  </a:cubicBezTo>
                  <a:cubicBezTo>
                    <a:pt x="290" y="309"/>
                    <a:pt x="290" y="309"/>
                    <a:pt x="290" y="309"/>
                  </a:cubicBezTo>
                  <a:cubicBezTo>
                    <a:pt x="289" y="310"/>
                    <a:pt x="289" y="310"/>
                    <a:pt x="289" y="310"/>
                  </a:cubicBezTo>
                  <a:cubicBezTo>
                    <a:pt x="287" y="311"/>
                    <a:pt x="287" y="311"/>
                    <a:pt x="287" y="311"/>
                  </a:cubicBezTo>
                  <a:cubicBezTo>
                    <a:pt x="286" y="311"/>
                    <a:pt x="286" y="311"/>
                    <a:pt x="286" y="311"/>
                  </a:cubicBezTo>
                  <a:cubicBezTo>
                    <a:pt x="284" y="311"/>
                    <a:pt x="284" y="311"/>
                    <a:pt x="284" y="311"/>
                  </a:cubicBezTo>
                  <a:cubicBezTo>
                    <a:pt x="283" y="311"/>
                    <a:pt x="283" y="311"/>
                    <a:pt x="283" y="311"/>
                  </a:cubicBezTo>
                  <a:cubicBezTo>
                    <a:pt x="282" y="312"/>
                    <a:pt x="282" y="312"/>
                    <a:pt x="282" y="312"/>
                  </a:cubicBezTo>
                  <a:cubicBezTo>
                    <a:pt x="281" y="312"/>
                    <a:pt x="281" y="312"/>
                    <a:pt x="281" y="312"/>
                  </a:cubicBezTo>
                  <a:cubicBezTo>
                    <a:pt x="281" y="312"/>
                    <a:pt x="281" y="312"/>
                    <a:pt x="281" y="312"/>
                  </a:cubicBezTo>
                  <a:cubicBezTo>
                    <a:pt x="280" y="312"/>
                    <a:pt x="280" y="312"/>
                    <a:pt x="280" y="312"/>
                  </a:cubicBezTo>
                  <a:cubicBezTo>
                    <a:pt x="279" y="311"/>
                    <a:pt x="279" y="311"/>
                    <a:pt x="279" y="311"/>
                  </a:cubicBezTo>
                  <a:cubicBezTo>
                    <a:pt x="279" y="311"/>
                    <a:pt x="279" y="311"/>
                    <a:pt x="279" y="311"/>
                  </a:cubicBezTo>
                  <a:cubicBezTo>
                    <a:pt x="279" y="312"/>
                    <a:pt x="279" y="312"/>
                    <a:pt x="279" y="312"/>
                  </a:cubicBezTo>
                  <a:cubicBezTo>
                    <a:pt x="278" y="312"/>
                    <a:pt x="278" y="312"/>
                    <a:pt x="278" y="312"/>
                  </a:cubicBezTo>
                  <a:cubicBezTo>
                    <a:pt x="277" y="313"/>
                    <a:pt x="277" y="313"/>
                    <a:pt x="277" y="313"/>
                  </a:cubicBezTo>
                  <a:cubicBezTo>
                    <a:pt x="278" y="313"/>
                    <a:pt x="278" y="313"/>
                    <a:pt x="278" y="313"/>
                  </a:cubicBezTo>
                  <a:cubicBezTo>
                    <a:pt x="276" y="314"/>
                    <a:pt x="276" y="314"/>
                    <a:pt x="276" y="314"/>
                  </a:cubicBezTo>
                  <a:cubicBezTo>
                    <a:pt x="275" y="315"/>
                    <a:pt x="275" y="315"/>
                    <a:pt x="275" y="315"/>
                  </a:cubicBezTo>
                  <a:cubicBezTo>
                    <a:pt x="274" y="316"/>
                    <a:pt x="274" y="316"/>
                    <a:pt x="274" y="316"/>
                  </a:cubicBezTo>
                  <a:cubicBezTo>
                    <a:pt x="273" y="316"/>
                    <a:pt x="273" y="316"/>
                    <a:pt x="273" y="316"/>
                  </a:cubicBezTo>
                  <a:cubicBezTo>
                    <a:pt x="273" y="316"/>
                    <a:pt x="273" y="316"/>
                    <a:pt x="273" y="316"/>
                  </a:cubicBezTo>
                  <a:cubicBezTo>
                    <a:pt x="272" y="316"/>
                    <a:pt x="272" y="316"/>
                    <a:pt x="272" y="316"/>
                  </a:cubicBezTo>
                  <a:cubicBezTo>
                    <a:pt x="272" y="317"/>
                    <a:pt x="272" y="317"/>
                    <a:pt x="272" y="317"/>
                  </a:cubicBezTo>
                  <a:cubicBezTo>
                    <a:pt x="272" y="317"/>
                    <a:pt x="272" y="317"/>
                    <a:pt x="272" y="317"/>
                  </a:cubicBezTo>
                  <a:cubicBezTo>
                    <a:pt x="272" y="317"/>
                    <a:pt x="272" y="317"/>
                    <a:pt x="272" y="317"/>
                  </a:cubicBezTo>
                  <a:cubicBezTo>
                    <a:pt x="271" y="317"/>
                    <a:pt x="271" y="317"/>
                    <a:pt x="271" y="317"/>
                  </a:cubicBezTo>
                  <a:cubicBezTo>
                    <a:pt x="270" y="317"/>
                    <a:pt x="270" y="317"/>
                    <a:pt x="270" y="317"/>
                  </a:cubicBezTo>
                  <a:cubicBezTo>
                    <a:pt x="270" y="316"/>
                    <a:pt x="270" y="316"/>
                    <a:pt x="270" y="316"/>
                  </a:cubicBezTo>
                  <a:cubicBezTo>
                    <a:pt x="270" y="316"/>
                    <a:pt x="270" y="316"/>
                    <a:pt x="270" y="316"/>
                  </a:cubicBezTo>
                  <a:cubicBezTo>
                    <a:pt x="269" y="316"/>
                    <a:pt x="269" y="316"/>
                    <a:pt x="269" y="316"/>
                  </a:cubicBezTo>
                  <a:cubicBezTo>
                    <a:pt x="269" y="315"/>
                    <a:pt x="269" y="315"/>
                    <a:pt x="269" y="315"/>
                  </a:cubicBezTo>
                  <a:cubicBezTo>
                    <a:pt x="269" y="314"/>
                    <a:pt x="269" y="314"/>
                    <a:pt x="269" y="314"/>
                  </a:cubicBezTo>
                  <a:cubicBezTo>
                    <a:pt x="269" y="314"/>
                    <a:pt x="269" y="314"/>
                    <a:pt x="269" y="314"/>
                  </a:cubicBezTo>
                  <a:cubicBezTo>
                    <a:pt x="270" y="312"/>
                    <a:pt x="270" y="312"/>
                    <a:pt x="270" y="312"/>
                  </a:cubicBezTo>
                  <a:cubicBezTo>
                    <a:pt x="271" y="312"/>
                    <a:pt x="271" y="312"/>
                    <a:pt x="271" y="312"/>
                  </a:cubicBezTo>
                  <a:cubicBezTo>
                    <a:pt x="271" y="311"/>
                    <a:pt x="271" y="311"/>
                    <a:pt x="271" y="311"/>
                  </a:cubicBezTo>
                  <a:cubicBezTo>
                    <a:pt x="273" y="310"/>
                    <a:pt x="273" y="310"/>
                    <a:pt x="273" y="310"/>
                  </a:cubicBezTo>
                  <a:cubicBezTo>
                    <a:pt x="274" y="310"/>
                    <a:pt x="274" y="310"/>
                    <a:pt x="274" y="310"/>
                  </a:cubicBezTo>
                  <a:cubicBezTo>
                    <a:pt x="276" y="309"/>
                    <a:pt x="276" y="309"/>
                    <a:pt x="276" y="309"/>
                  </a:cubicBezTo>
                  <a:cubicBezTo>
                    <a:pt x="277" y="308"/>
                    <a:pt x="277" y="308"/>
                    <a:pt x="277" y="308"/>
                  </a:cubicBezTo>
                  <a:cubicBezTo>
                    <a:pt x="278" y="309"/>
                    <a:pt x="278" y="309"/>
                    <a:pt x="278" y="309"/>
                  </a:cubicBezTo>
                  <a:cubicBezTo>
                    <a:pt x="278" y="309"/>
                    <a:pt x="278" y="309"/>
                    <a:pt x="278" y="309"/>
                  </a:cubicBezTo>
                  <a:cubicBezTo>
                    <a:pt x="279" y="310"/>
                    <a:pt x="279" y="310"/>
                    <a:pt x="279" y="310"/>
                  </a:cubicBezTo>
                  <a:cubicBezTo>
                    <a:pt x="279" y="309"/>
                    <a:pt x="279" y="309"/>
                    <a:pt x="279" y="309"/>
                  </a:cubicBezTo>
                  <a:cubicBezTo>
                    <a:pt x="279" y="309"/>
                    <a:pt x="279" y="309"/>
                    <a:pt x="279" y="309"/>
                  </a:cubicBezTo>
                  <a:cubicBezTo>
                    <a:pt x="280" y="309"/>
                    <a:pt x="280" y="309"/>
                    <a:pt x="280" y="309"/>
                  </a:cubicBezTo>
                  <a:cubicBezTo>
                    <a:pt x="281" y="309"/>
                    <a:pt x="281" y="309"/>
                    <a:pt x="281" y="309"/>
                  </a:cubicBezTo>
                  <a:cubicBezTo>
                    <a:pt x="282" y="308"/>
                    <a:pt x="282" y="308"/>
                    <a:pt x="282" y="308"/>
                  </a:cubicBezTo>
                  <a:cubicBezTo>
                    <a:pt x="280" y="308"/>
                    <a:pt x="280" y="308"/>
                    <a:pt x="280" y="308"/>
                  </a:cubicBezTo>
                  <a:cubicBezTo>
                    <a:pt x="278" y="308"/>
                    <a:pt x="278" y="308"/>
                    <a:pt x="278" y="308"/>
                  </a:cubicBezTo>
                  <a:cubicBezTo>
                    <a:pt x="278" y="308"/>
                    <a:pt x="278" y="308"/>
                    <a:pt x="278" y="308"/>
                  </a:cubicBezTo>
                  <a:cubicBezTo>
                    <a:pt x="277" y="308"/>
                    <a:pt x="277" y="308"/>
                    <a:pt x="277" y="308"/>
                  </a:cubicBezTo>
                  <a:cubicBezTo>
                    <a:pt x="276" y="308"/>
                    <a:pt x="276" y="308"/>
                    <a:pt x="276" y="308"/>
                  </a:cubicBezTo>
                  <a:cubicBezTo>
                    <a:pt x="275" y="308"/>
                    <a:pt x="275" y="308"/>
                    <a:pt x="275" y="308"/>
                  </a:cubicBezTo>
                  <a:cubicBezTo>
                    <a:pt x="276" y="307"/>
                    <a:pt x="276" y="307"/>
                    <a:pt x="276" y="307"/>
                  </a:cubicBezTo>
                  <a:cubicBezTo>
                    <a:pt x="277" y="307"/>
                    <a:pt x="277" y="307"/>
                    <a:pt x="277" y="307"/>
                  </a:cubicBezTo>
                  <a:cubicBezTo>
                    <a:pt x="278" y="306"/>
                    <a:pt x="278" y="306"/>
                    <a:pt x="278" y="306"/>
                  </a:cubicBezTo>
                  <a:cubicBezTo>
                    <a:pt x="278" y="306"/>
                    <a:pt x="278" y="306"/>
                    <a:pt x="278" y="306"/>
                  </a:cubicBezTo>
                  <a:cubicBezTo>
                    <a:pt x="278" y="306"/>
                    <a:pt x="278" y="306"/>
                    <a:pt x="278" y="306"/>
                  </a:cubicBezTo>
                  <a:cubicBezTo>
                    <a:pt x="277" y="305"/>
                    <a:pt x="277" y="305"/>
                    <a:pt x="277" y="305"/>
                  </a:cubicBezTo>
                  <a:cubicBezTo>
                    <a:pt x="277" y="307"/>
                    <a:pt x="277" y="307"/>
                    <a:pt x="277" y="307"/>
                  </a:cubicBezTo>
                  <a:cubicBezTo>
                    <a:pt x="276" y="307"/>
                    <a:pt x="276" y="307"/>
                    <a:pt x="276" y="307"/>
                  </a:cubicBezTo>
                  <a:cubicBezTo>
                    <a:pt x="275" y="308"/>
                    <a:pt x="275" y="308"/>
                    <a:pt x="275" y="308"/>
                  </a:cubicBezTo>
                  <a:cubicBezTo>
                    <a:pt x="274" y="308"/>
                    <a:pt x="274" y="308"/>
                    <a:pt x="274" y="308"/>
                  </a:cubicBezTo>
                  <a:cubicBezTo>
                    <a:pt x="273" y="308"/>
                    <a:pt x="273" y="308"/>
                    <a:pt x="273" y="308"/>
                  </a:cubicBezTo>
                  <a:cubicBezTo>
                    <a:pt x="271" y="309"/>
                    <a:pt x="271" y="309"/>
                    <a:pt x="271" y="309"/>
                  </a:cubicBezTo>
                  <a:cubicBezTo>
                    <a:pt x="271" y="309"/>
                    <a:pt x="271" y="309"/>
                    <a:pt x="271" y="309"/>
                  </a:cubicBezTo>
                  <a:cubicBezTo>
                    <a:pt x="271" y="308"/>
                    <a:pt x="271" y="308"/>
                    <a:pt x="271" y="308"/>
                  </a:cubicBezTo>
                  <a:cubicBezTo>
                    <a:pt x="271" y="308"/>
                    <a:pt x="271" y="308"/>
                    <a:pt x="271" y="308"/>
                  </a:cubicBezTo>
                  <a:cubicBezTo>
                    <a:pt x="272" y="307"/>
                    <a:pt x="272" y="307"/>
                    <a:pt x="272" y="307"/>
                  </a:cubicBezTo>
                  <a:cubicBezTo>
                    <a:pt x="271" y="308"/>
                    <a:pt x="271" y="308"/>
                    <a:pt x="271" y="308"/>
                  </a:cubicBezTo>
                  <a:cubicBezTo>
                    <a:pt x="270" y="309"/>
                    <a:pt x="270" y="309"/>
                    <a:pt x="270" y="309"/>
                  </a:cubicBezTo>
                  <a:cubicBezTo>
                    <a:pt x="269" y="309"/>
                    <a:pt x="269" y="309"/>
                    <a:pt x="269" y="309"/>
                  </a:cubicBezTo>
                  <a:cubicBezTo>
                    <a:pt x="269" y="309"/>
                    <a:pt x="269" y="309"/>
                    <a:pt x="269" y="309"/>
                  </a:cubicBezTo>
                  <a:cubicBezTo>
                    <a:pt x="268" y="309"/>
                    <a:pt x="268" y="309"/>
                    <a:pt x="268" y="309"/>
                  </a:cubicBezTo>
                  <a:cubicBezTo>
                    <a:pt x="268" y="309"/>
                    <a:pt x="268" y="309"/>
                    <a:pt x="268" y="309"/>
                  </a:cubicBezTo>
                  <a:cubicBezTo>
                    <a:pt x="267" y="309"/>
                    <a:pt x="267" y="309"/>
                    <a:pt x="267" y="309"/>
                  </a:cubicBezTo>
                  <a:cubicBezTo>
                    <a:pt x="266" y="309"/>
                    <a:pt x="266" y="309"/>
                    <a:pt x="266" y="309"/>
                  </a:cubicBezTo>
                  <a:cubicBezTo>
                    <a:pt x="265" y="308"/>
                    <a:pt x="265" y="308"/>
                    <a:pt x="265" y="308"/>
                  </a:cubicBezTo>
                  <a:cubicBezTo>
                    <a:pt x="265" y="308"/>
                    <a:pt x="265" y="308"/>
                    <a:pt x="265" y="308"/>
                  </a:cubicBezTo>
                  <a:cubicBezTo>
                    <a:pt x="265" y="308"/>
                    <a:pt x="265" y="308"/>
                    <a:pt x="265" y="308"/>
                  </a:cubicBezTo>
                  <a:cubicBezTo>
                    <a:pt x="265" y="308"/>
                    <a:pt x="265" y="308"/>
                    <a:pt x="265" y="308"/>
                  </a:cubicBezTo>
                  <a:cubicBezTo>
                    <a:pt x="265" y="307"/>
                    <a:pt x="265" y="307"/>
                    <a:pt x="265" y="307"/>
                  </a:cubicBezTo>
                  <a:cubicBezTo>
                    <a:pt x="265" y="307"/>
                    <a:pt x="265" y="307"/>
                    <a:pt x="265" y="307"/>
                  </a:cubicBezTo>
                  <a:cubicBezTo>
                    <a:pt x="265" y="306"/>
                    <a:pt x="265" y="306"/>
                    <a:pt x="265" y="306"/>
                  </a:cubicBezTo>
                  <a:cubicBezTo>
                    <a:pt x="265" y="306"/>
                    <a:pt x="265" y="306"/>
                    <a:pt x="265" y="306"/>
                  </a:cubicBezTo>
                  <a:cubicBezTo>
                    <a:pt x="264" y="305"/>
                    <a:pt x="264" y="305"/>
                    <a:pt x="264" y="305"/>
                  </a:cubicBezTo>
                  <a:cubicBezTo>
                    <a:pt x="264" y="305"/>
                    <a:pt x="264" y="305"/>
                    <a:pt x="264" y="305"/>
                  </a:cubicBezTo>
                  <a:cubicBezTo>
                    <a:pt x="264" y="305"/>
                    <a:pt x="264" y="305"/>
                    <a:pt x="264" y="305"/>
                  </a:cubicBezTo>
                  <a:cubicBezTo>
                    <a:pt x="265" y="300"/>
                    <a:pt x="265" y="300"/>
                    <a:pt x="265" y="300"/>
                  </a:cubicBezTo>
                  <a:cubicBezTo>
                    <a:pt x="265" y="298"/>
                    <a:pt x="265" y="298"/>
                    <a:pt x="265" y="298"/>
                  </a:cubicBezTo>
                  <a:cubicBezTo>
                    <a:pt x="264" y="297"/>
                    <a:pt x="264" y="297"/>
                    <a:pt x="264" y="297"/>
                  </a:cubicBezTo>
                  <a:cubicBezTo>
                    <a:pt x="263" y="297"/>
                    <a:pt x="263" y="297"/>
                    <a:pt x="263" y="297"/>
                  </a:cubicBezTo>
                  <a:cubicBezTo>
                    <a:pt x="262" y="297"/>
                    <a:pt x="262" y="297"/>
                    <a:pt x="262" y="297"/>
                  </a:cubicBezTo>
                  <a:cubicBezTo>
                    <a:pt x="261" y="297"/>
                    <a:pt x="261" y="297"/>
                    <a:pt x="261" y="297"/>
                  </a:cubicBezTo>
                  <a:cubicBezTo>
                    <a:pt x="260" y="297"/>
                    <a:pt x="260" y="297"/>
                    <a:pt x="260" y="297"/>
                  </a:cubicBezTo>
                  <a:cubicBezTo>
                    <a:pt x="260" y="296"/>
                    <a:pt x="260" y="296"/>
                    <a:pt x="260" y="296"/>
                  </a:cubicBezTo>
                  <a:cubicBezTo>
                    <a:pt x="260" y="296"/>
                    <a:pt x="260" y="296"/>
                    <a:pt x="260" y="296"/>
                  </a:cubicBezTo>
                  <a:cubicBezTo>
                    <a:pt x="259" y="297"/>
                    <a:pt x="259" y="297"/>
                    <a:pt x="259" y="297"/>
                  </a:cubicBezTo>
                  <a:cubicBezTo>
                    <a:pt x="258" y="298"/>
                    <a:pt x="258" y="298"/>
                    <a:pt x="258" y="298"/>
                  </a:cubicBezTo>
                  <a:cubicBezTo>
                    <a:pt x="257" y="299"/>
                    <a:pt x="257" y="299"/>
                    <a:pt x="257" y="299"/>
                  </a:cubicBezTo>
                  <a:cubicBezTo>
                    <a:pt x="256" y="300"/>
                    <a:pt x="256" y="300"/>
                    <a:pt x="256" y="300"/>
                  </a:cubicBezTo>
                  <a:cubicBezTo>
                    <a:pt x="256" y="301"/>
                    <a:pt x="256" y="301"/>
                    <a:pt x="256" y="301"/>
                  </a:cubicBezTo>
                  <a:cubicBezTo>
                    <a:pt x="255" y="301"/>
                    <a:pt x="255" y="301"/>
                    <a:pt x="255" y="301"/>
                  </a:cubicBezTo>
                  <a:cubicBezTo>
                    <a:pt x="255" y="302"/>
                    <a:pt x="255" y="302"/>
                    <a:pt x="255" y="302"/>
                  </a:cubicBezTo>
                  <a:cubicBezTo>
                    <a:pt x="255" y="303"/>
                    <a:pt x="255" y="303"/>
                    <a:pt x="255" y="303"/>
                  </a:cubicBezTo>
                  <a:cubicBezTo>
                    <a:pt x="253" y="304"/>
                    <a:pt x="253" y="304"/>
                    <a:pt x="253" y="304"/>
                  </a:cubicBezTo>
                  <a:cubicBezTo>
                    <a:pt x="253" y="305"/>
                    <a:pt x="253" y="305"/>
                    <a:pt x="253" y="305"/>
                  </a:cubicBezTo>
                  <a:cubicBezTo>
                    <a:pt x="251" y="306"/>
                    <a:pt x="251" y="306"/>
                    <a:pt x="251" y="306"/>
                  </a:cubicBezTo>
                  <a:cubicBezTo>
                    <a:pt x="251" y="307"/>
                    <a:pt x="251" y="307"/>
                    <a:pt x="251" y="307"/>
                  </a:cubicBezTo>
                  <a:cubicBezTo>
                    <a:pt x="251" y="307"/>
                    <a:pt x="251" y="307"/>
                    <a:pt x="251" y="307"/>
                  </a:cubicBezTo>
                  <a:cubicBezTo>
                    <a:pt x="250" y="307"/>
                    <a:pt x="250" y="307"/>
                    <a:pt x="250" y="307"/>
                  </a:cubicBezTo>
                  <a:cubicBezTo>
                    <a:pt x="249" y="307"/>
                    <a:pt x="249" y="307"/>
                    <a:pt x="249" y="307"/>
                  </a:cubicBezTo>
                  <a:cubicBezTo>
                    <a:pt x="249" y="307"/>
                    <a:pt x="249" y="307"/>
                    <a:pt x="249" y="307"/>
                  </a:cubicBezTo>
                  <a:cubicBezTo>
                    <a:pt x="249" y="307"/>
                    <a:pt x="249" y="307"/>
                    <a:pt x="249" y="307"/>
                  </a:cubicBezTo>
                  <a:cubicBezTo>
                    <a:pt x="248" y="308"/>
                    <a:pt x="248" y="308"/>
                    <a:pt x="248" y="308"/>
                  </a:cubicBezTo>
                  <a:cubicBezTo>
                    <a:pt x="235" y="308"/>
                    <a:pt x="235" y="308"/>
                    <a:pt x="235" y="308"/>
                  </a:cubicBezTo>
                  <a:cubicBezTo>
                    <a:pt x="233" y="308"/>
                    <a:pt x="233" y="308"/>
                    <a:pt x="233" y="308"/>
                  </a:cubicBezTo>
                  <a:cubicBezTo>
                    <a:pt x="232" y="309"/>
                    <a:pt x="232" y="309"/>
                    <a:pt x="232" y="309"/>
                  </a:cubicBezTo>
                  <a:cubicBezTo>
                    <a:pt x="231" y="309"/>
                    <a:pt x="231" y="309"/>
                    <a:pt x="231" y="309"/>
                  </a:cubicBezTo>
                  <a:cubicBezTo>
                    <a:pt x="230" y="310"/>
                    <a:pt x="230" y="310"/>
                    <a:pt x="230" y="310"/>
                  </a:cubicBezTo>
                  <a:cubicBezTo>
                    <a:pt x="228" y="311"/>
                    <a:pt x="228" y="311"/>
                    <a:pt x="228" y="311"/>
                  </a:cubicBezTo>
                  <a:cubicBezTo>
                    <a:pt x="227" y="312"/>
                    <a:pt x="227" y="312"/>
                    <a:pt x="227" y="312"/>
                  </a:cubicBezTo>
                  <a:cubicBezTo>
                    <a:pt x="226" y="312"/>
                    <a:pt x="226" y="312"/>
                    <a:pt x="226" y="312"/>
                  </a:cubicBezTo>
                  <a:cubicBezTo>
                    <a:pt x="223" y="315"/>
                    <a:pt x="223" y="315"/>
                    <a:pt x="223" y="315"/>
                  </a:cubicBezTo>
                  <a:cubicBezTo>
                    <a:pt x="214" y="317"/>
                    <a:pt x="214" y="317"/>
                    <a:pt x="214" y="317"/>
                  </a:cubicBezTo>
                  <a:cubicBezTo>
                    <a:pt x="214" y="319"/>
                    <a:pt x="214" y="319"/>
                    <a:pt x="214" y="319"/>
                  </a:cubicBezTo>
                  <a:cubicBezTo>
                    <a:pt x="212" y="319"/>
                    <a:pt x="212" y="319"/>
                    <a:pt x="212" y="319"/>
                  </a:cubicBezTo>
                  <a:cubicBezTo>
                    <a:pt x="197" y="323"/>
                    <a:pt x="197" y="323"/>
                    <a:pt x="197" y="323"/>
                  </a:cubicBezTo>
                  <a:cubicBezTo>
                    <a:pt x="196" y="322"/>
                    <a:pt x="196" y="322"/>
                    <a:pt x="196" y="322"/>
                  </a:cubicBezTo>
                  <a:cubicBezTo>
                    <a:pt x="197" y="321"/>
                    <a:pt x="197" y="321"/>
                    <a:pt x="197" y="321"/>
                  </a:cubicBezTo>
                  <a:cubicBezTo>
                    <a:pt x="199" y="320"/>
                    <a:pt x="199" y="320"/>
                    <a:pt x="199" y="320"/>
                  </a:cubicBezTo>
                  <a:cubicBezTo>
                    <a:pt x="199" y="319"/>
                    <a:pt x="199" y="319"/>
                    <a:pt x="199" y="319"/>
                  </a:cubicBezTo>
                  <a:cubicBezTo>
                    <a:pt x="200" y="318"/>
                    <a:pt x="200" y="318"/>
                    <a:pt x="200" y="318"/>
                  </a:cubicBezTo>
                  <a:cubicBezTo>
                    <a:pt x="200" y="318"/>
                    <a:pt x="200" y="318"/>
                    <a:pt x="200" y="318"/>
                  </a:cubicBezTo>
                  <a:cubicBezTo>
                    <a:pt x="201" y="312"/>
                    <a:pt x="201" y="312"/>
                    <a:pt x="201" y="312"/>
                  </a:cubicBezTo>
                  <a:cubicBezTo>
                    <a:pt x="198" y="300"/>
                    <a:pt x="198" y="300"/>
                    <a:pt x="198" y="300"/>
                  </a:cubicBezTo>
                  <a:cubicBezTo>
                    <a:pt x="195" y="298"/>
                    <a:pt x="195" y="298"/>
                    <a:pt x="195" y="298"/>
                  </a:cubicBezTo>
                  <a:cubicBezTo>
                    <a:pt x="194" y="297"/>
                    <a:pt x="194" y="297"/>
                    <a:pt x="194" y="297"/>
                  </a:cubicBezTo>
                  <a:cubicBezTo>
                    <a:pt x="176" y="289"/>
                    <a:pt x="176" y="289"/>
                    <a:pt x="176" y="289"/>
                  </a:cubicBezTo>
                  <a:cubicBezTo>
                    <a:pt x="175" y="289"/>
                    <a:pt x="175" y="289"/>
                    <a:pt x="175" y="289"/>
                  </a:cubicBezTo>
                  <a:cubicBezTo>
                    <a:pt x="174" y="288"/>
                    <a:pt x="174" y="288"/>
                    <a:pt x="174" y="288"/>
                  </a:cubicBezTo>
                  <a:cubicBezTo>
                    <a:pt x="174" y="288"/>
                    <a:pt x="174" y="288"/>
                    <a:pt x="174" y="288"/>
                  </a:cubicBezTo>
                  <a:cubicBezTo>
                    <a:pt x="172" y="288"/>
                    <a:pt x="172" y="288"/>
                    <a:pt x="172" y="288"/>
                  </a:cubicBezTo>
                  <a:cubicBezTo>
                    <a:pt x="171" y="287"/>
                    <a:pt x="171" y="287"/>
                    <a:pt x="171" y="287"/>
                  </a:cubicBezTo>
                  <a:cubicBezTo>
                    <a:pt x="171" y="287"/>
                    <a:pt x="171" y="287"/>
                    <a:pt x="171" y="287"/>
                  </a:cubicBezTo>
                  <a:cubicBezTo>
                    <a:pt x="170" y="287"/>
                    <a:pt x="170" y="287"/>
                    <a:pt x="170" y="287"/>
                  </a:cubicBezTo>
                  <a:cubicBezTo>
                    <a:pt x="169" y="287"/>
                    <a:pt x="169" y="287"/>
                    <a:pt x="169" y="287"/>
                  </a:cubicBezTo>
                  <a:cubicBezTo>
                    <a:pt x="168" y="287"/>
                    <a:pt x="168" y="287"/>
                    <a:pt x="168" y="287"/>
                  </a:cubicBezTo>
                  <a:cubicBezTo>
                    <a:pt x="168" y="286"/>
                    <a:pt x="168" y="286"/>
                    <a:pt x="168" y="286"/>
                  </a:cubicBezTo>
                  <a:cubicBezTo>
                    <a:pt x="167" y="286"/>
                    <a:pt x="167" y="286"/>
                    <a:pt x="167" y="286"/>
                  </a:cubicBezTo>
                  <a:cubicBezTo>
                    <a:pt x="165" y="286"/>
                    <a:pt x="165" y="286"/>
                    <a:pt x="165" y="286"/>
                  </a:cubicBezTo>
                  <a:cubicBezTo>
                    <a:pt x="165" y="285"/>
                    <a:pt x="165" y="285"/>
                    <a:pt x="165" y="285"/>
                  </a:cubicBezTo>
                  <a:cubicBezTo>
                    <a:pt x="164" y="285"/>
                    <a:pt x="164" y="285"/>
                    <a:pt x="164" y="285"/>
                  </a:cubicBezTo>
                  <a:cubicBezTo>
                    <a:pt x="163" y="284"/>
                    <a:pt x="163" y="284"/>
                    <a:pt x="163" y="284"/>
                  </a:cubicBezTo>
                  <a:cubicBezTo>
                    <a:pt x="162" y="284"/>
                    <a:pt x="162" y="284"/>
                    <a:pt x="162" y="284"/>
                  </a:cubicBezTo>
                  <a:cubicBezTo>
                    <a:pt x="162" y="284"/>
                    <a:pt x="162" y="284"/>
                    <a:pt x="162" y="284"/>
                  </a:cubicBezTo>
                  <a:cubicBezTo>
                    <a:pt x="161" y="284"/>
                    <a:pt x="161" y="284"/>
                    <a:pt x="161" y="284"/>
                  </a:cubicBezTo>
                  <a:cubicBezTo>
                    <a:pt x="160" y="284"/>
                    <a:pt x="160" y="284"/>
                    <a:pt x="160" y="284"/>
                  </a:cubicBezTo>
                  <a:cubicBezTo>
                    <a:pt x="160" y="284"/>
                    <a:pt x="160" y="284"/>
                    <a:pt x="160" y="284"/>
                  </a:cubicBezTo>
                  <a:cubicBezTo>
                    <a:pt x="159" y="284"/>
                    <a:pt x="159" y="284"/>
                    <a:pt x="159" y="284"/>
                  </a:cubicBezTo>
                  <a:cubicBezTo>
                    <a:pt x="159" y="283"/>
                    <a:pt x="159" y="283"/>
                    <a:pt x="159" y="283"/>
                  </a:cubicBezTo>
                  <a:cubicBezTo>
                    <a:pt x="158" y="283"/>
                    <a:pt x="158" y="283"/>
                    <a:pt x="158" y="283"/>
                  </a:cubicBezTo>
                  <a:cubicBezTo>
                    <a:pt x="158" y="283"/>
                    <a:pt x="158" y="283"/>
                    <a:pt x="158" y="283"/>
                  </a:cubicBezTo>
                  <a:cubicBezTo>
                    <a:pt x="157" y="282"/>
                    <a:pt x="157" y="282"/>
                    <a:pt x="157" y="282"/>
                  </a:cubicBezTo>
                  <a:cubicBezTo>
                    <a:pt x="157" y="282"/>
                    <a:pt x="157" y="282"/>
                    <a:pt x="157" y="282"/>
                  </a:cubicBezTo>
                  <a:cubicBezTo>
                    <a:pt x="156" y="281"/>
                    <a:pt x="156" y="281"/>
                    <a:pt x="156" y="281"/>
                  </a:cubicBezTo>
                  <a:cubicBezTo>
                    <a:pt x="155" y="281"/>
                    <a:pt x="155" y="281"/>
                    <a:pt x="155" y="281"/>
                  </a:cubicBezTo>
                  <a:cubicBezTo>
                    <a:pt x="154" y="281"/>
                    <a:pt x="154" y="281"/>
                    <a:pt x="154" y="281"/>
                  </a:cubicBezTo>
                  <a:lnTo>
                    <a:pt x="39" y="27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2" name="Freeform 162"/>
            <p:cNvSpPr>
              <a:spLocks noEditPoints="1"/>
            </p:cNvSpPr>
            <p:nvPr/>
          </p:nvSpPr>
          <p:spPr bwMode="auto">
            <a:xfrm>
              <a:off x="124146" y="1394463"/>
              <a:ext cx="1578210" cy="1068380"/>
            </a:xfrm>
            <a:custGeom>
              <a:avLst/>
              <a:gdLst>
                <a:gd name="T0" fmla="*/ 209 w 238"/>
                <a:gd name="T1" fmla="*/ 133 h 165"/>
                <a:gd name="T2" fmla="*/ 234 w 238"/>
                <a:gd name="T3" fmla="*/ 28 h 165"/>
                <a:gd name="T4" fmla="*/ 219 w 238"/>
                <a:gd name="T5" fmla="*/ 21 h 165"/>
                <a:gd name="T6" fmla="*/ 209 w 238"/>
                <a:gd name="T7" fmla="*/ 10 h 165"/>
                <a:gd name="T8" fmla="*/ 198 w 238"/>
                <a:gd name="T9" fmla="*/ 7 h 165"/>
                <a:gd name="T10" fmla="*/ 187 w 238"/>
                <a:gd name="T11" fmla="*/ 2 h 165"/>
                <a:gd name="T12" fmla="*/ 167 w 238"/>
                <a:gd name="T13" fmla="*/ 9 h 165"/>
                <a:gd name="T14" fmla="*/ 145 w 238"/>
                <a:gd name="T15" fmla="*/ 37 h 165"/>
                <a:gd name="T16" fmla="*/ 142 w 238"/>
                <a:gd name="T17" fmla="*/ 45 h 165"/>
                <a:gd name="T18" fmla="*/ 135 w 238"/>
                <a:gd name="T19" fmla="*/ 40 h 165"/>
                <a:gd name="T20" fmla="*/ 120 w 238"/>
                <a:gd name="T21" fmla="*/ 51 h 165"/>
                <a:gd name="T22" fmla="*/ 127 w 238"/>
                <a:gd name="T23" fmla="*/ 60 h 165"/>
                <a:gd name="T24" fmla="*/ 130 w 238"/>
                <a:gd name="T25" fmla="*/ 70 h 165"/>
                <a:gd name="T26" fmla="*/ 104 w 238"/>
                <a:gd name="T27" fmla="*/ 78 h 165"/>
                <a:gd name="T28" fmla="*/ 104 w 238"/>
                <a:gd name="T29" fmla="*/ 89 h 165"/>
                <a:gd name="T30" fmla="*/ 100 w 238"/>
                <a:gd name="T31" fmla="*/ 101 h 165"/>
                <a:gd name="T32" fmla="*/ 104 w 238"/>
                <a:gd name="T33" fmla="*/ 109 h 165"/>
                <a:gd name="T34" fmla="*/ 112 w 238"/>
                <a:gd name="T35" fmla="*/ 114 h 165"/>
                <a:gd name="T36" fmla="*/ 110 w 238"/>
                <a:gd name="T37" fmla="*/ 125 h 165"/>
                <a:gd name="T38" fmla="*/ 90 w 238"/>
                <a:gd name="T39" fmla="*/ 135 h 165"/>
                <a:gd name="T40" fmla="*/ 84 w 238"/>
                <a:gd name="T41" fmla="*/ 141 h 165"/>
                <a:gd name="T42" fmla="*/ 97 w 238"/>
                <a:gd name="T43" fmla="*/ 137 h 165"/>
                <a:gd name="T44" fmla="*/ 110 w 238"/>
                <a:gd name="T45" fmla="*/ 132 h 165"/>
                <a:gd name="T46" fmla="*/ 127 w 238"/>
                <a:gd name="T47" fmla="*/ 123 h 165"/>
                <a:gd name="T48" fmla="*/ 138 w 238"/>
                <a:gd name="T49" fmla="*/ 112 h 165"/>
                <a:gd name="T50" fmla="*/ 159 w 238"/>
                <a:gd name="T51" fmla="*/ 100 h 165"/>
                <a:gd name="T52" fmla="*/ 143 w 238"/>
                <a:gd name="T53" fmla="*/ 115 h 165"/>
                <a:gd name="T54" fmla="*/ 154 w 238"/>
                <a:gd name="T55" fmla="*/ 113 h 165"/>
                <a:gd name="T56" fmla="*/ 164 w 238"/>
                <a:gd name="T57" fmla="*/ 107 h 165"/>
                <a:gd name="T58" fmla="*/ 169 w 238"/>
                <a:gd name="T59" fmla="*/ 111 h 165"/>
                <a:gd name="T60" fmla="*/ 184 w 238"/>
                <a:gd name="T61" fmla="*/ 119 h 165"/>
                <a:gd name="T62" fmla="*/ 194 w 238"/>
                <a:gd name="T63" fmla="*/ 126 h 165"/>
                <a:gd name="T64" fmla="*/ 199 w 238"/>
                <a:gd name="T65" fmla="*/ 130 h 165"/>
                <a:gd name="T66" fmla="*/ 205 w 238"/>
                <a:gd name="T67" fmla="*/ 132 h 165"/>
                <a:gd name="T68" fmla="*/ 206 w 238"/>
                <a:gd name="T69" fmla="*/ 146 h 165"/>
                <a:gd name="T70" fmla="*/ 211 w 238"/>
                <a:gd name="T71" fmla="*/ 156 h 165"/>
                <a:gd name="T72" fmla="*/ 202 w 238"/>
                <a:gd name="T73" fmla="*/ 162 h 165"/>
                <a:gd name="T74" fmla="*/ 199 w 238"/>
                <a:gd name="T75" fmla="*/ 162 h 165"/>
                <a:gd name="T76" fmla="*/ 202 w 238"/>
                <a:gd name="T77" fmla="*/ 155 h 165"/>
                <a:gd name="T78" fmla="*/ 203 w 238"/>
                <a:gd name="T79" fmla="*/ 164 h 165"/>
                <a:gd name="T80" fmla="*/ 207 w 238"/>
                <a:gd name="T81" fmla="*/ 156 h 165"/>
                <a:gd name="T82" fmla="*/ 205 w 238"/>
                <a:gd name="T83" fmla="*/ 150 h 165"/>
                <a:gd name="T84" fmla="*/ 201 w 238"/>
                <a:gd name="T85" fmla="*/ 151 h 165"/>
                <a:gd name="T86" fmla="*/ 199 w 238"/>
                <a:gd name="T87" fmla="*/ 145 h 165"/>
                <a:gd name="T88" fmla="*/ 204 w 238"/>
                <a:gd name="T89" fmla="*/ 144 h 165"/>
                <a:gd name="T90" fmla="*/ 197 w 238"/>
                <a:gd name="T91" fmla="*/ 142 h 165"/>
                <a:gd name="T92" fmla="*/ 110 w 238"/>
                <a:gd name="T93" fmla="*/ 75 h 165"/>
                <a:gd name="T94" fmla="*/ 173 w 238"/>
                <a:gd name="T95" fmla="*/ 116 h 165"/>
                <a:gd name="T96" fmla="*/ 160 w 238"/>
                <a:gd name="T97" fmla="*/ 115 h 165"/>
                <a:gd name="T98" fmla="*/ 90 w 238"/>
                <a:gd name="T99" fmla="*/ 62 h 165"/>
                <a:gd name="T100" fmla="*/ 91 w 238"/>
                <a:gd name="T101" fmla="*/ 95 h 165"/>
                <a:gd name="T102" fmla="*/ 134 w 238"/>
                <a:gd name="T103" fmla="*/ 121 h 165"/>
                <a:gd name="T104" fmla="*/ 127 w 238"/>
                <a:gd name="T105" fmla="*/ 126 h 165"/>
                <a:gd name="T106" fmla="*/ 129 w 238"/>
                <a:gd name="T107" fmla="*/ 128 h 165"/>
                <a:gd name="T108" fmla="*/ 121 w 238"/>
                <a:gd name="T109" fmla="*/ 135 h 165"/>
                <a:gd name="T110" fmla="*/ 93 w 238"/>
                <a:gd name="T111" fmla="*/ 142 h 165"/>
                <a:gd name="T112" fmla="*/ 3 w 238"/>
                <a:gd name="T113" fmla="*/ 156 h 165"/>
                <a:gd name="T114" fmla="*/ 22 w 238"/>
                <a:gd name="T115" fmla="*/ 156 h 165"/>
                <a:gd name="T116" fmla="*/ 41 w 238"/>
                <a:gd name="T117" fmla="*/ 154 h 165"/>
                <a:gd name="T118" fmla="*/ 59 w 238"/>
                <a:gd name="T119" fmla="*/ 149 h 165"/>
                <a:gd name="T120" fmla="*/ 68 w 238"/>
                <a:gd name="T121" fmla="*/ 147 h 165"/>
                <a:gd name="T122" fmla="*/ 72 w 238"/>
                <a:gd name="T123" fmla="*/ 142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8" h="165">
                  <a:moveTo>
                    <a:pt x="215" y="158"/>
                  </a:moveTo>
                  <a:cubicBezTo>
                    <a:pt x="215" y="157"/>
                    <a:pt x="215" y="157"/>
                    <a:pt x="215" y="157"/>
                  </a:cubicBezTo>
                  <a:cubicBezTo>
                    <a:pt x="215" y="157"/>
                    <a:pt x="215" y="157"/>
                    <a:pt x="215" y="157"/>
                  </a:cubicBezTo>
                  <a:cubicBezTo>
                    <a:pt x="215" y="157"/>
                    <a:pt x="215" y="157"/>
                    <a:pt x="215" y="157"/>
                  </a:cubicBezTo>
                  <a:cubicBezTo>
                    <a:pt x="215" y="156"/>
                    <a:pt x="215" y="156"/>
                    <a:pt x="215" y="156"/>
                  </a:cubicBezTo>
                  <a:cubicBezTo>
                    <a:pt x="215" y="156"/>
                    <a:pt x="215" y="156"/>
                    <a:pt x="215" y="156"/>
                  </a:cubicBezTo>
                  <a:cubicBezTo>
                    <a:pt x="215" y="156"/>
                    <a:pt x="215" y="156"/>
                    <a:pt x="215" y="156"/>
                  </a:cubicBezTo>
                  <a:cubicBezTo>
                    <a:pt x="214" y="155"/>
                    <a:pt x="214" y="155"/>
                    <a:pt x="214" y="155"/>
                  </a:cubicBezTo>
                  <a:cubicBezTo>
                    <a:pt x="214" y="155"/>
                    <a:pt x="214" y="155"/>
                    <a:pt x="214" y="155"/>
                  </a:cubicBezTo>
                  <a:cubicBezTo>
                    <a:pt x="214" y="154"/>
                    <a:pt x="214" y="154"/>
                    <a:pt x="214" y="154"/>
                  </a:cubicBezTo>
                  <a:cubicBezTo>
                    <a:pt x="213" y="153"/>
                    <a:pt x="213" y="153"/>
                    <a:pt x="213" y="153"/>
                  </a:cubicBezTo>
                  <a:cubicBezTo>
                    <a:pt x="212" y="153"/>
                    <a:pt x="212" y="153"/>
                    <a:pt x="212" y="153"/>
                  </a:cubicBezTo>
                  <a:cubicBezTo>
                    <a:pt x="212" y="152"/>
                    <a:pt x="212" y="152"/>
                    <a:pt x="212" y="152"/>
                  </a:cubicBezTo>
                  <a:cubicBezTo>
                    <a:pt x="211" y="151"/>
                    <a:pt x="211" y="151"/>
                    <a:pt x="211" y="151"/>
                  </a:cubicBezTo>
                  <a:cubicBezTo>
                    <a:pt x="211" y="151"/>
                    <a:pt x="211" y="151"/>
                    <a:pt x="211" y="151"/>
                  </a:cubicBezTo>
                  <a:cubicBezTo>
                    <a:pt x="210" y="151"/>
                    <a:pt x="210" y="151"/>
                    <a:pt x="210" y="151"/>
                  </a:cubicBezTo>
                  <a:cubicBezTo>
                    <a:pt x="210" y="151"/>
                    <a:pt x="210" y="151"/>
                    <a:pt x="210" y="151"/>
                  </a:cubicBezTo>
                  <a:cubicBezTo>
                    <a:pt x="210" y="150"/>
                    <a:pt x="210" y="150"/>
                    <a:pt x="210" y="150"/>
                  </a:cubicBezTo>
                  <a:cubicBezTo>
                    <a:pt x="210" y="150"/>
                    <a:pt x="210" y="150"/>
                    <a:pt x="210" y="150"/>
                  </a:cubicBezTo>
                  <a:cubicBezTo>
                    <a:pt x="210" y="149"/>
                    <a:pt x="210" y="149"/>
                    <a:pt x="210" y="149"/>
                  </a:cubicBezTo>
                  <a:cubicBezTo>
                    <a:pt x="210" y="149"/>
                    <a:pt x="210" y="149"/>
                    <a:pt x="210" y="149"/>
                  </a:cubicBezTo>
                  <a:cubicBezTo>
                    <a:pt x="210" y="149"/>
                    <a:pt x="210" y="149"/>
                    <a:pt x="210" y="149"/>
                  </a:cubicBezTo>
                  <a:cubicBezTo>
                    <a:pt x="210" y="148"/>
                    <a:pt x="210" y="148"/>
                    <a:pt x="210" y="148"/>
                  </a:cubicBezTo>
                  <a:cubicBezTo>
                    <a:pt x="210" y="148"/>
                    <a:pt x="210" y="148"/>
                    <a:pt x="210" y="148"/>
                  </a:cubicBezTo>
                  <a:cubicBezTo>
                    <a:pt x="210" y="148"/>
                    <a:pt x="210" y="148"/>
                    <a:pt x="210" y="148"/>
                  </a:cubicBezTo>
                  <a:cubicBezTo>
                    <a:pt x="209" y="148"/>
                    <a:pt x="209" y="148"/>
                    <a:pt x="209" y="148"/>
                  </a:cubicBezTo>
                  <a:cubicBezTo>
                    <a:pt x="209" y="147"/>
                    <a:pt x="209" y="147"/>
                    <a:pt x="209" y="147"/>
                  </a:cubicBezTo>
                  <a:cubicBezTo>
                    <a:pt x="210" y="147"/>
                    <a:pt x="210" y="147"/>
                    <a:pt x="210" y="147"/>
                  </a:cubicBezTo>
                  <a:cubicBezTo>
                    <a:pt x="210" y="144"/>
                    <a:pt x="210" y="144"/>
                    <a:pt x="210" y="144"/>
                  </a:cubicBezTo>
                  <a:cubicBezTo>
                    <a:pt x="210" y="141"/>
                    <a:pt x="210" y="141"/>
                    <a:pt x="210" y="141"/>
                  </a:cubicBezTo>
                  <a:cubicBezTo>
                    <a:pt x="210" y="139"/>
                    <a:pt x="210" y="139"/>
                    <a:pt x="210" y="139"/>
                  </a:cubicBezTo>
                  <a:cubicBezTo>
                    <a:pt x="210" y="138"/>
                    <a:pt x="210" y="138"/>
                    <a:pt x="210" y="138"/>
                  </a:cubicBezTo>
                  <a:cubicBezTo>
                    <a:pt x="210" y="137"/>
                    <a:pt x="210" y="137"/>
                    <a:pt x="210" y="137"/>
                  </a:cubicBezTo>
                  <a:cubicBezTo>
                    <a:pt x="210" y="137"/>
                    <a:pt x="210" y="137"/>
                    <a:pt x="210" y="137"/>
                  </a:cubicBezTo>
                  <a:cubicBezTo>
                    <a:pt x="210" y="136"/>
                    <a:pt x="210" y="136"/>
                    <a:pt x="210" y="136"/>
                  </a:cubicBezTo>
                  <a:cubicBezTo>
                    <a:pt x="210" y="135"/>
                    <a:pt x="210" y="135"/>
                    <a:pt x="210" y="135"/>
                  </a:cubicBezTo>
                  <a:cubicBezTo>
                    <a:pt x="210" y="134"/>
                    <a:pt x="210" y="134"/>
                    <a:pt x="210" y="134"/>
                  </a:cubicBezTo>
                  <a:cubicBezTo>
                    <a:pt x="209" y="133"/>
                    <a:pt x="209" y="133"/>
                    <a:pt x="209" y="133"/>
                  </a:cubicBezTo>
                  <a:cubicBezTo>
                    <a:pt x="208" y="131"/>
                    <a:pt x="208" y="131"/>
                    <a:pt x="208" y="131"/>
                  </a:cubicBezTo>
                  <a:cubicBezTo>
                    <a:pt x="208" y="131"/>
                    <a:pt x="208" y="131"/>
                    <a:pt x="208" y="131"/>
                  </a:cubicBezTo>
                  <a:cubicBezTo>
                    <a:pt x="208" y="128"/>
                    <a:pt x="208" y="128"/>
                    <a:pt x="208" y="128"/>
                  </a:cubicBezTo>
                  <a:cubicBezTo>
                    <a:pt x="208" y="128"/>
                    <a:pt x="208" y="128"/>
                    <a:pt x="208" y="128"/>
                  </a:cubicBezTo>
                  <a:cubicBezTo>
                    <a:pt x="208" y="127"/>
                    <a:pt x="208" y="127"/>
                    <a:pt x="208" y="127"/>
                  </a:cubicBezTo>
                  <a:cubicBezTo>
                    <a:pt x="208" y="126"/>
                    <a:pt x="208" y="126"/>
                    <a:pt x="208" y="126"/>
                  </a:cubicBezTo>
                  <a:cubicBezTo>
                    <a:pt x="208" y="125"/>
                    <a:pt x="208" y="125"/>
                    <a:pt x="208" y="125"/>
                  </a:cubicBezTo>
                  <a:cubicBezTo>
                    <a:pt x="207" y="125"/>
                    <a:pt x="207" y="125"/>
                    <a:pt x="207" y="125"/>
                  </a:cubicBezTo>
                  <a:cubicBezTo>
                    <a:pt x="206" y="125"/>
                    <a:pt x="206" y="125"/>
                    <a:pt x="206" y="125"/>
                  </a:cubicBezTo>
                  <a:cubicBezTo>
                    <a:pt x="204" y="125"/>
                    <a:pt x="204" y="125"/>
                    <a:pt x="204" y="125"/>
                  </a:cubicBezTo>
                  <a:cubicBezTo>
                    <a:pt x="204" y="125"/>
                    <a:pt x="204" y="125"/>
                    <a:pt x="204" y="125"/>
                  </a:cubicBezTo>
                  <a:cubicBezTo>
                    <a:pt x="202" y="126"/>
                    <a:pt x="202" y="126"/>
                    <a:pt x="202" y="126"/>
                  </a:cubicBezTo>
                  <a:cubicBezTo>
                    <a:pt x="201" y="127"/>
                    <a:pt x="201" y="127"/>
                    <a:pt x="201" y="127"/>
                  </a:cubicBezTo>
                  <a:cubicBezTo>
                    <a:pt x="200" y="128"/>
                    <a:pt x="200" y="128"/>
                    <a:pt x="200" y="128"/>
                  </a:cubicBezTo>
                  <a:cubicBezTo>
                    <a:pt x="199" y="129"/>
                    <a:pt x="199" y="129"/>
                    <a:pt x="199" y="129"/>
                  </a:cubicBezTo>
                  <a:cubicBezTo>
                    <a:pt x="198" y="129"/>
                    <a:pt x="198" y="129"/>
                    <a:pt x="198" y="129"/>
                  </a:cubicBezTo>
                  <a:cubicBezTo>
                    <a:pt x="196" y="129"/>
                    <a:pt x="196" y="129"/>
                    <a:pt x="196" y="129"/>
                  </a:cubicBezTo>
                  <a:cubicBezTo>
                    <a:pt x="196" y="129"/>
                    <a:pt x="196" y="129"/>
                    <a:pt x="196" y="129"/>
                  </a:cubicBezTo>
                  <a:cubicBezTo>
                    <a:pt x="196" y="129"/>
                    <a:pt x="196" y="129"/>
                    <a:pt x="196" y="129"/>
                  </a:cubicBezTo>
                  <a:cubicBezTo>
                    <a:pt x="196" y="128"/>
                    <a:pt x="196" y="128"/>
                    <a:pt x="196" y="128"/>
                  </a:cubicBezTo>
                  <a:cubicBezTo>
                    <a:pt x="196" y="127"/>
                    <a:pt x="196" y="127"/>
                    <a:pt x="196" y="127"/>
                  </a:cubicBezTo>
                  <a:cubicBezTo>
                    <a:pt x="195" y="122"/>
                    <a:pt x="195" y="122"/>
                    <a:pt x="195" y="122"/>
                  </a:cubicBezTo>
                  <a:cubicBezTo>
                    <a:pt x="194" y="120"/>
                    <a:pt x="194" y="120"/>
                    <a:pt x="194" y="120"/>
                  </a:cubicBezTo>
                  <a:cubicBezTo>
                    <a:pt x="194" y="119"/>
                    <a:pt x="194" y="119"/>
                    <a:pt x="194" y="119"/>
                  </a:cubicBezTo>
                  <a:cubicBezTo>
                    <a:pt x="195" y="117"/>
                    <a:pt x="195" y="117"/>
                    <a:pt x="195" y="117"/>
                  </a:cubicBezTo>
                  <a:cubicBezTo>
                    <a:pt x="192" y="117"/>
                    <a:pt x="192" y="117"/>
                    <a:pt x="192" y="117"/>
                  </a:cubicBezTo>
                  <a:cubicBezTo>
                    <a:pt x="191" y="118"/>
                    <a:pt x="191" y="118"/>
                    <a:pt x="191" y="118"/>
                  </a:cubicBezTo>
                  <a:cubicBezTo>
                    <a:pt x="190" y="117"/>
                    <a:pt x="190" y="117"/>
                    <a:pt x="190" y="117"/>
                  </a:cubicBezTo>
                  <a:cubicBezTo>
                    <a:pt x="187" y="117"/>
                    <a:pt x="187" y="117"/>
                    <a:pt x="187" y="117"/>
                  </a:cubicBezTo>
                  <a:cubicBezTo>
                    <a:pt x="238" y="33"/>
                    <a:pt x="238" y="33"/>
                    <a:pt x="238" y="33"/>
                  </a:cubicBezTo>
                  <a:cubicBezTo>
                    <a:pt x="238" y="32"/>
                    <a:pt x="238" y="32"/>
                    <a:pt x="238" y="32"/>
                  </a:cubicBezTo>
                  <a:cubicBezTo>
                    <a:pt x="237" y="32"/>
                    <a:pt x="237" y="32"/>
                    <a:pt x="237" y="32"/>
                  </a:cubicBezTo>
                  <a:cubicBezTo>
                    <a:pt x="236" y="32"/>
                    <a:pt x="236" y="32"/>
                    <a:pt x="236" y="32"/>
                  </a:cubicBezTo>
                  <a:cubicBezTo>
                    <a:pt x="236" y="32"/>
                    <a:pt x="236" y="32"/>
                    <a:pt x="236" y="32"/>
                  </a:cubicBezTo>
                  <a:cubicBezTo>
                    <a:pt x="236" y="30"/>
                    <a:pt x="236" y="30"/>
                    <a:pt x="236" y="30"/>
                  </a:cubicBezTo>
                  <a:cubicBezTo>
                    <a:pt x="235" y="29"/>
                    <a:pt x="235" y="29"/>
                    <a:pt x="235" y="29"/>
                  </a:cubicBezTo>
                  <a:cubicBezTo>
                    <a:pt x="235" y="29"/>
                    <a:pt x="235" y="29"/>
                    <a:pt x="235" y="29"/>
                  </a:cubicBezTo>
                  <a:cubicBezTo>
                    <a:pt x="234" y="28"/>
                    <a:pt x="234" y="28"/>
                    <a:pt x="234" y="28"/>
                  </a:cubicBezTo>
                  <a:cubicBezTo>
                    <a:pt x="234" y="27"/>
                    <a:pt x="234" y="27"/>
                    <a:pt x="234" y="27"/>
                  </a:cubicBezTo>
                  <a:cubicBezTo>
                    <a:pt x="233" y="27"/>
                    <a:pt x="233" y="27"/>
                    <a:pt x="233" y="27"/>
                  </a:cubicBezTo>
                  <a:cubicBezTo>
                    <a:pt x="232" y="27"/>
                    <a:pt x="232" y="27"/>
                    <a:pt x="232" y="27"/>
                  </a:cubicBezTo>
                  <a:cubicBezTo>
                    <a:pt x="232" y="27"/>
                    <a:pt x="232" y="27"/>
                    <a:pt x="232" y="27"/>
                  </a:cubicBezTo>
                  <a:cubicBezTo>
                    <a:pt x="230" y="27"/>
                    <a:pt x="230" y="27"/>
                    <a:pt x="230" y="27"/>
                  </a:cubicBezTo>
                  <a:cubicBezTo>
                    <a:pt x="229" y="27"/>
                    <a:pt x="229" y="27"/>
                    <a:pt x="229" y="27"/>
                  </a:cubicBezTo>
                  <a:cubicBezTo>
                    <a:pt x="229" y="27"/>
                    <a:pt x="229" y="27"/>
                    <a:pt x="229" y="27"/>
                  </a:cubicBezTo>
                  <a:cubicBezTo>
                    <a:pt x="228" y="27"/>
                    <a:pt x="228" y="27"/>
                    <a:pt x="228" y="27"/>
                  </a:cubicBezTo>
                  <a:cubicBezTo>
                    <a:pt x="228" y="27"/>
                    <a:pt x="228" y="27"/>
                    <a:pt x="228" y="27"/>
                  </a:cubicBezTo>
                  <a:cubicBezTo>
                    <a:pt x="228" y="27"/>
                    <a:pt x="228" y="27"/>
                    <a:pt x="228" y="27"/>
                  </a:cubicBezTo>
                  <a:cubicBezTo>
                    <a:pt x="227" y="27"/>
                    <a:pt x="227" y="27"/>
                    <a:pt x="227" y="27"/>
                  </a:cubicBezTo>
                  <a:cubicBezTo>
                    <a:pt x="227" y="26"/>
                    <a:pt x="227" y="26"/>
                    <a:pt x="227" y="26"/>
                  </a:cubicBezTo>
                  <a:cubicBezTo>
                    <a:pt x="227" y="26"/>
                    <a:pt x="227" y="26"/>
                    <a:pt x="227" y="26"/>
                  </a:cubicBezTo>
                  <a:cubicBezTo>
                    <a:pt x="228" y="26"/>
                    <a:pt x="228" y="26"/>
                    <a:pt x="228" y="26"/>
                  </a:cubicBezTo>
                  <a:cubicBezTo>
                    <a:pt x="227" y="26"/>
                    <a:pt x="227" y="26"/>
                    <a:pt x="227" y="26"/>
                  </a:cubicBezTo>
                  <a:cubicBezTo>
                    <a:pt x="226" y="26"/>
                    <a:pt x="226" y="26"/>
                    <a:pt x="226" y="26"/>
                  </a:cubicBezTo>
                  <a:cubicBezTo>
                    <a:pt x="226" y="26"/>
                    <a:pt x="226" y="26"/>
                    <a:pt x="226" y="26"/>
                  </a:cubicBezTo>
                  <a:cubicBezTo>
                    <a:pt x="226" y="25"/>
                    <a:pt x="226" y="25"/>
                    <a:pt x="226" y="25"/>
                  </a:cubicBezTo>
                  <a:cubicBezTo>
                    <a:pt x="226" y="25"/>
                    <a:pt x="226" y="25"/>
                    <a:pt x="226" y="25"/>
                  </a:cubicBezTo>
                  <a:cubicBezTo>
                    <a:pt x="226" y="25"/>
                    <a:pt x="226" y="25"/>
                    <a:pt x="226" y="25"/>
                  </a:cubicBezTo>
                  <a:cubicBezTo>
                    <a:pt x="225" y="25"/>
                    <a:pt x="225" y="25"/>
                    <a:pt x="225" y="25"/>
                  </a:cubicBezTo>
                  <a:cubicBezTo>
                    <a:pt x="225" y="25"/>
                    <a:pt x="225" y="25"/>
                    <a:pt x="225" y="25"/>
                  </a:cubicBezTo>
                  <a:cubicBezTo>
                    <a:pt x="225" y="24"/>
                    <a:pt x="225" y="24"/>
                    <a:pt x="225" y="24"/>
                  </a:cubicBezTo>
                  <a:cubicBezTo>
                    <a:pt x="224" y="24"/>
                    <a:pt x="224" y="24"/>
                    <a:pt x="224" y="24"/>
                  </a:cubicBezTo>
                  <a:cubicBezTo>
                    <a:pt x="223" y="23"/>
                    <a:pt x="223" y="23"/>
                    <a:pt x="223" y="23"/>
                  </a:cubicBezTo>
                  <a:cubicBezTo>
                    <a:pt x="223" y="23"/>
                    <a:pt x="223" y="23"/>
                    <a:pt x="223" y="23"/>
                  </a:cubicBezTo>
                  <a:cubicBezTo>
                    <a:pt x="222" y="23"/>
                    <a:pt x="222" y="23"/>
                    <a:pt x="222" y="23"/>
                  </a:cubicBezTo>
                  <a:cubicBezTo>
                    <a:pt x="222" y="23"/>
                    <a:pt x="222" y="23"/>
                    <a:pt x="222" y="23"/>
                  </a:cubicBezTo>
                  <a:cubicBezTo>
                    <a:pt x="221" y="23"/>
                    <a:pt x="221" y="23"/>
                    <a:pt x="221" y="23"/>
                  </a:cubicBezTo>
                  <a:cubicBezTo>
                    <a:pt x="221" y="23"/>
                    <a:pt x="221" y="23"/>
                    <a:pt x="221" y="23"/>
                  </a:cubicBezTo>
                  <a:cubicBezTo>
                    <a:pt x="221" y="22"/>
                    <a:pt x="221" y="22"/>
                    <a:pt x="221" y="22"/>
                  </a:cubicBezTo>
                  <a:cubicBezTo>
                    <a:pt x="221" y="22"/>
                    <a:pt x="221" y="22"/>
                    <a:pt x="221" y="22"/>
                  </a:cubicBezTo>
                  <a:cubicBezTo>
                    <a:pt x="220" y="23"/>
                    <a:pt x="220" y="23"/>
                    <a:pt x="220" y="23"/>
                  </a:cubicBezTo>
                  <a:cubicBezTo>
                    <a:pt x="220" y="23"/>
                    <a:pt x="220" y="23"/>
                    <a:pt x="220" y="23"/>
                  </a:cubicBezTo>
                  <a:cubicBezTo>
                    <a:pt x="220" y="22"/>
                    <a:pt x="220" y="22"/>
                    <a:pt x="220" y="22"/>
                  </a:cubicBezTo>
                  <a:cubicBezTo>
                    <a:pt x="220" y="22"/>
                    <a:pt x="220" y="22"/>
                    <a:pt x="220" y="22"/>
                  </a:cubicBezTo>
                  <a:cubicBezTo>
                    <a:pt x="220" y="22"/>
                    <a:pt x="220" y="22"/>
                    <a:pt x="220" y="22"/>
                  </a:cubicBezTo>
                  <a:cubicBezTo>
                    <a:pt x="219" y="21"/>
                    <a:pt x="219" y="21"/>
                    <a:pt x="219" y="21"/>
                  </a:cubicBezTo>
                  <a:cubicBezTo>
                    <a:pt x="218" y="21"/>
                    <a:pt x="218" y="21"/>
                    <a:pt x="218" y="21"/>
                  </a:cubicBezTo>
                  <a:cubicBezTo>
                    <a:pt x="219" y="21"/>
                    <a:pt x="219" y="21"/>
                    <a:pt x="219" y="21"/>
                  </a:cubicBezTo>
                  <a:cubicBezTo>
                    <a:pt x="219" y="21"/>
                    <a:pt x="219" y="21"/>
                    <a:pt x="219" y="21"/>
                  </a:cubicBezTo>
                  <a:cubicBezTo>
                    <a:pt x="218" y="20"/>
                    <a:pt x="218" y="20"/>
                    <a:pt x="218" y="20"/>
                  </a:cubicBezTo>
                  <a:cubicBezTo>
                    <a:pt x="217" y="20"/>
                    <a:pt x="217" y="20"/>
                    <a:pt x="217" y="20"/>
                  </a:cubicBezTo>
                  <a:cubicBezTo>
                    <a:pt x="217" y="19"/>
                    <a:pt x="217" y="19"/>
                    <a:pt x="217" y="19"/>
                  </a:cubicBezTo>
                  <a:cubicBezTo>
                    <a:pt x="217" y="19"/>
                    <a:pt x="217" y="19"/>
                    <a:pt x="217" y="19"/>
                  </a:cubicBezTo>
                  <a:cubicBezTo>
                    <a:pt x="217" y="19"/>
                    <a:pt x="217" y="19"/>
                    <a:pt x="217" y="19"/>
                  </a:cubicBezTo>
                  <a:cubicBezTo>
                    <a:pt x="216" y="19"/>
                    <a:pt x="216" y="19"/>
                    <a:pt x="216" y="19"/>
                  </a:cubicBezTo>
                  <a:cubicBezTo>
                    <a:pt x="214" y="21"/>
                    <a:pt x="214" y="21"/>
                    <a:pt x="214" y="21"/>
                  </a:cubicBezTo>
                  <a:cubicBezTo>
                    <a:pt x="213" y="22"/>
                    <a:pt x="213" y="22"/>
                    <a:pt x="213" y="22"/>
                  </a:cubicBezTo>
                  <a:cubicBezTo>
                    <a:pt x="214" y="21"/>
                    <a:pt x="214" y="21"/>
                    <a:pt x="214" y="21"/>
                  </a:cubicBezTo>
                  <a:cubicBezTo>
                    <a:pt x="215" y="19"/>
                    <a:pt x="215" y="19"/>
                    <a:pt x="215" y="19"/>
                  </a:cubicBezTo>
                  <a:cubicBezTo>
                    <a:pt x="216" y="18"/>
                    <a:pt x="216" y="18"/>
                    <a:pt x="216" y="18"/>
                  </a:cubicBezTo>
                  <a:cubicBezTo>
                    <a:pt x="216" y="17"/>
                    <a:pt x="216" y="17"/>
                    <a:pt x="216" y="17"/>
                  </a:cubicBezTo>
                  <a:cubicBezTo>
                    <a:pt x="216" y="17"/>
                    <a:pt x="216" y="17"/>
                    <a:pt x="216" y="17"/>
                  </a:cubicBezTo>
                  <a:cubicBezTo>
                    <a:pt x="215" y="16"/>
                    <a:pt x="215" y="16"/>
                    <a:pt x="215" y="16"/>
                  </a:cubicBezTo>
                  <a:cubicBezTo>
                    <a:pt x="214" y="16"/>
                    <a:pt x="214" y="16"/>
                    <a:pt x="214" y="16"/>
                  </a:cubicBezTo>
                  <a:cubicBezTo>
                    <a:pt x="213" y="17"/>
                    <a:pt x="213" y="17"/>
                    <a:pt x="213" y="17"/>
                  </a:cubicBezTo>
                  <a:cubicBezTo>
                    <a:pt x="212" y="17"/>
                    <a:pt x="212" y="17"/>
                    <a:pt x="212" y="17"/>
                  </a:cubicBezTo>
                  <a:cubicBezTo>
                    <a:pt x="211" y="17"/>
                    <a:pt x="211" y="17"/>
                    <a:pt x="211" y="17"/>
                  </a:cubicBezTo>
                  <a:cubicBezTo>
                    <a:pt x="210" y="17"/>
                    <a:pt x="210" y="17"/>
                    <a:pt x="210" y="17"/>
                  </a:cubicBezTo>
                  <a:cubicBezTo>
                    <a:pt x="209" y="18"/>
                    <a:pt x="209" y="18"/>
                    <a:pt x="209" y="18"/>
                  </a:cubicBezTo>
                  <a:cubicBezTo>
                    <a:pt x="208" y="19"/>
                    <a:pt x="208" y="19"/>
                    <a:pt x="208" y="19"/>
                  </a:cubicBezTo>
                  <a:cubicBezTo>
                    <a:pt x="209" y="18"/>
                    <a:pt x="209" y="18"/>
                    <a:pt x="209" y="18"/>
                  </a:cubicBezTo>
                  <a:cubicBezTo>
                    <a:pt x="209" y="17"/>
                    <a:pt x="209" y="17"/>
                    <a:pt x="209" y="17"/>
                  </a:cubicBezTo>
                  <a:cubicBezTo>
                    <a:pt x="209" y="16"/>
                    <a:pt x="209" y="16"/>
                    <a:pt x="209" y="16"/>
                  </a:cubicBezTo>
                  <a:cubicBezTo>
                    <a:pt x="209" y="15"/>
                    <a:pt x="209" y="15"/>
                    <a:pt x="209" y="15"/>
                  </a:cubicBezTo>
                  <a:cubicBezTo>
                    <a:pt x="207" y="15"/>
                    <a:pt x="207" y="15"/>
                    <a:pt x="207" y="15"/>
                  </a:cubicBezTo>
                  <a:cubicBezTo>
                    <a:pt x="207" y="14"/>
                    <a:pt x="207" y="14"/>
                    <a:pt x="207" y="14"/>
                  </a:cubicBezTo>
                  <a:cubicBezTo>
                    <a:pt x="208" y="14"/>
                    <a:pt x="208" y="14"/>
                    <a:pt x="208" y="14"/>
                  </a:cubicBezTo>
                  <a:cubicBezTo>
                    <a:pt x="209" y="14"/>
                    <a:pt x="209" y="14"/>
                    <a:pt x="209" y="14"/>
                  </a:cubicBezTo>
                  <a:cubicBezTo>
                    <a:pt x="209" y="14"/>
                    <a:pt x="209" y="14"/>
                    <a:pt x="209" y="14"/>
                  </a:cubicBezTo>
                  <a:cubicBezTo>
                    <a:pt x="207" y="13"/>
                    <a:pt x="207" y="13"/>
                    <a:pt x="207" y="13"/>
                  </a:cubicBezTo>
                  <a:cubicBezTo>
                    <a:pt x="207" y="12"/>
                    <a:pt x="207" y="12"/>
                    <a:pt x="207" y="12"/>
                  </a:cubicBezTo>
                  <a:cubicBezTo>
                    <a:pt x="207" y="11"/>
                    <a:pt x="207" y="11"/>
                    <a:pt x="207" y="11"/>
                  </a:cubicBezTo>
                  <a:cubicBezTo>
                    <a:pt x="208" y="11"/>
                    <a:pt x="208" y="11"/>
                    <a:pt x="208" y="11"/>
                  </a:cubicBezTo>
                  <a:cubicBezTo>
                    <a:pt x="209" y="10"/>
                    <a:pt x="209" y="10"/>
                    <a:pt x="209" y="10"/>
                  </a:cubicBezTo>
                  <a:cubicBezTo>
                    <a:pt x="208" y="10"/>
                    <a:pt x="208" y="10"/>
                    <a:pt x="208" y="10"/>
                  </a:cubicBezTo>
                  <a:cubicBezTo>
                    <a:pt x="208" y="9"/>
                    <a:pt x="208" y="9"/>
                    <a:pt x="208" y="9"/>
                  </a:cubicBezTo>
                  <a:cubicBezTo>
                    <a:pt x="207" y="9"/>
                    <a:pt x="207" y="9"/>
                    <a:pt x="207" y="9"/>
                  </a:cubicBezTo>
                  <a:cubicBezTo>
                    <a:pt x="207" y="9"/>
                    <a:pt x="207" y="9"/>
                    <a:pt x="207" y="9"/>
                  </a:cubicBezTo>
                  <a:cubicBezTo>
                    <a:pt x="207" y="9"/>
                    <a:pt x="207" y="9"/>
                    <a:pt x="207" y="9"/>
                  </a:cubicBezTo>
                  <a:cubicBezTo>
                    <a:pt x="206" y="8"/>
                    <a:pt x="206" y="8"/>
                    <a:pt x="206" y="8"/>
                  </a:cubicBezTo>
                  <a:cubicBezTo>
                    <a:pt x="205" y="8"/>
                    <a:pt x="205" y="8"/>
                    <a:pt x="205" y="8"/>
                  </a:cubicBezTo>
                  <a:cubicBezTo>
                    <a:pt x="204" y="8"/>
                    <a:pt x="204" y="8"/>
                    <a:pt x="204" y="8"/>
                  </a:cubicBezTo>
                  <a:cubicBezTo>
                    <a:pt x="204" y="8"/>
                    <a:pt x="204" y="8"/>
                    <a:pt x="204" y="8"/>
                  </a:cubicBezTo>
                  <a:cubicBezTo>
                    <a:pt x="203" y="8"/>
                    <a:pt x="203" y="8"/>
                    <a:pt x="203" y="8"/>
                  </a:cubicBezTo>
                  <a:cubicBezTo>
                    <a:pt x="202" y="8"/>
                    <a:pt x="202" y="8"/>
                    <a:pt x="202" y="8"/>
                  </a:cubicBezTo>
                  <a:cubicBezTo>
                    <a:pt x="202" y="9"/>
                    <a:pt x="202" y="9"/>
                    <a:pt x="202" y="9"/>
                  </a:cubicBezTo>
                  <a:cubicBezTo>
                    <a:pt x="202" y="9"/>
                    <a:pt x="202" y="9"/>
                    <a:pt x="202" y="9"/>
                  </a:cubicBezTo>
                  <a:cubicBezTo>
                    <a:pt x="201" y="8"/>
                    <a:pt x="201" y="8"/>
                    <a:pt x="201" y="8"/>
                  </a:cubicBezTo>
                  <a:cubicBezTo>
                    <a:pt x="201" y="8"/>
                    <a:pt x="201" y="8"/>
                    <a:pt x="201" y="8"/>
                  </a:cubicBezTo>
                  <a:cubicBezTo>
                    <a:pt x="202" y="8"/>
                    <a:pt x="202" y="8"/>
                    <a:pt x="202" y="8"/>
                  </a:cubicBezTo>
                  <a:cubicBezTo>
                    <a:pt x="202" y="7"/>
                    <a:pt x="202" y="7"/>
                    <a:pt x="202" y="7"/>
                  </a:cubicBezTo>
                  <a:cubicBezTo>
                    <a:pt x="202" y="6"/>
                    <a:pt x="202" y="6"/>
                    <a:pt x="202" y="6"/>
                  </a:cubicBezTo>
                  <a:cubicBezTo>
                    <a:pt x="202" y="6"/>
                    <a:pt x="202" y="6"/>
                    <a:pt x="202" y="6"/>
                  </a:cubicBezTo>
                  <a:cubicBezTo>
                    <a:pt x="202" y="5"/>
                    <a:pt x="202" y="5"/>
                    <a:pt x="202" y="5"/>
                  </a:cubicBezTo>
                  <a:cubicBezTo>
                    <a:pt x="203" y="5"/>
                    <a:pt x="203" y="5"/>
                    <a:pt x="203" y="5"/>
                  </a:cubicBezTo>
                  <a:cubicBezTo>
                    <a:pt x="202" y="4"/>
                    <a:pt x="202" y="4"/>
                    <a:pt x="202" y="4"/>
                  </a:cubicBezTo>
                  <a:cubicBezTo>
                    <a:pt x="202" y="4"/>
                    <a:pt x="202" y="4"/>
                    <a:pt x="202" y="4"/>
                  </a:cubicBezTo>
                  <a:cubicBezTo>
                    <a:pt x="201" y="5"/>
                    <a:pt x="201" y="5"/>
                    <a:pt x="201" y="5"/>
                  </a:cubicBezTo>
                  <a:cubicBezTo>
                    <a:pt x="201" y="6"/>
                    <a:pt x="201" y="6"/>
                    <a:pt x="201" y="6"/>
                  </a:cubicBezTo>
                  <a:cubicBezTo>
                    <a:pt x="201" y="6"/>
                    <a:pt x="201" y="6"/>
                    <a:pt x="201" y="6"/>
                  </a:cubicBezTo>
                  <a:cubicBezTo>
                    <a:pt x="200" y="5"/>
                    <a:pt x="200" y="5"/>
                    <a:pt x="200" y="5"/>
                  </a:cubicBezTo>
                  <a:cubicBezTo>
                    <a:pt x="199" y="6"/>
                    <a:pt x="199" y="6"/>
                    <a:pt x="199" y="6"/>
                  </a:cubicBezTo>
                  <a:cubicBezTo>
                    <a:pt x="199" y="6"/>
                    <a:pt x="199" y="6"/>
                    <a:pt x="199" y="6"/>
                  </a:cubicBezTo>
                  <a:cubicBezTo>
                    <a:pt x="199" y="7"/>
                    <a:pt x="199" y="7"/>
                    <a:pt x="199" y="7"/>
                  </a:cubicBezTo>
                  <a:cubicBezTo>
                    <a:pt x="199" y="7"/>
                    <a:pt x="199" y="7"/>
                    <a:pt x="199" y="7"/>
                  </a:cubicBezTo>
                  <a:cubicBezTo>
                    <a:pt x="198" y="8"/>
                    <a:pt x="198" y="8"/>
                    <a:pt x="198" y="8"/>
                  </a:cubicBezTo>
                  <a:cubicBezTo>
                    <a:pt x="198" y="7"/>
                    <a:pt x="198" y="7"/>
                    <a:pt x="198" y="7"/>
                  </a:cubicBezTo>
                  <a:cubicBezTo>
                    <a:pt x="198" y="8"/>
                    <a:pt x="198" y="8"/>
                    <a:pt x="198" y="8"/>
                  </a:cubicBezTo>
                  <a:cubicBezTo>
                    <a:pt x="197" y="9"/>
                    <a:pt x="197" y="9"/>
                    <a:pt x="197" y="9"/>
                  </a:cubicBezTo>
                  <a:cubicBezTo>
                    <a:pt x="197" y="8"/>
                    <a:pt x="197" y="8"/>
                    <a:pt x="197" y="8"/>
                  </a:cubicBezTo>
                  <a:cubicBezTo>
                    <a:pt x="197" y="7"/>
                    <a:pt x="197" y="7"/>
                    <a:pt x="197" y="7"/>
                  </a:cubicBezTo>
                  <a:cubicBezTo>
                    <a:pt x="198" y="7"/>
                    <a:pt x="198" y="7"/>
                    <a:pt x="198" y="7"/>
                  </a:cubicBezTo>
                  <a:cubicBezTo>
                    <a:pt x="197" y="7"/>
                    <a:pt x="197" y="7"/>
                    <a:pt x="197" y="7"/>
                  </a:cubicBezTo>
                  <a:cubicBezTo>
                    <a:pt x="197" y="7"/>
                    <a:pt x="197" y="7"/>
                    <a:pt x="197" y="7"/>
                  </a:cubicBezTo>
                  <a:cubicBezTo>
                    <a:pt x="196" y="8"/>
                    <a:pt x="196" y="8"/>
                    <a:pt x="196" y="8"/>
                  </a:cubicBezTo>
                  <a:cubicBezTo>
                    <a:pt x="196" y="8"/>
                    <a:pt x="196" y="8"/>
                    <a:pt x="196" y="8"/>
                  </a:cubicBezTo>
                  <a:cubicBezTo>
                    <a:pt x="196" y="7"/>
                    <a:pt x="196" y="7"/>
                    <a:pt x="196" y="7"/>
                  </a:cubicBezTo>
                  <a:cubicBezTo>
                    <a:pt x="196" y="6"/>
                    <a:pt x="196" y="6"/>
                    <a:pt x="196" y="6"/>
                  </a:cubicBezTo>
                  <a:cubicBezTo>
                    <a:pt x="195" y="6"/>
                    <a:pt x="195" y="6"/>
                    <a:pt x="195" y="6"/>
                  </a:cubicBezTo>
                  <a:cubicBezTo>
                    <a:pt x="195" y="5"/>
                    <a:pt x="195" y="5"/>
                    <a:pt x="195" y="5"/>
                  </a:cubicBezTo>
                  <a:cubicBezTo>
                    <a:pt x="196" y="5"/>
                    <a:pt x="196" y="5"/>
                    <a:pt x="196" y="5"/>
                  </a:cubicBezTo>
                  <a:cubicBezTo>
                    <a:pt x="197" y="5"/>
                    <a:pt x="197" y="5"/>
                    <a:pt x="197" y="5"/>
                  </a:cubicBezTo>
                  <a:cubicBezTo>
                    <a:pt x="198" y="5"/>
                    <a:pt x="198" y="5"/>
                    <a:pt x="198" y="5"/>
                  </a:cubicBezTo>
                  <a:cubicBezTo>
                    <a:pt x="199" y="5"/>
                    <a:pt x="199" y="5"/>
                    <a:pt x="199" y="5"/>
                  </a:cubicBezTo>
                  <a:cubicBezTo>
                    <a:pt x="200" y="5"/>
                    <a:pt x="200" y="5"/>
                    <a:pt x="200" y="5"/>
                  </a:cubicBezTo>
                  <a:cubicBezTo>
                    <a:pt x="201" y="4"/>
                    <a:pt x="201" y="4"/>
                    <a:pt x="201" y="4"/>
                  </a:cubicBezTo>
                  <a:cubicBezTo>
                    <a:pt x="201" y="3"/>
                    <a:pt x="201" y="3"/>
                    <a:pt x="201" y="3"/>
                  </a:cubicBezTo>
                  <a:cubicBezTo>
                    <a:pt x="201" y="3"/>
                    <a:pt x="201" y="3"/>
                    <a:pt x="201" y="3"/>
                  </a:cubicBezTo>
                  <a:cubicBezTo>
                    <a:pt x="201" y="3"/>
                    <a:pt x="201" y="3"/>
                    <a:pt x="201" y="3"/>
                  </a:cubicBezTo>
                  <a:cubicBezTo>
                    <a:pt x="200" y="2"/>
                    <a:pt x="200" y="2"/>
                    <a:pt x="200" y="2"/>
                  </a:cubicBezTo>
                  <a:cubicBezTo>
                    <a:pt x="200" y="2"/>
                    <a:pt x="200" y="2"/>
                    <a:pt x="200" y="2"/>
                  </a:cubicBezTo>
                  <a:cubicBezTo>
                    <a:pt x="199" y="2"/>
                    <a:pt x="199" y="2"/>
                    <a:pt x="199" y="2"/>
                  </a:cubicBezTo>
                  <a:cubicBezTo>
                    <a:pt x="199" y="1"/>
                    <a:pt x="199" y="1"/>
                    <a:pt x="199" y="1"/>
                  </a:cubicBezTo>
                  <a:cubicBezTo>
                    <a:pt x="199" y="1"/>
                    <a:pt x="199" y="1"/>
                    <a:pt x="199" y="1"/>
                  </a:cubicBezTo>
                  <a:cubicBezTo>
                    <a:pt x="199" y="1"/>
                    <a:pt x="199" y="1"/>
                    <a:pt x="199" y="1"/>
                  </a:cubicBezTo>
                  <a:cubicBezTo>
                    <a:pt x="199" y="1"/>
                    <a:pt x="199" y="1"/>
                    <a:pt x="199" y="1"/>
                  </a:cubicBezTo>
                  <a:cubicBezTo>
                    <a:pt x="200" y="0"/>
                    <a:pt x="200" y="0"/>
                    <a:pt x="200" y="0"/>
                  </a:cubicBezTo>
                  <a:cubicBezTo>
                    <a:pt x="199" y="0"/>
                    <a:pt x="199" y="0"/>
                    <a:pt x="199" y="0"/>
                  </a:cubicBezTo>
                  <a:cubicBezTo>
                    <a:pt x="198" y="1"/>
                    <a:pt x="198" y="1"/>
                    <a:pt x="198" y="1"/>
                  </a:cubicBezTo>
                  <a:cubicBezTo>
                    <a:pt x="197" y="1"/>
                    <a:pt x="197" y="1"/>
                    <a:pt x="197" y="1"/>
                  </a:cubicBezTo>
                  <a:cubicBezTo>
                    <a:pt x="196" y="1"/>
                    <a:pt x="196" y="1"/>
                    <a:pt x="196" y="1"/>
                  </a:cubicBezTo>
                  <a:cubicBezTo>
                    <a:pt x="195" y="2"/>
                    <a:pt x="195" y="2"/>
                    <a:pt x="195" y="2"/>
                  </a:cubicBezTo>
                  <a:cubicBezTo>
                    <a:pt x="193" y="3"/>
                    <a:pt x="193" y="3"/>
                    <a:pt x="193" y="3"/>
                  </a:cubicBezTo>
                  <a:cubicBezTo>
                    <a:pt x="192" y="4"/>
                    <a:pt x="192" y="4"/>
                    <a:pt x="192" y="4"/>
                  </a:cubicBezTo>
                  <a:cubicBezTo>
                    <a:pt x="190" y="4"/>
                    <a:pt x="190" y="4"/>
                    <a:pt x="190" y="4"/>
                  </a:cubicBezTo>
                  <a:cubicBezTo>
                    <a:pt x="189" y="3"/>
                    <a:pt x="189" y="3"/>
                    <a:pt x="189" y="3"/>
                  </a:cubicBezTo>
                  <a:cubicBezTo>
                    <a:pt x="188" y="3"/>
                    <a:pt x="188" y="3"/>
                    <a:pt x="188" y="3"/>
                  </a:cubicBezTo>
                  <a:cubicBezTo>
                    <a:pt x="188" y="3"/>
                    <a:pt x="188" y="3"/>
                    <a:pt x="188" y="3"/>
                  </a:cubicBezTo>
                  <a:cubicBezTo>
                    <a:pt x="188" y="3"/>
                    <a:pt x="188" y="3"/>
                    <a:pt x="188" y="3"/>
                  </a:cubicBezTo>
                  <a:cubicBezTo>
                    <a:pt x="187" y="2"/>
                    <a:pt x="187" y="2"/>
                    <a:pt x="187" y="2"/>
                  </a:cubicBezTo>
                  <a:cubicBezTo>
                    <a:pt x="186" y="3"/>
                    <a:pt x="186" y="3"/>
                    <a:pt x="186" y="3"/>
                  </a:cubicBezTo>
                  <a:cubicBezTo>
                    <a:pt x="186" y="3"/>
                    <a:pt x="186" y="3"/>
                    <a:pt x="186" y="3"/>
                  </a:cubicBezTo>
                  <a:cubicBezTo>
                    <a:pt x="185" y="3"/>
                    <a:pt x="185" y="3"/>
                    <a:pt x="185" y="3"/>
                  </a:cubicBezTo>
                  <a:cubicBezTo>
                    <a:pt x="185" y="3"/>
                    <a:pt x="185" y="3"/>
                    <a:pt x="185" y="3"/>
                  </a:cubicBezTo>
                  <a:cubicBezTo>
                    <a:pt x="185" y="2"/>
                    <a:pt x="185" y="2"/>
                    <a:pt x="185" y="2"/>
                  </a:cubicBezTo>
                  <a:cubicBezTo>
                    <a:pt x="186" y="2"/>
                    <a:pt x="186" y="2"/>
                    <a:pt x="186" y="2"/>
                  </a:cubicBezTo>
                  <a:cubicBezTo>
                    <a:pt x="186" y="2"/>
                    <a:pt x="186" y="2"/>
                    <a:pt x="186" y="2"/>
                  </a:cubicBezTo>
                  <a:cubicBezTo>
                    <a:pt x="185" y="2"/>
                    <a:pt x="185" y="2"/>
                    <a:pt x="185" y="2"/>
                  </a:cubicBezTo>
                  <a:cubicBezTo>
                    <a:pt x="183" y="3"/>
                    <a:pt x="183" y="3"/>
                    <a:pt x="183" y="3"/>
                  </a:cubicBezTo>
                  <a:cubicBezTo>
                    <a:pt x="182" y="3"/>
                    <a:pt x="182" y="3"/>
                    <a:pt x="182" y="3"/>
                  </a:cubicBezTo>
                  <a:cubicBezTo>
                    <a:pt x="181" y="4"/>
                    <a:pt x="181" y="4"/>
                    <a:pt x="181" y="4"/>
                  </a:cubicBezTo>
                  <a:cubicBezTo>
                    <a:pt x="181" y="5"/>
                    <a:pt x="181" y="5"/>
                    <a:pt x="181" y="5"/>
                  </a:cubicBezTo>
                  <a:cubicBezTo>
                    <a:pt x="182" y="5"/>
                    <a:pt x="182" y="5"/>
                    <a:pt x="182" y="5"/>
                  </a:cubicBezTo>
                  <a:cubicBezTo>
                    <a:pt x="182" y="6"/>
                    <a:pt x="182" y="6"/>
                    <a:pt x="182" y="6"/>
                  </a:cubicBezTo>
                  <a:cubicBezTo>
                    <a:pt x="181" y="6"/>
                    <a:pt x="181" y="6"/>
                    <a:pt x="181" y="6"/>
                  </a:cubicBezTo>
                  <a:cubicBezTo>
                    <a:pt x="180" y="6"/>
                    <a:pt x="180" y="6"/>
                    <a:pt x="180" y="6"/>
                  </a:cubicBezTo>
                  <a:cubicBezTo>
                    <a:pt x="179" y="8"/>
                    <a:pt x="179" y="8"/>
                    <a:pt x="179" y="8"/>
                  </a:cubicBezTo>
                  <a:cubicBezTo>
                    <a:pt x="178" y="10"/>
                    <a:pt x="178" y="10"/>
                    <a:pt x="178" y="10"/>
                  </a:cubicBezTo>
                  <a:cubicBezTo>
                    <a:pt x="178" y="10"/>
                    <a:pt x="178" y="10"/>
                    <a:pt x="178" y="10"/>
                  </a:cubicBezTo>
                  <a:cubicBezTo>
                    <a:pt x="178" y="9"/>
                    <a:pt x="178" y="9"/>
                    <a:pt x="178" y="9"/>
                  </a:cubicBezTo>
                  <a:cubicBezTo>
                    <a:pt x="178" y="8"/>
                    <a:pt x="178" y="8"/>
                    <a:pt x="178" y="8"/>
                  </a:cubicBezTo>
                  <a:cubicBezTo>
                    <a:pt x="179" y="6"/>
                    <a:pt x="179" y="6"/>
                    <a:pt x="179" y="6"/>
                  </a:cubicBezTo>
                  <a:cubicBezTo>
                    <a:pt x="179" y="6"/>
                    <a:pt x="179" y="6"/>
                    <a:pt x="179" y="6"/>
                  </a:cubicBezTo>
                  <a:cubicBezTo>
                    <a:pt x="179" y="6"/>
                    <a:pt x="179" y="6"/>
                    <a:pt x="179" y="6"/>
                  </a:cubicBezTo>
                  <a:cubicBezTo>
                    <a:pt x="177" y="7"/>
                    <a:pt x="177" y="7"/>
                    <a:pt x="177" y="7"/>
                  </a:cubicBezTo>
                  <a:cubicBezTo>
                    <a:pt x="176" y="7"/>
                    <a:pt x="176" y="7"/>
                    <a:pt x="176" y="7"/>
                  </a:cubicBezTo>
                  <a:cubicBezTo>
                    <a:pt x="175" y="6"/>
                    <a:pt x="175" y="6"/>
                    <a:pt x="175" y="6"/>
                  </a:cubicBezTo>
                  <a:cubicBezTo>
                    <a:pt x="174" y="5"/>
                    <a:pt x="174" y="5"/>
                    <a:pt x="174" y="5"/>
                  </a:cubicBezTo>
                  <a:cubicBezTo>
                    <a:pt x="173" y="5"/>
                    <a:pt x="173" y="5"/>
                    <a:pt x="173" y="5"/>
                  </a:cubicBezTo>
                  <a:cubicBezTo>
                    <a:pt x="173" y="5"/>
                    <a:pt x="173" y="5"/>
                    <a:pt x="173" y="5"/>
                  </a:cubicBezTo>
                  <a:cubicBezTo>
                    <a:pt x="173" y="6"/>
                    <a:pt x="173" y="6"/>
                    <a:pt x="173" y="6"/>
                  </a:cubicBezTo>
                  <a:cubicBezTo>
                    <a:pt x="174" y="6"/>
                    <a:pt x="174" y="6"/>
                    <a:pt x="174" y="6"/>
                  </a:cubicBezTo>
                  <a:cubicBezTo>
                    <a:pt x="175" y="7"/>
                    <a:pt x="175" y="7"/>
                    <a:pt x="175" y="7"/>
                  </a:cubicBezTo>
                  <a:cubicBezTo>
                    <a:pt x="174" y="7"/>
                    <a:pt x="174" y="7"/>
                    <a:pt x="174" y="7"/>
                  </a:cubicBezTo>
                  <a:cubicBezTo>
                    <a:pt x="173" y="7"/>
                    <a:pt x="173" y="7"/>
                    <a:pt x="173" y="7"/>
                  </a:cubicBezTo>
                  <a:cubicBezTo>
                    <a:pt x="172" y="6"/>
                    <a:pt x="172" y="6"/>
                    <a:pt x="172" y="6"/>
                  </a:cubicBezTo>
                  <a:cubicBezTo>
                    <a:pt x="170" y="7"/>
                    <a:pt x="170" y="7"/>
                    <a:pt x="170" y="7"/>
                  </a:cubicBezTo>
                  <a:cubicBezTo>
                    <a:pt x="167" y="9"/>
                    <a:pt x="167" y="9"/>
                    <a:pt x="167" y="9"/>
                  </a:cubicBezTo>
                  <a:cubicBezTo>
                    <a:pt x="165" y="10"/>
                    <a:pt x="165" y="10"/>
                    <a:pt x="165" y="10"/>
                  </a:cubicBezTo>
                  <a:cubicBezTo>
                    <a:pt x="163" y="11"/>
                    <a:pt x="163" y="11"/>
                    <a:pt x="163" y="11"/>
                  </a:cubicBezTo>
                  <a:cubicBezTo>
                    <a:pt x="161" y="13"/>
                    <a:pt x="161" y="13"/>
                    <a:pt x="161" y="13"/>
                  </a:cubicBezTo>
                  <a:cubicBezTo>
                    <a:pt x="159" y="14"/>
                    <a:pt x="159" y="14"/>
                    <a:pt x="159" y="14"/>
                  </a:cubicBezTo>
                  <a:cubicBezTo>
                    <a:pt x="158" y="15"/>
                    <a:pt x="158" y="15"/>
                    <a:pt x="158" y="15"/>
                  </a:cubicBezTo>
                  <a:cubicBezTo>
                    <a:pt x="157" y="15"/>
                    <a:pt x="157" y="15"/>
                    <a:pt x="157" y="15"/>
                  </a:cubicBezTo>
                  <a:cubicBezTo>
                    <a:pt x="156" y="16"/>
                    <a:pt x="156" y="16"/>
                    <a:pt x="156" y="16"/>
                  </a:cubicBezTo>
                  <a:cubicBezTo>
                    <a:pt x="155" y="16"/>
                    <a:pt x="155" y="16"/>
                    <a:pt x="155" y="16"/>
                  </a:cubicBezTo>
                  <a:cubicBezTo>
                    <a:pt x="153" y="17"/>
                    <a:pt x="153" y="17"/>
                    <a:pt x="153" y="17"/>
                  </a:cubicBezTo>
                  <a:cubicBezTo>
                    <a:pt x="152" y="17"/>
                    <a:pt x="152" y="17"/>
                    <a:pt x="152" y="17"/>
                  </a:cubicBezTo>
                  <a:cubicBezTo>
                    <a:pt x="151" y="16"/>
                    <a:pt x="151" y="16"/>
                    <a:pt x="151" y="16"/>
                  </a:cubicBezTo>
                  <a:cubicBezTo>
                    <a:pt x="150" y="16"/>
                    <a:pt x="150" y="16"/>
                    <a:pt x="150" y="16"/>
                  </a:cubicBezTo>
                  <a:cubicBezTo>
                    <a:pt x="149" y="15"/>
                    <a:pt x="149" y="15"/>
                    <a:pt x="149" y="15"/>
                  </a:cubicBezTo>
                  <a:cubicBezTo>
                    <a:pt x="148" y="15"/>
                    <a:pt x="148" y="15"/>
                    <a:pt x="148" y="15"/>
                  </a:cubicBezTo>
                  <a:cubicBezTo>
                    <a:pt x="146" y="14"/>
                    <a:pt x="146" y="14"/>
                    <a:pt x="146" y="14"/>
                  </a:cubicBezTo>
                  <a:cubicBezTo>
                    <a:pt x="146" y="15"/>
                    <a:pt x="146" y="15"/>
                    <a:pt x="146" y="15"/>
                  </a:cubicBezTo>
                  <a:cubicBezTo>
                    <a:pt x="145" y="15"/>
                    <a:pt x="145" y="15"/>
                    <a:pt x="145" y="15"/>
                  </a:cubicBezTo>
                  <a:cubicBezTo>
                    <a:pt x="143" y="17"/>
                    <a:pt x="143" y="17"/>
                    <a:pt x="143" y="17"/>
                  </a:cubicBezTo>
                  <a:cubicBezTo>
                    <a:pt x="143" y="18"/>
                    <a:pt x="143" y="18"/>
                    <a:pt x="143" y="18"/>
                  </a:cubicBezTo>
                  <a:cubicBezTo>
                    <a:pt x="142" y="19"/>
                    <a:pt x="142" y="19"/>
                    <a:pt x="142" y="19"/>
                  </a:cubicBezTo>
                  <a:cubicBezTo>
                    <a:pt x="141" y="20"/>
                    <a:pt x="141" y="20"/>
                    <a:pt x="141" y="20"/>
                  </a:cubicBezTo>
                  <a:cubicBezTo>
                    <a:pt x="141" y="20"/>
                    <a:pt x="141" y="20"/>
                    <a:pt x="141" y="20"/>
                  </a:cubicBezTo>
                  <a:cubicBezTo>
                    <a:pt x="140" y="19"/>
                    <a:pt x="140" y="19"/>
                    <a:pt x="140" y="19"/>
                  </a:cubicBezTo>
                  <a:cubicBezTo>
                    <a:pt x="140" y="20"/>
                    <a:pt x="140" y="20"/>
                    <a:pt x="140" y="20"/>
                  </a:cubicBezTo>
                  <a:cubicBezTo>
                    <a:pt x="140" y="21"/>
                    <a:pt x="140" y="21"/>
                    <a:pt x="140" y="21"/>
                  </a:cubicBezTo>
                  <a:cubicBezTo>
                    <a:pt x="142" y="25"/>
                    <a:pt x="142" y="25"/>
                    <a:pt x="142" y="25"/>
                  </a:cubicBezTo>
                  <a:cubicBezTo>
                    <a:pt x="143" y="27"/>
                    <a:pt x="143" y="27"/>
                    <a:pt x="143" y="27"/>
                  </a:cubicBezTo>
                  <a:cubicBezTo>
                    <a:pt x="143" y="30"/>
                    <a:pt x="143" y="30"/>
                    <a:pt x="143" y="30"/>
                  </a:cubicBezTo>
                  <a:cubicBezTo>
                    <a:pt x="143" y="32"/>
                    <a:pt x="143" y="32"/>
                    <a:pt x="143" y="32"/>
                  </a:cubicBezTo>
                  <a:cubicBezTo>
                    <a:pt x="142" y="34"/>
                    <a:pt x="142" y="34"/>
                    <a:pt x="142" y="34"/>
                  </a:cubicBezTo>
                  <a:cubicBezTo>
                    <a:pt x="141" y="35"/>
                    <a:pt x="141" y="35"/>
                    <a:pt x="141" y="35"/>
                  </a:cubicBezTo>
                  <a:cubicBezTo>
                    <a:pt x="141" y="35"/>
                    <a:pt x="141" y="35"/>
                    <a:pt x="141" y="35"/>
                  </a:cubicBezTo>
                  <a:cubicBezTo>
                    <a:pt x="143" y="37"/>
                    <a:pt x="143" y="37"/>
                    <a:pt x="143" y="37"/>
                  </a:cubicBezTo>
                  <a:cubicBezTo>
                    <a:pt x="144" y="37"/>
                    <a:pt x="144" y="37"/>
                    <a:pt x="144" y="37"/>
                  </a:cubicBezTo>
                  <a:cubicBezTo>
                    <a:pt x="144" y="37"/>
                    <a:pt x="144" y="37"/>
                    <a:pt x="144" y="37"/>
                  </a:cubicBezTo>
                  <a:cubicBezTo>
                    <a:pt x="144" y="37"/>
                    <a:pt x="144" y="37"/>
                    <a:pt x="144" y="37"/>
                  </a:cubicBezTo>
                  <a:cubicBezTo>
                    <a:pt x="145" y="37"/>
                    <a:pt x="145" y="37"/>
                    <a:pt x="145" y="37"/>
                  </a:cubicBezTo>
                  <a:cubicBezTo>
                    <a:pt x="145" y="37"/>
                    <a:pt x="145" y="37"/>
                    <a:pt x="145" y="37"/>
                  </a:cubicBezTo>
                  <a:cubicBezTo>
                    <a:pt x="145" y="37"/>
                    <a:pt x="145" y="37"/>
                    <a:pt x="145" y="37"/>
                  </a:cubicBezTo>
                  <a:cubicBezTo>
                    <a:pt x="145" y="38"/>
                    <a:pt x="145" y="38"/>
                    <a:pt x="145" y="38"/>
                  </a:cubicBezTo>
                  <a:cubicBezTo>
                    <a:pt x="147" y="39"/>
                    <a:pt x="147" y="39"/>
                    <a:pt x="147" y="39"/>
                  </a:cubicBezTo>
                  <a:cubicBezTo>
                    <a:pt x="146" y="39"/>
                    <a:pt x="146" y="39"/>
                    <a:pt x="146" y="39"/>
                  </a:cubicBezTo>
                  <a:cubicBezTo>
                    <a:pt x="145" y="39"/>
                    <a:pt x="145" y="39"/>
                    <a:pt x="145" y="39"/>
                  </a:cubicBezTo>
                  <a:cubicBezTo>
                    <a:pt x="145" y="40"/>
                    <a:pt x="145" y="40"/>
                    <a:pt x="145" y="40"/>
                  </a:cubicBezTo>
                  <a:cubicBezTo>
                    <a:pt x="145" y="42"/>
                    <a:pt x="145" y="42"/>
                    <a:pt x="145" y="42"/>
                  </a:cubicBezTo>
                  <a:cubicBezTo>
                    <a:pt x="145" y="43"/>
                    <a:pt x="145" y="43"/>
                    <a:pt x="145" y="43"/>
                  </a:cubicBezTo>
                  <a:cubicBezTo>
                    <a:pt x="146" y="43"/>
                    <a:pt x="146" y="43"/>
                    <a:pt x="146" y="43"/>
                  </a:cubicBezTo>
                  <a:cubicBezTo>
                    <a:pt x="146" y="43"/>
                    <a:pt x="146" y="43"/>
                    <a:pt x="146" y="43"/>
                  </a:cubicBezTo>
                  <a:cubicBezTo>
                    <a:pt x="147" y="42"/>
                    <a:pt x="147" y="42"/>
                    <a:pt x="147" y="42"/>
                  </a:cubicBezTo>
                  <a:cubicBezTo>
                    <a:pt x="148" y="43"/>
                    <a:pt x="148" y="43"/>
                    <a:pt x="148" y="43"/>
                  </a:cubicBezTo>
                  <a:cubicBezTo>
                    <a:pt x="148" y="43"/>
                    <a:pt x="148" y="43"/>
                    <a:pt x="148" y="43"/>
                  </a:cubicBezTo>
                  <a:cubicBezTo>
                    <a:pt x="149" y="43"/>
                    <a:pt x="149" y="43"/>
                    <a:pt x="149" y="43"/>
                  </a:cubicBezTo>
                  <a:cubicBezTo>
                    <a:pt x="151" y="43"/>
                    <a:pt x="151" y="43"/>
                    <a:pt x="151" y="43"/>
                  </a:cubicBezTo>
                  <a:cubicBezTo>
                    <a:pt x="152" y="44"/>
                    <a:pt x="152" y="44"/>
                    <a:pt x="152" y="44"/>
                  </a:cubicBezTo>
                  <a:cubicBezTo>
                    <a:pt x="151" y="44"/>
                    <a:pt x="151" y="44"/>
                    <a:pt x="151" y="44"/>
                  </a:cubicBezTo>
                  <a:cubicBezTo>
                    <a:pt x="151" y="45"/>
                    <a:pt x="151" y="45"/>
                    <a:pt x="151" y="45"/>
                  </a:cubicBezTo>
                  <a:cubicBezTo>
                    <a:pt x="151" y="46"/>
                    <a:pt x="151" y="46"/>
                    <a:pt x="151" y="46"/>
                  </a:cubicBezTo>
                  <a:cubicBezTo>
                    <a:pt x="149" y="46"/>
                    <a:pt x="149" y="46"/>
                    <a:pt x="149" y="46"/>
                  </a:cubicBezTo>
                  <a:cubicBezTo>
                    <a:pt x="149" y="46"/>
                    <a:pt x="149" y="46"/>
                    <a:pt x="149" y="46"/>
                  </a:cubicBezTo>
                  <a:cubicBezTo>
                    <a:pt x="149" y="45"/>
                    <a:pt x="149" y="45"/>
                    <a:pt x="149" y="45"/>
                  </a:cubicBezTo>
                  <a:cubicBezTo>
                    <a:pt x="148" y="46"/>
                    <a:pt x="148" y="46"/>
                    <a:pt x="148" y="46"/>
                  </a:cubicBezTo>
                  <a:cubicBezTo>
                    <a:pt x="147" y="45"/>
                    <a:pt x="147" y="45"/>
                    <a:pt x="147" y="45"/>
                  </a:cubicBezTo>
                  <a:cubicBezTo>
                    <a:pt x="146" y="45"/>
                    <a:pt x="146" y="45"/>
                    <a:pt x="146" y="45"/>
                  </a:cubicBezTo>
                  <a:cubicBezTo>
                    <a:pt x="146" y="44"/>
                    <a:pt x="146" y="44"/>
                    <a:pt x="146" y="44"/>
                  </a:cubicBezTo>
                  <a:cubicBezTo>
                    <a:pt x="145" y="44"/>
                    <a:pt x="145" y="44"/>
                    <a:pt x="145" y="44"/>
                  </a:cubicBezTo>
                  <a:cubicBezTo>
                    <a:pt x="145" y="44"/>
                    <a:pt x="145" y="44"/>
                    <a:pt x="145" y="44"/>
                  </a:cubicBezTo>
                  <a:cubicBezTo>
                    <a:pt x="144" y="43"/>
                    <a:pt x="144" y="43"/>
                    <a:pt x="144" y="43"/>
                  </a:cubicBezTo>
                  <a:cubicBezTo>
                    <a:pt x="144" y="42"/>
                    <a:pt x="144" y="42"/>
                    <a:pt x="144" y="42"/>
                  </a:cubicBezTo>
                  <a:cubicBezTo>
                    <a:pt x="145" y="39"/>
                    <a:pt x="145" y="39"/>
                    <a:pt x="145" y="39"/>
                  </a:cubicBezTo>
                  <a:cubicBezTo>
                    <a:pt x="145" y="39"/>
                    <a:pt x="145" y="39"/>
                    <a:pt x="145" y="39"/>
                  </a:cubicBezTo>
                  <a:cubicBezTo>
                    <a:pt x="144" y="39"/>
                    <a:pt x="144" y="39"/>
                    <a:pt x="144" y="39"/>
                  </a:cubicBezTo>
                  <a:cubicBezTo>
                    <a:pt x="144" y="39"/>
                    <a:pt x="144" y="39"/>
                    <a:pt x="144" y="39"/>
                  </a:cubicBezTo>
                  <a:cubicBezTo>
                    <a:pt x="143" y="42"/>
                    <a:pt x="143" y="42"/>
                    <a:pt x="143" y="42"/>
                  </a:cubicBezTo>
                  <a:cubicBezTo>
                    <a:pt x="143" y="43"/>
                    <a:pt x="143" y="43"/>
                    <a:pt x="143" y="43"/>
                  </a:cubicBezTo>
                  <a:cubicBezTo>
                    <a:pt x="142" y="44"/>
                    <a:pt x="142" y="44"/>
                    <a:pt x="142" y="44"/>
                  </a:cubicBezTo>
                  <a:cubicBezTo>
                    <a:pt x="142" y="45"/>
                    <a:pt x="142" y="45"/>
                    <a:pt x="142" y="45"/>
                  </a:cubicBezTo>
                  <a:cubicBezTo>
                    <a:pt x="143" y="44"/>
                    <a:pt x="143" y="44"/>
                    <a:pt x="143" y="44"/>
                  </a:cubicBezTo>
                  <a:cubicBezTo>
                    <a:pt x="143" y="44"/>
                    <a:pt x="143" y="44"/>
                    <a:pt x="143" y="44"/>
                  </a:cubicBezTo>
                  <a:cubicBezTo>
                    <a:pt x="144" y="44"/>
                    <a:pt x="144" y="44"/>
                    <a:pt x="144" y="44"/>
                  </a:cubicBezTo>
                  <a:cubicBezTo>
                    <a:pt x="145" y="44"/>
                    <a:pt x="145" y="44"/>
                    <a:pt x="145" y="44"/>
                  </a:cubicBezTo>
                  <a:cubicBezTo>
                    <a:pt x="145" y="45"/>
                    <a:pt x="145" y="45"/>
                    <a:pt x="145" y="45"/>
                  </a:cubicBezTo>
                  <a:cubicBezTo>
                    <a:pt x="145" y="46"/>
                    <a:pt x="145" y="46"/>
                    <a:pt x="145" y="46"/>
                  </a:cubicBezTo>
                  <a:cubicBezTo>
                    <a:pt x="144" y="47"/>
                    <a:pt x="144" y="47"/>
                    <a:pt x="144" y="47"/>
                  </a:cubicBezTo>
                  <a:cubicBezTo>
                    <a:pt x="143" y="48"/>
                    <a:pt x="143" y="48"/>
                    <a:pt x="143" y="48"/>
                  </a:cubicBezTo>
                  <a:cubicBezTo>
                    <a:pt x="144" y="46"/>
                    <a:pt x="144" y="46"/>
                    <a:pt x="144" y="46"/>
                  </a:cubicBezTo>
                  <a:cubicBezTo>
                    <a:pt x="144" y="46"/>
                    <a:pt x="144" y="46"/>
                    <a:pt x="144" y="46"/>
                  </a:cubicBezTo>
                  <a:cubicBezTo>
                    <a:pt x="144" y="46"/>
                    <a:pt x="144" y="46"/>
                    <a:pt x="144" y="46"/>
                  </a:cubicBezTo>
                  <a:cubicBezTo>
                    <a:pt x="143" y="45"/>
                    <a:pt x="143" y="45"/>
                    <a:pt x="143" y="45"/>
                  </a:cubicBezTo>
                  <a:cubicBezTo>
                    <a:pt x="143" y="46"/>
                    <a:pt x="143" y="46"/>
                    <a:pt x="143" y="46"/>
                  </a:cubicBezTo>
                  <a:cubicBezTo>
                    <a:pt x="141" y="47"/>
                    <a:pt x="141" y="47"/>
                    <a:pt x="141" y="47"/>
                  </a:cubicBezTo>
                  <a:cubicBezTo>
                    <a:pt x="141" y="48"/>
                    <a:pt x="141" y="48"/>
                    <a:pt x="141" y="48"/>
                  </a:cubicBezTo>
                  <a:cubicBezTo>
                    <a:pt x="141" y="48"/>
                    <a:pt x="141" y="48"/>
                    <a:pt x="141" y="48"/>
                  </a:cubicBezTo>
                  <a:cubicBezTo>
                    <a:pt x="140" y="48"/>
                    <a:pt x="140" y="48"/>
                    <a:pt x="140" y="48"/>
                  </a:cubicBezTo>
                  <a:cubicBezTo>
                    <a:pt x="140" y="47"/>
                    <a:pt x="140" y="47"/>
                    <a:pt x="140" y="47"/>
                  </a:cubicBezTo>
                  <a:cubicBezTo>
                    <a:pt x="139" y="47"/>
                    <a:pt x="139" y="47"/>
                    <a:pt x="139" y="47"/>
                  </a:cubicBezTo>
                  <a:cubicBezTo>
                    <a:pt x="138" y="47"/>
                    <a:pt x="138" y="47"/>
                    <a:pt x="138" y="47"/>
                  </a:cubicBezTo>
                  <a:cubicBezTo>
                    <a:pt x="137" y="47"/>
                    <a:pt x="137" y="47"/>
                    <a:pt x="137" y="47"/>
                  </a:cubicBezTo>
                  <a:cubicBezTo>
                    <a:pt x="137" y="46"/>
                    <a:pt x="137" y="46"/>
                    <a:pt x="137" y="46"/>
                  </a:cubicBezTo>
                  <a:cubicBezTo>
                    <a:pt x="137" y="46"/>
                    <a:pt x="137" y="46"/>
                    <a:pt x="137" y="46"/>
                  </a:cubicBezTo>
                  <a:cubicBezTo>
                    <a:pt x="136" y="46"/>
                    <a:pt x="136" y="46"/>
                    <a:pt x="136" y="46"/>
                  </a:cubicBezTo>
                  <a:cubicBezTo>
                    <a:pt x="136" y="46"/>
                    <a:pt x="136" y="46"/>
                    <a:pt x="136" y="46"/>
                  </a:cubicBezTo>
                  <a:cubicBezTo>
                    <a:pt x="135" y="46"/>
                    <a:pt x="135" y="46"/>
                    <a:pt x="135" y="46"/>
                  </a:cubicBezTo>
                  <a:cubicBezTo>
                    <a:pt x="135" y="45"/>
                    <a:pt x="135" y="45"/>
                    <a:pt x="135" y="45"/>
                  </a:cubicBezTo>
                  <a:cubicBezTo>
                    <a:pt x="134" y="46"/>
                    <a:pt x="134" y="46"/>
                    <a:pt x="134" y="46"/>
                  </a:cubicBezTo>
                  <a:cubicBezTo>
                    <a:pt x="134" y="45"/>
                    <a:pt x="134" y="45"/>
                    <a:pt x="134" y="45"/>
                  </a:cubicBezTo>
                  <a:cubicBezTo>
                    <a:pt x="134" y="45"/>
                    <a:pt x="134" y="45"/>
                    <a:pt x="134" y="45"/>
                  </a:cubicBezTo>
                  <a:cubicBezTo>
                    <a:pt x="133" y="44"/>
                    <a:pt x="133" y="44"/>
                    <a:pt x="133" y="44"/>
                  </a:cubicBezTo>
                  <a:cubicBezTo>
                    <a:pt x="133" y="43"/>
                    <a:pt x="133" y="43"/>
                    <a:pt x="133" y="43"/>
                  </a:cubicBezTo>
                  <a:cubicBezTo>
                    <a:pt x="134" y="43"/>
                    <a:pt x="134" y="43"/>
                    <a:pt x="134" y="43"/>
                  </a:cubicBezTo>
                  <a:cubicBezTo>
                    <a:pt x="135" y="42"/>
                    <a:pt x="135" y="42"/>
                    <a:pt x="135" y="42"/>
                  </a:cubicBezTo>
                  <a:cubicBezTo>
                    <a:pt x="136" y="42"/>
                    <a:pt x="136" y="42"/>
                    <a:pt x="136" y="42"/>
                  </a:cubicBezTo>
                  <a:cubicBezTo>
                    <a:pt x="136" y="41"/>
                    <a:pt x="136" y="41"/>
                    <a:pt x="136" y="41"/>
                  </a:cubicBezTo>
                  <a:cubicBezTo>
                    <a:pt x="136" y="41"/>
                    <a:pt x="136" y="41"/>
                    <a:pt x="136" y="41"/>
                  </a:cubicBezTo>
                  <a:cubicBezTo>
                    <a:pt x="135" y="40"/>
                    <a:pt x="135" y="40"/>
                    <a:pt x="135" y="40"/>
                  </a:cubicBezTo>
                  <a:cubicBezTo>
                    <a:pt x="134" y="39"/>
                    <a:pt x="134" y="39"/>
                    <a:pt x="134" y="39"/>
                  </a:cubicBezTo>
                  <a:cubicBezTo>
                    <a:pt x="133" y="39"/>
                    <a:pt x="133" y="39"/>
                    <a:pt x="133" y="39"/>
                  </a:cubicBezTo>
                  <a:cubicBezTo>
                    <a:pt x="132" y="40"/>
                    <a:pt x="132" y="40"/>
                    <a:pt x="132" y="40"/>
                  </a:cubicBezTo>
                  <a:cubicBezTo>
                    <a:pt x="131" y="40"/>
                    <a:pt x="131" y="40"/>
                    <a:pt x="131" y="40"/>
                  </a:cubicBezTo>
                  <a:cubicBezTo>
                    <a:pt x="131" y="40"/>
                    <a:pt x="131" y="40"/>
                    <a:pt x="131" y="40"/>
                  </a:cubicBezTo>
                  <a:cubicBezTo>
                    <a:pt x="130" y="40"/>
                    <a:pt x="130" y="40"/>
                    <a:pt x="130" y="40"/>
                  </a:cubicBezTo>
                  <a:cubicBezTo>
                    <a:pt x="127" y="41"/>
                    <a:pt x="127" y="41"/>
                    <a:pt x="127" y="41"/>
                  </a:cubicBezTo>
                  <a:cubicBezTo>
                    <a:pt x="127" y="41"/>
                    <a:pt x="127" y="41"/>
                    <a:pt x="127" y="41"/>
                  </a:cubicBezTo>
                  <a:cubicBezTo>
                    <a:pt x="127" y="42"/>
                    <a:pt x="127" y="42"/>
                    <a:pt x="127" y="42"/>
                  </a:cubicBezTo>
                  <a:cubicBezTo>
                    <a:pt x="128" y="42"/>
                    <a:pt x="128" y="42"/>
                    <a:pt x="128" y="42"/>
                  </a:cubicBezTo>
                  <a:cubicBezTo>
                    <a:pt x="128" y="43"/>
                    <a:pt x="128" y="43"/>
                    <a:pt x="128" y="43"/>
                  </a:cubicBezTo>
                  <a:cubicBezTo>
                    <a:pt x="127" y="42"/>
                    <a:pt x="127" y="42"/>
                    <a:pt x="127" y="42"/>
                  </a:cubicBezTo>
                  <a:cubicBezTo>
                    <a:pt x="127" y="42"/>
                    <a:pt x="127" y="42"/>
                    <a:pt x="127" y="42"/>
                  </a:cubicBezTo>
                  <a:cubicBezTo>
                    <a:pt x="126" y="42"/>
                    <a:pt x="126" y="42"/>
                    <a:pt x="126" y="42"/>
                  </a:cubicBezTo>
                  <a:cubicBezTo>
                    <a:pt x="125" y="42"/>
                    <a:pt x="125" y="42"/>
                    <a:pt x="125" y="42"/>
                  </a:cubicBezTo>
                  <a:cubicBezTo>
                    <a:pt x="124" y="42"/>
                    <a:pt x="124" y="42"/>
                    <a:pt x="124" y="42"/>
                  </a:cubicBezTo>
                  <a:cubicBezTo>
                    <a:pt x="122" y="42"/>
                    <a:pt x="122" y="42"/>
                    <a:pt x="122" y="42"/>
                  </a:cubicBezTo>
                  <a:cubicBezTo>
                    <a:pt x="122" y="42"/>
                    <a:pt x="122" y="42"/>
                    <a:pt x="122" y="42"/>
                  </a:cubicBezTo>
                  <a:cubicBezTo>
                    <a:pt x="122" y="43"/>
                    <a:pt x="122" y="43"/>
                    <a:pt x="122" y="43"/>
                  </a:cubicBezTo>
                  <a:cubicBezTo>
                    <a:pt x="121" y="43"/>
                    <a:pt x="121" y="43"/>
                    <a:pt x="121" y="43"/>
                  </a:cubicBezTo>
                  <a:cubicBezTo>
                    <a:pt x="120" y="42"/>
                    <a:pt x="120" y="42"/>
                    <a:pt x="120" y="42"/>
                  </a:cubicBezTo>
                  <a:cubicBezTo>
                    <a:pt x="120" y="42"/>
                    <a:pt x="120" y="42"/>
                    <a:pt x="120" y="42"/>
                  </a:cubicBezTo>
                  <a:cubicBezTo>
                    <a:pt x="119" y="43"/>
                    <a:pt x="119" y="43"/>
                    <a:pt x="119" y="43"/>
                  </a:cubicBezTo>
                  <a:cubicBezTo>
                    <a:pt x="119" y="44"/>
                    <a:pt x="119" y="44"/>
                    <a:pt x="119" y="44"/>
                  </a:cubicBezTo>
                  <a:cubicBezTo>
                    <a:pt x="118" y="44"/>
                    <a:pt x="118" y="44"/>
                    <a:pt x="118" y="44"/>
                  </a:cubicBezTo>
                  <a:cubicBezTo>
                    <a:pt x="117" y="44"/>
                    <a:pt x="117" y="44"/>
                    <a:pt x="117" y="44"/>
                  </a:cubicBezTo>
                  <a:cubicBezTo>
                    <a:pt x="116" y="45"/>
                    <a:pt x="116" y="45"/>
                    <a:pt x="116" y="45"/>
                  </a:cubicBezTo>
                  <a:cubicBezTo>
                    <a:pt x="115" y="45"/>
                    <a:pt x="115" y="45"/>
                    <a:pt x="115" y="45"/>
                  </a:cubicBezTo>
                  <a:cubicBezTo>
                    <a:pt x="115" y="45"/>
                    <a:pt x="115" y="45"/>
                    <a:pt x="115" y="45"/>
                  </a:cubicBezTo>
                  <a:cubicBezTo>
                    <a:pt x="116" y="44"/>
                    <a:pt x="116" y="44"/>
                    <a:pt x="116" y="44"/>
                  </a:cubicBezTo>
                  <a:cubicBezTo>
                    <a:pt x="115" y="44"/>
                    <a:pt x="115" y="44"/>
                    <a:pt x="115" y="44"/>
                  </a:cubicBezTo>
                  <a:cubicBezTo>
                    <a:pt x="114" y="45"/>
                    <a:pt x="114" y="45"/>
                    <a:pt x="114" y="45"/>
                  </a:cubicBezTo>
                  <a:cubicBezTo>
                    <a:pt x="114" y="46"/>
                    <a:pt x="114" y="46"/>
                    <a:pt x="114" y="46"/>
                  </a:cubicBezTo>
                  <a:cubicBezTo>
                    <a:pt x="115" y="47"/>
                    <a:pt x="115" y="47"/>
                    <a:pt x="115" y="47"/>
                  </a:cubicBezTo>
                  <a:cubicBezTo>
                    <a:pt x="116" y="49"/>
                    <a:pt x="116" y="49"/>
                    <a:pt x="116" y="49"/>
                  </a:cubicBezTo>
                  <a:cubicBezTo>
                    <a:pt x="118" y="49"/>
                    <a:pt x="118" y="49"/>
                    <a:pt x="118" y="49"/>
                  </a:cubicBezTo>
                  <a:cubicBezTo>
                    <a:pt x="119" y="50"/>
                    <a:pt x="119" y="50"/>
                    <a:pt x="119" y="50"/>
                  </a:cubicBezTo>
                  <a:cubicBezTo>
                    <a:pt x="120" y="51"/>
                    <a:pt x="120" y="51"/>
                    <a:pt x="120" y="51"/>
                  </a:cubicBezTo>
                  <a:cubicBezTo>
                    <a:pt x="120" y="52"/>
                    <a:pt x="120" y="52"/>
                    <a:pt x="120" y="52"/>
                  </a:cubicBezTo>
                  <a:cubicBezTo>
                    <a:pt x="121" y="52"/>
                    <a:pt x="121" y="52"/>
                    <a:pt x="121" y="52"/>
                  </a:cubicBezTo>
                  <a:cubicBezTo>
                    <a:pt x="122" y="52"/>
                    <a:pt x="122" y="52"/>
                    <a:pt x="122" y="52"/>
                  </a:cubicBezTo>
                  <a:cubicBezTo>
                    <a:pt x="122" y="52"/>
                    <a:pt x="122" y="52"/>
                    <a:pt x="122" y="52"/>
                  </a:cubicBezTo>
                  <a:cubicBezTo>
                    <a:pt x="120" y="52"/>
                    <a:pt x="120" y="52"/>
                    <a:pt x="120" y="52"/>
                  </a:cubicBezTo>
                  <a:cubicBezTo>
                    <a:pt x="120" y="52"/>
                    <a:pt x="120" y="52"/>
                    <a:pt x="120" y="52"/>
                  </a:cubicBezTo>
                  <a:cubicBezTo>
                    <a:pt x="119" y="51"/>
                    <a:pt x="119" y="51"/>
                    <a:pt x="119" y="51"/>
                  </a:cubicBezTo>
                  <a:cubicBezTo>
                    <a:pt x="118" y="51"/>
                    <a:pt x="118" y="51"/>
                    <a:pt x="118" y="51"/>
                  </a:cubicBezTo>
                  <a:cubicBezTo>
                    <a:pt x="118" y="51"/>
                    <a:pt x="118" y="51"/>
                    <a:pt x="118" y="51"/>
                  </a:cubicBezTo>
                  <a:cubicBezTo>
                    <a:pt x="117" y="52"/>
                    <a:pt x="117" y="52"/>
                    <a:pt x="117" y="52"/>
                  </a:cubicBezTo>
                  <a:cubicBezTo>
                    <a:pt x="116" y="52"/>
                    <a:pt x="116" y="52"/>
                    <a:pt x="116" y="52"/>
                  </a:cubicBezTo>
                  <a:cubicBezTo>
                    <a:pt x="116" y="51"/>
                    <a:pt x="116" y="51"/>
                    <a:pt x="116" y="51"/>
                  </a:cubicBezTo>
                  <a:cubicBezTo>
                    <a:pt x="116" y="50"/>
                    <a:pt x="116" y="50"/>
                    <a:pt x="116" y="50"/>
                  </a:cubicBezTo>
                  <a:cubicBezTo>
                    <a:pt x="116" y="50"/>
                    <a:pt x="116" y="50"/>
                    <a:pt x="116" y="50"/>
                  </a:cubicBezTo>
                  <a:cubicBezTo>
                    <a:pt x="116" y="50"/>
                    <a:pt x="116" y="50"/>
                    <a:pt x="116" y="50"/>
                  </a:cubicBezTo>
                  <a:cubicBezTo>
                    <a:pt x="115" y="51"/>
                    <a:pt x="115" y="51"/>
                    <a:pt x="115" y="51"/>
                  </a:cubicBezTo>
                  <a:cubicBezTo>
                    <a:pt x="115" y="52"/>
                    <a:pt x="115" y="52"/>
                    <a:pt x="115" y="52"/>
                  </a:cubicBezTo>
                  <a:cubicBezTo>
                    <a:pt x="116" y="53"/>
                    <a:pt x="116" y="53"/>
                    <a:pt x="116" y="53"/>
                  </a:cubicBezTo>
                  <a:cubicBezTo>
                    <a:pt x="116" y="53"/>
                    <a:pt x="116" y="53"/>
                    <a:pt x="116" y="53"/>
                  </a:cubicBezTo>
                  <a:cubicBezTo>
                    <a:pt x="115" y="54"/>
                    <a:pt x="115" y="54"/>
                    <a:pt x="115" y="54"/>
                  </a:cubicBezTo>
                  <a:cubicBezTo>
                    <a:pt x="114" y="55"/>
                    <a:pt x="114" y="55"/>
                    <a:pt x="114" y="55"/>
                  </a:cubicBezTo>
                  <a:cubicBezTo>
                    <a:pt x="114" y="56"/>
                    <a:pt x="114" y="56"/>
                    <a:pt x="114" y="56"/>
                  </a:cubicBezTo>
                  <a:cubicBezTo>
                    <a:pt x="114" y="57"/>
                    <a:pt x="114" y="57"/>
                    <a:pt x="114" y="57"/>
                  </a:cubicBezTo>
                  <a:cubicBezTo>
                    <a:pt x="115" y="59"/>
                    <a:pt x="115" y="59"/>
                    <a:pt x="115" y="59"/>
                  </a:cubicBezTo>
                  <a:cubicBezTo>
                    <a:pt x="117" y="59"/>
                    <a:pt x="117" y="59"/>
                    <a:pt x="117" y="59"/>
                  </a:cubicBezTo>
                  <a:cubicBezTo>
                    <a:pt x="118" y="60"/>
                    <a:pt x="118" y="60"/>
                    <a:pt x="118" y="60"/>
                  </a:cubicBezTo>
                  <a:cubicBezTo>
                    <a:pt x="118" y="60"/>
                    <a:pt x="118" y="60"/>
                    <a:pt x="118" y="60"/>
                  </a:cubicBezTo>
                  <a:cubicBezTo>
                    <a:pt x="120" y="59"/>
                    <a:pt x="120" y="59"/>
                    <a:pt x="120" y="59"/>
                  </a:cubicBezTo>
                  <a:cubicBezTo>
                    <a:pt x="121" y="59"/>
                    <a:pt x="121" y="59"/>
                    <a:pt x="121" y="59"/>
                  </a:cubicBezTo>
                  <a:cubicBezTo>
                    <a:pt x="122" y="60"/>
                    <a:pt x="122" y="60"/>
                    <a:pt x="122" y="60"/>
                  </a:cubicBezTo>
                  <a:cubicBezTo>
                    <a:pt x="124" y="60"/>
                    <a:pt x="124" y="60"/>
                    <a:pt x="124" y="60"/>
                  </a:cubicBezTo>
                  <a:cubicBezTo>
                    <a:pt x="124" y="60"/>
                    <a:pt x="124" y="60"/>
                    <a:pt x="124" y="60"/>
                  </a:cubicBezTo>
                  <a:cubicBezTo>
                    <a:pt x="125" y="61"/>
                    <a:pt x="125" y="61"/>
                    <a:pt x="125" y="61"/>
                  </a:cubicBezTo>
                  <a:cubicBezTo>
                    <a:pt x="125" y="61"/>
                    <a:pt x="125" y="61"/>
                    <a:pt x="125" y="61"/>
                  </a:cubicBezTo>
                  <a:cubicBezTo>
                    <a:pt x="126" y="61"/>
                    <a:pt x="126" y="61"/>
                    <a:pt x="126" y="61"/>
                  </a:cubicBezTo>
                  <a:cubicBezTo>
                    <a:pt x="126" y="60"/>
                    <a:pt x="126" y="60"/>
                    <a:pt x="126" y="60"/>
                  </a:cubicBezTo>
                  <a:cubicBezTo>
                    <a:pt x="126" y="60"/>
                    <a:pt x="126" y="60"/>
                    <a:pt x="126" y="60"/>
                  </a:cubicBezTo>
                  <a:cubicBezTo>
                    <a:pt x="127" y="60"/>
                    <a:pt x="127" y="60"/>
                    <a:pt x="127" y="60"/>
                  </a:cubicBezTo>
                  <a:cubicBezTo>
                    <a:pt x="127" y="60"/>
                    <a:pt x="127" y="60"/>
                    <a:pt x="127" y="60"/>
                  </a:cubicBezTo>
                  <a:cubicBezTo>
                    <a:pt x="126" y="61"/>
                    <a:pt x="126" y="61"/>
                    <a:pt x="126" y="61"/>
                  </a:cubicBezTo>
                  <a:cubicBezTo>
                    <a:pt x="126" y="62"/>
                    <a:pt x="126" y="62"/>
                    <a:pt x="126" y="62"/>
                  </a:cubicBezTo>
                  <a:cubicBezTo>
                    <a:pt x="126" y="62"/>
                    <a:pt x="126" y="62"/>
                    <a:pt x="126" y="62"/>
                  </a:cubicBezTo>
                  <a:cubicBezTo>
                    <a:pt x="127" y="61"/>
                    <a:pt x="127" y="61"/>
                    <a:pt x="127" y="61"/>
                  </a:cubicBezTo>
                  <a:cubicBezTo>
                    <a:pt x="128" y="61"/>
                    <a:pt x="128" y="61"/>
                    <a:pt x="128" y="61"/>
                  </a:cubicBezTo>
                  <a:cubicBezTo>
                    <a:pt x="129" y="60"/>
                    <a:pt x="129" y="60"/>
                    <a:pt x="129" y="60"/>
                  </a:cubicBezTo>
                  <a:cubicBezTo>
                    <a:pt x="131" y="59"/>
                    <a:pt x="131" y="59"/>
                    <a:pt x="131" y="59"/>
                  </a:cubicBezTo>
                  <a:cubicBezTo>
                    <a:pt x="132" y="59"/>
                    <a:pt x="132" y="59"/>
                    <a:pt x="132" y="59"/>
                  </a:cubicBezTo>
                  <a:cubicBezTo>
                    <a:pt x="133" y="59"/>
                    <a:pt x="133" y="59"/>
                    <a:pt x="133" y="59"/>
                  </a:cubicBezTo>
                  <a:cubicBezTo>
                    <a:pt x="133" y="59"/>
                    <a:pt x="133" y="59"/>
                    <a:pt x="133" y="59"/>
                  </a:cubicBezTo>
                  <a:cubicBezTo>
                    <a:pt x="133" y="59"/>
                    <a:pt x="133" y="59"/>
                    <a:pt x="133" y="59"/>
                  </a:cubicBezTo>
                  <a:cubicBezTo>
                    <a:pt x="134" y="59"/>
                    <a:pt x="134" y="59"/>
                    <a:pt x="134" y="59"/>
                  </a:cubicBezTo>
                  <a:cubicBezTo>
                    <a:pt x="135" y="58"/>
                    <a:pt x="135" y="58"/>
                    <a:pt x="135" y="58"/>
                  </a:cubicBezTo>
                  <a:cubicBezTo>
                    <a:pt x="137" y="58"/>
                    <a:pt x="137" y="58"/>
                    <a:pt x="137" y="58"/>
                  </a:cubicBezTo>
                  <a:cubicBezTo>
                    <a:pt x="137" y="58"/>
                    <a:pt x="137" y="58"/>
                    <a:pt x="137" y="58"/>
                  </a:cubicBezTo>
                  <a:cubicBezTo>
                    <a:pt x="137" y="59"/>
                    <a:pt x="137" y="59"/>
                    <a:pt x="137" y="59"/>
                  </a:cubicBezTo>
                  <a:cubicBezTo>
                    <a:pt x="136" y="59"/>
                    <a:pt x="136" y="59"/>
                    <a:pt x="136" y="59"/>
                  </a:cubicBezTo>
                  <a:cubicBezTo>
                    <a:pt x="136" y="60"/>
                    <a:pt x="136" y="60"/>
                    <a:pt x="136" y="60"/>
                  </a:cubicBezTo>
                  <a:cubicBezTo>
                    <a:pt x="136" y="60"/>
                    <a:pt x="136" y="60"/>
                    <a:pt x="136" y="60"/>
                  </a:cubicBezTo>
                  <a:cubicBezTo>
                    <a:pt x="135" y="61"/>
                    <a:pt x="135" y="61"/>
                    <a:pt x="135" y="61"/>
                  </a:cubicBezTo>
                  <a:cubicBezTo>
                    <a:pt x="134" y="61"/>
                    <a:pt x="134" y="61"/>
                    <a:pt x="134" y="61"/>
                  </a:cubicBezTo>
                  <a:cubicBezTo>
                    <a:pt x="134" y="61"/>
                    <a:pt x="134" y="61"/>
                    <a:pt x="134" y="61"/>
                  </a:cubicBezTo>
                  <a:cubicBezTo>
                    <a:pt x="133" y="61"/>
                    <a:pt x="133" y="61"/>
                    <a:pt x="133" y="61"/>
                  </a:cubicBezTo>
                  <a:cubicBezTo>
                    <a:pt x="132" y="62"/>
                    <a:pt x="132" y="62"/>
                    <a:pt x="132" y="62"/>
                  </a:cubicBezTo>
                  <a:cubicBezTo>
                    <a:pt x="132" y="62"/>
                    <a:pt x="132" y="62"/>
                    <a:pt x="132" y="62"/>
                  </a:cubicBezTo>
                  <a:cubicBezTo>
                    <a:pt x="133" y="62"/>
                    <a:pt x="133" y="62"/>
                    <a:pt x="133" y="62"/>
                  </a:cubicBezTo>
                  <a:cubicBezTo>
                    <a:pt x="133" y="63"/>
                    <a:pt x="133" y="63"/>
                    <a:pt x="133" y="63"/>
                  </a:cubicBezTo>
                  <a:cubicBezTo>
                    <a:pt x="133" y="64"/>
                    <a:pt x="133" y="64"/>
                    <a:pt x="133" y="64"/>
                  </a:cubicBezTo>
                  <a:cubicBezTo>
                    <a:pt x="132" y="65"/>
                    <a:pt x="132" y="65"/>
                    <a:pt x="132" y="65"/>
                  </a:cubicBezTo>
                  <a:cubicBezTo>
                    <a:pt x="132" y="66"/>
                    <a:pt x="132" y="66"/>
                    <a:pt x="132" y="66"/>
                  </a:cubicBezTo>
                  <a:cubicBezTo>
                    <a:pt x="131" y="67"/>
                    <a:pt x="131" y="67"/>
                    <a:pt x="131" y="67"/>
                  </a:cubicBezTo>
                  <a:cubicBezTo>
                    <a:pt x="131" y="67"/>
                    <a:pt x="131" y="67"/>
                    <a:pt x="131" y="67"/>
                  </a:cubicBezTo>
                  <a:cubicBezTo>
                    <a:pt x="131" y="67"/>
                    <a:pt x="131" y="67"/>
                    <a:pt x="131" y="67"/>
                  </a:cubicBezTo>
                  <a:cubicBezTo>
                    <a:pt x="131" y="68"/>
                    <a:pt x="131" y="68"/>
                    <a:pt x="131" y="68"/>
                  </a:cubicBezTo>
                  <a:cubicBezTo>
                    <a:pt x="131" y="69"/>
                    <a:pt x="131" y="69"/>
                    <a:pt x="131" y="69"/>
                  </a:cubicBezTo>
                  <a:cubicBezTo>
                    <a:pt x="130" y="70"/>
                    <a:pt x="130" y="70"/>
                    <a:pt x="130" y="70"/>
                  </a:cubicBezTo>
                  <a:cubicBezTo>
                    <a:pt x="130" y="70"/>
                    <a:pt x="130" y="70"/>
                    <a:pt x="130" y="70"/>
                  </a:cubicBezTo>
                  <a:cubicBezTo>
                    <a:pt x="129" y="70"/>
                    <a:pt x="129" y="70"/>
                    <a:pt x="129" y="70"/>
                  </a:cubicBezTo>
                  <a:cubicBezTo>
                    <a:pt x="128" y="71"/>
                    <a:pt x="128" y="71"/>
                    <a:pt x="128" y="71"/>
                  </a:cubicBezTo>
                  <a:cubicBezTo>
                    <a:pt x="127" y="71"/>
                    <a:pt x="127" y="71"/>
                    <a:pt x="127" y="71"/>
                  </a:cubicBezTo>
                  <a:cubicBezTo>
                    <a:pt x="127" y="71"/>
                    <a:pt x="127" y="71"/>
                    <a:pt x="127" y="71"/>
                  </a:cubicBezTo>
                  <a:cubicBezTo>
                    <a:pt x="126" y="71"/>
                    <a:pt x="126" y="71"/>
                    <a:pt x="126" y="71"/>
                  </a:cubicBezTo>
                  <a:cubicBezTo>
                    <a:pt x="124" y="71"/>
                    <a:pt x="124" y="71"/>
                    <a:pt x="124" y="71"/>
                  </a:cubicBezTo>
                  <a:cubicBezTo>
                    <a:pt x="124" y="71"/>
                    <a:pt x="124" y="71"/>
                    <a:pt x="124" y="71"/>
                  </a:cubicBezTo>
                  <a:cubicBezTo>
                    <a:pt x="124" y="70"/>
                    <a:pt x="124" y="70"/>
                    <a:pt x="124" y="70"/>
                  </a:cubicBezTo>
                  <a:cubicBezTo>
                    <a:pt x="123" y="70"/>
                    <a:pt x="123" y="70"/>
                    <a:pt x="123" y="70"/>
                  </a:cubicBezTo>
                  <a:cubicBezTo>
                    <a:pt x="123" y="70"/>
                    <a:pt x="123" y="70"/>
                    <a:pt x="123" y="70"/>
                  </a:cubicBezTo>
                  <a:cubicBezTo>
                    <a:pt x="122" y="71"/>
                    <a:pt x="122" y="71"/>
                    <a:pt x="122" y="71"/>
                  </a:cubicBezTo>
                  <a:cubicBezTo>
                    <a:pt x="121" y="71"/>
                    <a:pt x="121" y="71"/>
                    <a:pt x="121" y="71"/>
                  </a:cubicBezTo>
                  <a:cubicBezTo>
                    <a:pt x="120" y="72"/>
                    <a:pt x="120" y="72"/>
                    <a:pt x="120" y="72"/>
                  </a:cubicBezTo>
                  <a:cubicBezTo>
                    <a:pt x="118" y="73"/>
                    <a:pt x="118" y="73"/>
                    <a:pt x="118" y="73"/>
                  </a:cubicBezTo>
                  <a:cubicBezTo>
                    <a:pt x="118" y="73"/>
                    <a:pt x="118" y="73"/>
                    <a:pt x="118" y="73"/>
                  </a:cubicBezTo>
                  <a:cubicBezTo>
                    <a:pt x="117" y="73"/>
                    <a:pt x="117" y="73"/>
                    <a:pt x="117" y="73"/>
                  </a:cubicBezTo>
                  <a:cubicBezTo>
                    <a:pt x="116" y="73"/>
                    <a:pt x="116" y="73"/>
                    <a:pt x="116" y="73"/>
                  </a:cubicBezTo>
                  <a:cubicBezTo>
                    <a:pt x="115" y="73"/>
                    <a:pt x="115" y="73"/>
                    <a:pt x="115" y="73"/>
                  </a:cubicBezTo>
                  <a:cubicBezTo>
                    <a:pt x="114" y="74"/>
                    <a:pt x="114" y="74"/>
                    <a:pt x="114" y="74"/>
                  </a:cubicBezTo>
                  <a:cubicBezTo>
                    <a:pt x="113" y="74"/>
                    <a:pt x="113" y="74"/>
                    <a:pt x="113" y="74"/>
                  </a:cubicBezTo>
                  <a:cubicBezTo>
                    <a:pt x="112" y="74"/>
                    <a:pt x="112" y="74"/>
                    <a:pt x="112" y="74"/>
                  </a:cubicBezTo>
                  <a:cubicBezTo>
                    <a:pt x="112" y="75"/>
                    <a:pt x="112" y="75"/>
                    <a:pt x="112" y="75"/>
                  </a:cubicBezTo>
                  <a:cubicBezTo>
                    <a:pt x="112" y="77"/>
                    <a:pt x="112" y="77"/>
                    <a:pt x="112" y="77"/>
                  </a:cubicBezTo>
                  <a:cubicBezTo>
                    <a:pt x="111" y="77"/>
                    <a:pt x="111" y="77"/>
                    <a:pt x="111" y="77"/>
                  </a:cubicBezTo>
                  <a:cubicBezTo>
                    <a:pt x="111" y="77"/>
                    <a:pt x="111" y="77"/>
                    <a:pt x="111" y="77"/>
                  </a:cubicBezTo>
                  <a:cubicBezTo>
                    <a:pt x="110" y="76"/>
                    <a:pt x="110" y="76"/>
                    <a:pt x="110" y="76"/>
                  </a:cubicBezTo>
                  <a:cubicBezTo>
                    <a:pt x="108" y="76"/>
                    <a:pt x="108" y="76"/>
                    <a:pt x="108" y="76"/>
                  </a:cubicBezTo>
                  <a:cubicBezTo>
                    <a:pt x="108" y="76"/>
                    <a:pt x="108" y="76"/>
                    <a:pt x="108" y="76"/>
                  </a:cubicBezTo>
                  <a:cubicBezTo>
                    <a:pt x="108" y="77"/>
                    <a:pt x="108" y="77"/>
                    <a:pt x="108" y="77"/>
                  </a:cubicBezTo>
                  <a:cubicBezTo>
                    <a:pt x="109" y="77"/>
                    <a:pt x="109" y="77"/>
                    <a:pt x="109" y="77"/>
                  </a:cubicBezTo>
                  <a:cubicBezTo>
                    <a:pt x="108" y="78"/>
                    <a:pt x="108" y="78"/>
                    <a:pt x="108" y="78"/>
                  </a:cubicBezTo>
                  <a:cubicBezTo>
                    <a:pt x="108" y="78"/>
                    <a:pt x="108" y="78"/>
                    <a:pt x="108" y="78"/>
                  </a:cubicBezTo>
                  <a:cubicBezTo>
                    <a:pt x="107" y="77"/>
                    <a:pt x="107" y="77"/>
                    <a:pt x="107" y="77"/>
                  </a:cubicBezTo>
                  <a:cubicBezTo>
                    <a:pt x="107" y="76"/>
                    <a:pt x="107" y="76"/>
                    <a:pt x="107" y="76"/>
                  </a:cubicBezTo>
                  <a:cubicBezTo>
                    <a:pt x="106" y="76"/>
                    <a:pt x="106" y="76"/>
                    <a:pt x="106" y="76"/>
                  </a:cubicBezTo>
                  <a:cubicBezTo>
                    <a:pt x="105" y="77"/>
                    <a:pt x="105" y="77"/>
                    <a:pt x="105" y="77"/>
                  </a:cubicBezTo>
                  <a:cubicBezTo>
                    <a:pt x="105" y="78"/>
                    <a:pt x="105" y="78"/>
                    <a:pt x="105" y="78"/>
                  </a:cubicBezTo>
                  <a:cubicBezTo>
                    <a:pt x="104" y="78"/>
                    <a:pt x="104" y="78"/>
                    <a:pt x="104" y="78"/>
                  </a:cubicBezTo>
                  <a:cubicBezTo>
                    <a:pt x="104" y="78"/>
                    <a:pt x="104" y="78"/>
                    <a:pt x="104" y="78"/>
                  </a:cubicBezTo>
                  <a:cubicBezTo>
                    <a:pt x="102" y="80"/>
                    <a:pt x="102" y="80"/>
                    <a:pt x="102" y="80"/>
                  </a:cubicBezTo>
                  <a:cubicBezTo>
                    <a:pt x="101" y="81"/>
                    <a:pt x="101" y="81"/>
                    <a:pt x="101" y="81"/>
                  </a:cubicBezTo>
                  <a:cubicBezTo>
                    <a:pt x="101" y="82"/>
                    <a:pt x="101" y="82"/>
                    <a:pt x="101" y="82"/>
                  </a:cubicBezTo>
                  <a:cubicBezTo>
                    <a:pt x="100" y="82"/>
                    <a:pt x="100" y="82"/>
                    <a:pt x="100" y="82"/>
                  </a:cubicBezTo>
                  <a:cubicBezTo>
                    <a:pt x="99" y="81"/>
                    <a:pt x="99" y="81"/>
                    <a:pt x="99" y="81"/>
                  </a:cubicBezTo>
                  <a:cubicBezTo>
                    <a:pt x="99" y="82"/>
                    <a:pt x="99" y="82"/>
                    <a:pt x="99" y="82"/>
                  </a:cubicBezTo>
                  <a:cubicBezTo>
                    <a:pt x="100" y="83"/>
                    <a:pt x="100" y="83"/>
                    <a:pt x="100" y="83"/>
                  </a:cubicBezTo>
                  <a:cubicBezTo>
                    <a:pt x="100" y="83"/>
                    <a:pt x="100" y="83"/>
                    <a:pt x="100" y="83"/>
                  </a:cubicBezTo>
                  <a:cubicBezTo>
                    <a:pt x="99" y="83"/>
                    <a:pt x="99" y="83"/>
                    <a:pt x="99" y="83"/>
                  </a:cubicBezTo>
                  <a:cubicBezTo>
                    <a:pt x="99" y="83"/>
                    <a:pt x="99" y="83"/>
                    <a:pt x="99" y="83"/>
                  </a:cubicBezTo>
                  <a:cubicBezTo>
                    <a:pt x="98" y="83"/>
                    <a:pt x="98" y="83"/>
                    <a:pt x="98" y="83"/>
                  </a:cubicBezTo>
                  <a:cubicBezTo>
                    <a:pt x="98" y="83"/>
                    <a:pt x="98" y="83"/>
                    <a:pt x="98" y="83"/>
                  </a:cubicBezTo>
                  <a:cubicBezTo>
                    <a:pt x="97" y="84"/>
                    <a:pt x="97" y="84"/>
                    <a:pt x="97" y="84"/>
                  </a:cubicBezTo>
                  <a:cubicBezTo>
                    <a:pt x="97" y="85"/>
                    <a:pt x="97" y="85"/>
                    <a:pt x="97" y="85"/>
                  </a:cubicBezTo>
                  <a:cubicBezTo>
                    <a:pt x="97" y="86"/>
                    <a:pt x="97" y="86"/>
                    <a:pt x="97" y="86"/>
                  </a:cubicBezTo>
                  <a:cubicBezTo>
                    <a:pt x="98" y="87"/>
                    <a:pt x="98" y="87"/>
                    <a:pt x="98" y="87"/>
                  </a:cubicBezTo>
                  <a:cubicBezTo>
                    <a:pt x="97" y="88"/>
                    <a:pt x="97" y="88"/>
                    <a:pt x="97" y="88"/>
                  </a:cubicBezTo>
                  <a:cubicBezTo>
                    <a:pt x="97" y="88"/>
                    <a:pt x="97" y="88"/>
                    <a:pt x="97" y="88"/>
                  </a:cubicBezTo>
                  <a:cubicBezTo>
                    <a:pt x="97" y="89"/>
                    <a:pt x="97" y="89"/>
                    <a:pt x="97" y="89"/>
                  </a:cubicBezTo>
                  <a:cubicBezTo>
                    <a:pt x="98" y="89"/>
                    <a:pt x="98" y="89"/>
                    <a:pt x="98" y="89"/>
                  </a:cubicBezTo>
                  <a:cubicBezTo>
                    <a:pt x="98" y="88"/>
                    <a:pt x="98" y="88"/>
                    <a:pt x="98" y="88"/>
                  </a:cubicBezTo>
                  <a:cubicBezTo>
                    <a:pt x="98" y="89"/>
                    <a:pt x="98" y="89"/>
                    <a:pt x="98" y="89"/>
                  </a:cubicBezTo>
                  <a:cubicBezTo>
                    <a:pt x="99" y="90"/>
                    <a:pt x="99" y="90"/>
                    <a:pt x="99" y="90"/>
                  </a:cubicBezTo>
                  <a:cubicBezTo>
                    <a:pt x="98" y="90"/>
                    <a:pt x="98" y="90"/>
                    <a:pt x="98" y="90"/>
                  </a:cubicBezTo>
                  <a:cubicBezTo>
                    <a:pt x="98" y="90"/>
                    <a:pt x="98" y="90"/>
                    <a:pt x="98" y="90"/>
                  </a:cubicBezTo>
                  <a:cubicBezTo>
                    <a:pt x="98" y="91"/>
                    <a:pt x="98" y="91"/>
                    <a:pt x="98" y="91"/>
                  </a:cubicBezTo>
                  <a:cubicBezTo>
                    <a:pt x="99" y="91"/>
                    <a:pt x="99" y="91"/>
                    <a:pt x="99" y="91"/>
                  </a:cubicBezTo>
                  <a:cubicBezTo>
                    <a:pt x="99" y="90"/>
                    <a:pt x="99" y="90"/>
                    <a:pt x="99" y="90"/>
                  </a:cubicBezTo>
                  <a:cubicBezTo>
                    <a:pt x="100" y="90"/>
                    <a:pt x="100" y="90"/>
                    <a:pt x="100" y="90"/>
                  </a:cubicBezTo>
                  <a:cubicBezTo>
                    <a:pt x="100" y="91"/>
                    <a:pt x="100" y="91"/>
                    <a:pt x="100" y="91"/>
                  </a:cubicBezTo>
                  <a:cubicBezTo>
                    <a:pt x="100" y="91"/>
                    <a:pt x="100" y="91"/>
                    <a:pt x="100" y="91"/>
                  </a:cubicBezTo>
                  <a:cubicBezTo>
                    <a:pt x="101" y="91"/>
                    <a:pt x="101" y="91"/>
                    <a:pt x="101" y="91"/>
                  </a:cubicBezTo>
                  <a:cubicBezTo>
                    <a:pt x="102" y="92"/>
                    <a:pt x="102" y="92"/>
                    <a:pt x="102" y="92"/>
                  </a:cubicBezTo>
                  <a:cubicBezTo>
                    <a:pt x="103" y="92"/>
                    <a:pt x="103" y="92"/>
                    <a:pt x="103" y="92"/>
                  </a:cubicBezTo>
                  <a:cubicBezTo>
                    <a:pt x="103" y="91"/>
                    <a:pt x="103" y="91"/>
                    <a:pt x="103" y="91"/>
                  </a:cubicBezTo>
                  <a:cubicBezTo>
                    <a:pt x="104" y="89"/>
                    <a:pt x="104" y="89"/>
                    <a:pt x="104" y="89"/>
                  </a:cubicBezTo>
                  <a:cubicBezTo>
                    <a:pt x="104" y="89"/>
                    <a:pt x="104" y="89"/>
                    <a:pt x="104" y="89"/>
                  </a:cubicBezTo>
                  <a:cubicBezTo>
                    <a:pt x="106" y="89"/>
                    <a:pt x="106" y="89"/>
                    <a:pt x="106" y="89"/>
                  </a:cubicBezTo>
                  <a:cubicBezTo>
                    <a:pt x="106" y="88"/>
                    <a:pt x="106" y="88"/>
                    <a:pt x="106" y="88"/>
                  </a:cubicBezTo>
                  <a:cubicBezTo>
                    <a:pt x="106" y="89"/>
                    <a:pt x="106" y="89"/>
                    <a:pt x="106" y="89"/>
                  </a:cubicBezTo>
                  <a:cubicBezTo>
                    <a:pt x="105" y="89"/>
                    <a:pt x="105" y="89"/>
                    <a:pt x="105" y="89"/>
                  </a:cubicBezTo>
                  <a:cubicBezTo>
                    <a:pt x="104" y="91"/>
                    <a:pt x="104" y="91"/>
                    <a:pt x="104" y="91"/>
                  </a:cubicBezTo>
                  <a:cubicBezTo>
                    <a:pt x="103" y="91"/>
                    <a:pt x="103" y="91"/>
                    <a:pt x="103" y="91"/>
                  </a:cubicBezTo>
                  <a:cubicBezTo>
                    <a:pt x="103" y="92"/>
                    <a:pt x="103" y="92"/>
                    <a:pt x="103" y="92"/>
                  </a:cubicBezTo>
                  <a:cubicBezTo>
                    <a:pt x="104" y="93"/>
                    <a:pt x="104" y="93"/>
                    <a:pt x="104" y="93"/>
                  </a:cubicBezTo>
                  <a:cubicBezTo>
                    <a:pt x="104" y="93"/>
                    <a:pt x="104" y="93"/>
                    <a:pt x="104" y="93"/>
                  </a:cubicBezTo>
                  <a:cubicBezTo>
                    <a:pt x="103" y="94"/>
                    <a:pt x="103" y="94"/>
                    <a:pt x="103" y="94"/>
                  </a:cubicBezTo>
                  <a:cubicBezTo>
                    <a:pt x="102" y="93"/>
                    <a:pt x="102" y="93"/>
                    <a:pt x="102" y="93"/>
                  </a:cubicBezTo>
                  <a:cubicBezTo>
                    <a:pt x="102" y="93"/>
                    <a:pt x="102" y="93"/>
                    <a:pt x="102" y="93"/>
                  </a:cubicBezTo>
                  <a:cubicBezTo>
                    <a:pt x="102" y="92"/>
                    <a:pt x="102" y="92"/>
                    <a:pt x="102" y="92"/>
                  </a:cubicBezTo>
                  <a:cubicBezTo>
                    <a:pt x="101" y="92"/>
                    <a:pt x="101" y="92"/>
                    <a:pt x="101" y="92"/>
                  </a:cubicBezTo>
                  <a:cubicBezTo>
                    <a:pt x="101" y="92"/>
                    <a:pt x="101" y="92"/>
                    <a:pt x="101" y="92"/>
                  </a:cubicBezTo>
                  <a:cubicBezTo>
                    <a:pt x="99" y="92"/>
                    <a:pt x="99" y="92"/>
                    <a:pt x="99" y="92"/>
                  </a:cubicBezTo>
                  <a:cubicBezTo>
                    <a:pt x="99" y="91"/>
                    <a:pt x="99" y="91"/>
                    <a:pt x="99" y="91"/>
                  </a:cubicBezTo>
                  <a:cubicBezTo>
                    <a:pt x="98" y="91"/>
                    <a:pt x="98" y="91"/>
                    <a:pt x="98" y="91"/>
                  </a:cubicBezTo>
                  <a:cubicBezTo>
                    <a:pt x="98" y="92"/>
                    <a:pt x="98" y="92"/>
                    <a:pt x="98" y="92"/>
                  </a:cubicBezTo>
                  <a:cubicBezTo>
                    <a:pt x="97" y="92"/>
                    <a:pt x="97" y="92"/>
                    <a:pt x="97" y="92"/>
                  </a:cubicBezTo>
                  <a:cubicBezTo>
                    <a:pt x="97" y="93"/>
                    <a:pt x="97" y="93"/>
                    <a:pt x="97" y="93"/>
                  </a:cubicBezTo>
                  <a:cubicBezTo>
                    <a:pt x="96" y="92"/>
                    <a:pt x="96" y="92"/>
                    <a:pt x="96" y="92"/>
                  </a:cubicBezTo>
                  <a:cubicBezTo>
                    <a:pt x="96" y="93"/>
                    <a:pt x="96" y="93"/>
                    <a:pt x="96" y="93"/>
                  </a:cubicBezTo>
                  <a:cubicBezTo>
                    <a:pt x="96" y="94"/>
                    <a:pt x="96" y="94"/>
                    <a:pt x="96" y="94"/>
                  </a:cubicBezTo>
                  <a:cubicBezTo>
                    <a:pt x="96" y="94"/>
                    <a:pt x="96" y="94"/>
                    <a:pt x="96" y="94"/>
                  </a:cubicBezTo>
                  <a:cubicBezTo>
                    <a:pt x="96" y="94"/>
                    <a:pt x="96" y="94"/>
                    <a:pt x="96" y="94"/>
                  </a:cubicBezTo>
                  <a:cubicBezTo>
                    <a:pt x="96" y="95"/>
                    <a:pt x="96" y="95"/>
                    <a:pt x="96" y="95"/>
                  </a:cubicBezTo>
                  <a:cubicBezTo>
                    <a:pt x="96" y="96"/>
                    <a:pt x="96" y="96"/>
                    <a:pt x="96" y="96"/>
                  </a:cubicBezTo>
                  <a:cubicBezTo>
                    <a:pt x="97" y="96"/>
                    <a:pt x="97" y="96"/>
                    <a:pt x="97" y="96"/>
                  </a:cubicBezTo>
                  <a:cubicBezTo>
                    <a:pt x="97" y="98"/>
                    <a:pt x="97" y="98"/>
                    <a:pt x="97" y="98"/>
                  </a:cubicBezTo>
                  <a:cubicBezTo>
                    <a:pt x="97" y="98"/>
                    <a:pt x="97" y="98"/>
                    <a:pt x="97" y="98"/>
                  </a:cubicBezTo>
                  <a:cubicBezTo>
                    <a:pt x="97" y="99"/>
                    <a:pt x="97" y="99"/>
                    <a:pt x="97" y="99"/>
                  </a:cubicBezTo>
                  <a:cubicBezTo>
                    <a:pt x="98" y="99"/>
                    <a:pt x="98" y="99"/>
                    <a:pt x="98" y="99"/>
                  </a:cubicBezTo>
                  <a:cubicBezTo>
                    <a:pt x="98" y="100"/>
                    <a:pt x="98" y="100"/>
                    <a:pt x="98" y="100"/>
                  </a:cubicBezTo>
                  <a:cubicBezTo>
                    <a:pt x="97" y="100"/>
                    <a:pt x="97" y="100"/>
                    <a:pt x="97" y="100"/>
                  </a:cubicBezTo>
                  <a:cubicBezTo>
                    <a:pt x="96" y="100"/>
                    <a:pt x="96" y="100"/>
                    <a:pt x="96" y="100"/>
                  </a:cubicBezTo>
                  <a:cubicBezTo>
                    <a:pt x="99" y="101"/>
                    <a:pt x="99" y="101"/>
                    <a:pt x="99" y="101"/>
                  </a:cubicBezTo>
                  <a:cubicBezTo>
                    <a:pt x="100" y="101"/>
                    <a:pt x="100" y="101"/>
                    <a:pt x="100" y="101"/>
                  </a:cubicBezTo>
                  <a:cubicBezTo>
                    <a:pt x="102" y="101"/>
                    <a:pt x="102" y="101"/>
                    <a:pt x="102" y="101"/>
                  </a:cubicBezTo>
                  <a:cubicBezTo>
                    <a:pt x="102" y="101"/>
                    <a:pt x="102" y="101"/>
                    <a:pt x="102" y="101"/>
                  </a:cubicBezTo>
                  <a:cubicBezTo>
                    <a:pt x="103" y="101"/>
                    <a:pt x="103" y="101"/>
                    <a:pt x="103" y="101"/>
                  </a:cubicBezTo>
                  <a:cubicBezTo>
                    <a:pt x="103" y="101"/>
                    <a:pt x="103" y="101"/>
                    <a:pt x="103" y="101"/>
                  </a:cubicBezTo>
                  <a:cubicBezTo>
                    <a:pt x="105" y="99"/>
                    <a:pt x="105" y="99"/>
                    <a:pt x="105" y="99"/>
                  </a:cubicBezTo>
                  <a:cubicBezTo>
                    <a:pt x="105" y="99"/>
                    <a:pt x="105" y="99"/>
                    <a:pt x="105" y="99"/>
                  </a:cubicBezTo>
                  <a:cubicBezTo>
                    <a:pt x="104" y="98"/>
                    <a:pt x="104" y="98"/>
                    <a:pt x="104" y="98"/>
                  </a:cubicBezTo>
                  <a:cubicBezTo>
                    <a:pt x="104" y="98"/>
                    <a:pt x="104" y="98"/>
                    <a:pt x="104" y="98"/>
                  </a:cubicBezTo>
                  <a:cubicBezTo>
                    <a:pt x="105" y="97"/>
                    <a:pt x="105" y="97"/>
                    <a:pt x="105" y="97"/>
                  </a:cubicBezTo>
                  <a:cubicBezTo>
                    <a:pt x="107" y="96"/>
                    <a:pt x="107" y="96"/>
                    <a:pt x="107" y="96"/>
                  </a:cubicBezTo>
                  <a:cubicBezTo>
                    <a:pt x="109" y="95"/>
                    <a:pt x="109" y="95"/>
                    <a:pt x="109" y="95"/>
                  </a:cubicBezTo>
                  <a:cubicBezTo>
                    <a:pt x="109" y="95"/>
                    <a:pt x="109" y="95"/>
                    <a:pt x="109" y="95"/>
                  </a:cubicBezTo>
                  <a:cubicBezTo>
                    <a:pt x="109" y="95"/>
                    <a:pt x="109" y="95"/>
                    <a:pt x="109" y="95"/>
                  </a:cubicBezTo>
                  <a:cubicBezTo>
                    <a:pt x="107" y="97"/>
                    <a:pt x="107" y="97"/>
                    <a:pt x="107" y="97"/>
                  </a:cubicBezTo>
                  <a:cubicBezTo>
                    <a:pt x="106" y="98"/>
                    <a:pt x="106" y="98"/>
                    <a:pt x="106" y="98"/>
                  </a:cubicBezTo>
                  <a:cubicBezTo>
                    <a:pt x="106" y="98"/>
                    <a:pt x="106" y="98"/>
                    <a:pt x="106" y="98"/>
                  </a:cubicBezTo>
                  <a:cubicBezTo>
                    <a:pt x="106" y="99"/>
                    <a:pt x="106" y="99"/>
                    <a:pt x="106" y="99"/>
                  </a:cubicBezTo>
                  <a:cubicBezTo>
                    <a:pt x="106" y="99"/>
                    <a:pt x="106" y="99"/>
                    <a:pt x="106" y="99"/>
                  </a:cubicBezTo>
                  <a:cubicBezTo>
                    <a:pt x="106" y="100"/>
                    <a:pt x="106" y="100"/>
                    <a:pt x="106" y="100"/>
                  </a:cubicBezTo>
                  <a:cubicBezTo>
                    <a:pt x="105" y="101"/>
                    <a:pt x="105" y="101"/>
                    <a:pt x="105" y="101"/>
                  </a:cubicBezTo>
                  <a:cubicBezTo>
                    <a:pt x="104" y="102"/>
                    <a:pt x="104" y="102"/>
                    <a:pt x="104" y="102"/>
                  </a:cubicBezTo>
                  <a:cubicBezTo>
                    <a:pt x="105" y="103"/>
                    <a:pt x="105" y="103"/>
                    <a:pt x="105" y="103"/>
                  </a:cubicBezTo>
                  <a:cubicBezTo>
                    <a:pt x="104" y="103"/>
                    <a:pt x="104" y="103"/>
                    <a:pt x="104" y="103"/>
                  </a:cubicBezTo>
                  <a:cubicBezTo>
                    <a:pt x="104" y="104"/>
                    <a:pt x="104" y="104"/>
                    <a:pt x="104" y="104"/>
                  </a:cubicBezTo>
                  <a:cubicBezTo>
                    <a:pt x="104" y="105"/>
                    <a:pt x="104" y="105"/>
                    <a:pt x="104" y="105"/>
                  </a:cubicBezTo>
                  <a:cubicBezTo>
                    <a:pt x="105" y="105"/>
                    <a:pt x="105" y="105"/>
                    <a:pt x="105" y="105"/>
                  </a:cubicBezTo>
                  <a:cubicBezTo>
                    <a:pt x="103" y="106"/>
                    <a:pt x="103" y="106"/>
                    <a:pt x="103" y="106"/>
                  </a:cubicBezTo>
                  <a:cubicBezTo>
                    <a:pt x="103" y="106"/>
                    <a:pt x="103" y="106"/>
                    <a:pt x="103" y="106"/>
                  </a:cubicBezTo>
                  <a:cubicBezTo>
                    <a:pt x="103" y="107"/>
                    <a:pt x="103" y="107"/>
                    <a:pt x="103" y="107"/>
                  </a:cubicBezTo>
                  <a:cubicBezTo>
                    <a:pt x="102" y="107"/>
                    <a:pt x="102" y="107"/>
                    <a:pt x="102" y="107"/>
                  </a:cubicBezTo>
                  <a:cubicBezTo>
                    <a:pt x="102" y="107"/>
                    <a:pt x="102" y="107"/>
                    <a:pt x="102" y="107"/>
                  </a:cubicBezTo>
                  <a:cubicBezTo>
                    <a:pt x="102" y="108"/>
                    <a:pt x="102" y="108"/>
                    <a:pt x="102" y="108"/>
                  </a:cubicBezTo>
                  <a:cubicBezTo>
                    <a:pt x="102" y="108"/>
                    <a:pt x="102" y="108"/>
                    <a:pt x="102" y="108"/>
                  </a:cubicBezTo>
                  <a:cubicBezTo>
                    <a:pt x="103" y="109"/>
                    <a:pt x="103" y="109"/>
                    <a:pt x="103" y="109"/>
                  </a:cubicBezTo>
                  <a:cubicBezTo>
                    <a:pt x="103" y="108"/>
                    <a:pt x="103" y="108"/>
                    <a:pt x="103" y="108"/>
                  </a:cubicBezTo>
                  <a:cubicBezTo>
                    <a:pt x="104" y="108"/>
                    <a:pt x="104" y="108"/>
                    <a:pt x="104" y="108"/>
                  </a:cubicBezTo>
                  <a:cubicBezTo>
                    <a:pt x="104" y="109"/>
                    <a:pt x="104" y="109"/>
                    <a:pt x="104" y="109"/>
                  </a:cubicBezTo>
                  <a:cubicBezTo>
                    <a:pt x="104" y="109"/>
                    <a:pt x="104" y="109"/>
                    <a:pt x="104" y="109"/>
                  </a:cubicBezTo>
                  <a:cubicBezTo>
                    <a:pt x="103" y="109"/>
                    <a:pt x="103" y="109"/>
                    <a:pt x="103" y="109"/>
                  </a:cubicBezTo>
                  <a:cubicBezTo>
                    <a:pt x="102" y="110"/>
                    <a:pt x="102" y="110"/>
                    <a:pt x="102" y="110"/>
                  </a:cubicBezTo>
                  <a:cubicBezTo>
                    <a:pt x="102" y="110"/>
                    <a:pt x="102" y="110"/>
                    <a:pt x="102" y="110"/>
                  </a:cubicBezTo>
                  <a:cubicBezTo>
                    <a:pt x="102" y="110"/>
                    <a:pt x="102" y="110"/>
                    <a:pt x="102" y="110"/>
                  </a:cubicBezTo>
                  <a:cubicBezTo>
                    <a:pt x="103" y="111"/>
                    <a:pt x="103" y="111"/>
                    <a:pt x="103" y="111"/>
                  </a:cubicBezTo>
                  <a:cubicBezTo>
                    <a:pt x="102" y="111"/>
                    <a:pt x="102" y="111"/>
                    <a:pt x="102" y="111"/>
                  </a:cubicBezTo>
                  <a:cubicBezTo>
                    <a:pt x="101" y="111"/>
                    <a:pt x="101" y="111"/>
                    <a:pt x="101" y="111"/>
                  </a:cubicBezTo>
                  <a:cubicBezTo>
                    <a:pt x="101" y="112"/>
                    <a:pt x="101" y="112"/>
                    <a:pt x="101" y="112"/>
                  </a:cubicBezTo>
                  <a:cubicBezTo>
                    <a:pt x="100" y="112"/>
                    <a:pt x="100" y="112"/>
                    <a:pt x="100" y="112"/>
                  </a:cubicBezTo>
                  <a:cubicBezTo>
                    <a:pt x="100" y="112"/>
                    <a:pt x="100" y="112"/>
                    <a:pt x="100" y="112"/>
                  </a:cubicBezTo>
                  <a:cubicBezTo>
                    <a:pt x="100" y="112"/>
                    <a:pt x="100" y="112"/>
                    <a:pt x="100" y="112"/>
                  </a:cubicBezTo>
                  <a:cubicBezTo>
                    <a:pt x="101" y="112"/>
                    <a:pt x="101" y="112"/>
                    <a:pt x="101" y="112"/>
                  </a:cubicBezTo>
                  <a:cubicBezTo>
                    <a:pt x="102" y="113"/>
                    <a:pt x="102" y="113"/>
                    <a:pt x="102" y="113"/>
                  </a:cubicBezTo>
                  <a:cubicBezTo>
                    <a:pt x="103" y="112"/>
                    <a:pt x="103" y="112"/>
                    <a:pt x="103" y="112"/>
                  </a:cubicBezTo>
                  <a:cubicBezTo>
                    <a:pt x="104" y="111"/>
                    <a:pt x="104" y="111"/>
                    <a:pt x="104" y="111"/>
                  </a:cubicBezTo>
                  <a:cubicBezTo>
                    <a:pt x="105" y="111"/>
                    <a:pt x="105" y="111"/>
                    <a:pt x="105" y="111"/>
                  </a:cubicBezTo>
                  <a:cubicBezTo>
                    <a:pt x="105" y="111"/>
                    <a:pt x="105" y="111"/>
                    <a:pt x="105" y="111"/>
                  </a:cubicBezTo>
                  <a:cubicBezTo>
                    <a:pt x="106" y="110"/>
                    <a:pt x="106" y="110"/>
                    <a:pt x="106" y="110"/>
                  </a:cubicBezTo>
                  <a:cubicBezTo>
                    <a:pt x="107" y="110"/>
                    <a:pt x="107" y="110"/>
                    <a:pt x="107" y="110"/>
                  </a:cubicBezTo>
                  <a:cubicBezTo>
                    <a:pt x="107" y="111"/>
                    <a:pt x="107" y="111"/>
                    <a:pt x="107" y="111"/>
                  </a:cubicBezTo>
                  <a:cubicBezTo>
                    <a:pt x="107" y="111"/>
                    <a:pt x="107" y="111"/>
                    <a:pt x="107" y="111"/>
                  </a:cubicBezTo>
                  <a:cubicBezTo>
                    <a:pt x="107" y="111"/>
                    <a:pt x="107" y="111"/>
                    <a:pt x="107" y="111"/>
                  </a:cubicBezTo>
                  <a:cubicBezTo>
                    <a:pt x="107" y="111"/>
                    <a:pt x="107" y="111"/>
                    <a:pt x="107" y="111"/>
                  </a:cubicBezTo>
                  <a:cubicBezTo>
                    <a:pt x="107" y="112"/>
                    <a:pt x="107" y="112"/>
                    <a:pt x="107" y="112"/>
                  </a:cubicBezTo>
                  <a:cubicBezTo>
                    <a:pt x="107" y="113"/>
                    <a:pt x="107" y="113"/>
                    <a:pt x="107" y="113"/>
                  </a:cubicBezTo>
                  <a:cubicBezTo>
                    <a:pt x="108" y="113"/>
                    <a:pt x="108" y="113"/>
                    <a:pt x="108" y="113"/>
                  </a:cubicBezTo>
                  <a:cubicBezTo>
                    <a:pt x="109" y="112"/>
                    <a:pt x="109" y="112"/>
                    <a:pt x="109" y="112"/>
                  </a:cubicBezTo>
                  <a:cubicBezTo>
                    <a:pt x="109" y="112"/>
                    <a:pt x="109" y="112"/>
                    <a:pt x="109" y="112"/>
                  </a:cubicBezTo>
                  <a:cubicBezTo>
                    <a:pt x="109" y="112"/>
                    <a:pt x="109" y="112"/>
                    <a:pt x="109" y="112"/>
                  </a:cubicBezTo>
                  <a:cubicBezTo>
                    <a:pt x="109" y="113"/>
                    <a:pt x="109" y="113"/>
                    <a:pt x="109" y="113"/>
                  </a:cubicBezTo>
                  <a:cubicBezTo>
                    <a:pt x="110" y="114"/>
                    <a:pt x="110" y="114"/>
                    <a:pt x="110" y="114"/>
                  </a:cubicBezTo>
                  <a:cubicBezTo>
                    <a:pt x="110" y="115"/>
                    <a:pt x="110" y="115"/>
                    <a:pt x="110" y="115"/>
                  </a:cubicBezTo>
                  <a:cubicBezTo>
                    <a:pt x="110" y="116"/>
                    <a:pt x="110" y="116"/>
                    <a:pt x="110" y="116"/>
                  </a:cubicBezTo>
                  <a:cubicBezTo>
                    <a:pt x="110" y="117"/>
                    <a:pt x="110" y="117"/>
                    <a:pt x="110" y="117"/>
                  </a:cubicBezTo>
                  <a:cubicBezTo>
                    <a:pt x="111" y="117"/>
                    <a:pt x="111" y="117"/>
                    <a:pt x="111" y="117"/>
                  </a:cubicBezTo>
                  <a:cubicBezTo>
                    <a:pt x="111" y="116"/>
                    <a:pt x="111" y="116"/>
                    <a:pt x="111" y="116"/>
                  </a:cubicBezTo>
                  <a:cubicBezTo>
                    <a:pt x="111" y="115"/>
                    <a:pt x="111" y="115"/>
                    <a:pt x="111" y="115"/>
                  </a:cubicBezTo>
                  <a:cubicBezTo>
                    <a:pt x="112" y="114"/>
                    <a:pt x="112" y="114"/>
                    <a:pt x="112" y="114"/>
                  </a:cubicBezTo>
                  <a:cubicBezTo>
                    <a:pt x="112" y="113"/>
                    <a:pt x="112" y="113"/>
                    <a:pt x="112" y="113"/>
                  </a:cubicBezTo>
                  <a:cubicBezTo>
                    <a:pt x="113" y="112"/>
                    <a:pt x="113" y="112"/>
                    <a:pt x="113" y="112"/>
                  </a:cubicBezTo>
                  <a:cubicBezTo>
                    <a:pt x="113" y="112"/>
                    <a:pt x="113" y="112"/>
                    <a:pt x="113" y="112"/>
                  </a:cubicBezTo>
                  <a:cubicBezTo>
                    <a:pt x="114" y="112"/>
                    <a:pt x="114" y="112"/>
                    <a:pt x="114" y="112"/>
                  </a:cubicBezTo>
                  <a:cubicBezTo>
                    <a:pt x="115" y="112"/>
                    <a:pt x="115" y="112"/>
                    <a:pt x="115" y="112"/>
                  </a:cubicBezTo>
                  <a:cubicBezTo>
                    <a:pt x="114" y="112"/>
                    <a:pt x="114" y="112"/>
                    <a:pt x="114" y="112"/>
                  </a:cubicBezTo>
                  <a:cubicBezTo>
                    <a:pt x="113" y="113"/>
                    <a:pt x="113" y="113"/>
                    <a:pt x="113" y="113"/>
                  </a:cubicBezTo>
                  <a:cubicBezTo>
                    <a:pt x="113" y="114"/>
                    <a:pt x="113" y="114"/>
                    <a:pt x="113" y="114"/>
                  </a:cubicBezTo>
                  <a:cubicBezTo>
                    <a:pt x="114" y="115"/>
                    <a:pt x="114" y="115"/>
                    <a:pt x="114" y="115"/>
                  </a:cubicBezTo>
                  <a:cubicBezTo>
                    <a:pt x="115" y="115"/>
                    <a:pt x="115" y="115"/>
                    <a:pt x="115" y="115"/>
                  </a:cubicBezTo>
                  <a:cubicBezTo>
                    <a:pt x="116" y="114"/>
                    <a:pt x="116" y="114"/>
                    <a:pt x="116" y="114"/>
                  </a:cubicBezTo>
                  <a:cubicBezTo>
                    <a:pt x="118" y="114"/>
                    <a:pt x="118" y="114"/>
                    <a:pt x="118" y="114"/>
                  </a:cubicBezTo>
                  <a:cubicBezTo>
                    <a:pt x="118" y="114"/>
                    <a:pt x="118" y="114"/>
                    <a:pt x="118" y="114"/>
                  </a:cubicBezTo>
                  <a:cubicBezTo>
                    <a:pt x="119" y="114"/>
                    <a:pt x="119" y="114"/>
                    <a:pt x="119" y="114"/>
                  </a:cubicBezTo>
                  <a:cubicBezTo>
                    <a:pt x="121" y="113"/>
                    <a:pt x="121" y="113"/>
                    <a:pt x="121" y="113"/>
                  </a:cubicBezTo>
                  <a:cubicBezTo>
                    <a:pt x="121" y="113"/>
                    <a:pt x="121" y="113"/>
                    <a:pt x="121" y="113"/>
                  </a:cubicBezTo>
                  <a:cubicBezTo>
                    <a:pt x="121" y="113"/>
                    <a:pt x="121" y="113"/>
                    <a:pt x="121" y="113"/>
                  </a:cubicBezTo>
                  <a:cubicBezTo>
                    <a:pt x="120" y="114"/>
                    <a:pt x="120" y="114"/>
                    <a:pt x="120" y="114"/>
                  </a:cubicBezTo>
                  <a:cubicBezTo>
                    <a:pt x="120" y="115"/>
                    <a:pt x="120" y="115"/>
                    <a:pt x="120" y="115"/>
                  </a:cubicBezTo>
                  <a:cubicBezTo>
                    <a:pt x="119" y="115"/>
                    <a:pt x="119" y="115"/>
                    <a:pt x="119" y="115"/>
                  </a:cubicBezTo>
                  <a:cubicBezTo>
                    <a:pt x="117" y="116"/>
                    <a:pt x="117" y="116"/>
                    <a:pt x="117" y="116"/>
                  </a:cubicBezTo>
                  <a:cubicBezTo>
                    <a:pt x="115" y="117"/>
                    <a:pt x="115" y="117"/>
                    <a:pt x="115" y="117"/>
                  </a:cubicBezTo>
                  <a:cubicBezTo>
                    <a:pt x="115" y="118"/>
                    <a:pt x="115" y="118"/>
                    <a:pt x="115" y="118"/>
                  </a:cubicBezTo>
                  <a:cubicBezTo>
                    <a:pt x="115" y="119"/>
                    <a:pt x="115" y="119"/>
                    <a:pt x="115" y="119"/>
                  </a:cubicBezTo>
                  <a:cubicBezTo>
                    <a:pt x="115" y="120"/>
                    <a:pt x="115" y="120"/>
                    <a:pt x="115" y="120"/>
                  </a:cubicBezTo>
                  <a:cubicBezTo>
                    <a:pt x="116" y="120"/>
                    <a:pt x="116" y="120"/>
                    <a:pt x="116" y="120"/>
                  </a:cubicBezTo>
                  <a:cubicBezTo>
                    <a:pt x="114" y="120"/>
                    <a:pt x="114" y="120"/>
                    <a:pt x="114" y="120"/>
                  </a:cubicBezTo>
                  <a:cubicBezTo>
                    <a:pt x="114" y="120"/>
                    <a:pt x="114" y="120"/>
                    <a:pt x="114" y="120"/>
                  </a:cubicBezTo>
                  <a:cubicBezTo>
                    <a:pt x="113" y="121"/>
                    <a:pt x="113" y="121"/>
                    <a:pt x="113" y="121"/>
                  </a:cubicBezTo>
                  <a:cubicBezTo>
                    <a:pt x="113" y="122"/>
                    <a:pt x="113" y="122"/>
                    <a:pt x="113" y="122"/>
                  </a:cubicBezTo>
                  <a:cubicBezTo>
                    <a:pt x="111" y="123"/>
                    <a:pt x="111" y="123"/>
                    <a:pt x="111" y="123"/>
                  </a:cubicBezTo>
                  <a:cubicBezTo>
                    <a:pt x="111" y="124"/>
                    <a:pt x="111" y="124"/>
                    <a:pt x="111" y="124"/>
                  </a:cubicBezTo>
                  <a:cubicBezTo>
                    <a:pt x="111" y="125"/>
                    <a:pt x="111" y="125"/>
                    <a:pt x="111" y="125"/>
                  </a:cubicBezTo>
                  <a:cubicBezTo>
                    <a:pt x="112" y="125"/>
                    <a:pt x="112" y="125"/>
                    <a:pt x="112" y="125"/>
                  </a:cubicBezTo>
                  <a:cubicBezTo>
                    <a:pt x="111" y="125"/>
                    <a:pt x="111" y="125"/>
                    <a:pt x="111" y="125"/>
                  </a:cubicBezTo>
                  <a:cubicBezTo>
                    <a:pt x="111" y="125"/>
                    <a:pt x="111" y="125"/>
                    <a:pt x="111" y="125"/>
                  </a:cubicBezTo>
                  <a:cubicBezTo>
                    <a:pt x="111" y="125"/>
                    <a:pt x="111" y="125"/>
                    <a:pt x="111" y="125"/>
                  </a:cubicBezTo>
                  <a:cubicBezTo>
                    <a:pt x="110" y="125"/>
                    <a:pt x="110" y="125"/>
                    <a:pt x="110" y="125"/>
                  </a:cubicBezTo>
                  <a:cubicBezTo>
                    <a:pt x="109" y="125"/>
                    <a:pt x="109" y="125"/>
                    <a:pt x="109" y="125"/>
                  </a:cubicBezTo>
                  <a:cubicBezTo>
                    <a:pt x="108" y="126"/>
                    <a:pt x="108" y="126"/>
                    <a:pt x="108" y="126"/>
                  </a:cubicBezTo>
                  <a:cubicBezTo>
                    <a:pt x="108" y="127"/>
                    <a:pt x="108" y="127"/>
                    <a:pt x="108" y="127"/>
                  </a:cubicBezTo>
                  <a:cubicBezTo>
                    <a:pt x="108" y="127"/>
                    <a:pt x="108" y="127"/>
                    <a:pt x="108" y="127"/>
                  </a:cubicBezTo>
                  <a:cubicBezTo>
                    <a:pt x="108" y="127"/>
                    <a:pt x="108" y="127"/>
                    <a:pt x="108" y="127"/>
                  </a:cubicBezTo>
                  <a:cubicBezTo>
                    <a:pt x="107" y="127"/>
                    <a:pt x="107" y="127"/>
                    <a:pt x="107" y="127"/>
                  </a:cubicBezTo>
                  <a:cubicBezTo>
                    <a:pt x="107" y="127"/>
                    <a:pt x="107" y="127"/>
                    <a:pt x="107" y="127"/>
                  </a:cubicBezTo>
                  <a:cubicBezTo>
                    <a:pt x="105" y="128"/>
                    <a:pt x="105" y="128"/>
                    <a:pt x="105" y="128"/>
                  </a:cubicBezTo>
                  <a:cubicBezTo>
                    <a:pt x="104" y="129"/>
                    <a:pt x="104" y="129"/>
                    <a:pt x="104" y="129"/>
                  </a:cubicBezTo>
                  <a:cubicBezTo>
                    <a:pt x="104" y="130"/>
                    <a:pt x="104" y="130"/>
                    <a:pt x="104" y="130"/>
                  </a:cubicBezTo>
                  <a:cubicBezTo>
                    <a:pt x="104" y="130"/>
                    <a:pt x="104" y="130"/>
                    <a:pt x="104" y="130"/>
                  </a:cubicBezTo>
                  <a:cubicBezTo>
                    <a:pt x="103" y="130"/>
                    <a:pt x="103" y="130"/>
                    <a:pt x="103" y="130"/>
                  </a:cubicBezTo>
                  <a:cubicBezTo>
                    <a:pt x="103" y="129"/>
                    <a:pt x="103" y="129"/>
                    <a:pt x="103" y="129"/>
                  </a:cubicBezTo>
                  <a:cubicBezTo>
                    <a:pt x="102" y="129"/>
                    <a:pt x="102" y="129"/>
                    <a:pt x="102" y="129"/>
                  </a:cubicBezTo>
                  <a:cubicBezTo>
                    <a:pt x="101" y="130"/>
                    <a:pt x="101" y="130"/>
                    <a:pt x="101" y="130"/>
                  </a:cubicBezTo>
                  <a:cubicBezTo>
                    <a:pt x="100" y="130"/>
                    <a:pt x="100" y="130"/>
                    <a:pt x="100" y="130"/>
                  </a:cubicBezTo>
                  <a:cubicBezTo>
                    <a:pt x="100" y="131"/>
                    <a:pt x="100" y="131"/>
                    <a:pt x="100" y="131"/>
                  </a:cubicBezTo>
                  <a:cubicBezTo>
                    <a:pt x="100" y="131"/>
                    <a:pt x="100" y="131"/>
                    <a:pt x="100" y="131"/>
                  </a:cubicBezTo>
                  <a:cubicBezTo>
                    <a:pt x="98" y="131"/>
                    <a:pt x="98" y="131"/>
                    <a:pt x="98" y="131"/>
                  </a:cubicBezTo>
                  <a:cubicBezTo>
                    <a:pt x="97" y="132"/>
                    <a:pt x="97" y="132"/>
                    <a:pt x="97" y="132"/>
                  </a:cubicBezTo>
                  <a:cubicBezTo>
                    <a:pt x="95" y="133"/>
                    <a:pt x="95" y="133"/>
                    <a:pt x="95" y="133"/>
                  </a:cubicBezTo>
                  <a:cubicBezTo>
                    <a:pt x="94" y="134"/>
                    <a:pt x="94" y="134"/>
                    <a:pt x="94" y="134"/>
                  </a:cubicBezTo>
                  <a:cubicBezTo>
                    <a:pt x="93" y="135"/>
                    <a:pt x="93" y="135"/>
                    <a:pt x="93" y="135"/>
                  </a:cubicBezTo>
                  <a:cubicBezTo>
                    <a:pt x="93" y="135"/>
                    <a:pt x="93" y="135"/>
                    <a:pt x="93" y="135"/>
                  </a:cubicBezTo>
                  <a:cubicBezTo>
                    <a:pt x="93" y="136"/>
                    <a:pt x="93" y="136"/>
                    <a:pt x="93" y="136"/>
                  </a:cubicBezTo>
                  <a:cubicBezTo>
                    <a:pt x="93" y="137"/>
                    <a:pt x="93" y="137"/>
                    <a:pt x="93" y="137"/>
                  </a:cubicBezTo>
                  <a:cubicBezTo>
                    <a:pt x="93" y="137"/>
                    <a:pt x="93" y="137"/>
                    <a:pt x="93" y="137"/>
                  </a:cubicBezTo>
                  <a:cubicBezTo>
                    <a:pt x="93" y="136"/>
                    <a:pt x="93" y="136"/>
                    <a:pt x="93" y="136"/>
                  </a:cubicBezTo>
                  <a:cubicBezTo>
                    <a:pt x="92" y="136"/>
                    <a:pt x="92" y="136"/>
                    <a:pt x="92" y="136"/>
                  </a:cubicBezTo>
                  <a:cubicBezTo>
                    <a:pt x="92" y="136"/>
                    <a:pt x="92" y="136"/>
                    <a:pt x="92" y="136"/>
                  </a:cubicBezTo>
                  <a:cubicBezTo>
                    <a:pt x="92" y="137"/>
                    <a:pt x="92" y="137"/>
                    <a:pt x="92" y="137"/>
                  </a:cubicBezTo>
                  <a:cubicBezTo>
                    <a:pt x="92" y="137"/>
                    <a:pt x="92" y="137"/>
                    <a:pt x="92" y="137"/>
                  </a:cubicBezTo>
                  <a:cubicBezTo>
                    <a:pt x="91" y="137"/>
                    <a:pt x="91" y="137"/>
                    <a:pt x="91" y="137"/>
                  </a:cubicBezTo>
                  <a:cubicBezTo>
                    <a:pt x="91" y="136"/>
                    <a:pt x="91" y="136"/>
                    <a:pt x="91" y="136"/>
                  </a:cubicBezTo>
                  <a:cubicBezTo>
                    <a:pt x="91" y="135"/>
                    <a:pt x="91" y="135"/>
                    <a:pt x="91" y="135"/>
                  </a:cubicBezTo>
                  <a:cubicBezTo>
                    <a:pt x="91" y="135"/>
                    <a:pt x="91" y="135"/>
                    <a:pt x="91" y="135"/>
                  </a:cubicBezTo>
                  <a:cubicBezTo>
                    <a:pt x="90" y="135"/>
                    <a:pt x="90" y="135"/>
                    <a:pt x="90" y="135"/>
                  </a:cubicBezTo>
                  <a:cubicBezTo>
                    <a:pt x="90" y="135"/>
                    <a:pt x="90" y="135"/>
                    <a:pt x="90" y="135"/>
                  </a:cubicBezTo>
                  <a:cubicBezTo>
                    <a:pt x="89" y="135"/>
                    <a:pt x="89" y="135"/>
                    <a:pt x="89" y="135"/>
                  </a:cubicBezTo>
                  <a:cubicBezTo>
                    <a:pt x="87" y="135"/>
                    <a:pt x="87" y="135"/>
                    <a:pt x="87" y="135"/>
                  </a:cubicBezTo>
                  <a:cubicBezTo>
                    <a:pt x="87" y="136"/>
                    <a:pt x="87" y="136"/>
                    <a:pt x="87" y="136"/>
                  </a:cubicBezTo>
                  <a:cubicBezTo>
                    <a:pt x="86" y="136"/>
                    <a:pt x="86" y="136"/>
                    <a:pt x="86" y="136"/>
                  </a:cubicBezTo>
                  <a:cubicBezTo>
                    <a:pt x="85" y="137"/>
                    <a:pt x="85" y="137"/>
                    <a:pt x="85" y="137"/>
                  </a:cubicBezTo>
                  <a:cubicBezTo>
                    <a:pt x="84" y="137"/>
                    <a:pt x="84" y="137"/>
                    <a:pt x="84" y="137"/>
                  </a:cubicBezTo>
                  <a:cubicBezTo>
                    <a:pt x="83" y="138"/>
                    <a:pt x="83" y="138"/>
                    <a:pt x="83" y="138"/>
                  </a:cubicBezTo>
                  <a:cubicBezTo>
                    <a:pt x="83" y="139"/>
                    <a:pt x="83" y="139"/>
                    <a:pt x="83" y="139"/>
                  </a:cubicBezTo>
                  <a:cubicBezTo>
                    <a:pt x="83" y="139"/>
                    <a:pt x="83" y="139"/>
                    <a:pt x="83" y="139"/>
                  </a:cubicBezTo>
                  <a:cubicBezTo>
                    <a:pt x="82" y="139"/>
                    <a:pt x="82" y="139"/>
                    <a:pt x="82" y="139"/>
                  </a:cubicBezTo>
                  <a:cubicBezTo>
                    <a:pt x="81" y="139"/>
                    <a:pt x="81" y="139"/>
                    <a:pt x="81" y="139"/>
                  </a:cubicBezTo>
                  <a:cubicBezTo>
                    <a:pt x="81" y="140"/>
                    <a:pt x="81" y="140"/>
                    <a:pt x="81" y="140"/>
                  </a:cubicBezTo>
                  <a:cubicBezTo>
                    <a:pt x="81" y="140"/>
                    <a:pt x="81" y="140"/>
                    <a:pt x="81" y="140"/>
                  </a:cubicBezTo>
                  <a:cubicBezTo>
                    <a:pt x="80" y="140"/>
                    <a:pt x="80" y="140"/>
                    <a:pt x="80" y="140"/>
                  </a:cubicBezTo>
                  <a:cubicBezTo>
                    <a:pt x="79" y="140"/>
                    <a:pt x="79" y="140"/>
                    <a:pt x="79" y="140"/>
                  </a:cubicBezTo>
                  <a:cubicBezTo>
                    <a:pt x="79" y="140"/>
                    <a:pt x="79" y="140"/>
                    <a:pt x="79" y="140"/>
                  </a:cubicBezTo>
                  <a:cubicBezTo>
                    <a:pt x="78" y="141"/>
                    <a:pt x="78" y="141"/>
                    <a:pt x="78" y="141"/>
                  </a:cubicBezTo>
                  <a:cubicBezTo>
                    <a:pt x="78" y="142"/>
                    <a:pt x="78" y="142"/>
                    <a:pt x="78" y="142"/>
                  </a:cubicBezTo>
                  <a:cubicBezTo>
                    <a:pt x="78" y="142"/>
                    <a:pt x="78" y="142"/>
                    <a:pt x="78" y="142"/>
                  </a:cubicBezTo>
                  <a:cubicBezTo>
                    <a:pt x="79" y="142"/>
                    <a:pt x="79" y="142"/>
                    <a:pt x="79" y="142"/>
                  </a:cubicBezTo>
                  <a:cubicBezTo>
                    <a:pt x="79" y="142"/>
                    <a:pt x="79" y="142"/>
                    <a:pt x="79" y="142"/>
                  </a:cubicBezTo>
                  <a:cubicBezTo>
                    <a:pt x="79" y="141"/>
                    <a:pt x="79" y="141"/>
                    <a:pt x="79" y="141"/>
                  </a:cubicBezTo>
                  <a:cubicBezTo>
                    <a:pt x="80" y="141"/>
                    <a:pt x="80" y="141"/>
                    <a:pt x="80" y="141"/>
                  </a:cubicBezTo>
                  <a:cubicBezTo>
                    <a:pt x="80" y="141"/>
                    <a:pt x="80" y="141"/>
                    <a:pt x="80" y="141"/>
                  </a:cubicBezTo>
                  <a:cubicBezTo>
                    <a:pt x="80" y="142"/>
                    <a:pt x="80" y="142"/>
                    <a:pt x="80" y="142"/>
                  </a:cubicBezTo>
                  <a:cubicBezTo>
                    <a:pt x="80" y="142"/>
                    <a:pt x="80" y="142"/>
                    <a:pt x="80" y="142"/>
                  </a:cubicBezTo>
                  <a:cubicBezTo>
                    <a:pt x="81" y="142"/>
                    <a:pt x="81" y="142"/>
                    <a:pt x="81" y="142"/>
                  </a:cubicBezTo>
                  <a:cubicBezTo>
                    <a:pt x="81" y="141"/>
                    <a:pt x="81" y="141"/>
                    <a:pt x="81" y="141"/>
                  </a:cubicBezTo>
                  <a:cubicBezTo>
                    <a:pt x="82" y="140"/>
                    <a:pt x="82" y="140"/>
                    <a:pt x="82" y="140"/>
                  </a:cubicBezTo>
                  <a:cubicBezTo>
                    <a:pt x="82" y="141"/>
                    <a:pt x="82" y="141"/>
                    <a:pt x="82" y="141"/>
                  </a:cubicBezTo>
                  <a:cubicBezTo>
                    <a:pt x="82" y="141"/>
                    <a:pt x="82" y="141"/>
                    <a:pt x="82" y="141"/>
                  </a:cubicBezTo>
                  <a:cubicBezTo>
                    <a:pt x="82" y="142"/>
                    <a:pt x="82" y="142"/>
                    <a:pt x="82" y="142"/>
                  </a:cubicBezTo>
                  <a:cubicBezTo>
                    <a:pt x="83" y="142"/>
                    <a:pt x="83" y="142"/>
                    <a:pt x="83" y="142"/>
                  </a:cubicBezTo>
                  <a:cubicBezTo>
                    <a:pt x="83" y="141"/>
                    <a:pt x="83" y="141"/>
                    <a:pt x="83" y="141"/>
                  </a:cubicBezTo>
                  <a:cubicBezTo>
                    <a:pt x="83" y="141"/>
                    <a:pt x="83" y="141"/>
                    <a:pt x="83" y="141"/>
                  </a:cubicBezTo>
                  <a:cubicBezTo>
                    <a:pt x="84" y="141"/>
                    <a:pt x="84" y="141"/>
                    <a:pt x="84" y="141"/>
                  </a:cubicBezTo>
                  <a:cubicBezTo>
                    <a:pt x="84" y="141"/>
                    <a:pt x="84" y="141"/>
                    <a:pt x="84" y="141"/>
                  </a:cubicBezTo>
                  <a:cubicBezTo>
                    <a:pt x="84" y="141"/>
                    <a:pt x="84" y="141"/>
                    <a:pt x="84" y="141"/>
                  </a:cubicBezTo>
                  <a:cubicBezTo>
                    <a:pt x="85" y="141"/>
                    <a:pt x="85" y="141"/>
                    <a:pt x="85" y="141"/>
                  </a:cubicBezTo>
                  <a:cubicBezTo>
                    <a:pt x="86" y="140"/>
                    <a:pt x="86" y="140"/>
                    <a:pt x="86" y="140"/>
                  </a:cubicBezTo>
                  <a:cubicBezTo>
                    <a:pt x="87" y="139"/>
                    <a:pt x="87" y="139"/>
                    <a:pt x="87" y="139"/>
                  </a:cubicBezTo>
                  <a:cubicBezTo>
                    <a:pt x="86" y="139"/>
                    <a:pt x="86" y="139"/>
                    <a:pt x="86" y="139"/>
                  </a:cubicBezTo>
                  <a:cubicBezTo>
                    <a:pt x="87" y="138"/>
                    <a:pt x="87" y="138"/>
                    <a:pt x="87" y="138"/>
                  </a:cubicBezTo>
                  <a:cubicBezTo>
                    <a:pt x="88" y="137"/>
                    <a:pt x="88" y="137"/>
                    <a:pt x="88" y="137"/>
                  </a:cubicBezTo>
                  <a:cubicBezTo>
                    <a:pt x="88" y="137"/>
                    <a:pt x="88" y="137"/>
                    <a:pt x="88" y="137"/>
                  </a:cubicBezTo>
                  <a:cubicBezTo>
                    <a:pt x="89" y="138"/>
                    <a:pt x="89" y="138"/>
                    <a:pt x="89" y="138"/>
                  </a:cubicBezTo>
                  <a:cubicBezTo>
                    <a:pt x="89" y="138"/>
                    <a:pt x="89" y="138"/>
                    <a:pt x="89" y="138"/>
                  </a:cubicBezTo>
                  <a:cubicBezTo>
                    <a:pt x="88" y="139"/>
                    <a:pt x="88" y="139"/>
                    <a:pt x="88" y="139"/>
                  </a:cubicBezTo>
                  <a:cubicBezTo>
                    <a:pt x="88" y="139"/>
                    <a:pt x="88" y="139"/>
                    <a:pt x="88" y="139"/>
                  </a:cubicBezTo>
                  <a:cubicBezTo>
                    <a:pt x="88" y="140"/>
                    <a:pt x="88" y="140"/>
                    <a:pt x="88" y="140"/>
                  </a:cubicBezTo>
                  <a:cubicBezTo>
                    <a:pt x="88" y="140"/>
                    <a:pt x="88" y="140"/>
                    <a:pt x="88" y="140"/>
                  </a:cubicBezTo>
                  <a:cubicBezTo>
                    <a:pt x="89" y="139"/>
                    <a:pt x="89" y="139"/>
                    <a:pt x="89" y="139"/>
                  </a:cubicBezTo>
                  <a:cubicBezTo>
                    <a:pt x="90" y="139"/>
                    <a:pt x="90" y="139"/>
                    <a:pt x="90" y="139"/>
                  </a:cubicBezTo>
                  <a:cubicBezTo>
                    <a:pt x="90" y="139"/>
                    <a:pt x="90" y="139"/>
                    <a:pt x="90" y="139"/>
                  </a:cubicBezTo>
                  <a:cubicBezTo>
                    <a:pt x="90" y="139"/>
                    <a:pt x="90" y="139"/>
                    <a:pt x="90" y="139"/>
                  </a:cubicBezTo>
                  <a:cubicBezTo>
                    <a:pt x="90" y="138"/>
                    <a:pt x="90" y="138"/>
                    <a:pt x="90" y="138"/>
                  </a:cubicBezTo>
                  <a:cubicBezTo>
                    <a:pt x="91" y="138"/>
                    <a:pt x="91" y="138"/>
                    <a:pt x="91" y="138"/>
                  </a:cubicBezTo>
                  <a:cubicBezTo>
                    <a:pt x="91" y="139"/>
                    <a:pt x="91" y="139"/>
                    <a:pt x="91" y="139"/>
                  </a:cubicBezTo>
                  <a:cubicBezTo>
                    <a:pt x="91" y="140"/>
                    <a:pt x="91" y="140"/>
                    <a:pt x="91" y="140"/>
                  </a:cubicBezTo>
                  <a:cubicBezTo>
                    <a:pt x="91" y="140"/>
                    <a:pt x="91" y="140"/>
                    <a:pt x="91" y="140"/>
                  </a:cubicBezTo>
                  <a:cubicBezTo>
                    <a:pt x="92" y="139"/>
                    <a:pt x="92" y="139"/>
                    <a:pt x="92" y="139"/>
                  </a:cubicBezTo>
                  <a:cubicBezTo>
                    <a:pt x="92" y="139"/>
                    <a:pt x="92" y="139"/>
                    <a:pt x="92" y="139"/>
                  </a:cubicBezTo>
                  <a:cubicBezTo>
                    <a:pt x="93" y="138"/>
                    <a:pt x="93" y="138"/>
                    <a:pt x="93" y="138"/>
                  </a:cubicBezTo>
                  <a:cubicBezTo>
                    <a:pt x="94" y="138"/>
                    <a:pt x="94" y="138"/>
                    <a:pt x="94" y="138"/>
                  </a:cubicBezTo>
                  <a:cubicBezTo>
                    <a:pt x="95" y="137"/>
                    <a:pt x="95" y="137"/>
                    <a:pt x="95" y="137"/>
                  </a:cubicBezTo>
                  <a:cubicBezTo>
                    <a:pt x="95" y="137"/>
                    <a:pt x="95" y="137"/>
                    <a:pt x="95" y="137"/>
                  </a:cubicBezTo>
                  <a:cubicBezTo>
                    <a:pt x="96" y="137"/>
                    <a:pt x="96" y="137"/>
                    <a:pt x="96" y="137"/>
                  </a:cubicBezTo>
                  <a:cubicBezTo>
                    <a:pt x="96" y="138"/>
                    <a:pt x="96" y="138"/>
                    <a:pt x="96" y="138"/>
                  </a:cubicBezTo>
                  <a:cubicBezTo>
                    <a:pt x="95" y="138"/>
                    <a:pt x="95" y="138"/>
                    <a:pt x="95" y="138"/>
                  </a:cubicBezTo>
                  <a:cubicBezTo>
                    <a:pt x="95" y="139"/>
                    <a:pt x="95" y="139"/>
                    <a:pt x="95" y="139"/>
                  </a:cubicBezTo>
                  <a:cubicBezTo>
                    <a:pt x="95" y="139"/>
                    <a:pt x="95" y="139"/>
                    <a:pt x="95" y="139"/>
                  </a:cubicBezTo>
                  <a:cubicBezTo>
                    <a:pt x="95" y="139"/>
                    <a:pt x="95" y="139"/>
                    <a:pt x="95" y="139"/>
                  </a:cubicBezTo>
                  <a:cubicBezTo>
                    <a:pt x="97" y="138"/>
                    <a:pt x="97" y="138"/>
                    <a:pt x="97" y="138"/>
                  </a:cubicBezTo>
                  <a:cubicBezTo>
                    <a:pt x="97" y="137"/>
                    <a:pt x="97" y="137"/>
                    <a:pt x="97" y="137"/>
                  </a:cubicBezTo>
                  <a:cubicBezTo>
                    <a:pt x="97" y="137"/>
                    <a:pt x="97" y="137"/>
                    <a:pt x="97" y="137"/>
                  </a:cubicBezTo>
                  <a:cubicBezTo>
                    <a:pt x="97" y="137"/>
                    <a:pt x="97" y="137"/>
                    <a:pt x="97" y="137"/>
                  </a:cubicBezTo>
                  <a:cubicBezTo>
                    <a:pt x="98" y="137"/>
                    <a:pt x="98" y="137"/>
                    <a:pt x="98" y="137"/>
                  </a:cubicBezTo>
                  <a:cubicBezTo>
                    <a:pt x="98" y="137"/>
                    <a:pt x="98" y="137"/>
                    <a:pt x="98" y="137"/>
                  </a:cubicBezTo>
                  <a:cubicBezTo>
                    <a:pt x="99" y="137"/>
                    <a:pt x="99" y="137"/>
                    <a:pt x="99" y="137"/>
                  </a:cubicBezTo>
                  <a:cubicBezTo>
                    <a:pt x="100" y="136"/>
                    <a:pt x="100" y="136"/>
                    <a:pt x="100" y="136"/>
                  </a:cubicBezTo>
                  <a:cubicBezTo>
                    <a:pt x="100" y="136"/>
                    <a:pt x="100" y="136"/>
                    <a:pt x="100" y="136"/>
                  </a:cubicBezTo>
                  <a:cubicBezTo>
                    <a:pt x="101" y="136"/>
                    <a:pt x="101" y="136"/>
                    <a:pt x="101" y="136"/>
                  </a:cubicBezTo>
                  <a:cubicBezTo>
                    <a:pt x="101" y="136"/>
                    <a:pt x="101" y="136"/>
                    <a:pt x="101" y="136"/>
                  </a:cubicBezTo>
                  <a:cubicBezTo>
                    <a:pt x="102" y="135"/>
                    <a:pt x="102" y="135"/>
                    <a:pt x="102" y="135"/>
                  </a:cubicBezTo>
                  <a:cubicBezTo>
                    <a:pt x="102" y="135"/>
                    <a:pt x="102" y="135"/>
                    <a:pt x="102" y="135"/>
                  </a:cubicBezTo>
                  <a:cubicBezTo>
                    <a:pt x="102" y="136"/>
                    <a:pt x="102" y="136"/>
                    <a:pt x="102" y="136"/>
                  </a:cubicBezTo>
                  <a:cubicBezTo>
                    <a:pt x="102" y="137"/>
                    <a:pt x="102" y="137"/>
                    <a:pt x="102" y="137"/>
                  </a:cubicBezTo>
                  <a:cubicBezTo>
                    <a:pt x="102" y="136"/>
                    <a:pt x="102" y="136"/>
                    <a:pt x="102" y="136"/>
                  </a:cubicBezTo>
                  <a:cubicBezTo>
                    <a:pt x="103" y="136"/>
                    <a:pt x="103" y="136"/>
                    <a:pt x="103" y="136"/>
                  </a:cubicBezTo>
                  <a:cubicBezTo>
                    <a:pt x="102" y="136"/>
                    <a:pt x="102" y="136"/>
                    <a:pt x="102" y="136"/>
                  </a:cubicBezTo>
                  <a:cubicBezTo>
                    <a:pt x="103" y="135"/>
                    <a:pt x="103" y="135"/>
                    <a:pt x="103" y="135"/>
                  </a:cubicBezTo>
                  <a:cubicBezTo>
                    <a:pt x="103" y="135"/>
                    <a:pt x="103" y="135"/>
                    <a:pt x="103" y="135"/>
                  </a:cubicBezTo>
                  <a:cubicBezTo>
                    <a:pt x="102" y="135"/>
                    <a:pt x="102" y="135"/>
                    <a:pt x="102" y="135"/>
                  </a:cubicBezTo>
                  <a:cubicBezTo>
                    <a:pt x="101" y="135"/>
                    <a:pt x="101" y="135"/>
                    <a:pt x="101" y="135"/>
                  </a:cubicBezTo>
                  <a:cubicBezTo>
                    <a:pt x="102" y="134"/>
                    <a:pt x="102" y="134"/>
                    <a:pt x="102" y="134"/>
                  </a:cubicBezTo>
                  <a:cubicBezTo>
                    <a:pt x="104" y="134"/>
                    <a:pt x="104" y="134"/>
                    <a:pt x="104" y="134"/>
                  </a:cubicBezTo>
                  <a:cubicBezTo>
                    <a:pt x="106" y="134"/>
                    <a:pt x="106" y="134"/>
                    <a:pt x="106" y="134"/>
                  </a:cubicBezTo>
                  <a:cubicBezTo>
                    <a:pt x="106" y="133"/>
                    <a:pt x="106" y="133"/>
                    <a:pt x="106" y="133"/>
                  </a:cubicBezTo>
                  <a:cubicBezTo>
                    <a:pt x="106" y="133"/>
                    <a:pt x="106" y="133"/>
                    <a:pt x="106" y="133"/>
                  </a:cubicBezTo>
                  <a:cubicBezTo>
                    <a:pt x="106" y="133"/>
                    <a:pt x="106" y="133"/>
                    <a:pt x="106" y="133"/>
                  </a:cubicBezTo>
                  <a:cubicBezTo>
                    <a:pt x="106" y="132"/>
                    <a:pt x="106" y="132"/>
                    <a:pt x="106" y="132"/>
                  </a:cubicBezTo>
                  <a:cubicBezTo>
                    <a:pt x="107" y="132"/>
                    <a:pt x="107" y="132"/>
                    <a:pt x="107" y="132"/>
                  </a:cubicBezTo>
                  <a:cubicBezTo>
                    <a:pt x="107" y="132"/>
                    <a:pt x="107" y="132"/>
                    <a:pt x="107" y="132"/>
                  </a:cubicBezTo>
                  <a:cubicBezTo>
                    <a:pt x="108" y="132"/>
                    <a:pt x="108" y="132"/>
                    <a:pt x="108" y="132"/>
                  </a:cubicBezTo>
                  <a:cubicBezTo>
                    <a:pt x="108" y="133"/>
                    <a:pt x="108" y="133"/>
                    <a:pt x="108" y="133"/>
                  </a:cubicBezTo>
                  <a:cubicBezTo>
                    <a:pt x="108" y="133"/>
                    <a:pt x="108" y="133"/>
                    <a:pt x="108" y="133"/>
                  </a:cubicBezTo>
                  <a:cubicBezTo>
                    <a:pt x="109" y="132"/>
                    <a:pt x="109" y="132"/>
                    <a:pt x="109" y="132"/>
                  </a:cubicBezTo>
                  <a:cubicBezTo>
                    <a:pt x="108" y="132"/>
                    <a:pt x="108" y="132"/>
                    <a:pt x="108" y="132"/>
                  </a:cubicBezTo>
                  <a:cubicBezTo>
                    <a:pt x="109" y="131"/>
                    <a:pt x="109" y="131"/>
                    <a:pt x="109" y="131"/>
                  </a:cubicBezTo>
                  <a:cubicBezTo>
                    <a:pt x="109" y="131"/>
                    <a:pt x="109" y="131"/>
                    <a:pt x="109" y="131"/>
                  </a:cubicBezTo>
                  <a:cubicBezTo>
                    <a:pt x="109" y="130"/>
                    <a:pt x="109" y="130"/>
                    <a:pt x="109" y="130"/>
                  </a:cubicBezTo>
                  <a:cubicBezTo>
                    <a:pt x="110" y="131"/>
                    <a:pt x="110" y="131"/>
                    <a:pt x="110" y="131"/>
                  </a:cubicBezTo>
                  <a:cubicBezTo>
                    <a:pt x="110" y="131"/>
                    <a:pt x="110" y="131"/>
                    <a:pt x="110" y="131"/>
                  </a:cubicBezTo>
                  <a:cubicBezTo>
                    <a:pt x="110" y="132"/>
                    <a:pt x="110" y="132"/>
                    <a:pt x="110" y="132"/>
                  </a:cubicBezTo>
                  <a:cubicBezTo>
                    <a:pt x="111" y="131"/>
                    <a:pt x="111" y="131"/>
                    <a:pt x="111" y="131"/>
                  </a:cubicBezTo>
                  <a:cubicBezTo>
                    <a:pt x="112" y="130"/>
                    <a:pt x="112" y="130"/>
                    <a:pt x="112" y="130"/>
                  </a:cubicBezTo>
                  <a:cubicBezTo>
                    <a:pt x="112" y="130"/>
                    <a:pt x="112" y="130"/>
                    <a:pt x="112" y="130"/>
                  </a:cubicBezTo>
                  <a:cubicBezTo>
                    <a:pt x="113" y="130"/>
                    <a:pt x="113" y="130"/>
                    <a:pt x="113" y="130"/>
                  </a:cubicBezTo>
                  <a:cubicBezTo>
                    <a:pt x="113" y="129"/>
                    <a:pt x="113" y="129"/>
                    <a:pt x="113" y="129"/>
                  </a:cubicBezTo>
                  <a:cubicBezTo>
                    <a:pt x="114" y="130"/>
                    <a:pt x="114" y="130"/>
                    <a:pt x="114" y="130"/>
                  </a:cubicBezTo>
                  <a:cubicBezTo>
                    <a:pt x="114" y="130"/>
                    <a:pt x="114" y="130"/>
                    <a:pt x="114" y="130"/>
                  </a:cubicBezTo>
                  <a:cubicBezTo>
                    <a:pt x="115" y="129"/>
                    <a:pt x="115" y="129"/>
                    <a:pt x="115" y="129"/>
                  </a:cubicBezTo>
                  <a:cubicBezTo>
                    <a:pt x="115" y="128"/>
                    <a:pt x="115" y="128"/>
                    <a:pt x="115" y="128"/>
                  </a:cubicBezTo>
                  <a:cubicBezTo>
                    <a:pt x="115" y="128"/>
                    <a:pt x="115" y="128"/>
                    <a:pt x="115" y="128"/>
                  </a:cubicBezTo>
                  <a:cubicBezTo>
                    <a:pt x="114" y="128"/>
                    <a:pt x="114" y="128"/>
                    <a:pt x="114" y="128"/>
                  </a:cubicBezTo>
                  <a:cubicBezTo>
                    <a:pt x="114" y="128"/>
                    <a:pt x="114" y="128"/>
                    <a:pt x="114" y="128"/>
                  </a:cubicBezTo>
                  <a:cubicBezTo>
                    <a:pt x="115" y="127"/>
                    <a:pt x="115" y="127"/>
                    <a:pt x="115" y="127"/>
                  </a:cubicBezTo>
                  <a:cubicBezTo>
                    <a:pt x="116" y="127"/>
                    <a:pt x="116" y="127"/>
                    <a:pt x="116" y="127"/>
                  </a:cubicBezTo>
                  <a:cubicBezTo>
                    <a:pt x="117" y="126"/>
                    <a:pt x="117" y="126"/>
                    <a:pt x="117" y="126"/>
                  </a:cubicBezTo>
                  <a:cubicBezTo>
                    <a:pt x="117" y="126"/>
                    <a:pt x="117" y="126"/>
                    <a:pt x="117" y="126"/>
                  </a:cubicBezTo>
                  <a:cubicBezTo>
                    <a:pt x="117" y="127"/>
                    <a:pt x="117" y="127"/>
                    <a:pt x="117" y="127"/>
                  </a:cubicBezTo>
                  <a:cubicBezTo>
                    <a:pt x="118" y="126"/>
                    <a:pt x="118" y="126"/>
                    <a:pt x="118" y="126"/>
                  </a:cubicBezTo>
                  <a:cubicBezTo>
                    <a:pt x="119" y="125"/>
                    <a:pt x="119" y="125"/>
                    <a:pt x="119" y="125"/>
                  </a:cubicBezTo>
                  <a:cubicBezTo>
                    <a:pt x="119" y="125"/>
                    <a:pt x="119" y="125"/>
                    <a:pt x="119" y="125"/>
                  </a:cubicBezTo>
                  <a:cubicBezTo>
                    <a:pt x="120" y="125"/>
                    <a:pt x="120" y="125"/>
                    <a:pt x="120" y="125"/>
                  </a:cubicBezTo>
                  <a:cubicBezTo>
                    <a:pt x="120" y="124"/>
                    <a:pt x="120" y="124"/>
                    <a:pt x="120" y="124"/>
                  </a:cubicBezTo>
                  <a:cubicBezTo>
                    <a:pt x="121" y="124"/>
                    <a:pt x="121" y="124"/>
                    <a:pt x="121" y="124"/>
                  </a:cubicBezTo>
                  <a:cubicBezTo>
                    <a:pt x="121" y="125"/>
                    <a:pt x="121" y="125"/>
                    <a:pt x="121" y="125"/>
                  </a:cubicBezTo>
                  <a:cubicBezTo>
                    <a:pt x="121" y="125"/>
                    <a:pt x="121" y="125"/>
                    <a:pt x="121" y="125"/>
                  </a:cubicBezTo>
                  <a:cubicBezTo>
                    <a:pt x="122" y="124"/>
                    <a:pt x="122" y="124"/>
                    <a:pt x="122" y="124"/>
                  </a:cubicBezTo>
                  <a:cubicBezTo>
                    <a:pt x="122" y="124"/>
                    <a:pt x="122" y="124"/>
                    <a:pt x="122" y="124"/>
                  </a:cubicBezTo>
                  <a:cubicBezTo>
                    <a:pt x="123" y="124"/>
                    <a:pt x="123" y="124"/>
                    <a:pt x="123" y="124"/>
                  </a:cubicBezTo>
                  <a:cubicBezTo>
                    <a:pt x="123" y="124"/>
                    <a:pt x="123" y="124"/>
                    <a:pt x="123" y="124"/>
                  </a:cubicBezTo>
                  <a:cubicBezTo>
                    <a:pt x="124" y="123"/>
                    <a:pt x="124" y="123"/>
                    <a:pt x="124" y="123"/>
                  </a:cubicBezTo>
                  <a:cubicBezTo>
                    <a:pt x="124" y="123"/>
                    <a:pt x="124" y="123"/>
                    <a:pt x="124" y="123"/>
                  </a:cubicBezTo>
                  <a:cubicBezTo>
                    <a:pt x="124" y="123"/>
                    <a:pt x="124" y="123"/>
                    <a:pt x="124" y="123"/>
                  </a:cubicBezTo>
                  <a:cubicBezTo>
                    <a:pt x="125" y="123"/>
                    <a:pt x="125" y="123"/>
                    <a:pt x="125" y="123"/>
                  </a:cubicBezTo>
                  <a:cubicBezTo>
                    <a:pt x="126" y="123"/>
                    <a:pt x="126" y="123"/>
                    <a:pt x="126" y="123"/>
                  </a:cubicBezTo>
                  <a:cubicBezTo>
                    <a:pt x="126" y="123"/>
                    <a:pt x="126" y="123"/>
                    <a:pt x="126" y="123"/>
                  </a:cubicBezTo>
                  <a:cubicBezTo>
                    <a:pt x="126" y="123"/>
                    <a:pt x="126" y="123"/>
                    <a:pt x="126" y="123"/>
                  </a:cubicBezTo>
                  <a:cubicBezTo>
                    <a:pt x="126" y="123"/>
                    <a:pt x="126" y="123"/>
                    <a:pt x="126" y="123"/>
                  </a:cubicBezTo>
                  <a:cubicBezTo>
                    <a:pt x="127" y="123"/>
                    <a:pt x="127" y="123"/>
                    <a:pt x="127" y="123"/>
                  </a:cubicBezTo>
                  <a:cubicBezTo>
                    <a:pt x="127" y="123"/>
                    <a:pt x="127" y="123"/>
                    <a:pt x="127" y="123"/>
                  </a:cubicBezTo>
                  <a:cubicBezTo>
                    <a:pt x="127" y="123"/>
                    <a:pt x="127" y="123"/>
                    <a:pt x="127" y="123"/>
                  </a:cubicBezTo>
                  <a:cubicBezTo>
                    <a:pt x="128" y="122"/>
                    <a:pt x="128" y="122"/>
                    <a:pt x="128" y="122"/>
                  </a:cubicBezTo>
                  <a:cubicBezTo>
                    <a:pt x="127" y="122"/>
                    <a:pt x="127" y="122"/>
                    <a:pt x="127" y="122"/>
                  </a:cubicBezTo>
                  <a:cubicBezTo>
                    <a:pt x="127" y="122"/>
                    <a:pt x="127" y="122"/>
                    <a:pt x="127" y="122"/>
                  </a:cubicBezTo>
                  <a:cubicBezTo>
                    <a:pt x="127" y="121"/>
                    <a:pt x="127" y="121"/>
                    <a:pt x="127" y="121"/>
                  </a:cubicBezTo>
                  <a:cubicBezTo>
                    <a:pt x="128" y="121"/>
                    <a:pt x="128" y="121"/>
                    <a:pt x="128" y="121"/>
                  </a:cubicBezTo>
                  <a:cubicBezTo>
                    <a:pt x="129" y="121"/>
                    <a:pt x="129" y="121"/>
                    <a:pt x="129" y="121"/>
                  </a:cubicBezTo>
                  <a:cubicBezTo>
                    <a:pt x="129" y="121"/>
                    <a:pt x="129" y="121"/>
                    <a:pt x="129" y="121"/>
                  </a:cubicBezTo>
                  <a:cubicBezTo>
                    <a:pt x="129" y="121"/>
                    <a:pt x="129" y="121"/>
                    <a:pt x="129" y="121"/>
                  </a:cubicBezTo>
                  <a:cubicBezTo>
                    <a:pt x="129" y="120"/>
                    <a:pt x="129" y="120"/>
                    <a:pt x="129" y="120"/>
                  </a:cubicBezTo>
                  <a:cubicBezTo>
                    <a:pt x="128" y="120"/>
                    <a:pt x="128" y="120"/>
                    <a:pt x="128" y="120"/>
                  </a:cubicBezTo>
                  <a:cubicBezTo>
                    <a:pt x="129" y="120"/>
                    <a:pt x="129" y="120"/>
                    <a:pt x="129" y="120"/>
                  </a:cubicBezTo>
                  <a:cubicBezTo>
                    <a:pt x="130" y="120"/>
                    <a:pt x="130" y="120"/>
                    <a:pt x="130" y="120"/>
                  </a:cubicBezTo>
                  <a:cubicBezTo>
                    <a:pt x="130" y="119"/>
                    <a:pt x="130" y="119"/>
                    <a:pt x="130" y="119"/>
                  </a:cubicBezTo>
                  <a:cubicBezTo>
                    <a:pt x="132" y="119"/>
                    <a:pt x="132" y="119"/>
                    <a:pt x="132" y="119"/>
                  </a:cubicBezTo>
                  <a:cubicBezTo>
                    <a:pt x="132" y="118"/>
                    <a:pt x="132" y="118"/>
                    <a:pt x="132" y="118"/>
                  </a:cubicBezTo>
                  <a:cubicBezTo>
                    <a:pt x="133" y="118"/>
                    <a:pt x="133" y="118"/>
                    <a:pt x="133" y="118"/>
                  </a:cubicBezTo>
                  <a:cubicBezTo>
                    <a:pt x="134" y="117"/>
                    <a:pt x="134" y="117"/>
                    <a:pt x="134" y="117"/>
                  </a:cubicBezTo>
                  <a:cubicBezTo>
                    <a:pt x="134" y="116"/>
                    <a:pt x="134" y="116"/>
                    <a:pt x="134" y="116"/>
                  </a:cubicBezTo>
                  <a:cubicBezTo>
                    <a:pt x="134" y="116"/>
                    <a:pt x="134" y="116"/>
                    <a:pt x="134" y="116"/>
                  </a:cubicBezTo>
                  <a:cubicBezTo>
                    <a:pt x="133" y="116"/>
                    <a:pt x="133" y="116"/>
                    <a:pt x="133" y="116"/>
                  </a:cubicBezTo>
                  <a:cubicBezTo>
                    <a:pt x="133" y="115"/>
                    <a:pt x="133" y="115"/>
                    <a:pt x="133" y="115"/>
                  </a:cubicBezTo>
                  <a:cubicBezTo>
                    <a:pt x="133" y="115"/>
                    <a:pt x="133" y="115"/>
                    <a:pt x="133" y="115"/>
                  </a:cubicBezTo>
                  <a:cubicBezTo>
                    <a:pt x="132" y="115"/>
                    <a:pt x="132" y="115"/>
                    <a:pt x="132" y="115"/>
                  </a:cubicBezTo>
                  <a:cubicBezTo>
                    <a:pt x="132" y="114"/>
                    <a:pt x="132" y="114"/>
                    <a:pt x="132" y="114"/>
                  </a:cubicBezTo>
                  <a:cubicBezTo>
                    <a:pt x="132" y="113"/>
                    <a:pt x="132" y="113"/>
                    <a:pt x="132" y="113"/>
                  </a:cubicBezTo>
                  <a:cubicBezTo>
                    <a:pt x="133" y="113"/>
                    <a:pt x="133" y="113"/>
                    <a:pt x="133" y="113"/>
                  </a:cubicBezTo>
                  <a:cubicBezTo>
                    <a:pt x="133" y="113"/>
                    <a:pt x="133" y="113"/>
                    <a:pt x="133" y="113"/>
                  </a:cubicBezTo>
                  <a:cubicBezTo>
                    <a:pt x="134" y="112"/>
                    <a:pt x="134" y="112"/>
                    <a:pt x="134" y="112"/>
                  </a:cubicBezTo>
                  <a:cubicBezTo>
                    <a:pt x="134" y="112"/>
                    <a:pt x="134" y="112"/>
                    <a:pt x="134" y="112"/>
                  </a:cubicBezTo>
                  <a:cubicBezTo>
                    <a:pt x="134" y="112"/>
                    <a:pt x="134" y="112"/>
                    <a:pt x="134" y="112"/>
                  </a:cubicBezTo>
                  <a:cubicBezTo>
                    <a:pt x="134" y="112"/>
                    <a:pt x="134" y="112"/>
                    <a:pt x="134" y="112"/>
                  </a:cubicBezTo>
                  <a:cubicBezTo>
                    <a:pt x="135" y="112"/>
                    <a:pt x="135" y="112"/>
                    <a:pt x="135" y="112"/>
                  </a:cubicBezTo>
                  <a:cubicBezTo>
                    <a:pt x="136" y="111"/>
                    <a:pt x="136" y="111"/>
                    <a:pt x="136" y="111"/>
                  </a:cubicBezTo>
                  <a:cubicBezTo>
                    <a:pt x="137" y="112"/>
                    <a:pt x="137" y="112"/>
                    <a:pt x="137" y="112"/>
                  </a:cubicBezTo>
                  <a:cubicBezTo>
                    <a:pt x="138" y="111"/>
                    <a:pt x="138" y="111"/>
                    <a:pt x="138" y="111"/>
                  </a:cubicBezTo>
                  <a:cubicBezTo>
                    <a:pt x="138" y="112"/>
                    <a:pt x="138" y="112"/>
                    <a:pt x="138" y="112"/>
                  </a:cubicBezTo>
                  <a:cubicBezTo>
                    <a:pt x="138" y="112"/>
                    <a:pt x="138" y="112"/>
                    <a:pt x="138" y="112"/>
                  </a:cubicBezTo>
                  <a:cubicBezTo>
                    <a:pt x="139" y="112"/>
                    <a:pt x="139" y="112"/>
                    <a:pt x="139" y="112"/>
                  </a:cubicBezTo>
                  <a:cubicBezTo>
                    <a:pt x="140" y="111"/>
                    <a:pt x="140" y="111"/>
                    <a:pt x="140" y="111"/>
                  </a:cubicBezTo>
                  <a:cubicBezTo>
                    <a:pt x="139" y="111"/>
                    <a:pt x="139" y="111"/>
                    <a:pt x="139" y="111"/>
                  </a:cubicBezTo>
                  <a:cubicBezTo>
                    <a:pt x="139" y="111"/>
                    <a:pt x="139" y="111"/>
                    <a:pt x="139" y="111"/>
                  </a:cubicBezTo>
                  <a:cubicBezTo>
                    <a:pt x="139" y="110"/>
                    <a:pt x="139" y="110"/>
                    <a:pt x="139" y="110"/>
                  </a:cubicBezTo>
                  <a:cubicBezTo>
                    <a:pt x="139" y="110"/>
                    <a:pt x="139" y="110"/>
                    <a:pt x="139" y="110"/>
                  </a:cubicBezTo>
                  <a:cubicBezTo>
                    <a:pt x="140" y="110"/>
                    <a:pt x="140" y="110"/>
                    <a:pt x="140" y="110"/>
                  </a:cubicBezTo>
                  <a:cubicBezTo>
                    <a:pt x="142" y="110"/>
                    <a:pt x="142" y="110"/>
                    <a:pt x="142" y="110"/>
                  </a:cubicBezTo>
                  <a:cubicBezTo>
                    <a:pt x="142" y="109"/>
                    <a:pt x="142" y="109"/>
                    <a:pt x="142" y="109"/>
                  </a:cubicBezTo>
                  <a:cubicBezTo>
                    <a:pt x="142" y="108"/>
                    <a:pt x="142" y="108"/>
                    <a:pt x="142" y="108"/>
                  </a:cubicBezTo>
                  <a:cubicBezTo>
                    <a:pt x="140" y="107"/>
                    <a:pt x="140" y="107"/>
                    <a:pt x="140" y="107"/>
                  </a:cubicBezTo>
                  <a:cubicBezTo>
                    <a:pt x="140" y="107"/>
                    <a:pt x="140" y="107"/>
                    <a:pt x="140" y="107"/>
                  </a:cubicBezTo>
                  <a:cubicBezTo>
                    <a:pt x="139" y="108"/>
                    <a:pt x="139" y="108"/>
                    <a:pt x="139" y="108"/>
                  </a:cubicBezTo>
                  <a:cubicBezTo>
                    <a:pt x="139" y="107"/>
                    <a:pt x="139" y="107"/>
                    <a:pt x="139" y="107"/>
                  </a:cubicBezTo>
                  <a:cubicBezTo>
                    <a:pt x="140" y="107"/>
                    <a:pt x="140" y="107"/>
                    <a:pt x="140" y="107"/>
                  </a:cubicBezTo>
                  <a:cubicBezTo>
                    <a:pt x="141" y="107"/>
                    <a:pt x="141" y="107"/>
                    <a:pt x="141" y="107"/>
                  </a:cubicBezTo>
                  <a:cubicBezTo>
                    <a:pt x="142" y="107"/>
                    <a:pt x="142" y="107"/>
                    <a:pt x="142" y="107"/>
                  </a:cubicBezTo>
                  <a:cubicBezTo>
                    <a:pt x="143" y="107"/>
                    <a:pt x="143" y="107"/>
                    <a:pt x="143" y="107"/>
                  </a:cubicBezTo>
                  <a:cubicBezTo>
                    <a:pt x="144" y="107"/>
                    <a:pt x="144" y="107"/>
                    <a:pt x="144" y="107"/>
                  </a:cubicBezTo>
                  <a:cubicBezTo>
                    <a:pt x="144" y="106"/>
                    <a:pt x="144" y="106"/>
                    <a:pt x="144" y="106"/>
                  </a:cubicBezTo>
                  <a:cubicBezTo>
                    <a:pt x="146" y="105"/>
                    <a:pt x="146" y="105"/>
                    <a:pt x="146" y="105"/>
                  </a:cubicBezTo>
                  <a:cubicBezTo>
                    <a:pt x="147" y="104"/>
                    <a:pt x="147" y="104"/>
                    <a:pt x="147" y="104"/>
                  </a:cubicBezTo>
                  <a:cubicBezTo>
                    <a:pt x="148" y="104"/>
                    <a:pt x="148" y="104"/>
                    <a:pt x="148" y="104"/>
                  </a:cubicBezTo>
                  <a:cubicBezTo>
                    <a:pt x="148" y="104"/>
                    <a:pt x="148" y="104"/>
                    <a:pt x="148" y="104"/>
                  </a:cubicBezTo>
                  <a:cubicBezTo>
                    <a:pt x="148" y="103"/>
                    <a:pt x="148" y="103"/>
                    <a:pt x="148" y="103"/>
                  </a:cubicBezTo>
                  <a:cubicBezTo>
                    <a:pt x="150" y="102"/>
                    <a:pt x="150" y="102"/>
                    <a:pt x="150" y="102"/>
                  </a:cubicBezTo>
                  <a:cubicBezTo>
                    <a:pt x="152" y="102"/>
                    <a:pt x="152" y="102"/>
                    <a:pt x="152" y="102"/>
                  </a:cubicBezTo>
                  <a:cubicBezTo>
                    <a:pt x="153" y="101"/>
                    <a:pt x="153" y="101"/>
                    <a:pt x="153" y="101"/>
                  </a:cubicBezTo>
                  <a:cubicBezTo>
                    <a:pt x="155" y="100"/>
                    <a:pt x="155" y="100"/>
                    <a:pt x="155" y="100"/>
                  </a:cubicBezTo>
                  <a:cubicBezTo>
                    <a:pt x="156" y="99"/>
                    <a:pt x="156" y="99"/>
                    <a:pt x="156" y="99"/>
                  </a:cubicBezTo>
                  <a:cubicBezTo>
                    <a:pt x="156" y="100"/>
                    <a:pt x="156" y="100"/>
                    <a:pt x="156" y="100"/>
                  </a:cubicBezTo>
                  <a:cubicBezTo>
                    <a:pt x="156" y="101"/>
                    <a:pt x="156" y="101"/>
                    <a:pt x="156" y="101"/>
                  </a:cubicBezTo>
                  <a:cubicBezTo>
                    <a:pt x="156" y="101"/>
                    <a:pt x="156" y="101"/>
                    <a:pt x="156" y="101"/>
                  </a:cubicBezTo>
                  <a:cubicBezTo>
                    <a:pt x="157" y="101"/>
                    <a:pt x="157" y="101"/>
                    <a:pt x="157" y="101"/>
                  </a:cubicBezTo>
                  <a:cubicBezTo>
                    <a:pt x="157" y="101"/>
                    <a:pt x="157" y="101"/>
                    <a:pt x="157" y="101"/>
                  </a:cubicBezTo>
                  <a:cubicBezTo>
                    <a:pt x="158" y="100"/>
                    <a:pt x="158" y="100"/>
                    <a:pt x="158" y="100"/>
                  </a:cubicBezTo>
                  <a:cubicBezTo>
                    <a:pt x="159" y="100"/>
                    <a:pt x="159" y="100"/>
                    <a:pt x="159" y="100"/>
                  </a:cubicBezTo>
                  <a:cubicBezTo>
                    <a:pt x="161" y="99"/>
                    <a:pt x="161" y="99"/>
                    <a:pt x="161" y="99"/>
                  </a:cubicBezTo>
                  <a:cubicBezTo>
                    <a:pt x="161" y="99"/>
                    <a:pt x="161" y="99"/>
                    <a:pt x="161" y="99"/>
                  </a:cubicBezTo>
                  <a:cubicBezTo>
                    <a:pt x="161" y="100"/>
                    <a:pt x="161" y="100"/>
                    <a:pt x="161" y="100"/>
                  </a:cubicBezTo>
                  <a:cubicBezTo>
                    <a:pt x="160" y="100"/>
                    <a:pt x="160" y="100"/>
                    <a:pt x="160" y="100"/>
                  </a:cubicBezTo>
                  <a:cubicBezTo>
                    <a:pt x="159" y="101"/>
                    <a:pt x="159" y="101"/>
                    <a:pt x="159" y="101"/>
                  </a:cubicBezTo>
                  <a:cubicBezTo>
                    <a:pt x="157" y="102"/>
                    <a:pt x="157" y="102"/>
                    <a:pt x="157" y="102"/>
                  </a:cubicBezTo>
                  <a:cubicBezTo>
                    <a:pt x="157" y="103"/>
                    <a:pt x="157" y="103"/>
                    <a:pt x="157" y="103"/>
                  </a:cubicBezTo>
                  <a:cubicBezTo>
                    <a:pt x="158" y="104"/>
                    <a:pt x="158" y="104"/>
                    <a:pt x="158" y="104"/>
                  </a:cubicBezTo>
                  <a:cubicBezTo>
                    <a:pt x="158" y="105"/>
                    <a:pt x="158" y="105"/>
                    <a:pt x="158" y="105"/>
                  </a:cubicBezTo>
                  <a:cubicBezTo>
                    <a:pt x="157" y="105"/>
                    <a:pt x="157" y="105"/>
                    <a:pt x="157" y="105"/>
                  </a:cubicBezTo>
                  <a:cubicBezTo>
                    <a:pt x="156" y="104"/>
                    <a:pt x="156" y="104"/>
                    <a:pt x="156" y="104"/>
                  </a:cubicBezTo>
                  <a:cubicBezTo>
                    <a:pt x="156" y="105"/>
                    <a:pt x="156" y="105"/>
                    <a:pt x="156" y="105"/>
                  </a:cubicBezTo>
                  <a:cubicBezTo>
                    <a:pt x="155" y="105"/>
                    <a:pt x="155" y="105"/>
                    <a:pt x="155" y="105"/>
                  </a:cubicBezTo>
                  <a:cubicBezTo>
                    <a:pt x="154" y="104"/>
                    <a:pt x="154" y="104"/>
                    <a:pt x="154" y="104"/>
                  </a:cubicBezTo>
                  <a:cubicBezTo>
                    <a:pt x="154" y="103"/>
                    <a:pt x="154" y="103"/>
                    <a:pt x="154" y="103"/>
                  </a:cubicBezTo>
                  <a:cubicBezTo>
                    <a:pt x="153" y="104"/>
                    <a:pt x="153" y="104"/>
                    <a:pt x="153" y="104"/>
                  </a:cubicBezTo>
                  <a:cubicBezTo>
                    <a:pt x="152" y="104"/>
                    <a:pt x="152" y="104"/>
                    <a:pt x="152" y="104"/>
                  </a:cubicBezTo>
                  <a:cubicBezTo>
                    <a:pt x="151" y="105"/>
                    <a:pt x="151" y="105"/>
                    <a:pt x="151" y="105"/>
                  </a:cubicBezTo>
                  <a:cubicBezTo>
                    <a:pt x="149" y="105"/>
                    <a:pt x="149" y="105"/>
                    <a:pt x="149" y="105"/>
                  </a:cubicBezTo>
                  <a:cubicBezTo>
                    <a:pt x="149" y="105"/>
                    <a:pt x="149" y="105"/>
                    <a:pt x="149" y="105"/>
                  </a:cubicBezTo>
                  <a:cubicBezTo>
                    <a:pt x="148" y="106"/>
                    <a:pt x="148" y="106"/>
                    <a:pt x="148" y="106"/>
                  </a:cubicBezTo>
                  <a:cubicBezTo>
                    <a:pt x="149" y="106"/>
                    <a:pt x="149" y="106"/>
                    <a:pt x="149" y="106"/>
                  </a:cubicBezTo>
                  <a:cubicBezTo>
                    <a:pt x="148" y="108"/>
                    <a:pt x="148" y="108"/>
                    <a:pt x="148" y="108"/>
                  </a:cubicBezTo>
                  <a:cubicBezTo>
                    <a:pt x="147" y="108"/>
                    <a:pt x="147" y="108"/>
                    <a:pt x="147" y="108"/>
                  </a:cubicBezTo>
                  <a:cubicBezTo>
                    <a:pt x="147" y="109"/>
                    <a:pt x="147" y="109"/>
                    <a:pt x="147" y="109"/>
                  </a:cubicBezTo>
                  <a:cubicBezTo>
                    <a:pt x="144" y="111"/>
                    <a:pt x="144" y="111"/>
                    <a:pt x="144" y="111"/>
                  </a:cubicBezTo>
                  <a:cubicBezTo>
                    <a:pt x="143" y="112"/>
                    <a:pt x="143" y="112"/>
                    <a:pt x="143" y="112"/>
                  </a:cubicBezTo>
                  <a:cubicBezTo>
                    <a:pt x="143" y="113"/>
                    <a:pt x="143" y="113"/>
                    <a:pt x="143" y="113"/>
                  </a:cubicBezTo>
                  <a:cubicBezTo>
                    <a:pt x="144" y="114"/>
                    <a:pt x="144" y="114"/>
                    <a:pt x="144" y="114"/>
                  </a:cubicBezTo>
                  <a:cubicBezTo>
                    <a:pt x="145" y="113"/>
                    <a:pt x="145" y="113"/>
                    <a:pt x="145" y="113"/>
                  </a:cubicBezTo>
                  <a:cubicBezTo>
                    <a:pt x="145" y="113"/>
                    <a:pt x="145" y="113"/>
                    <a:pt x="145" y="113"/>
                  </a:cubicBezTo>
                  <a:cubicBezTo>
                    <a:pt x="146" y="113"/>
                    <a:pt x="146" y="113"/>
                    <a:pt x="146" y="113"/>
                  </a:cubicBezTo>
                  <a:cubicBezTo>
                    <a:pt x="147" y="113"/>
                    <a:pt x="147" y="113"/>
                    <a:pt x="147" y="113"/>
                  </a:cubicBezTo>
                  <a:cubicBezTo>
                    <a:pt x="147" y="113"/>
                    <a:pt x="147" y="113"/>
                    <a:pt x="147" y="113"/>
                  </a:cubicBezTo>
                  <a:cubicBezTo>
                    <a:pt x="145" y="114"/>
                    <a:pt x="145" y="114"/>
                    <a:pt x="145" y="114"/>
                  </a:cubicBezTo>
                  <a:cubicBezTo>
                    <a:pt x="144" y="114"/>
                    <a:pt x="144" y="114"/>
                    <a:pt x="144" y="114"/>
                  </a:cubicBezTo>
                  <a:cubicBezTo>
                    <a:pt x="144" y="115"/>
                    <a:pt x="144" y="115"/>
                    <a:pt x="144" y="115"/>
                  </a:cubicBezTo>
                  <a:cubicBezTo>
                    <a:pt x="143" y="115"/>
                    <a:pt x="143" y="115"/>
                    <a:pt x="143" y="115"/>
                  </a:cubicBezTo>
                  <a:cubicBezTo>
                    <a:pt x="142" y="115"/>
                    <a:pt x="142" y="115"/>
                    <a:pt x="142" y="115"/>
                  </a:cubicBezTo>
                  <a:cubicBezTo>
                    <a:pt x="142" y="115"/>
                    <a:pt x="142" y="115"/>
                    <a:pt x="142" y="115"/>
                  </a:cubicBezTo>
                  <a:cubicBezTo>
                    <a:pt x="142" y="116"/>
                    <a:pt x="142" y="116"/>
                    <a:pt x="142" y="116"/>
                  </a:cubicBezTo>
                  <a:cubicBezTo>
                    <a:pt x="141" y="116"/>
                    <a:pt x="141" y="116"/>
                    <a:pt x="141" y="116"/>
                  </a:cubicBezTo>
                  <a:cubicBezTo>
                    <a:pt x="141" y="116"/>
                    <a:pt x="141" y="116"/>
                    <a:pt x="141" y="116"/>
                  </a:cubicBezTo>
                  <a:cubicBezTo>
                    <a:pt x="141" y="117"/>
                    <a:pt x="141" y="117"/>
                    <a:pt x="141" y="117"/>
                  </a:cubicBezTo>
                  <a:cubicBezTo>
                    <a:pt x="142" y="118"/>
                    <a:pt x="142" y="118"/>
                    <a:pt x="142" y="118"/>
                  </a:cubicBezTo>
                  <a:cubicBezTo>
                    <a:pt x="142" y="118"/>
                    <a:pt x="142" y="118"/>
                    <a:pt x="142" y="118"/>
                  </a:cubicBezTo>
                  <a:cubicBezTo>
                    <a:pt x="143" y="117"/>
                    <a:pt x="143" y="117"/>
                    <a:pt x="143" y="117"/>
                  </a:cubicBezTo>
                  <a:cubicBezTo>
                    <a:pt x="143" y="118"/>
                    <a:pt x="143" y="118"/>
                    <a:pt x="143" y="118"/>
                  </a:cubicBezTo>
                  <a:cubicBezTo>
                    <a:pt x="143" y="117"/>
                    <a:pt x="143" y="117"/>
                    <a:pt x="143" y="117"/>
                  </a:cubicBezTo>
                  <a:cubicBezTo>
                    <a:pt x="144" y="117"/>
                    <a:pt x="144" y="117"/>
                    <a:pt x="144" y="117"/>
                  </a:cubicBezTo>
                  <a:cubicBezTo>
                    <a:pt x="144" y="117"/>
                    <a:pt x="144" y="117"/>
                    <a:pt x="144" y="117"/>
                  </a:cubicBezTo>
                  <a:cubicBezTo>
                    <a:pt x="145" y="117"/>
                    <a:pt x="145" y="117"/>
                    <a:pt x="145" y="117"/>
                  </a:cubicBezTo>
                  <a:cubicBezTo>
                    <a:pt x="145" y="117"/>
                    <a:pt x="145" y="117"/>
                    <a:pt x="145" y="117"/>
                  </a:cubicBezTo>
                  <a:cubicBezTo>
                    <a:pt x="145" y="116"/>
                    <a:pt x="145" y="116"/>
                    <a:pt x="145" y="116"/>
                  </a:cubicBezTo>
                  <a:cubicBezTo>
                    <a:pt x="146" y="116"/>
                    <a:pt x="146" y="116"/>
                    <a:pt x="146" y="116"/>
                  </a:cubicBezTo>
                  <a:cubicBezTo>
                    <a:pt x="146" y="115"/>
                    <a:pt x="146" y="115"/>
                    <a:pt x="146" y="115"/>
                  </a:cubicBezTo>
                  <a:cubicBezTo>
                    <a:pt x="147" y="114"/>
                    <a:pt x="147" y="114"/>
                    <a:pt x="147" y="114"/>
                  </a:cubicBezTo>
                  <a:cubicBezTo>
                    <a:pt x="147" y="115"/>
                    <a:pt x="147" y="115"/>
                    <a:pt x="147" y="115"/>
                  </a:cubicBezTo>
                  <a:cubicBezTo>
                    <a:pt x="147" y="115"/>
                    <a:pt x="147" y="115"/>
                    <a:pt x="147" y="115"/>
                  </a:cubicBezTo>
                  <a:cubicBezTo>
                    <a:pt x="147" y="116"/>
                    <a:pt x="147" y="116"/>
                    <a:pt x="147" y="116"/>
                  </a:cubicBezTo>
                  <a:cubicBezTo>
                    <a:pt x="148" y="116"/>
                    <a:pt x="148" y="116"/>
                    <a:pt x="148" y="116"/>
                  </a:cubicBezTo>
                  <a:cubicBezTo>
                    <a:pt x="149" y="115"/>
                    <a:pt x="149" y="115"/>
                    <a:pt x="149" y="115"/>
                  </a:cubicBezTo>
                  <a:cubicBezTo>
                    <a:pt x="150" y="115"/>
                    <a:pt x="150" y="115"/>
                    <a:pt x="150" y="115"/>
                  </a:cubicBezTo>
                  <a:cubicBezTo>
                    <a:pt x="151" y="115"/>
                    <a:pt x="151" y="115"/>
                    <a:pt x="151" y="115"/>
                  </a:cubicBezTo>
                  <a:cubicBezTo>
                    <a:pt x="151" y="115"/>
                    <a:pt x="151" y="115"/>
                    <a:pt x="151" y="115"/>
                  </a:cubicBezTo>
                  <a:cubicBezTo>
                    <a:pt x="152" y="113"/>
                    <a:pt x="152" y="113"/>
                    <a:pt x="152" y="113"/>
                  </a:cubicBezTo>
                  <a:cubicBezTo>
                    <a:pt x="153" y="113"/>
                    <a:pt x="153" y="113"/>
                    <a:pt x="153" y="113"/>
                  </a:cubicBezTo>
                  <a:cubicBezTo>
                    <a:pt x="153" y="113"/>
                    <a:pt x="153" y="113"/>
                    <a:pt x="153" y="113"/>
                  </a:cubicBezTo>
                  <a:cubicBezTo>
                    <a:pt x="152" y="114"/>
                    <a:pt x="152" y="114"/>
                    <a:pt x="152" y="114"/>
                  </a:cubicBezTo>
                  <a:cubicBezTo>
                    <a:pt x="152" y="114"/>
                    <a:pt x="152" y="114"/>
                    <a:pt x="152" y="114"/>
                  </a:cubicBezTo>
                  <a:cubicBezTo>
                    <a:pt x="152" y="114"/>
                    <a:pt x="152" y="114"/>
                    <a:pt x="152" y="114"/>
                  </a:cubicBezTo>
                  <a:cubicBezTo>
                    <a:pt x="153" y="113"/>
                    <a:pt x="153" y="113"/>
                    <a:pt x="153" y="113"/>
                  </a:cubicBezTo>
                  <a:cubicBezTo>
                    <a:pt x="154" y="112"/>
                    <a:pt x="154" y="112"/>
                    <a:pt x="154" y="112"/>
                  </a:cubicBezTo>
                  <a:cubicBezTo>
                    <a:pt x="155" y="111"/>
                    <a:pt x="155" y="111"/>
                    <a:pt x="155" y="111"/>
                  </a:cubicBezTo>
                  <a:cubicBezTo>
                    <a:pt x="155" y="112"/>
                    <a:pt x="155" y="112"/>
                    <a:pt x="155" y="112"/>
                  </a:cubicBezTo>
                  <a:cubicBezTo>
                    <a:pt x="154" y="113"/>
                    <a:pt x="154" y="113"/>
                    <a:pt x="154" y="113"/>
                  </a:cubicBezTo>
                  <a:cubicBezTo>
                    <a:pt x="154" y="113"/>
                    <a:pt x="154" y="113"/>
                    <a:pt x="154" y="113"/>
                  </a:cubicBezTo>
                  <a:cubicBezTo>
                    <a:pt x="155" y="112"/>
                    <a:pt x="155" y="112"/>
                    <a:pt x="155" y="112"/>
                  </a:cubicBezTo>
                  <a:cubicBezTo>
                    <a:pt x="155" y="113"/>
                    <a:pt x="155" y="113"/>
                    <a:pt x="155" y="113"/>
                  </a:cubicBezTo>
                  <a:cubicBezTo>
                    <a:pt x="155" y="113"/>
                    <a:pt x="155" y="113"/>
                    <a:pt x="155" y="113"/>
                  </a:cubicBezTo>
                  <a:cubicBezTo>
                    <a:pt x="156" y="113"/>
                    <a:pt x="156" y="113"/>
                    <a:pt x="156" y="113"/>
                  </a:cubicBezTo>
                  <a:cubicBezTo>
                    <a:pt x="157" y="114"/>
                    <a:pt x="157" y="114"/>
                    <a:pt x="157" y="114"/>
                  </a:cubicBezTo>
                  <a:cubicBezTo>
                    <a:pt x="157" y="113"/>
                    <a:pt x="157" y="113"/>
                    <a:pt x="157" y="113"/>
                  </a:cubicBezTo>
                  <a:cubicBezTo>
                    <a:pt x="158" y="112"/>
                    <a:pt x="158" y="112"/>
                    <a:pt x="158" y="112"/>
                  </a:cubicBezTo>
                  <a:cubicBezTo>
                    <a:pt x="159" y="112"/>
                    <a:pt x="159" y="112"/>
                    <a:pt x="159" y="112"/>
                  </a:cubicBezTo>
                  <a:cubicBezTo>
                    <a:pt x="160" y="112"/>
                    <a:pt x="160" y="112"/>
                    <a:pt x="160" y="112"/>
                  </a:cubicBezTo>
                  <a:cubicBezTo>
                    <a:pt x="159" y="111"/>
                    <a:pt x="159" y="111"/>
                    <a:pt x="159" y="111"/>
                  </a:cubicBezTo>
                  <a:cubicBezTo>
                    <a:pt x="159" y="111"/>
                    <a:pt x="159" y="111"/>
                    <a:pt x="159" y="111"/>
                  </a:cubicBezTo>
                  <a:cubicBezTo>
                    <a:pt x="161" y="110"/>
                    <a:pt x="161" y="110"/>
                    <a:pt x="161" y="110"/>
                  </a:cubicBezTo>
                  <a:cubicBezTo>
                    <a:pt x="161" y="109"/>
                    <a:pt x="161" y="109"/>
                    <a:pt x="161" y="109"/>
                  </a:cubicBezTo>
                  <a:cubicBezTo>
                    <a:pt x="161" y="109"/>
                    <a:pt x="161" y="109"/>
                    <a:pt x="161" y="109"/>
                  </a:cubicBezTo>
                  <a:cubicBezTo>
                    <a:pt x="161" y="109"/>
                    <a:pt x="161" y="109"/>
                    <a:pt x="161" y="109"/>
                  </a:cubicBezTo>
                  <a:cubicBezTo>
                    <a:pt x="160" y="108"/>
                    <a:pt x="160" y="108"/>
                    <a:pt x="160" y="108"/>
                  </a:cubicBezTo>
                  <a:cubicBezTo>
                    <a:pt x="159" y="108"/>
                    <a:pt x="159" y="108"/>
                    <a:pt x="159" y="108"/>
                  </a:cubicBezTo>
                  <a:cubicBezTo>
                    <a:pt x="159" y="108"/>
                    <a:pt x="159" y="108"/>
                    <a:pt x="159" y="108"/>
                  </a:cubicBezTo>
                  <a:cubicBezTo>
                    <a:pt x="160" y="108"/>
                    <a:pt x="160" y="108"/>
                    <a:pt x="160" y="108"/>
                  </a:cubicBezTo>
                  <a:cubicBezTo>
                    <a:pt x="161" y="108"/>
                    <a:pt x="161" y="108"/>
                    <a:pt x="161" y="108"/>
                  </a:cubicBezTo>
                  <a:cubicBezTo>
                    <a:pt x="161" y="108"/>
                    <a:pt x="161" y="108"/>
                    <a:pt x="161" y="108"/>
                  </a:cubicBezTo>
                  <a:cubicBezTo>
                    <a:pt x="161" y="107"/>
                    <a:pt x="161" y="107"/>
                    <a:pt x="161" y="107"/>
                  </a:cubicBezTo>
                  <a:cubicBezTo>
                    <a:pt x="160" y="107"/>
                    <a:pt x="160" y="107"/>
                    <a:pt x="160" y="107"/>
                  </a:cubicBezTo>
                  <a:cubicBezTo>
                    <a:pt x="160" y="107"/>
                    <a:pt x="160" y="107"/>
                    <a:pt x="160" y="107"/>
                  </a:cubicBezTo>
                  <a:cubicBezTo>
                    <a:pt x="160" y="106"/>
                    <a:pt x="160" y="106"/>
                    <a:pt x="160" y="106"/>
                  </a:cubicBezTo>
                  <a:cubicBezTo>
                    <a:pt x="161" y="106"/>
                    <a:pt x="161" y="106"/>
                    <a:pt x="161" y="106"/>
                  </a:cubicBezTo>
                  <a:cubicBezTo>
                    <a:pt x="161" y="106"/>
                    <a:pt x="161" y="106"/>
                    <a:pt x="161" y="106"/>
                  </a:cubicBezTo>
                  <a:cubicBezTo>
                    <a:pt x="162" y="106"/>
                    <a:pt x="162" y="106"/>
                    <a:pt x="162" y="106"/>
                  </a:cubicBezTo>
                  <a:cubicBezTo>
                    <a:pt x="162" y="105"/>
                    <a:pt x="162" y="105"/>
                    <a:pt x="162" y="105"/>
                  </a:cubicBezTo>
                  <a:cubicBezTo>
                    <a:pt x="161" y="105"/>
                    <a:pt x="161" y="105"/>
                    <a:pt x="161" y="105"/>
                  </a:cubicBezTo>
                  <a:cubicBezTo>
                    <a:pt x="163" y="104"/>
                    <a:pt x="163" y="104"/>
                    <a:pt x="163" y="104"/>
                  </a:cubicBezTo>
                  <a:cubicBezTo>
                    <a:pt x="164" y="105"/>
                    <a:pt x="164" y="105"/>
                    <a:pt x="164" y="105"/>
                  </a:cubicBezTo>
                  <a:cubicBezTo>
                    <a:pt x="164" y="104"/>
                    <a:pt x="164" y="104"/>
                    <a:pt x="164" y="104"/>
                  </a:cubicBezTo>
                  <a:cubicBezTo>
                    <a:pt x="165" y="104"/>
                    <a:pt x="165" y="104"/>
                    <a:pt x="165" y="104"/>
                  </a:cubicBezTo>
                  <a:cubicBezTo>
                    <a:pt x="164" y="105"/>
                    <a:pt x="164" y="105"/>
                    <a:pt x="164" y="105"/>
                  </a:cubicBezTo>
                  <a:cubicBezTo>
                    <a:pt x="164" y="106"/>
                    <a:pt x="164" y="106"/>
                    <a:pt x="164" y="106"/>
                  </a:cubicBezTo>
                  <a:cubicBezTo>
                    <a:pt x="164" y="107"/>
                    <a:pt x="164" y="107"/>
                    <a:pt x="164" y="107"/>
                  </a:cubicBezTo>
                  <a:cubicBezTo>
                    <a:pt x="164" y="107"/>
                    <a:pt x="164" y="107"/>
                    <a:pt x="164" y="107"/>
                  </a:cubicBezTo>
                  <a:cubicBezTo>
                    <a:pt x="165" y="106"/>
                    <a:pt x="165" y="106"/>
                    <a:pt x="165" y="106"/>
                  </a:cubicBezTo>
                  <a:cubicBezTo>
                    <a:pt x="166" y="105"/>
                    <a:pt x="166" y="105"/>
                    <a:pt x="166" y="105"/>
                  </a:cubicBezTo>
                  <a:cubicBezTo>
                    <a:pt x="166" y="105"/>
                    <a:pt x="166" y="105"/>
                    <a:pt x="166" y="105"/>
                  </a:cubicBezTo>
                  <a:cubicBezTo>
                    <a:pt x="166" y="106"/>
                    <a:pt x="166" y="106"/>
                    <a:pt x="166" y="106"/>
                  </a:cubicBezTo>
                  <a:cubicBezTo>
                    <a:pt x="165" y="106"/>
                    <a:pt x="165" y="106"/>
                    <a:pt x="165" y="106"/>
                  </a:cubicBezTo>
                  <a:cubicBezTo>
                    <a:pt x="166" y="107"/>
                    <a:pt x="166" y="107"/>
                    <a:pt x="166" y="107"/>
                  </a:cubicBezTo>
                  <a:cubicBezTo>
                    <a:pt x="167" y="106"/>
                    <a:pt x="167" y="106"/>
                    <a:pt x="167" y="106"/>
                  </a:cubicBezTo>
                  <a:cubicBezTo>
                    <a:pt x="167" y="106"/>
                    <a:pt x="167" y="106"/>
                    <a:pt x="167" y="106"/>
                  </a:cubicBezTo>
                  <a:cubicBezTo>
                    <a:pt x="167" y="106"/>
                    <a:pt x="167" y="106"/>
                    <a:pt x="167" y="106"/>
                  </a:cubicBezTo>
                  <a:cubicBezTo>
                    <a:pt x="168" y="106"/>
                    <a:pt x="168" y="106"/>
                    <a:pt x="168" y="106"/>
                  </a:cubicBezTo>
                  <a:cubicBezTo>
                    <a:pt x="169" y="106"/>
                    <a:pt x="169" y="106"/>
                    <a:pt x="169" y="106"/>
                  </a:cubicBezTo>
                  <a:cubicBezTo>
                    <a:pt x="170" y="105"/>
                    <a:pt x="170" y="105"/>
                    <a:pt x="170" y="105"/>
                  </a:cubicBezTo>
                  <a:cubicBezTo>
                    <a:pt x="171" y="105"/>
                    <a:pt x="171" y="105"/>
                    <a:pt x="171" y="105"/>
                  </a:cubicBezTo>
                  <a:cubicBezTo>
                    <a:pt x="171" y="105"/>
                    <a:pt x="171" y="105"/>
                    <a:pt x="171" y="105"/>
                  </a:cubicBezTo>
                  <a:cubicBezTo>
                    <a:pt x="171" y="105"/>
                    <a:pt x="171" y="105"/>
                    <a:pt x="171" y="105"/>
                  </a:cubicBezTo>
                  <a:cubicBezTo>
                    <a:pt x="170" y="105"/>
                    <a:pt x="170" y="105"/>
                    <a:pt x="170" y="105"/>
                  </a:cubicBezTo>
                  <a:cubicBezTo>
                    <a:pt x="169" y="106"/>
                    <a:pt x="169" y="106"/>
                    <a:pt x="169" y="106"/>
                  </a:cubicBezTo>
                  <a:cubicBezTo>
                    <a:pt x="169" y="106"/>
                    <a:pt x="169" y="106"/>
                    <a:pt x="169" y="106"/>
                  </a:cubicBezTo>
                  <a:cubicBezTo>
                    <a:pt x="168" y="107"/>
                    <a:pt x="168" y="107"/>
                    <a:pt x="168" y="107"/>
                  </a:cubicBezTo>
                  <a:cubicBezTo>
                    <a:pt x="169" y="107"/>
                    <a:pt x="169" y="107"/>
                    <a:pt x="169" y="107"/>
                  </a:cubicBezTo>
                  <a:cubicBezTo>
                    <a:pt x="170" y="108"/>
                    <a:pt x="170" y="108"/>
                    <a:pt x="170" y="108"/>
                  </a:cubicBezTo>
                  <a:cubicBezTo>
                    <a:pt x="171" y="108"/>
                    <a:pt x="171" y="108"/>
                    <a:pt x="171" y="108"/>
                  </a:cubicBezTo>
                  <a:cubicBezTo>
                    <a:pt x="171" y="109"/>
                    <a:pt x="171" y="109"/>
                    <a:pt x="171" y="109"/>
                  </a:cubicBezTo>
                  <a:cubicBezTo>
                    <a:pt x="170" y="108"/>
                    <a:pt x="170" y="108"/>
                    <a:pt x="170" y="108"/>
                  </a:cubicBezTo>
                  <a:cubicBezTo>
                    <a:pt x="169" y="108"/>
                    <a:pt x="169" y="108"/>
                    <a:pt x="169" y="108"/>
                  </a:cubicBezTo>
                  <a:cubicBezTo>
                    <a:pt x="168" y="108"/>
                    <a:pt x="168" y="108"/>
                    <a:pt x="168" y="108"/>
                  </a:cubicBezTo>
                  <a:cubicBezTo>
                    <a:pt x="168" y="109"/>
                    <a:pt x="168" y="109"/>
                    <a:pt x="168" y="109"/>
                  </a:cubicBezTo>
                  <a:cubicBezTo>
                    <a:pt x="168" y="109"/>
                    <a:pt x="168" y="109"/>
                    <a:pt x="168" y="109"/>
                  </a:cubicBezTo>
                  <a:cubicBezTo>
                    <a:pt x="169" y="109"/>
                    <a:pt x="169" y="109"/>
                    <a:pt x="169" y="109"/>
                  </a:cubicBezTo>
                  <a:cubicBezTo>
                    <a:pt x="170" y="109"/>
                    <a:pt x="170" y="109"/>
                    <a:pt x="170" y="109"/>
                  </a:cubicBezTo>
                  <a:cubicBezTo>
                    <a:pt x="169" y="109"/>
                    <a:pt x="169" y="109"/>
                    <a:pt x="169" y="109"/>
                  </a:cubicBezTo>
                  <a:cubicBezTo>
                    <a:pt x="168" y="109"/>
                    <a:pt x="168" y="109"/>
                    <a:pt x="168" y="109"/>
                  </a:cubicBezTo>
                  <a:cubicBezTo>
                    <a:pt x="169" y="110"/>
                    <a:pt x="169" y="110"/>
                    <a:pt x="169" y="110"/>
                  </a:cubicBezTo>
                  <a:cubicBezTo>
                    <a:pt x="170" y="110"/>
                    <a:pt x="170" y="110"/>
                    <a:pt x="170" y="110"/>
                  </a:cubicBezTo>
                  <a:cubicBezTo>
                    <a:pt x="170" y="111"/>
                    <a:pt x="170" y="111"/>
                    <a:pt x="170" y="111"/>
                  </a:cubicBezTo>
                  <a:cubicBezTo>
                    <a:pt x="170" y="111"/>
                    <a:pt x="170" y="111"/>
                    <a:pt x="170" y="111"/>
                  </a:cubicBezTo>
                  <a:cubicBezTo>
                    <a:pt x="169" y="111"/>
                    <a:pt x="169" y="111"/>
                    <a:pt x="169" y="111"/>
                  </a:cubicBezTo>
                  <a:cubicBezTo>
                    <a:pt x="169" y="111"/>
                    <a:pt x="169" y="111"/>
                    <a:pt x="169" y="111"/>
                  </a:cubicBezTo>
                  <a:cubicBezTo>
                    <a:pt x="170" y="111"/>
                    <a:pt x="170" y="111"/>
                    <a:pt x="170" y="111"/>
                  </a:cubicBezTo>
                  <a:cubicBezTo>
                    <a:pt x="171" y="111"/>
                    <a:pt x="171" y="111"/>
                    <a:pt x="171" y="111"/>
                  </a:cubicBezTo>
                  <a:cubicBezTo>
                    <a:pt x="171" y="112"/>
                    <a:pt x="171" y="112"/>
                    <a:pt x="171" y="112"/>
                  </a:cubicBezTo>
                  <a:cubicBezTo>
                    <a:pt x="172" y="112"/>
                    <a:pt x="172" y="112"/>
                    <a:pt x="172" y="112"/>
                  </a:cubicBezTo>
                  <a:cubicBezTo>
                    <a:pt x="173" y="112"/>
                    <a:pt x="173" y="112"/>
                    <a:pt x="173" y="112"/>
                  </a:cubicBezTo>
                  <a:cubicBezTo>
                    <a:pt x="174" y="112"/>
                    <a:pt x="174" y="112"/>
                    <a:pt x="174" y="112"/>
                  </a:cubicBezTo>
                  <a:cubicBezTo>
                    <a:pt x="174" y="112"/>
                    <a:pt x="174" y="112"/>
                    <a:pt x="174" y="112"/>
                  </a:cubicBezTo>
                  <a:cubicBezTo>
                    <a:pt x="173" y="113"/>
                    <a:pt x="173" y="113"/>
                    <a:pt x="173" y="113"/>
                  </a:cubicBezTo>
                  <a:cubicBezTo>
                    <a:pt x="173" y="113"/>
                    <a:pt x="173" y="113"/>
                    <a:pt x="173" y="113"/>
                  </a:cubicBezTo>
                  <a:cubicBezTo>
                    <a:pt x="174" y="113"/>
                    <a:pt x="174" y="113"/>
                    <a:pt x="174" y="113"/>
                  </a:cubicBezTo>
                  <a:cubicBezTo>
                    <a:pt x="174" y="114"/>
                    <a:pt x="174" y="114"/>
                    <a:pt x="174" y="114"/>
                  </a:cubicBezTo>
                  <a:cubicBezTo>
                    <a:pt x="175" y="114"/>
                    <a:pt x="175" y="114"/>
                    <a:pt x="175" y="114"/>
                  </a:cubicBezTo>
                  <a:cubicBezTo>
                    <a:pt x="175" y="113"/>
                    <a:pt x="175" y="113"/>
                    <a:pt x="175" y="113"/>
                  </a:cubicBezTo>
                  <a:cubicBezTo>
                    <a:pt x="175" y="113"/>
                    <a:pt x="175" y="113"/>
                    <a:pt x="175" y="113"/>
                  </a:cubicBezTo>
                  <a:cubicBezTo>
                    <a:pt x="175" y="113"/>
                    <a:pt x="175" y="113"/>
                    <a:pt x="175" y="113"/>
                  </a:cubicBezTo>
                  <a:cubicBezTo>
                    <a:pt x="176" y="113"/>
                    <a:pt x="176" y="113"/>
                    <a:pt x="176" y="113"/>
                  </a:cubicBezTo>
                  <a:cubicBezTo>
                    <a:pt x="176" y="113"/>
                    <a:pt x="176" y="113"/>
                    <a:pt x="176" y="113"/>
                  </a:cubicBezTo>
                  <a:cubicBezTo>
                    <a:pt x="176" y="114"/>
                    <a:pt x="176" y="114"/>
                    <a:pt x="176" y="114"/>
                  </a:cubicBezTo>
                  <a:cubicBezTo>
                    <a:pt x="175" y="115"/>
                    <a:pt x="175" y="115"/>
                    <a:pt x="175" y="115"/>
                  </a:cubicBezTo>
                  <a:cubicBezTo>
                    <a:pt x="175" y="116"/>
                    <a:pt x="175" y="116"/>
                    <a:pt x="175" y="116"/>
                  </a:cubicBezTo>
                  <a:cubicBezTo>
                    <a:pt x="175" y="116"/>
                    <a:pt x="175" y="116"/>
                    <a:pt x="175" y="116"/>
                  </a:cubicBezTo>
                  <a:cubicBezTo>
                    <a:pt x="175" y="116"/>
                    <a:pt x="175" y="116"/>
                    <a:pt x="175" y="116"/>
                  </a:cubicBezTo>
                  <a:cubicBezTo>
                    <a:pt x="174" y="116"/>
                    <a:pt x="174" y="116"/>
                    <a:pt x="174" y="116"/>
                  </a:cubicBezTo>
                  <a:cubicBezTo>
                    <a:pt x="174" y="116"/>
                    <a:pt x="174" y="116"/>
                    <a:pt x="174" y="116"/>
                  </a:cubicBezTo>
                  <a:cubicBezTo>
                    <a:pt x="176" y="117"/>
                    <a:pt x="176" y="117"/>
                    <a:pt x="176" y="117"/>
                  </a:cubicBezTo>
                  <a:cubicBezTo>
                    <a:pt x="177" y="117"/>
                    <a:pt x="177" y="117"/>
                    <a:pt x="177" y="117"/>
                  </a:cubicBezTo>
                  <a:cubicBezTo>
                    <a:pt x="178" y="117"/>
                    <a:pt x="178" y="117"/>
                    <a:pt x="178" y="117"/>
                  </a:cubicBezTo>
                  <a:cubicBezTo>
                    <a:pt x="179" y="117"/>
                    <a:pt x="179" y="117"/>
                    <a:pt x="179" y="117"/>
                  </a:cubicBezTo>
                  <a:cubicBezTo>
                    <a:pt x="180" y="117"/>
                    <a:pt x="180" y="117"/>
                    <a:pt x="180" y="117"/>
                  </a:cubicBezTo>
                  <a:cubicBezTo>
                    <a:pt x="181" y="116"/>
                    <a:pt x="181" y="116"/>
                    <a:pt x="181" y="116"/>
                  </a:cubicBezTo>
                  <a:cubicBezTo>
                    <a:pt x="181" y="117"/>
                    <a:pt x="181" y="117"/>
                    <a:pt x="181" y="117"/>
                  </a:cubicBezTo>
                  <a:cubicBezTo>
                    <a:pt x="181" y="117"/>
                    <a:pt x="181" y="117"/>
                    <a:pt x="181" y="117"/>
                  </a:cubicBezTo>
                  <a:cubicBezTo>
                    <a:pt x="182" y="117"/>
                    <a:pt x="182" y="117"/>
                    <a:pt x="182" y="117"/>
                  </a:cubicBezTo>
                  <a:cubicBezTo>
                    <a:pt x="182" y="118"/>
                    <a:pt x="182" y="118"/>
                    <a:pt x="182" y="118"/>
                  </a:cubicBezTo>
                  <a:cubicBezTo>
                    <a:pt x="183" y="118"/>
                    <a:pt x="183" y="118"/>
                    <a:pt x="183" y="118"/>
                  </a:cubicBezTo>
                  <a:cubicBezTo>
                    <a:pt x="183" y="119"/>
                    <a:pt x="183" y="119"/>
                    <a:pt x="183" y="119"/>
                  </a:cubicBezTo>
                  <a:cubicBezTo>
                    <a:pt x="184" y="119"/>
                    <a:pt x="184" y="119"/>
                    <a:pt x="184" y="119"/>
                  </a:cubicBezTo>
                  <a:cubicBezTo>
                    <a:pt x="185" y="118"/>
                    <a:pt x="185" y="118"/>
                    <a:pt x="185" y="118"/>
                  </a:cubicBezTo>
                  <a:cubicBezTo>
                    <a:pt x="185" y="118"/>
                    <a:pt x="185" y="118"/>
                    <a:pt x="185" y="118"/>
                  </a:cubicBezTo>
                  <a:cubicBezTo>
                    <a:pt x="186" y="118"/>
                    <a:pt x="186" y="118"/>
                    <a:pt x="186" y="118"/>
                  </a:cubicBezTo>
                  <a:cubicBezTo>
                    <a:pt x="186" y="119"/>
                    <a:pt x="186" y="119"/>
                    <a:pt x="186" y="119"/>
                  </a:cubicBezTo>
                  <a:cubicBezTo>
                    <a:pt x="185" y="119"/>
                    <a:pt x="185" y="119"/>
                    <a:pt x="185" y="119"/>
                  </a:cubicBezTo>
                  <a:cubicBezTo>
                    <a:pt x="184" y="119"/>
                    <a:pt x="184" y="119"/>
                    <a:pt x="184" y="119"/>
                  </a:cubicBezTo>
                  <a:cubicBezTo>
                    <a:pt x="184" y="120"/>
                    <a:pt x="184" y="120"/>
                    <a:pt x="184" y="120"/>
                  </a:cubicBezTo>
                  <a:cubicBezTo>
                    <a:pt x="186" y="120"/>
                    <a:pt x="186" y="120"/>
                    <a:pt x="186" y="120"/>
                  </a:cubicBezTo>
                  <a:cubicBezTo>
                    <a:pt x="186" y="121"/>
                    <a:pt x="186" y="121"/>
                    <a:pt x="186" y="121"/>
                  </a:cubicBezTo>
                  <a:cubicBezTo>
                    <a:pt x="186" y="121"/>
                    <a:pt x="186" y="121"/>
                    <a:pt x="186" y="121"/>
                  </a:cubicBezTo>
                  <a:cubicBezTo>
                    <a:pt x="188" y="122"/>
                    <a:pt x="188" y="122"/>
                    <a:pt x="188" y="122"/>
                  </a:cubicBezTo>
                  <a:cubicBezTo>
                    <a:pt x="189" y="121"/>
                    <a:pt x="189" y="121"/>
                    <a:pt x="189" y="121"/>
                  </a:cubicBezTo>
                  <a:cubicBezTo>
                    <a:pt x="190" y="121"/>
                    <a:pt x="190" y="121"/>
                    <a:pt x="190" y="121"/>
                  </a:cubicBezTo>
                  <a:cubicBezTo>
                    <a:pt x="190" y="121"/>
                    <a:pt x="190" y="121"/>
                    <a:pt x="190" y="121"/>
                  </a:cubicBezTo>
                  <a:cubicBezTo>
                    <a:pt x="191" y="121"/>
                    <a:pt x="191" y="121"/>
                    <a:pt x="191" y="121"/>
                  </a:cubicBezTo>
                  <a:cubicBezTo>
                    <a:pt x="192" y="120"/>
                    <a:pt x="192" y="120"/>
                    <a:pt x="192" y="120"/>
                  </a:cubicBezTo>
                  <a:cubicBezTo>
                    <a:pt x="192" y="120"/>
                    <a:pt x="192" y="120"/>
                    <a:pt x="192" y="120"/>
                  </a:cubicBezTo>
                  <a:cubicBezTo>
                    <a:pt x="192" y="121"/>
                    <a:pt x="192" y="121"/>
                    <a:pt x="192" y="121"/>
                  </a:cubicBezTo>
                  <a:cubicBezTo>
                    <a:pt x="191" y="121"/>
                    <a:pt x="191" y="121"/>
                    <a:pt x="191" y="121"/>
                  </a:cubicBezTo>
                  <a:cubicBezTo>
                    <a:pt x="191" y="123"/>
                    <a:pt x="191" y="123"/>
                    <a:pt x="191" y="123"/>
                  </a:cubicBezTo>
                  <a:cubicBezTo>
                    <a:pt x="191" y="123"/>
                    <a:pt x="191" y="123"/>
                    <a:pt x="191" y="123"/>
                  </a:cubicBezTo>
                  <a:cubicBezTo>
                    <a:pt x="190" y="124"/>
                    <a:pt x="190" y="124"/>
                    <a:pt x="190" y="124"/>
                  </a:cubicBezTo>
                  <a:cubicBezTo>
                    <a:pt x="189" y="123"/>
                    <a:pt x="189" y="123"/>
                    <a:pt x="189" y="123"/>
                  </a:cubicBezTo>
                  <a:cubicBezTo>
                    <a:pt x="189" y="123"/>
                    <a:pt x="189" y="123"/>
                    <a:pt x="189" y="123"/>
                  </a:cubicBezTo>
                  <a:cubicBezTo>
                    <a:pt x="189" y="124"/>
                    <a:pt x="189" y="124"/>
                    <a:pt x="189" y="124"/>
                  </a:cubicBezTo>
                  <a:cubicBezTo>
                    <a:pt x="190" y="125"/>
                    <a:pt x="190" y="125"/>
                    <a:pt x="190" y="125"/>
                  </a:cubicBezTo>
                  <a:cubicBezTo>
                    <a:pt x="190" y="125"/>
                    <a:pt x="190" y="125"/>
                    <a:pt x="190" y="125"/>
                  </a:cubicBezTo>
                  <a:cubicBezTo>
                    <a:pt x="191" y="125"/>
                    <a:pt x="191" y="125"/>
                    <a:pt x="191" y="125"/>
                  </a:cubicBezTo>
                  <a:cubicBezTo>
                    <a:pt x="192" y="125"/>
                    <a:pt x="192" y="125"/>
                    <a:pt x="192" y="125"/>
                  </a:cubicBezTo>
                  <a:cubicBezTo>
                    <a:pt x="191" y="126"/>
                    <a:pt x="191" y="126"/>
                    <a:pt x="191" y="126"/>
                  </a:cubicBezTo>
                  <a:cubicBezTo>
                    <a:pt x="191" y="126"/>
                    <a:pt x="191" y="126"/>
                    <a:pt x="191" y="126"/>
                  </a:cubicBezTo>
                  <a:cubicBezTo>
                    <a:pt x="191" y="126"/>
                    <a:pt x="191" y="126"/>
                    <a:pt x="191" y="126"/>
                  </a:cubicBezTo>
                  <a:cubicBezTo>
                    <a:pt x="192" y="127"/>
                    <a:pt x="192" y="127"/>
                    <a:pt x="192" y="127"/>
                  </a:cubicBezTo>
                  <a:cubicBezTo>
                    <a:pt x="192" y="127"/>
                    <a:pt x="192" y="127"/>
                    <a:pt x="192" y="127"/>
                  </a:cubicBezTo>
                  <a:cubicBezTo>
                    <a:pt x="193" y="127"/>
                    <a:pt x="193" y="127"/>
                    <a:pt x="193" y="127"/>
                  </a:cubicBezTo>
                  <a:cubicBezTo>
                    <a:pt x="194" y="126"/>
                    <a:pt x="194" y="126"/>
                    <a:pt x="194" y="126"/>
                  </a:cubicBezTo>
                  <a:cubicBezTo>
                    <a:pt x="195" y="125"/>
                    <a:pt x="195" y="125"/>
                    <a:pt x="195" y="125"/>
                  </a:cubicBezTo>
                  <a:cubicBezTo>
                    <a:pt x="194" y="126"/>
                    <a:pt x="194" y="126"/>
                    <a:pt x="194" y="126"/>
                  </a:cubicBezTo>
                  <a:cubicBezTo>
                    <a:pt x="194" y="127"/>
                    <a:pt x="194" y="127"/>
                    <a:pt x="194" y="127"/>
                  </a:cubicBezTo>
                  <a:cubicBezTo>
                    <a:pt x="194" y="127"/>
                    <a:pt x="194" y="127"/>
                    <a:pt x="194" y="127"/>
                  </a:cubicBezTo>
                  <a:cubicBezTo>
                    <a:pt x="194" y="128"/>
                    <a:pt x="194" y="128"/>
                    <a:pt x="194" y="128"/>
                  </a:cubicBezTo>
                  <a:cubicBezTo>
                    <a:pt x="193" y="128"/>
                    <a:pt x="193" y="128"/>
                    <a:pt x="193" y="128"/>
                  </a:cubicBezTo>
                  <a:cubicBezTo>
                    <a:pt x="193" y="129"/>
                    <a:pt x="193" y="129"/>
                    <a:pt x="193" y="129"/>
                  </a:cubicBezTo>
                  <a:cubicBezTo>
                    <a:pt x="194" y="129"/>
                    <a:pt x="194" y="129"/>
                    <a:pt x="194" y="129"/>
                  </a:cubicBezTo>
                  <a:cubicBezTo>
                    <a:pt x="194" y="130"/>
                    <a:pt x="194" y="130"/>
                    <a:pt x="194" y="130"/>
                  </a:cubicBezTo>
                  <a:cubicBezTo>
                    <a:pt x="194" y="131"/>
                    <a:pt x="194" y="131"/>
                    <a:pt x="194" y="131"/>
                  </a:cubicBezTo>
                  <a:cubicBezTo>
                    <a:pt x="194" y="132"/>
                    <a:pt x="194" y="132"/>
                    <a:pt x="194" y="132"/>
                  </a:cubicBezTo>
                  <a:cubicBezTo>
                    <a:pt x="195" y="132"/>
                    <a:pt x="195" y="132"/>
                    <a:pt x="195" y="132"/>
                  </a:cubicBezTo>
                  <a:cubicBezTo>
                    <a:pt x="194" y="133"/>
                    <a:pt x="194" y="133"/>
                    <a:pt x="194" y="133"/>
                  </a:cubicBezTo>
                  <a:cubicBezTo>
                    <a:pt x="195" y="133"/>
                    <a:pt x="195" y="133"/>
                    <a:pt x="195" y="133"/>
                  </a:cubicBezTo>
                  <a:cubicBezTo>
                    <a:pt x="196" y="135"/>
                    <a:pt x="196" y="135"/>
                    <a:pt x="196" y="135"/>
                  </a:cubicBezTo>
                  <a:cubicBezTo>
                    <a:pt x="196" y="135"/>
                    <a:pt x="196" y="135"/>
                    <a:pt x="196" y="135"/>
                  </a:cubicBezTo>
                  <a:cubicBezTo>
                    <a:pt x="196" y="135"/>
                    <a:pt x="196" y="135"/>
                    <a:pt x="196" y="135"/>
                  </a:cubicBezTo>
                  <a:cubicBezTo>
                    <a:pt x="197" y="135"/>
                    <a:pt x="197" y="135"/>
                    <a:pt x="197" y="135"/>
                  </a:cubicBezTo>
                  <a:cubicBezTo>
                    <a:pt x="197" y="135"/>
                    <a:pt x="197" y="135"/>
                    <a:pt x="197" y="135"/>
                  </a:cubicBezTo>
                  <a:cubicBezTo>
                    <a:pt x="198" y="135"/>
                    <a:pt x="198" y="135"/>
                    <a:pt x="198" y="135"/>
                  </a:cubicBezTo>
                  <a:cubicBezTo>
                    <a:pt x="198" y="135"/>
                    <a:pt x="198" y="135"/>
                    <a:pt x="198" y="135"/>
                  </a:cubicBezTo>
                  <a:cubicBezTo>
                    <a:pt x="198" y="135"/>
                    <a:pt x="198" y="135"/>
                    <a:pt x="198" y="135"/>
                  </a:cubicBezTo>
                  <a:cubicBezTo>
                    <a:pt x="198" y="135"/>
                    <a:pt x="198" y="135"/>
                    <a:pt x="198" y="135"/>
                  </a:cubicBezTo>
                  <a:cubicBezTo>
                    <a:pt x="199" y="135"/>
                    <a:pt x="199" y="135"/>
                    <a:pt x="199" y="135"/>
                  </a:cubicBezTo>
                  <a:cubicBezTo>
                    <a:pt x="199" y="134"/>
                    <a:pt x="199" y="134"/>
                    <a:pt x="199" y="134"/>
                  </a:cubicBezTo>
                  <a:cubicBezTo>
                    <a:pt x="199" y="133"/>
                    <a:pt x="199" y="133"/>
                    <a:pt x="199" y="133"/>
                  </a:cubicBezTo>
                  <a:cubicBezTo>
                    <a:pt x="198" y="133"/>
                    <a:pt x="198" y="133"/>
                    <a:pt x="198" y="133"/>
                  </a:cubicBezTo>
                  <a:cubicBezTo>
                    <a:pt x="198" y="134"/>
                    <a:pt x="198" y="134"/>
                    <a:pt x="198" y="134"/>
                  </a:cubicBezTo>
                  <a:cubicBezTo>
                    <a:pt x="198" y="133"/>
                    <a:pt x="198" y="133"/>
                    <a:pt x="198" y="133"/>
                  </a:cubicBezTo>
                  <a:cubicBezTo>
                    <a:pt x="198" y="133"/>
                    <a:pt x="198" y="133"/>
                    <a:pt x="198" y="133"/>
                  </a:cubicBezTo>
                  <a:cubicBezTo>
                    <a:pt x="198" y="132"/>
                    <a:pt x="198" y="132"/>
                    <a:pt x="198" y="132"/>
                  </a:cubicBezTo>
                  <a:cubicBezTo>
                    <a:pt x="198" y="131"/>
                    <a:pt x="198" y="131"/>
                    <a:pt x="198" y="131"/>
                  </a:cubicBezTo>
                  <a:cubicBezTo>
                    <a:pt x="197" y="131"/>
                    <a:pt x="197" y="131"/>
                    <a:pt x="197" y="131"/>
                  </a:cubicBezTo>
                  <a:cubicBezTo>
                    <a:pt x="197" y="131"/>
                    <a:pt x="197" y="131"/>
                    <a:pt x="197" y="131"/>
                  </a:cubicBezTo>
                  <a:cubicBezTo>
                    <a:pt x="198" y="130"/>
                    <a:pt x="198" y="130"/>
                    <a:pt x="198" y="130"/>
                  </a:cubicBezTo>
                  <a:cubicBezTo>
                    <a:pt x="198" y="130"/>
                    <a:pt x="198" y="130"/>
                    <a:pt x="198" y="130"/>
                  </a:cubicBezTo>
                  <a:cubicBezTo>
                    <a:pt x="198" y="130"/>
                    <a:pt x="198" y="130"/>
                    <a:pt x="198" y="130"/>
                  </a:cubicBezTo>
                  <a:cubicBezTo>
                    <a:pt x="198" y="130"/>
                    <a:pt x="198" y="130"/>
                    <a:pt x="198" y="130"/>
                  </a:cubicBezTo>
                  <a:cubicBezTo>
                    <a:pt x="199" y="131"/>
                    <a:pt x="199" y="131"/>
                    <a:pt x="199" y="131"/>
                  </a:cubicBezTo>
                  <a:cubicBezTo>
                    <a:pt x="199" y="130"/>
                    <a:pt x="199" y="130"/>
                    <a:pt x="199" y="130"/>
                  </a:cubicBezTo>
                  <a:cubicBezTo>
                    <a:pt x="199" y="131"/>
                    <a:pt x="199" y="131"/>
                    <a:pt x="199" y="131"/>
                  </a:cubicBezTo>
                  <a:cubicBezTo>
                    <a:pt x="200" y="131"/>
                    <a:pt x="200" y="131"/>
                    <a:pt x="200" y="131"/>
                  </a:cubicBezTo>
                  <a:cubicBezTo>
                    <a:pt x="199" y="132"/>
                    <a:pt x="199" y="132"/>
                    <a:pt x="199" y="132"/>
                  </a:cubicBezTo>
                  <a:cubicBezTo>
                    <a:pt x="200" y="133"/>
                    <a:pt x="200" y="133"/>
                    <a:pt x="200" y="133"/>
                  </a:cubicBezTo>
                  <a:cubicBezTo>
                    <a:pt x="200" y="133"/>
                    <a:pt x="200" y="133"/>
                    <a:pt x="200" y="133"/>
                  </a:cubicBezTo>
                  <a:cubicBezTo>
                    <a:pt x="201" y="132"/>
                    <a:pt x="201" y="132"/>
                    <a:pt x="201" y="132"/>
                  </a:cubicBezTo>
                  <a:cubicBezTo>
                    <a:pt x="201" y="132"/>
                    <a:pt x="201" y="132"/>
                    <a:pt x="201" y="132"/>
                  </a:cubicBezTo>
                  <a:cubicBezTo>
                    <a:pt x="201" y="133"/>
                    <a:pt x="201" y="133"/>
                    <a:pt x="201" y="133"/>
                  </a:cubicBezTo>
                  <a:cubicBezTo>
                    <a:pt x="200" y="133"/>
                    <a:pt x="200" y="133"/>
                    <a:pt x="200" y="133"/>
                  </a:cubicBezTo>
                  <a:cubicBezTo>
                    <a:pt x="200" y="134"/>
                    <a:pt x="200" y="134"/>
                    <a:pt x="200" y="134"/>
                  </a:cubicBezTo>
                  <a:cubicBezTo>
                    <a:pt x="201" y="134"/>
                    <a:pt x="201" y="134"/>
                    <a:pt x="201" y="134"/>
                  </a:cubicBezTo>
                  <a:cubicBezTo>
                    <a:pt x="200" y="135"/>
                    <a:pt x="200" y="135"/>
                    <a:pt x="200" y="135"/>
                  </a:cubicBezTo>
                  <a:cubicBezTo>
                    <a:pt x="200" y="136"/>
                    <a:pt x="200" y="136"/>
                    <a:pt x="200" y="136"/>
                  </a:cubicBezTo>
                  <a:cubicBezTo>
                    <a:pt x="201" y="136"/>
                    <a:pt x="201" y="136"/>
                    <a:pt x="201" y="136"/>
                  </a:cubicBezTo>
                  <a:cubicBezTo>
                    <a:pt x="202" y="136"/>
                    <a:pt x="202" y="136"/>
                    <a:pt x="202" y="136"/>
                  </a:cubicBezTo>
                  <a:cubicBezTo>
                    <a:pt x="202" y="135"/>
                    <a:pt x="202" y="135"/>
                    <a:pt x="202" y="135"/>
                  </a:cubicBezTo>
                  <a:cubicBezTo>
                    <a:pt x="202" y="135"/>
                    <a:pt x="202" y="135"/>
                    <a:pt x="202" y="135"/>
                  </a:cubicBezTo>
                  <a:cubicBezTo>
                    <a:pt x="202" y="136"/>
                    <a:pt x="202" y="136"/>
                    <a:pt x="202" y="136"/>
                  </a:cubicBezTo>
                  <a:cubicBezTo>
                    <a:pt x="202" y="137"/>
                    <a:pt x="202" y="137"/>
                    <a:pt x="202" y="137"/>
                  </a:cubicBezTo>
                  <a:cubicBezTo>
                    <a:pt x="203" y="137"/>
                    <a:pt x="203" y="137"/>
                    <a:pt x="203" y="137"/>
                  </a:cubicBezTo>
                  <a:cubicBezTo>
                    <a:pt x="203" y="136"/>
                    <a:pt x="203" y="136"/>
                    <a:pt x="203" y="136"/>
                  </a:cubicBezTo>
                  <a:cubicBezTo>
                    <a:pt x="204" y="135"/>
                    <a:pt x="204" y="135"/>
                    <a:pt x="204" y="135"/>
                  </a:cubicBezTo>
                  <a:cubicBezTo>
                    <a:pt x="204" y="134"/>
                    <a:pt x="204" y="134"/>
                    <a:pt x="204" y="134"/>
                  </a:cubicBezTo>
                  <a:cubicBezTo>
                    <a:pt x="204" y="132"/>
                    <a:pt x="204" y="132"/>
                    <a:pt x="204" y="132"/>
                  </a:cubicBezTo>
                  <a:cubicBezTo>
                    <a:pt x="205" y="131"/>
                    <a:pt x="205" y="131"/>
                    <a:pt x="205" y="131"/>
                  </a:cubicBezTo>
                  <a:cubicBezTo>
                    <a:pt x="205" y="129"/>
                    <a:pt x="205" y="129"/>
                    <a:pt x="205" y="129"/>
                  </a:cubicBezTo>
                  <a:cubicBezTo>
                    <a:pt x="204" y="128"/>
                    <a:pt x="204" y="128"/>
                    <a:pt x="204" y="128"/>
                  </a:cubicBezTo>
                  <a:cubicBezTo>
                    <a:pt x="204" y="127"/>
                    <a:pt x="204" y="127"/>
                    <a:pt x="204" y="127"/>
                  </a:cubicBezTo>
                  <a:cubicBezTo>
                    <a:pt x="204" y="127"/>
                    <a:pt x="204" y="127"/>
                    <a:pt x="204" y="127"/>
                  </a:cubicBezTo>
                  <a:cubicBezTo>
                    <a:pt x="205" y="127"/>
                    <a:pt x="205" y="127"/>
                    <a:pt x="205" y="127"/>
                  </a:cubicBezTo>
                  <a:cubicBezTo>
                    <a:pt x="205" y="128"/>
                    <a:pt x="205" y="128"/>
                    <a:pt x="205" y="128"/>
                  </a:cubicBezTo>
                  <a:cubicBezTo>
                    <a:pt x="205" y="128"/>
                    <a:pt x="205" y="128"/>
                    <a:pt x="205" y="128"/>
                  </a:cubicBezTo>
                  <a:cubicBezTo>
                    <a:pt x="206" y="127"/>
                    <a:pt x="206" y="127"/>
                    <a:pt x="206" y="127"/>
                  </a:cubicBezTo>
                  <a:cubicBezTo>
                    <a:pt x="207" y="127"/>
                    <a:pt x="207" y="127"/>
                    <a:pt x="207" y="127"/>
                  </a:cubicBezTo>
                  <a:cubicBezTo>
                    <a:pt x="206" y="128"/>
                    <a:pt x="206" y="128"/>
                    <a:pt x="206" y="128"/>
                  </a:cubicBezTo>
                  <a:cubicBezTo>
                    <a:pt x="206" y="129"/>
                    <a:pt x="206" y="129"/>
                    <a:pt x="206" y="129"/>
                  </a:cubicBezTo>
                  <a:cubicBezTo>
                    <a:pt x="206" y="130"/>
                    <a:pt x="206" y="130"/>
                    <a:pt x="206" y="130"/>
                  </a:cubicBezTo>
                  <a:cubicBezTo>
                    <a:pt x="205" y="132"/>
                    <a:pt x="205" y="132"/>
                    <a:pt x="205" y="132"/>
                  </a:cubicBezTo>
                  <a:cubicBezTo>
                    <a:pt x="205" y="133"/>
                    <a:pt x="205" y="133"/>
                    <a:pt x="205" y="133"/>
                  </a:cubicBezTo>
                  <a:cubicBezTo>
                    <a:pt x="205" y="133"/>
                    <a:pt x="205" y="133"/>
                    <a:pt x="205" y="133"/>
                  </a:cubicBezTo>
                  <a:cubicBezTo>
                    <a:pt x="205" y="134"/>
                    <a:pt x="205" y="134"/>
                    <a:pt x="205" y="134"/>
                  </a:cubicBezTo>
                  <a:cubicBezTo>
                    <a:pt x="205" y="135"/>
                    <a:pt x="205" y="135"/>
                    <a:pt x="205" y="135"/>
                  </a:cubicBezTo>
                  <a:cubicBezTo>
                    <a:pt x="205" y="136"/>
                    <a:pt x="205" y="136"/>
                    <a:pt x="205" y="136"/>
                  </a:cubicBezTo>
                  <a:cubicBezTo>
                    <a:pt x="205" y="136"/>
                    <a:pt x="205" y="136"/>
                    <a:pt x="205" y="136"/>
                  </a:cubicBezTo>
                  <a:cubicBezTo>
                    <a:pt x="206" y="137"/>
                    <a:pt x="206" y="137"/>
                    <a:pt x="206" y="137"/>
                  </a:cubicBezTo>
                  <a:cubicBezTo>
                    <a:pt x="206" y="138"/>
                    <a:pt x="206" y="138"/>
                    <a:pt x="206" y="138"/>
                  </a:cubicBezTo>
                  <a:cubicBezTo>
                    <a:pt x="206" y="138"/>
                    <a:pt x="206" y="138"/>
                    <a:pt x="206" y="138"/>
                  </a:cubicBezTo>
                  <a:cubicBezTo>
                    <a:pt x="207" y="139"/>
                    <a:pt x="207" y="139"/>
                    <a:pt x="207" y="139"/>
                  </a:cubicBezTo>
                  <a:cubicBezTo>
                    <a:pt x="207" y="139"/>
                    <a:pt x="207" y="139"/>
                    <a:pt x="207" y="139"/>
                  </a:cubicBezTo>
                  <a:cubicBezTo>
                    <a:pt x="208" y="139"/>
                    <a:pt x="208" y="139"/>
                    <a:pt x="208" y="139"/>
                  </a:cubicBezTo>
                  <a:cubicBezTo>
                    <a:pt x="208" y="139"/>
                    <a:pt x="208" y="139"/>
                    <a:pt x="208" y="139"/>
                  </a:cubicBezTo>
                  <a:cubicBezTo>
                    <a:pt x="209" y="139"/>
                    <a:pt x="209" y="139"/>
                    <a:pt x="209" y="139"/>
                  </a:cubicBezTo>
                  <a:cubicBezTo>
                    <a:pt x="210" y="139"/>
                    <a:pt x="210" y="139"/>
                    <a:pt x="210" y="139"/>
                  </a:cubicBezTo>
                  <a:cubicBezTo>
                    <a:pt x="210" y="139"/>
                    <a:pt x="210" y="139"/>
                    <a:pt x="210" y="139"/>
                  </a:cubicBezTo>
                  <a:cubicBezTo>
                    <a:pt x="209" y="140"/>
                    <a:pt x="209" y="140"/>
                    <a:pt x="209" y="140"/>
                  </a:cubicBezTo>
                  <a:cubicBezTo>
                    <a:pt x="208" y="140"/>
                    <a:pt x="208" y="140"/>
                    <a:pt x="208" y="140"/>
                  </a:cubicBezTo>
                  <a:cubicBezTo>
                    <a:pt x="208" y="140"/>
                    <a:pt x="208" y="140"/>
                    <a:pt x="208" y="140"/>
                  </a:cubicBezTo>
                  <a:cubicBezTo>
                    <a:pt x="209" y="141"/>
                    <a:pt x="209" y="141"/>
                    <a:pt x="209" y="141"/>
                  </a:cubicBezTo>
                  <a:cubicBezTo>
                    <a:pt x="208" y="141"/>
                    <a:pt x="208" y="141"/>
                    <a:pt x="208" y="141"/>
                  </a:cubicBezTo>
                  <a:cubicBezTo>
                    <a:pt x="208" y="141"/>
                    <a:pt x="208" y="141"/>
                    <a:pt x="208" y="141"/>
                  </a:cubicBezTo>
                  <a:cubicBezTo>
                    <a:pt x="208" y="142"/>
                    <a:pt x="208" y="142"/>
                    <a:pt x="208" y="142"/>
                  </a:cubicBezTo>
                  <a:cubicBezTo>
                    <a:pt x="208" y="143"/>
                    <a:pt x="208" y="143"/>
                    <a:pt x="208" y="143"/>
                  </a:cubicBezTo>
                  <a:cubicBezTo>
                    <a:pt x="208" y="143"/>
                    <a:pt x="208" y="143"/>
                    <a:pt x="208" y="143"/>
                  </a:cubicBezTo>
                  <a:cubicBezTo>
                    <a:pt x="208" y="143"/>
                    <a:pt x="208" y="143"/>
                    <a:pt x="208" y="143"/>
                  </a:cubicBezTo>
                  <a:cubicBezTo>
                    <a:pt x="207" y="143"/>
                    <a:pt x="207" y="143"/>
                    <a:pt x="207" y="143"/>
                  </a:cubicBezTo>
                  <a:cubicBezTo>
                    <a:pt x="207" y="142"/>
                    <a:pt x="207" y="142"/>
                    <a:pt x="207" y="142"/>
                  </a:cubicBezTo>
                  <a:cubicBezTo>
                    <a:pt x="207" y="143"/>
                    <a:pt x="207" y="143"/>
                    <a:pt x="207" y="143"/>
                  </a:cubicBezTo>
                  <a:cubicBezTo>
                    <a:pt x="207" y="143"/>
                    <a:pt x="207" y="143"/>
                    <a:pt x="207" y="143"/>
                  </a:cubicBezTo>
                  <a:cubicBezTo>
                    <a:pt x="207" y="144"/>
                    <a:pt x="207" y="144"/>
                    <a:pt x="207" y="144"/>
                  </a:cubicBezTo>
                  <a:cubicBezTo>
                    <a:pt x="207" y="145"/>
                    <a:pt x="207" y="145"/>
                    <a:pt x="207" y="145"/>
                  </a:cubicBezTo>
                  <a:cubicBezTo>
                    <a:pt x="207" y="145"/>
                    <a:pt x="207" y="145"/>
                    <a:pt x="207" y="145"/>
                  </a:cubicBezTo>
                  <a:cubicBezTo>
                    <a:pt x="207" y="145"/>
                    <a:pt x="207" y="145"/>
                    <a:pt x="207" y="145"/>
                  </a:cubicBezTo>
                  <a:cubicBezTo>
                    <a:pt x="206" y="145"/>
                    <a:pt x="206" y="145"/>
                    <a:pt x="206" y="145"/>
                  </a:cubicBezTo>
                  <a:cubicBezTo>
                    <a:pt x="206" y="146"/>
                    <a:pt x="206" y="146"/>
                    <a:pt x="206" y="146"/>
                  </a:cubicBezTo>
                  <a:cubicBezTo>
                    <a:pt x="206" y="146"/>
                    <a:pt x="206" y="146"/>
                    <a:pt x="206" y="146"/>
                  </a:cubicBezTo>
                  <a:cubicBezTo>
                    <a:pt x="206" y="146"/>
                    <a:pt x="206" y="146"/>
                    <a:pt x="206" y="146"/>
                  </a:cubicBezTo>
                  <a:cubicBezTo>
                    <a:pt x="207" y="146"/>
                    <a:pt x="207" y="146"/>
                    <a:pt x="207" y="146"/>
                  </a:cubicBezTo>
                  <a:cubicBezTo>
                    <a:pt x="207" y="147"/>
                    <a:pt x="207" y="147"/>
                    <a:pt x="207" y="147"/>
                  </a:cubicBezTo>
                  <a:cubicBezTo>
                    <a:pt x="208" y="147"/>
                    <a:pt x="208" y="147"/>
                    <a:pt x="208" y="147"/>
                  </a:cubicBezTo>
                  <a:cubicBezTo>
                    <a:pt x="208" y="147"/>
                    <a:pt x="208" y="147"/>
                    <a:pt x="208" y="147"/>
                  </a:cubicBezTo>
                  <a:cubicBezTo>
                    <a:pt x="209" y="148"/>
                    <a:pt x="209" y="148"/>
                    <a:pt x="209" y="148"/>
                  </a:cubicBezTo>
                  <a:cubicBezTo>
                    <a:pt x="209" y="148"/>
                    <a:pt x="209" y="148"/>
                    <a:pt x="209" y="148"/>
                  </a:cubicBezTo>
                  <a:cubicBezTo>
                    <a:pt x="208" y="148"/>
                    <a:pt x="208" y="148"/>
                    <a:pt x="208" y="148"/>
                  </a:cubicBezTo>
                  <a:cubicBezTo>
                    <a:pt x="208" y="148"/>
                    <a:pt x="208" y="148"/>
                    <a:pt x="208" y="148"/>
                  </a:cubicBezTo>
                  <a:cubicBezTo>
                    <a:pt x="208" y="149"/>
                    <a:pt x="208" y="149"/>
                    <a:pt x="208" y="149"/>
                  </a:cubicBezTo>
                  <a:cubicBezTo>
                    <a:pt x="208" y="149"/>
                    <a:pt x="208" y="149"/>
                    <a:pt x="208" y="149"/>
                  </a:cubicBezTo>
                  <a:cubicBezTo>
                    <a:pt x="209" y="150"/>
                    <a:pt x="209" y="150"/>
                    <a:pt x="209" y="150"/>
                  </a:cubicBezTo>
                  <a:cubicBezTo>
                    <a:pt x="209" y="150"/>
                    <a:pt x="209" y="150"/>
                    <a:pt x="209" y="150"/>
                  </a:cubicBezTo>
                  <a:cubicBezTo>
                    <a:pt x="210" y="150"/>
                    <a:pt x="210" y="150"/>
                    <a:pt x="210" y="150"/>
                  </a:cubicBezTo>
                  <a:cubicBezTo>
                    <a:pt x="209" y="150"/>
                    <a:pt x="209" y="150"/>
                    <a:pt x="209" y="150"/>
                  </a:cubicBezTo>
                  <a:cubicBezTo>
                    <a:pt x="209" y="150"/>
                    <a:pt x="209" y="150"/>
                    <a:pt x="209" y="150"/>
                  </a:cubicBezTo>
                  <a:cubicBezTo>
                    <a:pt x="208" y="151"/>
                    <a:pt x="208" y="151"/>
                    <a:pt x="208" y="151"/>
                  </a:cubicBezTo>
                  <a:cubicBezTo>
                    <a:pt x="208" y="152"/>
                    <a:pt x="208" y="152"/>
                    <a:pt x="208" y="152"/>
                  </a:cubicBezTo>
                  <a:cubicBezTo>
                    <a:pt x="209" y="153"/>
                    <a:pt x="209" y="153"/>
                    <a:pt x="209" y="153"/>
                  </a:cubicBezTo>
                  <a:cubicBezTo>
                    <a:pt x="210" y="154"/>
                    <a:pt x="210" y="154"/>
                    <a:pt x="210" y="154"/>
                  </a:cubicBezTo>
                  <a:cubicBezTo>
                    <a:pt x="211" y="154"/>
                    <a:pt x="211" y="154"/>
                    <a:pt x="211" y="154"/>
                  </a:cubicBezTo>
                  <a:cubicBezTo>
                    <a:pt x="211" y="154"/>
                    <a:pt x="211" y="154"/>
                    <a:pt x="211" y="154"/>
                  </a:cubicBezTo>
                  <a:cubicBezTo>
                    <a:pt x="210" y="154"/>
                    <a:pt x="210" y="154"/>
                    <a:pt x="210" y="154"/>
                  </a:cubicBezTo>
                  <a:cubicBezTo>
                    <a:pt x="209" y="154"/>
                    <a:pt x="209" y="154"/>
                    <a:pt x="209" y="154"/>
                  </a:cubicBezTo>
                  <a:cubicBezTo>
                    <a:pt x="209" y="154"/>
                    <a:pt x="209" y="154"/>
                    <a:pt x="209" y="154"/>
                  </a:cubicBezTo>
                  <a:cubicBezTo>
                    <a:pt x="208" y="155"/>
                    <a:pt x="208" y="155"/>
                    <a:pt x="208" y="155"/>
                  </a:cubicBezTo>
                  <a:cubicBezTo>
                    <a:pt x="207" y="156"/>
                    <a:pt x="207" y="156"/>
                    <a:pt x="207" y="156"/>
                  </a:cubicBezTo>
                  <a:cubicBezTo>
                    <a:pt x="206" y="157"/>
                    <a:pt x="206" y="157"/>
                    <a:pt x="206" y="157"/>
                  </a:cubicBezTo>
                  <a:cubicBezTo>
                    <a:pt x="206" y="158"/>
                    <a:pt x="206" y="158"/>
                    <a:pt x="206" y="158"/>
                  </a:cubicBezTo>
                  <a:cubicBezTo>
                    <a:pt x="206" y="159"/>
                    <a:pt x="206" y="159"/>
                    <a:pt x="206" y="159"/>
                  </a:cubicBezTo>
                  <a:cubicBezTo>
                    <a:pt x="207" y="158"/>
                    <a:pt x="207" y="158"/>
                    <a:pt x="207" y="158"/>
                  </a:cubicBezTo>
                  <a:cubicBezTo>
                    <a:pt x="208" y="157"/>
                    <a:pt x="208" y="157"/>
                    <a:pt x="208" y="157"/>
                  </a:cubicBezTo>
                  <a:cubicBezTo>
                    <a:pt x="208" y="157"/>
                    <a:pt x="208" y="157"/>
                    <a:pt x="208" y="157"/>
                  </a:cubicBezTo>
                  <a:cubicBezTo>
                    <a:pt x="208" y="156"/>
                    <a:pt x="208" y="156"/>
                    <a:pt x="208" y="156"/>
                  </a:cubicBezTo>
                  <a:cubicBezTo>
                    <a:pt x="210" y="155"/>
                    <a:pt x="210" y="155"/>
                    <a:pt x="210" y="155"/>
                  </a:cubicBezTo>
                  <a:cubicBezTo>
                    <a:pt x="210" y="156"/>
                    <a:pt x="210" y="156"/>
                    <a:pt x="210" y="156"/>
                  </a:cubicBezTo>
                  <a:cubicBezTo>
                    <a:pt x="210" y="156"/>
                    <a:pt x="210" y="156"/>
                    <a:pt x="210" y="156"/>
                  </a:cubicBezTo>
                  <a:cubicBezTo>
                    <a:pt x="211" y="156"/>
                    <a:pt x="211" y="156"/>
                    <a:pt x="211" y="156"/>
                  </a:cubicBezTo>
                  <a:cubicBezTo>
                    <a:pt x="211" y="156"/>
                    <a:pt x="211" y="156"/>
                    <a:pt x="211" y="156"/>
                  </a:cubicBezTo>
                  <a:cubicBezTo>
                    <a:pt x="211" y="157"/>
                    <a:pt x="211" y="157"/>
                    <a:pt x="211" y="157"/>
                  </a:cubicBezTo>
                  <a:cubicBezTo>
                    <a:pt x="212" y="157"/>
                    <a:pt x="212" y="157"/>
                    <a:pt x="212" y="157"/>
                  </a:cubicBezTo>
                  <a:cubicBezTo>
                    <a:pt x="212" y="157"/>
                    <a:pt x="212" y="157"/>
                    <a:pt x="212" y="157"/>
                  </a:cubicBezTo>
                  <a:cubicBezTo>
                    <a:pt x="211" y="158"/>
                    <a:pt x="211" y="158"/>
                    <a:pt x="211" y="158"/>
                  </a:cubicBezTo>
                  <a:cubicBezTo>
                    <a:pt x="211" y="158"/>
                    <a:pt x="211" y="158"/>
                    <a:pt x="211" y="158"/>
                  </a:cubicBezTo>
                  <a:cubicBezTo>
                    <a:pt x="211" y="159"/>
                    <a:pt x="211" y="159"/>
                    <a:pt x="211" y="159"/>
                  </a:cubicBezTo>
                  <a:cubicBezTo>
                    <a:pt x="211" y="160"/>
                    <a:pt x="211" y="160"/>
                    <a:pt x="211" y="160"/>
                  </a:cubicBezTo>
                  <a:cubicBezTo>
                    <a:pt x="210" y="160"/>
                    <a:pt x="210" y="160"/>
                    <a:pt x="210" y="160"/>
                  </a:cubicBezTo>
                  <a:cubicBezTo>
                    <a:pt x="211" y="161"/>
                    <a:pt x="211" y="161"/>
                    <a:pt x="211" y="161"/>
                  </a:cubicBezTo>
                  <a:cubicBezTo>
                    <a:pt x="211" y="161"/>
                    <a:pt x="211" y="161"/>
                    <a:pt x="211" y="161"/>
                  </a:cubicBezTo>
                  <a:cubicBezTo>
                    <a:pt x="210" y="161"/>
                    <a:pt x="210" y="161"/>
                    <a:pt x="210" y="161"/>
                  </a:cubicBezTo>
                  <a:cubicBezTo>
                    <a:pt x="209" y="161"/>
                    <a:pt x="209" y="161"/>
                    <a:pt x="209" y="161"/>
                  </a:cubicBezTo>
                  <a:cubicBezTo>
                    <a:pt x="209" y="162"/>
                    <a:pt x="209" y="162"/>
                    <a:pt x="209" y="162"/>
                  </a:cubicBezTo>
                  <a:cubicBezTo>
                    <a:pt x="209" y="162"/>
                    <a:pt x="209" y="162"/>
                    <a:pt x="209" y="162"/>
                  </a:cubicBezTo>
                  <a:cubicBezTo>
                    <a:pt x="209" y="162"/>
                    <a:pt x="209" y="162"/>
                    <a:pt x="209" y="162"/>
                  </a:cubicBezTo>
                  <a:cubicBezTo>
                    <a:pt x="210" y="162"/>
                    <a:pt x="210" y="162"/>
                    <a:pt x="210" y="162"/>
                  </a:cubicBezTo>
                  <a:cubicBezTo>
                    <a:pt x="211" y="162"/>
                    <a:pt x="211" y="162"/>
                    <a:pt x="211" y="162"/>
                  </a:cubicBezTo>
                  <a:cubicBezTo>
                    <a:pt x="211" y="162"/>
                    <a:pt x="211" y="162"/>
                    <a:pt x="211" y="162"/>
                  </a:cubicBezTo>
                  <a:cubicBezTo>
                    <a:pt x="210" y="163"/>
                    <a:pt x="210" y="163"/>
                    <a:pt x="210" y="163"/>
                  </a:cubicBezTo>
                  <a:cubicBezTo>
                    <a:pt x="209" y="163"/>
                    <a:pt x="209" y="163"/>
                    <a:pt x="209" y="163"/>
                  </a:cubicBezTo>
                  <a:cubicBezTo>
                    <a:pt x="209" y="163"/>
                    <a:pt x="209" y="163"/>
                    <a:pt x="209" y="163"/>
                  </a:cubicBezTo>
                  <a:cubicBezTo>
                    <a:pt x="209" y="163"/>
                    <a:pt x="209" y="163"/>
                    <a:pt x="209" y="163"/>
                  </a:cubicBezTo>
                  <a:cubicBezTo>
                    <a:pt x="208" y="164"/>
                    <a:pt x="208" y="164"/>
                    <a:pt x="208" y="164"/>
                  </a:cubicBezTo>
                  <a:cubicBezTo>
                    <a:pt x="209" y="165"/>
                    <a:pt x="209" y="165"/>
                    <a:pt x="209" y="165"/>
                  </a:cubicBezTo>
                  <a:cubicBezTo>
                    <a:pt x="209" y="165"/>
                    <a:pt x="209" y="165"/>
                    <a:pt x="209" y="165"/>
                  </a:cubicBezTo>
                  <a:cubicBezTo>
                    <a:pt x="209" y="164"/>
                    <a:pt x="209" y="164"/>
                    <a:pt x="209" y="164"/>
                  </a:cubicBezTo>
                  <a:cubicBezTo>
                    <a:pt x="210" y="164"/>
                    <a:pt x="210" y="164"/>
                    <a:pt x="210" y="164"/>
                  </a:cubicBezTo>
                  <a:cubicBezTo>
                    <a:pt x="211" y="164"/>
                    <a:pt x="211" y="164"/>
                    <a:pt x="211" y="164"/>
                  </a:cubicBezTo>
                  <a:cubicBezTo>
                    <a:pt x="212" y="163"/>
                    <a:pt x="212" y="163"/>
                    <a:pt x="212" y="163"/>
                  </a:cubicBezTo>
                  <a:cubicBezTo>
                    <a:pt x="213" y="161"/>
                    <a:pt x="213" y="161"/>
                    <a:pt x="213" y="161"/>
                  </a:cubicBezTo>
                  <a:cubicBezTo>
                    <a:pt x="213" y="160"/>
                    <a:pt x="213" y="160"/>
                    <a:pt x="213" y="160"/>
                  </a:cubicBezTo>
                  <a:cubicBezTo>
                    <a:pt x="214" y="158"/>
                    <a:pt x="214" y="158"/>
                    <a:pt x="214" y="158"/>
                  </a:cubicBezTo>
                  <a:cubicBezTo>
                    <a:pt x="215" y="158"/>
                    <a:pt x="215" y="158"/>
                    <a:pt x="215" y="158"/>
                  </a:cubicBezTo>
                  <a:cubicBezTo>
                    <a:pt x="215" y="158"/>
                    <a:pt x="215" y="158"/>
                    <a:pt x="215" y="158"/>
                  </a:cubicBezTo>
                  <a:close/>
                  <a:moveTo>
                    <a:pt x="201" y="162"/>
                  </a:moveTo>
                  <a:cubicBezTo>
                    <a:pt x="201" y="162"/>
                    <a:pt x="201" y="162"/>
                    <a:pt x="201" y="162"/>
                  </a:cubicBezTo>
                  <a:cubicBezTo>
                    <a:pt x="201" y="161"/>
                    <a:pt x="201" y="161"/>
                    <a:pt x="201" y="161"/>
                  </a:cubicBezTo>
                  <a:cubicBezTo>
                    <a:pt x="202" y="162"/>
                    <a:pt x="202" y="162"/>
                    <a:pt x="202" y="162"/>
                  </a:cubicBezTo>
                  <a:cubicBezTo>
                    <a:pt x="201" y="162"/>
                    <a:pt x="201" y="162"/>
                    <a:pt x="201" y="162"/>
                  </a:cubicBezTo>
                  <a:close/>
                  <a:moveTo>
                    <a:pt x="206" y="163"/>
                  </a:moveTo>
                  <a:cubicBezTo>
                    <a:pt x="207" y="163"/>
                    <a:pt x="207" y="163"/>
                    <a:pt x="207" y="163"/>
                  </a:cubicBezTo>
                  <a:cubicBezTo>
                    <a:pt x="208" y="163"/>
                    <a:pt x="208" y="163"/>
                    <a:pt x="208" y="163"/>
                  </a:cubicBezTo>
                  <a:cubicBezTo>
                    <a:pt x="207" y="164"/>
                    <a:pt x="207" y="164"/>
                    <a:pt x="207" y="164"/>
                  </a:cubicBezTo>
                  <a:cubicBezTo>
                    <a:pt x="206" y="163"/>
                    <a:pt x="206" y="163"/>
                    <a:pt x="206" y="163"/>
                  </a:cubicBezTo>
                  <a:close/>
                  <a:moveTo>
                    <a:pt x="207" y="161"/>
                  </a:moveTo>
                  <a:cubicBezTo>
                    <a:pt x="207" y="161"/>
                    <a:pt x="207" y="161"/>
                    <a:pt x="207" y="161"/>
                  </a:cubicBezTo>
                  <a:cubicBezTo>
                    <a:pt x="208" y="162"/>
                    <a:pt x="208" y="162"/>
                    <a:pt x="208" y="162"/>
                  </a:cubicBezTo>
                  <a:cubicBezTo>
                    <a:pt x="207" y="163"/>
                    <a:pt x="207" y="163"/>
                    <a:pt x="207" y="163"/>
                  </a:cubicBezTo>
                  <a:cubicBezTo>
                    <a:pt x="206" y="162"/>
                    <a:pt x="206" y="162"/>
                    <a:pt x="206" y="162"/>
                  </a:cubicBezTo>
                  <a:cubicBezTo>
                    <a:pt x="207" y="162"/>
                    <a:pt x="207" y="162"/>
                    <a:pt x="207" y="162"/>
                  </a:cubicBezTo>
                  <a:cubicBezTo>
                    <a:pt x="207" y="161"/>
                    <a:pt x="207" y="161"/>
                    <a:pt x="207" y="161"/>
                  </a:cubicBezTo>
                  <a:close/>
                  <a:moveTo>
                    <a:pt x="206" y="160"/>
                  </a:moveTo>
                  <a:cubicBezTo>
                    <a:pt x="207" y="160"/>
                    <a:pt x="207" y="160"/>
                    <a:pt x="207" y="160"/>
                  </a:cubicBezTo>
                  <a:cubicBezTo>
                    <a:pt x="206" y="161"/>
                    <a:pt x="206" y="161"/>
                    <a:pt x="206" y="161"/>
                  </a:cubicBezTo>
                  <a:cubicBezTo>
                    <a:pt x="206" y="160"/>
                    <a:pt x="206" y="160"/>
                    <a:pt x="206" y="160"/>
                  </a:cubicBezTo>
                  <a:cubicBezTo>
                    <a:pt x="206" y="160"/>
                    <a:pt x="206" y="160"/>
                    <a:pt x="206" y="160"/>
                  </a:cubicBezTo>
                  <a:cubicBezTo>
                    <a:pt x="206" y="160"/>
                    <a:pt x="206" y="160"/>
                    <a:pt x="206" y="160"/>
                  </a:cubicBezTo>
                  <a:close/>
                  <a:moveTo>
                    <a:pt x="207" y="159"/>
                  </a:moveTo>
                  <a:cubicBezTo>
                    <a:pt x="208" y="159"/>
                    <a:pt x="208" y="159"/>
                    <a:pt x="208" y="159"/>
                  </a:cubicBezTo>
                  <a:cubicBezTo>
                    <a:pt x="208" y="158"/>
                    <a:pt x="208" y="158"/>
                    <a:pt x="208" y="158"/>
                  </a:cubicBezTo>
                  <a:cubicBezTo>
                    <a:pt x="208" y="157"/>
                    <a:pt x="208" y="157"/>
                    <a:pt x="208" y="157"/>
                  </a:cubicBezTo>
                  <a:cubicBezTo>
                    <a:pt x="209" y="157"/>
                    <a:pt x="209" y="157"/>
                    <a:pt x="209" y="157"/>
                  </a:cubicBezTo>
                  <a:cubicBezTo>
                    <a:pt x="209" y="157"/>
                    <a:pt x="209" y="157"/>
                    <a:pt x="209" y="157"/>
                  </a:cubicBezTo>
                  <a:cubicBezTo>
                    <a:pt x="210" y="156"/>
                    <a:pt x="210" y="156"/>
                    <a:pt x="210" y="156"/>
                  </a:cubicBezTo>
                  <a:cubicBezTo>
                    <a:pt x="211" y="157"/>
                    <a:pt x="211" y="157"/>
                    <a:pt x="211" y="157"/>
                  </a:cubicBezTo>
                  <a:cubicBezTo>
                    <a:pt x="210" y="158"/>
                    <a:pt x="210" y="158"/>
                    <a:pt x="210" y="158"/>
                  </a:cubicBezTo>
                  <a:cubicBezTo>
                    <a:pt x="211" y="159"/>
                    <a:pt x="211" y="159"/>
                    <a:pt x="211" y="159"/>
                  </a:cubicBezTo>
                  <a:cubicBezTo>
                    <a:pt x="209" y="160"/>
                    <a:pt x="209" y="160"/>
                    <a:pt x="209" y="160"/>
                  </a:cubicBezTo>
                  <a:cubicBezTo>
                    <a:pt x="208" y="161"/>
                    <a:pt x="208" y="161"/>
                    <a:pt x="208" y="161"/>
                  </a:cubicBezTo>
                  <a:cubicBezTo>
                    <a:pt x="208" y="161"/>
                    <a:pt x="208" y="161"/>
                    <a:pt x="208" y="161"/>
                  </a:cubicBezTo>
                  <a:cubicBezTo>
                    <a:pt x="208" y="160"/>
                    <a:pt x="208" y="160"/>
                    <a:pt x="208" y="160"/>
                  </a:cubicBezTo>
                  <a:cubicBezTo>
                    <a:pt x="209" y="159"/>
                    <a:pt x="209" y="159"/>
                    <a:pt x="209" y="159"/>
                  </a:cubicBezTo>
                  <a:cubicBezTo>
                    <a:pt x="209" y="159"/>
                    <a:pt x="209" y="159"/>
                    <a:pt x="209" y="159"/>
                  </a:cubicBezTo>
                  <a:cubicBezTo>
                    <a:pt x="208" y="160"/>
                    <a:pt x="208" y="160"/>
                    <a:pt x="208" y="160"/>
                  </a:cubicBezTo>
                  <a:cubicBezTo>
                    <a:pt x="207" y="159"/>
                    <a:pt x="207" y="159"/>
                    <a:pt x="207" y="159"/>
                  </a:cubicBezTo>
                  <a:close/>
                  <a:moveTo>
                    <a:pt x="199" y="162"/>
                  </a:moveTo>
                  <a:cubicBezTo>
                    <a:pt x="200" y="162"/>
                    <a:pt x="200" y="162"/>
                    <a:pt x="200" y="162"/>
                  </a:cubicBezTo>
                  <a:cubicBezTo>
                    <a:pt x="200" y="162"/>
                    <a:pt x="200" y="162"/>
                    <a:pt x="200" y="162"/>
                  </a:cubicBezTo>
                  <a:cubicBezTo>
                    <a:pt x="200" y="163"/>
                    <a:pt x="200" y="163"/>
                    <a:pt x="200" y="163"/>
                  </a:cubicBezTo>
                  <a:cubicBezTo>
                    <a:pt x="201" y="164"/>
                    <a:pt x="201" y="164"/>
                    <a:pt x="201" y="164"/>
                  </a:cubicBezTo>
                  <a:cubicBezTo>
                    <a:pt x="200" y="165"/>
                    <a:pt x="200" y="165"/>
                    <a:pt x="200" y="165"/>
                  </a:cubicBezTo>
                  <a:cubicBezTo>
                    <a:pt x="200" y="164"/>
                    <a:pt x="200" y="164"/>
                    <a:pt x="200" y="164"/>
                  </a:cubicBezTo>
                  <a:cubicBezTo>
                    <a:pt x="200" y="163"/>
                    <a:pt x="200" y="163"/>
                    <a:pt x="200" y="163"/>
                  </a:cubicBezTo>
                  <a:cubicBezTo>
                    <a:pt x="199" y="162"/>
                    <a:pt x="199" y="162"/>
                    <a:pt x="199" y="162"/>
                  </a:cubicBezTo>
                  <a:cubicBezTo>
                    <a:pt x="199" y="162"/>
                    <a:pt x="199" y="162"/>
                    <a:pt x="199" y="162"/>
                  </a:cubicBezTo>
                  <a:close/>
                  <a:moveTo>
                    <a:pt x="200" y="161"/>
                  </a:moveTo>
                  <a:cubicBezTo>
                    <a:pt x="200" y="161"/>
                    <a:pt x="200" y="161"/>
                    <a:pt x="200" y="161"/>
                  </a:cubicBezTo>
                  <a:cubicBezTo>
                    <a:pt x="200" y="161"/>
                    <a:pt x="200" y="161"/>
                    <a:pt x="200" y="161"/>
                  </a:cubicBezTo>
                  <a:cubicBezTo>
                    <a:pt x="201" y="161"/>
                    <a:pt x="201" y="161"/>
                    <a:pt x="201" y="161"/>
                  </a:cubicBezTo>
                  <a:cubicBezTo>
                    <a:pt x="200" y="162"/>
                    <a:pt x="200" y="162"/>
                    <a:pt x="200" y="162"/>
                  </a:cubicBezTo>
                  <a:cubicBezTo>
                    <a:pt x="200" y="161"/>
                    <a:pt x="200" y="161"/>
                    <a:pt x="200" y="161"/>
                  </a:cubicBezTo>
                  <a:close/>
                  <a:moveTo>
                    <a:pt x="199" y="160"/>
                  </a:moveTo>
                  <a:cubicBezTo>
                    <a:pt x="200" y="159"/>
                    <a:pt x="200" y="159"/>
                    <a:pt x="200" y="159"/>
                  </a:cubicBezTo>
                  <a:cubicBezTo>
                    <a:pt x="200" y="160"/>
                    <a:pt x="200" y="160"/>
                    <a:pt x="200" y="160"/>
                  </a:cubicBezTo>
                  <a:cubicBezTo>
                    <a:pt x="199" y="160"/>
                    <a:pt x="199" y="160"/>
                    <a:pt x="199" y="160"/>
                  </a:cubicBezTo>
                  <a:close/>
                  <a:moveTo>
                    <a:pt x="199" y="159"/>
                  </a:moveTo>
                  <a:cubicBezTo>
                    <a:pt x="199" y="159"/>
                    <a:pt x="199" y="159"/>
                    <a:pt x="199" y="159"/>
                  </a:cubicBezTo>
                  <a:cubicBezTo>
                    <a:pt x="198" y="160"/>
                    <a:pt x="198" y="160"/>
                    <a:pt x="198" y="160"/>
                  </a:cubicBezTo>
                  <a:cubicBezTo>
                    <a:pt x="199" y="159"/>
                    <a:pt x="199" y="159"/>
                    <a:pt x="199" y="159"/>
                  </a:cubicBezTo>
                  <a:close/>
                  <a:moveTo>
                    <a:pt x="198" y="155"/>
                  </a:moveTo>
                  <a:cubicBezTo>
                    <a:pt x="198" y="154"/>
                    <a:pt x="198" y="154"/>
                    <a:pt x="198" y="154"/>
                  </a:cubicBezTo>
                  <a:cubicBezTo>
                    <a:pt x="199" y="155"/>
                    <a:pt x="199" y="155"/>
                    <a:pt x="199" y="155"/>
                  </a:cubicBezTo>
                  <a:cubicBezTo>
                    <a:pt x="198" y="155"/>
                    <a:pt x="198" y="155"/>
                    <a:pt x="198" y="155"/>
                  </a:cubicBezTo>
                  <a:close/>
                  <a:moveTo>
                    <a:pt x="200" y="156"/>
                  </a:moveTo>
                  <a:cubicBezTo>
                    <a:pt x="201" y="156"/>
                    <a:pt x="201" y="156"/>
                    <a:pt x="201" y="156"/>
                  </a:cubicBezTo>
                  <a:cubicBezTo>
                    <a:pt x="201" y="156"/>
                    <a:pt x="201" y="156"/>
                    <a:pt x="201" y="156"/>
                  </a:cubicBezTo>
                  <a:cubicBezTo>
                    <a:pt x="201" y="156"/>
                    <a:pt x="201" y="156"/>
                    <a:pt x="201" y="156"/>
                  </a:cubicBezTo>
                  <a:cubicBezTo>
                    <a:pt x="200" y="156"/>
                    <a:pt x="200" y="156"/>
                    <a:pt x="200" y="156"/>
                  </a:cubicBezTo>
                  <a:close/>
                  <a:moveTo>
                    <a:pt x="201" y="155"/>
                  </a:moveTo>
                  <a:cubicBezTo>
                    <a:pt x="201" y="154"/>
                    <a:pt x="201" y="154"/>
                    <a:pt x="201" y="154"/>
                  </a:cubicBezTo>
                  <a:cubicBezTo>
                    <a:pt x="202" y="154"/>
                    <a:pt x="202" y="154"/>
                    <a:pt x="202" y="154"/>
                  </a:cubicBezTo>
                  <a:cubicBezTo>
                    <a:pt x="203" y="154"/>
                    <a:pt x="203" y="154"/>
                    <a:pt x="203" y="154"/>
                  </a:cubicBezTo>
                  <a:cubicBezTo>
                    <a:pt x="202" y="155"/>
                    <a:pt x="202" y="155"/>
                    <a:pt x="202" y="155"/>
                  </a:cubicBezTo>
                  <a:cubicBezTo>
                    <a:pt x="202" y="155"/>
                    <a:pt x="202" y="155"/>
                    <a:pt x="202" y="155"/>
                  </a:cubicBezTo>
                  <a:cubicBezTo>
                    <a:pt x="201" y="155"/>
                    <a:pt x="201" y="155"/>
                    <a:pt x="201" y="155"/>
                  </a:cubicBezTo>
                  <a:cubicBezTo>
                    <a:pt x="201" y="155"/>
                    <a:pt x="201" y="155"/>
                    <a:pt x="201" y="155"/>
                  </a:cubicBezTo>
                  <a:close/>
                  <a:moveTo>
                    <a:pt x="203" y="155"/>
                  </a:moveTo>
                  <a:cubicBezTo>
                    <a:pt x="203" y="154"/>
                    <a:pt x="203" y="154"/>
                    <a:pt x="203" y="154"/>
                  </a:cubicBezTo>
                  <a:cubicBezTo>
                    <a:pt x="203" y="154"/>
                    <a:pt x="203" y="154"/>
                    <a:pt x="203" y="154"/>
                  </a:cubicBezTo>
                  <a:cubicBezTo>
                    <a:pt x="202" y="153"/>
                    <a:pt x="202" y="153"/>
                    <a:pt x="202" y="153"/>
                  </a:cubicBezTo>
                  <a:cubicBezTo>
                    <a:pt x="203" y="152"/>
                    <a:pt x="203" y="152"/>
                    <a:pt x="203" y="152"/>
                  </a:cubicBezTo>
                  <a:cubicBezTo>
                    <a:pt x="203" y="153"/>
                    <a:pt x="203" y="153"/>
                    <a:pt x="203" y="153"/>
                  </a:cubicBezTo>
                  <a:cubicBezTo>
                    <a:pt x="204" y="153"/>
                    <a:pt x="204" y="153"/>
                    <a:pt x="204" y="153"/>
                  </a:cubicBezTo>
                  <a:cubicBezTo>
                    <a:pt x="203" y="154"/>
                    <a:pt x="203" y="154"/>
                    <a:pt x="203" y="154"/>
                  </a:cubicBezTo>
                  <a:cubicBezTo>
                    <a:pt x="203" y="155"/>
                    <a:pt x="203" y="155"/>
                    <a:pt x="203" y="155"/>
                  </a:cubicBezTo>
                  <a:cubicBezTo>
                    <a:pt x="204" y="155"/>
                    <a:pt x="204" y="155"/>
                    <a:pt x="204" y="155"/>
                  </a:cubicBezTo>
                  <a:cubicBezTo>
                    <a:pt x="204" y="155"/>
                    <a:pt x="204" y="155"/>
                    <a:pt x="204" y="155"/>
                  </a:cubicBezTo>
                  <a:cubicBezTo>
                    <a:pt x="205" y="156"/>
                    <a:pt x="205" y="156"/>
                    <a:pt x="205" y="156"/>
                  </a:cubicBezTo>
                  <a:cubicBezTo>
                    <a:pt x="205" y="157"/>
                    <a:pt x="205" y="157"/>
                    <a:pt x="205" y="157"/>
                  </a:cubicBezTo>
                  <a:cubicBezTo>
                    <a:pt x="204" y="157"/>
                    <a:pt x="204" y="157"/>
                    <a:pt x="204" y="157"/>
                  </a:cubicBezTo>
                  <a:cubicBezTo>
                    <a:pt x="205" y="158"/>
                    <a:pt x="205" y="158"/>
                    <a:pt x="205" y="158"/>
                  </a:cubicBezTo>
                  <a:cubicBezTo>
                    <a:pt x="205" y="158"/>
                    <a:pt x="205" y="158"/>
                    <a:pt x="205" y="158"/>
                  </a:cubicBezTo>
                  <a:cubicBezTo>
                    <a:pt x="204" y="158"/>
                    <a:pt x="204" y="158"/>
                    <a:pt x="204" y="158"/>
                  </a:cubicBezTo>
                  <a:cubicBezTo>
                    <a:pt x="204" y="158"/>
                    <a:pt x="204" y="158"/>
                    <a:pt x="204" y="158"/>
                  </a:cubicBezTo>
                  <a:cubicBezTo>
                    <a:pt x="204" y="159"/>
                    <a:pt x="204" y="159"/>
                    <a:pt x="204" y="159"/>
                  </a:cubicBezTo>
                  <a:cubicBezTo>
                    <a:pt x="205" y="159"/>
                    <a:pt x="205" y="159"/>
                    <a:pt x="205" y="159"/>
                  </a:cubicBezTo>
                  <a:cubicBezTo>
                    <a:pt x="205" y="160"/>
                    <a:pt x="205" y="160"/>
                    <a:pt x="205" y="160"/>
                  </a:cubicBezTo>
                  <a:cubicBezTo>
                    <a:pt x="204" y="161"/>
                    <a:pt x="204" y="161"/>
                    <a:pt x="204" y="161"/>
                  </a:cubicBezTo>
                  <a:cubicBezTo>
                    <a:pt x="204" y="161"/>
                    <a:pt x="204" y="161"/>
                    <a:pt x="204" y="161"/>
                  </a:cubicBezTo>
                  <a:cubicBezTo>
                    <a:pt x="205" y="161"/>
                    <a:pt x="205" y="161"/>
                    <a:pt x="205" y="161"/>
                  </a:cubicBezTo>
                  <a:cubicBezTo>
                    <a:pt x="205" y="161"/>
                    <a:pt x="205" y="161"/>
                    <a:pt x="205" y="161"/>
                  </a:cubicBezTo>
                  <a:cubicBezTo>
                    <a:pt x="205" y="161"/>
                    <a:pt x="205" y="161"/>
                    <a:pt x="205" y="161"/>
                  </a:cubicBezTo>
                  <a:cubicBezTo>
                    <a:pt x="204" y="162"/>
                    <a:pt x="204" y="162"/>
                    <a:pt x="204" y="162"/>
                  </a:cubicBezTo>
                  <a:cubicBezTo>
                    <a:pt x="204" y="162"/>
                    <a:pt x="204" y="162"/>
                    <a:pt x="204" y="162"/>
                  </a:cubicBezTo>
                  <a:cubicBezTo>
                    <a:pt x="204" y="163"/>
                    <a:pt x="204" y="163"/>
                    <a:pt x="204" y="163"/>
                  </a:cubicBezTo>
                  <a:cubicBezTo>
                    <a:pt x="204" y="163"/>
                    <a:pt x="204" y="163"/>
                    <a:pt x="204" y="163"/>
                  </a:cubicBezTo>
                  <a:cubicBezTo>
                    <a:pt x="204" y="163"/>
                    <a:pt x="204" y="163"/>
                    <a:pt x="204" y="163"/>
                  </a:cubicBezTo>
                  <a:cubicBezTo>
                    <a:pt x="204" y="163"/>
                    <a:pt x="204" y="163"/>
                    <a:pt x="204" y="163"/>
                  </a:cubicBezTo>
                  <a:cubicBezTo>
                    <a:pt x="204" y="164"/>
                    <a:pt x="204" y="164"/>
                    <a:pt x="204" y="164"/>
                  </a:cubicBezTo>
                  <a:cubicBezTo>
                    <a:pt x="204" y="164"/>
                    <a:pt x="204" y="164"/>
                    <a:pt x="204" y="164"/>
                  </a:cubicBezTo>
                  <a:cubicBezTo>
                    <a:pt x="203" y="164"/>
                    <a:pt x="203" y="164"/>
                    <a:pt x="203" y="164"/>
                  </a:cubicBezTo>
                  <a:cubicBezTo>
                    <a:pt x="203" y="164"/>
                    <a:pt x="203" y="164"/>
                    <a:pt x="203" y="164"/>
                  </a:cubicBezTo>
                  <a:cubicBezTo>
                    <a:pt x="203" y="163"/>
                    <a:pt x="203" y="163"/>
                    <a:pt x="203" y="163"/>
                  </a:cubicBezTo>
                  <a:cubicBezTo>
                    <a:pt x="202" y="163"/>
                    <a:pt x="202" y="163"/>
                    <a:pt x="202" y="163"/>
                  </a:cubicBezTo>
                  <a:cubicBezTo>
                    <a:pt x="202" y="162"/>
                    <a:pt x="202" y="162"/>
                    <a:pt x="202" y="162"/>
                  </a:cubicBezTo>
                  <a:cubicBezTo>
                    <a:pt x="203" y="162"/>
                    <a:pt x="203" y="162"/>
                    <a:pt x="203" y="162"/>
                  </a:cubicBezTo>
                  <a:cubicBezTo>
                    <a:pt x="202" y="161"/>
                    <a:pt x="202" y="161"/>
                    <a:pt x="202" y="161"/>
                  </a:cubicBezTo>
                  <a:cubicBezTo>
                    <a:pt x="202" y="161"/>
                    <a:pt x="202" y="161"/>
                    <a:pt x="202" y="161"/>
                  </a:cubicBezTo>
                  <a:cubicBezTo>
                    <a:pt x="203" y="161"/>
                    <a:pt x="203" y="161"/>
                    <a:pt x="203" y="161"/>
                  </a:cubicBezTo>
                  <a:cubicBezTo>
                    <a:pt x="203" y="160"/>
                    <a:pt x="203" y="160"/>
                    <a:pt x="203" y="160"/>
                  </a:cubicBezTo>
                  <a:cubicBezTo>
                    <a:pt x="202" y="160"/>
                    <a:pt x="202" y="160"/>
                    <a:pt x="202" y="160"/>
                  </a:cubicBezTo>
                  <a:cubicBezTo>
                    <a:pt x="202" y="161"/>
                    <a:pt x="202" y="161"/>
                    <a:pt x="202" y="161"/>
                  </a:cubicBezTo>
                  <a:cubicBezTo>
                    <a:pt x="202" y="160"/>
                    <a:pt x="202" y="160"/>
                    <a:pt x="202" y="160"/>
                  </a:cubicBezTo>
                  <a:cubicBezTo>
                    <a:pt x="201" y="160"/>
                    <a:pt x="201" y="160"/>
                    <a:pt x="201" y="160"/>
                  </a:cubicBezTo>
                  <a:cubicBezTo>
                    <a:pt x="201" y="160"/>
                    <a:pt x="201" y="160"/>
                    <a:pt x="201" y="160"/>
                  </a:cubicBezTo>
                  <a:cubicBezTo>
                    <a:pt x="201" y="159"/>
                    <a:pt x="201" y="159"/>
                    <a:pt x="201" y="159"/>
                  </a:cubicBezTo>
                  <a:cubicBezTo>
                    <a:pt x="201" y="159"/>
                    <a:pt x="201" y="159"/>
                    <a:pt x="201" y="159"/>
                  </a:cubicBezTo>
                  <a:cubicBezTo>
                    <a:pt x="202" y="159"/>
                    <a:pt x="202" y="159"/>
                    <a:pt x="202" y="159"/>
                  </a:cubicBezTo>
                  <a:cubicBezTo>
                    <a:pt x="202" y="159"/>
                    <a:pt x="202" y="159"/>
                    <a:pt x="202" y="159"/>
                  </a:cubicBezTo>
                  <a:cubicBezTo>
                    <a:pt x="203" y="158"/>
                    <a:pt x="203" y="158"/>
                    <a:pt x="203" y="158"/>
                  </a:cubicBezTo>
                  <a:cubicBezTo>
                    <a:pt x="203" y="158"/>
                    <a:pt x="203" y="158"/>
                    <a:pt x="203" y="158"/>
                  </a:cubicBezTo>
                  <a:cubicBezTo>
                    <a:pt x="202" y="157"/>
                    <a:pt x="202" y="157"/>
                    <a:pt x="202" y="157"/>
                  </a:cubicBezTo>
                  <a:cubicBezTo>
                    <a:pt x="202" y="158"/>
                    <a:pt x="202" y="158"/>
                    <a:pt x="202" y="158"/>
                  </a:cubicBezTo>
                  <a:cubicBezTo>
                    <a:pt x="201" y="157"/>
                    <a:pt x="201" y="157"/>
                    <a:pt x="201" y="157"/>
                  </a:cubicBezTo>
                  <a:cubicBezTo>
                    <a:pt x="202" y="157"/>
                    <a:pt x="202" y="157"/>
                    <a:pt x="202" y="157"/>
                  </a:cubicBezTo>
                  <a:cubicBezTo>
                    <a:pt x="202" y="157"/>
                    <a:pt x="202" y="157"/>
                    <a:pt x="202" y="157"/>
                  </a:cubicBezTo>
                  <a:cubicBezTo>
                    <a:pt x="203" y="156"/>
                    <a:pt x="203" y="156"/>
                    <a:pt x="203" y="156"/>
                  </a:cubicBezTo>
                  <a:cubicBezTo>
                    <a:pt x="203" y="155"/>
                    <a:pt x="203" y="155"/>
                    <a:pt x="203" y="155"/>
                  </a:cubicBezTo>
                  <a:close/>
                  <a:moveTo>
                    <a:pt x="208" y="155"/>
                  </a:moveTo>
                  <a:cubicBezTo>
                    <a:pt x="207" y="154"/>
                    <a:pt x="207" y="154"/>
                    <a:pt x="207" y="154"/>
                  </a:cubicBezTo>
                  <a:cubicBezTo>
                    <a:pt x="208" y="154"/>
                    <a:pt x="208" y="154"/>
                    <a:pt x="208" y="154"/>
                  </a:cubicBezTo>
                  <a:cubicBezTo>
                    <a:pt x="208" y="153"/>
                    <a:pt x="208" y="153"/>
                    <a:pt x="208" y="153"/>
                  </a:cubicBezTo>
                  <a:cubicBezTo>
                    <a:pt x="208" y="153"/>
                    <a:pt x="208" y="153"/>
                    <a:pt x="208" y="153"/>
                  </a:cubicBezTo>
                  <a:cubicBezTo>
                    <a:pt x="208" y="154"/>
                    <a:pt x="208" y="154"/>
                    <a:pt x="208" y="154"/>
                  </a:cubicBezTo>
                  <a:cubicBezTo>
                    <a:pt x="208" y="155"/>
                    <a:pt x="208" y="155"/>
                    <a:pt x="208" y="155"/>
                  </a:cubicBezTo>
                  <a:close/>
                  <a:moveTo>
                    <a:pt x="206" y="156"/>
                  </a:moveTo>
                  <a:cubicBezTo>
                    <a:pt x="207" y="154"/>
                    <a:pt x="207" y="154"/>
                    <a:pt x="207" y="154"/>
                  </a:cubicBezTo>
                  <a:cubicBezTo>
                    <a:pt x="207" y="154"/>
                    <a:pt x="207" y="154"/>
                    <a:pt x="207" y="154"/>
                  </a:cubicBezTo>
                  <a:cubicBezTo>
                    <a:pt x="207" y="155"/>
                    <a:pt x="207" y="155"/>
                    <a:pt x="207" y="155"/>
                  </a:cubicBezTo>
                  <a:cubicBezTo>
                    <a:pt x="207" y="156"/>
                    <a:pt x="207" y="156"/>
                    <a:pt x="207" y="156"/>
                  </a:cubicBezTo>
                  <a:cubicBezTo>
                    <a:pt x="206" y="156"/>
                    <a:pt x="206" y="156"/>
                    <a:pt x="206" y="156"/>
                  </a:cubicBezTo>
                  <a:close/>
                  <a:moveTo>
                    <a:pt x="206" y="155"/>
                  </a:moveTo>
                  <a:cubicBezTo>
                    <a:pt x="206" y="154"/>
                    <a:pt x="206" y="154"/>
                    <a:pt x="206" y="154"/>
                  </a:cubicBezTo>
                  <a:cubicBezTo>
                    <a:pt x="207" y="153"/>
                    <a:pt x="207" y="153"/>
                    <a:pt x="207" y="153"/>
                  </a:cubicBezTo>
                  <a:cubicBezTo>
                    <a:pt x="207" y="154"/>
                    <a:pt x="207" y="154"/>
                    <a:pt x="207" y="154"/>
                  </a:cubicBezTo>
                  <a:cubicBezTo>
                    <a:pt x="207" y="154"/>
                    <a:pt x="207" y="154"/>
                    <a:pt x="207" y="154"/>
                  </a:cubicBezTo>
                  <a:cubicBezTo>
                    <a:pt x="206" y="155"/>
                    <a:pt x="206" y="155"/>
                    <a:pt x="206" y="155"/>
                  </a:cubicBezTo>
                  <a:cubicBezTo>
                    <a:pt x="206" y="155"/>
                    <a:pt x="206" y="155"/>
                    <a:pt x="206" y="155"/>
                  </a:cubicBezTo>
                  <a:close/>
                  <a:moveTo>
                    <a:pt x="205" y="153"/>
                  </a:moveTo>
                  <a:cubicBezTo>
                    <a:pt x="205" y="152"/>
                    <a:pt x="205" y="152"/>
                    <a:pt x="205" y="152"/>
                  </a:cubicBezTo>
                  <a:cubicBezTo>
                    <a:pt x="207" y="152"/>
                    <a:pt x="207" y="152"/>
                    <a:pt x="207" y="152"/>
                  </a:cubicBezTo>
                  <a:cubicBezTo>
                    <a:pt x="207" y="153"/>
                    <a:pt x="207" y="153"/>
                    <a:pt x="207" y="153"/>
                  </a:cubicBezTo>
                  <a:cubicBezTo>
                    <a:pt x="206" y="154"/>
                    <a:pt x="206" y="154"/>
                    <a:pt x="206" y="154"/>
                  </a:cubicBezTo>
                  <a:cubicBezTo>
                    <a:pt x="205" y="153"/>
                    <a:pt x="205" y="153"/>
                    <a:pt x="205" y="153"/>
                  </a:cubicBezTo>
                  <a:cubicBezTo>
                    <a:pt x="205" y="153"/>
                    <a:pt x="205" y="153"/>
                    <a:pt x="205" y="153"/>
                  </a:cubicBezTo>
                  <a:close/>
                  <a:moveTo>
                    <a:pt x="206" y="151"/>
                  </a:moveTo>
                  <a:cubicBezTo>
                    <a:pt x="207" y="150"/>
                    <a:pt x="207" y="150"/>
                    <a:pt x="207" y="150"/>
                  </a:cubicBezTo>
                  <a:cubicBezTo>
                    <a:pt x="207" y="149"/>
                    <a:pt x="207" y="149"/>
                    <a:pt x="207" y="149"/>
                  </a:cubicBezTo>
                  <a:cubicBezTo>
                    <a:pt x="208" y="151"/>
                    <a:pt x="208" y="151"/>
                    <a:pt x="208" y="151"/>
                  </a:cubicBezTo>
                  <a:cubicBezTo>
                    <a:pt x="207" y="151"/>
                    <a:pt x="207" y="151"/>
                    <a:pt x="207" y="151"/>
                  </a:cubicBezTo>
                  <a:cubicBezTo>
                    <a:pt x="206" y="152"/>
                    <a:pt x="206" y="152"/>
                    <a:pt x="206" y="152"/>
                  </a:cubicBezTo>
                  <a:cubicBezTo>
                    <a:pt x="206" y="151"/>
                    <a:pt x="206" y="151"/>
                    <a:pt x="206" y="151"/>
                  </a:cubicBezTo>
                  <a:cubicBezTo>
                    <a:pt x="206" y="151"/>
                    <a:pt x="206" y="151"/>
                    <a:pt x="206" y="151"/>
                  </a:cubicBezTo>
                  <a:close/>
                  <a:moveTo>
                    <a:pt x="203" y="152"/>
                  </a:moveTo>
                  <a:cubicBezTo>
                    <a:pt x="203" y="151"/>
                    <a:pt x="203" y="151"/>
                    <a:pt x="203" y="151"/>
                  </a:cubicBezTo>
                  <a:cubicBezTo>
                    <a:pt x="204" y="149"/>
                    <a:pt x="204" y="149"/>
                    <a:pt x="204" y="149"/>
                  </a:cubicBezTo>
                  <a:cubicBezTo>
                    <a:pt x="204" y="148"/>
                    <a:pt x="204" y="148"/>
                    <a:pt x="204" y="148"/>
                  </a:cubicBezTo>
                  <a:cubicBezTo>
                    <a:pt x="203" y="148"/>
                    <a:pt x="203" y="148"/>
                    <a:pt x="203" y="148"/>
                  </a:cubicBezTo>
                  <a:cubicBezTo>
                    <a:pt x="203" y="148"/>
                    <a:pt x="203" y="148"/>
                    <a:pt x="203" y="148"/>
                  </a:cubicBezTo>
                  <a:cubicBezTo>
                    <a:pt x="203" y="147"/>
                    <a:pt x="203" y="147"/>
                    <a:pt x="203" y="147"/>
                  </a:cubicBezTo>
                  <a:cubicBezTo>
                    <a:pt x="203" y="147"/>
                    <a:pt x="203" y="147"/>
                    <a:pt x="203" y="147"/>
                  </a:cubicBezTo>
                  <a:cubicBezTo>
                    <a:pt x="204" y="146"/>
                    <a:pt x="204" y="146"/>
                    <a:pt x="204" y="146"/>
                  </a:cubicBezTo>
                  <a:cubicBezTo>
                    <a:pt x="205" y="147"/>
                    <a:pt x="205" y="147"/>
                    <a:pt x="205" y="147"/>
                  </a:cubicBezTo>
                  <a:cubicBezTo>
                    <a:pt x="206" y="147"/>
                    <a:pt x="206" y="147"/>
                    <a:pt x="206" y="147"/>
                  </a:cubicBezTo>
                  <a:cubicBezTo>
                    <a:pt x="207" y="148"/>
                    <a:pt x="207" y="148"/>
                    <a:pt x="207" y="148"/>
                  </a:cubicBezTo>
                  <a:cubicBezTo>
                    <a:pt x="207" y="149"/>
                    <a:pt x="207" y="149"/>
                    <a:pt x="207" y="149"/>
                  </a:cubicBezTo>
                  <a:cubicBezTo>
                    <a:pt x="206" y="150"/>
                    <a:pt x="206" y="150"/>
                    <a:pt x="206" y="150"/>
                  </a:cubicBezTo>
                  <a:cubicBezTo>
                    <a:pt x="205" y="150"/>
                    <a:pt x="205" y="150"/>
                    <a:pt x="205" y="150"/>
                  </a:cubicBezTo>
                  <a:cubicBezTo>
                    <a:pt x="205" y="149"/>
                    <a:pt x="205" y="149"/>
                    <a:pt x="205" y="149"/>
                  </a:cubicBezTo>
                  <a:cubicBezTo>
                    <a:pt x="205" y="149"/>
                    <a:pt x="205" y="149"/>
                    <a:pt x="205" y="149"/>
                  </a:cubicBezTo>
                  <a:cubicBezTo>
                    <a:pt x="205" y="150"/>
                    <a:pt x="205" y="150"/>
                    <a:pt x="205" y="150"/>
                  </a:cubicBezTo>
                  <a:cubicBezTo>
                    <a:pt x="204" y="151"/>
                    <a:pt x="204" y="151"/>
                    <a:pt x="204" y="151"/>
                  </a:cubicBezTo>
                  <a:cubicBezTo>
                    <a:pt x="205" y="151"/>
                    <a:pt x="205" y="151"/>
                    <a:pt x="205" y="151"/>
                  </a:cubicBezTo>
                  <a:cubicBezTo>
                    <a:pt x="204" y="152"/>
                    <a:pt x="204" y="152"/>
                    <a:pt x="204" y="152"/>
                  </a:cubicBezTo>
                  <a:cubicBezTo>
                    <a:pt x="204" y="151"/>
                    <a:pt x="204" y="151"/>
                    <a:pt x="204" y="151"/>
                  </a:cubicBezTo>
                  <a:cubicBezTo>
                    <a:pt x="204" y="152"/>
                    <a:pt x="204" y="152"/>
                    <a:pt x="204" y="152"/>
                  </a:cubicBezTo>
                  <a:cubicBezTo>
                    <a:pt x="203" y="152"/>
                    <a:pt x="203" y="152"/>
                    <a:pt x="203" y="152"/>
                  </a:cubicBezTo>
                  <a:close/>
                  <a:moveTo>
                    <a:pt x="201" y="151"/>
                  </a:moveTo>
                  <a:cubicBezTo>
                    <a:pt x="200" y="150"/>
                    <a:pt x="200" y="150"/>
                    <a:pt x="200" y="150"/>
                  </a:cubicBezTo>
                  <a:cubicBezTo>
                    <a:pt x="201" y="149"/>
                    <a:pt x="201" y="149"/>
                    <a:pt x="201" y="149"/>
                  </a:cubicBezTo>
                  <a:cubicBezTo>
                    <a:pt x="200" y="149"/>
                    <a:pt x="200" y="149"/>
                    <a:pt x="200" y="149"/>
                  </a:cubicBezTo>
                  <a:cubicBezTo>
                    <a:pt x="200" y="148"/>
                    <a:pt x="200" y="148"/>
                    <a:pt x="200" y="148"/>
                  </a:cubicBezTo>
                  <a:cubicBezTo>
                    <a:pt x="201" y="148"/>
                    <a:pt x="201" y="148"/>
                    <a:pt x="201" y="148"/>
                  </a:cubicBezTo>
                  <a:cubicBezTo>
                    <a:pt x="201" y="148"/>
                    <a:pt x="201" y="148"/>
                    <a:pt x="201" y="148"/>
                  </a:cubicBezTo>
                  <a:cubicBezTo>
                    <a:pt x="201" y="147"/>
                    <a:pt x="201" y="147"/>
                    <a:pt x="201" y="147"/>
                  </a:cubicBezTo>
                  <a:cubicBezTo>
                    <a:pt x="202" y="147"/>
                    <a:pt x="202" y="147"/>
                    <a:pt x="202" y="147"/>
                  </a:cubicBezTo>
                  <a:cubicBezTo>
                    <a:pt x="203" y="148"/>
                    <a:pt x="203" y="148"/>
                    <a:pt x="203" y="148"/>
                  </a:cubicBezTo>
                  <a:cubicBezTo>
                    <a:pt x="202" y="149"/>
                    <a:pt x="202" y="149"/>
                    <a:pt x="202" y="149"/>
                  </a:cubicBezTo>
                  <a:cubicBezTo>
                    <a:pt x="202" y="149"/>
                    <a:pt x="202" y="149"/>
                    <a:pt x="202" y="149"/>
                  </a:cubicBezTo>
                  <a:cubicBezTo>
                    <a:pt x="203" y="149"/>
                    <a:pt x="203" y="149"/>
                    <a:pt x="203" y="149"/>
                  </a:cubicBezTo>
                  <a:cubicBezTo>
                    <a:pt x="203" y="149"/>
                    <a:pt x="203" y="149"/>
                    <a:pt x="203" y="149"/>
                  </a:cubicBezTo>
                  <a:cubicBezTo>
                    <a:pt x="202" y="151"/>
                    <a:pt x="202" y="151"/>
                    <a:pt x="202" y="151"/>
                  </a:cubicBezTo>
                  <a:cubicBezTo>
                    <a:pt x="201" y="152"/>
                    <a:pt x="201" y="152"/>
                    <a:pt x="201" y="152"/>
                  </a:cubicBezTo>
                  <a:cubicBezTo>
                    <a:pt x="201" y="153"/>
                    <a:pt x="201" y="153"/>
                    <a:pt x="201" y="153"/>
                  </a:cubicBezTo>
                  <a:cubicBezTo>
                    <a:pt x="201" y="153"/>
                    <a:pt x="201" y="153"/>
                    <a:pt x="201" y="153"/>
                  </a:cubicBezTo>
                  <a:cubicBezTo>
                    <a:pt x="200" y="154"/>
                    <a:pt x="200" y="154"/>
                    <a:pt x="200" y="154"/>
                  </a:cubicBezTo>
                  <a:cubicBezTo>
                    <a:pt x="200" y="153"/>
                    <a:pt x="200" y="153"/>
                    <a:pt x="200" y="153"/>
                  </a:cubicBezTo>
                  <a:cubicBezTo>
                    <a:pt x="200" y="152"/>
                    <a:pt x="200" y="152"/>
                    <a:pt x="200" y="152"/>
                  </a:cubicBezTo>
                  <a:cubicBezTo>
                    <a:pt x="199" y="154"/>
                    <a:pt x="199" y="154"/>
                    <a:pt x="199" y="154"/>
                  </a:cubicBezTo>
                  <a:cubicBezTo>
                    <a:pt x="199" y="153"/>
                    <a:pt x="199" y="153"/>
                    <a:pt x="199" y="153"/>
                  </a:cubicBezTo>
                  <a:cubicBezTo>
                    <a:pt x="199" y="153"/>
                    <a:pt x="199" y="153"/>
                    <a:pt x="199" y="153"/>
                  </a:cubicBezTo>
                  <a:cubicBezTo>
                    <a:pt x="199" y="152"/>
                    <a:pt x="199" y="152"/>
                    <a:pt x="199" y="152"/>
                  </a:cubicBezTo>
                  <a:cubicBezTo>
                    <a:pt x="199" y="152"/>
                    <a:pt x="199" y="152"/>
                    <a:pt x="199" y="152"/>
                  </a:cubicBezTo>
                  <a:cubicBezTo>
                    <a:pt x="200" y="151"/>
                    <a:pt x="200" y="151"/>
                    <a:pt x="200" y="151"/>
                  </a:cubicBezTo>
                  <a:cubicBezTo>
                    <a:pt x="200" y="152"/>
                    <a:pt x="200" y="152"/>
                    <a:pt x="200" y="152"/>
                  </a:cubicBezTo>
                  <a:cubicBezTo>
                    <a:pt x="201" y="151"/>
                    <a:pt x="201" y="151"/>
                    <a:pt x="201" y="151"/>
                  </a:cubicBezTo>
                  <a:cubicBezTo>
                    <a:pt x="201" y="151"/>
                    <a:pt x="201" y="151"/>
                    <a:pt x="201" y="151"/>
                  </a:cubicBezTo>
                  <a:close/>
                  <a:moveTo>
                    <a:pt x="200" y="144"/>
                  </a:moveTo>
                  <a:cubicBezTo>
                    <a:pt x="201" y="144"/>
                    <a:pt x="201" y="144"/>
                    <a:pt x="201" y="144"/>
                  </a:cubicBezTo>
                  <a:cubicBezTo>
                    <a:pt x="201" y="144"/>
                    <a:pt x="201" y="144"/>
                    <a:pt x="201" y="144"/>
                  </a:cubicBezTo>
                  <a:cubicBezTo>
                    <a:pt x="200" y="144"/>
                    <a:pt x="200" y="144"/>
                    <a:pt x="200" y="144"/>
                  </a:cubicBezTo>
                  <a:close/>
                  <a:moveTo>
                    <a:pt x="198" y="144"/>
                  </a:moveTo>
                  <a:cubicBezTo>
                    <a:pt x="199" y="144"/>
                    <a:pt x="199" y="144"/>
                    <a:pt x="199" y="144"/>
                  </a:cubicBezTo>
                  <a:cubicBezTo>
                    <a:pt x="199" y="143"/>
                    <a:pt x="199" y="143"/>
                    <a:pt x="199" y="143"/>
                  </a:cubicBezTo>
                  <a:cubicBezTo>
                    <a:pt x="200" y="143"/>
                    <a:pt x="200" y="143"/>
                    <a:pt x="200" y="143"/>
                  </a:cubicBezTo>
                  <a:cubicBezTo>
                    <a:pt x="200" y="144"/>
                    <a:pt x="200" y="144"/>
                    <a:pt x="200" y="144"/>
                  </a:cubicBezTo>
                  <a:cubicBezTo>
                    <a:pt x="200" y="146"/>
                    <a:pt x="200" y="146"/>
                    <a:pt x="200" y="146"/>
                  </a:cubicBezTo>
                  <a:cubicBezTo>
                    <a:pt x="200" y="147"/>
                    <a:pt x="200" y="147"/>
                    <a:pt x="200" y="147"/>
                  </a:cubicBezTo>
                  <a:cubicBezTo>
                    <a:pt x="199" y="147"/>
                    <a:pt x="199" y="147"/>
                    <a:pt x="199" y="147"/>
                  </a:cubicBezTo>
                  <a:cubicBezTo>
                    <a:pt x="199" y="149"/>
                    <a:pt x="199" y="149"/>
                    <a:pt x="199" y="149"/>
                  </a:cubicBezTo>
                  <a:cubicBezTo>
                    <a:pt x="199" y="149"/>
                    <a:pt x="199" y="149"/>
                    <a:pt x="199" y="149"/>
                  </a:cubicBezTo>
                  <a:cubicBezTo>
                    <a:pt x="198" y="150"/>
                    <a:pt x="198" y="150"/>
                    <a:pt x="198" y="150"/>
                  </a:cubicBezTo>
                  <a:cubicBezTo>
                    <a:pt x="198" y="151"/>
                    <a:pt x="198" y="151"/>
                    <a:pt x="198" y="151"/>
                  </a:cubicBezTo>
                  <a:cubicBezTo>
                    <a:pt x="198" y="152"/>
                    <a:pt x="198" y="152"/>
                    <a:pt x="198" y="152"/>
                  </a:cubicBezTo>
                  <a:cubicBezTo>
                    <a:pt x="198" y="152"/>
                    <a:pt x="198" y="152"/>
                    <a:pt x="198" y="152"/>
                  </a:cubicBezTo>
                  <a:cubicBezTo>
                    <a:pt x="198" y="152"/>
                    <a:pt x="198" y="152"/>
                    <a:pt x="198" y="152"/>
                  </a:cubicBezTo>
                  <a:cubicBezTo>
                    <a:pt x="198" y="151"/>
                    <a:pt x="198" y="151"/>
                    <a:pt x="198" y="151"/>
                  </a:cubicBezTo>
                  <a:cubicBezTo>
                    <a:pt x="197" y="151"/>
                    <a:pt x="197" y="151"/>
                    <a:pt x="197" y="151"/>
                  </a:cubicBezTo>
                  <a:cubicBezTo>
                    <a:pt x="197" y="150"/>
                    <a:pt x="197" y="150"/>
                    <a:pt x="197" y="150"/>
                  </a:cubicBezTo>
                  <a:cubicBezTo>
                    <a:pt x="197" y="149"/>
                    <a:pt x="197" y="149"/>
                    <a:pt x="197" y="149"/>
                  </a:cubicBezTo>
                  <a:cubicBezTo>
                    <a:pt x="198" y="149"/>
                    <a:pt x="198" y="149"/>
                    <a:pt x="198" y="149"/>
                  </a:cubicBezTo>
                  <a:cubicBezTo>
                    <a:pt x="198" y="149"/>
                    <a:pt x="198" y="149"/>
                    <a:pt x="198" y="149"/>
                  </a:cubicBezTo>
                  <a:cubicBezTo>
                    <a:pt x="198" y="148"/>
                    <a:pt x="198" y="148"/>
                    <a:pt x="198" y="148"/>
                  </a:cubicBezTo>
                  <a:cubicBezTo>
                    <a:pt x="198" y="149"/>
                    <a:pt x="198" y="149"/>
                    <a:pt x="198" y="149"/>
                  </a:cubicBezTo>
                  <a:cubicBezTo>
                    <a:pt x="197" y="149"/>
                    <a:pt x="197" y="149"/>
                    <a:pt x="197" y="149"/>
                  </a:cubicBezTo>
                  <a:cubicBezTo>
                    <a:pt x="197" y="148"/>
                    <a:pt x="197" y="148"/>
                    <a:pt x="197" y="148"/>
                  </a:cubicBezTo>
                  <a:cubicBezTo>
                    <a:pt x="198" y="148"/>
                    <a:pt x="198" y="148"/>
                    <a:pt x="198" y="148"/>
                  </a:cubicBezTo>
                  <a:cubicBezTo>
                    <a:pt x="198" y="147"/>
                    <a:pt x="198" y="147"/>
                    <a:pt x="198" y="147"/>
                  </a:cubicBezTo>
                  <a:cubicBezTo>
                    <a:pt x="197" y="147"/>
                    <a:pt x="197" y="147"/>
                    <a:pt x="197" y="147"/>
                  </a:cubicBezTo>
                  <a:cubicBezTo>
                    <a:pt x="197" y="147"/>
                    <a:pt x="197" y="147"/>
                    <a:pt x="197" y="147"/>
                  </a:cubicBezTo>
                  <a:cubicBezTo>
                    <a:pt x="198" y="147"/>
                    <a:pt x="198" y="147"/>
                    <a:pt x="198" y="147"/>
                  </a:cubicBezTo>
                  <a:cubicBezTo>
                    <a:pt x="198" y="146"/>
                    <a:pt x="198" y="146"/>
                    <a:pt x="198" y="146"/>
                  </a:cubicBezTo>
                  <a:cubicBezTo>
                    <a:pt x="198" y="145"/>
                    <a:pt x="198" y="145"/>
                    <a:pt x="198" y="145"/>
                  </a:cubicBezTo>
                  <a:cubicBezTo>
                    <a:pt x="199" y="145"/>
                    <a:pt x="199" y="145"/>
                    <a:pt x="199" y="145"/>
                  </a:cubicBezTo>
                  <a:cubicBezTo>
                    <a:pt x="198" y="144"/>
                    <a:pt x="198" y="144"/>
                    <a:pt x="198" y="144"/>
                  </a:cubicBezTo>
                  <a:cubicBezTo>
                    <a:pt x="198" y="144"/>
                    <a:pt x="198" y="144"/>
                    <a:pt x="198" y="144"/>
                  </a:cubicBezTo>
                  <a:close/>
                  <a:moveTo>
                    <a:pt x="196" y="144"/>
                  </a:moveTo>
                  <a:cubicBezTo>
                    <a:pt x="197" y="144"/>
                    <a:pt x="197" y="144"/>
                    <a:pt x="197" y="144"/>
                  </a:cubicBezTo>
                  <a:cubicBezTo>
                    <a:pt x="197" y="144"/>
                    <a:pt x="197" y="144"/>
                    <a:pt x="197" y="144"/>
                  </a:cubicBezTo>
                  <a:cubicBezTo>
                    <a:pt x="197" y="145"/>
                    <a:pt x="197" y="145"/>
                    <a:pt x="197" y="145"/>
                  </a:cubicBezTo>
                  <a:cubicBezTo>
                    <a:pt x="197" y="146"/>
                    <a:pt x="197" y="146"/>
                    <a:pt x="197" y="146"/>
                  </a:cubicBezTo>
                  <a:cubicBezTo>
                    <a:pt x="196" y="146"/>
                    <a:pt x="196" y="146"/>
                    <a:pt x="196" y="146"/>
                  </a:cubicBezTo>
                  <a:cubicBezTo>
                    <a:pt x="196" y="145"/>
                    <a:pt x="196" y="145"/>
                    <a:pt x="196" y="145"/>
                  </a:cubicBezTo>
                  <a:cubicBezTo>
                    <a:pt x="196" y="145"/>
                    <a:pt x="196" y="145"/>
                    <a:pt x="196" y="145"/>
                  </a:cubicBezTo>
                  <a:cubicBezTo>
                    <a:pt x="196" y="145"/>
                    <a:pt x="196" y="145"/>
                    <a:pt x="196" y="145"/>
                  </a:cubicBezTo>
                  <a:cubicBezTo>
                    <a:pt x="196" y="144"/>
                    <a:pt x="196" y="144"/>
                    <a:pt x="196" y="144"/>
                  </a:cubicBezTo>
                  <a:close/>
                  <a:moveTo>
                    <a:pt x="201" y="146"/>
                  </a:moveTo>
                  <a:cubicBezTo>
                    <a:pt x="201" y="145"/>
                    <a:pt x="201" y="145"/>
                    <a:pt x="201" y="145"/>
                  </a:cubicBezTo>
                  <a:cubicBezTo>
                    <a:pt x="201" y="144"/>
                    <a:pt x="201" y="144"/>
                    <a:pt x="201" y="144"/>
                  </a:cubicBezTo>
                  <a:cubicBezTo>
                    <a:pt x="202" y="144"/>
                    <a:pt x="202" y="144"/>
                    <a:pt x="202" y="144"/>
                  </a:cubicBezTo>
                  <a:cubicBezTo>
                    <a:pt x="203" y="144"/>
                    <a:pt x="203" y="144"/>
                    <a:pt x="203" y="144"/>
                  </a:cubicBezTo>
                  <a:cubicBezTo>
                    <a:pt x="202" y="143"/>
                    <a:pt x="202" y="143"/>
                    <a:pt x="202" y="143"/>
                  </a:cubicBezTo>
                  <a:cubicBezTo>
                    <a:pt x="203" y="143"/>
                    <a:pt x="203" y="143"/>
                    <a:pt x="203" y="143"/>
                  </a:cubicBezTo>
                  <a:cubicBezTo>
                    <a:pt x="202" y="142"/>
                    <a:pt x="202" y="142"/>
                    <a:pt x="202" y="142"/>
                  </a:cubicBezTo>
                  <a:cubicBezTo>
                    <a:pt x="202" y="141"/>
                    <a:pt x="202" y="141"/>
                    <a:pt x="202" y="141"/>
                  </a:cubicBezTo>
                  <a:cubicBezTo>
                    <a:pt x="203" y="140"/>
                    <a:pt x="203" y="140"/>
                    <a:pt x="203" y="140"/>
                  </a:cubicBezTo>
                  <a:cubicBezTo>
                    <a:pt x="203" y="138"/>
                    <a:pt x="203" y="138"/>
                    <a:pt x="203" y="138"/>
                  </a:cubicBezTo>
                  <a:cubicBezTo>
                    <a:pt x="204" y="136"/>
                    <a:pt x="204" y="136"/>
                    <a:pt x="204" y="136"/>
                  </a:cubicBezTo>
                  <a:cubicBezTo>
                    <a:pt x="204" y="137"/>
                    <a:pt x="204" y="137"/>
                    <a:pt x="204" y="137"/>
                  </a:cubicBezTo>
                  <a:cubicBezTo>
                    <a:pt x="204" y="138"/>
                    <a:pt x="204" y="138"/>
                    <a:pt x="204" y="138"/>
                  </a:cubicBezTo>
                  <a:cubicBezTo>
                    <a:pt x="205" y="138"/>
                    <a:pt x="205" y="138"/>
                    <a:pt x="205" y="138"/>
                  </a:cubicBezTo>
                  <a:cubicBezTo>
                    <a:pt x="206" y="139"/>
                    <a:pt x="206" y="139"/>
                    <a:pt x="206" y="139"/>
                  </a:cubicBezTo>
                  <a:cubicBezTo>
                    <a:pt x="206" y="142"/>
                    <a:pt x="206" y="142"/>
                    <a:pt x="206" y="142"/>
                  </a:cubicBezTo>
                  <a:cubicBezTo>
                    <a:pt x="206" y="143"/>
                    <a:pt x="206" y="143"/>
                    <a:pt x="206" y="143"/>
                  </a:cubicBezTo>
                  <a:cubicBezTo>
                    <a:pt x="205" y="143"/>
                    <a:pt x="205" y="143"/>
                    <a:pt x="205" y="143"/>
                  </a:cubicBezTo>
                  <a:cubicBezTo>
                    <a:pt x="205" y="141"/>
                    <a:pt x="205" y="141"/>
                    <a:pt x="205" y="141"/>
                  </a:cubicBezTo>
                  <a:cubicBezTo>
                    <a:pt x="205" y="139"/>
                    <a:pt x="205" y="139"/>
                    <a:pt x="205" y="139"/>
                  </a:cubicBezTo>
                  <a:cubicBezTo>
                    <a:pt x="205" y="140"/>
                    <a:pt x="205" y="140"/>
                    <a:pt x="205" y="140"/>
                  </a:cubicBezTo>
                  <a:cubicBezTo>
                    <a:pt x="205" y="143"/>
                    <a:pt x="205" y="143"/>
                    <a:pt x="205" y="143"/>
                  </a:cubicBezTo>
                  <a:cubicBezTo>
                    <a:pt x="204" y="143"/>
                    <a:pt x="204" y="143"/>
                    <a:pt x="204" y="143"/>
                  </a:cubicBezTo>
                  <a:cubicBezTo>
                    <a:pt x="204" y="144"/>
                    <a:pt x="204" y="144"/>
                    <a:pt x="204" y="144"/>
                  </a:cubicBezTo>
                  <a:cubicBezTo>
                    <a:pt x="204" y="144"/>
                    <a:pt x="204" y="144"/>
                    <a:pt x="204" y="144"/>
                  </a:cubicBezTo>
                  <a:cubicBezTo>
                    <a:pt x="203" y="144"/>
                    <a:pt x="203" y="144"/>
                    <a:pt x="203" y="144"/>
                  </a:cubicBezTo>
                  <a:cubicBezTo>
                    <a:pt x="203" y="145"/>
                    <a:pt x="203" y="145"/>
                    <a:pt x="203" y="145"/>
                  </a:cubicBezTo>
                  <a:cubicBezTo>
                    <a:pt x="202" y="146"/>
                    <a:pt x="202" y="146"/>
                    <a:pt x="202" y="146"/>
                  </a:cubicBezTo>
                  <a:cubicBezTo>
                    <a:pt x="201" y="147"/>
                    <a:pt x="201" y="147"/>
                    <a:pt x="201" y="147"/>
                  </a:cubicBezTo>
                  <a:cubicBezTo>
                    <a:pt x="201" y="146"/>
                    <a:pt x="201" y="146"/>
                    <a:pt x="201" y="146"/>
                  </a:cubicBezTo>
                  <a:close/>
                  <a:moveTo>
                    <a:pt x="198" y="137"/>
                  </a:moveTo>
                  <a:cubicBezTo>
                    <a:pt x="200" y="137"/>
                    <a:pt x="200" y="137"/>
                    <a:pt x="200" y="137"/>
                  </a:cubicBezTo>
                  <a:cubicBezTo>
                    <a:pt x="200" y="137"/>
                    <a:pt x="200" y="137"/>
                    <a:pt x="200" y="137"/>
                  </a:cubicBezTo>
                  <a:cubicBezTo>
                    <a:pt x="200" y="138"/>
                    <a:pt x="200" y="138"/>
                    <a:pt x="200" y="138"/>
                  </a:cubicBezTo>
                  <a:cubicBezTo>
                    <a:pt x="200" y="138"/>
                    <a:pt x="200" y="138"/>
                    <a:pt x="200" y="138"/>
                  </a:cubicBezTo>
                  <a:cubicBezTo>
                    <a:pt x="200" y="139"/>
                    <a:pt x="200" y="139"/>
                    <a:pt x="200" y="139"/>
                  </a:cubicBezTo>
                  <a:cubicBezTo>
                    <a:pt x="201" y="138"/>
                    <a:pt x="201" y="138"/>
                    <a:pt x="201" y="138"/>
                  </a:cubicBezTo>
                  <a:cubicBezTo>
                    <a:pt x="201" y="138"/>
                    <a:pt x="201" y="138"/>
                    <a:pt x="201" y="138"/>
                  </a:cubicBezTo>
                  <a:cubicBezTo>
                    <a:pt x="202" y="139"/>
                    <a:pt x="202" y="139"/>
                    <a:pt x="202" y="139"/>
                  </a:cubicBezTo>
                  <a:cubicBezTo>
                    <a:pt x="202" y="139"/>
                    <a:pt x="202" y="139"/>
                    <a:pt x="202" y="139"/>
                  </a:cubicBezTo>
                  <a:cubicBezTo>
                    <a:pt x="202" y="139"/>
                    <a:pt x="202" y="139"/>
                    <a:pt x="202" y="139"/>
                  </a:cubicBezTo>
                  <a:cubicBezTo>
                    <a:pt x="202" y="140"/>
                    <a:pt x="202" y="140"/>
                    <a:pt x="202" y="140"/>
                  </a:cubicBezTo>
                  <a:cubicBezTo>
                    <a:pt x="201" y="140"/>
                    <a:pt x="201" y="140"/>
                    <a:pt x="201" y="140"/>
                  </a:cubicBezTo>
                  <a:cubicBezTo>
                    <a:pt x="201" y="140"/>
                    <a:pt x="201" y="140"/>
                    <a:pt x="201" y="140"/>
                  </a:cubicBezTo>
                  <a:cubicBezTo>
                    <a:pt x="200" y="139"/>
                    <a:pt x="200" y="139"/>
                    <a:pt x="200" y="139"/>
                  </a:cubicBezTo>
                  <a:cubicBezTo>
                    <a:pt x="199" y="138"/>
                    <a:pt x="199" y="138"/>
                    <a:pt x="199" y="138"/>
                  </a:cubicBezTo>
                  <a:cubicBezTo>
                    <a:pt x="199" y="139"/>
                    <a:pt x="199" y="139"/>
                    <a:pt x="199" y="139"/>
                  </a:cubicBezTo>
                  <a:cubicBezTo>
                    <a:pt x="200" y="140"/>
                    <a:pt x="200" y="140"/>
                    <a:pt x="200" y="140"/>
                  </a:cubicBezTo>
                  <a:cubicBezTo>
                    <a:pt x="200" y="141"/>
                    <a:pt x="200" y="141"/>
                    <a:pt x="200" y="141"/>
                  </a:cubicBezTo>
                  <a:cubicBezTo>
                    <a:pt x="201" y="141"/>
                    <a:pt x="201" y="141"/>
                    <a:pt x="201" y="141"/>
                  </a:cubicBezTo>
                  <a:cubicBezTo>
                    <a:pt x="201" y="142"/>
                    <a:pt x="201" y="142"/>
                    <a:pt x="201" y="142"/>
                  </a:cubicBezTo>
                  <a:cubicBezTo>
                    <a:pt x="201" y="142"/>
                    <a:pt x="201" y="142"/>
                    <a:pt x="201" y="142"/>
                  </a:cubicBezTo>
                  <a:cubicBezTo>
                    <a:pt x="201" y="143"/>
                    <a:pt x="201" y="143"/>
                    <a:pt x="201" y="143"/>
                  </a:cubicBezTo>
                  <a:cubicBezTo>
                    <a:pt x="200" y="143"/>
                    <a:pt x="200" y="143"/>
                    <a:pt x="200" y="143"/>
                  </a:cubicBezTo>
                  <a:cubicBezTo>
                    <a:pt x="200" y="142"/>
                    <a:pt x="200" y="142"/>
                    <a:pt x="200" y="142"/>
                  </a:cubicBezTo>
                  <a:cubicBezTo>
                    <a:pt x="199" y="142"/>
                    <a:pt x="199" y="142"/>
                    <a:pt x="199" y="142"/>
                  </a:cubicBezTo>
                  <a:cubicBezTo>
                    <a:pt x="198" y="140"/>
                    <a:pt x="198" y="140"/>
                    <a:pt x="198" y="140"/>
                  </a:cubicBezTo>
                  <a:cubicBezTo>
                    <a:pt x="198" y="141"/>
                    <a:pt x="198" y="141"/>
                    <a:pt x="198" y="141"/>
                  </a:cubicBezTo>
                  <a:cubicBezTo>
                    <a:pt x="199" y="142"/>
                    <a:pt x="199" y="142"/>
                    <a:pt x="199" y="142"/>
                  </a:cubicBezTo>
                  <a:cubicBezTo>
                    <a:pt x="199" y="143"/>
                    <a:pt x="199" y="143"/>
                    <a:pt x="199" y="143"/>
                  </a:cubicBezTo>
                  <a:cubicBezTo>
                    <a:pt x="198" y="143"/>
                    <a:pt x="198" y="143"/>
                    <a:pt x="198" y="143"/>
                  </a:cubicBezTo>
                  <a:cubicBezTo>
                    <a:pt x="197" y="143"/>
                    <a:pt x="197" y="143"/>
                    <a:pt x="197" y="143"/>
                  </a:cubicBezTo>
                  <a:cubicBezTo>
                    <a:pt x="197" y="142"/>
                    <a:pt x="197" y="142"/>
                    <a:pt x="197" y="142"/>
                  </a:cubicBezTo>
                  <a:cubicBezTo>
                    <a:pt x="197" y="142"/>
                    <a:pt x="197" y="142"/>
                    <a:pt x="197" y="142"/>
                  </a:cubicBezTo>
                  <a:cubicBezTo>
                    <a:pt x="197" y="141"/>
                    <a:pt x="197" y="141"/>
                    <a:pt x="197" y="141"/>
                  </a:cubicBezTo>
                  <a:cubicBezTo>
                    <a:pt x="197" y="141"/>
                    <a:pt x="197" y="141"/>
                    <a:pt x="197" y="141"/>
                  </a:cubicBezTo>
                  <a:cubicBezTo>
                    <a:pt x="196" y="140"/>
                    <a:pt x="196" y="140"/>
                    <a:pt x="196" y="140"/>
                  </a:cubicBezTo>
                  <a:cubicBezTo>
                    <a:pt x="197" y="139"/>
                    <a:pt x="197" y="139"/>
                    <a:pt x="197" y="139"/>
                  </a:cubicBezTo>
                  <a:cubicBezTo>
                    <a:pt x="197" y="139"/>
                    <a:pt x="197" y="139"/>
                    <a:pt x="197" y="139"/>
                  </a:cubicBezTo>
                  <a:cubicBezTo>
                    <a:pt x="198" y="139"/>
                    <a:pt x="198" y="139"/>
                    <a:pt x="198" y="139"/>
                  </a:cubicBezTo>
                  <a:cubicBezTo>
                    <a:pt x="197" y="138"/>
                    <a:pt x="197" y="138"/>
                    <a:pt x="197" y="138"/>
                  </a:cubicBezTo>
                  <a:cubicBezTo>
                    <a:pt x="197" y="137"/>
                    <a:pt x="197" y="137"/>
                    <a:pt x="197" y="137"/>
                  </a:cubicBezTo>
                  <a:cubicBezTo>
                    <a:pt x="197" y="137"/>
                    <a:pt x="197" y="137"/>
                    <a:pt x="197" y="137"/>
                  </a:cubicBezTo>
                  <a:cubicBezTo>
                    <a:pt x="198" y="137"/>
                    <a:pt x="198" y="137"/>
                    <a:pt x="198" y="137"/>
                  </a:cubicBezTo>
                  <a:cubicBezTo>
                    <a:pt x="198" y="137"/>
                    <a:pt x="198" y="137"/>
                    <a:pt x="198" y="137"/>
                  </a:cubicBezTo>
                  <a:cubicBezTo>
                    <a:pt x="198" y="137"/>
                    <a:pt x="198" y="137"/>
                    <a:pt x="198" y="137"/>
                  </a:cubicBezTo>
                  <a:close/>
                  <a:moveTo>
                    <a:pt x="199" y="136"/>
                  </a:moveTo>
                  <a:cubicBezTo>
                    <a:pt x="199" y="135"/>
                    <a:pt x="199" y="135"/>
                    <a:pt x="199" y="135"/>
                  </a:cubicBezTo>
                  <a:cubicBezTo>
                    <a:pt x="200" y="136"/>
                    <a:pt x="200" y="136"/>
                    <a:pt x="200" y="136"/>
                  </a:cubicBezTo>
                  <a:cubicBezTo>
                    <a:pt x="199" y="136"/>
                    <a:pt x="199" y="136"/>
                    <a:pt x="199" y="136"/>
                  </a:cubicBezTo>
                  <a:cubicBezTo>
                    <a:pt x="199" y="136"/>
                    <a:pt x="199" y="136"/>
                    <a:pt x="199" y="136"/>
                  </a:cubicBezTo>
                  <a:close/>
                  <a:moveTo>
                    <a:pt x="66" y="86"/>
                  </a:moveTo>
                  <a:cubicBezTo>
                    <a:pt x="66" y="86"/>
                    <a:pt x="66" y="86"/>
                    <a:pt x="66" y="86"/>
                  </a:cubicBezTo>
                  <a:cubicBezTo>
                    <a:pt x="66" y="86"/>
                    <a:pt x="66" y="86"/>
                    <a:pt x="66" y="86"/>
                  </a:cubicBezTo>
                  <a:cubicBezTo>
                    <a:pt x="66" y="86"/>
                    <a:pt x="66" y="86"/>
                    <a:pt x="66" y="86"/>
                  </a:cubicBezTo>
                  <a:cubicBezTo>
                    <a:pt x="66" y="86"/>
                    <a:pt x="66" y="86"/>
                    <a:pt x="66" y="86"/>
                  </a:cubicBezTo>
                  <a:close/>
                  <a:moveTo>
                    <a:pt x="66" y="87"/>
                  </a:moveTo>
                  <a:cubicBezTo>
                    <a:pt x="66" y="87"/>
                    <a:pt x="66" y="87"/>
                    <a:pt x="66" y="87"/>
                  </a:cubicBezTo>
                  <a:cubicBezTo>
                    <a:pt x="66" y="88"/>
                    <a:pt x="66" y="88"/>
                    <a:pt x="66" y="88"/>
                  </a:cubicBezTo>
                  <a:cubicBezTo>
                    <a:pt x="68" y="89"/>
                    <a:pt x="68" y="89"/>
                    <a:pt x="68" y="89"/>
                  </a:cubicBezTo>
                  <a:cubicBezTo>
                    <a:pt x="67" y="90"/>
                    <a:pt x="67" y="90"/>
                    <a:pt x="67" y="90"/>
                  </a:cubicBezTo>
                  <a:cubicBezTo>
                    <a:pt x="66" y="89"/>
                    <a:pt x="66" y="89"/>
                    <a:pt x="66" y="89"/>
                  </a:cubicBezTo>
                  <a:cubicBezTo>
                    <a:pt x="66" y="88"/>
                    <a:pt x="66" y="88"/>
                    <a:pt x="66" y="88"/>
                  </a:cubicBezTo>
                  <a:cubicBezTo>
                    <a:pt x="65" y="87"/>
                    <a:pt x="65" y="87"/>
                    <a:pt x="65" y="87"/>
                  </a:cubicBezTo>
                  <a:cubicBezTo>
                    <a:pt x="65" y="87"/>
                    <a:pt x="66" y="87"/>
                    <a:pt x="66" y="87"/>
                  </a:cubicBezTo>
                  <a:close/>
                  <a:moveTo>
                    <a:pt x="112" y="73"/>
                  </a:moveTo>
                  <a:cubicBezTo>
                    <a:pt x="111" y="74"/>
                    <a:pt x="111" y="74"/>
                    <a:pt x="111" y="74"/>
                  </a:cubicBezTo>
                  <a:cubicBezTo>
                    <a:pt x="111" y="76"/>
                    <a:pt x="111" y="76"/>
                    <a:pt x="111" y="76"/>
                  </a:cubicBezTo>
                  <a:cubicBezTo>
                    <a:pt x="111" y="76"/>
                    <a:pt x="111" y="76"/>
                    <a:pt x="111" y="76"/>
                  </a:cubicBezTo>
                  <a:cubicBezTo>
                    <a:pt x="111" y="75"/>
                    <a:pt x="111" y="75"/>
                    <a:pt x="111" y="75"/>
                  </a:cubicBezTo>
                  <a:cubicBezTo>
                    <a:pt x="110" y="75"/>
                    <a:pt x="110" y="75"/>
                    <a:pt x="110" y="75"/>
                  </a:cubicBezTo>
                  <a:cubicBezTo>
                    <a:pt x="109" y="75"/>
                    <a:pt x="109" y="75"/>
                    <a:pt x="109" y="75"/>
                  </a:cubicBezTo>
                  <a:cubicBezTo>
                    <a:pt x="108" y="75"/>
                    <a:pt x="108" y="75"/>
                    <a:pt x="108" y="75"/>
                  </a:cubicBezTo>
                  <a:cubicBezTo>
                    <a:pt x="108" y="74"/>
                    <a:pt x="108" y="74"/>
                    <a:pt x="108" y="74"/>
                  </a:cubicBezTo>
                  <a:cubicBezTo>
                    <a:pt x="111" y="72"/>
                    <a:pt x="111" y="72"/>
                    <a:pt x="111" y="72"/>
                  </a:cubicBezTo>
                  <a:cubicBezTo>
                    <a:pt x="112" y="72"/>
                    <a:pt x="112" y="72"/>
                    <a:pt x="112" y="72"/>
                  </a:cubicBezTo>
                  <a:cubicBezTo>
                    <a:pt x="112" y="72"/>
                    <a:pt x="112" y="72"/>
                    <a:pt x="112" y="72"/>
                  </a:cubicBezTo>
                  <a:cubicBezTo>
                    <a:pt x="112" y="73"/>
                    <a:pt x="112" y="73"/>
                    <a:pt x="112" y="73"/>
                  </a:cubicBezTo>
                  <a:close/>
                  <a:moveTo>
                    <a:pt x="113" y="73"/>
                  </a:moveTo>
                  <a:cubicBezTo>
                    <a:pt x="113" y="73"/>
                    <a:pt x="113" y="73"/>
                    <a:pt x="113" y="73"/>
                  </a:cubicBezTo>
                  <a:cubicBezTo>
                    <a:pt x="113" y="73"/>
                    <a:pt x="113" y="73"/>
                    <a:pt x="113" y="73"/>
                  </a:cubicBezTo>
                  <a:cubicBezTo>
                    <a:pt x="113" y="72"/>
                    <a:pt x="113" y="72"/>
                    <a:pt x="113" y="72"/>
                  </a:cubicBezTo>
                  <a:cubicBezTo>
                    <a:pt x="113" y="71"/>
                    <a:pt x="113" y="71"/>
                    <a:pt x="113" y="71"/>
                  </a:cubicBezTo>
                  <a:cubicBezTo>
                    <a:pt x="112" y="71"/>
                    <a:pt x="112" y="71"/>
                    <a:pt x="112" y="71"/>
                  </a:cubicBezTo>
                  <a:cubicBezTo>
                    <a:pt x="113" y="70"/>
                    <a:pt x="113" y="70"/>
                    <a:pt x="113" y="70"/>
                  </a:cubicBezTo>
                  <a:cubicBezTo>
                    <a:pt x="114" y="70"/>
                    <a:pt x="114" y="70"/>
                    <a:pt x="114" y="70"/>
                  </a:cubicBezTo>
                  <a:cubicBezTo>
                    <a:pt x="116" y="71"/>
                    <a:pt x="116" y="71"/>
                    <a:pt x="116" y="71"/>
                  </a:cubicBezTo>
                  <a:cubicBezTo>
                    <a:pt x="116" y="72"/>
                    <a:pt x="116" y="72"/>
                    <a:pt x="116" y="72"/>
                  </a:cubicBezTo>
                  <a:cubicBezTo>
                    <a:pt x="115" y="72"/>
                    <a:pt x="115" y="72"/>
                    <a:pt x="115" y="72"/>
                  </a:cubicBezTo>
                  <a:cubicBezTo>
                    <a:pt x="113" y="74"/>
                    <a:pt x="113" y="74"/>
                    <a:pt x="113" y="74"/>
                  </a:cubicBezTo>
                  <a:cubicBezTo>
                    <a:pt x="113" y="73"/>
                    <a:pt x="113" y="73"/>
                    <a:pt x="113" y="73"/>
                  </a:cubicBezTo>
                  <a:close/>
                  <a:moveTo>
                    <a:pt x="121" y="68"/>
                  </a:moveTo>
                  <a:cubicBezTo>
                    <a:pt x="122" y="68"/>
                    <a:pt x="122" y="68"/>
                    <a:pt x="122" y="68"/>
                  </a:cubicBezTo>
                  <a:cubicBezTo>
                    <a:pt x="123" y="68"/>
                    <a:pt x="123" y="68"/>
                    <a:pt x="123" y="68"/>
                  </a:cubicBezTo>
                  <a:cubicBezTo>
                    <a:pt x="123" y="69"/>
                    <a:pt x="123" y="69"/>
                    <a:pt x="123" y="69"/>
                  </a:cubicBezTo>
                  <a:cubicBezTo>
                    <a:pt x="123" y="69"/>
                    <a:pt x="123" y="69"/>
                    <a:pt x="123" y="69"/>
                  </a:cubicBezTo>
                  <a:cubicBezTo>
                    <a:pt x="122" y="69"/>
                    <a:pt x="122" y="69"/>
                    <a:pt x="122" y="69"/>
                  </a:cubicBezTo>
                  <a:cubicBezTo>
                    <a:pt x="121" y="68"/>
                    <a:pt x="121" y="68"/>
                    <a:pt x="121" y="68"/>
                  </a:cubicBezTo>
                  <a:close/>
                  <a:moveTo>
                    <a:pt x="166" y="107"/>
                  </a:moveTo>
                  <a:cubicBezTo>
                    <a:pt x="167" y="107"/>
                    <a:pt x="167" y="107"/>
                    <a:pt x="167" y="107"/>
                  </a:cubicBezTo>
                  <a:cubicBezTo>
                    <a:pt x="167" y="107"/>
                    <a:pt x="167" y="107"/>
                    <a:pt x="167" y="107"/>
                  </a:cubicBezTo>
                  <a:cubicBezTo>
                    <a:pt x="167" y="107"/>
                    <a:pt x="167" y="107"/>
                    <a:pt x="167" y="107"/>
                  </a:cubicBezTo>
                  <a:cubicBezTo>
                    <a:pt x="166" y="107"/>
                    <a:pt x="166" y="107"/>
                    <a:pt x="166" y="107"/>
                  </a:cubicBezTo>
                  <a:close/>
                  <a:moveTo>
                    <a:pt x="162" y="119"/>
                  </a:moveTo>
                  <a:cubicBezTo>
                    <a:pt x="163" y="119"/>
                    <a:pt x="163" y="119"/>
                    <a:pt x="163" y="119"/>
                  </a:cubicBezTo>
                  <a:cubicBezTo>
                    <a:pt x="163" y="119"/>
                    <a:pt x="163" y="119"/>
                    <a:pt x="163" y="119"/>
                  </a:cubicBezTo>
                  <a:cubicBezTo>
                    <a:pt x="162" y="119"/>
                    <a:pt x="162" y="119"/>
                    <a:pt x="162" y="119"/>
                  </a:cubicBezTo>
                  <a:close/>
                  <a:moveTo>
                    <a:pt x="172" y="117"/>
                  </a:moveTo>
                  <a:cubicBezTo>
                    <a:pt x="173" y="116"/>
                    <a:pt x="173" y="116"/>
                    <a:pt x="173" y="116"/>
                  </a:cubicBezTo>
                  <a:cubicBezTo>
                    <a:pt x="173" y="116"/>
                    <a:pt x="173" y="116"/>
                    <a:pt x="173" y="116"/>
                  </a:cubicBezTo>
                  <a:cubicBezTo>
                    <a:pt x="173" y="117"/>
                    <a:pt x="173" y="117"/>
                    <a:pt x="173" y="117"/>
                  </a:cubicBezTo>
                  <a:cubicBezTo>
                    <a:pt x="172" y="118"/>
                    <a:pt x="172" y="118"/>
                    <a:pt x="172" y="118"/>
                  </a:cubicBezTo>
                  <a:cubicBezTo>
                    <a:pt x="172" y="117"/>
                    <a:pt x="172" y="117"/>
                    <a:pt x="172" y="117"/>
                  </a:cubicBezTo>
                  <a:close/>
                  <a:moveTo>
                    <a:pt x="165" y="109"/>
                  </a:moveTo>
                  <a:cubicBezTo>
                    <a:pt x="165" y="108"/>
                    <a:pt x="165" y="108"/>
                    <a:pt x="165" y="108"/>
                  </a:cubicBezTo>
                  <a:cubicBezTo>
                    <a:pt x="165" y="108"/>
                    <a:pt x="165" y="108"/>
                    <a:pt x="165" y="108"/>
                  </a:cubicBezTo>
                  <a:cubicBezTo>
                    <a:pt x="166" y="109"/>
                    <a:pt x="166" y="109"/>
                    <a:pt x="166" y="109"/>
                  </a:cubicBezTo>
                  <a:cubicBezTo>
                    <a:pt x="165" y="109"/>
                    <a:pt x="165" y="109"/>
                    <a:pt x="165" y="109"/>
                  </a:cubicBezTo>
                  <a:close/>
                  <a:moveTo>
                    <a:pt x="166" y="112"/>
                  </a:moveTo>
                  <a:cubicBezTo>
                    <a:pt x="166" y="111"/>
                    <a:pt x="166" y="111"/>
                    <a:pt x="166" y="111"/>
                  </a:cubicBezTo>
                  <a:cubicBezTo>
                    <a:pt x="166" y="110"/>
                    <a:pt x="166" y="110"/>
                    <a:pt x="166" y="110"/>
                  </a:cubicBezTo>
                  <a:cubicBezTo>
                    <a:pt x="167" y="110"/>
                    <a:pt x="167" y="110"/>
                    <a:pt x="167" y="110"/>
                  </a:cubicBezTo>
                  <a:cubicBezTo>
                    <a:pt x="167" y="111"/>
                    <a:pt x="167" y="111"/>
                    <a:pt x="167" y="111"/>
                  </a:cubicBezTo>
                  <a:cubicBezTo>
                    <a:pt x="168" y="111"/>
                    <a:pt x="168" y="111"/>
                    <a:pt x="168" y="111"/>
                  </a:cubicBezTo>
                  <a:cubicBezTo>
                    <a:pt x="168" y="112"/>
                    <a:pt x="168" y="112"/>
                    <a:pt x="168" y="112"/>
                  </a:cubicBezTo>
                  <a:cubicBezTo>
                    <a:pt x="167" y="112"/>
                    <a:pt x="167" y="112"/>
                    <a:pt x="167" y="112"/>
                  </a:cubicBezTo>
                  <a:cubicBezTo>
                    <a:pt x="166" y="112"/>
                    <a:pt x="166" y="112"/>
                    <a:pt x="166" y="112"/>
                  </a:cubicBezTo>
                  <a:close/>
                  <a:moveTo>
                    <a:pt x="159" y="115"/>
                  </a:moveTo>
                  <a:cubicBezTo>
                    <a:pt x="159" y="115"/>
                    <a:pt x="159" y="115"/>
                    <a:pt x="159" y="115"/>
                  </a:cubicBezTo>
                  <a:cubicBezTo>
                    <a:pt x="160" y="115"/>
                    <a:pt x="160" y="115"/>
                    <a:pt x="160" y="115"/>
                  </a:cubicBezTo>
                  <a:cubicBezTo>
                    <a:pt x="160" y="114"/>
                    <a:pt x="160" y="114"/>
                    <a:pt x="160" y="114"/>
                  </a:cubicBezTo>
                  <a:cubicBezTo>
                    <a:pt x="161" y="113"/>
                    <a:pt x="161" y="113"/>
                    <a:pt x="161" y="113"/>
                  </a:cubicBezTo>
                  <a:cubicBezTo>
                    <a:pt x="162" y="113"/>
                    <a:pt x="162" y="113"/>
                    <a:pt x="162" y="113"/>
                  </a:cubicBezTo>
                  <a:cubicBezTo>
                    <a:pt x="163" y="112"/>
                    <a:pt x="163" y="112"/>
                    <a:pt x="163" y="112"/>
                  </a:cubicBezTo>
                  <a:cubicBezTo>
                    <a:pt x="164" y="112"/>
                    <a:pt x="164" y="112"/>
                    <a:pt x="164" y="112"/>
                  </a:cubicBezTo>
                  <a:cubicBezTo>
                    <a:pt x="164" y="111"/>
                    <a:pt x="164" y="111"/>
                    <a:pt x="164" y="111"/>
                  </a:cubicBezTo>
                  <a:cubicBezTo>
                    <a:pt x="165" y="111"/>
                    <a:pt x="165" y="111"/>
                    <a:pt x="165" y="111"/>
                  </a:cubicBezTo>
                  <a:cubicBezTo>
                    <a:pt x="164" y="112"/>
                    <a:pt x="164" y="112"/>
                    <a:pt x="164" y="112"/>
                  </a:cubicBezTo>
                  <a:cubicBezTo>
                    <a:pt x="165" y="112"/>
                    <a:pt x="165" y="112"/>
                    <a:pt x="165" y="112"/>
                  </a:cubicBezTo>
                  <a:cubicBezTo>
                    <a:pt x="164" y="112"/>
                    <a:pt x="164" y="112"/>
                    <a:pt x="164" y="112"/>
                  </a:cubicBezTo>
                  <a:cubicBezTo>
                    <a:pt x="163" y="113"/>
                    <a:pt x="163" y="113"/>
                    <a:pt x="163" y="113"/>
                  </a:cubicBezTo>
                  <a:cubicBezTo>
                    <a:pt x="162" y="114"/>
                    <a:pt x="162" y="114"/>
                    <a:pt x="162" y="114"/>
                  </a:cubicBezTo>
                  <a:cubicBezTo>
                    <a:pt x="161" y="114"/>
                    <a:pt x="161" y="114"/>
                    <a:pt x="161" y="114"/>
                  </a:cubicBezTo>
                  <a:cubicBezTo>
                    <a:pt x="161" y="115"/>
                    <a:pt x="161" y="115"/>
                    <a:pt x="161" y="115"/>
                  </a:cubicBezTo>
                  <a:cubicBezTo>
                    <a:pt x="161" y="115"/>
                    <a:pt x="161" y="115"/>
                    <a:pt x="161" y="115"/>
                  </a:cubicBezTo>
                  <a:cubicBezTo>
                    <a:pt x="160" y="115"/>
                    <a:pt x="160" y="115"/>
                    <a:pt x="160" y="115"/>
                  </a:cubicBezTo>
                  <a:cubicBezTo>
                    <a:pt x="160" y="115"/>
                    <a:pt x="160" y="115"/>
                    <a:pt x="160" y="115"/>
                  </a:cubicBezTo>
                  <a:cubicBezTo>
                    <a:pt x="159" y="115"/>
                    <a:pt x="159" y="115"/>
                    <a:pt x="159" y="115"/>
                  </a:cubicBezTo>
                  <a:cubicBezTo>
                    <a:pt x="159" y="115"/>
                    <a:pt x="159" y="115"/>
                    <a:pt x="159" y="115"/>
                  </a:cubicBezTo>
                  <a:close/>
                  <a:moveTo>
                    <a:pt x="159" y="114"/>
                  </a:moveTo>
                  <a:cubicBezTo>
                    <a:pt x="160" y="113"/>
                    <a:pt x="160" y="113"/>
                    <a:pt x="160" y="113"/>
                  </a:cubicBezTo>
                  <a:cubicBezTo>
                    <a:pt x="160" y="113"/>
                    <a:pt x="160" y="113"/>
                    <a:pt x="160" y="113"/>
                  </a:cubicBezTo>
                  <a:cubicBezTo>
                    <a:pt x="159" y="114"/>
                    <a:pt x="159" y="114"/>
                    <a:pt x="159" y="114"/>
                  </a:cubicBezTo>
                  <a:cubicBezTo>
                    <a:pt x="159" y="114"/>
                    <a:pt x="159" y="114"/>
                    <a:pt x="159" y="114"/>
                  </a:cubicBezTo>
                  <a:close/>
                  <a:moveTo>
                    <a:pt x="161" y="112"/>
                  </a:moveTo>
                  <a:cubicBezTo>
                    <a:pt x="162" y="111"/>
                    <a:pt x="162" y="111"/>
                    <a:pt x="162" y="111"/>
                  </a:cubicBezTo>
                  <a:cubicBezTo>
                    <a:pt x="162" y="110"/>
                    <a:pt x="162" y="110"/>
                    <a:pt x="162" y="110"/>
                  </a:cubicBezTo>
                  <a:cubicBezTo>
                    <a:pt x="163" y="109"/>
                    <a:pt x="163" y="109"/>
                    <a:pt x="163" y="109"/>
                  </a:cubicBezTo>
                  <a:cubicBezTo>
                    <a:pt x="163" y="110"/>
                    <a:pt x="163" y="110"/>
                    <a:pt x="163" y="110"/>
                  </a:cubicBezTo>
                  <a:cubicBezTo>
                    <a:pt x="163" y="110"/>
                    <a:pt x="163" y="110"/>
                    <a:pt x="163" y="110"/>
                  </a:cubicBezTo>
                  <a:cubicBezTo>
                    <a:pt x="163" y="110"/>
                    <a:pt x="163" y="110"/>
                    <a:pt x="163" y="110"/>
                  </a:cubicBezTo>
                  <a:cubicBezTo>
                    <a:pt x="162" y="111"/>
                    <a:pt x="162" y="111"/>
                    <a:pt x="162" y="111"/>
                  </a:cubicBezTo>
                  <a:cubicBezTo>
                    <a:pt x="162" y="112"/>
                    <a:pt x="162" y="112"/>
                    <a:pt x="162" y="112"/>
                  </a:cubicBezTo>
                  <a:cubicBezTo>
                    <a:pt x="161" y="112"/>
                    <a:pt x="161" y="112"/>
                    <a:pt x="161" y="112"/>
                  </a:cubicBezTo>
                  <a:cubicBezTo>
                    <a:pt x="161" y="112"/>
                    <a:pt x="161" y="112"/>
                    <a:pt x="161" y="112"/>
                  </a:cubicBezTo>
                  <a:cubicBezTo>
                    <a:pt x="161" y="112"/>
                    <a:pt x="161" y="112"/>
                    <a:pt x="161" y="112"/>
                  </a:cubicBezTo>
                  <a:close/>
                  <a:moveTo>
                    <a:pt x="162" y="107"/>
                  </a:moveTo>
                  <a:cubicBezTo>
                    <a:pt x="163" y="106"/>
                    <a:pt x="163" y="106"/>
                    <a:pt x="163" y="106"/>
                  </a:cubicBezTo>
                  <a:cubicBezTo>
                    <a:pt x="163" y="106"/>
                    <a:pt x="163" y="106"/>
                    <a:pt x="163" y="106"/>
                  </a:cubicBezTo>
                  <a:cubicBezTo>
                    <a:pt x="163" y="107"/>
                    <a:pt x="163" y="107"/>
                    <a:pt x="163" y="107"/>
                  </a:cubicBezTo>
                  <a:cubicBezTo>
                    <a:pt x="163" y="107"/>
                    <a:pt x="163" y="107"/>
                    <a:pt x="163" y="107"/>
                  </a:cubicBezTo>
                  <a:cubicBezTo>
                    <a:pt x="163" y="107"/>
                    <a:pt x="163" y="107"/>
                    <a:pt x="163" y="107"/>
                  </a:cubicBezTo>
                  <a:cubicBezTo>
                    <a:pt x="162" y="107"/>
                    <a:pt x="162" y="107"/>
                    <a:pt x="162" y="107"/>
                  </a:cubicBezTo>
                  <a:close/>
                  <a:moveTo>
                    <a:pt x="109" y="51"/>
                  </a:moveTo>
                  <a:cubicBezTo>
                    <a:pt x="109" y="51"/>
                    <a:pt x="109" y="51"/>
                    <a:pt x="109" y="51"/>
                  </a:cubicBezTo>
                  <a:cubicBezTo>
                    <a:pt x="110" y="51"/>
                    <a:pt x="110" y="51"/>
                    <a:pt x="110" y="51"/>
                  </a:cubicBezTo>
                  <a:cubicBezTo>
                    <a:pt x="109" y="51"/>
                    <a:pt x="109" y="51"/>
                    <a:pt x="109" y="51"/>
                  </a:cubicBezTo>
                  <a:cubicBezTo>
                    <a:pt x="109" y="51"/>
                    <a:pt x="109" y="51"/>
                    <a:pt x="109" y="51"/>
                  </a:cubicBezTo>
                  <a:close/>
                  <a:moveTo>
                    <a:pt x="91" y="68"/>
                  </a:moveTo>
                  <a:cubicBezTo>
                    <a:pt x="92" y="66"/>
                    <a:pt x="92" y="66"/>
                    <a:pt x="92" y="66"/>
                  </a:cubicBezTo>
                  <a:cubicBezTo>
                    <a:pt x="92" y="66"/>
                    <a:pt x="92" y="66"/>
                    <a:pt x="92" y="66"/>
                  </a:cubicBezTo>
                  <a:cubicBezTo>
                    <a:pt x="91" y="65"/>
                    <a:pt x="91" y="65"/>
                    <a:pt x="91" y="65"/>
                  </a:cubicBezTo>
                  <a:cubicBezTo>
                    <a:pt x="91" y="64"/>
                    <a:pt x="91" y="64"/>
                    <a:pt x="91" y="64"/>
                  </a:cubicBezTo>
                  <a:cubicBezTo>
                    <a:pt x="91" y="63"/>
                    <a:pt x="91" y="63"/>
                    <a:pt x="91" y="63"/>
                  </a:cubicBezTo>
                  <a:cubicBezTo>
                    <a:pt x="90" y="62"/>
                    <a:pt x="90" y="62"/>
                    <a:pt x="90" y="62"/>
                  </a:cubicBezTo>
                  <a:cubicBezTo>
                    <a:pt x="89" y="62"/>
                    <a:pt x="89" y="62"/>
                    <a:pt x="89" y="62"/>
                  </a:cubicBezTo>
                  <a:cubicBezTo>
                    <a:pt x="88" y="63"/>
                    <a:pt x="88" y="63"/>
                    <a:pt x="88" y="63"/>
                  </a:cubicBezTo>
                  <a:cubicBezTo>
                    <a:pt x="87" y="63"/>
                    <a:pt x="87" y="63"/>
                    <a:pt x="87" y="63"/>
                  </a:cubicBezTo>
                  <a:cubicBezTo>
                    <a:pt x="86" y="62"/>
                    <a:pt x="86" y="62"/>
                    <a:pt x="86" y="62"/>
                  </a:cubicBezTo>
                  <a:cubicBezTo>
                    <a:pt x="86" y="61"/>
                    <a:pt x="86" y="61"/>
                    <a:pt x="86" y="61"/>
                  </a:cubicBezTo>
                  <a:cubicBezTo>
                    <a:pt x="88" y="59"/>
                    <a:pt x="88" y="59"/>
                    <a:pt x="88" y="59"/>
                  </a:cubicBezTo>
                  <a:cubicBezTo>
                    <a:pt x="89" y="57"/>
                    <a:pt x="89" y="57"/>
                    <a:pt x="89" y="57"/>
                  </a:cubicBezTo>
                  <a:cubicBezTo>
                    <a:pt x="90" y="57"/>
                    <a:pt x="90" y="57"/>
                    <a:pt x="90" y="57"/>
                  </a:cubicBezTo>
                  <a:cubicBezTo>
                    <a:pt x="90" y="59"/>
                    <a:pt x="90" y="59"/>
                    <a:pt x="90" y="59"/>
                  </a:cubicBezTo>
                  <a:cubicBezTo>
                    <a:pt x="89" y="60"/>
                    <a:pt x="89" y="60"/>
                    <a:pt x="89" y="60"/>
                  </a:cubicBezTo>
                  <a:cubicBezTo>
                    <a:pt x="90" y="60"/>
                    <a:pt x="90" y="60"/>
                    <a:pt x="90" y="60"/>
                  </a:cubicBezTo>
                  <a:cubicBezTo>
                    <a:pt x="90" y="60"/>
                    <a:pt x="90" y="60"/>
                    <a:pt x="90" y="60"/>
                  </a:cubicBezTo>
                  <a:cubicBezTo>
                    <a:pt x="91" y="61"/>
                    <a:pt x="91" y="61"/>
                    <a:pt x="91" y="61"/>
                  </a:cubicBezTo>
                  <a:cubicBezTo>
                    <a:pt x="92" y="60"/>
                    <a:pt x="92" y="60"/>
                    <a:pt x="92" y="60"/>
                  </a:cubicBezTo>
                  <a:cubicBezTo>
                    <a:pt x="94" y="60"/>
                    <a:pt x="94" y="60"/>
                    <a:pt x="94" y="60"/>
                  </a:cubicBezTo>
                  <a:cubicBezTo>
                    <a:pt x="94" y="61"/>
                    <a:pt x="94" y="61"/>
                    <a:pt x="94" y="61"/>
                  </a:cubicBezTo>
                  <a:cubicBezTo>
                    <a:pt x="94" y="62"/>
                    <a:pt x="94" y="62"/>
                    <a:pt x="94" y="62"/>
                  </a:cubicBezTo>
                  <a:cubicBezTo>
                    <a:pt x="94" y="62"/>
                    <a:pt x="94" y="62"/>
                    <a:pt x="94" y="62"/>
                  </a:cubicBezTo>
                  <a:cubicBezTo>
                    <a:pt x="94" y="63"/>
                    <a:pt x="94" y="63"/>
                    <a:pt x="94" y="63"/>
                  </a:cubicBezTo>
                  <a:cubicBezTo>
                    <a:pt x="95" y="64"/>
                    <a:pt x="95" y="64"/>
                    <a:pt x="95" y="64"/>
                  </a:cubicBezTo>
                  <a:cubicBezTo>
                    <a:pt x="95" y="64"/>
                    <a:pt x="95" y="64"/>
                    <a:pt x="95" y="64"/>
                  </a:cubicBezTo>
                  <a:cubicBezTo>
                    <a:pt x="97" y="66"/>
                    <a:pt x="97" y="66"/>
                    <a:pt x="97" y="66"/>
                  </a:cubicBezTo>
                  <a:cubicBezTo>
                    <a:pt x="97" y="67"/>
                    <a:pt x="97" y="67"/>
                    <a:pt x="97" y="67"/>
                  </a:cubicBezTo>
                  <a:cubicBezTo>
                    <a:pt x="96" y="67"/>
                    <a:pt x="96" y="67"/>
                    <a:pt x="96" y="67"/>
                  </a:cubicBezTo>
                  <a:cubicBezTo>
                    <a:pt x="95" y="66"/>
                    <a:pt x="95" y="66"/>
                    <a:pt x="95" y="66"/>
                  </a:cubicBezTo>
                  <a:cubicBezTo>
                    <a:pt x="95" y="66"/>
                    <a:pt x="95" y="66"/>
                    <a:pt x="95" y="66"/>
                  </a:cubicBezTo>
                  <a:cubicBezTo>
                    <a:pt x="94" y="67"/>
                    <a:pt x="94" y="67"/>
                    <a:pt x="94" y="67"/>
                  </a:cubicBezTo>
                  <a:cubicBezTo>
                    <a:pt x="93" y="67"/>
                    <a:pt x="93" y="67"/>
                    <a:pt x="93" y="67"/>
                  </a:cubicBezTo>
                  <a:cubicBezTo>
                    <a:pt x="92" y="68"/>
                    <a:pt x="92" y="68"/>
                    <a:pt x="92" y="68"/>
                  </a:cubicBezTo>
                  <a:cubicBezTo>
                    <a:pt x="91" y="68"/>
                    <a:pt x="91" y="68"/>
                    <a:pt x="91" y="68"/>
                  </a:cubicBezTo>
                  <a:close/>
                  <a:moveTo>
                    <a:pt x="86" y="95"/>
                  </a:moveTo>
                  <a:cubicBezTo>
                    <a:pt x="87" y="95"/>
                    <a:pt x="87" y="95"/>
                    <a:pt x="87" y="95"/>
                  </a:cubicBezTo>
                  <a:cubicBezTo>
                    <a:pt x="88" y="95"/>
                    <a:pt x="88" y="95"/>
                    <a:pt x="88" y="95"/>
                  </a:cubicBezTo>
                  <a:cubicBezTo>
                    <a:pt x="89" y="95"/>
                    <a:pt x="89" y="95"/>
                    <a:pt x="89" y="95"/>
                  </a:cubicBezTo>
                  <a:cubicBezTo>
                    <a:pt x="89" y="95"/>
                    <a:pt x="89" y="95"/>
                    <a:pt x="89" y="95"/>
                  </a:cubicBezTo>
                  <a:cubicBezTo>
                    <a:pt x="90" y="94"/>
                    <a:pt x="90" y="94"/>
                    <a:pt x="90" y="94"/>
                  </a:cubicBezTo>
                  <a:cubicBezTo>
                    <a:pt x="91" y="94"/>
                    <a:pt x="91" y="94"/>
                    <a:pt x="91" y="94"/>
                  </a:cubicBezTo>
                  <a:cubicBezTo>
                    <a:pt x="91" y="95"/>
                    <a:pt x="91" y="95"/>
                    <a:pt x="91" y="95"/>
                  </a:cubicBezTo>
                  <a:cubicBezTo>
                    <a:pt x="92" y="95"/>
                    <a:pt x="92" y="95"/>
                    <a:pt x="92" y="95"/>
                  </a:cubicBezTo>
                  <a:cubicBezTo>
                    <a:pt x="93" y="96"/>
                    <a:pt x="93" y="96"/>
                    <a:pt x="93" y="96"/>
                  </a:cubicBezTo>
                  <a:cubicBezTo>
                    <a:pt x="92" y="97"/>
                    <a:pt x="92" y="97"/>
                    <a:pt x="92" y="97"/>
                  </a:cubicBezTo>
                  <a:cubicBezTo>
                    <a:pt x="91" y="98"/>
                    <a:pt x="91" y="98"/>
                    <a:pt x="91" y="98"/>
                  </a:cubicBezTo>
                  <a:cubicBezTo>
                    <a:pt x="90" y="98"/>
                    <a:pt x="90" y="98"/>
                    <a:pt x="90" y="98"/>
                  </a:cubicBezTo>
                  <a:cubicBezTo>
                    <a:pt x="89" y="98"/>
                    <a:pt x="89" y="98"/>
                    <a:pt x="89" y="98"/>
                  </a:cubicBezTo>
                  <a:cubicBezTo>
                    <a:pt x="89" y="98"/>
                    <a:pt x="89" y="98"/>
                    <a:pt x="89" y="98"/>
                  </a:cubicBezTo>
                  <a:cubicBezTo>
                    <a:pt x="88" y="98"/>
                    <a:pt x="88" y="98"/>
                    <a:pt x="88" y="98"/>
                  </a:cubicBezTo>
                  <a:cubicBezTo>
                    <a:pt x="87" y="98"/>
                    <a:pt x="87" y="98"/>
                    <a:pt x="87" y="98"/>
                  </a:cubicBezTo>
                  <a:cubicBezTo>
                    <a:pt x="86" y="96"/>
                    <a:pt x="86" y="96"/>
                    <a:pt x="86" y="96"/>
                  </a:cubicBezTo>
                  <a:cubicBezTo>
                    <a:pt x="86" y="95"/>
                    <a:pt x="86" y="95"/>
                    <a:pt x="86" y="95"/>
                  </a:cubicBezTo>
                  <a:close/>
                  <a:moveTo>
                    <a:pt x="144" y="107"/>
                  </a:moveTo>
                  <a:cubicBezTo>
                    <a:pt x="146" y="106"/>
                    <a:pt x="146" y="106"/>
                    <a:pt x="146" y="106"/>
                  </a:cubicBezTo>
                  <a:cubicBezTo>
                    <a:pt x="146" y="106"/>
                    <a:pt x="146" y="106"/>
                    <a:pt x="146" y="106"/>
                  </a:cubicBezTo>
                  <a:cubicBezTo>
                    <a:pt x="146" y="106"/>
                    <a:pt x="146" y="106"/>
                    <a:pt x="146" y="106"/>
                  </a:cubicBezTo>
                  <a:cubicBezTo>
                    <a:pt x="145" y="107"/>
                    <a:pt x="145" y="107"/>
                    <a:pt x="145" y="107"/>
                  </a:cubicBezTo>
                  <a:cubicBezTo>
                    <a:pt x="144" y="107"/>
                    <a:pt x="144" y="107"/>
                    <a:pt x="144" y="107"/>
                  </a:cubicBezTo>
                  <a:close/>
                  <a:moveTo>
                    <a:pt x="135" y="113"/>
                  </a:moveTo>
                  <a:cubicBezTo>
                    <a:pt x="136" y="113"/>
                    <a:pt x="136" y="113"/>
                    <a:pt x="136" y="113"/>
                  </a:cubicBezTo>
                  <a:cubicBezTo>
                    <a:pt x="136" y="113"/>
                    <a:pt x="136" y="113"/>
                    <a:pt x="136" y="113"/>
                  </a:cubicBezTo>
                  <a:cubicBezTo>
                    <a:pt x="136" y="113"/>
                    <a:pt x="136" y="113"/>
                    <a:pt x="136" y="113"/>
                  </a:cubicBezTo>
                  <a:cubicBezTo>
                    <a:pt x="135" y="113"/>
                    <a:pt x="135" y="113"/>
                    <a:pt x="135" y="113"/>
                  </a:cubicBezTo>
                  <a:close/>
                  <a:moveTo>
                    <a:pt x="135" y="120"/>
                  </a:moveTo>
                  <a:cubicBezTo>
                    <a:pt x="136" y="119"/>
                    <a:pt x="136" y="119"/>
                    <a:pt x="136" y="119"/>
                  </a:cubicBezTo>
                  <a:cubicBezTo>
                    <a:pt x="136" y="120"/>
                    <a:pt x="136" y="120"/>
                    <a:pt x="136" y="120"/>
                  </a:cubicBezTo>
                  <a:cubicBezTo>
                    <a:pt x="136" y="120"/>
                    <a:pt x="136" y="120"/>
                    <a:pt x="136" y="120"/>
                  </a:cubicBezTo>
                  <a:cubicBezTo>
                    <a:pt x="135" y="121"/>
                    <a:pt x="135" y="121"/>
                    <a:pt x="135" y="121"/>
                  </a:cubicBezTo>
                  <a:cubicBezTo>
                    <a:pt x="135" y="120"/>
                    <a:pt x="135" y="120"/>
                    <a:pt x="135" y="120"/>
                  </a:cubicBezTo>
                  <a:cubicBezTo>
                    <a:pt x="135" y="120"/>
                    <a:pt x="135" y="120"/>
                    <a:pt x="135" y="120"/>
                  </a:cubicBezTo>
                  <a:close/>
                  <a:moveTo>
                    <a:pt x="132" y="123"/>
                  </a:moveTo>
                  <a:cubicBezTo>
                    <a:pt x="131" y="123"/>
                    <a:pt x="131" y="123"/>
                    <a:pt x="131" y="123"/>
                  </a:cubicBezTo>
                  <a:cubicBezTo>
                    <a:pt x="132" y="123"/>
                    <a:pt x="132" y="123"/>
                    <a:pt x="132" y="123"/>
                  </a:cubicBezTo>
                  <a:cubicBezTo>
                    <a:pt x="132" y="123"/>
                    <a:pt x="132" y="123"/>
                    <a:pt x="132" y="123"/>
                  </a:cubicBezTo>
                  <a:cubicBezTo>
                    <a:pt x="133" y="123"/>
                    <a:pt x="133" y="123"/>
                    <a:pt x="133" y="123"/>
                  </a:cubicBezTo>
                  <a:cubicBezTo>
                    <a:pt x="133" y="123"/>
                    <a:pt x="133" y="123"/>
                    <a:pt x="133" y="123"/>
                  </a:cubicBezTo>
                  <a:cubicBezTo>
                    <a:pt x="134" y="122"/>
                    <a:pt x="134" y="122"/>
                    <a:pt x="134" y="122"/>
                  </a:cubicBezTo>
                  <a:cubicBezTo>
                    <a:pt x="133" y="122"/>
                    <a:pt x="133" y="122"/>
                    <a:pt x="133" y="122"/>
                  </a:cubicBezTo>
                  <a:cubicBezTo>
                    <a:pt x="134" y="121"/>
                    <a:pt x="134" y="121"/>
                    <a:pt x="134" y="121"/>
                  </a:cubicBezTo>
                  <a:cubicBezTo>
                    <a:pt x="135" y="121"/>
                    <a:pt x="135" y="121"/>
                    <a:pt x="135" y="121"/>
                  </a:cubicBezTo>
                  <a:cubicBezTo>
                    <a:pt x="135" y="121"/>
                    <a:pt x="135" y="121"/>
                    <a:pt x="135" y="121"/>
                  </a:cubicBezTo>
                  <a:cubicBezTo>
                    <a:pt x="135" y="122"/>
                    <a:pt x="135" y="122"/>
                    <a:pt x="135" y="122"/>
                  </a:cubicBezTo>
                  <a:cubicBezTo>
                    <a:pt x="135" y="122"/>
                    <a:pt x="135" y="122"/>
                    <a:pt x="135" y="122"/>
                  </a:cubicBezTo>
                  <a:cubicBezTo>
                    <a:pt x="135" y="122"/>
                    <a:pt x="135" y="122"/>
                    <a:pt x="135" y="122"/>
                  </a:cubicBezTo>
                  <a:cubicBezTo>
                    <a:pt x="136" y="121"/>
                    <a:pt x="136" y="121"/>
                    <a:pt x="136" y="121"/>
                  </a:cubicBezTo>
                  <a:cubicBezTo>
                    <a:pt x="136" y="122"/>
                    <a:pt x="136" y="122"/>
                    <a:pt x="136" y="122"/>
                  </a:cubicBezTo>
                  <a:cubicBezTo>
                    <a:pt x="136" y="122"/>
                    <a:pt x="136" y="122"/>
                    <a:pt x="136" y="122"/>
                  </a:cubicBezTo>
                  <a:cubicBezTo>
                    <a:pt x="136" y="123"/>
                    <a:pt x="136" y="123"/>
                    <a:pt x="136" y="123"/>
                  </a:cubicBezTo>
                  <a:cubicBezTo>
                    <a:pt x="136" y="123"/>
                    <a:pt x="136" y="123"/>
                    <a:pt x="136" y="123"/>
                  </a:cubicBezTo>
                  <a:cubicBezTo>
                    <a:pt x="136" y="124"/>
                    <a:pt x="136" y="124"/>
                    <a:pt x="136" y="124"/>
                  </a:cubicBezTo>
                  <a:cubicBezTo>
                    <a:pt x="136" y="124"/>
                    <a:pt x="136" y="124"/>
                    <a:pt x="136" y="124"/>
                  </a:cubicBezTo>
                  <a:cubicBezTo>
                    <a:pt x="135" y="123"/>
                    <a:pt x="135" y="123"/>
                    <a:pt x="135" y="123"/>
                  </a:cubicBezTo>
                  <a:cubicBezTo>
                    <a:pt x="135" y="124"/>
                    <a:pt x="135" y="124"/>
                    <a:pt x="135" y="124"/>
                  </a:cubicBezTo>
                  <a:cubicBezTo>
                    <a:pt x="134" y="124"/>
                    <a:pt x="134" y="124"/>
                    <a:pt x="134" y="124"/>
                  </a:cubicBezTo>
                  <a:cubicBezTo>
                    <a:pt x="134" y="124"/>
                    <a:pt x="134" y="124"/>
                    <a:pt x="134" y="124"/>
                  </a:cubicBezTo>
                  <a:cubicBezTo>
                    <a:pt x="133" y="124"/>
                    <a:pt x="133" y="124"/>
                    <a:pt x="133" y="124"/>
                  </a:cubicBezTo>
                  <a:cubicBezTo>
                    <a:pt x="132" y="124"/>
                    <a:pt x="132" y="124"/>
                    <a:pt x="132" y="124"/>
                  </a:cubicBezTo>
                  <a:cubicBezTo>
                    <a:pt x="132" y="123"/>
                    <a:pt x="132" y="123"/>
                    <a:pt x="132" y="123"/>
                  </a:cubicBezTo>
                  <a:close/>
                  <a:moveTo>
                    <a:pt x="122" y="132"/>
                  </a:moveTo>
                  <a:cubicBezTo>
                    <a:pt x="122" y="132"/>
                    <a:pt x="122" y="132"/>
                    <a:pt x="122" y="132"/>
                  </a:cubicBezTo>
                  <a:cubicBezTo>
                    <a:pt x="122" y="132"/>
                    <a:pt x="122" y="132"/>
                    <a:pt x="122" y="132"/>
                  </a:cubicBezTo>
                  <a:cubicBezTo>
                    <a:pt x="121" y="132"/>
                    <a:pt x="121" y="132"/>
                    <a:pt x="121" y="132"/>
                  </a:cubicBezTo>
                  <a:cubicBezTo>
                    <a:pt x="121" y="131"/>
                    <a:pt x="121" y="131"/>
                    <a:pt x="121" y="131"/>
                  </a:cubicBezTo>
                  <a:cubicBezTo>
                    <a:pt x="121" y="131"/>
                    <a:pt x="121" y="131"/>
                    <a:pt x="121" y="131"/>
                  </a:cubicBezTo>
                  <a:cubicBezTo>
                    <a:pt x="122" y="130"/>
                    <a:pt x="122" y="130"/>
                    <a:pt x="122" y="130"/>
                  </a:cubicBezTo>
                  <a:cubicBezTo>
                    <a:pt x="121" y="129"/>
                    <a:pt x="121" y="129"/>
                    <a:pt x="121" y="129"/>
                  </a:cubicBezTo>
                  <a:cubicBezTo>
                    <a:pt x="121" y="129"/>
                    <a:pt x="121" y="129"/>
                    <a:pt x="121" y="129"/>
                  </a:cubicBezTo>
                  <a:cubicBezTo>
                    <a:pt x="121" y="128"/>
                    <a:pt x="121" y="128"/>
                    <a:pt x="121" y="128"/>
                  </a:cubicBezTo>
                  <a:cubicBezTo>
                    <a:pt x="123" y="127"/>
                    <a:pt x="123" y="127"/>
                    <a:pt x="123" y="127"/>
                  </a:cubicBezTo>
                  <a:cubicBezTo>
                    <a:pt x="125" y="126"/>
                    <a:pt x="125" y="126"/>
                    <a:pt x="125" y="126"/>
                  </a:cubicBezTo>
                  <a:cubicBezTo>
                    <a:pt x="126" y="126"/>
                    <a:pt x="126" y="126"/>
                    <a:pt x="126" y="126"/>
                  </a:cubicBezTo>
                  <a:cubicBezTo>
                    <a:pt x="126" y="126"/>
                    <a:pt x="126" y="126"/>
                    <a:pt x="126" y="126"/>
                  </a:cubicBezTo>
                  <a:cubicBezTo>
                    <a:pt x="126" y="128"/>
                    <a:pt x="126" y="128"/>
                    <a:pt x="126" y="128"/>
                  </a:cubicBezTo>
                  <a:cubicBezTo>
                    <a:pt x="126" y="128"/>
                    <a:pt x="126" y="128"/>
                    <a:pt x="126" y="128"/>
                  </a:cubicBezTo>
                  <a:cubicBezTo>
                    <a:pt x="127" y="127"/>
                    <a:pt x="127" y="127"/>
                    <a:pt x="127" y="127"/>
                  </a:cubicBezTo>
                  <a:cubicBezTo>
                    <a:pt x="127" y="127"/>
                    <a:pt x="127" y="127"/>
                    <a:pt x="127" y="127"/>
                  </a:cubicBezTo>
                  <a:cubicBezTo>
                    <a:pt x="127" y="126"/>
                    <a:pt x="127" y="126"/>
                    <a:pt x="127" y="126"/>
                  </a:cubicBezTo>
                  <a:cubicBezTo>
                    <a:pt x="128" y="127"/>
                    <a:pt x="128" y="127"/>
                    <a:pt x="128" y="127"/>
                  </a:cubicBezTo>
                  <a:cubicBezTo>
                    <a:pt x="128" y="126"/>
                    <a:pt x="128" y="126"/>
                    <a:pt x="128" y="126"/>
                  </a:cubicBezTo>
                  <a:cubicBezTo>
                    <a:pt x="127" y="126"/>
                    <a:pt x="127" y="126"/>
                    <a:pt x="127" y="126"/>
                  </a:cubicBezTo>
                  <a:cubicBezTo>
                    <a:pt x="127" y="125"/>
                    <a:pt x="127" y="125"/>
                    <a:pt x="127" y="125"/>
                  </a:cubicBezTo>
                  <a:cubicBezTo>
                    <a:pt x="128" y="125"/>
                    <a:pt x="128" y="125"/>
                    <a:pt x="128" y="125"/>
                  </a:cubicBezTo>
                  <a:cubicBezTo>
                    <a:pt x="128" y="124"/>
                    <a:pt x="128" y="124"/>
                    <a:pt x="128" y="124"/>
                  </a:cubicBezTo>
                  <a:cubicBezTo>
                    <a:pt x="129" y="125"/>
                    <a:pt x="129" y="125"/>
                    <a:pt x="129" y="125"/>
                  </a:cubicBezTo>
                  <a:cubicBezTo>
                    <a:pt x="129" y="126"/>
                    <a:pt x="129" y="126"/>
                    <a:pt x="129" y="126"/>
                  </a:cubicBezTo>
                  <a:cubicBezTo>
                    <a:pt x="129" y="126"/>
                    <a:pt x="129" y="126"/>
                    <a:pt x="129" y="126"/>
                  </a:cubicBezTo>
                  <a:cubicBezTo>
                    <a:pt x="129" y="127"/>
                    <a:pt x="129" y="127"/>
                    <a:pt x="129" y="127"/>
                  </a:cubicBezTo>
                  <a:cubicBezTo>
                    <a:pt x="129" y="126"/>
                    <a:pt x="129" y="126"/>
                    <a:pt x="129" y="126"/>
                  </a:cubicBezTo>
                  <a:cubicBezTo>
                    <a:pt x="129" y="126"/>
                    <a:pt x="129" y="126"/>
                    <a:pt x="129" y="126"/>
                  </a:cubicBezTo>
                  <a:cubicBezTo>
                    <a:pt x="130" y="126"/>
                    <a:pt x="130" y="126"/>
                    <a:pt x="130" y="126"/>
                  </a:cubicBezTo>
                  <a:cubicBezTo>
                    <a:pt x="130" y="126"/>
                    <a:pt x="130" y="126"/>
                    <a:pt x="130" y="126"/>
                  </a:cubicBezTo>
                  <a:cubicBezTo>
                    <a:pt x="130" y="125"/>
                    <a:pt x="130" y="125"/>
                    <a:pt x="130" y="125"/>
                  </a:cubicBezTo>
                  <a:cubicBezTo>
                    <a:pt x="130" y="125"/>
                    <a:pt x="130" y="125"/>
                    <a:pt x="130" y="125"/>
                  </a:cubicBezTo>
                  <a:cubicBezTo>
                    <a:pt x="131" y="124"/>
                    <a:pt x="131" y="124"/>
                    <a:pt x="131" y="124"/>
                  </a:cubicBezTo>
                  <a:cubicBezTo>
                    <a:pt x="131" y="125"/>
                    <a:pt x="131" y="125"/>
                    <a:pt x="131" y="125"/>
                  </a:cubicBezTo>
                  <a:cubicBezTo>
                    <a:pt x="131" y="125"/>
                    <a:pt x="131" y="125"/>
                    <a:pt x="131" y="125"/>
                  </a:cubicBezTo>
                  <a:cubicBezTo>
                    <a:pt x="131" y="126"/>
                    <a:pt x="131" y="126"/>
                    <a:pt x="131" y="126"/>
                  </a:cubicBezTo>
                  <a:cubicBezTo>
                    <a:pt x="131" y="126"/>
                    <a:pt x="131" y="126"/>
                    <a:pt x="131" y="126"/>
                  </a:cubicBezTo>
                  <a:cubicBezTo>
                    <a:pt x="131" y="126"/>
                    <a:pt x="131" y="126"/>
                    <a:pt x="131" y="126"/>
                  </a:cubicBezTo>
                  <a:cubicBezTo>
                    <a:pt x="132" y="125"/>
                    <a:pt x="132" y="125"/>
                    <a:pt x="132" y="125"/>
                  </a:cubicBezTo>
                  <a:cubicBezTo>
                    <a:pt x="133" y="125"/>
                    <a:pt x="133" y="125"/>
                    <a:pt x="133" y="125"/>
                  </a:cubicBezTo>
                  <a:cubicBezTo>
                    <a:pt x="134" y="125"/>
                    <a:pt x="134" y="125"/>
                    <a:pt x="134" y="125"/>
                  </a:cubicBezTo>
                  <a:cubicBezTo>
                    <a:pt x="134" y="126"/>
                    <a:pt x="134" y="126"/>
                    <a:pt x="134" y="126"/>
                  </a:cubicBezTo>
                  <a:cubicBezTo>
                    <a:pt x="133" y="126"/>
                    <a:pt x="133" y="126"/>
                    <a:pt x="133" y="126"/>
                  </a:cubicBezTo>
                  <a:cubicBezTo>
                    <a:pt x="132" y="126"/>
                    <a:pt x="132" y="126"/>
                    <a:pt x="132" y="126"/>
                  </a:cubicBezTo>
                  <a:cubicBezTo>
                    <a:pt x="132" y="127"/>
                    <a:pt x="132" y="127"/>
                    <a:pt x="132" y="127"/>
                  </a:cubicBezTo>
                  <a:cubicBezTo>
                    <a:pt x="133" y="127"/>
                    <a:pt x="133" y="127"/>
                    <a:pt x="133" y="127"/>
                  </a:cubicBezTo>
                  <a:cubicBezTo>
                    <a:pt x="133" y="128"/>
                    <a:pt x="133" y="128"/>
                    <a:pt x="133" y="128"/>
                  </a:cubicBezTo>
                  <a:cubicBezTo>
                    <a:pt x="132" y="128"/>
                    <a:pt x="132" y="128"/>
                    <a:pt x="132" y="128"/>
                  </a:cubicBezTo>
                  <a:cubicBezTo>
                    <a:pt x="132" y="128"/>
                    <a:pt x="132" y="128"/>
                    <a:pt x="132" y="128"/>
                  </a:cubicBezTo>
                  <a:cubicBezTo>
                    <a:pt x="132" y="128"/>
                    <a:pt x="132" y="128"/>
                    <a:pt x="132" y="128"/>
                  </a:cubicBezTo>
                  <a:cubicBezTo>
                    <a:pt x="131" y="128"/>
                    <a:pt x="131" y="128"/>
                    <a:pt x="131" y="128"/>
                  </a:cubicBezTo>
                  <a:cubicBezTo>
                    <a:pt x="130" y="128"/>
                    <a:pt x="130" y="128"/>
                    <a:pt x="130" y="128"/>
                  </a:cubicBezTo>
                  <a:cubicBezTo>
                    <a:pt x="130" y="128"/>
                    <a:pt x="130" y="128"/>
                    <a:pt x="130" y="128"/>
                  </a:cubicBezTo>
                  <a:cubicBezTo>
                    <a:pt x="129" y="128"/>
                    <a:pt x="129" y="128"/>
                    <a:pt x="129" y="128"/>
                  </a:cubicBezTo>
                  <a:cubicBezTo>
                    <a:pt x="130" y="129"/>
                    <a:pt x="130" y="129"/>
                    <a:pt x="130" y="129"/>
                  </a:cubicBezTo>
                  <a:cubicBezTo>
                    <a:pt x="131" y="129"/>
                    <a:pt x="131" y="129"/>
                    <a:pt x="131" y="129"/>
                  </a:cubicBezTo>
                  <a:cubicBezTo>
                    <a:pt x="130" y="130"/>
                    <a:pt x="130" y="130"/>
                    <a:pt x="130" y="130"/>
                  </a:cubicBezTo>
                  <a:cubicBezTo>
                    <a:pt x="129" y="130"/>
                    <a:pt x="129" y="130"/>
                    <a:pt x="129" y="130"/>
                  </a:cubicBezTo>
                  <a:cubicBezTo>
                    <a:pt x="129" y="129"/>
                    <a:pt x="129" y="129"/>
                    <a:pt x="129" y="129"/>
                  </a:cubicBezTo>
                  <a:cubicBezTo>
                    <a:pt x="128" y="129"/>
                    <a:pt x="128" y="129"/>
                    <a:pt x="128" y="129"/>
                  </a:cubicBezTo>
                  <a:cubicBezTo>
                    <a:pt x="127" y="129"/>
                    <a:pt x="127" y="129"/>
                    <a:pt x="127" y="129"/>
                  </a:cubicBezTo>
                  <a:cubicBezTo>
                    <a:pt x="128" y="130"/>
                    <a:pt x="128" y="130"/>
                    <a:pt x="128" y="130"/>
                  </a:cubicBezTo>
                  <a:cubicBezTo>
                    <a:pt x="128" y="130"/>
                    <a:pt x="128" y="130"/>
                    <a:pt x="128" y="130"/>
                  </a:cubicBezTo>
                  <a:cubicBezTo>
                    <a:pt x="128" y="131"/>
                    <a:pt x="128" y="131"/>
                    <a:pt x="128" y="131"/>
                  </a:cubicBezTo>
                  <a:cubicBezTo>
                    <a:pt x="127" y="130"/>
                    <a:pt x="127" y="130"/>
                    <a:pt x="127" y="130"/>
                  </a:cubicBezTo>
                  <a:cubicBezTo>
                    <a:pt x="126" y="131"/>
                    <a:pt x="126" y="131"/>
                    <a:pt x="126" y="131"/>
                  </a:cubicBezTo>
                  <a:cubicBezTo>
                    <a:pt x="126" y="131"/>
                    <a:pt x="126" y="131"/>
                    <a:pt x="126" y="131"/>
                  </a:cubicBezTo>
                  <a:cubicBezTo>
                    <a:pt x="125" y="131"/>
                    <a:pt x="125" y="131"/>
                    <a:pt x="125" y="131"/>
                  </a:cubicBezTo>
                  <a:cubicBezTo>
                    <a:pt x="125" y="131"/>
                    <a:pt x="125" y="131"/>
                    <a:pt x="125" y="131"/>
                  </a:cubicBezTo>
                  <a:cubicBezTo>
                    <a:pt x="125" y="132"/>
                    <a:pt x="125" y="132"/>
                    <a:pt x="125" y="132"/>
                  </a:cubicBezTo>
                  <a:cubicBezTo>
                    <a:pt x="125" y="132"/>
                    <a:pt x="125" y="132"/>
                    <a:pt x="125" y="132"/>
                  </a:cubicBezTo>
                  <a:cubicBezTo>
                    <a:pt x="124" y="133"/>
                    <a:pt x="124" y="133"/>
                    <a:pt x="124" y="133"/>
                  </a:cubicBezTo>
                  <a:cubicBezTo>
                    <a:pt x="124" y="133"/>
                    <a:pt x="124" y="133"/>
                    <a:pt x="124" y="133"/>
                  </a:cubicBezTo>
                  <a:cubicBezTo>
                    <a:pt x="123" y="134"/>
                    <a:pt x="123" y="134"/>
                    <a:pt x="123" y="134"/>
                  </a:cubicBezTo>
                  <a:cubicBezTo>
                    <a:pt x="123" y="134"/>
                    <a:pt x="123" y="134"/>
                    <a:pt x="123" y="134"/>
                  </a:cubicBezTo>
                  <a:cubicBezTo>
                    <a:pt x="122" y="134"/>
                    <a:pt x="122" y="134"/>
                    <a:pt x="122" y="134"/>
                  </a:cubicBezTo>
                  <a:cubicBezTo>
                    <a:pt x="122" y="133"/>
                    <a:pt x="122" y="133"/>
                    <a:pt x="122" y="133"/>
                  </a:cubicBezTo>
                  <a:cubicBezTo>
                    <a:pt x="124" y="132"/>
                    <a:pt x="124" y="132"/>
                    <a:pt x="124" y="132"/>
                  </a:cubicBezTo>
                  <a:cubicBezTo>
                    <a:pt x="124" y="132"/>
                    <a:pt x="124" y="132"/>
                    <a:pt x="124" y="132"/>
                  </a:cubicBezTo>
                  <a:cubicBezTo>
                    <a:pt x="124" y="131"/>
                    <a:pt x="124" y="131"/>
                    <a:pt x="124" y="131"/>
                  </a:cubicBezTo>
                  <a:cubicBezTo>
                    <a:pt x="124" y="131"/>
                    <a:pt x="124" y="131"/>
                    <a:pt x="124" y="131"/>
                  </a:cubicBezTo>
                  <a:cubicBezTo>
                    <a:pt x="123" y="132"/>
                    <a:pt x="123" y="132"/>
                    <a:pt x="123" y="132"/>
                  </a:cubicBezTo>
                  <a:cubicBezTo>
                    <a:pt x="123" y="131"/>
                    <a:pt x="123" y="131"/>
                    <a:pt x="123" y="131"/>
                  </a:cubicBezTo>
                  <a:cubicBezTo>
                    <a:pt x="123" y="131"/>
                    <a:pt x="123" y="131"/>
                    <a:pt x="123" y="131"/>
                  </a:cubicBezTo>
                  <a:cubicBezTo>
                    <a:pt x="122" y="131"/>
                    <a:pt x="122" y="131"/>
                    <a:pt x="122" y="131"/>
                  </a:cubicBezTo>
                  <a:cubicBezTo>
                    <a:pt x="122" y="131"/>
                    <a:pt x="122" y="131"/>
                    <a:pt x="122" y="131"/>
                  </a:cubicBezTo>
                  <a:cubicBezTo>
                    <a:pt x="122" y="131"/>
                    <a:pt x="122" y="131"/>
                    <a:pt x="122" y="131"/>
                  </a:cubicBezTo>
                  <a:cubicBezTo>
                    <a:pt x="122" y="132"/>
                    <a:pt x="122" y="132"/>
                    <a:pt x="122" y="132"/>
                  </a:cubicBezTo>
                  <a:close/>
                  <a:moveTo>
                    <a:pt x="121" y="135"/>
                  </a:moveTo>
                  <a:cubicBezTo>
                    <a:pt x="121" y="135"/>
                    <a:pt x="121" y="135"/>
                    <a:pt x="121" y="135"/>
                  </a:cubicBezTo>
                  <a:cubicBezTo>
                    <a:pt x="121" y="135"/>
                    <a:pt x="121" y="135"/>
                    <a:pt x="121" y="135"/>
                  </a:cubicBezTo>
                  <a:cubicBezTo>
                    <a:pt x="121" y="135"/>
                    <a:pt x="121" y="135"/>
                    <a:pt x="121" y="135"/>
                  </a:cubicBezTo>
                  <a:close/>
                  <a:moveTo>
                    <a:pt x="118" y="136"/>
                  </a:moveTo>
                  <a:cubicBezTo>
                    <a:pt x="119" y="135"/>
                    <a:pt x="119" y="135"/>
                    <a:pt x="119" y="135"/>
                  </a:cubicBezTo>
                  <a:cubicBezTo>
                    <a:pt x="120" y="134"/>
                    <a:pt x="120" y="134"/>
                    <a:pt x="120" y="134"/>
                  </a:cubicBezTo>
                  <a:cubicBezTo>
                    <a:pt x="119" y="136"/>
                    <a:pt x="119" y="136"/>
                    <a:pt x="119" y="136"/>
                  </a:cubicBezTo>
                  <a:cubicBezTo>
                    <a:pt x="118" y="136"/>
                    <a:pt x="118" y="136"/>
                    <a:pt x="118" y="136"/>
                  </a:cubicBezTo>
                  <a:close/>
                  <a:moveTo>
                    <a:pt x="112" y="140"/>
                  </a:moveTo>
                  <a:cubicBezTo>
                    <a:pt x="112" y="140"/>
                    <a:pt x="112" y="140"/>
                    <a:pt x="112" y="140"/>
                  </a:cubicBezTo>
                  <a:cubicBezTo>
                    <a:pt x="112" y="140"/>
                    <a:pt x="112" y="140"/>
                    <a:pt x="112" y="140"/>
                  </a:cubicBezTo>
                  <a:cubicBezTo>
                    <a:pt x="113" y="139"/>
                    <a:pt x="113" y="139"/>
                    <a:pt x="113" y="139"/>
                  </a:cubicBezTo>
                  <a:cubicBezTo>
                    <a:pt x="113" y="140"/>
                    <a:pt x="113" y="140"/>
                    <a:pt x="113" y="140"/>
                  </a:cubicBezTo>
                  <a:cubicBezTo>
                    <a:pt x="112" y="140"/>
                    <a:pt x="112" y="140"/>
                    <a:pt x="112" y="140"/>
                  </a:cubicBezTo>
                  <a:close/>
                  <a:moveTo>
                    <a:pt x="109" y="133"/>
                  </a:moveTo>
                  <a:cubicBezTo>
                    <a:pt x="110" y="133"/>
                    <a:pt x="110" y="133"/>
                    <a:pt x="110" y="133"/>
                  </a:cubicBezTo>
                  <a:cubicBezTo>
                    <a:pt x="110" y="134"/>
                    <a:pt x="110" y="134"/>
                    <a:pt x="110" y="134"/>
                  </a:cubicBezTo>
                  <a:cubicBezTo>
                    <a:pt x="109" y="134"/>
                    <a:pt x="109" y="134"/>
                    <a:pt x="109" y="134"/>
                  </a:cubicBezTo>
                  <a:cubicBezTo>
                    <a:pt x="109" y="133"/>
                    <a:pt x="109" y="133"/>
                    <a:pt x="109" y="133"/>
                  </a:cubicBezTo>
                  <a:close/>
                  <a:moveTo>
                    <a:pt x="92" y="140"/>
                  </a:moveTo>
                  <a:cubicBezTo>
                    <a:pt x="91" y="140"/>
                    <a:pt x="92" y="140"/>
                    <a:pt x="92" y="140"/>
                  </a:cubicBezTo>
                  <a:cubicBezTo>
                    <a:pt x="92" y="140"/>
                    <a:pt x="92" y="140"/>
                    <a:pt x="92" y="140"/>
                  </a:cubicBezTo>
                  <a:cubicBezTo>
                    <a:pt x="92" y="140"/>
                    <a:pt x="92" y="140"/>
                    <a:pt x="92" y="140"/>
                  </a:cubicBezTo>
                  <a:close/>
                  <a:moveTo>
                    <a:pt x="90" y="140"/>
                  </a:moveTo>
                  <a:cubicBezTo>
                    <a:pt x="91" y="141"/>
                    <a:pt x="91" y="141"/>
                    <a:pt x="91" y="141"/>
                  </a:cubicBezTo>
                  <a:cubicBezTo>
                    <a:pt x="91" y="141"/>
                    <a:pt x="91" y="141"/>
                    <a:pt x="91" y="141"/>
                  </a:cubicBezTo>
                  <a:cubicBezTo>
                    <a:pt x="90" y="140"/>
                    <a:pt x="90" y="140"/>
                    <a:pt x="90" y="140"/>
                  </a:cubicBezTo>
                  <a:close/>
                  <a:moveTo>
                    <a:pt x="94" y="143"/>
                  </a:moveTo>
                  <a:cubicBezTo>
                    <a:pt x="95" y="144"/>
                    <a:pt x="95" y="144"/>
                    <a:pt x="95" y="144"/>
                  </a:cubicBezTo>
                  <a:cubicBezTo>
                    <a:pt x="94" y="144"/>
                    <a:pt x="94" y="144"/>
                    <a:pt x="94" y="144"/>
                  </a:cubicBezTo>
                  <a:cubicBezTo>
                    <a:pt x="94" y="144"/>
                    <a:pt x="94" y="144"/>
                    <a:pt x="94" y="144"/>
                  </a:cubicBezTo>
                  <a:cubicBezTo>
                    <a:pt x="94" y="143"/>
                    <a:pt x="94" y="143"/>
                    <a:pt x="94" y="143"/>
                  </a:cubicBezTo>
                  <a:close/>
                  <a:moveTo>
                    <a:pt x="94" y="143"/>
                  </a:moveTo>
                  <a:cubicBezTo>
                    <a:pt x="94" y="142"/>
                    <a:pt x="94" y="142"/>
                    <a:pt x="94" y="142"/>
                  </a:cubicBezTo>
                  <a:cubicBezTo>
                    <a:pt x="94" y="143"/>
                    <a:pt x="94" y="143"/>
                    <a:pt x="94" y="143"/>
                  </a:cubicBezTo>
                  <a:cubicBezTo>
                    <a:pt x="94" y="143"/>
                    <a:pt x="94" y="143"/>
                    <a:pt x="94" y="143"/>
                  </a:cubicBezTo>
                  <a:close/>
                  <a:moveTo>
                    <a:pt x="90" y="144"/>
                  </a:moveTo>
                  <a:cubicBezTo>
                    <a:pt x="91" y="143"/>
                    <a:pt x="91" y="143"/>
                    <a:pt x="91" y="143"/>
                  </a:cubicBezTo>
                  <a:cubicBezTo>
                    <a:pt x="91" y="142"/>
                    <a:pt x="91" y="142"/>
                    <a:pt x="91" y="142"/>
                  </a:cubicBezTo>
                  <a:cubicBezTo>
                    <a:pt x="92" y="142"/>
                    <a:pt x="92" y="142"/>
                    <a:pt x="92" y="142"/>
                  </a:cubicBezTo>
                  <a:cubicBezTo>
                    <a:pt x="93" y="142"/>
                    <a:pt x="93" y="142"/>
                    <a:pt x="93" y="142"/>
                  </a:cubicBezTo>
                  <a:cubicBezTo>
                    <a:pt x="92" y="142"/>
                    <a:pt x="92" y="142"/>
                    <a:pt x="92" y="142"/>
                  </a:cubicBezTo>
                  <a:cubicBezTo>
                    <a:pt x="92" y="143"/>
                    <a:pt x="92" y="143"/>
                    <a:pt x="92" y="143"/>
                  </a:cubicBezTo>
                  <a:cubicBezTo>
                    <a:pt x="91" y="144"/>
                    <a:pt x="91" y="144"/>
                    <a:pt x="91" y="144"/>
                  </a:cubicBezTo>
                  <a:cubicBezTo>
                    <a:pt x="90" y="144"/>
                    <a:pt x="90" y="144"/>
                    <a:pt x="90" y="144"/>
                  </a:cubicBezTo>
                  <a:close/>
                  <a:moveTo>
                    <a:pt x="89" y="142"/>
                  </a:moveTo>
                  <a:cubicBezTo>
                    <a:pt x="88" y="141"/>
                    <a:pt x="88" y="141"/>
                    <a:pt x="88" y="141"/>
                  </a:cubicBezTo>
                  <a:cubicBezTo>
                    <a:pt x="89" y="140"/>
                    <a:pt x="89" y="140"/>
                    <a:pt x="89" y="140"/>
                  </a:cubicBezTo>
                  <a:cubicBezTo>
                    <a:pt x="89" y="140"/>
                    <a:pt x="89" y="140"/>
                    <a:pt x="89" y="140"/>
                  </a:cubicBezTo>
                  <a:cubicBezTo>
                    <a:pt x="90" y="141"/>
                    <a:pt x="90" y="141"/>
                    <a:pt x="90" y="141"/>
                  </a:cubicBezTo>
                  <a:cubicBezTo>
                    <a:pt x="90" y="141"/>
                    <a:pt x="90" y="141"/>
                    <a:pt x="90" y="141"/>
                  </a:cubicBezTo>
                  <a:cubicBezTo>
                    <a:pt x="89" y="142"/>
                    <a:pt x="89" y="142"/>
                    <a:pt x="89" y="142"/>
                  </a:cubicBezTo>
                  <a:cubicBezTo>
                    <a:pt x="89" y="142"/>
                    <a:pt x="89" y="142"/>
                    <a:pt x="89" y="142"/>
                  </a:cubicBezTo>
                  <a:close/>
                  <a:moveTo>
                    <a:pt x="84" y="141"/>
                  </a:moveTo>
                  <a:cubicBezTo>
                    <a:pt x="85" y="141"/>
                    <a:pt x="85" y="141"/>
                    <a:pt x="85" y="141"/>
                  </a:cubicBezTo>
                  <a:cubicBezTo>
                    <a:pt x="85" y="142"/>
                    <a:pt x="85" y="142"/>
                    <a:pt x="85" y="142"/>
                  </a:cubicBezTo>
                  <a:cubicBezTo>
                    <a:pt x="85" y="142"/>
                    <a:pt x="85" y="142"/>
                    <a:pt x="85" y="142"/>
                  </a:cubicBezTo>
                  <a:cubicBezTo>
                    <a:pt x="84" y="141"/>
                    <a:pt x="84" y="141"/>
                    <a:pt x="84" y="141"/>
                  </a:cubicBezTo>
                  <a:close/>
                  <a:moveTo>
                    <a:pt x="82" y="143"/>
                  </a:moveTo>
                  <a:cubicBezTo>
                    <a:pt x="81" y="143"/>
                    <a:pt x="81" y="143"/>
                    <a:pt x="81" y="143"/>
                  </a:cubicBezTo>
                  <a:cubicBezTo>
                    <a:pt x="82" y="142"/>
                    <a:pt x="82" y="142"/>
                    <a:pt x="82" y="142"/>
                  </a:cubicBezTo>
                  <a:cubicBezTo>
                    <a:pt x="82" y="143"/>
                    <a:pt x="82" y="143"/>
                    <a:pt x="82" y="143"/>
                  </a:cubicBezTo>
                  <a:cubicBezTo>
                    <a:pt x="82" y="143"/>
                    <a:pt x="82" y="143"/>
                    <a:pt x="82" y="143"/>
                  </a:cubicBezTo>
                  <a:close/>
                  <a:moveTo>
                    <a:pt x="78" y="145"/>
                  </a:moveTo>
                  <a:cubicBezTo>
                    <a:pt x="79" y="146"/>
                    <a:pt x="79" y="146"/>
                    <a:pt x="79" y="146"/>
                  </a:cubicBezTo>
                  <a:cubicBezTo>
                    <a:pt x="79" y="146"/>
                    <a:pt x="79" y="146"/>
                    <a:pt x="79" y="146"/>
                  </a:cubicBezTo>
                  <a:cubicBezTo>
                    <a:pt x="78" y="146"/>
                    <a:pt x="78" y="146"/>
                    <a:pt x="78" y="146"/>
                  </a:cubicBezTo>
                  <a:cubicBezTo>
                    <a:pt x="78" y="145"/>
                    <a:pt x="78" y="145"/>
                    <a:pt x="78" y="145"/>
                  </a:cubicBezTo>
                  <a:close/>
                  <a:moveTo>
                    <a:pt x="0" y="159"/>
                  </a:moveTo>
                  <a:cubicBezTo>
                    <a:pt x="0" y="160"/>
                    <a:pt x="0" y="160"/>
                    <a:pt x="0" y="160"/>
                  </a:cubicBezTo>
                  <a:cubicBezTo>
                    <a:pt x="1" y="159"/>
                    <a:pt x="1" y="159"/>
                    <a:pt x="1" y="159"/>
                  </a:cubicBezTo>
                  <a:cubicBezTo>
                    <a:pt x="0" y="159"/>
                    <a:pt x="0" y="159"/>
                    <a:pt x="0" y="159"/>
                  </a:cubicBezTo>
                  <a:close/>
                  <a:moveTo>
                    <a:pt x="1" y="157"/>
                  </a:moveTo>
                  <a:cubicBezTo>
                    <a:pt x="0" y="158"/>
                    <a:pt x="0" y="158"/>
                    <a:pt x="0" y="158"/>
                  </a:cubicBezTo>
                  <a:cubicBezTo>
                    <a:pt x="1" y="158"/>
                    <a:pt x="1" y="158"/>
                    <a:pt x="1" y="158"/>
                  </a:cubicBezTo>
                  <a:cubicBezTo>
                    <a:pt x="2" y="157"/>
                    <a:pt x="2" y="157"/>
                    <a:pt x="2" y="157"/>
                  </a:cubicBezTo>
                  <a:cubicBezTo>
                    <a:pt x="1" y="157"/>
                    <a:pt x="1" y="157"/>
                    <a:pt x="1" y="157"/>
                  </a:cubicBezTo>
                  <a:close/>
                  <a:moveTo>
                    <a:pt x="2" y="155"/>
                  </a:moveTo>
                  <a:cubicBezTo>
                    <a:pt x="3" y="156"/>
                    <a:pt x="3" y="156"/>
                    <a:pt x="3" y="156"/>
                  </a:cubicBezTo>
                  <a:cubicBezTo>
                    <a:pt x="3" y="155"/>
                    <a:pt x="3" y="155"/>
                    <a:pt x="3" y="155"/>
                  </a:cubicBezTo>
                  <a:cubicBezTo>
                    <a:pt x="2" y="155"/>
                    <a:pt x="2" y="155"/>
                    <a:pt x="2" y="155"/>
                  </a:cubicBezTo>
                  <a:close/>
                  <a:moveTo>
                    <a:pt x="8" y="156"/>
                  </a:moveTo>
                  <a:cubicBezTo>
                    <a:pt x="7" y="155"/>
                    <a:pt x="7" y="155"/>
                    <a:pt x="7" y="155"/>
                  </a:cubicBezTo>
                  <a:cubicBezTo>
                    <a:pt x="6" y="155"/>
                    <a:pt x="6" y="155"/>
                    <a:pt x="6" y="155"/>
                  </a:cubicBezTo>
                  <a:cubicBezTo>
                    <a:pt x="5" y="155"/>
                    <a:pt x="5" y="155"/>
                    <a:pt x="5" y="155"/>
                  </a:cubicBezTo>
                  <a:cubicBezTo>
                    <a:pt x="5" y="156"/>
                    <a:pt x="5" y="156"/>
                    <a:pt x="5" y="156"/>
                  </a:cubicBezTo>
                  <a:cubicBezTo>
                    <a:pt x="6" y="156"/>
                    <a:pt x="6" y="156"/>
                    <a:pt x="6" y="156"/>
                  </a:cubicBezTo>
                  <a:cubicBezTo>
                    <a:pt x="6" y="156"/>
                    <a:pt x="6" y="156"/>
                    <a:pt x="6" y="156"/>
                  </a:cubicBezTo>
                  <a:cubicBezTo>
                    <a:pt x="6" y="157"/>
                    <a:pt x="6" y="157"/>
                    <a:pt x="6" y="157"/>
                  </a:cubicBezTo>
                  <a:cubicBezTo>
                    <a:pt x="6" y="157"/>
                    <a:pt x="6" y="157"/>
                    <a:pt x="6" y="157"/>
                  </a:cubicBezTo>
                  <a:cubicBezTo>
                    <a:pt x="7" y="156"/>
                    <a:pt x="7" y="156"/>
                    <a:pt x="7" y="156"/>
                  </a:cubicBezTo>
                  <a:cubicBezTo>
                    <a:pt x="8" y="156"/>
                    <a:pt x="8" y="156"/>
                    <a:pt x="8" y="156"/>
                  </a:cubicBezTo>
                  <a:close/>
                  <a:moveTo>
                    <a:pt x="8" y="157"/>
                  </a:moveTo>
                  <a:cubicBezTo>
                    <a:pt x="9" y="158"/>
                    <a:pt x="9" y="158"/>
                    <a:pt x="9" y="158"/>
                  </a:cubicBezTo>
                  <a:cubicBezTo>
                    <a:pt x="10" y="157"/>
                    <a:pt x="10" y="157"/>
                    <a:pt x="10" y="157"/>
                  </a:cubicBezTo>
                  <a:cubicBezTo>
                    <a:pt x="10" y="156"/>
                    <a:pt x="10" y="156"/>
                    <a:pt x="10" y="156"/>
                  </a:cubicBezTo>
                  <a:cubicBezTo>
                    <a:pt x="10" y="156"/>
                    <a:pt x="10" y="156"/>
                    <a:pt x="10" y="156"/>
                  </a:cubicBezTo>
                  <a:cubicBezTo>
                    <a:pt x="10" y="156"/>
                    <a:pt x="10" y="156"/>
                    <a:pt x="10" y="156"/>
                  </a:cubicBezTo>
                  <a:cubicBezTo>
                    <a:pt x="9" y="156"/>
                    <a:pt x="9" y="156"/>
                    <a:pt x="9" y="156"/>
                  </a:cubicBezTo>
                  <a:cubicBezTo>
                    <a:pt x="9" y="157"/>
                    <a:pt x="9" y="157"/>
                    <a:pt x="9" y="157"/>
                  </a:cubicBezTo>
                  <a:cubicBezTo>
                    <a:pt x="8" y="157"/>
                    <a:pt x="8" y="157"/>
                    <a:pt x="8" y="157"/>
                  </a:cubicBezTo>
                  <a:close/>
                  <a:moveTo>
                    <a:pt x="13" y="157"/>
                  </a:moveTo>
                  <a:cubicBezTo>
                    <a:pt x="12" y="156"/>
                    <a:pt x="12" y="156"/>
                    <a:pt x="12" y="156"/>
                  </a:cubicBezTo>
                  <a:cubicBezTo>
                    <a:pt x="12" y="156"/>
                    <a:pt x="12" y="156"/>
                    <a:pt x="12" y="156"/>
                  </a:cubicBezTo>
                  <a:cubicBezTo>
                    <a:pt x="12" y="157"/>
                    <a:pt x="12" y="157"/>
                    <a:pt x="12" y="157"/>
                  </a:cubicBezTo>
                  <a:cubicBezTo>
                    <a:pt x="11" y="157"/>
                    <a:pt x="11" y="157"/>
                    <a:pt x="11" y="157"/>
                  </a:cubicBezTo>
                  <a:cubicBezTo>
                    <a:pt x="11" y="158"/>
                    <a:pt x="11" y="158"/>
                    <a:pt x="11" y="158"/>
                  </a:cubicBezTo>
                  <a:cubicBezTo>
                    <a:pt x="12" y="158"/>
                    <a:pt x="12" y="158"/>
                    <a:pt x="12" y="158"/>
                  </a:cubicBezTo>
                  <a:cubicBezTo>
                    <a:pt x="13" y="157"/>
                    <a:pt x="13" y="157"/>
                    <a:pt x="13" y="157"/>
                  </a:cubicBezTo>
                  <a:close/>
                  <a:moveTo>
                    <a:pt x="23" y="157"/>
                  </a:moveTo>
                  <a:cubicBezTo>
                    <a:pt x="23" y="156"/>
                    <a:pt x="23" y="156"/>
                    <a:pt x="23" y="156"/>
                  </a:cubicBezTo>
                  <a:cubicBezTo>
                    <a:pt x="24" y="155"/>
                    <a:pt x="24" y="155"/>
                    <a:pt x="24" y="155"/>
                  </a:cubicBezTo>
                  <a:cubicBezTo>
                    <a:pt x="24" y="155"/>
                    <a:pt x="24" y="155"/>
                    <a:pt x="24" y="155"/>
                  </a:cubicBezTo>
                  <a:cubicBezTo>
                    <a:pt x="23" y="154"/>
                    <a:pt x="23" y="154"/>
                    <a:pt x="23" y="154"/>
                  </a:cubicBezTo>
                  <a:cubicBezTo>
                    <a:pt x="22" y="155"/>
                    <a:pt x="22" y="155"/>
                    <a:pt x="22" y="155"/>
                  </a:cubicBezTo>
                  <a:cubicBezTo>
                    <a:pt x="22" y="156"/>
                    <a:pt x="22" y="156"/>
                    <a:pt x="22" y="156"/>
                  </a:cubicBezTo>
                  <a:cubicBezTo>
                    <a:pt x="22" y="156"/>
                    <a:pt x="22" y="156"/>
                    <a:pt x="22" y="156"/>
                  </a:cubicBezTo>
                  <a:cubicBezTo>
                    <a:pt x="21" y="156"/>
                    <a:pt x="21" y="156"/>
                    <a:pt x="21" y="156"/>
                  </a:cubicBezTo>
                  <a:cubicBezTo>
                    <a:pt x="21" y="156"/>
                    <a:pt x="21" y="156"/>
                    <a:pt x="21" y="156"/>
                  </a:cubicBezTo>
                  <a:cubicBezTo>
                    <a:pt x="20" y="156"/>
                    <a:pt x="20" y="156"/>
                    <a:pt x="20" y="156"/>
                  </a:cubicBezTo>
                  <a:cubicBezTo>
                    <a:pt x="19" y="156"/>
                    <a:pt x="19" y="156"/>
                    <a:pt x="19" y="156"/>
                  </a:cubicBezTo>
                  <a:cubicBezTo>
                    <a:pt x="19" y="156"/>
                    <a:pt x="19" y="156"/>
                    <a:pt x="19" y="156"/>
                  </a:cubicBezTo>
                  <a:cubicBezTo>
                    <a:pt x="20" y="157"/>
                    <a:pt x="20" y="157"/>
                    <a:pt x="20" y="157"/>
                  </a:cubicBezTo>
                  <a:cubicBezTo>
                    <a:pt x="20" y="157"/>
                    <a:pt x="20" y="157"/>
                    <a:pt x="20" y="157"/>
                  </a:cubicBezTo>
                  <a:cubicBezTo>
                    <a:pt x="21" y="157"/>
                    <a:pt x="21" y="157"/>
                    <a:pt x="21" y="157"/>
                  </a:cubicBezTo>
                  <a:cubicBezTo>
                    <a:pt x="22" y="156"/>
                    <a:pt x="22" y="156"/>
                    <a:pt x="22" y="156"/>
                  </a:cubicBezTo>
                  <a:cubicBezTo>
                    <a:pt x="23" y="157"/>
                    <a:pt x="23" y="157"/>
                    <a:pt x="23" y="157"/>
                  </a:cubicBezTo>
                  <a:close/>
                  <a:moveTo>
                    <a:pt x="25" y="157"/>
                  </a:moveTo>
                  <a:cubicBezTo>
                    <a:pt x="27" y="157"/>
                    <a:pt x="27" y="157"/>
                    <a:pt x="27" y="157"/>
                  </a:cubicBezTo>
                  <a:cubicBezTo>
                    <a:pt x="28" y="157"/>
                    <a:pt x="28" y="157"/>
                    <a:pt x="28" y="157"/>
                  </a:cubicBezTo>
                  <a:cubicBezTo>
                    <a:pt x="28" y="158"/>
                    <a:pt x="28" y="158"/>
                    <a:pt x="28" y="158"/>
                  </a:cubicBezTo>
                  <a:cubicBezTo>
                    <a:pt x="27" y="158"/>
                    <a:pt x="27" y="158"/>
                    <a:pt x="27" y="158"/>
                  </a:cubicBezTo>
                  <a:cubicBezTo>
                    <a:pt x="25" y="157"/>
                    <a:pt x="25" y="157"/>
                    <a:pt x="25" y="157"/>
                  </a:cubicBezTo>
                  <a:cubicBezTo>
                    <a:pt x="24" y="157"/>
                    <a:pt x="24" y="157"/>
                    <a:pt x="24" y="157"/>
                  </a:cubicBezTo>
                  <a:cubicBezTo>
                    <a:pt x="24" y="157"/>
                    <a:pt x="24" y="157"/>
                    <a:pt x="24" y="157"/>
                  </a:cubicBezTo>
                  <a:cubicBezTo>
                    <a:pt x="24" y="157"/>
                    <a:pt x="25" y="157"/>
                    <a:pt x="25" y="157"/>
                  </a:cubicBezTo>
                  <a:close/>
                  <a:moveTo>
                    <a:pt x="32" y="156"/>
                  </a:moveTo>
                  <a:cubicBezTo>
                    <a:pt x="31" y="155"/>
                    <a:pt x="31" y="155"/>
                    <a:pt x="31" y="155"/>
                  </a:cubicBezTo>
                  <a:cubicBezTo>
                    <a:pt x="30" y="155"/>
                    <a:pt x="30" y="155"/>
                    <a:pt x="30" y="155"/>
                  </a:cubicBezTo>
                  <a:cubicBezTo>
                    <a:pt x="30" y="156"/>
                    <a:pt x="30" y="156"/>
                    <a:pt x="30" y="156"/>
                  </a:cubicBezTo>
                  <a:cubicBezTo>
                    <a:pt x="31" y="156"/>
                    <a:pt x="31" y="156"/>
                    <a:pt x="31" y="156"/>
                  </a:cubicBezTo>
                  <a:cubicBezTo>
                    <a:pt x="32" y="156"/>
                    <a:pt x="32" y="156"/>
                    <a:pt x="32" y="156"/>
                  </a:cubicBezTo>
                  <a:close/>
                  <a:moveTo>
                    <a:pt x="37" y="156"/>
                  </a:moveTo>
                  <a:cubicBezTo>
                    <a:pt x="37" y="155"/>
                    <a:pt x="37" y="155"/>
                    <a:pt x="37" y="155"/>
                  </a:cubicBezTo>
                  <a:cubicBezTo>
                    <a:pt x="36" y="155"/>
                    <a:pt x="36" y="155"/>
                    <a:pt x="36" y="155"/>
                  </a:cubicBezTo>
                  <a:cubicBezTo>
                    <a:pt x="37" y="156"/>
                    <a:pt x="37" y="156"/>
                    <a:pt x="37" y="156"/>
                  </a:cubicBezTo>
                  <a:close/>
                  <a:moveTo>
                    <a:pt x="40" y="154"/>
                  </a:moveTo>
                  <a:cubicBezTo>
                    <a:pt x="39" y="154"/>
                    <a:pt x="39" y="154"/>
                    <a:pt x="39" y="154"/>
                  </a:cubicBezTo>
                  <a:cubicBezTo>
                    <a:pt x="39" y="154"/>
                    <a:pt x="39" y="154"/>
                    <a:pt x="39" y="154"/>
                  </a:cubicBezTo>
                  <a:cubicBezTo>
                    <a:pt x="39" y="155"/>
                    <a:pt x="39" y="155"/>
                    <a:pt x="39" y="155"/>
                  </a:cubicBezTo>
                  <a:cubicBezTo>
                    <a:pt x="40" y="154"/>
                    <a:pt x="40" y="154"/>
                    <a:pt x="40" y="154"/>
                  </a:cubicBezTo>
                  <a:cubicBezTo>
                    <a:pt x="40" y="154"/>
                    <a:pt x="40" y="154"/>
                    <a:pt x="40" y="154"/>
                  </a:cubicBezTo>
                  <a:close/>
                  <a:moveTo>
                    <a:pt x="43" y="154"/>
                  </a:moveTo>
                  <a:cubicBezTo>
                    <a:pt x="42" y="154"/>
                    <a:pt x="42" y="154"/>
                    <a:pt x="42" y="154"/>
                  </a:cubicBezTo>
                  <a:cubicBezTo>
                    <a:pt x="41" y="154"/>
                    <a:pt x="41" y="154"/>
                    <a:pt x="41" y="154"/>
                  </a:cubicBezTo>
                  <a:cubicBezTo>
                    <a:pt x="42" y="154"/>
                    <a:pt x="42" y="154"/>
                    <a:pt x="42" y="154"/>
                  </a:cubicBezTo>
                  <a:cubicBezTo>
                    <a:pt x="43" y="154"/>
                    <a:pt x="43" y="154"/>
                    <a:pt x="43" y="154"/>
                  </a:cubicBezTo>
                  <a:close/>
                  <a:moveTo>
                    <a:pt x="43" y="153"/>
                  </a:moveTo>
                  <a:cubicBezTo>
                    <a:pt x="43" y="152"/>
                    <a:pt x="43" y="152"/>
                    <a:pt x="43" y="152"/>
                  </a:cubicBezTo>
                  <a:cubicBezTo>
                    <a:pt x="42" y="153"/>
                    <a:pt x="42" y="153"/>
                    <a:pt x="42" y="153"/>
                  </a:cubicBezTo>
                  <a:cubicBezTo>
                    <a:pt x="43" y="153"/>
                    <a:pt x="43" y="153"/>
                    <a:pt x="43" y="153"/>
                  </a:cubicBezTo>
                  <a:close/>
                  <a:moveTo>
                    <a:pt x="43" y="153"/>
                  </a:moveTo>
                  <a:cubicBezTo>
                    <a:pt x="44" y="154"/>
                    <a:pt x="44" y="154"/>
                    <a:pt x="44" y="154"/>
                  </a:cubicBezTo>
                  <a:cubicBezTo>
                    <a:pt x="44" y="153"/>
                    <a:pt x="44" y="153"/>
                    <a:pt x="44" y="153"/>
                  </a:cubicBezTo>
                  <a:cubicBezTo>
                    <a:pt x="44" y="153"/>
                    <a:pt x="44" y="153"/>
                    <a:pt x="44" y="153"/>
                  </a:cubicBezTo>
                  <a:cubicBezTo>
                    <a:pt x="43" y="153"/>
                    <a:pt x="43" y="153"/>
                    <a:pt x="43" y="153"/>
                  </a:cubicBezTo>
                  <a:close/>
                  <a:moveTo>
                    <a:pt x="53" y="149"/>
                  </a:moveTo>
                  <a:cubicBezTo>
                    <a:pt x="54" y="150"/>
                    <a:pt x="54" y="150"/>
                    <a:pt x="54" y="150"/>
                  </a:cubicBezTo>
                  <a:cubicBezTo>
                    <a:pt x="54" y="150"/>
                    <a:pt x="54" y="150"/>
                    <a:pt x="54" y="150"/>
                  </a:cubicBezTo>
                  <a:cubicBezTo>
                    <a:pt x="53" y="150"/>
                    <a:pt x="53" y="150"/>
                    <a:pt x="53" y="150"/>
                  </a:cubicBezTo>
                  <a:cubicBezTo>
                    <a:pt x="53" y="151"/>
                    <a:pt x="53" y="151"/>
                    <a:pt x="53" y="151"/>
                  </a:cubicBezTo>
                  <a:cubicBezTo>
                    <a:pt x="52" y="152"/>
                    <a:pt x="52" y="152"/>
                    <a:pt x="52" y="152"/>
                  </a:cubicBezTo>
                  <a:cubicBezTo>
                    <a:pt x="50" y="153"/>
                    <a:pt x="50" y="153"/>
                    <a:pt x="50" y="153"/>
                  </a:cubicBezTo>
                  <a:cubicBezTo>
                    <a:pt x="49" y="153"/>
                    <a:pt x="49" y="153"/>
                    <a:pt x="49" y="153"/>
                  </a:cubicBezTo>
                  <a:cubicBezTo>
                    <a:pt x="48" y="154"/>
                    <a:pt x="48" y="154"/>
                    <a:pt x="48" y="154"/>
                  </a:cubicBezTo>
                  <a:cubicBezTo>
                    <a:pt x="46" y="154"/>
                    <a:pt x="46" y="154"/>
                    <a:pt x="46" y="154"/>
                  </a:cubicBezTo>
                  <a:cubicBezTo>
                    <a:pt x="47" y="153"/>
                    <a:pt x="47" y="153"/>
                    <a:pt x="47" y="153"/>
                  </a:cubicBezTo>
                  <a:cubicBezTo>
                    <a:pt x="48" y="153"/>
                    <a:pt x="48" y="153"/>
                    <a:pt x="48" y="153"/>
                  </a:cubicBezTo>
                  <a:cubicBezTo>
                    <a:pt x="48" y="152"/>
                    <a:pt x="48" y="152"/>
                    <a:pt x="48" y="152"/>
                  </a:cubicBezTo>
                  <a:cubicBezTo>
                    <a:pt x="49" y="152"/>
                    <a:pt x="49" y="152"/>
                    <a:pt x="49" y="152"/>
                  </a:cubicBezTo>
                  <a:cubicBezTo>
                    <a:pt x="49" y="152"/>
                    <a:pt x="49" y="152"/>
                    <a:pt x="49" y="152"/>
                  </a:cubicBezTo>
                  <a:cubicBezTo>
                    <a:pt x="50" y="151"/>
                    <a:pt x="50" y="151"/>
                    <a:pt x="50" y="151"/>
                  </a:cubicBezTo>
                  <a:cubicBezTo>
                    <a:pt x="51" y="151"/>
                    <a:pt x="51" y="151"/>
                    <a:pt x="51" y="151"/>
                  </a:cubicBezTo>
                  <a:cubicBezTo>
                    <a:pt x="51" y="150"/>
                    <a:pt x="51" y="150"/>
                    <a:pt x="51" y="150"/>
                  </a:cubicBezTo>
                  <a:cubicBezTo>
                    <a:pt x="51" y="150"/>
                    <a:pt x="51" y="150"/>
                    <a:pt x="51" y="150"/>
                  </a:cubicBezTo>
                  <a:cubicBezTo>
                    <a:pt x="52" y="149"/>
                    <a:pt x="52" y="149"/>
                    <a:pt x="52" y="149"/>
                  </a:cubicBezTo>
                  <a:cubicBezTo>
                    <a:pt x="52" y="149"/>
                    <a:pt x="53" y="149"/>
                    <a:pt x="53" y="149"/>
                  </a:cubicBezTo>
                  <a:close/>
                  <a:moveTo>
                    <a:pt x="61" y="146"/>
                  </a:moveTo>
                  <a:cubicBezTo>
                    <a:pt x="60" y="146"/>
                    <a:pt x="60" y="146"/>
                    <a:pt x="60" y="146"/>
                  </a:cubicBezTo>
                  <a:cubicBezTo>
                    <a:pt x="59" y="147"/>
                    <a:pt x="59" y="147"/>
                    <a:pt x="59" y="147"/>
                  </a:cubicBezTo>
                  <a:cubicBezTo>
                    <a:pt x="59" y="148"/>
                    <a:pt x="59" y="148"/>
                    <a:pt x="59" y="148"/>
                  </a:cubicBezTo>
                  <a:cubicBezTo>
                    <a:pt x="60" y="148"/>
                    <a:pt x="60" y="148"/>
                    <a:pt x="60" y="148"/>
                  </a:cubicBezTo>
                  <a:cubicBezTo>
                    <a:pt x="59" y="149"/>
                    <a:pt x="59" y="149"/>
                    <a:pt x="59" y="149"/>
                  </a:cubicBezTo>
                  <a:cubicBezTo>
                    <a:pt x="59" y="148"/>
                    <a:pt x="59" y="148"/>
                    <a:pt x="59" y="148"/>
                  </a:cubicBezTo>
                  <a:cubicBezTo>
                    <a:pt x="58" y="149"/>
                    <a:pt x="58" y="149"/>
                    <a:pt x="58" y="149"/>
                  </a:cubicBezTo>
                  <a:cubicBezTo>
                    <a:pt x="58" y="149"/>
                    <a:pt x="58" y="149"/>
                    <a:pt x="58" y="149"/>
                  </a:cubicBezTo>
                  <a:cubicBezTo>
                    <a:pt x="57" y="149"/>
                    <a:pt x="57" y="149"/>
                    <a:pt x="57" y="149"/>
                  </a:cubicBezTo>
                  <a:cubicBezTo>
                    <a:pt x="57" y="150"/>
                    <a:pt x="57" y="150"/>
                    <a:pt x="57" y="150"/>
                  </a:cubicBezTo>
                  <a:cubicBezTo>
                    <a:pt x="56" y="150"/>
                    <a:pt x="56" y="150"/>
                    <a:pt x="56" y="150"/>
                  </a:cubicBezTo>
                  <a:cubicBezTo>
                    <a:pt x="55" y="151"/>
                    <a:pt x="55" y="151"/>
                    <a:pt x="55" y="151"/>
                  </a:cubicBezTo>
                  <a:cubicBezTo>
                    <a:pt x="54" y="151"/>
                    <a:pt x="54" y="151"/>
                    <a:pt x="54" y="151"/>
                  </a:cubicBezTo>
                  <a:cubicBezTo>
                    <a:pt x="54" y="151"/>
                    <a:pt x="54" y="151"/>
                    <a:pt x="54" y="151"/>
                  </a:cubicBezTo>
                  <a:cubicBezTo>
                    <a:pt x="54" y="152"/>
                    <a:pt x="54" y="152"/>
                    <a:pt x="54" y="152"/>
                  </a:cubicBezTo>
                  <a:cubicBezTo>
                    <a:pt x="56" y="152"/>
                    <a:pt x="56" y="152"/>
                    <a:pt x="56" y="152"/>
                  </a:cubicBezTo>
                  <a:cubicBezTo>
                    <a:pt x="57" y="151"/>
                    <a:pt x="57" y="151"/>
                    <a:pt x="57" y="151"/>
                  </a:cubicBezTo>
                  <a:cubicBezTo>
                    <a:pt x="58" y="150"/>
                    <a:pt x="58" y="150"/>
                    <a:pt x="58" y="150"/>
                  </a:cubicBezTo>
                  <a:cubicBezTo>
                    <a:pt x="58" y="151"/>
                    <a:pt x="58" y="151"/>
                    <a:pt x="58" y="151"/>
                  </a:cubicBezTo>
                  <a:cubicBezTo>
                    <a:pt x="58" y="151"/>
                    <a:pt x="58" y="151"/>
                    <a:pt x="58" y="151"/>
                  </a:cubicBezTo>
                  <a:cubicBezTo>
                    <a:pt x="59" y="150"/>
                    <a:pt x="59" y="150"/>
                    <a:pt x="59" y="150"/>
                  </a:cubicBezTo>
                  <a:cubicBezTo>
                    <a:pt x="59" y="150"/>
                    <a:pt x="59" y="150"/>
                    <a:pt x="59" y="150"/>
                  </a:cubicBezTo>
                  <a:cubicBezTo>
                    <a:pt x="60" y="150"/>
                    <a:pt x="60" y="150"/>
                    <a:pt x="60" y="150"/>
                  </a:cubicBezTo>
                  <a:cubicBezTo>
                    <a:pt x="60" y="150"/>
                    <a:pt x="60" y="150"/>
                    <a:pt x="60" y="150"/>
                  </a:cubicBezTo>
                  <a:cubicBezTo>
                    <a:pt x="60" y="150"/>
                    <a:pt x="60" y="150"/>
                    <a:pt x="60" y="150"/>
                  </a:cubicBezTo>
                  <a:cubicBezTo>
                    <a:pt x="61" y="149"/>
                    <a:pt x="61" y="149"/>
                    <a:pt x="61" y="149"/>
                  </a:cubicBezTo>
                  <a:cubicBezTo>
                    <a:pt x="62" y="149"/>
                    <a:pt x="62" y="149"/>
                    <a:pt x="62" y="149"/>
                  </a:cubicBezTo>
                  <a:cubicBezTo>
                    <a:pt x="62" y="149"/>
                    <a:pt x="62" y="149"/>
                    <a:pt x="62" y="149"/>
                  </a:cubicBezTo>
                  <a:cubicBezTo>
                    <a:pt x="61" y="148"/>
                    <a:pt x="61" y="148"/>
                    <a:pt x="61" y="148"/>
                  </a:cubicBezTo>
                  <a:cubicBezTo>
                    <a:pt x="62" y="148"/>
                    <a:pt x="62" y="148"/>
                    <a:pt x="62" y="148"/>
                  </a:cubicBezTo>
                  <a:cubicBezTo>
                    <a:pt x="62" y="147"/>
                    <a:pt x="62" y="147"/>
                    <a:pt x="62" y="147"/>
                  </a:cubicBezTo>
                  <a:cubicBezTo>
                    <a:pt x="61" y="147"/>
                    <a:pt x="61" y="147"/>
                    <a:pt x="61" y="147"/>
                  </a:cubicBezTo>
                  <a:cubicBezTo>
                    <a:pt x="61" y="146"/>
                    <a:pt x="61" y="146"/>
                    <a:pt x="61" y="146"/>
                  </a:cubicBezTo>
                  <a:close/>
                  <a:moveTo>
                    <a:pt x="64" y="148"/>
                  </a:moveTo>
                  <a:cubicBezTo>
                    <a:pt x="63" y="147"/>
                    <a:pt x="63" y="147"/>
                    <a:pt x="63" y="147"/>
                  </a:cubicBezTo>
                  <a:cubicBezTo>
                    <a:pt x="63" y="147"/>
                    <a:pt x="63" y="147"/>
                    <a:pt x="63" y="147"/>
                  </a:cubicBezTo>
                  <a:cubicBezTo>
                    <a:pt x="63" y="147"/>
                    <a:pt x="63" y="147"/>
                    <a:pt x="63" y="147"/>
                  </a:cubicBezTo>
                  <a:cubicBezTo>
                    <a:pt x="64" y="148"/>
                    <a:pt x="64" y="148"/>
                    <a:pt x="64" y="148"/>
                  </a:cubicBezTo>
                  <a:close/>
                  <a:moveTo>
                    <a:pt x="68" y="147"/>
                  </a:moveTo>
                  <a:cubicBezTo>
                    <a:pt x="68" y="147"/>
                    <a:pt x="68" y="147"/>
                    <a:pt x="68" y="147"/>
                  </a:cubicBezTo>
                  <a:cubicBezTo>
                    <a:pt x="69" y="147"/>
                    <a:pt x="69" y="147"/>
                    <a:pt x="69" y="147"/>
                  </a:cubicBezTo>
                  <a:cubicBezTo>
                    <a:pt x="69" y="147"/>
                    <a:pt x="69" y="147"/>
                    <a:pt x="69" y="147"/>
                  </a:cubicBezTo>
                  <a:cubicBezTo>
                    <a:pt x="68" y="147"/>
                    <a:pt x="68" y="147"/>
                    <a:pt x="68" y="147"/>
                  </a:cubicBezTo>
                  <a:cubicBezTo>
                    <a:pt x="68" y="147"/>
                    <a:pt x="68" y="147"/>
                    <a:pt x="68" y="147"/>
                  </a:cubicBezTo>
                  <a:close/>
                  <a:moveTo>
                    <a:pt x="66" y="147"/>
                  </a:moveTo>
                  <a:cubicBezTo>
                    <a:pt x="67" y="147"/>
                    <a:pt x="67" y="147"/>
                    <a:pt x="67" y="147"/>
                  </a:cubicBezTo>
                  <a:cubicBezTo>
                    <a:pt x="67" y="147"/>
                    <a:pt x="67" y="147"/>
                    <a:pt x="67" y="147"/>
                  </a:cubicBezTo>
                  <a:cubicBezTo>
                    <a:pt x="66" y="147"/>
                    <a:pt x="66" y="147"/>
                    <a:pt x="66" y="147"/>
                  </a:cubicBezTo>
                  <a:close/>
                  <a:moveTo>
                    <a:pt x="66" y="146"/>
                  </a:moveTo>
                  <a:cubicBezTo>
                    <a:pt x="66" y="146"/>
                    <a:pt x="66" y="146"/>
                    <a:pt x="66" y="146"/>
                  </a:cubicBezTo>
                  <a:cubicBezTo>
                    <a:pt x="66" y="145"/>
                    <a:pt x="66" y="145"/>
                    <a:pt x="66" y="145"/>
                  </a:cubicBezTo>
                  <a:cubicBezTo>
                    <a:pt x="66" y="145"/>
                    <a:pt x="66" y="145"/>
                    <a:pt x="66" y="145"/>
                  </a:cubicBezTo>
                  <a:cubicBezTo>
                    <a:pt x="67" y="146"/>
                    <a:pt x="67" y="146"/>
                    <a:pt x="67" y="146"/>
                  </a:cubicBezTo>
                  <a:cubicBezTo>
                    <a:pt x="66" y="146"/>
                    <a:pt x="66" y="146"/>
                    <a:pt x="66" y="146"/>
                  </a:cubicBezTo>
                  <a:close/>
                  <a:moveTo>
                    <a:pt x="65" y="146"/>
                  </a:moveTo>
                  <a:cubicBezTo>
                    <a:pt x="64" y="146"/>
                    <a:pt x="64" y="146"/>
                    <a:pt x="64" y="146"/>
                  </a:cubicBezTo>
                  <a:cubicBezTo>
                    <a:pt x="64" y="146"/>
                    <a:pt x="64" y="146"/>
                    <a:pt x="64" y="146"/>
                  </a:cubicBezTo>
                  <a:cubicBezTo>
                    <a:pt x="64" y="147"/>
                    <a:pt x="64" y="147"/>
                    <a:pt x="64" y="147"/>
                  </a:cubicBezTo>
                  <a:cubicBezTo>
                    <a:pt x="65" y="147"/>
                    <a:pt x="65" y="147"/>
                    <a:pt x="65" y="147"/>
                  </a:cubicBezTo>
                  <a:cubicBezTo>
                    <a:pt x="65" y="146"/>
                    <a:pt x="65" y="146"/>
                    <a:pt x="65" y="146"/>
                  </a:cubicBezTo>
                  <a:cubicBezTo>
                    <a:pt x="65" y="146"/>
                    <a:pt x="65" y="146"/>
                    <a:pt x="65" y="146"/>
                  </a:cubicBezTo>
                  <a:cubicBezTo>
                    <a:pt x="65" y="146"/>
                    <a:pt x="65" y="146"/>
                    <a:pt x="65" y="146"/>
                  </a:cubicBezTo>
                  <a:close/>
                  <a:moveTo>
                    <a:pt x="105" y="113"/>
                  </a:moveTo>
                  <a:cubicBezTo>
                    <a:pt x="105" y="113"/>
                    <a:pt x="105" y="113"/>
                    <a:pt x="105" y="113"/>
                  </a:cubicBezTo>
                  <a:cubicBezTo>
                    <a:pt x="106" y="112"/>
                    <a:pt x="106" y="112"/>
                    <a:pt x="106" y="112"/>
                  </a:cubicBezTo>
                  <a:cubicBezTo>
                    <a:pt x="106" y="113"/>
                    <a:pt x="106" y="113"/>
                    <a:pt x="106" y="113"/>
                  </a:cubicBezTo>
                  <a:cubicBezTo>
                    <a:pt x="105" y="113"/>
                    <a:pt x="105" y="113"/>
                    <a:pt x="105" y="113"/>
                  </a:cubicBezTo>
                  <a:close/>
                  <a:moveTo>
                    <a:pt x="104" y="113"/>
                  </a:moveTo>
                  <a:cubicBezTo>
                    <a:pt x="103" y="113"/>
                    <a:pt x="103" y="113"/>
                    <a:pt x="103" y="113"/>
                  </a:cubicBezTo>
                  <a:cubicBezTo>
                    <a:pt x="103" y="112"/>
                    <a:pt x="103" y="112"/>
                    <a:pt x="103" y="112"/>
                  </a:cubicBezTo>
                  <a:cubicBezTo>
                    <a:pt x="104" y="112"/>
                    <a:pt x="104" y="112"/>
                    <a:pt x="104" y="112"/>
                  </a:cubicBezTo>
                  <a:cubicBezTo>
                    <a:pt x="105" y="111"/>
                    <a:pt x="105" y="111"/>
                    <a:pt x="105" y="111"/>
                  </a:cubicBezTo>
                  <a:cubicBezTo>
                    <a:pt x="105" y="112"/>
                    <a:pt x="105" y="112"/>
                    <a:pt x="105" y="112"/>
                  </a:cubicBezTo>
                  <a:cubicBezTo>
                    <a:pt x="104" y="113"/>
                    <a:pt x="104" y="113"/>
                    <a:pt x="104" y="113"/>
                  </a:cubicBezTo>
                  <a:cubicBezTo>
                    <a:pt x="104" y="113"/>
                    <a:pt x="104" y="113"/>
                    <a:pt x="104" y="113"/>
                  </a:cubicBezTo>
                  <a:close/>
                  <a:moveTo>
                    <a:pt x="70" y="144"/>
                  </a:moveTo>
                  <a:cubicBezTo>
                    <a:pt x="70" y="143"/>
                    <a:pt x="70" y="143"/>
                    <a:pt x="70" y="143"/>
                  </a:cubicBezTo>
                  <a:cubicBezTo>
                    <a:pt x="70" y="143"/>
                    <a:pt x="70" y="143"/>
                    <a:pt x="70" y="143"/>
                  </a:cubicBezTo>
                  <a:cubicBezTo>
                    <a:pt x="71" y="143"/>
                    <a:pt x="71" y="143"/>
                    <a:pt x="71" y="143"/>
                  </a:cubicBezTo>
                  <a:cubicBezTo>
                    <a:pt x="72" y="142"/>
                    <a:pt x="72" y="142"/>
                    <a:pt x="72" y="142"/>
                  </a:cubicBezTo>
                  <a:cubicBezTo>
                    <a:pt x="72" y="142"/>
                    <a:pt x="72" y="142"/>
                    <a:pt x="72" y="142"/>
                  </a:cubicBezTo>
                  <a:cubicBezTo>
                    <a:pt x="73" y="141"/>
                    <a:pt x="73" y="141"/>
                    <a:pt x="73" y="141"/>
                  </a:cubicBezTo>
                  <a:cubicBezTo>
                    <a:pt x="73" y="141"/>
                    <a:pt x="73" y="141"/>
                    <a:pt x="73" y="141"/>
                  </a:cubicBezTo>
                  <a:cubicBezTo>
                    <a:pt x="74" y="141"/>
                    <a:pt x="74" y="141"/>
                    <a:pt x="74" y="141"/>
                  </a:cubicBezTo>
                  <a:cubicBezTo>
                    <a:pt x="74" y="141"/>
                    <a:pt x="74" y="141"/>
                    <a:pt x="74" y="141"/>
                  </a:cubicBezTo>
                  <a:cubicBezTo>
                    <a:pt x="75" y="141"/>
                    <a:pt x="75" y="141"/>
                    <a:pt x="75" y="141"/>
                  </a:cubicBezTo>
                  <a:cubicBezTo>
                    <a:pt x="76" y="141"/>
                    <a:pt x="76" y="141"/>
                    <a:pt x="76" y="141"/>
                  </a:cubicBezTo>
                  <a:cubicBezTo>
                    <a:pt x="76" y="141"/>
                    <a:pt x="76" y="141"/>
                    <a:pt x="76" y="141"/>
                  </a:cubicBezTo>
                  <a:cubicBezTo>
                    <a:pt x="77" y="141"/>
                    <a:pt x="77" y="141"/>
                    <a:pt x="77" y="141"/>
                  </a:cubicBezTo>
                  <a:cubicBezTo>
                    <a:pt x="78" y="141"/>
                    <a:pt x="78" y="141"/>
                    <a:pt x="78" y="141"/>
                  </a:cubicBezTo>
                  <a:cubicBezTo>
                    <a:pt x="77" y="142"/>
                    <a:pt x="77" y="142"/>
                    <a:pt x="77" y="142"/>
                  </a:cubicBezTo>
                  <a:cubicBezTo>
                    <a:pt x="78" y="143"/>
                    <a:pt x="78" y="143"/>
                    <a:pt x="78" y="143"/>
                  </a:cubicBezTo>
                  <a:cubicBezTo>
                    <a:pt x="78" y="143"/>
                    <a:pt x="78" y="143"/>
                    <a:pt x="78" y="143"/>
                  </a:cubicBezTo>
                  <a:cubicBezTo>
                    <a:pt x="77" y="143"/>
                    <a:pt x="77" y="143"/>
                    <a:pt x="77" y="143"/>
                  </a:cubicBezTo>
                  <a:cubicBezTo>
                    <a:pt x="77" y="144"/>
                    <a:pt x="77" y="144"/>
                    <a:pt x="77" y="144"/>
                  </a:cubicBezTo>
                  <a:cubicBezTo>
                    <a:pt x="75" y="144"/>
                    <a:pt x="75" y="144"/>
                    <a:pt x="75" y="144"/>
                  </a:cubicBezTo>
                  <a:cubicBezTo>
                    <a:pt x="74" y="144"/>
                    <a:pt x="74" y="144"/>
                    <a:pt x="74" y="144"/>
                  </a:cubicBezTo>
                  <a:cubicBezTo>
                    <a:pt x="73" y="144"/>
                    <a:pt x="73" y="144"/>
                    <a:pt x="73" y="144"/>
                  </a:cubicBezTo>
                  <a:cubicBezTo>
                    <a:pt x="72" y="145"/>
                    <a:pt x="72" y="145"/>
                    <a:pt x="72" y="145"/>
                  </a:cubicBezTo>
                  <a:cubicBezTo>
                    <a:pt x="71" y="145"/>
                    <a:pt x="71" y="145"/>
                    <a:pt x="71" y="145"/>
                  </a:cubicBezTo>
                  <a:cubicBezTo>
                    <a:pt x="71" y="145"/>
                    <a:pt x="71" y="145"/>
                    <a:pt x="71" y="145"/>
                  </a:cubicBezTo>
                  <a:cubicBezTo>
                    <a:pt x="70" y="144"/>
                    <a:pt x="70" y="144"/>
                    <a:pt x="70" y="144"/>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3" name="Rectangle 163"/>
            <p:cNvSpPr>
              <a:spLocks noChangeArrowheads="1"/>
            </p:cNvSpPr>
            <p:nvPr/>
          </p:nvSpPr>
          <p:spPr bwMode="auto">
            <a:xfrm>
              <a:off x="2612381" y="3765152"/>
              <a:ext cx="5374" cy="5237"/>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4" name="Freeform 164"/>
            <p:cNvSpPr/>
            <p:nvPr/>
          </p:nvSpPr>
          <p:spPr bwMode="auto">
            <a:xfrm>
              <a:off x="2698365" y="3789590"/>
              <a:ext cx="66282" cy="26187"/>
            </a:xfrm>
            <a:custGeom>
              <a:avLst/>
              <a:gdLst>
                <a:gd name="T0" fmla="*/ 3 w 37"/>
                <a:gd name="T1" fmla="*/ 0 h 15"/>
                <a:gd name="T2" fmla="*/ 7 w 37"/>
                <a:gd name="T3" fmla="*/ 0 h 15"/>
                <a:gd name="T4" fmla="*/ 14 w 37"/>
                <a:gd name="T5" fmla="*/ 0 h 15"/>
                <a:gd name="T6" fmla="*/ 26 w 37"/>
                <a:gd name="T7" fmla="*/ 0 h 15"/>
                <a:gd name="T8" fmla="*/ 29 w 37"/>
                <a:gd name="T9" fmla="*/ 4 h 15"/>
                <a:gd name="T10" fmla="*/ 33 w 37"/>
                <a:gd name="T11" fmla="*/ 8 h 15"/>
                <a:gd name="T12" fmla="*/ 37 w 37"/>
                <a:gd name="T13" fmla="*/ 8 h 15"/>
                <a:gd name="T14" fmla="*/ 37 w 37"/>
                <a:gd name="T15" fmla="*/ 12 h 15"/>
                <a:gd name="T16" fmla="*/ 29 w 37"/>
                <a:gd name="T17" fmla="*/ 12 h 15"/>
                <a:gd name="T18" fmla="*/ 29 w 37"/>
                <a:gd name="T19" fmla="*/ 8 h 15"/>
                <a:gd name="T20" fmla="*/ 26 w 37"/>
                <a:gd name="T21" fmla="*/ 12 h 15"/>
                <a:gd name="T22" fmla="*/ 26 w 37"/>
                <a:gd name="T23" fmla="*/ 12 h 15"/>
                <a:gd name="T24" fmla="*/ 26 w 37"/>
                <a:gd name="T25" fmla="*/ 12 h 15"/>
                <a:gd name="T26" fmla="*/ 22 w 37"/>
                <a:gd name="T27" fmla="*/ 12 h 15"/>
                <a:gd name="T28" fmla="*/ 22 w 37"/>
                <a:gd name="T29" fmla="*/ 15 h 15"/>
                <a:gd name="T30" fmla="*/ 18 w 37"/>
                <a:gd name="T31" fmla="*/ 15 h 15"/>
                <a:gd name="T32" fmla="*/ 14 w 37"/>
                <a:gd name="T33" fmla="*/ 12 h 15"/>
                <a:gd name="T34" fmla="*/ 11 w 37"/>
                <a:gd name="T35" fmla="*/ 12 h 15"/>
                <a:gd name="T36" fmla="*/ 7 w 37"/>
                <a:gd name="T37" fmla="*/ 12 h 15"/>
                <a:gd name="T38" fmla="*/ 7 w 37"/>
                <a:gd name="T39" fmla="*/ 8 h 15"/>
                <a:gd name="T40" fmla="*/ 3 w 37"/>
                <a:gd name="T41" fmla="*/ 4 h 15"/>
                <a:gd name="T42" fmla="*/ 3 w 37"/>
                <a:gd name="T43" fmla="*/ 8 h 15"/>
                <a:gd name="T44" fmla="*/ 0 w 37"/>
                <a:gd name="T45" fmla="*/ 4 h 15"/>
                <a:gd name="T46" fmla="*/ 0 w 37"/>
                <a:gd name="T47" fmla="*/ 0 h 15"/>
                <a:gd name="T48" fmla="*/ 3 w 37"/>
                <a:gd name="T49"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7" h="15">
                  <a:moveTo>
                    <a:pt x="3" y="0"/>
                  </a:moveTo>
                  <a:lnTo>
                    <a:pt x="7" y="0"/>
                  </a:lnTo>
                  <a:lnTo>
                    <a:pt x="14" y="0"/>
                  </a:lnTo>
                  <a:lnTo>
                    <a:pt x="26" y="0"/>
                  </a:lnTo>
                  <a:lnTo>
                    <a:pt x="29" y="4"/>
                  </a:lnTo>
                  <a:lnTo>
                    <a:pt x="33" y="8"/>
                  </a:lnTo>
                  <a:lnTo>
                    <a:pt x="37" y="8"/>
                  </a:lnTo>
                  <a:lnTo>
                    <a:pt x="37" y="12"/>
                  </a:lnTo>
                  <a:lnTo>
                    <a:pt x="29" y="12"/>
                  </a:lnTo>
                  <a:lnTo>
                    <a:pt x="29" y="8"/>
                  </a:lnTo>
                  <a:lnTo>
                    <a:pt x="26" y="12"/>
                  </a:lnTo>
                  <a:lnTo>
                    <a:pt x="26" y="12"/>
                  </a:lnTo>
                  <a:lnTo>
                    <a:pt x="26" y="12"/>
                  </a:lnTo>
                  <a:lnTo>
                    <a:pt x="22" y="12"/>
                  </a:lnTo>
                  <a:lnTo>
                    <a:pt x="22" y="15"/>
                  </a:lnTo>
                  <a:lnTo>
                    <a:pt x="18" y="15"/>
                  </a:lnTo>
                  <a:lnTo>
                    <a:pt x="14" y="12"/>
                  </a:lnTo>
                  <a:lnTo>
                    <a:pt x="11" y="12"/>
                  </a:lnTo>
                  <a:lnTo>
                    <a:pt x="7" y="12"/>
                  </a:lnTo>
                  <a:lnTo>
                    <a:pt x="7" y="8"/>
                  </a:lnTo>
                  <a:lnTo>
                    <a:pt x="3" y="4"/>
                  </a:lnTo>
                  <a:lnTo>
                    <a:pt x="3" y="8"/>
                  </a:lnTo>
                  <a:lnTo>
                    <a:pt x="0" y="4"/>
                  </a:lnTo>
                  <a:lnTo>
                    <a:pt x="0" y="0"/>
                  </a:lnTo>
                  <a:lnTo>
                    <a:pt x="3"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5" name="Freeform 165"/>
            <p:cNvSpPr>
              <a:spLocks noEditPoints="1"/>
            </p:cNvSpPr>
            <p:nvPr/>
          </p:nvSpPr>
          <p:spPr bwMode="auto">
            <a:xfrm>
              <a:off x="2811222" y="3744202"/>
              <a:ext cx="85986" cy="59354"/>
            </a:xfrm>
            <a:custGeom>
              <a:avLst/>
              <a:gdLst>
                <a:gd name="T0" fmla="*/ 11 w 13"/>
                <a:gd name="T1" fmla="*/ 8 h 9"/>
                <a:gd name="T2" fmla="*/ 12 w 13"/>
                <a:gd name="T3" fmla="*/ 7 h 9"/>
                <a:gd name="T4" fmla="*/ 12 w 13"/>
                <a:gd name="T5" fmla="*/ 5 h 9"/>
                <a:gd name="T6" fmla="*/ 13 w 13"/>
                <a:gd name="T7" fmla="*/ 5 h 9"/>
                <a:gd name="T8" fmla="*/ 12 w 13"/>
                <a:gd name="T9" fmla="*/ 3 h 9"/>
                <a:gd name="T10" fmla="*/ 13 w 13"/>
                <a:gd name="T11" fmla="*/ 2 h 9"/>
                <a:gd name="T12" fmla="*/ 12 w 13"/>
                <a:gd name="T13" fmla="*/ 2 h 9"/>
                <a:gd name="T14" fmla="*/ 10 w 13"/>
                <a:gd name="T15" fmla="*/ 1 h 9"/>
                <a:gd name="T16" fmla="*/ 8 w 13"/>
                <a:gd name="T17" fmla="*/ 1 h 9"/>
                <a:gd name="T18" fmla="*/ 6 w 13"/>
                <a:gd name="T19" fmla="*/ 1 h 9"/>
                <a:gd name="T20" fmla="*/ 6 w 13"/>
                <a:gd name="T21" fmla="*/ 2 h 9"/>
                <a:gd name="T22" fmla="*/ 8 w 13"/>
                <a:gd name="T23" fmla="*/ 3 h 9"/>
                <a:gd name="T24" fmla="*/ 8 w 13"/>
                <a:gd name="T25" fmla="*/ 5 h 9"/>
                <a:gd name="T26" fmla="*/ 10 w 13"/>
                <a:gd name="T27" fmla="*/ 6 h 9"/>
                <a:gd name="T28" fmla="*/ 10 w 13"/>
                <a:gd name="T29" fmla="*/ 7 h 9"/>
                <a:gd name="T30" fmla="*/ 8 w 13"/>
                <a:gd name="T31" fmla="*/ 7 h 9"/>
                <a:gd name="T32" fmla="*/ 6 w 13"/>
                <a:gd name="T33" fmla="*/ 7 h 9"/>
                <a:gd name="T34" fmla="*/ 4 w 13"/>
                <a:gd name="T35" fmla="*/ 7 h 9"/>
                <a:gd name="T36" fmla="*/ 4 w 13"/>
                <a:gd name="T37" fmla="*/ 6 h 9"/>
                <a:gd name="T38" fmla="*/ 2 w 13"/>
                <a:gd name="T39" fmla="*/ 6 h 9"/>
                <a:gd name="T40" fmla="*/ 0 w 13"/>
                <a:gd name="T41" fmla="*/ 7 h 9"/>
                <a:gd name="T42" fmla="*/ 2 w 13"/>
                <a:gd name="T43" fmla="*/ 8 h 9"/>
                <a:gd name="T44" fmla="*/ 3 w 13"/>
                <a:gd name="T45" fmla="*/ 9 h 9"/>
                <a:gd name="T46" fmla="*/ 4 w 13"/>
                <a:gd name="T47" fmla="*/ 8 h 9"/>
                <a:gd name="T48" fmla="*/ 7 w 13"/>
                <a:gd name="T49" fmla="*/ 8 h 9"/>
                <a:gd name="T50" fmla="*/ 10 w 13"/>
                <a:gd name="T51" fmla="*/ 8 h 9"/>
                <a:gd name="T52" fmla="*/ 11 w 13"/>
                <a:gd name="T53" fmla="*/ 9 h 9"/>
                <a:gd name="T54" fmla="*/ 8 w 13"/>
                <a:gd name="T55" fmla="*/ 0 h 9"/>
                <a:gd name="T56" fmla="*/ 8 w 13"/>
                <a:gd name="T57" fmla="*/ 1 h 9"/>
                <a:gd name="T58" fmla="*/ 6 w 13"/>
                <a:gd name="T59" fmla="*/ 5 h 9"/>
                <a:gd name="T60" fmla="*/ 8 w 13"/>
                <a:gd name="T61" fmla="*/ 5 h 9"/>
                <a:gd name="T62" fmla="*/ 7 w 13"/>
                <a:gd name="T63" fmla="*/ 6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 h="9">
                  <a:moveTo>
                    <a:pt x="11" y="9"/>
                  </a:moveTo>
                  <a:cubicBezTo>
                    <a:pt x="11" y="8"/>
                    <a:pt x="11" y="8"/>
                    <a:pt x="11" y="8"/>
                  </a:cubicBezTo>
                  <a:cubicBezTo>
                    <a:pt x="12" y="7"/>
                    <a:pt x="12" y="7"/>
                    <a:pt x="12" y="7"/>
                  </a:cubicBezTo>
                  <a:cubicBezTo>
                    <a:pt x="12" y="7"/>
                    <a:pt x="12" y="7"/>
                    <a:pt x="12" y="7"/>
                  </a:cubicBezTo>
                  <a:cubicBezTo>
                    <a:pt x="12" y="6"/>
                    <a:pt x="12" y="6"/>
                    <a:pt x="12" y="6"/>
                  </a:cubicBezTo>
                  <a:cubicBezTo>
                    <a:pt x="12" y="5"/>
                    <a:pt x="12" y="5"/>
                    <a:pt x="12" y="5"/>
                  </a:cubicBezTo>
                  <a:cubicBezTo>
                    <a:pt x="12" y="5"/>
                    <a:pt x="12" y="5"/>
                    <a:pt x="12" y="5"/>
                  </a:cubicBezTo>
                  <a:cubicBezTo>
                    <a:pt x="13" y="5"/>
                    <a:pt x="13" y="5"/>
                    <a:pt x="13" y="5"/>
                  </a:cubicBezTo>
                  <a:cubicBezTo>
                    <a:pt x="13" y="4"/>
                    <a:pt x="13" y="4"/>
                    <a:pt x="13" y="4"/>
                  </a:cubicBezTo>
                  <a:cubicBezTo>
                    <a:pt x="12" y="3"/>
                    <a:pt x="12" y="3"/>
                    <a:pt x="12" y="3"/>
                  </a:cubicBezTo>
                  <a:cubicBezTo>
                    <a:pt x="13" y="2"/>
                    <a:pt x="13" y="2"/>
                    <a:pt x="13" y="2"/>
                  </a:cubicBezTo>
                  <a:cubicBezTo>
                    <a:pt x="13" y="2"/>
                    <a:pt x="13" y="2"/>
                    <a:pt x="13" y="2"/>
                  </a:cubicBezTo>
                  <a:cubicBezTo>
                    <a:pt x="13" y="2"/>
                    <a:pt x="13" y="2"/>
                    <a:pt x="13" y="2"/>
                  </a:cubicBezTo>
                  <a:cubicBezTo>
                    <a:pt x="12" y="2"/>
                    <a:pt x="12" y="2"/>
                    <a:pt x="12" y="2"/>
                  </a:cubicBezTo>
                  <a:cubicBezTo>
                    <a:pt x="11" y="2"/>
                    <a:pt x="11" y="2"/>
                    <a:pt x="11" y="2"/>
                  </a:cubicBezTo>
                  <a:cubicBezTo>
                    <a:pt x="10" y="1"/>
                    <a:pt x="10" y="1"/>
                    <a:pt x="10" y="1"/>
                  </a:cubicBezTo>
                  <a:cubicBezTo>
                    <a:pt x="9" y="1"/>
                    <a:pt x="9" y="1"/>
                    <a:pt x="9" y="1"/>
                  </a:cubicBezTo>
                  <a:cubicBezTo>
                    <a:pt x="8" y="1"/>
                    <a:pt x="8" y="1"/>
                    <a:pt x="8" y="1"/>
                  </a:cubicBezTo>
                  <a:cubicBezTo>
                    <a:pt x="7" y="1"/>
                    <a:pt x="7" y="1"/>
                    <a:pt x="7" y="1"/>
                  </a:cubicBezTo>
                  <a:cubicBezTo>
                    <a:pt x="6" y="1"/>
                    <a:pt x="6" y="1"/>
                    <a:pt x="6" y="1"/>
                  </a:cubicBezTo>
                  <a:cubicBezTo>
                    <a:pt x="5" y="1"/>
                    <a:pt x="5" y="1"/>
                    <a:pt x="5" y="1"/>
                  </a:cubicBezTo>
                  <a:cubicBezTo>
                    <a:pt x="5" y="1"/>
                    <a:pt x="6" y="2"/>
                    <a:pt x="6" y="2"/>
                  </a:cubicBezTo>
                  <a:cubicBezTo>
                    <a:pt x="9" y="3"/>
                    <a:pt x="9" y="3"/>
                    <a:pt x="9" y="3"/>
                  </a:cubicBezTo>
                  <a:cubicBezTo>
                    <a:pt x="8" y="3"/>
                    <a:pt x="8" y="3"/>
                    <a:pt x="8" y="3"/>
                  </a:cubicBezTo>
                  <a:cubicBezTo>
                    <a:pt x="9" y="4"/>
                    <a:pt x="9" y="4"/>
                    <a:pt x="9" y="4"/>
                  </a:cubicBezTo>
                  <a:cubicBezTo>
                    <a:pt x="8" y="5"/>
                    <a:pt x="8" y="5"/>
                    <a:pt x="8" y="5"/>
                  </a:cubicBezTo>
                  <a:cubicBezTo>
                    <a:pt x="9" y="5"/>
                    <a:pt x="9" y="5"/>
                    <a:pt x="9" y="5"/>
                  </a:cubicBezTo>
                  <a:cubicBezTo>
                    <a:pt x="10" y="6"/>
                    <a:pt x="10" y="6"/>
                    <a:pt x="10" y="6"/>
                  </a:cubicBezTo>
                  <a:cubicBezTo>
                    <a:pt x="11" y="6"/>
                    <a:pt x="11" y="6"/>
                    <a:pt x="11" y="6"/>
                  </a:cubicBezTo>
                  <a:cubicBezTo>
                    <a:pt x="10" y="7"/>
                    <a:pt x="10" y="7"/>
                    <a:pt x="10" y="7"/>
                  </a:cubicBezTo>
                  <a:cubicBezTo>
                    <a:pt x="8" y="7"/>
                    <a:pt x="8" y="7"/>
                    <a:pt x="8" y="7"/>
                  </a:cubicBezTo>
                  <a:cubicBezTo>
                    <a:pt x="8" y="7"/>
                    <a:pt x="8" y="7"/>
                    <a:pt x="8" y="7"/>
                  </a:cubicBezTo>
                  <a:cubicBezTo>
                    <a:pt x="7" y="7"/>
                    <a:pt x="7" y="7"/>
                    <a:pt x="7" y="7"/>
                  </a:cubicBezTo>
                  <a:cubicBezTo>
                    <a:pt x="6" y="7"/>
                    <a:pt x="6" y="7"/>
                    <a:pt x="6" y="7"/>
                  </a:cubicBezTo>
                  <a:cubicBezTo>
                    <a:pt x="5" y="7"/>
                    <a:pt x="5" y="7"/>
                    <a:pt x="5" y="7"/>
                  </a:cubicBezTo>
                  <a:cubicBezTo>
                    <a:pt x="4" y="7"/>
                    <a:pt x="4" y="7"/>
                    <a:pt x="4" y="7"/>
                  </a:cubicBezTo>
                  <a:cubicBezTo>
                    <a:pt x="4" y="7"/>
                    <a:pt x="4" y="7"/>
                    <a:pt x="4" y="7"/>
                  </a:cubicBezTo>
                  <a:cubicBezTo>
                    <a:pt x="4" y="6"/>
                    <a:pt x="4" y="6"/>
                    <a:pt x="4" y="6"/>
                  </a:cubicBezTo>
                  <a:cubicBezTo>
                    <a:pt x="2" y="7"/>
                    <a:pt x="2" y="7"/>
                    <a:pt x="2" y="7"/>
                  </a:cubicBezTo>
                  <a:cubicBezTo>
                    <a:pt x="2" y="6"/>
                    <a:pt x="2" y="6"/>
                    <a:pt x="2" y="6"/>
                  </a:cubicBezTo>
                  <a:cubicBezTo>
                    <a:pt x="1" y="7"/>
                    <a:pt x="1" y="7"/>
                    <a:pt x="1" y="7"/>
                  </a:cubicBezTo>
                  <a:cubicBezTo>
                    <a:pt x="0" y="7"/>
                    <a:pt x="0" y="7"/>
                    <a:pt x="0" y="7"/>
                  </a:cubicBezTo>
                  <a:cubicBezTo>
                    <a:pt x="1" y="8"/>
                    <a:pt x="1" y="8"/>
                    <a:pt x="1" y="8"/>
                  </a:cubicBezTo>
                  <a:cubicBezTo>
                    <a:pt x="2" y="8"/>
                    <a:pt x="2" y="8"/>
                    <a:pt x="2" y="8"/>
                  </a:cubicBezTo>
                  <a:cubicBezTo>
                    <a:pt x="3" y="9"/>
                    <a:pt x="3" y="9"/>
                    <a:pt x="3" y="9"/>
                  </a:cubicBezTo>
                  <a:cubicBezTo>
                    <a:pt x="3" y="9"/>
                    <a:pt x="3" y="9"/>
                    <a:pt x="3" y="9"/>
                  </a:cubicBezTo>
                  <a:cubicBezTo>
                    <a:pt x="4" y="8"/>
                    <a:pt x="4" y="8"/>
                    <a:pt x="4" y="8"/>
                  </a:cubicBezTo>
                  <a:cubicBezTo>
                    <a:pt x="4" y="8"/>
                    <a:pt x="4" y="8"/>
                    <a:pt x="4" y="8"/>
                  </a:cubicBezTo>
                  <a:cubicBezTo>
                    <a:pt x="6" y="8"/>
                    <a:pt x="6" y="8"/>
                    <a:pt x="6" y="8"/>
                  </a:cubicBezTo>
                  <a:cubicBezTo>
                    <a:pt x="7" y="8"/>
                    <a:pt x="7" y="8"/>
                    <a:pt x="7" y="8"/>
                  </a:cubicBezTo>
                  <a:cubicBezTo>
                    <a:pt x="9" y="9"/>
                    <a:pt x="9" y="9"/>
                    <a:pt x="9" y="9"/>
                  </a:cubicBezTo>
                  <a:cubicBezTo>
                    <a:pt x="10" y="8"/>
                    <a:pt x="10" y="8"/>
                    <a:pt x="10" y="8"/>
                  </a:cubicBezTo>
                  <a:cubicBezTo>
                    <a:pt x="10" y="9"/>
                    <a:pt x="10" y="9"/>
                    <a:pt x="10" y="9"/>
                  </a:cubicBezTo>
                  <a:cubicBezTo>
                    <a:pt x="11" y="9"/>
                    <a:pt x="11" y="9"/>
                    <a:pt x="11" y="9"/>
                  </a:cubicBezTo>
                  <a:close/>
                  <a:moveTo>
                    <a:pt x="8" y="0"/>
                  </a:moveTo>
                  <a:cubicBezTo>
                    <a:pt x="8" y="0"/>
                    <a:pt x="8" y="0"/>
                    <a:pt x="8" y="0"/>
                  </a:cubicBezTo>
                  <a:cubicBezTo>
                    <a:pt x="10" y="1"/>
                    <a:pt x="10" y="1"/>
                    <a:pt x="10" y="1"/>
                  </a:cubicBezTo>
                  <a:cubicBezTo>
                    <a:pt x="8" y="1"/>
                    <a:pt x="8" y="1"/>
                    <a:pt x="8" y="1"/>
                  </a:cubicBezTo>
                  <a:cubicBezTo>
                    <a:pt x="8" y="0"/>
                    <a:pt x="8" y="0"/>
                    <a:pt x="8" y="0"/>
                  </a:cubicBezTo>
                  <a:close/>
                  <a:moveTo>
                    <a:pt x="6" y="5"/>
                  </a:moveTo>
                  <a:cubicBezTo>
                    <a:pt x="7" y="5"/>
                    <a:pt x="7" y="5"/>
                    <a:pt x="7" y="5"/>
                  </a:cubicBezTo>
                  <a:cubicBezTo>
                    <a:pt x="8" y="5"/>
                    <a:pt x="8" y="5"/>
                    <a:pt x="8" y="5"/>
                  </a:cubicBezTo>
                  <a:cubicBezTo>
                    <a:pt x="8" y="6"/>
                    <a:pt x="8" y="6"/>
                    <a:pt x="8" y="6"/>
                  </a:cubicBezTo>
                  <a:cubicBezTo>
                    <a:pt x="7" y="6"/>
                    <a:pt x="7" y="6"/>
                    <a:pt x="7" y="6"/>
                  </a:cubicBezTo>
                  <a:lnTo>
                    <a:pt x="6" y="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6" name="Freeform 166"/>
            <p:cNvSpPr>
              <a:spLocks noEditPoints="1"/>
            </p:cNvSpPr>
            <p:nvPr/>
          </p:nvSpPr>
          <p:spPr bwMode="auto">
            <a:xfrm>
              <a:off x="2512064" y="3655169"/>
              <a:ext cx="311701" cy="102999"/>
            </a:xfrm>
            <a:custGeom>
              <a:avLst/>
              <a:gdLst>
                <a:gd name="T0" fmla="*/ 37 w 174"/>
                <a:gd name="T1" fmla="*/ 22 h 59"/>
                <a:gd name="T2" fmla="*/ 33 w 174"/>
                <a:gd name="T3" fmla="*/ 29 h 59"/>
                <a:gd name="T4" fmla="*/ 33 w 174"/>
                <a:gd name="T5" fmla="*/ 29 h 59"/>
                <a:gd name="T6" fmla="*/ 33 w 174"/>
                <a:gd name="T7" fmla="*/ 26 h 59"/>
                <a:gd name="T8" fmla="*/ 11 w 174"/>
                <a:gd name="T9" fmla="*/ 18 h 59"/>
                <a:gd name="T10" fmla="*/ 7 w 174"/>
                <a:gd name="T11" fmla="*/ 18 h 59"/>
                <a:gd name="T12" fmla="*/ 0 w 174"/>
                <a:gd name="T13" fmla="*/ 22 h 59"/>
                <a:gd name="T14" fmla="*/ 7 w 174"/>
                <a:gd name="T15" fmla="*/ 22 h 59"/>
                <a:gd name="T16" fmla="*/ 15 w 174"/>
                <a:gd name="T17" fmla="*/ 22 h 59"/>
                <a:gd name="T18" fmla="*/ 22 w 174"/>
                <a:gd name="T19" fmla="*/ 18 h 59"/>
                <a:gd name="T20" fmla="*/ 33 w 174"/>
                <a:gd name="T21" fmla="*/ 11 h 59"/>
                <a:gd name="T22" fmla="*/ 44 w 174"/>
                <a:gd name="T23" fmla="*/ 11 h 59"/>
                <a:gd name="T24" fmla="*/ 56 w 174"/>
                <a:gd name="T25" fmla="*/ 14 h 59"/>
                <a:gd name="T26" fmla="*/ 48 w 174"/>
                <a:gd name="T27" fmla="*/ 14 h 59"/>
                <a:gd name="T28" fmla="*/ 63 w 174"/>
                <a:gd name="T29" fmla="*/ 18 h 59"/>
                <a:gd name="T30" fmla="*/ 70 w 174"/>
                <a:gd name="T31" fmla="*/ 22 h 59"/>
                <a:gd name="T32" fmla="*/ 78 w 174"/>
                <a:gd name="T33" fmla="*/ 22 h 59"/>
                <a:gd name="T34" fmla="*/ 89 w 174"/>
                <a:gd name="T35" fmla="*/ 26 h 59"/>
                <a:gd name="T36" fmla="*/ 96 w 174"/>
                <a:gd name="T37" fmla="*/ 26 h 59"/>
                <a:gd name="T38" fmla="*/ 104 w 174"/>
                <a:gd name="T39" fmla="*/ 26 h 59"/>
                <a:gd name="T40" fmla="*/ 115 w 174"/>
                <a:gd name="T41" fmla="*/ 40 h 59"/>
                <a:gd name="T42" fmla="*/ 126 w 174"/>
                <a:gd name="T43" fmla="*/ 44 h 59"/>
                <a:gd name="T44" fmla="*/ 130 w 174"/>
                <a:gd name="T45" fmla="*/ 48 h 59"/>
                <a:gd name="T46" fmla="*/ 118 w 174"/>
                <a:gd name="T47" fmla="*/ 55 h 59"/>
                <a:gd name="T48" fmla="*/ 130 w 174"/>
                <a:gd name="T49" fmla="*/ 55 h 59"/>
                <a:gd name="T50" fmla="*/ 148 w 174"/>
                <a:gd name="T51" fmla="*/ 59 h 59"/>
                <a:gd name="T52" fmla="*/ 159 w 174"/>
                <a:gd name="T53" fmla="*/ 55 h 59"/>
                <a:gd name="T54" fmla="*/ 174 w 174"/>
                <a:gd name="T55" fmla="*/ 51 h 59"/>
                <a:gd name="T56" fmla="*/ 170 w 174"/>
                <a:gd name="T57" fmla="*/ 48 h 59"/>
                <a:gd name="T58" fmla="*/ 152 w 174"/>
                <a:gd name="T59" fmla="*/ 40 h 59"/>
                <a:gd name="T60" fmla="*/ 152 w 174"/>
                <a:gd name="T61" fmla="*/ 37 h 59"/>
                <a:gd name="T62" fmla="*/ 144 w 174"/>
                <a:gd name="T63" fmla="*/ 37 h 59"/>
                <a:gd name="T64" fmla="*/ 137 w 174"/>
                <a:gd name="T65" fmla="*/ 29 h 59"/>
                <a:gd name="T66" fmla="*/ 126 w 174"/>
                <a:gd name="T67" fmla="*/ 29 h 59"/>
                <a:gd name="T68" fmla="*/ 126 w 174"/>
                <a:gd name="T69" fmla="*/ 29 h 59"/>
                <a:gd name="T70" fmla="*/ 111 w 174"/>
                <a:gd name="T71" fmla="*/ 22 h 59"/>
                <a:gd name="T72" fmla="*/ 96 w 174"/>
                <a:gd name="T73" fmla="*/ 14 h 59"/>
                <a:gd name="T74" fmla="*/ 89 w 174"/>
                <a:gd name="T75" fmla="*/ 7 h 59"/>
                <a:gd name="T76" fmla="*/ 70 w 174"/>
                <a:gd name="T77" fmla="*/ 3 h 59"/>
                <a:gd name="T78" fmla="*/ 59 w 174"/>
                <a:gd name="T79" fmla="*/ 3 h 59"/>
                <a:gd name="T80" fmla="*/ 41 w 174"/>
                <a:gd name="T81" fmla="*/ 3 h 59"/>
                <a:gd name="T82" fmla="*/ 22 w 174"/>
                <a:gd name="T83" fmla="*/ 7 h 59"/>
                <a:gd name="T84" fmla="*/ 11 w 174"/>
                <a:gd name="T85" fmla="*/ 14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4" h="59">
                  <a:moveTo>
                    <a:pt x="33" y="26"/>
                  </a:moveTo>
                  <a:lnTo>
                    <a:pt x="33" y="22"/>
                  </a:lnTo>
                  <a:lnTo>
                    <a:pt x="37" y="22"/>
                  </a:lnTo>
                  <a:lnTo>
                    <a:pt x="41" y="26"/>
                  </a:lnTo>
                  <a:lnTo>
                    <a:pt x="41" y="29"/>
                  </a:lnTo>
                  <a:lnTo>
                    <a:pt x="33" y="29"/>
                  </a:lnTo>
                  <a:lnTo>
                    <a:pt x="30" y="29"/>
                  </a:lnTo>
                  <a:lnTo>
                    <a:pt x="30" y="26"/>
                  </a:lnTo>
                  <a:lnTo>
                    <a:pt x="33" y="29"/>
                  </a:lnTo>
                  <a:lnTo>
                    <a:pt x="33" y="29"/>
                  </a:lnTo>
                  <a:lnTo>
                    <a:pt x="37" y="26"/>
                  </a:lnTo>
                  <a:lnTo>
                    <a:pt x="33" y="26"/>
                  </a:lnTo>
                  <a:lnTo>
                    <a:pt x="33" y="26"/>
                  </a:lnTo>
                  <a:lnTo>
                    <a:pt x="33" y="26"/>
                  </a:lnTo>
                  <a:close/>
                  <a:moveTo>
                    <a:pt x="11" y="18"/>
                  </a:moveTo>
                  <a:lnTo>
                    <a:pt x="11" y="18"/>
                  </a:lnTo>
                  <a:lnTo>
                    <a:pt x="11" y="22"/>
                  </a:lnTo>
                  <a:lnTo>
                    <a:pt x="7" y="18"/>
                  </a:lnTo>
                  <a:lnTo>
                    <a:pt x="4" y="22"/>
                  </a:lnTo>
                  <a:lnTo>
                    <a:pt x="0" y="22"/>
                  </a:lnTo>
                  <a:lnTo>
                    <a:pt x="0" y="22"/>
                  </a:lnTo>
                  <a:lnTo>
                    <a:pt x="4" y="26"/>
                  </a:lnTo>
                  <a:lnTo>
                    <a:pt x="7" y="22"/>
                  </a:lnTo>
                  <a:lnTo>
                    <a:pt x="7" y="22"/>
                  </a:lnTo>
                  <a:lnTo>
                    <a:pt x="7" y="26"/>
                  </a:lnTo>
                  <a:lnTo>
                    <a:pt x="11" y="22"/>
                  </a:lnTo>
                  <a:lnTo>
                    <a:pt x="15" y="22"/>
                  </a:lnTo>
                  <a:lnTo>
                    <a:pt x="19" y="18"/>
                  </a:lnTo>
                  <a:lnTo>
                    <a:pt x="22" y="18"/>
                  </a:lnTo>
                  <a:lnTo>
                    <a:pt x="22" y="18"/>
                  </a:lnTo>
                  <a:lnTo>
                    <a:pt x="26" y="18"/>
                  </a:lnTo>
                  <a:lnTo>
                    <a:pt x="30" y="18"/>
                  </a:lnTo>
                  <a:lnTo>
                    <a:pt x="33" y="11"/>
                  </a:lnTo>
                  <a:lnTo>
                    <a:pt x="37" y="11"/>
                  </a:lnTo>
                  <a:lnTo>
                    <a:pt x="37" y="11"/>
                  </a:lnTo>
                  <a:lnTo>
                    <a:pt x="44" y="11"/>
                  </a:lnTo>
                  <a:lnTo>
                    <a:pt x="48" y="11"/>
                  </a:lnTo>
                  <a:lnTo>
                    <a:pt x="52" y="11"/>
                  </a:lnTo>
                  <a:lnTo>
                    <a:pt x="56" y="14"/>
                  </a:lnTo>
                  <a:lnTo>
                    <a:pt x="52" y="14"/>
                  </a:lnTo>
                  <a:lnTo>
                    <a:pt x="48" y="14"/>
                  </a:lnTo>
                  <a:lnTo>
                    <a:pt x="48" y="14"/>
                  </a:lnTo>
                  <a:lnTo>
                    <a:pt x="48" y="18"/>
                  </a:lnTo>
                  <a:lnTo>
                    <a:pt x="59" y="18"/>
                  </a:lnTo>
                  <a:lnTo>
                    <a:pt x="63" y="18"/>
                  </a:lnTo>
                  <a:lnTo>
                    <a:pt x="63" y="18"/>
                  </a:lnTo>
                  <a:lnTo>
                    <a:pt x="67" y="18"/>
                  </a:lnTo>
                  <a:lnTo>
                    <a:pt x="70" y="22"/>
                  </a:lnTo>
                  <a:lnTo>
                    <a:pt x="74" y="22"/>
                  </a:lnTo>
                  <a:lnTo>
                    <a:pt x="74" y="18"/>
                  </a:lnTo>
                  <a:lnTo>
                    <a:pt x="78" y="22"/>
                  </a:lnTo>
                  <a:lnTo>
                    <a:pt x="78" y="22"/>
                  </a:lnTo>
                  <a:lnTo>
                    <a:pt x="81" y="26"/>
                  </a:lnTo>
                  <a:lnTo>
                    <a:pt x="89" y="26"/>
                  </a:lnTo>
                  <a:lnTo>
                    <a:pt x="89" y="26"/>
                  </a:lnTo>
                  <a:lnTo>
                    <a:pt x="93" y="26"/>
                  </a:lnTo>
                  <a:lnTo>
                    <a:pt x="96" y="26"/>
                  </a:lnTo>
                  <a:lnTo>
                    <a:pt x="96" y="29"/>
                  </a:lnTo>
                  <a:lnTo>
                    <a:pt x="104" y="26"/>
                  </a:lnTo>
                  <a:lnTo>
                    <a:pt x="104" y="26"/>
                  </a:lnTo>
                  <a:lnTo>
                    <a:pt x="107" y="37"/>
                  </a:lnTo>
                  <a:lnTo>
                    <a:pt x="111" y="40"/>
                  </a:lnTo>
                  <a:lnTo>
                    <a:pt x="115" y="40"/>
                  </a:lnTo>
                  <a:lnTo>
                    <a:pt x="115" y="40"/>
                  </a:lnTo>
                  <a:lnTo>
                    <a:pt x="118" y="44"/>
                  </a:lnTo>
                  <a:lnTo>
                    <a:pt x="126" y="44"/>
                  </a:lnTo>
                  <a:lnTo>
                    <a:pt x="126" y="44"/>
                  </a:lnTo>
                  <a:lnTo>
                    <a:pt x="130" y="44"/>
                  </a:lnTo>
                  <a:lnTo>
                    <a:pt x="130" y="48"/>
                  </a:lnTo>
                  <a:lnTo>
                    <a:pt x="126" y="48"/>
                  </a:lnTo>
                  <a:lnTo>
                    <a:pt x="118" y="55"/>
                  </a:lnTo>
                  <a:lnTo>
                    <a:pt x="118" y="55"/>
                  </a:lnTo>
                  <a:lnTo>
                    <a:pt x="126" y="55"/>
                  </a:lnTo>
                  <a:lnTo>
                    <a:pt x="130" y="55"/>
                  </a:lnTo>
                  <a:lnTo>
                    <a:pt x="130" y="55"/>
                  </a:lnTo>
                  <a:lnTo>
                    <a:pt x="141" y="55"/>
                  </a:lnTo>
                  <a:lnTo>
                    <a:pt x="144" y="55"/>
                  </a:lnTo>
                  <a:lnTo>
                    <a:pt x="148" y="59"/>
                  </a:lnTo>
                  <a:lnTo>
                    <a:pt x="159" y="55"/>
                  </a:lnTo>
                  <a:lnTo>
                    <a:pt x="159" y="55"/>
                  </a:lnTo>
                  <a:lnTo>
                    <a:pt x="159" y="55"/>
                  </a:lnTo>
                  <a:lnTo>
                    <a:pt x="163" y="51"/>
                  </a:lnTo>
                  <a:lnTo>
                    <a:pt x="170" y="51"/>
                  </a:lnTo>
                  <a:lnTo>
                    <a:pt x="174" y="51"/>
                  </a:lnTo>
                  <a:lnTo>
                    <a:pt x="174" y="48"/>
                  </a:lnTo>
                  <a:lnTo>
                    <a:pt x="174" y="48"/>
                  </a:lnTo>
                  <a:lnTo>
                    <a:pt x="170" y="48"/>
                  </a:lnTo>
                  <a:lnTo>
                    <a:pt x="167" y="44"/>
                  </a:lnTo>
                  <a:lnTo>
                    <a:pt x="159" y="40"/>
                  </a:lnTo>
                  <a:lnTo>
                    <a:pt x="152" y="40"/>
                  </a:lnTo>
                  <a:lnTo>
                    <a:pt x="152" y="40"/>
                  </a:lnTo>
                  <a:lnTo>
                    <a:pt x="152" y="40"/>
                  </a:lnTo>
                  <a:lnTo>
                    <a:pt x="152" y="37"/>
                  </a:lnTo>
                  <a:lnTo>
                    <a:pt x="152" y="33"/>
                  </a:lnTo>
                  <a:lnTo>
                    <a:pt x="148" y="37"/>
                  </a:lnTo>
                  <a:lnTo>
                    <a:pt x="144" y="37"/>
                  </a:lnTo>
                  <a:lnTo>
                    <a:pt x="141" y="29"/>
                  </a:lnTo>
                  <a:lnTo>
                    <a:pt x="137" y="33"/>
                  </a:lnTo>
                  <a:lnTo>
                    <a:pt x="137" y="29"/>
                  </a:lnTo>
                  <a:lnTo>
                    <a:pt x="130" y="26"/>
                  </a:lnTo>
                  <a:lnTo>
                    <a:pt x="130" y="29"/>
                  </a:lnTo>
                  <a:lnTo>
                    <a:pt x="126" y="29"/>
                  </a:lnTo>
                  <a:lnTo>
                    <a:pt x="126" y="26"/>
                  </a:lnTo>
                  <a:lnTo>
                    <a:pt x="126" y="26"/>
                  </a:lnTo>
                  <a:lnTo>
                    <a:pt x="126" y="29"/>
                  </a:lnTo>
                  <a:lnTo>
                    <a:pt x="122" y="26"/>
                  </a:lnTo>
                  <a:lnTo>
                    <a:pt x="115" y="26"/>
                  </a:lnTo>
                  <a:lnTo>
                    <a:pt x="111" y="22"/>
                  </a:lnTo>
                  <a:lnTo>
                    <a:pt x="107" y="18"/>
                  </a:lnTo>
                  <a:lnTo>
                    <a:pt x="104" y="14"/>
                  </a:lnTo>
                  <a:lnTo>
                    <a:pt x="96" y="14"/>
                  </a:lnTo>
                  <a:lnTo>
                    <a:pt x="93" y="14"/>
                  </a:lnTo>
                  <a:lnTo>
                    <a:pt x="93" y="11"/>
                  </a:lnTo>
                  <a:lnTo>
                    <a:pt x="89" y="7"/>
                  </a:lnTo>
                  <a:lnTo>
                    <a:pt x="85" y="7"/>
                  </a:lnTo>
                  <a:lnTo>
                    <a:pt x="81" y="7"/>
                  </a:lnTo>
                  <a:lnTo>
                    <a:pt x="70" y="3"/>
                  </a:lnTo>
                  <a:lnTo>
                    <a:pt x="67" y="7"/>
                  </a:lnTo>
                  <a:lnTo>
                    <a:pt x="63" y="3"/>
                  </a:lnTo>
                  <a:lnTo>
                    <a:pt x="59" y="3"/>
                  </a:lnTo>
                  <a:lnTo>
                    <a:pt x="52" y="0"/>
                  </a:lnTo>
                  <a:lnTo>
                    <a:pt x="44" y="0"/>
                  </a:lnTo>
                  <a:lnTo>
                    <a:pt x="41" y="3"/>
                  </a:lnTo>
                  <a:lnTo>
                    <a:pt x="33" y="3"/>
                  </a:lnTo>
                  <a:lnTo>
                    <a:pt x="26" y="7"/>
                  </a:lnTo>
                  <a:lnTo>
                    <a:pt x="22" y="7"/>
                  </a:lnTo>
                  <a:lnTo>
                    <a:pt x="15" y="11"/>
                  </a:lnTo>
                  <a:lnTo>
                    <a:pt x="15" y="11"/>
                  </a:lnTo>
                  <a:lnTo>
                    <a:pt x="11" y="14"/>
                  </a:lnTo>
                  <a:lnTo>
                    <a:pt x="11"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7" name="Freeform 167"/>
            <p:cNvSpPr>
              <a:spLocks noEditPoints="1"/>
            </p:cNvSpPr>
            <p:nvPr/>
          </p:nvSpPr>
          <p:spPr bwMode="auto">
            <a:xfrm>
              <a:off x="2703740" y="3550426"/>
              <a:ext cx="166599" cy="174572"/>
            </a:xfrm>
            <a:custGeom>
              <a:avLst/>
              <a:gdLst>
                <a:gd name="T0" fmla="*/ 89 w 93"/>
                <a:gd name="T1" fmla="*/ 89 h 100"/>
                <a:gd name="T2" fmla="*/ 78 w 93"/>
                <a:gd name="T3" fmla="*/ 100 h 100"/>
                <a:gd name="T4" fmla="*/ 89 w 93"/>
                <a:gd name="T5" fmla="*/ 93 h 100"/>
                <a:gd name="T6" fmla="*/ 82 w 93"/>
                <a:gd name="T7" fmla="*/ 93 h 100"/>
                <a:gd name="T8" fmla="*/ 78 w 93"/>
                <a:gd name="T9" fmla="*/ 100 h 100"/>
                <a:gd name="T10" fmla="*/ 93 w 93"/>
                <a:gd name="T11" fmla="*/ 78 h 100"/>
                <a:gd name="T12" fmla="*/ 86 w 93"/>
                <a:gd name="T13" fmla="*/ 78 h 100"/>
                <a:gd name="T14" fmla="*/ 78 w 93"/>
                <a:gd name="T15" fmla="*/ 67 h 100"/>
                <a:gd name="T16" fmla="*/ 71 w 93"/>
                <a:gd name="T17" fmla="*/ 74 h 100"/>
                <a:gd name="T18" fmla="*/ 71 w 93"/>
                <a:gd name="T19" fmla="*/ 78 h 100"/>
                <a:gd name="T20" fmla="*/ 78 w 93"/>
                <a:gd name="T21" fmla="*/ 67 h 100"/>
                <a:gd name="T22" fmla="*/ 71 w 93"/>
                <a:gd name="T23" fmla="*/ 67 h 100"/>
                <a:gd name="T24" fmla="*/ 67 w 93"/>
                <a:gd name="T25" fmla="*/ 67 h 100"/>
                <a:gd name="T26" fmla="*/ 56 w 93"/>
                <a:gd name="T27" fmla="*/ 52 h 100"/>
                <a:gd name="T28" fmla="*/ 60 w 93"/>
                <a:gd name="T29" fmla="*/ 67 h 100"/>
                <a:gd name="T30" fmla="*/ 56 w 93"/>
                <a:gd name="T31" fmla="*/ 60 h 100"/>
                <a:gd name="T32" fmla="*/ 56 w 93"/>
                <a:gd name="T33" fmla="*/ 52 h 100"/>
                <a:gd name="T34" fmla="*/ 41 w 93"/>
                <a:gd name="T35" fmla="*/ 56 h 100"/>
                <a:gd name="T36" fmla="*/ 41 w 93"/>
                <a:gd name="T37" fmla="*/ 52 h 100"/>
                <a:gd name="T38" fmla="*/ 67 w 93"/>
                <a:gd name="T39" fmla="*/ 52 h 100"/>
                <a:gd name="T40" fmla="*/ 67 w 93"/>
                <a:gd name="T41" fmla="*/ 45 h 100"/>
                <a:gd name="T42" fmla="*/ 52 w 93"/>
                <a:gd name="T43" fmla="*/ 41 h 100"/>
                <a:gd name="T44" fmla="*/ 52 w 93"/>
                <a:gd name="T45" fmla="*/ 48 h 100"/>
                <a:gd name="T46" fmla="*/ 56 w 93"/>
                <a:gd name="T47" fmla="*/ 45 h 100"/>
                <a:gd name="T48" fmla="*/ 52 w 93"/>
                <a:gd name="T49" fmla="*/ 37 h 100"/>
                <a:gd name="T50" fmla="*/ 45 w 93"/>
                <a:gd name="T51" fmla="*/ 30 h 100"/>
                <a:gd name="T52" fmla="*/ 41 w 93"/>
                <a:gd name="T53" fmla="*/ 34 h 100"/>
                <a:gd name="T54" fmla="*/ 41 w 93"/>
                <a:gd name="T55" fmla="*/ 30 h 100"/>
                <a:gd name="T56" fmla="*/ 37 w 93"/>
                <a:gd name="T57" fmla="*/ 26 h 100"/>
                <a:gd name="T58" fmla="*/ 30 w 93"/>
                <a:gd name="T59" fmla="*/ 4 h 100"/>
                <a:gd name="T60" fmla="*/ 34 w 93"/>
                <a:gd name="T61" fmla="*/ 11 h 100"/>
                <a:gd name="T62" fmla="*/ 26 w 93"/>
                <a:gd name="T63" fmla="*/ 19 h 100"/>
                <a:gd name="T64" fmla="*/ 30 w 93"/>
                <a:gd name="T65" fmla="*/ 8 h 100"/>
                <a:gd name="T66" fmla="*/ 19 w 93"/>
                <a:gd name="T67" fmla="*/ 0 h 100"/>
                <a:gd name="T68" fmla="*/ 4 w 93"/>
                <a:gd name="T69" fmla="*/ 4 h 100"/>
                <a:gd name="T70" fmla="*/ 15 w 93"/>
                <a:gd name="T71" fmla="*/ 0 h 100"/>
                <a:gd name="T72" fmla="*/ 15 w 93"/>
                <a:gd name="T73" fmla="*/ 4 h 100"/>
                <a:gd name="T74" fmla="*/ 0 w 93"/>
                <a:gd name="T75" fmla="*/ 4 h 100"/>
                <a:gd name="T76" fmla="*/ 26 w 93"/>
                <a:gd name="T77" fmla="*/ 30 h 100"/>
                <a:gd name="T78" fmla="*/ 23 w 93"/>
                <a:gd name="T79" fmla="*/ 34 h 100"/>
                <a:gd name="T80" fmla="*/ 15 w 93"/>
                <a:gd name="T81" fmla="*/ 45 h 100"/>
                <a:gd name="T82" fmla="*/ 15 w 93"/>
                <a:gd name="T83" fmla="*/ 45 h 100"/>
                <a:gd name="T84" fmla="*/ 15 w 93"/>
                <a:gd name="T85" fmla="*/ 45 h 100"/>
                <a:gd name="T86" fmla="*/ 11 w 93"/>
                <a:gd name="T87" fmla="*/ 45 h 100"/>
                <a:gd name="T88" fmla="*/ 15 w 93"/>
                <a:gd name="T89" fmla="*/ 34 h 100"/>
                <a:gd name="T90" fmla="*/ 11 w 93"/>
                <a:gd name="T91" fmla="*/ 34 h 100"/>
                <a:gd name="T92" fmla="*/ 11 w 93"/>
                <a:gd name="T93" fmla="*/ 37 h 100"/>
                <a:gd name="T94" fmla="*/ 19 w 93"/>
                <a:gd name="T95" fmla="*/ 45 h 100"/>
                <a:gd name="T96" fmla="*/ 15 w 93"/>
                <a:gd name="T97" fmla="*/ 56 h 100"/>
                <a:gd name="T98" fmla="*/ 19 w 93"/>
                <a:gd name="T99" fmla="*/ 48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93" h="100">
                  <a:moveTo>
                    <a:pt x="89" y="89"/>
                  </a:moveTo>
                  <a:lnTo>
                    <a:pt x="89" y="89"/>
                  </a:lnTo>
                  <a:lnTo>
                    <a:pt x="89" y="89"/>
                  </a:lnTo>
                  <a:lnTo>
                    <a:pt x="89" y="89"/>
                  </a:lnTo>
                  <a:lnTo>
                    <a:pt x="89" y="89"/>
                  </a:lnTo>
                  <a:close/>
                  <a:moveTo>
                    <a:pt x="78" y="100"/>
                  </a:moveTo>
                  <a:lnTo>
                    <a:pt x="86" y="100"/>
                  </a:lnTo>
                  <a:lnTo>
                    <a:pt x="89" y="97"/>
                  </a:lnTo>
                  <a:lnTo>
                    <a:pt x="89" y="93"/>
                  </a:lnTo>
                  <a:lnTo>
                    <a:pt x="86" y="93"/>
                  </a:lnTo>
                  <a:lnTo>
                    <a:pt x="86" y="97"/>
                  </a:lnTo>
                  <a:lnTo>
                    <a:pt x="82" y="93"/>
                  </a:lnTo>
                  <a:lnTo>
                    <a:pt x="78" y="97"/>
                  </a:lnTo>
                  <a:lnTo>
                    <a:pt x="78" y="100"/>
                  </a:lnTo>
                  <a:lnTo>
                    <a:pt x="78" y="100"/>
                  </a:lnTo>
                  <a:close/>
                  <a:moveTo>
                    <a:pt x="86" y="74"/>
                  </a:moveTo>
                  <a:lnTo>
                    <a:pt x="89" y="74"/>
                  </a:lnTo>
                  <a:lnTo>
                    <a:pt x="93" y="78"/>
                  </a:lnTo>
                  <a:lnTo>
                    <a:pt x="93" y="78"/>
                  </a:lnTo>
                  <a:lnTo>
                    <a:pt x="89" y="78"/>
                  </a:lnTo>
                  <a:lnTo>
                    <a:pt x="86" y="78"/>
                  </a:lnTo>
                  <a:lnTo>
                    <a:pt x="86" y="74"/>
                  </a:lnTo>
                  <a:lnTo>
                    <a:pt x="86" y="74"/>
                  </a:lnTo>
                  <a:close/>
                  <a:moveTo>
                    <a:pt x="78" y="67"/>
                  </a:moveTo>
                  <a:lnTo>
                    <a:pt x="74" y="67"/>
                  </a:lnTo>
                  <a:lnTo>
                    <a:pt x="74" y="71"/>
                  </a:lnTo>
                  <a:lnTo>
                    <a:pt x="71" y="74"/>
                  </a:lnTo>
                  <a:lnTo>
                    <a:pt x="67" y="74"/>
                  </a:lnTo>
                  <a:lnTo>
                    <a:pt x="67" y="78"/>
                  </a:lnTo>
                  <a:lnTo>
                    <a:pt x="71" y="78"/>
                  </a:lnTo>
                  <a:lnTo>
                    <a:pt x="78" y="74"/>
                  </a:lnTo>
                  <a:lnTo>
                    <a:pt x="78" y="71"/>
                  </a:lnTo>
                  <a:lnTo>
                    <a:pt x="78" y="67"/>
                  </a:lnTo>
                  <a:lnTo>
                    <a:pt x="78" y="67"/>
                  </a:lnTo>
                  <a:close/>
                  <a:moveTo>
                    <a:pt x="67" y="67"/>
                  </a:moveTo>
                  <a:lnTo>
                    <a:pt x="71" y="67"/>
                  </a:lnTo>
                  <a:lnTo>
                    <a:pt x="71" y="71"/>
                  </a:lnTo>
                  <a:lnTo>
                    <a:pt x="71" y="71"/>
                  </a:lnTo>
                  <a:lnTo>
                    <a:pt x="67" y="67"/>
                  </a:lnTo>
                  <a:lnTo>
                    <a:pt x="67" y="67"/>
                  </a:lnTo>
                  <a:lnTo>
                    <a:pt x="67" y="67"/>
                  </a:lnTo>
                  <a:close/>
                  <a:moveTo>
                    <a:pt x="56" y="52"/>
                  </a:moveTo>
                  <a:lnTo>
                    <a:pt x="56" y="60"/>
                  </a:lnTo>
                  <a:lnTo>
                    <a:pt x="60" y="63"/>
                  </a:lnTo>
                  <a:lnTo>
                    <a:pt x="60" y="67"/>
                  </a:lnTo>
                  <a:lnTo>
                    <a:pt x="60" y="67"/>
                  </a:lnTo>
                  <a:lnTo>
                    <a:pt x="56" y="63"/>
                  </a:lnTo>
                  <a:lnTo>
                    <a:pt x="56" y="60"/>
                  </a:lnTo>
                  <a:lnTo>
                    <a:pt x="56" y="60"/>
                  </a:lnTo>
                  <a:lnTo>
                    <a:pt x="56" y="56"/>
                  </a:lnTo>
                  <a:lnTo>
                    <a:pt x="56" y="52"/>
                  </a:lnTo>
                  <a:lnTo>
                    <a:pt x="56" y="52"/>
                  </a:lnTo>
                  <a:close/>
                  <a:moveTo>
                    <a:pt x="41" y="52"/>
                  </a:moveTo>
                  <a:lnTo>
                    <a:pt x="41" y="56"/>
                  </a:lnTo>
                  <a:lnTo>
                    <a:pt x="45" y="56"/>
                  </a:lnTo>
                  <a:lnTo>
                    <a:pt x="41" y="52"/>
                  </a:lnTo>
                  <a:lnTo>
                    <a:pt x="41" y="52"/>
                  </a:lnTo>
                  <a:close/>
                  <a:moveTo>
                    <a:pt x="67" y="45"/>
                  </a:moveTo>
                  <a:lnTo>
                    <a:pt x="67" y="48"/>
                  </a:lnTo>
                  <a:lnTo>
                    <a:pt x="67" y="52"/>
                  </a:lnTo>
                  <a:lnTo>
                    <a:pt x="71" y="48"/>
                  </a:lnTo>
                  <a:lnTo>
                    <a:pt x="67" y="45"/>
                  </a:lnTo>
                  <a:lnTo>
                    <a:pt x="67" y="45"/>
                  </a:lnTo>
                  <a:close/>
                  <a:moveTo>
                    <a:pt x="52" y="37"/>
                  </a:moveTo>
                  <a:lnTo>
                    <a:pt x="49" y="41"/>
                  </a:lnTo>
                  <a:lnTo>
                    <a:pt x="52" y="41"/>
                  </a:lnTo>
                  <a:lnTo>
                    <a:pt x="52" y="45"/>
                  </a:lnTo>
                  <a:lnTo>
                    <a:pt x="52" y="48"/>
                  </a:lnTo>
                  <a:lnTo>
                    <a:pt x="52" y="48"/>
                  </a:lnTo>
                  <a:lnTo>
                    <a:pt x="56" y="48"/>
                  </a:lnTo>
                  <a:lnTo>
                    <a:pt x="56" y="48"/>
                  </a:lnTo>
                  <a:lnTo>
                    <a:pt x="56" y="45"/>
                  </a:lnTo>
                  <a:lnTo>
                    <a:pt x="52" y="41"/>
                  </a:lnTo>
                  <a:lnTo>
                    <a:pt x="52" y="37"/>
                  </a:lnTo>
                  <a:lnTo>
                    <a:pt x="52" y="37"/>
                  </a:lnTo>
                  <a:close/>
                  <a:moveTo>
                    <a:pt x="37" y="26"/>
                  </a:moveTo>
                  <a:lnTo>
                    <a:pt x="41" y="26"/>
                  </a:lnTo>
                  <a:lnTo>
                    <a:pt x="45" y="30"/>
                  </a:lnTo>
                  <a:lnTo>
                    <a:pt x="45" y="37"/>
                  </a:lnTo>
                  <a:lnTo>
                    <a:pt x="41" y="37"/>
                  </a:lnTo>
                  <a:lnTo>
                    <a:pt x="41" y="34"/>
                  </a:lnTo>
                  <a:lnTo>
                    <a:pt x="41" y="34"/>
                  </a:lnTo>
                  <a:lnTo>
                    <a:pt x="45" y="34"/>
                  </a:lnTo>
                  <a:lnTo>
                    <a:pt x="41" y="30"/>
                  </a:lnTo>
                  <a:lnTo>
                    <a:pt x="37" y="26"/>
                  </a:lnTo>
                  <a:lnTo>
                    <a:pt x="37" y="26"/>
                  </a:lnTo>
                  <a:lnTo>
                    <a:pt x="37" y="26"/>
                  </a:lnTo>
                  <a:close/>
                  <a:moveTo>
                    <a:pt x="19" y="0"/>
                  </a:moveTo>
                  <a:lnTo>
                    <a:pt x="26" y="0"/>
                  </a:lnTo>
                  <a:lnTo>
                    <a:pt x="30" y="4"/>
                  </a:lnTo>
                  <a:lnTo>
                    <a:pt x="30" y="4"/>
                  </a:lnTo>
                  <a:lnTo>
                    <a:pt x="34" y="8"/>
                  </a:lnTo>
                  <a:lnTo>
                    <a:pt x="34" y="11"/>
                  </a:lnTo>
                  <a:lnTo>
                    <a:pt x="30" y="11"/>
                  </a:lnTo>
                  <a:lnTo>
                    <a:pt x="30" y="15"/>
                  </a:lnTo>
                  <a:lnTo>
                    <a:pt x="26" y="19"/>
                  </a:lnTo>
                  <a:lnTo>
                    <a:pt x="30" y="11"/>
                  </a:lnTo>
                  <a:lnTo>
                    <a:pt x="26" y="11"/>
                  </a:lnTo>
                  <a:lnTo>
                    <a:pt x="30" y="8"/>
                  </a:lnTo>
                  <a:lnTo>
                    <a:pt x="26" y="4"/>
                  </a:lnTo>
                  <a:lnTo>
                    <a:pt x="26" y="0"/>
                  </a:lnTo>
                  <a:lnTo>
                    <a:pt x="19" y="0"/>
                  </a:lnTo>
                  <a:lnTo>
                    <a:pt x="19" y="0"/>
                  </a:lnTo>
                  <a:close/>
                  <a:moveTo>
                    <a:pt x="0" y="4"/>
                  </a:moveTo>
                  <a:lnTo>
                    <a:pt x="4" y="4"/>
                  </a:lnTo>
                  <a:lnTo>
                    <a:pt x="8" y="4"/>
                  </a:lnTo>
                  <a:lnTo>
                    <a:pt x="11" y="0"/>
                  </a:lnTo>
                  <a:lnTo>
                    <a:pt x="15" y="0"/>
                  </a:lnTo>
                  <a:lnTo>
                    <a:pt x="19" y="4"/>
                  </a:lnTo>
                  <a:lnTo>
                    <a:pt x="19" y="4"/>
                  </a:lnTo>
                  <a:lnTo>
                    <a:pt x="15" y="4"/>
                  </a:lnTo>
                  <a:lnTo>
                    <a:pt x="8" y="8"/>
                  </a:lnTo>
                  <a:lnTo>
                    <a:pt x="4" y="8"/>
                  </a:lnTo>
                  <a:lnTo>
                    <a:pt x="0" y="4"/>
                  </a:lnTo>
                  <a:lnTo>
                    <a:pt x="0" y="4"/>
                  </a:lnTo>
                  <a:close/>
                  <a:moveTo>
                    <a:pt x="19" y="30"/>
                  </a:moveTo>
                  <a:lnTo>
                    <a:pt x="26" y="30"/>
                  </a:lnTo>
                  <a:lnTo>
                    <a:pt x="30" y="30"/>
                  </a:lnTo>
                  <a:lnTo>
                    <a:pt x="26" y="34"/>
                  </a:lnTo>
                  <a:lnTo>
                    <a:pt x="23" y="34"/>
                  </a:lnTo>
                  <a:lnTo>
                    <a:pt x="19" y="30"/>
                  </a:lnTo>
                  <a:lnTo>
                    <a:pt x="19" y="30"/>
                  </a:lnTo>
                  <a:close/>
                  <a:moveTo>
                    <a:pt x="15" y="45"/>
                  </a:moveTo>
                  <a:lnTo>
                    <a:pt x="15" y="45"/>
                  </a:lnTo>
                  <a:lnTo>
                    <a:pt x="19" y="45"/>
                  </a:lnTo>
                  <a:lnTo>
                    <a:pt x="15" y="45"/>
                  </a:lnTo>
                  <a:lnTo>
                    <a:pt x="15" y="45"/>
                  </a:lnTo>
                  <a:close/>
                  <a:moveTo>
                    <a:pt x="11" y="45"/>
                  </a:moveTo>
                  <a:lnTo>
                    <a:pt x="15" y="45"/>
                  </a:lnTo>
                  <a:lnTo>
                    <a:pt x="15" y="48"/>
                  </a:lnTo>
                  <a:lnTo>
                    <a:pt x="11" y="45"/>
                  </a:lnTo>
                  <a:lnTo>
                    <a:pt x="11" y="45"/>
                  </a:lnTo>
                  <a:close/>
                  <a:moveTo>
                    <a:pt x="15" y="41"/>
                  </a:moveTo>
                  <a:lnTo>
                    <a:pt x="19" y="41"/>
                  </a:lnTo>
                  <a:lnTo>
                    <a:pt x="15" y="34"/>
                  </a:lnTo>
                  <a:lnTo>
                    <a:pt x="15" y="30"/>
                  </a:lnTo>
                  <a:lnTo>
                    <a:pt x="11" y="30"/>
                  </a:lnTo>
                  <a:lnTo>
                    <a:pt x="11" y="34"/>
                  </a:lnTo>
                  <a:lnTo>
                    <a:pt x="8" y="37"/>
                  </a:lnTo>
                  <a:lnTo>
                    <a:pt x="11" y="41"/>
                  </a:lnTo>
                  <a:lnTo>
                    <a:pt x="11" y="37"/>
                  </a:lnTo>
                  <a:lnTo>
                    <a:pt x="15" y="41"/>
                  </a:lnTo>
                  <a:lnTo>
                    <a:pt x="15" y="41"/>
                  </a:lnTo>
                  <a:close/>
                  <a:moveTo>
                    <a:pt x="19" y="45"/>
                  </a:moveTo>
                  <a:lnTo>
                    <a:pt x="15" y="48"/>
                  </a:lnTo>
                  <a:lnTo>
                    <a:pt x="15" y="52"/>
                  </a:lnTo>
                  <a:lnTo>
                    <a:pt x="15" y="56"/>
                  </a:lnTo>
                  <a:lnTo>
                    <a:pt x="19" y="52"/>
                  </a:lnTo>
                  <a:lnTo>
                    <a:pt x="19" y="52"/>
                  </a:lnTo>
                  <a:lnTo>
                    <a:pt x="19" y="48"/>
                  </a:lnTo>
                  <a:lnTo>
                    <a:pt x="19" y="48"/>
                  </a:lnTo>
                  <a:lnTo>
                    <a:pt x="19" y="4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8" name="Freeform 169"/>
            <p:cNvSpPr/>
            <p:nvPr/>
          </p:nvSpPr>
          <p:spPr bwMode="auto">
            <a:xfrm>
              <a:off x="2551472" y="4030500"/>
              <a:ext cx="166599" cy="64593"/>
            </a:xfrm>
            <a:custGeom>
              <a:avLst/>
              <a:gdLst>
                <a:gd name="T0" fmla="*/ 82 w 93"/>
                <a:gd name="T1" fmla="*/ 33 h 37"/>
                <a:gd name="T2" fmla="*/ 74 w 93"/>
                <a:gd name="T3" fmla="*/ 26 h 37"/>
                <a:gd name="T4" fmla="*/ 78 w 93"/>
                <a:gd name="T5" fmla="*/ 18 h 37"/>
                <a:gd name="T6" fmla="*/ 82 w 93"/>
                <a:gd name="T7" fmla="*/ 18 h 37"/>
                <a:gd name="T8" fmla="*/ 78 w 93"/>
                <a:gd name="T9" fmla="*/ 15 h 37"/>
                <a:gd name="T10" fmla="*/ 78 w 93"/>
                <a:gd name="T11" fmla="*/ 18 h 37"/>
                <a:gd name="T12" fmla="*/ 74 w 93"/>
                <a:gd name="T13" fmla="*/ 15 h 37"/>
                <a:gd name="T14" fmla="*/ 67 w 93"/>
                <a:gd name="T15" fmla="*/ 11 h 37"/>
                <a:gd name="T16" fmla="*/ 63 w 93"/>
                <a:gd name="T17" fmla="*/ 7 h 37"/>
                <a:gd name="T18" fmla="*/ 56 w 93"/>
                <a:gd name="T19" fmla="*/ 11 h 37"/>
                <a:gd name="T20" fmla="*/ 56 w 93"/>
                <a:gd name="T21" fmla="*/ 15 h 37"/>
                <a:gd name="T22" fmla="*/ 52 w 93"/>
                <a:gd name="T23" fmla="*/ 18 h 37"/>
                <a:gd name="T24" fmla="*/ 41 w 93"/>
                <a:gd name="T25" fmla="*/ 22 h 37"/>
                <a:gd name="T26" fmla="*/ 45 w 93"/>
                <a:gd name="T27" fmla="*/ 26 h 37"/>
                <a:gd name="T28" fmla="*/ 48 w 93"/>
                <a:gd name="T29" fmla="*/ 29 h 37"/>
                <a:gd name="T30" fmla="*/ 48 w 93"/>
                <a:gd name="T31" fmla="*/ 33 h 37"/>
                <a:gd name="T32" fmla="*/ 41 w 93"/>
                <a:gd name="T33" fmla="*/ 33 h 37"/>
                <a:gd name="T34" fmla="*/ 34 w 93"/>
                <a:gd name="T35" fmla="*/ 37 h 37"/>
                <a:gd name="T36" fmla="*/ 34 w 93"/>
                <a:gd name="T37" fmla="*/ 33 h 37"/>
                <a:gd name="T38" fmla="*/ 34 w 93"/>
                <a:gd name="T39" fmla="*/ 29 h 37"/>
                <a:gd name="T40" fmla="*/ 30 w 93"/>
                <a:gd name="T41" fmla="*/ 26 h 37"/>
                <a:gd name="T42" fmla="*/ 30 w 93"/>
                <a:gd name="T43" fmla="*/ 29 h 37"/>
                <a:gd name="T44" fmla="*/ 26 w 93"/>
                <a:gd name="T45" fmla="*/ 29 h 37"/>
                <a:gd name="T46" fmla="*/ 22 w 93"/>
                <a:gd name="T47" fmla="*/ 26 h 37"/>
                <a:gd name="T48" fmla="*/ 15 w 93"/>
                <a:gd name="T49" fmla="*/ 22 h 37"/>
                <a:gd name="T50" fmla="*/ 15 w 93"/>
                <a:gd name="T51" fmla="*/ 18 h 37"/>
                <a:gd name="T52" fmla="*/ 11 w 93"/>
                <a:gd name="T53" fmla="*/ 18 h 37"/>
                <a:gd name="T54" fmla="*/ 4 w 93"/>
                <a:gd name="T55" fmla="*/ 18 h 37"/>
                <a:gd name="T56" fmla="*/ 4 w 93"/>
                <a:gd name="T57" fmla="*/ 18 h 37"/>
                <a:gd name="T58" fmla="*/ 4 w 93"/>
                <a:gd name="T59" fmla="*/ 15 h 37"/>
                <a:gd name="T60" fmla="*/ 4 w 93"/>
                <a:gd name="T61" fmla="*/ 11 h 37"/>
                <a:gd name="T62" fmla="*/ 0 w 93"/>
                <a:gd name="T63" fmla="*/ 7 h 37"/>
                <a:gd name="T64" fmla="*/ 4 w 93"/>
                <a:gd name="T65" fmla="*/ 3 h 37"/>
                <a:gd name="T66" fmla="*/ 8 w 93"/>
                <a:gd name="T67" fmla="*/ 0 h 37"/>
                <a:gd name="T68" fmla="*/ 11 w 93"/>
                <a:gd name="T69" fmla="*/ 3 h 37"/>
                <a:gd name="T70" fmla="*/ 15 w 93"/>
                <a:gd name="T71" fmla="*/ 7 h 37"/>
                <a:gd name="T72" fmla="*/ 15 w 93"/>
                <a:gd name="T73" fmla="*/ 7 h 37"/>
                <a:gd name="T74" fmla="*/ 15 w 93"/>
                <a:gd name="T75" fmla="*/ 7 h 37"/>
                <a:gd name="T76" fmla="*/ 19 w 93"/>
                <a:gd name="T77" fmla="*/ 11 h 37"/>
                <a:gd name="T78" fmla="*/ 19 w 93"/>
                <a:gd name="T79" fmla="*/ 7 h 37"/>
                <a:gd name="T80" fmla="*/ 22 w 93"/>
                <a:gd name="T81" fmla="*/ 7 h 37"/>
                <a:gd name="T82" fmla="*/ 34 w 93"/>
                <a:gd name="T83" fmla="*/ 11 h 37"/>
                <a:gd name="T84" fmla="*/ 37 w 93"/>
                <a:gd name="T85" fmla="*/ 7 h 37"/>
                <a:gd name="T86" fmla="*/ 56 w 93"/>
                <a:gd name="T87" fmla="*/ 3 h 37"/>
                <a:gd name="T88" fmla="*/ 59 w 93"/>
                <a:gd name="T89" fmla="*/ 0 h 37"/>
                <a:gd name="T90" fmla="*/ 63 w 93"/>
                <a:gd name="T91" fmla="*/ 3 h 37"/>
                <a:gd name="T92" fmla="*/ 74 w 93"/>
                <a:gd name="T93" fmla="*/ 3 h 37"/>
                <a:gd name="T94" fmla="*/ 85 w 93"/>
                <a:gd name="T95" fmla="*/ 7 h 37"/>
                <a:gd name="T96" fmla="*/ 89 w 93"/>
                <a:gd name="T97" fmla="*/ 11 h 37"/>
                <a:gd name="T98" fmla="*/ 93 w 93"/>
                <a:gd name="T99" fmla="*/ 15 h 37"/>
                <a:gd name="T100" fmla="*/ 93 w 93"/>
                <a:gd name="T101" fmla="*/ 18 h 37"/>
                <a:gd name="T102" fmla="*/ 89 w 93"/>
                <a:gd name="T103" fmla="*/ 26 h 37"/>
                <a:gd name="T104" fmla="*/ 85 w 93"/>
                <a:gd name="T105" fmla="*/ 29 h 37"/>
                <a:gd name="T106" fmla="*/ 82 w 93"/>
                <a:gd name="T107" fmla="*/ 37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3" h="37">
                  <a:moveTo>
                    <a:pt x="82" y="37"/>
                  </a:moveTo>
                  <a:lnTo>
                    <a:pt x="82" y="33"/>
                  </a:lnTo>
                  <a:lnTo>
                    <a:pt x="78" y="29"/>
                  </a:lnTo>
                  <a:lnTo>
                    <a:pt x="74" y="26"/>
                  </a:lnTo>
                  <a:lnTo>
                    <a:pt x="78" y="22"/>
                  </a:lnTo>
                  <a:lnTo>
                    <a:pt x="78" y="18"/>
                  </a:lnTo>
                  <a:lnTo>
                    <a:pt x="82" y="18"/>
                  </a:lnTo>
                  <a:lnTo>
                    <a:pt x="82" y="18"/>
                  </a:lnTo>
                  <a:lnTo>
                    <a:pt x="82" y="15"/>
                  </a:lnTo>
                  <a:lnTo>
                    <a:pt x="78" y="15"/>
                  </a:lnTo>
                  <a:lnTo>
                    <a:pt x="78" y="18"/>
                  </a:lnTo>
                  <a:lnTo>
                    <a:pt x="78" y="18"/>
                  </a:lnTo>
                  <a:lnTo>
                    <a:pt x="74" y="18"/>
                  </a:lnTo>
                  <a:lnTo>
                    <a:pt x="74" y="15"/>
                  </a:lnTo>
                  <a:lnTo>
                    <a:pt x="71" y="11"/>
                  </a:lnTo>
                  <a:lnTo>
                    <a:pt x="67" y="11"/>
                  </a:lnTo>
                  <a:lnTo>
                    <a:pt x="67" y="7"/>
                  </a:lnTo>
                  <a:lnTo>
                    <a:pt x="63" y="7"/>
                  </a:lnTo>
                  <a:lnTo>
                    <a:pt x="59" y="7"/>
                  </a:lnTo>
                  <a:lnTo>
                    <a:pt x="56" y="11"/>
                  </a:lnTo>
                  <a:lnTo>
                    <a:pt x="56" y="15"/>
                  </a:lnTo>
                  <a:lnTo>
                    <a:pt x="56" y="15"/>
                  </a:lnTo>
                  <a:lnTo>
                    <a:pt x="56" y="15"/>
                  </a:lnTo>
                  <a:lnTo>
                    <a:pt x="52" y="18"/>
                  </a:lnTo>
                  <a:lnTo>
                    <a:pt x="45" y="18"/>
                  </a:lnTo>
                  <a:lnTo>
                    <a:pt x="41" y="22"/>
                  </a:lnTo>
                  <a:lnTo>
                    <a:pt x="41" y="22"/>
                  </a:lnTo>
                  <a:lnTo>
                    <a:pt x="45" y="26"/>
                  </a:lnTo>
                  <a:lnTo>
                    <a:pt x="45" y="26"/>
                  </a:lnTo>
                  <a:lnTo>
                    <a:pt x="48" y="29"/>
                  </a:lnTo>
                  <a:lnTo>
                    <a:pt x="48" y="33"/>
                  </a:lnTo>
                  <a:lnTo>
                    <a:pt x="48" y="33"/>
                  </a:lnTo>
                  <a:lnTo>
                    <a:pt x="45" y="33"/>
                  </a:lnTo>
                  <a:lnTo>
                    <a:pt x="41" y="33"/>
                  </a:lnTo>
                  <a:lnTo>
                    <a:pt x="41" y="37"/>
                  </a:lnTo>
                  <a:lnTo>
                    <a:pt x="34" y="37"/>
                  </a:lnTo>
                  <a:lnTo>
                    <a:pt x="34" y="33"/>
                  </a:lnTo>
                  <a:lnTo>
                    <a:pt x="34" y="33"/>
                  </a:lnTo>
                  <a:lnTo>
                    <a:pt x="34" y="29"/>
                  </a:lnTo>
                  <a:lnTo>
                    <a:pt x="34" y="29"/>
                  </a:lnTo>
                  <a:lnTo>
                    <a:pt x="34" y="26"/>
                  </a:lnTo>
                  <a:lnTo>
                    <a:pt x="30" y="26"/>
                  </a:lnTo>
                  <a:lnTo>
                    <a:pt x="30" y="29"/>
                  </a:lnTo>
                  <a:lnTo>
                    <a:pt x="30" y="29"/>
                  </a:lnTo>
                  <a:lnTo>
                    <a:pt x="30" y="29"/>
                  </a:lnTo>
                  <a:lnTo>
                    <a:pt x="26" y="29"/>
                  </a:lnTo>
                  <a:lnTo>
                    <a:pt x="26" y="29"/>
                  </a:lnTo>
                  <a:lnTo>
                    <a:pt x="22" y="26"/>
                  </a:lnTo>
                  <a:lnTo>
                    <a:pt x="22" y="22"/>
                  </a:lnTo>
                  <a:lnTo>
                    <a:pt x="15" y="22"/>
                  </a:lnTo>
                  <a:lnTo>
                    <a:pt x="15" y="22"/>
                  </a:lnTo>
                  <a:lnTo>
                    <a:pt x="15" y="18"/>
                  </a:lnTo>
                  <a:lnTo>
                    <a:pt x="11" y="18"/>
                  </a:lnTo>
                  <a:lnTo>
                    <a:pt x="11" y="18"/>
                  </a:lnTo>
                  <a:lnTo>
                    <a:pt x="8" y="18"/>
                  </a:lnTo>
                  <a:lnTo>
                    <a:pt x="4" y="18"/>
                  </a:lnTo>
                  <a:lnTo>
                    <a:pt x="4" y="18"/>
                  </a:lnTo>
                  <a:lnTo>
                    <a:pt x="4" y="18"/>
                  </a:lnTo>
                  <a:lnTo>
                    <a:pt x="4" y="18"/>
                  </a:lnTo>
                  <a:lnTo>
                    <a:pt x="4" y="15"/>
                  </a:lnTo>
                  <a:lnTo>
                    <a:pt x="4" y="11"/>
                  </a:lnTo>
                  <a:lnTo>
                    <a:pt x="4" y="11"/>
                  </a:lnTo>
                  <a:lnTo>
                    <a:pt x="0" y="11"/>
                  </a:lnTo>
                  <a:lnTo>
                    <a:pt x="0" y="7"/>
                  </a:lnTo>
                  <a:lnTo>
                    <a:pt x="4" y="3"/>
                  </a:lnTo>
                  <a:lnTo>
                    <a:pt x="4" y="3"/>
                  </a:lnTo>
                  <a:lnTo>
                    <a:pt x="4" y="0"/>
                  </a:lnTo>
                  <a:lnTo>
                    <a:pt x="8" y="0"/>
                  </a:lnTo>
                  <a:lnTo>
                    <a:pt x="8" y="3"/>
                  </a:lnTo>
                  <a:lnTo>
                    <a:pt x="11" y="3"/>
                  </a:lnTo>
                  <a:lnTo>
                    <a:pt x="11" y="7"/>
                  </a:lnTo>
                  <a:lnTo>
                    <a:pt x="15" y="7"/>
                  </a:lnTo>
                  <a:lnTo>
                    <a:pt x="15" y="7"/>
                  </a:lnTo>
                  <a:lnTo>
                    <a:pt x="15" y="7"/>
                  </a:lnTo>
                  <a:lnTo>
                    <a:pt x="15" y="7"/>
                  </a:lnTo>
                  <a:lnTo>
                    <a:pt x="15" y="7"/>
                  </a:lnTo>
                  <a:lnTo>
                    <a:pt x="15" y="11"/>
                  </a:lnTo>
                  <a:lnTo>
                    <a:pt x="19" y="11"/>
                  </a:lnTo>
                  <a:lnTo>
                    <a:pt x="19" y="7"/>
                  </a:lnTo>
                  <a:lnTo>
                    <a:pt x="19" y="7"/>
                  </a:lnTo>
                  <a:lnTo>
                    <a:pt x="19" y="7"/>
                  </a:lnTo>
                  <a:lnTo>
                    <a:pt x="22" y="7"/>
                  </a:lnTo>
                  <a:lnTo>
                    <a:pt x="26" y="11"/>
                  </a:lnTo>
                  <a:lnTo>
                    <a:pt x="34" y="11"/>
                  </a:lnTo>
                  <a:lnTo>
                    <a:pt x="37" y="11"/>
                  </a:lnTo>
                  <a:lnTo>
                    <a:pt x="37" y="7"/>
                  </a:lnTo>
                  <a:lnTo>
                    <a:pt x="48" y="3"/>
                  </a:lnTo>
                  <a:lnTo>
                    <a:pt x="56" y="3"/>
                  </a:lnTo>
                  <a:lnTo>
                    <a:pt x="59" y="0"/>
                  </a:lnTo>
                  <a:lnTo>
                    <a:pt x="59" y="0"/>
                  </a:lnTo>
                  <a:lnTo>
                    <a:pt x="63" y="0"/>
                  </a:lnTo>
                  <a:lnTo>
                    <a:pt x="63" y="3"/>
                  </a:lnTo>
                  <a:lnTo>
                    <a:pt x="67" y="3"/>
                  </a:lnTo>
                  <a:lnTo>
                    <a:pt x="74" y="3"/>
                  </a:lnTo>
                  <a:lnTo>
                    <a:pt x="78" y="3"/>
                  </a:lnTo>
                  <a:lnTo>
                    <a:pt x="85" y="7"/>
                  </a:lnTo>
                  <a:lnTo>
                    <a:pt x="85" y="11"/>
                  </a:lnTo>
                  <a:lnTo>
                    <a:pt x="89" y="11"/>
                  </a:lnTo>
                  <a:lnTo>
                    <a:pt x="89" y="11"/>
                  </a:lnTo>
                  <a:lnTo>
                    <a:pt x="93" y="15"/>
                  </a:lnTo>
                  <a:lnTo>
                    <a:pt x="89" y="15"/>
                  </a:lnTo>
                  <a:lnTo>
                    <a:pt x="93" y="18"/>
                  </a:lnTo>
                  <a:lnTo>
                    <a:pt x="93" y="22"/>
                  </a:lnTo>
                  <a:lnTo>
                    <a:pt x="89" y="26"/>
                  </a:lnTo>
                  <a:lnTo>
                    <a:pt x="89" y="29"/>
                  </a:lnTo>
                  <a:lnTo>
                    <a:pt x="85" y="29"/>
                  </a:lnTo>
                  <a:lnTo>
                    <a:pt x="85" y="29"/>
                  </a:lnTo>
                  <a:lnTo>
                    <a:pt x="82" y="3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9" name="Freeform 170"/>
            <p:cNvSpPr/>
            <p:nvPr/>
          </p:nvSpPr>
          <p:spPr bwMode="auto">
            <a:xfrm>
              <a:off x="2465486" y="3985110"/>
              <a:ext cx="100317" cy="83794"/>
            </a:xfrm>
            <a:custGeom>
              <a:avLst/>
              <a:gdLst>
                <a:gd name="T0" fmla="*/ 52 w 56"/>
                <a:gd name="T1" fmla="*/ 44 h 48"/>
                <a:gd name="T2" fmla="*/ 52 w 56"/>
                <a:gd name="T3" fmla="*/ 44 h 48"/>
                <a:gd name="T4" fmla="*/ 52 w 56"/>
                <a:gd name="T5" fmla="*/ 48 h 48"/>
                <a:gd name="T6" fmla="*/ 48 w 56"/>
                <a:gd name="T7" fmla="*/ 48 h 48"/>
                <a:gd name="T8" fmla="*/ 45 w 56"/>
                <a:gd name="T9" fmla="*/ 48 h 48"/>
                <a:gd name="T10" fmla="*/ 41 w 56"/>
                <a:gd name="T11" fmla="*/ 41 h 48"/>
                <a:gd name="T12" fmla="*/ 41 w 56"/>
                <a:gd name="T13" fmla="*/ 41 h 48"/>
                <a:gd name="T14" fmla="*/ 41 w 56"/>
                <a:gd name="T15" fmla="*/ 41 h 48"/>
                <a:gd name="T16" fmla="*/ 45 w 56"/>
                <a:gd name="T17" fmla="*/ 48 h 48"/>
                <a:gd name="T18" fmla="*/ 41 w 56"/>
                <a:gd name="T19" fmla="*/ 44 h 48"/>
                <a:gd name="T20" fmla="*/ 33 w 56"/>
                <a:gd name="T21" fmla="*/ 41 h 48"/>
                <a:gd name="T22" fmla="*/ 37 w 56"/>
                <a:gd name="T23" fmla="*/ 37 h 48"/>
                <a:gd name="T24" fmla="*/ 33 w 56"/>
                <a:gd name="T25" fmla="*/ 33 h 48"/>
                <a:gd name="T26" fmla="*/ 26 w 56"/>
                <a:gd name="T27" fmla="*/ 29 h 48"/>
                <a:gd name="T28" fmla="*/ 22 w 56"/>
                <a:gd name="T29" fmla="*/ 26 h 48"/>
                <a:gd name="T30" fmla="*/ 19 w 56"/>
                <a:gd name="T31" fmla="*/ 18 h 48"/>
                <a:gd name="T32" fmla="*/ 15 w 56"/>
                <a:gd name="T33" fmla="*/ 15 h 48"/>
                <a:gd name="T34" fmla="*/ 11 w 56"/>
                <a:gd name="T35" fmla="*/ 18 h 48"/>
                <a:gd name="T36" fmla="*/ 19 w 56"/>
                <a:gd name="T37" fmla="*/ 26 h 48"/>
                <a:gd name="T38" fmla="*/ 15 w 56"/>
                <a:gd name="T39" fmla="*/ 26 h 48"/>
                <a:gd name="T40" fmla="*/ 11 w 56"/>
                <a:gd name="T41" fmla="*/ 22 h 48"/>
                <a:gd name="T42" fmla="*/ 0 w 56"/>
                <a:gd name="T43" fmla="*/ 18 h 48"/>
                <a:gd name="T44" fmla="*/ 4 w 56"/>
                <a:gd name="T45" fmla="*/ 15 h 48"/>
                <a:gd name="T46" fmla="*/ 4 w 56"/>
                <a:gd name="T47" fmla="*/ 7 h 48"/>
                <a:gd name="T48" fmla="*/ 0 w 56"/>
                <a:gd name="T49" fmla="*/ 7 h 48"/>
                <a:gd name="T50" fmla="*/ 4 w 56"/>
                <a:gd name="T51" fmla="*/ 3 h 48"/>
                <a:gd name="T52" fmla="*/ 4 w 56"/>
                <a:gd name="T53" fmla="*/ 3 h 48"/>
                <a:gd name="T54" fmla="*/ 11 w 56"/>
                <a:gd name="T55" fmla="*/ 0 h 48"/>
                <a:gd name="T56" fmla="*/ 22 w 56"/>
                <a:gd name="T57" fmla="*/ 3 h 48"/>
                <a:gd name="T58" fmla="*/ 26 w 56"/>
                <a:gd name="T59" fmla="*/ 3 h 48"/>
                <a:gd name="T60" fmla="*/ 30 w 56"/>
                <a:gd name="T61" fmla="*/ 7 h 48"/>
                <a:gd name="T62" fmla="*/ 33 w 56"/>
                <a:gd name="T63" fmla="*/ 7 h 48"/>
                <a:gd name="T64" fmla="*/ 37 w 56"/>
                <a:gd name="T65" fmla="*/ 11 h 48"/>
                <a:gd name="T66" fmla="*/ 41 w 56"/>
                <a:gd name="T67" fmla="*/ 7 h 48"/>
                <a:gd name="T68" fmla="*/ 41 w 56"/>
                <a:gd name="T69" fmla="*/ 11 h 48"/>
                <a:gd name="T70" fmla="*/ 45 w 56"/>
                <a:gd name="T71" fmla="*/ 18 h 48"/>
                <a:gd name="T72" fmla="*/ 48 w 56"/>
                <a:gd name="T73" fmla="*/ 22 h 48"/>
                <a:gd name="T74" fmla="*/ 52 w 56"/>
                <a:gd name="T75" fmla="*/ 26 h 48"/>
                <a:gd name="T76" fmla="*/ 56 w 56"/>
                <a:gd name="T77" fmla="*/ 26 h 48"/>
                <a:gd name="T78" fmla="*/ 52 w 56"/>
                <a:gd name="T79" fmla="*/ 29 h 48"/>
                <a:gd name="T80" fmla="*/ 48 w 56"/>
                <a:gd name="T81" fmla="*/ 33 h 48"/>
                <a:gd name="T82" fmla="*/ 52 w 56"/>
                <a:gd name="T83" fmla="*/ 37 h 48"/>
                <a:gd name="T84" fmla="*/ 52 w 56"/>
                <a:gd name="T85" fmla="*/ 41 h 48"/>
                <a:gd name="T86" fmla="*/ 52 w 56"/>
                <a:gd name="T87" fmla="*/ 44 h 48"/>
                <a:gd name="T88" fmla="*/ 52 w 56"/>
                <a:gd name="T89" fmla="*/ 4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6" h="48">
                  <a:moveTo>
                    <a:pt x="52" y="44"/>
                  </a:moveTo>
                  <a:lnTo>
                    <a:pt x="52" y="44"/>
                  </a:lnTo>
                  <a:lnTo>
                    <a:pt x="52" y="44"/>
                  </a:lnTo>
                  <a:lnTo>
                    <a:pt x="52" y="44"/>
                  </a:lnTo>
                  <a:lnTo>
                    <a:pt x="52" y="48"/>
                  </a:lnTo>
                  <a:lnTo>
                    <a:pt x="52" y="48"/>
                  </a:lnTo>
                  <a:lnTo>
                    <a:pt x="48" y="48"/>
                  </a:lnTo>
                  <a:lnTo>
                    <a:pt x="48" y="48"/>
                  </a:lnTo>
                  <a:lnTo>
                    <a:pt x="48" y="48"/>
                  </a:lnTo>
                  <a:lnTo>
                    <a:pt x="45" y="48"/>
                  </a:lnTo>
                  <a:lnTo>
                    <a:pt x="45" y="44"/>
                  </a:lnTo>
                  <a:lnTo>
                    <a:pt x="41" y="41"/>
                  </a:lnTo>
                  <a:lnTo>
                    <a:pt x="41" y="41"/>
                  </a:lnTo>
                  <a:lnTo>
                    <a:pt x="41" y="41"/>
                  </a:lnTo>
                  <a:lnTo>
                    <a:pt x="41" y="41"/>
                  </a:lnTo>
                  <a:lnTo>
                    <a:pt x="41" y="41"/>
                  </a:lnTo>
                  <a:lnTo>
                    <a:pt x="45" y="44"/>
                  </a:lnTo>
                  <a:lnTo>
                    <a:pt x="45" y="48"/>
                  </a:lnTo>
                  <a:lnTo>
                    <a:pt x="41" y="48"/>
                  </a:lnTo>
                  <a:lnTo>
                    <a:pt x="41" y="44"/>
                  </a:lnTo>
                  <a:lnTo>
                    <a:pt x="37" y="44"/>
                  </a:lnTo>
                  <a:lnTo>
                    <a:pt x="33" y="41"/>
                  </a:lnTo>
                  <a:lnTo>
                    <a:pt x="33" y="41"/>
                  </a:lnTo>
                  <a:lnTo>
                    <a:pt x="37" y="37"/>
                  </a:lnTo>
                  <a:lnTo>
                    <a:pt x="37" y="37"/>
                  </a:lnTo>
                  <a:lnTo>
                    <a:pt x="33" y="33"/>
                  </a:lnTo>
                  <a:lnTo>
                    <a:pt x="30" y="33"/>
                  </a:lnTo>
                  <a:lnTo>
                    <a:pt x="26" y="29"/>
                  </a:lnTo>
                  <a:lnTo>
                    <a:pt x="22" y="26"/>
                  </a:lnTo>
                  <a:lnTo>
                    <a:pt x="22" y="26"/>
                  </a:lnTo>
                  <a:lnTo>
                    <a:pt x="19" y="22"/>
                  </a:lnTo>
                  <a:lnTo>
                    <a:pt x="19" y="18"/>
                  </a:lnTo>
                  <a:lnTo>
                    <a:pt x="15" y="18"/>
                  </a:lnTo>
                  <a:lnTo>
                    <a:pt x="15" y="15"/>
                  </a:lnTo>
                  <a:lnTo>
                    <a:pt x="11" y="18"/>
                  </a:lnTo>
                  <a:lnTo>
                    <a:pt x="11" y="18"/>
                  </a:lnTo>
                  <a:lnTo>
                    <a:pt x="19" y="22"/>
                  </a:lnTo>
                  <a:lnTo>
                    <a:pt x="19" y="26"/>
                  </a:lnTo>
                  <a:lnTo>
                    <a:pt x="15" y="26"/>
                  </a:lnTo>
                  <a:lnTo>
                    <a:pt x="15" y="26"/>
                  </a:lnTo>
                  <a:lnTo>
                    <a:pt x="15" y="26"/>
                  </a:lnTo>
                  <a:lnTo>
                    <a:pt x="11" y="22"/>
                  </a:lnTo>
                  <a:lnTo>
                    <a:pt x="7" y="22"/>
                  </a:lnTo>
                  <a:lnTo>
                    <a:pt x="0" y="18"/>
                  </a:lnTo>
                  <a:lnTo>
                    <a:pt x="0" y="18"/>
                  </a:lnTo>
                  <a:lnTo>
                    <a:pt x="4" y="15"/>
                  </a:lnTo>
                  <a:lnTo>
                    <a:pt x="4" y="11"/>
                  </a:lnTo>
                  <a:lnTo>
                    <a:pt x="4" y="7"/>
                  </a:lnTo>
                  <a:lnTo>
                    <a:pt x="4" y="7"/>
                  </a:lnTo>
                  <a:lnTo>
                    <a:pt x="0" y="7"/>
                  </a:lnTo>
                  <a:lnTo>
                    <a:pt x="4" y="7"/>
                  </a:lnTo>
                  <a:lnTo>
                    <a:pt x="4" y="3"/>
                  </a:lnTo>
                  <a:lnTo>
                    <a:pt x="4" y="3"/>
                  </a:lnTo>
                  <a:lnTo>
                    <a:pt x="4" y="3"/>
                  </a:lnTo>
                  <a:lnTo>
                    <a:pt x="4" y="3"/>
                  </a:lnTo>
                  <a:lnTo>
                    <a:pt x="11" y="0"/>
                  </a:lnTo>
                  <a:lnTo>
                    <a:pt x="19" y="3"/>
                  </a:lnTo>
                  <a:lnTo>
                    <a:pt x="22" y="3"/>
                  </a:lnTo>
                  <a:lnTo>
                    <a:pt x="26" y="3"/>
                  </a:lnTo>
                  <a:lnTo>
                    <a:pt x="26" y="3"/>
                  </a:lnTo>
                  <a:lnTo>
                    <a:pt x="30" y="7"/>
                  </a:lnTo>
                  <a:lnTo>
                    <a:pt x="30" y="7"/>
                  </a:lnTo>
                  <a:lnTo>
                    <a:pt x="33" y="11"/>
                  </a:lnTo>
                  <a:lnTo>
                    <a:pt x="33" y="7"/>
                  </a:lnTo>
                  <a:lnTo>
                    <a:pt x="37" y="7"/>
                  </a:lnTo>
                  <a:lnTo>
                    <a:pt x="37" y="11"/>
                  </a:lnTo>
                  <a:lnTo>
                    <a:pt x="41" y="11"/>
                  </a:lnTo>
                  <a:lnTo>
                    <a:pt x="41" y="7"/>
                  </a:lnTo>
                  <a:lnTo>
                    <a:pt x="41" y="7"/>
                  </a:lnTo>
                  <a:lnTo>
                    <a:pt x="41" y="11"/>
                  </a:lnTo>
                  <a:lnTo>
                    <a:pt x="45" y="15"/>
                  </a:lnTo>
                  <a:lnTo>
                    <a:pt x="45" y="18"/>
                  </a:lnTo>
                  <a:lnTo>
                    <a:pt x="48" y="18"/>
                  </a:lnTo>
                  <a:lnTo>
                    <a:pt x="48" y="22"/>
                  </a:lnTo>
                  <a:lnTo>
                    <a:pt x="52" y="26"/>
                  </a:lnTo>
                  <a:lnTo>
                    <a:pt x="52" y="26"/>
                  </a:lnTo>
                  <a:lnTo>
                    <a:pt x="56" y="26"/>
                  </a:lnTo>
                  <a:lnTo>
                    <a:pt x="56" y="26"/>
                  </a:lnTo>
                  <a:lnTo>
                    <a:pt x="52" y="26"/>
                  </a:lnTo>
                  <a:lnTo>
                    <a:pt x="52" y="29"/>
                  </a:lnTo>
                  <a:lnTo>
                    <a:pt x="52" y="29"/>
                  </a:lnTo>
                  <a:lnTo>
                    <a:pt x="48" y="33"/>
                  </a:lnTo>
                  <a:lnTo>
                    <a:pt x="48" y="37"/>
                  </a:lnTo>
                  <a:lnTo>
                    <a:pt x="52" y="37"/>
                  </a:lnTo>
                  <a:lnTo>
                    <a:pt x="52" y="37"/>
                  </a:lnTo>
                  <a:lnTo>
                    <a:pt x="52" y="41"/>
                  </a:lnTo>
                  <a:lnTo>
                    <a:pt x="52" y="44"/>
                  </a:lnTo>
                  <a:lnTo>
                    <a:pt x="52" y="44"/>
                  </a:lnTo>
                  <a:lnTo>
                    <a:pt x="52" y="44"/>
                  </a:lnTo>
                  <a:lnTo>
                    <a:pt x="52"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0" name="Freeform 171"/>
            <p:cNvSpPr/>
            <p:nvPr/>
          </p:nvSpPr>
          <p:spPr bwMode="auto">
            <a:xfrm>
              <a:off x="2418911" y="3887352"/>
              <a:ext cx="139728" cy="116964"/>
            </a:xfrm>
            <a:custGeom>
              <a:avLst/>
              <a:gdLst>
                <a:gd name="T0" fmla="*/ 8 w 21"/>
                <a:gd name="T1" fmla="*/ 16 h 18"/>
                <a:gd name="T2" fmla="*/ 10 w 21"/>
                <a:gd name="T3" fmla="*/ 15 h 18"/>
                <a:gd name="T4" fmla="*/ 13 w 21"/>
                <a:gd name="T5" fmla="*/ 16 h 18"/>
                <a:gd name="T6" fmla="*/ 14 w 21"/>
                <a:gd name="T7" fmla="*/ 16 h 18"/>
                <a:gd name="T8" fmla="*/ 15 w 21"/>
                <a:gd name="T9" fmla="*/ 17 h 18"/>
                <a:gd name="T10" fmla="*/ 16 w 21"/>
                <a:gd name="T11" fmla="*/ 17 h 18"/>
                <a:gd name="T12" fmla="*/ 17 w 21"/>
                <a:gd name="T13" fmla="*/ 17 h 18"/>
                <a:gd name="T14" fmla="*/ 17 w 21"/>
                <a:gd name="T15" fmla="*/ 17 h 18"/>
                <a:gd name="T16" fmla="*/ 17 w 21"/>
                <a:gd name="T17" fmla="*/ 15 h 18"/>
                <a:gd name="T18" fmla="*/ 17 w 21"/>
                <a:gd name="T19" fmla="*/ 14 h 18"/>
                <a:gd name="T20" fmla="*/ 17 w 21"/>
                <a:gd name="T21" fmla="*/ 13 h 18"/>
                <a:gd name="T22" fmla="*/ 17 w 21"/>
                <a:gd name="T23" fmla="*/ 14 h 18"/>
                <a:gd name="T24" fmla="*/ 17 w 21"/>
                <a:gd name="T25" fmla="*/ 13 h 18"/>
                <a:gd name="T26" fmla="*/ 17 w 21"/>
                <a:gd name="T27" fmla="*/ 11 h 18"/>
                <a:gd name="T28" fmla="*/ 18 w 21"/>
                <a:gd name="T29" fmla="*/ 9 h 18"/>
                <a:gd name="T30" fmla="*/ 18 w 21"/>
                <a:gd name="T31" fmla="*/ 10 h 18"/>
                <a:gd name="T32" fmla="*/ 18 w 21"/>
                <a:gd name="T33" fmla="*/ 11 h 18"/>
                <a:gd name="T34" fmla="*/ 18 w 21"/>
                <a:gd name="T35" fmla="*/ 11 h 18"/>
                <a:gd name="T36" fmla="*/ 19 w 21"/>
                <a:gd name="T37" fmla="*/ 7 h 18"/>
                <a:gd name="T38" fmla="*/ 18 w 21"/>
                <a:gd name="T39" fmla="*/ 7 h 18"/>
                <a:gd name="T40" fmla="*/ 18 w 21"/>
                <a:gd name="T41" fmla="*/ 6 h 18"/>
                <a:gd name="T42" fmla="*/ 19 w 21"/>
                <a:gd name="T43" fmla="*/ 6 h 18"/>
                <a:gd name="T44" fmla="*/ 19 w 21"/>
                <a:gd name="T45" fmla="*/ 5 h 18"/>
                <a:gd name="T46" fmla="*/ 20 w 21"/>
                <a:gd name="T47" fmla="*/ 4 h 18"/>
                <a:gd name="T48" fmla="*/ 20 w 21"/>
                <a:gd name="T49" fmla="*/ 3 h 18"/>
                <a:gd name="T50" fmla="*/ 20 w 21"/>
                <a:gd name="T51" fmla="*/ 2 h 18"/>
                <a:gd name="T52" fmla="*/ 20 w 21"/>
                <a:gd name="T53" fmla="*/ 0 h 18"/>
                <a:gd name="T54" fmla="*/ 21 w 21"/>
                <a:gd name="T55" fmla="*/ 0 h 18"/>
                <a:gd name="T56" fmla="*/ 19 w 21"/>
                <a:gd name="T57" fmla="*/ 0 h 18"/>
                <a:gd name="T58" fmla="*/ 19 w 21"/>
                <a:gd name="T59" fmla="*/ 0 h 18"/>
                <a:gd name="T60" fmla="*/ 18 w 21"/>
                <a:gd name="T61" fmla="*/ 0 h 18"/>
                <a:gd name="T62" fmla="*/ 17 w 21"/>
                <a:gd name="T63" fmla="*/ 1 h 18"/>
                <a:gd name="T64" fmla="*/ 16 w 21"/>
                <a:gd name="T65" fmla="*/ 2 h 18"/>
                <a:gd name="T66" fmla="*/ 14 w 21"/>
                <a:gd name="T67" fmla="*/ 2 h 18"/>
                <a:gd name="T68" fmla="*/ 14 w 21"/>
                <a:gd name="T69" fmla="*/ 1 h 18"/>
                <a:gd name="T70" fmla="*/ 13 w 21"/>
                <a:gd name="T71" fmla="*/ 2 h 18"/>
                <a:gd name="T72" fmla="*/ 12 w 21"/>
                <a:gd name="T73" fmla="*/ 3 h 18"/>
                <a:gd name="T74" fmla="*/ 11 w 21"/>
                <a:gd name="T75" fmla="*/ 3 h 18"/>
                <a:gd name="T76" fmla="*/ 9 w 21"/>
                <a:gd name="T77" fmla="*/ 4 h 18"/>
                <a:gd name="T78" fmla="*/ 8 w 21"/>
                <a:gd name="T79" fmla="*/ 5 h 18"/>
                <a:gd name="T80" fmla="*/ 8 w 21"/>
                <a:gd name="T81" fmla="*/ 4 h 18"/>
                <a:gd name="T82" fmla="*/ 5 w 21"/>
                <a:gd name="T83" fmla="*/ 5 h 18"/>
                <a:gd name="T84" fmla="*/ 4 w 21"/>
                <a:gd name="T85" fmla="*/ 6 h 18"/>
                <a:gd name="T86" fmla="*/ 4 w 21"/>
                <a:gd name="T87" fmla="*/ 7 h 18"/>
                <a:gd name="T88" fmla="*/ 2 w 21"/>
                <a:gd name="T89" fmla="*/ 8 h 18"/>
                <a:gd name="T90" fmla="*/ 1 w 21"/>
                <a:gd name="T91" fmla="*/ 8 h 18"/>
                <a:gd name="T92" fmla="*/ 0 w 21"/>
                <a:gd name="T93" fmla="*/ 8 h 18"/>
                <a:gd name="T94" fmla="*/ 2 w 21"/>
                <a:gd name="T95" fmla="*/ 10 h 18"/>
                <a:gd name="T96" fmla="*/ 2 w 21"/>
                <a:gd name="T97" fmla="*/ 11 h 18"/>
                <a:gd name="T98" fmla="*/ 5 w 21"/>
                <a:gd name="T99" fmla="*/ 14 h 18"/>
                <a:gd name="T100" fmla="*/ 7 w 21"/>
                <a:gd name="T101" fmla="*/ 16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1" h="18">
                  <a:moveTo>
                    <a:pt x="8" y="16"/>
                  </a:moveTo>
                  <a:cubicBezTo>
                    <a:pt x="8" y="16"/>
                    <a:pt x="8" y="16"/>
                    <a:pt x="8" y="16"/>
                  </a:cubicBezTo>
                  <a:cubicBezTo>
                    <a:pt x="8" y="16"/>
                    <a:pt x="8" y="16"/>
                    <a:pt x="8" y="16"/>
                  </a:cubicBezTo>
                  <a:cubicBezTo>
                    <a:pt x="10" y="15"/>
                    <a:pt x="10" y="15"/>
                    <a:pt x="10" y="15"/>
                  </a:cubicBezTo>
                  <a:cubicBezTo>
                    <a:pt x="12" y="16"/>
                    <a:pt x="12" y="16"/>
                    <a:pt x="12" y="16"/>
                  </a:cubicBezTo>
                  <a:cubicBezTo>
                    <a:pt x="13" y="16"/>
                    <a:pt x="13" y="16"/>
                    <a:pt x="13" y="16"/>
                  </a:cubicBezTo>
                  <a:cubicBezTo>
                    <a:pt x="14" y="16"/>
                    <a:pt x="14" y="16"/>
                    <a:pt x="14" y="16"/>
                  </a:cubicBezTo>
                  <a:cubicBezTo>
                    <a:pt x="14" y="16"/>
                    <a:pt x="14" y="16"/>
                    <a:pt x="14" y="16"/>
                  </a:cubicBezTo>
                  <a:cubicBezTo>
                    <a:pt x="15" y="17"/>
                    <a:pt x="15" y="17"/>
                    <a:pt x="15" y="17"/>
                  </a:cubicBezTo>
                  <a:cubicBezTo>
                    <a:pt x="15" y="17"/>
                    <a:pt x="15" y="17"/>
                    <a:pt x="15" y="17"/>
                  </a:cubicBezTo>
                  <a:cubicBezTo>
                    <a:pt x="16" y="18"/>
                    <a:pt x="16" y="18"/>
                    <a:pt x="16" y="18"/>
                  </a:cubicBezTo>
                  <a:cubicBezTo>
                    <a:pt x="16" y="17"/>
                    <a:pt x="16" y="17"/>
                    <a:pt x="16" y="17"/>
                  </a:cubicBezTo>
                  <a:cubicBezTo>
                    <a:pt x="17" y="17"/>
                    <a:pt x="17" y="17"/>
                    <a:pt x="17" y="17"/>
                  </a:cubicBezTo>
                  <a:cubicBezTo>
                    <a:pt x="17" y="17"/>
                    <a:pt x="17" y="17"/>
                    <a:pt x="17" y="17"/>
                  </a:cubicBezTo>
                  <a:cubicBezTo>
                    <a:pt x="17" y="17"/>
                    <a:pt x="17" y="17"/>
                    <a:pt x="17" y="17"/>
                  </a:cubicBezTo>
                  <a:cubicBezTo>
                    <a:pt x="17" y="17"/>
                    <a:pt x="17" y="17"/>
                    <a:pt x="17" y="17"/>
                  </a:cubicBezTo>
                  <a:cubicBezTo>
                    <a:pt x="17" y="16"/>
                    <a:pt x="17" y="16"/>
                    <a:pt x="17" y="16"/>
                  </a:cubicBezTo>
                  <a:cubicBezTo>
                    <a:pt x="17" y="15"/>
                    <a:pt x="17" y="15"/>
                    <a:pt x="17" y="15"/>
                  </a:cubicBezTo>
                  <a:cubicBezTo>
                    <a:pt x="17" y="14"/>
                    <a:pt x="17" y="14"/>
                    <a:pt x="17" y="14"/>
                  </a:cubicBezTo>
                  <a:cubicBezTo>
                    <a:pt x="17" y="14"/>
                    <a:pt x="17" y="14"/>
                    <a:pt x="17" y="14"/>
                  </a:cubicBezTo>
                  <a:cubicBezTo>
                    <a:pt x="17" y="13"/>
                    <a:pt x="17" y="13"/>
                    <a:pt x="17" y="13"/>
                  </a:cubicBezTo>
                  <a:cubicBezTo>
                    <a:pt x="17" y="13"/>
                    <a:pt x="17" y="13"/>
                    <a:pt x="17" y="13"/>
                  </a:cubicBezTo>
                  <a:cubicBezTo>
                    <a:pt x="17" y="14"/>
                    <a:pt x="17" y="14"/>
                    <a:pt x="17" y="14"/>
                  </a:cubicBezTo>
                  <a:cubicBezTo>
                    <a:pt x="17" y="14"/>
                    <a:pt x="17" y="14"/>
                    <a:pt x="17" y="14"/>
                  </a:cubicBezTo>
                  <a:cubicBezTo>
                    <a:pt x="17" y="13"/>
                    <a:pt x="17" y="13"/>
                    <a:pt x="17" y="13"/>
                  </a:cubicBezTo>
                  <a:cubicBezTo>
                    <a:pt x="17" y="13"/>
                    <a:pt x="17" y="13"/>
                    <a:pt x="17" y="13"/>
                  </a:cubicBezTo>
                  <a:cubicBezTo>
                    <a:pt x="17" y="12"/>
                    <a:pt x="17" y="12"/>
                    <a:pt x="17" y="12"/>
                  </a:cubicBezTo>
                  <a:cubicBezTo>
                    <a:pt x="17" y="11"/>
                    <a:pt x="17" y="11"/>
                    <a:pt x="17" y="11"/>
                  </a:cubicBezTo>
                  <a:cubicBezTo>
                    <a:pt x="17" y="11"/>
                    <a:pt x="17" y="11"/>
                    <a:pt x="17" y="11"/>
                  </a:cubicBezTo>
                  <a:cubicBezTo>
                    <a:pt x="18" y="9"/>
                    <a:pt x="18" y="9"/>
                    <a:pt x="18" y="9"/>
                  </a:cubicBezTo>
                  <a:cubicBezTo>
                    <a:pt x="18" y="10"/>
                    <a:pt x="18" y="10"/>
                    <a:pt x="18" y="10"/>
                  </a:cubicBezTo>
                  <a:cubicBezTo>
                    <a:pt x="18" y="10"/>
                    <a:pt x="18" y="10"/>
                    <a:pt x="18" y="10"/>
                  </a:cubicBezTo>
                  <a:cubicBezTo>
                    <a:pt x="18" y="10"/>
                    <a:pt x="18" y="10"/>
                    <a:pt x="18" y="11"/>
                  </a:cubicBezTo>
                  <a:cubicBezTo>
                    <a:pt x="18" y="11"/>
                    <a:pt x="18" y="11"/>
                    <a:pt x="18" y="11"/>
                  </a:cubicBezTo>
                  <a:cubicBezTo>
                    <a:pt x="18" y="11"/>
                    <a:pt x="18" y="11"/>
                    <a:pt x="18" y="11"/>
                  </a:cubicBezTo>
                  <a:cubicBezTo>
                    <a:pt x="18" y="11"/>
                    <a:pt x="18" y="11"/>
                    <a:pt x="18" y="11"/>
                  </a:cubicBezTo>
                  <a:cubicBezTo>
                    <a:pt x="19" y="9"/>
                    <a:pt x="19" y="9"/>
                    <a:pt x="19" y="9"/>
                  </a:cubicBezTo>
                  <a:cubicBezTo>
                    <a:pt x="19" y="7"/>
                    <a:pt x="19" y="7"/>
                    <a:pt x="19" y="7"/>
                  </a:cubicBezTo>
                  <a:cubicBezTo>
                    <a:pt x="19" y="7"/>
                    <a:pt x="19" y="7"/>
                    <a:pt x="19" y="7"/>
                  </a:cubicBezTo>
                  <a:cubicBezTo>
                    <a:pt x="18" y="7"/>
                    <a:pt x="18" y="7"/>
                    <a:pt x="18" y="7"/>
                  </a:cubicBezTo>
                  <a:cubicBezTo>
                    <a:pt x="18" y="6"/>
                    <a:pt x="18" y="6"/>
                    <a:pt x="18" y="6"/>
                  </a:cubicBezTo>
                  <a:cubicBezTo>
                    <a:pt x="18" y="6"/>
                    <a:pt x="18" y="6"/>
                    <a:pt x="18" y="6"/>
                  </a:cubicBezTo>
                  <a:cubicBezTo>
                    <a:pt x="18" y="6"/>
                    <a:pt x="18" y="6"/>
                    <a:pt x="18" y="6"/>
                  </a:cubicBezTo>
                  <a:cubicBezTo>
                    <a:pt x="19" y="6"/>
                    <a:pt x="19" y="6"/>
                    <a:pt x="19" y="6"/>
                  </a:cubicBezTo>
                  <a:cubicBezTo>
                    <a:pt x="19" y="6"/>
                    <a:pt x="19" y="6"/>
                    <a:pt x="19" y="6"/>
                  </a:cubicBezTo>
                  <a:cubicBezTo>
                    <a:pt x="19" y="5"/>
                    <a:pt x="19" y="5"/>
                    <a:pt x="19" y="5"/>
                  </a:cubicBezTo>
                  <a:cubicBezTo>
                    <a:pt x="20" y="4"/>
                    <a:pt x="20" y="4"/>
                    <a:pt x="20" y="4"/>
                  </a:cubicBezTo>
                  <a:cubicBezTo>
                    <a:pt x="20" y="4"/>
                    <a:pt x="20" y="4"/>
                    <a:pt x="20" y="4"/>
                  </a:cubicBezTo>
                  <a:cubicBezTo>
                    <a:pt x="20" y="3"/>
                    <a:pt x="20" y="3"/>
                    <a:pt x="20" y="3"/>
                  </a:cubicBezTo>
                  <a:cubicBezTo>
                    <a:pt x="20" y="3"/>
                    <a:pt x="20" y="3"/>
                    <a:pt x="20" y="3"/>
                  </a:cubicBezTo>
                  <a:cubicBezTo>
                    <a:pt x="20" y="3"/>
                    <a:pt x="20" y="3"/>
                    <a:pt x="20" y="3"/>
                  </a:cubicBezTo>
                  <a:cubicBezTo>
                    <a:pt x="20" y="2"/>
                    <a:pt x="20" y="2"/>
                    <a:pt x="20" y="2"/>
                  </a:cubicBezTo>
                  <a:cubicBezTo>
                    <a:pt x="20" y="2"/>
                    <a:pt x="20" y="2"/>
                    <a:pt x="20" y="2"/>
                  </a:cubicBezTo>
                  <a:cubicBezTo>
                    <a:pt x="20" y="0"/>
                    <a:pt x="20" y="0"/>
                    <a:pt x="20" y="0"/>
                  </a:cubicBezTo>
                  <a:cubicBezTo>
                    <a:pt x="20" y="0"/>
                    <a:pt x="20" y="0"/>
                    <a:pt x="20" y="0"/>
                  </a:cubicBezTo>
                  <a:cubicBezTo>
                    <a:pt x="21" y="0"/>
                    <a:pt x="21" y="0"/>
                    <a:pt x="21" y="0"/>
                  </a:cubicBezTo>
                  <a:cubicBezTo>
                    <a:pt x="20" y="0"/>
                    <a:pt x="20" y="0"/>
                    <a:pt x="20" y="0"/>
                  </a:cubicBezTo>
                  <a:cubicBezTo>
                    <a:pt x="19" y="0"/>
                    <a:pt x="19" y="0"/>
                    <a:pt x="19" y="0"/>
                  </a:cubicBezTo>
                  <a:cubicBezTo>
                    <a:pt x="19" y="0"/>
                    <a:pt x="19" y="0"/>
                    <a:pt x="19" y="0"/>
                  </a:cubicBezTo>
                  <a:cubicBezTo>
                    <a:pt x="19" y="0"/>
                    <a:pt x="19" y="0"/>
                    <a:pt x="19" y="0"/>
                  </a:cubicBezTo>
                  <a:cubicBezTo>
                    <a:pt x="18" y="0"/>
                    <a:pt x="18" y="0"/>
                    <a:pt x="18" y="0"/>
                  </a:cubicBezTo>
                  <a:cubicBezTo>
                    <a:pt x="18" y="0"/>
                    <a:pt x="18" y="0"/>
                    <a:pt x="18" y="0"/>
                  </a:cubicBezTo>
                  <a:cubicBezTo>
                    <a:pt x="18" y="1"/>
                    <a:pt x="18" y="1"/>
                    <a:pt x="18" y="1"/>
                  </a:cubicBezTo>
                  <a:cubicBezTo>
                    <a:pt x="17" y="1"/>
                    <a:pt x="17" y="1"/>
                    <a:pt x="17" y="1"/>
                  </a:cubicBezTo>
                  <a:cubicBezTo>
                    <a:pt x="16" y="1"/>
                    <a:pt x="16" y="1"/>
                    <a:pt x="16" y="1"/>
                  </a:cubicBezTo>
                  <a:cubicBezTo>
                    <a:pt x="16" y="2"/>
                    <a:pt x="16" y="2"/>
                    <a:pt x="16" y="2"/>
                  </a:cubicBezTo>
                  <a:cubicBezTo>
                    <a:pt x="15" y="1"/>
                    <a:pt x="15" y="1"/>
                    <a:pt x="15" y="1"/>
                  </a:cubicBezTo>
                  <a:cubicBezTo>
                    <a:pt x="14" y="2"/>
                    <a:pt x="14" y="2"/>
                    <a:pt x="14" y="2"/>
                  </a:cubicBezTo>
                  <a:cubicBezTo>
                    <a:pt x="14" y="1"/>
                    <a:pt x="14" y="1"/>
                    <a:pt x="14" y="1"/>
                  </a:cubicBezTo>
                  <a:cubicBezTo>
                    <a:pt x="14" y="1"/>
                    <a:pt x="14" y="1"/>
                    <a:pt x="14" y="1"/>
                  </a:cubicBezTo>
                  <a:cubicBezTo>
                    <a:pt x="13" y="1"/>
                    <a:pt x="13" y="1"/>
                    <a:pt x="13" y="1"/>
                  </a:cubicBezTo>
                  <a:cubicBezTo>
                    <a:pt x="13" y="2"/>
                    <a:pt x="13" y="2"/>
                    <a:pt x="13" y="2"/>
                  </a:cubicBezTo>
                  <a:cubicBezTo>
                    <a:pt x="12" y="2"/>
                    <a:pt x="12" y="2"/>
                    <a:pt x="12" y="2"/>
                  </a:cubicBezTo>
                  <a:cubicBezTo>
                    <a:pt x="12" y="3"/>
                    <a:pt x="12" y="3"/>
                    <a:pt x="12" y="3"/>
                  </a:cubicBezTo>
                  <a:cubicBezTo>
                    <a:pt x="12" y="3"/>
                    <a:pt x="12" y="3"/>
                    <a:pt x="12" y="3"/>
                  </a:cubicBezTo>
                  <a:cubicBezTo>
                    <a:pt x="11" y="3"/>
                    <a:pt x="11" y="3"/>
                    <a:pt x="11" y="3"/>
                  </a:cubicBezTo>
                  <a:cubicBezTo>
                    <a:pt x="10" y="4"/>
                    <a:pt x="10" y="4"/>
                    <a:pt x="10" y="4"/>
                  </a:cubicBezTo>
                  <a:cubicBezTo>
                    <a:pt x="9" y="4"/>
                    <a:pt x="9" y="4"/>
                    <a:pt x="9" y="4"/>
                  </a:cubicBezTo>
                  <a:cubicBezTo>
                    <a:pt x="9" y="5"/>
                    <a:pt x="9" y="5"/>
                    <a:pt x="9" y="5"/>
                  </a:cubicBezTo>
                  <a:cubicBezTo>
                    <a:pt x="8" y="5"/>
                    <a:pt x="8" y="5"/>
                    <a:pt x="8" y="5"/>
                  </a:cubicBezTo>
                  <a:cubicBezTo>
                    <a:pt x="8" y="5"/>
                    <a:pt x="8" y="5"/>
                    <a:pt x="8" y="5"/>
                  </a:cubicBezTo>
                  <a:cubicBezTo>
                    <a:pt x="8" y="4"/>
                    <a:pt x="8" y="4"/>
                    <a:pt x="8" y="4"/>
                  </a:cubicBezTo>
                  <a:cubicBezTo>
                    <a:pt x="6" y="4"/>
                    <a:pt x="6" y="4"/>
                    <a:pt x="6" y="4"/>
                  </a:cubicBezTo>
                  <a:cubicBezTo>
                    <a:pt x="5" y="5"/>
                    <a:pt x="5" y="5"/>
                    <a:pt x="5" y="5"/>
                  </a:cubicBezTo>
                  <a:cubicBezTo>
                    <a:pt x="4" y="5"/>
                    <a:pt x="4" y="5"/>
                    <a:pt x="4" y="5"/>
                  </a:cubicBezTo>
                  <a:cubicBezTo>
                    <a:pt x="4" y="6"/>
                    <a:pt x="4" y="6"/>
                    <a:pt x="4" y="6"/>
                  </a:cubicBezTo>
                  <a:cubicBezTo>
                    <a:pt x="4" y="6"/>
                    <a:pt x="4" y="6"/>
                    <a:pt x="4" y="6"/>
                  </a:cubicBezTo>
                  <a:cubicBezTo>
                    <a:pt x="4" y="7"/>
                    <a:pt x="4" y="7"/>
                    <a:pt x="4" y="7"/>
                  </a:cubicBezTo>
                  <a:cubicBezTo>
                    <a:pt x="3" y="8"/>
                    <a:pt x="3" y="8"/>
                    <a:pt x="3" y="8"/>
                  </a:cubicBezTo>
                  <a:cubicBezTo>
                    <a:pt x="2" y="8"/>
                    <a:pt x="2" y="8"/>
                    <a:pt x="2" y="8"/>
                  </a:cubicBezTo>
                  <a:cubicBezTo>
                    <a:pt x="1" y="8"/>
                    <a:pt x="1" y="8"/>
                    <a:pt x="1" y="8"/>
                  </a:cubicBezTo>
                  <a:cubicBezTo>
                    <a:pt x="1" y="8"/>
                    <a:pt x="1" y="8"/>
                    <a:pt x="1" y="8"/>
                  </a:cubicBezTo>
                  <a:cubicBezTo>
                    <a:pt x="1" y="9"/>
                    <a:pt x="1" y="9"/>
                    <a:pt x="1" y="9"/>
                  </a:cubicBezTo>
                  <a:cubicBezTo>
                    <a:pt x="0" y="8"/>
                    <a:pt x="0" y="8"/>
                    <a:pt x="0" y="8"/>
                  </a:cubicBezTo>
                  <a:cubicBezTo>
                    <a:pt x="0" y="9"/>
                    <a:pt x="0" y="9"/>
                    <a:pt x="0" y="9"/>
                  </a:cubicBezTo>
                  <a:cubicBezTo>
                    <a:pt x="2" y="10"/>
                    <a:pt x="2" y="10"/>
                    <a:pt x="2" y="10"/>
                  </a:cubicBezTo>
                  <a:cubicBezTo>
                    <a:pt x="2" y="11"/>
                    <a:pt x="2" y="11"/>
                    <a:pt x="2" y="11"/>
                  </a:cubicBezTo>
                  <a:cubicBezTo>
                    <a:pt x="2" y="11"/>
                    <a:pt x="2" y="11"/>
                    <a:pt x="2" y="11"/>
                  </a:cubicBezTo>
                  <a:cubicBezTo>
                    <a:pt x="4" y="12"/>
                    <a:pt x="4" y="12"/>
                    <a:pt x="4" y="12"/>
                  </a:cubicBezTo>
                  <a:cubicBezTo>
                    <a:pt x="5" y="14"/>
                    <a:pt x="5" y="14"/>
                    <a:pt x="5" y="14"/>
                  </a:cubicBezTo>
                  <a:cubicBezTo>
                    <a:pt x="7" y="16"/>
                    <a:pt x="7" y="16"/>
                    <a:pt x="7" y="16"/>
                  </a:cubicBezTo>
                  <a:cubicBezTo>
                    <a:pt x="7" y="16"/>
                    <a:pt x="7" y="16"/>
                    <a:pt x="7" y="16"/>
                  </a:cubicBezTo>
                  <a:lnTo>
                    <a:pt x="8" y="1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1" name="Freeform 172"/>
            <p:cNvSpPr/>
            <p:nvPr/>
          </p:nvSpPr>
          <p:spPr bwMode="auto">
            <a:xfrm>
              <a:off x="2359796" y="3855928"/>
              <a:ext cx="198844" cy="83794"/>
            </a:xfrm>
            <a:custGeom>
              <a:avLst/>
              <a:gdLst>
                <a:gd name="T0" fmla="*/ 41 w 111"/>
                <a:gd name="T1" fmla="*/ 48 h 48"/>
                <a:gd name="T2" fmla="*/ 48 w 111"/>
                <a:gd name="T3" fmla="*/ 44 h 48"/>
                <a:gd name="T4" fmla="*/ 48 w 111"/>
                <a:gd name="T5" fmla="*/ 40 h 48"/>
                <a:gd name="T6" fmla="*/ 52 w 111"/>
                <a:gd name="T7" fmla="*/ 37 h 48"/>
                <a:gd name="T8" fmla="*/ 63 w 111"/>
                <a:gd name="T9" fmla="*/ 33 h 48"/>
                <a:gd name="T10" fmla="*/ 63 w 111"/>
                <a:gd name="T11" fmla="*/ 37 h 48"/>
                <a:gd name="T12" fmla="*/ 66 w 111"/>
                <a:gd name="T13" fmla="*/ 33 h 48"/>
                <a:gd name="T14" fmla="*/ 74 w 111"/>
                <a:gd name="T15" fmla="*/ 29 h 48"/>
                <a:gd name="T16" fmla="*/ 78 w 111"/>
                <a:gd name="T17" fmla="*/ 29 h 48"/>
                <a:gd name="T18" fmla="*/ 81 w 111"/>
                <a:gd name="T19" fmla="*/ 26 h 48"/>
                <a:gd name="T20" fmla="*/ 85 w 111"/>
                <a:gd name="T21" fmla="*/ 22 h 48"/>
                <a:gd name="T22" fmla="*/ 85 w 111"/>
                <a:gd name="T23" fmla="*/ 26 h 48"/>
                <a:gd name="T24" fmla="*/ 92 w 111"/>
                <a:gd name="T25" fmla="*/ 26 h 48"/>
                <a:gd name="T26" fmla="*/ 96 w 111"/>
                <a:gd name="T27" fmla="*/ 22 h 48"/>
                <a:gd name="T28" fmla="*/ 100 w 111"/>
                <a:gd name="T29" fmla="*/ 18 h 48"/>
                <a:gd name="T30" fmla="*/ 104 w 111"/>
                <a:gd name="T31" fmla="*/ 18 h 48"/>
                <a:gd name="T32" fmla="*/ 104 w 111"/>
                <a:gd name="T33" fmla="*/ 18 h 48"/>
                <a:gd name="T34" fmla="*/ 111 w 111"/>
                <a:gd name="T35" fmla="*/ 18 h 48"/>
                <a:gd name="T36" fmla="*/ 111 w 111"/>
                <a:gd name="T37" fmla="*/ 14 h 48"/>
                <a:gd name="T38" fmla="*/ 104 w 111"/>
                <a:gd name="T39" fmla="*/ 11 h 48"/>
                <a:gd name="T40" fmla="*/ 104 w 111"/>
                <a:gd name="T41" fmla="*/ 14 h 48"/>
                <a:gd name="T42" fmla="*/ 96 w 111"/>
                <a:gd name="T43" fmla="*/ 14 h 48"/>
                <a:gd name="T44" fmla="*/ 89 w 111"/>
                <a:gd name="T45" fmla="*/ 11 h 48"/>
                <a:gd name="T46" fmla="*/ 89 w 111"/>
                <a:gd name="T47" fmla="*/ 11 h 48"/>
                <a:gd name="T48" fmla="*/ 89 w 111"/>
                <a:gd name="T49" fmla="*/ 7 h 48"/>
                <a:gd name="T50" fmla="*/ 96 w 111"/>
                <a:gd name="T51" fmla="*/ 7 h 48"/>
                <a:gd name="T52" fmla="*/ 100 w 111"/>
                <a:gd name="T53" fmla="*/ 11 h 48"/>
                <a:gd name="T54" fmla="*/ 92 w 111"/>
                <a:gd name="T55" fmla="*/ 7 h 48"/>
                <a:gd name="T56" fmla="*/ 89 w 111"/>
                <a:gd name="T57" fmla="*/ 7 h 48"/>
                <a:gd name="T58" fmla="*/ 85 w 111"/>
                <a:gd name="T59" fmla="*/ 7 h 48"/>
                <a:gd name="T60" fmla="*/ 74 w 111"/>
                <a:gd name="T61" fmla="*/ 3 h 48"/>
                <a:gd name="T62" fmla="*/ 63 w 111"/>
                <a:gd name="T63" fmla="*/ 0 h 48"/>
                <a:gd name="T64" fmla="*/ 59 w 111"/>
                <a:gd name="T65" fmla="*/ 3 h 48"/>
                <a:gd name="T66" fmla="*/ 59 w 111"/>
                <a:gd name="T67" fmla="*/ 3 h 48"/>
                <a:gd name="T68" fmla="*/ 55 w 111"/>
                <a:gd name="T69" fmla="*/ 3 h 48"/>
                <a:gd name="T70" fmla="*/ 41 w 111"/>
                <a:gd name="T71" fmla="*/ 3 h 48"/>
                <a:gd name="T72" fmla="*/ 29 w 111"/>
                <a:gd name="T73" fmla="*/ 7 h 48"/>
                <a:gd name="T74" fmla="*/ 26 w 111"/>
                <a:gd name="T75" fmla="*/ 7 h 48"/>
                <a:gd name="T76" fmla="*/ 22 w 111"/>
                <a:gd name="T77" fmla="*/ 11 h 48"/>
                <a:gd name="T78" fmla="*/ 15 w 111"/>
                <a:gd name="T79" fmla="*/ 14 h 48"/>
                <a:gd name="T80" fmla="*/ 7 w 111"/>
                <a:gd name="T81" fmla="*/ 18 h 48"/>
                <a:gd name="T82" fmla="*/ 7 w 111"/>
                <a:gd name="T83" fmla="*/ 26 h 48"/>
                <a:gd name="T84" fmla="*/ 4 w 111"/>
                <a:gd name="T85" fmla="*/ 29 h 48"/>
                <a:gd name="T86" fmla="*/ 4 w 111"/>
                <a:gd name="T87" fmla="*/ 29 h 48"/>
                <a:gd name="T88" fmla="*/ 4 w 111"/>
                <a:gd name="T89" fmla="*/ 40 h 48"/>
                <a:gd name="T90" fmla="*/ 11 w 111"/>
                <a:gd name="T91" fmla="*/ 44 h 48"/>
                <a:gd name="T92" fmla="*/ 15 w 111"/>
                <a:gd name="T93" fmla="*/ 44 h 48"/>
                <a:gd name="T94" fmla="*/ 15 w 111"/>
                <a:gd name="T95" fmla="*/ 44 h 48"/>
                <a:gd name="T96" fmla="*/ 18 w 111"/>
                <a:gd name="T97" fmla="*/ 48 h 48"/>
                <a:gd name="T98" fmla="*/ 29 w 111"/>
                <a:gd name="T99" fmla="*/ 48 h 48"/>
                <a:gd name="T100" fmla="*/ 29 w 111"/>
                <a:gd name="T101" fmla="*/ 44 h 48"/>
                <a:gd name="T102" fmla="*/ 33 w 111"/>
                <a:gd name="T103" fmla="*/ 44 h 48"/>
                <a:gd name="T104" fmla="*/ 37 w 111"/>
                <a:gd name="T105" fmla="*/ 44 h 48"/>
                <a:gd name="T106" fmla="*/ 37 w 111"/>
                <a:gd name="T107" fmla="*/ 44 h 48"/>
                <a:gd name="T108" fmla="*/ 37 w 111"/>
                <a:gd name="T109" fmla="*/ 4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11" h="48">
                  <a:moveTo>
                    <a:pt x="37" y="48"/>
                  </a:moveTo>
                  <a:lnTo>
                    <a:pt x="41" y="48"/>
                  </a:lnTo>
                  <a:lnTo>
                    <a:pt x="44" y="48"/>
                  </a:lnTo>
                  <a:lnTo>
                    <a:pt x="48" y="44"/>
                  </a:lnTo>
                  <a:lnTo>
                    <a:pt x="48" y="40"/>
                  </a:lnTo>
                  <a:lnTo>
                    <a:pt x="48" y="40"/>
                  </a:lnTo>
                  <a:lnTo>
                    <a:pt x="48" y="37"/>
                  </a:lnTo>
                  <a:lnTo>
                    <a:pt x="52" y="37"/>
                  </a:lnTo>
                  <a:lnTo>
                    <a:pt x="55" y="33"/>
                  </a:lnTo>
                  <a:lnTo>
                    <a:pt x="63" y="33"/>
                  </a:lnTo>
                  <a:lnTo>
                    <a:pt x="63" y="37"/>
                  </a:lnTo>
                  <a:lnTo>
                    <a:pt x="63" y="37"/>
                  </a:lnTo>
                  <a:lnTo>
                    <a:pt x="66" y="37"/>
                  </a:lnTo>
                  <a:lnTo>
                    <a:pt x="66" y="33"/>
                  </a:lnTo>
                  <a:lnTo>
                    <a:pt x="70" y="33"/>
                  </a:lnTo>
                  <a:lnTo>
                    <a:pt x="74" y="29"/>
                  </a:lnTo>
                  <a:lnTo>
                    <a:pt x="78" y="29"/>
                  </a:lnTo>
                  <a:lnTo>
                    <a:pt x="78" y="29"/>
                  </a:lnTo>
                  <a:lnTo>
                    <a:pt x="78" y="26"/>
                  </a:lnTo>
                  <a:lnTo>
                    <a:pt x="81" y="26"/>
                  </a:lnTo>
                  <a:lnTo>
                    <a:pt x="81" y="22"/>
                  </a:lnTo>
                  <a:lnTo>
                    <a:pt x="85" y="22"/>
                  </a:lnTo>
                  <a:lnTo>
                    <a:pt x="85" y="22"/>
                  </a:lnTo>
                  <a:lnTo>
                    <a:pt x="85" y="26"/>
                  </a:lnTo>
                  <a:lnTo>
                    <a:pt x="89" y="22"/>
                  </a:lnTo>
                  <a:lnTo>
                    <a:pt x="92" y="26"/>
                  </a:lnTo>
                  <a:lnTo>
                    <a:pt x="92" y="22"/>
                  </a:lnTo>
                  <a:lnTo>
                    <a:pt x="96" y="22"/>
                  </a:lnTo>
                  <a:lnTo>
                    <a:pt x="100" y="22"/>
                  </a:lnTo>
                  <a:lnTo>
                    <a:pt x="100" y="18"/>
                  </a:lnTo>
                  <a:lnTo>
                    <a:pt x="100" y="18"/>
                  </a:lnTo>
                  <a:lnTo>
                    <a:pt x="104" y="18"/>
                  </a:lnTo>
                  <a:lnTo>
                    <a:pt x="104" y="18"/>
                  </a:lnTo>
                  <a:lnTo>
                    <a:pt x="104" y="18"/>
                  </a:lnTo>
                  <a:lnTo>
                    <a:pt x="107" y="18"/>
                  </a:lnTo>
                  <a:lnTo>
                    <a:pt x="111" y="18"/>
                  </a:lnTo>
                  <a:lnTo>
                    <a:pt x="111" y="14"/>
                  </a:lnTo>
                  <a:lnTo>
                    <a:pt x="111" y="14"/>
                  </a:lnTo>
                  <a:lnTo>
                    <a:pt x="107" y="11"/>
                  </a:lnTo>
                  <a:lnTo>
                    <a:pt x="104" y="11"/>
                  </a:lnTo>
                  <a:lnTo>
                    <a:pt x="100" y="11"/>
                  </a:lnTo>
                  <a:lnTo>
                    <a:pt x="104" y="14"/>
                  </a:lnTo>
                  <a:lnTo>
                    <a:pt x="100" y="14"/>
                  </a:lnTo>
                  <a:lnTo>
                    <a:pt x="96" y="14"/>
                  </a:lnTo>
                  <a:lnTo>
                    <a:pt x="92" y="11"/>
                  </a:lnTo>
                  <a:lnTo>
                    <a:pt x="89" y="11"/>
                  </a:lnTo>
                  <a:lnTo>
                    <a:pt x="89" y="11"/>
                  </a:lnTo>
                  <a:lnTo>
                    <a:pt x="89" y="11"/>
                  </a:lnTo>
                  <a:lnTo>
                    <a:pt x="92" y="11"/>
                  </a:lnTo>
                  <a:lnTo>
                    <a:pt x="89" y="7"/>
                  </a:lnTo>
                  <a:lnTo>
                    <a:pt x="92" y="7"/>
                  </a:lnTo>
                  <a:lnTo>
                    <a:pt x="96" y="7"/>
                  </a:lnTo>
                  <a:lnTo>
                    <a:pt x="100" y="11"/>
                  </a:lnTo>
                  <a:lnTo>
                    <a:pt x="100" y="11"/>
                  </a:lnTo>
                  <a:lnTo>
                    <a:pt x="96" y="7"/>
                  </a:lnTo>
                  <a:lnTo>
                    <a:pt x="92" y="7"/>
                  </a:lnTo>
                  <a:lnTo>
                    <a:pt x="89" y="3"/>
                  </a:lnTo>
                  <a:lnTo>
                    <a:pt x="89" y="7"/>
                  </a:lnTo>
                  <a:lnTo>
                    <a:pt x="85" y="3"/>
                  </a:lnTo>
                  <a:lnTo>
                    <a:pt x="85" y="7"/>
                  </a:lnTo>
                  <a:lnTo>
                    <a:pt x="81" y="7"/>
                  </a:lnTo>
                  <a:lnTo>
                    <a:pt x="74" y="3"/>
                  </a:lnTo>
                  <a:lnTo>
                    <a:pt x="66" y="3"/>
                  </a:lnTo>
                  <a:lnTo>
                    <a:pt x="63" y="0"/>
                  </a:lnTo>
                  <a:lnTo>
                    <a:pt x="59" y="0"/>
                  </a:lnTo>
                  <a:lnTo>
                    <a:pt x="59" y="3"/>
                  </a:lnTo>
                  <a:lnTo>
                    <a:pt x="63" y="3"/>
                  </a:lnTo>
                  <a:lnTo>
                    <a:pt x="59" y="3"/>
                  </a:lnTo>
                  <a:lnTo>
                    <a:pt x="55" y="3"/>
                  </a:lnTo>
                  <a:lnTo>
                    <a:pt x="55" y="3"/>
                  </a:lnTo>
                  <a:lnTo>
                    <a:pt x="48" y="3"/>
                  </a:lnTo>
                  <a:lnTo>
                    <a:pt x="41" y="3"/>
                  </a:lnTo>
                  <a:lnTo>
                    <a:pt x="33" y="3"/>
                  </a:lnTo>
                  <a:lnTo>
                    <a:pt x="29" y="7"/>
                  </a:lnTo>
                  <a:lnTo>
                    <a:pt x="26" y="7"/>
                  </a:lnTo>
                  <a:lnTo>
                    <a:pt x="26" y="7"/>
                  </a:lnTo>
                  <a:lnTo>
                    <a:pt x="22" y="7"/>
                  </a:lnTo>
                  <a:lnTo>
                    <a:pt x="22" y="11"/>
                  </a:lnTo>
                  <a:lnTo>
                    <a:pt x="18" y="14"/>
                  </a:lnTo>
                  <a:lnTo>
                    <a:pt x="15" y="14"/>
                  </a:lnTo>
                  <a:lnTo>
                    <a:pt x="11" y="18"/>
                  </a:lnTo>
                  <a:lnTo>
                    <a:pt x="7" y="18"/>
                  </a:lnTo>
                  <a:lnTo>
                    <a:pt x="11" y="22"/>
                  </a:lnTo>
                  <a:lnTo>
                    <a:pt x="7" y="26"/>
                  </a:lnTo>
                  <a:lnTo>
                    <a:pt x="4" y="29"/>
                  </a:lnTo>
                  <a:lnTo>
                    <a:pt x="4" y="29"/>
                  </a:lnTo>
                  <a:lnTo>
                    <a:pt x="4" y="29"/>
                  </a:lnTo>
                  <a:lnTo>
                    <a:pt x="4" y="29"/>
                  </a:lnTo>
                  <a:lnTo>
                    <a:pt x="0" y="37"/>
                  </a:lnTo>
                  <a:lnTo>
                    <a:pt x="4" y="40"/>
                  </a:lnTo>
                  <a:lnTo>
                    <a:pt x="4" y="40"/>
                  </a:lnTo>
                  <a:lnTo>
                    <a:pt x="11" y="44"/>
                  </a:lnTo>
                  <a:lnTo>
                    <a:pt x="15" y="48"/>
                  </a:lnTo>
                  <a:lnTo>
                    <a:pt x="15" y="44"/>
                  </a:lnTo>
                  <a:lnTo>
                    <a:pt x="15" y="44"/>
                  </a:lnTo>
                  <a:lnTo>
                    <a:pt x="15" y="44"/>
                  </a:lnTo>
                  <a:lnTo>
                    <a:pt x="18" y="44"/>
                  </a:lnTo>
                  <a:lnTo>
                    <a:pt x="18" y="48"/>
                  </a:lnTo>
                  <a:lnTo>
                    <a:pt x="22" y="48"/>
                  </a:lnTo>
                  <a:lnTo>
                    <a:pt x="29" y="48"/>
                  </a:lnTo>
                  <a:lnTo>
                    <a:pt x="33" y="44"/>
                  </a:lnTo>
                  <a:lnTo>
                    <a:pt x="29" y="44"/>
                  </a:lnTo>
                  <a:lnTo>
                    <a:pt x="33" y="44"/>
                  </a:lnTo>
                  <a:lnTo>
                    <a:pt x="33" y="44"/>
                  </a:lnTo>
                  <a:lnTo>
                    <a:pt x="33" y="44"/>
                  </a:lnTo>
                  <a:lnTo>
                    <a:pt x="37" y="44"/>
                  </a:lnTo>
                  <a:lnTo>
                    <a:pt x="37" y="44"/>
                  </a:lnTo>
                  <a:lnTo>
                    <a:pt x="37" y="44"/>
                  </a:lnTo>
                  <a:lnTo>
                    <a:pt x="37" y="48"/>
                  </a:lnTo>
                  <a:lnTo>
                    <a:pt x="37" y="48"/>
                  </a:lnTo>
                  <a:lnTo>
                    <a:pt x="37"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2" name="Freeform 173"/>
            <p:cNvSpPr/>
            <p:nvPr/>
          </p:nvSpPr>
          <p:spPr bwMode="auto">
            <a:xfrm>
              <a:off x="2345462" y="3901317"/>
              <a:ext cx="73447" cy="38406"/>
            </a:xfrm>
            <a:custGeom>
              <a:avLst/>
              <a:gdLst>
                <a:gd name="T0" fmla="*/ 15 w 41"/>
                <a:gd name="T1" fmla="*/ 0 h 22"/>
                <a:gd name="T2" fmla="*/ 19 w 41"/>
                <a:gd name="T3" fmla="*/ 0 h 22"/>
                <a:gd name="T4" fmla="*/ 19 w 41"/>
                <a:gd name="T5" fmla="*/ 3 h 22"/>
                <a:gd name="T6" fmla="*/ 19 w 41"/>
                <a:gd name="T7" fmla="*/ 3 h 22"/>
                <a:gd name="T8" fmla="*/ 23 w 41"/>
                <a:gd name="T9" fmla="*/ 3 h 22"/>
                <a:gd name="T10" fmla="*/ 26 w 41"/>
                <a:gd name="T11" fmla="*/ 3 h 22"/>
                <a:gd name="T12" fmla="*/ 26 w 41"/>
                <a:gd name="T13" fmla="*/ 3 h 22"/>
                <a:gd name="T14" fmla="*/ 30 w 41"/>
                <a:gd name="T15" fmla="*/ 7 h 22"/>
                <a:gd name="T16" fmla="*/ 30 w 41"/>
                <a:gd name="T17" fmla="*/ 7 h 22"/>
                <a:gd name="T18" fmla="*/ 34 w 41"/>
                <a:gd name="T19" fmla="*/ 11 h 22"/>
                <a:gd name="T20" fmla="*/ 34 w 41"/>
                <a:gd name="T21" fmla="*/ 7 h 22"/>
                <a:gd name="T22" fmla="*/ 34 w 41"/>
                <a:gd name="T23" fmla="*/ 7 h 22"/>
                <a:gd name="T24" fmla="*/ 37 w 41"/>
                <a:gd name="T25" fmla="*/ 7 h 22"/>
                <a:gd name="T26" fmla="*/ 37 w 41"/>
                <a:gd name="T27" fmla="*/ 7 h 22"/>
                <a:gd name="T28" fmla="*/ 41 w 41"/>
                <a:gd name="T29" fmla="*/ 7 h 22"/>
                <a:gd name="T30" fmla="*/ 41 w 41"/>
                <a:gd name="T31" fmla="*/ 11 h 22"/>
                <a:gd name="T32" fmla="*/ 41 w 41"/>
                <a:gd name="T33" fmla="*/ 11 h 22"/>
                <a:gd name="T34" fmla="*/ 41 w 41"/>
                <a:gd name="T35" fmla="*/ 14 h 22"/>
                <a:gd name="T36" fmla="*/ 37 w 41"/>
                <a:gd name="T37" fmla="*/ 14 h 22"/>
                <a:gd name="T38" fmla="*/ 41 w 41"/>
                <a:gd name="T39" fmla="*/ 18 h 22"/>
                <a:gd name="T40" fmla="*/ 37 w 41"/>
                <a:gd name="T41" fmla="*/ 18 h 22"/>
                <a:gd name="T42" fmla="*/ 41 w 41"/>
                <a:gd name="T43" fmla="*/ 18 h 22"/>
                <a:gd name="T44" fmla="*/ 37 w 41"/>
                <a:gd name="T45" fmla="*/ 22 h 22"/>
                <a:gd name="T46" fmla="*/ 30 w 41"/>
                <a:gd name="T47" fmla="*/ 22 h 22"/>
                <a:gd name="T48" fmla="*/ 26 w 41"/>
                <a:gd name="T49" fmla="*/ 22 h 22"/>
                <a:gd name="T50" fmla="*/ 26 w 41"/>
                <a:gd name="T51" fmla="*/ 18 h 22"/>
                <a:gd name="T52" fmla="*/ 23 w 41"/>
                <a:gd name="T53" fmla="*/ 18 h 22"/>
                <a:gd name="T54" fmla="*/ 23 w 41"/>
                <a:gd name="T55" fmla="*/ 18 h 22"/>
                <a:gd name="T56" fmla="*/ 23 w 41"/>
                <a:gd name="T57" fmla="*/ 18 h 22"/>
                <a:gd name="T58" fmla="*/ 23 w 41"/>
                <a:gd name="T59" fmla="*/ 22 h 22"/>
                <a:gd name="T60" fmla="*/ 19 w 41"/>
                <a:gd name="T61" fmla="*/ 18 h 22"/>
                <a:gd name="T62" fmla="*/ 12 w 41"/>
                <a:gd name="T63" fmla="*/ 14 h 22"/>
                <a:gd name="T64" fmla="*/ 12 w 41"/>
                <a:gd name="T65" fmla="*/ 14 h 22"/>
                <a:gd name="T66" fmla="*/ 8 w 41"/>
                <a:gd name="T67" fmla="*/ 14 h 22"/>
                <a:gd name="T68" fmla="*/ 4 w 41"/>
                <a:gd name="T69" fmla="*/ 14 h 22"/>
                <a:gd name="T70" fmla="*/ 0 w 41"/>
                <a:gd name="T71" fmla="*/ 14 h 22"/>
                <a:gd name="T72" fmla="*/ 0 w 41"/>
                <a:gd name="T73" fmla="*/ 11 h 22"/>
                <a:gd name="T74" fmla="*/ 0 w 41"/>
                <a:gd name="T75" fmla="*/ 11 h 22"/>
                <a:gd name="T76" fmla="*/ 0 w 41"/>
                <a:gd name="T77" fmla="*/ 11 h 22"/>
                <a:gd name="T78" fmla="*/ 4 w 41"/>
                <a:gd name="T79" fmla="*/ 7 h 22"/>
                <a:gd name="T80" fmla="*/ 8 w 41"/>
                <a:gd name="T81" fmla="*/ 7 h 22"/>
                <a:gd name="T82" fmla="*/ 12 w 41"/>
                <a:gd name="T83" fmla="*/ 3 h 22"/>
                <a:gd name="T84" fmla="*/ 12 w 41"/>
                <a:gd name="T85" fmla="*/ 3 h 22"/>
                <a:gd name="T86" fmla="*/ 15 w 41"/>
                <a:gd name="T87"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41" h="22">
                  <a:moveTo>
                    <a:pt x="15" y="0"/>
                  </a:moveTo>
                  <a:lnTo>
                    <a:pt x="19" y="0"/>
                  </a:lnTo>
                  <a:lnTo>
                    <a:pt x="19" y="3"/>
                  </a:lnTo>
                  <a:lnTo>
                    <a:pt x="19" y="3"/>
                  </a:lnTo>
                  <a:lnTo>
                    <a:pt x="23" y="3"/>
                  </a:lnTo>
                  <a:lnTo>
                    <a:pt x="26" y="3"/>
                  </a:lnTo>
                  <a:lnTo>
                    <a:pt x="26" y="3"/>
                  </a:lnTo>
                  <a:lnTo>
                    <a:pt x="30" y="7"/>
                  </a:lnTo>
                  <a:lnTo>
                    <a:pt x="30" y="7"/>
                  </a:lnTo>
                  <a:lnTo>
                    <a:pt x="34" y="11"/>
                  </a:lnTo>
                  <a:lnTo>
                    <a:pt x="34" y="7"/>
                  </a:lnTo>
                  <a:lnTo>
                    <a:pt x="34" y="7"/>
                  </a:lnTo>
                  <a:lnTo>
                    <a:pt x="37" y="7"/>
                  </a:lnTo>
                  <a:lnTo>
                    <a:pt x="37" y="7"/>
                  </a:lnTo>
                  <a:lnTo>
                    <a:pt x="41" y="7"/>
                  </a:lnTo>
                  <a:lnTo>
                    <a:pt x="41" y="11"/>
                  </a:lnTo>
                  <a:lnTo>
                    <a:pt x="41" y="11"/>
                  </a:lnTo>
                  <a:lnTo>
                    <a:pt x="41" y="14"/>
                  </a:lnTo>
                  <a:lnTo>
                    <a:pt x="37" y="14"/>
                  </a:lnTo>
                  <a:lnTo>
                    <a:pt x="41" y="18"/>
                  </a:lnTo>
                  <a:lnTo>
                    <a:pt x="37" y="18"/>
                  </a:lnTo>
                  <a:lnTo>
                    <a:pt x="41" y="18"/>
                  </a:lnTo>
                  <a:lnTo>
                    <a:pt x="37" y="22"/>
                  </a:lnTo>
                  <a:lnTo>
                    <a:pt x="30" y="22"/>
                  </a:lnTo>
                  <a:lnTo>
                    <a:pt x="26" y="22"/>
                  </a:lnTo>
                  <a:lnTo>
                    <a:pt x="26" y="18"/>
                  </a:lnTo>
                  <a:lnTo>
                    <a:pt x="23" y="18"/>
                  </a:lnTo>
                  <a:lnTo>
                    <a:pt x="23" y="18"/>
                  </a:lnTo>
                  <a:lnTo>
                    <a:pt x="23" y="18"/>
                  </a:lnTo>
                  <a:lnTo>
                    <a:pt x="23" y="22"/>
                  </a:lnTo>
                  <a:lnTo>
                    <a:pt x="19" y="18"/>
                  </a:lnTo>
                  <a:lnTo>
                    <a:pt x="12" y="14"/>
                  </a:lnTo>
                  <a:lnTo>
                    <a:pt x="12" y="14"/>
                  </a:lnTo>
                  <a:lnTo>
                    <a:pt x="8" y="14"/>
                  </a:lnTo>
                  <a:lnTo>
                    <a:pt x="4" y="14"/>
                  </a:lnTo>
                  <a:lnTo>
                    <a:pt x="0" y="14"/>
                  </a:lnTo>
                  <a:lnTo>
                    <a:pt x="0" y="11"/>
                  </a:lnTo>
                  <a:lnTo>
                    <a:pt x="0" y="11"/>
                  </a:lnTo>
                  <a:lnTo>
                    <a:pt x="0" y="11"/>
                  </a:lnTo>
                  <a:lnTo>
                    <a:pt x="4" y="7"/>
                  </a:lnTo>
                  <a:lnTo>
                    <a:pt x="8" y="7"/>
                  </a:lnTo>
                  <a:lnTo>
                    <a:pt x="12" y="3"/>
                  </a:lnTo>
                  <a:lnTo>
                    <a:pt x="12" y="3"/>
                  </a:lnTo>
                  <a:lnTo>
                    <a:pt x="15"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3" name="Freeform 174"/>
            <p:cNvSpPr/>
            <p:nvPr/>
          </p:nvSpPr>
          <p:spPr bwMode="auto">
            <a:xfrm>
              <a:off x="2379501" y="3796574"/>
              <a:ext cx="32244" cy="64593"/>
            </a:xfrm>
            <a:custGeom>
              <a:avLst/>
              <a:gdLst>
                <a:gd name="T0" fmla="*/ 0 w 18"/>
                <a:gd name="T1" fmla="*/ 8 h 37"/>
                <a:gd name="T2" fmla="*/ 0 w 18"/>
                <a:gd name="T3" fmla="*/ 8 h 37"/>
                <a:gd name="T4" fmla="*/ 0 w 18"/>
                <a:gd name="T5" fmla="*/ 8 h 37"/>
                <a:gd name="T6" fmla="*/ 0 w 18"/>
                <a:gd name="T7" fmla="*/ 4 h 37"/>
                <a:gd name="T8" fmla="*/ 4 w 18"/>
                <a:gd name="T9" fmla="*/ 4 h 37"/>
                <a:gd name="T10" fmla="*/ 4 w 18"/>
                <a:gd name="T11" fmla="*/ 8 h 37"/>
                <a:gd name="T12" fmla="*/ 4 w 18"/>
                <a:gd name="T13" fmla="*/ 8 h 37"/>
                <a:gd name="T14" fmla="*/ 4 w 18"/>
                <a:gd name="T15" fmla="*/ 8 h 37"/>
                <a:gd name="T16" fmla="*/ 7 w 18"/>
                <a:gd name="T17" fmla="*/ 8 h 37"/>
                <a:gd name="T18" fmla="*/ 7 w 18"/>
                <a:gd name="T19" fmla="*/ 4 h 37"/>
                <a:gd name="T20" fmla="*/ 7 w 18"/>
                <a:gd name="T21" fmla="*/ 4 h 37"/>
                <a:gd name="T22" fmla="*/ 11 w 18"/>
                <a:gd name="T23" fmla="*/ 0 h 37"/>
                <a:gd name="T24" fmla="*/ 11 w 18"/>
                <a:gd name="T25" fmla="*/ 0 h 37"/>
                <a:gd name="T26" fmla="*/ 11 w 18"/>
                <a:gd name="T27" fmla="*/ 0 h 37"/>
                <a:gd name="T28" fmla="*/ 15 w 18"/>
                <a:gd name="T29" fmla="*/ 0 h 37"/>
                <a:gd name="T30" fmla="*/ 15 w 18"/>
                <a:gd name="T31" fmla="*/ 0 h 37"/>
                <a:gd name="T32" fmla="*/ 15 w 18"/>
                <a:gd name="T33" fmla="*/ 0 h 37"/>
                <a:gd name="T34" fmla="*/ 18 w 18"/>
                <a:gd name="T35" fmla="*/ 0 h 37"/>
                <a:gd name="T36" fmla="*/ 18 w 18"/>
                <a:gd name="T37" fmla="*/ 0 h 37"/>
                <a:gd name="T38" fmla="*/ 18 w 18"/>
                <a:gd name="T39" fmla="*/ 0 h 37"/>
                <a:gd name="T40" fmla="*/ 18 w 18"/>
                <a:gd name="T41" fmla="*/ 8 h 37"/>
                <a:gd name="T42" fmla="*/ 15 w 18"/>
                <a:gd name="T43" fmla="*/ 11 h 37"/>
                <a:gd name="T44" fmla="*/ 15 w 18"/>
                <a:gd name="T45" fmla="*/ 15 h 37"/>
                <a:gd name="T46" fmla="*/ 15 w 18"/>
                <a:gd name="T47" fmla="*/ 19 h 37"/>
                <a:gd name="T48" fmla="*/ 15 w 18"/>
                <a:gd name="T49" fmla="*/ 22 h 37"/>
                <a:gd name="T50" fmla="*/ 15 w 18"/>
                <a:gd name="T51" fmla="*/ 26 h 37"/>
                <a:gd name="T52" fmla="*/ 11 w 18"/>
                <a:gd name="T53" fmla="*/ 34 h 37"/>
                <a:gd name="T54" fmla="*/ 7 w 18"/>
                <a:gd name="T55" fmla="*/ 30 h 37"/>
                <a:gd name="T56" fmla="*/ 4 w 18"/>
                <a:gd name="T57" fmla="*/ 34 h 37"/>
                <a:gd name="T58" fmla="*/ 4 w 18"/>
                <a:gd name="T59" fmla="*/ 37 h 37"/>
                <a:gd name="T60" fmla="*/ 4 w 18"/>
                <a:gd name="T61" fmla="*/ 37 h 37"/>
                <a:gd name="T62" fmla="*/ 4 w 18"/>
                <a:gd name="T63" fmla="*/ 37 h 37"/>
                <a:gd name="T64" fmla="*/ 0 w 18"/>
                <a:gd name="T65" fmla="*/ 37 h 37"/>
                <a:gd name="T66" fmla="*/ 0 w 18"/>
                <a:gd name="T67" fmla="*/ 37 h 37"/>
                <a:gd name="T68" fmla="*/ 0 w 18"/>
                <a:gd name="T69" fmla="*/ 8 h 37"/>
                <a:gd name="T70" fmla="*/ 0 w 18"/>
                <a:gd name="T71" fmla="*/ 8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 h="37">
                  <a:moveTo>
                    <a:pt x="0" y="8"/>
                  </a:moveTo>
                  <a:lnTo>
                    <a:pt x="0" y="8"/>
                  </a:lnTo>
                  <a:lnTo>
                    <a:pt x="0" y="8"/>
                  </a:lnTo>
                  <a:lnTo>
                    <a:pt x="0" y="4"/>
                  </a:lnTo>
                  <a:lnTo>
                    <a:pt x="4" y="4"/>
                  </a:lnTo>
                  <a:lnTo>
                    <a:pt x="4" y="8"/>
                  </a:lnTo>
                  <a:lnTo>
                    <a:pt x="4" y="8"/>
                  </a:lnTo>
                  <a:lnTo>
                    <a:pt x="4" y="8"/>
                  </a:lnTo>
                  <a:lnTo>
                    <a:pt x="7" y="8"/>
                  </a:lnTo>
                  <a:lnTo>
                    <a:pt x="7" y="4"/>
                  </a:lnTo>
                  <a:lnTo>
                    <a:pt x="7" y="4"/>
                  </a:lnTo>
                  <a:lnTo>
                    <a:pt x="11" y="0"/>
                  </a:lnTo>
                  <a:lnTo>
                    <a:pt x="11" y="0"/>
                  </a:lnTo>
                  <a:lnTo>
                    <a:pt x="11" y="0"/>
                  </a:lnTo>
                  <a:lnTo>
                    <a:pt x="15" y="0"/>
                  </a:lnTo>
                  <a:lnTo>
                    <a:pt x="15" y="0"/>
                  </a:lnTo>
                  <a:lnTo>
                    <a:pt x="15" y="0"/>
                  </a:lnTo>
                  <a:lnTo>
                    <a:pt x="18" y="0"/>
                  </a:lnTo>
                  <a:lnTo>
                    <a:pt x="18" y="0"/>
                  </a:lnTo>
                  <a:lnTo>
                    <a:pt x="18" y="0"/>
                  </a:lnTo>
                  <a:lnTo>
                    <a:pt x="18" y="8"/>
                  </a:lnTo>
                  <a:lnTo>
                    <a:pt x="15" y="11"/>
                  </a:lnTo>
                  <a:lnTo>
                    <a:pt x="15" y="15"/>
                  </a:lnTo>
                  <a:lnTo>
                    <a:pt x="15" y="19"/>
                  </a:lnTo>
                  <a:lnTo>
                    <a:pt x="15" y="22"/>
                  </a:lnTo>
                  <a:lnTo>
                    <a:pt x="15" y="26"/>
                  </a:lnTo>
                  <a:lnTo>
                    <a:pt x="11" y="34"/>
                  </a:lnTo>
                  <a:lnTo>
                    <a:pt x="7" y="30"/>
                  </a:lnTo>
                  <a:lnTo>
                    <a:pt x="4" y="34"/>
                  </a:lnTo>
                  <a:lnTo>
                    <a:pt x="4" y="37"/>
                  </a:lnTo>
                  <a:lnTo>
                    <a:pt x="4" y="37"/>
                  </a:lnTo>
                  <a:lnTo>
                    <a:pt x="4" y="37"/>
                  </a:lnTo>
                  <a:lnTo>
                    <a:pt x="0" y="37"/>
                  </a:lnTo>
                  <a:lnTo>
                    <a:pt x="0" y="37"/>
                  </a:lnTo>
                  <a:lnTo>
                    <a:pt x="0" y="8"/>
                  </a:lnTo>
                  <a:lnTo>
                    <a:pt x="0"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4" name="Freeform 175"/>
            <p:cNvSpPr/>
            <p:nvPr/>
          </p:nvSpPr>
          <p:spPr bwMode="auto">
            <a:xfrm>
              <a:off x="2286350" y="3810540"/>
              <a:ext cx="120024" cy="109981"/>
            </a:xfrm>
            <a:custGeom>
              <a:avLst/>
              <a:gdLst>
                <a:gd name="T0" fmla="*/ 33 w 67"/>
                <a:gd name="T1" fmla="*/ 63 h 63"/>
                <a:gd name="T2" fmla="*/ 33 w 67"/>
                <a:gd name="T3" fmla="*/ 63 h 63"/>
                <a:gd name="T4" fmla="*/ 33 w 67"/>
                <a:gd name="T5" fmla="*/ 63 h 63"/>
                <a:gd name="T6" fmla="*/ 37 w 67"/>
                <a:gd name="T7" fmla="*/ 59 h 63"/>
                <a:gd name="T8" fmla="*/ 41 w 67"/>
                <a:gd name="T9" fmla="*/ 59 h 63"/>
                <a:gd name="T10" fmla="*/ 45 w 67"/>
                <a:gd name="T11" fmla="*/ 55 h 63"/>
                <a:gd name="T12" fmla="*/ 45 w 67"/>
                <a:gd name="T13" fmla="*/ 55 h 63"/>
                <a:gd name="T14" fmla="*/ 48 w 67"/>
                <a:gd name="T15" fmla="*/ 52 h 63"/>
                <a:gd name="T16" fmla="*/ 52 w 67"/>
                <a:gd name="T17" fmla="*/ 48 h 63"/>
                <a:gd name="T18" fmla="*/ 48 w 67"/>
                <a:gd name="T19" fmla="*/ 44 h 63"/>
                <a:gd name="T20" fmla="*/ 52 w 67"/>
                <a:gd name="T21" fmla="*/ 44 h 63"/>
                <a:gd name="T22" fmla="*/ 56 w 67"/>
                <a:gd name="T23" fmla="*/ 40 h 63"/>
                <a:gd name="T24" fmla="*/ 59 w 67"/>
                <a:gd name="T25" fmla="*/ 40 h 63"/>
                <a:gd name="T26" fmla="*/ 63 w 67"/>
                <a:gd name="T27" fmla="*/ 37 h 63"/>
                <a:gd name="T28" fmla="*/ 63 w 67"/>
                <a:gd name="T29" fmla="*/ 33 h 63"/>
                <a:gd name="T30" fmla="*/ 67 w 67"/>
                <a:gd name="T31" fmla="*/ 33 h 63"/>
                <a:gd name="T32" fmla="*/ 67 w 67"/>
                <a:gd name="T33" fmla="*/ 33 h 63"/>
                <a:gd name="T34" fmla="*/ 67 w 67"/>
                <a:gd name="T35" fmla="*/ 29 h 63"/>
                <a:gd name="T36" fmla="*/ 63 w 67"/>
                <a:gd name="T37" fmla="*/ 29 h 63"/>
                <a:gd name="T38" fmla="*/ 63 w 67"/>
                <a:gd name="T39" fmla="*/ 33 h 63"/>
                <a:gd name="T40" fmla="*/ 59 w 67"/>
                <a:gd name="T41" fmla="*/ 29 h 63"/>
                <a:gd name="T42" fmla="*/ 56 w 67"/>
                <a:gd name="T43" fmla="*/ 29 h 63"/>
                <a:gd name="T44" fmla="*/ 56 w 67"/>
                <a:gd name="T45" fmla="*/ 29 h 63"/>
                <a:gd name="T46" fmla="*/ 56 w 67"/>
                <a:gd name="T47" fmla="*/ 29 h 63"/>
                <a:gd name="T48" fmla="*/ 52 w 67"/>
                <a:gd name="T49" fmla="*/ 29 h 63"/>
                <a:gd name="T50" fmla="*/ 52 w 67"/>
                <a:gd name="T51" fmla="*/ 29 h 63"/>
                <a:gd name="T52" fmla="*/ 52 w 67"/>
                <a:gd name="T53" fmla="*/ 0 h 63"/>
                <a:gd name="T54" fmla="*/ 52 w 67"/>
                <a:gd name="T55" fmla="*/ 0 h 63"/>
                <a:gd name="T56" fmla="*/ 22 w 67"/>
                <a:gd name="T57" fmla="*/ 0 h 63"/>
                <a:gd name="T58" fmla="*/ 22 w 67"/>
                <a:gd name="T59" fmla="*/ 7 h 63"/>
                <a:gd name="T60" fmla="*/ 15 w 67"/>
                <a:gd name="T61" fmla="*/ 7 h 63"/>
                <a:gd name="T62" fmla="*/ 19 w 67"/>
                <a:gd name="T63" fmla="*/ 11 h 63"/>
                <a:gd name="T64" fmla="*/ 19 w 67"/>
                <a:gd name="T65" fmla="*/ 11 h 63"/>
                <a:gd name="T66" fmla="*/ 22 w 67"/>
                <a:gd name="T67" fmla="*/ 14 h 63"/>
                <a:gd name="T68" fmla="*/ 22 w 67"/>
                <a:gd name="T69" fmla="*/ 14 h 63"/>
                <a:gd name="T70" fmla="*/ 26 w 67"/>
                <a:gd name="T71" fmla="*/ 14 h 63"/>
                <a:gd name="T72" fmla="*/ 26 w 67"/>
                <a:gd name="T73" fmla="*/ 18 h 63"/>
                <a:gd name="T74" fmla="*/ 26 w 67"/>
                <a:gd name="T75" fmla="*/ 22 h 63"/>
                <a:gd name="T76" fmla="*/ 30 w 67"/>
                <a:gd name="T77" fmla="*/ 22 h 63"/>
                <a:gd name="T78" fmla="*/ 30 w 67"/>
                <a:gd name="T79" fmla="*/ 22 h 63"/>
                <a:gd name="T80" fmla="*/ 33 w 67"/>
                <a:gd name="T81" fmla="*/ 22 h 63"/>
                <a:gd name="T82" fmla="*/ 33 w 67"/>
                <a:gd name="T83" fmla="*/ 26 h 63"/>
                <a:gd name="T84" fmla="*/ 30 w 67"/>
                <a:gd name="T85" fmla="*/ 26 h 63"/>
                <a:gd name="T86" fmla="*/ 11 w 67"/>
                <a:gd name="T87" fmla="*/ 26 h 63"/>
                <a:gd name="T88" fmla="*/ 0 w 67"/>
                <a:gd name="T89" fmla="*/ 40 h 63"/>
                <a:gd name="T90" fmla="*/ 0 w 67"/>
                <a:gd name="T91" fmla="*/ 44 h 63"/>
                <a:gd name="T92" fmla="*/ 0 w 67"/>
                <a:gd name="T93" fmla="*/ 44 h 63"/>
                <a:gd name="T94" fmla="*/ 0 w 67"/>
                <a:gd name="T95" fmla="*/ 44 h 63"/>
                <a:gd name="T96" fmla="*/ 0 w 67"/>
                <a:gd name="T97" fmla="*/ 48 h 63"/>
                <a:gd name="T98" fmla="*/ 4 w 67"/>
                <a:gd name="T99" fmla="*/ 48 h 63"/>
                <a:gd name="T100" fmla="*/ 0 w 67"/>
                <a:gd name="T101" fmla="*/ 48 h 63"/>
                <a:gd name="T102" fmla="*/ 0 w 67"/>
                <a:gd name="T103" fmla="*/ 48 h 63"/>
                <a:gd name="T104" fmla="*/ 0 w 67"/>
                <a:gd name="T105" fmla="*/ 52 h 63"/>
                <a:gd name="T106" fmla="*/ 0 w 67"/>
                <a:gd name="T107" fmla="*/ 52 h 63"/>
                <a:gd name="T108" fmla="*/ 0 w 67"/>
                <a:gd name="T109" fmla="*/ 55 h 63"/>
                <a:gd name="T110" fmla="*/ 4 w 67"/>
                <a:gd name="T111" fmla="*/ 55 h 63"/>
                <a:gd name="T112" fmla="*/ 8 w 67"/>
                <a:gd name="T113" fmla="*/ 55 h 63"/>
                <a:gd name="T114" fmla="*/ 8 w 67"/>
                <a:gd name="T115" fmla="*/ 59 h 63"/>
                <a:gd name="T116" fmla="*/ 19 w 67"/>
                <a:gd name="T117" fmla="*/ 63 h 63"/>
                <a:gd name="T118" fmla="*/ 22 w 67"/>
                <a:gd name="T119" fmla="*/ 63 h 63"/>
                <a:gd name="T120" fmla="*/ 26 w 67"/>
                <a:gd name="T121" fmla="*/ 63 h 63"/>
                <a:gd name="T122" fmla="*/ 33 w 67"/>
                <a:gd name="T123" fmla="*/ 6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67" h="63">
                  <a:moveTo>
                    <a:pt x="33" y="63"/>
                  </a:moveTo>
                  <a:lnTo>
                    <a:pt x="33" y="63"/>
                  </a:lnTo>
                  <a:lnTo>
                    <a:pt x="33" y="63"/>
                  </a:lnTo>
                  <a:lnTo>
                    <a:pt x="37" y="59"/>
                  </a:lnTo>
                  <a:lnTo>
                    <a:pt x="41" y="59"/>
                  </a:lnTo>
                  <a:lnTo>
                    <a:pt x="45" y="55"/>
                  </a:lnTo>
                  <a:lnTo>
                    <a:pt x="45" y="55"/>
                  </a:lnTo>
                  <a:lnTo>
                    <a:pt x="48" y="52"/>
                  </a:lnTo>
                  <a:lnTo>
                    <a:pt x="52" y="48"/>
                  </a:lnTo>
                  <a:lnTo>
                    <a:pt x="48" y="44"/>
                  </a:lnTo>
                  <a:lnTo>
                    <a:pt x="52" y="44"/>
                  </a:lnTo>
                  <a:lnTo>
                    <a:pt x="56" y="40"/>
                  </a:lnTo>
                  <a:lnTo>
                    <a:pt x="59" y="40"/>
                  </a:lnTo>
                  <a:lnTo>
                    <a:pt x="63" y="37"/>
                  </a:lnTo>
                  <a:lnTo>
                    <a:pt x="63" y="33"/>
                  </a:lnTo>
                  <a:lnTo>
                    <a:pt x="67" y="33"/>
                  </a:lnTo>
                  <a:lnTo>
                    <a:pt x="67" y="33"/>
                  </a:lnTo>
                  <a:lnTo>
                    <a:pt x="67" y="29"/>
                  </a:lnTo>
                  <a:lnTo>
                    <a:pt x="63" y="29"/>
                  </a:lnTo>
                  <a:lnTo>
                    <a:pt x="63" y="33"/>
                  </a:lnTo>
                  <a:lnTo>
                    <a:pt x="59" y="29"/>
                  </a:lnTo>
                  <a:lnTo>
                    <a:pt x="56" y="29"/>
                  </a:lnTo>
                  <a:lnTo>
                    <a:pt x="56" y="29"/>
                  </a:lnTo>
                  <a:lnTo>
                    <a:pt x="56" y="29"/>
                  </a:lnTo>
                  <a:lnTo>
                    <a:pt x="52" y="29"/>
                  </a:lnTo>
                  <a:lnTo>
                    <a:pt x="52" y="29"/>
                  </a:lnTo>
                  <a:lnTo>
                    <a:pt x="52" y="0"/>
                  </a:lnTo>
                  <a:lnTo>
                    <a:pt x="52" y="0"/>
                  </a:lnTo>
                  <a:lnTo>
                    <a:pt x="22" y="0"/>
                  </a:lnTo>
                  <a:lnTo>
                    <a:pt x="22" y="7"/>
                  </a:lnTo>
                  <a:lnTo>
                    <a:pt x="15" y="7"/>
                  </a:lnTo>
                  <a:lnTo>
                    <a:pt x="19" y="11"/>
                  </a:lnTo>
                  <a:lnTo>
                    <a:pt x="19" y="11"/>
                  </a:lnTo>
                  <a:lnTo>
                    <a:pt x="22" y="14"/>
                  </a:lnTo>
                  <a:lnTo>
                    <a:pt x="22" y="14"/>
                  </a:lnTo>
                  <a:lnTo>
                    <a:pt x="26" y="14"/>
                  </a:lnTo>
                  <a:lnTo>
                    <a:pt x="26" y="18"/>
                  </a:lnTo>
                  <a:lnTo>
                    <a:pt x="26" y="22"/>
                  </a:lnTo>
                  <a:lnTo>
                    <a:pt x="30" y="22"/>
                  </a:lnTo>
                  <a:lnTo>
                    <a:pt x="30" y="22"/>
                  </a:lnTo>
                  <a:lnTo>
                    <a:pt x="33" y="22"/>
                  </a:lnTo>
                  <a:lnTo>
                    <a:pt x="33" y="26"/>
                  </a:lnTo>
                  <a:lnTo>
                    <a:pt x="30" y="26"/>
                  </a:lnTo>
                  <a:lnTo>
                    <a:pt x="11" y="26"/>
                  </a:lnTo>
                  <a:lnTo>
                    <a:pt x="0" y="40"/>
                  </a:lnTo>
                  <a:lnTo>
                    <a:pt x="0" y="44"/>
                  </a:lnTo>
                  <a:lnTo>
                    <a:pt x="0" y="44"/>
                  </a:lnTo>
                  <a:lnTo>
                    <a:pt x="0" y="44"/>
                  </a:lnTo>
                  <a:lnTo>
                    <a:pt x="0" y="48"/>
                  </a:lnTo>
                  <a:lnTo>
                    <a:pt x="4" y="48"/>
                  </a:lnTo>
                  <a:lnTo>
                    <a:pt x="0" y="48"/>
                  </a:lnTo>
                  <a:lnTo>
                    <a:pt x="0" y="48"/>
                  </a:lnTo>
                  <a:lnTo>
                    <a:pt x="0" y="52"/>
                  </a:lnTo>
                  <a:lnTo>
                    <a:pt x="0" y="52"/>
                  </a:lnTo>
                  <a:lnTo>
                    <a:pt x="0" y="55"/>
                  </a:lnTo>
                  <a:lnTo>
                    <a:pt x="4" y="55"/>
                  </a:lnTo>
                  <a:lnTo>
                    <a:pt x="8" y="55"/>
                  </a:lnTo>
                  <a:lnTo>
                    <a:pt x="8" y="59"/>
                  </a:lnTo>
                  <a:lnTo>
                    <a:pt x="19" y="63"/>
                  </a:lnTo>
                  <a:lnTo>
                    <a:pt x="22" y="63"/>
                  </a:lnTo>
                  <a:lnTo>
                    <a:pt x="26" y="63"/>
                  </a:lnTo>
                  <a:lnTo>
                    <a:pt x="33"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5" name="Freeform 176"/>
            <p:cNvSpPr>
              <a:spLocks noEditPoints="1"/>
            </p:cNvSpPr>
            <p:nvPr/>
          </p:nvSpPr>
          <p:spPr bwMode="auto">
            <a:xfrm>
              <a:off x="1623537" y="3349669"/>
              <a:ext cx="841951" cy="551647"/>
            </a:xfrm>
            <a:custGeom>
              <a:avLst/>
              <a:gdLst>
                <a:gd name="T0" fmla="*/ 174 w 470"/>
                <a:gd name="T1" fmla="*/ 30 h 316"/>
                <a:gd name="T2" fmla="*/ 189 w 470"/>
                <a:gd name="T3" fmla="*/ 41 h 316"/>
                <a:gd name="T4" fmla="*/ 196 w 470"/>
                <a:gd name="T5" fmla="*/ 60 h 316"/>
                <a:gd name="T6" fmla="*/ 207 w 470"/>
                <a:gd name="T7" fmla="*/ 71 h 316"/>
                <a:gd name="T8" fmla="*/ 222 w 470"/>
                <a:gd name="T9" fmla="*/ 67 h 316"/>
                <a:gd name="T10" fmla="*/ 244 w 470"/>
                <a:gd name="T11" fmla="*/ 60 h 316"/>
                <a:gd name="T12" fmla="*/ 259 w 470"/>
                <a:gd name="T13" fmla="*/ 78 h 316"/>
                <a:gd name="T14" fmla="*/ 274 w 470"/>
                <a:gd name="T15" fmla="*/ 104 h 316"/>
                <a:gd name="T16" fmla="*/ 292 w 470"/>
                <a:gd name="T17" fmla="*/ 126 h 316"/>
                <a:gd name="T18" fmla="*/ 303 w 470"/>
                <a:gd name="T19" fmla="*/ 134 h 316"/>
                <a:gd name="T20" fmla="*/ 296 w 470"/>
                <a:gd name="T21" fmla="*/ 149 h 316"/>
                <a:gd name="T22" fmla="*/ 289 w 470"/>
                <a:gd name="T23" fmla="*/ 186 h 316"/>
                <a:gd name="T24" fmla="*/ 292 w 470"/>
                <a:gd name="T25" fmla="*/ 212 h 316"/>
                <a:gd name="T26" fmla="*/ 318 w 470"/>
                <a:gd name="T27" fmla="*/ 249 h 316"/>
                <a:gd name="T28" fmla="*/ 355 w 470"/>
                <a:gd name="T29" fmla="*/ 252 h 316"/>
                <a:gd name="T30" fmla="*/ 385 w 470"/>
                <a:gd name="T31" fmla="*/ 256 h 316"/>
                <a:gd name="T32" fmla="*/ 400 w 470"/>
                <a:gd name="T33" fmla="*/ 234 h 316"/>
                <a:gd name="T34" fmla="*/ 440 w 470"/>
                <a:gd name="T35" fmla="*/ 204 h 316"/>
                <a:gd name="T36" fmla="*/ 463 w 470"/>
                <a:gd name="T37" fmla="*/ 219 h 316"/>
                <a:gd name="T38" fmla="*/ 452 w 470"/>
                <a:gd name="T39" fmla="*/ 241 h 316"/>
                <a:gd name="T40" fmla="*/ 444 w 470"/>
                <a:gd name="T41" fmla="*/ 249 h 316"/>
                <a:gd name="T42" fmla="*/ 426 w 470"/>
                <a:gd name="T43" fmla="*/ 264 h 316"/>
                <a:gd name="T44" fmla="*/ 389 w 470"/>
                <a:gd name="T45" fmla="*/ 275 h 316"/>
                <a:gd name="T46" fmla="*/ 381 w 470"/>
                <a:gd name="T47" fmla="*/ 290 h 316"/>
                <a:gd name="T48" fmla="*/ 366 w 470"/>
                <a:gd name="T49" fmla="*/ 312 h 316"/>
                <a:gd name="T50" fmla="*/ 333 w 470"/>
                <a:gd name="T51" fmla="*/ 290 h 316"/>
                <a:gd name="T52" fmla="*/ 333 w 470"/>
                <a:gd name="T53" fmla="*/ 290 h 316"/>
                <a:gd name="T54" fmla="*/ 329 w 470"/>
                <a:gd name="T55" fmla="*/ 290 h 316"/>
                <a:gd name="T56" fmla="*/ 274 w 470"/>
                <a:gd name="T57" fmla="*/ 290 h 316"/>
                <a:gd name="T58" fmla="*/ 237 w 470"/>
                <a:gd name="T59" fmla="*/ 275 h 316"/>
                <a:gd name="T60" fmla="*/ 196 w 470"/>
                <a:gd name="T61" fmla="*/ 256 h 316"/>
                <a:gd name="T62" fmla="*/ 170 w 470"/>
                <a:gd name="T63" fmla="*/ 241 h 316"/>
                <a:gd name="T64" fmla="*/ 163 w 470"/>
                <a:gd name="T65" fmla="*/ 219 h 316"/>
                <a:gd name="T66" fmla="*/ 159 w 470"/>
                <a:gd name="T67" fmla="*/ 189 h 316"/>
                <a:gd name="T68" fmla="*/ 126 w 470"/>
                <a:gd name="T69" fmla="*/ 149 h 316"/>
                <a:gd name="T70" fmla="*/ 107 w 470"/>
                <a:gd name="T71" fmla="*/ 130 h 316"/>
                <a:gd name="T72" fmla="*/ 111 w 470"/>
                <a:gd name="T73" fmla="*/ 115 h 316"/>
                <a:gd name="T74" fmla="*/ 92 w 470"/>
                <a:gd name="T75" fmla="*/ 93 h 316"/>
                <a:gd name="T76" fmla="*/ 74 w 470"/>
                <a:gd name="T77" fmla="*/ 78 h 316"/>
                <a:gd name="T78" fmla="*/ 63 w 470"/>
                <a:gd name="T79" fmla="*/ 52 h 316"/>
                <a:gd name="T80" fmla="*/ 52 w 470"/>
                <a:gd name="T81" fmla="*/ 26 h 316"/>
                <a:gd name="T82" fmla="*/ 33 w 470"/>
                <a:gd name="T83" fmla="*/ 30 h 316"/>
                <a:gd name="T84" fmla="*/ 44 w 470"/>
                <a:gd name="T85" fmla="*/ 67 h 316"/>
                <a:gd name="T86" fmla="*/ 63 w 470"/>
                <a:gd name="T87" fmla="*/ 93 h 316"/>
                <a:gd name="T88" fmla="*/ 70 w 470"/>
                <a:gd name="T89" fmla="*/ 108 h 316"/>
                <a:gd name="T90" fmla="*/ 81 w 470"/>
                <a:gd name="T91" fmla="*/ 137 h 316"/>
                <a:gd name="T92" fmla="*/ 89 w 470"/>
                <a:gd name="T93" fmla="*/ 152 h 316"/>
                <a:gd name="T94" fmla="*/ 92 w 470"/>
                <a:gd name="T95" fmla="*/ 178 h 316"/>
                <a:gd name="T96" fmla="*/ 70 w 470"/>
                <a:gd name="T97" fmla="*/ 152 h 316"/>
                <a:gd name="T98" fmla="*/ 59 w 470"/>
                <a:gd name="T99" fmla="*/ 119 h 316"/>
                <a:gd name="T100" fmla="*/ 41 w 470"/>
                <a:gd name="T101" fmla="*/ 104 h 316"/>
                <a:gd name="T102" fmla="*/ 26 w 470"/>
                <a:gd name="T103" fmla="*/ 89 h 316"/>
                <a:gd name="T104" fmla="*/ 37 w 470"/>
                <a:gd name="T105" fmla="*/ 82 h 316"/>
                <a:gd name="T106" fmla="*/ 15 w 470"/>
                <a:gd name="T107" fmla="*/ 56 h 316"/>
                <a:gd name="T108" fmla="*/ 11 w 470"/>
                <a:gd name="T109" fmla="*/ 26 h 316"/>
                <a:gd name="T110" fmla="*/ 85 w 470"/>
                <a:gd name="T111" fmla="*/ 141 h 316"/>
                <a:gd name="T112" fmla="*/ 89 w 470"/>
                <a:gd name="T113" fmla="*/ 149 h 316"/>
                <a:gd name="T114" fmla="*/ 296 w 470"/>
                <a:gd name="T115" fmla="*/ 149 h 3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70" h="316">
                  <a:moveTo>
                    <a:pt x="0" y="0"/>
                  </a:moveTo>
                  <a:lnTo>
                    <a:pt x="37" y="0"/>
                  </a:lnTo>
                  <a:lnTo>
                    <a:pt x="41" y="0"/>
                  </a:lnTo>
                  <a:lnTo>
                    <a:pt x="37" y="4"/>
                  </a:lnTo>
                  <a:lnTo>
                    <a:pt x="96" y="26"/>
                  </a:lnTo>
                  <a:lnTo>
                    <a:pt x="141" y="26"/>
                  </a:lnTo>
                  <a:lnTo>
                    <a:pt x="141" y="22"/>
                  </a:lnTo>
                  <a:lnTo>
                    <a:pt x="166" y="22"/>
                  </a:lnTo>
                  <a:lnTo>
                    <a:pt x="170" y="22"/>
                  </a:lnTo>
                  <a:lnTo>
                    <a:pt x="174" y="26"/>
                  </a:lnTo>
                  <a:lnTo>
                    <a:pt x="174" y="30"/>
                  </a:lnTo>
                  <a:lnTo>
                    <a:pt x="178" y="30"/>
                  </a:lnTo>
                  <a:lnTo>
                    <a:pt x="178" y="30"/>
                  </a:lnTo>
                  <a:lnTo>
                    <a:pt x="178" y="34"/>
                  </a:lnTo>
                  <a:lnTo>
                    <a:pt x="178" y="34"/>
                  </a:lnTo>
                  <a:lnTo>
                    <a:pt x="181" y="34"/>
                  </a:lnTo>
                  <a:lnTo>
                    <a:pt x="185" y="37"/>
                  </a:lnTo>
                  <a:lnTo>
                    <a:pt x="185" y="37"/>
                  </a:lnTo>
                  <a:lnTo>
                    <a:pt x="181" y="37"/>
                  </a:lnTo>
                  <a:lnTo>
                    <a:pt x="185" y="41"/>
                  </a:lnTo>
                  <a:lnTo>
                    <a:pt x="185" y="41"/>
                  </a:lnTo>
                  <a:lnTo>
                    <a:pt x="189" y="41"/>
                  </a:lnTo>
                  <a:lnTo>
                    <a:pt x="189" y="45"/>
                  </a:lnTo>
                  <a:lnTo>
                    <a:pt x="189" y="48"/>
                  </a:lnTo>
                  <a:lnTo>
                    <a:pt x="192" y="48"/>
                  </a:lnTo>
                  <a:lnTo>
                    <a:pt x="192" y="48"/>
                  </a:lnTo>
                  <a:lnTo>
                    <a:pt x="192" y="48"/>
                  </a:lnTo>
                  <a:lnTo>
                    <a:pt x="192" y="52"/>
                  </a:lnTo>
                  <a:lnTo>
                    <a:pt x="192" y="52"/>
                  </a:lnTo>
                  <a:lnTo>
                    <a:pt x="189" y="52"/>
                  </a:lnTo>
                  <a:lnTo>
                    <a:pt x="189" y="56"/>
                  </a:lnTo>
                  <a:lnTo>
                    <a:pt x="192" y="60"/>
                  </a:lnTo>
                  <a:lnTo>
                    <a:pt x="196" y="60"/>
                  </a:lnTo>
                  <a:lnTo>
                    <a:pt x="196" y="63"/>
                  </a:lnTo>
                  <a:lnTo>
                    <a:pt x="196" y="63"/>
                  </a:lnTo>
                  <a:lnTo>
                    <a:pt x="196" y="63"/>
                  </a:lnTo>
                  <a:lnTo>
                    <a:pt x="200" y="63"/>
                  </a:lnTo>
                  <a:lnTo>
                    <a:pt x="200" y="63"/>
                  </a:lnTo>
                  <a:lnTo>
                    <a:pt x="200" y="63"/>
                  </a:lnTo>
                  <a:lnTo>
                    <a:pt x="200" y="67"/>
                  </a:lnTo>
                  <a:lnTo>
                    <a:pt x="203" y="67"/>
                  </a:lnTo>
                  <a:lnTo>
                    <a:pt x="203" y="67"/>
                  </a:lnTo>
                  <a:lnTo>
                    <a:pt x="203" y="67"/>
                  </a:lnTo>
                  <a:lnTo>
                    <a:pt x="207" y="71"/>
                  </a:lnTo>
                  <a:lnTo>
                    <a:pt x="207" y="71"/>
                  </a:lnTo>
                  <a:lnTo>
                    <a:pt x="211" y="71"/>
                  </a:lnTo>
                  <a:lnTo>
                    <a:pt x="215" y="74"/>
                  </a:lnTo>
                  <a:lnTo>
                    <a:pt x="215" y="74"/>
                  </a:lnTo>
                  <a:lnTo>
                    <a:pt x="218" y="74"/>
                  </a:lnTo>
                  <a:lnTo>
                    <a:pt x="218" y="74"/>
                  </a:lnTo>
                  <a:lnTo>
                    <a:pt x="218" y="71"/>
                  </a:lnTo>
                  <a:lnTo>
                    <a:pt x="222" y="71"/>
                  </a:lnTo>
                  <a:lnTo>
                    <a:pt x="222" y="71"/>
                  </a:lnTo>
                  <a:lnTo>
                    <a:pt x="222" y="71"/>
                  </a:lnTo>
                  <a:lnTo>
                    <a:pt x="222" y="67"/>
                  </a:lnTo>
                  <a:lnTo>
                    <a:pt x="226" y="67"/>
                  </a:lnTo>
                  <a:lnTo>
                    <a:pt x="226" y="63"/>
                  </a:lnTo>
                  <a:lnTo>
                    <a:pt x="229" y="60"/>
                  </a:lnTo>
                  <a:lnTo>
                    <a:pt x="229" y="60"/>
                  </a:lnTo>
                  <a:lnTo>
                    <a:pt x="233" y="60"/>
                  </a:lnTo>
                  <a:lnTo>
                    <a:pt x="233" y="60"/>
                  </a:lnTo>
                  <a:lnTo>
                    <a:pt x="233" y="60"/>
                  </a:lnTo>
                  <a:lnTo>
                    <a:pt x="233" y="60"/>
                  </a:lnTo>
                  <a:lnTo>
                    <a:pt x="237" y="60"/>
                  </a:lnTo>
                  <a:lnTo>
                    <a:pt x="241" y="60"/>
                  </a:lnTo>
                  <a:lnTo>
                    <a:pt x="244" y="60"/>
                  </a:lnTo>
                  <a:lnTo>
                    <a:pt x="244" y="60"/>
                  </a:lnTo>
                  <a:lnTo>
                    <a:pt x="244" y="60"/>
                  </a:lnTo>
                  <a:lnTo>
                    <a:pt x="248" y="60"/>
                  </a:lnTo>
                  <a:lnTo>
                    <a:pt x="248" y="63"/>
                  </a:lnTo>
                  <a:lnTo>
                    <a:pt x="252" y="63"/>
                  </a:lnTo>
                  <a:lnTo>
                    <a:pt x="255" y="67"/>
                  </a:lnTo>
                  <a:lnTo>
                    <a:pt x="255" y="71"/>
                  </a:lnTo>
                  <a:lnTo>
                    <a:pt x="259" y="74"/>
                  </a:lnTo>
                  <a:lnTo>
                    <a:pt x="259" y="74"/>
                  </a:lnTo>
                  <a:lnTo>
                    <a:pt x="259" y="78"/>
                  </a:lnTo>
                  <a:lnTo>
                    <a:pt x="259" y="78"/>
                  </a:lnTo>
                  <a:lnTo>
                    <a:pt x="259" y="82"/>
                  </a:lnTo>
                  <a:lnTo>
                    <a:pt x="263" y="82"/>
                  </a:lnTo>
                  <a:lnTo>
                    <a:pt x="263" y="89"/>
                  </a:lnTo>
                  <a:lnTo>
                    <a:pt x="266" y="89"/>
                  </a:lnTo>
                  <a:lnTo>
                    <a:pt x="266" y="89"/>
                  </a:lnTo>
                  <a:lnTo>
                    <a:pt x="270" y="93"/>
                  </a:lnTo>
                  <a:lnTo>
                    <a:pt x="270" y="97"/>
                  </a:lnTo>
                  <a:lnTo>
                    <a:pt x="270" y="97"/>
                  </a:lnTo>
                  <a:lnTo>
                    <a:pt x="274" y="100"/>
                  </a:lnTo>
                  <a:lnTo>
                    <a:pt x="274" y="104"/>
                  </a:lnTo>
                  <a:lnTo>
                    <a:pt x="274" y="104"/>
                  </a:lnTo>
                  <a:lnTo>
                    <a:pt x="274" y="108"/>
                  </a:lnTo>
                  <a:lnTo>
                    <a:pt x="274" y="108"/>
                  </a:lnTo>
                  <a:lnTo>
                    <a:pt x="278" y="115"/>
                  </a:lnTo>
                  <a:lnTo>
                    <a:pt x="278" y="119"/>
                  </a:lnTo>
                  <a:lnTo>
                    <a:pt x="278" y="123"/>
                  </a:lnTo>
                  <a:lnTo>
                    <a:pt x="278" y="123"/>
                  </a:lnTo>
                  <a:lnTo>
                    <a:pt x="281" y="123"/>
                  </a:lnTo>
                  <a:lnTo>
                    <a:pt x="281" y="123"/>
                  </a:lnTo>
                  <a:lnTo>
                    <a:pt x="285" y="123"/>
                  </a:lnTo>
                  <a:lnTo>
                    <a:pt x="285" y="126"/>
                  </a:lnTo>
                  <a:lnTo>
                    <a:pt x="292" y="126"/>
                  </a:lnTo>
                  <a:lnTo>
                    <a:pt x="296" y="130"/>
                  </a:lnTo>
                  <a:lnTo>
                    <a:pt x="300" y="130"/>
                  </a:lnTo>
                  <a:lnTo>
                    <a:pt x="300" y="130"/>
                  </a:lnTo>
                  <a:lnTo>
                    <a:pt x="300" y="130"/>
                  </a:lnTo>
                  <a:lnTo>
                    <a:pt x="300" y="134"/>
                  </a:lnTo>
                  <a:lnTo>
                    <a:pt x="303" y="130"/>
                  </a:lnTo>
                  <a:lnTo>
                    <a:pt x="303" y="126"/>
                  </a:lnTo>
                  <a:lnTo>
                    <a:pt x="307" y="126"/>
                  </a:lnTo>
                  <a:lnTo>
                    <a:pt x="307" y="126"/>
                  </a:lnTo>
                  <a:lnTo>
                    <a:pt x="303" y="130"/>
                  </a:lnTo>
                  <a:lnTo>
                    <a:pt x="303" y="134"/>
                  </a:lnTo>
                  <a:lnTo>
                    <a:pt x="303" y="137"/>
                  </a:lnTo>
                  <a:lnTo>
                    <a:pt x="300" y="137"/>
                  </a:lnTo>
                  <a:lnTo>
                    <a:pt x="300" y="141"/>
                  </a:lnTo>
                  <a:lnTo>
                    <a:pt x="296" y="141"/>
                  </a:lnTo>
                  <a:lnTo>
                    <a:pt x="300" y="141"/>
                  </a:lnTo>
                  <a:lnTo>
                    <a:pt x="300" y="137"/>
                  </a:lnTo>
                  <a:lnTo>
                    <a:pt x="296" y="137"/>
                  </a:lnTo>
                  <a:lnTo>
                    <a:pt x="296" y="141"/>
                  </a:lnTo>
                  <a:lnTo>
                    <a:pt x="292" y="145"/>
                  </a:lnTo>
                  <a:lnTo>
                    <a:pt x="296" y="145"/>
                  </a:lnTo>
                  <a:lnTo>
                    <a:pt x="296" y="149"/>
                  </a:lnTo>
                  <a:lnTo>
                    <a:pt x="296" y="152"/>
                  </a:lnTo>
                  <a:lnTo>
                    <a:pt x="292" y="152"/>
                  </a:lnTo>
                  <a:lnTo>
                    <a:pt x="292" y="156"/>
                  </a:lnTo>
                  <a:lnTo>
                    <a:pt x="292" y="156"/>
                  </a:lnTo>
                  <a:lnTo>
                    <a:pt x="292" y="160"/>
                  </a:lnTo>
                  <a:lnTo>
                    <a:pt x="292" y="160"/>
                  </a:lnTo>
                  <a:lnTo>
                    <a:pt x="292" y="167"/>
                  </a:lnTo>
                  <a:lnTo>
                    <a:pt x="292" y="175"/>
                  </a:lnTo>
                  <a:lnTo>
                    <a:pt x="292" y="182"/>
                  </a:lnTo>
                  <a:lnTo>
                    <a:pt x="289" y="182"/>
                  </a:lnTo>
                  <a:lnTo>
                    <a:pt x="289" y="186"/>
                  </a:lnTo>
                  <a:lnTo>
                    <a:pt x="289" y="193"/>
                  </a:lnTo>
                  <a:lnTo>
                    <a:pt x="289" y="193"/>
                  </a:lnTo>
                  <a:lnTo>
                    <a:pt x="296" y="201"/>
                  </a:lnTo>
                  <a:lnTo>
                    <a:pt x="296" y="204"/>
                  </a:lnTo>
                  <a:lnTo>
                    <a:pt x="292" y="208"/>
                  </a:lnTo>
                  <a:lnTo>
                    <a:pt x="292" y="201"/>
                  </a:lnTo>
                  <a:lnTo>
                    <a:pt x="289" y="197"/>
                  </a:lnTo>
                  <a:lnTo>
                    <a:pt x="289" y="201"/>
                  </a:lnTo>
                  <a:lnTo>
                    <a:pt x="292" y="201"/>
                  </a:lnTo>
                  <a:lnTo>
                    <a:pt x="292" y="208"/>
                  </a:lnTo>
                  <a:lnTo>
                    <a:pt x="292" y="212"/>
                  </a:lnTo>
                  <a:lnTo>
                    <a:pt x="292" y="212"/>
                  </a:lnTo>
                  <a:lnTo>
                    <a:pt x="296" y="215"/>
                  </a:lnTo>
                  <a:lnTo>
                    <a:pt x="296" y="219"/>
                  </a:lnTo>
                  <a:lnTo>
                    <a:pt x="303" y="226"/>
                  </a:lnTo>
                  <a:lnTo>
                    <a:pt x="307" y="230"/>
                  </a:lnTo>
                  <a:lnTo>
                    <a:pt x="307" y="234"/>
                  </a:lnTo>
                  <a:lnTo>
                    <a:pt x="307" y="238"/>
                  </a:lnTo>
                  <a:lnTo>
                    <a:pt x="311" y="238"/>
                  </a:lnTo>
                  <a:lnTo>
                    <a:pt x="315" y="245"/>
                  </a:lnTo>
                  <a:lnTo>
                    <a:pt x="318" y="249"/>
                  </a:lnTo>
                  <a:lnTo>
                    <a:pt x="318" y="249"/>
                  </a:lnTo>
                  <a:lnTo>
                    <a:pt x="326" y="249"/>
                  </a:lnTo>
                  <a:lnTo>
                    <a:pt x="326" y="249"/>
                  </a:lnTo>
                  <a:lnTo>
                    <a:pt x="329" y="249"/>
                  </a:lnTo>
                  <a:lnTo>
                    <a:pt x="333" y="256"/>
                  </a:lnTo>
                  <a:lnTo>
                    <a:pt x="337" y="260"/>
                  </a:lnTo>
                  <a:lnTo>
                    <a:pt x="340" y="256"/>
                  </a:lnTo>
                  <a:lnTo>
                    <a:pt x="344" y="256"/>
                  </a:lnTo>
                  <a:lnTo>
                    <a:pt x="348" y="256"/>
                  </a:lnTo>
                  <a:lnTo>
                    <a:pt x="348" y="256"/>
                  </a:lnTo>
                  <a:lnTo>
                    <a:pt x="355" y="252"/>
                  </a:lnTo>
                  <a:lnTo>
                    <a:pt x="355" y="252"/>
                  </a:lnTo>
                  <a:lnTo>
                    <a:pt x="363" y="252"/>
                  </a:lnTo>
                  <a:lnTo>
                    <a:pt x="366" y="252"/>
                  </a:lnTo>
                  <a:lnTo>
                    <a:pt x="370" y="249"/>
                  </a:lnTo>
                  <a:lnTo>
                    <a:pt x="374" y="249"/>
                  </a:lnTo>
                  <a:lnTo>
                    <a:pt x="378" y="252"/>
                  </a:lnTo>
                  <a:lnTo>
                    <a:pt x="378" y="249"/>
                  </a:lnTo>
                  <a:lnTo>
                    <a:pt x="381" y="249"/>
                  </a:lnTo>
                  <a:lnTo>
                    <a:pt x="378" y="252"/>
                  </a:lnTo>
                  <a:lnTo>
                    <a:pt x="378" y="252"/>
                  </a:lnTo>
                  <a:lnTo>
                    <a:pt x="381" y="256"/>
                  </a:lnTo>
                  <a:lnTo>
                    <a:pt x="385" y="256"/>
                  </a:lnTo>
                  <a:lnTo>
                    <a:pt x="385" y="256"/>
                  </a:lnTo>
                  <a:lnTo>
                    <a:pt x="385" y="256"/>
                  </a:lnTo>
                  <a:lnTo>
                    <a:pt x="389" y="252"/>
                  </a:lnTo>
                  <a:lnTo>
                    <a:pt x="389" y="249"/>
                  </a:lnTo>
                  <a:lnTo>
                    <a:pt x="392" y="245"/>
                  </a:lnTo>
                  <a:lnTo>
                    <a:pt x="389" y="249"/>
                  </a:lnTo>
                  <a:lnTo>
                    <a:pt x="389" y="245"/>
                  </a:lnTo>
                  <a:lnTo>
                    <a:pt x="396" y="241"/>
                  </a:lnTo>
                  <a:lnTo>
                    <a:pt x="396" y="241"/>
                  </a:lnTo>
                  <a:lnTo>
                    <a:pt x="400" y="238"/>
                  </a:lnTo>
                  <a:lnTo>
                    <a:pt x="400" y="234"/>
                  </a:lnTo>
                  <a:lnTo>
                    <a:pt x="407" y="226"/>
                  </a:lnTo>
                  <a:lnTo>
                    <a:pt x="407" y="226"/>
                  </a:lnTo>
                  <a:lnTo>
                    <a:pt x="407" y="219"/>
                  </a:lnTo>
                  <a:lnTo>
                    <a:pt x="411" y="212"/>
                  </a:lnTo>
                  <a:lnTo>
                    <a:pt x="411" y="212"/>
                  </a:lnTo>
                  <a:lnTo>
                    <a:pt x="411" y="208"/>
                  </a:lnTo>
                  <a:lnTo>
                    <a:pt x="422" y="208"/>
                  </a:lnTo>
                  <a:lnTo>
                    <a:pt x="433" y="208"/>
                  </a:lnTo>
                  <a:lnTo>
                    <a:pt x="437" y="204"/>
                  </a:lnTo>
                  <a:lnTo>
                    <a:pt x="440" y="204"/>
                  </a:lnTo>
                  <a:lnTo>
                    <a:pt x="440" y="204"/>
                  </a:lnTo>
                  <a:lnTo>
                    <a:pt x="444" y="204"/>
                  </a:lnTo>
                  <a:lnTo>
                    <a:pt x="444" y="201"/>
                  </a:lnTo>
                  <a:lnTo>
                    <a:pt x="452" y="201"/>
                  </a:lnTo>
                  <a:lnTo>
                    <a:pt x="459" y="204"/>
                  </a:lnTo>
                  <a:lnTo>
                    <a:pt x="463" y="204"/>
                  </a:lnTo>
                  <a:lnTo>
                    <a:pt x="463" y="201"/>
                  </a:lnTo>
                  <a:lnTo>
                    <a:pt x="463" y="201"/>
                  </a:lnTo>
                  <a:lnTo>
                    <a:pt x="470" y="204"/>
                  </a:lnTo>
                  <a:lnTo>
                    <a:pt x="470" y="208"/>
                  </a:lnTo>
                  <a:lnTo>
                    <a:pt x="466" y="212"/>
                  </a:lnTo>
                  <a:lnTo>
                    <a:pt x="463" y="219"/>
                  </a:lnTo>
                  <a:lnTo>
                    <a:pt x="455" y="223"/>
                  </a:lnTo>
                  <a:lnTo>
                    <a:pt x="455" y="226"/>
                  </a:lnTo>
                  <a:lnTo>
                    <a:pt x="455" y="230"/>
                  </a:lnTo>
                  <a:lnTo>
                    <a:pt x="452" y="234"/>
                  </a:lnTo>
                  <a:lnTo>
                    <a:pt x="448" y="234"/>
                  </a:lnTo>
                  <a:lnTo>
                    <a:pt x="452" y="234"/>
                  </a:lnTo>
                  <a:lnTo>
                    <a:pt x="455" y="234"/>
                  </a:lnTo>
                  <a:lnTo>
                    <a:pt x="455" y="238"/>
                  </a:lnTo>
                  <a:lnTo>
                    <a:pt x="452" y="241"/>
                  </a:lnTo>
                  <a:lnTo>
                    <a:pt x="452" y="241"/>
                  </a:lnTo>
                  <a:lnTo>
                    <a:pt x="452" y="241"/>
                  </a:lnTo>
                  <a:lnTo>
                    <a:pt x="452" y="241"/>
                  </a:lnTo>
                  <a:lnTo>
                    <a:pt x="455" y="241"/>
                  </a:lnTo>
                  <a:lnTo>
                    <a:pt x="452" y="245"/>
                  </a:lnTo>
                  <a:lnTo>
                    <a:pt x="452" y="252"/>
                  </a:lnTo>
                  <a:lnTo>
                    <a:pt x="448" y="256"/>
                  </a:lnTo>
                  <a:lnTo>
                    <a:pt x="448" y="260"/>
                  </a:lnTo>
                  <a:lnTo>
                    <a:pt x="444" y="256"/>
                  </a:lnTo>
                  <a:lnTo>
                    <a:pt x="440" y="252"/>
                  </a:lnTo>
                  <a:lnTo>
                    <a:pt x="440" y="252"/>
                  </a:lnTo>
                  <a:lnTo>
                    <a:pt x="444" y="252"/>
                  </a:lnTo>
                  <a:lnTo>
                    <a:pt x="444" y="249"/>
                  </a:lnTo>
                  <a:lnTo>
                    <a:pt x="440" y="249"/>
                  </a:lnTo>
                  <a:lnTo>
                    <a:pt x="437" y="252"/>
                  </a:lnTo>
                  <a:lnTo>
                    <a:pt x="437" y="256"/>
                  </a:lnTo>
                  <a:lnTo>
                    <a:pt x="437" y="256"/>
                  </a:lnTo>
                  <a:lnTo>
                    <a:pt x="433" y="256"/>
                  </a:lnTo>
                  <a:lnTo>
                    <a:pt x="433" y="256"/>
                  </a:lnTo>
                  <a:lnTo>
                    <a:pt x="433" y="256"/>
                  </a:lnTo>
                  <a:lnTo>
                    <a:pt x="429" y="260"/>
                  </a:lnTo>
                  <a:lnTo>
                    <a:pt x="429" y="260"/>
                  </a:lnTo>
                  <a:lnTo>
                    <a:pt x="429" y="264"/>
                  </a:lnTo>
                  <a:lnTo>
                    <a:pt x="426" y="264"/>
                  </a:lnTo>
                  <a:lnTo>
                    <a:pt x="426" y="264"/>
                  </a:lnTo>
                  <a:lnTo>
                    <a:pt x="426" y="264"/>
                  </a:lnTo>
                  <a:lnTo>
                    <a:pt x="426" y="260"/>
                  </a:lnTo>
                  <a:lnTo>
                    <a:pt x="422" y="260"/>
                  </a:lnTo>
                  <a:lnTo>
                    <a:pt x="422" y="264"/>
                  </a:lnTo>
                  <a:lnTo>
                    <a:pt x="422" y="264"/>
                  </a:lnTo>
                  <a:lnTo>
                    <a:pt x="392" y="264"/>
                  </a:lnTo>
                  <a:lnTo>
                    <a:pt x="392" y="271"/>
                  </a:lnTo>
                  <a:lnTo>
                    <a:pt x="385" y="271"/>
                  </a:lnTo>
                  <a:lnTo>
                    <a:pt x="389" y="275"/>
                  </a:lnTo>
                  <a:lnTo>
                    <a:pt x="389" y="275"/>
                  </a:lnTo>
                  <a:lnTo>
                    <a:pt x="392" y="278"/>
                  </a:lnTo>
                  <a:lnTo>
                    <a:pt x="392" y="278"/>
                  </a:lnTo>
                  <a:lnTo>
                    <a:pt x="396" y="278"/>
                  </a:lnTo>
                  <a:lnTo>
                    <a:pt x="396" y="282"/>
                  </a:lnTo>
                  <a:lnTo>
                    <a:pt x="396" y="286"/>
                  </a:lnTo>
                  <a:lnTo>
                    <a:pt x="400" y="286"/>
                  </a:lnTo>
                  <a:lnTo>
                    <a:pt x="400" y="286"/>
                  </a:lnTo>
                  <a:lnTo>
                    <a:pt x="403" y="286"/>
                  </a:lnTo>
                  <a:lnTo>
                    <a:pt x="403" y="290"/>
                  </a:lnTo>
                  <a:lnTo>
                    <a:pt x="400" y="290"/>
                  </a:lnTo>
                  <a:lnTo>
                    <a:pt x="381" y="290"/>
                  </a:lnTo>
                  <a:lnTo>
                    <a:pt x="370" y="304"/>
                  </a:lnTo>
                  <a:lnTo>
                    <a:pt x="370" y="308"/>
                  </a:lnTo>
                  <a:lnTo>
                    <a:pt x="370" y="308"/>
                  </a:lnTo>
                  <a:lnTo>
                    <a:pt x="370" y="308"/>
                  </a:lnTo>
                  <a:lnTo>
                    <a:pt x="370" y="312"/>
                  </a:lnTo>
                  <a:lnTo>
                    <a:pt x="374" y="312"/>
                  </a:lnTo>
                  <a:lnTo>
                    <a:pt x="370" y="312"/>
                  </a:lnTo>
                  <a:lnTo>
                    <a:pt x="370" y="312"/>
                  </a:lnTo>
                  <a:lnTo>
                    <a:pt x="370" y="316"/>
                  </a:lnTo>
                  <a:lnTo>
                    <a:pt x="370" y="316"/>
                  </a:lnTo>
                  <a:lnTo>
                    <a:pt x="366" y="312"/>
                  </a:lnTo>
                  <a:lnTo>
                    <a:pt x="363" y="308"/>
                  </a:lnTo>
                  <a:lnTo>
                    <a:pt x="363" y="308"/>
                  </a:lnTo>
                  <a:lnTo>
                    <a:pt x="359" y="304"/>
                  </a:lnTo>
                  <a:lnTo>
                    <a:pt x="348" y="297"/>
                  </a:lnTo>
                  <a:lnTo>
                    <a:pt x="344" y="297"/>
                  </a:lnTo>
                  <a:lnTo>
                    <a:pt x="344" y="293"/>
                  </a:lnTo>
                  <a:lnTo>
                    <a:pt x="344" y="290"/>
                  </a:lnTo>
                  <a:lnTo>
                    <a:pt x="340" y="290"/>
                  </a:lnTo>
                  <a:lnTo>
                    <a:pt x="337" y="290"/>
                  </a:lnTo>
                  <a:lnTo>
                    <a:pt x="337" y="290"/>
                  </a:lnTo>
                  <a:lnTo>
                    <a:pt x="333" y="290"/>
                  </a:lnTo>
                  <a:lnTo>
                    <a:pt x="333" y="290"/>
                  </a:lnTo>
                  <a:lnTo>
                    <a:pt x="340" y="290"/>
                  </a:lnTo>
                  <a:lnTo>
                    <a:pt x="344" y="293"/>
                  </a:lnTo>
                  <a:lnTo>
                    <a:pt x="344" y="297"/>
                  </a:lnTo>
                  <a:lnTo>
                    <a:pt x="340" y="293"/>
                  </a:lnTo>
                  <a:lnTo>
                    <a:pt x="337" y="290"/>
                  </a:lnTo>
                  <a:lnTo>
                    <a:pt x="333" y="290"/>
                  </a:lnTo>
                  <a:lnTo>
                    <a:pt x="333" y="290"/>
                  </a:lnTo>
                  <a:lnTo>
                    <a:pt x="329" y="290"/>
                  </a:lnTo>
                  <a:lnTo>
                    <a:pt x="329" y="290"/>
                  </a:lnTo>
                  <a:lnTo>
                    <a:pt x="333" y="290"/>
                  </a:lnTo>
                  <a:lnTo>
                    <a:pt x="333" y="286"/>
                  </a:lnTo>
                  <a:lnTo>
                    <a:pt x="329" y="286"/>
                  </a:lnTo>
                  <a:lnTo>
                    <a:pt x="329" y="290"/>
                  </a:lnTo>
                  <a:lnTo>
                    <a:pt x="329" y="286"/>
                  </a:lnTo>
                  <a:lnTo>
                    <a:pt x="326" y="286"/>
                  </a:lnTo>
                  <a:lnTo>
                    <a:pt x="322" y="290"/>
                  </a:lnTo>
                  <a:lnTo>
                    <a:pt x="322" y="290"/>
                  </a:lnTo>
                  <a:lnTo>
                    <a:pt x="326" y="290"/>
                  </a:lnTo>
                  <a:lnTo>
                    <a:pt x="329" y="290"/>
                  </a:lnTo>
                  <a:lnTo>
                    <a:pt x="329" y="290"/>
                  </a:lnTo>
                  <a:lnTo>
                    <a:pt x="329" y="290"/>
                  </a:lnTo>
                  <a:lnTo>
                    <a:pt x="322" y="290"/>
                  </a:lnTo>
                  <a:lnTo>
                    <a:pt x="322" y="290"/>
                  </a:lnTo>
                  <a:lnTo>
                    <a:pt x="315" y="293"/>
                  </a:lnTo>
                  <a:lnTo>
                    <a:pt x="311" y="293"/>
                  </a:lnTo>
                  <a:lnTo>
                    <a:pt x="303" y="297"/>
                  </a:lnTo>
                  <a:lnTo>
                    <a:pt x="300" y="297"/>
                  </a:lnTo>
                  <a:lnTo>
                    <a:pt x="292" y="293"/>
                  </a:lnTo>
                  <a:lnTo>
                    <a:pt x="289" y="293"/>
                  </a:lnTo>
                  <a:lnTo>
                    <a:pt x="281" y="293"/>
                  </a:lnTo>
                  <a:lnTo>
                    <a:pt x="278" y="290"/>
                  </a:lnTo>
                  <a:lnTo>
                    <a:pt x="274" y="290"/>
                  </a:lnTo>
                  <a:lnTo>
                    <a:pt x="270" y="290"/>
                  </a:lnTo>
                  <a:lnTo>
                    <a:pt x="270" y="290"/>
                  </a:lnTo>
                  <a:lnTo>
                    <a:pt x="266" y="286"/>
                  </a:lnTo>
                  <a:lnTo>
                    <a:pt x="263" y="286"/>
                  </a:lnTo>
                  <a:lnTo>
                    <a:pt x="263" y="282"/>
                  </a:lnTo>
                  <a:lnTo>
                    <a:pt x="259" y="286"/>
                  </a:lnTo>
                  <a:lnTo>
                    <a:pt x="255" y="282"/>
                  </a:lnTo>
                  <a:lnTo>
                    <a:pt x="252" y="282"/>
                  </a:lnTo>
                  <a:lnTo>
                    <a:pt x="248" y="278"/>
                  </a:lnTo>
                  <a:lnTo>
                    <a:pt x="244" y="278"/>
                  </a:lnTo>
                  <a:lnTo>
                    <a:pt x="237" y="275"/>
                  </a:lnTo>
                  <a:lnTo>
                    <a:pt x="229" y="275"/>
                  </a:lnTo>
                  <a:lnTo>
                    <a:pt x="226" y="271"/>
                  </a:lnTo>
                  <a:lnTo>
                    <a:pt x="222" y="267"/>
                  </a:lnTo>
                  <a:lnTo>
                    <a:pt x="215" y="264"/>
                  </a:lnTo>
                  <a:lnTo>
                    <a:pt x="215" y="260"/>
                  </a:lnTo>
                  <a:lnTo>
                    <a:pt x="211" y="260"/>
                  </a:lnTo>
                  <a:lnTo>
                    <a:pt x="211" y="260"/>
                  </a:lnTo>
                  <a:lnTo>
                    <a:pt x="207" y="260"/>
                  </a:lnTo>
                  <a:lnTo>
                    <a:pt x="200" y="260"/>
                  </a:lnTo>
                  <a:lnTo>
                    <a:pt x="200" y="260"/>
                  </a:lnTo>
                  <a:lnTo>
                    <a:pt x="196" y="256"/>
                  </a:lnTo>
                  <a:lnTo>
                    <a:pt x="196" y="260"/>
                  </a:lnTo>
                  <a:lnTo>
                    <a:pt x="192" y="256"/>
                  </a:lnTo>
                  <a:lnTo>
                    <a:pt x="189" y="252"/>
                  </a:lnTo>
                  <a:lnTo>
                    <a:pt x="185" y="249"/>
                  </a:lnTo>
                  <a:lnTo>
                    <a:pt x="181" y="245"/>
                  </a:lnTo>
                  <a:lnTo>
                    <a:pt x="178" y="245"/>
                  </a:lnTo>
                  <a:lnTo>
                    <a:pt x="178" y="245"/>
                  </a:lnTo>
                  <a:lnTo>
                    <a:pt x="181" y="241"/>
                  </a:lnTo>
                  <a:lnTo>
                    <a:pt x="178" y="241"/>
                  </a:lnTo>
                  <a:lnTo>
                    <a:pt x="174" y="241"/>
                  </a:lnTo>
                  <a:lnTo>
                    <a:pt x="170" y="241"/>
                  </a:lnTo>
                  <a:lnTo>
                    <a:pt x="166" y="238"/>
                  </a:lnTo>
                  <a:lnTo>
                    <a:pt x="166" y="238"/>
                  </a:lnTo>
                  <a:lnTo>
                    <a:pt x="163" y="238"/>
                  </a:lnTo>
                  <a:lnTo>
                    <a:pt x="163" y="234"/>
                  </a:lnTo>
                  <a:lnTo>
                    <a:pt x="159" y="230"/>
                  </a:lnTo>
                  <a:lnTo>
                    <a:pt x="159" y="230"/>
                  </a:lnTo>
                  <a:lnTo>
                    <a:pt x="159" y="226"/>
                  </a:lnTo>
                  <a:lnTo>
                    <a:pt x="155" y="223"/>
                  </a:lnTo>
                  <a:lnTo>
                    <a:pt x="155" y="219"/>
                  </a:lnTo>
                  <a:lnTo>
                    <a:pt x="159" y="219"/>
                  </a:lnTo>
                  <a:lnTo>
                    <a:pt x="163" y="219"/>
                  </a:lnTo>
                  <a:lnTo>
                    <a:pt x="163" y="219"/>
                  </a:lnTo>
                  <a:lnTo>
                    <a:pt x="159" y="215"/>
                  </a:lnTo>
                  <a:lnTo>
                    <a:pt x="159" y="215"/>
                  </a:lnTo>
                  <a:lnTo>
                    <a:pt x="159" y="215"/>
                  </a:lnTo>
                  <a:lnTo>
                    <a:pt x="163" y="212"/>
                  </a:lnTo>
                  <a:lnTo>
                    <a:pt x="166" y="208"/>
                  </a:lnTo>
                  <a:lnTo>
                    <a:pt x="166" y="204"/>
                  </a:lnTo>
                  <a:lnTo>
                    <a:pt x="163" y="197"/>
                  </a:lnTo>
                  <a:lnTo>
                    <a:pt x="159" y="193"/>
                  </a:lnTo>
                  <a:lnTo>
                    <a:pt x="159" y="189"/>
                  </a:lnTo>
                  <a:lnTo>
                    <a:pt x="159" y="189"/>
                  </a:lnTo>
                  <a:lnTo>
                    <a:pt x="159" y="186"/>
                  </a:lnTo>
                  <a:lnTo>
                    <a:pt x="152" y="178"/>
                  </a:lnTo>
                  <a:lnTo>
                    <a:pt x="152" y="175"/>
                  </a:lnTo>
                  <a:lnTo>
                    <a:pt x="148" y="171"/>
                  </a:lnTo>
                  <a:lnTo>
                    <a:pt x="144" y="163"/>
                  </a:lnTo>
                  <a:lnTo>
                    <a:pt x="141" y="160"/>
                  </a:lnTo>
                  <a:lnTo>
                    <a:pt x="133" y="156"/>
                  </a:lnTo>
                  <a:lnTo>
                    <a:pt x="133" y="152"/>
                  </a:lnTo>
                  <a:lnTo>
                    <a:pt x="133" y="152"/>
                  </a:lnTo>
                  <a:lnTo>
                    <a:pt x="129" y="149"/>
                  </a:lnTo>
                  <a:lnTo>
                    <a:pt x="126" y="149"/>
                  </a:lnTo>
                  <a:lnTo>
                    <a:pt x="126" y="149"/>
                  </a:lnTo>
                  <a:lnTo>
                    <a:pt x="126" y="149"/>
                  </a:lnTo>
                  <a:lnTo>
                    <a:pt x="129" y="145"/>
                  </a:lnTo>
                  <a:lnTo>
                    <a:pt x="126" y="141"/>
                  </a:lnTo>
                  <a:lnTo>
                    <a:pt x="126" y="141"/>
                  </a:lnTo>
                  <a:lnTo>
                    <a:pt x="126" y="137"/>
                  </a:lnTo>
                  <a:lnTo>
                    <a:pt x="122" y="137"/>
                  </a:lnTo>
                  <a:lnTo>
                    <a:pt x="118" y="137"/>
                  </a:lnTo>
                  <a:lnTo>
                    <a:pt x="111" y="134"/>
                  </a:lnTo>
                  <a:lnTo>
                    <a:pt x="111" y="130"/>
                  </a:lnTo>
                  <a:lnTo>
                    <a:pt x="107" y="130"/>
                  </a:lnTo>
                  <a:lnTo>
                    <a:pt x="104" y="130"/>
                  </a:lnTo>
                  <a:lnTo>
                    <a:pt x="104" y="126"/>
                  </a:lnTo>
                  <a:lnTo>
                    <a:pt x="107" y="123"/>
                  </a:lnTo>
                  <a:lnTo>
                    <a:pt x="107" y="119"/>
                  </a:lnTo>
                  <a:lnTo>
                    <a:pt x="111" y="119"/>
                  </a:lnTo>
                  <a:lnTo>
                    <a:pt x="115" y="119"/>
                  </a:lnTo>
                  <a:lnTo>
                    <a:pt x="115" y="119"/>
                  </a:lnTo>
                  <a:lnTo>
                    <a:pt x="115" y="115"/>
                  </a:lnTo>
                  <a:lnTo>
                    <a:pt x="115" y="115"/>
                  </a:lnTo>
                  <a:lnTo>
                    <a:pt x="111" y="115"/>
                  </a:lnTo>
                  <a:lnTo>
                    <a:pt x="111" y="115"/>
                  </a:lnTo>
                  <a:lnTo>
                    <a:pt x="107" y="111"/>
                  </a:lnTo>
                  <a:lnTo>
                    <a:pt x="107" y="111"/>
                  </a:lnTo>
                  <a:lnTo>
                    <a:pt x="104" y="111"/>
                  </a:lnTo>
                  <a:lnTo>
                    <a:pt x="100" y="111"/>
                  </a:lnTo>
                  <a:lnTo>
                    <a:pt x="100" y="108"/>
                  </a:lnTo>
                  <a:lnTo>
                    <a:pt x="100" y="104"/>
                  </a:lnTo>
                  <a:lnTo>
                    <a:pt x="100" y="104"/>
                  </a:lnTo>
                  <a:lnTo>
                    <a:pt x="96" y="104"/>
                  </a:lnTo>
                  <a:lnTo>
                    <a:pt x="89" y="100"/>
                  </a:lnTo>
                  <a:lnTo>
                    <a:pt x="89" y="97"/>
                  </a:lnTo>
                  <a:lnTo>
                    <a:pt x="92" y="93"/>
                  </a:lnTo>
                  <a:lnTo>
                    <a:pt x="92" y="89"/>
                  </a:lnTo>
                  <a:lnTo>
                    <a:pt x="89" y="89"/>
                  </a:lnTo>
                  <a:lnTo>
                    <a:pt x="89" y="89"/>
                  </a:lnTo>
                  <a:lnTo>
                    <a:pt x="85" y="89"/>
                  </a:lnTo>
                  <a:lnTo>
                    <a:pt x="85" y="89"/>
                  </a:lnTo>
                  <a:lnTo>
                    <a:pt x="81" y="89"/>
                  </a:lnTo>
                  <a:lnTo>
                    <a:pt x="81" y="86"/>
                  </a:lnTo>
                  <a:lnTo>
                    <a:pt x="81" y="82"/>
                  </a:lnTo>
                  <a:lnTo>
                    <a:pt x="78" y="78"/>
                  </a:lnTo>
                  <a:lnTo>
                    <a:pt x="78" y="78"/>
                  </a:lnTo>
                  <a:lnTo>
                    <a:pt x="74" y="78"/>
                  </a:lnTo>
                  <a:lnTo>
                    <a:pt x="74" y="74"/>
                  </a:lnTo>
                  <a:lnTo>
                    <a:pt x="74" y="71"/>
                  </a:lnTo>
                  <a:lnTo>
                    <a:pt x="70" y="71"/>
                  </a:lnTo>
                  <a:lnTo>
                    <a:pt x="70" y="67"/>
                  </a:lnTo>
                  <a:lnTo>
                    <a:pt x="66" y="63"/>
                  </a:lnTo>
                  <a:lnTo>
                    <a:pt x="66" y="63"/>
                  </a:lnTo>
                  <a:lnTo>
                    <a:pt x="66" y="63"/>
                  </a:lnTo>
                  <a:lnTo>
                    <a:pt x="66" y="63"/>
                  </a:lnTo>
                  <a:lnTo>
                    <a:pt x="66" y="60"/>
                  </a:lnTo>
                  <a:lnTo>
                    <a:pt x="63" y="56"/>
                  </a:lnTo>
                  <a:lnTo>
                    <a:pt x="63" y="52"/>
                  </a:lnTo>
                  <a:lnTo>
                    <a:pt x="63" y="52"/>
                  </a:lnTo>
                  <a:lnTo>
                    <a:pt x="63" y="48"/>
                  </a:lnTo>
                  <a:lnTo>
                    <a:pt x="59" y="45"/>
                  </a:lnTo>
                  <a:lnTo>
                    <a:pt x="59" y="41"/>
                  </a:lnTo>
                  <a:lnTo>
                    <a:pt x="59" y="37"/>
                  </a:lnTo>
                  <a:lnTo>
                    <a:pt x="59" y="34"/>
                  </a:lnTo>
                  <a:lnTo>
                    <a:pt x="59" y="30"/>
                  </a:lnTo>
                  <a:lnTo>
                    <a:pt x="59" y="30"/>
                  </a:lnTo>
                  <a:lnTo>
                    <a:pt x="55" y="26"/>
                  </a:lnTo>
                  <a:lnTo>
                    <a:pt x="55" y="26"/>
                  </a:lnTo>
                  <a:lnTo>
                    <a:pt x="52" y="26"/>
                  </a:lnTo>
                  <a:lnTo>
                    <a:pt x="52" y="22"/>
                  </a:lnTo>
                  <a:lnTo>
                    <a:pt x="48" y="26"/>
                  </a:lnTo>
                  <a:lnTo>
                    <a:pt x="44" y="26"/>
                  </a:lnTo>
                  <a:lnTo>
                    <a:pt x="44" y="22"/>
                  </a:lnTo>
                  <a:lnTo>
                    <a:pt x="41" y="19"/>
                  </a:lnTo>
                  <a:lnTo>
                    <a:pt x="37" y="19"/>
                  </a:lnTo>
                  <a:lnTo>
                    <a:pt x="33" y="15"/>
                  </a:lnTo>
                  <a:lnTo>
                    <a:pt x="37" y="19"/>
                  </a:lnTo>
                  <a:lnTo>
                    <a:pt x="37" y="19"/>
                  </a:lnTo>
                  <a:lnTo>
                    <a:pt x="33" y="26"/>
                  </a:lnTo>
                  <a:lnTo>
                    <a:pt x="33" y="30"/>
                  </a:lnTo>
                  <a:lnTo>
                    <a:pt x="33" y="34"/>
                  </a:lnTo>
                  <a:lnTo>
                    <a:pt x="33" y="45"/>
                  </a:lnTo>
                  <a:lnTo>
                    <a:pt x="33" y="48"/>
                  </a:lnTo>
                  <a:lnTo>
                    <a:pt x="33" y="48"/>
                  </a:lnTo>
                  <a:lnTo>
                    <a:pt x="37" y="52"/>
                  </a:lnTo>
                  <a:lnTo>
                    <a:pt x="37" y="56"/>
                  </a:lnTo>
                  <a:lnTo>
                    <a:pt x="41" y="56"/>
                  </a:lnTo>
                  <a:lnTo>
                    <a:pt x="41" y="60"/>
                  </a:lnTo>
                  <a:lnTo>
                    <a:pt x="44" y="63"/>
                  </a:lnTo>
                  <a:lnTo>
                    <a:pt x="44" y="67"/>
                  </a:lnTo>
                  <a:lnTo>
                    <a:pt x="44" y="67"/>
                  </a:lnTo>
                  <a:lnTo>
                    <a:pt x="44" y="71"/>
                  </a:lnTo>
                  <a:lnTo>
                    <a:pt x="48" y="71"/>
                  </a:lnTo>
                  <a:lnTo>
                    <a:pt x="52" y="74"/>
                  </a:lnTo>
                  <a:lnTo>
                    <a:pt x="52" y="78"/>
                  </a:lnTo>
                  <a:lnTo>
                    <a:pt x="52" y="78"/>
                  </a:lnTo>
                  <a:lnTo>
                    <a:pt x="55" y="78"/>
                  </a:lnTo>
                  <a:lnTo>
                    <a:pt x="59" y="82"/>
                  </a:lnTo>
                  <a:lnTo>
                    <a:pt x="55" y="86"/>
                  </a:lnTo>
                  <a:lnTo>
                    <a:pt x="55" y="89"/>
                  </a:lnTo>
                  <a:lnTo>
                    <a:pt x="59" y="93"/>
                  </a:lnTo>
                  <a:lnTo>
                    <a:pt x="63" y="93"/>
                  </a:lnTo>
                  <a:lnTo>
                    <a:pt x="63" y="97"/>
                  </a:lnTo>
                  <a:lnTo>
                    <a:pt x="66" y="100"/>
                  </a:lnTo>
                  <a:lnTo>
                    <a:pt x="66" y="100"/>
                  </a:lnTo>
                  <a:lnTo>
                    <a:pt x="66" y="104"/>
                  </a:lnTo>
                  <a:lnTo>
                    <a:pt x="66" y="104"/>
                  </a:lnTo>
                  <a:lnTo>
                    <a:pt x="66" y="108"/>
                  </a:lnTo>
                  <a:lnTo>
                    <a:pt x="70" y="111"/>
                  </a:lnTo>
                  <a:lnTo>
                    <a:pt x="70" y="111"/>
                  </a:lnTo>
                  <a:lnTo>
                    <a:pt x="70" y="108"/>
                  </a:lnTo>
                  <a:lnTo>
                    <a:pt x="70" y="108"/>
                  </a:lnTo>
                  <a:lnTo>
                    <a:pt x="70" y="108"/>
                  </a:lnTo>
                  <a:lnTo>
                    <a:pt x="74" y="111"/>
                  </a:lnTo>
                  <a:lnTo>
                    <a:pt x="74" y="111"/>
                  </a:lnTo>
                  <a:lnTo>
                    <a:pt x="78" y="119"/>
                  </a:lnTo>
                  <a:lnTo>
                    <a:pt x="74" y="123"/>
                  </a:lnTo>
                  <a:lnTo>
                    <a:pt x="74" y="126"/>
                  </a:lnTo>
                  <a:lnTo>
                    <a:pt x="78" y="126"/>
                  </a:lnTo>
                  <a:lnTo>
                    <a:pt x="78" y="130"/>
                  </a:lnTo>
                  <a:lnTo>
                    <a:pt x="78" y="130"/>
                  </a:lnTo>
                  <a:lnTo>
                    <a:pt x="78" y="134"/>
                  </a:lnTo>
                  <a:lnTo>
                    <a:pt x="81" y="134"/>
                  </a:lnTo>
                  <a:lnTo>
                    <a:pt x="81" y="137"/>
                  </a:lnTo>
                  <a:lnTo>
                    <a:pt x="78" y="137"/>
                  </a:lnTo>
                  <a:lnTo>
                    <a:pt x="81" y="141"/>
                  </a:lnTo>
                  <a:lnTo>
                    <a:pt x="81" y="145"/>
                  </a:lnTo>
                  <a:lnTo>
                    <a:pt x="81" y="149"/>
                  </a:lnTo>
                  <a:lnTo>
                    <a:pt x="81" y="149"/>
                  </a:lnTo>
                  <a:lnTo>
                    <a:pt x="85" y="152"/>
                  </a:lnTo>
                  <a:lnTo>
                    <a:pt x="85" y="156"/>
                  </a:lnTo>
                  <a:lnTo>
                    <a:pt x="85" y="156"/>
                  </a:lnTo>
                  <a:lnTo>
                    <a:pt x="89" y="156"/>
                  </a:lnTo>
                  <a:lnTo>
                    <a:pt x="89" y="152"/>
                  </a:lnTo>
                  <a:lnTo>
                    <a:pt x="89" y="152"/>
                  </a:lnTo>
                  <a:lnTo>
                    <a:pt x="89" y="152"/>
                  </a:lnTo>
                  <a:lnTo>
                    <a:pt x="92" y="156"/>
                  </a:lnTo>
                  <a:lnTo>
                    <a:pt x="92" y="156"/>
                  </a:lnTo>
                  <a:lnTo>
                    <a:pt x="96" y="160"/>
                  </a:lnTo>
                  <a:lnTo>
                    <a:pt x="96" y="163"/>
                  </a:lnTo>
                  <a:lnTo>
                    <a:pt x="96" y="163"/>
                  </a:lnTo>
                  <a:lnTo>
                    <a:pt x="100" y="167"/>
                  </a:lnTo>
                  <a:lnTo>
                    <a:pt x="100" y="167"/>
                  </a:lnTo>
                  <a:lnTo>
                    <a:pt x="100" y="171"/>
                  </a:lnTo>
                  <a:lnTo>
                    <a:pt x="96" y="175"/>
                  </a:lnTo>
                  <a:lnTo>
                    <a:pt x="92" y="178"/>
                  </a:lnTo>
                  <a:lnTo>
                    <a:pt x="89" y="175"/>
                  </a:lnTo>
                  <a:lnTo>
                    <a:pt x="89" y="175"/>
                  </a:lnTo>
                  <a:lnTo>
                    <a:pt x="89" y="171"/>
                  </a:lnTo>
                  <a:lnTo>
                    <a:pt x="89" y="171"/>
                  </a:lnTo>
                  <a:lnTo>
                    <a:pt x="85" y="167"/>
                  </a:lnTo>
                  <a:lnTo>
                    <a:pt x="85" y="163"/>
                  </a:lnTo>
                  <a:lnTo>
                    <a:pt x="81" y="163"/>
                  </a:lnTo>
                  <a:lnTo>
                    <a:pt x="78" y="160"/>
                  </a:lnTo>
                  <a:lnTo>
                    <a:pt x="78" y="160"/>
                  </a:lnTo>
                  <a:lnTo>
                    <a:pt x="74" y="156"/>
                  </a:lnTo>
                  <a:lnTo>
                    <a:pt x="70" y="152"/>
                  </a:lnTo>
                  <a:lnTo>
                    <a:pt x="66" y="149"/>
                  </a:lnTo>
                  <a:lnTo>
                    <a:pt x="63" y="149"/>
                  </a:lnTo>
                  <a:lnTo>
                    <a:pt x="63" y="145"/>
                  </a:lnTo>
                  <a:lnTo>
                    <a:pt x="63" y="145"/>
                  </a:lnTo>
                  <a:lnTo>
                    <a:pt x="59" y="145"/>
                  </a:lnTo>
                  <a:lnTo>
                    <a:pt x="59" y="141"/>
                  </a:lnTo>
                  <a:lnTo>
                    <a:pt x="59" y="137"/>
                  </a:lnTo>
                  <a:lnTo>
                    <a:pt x="63" y="130"/>
                  </a:lnTo>
                  <a:lnTo>
                    <a:pt x="63" y="126"/>
                  </a:lnTo>
                  <a:lnTo>
                    <a:pt x="59" y="119"/>
                  </a:lnTo>
                  <a:lnTo>
                    <a:pt x="59" y="119"/>
                  </a:lnTo>
                  <a:lnTo>
                    <a:pt x="55" y="119"/>
                  </a:lnTo>
                  <a:lnTo>
                    <a:pt x="55" y="119"/>
                  </a:lnTo>
                  <a:lnTo>
                    <a:pt x="48" y="111"/>
                  </a:lnTo>
                  <a:lnTo>
                    <a:pt x="48" y="108"/>
                  </a:lnTo>
                  <a:lnTo>
                    <a:pt x="48" y="104"/>
                  </a:lnTo>
                  <a:lnTo>
                    <a:pt x="48" y="104"/>
                  </a:lnTo>
                  <a:lnTo>
                    <a:pt x="44" y="108"/>
                  </a:lnTo>
                  <a:lnTo>
                    <a:pt x="41" y="108"/>
                  </a:lnTo>
                  <a:lnTo>
                    <a:pt x="41" y="108"/>
                  </a:lnTo>
                  <a:lnTo>
                    <a:pt x="37" y="108"/>
                  </a:lnTo>
                  <a:lnTo>
                    <a:pt x="41" y="104"/>
                  </a:lnTo>
                  <a:lnTo>
                    <a:pt x="37" y="104"/>
                  </a:lnTo>
                  <a:lnTo>
                    <a:pt x="33" y="104"/>
                  </a:lnTo>
                  <a:lnTo>
                    <a:pt x="33" y="104"/>
                  </a:lnTo>
                  <a:lnTo>
                    <a:pt x="29" y="100"/>
                  </a:lnTo>
                  <a:lnTo>
                    <a:pt x="29" y="100"/>
                  </a:lnTo>
                  <a:lnTo>
                    <a:pt x="26" y="97"/>
                  </a:lnTo>
                  <a:lnTo>
                    <a:pt x="26" y="97"/>
                  </a:lnTo>
                  <a:lnTo>
                    <a:pt x="22" y="93"/>
                  </a:lnTo>
                  <a:lnTo>
                    <a:pt x="18" y="89"/>
                  </a:lnTo>
                  <a:lnTo>
                    <a:pt x="22" y="89"/>
                  </a:lnTo>
                  <a:lnTo>
                    <a:pt x="26" y="89"/>
                  </a:lnTo>
                  <a:lnTo>
                    <a:pt x="26" y="89"/>
                  </a:lnTo>
                  <a:lnTo>
                    <a:pt x="33" y="89"/>
                  </a:lnTo>
                  <a:lnTo>
                    <a:pt x="33" y="93"/>
                  </a:lnTo>
                  <a:lnTo>
                    <a:pt x="33" y="89"/>
                  </a:lnTo>
                  <a:lnTo>
                    <a:pt x="37" y="89"/>
                  </a:lnTo>
                  <a:lnTo>
                    <a:pt x="33" y="89"/>
                  </a:lnTo>
                  <a:lnTo>
                    <a:pt x="33" y="86"/>
                  </a:lnTo>
                  <a:lnTo>
                    <a:pt x="33" y="86"/>
                  </a:lnTo>
                  <a:lnTo>
                    <a:pt x="37" y="86"/>
                  </a:lnTo>
                  <a:lnTo>
                    <a:pt x="37" y="86"/>
                  </a:lnTo>
                  <a:lnTo>
                    <a:pt x="37" y="82"/>
                  </a:lnTo>
                  <a:lnTo>
                    <a:pt x="37" y="82"/>
                  </a:lnTo>
                  <a:lnTo>
                    <a:pt x="37" y="78"/>
                  </a:lnTo>
                  <a:lnTo>
                    <a:pt x="37" y="74"/>
                  </a:lnTo>
                  <a:lnTo>
                    <a:pt x="33" y="74"/>
                  </a:lnTo>
                  <a:lnTo>
                    <a:pt x="33" y="71"/>
                  </a:lnTo>
                  <a:lnTo>
                    <a:pt x="29" y="67"/>
                  </a:lnTo>
                  <a:lnTo>
                    <a:pt x="29" y="63"/>
                  </a:lnTo>
                  <a:lnTo>
                    <a:pt x="26" y="60"/>
                  </a:lnTo>
                  <a:lnTo>
                    <a:pt x="22" y="56"/>
                  </a:lnTo>
                  <a:lnTo>
                    <a:pt x="18" y="56"/>
                  </a:lnTo>
                  <a:lnTo>
                    <a:pt x="15" y="56"/>
                  </a:lnTo>
                  <a:lnTo>
                    <a:pt x="15" y="52"/>
                  </a:lnTo>
                  <a:lnTo>
                    <a:pt x="15" y="45"/>
                  </a:lnTo>
                  <a:lnTo>
                    <a:pt x="15" y="45"/>
                  </a:lnTo>
                  <a:lnTo>
                    <a:pt x="11" y="41"/>
                  </a:lnTo>
                  <a:lnTo>
                    <a:pt x="11" y="41"/>
                  </a:lnTo>
                  <a:lnTo>
                    <a:pt x="11" y="37"/>
                  </a:lnTo>
                  <a:lnTo>
                    <a:pt x="11" y="34"/>
                  </a:lnTo>
                  <a:lnTo>
                    <a:pt x="7" y="34"/>
                  </a:lnTo>
                  <a:lnTo>
                    <a:pt x="7" y="30"/>
                  </a:lnTo>
                  <a:lnTo>
                    <a:pt x="7" y="30"/>
                  </a:lnTo>
                  <a:lnTo>
                    <a:pt x="11" y="26"/>
                  </a:lnTo>
                  <a:lnTo>
                    <a:pt x="4" y="22"/>
                  </a:lnTo>
                  <a:lnTo>
                    <a:pt x="4" y="19"/>
                  </a:lnTo>
                  <a:lnTo>
                    <a:pt x="4" y="19"/>
                  </a:lnTo>
                  <a:lnTo>
                    <a:pt x="7" y="19"/>
                  </a:lnTo>
                  <a:lnTo>
                    <a:pt x="4" y="15"/>
                  </a:lnTo>
                  <a:lnTo>
                    <a:pt x="4" y="11"/>
                  </a:lnTo>
                  <a:lnTo>
                    <a:pt x="0" y="4"/>
                  </a:lnTo>
                  <a:lnTo>
                    <a:pt x="0" y="0"/>
                  </a:lnTo>
                  <a:lnTo>
                    <a:pt x="0" y="0"/>
                  </a:lnTo>
                  <a:close/>
                  <a:moveTo>
                    <a:pt x="85" y="145"/>
                  </a:moveTo>
                  <a:lnTo>
                    <a:pt x="85" y="141"/>
                  </a:lnTo>
                  <a:lnTo>
                    <a:pt x="85" y="141"/>
                  </a:lnTo>
                  <a:lnTo>
                    <a:pt x="85" y="137"/>
                  </a:lnTo>
                  <a:lnTo>
                    <a:pt x="81" y="137"/>
                  </a:lnTo>
                  <a:lnTo>
                    <a:pt x="85" y="141"/>
                  </a:lnTo>
                  <a:lnTo>
                    <a:pt x="85" y="145"/>
                  </a:lnTo>
                  <a:lnTo>
                    <a:pt x="85" y="145"/>
                  </a:lnTo>
                  <a:close/>
                  <a:moveTo>
                    <a:pt x="89" y="149"/>
                  </a:moveTo>
                  <a:lnTo>
                    <a:pt x="89" y="152"/>
                  </a:lnTo>
                  <a:lnTo>
                    <a:pt x="89" y="152"/>
                  </a:lnTo>
                  <a:lnTo>
                    <a:pt x="89" y="149"/>
                  </a:lnTo>
                  <a:lnTo>
                    <a:pt x="89" y="149"/>
                  </a:lnTo>
                  <a:lnTo>
                    <a:pt x="89" y="149"/>
                  </a:lnTo>
                  <a:close/>
                  <a:moveTo>
                    <a:pt x="296" y="145"/>
                  </a:moveTo>
                  <a:lnTo>
                    <a:pt x="300" y="145"/>
                  </a:lnTo>
                  <a:lnTo>
                    <a:pt x="300" y="145"/>
                  </a:lnTo>
                  <a:lnTo>
                    <a:pt x="296" y="145"/>
                  </a:lnTo>
                  <a:lnTo>
                    <a:pt x="296" y="145"/>
                  </a:lnTo>
                  <a:lnTo>
                    <a:pt x="296" y="145"/>
                  </a:lnTo>
                  <a:close/>
                  <a:moveTo>
                    <a:pt x="296" y="149"/>
                  </a:moveTo>
                  <a:lnTo>
                    <a:pt x="296" y="149"/>
                  </a:lnTo>
                  <a:lnTo>
                    <a:pt x="296" y="149"/>
                  </a:lnTo>
                  <a:lnTo>
                    <a:pt x="296" y="149"/>
                  </a:lnTo>
                  <a:lnTo>
                    <a:pt x="296" y="149"/>
                  </a:lnTo>
                  <a:lnTo>
                    <a:pt x="296" y="149"/>
                  </a:lnTo>
                  <a:close/>
                  <a:moveTo>
                    <a:pt x="296" y="156"/>
                  </a:moveTo>
                  <a:lnTo>
                    <a:pt x="296" y="152"/>
                  </a:lnTo>
                  <a:lnTo>
                    <a:pt x="296" y="152"/>
                  </a:lnTo>
                  <a:lnTo>
                    <a:pt x="296" y="15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6" name="Freeform 177"/>
            <p:cNvSpPr>
              <a:spLocks noEditPoints="1"/>
            </p:cNvSpPr>
            <p:nvPr/>
          </p:nvSpPr>
          <p:spPr bwMode="auto">
            <a:xfrm>
              <a:off x="2816597" y="4145716"/>
              <a:ext cx="1155443" cy="1070126"/>
            </a:xfrm>
            <a:custGeom>
              <a:avLst/>
              <a:gdLst>
                <a:gd name="T0" fmla="*/ 103 w 174"/>
                <a:gd name="T1" fmla="*/ 22 h 165"/>
                <a:gd name="T2" fmla="*/ 105 w 174"/>
                <a:gd name="T3" fmla="*/ 21 h 165"/>
                <a:gd name="T4" fmla="*/ 106 w 174"/>
                <a:gd name="T5" fmla="*/ 21 h 165"/>
                <a:gd name="T6" fmla="*/ 109 w 174"/>
                <a:gd name="T7" fmla="*/ 22 h 165"/>
                <a:gd name="T8" fmla="*/ 100 w 174"/>
                <a:gd name="T9" fmla="*/ 5 h 165"/>
                <a:gd name="T10" fmla="*/ 94 w 174"/>
                <a:gd name="T11" fmla="*/ 12 h 165"/>
                <a:gd name="T12" fmla="*/ 88 w 174"/>
                <a:gd name="T13" fmla="*/ 13 h 165"/>
                <a:gd name="T14" fmla="*/ 79 w 174"/>
                <a:gd name="T15" fmla="*/ 12 h 165"/>
                <a:gd name="T16" fmla="*/ 75 w 174"/>
                <a:gd name="T17" fmla="*/ 13 h 165"/>
                <a:gd name="T18" fmla="*/ 64 w 174"/>
                <a:gd name="T19" fmla="*/ 15 h 165"/>
                <a:gd name="T20" fmla="*/ 64 w 174"/>
                <a:gd name="T21" fmla="*/ 5 h 165"/>
                <a:gd name="T22" fmla="*/ 59 w 174"/>
                <a:gd name="T23" fmla="*/ 0 h 165"/>
                <a:gd name="T24" fmla="*/ 44 w 174"/>
                <a:gd name="T25" fmla="*/ 6 h 165"/>
                <a:gd name="T26" fmla="*/ 47 w 174"/>
                <a:gd name="T27" fmla="*/ 12 h 165"/>
                <a:gd name="T28" fmla="*/ 30 w 174"/>
                <a:gd name="T29" fmla="*/ 17 h 165"/>
                <a:gd name="T30" fmla="*/ 18 w 174"/>
                <a:gd name="T31" fmla="*/ 16 h 165"/>
                <a:gd name="T32" fmla="*/ 20 w 174"/>
                <a:gd name="T33" fmla="*/ 28 h 165"/>
                <a:gd name="T34" fmla="*/ 10 w 174"/>
                <a:gd name="T35" fmla="*/ 40 h 165"/>
                <a:gd name="T36" fmla="*/ 3 w 174"/>
                <a:gd name="T37" fmla="*/ 49 h 165"/>
                <a:gd name="T38" fmla="*/ 5 w 174"/>
                <a:gd name="T39" fmla="*/ 60 h 165"/>
                <a:gd name="T40" fmla="*/ 16 w 174"/>
                <a:gd name="T41" fmla="*/ 67 h 165"/>
                <a:gd name="T42" fmla="*/ 27 w 174"/>
                <a:gd name="T43" fmla="*/ 66 h 165"/>
                <a:gd name="T44" fmla="*/ 38 w 174"/>
                <a:gd name="T45" fmla="*/ 65 h 165"/>
                <a:gd name="T46" fmla="*/ 50 w 174"/>
                <a:gd name="T47" fmla="*/ 75 h 165"/>
                <a:gd name="T48" fmla="*/ 62 w 174"/>
                <a:gd name="T49" fmla="*/ 86 h 165"/>
                <a:gd name="T50" fmla="*/ 74 w 174"/>
                <a:gd name="T51" fmla="*/ 106 h 165"/>
                <a:gd name="T52" fmla="*/ 84 w 174"/>
                <a:gd name="T53" fmla="*/ 114 h 165"/>
                <a:gd name="T54" fmla="*/ 90 w 174"/>
                <a:gd name="T55" fmla="*/ 127 h 165"/>
                <a:gd name="T56" fmla="*/ 92 w 174"/>
                <a:gd name="T57" fmla="*/ 136 h 165"/>
                <a:gd name="T58" fmla="*/ 83 w 174"/>
                <a:gd name="T59" fmla="*/ 143 h 165"/>
                <a:gd name="T60" fmla="*/ 84 w 174"/>
                <a:gd name="T61" fmla="*/ 150 h 165"/>
                <a:gd name="T62" fmla="*/ 95 w 174"/>
                <a:gd name="T63" fmla="*/ 157 h 165"/>
                <a:gd name="T64" fmla="*/ 102 w 174"/>
                <a:gd name="T65" fmla="*/ 159 h 165"/>
                <a:gd name="T66" fmla="*/ 105 w 174"/>
                <a:gd name="T67" fmla="*/ 152 h 165"/>
                <a:gd name="T68" fmla="*/ 108 w 174"/>
                <a:gd name="T69" fmla="*/ 149 h 165"/>
                <a:gd name="T70" fmla="*/ 104 w 174"/>
                <a:gd name="T71" fmla="*/ 156 h 165"/>
                <a:gd name="T72" fmla="*/ 116 w 174"/>
                <a:gd name="T73" fmla="*/ 140 h 165"/>
                <a:gd name="T74" fmla="*/ 116 w 174"/>
                <a:gd name="T75" fmla="*/ 133 h 165"/>
                <a:gd name="T76" fmla="*/ 119 w 174"/>
                <a:gd name="T77" fmla="*/ 126 h 165"/>
                <a:gd name="T78" fmla="*/ 131 w 174"/>
                <a:gd name="T79" fmla="*/ 119 h 165"/>
                <a:gd name="T80" fmla="*/ 136 w 174"/>
                <a:gd name="T81" fmla="*/ 115 h 165"/>
                <a:gd name="T82" fmla="*/ 141 w 174"/>
                <a:gd name="T83" fmla="*/ 116 h 165"/>
                <a:gd name="T84" fmla="*/ 149 w 174"/>
                <a:gd name="T85" fmla="*/ 109 h 165"/>
                <a:gd name="T86" fmla="*/ 154 w 174"/>
                <a:gd name="T87" fmla="*/ 96 h 165"/>
                <a:gd name="T88" fmla="*/ 156 w 174"/>
                <a:gd name="T89" fmla="*/ 78 h 165"/>
                <a:gd name="T90" fmla="*/ 155 w 174"/>
                <a:gd name="T91" fmla="*/ 73 h 165"/>
                <a:gd name="T92" fmla="*/ 161 w 174"/>
                <a:gd name="T93" fmla="*/ 71 h 165"/>
                <a:gd name="T94" fmla="*/ 173 w 174"/>
                <a:gd name="T95" fmla="*/ 56 h 165"/>
                <a:gd name="T96" fmla="*/ 168 w 174"/>
                <a:gd name="T97" fmla="*/ 42 h 165"/>
                <a:gd name="T98" fmla="*/ 151 w 174"/>
                <a:gd name="T99" fmla="*/ 33 h 165"/>
                <a:gd name="T100" fmla="*/ 142 w 174"/>
                <a:gd name="T101" fmla="*/ 33 h 165"/>
                <a:gd name="T102" fmla="*/ 134 w 174"/>
                <a:gd name="T103" fmla="*/ 32 h 165"/>
                <a:gd name="T104" fmla="*/ 130 w 174"/>
                <a:gd name="T105" fmla="*/ 35 h 165"/>
                <a:gd name="T106" fmla="*/ 126 w 174"/>
                <a:gd name="T107" fmla="*/ 29 h 165"/>
                <a:gd name="T108" fmla="*/ 120 w 174"/>
                <a:gd name="T109" fmla="*/ 25 h 165"/>
                <a:gd name="T110" fmla="*/ 113 w 174"/>
                <a:gd name="T111" fmla="*/ 27 h 165"/>
                <a:gd name="T112" fmla="*/ 107 w 174"/>
                <a:gd name="T113" fmla="*/ 33 h 165"/>
                <a:gd name="T114" fmla="*/ 105 w 174"/>
                <a:gd name="T115" fmla="*/ 29 h 165"/>
                <a:gd name="T116" fmla="*/ 113 w 174"/>
                <a:gd name="T117" fmla="*/ 24 h 165"/>
                <a:gd name="T118" fmla="*/ 104 w 174"/>
                <a:gd name="T119" fmla="*/ 25 h 165"/>
                <a:gd name="T120" fmla="*/ 99 w 174"/>
                <a:gd name="T121" fmla="*/ 25 h 165"/>
                <a:gd name="T122" fmla="*/ 106 w 174"/>
                <a:gd name="T123" fmla="*/ 17 h 165"/>
                <a:gd name="T124" fmla="*/ 102 w 174"/>
                <a:gd name="T125" fmla="*/ 9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4" h="165">
                  <a:moveTo>
                    <a:pt x="102" y="24"/>
                  </a:moveTo>
                  <a:cubicBezTo>
                    <a:pt x="102" y="24"/>
                    <a:pt x="102" y="24"/>
                    <a:pt x="102" y="24"/>
                  </a:cubicBezTo>
                  <a:cubicBezTo>
                    <a:pt x="103" y="23"/>
                    <a:pt x="103" y="23"/>
                    <a:pt x="103" y="23"/>
                  </a:cubicBezTo>
                  <a:cubicBezTo>
                    <a:pt x="103" y="24"/>
                    <a:pt x="103" y="24"/>
                    <a:pt x="103" y="24"/>
                  </a:cubicBezTo>
                  <a:cubicBezTo>
                    <a:pt x="103" y="24"/>
                    <a:pt x="103" y="24"/>
                    <a:pt x="103" y="24"/>
                  </a:cubicBezTo>
                  <a:cubicBezTo>
                    <a:pt x="102" y="24"/>
                    <a:pt x="102" y="24"/>
                    <a:pt x="102" y="24"/>
                  </a:cubicBezTo>
                  <a:cubicBezTo>
                    <a:pt x="102" y="24"/>
                    <a:pt x="102" y="24"/>
                    <a:pt x="102" y="24"/>
                  </a:cubicBezTo>
                  <a:close/>
                  <a:moveTo>
                    <a:pt x="101" y="24"/>
                  </a:moveTo>
                  <a:cubicBezTo>
                    <a:pt x="101" y="24"/>
                    <a:pt x="101" y="24"/>
                    <a:pt x="101" y="24"/>
                  </a:cubicBezTo>
                  <a:cubicBezTo>
                    <a:pt x="101" y="24"/>
                    <a:pt x="101" y="24"/>
                    <a:pt x="101" y="24"/>
                  </a:cubicBezTo>
                  <a:cubicBezTo>
                    <a:pt x="102" y="23"/>
                    <a:pt x="102" y="23"/>
                    <a:pt x="102" y="23"/>
                  </a:cubicBezTo>
                  <a:cubicBezTo>
                    <a:pt x="103" y="23"/>
                    <a:pt x="103" y="23"/>
                    <a:pt x="103" y="23"/>
                  </a:cubicBezTo>
                  <a:cubicBezTo>
                    <a:pt x="103" y="22"/>
                    <a:pt x="103" y="22"/>
                    <a:pt x="103" y="22"/>
                  </a:cubicBezTo>
                  <a:cubicBezTo>
                    <a:pt x="103" y="22"/>
                    <a:pt x="103" y="22"/>
                    <a:pt x="103" y="22"/>
                  </a:cubicBezTo>
                  <a:cubicBezTo>
                    <a:pt x="103" y="22"/>
                    <a:pt x="103" y="22"/>
                    <a:pt x="103" y="22"/>
                  </a:cubicBezTo>
                  <a:cubicBezTo>
                    <a:pt x="103" y="22"/>
                    <a:pt x="103" y="22"/>
                    <a:pt x="103" y="22"/>
                  </a:cubicBezTo>
                  <a:cubicBezTo>
                    <a:pt x="102" y="22"/>
                    <a:pt x="102" y="22"/>
                    <a:pt x="102" y="22"/>
                  </a:cubicBezTo>
                  <a:cubicBezTo>
                    <a:pt x="101" y="23"/>
                    <a:pt x="101" y="23"/>
                    <a:pt x="101" y="23"/>
                  </a:cubicBezTo>
                  <a:cubicBezTo>
                    <a:pt x="101" y="24"/>
                    <a:pt x="101" y="24"/>
                    <a:pt x="101" y="24"/>
                  </a:cubicBezTo>
                  <a:close/>
                  <a:moveTo>
                    <a:pt x="105" y="21"/>
                  </a:moveTo>
                  <a:cubicBezTo>
                    <a:pt x="104" y="21"/>
                    <a:pt x="104" y="21"/>
                    <a:pt x="104" y="21"/>
                  </a:cubicBezTo>
                  <a:cubicBezTo>
                    <a:pt x="104" y="21"/>
                    <a:pt x="104" y="21"/>
                    <a:pt x="104" y="21"/>
                  </a:cubicBezTo>
                  <a:cubicBezTo>
                    <a:pt x="104" y="21"/>
                    <a:pt x="104" y="21"/>
                    <a:pt x="104" y="21"/>
                  </a:cubicBezTo>
                  <a:cubicBezTo>
                    <a:pt x="104" y="22"/>
                    <a:pt x="104" y="22"/>
                    <a:pt x="104" y="22"/>
                  </a:cubicBezTo>
                  <a:cubicBezTo>
                    <a:pt x="105" y="22"/>
                    <a:pt x="105" y="22"/>
                    <a:pt x="105" y="22"/>
                  </a:cubicBezTo>
                  <a:cubicBezTo>
                    <a:pt x="105" y="21"/>
                    <a:pt x="105" y="21"/>
                    <a:pt x="105" y="21"/>
                  </a:cubicBezTo>
                  <a:close/>
                  <a:moveTo>
                    <a:pt x="105" y="21"/>
                  </a:moveTo>
                  <a:cubicBezTo>
                    <a:pt x="104" y="20"/>
                    <a:pt x="104" y="20"/>
                    <a:pt x="104" y="20"/>
                  </a:cubicBezTo>
                  <a:cubicBezTo>
                    <a:pt x="105" y="19"/>
                    <a:pt x="105" y="19"/>
                    <a:pt x="105" y="19"/>
                  </a:cubicBezTo>
                  <a:cubicBezTo>
                    <a:pt x="105" y="19"/>
                    <a:pt x="105" y="19"/>
                    <a:pt x="105" y="19"/>
                  </a:cubicBezTo>
                  <a:cubicBezTo>
                    <a:pt x="106" y="19"/>
                    <a:pt x="106" y="19"/>
                    <a:pt x="106" y="19"/>
                  </a:cubicBezTo>
                  <a:cubicBezTo>
                    <a:pt x="106" y="19"/>
                    <a:pt x="106" y="19"/>
                    <a:pt x="106" y="19"/>
                  </a:cubicBezTo>
                  <a:cubicBezTo>
                    <a:pt x="106" y="19"/>
                    <a:pt x="106" y="19"/>
                    <a:pt x="106" y="19"/>
                  </a:cubicBezTo>
                  <a:cubicBezTo>
                    <a:pt x="106" y="19"/>
                    <a:pt x="106" y="19"/>
                    <a:pt x="106" y="19"/>
                  </a:cubicBezTo>
                  <a:cubicBezTo>
                    <a:pt x="105" y="20"/>
                    <a:pt x="105" y="20"/>
                    <a:pt x="105" y="20"/>
                  </a:cubicBezTo>
                  <a:cubicBezTo>
                    <a:pt x="105" y="21"/>
                    <a:pt x="105" y="21"/>
                    <a:pt x="105" y="21"/>
                  </a:cubicBezTo>
                  <a:close/>
                  <a:moveTo>
                    <a:pt x="105" y="21"/>
                  </a:moveTo>
                  <a:cubicBezTo>
                    <a:pt x="105" y="21"/>
                    <a:pt x="105" y="21"/>
                    <a:pt x="105" y="21"/>
                  </a:cubicBezTo>
                  <a:cubicBezTo>
                    <a:pt x="106" y="21"/>
                    <a:pt x="106" y="21"/>
                    <a:pt x="106" y="21"/>
                  </a:cubicBezTo>
                  <a:cubicBezTo>
                    <a:pt x="107" y="21"/>
                    <a:pt x="107" y="21"/>
                    <a:pt x="107" y="21"/>
                  </a:cubicBezTo>
                  <a:cubicBezTo>
                    <a:pt x="107" y="21"/>
                    <a:pt x="107" y="21"/>
                    <a:pt x="107" y="21"/>
                  </a:cubicBezTo>
                  <a:cubicBezTo>
                    <a:pt x="108" y="21"/>
                    <a:pt x="108" y="21"/>
                    <a:pt x="108" y="21"/>
                  </a:cubicBezTo>
                  <a:cubicBezTo>
                    <a:pt x="107" y="20"/>
                    <a:pt x="107" y="20"/>
                    <a:pt x="107" y="20"/>
                  </a:cubicBezTo>
                  <a:cubicBezTo>
                    <a:pt x="106" y="21"/>
                    <a:pt x="106" y="21"/>
                    <a:pt x="106" y="21"/>
                  </a:cubicBezTo>
                  <a:cubicBezTo>
                    <a:pt x="105" y="21"/>
                    <a:pt x="105" y="21"/>
                    <a:pt x="105" y="21"/>
                  </a:cubicBezTo>
                  <a:cubicBezTo>
                    <a:pt x="105" y="21"/>
                    <a:pt x="105" y="21"/>
                    <a:pt x="105" y="21"/>
                  </a:cubicBezTo>
                  <a:close/>
                  <a:moveTo>
                    <a:pt x="107" y="22"/>
                  </a:moveTo>
                  <a:cubicBezTo>
                    <a:pt x="108" y="22"/>
                    <a:pt x="108" y="22"/>
                    <a:pt x="108" y="22"/>
                  </a:cubicBezTo>
                  <a:cubicBezTo>
                    <a:pt x="108" y="21"/>
                    <a:pt x="108" y="21"/>
                    <a:pt x="108" y="21"/>
                  </a:cubicBezTo>
                  <a:cubicBezTo>
                    <a:pt x="109" y="21"/>
                    <a:pt x="109" y="21"/>
                    <a:pt x="109" y="21"/>
                  </a:cubicBezTo>
                  <a:cubicBezTo>
                    <a:pt x="109" y="22"/>
                    <a:pt x="109" y="22"/>
                    <a:pt x="109" y="22"/>
                  </a:cubicBezTo>
                  <a:cubicBezTo>
                    <a:pt x="109" y="22"/>
                    <a:pt x="109" y="22"/>
                    <a:pt x="109" y="22"/>
                  </a:cubicBezTo>
                  <a:cubicBezTo>
                    <a:pt x="108" y="22"/>
                    <a:pt x="108" y="22"/>
                    <a:pt x="108" y="22"/>
                  </a:cubicBezTo>
                  <a:cubicBezTo>
                    <a:pt x="107" y="22"/>
                    <a:pt x="107" y="22"/>
                    <a:pt x="107" y="22"/>
                  </a:cubicBezTo>
                  <a:close/>
                  <a:moveTo>
                    <a:pt x="105" y="14"/>
                  </a:moveTo>
                  <a:cubicBezTo>
                    <a:pt x="104" y="13"/>
                    <a:pt x="104" y="13"/>
                    <a:pt x="104" y="13"/>
                  </a:cubicBezTo>
                  <a:cubicBezTo>
                    <a:pt x="104" y="12"/>
                    <a:pt x="104" y="12"/>
                    <a:pt x="104" y="12"/>
                  </a:cubicBezTo>
                  <a:cubicBezTo>
                    <a:pt x="104" y="12"/>
                    <a:pt x="104" y="12"/>
                    <a:pt x="104" y="12"/>
                  </a:cubicBezTo>
                  <a:cubicBezTo>
                    <a:pt x="105" y="12"/>
                    <a:pt x="105" y="12"/>
                    <a:pt x="105" y="12"/>
                  </a:cubicBezTo>
                  <a:cubicBezTo>
                    <a:pt x="105" y="13"/>
                    <a:pt x="105" y="13"/>
                    <a:pt x="105" y="13"/>
                  </a:cubicBezTo>
                  <a:cubicBezTo>
                    <a:pt x="105" y="14"/>
                    <a:pt x="105" y="14"/>
                    <a:pt x="105" y="14"/>
                  </a:cubicBezTo>
                  <a:cubicBezTo>
                    <a:pt x="105" y="14"/>
                    <a:pt x="105" y="14"/>
                    <a:pt x="105" y="14"/>
                  </a:cubicBezTo>
                  <a:close/>
                  <a:moveTo>
                    <a:pt x="101" y="6"/>
                  </a:moveTo>
                  <a:cubicBezTo>
                    <a:pt x="100" y="5"/>
                    <a:pt x="100" y="5"/>
                    <a:pt x="100" y="5"/>
                  </a:cubicBezTo>
                  <a:cubicBezTo>
                    <a:pt x="100" y="5"/>
                    <a:pt x="100" y="5"/>
                    <a:pt x="100" y="5"/>
                  </a:cubicBezTo>
                  <a:cubicBezTo>
                    <a:pt x="100" y="4"/>
                    <a:pt x="100" y="4"/>
                    <a:pt x="100" y="4"/>
                  </a:cubicBezTo>
                  <a:cubicBezTo>
                    <a:pt x="99" y="4"/>
                    <a:pt x="99" y="4"/>
                    <a:pt x="99" y="4"/>
                  </a:cubicBezTo>
                  <a:cubicBezTo>
                    <a:pt x="100" y="4"/>
                    <a:pt x="100" y="4"/>
                    <a:pt x="100" y="4"/>
                  </a:cubicBezTo>
                  <a:cubicBezTo>
                    <a:pt x="99" y="5"/>
                    <a:pt x="99" y="5"/>
                    <a:pt x="99" y="5"/>
                  </a:cubicBezTo>
                  <a:cubicBezTo>
                    <a:pt x="98" y="6"/>
                    <a:pt x="98" y="6"/>
                    <a:pt x="98" y="6"/>
                  </a:cubicBezTo>
                  <a:cubicBezTo>
                    <a:pt x="98" y="6"/>
                    <a:pt x="98" y="6"/>
                    <a:pt x="98" y="6"/>
                  </a:cubicBezTo>
                  <a:cubicBezTo>
                    <a:pt x="98" y="6"/>
                    <a:pt x="98" y="6"/>
                    <a:pt x="98" y="6"/>
                  </a:cubicBezTo>
                  <a:cubicBezTo>
                    <a:pt x="98" y="6"/>
                    <a:pt x="98" y="6"/>
                    <a:pt x="98" y="6"/>
                  </a:cubicBezTo>
                  <a:cubicBezTo>
                    <a:pt x="97" y="7"/>
                    <a:pt x="97" y="7"/>
                    <a:pt x="97" y="7"/>
                  </a:cubicBezTo>
                  <a:cubicBezTo>
                    <a:pt x="96" y="9"/>
                    <a:pt x="96" y="9"/>
                    <a:pt x="96" y="9"/>
                  </a:cubicBezTo>
                  <a:cubicBezTo>
                    <a:pt x="96" y="9"/>
                    <a:pt x="96" y="9"/>
                    <a:pt x="96" y="9"/>
                  </a:cubicBezTo>
                  <a:cubicBezTo>
                    <a:pt x="95" y="11"/>
                    <a:pt x="95" y="11"/>
                    <a:pt x="95" y="11"/>
                  </a:cubicBezTo>
                  <a:cubicBezTo>
                    <a:pt x="94" y="12"/>
                    <a:pt x="94" y="12"/>
                    <a:pt x="94" y="12"/>
                  </a:cubicBezTo>
                  <a:cubicBezTo>
                    <a:pt x="93" y="13"/>
                    <a:pt x="93" y="13"/>
                    <a:pt x="93" y="13"/>
                  </a:cubicBezTo>
                  <a:cubicBezTo>
                    <a:pt x="93" y="13"/>
                    <a:pt x="93" y="13"/>
                    <a:pt x="93" y="13"/>
                  </a:cubicBezTo>
                  <a:cubicBezTo>
                    <a:pt x="92" y="13"/>
                    <a:pt x="92" y="13"/>
                    <a:pt x="92" y="13"/>
                  </a:cubicBezTo>
                  <a:cubicBezTo>
                    <a:pt x="92" y="14"/>
                    <a:pt x="92" y="14"/>
                    <a:pt x="92" y="14"/>
                  </a:cubicBezTo>
                  <a:cubicBezTo>
                    <a:pt x="91" y="15"/>
                    <a:pt x="91" y="15"/>
                    <a:pt x="91" y="15"/>
                  </a:cubicBezTo>
                  <a:cubicBezTo>
                    <a:pt x="91" y="14"/>
                    <a:pt x="91" y="14"/>
                    <a:pt x="91" y="14"/>
                  </a:cubicBezTo>
                  <a:cubicBezTo>
                    <a:pt x="91" y="13"/>
                    <a:pt x="91" y="13"/>
                    <a:pt x="91" y="13"/>
                  </a:cubicBezTo>
                  <a:cubicBezTo>
                    <a:pt x="90" y="13"/>
                    <a:pt x="90" y="13"/>
                    <a:pt x="90" y="13"/>
                  </a:cubicBezTo>
                  <a:cubicBezTo>
                    <a:pt x="90" y="13"/>
                    <a:pt x="90" y="13"/>
                    <a:pt x="90" y="13"/>
                  </a:cubicBezTo>
                  <a:cubicBezTo>
                    <a:pt x="90" y="13"/>
                    <a:pt x="90" y="13"/>
                    <a:pt x="90" y="13"/>
                  </a:cubicBezTo>
                  <a:cubicBezTo>
                    <a:pt x="89" y="13"/>
                    <a:pt x="89" y="13"/>
                    <a:pt x="89" y="13"/>
                  </a:cubicBezTo>
                  <a:cubicBezTo>
                    <a:pt x="89" y="14"/>
                    <a:pt x="89" y="14"/>
                    <a:pt x="89" y="14"/>
                  </a:cubicBezTo>
                  <a:cubicBezTo>
                    <a:pt x="88" y="13"/>
                    <a:pt x="88" y="13"/>
                    <a:pt x="88" y="13"/>
                  </a:cubicBezTo>
                  <a:cubicBezTo>
                    <a:pt x="87" y="13"/>
                    <a:pt x="87" y="13"/>
                    <a:pt x="87" y="13"/>
                  </a:cubicBezTo>
                  <a:cubicBezTo>
                    <a:pt x="87" y="12"/>
                    <a:pt x="87" y="12"/>
                    <a:pt x="87" y="12"/>
                  </a:cubicBezTo>
                  <a:cubicBezTo>
                    <a:pt x="87" y="12"/>
                    <a:pt x="87" y="12"/>
                    <a:pt x="87" y="12"/>
                  </a:cubicBezTo>
                  <a:cubicBezTo>
                    <a:pt x="87" y="12"/>
                    <a:pt x="87" y="12"/>
                    <a:pt x="87" y="12"/>
                  </a:cubicBezTo>
                  <a:cubicBezTo>
                    <a:pt x="87" y="11"/>
                    <a:pt x="87" y="11"/>
                    <a:pt x="87" y="11"/>
                  </a:cubicBezTo>
                  <a:cubicBezTo>
                    <a:pt x="86" y="11"/>
                    <a:pt x="86" y="11"/>
                    <a:pt x="86" y="11"/>
                  </a:cubicBezTo>
                  <a:cubicBezTo>
                    <a:pt x="85" y="10"/>
                    <a:pt x="85" y="10"/>
                    <a:pt x="85" y="10"/>
                  </a:cubicBezTo>
                  <a:cubicBezTo>
                    <a:pt x="84" y="10"/>
                    <a:pt x="84" y="10"/>
                    <a:pt x="84" y="10"/>
                  </a:cubicBezTo>
                  <a:cubicBezTo>
                    <a:pt x="83" y="11"/>
                    <a:pt x="83" y="11"/>
                    <a:pt x="83" y="11"/>
                  </a:cubicBezTo>
                  <a:cubicBezTo>
                    <a:pt x="81" y="11"/>
                    <a:pt x="81" y="11"/>
                    <a:pt x="81" y="11"/>
                  </a:cubicBezTo>
                  <a:cubicBezTo>
                    <a:pt x="80" y="11"/>
                    <a:pt x="80" y="11"/>
                    <a:pt x="80" y="11"/>
                  </a:cubicBezTo>
                  <a:cubicBezTo>
                    <a:pt x="79" y="11"/>
                    <a:pt x="79" y="11"/>
                    <a:pt x="79" y="11"/>
                  </a:cubicBezTo>
                  <a:cubicBezTo>
                    <a:pt x="79" y="12"/>
                    <a:pt x="79" y="12"/>
                    <a:pt x="79" y="12"/>
                  </a:cubicBezTo>
                  <a:cubicBezTo>
                    <a:pt x="80" y="13"/>
                    <a:pt x="80" y="13"/>
                    <a:pt x="80" y="13"/>
                  </a:cubicBezTo>
                  <a:cubicBezTo>
                    <a:pt x="80" y="13"/>
                    <a:pt x="80" y="13"/>
                    <a:pt x="80" y="13"/>
                  </a:cubicBezTo>
                  <a:cubicBezTo>
                    <a:pt x="81" y="14"/>
                    <a:pt x="81" y="14"/>
                    <a:pt x="81" y="14"/>
                  </a:cubicBezTo>
                  <a:cubicBezTo>
                    <a:pt x="81" y="14"/>
                    <a:pt x="81" y="14"/>
                    <a:pt x="81" y="14"/>
                  </a:cubicBezTo>
                  <a:cubicBezTo>
                    <a:pt x="80" y="14"/>
                    <a:pt x="80" y="14"/>
                    <a:pt x="80" y="14"/>
                  </a:cubicBezTo>
                  <a:cubicBezTo>
                    <a:pt x="79" y="14"/>
                    <a:pt x="79" y="14"/>
                    <a:pt x="79" y="14"/>
                  </a:cubicBezTo>
                  <a:cubicBezTo>
                    <a:pt x="78" y="14"/>
                    <a:pt x="78" y="14"/>
                    <a:pt x="78" y="14"/>
                  </a:cubicBezTo>
                  <a:cubicBezTo>
                    <a:pt x="78" y="14"/>
                    <a:pt x="78" y="14"/>
                    <a:pt x="78" y="14"/>
                  </a:cubicBezTo>
                  <a:cubicBezTo>
                    <a:pt x="78" y="14"/>
                    <a:pt x="78" y="14"/>
                    <a:pt x="78" y="14"/>
                  </a:cubicBezTo>
                  <a:cubicBezTo>
                    <a:pt x="78" y="14"/>
                    <a:pt x="78" y="14"/>
                    <a:pt x="78" y="14"/>
                  </a:cubicBezTo>
                  <a:cubicBezTo>
                    <a:pt x="77" y="14"/>
                    <a:pt x="77" y="14"/>
                    <a:pt x="77" y="14"/>
                  </a:cubicBezTo>
                  <a:cubicBezTo>
                    <a:pt x="76" y="14"/>
                    <a:pt x="76" y="14"/>
                    <a:pt x="76" y="14"/>
                  </a:cubicBezTo>
                  <a:cubicBezTo>
                    <a:pt x="75" y="13"/>
                    <a:pt x="75" y="13"/>
                    <a:pt x="75" y="13"/>
                  </a:cubicBezTo>
                  <a:cubicBezTo>
                    <a:pt x="74" y="14"/>
                    <a:pt x="74" y="14"/>
                    <a:pt x="74" y="14"/>
                  </a:cubicBezTo>
                  <a:cubicBezTo>
                    <a:pt x="73" y="14"/>
                    <a:pt x="73" y="14"/>
                    <a:pt x="73" y="14"/>
                  </a:cubicBezTo>
                  <a:cubicBezTo>
                    <a:pt x="73" y="15"/>
                    <a:pt x="73" y="15"/>
                    <a:pt x="73" y="15"/>
                  </a:cubicBezTo>
                  <a:cubicBezTo>
                    <a:pt x="71" y="15"/>
                    <a:pt x="71" y="15"/>
                    <a:pt x="71" y="15"/>
                  </a:cubicBezTo>
                  <a:cubicBezTo>
                    <a:pt x="70" y="15"/>
                    <a:pt x="70" y="15"/>
                    <a:pt x="70" y="15"/>
                  </a:cubicBezTo>
                  <a:cubicBezTo>
                    <a:pt x="70" y="16"/>
                    <a:pt x="70" y="16"/>
                    <a:pt x="70" y="16"/>
                  </a:cubicBezTo>
                  <a:cubicBezTo>
                    <a:pt x="69" y="16"/>
                    <a:pt x="69" y="16"/>
                    <a:pt x="69" y="16"/>
                  </a:cubicBezTo>
                  <a:cubicBezTo>
                    <a:pt x="68" y="16"/>
                    <a:pt x="68" y="16"/>
                    <a:pt x="68" y="16"/>
                  </a:cubicBezTo>
                  <a:cubicBezTo>
                    <a:pt x="68" y="16"/>
                    <a:pt x="68" y="16"/>
                    <a:pt x="68" y="16"/>
                  </a:cubicBezTo>
                  <a:cubicBezTo>
                    <a:pt x="67" y="16"/>
                    <a:pt x="67" y="16"/>
                    <a:pt x="67" y="16"/>
                  </a:cubicBezTo>
                  <a:cubicBezTo>
                    <a:pt x="67" y="17"/>
                    <a:pt x="67" y="17"/>
                    <a:pt x="67" y="17"/>
                  </a:cubicBezTo>
                  <a:cubicBezTo>
                    <a:pt x="66" y="17"/>
                    <a:pt x="66" y="17"/>
                    <a:pt x="66" y="17"/>
                  </a:cubicBezTo>
                  <a:cubicBezTo>
                    <a:pt x="64" y="15"/>
                    <a:pt x="64" y="15"/>
                    <a:pt x="64" y="15"/>
                  </a:cubicBezTo>
                  <a:cubicBezTo>
                    <a:pt x="64" y="15"/>
                    <a:pt x="64" y="15"/>
                    <a:pt x="64" y="15"/>
                  </a:cubicBezTo>
                  <a:cubicBezTo>
                    <a:pt x="64" y="14"/>
                    <a:pt x="64" y="14"/>
                    <a:pt x="64" y="14"/>
                  </a:cubicBezTo>
                  <a:cubicBezTo>
                    <a:pt x="63" y="13"/>
                    <a:pt x="63" y="13"/>
                    <a:pt x="63" y="13"/>
                  </a:cubicBezTo>
                  <a:cubicBezTo>
                    <a:pt x="62" y="12"/>
                    <a:pt x="62" y="12"/>
                    <a:pt x="62" y="12"/>
                  </a:cubicBezTo>
                  <a:cubicBezTo>
                    <a:pt x="62" y="12"/>
                    <a:pt x="62" y="12"/>
                    <a:pt x="62" y="12"/>
                  </a:cubicBezTo>
                  <a:cubicBezTo>
                    <a:pt x="62" y="11"/>
                    <a:pt x="62" y="11"/>
                    <a:pt x="62" y="11"/>
                  </a:cubicBezTo>
                  <a:cubicBezTo>
                    <a:pt x="62" y="11"/>
                    <a:pt x="62" y="11"/>
                    <a:pt x="62" y="11"/>
                  </a:cubicBezTo>
                  <a:cubicBezTo>
                    <a:pt x="62" y="10"/>
                    <a:pt x="62" y="10"/>
                    <a:pt x="62" y="10"/>
                  </a:cubicBezTo>
                  <a:cubicBezTo>
                    <a:pt x="62" y="9"/>
                    <a:pt x="62" y="9"/>
                    <a:pt x="62" y="9"/>
                  </a:cubicBezTo>
                  <a:cubicBezTo>
                    <a:pt x="62" y="9"/>
                    <a:pt x="62" y="9"/>
                    <a:pt x="62" y="9"/>
                  </a:cubicBezTo>
                  <a:cubicBezTo>
                    <a:pt x="63" y="7"/>
                    <a:pt x="63" y="7"/>
                    <a:pt x="63" y="7"/>
                  </a:cubicBezTo>
                  <a:cubicBezTo>
                    <a:pt x="63" y="6"/>
                    <a:pt x="63" y="6"/>
                    <a:pt x="63" y="6"/>
                  </a:cubicBezTo>
                  <a:cubicBezTo>
                    <a:pt x="64" y="5"/>
                    <a:pt x="64" y="5"/>
                    <a:pt x="64" y="5"/>
                  </a:cubicBezTo>
                  <a:cubicBezTo>
                    <a:pt x="64" y="5"/>
                    <a:pt x="64" y="5"/>
                    <a:pt x="64" y="5"/>
                  </a:cubicBezTo>
                  <a:cubicBezTo>
                    <a:pt x="63" y="5"/>
                    <a:pt x="63" y="5"/>
                    <a:pt x="63" y="5"/>
                  </a:cubicBezTo>
                  <a:cubicBezTo>
                    <a:pt x="63" y="4"/>
                    <a:pt x="63" y="4"/>
                    <a:pt x="63" y="4"/>
                  </a:cubicBezTo>
                  <a:cubicBezTo>
                    <a:pt x="63" y="4"/>
                    <a:pt x="63" y="4"/>
                    <a:pt x="63" y="4"/>
                  </a:cubicBezTo>
                  <a:cubicBezTo>
                    <a:pt x="62" y="4"/>
                    <a:pt x="62" y="4"/>
                    <a:pt x="62" y="4"/>
                  </a:cubicBezTo>
                  <a:cubicBezTo>
                    <a:pt x="61" y="3"/>
                    <a:pt x="61" y="3"/>
                    <a:pt x="61" y="3"/>
                  </a:cubicBezTo>
                  <a:cubicBezTo>
                    <a:pt x="61" y="3"/>
                    <a:pt x="61" y="3"/>
                    <a:pt x="61" y="3"/>
                  </a:cubicBezTo>
                  <a:cubicBezTo>
                    <a:pt x="62" y="2"/>
                    <a:pt x="62" y="2"/>
                    <a:pt x="62" y="2"/>
                  </a:cubicBezTo>
                  <a:cubicBezTo>
                    <a:pt x="62" y="1"/>
                    <a:pt x="62" y="1"/>
                    <a:pt x="62" y="1"/>
                  </a:cubicBezTo>
                  <a:cubicBezTo>
                    <a:pt x="61" y="0"/>
                    <a:pt x="61" y="0"/>
                    <a:pt x="61" y="0"/>
                  </a:cubicBezTo>
                  <a:cubicBezTo>
                    <a:pt x="60" y="0"/>
                    <a:pt x="60" y="0"/>
                    <a:pt x="60" y="0"/>
                  </a:cubicBezTo>
                  <a:cubicBezTo>
                    <a:pt x="60" y="0"/>
                    <a:pt x="60" y="0"/>
                    <a:pt x="60" y="0"/>
                  </a:cubicBezTo>
                  <a:cubicBezTo>
                    <a:pt x="59" y="0"/>
                    <a:pt x="59" y="0"/>
                    <a:pt x="59" y="0"/>
                  </a:cubicBezTo>
                  <a:cubicBezTo>
                    <a:pt x="59" y="0"/>
                    <a:pt x="59" y="0"/>
                    <a:pt x="59" y="0"/>
                  </a:cubicBezTo>
                  <a:cubicBezTo>
                    <a:pt x="59" y="1"/>
                    <a:pt x="59" y="1"/>
                    <a:pt x="59" y="1"/>
                  </a:cubicBezTo>
                  <a:cubicBezTo>
                    <a:pt x="59" y="2"/>
                    <a:pt x="59" y="2"/>
                    <a:pt x="59" y="2"/>
                  </a:cubicBezTo>
                  <a:cubicBezTo>
                    <a:pt x="56" y="3"/>
                    <a:pt x="56" y="3"/>
                    <a:pt x="56" y="3"/>
                  </a:cubicBezTo>
                  <a:cubicBezTo>
                    <a:pt x="55" y="3"/>
                    <a:pt x="55" y="3"/>
                    <a:pt x="55" y="3"/>
                  </a:cubicBezTo>
                  <a:cubicBezTo>
                    <a:pt x="53" y="4"/>
                    <a:pt x="53" y="4"/>
                    <a:pt x="53" y="4"/>
                  </a:cubicBezTo>
                  <a:cubicBezTo>
                    <a:pt x="52" y="4"/>
                    <a:pt x="52" y="4"/>
                    <a:pt x="52" y="4"/>
                  </a:cubicBezTo>
                  <a:cubicBezTo>
                    <a:pt x="51" y="4"/>
                    <a:pt x="51" y="4"/>
                    <a:pt x="51" y="4"/>
                  </a:cubicBezTo>
                  <a:cubicBezTo>
                    <a:pt x="49" y="5"/>
                    <a:pt x="49" y="5"/>
                    <a:pt x="49" y="5"/>
                  </a:cubicBezTo>
                  <a:cubicBezTo>
                    <a:pt x="48" y="5"/>
                    <a:pt x="48" y="5"/>
                    <a:pt x="48" y="5"/>
                  </a:cubicBezTo>
                  <a:cubicBezTo>
                    <a:pt x="48" y="5"/>
                    <a:pt x="48" y="5"/>
                    <a:pt x="48" y="5"/>
                  </a:cubicBezTo>
                  <a:cubicBezTo>
                    <a:pt x="46" y="5"/>
                    <a:pt x="46" y="5"/>
                    <a:pt x="46" y="5"/>
                  </a:cubicBezTo>
                  <a:cubicBezTo>
                    <a:pt x="44" y="6"/>
                    <a:pt x="44" y="6"/>
                    <a:pt x="44" y="6"/>
                  </a:cubicBezTo>
                  <a:cubicBezTo>
                    <a:pt x="43" y="5"/>
                    <a:pt x="43" y="5"/>
                    <a:pt x="43" y="5"/>
                  </a:cubicBezTo>
                  <a:cubicBezTo>
                    <a:pt x="41" y="5"/>
                    <a:pt x="41" y="5"/>
                    <a:pt x="41" y="5"/>
                  </a:cubicBezTo>
                  <a:cubicBezTo>
                    <a:pt x="40" y="4"/>
                    <a:pt x="40" y="4"/>
                    <a:pt x="40" y="4"/>
                  </a:cubicBezTo>
                  <a:cubicBezTo>
                    <a:pt x="41" y="5"/>
                    <a:pt x="41" y="5"/>
                    <a:pt x="41" y="5"/>
                  </a:cubicBezTo>
                  <a:cubicBezTo>
                    <a:pt x="41" y="6"/>
                    <a:pt x="41" y="6"/>
                    <a:pt x="41" y="6"/>
                  </a:cubicBezTo>
                  <a:cubicBezTo>
                    <a:pt x="42" y="6"/>
                    <a:pt x="42" y="6"/>
                    <a:pt x="42" y="6"/>
                  </a:cubicBezTo>
                  <a:cubicBezTo>
                    <a:pt x="43" y="7"/>
                    <a:pt x="43" y="7"/>
                    <a:pt x="43" y="7"/>
                  </a:cubicBezTo>
                  <a:cubicBezTo>
                    <a:pt x="41" y="9"/>
                    <a:pt x="41" y="9"/>
                    <a:pt x="41" y="9"/>
                  </a:cubicBezTo>
                  <a:cubicBezTo>
                    <a:pt x="42" y="10"/>
                    <a:pt x="42" y="10"/>
                    <a:pt x="42" y="10"/>
                  </a:cubicBezTo>
                  <a:cubicBezTo>
                    <a:pt x="42" y="11"/>
                    <a:pt x="42" y="11"/>
                    <a:pt x="42" y="11"/>
                  </a:cubicBezTo>
                  <a:cubicBezTo>
                    <a:pt x="44" y="12"/>
                    <a:pt x="44" y="12"/>
                    <a:pt x="44" y="12"/>
                  </a:cubicBezTo>
                  <a:cubicBezTo>
                    <a:pt x="45" y="11"/>
                    <a:pt x="45" y="11"/>
                    <a:pt x="45" y="11"/>
                  </a:cubicBezTo>
                  <a:cubicBezTo>
                    <a:pt x="47" y="12"/>
                    <a:pt x="47" y="12"/>
                    <a:pt x="47" y="12"/>
                  </a:cubicBezTo>
                  <a:cubicBezTo>
                    <a:pt x="47" y="13"/>
                    <a:pt x="47" y="13"/>
                    <a:pt x="47" y="13"/>
                  </a:cubicBezTo>
                  <a:cubicBezTo>
                    <a:pt x="46" y="13"/>
                    <a:pt x="46" y="13"/>
                    <a:pt x="46" y="13"/>
                  </a:cubicBezTo>
                  <a:cubicBezTo>
                    <a:pt x="44" y="13"/>
                    <a:pt x="44" y="13"/>
                    <a:pt x="44" y="13"/>
                  </a:cubicBezTo>
                  <a:cubicBezTo>
                    <a:pt x="43" y="14"/>
                    <a:pt x="43" y="14"/>
                    <a:pt x="43" y="14"/>
                  </a:cubicBezTo>
                  <a:cubicBezTo>
                    <a:pt x="42" y="15"/>
                    <a:pt x="42" y="15"/>
                    <a:pt x="42" y="15"/>
                  </a:cubicBezTo>
                  <a:cubicBezTo>
                    <a:pt x="40" y="16"/>
                    <a:pt x="40" y="16"/>
                    <a:pt x="40" y="16"/>
                  </a:cubicBezTo>
                  <a:cubicBezTo>
                    <a:pt x="39" y="17"/>
                    <a:pt x="39" y="17"/>
                    <a:pt x="39" y="17"/>
                  </a:cubicBezTo>
                  <a:cubicBezTo>
                    <a:pt x="38" y="18"/>
                    <a:pt x="38" y="18"/>
                    <a:pt x="38" y="18"/>
                  </a:cubicBezTo>
                  <a:cubicBezTo>
                    <a:pt x="37" y="19"/>
                    <a:pt x="37" y="19"/>
                    <a:pt x="37" y="19"/>
                  </a:cubicBezTo>
                  <a:cubicBezTo>
                    <a:pt x="35" y="19"/>
                    <a:pt x="35" y="19"/>
                    <a:pt x="35" y="19"/>
                  </a:cubicBezTo>
                  <a:cubicBezTo>
                    <a:pt x="34" y="19"/>
                    <a:pt x="34" y="19"/>
                    <a:pt x="34" y="19"/>
                  </a:cubicBezTo>
                  <a:cubicBezTo>
                    <a:pt x="32" y="18"/>
                    <a:pt x="32" y="18"/>
                    <a:pt x="32" y="18"/>
                  </a:cubicBezTo>
                  <a:cubicBezTo>
                    <a:pt x="30" y="17"/>
                    <a:pt x="30" y="17"/>
                    <a:pt x="30" y="17"/>
                  </a:cubicBezTo>
                  <a:cubicBezTo>
                    <a:pt x="29" y="17"/>
                    <a:pt x="29" y="17"/>
                    <a:pt x="29" y="17"/>
                  </a:cubicBezTo>
                  <a:cubicBezTo>
                    <a:pt x="29" y="16"/>
                    <a:pt x="29" y="16"/>
                    <a:pt x="29" y="16"/>
                  </a:cubicBezTo>
                  <a:cubicBezTo>
                    <a:pt x="29" y="15"/>
                    <a:pt x="29" y="15"/>
                    <a:pt x="29" y="15"/>
                  </a:cubicBezTo>
                  <a:cubicBezTo>
                    <a:pt x="28" y="14"/>
                    <a:pt x="28" y="14"/>
                    <a:pt x="28" y="14"/>
                  </a:cubicBezTo>
                  <a:cubicBezTo>
                    <a:pt x="28" y="13"/>
                    <a:pt x="28" y="13"/>
                    <a:pt x="28" y="13"/>
                  </a:cubicBezTo>
                  <a:cubicBezTo>
                    <a:pt x="27" y="14"/>
                    <a:pt x="27" y="14"/>
                    <a:pt x="27" y="14"/>
                  </a:cubicBezTo>
                  <a:cubicBezTo>
                    <a:pt x="26" y="15"/>
                    <a:pt x="26" y="15"/>
                    <a:pt x="26" y="15"/>
                  </a:cubicBezTo>
                  <a:cubicBezTo>
                    <a:pt x="26" y="15"/>
                    <a:pt x="26" y="15"/>
                    <a:pt x="26" y="15"/>
                  </a:cubicBezTo>
                  <a:cubicBezTo>
                    <a:pt x="25" y="14"/>
                    <a:pt x="25" y="14"/>
                    <a:pt x="25" y="14"/>
                  </a:cubicBezTo>
                  <a:cubicBezTo>
                    <a:pt x="24" y="14"/>
                    <a:pt x="24" y="14"/>
                    <a:pt x="24" y="14"/>
                  </a:cubicBezTo>
                  <a:cubicBezTo>
                    <a:pt x="24" y="15"/>
                    <a:pt x="24" y="15"/>
                    <a:pt x="24" y="15"/>
                  </a:cubicBezTo>
                  <a:cubicBezTo>
                    <a:pt x="19" y="15"/>
                    <a:pt x="19" y="15"/>
                    <a:pt x="19" y="15"/>
                  </a:cubicBezTo>
                  <a:cubicBezTo>
                    <a:pt x="18" y="16"/>
                    <a:pt x="18" y="16"/>
                    <a:pt x="18" y="16"/>
                  </a:cubicBezTo>
                  <a:cubicBezTo>
                    <a:pt x="19" y="17"/>
                    <a:pt x="19" y="17"/>
                    <a:pt x="19" y="17"/>
                  </a:cubicBezTo>
                  <a:cubicBezTo>
                    <a:pt x="20" y="17"/>
                    <a:pt x="20" y="17"/>
                    <a:pt x="20" y="17"/>
                  </a:cubicBezTo>
                  <a:cubicBezTo>
                    <a:pt x="21" y="19"/>
                    <a:pt x="21" y="19"/>
                    <a:pt x="21" y="19"/>
                  </a:cubicBezTo>
                  <a:cubicBezTo>
                    <a:pt x="21" y="19"/>
                    <a:pt x="21" y="19"/>
                    <a:pt x="21" y="19"/>
                  </a:cubicBezTo>
                  <a:cubicBezTo>
                    <a:pt x="21" y="19"/>
                    <a:pt x="21" y="19"/>
                    <a:pt x="21" y="19"/>
                  </a:cubicBezTo>
                  <a:cubicBezTo>
                    <a:pt x="21" y="20"/>
                    <a:pt x="21" y="20"/>
                    <a:pt x="21" y="20"/>
                  </a:cubicBezTo>
                  <a:cubicBezTo>
                    <a:pt x="20" y="20"/>
                    <a:pt x="20" y="20"/>
                    <a:pt x="20" y="20"/>
                  </a:cubicBezTo>
                  <a:cubicBezTo>
                    <a:pt x="17" y="20"/>
                    <a:pt x="17" y="20"/>
                    <a:pt x="17" y="20"/>
                  </a:cubicBezTo>
                  <a:cubicBezTo>
                    <a:pt x="17" y="23"/>
                    <a:pt x="17" y="23"/>
                    <a:pt x="17" y="23"/>
                  </a:cubicBezTo>
                  <a:cubicBezTo>
                    <a:pt x="18" y="24"/>
                    <a:pt x="18" y="24"/>
                    <a:pt x="18" y="24"/>
                  </a:cubicBezTo>
                  <a:cubicBezTo>
                    <a:pt x="19" y="25"/>
                    <a:pt x="19" y="25"/>
                    <a:pt x="19" y="25"/>
                  </a:cubicBezTo>
                  <a:cubicBezTo>
                    <a:pt x="21" y="26"/>
                    <a:pt x="21" y="26"/>
                    <a:pt x="21" y="26"/>
                  </a:cubicBezTo>
                  <a:cubicBezTo>
                    <a:pt x="20" y="28"/>
                    <a:pt x="20" y="28"/>
                    <a:pt x="20" y="28"/>
                  </a:cubicBezTo>
                  <a:cubicBezTo>
                    <a:pt x="20" y="28"/>
                    <a:pt x="20" y="28"/>
                    <a:pt x="20" y="28"/>
                  </a:cubicBezTo>
                  <a:cubicBezTo>
                    <a:pt x="18" y="37"/>
                    <a:pt x="18" y="37"/>
                    <a:pt x="18" y="37"/>
                  </a:cubicBezTo>
                  <a:cubicBezTo>
                    <a:pt x="17" y="39"/>
                    <a:pt x="17" y="39"/>
                    <a:pt x="17" y="39"/>
                  </a:cubicBezTo>
                  <a:cubicBezTo>
                    <a:pt x="17" y="39"/>
                    <a:pt x="17" y="39"/>
                    <a:pt x="17" y="39"/>
                  </a:cubicBezTo>
                  <a:cubicBezTo>
                    <a:pt x="17" y="40"/>
                    <a:pt x="17" y="40"/>
                    <a:pt x="17" y="40"/>
                  </a:cubicBezTo>
                  <a:cubicBezTo>
                    <a:pt x="16" y="40"/>
                    <a:pt x="16" y="40"/>
                    <a:pt x="16" y="40"/>
                  </a:cubicBezTo>
                  <a:cubicBezTo>
                    <a:pt x="16" y="39"/>
                    <a:pt x="16" y="39"/>
                    <a:pt x="16" y="39"/>
                  </a:cubicBezTo>
                  <a:cubicBezTo>
                    <a:pt x="15" y="39"/>
                    <a:pt x="15" y="39"/>
                    <a:pt x="15" y="39"/>
                  </a:cubicBezTo>
                  <a:cubicBezTo>
                    <a:pt x="15" y="39"/>
                    <a:pt x="15" y="39"/>
                    <a:pt x="15" y="39"/>
                  </a:cubicBezTo>
                  <a:cubicBezTo>
                    <a:pt x="14" y="39"/>
                    <a:pt x="14" y="39"/>
                    <a:pt x="14" y="39"/>
                  </a:cubicBezTo>
                  <a:cubicBezTo>
                    <a:pt x="13" y="39"/>
                    <a:pt x="13" y="39"/>
                    <a:pt x="13" y="39"/>
                  </a:cubicBezTo>
                  <a:cubicBezTo>
                    <a:pt x="13" y="39"/>
                    <a:pt x="13" y="39"/>
                    <a:pt x="13" y="39"/>
                  </a:cubicBezTo>
                  <a:cubicBezTo>
                    <a:pt x="10" y="40"/>
                    <a:pt x="10" y="40"/>
                    <a:pt x="10" y="40"/>
                  </a:cubicBezTo>
                  <a:cubicBezTo>
                    <a:pt x="8" y="41"/>
                    <a:pt x="8" y="41"/>
                    <a:pt x="8" y="41"/>
                  </a:cubicBezTo>
                  <a:cubicBezTo>
                    <a:pt x="7" y="41"/>
                    <a:pt x="7" y="41"/>
                    <a:pt x="7" y="41"/>
                  </a:cubicBezTo>
                  <a:cubicBezTo>
                    <a:pt x="7" y="41"/>
                    <a:pt x="7" y="41"/>
                    <a:pt x="7" y="41"/>
                  </a:cubicBezTo>
                  <a:cubicBezTo>
                    <a:pt x="6" y="42"/>
                    <a:pt x="6" y="42"/>
                    <a:pt x="6" y="42"/>
                  </a:cubicBezTo>
                  <a:cubicBezTo>
                    <a:pt x="5" y="43"/>
                    <a:pt x="5" y="43"/>
                    <a:pt x="5" y="43"/>
                  </a:cubicBezTo>
                  <a:cubicBezTo>
                    <a:pt x="4" y="43"/>
                    <a:pt x="4" y="43"/>
                    <a:pt x="4" y="43"/>
                  </a:cubicBezTo>
                  <a:cubicBezTo>
                    <a:pt x="4" y="44"/>
                    <a:pt x="4" y="44"/>
                    <a:pt x="4" y="44"/>
                  </a:cubicBezTo>
                  <a:cubicBezTo>
                    <a:pt x="4" y="45"/>
                    <a:pt x="4" y="45"/>
                    <a:pt x="4" y="45"/>
                  </a:cubicBezTo>
                  <a:cubicBezTo>
                    <a:pt x="4" y="45"/>
                    <a:pt x="4" y="45"/>
                    <a:pt x="4" y="45"/>
                  </a:cubicBezTo>
                  <a:cubicBezTo>
                    <a:pt x="3" y="47"/>
                    <a:pt x="3" y="47"/>
                    <a:pt x="3" y="47"/>
                  </a:cubicBezTo>
                  <a:cubicBezTo>
                    <a:pt x="3" y="48"/>
                    <a:pt x="3" y="48"/>
                    <a:pt x="3" y="48"/>
                  </a:cubicBezTo>
                  <a:cubicBezTo>
                    <a:pt x="3" y="49"/>
                    <a:pt x="3" y="49"/>
                    <a:pt x="3" y="49"/>
                  </a:cubicBezTo>
                  <a:cubicBezTo>
                    <a:pt x="3" y="49"/>
                    <a:pt x="3" y="49"/>
                    <a:pt x="3" y="49"/>
                  </a:cubicBezTo>
                  <a:cubicBezTo>
                    <a:pt x="2" y="49"/>
                    <a:pt x="2" y="49"/>
                    <a:pt x="2" y="49"/>
                  </a:cubicBezTo>
                  <a:cubicBezTo>
                    <a:pt x="1" y="50"/>
                    <a:pt x="1" y="50"/>
                    <a:pt x="1" y="50"/>
                  </a:cubicBezTo>
                  <a:cubicBezTo>
                    <a:pt x="1" y="51"/>
                    <a:pt x="1" y="51"/>
                    <a:pt x="1" y="51"/>
                  </a:cubicBezTo>
                  <a:cubicBezTo>
                    <a:pt x="0" y="51"/>
                    <a:pt x="0" y="51"/>
                    <a:pt x="0" y="51"/>
                  </a:cubicBezTo>
                  <a:cubicBezTo>
                    <a:pt x="1" y="52"/>
                    <a:pt x="1" y="52"/>
                    <a:pt x="1" y="52"/>
                  </a:cubicBezTo>
                  <a:cubicBezTo>
                    <a:pt x="0" y="53"/>
                    <a:pt x="0" y="53"/>
                    <a:pt x="0" y="53"/>
                  </a:cubicBezTo>
                  <a:cubicBezTo>
                    <a:pt x="0" y="53"/>
                    <a:pt x="0" y="53"/>
                    <a:pt x="0" y="53"/>
                  </a:cubicBezTo>
                  <a:cubicBezTo>
                    <a:pt x="0" y="54"/>
                    <a:pt x="0" y="54"/>
                    <a:pt x="0" y="54"/>
                  </a:cubicBezTo>
                  <a:cubicBezTo>
                    <a:pt x="0" y="55"/>
                    <a:pt x="0" y="55"/>
                    <a:pt x="0" y="55"/>
                  </a:cubicBezTo>
                  <a:cubicBezTo>
                    <a:pt x="1" y="56"/>
                    <a:pt x="1" y="56"/>
                    <a:pt x="1" y="56"/>
                  </a:cubicBezTo>
                  <a:cubicBezTo>
                    <a:pt x="4" y="59"/>
                    <a:pt x="4" y="59"/>
                    <a:pt x="4" y="59"/>
                  </a:cubicBezTo>
                  <a:cubicBezTo>
                    <a:pt x="2" y="60"/>
                    <a:pt x="2" y="60"/>
                    <a:pt x="2" y="60"/>
                  </a:cubicBezTo>
                  <a:cubicBezTo>
                    <a:pt x="5" y="60"/>
                    <a:pt x="5" y="60"/>
                    <a:pt x="5" y="60"/>
                  </a:cubicBezTo>
                  <a:cubicBezTo>
                    <a:pt x="7" y="60"/>
                    <a:pt x="7" y="60"/>
                    <a:pt x="7" y="60"/>
                  </a:cubicBezTo>
                  <a:cubicBezTo>
                    <a:pt x="8" y="61"/>
                    <a:pt x="8" y="61"/>
                    <a:pt x="8" y="61"/>
                  </a:cubicBezTo>
                  <a:cubicBezTo>
                    <a:pt x="8" y="63"/>
                    <a:pt x="8" y="63"/>
                    <a:pt x="8" y="63"/>
                  </a:cubicBezTo>
                  <a:cubicBezTo>
                    <a:pt x="10" y="63"/>
                    <a:pt x="10" y="63"/>
                    <a:pt x="10" y="63"/>
                  </a:cubicBezTo>
                  <a:cubicBezTo>
                    <a:pt x="12" y="63"/>
                    <a:pt x="12" y="63"/>
                    <a:pt x="12" y="63"/>
                  </a:cubicBezTo>
                  <a:cubicBezTo>
                    <a:pt x="14" y="61"/>
                    <a:pt x="14" y="61"/>
                    <a:pt x="14" y="61"/>
                  </a:cubicBezTo>
                  <a:cubicBezTo>
                    <a:pt x="15" y="60"/>
                    <a:pt x="15" y="60"/>
                    <a:pt x="15" y="60"/>
                  </a:cubicBezTo>
                  <a:cubicBezTo>
                    <a:pt x="16" y="61"/>
                    <a:pt x="16" y="61"/>
                    <a:pt x="16" y="61"/>
                  </a:cubicBezTo>
                  <a:cubicBezTo>
                    <a:pt x="16" y="62"/>
                    <a:pt x="16" y="62"/>
                    <a:pt x="16" y="62"/>
                  </a:cubicBezTo>
                  <a:cubicBezTo>
                    <a:pt x="15" y="62"/>
                    <a:pt x="15" y="62"/>
                    <a:pt x="15" y="62"/>
                  </a:cubicBezTo>
                  <a:cubicBezTo>
                    <a:pt x="15" y="63"/>
                    <a:pt x="15" y="63"/>
                    <a:pt x="15" y="63"/>
                  </a:cubicBezTo>
                  <a:cubicBezTo>
                    <a:pt x="16" y="66"/>
                    <a:pt x="16" y="66"/>
                    <a:pt x="16" y="66"/>
                  </a:cubicBezTo>
                  <a:cubicBezTo>
                    <a:pt x="16" y="67"/>
                    <a:pt x="16" y="67"/>
                    <a:pt x="16" y="67"/>
                  </a:cubicBezTo>
                  <a:cubicBezTo>
                    <a:pt x="16" y="67"/>
                    <a:pt x="16" y="67"/>
                    <a:pt x="16" y="67"/>
                  </a:cubicBezTo>
                  <a:cubicBezTo>
                    <a:pt x="17" y="67"/>
                    <a:pt x="17" y="67"/>
                    <a:pt x="17" y="67"/>
                  </a:cubicBezTo>
                  <a:cubicBezTo>
                    <a:pt x="18" y="67"/>
                    <a:pt x="18" y="67"/>
                    <a:pt x="18" y="67"/>
                  </a:cubicBezTo>
                  <a:cubicBezTo>
                    <a:pt x="19" y="67"/>
                    <a:pt x="19" y="67"/>
                    <a:pt x="19" y="67"/>
                  </a:cubicBezTo>
                  <a:cubicBezTo>
                    <a:pt x="19" y="67"/>
                    <a:pt x="19" y="67"/>
                    <a:pt x="19" y="67"/>
                  </a:cubicBezTo>
                  <a:cubicBezTo>
                    <a:pt x="20" y="67"/>
                    <a:pt x="20" y="67"/>
                    <a:pt x="20" y="67"/>
                  </a:cubicBezTo>
                  <a:cubicBezTo>
                    <a:pt x="20" y="67"/>
                    <a:pt x="20" y="67"/>
                    <a:pt x="20" y="67"/>
                  </a:cubicBezTo>
                  <a:cubicBezTo>
                    <a:pt x="20" y="67"/>
                    <a:pt x="20" y="67"/>
                    <a:pt x="20" y="67"/>
                  </a:cubicBezTo>
                  <a:cubicBezTo>
                    <a:pt x="23" y="67"/>
                    <a:pt x="23" y="67"/>
                    <a:pt x="23" y="67"/>
                  </a:cubicBezTo>
                  <a:cubicBezTo>
                    <a:pt x="24" y="67"/>
                    <a:pt x="24" y="67"/>
                    <a:pt x="24" y="67"/>
                  </a:cubicBezTo>
                  <a:cubicBezTo>
                    <a:pt x="25" y="66"/>
                    <a:pt x="25" y="66"/>
                    <a:pt x="25" y="66"/>
                  </a:cubicBezTo>
                  <a:cubicBezTo>
                    <a:pt x="26" y="66"/>
                    <a:pt x="26" y="66"/>
                    <a:pt x="26" y="66"/>
                  </a:cubicBezTo>
                  <a:cubicBezTo>
                    <a:pt x="27" y="66"/>
                    <a:pt x="27" y="66"/>
                    <a:pt x="27" y="66"/>
                  </a:cubicBezTo>
                  <a:cubicBezTo>
                    <a:pt x="28" y="66"/>
                    <a:pt x="28" y="66"/>
                    <a:pt x="28" y="66"/>
                  </a:cubicBezTo>
                  <a:cubicBezTo>
                    <a:pt x="29" y="65"/>
                    <a:pt x="29" y="65"/>
                    <a:pt x="29" y="65"/>
                  </a:cubicBezTo>
                  <a:cubicBezTo>
                    <a:pt x="30" y="64"/>
                    <a:pt x="30" y="64"/>
                    <a:pt x="30" y="64"/>
                  </a:cubicBezTo>
                  <a:cubicBezTo>
                    <a:pt x="32" y="62"/>
                    <a:pt x="32" y="62"/>
                    <a:pt x="32" y="62"/>
                  </a:cubicBezTo>
                  <a:cubicBezTo>
                    <a:pt x="34" y="62"/>
                    <a:pt x="34" y="62"/>
                    <a:pt x="34" y="62"/>
                  </a:cubicBezTo>
                  <a:cubicBezTo>
                    <a:pt x="35" y="61"/>
                    <a:pt x="35" y="61"/>
                    <a:pt x="35" y="61"/>
                  </a:cubicBezTo>
                  <a:cubicBezTo>
                    <a:pt x="36" y="61"/>
                    <a:pt x="36" y="61"/>
                    <a:pt x="36" y="61"/>
                  </a:cubicBezTo>
                  <a:cubicBezTo>
                    <a:pt x="37" y="62"/>
                    <a:pt x="37" y="62"/>
                    <a:pt x="37" y="62"/>
                  </a:cubicBezTo>
                  <a:cubicBezTo>
                    <a:pt x="38" y="61"/>
                    <a:pt x="38" y="61"/>
                    <a:pt x="38" y="61"/>
                  </a:cubicBezTo>
                  <a:cubicBezTo>
                    <a:pt x="38" y="62"/>
                    <a:pt x="38" y="62"/>
                    <a:pt x="38" y="62"/>
                  </a:cubicBezTo>
                  <a:cubicBezTo>
                    <a:pt x="38" y="63"/>
                    <a:pt x="38" y="63"/>
                    <a:pt x="38" y="63"/>
                  </a:cubicBezTo>
                  <a:cubicBezTo>
                    <a:pt x="39" y="64"/>
                    <a:pt x="39" y="64"/>
                    <a:pt x="39" y="64"/>
                  </a:cubicBezTo>
                  <a:cubicBezTo>
                    <a:pt x="38" y="65"/>
                    <a:pt x="38" y="65"/>
                    <a:pt x="38" y="65"/>
                  </a:cubicBezTo>
                  <a:cubicBezTo>
                    <a:pt x="39" y="67"/>
                    <a:pt x="39" y="67"/>
                    <a:pt x="39" y="67"/>
                  </a:cubicBezTo>
                  <a:cubicBezTo>
                    <a:pt x="38" y="68"/>
                    <a:pt x="38" y="68"/>
                    <a:pt x="38" y="68"/>
                  </a:cubicBezTo>
                  <a:cubicBezTo>
                    <a:pt x="39" y="70"/>
                    <a:pt x="39" y="70"/>
                    <a:pt x="39" y="70"/>
                  </a:cubicBezTo>
                  <a:cubicBezTo>
                    <a:pt x="40" y="70"/>
                    <a:pt x="40" y="70"/>
                    <a:pt x="40" y="70"/>
                  </a:cubicBezTo>
                  <a:cubicBezTo>
                    <a:pt x="40" y="71"/>
                    <a:pt x="40" y="71"/>
                    <a:pt x="40" y="71"/>
                  </a:cubicBezTo>
                  <a:cubicBezTo>
                    <a:pt x="41" y="72"/>
                    <a:pt x="41" y="72"/>
                    <a:pt x="41" y="72"/>
                  </a:cubicBezTo>
                  <a:cubicBezTo>
                    <a:pt x="43" y="72"/>
                    <a:pt x="43" y="72"/>
                    <a:pt x="43" y="72"/>
                  </a:cubicBezTo>
                  <a:cubicBezTo>
                    <a:pt x="44" y="73"/>
                    <a:pt x="44" y="73"/>
                    <a:pt x="44" y="73"/>
                  </a:cubicBezTo>
                  <a:cubicBezTo>
                    <a:pt x="44" y="73"/>
                    <a:pt x="44" y="73"/>
                    <a:pt x="44" y="73"/>
                  </a:cubicBezTo>
                  <a:cubicBezTo>
                    <a:pt x="46" y="72"/>
                    <a:pt x="46" y="72"/>
                    <a:pt x="46" y="72"/>
                  </a:cubicBezTo>
                  <a:cubicBezTo>
                    <a:pt x="48" y="74"/>
                    <a:pt x="48" y="74"/>
                    <a:pt x="48" y="74"/>
                  </a:cubicBezTo>
                  <a:cubicBezTo>
                    <a:pt x="49" y="74"/>
                    <a:pt x="49" y="74"/>
                    <a:pt x="49" y="74"/>
                  </a:cubicBezTo>
                  <a:cubicBezTo>
                    <a:pt x="50" y="75"/>
                    <a:pt x="50" y="75"/>
                    <a:pt x="50" y="75"/>
                  </a:cubicBezTo>
                  <a:cubicBezTo>
                    <a:pt x="51" y="75"/>
                    <a:pt x="51" y="75"/>
                    <a:pt x="51" y="75"/>
                  </a:cubicBezTo>
                  <a:cubicBezTo>
                    <a:pt x="53" y="76"/>
                    <a:pt x="53" y="76"/>
                    <a:pt x="53" y="76"/>
                  </a:cubicBezTo>
                  <a:cubicBezTo>
                    <a:pt x="54" y="76"/>
                    <a:pt x="54" y="76"/>
                    <a:pt x="54" y="76"/>
                  </a:cubicBezTo>
                  <a:cubicBezTo>
                    <a:pt x="54" y="77"/>
                    <a:pt x="54" y="77"/>
                    <a:pt x="54" y="77"/>
                  </a:cubicBezTo>
                  <a:cubicBezTo>
                    <a:pt x="55" y="77"/>
                    <a:pt x="55" y="77"/>
                    <a:pt x="55" y="77"/>
                  </a:cubicBezTo>
                  <a:cubicBezTo>
                    <a:pt x="56" y="78"/>
                    <a:pt x="56" y="78"/>
                    <a:pt x="56" y="78"/>
                  </a:cubicBezTo>
                  <a:cubicBezTo>
                    <a:pt x="59" y="78"/>
                    <a:pt x="59" y="78"/>
                    <a:pt x="59" y="78"/>
                  </a:cubicBezTo>
                  <a:cubicBezTo>
                    <a:pt x="61" y="79"/>
                    <a:pt x="61" y="79"/>
                    <a:pt x="61" y="79"/>
                  </a:cubicBezTo>
                  <a:cubicBezTo>
                    <a:pt x="61" y="79"/>
                    <a:pt x="61" y="79"/>
                    <a:pt x="61" y="79"/>
                  </a:cubicBezTo>
                  <a:cubicBezTo>
                    <a:pt x="61" y="81"/>
                    <a:pt x="61" y="81"/>
                    <a:pt x="61" y="81"/>
                  </a:cubicBezTo>
                  <a:cubicBezTo>
                    <a:pt x="61" y="83"/>
                    <a:pt x="61" y="83"/>
                    <a:pt x="61" y="83"/>
                  </a:cubicBezTo>
                  <a:cubicBezTo>
                    <a:pt x="61" y="84"/>
                    <a:pt x="61" y="84"/>
                    <a:pt x="61" y="84"/>
                  </a:cubicBezTo>
                  <a:cubicBezTo>
                    <a:pt x="62" y="86"/>
                    <a:pt x="62" y="86"/>
                    <a:pt x="62" y="86"/>
                  </a:cubicBezTo>
                  <a:cubicBezTo>
                    <a:pt x="62" y="88"/>
                    <a:pt x="62" y="88"/>
                    <a:pt x="62" y="88"/>
                  </a:cubicBezTo>
                  <a:cubicBezTo>
                    <a:pt x="70" y="88"/>
                    <a:pt x="70" y="88"/>
                    <a:pt x="70" y="88"/>
                  </a:cubicBezTo>
                  <a:cubicBezTo>
                    <a:pt x="71" y="91"/>
                    <a:pt x="71" y="91"/>
                    <a:pt x="71" y="91"/>
                  </a:cubicBezTo>
                  <a:cubicBezTo>
                    <a:pt x="70" y="92"/>
                    <a:pt x="70" y="92"/>
                    <a:pt x="70" y="92"/>
                  </a:cubicBezTo>
                  <a:cubicBezTo>
                    <a:pt x="73" y="93"/>
                    <a:pt x="73" y="93"/>
                    <a:pt x="73" y="93"/>
                  </a:cubicBezTo>
                  <a:cubicBezTo>
                    <a:pt x="75" y="97"/>
                    <a:pt x="75" y="97"/>
                    <a:pt x="75" y="97"/>
                  </a:cubicBezTo>
                  <a:cubicBezTo>
                    <a:pt x="75" y="98"/>
                    <a:pt x="75" y="98"/>
                    <a:pt x="75" y="98"/>
                  </a:cubicBezTo>
                  <a:cubicBezTo>
                    <a:pt x="73" y="102"/>
                    <a:pt x="73" y="102"/>
                    <a:pt x="73" y="102"/>
                  </a:cubicBezTo>
                  <a:cubicBezTo>
                    <a:pt x="73" y="103"/>
                    <a:pt x="73" y="103"/>
                    <a:pt x="73" y="103"/>
                  </a:cubicBezTo>
                  <a:cubicBezTo>
                    <a:pt x="73" y="104"/>
                    <a:pt x="73" y="104"/>
                    <a:pt x="73" y="104"/>
                  </a:cubicBezTo>
                  <a:cubicBezTo>
                    <a:pt x="73" y="104"/>
                    <a:pt x="73" y="104"/>
                    <a:pt x="73" y="104"/>
                  </a:cubicBezTo>
                  <a:cubicBezTo>
                    <a:pt x="73" y="105"/>
                    <a:pt x="73" y="105"/>
                    <a:pt x="73" y="105"/>
                  </a:cubicBezTo>
                  <a:cubicBezTo>
                    <a:pt x="74" y="106"/>
                    <a:pt x="74" y="106"/>
                    <a:pt x="74" y="106"/>
                  </a:cubicBezTo>
                  <a:cubicBezTo>
                    <a:pt x="74" y="107"/>
                    <a:pt x="74" y="107"/>
                    <a:pt x="74" y="107"/>
                  </a:cubicBezTo>
                  <a:cubicBezTo>
                    <a:pt x="75" y="108"/>
                    <a:pt x="75" y="108"/>
                    <a:pt x="75" y="108"/>
                  </a:cubicBezTo>
                  <a:cubicBezTo>
                    <a:pt x="74" y="111"/>
                    <a:pt x="74" y="111"/>
                    <a:pt x="74" y="111"/>
                  </a:cubicBezTo>
                  <a:cubicBezTo>
                    <a:pt x="75" y="112"/>
                    <a:pt x="75" y="112"/>
                    <a:pt x="75" y="112"/>
                  </a:cubicBezTo>
                  <a:cubicBezTo>
                    <a:pt x="74" y="112"/>
                    <a:pt x="74" y="112"/>
                    <a:pt x="74" y="112"/>
                  </a:cubicBezTo>
                  <a:cubicBezTo>
                    <a:pt x="75" y="113"/>
                    <a:pt x="75" y="113"/>
                    <a:pt x="75" y="113"/>
                  </a:cubicBezTo>
                  <a:cubicBezTo>
                    <a:pt x="76" y="113"/>
                    <a:pt x="76" y="113"/>
                    <a:pt x="76" y="113"/>
                  </a:cubicBezTo>
                  <a:cubicBezTo>
                    <a:pt x="77" y="114"/>
                    <a:pt x="77" y="114"/>
                    <a:pt x="77" y="114"/>
                  </a:cubicBezTo>
                  <a:cubicBezTo>
                    <a:pt x="79" y="113"/>
                    <a:pt x="79" y="113"/>
                    <a:pt x="79" y="113"/>
                  </a:cubicBezTo>
                  <a:cubicBezTo>
                    <a:pt x="80" y="114"/>
                    <a:pt x="80" y="114"/>
                    <a:pt x="80" y="114"/>
                  </a:cubicBezTo>
                  <a:cubicBezTo>
                    <a:pt x="82" y="113"/>
                    <a:pt x="82" y="113"/>
                    <a:pt x="82" y="113"/>
                  </a:cubicBezTo>
                  <a:cubicBezTo>
                    <a:pt x="83" y="114"/>
                    <a:pt x="83" y="114"/>
                    <a:pt x="83" y="114"/>
                  </a:cubicBezTo>
                  <a:cubicBezTo>
                    <a:pt x="84" y="114"/>
                    <a:pt x="84" y="114"/>
                    <a:pt x="84" y="114"/>
                  </a:cubicBezTo>
                  <a:cubicBezTo>
                    <a:pt x="84" y="115"/>
                    <a:pt x="84" y="115"/>
                    <a:pt x="84" y="115"/>
                  </a:cubicBezTo>
                  <a:cubicBezTo>
                    <a:pt x="86" y="119"/>
                    <a:pt x="86" y="119"/>
                    <a:pt x="86" y="119"/>
                  </a:cubicBezTo>
                  <a:cubicBezTo>
                    <a:pt x="86" y="121"/>
                    <a:pt x="86" y="121"/>
                    <a:pt x="86" y="121"/>
                  </a:cubicBezTo>
                  <a:cubicBezTo>
                    <a:pt x="87" y="121"/>
                    <a:pt x="87" y="121"/>
                    <a:pt x="87" y="121"/>
                  </a:cubicBezTo>
                  <a:cubicBezTo>
                    <a:pt x="89" y="120"/>
                    <a:pt x="89" y="120"/>
                    <a:pt x="89" y="120"/>
                  </a:cubicBezTo>
                  <a:cubicBezTo>
                    <a:pt x="90" y="120"/>
                    <a:pt x="90" y="120"/>
                    <a:pt x="90" y="120"/>
                  </a:cubicBezTo>
                  <a:cubicBezTo>
                    <a:pt x="91" y="121"/>
                    <a:pt x="91" y="121"/>
                    <a:pt x="91" y="121"/>
                  </a:cubicBezTo>
                  <a:cubicBezTo>
                    <a:pt x="91" y="121"/>
                    <a:pt x="91" y="121"/>
                    <a:pt x="91" y="121"/>
                  </a:cubicBezTo>
                  <a:cubicBezTo>
                    <a:pt x="91" y="122"/>
                    <a:pt x="91" y="122"/>
                    <a:pt x="91" y="122"/>
                  </a:cubicBezTo>
                  <a:cubicBezTo>
                    <a:pt x="91" y="126"/>
                    <a:pt x="91" y="126"/>
                    <a:pt x="91" y="126"/>
                  </a:cubicBezTo>
                  <a:cubicBezTo>
                    <a:pt x="91" y="126"/>
                    <a:pt x="91" y="126"/>
                    <a:pt x="91" y="126"/>
                  </a:cubicBezTo>
                  <a:cubicBezTo>
                    <a:pt x="90" y="126"/>
                    <a:pt x="90" y="126"/>
                    <a:pt x="90" y="126"/>
                  </a:cubicBezTo>
                  <a:cubicBezTo>
                    <a:pt x="90" y="127"/>
                    <a:pt x="90" y="127"/>
                    <a:pt x="90" y="127"/>
                  </a:cubicBezTo>
                  <a:cubicBezTo>
                    <a:pt x="90" y="127"/>
                    <a:pt x="90" y="127"/>
                    <a:pt x="90" y="127"/>
                  </a:cubicBezTo>
                  <a:cubicBezTo>
                    <a:pt x="90" y="128"/>
                    <a:pt x="90" y="128"/>
                    <a:pt x="90" y="128"/>
                  </a:cubicBezTo>
                  <a:cubicBezTo>
                    <a:pt x="91" y="127"/>
                    <a:pt x="91" y="127"/>
                    <a:pt x="91" y="127"/>
                  </a:cubicBezTo>
                  <a:cubicBezTo>
                    <a:pt x="93" y="127"/>
                    <a:pt x="93" y="127"/>
                    <a:pt x="93" y="127"/>
                  </a:cubicBezTo>
                  <a:cubicBezTo>
                    <a:pt x="93" y="128"/>
                    <a:pt x="93" y="128"/>
                    <a:pt x="93" y="128"/>
                  </a:cubicBezTo>
                  <a:cubicBezTo>
                    <a:pt x="94" y="130"/>
                    <a:pt x="94" y="130"/>
                    <a:pt x="94" y="130"/>
                  </a:cubicBezTo>
                  <a:cubicBezTo>
                    <a:pt x="94" y="131"/>
                    <a:pt x="94" y="131"/>
                    <a:pt x="94" y="131"/>
                  </a:cubicBezTo>
                  <a:cubicBezTo>
                    <a:pt x="94" y="133"/>
                    <a:pt x="94" y="133"/>
                    <a:pt x="94" y="133"/>
                  </a:cubicBezTo>
                  <a:cubicBezTo>
                    <a:pt x="94" y="134"/>
                    <a:pt x="94" y="134"/>
                    <a:pt x="94" y="134"/>
                  </a:cubicBezTo>
                  <a:cubicBezTo>
                    <a:pt x="94" y="135"/>
                    <a:pt x="94" y="135"/>
                    <a:pt x="94" y="135"/>
                  </a:cubicBezTo>
                  <a:cubicBezTo>
                    <a:pt x="93" y="135"/>
                    <a:pt x="93" y="135"/>
                    <a:pt x="93" y="135"/>
                  </a:cubicBezTo>
                  <a:cubicBezTo>
                    <a:pt x="92" y="135"/>
                    <a:pt x="92" y="135"/>
                    <a:pt x="92" y="135"/>
                  </a:cubicBezTo>
                  <a:cubicBezTo>
                    <a:pt x="92" y="136"/>
                    <a:pt x="92" y="136"/>
                    <a:pt x="92" y="136"/>
                  </a:cubicBezTo>
                  <a:cubicBezTo>
                    <a:pt x="91" y="136"/>
                    <a:pt x="91" y="136"/>
                    <a:pt x="91" y="136"/>
                  </a:cubicBezTo>
                  <a:cubicBezTo>
                    <a:pt x="91" y="136"/>
                    <a:pt x="91" y="136"/>
                    <a:pt x="91" y="136"/>
                  </a:cubicBezTo>
                  <a:cubicBezTo>
                    <a:pt x="89" y="137"/>
                    <a:pt x="89" y="137"/>
                    <a:pt x="89" y="137"/>
                  </a:cubicBezTo>
                  <a:cubicBezTo>
                    <a:pt x="89" y="138"/>
                    <a:pt x="89" y="138"/>
                    <a:pt x="89" y="138"/>
                  </a:cubicBezTo>
                  <a:cubicBezTo>
                    <a:pt x="88" y="138"/>
                    <a:pt x="88" y="138"/>
                    <a:pt x="88" y="138"/>
                  </a:cubicBezTo>
                  <a:cubicBezTo>
                    <a:pt x="86" y="139"/>
                    <a:pt x="86" y="139"/>
                    <a:pt x="86" y="139"/>
                  </a:cubicBezTo>
                  <a:cubicBezTo>
                    <a:pt x="86" y="139"/>
                    <a:pt x="86" y="139"/>
                    <a:pt x="86" y="139"/>
                  </a:cubicBezTo>
                  <a:cubicBezTo>
                    <a:pt x="86" y="140"/>
                    <a:pt x="86" y="140"/>
                    <a:pt x="86" y="140"/>
                  </a:cubicBezTo>
                  <a:cubicBezTo>
                    <a:pt x="85" y="140"/>
                    <a:pt x="85" y="140"/>
                    <a:pt x="85" y="140"/>
                  </a:cubicBezTo>
                  <a:cubicBezTo>
                    <a:pt x="85" y="140"/>
                    <a:pt x="85" y="140"/>
                    <a:pt x="85" y="140"/>
                  </a:cubicBezTo>
                  <a:cubicBezTo>
                    <a:pt x="83" y="142"/>
                    <a:pt x="83" y="142"/>
                    <a:pt x="83" y="142"/>
                  </a:cubicBezTo>
                  <a:cubicBezTo>
                    <a:pt x="83" y="142"/>
                    <a:pt x="83" y="142"/>
                    <a:pt x="83" y="142"/>
                  </a:cubicBezTo>
                  <a:cubicBezTo>
                    <a:pt x="83" y="143"/>
                    <a:pt x="83" y="143"/>
                    <a:pt x="83" y="143"/>
                  </a:cubicBezTo>
                  <a:cubicBezTo>
                    <a:pt x="82" y="143"/>
                    <a:pt x="82" y="143"/>
                    <a:pt x="82" y="143"/>
                  </a:cubicBezTo>
                  <a:cubicBezTo>
                    <a:pt x="82" y="144"/>
                    <a:pt x="82" y="144"/>
                    <a:pt x="82" y="144"/>
                  </a:cubicBezTo>
                  <a:cubicBezTo>
                    <a:pt x="81" y="145"/>
                    <a:pt x="81" y="145"/>
                    <a:pt x="81" y="145"/>
                  </a:cubicBezTo>
                  <a:cubicBezTo>
                    <a:pt x="80" y="146"/>
                    <a:pt x="80" y="146"/>
                    <a:pt x="80" y="146"/>
                  </a:cubicBezTo>
                  <a:cubicBezTo>
                    <a:pt x="80" y="147"/>
                    <a:pt x="80" y="147"/>
                    <a:pt x="80" y="147"/>
                  </a:cubicBezTo>
                  <a:cubicBezTo>
                    <a:pt x="80" y="148"/>
                    <a:pt x="80" y="148"/>
                    <a:pt x="80" y="148"/>
                  </a:cubicBezTo>
                  <a:cubicBezTo>
                    <a:pt x="79" y="148"/>
                    <a:pt x="79" y="148"/>
                    <a:pt x="79" y="148"/>
                  </a:cubicBezTo>
                  <a:cubicBezTo>
                    <a:pt x="79" y="148"/>
                    <a:pt x="79" y="148"/>
                    <a:pt x="79" y="148"/>
                  </a:cubicBezTo>
                  <a:cubicBezTo>
                    <a:pt x="79" y="148"/>
                    <a:pt x="79" y="148"/>
                    <a:pt x="79" y="148"/>
                  </a:cubicBezTo>
                  <a:cubicBezTo>
                    <a:pt x="80" y="149"/>
                    <a:pt x="80" y="149"/>
                    <a:pt x="80" y="149"/>
                  </a:cubicBezTo>
                  <a:cubicBezTo>
                    <a:pt x="82" y="148"/>
                    <a:pt x="82" y="148"/>
                    <a:pt x="82" y="148"/>
                  </a:cubicBezTo>
                  <a:cubicBezTo>
                    <a:pt x="83" y="149"/>
                    <a:pt x="83" y="149"/>
                    <a:pt x="83" y="149"/>
                  </a:cubicBezTo>
                  <a:cubicBezTo>
                    <a:pt x="84" y="150"/>
                    <a:pt x="84" y="150"/>
                    <a:pt x="84" y="150"/>
                  </a:cubicBezTo>
                  <a:cubicBezTo>
                    <a:pt x="85" y="150"/>
                    <a:pt x="85" y="150"/>
                    <a:pt x="85" y="150"/>
                  </a:cubicBezTo>
                  <a:cubicBezTo>
                    <a:pt x="86" y="151"/>
                    <a:pt x="86" y="151"/>
                    <a:pt x="86" y="151"/>
                  </a:cubicBezTo>
                  <a:cubicBezTo>
                    <a:pt x="87" y="153"/>
                    <a:pt x="87" y="153"/>
                    <a:pt x="87" y="153"/>
                  </a:cubicBezTo>
                  <a:cubicBezTo>
                    <a:pt x="87" y="153"/>
                    <a:pt x="87" y="153"/>
                    <a:pt x="87" y="153"/>
                  </a:cubicBezTo>
                  <a:cubicBezTo>
                    <a:pt x="88" y="152"/>
                    <a:pt x="88" y="152"/>
                    <a:pt x="88" y="152"/>
                  </a:cubicBezTo>
                  <a:cubicBezTo>
                    <a:pt x="88" y="152"/>
                    <a:pt x="88" y="152"/>
                    <a:pt x="88" y="152"/>
                  </a:cubicBezTo>
                  <a:cubicBezTo>
                    <a:pt x="89" y="154"/>
                    <a:pt x="89" y="154"/>
                    <a:pt x="89" y="154"/>
                  </a:cubicBezTo>
                  <a:cubicBezTo>
                    <a:pt x="91" y="154"/>
                    <a:pt x="91" y="154"/>
                    <a:pt x="91" y="154"/>
                  </a:cubicBezTo>
                  <a:cubicBezTo>
                    <a:pt x="92" y="154"/>
                    <a:pt x="92" y="154"/>
                    <a:pt x="92" y="154"/>
                  </a:cubicBezTo>
                  <a:cubicBezTo>
                    <a:pt x="93" y="155"/>
                    <a:pt x="93" y="155"/>
                    <a:pt x="93" y="155"/>
                  </a:cubicBezTo>
                  <a:cubicBezTo>
                    <a:pt x="93" y="156"/>
                    <a:pt x="93" y="156"/>
                    <a:pt x="93" y="156"/>
                  </a:cubicBezTo>
                  <a:cubicBezTo>
                    <a:pt x="94" y="156"/>
                    <a:pt x="94" y="156"/>
                    <a:pt x="94" y="156"/>
                  </a:cubicBezTo>
                  <a:cubicBezTo>
                    <a:pt x="95" y="157"/>
                    <a:pt x="95" y="157"/>
                    <a:pt x="95" y="157"/>
                  </a:cubicBezTo>
                  <a:cubicBezTo>
                    <a:pt x="96" y="158"/>
                    <a:pt x="96" y="158"/>
                    <a:pt x="96" y="158"/>
                  </a:cubicBezTo>
                  <a:cubicBezTo>
                    <a:pt x="97" y="159"/>
                    <a:pt x="97" y="159"/>
                    <a:pt x="97" y="159"/>
                  </a:cubicBezTo>
                  <a:cubicBezTo>
                    <a:pt x="98" y="160"/>
                    <a:pt x="98" y="160"/>
                    <a:pt x="98" y="160"/>
                  </a:cubicBezTo>
                  <a:cubicBezTo>
                    <a:pt x="98" y="161"/>
                    <a:pt x="98" y="161"/>
                    <a:pt x="98" y="161"/>
                  </a:cubicBezTo>
                  <a:cubicBezTo>
                    <a:pt x="97" y="162"/>
                    <a:pt x="97" y="162"/>
                    <a:pt x="97" y="162"/>
                  </a:cubicBezTo>
                  <a:cubicBezTo>
                    <a:pt x="98" y="163"/>
                    <a:pt x="98" y="163"/>
                    <a:pt x="98" y="163"/>
                  </a:cubicBezTo>
                  <a:cubicBezTo>
                    <a:pt x="98" y="164"/>
                    <a:pt x="98" y="164"/>
                    <a:pt x="98" y="164"/>
                  </a:cubicBezTo>
                  <a:cubicBezTo>
                    <a:pt x="98" y="164"/>
                    <a:pt x="98" y="164"/>
                    <a:pt x="98" y="164"/>
                  </a:cubicBezTo>
                  <a:cubicBezTo>
                    <a:pt x="99" y="165"/>
                    <a:pt x="99" y="165"/>
                    <a:pt x="99" y="165"/>
                  </a:cubicBezTo>
                  <a:cubicBezTo>
                    <a:pt x="99" y="165"/>
                    <a:pt x="99" y="165"/>
                    <a:pt x="99" y="165"/>
                  </a:cubicBezTo>
                  <a:cubicBezTo>
                    <a:pt x="101" y="164"/>
                    <a:pt x="101" y="164"/>
                    <a:pt x="101" y="164"/>
                  </a:cubicBezTo>
                  <a:cubicBezTo>
                    <a:pt x="101" y="162"/>
                    <a:pt x="101" y="162"/>
                    <a:pt x="101" y="162"/>
                  </a:cubicBezTo>
                  <a:cubicBezTo>
                    <a:pt x="102" y="159"/>
                    <a:pt x="102" y="159"/>
                    <a:pt x="102" y="159"/>
                  </a:cubicBezTo>
                  <a:cubicBezTo>
                    <a:pt x="103" y="158"/>
                    <a:pt x="103" y="158"/>
                    <a:pt x="103" y="158"/>
                  </a:cubicBezTo>
                  <a:cubicBezTo>
                    <a:pt x="103" y="157"/>
                    <a:pt x="103" y="157"/>
                    <a:pt x="103" y="157"/>
                  </a:cubicBezTo>
                  <a:cubicBezTo>
                    <a:pt x="102" y="157"/>
                    <a:pt x="102" y="157"/>
                    <a:pt x="102" y="157"/>
                  </a:cubicBezTo>
                  <a:cubicBezTo>
                    <a:pt x="102" y="156"/>
                    <a:pt x="102" y="156"/>
                    <a:pt x="102" y="156"/>
                  </a:cubicBezTo>
                  <a:cubicBezTo>
                    <a:pt x="102" y="155"/>
                    <a:pt x="102" y="155"/>
                    <a:pt x="102" y="155"/>
                  </a:cubicBezTo>
                  <a:cubicBezTo>
                    <a:pt x="103" y="155"/>
                    <a:pt x="103" y="155"/>
                    <a:pt x="103" y="155"/>
                  </a:cubicBezTo>
                  <a:cubicBezTo>
                    <a:pt x="103" y="154"/>
                    <a:pt x="103" y="154"/>
                    <a:pt x="103" y="154"/>
                  </a:cubicBezTo>
                  <a:cubicBezTo>
                    <a:pt x="104" y="153"/>
                    <a:pt x="104" y="153"/>
                    <a:pt x="104" y="153"/>
                  </a:cubicBezTo>
                  <a:cubicBezTo>
                    <a:pt x="104" y="153"/>
                    <a:pt x="104" y="153"/>
                    <a:pt x="104" y="153"/>
                  </a:cubicBezTo>
                  <a:cubicBezTo>
                    <a:pt x="104" y="153"/>
                    <a:pt x="104" y="153"/>
                    <a:pt x="104" y="153"/>
                  </a:cubicBezTo>
                  <a:cubicBezTo>
                    <a:pt x="105" y="153"/>
                    <a:pt x="105" y="153"/>
                    <a:pt x="105" y="153"/>
                  </a:cubicBezTo>
                  <a:cubicBezTo>
                    <a:pt x="105" y="153"/>
                    <a:pt x="105" y="153"/>
                    <a:pt x="105" y="153"/>
                  </a:cubicBezTo>
                  <a:cubicBezTo>
                    <a:pt x="105" y="152"/>
                    <a:pt x="105" y="152"/>
                    <a:pt x="105" y="152"/>
                  </a:cubicBezTo>
                  <a:cubicBezTo>
                    <a:pt x="106" y="151"/>
                    <a:pt x="106" y="151"/>
                    <a:pt x="106" y="151"/>
                  </a:cubicBezTo>
                  <a:cubicBezTo>
                    <a:pt x="106" y="151"/>
                    <a:pt x="106" y="151"/>
                    <a:pt x="106" y="151"/>
                  </a:cubicBezTo>
                  <a:cubicBezTo>
                    <a:pt x="106" y="150"/>
                    <a:pt x="106" y="150"/>
                    <a:pt x="106" y="150"/>
                  </a:cubicBezTo>
                  <a:cubicBezTo>
                    <a:pt x="107" y="150"/>
                    <a:pt x="107" y="150"/>
                    <a:pt x="107" y="150"/>
                  </a:cubicBezTo>
                  <a:cubicBezTo>
                    <a:pt x="107" y="149"/>
                    <a:pt x="107" y="149"/>
                    <a:pt x="107" y="149"/>
                  </a:cubicBezTo>
                  <a:cubicBezTo>
                    <a:pt x="107" y="149"/>
                    <a:pt x="107" y="149"/>
                    <a:pt x="107" y="149"/>
                  </a:cubicBezTo>
                  <a:cubicBezTo>
                    <a:pt x="106" y="148"/>
                    <a:pt x="106" y="148"/>
                    <a:pt x="106" y="148"/>
                  </a:cubicBezTo>
                  <a:cubicBezTo>
                    <a:pt x="106" y="147"/>
                    <a:pt x="106" y="147"/>
                    <a:pt x="106" y="147"/>
                  </a:cubicBezTo>
                  <a:cubicBezTo>
                    <a:pt x="106" y="147"/>
                    <a:pt x="106" y="147"/>
                    <a:pt x="106" y="147"/>
                  </a:cubicBezTo>
                  <a:cubicBezTo>
                    <a:pt x="106" y="147"/>
                    <a:pt x="106" y="147"/>
                    <a:pt x="106" y="147"/>
                  </a:cubicBezTo>
                  <a:cubicBezTo>
                    <a:pt x="107" y="148"/>
                    <a:pt x="107" y="148"/>
                    <a:pt x="107" y="148"/>
                  </a:cubicBezTo>
                  <a:cubicBezTo>
                    <a:pt x="108" y="149"/>
                    <a:pt x="108" y="149"/>
                    <a:pt x="108" y="149"/>
                  </a:cubicBezTo>
                  <a:cubicBezTo>
                    <a:pt x="108" y="149"/>
                    <a:pt x="108" y="149"/>
                    <a:pt x="108" y="149"/>
                  </a:cubicBezTo>
                  <a:cubicBezTo>
                    <a:pt x="109" y="149"/>
                    <a:pt x="109" y="149"/>
                    <a:pt x="109" y="149"/>
                  </a:cubicBezTo>
                  <a:cubicBezTo>
                    <a:pt x="109" y="149"/>
                    <a:pt x="109" y="149"/>
                    <a:pt x="109" y="149"/>
                  </a:cubicBezTo>
                  <a:cubicBezTo>
                    <a:pt x="109" y="150"/>
                    <a:pt x="109" y="150"/>
                    <a:pt x="109" y="150"/>
                  </a:cubicBezTo>
                  <a:cubicBezTo>
                    <a:pt x="109" y="150"/>
                    <a:pt x="109" y="150"/>
                    <a:pt x="109" y="150"/>
                  </a:cubicBezTo>
                  <a:cubicBezTo>
                    <a:pt x="108" y="151"/>
                    <a:pt x="108" y="151"/>
                    <a:pt x="108" y="151"/>
                  </a:cubicBezTo>
                  <a:cubicBezTo>
                    <a:pt x="107" y="153"/>
                    <a:pt x="107" y="153"/>
                    <a:pt x="107" y="153"/>
                  </a:cubicBezTo>
                  <a:cubicBezTo>
                    <a:pt x="106" y="153"/>
                    <a:pt x="106" y="153"/>
                    <a:pt x="106" y="153"/>
                  </a:cubicBezTo>
                  <a:cubicBezTo>
                    <a:pt x="106" y="154"/>
                    <a:pt x="106" y="154"/>
                    <a:pt x="106" y="154"/>
                  </a:cubicBezTo>
                  <a:cubicBezTo>
                    <a:pt x="106" y="154"/>
                    <a:pt x="106" y="154"/>
                    <a:pt x="106" y="154"/>
                  </a:cubicBezTo>
                  <a:cubicBezTo>
                    <a:pt x="106" y="154"/>
                    <a:pt x="106" y="154"/>
                    <a:pt x="106" y="154"/>
                  </a:cubicBezTo>
                  <a:cubicBezTo>
                    <a:pt x="105" y="155"/>
                    <a:pt x="105" y="155"/>
                    <a:pt x="105" y="155"/>
                  </a:cubicBezTo>
                  <a:cubicBezTo>
                    <a:pt x="104" y="155"/>
                    <a:pt x="104" y="155"/>
                    <a:pt x="104" y="155"/>
                  </a:cubicBezTo>
                  <a:cubicBezTo>
                    <a:pt x="104" y="156"/>
                    <a:pt x="104" y="156"/>
                    <a:pt x="104" y="156"/>
                  </a:cubicBezTo>
                  <a:cubicBezTo>
                    <a:pt x="103" y="156"/>
                    <a:pt x="103" y="156"/>
                    <a:pt x="103" y="156"/>
                  </a:cubicBezTo>
                  <a:cubicBezTo>
                    <a:pt x="103" y="156"/>
                    <a:pt x="103" y="156"/>
                    <a:pt x="103" y="156"/>
                  </a:cubicBezTo>
                  <a:cubicBezTo>
                    <a:pt x="103" y="156"/>
                    <a:pt x="103" y="156"/>
                    <a:pt x="103" y="156"/>
                  </a:cubicBezTo>
                  <a:cubicBezTo>
                    <a:pt x="104" y="157"/>
                    <a:pt x="104" y="157"/>
                    <a:pt x="104" y="157"/>
                  </a:cubicBezTo>
                  <a:cubicBezTo>
                    <a:pt x="107" y="155"/>
                    <a:pt x="107" y="155"/>
                    <a:pt x="107" y="155"/>
                  </a:cubicBezTo>
                  <a:cubicBezTo>
                    <a:pt x="108" y="153"/>
                    <a:pt x="108" y="153"/>
                    <a:pt x="108" y="153"/>
                  </a:cubicBezTo>
                  <a:cubicBezTo>
                    <a:pt x="110" y="150"/>
                    <a:pt x="110" y="150"/>
                    <a:pt x="110" y="150"/>
                  </a:cubicBezTo>
                  <a:cubicBezTo>
                    <a:pt x="111" y="148"/>
                    <a:pt x="111" y="148"/>
                    <a:pt x="111" y="148"/>
                  </a:cubicBezTo>
                  <a:cubicBezTo>
                    <a:pt x="112" y="146"/>
                    <a:pt x="112" y="146"/>
                    <a:pt x="112" y="146"/>
                  </a:cubicBezTo>
                  <a:cubicBezTo>
                    <a:pt x="114" y="143"/>
                    <a:pt x="114" y="143"/>
                    <a:pt x="114" y="143"/>
                  </a:cubicBezTo>
                  <a:cubicBezTo>
                    <a:pt x="116" y="141"/>
                    <a:pt x="116" y="141"/>
                    <a:pt x="116" y="141"/>
                  </a:cubicBezTo>
                  <a:cubicBezTo>
                    <a:pt x="116" y="140"/>
                    <a:pt x="116" y="140"/>
                    <a:pt x="116" y="140"/>
                  </a:cubicBezTo>
                  <a:cubicBezTo>
                    <a:pt x="116" y="140"/>
                    <a:pt x="116" y="140"/>
                    <a:pt x="116" y="140"/>
                  </a:cubicBezTo>
                  <a:cubicBezTo>
                    <a:pt x="116" y="139"/>
                    <a:pt x="116" y="139"/>
                    <a:pt x="116" y="139"/>
                  </a:cubicBezTo>
                  <a:cubicBezTo>
                    <a:pt x="116" y="139"/>
                    <a:pt x="116" y="139"/>
                    <a:pt x="116" y="139"/>
                  </a:cubicBezTo>
                  <a:cubicBezTo>
                    <a:pt x="117" y="138"/>
                    <a:pt x="117" y="138"/>
                    <a:pt x="117" y="138"/>
                  </a:cubicBezTo>
                  <a:cubicBezTo>
                    <a:pt x="117" y="138"/>
                    <a:pt x="117" y="138"/>
                    <a:pt x="117" y="138"/>
                  </a:cubicBezTo>
                  <a:cubicBezTo>
                    <a:pt x="117" y="137"/>
                    <a:pt x="117" y="137"/>
                    <a:pt x="117" y="137"/>
                  </a:cubicBezTo>
                  <a:cubicBezTo>
                    <a:pt x="117" y="137"/>
                    <a:pt x="117" y="137"/>
                    <a:pt x="117" y="137"/>
                  </a:cubicBezTo>
                  <a:cubicBezTo>
                    <a:pt x="117" y="136"/>
                    <a:pt x="117" y="136"/>
                    <a:pt x="117" y="136"/>
                  </a:cubicBezTo>
                  <a:cubicBezTo>
                    <a:pt x="117" y="136"/>
                    <a:pt x="117" y="136"/>
                    <a:pt x="117" y="136"/>
                  </a:cubicBezTo>
                  <a:cubicBezTo>
                    <a:pt x="117" y="135"/>
                    <a:pt x="117" y="135"/>
                    <a:pt x="117" y="135"/>
                  </a:cubicBezTo>
                  <a:cubicBezTo>
                    <a:pt x="116" y="134"/>
                    <a:pt x="116" y="134"/>
                    <a:pt x="116" y="134"/>
                  </a:cubicBezTo>
                  <a:cubicBezTo>
                    <a:pt x="116" y="134"/>
                    <a:pt x="116" y="134"/>
                    <a:pt x="116" y="134"/>
                  </a:cubicBezTo>
                  <a:cubicBezTo>
                    <a:pt x="116" y="133"/>
                    <a:pt x="116" y="133"/>
                    <a:pt x="116" y="133"/>
                  </a:cubicBezTo>
                  <a:cubicBezTo>
                    <a:pt x="116" y="133"/>
                    <a:pt x="116" y="133"/>
                    <a:pt x="116" y="133"/>
                  </a:cubicBezTo>
                  <a:cubicBezTo>
                    <a:pt x="116" y="132"/>
                    <a:pt x="116" y="132"/>
                    <a:pt x="116" y="132"/>
                  </a:cubicBezTo>
                  <a:cubicBezTo>
                    <a:pt x="115" y="130"/>
                    <a:pt x="115" y="130"/>
                    <a:pt x="115" y="130"/>
                  </a:cubicBezTo>
                  <a:cubicBezTo>
                    <a:pt x="116" y="130"/>
                    <a:pt x="116" y="130"/>
                    <a:pt x="116" y="130"/>
                  </a:cubicBezTo>
                  <a:cubicBezTo>
                    <a:pt x="117" y="130"/>
                    <a:pt x="117" y="130"/>
                    <a:pt x="117" y="130"/>
                  </a:cubicBezTo>
                  <a:cubicBezTo>
                    <a:pt x="116" y="129"/>
                    <a:pt x="116" y="129"/>
                    <a:pt x="116" y="129"/>
                  </a:cubicBezTo>
                  <a:cubicBezTo>
                    <a:pt x="116" y="129"/>
                    <a:pt x="116" y="129"/>
                    <a:pt x="116" y="129"/>
                  </a:cubicBezTo>
                  <a:cubicBezTo>
                    <a:pt x="117" y="129"/>
                    <a:pt x="117" y="129"/>
                    <a:pt x="117" y="129"/>
                  </a:cubicBezTo>
                  <a:cubicBezTo>
                    <a:pt x="117" y="128"/>
                    <a:pt x="117" y="128"/>
                    <a:pt x="117" y="128"/>
                  </a:cubicBezTo>
                  <a:cubicBezTo>
                    <a:pt x="116" y="128"/>
                    <a:pt x="116" y="128"/>
                    <a:pt x="116" y="128"/>
                  </a:cubicBezTo>
                  <a:cubicBezTo>
                    <a:pt x="117" y="127"/>
                    <a:pt x="117" y="127"/>
                    <a:pt x="117" y="127"/>
                  </a:cubicBezTo>
                  <a:cubicBezTo>
                    <a:pt x="117" y="127"/>
                    <a:pt x="117" y="127"/>
                    <a:pt x="117" y="127"/>
                  </a:cubicBezTo>
                  <a:cubicBezTo>
                    <a:pt x="118" y="127"/>
                    <a:pt x="118" y="127"/>
                    <a:pt x="118" y="127"/>
                  </a:cubicBezTo>
                  <a:cubicBezTo>
                    <a:pt x="119" y="126"/>
                    <a:pt x="119" y="126"/>
                    <a:pt x="119" y="126"/>
                  </a:cubicBezTo>
                  <a:cubicBezTo>
                    <a:pt x="120" y="125"/>
                    <a:pt x="120" y="125"/>
                    <a:pt x="120" y="125"/>
                  </a:cubicBezTo>
                  <a:cubicBezTo>
                    <a:pt x="120" y="125"/>
                    <a:pt x="120" y="125"/>
                    <a:pt x="120" y="125"/>
                  </a:cubicBezTo>
                  <a:cubicBezTo>
                    <a:pt x="121" y="124"/>
                    <a:pt x="121" y="124"/>
                    <a:pt x="121" y="124"/>
                  </a:cubicBezTo>
                  <a:cubicBezTo>
                    <a:pt x="123" y="123"/>
                    <a:pt x="123" y="123"/>
                    <a:pt x="123" y="123"/>
                  </a:cubicBezTo>
                  <a:cubicBezTo>
                    <a:pt x="124" y="121"/>
                    <a:pt x="124" y="121"/>
                    <a:pt x="124" y="121"/>
                  </a:cubicBezTo>
                  <a:cubicBezTo>
                    <a:pt x="126" y="121"/>
                    <a:pt x="126" y="121"/>
                    <a:pt x="126" y="121"/>
                  </a:cubicBezTo>
                  <a:cubicBezTo>
                    <a:pt x="127" y="120"/>
                    <a:pt x="127" y="120"/>
                    <a:pt x="127" y="120"/>
                  </a:cubicBezTo>
                  <a:cubicBezTo>
                    <a:pt x="128" y="120"/>
                    <a:pt x="128" y="120"/>
                    <a:pt x="128" y="120"/>
                  </a:cubicBezTo>
                  <a:cubicBezTo>
                    <a:pt x="129" y="120"/>
                    <a:pt x="129" y="120"/>
                    <a:pt x="129" y="120"/>
                  </a:cubicBezTo>
                  <a:cubicBezTo>
                    <a:pt x="129" y="120"/>
                    <a:pt x="129" y="120"/>
                    <a:pt x="129" y="120"/>
                  </a:cubicBezTo>
                  <a:cubicBezTo>
                    <a:pt x="130" y="120"/>
                    <a:pt x="130" y="120"/>
                    <a:pt x="130" y="120"/>
                  </a:cubicBezTo>
                  <a:cubicBezTo>
                    <a:pt x="130" y="120"/>
                    <a:pt x="130" y="120"/>
                    <a:pt x="130" y="120"/>
                  </a:cubicBezTo>
                  <a:cubicBezTo>
                    <a:pt x="131" y="119"/>
                    <a:pt x="131" y="119"/>
                    <a:pt x="131" y="119"/>
                  </a:cubicBezTo>
                  <a:cubicBezTo>
                    <a:pt x="132" y="117"/>
                    <a:pt x="132" y="117"/>
                    <a:pt x="132" y="117"/>
                  </a:cubicBezTo>
                  <a:cubicBezTo>
                    <a:pt x="133" y="117"/>
                    <a:pt x="133" y="117"/>
                    <a:pt x="133" y="117"/>
                  </a:cubicBezTo>
                  <a:cubicBezTo>
                    <a:pt x="133" y="117"/>
                    <a:pt x="133" y="117"/>
                    <a:pt x="133" y="117"/>
                  </a:cubicBezTo>
                  <a:cubicBezTo>
                    <a:pt x="133" y="117"/>
                    <a:pt x="133" y="117"/>
                    <a:pt x="133" y="117"/>
                  </a:cubicBezTo>
                  <a:cubicBezTo>
                    <a:pt x="132" y="117"/>
                    <a:pt x="132" y="117"/>
                    <a:pt x="132" y="117"/>
                  </a:cubicBezTo>
                  <a:cubicBezTo>
                    <a:pt x="132" y="116"/>
                    <a:pt x="132" y="116"/>
                    <a:pt x="132" y="116"/>
                  </a:cubicBezTo>
                  <a:cubicBezTo>
                    <a:pt x="133" y="116"/>
                    <a:pt x="133" y="116"/>
                    <a:pt x="133" y="116"/>
                  </a:cubicBezTo>
                  <a:cubicBezTo>
                    <a:pt x="134" y="115"/>
                    <a:pt x="134" y="115"/>
                    <a:pt x="134" y="115"/>
                  </a:cubicBezTo>
                  <a:cubicBezTo>
                    <a:pt x="134" y="115"/>
                    <a:pt x="134" y="115"/>
                    <a:pt x="134" y="115"/>
                  </a:cubicBezTo>
                  <a:cubicBezTo>
                    <a:pt x="135" y="115"/>
                    <a:pt x="135" y="115"/>
                    <a:pt x="135" y="115"/>
                  </a:cubicBezTo>
                  <a:cubicBezTo>
                    <a:pt x="136" y="115"/>
                    <a:pt x="136" y="115"/>
                    <a:pt x="136" y="115"/>
                  </a:cubicBezTo>
                  <a:cubicBezTo>
                    <a:pt x="136" y="115"/>
                    <a:pt x="136" y="115"/>
                    <a:pt x="136" y="115"/>
                  </a:cubicBezTo>
                  <a:cubicBezTo>
                    <a:pt x="136" y="115"/>
                    <a:pt x="136" y="115"/>
                    <a:pt x="136" y="115"/>
                  </a:cubicBezTo>
                  <a:cubicBezTo>
                    <a:pt x="135" y="116"/>
                    <a:pt x="135" y="116"/>
                    <a:pt x="135" y="116"/>
                  </a:cubicBezTo>
                  <a:cubicBezTo>
                    <a:pt x="134" y="116"/>
                    <a:pt x="134" y="116"/>
                    <a:pt x="134" y="116"/>
                  </a:cubicBezTo>
                  <a:cubicBezTo>
                    <a:pt x="134" y="116"/>
                    <a:pt x="134" y="116"/>
                    <a:pt x="134" y="116"/>
                  </a:cubicBezTo>
                  <a:cubicBezTo>
                    <a:pt x="134" y="117"/>
                    <a:pt x="134" y="117"/>
                    <a:pt x="134" y="117"/>
                  </a:cubicBezTo>
                  <a:cubicBezTo>
                    <a:pt x="136" y="116"/>
                    <a:pt x="136" y="116"/>
                    <a:pt x="136" y="116"/>
                  </a:cubicBezTo>
                  <a:cubicBezTo>
                    <a:pt x="138" y="115"/>
                    <a:pt x="138" y="115"/>
                    <a:pt x="138" y="115"/>
                  </a:cubicBezTo>
                  <a:cubicBezTo>
                    <a:pt x="138" y="115"/>
                    <a:pt x="138" y="115"/>
                    <a:pt x="138" y="115"/>
                  </a:cubicBezTo>
                  <a:cubicBezTo>
                    <a:pt x="138" y="115"/>
                    <a:pt x="138" y="115"/>
                    <a:pt x="138" y="115"/>
                  </a:cubicBezTo>
                  <a:cubicBezTo>
                    <a:pt x="139" y="115"/>
                    <a:pt x="139" y="115"/>
                    <a:pt x="139" y="115"/>
                  </a:cubicBezTo>
                  <a:cubicBezTo>
                    <a:pt x="139" y="115"/>
                    <a:pt x="139" y="115"/>
                    <a:pt x="139" y="115"/>
                  </a:cubicBezTo>
                  <a:cubicBezTo>
                    <a:pt x="139" y="115"/>
                    <a:pt x="139" y="116"/>
                    <a:pt x="139" y="116"/>
                  </a:cubicBezTo>
                  <a:cubicBezTo>
                    <a:pt x="139" y="116"/>
                    <a:pt x="140" y="116"/>
                    <a:pt x="140" y="116"/>
                  </a:cubicBezTo>
                  <a:cubicBezTo>
                    <a:pt x="141" y="116"/>
                    <a:pt x="141" y="116"/>
                    <a:pt x="141" y="116"/>
                  </a:cubicBezTo>
                  <a:cubicBezTo>
                    <a:pt x="142" y="116"/>
                    <a:pt x="142" y="116"/>
                    <a:pt x="142" y="116"/>
                  </a:cubicBezTo>
                  <a:cubicBezTo>
                    <a:pt x="144" y="116"/>
                    <a:pt x="144" y="116"/>
                    <a:pt x="144" y="116"/>
                  </a:cubicBezTo>
                  <a:cubicBezTo>
                    <a:pt x="145" y="115"/>
                    <a:pt x="145" y="115"/>
                    <a:pt x="145" y="115"/>
                  </a:cubicBezTo>
                  <a:cubicBezTo>
                    <a:pt x="145" y="115"/>
                    <a:pt x="145" y="115"/>
                    <a:pt x="145" y="115"/>
                  </a:cubicBezTo>
                  <a:cubicBezTo>
                    <a:pt x="144" y="115"/>
                    <a:pt x="144" y="115"/>
                    <a:pt x="144" y="115"/>
                  </a:cubicBezTo>
                  <a:cubicBezTo>
                    <a:pt x="144" y="114"/>
                    <a:pt x="144" y="114"/>
                    <a:pt x="144" y="114"/>
                  </a:cubicBezTo>
                  <a:cubicBezTo>
                    <a:pt x="146" y="113"/>
                    <a:pt x="146" y="113"/>
                    <a:pt x="146" y="113"/>
                  </a:cubicBezTo>
                  <a:cubicBezTo>
                    <a:pt x="148" y="112"/>
                    <a:pt x="148" y="112"/>
                    <a:pt x="148" y="112"/>
                  </a:cubicBezTo>
                  <a:cubicBezTo>
                    <a:pt x="149" y="112"/>
                    <a:pt x="149" y="112"/>
                    <a:pt x="149" y="112"/>
                  </a:cubicBezTo>
                  <a:cubicBezTo>
                    <a:pt x="149" y="111"/>
                    <a:pt x="149" y="111"/>
                    <a:pt x="149" y="111"/>
                  </a:cubicBezTo>
                  <a:cubicBezTo>
                    <a:pt x="149" y="111"/>
                    <a:pt x="149" y="111"/>
                    <a:pt x="149" y="111"/>
                  </a:cubicBezTo>
                  <a:cubicBezTo>
                    <a:pt x="148" y="110"/>
                    <a:pt x="148" y="110"/>
                    <a:pt x="148" y="110"/>
                  </a:cubicBezTo>
                  <a:cubicBezTo>
                    <a:pt x="149" y="109"/>
                    <a:pt x="149" y="109"/>
                    <a:pt x="149" y="109"/>
                  </a:cubicBezTo>
                  <a:cubicBezTo>
                    <a:pt x="149" y="108"/>
                    <a:pt x="149" y="108"/>
                    <a:pt x="149" y="108"/>
                  </a:cubicBezTo>
                  <a:cubicBezTo>
                    <a:pt x="149" y="107"/>
                    <a:pt x="149" y="107"/>
                    <a:pt x="149" y="107"/>
                  </a:cubicBezTo>
                  <a:cubicBezTo>
                    <a:pt x="150" y="107"/>
                    <a:pt x="150" y="107"/>
                    <a:pt x="150" y="107"/>
                  </a:cubicBezTo>
                  <a:cubicBezTo>
                    <a:pt x="151" y="106"/>
                    <a:pt x="151" y="106"/>
                    <a:pt x="151" y="106"/>
                  </a:cubicBezTo>
                  <a:cubicBezTo>
                    <a:pt x="151" y="106"/>
                    <a:pt x="151" y="106"/>
                    <a:pt x="151" y="106"/>
                  </a:cubicBezTo>
                  <a:cubicBezTo>
                    <a:pt x="151" y="105"/>
                    <a:pt x="151" y="105"/>
                    <a:pt x="151" y="105"/>
                  </a:cubicBezTo>
                  <a:cubicBezTo>
                    <a:pt x="152" y="104"/>
                    <a:pt x="152" y="104"/>
                    <a:pt x="152" y="104"/>
                  </a:cubicBezTo>
                  <a:cubicBezTo>
                    <a:pt x="154" y="102"/>
                    <a:pt x="154" y="102"/>
                    <a:pt x="154" y="102"/>
                  </a:cubicBezTo>
                  <a:cubicBezTo>
                    <a:pt x="154" y="101"/>
                    <a:pt x="154" y="101"/>
                    <a:pt x="154" y="101"/>
                  </a:cubicBezTo>
                  <a:cubicBezTo>
                    <a:pt x="153" y="98"/>
                    <a:pt x="153" y="98"/>
                    <a:pt x="153" y="98"/>
                  </a:cubicBezTo>
                  <a:cubicBezTo>
                    <a:pt x="153" y="98"/>
                    <a:pt x="153" y="98"/>
                    <a:pt x="153" y="98"/>
                  </a:cubicBezTo>
                  <a:cubicBezTo>
                    <a:pt x="153" y="96"/>
                    <a:pt x="153" y="96"/>
                    <a:pt x="153" y="96"/>
                  </a:cubicBezTo>
                  <a:cubicBezTo>
                    <a:pt x="154" y="96"/>
                    <a:pt x="154" y="96"/>
                    <a:pt x="154" y="96"/>
                  </a:cubicBezTo>
                  <a:cubicBezTo>
                    <a:pt x="154" y="95"/>
                    <a:pt x="154" y="95"/>
                    <a:pt x="154" y="95"/>
                  </a:cubicBezTo>
                  <a:cubicBezTo>
                    <a:pt x="155" y="94"/>
                    <a:pt x="155" y="94"/>
                    <a:pt x="155" y="94"/>
                  </a:cubicBezTo>
                  <a:cubicBezTo>
                    <a:pt x="155" y="94"/>
                    <a:pt x="155" y="94"/>
                    <a:pt x="155" y="94"/>
                  </a:cubicBezTo>
                  <a:cubicBezTo>
                    <a:pt x="155" y="92"/>
                    <a:pt x="155" y="92"/>
                    <a:pt x="155" y="92"/>
                  </a:cubicBezTo>
                  <a:cubicBezTo>
                    <a:pt x="156" y="91"/>
                    <a:pt x="156" y="91"/>
                    <a:pt x="156" y="91"/>
                  </a:cubicBezTo>
                  <a:cubicBezTo>
                    <a:pt x="156" y="89"/>
                    <a:pt x="156" y="89"/>
                    <a:pt x="156" y="89"/>
                  </a:cubicBezTo>
                  <a:cubicBezTo>
                    <a:pt x="156" y="88"/>
                    <a:pt x="156" y="88"/>
                    <a:pt x="156" y="88"/>
                  </a:cubicBezTo>
                  <a:cubicBezTo>
                    <a:pt x="156" y="88"/>
                    <a:pt x="156" y="88"/>
                    <a:pt x="156" y="88"/>
                  </a:cubicBezTo>
                  <a:cubicBezTo>
                    <a:pt x="156" y="86"/>
                    <a:pt x="156" y="86"/>
                    <a:pt x="156" y="86"/>
                  </a:cubicBezTo>
                  <a:cubicBezTo>
                    <a:pt x="156" y="81"/>
                    <a:pt x="156" y="81"/>
                    <a:pt x="156" y="81"/>
                  </a:cubicBezTo>
                  <a:cubicBezTo>
                    <a:pt x="156" y="80"/>
                    <a:pt x="156" y="80"/>
                    <a:pt x="156" y="80"/>
                  </a:cubicBezTo>
                  <a:cubicBezTo>
                    <a:pt x="156" y="79"/>
                    <a:pt x="156" y="79"/>
                    <a:pt x="156" y="79"/>
                  </a:cubicBezTo>
                  <a:cubicBezTo>
                    <a:pt x="156" y="78"/>
                    <a:pt x="156" y="78"/>
                    <a:pt x="156" y="78"/>
                  </a:cubicBezTo>
                  <a:cubicBezTo>
                    <a:pt x="156" y="79"/>
                    <a:pt x="156" y="79"/>
                    <a:pt x="156" y="79"/>
                  </a:cubicBezTo>
                  <a:cubicBezTo>
                    <a:pt x="155" y="78"/>
                    <a:pt x="155" y="78"/>
                    <a:pt x="155" y="78"/>
                  </a:cubicBezTo>
                  <a:cubicBezTo>
                    <a:pt x="155" y="78"/>
                    <a:pt x="155" y="78"/>
                    <a:pt x="155" y="78"/>
                  </a:cubicBezTo>
                  <a:cubicBezTo>
                    <a:pt x="156" y="77"/>
                    <a:pt x="156" y="77"/>
                    <a:pt x="156" y="77"/>
                  </a:cubicBezTo>
                  <a:cubicBezTo>
                    <a:pt x="156" y="76"/>
                    <a:pt x="156" y="76"/>
                    <a:pt x="156" y="76"/>
                  </a:cubicBezTo>
                  <a:cubicBezTo>
                    <a:pt x="156" y="75"/>
                    <a:pt x="156" y="75"/>
                    <a:pt x="156" y="75"/>
                  </a:cubicBezTo>
                  <a:cubicBezTo>
                    <a:pt x="156" y="75"/>
                    <a:pt x="156" y="75"/>
                    <a:pt x="156" y="75"/>
                  </a:cubicBezTo>
                  <a:cubicBezTo>
                    <a:pt x="156" y="74"/>
                    <a:pt x="156" y="74"/>
                    <a:pt x="156" y="74"/>
                  </a:cubicBezTo>
                  <a:cubicBezTo>
                    <a:pt x="156" y="73"/>
                    <a:pt x="156" y="73"/>
                    <a:pt x="156" y="73"/>
                  </a:cubicBezTo>
                  <a:cubicBezTo>
                    <a:pt x="155" y="73"/>
                    <a:pt x="155" y="73"/>
                    <a:pt x="155" y="73"/>
                  </a:cubicBezTo>
                  <a:cubicBezTo>
                    <a:pt x="155" y="73"/>
                    <a:pt x="155" y="73"/>
                    <a:pt x="155" y="73"/>
                  </a:cubicBezTo>
                  <a:cubicBezTo>
                    <a:pt x="155" y="72"/>
                    <a:pt x="155" y="72"/>
                    <a:pt x="155" y="72"/>
                  </a:cubicBezTo>
                  <a:cubicBezTo>
                    <a:pt x="155" y="73"/>
                    <a:pt x="155" y="73"/>
                    <a:pt x="155" y="73"/>
                  </a:cubicBezTo>
                  <a:cubicBezTo>
                    <a:pt x="156" y="73"/>
                    <a:pt x="156" y="73"/>
                    <a:pt x="156" y="73"/>
                  </a:cubicBezTo>
                  <a:cubicBezTo>
                    <a:pt x="157" y="73"/>
                    <a:pt x="157" y="73"/>
                    <a:pt x="157" y="73"/>
                  </a:cubicBezTo>
                  <a:cubicBezTo>
                    <a:pt x="157" y="72"/>
                    <a:pt x="157" y="72"/>
                    <a:pt x="157" y="72"/>
                  </a:cubicBezTo>
                  <a:cubicBezTo>
                    <a:pt x="157" y="72"/>
                    <a:pt x="157" y="72"/>
                    <a:pt x="157" y="72"/>
                  </a:cubicBezTo>
                  <a:cubicBezTo>
                    <a:pt x="158" y="73"/>
                    <a:pt x="158" y="73"/>
                    <a:pt x="158" y="73"/>
                  </a:cubicBezTo>
                  <a:cubicBezTo>
                    <a:pt x="158" y="73"/>
                    <a:pt x="158" y="73"/>
                    <a:pt x="158" y="73"/>
                  </a:cubicBezTo>
                  <a:cubicBezTo>
                    <a:pt x="158" y="74"/>
                    <a:pt x="158" y="74"/>
                    <a:pt x="158" y="74"/>
                  </a:cubicBezTo>
                  <a:cubicBezTo>
                    <a:pt x="157" y="74"/>
                    <a:pt x="157" y="74"/>
                    <a:pt x="157" y="74"/>
                  </a:cubicBezTo>
                  <a:cubicBezTo>
                    <a:pt x="157" y="75"/>
                    <a:pt x="157" y="75"/>
                    <a:pt x="157" y="75"/>
                  </a:cubicBezTo>
                  <a:cubicBezTo>
                    <a:pt x="157" y="75"/>
                    <a:pt x="157" y="75"/>
                    <a:pt x="157" y="75"/>
                  </a:cubicBezTo>
                  <a:cubicBezTo>
                    <a:pt x="158" y="74"/>
                    <a:pt x="158" y="74"/>
                    <a:pt x="158" y="74"/>
                  </a:cubicBezTo>
                  <a:cubicBezTo>
                    <a:pt x="159" y="73"/>
                    <a:pt x="159" y="73"/>
                    <a:pt x="159" y="73"/>
                  </a:cubicBezTo>
                  <a:cubicBezTo>
                    <a:pt x="161" y="71"/>
                    <a:pt x="161" y="71"/>
                    <a:pt x="161" y="71"/>
                  </a:cubicBezTo>
                  <a:cubicBezTo>
                    <a:pt x="162" y="70"/>
                    <a:pt x="162" y="70"/>
                    <a:pt x="162" y="70"/>
                  </a:cubicBezTo>
                  <a:cubicBezTo>
                    <a:pt x="162" y="69"/>
                    <a:pt x="162" y="69"/>
                    <a:pt x="162" y="69"/>
                  </a:cubicBezTo>
                  <a:cubicBezTo>
                    <a:pt x="162" y="68"/>
                    <a:pt x="162" y="68"/>
                    <a:pt x="162" y="68"/>
                  </a:cubicBezTo>
                  <a:cubicBezTo>
                    <a:pt x="163" y="67"/>
                    <a:pt x="163" y="67"/>
                    <a:pt x="163" y="67"/>
                  </a:cubicBezTo>
                  <a:cubicBezTo>
                    <a:pt x="164" y="66"/>
                    <a:pt x="164" y="66"/>
                    <a:pt x="164" y="66"/>
                  </a:cubicBezTo>
                  <a:cubicBezTo>
                    <a:pt x="166" y="64"/>
                    <a:pt x="166" y="64"/>
                    <a:pt x="166" y="64"/>
                  </a:cubicBezTo>
                  <a:cubicBezTo>
                    <a:pt x="166" y="64"/>
                    <a:pt x="166" y="64"/>
                    <a:pt x="166" y="64"/>
                  </a:cubicBezTo>
                  <a:cubicBezTo>
                    <a:pt x="167" y="64"/>
                    <a:pt x="167" y="64"/>
                    <a:pt x="167" y="64"/>
                  </a:cubicBezTo>
                  <a:cubicBezTo>
                    <a:pt x="167" y="63"/>
                    <a:pt x="167" y="63"/>
                    <a:pt x="167" y="63"/>
                  </a:cubicBezTo>
                  <a:cubicBezTo>
                    <a:pt x="169" y="61"/>
                    <a:pt x="169" y="61"/>
                    <a:pt x="169" y="61"/>
                  </a:cubicBezTo>
                  <a:cubicBezTo>
                    <a:pt x="171" y="59"/>
                    <a:pt x="171" y="59"/>
                    <a:pt x="171" y="59"/>
                  </a:cubicBezTo>
                  <a:cubicBezTo>
                    <a:pt x="172" y="58"/>
                    <a:pt x="172" y="58"/>
                    <a:pt x="172" y="58"/>
                  </a:cubicBezTo>
                  <a:cubicBezTo>
                    <a:pt x="173" y="56"/>
                    <a:pt x="173" y="56"/>
                    <a:pt x="173" y="56"/>
                  </a:cubicBezTo>
                  <a:cubicBezTo>
                    <a:pt x="173" y="55"/>
                    <a:pt x="173" y="55"/>
                    <a:pt x="173" y="55"/>
                  </a:cubicBezTo>
                  <a:cubicBezTo>
                    <a:pt x="174" y="55"/>
                    <a:pt x="174" y="55"/>
                    <a:pt x="174" y="55"/>
                  </a:cubicBezTo>
                  <a:cubicBezTo>
                    <a:pt x="174" y="54"/>
                    <a:pt x="174" y="54"/>
                    <a:pt x="174" y="54"/>
                  </a:cubicBezTo>
                  <a:cubicBezTo>
                    <a:pt x="173" y="53"/>
                    <a:pt x="173" y="53"/>
                    <a:pt x="173" y="53"/>
                  </a:cubicBezTo>
                  <a:cubicBezTo>
                    <a:pt x="173" y="52"/>
                    <a:pt x="173" y="52"/>
                    <a:pt x="173" y="52"/>
                  </a:cubicBezTo>
                  <a:cubicBezTo>
                    <a:pt x="174" y="52"/>
                    <a:pt x="174" y="52"/>
                    <a:pt x="174" y="52"/>
                  </a:cubicBezTo>
                  <a:cubicBezTo>
                    <a:pt x="174" y="50"/>
                    <a:pt x="174" y="50"/>
                    <a:pt x="174" y="50"/>
                  </a:cubicBezTo>
                  <a:cubicBezTo>
                    <a:pt x="173" y="50"/>
                    <a:pt x="173" y="50"/>
                    <a:pt x="173" y="50"/>
                  </a:cubicBezTo>
                  <a:cubicBezTo>
                    <a:pt x="173" y="49"/>
                    <a:pt x="173" y="49"/>
                    <a:pt x="173" y="49"/>
                  </a:cubicBezTo>
                  <a:cubicBezTo>
                    <a:pt x="171" y="46"/>
                    <a:pt x="171" y="46"/>
                    <a:pt x="171" y="46"/>
                  </a:cubicBezTo>
                  <a:cubicBezTo>
                    <a:pt x="171" y="45"/>
                    <a:pt x="171" y="45"/>
                    <a:pt x="171" y="45"/>
                  </a:cubicBezTo>
                  <a:cubicBezTo>
                    <a:pt x="171" y="43"/>
                    <a:pt x="171" y="43"/>
                    <a:pt x="171" y="43"/>
                  </a:cubicBezTo>
                  <a:cubicBezTo>
                    <a:pt x="168" y="42"/>
                    <a:pt x="168" y="42"/>
                    <a:pt x="168" y="42"/>
                  </a:cubicBezTo>
                  <a:cubicBezTo>
                    <a:pt x="167" y="42"/>
                    <a:pt x="167" y="42"/>
                    <a:pt x="167" y="42"/>
                  </a:cubicBezTo>
                  <a:cubicBezTo>
                    <a:pt x="165" y="43"/>
                    <a:pt x="165" y="43"/>
                    <a:pt x="165" y="43"/>
                  </a:cubicBezTo>
                  <a:cubicBezTo>
                    <a:pt x="164" y="42"/>
                    <a:pt x="164" y="42"/>
                    <a:pt x="164" y="42"/>
                  </a:cubicBezTo>
                  <a:cubicBezTo>
                    <a:pt x="164" y="41"/>
                    <a:pt x="164" y="41"/>
                    <a:pt x="164" y="41"/>
                  </a:cubicBezTo>
                  <a:cubicBezTo>
                    <a:pt x="163" y="40"/>
                    <a:pt x="163" y="40"/>
                    <a:pt x="163" y="40"/>
                  </a:cubicBezTo>
                  <a:cubicBezTo>
                    <a:pt x="161" y="40"/>
                    <a:pt x="161" y="40"/>
                    <a:pt x="161" y="40"/>
                  </a:cubicBezTo>
                  <a:cubicBezTo>
                    <a:pt x="160" y="40"/>
                    <a:pt x="160" y="40"/>
                    <a:pt x="160" y="40"/>
                  </a:cubicBezTo>
                  <a:cubicBezTo>
                    <a:pt x="158" y="38"/>
                    <a:pt x="158" y="38"/>
                    <a:pt x="158" y="38"/>
                  </a:cubicBezTo>
                  <a:cubicBezTo>
                    <a:pt x="157" y="36"/>
                    <a:pt x="157" y="36"/>
                    <a:pt x="157" y="36"/>
                  </a:cubicBezTo>
                  <a:cubicBezTo>
                    <a:pt x="156" y="36"/>
                    <a:pt x="156" y="36"/>
                    <a:pt x="156" y="36"/>
                  </a:cubicBezTo>
                  <a:cubicBezTo>
                    <a:pt x="155" y="35"/>
                    <a:pt x="155" y="35"/>
                    <a:pt x="155" y="35"/>
                  </a:cubicBezTo>
                  <a:cubicBezTo>
                    <a:pt x="154" y="35"/>
                    <a:pt x="154" y="35"/>
                    <a:pt x="154" y="35"/>
                  </a:cubicBezTo>
                  <a:cubicBezTo>
                    <a:pt x="151" y="33"/>
                    <a:pt x="151" y="33"/>
                    <a:pt x="151" y="33"/>
                  </a:cubicBezTo>
                  <a:cubicBezTo>
                    <a:pt x="150" y="33"/>
                    <a:pt x="150" y="33"/>
                    <a:pt x="150" y="33"/>
                  </a:cubicBezTo>
                  <a:cubicBezTo>
                    <a:pt x="149" y="33"/>
                    <a:pt x="149" y="33"/>
                    <a:pt x="149" y="33"/>
                  </a:cubicBezTo>
                  <a:cubicBezTo>
                    <a:pt x="148" y="33"/>
                    <a:pt x="148" y="33"/>
                    <a:pt x="148" y="33"/>
                  </a:cubicBezTo>
                  <a:cubicBezTo>
                    <a:pt x="147" y="33"/>
                    <a:pt x="147" y="33"/>
                    <a:pt x="147" y="33"/>
                  </a:cubicBezTo>
                  <a:cubicBezTo>
                    <a:pt x="146" y="33"/>
                    <a:pt x="146" y="33"/>
                    <a:pt x="146" y="33"/>
                  </a:cubicBezTo>
                  <a:cubicBezTo>
                    <a:pt x="145" y="33"/>
                    <a:pt x="145" y="33"/>
                    <a:pt x="145" y="33"/>
                  </a:cubicBezTo>
                  <a:cubicBezTo>
                    <a:pt x="145" y="33"/>
                    <a:pt x="145" y="33"/>
                    <a:pt x="145" y="33"/>
                  </a:cubicBezTo>
                  <a:cubicBezTo>
                    <a:pt x="144" y="33"/>
                    <a:pt x="144" y="33"/>
                    <a:pt x="144" y="33"/>
                  </a:cubicBezTo>
                  <a:cubicBezTo>
                    <a:pt x="143" y="32"/>
                    <a:pt x="143" y="32"/>
                    <a:pt x="143" y="32"/>
                  </a:cubicBezTo>
                  <a:cubicBezTo>
                    <a:pt x="143" y="33"/>
                    <a:pt x="143" y="33"/>
                    <a:pt x="143" y="33"/>
                  </a:cubicBezTo>
                  <a:cubicBezTo>
                    <a:pt x="142" y="32"/>
                    <a:pt x="142" y="32"/>
                    <a:pt x="142" y="32"/>
                  </a:cubicBezTo>
                  <a:cubicBezTo>
                    <a:pt x="142" y="33"/>
                    <a:pt x="142" y="33"/>
                    <a:pt x="142" y="33"/>
                  </a:cubicBezTo>
                  <a:cubicBezTo>
                    <a:pt x="142" y="33"/>
                    <a:pt x="142" y="33"/>
                    <a:pt x="142" y="33"/>
                  </a:cubicBezTo>
                  <a:cubicBezTo>
                    <a:pt x="141" y="33"/>
                    <a:pt x="141" y="33"/>
                    <a:pt x="141" y="33"/>
                  </a:cubicBezTo>
                  <a:cubicBezTo>
                    <a:pt x="141" y="32"/>
                    <a:pt x="141" y="32"/>
                    <a:pt x="141" y="32"/>
                  </a:cubicBezTo>
                  <a:cubicBezTo>
                    <a:pt x="141" y="32"/>
                    <a:pt x="141" y="32"/>
                    <a:pt x="141" y="32"/>
                  </a:cubicBezTo>
                  <a:cubicBezTo>
                    <a:pt x="141" y="32"/>
                    <a:pt x="141" y="32"/>
                    <a:pt x="141" y="32"/>
                  </a:cubicBezTo>
                  <a:cubicBezTo>
                    <a:pt x="141" y="33"/>
                    <a:pt x="141" y="33"/>
                    <a:pt x="141" y="33"/>
                  </a:cubicBezTo>
                  <a:cubicBezTo>
                    <a:pt x="139" y="32"/>
                    <a:pt x="139" y="32"/>
                    <a:pt x="139" y="32"/>
                  </a:cubicBezTo>
                  <a:cubicBezTo>
                    <a:pt x="139" y="32"/>
                    <a:pt x="139" y="32"/>
                    <a:pt x="139" y="32"/>
                  </a:cubicBezTo>
                  <a:cubicBezTo>
                    <a:pt x="138" y="32"/>
                    <a:pt x="138" y="32"/>
                    <a:pt x="138" y="32"/>
                  </a:cubicBezTo>
                  <a:cubicBezTo>
                    <a:pt x="135" y="31"/>
                    <a:pt x="135" y="31"/>
                    <a:pt x="135" y="31"/>
                  </a:cubicBezTo>
                  <a:cubicBezTo>
                    <a:pt x="134" y="31"/>
                    <a:pt x="134" y="31"/>
                    <a:pt x="134" y="31"/>
                  </a:cubicBezTo>
                  <a:cubicBezTo>
                    <a:pt x="134" y="31"/>
                    <a:pt x="134" y="31"/>
                    <a:pt x="134" y="31"/>
                  </a:cubicBezTo>
                  <a:cubicBezTo>
                    <a:pt x="134" y="32"/>
                    <a:pt x="134" y="32"/>
                    <a:pt x="134" y="32"/>
                  </a:cubicBezTo>
                  <a:cubicBezTo>
                    <a:pt x="134" y="32"/>
                    <a:pt x="134" y="32"/>
                    <a:pt x="134" y="32"/>
                  </a:cubicBezTo>
                  <a:cubicBezTo>
                    <a:pt x="134" y="32"/>
                    <a:pt x="134" y="32"/>
                    <a:pt x="134" y="32"/>
                  </a:cubicBezTo>
                  <a:cubicBezTo>
                    <a:pt x="134" y="32"/>
                    <a:pt x="134" y="32"/>
                    <a:pt x="134" y="32"/>
                  </a:cubicBezTo>
                  <a:cubicBezTo>
                    <a:pt x="133" y="32"/>
                    <a:pt x="133" y="32"/>
                    <a:pt x="133" y="32"/>
                  </a:cubicBezTo>
                  <a:cubicBezTo>
                    <a:pt x="133" y="32"/>
                    <a:pt x="133" y="32"/>
                    <a:pt x="133" y="32"/>
                  </a:cubicBezTo>
                  <a:cubicBezTo>
                    <a:pt x="132" y="33"/>
                    <a:pt x="132" y="33"/>
                    <a:pt x="132" y="33"/>
                  </a:cubicBezTo>
                  <a:cubicBezTo>
                    <a:pt x="132" y="34"/>
                    <a:pt x="132" y="34"/>
                    <a:pt x="132" y="34"/>
                  </a:cubicBezTo>
                  <a:cubicBezTo>
                    <a:pt x="132" y="33"/>
                    <a:pt x="132" y="33"/>
                    <a:pt x="132" y="33"/>
                  </a:cubicBezTo>
                  <a:cubicBezTo>
                    <a:pt x="131" y="33"/>
                    <a:pt x="131" y="33"/>
                    <a:pt x="131" y="33"/>
                  </a:cubicBezTo>
                  <a:cubicBezTo>
                    <a:pt x="131" y="33"/>
                    <a:pt x="131" y="33"/>
                    <a:pt x="131" y="33"/>
                  </a:cubicBezTo>
                  <a:cubicBezTo>
                    <a:pt x="131" y="33"/>
                    <a:pt x="131" y="33"/>
                    <a:pt x="131" y="33"/>
                  </a:cubicBezTo>
                  <a:cubicBezTo>
                    <a:pt x="130" y="35"/>
                    <a:pt x="130" y="35"/>
                    <a:pt x="130" y="35"/>
                  </a:cubicBezTo>
                  <a:cubicBezTo>
                    <a:pt x="130" y="36"/>
                    <a:pt x="130" y="36"/>
                    <a:pt x="130" y="36"/>
                  </a:cubicBezTo>
                  <a:cubicBezTo>
                    <a:pt x="130" y="35"/>
                    <a:pt x="130" y="35"/>
                    <a:pt x="130" y="35"/>
                  </a:cubicBezTo>
                  <a:cubicBezTo>
                    <a:pt x="130" y="34"/>
                    <a:pt x="130" y="34"/>
                    <a:pt x="130" y="34"/>
                  </a:cubicBezTo>
                  <a:cubicBezTo>
                    <a:pt x="130" y="33"/>
                    <a:pt x="130" y="33"/>
                    <a:pt x="130" y="33"/>
                  </a:cubicBezTo>
                  <a:cubicBezTo>
                    <a:pt x="131" y="32"/>
                    <a:pt x="131" y="32"/>
                    <a:pt x="131" y="32"/>
                  </a:cubicBezTo>
                  <a:cubicBezTo>
                    <a:pt x="131" y="31"/>
                    <a:pt x="131" y="31"/>
                    <a:pt x="131" y="31"/>
                  </a:cubicBezTo>
                  <a:cubicBezTo>
                    <a:pt x="131" y="31"/>
                    <a:pt x="131" y="31"/>
                    <a:pt x="131" y="31"/>
                  </a:cubicBezTo>
                  <a:cubicBezTo>
                    <a:pt x="130" y="31"/>
                    <a:pt x="130" y="31"/>
                    <a:pt x="130" y="31"/>
                  </a:cubicBezTo>
                  <a:cubicBezTo>
                    <a:pt x="131" y="30"/>
                    <a:pt x="131" y="30"/>
                    <a:pt x="131" y="30"/>
                  </a:cubicBezTo>
                  <a:cubicBezTo>
                    <a:pt x="130" y="29"/>
                    <a:pt x="130" y="29"/>
                    <a:pt x="130" y="29"/>
                  </a:cubicBezTo>
                  <a:cubicBezTo>
                    <a:pt x="129" y="28"/>
                    <a:pt x="129" y="28"/>
                    <a:pt x="129" y="28"/>
                  </a:cubicBezTo>
                  <a:cubicBezTo>
                    <a:pt x="128" y="28"/>
                    <a:pt x="128" y="28"/>
                    <a:pt x="128" y="28"/>
                  </a:cubicBezTo>
                  <a:cubicBezTo>
                    <a:pt x="127" y="28"/>
                    <a:pt x="127" y="28"/>
                    <a:pt x="127" y="28"/>
                  </a:cubicBezTo>
                  <a:cubicBezTo>
                    <a:pt x="127" y="28"/>
                    <a:pt x="127" y="28"/>
                    <a:pt x="127" y="28"/>
                  </a:cubicBezTo>
                  <a:cubicBezTo>
                    <a:pt x="126" y="29"/>
                    <a:pt x="126" y="29"/>
                    <a:pt x="126" y="29"/>
                  </a:cubicBezTo>
                  <a:cubicBezTo>
                    <a:pt x="126" y="28"/>
                    <a:pt x="126" y="28"/>
                    <a:pt x="126" y="28"/>
                  </a:cubicBezTo>
                  <a:cubicBezTo>
                    <a:pt x="125" y="28"/>
                    <a:pt x="125" y="28"/>
                    <a:pt x="125" y="28"/>
                  </a:cubicBezTo>
                  <a:cubicBezTo>
                    <a:pt x="125" y="27"/>
                    <a:pt x="125" y="27"/>
                    <a:pt x="125" y="27"/>
                  </a:cubicBezTo>
                  <a:cubicBezTo>
                    <a:pt x="125" y="27"/>
                    <a:pt x="125" y="27"/>
                    <a:pt x="125" y="27"/>
                  </a:cubicBezTo>
                  <a:cubicBezTo>
                    <a:pt x="124" y="27"/>
                    <a:pt x="124" y="27"/>
                    <a:pt x="124" y="27"/>
                  </a:cubicBezTo>
                  <a:cubicBezTo>
                    <a:pt x="124" y="27"/>
                    <a:pt x="124" y="27"/>
                    <a:pt x="124" y="27"/>
                  </a:cubicBezTo>
                  <a:cubicBezTo>
                    <a:pt x="123" y="26"/>
                    <a:pt x="123" y="26"/>
                    <a:pt x="123" y="26"/>
                  </a:cubicBezTo>
                  <a:cubicBezTo>
                    <a:pt x="123" y="27"/>
                    <a:pt x="123" y="27"/>
                    <a:pt x="123" y="27"/>
                  </a:cubicBezTo>
                  <a:cubicBezTo>
                    <a:pt x="123" y="26"/>
                    <a:pt x="123" y="26"/>
                    <a:pt x="123" y="26"/>
                  </a:cubicBezTo>
                  <a:cubicBezTo>
                    <a:pt x="122" y="26"/>
                    <a:pt x="122" y="26"/>
                    <a:pt x="122" y="26"/>
                  </a:cubicBezTo>
                  <a:cubicBezTo>
                    <a:pt x="122" y="26"/>
                    <a:pt x="122" y="26"/>
                    <a:pt x="122" y="26"/>
                  </a:cubicBezTo>
                  <a:cubicBezTo>
                    <a:pt x="121" y="26"/>
                    <a:pt x="121" y="26"/>
                    <a:pt x="121" y="26"/>
                  </a:cubicBezTo>
                  <a:cubicBezTo>
                    <a:pt x="120" y="25"/>
                    <a:pt x="120" y="25"/>
                    <a:pt x="120" y="25"/>
                  </a:cubicBezTo>
                  <a:cubicBezTo>
                    <a:pt x="119" y="25"/>
                    <a:pt x="119" y="25"/>
                    <a:pt x="119" y="25"/>
                  </a:cubicBezTo>
                  <a:cubicBezTo>
                    <a:pt x="119" y="25"/>
                    <a:pt x="119" y="25"/>
                    <a:pt x="119" y="25"/>
                  </a:cubicBezTo>
                  <a:cubicBezTo>
                    <a:pt x="119" y="25"/>
                    <a:pt x="119" y="25"/>
                    <a:pt x="119" y="25"/>
                  </a:cubicBezTo>
                  <a:cubicBezTo>
                    <a:pt x="118" y="25"/>
                    <a:pt x="118" y="25"/>
                    <a:pt x="118" y="25"/>
                  </a:cubicBezTo>
                  <a:cubicBezTo>
                    <a:pt x="117" y="25"/>
                    <a:pt x="117" y="25"/>
                    <a:pt x="117" y="25"/>
                  </a:cubicBezTo>
                  <a:cubicBezTo>
                    <a:pt x="117" y="25"/>
                    <a:pt x="117" y="25"/>
                    <a:pt x="117" y="25"/>
                  </a:cubicBezTo>
                  <a:cubicBezTo>
                    <a:pt x="117" y="25"/>
                    <a:pt x="117" y="25"/>
                    <a:pt x="117" y="25"/>
                  </a:cubicBezTo>
                  <a:cubicBezTo>
                    <a:pt x="116" y="25"/>
                    <a:pt x="116" y="25"/>
                    <a:pt x="116" y="25"/>
                  </a:cubicBezTo>
                  <a:cubicBezTo>
                    <a:pt x="115" y="25"/>
                    <a:pt x="115" y="25"/>
                    <a:pt x="115" y="25"/>
                  </a:cubicBezTo>
                  <a:cubicBezTo>
                    <a:pt x="115" y="25"/>
                    <a:pt x="115" y="25"/>
                    <a:pt x="115" y="25"/>
                  </a:cubicBezTo>
                  <a:cubicBezTo>
                    <a:pt x="114" y="26"/>
                    <a:pt x="114" y="26"/>
                    <a:pt x="114" y="26"/>
                  </a:cubicBezTo>
                  <a:cubicBezTo>
                    <a:pt x="114" y="26"/>
                    <a:pt x="114" y="26"/>
                    <a:pt x="114" y="26"/>
                  </a:cubicBezTo>
                  <a:cubicBezTo>
                    <a:pt x="113" y="27"/>
                    <a:pt x="113" y="27"/>
                    <a:pt x="113" y="27"/>
                  </a:cubicBezTo>
                  <a:cubicBezTo>
                    <a:pt x="112" y="28"/>
                    <a:pt x="112" y="28"/>
                    <a:pt x="112" y="28"/>
                  </a:cubicBezTo>
                  <a:cubicBezTo>
                    <a:pt x="110" y="29"/>
                    <a:pt x="110" y="29"/>
                    <a:pt x="110" y="29"/>
                  </a:cubicBezTo>
                  <a:cubicBezTo>
                    <a:pt x="110" y="30"/>
                    <a:pt x="110" y="30"/>
                    <a:pt x="110" y="30"/>
                  </a:cubicBezTo>
                  <a:cubicBezTo>
                    <a:pt x="109" y="31"/>
                    <a:pt x="109" y="31"/>
                    <a:pt x="109" y="31"/>
                  </a:cubicBezTo>
                  <a:cubicBezTo>
                    <a:pt x="109" y="32"/>
                    <a:pt x="109" y="32"/>
                    <a:pt x="109" y="32"/>
                  </a:cubicBezTo>
                  <a:cubicBezTo>
                    <a:pt x="108" y="32"/>
                    <a:pt x="108" y="32"/>
                    <a:pt x="108" y="32"/>
                  </a:cubicBezTo>
                  <a:cubicBezTo>
                    <a:pt x="108" y="33"/>
                    <a:pt x="108" y="33"/>
                    <a:pt x="108" y="33"/>
                  </a:cubicBezTo>
                  <a:cubicBezTo>
                    <a:pt x="108" y="33"/>
                    <a:pt x="108" y="33"/>
                    <a:pt x="108" y="33"/>
                  </a:cubicBezTo>
                  <a:cubicBezTo>
                    <a:pt x="108" y="34"/>
                    <a:pt x="108" y="34"/>
                    <a:pt x="108" y="34"/>
                  </a:cubicBezTo>
                  <a:cubicBezTo>
                    <a:pt x="108" y="36"/>
                    <a:pt x="108" y="36"/>
                    <a:pt x="108" y="36"/>
                  </a:cubicBezTo>
                  <a:cubicBezTo>
                    <a:pt x="107" y="35"/>
                    <a:pt x="107" y="35"/>
                    <a:pt x="107" y="35"/>
                  </a:cubicBezTo>
                  <a:cubicBezTo>
                    <a:pt x="107" y="34"/>
                    <a:pt x="107" y="34"/>
                    <a:pt x="107" y="34"/>
                  </a:cubicBezTo>
                  <a:cubicBezTo>
                    <a:pt x="107" y="33"/>
                    <a:pt x="107" y="33"/>
                    <a:pt x="107" y="33"/>
                  </a:cubicBezTo>
                  <a:cubicBezTo>
                    <a:pt x="108" y="33"/>
                    <a:pt x="108" y="33"/>
                    <a:pt x="108" y="33"/>
                  </a:cubicBezTo>
                  <a:cubicBezTo>
                    <a:pt x="108" y="32"/>
                    <a:pt x="108" y="32"/>
                    <a:pt x="108" y="32"/>
                  </a:cubicBezTo>
                  <a:cubicBezTo>
                    <a:pt x="108" y="31"/>
                    <a:pt x="108" y="31"/>
                    <a:pt x="108" y="31"/>
                  </a:cubicBezTo>
                  <a:cubicBezTo>
                    <a:pt x="108" y="30"/>
                    <a:pt x="108" y="30"/>
                    <a:pt x="108" y="30"/>
                  </a:cubicBezTo>
                  <a:cubicBezTo>
                    <a:pt x="108" y="30"/>
                    <a:pt x="108" y="30"/>
                    <a:pt x="108" y="30"/>
                  </a:cubicBezTo>
                  <a:cubicBezTo>
                    <a:pt x="108" y="30"/>
                    <a:pt x="108" y="30"/>
                    <a:pt x="108" y="30"/>
                  </a:cubicBezTo>
                  <a:cubicBezTo>
                    <a:pt x="107" y="30"/>
                    <a:pt x="107" y="30"/>
                    <a:pt x="107" y="30"/>
                  </a:cubicBezTo>
                  <a:cubicBezTo>
                    <a:pt x="106" y="30"/>
                    <a:pt x="106" y="30"/>
                    <a:pt x="106" y="30"/>
                  </a:cubicBezTo>
                  <a:cubicBezTo>
                    <a:pt x="105" y="30"/>
                    <a:pt x="105" y="30"/>
                    <a:pt x="105" y="30"/>
                  </a:cubicBezTo>
                  <a:cubicBezTo>
                    <a:pt x="104" y="30"/>
                    <a:pt x="104" y="30"/>
                    <a:pt x="104" y="30"/>
                  </a:cubicBezTo>
                  <a:cubicBezTo>
                    <a:pt x="103" y="29"/>
                    <a:pt x="103" y="29"/>
                    <a:pt x="103" y="29"/>
                  </a:cubicBezTo>
                  <a:cubicBezTo>
                    <a:pt x="104" y="29"/>
                    <a:pt x="104" y="29"/>
                    <a:pt x="104" y="29"/>
                  </a:cubicBezTo>
                  <a:cubicBezTo>
                    <a:pt x="105" y="29"/>
                    <a:pt x="105" y="29"/>
                    <a:pt x="105" y="29"/>
                  </a:cubicBezTo>
                  <a:cubicBezTo>
                    <a:pt x="106" y="29"/>
                    <a:pt x="106" y="29"/>
                    <a:pt x="106" y="29"/>
                  </a:cubicBezTo>
                  <a:cubicBezTo>
                    <a:pt x="107" y="29"/>
                    <a:pt x="107" y="29"/>
                    <a:pt x="107" y="29"/>
                  </a:cubicBezTo>
                  <a:cubicBezTo>
                    <a:pt x="108" y="29"/>
                    <a:pt x="108" y="29"/>
                    <a:pt x="108" y="29"/>
                  </a:cubicBezTo>
                  <a:cubicBezTo>
                    <a:pt x="108" y="28"/>
                    <a:pt x="108" y="28"/>
                    <a:pt x="108" y="28"/>
                  </a:cubicBezTo>
                  <a:cubicBezTo>
                    <a:pt x="109" y="28"/>
                    <a:pt x="109" y="28"/>
                    <a:pt x="109" y="28"/>
                  </a:cubicBezTo>
                  <a:cubicBezTo>
                    <a:pt x="109" y="28"/>
                    <a:pt x="109" y="28"/>
                    <a:pt x="109" y="28"/>
                  </a:cubicBezTo>
                  <a:cubicBezTo>
                    <a:pt x="109" y="28"/>
                    <a:pt x="109" y="28"/>
                    <a:pt x="109" y="28"/>
                  </a:cubicBezTo>
                  <a:cubicBezTo>
                    <a:pt x="110" y="28"/>
                    <a:pt x="110" y="28"/>
                    <a:pt x="110" y="28"/>
                  </a:cubicBezTo>
                  <a:cubicBezTo>
                    <a:pt x="112" y="27"/>
                    <a:pt x="112" y="27"/>
                    <a:pt x="112" y="27"/>
                  </a:cubicBezTo>
                  <a:cubicBezTo>
                    <a:pt x="112" y="26"/>
                    <a:pt x="112" y="26"/>
                    <a:pt x="112" y="26"/>
                  </a:cubicBezTo>
                  <a:cubicBezTo>
                    <a:pt x="113" y="25"/>
                    <a:pt x="113" y="25"/>
                    <a:pt x="113" y="25"/>
                  </a:cubicBezTo>
                  <a:cubicBezTo>
                    <a:pt x="113" y="24"/>
                    <a:pt x="113" y="24"/>
                    <a:pt x="113" y="24"/>
                  </a:cubicBezTo>
                  <a:cubicBezTo>
                    <a:pt x="113" y="24"/>
                    <a:pt x="113" y="24"/>
                    <a:pt x="113" y="24"/>
                  </a:cubicBezTo>
                  <a:cubicBezTo>
                    <a:pt x="113" y="23"/>
                    <a:pt x="113" y="23"/>
                    <a:pt x="113" y="23"/>
                  </a:cubicBezTo>
                  <a:cubicBezTo>
                    <a:pt x="112" y="23"/>
                    <a:pt x="112" y="23"/>
                    <a:pt x="112" y="23"/>
                  </a:cubicBezTo>
                  <a:cubicBezTo>
                    <a:pt x="111" y="22"/>
                    <a:pt x="111" y="22"/>
                    <a:pt x="111" y="22"/>
                  </a:cubicBezTo>
                  <a:cubicBezTo>
                    <a:pt x="110" y="22"/>
                    <a:pt x="110" y="22"/>
                    <a:pt x="110" y="22"/>
                  </a:cubicBezTo>
                  <a:cubicBezTo>
                    <a:pt x="109" y="23"/>
                    <a:pt x="109" y="23"/>
                    <a:pt x="109" y="23"/>
                  </a:cubicBezTo>
                  <a:cubicBezTo>
                    <a:pt x="108" y="23"/>
                    <a:pt x="108" y="23"/>
                    <a:pt x="108" y="23"/>
                  </a:cubicBezTo>
                  <a:cubicBezTo>
                    <a:pt x="106" y="22"/>
                    <a:pt x="106" y="22"/>
                    <a:pt x="106" y="22"/>
                  </a:cubicBezTo>
                  <a:cubicBezTo>
                    <a:pt x="105" y="22"/>
                    <a:pt x="105" y="22"/>
                    <a:pt x="105" y="22"/>
                  </a:cubicBezTo>
                  <a:cubicBezTo>
                    <a:pt x="103" y="23"/>
                    <a:pt x="103" y="23"/>
                    <a:pt x="103" y="23"/>
                  </a:cubicBezTo>
                  <a:cubicBezTo>
                    <a:pt x="103" y="24"/>
                    <a:pt x="103" y="24"/>
                    <a:pt x="103" y="24"/>
                  </a:cubicBezTo>
                  <a:cubicBezTo>
                    <a:pt x="104" y="24"/>
                    <a:pt x="104" y="24"/>
                    <a:pt x="104" y="24"/>
                  </a:cubicBezTo>
                  <a:cubicBezTo>
                    <a:pt x="104" y="25"/>
                    <a:pt x="104" y="25"/>
                    <a:pt x="104" y="25"/>
                  </a:cubicBezTo>
                  <a:cubicBezTo>
                    <a:pt x="104" y="25"/>
                    <a:pt x="104" y="25"/>
                    <a:pt x="104" y="25"/>
                  </a:cubicBezTo>
                  <a:cubicBezTo>
                    <a:pt x="103" y="25"/>
                    <a:pt x="103" y="25"/>
                    <a:pt x="103" y="25"/>
                  </a:cubicBezTo>
                  <a:cubicBezTo>
                    <a:pt x="103" y="25"/>
                    <a:pt x="103" y="25"/>
                    <a:pt x="103" y="25"/>
                  </a:cubicBezTo>
                  <a:cubicBezTo>
                    <a:pt x="103" y="25"/>
                    <a:pt x="103" y="25"/>
                    <a:pt x="103" y="25"/>
                  </a:cubicBezTo>
                  <a:cubicBezTo>
                    <a:pt x="102" y="25"/>
                    <a:pt x="102" y="25"/>
                    <a:pt x="102" y="25"/>
                  </a:cubicBezTo>
                  <a:cubicBezTo>
                    <a:pt x="101" y="25"/>
                    <a:pt x="101" y="25"/>
                    <a:pt x="101" y="25"/>
                  </a:cubicBezTo>
                  <a:cubicBezTo>
                    <a:pt x="100" y="26"/>
                    <a:pt x="100" y="26"/>
                    <a:pt x="100" y="26"/>
                  </a:cubicBezTo>
                  <a:cubicBezTo>
                    <a:pt x="99" y="28"/>
                    <a:pt x="99" y="28"/>
                    <a:pt x="99" y="28"/>
                  </a:cubicBezTo>
                  <a:cubicBezTo>
                    <a:pt x="100" y="26"/>
                    <a:pt x="100" y="26"/>
                    <a:pt x="100" y="26"/>
                  </a:cubicBezTo>
                  <a:cubicBezTo>
                    <a:pt x="100" y="26"/>
                    <a:pt x="100" y="26"/>
                    <a:pt x="100" y="26"/>
                  </a:cubicBezTo>
                  <a:cubicBezTo>
                    <a:pt x="100" y="25"/>
                    <a:pt x="100" y="25"/>
                    <a:pt x="100" y="25"/>
                  </a:cubicBezTo>
                  <a:cubicBezTo>
                    <a:pt x="100" y="25"/>
                    <a:pt x="100" y="25"/>
                    <a:pt x="100" y="25"/>
                  </a:cubicBezTo>
                  <a:cubicBezTo>
                    <a:pt x="100" y="25"/>
                    <a:pt x="100" y="25"/>
                    <a:pt x="100" y="25"/>
                  </a:cubicBezTo>
                  <a:cubicBezTo>
                    <a:pt x="99" y="25"/>
                    <a:pt x="99" y="25"/>
                    <a:pt x="99" y="25"/>
                  </a:cubicBezTo>
                  <a:cubicBezTo>
                    <a:pt x="98" y="26"/>
                    <a:pt x="98" y="26"/>
                    <a:pt x="98" y="26"/>
                  </a:cubicBezTo>
                  <a:cubicBezTo>
                    <a:pt x="98" y="27"/>
                    <a:pt x="98" y="27"/>
                    <a:pt x="98" y="27"/>
                  </a:cubicBezTo>
                  <a:cubicBezTo>
                    <a:pt x="97" y="28"/>
                    <a:pt x="97" y="28"/>
                    <a:pt x="97" y="28"/>
                  </a:cubicBezTo>
                  <a:cubicBezTo>
                    <a:pt x="98" y="26"/>
                    <a:pt x="98" y="26"/>
                    <a:pt x="98" y="26"/>
                  </a:cubicBezTo>
                  <a:cubicBezTo>
                    <a:pt x="98" y="25"/>
                    <a:pt x="98" y="25"/>
                    <a:pt x="98" y="25"/>
                  </a:cubicBezTo>
                  <a:cubicBezTo>
                    <a:pt x="100" y="24"/>
                    <a:pt x="100" y="24"/>
                    <a:pt x="100" y="24"/>
                  </a:cubicBezTo>
                  <a:cubicBezTo>
                    <a:pt x="100" y="23"/>
                    <a:pt x="100" y="23"/>
                    <a:pt x="100" y="23"/>
                  </a:cubicBezTo>
                  <a:cubicBezTo>
                    <a:pt x="101" y="22"/>
                    <a:pt x="101" y="22"/>
                    <a:pt x="101" y="22"/>
                  </a:cubicBezTo>
                  <a:cubicBezTo>
                    <a:pt x="101" y="21"/>
                    <a:pt x="101" y="21"/>
                    <a:pt x="101" y="21"/>
                  </a:cubicBezTo>
                  <a:cubicBezTo>
                    <a:pt x="102" y="21"/>
                    <a:pt x="102" y="21"/>
                    <a:pt x="102" y="21"/>
                  </a:cubicBezTo>
                  <a:cubicBezTo>
                    <a:pt x="103" y="21"/>
                    <a:pt x="103" y="21"/>
                    <a:pt x="103" y="21"/>
                  </a:cubicBezTo>
                  <a:cubicBezTo>
                    <a:pt x="104" y="19"/>
                    <a:pt x="104" y="19"/>
                    <a:pt x="104" y="19"/>
                  </a:cubicBezTo>
                  <a:cubicBezTo>
                    <a:pt x="106" y="17"/>
                    <a:pt x="106" y="17"/>
                    <a:pt x="106" y="17"/>
                  </a:cubicBezTo>
                  <a:cubicBezTo>
                    <a:pt x="106" y="17"/>
                    <a:pt x="106" y="17"/>
                    <a:pt x="106" y="17"/>
                  </a:cubicBezTo>
                  <a:cubicBezTo>
                    <a:pt x="106" y="17"/>
                    <a:pt x="106" y="17"/>
                    <a:pt x="106" y="17"/>
                  </a:cubicBezTo>
                  <a:cubicBezTo>
                    <a:pt x="106" y="16"/>
                    <a:pt x="106" y="16"/>
                    <a:pt x="106" y="16"/>
                  </a:cubicBezTo>
                  <a:cubicBezTo>
                    <a:pt x="106" y="16"/>
                    <a:pt x="106" y="16"/>
                    <a:pt x="106" y="16"/>
                  </a:cubicBezTo>
                  <a:cubicBezTo>
                    <a:pt x="106" y="15"/>
                    <a:pt x="106" y="15"/>
                    <a:pt x="106" y="15"/>
                  </a:cubicBezTo>
                  <a:cubicBezTo>
                    <a:pt x="106" y="15"/>
                    <a:pt x="106" y="15"/>
                    <a:pt x="106" y="15"/>
                  </a:cubicBezTo>
                  <a:cubicBezTo>
                    <a:pt x="106" y="14"/>
                    <a:pt x="106" y="14"/>
                    <a:pt x="106" y="14"/>
                  </a:cubicBezTo>
                  <a:cubicBezTo>
                    <a:pt x="105" y="14"/>
                    <a:pt x="105" y="14"/>
                    <a:pt x="105" y="14"/>
                  </a:cubicBezTo>
                  <a:cubicBezTo>
                    <a:pt x="104" y="14"/>
                    <a:pt x="104" y="14"/>
                    <a:pt x="104" y="14"/>
                  </a:cubicBezTo>
                  <a:cubicBezTo>
                    <a:pt x="104" y="14"/>
                    <a:pt x="104" y="14"/>
                    <a:pt x="104" y="14"/>
                  </a:cubicBezTo>
                  <a:cubicBezTo>
                    <a:pt x="103" y="12"/>
                    <a:pt x="103" y="12"/>
                    <a:pt x="103" y="12"/>
                  </a:cubicBezTo>
                  <a:cubicBezTo>
                    <a:pt x="102" y="10"/>
                    <a:pt x="102" y="10"/>
                    <a:pt x="102" y="10"/>
                  </a:cubicBezTo>
                  <a:cubicBezTo>
                    <a:pt x="102" y="9"/>
                    <a:pt x="102" y="9"/>
                    <a:pt x="102" y="9"/>
                  </a:cubicBezTo>
                  <a:cubicBezTo>
                    <a:pt x="101" y="7"/>
                    <a:pt x="101" y="7"/>
                    <a:pt x="101" y="7"/>
                  </a:cubicBezTo>
                  <a:cubicBezTo>
                    <a:pt x="101" y="7"/>
                    <a:pt x="101" y="7"/>
                    <a:pt x="101" y="7"/>
                  </a:cubicBezTo>
                  <a:lnTo>
                    <a:pt x="101" y="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7" name="Freeform 178"/>
            <p:cNvSpPr/>
            <p:nvPr/>
          </p:nvSpPr>
          <p:spPr bwMode="auto">
            <a:xfrm>
              <a:off x="3388048" y="4133497"/>
              <a:ext cx="85986" cy="109981"/>
            </a:xfrm>
            <a:custGeom>
              <a:avLst/>
              <a:gdLst>
                <a:gd name="T0" fmla="*/ 3 w 48"/>
                <a:gd name="T1" fmla="*/ 48 h 63"/>
                <a:gd name="T2" fmla="*/ 3 w 48"/>
                <a:gd name="T3" fmla="*/ 52 h 63"/>
                <a:gd name="T4" fmla="*/ 3 w 48"/>
                <a:gd name="T5" fmla="*/ 52 h 63"/>
                <a:gd name="T6" fmla="*/ 3 w 48"/>
                <a:gd name="T7" fmla="*/ 52 h 63"/>
                <a:gd name="T8" fmla="*/ 3 w 48"/>
                <a:gd name="T9" fmla="*/ 56 h 63"/>
                <a:gd name="T10" fmla="*/ 7 w 48"/>
                <a:gd name="T11" fmla="*/ 56 h 63"/>
                <a:gd name="T12" fmla="*/ 11 w 48"/>
                <a:gd name="T13" fmla="*/ 59 h 63"/>
                <a:gd name="T14" fmla="*/ 11 w 48"/>
                <a:gd name="T15" fmla="*/ 56 h 63"/>
                <a:gd name="T16" fmla="*/ 15 w 48"/>
                <a:gd name="T17" fmla="*/ 56 h 63"/>
                <a:gd name="T18" fmla="*/ 15 w 48"/>
                <a:gd name="T19" fmla="*/ 56 h 63"/>
                <a:gd name="T20" fmla="*/ 15 w 48"/>
                <a:gd name="T21" fmla="*/ 56 h 63"/>
                <a:gd name="T22" fmla="*/ 18 w 48"/>
                <a:gd name="T23" fmla="*/ 56 h 63"/>
                <a:gd name="T24" fmla="*/ 18 w 48"/>
                <a:gd name="T25" fmla="*/ 59 h 63"/>
                <a:gd name="T26" fmla="*/ 18 w 48"/>
                <a:gd name="T27" fmla="*/ 63 h 63"/>
                <a:gd name="T28" fmla="*/ 22 w 48"/>
                <a:gd name="T29" fmla="*/ 59 h 63"/>
                <a:gd name="T30" fmla="*/ 22 w 48"/>
                <a:gd name="T31" fmla="*/ 56 h 63"/>
                <a:gd name="T32" fmla="*/ 26 w 48"/>
                <a:gd name="T33" fmla="*/ 56 h 63"/>
                <a:gd name="T34" fmla="*/ 26 w 48"/>
                <a:gd name="T35" fmla="*/ 56 h 63"/>
                <a:gd name="T36" fmla="*/ 29 w 48"/>
                <a:gd name="T37" fmla="*/ 52 h 63"/>
                <a:gd name="T38" fmla="*/ 33 w 48"/>
                <a:gd name="T39" fmla="*/ 48 h 63"/>
                <a:gd name="T40" fmla="*/ 37 w 48"/>
                <a:gd name="T41" fmla="*/ 41 h 63"/>
                <a:gd name="T42" fmla="*/ 37 w 48"/>
                <a:gd name="T43" fmla="*/ 41 h 63"/>
                <a:gd name="T44" fmla="*/ 40 w 48"/>
                <a:gd name="T45" fmla="*/ 33 h 63"/>
                <a:gd name="T46" fmla="*/ 44 w 48"/>
                <a:gd name="T47" fmla="*/ 30 h 63"/>
                <a:gd name="T48" fmla="*/ 44 w 48"/>
                <a:gd name="T49" fmla="*/ 30 h 63"/>
                <a:gd name="T50" fmla="*/ 44 w 48"/>
                <a:gd name="T51" fmla="*/ 30 h 63"/>
                <a:gd name="T52" fmla="*/ 48 w 48"/>
                <a:gd name="T53" fmla="*/ 26 h 63"/>
                <a:gd name="T54" fmla="*/ 48 w 48"/>
                <a:gd name="T55" fmla="*/ 22 h 63"/>
                <a:gd name="T56" fmla="*/ 44 w 48"/>
                <a:gd name="T57" fmla="*/ 19 h 63"/>
                <a:gd name="T58" fmla="*/ 44 w 48"/>
                <a:gd name="T59" fmla="*/ 19 h 63"/>
                <a:gd name="T60" fmla="*/ 40 w 48"/>
                <a:gd name="T61" fmla="*/ 19 h 63"/>
                <a:gd name="T62" fmla="*/ 40 w 48"/>
                <a:gd name="T63" fmla="*/ 15 h 63"/>
                <a:gd name="T64" fmla="*/ 33 w 48"/>
                <a:gd name="T65" fmla="*/ 11 h 63"/>
                <a:gd name="T66" fmla="*/ 33 w 48"/>
                <a:gd name="T67" fmla="*/ 7 h 63"/>
                <a:gd name="T68" fmla="*/ 29 w 48"/>
                <a:gd name="T69" fmla="*/ 7 h 63"/>
                <a:gd name="T70" fmla="*/ 22 w 48"/>
                <a:gd name="T71" fmla="*/ 4 h 63"/>
                <a:gd name="T72" fmla="*/ 15 w 48"/>
                <a:gd name="T73" fmla="*/ 0 h 63"/>
                <a:gd name="T74" fmla="*/ 11 w 48"/>
                <a:gd name="T75" fmla="*/ 0 h 63"/>
                <a:gd name="T76" fmla="*/ 7 w 48"/>
                <a:gd name="T77" fmla="*/ 4 h 63"/>
                <a:gd name="T78" fmla="*/ 7 w 48"/>
                <a:gd name="T79" fmla="*/ 4 h 63"/>
                <a:gd name="T80" fmla="*/ 7 w 48"/>
                <a:gd name="T81" fmla="*/ 4 h 63"/>
                <a:gd name="T82" fmla="*/ 3 w 48"/>
                <a:gd name="T83" fmla="*/ 4 h 63"/>
                <a:gd name="T84" fmla="*/ 3 w 48"/>
                <a:gd name="T85" fmla="*/ 7 h 63"/>
                <a:gd name="T86" fmla="*/ 0 w 48"/>
                <a:gd name="T87" fmla="*/ 7 h 63"/>
                <a:gd name="T88" fmla="*/ 3 w 48"/>
                <a:gd name="T89" fmla="*/ 15 h 63"/>
                <a:gd name="T90" fmla="*/ 3 w 48"/>
                <a:gd name="T91" fmla="*/ 15 h 63"/>
                <a:gd name="T92" fmla="*/ 3 w 48"/>
                <a:gd name="T93" fmla="*/ 19 h 63"/>
                <a:gd name="T94" fmla="*/ 3 w 48"/>
                <a:gd name="T95" fmla="*/ 22 h 63"/>
                <a:gd name="T96" fmla="*/ 7 w 48"/>
                <a:gd name="T97" fmla="*/ 22 h 63"/>
                <a:gd name="T98" fmla="*/ 7 w 48"/>
                <a:gd name="T99" fmla="*/ 26 h 63"/>
                <a:gd name="T100" fmla="*/ 7 w 48"/>
                <a:gd name="T101" fmla="*/ 30 h 63"/>
                <a:gd name="T102" fmla="*/ 11 w 48"/>
                <a:gd name="T103" fmla="*/ 33 h 63"/>
                <a:gd name="T104" fmla="*/ 11 w 48"/>
                <a:gd name="T105" fmla="*/ 33 h 63"/>
                <a:gd name="T106" fmla="*/ 11 w 48"/>
                <a:gd name="T107" fmla="*/ 37 h 63"/>
                <a:gd name="T108" fmla="*/ 7 w 48"/>
                <a:gd name="T109" fmla="*/ 37 h 63"/>
                <a:gd name="T110" fmla="*/ 7 w 48"/>
                <a:gd name="T111" fmla="*/ 41 h 63"/>
                <a:gd name="T112" fmla="*/ 7 w 48"/>
                <a:gd name="T113" fmla="*/ 45 h 63"/>
                <a:gd name="T114" fmla="*/ 7 w 48"/>
                <a:gd name="T115" fmla="*/ 48 h 63"/>
                <a:gd name="T116" fmla="*/ 3 w 48"/>
                <a:gd name="T117" fmla="*/ 48 h 63"/>
                <a:gd name="T118" fmla="*/ 3 w 48"/>
                <a:gd name="T119" fmla="*/ 48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48" h="63">
                  <a:moveTo>
                    <a:pt x="3" y="48"/>
                  </a:moveTo>
                  <a:lnTo>
                    <a:pt x="3" y="52"/>
                  </a:lnTo>
                  <a:lnTo>
                    <a:pt x="3" y="52"/>
                  </a:lnTo>
                  <a:lnTo>
                    <a:pt x="3" y="52"/>
                  </a:lnTo>
                  <a:lnTo>
                    <a:pt x="3" y="56"/>
                  </a:lnTo>
                  <a:lnTo>
                    <a:pt x="7" y="56"/>
                  </a:lnTo>
                  <a:lnTo>
                    <a:pt x="11" y="59"/>
                  </a:lnTo>
                  <a:lnTo>
                    <a:pt x="11" y="56"/>
                  </a:lnTo>
                  <a:lnTo>
                    <a:pt x="15" y="56"/>
                  </a:lnTo>
                  <a:lnTo>
                    <a:pt x="15" y="56"/>
                  </a:lnTo>
                  <a:lnTo>
                    <a:pt x="15" y="56"/>
                  </a:lnTo>
                  <a:lnTo>
                    <a:pt x="18" y="56"/>
                  </a:lnTo>
                  <a:lnTo>
                    <a:pt x="18" y="59"/>
                  </a:lnTo>
                  <a:lnTo>
                    <a:pt x="18" y="63"/>
                  </a:lnTo>
                  <a:lnTo>
                    <a:pt x="22" y="59"/>
                  </a:lnTo>
                  <a:lnTo>
                    <a:pt x="22" y="56"/>
                  </a:lnTo>
                  <a:lnTo>
                    <a:pt x="26" y="56"/>
                  </a:lnTo>
                  <a:lnTo>
                    <a:pt x="26" y="56"/>
                  </a:lnTo>
                  <a:lnTo>
                    <a:pt x="29" y="52"/>
                  </a:lnTo>
                  <a:lnTo>
                    <a:pt x="33" y="48"/>
                  </a:lnTo>
                  <a:lnTo>
                    <a:pt x="37" y="41"/>
                  </a:lnTo>
                  <a:lnTo>
                    <a:pt x="37" y="41"/>
                  </a:lnTo>
                  <a:lnTo>
                    <a:pt x="40" y="33"/>
                  </a:lnTo>
                  <a:lnTo>
                    <a:pt x="44" y="30"/>
                  </a:lnTo>
                  <a:lnTo>
                    <a:pt x="44" y="30"/>
                  </a:lnTo>
                  <a:lnTo>
                    <a:pt x="44" y="30"/>
                  </a:lnTo>
                  <a:lnTo>
                    <a:pt x="48" y="26"/>
                  </a:lnTo>
                  <a:lnTo>
                    <a:pt x="48" y="22"/>
                  </a:lnTo>
                  <a:lnTo>
                    <a:pt x="44" y="19"/>
                  </a:lnTo>
                  <a:lnTo>
                    <a:pt x="44" y="19"/>
                  </a:lnTo>
                  <a:lnTo>
                    <a:pt x="40" y="19"/>
                  </a:lnTo>
                  <a:lnTo>
                    <a:pt x="40" y="15"/>
                  </a:lnTo>
                  <a:lnTo>
                    <a:pt x="33" y="11"/>
                  </a:lnTo>
                  <a:lnTo>
                    <a:pt x="33" y="7"/>
                  </a:lnTo>
                  <a:lnTo>
                    <a:pt x="29" y="7"/>
                  </a:lnTo>
                  <a:lnTo>
                    <a:pt x="22" y="4"/>
                  </a:lnTo>
                  <a:lnTo>
                    <a:pt x="15" y="0"/>
                  </a:lnTo>
                  <a:lnTo>
                    <a:pt x="11" y="0"/>
                  </a:lnTo>
                  <a:lnTo>
                    <a:pt x="7" y="4"/>
                  </a:lnTo>
                  <a:lnTo>
                    <a:pt x="7" y="4"/>
                  </a:lnTo>
                  <a:lnTo>
                    <a:pt x="7" y="4"/>
                  </a:lnTo>
                  <a:lnTo>
                    <a:pt x="3" y="4"/>
                  </a:lnTo>
                  <a:lnTo>
                    <a:pt x="3" y="7"/>
                  </a:lnTo>
                  <a:lnTo>
                    <a:pt x="0" y="7"/>
                  </a:lnTo>
                  <a:lnTo>
                    <a:pt x="3" y="15"/>
                  </a:lnTo>
                  <a:lnTo>
                    <a:pt x="3" y="15"/>
                  </a:lnTo>
                  <a:lnTo>
                    <a:pt x="3" y="19"/>
                  </a:lnTo>
                  <a:lnTo>
                    <a:pt x="3" y="22"/>
                  </a:lnTo>
                  <a:lnTo>
                    <a:pt x="7" y="22"/>
                  </a:lnTo>
                  <a:lnTo>
                    <a:pt x="7" y="26"/>
                  </a:lnTo>
                  <a:lnTo>
                    <a:pt x="7" y="30"/>
                  </a:lnTo>
                  <a:lnTo>
                    <a:pt x="11" y="33"/>
                  </a:lnTo>
                  <a:lnTo>
                    <a:pt x="11" y="33"/>
                  </a:lnTo>
                  <a:lnTo>
                    <a:pt x="11" y="37"/>
                  </a:lnTo>
                  <a:lnTo>
                    <a:pt x="7" y="37"/>
                  </a:lnTo>
                  <a:lnTo>
                    <a:pt x="7" y="41"/>
                  </a:lnTo>
                  <a:lnTo>
                    <a:pt x="7" y="45"/>
                  </a:lnTo>
                  <a:lnTo>
                    <a:pt x="7" y="48"/>
                  </a:lnTo>
                  <a:lnTo>
                    <a:pt x="3" y="48"/>
                  </a:lnTo>
                  <a:lnTo>
                    <a:pt x="3"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8" name="Freeform 179"/>
            <p:cNvSpPr/>
            <p:nvPr/>
          </p:nvSpPr>
          <p:spPr bwMode="auto">
            <a:xfrm>
              <a:off x="3287733" y="4126515"/>
              <a:ext cx="120024" cy="109981"/>
            </a:xfrm>
            <a:custGeom>
              <a:avLst/>
              <a:gdLst>
                <a:gd name="T0" fmla="*/ 26 w 67"/>
                <a:gd name="T1" fmla="*/ 63 h 63"/>
                <a:gd name="T2" fmla="*/ 30 w 67"/>
                <a:gd name="T3" fmla="*/ 63 h 63"/>
                <a:gd name="T4" fmla="*/ 37 w 67"/>
                <a:gd name="T5" fmla="*/ 63 h 63"/>
                <a:gd name="T6" fmla="*/ 34 w 67"/>
                <a:gd name="T7" fmla="*/ 60 h 63"/>
                <a:gd name="T8" fmla="*/ 30 w 67"/>
                <a:gd name="T9" fmla="*/ 56 h 63"/>
                <a:gd name="T10" fmla="*/ 34 w 67"/>
                <a:gd name="T11" fmla="*/ 52 h 63"/>
                <a:gd name="T12" fmla="*/ 45 w 67"/>
                <a:gd name="T13" fmla="*/ 52 h 63"/>
                <a:gd name="T14" fmla="*/ 52 w 67"/>
                <a:gd name="T15" fmla="*/ 49 h 63"/>
                <a:gd name="T16" fmla="*/ 59 w 67"/>
                <a:gd name="T17" fmla="*/ 52 h 63"/>
                <a:gd name="T18" fmla="*/ 63 w 67"/>
                <a:gd name="T19" fmla="*/ 49 h 63"/>
                <a:gd name="T20" fmla="*/ 63 w 67"/>
                <a:gd name="T21" fmla="*/ 41 h 63"/>
                <a:gd name="T22" fmla="*/ 67 w 67"/>
                <a:gd name="T23" fmla="*/ 37 h 63"/>
                <a:gd name="T24" fmla="*/ 63 w 67"/>
                <a:gd name="T25" fmla="*/ 34 h 63"/>
                <a:gd name="T26" fmla="*/ 63 w 67"/>
                <a:gd name="T27" fmla="*/ 26 h 63"/>
                <a:gd name="T28" fmla="*/ 59 w 67"/>
                <a:gd name="T29" fmla="*/ 23 h 63"/>
                <a:gd name="T30" fmla="*/ 59 w 67"/>
                <a:gd name="T31" fmla="*/ 19 h 63"/>
                <a:gd name="T32" fmla="*/ 59 w 67"/>
                <a:gd name="T33" fmla="*/ 11 h 63"/>
                <a:gd name="T34" fmla="*/ 63 w 67"/>
                <a:gd name="T35" fmla="*/ 8 h 63"/>
                <a:gd name="T36" fmla="*/ 63 w 67"/>
                <a:gd name="T37" fmla="*/ 4 h 63"/>
                <a:gd name="T38" fmla="*/ 56 w 67"/>
                <a:gd name="T39" fmla="*/ 0 h 63"/>
                <a:gd name="T40" fmla="*/ 48 w 67"/>
                <a:gd name="T41" fmla="*/ 0 h 63"/>
                <a:gd name="T42" fmla="*/ 37 w 67"/>
                <a:gd name="T43" fmla="*/ 0 h 63"/>
                <a:gd name="T44" fmla="*/ 26 w 67"/>
                <a:gd name="T45" fmla="*/ 0 h 63"/>
                <a:gd name="T46" fmla="*/ 15 w 67"/>
                <a:gd name="T47" fmla="*/ 0 h 63"/>
                <a:gd name="T48" fmla="*/ 15 w 67"/>
                <a:gd name="T49" fmla="*/ 4 h 63"/>
                <a:gd name="T50" fmla="*/ 15 w 67"/>
                <a:gd name="T51" fmla="*/ 8 h 63"/>
                <a:gd name="T52" fmla="*/ 8 w 67"/>
                <a:gd name="T53" fmla="*/ 15 h 63"/>
                <a:gd name="T54" fmla="*/ 4 w 67"/>
                <a:gd name="T55" fmla="*/ 19 h 63"/>
                <a:gd name="T56" fmla="*/ 0 w 67"/>
                <a:gd name="T57" fmla="*/ 26 h 63"/>
                <a:gd name="T58" fmla="*/ 4 w 67"/>
                <a:gd name="T59" fmla="*/ 30 h 63"/>
                <a:gd name="T60" fmla="*/ 4 w 67"/>
                <a:gd name="T61" fmla="*/ 34 h 63"/>
                <a:gd name="T62" fmla="*/ 8 w 67"/>
                <a:gd name="T63" fmla="*/ 37 h 63"/>
                <a:gd name="T64" fmla="*/ 11 w 67"/>
                <a:gd name="T65" fmla="*/ 37 h 63"/>
                <a:gd name="T66" fmla="*/ 15 w 67"/>
                <a:gd name="T67" fmla="*/ 41 h 63"/>
                <a:gd name="T68" fmla="*/ 15 w 67"/>
                <a:gd name="T69" fmla="*/ 49 h 63"/>
                <a:gd name="T70" fmla="*/ 19 w 67"/>
                <a:gd name="T71" fmla="*/ 52 h 63"/>
                <a:gd name="T72" fmla="*/ 22 w 67"/>
                <a:gd name="T73" fmla="*/ 56 h 63"/>
                <a:gd name="T74" fmla="*/ 22 w 67"/>
                <a:gd name="T75" fmla="*/ 6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7" h="63">
                  <a:moveTo>
                    <a:pt x="26" y="63"/>
                  </a:moveTo>
                  <a:lnTo>
                    <a:pt x="26" y="63"/>
                  </a:lnTo>
                  <a:lnTo>
                    <a:pt x="26" y="63"/>
                  </a:lnTo>
                  <a:lnTo>
                    <a:pt x="30" y="63"/>
                  </a:lnTo>
                  <a:lnTo>
                    <a:pt x="34" y="63"/>
                  </a:lnTo>
                  <a:lnTo>
                    <a:pt x="37" y="63"/>
                  </a:lnTo>
                  <a:lnTo>
                    <a:pt x="37" y="63"/>
                  </a:lnTo>
                  <a:lnTo>
                    <a:pt x="34" y="60"/>
                  </a:lnTo>
                  <a:lnTo>
                    <a:pt x="34" y="60"/>
                  </a:lnTo>
                  <a:lnTo>
                    <a:pt x="30" y="56"/>
                  </a:lnTo>
                  <a:lnTo>
                    <a:pt x="30" y="52"/>
                  </a:lnTo>
                  <a:lnTo>
                    <a:pt x="34" y="52"/>
                  </a:lnTo>
                  <a:lnTo>
                    <a:pt x="37" y="52"/>
                  </a:lnTo>
                  <a:lnTo>
                    <a:pt x="45" y="52"/>
                  </a:lnTo>
                  <a:lnTo>
                    <a:pt x="48" y="49"/>
                  </a:lnTo>
                  <a:lnTo>
                    <a:pt x="52" y="49"/>
                  </a:lnTo>
                  <a:lnTo>
                    <a:pt x="56" y="52"/>
                  </a:lnTo>
                  <a:lnTo>
                    <a:pt x="59" y="52"/>
                  </a:lnTo>
                  <a:lnTo>
                    <a:pt x="63" y="52"/>
                  </a:lnTo>
                  <a:lnTo>
                    <a:pt x="63" y="49"/>
                  </a:lnTo>
                  <a:lnTo>
                    <a:pt x="63" y="45"/>
                  </a:lnTo>
                  <a:lnTo>
                    <a:pt x="63" y="41"/>
                  </a:lnTo>
                  <a:lnTo>
                    <a:pt x="67" y="41"/>
                  </a:lnTo>
                  <a:lnTo>
                    <a:pt x="67" y="37"/>
                  </a:lnTo>
                  <a:lnTo>
                    <a:pt x="67" y="37"/>
                  </a:lnTo>
                  <a:lnTo>
                    <a:pt x="63" y="34"/>
                  </a:lnTo>
                  <a:lnTo>
                    <a:pt x="63" y="30"/>
                  </a:lnTo>
                  <a:lnTo>
                    <a:pt x="63" y="26"/>
                  </a:lnTo>
                  <a:lnTo>
                    <a:pt x="59" y="26"/>
                  </a:lnTo>
                  <a:lnTo>
                    <a:pt x="59" y="23"/>
                  </a:lnTo>
                  <a:lnTo>
                    <a:pt x="59" y="19"/>
                  </a:lnTo>
                  <a:lnTo>
                    <a:pt x="59" y="19"/>
                  </a:lnTo>
                  <a:lnTo>
                    <a:pt x="56" y="11"/>
                  </a:lnTo>
                  <a:lnTo>
                    <a:pt x="59" y="11"/>
                  </a:lnTo>
                  <a:lnTo>
                    <a:pt x="59" y="8"/>
                  </a:lnTo>
                  <a:lnTo>
                    <a:pt x="63" y="8"/>
                  </a:lnTo>
                  <a:lnTo>
                    <a:pt x="63" y="4"/>
                  </a:lnTo>
                  <a:lnTo>
                    <a:pt x="63" y="4"/>
                  </a:lnTo>
                  <a:lnTo>
                    <a:pt x="59" y="0"/>
                  </a:lnTo>
                  <a:lnTo>
                    <a:pt x="56" y="0"/>
                  </a:lnTo>
                  <a:lnTo>
                    <a:pt x="48" y="0"/>
                  </a:lnTo>
                  <a:lnTo>
                    <a:pt x="48" y="0"/>
                  </a:lnTo>
                  <a:lnTo>
                    <a:pt x="45" y="0"/>
                  </a:lnTo>
                  <a:lnTo>
                    <a:pt x="37" y="0"/>
                  </a:lnTo>
                  <a:lnTo>
                    <a:pt x="34" y="0"/>
                  </a:lnTo>
                  <a:lnTo>
                    <a:pt x="26" y="0"/>
                  </a:lnTo>
                  <a:lnTo>
                    <a:pt x="19" y="0"/>
                  </a:lnTo>
                  <a:lnTo>
                    <a:pt x="15" y="0"/>
                  </a:lnTo>
                  <a:lnTo>
                    <a:pt x="15" y="4"/>
                  </a:lnTo>
                  <a:lnTo>
                    <a:pt x="15" y="4"/>
                  </a:lnTo>
                  <a:lnTo>
                    <a:pt x="15" y="8"/>
                  </a:lnTo>
                  <a:lnTo>
                    <a:pt x="15" y="8"/>
                  </a:lnTo>
                  <a:lnTo>
                    <a:pt x="11" y="11"/>
                  </a:lnTo>
                  <a:lnTo>
                    <a:pt x="8" y="15"/>
                  </a:lnTo>
                  <a:lnTo>
                    <a:pt x="4" y="15"/>
                  </a:lnTo>
                  <a:lnTo>
                    <a:pt x="4" y="19"/>
                  </a:lnTo>
                  <a:lnTo>
                    <a:pt x="4" y="19"/>
                  </a:lnTo>
                  <a:lnTo>
                    <a:pt x="0" y="26"/>
                  </a:lnTo>
                  <a:lnTo>
                    <a:pt x="0" y="30"/>
                  </a:lnTo>
                  <a:lnTo>
                    <a:pt x="4" y="30"/>
                  </a:lnTo>
                  <a:lnTo>
                    <a:pt x="4" y="30"/>
                  </a:lnTo>
                  <a:lnTo>
                    <a:pt x="4" y="34"/>
                  </a:lnTo>
                  <a:lnTo>
                    <a:pt x="8" y="37"/>
                  </a:lnTo>
                  <a:lnTo>
                    <a:pt x="8" y="37"/>
                  </a:lnTo>
                  <a:lnTo>
                    <a:pt x="8" y="37"/>
                  </a:lnTo>
                  <a:lnTo>
                    <a:pt x="11" y="37"/>
                  </a:lnTo>
                  <a:lnTo>
                    <a:pt x="11" y="41"/>
                  </a:lnTo>
                  <a:lnTo>
                    <a:pt x="15" y="41"/>
                  </a:lnTo>
                  <a:lnTo>
                    <a:pt x="15" y="49"/>
                  </a:lnTo>
                  <a:lnTo>
                    <a:pt x="15" y="49"/>
                  </a:lnTo>
                  <a:lnTo>
                    <a:pt x="15" y="52"/>
                  </a:lnTo>
                  <a:lnTo>
                    <a:pt x="19" y="52"/>
                  </a:lnTo>
                  <a:lnTo>
                    <a:pt x="19" y="56"/>
                  </a:lnTo>
                  <a:lnTo>
                    <a:pt x="22" y="56"/>
                  </a:lnTo>
                  <a:lnTo>
                    <a:pt x="22" y="60"/>
                  </a:lnTo>
                  <a:lnTo>
                    <a:pt x="22" y="60"/>
                  </a:lnTo>
                  <a:lnTo>
                    <a:pt x="26"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9" name="Freeform 180"/>
            <p:cNvSpPr/>
            <p:nvPr/>
          </p:nvSpPr>
          <p:spPr bwMode="auto">
            <a:xfrm>
              <a:off x="3189205" y="4061923"/>
              <a:ext cx="145103" cy="195521"/>
            </a:xfrm>
            <a:custGeom>
              <a:avLst/>
              <a:gdLst>
                <a:gd name="T0" fmla="*/ 11 w 81"/>
                <a:gd name="T1" fmla="*/ 48 h 112"/>
                <a:gd name="T2" fmla="*/ 14 w 81"/>
                <a:gd name="T3" fmla="*/ 48 h 112"/>
                <a:gd name="T4" fmla="*/ 22 w 81"/>
                <a:gd name="T5" fmla="*/ 52 h 112"/>
                <a:gd name="T6" fmla="*/ 18 w 81"/>
                <a:gd name="T7" fmla="*/ 60 h 112"/>
                <a:gd name="T8" fmla="*/ 22 w 81"/>
                <a:gd name="T9" fmla="*/ 63 h 112"/>
                <a:gd name="T10" fmla="*/ 26 w 81"/>
                <a:gd name="T11" fmla="*/ 63 h 112"/>
                <a:gd name="T12" fmla="*/ 29 w 81"/>
                <a:gd name="T13" fmla="*/ 67 h 112"/>
                <a:gd name="T14" fmla="*/ 26 w 81"/>
                <a:gd name="T15" fmla="*/ 71 h 112"/>
                <a:gd name="T16" fmla="*/ 22 w 81"/>
                <a:gd name="T17" fmla="*/ 82 h 112"/>
                <a:gd name="T18" fmla="*/ 22 w 81"/>
                <a:gd name="T19" fmla="*/ 86 h 112"/>
                <a:gd name="T20" fmla="*/ 22 w 81"/>
                <a:gd name="T21" fmla="*/ 89 h 112"/>
                <a:gd name="T22" fmla="*/ 22 w 81"/>
                <a:gd name="T23" fmla="*/ 93 h 112"/>
                <a:gd name="T24" fmla="*/ 29 w 81"/>
                <a:gd name="T25" fmla="*/ 100 h 112"/>
                <a:gd name="T26" fmla="*/ 29 w 81"/>
                <a:gd name="T27" fmla="*/ 104 h 112"/>
                <a:gd name="T28" fmla="*/ 40 w 81"/>
                <a:gd name="T29" fmla="*/ 112 h 112"/>
                <a:gd name="T30" fmla="*/ 44 w 81"/>
                <a:gd name="T31" fmla="*/ 108 h 112"/>
                <a:gd name="T32" fmla="*/ 48 w 81"/>
                <a:gd name="T33" fmla="*/ 108 h 112"/>
                <a:gd name="T34" fmla="*/ 52 w 81"/>
                <a:gd name="T35" fmla="*/ 104 h 112"/>
                <a:gd name="T36" fmla="*/ 63 w 81"/>
                <a:gd name="T37" fmla="*/ 104 h 112"/>
                <a:gd name="T38" fmla="*/ 66 w 81"/>
                <a:gd name="T39" fmla="*/ 100 h 112"/>
                <a:gd name="T40" fmla="*/ 74 w 81"/>
                <a:gd name="T41" fmla="*/ 100 h 112"/>
                <a:gd name="T42" fmla="*/ 81 w 81"/>
                <a:gd name="T43" fmla="*/ 100 h 112"/>
                <a:gd name="T44" fmla="*/ 77 w 81"/>
                <a:gd name="T45" fmla="*/ 97 h 112"/>
                <a:gd name="T46" fmla="*/ 74 w 81"/>
                <a:gd name="T47" fmla="*/ 93 h 112"/>
                <a:gd name="T48" fmla="*/ 70 w 81"/>
                <a:gd name="T49" fmla="*/ 89 h 112"/>
                <a:gd name="T50" fmla="*/ 70 w 81"/>
                <a:gd name="T51" fmla="*/ 86 h 112"/>
                <a:gd name="T52" fmla="*/ 66 w 81"/>
                <a:gd name="T53" fmla="*/ 78 h 112"/>
                <a:gd name="T54" fmla="*/ 63 w 81"/>
                <a:gd name="T55" fmla="*/ 74 h 112"/>
                <a:gd name="T56" fmla="*/ 63 w 81"/>
                <a:gd name="T57" fmla="*/ 74 h 112"/>
                <a:gd name="T58" fmla="*/ 59 w 81"/>
                <a:gd name="T59" fmla="*/ 67 h 112"/>
                <a:gd name="T60" fmla="*/ 55 w 81"/>
                <a:gd name="T61" fmla="*/ 67 h 112"/>
                <a:gd name="T62" fmla="*/ 59 w 81"/>
                <a:gd name="T63" fmla="*/ 56 h 112"/>
                <a:gd name="T64" fmla="*/ 59 w 81"/>
                <a:gd name="T65" fmla="*/ 52 h 112"/>
                <a:gd name="T66" fmla="*/ 66 w 81"/>
                <a:gd name="T67" fmla="*/ 48 h 112"/>
                <a:gd name="T68" fmla="*/ 70 w 81"/>
                <a:gd name="T69" fmla="*/ 45 h 112"/>
                <a:gd name="T70" fmla="*/ 70 w 81"/>
                <a:gd name="T71" fmla="*/ 41 h 112"/>
                <a:gd name="T72" fmla="*/ 70 w 81"/>
                <a:gd name="T73" fmla="*/ 37 h 112"/>
                <a:gd name="T74" fmla="*/ 66 w 81"/>
                <a:gd name="T75" fmla="*/ 34 h 112"/>
                <a:gd name="T76" fmla="*/ 55 w 81"/>
                <a:gd name="T77" fmla="*/ 26 h 112"/>
                <a:gd name="T78" fmla="*/ 52 w 81"/>
                <a:gd name="T79" fmla="*/ 26 h 112"/>
                <a:gd name="T80" fmla="*/ 44 w 81"/>
                <a:gd name="T81" fmla="*/ 26 h 112"/>
                <a:gd name="T82" fmla="*/ 44 w 81"/>
                <a:gd name="T83" fmla="*/ 26 h 112"/>
                <a:gd name="T84" fmla="*/ 48 w 81"/>
                <a:gd name="T85" fmla="*/ 19 h 112"/>
                <a:gd name="T86" fmla="*/ 40 w 81"/>
                <a:gd name="T87" fmla="*/ 11 h 112"/>
                <a:gd name="T88" fmla="*/ 33 w 81"/>
                <a:gd name="T89" fmla="*/ 4 h 112"/>
                <a:gd name="T90" fmla="*/ 29 w 81"/>
                <a:gd name="T91" fmla="*/ 0 h 112"/>
                <a:gd name="T92" fmla="*/ 22 w 81"/>
                <a:gd name="T93" fmla="*/ 0 h 112"/>
                <a:gd name="T94" fmla="*/ 18 w 81"/>
                <a:gd name="T95" fmla="*/ 4 h 112"/>
                <a:gd name="T96" fmla="*/ 11 w 81"/>
                <a:gd name="T97" fmla="*/ 8 h 112"/>
                <a:gd name="T98" fmla="*/ 11 w 81"/>
                <a:gd name="T99" fmla="*/ 15 h 112"/>
                <a:gd name="T100" fmla="*/ 14 w 81"/>
                <a:gd name="T101" fmla="*/ 19 h 112"/>
                <a:gd name="T102" fmla="*/ 18 w 81"/>
                <a:gd name="T103" fmla="*/ 23 h 112"/>
                <a:gd name="T104" fmla="*/ 11 w 81"/>
                <a:gd name="T105" fmla="*/ 26 h 112"/>
                <a:gd name="T106" fmla="*/ 3 w 81"/>
                <a:gd name="T107" fmla="*/ 26 h 112"/>
                <a:gd name="T108" fmla="*/ 3 w 81"/>
                <a:gd name="T109" fmla="*/ 30 h 112"/>
                <a:gd name="T110" fmla="*/ 0 w 81"/>
                <a:gd name="T111" fmla="*/ 37 h 112"/>
                <a:gd name="T112" fmla="*/ 11 w 81"/>
                <a:gd name="T113" fmla="*/ 4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81" h="112">
                  <a:moveTo>
                    <a:pt x="11" y="48"/>
                  </a:moveTo>
                  <a:lnTo>
                    <a:pt x="11" y="48"/>
                  </a:lnTo>
                  <a:lnTo>
                    <a:pt x="14" y="48"/>
                  </a:lnTo>
                  <a:lnTo>
                    <a:pt x="14" y="48"/>
                  </a:lnTo>
                  <a:lnTo>
                    <a:pt x="18" y="48"/>
                  </a:lnTo>
                  <a:lnTo>
                    <a:pt x="22" y="52"/>
                  </a:lnTo>
                  <a:lnTo>
                    <a:pt x="22" y="56"/>
                  </a:lnTo>
                  <a:lnTo>
                    <a:pt x="18" y="60"/>
                  </a:lnTo>
                  <a:lnTo>
                    <a:pt x="18" y="60"/>
                  </a:lnTo>
                  <a:lnTo>
                    <a:pt x="22" y="63"/>
                  </a:lnTo>
                  <a:lnTo>
                    <a:pt x="26" y="63"/>
                  </a:lnTo>
                  <a:lnTo>
                    <a:pt x="26" y="63"/>
                  </a:lnTo>
                  <a:lnTo>
                    <a:pt x="26" y="67"/>
                  </a:lnTo>
                  <a:lnTo>
                    <a:pt x="29" y="67"/>
                  </a:lnTo>
                  <a:lnTo>
                    <a:pt x="29" y="67"/>
                  </a:lnTo>
                  <a:lnTo>
                    <a:pt x="26" y="71"/>
                  </a:lnTo>
                  <a:lnTo>
                    <a:pt x="26" y="74"/>
                  </a:lnTo>
                  <a:lnTo>
                    <a:pt x="22" y="82"/>
                  </a:lnTo>
                  <a:lnTo>
                    <a:pt x="22" y="82"/>
                  </a:lnTo>
                  <a:lnTo>
                    <a:pt x="22" y="86"/>
                  </a:lnTo>
                  <a:lnTo>
                    <a:pt x="22" y="89"/>
                  </a:lnTo>
                  <a:lnTo>
                    <a:pt x="22" y="89"/>
                  </a:lnTo>
                  <a:lnTo>
                    <a:pt x="22" y="93"/>
                  </a:lnTo>
                  <a:lnTo>
                    <a:pt x="22" y="93"/>
                  </a:lnTo>
                  <a:lnTo>
                    <a:pt x="26" y="97"/>
                  </a:lnTo>
                  <a:lnTo>
                    <a:pt x="29" y="100"/>
                  </a:lnTo>
                  <a:lnTo>
                    <a:pt x="29" y="104"/>
                  </a:lnTo>
                  <a:lnTo>
                    <a:pt x="29" y="104"/>
                  </a:lnTo>
                  <a:lnTo>
                    <a:pt x="37" y="112"/>
                  </a:lnTo>
                  <a:lnTo>
                    <a:pt x="40" y="112"/>
                  </a:lnTo>
                  <a:lnTo>
                    <a:pt x="40" y="108"/>
                  </a:lnTo>
                  <a:lnTo>
                    <a:pt x="44" y="108"/>
                  </a:lnTo>
                  <a:lnTo>
                    <a:pt x="44" y="108"/>
                  </a:lnTo>
                  <a:lnTo>
                    <a:pt x="48" y="108"/>
                  </a:lnTo>
                  <a:lnTo>
                    <a:pt x="52" y="108"/>
                  </a:lnTo>
                  <a:lnTo>
                    <a:pt x="52" y="104"/>
                  </a:lnTo>
                  <a:lnTo>
                    <a:pt x="55" y="104"/>
                  </a:lnTo>
                  <a:lnTo>
                    <a:pt x="63" y="104"/>
                  </a:lnTo>
                  <a:lnTo>
                    <a:pt x="63" y="100"/>
                  </a:lnTo>
                  <a:lnTo>
                    <a:pt x="66" y="100"/>
                  </a:lnTo>
                  <a:lnTo>
                    <a:pt x="70" y="97"/>
                  </a:lnTo>
                  <a:lnTo>
                    <a:pt x="74" y="100"/>
                  </a:lnTo>
                  <a:lnTo>
                    <a:pt x="77" y="100"/>
                  </a:lnTo>
                  <a:lnTo>
                    <a:pt x="81" y="100"/>
                  </a:lnTo>
                  <a:lnTo>
                    <a:pt x="77" y="97"/>
                  </a:lnTo>
                  <a:lnTo>
                    <a:pt x="77" y="97"/>
                  </a:lnTo>
                  <a:lnTo>
                    <a:pt x="77" y="93"/>
                  </a:lnTo>
                  <a:lnTo>
                    <a:pt x="74" y="93"/>
                  </a:lnTo>
                  <a:lnTo>
                    <a:pt x="74" y="89"/>
                  </a:lnTo>
                  <a:lnTo>
                    <a:pt x="70" y="89"/>
                  </a:lnTo>
                  <a:lnTo>
                    <a:pt x="70" y="86"/>
                  </a:lnTo>
                  <a:lnTo>
                    <a:pt x="70" y="86"/>
                  </a:lnTo>
                  <a:lnTo>
                    <a:pt x="70" y="78"/>
                  </a:lnTo>
                  <a:lnTo>
                    <a:pt x="66" y="78"/>
                  </a:lnTo>
                  <a:lnTo>
                    <a:pt x="66" y="74"/>
                  </a:lnTo>
                  <a:lnTo>
                    <a:pt x="63" y="74"/>
                  </a:lnTo>
                  <a:lnTo>
                    <a:pt x="63" y="74"/>
                  </a:lnTo>
                  <a:lnTo>
                    <a:pt x="63" y="74"/>
                  </a:lnTo>
                  <a:lnTo>
                    <a:pt x="59" y="71"/>
                  </a:lnTo>
                  <a:lnTo>
                    <a:pt x="59" y="67"/>
                  </a:lnTo>
                  <a:lnTo>
                    <a:pt x="59" y="67"/>
                  </a:lnTo>
                  <a:lnTo>
                    <a:pt x="55" y="67"/>
                  </a:lnTo>
                  <a:lnTo>
                    <a:pt x="55" y="63"/>
                  </a:lnTo>
                  <a:lnTo>
                    <a:pt x="59" y="56"/>
                  </a:lnTo>
                  <a:lnTo>
                    <a:pt x="59" y="56"/>
                  </a:lnTo>
                  <a:lnTo>
                    <a:pt x="59" y="52"/>
                  </a:lnTo>
                  <a:lnTo>
                    <a:pt x="63" y="52"/>
                  </a:lnTo>
                  <a:lnTo>
                    <a:pt x="66" y="48"/>
                  </a:lnTo>
                  <a:lnTo>
                    <a:pt x="70" y="45"/>
                  </a:lnTo>
                  <a:lnTo>
                    <a:pt x="70" y="45"/>
                  </a:lnTo>
                  <a:lnTo>
                    <a:pt x="70" y="41"/>
                  </a:lnTo>
                  <a:lnTo>
                    <a:pt x="70" y="41"/>
                  </a:lnTo>
                  <a:lnTo>
                    <a:pt x="70" y="41"/>
                  </a:lnTo>
                  <a:lnTo>
                    <a:pt x="70" y="37"/>
                  </a:lnTo>
                  <a:lnTo>
                    <a:pt x="70" y="34"/>
                  </a:lnTo>
                  <a:lnTo>
                    <a:pt x="66" y="34"/>
                  </a:lnTo>
                  <a:lnTo>
                    <a:pt x="63" y="30"/>
                  </a:lnTo>
                  <a:lnTo>
                    <a:pt x="55" y="26"/>
                  </a:lnTo>
                  <a:lnTo>
                    <a:pt x="52" y="23"/>
                  </a:lnTo>
                  <a:lnTo>
                    <a:pt x="52" y="26"/>
                  </a:lnTo>
                  <a:lnTo>
                    <a:pt x="48" y="26"/>
                  </a:lnTo>
                  <a:lnTo>
                    <a:pt x="44" y="26"/>
                  </a:lnTo>
                  <a:lnTo>
                    <a:pt x="44" y="30"/>
                  </a:lnTo>
                  <a:lnTo>
                    <a:pt x="44" y="26"/>
                  </a:lnTo>
                  <a:lnTo>
                    <a:pt x="44" y="23"/>
                  </a:lnTo>
                  <a:lnTo>
                    <a:pt x="48" y="19"/>
                  </a:lnTo>
                  <a:lnTo>
                    <a:pt x="44" y="15"/>
                  </a:lnTo>
                  <a:lnTo>
                    <a:pt x="40" y="11"/>
                  </a:lnTo>
                  <a:lnTo>
                    <a:pt x="37" y="11"/>
                  </a:lnTo>
                  <a:lnTo>
                    <a:pt x="33" y="4"/>
                  </a:lnTo>
                  <a:lnTo>
                    <a:pt x="29" y="4"/>
                  </a:lnTo>
                  <a:lnTo>
                    <a:pt x="29" y="0"/>
                  </a:lnTo>
                  <a:lnTo>
                    <a:pt x="26" y="0"/>
                  </a:lnTo>
                  <a:lnTo>
                    <a:pt x="22" y="0"/>
                  </a:lnTo>
                  <a:lnTo>
                    <a:pt x="22" y="0"/>
                  </a:lnTo>
                  <a:lnTo>
                    <a:pt x="18" y="4"/>
                  </a:lnTo>
                  <a:lnTo>
                    <a:pt x="14" y="8"/>
                  </a:lnTo>
                  <a:lnTo>
                    <a:pt x="11" y="8"/>
                  </a:lnTo>
                  <a:lnTo>
                    <a:pt x="7" y="11"/>
                  </a:lnTo>
                  <a:lnTo>
                    <a:pt x="11" y="15"/>
                  </a:lnTo>
                  <a:lnTo>
                    <a:pt x="11" y="19"/>
                  </a:lnTo>
                  <a:lnTo>
                    <a:pt x="14" y="19"/>
                  </a:lnTo>
                  <a:lnTo>
                    <a:pt x="18" y="19"/>
                  </a:lnTo>
                  <a:lnTo>
                    <a:pt x="18" y="23"/>
                  </a:lnTo>
                  <a:lnTo>
                    <a:pt x="11" y="26"/>
                  </a:lnTo>
                  <a:lnTo>
                    <a:pt x="11" y="26"/>
                  </a:lnTo>
                  <a:lnTo>
                    <a:pt x="7" y="26"/>
                  </a:lnTo>
                  <a:lnTo>
                    <a:pt x="3" y="26"/>
                  </a:lnTo>
                  <a:lnTo>
                    <a:pt x="3" y="26"/>
                  </a:lnTo>
                  <a:lnTo>
                    <a:pt x="3" y="30"/>
                  </a:lnTo>
                  <a:lnTo>
                    <a:pt x="0" y="34"/>
                  </a:lnTo>
                  <a:lnTo>
                    <a:pt x="0" y="37"/>
                  </a:lnTo>
                  <a:lnTo>
                    <a:pt x="3" y="45"/>
                  </a:lnTo>
                  <a:lnTo>
                    <a:pt x="11" y="48"/>
                  </a:lnTo>
                  <a:lnTo>
                    <a:pt x="11"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0" name="Freeform 181"/>
            <p:cNvSpPr>
              <a:spLocks noEditPoints="1"/>
            </p:cNvSpPr>
            <p:nvPr/>
          </p:nvSpPr>
          <p:spPr bwMode="auto">
            <a:xfrm>
              <a:off x="2836304" y="3951943"/>
              <a:ext cx="392314" cy="317721"/>
            </a:xfrm>
            <a:custGeom>
              <a:avLst/>
              <a:gdLst>
                <a:gd name="T0" fmla="*/ 34 w 59"/>
                <a:gd name="T1" fmla="*/ 49 h 49"/>
                <a:gd name="T2" fmla="*/ 40 w 59"/>
                <a:gd name="T3" fmla="*/ 44 h 49"/>
                <a:gd name="T4" fmla="*/ 42 w 59"/>
                <a:gd name="T5" fmla="*/ 41 h 49"/>
                <a:gd name="T6" fmla="*/ 40 w 59"/>
                <a:gd name="T7" fmla="*/ 37 h 49"/>
                <a:gd name="T8" fmla="*/ 38 w 59"/>
                <a:gd name="T9" fmla="*/ 35 h 49"/>
                <a:gd name="T10" fmla="*/ 45 w 59"/>
                <a:gd name="T11" fmla="*/ 35 h 49"/>
                <a:gd name="T12" fmla="*/ 52 w 59"/>
                <a:gd name="T13" fmla="*/ 33 h 49"/>
                <a:gd name="T14" fmla="*/ 54 w 59"/>
                <a:gd name="T15" fmla="*/ 29 h 49"/>
                <a:gd name="T16" fmla="*/ 54 w 59"/>
                <a:gd name="T17" fmla="*/ 24 h 49"/>
                <a:gd name="T18" fmla="*/ 58 w 59"/>
                <a:gd name="T19" fmla="*/ 22 h 49"/>
                <a:gd name="T20" fmla="*/ 56 w 59"/>
                <a:gd name="T21" fmla="*/ 19 h 49"/>
                <a:gd name="T22" fmla="*/ 59 w 59"/>
                <a:gd name="T23" fmla="*/ 17 h 49"/>
                <a:gd name="T24" fmla="*/ 55 w 59"/>
                <a:gd name="T25" fmla="*/ 16 h 49"/>
                <a:gd name="T26" fmla="*/ 52 w 59"/>
                <a:gd name="T27" fmla="*/ 16 h 49"/>
                <a:gd name="T28" fmla="*/ 55 w 59"/>
                <a:gd name="T29" fmla="*/ 14 h 49"/>
                <a:gd name="T30" fmla="*/ 51 w 59"/>
                <a:gd name="T31" fmla="*/ 12 h 49"/>
                <a:gd name="T32" fmla="*/ 48 w 59"/>
                <a:gd name="T33" fmla="*/ 10 h 49"/>
                <a:gd name="T34" fmla="*/ 46 w 59"/>
                <a:gd name="T35" fmla="*/ 9 h 49"/>
                <a:gd name="T36" fmla="*/ 50 w 59"/>
                <a:gd name="T37" fmla="*/ 8 h 49"/>
                <a:gd name="T38" fmla="*/ 45 w 59"/>
                <a:gd name="T39" fmla="*/ 7 h 49"/>
                <a:gd name="T40" fmla="*/ 39 w 59"/>
                <a:gd name="T41" fmla="*/ 9 h 49"/>
                <a:gd name="T42" fmla="*/ 35 w 59"/>
                <a:gd name="T43" fmla="*/ 10 h 49"/>
                <a:gd name="T44" fmla="*/ 26 w 59"/>
                <a:gd name="T45" fmla="*/ 9 h 49"/>
                <a:gd name="T46" fmla="*/ 23 w 59"/>
                <a:gd name="T47" fmla="*/ 7 h 49"/>
                <a:gd name="T48" fmla="*/ 18 w 59"/>
                <a:gd name="T49" fmla="*/ 5 h 49"/>
                <a:gd name="T50" fmla="*/ 16 w 59"/>
                <a:gd name="T51" fmla="*/ 1 h 49"/>
                <a:gd name="T52" fmla="*/ 14 w 59"/>
                <a:gd name="T53" fmla="*/ 4 h 49"/>
                <a:gd name="T54" fmla="*/ 15 w 59"/>
                <a:gd name="T55" fmla="*/ 5 h 49"/>
                <a:gd name="T56" fmla="*/ 13 w 59"/>
                <a:gd name="T57" fmla="*/ 6 h 49"/>
                <a:gd name="T58" fmla="*/ 9 w 59"/>
                <a:gd name="T59" fmla="*/ 9 h 49"/>
                <a:gd name="T60" fmla="*/ 7 w 59"/>
                <a:gd name="T61" fmla="*/ 14 h 49"/>
                <a:gd name="T62" fmla="*/ 6 w 59"/>
                <a:gd name="T63" fmla="*/ 11 h 49"/>
                <a:gd name="T64" fmla="*/ 7 w 59"/>
                <a:gd name="T65" fmla="*/ 6 h 49"/>
                <a:gd name="T66" fmla="*/ 8 w 59"/>
                <a:gd name="T67" fmla="*/ 4 h 49"/>
                <a:gd name="T68" fmla="*/ 7 w 59"/>
                <a:gd name="T69" fmla="*/ 4 h 49"/>
                <a:gd name="T70" fmla="*/ 3 w 59"/>
                <a:gd name="T71" fmla="*/ 8 h 49"/>
                <a:gd name="T72" fmla="*/ 0 w 59"/>
                <a:gd name="T73" fmla="*/ 13 h 49"/>
                <a:gd name="T74" fmla="*/ 4 w 59"/>
                <a:gd name="T75" fmla="*/ 18 h 49"/>
                <a:gd name="T76" fmla="*/ 4 w 59"/>
                <a:gd name="T77" fmla="*/ 21 h 49"/>
                <a:gd name="T78" fmla="*/ 8 w 59"/>
                <a:gd name="T79" fmla="*/ 22 h 49"/>
                <a:gd name="T80" fmla="*/ 14 w 59"/>
                <a:gd name="T81" fmla="*/ 23 h 49"/>
                <a:gd name="T82" fmla="*/ 20 w 59"/>
                <a:gd name="T83" fmla="*/ 26 h 49"/>
                <a:gd name="T84" fmla="*/ 24 w 59"/>
                <a:gd name="T85" fmla="*/ 26 h 49"/>
                <a:gd name="T86" fmla="*/ 26 w 59"/>
                <a:gd name="T87" fmla="*/ 28 h 49"/>
                <a:gd name="T88" fmla="*/ 24 w 59"/>
                <a:gd name="T89" fmla="*/ 32 h 49"/>
                <a:gd name="T90" fmla="*/ 24 w 59"/>
                <a:gd name="T91" fmla="*/ 36 h 49"/>
                <a:gd name="T92" fmla="*/ 25 w 59"/>
                <a:gd name="T93" fmla="*/ 41 h 49"/>
                <a:gd name="T94" fmla="*/ 26 w 59"/>
                <a:gd name="T95" fmla="*/ 43 h 49"/>
                <a:gd name="T96" fmla="*/ 22 w 59"/>
                <a:gd name="T97" fmla="*/ 1 h 49"/>
                <a:gd name="T98" fmla="*/ 22 w 59"/>
                <a:gd name="T99" fmla="*/ 2 h 49"/>
                <a:gd name="T100" fmla="*/ 20 w 59"/>
                <a:gd name="T101" fmla="*/ 2 h 49"/>
                <a:gd name="T102" fmla="*/ 15 w 59"/>
                <a:gd name="T103" fmla="*/ 0 h 49"/>
                <a:gd name="T104" fmla="*/ 40 w 59"/>
                <a:gd name="T105" fmla="*/ 6 h 49"/>
                <a:gd name="T106" fmla="*/ 41 w 59"/>
                <a:gd name="T107" fmla="*/ 7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9" h="49">
                  <a:moveTo>
                    <a:pt x="27" y="47"/>
                  </a:moveTo>
                  <a:cubicBezTo>
                    <a:pt x="29" y="48"/>
                    <a:pt x="29" y="48"/>
                    <a:pt x="29" y="48"/>
                  </a:cubicBezTo>
                  <a:cubicBezTo>
                    <a:pt x="31" y="49"/>
                    <a:pt x="31" y="49"/>
                    <a:pt x="31" y="49"/>
                  </a:cubicBezTo>
                  <a:cubicBezTo>
                    <a:pt x="32" y="49"/>
                    <a:pt x="32" y="49"/>
                    <a:pt x="32" y="49"/>
                  </a:cubicBezTo>
                  <a:cubicBezTo>
                    <a:pt x="34" y="49"/>
                    <a:pt x="34" y="49"/>
                    <a:pt x="34" y="49"/>
                  </a:cubicBezTo>
                  <a:cubicBezTo>
                    <a:pt x="35" y="48"/>
                    <a:pt x="35" y="48"/>
                    <a:pt x="35" y="48"/>
                  </a:cubicBezTo>
                  <a:cubicBezTo>
                    <a:pt x="36" y="47"/>
                    <a:pt x="36" y="47"/>
                    <a:pt x="36" y="47"/>
                  </a:cubicBezTo>
                  <a:cubicBezTo>
                    <a:pt x="37" y="46"/>
                    <a:pt x="37" y="46"/>
                    <a:pt x="37" y="46"/>
                  </a:cubicBezTo>
                  <a:cubicBezTo>
                    <a:pt x="39" y="45"/>
                    <a:pt x="39" y="45"/>
                    <a:pt x="39" y="45"/>
                  </a:cubicBezTo>
                  <a:cubicBezTo>
                    <a:pt x="40" y="44"/>
                    <a:pt x="40" y="44"/>
                    <a:pt x="40" y="44"/>
                  </a:cubicBezTo>
                  <a:cubicBezTo>
                    <a:pt x="41" y="43"/>
                    <a:pt x="41" y="43"/>
                    <a:pt x="41" y="43"/>
                  </a:cubicBezTo>
                  <a:cubicBezTo>
                    <a:pt x="43" y="43"/>
                    <a:pt x="43" y="43"/>
                    <a:pt x="43" y="43"/>
                  </a:cubicBezTo>
                  <a:cubicBezTo>
                    <a:pt x="44" y="43"/>
                    <a:pt x="44" y="43"/>
                    <a:pt x="44" y="43"/>
                  </a:cubicBezTo>
                  <a:cubicBezTo>
                    <a:pt x="44" y="42"/>
                    <a:pt x="44" y="42"/>
                    <a:pt x="44" y="42"/>
                  </a:cubicBezTo>
                  <a:cubicBezTo>
                    <a:pt x="42" y="41"/>
                    <a:pt x="42" y="41"/>
                    <a:pt x="42" y="41"/>
                  </a:cubicBezTo>
                  <a:cubicBezTo>
                    <a:pt x="41" y="42"/>
                    <a:pt x="41" y="42"/>
                    <a:pt x="41" y="42"/>
                  </a:cubicBezTo>
                  <a:cubicBezTo>
                    <a:pt x="39" y="41"/>
                    <a:pt x="39" y="41"/>
                    <a:pt x="39" y="41"/>
                  </a:cubicBezTo>
                  <a:cubicBezTo>
                    <a:pt x="39" y="40"/>
                    <a:pt x="39" y="40"/>
                    <a:pt x="39" y="40"/>
                  </a:cubicBezTo>
                  <a:cubicBezTo>
                    <a:pt x="38" y="39"/>
                    <a:pt x="38" y="39"/>
                    <a:pt x="38" y="39"/>
                  </a:cubicBezTo>
                  <a:cubicBezTo>
                    <a:pt x="40" y="37"/>
                    <a:pt x="40" y="37"/>
                    <a:pt x="40" y="37"/>
                  </a:cubicBezTo>
                  <a:cubicBezTo>
                    <a:pt x="39" y="36"/>
                    <a:pt x="39" y="36"/>
                    <a:pt x="39" y="36"/>
                  </a:cubicBezTo>
                  <a:cubicBezTo>
                    <a:pt x="38" y="36"/>
                    <a:pt x="38" y="36"/>
                    <a:pt x="38" y="36"/>
                  </a:cubicBezTo>
                  <a:cubicBezTo>
                    <a:pt x="38" y="35"/>
                    <a:pt x="38" y="35"/>
                    <a:pt x="38" y="35"/>
                  </a:cubicBezTo>
                  <a:cubicBezTo>
                    <a:pt x="37" y="34"/>
                    <a:pt x="37" y="34"/>
                    <a:pt x="37" y="34"/>
                  </a:cubicBezTo>
                  <a:cubicBezTo>
                    <a:pt x="38" y="35"/>
                    <a:pt x="38" y="35"/>
                    <a:pt x="38" y="35"/>
                  </a:cubicBezTo>
                  <a:cubicBezTo>
                    <a:pt x="40" y="35"/>
                    <a:pt x="40" y="35"/>
                    <a:pt x="40" y="35"/>
                  </a:cubicBezTo>
                  <a:cubicBezTo>
                    <a:pt x="41" y="36"/>
                    <a:pt x="41" y="36"/>
                    <a:pt x="41" y="36"/>
                  </a:cubicBezTo>
                  <a:cubicBezTo>
                    <a:pt x="43" y="35"/>
                    <a:pt x="43" y="35"/>
                    <a:pt x="43" y="35"/>
                  </a:cubicBezTo>
                  <a:cubicBezTo>
                    <a:pt x="45" y="35"/>
                    <a:pt x="45" y="35"/>
                    <a:pt x="45" y="35"/>
                  </a:cubicBezTo>
                  <a:cubicBezTo>
                    <a:pt x="45" y="35"/>
                    <a:pt x="45" y="35"/>
                    <a:pt x="45" y="35"/>
                  </a:cubicBezTo>
                  <a:cubicBezTo>
                    <a:pt x="46" y="35"/>
                    <a:pt x="46" y="35"/>
                    <a:pt x="46" y="35"/>
                  </a:cubicBezTo>
                  <a:cubicBezTo>
                    <a:pt x="48" y="34"/>
                    <a:pt x="48" y="34"/>
                    <a:pt x="48" y="34"/>
                  </a:cubicBezTo>
                  <a:cubicBezTo>
                    <a:pt x="49" y="34"/>
                    <a:pt x="49" y="34"/>
                    <a:pt x="49" y="34"/>
                  </a:cubicBezTo>
                  <a:cubicBezTo>
                    <a:pt x="50" y="34"/>
                    <a:pt x="50" y="34"/>
                    <a:pt x="50" y="34"/>
                  </a:cubicBezTo>
                  <a:cubicBezTo>
                    <a:pt x="52" y="33"/>
                    <a:pt x="52" y="33"/>
                    <a:pt x="52" y="33"/>
                  </a:cubicBezTo>
                  <a:cubicBezTo>
                    <a:pt x="53" y="33"/>
                    <a:pt x="53" y="33"/>
                    <a:pt x="53" y="33"/>
                  </a:cubicBezTo>
                  <a:cubicBezTo>
                    <a:pt x="56" y="32"/>
                    <a:pt x="56" y="32"/>
                    <a:pt x="56" y="32"/>
                  </a:cubicBezTo>
                  <a:cubicBezTo>
                    <a:pt x="56" y="31"/>
                    <a:pt x="56" y="31"/>
                    <a:pt x="56" y="31"/>
                  </a:cubicBezTo>
                  <a:cubicBezTo>
                    <a:pt x="56" y="30"/>
                    <a:pt x="56" y="30"/>
                    <a:pt x="56" y="30"/>
                  </a:cubicBezTo>
                  <a:cubicBezTo>
                    <a:pt x="54" y="29"/>
                    <a:pt x="54" y="29"/>
                    <a:pt x="54" y="29"/>
                  </a:cubicBezTo>
                  <a:cubicBezTo>
                    <a:pt x="53" y="27"/>
                    <a:pt x="53" y="27"/>
                    <a:pt x="53" y="27"/>
                  </a:cubicBezTo>
                  <a:cubicBezTo>
                    <a:pt x="53" y="26"/>
                    <a:pt x="53" y="26"/>
                    <a:pt x="53" y="26"/>
                  </a:cubicBezTo>
                  <a:cubicBezTo>
                    <a:pt x="54" y="25"/>
                    <a:pt x="54" y="25"/>
                    <a:pt x="54" y="25"/>
                  </a:cubicBezTo>
                  <a:cubicBezTo>
                    <a:pt x="54" y="24"/>
                    <a:pt x="54" y="24"/>
                    <a:pt x="54" y="24"/>
                  </a:cubicBezTo>
                  <a:cubicBezTo>
                    <a:pt x="54" y="24"/>
                    <a:pt x="54" y="24"/>
                    <a:pt x="54" y="24"/>
                  </a:cubicBezTo>
                  <a:cubicBezTo>
                    <a:pt x="55" y="24"/>
                    <a:pt x="55" y="24"/>
                    <a:pt x="55" y="24"/>
                  </a:cubicBezTo>
                  <a:cubicBezTo>
                    <a:pt x="56" y="24"/>
                    <a:pt x="56" y="24"/>
                    <a:pt x="56" y="24"/>
                  </a:cubicBezTo>
                  <a:cubicBezTo>
                    <a:pt x="56" y="24"/>
                    <a:pt x="56" y="24"/>
                    <a:pt x="56" y="24"/>
                  </a:cubicBezTo>
                  <a:cubicBezTo>
                    <a:pt x="58" y="23"/>
                    <a:pt x="58" y="23"/>
                    <a:pt x="58" y="23"/>
                  </a:cubicBezTo>
                  <a:cubicBezTo>
                    <a:pt x="58" y="22"/>
                    <a:pt x="58" y="22"/>
                    <a:pt x="58" y="22"/>
                  </a:cubicBezTo>
                  <a:cubicBezTo>
                    <a:pt x="57" y="22"/>
                    <a:pt x="57" y="22"/>
                    <a:pt x="57" y="22"/>
                  </a:cubicBezTo>
                  <a:cubicBezTo>
                    <a:pt x="56" y="22"/>
                    <a:pt x="56" y="22"/>
                    <a:pt x="56" y="22"/>
                  </a:cubicBezTo>
                  <a:cubicBezTo>
                    <a:pt x="56" y="21"/>
                    <a:pt x="56" y="21"/>
                    <a:pt x="56" y="21"/>
                  </a:cubicBezTo>
                  <a:cubicBezTo>
                    <a:pt x="55" y="20"/>
                    <a:pt x="55" y="20"/>
                    <a:pt x="55" y="20"/>
                  </a:cubicBezTo>
                  <a:cubicBezTo>
                    <a:pt x="56" y="19"/>
                    <a:pt x="56" y="19"/>
                    <a:pt x="56" y="19"/>
                  </a:cubicBezTo>
                  <a:cubicBezTo>
                    <a:pt x="57" y="19"/>
                    <a:pt x="57" y="19"/>
                    <a:pt x="57" y="19"/>
                  </a:cubicBezTo>
                  <a:cubicBezTo>
                    <a:pt x="58" y="18"/>
                    <a:pt x="58" y="18"/>
                    <a:pt x="58" y="18"/>
                  </a:cubicBezTo>
                  <a:cubicBezTo>
                    <a:pt x="59" y="17"/>
                    <a:pt x="59" y="17"/>
                    <a:pt x="59" y="17"/>
                  </a:cubicBezTo>
                  <a:cubicBezTo>
                    <a:pt x="59" y="17"/>
                    <a:pt x="59" y="17"/>
                    <a:pt x="59" y="17"/>
                  </a:cubicBezTo>
                  <a:cubicBezTo>
                    <a:pt x="59" y="17"/>
                    <a:pt x="59" y="17"/>
                    <a:pt x="59" y="17"/>
                  </a:cubicBezTo>
                  <a:cubicBezTo>
                    <a:pt x="58" y="16"/>
                    <a:pt x="58" y="16"/>
                    <a:pt x="58" y="16"/>
                  </a:cubicBezTo>
                  <a:cubicBezTo>
                    <a:pt x="57" y="16"/>
                    <a:pt x="57" y="16"/>
                    <a:pt x="57" y="16"/>
                  </a:cubicBezTo>
                  <a:cubicBezTo>
                    <a:pt x="56" y="16"/>
                    <a:pt x="56" y="16"/>
                    <a:pt x="56" y="16"/>
                  </a:cubicBezTo>
                  <a:cubicBezTo>
                    <a:pt x="55" y="16"/>
                    <a:pt x="55" y="16"/>
                    <a:pt x="55" y="16"/>
                  </a:cubicBezTo>
                  <a:cubicBezTo>
                    <a:pt x="55" y="16"/>
                    <a:pt x="55" y="16"/>
                    <a:pt x="55" y="16"/>
                  </a:cubicBezTo>
                  <a:cubicBezTo>
                    <a:pt x="54" y="16"/>
                    <a:pt x="54" y="16"/>
                    <a:pt x="54" y="16"/>
                  </a:cubicBezTo>
                  <a:cubicBezTo>
                    <a:pt x="53" y="16"/>
                    <a:pt x="53" y="16"/>
                    <a:pt x="53" y="16"/>
                  </a:cubicBezTo>
                  <a:cubicBezTo>
                    <a:pt x="52" y="16"/>
                    <a:pt x="52" y="16"/>
                    <a:pt x="52" y="16"/>
                  </a:cubicBezTo>
                  <a:cubicBezTo>
                    <a:pt x="51" y="16"/>
                    <a:pt x="51" y="16"/>
                    <a:pt x="51" y="16"/>
                  </a:cubicBezTo>
                  <a:cubicBezTo>
                    <a:pt x="52" y="16"/>
                    <a:pt x="52" y="16"/>
                    <a:pt x="52" y="16"/>
                  </a:cubicBezTo>
                  <a:cubicBezTo>
                    <a:pt x="53" y="16"/>
                    <a:pt x="53" y="16"/>
                    <a:pt x="53" y="16"/>
                  </a:cubicBezTo>
                  <a:cubicBezTo>
                    <a:pt x="53" y="16"/>
                    <a:pt x="53" y="16"/>
                    <a:pt x="53" y="16"/>
                  </a:cubicBezTo>
                  <a:cubicBezTo>
                    <a:pt x="54" y="15"/>
                    <a:pt x="54" y="15"/>
                    <a:pt x="54" y="15"/>
                  </a:cubicBezTo>
                  <a:cubicBezTo>
                    <a:pt x="55" y="14"/>
                    <a:pt x="55" y="14"/>
                    <a:pt x="55" y="14"/>
                  </a:cubicBezTo>
                  <a:cubicBezTo>
                    <a:pt x="55" y="14"/>
                    <a:pt x="55" y="14"/>
                    <a:pt x="55" y="14"/>
                  </a:cubicBezTo>
                  <a:cubicBezTo>
                    <a:pt x="54" y="14"/>
                    <a:pt x="54" y="14"/>
                    <a:pt x="54" y="14"/>
                  </a:cubicBezTo>
                  <a:cubicBezTo>
                    <a:pt x="54" y="13"/>
                    <a:pt x="54" y="13"/>
                    <a:pt x="54" y="13"/>
                  </a:cubicBezTo>
                  <a:cubicBezTo>
                    <a:pt x="54" y="13"/>
                    <a:pt x="54" y="13"/>
                    <a:pt x="54" y="13"/>
                  </a:cubicBezTo>
                  <a:cubicBezTo>
                    <a:pt x="53" y="12"/>
                    <a:pt x="53" y="12"/>
                    <a:pt x="53" y="12"/>
                  </a:cubicBezTo>
                  <a:cubicBezTo>
                    <a:pt x="51" y="12"/>
                    <a:pt x="51" y="12"/>
                    <a:pt x="51" y="12"/>
                  </a:cubicBezTo>
                  <a:cubicBezTo>
                    <a:pt x="51" y="11"/>
                    <a:pt x="51" y="11"/>
                    <a:pt x="51" y="11"/>
                  </a:cubicBezTo>
                  <a:cubicBezTo>
                    <a:pt x="50" y="11"/>
                    <a:pt x="50" y="11"/>
                    <a:pt x="50" y="11"/>
                  </a:cubicBezTo>
                  <a:cubicBezTo>
                    <a:pt x="50" y="11"/>
                    <a:pt x="50" y="11"/>
                    <a:pt x="50" y="11"/>
                  </a:cubicBezTo>
                  <a:cubicBezTo>
                    <a:pt x="49" y="11"/>
                    <a:pt x="49" y="11"/>
                    <a:pt x="49" y="11"/>
                  </a:cubicBezTo>
                  <a:cubicBezTo>
                    <a:pt x="48" y="10"/>
                    <a:pt x="48" y="10"/>
                    <a:pt x="48" y="10"/>
                  </a:cubicBezTo>
                  <a:cubicBezTo>
                    <a:pt x="48" y="10"/>
                    <a:pt x="48" y="10"/>
                    <a:pt x="48" y="10"/>
                  </a:cubicBezTo>
                  <a:cubicBezTo>
                    <a:pt x="48" y="11"/>
                    <a:pt x="48" y="11"/>
                    <a:pt x="48" y="11"/>
                  </a:cubicBezTo>
                  <a:cubicBezTo>
                    <a:pt x="47" y="10"/>
                    <a:pt x="47" y="10"/>
                    <a:pt x="47" y="10"/>
                  </a:cubicBezTo>
                  <a:cubicBezTo>
                    <a:pt x="47" y="10"/>
                    <a:pt x="47" y="10"/>
                    <a:pt x="47" y="10"/>
                  </a:cubicBezTo>
                  <a:cubicBezTo>
                    <a:pt x="46" y="9"/>
                    <a:pt x="46" y="9"/>
                    <a:pt x="46" y="9"/>
                  </a:cubicBezTo>
                  <a:cubicBezTo>
                    <a:pt x="46" y="9"/>
                    <a:pt x="46" y="9"/>
                    <a:pt x="46" y="9"/>
                  </a:cubicBezTo>
                  <a:cubicBezTo>
                    <a:pt x="46" y="8"/>
                    <a:pt x="46" y="8"/>
                    <a:pt x="46" y="8"/>
                  </a:cubicBezTo>
                  <a:cubicBezTo>
                    <a:pt x="48" y="8"/>
                    <a:pt x="48" y="8"/>
                    <a:pt x="48" y="8"/>
                  </a:cubicBezTo>
                  <a:cubicBezTo>
                    <a:pt x="49" y="8"/>
                    <a:pt x="49" y="8"/>
                    <a:pt x="49" y="8"/>
                  </a:cubicBezTo>
                  <a:cubicBezTo>
                    <a:pt x="50" y="8"/>
                    <a:pt x="50" y="8"/>
                    <a:pt x="50" y="8"/>
                  </a:cubicBezTo>
                  <a:cubicBezTo>
                    <a:pt x="50" y="7"/>
                    <a:pt x="50" y="7"/>
                    <a:pt x="50" y="7"/>
                  </a:cubicBezTo>
                  <a:cubicBezTo>
                    <a:pt x="49" y="7"/>
                    <a:pt x="49" y="7"/>
                    <a:pt x="49" y="7"/>
                  </a:cubicBezTo>
                  <a:cubicBezTo>
                    <a:pt x="47" y="7"/>
                    <a:pt x="47" y="7"/>
                    <a:pt x="47" y="7"/>
                  </a:cubicBezTo>
                  <a:cubicBezTo>
                    <a:pt x="46" y="7"/>
                    <a:pt x="46" y="7"/>
                    <a:pt x="46" y="7"/>
                  </a:cubicBezTo>
                  <a:cubicBezTo>
                    <a:pt x="45" y="7"/>
                    <a:pt x="45" y="7"/>
                    <a:pt x="45" y="7"/>
                  </a:cubicBezTo>
                  <a:cubicBezTo>
                    <a:pt x="43" y="8"/>
                    <a:pt x="43" y="8"/>
                    <a:pt x="43" y="8"/>
                  </a:cubicBezTo>
                  <a:cubicBezTo>
                    <a:pt x="42" y="8"/>
                    <a:pt x="42" y="8"/>
                    <a:pt x="42" y="8"/>
                  </a:cubicBezTo>
                  <a:cubicBezTo>
                    <a:pt x="41" y="8"/>
                    <a:pt x="41" y="8"/>
                    <a:pt x="41" y="8"/>
                  </a:cubicBezTo>
                  <a:cubicBezTo>
                    <a:pt x="40" y="9"/>
                    <a:pt x="40" y="9"/>
                    <a:pt x="40" y="9"/>
                  </a:cubicBezTo>
                  <a:cubicBezTo>
                    <a:pt x="39" y="9"/>
                    <a:pt x="39" y="9"/>
                    <a:pt x="39" y="9"/>
                  </a:cubicBezTo>
                  <a:cubicBezTo>
                    <a:pt x="38" y="9"/>
                    <a:pt x="38" y="9"/>
                    <a:pt x="38" y="9"/>
                  </a:cubicBezTo>
                  <a:cubicBezTo>
                    <a:pt x="38" y="10"/>
                    <a:pt x="38" y="10"/>
                    <a:pt x="38" y="10"/>
                  </a:cubicBezTo>
                  <a:cubicBezTo>
                    <a:pt x="36" y="10"/>
                    <a:pt x="36" y="10"/>
                    <a:pt x="36" y="10"/>
                  </a:cubicBezTo>
                  <a:cubicBezTo>
                    <a:pt x="36" y="10"/>
                    <a:pt x="36" y="10"/>
                    <a:pt x="36" y="10"/>
                  </a:cubicBezTo>
                  <a:cubicBezTo>
                    <a:pt x="35" y="10"/>
                    <a:pt x="35" y="10"/>
                    <a:pt x="35" y="10"/>
                  </a:cubicBezTo>
                  <a:cubicBezTo>
                    <a:pt x="33" y="9"/>
                    <a:pt x="33" y="9"/>
                    <a:pt x="33" y="9"/>
                  </a:cubicBezTo>
                  <a:cubicBezTo>
                    <a:pt x="33" y="8"/>
                    <a:pt x="33" y="8"/>
                    <a:pt x="33" y="8"/>
                  </a:cubicBezTo>
                  <a:cubicBezTo>
                    <a:pt x="32" y="8"/>
                    <a:pt x="32" y="8"/>
                    <a:pt x="32" y="8"/>
                  </a:cubicBezTo>
                  <a:cubicBezTo>
                    <a:pt x="30" y="8"/>
                    <a:pt x="30" y="8"/>
                    <a:pt x="30" y="8"/>
                  </a:cubicBezTo>
                  <a:cubicBezTo>
                    <a:pt x="26" y="9"/>
                    <a:pt x="26" y="9"/>
                    <a:pt x="26" y="9"/>
                  </a:cubicBezTo>
                  <a:cubicBezTo>
                    <a:pt x="24" y="9"/>
                    <a:pt x="24" y="9"/>
                    <a:pt x="24" y="9"/>
                  </a:cubicBezTo>
                  <a:cubicBezTo>
                    <a:pt x="23" y="8"/>
                    <a:pt x="23" y="8"/>
                    <a:pt x="23" y="8"/>
                  </a:cubicBezTo>
                  <a:cubicBezTo>
                    <a:pt x="23" y="8"/>
                    <a:pt x="23" y="8"/>
                    <a:pt x="23" y="8"/>
                  </a:cubicBezTo>
                  <a:cubicBezTo>
                    <a:pt x="23" y="7"/>
                    <a:pt x="23" y="7"/>
                    <a:pt x="23" y="7"/>
                  </a:cubicBezTo>
                  <a:cubicBezTo>
                    <a:pt x="23" y="7"/>
                    <a:pt x="23" y="7"/>
                    <a:pt x="23" y="7"/>
                  </a:cubicBezTo>
                  <a:cubicBezTo>
                    <a:pt x="23" y="6"/>
                    <a:pt x="23" y="6"/>
                    <a:pt x="23" y="6"/>
                  </a:cubicBezTo>
                  <a:cubicBezTo>
                    <a:pt x="22" y="5"/>
                    <a:pt x="22" y="5"/>
                    <a:pt x="22" y="5"/>
                  </a:cubicBezTo>
                  <a:cubicBezTo>
                    <a:pt x="21" y="5"/>
                    <a:pt x="21" y="5"/>
                    <a:pt x="21" y="5"/>
                  </a:cubicBezTo>
                  <a:cubicBezTo>
                    <a:pt x="19" y="5"/>
                    <a:pt x="19" y="5"/>
                    <a:pt x="19" y="5"/>
                  </a:cubicBezTo>
                  <a:cubicBezTo>
                    <a:pt x="18" y="5"/>
                    <a:pt x="18" y="5"/>
                    <a:pt x="18" y="5"/>
                  </a:cubicBezTo>
                  <a:cubicBezTo>
                    <a:pt x="18" y="5"/>
                    <a:pt x="18" y="5"/>
                    <a:pt x="18" y="5"/>
                  </a:cubicBezTo>
                  <a:cubicBezTo>
                    <a:pt x="17" y="5"/>
                    <a:pt x="17" y="5"/>
                    <a:pt x="17" y="5"/>
                  </a:cubicBezTo>
                  <a:cubicBezTo>
                    <a:pt x="16" y="4"/>
                    <a:pt x="16" y="4"/>
                    <a:pt x="16" y="4"/>
                  </a:cubicBezTo>
                  <a:cubicBezTo>
                    <a:pt x="16" y="3"/>
                    <a:pt x="16" y="3"/>
                    <a:pt x="16" y="3"/>
                  </a:cubicBezTo>
                  <a:cubicBezTo>
                    <a:pt x="16" y="1"/>
                    <a:pt x="16" y="1"/>
                    <a:pt x="16" y="1"/>
                  </a:cubicBezTo>
                  <a:cubicBezTo>
                    <a:pt x="16" y="1"/>
                    <a:pt x="16" y="1"/>
                    <a:pt x="16" y="1"/>
                  </a:cubicBezTo>
                  <a:cubicBezTo>
                    <a:pt x="14" y="2"/>
                    <a:pt x="14" y="2"/>
                    <a:pt x="14" y="2"/>
                  </a:cubicBezTo>
                  <a:cubicBezTo>
                    <a:pt x="13" y="3"/>
                    <a:pt x="13" y="3"/>
                    <a:pt x="13" y="3"/>
                  </a:cubicBezTo>
                  <a:cubicBezTo>
                    <a:pt x="13" y="4"/>
                    <a:pt x="13" y="4"/>
                    <a:pt x="13" y="4"/>
                  </a:cubicBezTo>
                  <a:cubicBezTo>
                    <a:pt x="14" y="4"/>
                    <a:pt x="14" y="4"/>
                    <a:pt x="14" y="4"/>
                  </a:cubicBezTo>
                  <a:cubicBezTo>
                    <a:pt x="15" y="4"/>
                    <a:pt x="15" y="4"/>
                    <a:pt x="15" y="4"/>
                  </a:cubicBezTo>
                  <a:cubicBezTo>
                    <a:pt x="16" y="4"/>
                    <a:pt x="16" y="4"/>
                    <a:pt x="16" y="4"/>
                  </a:cubicBezTo>
                  <a:cubicBezTo>
                    <a:pt x="16" y="4"/>
                    <a:pt x="16" y="4"/>
                    <a:pt x="16" y="4"/>
                  </a:cubicBezTo>
                  <a:cubicBezTo>
                    <a:pt x="16" y="5"/>
                    <a:pt x="16" y="5"/>
                    <a:pt x="16" y="5"/>
                  </a:cubicBezTo>
                  <a:cubicBezTo>
                    <a:pt x="15" y="5"/>
                    <a:pt x="15" y="5"/>
                    <a:pt x="15" y="5"/>
                  </a:cubicBezTo>
                  <a:cubicBezTo>
                    <a:pt x="14" y="5"/>
                    <a:pt x="14" y="5"/>
                    <a:pt x="14" y="5"/>
                  </a:cubicBezTo>
                  <a:cubicBezTo>
                    <a:pt x="14" y="5"/>
                    <a:pt x="14" y="5"/>
                    <a:pt x="14" y="5"/>
                  </a:cubicBezTo>
                  <a:cubicBezTo>
                    <a:pt x="14" y="5"/>
                    <a:pt x="14" y="5"/>
                    <a:pt x="14" y="5"/>
                  </a:cubicBezTo>
                  <a:cubicBezTo>
                    <a:pt x="14" y="5"/>
                    <a:pt x="14" y="5"/>
                    <a:pt x="14" y="5"/>
                  </a:cubicBezTo>
                  <a:cubicBezTo>
                    <a:pt x="13" y="6"/>
                    <a:pt x="13" y="6"/>
                    <a:pt x="13" y="6"/>
                  </a:cubicBezTo>
                  <a:cubicBezTo>
                    <a:pt x="11" y="6"/>
                    <a:pt x="11" y="6"/>
                    <a:pt x="11" y="6"/>
                  </a:cubicBezTo>
                  <a:cubicBezTo>
                    <a:pt x="9" y="7"/>
                    <a:pt x="9" y="7"/>
                    <a:pt x="9" y="7"/>
                  </a:cubicBezTo>
                  <a:cubicBezTo>
                    <a:pt x="8" y="7"/>
                    <a:pt x="8" y="7"/>
                    <a:pt x="8" y="7"/>
                  </a:cubicBezTo>
                  <a:cubicBezTo>
                    <a:pt x="8" y="8"/>
                    <a:pt x="8" y="8"/>
                    <a:pt x="8" y="8"/>
                  </a:cubicBezTo>
                  <a:cubicBezTo>
                    <a:pt x="9" y="9"/>
                    <a:pt x="9" y="9"/>
                    <a:pt x="9" y="9"/>
                  </a:cubicBezTo>
                  <a:cubicBezTo>
                    <a:pt x="9" y="10"/>
                    <a:pt x="9" y="10"/>
                    <a:pt x="9" y="10"/>
                  </a:cubicBezTo>
                  <a:cubicBezTo>
                    <a:pt x="9" y="12"/>
                    <a:pt x="9" y="12"/>
                    <a:pt x="9" y="12"/>
                  </a:cubicBezTo>
                  <a:cubicBezTo>
                    <a:pt x="9" y="12"/>
                    <a:pt x="9" y="12"/>
                    <a:pt x="9" y="12"/>
                  </a:cubicBezTo>
                  <a:cubicBezTo>
                    <a:pt x="9" y="14"/>
                    <a:pt x="9" y="14"/>
                    <a:pt x="9" y="14"/>
                  </a:cubicBezTo>
                  <a:cubicBezTo>
                    <a:pt x="7" y="14"/>
                    <a:pt x="7" y="14"/>
                    <a:pt x="7" y="14"/>
                  </a:cubicBezTo>
                  <a:cubicBezTo>
                    <a:pt x="6" y="14"/>
                    <a:pt x="6" y="14"/>
                    <a:pt x="6" y="14"/>
                  </a:cubicBezTo>
                  <a:cubicBezTo>
                    <a:pt x="6" y="13"/>
                    <a:pt x="6" y="13"/>
                    <a:pt x="6" y="13"/>
                  </a:cubicBezTo>
                  <a:cubicBezTo>
                    <a:pt x="5" y="12"/>
                    <a:pt x="5" y="12"/>
                    <a:pt x="5" y="12"/>
                  </a:cubicBezTo>
                  <a:cubicBezTo>
                    <a:pt x="5" y="11"/>
                    <a:pt x="5" y="11"/>
                    <a:pt x="5" y="11"/>
                  </a:cubicBezTo>
                  <a:cubicBezTo>
                    <a:pt x="6" y="11"/>
                    <a:pt x="6" y="11"/>
                    <a:pt x="6" y="11"/>
                  </a:cubicBezTo>
                  <a:cubicBezTo>
                    <a:pt x="6" y="10"/>
                    <a:pt x="6" y="10"/>
                    <a:pt x="6" y="10"/>
                  </a:cubicBezTo>
                  <a:cubicBezTo>
                    <a:pt x="8" y="9"/>
                    <a:pt x="8" y="9"/>
                    <a:pt x="8" y="9"/>
                  </a:cubicBezTo>
                  <a:cubicBezTo>
                    <a:pt x="8" y="8"/>
                    <a:pt x="8" y="8"/>
                    <a:pt x="8" y="8"/>
                  </a:cubicBezTo>
                  <a:cubicBezTo>
                    <a:pt x="7" y="7"/>
                    <a:pt x="7" y="7"/>
                    <a:pt x="7" y="7"/>
                  </a:cubicBezTo>
                  <a:cubicBezTo>
                    <a:pt x="7" y="6"/>
                    <a:pt x="7" y="6"/>
                    <a:pt x="7" y="6"/>
                  </a:cubicBezTo>
                  <a:cubicBezTo>
                    <a:pt x="7" y="6"/>
                    <a:pt x="7" y="6"/>
                    <a:pt x="7" y="6"/>
                  </a:cubicBezTo>
                  <a:cubicBezTo>
                    <a:pt x="7" y="5"/>
                    <a:pt x="7" y="5"/>
                    <a:pt x="7" y="5"/>
                  </a:cubicBezTo>
                  <a:cubicBezTo>
                    <a:pt x="6" y="5"/>
                    <a:pt x="6" y="5"/>
                    <a:pt x="6" y="5"/>
                  </a:cubicBezTo>
                  <a:cubicBezTo>
                    <a:pt x="6" y="4"/>
                    <a:pt x="6" y="4"/>
                    <a:pt x="6" y="4"/>
                  </a:cubicBezTo>
                  <a:cubicBezTo>
                    <a:pt x="8" y="4"/>
                    <a:pt x="8" y="4"/>
                    <a:pt x="8" y="4"/>
                  </a:cubicBezTo>
                  <a:cubicBezTo>
                    <a:pt x="9" y="4"/>
                    <a:pt x="9" y="4"/>
                    <a:pt x="9" y="4"/>
                  </a:cubicBezTo>
                  <a:cubicBezTo>
                    <a:pt x="9" y="3"/>
                    <a:pt x="9" y="3"/>
                    <a:pt x="9" y="3"/>
                  </a:cubicBezTo>
                  <a:cubicBezTo>
                    <a:pt x="9" y="3"/>
                    <a:pt x="9" y="3"/>
                    <a:pt x="9" y="3"/>
                  </a:cubicBezTo>
                  <a:cubicBezTo>
                    <a:pt x="9" y="3"/>
                    <a:pt x="9" y="3"/>
                    <a:pt x="9" y="3"/>
                  </a:cubicBezTo>
                  <a:cubicBezTo>
                    <a:pt x="7" y="4"/>
                    <a:pt x="7" y="4"/>
                    <a:pt x="7" y="4"/>
                  </a:cubicBezTo>
                  <a:cubicBezTo>
                    <a:pt x="5" y="5"/>
                    <a:pt x="5" y="5"/>
                    <a:pt x="5" y="5"/>
                  </a:cubicBezTo>
                  <a:cubicBezTo>
                    <a:pt x="5" y="6"/>
                    <a:pt x="5" y="6"/>
                    <a:pt x="5" y="6"/>
                  </a:cubicBezTo>
                  <a:cubicBezTo>
                    <a:pt x="4" y="6"/>
                    <a:pt x="4" y="6"/>
                    <a:pt x="4" y="6"/>
                  </a:cubicBezTo>
                  <a:cubicBezTo>
                    <a:pt x="3" y="7"/>
                    <a:pt x="3" y="7"/>
                    <a:pt x="3" y="7"/>
                  </a:cubicBezTo>
                  <a:cubicBezTo>
                    <a:pt x="3" y="8"/>
                    <a:pt x="3" y="8"/>
                    <a:pt x="3" y="8"/>
                  </a:cubicBezTo>
                  <a:cubicBezTo>
                    <a:pt x="1" y="9"/>
                    <a:pt x="1" y="9"/>
                    <a:pt x="1" y="9"/>
                  </a:cubicBezTo>
                  <a:cubicBezTo>
                    <a:pt x="1" y="10"/>
                    <a:pt x="1" y="10"/>
                    <a:pt x="1" y="10"/>
                  </a:cubicBezTo>
                  <a:cubicBezTo>
                    <a:pt x="1" y="11"/>
                    <a:pt x="1" y="11"/>
                    <a:pt x="1" y="11"/>
                  </a:cubicBezTo>
                  <a:cubicBezTo>
                    <a:pt x="1" y="12"/>
                    <a:pt x="1" y="12"/>
                    <a:pt x="1" y="12"/>
                  </a:cubicBezTo>
                  <a:cubicBezTo>
                    <a:pt x="0" y="13"/>
                    <a:pt x="0" y="13"/>
                    <a:pt x="0" y="13"/>
                  </a:cubicBezTo>
                  <a:cubicBezTo>
                    <a:pt x="0" y="14"/>
                    <a:pt x="0" y="14"/>
                    <a:pt x="0" y="14"/>
                  </a:cubicBezTo>
                  <a:cubicBezTo>
                    <a:pt x="1" y="14"/>
                    <a:pt x="1" y="14"/>
                    <a:pt x="1" y="14"/>
                  </a:cubicBezTo>
                  <a:cubicBezTo>
                    <a:pt x="2" y="14"/>
                    <a:pt x="2" y="14"/>
                    <a:pt x="2" y="14"/>
                  </a:cubicBezTo>
                  <a:cubicBezTo>
                    <a:pt x="3" y="17"/>
                    <a:pt x="3" y="17"/>
                    <a:pt x="3" y="17"/>
                  </a:cubicBezTo>
                  <a:cubicBezTo>
                    <a:pt x="4" y="18"/>
                    <a:pt x="4" y="18"/>
                    <a:pt x="4" y="18"/>
                  </a:cubicBezTo>
                  <a:cubicBezTo>
                    <a:pt x="4" y="19"/>
                    <a:pt x="4" y="19"/>
                    <a:pt x="4" y="19"/>
                  </a:cubicBezTo>
                  <a:cubicBezTo>
                    <a:pt x="4" y="19"/>
                    <a:pt x="4" y="19"/>
                    <a:pt x="4" y="19"/>
                  </a:cubicBezTo>
                  <a:cubicBezTo>
                    <a:pt x="4" y="20"/>
                    <a:pt x="4" y="20"/>
                    <a:pt x="4" y="20"/>
                  </a:cubicBezTo>
                  <a:cubicBezTo>
                    <a:pt x="4" y="20"/>
                    <a:pt x="4" y="20"/>
                    <a:pt x="4" y="20"/>
                  </a:cubicBezTo>
                  <a:cubicBezTo>
                    <a:pt x="4" y="21"/>
                    <a:pt x="4" y="21"/>
                    <a:pt x="4" y="21"/>
                  </a:cubicBezTo>
                  <a:cubicBezTo>
                    <a:pt x="5" y="22"/>
                    <a:pt x="5" y="22"/>
                    <a:pt x="5" y="22"/>
                  </a:cubicBezTo>
                  <a:cubicBezTo>
                    <a:pt x="6" y="22"/>
                    <a:pt x="6" y="22"/>
                    <a:pt x="6" y="22"/>
                  </a:cubicBezTo>
                  <a:cubicBezTo>
                    <a:pt x="7" y="22"/>
                    <a:pt x="7" y="22"/>
                    <a:pt x="7" y="22"/>
                  </a:cubicBezTo>
                  <a:cubicBezTo>
                    <a:pt x="8" y="23"/>
                    <a:pt x="8" y="23"/>
                    <a:pt x="8" y="23"/>
                  </a:cubicBezTo>
                  <a:cubicBezTo>
                    <a:pt x="8" y="22"/>
                    <a:pt x="8" y="22"/>
                    <a:pt x="8" y="22"/>
                  </a:cubicBezTo>
                  <a:cubicBezTo>
                    <a:pt x="10" y="22"/>
                    <a:pt x="10" y="22"/>
                    <a:pt x="10" y="22"/>
                  </a:cubicBezTo>
                  <a:cubicBezTo>
                    <a:pt x="11" y="23"/>
                    <a:pt x="11" y="23"/>
                    <a:pt x="11" y="23"/>
                  </a:cubicBezTo>
                  <a:cubicBezTo>
                    <a:pt x="11" y="23"/>
                    <a:pt x="11" y="23"/>
                    <a:pt x="11" y="23"/>
                  </a:cubicBezTo>
                  <a:cubicBezTo>
                    <a:pt x="12" y="22"/>
                    <a:pt x="12" y="22"/>
                    <a:pt x="12" y="22"/>
                  </a:cubicBezTo>
                  <a:cubicBezTo>
                    <a:pt x="14" y="23"/>
                    <a:pt x="14" y="23"/>
                    <a:pt x="14" y="23"/>
                  </a:cubicBezTo>
                  <a:cubicBezTo>
                    <a:pt x="14" y="23"/>
                    <a:pt x="14" y="23"/>
                    <a:pt x="14" y="23"/>
                  </a:cubicBezTo>
                  <a:cubicBezTo>
                    <a:pt x="18" y="26"/>
                    <a:pt x="18" y="26"/>
                    <a:pt x="18" y="26"/>
                  </a:cubicBezTo>
                  <a:cubicBezTo>
                    <a:pt x="19" y="26"/>
                    <a:pt x="19" y="26"/>
                    <a:pt x="19" y="26"/>
                  </a:cubicBezTo>
                  <a:cubicBezTo>
                    <a:pt x="19" y="26"/>
                    <a:pt x="19" y="26"/>
                    <a:pt x="19" y="26"/>
                  </a:cubicBezTo>
                  <a:cubicBezTo>
                    <a:pt x="20" y="26"/>
                    <a:pt x="20" y="26"/>
                    <a:pt x="20" y="26"/>
                  </a:cubicBezTo>
                  <a:cubicBezTo>
                    <a:pt x="21" y="26"/>
                    <a:pt x="21" y="26"/>
                    <a:pt x="21" y="26"/>
                  </a:cubicBezTo>
                  <a:cubicBezTo>
                    <a:pt x="21" y="26"/>
                    <a:pt x="21" y="26"/>
                    <a:pt x="21" y="26"/>
                  </a:cubicBezTo>
                  <a:cubicBezTo>
                    <a:pt x="22" y="26"/>
                    <a:pt x="22" y="26"/>
                    <a:pt x="22" y="26"/>
                  </a:cubicBezTo>
                  <a:cubicBezTo>
                    <a:pt x="23" y="26"/>
                    <a:pt x="23" y="26"/>
                    <a:pt x="23" y="26"/>
                  </a:cubicBezTo>
                  <a:cubicBezTo>
                    <a:pt x="24" y="26"/>
                    <a:pt x="24" y="26"/>
                    <a:pt x="24" y="26"/>
                  </a:cubicBezTo>
                  <a:cubicBezTo>
                    <a:pt x="24" y="26"/>
                    <a:pt x="24" y="26"/>
                    <a:pt x="24" y="26"/>
                  </a:cubicBezTo>
                  <a:cubicBezTo>
                    <a:pt x="25" y="26"/>
                    <a:pt x="25" y="26"/>
                    <a:pt x="25" y="26"/>
                  </a:cubicBezTo>
                  <a:cubicBezTo>
                    <a:pt x="26" y="26"/>
                    <a:pt x="26" y="26"/>
                    <a:pt x="26" y="26"/>
                  </a:cubicBezTo>
                  <a:cubicBezTo>
                    <a:pt x="26" y="28"/>
                    <a:pt x="26" y="28"/>
                    <a:pt x="26" y="28"/>
                  </a:cubicBezTo>
                  <a:cubicBezTo>
                    <a:pt x="26" y="28"/>
                    <a:pt x="26" y="28"/>
                    <a:pt x="26" y="28"/>
                  </a:cubicBezTo>
                  <a:cubicBezTo>
                    <a:pt x="26" y="29"/>
                    <a:pt x="26" y="29"/>
                    <a:pt x="26" y="29"/>
                  </a:cubicBezTo>
                  <a:cubicBezTo>
                    <a:pt x="25" y="29"/>
                    <a:pt x="25" y="29"/>
                    <a:pt x="25" y="29"/>
                  </a:cubicBezTo>
                  <a:cubicBezTo>
                    <a:pt x="24" y="30"/>
                    <a:pt x="24" y="30"/>
                    <a:pt x="24" y="30"/>
                  </a:cubicBezTo>
                  <a:cubicBezTo>
                    <a:pt x="24" y="30"/>
                    <a:pt x="24" y="30"/>
                    <a:pt x="24" y="30"/>
                  </a:cubicBezTo>
                  <a:cubicBezTo>
                    <a:pt x="24" y="32"/>
                    <a:pt x="24" y="32"/>
                    <a:pt x="24" y="32"/>
                  </a:cubicBezTo>
                  <a:cubicBezTo>
                    <a:pt x="24" y="32"/>
                    <a:pt x="24" y="32"/>
                    <a:pt x="24" y="32"/>
                  </a:cubicBezTo>
                  <a:cubicBezTo>
                    <a:pt x="24" y="33"/>
                    <a:pt x="24" y="33"/>
                    <a:pt x="24" y="33"/>
                  </a:cubicBezTo>
                  <a:cubicBezTo>
                    <a:pt x="24" y="34"/>
                    <a:pt x="24" y="34"/>
                    <a:pt x="24" y="34"/>
                  </a:cubicBezTo>
                  <a:cubicBezTo>
                    <a:pt x="24" y="35"/>
                    <a:pt x="24" y="35"/>
                    <a:pt x="24" y="35"/>
                  </a:cubicBezTo>
                  <a:cubicBezTo>
                    <a:pt x="24" y="36"/>
                    <a:pt x="24" y="36"/>
                    <a:pt x="24" y="36"/>
                  </a:cubicBezTo>
                  <a:cubicBezTo>
                    <a:pt x="25" y="38"/>
                    <a:pt x="25" y="38"/>
                    <a:pt x="25" y="38"/>
                  </a:cubicBezTo>
                  <a:cubicBezTo>
                    <a:pt x="24" y="40"/>
                    <a:pt x="24" y="40"/>
                    <a:pt x="24" y="40"/>
                  </a:cubicBezTo>
                  <a:cubicBezTo>
                    <a:pt x="24" y="41"/>
                    <a:pt x="24" y="41"/>
                    <a:pt x="24" y="41"/>
                  </a:cubicBezTo>
                  <a:cubicBezTo>
                    <a:pt x="25" y="41"/>
                    <a:pt x="25" y="41"/>
                    <a:pt x="25" y="41"/>
                  </a:cubicBezTo>
                  <a:cubicBezTo>
                    <a:pt x="25" y="41"/>
                    <a:pt x="25" y="41"/>
                    <a:pt x="25" y="41"/>
                  </a:cubicBezTo>
                  <a:cubicBezTo>
                    <a:pt x="25" y="41"/>
                    <a:pt x="25" y="41"/>
                    <a:pt x="25" y="41"/>
                  </a:cubicBezTo>
                  <a:cubicBezTo>
                    <a:pt x="25" y="41"/>
                    <a:pt x="25" y="41"/>
                    <a:pt x="25" y="41"/>
                  </a:cubicBezTo>
                  <a:cubicBezTo>
                    <a:pt x="26" y="42"/>
                    <a:pt x="26" y="42"/>
                    <a:pt x="26" y="42"/>
                  </a:cubicBezTo>
                  <a:cubicBezTo>
                    <a:pt x="26" y="42"/>
                    <a:pt x="26" y="42"/>
                    <a:pt x="26" y="42"/>
                  </a:cubicBezTo>
                  <a:cubicBezTo>
                    <a:pt x="26" y="43"/>
                    <a:pt x="26" y="43"/>
                    <a:pt x="26" y="43"/>
                  </a:cubicBezTo>
                  <a:cubicBezTo>
                    <a:pt x="27" y="44"/>
                    <a:pt x="27" y="44"/>
                    <a:pt x="27" y="44"/>
                  </a:cubicBezTo>
                  <a:cubicBezTo>
                    <a:pt x="27" y="46"/>
                    <a:pt x="27" y="46"/>
                    <a:pt x="27" y="46"/>
                  </a:cubicBezTo>
                  <a:cubicBezTo>
                    <a:pt x="28" y="47"/>
                    <a:pt x="28" y="47"/>
                    <a:pt x="28" y="47"/>
                  </a:cubicBezTo>
                  <a:cubicBezTo>
                    <a:pt x="27" y="47"/>
                    <a:pt x="27" y="47"/>
                    <a:pt x="27" y="47"/>
                  </a:cubicBezTo>
                  <a:close/>
                  <a:moveTo>
                    <a:pt x="22" y="1"/>
                  </a:moveTo>
                  <a:cubicBezTo>
                    <a:pt x="22" y="1"/>
                    <a:pt x="22" y="1"/>
                    <a:pt x="22" y="1"/>
                  </a:cubicBezTo>
                  <a:cubicBezTo>
                    <a:pt x="23" y="2"/>
                    <a:pt x="23" y="2"/>
                    <a:pt x="23" y="2"/>
                  </a:cubicBezTo>
                  <a:cubicBezTo>
                    <a:pt x="23" y="2"/>
                    <a:pt x="23" y="2"/>
                    <a:pt x="23" y="2"/>
                  </a:cubicBezTo>
                  <a:cubicBezTo>
                    <a:pt x="23" y="2"/>
                    <a:pt x="23" y="2"/>
                    <a:pt x="23" y="2"/>
                  </a:cubicBezTo>
                  <a:cubicBezTo>
                    <a:pt x="22" y="2"/>
                    <a:pt x="22" y="2"/>
                    <a:pt x="22" y="2"/>
                  </a:cubicBezTo>
                  <a:cubicBezTo>
                    <a:pt x="22" y="1"/>
                    <a:pt x="22" y="1"/>
                    <a:pt x="22" y="1"/>
                  </a:cubicBezTo>
                  <a:close/>
                  <a:moveTo>
                    <a:pt x="19" y="1"/>
                  </a:moveTo>
                  <a:cubicBezTo>
                    <a:pt x="20" y="1"/>
                    <a:pt x="20" y="1"/>
                    <a:pt x="20" y="1"/>
                  </a:cubicBezTo>
                  <a:cubicBezTo>
                    <a:pt x="20" y="2"/>
                    <a:pt x="20" y="2"/>
                    <a:pt x="20" y="2"/>
                  </a:cubicBezTo>
                  <a:cubicBezTo>
                    <a:pt x="20" y="2"/>
                    <a:pt x="20" y="2"/>
                    <a:pt x="20" y="2"/>
                  </a:cubicBezTo>
                  <a:cubicBezTo>
                    <a:pt x="19" y="2"/>
                    <a:pt x="19" y="2"/>
                    <a:pt x="19" y="2"/>
                  </a:cubicBezTo>
                  <a:cubicBezTo>
                    <a:pt x="18" y="1"/>
                    <a:pt x="18" y="1"/>
                    <a:pt x="18" y="1"/>
                  </a:cubicBezTo>
                  <a:cubicBezTo>
                    <a:pt x="19" y="1"/>
                    <a:pt x="19" y="1"/>
                    <a:pt x="19" y="1"/>
                  </a:cubicBezTo>
                  <a:close/>
                  <a:moveTo>
                    <a:pt x="14" y="0"/>
                  </a:moveTo>
                  <a:cubicBezTo>
                    <a:pt x="15" y="0"/>
                    <a:pt x="15" y="0"/>
                    <a:pt x="15" y="0"/>
                  </a:cubicBezTo>
                  <a:cubicBezTo>
                    <a:pt x="16" y="0"/>
                    <a:pt x="16" y="0"/>
                    <a:pt x="16" y="0"/>
                  </a:cubicBezTo>
                  <a:cubicBezTo>
                    <a:pt x="15" y="0"/>
                    <a:pt x="15" y="0"/>
                    <a:pt x="15" y="0"/>
                  </a:cubicBezTo>
                  <a:cubicBezTo>
                    <a:pt x="14" y="0"/>
                    <a:pt x="14" y="0"/>
                    <a:pt x="14" y="0"/>
                  </a:cubicBezTo>
                  <a:close/>
                  <a:moveTo>
                    <a:pt x="39" y="7"/>
                  </a:moveTo>
                  <a:cubicBezTo>
                    <a:pt x="40" y="6"/>
                    <a:pt x="40" y="6"/>
                    <a:pt x="40" y="6"/>
                  </a:cubicBezTo>
                  <a:cubicBezTo>
                    <a:pt x="41" y="6"/>
                    <a:pt x="41" y="6"/>
                    <a:pt x="41" y="6"/>
                  </a:cubicBezTo>
                  <a:cubicBezTo>
                    <a:pt x="42" y="6"/>
                    <a:pt x="42" y="6"/>
                    <a:pt x="42" y="6"/>
                  </a:cubicBezTo>
                  <a:cubicBezTo>
                    <a:pt x="42" y="6"/>
                    <a:pt x="42" y="6"/>
                    <a:pt x="42" y="6"/>
                  </a:cubicBezTo>
                  <a:cubicBezTo>
                    <a:pt x="42" y="7"/>
                    <a:pt x="42" y="7"/>
                    <a:pt x="42" y="7"/>
                  </a:cubicBezTo>
                  <a:cubicBezTo>
                    <a:pt x="41" y="7"/>
                    <a:pt x="41" y="7"/>
                    <a:pt x="41" y="7"/>
                  </a:cubicBezTo>
                  <a:cubicBezTo>
                    <a:pt x="40" y="7"/>
                    <a:pt x="40" y="7"/>
                    <a:pt x="40" y="7"/>
                  </a:cubicBezTo>
                  <a:cubicBezTo>
                    <a:pt x="40" y="7"/>
                    <a:pt x="39" y="7"/>
                    <a:pt x="39" y="7"/>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1" name="Freeform 182"/>
            <p:cNvSpPr/>
            <p:nvPr/>
          </p:nvSpPr>
          <p:spPr bwMode="auto">
            <a:xfrm>
              <a:off x="2664329" y="3951941"/>
              <a:ext cx="358277" cy="446903"/>
            </a:xfrm>
            <a:custGeom>
              <a:avLst/>
              <a:gdLst>
                <a:gd name="T0" fmla="*/ 163 w 200"/>
                <a:gd name="T1" fmla="*/ 208 h 256"/>
                <a:gd name="T2" fmla="*/ 159 w 200"/>
                <a:gd name="T3" fmla="*/ 186 h 256"/>
                <a:gd name="T4" fmla="*/ 159 w 200"/>
                <a:gd name="T5" fmla="*/ 175 h 256"/>
                <a:gd name="T6" fmla="*/ 174 w 200"/>
                <a:gd name="T7" fmla="*/ 163 h 256"/>
                <a:gd name="T8" fmla="*/ 189 w 200"/>
                <a:gd name="T9" fmla="*/ 160 h 256"/>
                <a:gd name="T10" fmla="*/ 200 w 200"/>
                <a:gd name="T11" fmla="*/ 175 h 256"/>
                <a:gd name="T12" fmla="*/ 193 w 200"/>
                <a:gd name="T13" fmla="*/ 156 h 256"/>
                <a:gd name="T14" fmla="*/ 185 w 200"/>
                <a:gd name="T15" fmla="*/ 152 h 256"/>
                <a:gd name="T16" fmla="*/ 185 w 200"/>
                <a:gd name="T17" fmla="*/ 126 h 256"/>
                <a:gd name="T18" fmla="*/ 185 w 200"/>
                <a:gd name="T19" fmla="*/ 111 h 256"/>
                <a:gd name="T20" fmla="*/ 193 w 200"/>
                <a:gd name="T21" fmla="*/ 97 h 256"/>
                <a:gd name="T22" fmla="*/ 178 w 200"/>
                <a:gd name="T23" fmla="*/ 97 h 256"/>
                <a:gd name="T24" fmla="*/ 167 w 200"/>
                <a:gd name="T25" fmla="*/ 97 h 256"/>
                <a:gd name="T26" fmla="*/ 137 w 200"/>
                <a:gd name="T27" fmla="*/ 86 h 256"/>
                <a:gd name="T28" fmla="*/ 122 w 200"/>
                <a:gd name="T29" fmla="*/ 82 h 256"/>
                <a:gd name="T30" fmla="*/ 111 w 200"/>
                <a:gd name="T31" fmla="*/ 74 h 256"/>
                <a:gd name="T32" fmla="*/ 104 w 200"/>
                <a:gd name="T33" fmla="*/ 52 h 256"/>
                <a:gd name="T34" fmla="*/ 100 w 200"/>
                <a:gd name="T35" fmla="*/ 41 h 256"/>
                <a:gd name="T36" fmla="*/ 111 w 200"/>
                <a:gd name="T37" fmla="*/ 22 h 256"/>
                <a:gd name="T38" fmla="*/ 130 w 200"/>
                <a:gd name="T39" fmla="*/ 11 h 256"/>
                <a:gd name="T40" fmla="*/ 133 w 200"/>
                <a:gd name="T41" fmla="*/ 4 h 256"/>
                <a:gd name="T42" fmla="*/ 122 w 200"/>
                <a:gd name="T43" fmla="*/ 4 h 256"/>
                <a:gd name="T44" fmla="*/ 115 w 200"/>
                <a:gd name="T45" fmla="*/ 8 h 256"/>
                <a:gd name="T46" fmla="*/ 96 w 200"/>
                <a:gd name="T47" fmla="*/ 19 h 256"/>
                <a:gd name="T48" fmla="*/ 82 w 200"/>
                <a:gd name="T49" fmla="*/ 22 h 256"/>
                <a:gd name="T50" fmla="*/ 78 w 200"/>
                <a:gd name="T51" fmla="*/ 26 h 256"/>
                <a:gd name="T52" fmla="*/ 67 w 200"/>
                <a:gd name="T53" fmla="*/ 26 h 256"/>
                <a:gd name="T54" fmla="*/ 59 w 200"/>
                <a:gd name="T55" fmla="*/ 41 h 256"/>
                <a:gd name="T56" fmla="*/ 52 w 200"/>
                <a:gd name="T57" fmla="*/ 48 h 256"/>
                <a:gd name="T58" fmla="*/ 41 w 200"/>
                <a:gd name="T59" fmla="*/ 60 h 256"/>
                <a:gd name="T60" fmla="*/ 37 w 200"/>
                <a:gd name="T61" fmla="*/ 71 h 256"/>
                <a:gd name="T62" fmla="*/ 33 w 200"/>
                <a:gd name="T63" fmla="*/ 63 h 256"/>
                <a:gd name="T64" fmla="*/ 30 w 200"/>
                <a:gd name="T65" fmla="*/ 67 h 256"/>
                <a:gd name="T66" fmla="*/ 19 w 200"/>
                <a:gd name="T67" fmla="*/ 82 h 256"/>
                <a:gd name="T68" fmla="*/ 26 w 200"/>
                <a:gd name="T69" fmla="*/ 93 h 256"/>
                <a:gd name="T70" fmla="*/ 26 w 200"/>
                <a:gd name="T71" fmla="*/ 100 h 256"/>
                <a:gd name="T72" fmla="*/ 26 w 200"/>
                <a:gd name="T73" fmla="*/ 108 h 256"/>
                <a:gd name="T74" fmla="*/ 26 w 200"/>
                <a:gd name="T75" fmla="*/ 126 h 256"/>
                <a:gd name="T76" fmla="*/ 33 w 200"/>
                <a:gd name="T77" fmla="*/ 134 h 256"/>
                <a:gd name="T78" fmla="*/ 22 w 200"/>
                <a:gd name="T79" fmla="*/ 149 h 256"/>
                <a:gd name="T80" fmla="*/ 4 w 200"/>
                <a:gd name="T81" fmla="*/ 167 h 256"/>
                <a:gd name="T82" fmla="*/ 22 w 200"/>
                <a:gd name="T83" fmla="*/ 178 h 256"/>
                <a:gd name="T84" fmla="*/ 37 w 200"/>
                <a:gd name="T85" fmla="*/ 189 h 256"/>
                <a:gd name="T86" fmla="*/ 48 w 200"/>
                <a:gd name="T87" fmla="*/ 186 h 256"/>
                <a:gd name="T88" fmla="*/ 59 w 200"/>
                <a:gd name="T89" fmla="*/ 193 h 256"/>
                <a:gd name="T90" fmla="*/ 74 w 200"/>
                <a:gd name="T91" fmla="*/ 197 h 256"/>
                <a:gd name="T92" fmla="*/ 82 w 200"/>
                <a:gd name="T93" fmla="*/ 208 h 256"/>
                <a:gd name="T94" fmla="*/ 96 w 200"/>
                <a:gd name="T95" fmla="*/ 223 h 256"/>
                <a:gd name="T96" fmla="*/ 104 w 200"/>
                <a:gd name="T97" fmla="*/ 230 h 256"/>
                <a:gd name="T98" fmla="*/ 122 w 200"/>
                <a:gd name="T99" fmla="*/ 226 h 256"/>
                <a:gd name="T100" fmla="*/ 141 w 200"/>
                <a:gd name="T101" fmla="*/ 226 h 256"/>
                <a:gd name="T102" fmla="*/ 137 w 200"/>
                <a:gd name="T103" fmla="*/ 249 h 256"/>
                <a:gd name="T104" fmla="*/ 148 w 200"/>
                <a:gd name="T105" fmla="*/ 256 h 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0" h="256">
                  <a:moveTo>
                    <a:pt x="148" y="256"/>
                  </a:moveTo>
                  <a:lnTo>
                    <a:pt x="152" y="249"/>
                  </a:lnTo>
                  <a:lnTo>
                    <a:pt x="159" y="215"/>
                  </a:lnTo>
                  <a:lnTo>
                    <a:pt x="159" y="215"/>
                  </a:lnTo>
                  <a:lnTo>
                    <a:pt x="163" y="208"/>
                  </a:lnTo>
                  <a:lnTo>
                    <a:pt x="156" y="204"/>
                  </a:lnTo>
                  <a:lnTo>
                    <a:pt x="152" y="201"/>
                  </a:lnTo>
                  <a:lnTo>
                    <a:pt x="148" y="197"/>
                  </a:lnTo>
                  <a:lnTo>
                    <a:pt x="148" y="186"/>
                  </a:lnTo>
                  <a:lnTo>
                    <a:pt x="159" y="186"/>
                  </a:lnTo>
                  <a:lnTo>
                    <a:pt x="163" y="186"/>
                  </a:lnTo>
                  <a:lnTo>
                    <a:pt x="163" y="182"/>
                  </a:lnTo>
                  <a:lnTo>
                    <a:pt x="163" y="182"/>
                  </a:lnTo>
                  <a:lnTo>
                    <a:pt x="163" y="182"/>
                  </a:lnTo>
                  <a:lnTo>
                    <a:pt x="159" y="175"/>
                  </a:lnTo>
                  <a:lnTo>
                    <a:pt x="156" y="175"/>
                  </a:lnTo>
                  <a:lnTo>
                    <a:pt x="152" y="171"/>
                  </a:lnTo>
                  <a:lnTo>
                    <a:pt x="156" y="167"/>
                  </a:lnTo>
                  <a:lnTo>
                    <a:pt x="174" y="167"/>
                  </a:lnTo>
                  <a:lnTo>
                    <a:pt x="174" y="163"/>
                  </a:lnTo>
                  <a:lnTo>
                    <a:pt x="178" y="163"/>
                  </a:lnTo>
                  <a:lnTo>
                    <a:pt x="182" y="167"/>
                  </a:lnTo>
                  <a:lnTo>
                    <a:pt x="182" y="167"/>
                  </a:lnTo>
                  <a:lnTo>
                    <a:pt x="185" y="163"/>
                  </a:lnTo>
                  <a:lnTo>
                    <a:pt x="189" y="160"/>
                  </a:lnTo>
                  <a:lnTo>
                    <a:pt x="189" y="163"/>
                  </a:lnTo>
                  <a:lnTo>
                    <a:pt x="193" y="167"/>
                  </a:lnTo>
                  <a:lnTo>
                    <a:pt x="193" y="171"/>
                  </a:lnTo>
                  <a:lnTo>
                    <a:pt x="193" y="175"/>
                  </a:lnTo>
                  <a:lnTo>
                    <a:pt x="200" y="175"/>
                  </a:lnTo>
                  <a:lnTo>
                    <a:pt x="196" y="171"/>
                  </a:lnTo>
                  <a:lnTo>
                    <a:pt x="196" y="163"/>
                  </a:lnTo>
                  <a:lnTo>
                    <a:pt x="193" y="160"/>
                  </a:lnTo>
                  <a:lnTo>
                    <a:pt x="193" y="156"/>
                  </a:lnTo>
                  <a:lnTo>
                    <a:pt x="193" y="156"/>
                  </a:lnTo>
                  <a:lnTo>
                    <a:pt x="189" y="152"/>
                  </a:lnTo>
                  <a:lnTo>
                    <a:pt x="189" y="152"/>
                  </a:lnTo>
                  <a:lnTo>
                    <a:pt x="189" y="152"/>
                  </a:lnTo>
                  <a:lnTo>
                    <a:pt x="189" y="152"/>
                  </a:lnTo>
                  <a:lnTo>
                    <a:pt x="185" y="152"/>
                  </a:lnTo>
                  <a:lnTo>
                    <a:pt x="185" y="149"/>
                  </a:lnTo>
                  <a:lnTo>
                    <a:pt x="189" y="141"/>
                  </a:lnTo>
                  <a:lnTo>
                    <a:pt x="185" y="134"/>
                  </a:lnTo>
                  <a:lnTo>
                    <a:pt x="185" y="130"/>
                  </a:lnTo>
                  <a:lnTo>
                    <a:pt x="185" y="126"/>
                  </a:lnTo>
                  <a:lnTo>
                    <a:pt x="185" y="123"/>
                  </a:lnTo>
                  <a:lnTo>
                    <a:pt x="185" y="119"/>
                  </a:lnTo>
                  <a:lnTo>
                    <a:pt x="185" y="119"/>
                  </a:lnTo>
                  <a:lnTo>
                    <a:pt x="185" y="111"/>
                  </a:lnTo>
                  <a:lnTo>
                    <a:pt x="185" y="111"/>
                  </a:lnTo>
                  <a:lnTo>
                    <a:pt x="189" y="108"/>
                  </a:lnTo>
                  <a:lnTo>
                    <a:pt x="193" y="108"/>
                  </a:lnTo>
                  <a:lnTo>
                    <a:pt x="193" y="104"/>
                  </a:lnTo>
                  <a:lnTo>
                    <a:pt x="193" y="104"/>
                  </a:lnTo>
                  <a:lnTo>
                    <a:pt x="193" y="97"/>
                  </a:lnTo>
                  <a:lnTo>
                    <a:pt x="189" y="97"/>
                  </a:lnTo>
                  <a:lnTo>
                    <a:pt x="185" y="97"/>
                  </a:lnTo>
                  <a:lnTo>
                    <a:pt x="185" y="97"/>
                  </a:lnTo>
                  <a:lnTo>
                    <a:pt x="182" y="97"/>
                  </a:lnTo>
                  <a:lnTo>
                    <a:pt x="178" y="97"/>
                  </a:lnTo>
                  <a:lnTo>
                    <a:pt x="174" y="97"/>
                  </a:lnTo>
                  <a:lnTo>
                    <a:pt x="174" y="97"/>
                  </a:lnTo>
                  <a:lnTo>
                    <a:pt x="170" y="97"/>
                  </a:lnTo>
                  <a:lnTo>
                    <a:pt x="167" y="97"/>
                  </a:lnTo>
                  <a:lnTo>
                    <a:pt x="167" y="97"/>
                  </a:lnTo>
                  <a:lnTo>
                    <a:pt x="163" y="97"/>
                  </a:lnTo>
                  <a:lnTo>
                    <a:pt x="148" y="86"/>
                  </a:lnTo>
                  <a:lnTo>
                    <a:pt x="148" y="86"/>
                  </a:lnTo>
                  <a:lnTo>
                    <a:pt x="141" y="82"/>
                  </a:lnTo>
                  <a:lnTo>
                    <a:pt x="137" y="86"/>
                  </a:lnTo>
                  <a:lnTo>
                    <a:pt x="137" y="86"/>
                  </a:lnTo>
                  <a:lnTo>
                    <a:pt x="133" y="82"/>
                  </a:lnTo>
                  <a:lnTo>
                    <a:pt x="126" y="82"/>
                  </a:lnTo>
                  <a:lnTo>
                    <a:pt x="126" y="86"/>
                  </a:lnTo>
                  <a:lnTo>
                    <a:pt x="122" y="82"/>
                  </a:lnTo>
                  <a:lnTo>
                    <a:pt x="119" y="82"/>
                  </a:lnTo>
                  <a:lnTo>
                    <a:pt x="115" y="82"/>
                  </a:lnTo>
                  <a:lnTo>
                    <a:pt x="111" y="78"/>
                  </a:lnTo>
                  <a:lnTo>
                    <a:pt x="111" y="74"/>
                  </a:lnTo>
                  <a:lnTo>
                    <a:pt x="111" y="74"/>
                  </a:lnTo>
                  <a:lnTo>
                    <a:pt x="111" y="71"/>
                  </a:lnTo>
                  <a:lnTo>
                    <a:pt x="111" y="71"/>
                  </a:lnTo>
                  <a:lnTo>
                    <a:pt x="111" y="67"/>
                  </a:lnTo>
                  <a:lnTo>
                    <a:pt x="108" y="63"/>
                  </a:lnTo>
                  <a:lnTo>
                    <a:pt x="104" y="52"/>
                  </a:lnTo>
                  <a:lnTo>
                    <a:pt x="100" y="52"/>
                  </a:lnTo>
                  <a:lnTo>
                    <a:pt x="96" y="52"/>
                  </a:lnTo>
                  <a:lnTo>
                    <a:pt x="96" y="48"/>
                  </a:lnTo>
                  <a:lnTo>
                    <a:pt x="100" y="45"/>
                  </a:lnTo>
                  <a:lnTo>
                    <a:pt x="100" y="41"/>
                  </a:lnTo>
                  <a:lnTo>
                    <a:pt x="100" y="37"/>
                  </a:lnTo>
                  <a:lnTo>
                    <a:pt x="100" y="34"/>
                  </a:lnTo>
                  <a:lnTo>
                    <a:pt x="108" y="30"/>
                  </a:lnTo>
                  <a:lnTo>
                    <a:pt x="108" y="26"/>
                  </a:lnTo>
                  <a:lnTo>
                    <a:pt x="111" y="22"/>
                  </a:lnTo>
                  <a:lnTo>
                    <a:pt x="115" y="22"/>
                  </a:lnTo>
                  <a:lnTo>
                    <a:pt x="115" y="19"/>
                  </a:lnTo>
                  <a:lnTo>
                    <a:pt x="122" y="15"/>
                  </a:lnTo>
                  <a:lnTo>
                    <a:pt x="130" y="11"/>
                  </a:lnTo>
                  <a:lnTo>
                    <a:pt x="130" y="11"/>
                  </a:lnTo>
                  <a:lnTo>
                    <a:pt x="130" y="11"/>
                  </a:lnTo>
                  <a:lnTo>
                    <a:pt x="133" y="11"/>
                  </a:lnTo>
                  <a:lnTo>
                    <a:pt x="133" y="8"/>
                  </a:lnTo>
                  <a:lnTo>
                    <a:pt x="133" y="8"/>
                  </a:lnTo>
                  <a:lnTo>
                    <a:pt x="133" y="4"/>
                  </a:lnTo>
                  <a:lnTo>
                    <a:pt x="126" y="0"/>
                  </a:lnTo>
                  <a:lnTo>
                    <a:pt x="126" y="0"/>
                  </a:lnTo>
                  <a:lnTo>
                    <a:pt x="122" y="4"/>
                  </a:lnTo>
                  <a:lnTo>
                    <a:pt x="122" y="4"/>
                  </a:lnTo>
                  <a:lnTo>
                    <a:pt x="122" y="4"/>
                  </a:lnTo>
                  <a:lnTo>
                    <a:pt x="119" y="4"/>
                  </a:lnTo>
                  <a:lnTo>
                    <a:pt x="119" y="4"/>
                  </a:lnTo>
                  <a:lnTo>
                    <a:pt x="115" y="4"/>
                  </a:lnTo>
                  <a:lnTo>
                    <a:pt x="115" y="8"/>
                  </a:lnTo>
                  <a:lnTo>
                    <a:pt x="115" y="8"/>
                  </a:lnTo>
                  <a:lnTo>
                    <a:pt x="115" y="11"/>
                  </a:lnTo>
                  <a:lnTo>
                    <a:pt x="108" y="11"/>
                  </a:lnTo>
                  <a:lnTo>
                    <a:pt x="104" y="15"/>
                  </a:lnTo>
                  <a:lnTo>
                    <a:pt x="100" y="19"/>
                  </a:lnTo>
                  <a:lnTo>
                    <a:pt x="96" y="19"/>
                  </a:lnTo>
                  <a:lnTo>
                    <a:pt x="89" y="19"/>
                  </a:lnTo>
                  <a:lnTo>
                    <a:pt x="85" y="19"/>
                  </a:lnTo>
                  <a:lnTo>
                    <a:pt x="82" y="19"/>
                  </a:lnTo>
                  <a:lnTo>
                    <a:pt x="82" y="22"/>
                  </a:lnTo>
                  <a:lnTo>
                    <a:pt x="82" y="22"/>
                  </a:lnTo>
                  <a:lnTo>
                    <a:pt x="82" y="26"/>
                  </a:lnTo>
                  <a:lnTo>
                    <a:pt x="82" y="30"/>
                  </a:lnTo>
                  <a:lnTo>
                    <a:pt x="78" y="26"/>
                  </a:lnTo>
                  <a:lnTo>
                    <a:pt x="78" y="26"/>
                  </a:lnTo>
                  <a:lnTo>
                    <a:pt x="78" y="26"/>
                  </a:lnTo>
                  <a:lnTo>
                    <a:pt x="82" y="22"/>
                  </a:lnTo>
                  <a:lnTo>
                    <a:pt x="78" y="22"/>
                  </a:lnTo>
                  <a:lnTo>
                    <a:pt x="74" y="22"/>
                  </a:lnTo>
                  <a:lnTo>
                    <a:pt x="71" y="22"/>
                  </a:lnTo>
                  <a:lnTo>
                    <a:pt x="67" y="26"/>
                  </a:lnTo>
                  <a:lnTo>
                    <a:pt x="63" y="26"/>
                  </a:lnTo>
                  <a:lnTo>
                    <a:pt x="63" y="30"/>
                  </a:lnTo>
                  <a:lnTo>
                    <a:pt x="56" y="37"/>
                  </a:lnTo>
                  <a:lnTo>
                    <a:pt x="56" y="41"/>
                  </a:lnTo>
                  <a:lnTo>
                    <a:pt x="59" y="41"/>
                  </a:lnTo>
                  <a:lnTo>
                    <a:pt x="59" y="41"/>
                  </a:lnTo>
                  <a:lnTo>
                    <a:pt x="59" y="45"/>
                  </a:lnTo>
                  <a:lnTo>
                    <a:pt x="59" y="45"/>
                  </a:lnTo>
                  <a:lnTo>
                    <a:pt x="56" y="48"/>
                  </a:lnTo>
                  <a:lnTo>
                    <a:pt x="52" y="48"/>
                  </a:lnTo>
                  <a:lnTo>
                    <a:pt x="52" y="48"/>
                  </a:lnTo>
                  <a:lnTo>
                    <a:pt x="45" y="52"/>
                  </a:lnTo>
                  <a:lnTo>
                    <a:pt x="45" y="52"/>
                  </a:lnTo>
                  <a:lnTo>
                    <a:pt x="41" y="56"/>
                  </a:lnTo>
                  <a:lnTo>
                    <a:pt x="41" y="60"/>
                  </a:lnTo>
                  <a:lnTo>
                    <a:pt x="37" y="60"/>
                  </a:lnTo>
                  <a:lnTo>
                    <a:pt x="37" y="60"/>
                  </a:lnTo>
                  <a:lnTo>
                    <a:pt x="41" y="63"/>
                  </a:lnTo>
                  <a:lnTo>
                    <a:pt x="41" y="67"/>
                  </a:lnTo>
                  <a:lnTo>
                    <a:pt x="37" y="71"/>
                  </a:lnTo>
                  <a:lnTo>
                    <a:pt x="37" y="71"/>
                  </a:lnTo>
                  <a:lnTo>
                    <a:pt x="33" y="67"/>
                  </a:lnTo>
                  <a:lnTo>
                    <a:pt x="33" y="67"/>
                  </a:lnTo>
                  <a:lnTo>
                    <a:pt x="37" y="67"/>
                  </a:lnTo>
                  <a:lnTo>
                    <a:pt x="33" y="63"/>
                  </a:lnTo>
                  <a:lnTo>
                    <a:pt x="33" y="63"/>
                  </a:lnTo>
                  <a:lnTo>
                    <a:pt x="30" y="60"/>
                  </a:lnTo>
                  <a:lnTo>
                    <a:pt x="26" y="60"/>
                  </a:lnTo>
                  <a:lnTo>
                    <a:pt x="30" y="63"/>
                  </a:lnTo>
                  <a:lnTo>
                    <a:pt x="30" y="67"/>
                  </a:lnTo>
                  <a:lnTo>
                    <a:pt x="26" y="71"/>
                  </a:lnTo>
                  <a:lnTo>
                    <a:pt x="26" y="74"/>
                  </a:lnTo>
                  <a:lnTo>
                    <a:pt x="22" y="74"/>
                  </a:lnTo>
                  <a:lnTo>
                    <a:pt x="22" y="74"/>
                  </a:lnTo>
                  <a:lnTo>
                    <a:pt x="19" y="82"/>
                  </a:lnTo>
                  <a:lnTo>
                    <a:pt x="22" y="82"/>
                  </a:lnTo>
                  <a:lnTo>
                    <a:pt x="22" y="86"/>
                  </a:lnTo>
                  <a:lnTo>
                    <a:pt x="22" y="89"/>
                  </a:lnTo>
                  <a:lnTo>
                    <a:pt x="26" y="93"/>
                  </a:lnTo>
                  <a:lnTo>
                    <a:pt x="26" y="93"/>
                  </a:lnTo>
                  <a:lnTo>
                    <a:pt x="30" y="89"/>
                  </a:lnTo>
                  <a:lnTo>
                    <a:pt x="30" y="93"/>
                  </a:lnTo>
                  <a:lnTo>
                    <a:pt x="30" y="97"/>
                  </a:lnTo>
                  <a:lnTo>
                    <a:pt x="26" y="97"/>
                  </a:lnTo>
                  <a:lnTo>
                    <a:pt x="26" y="100"/>
                  </a:lnTo>
                  <a:lnTo>
                    <a:pt x="30" y="100"/>
                  </a:lnTo>
                  <a:lnTo>
                    <a:pt x="30" y="104"/>
                  </a:lnTo>
                  <a:lnTo>
                    <a:pt x="26" y="108"/>
                  </a:lnTo>
                  <a:lnTo>
                    <a:pt x="26" y="108"/>
                  </a:lnTo>
                  <a:lnTo>
                    <a:pt x="26" y="108"/>
                  </a:lnTo>
                  <a:lnTo>
                    <a:pt x="30" y="111"/>
                  </a:lnTo>
                  <a:lnTo>
                    <a:pt x="30" y="115"/>
                  </a:lnTo>
                  <a:lnTo>
                    <a:pt x="30" y="123"/>
                  </a:lnTo>
                  <a:lnTo>
                    <a:pt x="26" y="126"/>
                  </a:lnTo>
                  <a:lnTo>
                    <a:pt x="26" y="126"/>
                  </a:lnTo>
                  <a:lnTo>
                    <a:pt x="26" y="130"/>
                  </a:lnTo>
                  <a:lnTo>
                    <a:pt x="30" y="130"/>
                  </a:lnTo>
                  <a:lnTo>
                    <a:pt x="30" y="130"/>
                  </a:lnTo>
                  <a:lnTo>
                    <a:pt x="33" y="134"/>
                  </a:lnTo>
                  <a:lnTo>
                    <a:pt x="33" y="134"/>
                  </a:lnTo>
                  <a:lnTo>
                    <a:pt x="33" y="134"/>
                  </a:lnTo>
                  <a:lnTo>
                    <a:pt x="33" y="137"/>
                  </a:lnTo>
                  <a:lnTo>
                    <a:pt x="30" y="141"/>
                  </a:lnTo>
                  <a:lnTo>
                    <a:pt x="26" y="145"/>
                  </a:lnTo>
                  <a:lnTo>
                    <a:pt x="22" y="149"/>
                  </a:lnTo>
                  <a:lnTo>
                    <a:pt x="19" y="152"/>
                  </a:lnTo>
                  <a:lnTo>
                    <a:pt x="11" y="152"/>
                  </a:lnTo>
                  <a:lnTo>
                    <a:pt x="8" y="156"/>
                  </a:lnTo>
                  <a:lnTo>
                    <a:pt x="4" y="163"/>
                  </a:lnTo>
                  <a:lnTo>
                    <a:pt x="4" y="167"/>
                  </a:lnTo>
                  <a:lnTo>
                    <a:pt x="0" y="171"/>
                  </a:lnTo>
                  <a:lnTo>
                    <a:pt x="8" y="171"/>
                  </a:lnTo>
                  <a:lnTo>
                    <a:pt x="11" y="175"/>
                  </a:lnTo>
                  <a:lnTo>
                    <a:pt x="19" y="178"/>
                  </a:lnTo>
                  <a:lnTo>
                    <a:pt x="22" y="178"/>
                  </a:lnTo>
                  <a:lnTo>
                    <a:pt x="26" y="182"/>
                  </a:lnTo>
                  <a:lnTo>
                    <a:pt x="26" y="186"/>
                  </a:lnTo>
                  <a:lnTo>
                    <a:pt x="26" y="189"/>
                  </a:lnTo>
                  <a:lnTo>
                    <a:pt x="30" y="189"/>
                  </a:lnTo>
                  <a:lnTo>
                    <a:pt x="37" y="189"/>
                  </a:lnTo>
                  <a:lnTo>
                    <a:pt x="37" y="193"/>
                  </a:lnTo>
                  <a:lnTo>
                    <a:pt x="45" y="193"/>
                  </a:lnTo>
                  <a:lnTo>
                    <a:pt x="45" y="193"/>
                  </a:lnTo>
                  <a:lnTo>
                    <a:pt x="45" y="189"/>
                  </a:lnTo>
                  <a:lnTo>
                    <a:pt x="48" y="186"/>
                  </a:lnTo>
                  <a:lnTo>
                    <a:pt x="48" y="186"/>
                  </a:lnTo>
                  <a:lnTo>
                    <a:pt x="56" y="189"/>
                  </a:lnTo>
                  <a:lnTo>
                    <a:pt x="56" y="189"/>
                  </a:lnTo>
                  <a:lnTo>
                    <a:pt x="56" y="193"/>
                  </a:lnTo>
                  <a:lnTo>
                    <a:pt x="59" y="193"/>
                  </a:lnTo>
                  <a:lnTo>
                    <a:pt x="59" y="193"/>
                  </a:lnTo>
                  <a:lnTo>
                    <a:pt x="59" y="193"/>
                  </a:lnTo>
                  <a:lnTo>
                    <a:pt x="63" y="193"/>
                  </a:lnTo>
                  <a:lnTo>
                    <a:pt x="71" y="197"/>
                  </a:lnTo>
                  <a:lnTo>
                    <a:pt x="74" y="197"/>
                  </a:lnTo>
                  <a:lnTo>
                    <a:pt x="74" y="197"/>
                  </a:lnTo>
                  <a:lnTo>
                    <a:pt x="78" y="201"/>
                  </a:lnTo>
                  <a:lnTo>
                    <a:pt x="78" y="204"/>
                  </a:lnTo>
                  <a:lnTo>
                    <a:pt x="82" y="208"/>
                  </a:lnTo>
                  <a:lnTo>
                    <a:pt x="82" y="208"/>
                  </a:lnTo>
                  <a:lnTo>
                    <a:pt x="89" y="212"/>
                  </a:lnTo>
                  <a:lnTo>
                    <a:pt x="93" y="215"/>
                  </a:lnTo>
                  <a:lnTo>
                    <a:pt x="93" y="219"/>
                  </a:lnTo>
                  <a:lnTo>
                    <a:pt x="96" y="219"/>
                  </a:lnTo>
                  <a:lnTo>
                    <a:pt x="96" y="223"/>
                  </a:lnTo>
                  <a:lnTo>
                    <a:pt x="100" y="226"/>
                  </a:lnTo>
                  <a:lnTo>
                    <a:pt x="96" y="226"/>
                  </a:lnTo>
                  <a:lnTo>
                    <a:pt x="100" y="230"/>
                  </a:lnTo>
                  <a:lnTo>
                    <a:pt x="100" y="230"/>
                  </a:lnTo>
                  <a:lnTo>
                    <a:pt x="104" y="230"/>
                  </a:lnTo>
                  <a:lnTo>
                    <a:pt x="108" y="230"/>
                  </a:lnTo>
                  <a:lnTo>
                    <a:pt x="111" y="230"/>
                  </a:lnTo>
                  <a:lnTo>
                    <a:pt x="115" y="230"/>
                  </a:lnTo>
                  <a:lnTo>
                    <a:pt x="119" y="226"/>
                  </a:lnTo>
                  <a:lnTo>
                    <a:pt x="122" y="226"/>
                  </a:lnTo>
                  <a:lnTo>
                    <a:pt x="126" y="230"/>
                  </a:lnTo>
                  <a:lnTo>
                    <a:pt x="133" y="226"/>
                  </a:lnTo>
                  <a:lnTo>
                    <a:pt x="137" y="226"/>
                  </a:lnTo>
                  <a:lnTo>
                    <a:pt x="137" y="226"/>
                  </a:lnTo>
                  <a:lnTo>
                    <a:pt x="141" y="226"/>
                  </a:lnTo>
                  <a:lnTo>
                    <a:pt x="145" y="230"/>
                  </a:lnTo>
                  <a:lnTo>
                    <a:pt x="145" y="230"/>
                  </a:lnTo>
                  <a:lnTo>
                    <a:pt x="148" y="230"/>
                  </a:lnTo>
                  <a:lnTo>
                    <a:pt x="148" y="234"/>
                  </a:lnTo>
                  <a:lnTo>
                    <a:pt x="137" y="249"/>
                  </a:lnTo>
                  <a:lnTo>
                    <a:pt x="137" y="252"/>
                  </a:lnTo>
                  <a:lnTo>
                    <a:pt x="141" y="252"/>
                  </a:lnTo>
                  <a:lnTo>
                    <a:pt x="145" y="249"/>
                  </a:lnTo>
                  <a:lnTo>
                    <a:pt x="148" y="252"/>
                  </a:lnTo>
                  <a:lnTo>
                    <a:pt x="148" y="25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2" name="Freeform 183"/>
            <p:cNvSpPr>
              <a:spLocks noEditPoints="1"/>
            </p:cNvSpPr>
            <p:nvPr/>
          </p:nvSpPr>
          <p:spPr bwMode="auto">
            <a:xfrm>
              <a:off x="2605213" y="4250460"/>
              <a:ext cx="171973" cy="167590"/>
            </a:xfrm>
            <a:custGeom>
              <a:avLst/>
              <a:gdLst>
                <a:gd name="T0" fmla="*/ 92 w 96"/>
                <a:gd name="T1" fmla="*/ 22 h 96"/>
                <a:gd name="T2" fmla="*/ 89 w 96"/>
                <a:gd name="T3" fmla="*/ 18 h 96"/>
                <a:gd name="T4" fmla="*/ 81 w 96"/>
                <a:gd name="T5" fmla="*/ 15 h 96"/>
                <a:gd name="T6" fmla="*/ 78 w 96"/>
                <a:gd name="T7" fmla="*/ 18 h 96"/>
                <a:gd name="T8" fmla="*/ 78 w 96"/>
                <a:gd name="T9" fmla="*/ 22 h 96"/>
                <a:gd name="T10" fmla="*/ 70 w 96"/>
                <a:gd name="T11" fmla="*/ 18 h 96"/>
                <a:gd name="T12" fmla="*/ 59 w 96"/>
                <a:gd name="T13" fmla="*/ 18 h 96"/>
                <a:gd name="T14" fmla="*/ 59 w 96"/>
                <a:gd name="T15" fmla="*/ 11 h 96"/>
                <a:gd name="T16" fmla="*/ 52 w 96"/>
                <a:gd name="T17" fmla="*/ 7 h 96"/>
                <a:gd name="T18" fmla="*/ 41 w 96"/>
                <a:gd name="T19" fmla="*/ 0 h 96"/>
                <a:gd name="T20" fmla="*/ 33 w 96"/>
                <a:gd name="T21" fmla="*/ 4 h 96"/>
                <a:gd name="T22" fmla="*/ 22 w 96"/>
                <a:gd name="T23" fmla="*/ 7 h 96"/>
                <a:gd name="T24" fmla="*/ 11 w 96"/>
                <a:gd name="T25" fmla="*/ 11 h 96"/>
                <a:gd name="T26" fmla="*/ 15 w 96"/>
                <a:gd name="T27" fmla="*/ 15 h 96"/>
                <a:gd name="T28" fmla="*/ 15 w 96"/>
                <a:gd name="T29" fmla="*/ 22 h 96"/>
                <a:gd name="T30" fmla="*/ 7 w 96"/>
                <a:gd name="T31" fmla="*/ 30 h 96"/>
                <a:gd name="T32" fmla="*/ 7 w 96"/>
                <a:gd name="T33" fmla="*/ 37 h 96"/>
                <a:gd name="T34" fmla="*/ 0 w 96"/>
                <a:gd name="T35" fmla="*/ 41 h 96"/>
                <a:gd name="T36" fmla="*/ 4 w 96"/>
                <a:gd name="T37" fmla="*/ 44 h 96"/>
                <a:gd name="T38" fmla="*/ 4 w 96"/>
                <a:gd name="T39" fmla="*/ 52 h 96"/>
                <a:gd name="T40" fmla="*/ 0 w 96"/>
                <a:gd name="T41" fmla="*/ 55 h 96"/>
                <a:gd name="T42" fmla="*/ 7 w 96"/>
                <a:gd name="T43" fmla="*/ 59 h 96"/>
                <a:gd name="T44" fmla="*/ 11 w 96"/>
                <a:gd name="T45" fmla="*/ 67 h 96"/>
                <a:gd name="T46" fmla="*/ 15 w 96"/>
                <a:gd name="T47" fmla="*/ 59 h 96"/>
                <a:gd name="T48" fmla="*/ 18 w 96"/>
                <a:gd name="T49" fmla="*/ 55 h 96"/>
                <a:gd name="T50" fmla="*/ 18 w 96"/>
                <a:gd name="T51" fmla="*/ 63 h 96"/>
                <a:gd name="T52" fmla="*/ 18 w 96"/>
                <a:gd name="T53" fmla="*/ 59 h 96"/>
                <a:gd name="T54" fmla="*/ 22 w 96"/>
                <a:gd name="T55" fmla="*/ 63 h 96"/>
                <a:gd name="T56" fmla="*/ 22 w 96"/>
                <a:gd name="T57" fmla="*/ 70 h 96"/>
                <a:gd name="T58" fmla="*/ 15 w 96"/>
                <a:gd name="T59" fmla="*/ 74 h 96"/>
                <a:gd name="T60" fmla="*/ 18 w 96"/>
                <a:gd name="T61" fmla="*/ 81 h 96"/>
                <a:gd name="T62" fmla="*/ 11 w 96"/>
                <a:gd name="T63" fmla="*/ 85 h 96"/>
                <a:gd name="T64" fmla="*/ 15 w 96"/>
                <a:gd name="T65" fmla="*/ 89 h 96"/>
                <a:gd name="T66" fmla="*/ 18 w 96"/>
                <a:gd name="T67" fmla="*/ 89 h 96"/>
                <a:gd name="T68" fmla="*/ 29 w 96"/>
                <a:gd name="T69" fmla="*/ 89 h 96"/>
                <a:gd name="T70" fmla="*/ 33 w 96"/>
                <a:gd name="T71" fmla="*/ 96 h 96"/>
                <a:gd name="T72" fmla="*/ 52 w 96"/>
                <a:gd name="T73" fmla="*/ 70 h 96"/>
                <a:gd name="T74" fmla="*/ 70 w 96"/>
                <a:gd name="T75" fmla="*/ 63 h 96"/>
                <a:gd name="T76" fmla="*/ 89 w 96"/>
                <a:gd name="T77" fmla="*/ 48 h 96"/>
                <a:gd name="T78" fmla="*/ 96 w 96"/>
                <a:gd name="T79" fmla="*/ 41 h 96"/>
                <a:gd name="T80" fmla="*/ 96 w 96"/>
                <a:gd name="T81" fmla="*/ 33 h 96"/>
                <a:gd name="T82" fmla="*/ 92 w 96"/>
                <a:gd name="T83" fmla="*/ 26 h 96"/>
                <a:gd name="T84" fmla="*/ 92 w 96"/>
                <a:gd name="T85" fmla="*/ 22 h 96"/>
                <a:gd name="T86" fmla="*/ 92 w 96"/>
                <a:gd name="T87" fmla="*/ 22 h 96"/>
                <a:gd name="T88" fmla="*/ 11 w 96"/>
                <a:gd name="T89" fmla="*/ 70 h 96"/>
                <a:gd name="T90" fmla="*/ 15 w 96"/>
                <a:gd name="T91" fmla="*/ 63 h 96"/>
                <a:gd name="T92" fmla="*/ 15 w 96"/>
                <a:gd name="T93" fmla="*/ 67 h 96"/>
                <a:gd name="T94" fmla="*/ 15 w 96"/>
                <a:gd name="T95" fmla="*/ 70 h 96"/>
                <a:gd name="T96" fmla="*/ 11 w 96"/>
                <a:gd name="T97" fmla="*/ 70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96" h="96">
                  <a:moveTo>
                    <a:pt x="92" y="22"/>
                  </a:moveTo>
                  <a:lnTo>
                    <a:pt x="92" y="22"/>
                  </a:lnTo>
                  <a:lnTo>
                    <a:pt x="89" y="22"/>
                  </a:lnTo>
                  <a:lnTo>
                    <a:pt x="89" y="18"/>
                  </a:lnTo>
                  <a:lnTo>
                    <a:pt x="89" y="18"/>
                  </a:lnTo>
                  <a:lnTo>
                    <a:pt x="81" y="15"/>
                  </a:lnTo>
                  <a:lnTo>
                    <a:pt x="81" y="15"/>
                  </a:lnTo>
                  <a:lnTo>
                    <a:pt x="78" y="18"/>
                  </a:lnTo>
                  <a:lnTo>
                    <a:pt x="78" y="22"/>
                  </a:lnTo>
                  <a:lnTo>
                    <a:pt x="78" y="22"/>
                  </a:lnTo>
                  <a:lnTo>
                    <a:pt x="70" y="22"/>
                  </a:lnTo>
                  <a:lnTo>
                    <a:pt x="70" y="18"/>
                  </a:lnTo>
                  <a:lnTo>
                    <a:pt x="63" y="18"/>
                  </a:lnTo>
                  <a:lnTo>
                    <a:pt x="59" y="18"/>
                  </a:lnTo>
                  <a:lnTo>
                    <a:pt x="59" y="15"/>
                  </a:lnTo>
                  <a:lnTo>
                    <a:pt x="59" y="11"/>
                  </a:lnTo>
                  <a:lnTo>
                    <a:pt x="55" y="7"/>
                  </a:lnTo>
                  <a:lnTo>
                    <a:pt x="52" y="7"/>
                  </a:lnTo>
                  <a:lnTo>
                    <a:pt x="44" y="4"/>
                  </a:lnTo>
                  <a:lnTo>
                    <a:pt x="41" y="0"/>
                  </a:lnTo>
                  <a:lnTo>
                    <a:pt x="33" y="0"/>
                  </a:lnTo>
                  <a:lnTo>
                    <a:pt x="33" y="4"/>
                  </a:lnTo>
                  <a:lnTo>
                    <a:pt x="29" y="4"/>
                  </a:lnTo>
                  <a:lnTo>
                    <a:pt x="22" y="7"/>
                  </a:lnTo>
                  <a:lnTo>
                    <a:pt x="18" y="7"/>
                  </a:lnTo>
                  <a:lnTo>
                    <a:pt x="11" y="11"/>
                  </a:lnTo>
                  <a:lnTo>
                    <a:pt x="15" y="15"/>
                  </a:lnTo>
                  <a:lnTo>
                    <a:pt x="15" y="15"/>
                  </a:lnTo>
                  <a:lnTo>
                    <a:pt x="15" y="18"/>
                  </a:lnTo>
                  <a:lnTo>
                    <a:pt x="15" y="22"/>
                  </a:lnTo>
                  <a:lnTo>
                    <a:pt x="11" y="30"/>
                  </a:lnTo>
                  <a:lnTo>
                    <a:pt x="7" y="30"/>
                  </a:lnTo>
                  <a:lnTo>
                    <a:pt x="11" y="33"/>
                  </a:lnTo>
                  <a:lnTo>
                    <a:pt x="7" y="37"/>
                  </a:lnTo>
                  <a:lnTo>
                    <a:pt x="4" y="37"/>
                  </a:lnTo>
                  <a:lnTo>
                    <a:pt x="0" y="41"/>
                  </a:lnTo>
                  <a:lnTo>
                    <a:pt x="4" y="44"/>
                  </a:lnTo>
                  <a:lnTo>
                    <a:pt x="4" y="44"/>
                  </a:lnTo>
                  <a:lnTo>
                    <a:pt x="4" y="48"/>
                  </a:lnTo>
                  <a:lnTo>
                    <a:pt x="4" y="52"/>
                  </a:lnTo>
                  <a:lnTo>
                    <a:pt x="0" y="55"/>
                  </a:lnTo>
                  <a:lnTo>
                    <a:pt x="0" y="55"/>
                  </a:lnTo>
                  <a:lnTo>
                    <a:pt x="4" y="59"/>
                  </a:lnTo>
                  <a:lnTo>
                    <a:pt x="7" y="59"/>
                  </a:lnTo>
                  <a:lnTo>
                    <a:pt x="7" y="63"/>
                  </a:lnTo>
                  <a:lnTo>
                    <a:pt x="11" y="67"/>
                  </a:lnTo>
                  <a:lnTo>
                    <a:pt x="11" y="63"/>
                  </a:lnTo>
                  <a:lnTo>
                    <a:pt x="15" y="59"/>
                  </a:lnTo>
                  <a:lnTo>
                    <a:pt x="15" y="59"/>
                  </a:lnTo>
                  <a:lnTo>
                    <a:pt x="18" y="55"/>
                  </a:lnTo>
                  <a:lnTo>
                    <a:pt x="18" y="59"/>
                  </a:lnTo>
                  <a:lnTo>
                    <a:pt x="18" y="63"/>
                  </a:lnTo>
                  <a:lnTo>
                    <a:pt x="18" y="59"/>
                  </a:lnTo>
                  <a:lnTo>
                    <a:pt x="18" y="59"/>
                  </a:lnTo>
                  <a:lnTo>
                    <a:pt x="18" y="59"/>
                  </a:lnTo>
                  <a:lnTo>
                    <a:pt x="22" y="63"/>
                  </a:lnTo>
                  <a:lnTo>
                    <a:pt x="18" y="67"/>
                  </a:lnTo>
                  <a:lnTo>
                    <a:pt x="22" y="70"/>
                  </a:lnTo>
                  <a:lnTo>
                    <a:pt x="18" y="74"/>
                  </a:lnTo>
                  <a:lnTo>
                    <a:pt x="15" y="74"/>
                  </a:lnTo>
                  <a:lnTo>
                    <a:pt x="15" y="78"/>
                  </a:lnTo>
                  <a:lnTo>
                    <a:pt x="18" y="81"/>
                  </a:lnTo>
                  <a:lnTo>
                    <a:pt x="15" y="81"/>
                  </a:lnTo>
                  <a:lnTo>
                    <a:pt x="11" y="85"/>
                  </a:lnTo>
                  <a:lnTo>
                    <a:pt x="11" y="89"/>
                  </a:lnTo>
                  <a:lnTo>
                    <a:pt x="15" y="89"/>
                  </a:lnTo>
                  <a:lnTo>
                    <a:pt x="18" y="85"/>
                  </a:lnTo>
                  <a:lnTo>
                    <a:pt x="18" y="89"/>
                  </a:lnTo>
                  <a:lnTo>
                    <a:pt x="26" y="89"/>
                  </a:lnTo>
                  <a:lnTo>
                    <a:pt x="29" y="89"/>
                  </a:lnTo>
                  <a:lnTo>
                    <a:pt x="33" y="96"/>
                  </a:lnTo>
                  <a:lnTo>
                    <a:pt x="33" y="96"/>
                  </a:lnTo>
                  <a:lnTo>
                    <a:pt x="37" y="93"/>
                  </a:lnTo>
                  <a:lnTo>
                    <a:pt x="52" y="70"/>
                  </a:lnTo>
                  <a:lnTo>
                    <a:pt x="52" y="67"/>
                  </a:lnTo>
                  <a:lnTo>
                    <a:pt x="70" y="63"/>
                  </a:lnTo>
                  <a:lnTo>
                    <a:pt x="78" y="59"/>
                  </a:lnTo>
                  <a:lnTo>
                    <a:pt x="89" y="48"/>
                  </a:lnTo>
                  <a:lnTo>
                    <a:pt x="92" y="41"/>
                  </a:lnTo>
                  <a:lnTo>
                    <a:pt x="96" y="41"/>
                  </a:lnTo>
                  <a:lnTo>
                    <a:pt x="96" y="37"/>
                  </a:lnTo>
                  <a:lnTo>
                    <a:pt x="96" y="33"/>
                  </a:lnTo>
                  <a:lnTo>
                    <a:pt x="96" y="30"/>
                  </a:lnTo>
                  <a:lnTo>
                    <a:pt x="92" y="26"/>
                  </a:lnTo>
                  <a:lnTo>
                    <a:pt x="92" y="22"/>
                  </a:lnTo>
                  <a:lnTo>
                    <a:pt x="92" y="22"/>
                  </a:lnTo>
                  <a:lnTo>
                    <a:pt x="92" y="22"/>
                  </a:lnTo>
                  <a:lnTo>
                    <a:pt x="92" y="22"/>
                  </a:lnTo>
                  <a:close/>
                  <a:moveTo>
                    <a:pt x="11" y="70"/>
                  </a:moveTo>
                  <a:lnTo>
                    <a:pt x="11" y="70"/>
                  </a:lnTo>
                  <a:lnTo>
                    <a:pt x="15" y="67"/>
                  </a:lnTo>
                  <a:lnTo>
                    <a:pt x="15" y="63"/>
                  </a:lnTo>
                  <a:lnTo>
                    <a:pt x="15" y="63"/>
                  </a:lnTo>
                  <a:lnTo>
                    <a:pt x="15" y="67"/>
                  </a:lnTo>
                  <a:lnTo>
                    <a:pt x="15" y="67"/>
                  </a:lnTo>
                  <a:lnTo>
                    <a:pt x="15" y="70"/>
                  </a:lnTo>
                  <a:lnTo>
                    <a:pt x="11" y="70"/>
                  </a:lnTo>
                  <a:lnTo>
                    <a:pt x="11" y="7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3" name="Freeform 184"/>
            <p:cNvSpPr/>
            <p:nvPr/>
          </p:nvSpPr>
          <p:spPr bwMode="auto">
            <a:xfrm>
              <a:off x="2598050" y="4288866"/>
              <a:ext cx="377983" cy="492293"/>
            </a:xfrm>
            <a:custGeom>
              <a:avLst/>
              <a:gdLst>
                <a:gd name="T0" fmla="*/ 193 w 211"/>
                <a:gd name="T1" fmla="*/ 167 h 282"/>
                <a:gd name="T2" fmla="*/ 182 w 211"/>
                <a:gd name="T3" fmla="*/ 167 h 282"/>
                <a:gd name="T4" fmla="*/ 182 w 211"/>
                <a:gd name="T5" fmla="*/ 148 h 282"/>
                <a:gd name="T6" fmla="*/ 167 w 211"/>
                <a:gd name="T7" fmla="*/ 152 h 282"/>
                <a:gd name="T8" fmla="*/ 148 w 211"/>
                <a:gd name="T9" fmla="*/ 141 h 282"/>
                <a:gd name="T10" fmla="*/ 126 w 211"/>
                <a:gd name="T11" fmla="*/ 126 h 282"/>
                <a:gd name="T12" fmla="*/ 122 w 211"/>
                <a:gd name="T13" fmla="*/ 115 h 282"/>
                <a:gd name="T14" fmla="*/ 126 w 211"/>
                <a:gd name="T15" fmla="*/ 104 h 282"/>
                <a:gd name="T16" fmla="*/ 133 w 211"/>
                <a:gd name="T17" fmla="*/ 97 h 282"/>
                <a:gd name="T18" fmla="*/ 137 w 211"/>
                <a:gd name="T19" fmla="*/ 82 h 282"/>
                <a:gd name="T20" fmla="*/ 148 w 211"/>
                <a:gd name="T21" fmla="*/ 71 h 282"/>
                <a:gd name="T22" fmla="*/ 170 w 211"/>
                <a:gd name="T23" fmla="*/ 63 h 282"/>
                <a:gd name="T24" fmla="*/ 178 w 211"/>
                <a:gd name="T25" fmla="*/ 63 h 282"/>
                <a:gd name="T26" fmla="*/ 185 w 211"/>
                <a:gd name="T27" fmla="*/ 63 h 282"/>
                <a:gd name="T28" fmla="*/ 174 w 211"/>
                <a:gd name="T29" fmla="*/ 59 h 282"/>
                <a:gd name="T30" fmla="*/ 182 w 211"/>
                <a:gd name="T31" fmla="*/ 37 h 282"/>
                <a:gd name="T32" fmla="*/ 174 w 211"/>
                <a:gd name="T33" fmla="*/ 33 h 282"/>
                <a:gd name="T34" fmla="*/ 156 w 211"/>
                <a:gd name="T35" fmla="*/ 33 h 282"/>
                <a:gd name="T36" fmla="*/ 141 w 211"/>
                <a:gd name="T37" fmla="*/ 37 h 282"/>
                <a:gd name="T38" fmla="*/ 137 w 211"/>
                <a:gd name="T39" fmla="*/ 33 h 282"/>
                <a:gd name="T40" fmla="*/ 130 w 211"/>
                <a:gd name="T41" fmla="*/ 22 h 282"/>
                <a:gd name="T42" fmla="*/ 115 w 211"/>
                <a:gd name="T43" fmla="*/ 11 h 282"/>
                <a:gd name="T44" fmla="*/ 108 w 211"/>
                <a:gd name="T45" fmla="*/ 4 h 282"/>
                <a:gd name="T46" fmla="*/ 96 w 211"/>
                <a:gd name="T47" fmla="*/ 0 h 282"/>
                <a:gd name="T48" fmla="*/ 100 w 211"/>
                <a:gd name="T49" fmla="*/ 15 h 282"/>
                <a:gd name="T50" fmla="*/ 82 w 211"/>
                <a:gd name="T51" fmla="*/ 37 h 282"/>
                <a:gd name="T52" fmla="*/ 41 w 211"/>
                <a:gd name="T53" fmla="*/ 71 h 282"/>
                <a:gd name="T54" fmla="*/ 30 w 211"/>
                <a:gd name="T55" fmla="*/ 67 h 282"/>
                <a:gd name="T56" fmla="*/ 15 w 211"/>
                <a:gd name="T57" fmla="*/ 67 h 282"/>
                <a:gd name="T58" fmla="*/ 19 w 211"/>
                <a:gd name="T59" fmla="*/ 56 h 282"/>
                <a:gd name="T60" fmla="*/ 8 w 211"/>
                <a:gd name="T61" fmla="*/ 59 h 282"/>
                <a:gd name="T62" fmla="*/ 0 w 211"/>
                <a:gd name="T63" fmla="*/ 71 h 282"/>
                <a:gd name="T64" fmla="*/ 0 w 211"/>
                <a:gd name="T65" fmla="*/ 78 h 282"/>
                <a:gd name="T66" fmla="*/ 4 w 211"/>
                <a:gd name="T67" fmla="*/ 89 h 282"/>
                <a:gd name="T68" fmla="*/ 4 w 211"/>
                <a:gd name="T69" fmla="*/ 97 h 282"/>
                <a:gd name="T70" fmla="*/ 26 w 211"/>
                <a:gd name="T71" fmla="*/ 104 h 282"/>
                <a:gd name="T72" fmla="*/ 33 w 211"/>
                <a:gd name="T73" fmla="*/ 119 h 282"/>
                <a:gd name="T74" fmla="*/ 45 w 211"/>
                <a:gd name="T75" fmla="*/ 134 h 282"/>
                <a:gd name="T76" fmla="*/ 52 w 211"/>
                <a:gd name="T77" fmla="*/ 148 h 282"/>
                <a:gd name="T78" fmla="*/ 59 w 211"/>
                <a:gd name="T79" fmla="*/ 163 h 282"/>
                <a:gd name="T80" fmla="*/ 63 w 211"/>
                <a:gd name="T81" fmla="*/ 171 h 282"/>
                <a:gd name="T82" fmla="*/ 74 w 211"/>
                <a:gd name="T83" fmla="*/ 186 h 282"/>
                <a:gd name="T84" fmla="*/ 85 w 211"/>
                <a:gd name="T85" fmla="*/ 200 h 282"/>
                <a:gd name="T86" fmla="*/ 85 w 211"/>
                <a:gd name="T87" fmla="*/ 212 h 282"/>
                <a:gd name="T88" fmla="*/ 89 w 211"/>
                <a:gd name="T89" fmla="*/ 215 h 282"/>
                <a:gd name="T90" fmla="*/ 96 w 211"/>
                <a:gd name="T91" fmla="*/ 223 h 282"/>
                <a:gd name="T92" fmla="*/ 108 w 211"/>
                <a:gd name="T93" fmla="*/ 230 h 282"/>
                <a:gd name="T94" fmla="*/ 119 w 211"/>
                <a:gd name="T95" fmla="*/ 237 h 282"/>
                <a:gd name="T96" fmla="*/ 126 w 211"/>
                <a:gd name="T97" fmla="*/ 241 h 282"/>
                <a:gd name="T98" fmla="*/ 133 w 211"/>
                <a:gd name="T99" fmla="*/ 249 h 282"/>
                <a:gd name="T100" fmla="*/ 148 w 211"/>
                <a:gd name="T101" fmla="*/ 256 h 282"/>
                <a:gd name="T102" fmla="*/ 159 w 211"/>
                <a:gd name="T103" fmla="*/ 260 h 282"/>
                <a:gd name="T104" fmla="*/ 170 w 211"/>
                <a:gd name="T105" fmla="*/ 267 h 282"/>
                <a:gd name="T106" fmla="*/ 178 w 211"/>
                <a:gd name="T107" fmla="*/ 275 h 282"/>
                <a:gd name="T108" fmla="*/ 189 w 211"/>
                <a:gd name="T109" fmla="*/ 282 h 282"/>
                <a:gd name="T110" fmla="*/ 200 w 211"/>
                <a:gd name="T111" fmla="*/ 278 h 282"/>
                <a:gd name="T112" fmla="*/ 204 w 211"/>
                <a:gd name="T113" fmla="*/ 267 h 282"/>
                <a:gd name="T114" fmla="*/ 200 w 211"/>
                <a:gd name="T115" fmla="*/ 263 h 282"/>
                <a:gd name="T116" fmla="*/ 211 w 211"/>
                <a:gd name="T117" fmla="*/ 249 h 282"/>
                <a:gd name="T118" fmla="*/ 207 w 211"/>
                <a:gd name="T119" fmla="*/ 230 h 282"/>
                <a:gd name="T120" fmla="*/ 207 w 211"/>
                <a:gd name="T121" fmla="*/ 212 h 282"/>
                <a:gd name="T122" fmla="*/ 211 w 211"/>
                <a:gd name="T123" fmla="*/ 189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11" h="282">
                  <a:moveTo>
                    <a:pt x="196" y="167"/>
                  </a:moveTo>
                  <a:lnTo>
                    <a:pt x="196" y="167"/>
                  </a:lnTo>
                  <a:lnTo>
                    <a:pt x="193" y="167"/>
                  </a:lnTo>
                  <a:lnTo>
                    <a:pt x="193" y="167"/>
                  </a:lnTo>
                  <a:lnTo>
                    <a:pt x="189" y="167"/>
                  </a:lnTo>
                  <a:lnTo>
                    <a:pt x="185" y="167"/>
                  </a:lnTo>
                  <a:lnTo>
                    <a:pt x="182" y="167"/>
                  </a:lnTo>
                  <a:lnTo>
                    <a:pt x="182" y="167"/>
                  </a:lnTo>
                  <a:lnTo>
                    <a:pt x="182" y="163"/>
                  </a:lnTo>
                  <a:lnTo>
                    <a:pt x="178" y="152"/>
                  </a:lnTo>
                  <a:lnTo>
                    <a:pt x="178" y="148"/>
                  </a:lnTo>
                  <a:lnTo>
                    <a:pt x="182" y="148"/>
                  </a:lnTo>
                  <a:lnTo>
                    <a:pt x="182" y="145"/>
                  </a:lnTo>
                  <a:lnTo>
                    <a:pt x="178" y="141"/>
                  </a:lnTo>
                  <a:lnTo>
                    <a:pt x="174" y="145"/>
                  </a:lnTo>
                  <a:lnTo>
                    <a:pt x="167" y="152"/>
                  </a:lnTo>
                  <a:lnTo>
                    <a:pt x="159" y="152"/>
                  </a:lnTo>
                  <a:lnTo>
                    <a:pt x="152" y="152"/>
                  </a:lnTo>
                  <a:lnTo>
                    <a:pt x="152" y="145"/>
                  </a:lnTo>
                  <a:lnTo>
                    <a:pt x="148" y="141"/>
                  </a:lnTo>
                  <a:lnTo>
                    <a:pt x="141" y="141"/>
                  </a:lnTo>
                  <a:lnTo>
                    <a:pt x="130" y="141"/>
                  </a:lnTo>
                  <a:lnTo>
                    <a:pt x="137" y="137"/>
                  </a:lnTo>
                  <a:lnTo>
                    <a:pt x="126" y="126"/>
                  </a:lnTo>
                  <a:lnTo>
                    <a:pt x="122" y="123"/>
                  </a:lnTo>
                  <a:lnTo>
                    <a:pt x="122" y="119"/>
                  </a:lnTo>
                  <a:lnTo>
                    <a:pt x="122" y="115"/>
                  </a:lnTo>
                  <a:lnTo>
                    <a:pt x="122" y="115"/>
                  </a:lnTo>
                  <a:lnTo>
                    <a:pt x="126" y="111"/>
                  </a:lnTo>
                  <a:lnTo>
                    <a:pt x="122" y="108"/>
                  </a:lnTo>
                  <a:lnTo>
                    <a:pt x="126" y="108"/>
                  </a:lnTo>
                  <a:lnTo>
                    <a:pt x="126" y="104"/>
                  </a:lnTo>
                  <a:lnTo>
                    <a:pt x="130" y="100"/>
                  </a:lnTo>
                  <a:lnTo>
                    <a:pt x="133" y="100"/>
                  </a:lnTo>
                  <a:lnTo>
                    <a:pt x="133" y="100"/>
                  </a:lnTo>
                  <a:lnTo>
                    <a:pt x="133" y="97"/>
                  </a:lnTo>
                  <a:lnTo>
                    <a:pt x="133" y="93"/>
                  </a:lnTo>
                  <a:lnTo>
                    <a:pt x="137" y="85"/>
                  </a:lnTo>
                  <a:lnTo>
                    <a:pt x="137" y="85"/>
                  </a:lnTo>
                  <a:lnTo>
                    <a:pt x="137" y="82"/>
                  </a:lnTo>
                  <a:lnTo>
                    <a:pt x="137" y="78"/>
                  </a:lnTo>
                  <a:lnTo>
                    <a:pt x="141" y="78"/>
                  </a:lnTo>
                  <a:lnTo>
                    <a:pt x="145" y="74"/>
                  </a:lnTo>
                  <a:lnTo>
                    <a:pt x="148" y="71"/>
                  </a:lnTo>
                  <a:lnTo>
                    <a:pt x="148" y="71"/>
                  </a:lnTo>
                  <a:lnTo>
                    <a:pt x="152" y="71"/>
                  </a:lnTo>
                  <a:lnTo>
                    <a:pt x="159" y="67"/>
                  </a:lnTo>
                  <a:lnTo>
                    <a:pt x="170" y="63"/>
                  </a:lnTo>
                  <a:lnTo>
                    <a:pt x="170" y="63"/>
                  </a:lnTo>
                  <a:lnTo>
                    <a:pt x="174" y="63"/>
                  </a:lnTo>
                  <a:lnTo>
                    <a:pt x="178" y="63"/>
                  </a:lnTo>
                  <a:lnTo>
                    <a:pt x="178" y="63"/>
                  </a:lnTo>
                  <a:lnTo>
                    <a:pt x="182" y="63"/>
                  </a:lnTo>
                  <a:lnTo>
                    <a:pt x="182" y="67"/>
                  </a:lnTo>
                  <a:lnTo>
                    <a:pt x="185" y="67"/>
                  </a:lnTo>
                  <a:lnTo>
                    <a:pt x="185" y="63"/>
                  </a:lnTo>
                  <a:lnTo>
                    <a:pt x="185" y="59"/>
                  </a:lnTo>
                  <a:lnTo>
                    <a:pt x="182" y="56"/>
                  </a:lnTo>
                  <a:lnTo>
                    <a:pt x="178" y="59"/>
                  </a:lnTo>
                  <a:lnTo>
                    <a:pt x="174" y="59"/>
                  </a:lnTo>
                  <a:lnTo>
                    <a:pt x="174" y="56"/>
                  </a:lnTo>
                  <a:lnTo>
                    <a:pt x="185" y="41"/>
                  </a:lnTo>
                  <a:lnTo>
                    <a:pt x="185" y="37"/>
                  </a:lnTo>
                  <a:lnTo>
                    <a:pt x="182" y="37"/>
                  </a:lnTo>
                  <a:lnTo>
                    <a:pt x="182" y="37"/>
                  </a:lnTo>
                  <a:lnTo>
                    <a:pt x="178" y="33"/>
                  </a:lnTo>
                  <a:lnTo>
                    <a:pt x="174" y="33"/>
                  </a:lnTo>
                  <a:lnTo>
                    <a:pt x="174" y="33"/>
                  </a:lnTo>
                  <a:lnTo>
                    <a:pt x="170" y="33"/>
                  </a:lnTo>
                  <a:lnTo>
                    <a:pt x="163" y="37"/>
                  </a:lnTo>
                  <a:lnTo>
                    <a:pt x="159" y="33"/>
                  </a:lnTo>
                  <a:lnTo>
                    <a:pt x="156" y="33"/>
                  </a:lnTo>
                  <a:lnTo>
                    <a:pt x="152" y="37"/>
                  </a:lnTo>
                  <a:lnTo>
                    <a:pt x="148" y="37"/>
                  </a:lnTo>
                  <a:lnTo>
                    <a:pt x="145" y="37"/>
                  </a:lnTo>
                  <a:lnTo>
                    <a:pt x="141" y="37"/>
                  </a:lnTo>
                  <a:lnTo>
                    <a:pt x="137" y="37"/>
                  </a:lnTo>
                  <a:lnTo>
                    <a:pt x="137" y="37"/>
                  </a:lnTo>
                  <a:lnTo>
                    <a:pt x="133" y="33"/>
                  </a:lnTo>
                  <a:lnTo>
                    <a:pt x="137" y="33"/>
                  </a:lnTo>
                  <a:lnTo>
                    <a:pt x="133" y="30"/>
                  </a:lnTo>
                  <a:lnTo>
                    <a:pt x="133" y="26"/>
                  </a:lnTo>
                  <a:lnTo>
                    <a:pt x="130" y="26"/>
                  </a:lnTo>
                  <a:lnTo>
                    <a:pt x="130" y="22"/>
                  </a:lnTo>
                  <a:lnTo>
                    <a:pt x="126" y="19"/>
                  </a:lnTo>
                  <a:lnTo>
                    <a:pt x="119" y="15"/>
                  </a:lnTo>
                  <a:lnTo>
                    <a:pt x="119" y="15"/>
                  </a:lnTo>
                  <a:lnTo>
                    <a:pt x="115" y="11"/>
                  </a:lnTo>
                  <a:lnTo>
                    <a:pt x="115" y="8"/>
                  </a:lnTo>
                  <a:lnTo>
                    <a:pt x="111" y="4"/>
                  </a:lnTo>
                  <a:lnTo>
                    <a:pt x="111" y="4"/>
                  </a:lnTo>
                  <a:lnTo>
                    <a:pt x="108" y="4"/>
                  </a:lnTo>
                  <a:lnTo>
                    <a:pt x="100" y="0"/>
                  </a:lnTo>
                  <a:lnTo>
                    <a:pt x="96" y="0"/>
                  </a:lnTo>
                  <a:lnTo>
                    <a:pt x="96" y="0"/>
                  </a:lnTo>
                  <a:lnTo>
                    <a:pt x="96" y="0"/>
                  </a:lnTo>
                  <a:lnTo>
                    <a:pt x="96" y="4"/>
                  </a:lnTo>
                  <a:lnTo>
                    <a:pt x="100" y="8"/>
                  </a:lnTo>
                  <a:lnTo>
                    <a:pt x="100" y="11"/>
                  </a:lnTo>
                  <a:lnTo>
                    <a:pt x="100" y="15"/>
                  </a:lnTo>
                  <a:lnTo>
                    <a:pt x="100" y="19"/>
                  </a:lnTo>
                  <a:lnTo>
                    <a:pt x="96" y="19"/>
                  </a:lnTo>
                  <a:lnTo>
                    <a:pt x="93" y="26"/>
                  </a:lnTo>
                  <a:lnTo>
                    <a:pt x="82" y="37"/>
                  </a:lnTo>
                  <a:lnTo>
                    <a:pt x="74" y="41"/>
                  </a:lnTo>
                  <a:lnTo>
                    <a:pt x="56" y="45"/>
                  </a:lnTo>
                  <a:lnTo>
                    <a:pt x="56" y="48"/>
                  </a:lnTo>
                  <a:lnTo>
                    <a:pt x="41" y="71"/>
                  </a:lnTo>
                  <a:lnTo>
                    <a:pt x="37" y="74"/>
                  </a:lnTo>
                  <a:lnTo>
                    <a:pt x="37" y="74"/>
                  </a:lnTo>
                  <a:lnTo>
                    <a:pt x="33" y="67"/>
                  </a:lnTo>
                  <a:lnTo>
                    <a:pt x="30" y="67"/>
                  </a:lnTo>
                  <a:lnTo>
                    <a:pt x="22" y="67"/>
                  </a:lnTo>
                  <a:lnTo>
                    <a:pt x="22" y="63"/>
                  </a:lnTo>
                  <a:lnTo>
                    <a:pt x="19" y="67"/>
                  </a:lnTo>
                  <a:lnTo>
                    <a:pt x="15" y="67"/>
                  </a:lnTo>
                  <a:lnTo>
                    <a:pt x="15" y="63"/>
                  </a:lnTo>
                  <a:lnTo>
                    <a:pt x="19" y="59"/>
                  </a:lnTo>
                  <a:lnTo>
                    <a:pt x="22" y="59"/>
                  </a:lnTo>
                  <a:lnTo>
                    <a:pt x="19" y="56"/>
                  </a:lnTo>
                  <a:lnTo>
                    <a:pt x="19" y="52"/>
                  </a:lnTo>
                  <a:lnTo>
                    <a:pt x="19" y="52"/>
                  </a:lnTo>
                  <a:lnTo>
                    <a:pt x="11" y="56"/>
                  </a:lnTo>
                  <a:lnTo>
                    <a:pt x="8" y="59"/>
                  </a:lnTo>
                  <a:lnTo>
                    <a:pt x="0" y="63"/>
                  </a:lnTo>
                  <a:lnTo>
                    <a:pt x="0" y="67"/>
                  </a:lnTo>
                  <a:lnTo>
                    <a:pt x="0" y="71"/>
                  </a:lnTo>
                  <a:lnTo>
                    <a:pt x="0" y="71"/>
                  </a:lnTo>
                  <a:lnTo>
                    <a:pt x="0" y="74"/>
                  </a:lnTo>
                  <a:lnTo>
                    <a:pt x="4" y="78"/>
                  </a:lnTo>
                  <a:lnTo>
                    <a:pt x="0" y="78"/>
                  </a:lnTo>
                  <a:lnTo>
                    <a:pt x="0" y="78"/>
                  </a:lnTo>
                  <a:lnTo>
                    <a:pt x="4" y="82"/>
                  </a:lnTo>
                  <a:lnTo>
                    <a:pt x="8" y="85"/>
                  </a:lnTo>
                  <a:lnTo>
                    <a:pt x="4" y="89"/>
                  </a:lnTo>
                  <a:lnTo>
                    <a:pt x="4" y="89"/>
                  </a:lnTo>
                  <a:lnTo>
                    <a:pt x="0" y="89"/>
                  </a:lnTo>
                  <a:lnTo>
                    <a:pt x="0" y="93"/>
                  </a:lnTo>
                  <a:lnTo>
                    <a:pt x="4" y="97"/>
                  </a:lnTo>
                  <a:lnTo>
                    <a:pt x="4" y="97"/>
                  </a:lnTo>
                  <a:lnTo>
                    <a:pt x="11" y="100"/>
                  </a:lnTo>
                  <a:lnTo>
                    <a:pt x="15" y="100"/>
                  </a:lnTo>
                  <a:lnTo>
                    <a:pt x="22" y="104"/>
                  </a:lnTo>
                  <a:lnTo>
                    <a:pt x="26" y="104"/>
                  </a:lnTo>
                  <a:lnTo>
                    <a:pt x="26" y="108"/>
                  </a:lnTo>
                  <a:lnTo>
                    <a:pt x="30" y="111"/>
                  </a:lnTo>
                  <a:lnTo>
                    <a:pt x="30" y="115"/>
                  </a:lnTo>
                  <a:lnTo>
                    <a:pt x="33" y="119"/>
                  </a:lnTo>
                  <a:lnTo>
                    <a:pt x="37" y="123"/>
                  </a:lnTo>
                  <a:lnTo>
                    <a:pt x="41" y="126"/>
                  </a:lnTo>
                  <a:lnTo>
                    <a:pt x="41" y="130"/>
                  </a:lnTo>
                  <a:lnTo>
                    <a:pt x="45" y="134"/>
                  </a:lnTo>
                  <a:lnTo>
                    <a:pt x="45" y="137"/>
                  </a:lnTo>
                  <a:lnTo>
                    <a:pt x="48" y="141"/>
                  </a:lnTo>
                  <a:lnTo>
                    <a:pt x="48" y="145"/>
                  </a:lnTo>
                  <a:lnTo>
                    <a:pt x="52" y="148"/>
                  </a:lnTo>
                  <a:lnTo>
                    <a:pt x="52" y="152"/>
                  </a:lnTo>
                  <a:lnTo>
                    <a:pt x="52" y="152"/>
                  </a:lnTo>
                  <a:lnTo>
                    <a:pt x="56" y="160"/>
                  </a:lnTo>
                  <a:lnTo>
                    <a:pt x="59" y="163"/>
                  </a:lnTo>
                  <a:lnTo>
                    <a:pt x="63" y="167"/>
                  </a:lnTo>
                  <a:lnTo>
                    <a:pt x="63" y="171"/>
                  </a:lnTo>
                  <a:lnTo>
                    <a:pt x="63" y="171"/>
                  </a:lnTo>
                  <a:lnTo>
                    <a:pt x="63" y="171"/>
                  </a:lnTo>
                  <a:lnTo>
                    <a:pt x="70" y="178"/>
                  </a:lnTo>
                  <a:lnTo>
                    <a:pt x="70" y="178"/>
                  </a:lnTo>
                  <a:lnTo>
                    <a:pt x="70" y="182"/>
                  </a:lnTo>
                  <a:lnTo>
                    <a:pt x="74" y="186"/>
                  </a:lnTo>
                  <a:lnTo>
                    <a:pt x="78" y="186"/>
                  </a:lnTo>
                  <a:lnTo>
                    <a:pt x="78" y="189"/>
                  </a:lnTo>
                  <a:lnTo>
                    <a:pt x="82" y="197"/>
                  </a:lnTo>
                  <a:lnTo>
                    <a:pt x="85" y="200"/>
                  </a:lnTo>
                  <a:lnTo>
                    <a:pt x="89" y="208"/>
                  </a:lnTo>
                  <a:lnTo>
                    <a:pt x="89" y="212"/>
                  </a:lnTo>
                  <a:lnTo>
                    <a:pt x="89" y="212"/>
                  </a:lnTo>
                  <a:lnTo>
                    <a:pt x="85" y="212"/>
                  </a:lnTo>
                  <a:lnTo>
                    <a:pt x="85" y="212"/>
                  </a:lnTo>
                  <a:lnTo>
                    <a:pt x="85" y="215"/>
                  </a:lnTo>
                  <a:lnTo>
                    <a:pt x="85" y="215"/>
                  </a:lnTo>
                  <a:lnTo>
                    <a:pt x="89" y="215"/>
                  </a:lnTo>
                  <a:lnTo>
                    <a:pt x="93" y="219"/>
                  </a:lnTo>
                  <a:lnTo>
                    <a:pt x="93" y="219"/>
                  </a:lnTo>
                  <a:lnTo>
                    <a:pt x="93" y="219"/>
                  </a:lnTo>
                  <a:lnTo>
                    <a:pt x="96" y="223"/>
                  </a:lnTo>
                  <a:lnTo>
                    <a:pt x="100" y="226"/>
                  </a:lnTo>
                  <a:lnTo>
                    <a:pt x="100" y="230"/>
                  </a:lnTo>
                  <a:lnTo>
                    <a:pt x="104" y="230"/>
                  </a:lnTo>
                  <a:lnTo>
                    <a:pt x="108" y="230"/>
                  </a:lnTo>
                  <a:lnTo>
                    <a:pt x="108" y="234"/>
                  </a:lnTo>
                  <a:lnTo>
                    <a:pt x="111" y="234"/>
                  </a:lnTo>
                  <a:lnTo>
                    <a:pt x="111" y="237"/>
                  </a:lnTo>
                  <a:lnTo>
                    <a:pt x="119" y="237"/>
                  </a:lnTo>
                  <a:lnTo>
                    <a:pt x="119" y="234"/>
                  </a:lnTo>
                  <a:lnTo>
                    <a:pt x="119" y="237"/>
                  </a:lnTo>
                  <a:lnTo>
                    <a:pt x="119" y="241"/>
                  </a:lnTo>
                  <a:lnTo>
                    <a:pt x="126" y="241"/>
                  </a:lnTo>
                  <a:lnTo>
                    <a:pt x="130" y="245"/>
                  </a:lnTo>
                  <a:lnTo>
                    <a:pt x="130" y="249"/>
                  </a:lnTo>
                  <a:lnTo>
                    <a:pt x="130" y="249"/>
                  </a:lnTo>
                  <a:lnTo>
                    <a:pt x="133" y="249"/>
                  </a:lnTo>
                  <a:lnTo>
                    <a:pt x="137" y="249"/>
                  </a:lnTo>
                  <a:lnTo>
                    <a:pt x="141" y="249"/>
                  </a:lnTo>
                  <a:lnTo>
                    <a:pt x="145" y="252"/>
                  </a:lnTo>
                  <a:lnTo>
                    <a:pt x="148" y="256"/>
                  </a:lnTo>
                  <a:lnTo>
                    <a:pt x="152" y="256"/>
                  </a:lnTo>
                  <a:lnTo>
                    <a:pt x="156" y="256"/>
                  </a:lnTo>
                  <a:lnTo>
                    <a:pt x="156" y="256"/>
                  </a:lnTo>
                  <a:lnTo>
                    <a:pt x="159" y="260"/>
                  </a:lnTo>
                  <a:lnTo>
                    <a:pt x="163" y="263"/>
                  </a:lnTo>
                  <a:lnTo>
                    <a:pt x="167" y="263"/>
                  </a:lnTo>
                  <a:lnTo>
                    <a:pt x="167" y="267"/>
                  </a:lnTo>
                  <a:lnTo>
                    <a:pt x="170" y="267"/>
                  </a:lnTo>
                  <a:lnTo>
                    <a:pt x="170" y="271"/>
                  </a:lnTo>
                  <a:lnTo>
                    <a:pt x="170" y="271"/>
                  </a:lnTo>
                  <a:lnTo>
                    <a:pt x="174" y="271"/>
                  </a:lnTo>
                  <a:lnTo>
                    <a:pt x="178" y="275"/>
                  </a:lnTo>
                  <a:lnTo>
                    <a:pt x="182" y="278"/>
                  </a:lnTo>
                  <a:lnTo>
                    <a:pt x="185" y="282"/>
                  </a:lnTo>
                  <a:lnTo>
                    <a:pt x="189" y="282"/>
                  </a:lnTo>
                  <a:lnTo>
                    <a:pt x="189" y="282"/>
                  </a:lnTo>
                  <a:lnTo>
                    <a:pt x="193" y="282"/>
                  </a:lnTo>
                  <a:lnTo>
                    <a:pt x="196" y="278"/>
                  </a:lnTo>
                  <a:lnTo>
                    <a:pt x="196" y="278"/>
                  </a:lnTo>
                  <a:lnTo>
                    <a:pt x="200" y="278"/>
                  </a:lnTo>
                  <a:lnTo>
                    <a:pt x="204" y="275"/>
                  </a:lnTo>
                  <a:lnTo>
                    <a:pt x="200" y="271"/>
                  </a:lnTo>
                  <a:lnTo>
                    <a:pt x="200" y="271"/>
                  </a:lnTo>
                  <a:lnTo>
                    <a:pt x="204" y="267"/>
                  </a:lnTo>
                  <a:lnTo>
                    <a:pt x="204" y="267"/>
                  </a:lnTo>
                  <a:lnTo>
                    <a:pt x="204" y="267"/>
                  </a:lnTo>
                  <a:lnTo>
                    <a:pt x="204" y="267"/>
                  </a:lnTo>
                  <a:lnTo>
                    <a:pt x="200" y="263"/>
                  </a:lnTo>
                  <a:lnTo>
                    <a:pt x="204" y="260"/>
                  </a:lnTo>
                  <a:lnTo>
                    <a:pt x="207" y="256"/>
                  </a:lnTo>
                  <a:lnTo>
                    <a:pt x="211" y="252"/>
                  </a:lnTo>
                  <a:lnTo>
                    <a:pt x="211" y="249"/>
                  </a:lnTo>
                  <a:lnTo>
                    <a:pt x="207" y="241"/>
                  </a:lnTo>
                  <a:lnTo>
                    <a:pt x="207" y="237"/>
                  </a:lnTo>
                  <a:lnTo>
                    <a:pt x="207" y="234"/>
                  </a:lnTo>
                  <a:lnTo>
                    <a:pt x="207" y="230"/>
                  </a:lnTo>
                  <a:lnTo>
                    <a:pt x="204" y="230"/>
                  </a:lnTo>
                  <a:lnTo>
                    <a:pt x="207" y="226"/>
                  </a:lnTo>
                  <a:lnTo>
                    <a:pt x="207" y="223"/>
                  </a:lnTo>
                  <a:lnTo>
                    <a:pt x="207" y="212"/>
                  </a:lnTo>
                  <a:lnTo>
                    <a:pt x="207" y="208"/>
                  </a:lnTo>
                  <a:lnTo>
                    <a:pt x="207" y="204"/>
                  </a:lnTo>
                  <a:lnTo>
                    <a:pt x="207" y="193"/>
                  </a:lnTo>
                  <a:lnTo>
                    <a:pt x="211" y="189"/>
                  </a:lnTo>
                  <a:lnTo>
                    <a:pt x="211" y="186"/>
                  </a:lnTo>
                  <a:lnTo>
                    <a:pt x="196" y="1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4" name="Freeform 185"/>
            <p:cNvSpPr/>
            <p:nvPr/>
          </p:nvSpPr>
          <p:spPr bwMode="auto">
            <a:xfrm>
              <a:off x="2949159" y="4541996"/>
              <a:ext cx="365443" cy="361364"/>
            </a:xfrm>
            <a:custGeom>
              <a:avLst/>
              <a:gdLst>
                <a:gd name="T0" fmla="*/ 197 w 204"/>
                <a:gd name="T1" fmla="*/ 152 h 207"/>
                <a:gd name="T2" fmla="*/ 197 w 204"/>
                <a:gd name="T3" fmla="*/ 118 h 207"/>
                <a:gd name="T4" fmla="*/ 186 w 204"/>
                <a:gd name="T5" fmla="*/ 100 h 207"/>
                <a:gd name="T6" fmla="*/ 152 w 204"/>
                <a:gd name="T7" fmla="*/ 85 h 207"/>
                <a:gd name="T8" fmla="*/ 152 w 204"/>
                <a:gd name="T9" fmla="*/ 67 h 207"/>
                <a:gd name="T10" fmla="*/ 134 w 204"/>
                <a:gd name="T11" fmla="*/ 63 h 207"/>
                <a:gd name="T12" fmla="*/ 126 w 204"/>
                <a:gd name="T13" fmla="*/ 55 h 207"/>
                <a:gd name="T14" fmla="*/ 111 w 204"/>
                <a:gd name="T15" fmla="*/ 52 h 207"/>
                <a:gd name="T16" fmla="*/ 97 w 204"/>
                <a:gd name="T17" fmla="*/ 41 h 207"/>
                <a:gd name="T18" fmla="*/ 86 w 204"/>
                <a:gd name="T19" fmla="*/ 41 h 207"/>
                <a:gd name="T20" fmla="*/ 74 w 204"/>
                <a:gd name="T21" fmla="*/ 33 h 207"/>
                <a:gd name="T22" fmla="*/ 71 w 204"/>
                <a:gd name="T23" fmla="*/ 22 h 207"/>
                <a:gd name="T24" fmla="*/ 67 w 204"/>
                <a:gd name="T25" fmla="*/ 7 h 207"/>
                <a:gd name="T26" fmla="*/ 63 w 204"/>
                <a:gd name="T27" fmla="*/ 3 h 207"/>
                <a:gd name="T28" fmla="*/ 52 w 204"/>
                <a:gd name="T29" fmla="*/ 3 h 207"/>
                <a:gd name="T30" fmla="*/ 34 w 204"/>
                <a:gd name="T31" fmla="*/ 15 h 207"/>
                <a:gd name="T32" fmla="*/ 23 w 204"/>
                <a:gd name="T33" fmla="*/ 18 h 207"/>
                <a:gd name="T34" fmla="*/ 11 w 204"/>
                <a:gd name="T35" fmla="*/ 22 h 207"/>
                <a:gd name="T36" fmla="*/ 15 w 204"/>
                <a:gd name="T37" fmla="*/ 44 h 207"/>
                <a:gd name="T38" fmla="*/ 11 w 204"/>
                <a:gd name="T39" fmla="*/ 63 h 207"/>
                <a:gd name="T40" fmla="*/ 11 w 204"/>
                <a:gd name="T41" fmla="*/ 81 h 207"/>
                <a:gd name="T42" fmla="*/ 11 w 204"/>
                <a:gd name="T43" fmla="*/ 89 h 207"/>
                <a:gd name="T44" fmla="*/ 15 w 204"/>
                <a:gd name="T45" fmla="*/ 104 h 207"/>
                <a:gd name="T46" fmla="*/ 8 w 204"/>
                <a:gd name="T47" fmla="*/ 115 h 207"/>
                <a:gd name="T48" fmla="*/ 8 w 204"/>
                <a:gd name="T49" fmla="*/ 122 h 207"/>
                <a:gd name="T50" fmla="*/ 11 w 204"/>
                <a:gd name="T51" fmla="*/ 126 h 207"/>
                <a:gd name="T52" fmla="*/ 15 w 204"/>
                <a:gd name="T53" fmla="*/ 133 h 207"/>
                <a:gd name="T54" fmla="*/ 15 w 204"/>
                <a:gd name="T55" fmla="*/ 144 h 207"/>
                <a:gd name="T56" fmla="*/ 26 w 204"/>
                <a:gd name="T57" fmla="*/ 156 h 207"/>
                <a:gd name="T58" fmla="*/ 23 w 204"/>
                <a:gd name="T59" fmla="*/ 170 h 207"/>
                <a:gd name="T60" fmla="*/ 45 w 204"/>
                <a:gd name="T61" fmla="*/ 207 h 207"/>
                <a:gd name="T62" fmla="*/ 52 w 204"/>
                <a:gd name="T63" fmla="*/ 207 h 207"/>
                <a:gd name="T64" fmla="*/ 56 w 204"/>
                <a:gd name="T65" fmla="*/ 200 h 207"/>
                <a:gd name="T66" fmla="*/ 71 w 204"/>
                <a:gd name="T67" fmla="*/ 196 h 207"/>
                <a:gd name="T68" fmla="*/ 82 w 204"/>
                <a:gd name="T69" fmla="*/ 193 h 207"/>
                <a:gd name="T70" fmla="*/ 93 w 204"/>
                <a:gd name="T71" fmla="*/ 196 h 207"/>
                <a:gd name="T72" fmla="*/ 97 w 204"/>
                <a:gd name="T73" fmla="*/ 204 h 207"/>
                <a:gd name="T74" fmla="*/ 100 w 204"/>
                <a:gd name="T75" fmla="*/ 196 h 207"/>
                <a:gd name="T76" fmla="*/ 119 w 204"/>
                <a:gd name="T77" fmla="*/ 193 h 207"/>
                <a:gd name="T78" fmla="*/ 130 w 204"/>
                <a:gd name="T79" fmla="*/ 182 h 207"/>
                <a:gd name="T80" fmla="*/ 126 w 204"/>
                <a:gd name="T81" fmla="*/ 170 h 207"/>
                <a:gd name="T82" fmla="*/ 134 w 204"/>
                <a:gd name="T83" fmla="*/ 156 h 207"/>
                <a:gd name="T84" fmla="*/ 178 w 204"/>
                <a:gd name="T85" fmla="*/ 148 h 207"/>
                <a:gd name="T86" fmla="*/ 197 w 204"/>
                <a:gd name="T87" fmla="*/ 159 h 2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204" h="207">
                  <a:moveTo>
                    <a:pt x="197" y="159"/>
                  </a:moveTo>
                  <a:lnTo>
                    <a:pt x="197" y="156"/>
                  </a:lnTo>
                  <a:lnTo>
                    <a:pt x="197" y="152"/>
                  </a:lnTo>
                  <a:lnTo>
                    <a:pt x="204" y="137"/>
                  </a:lnTo>
                  <a:lnTo>
                    <a:pt x="204" y="133"/>
                  </a:lnTo>
                  <a:lnTo>
                    <a:pt x="197" y="118"/>
                  </a:lnTo>
                  <a:lnTo>
                    <a:pt x="186" y="115"/>
                  </a:lnTo>
                  <a:lnTo>
                    <a:pt x="189" y="111"/>
                  </a:lnTo>
                  <a:lnTo>
                    <a:pt x="186" y="100"/>
                  </a:lnTo>
                  <a:lnTo>
                    <a:pt x="156" y="100"/>
                  </a:lnTo>
                  <a:lnTo>
                    <a:pt x="156" y="92"/>
                  </a:lnTo>
                  <a:lnTo>
                    <a:pt x="152" y="85"/>
                  </a:lnTo>
                  <a:lnTo>
                    <a:pt x="152" y="81"/>
                  </a:lnTo>
                  <a:lnTo>
                    <a:pt x="152" y="74"/>
                  </a:lnTo>
                  <a:lnTo>
                    <a:pt x="152" y="67"/>
                  </a:lnTo>
                  <a:lnTo>
                    <a:pt x="152" y="67"/>
                  </a:lnTo>
                  <a:lnTo>
                    <a:pt x="145" y="63"/>
                  </a:lnTo>
                  <a:lnTo>
                    <a:pt x="134" y="63"/>
                  </a:lnTo>
                  <a:lnTo>
                    <a:pt x="130" y="59"/>
                  </a:lnTo>
                  <a:lnTo>
                    <a:pt x="126" y="59"/>
                  </a:lnTo>
                  <a:lnTo>
                    <a:pt x="126" y="55"/>
                  </a:lnTo>
                  <a:lnTo>
                    <a:pt x="123" y="55"/>
                  </a:lnTo>
                  <a:lnTo>
                    <a:pt x="115" y="52"/>
                  </a:lnTo>
                  <a:lnTo>
                    <a:pt x="111" y="52"/>
                  </a:lnTo>
                  <a:lnTo>
                    <a:pt x="108" y="48"/>
                  </a:lnTo>
                  <a:lnTo>
                    <a:pt x="104" y="48"/>
                  </a:lnTo>
                  <a:lnTo>
                    <a:pt x="97" y="41"/>
                  </a:lnTo>
                  <a:lnTo>
                    <a:pt x="89" y="44"/>
                  </a:lnTo>
                  <a:lnTo>
                    <a:pt x="89" y="44"/>
                  </a:lnTo>
                  <a:lnTo>
                    <a:pt x="86" y="41"/>
                  </a:lnTo>
                  <a:lnTo>
                    <a:pt x="78" y="41"/>
                  </a:lnTo>
                  <a:lnTo>
                    <a:pt x="74" y="37"/>
                  </a:lnTo>
                  <a:lnTo>
                    <a:pt x="74" y="33"/>
                  </a:lnTo>
                  <a:lnTo>
                    <a:pt x="71" y="33"/>
                  </a:lnTo>
                  <a:lnTo>
                    <a:pt x="67" y="26"/>
                  </a:lnTo>
                  <a:lnTo>
                    <a:pt x="71" y="22"/>
                  </a:lnTo>
                  <a:lnTo>
                    <a:pt x="67" y="15"/>
                  </a:lnTo>
                  <a:lnTo>
                    <a:pt x="71" y="11"/>
                  </a:lnTo>
                  <a:lnTo>
                    <a:pt x="67" y="7"/>
                  </a:lnTo>
                  <a:lnTo>
                    <a:pt x="67" y="3"/>
                  </a:lnTo>
                  <a:lnTo>
                    <a:pt x="67" y="0"/>
                  </a:lnTo>
                  <a:lnTo>
                    <a:pt x="63" y="3"/>
                  </a:lnTo>
                  <a:lnTo>
                    <a:pt x="60" y="0"/>
                  </a:lnTo>
                  <a:lnTo>
                    <a:pt x="56" y="0"/>
                  </a:lnTo>
                  <a:lnTo>
                    <a:pt x="52" y="3"/>
                  </a:lnTo>
                  <a:lnTo>
                    <a:pt x="45" y="3"/>
                  </a:lnTo>
                  <a:lnTo>
                    <a:pt x="37" y="11"/>
                  </a:lnTo>
                  <a:lnTo>
                    <a:pt x="34" y="15"/>
                  </a:lnTo>
                  <a:lnTo>
                    <a:pt x="30" y="18"/>
                  </a:lnTo>
                  <a:lnTo>
                    <a:pt x="26" y="18"/>
                  </a:lnTo>
                  <a:lnTo>
                    <a:pt x="23" y="18"/>
                  </a:lnTo>
                  <a:lnTo>
                    <a:pt x="19" y="18"/>
                  </a:lnTo>
                  <a:lnTo>
                    <a:pt x="15" y="22"/>
                  </a:lnTo>
                  <a:lnTo>
                    <a:pt x="11" y="22"/>
                  </a:lnTo>
                  <a:lnTo>
                    <a:pt x="0" y="22"/>
                  </a:lnTo>
                  <a:lnTo>
                    <a:pt x="15" y="41"/>
                  </a:lnTo>
                  <a:lnTo>
                    <a:pt x="15" y="44"/>
                  </a:lnTo>
                  <a:lnTo>
                    <a:pt x="11" y="48"/>
                  </a:lnTo>
                  <a:lnTo>
                    <a:pt x="11" y="59"/>
                  </a:lnTo>
                  <a:lnTo>
                    <a:pt x="11" y="63"/>
                  </a:lnTo>
                  <a:lnTo>
                    <a:pt x="11" y="67"/>
                  </a:lnTo>
                  <a:lnTo>
                    <a:pt x="11" y="78"/>
                  </a:lnTo>
                  <a:lnTo>
                    <a:pt x="11" y="81"/>
                  </a:lnTo>
                  <a:lnTo>
                    <a:pt x="8" y="85"/>
                  </a:lnTo>
                  <a:lnTo>
                    <a:pt x="11" y="85"/>
                  </a:lnTo>
                  <a:lnTo>
                    <a:pt x="11" y="89"/>
                  </a:lnTo>
                  <a:lnTo>
                    <a:pt x="11" y="92"/>
                  </a:lnTo>
                  <a:lnTo>
                    <a:pt x="11" y="96"/>
                  </a:lnTo>
                  <a:lnTo>
                    <a:pt x="15" y="104"/>
                  </a:lnTo>
                  <a:lnTo>
                    <a:pt x="15" y="107"/>
                  </a:lnTo>
                  <a:lnTo>
                    <a:pt x="11" y="111"/>
                  </a:lnTo>
                  <a:lnTo>
                    <a:pt x="8" y="115"/>
                  </a:lnTo>
                  <a:lnTo>
                    <a:pt x="4" y="118"/>
                  </a:lnTo>
                  <a:lnTo>
                    <a:pt x="8" y="122"/>
                  </a:lnTo>
                  <a:lnTo>
                    <a:pt x="8" y="122"/>
                  </a:lnTo>
                  <a:lnTo>
                    <a:pt x="8" y="122"/>
                  </a:lnTo>
                  <a:lnTo>
                    <a:pt x="8" y="122"/>
                  </a:lnTo>
                  <a:lnTo>
                    <a:pt x="11" y="126"/>
                  </a:lnTo>
                  <a:lnTo>
                    <a:pt x="11" y="130"/>
                  </a:lnTo>
                  <a:lnTo>
                    <a:pt x="15" y="130"/>
                  </a:lnTo>
                  <a:lnTo>
                    <a:pt x="15" y="133"/>
                  </a:lnTo>
                  <a:lnTo>
                    <a:pt x="15" y="137"/>
                  </a:lnTo>
                  <a:lnTo>
                    <a:pt x="15" y="137"/>
                  </a:lnTo>
                  <a:lnTo>
                    <a:pt x="15" y="144"/>
                  </a:lnTo>
                  <a:lnTo>
                    <a:pt x="19" y="148"/>
                  </a:lnTo>
                  <a:lnTo>
                    <a:pt x="26" y="152"/>
                  </a:lnTo>
                  <a:lnTo>
                    <a:pt x="26" y="156"/>
                  </a:lnTo>
                  <a:lnTo>
                    <a:pt x="26" y="159"/>
                  </a:lnTo>
                  <a:lnTo>
                    <a:pt x="26" y="163"/>
                  </a:lnTo>
                  <a:lnTo>
                    <a:pt x="23" y="170"/>
                  </a:lnTo>
                  <a:lnTo>
                    <a:pt x="23" y="174"/>
                  </a:lnTo>
                  <a:lnTo>
                    <a:pt x="34" y="178"/>
                  </a:lnTo>
                  <a:lnTo>
                    <a:pt x="45" y="207"/>
                  </a:lnTo>
                  <a:lnTo>
                    <a:pt x="49" y="207"/>
                  </a:lnTo>
                  <a:lnTo>
                    <a:pt x="49" y="207"/>
                  </a:lnTo>
                  <a:lnTo>
                    <a:pt x="52" y="207"/>
                  </a:lnTo>
                  <a:lnTo>
                    <a:pt x="52" y="207"/>
                  </a:lnTo>
                  <a:lnTo>
                    <a:pt x="56" y="204"/>
                  </a:lnTo>
                  <a:lnTo>
                    <a:pt x="56" y="200"/>
                  </a:lnTo>
                  <a:lnTo>
                    <a:pt x="63" y="193"/>
                  </a:lnTo>
                  <a:lnTo>
                    <a:pt x="67" y="193"/>
                  </a:lnTo>
                  <a:lnTo>
                    <a:pt x="71" y="196"/>
                  </a:lnTo>
                  <a:lnTo>
                    <a:pt x="78" y="193"/>
                  </a:lnTo>
                  <a:lnTo>
                    <a:pt x="78" y="193"/>
                  </a:lnTo>
                  <a:lnTo>
                    <a:pt x="82" y="193"/>
                  </a:lnTo>
                  <a:lnTo>
                    <a:pt x="89" y="193"/>
                  </a:lnTo>
                  <a:lnTo>
                    <a:pt x="93" y="193"/>
                  </a:lnTo>
                  <a:lnTo>
                    <a:pt x="93" y="196"/>
                  </a:lnTo>
                  <a:lnTo>
                    <a:pt x="97" y="204"/>
                  </a:lnTo>
                  <a:lnTo>
                    <a:pt x="97" y="204"/>
                  </a:lnTo>
                  <a:lnTo>
                    <a:pt x="97" y="204"/>
                  </a:lnTo>
                  <a:lnTo>
                    <a:pt x="97" y="200"/>
                  </a:lnTo>
                  <a:lnTo>
                    <a:pt x="100" y="200"/>
                  </a:lnTo>
                  <a:lnTo>
                    <a:pt x="100" y="196"/>
                  </a:lnTo>
                  <a:lnTo>
                    <a:pt x="104" y="193"/>
                  </a:lnTo>
                  <a:lnTo>
                    <a:pt x="111" y="193"/>
                  </a:lnTo>
                  <a:lnTo>
                    <a:pt x="119" y="193"/>
                  </a:lnTo>
                  <a:lnTo>
                    <a:pt x="123" y="196"/>
                  </a:lnTo>
                  <a:lnTo>
                    <a:pt x="126" y="189"/>
                  </a:lnTo>
                  <a:lnTo>
                    <a:pt x="130" y="182"/>
                  </a:lnTo>
                  <a:lnTo>
                    <a:pt x="130" y="178"/>
                  </a:lnTo>
                  <a:lnTo>
                    <a:pt x="130" y="174"/>
                  </a:lnTo>
                  <a:lnTo>
                    <a:pt x="126" y="170"/>
                  </a:lnTo>
                  <a:lnTo>
                    <a:pt x="134" y="163"/>
                  </a:lnTo>
                  <a:lnTo>
                    <a:pt x="134" y="159"/>
                  </a:lnTo>
                  <a:lnTo>
                    <a:pt x="134" y="156"/>
                  </a:lnTo>
                  <a:lnTo>
                    <a:pt x="137" y="156"/>
                  </a:lnTo>
                  <a:lnTo>
                    <a:pt x="160" y="148"/>
                  </a:lnTo>
                  <a:lnTo>
                    <a:pt x="178" y="148"/>
                  </a:lnTo>
                  <a:lnTo>
                    <a:pt x="189" y="156"/>
                  </a:lnTo>
                  <a:lnTo>
                    <a:pt x="193" y="156"/>
                  </a:lnTo>
                  <a:lnTo>
                    <a:pt x="197" y="15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5" name="Freeform 186"/>
            <p:cNvSpPr/>
            <p:nvPr/>
          </p:nvSpPr>
          <p:spPr bwMode="auto">
            <a:xfrm>
              <a:off x="3169500" y="4800362"/>
              <a:ext cx="250793" cy="233927"/>
            </a:xfrm>
            <a:custGeom>
              <a:avLst/>
              <a:gdLst>
                <a:gd name="T0" fmla="*/ 3 w 140"/>
                <a:gd name="T1" fmla="*/ 41 h 134"/>
                <a:gd name="T2" fmla="*/ 7 w 140"/>
                <a:gd name="T3" fmla="*/ 30 h 134"/>
                <a:gd name="T4" fmla="*/ 3 w 140"/>
                <a:gd name="T5" fmla="*/ 22 h 134"/>
                <a:gd name="T6" fmla="*/ 11 w 140"/>
                <a:gd name="T7" fmla="*/ 11 h 134"/>
                <a:gd name="T8" fmla="*/ 14 w 140"/>
                <a:gd name="T9" fmla="*/ 8 h 134"/>
                <a:gd name="T10" fmla="*/ 55 w 140"/>
                <a:gd name="T11" fmla="*/ 0 h 134"/>
                <a:gd name="T12" fmla="*/ 70 w 140"/>
                <a:gd name="T13" fmla="*/ 8 h 134"/>
                <a:gd name="T14" fmla="*/ 74 w 140"/>
                <a:gd name="T15" fmla="*/ 15 h 134"/>
                <a:gd name="T16" fmla="*/ 77 w 140"/>
                <a:gd name="T17" fmla="*/ 22 h 134"/>
                <a:gd name="T18" fmla="*/ 77 w 140"/>
                <a:gd name="T19" fmla="*/ 37 h 134"/>
                <a:gd name="T20" fmla="*/ 77 w 140"/>
                <a:gd name="T21" fmla="*/ 41 h 134"/>
                <a:gd name="T22" fmla="*/ 85 w 140"/>
                <a:gd name="T23" fmla="*/ 45 h 134"/>
                <a:gd name="T24" fmla="*/ 96 w 140"/>
                <a:gd name="T25" fmla="*/ 45 h 134"/>
                <a:gd name="T26" fmla="*/ 107 w 140"/>
                <a:gd name="T27" fmla="*/ 45 h 134"/>
                <a:gd name="T28" fmla="*/ 114 w 140"/>
                <a:gd name="T29" fmla="*/ 48 h 134"/>
                <a:gd name="T30" fmla="*/ 122 w 140"/>
                <a:gd name="T31" fmla="*/ 67 h 134"/>
                <a:gd name="T32" fmla="*/ 125 w 140"/>
                <a:gd name="T33" fmla="*/ 74 h 134"/>
                <a:gd name="T34" fmla="*/ 137 w 140"/>
                <a:gd name="T35" fmla="*/ 71 h 134"/>
                <a:gd name="T36" fmla="*/ 140 w 140"/>
                <a:gd name="T37" fmla="*/ 74 h 134"/>
                <a:gd name="T38" fmla="*/ 140 w 140"/>
                <a:gd name="T39" fmla="*/ 93 h 134"/>
                <a:gd name="T40" fmla="*/ 137 w 140"/>
                <a:gd name="T41" fmla="*/ 93 h 134"/>
                <a:gd name="T42" fmla="*/ 137 w 140"/>
                <a:gd name="T43" fmla="*/ 97 h 134"/>
                <a:gd name="T44" fmla="*/ 137 w 140"/>
                <a:gd name="T45" fmla="*/ 100 h 134"/>
                <a:gd name="T46" fmla="*/ 137 w 140"/>
                <a:gd name="T47" fmla="*/ 104 h 134"/>
                <a:gd name="T48" fmla="*/ 133 w 140"/>
                <a:gd name="T49" fmla="*/ 111 h 134"/>
                <a:gd name="T50" fmla="*/ 129 w 140"/>
                <a:gd name="T51" fmla="*/ 119 h 134"/>
                <a:gd name="T52" fmla="*/ 122 w 140"/>
                <a:gd name="T53" fmla="*/ 126 h 134"/>
                <a:gd name="T54" fmla="*/ 114 w 140"/>
                <a:gd name="T55" fmla="*/ 130 h 134"/>
                <a:gd name="T56" fmla="*/ 111 w 140"/>
                <a:gd name="T57" fmla="*/ 134 h 134"/>
                <a:gd name="T58" fmla="*/ 107 w 140"/>
                <a:gd name="T59" fmla="*/ 134 h 134"/>
                <a:gd name="T60" fmla="*/ 96 w 140"/>
                <a:gd name="T61" fmla="*/ 130 h 134"/>
                <a:gd name="T62" fmla="*/ 74 w 140"/>
                <a:gd name="T63" fmla="*/ 130 h 134"/>
                <a:gd name="T64" fmla="*/ 74 w 140"/>
                <a:gd name="T65" fmla="*/ 126 h 134"/>
                <a:gd name="T66" fmla="*/ 81 w 140"/>
                <a:gd name="T67" fmla="*/ 115 h 134"/>
                <a:gd name="T68" fmla="*/ 81 w 140"/>
                <a:gd name="T69" fmla="*/ 111 h 134"/>
                <a:gd name="T70" fmla="*/ 85 w 140"/>
                <a:gd name="T71" fmla="*/ 104 h 134"/>
                <a:gd name="T72" fmla="*/ 85 w 140"/>
                <a:gd name="T73" fmla="*/ 97 h 134"/>
                <a:gd name="T74" fmla="*/ 77 w 140"/>
                <a:gd name="T75" fmla="*/ 89 h 134"/>
                <a:gd name="T76" fmla="*/ 59 w 140"/>
                <a:gd name="T77" fmla="*/ 85 h 134"/>
                <a:gd name="T78" fmla="*/ 48 w 140"/>
                <a:gd name="T79" fmla="*/ 82 h 134"/>
                <a:gd name="T80" fmla="*/ 33 w 140"/>
                <a:gd name="T81" fmla="*/ 74 h 134"/>
                <a:gd name="T82" fmla="*/ 25 w 140"/>
                <a:gd name="T83" fmla="*/ 67 h 134"/>
                <a:gd name="T84" fmla="*/ 11 w 140"/>
                <a:gd name="T85" fmla="*/ 59 h 134"/>
                <a:gd name="T86" fmla="*/ 3 w 140"/>
                <a:gd name="T87" fmla="*/ 52 h 134"/>
                <a:gd name="T88" fmla="*/ 0 w 140"/>
                <a:gd name="T89" fmla="*/ 48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40" h="134">
                  <a:moveTo>
                    <a:pt x="0" y="48"/>
                  </a:moveTo>
                  <a:lnTo>
                    <a:pt x="3" y="41"/>
                  </a:lnTo>
                  <a:lnTo>
                    <a:pt x="7" y="34"/>
                  </a:lnTo>
                  <a:lnTo>
                    <a:pt x="7" y="30"/>
                  </a:lnTo>
                  <a:lnTo>
                    <a:pt x="7" y="26"/>
                  </a:lnTo>
                  <a:lnTo>
                    <a:pt x="3" y="22"/>
                  </a:lnTo>
                  <a:lnTo>
                    <a:pt x="11" y="15"/>
                  </a:lnTo>
                  <a:lnTo>
                    <a:pt x="11" y="11"/>
                  </a:lnTo>
                  <a:lnTo>
                    <a:pt x="11" y="8"/>
                  </a:lnTo>
                  <a:lnTo>
                    <a:pt x="14" y="8"/>
                  </a:lnTo>
                  <a:lnTo>
                    <a:pt x="37" y="0"/>
                  </a:lnTo>
                  <a:lnTo>
                    <a:pt x="55" y="0"/>
                  </a:lnTo>
                  <a:lnTo>
                    <a:pt x="66" y="8"/>
                  </a:lnTo>
                  <a:lnTo>
                    <a:pt x="70" y="8"/>
                  </a:lnTo>
                  <a:lnTo>
                    <a:pt x="74" y="11"/>
                  </a:lnTo>
                  <a:lnTo>
                    <a:pt x="74" y="15"/>
                  </a:lnTo>
                  <a:lnTo>
                    <a:pt x="77" y="19"/>
                  </a:lnTo>
                  <a:lnTo>
                    <a:pt x="77" y="22"/>
                  </a:lnTo>
                  <a:lnTo>
                    <a:pt x="81" y="26"/>
                  </a:lnTo>
                  <a:lnTo>
                    <a:pt x="77" y="37"/>
                  </a:lnTo>
                  <a:lnTo>
                    <a:pt x="81" y="41"/>
                  </a:lnTo>
                  <a:lnTo>
                    <a:pt x="77" y="41"/>
                  </a:lnTo>
                  <a:lnTo>
                    <a:pt x="81" y="45"/>
                  </a:lnTo>
                  <a:lnTo>
                    <a:pt x="85" y="45"/>
                  </a:lnTo>
                  <a:lnTo>
                    <a:pt x="88" y="48"/>
                  </a:lnTo>
                  <a:lnTo>
                    <a:pt x="96" y="45"/>
                  </a:lnTo>
                  <a:lnTo>
                    <a:pt x="100" y="48"/>
                  </a:lnTo>
                  <a:lnTo>
                    <a:pt x="107" y="45"/>
                  </a:lnTo>
                  <a:lnTo>
                    <a:pt x="111" y="48"/>
                  </a:lnTo>
                  <a:lnTo>
                    <a:pt x="114" y="48"/>
                  </a:lnTo>
                  <a:lnTo>
                    <a:pt x="114" y="52"/>
                  </a:lnTo>
                  <a:lnTo>
                    <a:pt x="122" y="67"/>
                  </a:lnTo>
                  <a:lnTo>
                    <a:pt x="122" y="74"/>
                  </a:lnTo>
                  <a:lnTo>
                    <a:pt x="125" y="74"/>
                  </a:lnTo>
                  <a:lnTo>
                    <a:pt x="133" y="71"/>
                  </a:lnTo>
                  <a:lnTo>
                    <a:pt x="137" y="71"/>
                  </a:lnTo>
                  <a:lnTo>
                    <a:pt x="140" y="74"/>
                  </a:lnTo>
                  <a:lnTo>
                    <a:pt x="140" y="74"/>
                  </a:lnTo>
                  <a:lnTo>
                    <a:pt x="140" y="78"/>
                  </a:lnTo>
                  <a:lnTo>
                    <a:pt x="140" y="93"/>
                  </a:lnTo>
                  <a:lnTo>
                    <a:pt x="140" y="93"/>
                  </a:lnTo>
                  <a:lnTo>
                    <a:pt x="137" y="93"/>
                  </a:lnTo>
                  <a:lnTo>
                    <a:pt x="137" y="97"/>
                  </a:lnTo>
                  <a:lnTo>
                    <a:pt x="137" y="97"/>
                  </a:lnTo>
                  <a:lnTo>
                    <a:pt x="137" y="100"/>
                  </a:lnTo>
                  <a:lnTo>
                    <a:pt x="137" y="100"/>
                  </a:lnTo>
                  <a:lnTo>
                    <a:pt x="137" y="104"/>
                  </a:lnTo>
                  <a:lnTo>
                    <a:pt x="137" y="104"/>
                  </a:lnTo>
                  <a:lnTo>
                    <a:pt x="137" y="111"/>
                  </a:lnTo>
                  <a:lnTo>
                    <a:pt x="133" y="111"/>
                  </a:lnTo>
                  <a:lnTo>
                    <a:pt x="133" y="115"/>
                  </a:lnTo>
                  <a:lnTo>
                    <a:pt x="129" y="119"/>
                  </a:lnTo>
                  <a:lnTo>
                    <a:pt x="122" y="123"/>
                  </a:lnTo>
                  <a:lnTo>
                    <a:pt x="122" y="126"/>
                  </a:lnTo>
                  <a:lnTo>
                    <a:pt x="118" y="130"/>
                  </a:lnTo>
                  <a:lnTo>
                    <a:pt x="114" y="130"/>
                  </a:lnTo>
                  <a:lnTo>
                    <a:pt x="114" y="130"/>
                  </a:lnTo>
                  <a:lnTo>
                    <a:pt x="111" y="134"/>
                  </a:lnTo>
                  <a:lnTo>
                    <a:pt x="107" y="134"/>
                  </a:lnTo>
                  <a:lnTo>
                    <a:pt x="107" y="134"/>
                  </a:lnTo>
                  <a:lnTo>
                    <a:pt x="103" y="134"/>
                  </a:lnTo>
                  <a:lnTo>
                    <a:pt x="96" y="130"/>
                  </a:lnTo>
                  <a:lnTo>
                    <a:pt x="85" y="130"/>
                  </a:lnTo>
                  <a:lnTo>
                    <a:pt x="74" y="130"/>
                  </a:lnTo>
                  <a:lnTo>
                    <a:pt x="70" y="130"/>
                  </a:lnTo>
                  <a:lnTo>
                    <a:pt x="74" y="126"/>
                  </a:lnTo>
                  <a:lnTo>
                    <a:pt x="77" y="123"/>
                  </a:lnTo>
                  <a:lnTo>
                    <a:pt x="81" y="115"/>
                  </a:lnTo>
                  <a:lnTo>
                    <a:pt x="77" y="111"/>
                  </a:lnTo>
                  <a:lnTo>
                    <a:pt x="81" y="111"/>
                  </a:lnTo>
                  <a:lnTo>
                    <a:pt x="85" y="108"/>
                  </a:lnTo>
                  <a:lnTo>
                    <a:pt x="85" y="104"/>
                  </a:lnTo>
                  <a:lnTo>
                    <a:pt x="88" y="100"/>
                  </a:lnTo>
                  <a:lnTo>
                    <a:pt x="85" y="97"/>
                  </a:lnTo>
                  <a:lnTo>
                    <a:pt x="81" y="97"/>
                  </a:lnTo>
                  <a:lnTo>
                    <a:pt x="77" y="89"/>
                  </a:lnTo>
                  <a:lnTo>
                    <a:pt x="66" y="89"/>
                  </a:lnTo>
                  <a:lnTo>
                    <a:pt x="59" y="85"/>
                  </a:lnTo>
                  <a:lnTo>
                    <a:pt x="51" y="82"/>
                  </a:lnTo>
                  <a:lnTo>
                    <a:pt x="48" y="82"/>
                  </a:lnTo>
                  <a:lnTo>
                    <a:pt x="44" y="78"/>
                  </a:lnTo>
                  <a:lnTo>
                    <a:pt x="33" y="74"/>
                  </a:lnTo>
                  <a:lnTo>
                    <a:pt x="29" y="71"/>
                  </a:lnTo>
                  <a:lnTo>
                    <a:pt x="25" y="67"/>
                  </a:lnTo>
                  <a:lnTo>
                    <a:pt x="22" y="67"/>
                  </a:lnTo>
                  <a:lnTo>
                    <a:pt x="11" y="59"/>
                  </a:lnTo>
                  <a:lnTo>
                    <a:pt x="7" y="52"/>
                  </a:lnTo>
                  <a:lnTo>
                    <a:pt x="3" y="52"/>
                  </a:lnTo>
                  <a:lnTo>
                    <a:pt x="0" y="48"/>
                  </a:lnTo>
                  <a:lnTo>
                    <a:pt x="0"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6" name="Freeform 187"/>
            <p:cNvSpPr/>
            <p:nvPr/>
          </p:nvSpPr>
          <p:spPr bwMode="auto">
            <a:xfrm>
              <a:off x="3321768" y="5104117"/>
              <a:ext cx="152268" cy="150132"/>
            </a:xfrm>
            <a:custGeom>
              <a:avLst/>
              <a:gdLst>
                <a:gd name="T0" fmla="*/ 11 w 85"/>
                <a:gd name="T1" fmla="*/ 0 h 86"/>
                <a:gd name="T2" fmla="*/ 22 w 85"/>
                <a:gd name="T3" fmla="*/ 0 h 86"/>
                <a:gd name="T4" fmla="*/ 29 w 85"/>
                <a:gd name="T5" fmla="*/ 8 h 86"/>
                <a:gd name="T6" fmla="*/ 37 w 85"/>
                <a:gd name="T7" fmla="*/ 12 h 86"/>
                <a:gd name="T8" fmla="*/ 40 w 85"/>
                <a:gd name="T9" fmla="*/ 19 h 86"/>
                <a:gd name="T10" fmla="*/ 44 w 85"/>
                <a:gd name="T11" fmla="*/ 15 h 86"/>
                <a:gd name="T12" fmla="*/ 55 w 85"/>
                <a:gd name="T13" fmla="*/ 23 h 86"/>
                <a:gd name="T14" fmla="*/ 63 w 85"/>
                <a:gd name="T15" fmla="*/ 26 h 86"/>
                <a:gd name="T16" fmla="*/ 66 w 85"/>
                <a:gd name="T17" fmla="*/ 30 h 86"/>
                <a:gd name="T18" fmla="*/ 74 w 85"/>
                <a:gd name="T19" fmla="*/ 38 h 86"/>
                <a:gd name="T20" fmla="*/ 81 w 85"/>
                <a:gd name="T21" fmla="*/ 45 h 86"/>
                <a:gd name="T22" fmla="*/ 77 w 85"/>
                <a:gd name="T23" fmla="*/ 52 h 86"/>
                <a:gd name="T24" fmla="*/ 81 w 85"/>
                <a:gd name="T25" fmla="*/ 60 h 86"/>
                <a:gd name="T26" fmla="*/ 85 w 85"/>
                <a:gd name="T27" fmla="*/ 64 h 86"/>
                <a:gd name="T28" fmla="*/ 85 w 85"/>
                <a:gd name="T29" fmla="*/ 64 h 86"/>
                <a:gd name="T30" fmla="*/ 81 w 85"/>
                <a:gd name="T31" fmla="*/ 71 h 86"/>
                <a:gd name="T32" fmla="*/ 77 w 85"/>
                <a:gd name="T33" fmla="*/ 75 h 86"/>
                <a:gd name="T34" fmla="*/ 74 w 85"/>
                <a:gd name="T35" fmla="*/ 78 h 86"/>
                <a:gd name="T36" fmla="*/ 66 w 85"/>
                <a:gd name="T37" fmla="*/ 82 h 86"/>
                <a:gd name="T38" fmla="*/ 63 w 85"/>
                <a:gd name="T39" fmla="*/ 82 h 86"/>
                <a:gd name="T40" fmla="*/ 63 w 85"/>
                <a:gd name="T41" fmla="*/ 86 h 86"/>
                <a:gd name="T42" fmla="*/ 55 w 85"/>
                <a:gd name="T43" fmla="*/ 86 h 86"/>
                <a:gd name="T44" fmla="*/ 52 w 85"/>
                <a:gd name="T45" fmla="*/ 86 h 86"/>
                <a:gd name="T46" fmla="*/ 44 w 85"/>
                <a:gd name="T47" fmla="*/ 86 h 86"/>
                <a:gd name="T48" fmla="*/ 37 w 85"/>
                <a:gd name="T49" fmla="*/ 86 h 86"/>
                <a:gd name="T50" fmla="*/ 37 w 85"/>
                <a:gd name="T51" fmla="*/ 82 h 86"/>
                <a:gd name="T52" fmla="*/ 33 w 85"/>
                <a:gd name="T53" fmla="*/ 82 h 86"/>
                <a:gd name="T54" fmla="*/ 29 w 85"/>
                <a:gd name="T55" fmla="*/ 78 h 86"/>
                <a:gd name="T56" fmla="*/ 18 w 85"/>
                <a:gd name="T57" fmla="*/ 78 h 86"/>
                <a:gd name="T58" fmla="*/ 11 w 85"/>
                <a:gd name="T59" fmla="*/ 75 h 86"/>
                <a:gd name="T60" fmla="*/ 3 w 85"/>
                <a:gd name="T61" fmla="*/ 67 h 86"/>
                <a:gd name="T62" fmla="*/ 0 w 85"/>
                <a:gd name="T63" fmla="*/ 56 h 86"/>
                <a:gd name="T64" fmla="*/ 3 w 85"/>
                <a:gd name="T65" fmla="*/ 56 h 86"/>
                <a:gd name="T66" fmla="*/ 3 w 85"/>
                <a:gd name="T67" fmla="*/ 52 h 86"/>
                <a:gd name="T68" fmla="*/ 3 w 85"/>
                <a:gd name="T69" fmla="*/ 41 h 86"/>
                <a:gd name="T70" fmla="*/ 3 w 85"/>
                <a:gd name="T71" fmla="*/ 34 h 86"/>
                <a:gd name="T72" fmla="*/ 3 w 85"/>
                <a:gd name="T73" fmla="*/ 26 h 86"/>
                <a:gd name="T74" fmla="*/ 7 w 85"/>
                <a:gd name="T75" fmla="*/ 19 h 86"/>
                <a:gd name="T76" fmla="*/ 7 w 85"/>
                <a:gd name="T77" fmla="*/ 15 h 86"/>
                <a:gd name="T78" fmla="*/ 7 w 85"/>
                <a:gd name="T79" fmla="*/ 8 h 86"/>
                <a:gd name="T80" fmla="*/ 11 w 85"/>
                <a:gd name="T81" fmla="*/ 0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85" h="86">
                  <a:moveTo>
                    <a:pt x="11" y="0"/>
                  </a:moveTo>
                  <a:lnTo>
                    <a:pt x="11" y="0"/>
                  </a:lnTo>
                  <a:lnTo>
                    <a:pt x="15" y="4"/>
                  </a:lnTo>
                  <a:lnTo>
                    <a:pt x="22" y="0"/>
                  </a:lnTo>
                  <a:lnTo>
                    <a:pt x="26" y="4"/>
                  </a:lnTo>
                  <a:lnTo>
                    <a:pt x="29" y="8"/>
                  </a:lnTo>
                  <a:lnTo>
                    <a:pt x="33" y="8"/>
                  </a:lnTo>
                  <a:lnTo>
                    <a:pt x="37" y="12"/>
                  </a:lnTo>
                  <a:lnTo>
                    <a:pt x="40" y="19"/>
                  </a:lnTo>
                  <a:lnTo>
                    <a:pt x="40" y="19"/>
                  </a:lnTo>
                  <a:lnTo>
                    <a:pt x="44" y="15"/>
                  </a:lnTo>
                  <a:lnTo>
                    <a:pt x="44" y="15"/>
                  </a:lnTo>
                  <a:lnTo>
                    <a:pt x="48" y="23"/>
                  </a:lnTo>
                  <a:lnTo>
                    <a:pt x="55" y="23"/>
                  </a:lnTo>
                  <a:lnTo>
                    <a:pt x="59" y="23"/>
                  </a:lnTo>
                  <a:lnTo>
                    <a:pt x="63" y="26"/>
                  </a:lnTo>
                  <a:lnTo>
                    <a:pt x="63" y="30"/>
                  </a:lnTo>
                  <a:lnTo>
                    <a:pt x="66" y="30"/>
                  </a:lnTo>
                  <a:lnTo>
                    <a:pt x="70" y="34"/>
                  </a:lnTo>
                  <a:lnTo>
                    <a:pt x="74" y="38"/>
                  </a:lnTo>
                  <a:lnTo>
                    <a:pt x="77" y="41"/>
                  </a:lnTo>
                  <a:lnTo>
                    <a:pt x="81" y="45"/>
                  </a:lnTo>
                  <a:lnTo>
                    <a:pt x="81" y="49"/>
                  </a:lnTo>
                  <a:lnTo>
                    <a:pt x="77" y="52"/>
                  </a:lnTo>
                  <a:lnTo>
                    <a:pt x="81" y="56"/>
                  </a:lnTo>
                  <a:lnTo>
                    <a:pt x="81" y="60"/>
                  </a:lnTo>
                  <a:lnTo>
                    <a:pt x="81" y="60"/>
                  </a:lnTo>
                  <a:lnTo>
                    <a:pt x="85" y="64"/>
                  </a:lnTo>
                  <a:lnTo>
                    <a:pt x="85" y="64"/>
                  </a:lnTo>
                  <a:lnTo>
                    <a:pt x="85" y="64"/>
                  </a:lnTo>
                  <a:lnTo>
                    <a:pt x="81" y="67"/>
                  </a:lnTo>
                  <a:lnTo>
                    <a:pt x="81" y="71"/>
                  </a:lnTo>
                  <a:lnTo>
                    <a:pt x="77" y="75"/>
                  </a:lnTo>
                  <a:lnTo>
                    <a:pt x="77" y="75"/>
                  </a:lnTo>
                  <a:lnTo>
                    <a:pt x="77" y="75"/>
                  </a:lnTo>
                  <a:lnTo>
                    <a:pt x="74" y="78"/>
                  </a:lnTo>
                  <a:lnTo>
                    <a:pt x="70" y="82"/>
                  </a:lnTo>
                  <a:lnTo>
                    <a:pt x="66" y="82"/>
                  </a:lnTo>
                  <a:lnTo>
                    <a:pt x="63" y="82"/>
                  </a:lnTo>
                  <a:lnTo>
                    <a:pt x="63" y="82"/>
                  </a:lnTo>
                  <a:lnTo>
                    <a:pt x="63" y="86"/>
                  </a:lnTo>
                  <a:lnTo>
                    <a:pt x="63" y="86"/>
                  </a:lnTo>
                  <a:lnTo>
                    <a:pt x="59" y="86"/>
                  </a:lnTo>
                  <a:lnTo>
                    <a:pt x="55" y="86"/>
                  </a:lnTo>
                  <a:lnTo>
                    <a:pt x="55" y="86"/>
                  </a:lnTo>
                  <a:lnTo>
                    <a:pt x="52" y="86"/>
                  </a:lnTo>
                  <a:lnTo>
                    <a:pt x="48" y="82"/>
                  </a:lnTo>
                  <a:lnTo>
                    <a:pt x="44" y="86"/>
                  </a:lnTo>
                  <a:lnTo>
                    <a:pt x="40" y="86"/>
                  </a:lnTo>
                  <a:lnTo>
                    <a:pt x="37" y="86"/>
                  </a:lnTo>
                  <a:lnTo>
                    <a:pt x="37" y="86"/>
                  </a:lnTo>
                  <a:lnTo>
                    <a:pt x="37" y="82"/>
                  </a:lnTo>
                  <a:lnTo>
                    <a:pt x="37" y="82"/>
                  </a:lnTo>
                  <a:lnTo>
                    <a:pt x="33" y="82"/>
                  </a:lnTo>
                  <a:lnTo>
                    <a:pt x="33" y="82"/>
                  </a:lnTo>
                  <a:lnTo>
                    <a:pt x="29" y="78"/>
                  </a:lnTo>
                  <a:lnTo>
                    <a:pt x="26" y="78"/>
                  </a:lnTo>
                  <a:lnTo>
                    <a:pt x="18" y="78"/>
                  </a:lnTo>
                  <a:lnTo>
                    <a:pt x="15" y="78"/>
                  </a:lnTo>
                  <a:lnTo>
                    <a:pt x="11" y="75"/>
                  </a:lnTo>
                  <a:lnTo>
                    <a:pt x="7" y="75"/>
                  </a:lnTo>
                  <a:lnTo>
                    <a:pt x="3" y="67"/>
                  </a:lnTo>
                  <a:lnTo>
                    <a:pt x="0" y="64"/>
                  </a:lnTo>
                  <a:lnTo>
                    <a:pt x="0" y="56"/>
                  </a:lnTo>
                  <a:lnTo>
                    <a:pt x="0" y="56"/>
                  </a:lnTo>
                  <a:lnTo>
                    <a:pt x="3" y="56"/>
                  </a:lnTo>
                  <a:lnTo>
                    <a:pt x="3" y="52"/>
                  </a:lnTo>
                  <a:lnTo>
                    <a:pt x="3" y="52"/>
                  </a:lnTo>
                  <a:lnTo>
                    <a:pt x="3" y="45"/>
                  </a:lnTo>
                  <a:lnTo>
                    <a:pt x="3" y="41"/>
                  </a:lnTo>
                  <a:lnTo>
                    <a:pt x="3" y="38"/>
                  </a:lnTo>
                  <a:lnTo>
                    <a:pt x="3" y="34"/>
                  </a:lnTo>
                  <a:lnTo>
                    <a:pt x="3" y="30"/>
                  </a:lnTo>
                  <a:lnTo>
                    <a:pt x="3" y="26"/>
                  </a:lnTo>
                  <a:lnTo>
                    <a:pt x="7" y="26"/>
                  </a:lnTo>
                  <a:lnTo>
                    <a:pt x="7" y="19"/>
                  </a:lnTo>
                  <a:lnTo>
                    <a:pt x="3" y="15"/>
                  </a:lnTo>
                  <a:lnTo>
                    <a:pt x="7" y="15"/>
                  </a:lnTo>
                  <a:lnTo>
                    <a:pt x="3" y="8"/>
                  </a:lnTo>
                  <a:lnTo>
                    <a:pt x="7" y="8"/>
                  </a:lnTo>
                  <a:lnTo>
                    <a:pt x="11" y="4"/>
                  </a:lnTo>
                  <a:lnTo>
                    <a:pt x="11"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7" name="Freeform 188"/>
            <p:cNvSpPr>
              <a:spLocks noEditPoints="1"/>
            </p:cNvSpPr>
            <p:nvPr/>
          </p:nvSpPr>
          <p:spPr bwMode="auto">
            <a:xfrm>
              <a:off x="2968867" y="4878920"/>
              <a:ext cx="471134" cy="1073617"/>
            </a:xfrm>
            <a:custGeom>
              <a:avLst/>
              <a:gdLst>
                <a:gd name="T0" fmla="*/ 67 w 263"/>
                <a:gd name="T1" fmla="*/ 0 h 615"/>
                <a:gd name="T2" fmla="*/ 86 w 263"/>
                <a:gd name="T3" fmla="*/ 7 h 615"/>
                <a:gd name="T4" fmla="*/ 119 w 263"/>
                <a:gd name="T5" fmla="*/ 7 h 615"/>
                <a:gd name="T6" fmla="*/ 163 w 263"/>
                <a:gd name="T7" fmla="*/ 37 h 615"/>
                <a:gd name="T8" fmla="*/ 197 w 263"/>
                <a:gd name="T9" fmla="*/ 63 h 615"/>
                <a:gd name="T10" fmla="*/ 197 w 263"/>
                <a:gd name="T11" fmla="*/ 85 h 615"/>
                <a:gd name="T12" fmla="*/ 230 w 263"/>
                <a:gd name="T13" fmla="*/ 85 h 615"/>
                <a:gd name="T14" fmla="*/ 249 w 263"/>
                <a:gd name="T15" fmla="*/ 59 h 615"/>
                <a:gd name="T16" fmla="*/ 263 w 263"/>
                <a:gd name="T17" fmla="*/ 78 h 615"/>
                <a:gd name="T18" fmla="*/ 245 w 263"/>
                <a:gd name="T19" fmla="*/ 92 h 615"/>
                <a:gd name="T20" fmla="*/ 223 w 263"/>
                <a:gd name="T21" fmla="*/ 107 h 615"/>
                <a:gd name="T22" fmla="*/ 208 w 263"/>
                <a:gd name="T23" fmla="*/ 129 h 615"/>
                <a:gd name="T24" fmla="*/ 200 w 263"/>
                <a:gd name="T25" fmla="*/ 155 h 615"/>
                <a:gd name="T26" fmla="*/ 200 w 263"/>
                <a:gd name="T27" fmla="*/ 185 h 615"/>
                <a:gd name="T28" fmla="*/ 200 w 263"/>
                <a:gd name="T29" fmla="*/ 204 h 615"/>
                <a:gd name="T30" fmla="*/ 219 w 263"/>
                <a:gd name="T31" fmla="*/ 233 h 615"/>
                <a:gd name="T32" fmla="*/ 234 w 263"/>
                <a:gd name="T33" fmla="*/ 248 h 615"/>
                <a:gd name="T34" fmla="*/ 226 w 263"/>
                <a:gd name="T35" fmla="*/ 270 h 615"/>
                <a:gd name="T36" fmla="*/ 178 w 263"/>
                <a:gd name="T37" fmla="*/ 285 h 615"/>
                <a:gd name="T38" fmla="*/ 152 w 263"/>
                <a:gd name="T39" fmla="*/ 282 h 615"/>
                <a:gd name="T40" fmla="*/ 156 w 263"/>
                <a:gd name="T41" fmla="*/ 300 h 615"/>
                <a:gd name="T42" fmla="*/ 156 w 263"/>
                <a:gd name="T43" fmla="*/ 315 h 615"/>
                <a:gd name="T44" fmla="*/ 137 w 263"/>
                <a:gd name="T45" fmla="*/ 330 h 615"/>
                <a:gd name="T46" fmla="*/ 112 w 263"/>
                <a:gd name="T47" fmla="*/ 326 h 615"/>
                <a:gd name="T48" fmla="*/ 126 w 263"/>
                <a:gd name="T49" fmla="*/ 348 h 615"/>
                <a:gd name="T50" fmla="*/ 130 w 263"/>
                <a:gd name="T51" fmla="*/ 348 h 615"/>
                <a:gd name="T52" fmla="*/ 141 w 263"/>
                <a:gd name="T53" fmla="*/ 359 h 615"/>
                <a:gd name="T54" fmla="*/ 123 w 263"/>
                <a:gd name="T55" fmla="*/ 356 h 615"/>
                <a:gd name="T56" fmla="*/ 119 w 263"/>
                <a:gd name="T57" fmla="*/ 371 h 615"/>
                <a:gd name="T58" fmla="*/ 119 w 263"/>
                <a:gd name="T59" fmla="*/ 389 h 615"/>
                <a:gd name="T60" fmla="*/ 119 w 263"/>
                <a:gd name="T61" fmla="*/ 404 h 615"/>
                <a:gd name="T62" fmla="*/ 97 w 263"/>
                <a:gd name="T63" fmla="*/ 415 h 615"/>
                <a:gd name="T64" fmla="*/ 93 w 263"/>
                <a:gd name="T65" fmla="*/ 434 h 615"/>
                <a:gd name="T66" fmla="*/ 123 w 263"/>
                <a:gd name="T67" fmla="*/ 449 h 615"/>
                <a:gd name="T68" fmla="*/ 126 w 263"/>
                <a:gd name="T69" fmla="*/ 463 h 615"/>
                <a:gd name="T70" fmla="*/ 115 w 263"/>
                <a:gd name="T71" fmla="*/ 478 h 615"/>
                <a:gd name="T72" fmla="*/ 104 w 263"/>
                <a:gd name="T73" fmla="*/ 493 h 615"/>
                <a:gd name="T74" fmla="*/ 93 w 263"/>
                <a:gd name="T75" fmla="*/ 504 h 615"/>
                <a:gd name="T76" fmla="*/ 89 w 263"/>
                <a:gd name="T77" fmla="*/ 526 h 615"/>
                <a:gd name="T78" fmla="*/ 97 w 263"/>
                <a:gd name="T79" fmla="*/ 545 h 615"/>
                <a:gd name="T80" fmla="*/ 97 w 263"/>
                <a:gd name="T81" fmla="*/ 552 h 615"/>
                <a:gd name="T82" fmla="*/ 45 w 263"/>
                <a:gd name="T83" fmla="*/ 538 h 615"/>
                <a:gd name="T84" fmla="*/ 19 w 263"/>
                <a:gd name="T85" fmla="*/ 515 h 615"/>
                <a:gd name="T86" fmla="*/ 30 w 263"/>
                <a:gd name="T87" fmla="*/ 460 h 615"/>
                <a:gd name="T88" fmla="*/ 26 w 263"/>
                <a:gd name="T89" fmla="*/ 423 h 615"/>
                <a:gd name="T90" fmla="*/ 15 w 263"/>
                <a:gd name="T91" fmla="*/ 400 h 615"/>
                <a:gd name="T92" fmla="*/ 15 w 263"/>
                <a:gd name="T93" fmla="*/ 382 h 615"/>
                <a:gd name="T94" fmla="*/ 12 w 263"/>
                <a:gd name="T95" fmla="*/ 345 h 615"/>
                <a:gd name="T96" fmla="*/ 12 w 263"/>
                <a:gd name="T97" fmla="*/ 293 h 615"/>
                <a:gd name="T98" fmla="*/ 15 w 263"/>
                <a:gd name="T99" fmla="*/ 241 h 615"/>
                <a:gd name="T100" fmla="*/ 19 w 263"/>
                <a:gd name="T101" fmla="*/ 204 h 615"/>
                <a:gd name="T102" fmla="*/ 0 w 263"/>
                <a:gd name="T103" fmla="*/ 155 h 615"/>
                <a:gd name="T104" fmla="*/ 8 w 263"/>
                <a:gd name="T105" fmla="*/ 115 h 615"/>
                <a:gd name="T106" fmla="*/ 26 w 263"/>
                <a:gd name="T107" fmla="*/ 78 h 615"/>
                <a:gd name="T108" fmla="*/ 23 w 263"/>
                <a:gd name="T109" fmla="*/ 52 h 615"/>
                <a:gd name="T110" fmla="*/ 178 w 263"/>
                <a:gd name="T111" fmla="*/ 608 h 615"/>
                <a:gd name="T112" fmla="*/ 178 w 263"/>
                <a:gd name="T113" fmla="*/ 608 h 615"/>
                <a:gd name="T114" fmla="*/ 108 w 263"/>
                <a:gd name="T115" fmla="*/ 575 h 615"/>
                <a:gd name="T116" fmla="*/ 119 w 263"/>
                <a:gd name="T117" fmla="*/ 586 h 615"/>
                <a:gd name="T118" fmla="*/ 156 w 263"/>
                <a:gd name="T119" fmla="*/ 604 h 615"/>
                <a:gd name="T120" fmla="*/ 156 w 263"/>
                <a:gd name="T121" fmla="*/ 612 h 615"/>
                <a:gd name="T122" fmla="*/ 119 w 263"/>
                <a:gd name="T123" fmla="*/ 612 h 615"/>
                <a:gd name="T124" fmla="*/ 123 w 263"/>
                <a:gd name="T125" fmla="*/ 604 h 6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3" h="615">
                  <a:moveTo>
                    <a:pt x="41" y="14"/>
                  </a:moveTo>
                  <a:lnTo>
                    <a:pt x="45" y="11"/>
                  </a:lnTo>
                  <a:lnTo>
                    <a:pt x="45" y="7"/>
                  </a:lnTo>
                  <a:lnTo>
                    <a:pt x="52" y="0"/>
                  </a:lnTo>
                  <a:lnTo>
                    <a:pt x="56" y="0"/>
                  </a:lnTo>
                  <a:lnTo>
                    <a:pt x="60" y="3"/>
                  </a:lnTo>
                  <a:lnTo>
                    <a:pt x="67" y="0"/>
                  </a:lnTo>
                  <a:lnTo>
                    <a:pt x="67" y="0"/>
                  </a:lnTo>
                  <a:lnTo>
                    <a:pt x="71" y="0"/>
                  </a:lnTo>
                  <a:lnTo>
                    <a:pt x="78" y="0"/>
                  </a:lnTo>
                  <a:lnTo>
                    <a:pt x="82" y="0"/>
                  </a:lnTo>
                  <a:lnTo>
                    <a:pt x="82" y="3"/>
                  </a:lnTo>
                  <a:lnTo>
                    <a:pt x="86" y="11"/>
                  </a:lnTo>
                  <a:lnTo>
                    <a:pt x="86" y="11"/>
                  </a:lnTo>
                  <a:lnTo>
                    <a:pt x="86" y="11"/>
                  </a:lnTo>
                  <a:lnTo>
                    <a:pt x="86" y="7"/>
                  </a:lnTo>
                  <a:lnTo>
                    <a:pt x="89" y="7"/>
                  </a:lnTo>
                  <a:lnTo>
                    <a:pt x="89" y="3"/>
                  </a:lnTo>
                  <a:lnTo>
                    <a:pt x="93" y="0"/>
                  </a:lnTo>
                  <a:lnTo>
                    <a:pt x="100" y="0"/>
                  </a:lnTo>
                  <a:lnTo>
                    <a:pt x="108" y="0"/>
                  </a:lnTo>
                  <a:lnTo>
                    <a:pt x="112" y="3"/>
                  </a:lnTo>
                  <a:lnTo>
                    <a:pt x="115" y="7"/>
                  </a:lnTo>
                  <a:lnTo>
                    <a:pt x="119" y="7"/>
                  </a:lnTo>
                  <a:lnTo>
                    <a:pt x="123" y="14"/>
                  </a:lnTo>
                  <a:lnTo>
                    <a:pt x="134" y="22"/>
                  </a:lnTo>
                  <a:lnTo>
                    <a:pt x="137" y="22"/>
                  </a:lnTo>
                  <a:lnTo>
                    <a:pt x="141" y="26"/>
                  </a:lnTo>
                  <a:lnTo>
                    <a:pt x="145" y="29"/>
                  </a:lnTo>
                  <a:lnTo>
                    <a:pt x="156" y="33"/>
                  </a:lnTo>
                  <a:lnTo>
                    <a:pt x="160" y="37"/>
                  </a:lnTo>
                  <a:lnTo>
                    <a:pt x="163" y="37"/>
                  </a:lnTo>
                  <a:lnTo>
                    <a:pt x="171" y="40"/>
                  </a:lnTo>
                  <a:lnTo>
                    <a:pt x="178" y="44"/>
                  </a:lnTo>
                  <a:lnTo>
                    <a:pt x="189" y="44"/>
                  </a:lnTo>
                  <a:lnTo>
                    <a:pt x="193" y="52"/>
                  </a:lnTo>
                  <a:lnTo>
                    <a:pt x="197" y="52"/>
                  </a:lnTo>
                  <a:lnTo>
                    <a:pt x="200" y="55"/>
                  </a:lnTo>
                  <a:lnTo>
                    <a:pt x="197" y="59"/>
                  </a:lnTo>
                  <a:lnTo>
                    <a:pt x="197" y="63"/>
                  </a:lnTo>
                  <a:lnTo>
                    <a:pt x="193" y="66"/>
                  </a:lnTo>
                  <a:lnTo>
                    <a:pt x="189" y="66"/>
                  </a:lnTo>
                  <a:lnTo>
                    <a:pt x="193" y="70"/>
                  </a:lnTo>
                  <a:lnTo>
                    <a:pt x="189" y="78"/>
                  </a:lnTo>
                  <a:lnTo>
                    <a:pt x="186" y="81"/>
                  </a:lnTo>
                  <a:lnTo>
                    <a:pt x="182" y="85"/>
                  </a:lnTo>
                  <a:lnTo>
                    <a:pt x="186" y="85"/>
                  </a:lnTo>
                  <a:lnTo>
                    <a:pt x="197" y="85"/>
                  </a:lnTo>
                  <a:lnTo>
                    <a:pt x="208" y="85"/>
                  </a:lnTo>
                  <a:lnTo>
                    <a:pt x="215" y="89"/>
                  </a:lnTo>
                  <a:lnTo>
                    <a:pt x="219" y="89"/>
                  </a:lnTo>
                  <a:lnTo>
                    <a:pt x="219" y="89"/>
                  </a:lnTo>
                  <a:lnTo>
                    <a:pt x="223" y="89"/>
                  </a:lnTo>
                  <a:lnTo>
                    <a:pt x="226" y="85"/>
                  </a:lnTo>
                  <a:lnTo>
                    <a:pt x="226" y="85"/>
                  </a:lnTo>
                  <a:lnTo>
                    <a:pt x="230" y="85"/>
                  </a:lnTo>
                  <a:lnTo>
                    <a:pt x="234" y="81"/>
                  </a:lnTo>
                  <a:lnTo>
                    <a:pt x="234" y="78"/>
                  </a:lnTo>
                  <a:lnTo>
                    <a:pt x="241" y="74"/>
                  </a:lnTo>
                  <a:lnTo>
                    <a:pt x="245" y="70"/>
                  </a:lnTo>
                  <a:lnTo>
                    <a:pt x="245" y="66"/>
                  </a:lnTo>
                  <a:lnTo>
                    <a:pt x="249" y="66"/>
                  </a:lnTo>
                  <a:lnTo>
                    <a:pt x="249" y="59"/>
                  </a:lnTo>
                  <a:lnTo>
                    <a:pt x="249" y="59"/>
                  </a:lnTo>
                  <a:lnTo>
                    <a:pt x="249" y="55"/>
                  </a:lnTo>
                  <a:lnTo>
                    <a:pt x="252" y="52"/>
                  </a:lnTo>
                  <a:lnTo>
                    <a:pt x="260" y="52"/>
                  </a:lnTo>
                  <a:lnTo>
                    <a:pt x="260" y="55"/>
                  </a:lnTo>
                  <a:lnTo>
                    <a:pt x="263" y="63"/>
                  </a:lnTo>
                  <a:lnTo>
                    <a:pt x="263" y="66"/>
                  </a:lnTo>
                  <a:lnTo>
                    <a:pt x="263" y="74"/>
                  </a:lnTo>
                  <a:lnTo>
                    <a:pt x="263" y="78"/>
                  </a:lnTo>
                  <a:lnTo>
                    <a:pt x="263" y="81"/>
                  </a:lnTo>
                  <a:lnTo>
                    <a:pt x="260" y="81"/>
                  </a:lnTo>
                  <a:lnTo>
                    <a:pt x="256" y="81"/>
                  </a:lnTo>
                  <a:lnTo>
                    <a:pt x="256" y="85"/>
                  </a:lnTo>
                  <a:lnTo>
                    <a:pt x="252" y="85"/>
                  </a:lnTo>
                  <a:lnTo>
                    <a:pt x="252" y="85"/>
                  </a:lnTo>
                  <a:lnTo>
                    <a:pt x="245" y="89"/>
                  </a:lnTo>
                  <a:lnTo>
                    <a:pt x="245" y="92"/>
                  </a:lnTo>
                  <a:lnTo>
                    <a:pt x="241" y="92"/>
                  </a:lnTo>
                  <a:lnTo>
                    <a:pt x="234" y="96"/>
                  </a:lnTo>
                  <a:lnTo>
                    <a:pt x="234" y="96"/>
                  </a:lnTo>
                  <a:lnTo>
                    <a:pt x="234" y="100"/>
                  </a:lnTo>
                  <a:lnTo>
                    <a:pt x="230" y="100"/>
                  </a:lnTo>
                  <a:lnTo>
                    <a:pt x="230" y="100"/>
                  </a:lnTo>
                  <a:lnTo>
                    <a:pt x="223" y="107"/>
                  </a:lnTo>
                  <a:lnTo>
                    <a:pt x="223" y="107"/>
                  </a:lnTo>
                  <a:lnTo>
                    <a:pt x="223" y="111"/>
                  </a:lnTo>
                  <a:lnTo>
                    <a:pt x="219" y="111"/>
                  </a:lnTo>
                  <a:lnTo>
                    <a:pt x="219" y="115"/>
                  </a:lnTo>
                  <a:lnTo>
                    <a:pt x="215" y="118"/>
                  </a:lnTo>
                  <a:lnTo>
                    <a:pt x="212" y="122"/>
                  </a:lnTo>
                  <a:lnTo>
                    <a:pt x="212" y="126"/>
                  </a:lnTo>
                  <a:lnTo>
                    <a:pt x="212" y="129"/>
                  </a:lnTo>
                  <a:lnTo>
                    <a:pt x="208" y="129"/>
                  </a:lnTo>
                  <a:lnTo>
                    <a:pt x="208" y="133"/>
                  </a:lnTo>
                  <a:lnTo>
                    <a:pt x="204" y="137"/>
                  </a:lnTo>
                  <a:lnTo>
                    <a:pt x="200" y="137"/>
                  </a:lnTo>
                  <a:lnTo>
                    <a:pt x="204" y="144"/>
                  </a:lnTo>
                  <a:lnTo>
                    <a:pt x="200" y="144"/>
                  </a:lnTo>
                  <a:lnTo>
                    <a:pt x="204" y="148"/>
                  </a:lnTo>
                  <a:lnTo>
                    <a:pt x="204" y="155"/>
                  </a:lnTo>
                  <a:lnTo>
                    <a:pt x="200" y="155"/>
                  </a:lnTo>
                  <a:lnTo>
                    <a:pt x="200" y="159"/>
                  </a:lnTo>
                  <a:lnTo>
                    <a:pt x="200" y="163"/>
                  </a:lnTo>
                  <a:lnTo>
                    <a:pt x="200" y="167"/>
                  </a:lnTo>
                  <a:lnTo>
                    <a:pt x="200" y="170"/>
                  </a:lnTo>
                  <a:lnTo>
                    <a:pt x="200" y="174"/>
                  </a:lnTo>
                  <a:lnTo>
                    <a:pt x="200" y="181"/>
                  </a:lnTo>
                  <a:lnTo>
                    <a:pt x="200" y="181"/>
                  </a:lnTo>
                  <a:lnTo>
                    <a:pt x="200" y="185"/>
                  </a:lnTo>
                  <a:lnTo>
                    <a:pt x="197" y="185"/>
                  </a:lnTo>
                  <a:lnTo>
                    <a:pt x="197" y="185"/>
                  </a:lnTo>
                  <a:lnTo>
                    <a:pt x="197" y="185"/>
                  </a:lnTo>
                  <a:lnTo>
                    <a:pt x="197" y="193"/>
                  </a:lnTo>
                  <a:lnTo>
                    <a:pt x="197" y="196"/>
                  </a:lnTo>
                  <a:lnTo>
                    <a:pt x="197" y="200"/>
                  </a:lnTo>
                  <a:lnTo>
                    <a:pt x="200" y="200"/>
                  </a:lnTo>
                  <a:lnTo>
                    <a:pt x="200" y="204"/>
                  </a:lnTo>
                  <a:lnTo>
                    <a:pt x="200" y="204"/>
                  </a:lnTo>
                  <a:lnTo>
                    <a:pt x="200" y="207"/>
                  </a:lnTo>
                  <a:lnTo>
                    <a:pt x="208" y="211"/>
                  </a:lnTo>
                  <a:lnTo>
                    <a:pt x="215" y="215"/>
                  </a:lnTo>
                  <a:lnTo>
                    <a:pt x="223" y="219"/>
                  </a:lnTo>
                  <a:lnTo>
                    <a:pt x="226" y="222"/>
                  </a:lnTo>
                  <a:lnTo>
                    <a:pt x="226" y="226"/>
                  </a:lnTo>
                  <a:lnTo>
                    <a:pt x="219" y="233"/>
                  </a:lnTo>
                  <a:lnTo>
                    <a:pt x="219" y="233"/>
                  </a:lnTo>
                  <a:lnTo>
                    <a:pt x="223" y="241"/>
                  </a:lnTo>
                  <a:lnTo>
                    <a:pt x="226" y="241"/>
                  </a:lnTo>
                  <a:lnTo>
                    <a:pt x="230" y="241"/>
                  </a:lnTo>
                  <a:lnTo>
                    <a:pt x="234" y="241"/>
                  </a:lnTo>
                  <a:lnTo>
                    <a:pt x="234" y="241"/>
                  </a:lnTo>
                  <a:lnTo>
                    <a:pt x="234" y="241"/>
                  </a:lnTo>
                  <a:lnTo>
                    <a:pt x="234" y="248"/>
                  </a:lnTo>
                  <a:lnTo>
                    <a:pt x="234" y="252"/>
                  </a:lnTo>
                  <a:lnTo>
                    <a:pt x="230" y="256"/>
                  </a:lnTo>
                  <a:lnTo>
                    <a:pt x="230" y="259"/>
                  </a:lnTo>
                  <a:lnTo>
                    <a:pt x="226" y="263"/>
                  </a:lnTo>
                  <a:lnTo>
                    <a:pt x="226" y="259"/>
                  </a:lnTo>
                  <a:lnTo>
                    <a:pt x="226" y="263"/>
                  </a:lnTo>
                  <a:lnTo>
                    <a:pt x="226" y="267"/>
                  </a:lnTo>
                  <a:lnTo>
                    <a:pt x="226" y="270"/>
                  </a:lnTo>
                  <a:lnTo>
                    <a:pt x="223" y="274"/>
                  </a:lnTo>
                  <a:lnTo>
                    <a:pt x="215" y="278"/>
                  </a:lnTo>
                  <a:lnTo>
                    <a:pt x="208" y="282"/>
                  </a:lnTo>
                  <a:lnTo>
                    <a:pt x="208" y="278"/>
                  </a:lnTo>
                  <a:lnTo>
                    <a:pt x="208" y="282"/>
                  </a:lnTo>
                  <a:lnTo>
                    <a:pt x="197" y="285"/>
                  </a:lnTo>
                  <a:lnTo>
                    <a:pt x="186" y="285"/>
                  </a:lnTo>
                  <a:lnTo>
                    <a:pt x="178" y="285"/>
                  </a:lnTo>
                  <a:lnTo>
                    <a:pt x="175" y="285"/>
                  </a:lnTo>
                  <a:lnTo>
                    <a:pt x="167" y="289"/>
                  </a:lnTo>
                  <a:lnTo>
                    <a:pt x="163" y="289"/>
                  </a:lnTo>
                  <a:lnTo>
                    <a:pt x="160" y="285"/>
                  </a:lnTo>
                  <a:lnTo>
                    <a:pt x="156" y="285"/>
                  </a:lnTo>
                  <a:lnTo>
                    <a:pt x="152" y="285"/>
                  </a:lnTo>
                  <a:lnTo>
                    <a:pt x="152" y="282"/>
                  </a:lnTo>
                  <a:lnTo>
                    <a:pt x="152" y="282"/>
                  </a:lnTo>
                  <a:lnTo>
                    <a:pt x="152" y="285"/>
                  </a:lnTo>
                  <a:lnTo>
                    <a:pt x="152" y="285"/>
                  </a:lnTo>
                  <a:lnTo>
                    <a:pt x="152" y="293"/>
                  </a:lnTo>
                  <a:lnTo>
                    <a:pt x="152" y="293"/>
                  </a:lnTo>
                  <a:lnTo>
                    <a:pt x="152" y="296"/>
                  </a:lnTo>
                  <a:lnTo>
                    <a:pt x="156" y="296"/>
                  </a:lnTo>
                  <a:lnTo>
                    <a:pt x="156" y="300"/>
                  </a:lnTo>
                  <a:lnTo>
                    <a:pt x="156" y="300"/>
                  </a:lnTo>
                  <a:lnTo>
                    <a:pt x="156" y="300"/>
                  </a:lnTo>
                  <a:lnTo>
                    <a:pt x="156" y="300"/>
                  </a:lnTo>
                  <a:lnTo>
                    <a:pt x="152" y="304"/>
                  </a:lnTo>
                  <a:lnTo>
                    <a:pt x="152" y="308"/>
                  </a:lnTo>
                  <a:lnTo>
                    <a:pt x="152" y="308"/>
                  </a:lnTo>
                  <a:lnTo>
                    <a:pt x="152" y="311"/>
                  </a:lnTo>
                  <a:lnTo>
                    <a:pt x="152" y="315"/>
                  </a:lnTo>
                  <a:lnTo>
                    <a:pt x="156" y="315"/>
                  </a:lnTo>
                  <a:lnTo>
                    <a:pt x="156" y="319"/>
                  </a:lnTo>
                  <a:lnTo>
                    <a:pt x="156" y="319"/>
                  </a:lnTo>
                  <a:lnTo>
                    <a:pt x="156" y="322"/>
                  </a:lnTo>
                  <a:lnTo>
                    <a:pt x="156" y="322"/>
                  </a:lnTo>
                  <a:lnTo>
                    <a:pt x="152" y="326"/>
                  </a:lnTo>
                  <a:lnTo>
                    <a:pt x="152" y="326"/>
                  </a:lnTo>
                  <a:lnTo>
                    <a:pt x="145" y="330"/>
                  </a:lnTo>
                  <a:lnTo>
                    <a:pt x="137" y="330"/>
                  </a:lnTo>
                  <a:lnTo>
                    <a:pt x="130" y="330"/>
                  </a:lnTo>
                  <a:lnTo>
                    <a:pt x="126" y="326"/>
                  </a:lnTo>
                  <a:lnTo>
                    <a:pt x="119" y="322"/>
                  </a:lnTo>
                  <a:lnTo>
                    <a:pt x="115" y="322"/>
                  </a:lnTo>
                  <a:lnTo>
                    <a:pt x="115" y="322"/>
                  </a:lnTo>
                  <a:lnTo>
                    <a:pt x="115" y="322"/>
                  </a:lnTo>
                  <a:lnTo>
                    <a:pt x="115" y="322"/>
                  </a:lnTo>
                  <a:lnTo>
                    <a:pt x="112" y="326"/>
                  </a:lnTo>
                  <a:lnTo>
                    <a:pt x="112" y="330"/>
                  </a:lnTo>
                  <a:lnTo>
                    <a:pt x="115" y="334"/>
                  </a:lnTo>
                  <a:lnTo>
                    <a:pt x="115" y="337"/>
                  </a:lnTo>
                  <a:lnTo>
                    <a:pt x="115" y="345"/>
                  </a:lnTo>
                  <a:lnTo>
                    <a:pt x="115" y="348"/>
                  </a:lnTo>
                  <a:lnTo>
                    <a:pt x="119" y="348"/>
                  </a:lnTo>
                  <a:lnTo>
                    <a:pt x="126" y="348"/>
                  </a:lnTo>
                  <a:lnTo>
                    <a:pt x="126" y="348"/>
                  </a:lnTo>
                  <a:lnTo>
                    <a:pt x="126" y="352"/>
                  </a:lnTo>
                  <a:lnTo>
                    <a:pt x="123" y="352"/>
                  </a:lnTo>
                  <a:lnTo>
                    <a:pt x="126" y="352"/>
                  </a:lnTo>
                  <a:lnTo>
                    <a:pt x="130" y="352"/>
                  </a:lnTo>
                  <a:lnTo>
                    <a:pt x="130" y="352"/>
                  </a:lnTo>
                  <a:lnTo>
                    <a:pt x="130" y="348"/>
                  </a:lnTo>
                  <a:lnTo>
                    <a:pt x="126" y="348"/>
                  </a:lnTo>
                  <a:lnTo>
                    <a:pt x="130" y="348"/>
                  </a:lnTo>
                  <a:lnTo>
                    <a:pt x="130" y="348"/>
                  </a:lnTo>
                  <a:lnTo>
                    <a:pt x="134" y="345"/>
                  </a:lnTo>
                  <a:lnTo>
                    <a:pt x="137" y="345"/>
                  </a:lnTo>
                  <a:lnTo>
                    <a:pt x="141" y="348"/>
                  </a:lnTo>
                  <a:lnTo>
                    <a:pt x="137" y="352"/>
                  </a:lnTo>
                  <a:lnTo>
                    <a:pt x="137" y="352"/>
                  </a:lnTo>
                  <a:lnTo>
                    <a:pt x="141" y="356"/>
                  </a:lnTo>
                  <a:lnTo>
                    <a:pt x="141" y="359"/>
                  </a:lnTo>
                  <a:lnTo>
                    <a:pt x="141" y="359"/>
                  </a:lnTo>
                  <a:lnTo>
                    <a:pt x="134" y="363"/>
                  </a:lnTo>
                  <a:lnTo>
                    <a:pt x="130" y="363"/>
                  </a:lnTo>
                  <a:lnTo>
                    <a:pt x="130" y="359"/>
                  </a:lnTo>
                  <a:lnTo>
                    <a:pt x="130" y="359"/>
                  </a:lnTo>
                  <a:lnTo>
                    <a:pt x="130" y="359"/>
                  </a:lnTo>
                  <a:lnTo>
                    <a:pt x="126" y="356"/>
                  </a:lnTo>
                  <a:lnTo>
                    <a:pt x="123" y="356"/>
                  </a:lnTo>
                  <a:lnTo>
                    <a:pt x="119" y="359"/>
                  </a:lnTo>
                  <a:lnTo>
                    <a:pt x="119" y="359"/>
                  </a:lnTo>
                  <a:lnTo>
                    <a:pt x="119" y="363"/>
                  </a:lnTo>
                  <a:lnTo>
                    <a:pt x="123" y="363"/>
                  </a:lnTo>
                  <a:lnTo>
                    <a:pt x="130" y="363"/>
                  </a:lnTo>
                  <a:lnTo>
                    <a:pt x="130" y="367"/>
                  </a:lnTo>
                  <a:lnTo>
                    <a:pt x="126" y="371"/>
                  </a:lnTo>
                  <a:lnTo>
                    <a:pt x="119" y="371"/>
                  </a:lnTo>
                  <a:lnTo>
                    <a:pt x="119" y="374"/>
                  </a:lnTo>
                  <a:lnTo>
                    <a:pt x="119" y="374"/>
                  </a:lnTo>
                  <a:lnTo>
                    <a:pt x="119" y="378"/>
                  </a:lnTo>
                  <a:lnTo>
                    <a:pt x="115" y="378"/>
                  </a:lnTo>
                  <a:lnTo>
                    <a:pt x="115" y="382"/>
                  </a:lnTo>
                  <a:lnTo>
                    <a:pt x="119" y="385"/>
                  </a:lnTo>
                  <a:lnTo>
                    <a:pt x="119" y="385"/>
                  </a:lnTo>
                  <a:lnTo>
                    <a:pt x="119" y="389"/>
                  </a:lnTo>
                  <a:lnTo>
                    <a:pt x="123" y="393"/>
                  </a:lnTo>
                  <a:lnTo>
                    <a:pt x="123" y="393"/>
                  </a:lnTo>
                  <a:lnTo>
                    <a:pt x="119" y="397"/>
                  </a:lnTo>
                  <a:lnTo>
                    <a:pt x="119" y="397"/>
                  </a:lnTo>
                  <a:lnTo>
                    <a:pt x="115" y="400"/>
                  </a:lnTo>
                  <a:lnTo>
                    <a:pt x="115" y="400"/>
                  </a:lnTo>
                  <a:lnTo>
                    <a:pt x="115" y="404"/>
                  </a:lnTo>
                  <a:lnTo>
                    <a:pt x="119" y="404"/>
                  </a:lnTo>
                  <a:lnTo>
                    <a:pt x="119" y="404"/>
                  </a:lnTo>
                  <a:lnTo>
                    <a:pt x="119" y="408"/>
                  </a:lnTo>
                  <a:lnTo>
                    <a:pt x="115" y="408"/>
                  </a:lnTo>
                  <a:lnTo>
                    <a:pt x="112" y="408"/>
                  </a:lnTo>
                  <a:lnTo>
                    <a:pt x="108" y="408"/>
                  </a:lnTo>
                  <a:lnTo>
                    <a:pt x="104" y="411"/>
                  </a:lnTo>
                  <a:lnTo>
                    <a:pt x="100" y="411"/>
                  </a:lnTo>
                  <a:lnTo>
                    <a:pt x="97" y="415"/>
                  </a:lnTo>
                  <a:lnTo>
                    <a:pt x="93" y="415"/>
                  </a:lnTo>
                  <a:lnTo>
                    <a:pt x="93" y="419"/>
                  </a:lnTo>
                  <a:lnTo>
                    <a:pt x="93" y="419"/>
                  </a:lnTo>
                  <a:lnTo>
                    <a:pt x="89" y="423"/>
                  </a:lnTo>
                  <a:lnTo>
                    <a:pt x="89" y="426"/>
                  </a:lnTo>
                  <a:lnTo>
                    <a:pt x="89" y="426"/>
                  </a:lnTo>
                  <a:lnTo>
                    <a:pt x="89" y="430"/>
                  </a:lnTo>
                  <a:lnTo>
                    <a:pt x="93" y="434"/>
                  </a:lnTo>
                  <a:lnTo>
                    <a:pt x="97" y="437"/>
                  </a:lnTo>
                  <a:lnTo>
                    <a:pt x="100" y="437"/>
                  </a:lnTo>
                  <a:lnTo>
                    <a:pt x="104" y="441"/>
                  </a:lnTo>
                  <a:lnTo>
                    <a:pt x="112" y="449"/>
                  </a:lnTo>
                  <a:lnTo>
                    <a:pt x="115" y="449"/>
                  </a:lnTo>
                  <a:lnTo>
                    <a:pt x="119" y="449"/>
                  </a:lnTo>
                  <a:lnTo>
                    <a:pt x="119" y="445"/>
                  </a:lnTo>
                  <a:lnTo>
                    <a:pt x="123" y="449"/>
                  </a:lnTo>
                  <a:lnTo>
                    <a:pt x="123" y="449"/>
                  </a:lnTo>
                  <a:lnTo>
                    <a:pt x="123" y="449"/>
                  </a:lnTo>
                  <a:lnTo>
                    <a:pt x="123" y="452"/>
                  </a:lnTo>
                  <a:lnTo>
                    <a:pt x="123" y="456"/>
                  </a:lnTo>
                  <a:lnTo>
                    <a:pt x="123" y="456"/>
                  </a:lnTo>
                  <a:lnTo>
                    <a:pt x="123" y="460"/>
                  </a:lnTo>
                  <a:lnTo>
                    <a:pt x="123" y="460"/>
                  </a:lnTo>
                  <a:lnTo>
                    <a:pt x="126" y="463"/>
                  </a:lnTo>
                  <a:lnTo>
                    <a:pt x="123" y="463"/>
                  </a:lnTo>
                  <a:lnTo>
                    <a:pt x="123" y="467"/>
                  </a:lnTo>
                  <a:lnTo>
                    <a:pt x="126" y="467"/>
                  </a:lnTo>
                  <a:lnTo>
                    <a:pt x="123" y="471"/>
                  </a:lnTo>
                  <a:lnTo>
                    <a:pt x="119" y="471"/>
                  </a:lnTo>
                  <a:lnTo>
                    <a:pt x="119" y="474"/>
                  </a:lnTo>
                  <a:lnTo>
                    <a:pt x="119" y="474"/>
                  </a:lnTo>
                  <a:lnTo>
                    <a:pt x="115" y="478"/>
                  </a:lnTo>
                  <a:lnTo>
                    <a:pt x="115" y="478"/>
                  </a:lnTo>
                  <a:lnTo>
                    <a:pt x="112" y="482"/>
                  </a:lnTo>
                  <a:lnTo>
                    <a:pt x="108" y="482"/>
                  </a:lnTo>
                  <a:lnTo>
                    <a:pt x="108" y="486"/>
                  </a:lnTo>
                  <a:lnTo>
                    <a:pt x="104" y="489"/>
                  </a:lnTo>
                  <a:lnTo>
                    <a:pt x="100" y="493"/>
                  </a:lnTo>
                  <a:lnTo>
                    <a:pt x="100" y="493"/>
                  </a:lnTo>
                  <a:lnTo>
                    <a:pt x="104" y="493"/>
                  </a:lnTo>
                  <a:lnTo>
                    <a:pt x="104" y="493"/>
                  </a:lnTo>
                  <a:lnTo>
                    <a:pt x="108" y="497"/>
                  </a:lnTo>
                  <a:lnTo>
                    <a:pt x="104" y="500"/>
                  </a:lnTo>
                  <a:lnTo>
                    <a:pt x="104" y="504"/>
                  </a:lnTo>
                  <a:lnTo>
                    <a:pt x="100" y="508"/>
                  </a:lnTo>
                  <a:lnTo>
                    <a:pt x="97" y="508"/>
                  </a:lnTo>
                  <a:lnTo>
                    <a:pt x="97" y="508"/>
                  </a:lnTo>
                  <a:lnTo>
                    <a:pt x="93" y="504"/>
                  </a:lnTo>
                  <a:lnTo>
                    <a:pt x="93" y="504"/>
                  </a:lnTo>
                  <a:lnTo>
                    <a:pt x="93" y="508"/>
                  </a:lnTo>
                  <a:lnTo>
                    <a:pt x="93" y="508"/>
                  </a:lnTo>
                  <a:lnTo>
                    <a:pt x="93" y="512"/>
                  </a:lnTo>
                  <a:lnTo>
                    <a:pt x="93" y="512"/>
                  </a:lnTo>
                  <a:lnTo>
                    <a:pt x="89" y="515"/>
                  </a:lnTo>
                  <a:lnTo>
                    <a:pt x="86" y="519"/>
                  </a:lnTo>
                  <a:lnTo>
                    <a:pt x="89" y="526"/>
                  </a:lnTo>
                  <a:lnTo>
                    <a:pt x="89" y="530"/>
                  </a:lnTo>
                  <a:lnTo>
                    <a:pt x="93" y="538"/>
                  </a:lnTo>
                  <a:lnTo>
                    <a:pt x="93" y="538"/>
                  </a:lnTo>
                  <a:lnTo>
                    <a:pt x="93" y="538"/>
                  </a:lnTo>
                  <a:lnTo>
                    <a:pt x="93" y="541"/>
                  </a:lnTo>
                  <a:lnTo>
                    <a:pt x="93" y="541"/>
                  </a:lnTo>
                  <a:lnTo>
                    <a:pt x="93" y="545"/>
                  </a:lnTo>
                  <a:lnTo>
                    <a:pt x="97" y="545"/>
                  </a:lnTo>
                  <a:lnTo>
                    <a:pt x="97" y="545"/>
                  </a:lnTo>
                  <a:lnTo>
                    <a:pt x="100" y="549"/>
                  </a:lnTo>
                  <a:lnTo>
                    <a:pt x="104" y="552"/>
                  </a:lnTo>
                  <a:lnTo>
                    <a:pt x="108" y="552"/>
                  </a:lnTo>
                  <a:lnTo>
                    <a:pt x="108" y="556"/>
                  </a:lnTo>
                  <a:lnTo>
                    <a:pt x="108" y="556"/>
                  </a:lnTo>
                  <a:lnTo>
                    <a:pt x="104" y="556"/>
                  </a:lnTo>
                  <a:lnTo>
                    <a:pt x="97" y="552"/>
                  </a:lnTo>
                  <a:lnTo>
                    <a:pt x="93" y="552"/>
                  </a:lnTo>
                  <a:lnTo>
                    <a:pt x="93" y="549"/>
                  </a:lnTo>
                  <a:lnTo>
                    <a:pt x="71" y="549"/>
                  </a:lnTo>
                  <a:lnTo>
                    <a:pt x="60" y="552"/>
                  </a:lnTo>
                  <a:lnTo>
                    <a:pt x="56" y="549"/>
                  </a:lnTo>
                  <a:lnTo>
                    <a:pt x="49" y="549"/>
                  </a:lnTo>
                  <a:lnTo>
                    <a:pt x="49" y="545"/>
                  </a:lnTo>
                  <a:lnTo>
                    <a:pt x="45" y="538"/>
                  </a:lnTo>
                  <a:lnTo>
                    <a:pt x="41" y="534"/>
                  </a:lnTo>
                  <a:lnTo>
                    <a:pt x="41" y="526"/>
                  </a:lnTo>
                  <a:lnTo>
                    <a:pt x="41" y="523"/>
                  </a:lnTo>
                  <a:lnTo>
                    <a:pt x="38" y="523"/>
                  </a:lnTo>
                  <a:lnTo>
                    <a:pt x="34" y="526"/>
                  </a:lnTo>
                  <a:lnTo>
                    <a:pt x="30" y="526"/>
                  </a:lnTo>
                  <a:lnTo>
                    <a:pt x="26" y="526"/>
                  </a:lnTo>
                  <a:lnTo>
                    <a:pt x="19" y="515"/>
                  </a:lnTo>
                  <a:lnTo>
                    <a:pt x="19" y="512"/>
                  </a:lnTo>
                  <a:lnTo>
                    <a:pt x="19" y="497"/>
                  </a:lnTo>
                  <a:lnTo>
                    <a:pt x="23" y="493"/>
                  </a:lnTo>
                  <a:lnTo>
                    <a:pt x="30" y="486"/>
                  </a:lnTo>
                  <a:lnTo>
                    <a:pt x="30" y="478"/>
                  </a:lnTo>
                  <a:lnTo>
                    <a:pt x="30" y="471"/>
                  </a:lnTo>
                  <a:lnTo>
                    <a:pt x="26" y="467"/>
                  </a:lnTo>
                  <a:lnTo>
                    <a:pt x="30" y="460"/>
                  </a:lnTo>
                  <a:lnTo>
                    <a:pt x="30" y="456"/>
                  </a:lnTo>
                  <a:lnTo>
                    <a:pt x="30" y="449"/>
                  </a:lnTo>
                  <a:lnTo>
                    <a:pt x="30" y="445"/>
                  </a:lnTo>
                  <a:lnTo>
                    <a:pt x="30" y="441"/>
                  </a:lnTo>
                  <a:lnTo>
                    <a:pt x="30" y="437"/>
                  </a:lnTo>
                  <a:lnTo>
                    <a:pt x="30" y="426"/>
                  </a:lnTo>
                  <a:lnTo>
                    <a:pt x="26" y="423"/>
                  </a:lnTo>
                  <a:lnTo>
                    <a:pt x="26" y="423"/>
                  </a:lnTo>
                  <a:lnTo>
                    <a:pt x="30" y="419"/>
                  </a:lnTo>
                  <a:lnTo>
                    <a:pt x="30" y="415"/>
                  </a:lnTo>
                  <a:lnTo>
                    <a:pt x="26" y="408"/>
                  </a:lnTo>
                  <a:lnTo>
                    <a:pt x="23" y="404"/>
                  </a:lnTo>
                  <a:lnTo>
                    <a:pt x="19" y="404"/>
                  </a:lnTo>
                  <a:lnTo>
                    <a:pt x="19" y="408"/>
                  </a:lnTo>
                  <a:lnTo>
                    <a:pt x="15" y="404"/>
                  </a:lnTo>
                  <a:lnTo>
                    <a:pt x="15" y="400"/>
                  </a:lnTo>
                  <a:lnTo>
                    <a:pt x="23" y="400"/>
                  </a:lnTo>
                  <a:lnTo>
                    <a:pt x="26" y="397"/>
                  </a:lnTo>
                  <a:lnTo>
                    <a:pt x="26" y="393"/>
                  </a:lnTo>
                  <a:lnTo>
                    <a:pt x="26" y="393"/>
                  </a:lnTo>
                  <a:lnTo>
                    <a:pt x="23" y="397"/>
                  </a:lnTo>
                  <a:lnTo>
                    <a:pt x="19" y="397"/>
                  </a:lnTo>
                  <a:lnTo>
                    <a:pt x="19" y="389"/>
                  </a:lnTo>
                  <a:lnTo>
                    <a:pt x="15" y="382"/>
                  </a:lnTo>
                  <a:lnTo>
                    <a:pt x="15" y="378"/>
                  </a:lnTo>
                  <a:lnTo>
                    <a:pt x="15" y="374"/>
                  </a:lnTo>
                  <a:lnTo>
                    <a:pt x="12" y="371"/>
                  </a:lnTo>
                  <a:lnTo>
                    <a:pt x="8" y="367"/>
                  </a:lnTo>
                  <a:lnTo>
                    <a:pt x="8" y="356"/>
                  </a:lnTo>
                  <a:lnTo>
                    <a:pt x="12" y="352"/>
                  </a:lnTo>
                  <a:lnTo>
                    <a:pt x="12" y="348"/>
                  </a:lnTo>
                  <a:lnTo>
                    <a:pt x="12" y="345"/>
                  </a:lnTo>
                  <a:lnTo>
                    <a:pt x="8" y="345"/>
                  </a:lnTo>
                  <a:lnTo>
                    <a:pt x="8" y="337"/>
                  </a:lnTo>
                  <a:lnTo>
                    <a:pt x="4" y="330"/>
                  </a:lnTo>
                  <a:lnTo>
                    <a:pt x="8" y="319"/>
                  </a:lnTo>
                  <a:lnTo>
                    <a:pt x="4" y="311"/>
                  </a:lnTo>
                  <a:lnTo>
                    <a:pt x="4" y="308"/>
                  </a:lnTo>
                  <a:lnTo>
                    <a:pt x="8" y="300"/>
                  </a:lnTo>
                  <a:lnTo>
                    <a:pt x="12" y="293"/>
                  </a:lnTo>
                  <a:lnTo>
                    <a:pt x="15" y="289"/>
                  </a:lnTo>
                  <a:lnTo>
                    <a:pt x="15" y="289"/>
                  </a:lnTo>
                  <a:lnTo>
                    <a:pt x="8" y="270"/>
                  </a:lnTo>
                  <a:lnTo>
                    <a:pt x="8" y="263"/>
                  </a:lnTo>
                  <a:lnTo>
                    <a:pt x="8" y="259"/>
                  </a:lnTo>
                  <a:lnTo>
                    <a:pt x="8" y="248"/>
                  </a:lnTo>
                  <a:lnTo>
                    <a:pt x="12" y="244"/>
                  </a:lnTo>
                  <a:lnTo>
                    <a:pt x="15" y="241"/>
                  </a:lnTo>
                  <a:lnTo>
                    <a:pt x="15" y="233"/>
                  </a:lnTo>
                  <a:lnTo>
                    <a:pt x="12" y="230"/>
                  </a:lnTo>
                  <a:lnTo>
                    <a:pt x="8" y="226"/>
                  </a:lnTo>
                  <a:lnTo>
                    <a:pt x="12" y="222"/>
                  </a:lnTo>
                  <a:lnTo>
                    <a:pt x="12" y="219"/>
                  </a:lnTo>
                  <a:lnTo>
                    <a:pt x="15" y="211"/>
                  </a:lnTo>
                  <a:lnTo>
                    <a:pt x="19" y="211"/>
                  </a:lnTo>
                  <a:lnTo>
                    <a:pt x="19" y="204"/>
                  </a:lnTo>
                  <a:lnTo>
                    <a:pt x="15" y="193"/>
                  </a:lnTo>
                  <a:lnTo>
                    <a:pt x="15" y="189"/>
                  </a:lnTo>
                  <a:lnTo>
                    <a:pt x="12" y="181"/>
                  </a:lnTo>
                  <a:lnTo>
                    <a:pt x="12" y="178"/>
                  </a:lnTo>
                  <a:lnTo>
                    <a:pt x="8" y="170"/>
                  </a:lnTo>
                  <a:lnTo>
                    <a:pt x="4" y="167"/>
                  </a:lnTo>
                  <a:lnTo>
                    <a:pt x="4" y="163"/>
                  </a:lnTo>
                  <a:lnTo>
                    <a:pt x="0" y="155"/>
                  </a:lnTo>
                  <a:lnTo>
                    <a:pt x="0" y="152"/>
                  </a:lnTo>
                  <a:lnTo>
                    <a:pt x="8" y="148"/>
                  </a:lnTo>
                  <a:lnTo>
                    <a:pt x="8" y="141"/>
                  </a:lnTo>
                  <a:lnTo>
                    <a:pt x="8" y="141"/>
                  </a:lnTo>
                  <a:lnTo>
                    <a:pt x="8" y="133"/>
                  </a:lnTo>
                  <a:lnTo>
                    <a:pt x="8" y="126"/>
                  </a:lnTo>
                  <a:lnTo>
                    <a:pt x="4" y="118"/>
                  </a:lnTo>
                  <a:lnTo>
                    <a:pt x="8" y="115"/>
                  </a:lnTo>
                  <a:lnTo>
                    <a:pt x="8" y="104"/>
                  </a:lnTo>
                  <a:lnTo>
                    <a:pt x="12" y="100"/>
                  </a:lnTo>
                  <a:lnTo>
                    <a:pt x="15" y="92"/>
                  </a:lnTo>
                  <a:lnTo>
                    <a:pt x="23" y="89"/>
                  </a:lnTo>
                  <a:lnTo>
                    <a:pt x="23" y="85"/>
                  </a:lnTo>
                  <a:lnTo>
                    <a:pt x="26" y="81"/>
                  </a:lnTo>
                  <a:lnTo>
                    <a:pt x="26" y="81"/>
                  </a:lnTo>
                  <a:lnTo>
                    <a:pt x="26" y="78"/>
                  </a:lnTo>
                  <a:lnTo>
                    <a:pt x="23" y="74"/>
                  </a:lnTo>
                  <a:lnTo>
                    <a:pt x="23" y="74"/>
                  </a:lnTo>
                  <a:lnTo>
                    <a:pt x="23" y="70"/>
                  </a:lnTo>
                  <a:lnTo>
                    <a:pt x="26" y="70"/>
                  </a:lnTo>
                  <a:lnTo>
                    <a:pt x="26" y="66"/>
                  </a:lnTo>
                  <a:lnTo>
                    <a:pt x="23" y="63"/>
                  </a:lnTo>
                  <a:lnTo>
                    <a:pt x="23" y="55"/>
                  </a:lnTo>
                  <a:lnTo>
                    <a:pt x="23" y="52"/>
                  </a:lnTo>
                  <a:lnTo>
                    <a:pt x="23" y="52"/>
                  </a:lnTo>
                  <a:lnTo>
                    <a:pt x="19" y="48"/>
                  </a:lnTo>
                  <a:lnTo>
                    <a:pt x="19" y="44"/>
                  </a:lnTo>
                  <a:lnTo>
                    <a:pt x="41" y="33"/>
                  </a:lnTo>
                  <a:lnTo>
                    <a:pt x="45" y="18"/>
                  </a:lnTo>
                  <a:lnTo>
                    <a:pt x="41" y="14"/>
                  </a:lnTo>
                  <a:lnTo>
                    <a:pt x="41" y="14"/>
                  </a:lnTo>
                  <a:close/>
                  <a:moveTo>
                    <a:pt x="178" y="608"/>
                  </a:moveTo>
                  <a:lnTo>
                    <a:pt x="178" y="608"/>
                  </a:lnTo>
                  <a:lnTo>
                    <a:pt x="182" y="608"/>
                  </a:lnTo>
                  <a:lnTo>
                    <a:pt x="186" y="608"/>
                  </a:lnTo>
                  <a:lnTo>
                    <a:pt x="189" y="604"/>
                  </a:lnTo>
                  <a:lnTo>
                    <a:pt x="186" y="604"/>
                  </a:lnTo>
                  <a:lnTo>
                    <a:pt x="182" y="604"/>
                  </a:lnTo>
                  <a:lnTo>
                    <a:pt x="178" y="608"/>
                  </a:lnTo>
                  <a:lnTo>
                    <a:pt x="178" y="608"/>
                  </a:lnTo>
                  <a:lnTo>
                    <a:pt x="178" y="608"/>
                  </a:lnTo>
                  <a:close/>
                  <a:moveTo>
                    <a:pt x="104" y="560"/>
                  </a:moveTo>
                  <a:lnTo>
                    <a:pt x="104" y="560"/>
                  </a:lnTo>
                  <a:lnTo>
                    <a:pt x="108" y="564"/>
                  </a:lnTo>
                  <a:lnTo>
                    <a:pt x="112" y="567"/>
                  </a:lnTo>
                  <a:lnTo>
                    <a:pt x="112" y="575"/>
                  </a:lnTo>
                  <a:lnTo>
                    <a:pt x="112" y="575"/>
                  </a:lnTo>
                  <a:lnTo>
                    <a:pt x="108" y="575"/>
                  </a:lnTo>
                  <a:lnTo>
                    <a:pt x="108" y="578"/>
                  </a:lnTo>
                  <a:lnTo>
                    <a:pt x="104" y="560"/>
                  </a:lnTo>
                  <a:lnTo>
                    <a:pt x="104" y="560"/>
                  </a:lnTo>
                  <a:close/>
                  <a:moveTo>
                    <a:pt x="108" y="578"/>
                  </a:moveTo>
                  <a:lnTo>
                    <a:pt x="112" y="578"/>
                  </a:lnTo>
                  <a:lnTo>
                    <a:pt x="115" y="578"/>
                  </a:lnTo>
                  <a:lnTo>
                    <a:pt x="119" y="582"/>
                  </a:lnTo>
                  <a:lnTo>
                    <a:pt x="119" y="586"/>
                  </a:lnTo>
                  <a:lnTo>
                    <a:pt x="123" y="586"/>
                  </a:lnTo>
                  <a:lnTo>
                    <a:pt x="126" y="589"/>
                  </a:lnTo>
                  <a:lnTo>
                    <a:pt x="126" y="593"/>
                  </a:lnTo>
                  <a:lnTo>
                    <a:pt x="130" y="593"/>
                  </a:lnTo>
                  <a:lnTo>
                    <a:pt x="145" y="597"/>
                  </a:lnTo>
                  <a:lnTo>
                    <a:pt x="145" y="601"/>
                  </a:lnTo>
                  <a:lnTo>
                    <a:pt x="149" y="601"/>
                  </a:lnTo>
                  <a:lnTo>
                    <a:pt x="156" y="604"/>
                  </a:lnTo>
                  <a:lnTo>
                    <a:pt x="160" y="604"/>
                  </a:lnTo>
                  <a:lnTo>
                    <a:pt x="163" y="604"/>
                  </a:lnTo>
                  <a:lnTo>
                    <a:pt x="167" y="604"/>
                  </a:lnTo>
                  <a:lnTo>
                    <a:pt x="167" y="608"/>
                  </a:lnTo>
                  <a:lnTo>
                    <a:pt x="163" y="608"/>
                  </a:lnTo>
                  <a:lnTo>
                    <a:pt x="163" y="608"/>
                  </a:lnTo>
                  <a:lnTo>
                    <a:pt x="160" y="608"/>
                  </a:lnTo>
                  <a:lnTo>
                    <a:pt x="156" y="612"/>
                  </a:lnTo>
                  <a:lnTo>
                    <a:pt x="156" y="615"/>
                  </a:lnTo>
                  <a:lnTo>
                    <a:pt x="152" y="615"/>
                  </a:lnTo>
                  <a:lnTo>
                    <a:pt x="149" y="615"/>
                  </a:lnTo>
                  <a:lnTo>
                    <a:pt x="145" y="612"/>
                  </a:lnTo>
                  <a:lnTo>
                    <a:pt x="137" y="612"/>
                  </a:lnTo>
                  <a:lnTo>
                    <a:pt x="130" y="612"/>
                  </a:lnTo>
                  <a:lnTo>
                    <a:pt x="126" y="612"/>
                  </a:lnTo>
                  <a:lnTo>
                    <a:pt x="119" y="612"/>
                  </a:lnTo>
                  <a:lnTo>
                    <a:pt x="119" y="612"/>
                  </a:lnTo>
                  <a:lnTo>
                    <a:pt x="115" y="608"/>
                  </a:lnTo>
                  <a:lnTo>
                    <a:pt x="123" y="608"/>
                  </a:lnTo>
                  <a:lnTo>
                    <a:pt x="130" y="604"/>
                  </a:lnTo>
                  <a:lnTo>
                    <a:pt x="130" y="604"/>
                  </a:lnTo>
                  <a:lnTo>
                    <a:pt x="130" y="604"/>
                  </a:lnTo>
                  <a:lnTo>
                    <a:pt x="126" y="604"/>
                  </a:lnTo>
                  <a:lnTo>
                    <a:pt x="123" y="604"/>
                  </a:lnTo>
                  <a:lnTo>
                    <a:pt x="115" y="604"/>
                  </a:lnTo>
                  <a:lnTo>
                    <a:pt x="115" y="604"/>
                  </a:lnTo>
                  <a:lnTo>
                    <a:pt x="108" y="5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8" name="Freeform 189"/>
            <p:cNvSpPr>
              <a:spLocks noEditPoints="1"/>
            </p:cNvSpPr>
            <p:nvPr/>
          </p:nvSpPr>
          <p:spPr bwMode="auto">
            <a:xfrm>
              <a:off x="2902583" y="4754973"/>
              <a:ext cx="326032" cy="1230733"/>
            </a:xfrm>
            <a:custGeom>
              <a:avLst/>
              <a:gdLst>
                <a:gd name="T0" fmla="*/ 33 w 49"/>
                <a:gd name="T1" fmla="*/ 183 h 190"/>
                <a:gd name="T2" fmla="*/ 33 w 49"/>
                <a:gd name="T3" fmla="*/ 185 h 190"/>
                <a:gd name="T4" fmla="*/ 40 w 49"/>
                <a:gd name="T5" fmla="*/ 185 h 190"/>
                <a:gd name="T6" fmla="*/ 33 w 49"/>
                <a:gd name="T7" fmla="*/ 177 h 190"/>
                <a:gd name="T8" fmla="*/ 39 w 49"/>
                <a:gd name="T9" fmla="*/ 175 h 190"/>
                <a:gd name="T10" fmla="*/ 15 w 49"/>
                <a:gd name="T11" fmla="*/ 157 h 190"/>
                <a:gd name="T12" fmla="*/ 15 w 49"/>
                <a:gd name="T13" fmla="*/ 129 h 190"/>
                <a:gd name="T14" fmla="*/ 11 w 49"/>
                <a:gd name="T15" fmla="*/ 108 h 190"/>
                <a:gd name="T16" fmla="*/ 15 w 49"/>
                <a:gd name="T17" fmla="*/ 74 h 190"/>
                <a:gd name="T18" fmla="*/ 16 w 49"/>
                <a:gd name="T19" fmla="*/ 42 h 190"/>
                <a:gd name="T20" fmla="*/ 16 w 49"/>
                <a:gd name="T21" fmla="*/ 15 h 190"/>
                <a:gd name="T22" fmla="*/ 7 w 49"/>
                <a:gd name="T23" fmla="*/ 3 h 190"/>
                <a:gd name="T24" fmla="*/ 5 w 49"/>
                <a:gd name="T25" fmla="*/ 25 h 190"/>
                <a:gd name="T26" fmla="*/ 5 w 49"/>
                <a:gd name="T27" fmla="*/ 47 h 190"/>
                <a:gd name="T28" fmla="*/ 6 w 49"/>
                <a:gd name="T29" fmla="*/ 67 h 190"/>
                <a:gd name="T30" fmla="*/ 4 w 49"/>
                <a:gd name="T31" fmla="*/ 82 h 190"/>
                <a:gd name="T32" fmla="*/ 2 w 49"/>
                <a:gd name="T33" fmla="*/ 94 h 190"/>
                <a:gd name="T34" fmla="*/ 3 w 49"/>
                <a:gd name="T35" fmla="*/ 109 h 190"/>
                <a:gd name="T36" fmla="*/ 10 w 49"/>
                <a:gd name="T37" fmla="*/ 116 h 190"/>
                <a:gd name="T38" fmla="*/ 9 w 49"/>
                <a:gd name="T39" fmla="*/ 125 h 190"/>
                <a:gd name="T40" fmla="*/ 9 w 49"/>
                <a:gd name="T41" fmla="*/ 138 h 190"/>
                <a:gd name="T42" fmla="*/ 3 w 49"/>
                <a:gd name="T43" fmla="*/ 135 h 190"/>
                <a:gd name="T44" fmla="*/ 6 w 49"/>
                <a:gd name="T45" fmla="*/ 139 h 190"/>
                <a:gd name="T46" fmla="*/ 10 w 49"/>
                <a:gd name="T47" fmla="*/ 144 h 190"/>
                <a:gd name="T48" fmla="*/ 10 w 49"/>
                <a:gd name="T49" fmla="*/ 150 h 190"/>
                <a:gd name="T50" fmla="*/ 11 w 49"/>
                <a:gd name="T51" fmla="*/ 157 h 190"/>
                <a:gd name="T52" fmla="*/ 15 w 49"/>
                <a:gd name="T53" fmla="*/ 165 h 190"/>
                <a:gd name="T54" fmla="*/ 20 w 49"/>
                <a:gd name="T55" fmla="*/ 167 h 190"/>
                <a:gd name="T56" fmla="*/ 21 w 49"/>
                <a:gd name="T57" fmla="*/ 170 h 190"/>
                <a:gd name="T58" fmla="*/ 19 w 49"/>
                <a:gd name="T59" fmla="*/ 172 h 190"/>
                <a:gd name="T60" fmla="*/ 23 w 49"/>
                <a:gd name="T61" fmla="*/ 171 h 190"/>
                <a:gd name="T62" fmla="*/ 21 w 49"/>
                <a:gd name="T63" fmla="*/ 175 h 190"/>
                <a:gd name="T64" fmla="*/ 28 w 49"/>
                <a:gd name="T65" fmla="*/ 173 h 190"/>
                <a:gd name="T66" fmla="*/ 29 w 49"/>
                <a:gd name="T67" fmla="*/ 179 h 190"/>
                <a:gd name="T68" fmla="*/ 38 w 49"/>
                <a:gd name="T69" fmla="*/ 169 h 190"/>
                <a:gd name="T70" fmla="*/ 3 w 49"/>
                <a:gd name="T71" fmla="*/ 117 h 190"/>
                <a:gd name="T72" fmla="*/ 8 w 49"/>
                <a:gd name="T73" fmla="*/ 115 h 190"/>
                <a:gd name="T74" fmla="*/ 7 w 49"/>
                <a:gd name="T75" fmla="*/ 124 h 190"/>
                <a:gd name="T76" fmla="*/ 3 w 49"/>
                <a:gd name="T77" fmla="*/ 128 h 190"/>
                <a:gd name="T78" fmla="*/ 4 w 49"/>
                <a:gd name="T79" fmla="*/ 128 h 190"/>
                <a:gd name="T80" fmla="*/ 9 w 49"/>
                <a:gd name="T81" fmla="*/ 126 h 190"/>
                <a:gd name="T82" fmla="*/ 5 w 49"/>
                <a:gd name="T83" fmla="*/ 130 h 190"/>
                <a:gd name="T84" fmla="*/ 7 w 49"/>
                <a:gd name="T85" fmla="*/ 148 h 190"/>
                <a:gd name="T86" fmla="*/ 6 w 49"/>
                <a:gd name="T87" fmla="*/ 148 h 190"/>
                <a:gd name="T88" fmla="*/ 5 w 49"/>
                <a:gd name="T89" fmla="*/ 152 h 190"/>
                <a:gd name="T90" fmla="*/ 6 w 49"/>
                <a:gd name="T91" fmla="*/ 154 h 190"/>
                <a:gd name="T92" fmla="*/ 9 w 49"/>
                <a:gd name="T93" fmla="*/ 156 h 190"/>
                <a:gd name="T94" fmla="*/ 10 w 49"/>
                <a:gd name="T95" fmla="*/ 162 h 190"/>
                <a:gd name="T96" fmla="*/ 10 w 49"/>
                <a:gd name="T97" fmla="*/ 161 h 190"/>
                <a:gd name="T98" fmla="*/ 11 w 49"/>
                <a:gd name="T99" fmla="*/ 167 h 190"/>
                <a:gd name="T100" fmla="*/ 14 w 49"/>
                <a:gd name="T101" fmla="*/ 169 h 190"/>
                <a:gd name="T102" fmla="*/ 15 w 49"/>
                <a:gd name="T103" fmla="*/ 169 h 190"/>
                <a:gd name="T104" fmla="*/ 17 w 49"/>
                <a:gd name="T105" fmla="*/ 172 h 190"/>
                <a:gd name="T106" fmla="*/ 21 w 49"/>
                <a:gd name="T107" fmla="*/ 177 h 190"/>
                <a:gd name="T108" fmla="*/ 22 w 49"/>
                <a:gd name="T109" fmla="*/ 180 h 190"/>
                <a:gd name="T110" fmla="*/ 26 w 49"/>
                <a:gd name="T111" fmla="*/ 180 h 190"/>
                <a:gd name="T112" fmla="*/ 27 w 49"/>
                <a:gd name="T113" fmla="*/ 181 h 190"/>
                <a:gd name="T114" fmla="*/ 31 w 49"/>
                <a:gd name="T115" fmla="*/ 179 h 190"/>
                <a:gd name="T116" fmla="*/ 48 w 49"/>
                <a:gd name="T117" fmla="*/ 188 h 190"/>
                <a:gd name="T118" fmla="*/ 45 w 49"/>
                <a:gd name="T119" fmla="*/ 186 h 190"/>
                <a:gd name="T120" fmla="*/ 41 w 49"/>
                <a:gd name="T121" fmla="*/ 187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9" h="190">
                  <a:moveTo>
                    <a:pt x="42" y="184"/>
                  </a:moveTo>
                  <a:cubicBezTo>
                    <a:pt x="41" y="183"/>
                    <a:pt x="41" y="183"/>
                    <a:pt x="41" y="183"/>
                  </a:cubicBezTo>
                  <a:cubicBezTo>
                    <a:pt x="41" y="183"/>
                    <a:pt x="41" y="183"/>
                    <a:pt x="41" y="183"/>
                  </a:cubicBezTo>
                  <a:cubicBezTo>
                    <a:pt x="40" y="182"/>
                    <a:pt x="40" y="182"/>
                    <a:pt x="40" y="182"/>
                  </a:cubicBezTo>
                  <a:cubicBezTo>
                    <a:pt x="38" y="182"/>
                    <a:pt x="38" y="182"/>
                    <a:pt x="38" y="182"/>
                  </a:cubicBezTo>
                  <a:cubicBezTo>
                    <a:pt x="36" y="181"/>
                    <a:pt x="36" y="181"/>
                    <a:pt x="36" y="181"/>
                  </a:cubicBezTo>
                  <a:cubicBezTo>
                    <a:pt x="35" y="181"/>
                    <a:pt x="35" y="181"/>
                    <a:pt x="35" y="181"/>
                  </a:cubicBezTo>
                  <a:cubicBezTo>
                    <a:pt x="35" y="181"/>
                    <a:pt x="35" y="181"/>
                    <a:pt x="35" y="181"/>
                  </a:cubicBezTo>
                  <a:cubicBezTo>
                    <a:pt x="35" y="181"/>
                    <a:pt x="35" y="181"/>
                    <a:pt x="35" y="181"/>
                  </a:cubicBezTo>
                  <a:cubicBezTo>
                    <a:pt x="35" y="182"/>
                    <a:pt x="35" y="182"/>
                    <a:pt x="35" y="182"/>
                  </a:cubicBezTo>
                  <a:cubicBezTo>
                    <a:pt x="35" y="182"/>
                    <a:pt x="35" y="182"/>
                    <a:pt x="35" y="182"/>
                  </a:cubicBezTo>
                  <a:cubicBezTo>
                    <a:pt x="33" y="181"/>
                    <a:pt x="33" y="181"/>
                    <a:pt x="33" y="181"/>
                  </a:cubicBezTo>
                  <a:cubicBezTo>
                    <a:pt x="32" y="181"/>
                    <a:pt x="32" y="181"/>
                    <a:pt x="32" y="181"/>
                  </a:cubicBezTo>
                  <a:cubicBezTo>
                    <a:pt x="32" y="181"/>
                    <a:pt x="32" y="181"/>
                    <a:pt x="32" y="181"/>
                  </a:cubicBezTo>
                  <a:cubicBezTo>
                    <a:pt x="32" y="181"/>
                    <a:pt x="32" y="181"/>
                    <a:pt x="32" y="181"/>
                  </a:cubicBezTo>
                  <a:cubicBezTo>
                    <a:pt x="34" y="182"/>
                    <a:pt x="34" y="182"/>
                    <a:pt x="34" y="182"/>
                  </a:cubicBezTo>
                  <a:cubicBezTo>
                    <a:pt x="34" y="182"/>
                    <a:pt x="34" y="182"/>
                    <a:pt x="34" y="182"/>
                  </a:cubicBezTo>
                  <a:cubicBezTo>
                    <a:pt x="34" y="182"/>
                    <a:pt x="34" y="182"/>
                    <a:pt x="34" y="182"/>
                  </a:cubicBezTo>
                  <a:cubicBezTo>
                    <a:pt x="34" y="182"/>
                    <a:pt x="34" y="182"/>
                    <a:pt x="34" y="182"/>
                  </a:cubicBezTo>
                  <a:cubicBezTo>
                    <a:pt x="34" y="183"/>
                    <a:pt x="34" y="183"/>
                    <a:pt x="34" y="183"/>
                  </a:cubicBezTo>
                  <a:cubicBezTo>
                    <a:pt x="33" y="183"/>
                    <a:pt x="33" y="183"/>
                    <a:pt x="33" y="183"/>
                  </a:cubicBezTo>
                  <a:cubicBezTo>
                    <a:pt x="33" y="182"/>
                    <a:pt x="33" y="182"/>
                    <a:pt x="33" y="182"/>
                  </a:cubicBezTo>
                  <a:cubicBezTo>
                    <a:pt x="32" y="182"/>
                    <a:pt x="32" y="182"/>
                    <a:pt x="32" y="182"/>
                  </a:cubicBezTo>
                  <a:cubicBezTo>
                    <a:pt x="32" y="182"/>
                    <a:pt x="32" y="182"/>
                    <a:pt x="32" y="182"/>
                  </a:cubicBezTo>
                  <a:cubicBezTo>
                    <a:pt x="32" y="183"/>
                    <a:pt x="32" y="183"/>
                    <a:pt x="32" y="183"/>
                  </a:cubicBezTo>
                  <a:cubicBezTo>
                    <a:pt x="31" y="183"/>
                    <a:pt x="31" y="183"/>
                    <a:pt x="31" y="183"/>
                  </a:cubicBezTo>
                  <a:cubicBezTo>
                    <a:pt x="30" y="183"/>
                    <a:pt x="30" y="183"/>
                    <a:pt x="30" y="183"/>
                  </a:cubicBezTo>
                  <a:cubicBezTo>
                    <a:pt x="30" y="183"/>
                    <a:pt x="30" y="183"/>
                    <a:pt x="30" y="183"/>
                  </a:cubicBezTo>
                  <a:cubicBezTo>
                    <a:pt x="30" y="183"/>
                    <a:pt x="30" y="183"/>
                    <a:pt x="30" y="183"/>
                  </a:cubicBezTo>
                  <a:cubicBezTo>
                    <a:pt x="30" y="183"/>
                    <a:pt x="30" y="183"/>
                    <a:pt x="30" y="183"/>
                  </a:cubicBezTo>
                  <a:cubicBezTo>
                    <a:pt x="29" y="183"/>
                    <a:pt x="29" y="183"/>
                    <a:pt x="29" y="183"/>
                  </a:cubicBezTo>
                  <a:cubicBezTo>
                    <a:pt x="28" y="184"/>
                    <a:pt x="28" y="184"/>
                    <a:pt x="28" y="184"/>
                  </a:cubicBezTo>
                  <a:cubicBezTo>
                    <a:pt x="28" y="184"/>
                    <a:pt x="28" y="184"/>
                    <a:pt x="28" y="184"/>
                  </a:cubicBezTo>
                  <a:cubicBezTo>
                    <a:pt x="29" y="184"/>
                    <a:pt x="29" y="184"/>
                    <a:pt x="29" y="184"/>
                  </a:cubicBezTo>
                  <a:cubicBezTo>
                    <a:pt x="30" y="184"/>
                    <a:pt x="30" y="184"/>
                    <a:pt x="30" y="184"/>
                  </a:cubicBezTo>
                  <a:cubicBezTo>
                    <a:pt x="30" y="184"/>
                    <a:pt x="30" y="184"/>
                    <a:pt x="30" y="184"/>
                  </a:cubicBezTo>
                  <a:cubicBezTo>
                    <a:pt x="31" y="184"/>
                    <a:pt x="31" y="184"/>
                    <a:pt x="31" y="184"/>
                  </a:cubicBezTo>
                  <a:cubicBezTo>
                    <a:pt x="31" y="184"/>
                    <a:pt x="31" y="184"/>
                    <a:pt x="31" y="184"/>
                  </a:cubicBezTo>
                  <a:cubicBezTo>
                    <a:pt x="32" y="184"/>
                    <a:pt x="32" y="184"/>
                    <a:pt x="32" y="184"/>
                  </a:cubicBezTo>
                  <a:cubicBezTo>
                    <a:pt x="32" y="184"/>
                    <a:pt x="32" y="184"/>
                    <a:pt x="32" y="184"/>
                  </a:cubicBezTo>
                  <a:cubicBezTo>
                    <a:pt x="33" y="184"/>
                    <a:pt x="33" y="184"/>
                    <a:pt x="33" y="184"/>
                  </a:cubicBezTo>
                  <a:cubicBezTo>
                    <a:pt x="33" y="185"/>
                    <a:pt x="33" y="185"/>
                    <a:pt x="33" y="185"/>
                  </a:cubicBezTo>
                  <a:cubicBezTo>
                    <a:pt x="33" y="185"/>
                    <a:pt x="33" y="185"/>
                    <a:pt x="33" y="185"/>
                  </a:cubicBezTo>
                  <a:cubicBezTo>
                    <a:pt x="33" y="185"/>
                    <a:pt x="33" y="185"/>
                    <a:pt x="33" y="185"/>
                  </a:cubicBezTo>
                  <a:cubicBezTo>
                    <a:pt x="32" y="186"/>
                    <a:pt x="32" y="186"/>
                    <a:pt x="32" y="186"/>
                  </a:cubicBezTo>
                  <a:cubicBezTo>
                    <a:pt x="33" y="187"/>
                    <a:pt x="33" y="187"/>
                    <a:pt x="33" y="187"/>
                  </a:cubicBezTo>
                  <a:cubicBezTo>
                    <a:pt x="33" y="187"/>
                    <a:pt x="33" y="187"/>
                    <a:pt x="33" y="187"/>
                  </a:cubicBezTo>
                  <a:cubicBezTo>
                    <a:pt x="34" y="187"/>
                    <a:pt x="34" y="187"/>
                    <a:pt x="34" y="187"/>
                  </a:cubicBezTo>
                  <a:cubicBezTo>
                    <a:pt x="35" y="188"/>
                    <a:pt x="35" y="188"/>
                    <a:pt x="35" y="188"/>
                  </a:cubicBezTo>
                  <a:cubicBezTo>
                    <a:pt x="35" y="188"/>
                    <a:pt x="35" y="188"/>
                    <a:pt x="35" y="188"/>
                  </a:cubicBezTo>
                  <a:cubicBezTo>
                    <a:pt x="35" y="187"/>
                    <a:pt x="35" y="187"/>
                    <a:pt x="35" y="187"/>
                  </a:cubicBezTo>
                  <a:cubicBezTo>
                    <a:pt x="35" y="187"/>
                    <a:pt x="35" y="187"/>
                    <a:pt x="35" y="187"/>
                  </a:cubicBezTo>
                  <a:cubicBezTo>
                    <a:pt x="34" y="186"/>
                    <a:pt x="34" y="186"/>
                    <a:pt x="34" y="186"/>
                  </a:cubicBezTo>
                  <a:cubicBezTo>
                    <a:pt x="34" y="186"/>
                    <a:pt x="34" y="186"/>
                    <a:pt x="34" y="186"/>
                  </a:cubicBezTo>
                  <a:cubicBezTo>
                    <a:pt x="34" y="186"/>
                    <a:pt x="34" y="186"/>
                    <a:pt x="34" y="186"/>
                  </a:cubicBezTo>
                  <a:cubicBezTo>
                    <a:pt x="35" y="186"/>
                    <a:pt x="35" y="186"/>
                    <a:pt x="35" y="186"/>
                  </a:cubicBezTo>
                  <a:cubicBezTo>
                    <a:pt x="35" y="186"/>
                    <a:pt x="35" y="186"/>
                    <a:pt x="35" y="186"/>
                  </a:cubicBezTo>
                  <a:cubicBezTo>
                    <a:pt x="35" y="186"/>
                    <a:pt x="35" y="186"/>
                    <a:pt x="35" y="186"/>
                  </a:cubicBezTo>
                  <a:cubicBezTo>
                    <a:pt x="35" y="185"/>
                    <a:pt x="35" y="185"/>
                    <a:pt x="35" y="185"/>
                  </a:cubicBezTo>
                  <a:cubicBezTo>
                    <a:pt x="34" y="185"/>
                    <a:pt x="34" y="185"/>
                    <a:pt x="34" y="185"/>
                  </a:cubicBezTo>
                  <a:cubicBezTo>
                    <a:pt x="36" y="184"/>
                    <a:pt x="36" y="184"/>
                    <a:pt x="36" y="184"/>
                  </a:cubicBezTo>
                  <a:cubicBezTo>
                    <a:pt x="37" y="184"/>
                    <a:pt x="37" y="184"/>
                    <a:pt x="37" y="184"/>
                  </a:cubicBezTo>
                  <a:cubicBezTo>
                    <a:pt x="40" y="185"/>
                    <a:pt x="40" y="185"/>
                    <a:pt x="40" y="185"/>
                  </a:cubicBezTo>
                  <a:cubicBezTo>
                    <a:pt x="41" y="185"/>
                    <a:pt x="41" y="185"/>
                    <a:pt x="41" y="185"/>
                  </a:cubicBezTo>
                  <a:cubicBezTo>
                    <a:pt x="41" y="184"/>
                    <a:pt x="41" y="184"/>
                    <a:pt x="41" y="184"/>
                  </a:cubicBezTo>
                  <a:cubicBezTo>
                    <a:pt x="42" y="184"/>
                    <a:pt x="42" y="184"/>
                    <a:pt x="42" y="184"/>
                  </a:cubicBezTo>
                  <a:close/>
                  <a:moveTo>
                    <a:pt x="41" y="182"/>
                  </a:moveTo>
                  <a:cubicBezTo>
                    <a:pt x="40" y="182"/>
                    <a:pt x="40" y="182"/>
                    <a:pt x="40" y="182"/>
                  </a:cubicBezTo>
                  <a:cubicBezTo>
                    <a:pt x="38" y="181"/>
                    <a:pt x="38" y="181"/>
                    <a:pt x="38" y="181"/>
                  </a:cubicBezTo>
                  <a:cubicBezTo>
                    <a:pt x="36" y="180"/>
                    <a:pt x="36" y="180"/>
                    <a:pt x="36" y="180"/>
                  </a:cubicBezTo>
                  <a:cubicBezTo>
                    <a:pt x="36" y="180"/>
                    <a:pt x="36" y="180"/>
                    <a:pt x="36" y="180"/>
                  </a:cubicBezTo>
                  <a:cubicBezTo>
                    <a:pt x="35" y="180"/>
                    <a:pt x="35" y="180"/>
                    <a:pt x="35" y="180"/>
                  </a:cubicBezTo>
                  <a:cubicBezTo>
                    <a:pt x="34" y="179"/>
                    <a:pt x="34" y="179"/>
                    <a:pt x="34" y="179"/>
                  </a:cubicBezTo>
                  <a:cubicBezTo>
                    <a:pt x="34" y="179"/>
                    <a:pt x="34" y="179"/>
                    <a:pt x="34" y="179"/>
                  </a:cubicBezTo>
                  <a:cubicBezTo>
                    <a:pt x="34" y="178"/>
                    <a:pt x="34" y="178"/>
                    <a:pt x="34" y="178"/>
                  </a:cubicBezTo>
                  <a:cubicBezTo>
                    <a:pt x="35" y="178"/>
                    <a:pt x="35" y="178"/>
                    <a:pt x="35" y="178"/>
                  </a:cubicBezTo>
                  <a:cubicBezTo>
                    <a:pt x="35" y="177"/>
                    <a:pt x="35" y="177"/>
                    <a:pt x="35" y="177"/>
                  </a:cubicBezTo>
                  <a:cubicBezTo>
                    <a:pt x="36" y="177"/>
                    <a:pt x="36" y="177"/>
                    <a:pt x="36" y="177"/>
                  </a:cubicBezTo>
                  <a:cubicBezTo>
                    <a:pt x="37" y="176"/>
                    <a:pt x="37" y="176"/>
                    <a:pt x="37" y="176"/>
                  </a:cubicBezTo>
                  <a:cubicBezTo>
                    <a:pt x="37" y="176"/>
                    <a:pt x="37" y="176"/>
                    <a:pt x="37" y="176"/>
                  </a:cubicBezTo>
                  <a:cubicBezTo>
                    <a:pt x="36" y="176"/>
                    <a:pt x="36" y="176"/>
                    <a:pt x="36" y="176"/>
                  </a:cubicBezTo>
                  <a:cubicBezTo>
                    <a:pt x="34" y="176"/>
                    <a:pt x="34" y="176"/>
                    <a:pt x="34" y="176"/>
                  </a:cubicBezTo>
                  <a:cubicBezTo>
                    <a:pt x="34" y="177"/>
                    <a:pt x="34" y="177"/>
                    <a:pt x="34" y="177"/>
                  </a:cubicBezTo>
                  <a:cubicBezTo>
                    <a:pt x="33" y="177"/>
                    <a:pt x="33" y="177"/>
                    <a:pt x="33" y="177"/>
                  </a:cubicBezTo>
                  <a:cubicBezTo>
                    <a:pt x="32" y="176"/>
                    <a:pt x="32" y="176"/>
                    <a:pt x="32" y="176"/>
                  </a:cubicBezTo>
                  <a:cubicBezTo>
                    <a:pt x="32" y="175"/>
                    <a:pt x="32" y="175"/>
                    <a:pt x="32" y="175"/>
                  </a:cubicBezTo>
                  <a:cubicBezTo>
                    <a:pt x="32" y="174"/>
                    <a:pt x="32" y="174"/>
                    <a:pt x="32" y="174"/>
                  </a:cubicBezTo>
                  <a:cubicBezTo>
                    <a:pt x="33" y="174"/>
                    <a:pt x="33" y="174"/>
                    <a:pt x="33" y="174"/>
                  </a:cubicBezTo>
                  <a:cubicBezTo>
                    <a:pt x="33" y="173"/>
                    <a:pt x="33" y="173"/>
                    <a:pt x="33" y="173"/>
                  </a:cubicBezTo>
                  <a:cubicBezTo>
                    <a:pt x="32" y="173"/>
                    <a:pt x="32" y="173"/>
                    <a:pt x="32" y="173"/>
                  </a:cubicBezTo>
                  <a:cubicBezTo>
                    <a:pt x="32" y="173"/>
                    <a:pt x="32" y="173"/>
                    <a:pt x="32" y="173"/>
                  </a:cubicBezTo>
                  <a:cubicBezTo>
                    <a:pt x="32" y="172"/>
                    <a:pt x="32" y="172"/>
                    <a:pt x="32" y="172"/>
                  </a:cubicBezTo>
                  <a:cubicBezTo>
                    <a:pt x="33" y="172"/>
                    <a:pt x="33" y="172"/>
                    <a:pt x="33" y="172"/>
                  </a:cubicBezTo>
                  <a:cubicBezTo>
                    <a:pt x="34" y="173"/>
                    <a:pt x="34" y="173"/>
                    <a:pt x="34" y="173"/>
                  </a:cubicBezTo>
                  <a:cubicBezTo>
                    <a:pt x="34" y="173"/>
                    <a:pt x="34" y="173"/>
                    <a:pt x="34" y="173"/>
                  </a:cubicBezTo>
                  <a:cubicBezTo>
                    <a:pt x="35" y="172"/>
                    <a:pt x="35" y="172"/>
                    <a:pt x="35" y="172"/>
                  </a:cubicBezTo>
                  <a:cubicBezTo>
                    <a:pt x="35" y="171"/>
                    <a:pt x="35" y="171"/>
                    <a:pt x="35" y="171"/>
                  </a:cubicBezTo>
                  <a:cubicBezTo>
                    <a:pt x="34" y="171"/>
                    <a:pt x="34" y="171"/>
                    <a:pt x="34" y="171"/>
                  </a:cubicBezTo>
                  <a:cubicBezTo>
                    <a:pt x="35" y="170"/>
                    <a:pt x="35" y="170"/>
                    <a:pt x="35" y="170"/>
                  </a:cubicBezTo>
                  <a:cubicBezTo>
                    <a:pt x="35" y="170"/>
                    <a:pt x="35" y="170"/>
                    <a:pt x="35" y="170"/>
                  </a:cubicBezTo>
                  <a:cubicBezTo>
                    <a:pt x="36" y="171"/>
                    <a:pt x="36" y="171"/>
                    <a:pt x="36" y="171"/>
                  </a:cubicBezTo>
                  <a:cubicBezTo>
                    <a:pt x="36" y="171"/>
                    <a:pt x="36" y="171"/>
                    <a:pt x="36" y="171"/>
                  </a:cubicBezTo>
                  <a:cubicBezTo>
                    <a:pt x="38" y="170"/>
                    <a:pt x="38" y="170"/>
                    <a:pt x="38" y="170"/>
                  </a:cubicBezTo>
                  <a:cubicBezTo>
                    <a:pt x="39" y="175"/>
                    <a:pt x="39" y="175"/>
                    <a:pt x="39" y="175"/>
                  </a:cubicBezTo>
                  <a:cubicBezTo>
                    <a:pt x="39" y="175"/>
                    <a:pt x="39" y="175"/>
                    <a:pt x="39" y="175"/>
                  </a:cubicBezTo>
                  <a:cubicBezTo>
                    <a:pt x="39" y="175"/>
                    <a:pt x="39" y="175"/>
                    <a:pt x="39" y="175"/>
                  </a:cubicBezTo>
                  <a:cubicBezTo>
                    <a:pt x="41" y="182"/>
                    <a:pt x="41" y="182"/>
                    <a:pt x="41" y="182"/>
                  </a:cubicBezTo>
                  <a:close/>
                  <a:moveTo>
                    <a:pt x="38" y="169"/>
                  </a:moveTo>
                  <a:cubicBezTo>
                    <a:pt x="36" y="168"/>
                    <a:pt x="36" y="168"/>
                    <a:pt x="36" y="168"/>
                  </a:cubicBezTo>
                  <a:cubicBezTo>
                    <a:pt x="35" y="168"/>
                    <a:pt x="35" y="168"/>
                    <a:pt x="35" y="168"/>
                  </a:cubicBezTo>
                  <a:cubicBezTo>
                    <a:pt x="35" y="167"/>
                    <a:pt x="35" y="167"/>
                    <a:pt x="35" y="167"/>
                  </a:cubicBezTo>
                  <a:cubicBezTo>
                    <a:pt x="29" y="167"/>
                    <a:pt x="29" y="167"/>
                    <a:pt x="29" y="167"/>
                  </a:cubicBezTo>
                  <a:cubicBezTo>
                    <a:pt x="26" y="168"/>
                    <a:pt x="26" y="168"/>
                    <a:pt x="26" y="168"/>
                  </a:cubicBezTo>
                  <a:cubicBezTo>
                    <a:pt x="25" y="167"/>
                    <a:pt x="25" y="167"/>
                    <a:pt x="25" y="167"/>
                  </a:cubicBezTo>
                  <a:cubicBezTo>
                    <a:pt x="23" y="167"/>
                    <a:pt x="23" y="167"/>
                    <a:pt x="23" y="167"/>
                  </a:cubicBezTo>
                  <a:cubicBezTo>
                    <a:pt x="23" y="166"/>
                    <a:pt x="23" y="166"/>
                    <a:pt x="23" y="166"/>
                  </a:cubicBezTo>
                  <a:cubicBezTo>
                    <a:pt x="22" y="164"/>
                    <a:pt x="22" y="164"/>
                    <a:pt x="22" y="164"/>
                  </a:cubicBezTo>
                  <a:cubicBezTo>
                    <a:pt x="21" y="163"/>
                    <a:pt x="21" y="163"/>
                    <a:pt x="21" y="163"/>
                  </a:cubicBezTo>
                  <a:cubicBezTo>
                    <a:pt x="21" y="161"/>
                    <a:pt x="21" y="161"/>
                    <a:pt x="21" y="161"/>
                  </a:cubicBezTo>
                  <a:cubicBezTo>
                    <a:pt x="21" y="160"/>
                    <a:pt x="21" y="160"/>
                    <a:pt x="21" y="160"/>
                  </a:cubicBezTo>
                  <a:cubicBezTo>
                    <a:pt x="20" y="160"/>
                    <a:pt x="20" y="160"/>
                    <a:pt x="20" y="160"/>
                  </a:cubicBezTo>
                  <a:cubicBezTo>
                    <a:pt x="19" y="161"/>
                    <a:pt x="19" y="161"/>
                    <a:pt x="19" y="161"/>
                  </a:cubicBezTo>
                  <a:cubicBezTo>
                    <a:pt x="18" y="161"/>
                    <a:pt x="18" y="161"/>
                    <a:pt x="18" y="161"/>
                  </a:cubicBezTo>
                  <a:cubicBezTo>
                    <a:pt x="17" y="161"/>
                    <a:pt x="17" y="161"/>
                    <a:pt x="17" y="161"/>
                  </a:cubicBezTo>
                  <a:cubicBezTo>
                    <a:pt x="15" y="158"/>
                    <a:pt x="15" y="158"/>
                    <a:pt x="15" y="158"/>
                  </a:cubicBezTo>
                  <a:cubicBezTo>
                    <a:pt x="15" y="157"/>
                    <a:pt x="15" y="157"/>
                    <a:pt x="15" y="157"/>
                  </a:cubicBezTo>
                  <a:cubicBezTo>
                    <a:pt x="15" y="153"/>
                    <a:pt x="15" y="153"/>
                    <a:pt x="15" y="153"/>
                  </a:cubicBezTo>
                  <a:cubicBezTo>
                    <a:pt x="16" y="152"/>
                    <a:pt x="16" y="152"/>
                    <a:pt x="16" y="152"/>
                  </a:cubicBezTo>
                  <a:cubicBezTo>
                    <a:pt x="18" y="150"/>
                    <a:pt x="18" y="150"/>
                    <a:pt x="18" y="150"/>
                  </a:cubicBezTo>
                  <a:cubicBezTo>
                    <a:pt x="18" y="148"/>
                    <a:pt x="18" y="148"/>
                    <a:pt x="18" y="148"/>
                  </a:cubicBezTo>
                  <a:cubicBezTo>
                    <a:pt x="18" y="146"/>
                    <a:pt x="18" y="146"/>
                    <a:pt x="18" y="146"/>
                  </a:cubicBezTo>
                  <a:cubicBezTo>
                    <a:pt x="17" y="145"/>
                    <a:pt x="17" y="145"/>
                    <a:pt x="17" y="145"/>
                  </a:cubicBezTo>
                  <a:cubicBezTo>
                    <a:pt x="18" y="143"/>
                    <a:pt x="18" y="143"/>
                    <a:pt x="18" y="143"/>
                  </a:cubicBezTo>
                  <a:cubicBezTo>
                    <a:pt x="18" y="142"/>
                    <a:pt x="18" y="142"/>
                    <a:pt x="18" y="142"/>
                  </a:cubicBezTo>
                  <a:cubicBezTo>
                    <a:pt x="18" y="140"/>
                    <a:pt x="18" y="140"/>
                    <a:pt x="18" y="140"/>
                  </a:cubicBezTo>
                  <a:cubicBezTo>
                    <a:pt x="18" y="139"/>
                    <a:pt x="18" y="139"/>
                    <a:pt x="18" y="139"/>
                  </a:cubicBezTo>
                  <a:cubicBezTo>
                    <a:pt x="18" y="138"/>
                    <a:pt x="18" y="138"/>
                    <a:pt x="18" y="138"/>
                  </a:cubicBezTo>
                  <a:cubicBezTo>
                    <a:pt x="18" y="137"/>
                    <a:pt x="18" y="137"/>
                    <a:pt x="18" y="137"/>
                  </a:cubicBezTo>
                  <a:cubicBezTo>
                    <a:pt x="18" y="134"/>
                    <a:pt x="18" y="134"/>
                    <a:pt x="18" y="134"/>
                  </a:cubicBezTo>
                  <a:cubicBezTo>
                    <a:pt x="17" y="133"/>
                    <a:pt x="17" y="133"/>
                    <a:pt x="17" y="133"/>
                  </a:cubicBezTo>
                  <a:cubicBezTo>
                    <a:pt x="17" y="133"/>
                    <a:pt x="17" y="133"/>
                    <a:pt x="17" y="133"/>
                  </a:cubicBezTo>
                  <a:cubicBezTo>
                    <a:pt x="18" y="132"/>
                    <a:pt x="18" y="132"/>
                    <a:pt x="18" y="132"/>
                  </a:cubicBezTo>
                  <a:cubicBezTo>
                    <a:pt x="18" y="131"/>
                    <a:pt x="18" y="131"/>
                    <a:pt x="18" y="131"/>
                  </a:cubicBezTo>
                  <a:cubicBezTo>
                    <a:pt x="17" y="129"/>
                    <a:pt x="17" y="129"/>
                    <a:pt x="17" y="129"/>
                  </a:cubicBezTo>
                  <a:cubicBezTo>
                    <a:pt x="16" y="128"/>
                    <a:pt x="16" y="128"/>
                    <a:pt x="16" y="128"/>
                  </a:cubicBezTo>
                  <a:cubicBezTo>
                    <a:pt x="15" y="128"/>
                    <a:pt x="15" y="128"/>
                    <a:pt x="15" y="128"/>
                  </a:cubicBezTo>
                  <a:cubicBezTo>
                    <a:pt x="15" y="129"/>
                    <a:pt x="15" y="129"/>
                    <a:pt x="15" y="129"/>
                  </a:cubicBezTo>
                  <a:cubicBezTo>
                    <a:pt x="14" y="128"/>
                    <a:pt x="14" y="128"/>
                    <a:pt x="14" y="128"/>
                  </a:cubicBezTo>
                  <a:cubicBezTo>
                    <a:pt x="14" y="127"/>
                    <a:pt x="14" y="127"/>
                    <a:pt x="14" y="127"/>
                  </a:cubicBezTo>
                  <a:cubicBezTo>
                    <a:pt x="16" y="127"/>
                    <a:pt x="16" y="127"/>
                    <a:pt x="16" y="127"/>
                  </a:cubicBezTo>
                  <a:cubicBezTo>
                    <a:pt x="17" y="126"/>
                    <a:pt x="17" y="126"/>
                    <a:pt x="17" y="126"/>
                  </a:cubicBezTo>
                  <a:cubicBezTo>
                    <a:pt x="17" y="125"/>
                    <a:pt x="17" y="125"/>
                    <a:pt x="17" y="125"/>
                  </a:cubicBezTo>
                  <a:cubicBezTo>
                    <a:pt x="17" y="125"/>
                    <a:pt x="17" y="125"/>
                    <a:pt x="17" y="125"/>
                  </a:cubicBezTo>
                  <a:cubicBezTo>
                    <a:pt x="16" y="126"/>
                    <a:pt x="16" y="126"/>
                    <a:pt x="16" y="126"/>
                  </a:cubicBezTo>
                  <a:cubicBezTo>
                    <a:pt x="15" y="126"/>
                    <a:pt x="15" y="126"/>
                    <a:pt x="15" y="126"/>
                  </a:cubicBezTo>
                  <a:cubicBezTo>
                    <a:pt x="15" y="124"/>
                    <a:pt x="15" y="124"/>
                    <a:pt x="15" y="124"/>
                  </a:cubicBezTo>
                  <a:cubicBezTo>
                    <a:pt x="14" y="122"/>
                    <a:pt x="14" y="122"/>
                    <a:pt x="14" y="122"/>
                  </a:cubicBezTo>
                  <a:cubicBezTo>
                    <a:pt x="14" y="121"/>
                    <a:pt x="14" y="121"/>
                    <a:pt x="14" y="121"/>
                  </a:cubicBezTo>
                  <a:cubicBezTo>
                    <a:pt x="14" y="120"/>
                    <a:pt x="14" y="120"/>
                    <a:pt x="14" y="120"/>
                  </a:cubicBezTo>
                  <a:cubicBezTo>
                    <a:pt x="13" y="119"/>
                    <a:pt x="13" y="119"/>
                    <a:pt x="13" y="119"/>
                  </a:cubicBezTo>
                  <a:cubicBezTo>
                    <a:pt x="12" y="118"/>
                    <a:pt x="12" y="118"/>
                    <a:pt x="12" y="118"/>
                  </a:cubicBezTo>
                  <a:cubicBezTo>
                    <a:pt x="12" y="115"/>
                    <a:pt x="12" y="115"/>
                    <a:pt x="12" y="115"/>
                  </a:cubicBezTo>
                  <a:cubicBezTo>
                    <a:pt x="13" y="114"/>
                    <a:pt x="13" y="114"/>
                    <a:pt x="13" y="114"/>
                  </a:cubicBezTo>
                  <a:cubicBezTo>
                    <a:pt x="13" y="113"/>
                    <a:pt x="13" y="113"/>
                    <a:pt x="13" y="113"/>
                  </a:cubicBezTo>
                  <a:cubicBezTo>
                    <a:pt x="13" y="112"/>
                    <a:pt x="13" y="112"/>
                    <a:pt x="13" y="112"/>
                  </a:cubicBezTo>
                  <a:cubicBezTo>
                    <a:pt x="12" y="112"/>
                    <a:pt x="12" y="112"/>
                    <a:pt x="12" y="112"/>
                  </a:cubicBezTo>
                  <a:cubicBezTo>
                    <a:pt x="12" y="110"/>
                    <a:pt x="12" y="110"/>
                    <a:pt x="12" y="110"/>
                  </a:cubicBezTo>
                  <a:cubicBezTo>
                    <a:pt x="11" y="108"/>
                    <a:pt x="11" y="108"/>
                    <a:pt x="11" y="108"/>
                  </a:cubicBezTo>
                  <a:cubicBezTo>
                    <a:pt x="12" y="105"/>
                    <a:pt x="12" y="105"/>
                    <a:pt x="12" y="105"/>
                  </a:cubicBezTo>
                  <a:cubicBezTo>
                    <a:pt x="11" y="103"/>
                    <a:pt x="11" y="103"/>
                    <a:pt x="11" y="103"/>
                  </a:cubicBezTo>
                  <a:cubicBezTo>
                    <a:pt x="11" y="102"/>
                    <a:pt x="11" y="102"/>
                    <a:pt x="11" y="102"/>
                  </a:cubicBezTo>
                  <a:cubicBezTo>
                    <a:pt x="12" y="100"/>
                    <a:pt x="12" y="100"/>
                    <a:pt x="12" y="100"/>
                  </a:cubicBezTo>
                  <a:cubicBezTo>
                    <a:pt x="13" y="98"/>
                    <a:pt x="13" y="98"/>
                    <a:pt x="13" y="98"/>
                  </a:cubicBezTo>
                  <a:cubicBezTo>
                    <a:pt x="14" y="97"/>
                    <a:pt x="14" y="97"/>
                    <a:pt x="14" y="97"/>
                  </a:cubicBezTo>
                  <a:cubicBezTo>
                    <a:pt x="14" y="97"/>
                    <a:pt x="14" y="97"/>
                    <a:pt x="14" y="97"/>
                  </a:cubicBezTo>
                  <a:cubicBezTo>
                    <a:pt x="12" y="92"/>
                    <a:pt x="12" y="92"/>
                    <a:pt x="12" y="92"/>
                  </a:cubicBezTo>
                  <a:cubicBezTo>
                    <a:pt x="12" y="90"/>
                    <a:pt x="12" y="90"/>
                    <a:pt x="12" y="90"/>
                  </a:cubicBezTo>
                  <a:cubicBezTo>
                    <a:pt x="12" y="89"/>
                    <a:pt x="12" y="89"/>
                    <a:pt x="12" y="89"/>
                  </a:cubicBezTo>
                  <a:cubicBezTo>
                    <a:pt x="12" y="86"/>
                    <a:pt x="12" y="86"/>
                    <a:pt x="12" y="86"/>
                  </a:cubicBezTo>
                  <a:cubicBezTo>
                    <a:pt x="13" y="85"/>
                    <a:pt x="13" y="85"/>
                    <a:pt x="13" y="85"/>
                  </a:cubicBezTo>
                  <a:cubicBezTo>
                    <a:pt x="14" y="84"/>
                    <a:pt x="14" y="84"/>
                    <a:pt x="14" y="84"/>
                  </a:cubicBezTo>
                  <a:cubicBezTo>
                    <a:pt x="14" y="82"/>
                    <a:pt x="14" y="82"/>
                    <a:pt x="14" y="82"/>
                  </a:cubicBezTo>
                  <a:cubicBezTo>
                    <a:pt x="13" y="81"/>
                    <a:pt x="13" y="81"/>
                    <a:pt x="13" y="81"/>
                  </a:cubicBezTo>
                  <a:cubicBezTo>
                    <a:pt x="12" y="80"/>
                    <a:pt x="12" y="80"/>
                    <a:pt x="12" y="80"/>
                  </a:cubicBezTo>
                  <a:cubicBezTo>
                    <a:pt x="13" y="79"/>
                    <a:pt x="13" y="79"/>
                    <a:pt x="13" y="79"/>
                  </a:cubicBezTo>
                  <a:cubicBezTo>
                    <a:pt x="13" y="78"/>
                    <a:pt x="13" y="78"/>
                    <a:pt x="13" y="78"/>
                  </a:cubicBezTo>
                  <a:cubicBezTo>
                    <a:pt x="14" y="76"/>
                    <a:pt x="14" y="76"/>
                    <a:pt x="14" y="76"/>
                  </a:cubicBezTo>
                  <a:cubicBezTo>
                    <a:pt x="15" y="76"/>
                    <a:pt x="15" y="76"/>
                    <a:pt x="15" y="76"/>
                  </a:cubicBezTo>
                  <a:cubicBezTo>
                    <a:pt x="15" y="74"/>
                    <a:pt x="15" y="74"/>
                    <a:pt x="15" y="74"/>
                  </a:cubicBezTo>
                  <a:cubicBezTo>
                    <a:pt x="14" y="71"/>
                    <a:pt x="14" y="71"/>
                    <a:pt x="14" y="71"/>
                  </a:cubicBezTo>
                  <a:cubicBezTo>
                    <a:pt x="14" y="70"/>
                    <a:pt x="14" y="70"/>
                    <a:pt x="14" y="70"/>
                  </a:cubicBezTo>
                  <a:cubicBezTo>
                    <a:pt x="13" y="68"/>
                    <a:pt x="13" y="68"/>
                    <a:pt x="13" y="68"/>
                  </a:cubicBezTo>
                  <a:cubicBezTo>
                    <a:pt x="13" y="67"/>
                    <a:pt x="13" y="67"/>
                    <a:pt x="13" y="67"/>
                  </a:cubicBezTo>
                  <a:cubicBezTo>
                    <a:pt x="12" y="65"/>
                    <a:pt x="12" y="65"/>
                    <a:pt x="12" y="65"/>
                  </a:cubicBezTo>
                  <a:cubicBezTo>
                    <a:pt x="11" y="64"/>
                    <a:pt x="11" y="64"/>
                    <a:pt x="11" y="64"/>
                  </a:cubicBezTo>
                  <a:cubicBezTo>
                    <a:pt x="11" y="63"/>
                    <a:pt x="11" y="63"/>
                    <a:pt x="11" y="63"/>
                  </a:cubicBezTo>
                  <a:cubicBezTo>
                    <a:pt x="10" y="61"/>
                    <a:pt x="10" y="61"/>
                    <a:pt x="10" y="61"/>
                  </a:cubicBezTo>
                  <a:cubicBezTo>
                    <a:pt x="10" y="60"/>
                    <a:pt x="10" y="60"/>
                    <a:pt x="10" y="60"/>
                  </a:cubicBezTo>
                  <a:cubicBezTo>
                    <a:pt x="12" y="59"/>
                    <a:pt x="12" y="59"/>
                    <a:pt x="12" y="59"/>
                  </a:cubicBezTo>
                  <a:cubicBezTo>
                    <a:pt x="12" y="57"/>
                    <a:pt x="12" y="57"/>
                    <a:pt x="12" y="57"/>
                  </a:cubicBezTo>
                  <a:cubicBezTo>
                    <a:pt x="12" y="57"/>
                    <a:pt x="12" y="57"/>
                    <a:pt x="12" y="57"/>
                  </a:cubicBezTo>
                  <a:cubicBezTo>
                    <a:pt x="12" y="55"/>
                    <a:pt x="12" y="55"/>
                    <a:pt x="12" y="55"/>
                  </a:cubicBezTo>
                  <a:cubicBezTo>
                    <a:pt x="12" y="53"/>
                    <a:pt x="12" y="53"/>
                    <a:pt x="12" y="53"/>
                  </a:cubicBezTo>
                  <a:cubicBezTo>
                    <a:pt x="11" y="51"/>
                    <a:pt x="11" y="51"/>
                    <a:pt x="11" y="51"/>
                  </a:cubicBezTo>
                  <a:cubicBezTo>
                    <a:pt x="12" y="50"/>
                    <a:pt x="12" y="50"/>
                    <a:pt x="12" y="50"/>
                  </a:cubicBezTo>
                  <a:cubicBezTo>
                    <a:pt x="12" y="47"/>
                    <a:pt x="12" y="47"/>
                    <a:pt x="12" y="47"/>
                  </a:cubicBezTo>
                  <a:cubicBezTo>
                    <a:pt x="13" y="46"/>
                    <a:pt x="13" y="46"/>
                    <a:pt x="13" y="46"/>
                  </a:cubicBezTo>
                  <a:cubicBezTo>
                    <a:pt x="14" y="44"/>
                    <a:pt x="14" y="44"/>
                    <a:pt x="14" y="44"/>
                  </a:cubicBezTo>
                  <a:cubicBezTo>
                    <a:pt x="16" y="43"/>
                    <a:pt x="16" y="43"/>
                    <a:pt x="16" y="43"/>
                  </a:cubicBezTo>
                  <a:cubicBezTo>
                    <a:pt x="16" y="42"/>
                    <a:pt x="16" y="42"/>
                    <a:pt x="16" y="42"/>
                  </a:cubicBezTo>
                  <a:cubicBezTo>
                    <a:pt x="17" y="41"/>
                    <a:pt x="17" y="41"/>
                    <a:pt x="17" y="41"/>
                  </a:cubicBezTo>
                  <a:cubicBezTo>
                    <a:pt x="17" y="41"/>
                    <a:pt x="17" y="41"/>
                    <a:pt x="17" y="41"/>
                  </a:cubicBezTo>
                  <a:cubicBezTo>
                    <a:pt x="17" y="40"/>
                    <a:pt x="17" y="40"/>
                    <a:pt x="17" y="40"/>
                  </a:cubicBezTo>
                  <a:cubicBezTo>
                    <a:pt x="16" y="39"/>
                    <a:pt x="16" y="39"/>
                    <a:pt x="16" y="39"/>
                  </a:cubicBezTo>
                  <a:cubicBezTo>
                    <a:pt x="16" y="39"/>
                    <a:pt x="16" y="39"/>
                    <a:pt x="16" y="39"/>
                  </a:cubicBezTo>
                  <a:cubicBezTo>
                    <a:pt x="16" y="38"/>
                    <a:pt x="16" y="38"/>
                    <a:pt x="16" y="38"/>
                  </a:cubicBezTo>
                  <a:cubicBezTo>
                    <a:pt x="17" y="38"/>
                    <a:pt x="17" y="38"/>
                    <a:pt x="17" y="38"/>
                  </a:cubicBezTo>
                  <a:cubicBezTo>
                    <a:pt x="17" y="37"/>
                    <a:pt x="17" y="37"/>
                    <a:pt x="17" y="37"/>
                  </a:cubicBezTo>
                  <a:cubicBezTo>
                    <a:pt x="16" y="36"/>
                    <a:pt x="16" y="36"/>
                    <a:pt x="16" y="36"/>
                  </a:cubicBezTo>
                  <a:cubicBezTo>
                    <a:pt x="16" y="34"/>
                    <a:pt x="16" y="34"/>
                    <a:pt x="16" y="34"/>
                  </a:cubicBezTo>
                  <a:cubicBezTo>
                    <a:pt x="16" y="33"/>
                    <a:pt x="16" y="33"/>
                    <a:pt x="16" y="33"/>
                  </a:cubicBezTo>
                  <a:cubicBezTo>
                    <a:pt x="16" y="33"/>
                    <a:pt x="16" y="33"/>
                    <a:pt x="16" y="33"/>
                  </a:cubicBezTo>
                  <a:cubicBezTo>
                    <a:pt x="15" y="32"/>
                    <a:pt x="15" y="32"/>
                    <a:pt x="15" y="32"/>
                  </a:cubicBezTo>
                  <a:cubicBezTo>
                    <a:pt x="15" y="31"/>
                    <a:pt x="15" y="31"/>
                    <a:pt x="15" y="31"/>
                  </a:cubicBezTo>
                  <a:cubicBezTo>
                    <a:pt x="21" y="28"/>
                    <a:pt x="21" y="28"/>
                    <a:pt x="21" y="28"/>
                  </a:cubicBezTo>
                  <a:cubicBezTo>
                    <a:pt x="22" y="24"/>
                    <a:pt x="22" y="24"/>
                    <a:pt x="22" y="24"/>
                  </a:cubicBezTo>
                  <a:cubicBezTo>
                    <a:pt x="21" y="23"/>
                    <a:pt x="21" y="23"/>
                    <a:pt x="21" y="23"/>
                  </a:cubicBezTo>
                  <a:cubicBezTo>
                    <a:pt x="20" y="23"/>
                    <a:pt x="20" y="23"/>
                    <a:pt x="20" y="23"/>
                  </a:cubicBezTo>
                  <a:cubicBezTo>
                    <a:pt x="20" y="23"/>
                    <a:pt x="20" y="23"/>
                    <a:pt x="20" y="23"/>
                  </a:cubicBezTo>
                  <a:cubicBezTo>
                    <a:pt x="19" y="23"/>
                    <a:pt x="19" y="23"/>
                    <a:pt x="19" y="23"/>
                  </a:cubicBezTo>
                  <a:cubicBezTo>
                    <a:pt x="16" y="15"/>
                    <a:pt x="16" y="15"/>
                    <a:pt x="16" y="15"/>
                  </a:cubicBezTo>
                  <a:cubicBezTo>
                    <a:pt x="13" y="14"/>
                    <a:pt x="13" y="14"/>
                    <a:pt x="13" y="14"/>
                  </a:cubicBezTo>
                  <a:cubicBezTo>
                    <a:pt x="13" y="13"/>
                    <a:pt x="13" y="13"/>
                    <a:pt x="13" y="13"/>
                  </a:cubicBezTo>
                  <a:cubicBezTo>
                    <a:pt x="14" y="11"/>
                    <a:pt x="14" y="11"/>
                    <a:pt x="14" y="11"/>
                  </a:cubicBezTo>
                  <a:cubicBezTo>
                    <a:pt x="14" y="10"/>
                    <a:pt x="14" y="10"/>
                    <a:pt x="14" y="10"/>
                  </a:cubicBezTo>
                  <a:cubicBezTo>
                    <a:pt x="14" y="9"/>
                    <a:pt x="14" y="9"/>
                    <a:pt x="14" y="9"/>
                  </a:cubicBezTo>
                  <a:cubicBezTo>
                    <a:pt x="14" y="8"/>
                    <a:pt x="14" y="8"/>
                    <a:pt x="14" y="8"/>
                  </a:cubicBezTo>
                  <a:cubicBezTo>
                    <a:pt x="12" y="7"/>
                    <a:pt x="12" y="7"/>
                    <a:pt x="12" y="7"/>
                  </a:cubicBezTo>
                  <a:cubicBezTo>
                    <a:pt x="11" y="6"/>
                    <a:pt x="11" y="6"/>
                    <a:pt x="11" y="6"/>
                  </a:cubicBezTo>
                  <a:cubicBezTo>
                    <a:pt x="11" y="4"/>
                    <a:pt x="11" y="4"/>
                    <a:pt x="11" y="4"/>
                  </a:cubicBezTo>
                  <a:cubicBezTo>
                    <a:pt x="11" y="4"/>
                    <a:pt x="11" y="4"/>
                    <a:pt x="11" y="4"/>
                  </a:cubicBezTo>
                  <a:cubicBezTo>
                    <a:pt x="11" y="3"/>
                    <a:pt x="11" y="3"/>
                    <a:pt x="11" y="3"/>
                  </a:cubicBezTo>
                  <a:cubicBezTo>
                    <a:pt x="11" y="2"/>
                    <a:pt x="11" y="2"/>
                    <a:pt x="11" y="2"/>
                  </a:cubicBezTo>
                  <a:cubicBezTo>
                    <a:pt x="10" y="2"/>
                    <a:pt x="10" y="2"/>
                    <a:pt x="10" y="2"/>
                  </a:cubicBezTo>
                  <a:cubicBezTo>
                    <a:pt x="10" y="1"/>
                    <a:pt x="10" y="1"/>
                    <a:pt x="10" y="1"/>
                  </a:cubicBezTo>
                  <a:cubicBezTo>
                    <a:pt x="9" y="0"/>
                    <a:pt x="9" y="0"/>
                    <a:pt x="9" y="0"/>
                  </a:cubicBezTo>
                  <a:cubicBezTo>
                    <a:pt x="9" y="0"/>
                    <a:pt x="9" y="0"/>
                    <a:pt x="9" y="0"/>
                  </a:cubicBezTo>
                  <a:cubicBezTo>
                    <a:pt x="8" y="1"/>
                    <a:pt x="8" y="1"/>
                    <a:pt x="8" y="1"/>
                  </a:cubicBezTo>
                  <a:cubicBezTo>
                    <a:pt x="8" y="1"/>
                    <a:pt x="8" y="1"/>
                    <a:pt x="8" y="1"/>
                  </a:cubicBezTo>
                  <a:cubicBezTo>
                    <a:pt x="9" y="2"/>
                    <a:pt x="9" y="2"/>
                    <a:pt x="9" y="2"/>
                  </a:cubicBezTo>
                  <a:cubicBezTo>
                    <a:pt x="8" y="3"/>
                    <a:pt x="8" y="3"/>
                    <a:pt x="8" y="3"/>
                  </a:cubicBezTo>
                  <a:cubicBezTo>
                    <a:pt x="7" y="3"/>
                    <a:pt x="7" y="3"/>
                    <a:pt x="7" y="3"/>
                  </a:cubicBezTo>
                  <a:cubicBezTo>
                    <a:pt x="7" y="3"/>
                    <a:pt x="7" y="3"/>
                    <a:pt x="7" y="3"/>
                  </a:cubicBezTo>
                  <a:cubicBezTo>
                    <a:pt x="6" y="4"/>
                    <a:pt x="6" y="4"/>
                    <a:pt x="6" y="4"/>
                  </a:cubicBezTo>
                  <a:cubicBezTo>
                    <a:pt x="5" y="4"/>
                    <a:pt x="5" y="4"/>
                    <a:pt x="5" y="4"/>
                  </a:cubicBezTo>
                  <a:cubicBezTo>
                    <a:pt x="5" y="4"/>
                    <a:pt x="5" y="4"/>
                    <a:pt x="5" y="4"/>
                  </a:cubicBezTo>
                  <a:cubicBezTo>
                    <a:pt x="5" y="6"/>
                    <a:pt x="5" y="6"/>
                    <a:pt x="5" y="6"/>
                  </a:cubicBezTo>
                  <a:cubicBezTo>
                    <a:pt x="5" y="6"/>
                    <a:pt x="5" y="6"/>
                    <a:pt x="5" y="6"/>
                  </a:cubicBezTo>
                  <a:cubicBezTo>
                    <a:pt x="5" y="8"/>
                    <a:pt x="5" y="8"/>
                    <a:pt x="5" y="8"/>
                  </a:cubicBezTo>
                  <a:cubicBezTo>
                    <a:pt x="6" y="11"/>
                    <a:pt x="6" y="11"/>
                    <a:pt x="6" y="11"/>
                  </a:cubicBezTo>
                  <a:cubicBezTo>
                    <a:pt x="6" y="12"/>
                    <a:pt x="6" y="12"/>
                    <a:pt x="6" y="12"/>
                  </a:cubicBezTo>
                  <a:cubicBezTo>
                    <a:pt x="6" y="13"/>
                    <a:pt x="6" y="13"/>
                    <a:pt x="6" y="13"/>
                  </a:cubicBezTo>
                  <a:cubicBezTo>
                    <a:pt x="5" y="13"/>
                    <a:pt x="5" y="13"/>
                    <a:pt x="5" y="13"/>
                  </a:cubicBezTo>
                  <a:cubicBezTo>
                    <a:pt x="6" y="15"/>
                    <a:pt x="6" y="15"/>
                    <a:pt x="6" y="15"/>
                  </a:cubicBezTo>
                  <a:cubicBezTo>
                    <a:pt x="6" y="16"/>
                    <a:pt x="6" y="16"/>
                    <a:pt x="6" y="16"/>
                  </a:cubicBezTo>
                  <a:cubicBezTo>
                    <a:pt x="7" y="17"/>
                    <a:pt x="7" y="17"/>
                    <a:pt x="7" y="17"/>
                  </a:cubicBezTo>
                  <a:cubicBezTo>
                    <a:pt x="7" y="19"/>
                    <a:pt x="7" y="19"/>
                    <a:pt x="7" y="19"/>
                  </a:cubicBezTo>
                  <a:cubicBezTo>
                    <a:pt x="7" y="20"/>
                    <a:pt x="7" y="20"/>
                    <a:pt x="7" y="20"/>
                  </a:cubicBezTo>
                  <a:cubicBezTo>
                    <a:pt x="6" y="20"/>
                    <a:pt x="6" y="20"/>
                    <a:pt x="6" y="20"/>
                  </a:cubicBezTo>
                  <a:cubicBezTo>
                    <a:pt x="7" y="23"/>
                    <a:pt x="7" y="23"/>
                    <a:pt x="7" y="23"/>
                  </a:cubicBezTo>
                  <a:cubicBezTo>
                    <a:pt x="7" y="24"/>
                    <a:pt x="7" y="24"/>
                    <a:pt x="7" y="24"/>
                  </a:cubicBezTo>
                  <a:cubicBezTo>
                    <a:pt x="6" y="24"/>
                    <a:pt x="6" y="24"/>
                    <a:pt x="6" y="24"/>
                  </a:cubicBezTo>
                  <a:cubicBezTo>
                    <a:pt x="5" y="25"/>
                    <a:pt x="5" y="25"/>
                    <a:pt x="5" y="25"/>
                  </a:cubicBezTo>
                  <a:cubicBezTo>
                    <a:pt x="5" y="26"/>
                    <a:pt x="5" y="26"/>
                    <a:pt x="5" y="26"/>
                  </a:cubicBezTo>
                  <a:cubicBezTo>
                    <a:pt x="6" y="27"/>
                    <a:pt x="6" y="27"/>
                    <a:pt x="6" y="27"/>
                  </a:cubicBezTo>
                  <a:cubicBezTo>
                    <a:pt x="6" y="26"/>
                    <a:pt x="6" y="26"/>
                    <a:pt x="6" y="26"/>
                  </a:cubicBezTo>
                  <a:cubicBezTo>
                    <a:pt x="7" y="26"/>
                    <a:pt x="7" y="26"/>
                    <a:pt x="7" y="26"/>
                  </a:cubicBezTo>
                  <a:cubicBezTo>
                    <a:pt x="6" y="27"/>
                    <a:pt x="6" y="27"/>
                    <a:pt x="6" y="27"/>
                  </a:cubicBezTo>
                  <a:cubicBezTo>
                    <a:pt x="6" y="31"/>
                    <a:pt x="6" y="31"/>
                    <a:pt x="6" y="31"/>
                  </a:cubicBezTo>
                  <a:cubicBezTo>
                    <a:pt x="7" y="33"/>
                    <a:pt x="7" y="33"/>
                    <a:pt x="7" y="33"/>
                  </a:cubicBezTo>
                  <a:cubicBezTo>
                    <a:pt x="7" y="34"/>
                    <a:pt x="7" y="34"/>
                    <a:pt x="7" y="34"/>
                  </a:cubicBezTo>
                  <a:cubicBezTo>
                    <a:pt x="7" y="35"/>
                    <a:pt x="7" y="35"/>
                    <a:pt x="7" y="35"/>
                  </a:cubicBezTo>
                  <a:cubicBezTo>
                    <a:pt x="6" y="36"/>
                    <a:pt x="6" y="36"/>
                    <a:pt x="6" y="36"/>
                  </a:cubicBezTo>
                  <a:cubicBezTo>
                    <a:pt x="6" y="37"/>
                    <a:pt x="6" y="37"/>
                    <a:pt x="6" y="37"/>
                  </a:cubicBezTo>
                  <a:cubicBezTo>
                    <a:pt x="7" y="38"/>
                    <a:pt x="7" y="38"/>
                    <a:pt x="7" y="38"/>
                  </a:cubicBezTo>
                  <a:cubicBezTo>
                    <a:pt x="7" y="39"/>
                    <a:pt x="7" y="39"/>
                    <a:pt x="7" y="39"/>
                  </a:cubicBezTo>
                  <a:cubicBezTo>
                    <a:pt x="7" y="41"/>
                    <a:pt x="7" y="41"/>
                    <a:pt x="7" y="41"/>
                  </a:cubicBezTo>
                  <a:cubicBezTo>
                    <a:pt x="6" y="42"/>
                    <a:pt x="6" y="42"/>
                    <a:pt x="6" y="42"/>
                  </a:cubicBezTo>
                  <a:cubicBezTo>
                    <a:pt x="6" y="43"/>
                    <a:pt x="6" y="43"/>
                    <a:pt x="6" y="43"/>
                  </a:cubicBezTo>
                  <a:cubicBezTo>
                    <a:pt x="6" y="44"/>
                    <a:pt x="6" y="44"/>
                    <a:pt x="6" y="44"/>
                  </a:cubicBezTo>
                  <a:cubicBezTo>
                    <a:pt x="6" y="44"/>
                    <a:pt x="6" y="44"/>
                    <a:pt x="6" y="44"/>
                  </a:cubicBezTo>
                  <a:cubicBezTo>
                    <a:pt x="6" y="45"/>
                    <a:pt x="6" y="45"/>
                    <a:pt x="6" y="45"/>
                  </a:cubicBezTo>
                  <a:cubicBezTo>
                    <a:pt x="5" y="46"/>
                    <a:pt x="5" y="46"/>
                    <a:pt x="5" y="46"/>
                  </a:cubicBezTo>
                  <a:cubicBezTo>
                    <a:pt x="5" y="47"/>
                    <a:pt x="5" y="47"/>
                    <a:pt x="5" y="47"/>
                  </a:cubicBezTo>
                  <a:cubicBezTo>
                    <a:pt x="5" y="48"/>
                    <a:pt x="5" y="48"/>
                    <a:pt x="5" y="48"/>
                  </a:cubicBezTo>
                  <a:cubicBezTo>
                    <a:pt x="5" y="49"/>
                    <a:pt x="5" y="49"/>
                    <a:pt x="5" y="49"/>
                  </a:cubicBezTo>
                  <a:cubicBezTo>
                    <a:pt x="4" y="50"/>
                    <a:pt x="4" y="50"/>
                    <a:pt x="4" y="50"/>
                  </a:cubicBezTo>
                  <a:cubicBezTo>
                    <a:pt x="4" y="51"/>
                    <a:pt x="4" y="51"/>
                    <a:pt x="4" y="51"/>
                  </a:cubicBezTo>
                  <a:cubicBezTo>
                    <a:pt x="5" y="52"/>
                    <a:pt x="5" y="52"/>
                    <a:pt x="5" y="52"/>
                  </a:cubicBezTo>
                  <a:cubicBezTo>
                    <a:pt x="5" y="53"/>
                    <a:pt x="5" y="53"/>
                    <a:pt x="5" y="53"/>
                  </a:cubicBezTo>
                  <a:cubicBezTo>
                    <a:pt x="6" y="54"/>
                    <a:pt x="6" y="54"/>
                    <a:pt x="6" y="54"/>
                  </a:cubicBezTo>
                  <a:cubicBezTo>
                    <a:pt x="5" y="54"/>
                    <a:pt x="5" y="54"/>
                    <a:pt x="5" y="54"/>
                  </a:cubicBezTo>
                  <a:cubicBezTo>
                    <a:pt x="5" y="55"/>
                    <a:pt x="5" y="55"/>
                    <a:pt x="5" y="55"/>
                  </a:cubicBezTo>
                  <a:cubicBezTo>
                    <a:pt x="5" y="56"/>
                    <a:pt x="5" y="56"/>
                    <a:pt x="5" y="56"/>
                  </a:cubicBezTo>
                  <a:cubicBezTo>
                    <a:pt x="5" y="57"/>
                    <a:pt x="5" y="57"/>
                    <a:pt x="5" y="57"/>
                  </a:cubicBezTo>
                  <a:cubicBezTo>
                    <a:pt x="4" y="57"/>
                    <a:pt x="4" y="57"/>
                    <a:pt x="4" y="57"/>
                  </a:cubicBezTo>
                  <a:cubicBezTo>
                    <a:pt x="4" y="58"/>
                    <a:pt x="4" y="58"/>
                    <a:pt x="4" y="58"/>
                  </a:cubicBezTo>
                  <a:cubicBezTo>
                    <a:pt x="4" y="59"/>
                    <a:pt x="4" y="59"/>
                    <a:pt x="4" y="59"/>
                  </a:cubicBezTo>
                  <a:cubicBezTo>
                    <a:pt x="4" y="60"/>
                    <a:pt x="4" y="60"/>
                    <a:pt x="4" y="60"/>
                  </a:cubicBezTo>
                  <a:cubicBezTo>
                    <a:pt x="5" y="62"/>
                    <a:pt x="5" y="62"/>
                    <a:pt x="5" y="62"/>
                  </a:cubicBezTo>
                  <a:cubicBezTo>
                    <a:pt x="5" y="63"/>
                    <a:pt x="5" y="63"/>
                    <a:pt x="5" y="63"/>
                  </a:cubicBezTo>
                  <a:cubicBezTo>
                    <a:pt x="5" y="64"/>
                    <a:pt x="5" y="64"/>
                    <a:pt x="5" y="64"/>
                  </a:cubicBezTo>
                  <a:cubicBezTo>
                    <a:pt x="5" y="64"/>
                    <a:pt x="5" y="64"/>
                    <a:pt x="5" y="64"/>
                  </a:cubicBezTo>
                  <a:cubicBezTo>
                    <a:pt x="6" y="66"/>
                    <a:pt x="6" y="66"/>
                    <a:pt x="6" y="66"/>
                  </a:cubicBezTo>
                  <a:cubicBezTo>
                    <a:pt x="6" y="67"/>
                    <a:pt x="6" y="67"/>
                    <a:pt x="6" y="67"/>
                  </a:cubicBezTo>
                  <a:cubicBezTo>
                    <a:pt x="6" y="68"/>
                    <a:pt x="6" y="68"/>
                    <a:pt x="6" y="68"/>
                  </a:cubicBezTo>
                  <a:cubicBezTo>
                    <a:pt x="6" y="68"/>
                    <a:pt x="6" y="68"/>
                    <a:pt x="6" y="68"/>
                  </a:cubicBezTo>
                  <a:cubicBezTo>
                    <a:pt x="6" y="69"/>
                    <a:pt x="6" y="69"/>
                    <a:pt x="6" y="69"/>
                  </a:cubicBezTo>
                  <a:cubicBezTo>
                    <a:pt x="6" y="70"/>
                    <a:pt x="6" y="70"/>
                    <a:pt x="6" y="70"/>
                  </a:cubicBezTo>
                  <a:cubicBezTo>
                    <a:pt x="6" y="70"/>
                    <a:pt x="6" y="70"/>
                    <a:pt x="6" y="70"/>
                  </a:cubicBezTo>
                  <a:cubicBezTo>
                    <a:pt x="6" y="71"/>
                    <a:pt x="6" y="71"/>
                    <a:pt x="6" y="71"/>
                  </a:cubicBezTo>
                  <a:cubicBezTo>
                    <a:pt x="7" y="72"/>
                    <a:pt x="7" y="72"/>
                    <a:pt x="7" y="72"/>
                  </a:cubicBezTo>
                  <a:cubicBezTo>
                    <a:pt x="7" y="73"/>
                    <a:pt x="7" y="73"/>
                    <a:pt x="7" y="73"/>
                  </a:cubicBezTo>
                  <a:cubicBezTo>
                    <a:pt x="7" y="74"/>
                    <a:pt x="7" y="74"/>
                    <a:pt x="7" y="74"/>
                  </a:cubicBezTo>
                  <a:cubicBezTo>
                    <a:pt x="6" y="74"/>
                    <a:pt x="6" y="74"/>
                    <a:pt x="6" y="74"/>
                  </a:cubicBezTo>
                  <a:cubicBezTo>
                    <a:pt x="5" y="75"/>
                    <a:pt x="5" y="75"/>
                    <a:pt x="5" y="75"/>
                  </a:cubicBezTo>
                  <a:cubicBezTo>
                    <a:pt x="5" y="75"/>
                    <a:pt x="5" y="75"/>
                    <a:pt x="5" y="75"/>
                  </a:cubicBezTo>
                  <a:cubicBezTo>
                    <a:pt x="6" y="76"/>
                    <a:pt x="6" y="76"/>
                    <a:pt x="6" y="76"/>
                  </a:cubicBezTo>
                  <a:cubicBezTo>
                    <a:pt x="5" y="77"/>
                    <a:pt x="5" y="77"/>
                    <a:pt x="5" y="77"/>
                  </a:cubicBezTo>
                  <a:cubicBezTo>
                    <a:pt x="5" y="77"/>
                    <a:pt x="5" y="77"/>
                    <a:pt x="5" y="77"/>
                  </a:cubicBezTo>
                  <a:cubicBezTo>
                    <a:pt x="5" y="78"/>
                    <a:pt x="5" y="78"/>
                    <a:pt x="5" y="78"/>
                  </a:cubicBezTo>
                  <a:cubicBezTo>
                    <a:pt x="5" y="79"/>
                    <a:pt x="5" y="79"/>
                    <a:pt x="5" y="79"/>
                  </a:cubicBezTo>
                  <a:cubicBezTo>
                    <a:pt x="4" y="80"/>
                    <a:pt x="4" y="80"/>
                    <a:pt x="4" y="80"/>
                  </a:cubicBezTo>
                  <a:cubicBezTo>
                    <a:pt x="4" y="80"/>
                    <a:pt x="4" y="80"/>
                    <a:pt x="4" y="80"/>
                  </a:cubicBezTo>
                  <a:cubicBezTo>
                    <a:pt x="4" y="81"/>
                    <a:pt x="4" y="81"/>
                    <a:pt x="4" y="81"/>
                  </a:cubicBezTo>
                  <a:cubicBezTo>
                    <a:pt x="4" y="82"/>
                    <a:pt x="4" y="82"/>
                    <a:pt x="4" y="82"/>
                  </a:cubicBezTo>
                  <a:cubicBezTo>
                    <a:pt x="4" y="82"/>
                    <a:pt x="4" y="82"/>
                    <a:pt x="4" y="82"/>
                  </a:cubicBezTo>
                  <a:cubicBezTo>
                    <a:pt x="4" y="83"/>
                    <a:pt x="4" y="83"/>
                    <a:pt x="4" y="83"/>
                  </a:cubicBezTo>
                  <a:cubicBezTo>
                    <a:pt x="4" y="83"/>
                    <a:pt x="4" y="83"/>
                    <a:pt x="4" y="83"/>
                  </a:cubicBezTo>
                  <a:cubicBezTo>
                    <a:pt x="3" y="84"/>
                    <a:pt x="3" y="84"/>
                    <a:pt x="3" y="84"/>
                  </a:cubicBezTo>
                  <a:cubicBezTo>
                    <a:pt x="3" y="85"/>
                    <a:pt x="3" y="85"/>
                    <a:pt x="3" y="85"/>
                  </a:cubicBezTo>
                  <a:cubicBezTo>
                    <a:pt x="3" y="86"/>
                    <a:pt x="3" y="86"/>
                    <a:pt x="3" y="86"/>
                  </a:cubicBezTo>
                  <a:cubicBezTo>
                    <a:pt x="3" y="86"/>
                    <a:pt x="3" y="86"/>
                    <a:pt x="3" y="86"/>
                  </a:cubicBezTo>
                  <a:cubicBezTo>
                    <a:pt x="3" y="87"/>
                    <a:pt x="3" y="87"/>
                    <a:pt x="3" y="87"/>
                  </a:cubicBezTo>
                  <a:cubicBezTo>
                    <a:pt x="2" y="87"/>
                    <a:pt x="2" y="87"/>
                    <a:pt x="2" y="87"/>
                  </a:cubicBezTo>
                  <a:cubicBezTo>
                    <a:pt x="2" y="88"/>
                    <a:pt x="2" y="88"/>
                    <a:pt x="2" y="88"/>
                  </a:cubicBezTo>
                  <a:cubicBezTo>
                    <a:pt x="3" y="89"/>
                    <a:pt x="3" y="89"/>
                    <a:pt x="3" y="89"/>
                  </a:cubicBezTo>
                  <a:cubicBezTo>
                    <a:pt x="3" y="89"/>
                    <a:pt x="3" y="89"/>
                    <a:pt x="3" y="89"/>
                  </a:cubicBezTo>
                  <a:cubicBezTo>
                    <a:pt x="2" y="90"/>
                    <a:pt x="2" y="90"/>
                    <a:pt x="2" y="90"/>
                  </a:cubicBezTo>
                  <a:cubicBezTo>
                    <a:pt x="2" y="90"/>
                    <a:pt x="2" y="90"/>
                    <a:pt x="2" y="90"/>
                  </a:cubicBezTo>
                  <a:cubicBezTo>
                    <a:pt x="1" y="90"/>
                    <a:pt x="1" y="90"/>
                    <a:pt x="1" y="90"/>
                  </a:cubicBezTo>
                  <a:cubicBezTo>
                    <a:pt x="0" y="90"/>
                    <a:pt x="0" y="90"/>
                    <a:pt x="0" y="90"/>
                  </a:cubicBezTo>
                  <a:cubicBezTo>
                    <a:pt x="0" y="90"/>
                    <a:pt x="0" y="90"/>
                    <a:pt x="0" y="90"/>
                  </a:cubicBezTo>
                  <a:cubicBezTo>
                    <a:pt x="1" y="91"/>
                    <a:pt x="1" y="91"/>
                    <a:pt x="1" y="91"/>
                  </a:cubicBezTo>
                  <a:cubicBezTo>
                    <a:pt x="1" y="92"/>
                    <a:pt x="1" y="92"/>
                    <a:pt x="1" y="92"/>
                  </a:cubicBezTo>
                  <a:cubicBezTo>
                    <a:pt x="1" y="93"/>
                    <a:pt x="1" y="93"/>
                    <a:pt x="1" y="93"/>
                  </a:cubicBezTo>
                  <a:cubicBezTo>
                    <a:pt x="2" y="94"/>
                    <a:pt x="2" y="94"/>
                    <a:pt x="2" y="94"/>
                  </a:cubicBezTo>
                  <a:cubicBezTo>
                    <a:pt x="2" y="95"/>
                    <a:pt x="2" y="95"/>
                    <a:pt x="2" y="95"/>
                  </a:cubicBezTo>
                  <a:cubicBezTo>
                    <a:pt x="2" y="96"/>
                    <a:pt x="2" y="96"/>
                    <a:pt x="2" y="96"/>
                  </a:cubicBezTo>
                  <a:cubicBezTo>
                    <a:pt x="4" y="98"/>
                    <a:pt x="4" y="98"/>
                    <a:pt x="4" y="98"/>
                  </a:cubicBezTo>
                  <a:cubicBezTo>
                    <a:pt x="4" y="99"/>
                    <a:pt x="4" y="99"/>
                    <a:pt x="4" y="99"/>
                  </a:cubicBezTo>
                  <a:cubicBezTo>
                    <a:pt x="4" y="99"/>
                    <a:pt x="4" y="99"/>
                    <a:pt x="4" y="99"/>
                  </a:cubicBezTo>
                  <a:cubicBezTo>
                    <a:pt x="4" y="100"/>
                    <a:pt x="4" y="100"/>
                    <a:pt x="4" y="100"/>
                  </a:cubicBezTo>
                  <a:cubicBezTo>
                    <a:pt x="4" y="102"/>
                    <a:pt x="4" y="102"/>
                    <a:pt x="4" y="102"/>
                  </a:cubicBezTo>
                  <a:cubicBezTo>
                    <a:pt x="4" y="102"/>
                    <a:pt x="4" y="102"/>
                    <a:pt x="4" y="102"/>
                  </a:cubicBezTo>
                  <a:cubicBezTo>
                    <a:pt x="4" y="103"/>
                    <a:pt x="4" y="103"/>
                    <a:pt x="4" y="103"/>
                  </a:cubicBezTo>
                  <a:cubicBezTo>
                    <a:pt x="4" y="103"/>
                    <a:pt x="4" y="103"/>
                    <a:pt x="4" y="103"/>
                  </a:cubicBezTo>
                  <a:cubicBezTo>
                    <a:pt x="3" y="103"/>
                    <a:pt x="3" y="103"/>
                    <a:pt x="3" y="103"/>
                  </a:cubicBezTo>
                  <a:cubicBezTo>
                    <a:pt x="3" y="103"/>
                    <a:pt x="3" y="103"/>
                    <a:pt x="3" y="103"/>
                  </a:cubicBezTo>
                  <a:cubicBezTo>
                    <a:pt x="2" y="104"/>
                    <a:pt x="2" y="104"/>
                    <a:pt x="2" y="104"/>
                  </a:cubicBezTo>
                  <a:cubicBezTo>
                    <a:pt x="3" y="105"/>
                    <a:pt x="3" y="105"/>
                    <a:pt x="3" y="105"/>
                  </a:cubicBezTo>
                  <a:cubicBezTo>
                    <a:pt x="3" y="105"/>
                    <a:pt x="3" y="105"/>
                    <a:pt x="3" y="105"/>
                  </a:cubicBezTo>
                  <a:cubicBezTo>
                    <a:pt x="3" y="107"/>
                    <a:pt x="3" y="107"/>
                    <a:pt x="3" y="107"/>
                  </a:cubicBezTo>
                  <a:cubicBezTo>
                    <a:pt x="3" y="108"/>
                    <a:pt x="3" y="108"/>
                    <a:pt x="3" y="108"/>
                  </a:cubicBezTo>
                  <a:cubicBezTo>
                    <a:pt x="3" y="108"/>
                    <a:pt x="3" y="108"/>
                    <a:pt x="3" y="108"/>
                  </a:cubicBezTo>
                  <a:cubicBezTo>
                    <a:pt x="3" y="108"/>
                    <a:pt x="3" y="108"/>
                    <a:pt x="3" y="108"/>
                  </a:cubicBezTo>
                  <a:cubicBezTo>
                    <a:pt x="3" y="109"/>
                    <a:pt x="3" y="109"/>
                    <a:pt x="3" y="109"/>
                  </a:cubicBezTo>
                  <a:cubicBezTo>
                    <a:pt x="3" y="109"/>
                    <a:pt x="3" y="109"/>
                    <a:pt x="3" y="109"/>
                  </a:cubicBezTo>
                  <a:cubicBezTo>
                    <a:pt x="3" y="110"/>
                    <a:pt x="3" y="110"/>
                    <a:pt x="3" y="110"/>
                  </a:cubicBezTo>
                  <a:cubicBezTo>
                    <a:pt x="4" y="112"/>
                    <a:pt x="4" y="112"/>
                    <a:pt x="4" y="112"/>
                  </a:cubicBezTo>
                  <a:cubicBezTo>
                    <a:pt x="5" y="112"/>
                    <a:pt x="5" y="112"/>
                    <a:pt x="5" y="112"/>
                  </a:cubicBezTo>
                  <a:cubicBezTo>
                    <a:pt x="5" y="113"/>
                    <a:pt x="5" y="113"/>
                    <a:pt x="5" y="113"/>
                  </a:cubicBezTo>
                  <a:cubicBezTo>
                    <a:pt x="6" y="113"/>
                    <a:pt x="6" y="113"/>
                    <a:pt x="6" y="113"/>
                  </a:cubicBezTo>
                  <a:cubicBezTo>
                    <a:pt x="8" y="113"/>
                    <a:pt x="8" y="113"/>
                    <a:pt x="8" y="113"/>
                  </a:cubicBezTo>
                  <a:cubicBezTo>
                    <a:pt x="8" y="112"/>
                    <a:pt x="8" y="112"/>
                    <a:pt x="8" y="112"/>
                  </a:cubicBezTo>
                  <a:cubicBezTo>
                    <a:pt x="8" y="111"/>
                    <a:pt x="8" y="111"/>
                    <a:pt x="8" y="111"/>
                  </a:cubicBezTo>
                  <a:cubicBezTo>
                    <a:pt x="9" y="111"/>
                    <a:pt x="9" y="111"/>
                    <a:pt x="9" y="111"/>
                  </a:cubicBezTo>
                  <a:cubicBezTo>
                    <a:pt x="9" y="112"/>
                    <a:pt x="9" y="112"/>
                    <a:pt x="9" y="112"/>
                  </a:cubicBezTo>
                  <a:cubicBezTo>
                    <a:pt x="10" y="112"/>
                    <a:pt x="10" y="112"/>
                    <a:pt x="10" y="112"/>
                  </a:cubicBezTo>
                  <a:cubicBezTo>
                    <a:pt x="10" y="112"/>
                    <a:pt x="10" y="112"/>
                    <a:pt x="10" y="112"/>
                  </a:cubicBezTo>
                  <a:cubicBezTo>
                    <a:pt x="10" y="112"/>
                    <a:pt x="10" y="112"/>
                    <a:pt x="10" y="112"/>
                  </a:cubicBezTo>
                  <a:cubicBezTo>
                    <a:pt x="9" y="113"/>
                    <a:pt x="9" y="113"/>
                    <a:pt x="9" y="113"/>
                  </a:cubicBezTo>
                  <a:cubicBezTo>
                    <a:pt x="9" y="114"/>
                    <a:pt x="9" y="114"/>
                    <a:pt x="9" y="114"/>
                  </a:cubicBezTo>
                  <a:cubicBezTo>
                    <a:pt x="9" y="114"/>
                    <a:pt x="9" y="114"/>
                    <a:pt x="9" y="114"/>
                  </a:cubicBezTo>
                  <a:cubicBezTo>
                    <a:pt x="10" y="114"/>
                    <a:pt x="10" y="114"/>
                    <a:pt x="10" y="114"/>
                  </a:cubicBezTo>
                  <a:cubicBezTo>
                    <a:pt x="10" y="114"/>
                    <a:pt x="10" y="114"/>
                    <a:pt x="10" y="114"/>
                  </a:cubicBezTo>
                  <a:cubicBezTo>
                    <a:pt x="10" y="116"/>
                    <a:pt x="10" y="116"/>
                    <a:pt x="10" y="116"/>
                  </a:cubicBezTo>
                  <a:cubicBezTo>
                    <a:pt x="11" y="116"/>
                    <a:pt x="11" y="116"/>
                    <a:pt x="11" y="116"/>
                  </a:cubicBezTo>
                  <a:cubicBezTo>
                    <a:pt x="10" y="116"/>
                    <a:pt x="10" y="116"/>
                    <a:pt x="10" y="116"/>
                  </a:cubicBezTo>
                  <a:cubicBezTo>
                    <a:pt x="10" y="116"/>
                    <a:pt x="10" y="116"/>
                    <a:pt x="10" y="116"/>
                  </a:cubicBezTo>
                  <a:cubicBezTo>
                    <a:pt x="10" y="115"/>
                    <a:pt x="10" y="115"/>
                    <a:pt x="10" y="115"/>
                  </a:cubicBezTo>
                  <a:cubicBezTo>
                    <a:pt x="9" y="115"/>
                    <a:pt x="9" y="115"/>
                    <a:pt x="9" y="115"/>
                  </a:cubicBezTo>
                  <a:cubicBezTo>
                    <a:pt x="9" y="116"/>
                    <a:pt x="9" y="116"/>
                    <a:pt x="9" y="116"/>
                  </a:cubicBezTo>
                  <a:cubicBezTo>
                    <a:pt x="9" y="116"/>
                    <a:pt x="9" y="116"/>
                    <a:pt x="9" y="116"/>
                  </a:cubicBezTo>
                  <a:cubicBezTo>
                    <a:pt x="10" y="117"/>
                    <a:pt x="10" y="117"/>
                    <a:pt x="10" y="117"/>
                  </a:cubicBezTo>
                  <a:cubicBezTo>
                    <a:pt x="10" y="117"/>
                    <a:pt x="10" y="117"/>
                    <a:pt x="10" y="117"/>
                  </a:cubicBezTo>
                  <a:cubicBezTo>
                    <a:pt x="9" y="117"/>
                    <a:pt x="9" y="117"/>
                    <a:pt x="9" y="117"/>
                  </a:cubicBezTo>
                  <a:cubicBezTo>
                    <a:pt x="9" y="117"/>
                    <a:pt x="9" y="117"/>
                    <a:pt x="9" y="117"/>
                  </a:cubicBezTo>
                  <a:cubicBezTo>
                    <a:pt x="9" y="118"/>
                    <a:pt x="9" y="118"/>
                    <a:pt x="9" y="118"/>
                  </a:cubicBezTo>
                  <a:cubicBezTo>
                    <a:pt x="10" y="119"/>
                    <a:pt x="10" y="119"/>
                    <a:pt x="10" y="119"/>
                  </a:cubicBezTo>
                  <a:cubicBezTo>
                    <a:pt x="9" y="120"/>
                    <a:pt x="9" y="120"/>
                    <a:pt x="9" y="120"/>
                  </a:cubicBezTo>
                  <a:cubicBezTo>
                    <a:pt x="9" y="120"/>
                    <a:pt x="9" y="120"/>
                    <a:pt x="9" y="120"/>
                  </a:cubicBezTo>
                  <a:cubicBezTo>
                    <a:pt x="9" y="121"/>
                    <a:pt x="9" y="121"/>
                    <a:pt x="9" y="121"/>
                  </a:cubicBezTo>
                  <a:cubicBezTo>
                    <a:pt x="9" y="121"/>
                    <a:pt x="9" y="121"/>
                    <a:pt x="9" y="121"/>
                  </a:cubicBezTo>
                  <a:cubicBezTo>
                    <a:pt x="9" y="122"/>
                    <a:pt x="9" y="122"/>
                    <a:pt x="9" y="122"/>
                  </a:cubicBezTo>
                  <a:cubicBezTo>
                    <a:pt x="10" y="122"/>
                    <a:pt x="10" y="122"/>
                    <a:pt x="10" y="122"/>
                  </a:cubicBezTo>
                  <a:cubicBezTo>
                    <a:pt x="9" y="123"/>
                    <a:pt x="9" y="123"/>
                    <a:pt x="9" y="123"/>
                  </a:cubicBezTo>
                  <a:cubicBezTo>
                    <a:pt x="9" y="124"/>
                    <a:pt x="9" y="124"/>
                    <a:pt x="9" y="124"/>
                  </a:cubicBezTo>
                  <a:cubicBezTo>
                    <a:pt x="9" y="124"/>
                    <a:pt x="9" y="124"/>
                    <a:pt x="9" y="124"/>
                  </a:cubicBezTo>
                  <a:cubicBezTo>
                    <a:pt x="9" y="125"/>
                    <a:pt x="9" y="125"/>
                    <a:pt x="9" y="125"/>
                  </a:cubicBezTo>
                  <a:cubicBezTo>
                    <a:pt x="9" y="125"/>
                    <a:pt x="9" y="125"/>
                    <a:pt x="9" y="125"/>
                  </a:cubicBezTo>
                  <a:cubicBezTo>
                    <a:pt x="10" y="125"/>
                    <a:pt x="10" y="125"/>
                    <a:pt x="10" y="125"/>
                  </a:cubicBezTo>
                  <a:cubicBezTo>
                    <a:pt x="11" y="126"/>
                    <a:pt x="11" y="126"/>
                    <a:pt x="11" y="126"/>
                  </a:cubicBezTo>
                  <a:cubicBezTo>
                    <a:pt x="11" y="126"/>
                    <a:pt x="11" y="126"/>
                    <a:pt x="11" y="126"/>
                  </a:cubicBezTo>
                  <a:cubicBezTo>
                    <a:pt x="11" y="127"/>
                    <a:pt x="11" y="127"/>
                    <a:pt x="11" y="127"/>
                  </a:cubicBezTo>
                  <a:cubicBezTo>
                    <a:pt x="12" y="127"/>
                    <a:pt x="12" y="127"/>
                    <a:pt x="12" y="127"/>
                  </a:cubicBezTo>
                  <a:cubicBezTo>
                    <a:pt x="12" y="128"/>
                    <a:pt x="12" y="128"/>
                    <a:pt x="12" y="128"/>
                  </a:cubicBezTo>
                  <a:cubicBezTo>
                    <a:pt x="11" y="129"/>
                    <a:pt x="11" y="129"/>
                    <a:pt x="11" y="129"/>
                  </a:cubicBezTo>
                  <a:cubicBezTo>
                    <a:pt x="10" y="130"/>
                    <a:pt x="10" y="130"/>
                    <a:pt x="10" y="130"/>
                  </a:cubicBezTo>
                  <a:cubicBezTo>
                    <a:pt x="9" y="130"/>
                    <a:pt x="9" y="130"/>
                    <a:pt x="9" y="130"/>
                  </a:cubicBezTo>
                  <a:cubicBezTo>
                    <a:pt x="9" y="131"/>
                    <a:pt x="9" y="131"/>
                    <a:pt x="9" y="131"/>
                  </a:cubicBezTo>
                  <a:cubicBezTo>
                    <a:pt x="10" y="131"/>
                    <a:pt x="10" y="131"/>
                    <a:pt x="10" y="131"/>
                  </a:cubicBezTo>
                  <a:cubicBezTo>
                    <a:pt x="9" y="132"/>
                    <a:pt x="9" y="132"/>
                    <a:pt x="9" y="132"/>
                  </a:cubicBezTo>
                  <a:cubicBezTo>
                    <a:pt x="9" y="132"/>
                    <a:pt x="9" y="132"/>
                    <a:pt x="9" y="132"/>
                  </a:cubicBezTo>
                  <a:cubicBezTo>
                    <a:pt x="10" y="133"/>
                    <a:pt x="10" y="133"/>
                    <a:pt x="10" y="133"/>
                  </a:cubicBezTo>
                  <a:cubicBezTo>
                    <a:pt x="9" y="133"/>
                    <a:pt x="9" y="133"/>
                    <a:pt x="9" y="133"/>
                  </a:cubicBezTo>
                  <a:cubicBezTo>
                    <a:pt x="9" y="135"/>
                    <a:pt x="9" y="135"/>
                    <a:pt x="9" y="135"/>
                  </a:cubicBezTo>
                  <a:cubicBezTo>
                    <a:pt x="8" y="135"/>
                    <a:pt x="8" y="135"/>
                    <a:pt x="8" y="135"/>
                  </a:cubicBezTo>
                  <a:cubicBezTo>
                    <a:pt x="9" y="136"/>
                    <a:pt x="9" y="136"/>
                    <a:pt x="9" y="136"/>
                  </a:cubicBezTo>
                  <a:cubicBezTo>
                    <a:pt x="9" y="136"/>
                    <a:pt x="9" y="136"/>
                    <a:pt x="9" y="136"/>
                  </a:cubicBezTo>
                  <a:cubicBezTo>
                    <a:pt x="9" y="138"/>
                    <a:pt x="9" y="138"/>
                    <a:pt x="9" y="138"/>
                  </a:cubicBezTo>
                  <a:cubicBezTo>
                    <a:pt x="8" y="138"/>
                    <a:pt x="8" y="138"/>
                    <a:pt x="8" y="138"/>
                  </a:cubicBezTo>
                  <a:cubicBezTo>
                    <a:pt x="8" y="139"/>
                    <a:pt x="8" y="139"/>
                    <a:pt x="8" y="139"/>
                  </a:cubicBezTo>
                  <a:cubicBezTo>
                    <a:pt x="8" y="138"/>
                    <a:pt x="8" y="138"/>
                    <a:pt x="8" y="138"/>
                  </a:cubicBezTo>
                  <a:cubicBezTo>
                    <a:pt x="8" y="138"/>
                    <a:pt x="8" y="138"/>
                    <a:pt x="8" y="138"/>
                  </a:cubicBezTo>
                  <a:cubicBezTo>
                    <a:pt x="8" y="137"/>
                    <a:pt x="8" y="137"/>
                    <a:pt x="8" y="137"/>
                  </a:cubicBezTo>
                  <a:cubicBezTo>
                    <a:pt x="8" y="136"/>
                    <a:pt x="8" y="136"/>
                    <a:pt x="8" y="136"/>
                  </a:cubicBezTo>
                  <a:cubicBezTo>
                    <a:pt x="8" y="135"/>
                    <a:pt x="8" y="135"/>
                    <a:pt x="8" y="135"/>
                  </a:cubicBezTo>
                  <a:cubicBezTo>
                    <a:pt x="8" y="135"/>
                    <a:pt x="8" y="135"/>
                    <a:pt x="8" y="135"/>
                  </a:cubicBezTo>
                  <a:cubicBezTo>
                    <a:pt x="7" y="136"/>
                    <a:pt x="7" y="136"/>
                    <a:pt x="7" y="136"/>
                  </a:cubicBezTo>
                  <a:cubicBezTo>
                    <a:pt x="6" y="136"/>
                    <a:pt x="6" y="136"/>
                    <a:pt x="6" y="136"/>
                  </a:cubicBezTo>
                  <a:cubicBezTo>
                    <a:pt x="5" y="136"/>
                    <a:pt x="5" y="136"/>
                    <a:pt x="5" y="136"/>
                  </a:cubicBezTo>
                  <a:cubicBezTo>
                    <a:pt x="5" y="136"/>
                    <a:pt x="5" y="136"/>
                    <a:pt x="5" y="136"/>
                  </a:cubicBezTo>
                  <a:cubicBezTo>
                    <a:pt x="6" y="136"/>
                    <a:pt x="6" y="136"/>
                    <a:pt x="6" y="136"/>
                  </a:cubicBezTo>
                  <a:cubicBezTo>
                    <a:pt x="7" y="135"/>
                    <a:pt x="7" y="135"/>
                    <a:pt x="7" y="135"/>
                  </a:cubicBezTo>
                  <a:cubicBezTo>
                    <a:pt x="7" y="134"/>
                    <a:pt x="7" y="134"/>
                    <a:pt x="7" y="134"/>
                  </a:cubicBezTo>
                  <a:cubicBezTo>
                    <a:pt x="6" y="134"/>
                    <a:pt x="6" y="134"/>
                    <a:pt x="6" y="134"/>
                  </a:cubicBezTo>
                  <a:cubicBezTo>
                    <a:pt x="5" y="134"/>
                    <a:pt x="5" y="134"/>
                    <a:pt x="5" y="134"/>
                  </a:cubicBezTo>
                  <a:cubicBezTo>
                    <a:pt x="4" y="134"/>
                    <a:pt x="4" y="134"/>
                    <a:pt x="4" y="134"/>
                  </a:cubicBezTo>
                  <a:cubicBezTo>
                    <a:pt x="3" y="134"/>
                    <a:pt x="3" y="134"/>
                    <a:pt x="3" y="134"/>
                  </a:cubicBezTo>
                  <a:cubicBezTo>
                    <a:pt x="3" y="134"/>
                    <a:pt x="3" y="134"/>
                    <a:pt x="3" y="134"/>
                  </a:cubicBezTo>
                  <a:cubicBezTo>
                    <a:pt x="3" y="135"/>
                    <a:pt x="3" y="135"/>
                    <a:pt x="3" y="135"/>
                  </a:cubicBezTo>
                  <a:cubicBezTo>
                    <a:pt x="3" y="136"/>
                    <a:pt x="3" y="136"/>
                    <a:pt x="3" y="136"/>
                  </a:cubicBezTo>
                  <a:cubicBezTo>
                    <a:pt x="4" y="136"/>
                    <a:pt x="4" y="136"/>
                    <a:pt x="4" y="136"/>
                  </a:cubicBezTo>
                  <a:cubicBezTo>
                    <a:pt x="4" y="136"/>
                    <a:pt x="4" y="136"/>
                    <a:pt x="4" y="136"/>
                  </a:cubicBezTo>
                  <a:cubicBezTo>
                    <a:pt x="3" y="136"/>
                    <a:pt x="3" y="136"/>
                    <a:pt x="3" y="136"/>
                  </a:cubicBezTo>
                  <a:cubicBezTo>
                    <a:pt x="3" y="137"/>
                    <a:pt x="3" y="137"/>
                    <a:pt x="3" y="137"/>
                  </a:cubicBezTo>
                  <a:cubicBezTo>
                    <a:pt x="2" y="137"/>
                    <a:pt x="2" y="137"/>
                    <a:pt x="2" y="137"/>
                  </a:cubicBezTo>
                  <a:cubicBezTo>
                    <a:pt x="2" y="138"/>
                    <a:pt x="2" y="138"/>
                    <a:pt x="2" y="138"/>
                  </a:cubicBezTo>
                  <a:cubicBezTo>
                    <a:pt x="1" y="139"/>
                    <a:pt x="1" y="139"/>
                    <a:pt x="1" y="139"/>
                  </a:cubicBezTo>
                  <a:cubicBezTo>
                    <a:pt x="1" y="139"/>
                    <a:pt x="1" y="139"/>
                    <a:pt x="1" y="139"/>
                  </a:cubicBezTo>
                  <a:cubicBezTo>
                    <a:pt x="2" y="141"/>
                    <a:pt x="2" y="141"/>
                    <a:pt x="2" y="141"/>
                  </a:cubicBezTo>
                  <a:cubicBezTo>
                    <a:pt x="3" y="141"/>
                    <a:pt x="3" y="141"/>
                    <a:pt x="3" y="141"/>
                  </a:cubicBezTo>
                  <a:cubicBezTo>
                    <a:pt x="3" y="140"/>
                    <a:pt x="3" y="140"/>
                    <a:pt x="3" y="140"/>
                  </a:cubicBezTo>
                  <a:cubicBezTo>
                    <a:pt x="3" y="140"/>
                    <a:pt x="3" y="140"/>
                    <a:pt x="3" y="140"/>
                  </a:cubicBezTo>
                  <a:cubicBezTo>
                    <a:pt x="2" y="140"/>
                    <a:pt x="2" y="140"/>
                    <a:pt x="2" y="140"/>
                  </a:cubicBezTo>
                  <a:cubicBezTo>
                    <a:pt x="2" y="139"/>
                    <a:pt x="2" y="139"/>
                    <a:pt x="2" y="139"/>
                  </a:cubicBezTo>
                  <a:cubicBezTo>
                    <a:pt x="3" y="138"/>
                    <a:pt x="3" y="138"/>
                    <a:pt x="3" y="138"/>
                  </a:cubicBezTo>
                  <a:cubicBezTo>
                    <a:pt x="4" y="138"/>
                    <a:pt x="4" y="138"/>
                    <a:pt x="4" y="138"/>
                  </a:cubicBezTo>
                  <a:cubicBezTo>
                    <a:pt x="4" y="138"/>
                    <a:pt x="4" y="138"/>
                    <a:pt x="4" y="138"/>
                  </a:cubicBezTo>
                  <a:cubicBezTo>
                    <a:pt x="4" y="139"/>
                    <a:pt x="4" y="139"/>
                    <a:pt x="4" y="139"/>
                  </a:cubicBezTo>
                  <a:cubicBezTo>
                    <a:pt x="5" y="139"/>
                    <a:pt x="5" y="139"/>
                    <a:pt x="5" y="139"/>
                  </a:cubicBezTo>
                  <a:cubicBezTo>
                    <a:pt x="6" y="139"/>
                    <a:pt x="6" y="139"/>
                    <a:pt x="6" y="139"/>
                  </a:cubicBezTo>
                  <a:cubicBezTo>
                    <a:pt x="6" y="139"/>
                    <a:pt x="6" y="139"/>
                    <a:pt x="6" y="139"/>
                  </a:cubicBezTo>
                  <a:cubicBezTo>
                    <a:pt x="7" y="139"/>
                    <a:pt x="7" y="139"/>
                    <a:pt x="7" y="139"/>
                  </a:cubicBezTo>
                  <a:cubicBezTo>
                    <a:pt x="7" y="140"/>
                    <a:pt x="7" y="140"/>
                    <a:pt x="7" y="140"/>
                  </a:cubicBezTo>
                  <a:cubicBezTo>
                    <a:pt x="8" y="140"/>
                    <a:pt x="8" y="140"/>
                    <a:pt x="8" y="140"/>
                  </a:cubicBezTo>
                  <a:cubicBezTo>
                    <a:pt x="9" y="141"/>
                    <a:pt x="9" y="141"/>
                    <a:pt x="9" y="141"/>
                  </a:cubicBezTo>
                  <a:cubicBezTo>
                    <a:pt x="8" y="141"/>
                    <a:pt x="8" y="141"/>
                    <a:pt x="8" y="141"/>
                  </a:cubicBezTo>
                  <a:cubicBezTo>
                    <a:pt x="8" y="141"/>
                    <a:pt x="8" y="141"/>
                    <a:pt x="8" y="141"/>
                  </a:cubicBezTo>
                  <a:cubicBezTo>
                    <a:pt x="8" y="142"/>
                    <a:pt x="8" y="142"/>
                    <a:pt x="8" y="142"/>
                  </a:cubicBezTo>
                  <a:cubicBezTo>
                    <a:pt x="8" y="142"/>
                    <a:pt x="8" y="142"/>
                    <a:pt x="8" y="142"/>
                  </a:cubicBezTo>
                  <a:cubicBezTo>
                    <a:pt x="8" y="142"/>
                    <a:pt x="8" y="142"/>
                    <a:pt x="8" y="142"/>
                  </a:cubicBezTo>
                  <a:cubicBezTo>
                    <a:pt x="8" y="143"/>
                    <a:pt x="8" y="143"/>
                    <a:pt x="8" y="143"/>
                  </a:cubicBezTo>
                  <a:cubicBezTo>
                    <a:pt x="9" y="143"/>
                    <a:pt x="9" y="143"/>
                    <a:pt x="9" y="143"/>
                  </a:cubicBezTo>
                  <a:cubicBezTo>
                    <a:pt x="9" y="144"/>
                    <a:pt x="9" y="144"/>
                    <a:pt x="9" y="144"/>
                  </a:cubicBezTo>
                  <a:cubicBezTo>
                    <a:pt x="8" y="143"/>
                    <a:pt x="8" y="143"/>
                    <a:pt x="8" y="143"/>
                  </a:cubicBezTo>
                  <a:cubicBezTo>
                    <a:pt x="7" y="143"/>
                    <a:pt x="7" y="143"/>
                    <a:pt x="7" y="143"/>
                  </a:cubicBezTo>
                  <a:cubicBezTo>
                    <a:pt x="7" y="143"/>
                    <a:pt x="7" y="143"/>
                    <a:pt x="7" y="143"/>
                  </a:cubicBezTo>
                  <a:cubicBezTo>
                    <a:pt x="7" y="144"/>
                    <a:pt x="7" y="144"/>
                    <a:pt x="7" y="144"/>
                  </a:cubicBezTo>
                  <a:cubicBezTo>
                    <a:pt x="8" y="144"/>
                    <a:pt x="8" y="144"/>
                    <a:pt x="8" y="144"/>
                  </a:cubicBezTo>
                  <a:cubicBezTo>
                    <a:pt x="8" y="145"/>
                    <a:pt x="8" y="145"/>
                    <a:pt x="8" y="145"/>
                  </a:cubicBezTo>
                  <a:cubicBezTo>
                    <a:pt x="9" y="145"/>
                    <a:pt x="9" y="145"/>
                    <a:pt x="9" y="145"/>
                  </a:cubicBezTo>
                  <a:cubicBezTo>
                    <a:pt x="10" y="144"/>
                    <a:pt x="10" y="144"/>
                    <a:pt x="10" y="144"/>
                  </a:cubicBezTo>
                  <a:cubicBezTo>
                    <a:pt x="11" y="145"/>
                    <a:pt x="11" y="145"/>
                    <a:pt x="11" y="145"/>
                  </a:cubicBezTo>
                  <a:cubicBezTo>
                    <a:pt x="11" y="145"/>
                    <a:pt x="11" y="145"/>
                    <a:pt x="11" y="145"/>
                  </a:cubicBezTo>
                  <a:cubicBezTo>
                    <a:pt x="12" y="144"/>
                    <a:pt x="12" y="144"/>
                    <a:pt x="12" y="144"/>
                  </a:cubicBezTo>
                  <a:cubicBezTo>
                    <a:pt x="12" y="145"/>
                    <a:pt x="12" y="145"/>
                    <a:pt x="12" y="145"/>
                  </a:cubicBezTo>
                  <a:cubicBezTo>
                    <a:pt x="12" y="145"/>
                    <a:pt x="12" y="145"/>
                    <a:pt x="12" y="145"/>
                  </a:cubicBezTo>
                  <a:cubicBezTo>
                    <a:pt x="11" y="145"/>
                    <a:pt x="11" y="145"/>
                    <a:pt x="11" y="145"/>
                  </a:cubicBezTo>
                  <a:cubicBezTo>
                    <a:pt x="11" y="145"/>
                    <a:pt x="11" y="145"/>
                    <a:pt x="11" y="145"/>
                  </a:cubicBezTo>
                  <a:cubicBezTo>
                    <a:pt x="10" y="146"/>
                    <a:pt x="10" y="146"/>
                    <a:pt x="10" y="146"/>
                  </a:cubicBezTo>
                  <a:cubicBezTo>
                    <a:pt x="10" y="145"/>
                    <a:pt x="10" y="145"/>
                    <a:pt x="10" y="145"/>
                  </a:cubicBezTo>
                  <a:cubicBezTo>
                    <a:pt x="8" y="146"/>
                    <a:pt x="8" y="146"/>
                    <a:pt x="8" y="146"/>
                  </a:cubicBezTo>
                  <a:cubicBezTo>
                    <a:pt x="8" y="146"/>
                    <a:pt x="8" y="146"/>
                    <a:pt x="8" y="146"/>
                  </a:cubicBezTo>
                  <a:cubicBezTo>
                    <a:pt x="8" y="147"/>
                    <a:pt x="8" y="147"/>
                    <a:pt x="8" y="147"/>
                  </a:cubicBezTo>
                  <a:cubicBezTo>
                    <a:pt x="9" y="147"/>
                    <a:pt x="9" y="147"/>
                    <a:pt x="9" y="147"/>
                  </a:cubicBezTo>
                  <a:cubicBezTo>
                    <a:pt x="9" y="148"/>
                    <a:pt x="9" y="148"/>
                    <a:pt x="9" y="148"/>
                  </a:cubicBezTo>
                  <a:cubicBezTo>
                    <a:pt x="10" y="148"/>
                    <a:pt x="10" y="148"/>
                    <a:pt x="10" y="148"/>
                  </a:cubicBezTo>
                  <a:cubicBezTo>
                    <a:pt x="11" y="148"/>
                    <a:pt x="11" y="148"/>
                    <a:pt x="11" y="148"/>
                  </a:cubicBezTo>
                  <a:cubicBezTo>
                    <a:pt x="11" y="148"/>
                    <a:pt x="11" y="148"/>
                    <a:pt x="11" y="148"/>
                  </a:cubicBezTo>
                  <a:cubicBezTo>
                    <a:pt x="10" y="149"/>
                    <a:pt x="10" y="149"/>
                    <a:pt x="10" y="149"/>
                  </a:cubicBezTo>
                  <a:cubicBezTo>
                    <a:pt x="10" y="149"/>
                    <a:pt x="10" y="149"/>
                    <a:pt x="10" y="149"/>
                  </a:cubicBezTo>
                  <a:cubicBezTo>
                    <a:pt x="10" y="149"/>
                    <a:pt x="10" y="149"/>
                    <a:pt x="10" y="149"/>
                  </a:cubicBezTo>
                  <a:cubicBezTo>
                    <a:pt x="10" y="150"/>
                    <a:pt x="10" y="150"/>
                    <a:pt x="10" y="150"/>
                  </a:cubicBezTo>
                  <a:cubicBezTo>
                    <a:pt x="9" y="150"/>
                    <a:pt x="9" y="150"/>
                    <a:pt x="9" y="150"/>
                  </a:cubicBezTo>
                  <a:cubicBezTo>
                    <a:pt x="9" y="150"/>
                    <a:pt x="9" y="150"/>
                    <a:pt x="9" y="150"/>
                  </a:cubicBezTo>
                  <a:cubicBezTo>
                    <a:pt x="10" y="152"/>
                    <a:pt x="10" y="152"/>
                    <a:pt x="10" y="152"/>
                  </a:cubicBezTo>
                  <a:cubicBezTo>
                    <a:pt x="10" y="153"/>
                    <a:pt x="10" y="153"/>
                    <a:pt x="10" y="153"/>
                  </a:cubicBezTo>
                  <a:cubicBezTo>
                    <a:pt x="10" y="154"/>
                    <a:pt x="10" y="154"/>
                    <a:pt x="10" y="154"/>
                  </a:cubicBezTo>
                  <a:cubicBezTo>
                    <a:pt x="11" y="155"/>
                    <a:pt x="11" y="155"/>
                    <a:pt x="11" y="155"/>
                  </a:cubicBezTo>
                  <a:cubicBezTo>
                    <a:pt x="12" y="155"/>
                    <a:pt x="12" y="155"/>
                    <a:pt x="12" y="155"/>
                  </a:cubicBezTo>
                  <a:cubicBezTo>
                    <a:pt x="12" y="154"/>
                    <a:pt x="12" y="154"/>
                    <a:pt x="12" y="154"/>
                  </a:cubicBezTo>
                  <a:cubicBezTo>
                    <a:pt x="12" y="152"/>
                    <a:pt x="12" y="152"/>
                    <a:pt x="12" y="152"/>
                  </a:cubicBezTo>
                  <a:cubicBezTo>
                    <a:pt x="13" y="152"/>
                    <a:pt x="13" y="152"/>
                    <a:pt x="13" y="152"/>
                  </a:cubicBezTo>
                  <a:cubicBezTo>
                    <a:pt x="13" y="152"/>
                    <a:pt x="13" y="152"/>
                    <a:pt x="13" y="152"/>
                  </a:cubicBezTo>
                  <a:cubicBezTo>
                    <a:pt x="12" y="152"/>
                    <a:pt x="12" y="152"/>
                    <a:pt x="12" y="152"/>
                  </a:cubicBezTo>
                  <a:cubicBezTo>
                    <a:pt x="12" y="154"/>
                    <a:pt x="12" y="154"/>
                    <a:pt x="12" y="154"/>
                  </a:cubicBezTo>
                  <a:cubicBezTo>
                    <a:pt x="12" y="154"/>
                    <a:pt x="12" y="154"/>
                    <a:pt x="12" y="154"/>
                  </a:cubicBezTo>
                  <a:cubicBezTo>
                    <a:pt x="13" y="155"/>
                    <a:pt x="13" y="155"/>
                    <a:pt x="13" y="155"/>
                  </a:cubicBezTo>
                  <a:cubicBezTo>
                    <a:pt x="13" y="154"/>
                    <a:pt x="13" y="154"/>
                    <a:pt x="13" y="154"/>
                  </a:cubicBezTo>
                  <a:cubicBezTo>
                    <a:pt x="13" y="155"/>
                    <a:pt x="13" y="155"/>
                    <a:pt x="13" y="155"/>
                  </a:cubicBezTo>
                  <a:cubicBezTo>
                    <a:pt x="12" y="155"/>
                    <a:pt x="12" y="155"/>
                    <a:pt x="12" y="155"/>
                  </a:cubicBezTo>
                  <a:cubicBezTo>
                    <a:pt x="11" y="156"/>
                    <a:pt x="11" y="156"/>
                    <a:pt x="11" y="156"/>
                  </a:cubicBezTo>
                  <a:cubicBezTo>
                    <a:pt x="11" y="156"/>
                    <a:pt x="11" y="156"/>
                    <a:pt x="11" y="156"/>
                  </a:cubicBezTo>
                  <a:cubicBezTo>
                    <a:pt x="11" y="157"/>
                    <a:pt x="11" y="157"/>
                    <a:pt x="11" y="157"/>
                  </a:cubicBezTo>
                  <a:cubicBezTo>
                    <a:pt x="11" y="157"/>
                    <a:pt x="11" y="157"/>
                    <a:pt x="11" y="157"/>
                  </a:cubicBezTo>
                  <a:cubicBezTo>
                    <a:pt x="11" y="158"/>
                    <a:pt x="11" y="158"/>
                    <a:pt x="11" y="158"/>
                  </a:cubicBezTo>
                  <a:cubicBezTo>
                    <a:pt x="10" y="158"/>
                    <a:pt x="10" y="158"/>
                    <a:pt x="10" y="158"/>
                  </a:cubicBezTo>
                  <a:cubicBezTo>
                    <a:pt x="10" y="159"/>
                    <a:pt x="10" y="159"/>
                    <a:pt x="10" y="159"/>
                  </a:cubicBezTo>
                  <a:cubicBezTo>
                    <a:pt x="12" y="160"/>
                    <a:pt x="12" y="160"/>
                    <a:pt x="12" y="160"/>
                  </a:cubicBezTo>
                  <a:cubicBezTo>
                    <a:pt x="13" y="160"/>
                    <a:pt x="13" y="160"/>
                    <a:pt x="13" y="160"/>
                  </a:cubicBezTo>
                  <a:cubicBezTo>
                    <a:pt x="14" y="160"/>
                    <a:pt x="14" y="160"/>
                    <a:pt x="14" y="160"/>
                  </a:cubicBezTo>
                  <a:cubicBezTo>
                    <a:pt x="14" y="161"/>
                    <a:pt x="14" y="161"/>
                    <a:pt x="14" y="161"/>
                  </a:cubicBezTo>
                  <a:cubicBezTo>
                    <a:pt x="13" y="161"/>
                    <a:pt x="13" y="161"/>
                    <a:pt x="13" y="161"/>
                  </a:cubicBezTo>
                  <a:cubicBezTo>
                    <a:pt x="14" y="162"/>
                    <a:pt x="14" y="162"/>
                    <a:pt x="14" y="162"/>
                  </a:cubicBezTo>
                  <a:cubicBezTo>
                    <a:pt x="14" y="162"/>
                    <a:pt x="14" y="162"/>
                    <a:pt x="14" y="162"/>
                  </a:cubicBezTo>
                  <a:cubicBezTo>
                    <a:pt x="15" y="161"/>
                    <a:pt x="15" y="161"/>
                    <a:pt x="15" y="161"/>
                  </a:cubicBezTo>
                  <a:cubicBezTo>
                    <a:pt x="15" y="162"/>
                    <a:pt x="15" y="162"/>
                    <a:pt x="15" y="162"/>
                  </a:cubicBezTo>
                  <a:cubicBezTo>
                    <a:pt x="14" y="162"/>
                    <a:pt x="14" y="162"/>
                    <a:pt x="14" y="162"/>
                  </a:cubicBezTo>
                  <a:cubicBezTo>
                    <a:pt x="14" y="163"/>
                    <a:pt x="14" y="163"/>
                    <a:pt x="14" y="163"/>
                  </a:cubicBezTo>
                  <a:cubicBezTo>
                    <a:pt x="13" y="163"/>
                    <a:pt x="13" y="163"/>
                    <a:pt x="13" y="163"/>
                  </a:cubicBezTo>
                  <a:cubicBezTo>
                    <a:pt x="14" y="163"/>
                    <a:pt x="14" y="163"/>
                    <a:pt x="14" y="163"/>
                  </a:cubicBezTo>
                  <a:cubicBezTo>
                    <a:pt x="14" y="163"/>
                    <a:pt x="14" y="163"/>
                    <a:pt x="14" y="163"/>
                  </a:cubicBezTo>
                  <a:cubicBezTo>
                    <a:pt x="14" y="164"/>
                    <a:pt x="14" y="164"/>
                    <a:pt x="14" y="164"/>
                  </a:cubicBezTo>
                  <a:cubicBezTo>
                    <a:pt x="15" y="165"/>
                    <a:pt x="15" y="165"/>
                    <a:pt x="15" y="165"/>
                  </a:cubicBezTo>
                  <a:cubicBezTo>
                    <a:pt x="15" y="165"/>
                    <a:pt x="15" y="165"/>
                    <a:pt x="15" y="165"/>
                  </a:cubicBezTo>
                  <a:cubicBezTo>
                    <a:pt x="16" y="164"/>
                    <a:pt x="16" y="164"/>
                    <a:pt x="16" y="164"/>
                  </a:cubicBezTo>
                  <a:cubicBezTo>
                    <a:pt x="16" y="165"/>
                    <a:pt x="16" y="165"/>
                    <a:pt x="16" y="165"/>
                  </a:cubicBezTo>
                  <a:cubicBezTo>
                    <a:pt x="16" y="166"/>
                    <a:pt x="16" y="166"/>
                    <a:pt x="16" y="166"/>
                  </a:cubicBezTo>
                  <a:cubicBezTo>
                    <a:pt x="16" y="166"/>
                    <a:pt x="16" y="166"/>
                    <a:pt x="16" y="166"/>
                  </a:cubicBezTo>
                  <a:cubicBezTo>
                    <a:pt x="15" y="165"/>
                    <a:pt x="15" y="165"/>
                    <a:pt x="15" y="165"/>
                  </a:cubicBezTo>
                  <a:cubicBezTo>
                    <a:pt x="15" y="166"/>
                    <a:pt x="15" y="166"/>
                    <a:pt x="15" y="166"/>
                  </a:cubicBezTo>
                  <a:cubicBezTo>
                    <a:pt x="15" y="166"/>
                    <a:pt x="15" y="166"/>
                    <a:pt x="15" y="166"/>
                  </a:cubicBezTo>
                  <a:cubicBezTo>
                    <a:pt x="16" y="167"/>
                    <a:pt x="16" y="167"/>
                    <a:pt x="16" y="167"/>
                  </a:cubicBezTo>
                  <a:cubicBezTo>
                    <a:pt x="16" y="167"/>
                    <a:pt x="16" y="167"/>
                    <a:pt x="16" y="167"/>
                  </a:cubicBezTo>
                  <a:cubicBezTo>
                    <a:pt x="16" y="168"/>
                    <a:pt x="16" y="168"/>
                    <a:pt x="16" y="168"/>
                  </a:cubicBezTo>
                  <a:cubicBezTo>
                    <a:pt x="16" y="168"/>
                    <a:pt x="16" y="168"/>
                    <a:pt x="16" y="168"/>
                  </a:cubicBezTo>
                  <a:cubicBezTo>
                    <a:pt x="17" y="169"/>
                    <a:pt x="17" y="169"/>
                    <a:pt x="17" y="169"/>
                  </a:cubicBezTo>
                  <a:cubicBezTo>
                    <a:pt x="18" y="169"/>
                    <a:pt x="18" y="169"/>
                    <a:pt x="18" y="169"/>
                  </a:cubicBezTo>
                  <a:cubicBezTo>
                    <a:pt x="17" y="168"/>
                    <a:pt x="17" y="168"/>
                    <a:pt x="17" y="168"/>
                  </a:cubicBezTo>
                  <a:cubicBezTo>
                    <a:pt x="18" y="167"/>
                    <a:pt x="18" y="167"/>
                    <a:pt x="18" y="167"/>
                  </a:cubicBezTo>
                  <a:cubicBezTo>
                    <a:pt x="17" y="167"/>
                    <a:pt x="17" y="167"/>
                    <a:pt x="17" y="167"/>
                  </a:cubicBezTo>
                  <a:cubicBezTo>
                    <a:pt x="18" y="167"/>
                    <a:pt x="18" y="167"/>
                    <a:pt x="18" y="167"/>
                  </a:cubicBezTo>
                  <a:cubicBezTo>
                    <a:pt x="18" y="168"/>
                    <a:pt x="18" y="168"/>
                    <a:pt x="18" y="168"/>
                  </a:cubicBezTo>
                  <a:cubicBezTo>
                    <a:pt x="19" y="168"/>
                    <a:pt x="19" y="168"/>
                    <a:pt x="19" y="168"/>
                  </a:cubicBezTo>
                  <a:cubicBezTo>
                    <a:pt x="19" y="168"/>
                    <a:pt x="19" y="168"/>
                    <a:pt x="19" y="168"/>
                  </a:cubicBezTo>
                  <a:cubicBezTo>
                    <a:pt x="20" y="167"/>
                    <a:pt x="20" y="167"/>
                    <a:pt x="20" y="167"/>
                  </a:cubicBezTo>
                  <a:cubicBezTo>
                    <a:pt x="20" y="167"/>
                    <a:pt x="20" y="167"/>
                    <a:pt x="20" y="167"/>
                  </a:cubicBezTo>
                  <a:cubicBezTo>
                    <a:pt x="19" y="166"/>
                    <a:pt x="19" y="166"/>
                    <a:pt x="19" y="166"/>
                  </a:cubicBezTo>
                  <a:cubicBezTo>
                    <a:pt x="18" y="166"/>
                    <a:pt x="18" y="166"/>
                    <a:pt x="18" y="166"/>
                  </a:cubicBezTo>
                  <a:cubicBezTo>
                    <a:pt x="18" y="166"/>
                    <a:pt x="18" y="166"/>
                    <a:pt x="18" y="166"/>
                  </a:cubicBezTo>
                  <a:cubicBezTo>
                    <a:pt x="19" y="166"/>
                    <a:pt x="19" y="166"/>
                    <a:pt x="19" y="166"/>
                  </a:cubicBezTo>
                  <a:cubicBezTo>
                    <a:pt x="20" y="166"/>
                    <a:pt x="20" y="166"/>
                    <a:pt x="20" y="166"/>
                  </a:cubicBezTo>
                  <a:cubicBezTo>
                    <a:pt x="20" y="167"/>
                    <a:pt x="20" y="167"/>
                    <a:pt x="20" y="167"/>
                  </a:cubicBezTo>
                  <a:cubicBezTo>
                    <a:pt x="21" y="167"/>
                    <a:pt x="21" y="167"/>
                    <a:pt x="21" y="167"/>
                  </a:cubicBezTo>
                  <a:cubicBezTo>
                    <a:pt x="21" y="166"/>
                    <a:pt x="21" y="166"/>
                    <a:pt x="21" y="166"/>
                  </a:cubicBezTo>
                  <a:cubicBezTo>
                    <a:pt x="20" y="166"/>
                    <a:pt x="20" y="166"/>
                    <a:pt x="20" y="166"/>
                  </a:cubicBezTo>
                  <a:cubicBezTo>
                    <a:pt x="19" y="166"/>
                    <a:pt x="19" y="166"/>
                    <a:pt x="19" y="166"/>
                  </a:cubicBezTo>
                  <a:cubicBezTo>
                    <a:pt x="18" y="165"/>
                    <a:pt x="18" y="165"/>
                    <a:pt x="18" y="165"/>
                  </a:cubicBezTo>
                  <a:cubicBezTo>
                    <a:pt x="19" y="165"/>
                    <a:pt x="19" y="165"/>
                    <a:pt x="19" y="165"/>
                  </a:cubicBezTo>
                  <a:cubicBezTo>
                    <a:pt x="20" y="165"/>
                    <a:pt x="20" y="165"/>
                    <a:pt x="20" y="165"/>
                  </a:cubicBezTo>
                  <a:cubicBezTo>
                    <a:pt x="22" y="166"/>
                    <a:pt x="22" y="166"/>
                    <a:pt x="22" y="166"/>
                  </a:cubicBezTo>
                  <a:cubicBezTo>
                    <a:pt x="22" y="167"/>
                    <a:pt x="22" y="167"/>
                    <a:pt x="22" y="167"/>
                  </a:cubicBezTo>
                  <a:cubicBezTo>
                    <a:pt x="21" y="168"/>
                    <a:pt x="21" y="168"/>
                    <a:pt x="21" y="168"/>
                  </a:cubicBezTo>
                  <a:cubicBezTo>
                    <a:pt x="21" y="168"/>
                    <a:pt x="21" y="168"/>
                    <a:pt x="21" y="168"/>
                  </a:cubicBezTo>
                  <a:cubicBezTo>
                    <a:pt x="22" y="169"/>
                    <a:pt x="22" y="169"/>
                    <a:pt x="22" y="169"/>
                  </a:cubicBezTo>
                  <a:cubicBezTo>
                    <a:pt x="22" y="170"/>
                    <a:pt x="22" y="170"/>
                    <a:pt x="22" y="170"/>
                  </a:cubicBezTo>
                  <a:cubicBezTo>
                    <a:pt x="21" y="170"/>
                    <a:pt x="21" y="170"/>
                    <a:pt x="21" y="170"/>
                  </a:cubicBezTo>
                  <a:cubicBezTo>
                    <a:pt x="22" y="169"/>
                    <a:pt x="22" y="169"/>
                    <a:pt x="22" y="169"/>
                  </a:cubicBezTo>
                  <a:cubicBezTo>
                    <a:pt x="21" y="168"/>
                    <a:pt x="21" y="168"/>
                    <a:pt x="21" y="168"/>
                  </a:cubicBezTo>
                  <a:cubicBezTo>
                    <a:pt x="20" y="168"/>
                    <a:pt x="20" y="168"/>
                    <a:pt x="20" y="168"/>
                  </a:cubicBezTo>
                  <a:cubicBezTo>
                    <a:pt x="20" y="168"/>
                    <a:pt x="20" y="168"/>
                    <a:pt x="20" y="168"/>
                  </a:cubicBezTo>
                  <a:cubicBezTo>
                    <a:pt x="20" y="169"/>
                    <a:pt x="20" y="169"/>
                    <a:pt x="20" y="169"/>
                  </a:cubicBezTo>
                  <a:cubicBezTo>
                    <a:pt x="20" y="169"/>
                    <a:pt x="20" y="169"/>
                    <a:pt x="20" y="169"/>
                  </a:cubicBezTo>
                  <a:cubicBezTo>
                    <a:pt x="20" y="170"/>
                    <a:pt x="20" y="170"/>
                    <a:pt x="20" y="170"/>
                  </a:cubicBezTo>
                  <a:cubicBezTo>
                    <a:pt x="20" y="170"/>
                    <a:pt x="20" y="170"/>
                    <a:pt x="20" y="170"/>
                  </a:cubicBezTo>
                  <a:cubicBezTo>
                    <a:pt x="19" y="169"/>
                    <a:pt x="19" y="169"/>
                    <a:pt x="19" y="169"/>
                  </a:cubicBezTo>
                  <a:cubicBezTo>
                    <a:pt x="19" y="169"/>
                    <a:pt x="19" y="169"/>
                    <a:pt x="19" y="169"/>
                  </a:cubicBezTo>
                  <a:cubicBezTo>
                    <a:pt x="18" y="169"/>
                    <a:pt x="18" y="169"/>
                    <a:pt x="18" y="169"/>
                  </a:cubicBezTo>
                  <a:cubicBezTo>
                    <a:pt x="17" y="169"/>
                    <a:pt x="17" y="169"/>
                    <a:pt x="17" y="169"/>
                  </a:cubicBezTo>
                  <a:cubicBezTo>
                    <a:pt x="16" y="170"/>
                    <a:pt x="16" y="170"/>
                    <a:pt x="16" y="170"/>
                  </a:cubicBezTo>
                  <a:cubicBezTo>
                    <a:pt x="17" y="170"/>
                    <a:pt x="17" y="170"/>
                    <a:pt x="17" y="170"/>
                  </a:cubicBezTo>
                  <a:cubicBezTo>
                    <a:pt x="17" y="171"/>
                    <a:pt x="17" y="171"/>
                    <a:pt x="17" y="171"/>
                  </a:cubicBezTo>
                  <a:cubicBezTo>
                    <a:pt x="18" y="172"/>
                    <a:pt x="18" y="172"/>
                    <a:pt x="18" y="172"/>
                  </a:cubicBezTo>
                  <a:cubicBezTo>
                    <a:pt x="18" y="172"/>
                    <a:pt x="18" y="172"/>
                    <a:pt x="18" y="172"/>
                  </a:cubicBezTo>
                  <a:cubicBezTo>
                    <a:pt x="18" y="173"/>
                    <a:pt x="18" y="173"/>
                    <a:pt x="18" y="173"/>
                  </a:cubicBezTo>
                  <a:cubicBezTo>
                    <a:pt x="18" y="173"/>
                    <a:pt x="18" y="173"/>
                    <a:pt x="18" y="173"/>
                  </a:cubicBezTo>
                  <a:cubicBezTo>
                    <a:pt x="18" y="173"/>
                    <a:pt x="18" y="173"/>
                    <a:pt x="18" y="173"/>
                  </a:cubicBezTo>
                  <a:cubicBezTo>
                    <a:pt x="19" y="172"/>
                    <a:pt x="19" y="172"/>
                    <a:pt x="19" y="172"/>
                  </a:cubicBezTo>
                  <a:cubicBezTo>
                    <a:pt x="19" y="173"/>
                    <a:pt x="19" y="173"/>
                    <a:pt x="19" y="173"/>
                  </a:cubicBezTo>
                  <a:cubicBezTo>
                    <a:pt x="20" y="173"/>
                    <a:pt x="20" y="173"/>
                    <a:pt x="20" y="173"/>
                  </a:cubicBezTo>
                  <a:cubicBezTo>
                    <a:pt x="20" y="173"/>
                    <a:pt x="20" y="173"/>
                    <a:pt x="20" y="173"/>
                  </a:cubicBezTo>
                  <a:cubicBezTo>
                    <a:pt x="19" y="173"/>
                    <a:pt x="19" y="173"/>
                    <a:pt x="19" y="173"/>
                  </a:cubicBezTo>
                  <a:cubicBezTo>
                    <a:pt x="18" y="174"/>
                    <a:pt x="18" y="174"/>
                    <a:pt x="18" y="174"/>
                  </a:cubicBezTo>
                  <a:cubicBezTo>
                    <a:pt x="19" y="174"/>
                    <a:pt x="19" y="174"/>
                    <a:pt x="19" y="174"/>
                  </a:cubicBezTo>
                  <a:cubicBezTo>
                    <a:pt x="20" y="174"/>
                    <a:pt x="20" y="174"/>
                    <a:pt x="20" y="174"/>
                  </a:cubicBezTo>
                  <a:cubicBezTo>
                    <a:pt x="21" y="175"/>
                    <a:pt x="21" y="175"/>
                    <a:pt x="21" y="175"/>
                  </a:cubicBezTo>
                  <a:cubicBezTo>
                    <a:pt x="21" y="175"/>
                    <a:pt x="21" y="175"/>
                    <a:pt x="21" y="175"/>
                  </a:cubicBezTo>
                  <a:cubicBezTo>
                    <a:pt x="22" y="174"/>
                    <a:pt x="22" y="174"/>
                    <a:pt x="22" y="174"/>
                  </a:cubicBezTo>
                  <a:cubicBezTo>
                    <a:pt x="21" y="173"/>
                    <a:pt x="21" y="173"/>
                    <a:pt x="21" y="173"/>
                  </a:cubicBezTo>
                  <a:cubicBezTo>
                    <a:pt x="22" y="173"/>
                    <a:pt x="22" y="173"/>
                    <a:pt x="22" y="173"/>
                  </a:cubicBezTo>
                  <a:cubicBezTo>
                    <a:pt x="21" y="172"/>
                    <a:pt x="21" y="172"/>
                    <a:pt x="21" y="172"/>
                  </a:cubicBezTo>
                  <a:cubicBezTo>
                    <a:pt x="21" y="172"/>
                    <a:pt x="21" y="172"/>
                    <a:pt x="21" y="172"/>
                  </a:cubicBezTo>
                  <a:cubicBezTo>
                    <a:pt x="20" y="172"/>
                    <a:pt x="20" y="172"/>
                    <a:pt x="20" y="172"/>
                  </a:cubicBezTo>
                  <a:cubicBezTo>
                    <a:pt x="21" y="172"/>
                    <a:pt x="21" y="172"/>
                    <a:pt x="21" y="172"/>
                  </a:cubicBezTo>
                  <a:cubicBezTo>
                    <a:pt x="21" y="172"/>
                    <a:pt x="21" y="172"/>
                    <a:pt x="21" y="172"/>
                  </a:cubicBezTo>
                  <a:cubicBezTo>
                    <a:pt x="21" y="171"/>
                    <a:pt x="21" y="171"/>
                    <a:pt x="21" y="171"/>
                  </a:cubicBezTo>
                  <a:cubicBezTo>
                    <a:pt x="21" y="171"/>
                    <a:pt x="21" y="171"/>
                    <a:pt x="21" y="171"/>
                  </a:cubicBezTo>
                  <a:cubicBezTo>
                    <a:pt x="22" y="171"/>
                    <a:pt x="22" y="171"/>
                    <a:pt x="22" y="171"/>
                  </a:cubicBezTo>
                  <a:cubicBezTo>
                    <a:pt x="23" y="171"/>
                    <a:pt x="23" y="171"/>
                    <a:pt x="23" y="171"/>
                  </a:cubicBezTo>
                  <a:cubicBezTo>
                    <a:pt x="23" y="172"/>
                    <a:pt x="23" y="172"/>
                    <a:pt x="23" y="172"/>
                  </a:cubicBezTo>
                  <a:cubicBezTo>
                    <a:pt x="23" y="172"/>
                    <a:pt x="23" y="172"/>
                    <a:pt x="23" y="172"/>
                  </a:cubicBezTo>
                  <a:cubicBezTo>
                    <a:pt x="24" y="171"/>
                    <a:pt x="24" y="171"/>
                    <a:pt x="24" y="171"/>
                  </a:cubicBezTo>
                  <a:cubicBezTo>
                    <a:pt x="25" y="171"/>
                    <a:pt x="25" y="171"/>
                    <a:pt x="25" y="171"/>
                  </a:cubicBezTo>
                  <a:cubicBezTo>
                    <a:pt x="25" y="171"/>
                    <a:pt x="25" y="171"/>
                    <a:pt x="25" y="171"/>
                  </a:cubicBezTo>
                  <a:cubicBezTo>
                    <a:pt x="26" y="171"/>
                    <a:pt x="26" y="171"/>
                    <a:pt x="26" y="171"/>
                  </a:cubicBezTo>
                  <a:cubicBezTo>
                    <a:pt x="27" y="171"/>
                    <a:pt x="27" y="171"/>
                    <a:pt x="27" y="171"/>
                  </a:cubicBezTo>
                  <a:cubicBezTo>
                    <a:pt x="27" y="172"/>
                    <a:pt x="27" y="172"/>
                    <a:pt x="27" y="172"/>
                  </a:cubicBezTo>
                  <a:cubicBezTo>
                    <a:pt x="26" y="172"/>
                    <a:pt x="26" y="172"/>
                    <a:pt x="26" y="172"/>
                  </a:cubicBezTo>
                  <a:cubicBezTo>
                    <a:pt x="26" y="172"/>
                    <a:pt x="26" y="172"/>
                    <a:pt x="26" y="172"/>
                  </a:cubicBezTo>
                  <a:cubicBezTo>
                    <a:pt x="26" y="172"/>
                    <a:pt x="26" y="172"/>
                    <a:pt x="26" y="172"/>
                  </a:cubicBezTo>
                  <a:cubicBezTo>
                    <a:pt x="25" y="172"/>
                    <a:pt x="25" y="172"/>
                    <a:pt x="25" y="172"/>
                  </a:cubicBezTo>
                  <a:cubicBezTo>
                    <a:pt x="24" y="172"/>
                    <a:pt x="24" y="172"/>
                    <a:pt x="24" y="172"/>
                  </a:cubicBezTo>
                  <a:cubicBezTo>
                    <a:pt x="23" y="173"/>
                    <a:pt x="23" y="173"/>
                    <a:pt x="23" y="173"/>
                  </a:cubicBezTo>
                  <a:cubicBezTo>
                    <a:pt x="23" y="173"/>
                    <a:pt x="23" y="173"/>
                    <a:pt x="23" y="173"/>
                  </a:cubicBezTo>
                  <a:cubicBezTo>
                    <a:pt x="22" y="173"/>
                    <a:pt x="22" y="173"/>
                    <a:pt x="22" y="173"/>
                  </a:cubicBezTo>
                  <a:cubicBezTo>
                    <a:pt x="22" y="174"/>
                    <a:pt x="22" y="174"/>
                    <a:pt x="22" y="174"/>
                  </a:cubicBezTo>
                  <a:cubicBezTo>
                    <a:pt x="22" y="174"/>
                    <a:pt x="22" y="174"/>
                    <a:pt x="22" y="174"/>
                  </a:cubicBezTo>
                  <a:cubicBezTo>
                    <a:pt x="22" y="175"/>
                    <a:pt x="22" y="175"/>
                    <a:pt x="22" y="175"/>
                  </a:cubicBezTo>
                  <a:cubicBezTo>
                    <a:pt x="21" y="175"/>
                    <a:pt x="21" y="175"/>
                    <a:pt x="21" y="175"/>
                  </a:cubicBezTo>
                  <a:cubicBezTo>
                    <a:pt x="21" y="175"/>
                    <a:pt x="21" y="175"/>
                    <a:pt x="21" y="175"/>
                  </a:cubicBezTo>
                  <a:cubicBezTo>
                    <a:pt x="22" y="175"/>
                    <a:pt x="22" y="175"/>
                    <a:pt x="22" y="175"/>
                  </a:cubicBezTo>
                  <a:cubicBezTo>
                    <a:pt x="22" y="176"/>
                    <a:pt x="22" y="176"/>
                    <a:pt x="22" y="176"/>
                  </a:cubicBezTo>
                  <a:cubicBezTo>
                    <a:pt x="22" y="176"/>
                    <a:pt x="22" y="176"/>
                    <a:pt x="22" y="176"/>
                  </a:cubicBezTo>
                  <a:cubicBezTo>
                    <a:pt x="23" y="177"/>
                    <a:pt x="23" y="177"/>
                    <a:pt x="23" y="177"/>
                  </a:cubicBezTo>
                  <a:cubicBezTo>
                    <a:pt x="24" y="177"/>
                    <a:pt x="24" y="177"/>
                    <a:pt x="24" y="177"/>
                  </a:cubicBezTo>
                  <a:cubicBezTo>
                    <a:pt x="24" y="177"/>
                    <a:pt x="24" y="177"/>
                    <a:pt x="24" y="177"/>
                  </a:cubicBezTo>
                  <a:cubicBezTo>
                    <a:pt x="24" y="177"/>
                    <a:pt x="24" y="177"/>
                    <a:pt x="24" y="177"/>
                  </a:cubicBezTo>
                  <a:cubicBezTo>
                    <a:pt x="24" y="176"/>
                    <a:pt x="24" y="176"/>
                    <a:pt x="24" y="176"/>
                  </a:cubicBezTo>
                  <a:cubicBezTo>
                    <a:pt x="25" y="176"/>
                    <a:pt x="25" y="176"/>
                    <a:pt x="25" y="176"/>
                  </a:cubicBezTo>
                  <a:cubicBezTo>
                    <a:pt x="25" y="176"/>
                    <a:pt x="25" y="176"/>
                    <a:pt x="25" y="176"/>
                  </a:cubicBezTo>
                  <a:cubicBezTo>
                    <a:pt x="25" y="175"/>
                    <a:pt x="25" y="175"/>
                    <a:pt x="25" y="175"/>
                  </a:cubicBezTo>
                  <a:cubicBezTo>
                    <a:pt x="25" y="175"/>
                    <a:pt x="25" y="175"/>
                    <a:pt x="25" y="175"/>
                  </a:cubicBezTo>
                  <a:cubicBezTo>
                    <a:pt x="26" y="174"/>
                    <a:pt x="26" y="174"/>
                    <a:pt x="26" y="174"/>
                  </a:cubicBezTo>
                  <a:cubicBezTo>
                    <a:pt x="26" y="174"/>
                    <a:pt x="26" y="174"/>
                    <a:pt x="26" y="174"/>
                  </a:cubicBezTo>
                  <a:cubicBezTo>
                    <a:pt x="27" y="173"/>
                    <a:pt x="27" y="173"/>
                    <a:pt x="27" y="173"/>
                  </a:cubicBezTo>
                  <a:cubicBezTo>
                    <a:pt x="28" y="172"/>
                    <a:pt x="28" y="172"/>
                    <a:pt x="28" y="172"/>
                  </a:cubicBezTo>
                  <a:cubicBezTo>
                    <a:pt x="28" y="173"/>
                    <a:pt x="28" y="173"/>
                    <a:pt x="28" y="173"/>
                  </a:cubicBezTo>
                  <a:cubicBezTo>
                    <a:pt x="28" y="173"/>
                    <a:pt x="28" y="173"/>
                    <a:pt x="28" y="173"/>
                  </a:cubicBezTo>
                  <a:cubicBezTo>
                    <a:pt x="29" y="173"/>
                    <a:pt x="29" y="173"/>
                    <a:pt x="29" y="173"/>
                  </a:cubicBezTo>
                  <a:cubicBezTo>
                    <a:pt x="29" y="173"/>
                    <a:pt x="29" y="173"/>
                    <a:pt x="29" y="173"/>
                  </a:cubicBezTo>
                  <a:cubicBezTo>
                    <a:pt x="28" y="173"/>
                    <a:pt x="28" y="173"/>
                    <a:pt x="28" y="173"/>
                  </a:cubicBezTo>
                  <a:cubicBezTo>
                    <a:pt x="28" y="174"/>
                    <a:pt x="28" y="174"/>
                    <a:pt x="28" y="174"/>
                  </a:cubicBezTo>
                  <a:cubicBezTo>
                    <a:pt x="28" y="175"/>
                    <a:pt x="28" y="175"/>
                    <a:pt x="28" y="175"/>
                  </a:cubicBezTo>
                  <a:cubicBezTo>
                    <a:pt x="27" y="175"/>
                    <a:pt x="27" y="175"/>
                    <a:pt x="27" y="175"/>
                  </a:cubicBezTo>
                  <a:cubicBezTo>
                    <a:pt x="27" y="176"/>
                    <a:pt x="27" y="176"/>
                    <a:pt x="27" y="176"/>
                  </a:cubicBezTo>
                  <a:cubicBezTo>
                    <a:pt x="27" y="177"/>
                    <a:pt x="27" y="177"/>
                    <a:pt x="27" y="177"/>
                  </a:cubicBezTo>
                  <a:cubicBezTo>
                    <a:pt x="27" y="177"/>
                    <a:pt x="27" y="177"/>
                    <a:pt x="27" y="177"/>
                  </a:cubicBezTo>
                  <a:cubicBezTo>
                    <a:pt x="26" y="177"/>
                    <a:pt x="26" y="177"/>
                    <a:pt x="26" y="177"/>
                  </a:cubicBezTo>
                  <a:cubicBezTo>
                    <a:pt x="26" y="177"/>
                    <a:pt x="26" y="177"/>
                    <a:pt x="26" y="177"/>
                  </a:cubicBezTo>
                  <a:cubicBezTo>
                    <a:pt x="27" y="177"/>
                    <a:pt x="27" y="177"/>
                    <a:pt x="27" y="177"/>
                  </a:cubicBezTo>
                  <a:cubicBezTo>
                    <a:pt x="27" y="176"/>
                    <a:pt x="27" y="176"/>
                    <a:pt x="27" y="176"/>
                  </a:cubicBezTo>
                  <a:cubicBezTo>
                    <a:pt x="26" y="176"/>
                    <a:pt x="26" y="176"/>
                    <a:pt x="26" y="176"/>
                  </a:cubicBezTo>
                  <a:cubicBezTo>
                    <a:pt x="26" y="176"/>
                    <a:pt x="26" y="176"/>
                    <a:pt x="26" y="176"/>
                  </a:cubicBezTo>
                  <a:cubicBezTo>
                    <a:pt x="26" y="176"/>
                    <a:pt x="26" y="176"/>
                    <a:pt x="26" y="176"/>
                  </a:cubicBezTo>
                  <a:cubicBezTo>
                    <a:pt x="25" y="176"/>
                    <a:pt x="25" y="176"/>
                    <a:pt x="25" y="176"/>
                  </a:cubicBezTo>
                  <a:cubicBezTo>
                    <a:pt x="25" y="176"/>
                    <a:pt x="25" y="176"/>
                    <a:pt x="25" y="176"/>
                  </a:cubicBezTo>
                  <a:cubicBezTo>
                    <a:pt x="25" y="177"/>
                    <a:pt x="25" y="177"/>
                    <a:pt x="25" y="177"/>
                  </a:cubicBezTo>
                  <a:cubicBezTo>
                    <a:pt x="25" y="177"/>
                    <a:pt x="25" y="177"/>
                    <a:pt x="25" y="177"/>
                  </a:cubicBezTo>
                  <a:cubicBezTo>
                    <a:pt x="27" y="179"/>
                    <a:pt x="27" y="179"/>
                    <a:pt x="27" y="179"/>
                  </a:cubicBezTo>
                  <a:cubicBezTo>
                    <a:pt x="28" y="179"/>
                    <a:pt x="28" y="179"/>
                    <a:pt x="28" y="179"/>
                  </a:cubicBezTo>
                  <a:cubicBezTo>
                    <a:pt x="29" y="179"/>
                    <a:pt x="29" y="179"/>
                    <a:pt x="29" y="179"/>
                  </a:cubicBezTo>
                  <a:cubicBezTo>
                    <a:pt x="29" y="179"/>
                    <a:pt x="29" y="179"/>
                    <a:pt x="29" y="179"/>
                  </a:cubicBezTo>
                  <a:cubicBezTo>
                    <a:pt x="30" y="180"/>
                    <a:pt x="30" y="180"/>
                    <a:pt x="30" y="180"/>
                  </a:cubicBezTo>
                  <a:cubicBezTo>
                    <a:pt x="30" y="179"/>
                    <a:pt x="30" y="179"/>
                    <a:pt x="30" y="179"/>
                  </a:cubicBezTo>
                  <a:cubicBezTo>
                    <a:pt x="31" y="178"/>
                    <a:pt x="31" y="178"/>
                    <a:pt x="31" y="178"/>
                  </a:cubicBezTo>
                  <a:cubicBezTo>
                    <a:pt x="30" y="177"/>
                    <a:pt x="30" y="177"/>
                    <a:pt x="30" y="177"/>
                  </a:cubicBezTo>
                  <a:cubicBezTo>
                    <a:pt x="30" y="176"/>
                    <a:pt x="30" y="176"/>
                    <a:pt x="30" y="176"/>
                  </a:cubicBezTo>
                  <a:cubicBezTo>
                    <a:pt x="30" y="176"/>
                    <a:pt x="30" y="176"/>
                    <a:pt x="30" y="176"/>
                  </a:cubicBezTo>
                  <a:cubicBezTo>
                    <a:pt x="30" y="175"/>
                    <a:pt x="30" y="175"/>
                    <a:pt x="30" y="175"/>
                  </a:cubicBezTo>
                  <a:cubicBezTo>
                    <a:pt x="30" y="174"/>
                    <a:pt x="30" y="174"/>
                    <a:pt x="30" y="174"/>
                  </a:cubicBezTo>
                  <a:cubicBezTo>
                    <a:pt x="30" y="173"/>
                    <a:pt x="30" y="173"/>
                    <a:pt x="30" y="173"/>
                  </a:cubicBezTo>
                  <a:cubicBezTo>
                    <a:pt x="30" y="172"/>
                    <a:pt x="30" y="172"/>
                    <a:pt x="30" y="172"/>
                  </a:cubicBezTo>
                  <a:cubicBezTo>
                    <a:pt x="31" y="172"/>
                    <a:pt x="31" y="172"/>
                    <a:pt x="31" y="172"/>
                  </a:cubicBezTo>
                  <a:cubicBezTo>
                    <a:pt x="33" y="171"/>
                    <a:pt x="33" y="171"/>
                    <a:pt x="33" y="171"/>
                  </a:cubicBezTo>
                  <a:cubicBezTo>
                    <a:pt x="33" y="170"/>
                    <a:pt x="33" y="170"/>
                    <a:pt x="33" y="170"/>
                  </a:cubicBezTo>
                  <a:cubicBezTo>
                    <a:pt x="34" y="170"/>
                    <a:pt x="34" y="170"/>
                    <a:pt x="34" y="170"/>
                  </a:cubicBezTo>
                  <a:cubicBezTo>
                    <a:pt x="34" y="170"/>
                    <a:pt x="34" y="170"/>
                    <a:pt x="34" y="170"/>
                  </a:cubicBezTo>
                  <a:cubicBezTo>
                    <a:pt x="34" y="169"/>
                    <a:pt x="34" y="169"/>
                    <a:pt x="34" y="169"/>
                  </a:cubicBezTo>
                  <a:cubicBezTo>
                    <a:pt x="35" y="169"/>
                    <a:pt x="35" y="169"/>
                    <a:pt x="35" y="169"/>
                  </a:cubicBezTo>
                  <a:cubicBezTo>
                    <a:pt x="36" y="168"/>
                    <a:pt x="36" y="168"/>
                    <a:pt x="36" y="168"/>
                  </a:cubicBezTo>
                  <a:cubicBezTo>
                    <a:pt x="37" y="169"/>
                    <a:pt x="37" y="169"/>
                    <a:pt x="37" y="169"/>
                  </a:cubicBezTo>
                  <a:cubicBezTo>
                    <a:pt x="37" y="169"/>
                    <a:pt x="37" y="169"/>
                    <a:pt x="37" y="169"/>
                  </a:cubicBezTo>
                  <a:cubicBezTo>
                    <a:pt x="38" y="169"/>
                    <a:pt x="38" y="169"/>
                    <a:pt x="38" y="169"/>
                  </a:cubicBezTo>
                  <a:close/>
                  <a:moveTo>
                    <a:pt x="46" y="190"/>
                  </a:moveTo>
                  <a:cubicBezTo>
                    <a:pt x="47" y="190"/>
                    <a:pt x="47" y="190"/>
                    <a:pt x="47" y="190"/>
                  </a:cubicBezTo>
                  <a:cubicBezTo>
                    <a:pt x="47" y="190"/>
                    <a:pt x="47" y="190"/>
                    <a:pt x="47" y="190"/>
                  </a:cubicBezTo>
                  <a:cubicBezTo>
                    <a:pt x="47" y="190"/>
                    <a:pt x="47" y="190"/>
                    <a:pt x="47" y="190"/>
                  </a:cubicBezTo>
                  <a:cubicBezTo>
                    <a:pt x="47" y="190"/>
                    <a:pt x="46" y="190"/>
                    <a:pt x="46" y="190"/>
                  </a:cubicBezTo>
                  <a:close/>
                  <a:moveTo>
                    <a:pt x="6" y="117"/>
                  </a:moveTo>
                  <a:cubicBezTo>
                    <a:pt x="5" y="117"/>
                    <a:pt x="5" y="117"/>
                    <a:pt x="5" y="117"/>
                  </a:cubicBezTo>
                  <a:cubicBezTo>
                    <a:pt x="5" y="117"/>
                    <a:pt x="5" y="117"/>
                    <a:pt x="5" y="117"/>
                  </a:cubicBezTo>
                  <a:cubicBezTo>
                    <a:pt x="5" y="117"/>
                    <a:pt x="5" y="117"/>
                    <a:pt x="5" y="117"/>
                  </a:cubicBezTo>
                  <a:cubicBezTo>
                    <a:pt x="6" y="118"/>
                    <a:pt x="6" y="118"/>
                    <a:pt x="6" y="118"/>
                  </a:cubicBezTo>
                  <a:cubicBezTo>
                    <a:pt x="6" y="119"/>
                    <a:pt x="6" y="119"/>
                    <a:pt x="6" y="119"/>
                  </a:cubicBezTo>
                  <a:cubicBezTo>
                    <a:pt x="7" y="119"/>
                    <a:pt x="7" y="119"/>
                    <a:pt x="7" y="119"/>
                  </a:cubicBezTo>
                  <a:cubicBezTo>
                    <a:pt x="6" y="120"/>
                    <a:pt x="6" y="120"/>
                    <a:pt x="6" y="120"/>
                  </a:cubicBezTo>
                  <a:cubicBezTo>
                    <a:pt x="6" y="119"/>
                    <a:pt x="6" y="119"/>
                    <a:pt x="6" y="119"/>
                  </a:cubicBezTo>
                  <a:cubicBezTo>
                    <a:pt x="5" y="120"/>
                    <a:pt x="5" y="120"/>
                    <a:pt x="5" y="120"/>
                  </a:cubicBezTo>
                  <a:cubicBezTo>
                    <a:pt x="5" y="121"/>
                    <a:pt x="5" y="121"/>
                    <a:pt x="5" y="121"/>
                  </a:cubicBezTo>
                  <a:cubicBezTo>
                    <a:pt x="5" y="121"/>
                    <a:pt x="5" y="121"/>
                    <a:pt x="5" y="121"/>
                  </a:cubicBezTo>
                  <a:cubicBezTo>
                    <a:pt x="4" y="121"/>
                    <a:pt x="4" y="121"/>
                    <a:pt x="4" y="121"/>
                  </a:cubicBezTo>
                  <a:cubicBezTo>
                    <a:pt x="3" y="121"/>
                    <a:pt x="3" y="121"/>
                    <a:pt x="3" y="121"/>
                  </a:cubicBezTo>
                  <a:cubicBezTo>
                    <a:pt x="3" y="120"/>
                    <a:pt x="3" y="120"/>
                    <a:pt x="3" y="120"/>
                  </a:cubicBezTo>
                  <a:cubicBezTo>
                    <a:pt x="3" y="117"/>
                    <a:pt x="3" y="117"/>
                    <a:pt x="3" y="117"/>
                  </a:cubicBezTo>
                  <a:cubicBezTo>
                    <a:pt x="3" y="116"/>
                    <a:pt x="3" y="116"/>
                    <a:pt x="3" y="116"/>
                  </a:cubicBezTo>
                  <a:cubicBezTo>
                    <a:pt x="2" y="116"/>
                    <a:pt x="2" y="116"/>
                    <a:pt x="2" y="116"/>
                  </a:cubicBezTo>
                  <a:cubicBezTo>
                    <a:pt x="2" y="116"/>
                    <a:pt x="2" y="116"/>
                    <a:pt x="2" y="116"/>
                  </a:cubicBezTo>
                  <a:cubicBezTo>
                    <a:pt x="2" y="115"/>
                    <a:pt x="2" y="115"/>
                    <a:pt x="2" y="115"/>
                  </a:cubicBezTo>
                  <a:cubicBezTo>
                    <a:pt x="3" y="115"/>
                    <a:pt x="3" y="115"/>
                    <a:pt x="3" y="115"/>
                  </a:cubicBezTo>
                  <a:cubicBezTo>
                    <a:pt x="3" y="114"/>
                    <a:pt x="3" y="114"/>
                    <a:pt x="3" y="114"/>
                  </a:cubicBezTo>
                  <a:cubicBezTo>
                    <a:pt x="3" y="114"/>
                    <a:pt x="3" y="114"/>
                    <a:pt x="3" y="114"/>
                  </a:cubicBezTo>
                  <a:cubicBezTo>
                    <a:pt x="3" y="113"/>
                    <a:pt x="3" y="113"/>
                    <a:pt x="3" y="113"/>
                  </a:cubicBezTo>
                  <a:cubicBezTo>
                    <a:pt x="3" y="113"/>
                    <a:pt x="3" y="113"/>
                    <a:pt x="3" y="113"/>
                  </a:cubicBezTo>
                  <a:cubicBezTo>
                    <a:pt x="4" y="113"/>
                    <a:pt x="4" y="113"/>
                    <a:pt x="4" y="113"/>
                  </a:cubicBezTo>
                  <a:cubicBezTo>
                    <a:pt x="5" y="113"/>
                    <a:pt x="5" y="113"/>
                    <a:pt x="5" y="113"/>
                  </a:cubicBezTo>
                  <a:cubicBezTo>
                    <a:pt x="6" y="114"/>
                    <a:pt x="6" y="114"/>
                    <a:pt x="6" y="114"/>
                  </a:cubicBezTo>
                  <a:cubicBezTo>
                    <a:pt x="6" y="115"/>
                    <a:pt x="6" y="115"/>
                    <a:pt x="6" y="115"/>
                  </a:cubicBezTo>
                  <a:cubicBezTo>
                    <a:pt x="6" y="116"/>
                    <a:pt x="6" y="116"/>
                    <a:pt x="6" y="116"/>
                  </a:cubicBezTo>
                  <a:cubicBezTo>
                    <a:pt x="6" y="116"/>
                    <a:pt x="6" y="116"/>
                    <a:pt x="6" y="116"/>
                  </a:cubicBezTo>
                  <a:cubicBezTo>
                    <a:pt x="5" y="116"/>
                    <a:pt x="5" y="116"/>
                    <a:pt x="5" y="116"/>
                  </a:cubicBezTo>
                  <a:cubicBezTo>
                    <a:pt x="6" y="117"/>
                    <a:pt x="6" y="117"/>
                    <a:pt x="6" y="117"/>
                  </a:cubicBezTo>
                  <a:cubicBezTo>
                    <a:pt x="6" y="117"/>
                    <a:pt x="6" y="117"/>
                    <a:pt x="6" y="117"/>
                  </a:cubicBezTo>
                  <a:cubicBezTo>
                    <a:pt x="6" y="117"/>
                    <a:pt x="6" y="117"/>
                    <a:pt x="6" y="117"/>
                  </a:cubicBezTo>
                  <a:close/>
                  <a:moveTo>
                    <a:pt x="7" y="115"/>
                  </a:moveTo>
                  <a:cubicBezTo>
                    <a:pt x="8" y="115"/>
                    <a:pt x="8" y="115"/>
                    <a:pt x="8" y="115"/>
                  </a:cubicBezTo>
                  <a:cubicBezTo>
                    <a:pt x="8" y="116"/>
                    <a:pt x="8" y="116"/>
                    <a:pt x="8" y="116"/>
                  </a:cubicBezTo>
                  <a:cubicBezTo>
                    <a:pt x="8" y="116"/>
                    <a:pt x="8" y="116"/>
                    <a:pt x="8" y="116"/>
                  </a:cubicBezTo>
                  <a:cubicBezTo>
                    <a:pt x="7" y="115"/>
                    <a:pt x="7" y="115"/>
                    <a:pt x="7" y="115"/>
                  </a:cubicBezTo>
                  <a:close/>
                  <a:moveTo>
                    <a:pt x="2" y="123"/>
                  </a:moveTo>
                  <a:cubicBezTo>
                    <a:pt x="2" y="123"/>
                    <a:pt x="2" y="123"/>
                    <a:pt x="2" y="123"/>
                  </a:cubicBezTo>
                  <a:cubicBezTo>
                    <a:pt x="3" y="123"/>
                    <a:pt x="3" y="123"/>
                    <a:pt x="3" y="123"/>
                  </a:cubicBezTo>
                  <a:cubicBezTo>
                    <a:pt x="3" y="123"/>
                    <a:pt x="3" y="123"/>
                    <a:pt x="3" y="123"/>
                  </a:cubicBezTo>
                  <a:cubicBezTo>
                    <a:pt x="2" y="123"/>
                    <a:pt x="2" y="123"/>
                    <a:pt x="2" y="123"/>
                  </a:cubicBezTo>
                  <a:cubicBezTo>
                    <a:pt x="2" y="123"/>
                    <a:pt x="2" y="123"/>
                    <a:pt x="2" y="123"/>
                  </a:cubicBezTo>
                  <a:close/>
                  <a:moveTo>
                    <a:pt x="8" y="124"/>
                  </a:moveTo>
                  <a:cubicBezTo>
                    <a:pt x="9" y="123"/>
                    <a:pt x="9" y="123"/>
                    <a:pt x="9" y="123"/>
                  </a:cubicBezTo>
                  <a:cubicBezTo>
                    <a:pt x="9" y="124"/>
                    <a:pt x="9" y="124"/>
                    <a:pt x="9" y="124"/>
                  </a:cubicBezTo>
                  <a:cubicBezTo>
                    <a:pt x="8" y="124"/>
                    <a:pt x="8" y="124"/>
                    <a:pt x="8" y="124"/>
                  </a:cubicBezTo>
                  <a:cubicBezTo>
                    <a:pt x="8" y="124"/>
                    <a:pt x="8" y="124"/>
                    <a:pt x="8" y="124"/>
                  </a:cubicBezTo>
                  <a:close/>
                  <a:moveTo>
                    <a:pt x="7" y="124"/>
                  </a:moveTo>
                  <a:cubicBezTo>
                    <a:pt x="7" y="124"/>
                    <a:pt x="7" y="124"/>
                    <a:pt x="7" y="124"/>
                  </a:cubicBezTo>
                  <a:cubicBezTo>
                    <a:pt x="7" y="125"/>
                    <a:pt x="7" y="125"/>
                    <a:pt x="7" y="125"/>
                  </a:cubicBezTo>
                  <a:cubicBezTo>
                    <a:pt x="7" y="125"/>
                    <a:pt x="7" y="125"/>
                    <a:pt x="7" y="125"/>
                  </a:cubicBezTo>
                  <a:cubicBezTo>
                    <a:pt x="7" y="124"/>
                    <a:pt x="7" y="124"/>
                    <a:pt x="7" y="124"/>
                  </a:cubicBezTo>
                  <a:cubicBezTo>
                    <a:pt x="6" y="124"/>
                    <a:pt x="6" y="124"/>
                    <a:pt x="6" y="124"/>
                  </a:cubicBezTo>
                  <a:cubicBezTo>
                    <a:pt x="7" y="124"/>
                    <a:pt x="7" y="124"/>
                    <a:pt x="7" y="124"/>
                  </a:cubicBezTo>
                  <a:close/>
                  <a:moveTo>
                    <a:pt x="5" y="123"/>
                  </a:moveTo>
                  <a:cubicBezTo>
                    <a:pt x="5" y="123"/>
                    <a:pt x="5" y="123"/>
                    <a:pt x="5" y="123"/>
                  </a:cubicBezTo>
                  <a:cubicBezTo>
                    <a:pt x="6" y="123"/>
                    <a:pt x="6" y="123"/>
                    <a:pt x="6" y="123"/>
                  </a:cubicBezTo>
                  <a:cubicBezTo>
                    <a:pt x="5" y="124"/>
                    <a:pt x="5" y="124"/>
                    <a:pt x="5" y="124"/>
                  </a:cubicBezTo>
                  <a:cubicBezTo>
                    <a:pt x="5" y="123"/>
                    <a:pt x="5" y="123"/>
                    <a:pt x="5" y="123"/>
                  </a:cubicBezTo>
                  <a:close/>
                  <a:moveTo>
                    <a:pt x="5" y="125"/>
                  </a:moveTo>
                  <a:cubicBezTo>
                    <a:pt x="5" y="125"/>
                    <a:pt x="5" y="125"/>
                    <a:pt x="5" y="125"/>
                  </a:cubicBezTo>
                  <a:cubicBezTo>
                    <a:pt x="5" y="125"/>
                    <a:pt x="5" y="125"/>
                    <a:pt x="5" y="125"/>
                  </a:cubicBezTo>
                  <a:cubicBezTo>
                    <a:pt x="5" y="125"/>
                    <a:pt x="5" y="125"/>
                    <a:pt x="5" y="125"/>
                  </a:cubicBezTo>
                  <a:cubicBezTo>
                    <a:pt x="5" y="125"/>
                    <a:pt x="5" y="125"/>
                    <a:pt x="5" y="125"/>
                  </a:cubicBezTo>
                  <a:close/>
                  <a:moveTo>
                    <a:pt x="4" y="126"/>
                  </a:moveTo>
                  <a:cubicBezTo>
                    <a:pt x="4" y="125"/>
                    <a:pt x="4" y="125"/>
                    <a:pt x="4" y="125"/>
                  </a:cubicBezTo>
                  <a:cubicBezTo>
                    <a:pt x="5" y="125"/>
                    <a:pt x="5" y="125"/>
                    <a:pt x="5" y="125"/>
                  </a:cubicBezTo>
                  <a:cubicBezTo>
                    <a:pt x="5" y="126"/>
                    <a:pt x="5" y="126"/>
                    <a:pt x="5" y="126"/>
                  </a:cubicBezTo>
                  <a:cubicBezTo>
                    <a:pt x="5" y="126"/>
                    <a:pt x="5" y="126"/>
                    <a:pt x="5" y="126"/>
                  </a:cubicBezTo>
                  <a:cubicBezTo>
                    <a:pt x="4" y="126"/>
                    <a:pt x="4" y="126"/>
                    <a:pt x="4" y="126"/>
                  </a:cubicBezTo>
                  <a:cubicBezTo>
                    <a:pt x="4" y="126"/>
                    <a:pt x="4" y="126"/>
                    <a:pt x="4" y="126"/>
                  </a:cubicBezTo>
                  <a:cubicBezTo>
                    <a:pt x="4" y="126"/>
                    <a:pt x="4" y="126"/>
                    <a:pt x="4" y="126"/>
                  </a:cubicBezTo>
                  <a:close/>
                  <a:moveTo>
                    <a:pt x="3" y="127"/>
                  </a:moveTo>
                  <a:cubicBezTo>
                    <a:pt x="3" y="128"/>
                    <a:pt x="3" y="128"/>
                    <a:pt x="3" y="128"/>
                  </a:cubicBezTo>
                  <a:cubicBezTo>
                    <a:pt x="3" y="128"/>
                    <a:pt x="3" y="128"/>
                    <a:pt x="3" y="128"/>
                  </a:cubicBezTo>
                  <a:cubicBezTo>
                    <a:pt x="3" y="128"/>
                    <a:pt x="3" y="128"/>
                    <a:pt x="3" y="128"/>
                  </a:cubicBezTo>
                  <a:cubicBezTo>
                    <a:pt x="3" y="127"/>
                    <a:pt x="3" y="127"/>
                    <a:pt x="3" y="127"/>
                  </a:cubicBezTo>
                  <a:close/>
                  <a:moveTo>
                    <a:pt x="7" y="127"/>
                  </a:moveTo>
                  <a:cubicBezTo>
                    <a:pt x="7" y="128"/>
                    <a:pt x="7" y="128"/>
                    <a:pt x="7" y="128"/>
                  </a:cubicBezTo>
                  <a:cubicBezTo>
                    <a:pt x="7" y="128"/>
                    <a:pt x="7" y="128"/>
                    <a:pt x="7" y="128"/>
                  </a:cubicBezTo>
                  <a:cubicBezTo>
                    <a:pt x="7" y="127"/>
                    <a:pt x="7" y="127"/>
                    <a:pt x="7" y="127"/>
                  </a:cubicBezTo>
                  <a:close/>
                  <a:moveTo>
                    <a:pt x="6" y="127"/>
                  </a:moveTo>
                  <a:cubicBezTo>
                    <a:pt x="7" y="126"/>
                    <a:pt x="7" y="126"/>
                    <a:pt x="7" y="126"/>
                  </a:cubicBezTo>
                  <a:cubicBezTo>
                    <a:pt x="7" y="127"/>
                    <a:pt x="7" y="127"/>
                    <a:pt x="7" y="127"/>
                  </a:cubicBezTo>
                  <a:cubicBezTo>
                    <a:pt x="6" y="127"/>
                    <a:pt x="6" y="127"/>
                    <a:pt x="6" y="127"/>
                  </a:cubicBezTo>
                  <a:close/>
                  <a:moveTo>
                    <a:pt x="4" y="133"/>
                  </a:moveTo>
                  <a:cubicBezTo>
                    <a:pt x="4" y="133"/>
                    <a:pt x="4" y="133"/>
                    <a:pt x="4" y="133"/>
                  </a:cubicBezTo>
                  <a:cubicBezTo>
                    <a:pt x="4" y="134"/>
                    <a:pt x="4" y="134"/>
                    <a:pt x="4" y="134"/>
                  </a:cubicBezTo>
                  <a:cubicBezTo>
                    <a:pt x="4" y="134"/>
                    <a:pt x="4" y="134"/>
                    <a:pt x="4" y="134"/>
                  </a:cubicBezTo>
                  <a:cubicBezTo>
                    <a:pt x="4" y="133"/>
                    <a:pt x="4" y="133"/>
                    <a:pt x="4" y="133"/>
                  </a:cubicBezTo>
                  <a:close/>
                  <a:moveTo>
                    <a:pt x="4" y="128"/>
                  </a:moveTo>
                  <a:cubicBezTo>
                    <a:pt x="4" y="127"/>
                    <a:pt x="4" y="127"/>
                    <a:pt x="4" y="127"/>
                  </a:cubicBezTo>
                  <a:cubicBezTo>
                    <a:pt x="4" y="127"/>
                    <a:pt x="4" y="127"/>
                    <a:pt x="4" y="127"/>
                  </a:cubicBezTo>
                  <a:cubicBezTo>
                    <a:pt x="5" y="127"/>
                    <a:pt x="5" y="127"/>
                    <a:pt x="5" y="127"/>
                  </a:cubicBezTo>
                  <a:cubicBezTo>
                    <a:pt x="5" y="127"/>
                    <a:pt x="5" y="127"/>
                    <a:pt x="5" y="127"/>
                  </a:cubicBezTo>
                  <a:cubicBezTo>
                    <a:pt x="4" y="128"/>
                    <a:pt x="4" y="128"/>
                    <a:pt x="4" y="128"/>
                  </a:cubicBezTo>
                  <a:cubicBezTo>
                    <a:pt x="4" y="128"/>
                    <a:pt x="4" y="128"/>
                    <a:pt x="4" y="128"/>
                  </a:cubicBezTo>
                  <a:close/>
                  <a:moveTo>
                    <a:pt x="2" y="129"/>
                  </a:moveTo>
                  <a:cubicBezTo>
                    <a:pt x="1" y="129"/>
                    <a:pt x="1" y="129"/>
                    <a:pt x="1" y="129"/>
                  </a:cubicBezTo>
                  <a:cubicBezTo>
                    <a:pt x="1" y="128"/>
                    <a:pt x="1" y="128"/>
                    <a:pt x="1" y="128"/>
                  </a:cubicBezTo>
                  <a:cubicBezTo>
                    <a:pt x="2" y="128"/>
                    <a:pt x="2" y="128"/>
                    <a:pt x="2" y="128"/>
                  </a:cubicBezTo>
                  <a:cubicBezTo>
                    <a:pt x="2" y="129"/>
                    <a:pt x="2" y="129"/>
                    <a:pt x="2" y="129"/>
                  </a:cubicBezTo>
                  <a:cubicBezTo>
                    <a:pt x="2" y="129"/>
                    <a:pt x="2" y="129"/>
                    <a:pt x="2" y="129"/>
                  </a:cubicBezTo>
                  <a:close/>
                  <a:moveTo>
                    <a:pt x="5" y="132"/>
                  </a:moveTo>
                  <a:cubicBezTo>
                    <a:pt x="6" y="132"/>
                    <a:pt x="6" y="132"/>
                    <a:pt x="6" y="132"/>
                  </a:cubicBezTo>
                  <a:cubicBezTo>
                    <a:pt x="6" y="132"/>
                    <a:pt x="6" y="132"/>
                    <a:pt x="6" y="132"/>
                  </a:cubicBezTo>
                  <a:cubicBezTo>
                    <a:pt x="5" y="132"/>
                    <a:pt x="5" y="132"/>
                    <a:pt x="5" y="132"/>
                  </a:cubicBezTo>
                  <a:close/>
                  <a:moveTo>
                    <a:pt x="6" y="133"/>
                  </a:moveTo>
                  <a:cubicBezTo>
                    <a:pt x="7" y="133"/>
                    <a:pt x="7" y="133"/>
                    <a:pt x="7" y="133"/>
                  </a:cubicBezTo>
                  <a:cubicBezTo>
                    <a:pt x="7" y="133"/>
                    <a:pt x="7" y="133"/>
                    <a:pt x="7" y="133"/>
                  </a:cubicBezTo>
                  <a:cubicBezTo>
                    <a:pt x="6" y="133"/>
                    <a:pt x="6" y="133"/>
                    <a:pt x="6" y="133"/>
                  </a:cubicBezTo>
                  <a:close/>
                  <a:moveTo>
                    <a:pt x="8" y="126"/>
                  </a:moveTo>
                  <a:cubicBezTo>
                    <a:pt x="8" y="125"/>
                    <a:pt x="8" y="125"/>
                    <a:pt x="8" y="125"/>
                  </a:cubicBezTo>
                  <a:cubicBezTo>
                    <a:pt x="9" y="126"/>
                    <a:pt x="9" y="126"/>
                    <a:pt x="9" y="126"/>
                  </a:cubicBezTo>
                  <a:cubicBezTo>
                    <a:pt x="8" y="126"/>
                    <a:pt x="8" y="126"/>
                    <a:pt x="8" y="126"/>
                  </a:cubicBezTo>
                  <a:cubicBezTo>
                    <a:pt x="8" y="126"/>
                    <a:pt x="8" y="126"/>
                    <a:pt x="8" y="126"/>
                  </a:cubicBezTo>
                  <a:close/>
                  <a:moveTo>
                    <a:pt x="9" y="126"/>
                  </a:moveTo>
                  <a:cubicBezTo>
                    <a:pt x="10" y="126"/>
                    <a:pt x="10" y="126"/>
                    <a:pt x="10" y="126"/>
                  </a:cubicBezTo>
                  <a:cubicBezTo>
                    <a:pt x="10" y="127"/>
                    <a:pt x="10" y="127"/>
                    <a:pt x="10" y="127"/>
                  </a:cubicBezTo>
                  <a:cubicBezTo>
                    <a:pt x="11" y="128"/>
                    <a:pt x="11" y="128"/>
                    <a:pt x="11" y="128"/>
                  </a:cubicBezTo>
                  <a:cubicBezTo>
                    <a:pt x="11" y="128"/>
                    <a:pt x="11" y="128"/>
                    <a:pt x="11" y="128"/>
                  </a:cubicBezTo>
                  <a:cubicBezTo>
                    <a:pt x="10" y="129"/>
                    <a:pt x="10" y="129"/>
                    <a:pt x="10" y="129"/>
                  </a:cubicBezTo>
                  <a:cubicBezTo>
                    <a:pt x="10" y="129"/>
                    <a:pt x="10" y="129"/>
                    <a:pt x="10" y="129"/>
                  </a:cubicBezTo>
                  <a:cubicBezTo>
                    <a:pt x="9" y="129"/>
                    <a:pt x="9" y="129"/>
                    <a:pt x="9" y="129"/>
                  </a:cubicBezTo>
                  <a:cubicBezTo>
                    <a:pt x="9" y="129"/>
                    <a:pt x="9" y="129"/>
                    <a:pt x="9" y="129"/>
                  </a:cubicBezTo>
                  <a:cubicBezTo>
                    <a:pt x="8" y="129"/>
                    <a:pt x="8" y="129"/>
                    <a:pt x="8" y="129"/>
                  </a:cubicBezTo>
                  <a:cubicBezTo>
                    <a:pt x="8" y="128"/>
                    <a:pt x="8" y="128"/>
                    <a:pt x="8" y="128"/>
                  </a:cubicBezTo>
                  <a:cubicBezTo>
                    <a:pt x="8" y="128"/>
                    <a:pt x="8" y="128"/>
                    <a:pt x="8" y="128"/>
                  </a:cubicBezTo>
                  <a:cubicBezTo>
                    <a:pt x="9" y="127"/>
                    <a:pt x="9" y="127"/>
                    <a:pt x="9" y="127"/>
                  </a:cubicBezTo>
                  <a:cubicBezTo>
                    <a:pt x="9" y="126"/>
                    <a:pt x="9" y="126"/>
                    <a:pt x="9" y="126"/>
                  </a:cubicBezTo>
                  <a:close/>
                  <a:moveTo>
                    <a:pt x="4" y="129"/>
                  </a:moveTo>
                  <a:cubicBezTo>
                    <a:pt x="5" y="128"/>
                    <a:pt x="5" y="128"/>
                    <a:pt x="5" y="128"/>
                  </a:cubicBezTo>
                  <a:cubicBezTo>
                    <a:pt x="7" y="128"/>
                    <a:pt x="7" y="128"/>
                    <a:pt x="7" y="128"/>
                  </a:cubicBezTo>
                  <a:cubicBezTo>
                    <a:pt x="6" y="129"/>
                    <a:pt x="6" y="129"/>
                    <a:pt x="6" y="129"/>
                  </a:cubicBezTo>
                  <a:cubicBezTo>
                    <a:pt x="5" y="129"/>
                    <a:pt x="5" y="129"/>
                    <a:pt x="5" y="129"/>
                  </a:cubicBezTo>
                  <a:cubicBezTo>
                    <a:pt x="5" y="129"/>
                    <a:pt x="5" y="129"/>
                    <a:pt x="5" y="129"/>
                  </a:cubicBezTo>
                  <a:cubicBezTo>
                    <a:pt x="5" y="129"/>
                    <a:pt x="4" y="129"/>
                    <a:pt x="4" y="129"/>
                  </a:cubicBezTo>
                  <a:close/>
                  <a:moveTo>
                    <a:pt x="5" y="130"/>
                  </a:moveTo>
                  <a:cubicBezTo>
                    <a:pt x="5" y="130"/>
                    <a:pt x="5" y="130"/>
                    <a:pt x="5" y="130"/>
                  </a:cubicBezTo>
                  <a:cubicBezTo>
                    <a:pt x="6" y="130"/>
                    <a:pt x="6" y="130"/>
                    <a:pt x="6" y="130"/>
                  </a:cubicBezTo>
                  <a:cubicBezTo>
                    <a:pt x="7" y="130"/>
                    <a:pt x="7" y="130"/>
                    <a:pt x="7" y="130"/>
                  </a:cubicBezTo>
                  <a:cubicBezTo>
                    <a:pt x="7" y="130"/>
                    <a:pt x="7" y="130"/>
                    <a:pt x="7" y="130"/>
                  </a:cubicBezTo>
                  <a:cubicBezTo>
                    <a:pt x="5" y="130"/>
                    <a:pt x="5" y="130"/>
                    <a:pt x="5" y="130"/>
                  </a:cubicBezTo>
                  <a:close/>
                  <a:moveTo>
                    <a:pt x="6" y="131"/>
                  </a:moveTo>
                  <a:cubicBezTo>
                    <a:pt x="7" y="130"/>
                    <a:pt x="7" y="130"/>
                    <a:pt x="7" y="130"/>
                  </a:cubicBezTo>
                  <a:cubicBezTo>
                    <a:pt x="8" y="130"/>
                    <a:pt x="8" y="130"/>
                    <a:pt x="8" y="130"/>
                  </a:cubicBezTo>
                  <a:cubicBezTo>
                    <a:pt x="8" y="132"/>
                    <a:pt x="8" y="132"/>
                    <a:pt x="8" y="132"/>
                  </a:cubicBezTo>
                  <a:cubicBezTo>
                    <a:pt x="7" y="132"/>
                    <a:pt x="7" y="132"/>
                    <a:pt x="7" y="132"/>
                  </a:cubicBezTo>
                  <a:cubicBezTo>
                    <a:pt x="7" y="132"/>
                    <a:pt x="7" y="132"/>
                    <a:pt x="7" y="132"/>
                  </a:cubicBezTo>
                  <a:cubicBezTo>
                    <a:pt x="6" y="131"/>
                    <a:pt x="6" y="131"/>
                    <a:pt x="6" y="131"/>
                  </a:cubicBezTo>
                  <a:cubicBezTo>
                    <a:pt x="6" y="131"/>
                    <a:pt x="6" y="131"/>
                    <a:pt x="6" y="131"/>
                  </a:cubicBezTo>
                  <a:close/>
                  <a:moveTo>
                    <a:pt x="5" y="133"/>
                  </a:moveTo>
                  <a:cubicBezTo>
                    <a:pt x="5" y="132"/>
                    <a:pt x="5" y="132"/>
                    <a:pt x="5" y="132"/>
                  </a:cubicBezTo>
                  <a:cubicBezTo>
                    <a:pt x="5" y="133"/>
                    <a:pt x="5" y="133"/>
                    <a:pt x="5" y="133"/>
                  </a:cubicBezTo>
                  <a:cubicBezTo>
                    <a:pt x="6" y="133"/>
                    <a:pt x="6" y="133"/>
                    <a:pt x="6" y="133"/>
                  </a:cubicBezTo>
                  <a:cubicBezTo>
                    <a:pt x="6" y="134"/>
                    <a:pt x="6" y="134"/>
                    <a:pt x="6" y="134"/>
                  </a:cubicBezTo>
                  <a:cubicBezTo>
                    <a:pt x="5" y="134"/>
                    <a:pt x="5" y="134"/>
                    <a:pt x="5" y="134"/>
                  </a:cubicBezTo>
                  <a:cubicBezTo>
                    <a:pt x="5" y="133"/>
                    <a:pt x="5" y="133"/>
                    <a:pt x="5" y="133"/>
                  </a:cubicBezTo>
                  <a:close/>
                  <a:moveTo>
                    <a:pt x="7" y="148"/>
                  </a:moveTo>
                  <a:cubicBezTo>
                    <a:pt x="7" y="148"/>
                    <a:pt x="7" y="148"/>
                    <a:pt x="7" y="148"/>
                  </a:cubicBezTo>
                  <a:cubicBezTo>
                    <a:pt x="7" y="148"/>
                    <a:pt x="7" y="148"/>
                    <a:pt x="7" y="148"/>
                  </a:cubicBezTo>
                  <a:cubicBezTo>
                    <a:pt x="7" y="148"/>
                    <a:pt x="7" y="148"/>
                    <a:pt x="7" y="148"/>
                  </a:cubicBezTo>
                  <a:cubicBezTo>
                    <a:pt x="6" y="147"/>
                    <a:pt x="6" y="147"/>
                    <a:pt x="6" y="147"/>
                  </a:cubicBezTo>
                  <a:cubicBezTo>
                    <a:pt x="5" y="146"/>
                    <a:pt x="5" y="146"/>
                    <a:pt x="5" y="146"/>
                  </a:cubicBezTo>
                  <a:cubicBezTo>
                    <a:pt x="5" y="145"/>
                    <a:pt x="5" y="145"/>
                    <a:pt x="5" y="145"/>
                  </a:cubicBezTo>
                  <a:cubicBezTo>
                    <a:pt x="6" y="145"/>
                    <a:pt x="6" y="145"/>
                    <a:pt x="6" y="145"/>
                  </a:cubicBezTo>
                  <a:cubicBezTo>
                    <a:pt x="7" y="145"/>
                    <a:pt x="7" y="145"/>
                    <a:pt x="7" y="145"/>
                  </a:cubicBezTo>
                  <a:cubicBezTo>
                    <a:pt x="7" y="146"/>
                    <a:pt x="7" y="146"/>
                    <a:pt x="7" y="146"/>
                  </a:cubicBezTo>
                  <a:cubicBezTo>
                    <a:pt x="8" y="147"/>
                    <a:pt x="8" y="147"/>
                    <a:pt x="8" y="147"/>
                  </a:cubicBezTo>
                  <a:cubicBezTo>
                    <a:pt x="8" y="147"/>
                    <a:pt x="8" y="147"/>
                    <a:pt x="8" y="147"/>
                  </a:cubicBezTo>
                  <a:cubicBezTo>
                    <a:pt x="8" y="148"/>
                    <a:pt x="8" y="148"/>
                    <a:pt x="8" y="148"/>
                  </a:cubicBezTo>
                  <a:cubicBezTo>
                    <a:pt x="9" y="149"/>
                    <a:pt x="9" y="149"/>
                    <a:pt x="9" y="149"/>
                  </a:cubicBezTo>
                  <a:cubicBezTo>
                    <a:pt x="8" y="149"/>
                    <a:pt x="8" y="149"/>
                    <a:pt x="8" y="149"/>
                  </a:cubicBezTo>
                  <a:cubicBezTo>
                    <a:pt x="7" y="149"/>
                    <a:pt x="7" y="149"/>
                    <a:pt x="7" y="149"/>
                  </a:cubicBezTo>
                  <a:cubicBezTo>
                    <a:pt x="7" y="148"/>
                    <a:pt x="7" y="148"/>
                    <a:pt x="7" y="148"/>
                  </a:cubicBezTo>
                  <a:close/>
                  <a:moveTo>
                    <a:pt x="4" y="147"/>
                  </a:moveTo>
                  <a:cubicBezTo>
                    <a:pt x="4" y="146"/>
                    <a:pt x="4" y="146"/>
                    <a:pt x="4" y="146"/>
                  </a:cubicBezTo>
                  <a:cubicBezTo>
                    <a:pt x="4" y="146"/>
                    <a:pt x="4" y="146"/>
                    <a:pt x="4" y="146"/>
                  </a:cubicBezTo>
                  <a:cubicBezTo>
                    <a:pt x="5" y="146"/>
                    <a:pt x="5" y="146"/>
                    <a:pt x="5" y="146"/>
                  </a:cubicBezTo>
                  <a:cubicBezTo>
                    <a:pt x="6" y="148"/>
                    <a:pt x="6" y="148"/>
                    <a:pt x="6" y="148"/>
                  </a:cubicBezTo>
                  <a:cubicBezTo>
                    <a:pt x="7" y="149"/>
                    <a:pt x="7" y="149"/>
                    <a:pt x="7" y="149"/>
                  </a:cubicBezTo>
                  <a:cubicBezTo>
                    <a:pt x="7" y="150"/>
                    <a:pt x="7" y="150"/>
                    <a:pt x="7" y="150"/>
                  </a:cubicBezTo>
                  <a:cubicBezTo>
                    <a:pt x="6" y="150"/>
                    <a:pt x="6" y="150"/>
                    <a:pt x="6" y="150"/>
                  </a:cubicBezTo>
                  <a:cubicBezTo>
                    <a:pt x="6" y="150"/>
                    <a:pt x="6" y="150"/>
                    <a:pt x="6" y="150"/>
                  </a:cubicBezTo>
                  <a:cubicBezTo>
                    <a:pt x="5" y="149"/>
                    <a:pt x="5" y="149"/>
                    <a:pt x="5" y="149"/>
                  </a:cubicBezTo>
                  <a:cubicBezTo>
                    <a:pt x="5" y="148"/>
                    <a:pt x="5" y="148"/>
                    <a:pt x="5" y="148"/>
                  </a:cubicBezTo>
                  <a:cubicBezTo>
                    <a:pt x="5" y="148"/>
                    <a:pt x="5" y="148"/>
                    <a:pt x="5" y="148"/>
                  </a:cubicBezTo>
                  <a:cubicBezTo>
                    <a:pt x="4" y="148"/>
                    <a:pt x="4" y="148"/>
                    <a:pt x="4" y="148"/>
                  </a:cubicBezTo>
                  <a:cubicBezTo>
                    <a:pt x="4" y="147"/>
                    <a:pt x="4" y="147"/>
                    <a:pt x="4" y="147"/>
                  </a:cubicBezTo>
                  <a:close/>
                  <a:moveTo>
                    <a:pt x="4" y="148"/>
                  </a:moveTo>
                  <a:cubicBezTo>
                    <a:pt x="4" y="148"/>
                    <a:pt x="4" y="148"/>
                    <a:pt x="4" y="148"/>
                  </a:cubicBezTo>
                  <a:cubicBezTo>
                    <a:pt x="5" y="149"/>
                    <a:pt x="5" y="149"/>
                    <a:pt x="5" y="149"/>
                  </a:cubicBezTo>
                  <a:cubicBezTo>
                    <a:pt x="5" y="149"/>
                    <a:pt x="5" y="149"/>
                    <a:pt x="5" y="149"/>
                  </a:cubicBezTo>
                  <a:cubicBezTo>
                    <a:pt x="5" y="150"/>
                    <a:pt x="5" y="150"/>
                    <a:pt x="5" y="150"/>
                  </a:cubicBezTo>
                  <a:cubicBezTo>
                    <a:pt x="4" y="150"/>
                    <a:pt x="4" y="150"/>
                    <a:pt x="4" y="150"/>
                  </a:cubicBezTo>
                  <a:cubicBezTo>
                    <a:pt x="4" y="150"/>
                    <a:pt x="4" y="150"/>
                    <a:pt x="4" y="150"/>
                  </a:cubicBezTo>
                  <a:cubicBezTo>
                    <a:pt x="4" y="149"/>
                    <a:pt x="4" y="149"/>
                    <a:pt x="4" y="149"/>
                  </a:cubicBezTo>
                  <a:cubicBezTo>
                    <a:pt x="4" y="148"/>
                    <a:pt x="4" y="148"/>
                    <a:pt x="4" y="148"/>
                  </a:cubicBezTo>
                  <a:close/>
                  <a:moveTo>
                    <a:pt x="5" y="153"/>
                  </a:moveTo>
                  <a:cubicBezTo>
                    <a:pt x="5" y="153"/>
                    <a:pt x="5" y="153"/>
                    <a:pt x="5" y="153"/>
                  </a:cubicBezTo>
                  <a:cubicBezTo>
                    <a:pt x="5" y="152"/>
                    <a:pt x="5" y="152"/>
                    <a:pt x="5" y="152"/>
                  </a:cubicBezTo>
                  <a:cubicBezTo>
                    <a:pt x="5" y="151"/>
                    <a:pt x="5" y="151"/>
                    <a:pt x="5" y="151"/>
                  </a:cubicBezTo>
                  <a:cubicBezTo>
                    <a:pt x="5" y="150"/>
                    <a:pt x="5" y="150"/>
                    <a:pt x="5" y="150"/>
                  </a:cubicBezTo>
                  <a:cubicBezTo>
                    <a:pt x="5" y="151"/>
                    <a:pt x="5" y="151"/>
                    <a:pt x="5" y="151"/>
                  </a:cubicBezTo>
                  <a:cubicBezTo>
                    <a:pt x="6" y="151"/>
                    <a:pt x="6" y="151"/>
                    <a:pt x="6" y="151"/>
                  </a:cubicBezTo>
                  <a:cubicBezTo>
                    <a:pt x="7" y="152"/>
                    <a:pt x="7" y="152"/>
                    <a:pt x="7" y="152"/>
                  </a:cubicBezTo>
                  <a:cubicBezTo>
                    <a:pt x="6" y="152"/>
                    <a:pt x="6" y="152"/>
                    <a:pt x="6" y="152"/>
                  </a:cubicBezTo>
                  <a:cubicBezTo>
                    <a:pt x="5" y="153"/>
                    <a:pt x="5" y="153"/>
                    <a:pt x="5" y="153"/>
                  </a:cubicBezTo>
                  <a:close/>
                  <a:moveTo>
                    <a:pt x="7" y="156"/>
                  </a:moveTo>
                  <a:cubicBezTo>
                    <a:pt x="6" y="156"/>
                    <a:pt x="6" y="156"/>
                    <a:pt x="6" y="156"/>
                  </a:cubicBezTo>
                  <a:cubicBezTo>
                    <a:pt x="6" y="156"/>
                    <a:pt x="6" y="156"/>
                    <a:pt x="6" y="156"/>
                  </a:cubicBezTo>
                  <a:cubicBezTo>
                    <a:pt x="6" y="156"/>
                    <a:pt x="6" y="156"/>
                    <a:pt x="6" y="156"/>
                  </a:cubicBezTo>
                  <a:cubicBezTo>
                    <a:pt x="5" y="155"/>
                    <a:pt x="5" y="155"/>
                    <a:pt x="5" y="155"/>
                  </a:cubicBezTo>
                  <a:cubicBezTo>
                    <a:pt x="6" y="155"/>
                    <a:pt x="6" y="155"/>
                    <a:pt x="6" y="155"/>
                  </a:cubicBezTo>
                  <a:cubicBezTo>
                    <a:pt x="7" y="155"/>
                    <a:pt x="7" y="155"/>
                    <a:pt x="7" y="155"/>
                  </a:cubicBezTo>
                  <a:cubicBezTo>
                    <a:pt x="7" y="156"/>
                    <a:pt x="7" y="156"/>
                    <a:pt x="7" y="156"/>
                  </a:cubicBezTo>
                  <a:close/>
                  <a:moveTo>
                    <a:pt x="9" y="156"/>
                  </a:moveTo>
                  <a:cubicBezTo>
                    <a:pt x="9" y="157"/>
                    <a:pt x="9" y="157"/>
                    <a:pt x="9" y="157"/>
                  </a:cubicBezTo>
                  <a:cubicBezTo>
                    <a:pt x="8" y="157"/>
                    <a:pt x="8" y="157"/>
                    <a:pt x="8" y="157"/>
                  </a:cubicBezTo>
                  <a:cubicBezTo>
                    <a:pt x="7" y="156"/>
                    <a:pt x="7" y="156"/>
                    <a:pt x="7" y="156"/>
                  </a:cubicBezTo>
                  <a:cubicBezTo>
                    <a:pt x="7" y="155"/>
                    <a:pt x="7" y="155"/>
                    <a:pt x="7" y="155"/>
                  </a:cubicBezTo>
                  <a:cubicBezTo>
                    <a:pt x="6" y="154"/>
                    <a:pt x="6" y="154"/>
                    <a:pt x="6" y="154"/>
                  </a:cubicBezTo>
                  <a:cubicBezTo>
                    <a:pt x="7" y="153"/>
                    <a:pt x="7" y="153"/>
                    <a:pt x="7" y="153"/>
                  </a:cubicBezTo>
                  <a:cubicBezTo>
                    <a:pt x="8" y="153"/>
                    <a:pt x="8" y="153"/>
                    <a:pt x="8" y="153"/>
                  </a:cubicBezTo>
                  <a:cubicBezTo>
                    <a:pt x="8" y="152"/>
                    <a:pt x="8" y="152"/>
                    <a:pt x="8" y="152"/>
                  </a:cubicBezTo>
                  <a:cubicBezTo>
                    <a:pt x="8" y="153"/>
                    <a:pt x="8" y="153"/>
                    <a:pt x="8" y="153"/>
                  </a:cubicBezTo>
                  <a:cubicBezTo>
                    <a:pt x="7" y="153"/>
                    <a:pt x="7" y="153"/>
                    <a:pt x="7" y="153"/>
                  </a:cubicBezTo>
                  <a:cubicBezTo>
                    <a:pt x="7" y="152"/>
                    <a:pt x="7" y="152"/>
                    <a:pt x="7" y="152"/>
                  </a:cubicBezTo>
                  <a:cubicBezTo>
                    <a:pt x="7" y="152"/>
                    <a:pt x="7" y="152"/>
                    <a:pt x="7" y="152"/>
                  </a:cubicBezTo>
                  <a:cubicBezTo>
                    <a:pt x="7" y="151"/>
                    <a:pt x="7" y="151"/>
                    <a:pt x="7" y="151"/>
                  </a:cubicBezTo>
                  <a:cubicBezTo>
                    <a:pt x="7" y="150"/>
                    <a:pt x="7" y="150"/>
                    <a:pt x="7" y="150"/>
                  </a:cubicBezTo>
                  <a:cubicBezTo>
                    <a:pt x="7" y="150"/>
                    <a:pt x="7" y="150"/>
                    <a:pt x="7" y="150"/>
                  </a:cubicBezTo>
                  <a:cubicBezTo>
                    <a:pt x="8" y="150"/>
                    <a:pt x="8" y="150"/>
                    <a:pt x="8" y="150"/>
                  </a:cubicBezTo>
                  <a:cubicBezTo>
                    <a:pt x="9" y="150"/>
                    <a:pt x="9" y="150"/>
                    <a:pt x="9" y="150"/>
                  </a:cubicBezTo>
                  <a:cubicBezTo>
                    <a:pt x="9" y="152"/>
                    <a:pt x="9" y="152"/>
                    <a:pt x="9" y="152"/>
                  </a:cubicBezTo>
                  <a:cubicBezTo>
                    <a:pt x="10" y="153"/>
                    <a:pt x="10" y="153"/>
                    <a:pt x="10" y="153"/>
                  </a:cubicBezTo>
                  <a:cubicBezTo>
                    <a:pt x="10" y="154"/>
                    <a:pt x="10" y="154"/>
                    <a:pt x="10" y="154"/>
                  </a:cubicBezTo>
                  <a:cubicBezTo>
                    <a:pt x="10" y="155"/>
                    <a:pt x="10" y="155"/>
                    <a:pt x="10" y="155"/>
                  </a:cubicBezTo>
                  <a:cubicBezTo>
                    <a:pt x="10" y="156"/>
                    <a:pt x="10" y="156"/>
                    <a:pt x="10" y="156"/>
                  </a:cubicBezTo>
                  <a:cubicBezTo>
                    <a:pt x="10" y="157"/>
                    <a:pt x="10" y="157"/>
                    <a:pt x="10" y="157"/>
                  </a:cubicBezTo>
                  <a:cubicBezTo>
                    <a:pt x="10" y="158"/>
                    <a:pt x="10" y="158"/>
                    <a:pt x="10" y="158"/>
                  </a:cubicBezTo>
                  <a:cubicBezTo>
                    <a:pt x="9" y="157"/>
                    <a:pt x="9" y="157"/>
                    <a:pt x="9" y="157"/>
                  </a:cubicBezTo>
                  <a:cubicBezTo>
                    <a:pt x="9" y="156"/>
                    <a:pt x="9" y="156"/>
                    <a:pt x="9" y="156"/>
                  </a:cubicBezTo>
                  <a:cubicBezTo>
                    <a:pt x="9" y="156"/>
                    <a:pt x="9" y="156"/>
                    <a:pt x="9" y="156"/>
                  </a:cubicBezTo>
                  <a:close/>
                  <a:moveTo>
                    <a:pt x="8" y="160"/>
                  </a:moveTo>
                  <a:cubicBezTo>
                    <a:pt x="8" y="159"/>
                    <a:pt x="8" y="159"/>
                    <a:pt x="8" y="159"/>
                  </a:cubicBezTo>
                  <a:cubicBezTo>
                    <a:pt x="7" y="159"/>
                    <a:pt x="7" y="159"/>
                    <a:pt x="7" y="159"/>
                  </a:cubicBezTo>
                  <a:cubicBezTo>
                    <a:pt x="8" y="158"/>
                    <a:pt x="8" y="158"/>
                    <a:pt x="8" y="158"/>
                  </a:cubicBezTo>
                  <a:cubicBezTo>
                    <a:pt x="8" y="158"/>
                    <a:pt x="8" y="158"/>
                    <a:pt x="8" y="158"/>
                  </a:cubicBezTo>
                  <a:cubicBezTo>
                    <a:pt x="8" y="158"/>
                    <a:pt x="8" y="158"/>
                    <a:pt x="8" y="158"/>
                  </a:cubicBezTo>
                  <a:cubicBezTo>
                    <a:pt x="8" y="158"/>
                    <a:pt x="8" y="158"/>
                    <a:pt x="8" y="158"/>
                  </a:cubicBezTo>
                  <a:cubicBezTo>
                    <a:pt x="9" y="158"/>
                    <a:pt x="9" y="158"/>
                    <a:pt x="9" y="158"/>
                  </a:cubicBezTo>
                  <a:cubicBezTo>
                    <a:pt x="9" y="159"/>
                    <a:pt x="9" y="159"/>
                    <a:pt x="9" y="159"/>
                  </a:cubicBezTo>
                  <a:cubicBezTo>
                    <a:pt x="9" y="159"/>
                    <a:pt x="9" y="159"/>
                    <a:pt x="9" y="159"/>
                  </a:cubicBezTo>
                  <a:cubicBezTo>
                    <a:pt x="9" y="160"/>
                    <a:pt x="9" y="160"/>
                    <a:pt x="9" y="160"/>
                  </a:cubicBezTo>
                  <a:cubicBezTo>
                    <a:pt x="8" y="160"/>
                    <a:pt x="8" y="160"/>
                    <a:pt x="8" y="160"/>
                  </a:cubicBezTo>
                  <a:close/>
                  <a:moveTo>
                    <a:pt x="8" y="161"/>
                  </a:moveTo>
                  <a:cubicBezTo>
                    <a:pt x="8" y="160"/>
                    <a:pt x="8" y="160"/>
                    <a:pt x="8" y="160"/>
                  </a:cubicBezTo>
                  <a:cubicBezTo>
                    <a:pt x="9" y="160"/>
                    <a:pt x="9" y="160"/>
                    <a:pt x="9" y="160"/>
                  </a:cubicBezTo>
                  <a:cubicBezTo>
                    <a:pt x="8" y="161"/>
                    <a:pt x="8" y="161"/>
                    <a:pt x="8" y="161"/>
                  </a:cubicBezTo>
                  <a:cubicBezTo>
                    <a:pt x="8" y="161"/>
                    <a:pt x="8" y="161"/>
                    <a:pt x="8" y="161"/>
                  </a:cubicBezTo>
                  <a:close/>
                  <a:moveTo>
                    <a:pt x="9" y="161"/>
                  </a:moveTo>
                  <a:cubicBezTo>
                    <a:pt x="10" y="161"/>
                    <a:pt x="10" y="161"/>
                    <a:pt x="10" y="161"/>
                  </a:cubicBezTo>
                  <a:cubicBezTo>
                    <a:pt x="10" y="162"/>
                    <a:pt x="10" y="162"/>
                    <a:pt x="10" y="162"/>
                  </a:cubicBezTo>
                  <a:cubicBezTo>
                    <a:pt x="9" y="162"/>
                    <a:pt x="9" y="162"/>
                    <a:pt x="9" y="162"/>
                  </a:cubicBezTo>
                  <a:cubicBezTo>
                    <a:pt x="9" y="161"/>
                    <a:pt x="9" y="161"/>
                    <a:pt x="9" y="161"/>
                  </a:cubicBezTo>
                  <a:cubicBezTo>
                    <a:pt x="9" y="161"/>
                    <a:pt x="9" y="161"/>
                    <a:pt x="9" y="161"/>
                  </a:cubicBezTo>
                  <a:close/>
                  <a:moveTo>
                    <a:pt x="10" y="160"/>
                  </a:moveTo>
                  <a:cubicBezTo>
                    <a:pt x="10" y="160"/>
                    <a:pt x="10" y="160"/>
                    <a:pt x="10" y="160"/>
                  </a:cubicBezTo>
                  <a:cubicBezTo>
                    <a:pt x="10" y="160"/>
                    <a:pt x="10" y="160"/>
                    <a:pt x="10" y="160"/>
                  </a:cubicBezTo>
                  <a:cubicBezTo>
                    <a:pt x="11" y="160"/>
                    <a:pt x="11" y="160"/>
                    <a:pt x="11" y="160"/>
                  </a:cubicBezTo>
                  <a:cubicBezTo>
                    <a:pt x="12" y="160"/>
                    <a:pt x="12" y="160"/>
                    <a:pt x="12" y="160"/>
                  </a:cubicBezTo>
                  <a:cubicBezTo>
                    <a:pt x="12" y="161"/>
                    <a:pt x="12" y="161"/>
                    <a:pt x="12" y="161"/>
                  </a:cubicBezTo>
                  <a:cubicBezTo>
                    <a:pt x="13" y="162"/>
                    <a:pt x="13" y="162"/>
                    <a:pt x="13" y="162"/>
                  </a:cubicBezTo>
                  <a:cubicBezTo>
                    <a:pt x="12" y="161"/>
                    <a:pt x="12" y="161"/>
                    <a:pt x="12" y="161"/>
                  </a:cubicBezTo>
                  <a:cubicBezTo>
                    <a:pt x="11" y="161"/>
                    <a:pt x="11" y="161"/>
                    <a:pt x="11" y="161"/>
                  </a:cubicBezTo>
                  <a:cubicBezTo>
                    <a:pt x="10" y="160"/>
                    <a:pt x="10" y="160"/>
                    <a:pt x="10" y="160"/>
                  </a:cubicBezTo>
                  <a:close/>
                  <a:moveTo>
                    <a:pt x="10" y="161"/>
                  </a:moveTo>
                  <a:cubicBezTo>
                    <a:pt x="10" y="161"/>
                    <a:pt x="10" y="161"/>
                    <a:pt x="10" y="161"/>
                  </a:cubicBezTo>
                  <a:cubicBezTo>
                    <a:pt x="11" y="162"/>
                    <a:pt x="11" y="162"/>
                    <a:pt x="11" y="162"/>
                  </a:cubicBezTo>
                  <a:cubicBezTo>
                    <a:pt x="12" y="163"/>
                    <a:pt x="12" y="163"/>
                    <a:pt x="12" y="163"/>
                  </a:cubicBezTo>
                  <a:cubicBezTo>
                    <a:pt x="12" y="164"/>
                    <a:pt x="12" y="164"/>
                    <a:pt x="12" y="164"/>
                  </a:cubicBezTo>
                  <a:cubicBezTo>
                    <a:pt x="11" y="164"/>
                    <a:pt x="11" y="164"/>
                    <a:pt x="11" y="164"/>
                  </a:cubicBezTo>
                  <a:cubicBezTo>
                    <a:pt x="10" y="162"/>
                    <a:pt x="10" y="162"/>
                    <a:pt x="10" y="162"/>
                  </a:cubicBezTo>
                  <a:cubicBezTo>
                    <a:pt x="10" y="161"/>
                    <a:pt x="10" y="161"/>
                    <a:pt x="10" y="161"/>
                  </a:cubicBezTo>
                  <a:close/>
                  <a:moveTo>
                    <a:pt x="11" y="165"/>
                  </a:moveTo>
                  <a:cubicBezTo>
                    <a:pt x="10" y="166"/>
                    <a:pt x="10" y="166"/>
                    <a:pt x="10" y="166"/>
                  </a:cubicBezTo>
                  <a:cubicBezTo>
                    <a:pt x="9" y="165"/>
                    <a:pt x="9" y="165"/>
                    <a:pt x="9" y="165"/>
                  </a:cubicBezTo>
                  <a:cubicBezTo>
                    <a:pt x="10" y="165"/>
                    <a:pt x="10" y="165"/>
                    <a:pt x="10" y="165"/>
                  </a:cubicBezTo>
                  <a:cubicBezTo>
                    <a:pt x="10" y="164"/>
                    <a:pt x="10" y="164"/>
                    <a:pt x="10" y="164"/>
                  </a:cubicBezTo>
                  <a:cubicBezTo>
                    <a:pt x="10" y="164"/>
                    <a:pt x="10" y="164"/>
                    <a:pt x="10" y="164"/>
                  </a:cubicBezTo>
                  <a:cubicBezTo>
                    <a:pt x="10" y="163"/>
                    <a:pt x="10" y="163"/>
                    <a:pt x="10" y="163"/>
                  </a:cubicBezTo>
                  <a:cubicBezTo>
                    <a:pt x="11" y="164"/>
                    <a:pt x="11" y="164"/>
                    <a:pt x="11" y="164"/>
                  </a:cubicBezTo>
                  <a:cubicBezTo>
                    <a:pt x="11" y="164"/>
                    <a:pt x="11" y="164"/>
                    <a:pt x="11" y="164"/>
                  </a:cubicBezTo>
                  <a:cubicBezTo>
                    <a:pt x="13" y="165"/>
                    <a:pt x="13" y="165"/>
                    <a:pt x="13" y="165"/>
                  </a:cubicBezTo>
                  <a:cubicBezTo>
                    <a:pt x="13" y="165"/>
                    <a:pt x="13" y="165"/>
                    <a:pt x="13" y="165"/>
                  </a:cubicBezTo>
                  <a:cubicBezTo>
                    <a:pt x="12" y="165"/>
                    <a:pt x="12" y="165"/>
                    <a:pt x="12" y="165"/>
                  </a:cubicBezTo>
                  <a:cubicBezTo>
                    <a:pt x="12" y="165"/>
                    <a:pt x="12" y="165"/>
                    <a:pt x="12" y="165"/>
                  </a:cubicBezTo>
                  <a:cubicBezTo>
                    <a:pt x="11" y="165"/>
                    <a:pt x="11" y="165"/>
                    <a:pt x="11" y="165"/>
                  </a:cubicBezTo>
                  <a:close/>
                  <a:moveTo>
                    <a:pt x="12" y="169"/>
                  </a:moveTo>
                  <a:cubicBezTo>
                    <a:pt x="11" y="169"/>
                    <a:pt x="11" y="169"/>
                    <a:pt x="11" y="169"/>
                  </a:cubicBezTo>
                  <a:cubicBezTo>
                    <a:pt x="11" y="168"/>
                    <a:pt x="11" y="168"/>
                    <a:pt x="11" y="168"/>
                  </a:cubicBezTo>
                  <a:cubicBezTo>
                    <a:pt x="11" y="168"/>
                    <a:pt x="11" y="168"/>
                    <a:pt x="11" y="168"/>
                  </a:cubicBezTo>
                  <a:cubicBezTo>
                    <a:pt x="11" y="167"/>
                    <a:pt x="11" y="167"/>
                    <a:pt x="11" y="167"/>
                  </a:cubicBezTo>
                  <a:cubicBezTo>
                    <a:pt x="11" y="167"/>
                    <a:pt x="11" y="167"/>
                    <a:pt x="11" y="167"/>
                  </a:cubicBezTo>
                  <a:cubicBezTo>
                    <a:pt x="11" y="167"/>
                    <a:pt x="11" y="167"/>
                    <a:pt x="11" y="167"/>
                  </a:cubicBezTo>
                  <a:cubicBezTo>
                    <a:pt x="11" y="167"/>
                    <a:pt x="11" y="167"/>
                    <a:pt x="11" y="167"/>
                  </a:cubicBezTo>
                  <a:cubicBezTo>
                    <a:pt x="12" y="167"/>
                    <a:pt x="12" y="167"/>
                    <a:pt x="12" y="167"/>
                  </a:cubicBezTo>
                  <a:cubicBezTo>
                    <a:pt x="12" y="167"/>
                    <a:pt x="12" y="167"/>
                    <a:pt x="12" y="167"/>
                  </a:cubicBezTo>
                  <a:cubicBezTo>
                    <a:pt x="12" y="168"/>
                    <a:pt x="12" y="168"/>
                    <a:pt x="12" y="168"/>
                  </a:cubicBezTo>
                  <a:cubicBezTo>
                    <a:pt x="11" y="168"/>
                    <a:pt x="11" y="168"/>
                    <a:pt x="11" y="168"/>
                  </a:cubicBezTo>
                  <a:cubicBezTo>
                    <a:pt x="12" y="169"/>
                    <a:pt x="12" y="169"/>
                    <a:pt x="12" y="169"/>
                  </a:cubicBezTo>
                  <a:close/>
                  <a:moveTo>
                    <a:pt x="12" y="167"/>
                  </a:moveTo>
                  <a:cubicBezTo>
                    <a:pt x="12" y="167"/>
                    <a:pt x="12" y="167"/>
                    <a:pt x="12" y="167"/>
                  </a:cubicBezTo>
                  <a:cubicBezTo>
                    <a:pt x="13" y="167"/>
                    <a:pt x="13" y="167"/>
                    <a:pt x="13" y="167"/>
                  </a:cubicBezTo>
                  <a:cubicBezTo>
                    <a:pt x="13" y="167"/>
                    <a:pt x="13" y="167"/>
                    <a:pt x="13" y="167"/>
                  </a:cubicBezTo>
                  <a:cubicBezTo>
                    <a:pt x="13" y="168"/>
                    <a:pt x="13" y="168"/>
                    <a:pt x="13" y="168"/>
                  </a:cubicBezTo>
                  <a:cubicBezTo>
                    <a:pt x="13" y="168"/>
                    <a:pt x="13" y="168"/>
                    <a:pt x="13" y="168"/>
                  </a:cubicBezTo>
                  <a:cubicBezTo>
                    <a:pt x="13" y="169"/>
                    <a:pt x="13" y="169"/>
                    <a:pt x="13" y="169"/>
                  </a:cubicBezTo>
                  <a:cubicBezTo>
                    <a:pt x="13" y="169"/>
                    <a:pt x="13" y="169"/>
                    <a:pt x="13" y="169"/>
                  </a:cubicBezTo>
                  <a:cubicBezTo>
                    <a:pt x="12" y="168"/>
                    <a:pt x="12" y="168"/>
                    <a:pt x="12" y="168"/>
                  </a:cubicBezTo>
                  <a:cubicBezTo>
                    <a:pt x="12" y="168"/>
                    <a:pt x="12" y="168"/>
                    <a:pt x="12" y="168"/>
                  </a:cubicBezTo>
                  <a:cubicBezTo>
                    <a:pt x="12" y="167"/>
                    <a:pt x="12" y="167"/>
                    <a:pt x="12" y="167"/>
                  </a:cubicBezTo>
                  <a:close/>
                  <a:moveTo>
                    <a:pt x="14" y="168"/>
                  </a:moveTo>
                  <a:cubicBezTo>
                    <a:pt x="15" y="168"/>
                    <a:pt x="15" y="168"/>
                    <a:pt x="15" y="168"/>
                  </a:cubicBezTo>
                  <a:cubicBezTo>
                    <a:pt x="15" y="169"/>
                    <a:pt x="15" y="169"/>
                    <a:pt x="15" y="169"/>
                  </a:cubicBezTo>
                  <a:cubicBezTo>
                    <a:pt x="14" y="169"/>
                    <a:pt x="14" y="169"/>
                    <a:pt x="14" y="169"/>
                  </a:cubicBezTo>
                  <a:cubicBezTo>
                    <a:pt x="14" y="168"/>
                    <a:pt x="14" y="168"/>
                    <a:pt x="14" y="168"/>
                  </a:cubicBezTo>
                  <a:cubicBezTo>
                    <a:pt x="14" y="168"/>
                    <a:pt x="14" y="168"/>
                    <a:pt x="14" y="168"/>
                  </a:cubicBezTo>
                  <a:close/>
                  <a:moveTo>
                    <a:pt x="13" y="171"/>
                  </a:moveTo>
                  <a:cubicBezTo>
                    <a:pt x="13" y="171"/>
                    <a:pt x="13" y="171"/>
                    <a:pt x="13" y="171"/>
                  </a:cubicBezTo>
                  <a:cubicBezTo>
                    <a:pt x="13" y="170"/>
                    <a:pt x="13" y="170"/>
                    <a:pt x="13" y="170"/>
                  </a:cubicBezTo>
                  <a:cubicBezTo>
                    <a:pt x="13" y="170"/>
                    <a:pt x="13" y="170"/>
                    <a:pt x="13" y="170"/>
                  </a:cubicBezTo>
                  <a:cubicBezTo>
                    <a:pt x="13" y="169"/>
                    <a:pt x="13" y="169"/>
                    <a:pt x="13" y="169"/>
                  </a:cubicBezTo>
                  <a:cubicBezTo>
                    <a:pt x="13" y="169"/>
                    <a:pt x="13" y="169"/>
                    <a:pt x="13" y="169"/>
                  </a:cubicBezTo>
                  <a:cubicBezTo>
                    <a:pt x="14" y="170"/>
                    <a:pt x="14" y="170"/>
                    <a:pt x="14" y="170"/>
                  </a:cubicBezTo>
                  <a:cubicBezTo>
                    <a:pt x="13" y="171"/>
                    <a:pt x="13" y="171"/>
                    <a:pt x="13" y="171"/>
                  </a:cubicBezTo>
                  <a:close/>
                  <a:moveTo>
                    <a:pt x="16" y="168"/>
                  </a:moveTo>
                  <a:cubicBezTo>
                    <a:pt x="15" y="168"/>
                    <a:pt x="15" y="168"/>
                    <a:pt x="15" y="168"/>
                  </a:cubicBezTo>
                  <a:cubicBezTo>
                    <a:pt x="14" y="168"/>
                    <a:pt x="14" y="168"/>
                    <a:pt x="14" y="168"/>
                  </a:cubicBezTo>
                  <a:cubicBezTo>
                    <a:pt x="14" y="166"/>
                    <a:pt x="14" y="166"/>
                    <a:pt x="14" y="166"/>
                  </a:cubicBezTo>
                  <a:cubicBezTo>
                    <a:pt x="15" y="166"/>
                    <a:pt x="15" y="166"/>
                    <a:pt x="15" y="166"/>
                  </a:cubicBezTo>
                  <a:cubicBezTo>
                    <a:pt x="15" y="167"/>
                    <a:pt x="15" y="167"/>
                    <a:pt x="15" y="167"/>
                  </a:cubicBezTo>
                  <a:cubicBezTo>
                    <a:pt x="16" y="168"/>
                    <a:pt x="16" y="168"/>
                    <a:pt x="16" y="168"/>
                  </a:cubicBezTo>
                  <a:cubicBezTo>
                    <a:pt x="16" y="168"/>
                    <a:pt x="16" y="168"/>
                    <a:pt x="16" y="168"/>
                  </a:cubicBezTo>
                  <a:cubicBezTo>
                    <a:pt x="16" y="168"/>
                    <a:pt x="16" y="168"/>
                    <a:pt x="16" y="168"/>
                  </a:cubicBezTo>
                  <a:close/>
                  <a:moveTo>
                    <a:pt x="16" y="170"/>
                  </a:moveTo>
                  <a:cubicBezTo>
                    <a:pt x="15" y="169"/>
                    <a:pt x="15" y="169"/>
                    <a:pt x="15" y="169"/>
                  </a:cubicBezTo>
                  <a:cubicBezTo>
                    <a:pt x="15" y="169"/>
                    <a:pt x="15" y="169"/>
                    <a:pt x="15" y="169"/>
                  </a:cubicBezTo>
                  <a:cubicBezTo>
                    <a:pt x="16" y="169"/>
                    <a:pt x="16" y="169"/>
                    <a:pt x="16" y="169"/>
                  </a:cubicBezTo>
                  <a:cubicBezTo>
                    <a:pt x="16" y="170"/>
                    <a:pt x="16" y="170"/>
                    <a:pt x="16" y="170"/>
                  </a:cubicBezTo>
                  <a:cubicBezTo>
                    <a:pt x="16" y="170"/>
                    <a:pt x="16" y="170"/>
                    <a:pt x="16" y="170"/>
                  </a:cubicBezTo>
                  <a:close/>
                  <a:moveTo>
                    <a:pt x="16" y="171"/>
                  </a:moveTo>
                  <a:cubicBezTo>
                    <a:pt x="15" y="170"/>
                    <a:pt x="15" y="170"/>
                    <a:pt x="15" y="170"/>
                  </a:cubicBezTo>
                  <a:cubicBezTo>
                    <a:pt x="15" y="170"/>
                    <a:pt x="15" y="170"/>
                    <a:pt x="15" y="170"/>
                  </a:cubicBezTo>
                  <a:cubicBezTo>
                    <a:pt x="15" y="169"/>
                    <a:pt x="15" y="169"/>
                    <a:pt x="15" y="169"/>
                  </a:cubicBezTo>
                  <a:cubicBezTo>
                    <a:pt x="16" y="170"/>
                    <a:pt x="16" y="170"/>
                    <a:pt x="16" y="170"/>
                  </a:cubicBezTo>
                  <a:cubicBezTo>
                    <a:pt x="16" y="171"/>
                    <a:pt x="16" y="171"/>
                    <a:pt x="16" y="171"/>
                  </a:cubicBezTo>
                  <a:cubicBezTo>
                    <a:pt x="16" y="171"/>
                    <a:pt x="16" y="171"/>
                    <a:pt x="16" y="171"/>
                  </a:cubicBezTo>
                  <a:close/>
                  <a:moveTo>
                    <a:pt x="17" y="173"/>
                  </a:moveTo>
                  <a:cubicBezTo>
                    <a:pt x="17" y="173"/>
                    <a:pt x="17" y="173"/>
                    <a:pt x="17" y="173"/>
                  </a:cubicBezTo>
                  <a:cubicBezTo>
                    <a:pt x="16" y="172"/>
                    <a:pt x="16" y="172"/>
                    <a:pt x="16" y="172"/>
                  </a:cubicBezTo>
                  <a:cubicBezTo>
                    <a:pt x="16" y="172"/>
                    <a:pt x="16" y="172"/>
                    <a:pt x="16" y="172"/>
                  </a:cubicBezTo>
                  <a:cubicBezTo>
                    <a:pt x="15" y="172"/>
                    <a:pt x="15" y="172"/>
                    <a:pt x="15" y="172"/>
                  </a:cubicBezTo>
                  <a:cubicBezTo>
                    <a:pt x="15" y="172"/>
                    <a:pt x="15" y="172"/>
                    <a:pt x="15" y="172"/>
                  </a:cubicBezTo>
                  <a:cubicBezTo>
                    <a:pt x="16" y="172"/>
                    <a:pt x="16" y="172"/>
                    <a:pt x="16" y="172"/>
                  </a:cubicBezTo>
                  <a:cubicBezTo>
                    <a:pt x="16" y="172"/>
                    <a:pt x="16" y="172"/>
                    <a:pt x="16" y="172"/>
                  </a:cubicBezTo>
                  <a:cubicBezTo>
                    <a:pt x="17" y="172"/>
                    <a:pt x="17" y="172"/>
                    <a:pt x="17" y="172"/>
                  </a:cubicBezTo>
                  <a:cubicBezTo>
                    <a:pt x="17" y="172"/>
                    <a:pt x="17" y="172"/>
                    <a:pt x="17" y="172"/>
                  </a:cubicBezTo>
                  <a:cubicBezTo>
                    <a:pt x="17" y="173"/>
                    <a:pt x="17" y="173"/>
                    <a:pt x="17" y="173"/>
                  </a:cubicBezTo>
                  <a:close/>
                  <a:moveTo>
                    <a:pt x="20" y="177"/>
                  </a:moveTo>
                  <a:cubicBezTo>
                    <a:pt x="19" y="177"/>
                    <a:pt x="19" y="177"/>
                    <a:pt x="19" y="177"/>
                  </a:cubicBezTo>
                  <a:cubicBezTo>
                    <a:pt x="18" y="177"/>
                    <a:pt x="18" y="177"/>
                    <a:pt x="18" y="177"/>
                  </a:cubicBezTo>
                  <a:cubicBezTo>
                    <a:pt x="17" y="177"/>
                    <a:pt x="17" y="177"/>
                    <a:pt x="17" y="177"/>
                  </a:cubicBezTo>
                  <a:cubicBezTo>
                    <a:pt x="17" y="176"/>
                    <a:pt x="17" y="176"/>
                    <a:pt x="17" y="176"/>
                  </a:cubicBezTo>
                  <a:cubicBezTo>
                    <a:pt x="16" y="176"/>
                    <a:pt x="16" y="176"/>
                    <a:pt x="16" y="176"/>
                  </a:cubicBezTo>
                  <a:cubicBezTo>
                    <a:pt x="15" y="176"/>
                    <a:pt x="15" y="176"/>
                    <a:pt x="15" y="176"/>
                  </a:cubicBezTo>
                  <a:cubicBezTo>
                    <a:pt x="14" y="175"/>
                    <a:pt x="14" y="175"/>
                    <a:pt x="14" y="175"/>
                  </a:cubicBezTo>
                  <a:cubicBezTo>
                    <a:pt x="14" y="174"/>
                    <a:pt x="14" y="174"/>
                    <a:pt x="14" y="174"/>
                  </a:cubicBezTo>
                  <a:cubicBezTo>
                    <a:pt x="14" y="174"/>
                    <a:pt x="14" y="174"/>
                    <a:pt x="14" y="174"/>
                  </a:cubicBezTo>
                  <a:cubicBezTo>
                    <a:pt x="15" y="174"/>
                    <a:pt x="15" y="174"/>
                    <a:pt x="15" y="174"/>
                  </a:cubicBezTo>
                  <a:cubicBezTo>
                    <a:pt x="16" y="175"/>
                    <a:pt x="16" y="175"/>
                    <a:pt x="16" y="175"/>
                  </a:cubicBezTo>
                  <a:cubicBezTo>
                    <a:pt x="16" y="175"/>
                    <a:pt x="16" y="175"/>
                    <a:pt x="16" y="175"/>
                  </a:cubicBezTo>
                  <a:cubicBezTo>
                    <a:pt x="17" y="175"/>
                    <a:pt x="17" y="175"/>
                    <a:pt x="17" y="175"/>
                  </a:cubicBezTo>
                  <a:cubicBezTo>
                    <a:pt x="18" y="175"/>
                    <a:pt x="18" y="175"/>
                    <a:pt x="18" y="175"/>
                  </a:cubicBezTo>
                  <a:cubicBezTo>
                    <a:pt x="19" y="176"/>
                    <a:pt x="19" y="176"/>
                    <a:pt x="19" y="176"/>
                  </a:cubicBezTo>
                  <a:cubicBezTo>
                    <a:pt x="20" y="176"/>
                    <a:pt x="20" y="176"/>
                    <a:pt x="20" y="176"/>
                  </a:cubicBezTo>
                  <a:cubicBezTo>
                    <a:pt x="20" y="176"/>
                    <a:pt x="20" y="176"/>
                    <a:pt x="20" y="176"/>
                  </a:cubicBezTo>
                  <a:cubicBezTo>
                    <a:pt x="21" y="177"/>
                    <a:pt x="21" y="177"/>
                    <a:pt x="21" y="177"/>
                  </a:cubicBezTo>
                  <a:cubicBezTo>
                    <a:pt x="21" y="177"/>
                    <a:pt x="21" y="177"/>
                    <a:pt x="21" y="177"/>
                  </a:cubicBezTo>
                  <a:cubicBezTo>
                    <a:pt x="22" y="177"/>
                    <a:pt x="22" y="177"/>
                    <a:pt x="22" y="177"/>
                  </a:cubicBezTo>
                  <a:cubicBezTo>
                    <a:pt x="21" y="177"/>
                    <a:pt x="21" y="177"/>
                    <a:pt x="21" y="177"/>
                  </a:cubicBezTo>
                  <a:cubicBezTo>
                    <a:pt x="21" y="177"/>
                    <a:pt x="21" y="177"/>
                    <a:pt x="21" y="177"/>
                  </a:cubicBezTo>
                  <a:cubicBezTo>
                    <a:pt x="20" y="177"/>
                    <a:pt x="20" y="177"/>
                    <a:pt x="20" y="177"/>
                  </a:cubicBezTo>
                  <a:close/>
                  <a:moveTo>
                    <a:pt x="17" y="177"/>
                  </a:moveTo>
                  <a:cubicBezTo>
                    <a:pt x="17" y="177"/>
                    <a:pt x="17" y="178"/>
                    <a:pt x="17" y="178"/>
                  </a:cubicBezTo>
                  <a:cubicBezTo>
                    <a:pt x="16" y="178"/>
                    <a:pt x="16" y="178"/>
                    <a:pt x="16" y="178"/>
                  </a:cubicBezTo>
                  <a:cubicBezTo>
                    <a:pt x="17" y="177"/>
                    <a:pt x="17" y="177"/>
                    <a:pt x="17" y="177"/>
                  </a:cubicBezTo>
                  <a:close/>
                  <a:moveTo>
                    <a:pt x="23" y="181"/>
                  </a:moveTo>
                  <a:cubicBezTo>
                    <a:pt x="23" y="181"/>
                    <a:pt x="23" y="181"/>
                    <a:pt x="23" y="181"/>
                  </a:cubicBezTo>
                  <a:cubicBezTo>
                    <a:pt x="24" y="181"/>
                    <a:pt x="24" y="181"/>
                    <a:pt x="24" y="181"/>
                  </a:cubicBezTo>
                  <a:cubicBezTo>
                    <a:pt x="23" y="181"/>
                    <a:pt x="23" y="181"/>
                    <a:pt x="23" y="181"/>
                  </a:cubicBezTo>
                  <a:cubicBezTo>
                    <a:pt x="23" y="181"/>
                    <a:pt x="23" y="181"/>
                    <a:pt x="23" y="181"/>
                  </a:cubicBezTo>
                  <a:cubicBezTo>
                    <a:pt x="23" y="181"/>
                    <a:pt x="23" y="181"/>
                    <a:pt x="23" y="181"/>
                  </a:cubicBezTo>
                  <a:close/>
                  <a:moveTo>
                    <a:pt x="25" y="181"/>
                  </a:moveTo>
                  <a:cubicBezTo>
                    <a:pt x="25" y="182"/>
                    <a:pt x="25" y="182"/>
                    <a:pt x="25" y="182"/>
                  </a:cubicBezTo>
                  <a:cubicBezTo>
                    <a:pt x="24" y="181"/>
                    <a:pt x="24" y="181"/>
                    <a:pt x="24" y="181"/>
                  </a:cubicBezTo>
                  <a:cubicBezTo>
                    <a:pt x="24" y="181"/>
                    <a:pt x="24" y="181"/>
                    <a:pt x="24" y="181"/>
                  </a:cubicBezTo>
                  <a:cubicBezTo>
                    <a:pt x="23" y="180"/>
                    <a:pt x="23" y="180"/>
                    <a:pt x="23" y="180"/>
                  </a:cubicBezTo>
                  <a:cubicBezTo>
                    <a:pt x="22" y="180"/>
                    <a:pt x="22" y="180"/>
                    <a:pt x="22" y="180"/>
                  </a:cubicBezTo>
                  <a:cubicBezTo>
                    <a:pt x="22" y="180"/>
                    <a:pt x="22" y="180"/>
                    <a:pt x="22" y="180"/>
                  </a:cubicBezTo>
                  <a:cubicBezTo>
                    <a:pt x="21" y="179"/>
                    <a:pt x="21" y="179"/>
                    <a:pt x="21" y="179"/>
                  </a:cubicBezTo>
                  <a:cubicBezTo>
                    <a:pt x="20" y="179"/>
                    <a:pt x="20" y="179"/>
                    <a:pt x="20" y="179"/>
                  </a:cubicBezTo>
                  <a:cubicBezTo>
                    <a:pt x="20" y="179"/>
                    <a:pt x="20" y="179"/>
                    <a:pt x="20" y="179"/>
                  </a:cubicBezTo>
                  <a:cubicBezTo>
                    <a:pt x="19" y="178"/>
                    <a:pt x="19" y="178"/>
                    <a:pt x="19" y="178"/>
                  </a:cubicBezTo>
                  <a:cubicBezTo>
                    <a:pt x="19" y="178"/>
                    <a:pt x="19" y="178"/>
                    <a:pt x="19" y="178"/>
                  </a:cubicBezTo>
                  <a:cubicBezTo>
                    <a:pt x="19" y="177"/>
                    <a:pt x="19" y="177"/>
                    <a:pt x="19" y="177"/>
                  </a:cubicBezTo>
                  <a:cubicBezTo>
                    <a:pt x="20" y="177"/>
                    <a:pt x="20" y="177"/>
                    <a:pt x="20" y="177"/>
                  </a:cubicBezTo>
                  <a:cubicBezTo>
                    <a:pt x="20" y="178"/>
                    <a:pt x="20" y="178"/>
                    <a:pt x="20" y="178"/>
                  </a:cubicBezTo>
                  <a:cubicBezTo>
                    <a:pt x="21" y="178"/>
                    <a:pt x="21" y="178"/>
                    <a:pt x="21" y="178"/>
                  </a:cubicBezTo>
                  <a:cubicBezTo>
                    <a:pt x="22" y="178"/>
                    <a:pt x="22" y="178"/>
                    <a:pt x="22" y="178"/>
                  </a:cubicBezTo>
                  <a:cubicBezTo>
                    <a:pt x="22" y="178"/>
                    <a:pt x="22" y="178"/>
                    <a:pt x="22" y="178"/>
                  </a:cubicBezTo>
                  <a:cubicBezTo>
                    <a:pt x="24" y="178"/>
                    <a:pt x="24" y="178"/>
                    <a:pt x="24" y="178"/>
                  </a:cubicBezTo>
                  <a:cubicBezTo>
                    <a:pt x="24" y="179"/>
                    <a:pt x="24" y="179"/>
                    <a:pt x="24" y="179"/>
                  </a:cubicBezTo>
                  <a:cubicBezTo>
                    <a:pt x="24" y="179"/>
                    <a:pt x="24" y="179"/>
                    <a:pt x="24" y="179"/>
                  </a:cubicBezTo>
                  <a:cubicBezTo>
                    <a:pt x="25" y="179"/>
                    <a:pt x="25" y="179"/>
                    <a:pt x="25" y="179"/>
                  </a:cubicBezTo>
                  <a:cubicBezTo>
                    <a:pt x="26" y="179"/>
                    <a:pt x="26" y="179"/>
                    <a:pt x="26" y="179"/>
                  </a:cubicBezTo>
                  <a:cubicBezTo>
                    <a:pt x="26" y="180"/>
                    <a:pt x="26" y="180"/>
                    <a:pt x="26" y="180"/>
                  </a:cubicBezTo>
                  <a:cubicBezTo>
                    <a:pt x="26" y="180"/>
                    <a:pt x="26" y="180"/>
                    <a:pt x="26" y="180"/>
                  </a:cubicBezTo>
                  <a:cubicBezTo>
                    <a:pt x="25" y="180"/>
                    <a:pt x="25" y="180"/>
                    <a:pt x="25" y="180"/>
                  </a:cubicBezTo>
                  <a:cubicBezTo>
                    <a:pt x="26" y="180"/>
                    <a:pt x="26" y="180"/>
                    <a:pt x="26" y="180"/>
                  </a:cubicBezTo>
                  <a:cubicBezTo>
                    <a:pt x="26" y="180"/>
                    <a:pt x="26" y="180"/>
                    <a:pt x="26" y="180"/>
                  </a:cubicBezTo>
                  <a:cubicBezTo>
                    <a:pt x="25" y="181"/>
                    <a:pt x="25" y="181"/>
                    <a:pt x="25" y="181"/>
                  </a:cubicBezTo>
                  <a:cubicBezTo>
                    <a:pt x="25" y="181"/>
                    <a:pt x="25" y="181"/>
                    <a:pt x="25" y="181"/>
                  </a:cubicBezTo>
                  <a:close/>
                  <a:moveTo>
                    <a:pt x="26" y="181"/>
                  </a:moveTo>
                  <a:cubicBezTo>
                    <a:pt x="26" y="182"/>
                    <a:pt x="26" y="182"/>
                    <a:pt x="26" y="182"/>
                  </a:cubicBezTo>
                  <a:cubicBezTo>
                    <a:pt x="26" y="182"/>
                    <a:pt x="26" y="182"/>
                    <a:pt x="26" y="182"/>
                  </a:cubicBezTo>
                  <a:cubicBezTo>
                    <a:pt x="26" y="182"/>
                    <a:pt x="26" y="182"/>
                    <a:pt x="26" y="182"/>
                  </a:cubicBezTo>
                  <a:cubicBezTo>
                    <a:pt x="27" y="181"/>
                    <a:pt x="27" y="181"/>
                    <a:pt x="27" y="181"/>
                  </a:cubicBezTo>
                  <a:cubicBezTo>
                    <a:pt x="27" y="181"/>
                    <a:pt x="27" y="181"/>
                    <a:pt x="27" y="181"/>
                  </a:cubicBezTo>
                  <a:cubicBezTo>
                    <a:pt x="27" y="181"/>
                    <a:pt x="27" y="181"/>
                    <a:pt x="27" y="181"/>
                  </a:cubicBezTo>
                  <a:cubicBezTo>
                    <a:pt x="26" y="181"/>
                    <a:pt x="26" y="181"/>
                    <a:pt x="26" y="181"/>
                  </a:cubicBezTo>
                  <a:close/>
                  <a:moveTo>
                    <a:pt x="31" y="180"/>
                  </a:moveTo>
                  <a:cubicBezTo>
                    <a:pt x="31" y="181"/>
                    <a:pt x="31" y="181"/>
                    <a:pt x="31" y="181"/>
                  </a:cubicBezTo>
                  <a:cubicBezTo>
                    <a:pt x="31" y="182"/>
                    <a:pt x="31" y="182"/>
                    <a:pt x="31" y="182"/>
                  </a:cubicBezTo>
                  <a:cubicBezTo>
                    <a:pt x="31" y="182"/>
                    <a:pt x="31" y="182"/>
                    <a:pt x="31" y="182"/>
                  </a:cubicBezTo>
                  <a:cubicBezTo>
                    <a:pt x="30" y="182"/>
                    <a:pt x="30" y="182"/>
                    <a:pt x="30" y="182"/>
                  </a:cubicBezTo>
                  <a:cubicBezTo>
                    <a:pt x="30" y="181"/>
                    <a:pt x="30" y="181"/>
                    <a:pt x="30" y="181"/>
                  </a:cubicBezTo>
                  <a:cubicBezTo>
                    <a:pt x="29" y="182"/>
                    <a:pt x="29" y="182"/>
                    <a:pt x="29" y="182"/>
                  </a:cubicBezTo>
                  <a:cubicBezTo>
                    <a:pt x="29" y="181"/>
                    <a:pt x="29" y="181"/>
                    <a:pt x="29" y="181"/>
                  </a:cubicBezTo>
                  <a:cubicBezTo>
                    <a:pt x="28" y="181"/>
                    <a:pt x="28" y="181"/>
                    <a:pt x="28" y="181"/>
                  </a:cubicBezTo>
                  <a:cubicBezTo>
                    <a:pt x="28" y="181"/>
                    <a:pt x="28" y="181"/>
                    <a:pt x="28" y="181"/>
                  </a:cubicBezTo>
                  <a:cubicBezTo>
                    <a:pt x="27" y="181"/>
                    <a:pt x="27" y="181"/>
                    <a:pt x="27" y="181"/>
                  </a:cubicBezTo>
                  <a:cubicBezTo>
                    <a:pt x="27" y="181"/>
                    <a:pt x="27" y="181"/>
                    <a:pt x="27" y="181"/>
                  </a:cubicBezTo>
                  <a:cubicBezTo>
                    <a:pt x="27" y="180"/>
                    <a:pt x="27" y="180"/>
                    <a:pt x="27" y="180"/>
                  </a:cubicBezTo>
                  <a:cubicBezTo>
                    <a:pt x="28" y="180"/>
                    <a:pt x="28" y="180"/>
                    <a:pt x="28" y="180"/>
                  </a:cubicBezTo>
                  <a:cubicBezTo>
                    <a:pt x="28" y="180"/>
                    <a:pt x="28" y="180"/>
                    <a:pt x="28" y="180"/>
                  </a:cubicBezTo>
                  <a:cubicBezTo>
                    <a:pt x="30" y="180"/>
                    <a:pt x="30" y="180"/>
                    <a:pt x="30" y="180"/>
                  </a:cubicBezTo>
                  <a:cubicBezTo>
                    <a:pt x="30" y="181"/>
                    <a:pt x="30" y="181"/>
                    <a:pt x="30" y="181"/>
                  </a:cubicBezTo>
                  <a:cubicBezTo>
                    <a:pt x="30" y="180"/>
                    <a:pt x="30" y="180"/>
                    <a:pt x="30" y="180"/>
                  </a:cubicBezTo>
                  <a:cubicBezTo>
                    <a:pt x="31" y="180"/>
                    <a:pt x="31" y="180"/>
                    <a:pt x="31" y="180"/>
                  </a:cubicBezTo>
                  <a:cubicBezTo>
                    <a:pt x="31" y="180"/>
                    <a:pt x="31" y="180"/>
                    <a:pt x="31" y="180"/>
                  </a:cubicBezTo>
                  <a:close/>
                  <a:moveTo>
                    <a:pt x="34" y="180"/>
                  </a:moveTo>
                  <a:cubicBezTo>
                    <a:pt x="33" y="180"/>
                    <a:pt x="33" y="180"/>
                    <a:pt x="33" y="180"/>
                  </a:cubicBezTo>
                  <a:cubicBezTo>
                    <a:pt x="33" y="179"/>
                    <a:pt x="33" y="179"/>
                    <a:pt x="33" y="179"/>
                  </a:cubicBezTo>
                  <a:cubicBezTo>
                    <a:pt x="33" y="179"/>
                    <a:pt x="33" y="179"/>
                    <a:pt x="33" y="179"/>
                  </a:cubicBezTo>
                  <a:cubicBezTo>
                    <a:pt x="33" y="178"/>
                    <a:pt x="33" y="178"/>
                    <a:pt x="33" y="178"/>
                  </a:cubicBezTo>
                  <a:cubicBezTo>
                    <a:pt x="32" y="178"/>
                    <a:pt x="32" y="178"/>
                    <a:pt x="32" y="178"/>
                  </a:cubicBezTo>
                  <a:cubicBezTo>
                    <a:pt x="32" y="177"/>
                    <a:pt x="32" y="177"/>
                    <a:pt x="32" y="177"/>
                  </a:cubicBezTo>
                  <a:cubicBezTo>
                    <a:pt x="32" y="176"/>
                    <a:pt x="32" y="176"/>
                    <a:pt x="32" y="176"/>
                  </a:cubicBezTo>
                  <a:cubicBezTo>
                    <a:pt x="32" y="177"/>
                    <a:pt x="32" y="177"/>
                    <a:pt x="32" y="177"/>
                  </a:cubicBezTo>
                  <a:cubicBezTo>
                    <a:pt x="31" y="178"/>
                    <a:pt x="31" y="178"/>
                    <a:pt x="31" y="178"/>
                  </a:cubicBezTo>
                  <a:cubicBezTo>
                    <a:pt x="32" y="179"/>
                    <a:pt x="32" y="179"/>
                    <a:pt x="32" y="179"/>
                  </a:cubicBezTo>
                  <a:cubicBezTo>
                    <a:pt x="31" y="179"/>
                    <a:pt x="31" y="179"/>
                    <a:pt x="31" y="179"/>
                  </a:cubicBezTo>
                  <a:cubicBezTo>
                    <a:pt x="31" y="180"/>
                    <a:pt x="31" y="180"/>
                    <a:pt x="31" y="180"/>
                  </a:cubicBezTo>
                  <a:cubicBezTo>
                    <a:pt x="32" y="180"/>
                    <a:pt x="32" y="180"/>
                    <a:pt x="32" y="180"/>
                  </a:cubicBezTo>
                  <a:cubicBezTo>
                    <a:pt x="33" y="180"/>
                    <a:pt x="33" y="180"/>
                    <a:pt x="33" y="180"/>
                  </a:cubicBezTo>
                  <a:cubicBezTo>
                    <a:pt x="33" y="181"/>
                    <a:pt x="33" y="181"/>
                    <a:pt x="33" y="181"/>
                  </a:cubicBezTo>
                  <a:cubicBezTo>
                    <a:pt x="34" y="180"/>
                    <a:pt x="34" y="180"/>
                    <a:pt x="34" y="180"/>
                  </a:cubicBezTo>
                  <a:close/>
                  <a:moveTo>
                    <a:pt x="30" y="186"/>
                  </a:moveTo>
                  <a:cubicBezTo>
                    <a:pt x="31" y="186"/>
                    <a:pt x="31" y="186"/>
                    <a:pt x="31" y="186"/>
                  </a:cubicBezTo>
                  <a:cubicBezTo>
                    <a:pt x="31" y="186"/>
                    <a:pt x="31" y="186"/>
                    <a:pt x="31" y="186"/>
                  </a:cubicBezTo>
                  <a:cubicBezTo>
                    <a:pt x="31" y="187"/>
                    <a:pt x="31" y="187"/>
                    <a:pt x="31" y="187"/>
                  </a:cubicBezTo>
                  <a:cubicBezTo>
                    <a:pt x="30" y="186"/>
                    <a:pt x="30" y="186"/>
                    <a:pt x="30" y="186"/>
                  </a:cubicBezTo>
                  <a:close/>
                  <a:moveTo>
                    <a:pt x="31" y="185"/>
                  </a:moveTo>
                  <a:cubicBezTo>
                    <a:pt x="30" y="185"/>
                    <a:pt x="30" y="185"/>
                    <a:pt x="30" y="185"/>
                  </a:cubicBezTo>
                  <a:cubicBezTo>
                    <a:pt x="31" y="185"/>
                    <a:pt x="31" y="185"/>
                    <a:pt x="31" y="185"/>
                  </a:cubicBezTo>
                  <a:cubicBezTo>
                    <a:pt x="31" y="185"/>
                    <a:pt x="31" y="185"/>
                    <a:pt x="31" y="185"/>
                  </a:cubicBezTo>
                  <a:cubicBezTo>
                    <a:pt x="31" y="185"/>
                    <a:pt x="31" y="185"/>
                    <a:pt x="31" y="185"/>
                  </a:cubicBezTo>
                  <a:cubicBezTo>
                    <a:pt x="31" y="185"/>
                    <a:pt x="31" y="185"/>
                    <a:pt x="31" y="185"/>
                  </a:cubicBezTo>
                  <a:close/>
                  <a:moveTo>
                    <a:pt x="48" y="190"/>
                  </a:moveTo>
                  <a:cubicBezTo>
                    <a:pt x="48" y="189"/>
                    <a:pt x="48" y="189"/>
                    <a:pt x="48" y="189"/>
                  </a:cubicBezTo>
                  <a:cubicBezTo>
                    <a:pt x="48" y="189"/>
                    <a:pt x="48" y="189"/>
                    <a:pt x="48" y="189"/>
                  </a:cubicBezTo>
                  <a:cubicBezTo>
                    <a:pt x="48" y="188"/>
                    <a:pt x="48" y="188"/>
                    <a:pt x="48" y="188"/>
                  </a:cubicBezTo>
                  <a:cubicBezTo>
                    <a:pt x="48" y="188"/>
                    <a:pt x="48" y="188"/>
                    <a:pt x="48" y="188"/>
                  </a:cubicBezTo>
                  <a:cubicBezTo>
                    <a:pt x="49" y="189"/>
                    <a:pt x="49" y="189"/>
                    <a:pt x="49" y="189"/>
                  </a:cubicBezTo>
                  <a:cubicBezTo>
                    <a:pt x="49" y="190"/>
                    <a:pt x="49" y="190"/>
                    <a:pt x="49" y="190"/>
                  </a:cubicBezTo>
                  <a:cubicBezTo>
                    <a:pt x="48" y="190"/>
                    <a:pt x="48" y="190"/>
                    <a:pt x="48" y="190"/>
                  </a:cubicBezTo>
                  <a:close/>
                  <a:moveTo>
                    <a:pt x="37" y="186"/>
                  </a:moveTo>
                  <a:cubicBezTo>
                    <a:pt x="38" y="185"/>
                    <a:pt x="38" y="185"/>
                    <a:pt x="38" y="185"/>
                  </a:cubicBezTo>
                  <a:cubicBezTo>
                    <a:pt x="38" y="185"/>
                    <a:pt x="38" y="185"/>
                    <a:pt x="38" y="185"/>
                  </a:cubicBezTo>
                  <a:cubicBezTo>
                    <a:pt x="39" y="185"/>
                    <a:pt x="39" y="185"/>
                    <a:pt x="39" y="185"/>
                  </a:cubicBezTo>
                  <a:cubicBezTo>
                    <a:pt x="40" y="185"/>
                    <a:pt x="40" y="185"/>
                    <a:pt x="40" y="185"/>
                  </a:cubicBezTo>
                  <a:cubicBezTo>
                    <a:pt x="42" y="185"/>
                    <a:pt x="42" y="185"/>
                    <a:pt x="42" y="185"/>
                  </a:cubicBezTo>
                  <a:cubicBezTo>
                    <a:pt x="43" y="184"/>
                    <a:pt x="43" y="184"/>
                    <a:pt x="43" y="184"/>
                  </a:cubicBezTo>
                  <a:cubicBezTo>
                    <a:pt x="45" y="185"/>
                    <a:pt x="45" y="185"/>
                    <a:pt x="45" y="185"/>
                  </a:cubicBezTo>
                  <a:cubicBezTo>
                    <a:pt x="46" y="185"/>
                    <a:pt x="46" y="185"/>
                    <a:pt x="46" y="185"/>
                  </a:cubicBezTo>
                  <a:cubicBezTo>
                    <a:pt x="47" y="184"/>
                    <a:pt x="47" y="184"/>
                    <a:pt x="47" y="184"/>
                  </a:cubicBezTo>
                  <a:cubicBezTo>
                    <a:pt x="48" y="185"/>
                    <a:pt x="48" y="185"/>
                    <a:pt x="48" y="185"/>
                  </a:cubicBezTo>
                  <a:cubicBezTo>
                    <a:pt x="48" y="185"/>
                    <a:pt x="48" y="185"/>
                    <a:pt x="48" y="185"/>
                  </a:cubicBezTo>
                  <a:cubicBezTo>
                    <a:pt x="48" y="186"/>
                    <a:pt x="48" y="186"/>
                    <a:pt x="48" y="186"/>
                  </a:cubicBezTo>
                  <a:cubicBezTo>
                    <a:pt x="48" y="186"/>
                    <a:pt x="48" y="186"/>
                    <a:pt x="48" y="186"/>
                  </a:cubicBezTo>
                  <a:cubicBezTo>
                    <a:pt x="47" y="187"/>
                    <a:pt x="47" y="187"/>
                    <a:pt x="47" y="187"/>
                  </a:cubicBezTo>
                  <a:cubicBezTo>
                    <a:pt x="47" y="186"/>
                    <a:pt x="47" y="186"/>
                    <a:pt x="47" y="186"/>
                  </a:cubicBezTo>
                  <a:cubicBezTo>
                    <a:pt x="46" y="186"/>
                    <a:pt x="46" y="186"/>
                    <a:pt x="46" y="186"/>
                  </a:cubicBezTo>
                  <a:cubicBezTo>
                    <a:pt x="45" y="186"/>
                    <a:pt x="45" y="186"/>
                    <a:pt x="45" y="186"/>
                  </a:cubicBezTo>
                  <a:cubicBezTo>
                    <a:pt x="44" y="186"/>
                    <a:pt x="44" y="186"/>
                    <a:pt x="44" y="186"/>
                  </a:cubicBezTo>
                  <a:cubicBezTo>
                    <a:pt x="44" y="186"/>
                    <a:pt x="44" y="186"/>
                    <a:pt x="44" y="186"/>
                  </a:cubicBezTo>
                  <a:cubicBezTo>
                    <a:pt x="44" y="185"/>
                    <a:pt x="44" y="185"/>
                    <a:pt x="44" y="185"/>
                  </a:cubicBezTo>
                  <a:cubicBezTo>
                    <a:pt x="43" y="185"/>
                    <a:pt x="43" y="185"/>
                    <a:pt x="43" y="185"/>
                  </a:cubicBezTo>
                  <a:cubicBezTo>
                    <a:pt x="42" y="186"/>
                    <a:pt x="42" y="186"/>
                    <a:pt x="42" y="186"/>
                  </a:cubicBezTo>
                  <a:cubicBezTo>
                    <a:pt x="42" y="186"/>
                    <a:pt x="42" y="186"/>
                    <a:pt x="42" y="186"/>
                  </a:cubicBezTo>
                  <a:cubicBezTo>
                    <a:pt x="41" y="186"/>
                    <a:pt x="41" y="186"/>
                    <a:pt x="41" y="186"/>
                  </a:cubicBezTo>
                  <a:cubicBezTo>
                    <a:pt x="42" y="187"/>
                    <a:pt x="42" y="187"/>
                    <a:pt x="42" y="187"/>
                  </a:cubicBezTo>
                  <a:cubicBezTo>
                    <a:pt x="42" y="186"/>
                    <a:pt x="42" y="186"/>
                    <a:pt x="42" y="186"/>
                  </a:cubicBezTo>
                  <a:cubicBezTo>
                    <a:pt x="43" y="187"/>
                    <a:pt x="43" y="187"/>
                    <a:pt x="43" y="187"/>
                  </a:cubicBezTo>
                  <a:cubicBezTo>
                    <a:pt x="43" y="187"/>
                    <a:pt x="43" y="187"/>
                    <a:pt x="43" y="187"/>
                  </a:cubicBezTo>
                  <a:cubicBezTo>
                    <a:pt x="43" y="187"/>
                    <a:pt x="43" y="187"/>
                    <a:pt x="43" y="187"/>
                  </a:cubicBezTo>
                  <a:cubicBezTo>
                    <a:pt x="44" y="188"/>
                    <a:pt x="44" y="188"/>
                    <a:pt x="44" y="188"/>
                  </a:cubicBezTo>
                  <a:cubicBezTo>
                    <a:pt x="45" y="188"/>
                    <a:pt x="45" y="188"/>
                    <a:pt x="45" y="188"/>
                  </a:cubicBezTo>
                  <a:cubicBezTo>
                    <a:pt x="45" y="189"/>
                    <a:pt x="45" y="189"/>
                    <a:pt x="45" y="189"/>
                  </a:cubicBezTo>
                  <a:cubicBezTo>
                    <a:pt x="44" y="189"/>
                    <a:pt x="44" y="189"/>
                    <a:pt x="44" y="189"/>
                  </a:cubicBezTo>
                  <a:cubicBezTo>
                    <a:pt x="43" y="188"/>
                    <a:pt x="43" y="188"/>
                    <a:pt x="43" y="188"/>
                  </a:cubicBezTo>
                  <a:cubicBezTo>
                    <a:pt x="43" y="188"/>
                    <a:pt x="43" y="188"/>
                    <a:pt x="43" y="188"/>
                  </a:cubicBezTo>
                  <a:cubicBezTo>
                    <a:pt x="42" y="188"/>
                    <a:pt x="42" y="188"/>
                    <a:pt x="42" y="188"/>
                  </a:cubicBezTo>
                  <a:cubicBezTo>
                    <a:pt x="41" y="188"/>
                    <a:pt x="41" y="188"/>
                    <a:pt x="41" y="188"/>
                  </a:cubicBezTo>
                  <a:cubicBezTo>
                    <a:pt x="41" y="187"/>
                    <a:pt x="41" y="187"/>
                    <a:pt x="41" y="187"/>
                  </a:cubicBezTo>
                  <a:cubicBezTo>
                    <a:pt x="40" y="187"/>
                    <a:pt x="40" y="187"/>
                    <a:pt x="40" y="187"/>
                  </a:cubicBezTo>
                  <a:cubicBezTo>
                    <a:pt x="40" y="188"/>
                    <a:pt x="40" y="188"/>
                    <a:pt x="40" y="188"/>
                  </a:cubicBezTo>
                  <a:cubicBezTo>
                    <a:pt x="41" y="188"/>
                    <a:pt x="41" y="188"/>
                    <a:pt x="41" y="188"/>
                  </a:cubicBezTo>
                  <a:cubicBezTo>
                    <a:pt x="41" y="189"/>
                    <a:pt x="41" y="189"/>
                    <a:pt x="41" y="189"/>
                  </a:cubicBezTo>
                  <a:cubicBezTo>
                    <a:pt x="40" y="189"/>
                    <a:pt x="40" y="189"/>
                    <a:pt x="40" y="189"/>
                  </a:cubicBezTo>
                  <a:cubicBezTo>
                    <a:pt x="39" y="188"/>
                    <a:pt x="39" y="188"/>
                    <a:pt x="39" y="188"/>
                  </a:cubicBezTo>
                  <a:cubicBezTo>
                    <a:pt x="39" y="188"/>
                    <a:pt x="39" y="188"/>
                    <a:pt x="39" y="188"/>
                  </a:cubicBezTo>
                  <a:cubicBezTo>
                    <a:pt x="38" y="188"/>
                    <a:pt x="38" y="188"/>
                    <a:pt x="38" y="188"/>
                  </a:cubicBezTo>
                  <a:cubicBezTo>
                    <a:pt x="38" y="188"/>
                    <a:pt x="38" y="188"/>
                    <a:pt x="38" y="188"/>
                  </a:cubicBezTo>
                  <a:cubicBezTo>
                    <a:pt x="38" y="187"/>
                    <a:pt x="38" y="187"/>
                    <a:pt x="38" y="187"/>
                  </a:cubicBezTo>
                  <a:cubicBezTo>
                    <a:pt x="37" y="188"/>
                    <a:pt x="37" y="188"/>
                    <a:pt x="37" y="188"/>
                  </a:cubicBezTo>
                  <a:cubicBezTo>
                    <a:pt x="37" y="187"/>
                    <a:pt x="37" y="187"/>
                    <a:pt x="37" y="187"/>
                  </a:cubicBezTo>
                  <a:cubicBezTo>
                    <a:pt x="37" y="187"/>
                    <a:pt x="37" y="187"/>
                    <a:pt x="37" y="187"/>
                  </a:cubicBezTo>
                  <a:cubicBezTo>
                    <a:pt x="37" y="187"/>
                    <a:pt x="37" y="187"/>
                    <a:pt x="37" y="187"/>
                  </a:cubicBezTo>
                  <a:cubicBezTo>
                    <a:pt x="39" y="186"/>
                    <a:pt x="39" y="186"/>
                    <a:pt x="39" y="186"/>
                  </a:cubicBezTo>
                  <a:cubicBezTo>
                    <a:pt x="38" y="186"/>
                    <a:pt x="38" y="186"/>
                    <a:pt x="38" y="186"/>
                  </a:cubicBezTo>
                  <a:cubicBezTo>
                    <a:pt x="38" y="186"/>
                    <a:pt x="38" y="186"/>
                    <a:pt x="38" y="186"/>
                  </a:cubicBezTo>
                  <a:lnTo>
                    <a:pt x="37" y="18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9" name="Rectangle 190"/>
            <p:cNvSpPr>
              <a:spLocks noChangeArrowheads="1"/>
            </p:cNvSpPr>
            <p:nvPr/>
          </p:nvSpPr>
          <p:spPr bwMode="auto">
            <a:xfrm>
              <a:off x="3169500" y="3834979"/>
              <a:ext cx="1792" cy="6984"/>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0" name="Freeform 191"/>
            <p:cNvSpPr>
              <a:spLocks noEditPoints="1"/>
            </p:cNvSpPr>
            <p:nvPr/>
          </p:nvSpPr>
          <p:spPr bwMode="auto">
            <a:xfrm>
              <a:off x="3182041" y="3841962"/>
              <a:ext cx="19705" cy="19203"/>
            </a:xfrm>
            <a:custGeom>
              <a:avLst/>
              <a:gdLst>
                <a:gd name="T0" fmla="*/ 11 w 11"/>
                <a:gd name="T1" fmla="*/ 11 h 11"/>
                <a:gd name="T2" fmla="*/ 7 w 11"/>
                <a:gd name="T3" fmla="*/ 11 h 11"/>
                <a:gd name="T4" fmla="*/ 7 w 11"/>
                <a:gd name="T5" fmla="*/ 11 h 11"/>
                <a:gd name="T6" fmla="*/ 11 w 11"/>
                <a:gd name="T7" fmla="*/ 11 h 11"/>
                <a:gd name="T8" fmla="*/ 11 w 11"/>
                <a:gd name="T9" fmla="*/ 11 h 11"/>
                <a:gd name="T10" fmla="*/ 7 w 11"/>
                <a:gd name="T11" fmla="*/ 0 h 11"/>
                <a:gd name="T12" fmla="*/ 4 w 11"/>
                <a:gd name="T13" fmla="*/ 4 h 11"/>
                <a:gd name="T14" fmla="*/ 7 w 11"/>
                <a:gd name="T15" fmla="*/ 4 h 11"/>
                <a:gd name="T16" fmla="*/ 11 w 11"/>
                <a:gd name="T17" fmla="*/ 8 h 11"/>
                <a:gd name="T18" fmla="*/ 7 w 11"/>
                <a:gd name="T19" fmla="*/ 0 h 11"/>
                <a:gd name="T20" fmla="*/ 7 w 11"/>
                <a:gd name="T21" fmla="*/ 0 h 11"/>
                <a:gd name="T22" fmla="*/ 0 w 11"/>
                <a:gd name="T23" fmla="*/ 4 h 11"/>
                <a:gd name="T24" fmla="*/ 4 w 11"/>
                <a:gd name="T25" fmla="*/ 8 h 11"/>
                <a:gd name="T26" fmla="*/ 4 w 11"/>
                <a:gd name="T27" fmla="*/ 11 h 11"/>
                <a:gd name="T28" fmla="*/ 0 w 11"/>
                <a:gd name="T29" fmla="*/ 4 h 11"/>
                <a:gd name="T30" fmla="*/ 0 w 11"/>
                <a:gd name="T31" fmla="*/ 4 h 11"/>
                <a:gd name="T32" fmla="*/ 0 w 11"/>
                <a:gd name="T33" fmla="*/ 4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1" h="11">
                  <a:moveTo>
                    <a:pt x="11" y="11"/>
                  </a:moveTo>
                  <a:lnTo>
                    <a:pt x="7" y="11"/>
                  </a:lnTo>
                  <a:lnTo>
                    <a:pt x="7" y="11"/>
                  </a:lnTo>
                  <a:lnTo>
                    <a:pt x="11" y="11"/>
                  </a:lnTo>
                  <a:lnTo>
                    <a:pt x="11" y="11"/>
                  </a:lnTo>
                  <a:close/>
                  <a:moveTo>
                    <a:pt x="7" y="0"/>
                  </a:moveTo>
                  <a:lnTo>
                    <a:pt x="4" y="4"/>
                  </a:lnTo>
                  <a:lnTo>
                    <a:pt x="7" y="4"/>
                  </a:lnTo>
                  <a:lnTo>
                    <a:pt x="11" y="8"/>
                  </a:lnTo>
                  <a:lnTo>
                    <a:pt x="7" y="0"/>
                  </a:lnTo>
                  <a:lnTo>
                    <a:pt x="7" y="0"/>
                  </a:lnTo>
                  <a:close/>
                  <a:moveTo>
                    <a:pt x="0" y="4"/>
                  </a:moveTo>
                  <a:lnTo>
                    <a:pt x="4" y="8"/>
                  </a:lnTo>
                  <a:lnTo>
                    <a:pt x="4" y="11"/>
                  </a:lnTo>
                  <a:lnTo>
                    <a:pt x="0" y="4"/>
                  </a:lnTo>
                  <a:lnTo>
                    <a:pt x="0" y="4"/>
                  </a:lnTo>
                  <a:lnTo>
                    <a:pt x="0"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1" name="Freeform 192"/>
            <p:cNvSpPr/>
            <p:nvPr/>
          </p:nvSpPr>
          <p:spPr bwMode="auto">
            <a:xfrm>
              <a:off x="3189208" y="3868147"/>
              <a:ext cx="5374" cy="12221"/>
            </a:xfrm>
            <a:custGeom>
              <a:avLst/>
              <a:gdLst>
                <a:gd name="T0" fmla="*/ 0 w 1"/>
                <a:gd name="T1" fmla="*/ 0 h 2"/>
                <a:gd name="T2" fmla="*/ 1 w 1"/>
                <a:gd name="T3" fmla="*/ 1 h 2"/>
                <a:gd name="T4" fmla="*/ 1 w 1"/>
                <a:gd name="T5" fmla="*/ 2 h 2"/>
                <a:gd name="T6" fmla="*/ 0 w 1"/>
                <a:gd name="T7" fmla="*/ 2 h 2"/>
                <a:gd name="T8" fmla="*/ 0 w 1"/>
                <a:gd name="T9" fmla="*/ 1 h 2"/>
                <a:gd name="T10" fmla="*/ 0 w 1"/>
                <a:gd name="T11" fmla="*/ 0 h 2"/>
              </a:gdLst>
              <a:ahLst/>
              <a:cxnLst>
                <a:cxn ang="0">
                  <a:pos x="T0" y="T1"/>
                </a:cxn>
                <a:cxn ang="0">
                  <a:pos x="T2" y="T3"/>
                </a:cxn>
                <a:cxn ang="0">
                  <a:pos x="T4" y="T5"/>
                </a:cxn>
                <a:cxn ang="0">
                  <a:pos x="T6" y="T7"/>
                </a:cxn>
                <a:cxn ang="0">
                  <a:pos x="T8" y="T9"/>
                </a:cxn>
                <a:cxn ang="0">
                  <a:pos x="T10" y="T11"/>
                </a:cxn>
              </a:cxnLst>
              <a:rect l="0" t="0" r="r" b="b"/>
              <a:pathLst>
                <a:path w="1" h="2">
                  <a:moveTo>
                    <a:pt x="0" y="0"/>
                  </a:moveTo>
                  <a:cubicBezTo>
                    <a:pt x="1" y="1"/>
                    <a:pt x="1" y="1"/>
                    <a:pt x="1" y="1"/>
                  </a:cubicBezTo>
                  <a:cubicBezTo>
                    <a:pt x="1" y="2"/>
                    <a:pt x="1" y="2"/>
                    <a:pt x="1" y="2"/>
                  </a:cubicBezTo>
                  <a:cubicBezTo>
                    <a:pt x="0" y="2"/>
                    <a:pt x="0" y="2"/>
                    <a:pt x="0" y="2"/>
                  </a:cubicBezTo>
                  <a:cubicBezTo>
                    <a:pt x="0" y="1"/>
                    <a:pt x="0" y="1"/>
                    <a:pt x="0" y="1"/>
                  </a:cubicBezTo>
                  <a:cubicBezTo>
                    <a:pt x="0" y="1"/>
                    <a:pt x="1" y="0"/>
                    <a:pt x="0" y="0"/>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2" name="Freeform 193"/>
            <p:cNvSpPr>
              <a:spLocks noEditPoints="1"/>
            </p:cNvSpPr>
            <p:nvPr/>
          </p:nvSpPr>
          <p:spPr bwMode="auto">
            <a:xfrm>
              <a:off x="3189206" y="3887352"/>
              <a:ext cx="19705" cy="38406"/>
            </a:xfrm>
            <a:custGeom>
              <a:avLst/>
              <a:gdLst>
                <a:gd name="T0" fmla="*/ 7 w 11"/>
                <a:gd name="T1" fmla="*/ 15 h 22"/>
                <a:gd name="T2" fmla="*/ 3 w 11"/>
                <a:gd name="T3" fmla="*/ 19 h 22"/>
                <a:gd name="T4" fmla="*/ 3 w 11"/>
                <a:gd name="T5" fmla="*/ 22 h 22"/>
                <a:gd name="T6" fmla="*/ 7 w 11"/>
                <a:gd name="T7" fmla="*/ 22 h 22"/>
                <a:gd name="T8" fmla="*/ 11 w 11"/>
                <a:gd name="T9" fmla="*/ 19 h 22"/>
                <a:gd name="T10" fmla="*/ 7 w 11"/>
                <a:gd name="T11" fmla="*/ 15 h 22"/>
                <a:gd name="T12" fmla="*/ 7 w 11"/>
                <a:gd name="T13" fmla="*/ 15 h 22"/>
                <a:gd name="T14" fmla="*/ 0 w 11"/>
                <a:gd name="T15" fmla="*/ 0 h 22"/>
                <a:gd name="T16" fmla="*/ 7 w 11"/>
                <a:gd name="T17" fmla="*/ 4 h 22"/>
                <a:gd name="T18" fmla="*/ 11 w 11"/>
                <a:gd name="T19" fmla="*/ 8 h 22"/>
                <a:gd name="T20" fmla="*/ 11 w 11"/>
                <a:gd name="T21" fmla="*/ 11 h 22"/>
                <a:gd name="T22" fmla="*/ 7 w 11"/>
                <a:gd name="T23" fmla="*/ 8 h 22"/>
                <a:gd name="T24" fmla="*/ 3 w 11"/>
                <a:gd name="T25" fmla="*/ 8 h 22"/>
                <a:gd name="T26" fmla="*/ 3 w 11"/>
                <a:gd name="T27" fmla="*/ 8 h 22"/>
                <a:gd name="T28" fmla="*/ 0 w 11"/>
                <a:gd name="T29" fmla="*/ 4 h 22"/>
                <a:gd name="T30" fmla="*/ 0 w 11"/>
                <a:gd name="T31"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 h="22">
                  <a:moveTo>
                    <a:pt x="7" y="15"/>
                  </a:moveTo>
                  <a:lnTo>
                    <a:pt x="3" y="19"/>
                  </a:lnTo>
                  <a:lnTo>
                    <a:pt x="3" y="22"/>
                  </a:lnTo>
                  <a:lnTo>
                    <a:pt x="7" y="22"/>
                  </a:lnTo>
                  <a:lnTo>
                    <a:pt x="11" y="19"/>
                  </a:lnTo>
                  <a:lnTo>
                    <a:pt x="7" y="15"/>
                  </a:lnTo>
                  <a:lnTo>
                    <a:pt x="7" y="15"/>
                  </a:lnTo>
                  <a:close/>
                  <a:moveTo>
                    <a:pt x="0" y="0"/>
                  </a:moveTo>
                  <a:lnTo>
                    <a:pt x="7" y="4"/>
                  </a:lnTo>
                  <a:lnTo>
                    <a:pt x="11" y="8"/>
                  </a:lnTo>
                  <a:lnTo>
                    <a:pt x="11" y="11"/>
                  </a:lnTo>
                  <a:lnTo>
                    <a:pt x="7" y="8"/>
                  </a:lnTo>
                  <a:lnTo>
                    <a:pt x="3" y="8"/>
                  </a:lnTo>
                  <a:lnTo>
                    <a:pt x="3" y="8"/>
                  </a:lnTo>
                  <a:lnTo>
                    <a:pt x="0" y="4"/>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3" name="Freeform 194"/>
            <p:cNvSpPr/>
            <p:nvPr/>
          </p:nvSpPr>
          <p:spPr bwMode="auto">
            <a:xfrm>
              <a:off x="3241155" y="3932740"/>
              <a:ext cx="7166" cy="6984"/>
            </a:xfrm>
            <a:custGeom>
              <a:avLst/>
              <a:gdLst>
                <a:gd name="T0" fmla="*/ 4 w 4"/>
                <a:gd name="T1" fmla="*/ 0 h 4"/>
                <a:gd name="T2" fmla="*/ 0 w 4"/>
                <a:gd name="T3" fmla="*/ 0 h 4"/>
                <a:gd name="T4" fmla="*/ 0 w 4"/>
                <a:gd name="T5" fmla="*/ 4 h 4"/>
                <a:gd name="T6" fmla="*/ 4 w 4"/>
                <a:gd name="T7" fmla="*/ 4 h 4"/>
                <a:gd name="T8" fmla="*/ 4 w 4"/>
                <a:gd name="T9" fmla="*/ 0 h 4"/>
                <a:gd name="T10" fmla="*/ 4 w 4"/>
                <a:gd name="T11" fmla="*/ 0 h 4"/>
              </a:gdLst>
              <a:ahLst/>
              <a:cxnLst>
                <a:cxn ang="0">
                  <a:pos x="T0" y="T1"/>
                </a:cxn>
                <a:cxn ang="0">
                  <a:pos x="T2" y="T3"/>
                </a:cxn>
                <a:cxn ang="0">
                  <a:pos x="T4" y="T5"/>
                </a:cxn>
                <a:cxn ang="0">
                  <a:pos x="T6" y="T7"/>
                </a:cxn>
                <a:cxn ang="0">
                  <a:pos x="T8" y="T9"/>
                </a:cxn>
                <a:cxn ang="0">
                  <a:pos x="T10" y="T11"/>
                </a:cxn>
              </a:cxnLst>
              <a:rect l="0" t="0" r="r" b="b"/>
              <a:pathLst>
                <a:path w="4" h="4">
                  <a:moveTo>
                    <a:pt x="4" y="0"/>
                  </a:moveTo>
                  <a:lnTo>
                    <a:pt x="0" y="0"/>
                  </a:lnTo>
                  <a:lnTo>
                    <a:pt x="0" y="4"/>
                  </a:lnTo>
                  <a:lnTo>
                    <a:pt x="4" y="4"/>
                  </a:lnTo>
                  <a:lnTo>
                    <a:pt x="4" y="0"/>
                  </a:lnTo>
                  <a:lnTo>
                    <a:pt x="4"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4" name="Freeform 195"/>
            <p:cNvSpPr>
              <a:spLocks noEditPoints="1"/>
            </p:cNvSpPr>
            <p:nvPr/>
          </p:nvSpPr>
          <p:spPr bwMode="auto">
            <a:xfrm>
              <a:off x="3174875" y="3925758"/>
              <a:ext cx="19705" cy="40152"/>
            </a:xfrm>
            <a:custGeom>
              <a:avLst/>
              <a:gdLst>
                <a:gd name="T0" fmla="*/ 2 w 3"/>
                <a:gd name="T1" fmla="*/ 6 h 6"/>
                <a:gd name="T2" fmla="*/ 2 w 3"/>
                <a:gd name="T3" fmla="*/ 5 h 6"/>
                <a:gd name="T4" fmla="*/ 1 w 3"/>
                <a:gd name="T5" fmla="*/ 5 h 6"/>
                <a:gd name="T6" fmla="*/ 0 w 3"/>
                <a:gd name="T7" fmla="*/ 6 h 6"/>
                <a:gd name="T8" fmla="*/ 1 w 3"/>
                <a:gd name="T9" fmla="*/ 6 h 6"/>
                <a:gd name="T10" fmla="*/ 2 w 3"/>
                <a:gd name="T11" fmla="*/ 6 h 6"/>
                <a:gd name="T12" fmla="*/ 2 w 3"/>
                <a:gd name="T13" fmla="*/ 4 h 6"/>
                <a:gd name="T14" fmla="*/ 3 w 3"/>
                <a:gd name="T15" fmla="*/ 5 h 6"/>
                <a:gd name="T16" fmla="*/ 2 w 3"/>
                <a:gd name="T17" fmla="*/ 5 h 6"/>
                <a:gd name="T18" fmla="*/ 2 w 3"/>
                <a:gd name="T19" fmla="*/ 4 h 6"/>
                <a:gd name="T20" fmla="*/ 3 w 3"/>
                <a:gd name="T21" fmla="*/ 0 h 6"/>
                <a:gd name="T22" fmla="*/ 3 w 3"/>
                <a:gd name="T23" fmla="*/ 1 h 6"/>
                <a:gd name="T24" fmla="*/ 3 w 3"/>
                <a:gd name="T25" fmla="*/ 2 h 6"/>
                <a:gd name="T26" fmla="*/ 3 w 3"/>
                <a:gd name="T27" fmla="*/ 0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2" y="6"/>
                  </a:moveTo>
                  <a:cubicBezTo>
                    <a:pt x="2" y="5"/>
                    <a:pt x="2" y="5"/>
                    <a:pt x="2" y="5"/>
                  </a:cubicBezTo>
                  <a:cubicBezTo>
                    <a:pt x="1" y="5"/>
                    <a:pt x="1" y="5"/>
                    <a:pt x="1" y="5"/>
                  </a:cubicBezTo>
                  <a:cubicBezTo>
                    <a:pt x="0" y="6"/>
                    <a:pt x="0" y="6"/>
                    <a:pt x="0" y="6"/>
                  </a:cubicBezTo>
                  <a:cubicBezTo>
                    <a:pt x="1" y="6"/>
                    <a:pt x="1" y="6"/>
                    <a:pt x="1" y="6"/>
                  </a:cubicBezTo>
                  <a:cubicBezTo>
                    <a:pt x="2" y="6"/>
                    <a:pt x="2" y="6"/>
                    <a:pt x="2" y="6"/>
                  </a:cubicBezTo>
                  <a:close/>
                  <a:moveTo>
                    <a:pt x="2" y="4"/>
                  </a:moveTo>
                  <a:cubicBezTo>
                    <a:pt x="3" y="5"/>
                    <a:pt x="3" y="5"/>
                    <a:pt x="3" y="5"/>
                  </a:cubicBezTo>
                  <a:cubicBezTo>
                    <a:pt x="2" y="5"/>
                    <a:pt x="2" y="5"/>
                    <a:pt x="2" y="5"/>
                  </a:cubicBezTo>
                  <a:cubicBezTo>
                    <a:pt x="2" y="5"/>
                    <a:pt x="2" y="4"/>
                    <a:pt x="2" y="4"/>
                  </a:cubicBezTo>
                  <a:close/>
                  <a:moveTo>
                    <a:pt x="3" y="0"/>
                  </a:moveTo>
                  <a:cubicBezTo>
                    <a:pt x="3" y="1"/>
                    <a:pt x="3" y="1"/>
                    <a:pt x="3" y="1"/>
                  </a:cubicBezTo>
                  <a:cubicBezTo>
                    <a:pt x="3" y="2"/>
                    <a:pt x="3" y="2"/>
                    <a:pt x="3" y="2"/>
                  </a:cubicBezTo>
                  <a:lnTo>
                    <a:pt x="3"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5" name="Freeform 196"/>
            <p:cNvSpPr>
              <a:spLocks noEditPoints="1"/>
            </p:cNvSpPr>
            <p:nvPr/>
          </p:nvSpPr>
          <p:spPr bwMode="auto">
            <a:xfrm>
              <a:off x="3169501" y="3990349"/>
              <a:ext cx="39411" cy="33169"/>
            </a:xfrm>
            <a:custGeom>
              <a:avLst/>
              <a:gdLst>
                <a:gd name="T0" fmla="*/ 18 w 22"/>
                <a:gd name="T1" fmla="*/ 0 h 19"/>
                <a:gd name="T2" fmla="*/ 22 w 22"/>
                <a:gd name="T3" fmla="*/ 0 h 19"/>
                <a:gd name="T4" fmla="*/ 22 w 22"/>
                <a:gd name="T5" fmla="*/ 0 h 19"/>
                <a:gd name="T6" fmla="*/ 18 w 22"/>
                <a:gd name="T7" fmla="*/ 0 h 19"/>
                <a:gd name="T8" fmla="*/ 18 w 22"/>
                <a:gd name="T9" fmla="*/ 0 h 19"/>
                <a:gd name="T10" fmla="*/ 18 w 22"/>
                <a:gd name="T11" fmla="*/ 4 h 19"/>
                <a:gd name="T12" fmla="*/ 11 w 22"/>
                <a:gd name="T13" fmla="*/ 4 h 19"/>
                <a:gd name="T14" fmla="*/ 11 w 22"/>
                <a:gd name="T15" fmla="*/ 4 h 19"/>
                <a:gd name="T16" fmla="*/ 7 w 22"/>
                <a:gd name="T17" fmla="*/ 4 h 19"/>
                <a:gd name="T18" fmla="*/ 3 w 22"/>
                <a:gd name="T19" fmla="*/ 8 h 19"/>
                <a:gd name="T20" fmla="*/ 7 w 22"/>
                <a:gd name="T21" fmla="*/ 8 h 19"/>
                <a:gd name="T22" fmla="*/ 7 w 22"/>
                <a:gd name="T23" fmla="*/ 12 h 19"/>
                <a:gd name="T24" fmla="*/ 3 w 22"/>
                <a:gd name="T25" fmla="*/ 15 h 19"/>
                <a:gd name="T26" fmla="*/ 0 w 22"/>
                <a:gd name="T27" fmla="*/ 15 h 19"/>
                <a:gd name="T28" fmla="*/ 7 w 22"/>
                <a:gd name="T29" fmla="*/ 19 h 19"/>
                <a:gd name="T30" fmla="*/ 14 w 22"/>
                <a:gd name="T31" fmla="*/ 15 h 19"/>
                <a:gd name="T32" fmla="*/ 18 w 22"/>
                <a:gd name="T33" fmla="*/ 15 h 19"/>
                <a:gd name="T34" fmla="*/ 18 w 22"/>
                <a:gd name="T35" fmla="*/ 12 h 19"/>
                <a:gd name="T36" fmla="*/ 14 w 22"/>
                <a:gd name="T37" fmla="*/ 8 h 19"/>
                <a:gd name="T38" fmla="*/ 18 w 22"/>
                <a:gd name="T39" fmla="*/ 4 h 19"/>
                <a:gd name="T40" fmla="*/ 18 w 22"/>
                <a:gd name="T41"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2" h="19">
                  <a:moveTo>
                    <a:pt x="18" y="0"/>
                  </a:moveTo>
                  <a:lnTo>
                    <a:pt x="22" y="0"/>
                  </a:lnTo>
                  <a:lnTo>
                    <a:pt x="22" y="0"/>
                  </a:lnTo>
                  <a:lnTo>
                    <a:pt x="18" y="0"/>
                  </a:lnTo>
                  <a:lnTo>
                    <a:pt x="18" y="0"/>
                  </a:lnTo>
                  <a:close/>
                  <a:moveTo>
                    <a:pt x="18" y="4"/>
                  </a:moveTo>
                  <a:lnTo>
                    <a:pt x="11" y="4"/>
                  </a:lnTo>
                  <a:lnTo>
                    <a:pt x="11" y="4"/>
                  </a:lnTo>
                  <a:lnTo>
                    <a:pt x="7" y="4"/>
                  </a:lnTo>
                  <a:lnTo>
                    <a:pt x="3" y="8"/>
                  </a:lnTo>
                  <a:lnTo>
                    <a:pt x="7" y="8"/>
                  </a:lnTo>
                  <a:lnTo>
                    <a:pt x="7" y="12"/>
                  </a:lnTo>
                  <a:lnTo>
                    <a:pt x="3" y="15"/>
                  </a:lnTo>
                  <a:lnTo>
                    <a:pt x="0" y="15"/>
                  </a:lnTo>
                  <a:lnTo>
                    <a:pt x="7" y="19"/>
                  </a:lnTo>
                  <a:lnTo>
                    <a:pt x="14" y="15"/>
                  </a:lnTo>
                  <a:lnTo>
                    <a:pt x="18" y="15"/>
                  </a:lnTo>
                  <a:lnTo>
                    <a:pt x="18" y="12"/>
                  </a:lnTo>
                  <a:lnTo>
                    <a:pt x="14" y="8"/>
                  </a:lnTo>
                  <a:lnTo>
                    <a:pt x="18" y="4"/>
                  </a:lnTo>
                  <a:lnTo>
                    <a:pt x="18"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6" name="Rectangle 19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7" name="Rectangle 19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8" name="Rectangle 19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9" name="Rectangle 20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0" name="Rectangle 20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1" name="Rectangle 20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2" name="Rectangle 20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3" name="Rectangle 20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4" name="Rectangle 20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5" name="Rectangle 20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6" name="Rectangle 20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7" name="Rectangle 20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8" name="Rectangle 21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9" name="Rectangle 21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0" name="Rectangle 21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1" name="Rectangle 21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2" name="Rectangle 21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3" name="Rectangle 21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4" name="Rectangle 21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5" name="Rectangle 21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6" name="Rectangle 21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7" name="Rectangle 21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8" name="Rectangle 22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9" name="Rectangle 22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0" name="Rectangle 22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1" name="Rectangle 22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2" name="Rectangle 22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3" name="Rectangle 22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4" name="Rectangle 22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5" name="Rectangle 22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6" name="Rectangle 22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7" name="Rectangle 22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8" name="Rectangle 23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9" name="Rectangle 23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0" name="Rectangle 23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1" name="Rectangle 23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2" name="Rectangle 23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3" name="Rectangle 23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4" name="Rectangle 23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5" name="Rectangle 23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6" name="Rectangle 23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7" name="Rectangle 23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8" name="Rectangle 24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9" name="Rectangle 24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0" name="Rectangle 24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1" name="Rectangle 24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2" name="Rectangle 24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3" name="Rectangle 24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4" name="Rectangle 24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5" name="Rectangle 24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6" name="Rectangle 24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7" name="Rectangle 24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8" name="Rectangle 25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9" name="Rectangle 25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0" name="Rectangle 25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1" name="Rectangle 25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2" name="Rectangle 25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3" name="Rectangle 25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4" name="Rectangle 25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5" name="Rectangle 25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6" name="Rectangle 25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7" name="Rectangle 25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8" name="Rectangle 26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9" name="Rectangle 26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60" name="Freeform 168"/>
            <p:cNvSpPr>
              <a:spLocks noEditPoints="1"/>
            </p:cNvSpPr>
            <p:nvPr/>
          </p:nvSpPr>
          <p:spPr bwMode="auto">
            <a:xfrm>
              <a:off x="1476643" y="2735176"/>
              <a:ext cx="1665988" cy="867623"/>
            </a:xfrm>
            <a:custGeom>
              <a:avLst/>
              <a:gdLst>
                <a:gd name="T0" fmla="*/ 146 w 251"/>
                <a:gd name="T1" fmla="*/ 13 h 134"/>
                <a:gd name="T2" fmla="*/ 177 w 251"/>
                <a:gd name="T3" fmla="*/ 26 h 134"/>
                <a:gd name="T4" fmla="*/ 210 w 251"/>
                <a:gd name="T5" fmla="*/ 41 h 134"/>
                <a:gd name="T6" fmla="*/ 236 w 251"/>
                <a:gd name="T7" fmla="*/ 33 h 134"/>
                <a:gd name="T8" fmla="*/ 248 w 251"/>
                <a:gd name="T9" fmla="*/ 27 h 134"/>
                <a:gd name="T10" fmla="*/ 250 w 251"/>
                <a:gd name="T11" fmla="*/ 40 h 134"/>
                <a:gd name="T12" fmla="*/ 242 w 251"/>
                <a:gd name="T13" fmla="*/ 42 h 134"/>
                <a:gd name="T14" fmla="*/ 235 w 251"/>
                <a:gd name="T15" fmla="*/ 45 h 134"/>
                <a:gd name="T16" fmla="*/ 234 w 251"/>
                <a:gd name="T17" fmla="*/ 53 h 134"/>
                <a:gd name="T18" fmla="*/ 228 w 251"/>
                <a:gd name="T19" fmla="*/ 57 h 134"/>
                <a:gd name="T20" fmla="*/ 216 w 251"/>
                <a:gd name="T21" fmla="*/ 61 h 134"/>
                <a:gd name="T22" fmla="*/ 211 w 251"/>
                <a:gd name="T23" fmla="*/ 69 h 134"/>
                <a:gd name="T24" fmla="*/ 210 w 251"/>
                <a:gd name="T25" fmla="*/ 70 h 134"/>
                <a:gd name="T26" fmla="*/ 206 w 251"/>
                <a:gd name="T27" fmla="*/ 75 h 134"/>
                <a:gd name="T28" fmla="*/ 205 w 251"/>
                <a:gd name="T29" fmla="*/ 67 h 134"/>
                <a:gd name="T30" fmla="*/ 203 w 251"/>
                <a:gd name="T31" fmla="*/ 73 h 134"/>
                <a:gd name="T32" fmla="*/ 203 w 251"/>
                <a:gd name="T33" fmla="*/ 76 h 134"/>
                <a:gd name="T34" fmla="*/ 201 w 251"/>
                <a:gd name="T35" fmla="*/ 78 h 134"/>
                <a:gd name="T36" fmla="*/ 202 w 251"/>
                <a:gd name="T37" fmla="*/ 83 h 134"/>
                <a:gd name="T38" fmla="*/ 204 w 251"/>
                <a:gd name="T39" fmla="*/ 86 h 134"/>
                <a:gd name="T40" fmla="*/ 201 w 251"/>
                <a:gd name="T41" fmla="*/ 88 h 134"/>
                <a:gd name="T42" fmla="*/ 193 w 251"/>
                <a:gd name="T43" fmla="*/ 94 h 134"/>
                <a:gd name="T44" fmla="*/ 183 w 251"/>
                <a:gd name="T45" fmla="*/ 100 h 134"/>
                <a:gd name="T46" fmla="*/ 177 w 251"/>
                <a:gd name="T47" fmla="*/ 110 h 134"/>
                <a:gd name="T48" fmla="*/ 180 w 251"/>
                <a:gd name="T49" fmla="*/ 128 h 134"/>
                <a:gd name="T50" fmla="*/ 173 w 251"/>
                <a:gd name="T51" fmla="*/ 131 h 134"/>
                <a:gd name="T52" fmla="*/ 169 w 251"/>
                <a:gd name="T53" fmla="*/ 125 h 134"/>
                <a:gd name="T54" fmla="*/ 168 w 251"/>
                <a:gd name="T55" fmla="*/ 116 h 134"/>
                <a:gd name="T56" fmla="*/ 161 w 251"/>
                <a:gd name="T57" fmla="*/ 113 h 134"/>
                <a:gd name="T58" fmla="*/ 157 w 251"/>
                <a:gd name="T59" fmla="*/ 110 h 134"/>
                <a:gd name="T60" fmla="*/ 149 w 251"/>
                <a:gd name="T61" fmla="*/ 110 h 134"/>
                <a:gd name="T62" fmla="*/ 139 w 251"/>
                <a:gd name="T63" fmla="*/ 112 h 134"/>
                <a:gd name="T64" fmla="*/ 140 w 251"/>
                <a:gd name="T65" fmla="*/ 115 h 134"/>
                <a:gd name="T66" fmla="*/ 132 w 251"/>
                <a:gd name="T67" fmla="*/ 115 h 134"/>
                <a:gd name="T68" fmla="*/ 125 w 251"/>
                <a:gd name="T69" fmla="*/ 113 h 134"/>
                <a:gd name="T70" fmla="*/ 116 w 251"/>
                <a:gd name="T71" fmla="*/ 113 h 134"/>
                <a:gd name="T72" fmla="*/ 108 w 251"/>
                <a:gd name="T73" fmla="*/ 118 h 134"/>
                <a:gd name="T74" fmla="*/ 104 w 251"/>
                <a:gd name="T75" fmla="*/ 129 h 134"/>
                <a:gd name="T76" fmla="*/ 96 w 251"/>
                <a:gd name="T77" fmla="*/ 123 h 134"/>
                <a:gd name="T78" fmla="*/ 91 w 251"/>
                <a:gd name="T79" fmla="*/ 113 h 134"/>
                <a:gd name="T80" fmla="*/ 83 w 251"/>
                <a:gd name="T81" fmla="*/ 113 h 134"/>
                <a:gd name="T82" fmla="*/ 76 w 251"/>
                <a:gd name="T83" fmla="*/ 113 h 134"/>
                <a:gd name="T84" fmla="*/ 73 w 251"/>
                <a:gd name="T85" fmla="*/ 108 h 134"/>
                <a:gd name="T86" fmla="*/ 67 w 251"/>
                <a:gd name="T87" fmla="*/ 101 h 134"/>
                <a:gd name="T88" fmla="*/ 18 w 251"/>
                <a:gd name="T89" fmla="*/ 89 h 134"/>
                <a:gd name="T90" fmla="*/ 9 w 251"/>
                <a:gd name="T91" fmla="*/ 82 h 134"/>
                <a:gd name="T92" fmla="*/ 6 w 251"/>
                <a:gd name="T93" fmla="*/ 72 h 134"/>
                <a:gd name="T94" fmla="*/ 6 w 251"/>
                <a:gd name="T95" fmla="*/ 66 h 134"/>
                <a:gd name="T96" fmla="*/ 4 w 251"/>
                <a:gd name="T97" fmla="*/ 66 h 134"/>
                <a:gd name="T98" fmla="*/ 1 w 251"/>
                <a:gd name="T99" fmla="*/ 52 h 134"/>
                <a:gd name="T100" fmla="*/ 3 w 251"/>
                <a:gd name="T101" fmla="*/ 39 h 134"/>
                <a:gd name="T102" fmla="*/ 11 w 251"/>
                <a:gd name="T103" fmla="*/ 19 h 134"/>
                <a:gd name="T104" fmla="*/ 12 w 251"/>
                <a:gd name="T105" fmla="*/ 16 h 134"/>
                <a:gd name="T106" fmla="*/ 13 w 251"/>
                <a:gd name="T107" fmla="*/ 7 h 134"/>
                <a:gd name="T108" fmla="*/ 19 w 251"/>
                <a:gd name="T109" fmla="*/ 8 h 134"/>
                <a:gd name="T110" fmla="*/ 19 w 251"/>
                <a:gd name="T111" fmla="*/ 12 h 134"/>
                <a:gd name="T112" fmla="*/ 23 w 251"/>
                <a:gd name="T113" fmla="*/ 3 h 134"/>
                <a:gd name="T114" fmla="*/ 218 w 251"/>
                <a:gd name="T115" fmla="*/ 60 h 134"/>
                <a:gd name="T116" fmla="*/ 223 w 251"/>
                <a:gd name="T117" fmla="*/ 59 h 134"/>
                <a:gd name="T118" fmla="*/ 22 w 251"/>
                <a:gd name="T119" fmla="*/ 4 h 134"/>
                <a:gd name="T120" fmla="*/ 105 w 251"/>
                <a:gd name="T121" fmla="*/ 123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251" h="134">
                  <a:moveTo>
                    <a:pt x="22" y="0"/>
                  </a:moveTo>
                  <a:cubicBezTo>
                    <a:pt x="137" y="10"/>
                    <a:pt x="137" y="10"/>
                    <a:pt x="137" y="10"/>
                  </a:cubicBezTo>
                  <a:cubicBezTo>
                    <a:pt x="138" y="10"/>
                    <a:pt x="138" y="10"/>
                    <a:pt x="138" y="10"/>
                  </a:cubicBezTo>
                  <a:cubicBezTo>
                    <a:pt x="139" y="10"/>
                    <a:pt x="139" y="10"/>
                    <a:pt x="139" y="10"/>
                  </a:cubicBezTo>
                  <a:cubicBezTo>
                    <a:pt x="140" y="11"/>
                    <a:pt x="140" y="11"/>
                    <a:pt x="140" y="11"/>
                  </a:cubicBezTo>
                  <a:cubicBezTo>
                    <a:pt x="140" y="11"/>
                    <a:pt x="140" y="11"/>
                    <a:pt x="140" y="11"/>
                  </a:cubicBezTo>
                  <a:cubicBezTo>
                    <a:pt x="141" y="12"/>
                    <a:pt x="141" y="12"/>
                    <a:pt x="141" y="12"/>
                  </a:cubicBezTo>
                  <a:cubicBezTo>
                    <a:pt x="141" y="12"/>
                    <a:pt x="141" y="12"/>
                    <a:pt x="141" y="12"/>
                  </a:cubicBezTo>
                  <a:cubicBezTo>
                    <a:pt x="142" y="12"/>
                    <a:pt x="142" y="12"/>
                    <a:pt x="142" y="12"/>
                  </a:cubicBezTo>
                  <a:cubicBezTo>
                    <a:pt x="142" y="13"/>
                    <a:pt x="142" y="13"/>
                    <a:pt x="142" y="13"/>
                  </a:cubicBezTo>
                  <a:cubicBezTo>
                    <a:pt x="143" y="13"/>
                    <a:pt x="143" y="13"/>
                    <a:pt x="143" y="13"/>
                  </a:cubicBezTo>
                  <a:cubicBezTo>
                    <a:pt x="143" y="13"/>
                    <a:pt x="143" y="13"/>
                    <a:pt x="143" y="13"/>
                  </a:cubicBezTo>
                  <a:cubicBezTo>
                    <a:pt x="144" y="13"/>
                    <a:pt x="144" y="13"/>
                    <a:pt x="144" y="13"/>
                  </a:cubicBezTo>
                  <a:cubicBezTo>
                    <a:pt x="145" y="13"/>
                    <a:pt x="145" y="13"/>
                    <a:pt x="145" y="13"/>
                  </a:cubicBezTo>
                  <a:cubicBezTo>
                    <a:pt x="145" y="13"/>
                    <a:pt x="145" y="13"/>
                    <a:pt x="145" y="13"/>
                  </a:cubicBezTo>
                  <a:cubicBezTo>
                    <a:pt x="146" y="13"/>
                    <a:pt x="146" y="13"/>
                    <a:pt x="146" y="13"/>
                  </a:cubicBezTo>
                  <a:cubicBezTo>
                    <a:pt x="147" y="14"/>
                    <a:pt x="147" y="14"/>
                    <a:pt x="147" y="14"/>
                  </a:cubicBezTo>
                  <a:cubicBezTo>
                    <a:pt x="148" y="14"/>
                    <a:pt x="148" y="14"/>
                    <a:pt x="148" y="14"/>
                  </a:cubicBezTo>
                  <a:cubicBezTo>
                    <a:pt x="148" y="15"/>
                    <a:pt x="148" y="15"/>
                    <a:pt x="148" y="15"/>
                  </a:cubicBezTo>
                  <a:cubicBezTo>
                    <a:pt x="150" y="15"/>
                    <a:pt x="150" y="15"/>
                    <a:pt x="150" y="15"/>
                  </a:cubicBezTo>
                  <a:cubicBezTo>
                    <a:pt x="151" y="15"/>
                    <a:pt x="151" y="15"/>
                    <a:pt x="151" y="15"/>
                  </a:cubicBezTo>
                  <a:cubicBezTo>
                    <a:pt x="151" y="16"/>
                    <a:pt x="151" y="16"/>
                    <a:pt x="151" y="16"/>
                  </a:cubicBezTo>
                  <a:cubicBezTo>
                    <a:pt x="152" y="16"/>
                    <a:pt x="152" y="16"/>
                    <a:pt x="152" y="16"/>
                  </a:cubicBezTo>
                  <a:cubicBezTo>
                    <a:pt x="153" y="16"/>
                    <a:pt x="153" y="16"/>
                    <a:pt x="153" y="16"/>
                  </a:cubicBezTo>
                  <a:cubicBezTo>
                    <a:pt x="154" y="16"/>
                    <a:pt x="154" y="16"/>
                    <a:pt x="154" y="16"/>
                  </a:cubicBezTo>
                  <a:cubicBezTo>
                    <a:pt x="154" y="16"/>
                    <a:pt x="154" y="16"/>
                    <a:pt x="154" y="16"/>
                  </a:cubicBezTo>
                  <a:cubicBezTo>
                    <a:pt x="155" y="17"/>
                    <a:pt x="155" y="17"/>
                    <a:pt x="155" y="17"/>
                  </a:cubicBezTo>
                  <a:cubicBezTo>
                    <a:pt x="157" y="17"/>
                    <a:pt x="157" y="17"/>
                    <a:pt x="157" y="17"/>
                  </a:cubicBezTo>
                  <a:cubicBezTo>
                    <a:pt x="157" y="17"/>
                    <a:pt x="157" y="17"/>
                    <a:pt x="157" y="17"/>
                  </a:cubicBezTo>
                  <a:cubicBezTo>
                    <a:pt x="158" y="18"/>
                    <a:pt x="158" y="18"/>
                    <a:pt x="158" y="18"/>
                  </a:cubicBezTo>
                  <a:cubicBezTo>
                    <a:pt x="159" y="18"/>
                    <a:pt x="159" y="18"/>
                    <a:pt x="159" y="18"/>
                  </a:cubicBezTo>
                  <a:cubicBezTo>
                    <a:pt x="177" y="26"/>
                    <a:pt x="177" y="26"/>
                    <a:pt x="177" y="26"/>
                  </a:cubicBezTo>
                  <a:cubicBezTo>
                    <a:pt x="178" y="27"/>
                    <a:pt x="178" y="27"/>
                    <a:pt x="178" y="27"/>
                  </a:cubicBezTo>
                  <a:cubicBezTo>
                    <a:pt x="181" y="29"/>
                    <a:pt x="181" y="29"/>
                    <a:pt x="181" y="29"/>
                  </a:cubicBezTo>
                  <a:cubicBezTo>
                    <a:pt x="184" y="41"/>
                    <a:pt x="184" y="41"/>
                    <a:pt x="184" y="41"/>
                  </a:cubicBezTo>
                  <a:cubicBezTo>
                    <a:pt x="183" y="47"/>
                    <a:pt x="183" y="47"/>
                    <a:pt x="183" y="47"/>
                  </a:cubicBezTo>
                  <a:cubicBezTo>
                    <a:pt x="183" y="47"/>
                    <a:pt x="183" y="47"/>
                    <a:pt x="183" y="47"/>
                  </a:cubicBezTo>
                  <a:cubicBezTo>
                    <a:pt x="182" y="48"/>
                    <a:pt x="182" y="48"/>
                    <a:pt x="182" y="48"/>
                  </a:cubicBezTo>
                  <a:cubicBezTo>
                    <a:pt x="182" y="49"/>
                    <a:pt x="182" y="49"/>
                    <a:pt x="182" y="49"/>
                  </a:cubicBezTo>
                  <a:cubicBezTo>
                    <a:pt x="180" y="50"/>
                    <a:pt x="180" y="50"/>
                    <a:pt x="180" y="50"/>
                  </a:cubicBezTo>
                  <a:cubicBezTo>
                    <a:pt x="179" y="51"/>
                    <a:pt x="179" y="51"/>
                    <a:pt x="179" y="51"/>
                  </a:cubicBezTo>
                  <a:cubicBezTo>
                    <a:pt x="180" y="52"/>
                    <a:pt x="180" y="52"/>
                    <a:pt x="180" y="52"/>
                  </a:cubicBezTo>
                  <a:cubicBezTo>
                    <a:pt x="195" y="48"/>
                    <a:pt x="195" y="48"/>
                    <a:pt x="195" y="48"/>
                  </a:cubicBezTo>
                  <a:cubicBezTo>
                    <a:pt x="197" y="48"/>
                    <a:pt x="197" y="48"/>
                    <a:pt x="197" y="48"/>
                  </a:cubicBezTo>
                  <a:cubicBezTo>
                    <a:pt x="197" y="46"/>
                    <a:pt x="197" y="46"/>
                    <a:pt x="197" y="46"/>
                  </a:cubicBezTo>
                  <a:cubicBezTo>
                    <a:pt x="206" y="44"/>
                    <a:pt x="206" y="44"/>
                    <a:pt x="206" y="44"/>
                  </a:cubicBezTo>
                  <a:cubicBezTo>
                    <a:pt x="209" y="41"/>
                    <a:pt x="209" y="41"/>
                    <a:pt x="209" y="41"/>
                  </a:cubicBezTo>
                  <a:cubicBezTo>
                    <a:pt x="210" y="41"/>
                    <a:pt x="210" y="41"/>
                    <a:pt x="210" y="41"/>
                  </a:cubicBezTo>
                  <a:cubicBezTo>
                    <a:pt x="211" y="40"/>
                    <a:pt x="211" y="40"/>
                    <a:pt x="211" y="40"/>
                  </a:cubicBezTo>
                  <a:cubicBezTo>
                    <a:pt x="213" y="39"/>
                    <a:pt x="213" y="39"/>
                    <a:pt x="213" y="39"/>
                  </a:cubicBezTo>
                  <a:cubicBezTo>
                    <a:pt x="214" y="38"/>
                    <a:pt x="214" y="38"/>
                    <a:pt x="214" y="38"/>
                  </a:cubicBezTo>
                  <a:cubicBezTo>
                    <a:pt x="215" y="38"/>
                    <a:pt x="215" y="38"/>
                    <a:pt x="215" y="38"/>
                  </a:cubicBezTo>
                  <a:cubicBezTo>
                    <a:pt x="216" y="37"/>
                    <a:pt x="216" y="37"/>
                    <a:pt x="216" y="37"/>
                  </a:cubicBezTo>
                  <a:cubicBezTo>
                    <a:pt x="218" y="37"/>
                    <a:pt x="218" y="37"/>
                    <a:pt x="218" y="37"/>
                  </a:cubicBezTo>
                  <a:cubicBezTo>
                    <a:pt x="231" y="37"/>
                    <a:pt x="231" y="37"/>
                    <a:pt x="231" y="37"/>
                  </a:cubicBezTo>
                  <a:cubicBezTo>
                    <a:pt x="232" y="36"/>
                    <a:pt x="232" y="36"/>
                    <a:pt x="232" y="36"/>
                  </a:cubicBezTo>
                  <a:cubicBezTo>
                    <a:pt x="232" y="36"/>
                    <a:pt x="232" y="36"/>
                    <a:pt x="232" y="36"/>
                  </a:cubicBezTo>
                  <a:cubicBezTo>
                    <a:pt x="232" y="36"/>
                    <a:pt x="232" y="36"/>
                    <a:pt x="232" y="36"/>
                  </a:cubicBezTo>
                  <a:cubicBezTo>
                    <a:pt x="233" y="36"/>
                    <a:pt x="233" y="36"/>
                    <a:pt x="233" y="36"/>
                  </a:cubicBezTo>
                  <a:cubicBezTo>
                    <a:pt x="234" y="36"/>
                    <a:pt x="234" y="36"/>
                    <a:pt x="234" y="36"/>
                  </a:cubicBezTo>
                  <a:cubicBezTo>
                    <a:pt x="234" y="36"/>
                    <a:pt x="234" y="36"/>
                    <a:pt x="234" y="36"/>
                  </a:cubicBezTo>
                  <a:cubicBezTo>
                    <a:pt x="234" y="35"/>
                    <a:pt x="234" y="35"/>
                    <a:pt x="234" y="35"/>
                  </a:cubicBezTo>
                  <a:cubicBezTo>
                    <a:pt x="236" y="34"/>
                    <a:pt x="236" y="34"/>
                    <a:pt x="236" y="34"/>
                  </a:cubicBezTo>
                  <a:cubicBezTo>
                    <a:pt x="236" y="33"/>
                    <a:pt x="236" y="33"/>
                    <a:pt x="236" y="33"/>
                  </a:cubicBezTo>
                  <a:cubicBezTo>
                    <a:pt x="238" y="32"/>
                    <a:pt x="238" y="32"/>
                    <a:pt x="238" y="32"/>
                  </a:cubicBezTo>
                  <a:cubicBezTo>
                    <a:pt x="238" y="31"/>
                    <a:pt x="238" y="31"/>
                    <a:pt x="238" y="31"/>
                  </a:cubicBezTo>
                  <a:cubicBezTo>
                    <a:pt x="238" y="30"/>
                    <a:pt x="238" y="30"/>
                    <a:pt x="238" y="30"/>
                  </a:cubicBezTo>
                  <a:cubicBezTo>
                    <a:pt x="239" y="30"/>
                    <a:pt x="239" y="30"/>
                    <a:pt x="239" y="30"/>
                  </a:cubicBezTo>
                  <a:cubicBezTo>
                    <a:pt x="239" y="29"/>
                    <a:pt x="239" y="29"/>
                    <a:pt x="239" y="29"/>
                  </a:cubicBezTo>
                  <a:cubicBezTo>
                    <a:pt x="240" y="28"/>
                    <a:pt x="240" y="28"/>
                    <a:pt x="240" y="28"/>
                  </a:cubicBezTo>
                  <a:cubicBezTo>
                    <a:pt x="241" y="27"/>
                    <a:pt x="241" y="27"/>
                    <a:pt x="241" y="27"/>
                  </a:cubicBezTo>
                  <a:cubicBezTo>
                    <a:pt x="242" y="26"/>
                    <a:pt x="242" y="26"/>
                    <a:pt x="242" y="26"/>
                  </a:cubicBezTo>
                  <a:cubicBezTo>
                    <a:pt x="243" y="25"/>
                    <a:pt x="243" y="25"/>
                    <a:pt x="243" y="25"/>
                  </a:cubicBezTo>
                  <a:cubicBezTo>
                    <a:pt x="243" y="25"/>
                    <a:pt x="243" y="25"/>
                    <a:pt x="243" y="25"/>
                  </a:cubicBezTo>
                  <a:cubicBezTo>
                    <a:pt x="243" y="26"/>
                    <a:pt x="243" y="26"/>
                    <a:pt x="243" y="26"/>
                  </a:cubicBezTo>
                  <a:cubicBezTo>
                    <a:pt x="244" y="26"/>
                    <a:pt x="244" y="26"/>
                    <a:pt x="244" y="26"/>
                  </a:cubicBezTo>
                  <a:cubicBezTo>
                    <a:pt x="245" y="26"/>
                    <a:pt x="245" y="26"/>
                    <a:pt x="245" y="26"/>
                  </a:cubicBezTo>
                  <a:cubicBezTo>
                    <a:pt x="246" y="26"/>
                    <a:pt x="246" y="26"/>
                    <a:pt x="246" y="26"/>
                  </a:cubicBezTo>
                  <a:cubicBezTo>
                    <a:pt x="247" y="26"/>
                    <a:pt x="247" y="26"/>
                    <a:pt x="247" y="26"/>
                  </a:cubicBezTo>
                  <a:cubicBezTo>
                    <a:pt x="248" y="27"/>
                    <a:pt x="248" y="27"/>
                    <a:pt x="248" y="27"/>
                  </a:cubicBezTo>
                  <a:cubicBezTo>
                    <a:pt x="248" y="29"/>
                    <a:pt x="248" y="29"/>
                    <a:pt x="248" y="29"/>
                  </a:cubicBezTo>
                  <a:cubicBezTo>
                    <a:pt x="247" y="34"/>
                    <a:pt x="247" y="34"/>
                    <a:pt x="247" y="34"/>
                  </a:cubicBezTo>
                  <a:cubicBezTo>
                    <a:pt x="247" y="34"/>
                    <a:pt x="247" y="34"/>
                    <a:pt x="247" y="34"/>
                  </a:cubicBezTo>
                  <a:cubicBezTo>
                    <a:pt x="247" y="34"/>
                    <a:pt x="247" y="34"/>
                    <a:pt x="247" y="34"/>
                  </a:cubicBezTo>
                  <a:cubicBezTo>
                    <a:pt x="248" y="35"/>
                    <a:pt x="248" y="35"/>
                    <a:pt x="248" y="35"/>
                  </a:cubicBezTo>
                  <a:cubicBezTo>
                    <a:pt x="248" y="35"/>
                    <a:pt x="248" y="35"/>
                    <a:pt x="248" y="35"/>
                  </a:cubicBezTo>
                  <a:cubicBezTo>
                    <a:pt x="248" y="36"/>
                    <a:pt x="248" y="36"/>
                    <a:pt x="248" y="36"/>
                  </a:cubicBezTo>
                  <a:cubicBezTo>
                    <a:pt x="248" y="36"/>
                    <a:pt x="248" y="36"/>
                    <a:pt x="248" y="36"/>
                  </a:cubicBezTo>
                  <a:cubicBezTo>
                    <a:pt x="248" y="37"/>
                    <a:pt x="248" y="37"/>
                    <a:pt x="248" y="37"/>
                  </a:cubicBezTo>
                  <a:cubicBezTo>
                    <a:pt x="248" y="37"/>
                    <a:pt x="248" y="37"/>
                    <a:pt x="248" y="37"/>
                  </a:cubicBezTo>
                  <a:cubicBezTo>
                    <a:pt x="248" y="37"/>
                    <a:pt x="248" y="37"/>
                    <a:pt x="248" y="37"/>
                  </a:cubicBezTo>
                  <a:cubicBezTo>
                    <a:pt x="248" y="37"/>
                    <a:pt x="248" y="37"/>
                    <a:pt x="248" y="37"/>
                  </a:cubicBezTo>
                  <a:cubicBezTo>
                    <a:pt x="248" y="37"/>
                    <a:pt x="248" y="37"/>
                    <a:pt x="248" y="37"/>
                  </a:cubicBezTo>
                  <a:cubicBezTo>
                    <a:pt x="250" y="38"/>
                    <a:pt x="250" y="38"/>
                    <a:pt x="250" y="38"/>
                  </a:cubicBezTo>
                  <a:cubicBezTo>
                    <a:pt x="250" y="39"/>
                    <a:pt x="250" y="39"/>
                    <a:pt x="250" y="39"/>
                  </a:cubicBezTo>
                  <a:cubicBezTo>
                    <a:pt x="250" y="40"/>
                    <a:pt x="250" y="40"/>
                    <a:pt x="250" y="40"/>
                  </a:cubicBezTo>
                  <a:cubicBezTo>
                    <a:pt x="250" y="39"/>
                    <a:pt x="250" y="39"/>
                    <a:pt x="250" y="39"/>
                  </a:cubicBezTo>
                  <a:cubicBezTo>
                    <a:pt x="251" y="40"/>
                    <a:pt x="251" y="40"/>
                    <a:pt x="251" y="40"/>
                  </a:cubicBezTo>
                  <a:cubicBezTo>
                    <a:pt x="251" y="40"/>
                    <a:pt x="251" y="40"/>
                    <a:pt x="251" y="40"/>
                  </a:cubicBezTo>
                  <a:cubicBezTo>
                    <a:pt x="250" y="40"/>
                    <a:pt x="250" y="40"/>
                    <a:pt x="250" y="40"/>
                  </a:cubicBezTo>
                  <a:cubicBezTo>
                    <a:pt x="250" y="40"/>
                    <a:pt x="250" y="40"/>
                    <a:pt x="250" y="40"/>
                  </a:cubicBezTo>
                  <a:cubicBezTo>
                    <a:pt x="249" y="41"/>
                    <a:pt x="249" y="41"/>
                    <a:pt x="249" y="41"/>
                  </a:cubicBezTo>
                  <a:cubicBezTo>
                    <a:pt x="248" y="40"/>
                    <a:pt x="248" y="40"/>
                    <a:pt x="248" y="40"/>
                  </a:cubicBezTo>
                  <a:cubicBezTo>
                    <a:pt x="247" y="41"/>
                    <a:pt x="247" y="41"/>
                    <a:pt x="247" y="41"/>
                  </a:cubicBezTo>
                  <a:cubicBezTo>
                    <a:pt x="247" y="41"/>
                    <a:pt x="247" y="41"/>
                    <a:pt x="247" y="41"/>
                  </a:cubicBezTo>
                  <a:cubicBezTo>
                    <a:pt x="246" y="41"/>
                    <a:pt x="246" y="41"/>
                    <a:pt x="246" y="41"/>
                  </a:cubicBezTo>
                  <a:cubicBezTo>
                    <a:pt x="245" y="42"/>
                    <a:pt x="245" y="42"/>
                    <a:pt x="245" y="42"/>
                  </a:cubicBezTo>
                  <a:cubicBezTo>
                    <a:pt x="245" y="42"/>
                    <a:pt x="245" y="42"/>
                    <a:pt x="245" y="42"/>
                  </a:cubicBezTo>
                  <a:cubicBezTo>
                    <a:pt x="244" y="41"/>
                    <a:pt x="244" y="41"/>
                    <a:pt x="244" y="41"/>
                  </a:cubicBezTo>
                  <a:cubicBezTo>
                    <a:pt x="243" y="41"/>
                    <a:pt x="243" y="41"/>
                    <a:pt x="243" y="41"/>
                  </a:cubicBezTo>
                  <a:cubicBezTo>
                    <a:pt x="243" y="42"/>
                    <a:pt x="243" y="42"/>
                    <a:pt x="243" y="42"/>
                  </a:cubicBezTo>
                  <a:cubicBezTo>
                    <a:pt x="242" y="42"/>
                    <a:pt x="242" y="42"/>
                    <a:pt x="242" y="42"/>
                  </a:cubicBezTo>
                  <a:cubicBezTo>
                    <a:pt x="242" y="41"/>
                    <a:pt x="242" y="41"/>
                    <a:pt x="242" y="41"/>
                  </a:cubicBezTo>
                  <a:cubicBezTo>
                    <a:pt x="242" y="40"/>
                    <a:pt x="242" y="40"/>
                    <a:pt x="242" y="40"/>
                  </a:cubicBezTo>
                  <a:cubicBezTo>
                    <a:pt x="241" y="42"/>
                    <a:pt x="241" y="42"/>
                    <a:pt x="241" y="42"/>
                  </a:cubicBezTo>
                  <a:cubicBezTo>
                    <a:pt x="240" y="43"/>
                    <a:pt x="240" y="43"/>
                    <a:pt x="240" y="43"/>
                  </a:cubicBezTo>
                  <a:cubicBezTo>
                    <a:pt x="239" y="43"/>
                    <a:pt x="239" y="43"/>
                    <a:pt x="239" y="43"/>
                  </a:cubicBezTo>
                  <a:cubicBezTo>
                    <a:pt x="239" y="43"/>
                    <a:pt x="239" y="43"/>
                    <a:pt x="239" y="43"/>
                  </a:cubicBezTo>
                  <a:cubicBezTo>
                    <a:pt x="239" y="44"/>
                    <a:pt x="239" y="44"/>
                    <a:pt x="239" y="44"/>
                  </a:cubicBezTo>
                  <a:cubicBezTo>
                    <a:pt x="238" y="44"/>
                    <a:pt x="238" y="44"/>
                    <a:pt x="238" y="44"/>
                  </a:cubicBezTo>
                  <a:cubicBezTo>
                    <a:pt x="238" y="43"/>
                    <a:pt x="238" y="43"/>
                    <a:pt x="238" y="43"/>
                  </a:cubicBezTo>
                  <a:cubicBezTo>
                    <a:pt x="237" y="44"/>
                    <a:pt x="237" y="44"/>
                    <a:pt x="237" y="44"/>
                  </a:cubicBezTo>
                  <a:cubicBezTo>
                    <a:pt x="237" y="44"/>
                    <a:pt x="237" y="44"/>
                    <a:pt x="237" y="44"/>
                  </a:cubicBezTo>
                  <a:cubicBezTo>
                    <a:pt x="236" y="44"/>
                    <a:pt x="236" y="44"/>
                    <a:pt x="236" y="44"/>
                  </a:cubicBezTo>
                  <a:cubicBezTo>
                    <a:pt x="236" y="44"/>
                    <a:pt x="236" y="44"/>
                    <a:pt x="236" y="44"/>
                  </a:cubicBezTo>
                  <a:cubicBezTo>
                    <a:pt x="236" y="44"/>
                    <a:pt x="236" y="44"/>
                    <a:pt x="236" y="44"/>
                  </a:cubicBezTo>
                  <a:cubicBezTo>
                    <a:pt x="235" y="44"/>
                    <a:pt x="235" y="44"/>
                    <a:pt x="235" y="44"/>
                  </a:cubicBezTo>
                  <a:cubicBezTo>
                    <a:pt x="235" y="45"/>
                    <a:pt x="235" y="45"/>
                    <a:pt x="235" y="45"/>
                  </a:cubicBezTo>
                  <a:cubicBezTo>
                    <a:pt x="233" y="46"/>
                    <a:pt x="233" y="46"/>
                    <a:pt x="233" y="46"/>
                  </a:cubicBezTo>
                  <a:cubicBezTo>
                    <a:pt x="233" y="48"/>
                    <a:pt x="233" y="48"/>
                    <a:pt x="233" y="48"/>
                  </a:cubicBezTo>
                  <a:cubicBezTo>
                    <a:pt x="232" y="49"/>
                    <a:pt x="232" y="49"/>
                    <a:pt x="232" y="49"/>
                  </a:cubicBezTo>
                  <a:cubicBezTo>
                    <a:pt x="232" y="49"/>
                    <a:pt x="232" y="49"/>
                    <a:pt x="232" y="49"/>
                  </a:cubicBezTo>
                  <a:cubicBezTo>
                    <a:pt x="231" y="49"/>
                    <a:pt x="231" y="49"/>
                    <a:pt x="231" y="49"/>
                  </a:cubicBezTo>
                  <a:cubicBezTo>
                    <a:pt x="231" y="50"/>
                    <a:pt x="231" y="50"/>
                    <a:pt x="231" y="50"/>
                  </a:cubicBezTo>
                  <a:cubicBezTo>
                    <a:pt x="232" y="50"/>
                    <a:pt x="232" y="50"/>
                    <a:pt x="232" y="50"/>
                  </a:cubicBezTo>
                  <a:cubicBezTo>
                    <a:pt x="232" y="51"/>
                    <a:pt x="232" y="51"/>
                    <a:pt x="232" y="51"/>
                  </a:cubicBezTo>
                  <a:cubicBezTo>
                    <a:pt x="230" y="52"/>
                    <a:pt x="230" y="52"/>
                    <a:pt x="230" y="52"/>
                  </a:cubicBezTo>
                  <a:cubicBezTo>
                    <a:pt x="230" y="52"/>
                    <a:pt x="230" y="52"/>
                    <a:pt x="230" y="52"/>
                  </a:cubicBezTo>
                  <a:cubicBezTo>
                    <a:pt x="232" y="53"/>
                    <a:pt x="232" y="53"/>
                    <a:pt x="232" y="53"/>
                  </a:cubicBezTo>
                  <a:cubicBezTo>
                    <a:pt x="232" y="54"/>
                    <a:pt x="232" y="54"/>
                    <a:pt x="232" y="54"/>
                  </a:cubicBezTo>
                  <a:cubicBezTo>
                    <a:pt x="232" y="55"/>
                    <a:pt x="232" y="55"/>
                    <a:pt x="232" y="55"/>
                  </a:cubicBezTo>
                  <a:cubicBezTo>
                    <a:pt x="233" y="55"/>
                    <a:pt x="233" y="55"/>
                    <a:pt x="233" y="55"/>
                  </a:cubicBezTo>
                  <a:cubicBezTo>
                    <a:pt x="234" y="54"/>
                    <a:pt x="234" y="54"/>
                    <a:pt x="234" y="54"/>
                  </a:cubicBezTo>
                  <a:cubicBezTo>
                    <a:pt x="234" y="53"/>
                    <a:pt x="234" y="53"/>
                    <a:pt x="234" y="53"/>
                  </a:cubicBezTo>
                  <a:cubicBezTo>
                    <a:pt x="234" y="53"/>
                    <a:pt x="234" y="53"/>
                    <a:pt x="234" y="53"/>
                  </a:cubicBezTo>
                  <a:cubicBezTo>
                    <a:pt x="235" y="54"/>
                    <a:pt x="235" y="54"/>
                    <a:pt x="235" y="54"/>
                  </a:cubicBezTo>
                  <a:cubicBezTo>
                    <a:pt x="234" y="55"/>
                    <a:pt x="234" y="55"/>
                    <a:pt x="234" y="55"/>
                  </a:cubicBezTo>
                  <a:cubicBezTo>
                    <a:pt x="232" y="56"/>
                    <a:pt x="232" y="56"/>
                    <a:pt x="232" y="56"/>
                  </a:cubicBezTo>
                  <a:cubicBezTo>
                    <a:pt x="231" y="56"/>
                    <a:pt x="231" y="56"/>
                    <a:pt x="231" y="56"/>
                  </a:cubicBezTo>
                  <a:cubicBezTo>
                    <a:pt x="231" y="55"/>
                    <a:pt x="231" y="55"/>
                    <a:pt x="231" y="55"/>
                  </a:cubicBezTo>
                  <a:cubicBezTo>
                    <a:pt x="231" y="55"/>
                    <a:pt x="231" y="55"/>
                    <a:pt x="231" y="55"/>
                  </a:cubicBezTo>
                  <a:cubicBezTo>
                    <a:pt x="230" y="56"/>
                    <a:pt x="230" y="56"/>
                    <a:pt x="230" y="56"/>
                  </a:cubicBezTo>
                  <a:cubicBezTo>
                    <a:pt x="229" y="57"/>
                    <a:pt x="229" y="57"/>
                    <a:pt x="229" y="57"/>
                  </a:cubicBezTo>
                  <a:cubicBezTo>
                    <a:pt x="229" y="57"/>
                    <a:pt x="229" y="57"/>
                    <a:pt x="229" y="57"/>
                  </a:cubicBezTo>
                  <a:cubicBezTo>
                    <a:pt x="229" y="56"/>
                    <a:pt x="229" y="56"/>
                    <a:pt x="229" y="56"/>
                  </a:cubicBezTo>
                  <a:cubicBezTo>
                    <a:pt x="229" y="55"/>
                    <a:pt x="229" y="55"/>
                    <a:pt x="229" y="55"/>
                  </a:cubicBezTo>
                  <a:cubicBezTo>
                    <a:pt x="228" y="54"/>
                    <a:pt x="228" y="54"/>
                    <a:pt x="228" y="54"/>
                  </a:cubicBezTo>
                  <a:cubicBezTo>
                    <a:pt x="228" y="55"/>
                    <a:pt x="228" y="55"/>
                    <a:pt x="228" y="55"/>
                  </a:cubicBezTo>
                  <a:cubicBezTo>
                    <a:pt x="228" y="56"/>
                    <a:pt x="228" y="56"/>
                    <a:pt x="228" y="56"/>
                  </a:cubicBezTo>
                  <a:cubicBezTo>
                    <a:pt x="228" y="57"/>
                    <a:pt x="228" y="57"/>
                    <a:pt x="228" y="57"/>
                  </a:cubicBezTo>
                  <a:cubicBezTo>
                    <a:pt x="228" y="57"/>
                    <a:pt x="228" y="57"/>
                    <a:pt x="228" y="57"/>
                  </a:cubicBezTo>
                  <a:cubicBezTo>
                    <a:pt x="226" y="57"/>
                    <a:pt x="226" y="57"/>
                    <a:pt x="226" y="57"/>
                  </a:cubicBezTo>
                  <a:cubicBezTo>
                    <a:pt x="225" y="57"/>
                    <a:pt x="225" y="57"/>
                    <a:pt x="225" y="57"/>
                  </a:cubicBezTo>
                  <a:cubicBezTo>
                    <a:pt x="224" y="57"/>
                    <a:pt x="224" y="57"/>
                    <a:pt x="224" y="57"/>
                  </a:cubicBezTo>
                  <a:cubicBezTo>
                    <a:pt x="222" y="57"/>
                    <a:pt x="222" y="57"/>
                    <a:pt x="222" y="57"/>
                  </a:cubicBezTo>
                  <a:cubicBezTo>
                    <a:pt x="222" y="57"/>
                    <a:pt x="222" y="57"/>
                    <a:pt x="222" y="57"/>
                  </a:cubicBezTo>
                  <a:cubicBezTo>
                    <a:pt x="221" y="57"/>
                    <a:pt x="221" y="57"/>
                    <a:pt x="221" y="57"/>
                  </a:cubicBezTo>
                  <a:cubicBezTo>
                    <a:pt x="220" y="58"/>
                    <a:pt x="220" y="58"/>
                    <a:pt x="220" y="58"/>
                  </a:cubicBezTo>
                  <a:cubicBezTo>
                    <a:pt x="219" y="58"/>
                    <a:pt x="219" y="58"/>
                    <a:pt x="219" y="58"/>
                  </a:cubicBezTo>
                  <a:cubicBezTo>
                    <a:pt x="218" y="59"/>
                    <a:pt x="218" y="59"/>
                    <a:pt x="218" y="59"/>
                  </a:cubicBezTo>
                  <a:cubicBezTo>
                    <a:pt x="217" y="59"/>
                    <a:pt x="217" y="59"/>
                    <a:pt x="217" y="59"/>
                  </a:cubicBezTo>
                  <a:cubicBezTo>
                    <a:pt x="216" y="59"/>
                    <a:pt x="216" y="59"/>
                    <a:pt x="216" y="59"/>
                  </a:cubicBezTo>
                  <a:cubicBezTo>
                    <a:pt x="216" y="60"/>
                    <a:pt x="216" y="60"/>
                    <a:pt x="216" y="60"/>
                  </a:cubicBezTo>
                  <a:cubicBezTo>
                    <a:pt x="215" y="61"/>
                    <a:pt x="215" y="61"/>
                    <a:pt x="215" y="61"/>
                  </a:cubicBezTo>
                  <a:cubicBezTo>
                    <a:pt x="215" y="61"/>
                    <a:pt x="215" y="61"/>
                    <a:pt x="215" y="61"/>
                  </a:cubicBezTo>
                  <a:cubicBezTo>
                    <a:pt x="216" y="61"/>
                    <a:pt x="216" y="61"/>
                    <a:pt x="216" y="61"/>
                  </a:cubicBezTo>
                  <a:cubicBezTo>
                    <a:pt x="216" y="62"/>
                    <a:pt x="216" y="62"/>
                    <a:pt x="216" y="62"/>
                  </a:cubicBezTo>
                  <a:cubicBezTo>
                    <a:pt x="215" y="63"/>
                    <a:pt x="215" y="63"/>
                    <a:pt x="215" y="63"/>
                  </a:cubicBezTo>
                  <a:cubicBezTo>
                    <a:pt x="215" y="63"/>
                    <a:pt x="215" y="63"/>
                    <a:pt x="215" y="63"/>
                  </a:cubicBezTo>
                  <a:cubicBezTo>
                    <a:pt x="215" y="64"/>
                    <a:pt x="215" y="64"/>
                    <a:pt x="215" y="64"/>
                  </a:cubicBezTo>
                  <a:cubicBezTo>
                    <a:pt x="215" y="64"/>
                    <a:pt x="215" y="64"/>
                    <a:pt x="215" y="64"/>
                  </a:cubicBezTo>
                  <a:cubicBezTo>
                    <a:pt x="215" y="64"/>
                    <a:pt x="215" y="64"/>
                    <a:pt x="215" y="64"/>
                  </a:cubicBezTo>
                  <a:cubicBezTo>
                    <a:pt x="214" y="65"/>
                    <a:pt x="214" y="65"/>
                    <a:pt x="214" y="65"/>
                  </a:cubicBezTo>
                  <a:cubicBezTo>
                    <a:pt x="214" y="65"/>
                    <a:pt x="214" y="65"/>
                    <a:pt x="214" y="65"/>
                  </a:cubicBezTo>
                  <a:cubicBezTo>
                    <a:pt x="214" y="66"/>
                    <a:pt x="214" y="66"/>
                    <a:pt x="214" y="66"/>
                  </a:cubicBezTo>
                  <a:cubicBezTo>
                    <a:pt x="213" y="67"/>
                    <a:pt x="213" y="67"/>
                    <a:pt x="213" y="67"/>
                  </a:cubicBezTo>
                  <a:cubicBezTo>
                    <a:pt x="213" y="67"/>
                    <a:pt x="213" y="67"/>
                    <a:pt x="213" y="67"/>
                  </a:cubicBezTo>
                  <a:cubicBezTo>
                    <a:pt x="212" y="68"/>
                    <a:pt x="212" y="68"/>
                    <a:pt x="212" y="68"/>
                  </a:cubicBezTo>
                  <a:cubicBezTo>
                    <a:pt x="212" y="68"/>
                    <a:pt x="212" y="68"/>
                    <a:pt x="212" y="68"/>
                  </a:cubicBezTo>
                  <a:cubicBezTo>
                    <a:pt x="212" y="68"/>
                    <a:pt x="212" y="68"/>
                    <a:pt x="212" y="68"/>
                  </a:cubicBezTo>
                  <a:cubicBezTo>
                    <a:pt x="211" y="69"/>
                    <a:pt x="211" y="69"/>
                    <a:pt x="211" y="69"/>
                  </a:cubicBezTo>
                  <a:cubicBezTo>
                    <a:pt x="211" y="69"/>
                    <a:pt x="211" y="69"/>
                    <a:pt x="211" y="69"/>
                  </a:cubicBezTo>
                  <a:cubicBezTo>
                    <a:pt x="210" y="69"/>
                    <a:pt x="210" y="69"/>
                    <a:pt x="210" y="69"/>
                  </a:cubicBezTo>
                  <a:cubicBezTo>
                    <a:pt x="211" y="68"/>
                    <a:pt x="211" y="68"/>
                    <a:pt x="211" y="68"/>
                  </a:cubicBezTo>
                  <a:cubicBezTo>
                    <a:pt x="211" y="68"/>
                    <a:pt x="211" y="68"/>
                    <a:pt x="211" y="68"/>
                  </a:cubicBezTo>
                  <a:cubicBezTo>
                    <a:pt x="210" y="68"/>
                    <a:pt x="210" y="68"/>
                    <a:pt x="210" y="68"/>
                  </a:cubicBezTo>
                  <a:cubicBezTo>
                    <a:pt x="209" y="67"/>
                    <a:pt x="209" y="67"/>
                    <a:pt x="209" y="67"/>
                  </a:cubicBezTo>
                  <a:cubicBezTo>
                    <a:pt x="208" y="66"/>
                    <a:pt x="208" y="66"/>
                    <a:pt x="208" y="66"/>
                  </a:cubicBezTo>
                  <a:cubicBezTo>
                    <a:pt x="209" y="66"/>
                    <a:pt x="209" y="66"/>
                    <a:pt x="209" y="66"/>
                  </a:cubicBezTo>
                  <a:cubicBezTo>
                    <a:pt x="210" y="64"/>
                    <a:pt x="210" y="64"/>
                    <a:pt x="210" y="64"/>
                  </a:cubicBezTo>
                  <a:cubicBezTo>
                    <a:pt x="209" y="65"/>
                    <a:pt x="209" y="65"/>
                    <a:pt x="209" y="65"/>
                  </a:cubicBezTo>
                  <a:cubicBezTo>
                    <a:pt x="208" y="65"/>
                    <a:pt x="208" y="65"/>
                    <a:pt x="208" y="65"/>
                  </a:cubicBezTo>
                  <a:cubicBezTo>
                    <a:pt x="208" y="66"/>
                    <a:pt x="208" y="66"/>
                    <a:pt x="208" y="66"/>
                  </a:cubicBezTo>
                  <a:cubicBezTo>
                    <a:pt x="208" y="67"/>
                    <a:pt x="208" y="67"/>
                    <a:pt x="208" y="67"/>
                  </a:cubicBezTo>
                  <a:cubicBezTo>
                    <a:pt x="209" y="67"/>
                    <a:pt x="209" y="67"/>
                    <a:pt x="209" y="67"/>
                  </a:cubicBezTo>
                  <a:cubicBezTo>
                    <a:pt x="209" y="68"/>
                    <a:pt x="209" y="68"/>
                    <a:pt x="209" y="68"/>
                  </a:cubicBezTo>
                  <a:cubicBezTo>
                    <a:pt x="209" y="69"/>
                    <a:pt x="209" y="69"/>
                    <a:pt x="209" y="69"/>
                  </a:cubicBezTo>
                  <a:cubicBezTo>
                    <a:pt x="210" y="70"/>
                    <a:pt x="210" y="70"/>
                    <a:pt x="210" y="70"/>
                  </a:cubicBezTo>
                  <a:cubicBezTo>
                    <a:pt x="210" y="71"/>
                    <a:pt x="210" y="71"/>
                    <a:pt x="210" y="71"/>
                  </a:cubicBezTo>
                  <a:cubicBezTo>
                    <a:pt x="209" y="73"/>
                    <a:pt x="209" y="73"/>
                    <a:pt x="209" y="73"/>
                  </a:cubicBezTo>
                  <a:cubicBezTo>
                    <a:pt x="208" y="73"/>
                    <a:pt x="208" y="73"/>
                    <a:pt x="208" y="73"/>
                  </a:cubicBezTo>
                  <a:cubicBezTo>
                    <a:pt x="207" y="75"/>
                    <a:pt x="207" y="75"/>
                    <a:pt x="207" y="75"/>
                  </a:cubicBezTo>
                  <a:cubicBezTo>
                    <a:pt x="207" y="76"/>
                    <a:pt x="207" y="76"/>
                    <a:pt x="207" y="76"/>
                  </a:cubicBezTo>
                  <a:cubicBezTo>
                    <a:pt x="207" y="76"/>
                    <a:pt x="207" y="76"/>
                    <a:pt x="207" y="76"/>
                  </a:cubicBezTo>
                  <a:cubicBezTo>
                    <a:pt x="206" y="76"/>
                    <a:pt x="206" y="76"/>
                    <a:pt x="206" y="76"/>
                  </a:cubicBezTo>
                  <a:cubicBezTo>
                    <a:pt x="206" y="76"/>
                    <a:pt x="206" y="76"/>
                    <a:pt x="206" y="76"/>
                  </a:cubicBezTo>
                  <a:cubicBezTo>
                    <a:pt x="206" y="76"/>
                    <a:pt x="206" y="76"/>
                    <a:pt x="206" y="76"/>
                  </a:cubicBezTo>
                  <a:cubicBezTo>
                    <a:pt x="205" y="77"/>
                    <a:pt x="205" y="77"/>
                    <a:pt x="205" y="77"/>
                  </a:cubicBezTo>
                  <a:cubicBezTo>
                    <a:pt x="205" y="78"/>
                    <a:pt x="205" y="78"/>
                    <a:pt x="205" y="78"/>
                  </a:cubicBezTo>
                  <a:cubicBezTo>
                    <a:pt x="205" y="78"/>
                    <a:pt x="205" y="78"/>
                    <a:pt x="205" y="78"/>
                  </a:cubicBezTo>
                  <a:cubicBezTo>
                    <a:pt x="205" y="77"/>
                    <a:pt x="205" y="77"/>
                    <a:pt x="205" y="77"/>
                  </a:cubicBezTo>
                  <a:cubicBezTo>
                    <a:pt x="205" y="76"/>
                    <a:pt x="205" y="76"/>
                    <a:pt x="205" y="76"/>
                  </a:cubicBezTo>
                  <a:cubicBezTo>
                    <a:pt x="206" y="76"/>
                    <a:pt x="206" y="76"/>
                    <a:pt x="206" y="76"/>
                  </a:cubicBezTo>
                  <a:cubicBezTo>
                    <a:pt x="206" y="75"/>
                    <a:pt x="206" y="75"/>
                    <a:pt x="206" y="75"/>
                  </a:cubicBezTo>
                  <a:cubicBezTo>
                    <a:pt x="206" y="74"/>
                    <a:pt x="206" y="74"/>
                    <a:pt x="206" y="74"/>
                  </a:cubicBezTo>
                  <a:cubicBezTo>
                    <a:pt x="206" y="74"/>
                    <a:pt x="206" y="74"/>
                    <a:pt x="206" y="74"/>
                  </a:cubicBezTo>
                  <a:cubicBezTo>
                    <a:pt x="207" y="74"/>
                    <a:pt x="207" y="74"/>
                    <a:pt x="207" y="74"/>
                  </a:cubicBezTo>
                  <a:cubicBezTo>
                    <a:pt x="206" y="74"/>
                    <a:pt x="206" y="74"/>
                    <a:pt x="206" y="74"/>
                  </a:cubicBezTo>
                  <a:cubicBezTo>
                    <a:pt x="205" y="73"/>
                    <a:pt x="205" y="73"/>
                    <a:pt x="205" y="73"/>
                  </a:cubicBezTo>
                  <a:cubicBezTo>
                    <a:pt x="206" y="73"/>
                    <a:pt x="206" y="73"/>
                    <a:pt x="206" y="73"/>
                  </a:cubicBezTo>
                  <a:cubicBezTo>
                    <a:pt x="206" y="73"/>
                    <a:pt x="206" y="73"/>
                    <a:pt x="206" y="73"/>
                  </a:cubicBezTo>
                  <a:cubicBezTo>
                    <a:pt x="205" y="73"/>
                    <a:pt x="205" y="73"/>
                    <a:pt x="205" y="73"/>
                  </a:cubicBezTo>
                  <a:cubicBezTo>
                    <a:pt x="205" y="72"/>
                    <a:pt x="205" y="72"/>
                    <a:pt x="205" y="72"/>
                  </a:cubicBezTo>
                  <a:cubicBezTo>
                    <a:pt x="205" y="73"/>
                    <a:pt x="205" y="73"/>
                    <a:pt x="205" y="73"/>
                  </a:cubicBezTo>
                  <a:cubicBezTo>
                    <a:pt x="204" y="72"/>
                    <a:pt x="204" y="72"/>
                    <a:pt x="204" y="72"/>
                  </a:cubicBezTo>
                  <a:cubicBezTo>
                    <a:pt x="204" y="71"/>
                    <a:pt x="204" y="71"/>
                    <a:pt x="204" y="71"/>
                  </a:cubicBezTo>
                  <a:cubicBezTo>
                    <a:pt x="205" y="70"/>
                    <a:pt x="205" y="70"/>
                    <a:pt x="205" y="70"/>
                  </a:cubicBezTo>
                  <a:cubicBezTo>
                    <a:pt x="205" y="69"/>
                    <a:pt x="205" y="69"/>
                    <a:pt x="205" y="69"/>
                  </a:cubicBezTo>
                  <a:cubicBezTo>
                    <a:pt x="204" y="68"/>
                    <a:pt x="204" y="68"/>
                    <a:pt x="204" y="68"/>
                  </a:cubicBezTo>
                  <a:cubicBezTo>
                    <a:pt x="205" y="67"/>
                    <a:pt x="205" y="67"/>
                    <a:pt x="205" y="67"/>
                  </a:cubicBezTo>
                  <a:cubicBezTo>
                    <a:pt x="205" y="67"/>
                    <a:pt x="205" y="67"/>
                    <a:pt x="205" y="67"/>
                  </a:cubicBezTo>
                  <a:cubicBezTo>
                    <a:pt x="205" y="67"/>
                    <a:pt x="205" y="67"/>
                    <a:pt x="205" y="67"/>
                  </a:cubicBezTo>
                  <a:cubicBezTo>
                    <a:pt x="205" y="66"/>
                    <a:pt x="205" y="66"/>
                    <a:pt x="205" y="66"/>
                  </a:cubicBezTo>
                  <a:cubicBezTo>
                    <a:pt x="205" y="66"/>
                    <a:pt x="205" y="66"/>
                    <a:pt x="205" y="66"/>
                  </a:cubicBezTo>
                  <a:cubicBezTo>
                    <a:pt x="205" y="66"/>
                    <a:pt x="205" y="66"/>
                    <a:pt x="205" y="66"/>
                  </a:cubicBezTo>
                  <a:cubicBezTo>
                    <a:pt x="205" y="67"/>
                    <a:pt x="205" y="67"/>
                    <a:pt x="205" y="67"/>
                  </a:cubicBezTo>
                  <a:cubicBezTo>
                    <a:pt x="204" y="67"/>
                    <a:pt x="204" y="67"/>
                    <a:pt x="204" y="67"/>
                  </a:cubicBezTo>
                  <a:cubicBezTo>
                    <a:pt x="203" y="68"/>
                    <a:pt x="203" y="68"/>
                    <a:pt x="203" y="68"/>
                  </a:cubicBezTo>
                  <a:cubicBezTo>
                    <a:pt x="203" y="68"/>
                    <a:pt x="203" y="68"/>
                    <a:pt x="203" y="68"/>
                  </a:cubicBezTo>
                  <a:cubicBezTo>
                    <a:pt x="204" y="68"/>
                    <a:pt x="204" y="68"/>
                    <a:pt x="204" y="68"/>
                  </a:cubicBezTo>
                  <a:cubicBezTo>
                    <a:pt x="203" y="69"/>
                    <a:pt x="203" y="69"/>
                    <a:pt x="203" y="69"/>
                  </a:cubicBezTo>
                  <a:cubicBezTo>
                    <a:pt x="203" y="70"/>
                    <a:pt x="203" y="70"/>
                    <a:pt x="203" y="70"/>
                  </a:cubicBezTo>
                  <a:cubicBezTo>
                    <a:pt x="203" y="70"/>
                    <a:pt x="203" y="70"/>
                    <a:pt x="203" y="70"/>
                  </a:cubicBezTo>
                  <a:cubicBezTo>
                    <a:pt x="203" y="71"/>
                    <a:pt x="203" y="71"/>
                    <a:pt x="203" y="71"/>
                  </a:cubicBezTo>
                  <a:cubicBezTo>
                    <a:pt x="203" y="72"/>
                    <a:pt x="203" y="72"/>
                    <a:pt x="203" y="72"/>
                  </a:cubicBezTo>
                  <a:cubicBezTo>
                    <a:pt x="203" y="73"/>
                    <a:pt x="203" y="73"/>
                    <a:pt x="203" y="73"/>
                  </a:cubicBezTo>
                  <a:cubicBezTo>
                    <a:pt x="203" y="73"/>
                    <a:pt x="203" y="73"/>
                    <a:pt x="203" y="73"/>
                  </a:cubicBezTo>
                  <a:cubicBezTo>
                    <a:pt x="202" y="72"/>
                    <a:pt x="202" y="72"/>
                    <a:pt x="202" y="72"/>
                  </a:cubicBezTo>
                  <a:cubicBezTo>
                    <a:pt x="201" y="72"/>
                    <a:pt x="201" y="72"/>
                    <a:pt x="201" y="72"/>
                  </a:cubicBezTo>
                  <a:cubicBezTo>
                    <a:pt x="201" y="71"/>
                    <a:pt x="201" y="71"/>
                    <a:pt x="201" y="71"/>
                  </a:cubicBezTo>
                  <a:cubicBezTo>
                    <a:pt x="200" y="71"/>
                    <a:pt x="200" y="71"/>
                    <a:pt x="200" y="71"/>
                  </a:cubicBezTo>
                  <a:cubicBezTo>
                    <a:pt x="200" y="71"/>
                    <a:pt x="200" y="71"/>
                    <a:pt x="200" y="71"/>
                  </a:cubicBezTo>
                  <a:cubicBezTo>
                    <a:pt x="200" y="70"/>
                    <a:pt x="200" y="70"/>
                    <a:pt x="200" y="70"/>
                  </a:cubicBezTo>
                  <a:cubicBezTo>
                    <a:pt x="200" y="70"/>
                    <a:pt x="200" y="70"/>
                    <a:pt x="200" y="70"/>
                  </a:cubicBezTo>
                  <a:cubicBezTo>
                    <a:pt x="200" y="71"/>
                    <a:pt x="200" y="71"/>
                    <a:pt x="200" y="71"/>
                  </a:cubicBezTo>
                  <a:cubicBezTo>
                    <a:pt x="200" y="71"/>
                    <a:pt x="200" y="71"/>
                    <a:pt x="200" y="71"/>
                  </a:cubicBezTo>
                  <a:cubicBezTo>
                    <a:pt x="201" y="72"/>
                    <a:pt x="201" y="72"/>
                    <a:pt x="201" y="72"/>
                  </a:cubicBezTo>
                  <a:cubicBezTo>
                    <a:pt x="202" y="73"/>
                    <a:pt x="202" y="73"/>
                    <a:pt x="202" y="73"/>
                  </a:cubicBezTo>
                  <a:cubicBezTo>
                    <a:pt x="203" y="74"/>
                    <a:pt x="203" y="74"/>
                    <a:pt x="203" y="74"/>
                  </a:cubicBezTo>
                  <a:cubicBezTo>
                    <a:pt x="203" y="74"/>
                    <a:pt x="203" y="74"/>
                    <a:pt x="203" y="74"/>
                  </a:cubicBezTo>
                  <a:cubicBezTo>
                    <a:pt x="204" y="75"/>
                    <a:pt x="204" y="75"/>
                    <a:pt x="204" y="75"/>
                  </a:cubicBezTo>
                  <a:cubicBezTo>
                    <a:pt x="203" y="76"/>
                    <a:pt x="203" y="76"/>
                    <a:pt x="203" y="76"/>
                  </a:cubicBezTo>
                  <a:cubicBezTo>
                    <a:pt x="203" y="75"/>
                    <a:pt x="203" y="75"/>
                    <a:pt x="203" y="75"/>
                  </a:cubicBezTo>
                  <a:cubicBezTo>
                    <a:pt x="202" y="75"/>
                    <a:pt x="202" y="75"/>
                    <a:pt x="202" y="75"/>
                  </a:cubicBezTo>
                  <a:cubicBezTo>
                    <a:pt x="202" y="75"/>
                    <a:pt x="202" y="75"/>
                    <a:pt x="202" y="75"/>
                  </a:cubicBezTo>
                  <a:cubicBezTo>
                    <a:pt x="202" y="76"/>
                    <a:pt x="202" y="76"/>
                    <a:pt x="202" y="76"/>
                  </a:cubicBezTo>
                  <a:cubicBezTo>
                    <a:pt x="203" y="76"/>
                    <a:pt x="203" y="76"/>
                    <a:pt x="203" y="76"/>
                  </a:cubicBezTo>
                  <a:cubicBezTo>
                    <a:pt x="204" y="77"/>
                    <a:pt x="204" y="77"/>
                    <a:pt x="204" y="77"/>
                  </a:cubicBezTo>
                  <a:cubicBezTo>
                    <a:pt x="203" y="77"/>
                    <a:pt x="203" y="77"/>
                    <a:pt x="203" y="77"/>
                  </a:cubicBezTo>
                  <a:cubicBezTo>
                    <a:pt x="203" y="77"/>
                    <a:pt x="203" y="77"/>
                    <a:pt x="203" y="77"/>
                  </a:cubicBezTo>
                  <a:cubicBezTo>
                    <a:pt x="202" y="77"/>
                    <a:pt x="202" y="77"/>
                    <a:pt x="202" y="77"/>
                  </a:cubicBezTo>
                  <a:cubicBezTo>
                    <a:pt x="203" y="78"/>
                    <a:pt x="203" y="78"/>
                    <a:pt x="203" y="78"/>
                  </a:cubicBezTo>
                  <a:cubicBezTo>
                    <a:pt x="203" y="79"/>
                    <a:pt x="203" y="79"/>
                    <a:pt x="203" y="79"/>
                  </a:cubicBezTo>
                  <a:cubicBezTo>
                    <a:pt x="203" y="78"/>
                    <a:pt x="203" y="78"/>
                    <a:pt x="203" y="78"/>
                  </a:cubicBezTo>
                  <a:cubicBezTo>
                    <a:pt x="202" y="78"/>
                    <a:pt x="202" y="78"/>
                    <a:pt x="202" y="78"/>
                  </a:cubicBezTo>
                  <a:cubicBezTo>
                    <a:pt x="201" y="78"/>
                    <a:pt x="201" y="78"/>
                    <a:pt x="201" y="78"/>
                  </a:cubicBezTo>
                  <a:cubicBezTo>
                    <a:pt x="200" y="77"/>
                    <a:pt x="200" y="77"/>
                    <a:pt x="200" y="77"/>
                  </a:cubicBezTo>
                  <a:cubicBezTo>
                    <a:pt x="201" y="78"/>
                    <a:pt x="201" y="78"/>
                    <a:pt x="201" y="78"/>
                  </a:cubicBezTo>
                  <a:cubicBezTo>
                    <a:pt x="202" y="78"/>
                    <a:pt x="202" y="78"/>
                    <a:pt x="202" y="78"/>
                  </a:cubicBezTo>
                  <a:cubicBezTo>
                    <a:pt x="202" y="78"/>
                    <a:pt x="202" y="78"/>
                    <a:pt x="202" y="78"/>
                  </a:cubicBezTo>
                  <a:cubicBezTo>
                    <a:pt x="202" y="79"/>
                    <a:pt x="202" y="79"/>
                    <a:pt x="202" y="79"/>
                  </a:cubicBezTo>
                  <a:cubicBezTo>
                    <a:pt x="203" y="79"/>
                    <a:pt x="203" y="79"/>
                    <a:pt x="203" y="79"/>
                  </a:cubicBezTo>
                  <a:cubicBezTo>
                    <a:pt x="204" y="79"/>
                    <a:pt x="204" y="79"/>
                    <a:pt x="204" y="79"/>
                  </a:cubicBezTo>
                  <a:cubicBezTo>
                    <a:pt x="204" y="79"/>
                    <a:pt x="204" y="79"/>
                    <a:pt x="204" y="79"/>
                  </a:cubicBezTo>
                  <a:cubicBezTo>
                    <a:pt x="205" y="80"/>
                    <a:pt x="205" y="80"/>
                    <a:pt x="205" y="80"/>
                  </a:cubicBezTo>
                  <a:cubicBezTo>
                    <a:pt x="204" y="81"/>
                    <a:pt x="204" y="81"/>
                    <a:pt x="204" y="81"/>
                  </a:cubicBezTo>
                  <a:cubicBezTo>
                    <a:pt x="204" y="81"/>
                    <a:pt x="204" y="81"/>
                    <a:pt x="204" y="81"/>
                  </a:cubicBezTo>
                  <a:cubicBezTo>
                    <a:pt x="204" y="81"/>
                    <a:pt x="204" y="81"/>
                    <a:pt x="204" y="81"/>
                  </a:cubicBezTo>
                  <a:cubicBezTo>
                    <a:pt x="204" y="81"/>
                    <a:pt x="204" y="81"/>
                    <a:pt x="204" y="81"/>
                  </a:cubicBezTo>
                  <a:cubicBezTo>
                    <a:pt x="204" y="82"/>
                    <a:pt x="204" y="82"/>
                    <a:pt x="204" y="82"/>
                  </a:cubicBezTo>
                  <a:cubicBezTo>
                    <a:pt x="204" y="83"/>
                    <a:pt x="204" y="83"/>
                    <a:pt x="204" y="83"/>
                  </a:cubicBezTo>
                  <a:cubicBezTo>
                    <a:pt x="203" y="83"/>
                    <a:pt x="203" y="83"/>
                    <a:pt x="203" y="83"/>
                  </a:cubicBezTo>
                  <a:cubicBezTo>
                    <a:pt x="203" y="83"/>
                    <a:pt x="203" y="83"/>
                    <a:pt x="203" y="83"/>
                  </a:cubicBezTo>
                  <a:cubicBezTo>
                    <a:pt x="202" y="83"/>
                    <a:pt x="202" y="83"/>
                    <a:pt x="202" y="83"/>
                  </a:cubicBezTo>
                  <a:cubicBezTo>
                    <a:pt x="202" y="84"/>
                    <a:pt x="202" y="84"/>
                    <a:pt x="202" y="84"/>
                  </a:cubicBezTo>
                  <a:cubicBezTo>
                    <a:pt x="201" y="83"/>
                    <a:pt x="201" y="83"/>
                    <a:pt x="201" y="83"/>
                  </a:cubicBezTo>
                  <a:cubicBezTo>
                    <a:pt x="201" y="83"/>
                    <a:pt x="201" y="83"/>
                    <a:pt x="201" y="83"/>
                  </a:cubicBezTo>
                  <a:cubicBezTo>
                    <a:pt x="200" y="83"/>
                    <a:pt x="200" y="83"/>
                    <a:pt x="200" y="83"/>
                  </a:cubicBezTo>
                  <a:cubicBezTo>
                    <a:pt x="200" y="84"/>
                    <a:pt x="200" y="84"/>
                    <a:pt x="200" y="84"/>
                  </a:cubicBezTo>
                  <a:cubicBezTo>
                    <a:pt x="200" y="84"/>
                    <a:pt x="200" y="84"/>
                    <a:pt x="200" y="84"/>
                  </a:cubicBezTo>
                  <a:cubicBezTo>
                    <a:pt x="201" y="84"/>
                    <a:pt x="201" y="84"/>
                    <a:pt x="201" y="84"/>
                  </a:cubicBezTo>
                  <a:cubicBezTo>
                    <a:pt x="203" y="84"/>
                    <a:pt x="203" y="84"/>
                    <a:pt x="203" y="84"/>
                  </a:cubicBezTo>
                  <a:cubicBezTo>
                    <a:pt x="203" y="84"/>
                    <a:pt x="203" y="84"/>
                    <a:pt x="203" y="84"/>
                  </a:cubicBezTo>
                  <a:cubicBezTo>
                    <a:pt x="203" y="85"/>
                    <a:pt x="203" y="85"/>
                    <a:pt x="203" y="85"/>
                  </a:cubicBezTo>
                  <a:cubicBezTo>
                    <a:pt x="204" y="85"/>
                    <a:pt x="204" y="85"/>
                    <a:pt x="204" y="85"/>
                  </a:cubicBezTo>
                  <a:cubicBezTo>
                    <a:pt x="204" y="85"/>
                    <a:pt x="204" y="85"/>
                    <a:pt x="204" y="85"/>
                  </a:cubicBezTo>
                  <a:cubicBezTo>
                    <a:pt x="204" y="84"/>
                    <a:pt x="204" y="84"/>
                    <a:pt x="204" y="84"/>
                  </a:cubicBezTo>
                  <a:cubicBezTo>
                    <a:pt x="204" y="84"/>
                    <a:pt x="204" y="84"/>
                    <a:pt x="204" y="84"/>
                  </a:cubicBezTo>
                  <a:cubicBezTo>
                    <a:pt x="205" y="85"/>
                    <a:pt x="205" y="85"/>
                    <a:pt x="205" y="85"/>
                  </a:cubicBezTo>
                  <a:cubicBezTo>
                    <a:pt x="204" y="86"/>
                    <a:pt x="204" y="86"/>
                    <a:pt x="204" y="86"/>
                  </a:cubicBezTo>
                  <a:cubicBezTo>
                    <a:pt x="204" y="86"/>
                    <a:pt x="204" y="86"/>
                    <a:pt x="204" y="86"/>
                  </a:cubicBezTo>
                  <a:cubicBezTo>
                    <a:pt x="203" y="86"/>
                    <a:pt x="203" y="86"/>
                    <a:pt x="203" y="86"/>
                  </a:cubicBezTo>
                  <a:cubicBezTo>
                    <a:pt x="203" y="87"/>
                    <a:pt x="203" y="87"/>
                    <a:pt x="203" y="87"/>
                  </a:cubicBezTo>
                  <a:cubicBezTo>
                    <a:pt x="203" y="87"/>
                    <a:pt x="203" y="87"/>
                    <a:pt x="203" y="87"/>
                  </a:cubicBezTo>
                  <a:cubicBezTo>
                    <a:pt x="202" y="87"/>
                    <a:pt x="202" y="87"/>
                    <a:pt x="202" y="87"/>
                  </a:cubicBezTo>
                  <a:cubicBezTo>
                    <a:pt x="201" y="87"/>
                    <a:pt x="201" y="87"/>
                    <a:pt x="201" y="87"/>
                  </a:cubicBezTo>
                  <a:cubicBezTo>
                    <a:pt x="201" y="86"/>
                    <a:pt x="201" y="86"/>
                    <a:pt x="201" y="86"/>
                  </a:cubicBezTo>
                  <a:cubicBezTo>
                    <a:pt x="201" y="87"/>
                    <a:pt x="201" y="87"/>
                    <a:pt x="201" y="87"/>
                  </a:cubicBezTo>
                  <a:cubicBezTo>
                    <a:pt x="200" y="87"/>
                    <a:pt x="200" y="87"/>
                    <a:pt x="200" y="87"/>
                  </a:cubicBezTo>
                  <a:cubicBezTo>
                    <a:pt x="200" y="87"/>
                    <a:pt x="200" y="87"/>
                    <a:pt x="200" y="87"/>
                  </a:cubicBezTo>
                  <a:cubicBezTo>
                    <a:pt x="199" y="87"/>
                    <a:pt x="199" y="87"/>
                    <a:pt x="199" y="87"/>
                  </a:cubicBezTo>
                  <a:cubicBezTo>
                    <a:pt x="200" y="87"/>
                    <a:pt x="200" y="87"/>
                    <a:pt x="200" y="87"/>
                  </a:cubicBezTo>
                  <a:cubicBezTo>
                    <a:pt x="201" y="87"/>
                    <a:pt x="201" y="87"/>
                    <a:pt x="201" y="87"/>
                  </a:cubicBezTo>
                  <a:cubicBezTo>
                    <a:pt x="201" y="88"/>
                    <a:pt x="201" y="88"/>
                    <a:pt x="201" y="88"/>
                  </a:cubicBezTo>
                  <a:cubicBezTo>
                    <a:pt x="200" y="88"/>
                    <a:pt x="200" y="88"/>
                    <a:pt x="200" y="88"/>
                  </a:cubicBezTo>
                  <a:cubicBezTo>
                    <a:pt x="201" y="88"/>
                    <a:pt x="201" y="88"/>
                    <a:pt x="201" y="88"/>
                  </a:cubicBezTo>
                  <a:cubicBezTo>
                    <a:pt x="199" y="89"/>
                    <a:pt x="199" y="89"/>
                    <a:pt x="199" y="89"/>
                  </a:cubicBezTo>
                  <a:cubicBezTo>
                    <a:pt x="199" y="89"/>
                    <a:pt x="199" y="89"/>
                    <a:pt x="199" y="89"/>
                  </a:cubicBezTo>
                  <a:cubicBezTo>
                    <a:pt x="199" y="89"/>
                    <a:pt x="199" y="89"/>
                    <a:pt x="199" y="89"/>
                  </a:cubicBezTo>
                  <a:cubicBezTo>
                    <a:pt x="200" y="89"/>
                    <a:pt x="200" y="89"/>
                    <a:pt x="200" y="89"/>
                  </a:cubicBezTo>
                  <a:cubicBezTo>
                    <a:pt x="201" y="89"/>
                    <a:pt x="201" y="89"/>
                    <a:pt x="201" y="89"/>
                  </a:cubicBezTo>
                  <a:cubicBezTo>
                    <a:pt x="201" y="89"/>
                    <a:pt x="201" y="89"/>
                    <a:pt x="201" y="89"/>
                  </a:cubicBezTo>
                  <a:cubicBezTo>
                    <a:pt x="202" y="89"/>
                    <a:pt x="202" y="89"/>
                    <a:pt x="202" y="89"/>
                  </a:cubicBezTo>
                  <a:cubicBezTo>
                    <a:pt x="201" y="90"/>
                    <a:pt x="201" y="90"/>
                    <a:pt x="201" y="90"/>
                  </a:cubicBezTo>
                  <a:cubicBezTo>
                    <a:pt x="200" y="90"/>
                    <a:pt x="200" y="90"/>
                    <a:pt x="200" y="90"/>
                  </a:cubicBezTo>
                  <a:cubicBezTo>
                    <a:pt x="200" y="90"/>
                    <a:pt x="200" y="90"/>
                    <a:pt x="200" y="90"/>
                  </a:cubicBezTo>
                  <a:cubicBezTo>
                    <a:pt x="200" y="90"/>
                    <a:pt x="200" y="90"/>
                    <a:pt x="200" y="90"/>
                  </a:cubicBezTo>
                  <a:cubicBezTo>
                    <a:pt x="199" y="90"/>
                    <a:pt x="199" y="90"/>
                    <a:pt x="199" y="90"/>
                  </a:cubicBezTo>
                  <a:cubicBezTo>
                    <a:pt x="198" y="90"/>
                    <a:pt x="198" y="90"/>
                    <a:pt x="198" y="90"/>
                  </a:cubicBezTo>
                  <a:cubicBezTo>
                    <a:pt x="196" y="91"/>
                    <a:pt x="196" y="91"/>
                    <a:pt x="196" y="91"/>
                  </a:cubicBezTo>
                  <a:cubicBezTo>
                    <a:pt x="194" y="93"/>
                    <a:pt x="194" y="93"/>
                    <a:pt x="194" y="93"/>
                  </a:cubicBezTo>
                  <a:cubicBezTo>
                    <a:pt x="193" y="94"/>
                    <a:pt x="193" y="94"/>
                    <a:pt x="193" y="94"/>
                  </a:cubicBezTo>
                  <a:cubicBezTo>
                    <a:pt x="193" y="94"/>
                    <a:pt x="193" y="94"/>
                    <a:pt x="193" y="94"/>
                  </a:cubicBezTo>
                  <a:cubicBezTo>
                    <a:pt x="192" y="94"/>
                    <a:pt x="192" y="94"/>
                    <a:pt x="192" y="94"/>
                  </a:cubicBezTo>
                  <a:cubicBezTo>
                    <a:pt x="191" y="94"/>
                    <a:pt x="191" y="94"/>
                    <a:pt x="191" y="94"/>
                  </a:cubicBezTo>
                  <a:cubicBezTo>
                    <a:pt x="190" y="95"/>
                    <a:pt x="190" y="95"/>
                    <a:pt x="190" y="95"/>
                  </a:cubicBezTo>
                  <a:cubicBezTo>
                    <a:pt x="188" y="97"/>
                    <a:pt x="188" y="97"/>
                    <a:pt x="188" y="97"/>
                  </a:cubicBezTo>
                  <a:cubicBezTo>
                    <a:pt x="188" y="97"/>
                    <a:pt x="188" y="97"/>
                    <a:pt x="188" y="97"/>
                  </a:cubicBezTo>
                  <a:cubicBezTo>
                    <a:pt x="188" y="98"/>
                    <a:pt x="188" y="98"/>
                    <a:pt x="188" y="98"/>
                  </a:cubicBezTo>
                  <a:cubicBezTo>
                    <a:pt x="187" y="98"/>
                    <a:pt x="187" y="98"/>
                    <a:pt x="187" y="98"/>
                  </a:cubicBezTo>
                  <a:cubicBezTo>
                    <a:pt x="187" y="98"/>
                    <a:pt x="187" y="98"/>
                    <a:pt x="187" y="98"/>
                  </a:cubicBezTo>
                  <a:cubicBezTo>
                    <a:pt x="186" y="99"/>
                    <a:pt x="186" y="99"/>
                    <a:pt x="186" y="99"/>
                  </a:cubicBezTo>
                  <a:cubicBezTo>
                    <a:pt x="186" y="99"/>
                    <a:pt x="186" y="99"/>
                    <a:pt x="186" y="99"/>
                  </a:cubicBezTo>
                  <a:cubicBezTo>
                    <a:pt x="186" y="99"/>
                    <a:pt x="186" y="99"/>
                    <a:pt x="186" y="99"/>
                  </a:cubicBezTo>
                  <a:cubicBezTo>
                    <a:pt x="185" y="99"/>
                    <a:pt x="185" y="99"/>
                    <a:pt x="185" y="99"/>
                  </a:cubicBezTo>
                  <a:cubicBezTo>
                    <a:pt x="184" y="99"/>
                    <a:pt x="184" y="99"/>
                    <a:pt x="184" y="99"/>
                  </a:cubicBezTo>
                  <a:cubicBezTo>
                    <a:pt x="184" y="100"/>
                    <a:pt x="184" y="100"/>
                    <a:pt x="184" y="100"/>
                  </a:cubicBezTo>
                  <a:cubicBezTo>
                    <a:pt x="183" y="100"/>
                    <a:pt x="183" y="100"/>
                    <a:pt x="183" y="100"/>
                  </a:cubicBezTo>
                  <a:cubicBezTo>
                    <a:pt x="182" y="100"/>
                    <a:pt x="182" y="100"/>
                    <a:pt x="182" y="100"/>
                  </a:cubicBezTo>
                  <a:cubicBezTo>
                    <a:pt x="181" y="100"/>
                    <a:pt x="181" y="100"/>
                    <a:pt x="181" y="100"/>
                  </a:cubicBezTo>
                  <a:cubicBezTo>
                    <a:pt x="181" y="101"/>
                    <a:pt x="181" y="101"/>
                    <a:pt x="181" y="101"/>
                  </a:cubicBezTo>
                  <a:cubicBezTo>
                    <a:pt x="180" y="101"/>
                    <a:pt x="180" y="101"/>
                    <a:pt x="180" y="101"/>
                  </a:cubicBezTo>
                  <a:cubicBezTo>
                    <a:pt x="180" y="101"/>
                    <a:pt x="180" y="101"/>
                    <a:pt x="180" y="101"/>
                  </a:cubicBezTo>
                  <a:cubicBezTo>
                    <a:pt x="180" y="101"/>
                    <a:pt x="180" y="101"/>
                    <a:pt x="180" y="101"/>
                  </a:cubicBezTo>
                  <a:cubicBezTo>
                    <a:pt x="180" y="102"/>
                    <a:pt x="180" y="102"/>
                    <a:pt x="180" y="102"/>
                  </a:cubicBezTo>
                  <a:cubicBezTo>
                    <a:pt x="180" y="102"/>
                    <a:pt x="180" y="102"/>
                    <a:pt x="180" y="102"/>
                  </a:cubicBezTo>
                  <a:cubicBezTo>
                    <a:pt x="179" y="103"/>
                    <a:pt x="179" y="103"/>
                    <a:pt x="179" y="103"/>
                  </a:cubicBezTo>
                  <a:cubicBezTo>
                    <a:pt x="179" y="103"/>
                    <a:pt x="179" y="103"/>
                    <a:pt x="179" y="103"/>
                  </a:cubicBezTo>
                  <a:cubicBezTo>
                    <a:pt x="178" y="103"/>
                    <a:pt x="178" y="103"/>
                    <a:pt x="178" y="103"/>
                  </a:cubicBezTo>
                  <a:cubicBezTo>
                    <a:pt x="177" y="104"/>
                    <a:pt x="177" y="104"/>
                    <a:pt x="177" y="104"/>
                  </a:cubicBezTo>
                  <a:cubicBezTo>
                    <a:pt x="177" y="105"/>
                    <a:pt x="177" y="105"/>
                    <a:pt x="177" y="105"/>
                  </a:cubicBezTo>
                  <a:cubicBezTo>
                    <a:pt x="177" y="107"/>
                    <a:pt x="177" y="107"/>
                    <a:pt x="177" y="107"/>
                  </a:cubicBezTo>
                  <a:cubicBezTo>
                    <a:pt x="176" y="109"/>
                    <a:pt x="176" y="109"/>
                    <a:pt x="176" y="109"/>
                  </a:cubicBezTo>
                  <a:cubicBezTo>
                    <a:pt x="177" y="110"/>
                    <a:pt x="177" y="110"/>
                    <a:pt x="177" y="110"/>
                  </a:cubicBezTo>
                  <a:cubicBezTo>
                    <a:pt x="176" y="112"/>
                    <a:pt x="176" y="112"/>
                    <a:pt x="176" y="112"/>
                  </a:cubicBezTo>
                  <a:cubicBezTo>
                    <a:pt x="177" y="113"/>
                    <a:pt x="177" y="113"/>
                    <a:pt x="177" y="113"/>
                  </a:cubicBezTo>
                  <a:cubicBezTo>
                    <a:pt x="177" y="115"/>
                    <a:pt x="177" y="115"/>
                    <a:pt x="177" y="115"/>
                  </a:cubicBezTo>
                  <a:cubicBezTo>
                    <a:pt x="177" y="116"/>
                    <a:pt x="177" y="116"/>
                    <a:pt x="177" y="116"/>
                  </a:cubicBezTo>
                  <a:cubicBezTo>
                    <a:pt x="178" y="118"/>
                    <a:pt x="178" y="118"/>
                    <a:pt x="178" y="118"/>
                  </a:cubicBezTo>
                  <a:cubicBezTo>
                    <a:pt x="178" y="118"/>
                    <a:pt x="178" y="118"/>
                    <a:pt x="178" y="118"/>
                  </a:cubicBezTo>
                  <a:cubicBezTo>
                    <a:pt x="179" y="119"/>
                    <a:pt x="179" y="119"/>
                    <a:pt x="179" y="119"/>
                  </a:cubicBezTo>
                  <a:cubicBezTo>
                    <a:pt x="178" y="120"/>
                    <a:pt x="178" y="120"/>
                    <a:pt x="178" y="120"/>
                  </a:cubicBezTo>
                  <a:cubicBezTo>
                    <a:pt x="178" y="121"/>
                    <a:pt x="178" y="121"/>
                    <a:pt x="178" y="121"/>
                  </a:cubicBezTo>
                  <a:cubicBezTo>
                    <a:pt x="179" y="122"/>
                    <a:pt x="179" y="122"/>
                    <a:pt x="179" y="122"/>
                  </a:cubicBezTo>
                  <a:cubicBezTo>
                    <a:pt x="179" y="124"/>
                    <a:pt x="179" y="124"/>
                    <a:pt x="179" y="124"/>
                  </a:cubicBezTo>
                  <a:cubicBezTo>
                    <a:pt x="180" y="125"/>
                    <a:pt x="180" y="125"/>
                    <a:pt x="180" y="125"/>
                  </a:cubicBezTo>
                  <a:cubicBezTo>
                    <a:pt x="180" y="126"/>
                    <a:pt x="180" y="126"/>
                    <a:pt x="180" y="126"/>
                  </a:cubicBezTo>
                  <a:cubicBezTo>
                    <a:pt x="180" y="126"/>
                    <a:pt x="180" y="126"/>
                    <a:pt x="180" y="126"/>
                  </a:cubicBezTo>
                  <a:cubicBezTo>
                    <a:pt x="180" y="127"/>
                    <a:pt x="180" y="127"/>
                    <a:pt x="180" y="127"/>
                  </a:cubicBezTo>
                  <a:cubicBezTo>
                    <a:pt x="180" y="128"/>
                    <a:pt x="180" y="128"/>
                    <a:pt x="180" y="128"/>
                  </a:cubicBezTo>
                  <a:cubicBezTo>
                    <a:pt x="180" y="128"/>
                    <a:pt x="180" y="128"/>
                    <a:pt x="180" y="128"/>
                  </a:cubicBezTo>
                  <a:cubicBezTo>
                    <a:pt x="180" y="129"/>
                    <a:pt x="180" y="129"/>
                    <a:pt x="180" y="129"/>
                  </a:cubicBezTo>
                  <a:cubicBezTo>
                    <a:pt x="179" y="131"/>
                    <a:pt x="179" y="131"/>
                    <a:pt x="179" y="131"/>
                  </a:cubicBezTo>
                  <a:cubicBezTo>
                    <a:pt x="178" y="132"/>
                    <a:pt x="178" y="132"/>
                    <a:pt x="178" y="132"/>
                  </a:cubicBezTo>
                  <a:cubicBezTo>
                    <a:pt x="178" y="132"/>
                    <a:pt x="178" y="132"/>
                    <a:pt x="178" y="132"/>
                  </a:cubicBezTo>
                  <a:cubicBezTo>
                    <a:pt x="178" y="133"/>
                    <a:pt x="178" y="133"/>
                    <a:pt x="178" y="133"/>
                  </a:cubicBezTo>
                  <a:cubicBezTo>
                    <a:pt x="177" y="133"/>
                    <a:pt x="177" y="133"/>
                    <a:pt x="177" y="133"/>
                  </a:cubicBezTo>
                  <a:cubicBezTo>
                    <a:pt x="176" y="134"/>
                    <a:pt x="176" y="134"/>
                    <a:pt x="176" y="134"/>
                  </a:cubicBezTo>
                  <a:cubicBezTo>
                    <a:pt x="175" y="134"/>
                    <a:pt x="175" y="134"/>
                    <a:pt x="175" y="134"/>
                  </a:cubicBezTo>
                  <a:cubicBezTo>
                    <a:pt x="175" y="133"/>
                    <a:pt x="175" y="133"/>
                    <a:pt x="175" y="133"/>
                  </a:cubicBezTo>
                  <a:cubicBezTo>
                    <a:pt x="174" y="133"/>
                    <a:pt x="174" y="133"/>
                    <a:pt x="174" y="133"/>
                  </a:cubicBezTo>
                  <a:cubicBezTo>
                    <a:pt x="175" y="133"/>
                    <a:pt x="175" y="133"/>
                    <a:pt x="175" y="133"/>
                  </a:cubicBezTo>
                  <a:cubicBezTo>
                    <a:pt x="173" y="132"/>
                    <a:pt x="173" y="132"/>
                    <a:pt x="173" y="132"/>
                  </a:cubicBezTo>
                  <a:cubicBezTo>
                    <a:pt x="174" y="131"/>
                    <a:pt x="174" y="131"/>
                    <a:pt x="174" y="131"/>
                  </a:cubicBezTo>
                  <a:cubicBezTo>
                    <a:pt x="173" y="131"/>
                    <a:pt x="173" y="131"/>
                    <a:pt x="173" y="131"/>
                  </a:cubicBezTo>
                  <a:cubicBezTo>
                    <a:pt x="173" y="131"/>
                    <a:pt x="173" y="131"/>
                    <a:pt x="173" y="131"/>
                  </a:cubicBezTo>
                  <a:cubicBezTo>
                    <a:pt x="172" y="130"/>
                    <a:pt x="172" y="130"/>
                    <a:pt x="172" y="130"/>
                  </a:cubicBezTo>
                  <a:cubicBezTo>
                    <a:pt x="172" y="129"/>
                    <a:pt x="172" y="129"/>
                    <a:pt x="172" y="129"/>
                  </a:cubicBezTo>
                  <a:cubicBezTo>
                    <a:pt x="172" y="128"/>
                    <a:pt x="172" y="128"/>
                    <a:pt x="172" y="128"/>
                  </a:cubicBezTo>
                  <a:cubicBezTo>
                    <a:pt x="171" y="128"/>
                    <a:pt x="171" y="128"/>
                    <a:pt x="171" y="128"/>
                  </a:cubicBezTo>
                  <a:cubicBezTo>
                    <a:pt x="171" y="127"/>
                    <a:pt x="171" y="127"/>
                    <a:pt x="171" y="127"/>
                  </a:cubicBezTo>
                  <a:cubicBezTo>
                    <a:pt x="171" y="127"/>
                    <a:pt x="171" y="127"/>
                    <a:pt x="171" y="127"/>
                  </a:cubicBezTo>
                  <a:cubicBezTo>
                    <a:pt x="171" y="126"/>
                    <a:pt x="171" y="126"/>
                    <a:pt x="171" y="126"/>
                  </a:cubicBezTo>
                  <a:cubicBezTo>
                    <a:pt x="172" y="126"/>
                    <a:pt x="172" y="126"/>
                    <a:pt x="172" y="126"/>
                  </a:cubicBezTo>
                  <a:cubicBezTo>
                    <a:pt x="171" y="126"/>
                    <a:pt x="171" y="126"/>
                    <a:pt x="171" y="126"/>
                  </a:cubicBezTo>
                  <a:cubicBezTo>
                    <a:pt x="171" y="126"/>
                    <a:pt x="171" y="126"/>
                    <a:pt x="171" y="126"/>
                  </a:cubicBezTo>
                  <a:cubicBezTo>
                    <a:pt x="171" y="126"/>
                    <a:pt x="171" y="126"/>
                    <a:pt x="171" y="126"/>
                  </a:cubicBezTo>
                  <a:cubicBezTo>
                    <a:pt x="171" y="126"/>
                    <a:pt x="171" y="126"/>
                    <a:pt x="171" y="126"/>
                  </a:cubicBezTo>
                  <a:cubicBezTo>
                    <a:pt x="170" y="126"/>
                    <a:pt x="170" y="126"/>
                    <a:pt x="170" y="126"/>
                  </a:cubicBezTo>
                  <a:cubicBezTo>
                    <a:pt x="170" y="126"/>
                    <a:pt x="170" y="126"/>
                    <a:pt x="170" y="126"/>
                  </a:cubicBezTo>
                  <a:cubicBezTo>
                    <a:pt x="170" y="125"/>
                    <a:pt x="170" y="125"/>
                    <a:pt x="170" y="125"/>
                  </a:cubicBezTo>
                  <a:cubicBezTo>
                    <a:pt x="169" y="125"/>
                    <a:pt x="169" y="125"/>
                    <a:pt x="169" y="125"/>
                  </a:cubicBezTo>
                  <a:cubicBezTo>
                    <a:pt x="169" y="124"/>
                    <a:pt x="169" y="124"/>
                    <a:pt x="169" y="124"/>
                  </a:cubicBezTo>
                  <a:cubicBezTo>
                    <a:pt x="169" y="123"/>
                    <a:pt x="169" y="123"/>
                    <a:pt x="169" y="123"/>
                  </a:cubicBezTo>
                  <a:cubicBezTo>
                    <a:pt x="170" y="122"/>
                    <a:pt x="170" y="122"/>
                    <a:pt x="170" y="122"/>
                  </a:cubicBezTo>
                  <a:cubicBezTo>
                    <a:pt x="170" y="121"/>
                    <a:pt x="170" y="121"/>
                    <a:pt x="170" y="121"/>
                  </a:cubicBezTo>
                  <a:cubicBezTo>
                    <a:pt x="169" y="121"/>
                    <a:pt x="169" y="121"/>
                    <a:pt x="169" y="121"/>
                  </a:cubicBezTo>
                  <a:cubicBezTo>
                    <a:pt x="169" y="121"/>
                    <a:pt x="169" y="121"/>
                    <a:pt x="169" y="121"/>
                  </a:cubicBezTo>
                  <a:cubicBezTo>
                    <a:pt x="169" y="122"/>
                    <a:pt x="169" y="122"/>
                    <a:pt x="169" y="122"/>
                  </a:cubicBezTo>
                  <a:cubicBezTo>
                    <a:pt x="169" y="122"/>
                    <a:pt x="169" y="122"/>
                    <a:pt x="169" y="122"/>
                  </a:cubicBezTo>
                  <a:cubicBezTo>
                    <a:pt x="169" y="122"/>
                    <a:pt x="169" y="122"/>
                    <a:pt x="169" y="122"/>
                  </a:cubicBezTo>
                  <a:cubicBezTo>
                    <a:pt x="168" y="122"/>
                    <a:pt x="168" y="122"/>
                    <a:pt x="168" y="122"/>
                  </a:cubicBezTo>
                  <a:cubicBezTo>
                    <a:pt x="168" y="121"/>
                    <a:pt x="168" y="121"/>
                    <a:pt x="168" y="121"/>
                  </a:cubicBezTo>
                  <a:cubicBezTo>
                    <a:pt x="169" y="120"/>
                    <a:pt x="169" y="120"/>
                    <a:pt x="169" y="120"/>
                  </a:cubicBezTo>
                  <a:cubicBezTo>
                    <a:pt x="169" y="118"/>
                    <a:pt x="169" y="118"/>
                    <a:pt x="169" y="118"/>
                  </a:cubicBezTo>
                  <a:cubicBezTo>
                    <a:pt x="170" y="117"/>
                    <a:pt x="170" y="117"/>
                    <a:pt x="170" y="117"/>
                  </a:cubicBezTo>
                  <a:cubicBezTo>
                    <a:pt x="169" y="116"/>
                    <a:pt x="169" y="116"/>
                    <a:pt x="169" y="116"/>
                  </a:cubicBezTo>
                  <a:cubicBezTo>
                    <a:pt x="168" y="116"/>
                    <a:pt x="168" y="116"/>
                    <a:pt x="168" y="116"/>
                  </a:cubicBezTo>
                  <a:cubicBezTo>
                    <a:pt x="168" y="115"/>
                    <a:pt x="168" y="115"/>
                    <a:pt x="168" y="115"/>
                  </a:cubicBezTo>
                  <a:cubicBezTo>
                    <a:pt x="168" y="115"/>
                    <a:pt x="168" y="115"/>
                    <a:pt x="168" y="115"/>
                  </a:cubicBezTo>
                  <a:cubicBezTo>
                    <a:pt x="168" y="115"/>
                    <a:pt x="168" y="115"/>
                    <a:pt x="168" y="115"/>
                  </a:cubicBezTo>
                  <a:cubicBezTo>
                    <a:pt x="167" y="114"/>
                    <a:pt x="167" y="114"/>
                    <a:pt x="167" y="114"/>
                  </a:cubicBezTo>
                  <a:cubicBezTo>
                    <a:pt x="167" y="114"/>
                    <a:pt x="167" y="114"/>
                    <a:pt x="167" y="114"/>
                  </a:cubicBezTo>
                  <a:cubicBezTo>
                    <a:pt x="167" y="113"/>
                    <a:pt x="167" y="113"/>
                    <a:pt x="167" y="113"/>
                  </a:cubicBezTo>
                  <a:cubicBezTo>
                    <a:pt x="166" y="113"/>
                    <a:pt x="166" y="113"/>
                    <a:pt x="166" y="113"/>
                  </a:cubicBezTo>
                  <a:cubicBezTo>
                    <a:pt x="166" y="112"/>
                    <a:pt x="166" y="112"/>
                    <a:pt x="166" y="112"/>
                  </a:cubicBezTo>
                  <a:cubicBezTo>
                    <a:pt x="165" y="111"/>
                    <a:pt x="165" y="111"/>
                    <a:pt x="165" y="111"/>
                  </a:cubicBezTo>
                  <a:cubicBezTo>
                    <a:pt x="164" y="111"/>
                    <a:pt x="164" y="111"/>
                    <a:pt x="164" y="111"/>
                  </a:cubicBezTo>
                  <a:cubicBezTo>
                    <a:pt x="163" y="111"/>
                    <a:pt x="163" y="111"/>
                    <a:pt x="163" y="111"/>
                  </a:cubicBezTo>
                  <a:cubicBezTo>
                    <a:pt x="163" y="112"/>
                    <a:pt x="163" y="112"/>
                    <a:pt x="163" y="112"/>
                  </a:cubicBezTo>
                  <a:cubicBezTo>
                    <a:pt x="163" y="112"/>
                    <a:pt x="163" y="112"/>
                    <a:pt x="163" y="112"/>
                  </a:cubicBezTo>
                  <a:cubicBezTo>
                    <a:pt x="162" y="112"/>
                    <a:pt x="162" y="112"/>
                    <a:pt x="162" y="112"/>
                  </a:cubicBezTo>
                  <a:cubicBezTo>
                    <a:pt x="162" y="112"/>
                    <a:pt x="162" y="112"/>
                    <a:pt x="162" y="112"/>
                  </a:cubicBezTo>
                  <a:cubicBezTo>
                    <a:pt x="161" y="113"/>
                    <a:pt x="161" y="113"/>
                    <a:pt x="161" y="113"/>
                  </a:cubicBezTo>
                  <a:cubicBezTo>
                    <a:pt x="160" y="113"/>
                    <a:pt x="160" y="113"/>
                    <a:pt x="160" y="113"/>
                  </a:cubicBezTo>
                  <a:cubicBezTo>
                    <a:pt x="159" y="113"/>
                    <a:pt x="159" y="113"/>
                    <a:pt x="159" y="113"/>
                  </a:cubicBezTo>
                  <a:cubicBezTo>
                    <a:pt x="159" y="113"/>
                    <a:pt x="159" y="113"/>
                    <a:pt x="159" y="113"/>
                  </a:cubicBezTo>
                  <a:cubicBezTo>
                    <a:pt x="159" y="112"/>
                    <a:pt x="159" y="112"/>
                    <a:pt x="159" y="112"/>
                  </a:cubicBezTo>
                  <a:cubicBezTo>
                    <a:pt x="159" y="113"/>
                    <a:pt x="159" y="113"/>
                    <a:pt x="159" y="113"/>
                  </a:cubicBezTo>
                  <a:cubicBezTo>
                    <a:pt x="159" y="113"/>
                    <a:pt x="159" y="113"/>
                    <a:pt x="159" y="113"/>
                  </a:cubicBezTo>
                  <a:cubicBezTo>
                    <a:pt x="159" y="112"/>
                    <a:pt x="159" y="112"/>
                    <a:pt x="159" y="112"/>
                  </a:cubicBezTo>
                  <a:cubicBezTo>
                    <a:pt x="158" y="112"/>
                    <a:pt x="158" y="112"/>
                    <a:pt x="158" y="112"/>
                  </a:cubicBezTo>
                  <a:cubicBezTo>
                    <a:pt x="157" y="111"/>
                    <a:pt x="157" y="111"/>
                    <a:pt x="157" y="111"/>
                  </a:cubicBezTo>
                  <a:cubicBezTo>
                    <a:pt x="157" y="111"/>
                    <a:pt x="157" y="111"/>
                    <a:pt x="157" y="111"/>
                  </a:cubicBezTo>
                  <a:cubicBezTo>
                    <a:pt x="158" y="111"/>
                    <a:pt x="158" y="111"/>
                    <a:pt x="158" y="111"/>
                  </a:cubicBezTo>
                  <a:cubicBezTo>
                    <a:pt x="158" y="111"/>
                    <a:pt x="158" y="111"/>
                    <a:pt x="158" y="111"/>
                  </a:cubicBezTo>
                  <a:cubicBezTo>
                    <a:pt x="157" y="110"/>
                    <a:pt x="157" y="110"/>
                    <a:pt x="157" y="110"/>
                  </a:cubicBezTo>
                  <a:cubicBezTo>
                    <a:pt x="157" y="110"/>
                    <a:pt x="157" y="110"/>
                    <a:pt x="157" y="110"/>
                  </a:cubicBezTo>
                  <a:cubicBezTo>
                    <a:pt x="157" y="110"/>
                    <a:pt x="157" y="110"/>
                    <a:pt x="157" y="110"/>
                  </a:cubicBezTo>
                  <a:cubicBezTo>
                    <a:pt x="157" y="110"/>
                    <a:pt x="157" y="110"/>
                    <a:pt x="157" y="110"/>
                  </a:cubicBezTo>
                  <a:cubicBezTo>
                    <a:pt x="157" y="111"/>
                    <a:pt x="157" y="111"/>
                    <a:pt x="157" y="111"/>
                  </a:cubicBezTo>
                  <a:cubicBezTo>
                    <a:pt x="156" y="110"/>
                    <a:pt x="156" y="110"/>
                    <a:pt x="156" y="110"/>
                  </a:cubicBezTo>
                  <a:cubicBezTo>
                    <a:pt x="156" y="110"/>
                    <a:pt x="156" y="110"/>
                    <a:pt x="156" y="110"/>
                  </a:cubicBezTo>
                  <a:cubicBezTo>
                    <a:pt x="155" y="110"/>
                    <a:pt x="155" y="110"/>
                    <a:pt x="155" y="110"/>
                  </a:cubicBezTo>
                  <a:cubicBezTo>
                    <a:pt x="153" y="110"/>
                    <a:pt x="153" y="110"/>
                    <a:pt x="153" y="110"/>
                  </a:cubicBezTo>
                  <a:cubicBezTo>
                    <a:pt x="154" y="110"/>
                    <a:pt x="154" y="110"/>
                    <a:pt x="154" y="110"/>
                  </a:cubicBezTo>
                  <a:cubicBezTo>
                    <a:pt x="155" y="110"/>
                    <a:pt x="155" y="110"/>
                    <a:pt x="155" y="110"/>
                  </a:cubicBezTo>
                  <a:cubicBezTo>
                    <a:pt x="155" y="110"/>
                    <a:pt x="155" y="110"/>
                    <a:pt x="155" y="110"/>
                  </a:cubicBezTo>
                  <a:cubicBezTo>
                    <a:pt x="155" y="109"/>
                    <a:pt x="155" y="109"/>
                    <a:pt x="155" y="109"/>
                  </a:cubicBezTo>
                  <a:cubicBezTo>
                    <a:pt x="154" y="109"/>
                    <a:pt x="154" y="109"/>
                    <a:pt x="154" y="109"/>
                  </a:cubicBezTo>
                  <a:cubicBezTo>
                    <a:pt x="153" y="110"/>
                    <a:pt x="153" y="110"/>
                    <a:pt x="153" y="110"/>
                  </a:cubicBezTo>
                  <a:cubicBezTo>
                    <a:pt x="153" y="110"/>
                    <a:pt x="153" y="110"/>
                    <a:pt x="153" y="110"/>
                  </a:cubicBezTo>
                  <a:cubicBezTo>
                    <a:pt x="151" y="110"/>
                    <a:pt x="151" y="110"/>
                    <a:pt x="151" y="110"/>
                  </a:cubicBezTo>
                  <a:cubicBezTo>
                    <a:pt x="151" y="109"/>
                    <a:pt x="151" y="109"/>
                    <a:pt x="151" y="109"/>
                  </a:cubicBezTo>
                  <a:cubicBezTo>
                    <a:pt x="150" y="110"/>
                    <a:pt x="150" y="110"/>
                    <a:pt x="150" y="110"/>
                  </a:cubicBezTo>
                  <a:cubicBezTo>
                    <a:pt x="149" y="110"/>
                    <a:pt x="149" y="110"/>
                    <a:pt x="149" y="110"/>
                  </a:cubicBezTo>
                  <a:cubicBezTo>
                    <a:pt x="148" y="110"/>
                    <a:pt x="148" y="110"/>
                    <a:pt x="148" y="110"/>
                  </a:cubicBezTo>
                  <a:cubicBezTo>
                    <a:pt x="147" y="109"/>
                    <a:pt x="147" y="109"/>
                    <a:pt x="147" y="109"/>
                  </a:cubicBezTo>
                  <a:cubicBezTo>
                    <a:pt x="147" y="109"/>
                    <a:pt x="147" y="109"/>
                    <a:pt x="147" y="109"/>
                  </a:cubicBezTo>
                  <a:cubicBezTo>
                    <a:pt x="147" y="108"/>
                    <a:pt x="147" y="108"/>
                    <a:pt x="147" y="108"/>
                  </a:cubicBezTo>
                  <a:cubicBezTo>
                    <a:pt x="147" y="108"/>
                    <a:pt x="147" y="108"/>
                    <a:pt x="147" y="108"/>
                  </a:cubicBezTo>
                  <a:cubicBezTo>
                    <a:pt x="147" y="109"/>
                    <a:pt x="147" y="109"/>
                    <a:pt x="147" y="109"/>
                  </a:cubicBezTo>
                  <a:cubicBezTo>
                    <a:pt x="146" y="110"/>
                    <a:pt x="146" y="110"/>
                    <a:pt x="146" y="110"/>
                  </a:cubicBezTo>
                  <a:cubicBezTo>
                    <a:pt x="145" y="109"/>
                    <a:pt x="145" y="109"/>
                    <a:pt x="145" y="109"/>
                  </a:cubicBezTo>
                  <a:cubicBezTo>
                    <a:pt x="145" y="110"/>
                    <a:pt x="145" y="110"/>
                    <a:pt x="145" y="110"/>
                  </a:cubicBezTo>
                  <a:cubicBezTo>
                    <a:pt x="144" y="109"/>
                    <a:pt x="144" y="109"/>
                    <a:pt x="144" y="109"/>
                  </a:cubicBezTo>
                  <a:cubicBezTo>
                    <a:pt x="141" y="110"/>
                    <a:pt x="141" y="110"/>
                    <a:pt x="141" y="110"/>
                  </a:cubicBezTo>
                  <a:cubicBezTo>
                    <a:pt x="141" y="110"/>
                    <a:pt x="141" y="110"/>
                    <a:pt x="141" y="110"/>
                  </a:cubicBezTo>
                  <a:cubicBezTo>
                    <a:pt x="139" y="111"/>
                    <a:pt x="139" y="111"/>
                    <a:pt x="139" y="111"/>
                  </a:cubicBezTo>
                  <a:cubicBezTo>
                    <a:pt x="138" y="112"/>
                    <a:pt x="138" y="112"/>
                    <a:pt x="138" y="112"/>
                  </a:cubicBezTo>
                  <a:cubicBezTo>
                    <a:pt x="138" y="112"/>
                    <a:pt x="138" y="112"/>
                    <a:pt x="138" y="112"/>
                  </a:cubicBezTo>
                  <a:cubicBezTo>
                    <a:pt x="139" y="112"/>
                    <a:pt x="139" y="112"/>
                    <a:pt x="139" y="112"/>
                  </a:cubicBezTo>
                  <a:cubicBezTo>
                    <a:pt x="139" y="112"/>
                    <a:pt x="139" y="112"/>
                    <a:pt x="139" y="112"/>
                  </a:cubicBezTo>
                  <a:cubicBezTo>
                    <a:pt x="140" y="112"/>
                    <a:pt x="140" y="112"/>
                    <a:pt x="140" y="112"/>
                  </a:cubicBezTo>
                  <a:cubicBezTo>
                    <a:pt x="140" y="112"/>
                    <a:pt x="140" y="112"/>
                    <a:pt x="140" y="112"/>
                  </a:cubicBezTo>
                  <a:cubicBezTo>
                    <a:pt x="141" y="112"/>
                    <a:pt x="141" y="112"/>
                    <a:pt x="141" y="112"/>
                  </a:cubicBezTo>
                  <a:cubicBezTo>
                    <a:pt x="140" y="113"/>
                    <a:pt x="140" y="113"/>
                    <a:pt x="140" y="113"/>
                  </a:cubicBezTo>
                  <a:cubicBezTo>
                    <a:pt x="139" y="113"/>
                    <a:pt x="139" y="113"/>
                    <a:pt x="139" y="113"/>
                  </a:cubicBezTo>
                  <a:cubicBezTo>
                    <a:pt x="139" y="114"/>
                    <a:pt x="139" y="114"/>
                    <a:pt x="139" y="114"/>
                  </a:cubicBezTo>
                  <a:cubicBezTo>
                    <a:pt x="139" y="114"/>
                    <a:pt x="139" y="114"/>
                    <a:pt x="139" y="114"/>
                  </a:cubicBezTo>
                  <a:cubicBezTo>
                    <a:pt x="141" y="115"/>
                    <a:pt x="141" y="115"/>
                    <a:pt x="141" y="115"/>
                  </a:cubicBezTo>
                  <a:cubicBezTo>
                    <a:pt x="142" y="116"/>
                    <a:pt x="142" y="116"/>
                    <a:pt x="142" y="116"/>
                  </a:cubicBezTo>
                  <a:cubicBezTo>
                    <a:pt x="142" y="116"/>
                    <a:pt x="142" y="116"/>
                    <a:pt x="142" y="116"/>
                  </a:cubicBezTo>
                  <a:cubicBezTo>
                    <a:pt x="141" y="116"/>
                    <a:pt x="141" y="116"/>
                    <a:pt x="141" y="116"/>
                  </a:cubicBezTo>
                  <a:cubicBezTo>
                    <a:pt x="141" y="116"/>
                    <a:pt x="141" y="116"/>
                    <a:pt x="141" y="116"/>
                  </a:cubicBezTo>
                  <a:cubicBezTo>
                    <a:pt x="141" y="116"/>
                    <a:pt x="141" y="116"/>
                    <a:pt x="141" y="116"/>
                  </a:cubicBezTo>
                  <a:cubicBezTo>
                    <a:pt x="140" y="115"/>
                    <a:pt x="140" y="115"/>
                    <a:pt x="140" y="115"/>
                  </a:cubicBezTo>
                  <a:cubicBezTo>
                    <a:pt x="140" y="115"/>
                    <a:pt x="140" y="115"/>
                    <a:pt x="140" y="115"/>
                  </a:cubicBezTo>
                  <a:cubicBezTo>
                    <a:pt x="139" y="115"/>
                    <a:pt x="139" y="115"/>
                    <a:pt x="139" y="115"/>
                  </a:cubicBezTo>
                  <a:cubicBezTo>
                    <a:pt x="139" y="115"/>
                    <a:pt x="139" y="115"/>
                    <a:pt x="139" y="115"/>
                  </a:cubicBezTo>
                  <a:cubicBezTo>
                    <a:pt x="138" y="114"/>
                    <a:pt x="138" y="114"/>
                    <a:pt x="138" y="114"/>
                  </a:cubicBezTo>
                  <a:cubicBezTo>
                    <a:pt x="137" y="114"/>
                    <a:pt x="137" y="114"/>
                    <a:pt x="137" y="114"/>
                  </a:cubicBezTo>
                  <a:cubicBezTo>
                    <a:pt x="138" y="115"/>
                    <a:pt x="138" y="115"/>
                    <a:pt x="138" y="115"/>
                  </a:cubicBezTo>
                  <a:cubicBezTo>
                    <a:pt x="138" y="116"/>
                    <a:pt x="138" y="116"/>
                    <a:pt x="138" y="116"/>
                  </a:cubicBezTo>
                  <a:cubicBezTo>
                    <a:pt x="137" y="116"/>
                    <a:pt x="137" y="116"/>
                    <a:pt x="137" y="116"/>
                  </a:cubicBezTo>
                  <a:cubicBezTo>
                    <a:pt x="137" y="115"/>
                    <a:pt x="137" y="115"/>
                    <a:pt x="137" y="115"/>
                  </a:cubicBezTo>
                  <a:cubicBezTo>
                    <a:pt x="136" y="115"/>
                    <a:pt x="136" y="115"/>
                    <a:pt x="136" y="115"/>
                  </a:cubicBezTo>
                  <a:cubicBezTo>
                    <a:pt x="135" y="115"/>
                    <a:pt x="135" y="115"/>
                    <a:pt x="135" y="115"/>
                  </a:cubicBezTo>
                  <a:cubicBezTo>
                    <a:pt x="135" y="116"/>
                    <a:pt x="135" y="116"/>
                    <a:pt x="135" y="116"/>
                  </a:cubicBezTo>
                  <a:cubicBezTo>
                    <a:pt x="134" y="115"/>
                    <a:pt x="134" y="115"/>
                    <a:pt x="134" y="115"/>
                  </a:cubicBezTo>
                  <a:cubicBezTo>
                    <a:pt x="133" y="115"/>
                    <a:pt x="133" y="115"/>
                    <a:pt x="133" y="115"/>
                  </a:cubicBezTo>
                  <a:cubicBezTo>
                    <a:pt x="132" y="115"/>
                    <a:pt x="132" y="115"/>
                    <a:pt x="132" y="115"/>
                  </a:cubicBezTo>
                  <a:cubicBezTo>
                    <a:pt x="132" y="115"/>
                    <a:pt x="132" y="115"/>
                    <a:pt x="132" y="115"/>
                  </a:cubicBezTo>
                  <a:cubicBezTo>
                    <a:pt x="132" y="115"/>
                    <a:pt x="132" y="115"/>
                    <a:pt x="132" y="115"/>
                  </a:cubicBezTo>
                  <a:cubicBezTo>
                    <a:pt x="133" y="114"/>
                    <a:pt x="133" y="114"/>
                    <a:pt x="133" y="114"/>
                  </a:cubicBezTo>
                  <a:cubicBezTo>
                    <a:pt x="132" y="114"/>
                    <a:pt x="132" y="114"/>
                    <a:pt x="132" y="114"/>
                  </a:cubicBezTo>
                  <a:cubicBezTo>
                    <a:pt x="132" y="114"/>
                    <a:pt x="132" y="114"/>
                    <a:pt x="132" y="114"/>
                  </a:cubicBezTo>
                  <a:cubicBezTo>
                    <a:pt x="131" y="114"/>
                    <a:pt x="131" y="114"/>
                    <a:pt x="131" y="114"/>
                  </a:cubicBezTo>
                  <a:cubicBezTo>
                    <a:pt x="131" y="113"/>
                    <a:pt x="131" y="113"/>
                    <a:pt x="131" y="113"/>
                  </a:cubicBezTo>
                  <a:cubicBezTo>
                    <a:pt x="131" y="113"/>
                    <a:pt x="131" y="113"/>
                    <a:pt x="131" y="113"/>
                  </a:cubicBezTo>
                  <a:cubicBezTo>
                    <a:pt x="130" y="113"/>
                    <a:pt x="130" y="113"/>
                    <a:pt x="130" y="113"/>
                  </a:cubicBezTo>
                  <a:cubicBezTo>
                    <a:pt x="130" y="113"/>
                    <a:pt x="130" y="113"/>
                    <a:pt x="130" y="113"/>
                  </a:cubicBezTo>
                  <a:cubicBezTo>
                    <a:pt x="130" y="112"/>
                    <a:pt x="130" y="112"/>
                    <a:pt x="130" y="112"/>
                  </a:cubicBezTo>
                  <a:cubicBezTo>
                    <a:pt x="130" y="112"/>
                    <a:pt x="130" y="112"/>
                    <a:pt x="130" y="112"/>
                  </a:cubicBezTo>
                  <a:cubicBezTo>
                    <a:pt x="129" y="112"/>
                    <a:pt x="129" y="112"/>
                    <a:pt x="129" y="112"/>
                  </a:cubicBezTo>
                  <a:cubicBezTo>
                    <a:pt x="129" y="113"/>
                    <a:pt x="129" y="113"/>
                    <a:pt x="129" y="113"/>
                  </a:cubicBezTo>
                  <a:cubicBezTo>
                    <a:pt x="129" y="113"/>
                    <a:pt x="129" y="113"/>
                    <a:pt x="129" y="113"/>
                  </a:cubicBezTo>
                  <a:cubicBezTo>
                    <a:pt x="128" y="113"/>
                    <a:pt x="128" y="113"/>
                    <a:pt x="128" y="113"/>
                  </a:cubicBezTo>
                  <a:cubicBezTo>
                    <a:pt x="126" y="113"/>
                    <a:pt x="126" y="113"/>
                    <a:pt x="126" y="113"/>
                  </a:cubicBezTo>
                  <a:cubicBezTo>
                    <a:pt x="125" y="113"/>
                    <a:pt x="125" y="113"/>
                    <a:pt x="125" y="113"/>
                  </a:cubicBezTo>
                  <a:cubicBezTo>
                    <a:pt x="123" y="112"/>
                    <a:pt x="123" y="112"/>
                    <a:pt x="123" y="112"/>
                  </a:cubicBezTo>
                  <a:cubicBezTo>
                    <a:pt x="122" y="112"/>
                    <a:pt x="122" y="112"/>
                    <a:pt x="122" y="112"/>
                  </a:cubicBezTo>
                  <a:cubicBezTo>
                    <a:pt x="121" y="113"/>
                    <a:pt x="121" y="113"/>
                    <a:pt x="121" y="113"/>
                  </a:cubicBezTo>
                  <a:cubicBezTo>
                    <a:pt x="120" y="113"/>
                    <a:pt x="120" y="113"/>
                    <a:pt x="120" y="113"/>
                  </a:cubicBezTo>
                  <a:cubicBezTo>
                    <a:pt x="119" y="113"/>
                    <a:pt x="119" y="113"/>
                    <a:pt x="119" y="113"/>
                  </a:cubicBezTo>
                  <a:cubicBezTo>
                    <a:pt x="119" y="114"/>
                    <a:pt x="119" y="114"/>
                    <a:pt x="119" y="114"/>
                  </a:cubicBezTo>
                  <a:cubicBezTo>
                    <a:pt x="118" y="114"/>
                    <a:pt x="118" y="114"/>
                    <a:pt x="118" y="114"/>
                  </a:cubicBezTo>
                  <a:cubicBezTo>
                    <a:pt x="118" y="113"/>
                    <a:pt x="118" y="113"/>
                    <a:pt x="118" y="113"/>
                  </a:cubicBezTo>
                  <a:cubicBezTo>
                    <a:pt x="118" y="113"/>
                    <a:pt x="118" y="113"/>
                    <a:pt x="118" y="113"/>
                  </a:cubicBezTo>
                  <a:cubicBezTo>
                    <a:pt x="118" y="112"/>
                    <a:pt x="118" y="112"/>
                    <a:pt x="118" y="112"/>
                  </a:cubicBezTo>
                  <a:cubicBezTo>
                    <a:pt x="118" y="111"/>
                    <a:pt x="118" y="111"/>
                    <a:pt x="118" y="111"/>
                  </a:cubicBezTo>
                  <a:cubicBezTo>
                    <a:pt x="118" y="112"/>
                    <a:pt x="118" y="112"/>
                    <a:pt x="118" y="112"/>
                  </a:cubicBezTo>
                  <a:cubicBezTo>
                    <a:pt x="117" y="113"/>
                    <a:pt x="117" y="113"/>
                    <a:pt x="117" y="113"/>
                  </a:cubicBezTo>
                  <a:cubicBezTo>
                    <a:pt x="116" y="113"/>
                    <a:pt x="116" y="113"/>
                    <a:pt x="116" y="113"/>
                  </a:cubicBezTo>
                  <a:cubicBezTo>
                    <a:pt x="116" y="112"/>
                    <a:pt x="116" y="112"/>
                    <a:pt x="116" y="112"/>
                  </a:cubicBezTo>
                  <a:cubicBezTo>
                    <a:pt x="116" y="113"/>
                    <a:pt x="116" y="113"/>
                    <a:pt x="116" y="113"/>
                  </a:cubicBezTo>
                  <a:cubicBezTo>
                    <a:pt x="116" y="114"/>
                    <a:pt x="116" y="114"/>
                    <a:pt x="116" y="114"/>
                  </a:cubicBezTo>
                  <a:cubicBezTo>
                    <a:pt x="117" y="115"/>
                    <a:pt x="117" y="115"/>
                    <a:pt x="117" y="115"/>
                  </a:cubicBezTo>
                  <a:cubicBezTo>
                    <a:pt x="116" y="115"/>
                    <a:pt x="116" y="115"/>
                    <a:pt x="116" y="115"/>
                  </a:cubicBezTo>
                  <a:cubicBezTo>
                    <a:pt x="115" y="115"/>
                    <a:pt x="115" y="115"/>
                    <a:pt x="115" y="115"/>
                  </a:cubicBezTo>
                  <a:cubicBezTo>
                    <a:pt x="114" y="116"/>
                    <a:pt x="114" y="116"/>
                    <a:pt x="114" y="116"/>
                  </a:cubicBezTo>
                  <a:cubicBezTo>
                    <a:pt x="112" y="117"/>
                    <a:pt x="112" y="117"/>
                    <a:pt x="112" y="117"/>
                  </a:cubicBezTo>
                  <a:cubicBezTo>
                    <a:pt x="112" y="117"/>
                    <a:pt x="112" y="117"/>
                    <a:pt x="112" y="117"/>
                  </a:cubicBezTo>
                  <a:cubicBezTo>
                    <a:pt x="111" y="118"/>
                    <a:pt x="111" y="118"/>
                    <a:pt x="111" y="118"/>
                  </a:cubicBezTo>
                  <a:cubicBezTo>
                    <a:pt x="110" y="118"/>
                    <a:pt x="110" y="118"/>
                    <a:pt x="110" y="118"/>
                  </a:cubicBezTo>
                  <a:cubicBezTo>
                    <a:pt x="111" y="117"/>
                    <a:pt x="111" y="117"/>
                    <a:pt x="111" y="117"/>
                  </a:cubicBezTo>
                  <a:cubicBezTo>
                    <a:pt x="110" y="117"/>
                    <a:pt x="110" y="117"/>
                    <a:pt x="110" y="117"/>
                  </a:cubicBezTo>
                  <a:cubicBezTo>
                    <a:pt x="110" y="117"/>
                    <a:pt x="110" y="117"/>
                    <a:pt x="110" y="117"/>
                  </a:cubicBezTo>
                  <a:cubicBezTo>
                    <a:pt x="109" y="117"/>
                    <a:pt x="109" y="117"/>
                    <a:pt x="109" y="117"/>
                  </a:cubicBezTo>
                  <a:cubicBezTo>
                    <a:pt x="109" y="117"/>
                    <a:pt x="109" y="117"/>
                    <a:pt x="109" y="117"/>
                  </a:cubicBezTo>
                  <a:cubicBezTo>
                    <a:pt x="109" y="118"/>
                    <a:pt x="109" y="118"/>
                    <a:pt x="109" y="118"/>
                  </a:cubicBezTo>
                  <a:cubicBezTo>
                    <a:pt x="108" y="118"/>
                    <a:pt x="108" y="118"/>
                    <a:pt x="108" y="118"/>
                  </a:cubicBezTo>
                  <a:cubicBezTo>
                    <a:pt x="108" y="118"/>
                    <a:pt x="108" y="118"/>
                    <a:pt x="108" y="118"/>
                  </a:cubicBezTo>
                  <a:cubicBezTo>
                    <a:pt x="108" y="119"/>
                    <a:pt x="108" y="119"/>
                    <a:pt x="108" y="119"/>
                  </a:cubicBezTo>
                  <a:cubicBezTo>
                    <a:pt x="107" y="119"/>
                    <a:pt x="107" y="119"/>
                    <a:pt x="107" y="119"/>
                  </a:cubicBezTo>
                  <a:cubicBezTo>
                    <a:pt x="107" y="119"/>
                    <a:pt x="107" y="119"/>
                    <a:pt x="107" y="119"/>
                  </a:cubicBezTo>
                  <a:cubicBezTo>
                    <a:pt x="106" y="120"/>
                    <a:pt x="106" y="120"/>
                    <a:pt x="106" y="120"/>
                  </a:cubicBezTo>
                  <a:cubicBezTo>
                    <a:pt x="106" y="120"/>
                    <a:pt x="106" y="120"/>
                    <a:pt x="106" y="120"/>
                  </a:cubicBezTo>
                  <a:cubicBezTo>
                    <a:pt x="105" y="121"/>
                    <a:pt x="105" y="121"/>
                    <a:pt x="105" y="121"/>
                  </a:cubicBezTo>
                  <a:cubicBezTo>
                    <a:pt x="105" y="121"/>
                    <a:pt x="105" y="121"/>
                    <a:pt x="105" y="121"/>
                  </a:cubicBezTo>
                  <a:cubicBezTo>
                    <a:pt x="105" y="123"/>
                    <a:pt x="105" y="123"/>
                    <a:pt x="105" y="123"/>
                  </a:cubicBezTo>
                  <a:cubicBezTo>
                    <a:pt x="104" y="123"/>
                    <a:pt x="104" y="123"/>
                    <a:pt x="104" y="123"/>
                  </a:cubicBezTo>
                  <a:cubicBezTo>
                    <a:pt x="104" y="124"/>
                    <a:pt x="104" y="124"/>
                    <a:pt x="104" y="124"/>
                  </a:cubicBezTo>
                  <a:cubicBezTo>
                    <a:pt x="103" y="125"/>
                    <a:pt x="103" y="125"/>
                    <a:pt x="103" y="125"/>
                  </a:cubicBezTo>
                  <a:cubicBezTo>
                    <a:pt x="104" y="126"/>
                    <a:pt x="104" y="126"/>
                    <a:pt x="104" y="126"/>
                  </a:cubicBezTo>
                  <a:cubicBezTo>
                    <a:pt x="104" y="128"/>
                    <a:pt x="104" y="128"/>
                    <a:pt x="104" y="128"/>
                  </a:cubicBezTo>
                  <a:cubicBezTo>
                    <a:pt x="104" y="128"/>
                    <a:pt x="104" y="128"/>
                    <a:pt x="104" y="128"/>
                  </a:cubicBezTo>
                  <a:cubicBezTo>
                    <a:pt x="104" y="129"/>
                    <a:pt x="104" y="129"/>
                    <a:pt x="104" y="129"/>
                  </a:cubicBezTo>
                  <a:cubicBezTo>
                    <a:pt x="103" y="130"/>
                    <a:pt x="103" y="130"/>
                    <a:pt x="103" y="130"/>
                  </a:cubicBezTo>
                  <a:cubicBezTo>
                    <a:pt x="103" y="130"/>
                    <a:pt x="103" y="130"/>
                    <a:pt x="103" y="130"/>
                  </a:cubicBezTo>
                  <a:cubicBezTo>
                    <a:pt x="103" y="130"/>
                    <a:pt x="103" y="130"/>
                    <a:pt x="103" y="130"/>
                  </a:cubicBezTo>
                  <a:cubicBezTo>
                    <a:pt x="102" y="130"/>
                    <a:pt x="102" y="130"/>
                    <a:pt x="102" y="130"/>
                  </a:cubicBezTo>
                  <a:cubicBezTo>
                    <a:pt x="101" y="129"/>
                    <a:pt x="101" y="129"/>
                    <a:pt x="101" y="129"/>
                  </a:cubicBezTo>
                  <a:cubicBezTo>
                    <a:pt x="99" y="129"/>
                    <a:pt x="99" y="129"/>
                    <a:pt x="99" y="129"/>
                  </a:cubicBezTo>
                  <a:cubicBezTo>
                    <a:pt x="99" y="128"/>
                    <a:pt x="99" y="128"/>
                    <a:pt x="99" y="128"/>
                  </a:cubicBezTo>
                  <a:cubicBezTo>
                    <a:pt x="98" y="128"/>
                    <a:pt x="98" y="128"/>
                    <a:pt x="98" y="128"/>
                  </a:cubicBezTo>
                  <a:cubicBezTo>
                    <a:pt x="98" y="128"/>
                    <a:pt x="98" y="128"/>
                    <a:pt x="98" y="128"/>
                  </a:cubicBezTo>
                  <a:cubicBezTo>
                    <a:pt x="97" y="128"/>
                    <a:pt x="97" y="128"/>
                    <a:pt x="97" y="128"/>
                  </a:cubicBezTo>
                  <a:cubicBezTo>
                    <a:pt x="97" y="128"/>
                    <a:pt x="97" y="128"/>
                    <a:pt x="97" y="128"/>
                  </a:cubicBezTo>
                  <a:cubicBezTo>
                    <a:pt x="97" y="127"/>
                    <a:pt x="97" y="127"/>
                    <a:pt x="97" y="127"/>
                  </a:cubicBezTo>
                  <a:cubicBezTo>
                    <a:pt x="97" y="126"/>
                    <a:pt x="97" y="126"/>
                    <a:pt x="97" y="126"/>
                  </a:cubicBezTo>
                  <a:cubicBezTo>
                    <a:pt x="96" y="124"/>
                    <a:pt x="96" y="124"/>
                    <a:pt x="96" y="124"/>
                  </a:cubicBezTo>
                  <a:cubicBezTo>
                    <a:pt x="96" y="124"/>
                    <a:pt x="96" y="124"/>
                    <a:pt x="96" y="124"/>
                  </a:cubicBezTo>
                  <a:cubicBezTo>
                    <a:pt x="96" y="123"/>
                    <a:pt x="96" y="123"/>
                    <a:pt x="96" y="123"/>
                  </a:cubicBezTo>
                  <a:cubicBezTo>
                    <a:pt x="96" y="123"/>
                    <a:pt x="96" y="123"/>
                    <a:pt x="96" y="123"/>
                  </a:cubicBezTo>
                  <a:cubicBezTo>
                    <a:pt x="96" y="122"/>
                    <a:pt x="96" y="122"/>
                    <a:pt x="96" y="122"/>
                  </a:cubicBezTo>
                  <a:cubicBezTo>
                    <a:pt x="95" y="121"/>
                    <a:pt x="95" y="121"/>
                    <a:pt x="95" y="121"/>
                  </a:cubicBezTo>
                  <a:cubicBezTo>
                    <a:pt x="95" y="121"/>
                    <a:pt x="95" y="121"/>
                    <a:pt x="95" y="121"/>
                  </a:cubicBezTo>
                  <a:cubicBezTo>
                    <a:pt x="95" y="120"/>
                    <a:pt x="95" y="120"/>
                    <a:pt x="95" y="120"/>
                  </a:cubicBezTo>
                  <a:cubicBezTo>
                    <a:pt x="94" y="119"/>
                    <a:pt x="94" y="119"/>
                    <a:pt x="94" y="119"/>
                  </a:cubicBezTo>
                  <a:cubicBezTo>
                    <a:pt x="94" y="119"/>
                    <a:pt x="94" y="119"/>
                    <a:pt x="94" y="119"/>
                  </a:cubicBezTo>
                  <a:cubicBezTo>
                    <a:pt x="93" y="119"/>
                    <a:pt x="93" y="119"/>
                    <a:pt x="93" y="119"/>
                  </a:cubicBezTo>
                  <a:cubicBezTo>
                    <a:pt x="93" y="117"/>
                    <a:pt x="93" y="117"/>
                    <a:pt x="93" y="117"/>
                  </a:cubicBezTo>
                  <a:cubicBezTo>
                    <a:pt x="92" y="117"/>
                    <a:pt x="92" y="117"/>
                    <a:pt x="92" y="117"/>
                  </a:cubicBezTo>
                  <a:cubicBezTo>
                    <a:pt x="92" y="116"/>
                    <a:pt x="92" y="116"/>
                    <a:pt x="92" y="116"/>
                  </a:cubicBezTo>
                  <a:cubicBezTo>
                    <a:pt x="92" y="116"/>
                    <a:pt x="92" y="116"/>
                    <a:pt x="92" y="116"/>
                  </a:cubicBezTo>
                  <a:cubicBezTo>
                    <a:pt x="92" y="115"/>
                    <a:pt x="92" y="115"/>
                    <a:pt x="92" y="115"/>
                  </a:cubicBezTo>
                  <a:cubicBezTo>
                    <a:pt x="92" y="115"/>
                    <a:pt x="92" y="115"/>
                    <a:pt x="92" y="115"/>
                  </a:cubicBezTo>
                  <a:cubicBezTo>
                    <a:pt x="91" y="114"/>
                    <a:pt x="91" y="114"/>
                    <a:pt x="91" y="114"/>
                  </a:cubicBezTo>
                  <a:cubicBezTo>
                    <a:pt x="91" y="113"/>
                    <a:pt x="91" y="113"/>
                    <a:pt x="91" y="113"/>
                  </a:cubicBezTo>
                  <a:cubicBezTo>
                    <a:pt x="90" y="112"/>
                    <a:pt x="90" y="112"/>
                    <a:pt x="90" y="112"/>
                  </a:cubicBezTo>
                  <a:cubicBezTo>
                    <a:pt x="89" y="112"/>
                    <a:pt x="89" y="112"/>
                    <a:pt x="89" y="112"/>
                  </a:cubicBezTo>
                  <a:cubicBezTo>
                    <a:pt x="89" y="111"/>
                    <a:pt x="89" y="111"/>
                    <a:pt x="89" y="111"/>
                  </a:cubicBezTo>
                  <a:cubicBezTo>
                    <a:pt x="88" y="111"/>
                    <a:pt x="88" y="111"/>
                    <a:pt x="88" y="111"/>
                  </a:cubicBezTo>
                  <a:cubicBezTo>
                    <a:pt x="88" y="111"/>
                    <a:pt x="88" y="111"/>
                    <a:pt x="88" y="111"/>
                  </a:cubicBezTo>
                  <a:cubicBezTo>
                    <a:pt x="88" y="111"/>
                    <a:pt x="88" y="111"/>
                    <a:pt x="88" y="111"/>
                  </a:cubicBezTo>
                  <a:cubicBezTo>
                    <a:pt x="87" y="111"/>
                    <a:pt x="87" y="111"/>
                    <a:pt x="87" y="111"/>
                  </a:cubicBezTo>
                  <a:cubicBezTo>
                    <a:pt x="86" y="111"/>
                    <a:pt x="86" y="111"/>
                    <a:pt x="86" y="111"/>
                  </a:cubicBezTo>
                  <a:cubicBezTo>
                    <a:pt x="85" y="111"/>
                    <a:pt x="85" y="111"/>
                    <a:pt x="85" y="111"/>
                  </a:cubicBezTo>
                  <a:cubicBezTo>
                    <a:pt x="85" y="111"/>
                    <a:pt x="85" y="111"/>
                    <a:pt x="85" y="111"/>
                  </a:cubicBezTo>
                  <a:cubicBezTo>
                    <a:pt x="85" y="111"/>
                    <a:pt x="85" y="111"/>
                    <a:pt x="85" y="111"/>
                  </a:cubicBezTo>
                  <a:cubicBezTo>
                    <a:pt x="85" y="111"/>
                    <a:pt x="85" y="111"/>
                    <a:pt x="85" y="111"/>
                  </a:cubicBezTo>
                  <a:cubicBezTo>
                    <a:pt x="84" y="111"/>
                    <a:pt x="84" y="111"/>
                    <a:pt x="84" y="111"/>
                  </a:cubicBezTo>
                  <a:cubicBezTo>
                    <a:pt x="84" y="111"/>
                    <a:pt x="84" y="111"/>
                    <a:pt x="84" y="111"/>
                  </a:cubicBezTo>
                  <a:cubicBezTo>
                    <a:pt x="83" y="112"/>
                    <a:pt x="83" y="112"/>
                    <a:pt x="83" y="112"/>
                  </a:cubicBezTo>
                  <a:cubicBezTo>
                    <a:pt x="83" y="113"/>
                    <a:pt x="83" y="113"/>
                    <a:pt x="83" y="113"/>
                  </a:cubicBezTo>
                  <a:cubicBezTo>
                    <a:pt x="82" y="113"/>
                    <a:pt x="82" y="113"/>
                    <a:pt x="82" y="113"/>
                  </a:cubicBezTo>
                  <a:cubicBezTo>
                    <a:pt x="82" y="114"/>
                    <a:pt x="82" y="114"/>
                    <a:pt x="82" y="114"/>
                  </a:cubicBezTo>
                  <a:cubicBezTo>
                    <a:pt x="82" y="114"/>
                    <a:pt x="82" y="114"/>
                    <a:pt x="82" y="114"/>
                  </a:cubicBezTo>
                  <a:cubicBezTo>
                    <a:pt x="82" y="114"/>
                    <a:pt x="82" y="114"/>
                    <a:pt x="82" y="114"/>
                  </a:cubicBezTo>
                  <a:cubicBezTo>
                    <a:pt x="81" y="114"/>
                    <a:pt x="81" y="114"/>
                    <a:pt x="81" y="114"/>
                  </a:cubicBezTo>
                  <a:cubicBezTo>
                    <a:pt x="81" y="115"/>
                    <a:pt x="81" y="115"/>
                    <a:pt x="81" y="115"/>
                  </a:cubicBezTo>
                  <a:cubicBezTo>
                    <a:pt x="81" y="115"/>
                    <a:pt x="81" y="115"/>
                    <a:pt x="81" y="115"/>
                  </a:cubicBezTo>
                  <a:cubicBezTo>
                    <a:pt x="80" y="115"/>
                    <a:pt x="80" y="115"/>
                    <a:pt x="80" y="115"/>
                  </a:cubicBezTo>
                  <a:cubicBezTo>
                    <a:pt x="80" y="115"/>
                    <a:pt x="80" y="115"/>
                    <a:pt x="80" y="115"/>
                  </a:cubicBezTo>
                  <a:cubicBezTo>
                    <a:pt x="79" y="114"/>
                    <a:pt x="79" y="114"/>
                    <a:pt x="79" y="114"/>
                  </a:cubicBezTo>
                  <a:cubicBezTo>
                    <a:pt x="78" y="114"/>
                    <a:pt x="78" y="114"/>
                    <a:pt x="78" y="114"/>
                  </a:cubicBezTo>
                  <a:cubicBezTo>
                    <a:pt x="78" y="114"/>
                    <a:pt x="78" y="114"/>
                    <a:pt x="78" y="114"/>
                  </a:cubicBezTo>
                  <a:cubicBezTo>
                    <a:pt x="77" y="113"/>
                    <a:pt x="77" y="113"/>
                    <a:pt x="77" y="113"/>
                  </a:cubicBezTo>
                  <a:cubicBezTo>
                    <a:pt x="77" y="113"/>
                    <a:pt x="77" y="113"/>
                    <a:pt x="77" y="113"/>
                  </a:cubicBezTo>
                  <a:cubicBezTo>
                    <a:pt x="77" y="113"/>
                    <a:pt x="77" y="113"/>
                    <a:pt x="77" y="113"/>
                  </a:cubicBezTo>
                  <a:cubicBezTo>
                    <a:pt x="76" y="113"/>
                    <a:pt x="76" y="113"/>
                    <a:pt x="76" y="113"/>
                  </a:cubicBezTo>
                  <a:cubicBezTo>
                    <a:pt x="76" y="112"/>
                    <a:pt x="76" y="112"/>
                    <a:pt x="76" y="112"/>
                  </a:cubicBezTo>
                  <a:cubicBezTo>
                    <a:pt x="76" y="112"/>
                    <a:pt x="76" y="112"/>
                    <a:pt x="76" y="112"/>
                  </a:cubicBezTo>
                  <a:cubicBezTo>
                    <a:pt x="76" y="112"/>
                    <a:pt x="76" y="112"/>
                    <a:pt x="76" y="112"/>
                  </a:cubicBezTo>
                  <a:cubicBezTo>
                    <a:pt x="75" y="112"/>
                    <a:pt x="75" y="112"/>
                    <a:pt x="75" y="112"/>
                  </a:cubicBezTo>
                  <a:cubicBezTo>
                    <a:pt x="75" y="112"/>
                    <a:pt x="75" y="112"/>
                    <a:pt x="75" y="112"/>
                  </a:cubicBezTo>
                  <a:cubicBezTo>
                    <a:pt x="75" y="112"/>
                    <a:pt x="75" y="112"/>
                    <a:pt x="75" y="112"/>
                  </a:cubicBezTo>
                  <a:cubicBezTo>
                    <a:pt x="75" y="111"/>
                    <a:pt x="75" y="111"/>
                    <a:pt x="75" y="111"/>
                  </a:cubicBezTo>
                  <a:cubicBezTo>
                    <a:pt x="74" y="111"/>
                    <a:pt x="74" y="111"/>
                    <a:pt x="74" y="111"/>
                  </a:cubicBezTo>
                  <a:cubicBezTo>
                    <a:pt x="73" y="110"/>
                    <a:pt x="73" y="110"/>
                    <a:pt x="73" y="110"/>
                  </a:cubicBezTo>
                  <a:cubicBezTo>
                    <a:pt x="73" y="109"/>
                    <a:pt x="73" y="109"/>
                    <a:pt x="73" y="109"/>
                  </a:cubicBezTo>
                  <a:cubicBezTo>
                    <a:pt x="74" y="109"/>
                    <a:pt x="74" y="109"/>
                    <a:pt x="74" y="109"/>
                  </a:cubicBezTo>
                  <a:cubicBezTo>
                    <a:pt x="74" y="109"/>
                    <a:pt x="74" y="109"/>
                    <a:pt x="74" y="109"/>
                  </a:cubicBezTo>
                  <a:cubicBezTo>
                    <a:pt x="74" y="108"/>
                    <a:pt x="74" y="108"/>
                    <a:pt x="74" y="108"/>
                  </a:cubicBezTo>
                  <a:cubicBezTo>
                    <a:pt x="74" y="108"/>
                    <a:pt x="74" y="108"/>
                    <a:pt x="74" y="108"/>
                  </a:cubicBezTo>
                  <a:cubicBezTo>
                    <a:pt x="74" y="108"/>
                    <a:pt x="74" y="108"/>
                    <a:pt x="74" y="108"/>
                  </a:cubicBezTo>
                  <a:cubicBezTo>
                    <a:pt x="73" y="108"/>
                    <a:pt x="73" y="108"/>
                    <a:pt x="73" y="108"/>
                  </a:cubicBezTo>
                  <a:cubicBezTo>
                    <a:pt x="73" y="107"/>
                    <a:pt x="73" y="107"/>
                    <a:pt x="73" y="107"/>
                  </a:cubicBezTo>
                  <a:cubicBezTo>
                    <a:pt x="73" y="106"/>
                    <a:pt x="73" y="106"/>
                    <a:pt x="73" y="106"/>
                  </a:cubicBezTo>
                  <a:cubicBezTo>
                    <a:pt x="72" y="106"/>
                    <a:pt x="72" y="106"/>
                    <a:pt x="72" y="106"/>
                  </a:cubicBezTo>
                  <a:cubicBezTo>
                    <a:pt x="72" y="106"/>
                    <a:pt x="72" y="106"/>
                    <a:pt x="72" y="106"/>
                  </a:cubicBezTo>
                  <a:cubicBezTo>
                    <a:pt x="71" y="105"/>
                    <a:pt x="71" y="105"/>
                    <a:pt x="71" y="105"/>
                  </a:cubicBezTo>
                  <a:cubicBezTo>
                    <a:pt x="72" y="105"/>
                    <a:pt x="72" y="105"/>
                    <a:pt x="72" y="105"/>
                  </a:cubicBezTo>
                  <a:cubicBezTo>
                    <a:pt x="72" y="105"/>
                    <a:pt x="72" y="105"/>
                    <a:pt x="72" y="105"/>
                  </a:cubicBezTo>
                  <a:cubicBezTo>
                    <a:pt x="71" y="104"/>
                    <a:pt x="71" y="104"/>
                    <a:pt x="71" y="104"/>
                  </a:cubicBezTo>
                  <a:cubicBezTo>
                    <a:pt x="70" y="104"/>
                    <a:pt x="70" y="104"/>
                    <a:pt x="70" y="104"/>
                  </a:cubicBezTo>
                  <a:cubicBezTo>
                    <a:pt x="70" y="104"/>
                    <a:pt x="70" y="104"/>
                    <a:pt x="70" y="104"/>
                  </a:cubicBezTo>
                  <a:cubicBezTo>
                    <a:pt x="70" y="103"/>
                    <a:pt x="70" y="103"/>
                    <a:pt x="70" y="103"/>
                  </a:cubicBezTo>
                  <a:cubicBezTo>
                    <a:pt x="70" y="103"/>
                    <a:pt x="70" y="103"/>
                    <a:pt x="70" y="103"/>
                  </a:cubicBezTo>
                  <a:cubicBezTo>
                    <a:pt x="69" y="103"/>
                    <a:pt x="69" y="103"/>
                    <a:pt x="69" y="103"/>
                  </a:cubicBezTo>
                  <a:cubicBezTo>
                    <a:pt x="69" y="102"/>
                    <a:pt x="69" y="102"/>
                    <a:pt x="69" y="102"/>
                  </a:cubicBezTo>
                  <a:cubicBezTo>
                    <a:pt x="68" y="101"/>
                    <a:pt x="68" y="101"/>
                    <a:pt x="68" y="101"/>
                  </a:cubicBezTo>
                  <a:cubicBezTo>
                    <a:pt x="67" y="101"/>
                    <a:pt x="67" y="101"/>
                    <a:pt x="67" y="101"/>
                  </a:cubicBezTo>
                  <a:cubicBezTo>
                    <a:pt x="60" y="101"/>
                    <a:pt x="60" y="101"/>
                    <a:pt x="60" y="101"/>
                  </a:cubicBezTo>
                  <a:cubicBezTo>
                    <a:pt x="60" y="102"/>
                    <a:pt x="60" y="102"/>
                    <a:pt x="60" y="102"/>
                  </a:cubicBezTo>
                  <a:cubicBezTo>
                    <a:pt x="48" y="102"/>
                    <a:pt x="48" y="102"/>
                    <a:pt x="48" y="102"/>
                  </a:cubicBezTo>
                  <a:cubicBezTo>
                    <a:pt x="32" y="96"/>
                    <a:pt x="32" y="96"/>
                    <a:pt x="32" y="96"/>
                  </a:cubicBezTo>
                  <a:cubicBezTo>
                    <a:pt x="33" y="95"/>
                    <a:pt x="33" y="95"/>
                    <a:pt x="33" y="95"/>
                  </a:cubicBezTo>
                  <a:cubicBezTo>
                    <a:pt x="32" y="95"/>
                    <a:pt x="32" y="95"/>
                    <a:pt x="32" y="95"/>
                  </a:cubicBezTo>
                  <a:cubicBezTo>
                    <a:pt x="22" y="95"/>
                    <a:pt x="22" y="95"/>
                    <a:pt x="22" y="95"/>
                  </a:cubicBezTo>
                  <a:cubicBezTo>
                    <a:pt x="22" y="94"/>
                    <a:pt x="22" y="94"/>
                    <a:pt x="22" y="94"/>
                  </a:cubicBezTo>
                  <a:cubicBezTo>
                    <a:pt x="22" y="93"/>
                    <a:pt x="22" y="93"/>
                    <a:pt x="22" y="93"/>
                  </a:cubicBezTo>
                  <a:cubicBezTo>
                    <a:pt x="22" y="92"/>
                    <a:pt x="22" y="92"/>
                    <a:pt x="22" y="92"/>
                  </a:cubicBezTo>
                  <a:cubicBezTo>
                    <a:pt x="20" y="90"/>
                    <a:pt x="20" y="90"/>
                    <a:pt x="20" y="90"/>
                  </a:cubicBezTo>
                  <a:cubicBezTo>
                    <a:pt x="19" y="89"/>
                    <a:pt x="19" y="89"/>
                    <a:pt x="19" y="89"/>
                  </a:cubicBezTo>
                  <a:cubicBezTo>
                    <a:pt x="19" y="89"/>
                    <a:pt x="19" y="89"/>
                    <a:pt x="19" y="89"/>
                  </a:cubicBezTo>
                  <a:cubicBezTo>
                    <a:pt x="18" y="89"/>
                    <a:pt x="18" y="89"/>
                    <a:pt x="18" y="89"/>
                  </a:cubicBezTo>
                  <a:cubicBezTo>
                    <a:pt x="18" y="89"/>
                    <a:pt x="18" y="89"/>
                    <a:pt x="18" y="89"/>
                  </a:cubicBezTo>
                  <a:cubicBezTo>
                    <a:pt x="18" y="89"/>
                    <a:pt x="18" y="89"/>
                    <a:pt x="18" y="89"/>
                  </a:cubicBezTo>
                  <a:cubicBezTo>
                    <a:pt x="18" y="88"/>
                    <a:pt x="18" y="88"/>
                    <a:pt x="18" y="88"/>
                  </a:cubicBezTo>
                  <a:cubicBezTo>
                    <a:pt x="17" y="88"/>
                    <a:pt x="17" y="88"/>
                    <a:pt x="17" y="88"/>
                  </a:cubicBezTo>
                  <a:cubicBezTo>
                    <a:pt x="16" y="88"/>
                    <a:pt x="16" y="88"/>
                    <a:pt x="16" y="88"/>
                  </a:cubicBezTo>
                  <a:cubicBezTo>
                    <a:pt x="15" y="87"/>
                    <a:pt x="15" y="87"/>
                    <a:pt x="15" y="87"/>
                  </a:cubicBezTo>
                  <a:cubicBezTo>
                    <a:pt x="15" y="86"/>
                    <a:pt x="15" y="86"/>
                    <a:pt x="15" y="86"/>
                  </a:cubicBezTo>
                  <a:cubicBezTo>
                    <a:pt x="14" y="86"/>
                    <a:pt x="14" y="86"/>
                    <a:pt x="14" y="86"/>
                  </a:cubicBezTo>
                  <a:cubicBezTo>
                    <a:pt x="13" y="86"/>
                    <a:pt x="13" y="86"/>
                    <a:pt x="13" y="86"/>
                  </a:cubicBezTo>
                  <a:cubicBezTo>
                    <a:pt x="12" y="86"/>
                    <a:pt x="12" y="86"/>
                    <a:pt x="12" y="86"/>
                  </a:cubicBezTo>
                  <a:cubicBezTo>
                    <a:pt x="12" y="85"/>
                    <a:pt x="12" y="85"/>
                    <a:pt x="12" y="85"/>
                  </a:cubicBezTo>
                  <a:cubicBezTo>
                    <a:pt x="11" y="85"/>
                    <a:pt x="11" y="85"/>
                    <a:pt x="11" y="85"/>
                  </a:cubicBezTo>
                  <a:cubicBezTo>
                    <a:pt x="9" y="85"/>
                    <a:pt x="9" y="85"/>
                    <a:pt x="9" y="85"/>
                  </a:cubicBezTo>
                  <a:cubicBezTo>
                    <a:pt x="9" y="85"/>
                    <a:pt x="9" y="85"/>
                    <a:pt x="9" y="85"/>
                  </a:cubicBezTo>
                  <a:cubicBezTo>
                    <a:pt x="9" y="84"/>
                    <a:pt x="9" y="84"/>
                    <a:pt x="9" y="84"/>
                  </a:cubicBezTo>
                  <a:cubicBezTo>
                    <a:pt x="9" y="84"/>
                    <a:pt x="9" y="84"/>
                    <a:pt x="9" y="84"/>
                  </a:cubicBezTo>
                  <a:cubicBezTo>
                    <a:pt x="9" y="83"/>
                    <a:pt x="9" y="83"/>
                    <a:pt x="9" y="83"/>
                  </a:cubicBezTo>
                  <a:cubicBezTo>
                    <a:pt x="9" y="82"/>
                    <a:pt x="9" y="82"/>
                    <a:pt x="9" y="82"/>
                  </a:cubicBezTo>
                  <a:cubicBezTo>
                    <a:pt x="9" y="81"/>
                    <a:pt x="9" y="81"/>
                    <a:pt x="9" y="81"/>
                  </a:cubicBezTo>
                  <a:cubicBezTo>
                    <a:pt x="8" y="81"/>
                    <a:pt x="8" y="81"/>
                    <a:pt x="8" y="81"/>
                  </a:cubicBezTo>
                  <a:cubicBezTo>
                    <a:pt x="8" y="80"/>
                    <a:pt x="8" y="80"/>
                    <a:pt x="8" y="80"/>
                  </a:cubicBezTo>
                  <a:cubicBezTo>
                    <a:pt x="8" y="80"/>
                    <a:pt x="8" y="80"/>
                    <a:pt x="8" y="80"/>
                  </a:cubicBezTo>
                  <a:cubicBezTo>
                    <a:pt x="8" y="80"/>
                    <a:pt x="8" y="80"/>
                    <a:pt x="8" y="80"/>
                  </a:cubicBezTo>
                  <a:cubicBezTo>
                    <a:pt x="7" y="79"/>
                    <a:pt x="7" y="79"/>
                    <a:pt x="7" y="79"/>
                  </a:cubicBezTo>
                  <a:cubicBezTo>
                    <a:pt x="6" y="77"/>
                    <a:pt x="6" y="77"/>
                    <a:pt x="6" y="77"/>
                  </a:cubicBezTo>
                  <a:cubicBezTo>
                    <a:pt x="6" y="76"/>
                    <a:pt x="6" y="76"/>
                    <a:pt x="6" y="76"/>
                  </a:cubicBezTo>
                  <a:cubicBezTo>
                    <a:pt x="6" y="75"/>
                    <a:pt x="6" y="75"/>
                    <a:pt x="6" y="75"/>
                  </a:cubicBezTo>
                  <a:cubicBezTo>
                    <a:pt x="5" y="75"/>
                    <a:pt x="5" y="75"/>
                    <a:pt x="5" y="75"/>
                  </a:cubicBezTo>
                  <a:cubicBezTo>
                    <a:pt x="5" y="74"/>
                    <a:pt x="5" y="74"/>
                    <a:pt x="5" y="74"/>
                  </a:cubicBezTo>
                  <a:cubicBezTo>
                    <a:pt x="5" y="73"/>
                    <a:pt x="5" y="73"/>
                    <a:pt x="5" y="73"/>
                  </a:cubicBezTo>
                  <a:cubicBezTo>
                    <a:pt x="5" y="73"/>
                    <a:pt x="5" y="73"/>
                    <a:pt x="5" y="73"/>
                  </a:cubicBezTo>
                  <a:cubicBezTo>
                    <a:pt x="6" y="73"/>
                    <a:pt x="6" y="73"/>
                    <a:pt x="6" y="73"/>
                  </a:cubicBezTo>
                  <a:cubicBezTo>
                    <a:pt x="6" y="73"/>
                    <a:pt x="6" y="73"/>
                    <a:pt x="6" y="73"/>
                  </a:cubicBezTo>
                  <a:cubicBezTo>
                    <a:pt x="6" y="72"/>
                    <a:pt x="6" y="72"/>
                    <a:pt x="6" y="72"/>
                  </a:cubicBezTo>
                  <a:cubicBezTo>
                    <a:pt x="6" y="71"/>
                    <a:pt x="6" y="71"/>
                    <a:pt x="6" y="71"/>
                  </a:cubicBezTo>
                  <a:cubicBezTo>
                    <a:pt x="5" y="71"/>
                    <a:pt x="5" y="71"/>
                    <a:pt x="5" y="71"/>
                  </a:cubicBezTo>
                  <a:cubicBezTo>
                    <a:pt x="5" y="70"/>
                    <a:pt x="5" y="70"/>
                    <a:pt x="5" y="70"/>
                  </a:cubicBezTo>
                  <a:cubicBezTo>
                    <a:pt x="4" y="70"/>
                    <a:pt x="4" y="70"/>
                    <a:pt x="4" y="70"/>
                  </a:cubicBezTo>
                  <a:cubicBezTo>
                    <a:pt x="4" y="69"/>
                    <a:pt x="4" y="69"/>
                    <a:pt x="4" y="69"/>
                  </a:cubicBezTo>
                  <a:cubicBezTo>
                    <a:pt x="5" y="69"/>
                    <a:pt x="5" y="69"/>
                    <a:pt x="5" y="69"/>
                  </a:cubicBezTo>
                  <a:cubicBezTo>
                    <a:pt x="4" y="68"/>
                    <a:pt x="4" y="68"/>
                    <a:pt x="4" y="68"/>
                  </a:cubicBezTo>
                  <a:cubicBezTo>
                    <a:pt x="5" y="68"/>
                    <a:pt x="5" y="68"/>
                    <a:pt x="5" y="68"/>
                  </a:cubicBezTo>
                  <a:cubicBezTo>
                    <a:pt x="5" y="68"/>
                    <a:pt x="5" y="68"/>
                    <a:pt x="5" y="68"/>
                  </a:cubicBezTo>
                  <a:cubicBezTo>
                    <a:pt x="5" y="67"/>
                    <a:pt x="5" y="67"/>
                    <a:pt x="5" y="67"/>
                  </a:cubicBezTo>
                  <a:cubicBezTo>
                    <a:pt x="6" y="67"/>
                    <a:pt x="6" y="67"/>
                    <a:pt x="6" y="67"/>
                  </a:cubicBezTo>
                  <a:cubicBezTo>
                    <a:pt x="6" y="68"/>
                    <a:pt x="6" y="68"/>
                    <a:pt x="6" y="68"/>
                  </a:cubicBezTo>
                  <a:cubicBezTo>
                    <a:pt x="7" y="68"/>
                    <a:pt x="7" y="68"/>
                    <a:pt x="7" y="68"/>
                  </a:cubicBezTo>
                  <a:cubicBezTo>
                    <a:pt x="6" y="68"/>
                    <a:pt x="6" y="68"/>
                    <a:pt x="6" y="68"/>
                  </a:cubicBezTo>
                  <a:cubicBezTo>
                    <a:pt x="6" y="67"/>
                    <a:pt x="6" y="67"/>
                    <a:pt x="6" y="67"/>
                  </a:cubicBezTo>
                  <a:cubicBezTo>
                    <a:pt x="6" y="66"/>
                    <a:pt x="6" y="66"/>
                    <a:pt x="6" y="66"/>
                  </a:cubicBezTo>
                  <a:cubicBezTo>
                    <a:pt x="6" y="66"/>
                    <a:pt x="6" y="66"/>
                    <a:pt x="6" y="66"/>
                  </a:cubicBezTo>
                  <a:cubicBezTo>
                    <a:pt x="6" y="66"/>
                    <a:pt x="6" y="66"/>
                    <a:pt x="6" y="66"/>
                  </a:cubicBezTo>
                  <a:cubicBezTo>
                    <a:pt x="6" y="66"/>
                    <a:pt x="6" y="66"/>
                    <a:pt x="6" y="66"/>
                  </a:cubicBezTo>
                  <a:cubicBezTo>
                    <a:pt x="6" y="66"/>
                    <a:pt x="6" y="66"/>
                    <a:pt x="6" y="66"/>
                  </a:cubicBezTo>
                  <a:cubicBezTo>
                    <a:pt x="7" y="66"/>
                    <a:pt x="7" y="66"/>
                    <a:pt x="7" y="66"/>
                  </a:cubicBezTo>
                  <a:cubicBezTo>
                    <a:pt x="8" y="66"/>
                    <a:pt x="8" y="66"/>
                    <a:pt x="8" y="66"/>
                  </a:cubicBezTo>
                  <a:cubicBezTo>
                    <a:pt x="7" y="65"/>
                    <a:pt x="7" y="65"/>
                    <a:pt x="7" y="65"/>
                  </a:cubicBezTo>
                  <a:cubicBezTo>
                    <a:pt x="7" y="65"/>
                    <a:pt x="7" y="65"/>
                    <a:pt x="7" y="65"/>
                  </a:cubicBezTo>
                  <a:cubicBezTo>
                    <a:pt x="6" y="65"/>
                    <a:pt x="6" y="65"/>
                    <a:pt x="6" y="65"/>
                  </a:cubicBezTo>
                  <a:cubicBezTo>
                    <a:pt x="6" y="65"/>
                    <a:pt x="6" y="65"/>
                    <a:pt x="6" y="65"/>
                  </a:cubicBezTo>
                  <a:cubicBezTo>
                    <a:pt x="6" y="65"/>
                    <a:pt x="6" y="65"/>
                    <a:pt x="6" y="65"/>
                  </a:cubicBezTo>
                  <a:cubicBezTo>
                    <a:pt x="5" y="65"/>
                    <a:pt x="5" y="65"/>
                    <a:pt x="5" y="65"/>
                  </a:cubicBezTo>
                  <a:cubicBezTo>
                    <a:pt x="5" y="66"/>
                    <a:pt x="5" y="66"/>
                    <a:pt x="5" y="66"/>
                  </a:cubicBezTo>
                  <a:cubicBezTo>
                    <a:pt x="5" y="66"/>
                    <a:pt x="5" y="66"/>
                    <a:pt x="5" y="66"/>
                  </a:cubicBezTo>
                  <a:cubicBezTo>
                    <a:pt x="5" y="66"/>
                    <a:pt x="5" y="66"/>
                    <a:pt x="5" y="66"/>
                  </a:cubicBezTo>
                  <a:cubicBezTo>
                    <a:pt x="4" y="66"/>
                    <a:pt x="4" y="66"/>
                    <a:pt x="4" y="66"/>
                  </a:cubicBezTo>
                  <a:cubicBezTo>
                    <a:pt x="4" y="66"/>
                    <a:pt x="4" y="66"/>
                    <a:pt x="4" y="66"/>
                  </a:cubicBezTo>
                  <a:cubicBezTo>
                    <a:pt x="3" y="65"/>
                    <a:pt x="3" y="65"/>
                    <a:pt x="3" y="65"/>
                  </a:cubicBezTo>
                  <a:cubicBezTo>
                    <a:pt x="3" y="64"/>
                    <a:pt x="3" y="64"/>
                    <a:pt x="3" y="64"/>
                  </a:cubicBezTo>
                  <a:cubicBezTo>
                    <a:pt x="3" y="64"/>
                    <a:pt x="3" y="64"/>
                    <a:pt x="3" y="64"/>
                  </a:cubicBezTo>
                  <a:cubicBezTo>
                    <a:pt x="3" y="63"/>
                    <a:pt x="3" y="63"/>
                    <a:pt x="3" y="63"/>
                  </a:cubicBezTo>
                  <a:cubicBezTo>
                    <a:pt x="1" y="61"/>
                    <a:pt x="1" y="61"/>
                    <a:pt x="1" y="61"/>
                  </a:cubicBezTo>
                  <a:cubicBezTo>
                    <a:pt x="1" y="60"/>
                    <a:pt x="1" y="60"/>
                    <a:pt x="1" y="60"/>
                  </a:cubicBezTo>
                  <a:cubicBezTo>
                    <a:pt x="1" y="60"/>
                    <a:pt x="1" y="60"/>
                    <a:pt x="1" y="60"/>
                  </a:cubicBezTo>
                  <a:cubicBezTo>
                    <a:pt x="2" y="59"/>
                    <a:pt x="2" y="59"/>
                    <a:pt x="2" y="59"/>
                  </a:cubicBezTo>
                  <a:cubicBezTo>
                    <a:pt x="1" y="58"/>
                    <a:pt x="1" y="58"/>
                    <a:pt x="1" y="58"/>
                  </a:cubicBezTo>
                  <a:cubicBezTo>
                    <a:pt x="1" y="58"/>
                    <a:pt x="1" y="58"/>
                    <a:pt x="1" y="58"/>
                  </a:cubicBezTo>
                  <a:cubicBezTo>
                    <a:pt x="1" y="57"/>
                    <a:pt x="1" y="57"/>
                    <a:pt x="1" y="57"/>
                  </a:cubicBezTo>
                  <a:cubicBezTo>
                    <a:pt x="2" y="56"/>
                    <a:pt x="2" y="56"/>
                    <a:pt x="2" y="56"/>
                  </a:cubicBezTo>
                  <a:cubicBezTo>
                    <a:pt x="2" y="56"/>
                    <a:pt x="2" y="56"/>
                    <a:pt x="2" y="56"/>
                  </a:cubicBezTo>
                  <a:cubicBezTo>
                    <a:pt x="2" y="54"/>
                    <a:pt x="2" y="54"/>
                    <a:pt x="2" y="54"/>
                  </a:cubicBezTo>
                  <a:cubicBezTo>
                    <a:pt x="1" y="52"/>
                    <a:pt x="1" y="52"/>
                    <a:pt x="1" y="52"/>
                  </a:cubicBezTo>
                  <a:cubicBezTo>
                    <a:pt x="0" y="51"/>
                    <a:pt x="0" y="51"/>
                    <a:pt x="0" y="51"/>
                  </a:cubicBezTo>
                  <a:cubicBezTo>
                    <a:pt x="0" y="51"/>
                    <a:pt x="0" y="51"/>
                    <a:pt x="0" y="51"/>
                  </a:cubicBezTo>
                  <a:cubicBezTo>
                    <a:pt x="1" y="50"/>
                    <a:pt x="1" y="50"/>
                    <a:pt x="1" y="50"/>
                  </a:cubicBezTo>
                  <a:cubicBezTo>
                    <a:pt x="2" y="49"/>
                    <a:pt x="2" y="49"/>
                    <a:pt x="2" y="49"/>
                  </a:cubicBezTo>
                  <a:cubicBezTo>
                    <a:pt x="2" y="48"/>
                    <a:pt x="2" y="48"/>
                    <a:pt x="2" y="48"/>
                  </a:cubicBezTo>
                  <a:cubicBezTo>
                    <a:pt x="2" y="48"/>
                    <a:pt x="2" y="48"/>
                    <a:pt x="2" y="48"/>
                  </a:cubicBezTo>
                  <a:cubicBezTo>
                    <a:pt x="2" y="47"/>
                    <a:pt x="2" y="47"/>
                    <a:pt x="2" y="47"/>
                  </a:cubicBezTo>
                  <a:cubicBezTo>
                    <a:pt x="3" y="47"/>
                    <a:pt x="3" y="47"/>
                    <a:pt x="3" y="47"/>
                  </a:cubicBezTo>
                  <a:cubicBezTo>
                    <a:pt x="3" y="46"/>
                    <a:pt x="3" y="46"/>
                    <a:pt x="3" y="46"/>
                  </a:cubicBezTo>
                  <a:cubicBezTo>
                    <a:pt x="3" y="44"/>
                    <a:pt x="3" y="44"/>
                    <a:pt x="3" y="44"/>
                  </a:cubicBezTo>
                  <a:cubicBezTo>
                    <a:pt x="3" y="43"/>
                    <a:pt x="3" y="43"/>
                    <a:pt x="3" y="43"/>
                  </a:cubicBezTo>
                  <a:cubicBezTo>
                    <a:pt x="3" y="43"/>
                    <a:pt x="3" y="43"/>
                    <a:pt x="3" y="43"/>
                  </a:cubicBezTo>
                  <a:cubicBezTo>
                    <a:pt x="3" y="42"/>
                    <a:pt x="3" y="42"/>
                    <a:pt x="3" y="42"/>
                  </a:cubicBezTo>
                  <a:cubicBezTo>
                    <a:pt x="3" y="41"/>
                    <a:pt x="3" y="41"/>
                    <a:pt x="3" y="41"/>
                  </a:cubicBezTo>
                  <a:cubicBezTo>
                    <a:pt x="3" y="40"/>
                    <a:pt x="3" y="40"/>
                    <a:pt x="3" y="40"/>
                  </a:cubicBezTo>
                  <a:cubicBezTo>
                    <a:pt x="3" y="39"/>
                    <a:pt x="3" y="39"/>
                    <a:pt x="3" y="39"/>
                  </a:cubicBezTo>
                  <a:cubicBezTo>
                    <a:pt x="3" y="37"/>
                    <a:pt x="3" y="37"/>
                    <a:pt x="3" y="37"/>
                  </a:cubicBezTo>
                  <a:cubicBezTo>
                    <a:pt x="3" y="36"/>
                    <a:pt x="3" y="36"/>
                    <a:pt x="3" y="36"/>
                  </a:cubicBezTo>
                  <a:cubicBezTo>
                    <a:pt x="5" y="35"/>
                    <a:pt x="5" y="35"/>
                    <a:pt x="5" y="35"/>
                  </a:cubicBezTo>
                  <a:cubicBezTo>
                    <a:pt x="5" y="34"/>
                    <a:pt x="5" y="34"/>
                    <a:pt x="5" y="34"/>
                  </a:cubicBezTo>
                  <a:cubicBezTo>
                    <a:pt x="5" y="34"/>
                    <a:pt x="5" y="34"/>
                    <a:pt x="5" y="34"/>
                  </a:cubicBezTo>
                  <a:cubicBezTo>
                    <a:pt x="6" y="32"/>
                    <a:pt x="6" y="32"/>
                    <a:pt x="6" y="32"/>
                  </a:cubicBezTo>
                  <a:cubicBezTo>
                    <a:pt x="7" y="32"/>
                    <a:pt x="7" y="32"/>
                    <a:pt x="7" y="32"/>
                  </a:cubicBezTo>
                  <a:cubicBezTo>
                    <a:pt x="7" y="31"/>
                    <a:pt x="7" y="31"/>
                    <a:pt x="7" y="31"/>
                  </a:cubicBezTo>
                  <a:cubicBezTo>
                    <a:pt x="7" y="28"/>
                    <a:pt x="7" y="28"/>
                    <a:pt x="7" y="28"/>
                  </a:cubicBezTo>
                  <a:cubicBezTo>
                    <a:pt x="9" y="27"/>
                    <a:pt x="9" y="27"/>
                    <a:pt x="9" y="27"/>
                  </a:cubicBezTo>
                  <a:cubicBezTo>
                    <a:pt x="9" y="25"/>
                    <a:pt x="9" y="25"/>
                    <a:pt x="9" y="25"/>
                  </a:cubicBezTo>
                  <a:cubicBezTo>
                    <a:pt x="10" y="22"/>
                    <a:pt x="10" y="22"/>
                    <a:pt x="10" y="22"/>
                  </a:cubicBezTo>
                  <a:cubicBezTo>
                    <a:pt x="10" y="21"/>
                    <a:pt x="10" y="21"/>
                    <a:pt x="10" y="21"/>
                  </a:cubicBezTo>
                  <a:cubicBezTo>
                    <a:pt x="11" y="20"/>
                    <a:pt x="11" y="20"/>
                    <a:pt x="11" y="20"/>
                  </a:cubicBezTo>
                  <a:cubicBezTo>
                    <a:pt x="11" y="20"/>
                    <a:pt x="11" y="20"/>
                    <a:pt x="11" y="20"/>
                  </a:cubicBezTo>
                  <a:cubicBezTo>
                    <a:pt x="11" y="19"/>
                    <a:pt x="11" y="19"/>
                    <a:pt x="11" y="19"/>
                  </a:cubicBezTo>
                  <a:cubicBezTo>
                    <a:pt x="12" y="18"/>
                    <a:pt x="12" y="18"/>
                    <a:pt x="12" y="18"/>
                  </a:cubicBezTo>
                  <a:cubicBezTo>
                    <a:pt x="12" y="17"/>
                    <a:pt x="12" y="17"/>
                    <a:pt x="12" y="17"/>
                  </a:cubicBezTo>
                  <a:cubicBezTo>
                    <a:pt x="12" y="17"/>
                    <a:pt x="12" y="17"/>
                    <a:pt x="12" y="17"/>
                  </a:cubicBezTo>
                  <a:cubicBezTo>
                    <a:pt x="13" y="18"/>
                    <a:pt x="13" y="18"/>
                    <a:pt x="13" y="18"/>
                  </a:cubicBezTo>
                  <a:cubicBezTo>
                    <a:pt x="14" y="18"/>
                    <a:pt x="14" y="18"/>
                    <a:pt x="14" y="18"/>
                  </a:cubicBezTo>
                  <a:cubicBezTo>
                    <a:pt x="15" y="18"/>
                    <a:pt x="15" y="18"/>
                    <a:pt x="15" y="18"/>
                  </a:cubicBezTo>
                  <a:cubicBezTo>
                    <a:pt x="15" y="18"/>
                    <a:pt x="15" y="18"/>
                    <a:pt x="15" y="18"/>
                  </a:cubicBezTo>
                  <a:cubicBezTo>
                    <a:pt x="16" y="18"/>
                    <a:pt x="16" y="18"/>
                    <a:pt x="16" y="18"/>
                  </a:cubicBezTo>
                  <a:cubicBezTo>
                    <a:pt x="17" y="19"/>
                    <a:pt x="17" y="19"/>
                    <a:pt x="17" y="19"/>
                  </a:cubicBezTo>
                  <a:cubicBezTo>
                    <a:pt x="16" y="18"/>
                    <a:pt x="16" y="18"/>
                    <a:pt x="16" y="18"/>
                  </a:cubicBezTo>
                  <a:cubicBezTo>
                    <a:pt x="16" y="18"/>
                    <a:pt x="16" y="18"/>
                    <a:pt x="16" y="18"/>
                  </a:cubicBezTo>
                  <a:cubicBezTo>
                    <a:pt x="15" y="18"/>
                    <a:pt x="15" y="18"/>
                    <a:pt x="15" y="18"/>
                  </a:cubicBezTo>
                  <a:cubicBezTo>
                    <a:pt x="14" y="17"/>
                    <a:pt x="14" y="17"/>
                    <a:pt x="14" y="17"/>
                  </a:cubicBezTo>
                  <a:cubicBezTo>
                    <a:pt x="13" y="17"/>
                    <a:pt x="13" y="17"/>
                    <a:pt x="13" y="17"/>
                  </a:cubicBezTo>
                  <a:cubicBezTo>
                    <a:pt x="12" y="17"/>
                    <a:pt x="12" y="17"/>
                    <a:pt x="12" y="17"/>
                  </a:cubicBezTo>
                  <a:cubicBezTo>
                    <a:pt x="12" y="16"/>
                    <a:pt x="12" y="16"/>
                    <a:pt x="12" y="16"/>
                  </a:cubicBezTo>
                  <a:cubicBezTo>
                    <a:pt x="12" y="16"/>
                    <a:pt x="12" y="16"/>
                    <a:pt x="12" y="16"/>
                  </a:cubicBezTo>
                  <a:cubicBezTo>
                    <a:pt x="12" y="16"/>
                    <a:pt x="12" y="16"/>
                    <a:pt x="12" y="16"/>
                  </a:cubicBezTo>
                  <a:cubicBezTo>
                    <a:pt x="13" y="16"/>
                    <a:pt x="13" y="16"/>
                    <a:pt x="13" y="16"/>
                  </a:cubicBezTo>
                  <a:cubicBezTo>
                    <a:pt x="13" y="15"/>
                    <a:pt x="13" y="15"/>
                    <a:pt x="13" y="15"/>
                  </a:cubicBezTo>
                  <a:cubicBezTo>
                    <a:pt x="13" y="14"/>
                    <a:pt x="13" y="14"/>
                    <a:pt x="13" y="14"/>
                  </a:cubicBezTo>
                  <a:cubicBezTo>
                    <a:pt x="13" y="14"/>
                    <a:pt x="13" y="14"/>
                    <a:pt x="13" y="14"/>
                  </a:cubicBezTo>
                  <a:cubicBezTo>
                    <a:pt x="12" y="14"/>
                    <a:pt x="12" y="14"/>
                    <a:pt x="12" y="14"/>
                  </a:cubicBezTo>
                  <a:cubicBezTo>
                    <a:pt x="12" y="13"/>
                    <a:pt x="12" y="13"/>
                    <a:pt x="12" y="13"/>
                  </a:cubicBezTo>
                  <a:cubicBezTo>
                    <a:pt x="13" y="13"/>
                    <a:pt x="13" y="13"/>
                    <a:pt x="13" y="13"/>
                  </a:cubicBezTo>
                  <a:cubicBezTo>
                    <a:pt x="13" y="12"/>
                    <a:pt x="13" y="12"/>
                    <a:pt x="13" y="12"/>
                  </a:cubicBezTo>
                  <a:cubicBezTo>
                    <a:pt x="13" y="12"/>
                    <a:pt x="13" y="12"/>
                    <a:pt x="13" y="12"/>
                  </a:cubicBezTo>
                  <a:cubicBezTo>
                    <a:pt x="13" y="12"/>
                    <a:pt x="13" y="12"/>
                    <a:pt x="13" y="12"/>
                  </a:cubicBezTo>
                  <a:cubicBezTo>
                    <a:pt x="13" y="12"/>
                    <a:pt x="13" y="12"/>
                    <a:pt x="13" y="12"/>
                  </a:cubicBezTo>
                  <a:cubicBezTo>
                    <a:pt x="13" y="11"/>
                    <a:pt x="13" y="11"/>
                    <a:pt x="13" y="11"/>
                  </a:cubicBezTo>
                  <a:cubicBezTo>
                    <a:pt x="12" y="9"/>
                    <a:pt x="12" y="9"/>
                    <a:pt x="12" y="9"/>
                  </a:cubicBezTo>
                  <a:cubicBezTo>
                    <a:pt x="13" y="7"/>
                    <a:pt x="13" y="7"/>
                    <a:pt x="13" y="7"/>
                  </a:cubicBezTo>
                  <a:cubicBezTo>
                    <a:pt x="12" y="6"/>
                    <a:pt x="12" y="6"/>
                    <a:pt x="12" y="6"/>
                  </a:cubicBezTo>
                  <a:cubicBezTo>
                    <a:pt x="12" y="5"/>
                    <a:pt x="12" y="5"/>
                    <a:pt x="12" y="5"/>
                  </a:cubicBezTo>
                  <a:cubicBezTo>
                    <a:pt x="13" y="4"/>
                    <a:pt x="13" y="4"/>
                    <a:pt x="13" y="4"/>
                  </a:cubicBezTo>
                  <a:cubicBezTo>
                    <a:pt x="13" y="3"/>
                    <a:pt x="13" y="3"/>
                    <a:pt x="13" y="3"/>
                  </a:cubicBezTo>
                  <a:cubicBezTo>
                    <a:pt x="14" y="3"/>
                    <a:pt x="14" y="3"/>
                    <a:pt x="14" y="3"/>
                  </a:cubicBezTo>
                  <a:cubicBezTo>
                    <a:pt x="16" y="5"/>
                    <a:pt x="16" y="5"/>
                    <a:pt x="16" y="5"/>
                  </a:cubicBezTo>
                  <a:cubicBezTo>
                    <a:pt x="17" y="5"/>
                    <a:pt x="17" y="5"/>
                    <a:pt x="17" y="5"/>
                  </a:cubicBezTo>
                  <a:cubicBezTo>
                    <a:pt x="19" y="5"/>
                    <a:pt x="19" y="5"/>
                    <a:pt x="19" y="5"/>
                  </a:cubicBezTo>
                  <a:cubicBezTo>
                    <a:pt x="19" y="6"/>
                    <a:pt x="19" y="6"/>
                    <a:pt x="19" y="6"/>
                  </a:cubicBezTo>
                  <a:cubicBezTo>
                    <a:pt x="20" y="6"/>
                    <a:pt x="20" y="6"/>
                    <a:pt x="20" y="6"/>
                  </a:cubicBezTo>
                  <a:cubicBezTo>
                    <a:pt x="20" y="6"/>
                    <a:pt x="20" y="6"/>
                    <a:pt x="20" y="6"/>
                  </a:cubicBezTo>
                  <a:cubicBezTo>
                    <a:pt x="21" y="6"/>
                    <a:pt x="21" y="6"/>
                    <a:pt x="21" y="6"/>
                  </a:cubicBezTo>
                  <a:cubicBezTo>
                    <a:pt x="21" y="7"/>
                    <a:pt x="21" y="7"/>
                    <a:pt x="21" y="7"/>
                  </a:cubicBezTo>
                  <a:cubicBezTo>
                    <a:pt x="21" y="7"/>
                    <a:pt x="21" y="7"/>
                    <a:pt x="21" y="7"/>
                  </a:cubicBezTo>
                  <a:cubicBezTo>
                    <a:pt x="20" y="7"/>
                    <a:pt x="20" y="7"/>
                    <a:pt x="20" y="7"/>
                  </a:cubicBezTo>
                  <a:cubicBezTo>
                    <a:pt x="19" y="8"/>
                    <a:pt x="19" y="8"/>
                    <a:pt x="19" y="8"/>
                  </a:cubicBezTo>
                  <a:cubicBezTo>
                    <a:pt x="19" y="9"/>
                    <a:pt x="19" y="9"/>
                    <a:pt x="19" y="9"/>
                  </a:cubicBezTo>
                  <a:cubicBezTo>
                    <a:pt x="20" y="9"/>
                    <a:pt x="20" y="9"/>
                    <a:pt x="20" y="9"/>
                  </a:cubicBezTo>
                  <a:cubicBezTo>
                    <a:pt x="20" y="8"/>
                    <a:pt x="20" y="8"/>
                    <a:pt x="20" y="8"/>
                  </a:cubicBezTo>
                  <a:cubicBezTo>
                    <a:pt x="21" y="7"/>
                    <a:pt x="21" y="7"/>
                    <a:pt x="21" y="7"/>
                  </a:cubicBezTo>
                  <a:cubicBezTo>
                    <a:pt x="21" y="7"/>
                    <a:pt x="21" y="7"/>
                    <a:pt x="21" y="7"/>
                  </a:cubicBezTo>
                  <a:cubicBezTo>
                    <a:pt x="21" y="8"/>
                    <a:pt x="21" y="8"/>
                    <a:pt x="21" y="8"/>
                  </a:cubicBezTo>
                  <a:cubicBezTo>
                    <a:pt x="21" y="8"/>
                    <a:pt x="21" y="8"/>
                    <a:pt x="21" y="8"/>
                  </a:cubicBezTo>
                  <a:cubicBezTo>
                    <a:pt x="20" y="9"/>
                    <a:pt x="20" y="9"/>
                    <a:pt x="20" y="9"/>
                  </a:cubicBezTo>
                  <a:cubicBezTo>
                    <a:pt x="20" y="10"/>
                    <a:pt x="20" y="10"/>
                    <a:pt x="20" y="10"/>
                  </a:cubicBezTo>
                  <a:cubicBezTo>
                    <a:pt x="20" y="11"/>
                    <a:pt x="20" y="11"/>
                    <a:pt x="20" y="11"/>
                  </a:cubicBezTo>
                  <a:cubicBezTo>
                    <a:pt x="20" y="10"/>
                    <a:pt x="20" y="10"/>
                    <a:pt x="20" y="10"/>
                  </a:cubicBezTo>
                  <a:cubicBezTo>
                    <a:pt x="19" y="11"/>
                    <a:pt x="19" y="11"/>
                    <a:pt x="19" y="11"/>
                  </a:cubicBezTo>
                  <a:cubicBezTo>
                    <a:pt x="19" y="10"/>
                    <a:pt x="19" y="10"/>
                    <a:pt x="19" y="10"/>
                  </a:cubicBezTo>
                  <a:cubicBezTo>
                    <a:pt x="18" y="11"/>
                    <a:pt x="18" y="11"/>
                    <a:pt x="18" y="11"/>
                  </a:cubicBezTo>
                  <a:cubicBezTo>
                    <a:pt x="19" y="11"/>
                    <a:pt x="19" y="11"/>
                    <a:pt x="19" y="11"/>
                  </a:cubicBezTo>
                  <a:cubicBezTo>
                    <a:pt x="19" y="12"/>
                    <a:pt x="19" y="12"/>
                    <a:pt x="19" y="12"/>
                  </a:cubicBezTo>
                  <a:cubicBezTo>
                    <a:pt x="20" y="11"/>
                    <a:pt x="20" y="11"/>
                    <a:pt x="20" y="11"/>
                  </a:cubicBezTo>
                  <a:cubicBezTo>
                    <a:pt x="21" y="10"/>
                    <a:pt x="21" y="10"/>
                    <a:pt x="21" y="10"/>
                  </a:cubicBezTo>
                  <a:cubicBezTo>
                    <a:pt x="21" y="10"/>
                    <a:pt x="21" y="10"/>
                    <a:pt x="21" y="10"/>
                  </a:cubicBezTo>
                  <a:cubicBezTo>
                    <a:pt x="21" y="9"/>
                    <a:pt x="21" y="9"/>
                    <a:pt x="21" y="9"/>
                  </a:cubicBezTo>
                  <a:cubicBezTo>
                    <a:pt x="22" y="9"/>
                    <a:pt x="22" y="9"/>
                    <a:pt x="22" y="9"/>
                  </a:cubicBezTo>
                  <a:cubicBezTo>
                    <a:pt x="22" y="8"/>
                    <a:pt x="22" y="8"/>
                    <a:pt x="22" y="8"/>
                  </a:cubicBezTo>
                  <a:cubicBezTo>
                    <a:pt x="23" y="7"/>
                    <a:pt x="23" y="7"/>
                    <a:pt x="23" y="7"/>
                  </a:cubicBezTo>
                  <a:cubicBezTo>
                    <a:pt x="23" y="6"/>
                    <a:pt x="23" y="6"/>
                    <a:pt x="23" y="6"/>
                  </a:cubicBezTo>
                  <a:cubicBezTo>
                    <a:pt x="23" y="6"/>
                    <a:pt x="23" y="6"/>
                    <a:pt x="23" y="6"/>
                  </a:cubicBezTo>
                  <a:cubicBezTo>
                    <a:pt x="23" y="5"/>
                    <a:pt x="23" y="5"/>
                    <a:pt x="23" y="5"/>
                  </a:cubicBezTo>
                  <a:cubicBezTo>
                    <a:pt x="23" y="5"/>
                    <a:pt x="23" y="5"/>
                    <a:pt x="23" y="5"/>
                  </a:cubicBezTo>
                  <a:cubicBezTo>
                    <a:pt x="23" y="4"/>
                    <a:pt x="23" y="4"/>
                    <a:pt x="23" y="4"/>
                  </a:cubicBezTo>
                  <a:cubicBezTo>
                    <a:pt x="23" y="4"/>
                    <a:pt x="23" y="4"/>
                    <a:pt x="23" y="4"/>
                  </a:cubicBezTo>
                  <a:cubicBezTo>
                    <a:pt x="23" y="4"/>
                    <a:pt x="23" y="4"/>
                    <a:pt x="23" y="4"/>
                  </a:cubicBezTo>
                  <a:cubicBezTo>
                    <a:pt x="23" y="3"/>
                    <a:pt x="23" y="3"/>
                    <a:pt x="23" y="3"/>
                  </a:cubicBezTo>
                  <a:cubicBezTo>
                    <a:pt x="23" y="3"/>
                    <a:pt x="23" y="3"/>
                    <a:pt x="23" y="3"/>
                  </a:cubicBezTo>
                  <a:cubicBezTo>
                    <a:pt x="23" y="2"/>
                    <a:pt x="23" y="2"/>
                    <a:pt x="23" y="2"/>
                  </a:cubicBezTo>
                  <a:cubicBezTo>
                    <a:pt x="22" y="1"/>
                    <a:pt x="22" y="1"/>
                    <a:pt x="22" y="1"/>
                  </a:cubicBezTo>
                  <a:cubicBezTo>
                    <a:pt x="22" y="0"/>
                    <a:pt x="22" y="0"/>
                    <a:pt x="22" y="0"/>
                  </a:cubicBezTo>
                  <a:close/>
                  <a:moveTo>
                    <a:pt x="231" y="57"/>
                  </a:moveTo>
                  <a:cubicBezTo>
                    <a:pt x="231" y="57"/>
                    <a:pt x="231" y="57"/>
                    <a:pt x="231" y="57"/>
                  </a:cubicBezTo>
                  <a:cubicBezTo>
                    <a:pt x="231" y="57"/>
                    <a:pt x="231" y="57"/>
                    <a:pt x="231" y="57"/>
                  </a:cubicBezTo>
                  <a:cubicBezTo>
                    <a:pt x="232" y="57"/>
                    <a:pt x="232" y="57"/>
                    <a:pt x="232" y="57"/>
                  </a:cubicBezTo>
                  <a:cubicBezTo>
                    <a:pt x="232" y="57"/>
                    <a:pt x="232" y="57"/>
                    <a:pt x="232" y="57"/>
                  </a:cubicBezTo>
                  <a:cubicBezTo>
                    <a:pt x="232" y="56"/>
                    <a:pt x="232" y="56"/>
                    <a:pt x="232" y="56"/>
                  </a:cubicBezTo>
                  <a:cubicBezTo>
                    <a:pt x="231" y="57"/>
                    <a:pt x="231" y="57"/>
                    <a:pt x="231" y="57"/>
                  </a:cubicBezTo>
                  <a:cubicBezTo>
                    <a:pt x="231" y="57"/>
                    <a:pt x="231" y="57"/>
                    <a:pt x="231" y="57"/>
                  </a:cubicBezTo>
                  <a:cubicBezTo>
                    <a:pt x="231" y="57"/>
                    <a:pt x="231" y="57"/>
                    <a:pt x="231" y="57"/>
                  </a:cubicBezTo>
                  <a:close/>
                  <a:moveTo>
                    <a:pt x="217" y="60"/>
                  </a:moveTo>
                  <a:cubicBezTo>
                    <a:pt x="217" y="61"/>
                    <a:pt x="217" y="61"/>
                    <a:pt x="217" y="61"/>
                  </a:cubicBezTo>
                  <a:cubicBezTo>
                    <a:pt x="217" y="60"/>
                    <a:pt x="217" y="60"/>
                    <a:pt x="217" y="60"/>
                  </a:cubicBezTo>
                  <a:cubicBezTo>
                    <a:pt x="218" y="60"/>
                    <a:pt x="218" y="60"/>
                    <a:pt x="218" y="60"/>
                  </a:cubicBezTo>
                  <a:cubicBezTo>
                    <a:pt x="219" y="60"/>
                    <a:pt x="219" y="60"/>
                    <a:pt x="219" y="60"/>
                  </a:cubicBezTo>
                  <a:cubicBezTo>
                    <a:pt x="220" y="60"/>
                    <a:pt x="220" y="60"/>
                    <a:pt x="220" y="60"/>
                  </a:cubicBezTo>
                  <a:cubicBezTo>
                    <a:pt x="221" y="60"/>
                    <a:pt x="221" y="60"/>
                    <a:pt x="221" y="60"/>
                  </a:cubicBezTo>
                  <a:cubicBezTo>
                    <a:pt x="222" y="59"/>
                    <a:pt x="222" y="59"/>
                    <a:pt x="222" y="59"/>
                  </a:cubicBezTo>
                  <a:cubicBezTo>
                    <a:pt x="223" y="59"/>
                    <a:pt x="223" y="59"/>
                    <a:pt x="223" y="59"/>
                  </a:cubicBezTo>
                  <a:cubicBezTo>
                    <a:pt x="223" y="59"/>
                    <a:pt x="223" y="59"/>
                    <a:pt x="223" y="59"/>
                  </a:cubicBezTo>
                  <a:cubicBezTo>
                    <a:pt x="224" y="59"/>
                    <a:pt x="224" y="59"/>
                    <a:pt x="224" y="59"/>
                  </a:cubicBezTo>
                  <a:cubicBezTo>
                    <a:pt x="225" y="59"/>
                    <a:pt x="225" y="59"/>
                    <a:pt x="225" y="59"/>
                  </a:cubicBezTo>
                  <a:cubicBezTo>
                    <a:pt x="225" y="59"/>
                    <a:pt x="225" y="59"/>
                    <a:pt x="225" y="59"/>
                  </a:cubicBezTo>
                  <a:cubicBezTo>
                    <a:pt x="225" y="59"/>
                    <a:pt x="225" y="59"/>
                    <a:pt x="225" y="59"/>
                  </a:cubicBezTo>
                  <a:cubicBezTo>
                    <a:pt x="224" y="59"/>
                    <a:pt x="224" y="59"/>
                    <a:pt x="224" y="59"/>
                  </a:cubicBezTo>
                  <a:cubicBezTo>
                    <a:pt x="223" y="59"/>
                    <a:pt x="223" y="59"/>
                    <a:pt x="223" y="59"/>
                  </a:cubicBezTo>
                  <a:cubicBezTo>
                    <a:pt x="224" y="58"/>
                    <a:pt x="224" y="58"/>
                    <a:pt x="224" y="58"/>
                  </a:cubicBezTo>
                  <a:cubicBezTo>
                    <a:pt x="224" y="58"/>
                    <a:pt x="224" y="58"/>
                    <a:pt x="224" y="58"/>
                  </a:cubicBezTo>
                  <a:cubicBezTo>
                    <a:pt x="224" y="58"/>
                    <a:pt x="224" y="58"/>
                    <a:pt x="224" y="58"/>
                  </a:cubicBezTo>
                  <a:cubicBezTo>
                    <a:pt x="223" y="59"/>
                    <a:pt x="223" y="59"/>
                    <a:pt x="223" y="59"/>
                  </a:cubicBezTo>
                  <a:cubicBezTo>
                    <a:pt x="221" y="59"/>
                    <a:pt x="221" y="59"/>
                    <a:pt x="221" y="59"/>
                  </a:cubicBezTo>
                  <a:cubicBezTo>
                    <a:pt x="220" y="59"/>
                    <a:pt x="220" y="59"/>
                    <a:pt x="220" y="59"/>
                  </a:cubicBezTo>
                  <a:cubicBezTo>
                    <a:pt x="219" y="59"/>
                    <a:pt x="219" y="59"/>
                    <a:pt x="219" y="59"/>
                  </a:cubicBezTo>
                  <a:cubicBezTo>
                    <a:pt x="218" y="59"/>
                    <a:pt x="218" y="59"/>
                    <a:pt x="218" y="59"/>
                  </a:cubicBezTo>
                  <a:cubicBezTo>
                    <a:pt x="217" y="59"/>
                    <a:pt x="217" y="59"/>
                    <a:pt x="217" y="59"/>
                  </a:cubicBezTo>
                  <a:cubicBezTo>
                    <a:pt x="216" y="60"/>
                    <a:pt x="216" y="60"/>
                    <a:pt x="216" y="60"/>
                  </a:cubicBezTo>
                  <a:cubicBezTo>
                    <a:pt x="217" y="60"/>
                    <a:pt x="217" y="60"/>
                    <a:pt x="217" y="60"/>
                  </a:cubicBezTo>
                  <a:cubicBezTo>
                    <a:pt x="217" y="60"/>
                    <a:pt x="217" y="60"/>
                    <a:pt x="217" y="60"/>
                  </a:cubicBezTo>
                  <a:close/>
                  <a:moveTo>
                    <a:pt x="22" y="4"/>
                  </a:moveTo>
                  <a:cubicBezTo>
                    <a:pt x="21" y="5"/>
                    <a:pt x="21" y="5"/>
                    <a:pt x="21" y="5"/>
                  </a:cubicBezTo>
                  <a:cubicBezTo>
                    <a:pt x="21" y="6"/>
                    <a:pt x="21" y="6"/>
                    <a:pt x="21" y="6"/>
                  </a:cubicBezTo>
                  <a:cubicBezTo>
                    <a:pt x="22" y="7"/>
                    <a:pt x="22" y="7"/>
                    <a:pt x="22" y="7"/>
                  </a:cubicBezTo>
                  <a:cubicBezTo>
                    <a:pt x="22" y="7"/>
                    <a:pt x="22" y="7"/>
                    <a:pt x="22" y="7"/>
                  </a:cubicBezTo>
                  <a:cubicBezTo>
                    <a:pt x="22" y="5"/>
                    <a:pt x="22" y="5"/>
                    <a:pt x="22" y="5"/>
                  </a:cubicBezTo>
                  <a:cubicBezTo>
                    <a:pt x="22" y="5"/>
                    <a:pt x="22" y="5"/>
                    <a:pt x="22" y="5"/>
                  </a:cubicBezTo>
                  <a:cubicBezTo>
                    <a:pt x="22" y="4"/>
                    <a:pt x="22" y="4"/>
                    <a:pt x="22" y="4"/>
                  </a:cubicBezTo>
                  <a:cubicBezTo>
                    <a:pt x="22" y="4"/>
                    <a:pt x="22" y="4"/>
                    <a:pt x="22" y="4"/>
                  </a:cubicBezTo>
                  <a:close/>
                  <a:moveTo>
                    <a:pt x="106" y="121"/>
                  </a:moveTo>
                  <a:cubicBezTo>
                    <a:pt x="107" y="121"/>
                    <a:pt x="107" y="121"/>
                    <a:pt x="107" y="121"/>
                  </a:cubicBezTo>
                  <a:cubicBezTo>
                    <a:pt x="108" y="120"/>
                    <a:pt x="108" y="120"/>
                    <a:pt x="108" y="120"/>
                  </a:cubicBezTo>
                  <a:cubicBezTo>
                    <a:pt x="108" y="119"/>
                    <a:pt x="108" y="119"/>
                    <a:pt x="108" y="119"/>
                  </a:cubicBezTo>
                  <a:cubicBezTo>
                    <a:pt x="107" y="119"/>
                    <a:pt x="107" y="119"/>
                    <a:pt x="107" y="119"/>
                  </a:cubicBezTo>
                  <a:cubicBezTo>
                    <a:pt x="106" y="121"/>
                    <a:pt x="106" y="121"/>
                    <a:pt x="106" y="121"/>
                  </a:cubicBezTo>
                  <a:close/>
                  <a:moveTo>
                    <a:pt x="105" y="123"/>
                  </a:moveTo>
                  <a:cubicBezTo>
                    <a:pt x="106" y="123"/>
                    <a:pt x="106" y="123"/>
                    <a:pt x="106" y="123"/>
                  </a:cubicBezTo>
                  <a:cubicBezTo>
                    <a:pt x="106" y="122"/>
                    <a:pt x="106" y="122"/>
                    <a:pt x="106" y="122"/>
                  </a:cubicBezTo>
                  <a:cubicBezTo>
                    <a:pt x="106" y="121"/>
                    <a:pt x="106" y="121"/>
                    <a:pt x="106" y="121"/>
                  </a:cubicBezTo>
                  <a:cubicBezTo>
                    <a:pt x="105" y="123"/>
                    <a:pt x="105" y="123"/>
                    <a:pt x="105" y="123"/>
                  </a:cubicBezTo>
                  <a:close/>
                  <a:moveTo>
                    <a:pt x="105" y="128"/>
                  </a:moveTo>
                  <a:cubicBezTo>
                    <a:pt x="104" y="127"/>
                    <a:pt x="104" y="127"/>
                    <a:pt x="104" y="127"/>
                  </a:cubicBezTo>
                  <a:cubicBezTo>
                    <a:pt x="105" y="125"/>
                    <a:pt x="105" y="125"/>
                    <a:pt x="105" y="125"/>
                  </a:cubicBezTo>
                  <a:cubicBezTo>
                    <a:pt x="105" y="123"/>
                    <a:pt x="105" y="123"/>
                    <a:pt x="105" y="123"/>
                  </a:cubicBezTo>
                  <a:cubicBezTo>
                    <a:pt x="104" y="125"/>
                    <a:pt x="104" y="125"/>
                    <a:pt x="104" y="125"/>
                  </a:cubicBezTo>
                  <a:cubicBezTo>
                    <a:pt x="104" y="127"/>
                    <a:pt x="104" y="127"/>
                    <a:pt x="104" y="127"/>
                  </a:cubicBezTo>
                  <a:cubicBezTo>
                    <a:pt x="104" y="127"/>
                    <a:pt x="105" y="128"/>
                    <a:pt x="105" y="128"/>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grpSp>
      <p:cxnSp>
        <p:nvCxnSpPr>
          <p:cNvPr id="261" name="直接连接符 336"/>
          <p:cNvCxnSpPr/>
          <p:nvPr/>
        </p:nvCxnSpPr>
        <p:spPr>
          <a:xfrm>
            <a:off x="1541277" y="965666"/>
            <a:ext cx="1512168" cy="0"/>
          </a:xfrm>
          <a:prstGeom prst="line">
            <a:avLst/>
          </a:prstGeom>
          <a:ln w="3175">
            <a:solidFill>
              <a:schemeClr val="bg1">
                <a:lumMod val="50000"/>
              </a:schemeClr>
            </a:solidFill>
          </a:ln>
        </p:spPr>
        <p:style>
          <a:lnRef idx="1">
            <a:schemeClr val="dk1"/>
          </a:lnRef>
          <a:fillRef idx="0">
            <a:schemeClr val="dk1"/>
          </a:fillRef>
          <a:effectRef idx="0">
            <a:schemeClr val="dk1"/>
          </a:effectRef>
          <a:fontRef idx="minor">
            <a:schemeClr val="tx1"/>
          </a:fontRef>
        </p:style>
      </p:cxnSp>
      <p:cxnSp>
        <p:nvCxnSpPr>
          <p:cNvPr id="262" name="直接连接符 337"/>
          <p:cNvCxnSpPr/>
          <p:nvPr/>
        </p:nvCxnSpPr>
        <p:spPr>
          <a:xfrm>
            <a:off x="1511459" y="317594"/>
            <a:ext cx="1512168" cy="0"/>
          </a:xfrm>
          <a:prstGeom prst="line">
            <a:avLst/>
          </a:prstGeom>
          <a:ln w="3175">
            <a:solidFill>
              <a:schemeClr val="bg1">
                <a:lumMod val="50000"/>
              </a:schemeClr>
            </a:solidFill>
          </a:ln>
        </p:spPr>
        <p:style>
          <a:lnRef idx="1">
            <a:schemeClr val="dk1"/>
          </a:lnRef>
          <a:fillRef idx="0">
            <a:schemeClr val="dk1"/>
          </a:fillRef>
          <a:effectRef idx="0">
            <a:schemeClr val="dk1"/>
          </a:effectRef>
          <a:fontRef idx="minor">
            <a:schemeClr val="tx1"/>
          </a:fontRef>
        </p:style>
      </p:cxnSp>
      <p:sp>
        <p:nvSpPr>
          <p:cNvPr id="263" name="文本框 262"/>
          <p:cNvSpPr txBox="1"/>
          <p:nvPr/>
        </p:nvSpPr>
        <p:spPr>
          <a:xfrm>
            <a:off x="1441773" y="332657"/>
            <a:ext cx="7221998" cy="646331"/>
          </a:xfrm>
          <a:prstGeom prst="rect">
            <a:avLst/>
          </a:prstGeom>
          <a:noFill/>
        </p:spPr>
        <p:txBody>
          <a:bodyPr wrap="square" rtlCol="0">
            <a:spAutoFit/>
          </a:bodyPr>
          <a:lstStyle/>
          <a:p>
            <a:r>
              <a:rPr kumimoji="1" lang="zh-CN" altLang="en-US" dirty="0">
                <a:latin typeface="等线 Light" panose="02010600030101010101" pitchFamily="2" charset="-122"/>
                <a:ea typeface="等线 Light" panose="02010600030101010101" pitchFamily="2" charset="-122"/>
                <a:cs typeface="DengXian Light" charset="-122"/>
              </a:rPr>
              <a:t>全球环境治理趋势</a:t>
            </a:r>
            <a:r>
              <a:rPr lang="en-US" altLang="zh-CN" dirty="0">
                <a:latin typeface="等线 Light" panose="02010600030101010101" pitchFamily="2" charset="-122"/>
                <a:ea typeface="等线 Light" panose="02010600030101010101" pitchFamily="2" charset="-122"/>
                <a:cs typeface="PingFang SC Ultralight" charset="-122"/>
              </a:rPr>
              <a:t>——SDG2030</a:t>
            </a:r>
            <a:endParaRPr kumimoji="1" lang="en-US" altLang="zh-CN" dirty="0">
              <a:latin typeface="等线 Light" panose="02010600030101010101" pitchFamily="2" charset="-122"/>
              <a:ea typeface="等线 Light" panose="02010600030101010101" pitchFamily="2" charset="-122"/>
              <a:cs typeface="DengXian Light" charset="-122"/>
            </a:endParaRPr>
          </a:p>
          <a:p>
            <a:r>
              <a:rPr kumimoji="1" lang="en-US" altLang="zh-CN" dirty="0">
                <a:latin typeface="等线 Light" panose="02010600030101010101" pitchFamily="2" charset="-122"/>
                <a:ea typeface="等线 Light" panose="02010600030101010101" pitchFamily="2" charset="-122"/>
                <a:cs typeface="DengXian Light" charset="-122"/>
              </a:rPr>
              <a:t>GLOBAL</a:t>
            </a:r>
            <a:r>
              <a:rPr kumimoji="1" lang="zh-CN" altLang="en-US" dirty="0">
                <a:latin typeface="等线 Light" panose="02010600030101010101" pitchFamily="2" charset="-122"/>
                <a:ea typeface="等线 Light" panose="02010600030101010101" pitchFamily="2" charset="-122"/>
                <a:cs typeface="DengXian Light" charset="-122"/>
              </a:rPr>
              <a:t> </a:t>
            </a:r>
            <a:r>
              <a:rPr kumimoji="1" lang="en-US" altLang="zh-CN" dirty="0">
                <a:latin typeface="等线 Light" panose="02010600030101010101" pitchFamily="2" charset="-122"/>
                <a:ea typeface="等线 Light" panose="02010600030101010101" pitchFamily="2" charset="-122"/>
                <a:cs typeface="DengXian Light" charset="-122"/>
              </a:rPr>
              <a:t>TENDENCY</a:t>
            </a:r>
            <a:r>
              <a:rPr kumimoji="1" lang="zh-CN" altLang="en-US" dirty="0">
                <a:latin typeface="等线 Light" panose="02010600030101010101" pitchFamily="2" charset="-122"/>
                <a:ea typeface="等线 Light" panose="02010600030101010101" pitchFamily="2" charset="-122"/>
                <a:cs typeface="DengXian Light" charset="-122"/>
              </a:rPr>
              <a:t> </a:t>
            </a:r>
            <a:r>
              <a:rPr kumimoji="1" lang="en-US" altLang="zh-CN" dirty="0">
                <a:latin typeface="等线 Light" panose="02010600030101010101" pitchFamily="2" charset="-122"/>
                <a:ea typeface="等线 Light" panose="02010600030101010101" pitchFamily="2" charset="-122"/>
                <a:cs typeface="DengXian Light" charset="-122"/>
              </a:rPr>
              <a:t>OF</a:t>
            </a:r>
            <a:r>
              <a:rPr kumimoji="1" lang="zh-CN" altLang="en-US" dirty="0">
                <a:latin typeface="等线 Light" panose="02010600030101010101" pitchFamily="2" charset="-122"/>
                <a:ea typeface="等线 Light" panose="02010600030101010101" pitchFamily="2" charset="-122"/>
                <a:cs typeface="DengXian Light" charset="-122"/>
              </a:rPr>
              <a:t> </a:t>
            </a:r>
            <a:r>
              <a:rPr kumimoji="1" lang="en-US" altLang="zh-CN" dirty="0">
                <a:latin typeface="等线 Light" panose="02010600030101010101" pitchFamily="2" charset="-122"/>
                <a:ea typeface="等线 Light" panose="02010600030101010101" pitchFamily="2" charset="-122"/>
                <a:cs typeface="DengXian Light" charset="-122"/>
              </a:rPr>
              <a:t>ENVRIONMENTAL</a:t>
            </a:r>
            <a:r>
              <a:rPr kumimoji="1" lang="zh-CN" altLang="en-US" dirty="0">
                <a:latin typeface="等线 Light" panose="02010600030101010101" pitchFamily="2" charset="-122"/>
                <a:ea typeface="等线 Light" panose="02010600030101010101" pitchFamily="2" charset="-122"/>
                <a:cs typeface="DengXian Light" charset="-122"/>
              </a:rPr>
              <a:t> </a:t>
            </a:r>
            <a:r>
              <a:rPr kumimoji="1" lang="en-US" altLang="zh-CN" dirty="0">
                <a:latin typeface="等线 Light" panose="02010600030101010101" pitchFamily="2" charset="-122"/>
                <a:ea typeface="等线 Light" panose="02010600030101010101" pitchFamily="2" charset="-122"/>
                <a:cs typeface="DengXian Light" charset="-122"/>
              </a:rPr>
              <a:t>PROTECTION</a:t>
            </a:r>
            <a:r>
              <a:rPr lang="en-US" altLang="zh-CN" dirty="0">
                <a:latin typeface="等线 Light" panose="02010600030101010101" pitchFamily="2" charset="-122"/>
                <a:ea typeface="等线 Light" panose="02010600030101010101" pitchFamily="2" charset="-122"/>
                <a:cs typeface="PingFang SC Ultralight" charset="-122"/>
              </a:rPr>
              <a:t> ——SDG2030</a:t>
            </a:r>
            <a:endParaRPr kumimoji="1" lang="zh-CN" altLang="en-US" dirty="0">
              <a:latin typeface="等线 Light" panose="02010600030101010101" pitchFamily="2" charset="-122"/>
              <a:ea typeface="等线 Light" panose="02010600030101010101" pitchFamily="2" charset="-122"/>
              <a:cs typeface="DengXian Light" charset="-122"/>
            </a:endParaRPr>
          </a:p>
        </p:txBody>
      </p:sp>
      <p:pic>
        <p:nvPicPr>
          <p:cNvPr id="279" name="图片 278"/>
          <p:cNvPicPr>
            <a:picLocks noChangeAspect="1"/>
          </p:cNvPicPr>
          <p:nvPr/>
        </p:nvPicPr>
        <p:blipFill>
          <a:blip r:embed="rId3"/>
          <a:stretch>
            <a:fillRect/>
          </a:stretch>
        </p:blipFill>
        <p:spPr>
          <a:xfrm>
            <a:off x="3394387" y="1936540"/>
            <a:ext cx="1137108" cy="1137108"/>
          </a:xfrm>
          <a:prstGeom prst="rect">
            <a:avLst/>
          </a:prstGeom>
        </p:spPr>
      </p:pic>
      <p:pic>
        <p:nvPicPr>
          <p:cNvPr id="280" name="图片 279"/>
          <p:cNvPicPr>
            <a:picLocks noChangeAspect="1"/>
          </p:cNvPicPr>
          <p:nvPr/>
        </p:nvPicPr>
        <p:blipFill>
          <a:blip r:embed="rId4"/>
          <a:stretch>
            <a:fillRect/>
          </a:stretch>
        </p:blipFill>
        <p:spPr>
          <a:xfrm>
            <a:off x="4829561" y="1923909"/>
            <a:ext cx="1137108" cy="1137108"/>
          </a:xfrm>
          <a:prstGeom prst="rect">
            <a:avLst/>
          </a:prstGeom>
        </p:spPr>
      </p:pic>
      <p:pic>
        <p:nvPicPr>
          <p:cNvPr id="281" name="图片 280"/>
          <p:cNvPicPr>
            <a:picLocks noChangeAspect="1"/>
          </p:cNvPicPr>
          <p:nvPr/>
        </p:nvPicPr>
        <p:blipFill>
          <a:blip r:embed="rId5"/>
          <a:stretch>
            <a:fillRect/>
          </a:stretch>
        </p:blipFill>
        <p:spPr>
          <a:xfrm>
            <a:off x="6264735" y="1923909"/>
            <a:ext cx="1137108" cy="1137108"/>
          </a:xfrm>
          <a:prstGeom prst="rect">
            <a:avLst/>
          </a:prstGeom>
        </p:spPr>
      </p:pic>
      <p:pic>
        <p:nvPicPr>
          <p:cNvPr id="282" name="图片 281"/>
          <p:cNvPicPr>
            <a:picLocks noChangeAspect="1"/>
          </p:cNvPicPr>
          <p:nvPr/>
        </p:nvPicPr>
        <p:blipFill>
          <a:blip r:embed="rId6"/>
          <a:stretch>
            <a:fillRect/>
          </a:stretch>
        </p:blipFill>
        <p:spPr>
          <a:xfrm>
            <a:off x="7729923" y="1938644"/>
            <a:ext cx="1137108" cy="1137108"/>
          </a:xfrm>
          <a:prstGeom prst="rect">
            <a:avLst/>
          </a:prstGeom>
        </p:spPr>
      </p:pic>
      <p:pic>
        <p:nvPicPr>
          <p:cNvPr id="283" name="图片 282"/>
          <p:cNvPicPr>
            <a:picLocks noChangeAspect="1"/>
          </p:cNvPicPr>
          <p:nvPr/>
        </p:nvPicPr>
        <p:blipFill>
          <a:blip r:embed="rId7"/>
          <a:stretch>
            <a:fillRect/>
          </a:stretch>
        </p:blipFill>
        <p:spPr>
          <a:xfrm>
            <a:off x="9195111" y="1936540"/>
            <a:ext cx="1137108" cy="1137108"/>
          </a:xfrm>
          <a:prstGeom prst="rect">
            <a:avLst/>
          </a:prstGeom>
        </p:spPr>
      </p:pic>
      <p:pic>
        <p:nvPicPr>
          <p:cNvPr id="284" name="图片 283"/>
          <p:cNvPicPr>
            <a:picLocks noChangeAspect="1"/>
          </p:cNvPicPr>
          <p:nvPr/>
        </p:nvPicPr>
        <p:blipFill>
          <a:blip r:embed="rId8"/>
          <a:stretch>
            <a:fillRect/>
          </a:stretch>
        </p:blipFill>
        <p:spPr>
          <a:xfrm>
            <a:off x="1928269" y="3187490"/>
            <a:ext cx="1137108" cy="1137108"/>
          </a:xfrm>
          <a:prstGeom prst="rect">
            <a:avLst/>
          </a:prstGeom>
        </p:spPr>
      </p:pic>
      <p:pic>
        <p:nvPicPr>
          <p:cNvPr id="285" name="图片 284"/>
          <p:cNvPicPr>
            <a:picLocks noChangeAspect="1"/>
          </p:cNvPicPr>
          <p:nvPr/>
        </p:nvPicPr>
        <p:blipFill>
          <a:blip r:embed="rId9"/>
          <a:stretch>
            <a:fillRect/>
          </a:stretch>
        </p:blipFill>
        <p:spPr>
          <a:xfrm>
            <a:off x="3383123" y="3188760"/>
            <a:ext cx="1137108" cy="1137108"/>
          </a:xfrm>
          <a:prstGeom prst="rect">
            <a:avLst/>
          </a:prstGeom>
        </p:spPr>
      </p:pic>
      <p:pic>
        <p:nvPicPr>
          <p:cNvPr id="286" name="图片 285"/>
          <p:cNvPicPr>
            <a:picLocks noChangeAspect="1"/>
          </p:cNvPicPr>
          <p:nvPr/>
        </p:nvPicPr>
        <p:blipFill>
          <a:blip r:embed="rId10"/>
          <a:stretch>
            <a:fillRect/>
          </a:stretch>
        </p:blipFill>
        <p:spPr>
          <a:xfrm>
            <a:off x="4837977" y="3187490"/>
            <a:ext cx="1137108" cy="1137108"/>
          </a:xfrm>
          <a:prstGeom prst="rect">
            <a:avLst/>
          </a:prstGeom>
        </p:spPr>
      </p:pic>
      <p:pic>
        <p:nvPicPr>
          <p:cNvPr id="287" name="图片 286"/>
          <p:cNvPicPr>
            <a:picLocks noChangeAspect="1"/>
          </p:cNvPicPr>
          <p:nvPr/>
        </p:nvPicPr>
        <p:blipFill>
          <a:blip r:embed="rId11"/>
          <a:stretch>
            <a:fillRect/>
          </a:stretch>
        </p:blipFill>
        <p:spPr>
          <a:xfrm>
            <a:off x="6287321" y="3201112"/>
            <a:ext cx="1137108" cy="1137108"/>
          </a:xfrm>
          <a:prstGeom prst="rect">
            <a:avLst/>
          </a:prstGeom>
        </p:spPr>
      </p:pic>
      <p:pic>
        <p:nvPicPr>
          <p:cNvPr id="288" name="图片 287"/>
          <p:cNvPicPr>
            <a:picLocks noChangeAspect="1"/>
          </p:cNvPicPr>
          <p:nvPr/>
        </p:nvPicPr>
        <p:blipFill>
          <a:blip r:embed="rId12"/>
          <a:stretch>
            <a:fillRect/>
          </a:stretch>
        </p:blipFill>
        <p:spPr>
          <a:xfrm>
            <a:off x="7740339" y="3207266"/>
            <a:ext cx="1137108" cy="1137108"/>
          </a:xfrm>
          <a:prstGeom prst="rect">
            <a:avLst/>
          </a:prstGeom>
        </p:spPr>
      </p:pic>
      <p:pic>
        <p:nvPicPr>
          <p:cNvPr id="289" name="图片 288"/>
          <p:cNvPicPr>
            <a:picLocks noChangeAspect="1"/>
          </p:cNvPicPr>
          <p:nvPr/>
        </p:nvPicPr>
        <p:blipFill>
          <a:blip r:embed="rId13"/>
          <a:stretch>
            <a:fillRect/>
          </a:stretch>
        </p:blipFill>
        <p:spPr>
          <a:xfrm>
            <a:off x="9191520" y="3207266"/>
            <a:ext cx="1137108" cy="1137108"/>
          </a:xfrm>
          <a:prstGeom prst="rect">
            <a:avLst/>
          </a:prstGeom>
        </p:spPr>
      </p:pic>
      <p:pic>
        <p:nvPicPr>
          <p:cNvPr id="290" name="图片 289"/>
          <p:cNvPicPr>
            <a:picLocks noChangeAspect="1"/>
          </p:cNvPicPr>
          <p:nvPr/>
        </p:nvPicPr>
        <p:blipFill>
          <a:blip r:embed="rId14"/>
          <a:stretch>
            <a:fillRect/>
          </a:stretch>
        </p:blipFill>
        <p:spPr>
          <a:xfrm>
            <a:off x="1928269" y="4513646"/>
            <a:ext cx="1137108" cy="1137108"/>
          </a:xfrm>
          <a:prstGeom prst="rect">
            <a:avLst/>
          </a:prstGeom>
        </p:spPr>
      </p:pic>
      <p:pic>
        <p:nvPicPr>
          <p:cNvPr id="291" name="图片 290"/>
          <p:cNvPicPr>
            <a:picLocks noChangeAspect="1"/>
          </p:cNvPicPr>
          <p:nvPr/>
        </p:nvPicPr>
        <p:blipFill>
          <a:blip r:embed="rId15"/>
          <a:stretch>
            <a:fillRect/>
          </a:stretch>
        </p:blipFill>
        <p:spPr>
          <a:xfrm>
            <a:off x="3383123" y="4524140"/>
            <a:ext cx="1137108" cy="1137108"/>
          </a:xfrm>
          <a:prstGeom prst="rect">
            <a:avLst/>
          </a:prstGeom>
        </p:spPr>
      </p:pic>
      <p:pic>
        <p:nvPicPr>
          <p:cNvPr id="292" name="图片 291"/>
          <p:cNvPicPr>
            <a:picLocks noChangeAspect="1"/>
          </p:cNvPicPr>
          <p:nvPr/>
        </p:nvPicPr>
        <p:blipFill>
          <a:blip r:embed="rId16"/>
          <a:stretch>
            <a:fillRect/>
          </a:stretch>
        </p:blipFill>
        <p:spPr>
          <a:xfrm>
            <a:off x="4837977" y="4513646"/>
            <a:ext cx="1137108" cy="1137108"/>
          </a:xfrm>
          <a:prstGeom prst="rect">
            <a:avLst/>
          </a:prstGeom>
        </p:spPr>
      </p:pic>
      <p:pic>
        <p:nvPicPr>
          <p:cNvPr id="293" name="图片 292"/>
          <p:cNvPicPr>
            <a:picLocks noChangeAspect="1"/>
          </p:cNvPicPr>
          <p:nvPr/>
        </p:nvPicPr>
        <p:blipFill>
          <a:blip r:embed="rId17"/>
          <a:stretch>
            <a:fillRect/>
          </a:stretch>
        </p:blipFill>
        <p:spPr>
          <a:xfrm>
            <a:off x="6289158" y="4513646"/>
            <a:ext cx="1137108" cy="1137108"/>
          </a:xfrm>
          <a:prstGeom prst="rect">
            <a:avLst/>
          </a:prstGeom>
        </p:spPr>
      </p:pic>
      <p:pic>
        <p:nvPicPr>
          <p:cNvPr id="294" name="图片 293"/>
          <p:cNvPicPr>
            <a:picLocks noChangeAspect="1"/>
          </p:cNvPicPr>
          <p:nvPr/>
        </p:nvPicPr>
        <p:blipFill>
          <a:blip r:embed="rId18"/>
          <a:stretch>
            <a:fillRect/>
          </a:stretch>
        </p:blipFill>
        <p:spPr>
          <a:xfrm>
            <a:off x="7740339" y="4513646"/>
            <a:ext cx="1137108" cy="1137108"/>
          </a:xfrm>
          <a:prstGeom prst="rect">
            <a:avLst/>
          </a:prstGeom>
        </p:spPr>
      </p:pic>
      <p:pic>
        <p:nvPicPr>
          <p:cNvPr id="295" name="图片 294"/>
          <p:cNvPicPr>
            <a:picLocks noChangeAspect="1"/>
          </p:cNvPicPr>
          <p:nvPr/>
        </p:nvPicPr>
        <p:blipFill>
          <a:blip r:embed="rId19"/>
          <a:stretch>
            <a:fillRect/>
          </a:stretch>
        </p:blipFill>
        <p:spPr>
          <a:xfrm>
            <a:off x="9191520" y="4513646"/>
            <a:ext cx="1137108" cy="1137108"/>
          </a:xfrm>
          <a:prstGeom prst="rect">
            <a:avLst/>
          </a:prstGeom>
        </p:spPr>
      </p:pic>
      <p:pic>
        <p:nvPicPr>
          <p:cNvPr id="296" name="图片 295"/>
          <p:cNvPicPr>
            <a:picLocks noChangeAspect="1"/>
          </p:cNvPicPr>
          <p:nvPr/>
        </p:nvPicPr>
        <p:blipFill>
          <a:blip r:embed="rId20"/>
          <a:stretch>
            <a:fillRect/>
          </a:stretch>
        </p:blipFill>
        <p:spPr>
          <a:xfrm>
            <a:off x="1916424" y="1936844"/>
            <a:ext cx="1148954" cy="1135560"/>
          </a:xfrm>
          <a:prstGeom prst="rect">
            <a:avLst/>
          </a:prstGeom>
        </p:spPr>
      </p:pic>
    </p:spTree>
    <p:extLst>
      <p:ext uri="{BB962C8B-B14F-4D97-AF65-F5344CB8AC3E}">
        <p14:creationId xmlns:p14="http://schemas.microsoft.com/office/powerpoint/2010/main" val="284480221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 name="TextBox 19"/>
          <p:cNvSpPr txBox="1"/>
          <p:nvPr/>
        </p:nvSpPr>
        <p:spPr>
          <a:xfrm>
            <a:off x="1143000" y="5301208"/>
            <a:ext cx="9906000" cy="769570"/>
          </a:xfrm>
          <a:prstGeom prst="rect">
            <a:avLst/>
          </a:prstGeom>
          <a:solidFill>
            <a:srgbClr val="6BB97B">
              <a:alpha val="65000"/>
            </a:srgbClr>
          </a:solidFill>
          <a:ln>
            <a:solidFill>
              <a:schemeClr val="bg1">
                <a:alpha val="76000"/>
              </a:schemeClr>
            </a:solidFill>
          </a:ln>
        </p:spPr>
        <p:txBody>
          <a:bodyPr wrap="square" rtlCol="0">
            <a:spAutoFit/>
          </a:bodyPr>
          <a:lstStyle/>
          <a:p>
            <a:pPr algn="ctr"/>
            <a:endParaRPr lang="en-US" altLang="zh-CN" sz="4401" dirty="0">
              <a:solidFill>
                <a:schemeClr val="bg1"/>
              </a:solidFill>
              <a:latin typeface="等线 Light" panose="02010600030101010101" pitchFamily="2" charset="-122"/>
              <a:ea typeface="等线 Light" panose="02010600030101010101" pitchFamily="2" charset="-122"/>
              <a:cs typeface="PingFang SC Thin" charset="-122"/>
            </a:endParaRPr>
          </a:p>
        </p:txBody>
      </p:sp>
      <p:grpSp>
        <p:nvGrpSpPr>
          <p:cNvPr id="4" name="组 6"/>
          <p:cNvGrpSpPr/>
          <p:nvPr/>
        </p:nvGrpSpPr>
        <p:grpSpPr>
          <a:xfrm>
            <a:off x="1267146" y="980728"/>
            <a:ext cx="9365358" cy="5004978"/>
            <a:chOff x="124146" y="980728"/>
            <a:chExt cx="9365358" cy="5004978"/>
          </a:xfrm>
          <a:solidFill>
            <a:schemeClr val="bg1">
              <a:lumMod val="65000"/>
              <a:alpha val="24000"/>
            </a:schemeClr>
          </a:solidFill>
        </p:grpSpPr>
        <p:sp>
          <p:nvSpPr>
            <p:cNvPr id="5" name="Freeform 5"/>
            <p:cNvSpPr>
              <a:spLocks noEditPoints="1"/>
            </p:cNvSpPr>
            <p:nvPr/>
          </p:nvSpPr>
          <p:spPr bwMode="auto">
            <a:xfrm>
              <a:off x="781585" y="3182081"/>
              <a:ext cx="137937" cy="102999"/>
            </a:xfrm>
            <a:custGeom>
              <a:avLst/>
              <a:gdLst>
                <a:gd name="T0" fmla="*/ 0 w 77"/>
                <a:gd name="T1" fmla="*/ 7 h 59"/>
                <a:gd name="T2" fmla="*/ 3 w 77"/>
                <a:gd name="T3" fmla="*/ 3 h 59"/>
                <a:gd name="T4" fmla="*/ 0 w 77"/>
                <a:gd name="T5" fmla="*/ 3 h 59"/>
                <a:gd name="T6" fmla="*/ 0 w 77"/>
                <a:gd name="T7" fmla="*/ 7 h 59"/>
                <a:gd name="T8" fmla="*/ 0 w 77"/>
                <a:gd name="T9" fmla="*/ 7 h 59"/>
                <a:gd name="T10" fmla="*/ 0 w 77"/>
                <a:gd name="T11" fmla="*/ 7 h 59"/>
                <a:gd name="T12" fmla="*/ 14 w 77"/>
                <a:gd name="T13" fmla="*/ 3 h 59"/>
                <a:gd name="T14" fmla="*/ 14 w 77"/>
                <a:gd name="T15" fmla="*/ 0 h 59"/>
                <a:gd name="T16" fmla="*/ 14 w 77"/>
                <a:gd name="T17" fmla="*/ 0 h 59"/>
                <a:gd name="T18" fmla="*/ 11 w 77"/>
                <a:gd name="T19" fmla="*/ 0 h 59"/>
                <a:gd name="T20" fmla="*/ 11 w 77"/>
                <a:gd name="T21" fmla="*/ 3 h 59"/>
                <a:gd name="T22" fmla="*/ 11 w 77"/>
                <a:gd name="T23" fmla="*/ 3 h 59"/>
                <a:gd name="T24" fmla="*/ 14 w 77"/>
                <a:gd name="T25" fmla="*/ 3 h 59"/>
                <a:gd name="T26" fmla="*/ 14 w 77"/>
                <a:gd name="T27" fmla="*/ 3 h 59"/>
                <a:gd name="T28" fmla="*/ 37 w 77"/>
                <a:gd name="T29" fmla="*/ 15 h 59"/>
                <a:gd name="T30" fmla="*/ 37 w 77"/>
                <a:gd name="T31" fmla="*/ 15 h 59"/>
                <a:gd name="T32" fmla="*/ 33 w 77"/>
                <a:gd name="T33" fmla="*/ 11 h 59"/>
                <a:gd name="T34" fmla="*/ 33 w 77"/>
                <a:gd name="T35" fmla="*/ 11 h 59"/>
                <a:gd name="T36" fmla="*/ 29 w 77"/>
                <a:gd name="T37" fmla="*/ 11 h 59"/>
                <a:gd name="T38" fmla="*/ 33 w 77"/>
                <a:gd name="T39" fmla="*/ 15 h 59"/>
                <a:gd name="T40" fmla="*/ 37 w 77"/>
                <a:gd name="T41" fmla="*/ 15 h 59"/>
                <a:gd name="T42" fmla="*/ 37 w 77"/>
                <a:gd name="T43" fmla="*/ 15 h 59"/>
                <a:gd name="T44" fmla="*/ 37 w 77"/>
                <a:gd name="T45" fmla="*/ 15 h 59"/>
                <a:gd name="T46" fmla="*/ 51 w 77"/>
                <a:gd name="T47" fmla="*/ 18 h 59"/>
                <a:gd name="T48" fmla="*/ 48 w 77"/>
                <a:gd name="T49" fmla="*/ 18 h 59"/>
                <a:gd name="T50" fmla="*/ 48 w 77"/>
                <a:gd name="T51" fmla="*/ 18 h 59"/>
                <a:gd name="T52" fmla="*/ 44 w 77"/>
                <a:gd name="T53" fmla="*/ 18 h 59"/>
                <a:gd name="T54" fmla="*/ 48 w 77"/>
                <a:gd name="T55" fmla="*/ 18 h 59"/>
                <a:gd name="T56" fmla="*/ 51 w 77"/>
                <a:gd name="T57" fmla="*/ 18 h 59"/>
                <a:gd name="T58" fmla="*/ 51 w 77"/>
                <a:gd name="T59" fmla="*/ 18 h 59"/>
                <a:gd name="T60" fmla="*/ 51 w 77"/>
                <a:gd name="T61" fmla="*/ 18 h 59"/>
                <a:gd name="T62" fmla="*/ 55 w 77"/>
                <a:gd name="T63" fmla="*/ 26 h 59"/>
                <a:gd name="T64" fmla="*/ 55 w 77"/>
                <a:gd name="T65" fmla="*/ 26 h 59"/>
                <a:gd name="T66" fmla="*/ 51 w 77"/>
                <a:gd name="T67" fmla="*/ 22 h 59"/>
                <a:gd name="T68" fmla="*/ 51 w 77"/>
                <a:gd name="T69" fmla="*/ 22 h 59"/>
                <a:gd name="T70" fmla="*/ 51 w 77"/>
                <a:gd name="T71" fmla="*/ 22 h 59"/>
                <a:gd name="T72" fmla="*/ 55 w 77"/>
                <a:gd name="T73" fmla="*/ 22 h 59"/>
                <a:gd name="T74" fmla="*/ 59 w 77"/>
                <a:gd name="T75" fmla="*/ 22 h 59"/>
                <a:gd name="T76" fmla="*/ 63 w 77"/>
                <a:gd name="T77" fmla="*/ 26 h 59"/>
                <a:gd name="T78" fmla="*/ 59 w 77"/>
                <a:gd name="T79" fmla="*/ 26 h 59"/>
                <a:gd name="T80" fmla="*/ 55 w 77"/>
                <a:gd name="T81" fmla="*/ 26 h 59"/>
                <a:gd name="T82" fmla="*/ 55 w 77"/>
                <a:gd name="T83" fmla="*/ 26 h 59"/>
                <a:gd name="T84" fmla="*/ 59 w 77"/>
                <a:gd name="T85" fmla="*/ 44 h 59"/>
                <a:gd name="T86" fmla="*/ 63 w 77"/>
                <a:gd name="T87" fmla="*/ 48 h 59"/>
                <a:gd name="T88" fmla="*/ 63 w 77"/>
                <a:gd name="T89" fmla="*/ 55 h 59"/>
                <a:gd name="T90" fmla="*/ 66 w 77"/>
                <a:gd name="T91" fmla="*/ 59 h 59"/>
                <a:gd name="T92" fmla="*/ 70 w 77"/>
                <a:gd name="T93" fmla="*/ 52 h 59"/>
                <a:gd name="T94" fmla="*/ 77 w 77"/>
                <a:gd name="T95" fmla="*/ 48 h 59"/>
                <a:gd name="T96" fmla="*/ 77 w 77"/>
                <a:gd name="T97" fmla="*/ 48 h 59"/>
                <a:gd name="T98" fmla="*/ 74 w 77"/>
                <a:gd name="T99" fmla="*/ 44 h 59"/>
                <a:gd name="T100" fmla="*/ 74 w 77"/>
                <a:gd name="T101" fmla="*/ 44 h 59"/>
                <a:gd name="T102" fmla="*/ 74 w 77"/>
                <a:gd name="T103" fmla="*/ 41 h 59"/>
                <a:gd name="T104" fmla="*/ 74 w 77"/>
                <a:gd name="T105" fmla="*/ 41 h 59"/>
                <a:gd name="T106" fmla="*/ 70 w 77"/>
                <a:gd name="T107" fmla="*/ 41 h 59"/>
                <a:gd name="T108" fmla="*/ 66 w 77"/>
                <a:gd name="T109" fmla="*/ 37 h 59"/>
                <a:gd name="T110" fmla="*/ 63 w 77"/>
                <a:gd name="T111" fmla="*/ 33 h 59"/>
                <a:gd name="T112" fmla="*/ 63 w 77"/>
                <a:gd name="T113" fmla="*/ 37 h 59"/>
                <a:gd name="T114" fmla="*/ 63 w 77"/>
                <a:gd name="T115" fmla="*/ 37 h 59"/>
                <a:gd name="T116" fmla="*/ 63 w 77"/>
                <a:gd name="T117" fmla="*/ 41 h 59"/>
                <a:gd name="T118" fmla="*/ 59 w 77"/>
                <a:gd name="T119" fmla="*/ 44 h 59"/>
                <a:gd name="T120" fmla="*/ 59 w 77"/>
                <a:gd name="T121" fmla="*/ 44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7" h="59">
                  <a:moveTo>
                    <a:pt x="0" y="7"/>
                  </a:moveTo>
                  <a:lnTo>
                    <a:pt x="3" y="3"/>
                  </a:lnTo>
                  <a:lnTo>
                    <a:pt x="0" y="3"/>
                  </a:lnTo>
                  <a:lnTo>
                    <a:pt x="0" y="7"/>
                  </a:lnTo>
                  <a:lnTo>
                    <a:pt x="0" y="7"/>
                  </a:lnTo>
                  <a:lnTo>
                    <a:pt x="0" y="7"/>
                  </a:lnTo>
                  <a:close/>
                  <a:moveTo>
                    <a:pt x="14" y="3"/>
                  </a:moveTo>
                  <a:lnTo>
                    <a:pt x="14" y="0"/>
                  </a:lnTo>
                  <a:lnTo>
                    <a:pt x="14" y="0"/>
                  </a:lnTo>
                  <a:lnTo>
                    <a:pt x="11" y="0"/>
                  </a:lnTo>
                  <a:lnTo>
                    <a:pt x="11" y="3"/>
                  </a:lnTo>
                  <a:lnTo>
                    <a:pt x="11" y="3"/>
                  </a:lnTo>
                  <a:lnTo>
                    <a:pt x="14" y="3"/>
                  </a:lnTo>
                  <a:lnTo>
                    <a:pt x="14" y="3"/>
                  </a:lnTo>
                  <a:close/>
                  <a:moveTo>
                    <a:pt x="37" y="15"/>
                  </a:moveTo>
                  <a:lnTo>
                    <a:pt x="37" y="15"/>
                  </a:lnTo>
                  <a:lnTo>
                    <a:pt x="33" y="11"/>
                  </a:lnTo>
                  <a:lnTo>
                    <a:pt x="33" y="11"/>
                  </a:lnTo>
                  <a:lnTo>
                    <a:pt x="29" y="11"/>
                  </a:lnTo>
                  <a:lnTo>
                    <a:pt x="33" y="15"/>
                  </a:lnTo>
                  <a:lnTo>
                    <a:pt x="37" y="15"/>
                  </a:lnTo>
                  <a:lnTo>
                    <a:pt x="37" y="15"/>
                  </a:lnTo>
                  <a:lnTo>
                    <a:pt x="37" y="15"/>
                  </a:lnTo>
                  <a:close/>
                  <a:moveTo>
                    <a:pt x="51" y="18"/>
                  </a:moveTo>
                  <a:lnTo>
                    <a:pt x="48" y="18"/>
                  </a:lnTo>
                  <a:lnTo>
                    <a:pt x="48" y="18"/>
                  </a:lnTo>
                  <a:lnTo>
                    <a:pt x="44" y="18"/>
                  </a:lnTo>
                  <a:lnTo>
                    <a:pt x="48" y="18"/>
                  </a:lnTo>
                  <a:lnTo>
                    <a:pt x="51" y="18"/>
                  </a:lnTo>
                  <a:lnTo>
                    <a:pt x="51" y="18"/>
                  </a:lnTo>
                  <a:lnTo>
                    <a:pt x="51" y="18"/>
                  </a:lnTo>
                  <a:close/>
                  <a:moveTo>
                    <a:pt x="55" y="26"/>
                  </a:moveTo>
                  <a:lnTo>
                    <a:pt x="55" y="26"/>
                  </a:lnTo>
                  <a:lnTo>
                    <a:pt x="51" y="22"/>
                  </a:lnTo>
                  <a:lnTo>
                    <a:pt x="51" y="22"/>
                  </a:lnTo>
                  <a:lnTo>
                    <a:pt x="51" y="22"/>
                  </a:lnTo>
                  <a:lnTo>
                    <a:pt x="55" y="22"/>
                  </a:lnTo>
                  <a:lnTo>
                    <a:pt x="59" y="22"/>
                  </a:lnTo>
                  <a:lnTo>
                    <a:pt x="63" y="26"/>
                  </a:lnTo>
                  <a:lnTo>
                    <a:pt x="59" y="26"/>
                  </a:lnTo>
                  <a:lnTo>
                    <a:pt x="55" y="26"/>
                  </a:lnTo>
                  <a:lnTo>
                    <a:pt x="55" y="26"/>
                  </a:lnTo>
                  <a:close/>
                  <a:moveTo>
                    <a:pt x="59" y="44"/>
                  </a:moveTo>
                  <a:lnTo>
                    <a:pt x="63" y="48"/>
                  </a:lnTo>
                  <a:lnTo>
                    <a:pt x="63" y="55"/>
                  </a:lnTo>
                  <a:lnTo>
                    <a:pt x="66" y="59"/>
                  </a:lnTo>
                  <a:lnTo>
                    <a:pt x="70" y="52"/>
                  </a:lnTo>
                  <a:lnTo>
                    <a:pt x="77" y="48"/>
                  </a:lnTo>
                  <a:lnTo>
                    <a:pt x="77" y="48"/>
                  </a:lnTo>
                  <a:lnTo>
                    <a:pt x="74" y="44"/>
                  </a:lnTo>
                  <a:lnTo>
                    <a:pt x="74" y="44"/>
                  </a:lnTo>
                  <a:lnTo>
                    <a:pt x="74" y="41"/>
                  </a:lnTo>
                  <a:lnTo>
                    <a:pt x="74" y="41"/>
                  </a:lnTo>
                  <a:lnTo>
                    <a:pt x="70" y="41"/>
                  </a:lnTo>
                  <a:lnTo>
                    <a:pt x="66" y="37"/>
                  </a:lnTo>
                  <a:lnTo>
                    <a:pt x="63" y="33"/>
                  </a:lnTo>
                  <a:lnTo>
                    <a:pt x="63" y="37"/>
                  </a:lnTo>
                  <a:lnTo>
                    <a:pt x="63" y="37"/>
                  </a:lnTo>
                  <a:lnTo>
                    <a:pt x="63" y="41"/>
                  </a:lnTo>
                  <a:lnTo>
                    <a:pt x="59" y="44"/>
                  </a:lnTo>
                  <a:lnTo>
                    <a:pt x="59"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 name="Freeform 6"/>
            <p:cNvSpPr/>
            <p:nvPr/>
          </p:nvSpPr>
          <p:spPr bwMode="auto">
            <a:xfrm>
              <a:off x="6286507" y="4618806"/>
              <a:ext cx="7166" cy="13966"/>
            </a:xfrm>
            <a:custGeom>
              <a:avLst/>
              <a:gdLst>
                <a:gd name="T0" fmla="*/ 0 w 4"/>
                <a:gd name="T1" fmla="*/ 4 h 8"/>
                <a:gd name="T2" fmla="*/ 0 w 4"/>
                <a:gd name="T3" fmla="*/ 0 h 8"/>
                <a:gd name="T4" fmla="*/ 0 w 4"/>
                <a:gd name="T5" fmla="*/ 0 h 8"/>
                <a:gd name="T6" fmla="*/ 4 w 4"/>
                <a:gd name="T7" fmla="*/ 0 h 8"/>
                <a:gd name="T8" fmla="*/ 4 w 4"/>
                <a:gd name="T9" fmla="*/ 0 h 8"/>
                <a:gd name="T10" fmla="*/ 4 w 4"/>
                <a:gd name="T11" fmla="*/ 8 h 8"/>
                <a:gd name="T12" fmla="*/ 0 w 4"/>
                <a:gd name="T13" fmla="*/ 4 h 8"/>
              </a:gdLst>
              <a:ahLst/>
              <a:cxnLst>
                <a:cxn ang="0">
                  <a:pos x="T0" y="T1"/>
                </a:cxn>
                <a:cxn ang="0">
                  <a:pos x="T2" y="T3"/>
                </a:cxn>
                <a:cxn ang="0">
                  <a:pos x="T4" y="T5"/>
                </a:cxn>
                <a:cxn ang="0">
                  <a:pos x="T6" y="T7"/>
                </a:cxn>
                <a:cxn ang="0">
                  <a:pos x="T8" y="T9"/>
                </a:cxn>
                <a:cxn ang="0">
                  <a:pos x="T10" y="T11"/>
                </a:cxn>
                <a:cxn ang="0">
                  <a:pos x="T12" y="T13"/>
                </a:cxn>
              </a:cxnLst>
              <a:rect l="0" t="0" r="r" b="b"/>
              <a:pathLst>
                <a:path w="4" h="8">
                  <a:moveTo>
                    <a:pt x="0" y="4"/>
                  </a:moveTo>
                  <a:lnTo>
                    <a:pt x="0" y="0"/>
                  </a:lnTo>
                  <a:lnTo>
                    <a:pt x="0" y="0"/>
                  </a:lnTo>
                  <a:lnTo>
                    <a:pt x="4" y="0"/>
                  </a:lnTo>
                  <a:lnTo>
                    <a:pt x="4" y="0"/>
                  </a:lnTo>
                  <a:lnTo>
                    <a:pt x="4" y="8"/>
                  </a:lnTo>
                  <a:lnTo>
                    <a:pt x="0"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 name="Freeform 7"/>
            <p:cNvSpPr>
              <a:spLocks noEditPoints="1"/>
            </p:cNvSpPr>
            <p:nvPr/>
          </p:nvSpPr>
          <p:spPr bwMode="auto">
            <a:xfrm>
              <a:off x="6232768" y="4580402"/>
              <a:ext cx="39411" cy="33169"/>
            </a:xfrm>
            <a:custGeom>
              <a:avLst/>
              <a:gdLst>
                <a:gd name="T0" fmla="*/ 4 w 22"/>
                <a:gd name="T1" fmla="*/ 11 h 19"/>
                <a:gd name="T2" fmla="*/ 4 w 22"/>
                <a:gd name="T3" fmla="*/ 7 h 19"/>
                <a:gd name="T4" fmla="*/ 4 w 22"/>
                <a:gd name="T5" fmla="*/ 4 h 19"/>
                <a:gd name="T6" fmla="*/ 4 w 22"/>
                <a:gd name="T7" fmla="*/ 4 h 19"/>
                <a:gd name="T8" fmla="*/ 4 w 22"/>
                <a:gd name="T9" fmla="*/ 0 h 19"/>
                <a:gd name="T10" fmla="*/ 0 w 22"/>
                <a:gd name="T11" fmla="*/ 0 h 19"/>
                <a:gd name="T12" fmla="*/ 0 w 22"/>
                <a:gd name="T13" fmla="*/ 4 h 19"/>
                <a:gd name="T14" fmla="*/ 0 w 22"/>
                <a:gd name="T15" fmla="*/ 7 h 19"/>
                <a:gd name="T16" fmla="*/ 0 w 22"/>
                <a:gd name="T17" fmla="*/ 7 h 19"/>
                <a:gd name="T18" fmla="*/ 0 w 22"/>
                <a:gd name="T19" fmla="*/ 11 h 19"/>
                <a:gd name="T20" fmla="*/ 4 w 22"/>
                <a:gd name="T21" fmla="*/ 11 h 19"/>
                <a:gd name="T22" fmla="*/ 4 w 22"/>
                <a:gd name="T23" fmla="*/ 11 h 19"/>
                <a:gd name="T24" fmla="*/ 4 w 22"/>
                <a:gd name="T25" fmla="*/ 15 h 19"/>
                <a:gd name="T26" fmla="*/ 8 w 22"/>
                <a:gd name="T27" fmla="*/ 15 h 19"/>
                <a:gd name="T28" fmla="*/ 8 w 22"/>
                <a:gd name="T29" fmla="*/ 19 h 19"/>
                <a:gd name="T30" fmla="*/ 4 w 22"/>
                <a:gd name="T31" fmla="*/ 19 h 19"/>
                <a:gd name="T32" fmla="*/ 4 w 22"/>
                <a:gd name="T33" fmla="*/ 15 h 19"/>
                <a:gd name="T34" fmla="*/ 4 w 22"/>
                <a:gd name="T35" fmla="*/ 15 h 19"/>
                <a:gd name="T36" fmla="*/ 4 w 22"/>
                <a:gd name="T37" fmla="*/ 15 h 19"/>
                <a:gd name="T38" fmla="*/ 22 w 22"/>
                <a:gd name="T39" fmla="*/ 19 h 19"/>
                <a:gd name="T40" fmla="*/ 22 w 22"/>
                <a:gd name="T41" fmla="*/ 15 h 19"/>
                <a:gd name="T42" fmla="*/ 22 w 22"/>
                <a:gd name="T43" fmla="*/ 11 h 19"/>
                <a:gd name="T44" fmla="*/ 22 w 22"/>
                <a:gd name="T45" fmla="*/ 15 h 19"/>
                <a:gd name="T46" fmla="*/ 19 w 22"/>
                <a:gd name="T47" fmla="*/ 15 h 19"/>
                <a:gd name="T48" fmla="*/ 19 w 22"/>
                <a:gd name="T49" fmla="*/ 15 h 19"/>
                <a:gd name="T50" fmla="*/ 22 w 22"/>
                <a:gd name="T51"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2" h="19">
                  <a:moveTo>
                    <a:pt x="4" y="11"/>
                  </a:moveTo>
                  <a:lnTo>
                    <a:pt x="4" y="7"/>
                  </a:lnTo>
                  <a:lnTo>
                    <a:pt x="4" y="4"/>
                  </a:lnTo>
                  <a:lnTo>
                    <a:pt x="4" y="4"/>
                  </a:lnTo>
                  <a:lnTo>
                    <a:pt x="4" y="0"/>
                  </a:lnTo>
                  <a:lnTo>
                    <a:pt x="0" y="0"/>
                  </a:lnTo>
                  <a:lnTo>
                    <a:pt x="0" y="4"/>
                  </a:lnTo>
                  <a:lnTo>
                    <a:pt x="0" y="7"/>
                  </a:lnTo>
                  <a:lnTo>
                    <a:pt x="0" y="7"/>
                  </a:lnTo>
                  <a:lnTo>
                    <a:pt x="0" y="11"/>
                  </a:lnTo>
                  <a:lnTo>
                    <a:pt x="4" y="11"/>
                  </a:lnTo>
                  <a:lnTo>
                    <a:pt x="4" y="11"/>
                  </a:lnTo>
                  <a:close/>
                  <a:moveTo>
                    <a:pt x="4" y="15"/>
                  </a:moveTo>
                  <a:lnTo>
                    <a:pt x="8" y="15"/>
                  </a:lnTo>
                  <a:lnTo>
                    <a:pt x="8" y="19"/>
                  </a:lnTo>
                  <a:lnTo>
                    <a:pt x="4" y="19"/>
                  </a:lnTo>
                  <a:lnTo>
                    <a:pt x="4" y="15"/>
                  </a:lnTo>
                  <a:lnTo>
                    <a:pt x="4" y="15"/>
                  </a:lnTo>
                  <a:lnTo>
                    <a:pt x="4" y="15"/>
                  </a:lnTo>
                  <a:close/>
                  <a:moveTo>
                    <a:pt x="22" y="19"/>
                  </a:moveTo>
                  <a:lnTo>
                    <a:pt x="22" y="15"/>
                  </a:lnTo>
                  <a:lnTo>
                    <a:pt x="22" y="11"/>
                  </a:lnTo>
                  <a:lnTo>
                    <a:pt x="22" y="15"/>
                  </a:lnTo>
                  <a:lnTo>
                    <a:pt x="19" y="15"/>
                  </a:lnTo>
                  <a:lnTo>
                    <a:pt x="19" y="15"/>
                  </a:lnTo>
                  <a:lnTo>
                    <a:pt x="22"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 name="Freeform 8"/>
            <p:cNvSpPr>
              <a:spLocks noEditPoints="1"/>
            </p:cNvSpPr>
            <p:nvPr/>
          </p:nvSpPr>
          <p:spPr bwMode="auto">
            <a:xfrm>
              <a:off x="6325917" y="4405828"/>
              <a:ext cx="279455" cy="136166"/>
            </a:xfrm>
            <a:custGeom>
              <a:avLst/>
              <a:gdLst>
                <a:gd name="T0" fmla="*/ 152 w 156"/>
                <a:gd name="T1" fmla="*/ 4 h 78"/>
                <a:gd name="T2" fmla="*/ 156 w 156"/>
                <a:gd name="T3" fmla="*/ 4 h 78"/>
                <a:gd name="T4" fmla="*/ 156 w 156"/>
                <a:gd name="T5" fmla="*/ 4 h 78"/>
                <a:gd name="T6" fmla="*/ 152 w 156"/>
                <a:gd name="T7" fmla="*/ 0 h 78"/>
                <a:gd name="T8" fmla="*/ 152 w 156"/>
                <a:gd name="T9" fmla="*/ 4 h 78"/>
                <a:gd name="T10" fmla="*/ 152 w 156"/>
                <a:gd name="T11" fmla="*/ 4 h 78"/>
                <a:gd name="T12" fmla="*/ 152 w 156"/>
                <a:gd name="T13" fmla="*/ 4 h 78"/>
                <a:gd name="T14" fmla="*/ 4 w 156"/>
                <a:gd name="T15" fmla="*/ 78 h 78"/>
                <a:gd name="T16" fmla="*/ 7 w 156"/>
                <a:gd name="T17" fmla="*/ 78 h 78"/>
                <a:gd name="T18" fmla="*/ 4 w 156"/>
                <a:gd name="T19" fmla="*/ 78 h 78"/>
                <a:gd name="T20" fmla="*/ 4 w 156"/>
                <a:gd name="T21" fmla="*/ 78 h 78"/>
                <a:gd name="T22" fmla="*/ 4 w 156"/>
                <a:gd name="T23" fmla="*/ 78 h 78"/>
                <a:gd name="T24" fmla="*/ 0 w 156"/>
                <a:gd name="T25" fmla="*/ 70 h 78"/>
                <a:gd name="T26" fmla="*/ 4 w 156"/>
                <a:gd name="T27" fmla="*/ 70 h 78"/>
                <a:gd name="T28" fmla="*/ 4 w 156"/>
                <a:gd name="T29" fmla="*/ 70 h 78"/>
                <a:gd name="T30" fmla="*/ 7 w 156"/>
                <a:gd name="T31" fmla="*/ 70 h 78"/>
                <a:gd name="T32" fmla="*/ 4 w 156"/>
                <a:gd name="T33" fmla="*/ 70 h 78"/>
                <a:gd name="T34" fmla="*/ 4 w 156"/>
                <a:gd name="T35" fmla="*/ 74 h 78"/>
                <a:gd name="T36" fmla="*/ 0 w 156"/>
                <a:gd name="T37" fmla="*/ 70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56" h="78">
                  <a:moveTo>
                    <a:pt x="152" y="4"/>
                  </a:moveTo>
                  <a:lnTo>
                    <a:pt x="156" y="4"/>
                  </a:lnTo>
                  <a:lnTo>
                    <a:pt x="156" y="4"/>
                  </a:lnTo>
                  <a:lnTo>
                    <a:pt x="152" y="0"/>
                  </a:lnTo>
                  <a:lnTo>
                    <a:pt x="152" y="4"/>
                  </a:lnTo>
                  <a:lnTo>
                    <a:pt x="152" y="4"/>
                  </a:lnTo>
                  <a:lnTo>
                    <a:pt x="152" y="4"/>
                  </a:lnTo>
                  <a:close/>
                  <a:moveTo>
                    <a:pt x="4" y="78"/>
                  </a:moveTo>
                  <a:lnTo>
                    <a:pt x="7" y="78"/>
                  </a:lnTo>
                  <a:lnTo>
                    <a:pt x="4" y="78"/>
                  </a:lnTo>
                  <a:lnTo>
                    <a:pt x="4" y="78"/>
                  </a:lnTo>
                  <a:lnTo>
                    <a:pt x="4" y="78"/>
                  </a:lnTo>
                  <a:close/>
                  <a:moveTo>
                    <a:pt x="0" y="70"/>
                  </a:moveTo>
                  <a:lnTo>
                    <a:pt x="4" y="70"/>
                  </a:lnTo>
                  <a:lnTo>
                    <a:pt x="4" y="70"/>
                  </a:lnTo>
                  <a:lnTo>
                    <a:pt x="7" y="70"/>
                  </a:lnTo>
                  <a:lnTo>
                    <a:pt x="4" y="70"/>
                  </a:lnTo>
                  <a:lnTo>
                    <a:pt x="4" y="74"/>
                  </a:lnTo>
                  <a:lnTo>
                    <a:pt x="0" y="7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 name="Freeform 9"/>
            <p:cNvSpPr>
              <a:spLocks noEditPoints="1"/>
            </p:cNvSpPr>
            <p:nvPr/>
          </p:nvSpPr>
          <p:spPr bwMode="auto">
            <a:xfrm>
              <a:off x="7678413" y="3920519"/>
              <a:ext cx="66282" cy="186793"/>
            </a:xfrm>
            <a:custGeom>
              <a:avLst/>
              <a:gdLst>
                <a:gd name="T0" fmla="*/ 4 w 10"/>
                <a:gd name="T1" fmla="*/ 5 h 29"/>
                <a:gd name="T2" fmla="*/ 4 w 10"/>
                <a:gd name="T3" fmla="*/ 3 h 29"/>
                <a:gd name="T4" fmla="*/ 4 w 10"/>
                <a:gd name="T5" fmla="*/ 1 h 29"/>
                <a:gd name="T6" fmla="*/ 4 w 10"/>
                <a:gd name="T7" fmla="*/ 0 h 29"/>
                <a:gd name="T8" fmla="*/ 3 w 10"/>
                <a:gd name="T9" fmla="*/ 1 h 29"/>
                <a:gd name="T10" fmla="*/ 3 w 10"/>
                <a:gd name="T11" fmla="*/ 3 h 29"/>
                <a:gd name="T12" fmla="*/ 3 w 10"/>
                <a:gd name="T13" fmla="*/ 5 h 29"/>
                <a:gd name="T14" fmla="*/ 3 w 10"/>
                <a:gd name="T15" fmla="*/ 10 h 29"/>
                <a:gd name="T16" fmla="*/ 3 w 10"/>
                <a:gd name="T17" fmla="*/ 8 h 29"/>
                <a:gd name="T18" fmla="*/ 3 w 10"/>
                <a:gd name="T19" fmla="*/ 7 h 29"/>
                <a:gd name="T20" fmla="*/ 4 w 10"/>
                <a:gd name="T21" fmla="*/ 6 h 29"/>
                <a:gd name="T22" fmla="*/ 3 w 10"/>
                <a:gd name="T23" fmla="*/ 7 h 29"/>
                <a:gd name="T24" fmla="*/ 3 w 10"/>
                <a:gd name="T25" fmla="*/ 9 h 29"/>
                <a:gd name="T26" fmla="*/ 3 w 10"/>
                <a:gd name="T27" fmla="*/ 10 h 29"/>
                <a:gd name="T28" fmla="*/ 1 w 10"/>
                <a:gd name="T29" fmla="*/ 9 h 29"/>
                <a:gd name="T30" fmla="*/ 0 w 10"/>
                <a:gd name="T31" fmla="*/ 9 h 29"/>
                <a:gd name="T32" fmla="*/ 3 w 10"/>
                <a:gd name="T33" fmla="*/ 14 h 29"/>
                <a:gd name="T34" fmla="*/ 3 w 10"/>
                <a:gd name="T35" fmla="*/ 12 h 29"/>
                <a:gd name="T36" fmla="*/ 2 w 10"/>
                <a:gd name="T37" fmla="*/ 13 h 29"/>
                <a:gd name="T38" fmla="*/ 5 w 10"/>
                <a:gd name="T39" fmla="*/ 19 h 29"/>
                <a:gd name="T40" fmla="*/ 4 w 10"/>
                <a:gd name="T41" fmla="*/ 19 h 29"/>
                <a:gd name="T42" fmla="*/ 6 w 10"/>
                <a:gd name="T43" fmla="*/ 22 h 29"/>
                <a:gd name="T44" fmla="*/ 7 w 10"/>
                <a:gd name="T45" fmla="*/ 23 h 29"/>
                <a:gd name="T46" fmla="*/ 6 w 10"/>
                <a:gd name="T47" fmla="*/ 22 h 29"/>
                <a:gd name="T48" fmla="*/ 8 w 10"/>
                <a:gd name="T49" fmla="*/ 23 h 29"/>
                <a:gd name="T50" fmla="*/ 8 w 10"/>
                <a:gd name="T51" fmla="*/ 23 h 29"/>
                <a:gd name="T52" fmla="*/ 8 w 10"/>
                <a:gd name="T53" fmla="*/ 22 h 29"/>
                <a:gd name="T54" fmla="*/ 7 w 10"/>
                <a:gd name="T55" fmla="*/ 25 h 29"/>
                <a:gd name="T56" fmla="*/ 7 w 10"/>
                <a:gd name="T57" fmla="*/ 24 h 29"/>
                <a:gd name="T58" fmla="*/ 7 w 10"/>
                <a:gd name="T59" fmla="*/ 24 h 29"/>
                <a:gd name="T60" fmla="*/ 9 w 10"/>
                <a:gd name="T61" fmla="*/ 26 h 29"/>
                <a:gd name="T62" fmla="*/ 8 w 10"/>
                <a:gd name="T63" fmla="*/ 26 h 29"/>
                <a:gd name="T64" fmla="*/ 9 w 10"/>
                <a:gd name="T65" fmla="*/ 27 h 29"/>
                <a:gd name="T66" fmla="*/ 9 w 10"/>
                <a:gd name="T67" fmla="*/ 28 h 29"/>
                <a:gd name="T68" fmla="*/ 9 w 10"/>
                <a:gd name="T69" fmla="*/ 29 h 29"/>
                <a:gd name="T70" fmla="*/ 10 w 10"/>
                <a:gd name="T71" fmla="*/ 28 h 29"/>
                <a:gd name="T72" fmla="*/ 9 w 10"/>
                <a:gd name="T73" fmla="*/ 27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 h="29">
                  <a:moveTo>
                    <a:pt x="3" y="5"/>
                  </a:moveTo>
                  <a:cubicBezTo>
                    <a:pt x="4" y="5"/>
                    <a:pt x="4" y="5"/>
                    <a:pt x="4" y="5"/>
                  </a:cubicBezTo>
                  <a:cubicBezTo>
                    <a:pt x="4" y="4"/>
                    <a:pt x="4" y="4"/>
                    <a:pt x="4" y="4"/>
                  </a:cubicBezTo>
                  <a:cubicBezTo>
                    <a:pt x="4" y="3"/>
                    <a:pt x="4" y="3"/>
                    <a:pt x="4" y="3"/>
                  </a:cubicBezTo>
                  <a:cubicBezTo>
                    <a:pt x="4" y="2"/>
                    <a:pt x="4" y="2"/>
                    <a:pt x="4" y="2"/>
                  </a:cubicBezTo>
                  <a:cubicBezTo>
                    <a:pt x="4" y="1"/>
                    <a:pt x="4" y="1"/>
                    <a:pt x="4" y="1"/>
                  </a:cubicBezTo>
                  <a:cubicBezTo>
                    <a:pt x="4" y="1"/>
                    <a:pt x="4" y="1"/>
                    <a:pt x="4" y="1"/>
                  </a:cubicBezTo>
                  <a:cubicBezTo>
                    <a:pt x="4" y="0"/>
                    <a:pt x="4" y="0"/>
                    <a:pt x="4" y="0"/>
                  </a:cubicBezTo>
                  <a:cubicBezTo>
                    <a:pt x="4" y="0"/>
                    <a:pt x="4" y="0"/>
                    <a:pt x="4" y="0"/>
                  </a:cubicBezTo>
                  <a:cubicBezTo>
                    <a:pt x="3" y="1"/>
                    <a:pt x="3" y="1"/>
                    <a:pt x="3" y="1"/>
                  </a:cubicBezTo>
                  <a:cubicBezTo>
                    <a:pt x="3" y="2"/>
                    <a:pt x="3" y="2"/>
                    <a:pt x="3" y="2"/>
                  </a:cubicBezTo>
                  <a:cubicBezTo>
                    <a:pt x="3" y="3"/>
                    <a:pt x="3" y="3"/>
                    <a:pt x="3" y="3"/>
                  </a:cubicBezTo>
                  <a:cubicBezTo>
                    <a:pt x="3" y="3"/>
                    <a:pt x="3" y="3"/>
                    <a:pt x="3" y="3"/>
                  </a:cubicBezTo>
                  <a:cubicBezTo>
                    <a:pt x="3" y="5"/>
                    <a:pt x="3" y="5"/>
                    <a:pt x="3" y="5"/>
                  </a:cubicBezTo>
                  <a:cubicBezTo>
                    <a:pt x="3" y="5"/>
                    <a:pt x="3" y="5"/>
                    <a:pt x="3" y="5"/>
                  </a:cubicBezTo>
                  <a:close/>
                  <a:moveTo>
                    <a:pt x="3" y="10"/>
                  </a:moveTo>
                  <a:cubicBezTo>
                    <a:pt x="3" y="9"/>
                    <a:pt x="3" y="9"/>
                    <a:pt x="3" y="9"/>
                  </a:cubicBezTo>
                  <a:cubicBezTo>
                    <a:pt x="3" y="8"/>
                    <a:pt x="3" y="8"/>
                    <a:pt x="3" y="8"/>
                  </a:cubicBezTo>
                  <a:cubicBezTo>
                    <a:pt x="3" y="7"/>
                    <a:pt x="3" y="7"/>
                    <a:pt x="3" y="7"/>
                  </a:cubicBezTo>
                  <a:cubicBezTo>
                    <a:pt x="3" y="7"/>
                    <a:pt x="3" y="7"/>
                    <a:pt x="3" y="7"/>
                  </a:cubicBezTo>
                  <a:cubicBezTo>
                    <a:pt x="4" y="6"/>
                    <a:pt x="4" y="6"/>
                    <a:pt x="4" y="6"/>
                  </a:cubicBezTo>
                  <a:cubicBezTo>
                    <a:pt x="4" y="6"/>
                    <a:pt x="4" y="6"/>
                    <a:pt x="4" y="6"/>
                  </a:cubicBezTo>
                  <a:cubicBezTo>
                    <a:pt x="3" y="6"/>
                    <a:pt x="3" y="6"/>
                    <a:pt x="3" y="6"/>
                  </a:cubicBezTo>
                  <a:cubicBezTo>
                    <a:pt x="3" y="7"/>
                    <a:pt x="3" y="7"/>
                    <a:pt x="3" y="7"/>
                  </a:cubicBezTo>
                  <a:cubicBezTo>
                    <a:pt x="2" y="8"/>
                    <a:pt x="2" y="8"/>
                    <a:pt x="2" y="8"/>
                  </a:cubicBezTo>
                  <a:cubicBezTo>
                    <a:pt x="3" y="9"/>
                    <a:pt x="3" y="9"/>
                    <a:pt x="3" y="9"/>
                  </a:cubicBezTo>
                  <a:cubicBezTo>
                    <a:pt x="3" y="9"/>
                    <a:pt x="3" y="9"/>
                    <a:pt x="3" y="9"/>
                  </a:cubicBezTo>
                  <a:cubicBezTo>
                    <a:pt x="3" y="10"/>
                    <a:pt x="3" y="10"/>
                    <a:pt x="3" y="10"/>
                  </a:cubicBezTo>
                  <a:close/>
                  <a:moveTo>
                    <a:pt x="0" y="9"/>
                  </a:moveTo>
                  <a:cubicBezTo>
                    <a:pt x="1" y="9"/>
                    <a:pt x="1" y="9"/>
                    <a:pt x="1" y="9"/>
                  </a:cubicBezTo>
                  <a:cubicBezTo>
                    <a:pt x="1" y="9"/>
                    <a:pt x="1" y="9"/>
                    <a:pt x="1" y="9"/>
                  </a:cubicBezTo>
                  <a:cubicBezTo>
                    <a:pt x="0" y="9"/>
                    <a:pt x="0" y="9"/>
                    <a:pt x="0" y="9"/>
                  </a:cubicBezTo>
                  <a:close/>
                  <a:moveTo>
                    <a:pt x="2" y="14"/>
                  </a:moveTo>
                  <a:cubicBezTo>
                    <a:pt x="3" y="14"/>
                    <a:pt x="3" y="14"/>
                    <a:pt x="3" y="14"/>
                  </a:cubicBezTo>
                  <a:cubicBezTo>
                    <a:pt x="3" y="13"/>
                    <a:pt x="3" y="13"/>
                    <a:pt x="3" y="13"/>
                  </a:cubicBezTo>
                  <a:cubicBezTo>
                    <a:pt x="3" y="12"/>
                    <a:pt x="3" y="12"/>
                    <a:pt x="3" y="12"/>
                  </a:cubicBezTo>
                  <a:cubicBezTo>
                    <a:pt x="2" y="12"/>
                    <a:pt x="2" y="12"/>
                    <a:pt x="2" y="12"/>
                  </a:cubicBezTo>
                  <a:cubicBezTo>
                    <a:pt x="2" y="13"/>
                    <a:pt x="2" y="13"/>
                    <a:pt x="2" y="13"/>
                  </a:cubicBezTo>
                  <a:cubicBezTo>
                    <a:pt x="2" y="13"/>
                    <a:pt x="2" y="14"/>
                    <a:pt x="2" y="14"/>
                  </a:cubicBezTo>
                  <a:close/>
                  <a:moveTo>
                    <a:pt x="5" y="19"/>
                  </a:moveTo>
                  <a:cubicBezTo>
                    <a:pt x="4" y="19"/>
                    <a:pt x="4" y="19"/>
                    <a:pt x="4" y="19"/>
                  </a:cubicBezTo>
                  <a:cubicBezTo>
                    <a:pt x="4" y="19"/>
                    <a:pt x="4" y="19"/>
                    <a:pt x="4" y="19"/>
                  </a:cubicBezTo>
                  <a:cubicBezTo>
                    <a:pt x="5" y="19"/>
                    <a:pt x="5" y="19"/>
                    <a:pt x="5" y="19"/>
                  </a:cubicBezTo>
                  <a:close/>
                  <a:moveTo>
                    <a:pt x="6" y="22"/>
                  </a:moveTo>
                  <a:cubicBezTo>
                    <a:pt x="6" y="22"/>
                    <a:pt x="6" y="22"/>
                    <a:pt x="6" y="22"/>
                  </a:cubicBezTo>
                  <a:cubicBezTo>
                    <a:pt x="7" y="23"/>
                    <a:pt x="7" y="23"/>
                    <a:pt x="7" y="23"/>
                  </a:cubicBezTo>
                  <a:cubicBezTo>
                    <a:pt x="6" y="22"/>
                    <a:pt x="6" y="22"/>
                    <a:pt x="6" y="22"/>
                  </a:cubicBezTo>
                  <a:cubicBezTo>
                    <a:pt x="6" y="22"/>
                    <a:pt x="6" y="22"/>
                    <a:pt x="6" y="22"/>
                  </a:cubicBezTo>
                  <a:close/>
                  <a:moveTo>
                    <a:pt x="8" y="22"/>
                  </a:moveTo>
                  <a:cubicBezTo>
                    <a:pt x="8" y="23"/>
                    <a:pt x="8" y="23"/>
                    <a:pt x="8" y="23"/>
                  </a:cubicBezTo>
                  <a:cubicBezTo>
                    <a:pt x="8" y="24"/>
                    <a:pt x="8" y="24"/>
                    <a:pt x="8" y="24"/>
                  </a:cubicBezTo>
                  <a:cubicBezTo>
                    <a:pt x="8" y="23"/>
                    <a:pt x="8" y="23"/>
                    <a:pt x="8" y="23"/>
                  </a:cubicBezTo>
                  <a:cubicBezTo>
                    <a:pt x="8" y="23"/>
                    <a:pt x="8" y="23"/>
                    <a:pt x="8" y="23"/>
                  </a:cubicBezTo>
                  <a:cubicBezTo>
                    <a:pt x="8" y="22"/>
                    <a:pt x="8" y="22"/>
                    <a:pt x="8" y="22"/>
                  </a:cubicBezTo>
                  <a:close/>
                  <a:moveTo>
                    <a:pt x="7" y="24"/>
                  </a:moveTo>
                  <a:cubicBezTo>
                    <a:pt x="7" y="25"/>
                    <a:pt x="7" y="25"/>
                    <a:pt x="7" y="25"/>
                  </a:cubicBezTo>
                  <a:cubicBezTo>
                    <a:pt x="8" y="24"/>
                    <a:pt x="8" y="24"/>
                    <a:pt x="8" y="24"/>
                  </a:cubicBezTo>
                  <a:cubicBezTo>
                    <a:pt x="7" y="24"/>
                    <a:pt x="7" y="24"/>
                    <a:pt x="7" y="24"/>
                  </a:cubicBezTo>
                  <a:cubicBezTo>
                    <a:pt x="7" y="24"/>
                    <a:pt x="7" y="24"/>
                    <a:pt x="7" y="24"/>
                  </a:cubicBezTo>
                  <a:cubicBezTo>
                    <a:pt x="7" y="24"/>
                    <a:pt x="7" y="24"/>
                    <a:pt x="7" y="24"/>
                  </a:cubicBezTo>
                  <a:close/>
                  <a:moveTo>
                    <a:pt x="8" y="26"/>
                  </a:moveTo>
                  <a:cubicBezTo>
                    <a:pt x="9" y="26"/>
                    <a:pt x="9" y="26"/>
                    <a:pt x="9" y="26"/>
                  </a:cubicBezTo>
                  <a:cubicBezTo>
                    <a:pt x="9" y="26"/>
                    <a:pt x="9" y="26"/>
                    <a:pt x="9" y="26"/>
                  </a:cubicBezTo>
                  <a:cubicBezTo>
                    <a:pt x="8" y="26"/>
                    <a:pt x="8" y="26"/>
                    <a:pt x="8" y="26"/>
                  </a:cubicBezTo>
                  <a:cubicBezTo>
                    <a:pt x="8" y="26"/>
                    <a:pt x="8" y="26"/>
                    <a:pt x="8" y="26"/>
                  </a:cubicBezTo>
                  <a:close/>
                  <a:moveTo>
                    <a:pt x="9" y="27"/>
                  </a:moveTo>
                  <a:cubicBezTo>
                    <a:pt x="8" y="27"/>
                    <a:pt x="8" y="27"/>
                    <a:pt x="8" y="27"/>
                  </a:cubicBezTo>
                  <a:cubicBezTo>
                    <a:pt x="9" y="28"/>
                    <a:pt x="9" y="28"/>
                    <a:pt x="9" y="28"/>
                  </a:cubicBezTo>
                  <a:cubicBezTo>
                    <a:pt x="9" y="28"/>
                    <a:pt x="9" y="28"/>
                    <a:pt x="9" y="28"/>
                  </a:cubicBezTo>
                  <a:cubicBezTo>
                    <a:pt x="9" y="28"/>
                    <a:pt x="9" y="29"/>
                    <a:pt x="9" y="29"/>
                  </a:cubicBezTo>
                  <a:cubicBezTo>
                    <a:pt x="10" y="29"/>
                    <a:pt x="10" y="29"/>
                    <a:pt x="10" y="29"/>
                  </a:cubicBezTo>
                  <a:cubicBezTo>
                    <a:pt x="10" y="28"/>
                    <a:pt x="10" y="28"/>
                    <a:pt x="10" y="28"/>
                  </a:cubicBezTo>
                  <a:cubicBezTo>
                    <a:pt x="10" y="27"/>
                    <a:pt x="10" y="27"/>
                    <a:pt x="10" y="27"/>
                  </a:cubicBezTo>
                  <a:lnTo>
                    <a:pt x="9" y="2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 name="Freeform 10"/>
            <p:cNvSpPr>
              <a:spLocks noEditPoints="1"/>
            </p:cNvSpPr>
            <p:nvPr/>
          </p:nvSpPr>
          <p:spPr bwMode="auto">
            <a:xfrm>
              <a:off x="5616532" y="1069759"/>
              <a:ext cx="3872972" cy="2066932"/>
            </a:xfrm>
            <a:custGeom>
              <a:avLst/>
              <a:gdLst>
                <a:gd name="T0" fmla="*/ 447 w 584"/>
                <a:gd name="T1" fmla="*/ 261 h 319"/>
                <a:gd name="T2" fmla="*/ 408 w 584"/>
                <a:gd name="T3" fmla="*/ 228 h 319"/>
                <a:gd name="T4" fmla="*/ 364 w 584"/>
                <a:gd name="T5" fmla="*/ 257 h 319"/>
                <a:gd name="T6" fmla="*/ 283 w 584"/>
                <a:gd name="T7" fmla="*/ 258 h 319"/>
                <a:gd name="T8" fmla="*/ 199 w 584"/>
                <a:gd name="T9" fmla="*/ 245 h 319"/>
                <a:gd name="T10" fmla="*/ 147 w 584"/>
                <a:gd name="T11" fmla="*/ 252 h 319"/>
                <a:gd name="T12" fmla="*/ 99 w 584"/>
                <a:gd name="T13" fmla="*/ 272 h 319"/>
                <a:gd name="T14" fmla="*/ 84 w 584"/>
                <a:gd name="T15" fmla="*/ 318 h 319"/>
                <a:gd name="T16" fmla="*/ 49 w 584"/>
                <a:gd name="T17" fmla="*/ 272 h 319"/>
                <a:gd name="T18" fmla="*/ 8 w 584"/>
                <a:gd name="T19" fmla="*/ 214 h 319"/>
                <a:gd name="T20" fmla="*/ 16 w 584"/>
                <a:gd name="T21" fmla="*/ 152 h 319"/>
                <a:gd name="T22" fmla="*/ 21 w 584"/>
                <a:gd name="T23" fmla="*/ 173 h 319"/>
                <a:gd name="T24" fmla="*/ 59 w 584"/>
                <a:gd name="T25" fmla="*/ 168 h 319"/>
                <a:gd name="T26" fmla="*/ 91 w 584"/>
                <a:gd name="T27" fmla="*/ 153 h 319"/>
                <a:gd name="T28" fmla="*/ 144 w 584"/>
                <a:gd name="T29" fmla="*/ 144 h 319"/>
                <a:gd name="T30" fmla="*/ 160 w 584"/>
                <a:gd name="T31" fmla="*/ 145 h 319"/>
                <a:gd name="T32" fmla="*/ 174 w 584"/>
                <a:gd name="T33" fmla="*/ 141 h 319"/>
                <a:gd name="T34" fmla="*/ 168 w 584"/>
                <a:gd name="T35" fmla="*/ 110 h 319"/>
                <a:gd name="T36" fmla="*/ 175 w 584"/>
                <a:gd name="T37" fmla="*/ 92 h 319"/>
                <a:gd name="T38" fmla="*/ 193 w 584"/>
                <a:gd name="T39" fmla="*/ 62 h 319"/>
                <a:gd name="T40" fmla="*/ 220 w 584"/>
                <a:gd name="T41" fmla="*/ 42 h 319"/>
                <a:gd name="T42" fmla="*/ 257 w 584"/>
                <a:gd name="T43" fmla="*/ 61 h 319"/>
                <a:gd name="T44" fmla="*/ 272 w 584"/>
                <a:gd name="T45" fmla="*/ 73 h 319"/>
                <a:gd name="T46" fmla="*/ 329 w 584"/>
                <a:gd name="T47" fmla="*/ 70 h 319"/>
                <a:gd name="T48" fmla="*/ 371 w 584"/>
                <a:gd name="T49" fmla="*/ 66 h 319"/>
                <a:gd name="T50" fmla="*/ 410 w 584"/>
                <a:gd name="T51" fmla="*/ 59 h 319"/>
                <a:gd name="T52" fmla="*/ 497 w 584"/>
                <a:gd name="T53" fmla="*/ 60 h 319"/>
                <a:gd name="T54" fmla="*/ 553 w 584"/>
                <a:gd name="T55" fmla="*/ 50 h 319"/>
                <a:gd name="T56" fmla="*/ 578 w 584"/>
                <a:gd name="T57" fmla="*/ 63 h 319"/>
                <a:gd name="T58" fmla="*/ 562 w 584"/>
                <a:gd name="T59" fmla="*/ 84 h 319"/>
                <a:gd name="T60" fmla="*/ 565 w 584"/>
                <a:gd name="T61" fmla="*/ 120 h 319"/>
                <a:gd name="T62" fmla="*/ 535 w 584"/>
                <a:gd name="T63" fmla="*/ 159 h 319"/>
                <a:gd name="T64" fmla="*/ 545 w 584"/>
                <a:gd name="T65" fmla="*/ 217 h 319"/>
                <a:gd name="T66" fmla="*/ 523 w 584"/>
                <a:gd name="T67" fmla="*/ 132 h 319"/>
                <a:gd name="T68" fmla="*/ 498 w 584"/>
                <a:gd name="T69" fmla="*/ 147 h 319"/>
                <a:gd name="T70" fmla="*/ 467 w 584"/>
                <a:gd name="T71" fmla="*/ 169 h 319"/>
                <a:gd name="T72" fmla="*/ 460 w 584"/>
                <a:gd name="T73" fmla="*/ 213 h 319"/>
                <a:gd name="T74" fmla="*/ 463 w 584"/>
                <a:gd name="T75" fmla="*/ 290 h 319"/>
                <a:gd name="T76" fmla="*/ 39 w 584"/>
                <a:gd name="T77" fmla="*/ 33 h 319"/>
                <a:gd name="T78" fmla="*/ 54 w 584"/>
                <a:gd name="T79" fmla="*/ 20 h 319"/>
                <a:gd name="T80" fmla="*/ 50 w 584"/>
                <a:gd name="T81" fmla="*/ 33 h 319"/>
                <a:gd name="T82" fmla="*/ 52 w 584"/>
                <a:gd name="T83" fmla="*/ 34 h 319"/>
                <a:gd name="T84" fmla="*/ 65 w 584"/>
                <a:gd name="T85" fmla="*/ 29 h 319"/>
                <a:gd name="T86" fmla="*/ 84 w 584"/>
                <a:gd name="T87" fmla="*/ 110 h 319"/>
                <a:gd name="T88" fmla="*/ 102 w 584"/>
                <a:gd name="T89" fmla="*/ 72 h 319"/>
                <a:gd name="T90" fmla="*/ 80 w 584"/>
                <a:gd name="T91" fmla="*/ 102 h 319"/>
                <a:gd name="T92" fmla="*/ 76 w 584"/>
                <a:gd name="T93" fmla="*/ 115 h 319"/>
                <a:gd name="T94" fmla="*/ 96 w 584"/>
                <a:gd name="T95" fmla="*/ 135 h 319"/>
                <a:gd name="T96" fmla="*/ 187 w 584"/>
                <a:gd name="T97" fmla="*/ 122 h 319"/>
                <a:gd name="T98" fmla="*/ 146 w 584"/>
                <a:gd name="T99" fmla="*/ 106 h 319"/>
                <a:gd name="T100" fmla="*/ 158 w 584"/>
                <a:gd name="T101" fmla="*/ 70 h 319"/>
                <a:gd name="T102" fmla="*/ 190 w 584"/>
                <a:gd name="T103" fmla="*/ 51 h 319"/>
                <a:gd name="T104" fmla="*/ 145 w 584"/>
                <a:gd name="T105" fmla="*/ 6 h 319"/>
                <a:gd name="T106" fmla="*/ 166 w 584"/>
                <a:gd name="T107" fmla="*/ 25 h 319"/>
                <a:gd name="T108" fmla="*/ 360 w 584"/>
                <a:gd name="T109" fmla="*/ 17 h 319"/>
                <a:gd name="T110" fmla="*/ 326 w 584"/>
                <a:gd name="T111" fmla="*/ 25 h 319"/>
                <a:gd name="T112" fmla="*/ 195 w 584"/>
                <a:gd name="T113" fmla="*/ 19 h 319"/>
                <a:gd name="T114" fmla="*/ 265 w 584"/>
                <a:gd name="T115" fmla="*/ 66 h 319"/>
                <a:gd name="T116" fmla="*/ 461 w 584"/>
                <a:gd name="T117" fmla="*/ 63 h 319"/>
                <a:gd name="T118" fmla="*/ 494 w 584"/>
                <a:gd name="T119" fmla="*/ 243 h 319"/>
                <a:gd name="T120" fmla="*/ 490 w 584"/>
                <a:gd name="T121" fmla="*/ 257 h 319"/>
                <a:gd name="T122" fmla="*/ 540 w 584"/>
                <a:gd name="T123" fmla="*/ 162 h 319"/>
                <a:gd name="T124" fmla="*/ 537 w 584"/>
                <a:gd name="T125" fmla="*/ 243 h 3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584" h="319">
                  <a:moveTo>
                    <a:pt x="453" y="293"/>
                  </a:moveTo>
                  <a:cubicBezTo>
                    <a:pt x="453" y="293"/>
                    <a:pt x="453" y="293"/>
                    <a:pt x="453" y="293"/>
                  </a:cubicBezTo>
                  <a:cubicBezTo>
                    <a:pt x="452" y="292"/>
                    <a:pt x="452" y="292"/>
                    <a:pt x="452" y="292"/>
                  </a:cubicBezTo>
                  <a:cubicBezTo>
                    <a:pt x="452" y="292"/>
                    <a:pt x="452" y="292"/>
                    <a:pt x="452" y="292"/>
                  </a:cubicBezTo>
                  <a:cubicBezTo>
                    <a:pt x="452" y="292"/>
                    <a:pt x="452" y="292"/>
                    <a:pt x="452" y="292"/>
                  </a:cubicBezTo>
                  <a:cubicBezTo>
                    <a:pt x="452" y="291"/>
                    <a:pt x="452" y="291"/>
                    <a:pt x="452" y="291"/>
                  </a:cubicBezTo>
                  <a:cubicBezTo>
                    <a:pt x="452" y="291"/>
                    <a:pt x="452" y="291"/>
                    <a:pt x="452" y="291"/>
                  </a:cubicBezTo>
                  <a:cubicBezTo>
                    <a:pt x="452" y="290"/>
                    <a:pt x="452" y="290"/>
                    <a:pt x="452" y="290"/>
                  </a:cubicBezTo>
                  <a:cubicBezTo>
                    <a:pt x="452" y="290"/>
                    <a:pt x="452" y="290"/>
                    <a:pt x="452" y="290"/>
                  </a:cubicBezTo>
                  <a:cubicBezTo>
                    <a:pt x="452" y="290"/>
                    <a:pt x="452" y="290"/>
                    <a:pt x="452" y="290"/>
                  </a:cubicBezTo>
                  <a:cubicBezTo>
                    <a:pt x="453" y="290"/>
                    <a:pt x="453" y="290"/>
                    <a:pt x="453" y="290"/>
                  </a:cubicBezTo>
                  <a:cubicBezTo>
                    <a:pt x="454" y="290"/>
                    <a:pt x="454" y="290"/>
                    <a:pt x="454" y="290"/>
                  </a:cubicBezTo>
                  <a:cubicBezTo>
                    <a:pt x="454" y="289"/>
                    <a:pt x="454" y="289"/>
                    <a:pt x="454" y="289"/>
                  </a:cubicBezTo>
                  <a:cubicBezTo>
                    <a:pt x="454" y="289"/>
                    <a:pt x="454" y="289"/>
                    <a:pt x="454" y="289"/>
                  </a:cubicBezTo>
                  <a:cubicBezTo>
                    <a:pt x="454" y="288"/>
                    <a:pt x="454" y="288"/>
                    <a:pt x="454" y="288"/>
                  </a:cubicBezTo>
                  <a:cubicBezTo>
                    <a:pt x="454" y="288"/>
                    <a:pt x="454" y="288"/>
                    <a:pt x="454" y="288"/>
                  </a:cubicBezTo>
                  <a:cubicBezTo>
                    <a:pt x="454" y="287"/>
                    <a:pt x="454" y="287"/>
                    <a:pt x="454" y="287"/>
                  </a:cubicBezTo>
                  <a:cubicBezTo>
                    <a:pt x="454" y="286"/>
                    <a:pt x="454" y="286"/>
                    <a:pt x="454" y="286"/>
                  </a:cubicBezTo>
                  <a:cubicBezTo>
                    <a:pt x="453" y="286"/>
                    <a:pt x="453" y="286"/>
                    <a:pt x="453" y="286"/>
                  </a:cubicBezTo>
                  <a:cubicBezTo>
                    <a:pt x="453" y="285"/>
                    <a:pt x="453" y="285"/>
                    <a:pt x="453" y="285"/>
                  </a:cubicBezTo>
                  <a:cubicBezTo>
                    <a:pt x="453" y="284"/>
                    <a:pt x="453" y="284"/>
                    <a:pt x="453" y="284"/>
                  </a:cubicBezTo>
                  <a:cubicBezTo>
                    <a:pt x="453" y="283"/>
                    <a:pt x="453" y="283"/>
                    <a:pt x="453" y="283"/>
                  </a:cubicBezTo>
                  <a:cubicBezTo>
                    <a:pt x="453" y="282"/>
                    <a:pt x="453" y="282"/>
                    <a:pt x="453" y="282"/>
                  </a:cubicBezTo>
                  <a:cubicBezTo>
                    <a:pt x="452" y="282"/>
                    <a:pt x="452" y="282"/>
                    <a:pt x="452" y="282"/>
                  </a:cubicBezTo>
                  <a:cubicBezTo>
                    <a:pt x="452" y="281"/>
                    <a:pt x="452" y="281"/>
                    <a:pt x="452" y="281"/>
                  </a:cubicBezTo>
                  <a:cubicBezTo>
                    <a:pt x="452" y="280"/>
                    <a:pt x="452" y="280"/>
                    <a:pt x="452" y="280"/>
                  </a:cubicBezTo>
                  <a:cubicBezTo>
                    <a:pt x="451" y="279"/>
                    <a:pt x="451" y="279"/>
                    <a:pt x="451" y="279"/>
                  </a:cubicBezTo>
                  <a:cubicBezTo>
                    <a:pt x="451" y="278"/>
                    <a:pt x="451" y="278"/>
                    <a:pt x="451" y="278"/>
                  </a:cubicBezTo>
                  <a:cubicBezTo>
                    <a:pt x="451" y="278"/>
                    <a:pt x="451" y="278"/>
                    <a:pt x="451" y="278"/>
                  </a:cubicBezTo>
                  <a:cubicBezTo>
                    <a:pt x="451" y="278"/>
                    <a:pt x="451" y="278"/>
                    <a:pt x="451" y="278"/>
                  </a:cubicBezTo>
                  <a:cubicBezTo>
                    <a:pt x="452" y="278"/>
                    <a:pt x="452" y="278"/>
                    <a:pt x="452" y="278"/>
                  </a:cubicBezTo>
                  <a:cubicBezTo>
                    <a:pt x="452" y="277"/>
                    <a:pt x="452" y="277"/>
                    <a:pt x="452" y="277"/>
                  </a:cubicBezTo>
                  <a:cubicBezTo>
                    <a:pt x="452" y="277"/>
                    <a:pt x="452" y="277"/>
                    <a:pt x="452" y="277"/>
                  </a:cubicBezTo>
                  <a:cubicBezTo>
                    <a:pt x="453" y="275"/>
                    <a:pt x="453" y="275"/>
                    <a:pt x="453" y="275"/>
                  </a:cubicBezTo>
                  <a:cubicBezTo>
                    <a:pt x="454" y="275"/>
                    <a:pt x="454" y="275"/>
                    <a:pt x="454" y="275"/>
                  </a:cubicBezTo>
                  <a:cubicBezTo>
                    <a:pt x="454" y="275"/>
                    <a:pt x="454" y="275"/>
                    <a:pt x="454" y="275"/>
                  </a:cubicBezTo>
                  <a:cubicBezTo>
                    <a:pt x="455" y="276"/>
                    <a:pt x="455" y="276"/>
                    <a:pt x="455" y="276"/>
                  </a:cubicBezTo>
                  <a:cubicBezTo>
                    <a:pt x="458" y="276"/>
                    <a:pt x="458" y="276"/>
                    <a:pt x="458" y="276"/>
                  </a:cubicBezTo>
                  <a:cubicBezTo>
                    <a:pt x="458" y="276"/>
                    <a:pt x="458" y="276"/>
                    <a:pt x="458" y="276"/>
                  </a:cubicBezTo>
                  <a:cubicBezTo>
                    <a:pt x="459" y="276"/>
                    <a:pt x="459" y="276"/>
                    <a:pt x="459" y="276"/>
                  </a:cubicBezTo>
                  <a:cubicBezTo>
                    <a:pt x="459" y="276"/>
                    <a:pt x="459" y="276"/>
                    <a:pt x="459" y="276"/>
                  </a:cubicBezTo>
                  <a:cubicBezTo>
                    <a:pt x="459" y="275"/>
                    <a:pt x="459" y="275"/>
                    <a:pt x="459" y="275"/>
                  </a:cubicBezTo>
                  <a:cubicBezTo>
                    <a:pt x="459" y="275"/>
                    <a:pt x="459" y="275"/>
                    <a:pt x="459" y="275"/>
                  </a:cubicBezTo>
                  <a:cubicBezTo>
                    <a:pt x="459" y="274"/>
                    <a:pt x="459" y="274"/>
                    <a:pt x="459" y="274"/>
                  </a:cubicBezTo>
                  <a:cubicBezTo>
                    <a:pt x="459" y="274"/>
                    <a:pt x="459" y="274"/>
                    <a:pt x="459" y="274"/>
                  </a:cubicBezTo>
                  <a:cubicBezTo>
                    <a:pt x="459" y="274"/>
                    <a:pt x="459" y="274"/>
                    <a:pt x="459" y="274"/>
                  </a:cubicBezTo>
                  <a:cubicBezTo>
                    <a:pt x="458" y="273"/>
                    <a:pt x="458" y="273"/>
                    <a:pt x="458" y="273"/>
                  </a:cubicBezTo>
                  <a:cubicBezTo>
                    <a:pt x="459" y="272"/>
                    <a:pt x="459" y="272"/>
                    <a:pt x="459" y="272"/>
                  </a:cubicBezTo>
                  <a:cubicBezTo>
                    <a:pt x="459" y="272"/>
                    <a:pt x="459" y="272"/>
                    <a:pt x="459" y="272"/>
                  </a:cubicBezTo>
                  <a:cubicBezTo>
                    <a:pt x="459" y="272"/>
                    <a:pt x="459" y="272"/>
                    <a:pt x="459" y="272"/>
                  </a:cubicBezTo>
                  <a:cubicBezTo>
                    <a:pt x="459" y="271"/>
                    <a:pt x="459" y="271"/>
                    <a:pt x="459" y="271"/>
                  </a:cubicBezTo>
                  <a:cubicBezTo>
                    <a:pt x="459" y="271"/>
                    <a:pt x="459" y="271"/>
                    <a:pt x="459" y="271"/>
                  </a:cubicBezTo>
                  <a:cubicBezTo>
                    <a:pt x="459" y="271"/>
                    <a:pt x="459" y="271"/>
                    <a:pt x="459" y="271"/>
                  </a:cubicBezTo>
                  <a:cubicBezTo>
                    <a:pt x="459" y="270"/>
                    <a:pt x="459" y="270"/>
                    <a:pt x="459" y="270"/>
                  </a:cubicBezTo>
                  <a:cubicBezTo>
                    <a:pt x="459" y="270"/>
                    <a:pt x="459" y="270"/>
                    <a:pt x="459" y="270"/>
                  </a:cubicBezTo>
                  <a:cubicBezTo>
                    <a:pt x="459" y="269"/>
                    <a:pt x="459" y="269"/>
                    <a:pt x="459" y="269"/>
                  </a:cubicBezTo>
                  <a:cubicBezTo>
                    <a:pt x="459" y="269"/>
                    <a:pt x="459" y="269"/>
                    <a:pt x="459" y="269"/>
                  </a:cubicBezTo>
                  <a:cubicBezTo>
                    <a:pt x="459" y="269"/>
                    <a:pt x="459" y="269"/>
                    <a:pt x="459" y="269"/>
                  </a:cubicBezTo>
                  <a:cubicBezTo>
                    <a:pt x="459" y="268"/>
                    <a:pt x="459" y="268"/>
                    <a:pt x="459" y="268"/>
                  </a:cubicBezTo>
                  <a:cubicBezTo>
                    <a:pt x="459" y="268"/>
                    <a:pt x="459" y="268"/>
                    <a:pt x="459" y="268"/>
                  </a:cubicBezTo>
                  <a:cubicBezTo>
                    <a:pt x="459" y="267"/>
                    <a:pt x="459" y="267"/>
                    <a:pt x="459" y="267"/>
                  </a:cubicBezTo>
                  <a:cubicBezTo>
                    <a:pt x="459" y="266"/>
                    <a:pt x="459" y="266"/>
                    <a:pt x="459" y="266"/>
                  </a:cubicBezTo>
                  <a:cubicBezTo>
                    <a:pt x="459" y="266"/>
                    <a:pt x="459" y="266"/>
                    <a:pt x="459" y="266"/>
                  </a:cubicBezTo>
                  <a:cubicBezTo>
                    <a:pt x="459" y="266"/>
                    <a:pt x="459" y="266"/>
                    <a:pt x="459" y="266"/>
                  </a:cubicBezTo>
                  <a:cubicBezTo>
                    <a:pt x="459" y="265"/>
                    <a:pt x="459" y="265"/>
                    <a:pt x="459" y="265"/>
                  </a:cubicBezTo>
                  <a:cubicBezTo>
                    <a:pt x="459" y="265"/>
                    <a:pt x="459" y="265"/>
                    <a:pt x="459" y="265"/>
                  </a:cubicBezTo>
                  <a:cubicBezTo>
                    <a:pt x="459" y="265"/>
                    <a:pt x="459" y="265"/>
                    <a:pt x="459" y="265"/>
                  </a:cubicBezTo>
                  <a:cubicBezTo>
                    <a:pt x="459" y="264"/>
                    <a:pt x="459" y="264"/>
                    <a:pt x="459" y="264"/>
                  </a:cubicBezTo>
                  <a:cubicBezTo>
                    <a:pt x="458" y="264"/>
                    <a:pt x="458" y="264"/>
                    <a:pt x="458" y="264"/>
                  </a:cubicBezTo>
                  <a:cubicBezTo>
                    <a:pt x="459" y="264"/>
                    <a:pt x="459" y="264"/>
                    <a:pt x="459" y="264"/>
                  </a:cubicBezTo>
                  <a:cubicBezTo>
                    <a:pt x="459" y="263"/>
                    <a:pt x="459" y="263"/>
                    <a:pt x="459" y="263"/>
                  </a:cubicBezTo>
                  <a:cubicBezTo>
                    <a:pt x="459" y="263"/>
                    <a:pt x="459" y="263"/>
                    <a:pt x="459" y="263"/>
                  </a:cubicBezTo>
                  <a:cubicBezTo>
                    <a:pt x="458" y="262"/>
                    <a:pt x="458" y="262"/>
                    <a:pt x="458" y="262"/>
                  </a:cubicBezTo>
                  <a:cubicBezTo>
                    <a:pt x="458" y="262"/>
                    <a:pt x="458" y="262"/>
                    <a:pt x="458" y="262"/>
                  </a:cubicBezTo>
                  <a:cubicBezTo>
                    <a:pt x="459" y="261"/>
                    <a:pt x="459" y="261"/>
                    <a:pt x="459" y="261"/>
                  </a:cubicBezTo>
                  <a:cubicBezTo>
                    <a:pt x="459" y="261"/>
                    <a:pt x="459" y="261"/>
                    <a:pt x="459" y="261"/>
                  </a:cubicBezTo>
                  <a:cubicBezTo>
                    <a:pt x="460" y="261"/>
                    <a:pt x="460" y="261"/>
                    <a:pt x="460" y="261"/>
                  </a:cubicBezTo>
                  <a:cubicBezTo>
                    <a:pt x="460" y="260"/>
                    <a:pt x="460" y="260"/>
                    <a:pt x="460" y="260"/>
                  </a:cubicBezTo>
                  <a:cubicBezTo>
                    <a:pt x="460" y="259"/>
                    <a:pt x="460" y="259"/>
                    <a:pt x="460" y="259"/>
                  </a:cubicBezTo>
                  <a:cubicBezTo>
                    <a:pt x="459" y="259"/>
                    <a:pt x="459" y="259"/>
                    <a:pt x="459" y="259"/>
                  </a:cubicBezTo>
                  <a:cubicBezTo>
                    <a:pt x="459" y="258"/>
                    <a:pt x="459" y="258"/>
                    <a:pt x="459" y="258"/>
                  </a:cubicBezTo>
                  <a:cubicBezTo>
                    <a:pt x="459" y="258"/>
                    <a:pt x="459" y="258"/>
                    <a:pt x="459" y="258"/>
                  </a:cubicBezTo>
                  <a:cubicBezTo>
                    <a:pt x="458" y="257"/>
                    <a:pt x="458" y="257"/>
                    <a:pt x="458" y="257"/>
                  </a:cubicBezTo>
                  <a:cubicBezTo>
                    <a:pt x="458" y="257"/>
                    <a:pt x="458" y="257"/>
                    <a:pt x="458" y="257"/>
                  </a:cubicBezTo>
                  <a:cubicBezTo>
                    <a:pt x="458" y="256"/>
                    <a:pt x="458" y="256"/>
                    <a:pt x="458" y="256"/>
                  </a:cubicBezTo>
                  <a:cubicBezTo>
                    <a:pt x="458" y="256"/>
                    <a:pt x="458" y="256"/>
                    <a:pt x="458" y="256"/>
                  </a:cubicBezTo>
                  <a:cubicBezTo>
                    <a:pt x="458" y="255"/>
                    <a:pt x="458" y="255"/>
                    <a:pt x="458" y="255"/>
                  </a:cubicBezTo>
                  <a:cubicBezTo>
                    <a:pt x="457" y="255"/>
                    <a:pt x="457" y="255"/>
                    <a:pt x="457" y="255"/>
                  </a:cubicBezTo>
                  <a:cubicBezTo>
                    <a:pt x="456" y="255"/>
                    <a:pt x="456" y="255"/>
                    <a:pt x="456" y="255"/>
                  </a:cubicBezTo>
                  <a:cubicBezTo>
                    <a:pt x="456" y="255"/>
                    <a:pt x="456" y="255"/>
                    <a:pt x="456" y="255"/>
                  </a:cubicBezTo>
                  <a:cubicBezTo>
                    <a:pt x="455" y="255"/>
                    <a:pt x="455" y="255"/>
                    <a:pt x="455" y="255"/>
                  </a:cubicBezTo>
                  <a:cubicBezTo>
                    <a:pt x="454" y="255"/>
                    <a:pt x="454" y="255"/>
                    <a:pt x="454" y="255"/>
                  </a:cubicBezTo>
                  <a:cubicBezTo>
                    <a:pt x="454" y="255"/>
                    <a:pt x="454" y="255"/>
                    <a:pt x="454" y="255"/>
                  </a:cubicBezTo>
                  <a:cubicBezTo>
                    <a:pt x="454" y="256"/>
                    <a:pt x="454" y="256"/>
                    <a:pt x="454" y="256"/>
                  </a:cubicBezTo>
                  <a:cubicBezTo>
                    <a:pt x="453" y="256"/>
                    <a:pt x="453" y="256"/>
                    <a:pt x="453" y="256"/>
                  </a:cubicBezTo>
                  <a:cubicBezTo>
                    <a:pt x="453" y="256"/>
                    <a:pt x="453" y="256"/>
                    <a:pt x="453" y="256"/>
                  </a:cubicBezTo>
                  <a:cubicBezTo>
                    <a:pt x="453" y="257"/>
                    <a:pt x="453" y="257"/>
                    <a:pt x="453" y="257"/>
                  </a:cubicBezTo>
                  <a:cubicBezTo>
                    <a:pt x="452" y="257"/>
                    <a:pt x="452" y="257"/>
                    <a:pt x="452" y="257"/>
                  </a:cubicBezTo>
                  <a:cubicBezTo>
                    <a:pt x="451" y="257"/>
                    <a:pt x="451" y="257"/>
                    <a:pt x="451" y="257"/>
                  </a:cubicBezTo>
                  <a:cubicBezTo>
                    <a:pt x="451" y="258"/>
                    <a:pt x="451" y="258"/>
                    <a:pt x="451" y="258"/>
                  </a:cubicBezTo>
                  <a:cubicBezTo>
                    <a:pt x="451" y="258"/>
                    <a:pt x="451" y="258"/>
                    <a:pt x="451" y="258"/>
                  </a:cubicBezTo>
                  <a:cubicBezTo>
                    <a:pt x="450" y="259"/>
                    <a:pt x="450" y="259"/>
                    <a:pt x="450" y="259"/>
                  </a:cubicBezTo>
                  <a:cubicBezTo>
                    <a:pt x="450" y="259"/>
                    <a:pt x="450" y="259"/>
                    <a:pt x="450" y="259"/>
                  </a:cubicBezTo>
                  <a:cubicBezTo>
                    <a:pt x="450" y="260"/>
                    <a:pt x="450" y="260"/>
                    <a:pt x="450" y="260"/>
                  </a:cubicBezTo>
                  <a:cubicBezTo>
                    <a:pt x="450" y="260"/>
                    <a:pt x="450" y="260"/>
                    <a:pt x="450" y="260"/>
                  </a:cubicBezTo>
                  <a:cubicBezTo>
                    <a:pt x="449" y="260"/>
                    <a:pt x="449" y="260"/>
                    <a:pt x="449" y="260"/>
                  </a:cubicBezTo>
                  <a:cubicBezTo>
                    <a:pt x="448" y="261"/>
                    <a:pt x="448" y="261"/>
                    <a:pt x="448" y="261"/>
                  </a:cubicBezTo>
                  <a:cubicBezTo>
                    <a:pt x="448" y="261"/>
                    <a:pt x="448" y="261"/>
                    <a:pt x="448" y="261"/>
                  </a:cubicBezTo>
                  <a:cubicBezTo>
                    <a:pt x="447" y="261"/>
                    <a:pt x="447" y="261"/>
                    <a:pt x="447" y="261"/>
                  </a:cubicBezTo>
                  <a:cubicBezTo>
                    <a:pt x="447" y="261"/>
                    <a:pt x="447" y="261"/>
                    <a:pt x="447" y="261"/>
                  </a:cubicBezTo>
                  <a:cubicBezTo>
                    <a:pt x="446" y="261"/>
                    <a:pt x="446" y="261"/>
                    <a:pt x="446" y="261"/>
                  </a:cubicBezTo>
                  <a:cubicBezTo>
                    <a:pt x="446" y="261"/>
                    <a:pt x="446" y="261"/>
                    <a:pt x="446" y="261"/>
                  </a:cubicBezTo>
                  <a:cubicBezTo>
                    <a:pt x="445" y="260"/>
                    <a:pt x="445" y="260"/>
                    <a:pt x="445" y="260"/>
                  </a:cubicBezTo>
                  <a:cubicBezTo>
                    <a:pt x="445" y="260"/>
                    <a:pt x="445" y="260"/>
                    <a:pt x="445" y="260"/>
                  </a:cubicBezTo>
                  <a:cubicBezTo>
                    <a:pt x="444" y="261"/>
                    <a:pt x="444" y="261"/>
                    <a:pt x="444" y="261"/>
                  </a:cubicBezTo>
                  <a:cubicBezTo>
                    <a:pt x="443" y="261"/>
                    <a:pt x="443" y="261"/>
                    <a:pt x="443" y="261"/>
                  </a:cubicBezTo>
                  <a:cubicBezTo>
                    <a:pt x="443" y="260"/>
                    <a:pt x="443" y="260"/>
                    <a:pt x="443" y="260"/>
                  </a:cubicBezTo>
                  <a:cubicBezTo>
                    <a:pt x="443" y="260"/>
                    <a:pt x="443" y="260"/>
                    <a:pt x="443" y="260"/>
                  </a:cubicBezTo>
                  <a:cubicBezTo>
                    <a:pt x="442" y="259"/>
                    <a:pt x="442" y="259"/>
                    <a:pt x="442" y="259"/>
                  </a:cubicBezTo>
                  <a:cubicBezTo>
                    <a:pt x="441" y="258"/>
                    <a:pt x="441" y="258"/>
                    <a:pt x="441" y="258"/>
                  </a:cubicBezTo>
                  <a:cubicBezTo>
                    <a:pt x="441" y="258"/>
                    <a:pt x="441" y="258"/>
                    <a:pt x="441" y="258"/>
                  </a:cubicBezTo>
                  <a:cubicBezTo>
                    <a:pt x="442" y="258"/>
                    <a:pt x="442" y="258"/>
                    <a:pt x="442" y="258"/>
                  </a:cubicBezTo>
                  <a:cubicBezTo>
                    <a:pt x="442" y="257"/>
                    <a:pt x="442" y="257"/>
                    <a:pt x="442" y="257"/>
                  </a:cubicBezTo>
                  <a:cubicBezTo>
                    <a:pt x="441" y="256"/>
                    <a:pt x="441" y="256"/>
                    <a:pt x="441" y="256"/>
                  </a:cubicBezTo>
                  <a:cubicBezTo>
                    <a:pt x="441" y="255"/>
                    <a:pt x="441" y="255"/>
                    <a:pt x="441" y="255"/>
                  </a:cubicBezTo>
                  <a:cubicBezTo>
                    <a:pt x="441" y="255"/>
                    <a:pt x="441" y="255"/>
                    <a:pt x="441" y="255"/>
                  </a:cubicBezTo>
                  <a:cubicBezTo>
                    <a:pt x="440" y="255"/>
                    <a:pt x="440" y="255"/>
                    <a:pt x="440" y="255"/>
                  </a:cubicBezTo>
                  <a:cubicBezTo>
                    <a:pt x="440" y="254"/>
                    <a:pt x="440" y="254"/>
                    <a:pt x="440" y="254"/>
                  </a:cubicBezTo>
                  <a:cubicBezTo>
                    <a:pt x="441" y="254"/>
                    <a:pt x="441" y="254"/>
                    <a:pt x="441" y="254"/>
                  </a:cubicBezTo>
                  <a:cubicBezTo>
                    <a:pt x="441" y="253"/>
                    <a:pt x="441" y="253"/>
                    <a:pt x="441" y="253"/>
                  </a:cubicBezTo>
                  <a:cubicBezTo>
                    <a:pt x="441" y="253"/>
                    <a:pt x="441" y="253"/>
                    <a:pt x="441" y="253"/>
                  </a:cubicBezTo>
                  <a:cubicBezTo>
                    <a:pt x="440" y="253"/>
                    <a:pt x="440" y="253"/>
                    <a:pt x="440" y="253"/>
                  </a:cubicBezTo>
                  <a:cubicBezTo>
                    <a:pt x="440" y="254"/>
                    <a:pt x="440" y="254"/>
                    <a:pt x="440" y="254"/>
                  </a:cubicBezTo>
                  <a:cubicBezTo>
                    <a:pt x="439" y="254"/>
                    <a:pt x="439" y="254"/>
                    <a:pt x="439" y="254"/>
                  </a:cubicBezTo>
                  <a:cubicBezTo>
                    <a:pt x="439" y="254"/>
                    <a:pt x="439" y="254"/>
                    <a:pt x="439" y="254"/>
                  </a:cubicBezTo>
                  <a:cubicBezTo>
                    <a:pt x="438" y="254"/>
                    <a:pt x="438" y="254"/>
                    <a:pt x="438" y="254"/>
                  </a:cubicBezTo>
                  <a:cubicBezTo>
                    <a:pt x="438" y="253"/>
                    <a:pt x="438" y="253"/>
                    <a:pt x="438" y="253"/>
                  </a:cubicBezTo>
                  <a:cubicBezTo>
                    <a:pt x="437" y="253"/>
                    <a:pt x="437" y="253"/>
                    <a:pt x="437" y="253"/>
                  </a:cubicBezTo>
                  <a:cubicBezTo>
                    <a:pt x="437" y="253"/>
                    <a:pt x="437" y="253"/>
                    <a:pt x="437" y="253"/>
                  </a:cubicBezTo>
                  <a:cubicBezTo>
                    <a:pt x="436" y="253"/>
                    <a:pt x="436" y="253"/>
                    <a:pt x="436" y="253"/>
                  </a:cubicBezTo>
                  <a:cubicBezTo>
                    <a:pt x="436" y="252"/>
                    <a:pt x="436" y="252"/>
                    <a:pt x="436" y="252"/>
                  </a:cubicBezTo>
                  <a:cubicBezTo>
                    <a:pt x="436" y="252"/>
                    <a:pt x="436" y="252"/>
                    <a:pt x="436" y="252"/>
                  </a:cubicBezTo>
                  <a:cubicBezTo>
                    <a:pt x="435" y="252"/>
                    <a:pt x="435" y="252"/>
                    <a:pt x="435" y="252"/>
                  </a:cubicBezTo>
                  <a:cubicBezTo>
                    <a:pt x="435" y="252"/>
                    <a:pt x="435" y="252"/>
                    <a:pt x="435" y="252"/>
                  </a:cubicBezTo>
                  <a:cubicBezTo>
                    <a:pt x="435" y="251"/>
                    <a:pt x="435" y="251"/>
                    <a:pt x="435" y="251"/>
                  </a:cubicBezTo>
                  <a:cubicBezTo>
                    <a:pt x="434" y="251"/>
                    <a:pt x="434" y="251"/>
                    <a:pt x="434" y="251"/>
                  </a:cubicBezTo>
                  <a:cubicBezTo>
                    <a:pt x="434" y="251"/>
                    <a:pt x="434" y="251"/>
                    <a:pt x="434" y="251"/>
                  </a:cubicBezTo>
                  <a:cubicBezTo>
                    <a:pt x="434" y="250"/>
                    <a:pt x="434" y="250"/>
                    <a:pt x="434" y="250"/>
                  </a:cubicBezTo>
                  <a:cubicBezTo>
                    <a:pt x="433" y="250"/>
                    <a:pt x="433" y="250"/>
                    <a:pt x="433" y="250"/>
                  </a:cubicBezTo>
                  <a:cubicBezTo>
                    <a:pt x="433" y="250"/>
                    <a:pt x="433" y="250"/>
                    <a:pt x="433" y="250"/>
                  </a:cubicBezTo>
                  <a:cubicBezTo>
                    <a:pt x="433" y="251"/>
                    <a:pt x="433" y="251"/>
                    <a:pt x="433" y="251"/>
                  </a:cubicBezTo>
                  <a:cubicBezTo>
                    <a:pt x="432" y="250"/>
                    <a:pt x="432" y="250"/>
                    <a:pt x="432" y="250"/>
                  </a:cubicBezTo>
                  <a:cubicBezTo>
                    <a:pt x="432" y="251"/>
                    <a:pt x="432" y="251"/>
                    <a:pt x="432" y="251"/>
                  </a:cubicBezTo>
                  <a:cubicBezTo>
                    <a:pt x="432" y="251"/>
                    <a:pt x="432" y="251"/>
                    <a:pt x="432" y="251"/>
                  </a:cubicBezTo>
                  <a:cubicBezTo>
                    <a:pt x="431" y="251"/>
                    <a:pt x="431" y="251"/>
                    <a:pt x="431" y="251"/>
                  </a:cubicBezTo>
                  <a:cubicBezTo>
                    <a:pt x="431" y="250"/>
                    <a:pt x="431" y="250"/>
                    <a:pt x="431" y="250"/>
                  </a:cubicBezTo>
                  <a:cubicBezTo>
                    <a:pt x="430" y="250"/>
                    <a:pt x="430" y="250"/>
                    <a:pt x="430" y="250"/>
                  </a:cubicBezTo>
                  <a:cubicBezTo>
                    <a:pt x="429" y="250"/>
                    <a:pt x="429" y="250"/>
                    <a:pt x="429" y="250"/>
                  </a:cubicBezTo>
                  <a:cubicBezTo>
                    <a:pt x="429" y="250"/>
                    <a:pt x="429" y="250"/>
                    <a:pt x="429" y="250"/>
                  </a:cubicBezTo>
                  <a:cubicBezTo>
                    <a:pt x="429" y="249"/>
                    <a:pt x="429" y="249"/>
                    <a:pt x="429" y="249"/>
                  </a:cubicBezTo>
                  <a:cubicBezTo>
                    <a:pt x="429" y="249"/>
                    <a:pt x="429" y="249"/>
                    <a:pt x="429" y="249"/>
                  </a:cubicBezTo>
                  <a:cubicBezTo>
                    <a:pt x="429" y="249"/>
                    <a:pt x="429" y="249"/>
                    <a:pt x="429" y="249"/>
                  </a:cubicBezTo>
                  <a:cubicBezTo>
                    <a:pt x="428" y="250"/>
                    <a:pt x="428" y="250"/>
                    <a:pt x="428" y="250"/>
                  </a:cubicBezTo>
                  <a:cubicBezTo>
                    <a:pt x="427" y="249"/>
                    <a:pt x="427" y="249"/>
                    <a:pt x="427" y="249"/>
                  </a:cubicBezTo>
                  <a:cubicBezTo>
                    <a:pt x="427" y="250"/>
                    <a:pt x="427" y="250"/>
                    <a:pt x="427" y="250"/>
                  </a:cubicBezTo>
                  <a:cubicBezTo>
                    <a:pt x="427" y="249"/>
                    <a:pt x="427" y="249"/>
                    <a:pt x="427" y="249"/>
                  </a:cubicBezTo>
                  <a:cubicBezTo>
                    <a:pt x="426" y="250"/>
                    <a:pt x="426" y="250"/>
                    <a:pt x="426" y="250"/>
                  </a:cubicBezTo>
                  <a:cubicBezTo>
                    <a:pt x="426" y="249"/>
                    <a:pt x="426" y="249"/>
                    <a:pt x="426" y="249"/>
                  </a:cubicBezTo>
                  <a:cubicBezTo>
                    <a:pt x="425" y="249"/>
                    <a:pt x="425" y="249"/>
                    <a:pt x="425" y="249"/>
                  </a:cubicBezTo>
                  <a:cubicBezTo>
                    <a:pt x="425" y="249"/>
                    <a:pt x="425" y="249"/>
                    <a:pt x="425" y="249"/>
                  </a:cubicBezTo>
                  <a:cubicBezTo>
                    <a:pt x="424" y="248"/>
                    <a:pt x="424" y="248"/>
                    <a:pt x="424" y="248"/>
                  </a:cubicBezTo>
                  <a:cubicBezTo>
                    <a:pt x="423" y="247"/>
                    <a:pt x="423" y="247"/>
                    <a:pt x="423" y="247"/>
                  </a:cubicBezTo>
                  <a:cubicBezTo>
                    <a:pt x="423" y="246"/>
                    <a:pt x="423" y="246"/>
                    <a:pt x="423" y="246"/>
                  </a:cubicBezTo>
                  <a:cubicBezTo>
                    <a:pt x="423" y="246"/>
                    <a:pt x="423" y="246"/>
                    <a:pt x="423" y="246"/>
                  </a:cubicBezTo>
                  <a:cubicBezTo>
                    <a:pt x="422" y="246"/>
                    <a:pt x="422" y="246"/>
                    <a:pt x="422" y="246"/>
                  </a:cubicBezTo>
                  <a:cubicBezTo>
                    <a:pt x="422" y="245"/>
                    <a:pt x="422" y="245"/>
                    <a:pt x="422" y="245"/>
                  </a:cubicBezTo>
                  <a:cubicBezTo>
                    <a:pt x="422" y="245"/>
                    <a:pt x="422" y="245"/>
                    <a:pt x="422" y="245"/>
                  </a:cubicBezTo>
                  <a:cubicBezTo>
                    <a:pt x="422" y="244"/>
                    <a:pt x="422" y="244"/>
                    <a:pt x="422" y="244"/>
                  </a:cubicBezTo>
                  <a:cubicBezTo>
                    <a:pt x="421" y="244"/>
                    <a:pt x="421" y="244"/>
                    <a:pt x="421" y="244"/>
                  </a:cubicBezTo>
                  <a:cubicBezTo>
                    <a:pt x="421" y="243"/>
                    <a:pt x="421" y="243"/>
                    <a:pt x="421" y="243"/>
                  </a:cubicBezTo>
                  <a:cubicBezTo>
                    <a:pt x="420" y="242"/>
                    <a:pt x="420" y="242"/>
                    <a:pt x="420" y="242"/>
                  </a:cubicBezTo>
                  <a:cubicBezTo>
                    <a:pt x="419" y="241"/>
                    <a:pt x="419" y="241"/>
                    <a:pt x="419" y="241"/>
                  </a:cubicBezTo>
                  <a:cubicBezTo>
                    <a:pt x="419" y="240"/>
                    <a:pt x="419" y="240"/>
                    <a:pt x="419" y="240"/>
                  </a:cubicBezTo>
                  <a:cubicBezTo>
                    <a:pt x="418" y="240"/>
                    <a:pt x="418" y="240"/>
                    <a:pt x="418" y="240"/>
                  </a:cubicBezTo>
                  <a:cubicBezTo>
                    <a:pt x="418" y="240"/>
                    <a:pt x="418" y="240"/>
                    <a:pt x="418" y="240"/>
                  </a:cubicBezTo>
                  <a:cubicBezTo>
                    <a:pt x="417" y="240"/>
                    <a:pt x="417" y="240"/>
                    <a:pt x="417" y="240"/>
                  </a:cubicBezTo>
                  <a:cubicBezTo>
                    <a:pt x="418" y="239"/>
                    <a:pt x="418" y="239"/>
                    <a:pt x="418" y="239"/>
                  </a:cubicBezTo>
                  <a:cubicBezTo>
                    <a:pt x="418" y="239"/>
                    <a:pt x="418" y="239"/>
                    <a:pt x="418" y="239"/>
                  </a:cubicBezTo>
                  <a:cubicBezTo>
                    <a:pt x="417" y="239"/>
                    <a:pt x="417" y="239"/>
                    <a:pt x="417" y="239"/>
                  </a:cubicBezTo>
                  <a:cubicBezTo>
                    <a:pt x="417" y="238"/>
                    <a:pt x="417" y="238"/>
                    <a:pt x="417" y="238"/>
                  </a:cubicBezTo>
                  <a:cubicBezTo>
                    <a:pt x="416" y="238"/>
                    <a:pt x="416" y="238"/>
                    <a:pt x="416" y="238"/>
                  </a:cubicBezTo>
                  <a:cubicBezTo>
                    <a:pt x="416" y="237"/>
                    <a:pt x="416" y="237"/>
                    <a:pt x="416" y="237"/>
                  </a:cubicBezTo>
                  <a:cubicBezTo>
                    <a:pt x="416" y="237"/>
                    <a:pt x="416" y="237"/>
                    <a:pt x="416" y="237"/>
                  </a:cubicBezTo>
                  <a:cubicBezTo>
                    <a:pt x="415" y="236"/>
                    <a:pt x="415" y="236"/>
                    <a:pt x="415" y="236"/>
                  </a:cubicBezTo>
                  <a:cubicBezTo>
                    <a:pt x="414" y="235"/>
                    <a:pt x="414" y="235"/>
                    <a:pt x="414" y="235"/>
                  </a:cubicBezTo>
                  <a:cubicBezTo>
                    <a:pt x="414" y="235"/>
                    <a:pt x="414" y="235"/>
                    <a:pt x="414" y="235"/>
                  </a:cubicBezTo>
                  <a:cubicBezTo>
                    <a:pt x="414" y="234"/>
                    <a:pt x="414" y="234"/>
                    <a:pt x="414" y="234"/>
                  </a:cubicBezTo>
                  <a:cubicBezTo>
                    <a:pt x="414" y="234"/>
                    <a:pt x="414" y="234"/>
                    <a:pt x="414" y="234"/>
                  </a:cubicBezTo>
                  <a:cubicBezTo>
                    <a:pt x="413" y="234"/>
                    <a:pt x="413" y="234"/>
                    <a:pt x="413" y="234"/>
                  </a:cubicBezTo>
                  <a:cubicBezTo>
                    <a:pt x="413" y="234"/>
                    <a:pt x="413" y="234"/>
                    <a:pt x="413" y="234"/>
                  </a:cubicBezTo>
                  <a:cubicBezTo>
                    <a:pt x="413" y="233"/>
                    <a:pt x="413" y="233"/>
                    <a:pt x="413" y="233"/>
                  </a:cubicBezTo>
                  <a:cubicBezTo>
                    <a:pt x="413" y="233"/>
                    <a:pt x="413" y="233"/>
                    <a:pt x="413" y="233"/>
                  </a:cubicBezTo>
                  <a:cubicBezTo>
                    <a:pt x="413" y="232"/>
                    <a:pt x="413" y="232"/>
                    <a:pt x="413" y="232"/>
                  </a:cubicBezTo>
                  <a:cubicBezTo>
                    <a:pt x="412" y="232"/>
                    <a:pt x="412" y="232"/>
                    <a:pt x="412" y="232"/>
                  </a:cubicBezTo>
                  <a:cubicBezTo>
                    <a:pt x="412" y="231"/>
                    <a:pt x="412" y="231"/>
                    <a:pt x="412" y="231"/>
                  </a:cubicBezTo>
                  <a:cubicBezTo>
                    <a:pt x="412" y="231"/>
                    <a:pt x="412" y="231"/>
                    <a:pt x="412" y="231"/>
                  </a:cubicBezTo>
                  <a:cubicBezTo>
                    <a:pt x="412" y="231"/>
                    <a:pt x="412" y="231"/>
                    <a:pt x="412" y="231"/>
                  </a:cubicBezTo>
                  <a:cubicBezTo>
                    <a:pt x="411" y="231"/>
                    <a:pt x="411" y="231"/>
                    <a:pt x="411" y="231"/>
                  </a:cubicBezTo>
                  <a:cubicBezTo>
                    <a:pt x="410" y="231"/>
                    <a:pt x="410" y="231"/>
                    <a:pt x="410" y="231"/>
                  </a:cubicBezTo>
                  <a:cubicBezTo>
                    <a:pt x="410" y="230"/>
                    <a:pt x="410" y="230"/>
                    <a:pt x="410" y="230"/>
                  </a:cubicBezTo>
                  <a:cubicBezTo>
                    <a:pt x="410" y="230"/>
                    <a:pt x="410" y="230"/>
                    <a:pt x="410" y="230"/>
                  </a:cubicBezTo>
                  <a:cubicBezTo>
                    <a:pt x="410" y="230"/>
                    <a:pt x="410" y="230"/>
                    <a:pt x="410" y="230"/>
                  </a:cubicBezTo>
                  <a:cubicBezTo>
                    <a:pt x="410" y="229"/>
                    <a:pt x="410" y="229"/>
                    <a:pt x="410" y="229"/>
                  </a:cubicBezTo>
                  <a:cubicBezTo>
                    <a:pt x="409" y="230"/>
                    <a:pt x="409" y="230"/>
                    <a:pt x="409" y="230"/>
                  </a:cubicBezTo>
                  <a:cubicBezTo>
                    <a:pt x="409" y="229"/>
                    <a:pt x="409" y="229"/>
                    <a:pt x="409" y="229"/>
                  </a:cubicBezTo>
                  <a:cubicBezTo>
                    <a:pt x="409" y="229"/>
                    <a:pt x="409" y="229"/>
                    <a:pt x="409" y="229"/>
                  </a:cubicBezTo>
                  <a:cubicBezTo>
                    <a:pt x="408" y="229"/>
                    <a:pt x="408" y="229"/>
                    <a:pt x="408" y="229"/>
                  </a:cubicBezTo>
                  <a:cubicBezTo>
                    <a:pt x="409" y="229"/>
                    <a:pt x="409" y="229"/>
                    <a:pt x="409" y="229"/>
                  </a:cubicBezTo>
                  <a:cubicBezTo>
                    <a:pt x="408" y="228"/>
                    <a:pt x="408" y="228"/>
                    <a:pt x="408" y="228"/>
                  </a:cubicBezTo>
                  <a:cubicBezTo>
                    <a:pt x="408" y="228"/>
                    <a:pt x="408" y="228"/>
                    <a:pt x="408" y="228"/>
                  </a:cubicBezTo>
                  <a:cubicBezTo>
                    <a:pt x="407" y="228"/>
                    <a:pt x="407" y="228"/>
                    <a:pt x="407" y="228"/>
                  </a:cubicBezTo>
                  <a:cubicBezTo>
                    <a:pt x="407" y="228"/>
                    <a:pt x="407" y="228"/>
                    <a:pt x="407" y="228"/>
                  </a:cubicBezTo>
                  <a:cubicBezTo>
                    <a:pt x="406" y="228"/>
                    <a:pt x="406" y="228"/>
                    <a:pt x="406" y="228"/>
                  </a:cubicBezTo>
                  <a:cubicBezTo>
                    <a:pt x="406" y="228"/>
                    <a:pt x="406" y="228"/>
                    <a:pt x="406" y="228"/>
                  </a:cubicBezTo>
                  <a:cubicBezTo>
                    <a:pt x="405" y="228"/>
                    <a:pt x="405" y="228"/>
                    <a:pt x="405" y="228"/>
                  </a:cubicBezTo>
                  <a:cubicBezTo>
                    <a:pt x="405" y="228"/>
                    <a:pt x="405" y="228"/>
                    <a:pt x="405" y="228"/>
                  </a:cubicBezTo>
                  <a:cubicBezTo>
                    <a:pt x="405" y="228"/>
                    <a:pt x="405" y="228"/>
                    <a:pt x="405" y="228"/>
                  </a:cubicBezTo>
                  <a:cubicBezTo>
                    <a:pt x="405" y="229"/>
                    <a:pt x="405" y="229"/>
                    <a:pt x="405" y="229"/>
                  </a:cubicBezTo>
                  <a:cubicBezTo>
                    <a:pt x="404" y="228"/>
                    <a:pt x="404" y="228"/>
                    <a:pt x="404" y="228"/>
                  </a:cubicBezTo>
                  <a:cubicBezTo>
                    <a:pt x="404" y="228"/>
                    <a:pt x="404" y="228"/>
                    <a:pt x="404" y="228"/>
                  </a:cubicBezTo>
                  <a:cubicBezTo>
                    <a:pt x="403" y="228"/>
                    <a:pt x="403" y="228"/>
                    <a:pt x="403" y="228"/>
                  </a:cubicBezTo>
                  <a:cubicBezTo>
                    <a:pt x="402" y="228"/>
                    <a:pt x="402" y="228"/>
                    <a:pt x="402" y="228"/>
                  </a:cubicBezTo>
                  <a:cubicBezTo>
                    <a:pt x="402" y="228"/>
                    <a:pt x="402" y="228"/>
                    <a:pt x="402" y="228"/>
                  </a:cubicBezTo>
                  <a:cubicBezTo>
                    <a:pt x="401" y="227"/>
                    <a:pt x="401" y="227"/>
                    <a:pt x="401" y="227"/>
                  </a:cubicBezTo>
                  <a:cubicBezTo>
                    <a:pt x="400" y="227"/>
                    <a:pt x="400" y="227"/>
                    <a:pt x="400" y="227"/>
                  </a:cubicBezTo>
                  <a:cubicBezTo>
                    <a:pt x="399" y="227"/>
                    <a:pt x="399" y="227"/>
                    <a:pt x="399" y="227"/>
                  </a:cubicBezTo>
                  <a:cubicBezTo>
                    <a:pt x="399" y="227"/>
                    <a:pt x="399" y="227"/>
                    <a:pt x="399" y="227"/>
                  </a:cubicBezTo>
                  <a:cubicBezTo>
                    <a:pt x="398" y="227"/>
                    <a:pt x="398" y="227"/>
                    <a:pt x="398" y="227"/>
                  </a:cubicBezTo>
                  <a:cubicBezTo>
                    <a:pt x="398" y="227"/>
                    <a:pt x="398" y="227"/>
                    <a:pt x="398" y="227"/>
                  </a:cubicBezTo>
                  <a:cubicBezTo>
                    <a:pt x="397" y="227"/>
                    <a:pt x="397" y="227"/>
                    <a:pt x="397" y="227"/>
                  </a:cubicBezTo>
                  <a:cubicBezTo>
                    <a:pt x="396" y="227"/>
                    <a:pt x="396" y="227"/>
                    <a:pt x="396" y="227"/>
                  </a:cubicBezTo>
                  <a:cubicBezTo>
                    <a:pt x="396" y="227"/>
                    <a:pt x="396" y="227"/>
                    <a:pt x="396" y="227"/>
                  </a:cubicBezTo>
                  <a:cubicBezTo>
                    <a:pt x="396" y="228"/>
                    <a:pt x="396" y="228"/>
                    <a:pt x="396" y="228"/>
                  </a:cubicBezTo>
                  <a:cubicBezTo>
                    <a:pt x="395" y="228"/>
                    <a:pt x="395" y="228"/>
                    <a:pt x="395" y="228"/>
                  </a:cubicBezTo>
                  <a:cubicBezTo>
                    <a:pt x="394" y="228"/>
                    <a:pt x="394" y="228"/>
                    <a:pt x="394" y="228"/>
                  </a:cubicBezTo>
                  <a:cubicBezTo>
                    <a:pt x="393" y="228"/>
                    <a:pt x="393" y="228"/>
                    <a:pt x="393" y="228"/>
                  </a:cubicBezTo>
                  <a:cubicBezTo>
                    <a:pt x="393" y="228"/>
                    <a:pt x="393" y="228"/>
                    <a:pt x="393" y="228"/>
                  </a:cubicBezTo>
                  <a:cubicBezTo>
                    <a:pt x="392" y="228"/>
                    <a:pt x="392" y="228"/>
                    <a:pt x="392" y="228"/>
                  </a:cubicBezTo>
                  <a:cubicBezTo>
                    <a:pt x="392" y="229"/>
                    <a:pt x="392" y="229"/>
                    <a:pt x="392" y="229"/>
                  </a:cubicBezTo>
                  <a:cubicBezTo>
                    <a:pt x="391" y="229"/>
                    <a:pt x="391" y="229"/>
                    <a:pt x="391" y="229"/>
                  </a:cubicBezTo>
                  <a:cubicBezTo>
                    <a:pt x="390" y="229"/>
                    <a:pt x="390" y="229"/>
                    <a:pt x="390" y="229"/>
                  </a:cubicBezTo>
                  <a:cubicBezTo>
                    <a:pt x="390" y="229"/>
                    <a:pt x="390" y="229"/>
                    <a:pt x="390" y="229"/>
                  </a:cubicBezTo>
                  <a:cubicBezTo>
                    <a:pt x="390" y="229"/>
                    <a:pt x="390" y="229"/>
                    <a:pt x="390" y="229"/>
                  </a:cubicBezTo>
                  <a:cubicBezTo>
                    <a:pt x="389" y="229"/>
                    <a:pt x="389" y="229"/>
                    <a:pt x="389" y="229"/>
                  </a:cubicBezTo>
                  <a:cubicBezTo>
                    <a:pt x="388" y="230"/>
                    <a:pt x="388" y="230"/>
                    <a:pt x="388" y="230"/>
                  </a:cubicBezTo>
                  <a:cubicBezTo>
                    <a:pt x="387" y="230"/>
                    <a:pt x="387" y="230"/>
                    <a:pt x="387" y="230"/>
                  </a:cubicBezTo>
                  <a:cubicBezTo>
                    <a:pt x="387" y="230"/>
                    <a:pt x="387" y="230"/>
                    <a:pt x="387" y="230"/>
                  </a:cubicBezTo>
                  <a:cubicBezTo>
                    <a:pt x="387" y="231"/>
                    <a:pt x="387" y="231"/>
                    <a:pt x="387" y="231"/>
                  </a:cubicBezTo>
                  <a:cubicBezTo>
                    <a:pt x="386" y="232"/>
                    <a:pt x="386" y="232"/>
                    <a:pt x="386" y="232"/>
                  </a:cubicBezTo>
                  <a:cubicBezTo>
                    <a:pt x="386" y="232"/>
                    <a:pt x="386" y="232"/>
                    <a:pt x="386" y="232"/>
                  </a:cubicBezTo>
                  <a:cubicBezTo>
                    <a:pt x="386" y="233"/>
                    <a:pt x="386" y="233"/>
                    <a:pt x="386" y="233"/>
                  </a:cubicBezTo>
                  <a:cubicBezTo>
                    <a:pt x="386" y="233"/>
                    <a:pt x="386" y="233"/>
                    <a:pt x="386" y="233"/>
                  </a:cubicBezTo>
                  <a:cubicBezTo>
                    <a:pt x="386" y="234"/>
                    <a:pt x="386" y="234"/>
                    <a:pt x="386" y="234"/>
                  </a:cubicBezTo>
                  <a:cubicBezTo>
                    <a:pt x="386" y="234"/>
                    <a:pt x="386" y="234"/>
                    <a:pt x="386" y="234"/>
                  </a:cubicBezTo>
                  <a:cubicBezTo>
                    <a:pt x="387" y="234"/>
                    <a:pt x="387" y="234"/>
                    <a:pt x="387" y="234"/>
                  </a:cubicBezTo>
                  <a:cubicBezTo>
                    <a:pt x="388" y="234"/>
                    <a:pt x="388" y="234"/>
                    <a:pt x="388" y="234"/>
                  </a:cubicBezTo>
                  <a:cubicBezTo>
                    <a:pt x="388" y="234"/>
                    <a:pt x="388" y="234"/>
                    <a:pt x="388" y="234"/>
                  </a:cubicBezTo>
                  <a:cubicBezTo>
                    <a:pt x="389" y="234"/>
                    <a:pt x="389" y="234"/>
                    <a:pt x="389" y="234"/>
                  </a:cubicBezTo>
                  <a:cubicBezTo>
                    <a:pt x="389" y="235"/>
                    <a:pt x="389" y="235"/>
                    <a:pt x="389" y="235"/>
                  </a:cubicBezTo>
                  <a:cubicBezTo>
                    <a:pt x="390" y="235"/>
                    <a:pt x="390" y="235"/>
                    <a:pt x="390" y="235"/>
                  </a:cubicBezTo>
                  <a:cubicBezTo>
                    <a:pt x="390" y="236"/>
                    <a:pt x="390" y="236"/>
                    <a:pt x="390" y="236"/>
                  </a:cubicBezTo>
                  <a:cubicBezTo>
                    <a:pt x="390" y="236"/>
                    <a:pt x="390" y="236"/>
                    <a:pt x="390" y="236"/>
                  </a:cubicBezTo>
                  <a:cubicBezTo>
                    <a:pt x="391" y="237"/>
                    <a:pt x="391" y="237"/>
                    <a:pt x="391" y="237"/>
                  </a:cubicBezTo>
                  <a:cubicBezTo>
                    <a:pt x="390" y="238"/>
                    <a:pt x="390" y="238"/>
                    <a:pt x="390" y="238"/>
                  </a:cubicBezTo>
                  <a:cubicBezTo>
                    <a:pt x="390" y="238"/>
                    <a:pt x="390" y="238"/>
                    <a:pt x="390" y="238"/>
                  </a:cubicBezTo>
                  <a:cubicBezTo>
                    <a:pt x="389" y="239"/>
                    <a:pt x="389" y="239"/>
                    <a:pt x="389" y="239"/>
                  </a:cubicBezTo>
                  <a:cubicBezTo>
                    <a:pt x="389" y="240"/>
                    <a:pt x="389" y="240"/>
                    <a:pt x="389" y="240"/>
                  </a:cubicBezTo>
                  <a:cubicBezTo>
                    <a:pt x="389" y="240"/>
                    <a:pt x="389" y="240"/>
                    <a:pt x="389" y="240"/>
                  </a:cubicBezTo>
                  <a:cubicBezTo>
                    <a:pt x="388" y="241"/>
                    <a:pt x="388" y="241"/>
                    <a:pt x="388" y="241"/>
                  </a:cubicBezTo>
                  <a:cubicBezTo>
                    <a:pt x="388" y="242"/>
                    <a:pt x="388" y="242"/>
                    <a:pt x="388" y="242"/>
                  </a:cubicBezTo>
                  <a:cubicBezTo>
                    <a:pt x="388" y="242"/>
                    <a:pt x="388" y="242"/>
                    <a:pt x="388" y="242"/>
                  </a:cubicBezTo>
                  <a:cubicBezTo>
                    <a:pt x="388" y="243"/>
                    <a:pt x="388" y="243"/>
                    <a:pt x="388" y="243"/>
                  </a:cubicBezTo>
                  <a:cubicBezTo>
                    <a:pt x="388" y="244"/>
                    <a:pt x="388" y="244"/>
                    <a:pt x="388" y="244"/>
                  </a:cubicBezTo>
                  <a:cubicBezTo>
                    <a:pt x="389" y="244"/>
                    <a:pt x="389" y="244"/>
                    <a:pt x="389" y="244"/>
                  </a:cubicBezTo>
                  <a:cubicBezTo>
                    <a:pt x="389" y="245"/>
                    <a:pt x="389" y="245"/>
                    <a:pt x="389" y="245"/>
                  </a:cubicBezTo>
                  <a:cubicBezTo>
                    <a:pt x="388" y="245"/>
                    <a:pt x="388" y="245"/>
                    <a:pt x="388" y="245"/>
                  </a:cubicBezTo>
                  <a:cubicBezTo>
                    <a:pt x="388" y="246"/>
                    <a:pt x="388" y="246"/>
                    <a:pt x="388" y="246"/>
                  </a:cubicBezTo>
                  <a:cubicBezTo>
                    <a:pt x="389" y="246"/>
                    <a:pt x="389" y="246"/>
                    <a:pt x="389" y="246"/>
                  </a:cubicBezTo>
                  <a:cubicBezTo>
                    <a:pt x="389" y="248"/>
                    <a:pt x="389" y="248"/>
                    <a:pt x="389" y="248"/>
                  </a:cubicBezTo>
                  <a:cubicBezTo>
                    <a:pt x="388" y="248"/>
                    <a:pt x="388" y="248"/>
                    <a:pt x="388" y="248"/>
                  </a:cubicBezTo>
                  <a:cubicBezTo>
                    <a:pt x="388" y="249"/>
                    <a:pt x="388" y="249"/>
                    <a:pt x="388" y="249"/>
                  </a:cubicBezTo>
                  <a:cubicBezTo>
                    <a:pt x="389" y="249"/>
                    <a:pt x="389" y="249"/>
                    <a:pt x="389" y="249"/>
                  </a:cubicBezTo>
                  <a:cubicBezTo>
                    <a:pt x="389" y="249"/>
                    <a:pt x="389" y="249"/>
                    <a:pt x="389" y="249"/>
                  </a:cubicBezTo>
                  <a:cubicBezTo>
                    <a:pt x="389" y="249"/>
                    <a:pt x="389" y="249"/>
                    <a:pt x="389" y="249"/>
                  </a:cubicBezTo>
                  <a:cubicBezTo>
                    <a:pt x="390" y="249"/>
                    <a:pt x="390" y="249"/>
                    <a:pt x="390" y="249"/>
                  </a:cubicBezTo>
                  <a:cubicBezTo>
                    <a:pt x="390" y="250"/>
                    <a:pt x="390" y="250"/>
                    <a:pt x="390" y="250"/>
                  </a:cubicBezTo>
                  <a:cubicBezTo>
                    <a:pt x="390" y="251"/>
                    <a:pt x="390" y="251"/>
                    <a:pt x="390" y="251"/>
                  </a:cubicBezTo>
                  <a:cubicBezTo>
                    <a:pt x="389" y="252"/>
                    <a:pt x="389" y="252"/>
                    <a:pt x="389" y="252"/>
                  </a:cubicBezTo>
                  <a:cubicBezTo>
                    <a:pt x="387" y="252"/>
                    <a:pt x="387" y="252"/>
                    <a:pt x="387" y="252"/>
                  </a:cubicBezTo>
                  <a:cubicBezTo>
                    <a:pt x="386" y="252"/>
                    <a:pt x="386" y="252"/>
                    <a:pt x="386" y="252"/>
                  </a:cubicBezTo>
                  <a:cubicBezTo>
                    <a:pt x="384" y="254"/>
                    <a:pt x="384" y="254"/>
                    <a:pt x="384" y="254"/>
                  </a:cubicBezTo>
                  <a:cubicBezTo>
                    <a:pt x="384" y="254"/>
                    <a:pt x="384" y="254"/>
                    <a:pt x="384" y="254"/>
                  </a:cubicBezTo>
                  <a:cubicBezTo>
                    <a:pt x="383" y="254"/>
                    <a:pt x="383" y="254"/>
                    <a:pt x="383" y="254"/>
                  </a:cubicBezTo>
                  <a:cubicBezTo>
                    <a:pt x="382" y="254"/>
                    <a:pt x="382" y="254"/>
                    <a:pt x="382" y="254"/>
                  </a:cubicBezTo>
                  <a:cubicBezTo>
                    <a:pt x="381" y="254"/>
                    <a:pt x="381" y="254"/>
                    <a:pt x="381" y="254"/>
                  </a:cubicBezTo>
                  <a:cubicBezTo>
                    <a:pt x="381" y="254"/>
                    <a:pt x="381" y="254"/>
                    <a:pt x="381" y="254"/>
                  </a:cubicBezTo>
                  <a:cubicBezTo>
                    <a:pt x="380" y="253"/>
                    <a:pt x="380" y="253"/>
                    <a:pt x="380" y="253"/>
                  </a:cubicBezTo>
                  <a:cubicBezTo>
                    <a:pt x="380" y="254"/>
                    <a:pt x="380" y="254"/>
                    <a:pt x="380" y="254"/>
                  </a:cubicBezTo>
                  <a:cubicBezTo>
                    <a:pt x="379" y="253"/>
                    <a:pt x="379" y="253"/>
                    <a:pt x="379" y="253"/>
                  </a:cubicBezTo>
                  <a:cubicBezTo>
                    <a:pt x="378" y="253"/>
                    <a:pt x="378" y="253"/>
                    <a:pt x="378" y="253"/>
                  </a:cubicBezTo>
                  <a:cubicBezTo>
                    <a:pt x="376" y="253"/>
                    <a:pt x="376" y="253"/>
                    <a:pt x="376" y="253"/>
                  </a:cubicBezTo>
                  <a:cubicBezTo>
                    <a:pt x="376" y="253"/>
                    <a:pt x="376" y="253"/>
                    <a:pt x="376" y="253"/>
                  </a:cubicBezTo>
                  <a:cubicBezTo>
                    <a:pt x="375" y="254"/>
                    <a:pt x="375" y="254"/>
                    <a:pt x="375" y="254"/>
                  </a:cubicBezTo>
                  <a:cubicBezTo>
                    <a:pt x="374" y="254"/>
                    <a:pt x="374" y="254"/>
                    <a:pt x="374" y="254"/>
                  </a:cubicBezTo>
                  <a:cubicBezTo>
                    <a:pt x="374" y="254"/>
                    <a:pt x="374" y="254"/>
                    <a:pt x="374" y="254"/>
                  </a:cubicBezTo>
                  <a:cubicBezTo>
                    <a:pt x="373" y="254"/>
                    <a:pt x="373" y="254"/>
                    <a:pt x="373" y="254"/>
                  </a:cubicBezTo>
                  <a:cubicBezTo>
                    <a:pt x="373" y="254"/>
                    <a:pt x="373" y="254"/>
                    <a:pt x="373" y="254"/>
                  </a:cubicBezTo>
                  <a:cubicBezTo>
                    <a:pt x="372" y="253"/>
                    <a:pt x="372" y="253"/>
                    <a:pt x="372" y="253"/>
                  </a:cubicBezTo>
                  <a:cubicBezTo>
                    <a:pt x="371" y="252"/>
                    <a:pt x="371" y="252"/>
                    <a:pt x="371" y="252"/>
                  </a:cubicBezTo>
                  <a:cubicBezTo>
                    <a:pt x="370" y="252"/>
                    <a:pt x="370" y="252"/>
                    <a:pt x="370" y="252"/>
                  </a:cubicBezTo>
                  <a:cubicBezTo>
                    <a:pt x="369" y="253"/>
                    <a:pt x="369" y="253"/>
                    <a:pt x="369" y="253"/>
                  </a:cubicBezTo>
                  <a:cubicBezTo>
                    <a:pt x="369" y="252"/>
                    <a:pt x="369" y="252"/>
                    <a:pt x="369" y="252"/>
                  </a:cubicBezTo>
                  <a:cubicBezTo>
                    <a:pt x="368" y="252"/>
                    <a:pt x="368" y="252"/>
                    <a:pt x="368" y="252"/>
                  </a:cubicBezTo>
                  <a:cubicBezTo>
                    <a:pt x="367" y="253"/>
                    <a:pt x="367" y="253"/>
                    <a:pt x="367" y="253"/>
                  </a:cubicBezTo>
                  <a:cubicBezTo>
                    <a:pt x="367" y="254"/>
                    <a:pt x="367" y="254"/>
                    <a:pt x="367" y="254"/>
                  </a:cubicBezTo>
                  <a:cubicBezTo>
                    <a:pt x="366" y="254"/>
                    <a:pt x="366" y="254"/>
                    <a:pt x="366" y="254"/>
                  </a:cubicBezTo>
                  <a:cubicBezTo>
                    <a:pt x="365" y="255"/>
                    <a:pt x="365" y="255"/>
                    <a:pt x="365" y="255"/>
                  </a:cubicBezTo>
                  <a:cubicBezTo>
                    <a:pt x="365" y="256"/>
                    <a:pt x="365" y="256"/>
                    <a:pt x="365" y="256"/>
                  </a:cubicBezTo>
                  <a:cubicBezTo>
                    <a:pt x="365" y="256"/>
                    <a:pt x="365" y="256"/>
                    <a:pt x="365" y="256"/>
                  </a:cubicBezTo>
                  <a:cubicBezTo>
                    <a:pt x="364" y="257"/>
                    <a:pt x="364" y="257"/>
                    <a:pt x="364" y="257"/>
                  </a:cubicBezTo>
                  <a:cubicBezTo>
                    <a:pt x="363" y="257"/>
                    <a:pt x="363" y="257"/>
                    <a:pt x="363" y="257"/>
                  </a:cubicBezTo>
                  <a:cubicBezTo>
                    <a:pt x="361" y="257"/>
                    <a:pt x="361" y="257"/>
                    <a:pt x="361" y="257"/>
                  </a:cubicBezTo>
                  <a:cubicBezTo>
                    <a:pt x="361" y="258"/>
                    <a:pt x="361" y="258"/>
                    <a:pt x="361" y="258"/>
                  </a:cubicBezTo>
                  <a:cubicBezTo>
                    <a:pt x="360" y="258"/>
                    <a:pt x="360" y="258"/>
                    <a:pt x="360" y="258"/>
                  </a:cubicBezTo>
                  <a:cubicBezTo>
                    <a:pt x="359" y="258"/>
                    <a:pt x="359" y="258"/>
                    <a:pt x="359" y="258"/>
                  </a:cubicBezTo>
                  <a:cubicBezTo>
                    <a:pt x="357" y="259"/>
                    <a:pt x="357" y="259"/>
                    <a:pt x="357" y="259"/>
                  </a:cubicBezTo>
                  <a:cubicBezTo>
                    <a:pt x="357" y="260"/>
                    <a:pt x="357" y="260"/>
                    <a:pt x="357" y="260"/>
                  </a:cubicBezTo>
                  <a:cubicBezTo>
                    <a:pt x="356" y="260"/>
                    <a:pt x="356" y="260"/>
                    <a:pt x="356" y="260"/>
                  </a:cubicBezTo>
                  <a:cubicBezTo>
                    <a:pt x="355" y="260"/>
                    <a:pt x="355" y="260"/>
                    <a:pt x="355" y="260"/>
                  </a:cubicBezTo>
                  <a:cubicBezTo>
                    <a:pt x="354" y="260"/>
                    <a:pt x="354" y="260"/>
                    <a:pt x="354" y="260"/>
                  </a:cubicBezTo>
                  <a:cubicBezTo>
                    <a:pt x="354" y="260"/>
                    <a:pt x="354" y="260"/>
                    <a:pt x="354" y="260"/>
                  </a:cubicBezTo>
                  <a:cubicBezTo>
                    <a:pt x="353" y="260"/>
                    <a:pt x="353" y="260"/>
                    <a:pt x="353" y="260"/>
                  </a:cubicBezTo>
                  <a:cubicBezTo>
                    <a:pt x="350" y="260"/>
                    <a:pt x="350" y="260"/>
                    <a:pt x="350" y="260"/>
                  </a:cubicBezTo>
                  <a:cubicBezTo>
                    <a:pt x="348" y="260"/>
                    <a:pt x="348" y="260"/>
                    <a:pt x="348" y="260"/>
                  </a:cubicBezTo>
                  <a:cubicBezTo>
                    <a:pt x="346" y="260"/>
                    <a:pt x="346" y="260"/>
                    <a:pt x="346" y="260"/>
                  </a:cubicBezTo>
                  <a:cubicBezTo>
                    <a:pt x="346" y="260"/>
                    <a:pt x="346" y="260"/>
                    <a:pt x="346" y="260"/>
                  </a:cubicBezTo>
                  <a:cubicBezTo>
                    <a:pt x="345" y="259"/>
                    <a:pt x="345" y="259"/>
                    <a:pt x="345" y="259"/>
                  </a:cubicBezTo>
                  <a:cubicBezTo>
                    <a:pt x="344" y="259"/>
                    <a:pt x="344" y="259"/>
                    <a:pt x="344" y="259"/>
                  </a:cubicBezTo>
                  <a:cubicBezTo>
                    <a:pt x="344" y="259"/>
                    <a:pt x="344" y="259"/>
                    <a:pt x="344" y="259"/>
                  </a:cubicBezTo>
                  <a:cubicBezTo>
                    <a:pt x="343" y="258"/>
                    <a:pt x="343" y="258"/>
                    <a:pt x="343" y="258"/>
                  </a:cubicBezTo>
                  <a:cubicBezTo>
                    <a:pt x="342" y="257"/>
                    <a:pt x="342" y="257"/>
                    <a:pt x="342" y="257"/>
                  </a:cubicBezTo>
                  <a:cubicBezTo>
                    <a:pt x="342" y="257"/>
                    <a:pt x="342" y="257"/>
                    <a:pt x="342" y="257"/>
                  </a:cubicBezTo>
                  <a:cubicBezTo>
                    <a:pt x="341" y="257"/>
                    <a:pt x="341" y="257"/>
                    <a:pt x="341" y="257"/>
                  </a:cubicBezTo>
                  <a:cubicBezTo>
                    <a:pt x="340" y="257"/>
                    <a:pt x="340" y="257"/>
                    <a:pt x="340" y="257"/>
                  </a:cubicBezTo>
                  <a:cubicBezTo>
                    <a:pt x="338" y="256"/>
                    <a:pt x="338" y="256"/>
                    <a:pt x="338" y="256"/>
                  </a:cubicBezTo>
                  <a:cubicBezTo>
                    <a:pt x="337" y="255"/>
                    <a:pt x="337" y="255"/>
                    <a:pt x="337" y="255"/>
                  </a:cubicBezTo>
                  <a:cubicBezTo>
                    <a:pt x="336" y="255"/>
                    <a:pt x="336" y="255"/>
                    <a:pt x="336" y="255"/>
                  </a:cubicBezTo>
                  <a:cubicBezTo>
                    <a:pt x="334" y="255"/>
                    <a:pt x="334" y="255"/>
                    <a:pt x="334" y="255"/>
                  </a:cubicBezTo>
                  <a:cubicBezTo>
                    <a:pt x="333" y="255"/>
                    <a:pt x="333" y="255"/>
                    <a:pt x="333" y="255"/>
                  </a:cubicBezTo>
                  <a:cubicBezTo>
                    <a:pt x="332" y="255"/>
                    <a:pt x="332" y="255"/>
                    <a:pt x="332" y="255"/>
                  </a:cubicBezTo>
                  <a:cubicBezTo>
                    <a:pt x="331" y="255"/>
                    <a:pt x="331" y="255"/>
                    <a:pt x="331" y="255"/>
                  </a:cubicBezTo>
                  <a:cubicBezTo>
                    <a:pt x="330" y="255"/>
                    <a:pt x="330" y="255"/>
                    <a:pt x="330" y="255"/>
                  </a:cubicBezTo>
                  <a:cubicBezTo>
                    <a:pt x="328" y="255"/>
                    <a:pt x="328" y="255"/>
                    <a:pt x="328" y="255"/>
                  </a:cubicBezTo>
                  <a:cubicBezTo>
                    <a:pt x="327" y="256"/>
                    <a:pt x="327" y="256"/>
                    <a:pt x="327" y="256"/>
                  </a:cubicBezTo>
                  <a:cubicBezTo>
                    <a:pt x="326" y="257"/>
                    <a:pt x="326" y="257"/>
                    <a:pt x="326" y="257"/>
                  </a:cubicBezTo>
                  <a:cubicBezTo>
                    <a:pt x="326" y="257"/>
                    <a:pt x="326" y="257"/>
                    <a:pt x="326" y="257"/>
                  </a:cubicBezTo>
                  <a:cubicBezTo>
                    <a:pt x="325" y="257"/>
                    <a:pt x="325" y="257"/>
                    <a:pt x="325" y="257"/>
                  </a:cubicBezTo>
                  <a:cubicBezTo>
                    <a:pt x="324" y="257"/>
                    <a:pt x="324" y="257"/>
                    <a:pt x="324" y="257"/>
                  </a:cubicBezTo>
                  <a:cubicBezTo>
                    <a:pt x="324" y="257"/>
                    <a:pt x="324" y="257"/>
                    <a:pt x="324" y="257"/>
                  </a:cubicBezTo>
                  <a:cubicBezTo>
                    <a:pt x="323" y="257"/>
                    <a:pt x="323" y="257"/>
                    <a:pt x="323" y="257"/>
                  </a:cubicBezTo>
                  <a:cubicBezTo>
                    <a:pt x="322" y="257"/>
                    <a:pt x="322" y="257"/>
                    <a:pt x="322" y="257"/>
                  </a:cubicBezTo>
                  <a:cubicBezTo>
                    <a:pt x="322" y="257"/>
                    <a:pt x="322" y="257"/>
                    <a:pt x="322" y="257"/>
                  </a:cubicBezTo>
                  <a:cubicBezTo>
                    <a:pt x="320" y="256"/>
                    <a:pt x="320" y="256"/>
                    <a:pt x="320" y="256"/>
                  </a:cubicBezTo>
                  <a:cubicBezTo>
                    <a:pt x="319" y="256"/>
                    <a:pt x="319" y="256"/>
                    <a:pt x="319" y="256"/>
                  </a:cubicBezTo>
                  <a:cubicBezTo>
                    <a:pt x="319" y="256"/>
                    <a:pt x="319" y="256"/>
                    <a:pt x="319" y="256"/>
                  </a:cubicBezTo>
                  <a:cubicBezTo>
                    <a:pt x="318" y="255"/>
                    <a:pt x="318" y="255"/>
                    <a:pt x="318" y="255"/>
                  </a:cubicBezTo>
                  <a:cubicBezTo>
                    <a:pt x="317" y="255"/>
                    <a:pt x="317" y="255"/>
                    <a:pt x="317" y="255"/>
                  </a:cubicBezTo>
                  <a:cubicBezTo>
                    <a:pt x="317" y="255"/>
                    <a:pt x="317" y="255"/>
                    <a:pt x="317" y="255"/>
                  </a:cubicBezTo>
                  <a:cubicBezTo>
                    <a:pt x="317" y="254"/>
                    <a:pt x="317" y="254"/>
                    <a:pt x="317" y="254"/>
                  </a:cubicBezTo>
                  <a:cubicBezTo>
                    <a:pt x="316" y="253"/>
                    <a:pt x="316" y="253"/>
                    <a:pt x="316" y="253"/>
                  </a:cubicBezTo>
                  <a:cubicBezTo>
                    <a:pt x="316" y="253"/>
                    <a:pt x="316" y="253"/>
                    <a:pt x="316" y="253"/>
                  </a:cubicBezTo>
                  <a:cubicBezTo>
                    <a:pt x="316" y="252"/>
                    <a:pt x="316" y="252"/>
                    <a:pt x="316" y="252"/>
                  </a:cubicBezTo>
                  <a:cubicBezTo>
                    <a:pt x="315" y="251"/>
                    <a:pt x="315" y="251"/>
                    <a:pt x="315" y="251"/>
                  </a:cubicBezTo>
                  <a:cubicBezTo>
                    <a:pt x="315" y="251"/>
                    <a:pt x="315" y="251"/>
                    <a:pt x="315" y="251"/>
                  </a:cubicBezTo>
                  <a:cubicBezTo>
                    <a:pt x="315" y="250"/>
                    <a:pt x="315" y="250"/>
                    <a:pt x="315" y="250"/>
                  </a:cubicBezTo>
                  <a:cubicBezTo>
                    <a:pt x="314" y="250"/>
                    <a:pt x="314" y="250"/>
                    <a:pt x="314" y="250"/>
                  </a:cubicBezTo>
                  <a:cubicBezTo>
                    <a:pt x="313" y="250"/>
                    <a:pt x="313" y="250"/>
                    <a:pt x="313" y="250"/>
                  </a:cubicBezTo>
                  <a:cubicBezTo>
                    <a:pt x="312" y="250"/>
                    <a:pt x="312" y="250"/>
                    <a:pt x="312" y="250"/>
                  </a:cubicBezTo>
                  <a:cubicBezTo>
                    <a:pt x="311" y="250"/>
                    <a:pt x="311" y="250"/>
                    <a:pt x="311" y="250"/>
                  </a:cubicBezTo>
                  <a:cubicBezTo>
                    <a:pt x="310" y="250"/>
                    <a:pt x="310" y="250"/>
                    <a:pt x="310" y="250"/>
                  </a:cubicBezTo>
                  <a:cubicBezTo>
                    <a:pt x="310" y="249"/>
                    <a:pt x="310" y="249"/>
                    <a:pt x="310" y="249"/>
                  </a:cubicBezTo>
                  <a:cubicBezTo>
                    <a:pt x="309" y="249"/>
                    <a:pt x="309" y="249"/>
                    <a:pt x="309" y="249"/>
                  </a:cubicBezTo>
                  <a:cubicBezTo>
                    <a:pt x="307" y="249"/>
                    <a:pt x="307" y="249"/>
                    <a:pt x="307" y="249"/>
                  </a:cubicBezTo>
                  <a:cubicBezTo>
                    <a:pt x="306" y="249"/>
                    <a:pt x="306" y="249"/>
                    <a:pt x="306" y="249"/>
                  </a:cubicBezTo>
                  <a:cubicBezTo>
                    <a:pt x="305" y="248"/>
                    <a:pt x="305" y="248"/>
                    <a:pt x="305" y="248"/>
                  </a:cubicBezTo>
                  <a:cubicBezTo>
                    <a:pt x="305" y="248"/>
                    <a:pt x="305" y="248"/>
                    <a:pt x="305" y="248"/>
                  </a:cubicBezTo>
                  <a:cubicBezTo>
                    <a:pt x="304" y="248"/>
                    <a:pt x="304" y="248"/>
                    <a:pt x="304" y="248"/>
                  </a:cubicBezTo>
                  <a:cubicBezTo>
                    <a:pt x="303" y="247"/>
                    <a:pt x="303" y="247"/>
                    <a:pt x="303" y="247"/>
                  </a:cubicBezTo>
                  <a:cubicBezTo>
                    <a:pt x="302" y="247"/>
                    <a:pt x="302" y="247"/>
                    <a:pt x="302" y="247"/>
                  </a:cubicBezTo>
                  <a:cubicBezTo>
                    <a:pt x="301" y="247"/>
                    <a:pt x="301" y="247"/>
                    <a:pt x="301" y="247"/>
                  </a:cubicBezTo>
                  <a:cubicBezTo>
                    <a:pt x="301" y="247"/>
                    <a:pt x="301" y="247"/>
                    <a:pt x="301" y="247"/>
                  </a:cubicBezTo>
                  <a:cubicBezTo>
                    <a:pt x="301" y="248"/>
                    <a:pt x="301" y="248"/>
                    <a:pt x="301" y="248"/>
                  </a:cubicBezTo>
                  <a:cubicBezTo>
                    <a:pt x="301" y="249"/>
                    <a:pt x="301" y="249"/>
                    <a:pt x="301" y="249"/>
                  </a:cubicBezTo>
                  <a:cubicBezTo>
                    <a:pt x="301" y="249"/>
                    <a:pt x="301" y="249"/>
                    <a:pt x="301" y="249"/>
                  </a:cubicBezTo>
                  <a:cubicBezTo>
                    <a:pt x="300" y="249"/>
                    <a:pt x="300" y="249"/>
                    <a:pt x="300" y="249"/>
                  </a:cubicBezTo>
                  <a:cubicBezTo>
                    <a:pt x="299" y="249"/>
                    <a:pt x="299" y="249"/>
                    <a:pt x="299" y="249"/>
                  </a:cubicBezTo>
                  <a:cubicBezTo>
                    <a:pt x="299" y="250"/>
                    <a:pt x="299" y="250"/>
                    <a:pt x="299" y="250"/>
                  </a:cubicBezTo>
                  <a:cubicBezTo>
                    <a:pt x="299" y="251"/>
                    <a:pt x="299" y="251"/>
                    <a:pt x="299" y="251"/>
                  </a:cubicBezTo>
                  <a:cubicBezTo>
                    <a:pt x="298" y="252"/>
                    <a:pt x="298" y="252"/>
                    <a:pt x="298" y="252"/>
                  </a:cubicBezTo>
                  <a:cubicBezTo>
                    <a:pt x="298" y="254"/>
                    <a:pt x="298" y="254"/>
                    <a:pt x="298" y="254"/>
                  </a:cubicBezTo>
                  <a:cubicBezTo>
                    <a:pt x="298" y="255"/>
                    <a:pt x="298" y="255"/>
                    <a:pt x="298" y="255"/>
                  </a:cubicBezTo>
                  <a:cubicBezTo>
                    <a:pt x="300" y="255"/>
                    <a:pt x="300" y="255"/>
                    <a:pt x="300" y="255"/>
                  </a:cubicBezTo>
                  <a:cubicBezTo>
                    <a:pt x="300" y="255"/>
                    <a:pt x="300" y="255"/>
                    <a:pt x="300" y="255"/>
                  </a:cubicBezTo>
                  <a:cubicBezTo>
                    <a:pt x="301" y="256"/>
                    <a:pt x="301" y="256"/>
                    <a:pt x="301" y="256"/>
                  </a:cubicBezTo>
                  <a:cubicBezTo>
                    <a:pt x="301" y="256"/>
                    <a:pt x="301" y="256"/>
                    <a:pt x="301" y="256"/>
                  </a:cubicBezTo>
                  <a:cubicBezTo>
                    <a:pt x="301" y="258"/>
                    <a:pt x="301" y="258"/>
                    <a:pt x="301" y="258"/>
                  </a:cubicBezTo>
                  <a:cubicBezTo>
                    <a:pt x="301" y="259"/>
                    <a:pt x="301" y="259"/>
                    <a:pt x="301" y="259"/>
                  </a:cubicBezTo>
                  <a:cubicBezTo>
                    <a:pt x="302" y="259"/>
                    <a:pt x="302" y="259"/>
                    <a:pt x="302" y="259"/>
                  </a:cubicBezTo>
                  <a:cubicBezTo>
                    <a:pt x="302" y="260"/>
                    <a:pt x="302" y="260"/>
                    <a:pt x="302" y="260"/>
                  </a:cubicBezTo>
                  <a:cubicBezTo>
                    <a:pt x="301" y="261"/>
                    <a:pt x="301" y="261"/>
                    <a:pt x="301" y="261"/>
                  </a:cubicBezTo>
                  <a:cubicBezTo>
                    <a:pt x="300" y="261"/>
                    <a:pt x="300" y="261"/>
                    <a:pt x="300" y="261"/>
                  </a:cubicBezTo>
                  <a:cubicBezTo>
                    <a:pt x="299" y="261"/>
                    <a:pt x="299" y="261"/>
                    <a:pt x="299" y="261"/>
                  </a:cubicBezTo>
                  <a:cubicBezTo>
                    <a:pt x="299" y="261"/>
                    <a:pt x="299" y="261"/>
                    <a:pt x="299" y="261"/>
                  </a:cubicBezTo>
                  <a:cubicBezTo>
                    <a:pt x="298" y="261"/>
                    <a:pt x="298" y="261"/>
                    <a:pt x="298" y="261"/>
                  </a:cubicBezTo>
                  <a:cubicBezTo>
                    <a:pt x="297" y="261"/>
                    <a:pt x="297" y="261"/>
                    <a:pt x="297" y="261"/>
                  </a:cubicBezTo>
                  <a:cubicBezTo>
                    <a:pt x="295" y="261"/>
                    <a:pt x="295" y="261"/>
                    <a:pt x="295" y="261"/>
                  </a:cubicBezTo>
                  <a:cubicBezTo>
                    <a:pt x="295" y="261"/>
                    <a:pt x="295" y="261"/>
                    <a:pt x="295" y="261"/>
                  </a:cubicBezTo>
                  <a:cubicBezTo>
                    <a:pt x="294" y="261"/>
                    <a:pt x="294" y="261"/>
                    <a:pt x="294" y="261"/>
                  </a:cubicBezTo>
                  <a:cubicBezTo>
                    <a:pt x="293" y="261"/>
                    <a:pt x="293" y="261"/>
                    <a:pt x="293" y="261"/>
                  </a:cubicBezTo>
                  <a:cubicBezTo>
                    <a:pt x="292" y="261"/>
                    <a:pt x="292" y="261"/>
                    <a:pt x="292" y="261"/>
                  </a:cubicBezTo>
                  <a:cubicBezTo>
                    <a:pt x="291" y="261"/>
                    <a:pt x="291" y="261"/>
                    <a:pt x="291" y="261"/>
                  </a:cubicBezTo>
                  <a:cubicBezTo>
                    <a:pt x="290" y="262"/>
                    <a:pt x="290" y="262"/>
                    <a:pt x="290" y="262"/>
                  </a:cubicBezTo>
                  <a:cubicBezTo>
                    <a:pt x="290" y="262"/>
                    <a:pt x="290" y="262"/>
                    <a:pt x="290" y="262"/>
                  </a:cubicBezTo>
                  <a:cubicBezTo>
                    <a:pt x="288" y="261"/>
                    <a:pt x="288" y="261"/>
                    <a:pt x="288" y="261"/>
                  </a:cubicBezTo>
                  <a:cubicBezTo>
                    <a:pt x="287" y="261"/>
                    <a:pt x="287" y="261"/>
                    <a:pt x="287" y="261"/>
                  </a:cubicBezTo>
                  <a:cubicBezTo>
                    <a:pt x="285" y="259"/>
                    <a:pt x="285" y="259"/>
                    <a:pt x="285" y="259"/>
                  </a:cubicBezTo>
                  <a:cubicBezTo>
                    <a:pt x="285" y="259"/>
                    <a:pt x="285" y="259"/>
                    <a:pt x="285" y="259"/>
                  </a:cubicBezTo>
                  <a:cubicBezTo>
                    <a:pt x="285" y="258"/>
                    <a:pt x="285" y="258"/>
                    <a:pt x="285" y="258"/>
                  </a:cubicBezTo>
                  <a:cubicBezTo>
                    <a:pt x="285" y="258"/>
                    <a:pt x="285" y="258"/>
                    <a:pt x="285" y="258"/>
                  </a:cubicBezTo>
                  <a:cubicBezTo>
                    <a:pt x="283" y="258"/>
                    <a:pt x="283" y="258"/>
                    <a:pt x="283" y="258"/>
                  </a:cubicBezTo>
                  <a:cubicBezTo>
                    <a:pt x="283" y="258"/>
                    <a:pt x="283" y="258"/>
                    <a:pt x="283" y="258"/>
                  </a:cubicBezTo>
                  <a:cubicBezTo>
                    <a:pt x="282" y="258"/>
                    <a:pt x="282" y="258"/>
                    <a:pt x="282" y="258"/>
                  </a:cubicBezTo>
                  <a:cubicBezTo>
                    <a:pt x="281" y="258"/>
                    <a:pt x="281" y="258"/>
                    <a:pt x="281" y="258"/>
                  </a:cubicBezTo>
                  <a:cubicBezTo>
                    <a:pt x="280" y="258"/>
                    <a:pt x="280" y="258"/>
                    <a:pt x="280" y="258"/>
                  </a:cubicBezTo>
                  <a:cubicBezTo>
                    <a:pt x="280" y="258"/>
                    <a:pt x="280" y="258"/>
                    <a:pt x="280" y="258"/>
                  </a:cubicBezTo>
                  <a:cubicBezTo>
                    <a:pt x="280" y="257"/>
                    <a:pt x="280" y="257"/>
                    <a:pt x="280" y="257"/>
                  </a:cubicBezTo>
                  <a:cubicBezTo>
                    <a:pt x="279" y="257"/>
                    <a:pt x="279" y="257"/>
                    <a:pt x="279" y="257"/>
                  </a:cubicBezTo>
                  <a:cubicBezTo>
                    <a:pt x="279" y="257"/>
                    <a:pt x="279" y="257"/>
                    <a:pt x="279" y="257"/>
                  </a:cubicBezTo>
                  <a:cubicBezTo>
                    <a:pt x="278" y="257"/>
                    <a:pt x="278" y="257"/>
                    <a:pt x="278" y="257"/>
                  </a:cubicBezTo>
                  <a:cubicBezTo>
                    <a:pt x="277" y="257"/>
                    <a:pt x="277" y="257"/>
                    <a:pt x="277" y="257"/>
                  </a:cubicBezTo>
                  <a:cubicBezTo>
                    <a:pt x="277" y="257"/>
                    <a:pt x="277" y="257"/>
                    <a:pt x="277" y="257"/>
                  </a:cubicBezTo>
                  <a:cubicBezTo>
                    <a:pt x="276" y="257"/>
                    <a:pt x="276" y="257"/>
                    <a:pt x="276" y="257"/>
                  </a:cubicBezTo>
                  <a:cubicBezTo>
                    <a:pt x="274" y="257"/>
                    <a:pt x="274" y="257"/>
                    <a:pt x="274" y="257"/>
                  </a:cubicBezTo>
                  <a:cubicBezTo>
                    <a:pt x="273" y="258"/>
                    <a:pt x="273" y="258"/>
                    <a:pt x="273" y="258"/>
                  </a:cubicBezTo>
                  <a:cubicBezTo>
                    <a:pt x="273" y="259"/>
                    <a:pt x="273" y="259"/>
                    <a:pt x="273" y="259"/>
                  </a:cubicBezTo>
                  <a:cubicBezTo>
                    <a:pt x="272" y="259"/>
                    <a:pt x="272" y="259"/>
                    <a:pt x="272" y="259"/>
                  </a:cubicBezTo>
                  <a:cubicBezTo>
                    <a:pt x="271" y="259"/>
                    <a:pt x="271" y="259"/>
                    <a:pt x="271" y="259"/>
                  </a:cubicBezTo>
                  <a:cubicBezTo>
                    <a:pt x="271" y="259"/>
                    <a:pt x="271" y="259"/>
                    <a:pt x="271" y="259"/>
                  </a:cubicBezTo>
                  <a:cubicBezTo>
                    <a:pt x="271" y="259"/>
                    <a:pt x="271" y="259"/>
                    <a:pt x="271" y="259"/>
                  </a:cubicBezTo>
                  <a:cubicBezTo>
                    <a:pt x="271" y="260"/>
                    <a:pt x="271" y="260"/>
                    <a:pt x="271" y="260"/>
                  </a:cubicBezTo>
                  <a:cubicBezTo>
                    <a:pt x="271" y="260"/>
                    <a:pt x="271" y="260"/>
                    <a:pt x="271" y="260"/>
                  </a:cubicBezTo>
                  <a:cubicBezTo>
                    <a:pt x="270" y="261"/>
                    <a:pt x="270" y="261"/>
                    <a:pt x="270" y="261"/>
                  </a:cubicBezTo>
                  <a:cubicBezTo>
                    <a:pt x="269" y="261"/>
                    <a:pt x="269" y="261"/>
                    <a:pt x="269" y="261"/>
                  </a:cubicBezTo>
                  <a:cubicBezTo>
                    <a:pt x="269" y="262"/>
                    <a:pt x="269" y="262"/>
                    <a:pt x="269" y="262"/>
                  </a:cubicBezTo>
                  <a:cubicBezTo>
                    <a:pt x="269" y="262"/>
                    <a:pt x="269" y="262"/>
                    <a:pt x="269" y="262"/>
                  </a:cubicBezTo>
                  <a:cubicBezTo>
                    <a:pt x="267" y="263"/>
                    <a:pt x="267" y="263"/>
                    <a:pt x="267" y="263"/>
                  </a:cubicBezTo>
                  <a:cubicBezTo>
                    <a:pt x="267" y="264"/>
                    <a:pt x="267" y="264"/>
                    <a:pt x="267" y="264"/>
                  </a:cubicBezTo>
                  <a:cubicBezTo>
                    <a:pt x="267" y="264"/>
                    <a:pt x="267" y="264"/>
                    <a:pt x="267" y="264"/>
                  </a:cubicBezTo>
                  <a:cubicBezTo>
                    <a:pt x="266" y="265"/>
                    <a:pt x="266" y="265"/>
                    <a:pt x="266" y="265"/>
                  </a:cubicBezTo>
                  <a:cubicBezTo>
                    <a:pt x="265" y="266"/>
                    <a:pt x="265" y="266"/>
                    <a:pt x="265" y="266"/>
                  </a:cubicBezTo>
                  <a:cubicBezTo>
                    <a:pt x="265" y="266"/>
                    <a:pt x="265" y="266"/>
                    <a:pt x="265" y="266"/>
                  </a:cubicBezTo>
                  <a:cubicBezTo>
                    <a:pt x="263" y="266"/>
                    <a:pt x="263" y="266"/>
                    <a:pt x="263" y="266"/>
                  </a:cubicBezTo>
                  <a:cubicBezTo>
                    <a:pt x="262" y="266"/>
                    <a:pt x="262" y="266"/>
                    <a:pt x="262" y="266"/>
                  </a:cubicBezTo>
                  <a:cubicBezTo>
                    <a:pt x="261" y="268"/>
                    <a:pt x="261" y="268"/>
                    <a:pt x="261" y="268"/>
                  </a:cubicBezTo>
                  <a:cubicBezTo>
                    <a:pt x="261" y="268"/>
                    <a:pt x="261" y="268"/>
                    <a:pt x="261" y="268"/>
                  </a:cubicBezTo>
                  <a:cubicBezTo>
                    <a:pt x="261" y="268"/>
                    <a:pt x="261" y="268"/>
                    <a:pt x="261" y="268"/>
                  </a:cubicBezTo>
                  <a:cubicBezTo>
                    <a:pt x="260" y="268"/>
                    <a:pt x="260" y="268"/>
                    <a:pt x="260" y="268"/>
                  </a:cubicBezTo>
                  <a:cubicBezTo>
                    <a:pt x="259" y="268"/>
                    <a:pt x="259" y="268"/>
                    <a:pt x="259" y="268"/>
                  </a:cubicBezTo>
                  <a:cubicBezTo>
                    <a:pt x="259" y="267"/>
                    <a:pt x="259" y="267"/>
                    <a:pt x="259" y="267"/>
                  </a:cubicBezTo>
                  <a:cubicBezTo>
                    <a:pt x="258" y="267"/>
                    <a:pt x="258" y="267"/>
                    <a:pt x="258" y="267"/>
                  </a:cubicBezTo>
                  <a:cubicBezTo>
                    <a:pt x="257" y="266"/>
                    <a:pt x="257" y="266"/>
                    <a:pt x="257" y="266"/>
                  </a:cubicBezTo>
                  <a:cubicBezTo>
                    <a:pt x="256" y="266"/>
                    <a:pt x="256" y="266"/>
                    <a:pt x="256" y="266"/>
                  </a:cubicBezTo>
                  <a:cubicBezTo>
                    <a:pt x="256" y="265"/>
                    <a:pt x="256" y="265"/>
                    <a:pt x="256" y="265"/>
                  </a:cubicBezTo>
                  <a:cubicBezTo>
                    <a:pt x="256" y="264"/>
                    <a:pt x="256" y="264"/>
                    <a:pt x="256" y="264"/>
                  </a:cubicBezTo>
                  <a:cubicBezTo>
                    <a:pt x="256" y="264"/>
                    <a:pt x="256" y="264"/>
                    <a:pt x="256" y="264"/>
                  </a:cubicBezTo>
                  <a:cubicBezTo>
                    <a:pt x="255" y="265"/>
                    <a:pt x="255" y="265"/>
                    <a:pt x="255" y="265"/>
                  </a:cubicBezTo>
                  <a:cubicBezTo>
                    <a:pt x="254" y="265"/>
                    <a:pt x="254" y="265"/>
                    <a:pt x="254" y="265"/>
                  </a:cubicBezTo>
                  <a:cubicBezTo>
                    <a:pt x="253" y="265"/>
                    <a:pt x="253" y="265"/>
                    <a:pt x="253" y="265"/>
                  </a:cubicBezTo>
                  <a:cubicBezTo>
                    <a:pt x="251" y="266"/>
                    <a:pt x="251" y="266"/>
                    <a:pt x="251" y="266"/>
                  </a:cubicBezTo>
                  <a:cubicBezTo>
                    <a:pt x="251" y="266"/>
                    <a:pt x="251" y="266"/>
                    <a:pt x="251" y="266"/>
                  </a:cubicBezTo>
                  <a:cubicBezTo>
                    <a:pt x="250" y="266"/>
                    <a:pt x="250" y="266"/>
                    <a:pt x="250" y="266"/>
                  </a:cubicBezTo>
                  <a:cubicBezTo>
                    <a:pt x="250" y="266"/>
                    <a:pt x="250" y="266"/>
                    <a:pt x="250" y="266"/>
                  </a:cubicBezTo>
                  <a:cubicBezTo>
                    <a:pt x="249" y="266"/>
                    <a:pt x="249" y="266"/>
                    <a:pt x="249" y="266"/>
                  </a:cubicBezTo>
                  <a:cubicBezTo>
                    <a:pt x="248" y="266"/>
                    <a:pt x="248" y="266"/>
                    <a:pt x="248" y="266"/>
                  </a:cubicBezTo>
                  <a:cubicBezTo>
                    <a:pt x="248" y="266"/>
                    <a:pt x="248" y="266"/>
                    <a:pt x="248" y="266"/>
                  </a:cubicBezTo>
                  <a:cubicBezTo>
                    <a:pt x="248" y="265"/>
                    <a:pt x="248" y="265"/>
                    <a:pt x="248" y="265"/>
                  </a:cubicBezTo>
                  <a:cubicBezTo>
                    <a:pt x="248" y="265"/>
                    <a:pt x="248" y="265"/>
                    <a:pt x="248" y="265"/>
                  </a:cubicBezTo>
                  <a:cubicBezTo>
                    <a:pt x="248" y="264"/>
                    <a:pt x="248" y="264"/>
                    <a:pt x="248" y="264"/>
                  </a:cubicBezTo>
                  <a:cubicBezTo>
                    <a:pt x="248" y="264"/>
                    <a:pt x="248" y="264"/>
                    <a:pt x="248" y="264"/>
                  </a:cubicBezTo>
                  <a:cubicBezTo>
                    <a:pt x="248" y="263"/>
                    <a:pt x="248" y="263"/>
                    <a:pt x="248" y="263"/>
                  </a:cubicBezTo>
                  <a:cubicBezTo>
                    <a:pt x="247" y="263"/>
                    <a:pt x="247" y="263"/>
                    <a:pt x="247" y="263"/>
                  </a:cubicBezTo>
                  <a:cubicBezTo>
                    <a:pt x="247" y="263"/>
                    <a:pt x="247" y="263"/>
                    <a:pt x="247" y="263"/>
                  </a:cubicBezTo>
                  <a:cubicBezTo>
                    <a:pt x="246" y="262"/>
                    <a:pt x="246" y="262"/>
                    <a:pt x="246" y="262"/>
                  </a:cubicBezTo>
                  <a:cubicBezTo>
                    <a:pt x="245" y="262"/>
                    <a:pt x="245" y="262"/>
                    <a:pt x="245" y="262"/>
                  </a:cubicBezTo>
                  <a:cubicBezTo>
                    <a:pt x="244" y="262"/>
                    <a:pt x="244" y="262"/>
                    <a:pt x="244" y="262"/>
                  </a:cubicBezTo>
                  <a:cubicBezTo>
                    <a:pt x="244" y="261"/>
                    <a:pt x="244" y="261"/>
                    <a:pt x="244" y="261"/>
                  </a:cubicBezTo>
                  <a:cubicBezTo>
                    <a:pt x="243" y="260"/>
                    <a:pt x="243" y="260"/>
                    <a:pt x="243" y="260"/>
                  </a:cubicBezTo>
                  <a:cubicBezTo>
                    <a:pt x="242" y="259"/>
                    <a:pt x="242" y="259"/>
                    <a:pt x="242" y="259"/>
                  </a:cubicBezTo>
                  <a:cubicBezTo>
                    <a:pt x="240" y="259"/>
                    <a:pt x="240" y="259"/>
                    <a:pt x="240" y="259"/>
                  </a:cubicBezTo>
                  <a:cubicBezTo>
                    <a:pt x="239" y="259"/>
                    <a:pt x="239" y="259"/>
                    <a:pt x="239" y="259"/>
                  </a:cubicBezTo>
                  <a:cubicBezTo>
                    <a:pt x="237" y="259"/>
                    <a:pt x="237" y="259"/>
                    <a:pt x="237" y="259"/>
                  </a:cubicBezTo>
                  <a:cubicBezTo>
                    <a:pt x="237" y="259"/>
                    <a:pt x="237" y="259"/>
                    <a:pt x="237" y="259"/>
                  </a:cubicBezTo>
                  <a:cubicBezTo>
                    <a:pt x="238" y="260"/>
                    <a:pt x="238" y="260"/>
                    <a:pt x="238" y="260"/>
                  </a:cubicBezTo>
                  <a:cubicBezTo>
                    <a:pt x="237" y="260"/>
                    <a:pt x="237" y="260"/>
                    <a:pt x="237" y="260"/>
                  </a:cubicBezTo>
                  <a:cubicBezTo>
                    <a:pt x="236" y="260"/>
                    <a:pt x="236" y="260"/>
                    <a:pt x="236" y="260"/>
                  </a:cubicBezTo>
                  <a:cubicBezTo>
                    <a:pt x="236" y="260"/>
                    <a:pt x="236" y="260"/>
                    <a:pt x="236" y="260"/>
                  </a:cubicBezTo>
                  <a:cubicBezTo>
                    <a:pt x="235" y="261"/>
                    <a:pt x="235" y="261"/>
                    <a:pt x="235" y="261"/>
                  </a:cubicBezTo>
                  <a:cubicBezTo>
                    <a:pt x="234" y="260"/>
                    <a:pt x="234" y="260"/>
                    <a:pt x="234" y="260"/>
                  </a:cubicBezTo>
                  <a:cubicBezTo>
                    <a:pt x="233" y="260"/>
                    <a:pt x="233" y="260"/>
                    <a:pt x="233" y="260"/>
                  </a:cubicBezTo>
                  <a:cubicBezTo>
                    <a:pt x="232" y="261"/>
                    <a:pt x="232" y="261"/>
                    <a:pt x="232" y="261"/>
                  </a:cubicBezTo>
                  <a:cubicBezTo>
                    <a:pt x="232" y="261"/>
                    <a:pt x="232" y="261"/>
                    <a:pt x="232" y="261"/>
                  </a:cubicBezTo>
                  <a:cubicBezTo>
                    <a:pt x="231" y="260"/>
                    <a:pt x="231" y="260"/>
                    <a:pt x="231" y="260"/>
                  </a:cubicBezTo>
                  <a:cubicBezTo>
                    <a:pt x="230" y="260"/>
                    <a:pt x="230" y="260"/>
                    <a:pt x="230" y="260"/>
                  </a:cubicBezTo>
                  <a:cubicBezTo>
                    <a:pt x="230" y="259"/>
                    <a:pt x="230" y="259"/>
                    <a:pt x="230" y="259"/>
                  </a:cubicBezTo>
                  <a:cubicBezTo>
                    <a:pt x="230" y="259"/>
                    <a:pt x="230" y="259"/>
                    <a:pt x="230" y="259"/>
                  </a:cubicBezTo>
                  <a:cubicBezTo>
                    <a:pt x="229" y="258"/>
                    <a:pt x="229" y="258"/>
                    <a:pt x="229" y="258"/>
                  </a:cubicBezTo>
                  <a:cubicBezTo>
                    <a:pt x="228" y="258"/>
                    <a:pt x="228" y="258"/>
                    <a:pt x="228" y="258"/>
                  </a:cubicBezTo>
                  <a:cubicBezTo>
                    <a:pt x="228" y="259"/>
                    <a:pt x="228" y="259"/>
                    <a:pt x="228" y="259"/>
                  </a:cubicBezTo>
                  <a:cubicBezTo>
                    <a:pt x="228" y="259"/>
                    <a:pt x="228" y="259"/>
                    <a:pt x="228" y="259"/>
                  </a:cubicBezTo>
                  <a:cubicBezTo>
                    <a:pt x="228" y="260"/>
                    <a:pt x="228" y="260"/>
                    <a:pt x="228" y="260"/>
                  </a:cubicBezTo>
                  <a:cubicBezTo>
                    <a:pt x="227" y="260"/>
                    <a:pt x="227" y="260"/>
                    <a:pt x="227" y="260"/>
                  </a:cubicBezTo>
                  <a:cubicBezTo>
                    <a:pt x="226" y="260"/>
                    <a:pt x="226" y="260"/>
                    <a:pt x="226" y="260"/>
                  </a:cubicBezTo>
                  <a:cubicBezTo>
                    <a:pt x="215" y="248"/>
                    <a:pt x="215" y="248"/>
                    <a:pt x="215" y="248"/>
                  </a:cubicBezTo>
                  <a:cubicBezTo>
                    <a:pt x="207" y="243"/>
                    <a:pt x="207" y="243"/>
                    <a:pt x="207" y="243"/>
                  </a:cubicBezTo>
                  <a:cubicBezTo>
                    <a:pt x="207" y="242"/>
                    <a:pt x="207" y="242"/>
                    <a:pt x="207" y="242"/>
                  </a:cubicBezTo>
                  <a:cubicBezTo>
                    <a:pt x="208" y="242"/>
                    <a:pt x="208" y="242"/>
                    <a:pt x="208" y="242"/>
                  </a:cubicBezTo>
                  <a:cubicBezTo>
                    <a:pt x="208" y="241"/>
                    <a:pt x="208" y="241"/>
                    <a:pt x="208" y="241"/>
                  </a:cubicBezTo>
                  <a:cubicBezTo>
                    <a:pt x="208" y="241"/>
                    <a:pt x="208" y="241"/>
                    <a:pt x="208" y="241"/>
                  </a:cubicBezTo>
                  <a:cubicBezTo>
                    <a:pt x="208" y="240"/>
                    <a:pt x="208" y="240"/>
                    <a:pt x="208" y="240"/>
                  </a:cubicBezTo>
                  <a:cubicBezTo>
                    <a:pt x="207" y="241"/>
                    <a:pt x="207" y="241"/>
                    <a:pt x="207" y="241"/>
                  </a:cubicBezTo>
                  <a:cubicBezTo>
                    <a:pt x="206" y="241"/>
                    <a:pt x="206" y="241"/>
                    <a:pt x="206" y="241"/>
                  </a:cubicBezTo>
                  <a:cubicBezTo>
                    <a:pt x="205" y="241"/>
                    <a:pt x="205" y="241"/>
                    <a:pt x="205" y="241"/>
                  </a:cubicBezTo>
                  <a:cubicBezTo>
                    <a:pt x="205" y="242"/>
                    <a:pt x="205" y="242"/>
                    <a:pt x="205" y="242"/>
                  </a:cubicBezTo>
                  <a:cubicBezTo>
                    <a:pt x="204" y="243"/>
                    <a:pt x="204" y="243"/>
                    <a:pt x="204" y="243"/>
                  </a:cubicBezTo>
                  <a:cubicBezTo>
                    <a:pt x="203" y="243"/>
                    <a:pt x="203" y="243"/>
                    <a:pt x="203" y="243"/>
                  </a:cubicBezTo>
                  <a:cubicBezTo>
                    <a:pt x="203" y="244"/>
                    <a:pt x="203" y="244"/>
                    <a:pt x="203" y="244"/>
                  </a:cubicBezTo>
                  <a:cubicBezTo>
                    <a:pt x="202" y="244"/>
                    <a:pt x="202" y="244"/>
                    <a:pt x="202" y="244"/>
                  </a:cubicBezTo>
                  <a:cubicBezTo>
                    <a:pt x="202" y="245"/>
                    <a:pt x="202" y="245"/>
                    <a:pt x="202" y="245"/>
                  </a:cubicBezTo>
                  <a:cubicBezTo>
                    <a:pt x="200" y="245"/>
                    <a:pt x="200" y="245"/>
                    <a:pt x="200" y="245"/>
                  </a:cubicBezTo>
                  <a:cubicBezTo>
                    <a:pt x="199" y="245"/>
                    <a:pt x="199" y="245"/>
                    <a:pt x="199" y="245"/>
                  </a:cubicBezTo>
                  <a:cubicBezTo>
                    <a:pt x="200" y="246"/>
                    <a:pt x="200" y="246"/>
                    <a:pt x="200" y="246"/>
                  </a:cubicBezTo>
                  <a:cubicBezTo>
                    <a:pt x="199" y="247"/>
                    <a:pt x="199" y="247"/>
                    <a:pt x="199" y="247"/>
                  </a:cubicBezTo>
                  <a:cubicBezTo>
                    <a:pt x="199" y="246"/>
                    <a:pt x="199" y="246"/>
                    <a:pt x="199" y="246"/>
                  </a:cubicBezTo>
                  <a:cubicBezTo>
                    <a:pt x="197" y="246"/>
                    <a:pt x="197" y="246"/>
                    <a:pt x="197" y="246"/>
                  </a:cubicBezTo>
                  <a:cubicBezTo>
                    <a:pt x="196" y="246"/>
                    <a:pt x="196" y="246"/>
                    <a:pt x="196" y="246"/>
                  </a:cubicBezTo>
                  <a:cubicBezTo>
                    <a:pt x="195" y="247"/>
                    <a:pt x="195" y="247"/>
                    <a:pt x="195" y="247"/>
                  </a:cubicBezTo>
                  <a:cubicBezTo>
                    <a:pt x="195" y="247"/>
                    <a:pt x="195" y="247"/>
                    <a:pt x="195" y="247"/>
                  </a:cubicBezTo>
                  <a:cubicBezTo>
                    <a:pt x="194" y="246"/>
                    <a:pt x="194" y="246"/>
                    <a:pt x="194" y="246"/>
                  </a:cubicBezTo>
                  <a:cubicBezTo>
                    <a:pt x="194" y="245"/>
                    <a:pt x="194" y="245"/>
                    <a:pt x="194" y="245"/>
                  </a:cubicBezTo>
                  <a:cubicBezTo>
                    <a:pt x="195" y="245"/>
                    <a:pt x="195" y="245"/>
                    <a:pt x="195" y="245"/>
                  </a:cubicBezTo>
                  <a:cubicBezTo>
                    <a:pt x="195" y="244"/>
                    <a:pt x="195" y="244"/>
                    <a:pt x="195" y="244"/>
                  </a:cubicBezTo>
                  <a:cubicBezTo>
                    <a:pt x="195" y="244"/>
                    <a:pt x="195" y="244"/>
                    <a:pt x="195" y="244"/>
                  </a:cubicBezTo>
                  <a:cubicBezTo>
                    <a:pt x="194" y="244"/>
                    <a:pt x="194" y="244"/>
                    <a:pt x="194" y="244"/>
                  </a:cubicBezTo>
                  <a:cubicBezTo>
                    <a:pt x="193" y="244"/>
                    <a:pt x="193" y="244"/>
                    <a:pt x="193" y="244"/>
                  </a:cubicBezTo>
                  <a:cubicBezTo>
                    <a:pt x="192" y="243"/>
                    <a:pt x="192" y="243"/>
                    <a:pt x="192" y="243"/>
                  </a:cubicBezTo>
                  <a:cubicBezTo>
                    <a:pt x="191" y="243"/>
                    <a:pt x="191" y="243"/>
                    <a:pt x="191" y="243"/>
                  </a:cubicBezTo>
                  <a:cubicBezTo>
                    <a:pt x="191" y="244"/>
                    <a:pt x="191" y="244"/>
                    <a:pt x="191" y="244"/>
                  </a:cubicBezTo>
                  <a:cubicBezTo>
                    <a:pt x="191" y="244"/>
                    <a:pt x="191" y="244"/>
                    <a:pt x="191" y="244"/>
                  </a:cubicBezTo>
                  <a:cubicBezTo>
                    <a:pt x="191" y="245"/>
                    <a:pt x="191" y="245"/>
                    <a:pt x="191" y="245"/>
                  </a:cubicBezTo>
                  <a:cubicBezTo>
                    <a:pt x="190" y="245"/>
                    <a:pt x="190" y="245"/>
                    <a:pt x="190" y="245"/>
                  </a:cubicBezTo>
                  <a:cubicBezTo>
                    <a:pt x="190" y="244"/>
                    <a:pt x="190" y="244"/>
                    <a:pt x="190" y="244"/>
                  </a:cubicBezTo>
                  <a:cubicBezTo>
                    <a:pt x="190" y="243"/>
                    <a:pt x="190" y="243"/>
                    <a:pt x="190" y="243"/>
                  </a:cubicBezTo>
                  <a:cubicBezTo>
                    <a:pt x="188" y="242"/>
                    <a:pt x="188" y="242"/>
                    <a:pt x="188" y="242"/>
                  </a:cubicBezTo>
                  <a:cubicBezTo>
                    <a:pt x="188" y="242"/>
                    <a:pt x="188" y="242"/>
                    <a:pt x="188" y="242"/>
                  </a:cubicBezTo>
                  <a:cubicBezTo>
                    <a:pt x="188" y="243"/>
                    <a:pt x="188" y="243"/>
                    <a:pt x="188" y="243"/>
                  </a:cubicBezTo>
                  <a:cubicBezTo>
                    <a:pt x="188" y="243"/>
                    <a:pt x="188" y="243"/>
                    <a:pt x="188" y="243"/>
                  </a:cubicBezTo>
                  <a:cubicBezTo>
                    <a:pt x="187" y="243"/>
                    <a:pt x="187" y="243"/>
                    <a:pt x="187" y="243"/>
                  </a:cubicBezTo>
                  <a:cubicBezTo>
                    <a:pt x="187" y="242"/>
                    <a:pt x="187" y="242"/>
                    <a:pt x="187" y="242"/>
                  </a:cubicBezTo>
                  <a:cubicBezTo>
                    <a:pt x="187" y="243"/>
                    <a:pt x="187" y="243"/>
                    <a:pt x="187" y="243"/>
                  </a:cubicBezTo>
                  <a:cubicBezTo>
                    <a:pt x="186" y="243"/>
                    <a:pt x="186" y="243"/>
                    <a:pt x="186" y="243"/>
                  </a:cubicBezTo>
                  <a:cubicBezTo>
                    <a:pt x="186" y="243"/>
                    <a:pt x="186" y="243"/>
                    <a:pt x="186" y="243"/>
                  </a:cubicBezTo>
                  <a:cubicBezTo>
                    <a:pt x="185" y="243"/>
                    <a:pt x="185" y="243"/>
                    <a:pt x="185" y="243"/>
                  </a:cubicBezTo>
                  <a:cubicBezTo>
                    <a:pt x="184" y="243"/>
                    <a:pt x="184" y="243"/>
                    <a:pt x="184" y="243"/>
                  </a:cubicBezTo>
                  <a:cubicBezTo>
                    <a:pt x="184" y="243"/>
                    <a:pt x="184" y="243"/>
                    <a:pt x="184" y="243"/>
                  </a:cubicBezTo>
                  <a:cubicBezTo>
                    <a:pt x="183" y="242"/>
                    <a:pt x="183" y="242"/>
                    <a:pt x="183" y="242"/>
                  </a:cubicBezTo>
                  <a:cubicBezTo>
                    <a:pt x="184" y="242"/>
                    <a:pt x="184" y="242"/>
                    <a:pt x="184" y="242"/>
                  </a:cubicBezTo>
                  <a:cubicBezTo>
                    <a:pt x="184" y="242"/>
                    <a:pt x="184" y="242"/>
                    <a:pt x="184" y="242"/>
                  </a:cubicBezTo>
                  <a:cubicBezTo>
                    <a:pt x="184" y="241"/>
                    <a:pt x="184" y="241"/>
                    <a:pt x="184" y="241"/>
                  </a:cubicBezTo>
                  <a:cubicBezTo>
                    <a:pt x="184" y="240"/>
                    <a:pt x="184" y="240"/>
                    <a:pt x="184" y="240"/>
                  </a:cubicBezTo>
                  <a:cubicBezTo>
                    <a:pt x="184" y="240"/>
                    <a:pt x="184" y="240"/>
                    <a:pt x="184" y="240"/>
                  </a:cubicBezTo>
                  <a:cubicBezTo>
                    <a:pt x="183" y="240"/>
                    <a:pt x="183" y="240"/>
                    <a:pt x="183" y="240"/>
                  </a:cubicBezTo>
                  <a:cubicBezTo>
                    <a:pt x="183" y="239"/>
                    <a:pt x="183" y="239"/>
                    <a:pt x="183" y="239"/>
                  </a:cubicBezTo>
                  <a:cubicBezTo>
                    <a:pt x="182" y="238"/>
                    <a:pt x="182" y="238"/>
                    <a:pt x="182" y="238"/>
                  </a:cubicBezTo>
                  <a:cubicBezTo>
                    <a:pt x="182" y="238"/>
                    <a:pt x="182" y="238"/>
                    <a:pt x="182" y="238"/>
                  </a:cubicBezTo>
                  <a:cubicBezTo>
                    <a:pt x="182" y="237"/>
                    <a:pt x="182" y="237"/>
                    <a:pt x="182" y="237"/>
                  </a:cubicBezTo>
                  <a:cubicBezTo>
                    <a:pt x="181" y="237"/>
                    <a:pt x="181" y="237"/>
                    <a:pt x="181" y="237"/>
                  </a:cubicBezTo>
                  <a:cubicBezTo>
                    <a:pt x="180" y="237"/>
                    <a:pt x="180" y="237"/>
                    <a:pt x="180" y="237"/>
                  </a:cubicBezTo>
                  <a:cubicBezTo>
                    <a:pt x="179" y="237"/>
                    <a:pt x="179" y="237"/>
                    <a:pt x="179" y="237"/>
                  </a:cubicBezTo>
                  <a:cubicBezTo>
                    <a:pt x="178" y="237"/>
                    <a:pt x="178" y="237"/>
                    <a:pt x="178" y="237"/>
                  </a:cubicBezTo>
                  <a:cubicBezTo>
                    <a:pt x="177" y="237"/>
                    <a:pt x="177" y="237"/>
                    <a:pt x="177" y="237"/>
                  </a:cubicBezTo>
                  <a:cubicBezTo>
                    <a:pt x="175" y="236"/>
                    <a:pt x="175" y="236"/>
                    <a:pt x="175" y="236"/>
                  </a:cubicBezTo>
                  <a:cubicBezTo>
                    <a:pt x="175" y="237"/>
                    <a:pt x="175" y="237"/>
                    <a:pt x="175" y="237"/>
                  </a:cubicBezTo>
                  <a:cubicBezTo>
                    <a:pt x="174" y="236"/>
                    <a:pt x="174" y="236"/>
                    <a:pt x="174" y="236"/>
                  </a:cubicBezTo>
                  <a:cubicBezTo>
                    <a:pt x="173" y="237"/>
                    <a:pt x="173" y="237"/>
                    <a:pt x="173" y="237"/>
                  </a:cubicBezTo>
                  <a:cubicBezTo>
                    <a:pt x="173" y="238"/>
                    <a:pt x="173" y="238"/>
                    <a:pt x="173" y="238"/>
                  </a:cubicBezTo>
                  <a:cubicBezTo>
                    <a:pt x="172" y="238"/>
                    <a:pt x="172" y="238"/>
                    <a:pt x="172" y="238"/>
                  </a:cubicBezTo>
                  <a:cubicBezTo>
                    <a:pt x="172" y="238"/>
                    <a:pt x="172" y="238"/>
                    <a:pt x="172" y="238"/>
                  </a:cubicBezTo>
                  <a:cubicBezTo>
                    <a:pt x="172" y="239"/>
                    <a:pt x="172" y="239"/>
                    <a:pt x="172" y="239"/>
                  </a:cubicBezTo>
                  <a:cubicBezTo>
                    <a:pt x="172" y="239"/>
                    <a:pt x="172" y="239"/>
                    <a:pt x="172" y="239"/>
                  </a:cubicBezTo>
                  <a:cubicBezTo>
                    <a:pt x="171" y="239"/>
                    <a:pt x="171" y="239"/>
                    <a:pt x="171" y="239"/>
                  </a:cubicBezTo>
                  <a:cubicBezTo>
                    <a:pt x="170" y="239"/>
                    <a:pt x="170" y="239"/>
                    <a:pt x="170" y="239"/>
                  </a:cubicBezTo>
                  <a:cubicBezTo>
                    <a:pt x="170" y="240"/>
                    <a:pt x="170" y="240"/>
                    <a:pt x="170" y="240"/>
                  </a:cubicBezTo>
                  <a:cubicBezTo>
                    <a:pt x="169" y="240"/>
                    <a:pt x="169" y="240"/>
                    <a:pt x="169" y="240"/>
                  </a:cubicBezTo>
                  <a:cubicBezTo>
                    <a:pt x="168" y="240"/>
                    <a:pt x="168" y="240"/>
                    <a:pt x="168" y="240"/>
                  </a:cubicBezTo>
                  <a:cubicBezTo>
                    <a:pt x="168" y="240"/>
                    <a:pt x="168" y="240"/>
                    <a:pt x="168" y="240"/>
                  </a:cubicBezTo>
                  <a:cubicBezTo>
                    <a:pt x="166" y="242"/>
                    <a:pt x="166" y="242"/>
                    <a:pt x="166" y="242"/>
                  </a:cubicBezTo>
                  <a:cubicBezTo>
                    <a:pt x="165" y="242"/>
                    <a:pt x="165" y="242"/>
                    <a:pt x="165" y="242"/>
                  </a:cubicBezTo>
                  <a:cubicBezTo>
                    <a:pt x="164" y="242"/>
                    <a:pt x="164" y="242"/>
                    <a:pt x="164" y="242"/>
                  </a:cubicBezTo>
                  <a:cubicBezTo>
                    <a:pt x="163" y="242"/>
                    <a:pt x="163" y="242"/>
                    <a:pt x="163" y="242"/>
                  </a:cubicBezTo>
                  <a:cubicBezTo>
                    <a:pt x="163" y="242"/>
                    <a:pt x="163" y="242"/>
                    <a:pt x="163" y="242"/>
                  </a:cubicBezTo>
                  <a:cubicBezTo>
                    <a:pt x="162" y="242"/>
                    <a:pt x="162" y="242"/>
                    <a:pt x="162" y="242"/>
                  </a:cubicBezTo>
                  <a:cubicBezTo>
                    <a:pt x="162" y="243"/>
                    <a:pt x="162" y="243"/>
                    <a:pt x="162" y="243"/>
                  </a:cubicBezTo>
                  <a:cubicBezTo>
                    <a:pt x="161" y="243"/>
                    <a:pt x="161" y="243"/>
                    <a:pt x="161" y="243"/>
                  </a:cubicBezTo>
                  <a:cubicBezTo>
                    <a:pt x="161" y="243"/>
                    <a:pt x="161" y="243"/>
                    <a:pt x="161" y="243"/>
                  </a:cubicBezTo>
                  <a:cubicBezTo>
                    <a:pt x="161" y="244"/>
                    <a:pt x="161" y="244"/>
                    <a:pt x="161" y="244"/>
                  </a:cubicBezTo>
                  <a:cubicBezTo>
                    <a:pt x="160" y="244"/>
                    <a:pt x="160" y="244"/>
                    <a:pt x="160" y="244"/>
                  </a:cubicBezTo>
                  <a:cubicBezTo>
                    <a:pt x="160" y="244"/>
                    <a:pt x="160" y="244"/>
                    <a:pt x="160" y="244"/>
                  </a:cubicBezTo>
                  <a:cubicBezTo>
                    <a:pt x="159" y="244"/>
                    <a:pt x="159" y="244"/>
                    <a:pt x="159" y="244"/>
                  </a:cubicBezTo>
                  <a:cubicBezTo>
                    <a:pt x="158" y="244"/>
                    <a:pt x="158" y="244"/>
                    <a:pt x="158" y="244"/>
                  </a:cubicBezTo>
                  <a:cubicBezTo>
                    <a:pt x="157" y="245"/>
                    <a:pt x="157" y="245"/>
                    <a:pt x="157" y="245"/>
                  </a:cubicBezTo>
                  <a:cubicBezTo>
                    <a:pt x="156" y="245"/>
                    <a:pt x="156" y="245"/>
                    <a:pt x="156" y="245"/>
                  </a:cubicBezTo>
                  <a:cubicBezTo>
                    <a:pt x="156" y="246"/>
                    <a:pt x="156" y="246"/>
                    <a:pt x="156" y="246"/>
                  </a:cubicBezTo>
                  <a:cubicBezTo>
                    <a:pt x="155" y="246"/>
                    <a:pt x="155" y="246"/>
                    <a:pt x="155" y="246"/>
                  </a:cubicBezTo>
                  <a:cubicBezTo>
                    <a:pt x="154" y="246"/>
                    <a:pt x="154" y="246"/>
                    <a:pt x="154" y="246"/>
                  </a:cubicBezTo>
                  <a:cubicBezTo>
                    <a:pt x="153" y="246"/>
                    <a:pt x="153" y="246"/>
                    <a:pt x="153" y="246"/>
                  </a:cubicBezTo>
                  <a:cubicBezTo>
                    <a:pt x="151" y="247"/>
                    <a:pt x="151" y="247"/>
                    <a:pt x="151" y="247"/>
                  </a:cubicBezTo>
                  <a:cubicBezTo>
                    <a:pt x="151" y="247"/>
                    <a:pt x="151" y="247"/>
                    <a:pt x="151" y="247"/>
                  </a:cubicBezTo>
                  <a:cubicBezTo>
                    <a:pt x="151" y="248"/>
                    <a:pt x="151" y="248"/>
                    <a:pt x="151" y="248"/>
                  </a:cubicBezTo>
                  <a:cubicBezTo>
                    <a:pt x="150" y="247"/>
                    <a:pt x="150" y="247"/>
                    <a:pt x="150" y="247"/>
                  </a:cubicBezTo>
                  <a:cubicBezTo>
                    <a:pt x="149" y="247"/>
                    <a:pt x="149" y="247"/>
                    <a:pt x="149" y="247"/>
                  </a:cubicBezTo>
                  <a:cubicBezTo>
                    <a:pt x="149" y="247"/>
                    <a:pt x="149" y="247"/>
                    <a:pt x="149" y="247"/>
                  </a:cubicBezTo>
                  <a:cubicBezTo>
                    <a:pt x="149" y="248"/>
                    <a:pt x="149" y="248"/>
                    <a:pt x="149" y="248"/>
                  </a:cubicBezTo>
                  <a:cubicBezTo>
                    <a:pt x="148" y="248"/>
                    <a:pt x="148" y="248"/>
                    <a:pt x="148" y="248"/>
                  </a:cubicBezTo>
                  <a:cubicBezTo>
                    <a:pt x="147" y="248"/>
                    <a:pt x="147" y="248"/>
                    <a:pt x="147" y="248"/>
                  </a:cubicBezTo>
                  <a:cubicBezTo>
                    <a:pt x="146" y="248"/>
                    <a:pt x="146" y="248"/>
                    <a:pt x="146" y="248"/>
                  </a:cubicBezTo>
                  <a:cubicBezTo>
                    <a:pt x="146" y="247"/>
                    <a:pt x="146" y="247"/>
                    <a:pt x="146" y="247"/>
                  </a:cubicBezTo>
                  <a:cubicBezTo>
                    <a:pt x="145" y="247"/>
                    <a:pt x="145" y="247"/>
                    <a:pt x="145" y="247"/>
                  </a:cubicBezTo>
                  <a:cubicBezTo>
                    <a:pt x="145" y="248"/>
                    <a:pt x="145" y="248"/>
                    <a:pt x="145" y="248"/>
                  </a:cubicBezTo>
                  <a:cubicBezTo>
                    <a:pt x="144" y="248"/>
                    <a:pt x="144" y="248"/>
                    <a:pt x="144" y="248"/>
                  </a:cubicBezTo>
                  <a:cubicBezTo>
                    <a:pt x="144" y="248"/>
                    <a:pt x="144" y="248"/>
                    <a:pt x="144" y="248"/>
                  </a:cubicBezTo>
                  <a:cubicBezTo>
                    <a:pt x="144" y="249"/>
                    <a:pt x="144" y="249"/>
                    <a:pt x="144" y="249"/>
                  </a:cubicBezTo>
                  <a:cubicBezTo>
                    <a:pt x="144" y="250"/>
                    <a:pt x="144" y="250"/>
                    <a:pt x="144" y="250"/>
                  </a:cubicBezTo>
                  <a:cubicBezTo>
                    <a:pt x="145" y="250"/>
                    <a:pt x="145" y="250"/>
                    <a:pt x="145" y="250"/>
                  </a:cubicBezTo>
                  <a:cubicBezTo>
                    <a:pt x="146" y="250"/>
                    <a:pt x="146" y="250"/>
                    <a:pt x="146" y="250"/>
                  </a:cubicBezTo>
                  <a:cubicBezTo>
                    <a:pt x="146" y="251"/>
                    <a:pt x="146" y="251"/>
                    <a:pt x="146" y="251"/>
                  </a:cubicBezTo>
                  <a:cubicBezTo>
                    <a:pt x="145" y="251"/>
                    <a:pt x="145" y="251"/>
                    <a:pt x="145" y="251"/>
                  </a:cubicBezTo>
                  <a:cubicBezTo>
                    <a:pt x="144" y="251"/>
                    <a:pt x="144" y="251"/>
                    <a:pt x="144" y="251"/>
                  </a:cubicBezTo>
                  <a:cubicBezTo>
                    <a:pt x="145" y="251"/>
                    <a:pt x="145" y="251"/>
                    <a:pt x="145" y="251"/>
                  </a:cubicBezTo>
                  <a:cubicBezTo>
                    <a:pt x="146" y="251"/>
                    <a:pt x="146" y="251"/>
                    <a:pt x="146" y="251"/>
                  </a:cubicBezTo>
                  <a:cubicBezTo>
                    <a:pt x="147" y="252"/>
                    <a:pt x="147" y="252"/>
                    <a:pt x="147" y="252"/>
                  </a:cubicBezTo>
                  <a:cubicBezTo>
                    <a:pt x="147" y="251"/>
                    <a:pt x="147" y="251"/>
                    <a:pt x="147" y="251"/>
                  </a:cubicBezTo>
                  <a:cubicBezTo>
                    <a:pt x="148" y="251"/>
                    <a:pt x="148" y="251"/>
                    <a:pt x="148" y="251"/>
                  </a:cubicBezTo>
                  <a:cubicBezTo>
                    <a:pt x="149" y="252"/>
                    <a:pt x="149" y="252"/>
                    <a:pt x="149" y="252"/>
                  </a:cubicBezTo>
                  <a:cubicBezTo>
                    <a:pt x="149" y="252"/>
                    <a:pt x="149" y="252"/>
                    <a:pt x="149" y="252"/>
                  </a:cubicBezTo>
                  <a:cubicBezTo>
                    <a:pt x="149" y="253"/>
                    <a:pt x="149" y="253"/>
                    <a:pt x="149" y="253"/>
                  </a:cubicBezTo>
                  <a:cubicBezTo>
                    <a:pt x="149" y="253"/>
                    <a:pt x="149" y="253"/>
                    <a:pt x="149" y="253"/>
                  </a:cubicBezTo>
                  <a:cubicBezTo>
                    <a:pt x="148" y="253"/>
                    <a:pt x="148" y="253"/>
                    <a:pt x="148" y="253"/>
                  </a:cubicBezTo>
                  <a:cubicBezTo>
                    <a:pt x="146" y="253"/>
                    <a:pt x="146" y="253"/>
                    <a:pt x="146" y="253"/>
                  </a:cubicBezTo>
                  <a:cubicBezTo>
                    <a:pt x="145" y="254"/>
                    <a:pt x="145" y="254"/>
                    <a:pt x="145" y="254"/>
                  </a:cubicBezTo>
                  <a:cubicBezTo>
                    <a:pt x="144" y="255"/>
                    <a:pt x="144" y="255"/>
                    <a:pt x="144" y="255"/>
                  </a:cubicBezTo>
                  <a:cubicBezTo>
                    <a:pt x="144" y="256"/>
                    <a:pt x="144" y="256"/>
                    <a:pt x="144" y="256"/>
                  </a:cubicBezTo>
                  <a:cubicBezTo>
                    <a:pt x="145" y="256"/>
                    <a:pt x="145" y="256"/>
                    <a:pt x="145" y="256"/>
                  </a:cubicBezTo>
                  <a:cubicBezTo>
                    <a:pt x="145" y="257"/>
                    <a:pt x="145" y="257"/>
                    <a:pt x="145" y="257"/>
                  </a:cubicBezTo>
                  <a:cubicBezTo>
                    <a:pt x="145" y="258"/>
                    <a:pt x="145" y="258"/>
                    <a:pt x="145" y="258"/>
                  </a:cubicBezTo>
                  <a:cubicBezTo>
                    <a:pt x="144" y="259"/>
                    <a:pt x="144" y="259"/>
                    <a:pt x="144" y="259"/>
                  </a:cubicBezTo>
                  <a:cubicBezTo>
                    <a:pt x="144" y="259"/>
                    <a:pt x="144" y="259"/>
                    <a:pt x="144" y="259"/>
                  </a:cubicBezTo>
                  <a:cubicBezTo>
                    <a:pt x="143" y="259"/>
                    <a:pt x="143" y="259"/>
                    <a:pt x="143" y="259"/>
                  </a:cubicBezTo>
                  <a:cubicBezTo>
                    <a:pt x="144" y="260"/>
                    <a:pt x="144" y="260"/>
                    <a:pt x="144" y="260"/>
                  </a:cubicBezTo>
                  <a:cubicBezTo>
                    <a:pt x="144" y="260"/>
                    <a:pt x="144" y="260"/>
                    <a:pt x="144" y="260"/>
                  </a:cubicBezTo>
                  <a:cubicBezTo>
                    <a:pt x="145" y="260"/>
                    <a:pt x="145" y="260"/>
                    <a:pt x="145" y="260"/>
                  </a:cubicBezTo>
                  <a:cubicBezTo>
                    <a:pt x="145" y="261"/>
                    <a:pt x="145" y="261"/>
                    <a:pt x="145" y="261"/>
                  </a:cubicBezTo>
                  <a:cubicBezTo>
                    <a:pt x="146" y="261"/>
                    <a:pt x="146" y="261"/>
                    <a:pt x="146" y="261"/>
                  </a:cubicBezTo>
                  <a:cubicBezTo>
                    <a:pt x="147" y="262"/>
                    <a:pt x="147" y="262"/>
                    <a:pt x="147" y="262"/>
                  </a:cubicBezTo>
                  <a:cubicBezTo>
                    <a:pt x="147" y="262"/>
                    <a:pt x="147" y="262"/>
                    <a:pt x="147" y="262"/>
                  </a:cubicBezTo>
                  <a:cubicBezTo>
                    <a:pt x="149" y="262"/>
                    <a:pt x="149" y="262"/>
                    <a:pt x="149" y="262"/>
                  </a:cubicBezTo>
                  <a:cubicBezTo>
                    <a:pt x="149" y="262"/>
                    <a:pt x="149" y="262"/>
                    <a:pt x="149" y="262"/>
                  </a:cubicBezTo>
                  <a:cubicBezTo>
                    <a:pt x="149" y="266"/>
                    <a:pt x="149" y="266"/>
                    <a:pt x="149" y="266"/>
                  </a:cubicBezTo>
                  <a:cubicBezTo>
                    <a:pt x="149" y="266"/>
                    <a:pt x="149" y="266"/>
                    <a:pt x="149" y="266"/>
                  </a:cubicBezTo>
                  <a:cubicBezTo>
                    <a:pt x="147" y="267"/>
                    <a:pt x="147" y="267"/>
                    <a:pt x="147" y="267"/>
                  </a:cubicBezTo>
                  <a:cubicBezTo>
                    <a:pt x="146" y="267"/>
                    <a:pt x="146" y="267"/>
                    <a:pt x="146" y="267"/>
                  </a:cubicBezTo>
                  <a:cubicBezTo>
                    <a:pt x="145" y="266"/>
                    <a:pt x="145" y="266"/>
                    <a:pt x="145" y="266"/>
                  </a:cubicBezTo>
                  <a:cubicBezTo>
                    <a:pt x="144" y="266"/>
                    <a:pt x="144" y="266"/>
                    <a:pt x="144" y="266"/>
                  </a:cubicBezTo>
                  <a:cubicBezTo>
                    <a:pt x="144" y="267"/>
                    <a:pt x="144" y="267"/>
                    <a:pt x="144" y="267"/>
                  </a:cubicBezTo>
                  <a:cubicBezTo>
                    <a:pt x="144" y="268"/>
                    <a:pt x="144" y="268"/>
                    <a:pt x="144" y="268"/>
                  </a:cubicBezTo>
                  <a:cubicBezTo>
                    <a:pt x="143" y="268"/>
                    <a:pt x="143" y="268"/>
                    <a:pt x="143" y="268"/>
                  </a:cubicBezTo>
                  <a:cubicBezTo>
                    <a:pt x="141" y="267"/>
                    <a:pt x="141" y="267"/>
                    <a:pt x="141" y="267"/>
                  </a:cubicBezTo>
                  <a:cubicBezTo>
                    <a:pt x="140" y="267"/>
                    <a:pt x="140" y="267"/>
                    <a:pt x="140" y="267"/>
                  </a:cubicBezTo>
                  <a:cubicBezTo>
                    <a:pt x="139" y="267"/>
                    <a:pt x="139" y="267"/>
                    <a:pt x="139" y="267"/>
                  </a:cubicBezTo>
                  <a:cubicBezTo>
                    <a:pt x="139" y="267"/>
                    <a:pt x="139" y="267"/>
                    <a:pt x="139" y="267"/>
                  </a:cubicBezTo>
                  <a:cubicBezTo>
                    <a:pt x="138" y="267"/>
                    <a:pt x="138" y="267"/>
                    <a:pt x="138" y="267"/>
                  </a:cubicBezTo>
                  <a:cubicBezTo>
                    <a:pt x="137" y="266"/>
                    <a:pt x="137" y="266"/>
                    <a:pt x="137" y="266"/>
                  </a:cubicBezTo>
                  <a:cubicBezTo>
                    <a:pt x="138" y="266"/>
                    <a:pt x="138" y="266"/>
                    <a:pt x="138" y="266"/>
                  </a:cubicBezTo>
                  <a:cubicBezTo>
                    <a:pt x="138" y="265"/>
                    <a:pt x="138" y="265"/>
                    <a:pt x="138" y="265"/>
                  </a:cubicBezTo>
                  <a:cubicBezTo>
                    <a:pt x="138" y="265"/>
                    <a:pt x="138" y="265"/>
                    <a:pt x="138" y="265"/>
                  </a:cubicBezTo>
                  <a:cubicBezTo>
                    <a:pt x="137" y="264"/>
                    <a:pt x="137" y="264"/>
                    <a:pt x="137" y="264"/>
                  </a:cubicBezTo>
                  <a:cubicBezTo>
                    <a:pt x="136" y="265"/>
                    <a:pt x="136" y="265"/>
                    <a:pt x="136" y="265"/>
                  </a:cubicBezTo>
                  <a:cubicBezTo>
                    <a:pt x="135" y="265"/>
                    <a:pt x="135" y="265"/>
                    <a:pt x="135" y="265"/>
                  </a:cubicBezTo>
                  <a:cubicBezTo>
                    <a:pt x="134" y="265"/>
                    <a:pt x="134" y="265"/>
                    <a:pt x="134" y="265"/>
                  </a:cubicBezTo>
                  <a:cubicBezTo>
                    <a:pt x="135" y="266"/>
                    <a:pt x="135" y="266"/>
                    <a:pt x="135" y="266"/>
                  </a:cubicBezTo>
                  <a:cubicBezTo>
                    <a:pt x="133" y="266"/>
                    <a:pt x="133" y="266"/>
                    <a:pt x="133" y="266"/>
                  </a:cubicBezTo>
                  <a:cubicBezTo>
                    <a:pt x="133" y="266"/>
                    <a:pt x="133" y="266"/>
                    <a:pt x="133" y="266"/>
                  </a:cubicBezTo>
                  <a:cubicBezTo>
                    <a:pt x="132" y="265"/>
                    <a:pt x="132" y="265"/>
                    <a:pt x="132" y="265"/>
                  </a:cubicBezTo>
                  <a:cubicBezTo>
                    <a:pt x="131" y="265"/>
                    <a:pt x="131" y="265"/>
                    <a:pt x="131" y="265"/>
                  </a:cubicBezTo>
                  <a:cubicBezTo>
                    <a:pt x="130" y="265"/>
                    <a:pt x="130" y="265"/>
                    <a:pt x="130" y="265"/>
                  </a:cubicBezTo>
                  <a:cubicBezTo>
                    <a:pt x="130" y="265"/>
                    <a:pt x="130" y="265"/>
                    <a:pt x="130" y="265"/>
                  </a:cubicBezTo>
                  <a:cubicBezTo>
                    <a:pt x="129" y="265"/>
                    <a:pt x="129" y="265"/>
                    <a:pt x="129" y="265"/>
                  </a:cubicBezTo>
                  <a:cubicBezTo>
                    <a:pt x="129" y="266"/>
                    <a:pt x="129" y="266"/>
                    <a:pt x="129" y="266"/>
                  </a:cubicBezTo>
                  <a:cubicBezTo>
                    <a:pt x="128" y="266"/>
                    <a:pt x="128" y="266"/>
                    <a:pt x="128" y="266"/>
                  </a:cubicBezTo>
                  <a:cubicBezTo>
                    <a:pt x="128" y="267"/>
                    <a:pt x="128" y="267"/>
                    <a:pt x="128" y="267"/>
                  </a:cubicBezTo>
                  <a:cubicBezTo>
                    <a:pt x="127" y="268"/>
                    <a:pt x="127" y="268"/>
                    <a:pt x="127" y="268"/>
                  </a:cubicBezTo>
                  <a:cubicBezTo>
                    <a:pt x="126" y="268"/>
                    <a:pt x="126" y="268"/>
                    <a:pt x="126" y="268"/>
                  </a:cubicBezTo>
                  <a:cubicBezTo>
                    <a:pt x="126" y="267"/>
                    <a:pt x="126" y="267"/>
                    <a:pt x="126" y="267"/>
                  </a:cubicBezTo>
                  <a:cubicBezTo>
                    <a:pt x="124" y="267"/>
                    <a:pt x="124" y="267"/>
                    <a:pt x="124" y="267"/>
                  </a:cubicBezTo>
                  <a:cubicBezTo>
                    <a:pt x="124" y="266"/>
                    <a:pt x="124" y="266"/>
                    <a:pt x="124" y="266"/>
                  </a:cubicBezTo>
                  <a:cubicBezTo>
                    <a:pt x="123" y="267"/>
                    <a:pt x="123" y="267"/>
                    <a:pt x="123" y="267"/>
                  </a:cubicBezTo>
                  <a:cubicBezTo>
                    <a:pt x="123" y="268"/>
                    <a:pt x="123" y="268"/>
                    <a:pt x="123" y="268"/>
                  </a:cubicBezTo>
                  <a:cubicBezTo>
                    <a:pt x="122" y="268"/>
                    <a:pt x="122" y="268"/>
                    <a:pt x="122" y="268"/>
                  </a:cubicBezTo>
                  <a:cubicBezTo>
                    <a:pt x="122" y="268"/>
                    <a:pt x="122" y="268"/>
                    <a:pt x="122" y="268"/>
                  </a:cubicBezTo>
                  <a:cubicBezTo>
                    <a:pt x="122" y="267"/>
                    <a:pt x="122" y="267"/>
                    <a:pt x="122" y="267"/>
                  </a:cubicBezTo>
                  <a:cubicBezTo>
                    <a:pt x="121" y="267"/>
                    <a:pt x="121" y="267"/>
                    <a:pt x="121" y="267"/>
                  </a:cubicBezTo>
                  <a:cubicBezTo>
                    <a:pt x="121" y="267"/>
                    <a:pt x="121" y="267"/>
                    <a:pt x="121" y="267"/>
                  </a:cubicBezTo>
                  <a:cubicBezTo>
                    <a:pt x="119" y="266"/>
                    <a:pt x="119" y="266"/>
                    <a:pt x="119" y="266"/>
                  </a:cubicBezTo>
                  <a:cubicBezTo>
                    <a:pt x="119" y="265"/>
                    <a:pt x="119" y="265"/>
                    <a:pt x="119" y="265"/>
                  </a:cubicBezTo>
                  <a:cubicBezTo>
                    <a:pt x="118" y="265"/>
                    <a:pt x="118" y="265"/>
                    <a:pt x="118" y="265"/>
                  </a:cubicBezTo>
                  <a:cubicBezTo>
                    <a:pt x="117" y="264"/>
                    <a:pt x="117" y="264"/>
                    <a:pt x="117" y="264"/>
                  </a:cubicBezTo>
                  <a:cubicBezTo>
                    <a:pt x="116" y="264"/>
                    <a:pt x="116" y="264"/>
                    <a:pt x="116" y="264"/>
                  </a:cubicBezTo>
                  <a:cubicBezTo>
                    <a:pt x="116" y="263"/>
                    <a:pt x="116" y="263"/>
                    <a:pt x="116" y="263"/>
                  </a:cubicBezTo>
                  <a:cubicBezTo>
                    <a:pt x="115" y="263"/>
                    <a:pt x="115" y="263"/>
                    <a:pt x="115" y="263"/>
                  </a:cubicBezTo>
                  <a:cubicBezTo>
                    <a:pt x="113" y="264"/>
                    <a:pt x="113" y="264"/>
                    <a:pt x="113" y="264"/>
                  </a:cubicBezTo>
                  <a:cubicBezTo>
                    <a:pt x="112" y="263"/>
                    <a:pt x="112" y="263"/>
                    <a:pt x="112" y="263"/>
                  </a:cubicBezTo>
                  <a:cubicBezTo>
                    <a:pt x="112" y="262"/>
                    <a:pt x="112" y="262"/>
                    <a:pt x="112" y="262"/>
                  </a:cubicBezTo>
                  <a:cubicBezTo>
                    <a:pt x="111" y="262"/>
                    <a:pt x="111" y="262"/>
                    <a:pt x="111" y="262"/>
                  </a:cubicBezTo>
                  <a:cubicBezTo>
                    <a:pt x="110" y="263"/>
                    <a:pt x="110" y="263"/>
                    <a:pt x="110" y="263"/>
                  </a:cubicBezTo>
                  <a:cubicBezTo>
                    <a:pt x="109" y="263"/>
                    <a:pt x="109" y="263"/>
                    <a:pt x="109" y="263"/>
                  </a:cubicBezTo>
                  <a:cubicBezTo>
                    <a:pt x="109" y="263"/>
                    <a:pt x="109" y="263"/>
                    <a:pt x="109" y="263"/>
                  </a:cubicBezTo>
                  <a:cubicBezTo>
                    <a:pt x="109" y="264"/>
                    <a:pt x="109" y="264"/>
                    <a:pt x="109" y="264"/>
                  </a:cubicBezTo>
                  <a:cubicBezTo>
                    <a:pt x="109" y="263"/>
                    <a:pt x="109" y="263"/>
                    <a:pt x="109" y="263"/>
                  </a:cubicBezTo>
                  <a:cubicBezTo>
                    <a:pt x="108" y="263"/>
                    <a:pt x="108" y="263"/>
                    <a:pt x="108" y="263"/>
                  </a:cubicBezTo>
                  <a:cubicBezTo>
                    <a:pt x="108" y="264"/>
                    <a:pt x="108" y="264"/>
                    <a:pt x="108" y="264"/>
                  </a:cubicBezTo>
                  <a:cubicBezTo>
                    <a:pt x="107" y="265"/>
                    <a:pt x="107" y="265"/>
                    <a:pt x="107" y="265"/>
                  </a:cubicBezTo>
                  <a:cubicBezTo>
                    <a:pt x="107" y="264"/>
                    <a:pt x="107" y="264"/>
                    <a:pt x="107" y="264"/>
                  </a:cubicBezTo>
                  <a:cubicBezTo>
                    <a:pt x="107" y="263"/>
                    <a:pt x="107" y="263"/>
                    <a:pt x="107" y="263"/>
                  </a:cubicBezTo>
                  <a:cubicBezTo>
                    <a:pt x="107" y="263"/>
                    <a:pt x="107" y="263"/>
                    <a:pt x="107" y="263"/>
                  </a:cubicBezTo>
                  <a:cubicBezTo>
                    <a:pt x="106" y="263"/>
                    <a:pt x="106" y="263"/>
                    <a:pt x="106" y="263"/>
                  </a:cubicBezTo>
                  <a:cubicBezTo>
                    <a:pt x="105" y="262"/>
                    <a:pt x="105" y="262"/>
                    <a:pt x="105" y="262"/>
                  </a:cubicBezTo>
                  <a:cubicBezTo>
                    <a:pt x="105" y="262"/>
                    <a:pt x="105" y="262"/>
                    <a:pt x="105" y="262"/>
                  </a:cubicBezTo>
                  <a:cubicBezTo>
                    <a:pt x="105" y="263"/>
                    <a:pt x="105" y="263"/>
                    <a:pt x="105" y="263"/>
                  </a:cubicBezTo>
                  <a:cubicBezTo>
                    <a:pt x="105" y="264"/>
                    <a:pt x="105" y="264"/>
                    <a:pt x="105" y="264"/>
                  </a:cubicBezTo>
                  <a:cubicBezTo>
                    <a:pt x="104" y="264"/>
                    <a:pt x="104" y="264"/>
                    <a:pt x="104" y="264"/>
                  </a:cubicBezTo>
                  <a:cubicBezTo>
                    <a:pt x="103" y="264"/>
                    <a:pt x="103" y="264"/>
                    <a:pt x="103" y="264"/>
                  </a:cubicBezTo>
                  <a:cubicBezTo>
                    <a:pt x="103" y="265"/>
                    <a:pt x="103" y="265"/>
                    <a:pt x="103" y="265"/>
                  </a:cubicBezTo>
                  <a:cubicBezTo>
                    <a:pt x="102" y="265"/>
                    <a:pt x="102" y="265"/>
                    <a:pt x="102" y="265"/>
                  </a:cubicBezTo>
                  <a:cubicBezTo>
                    <a:pt x="101" y="266"/>
                    <a:pt x="101" y="266"/>
                    <a:pt x="101" y="266"/>
                  </a:cubicBezTo>
                  <a:cubicBezTo>
                    <a:pt x="101" y="267"/>
                    <a:pt x="101" y="267"/>
                    <a:pt x="101" y="267"/>
                  </a:cubicBezTo>
                  <a:cubicBezTo>
                    <a:pt x="101" y="268"/>
                    <a:pt x="101" y="268"/>
                    <a:pt x="101" y="268"/>
                  </a:cubicBezTo>
                  <a:cubicBezTo>
                    <a:pt x="101" y="268"/>
                    <a:pt x="101" y="268"/>
                    <a:pt x="101" y="268"/>
                  </a:cubicBezTo>
                  <a:cubicBezTo>
                    <a:pt x="100" y="268"/>
                    <a:pt x="100" y="268"/>
                    <a:pt x="100" y="268"/>
                  </a:cubicBezTo>
                  <a:cubicBezTo>
                    <a:pt x="98" y="269"/>
                    <a:pt x="98" y="269"/>
                    <a:pt x="98" y="269"/>
                  </a:cubicBezTo>
                  <a:cubicBezTo>
                    <a:pt x="99" y="272"/>
                    <a:pt x="99" y="272"/>
                    <a:pt x="99" y="272"/>
                  </a:cubicBezTo>
                  <a:cubicBezTo>
                    <a:pt x="99" y="272"/>
                    <a:pt x="99" y="272"/>
                    <a:pt x="99" y="272"/>
                  </a:cubicBezTo>
                  <a:cubicBezTo>
                    <a:pt x="99" y="273"/>
                    <a:pt x="99" y="273"/>
                    <a:pt x="99" y="273"/>
                  </a:cubicBezTo>
                  <a:cubicBezTo>
                    <a:pt x="98" y="274"/>
                    <a:pt x="98" y="274"/>
                    <a:pt x="98" y="274"/>
                  </a:cubicBezTo>
                  <a:cubicBezTo>
                    <a:pt x="96" y="273"/>
                    <a:pt x="96" y="273"/>
                    <a:pt x="96" y="273"/>
                  </a:cubicBezTo>
                  <a:cubicBezTo>
                    <a:pt x="96" y="272"/>
                    <a:pt x="96" y="272"/>
                    <a:pt x="96" y="272"/>
                  </a:cubicBezTo>
                  <a:cubicBezTo>
                    <a:pt x="94" y="270"/>
                    <a:pt x="94" y="270"/>
                    <a:pt x="94" y="270"/>
                  </a:cubicBezTo>
                  <a:cubicBezTo>
                    <a:pt x="93" y="271"/>
                    <a:pt x="93" y="271"/>
                    <a:pt x="93" y="271"/>
                  </a:cubicBezTo>
                  <a:cubicBezTo>
                    <a:pt x="93" y="272"/>
                    <a:pt x="93" y="272"/>
                    <a:pt x="93" y="272"/>
                  </a:cubicBezTo>
                  <a:cubicBezTo>
                    <a:pt x="92" y="273"/>
                    <a:pt x="92" y="273"/>
                    <a:pt x="92" y="273"/>
                  </a:cubicBezTo>
                  <a:cubicBezTo>
                    <a:pt x="91" y="274"/>
                    <a:pt x="91" y="274"/>
                    <a:pt x="91" y="274"/>
                  </a:cubicBezTo>
                  <a:cubicBezTo>
                    <a:pt x="91" y="276"/>
                    <a:pt x="91" y="276"/>
                    <a:pt x="91" y="276"/>
                  </a:cubicBezTo>
                  <a:cubicBezTo>
                    <a:pt x="92" y="276"/>
                    <a:pt x="92" y="276"/>
                    <a:pt x="92" y="276"/>
                  </a:cubicBezTo>
                  <a:cubicBezTo>
                    <a:pt x="91" y="279"/>
                    <a:pt x="91" y="279"/>
                    <a:pt x="91" y="279"/>
                  </a:cubicBezTo>
                  <a:cubicBezTo>
                    <a:pt x="91" y="280"/>
                    <a:pt x="91" y="280"/>
                    <a:pt x="91" y="280"/>
                  </a:cubicBezTo>
                  <a:cubicBezTo>
                    <a:pt x="93" y="281"/>
                    <a:pt x="93" y="281"/>
                    <a:pt x="93" y="281"/>
                  </a:cubicBezTo>
                  <a:cubicBezTo>
                    <a:pt x="93" y="282"/>
                    <a:pt x="93" y="282"/>
                    <a:pt x="93" y="282"/>
                  </a:cubicBezTo>
                  <a:cubicBezTo>
                    <a:pt x="93" y="282"/>
                    <a:pt x="93" y="282"/>
                    <a:pt x="93" y="282"/>
                  </a:cubicBezTo>
                  <a:cubicBezTo>
                    <a:pt x="95" y="284"/>
                    <a:pt x="95" y="284"/>
                    <a:pt x="95" y="284"/>
                  </a:cubicBezTo>
                  <a:cubicBezTo>
                    <a:pt x="95" y="283"/>
                    <a:pt x="95" y="283"/>
                    <a:pt x="95" y="283"/>
                  </a:cubicBezTo>
                  <a:cubicBezTo>
                    <a:pt x="98" y="284"/>
                    <a:pt x="98" y="284"/>
                    <a:pt x="98" y="284"/>
                  </a:cubicBezTo>
                  <a:cubicBezTo>
                    <a:pt x="100" y="285"/>
                    <a:pt x="100" y="285"/>
                    <a:pt x="100" y="285"/>
                  </a:cubicBezTo>
                  <a:cubicBezTo>
                    <a:pt x="102" y="288"/>
                    <a:pt x="102" y="288"/>
                    <a:pt x="102" y="288"/>
                  </a:cubicBezTo>
                  <a:cubicBezTo>
                    <a:pt x="100" y="288"/>
                    <a:pt x="100" y="288"/>
                    <a:pt x="100" y="288"/>
                  </a:cubicBezTo>
                  <a:cubicBezTo>
                    <a:pt x="100" y="289"/>
                    <a:pt x="100" y="289"/>
                    <a:pt x="100" y="289"/>
                  </a:cubicBezTo>
                  <a:cubicBezTo>
                    <a:pt x="101" y="290"/>
                    <a:pt x="101" y="290"/>
                    <a:pt x="101" y="290"/>
                  </a:cubicBezTo>
                  <a:cubicBezTo>
                    <a:pt x="103" y="289"/>
                    <a:pt x="103" y="289"/>
                    <a:pt x="103" y="289"/>
                  </a:cubicBezTo>
                  <a:cubicBezTo>
                    <a:pt x="104" y="290"/>
                    <a:pt x="104" y="290"/>
                    <a:pt x="104" y="290"/>
                  </a:cubicBezTo>
                  <a:cubicBezTo>
                    <a:pt x="104" y="290"/>
                    <a:pt x="104" y="290"/>
                    <a:pt x="104" y="290"/>
                  </a:cubicBezTo>
                  <a:cubicBezTo>
                    <a:pt x="104" y="290"/>
                    <a:pt x="104" y="290"/>
                    <a:pt x="104" y="290"/>
                  </a:cubicBezTo>
                  <a:cubicBezTo>
                    <a:pt x="104" y="290"/>
                    <a:pt x="104" y="290"/>
                    <a:pt x="104" y="290"/>
                  </a:cubicBezTo>
                  <a:cubicBezTo>
                    <a:pt x="104" y="291"/>
                    <a:pt x="104" y="291"/>
                    <a:pt x="104" y="291"/>
                  </a:cubicBezTo>
                  <a:cubicBezTo>
                    <a:pt x="103" y="291"/>
                    <a:pt x="103" y="291"/>
                    <a:pt x="103" y="291"/>
                  </a:cubicBezTo>
                  <a:cubicBezTo>
                    <a:pt x="103" y="291"/>
                    <a:pt x="103" y="291"/>
                    <a:pt x="103" y="291"/>
                  </a:cubicBezTo>
                  <a:cubicBezTo>
                    <a:pt x="103" y="292"/>
                    <a:pt x="103" y="292"/>
                    <a:pt x="103" y="292"/>
                  </a:cubicBezTo>
                  <a:cubicBezTo>
                    <a:pt x="103" y="292"/>
                    <a:pt x="103" y="292"/>
                    <a:pt x="103" y="292"/>
                  </a:cubicBezTo>
                  <a:cubicBezTo>
                    <a:pt x="103" y="292"/>
                    <a:pt x="103" y="292"/>
                    <a:pt x="103" y="292"/>
                  </a:cubicBezTo>
                  <a:cubicBezTo>
                    <a:pt x="103" y="292"/>
                    <a:pt x="103" y="292"/>
                    <a:pt x="103" y="292"/>
                  </a:cubicBezTo>
                  <a:cubicBezTo>
                    <a:pt x="103" y="292"/>
                    <a:pt x="103" y="292"/>
                    <a:pt x="103" y="292"/>
                  </a:cubicBezTo>
                  <a:cubicBezTo>
                    <a:pt x="102" y="292"/>
                    <a:pt x="102" y="292"/>
                    <a:pt x="102" y="292"/>
                  </a:cubicBezTo>
                  <a:cubicBezTo>
                    <a:pt x="101" y="292"/>
                    <a:pt x="101" y="292"/>
                    <a:pt x="101" y="292"/>
                  </a:cubicBezTo>
                  <a:cubicBezTo>
                    <a:pt x="101" y="292"/>
                    <a:pt x="101" y="292"/>
                    <a:pt x="101" y="292"/>
                  </a:cubicBezTo>
                  <a:cubicBezTo>
                    <a:pt x="102" y="293"/>
                    <a:pt x="102" y="293"/>
                    <a:pt x="102" y="293"/>
                  </a:cubicBezTo>
                  <a:cubicBezTo>
                    <a:pt x="102" y="293"/>
                    <a:pt x="102" y="293"/>
                    <a:pt x="102" y="293"/>
                  </a:cubicBezTo>
                  <a:cubicBezTo>
                    <a:pt x="102" y="294"/>
                    <a:pt x="102" y="294"/>
                    <a:pt x="102" y="294"/>
                  </a:cubicBezTo>
                  <a:cubicBezTo>
                    <a:pt x="102" y="293"/>
                    <a:pt x="102" y="293"/>
                    <a:pt x="102" y="293"/>
                  </a:cubicBezTo>
                  <a:cubicBezTo>
                    <a:pt x="102" y="293"/>
                    <a:pt x="101" y="293"/>
                    <a:pt x="101" y="293"/>
                  </a:cubicBezTo>
                  <a:cubicBezTo>
                    <a:pt x="101" y="293"/>
                    <a:pt x="100" y="293"/>
                    <a:pt x="100" y="293"/>
                  </a:cubicBezTo>
                  <a:cubicBezTo>
                    <a:pt x="100" y="293"/>
                    <a:pt x="100" y="293"/>
                    <a:pt x="100" y="293"/>
                  </a:cubicBezTo>
                  <a:cubicBezTo>
                    <a:pt x="101" y="293"/>
                    <a:pt x="101" y="293"/>
                    <a:pt x="101" y="293"/>
                  </a:cubicBezTo>
                  <a:cubicBezTo>
                    <a:pt x="101" y="294"/>
                    <a:pt x="101" y="294"/>
                    <a:pt x="101" y="294"/>
                  </a:cubicBezTo>
                  <a:cubicBezTo>
                    <a:pt x="100" y="294"/>
                    <a:pt x="100" y="294"/>
                    <a:pt x="100" y="294"/>
                  </a:cubicBezTo>
                  <a:cubicBezTo>
                    <a:pt x="100" y="294"/>
                    <a:pt x="100" y="294"/>
                    <a:pt x="100" y="294"/>
                  </a:cubicBezTo>
                  <a:cubicBezTo>
                    <a:pt x="99" y="295"/>
                    <a:pt x="99" y="295"/>
                    <a:pt x="99" y="295"/>
                  </a:cubicBezTo>
                  <a:cubicBezTo>
                    <a:pt x="99" y="294"/>
                    <a:pt x="99" y="294"/>
                    <a:pt x="99" y="294"/>
                  </a:cubicBezTo>
                  <a:cubicBezTo>
                    <a:pt x="99" y="295"/>
                    <a:pt x="99" y="295"/>
                    <a:pt x="99" y="295"/>
                  </a:cubicBezTo>
                  <a:cubicBezTo>
                    <a:pt x="98" y="295"/>
                    <a:pt x="98" y="295"/>
                    <a:pt x="98" y="295"/>
                  </a:cubicBezTo>
                  <a:cubicBezTo>
                    <a:pt x="98" y="295"/>
                    <a:pt x="98" y="295"/>
                    <a:pt x="98" y="295"/>
                  </a:cubicBezTo>
                  <a:cubicBezTo>
                    <a:pt x="97" y="294"/>
                    <a:pt x="97" y="294"/>
                    <a:pt x="97" y="294"/>
                  </a:cubicBezTo>
                  <a:cubicBezTo>
                    <a:pt x="97" y="295"/>
                    <a:pt x="97" y="295"/>
                    <a:pt x="97" y="295"/>
                  </a:cubicBezTo>
                  <a:cubicBezTo>
                    <a:pt x="97" y="296"/>
                    <a:pt x="97" y="296"/>
                    <a:pt x="97" y="296"/>
                  </a:cubicBezTo>
                  <a:cubicBezTo>
                    <a:pt x="97" y="296"/>
                    <a:pt x="97" y="296"/>
                    <a:pt x="97" y="296"/>
                  </a:cubicBezTo>
                  <a:cubicBezTo>
                    <a:pt x="96" y="297"/>
                    <a:pt x="96" y="297"/>
                    <a:pt x="96" y="297"/>
                  </a:cubicBezTo>
                  <a:cubicBezTo>
                    <a:pt x="96" y="298"/>
                    <a:pt x="96" y="298"/>
                    <a:pt x="96" y="298"/>
                  </a:cubicBezTo>
                  <a:cubicBezTo>
                    <a:pt x="96" y="298"/>
                    <a:pt x="96" y="298"/>
                    <a:pt x="96" y="298"/>
                  </a:cubicBezTo>
                  <a:cubicBezTo>
                    <a:pt x="96" y="300"/>
                    <a:pt x="96" y="300"/>
                    <a:pt x="96" y="300"/>
                  </a:cubicBezTo>
                  <a:cubicBezTo>
                    <a:pt x="95" y="300"/>
                    <a:pt x="95" y="300"/>
                    <a:pt x="95" y="300"/>
                  </a:cubicBezTo>
                  <a:cubicBezTo>
                    <a:pt x="95" y="301"/>
                    <a:pt x="95" y="301"/>
                    <a:pt x="95" y="301"/>
                  </a:cubicBezTo>
                  <a:cubicBezTo>
                    <a:pt x="95" y="302"/>
                    <a:pt x="95" y="302"/>
                    <a:pt x="95" y="302"/>
                  </a:cubicBezTo>
                  <a:cubicBezTo>
                    <a:pt x="96" y="302"/>
                    <a:pt x="96" y="302"/>
                    <a:pt x="96" y="302"/>
                  </a:cubicBezTo>
                  <a:cubicBezTo>
                    <a:pt x="97" y="302"/>
                    <a:pt x="97" y="302"/>
                    <a:pt x="97" y="302"/>
                  </a:cubicBezTo>
                  <a:cubicBezTo>
                    <a:pt x="97" y="303"/>
                    <a:pt x="97" y="303"/>
                    <a:pt x="97" y="303"/>
                  </a:cubicBezTo>
                  <a:cubicBezTo>
                    <a:pt x="98" y="303"/>
                    <a:pt x="98" y="303"/>
                    <a:pt x="98" y="303"/>
                  </a:cubicBezTo>
                  <a:cubicBezTo>
                    <a:pt x="98" y="304"/>
                    <a:pt x="98" y="304"/>
                    <a:pt x="98" y="304"/>
                  </a:cubicBezTo>
                  <a:cubicBezTo>
                    <a:pt x="99" y="305"/>
                    <a:pt x="99" y="305"/>
                    <a:pt x="99" y="305"/>
                  </a:cubicBezTo>
                  <a:cubicBezTo>
                    <a:pt x="99" y="304"/>
                    <a:pt x="99" y="304"/>
                    <a:pt x="99" y="304"/>
                  </a:cubicBezTo>
                  <a:cubicBezTo>
                    <a:pt x="100" y="304"/>
                    <a:pt x="100" y="304"/>
                    <a:pt x="100" y="304"/>
                  </a:cubicBezTo>
                  <a:cubicBezTo>
                    <a:pt x="100" y="305"/>
                    <a:pt x="100" y="305"/>
                    <a:pt x="100" y="305"/>
                  </a:cubicBezTo>
                  <a:cubicBezTo>
                    <a:pt x="99" y="306"/>
                    <a:pt x="99" y="306"/>
                    <a:pt x="99" y="306"/>
                  </a:cubicBezTo>
                  <a:cubicBezTo>
                    <a:pt x="99" y="306"/>
                    <a:pt x="99" y="306"/>
                    <a:pt x="99" y="306"/>
                  </a:cubicBezTo>
                  <a:cubicBezTo>
                    <a:pt x="99" y="306"/>
                    <a:pt x="99" y="306"/>
                    <a:pt x="99" y="306"/>
                  </a:cubicBezTo>
                  <a:cubicBezTo>
                    <a:pt x="99" y="306"/>
                    <a:pt x="99" y="306"/>
                    <a:pt x="99" y="306"/>
                  </a:cubicBezTo>
                  <a:cubicBezTo>
                    <a:pt x="100" y="307"/>
                    <a:pt x="100" y="307"/>
                    <a:pt x="100" y="307"/>
                  </a:cubicBezTo>
                  <a:cubicBezTo>
                    <a:pt x="100" y="307"/>
                    <a:pt x="100" y="307"/>
                    <a:pt x="100" y="307"/>
                  </a:cubicBezTo>
                  <a:cubicBezTo>
                    <a:pt x="100" y="308"/>
                    <a:pt x="100" y="308"/>
                    <a:pt x="100" y="308"/>
                  </a:cubicBezTo>
                  <a:cubicBezTo>
                    <a:pt x="101" y="309"/>
                    <a:pt x="101" y="309"/>
                    <a:pt x="101" y="309"/>
                  </a:cubicBezTo>
                  <a:cubicBezTo>
                    <a:pt x="101" y="310"/>
                    <a:pt x="101" y="310"/>
                    <a:pt x="101" y="310"/>
                  </a:cubicBezTo>
                  <a:cubicBezTo>
                    <a:pt x="103" y="312"/>
                    <a:pt x="103" y="312"/>
                    <a:pt x="103" y="312"/>
                  </a:cubicBezTo>
                  <a:cubicBezTo>
                    <a:pt x="105" y="314"/>
                    <a:pt x="105" y="314"/>
                    <a:pt x="105" y="314"/>
                  </a:cubicBezTo>
                  <a:cubicBezTo>
                    <a:pt x="105" y="314"/>
                    <a:pt x="105" y="314"/>
                    <a:pt x="105" y="314"/>
                  </a:cubicBezTo>
                  <a:cubicBezTo>
                    <a:pt x="105" y="314"/>
                    <a:pt x="105" y="314"/>
                    <a:pt x="105" y="314"/>
                  </a:cubicBezTo>
                  <a:cubicBezTo>
                    <a:pt x="104" y="316"/>
                    <a:pt x="104" y="316"/>
                    <a:pt x="104" y="316"/>
                  </a:cubicBezTo>
                  <a:cubicBezTo>
                    <a:pt x="102" y="316"/>
                    <a:pt x="102" y="316"/>
                    <a:pt x="102" y="316"/>
                  </a:cubicBezTo>
                  <a:cubicBezTo>
                    <a:pt x="102" y="317"/>
                    <a:pt x="102" y="317"/>
                    <a:pt x="102" y="317"/>
                  </a:cubicBezTo>
                  <a:cubicBezTo>
                    <a:pt x="100" y="317"/>
                    <a:pt x="100" y="317"/>
                    <a:pt x="100" y="317"/>
                  </a:cubicBezTo>
                  <a:cubicBezTo>
                    <a:pt x="99" y="316"/>
                    <a:pt x="99" y="316"/>
                    <a:pt x="99" y="316"/>
                  </a:cubicBezTo>
                  <a:cubicBezTo>
                    <a:pt x="97" y="315"/>
                    <a:pt x="97" y="315"/>
                    <a:pt x="97" y="315"/>
                  </a:cubicBezTo>
                  <a:cubicBezTo>
                    <a:pt x="96" y="314"/>
                    <a:pt x="96" y="314"/>
                    <a:pt x="96" y="314"/>
                  </a:cubicBezTo>
                  <a:cubicBezTo>
                    <a:pt x="96" y="316"/>
                    <a:pt x="96" y="316"/>
                    <a:pt x="96" y="316"/>
                  </a:cubicBezTo>
                  <a:cubicBezTo>
                    <a:pt x="97" y="316"/>
                    <a:pt x="97" y="316"/>
                    <a:pt x="97" y="316"/>
                  </a:cubicBezTo>
                  <a:cubicBezTo>
                    <a:pt x="97" y="317"/>
                    <a:pt x="97" y="317"/>
                    <a:pt x="97" y="317"/>
                  </a:cubicBezTo>
                  <a:cubicBezTo>
                    <a:pt x="97" y="319"/>
                    <a:pt x="97" y="319"/>
                    <a:pt x="97" y="319"/>
                  </a:cubicBezTo>
                  <a:cubicBezTo>
                    <a:pt x="96" y="318"/>
                    <a:pt x="96" y="318"/>
                    <a:pt x="96" y="318"/>
                  </a:cubicBezTo>
                  <a:cubicBezTo>
                    <a:pt x="94" y="318"/>
                    <a:pt x="94" y="318"/>
                    <a:pt x="94" y="318"/>
                  </a:cubicBezTo>
                  <a:cubicBezTo>
                    <a:pt x="91" y="317"/>
                    <a:pt x="91" y="317"/>
                    <a:pt x="91" y="317"/>
                  </a:cubicBezTo>
                  <a:cubicBezTo>
                    <a:pt x="90" y="317"/>
                    <a:pt x="90" y="317"/>
                    <a:pt x="90" y="317"/>
                  </a:cubicBezTo>
                  <a:cubicBezTo>
                    <a:pt x="90" y="318"/>
                    <a:pt x="90" y="318"/>
                    <a:pt x="90" y="318"/>
                  </a:cubicBezTo>
                  <a:cubicBezTo>
                    <a:pt x="91" y="319"/>
                    <a:pt x="91" y="319"/>
                    <a:pt x="91" y="319"/>
                  </a:cubicBezTo>
                  <a:cubicBezTo>
                    <a:pt x="90" y="318"/>
                    <a:pt x="90" y="318"/>
                    <a:pt x="90" y="318"/>
                  </a:cubicBezTo>
                  <a:cubicBezTo>
                    <a:pt x="87" y="318"/>
                    <a:pt x="87" y="318"/>
                    <a:pt x="87" y="318"/>
                  </a:cubicBezTo>
                  <a:cubicBezTo>
                    <a:pt x="86" y="318"/>
                    <a:pt x="86" y="318"/>
                    <a:pt x="86" y="318"/>
                  </a:cubicBezTo>
                  <a:cubicBezTo>
                    <a:pt x="84" y="318"/>
                    <a:pt x="84" y="318"/>
                    <a:pt x="84" y="318"/>
                  </a:cubicBezTo>
                  <a:cubicBezTo>
                    <a:pt x="83" y="318"/>
                    <a:pt x="83" y="318"/>
                    <a:pt x="83" y="318"/>
                  </a:cubicBezTo>
                  <a:cubicBezTo>
                    <a:pt x="83" y="318"/>
                    <a:pt x="83" y="318"/>
                    <a:pt x="83" y="318"/>
                  </a:cubicBezTo>
                  <a:cubicBezTo>
                    <a:pt x="82" y="318"/>
                    <a:pt x="82" y="318"/>
                    <a:pt x="82" y="318"/>
                  </a:cubicBezTo>
                  <a:cubicBezTo>
                    <a:pt x="80" y="317"/>
                    <a:pt x="80" y="317"/>
                    <a:pt x="80" y="317"/>
                  </a:cubicBezTo>
                  <a:cubicBezTo>
                    <a:pt x="80" y="317"/>
                    <a:pt x="80" y="317"/>
                    <a:pt x="80" y="317"/>
                  </a:cubicBezTo>
                  <a:cubicBezTo>
                    <a:pt x="79" y="317"/>
                    <a:pt x="79" y="317"/>
                    <a:pt x="79" y="317"/>
                  </a:cubicBezTo>
                  <a:cubicBezTo>
                    <a:pt x="78" y="317"/>
                    <a:pt x="78" y="317"/>
                    <a:pt x="78" y="317"/>
                  </a:cubicBezTo>
                  <a:cubicBezTo>
                    <a:pt x="77" y="317"/>
                    <a:pt x="77" y="317"/>
                    <a:pt x="77" y="317"/>
                  </a:cubicBezTo>
                  <a:cubicBezTo>
                    <a:pt x="77" y="317"/>
                    <a:pt x="77" y="317"/>
                    <a:pt x="77" y="317"/>
                  </a:cubicBezTo>
                  <a:cubicBezTo>
                    <a:pt x="76" y="317"/>
                    <a:pt x="76" y="317"/>
                    <a:pt x="76" y="317"/>
                  </a:cubicBezTo>
                  <a:cubicBezTo>
                    <a:pt x="76" y="316"/>
                    <a:pt x="76" y="316"/>
                    <a:pt x="76" y="316"/>
                  </a:cubicBezTo>
                  <a:cubicBezTo>
                    <a:pt x="76" y="316"/>
                    <a:pt x="76" y="316"/>
                    <a:pt x="76" y="316"/>
                  </a:cubicBezTo>
                  <a:cubicBezTo>
                    <a:pt x="76" y="316"/>
                    <a:pt x="76" y="316"/>
                    <a:pt x="76" y="316"/>
                  </a:cubicBezTo>
                  <a:cubicBezTo>
                    <a:pt x="76" y="316"/>
                    <a:pt x="76" y="316"/>
                    <a:pt x="76" y="316"/>
                  </a:cubicBezTo>
                  <a:cubicBezTo>
                    <a:pt x="76" y="316"/>
                    <a:pt x="76" y="316"/>
                    <a:pt x="76" y="316"/>
                  </a:cubicBezTo>
                  <a:cubicBezTo>
                    <a:pt x="76" y="315"/>
                    <a:pt x="76" y="315"/>
                    <a:pt x="76" y="315"/>
                  </a:cubicBezTo>
                  <a:cubicBezTo>
                    <a:pt x="75" y="314"/>
                    <a:pt x="75" y="314"/>
                    <a:pt x="75" y="314"/>
                  </a:cubicBezTo>
                  <a:cubicBezTo>
                    <a:pt x="75" y="312"/>
                    <a:pt x="75" y="312"/>
                    <a:pt x="75" y="312"/>
                  </a:cubicBezTo>
                  <a:cubicBezTo>
                    <a:pt x="74" y="312"/>
                    <a:pt x="74" y="312"/>
                    <a:pt x="74" y="312"/>
                  </a:cubicBezTo>
                  <a:cubicBezTo>
                    <a:pt x="73" y="310"/>
                    <a:pt x="73" y="310"/>
                    <a:pt x="73" y="310"/>
                  </a:cubicBezTo>
                  <a:cubicBezTo>
                    <a:pt x="72" y="310"/>
                    <a:pt x="72" y="310"/>
                    <a:pt x="72" y="310"/>
                  </a:cubicBezTo>
                  <a:cubicBezTo>
                    <a:pt x="72" y="310"/>
                    <a:pt x="72" y="310"/>
                    <a:pt x="72" y="310"/>
                  </a:cubicBezTo>
                  <a:cubicBezTo>
                    <a:pt x="71" y="309"/>
                    <a:pt x="71" y="309"/>
                    <a:pt x="71" y="309"/>
                  </a:cubicBezTo>
                  <a:cubicBezTo>
                    <a:pt x="71" y="309"/>
                    <a:pt x="71" y="309"/>
                    <a:pt x="71" y="309"/>
                  </a:cubicBezTo>
                  <a:cubicBezTo>
                    <a:pt x="70" y="309"/>
                    <a:pt x="70" y="309"/>
                    <a:pt x="70" y="309"/>
                  </a:cubicBezTo>
                  <a:cubicBezTo>
                    <a:pt x="69" y="309"/>
                    <a:pt x="69" y="309"/>
                    <a:pt x="69" y="309"/>
                  </a:cubicBezTo>
                  <a:cubicBezTo>
                    <a:pt x="69" y="308"/>
                    <a:pt x="69" y="308"/>
                    <a:pt x="69" y="308"/>
                  </a:cubicBezTo>
                  <a:cubicBezTo>
                    <a:pt x="68" y="308"/>
                    <a:pt x="68" y="308"/>
                    <a:pt x="68" y="308"/>
                  </a:cubicBezTo>
                  <a:cubicBezTo>
                    <a:pt x="67" y="307"/>
                    <a:pt x="67" y="307"/>
                    <a:pt x="67" y="307"/>
                  </a:cubicBezTo>
                  <a:cubicBezTo>
                    <a:pt x="67" y="307"/>
                    <a:pt x="67" y="307"/>
                    <a:pt x="67" y="307"/>
                  </a:cubicBezTo>
                  <a:cubicBezTo>
                    <a:pt x="66" y="307"/>
                    <a:pt x="66" y="307"/>
                    <a:pt x="66" y="307"/>
                  </a:cubicBezTo>
                  <a:cubicBezTo>
                    <a:pt x="66" y="306"/>
                    <a:pt x="66" y="306"/>
                    <a:pt x="66" y="306"/>
                  </a:cubicBezTo>
                  <a:cubicBezTo>
                    <a:pt x="65" y="306"/>
                    <a:pt x="65" y="306"/>
                    <a:pt x="65" y="306"/>
                  </a:cubicBezTo>
                  <a:cubicBezTo>
                    <a:pt x="65" y="306"/>
                    <a:pt x="65" y="306"/>
                    <a:pt x="65" y="306"/>
                  </a:cubicBezTo>
                  <a:cubicBezTo>
                    <a:pt x="64" y="305"/>
                    <a:pt x="64" y="305"/>
                    <a:pt x="64" y="305"/>
                  </a:cubicBezTo>
                  <a:cubicBezTo>
                    <a:pt x="61" y="303"/>
                    <a:pt x="61" y="303"/>
                    <a:pt x="61" y="303"/>
                  </a:cubicBezTo>
                  <a:cubicBezTo>
                    <a:pt x="60" y="302"/>
                    <a:pt x="60" y="302"/>
                    <a:pt x="60" y="302"/>
                  </a:cubicBezTo>
                  <a:cubicBezTo>
                    <a:pt x="58" y="301"/>
                    <a:pt x="58" y="301"/>
                    <a:pt x="58" y="301"/>
                  </a:cubicBezTo>
                  <a:cubicBezTo>
                    <a:pt x="57" y="302"/>
                    <a:pt x="57" y="302"/>
                    <a:pt x="57" y="302"/>
                  </a:cubicBezTo>
                  <a:cubicBezTo>
                    <a:pt x="56" y="301"/>
                    <a:pt x="56" y="301"/>
                    <a:pt x="56" y="301"/>
                  </a:cubicBezTo>
                  <a:cubicBezTo>
                    <a:pt x="56" y="300"/>
                    <a:pt x="56" y="300"/>
                    <a:pt x="56" y="300"/>
                  </a:cubicBezTo>
                  <a:cubicBezTo>
                    <a:pt x="54" y="299"/>
                    <a:pt x="54" y="299"/>
                    <a:pt x="54" y="299"/>
                  </a:cubicBezTo>
                  <a:cubicBezTo>
                    <a:pt x="54" y="299"/>
                    <a:pt x="54" y="299"/>
                    <a:pt x="54" y="299"/>
                  </a:cubicBezTo>
                  <a:cubicBezTo>
                    <a:pt x="53" y="299"/>
                    <a:pt x="53" y="299"/>
                    <a:pt x="53" y="299"/>
                  </a:cubicBezTo>
                  <a:cubicBezTo>
                    <a:pt x="53" y="299"/>
                    <a:pt x="53" y="299"/>
                    <a:pt x="53" y="299"/>
                  </a:cubicBezTo>
                  <a:cubicBezTo>
                    <a:pt x="54" y="298"/>
                    <a:pt x="54" y="298"/>
                    <a:pt x="54" y="298"/>
                  </a:cubicBezTo>
                  <a:cubicBezTo>
                    <a:pt x="54" y="298"/>
                    <a:pt x="54" y="298"/>
                    <a:pt x="54" y="298"/>
                  </a:cubicBezTo>
                  <a:cubicBezTo>
                    <a:pt x="54" y="297"/>
                    <a:pt x="54" y="297"/>
                    <a:pt x="54" y="297"/>
                  </a:cubicBezTo>
                  <a:cubicBezTo>
                    <a:pt x="55" y="298"/>
                    <a:pt x="55" y="298"/>
                    <a:pt x="55" y="298"/>
                  </a:cubicBezTo>
                  <a:cubicBezTo>
                    <a:pt x="55" y="298"/>
                    <a:pt x="55" y="298"/>
                    <a:pt x="55" y="298"/>
                  </a:cubicBezTo>
                  <a:cubicBezTo>
                    <a:pt x="56" y="298"/>
                    <a:pt x="56" y="298"/>
                    <a:pt x="56" y="298"/>
                  </a:cubicBezTo>
                  <a:cubicBezTo>
                    <a:pt x="57" y="298"/>
                    <a:pt x="57" y="298"/>
                    <a:pt x="57" y="298"/>
                  </a:cubicBezTo>
                  <a:cubicBezTo>
                    <a:pt x="57" y="297"/>
                    <a:pt x="57" y="297"/>
                    <a:pt x="57" y="297"/>
                  </a:cubicBezTo>
                  <a:cubicBezTo>
                    <a:pt x="56" y="297"/>
                    <a:pt x="56" y="297"/>
                    <a:pt x="56" y="297"/>
                  </a:cubicBezTo>
                  <a:cubicBezTo>
                    <a:pt x="56" y="296"/>
                    <a:pt x="56" y="296"/>
                    <a:pt x="56" y="296"/>
                  </a:cubicBezTo>
                  <a:cubicBezTo>
                    <a:pt x="57" y="295"/>
                    <a:pt x="57" y="295"/>
                    <a:pt x="57" y="295"/>
                  </a:cubicBezTo>
                  <a:cubicBezTo>
                    <a:pt x="57" y="295"/>
                    <a:pt x="57" y="295"/>
                    <a:pt x="57" y="295"/>
                  </a:cubicBezTo>
                  <a:cubicBezTo>
                    <a:pt x="58" y="294"/>
                    <a:pt x="58" y="294"/>
                    <a:pt x="58" y="294"/>
                  </a:cubicBezTo>
                  <a:cubicBezTo>
                    <a:pt x="58" y="294"/>
                    <a:pt x="58" y="294"/>
                    <a:pt x="58" y="294"/>
                  </a:cubicBezTo>
                  <a:cubicBezTo>
                    <a:pt x="59" y="294"/>
                    <a:pt x="59" y="294"/>
                    <a:pt x="59" y="294"/>
                  </a:cubicBezTo>
                  <a:cubicBezTo>
                    <a:pt x="59" y="294"/>
                    <a:pt x="59" y="294"/>
                    <a:pt x="59" y="294"/>
                  </a:cubicBezTo>
                  <a:cubicBezTo>
                    <a:pt x="59" y="294"/>
                    <a:pt x="59" y="294"/>
                    <a:pt x="59" y="294"/>
                  </a:cubicBezTo>
                  <a:cubicBezTo>
                    <a:pt x="58" y="293"/>
                    <a:pt x="58" y="293"/>
                    <a:pt x="58" y="293"/>
                  </a:cubicBezTo>
                  <a:cubicBezTo>
                    <a:pt x="58" y="293"/>
                    <a:pt x="58" y="293"/>
                    <a:pt x="58" y="293"/>
                  </a:cubicBezTo>
                  <a:cubicBezTo>
                    <a:pt x="58" y="293"/>
                    <a:pt x="58" y="293"/>
                    <a:pt x="58" y="293"/>
                  </a:cubicBezTo>
                  <a:cubicBezTo>
                    <a:pt x="57" y="293"/>
                    <a:pt x="57" y="293"/>
                    <a:pt x="57" y="293"/>
                  </a:cubicBezTo>
                  <a:cubicBezTo>
                    <a:pt x="56" y="291"/>
                    <a:pt x="56" y="291"/>
                    <a:pt x="56" y="291"/>
                  </a:cubicBezTo>
                  <a:cubicBezTo>
                    <a:pt x="58" y="291"/>
                    <a:pt x="58" y="291"/>
                    <a:pt x="58" y="291"/>
                  </a:cubicBezTo>
                  <a:cubicBezTo>
                    <a:pt x="59" y="291"/>
                    <a:pt x="59" y="291"/>
                    <a:pt x="59" y="291"/>
                  </a:cubicBezTo>
                  <a:cubicBezTo>
                    <a:pt x="59" y="291"/>
                    <a:pt x="59" y="291"/>
                    <a:pt x="59" y="291"/>
                  </a:cubicBezTo>
                  <a:cubicBezTo>
                    <a:pt x="59" y="291"/>
                    <a:pt x="59" y="291"/>
                    <a:pt x="59" y="291"/>
                  </a:cubicBezTo>
                  <a:cubicBezTo>
                    <a:pt x="58" y="291"/>
                    <a:pt x="58" y="291"/>
                    <a:pt x="58" y="291"/>
                  </a:cubicBezTo>
                  <a:cubicBezTo>
                    <a:pt x="59" y="290"/>
                    <a:pt x="59" y="290"/>
                    <a:pt x="59" y="290"/>
                  </a:cubicBezTo>
                  <a:cubicBezTo>
                    <a:pt x="62" y="289"/>
                    <a:pt x="62" y="289"/>
                    <a:pt x="62" y="289"/>
                  </a:cubicBezTo>
                  <a:cubicBezTo>
                    <a:pt x="62" y="288"/>
                    <a:pt x="62" y="288"/>
                    <a:pt x="62" y="288"/>
                  </a:cubicBezTo>
                  <a:cubicBezTo>
                    <a:pt x="62" y="288"/>
                    <a:pt x="62" y="288"/>
                    <a:pt x="62" y="288"/>
                  </a:cubicBezTo>
                  <a:cubicBezTo>
                    <a:pt x="61" y="288"/>
                    <a:pt x="61" y="288"/>
                    <a:pt x="61" y="288"/>
                  </a:cubicBezTo>
                  <a:cubicBezTo>
                    <a:pt x="60" y="288"/>
                    <a:pt x="60" y="288"/>
                    <a:pt x="60" y="288"/>
                  </a:cubicBezTo>
                  <a:cubicBezTo>
                    <a:pt x="59" y="288"/>
                    <a:pt x="59" y="288"/>
                    <a:pt x="59" y="288"/>
                  </a:cubicBezTo>
                  <a:cubicBezTo>
                    <a:pt x="58" y="288"/>
                    <a:pt x="58" y="288"/>
                    <a:pt x="58" y="288"/>
                  </a:cubicBezTo>
                  <a:cubicBezTo>
                    <a:pt x="58" y="288"/>
                    <a:pt x="58" y="288"/>
                    <a:pt x="58" y="288"/>
                  </a:cubicBezTo>
                  <a:cubicBezTo>
                    <a:pt x="59" y="287"/>
                    <a:pt x="59" y="287"/>
                    <a:pt x="59" y="287"/>
                  </a:cubicBezTo>
                  <a:cubicBezTo>
                    <a:pt x="59" y="286"/>
                    <a:pt x="59" y="286"/>
                    <a:pt x="59" y="286"/>
                  </a:cubicBezTo>
                  <a:cubicBezTo>
                    <a:pt x="60" y="285"/>
                    <a:pt x="60" y="285"/>
                    <a:pt x="60" y="285"/>
                  </a:cubicBezTo>
                  <a:cubicBezTo>
                    <a:pt x="62" y="285"/>
                    <a:pt x="62" y="285"/>
                    <a:pt x="62" y="285"/>
                  </a:cubicBezTo>
                  <a:cubicBezTo>
                    <a:pt x="63" y="284"/>
                    <a:pt x="63" y="284"/>
                    <a:pt x="63" y="284"/>
                  </a:cubicBezTo>
                  <a:cubicBezTo>
                    <a:pt x="63" y="283"/>
                    <a:pt x="63" y="283"/>
                    <a:pt x="63" y="283"/>
                  </a:cubicBezTo>
                  <a:cubicBezTo>
                    <a:pt x="64" y="282"/>
                    <a:pt x="64" y="282"/>
                    <a:pt x="64" y="282"/>
                  </a:cubicBezTo>
                  <a:cubicBezTo>
                    <a:pt x="63" y="281"/>
                    <a:pt x="63" y="281"/>
                    <a:pt x="63" y="281"/>
                  </a:cubicBezTo>
                  <a:cubicBezTo>
                    <a:pt x="62" y="280"/>
                    <a:pt x="62" y="280"/>
                    <a:pt x="62" y="280"/>
                  </a:cubicBezTo>
                  <a:cubicBezTo>
                    <a:pt x="62" y="278"/>
                    <a:pt x="62" y="278"/>
                    <a:pt x="62" y="278"/>
                  </a:cubicBezTo>
                  <a:cubicBezTo>
                    <a:pt x="63" y="278"/>
                    <a:pt x="63" y="278"/>
                    <a:pt x="63" y="278"/>
                  </a:cubicBezTo>
                  <a:cubicBezTo>
                    <a:pt x="64" y="277"/>
                    <a:pt x="64" y="277"/>
                    <a:pt x="64" y="277"/>
                  </a:cubicBezTo>
                  <a:cubicBezTo>
                    <a:pt x="64" y="276"/>
                    <a:pt x="64" y="276"/>
                    <a:pt x="64" y="276"/>
                  </a:cubicBezTo>
                  <a:cubicBezTo>
                    <a:pt x="63" y="276"/>
                    <a:pt x="63" y="276"/>
                    <a:pt x="63" y="276"/>
                  </a:cubicBezTo>
                  <a:cubicBezTo>
                    <a:pt x="63" y="275"/>
                    <a:pt x="63" y="275"/>
                    <a:pt x="63" y="275"/>
                  </a:cubicBezTo>
                  <a:cubicBezTo>
                    <a:pt x="62" y="275"/>
                    <a:pt x="62" y="275"/>
                    <a:pt x="62" y="275"/>
                  </a:cubicBezTo>
                  <a:cubicBezTo>
                    <a:pt x="61" y="275"/>
                    <a:pt x="61" y="275"/>
                    <a:pt x="61" y="275"/>
                  </a:cubicBezTo>
                  <a:cubicBezTo>
                    <a:pt x="60" y="274"/>
                    <a:pt x="60" y="274"/>
                    <a:pt x="60" y="274"/>
                  </a:cubicBezTo>
                  <a:cubicBezTo>
                    <a:pt x="59" y="275"/>
                    <a:pt x="59" y="275"/>
                    <a:pt x="59" y="275"/>
                  </a:cubicBezTo>
                  <a:cubicBezTo>
                    <a:pt x="58" y="274"/>
                    <a:pt x="58" y="274"/>
                    <a:pt x="58" y="274"/>
                  </a:cubicBezTo>
                  <a:cubicBezTo>
                    <a:pt x="57" y="274"/>
                    <a:pt x="57" y="274"/>
                    <a:pt x="57" y="274"/>
                  </a:cubicBezTo>
                  <a:cubicBezTo>
                    <a:pt x="55" y="274"/>
                    <a:pt x="55" y="274"/>
                    <a:pt x="55" y="274"/>
                  </a:cubicBezTo>
                  <a:cubicBezTo>
                    <a:pt x="55" y="274"/>
                    <a:pt x="55" y="274"/>
                    <a:pt x="55" y="274"/>
                  </a:cubicBezTo>
                  <a:cubicBezTo>
                    <a:pt x="54" y="274"/>
                    <a:pt x="54" y="274"/>
                    <a:pt x="54" y="274"/>
                  </a:cubicBezTo>
                  <a:cubicBezTo>
                    <a:pt x="53" y="273"/>
                    <a:pt x="53" y="273"/>
                    <a:pt x="53" y="273"/>
                  </a:cubicBezTo>
                  <a:cubicBezTo>
                    <a:pt x="52" y="271"/>
                    <a:pt x="52" y="271"/>
                    <a:pt x="52" y="271"/>
                  </a:cubicBezTo>
                  <a:cubicBezTo>
                    <a:pt x="51" y="271"/>
                    <a:pt x="51" y="271"/>
                    <a:pt x="51" y="271"/>
                  </a:cubicBezTo>
                  <a:cubicBezTo>
                    <a:pt x="50" y="272"/>
                    <a:pt x="50" y="272"/>
                    <a:pt x="50" y="272"/>
                  </a:cubicBezTo>
                  <a:cubicBezTo>
                    <a:pt x="49" y="272"/>
                    <a:pt x="49" y="272"/>
                    <a:pt x="49" y="272"/>
                  </a:cubicBezTo>
                  <a:cubicBezTo>
                    <a:pt x="48" y="272"/>
                    <a:pt x="48" y="272"/>
                    <a:pt x="48" y="272"/>
                  </a:cubicBezTo>
                  <a:cubicBezTo>
                    <a:pt x="46" y="271"/>
                    <a:pt x="46" y="271"/>
                    <a:pt x="46" y="271"/>
                  </a:cubicBezTo>
                  <a:cubicBezTo>
                    <a:pt x="46" y="272"/>
                    <a:pt x="46" y="272"/>
                    <a:pt x="46" y="272"/>
                  </a:cubicBezTo>
                  <a:cubicBezTo>
                    <a:pt x="44" y="270"/>
                    <a:pt x="44" y="270"/>
                    <a:pt x="44" y="270"/>
                  </a:cubicBezTo>
                  <a:cubicBezTo>
                    <a:pt x="43" y="269"/>
                    <a:pt x="43" y="269"/>
                    <a:pt x="43" y="269"/>
                  </a:cubicBezTo>
                  <a:cubicBezTo>
                    <a:pt x="43" y="268"/>
                    <a:pt x="43" y="268"/>
                    <a:pt x="43" y="268"/>
                  </a:cubicBezTo>
                  <a:cubicBezTo>
                    <a:pt x="42" y="268"/>
                    <a:pt x="42" y="268"/>
                    <a:pt x="42" y="268"/>
                  </a:cubicBezTo>
                  <a:cubicBezTo>
                    <a:pt x="42" y="267"/>
                    <a:pt x="42" y="267"/>
                    <a:pt x="42" y="267"/>
                  </a:cubicBezTo>
                  <a:cubicBezTo>
                    <a:pt x="41" y="266"/>
                    <a:pt x="41" y="266"/>
                    <a:pt x="41" y="266"/>
                  </a:cubicBezTo>
                  <a:cubicBezTo>
                    <a:pt x="39" y="267"/>
                    <a:pt x="39" y="267"/>
                    <a:pt x="39" y="267"/>
                  </a:cubicBezTo>
                  <a:cubicBezTo>
                    <a:pt x="38" y="265"/>
                    <a:pt x="38" y="265"/>
                    <a:pt x="38" y="265"/>
                  </a:cubicBezTo>
                  <a:cubicBezTo>
                    <a:pt x="38" y="264"/>
                    <a:pt x="38" y="264"/>
                    <a:pt x="38" y="264"/>
                  </a:cubicBezTo>
                  <a:cubicBezTo>
                    <a:pt x="37" y="264"/>
                    <a:pt x="37" y="264"/>
                    <a:pt x="37" y="264"/>
                  </a:cubicBezTo>
                  <a:cubicBezTo>
                    <a:pt x="37" y="262"/>
                    <a:pt x="37" y="262"/>
                    <a:pt x="37" y="262"/>
                  </a:cubicBezTo>
                  <a:cubicBezTo>
                    <a:pt x="36" y="262"/>
                    <a:pt x="36" y="262"/>
                    <a:pt x="36" y="262"/>
                  </a:cubicBezTo>
                  <a:cubicBezTo>
                    <a:pt x="34" y="262"/>
                    <a:pt x="34" y="262"/>
                    <a:pt x="34" y="262"/>
                  </a:cubicBezTo>
                  <a:cubicBezTo>
                    <a:pt x="32" y="262"/>
                    <a:pt x="32" y="262"/>
                    <a:pt x="32" y="262"/>
                  </a:cubicBezTo>
                  <a:cubicBezTo>
                    <a:pt x="30" y="262"/>
                    <a:pt x="30" y="262"/>
                    <a:pt x="30" y="262"/>
                  </a:cubicBezTo>
                  <a:cubicBezTo>
                    <a:pt x="29" y="262"/>
                    <a:pt x="29" y="262"/>
                    <a:pt x="29" y="262"/>
                  </a:cubicBezTo>
                  <a:cubicBezTo>
                    <a:pt x="29" y="263"/>
                    <a:pt x="29" y="263"/>
                    <a:pt x="29" y="263"/>
                  </a:cubicBezTo>
                  <a:cubicBezTo>
                    <a:pt x="28" y="263"/>
                    <a:pt x="28" y="263"/>
                    <a:pt x="28" y="263"/>
                  </a:cubicBezTo>
                  <a:cubicBezTo>
                    <a:pt x="28" y="263"/>
                    <a:pt x="28" y="263"/>
                    <a:pt x="28" y="263"/>
                  </a:cubicBezTo>
                  <a:cubicBezTo>
                    <a:pt x="28" y="262"/>
                    <a:pt x="28" y="262"/>
                    <a:pt x="28" y="262"/>
                  </a:cubicBezTo>
                  <a:cubicBezTo>
                    <a:pt x="27" y="261"/>
                    <a:pt x="27" y="261"/>
                    <a:pt x="27" y="261"/>
                  </a:cubicBezTo>
                  <a:cubicBezTo>
                    <a:pt x="27" y="260"/>
                    <a:pt x="27" y="260"/>
                    <a:pt x="27" y="260"/>
                  </a:cubicBezTo>
                  <a:cubicBezTo>
                    <a:pt x="26" y="259"/>
                    <a:pt x="26" y="259"/>
                    <a:pt x="26" y="259"/>
                  </a:cubicBezTo>
                  <a:cubicBezTo>
                    <a:pt x="26" y="258"/>
                    <a:pt x="26" y="258"/>
                    <a:pt x="26" y="258"/>
                  </a:cubicBezTo>
                  <a:cubicBezTo>
                    <a:pt x="26" y="257"/>
                    <a:pt x="26" y="257"/>
                    <a:pt x="26" y="257"/>
                  </a:cubicBezTo>
                  <a:cubicBezTo>
                    <a:pt x="27" y="258"/>
                    <a:pt x="27" y="258"/>
                    <a:pt x="27" y="258"/>
                  </a:cubicBezTo>
                  <a:cubicBezTo>
                    <a:pt x="29" y="258"/>
                    <a:pt x="29" y="258"/>
                    <a:pt x="29" y="258"/>
                  </a:cubicBezTo>
                  <a:cubicBezTo>
                    <a:pt x="30" y="256"/>
                    <a:pt x="30" y="256"/>
                    <a:pt x="30" y="256"/>
                  </a:cubicBezTo>
                  <a:cubicBezTo>
                    <a:pt x="31" y="256"/>
                    <a:pt x="31" y="256"/>
                    <a:pt x="31" y="256"/>
                  </a:cubicBezTo>
                  <a:cubicBezTo>
                    <a:pt x="30" y="255"/>
                    <a:pt x="30" y="255"/>
                    <a:pt x="30" y="255"/>
                  </a:cubicBezTo>
                  <a:cubicBezTo>
                    <a:pt x="30" y="254"/>
                    <a:pt x="30" y="254"/>
                    <a:pt x="30" y="254"/>
                  </a:cubicBezTo>
                  <a:cubicBezTo>
                    <a:pt x="28" y="253"/>
                    <a:pt x="28" y="253"/>
                    <a:pt x="28" y="253"/>
                  </a:cubicBezTo>
                  <a:cubicBezTo>
                    <a:pt x="26" y="253"/>
                    <a:pt x="26" y="253"/>
                    <a:pt x="26" y="253"/>
                  </a:cubicBezTo>
                  <a:cubicBezTo>
                    <a:pt x="26" y="251"/>
                    <a:pt x="26" y="251"/>
                    <a:pt x="26" y="251"/>
                  </a:cubicBezTo>
                  <a:cubicBezTo>
                    <a:pt x="25" y="251"/>
                    <a:pt x="25" y="251"/>
                    <a:pt x="25" y="251"/>
                  </a:cubicBezTo>
                  <a:cubicBezTo>
                    <a:pt x="24" y="249"/>
                    <a:pt x="24" y="249"/>
                    <a:pt x="24" y="249"/>
                  </a:cubicBezTo>
                  <a:cubicBezTo>
                    <a:pt x="23" y="248"/>
                    <a:pt x="23" y="248"/>
                    <a:pt x="23" y="248"/>
                  </a:cubicBezTo>
                  <a:cubicBezTo>
                    <a:pt x="22" y="247"/>
                    <a:pt x="22" y="247"/>
                    <a:pt x="22" y="247"/>
                  </a:cubicBezTo>
                  <a:cubicBezTo>
                    <a:pt x="22" y="246"/>
                    <a:pt x="22" y="246"/>
                    <a:pt x="22" y="246"/>
                  </a:cubicBezTo>
                  <a:cubicBezTo>
                    <a:pt x="22" y="245"/>
                    <a:pt x="22" y="245"/>
                    <a:pt x="22" y="245"/>
                  </a:cubicBezTo>
                  <a:cubicBezTo>
                    <a:pt x="22" y="244"/>
                    <a:pt x="22" y="244"/>
                    <a:pt x="22" y="244"/>
                  </a:cubicBezTo>
                  <a:cubicBezTo>
                    <a:pt x="22" y="243"/>
                    <a:pt x="22" y="243"/>
                    <a:pt x="22" y="243"/>
                  </a:cubicBezTo>
                  <a:cubicBezTo>
                    <a:pt x="20" y="243"/>
                    <a:pt x="20" y="243"/>
                    <a:pt x="20" y="243"/>
                  </a:cubicBezTo>
                  <a:cubicBezTo>
                    <a:pt x="19" y="243"/>
                    <a:pt x="19" y="243"/>
                    <a:pt x="19" y="243"/>
                  </a:cubicBezTo>
                  <a:cubicBezTo>
                    <a:pt x="19" y="242"/>
                    <a:pt x="19" y="242"/>
                    <a:pt x="19" y="242"/>
                  </a:cubicBezTo>
                  <a:cubicBezTo>
                    <a:pt x="17" y="242"/>
                    <a:pt x="17" y="242"/>
                    <a:pt x="17" y="242"/>
                  </a:cubicBezTo>
                  <a:cubicBezTo>
                    <a:pt x="16" y="243"/>
                    <a:pt x="16" y="243"/>
                    <a:pt x="16" y="243"/>
                  </a:cubicBezTo>
                  <a:cubicBezTo>
                    <a:pt x="15" y="242"/>
                    <a:pt x="15" y="242"/>
                    <a:pt x="15" y="242"/>
                  </a:cubicBezTo>
                  <a:cubicBezTo>
                    <a:pt x="14" y="242"/>
                    <a:pt x="14" y="242"/>
                    <a:pt x="14" y="242"/>
                  </a:cubicBezTo>
                  <a:cubicBezTo>
                    <a:pt x="13" y="242"/>
                    <a:pt x="13" y="242"/>
                    <a:pt x="13" y="242"/>
                  </a:cubicBezTo>
                  <a:cubicBezTo>
                    <a:pt x="12" y="241"/>
                    <a:pt x="12" y="241"/>
                    <a:pt x="12" y="241"/>
                  </a:cubicBezTo>
                  <a:cubicBezTo>
                    <a:pt x="12" y="242"/>
                    <a:pt x="12" y="242"/>
                    <a:pt x="12" y="242"/>
                  </a:cubicBezTo>
                  <a:cubicBezTo>
                    <a:pt x="11" y="241"/>
                    <a:pt x="11" y="241"/>
                    <a:pt x="11" y="241"/>
                  </a:cubicBezTo>
                  <a:cubicBezTo>
                    <a:pt x="10" y="241"/>
                    <a:pt x="10" y="241"/>
                    <a:pt x="10" y="241"/>
                  </a:cubicBezTo>
                  <a:cubicBezTo>
                    <a:pt x="10" y="240"/>
                    <a:pt x="10" y="240"/>
                    <a:pt x="10" y="240"/>
                  </a:cubicBezTo>
                  <a:cubicBezTo>
                    <a:pt x="10" y="239"/>
                    <a:pt x="10" y="239"/>
                    <a:pt x="10" y="239"/>
                  </a:cubicBezTo>
                  <a:cubicBezTo>
                    <a:pt x="9" y="238"/>
                    <a:pt x="9" y="238"/>
                    <a:pt x="9" y="238"/>
                  </a:cubicBezTo>
                  <a:cubicBezTo>
                    <a:pt x="9" y="238"/>
                    <a:pt x="9" y="238"/>
                    <a:pt x="9" y="238"/>
                  </a:cubicBezTo>
                  <a:cubicBezTo>
                    <a:pt x="8" y="237"/>
                    <a:pt x="8" y="237"/>
                    <a:pt x="8" y="237"/>
                  </a:cubicBezTo>
                  <a:cubicBezTo>
                    <a:pt x="8" y="236"/>
                    <a:pt x="8" y="236"/>
                    <a:pt x="8" y="236"/>
                  </a:cubicBezTo>
                  <a:cubicBezTo>
                    <a:pt x="8" y="236"/>
                    <a:pt x="8" y="236"/>
                    <a:pt x="8" y="236"/>
                  </a:cubicBezTo>
                  <a:cubicBezTo>
                    <a:pt x="8" y="235"/>
                    <a:pt x="8" y="235"/>
                    <a:pt x="8" y="235"/>
                  </a:cubicBezTo>
                  <a:cubicBezTo>
                    <a:pt x="8" y="235"/>
                    <a:pt x="8" y="235"/>
                    <a:pt x="8" y="235"/>
                  </a:cubicBezTo>
                  <a:cubicBezTo>
                    <a:pt x="8" y="234"/>
                    <a:pt x="8" y="234"/>
                    <a:pt x="8" y="234"/>
                  </a:cubicBezTo>
                  <a:cubicBezTo>
                    <a:pt x="7" y="234"/>
                    <a:pt x="7" y="234"/>
                    <a:pt x="7" y="234"/>
                  </a:cubicBezTo>
                  <a:cubicBezTo>
                    <a:pt x="8" y="233"/>
                    <a:pt x="8" y="233"/>
                    <a:pt x="8" y="233"/>
                  </a:cubicBezTo>
                  <a:cubicBezTo>
                    <a:pt x="7" y="232"/>
                    <a:pt x="7" y="232"/>
                    <a:pt x="7" y="232"/>
                  </a:cubicBezTo>
                  <a:cubicBezTo>
                    <a:pt x="8" y="232"/>
                    <a:pt x="8" y="232"/>
                    <a:pt x="8" y="232"/>
                  </a:cubicBezTo>
                  <a:cubicBezTo>
                    <a:pt x="8" y="231"/>
                    <a:pt x="8" y="231"/>
                    <a:pt x="8" y="231"/>
                  </a:cubicBezTo>
                  <a:cubicBezTo>
                    <a:pt x="6" y="228"/>
                    <a:pt x="6" y="228"/>
                    <a:pt x="6" y="228"/>
                  </a:cubicBezTo>
                  <a:cubicBezTo>
                    <a:pt x="6" y="225"/>
                    <a:pt x="6" y="225"/>
                    <a:pt x="6" y="225"/>
                  </a:cubicBezTo>
                  <a:cubicBezTo>
                    <a:pt x="7" y="224"/>
                    <a:pt x="7" y="224"/>
                    <a:pt x="7" y="224"/>
                  </a:cubicBezTo>
                  <a:cubicBezTo>
                    <a:pt x="7" y="223"/>
                    <a:pt x="7" y="223"/>
                    <a:pt x="7" y="223"/>
                  </a:cubicBezTo>
                  <a:cubicBezTo>
                    <a:pt x="8" y="222"/>
                    <a:pt x="8" y="222"/>
                    <a:pt x="8" y="222"/>
                  </a:cubicBezTo>
                  <a:cubicBezTo>
                    <a:pt x="8" y="222"/>
                    <a:pt x="8" y="222"/>
                    <a:pt x="8" y="222"/>
                  </a:cubicBezTo>
                  <a:cubicBezTo>
                    <a:pt x="8" y="222"/>
                    <a:pt x="8" y="222"/>
                    <a:pt x="8" y="222"/>
                  </a:cubicBezTo>
                  <a:cubicBezTo>
                    <a:pt x="8" y="221"/>
                    <a:pt x="8" y="221"/>
                    <a:pt x="8" y="221"/>
                  </a:cubicBezTo>
                  <a:cubicBezTo>
                    <a:pt x="8" y="221"/>
                    <a:pt x="8" y="221"/>
                    <a:pt x="8" y="221"/>
                  </a:cubicBezTo>
                  <a:cubicBezTo>
                    <a:pt x="8" y="220"/>
                    <a:pt x="8" y="220"/>
                    <a:pt x="8" y="220"/>
                  </a:cubicBezTo>
                  <a:cubicBezTo>
                    <a:pt x="7" y="220"/>
                    <a:pt x="7" y="220"/>
                    <a:pt x="7" y="220"/>
                  </a:cubicBezTo>
                  <a:cubicBezTo>
                    <a:pt x="7" y="219"/>
                    <a:pt x="7" y="219"/>
                    <a:pt x="7" y="219"/>
                  </a:cubicBezTo>
                  <a:cubicBezTo>
                    <a:pt x="8" y="219"/>
                    <a:pt x="8" y="219"/>
                    <a:pt x="8" y="219"/>
                  </a:cubicBezTo>
                  <a:cubicBezTo>
                    <a:pt x="8" y="220"/>
                    <a:pt x="8" y="220"/>
                    <a:pt x="8" y="220"/>
                  </a:cubicBezTo>
                  <a:cubicBezTo>
                    <a:pt x="9" y="220"/>
                    <a:pt x="9" y="220"/>
                    <a:pt x="9" y="220"/>
                  </a:cubicBezTo>
                  <a:cubicBezTo>
                    <a:pt x="9" y="219"/>
                    <a:pt x="9" y="219"/>
                    <a:pt x="9" y="219"/>
                  </a:cubicBezTo>
                  <a:cubicBezTo>
                    <a:pt x="10" y="219"/>
                    <a:pt x="10" y="219"/>
                    <a:pt x="10" y="219"/>
                  </a:cubicBezTo>
                  <a:cubicBezTo>
                    <a:pt x="10" y="219"/>
                    <a:pt x="10" y="219"/>
                    <a:pt x="10" y="219"/>
                  </a:cubicBezTo>
                  <a:cubicBezTo>
                    <a:pt x="11" y="218"/>
                    <a:pt x="11" y="218"/>
                    <a:pt x="11" y="218"/>
                  </a:cubicBezTo>
                  <a:cubicBezTo>
                    <a:pt x="12" y="218"/>
                    <a:pt x="12" y="218"/>
                    <a:pt x="12" y="218"/>
                  </a:cubicBezTo>
                  <a:cubicBezTo>
                    <a:pt x="12" y="217"/>
                    <a:pt x="12" y="217"/>
                    <a:pt x="12" y="217"/>
                  </a:cubicBezTo>
                  <a:cubicBezTo>
                    <a:pt x="14" y="218"/>
                    <a:pt x="14" y="218"/>
                    <a:pt x="14" y="218"/>
                  </a:cubicBezTo>
                  <a:cubicBezTo>
                    <a:pt x="14" y="217"/>
                    <a:pt x="14" y="217"/>
                    <a:pt x="14" y="217"/>
                  </a:cubicBezTo>
                  <a:cubicBezTo>
                    <a:pt x="13" y="216"/>
                    <a:pt x="13" y="216"/>
                    <a:pt x="13" y="216"/>
                  </a:cubicBezTo>
                  <a:cubicBezTo>
                    <a:pt x="13" y="216"/>
                    <a:pt x="13" y="216"/>
                    <a:pt x="13" y="216"/>
                  </a:cubicBezTo>
                  <a:cubicBezTo>
                    <a:pt x="12" y="216"/>
                    <a:pt x="12" y="216"/>
                    <a:pt x="12" y="216"/>
                  </a:cubicBezTo>
                  <a:cubicBezTo>
                    <a:pt x="11" y="216"/>
                    <a:pt x="11" y="216"/>
                    <a:pt x="11" y="216"/>
                  </a:cubicBezTo>
                  <a:cubicBezTo>
                    <a:pt x="11" y="216"/>
                    <a:pt x="11" y="216"/>
                    <a:pt x="11" y="216"/>
                  </a:cubicBezTo>
                  <a:cubicBezTo>
                    <a:pt x="10" y="216"/>
                    <a:pt x="10" y="216"/>
                    <a:pt x="10" y="216"/>
                  </a:cubicBezTo>
                  <a:cubicBezTo>
                    <a:pt x="9" y="215"/>
                    <a:pt x="9" y="215"/>
                    <a:pt x="9" y="215"/>
                  </a:cubicBezTo>
                  <a:cubicBezTo>
                    <a:pt x="9" y="214"/>
                    <a:pt x="9" y="214"/>
                    <a:pt x="9" y="214"/>
                  </a:cubicBezTo>
                  <a:cubicBezTo>
                    <a:pt x="10" y="215"/>
                    <a:pt x="10" y="215"/>
                    <a:pt x="10" y="215"/>
                  </a:cubicBezTo>
                  <a:cubicBezTo>
                    <a:pt x="10" y="214"/>
                    <a:pt x="10" y="214"/>
                    <a:pt x="10" y="214"/>
                  </a:cubicBezTo>
                  <a:cubicBezTo>
                    <a:pt x="9" y="214"/>
                    <a:pt x="9" y="214"/>
                    <a:pt x="9" y="214"/>
                  </a:cubicBezTo>
                  <a:cubicBezTo>
                    <a:pt x="10" y="213"/>
                    <a:pt x="10" y="213"/>
                    <a:pt x="10" y="213"/>
                  </a:cubicBezTo>
                  <a:cubicBezTo>
                    <a:pt x="9" y="213"/>
                    <a:pt x="9" y="213"/>
                    <a:pt x="9" y="213"/>
                  </a:cubicBezTo>
                  <a:cubicBezTo>
                    <a:pt x="9" y="213"/>
                    <a:pt x="8" y="214"/>
                    <a:pt x="8" y="214"/>
                  </a:cubicBezTo>
                  <a:cubicBezTo>
                    <a:pt x="8" y="214"/>
                    <a:pt x="8" y="214"/>
                    <a:pt x="8" y="214"/>
                  </a:cubicBezTo>
                  <a:cubicBezTo>
                    <a:pt x="8" y="214"/>
                    <a:pt x="8" y="214"/>
                    <a:pt x="8" y="214"/>
                  </a:cubicBezTo>
                  <a:cubicBezTo>
                    <a:pt x="7" y="213"/>
                    <a:pt x="7" y="213"/>
                    <a:pt x="7" y="213"/>
                  </a:cubicBezTo>
                  <a:cubicBezTo>
                    <a:pt x="9" y="211"/>
                    <a:pt x="9" y="211"/>
                    <a:pt x="9" y="211"/>
                  </a:cubicBezTo>
                  <a:cubicBezTo>
                    <a:pt x="11" y="211"/>
                    <a:pt x="11" y="211"/>
                    <a:pt x="11" y="211"/>
                  </a:cubicBezTo>
                  <a:cubicBezTo>
                    <a:pt x="12" y="209"/>
                    <a:pt x="12" y="209"/>
                    <a:pt x="12" y="209"/>
                  </a:cubicBezTo>
                  <a:cubicBezTo>
                    <a:pt x="13" y="207"/>
                    <a:pt x="13" y="207"/>
                    <a:pt x="13" y="207"/>
                  </a:cubicBezTo>
                  <a:cubicBezTo>
                    <a:pt x="14" y="205"/>
                    <a:pt x="14" y="205"/>
                    <a:pt x="14" y="205"/>
                  </a:cubicBezTo>
                  <a:cubicBezTo>
                    <a:pt x="16" y="202"/>
                    <a:pt x="16" y="202"/>
                    <a:pt x="16" y="202"/>
                  </a:cubicBezTo>
                  <a:cubicBezTo>
                    <a:pt x="17" y="200"/>
                    <a:pt x="17" y="200"/>
                    <a:pt x="17" y="200"/>
                  </a:cubicBezTo>
                  <a:cubicBezTo>
                    <a:pt x="17" y="198"/>
                    <a:pt x="17" y="198"/>
                    <a:pt x="17" y="198"/>
                  </a:cubicBezTo>
                  <a:cubicBezTo>
                    <a:pt x="15" y="196"/>
                    <a:pt x="15" y="196"/>
                    <a:pt x="15" y="196"/>
                  </a:cubicBezTo>
                  <a:cubicBezTo>
                    <a:pt x="14" y="196"/>
                    <a:pt x="14" y="196"/>
                    <a:pt x="14" y="196"/>
                  </a:cubicBezTo>
                  <a:cubicBezTo>
                    <a:pt x="12" y="193"/>
                    <a:pt x="12" y="193"/>
                    <a:pt x="12" y="193"/>
                  </a:cubicBezTo>
                  <a:cubicBezTo>
                    <a:pt x="12" y="192"/>
                    <a:pt x="12" y="192"/>
                    <a:pt x="12" y="192"/>
                  </a:cubicBezTo>
                  <a:cubicBezTo>
                    <a:pt x="13" y="191"/>
                    <a:pt x="13" y="191"/>
                    <a:pt x="13" y="191"/>
                  </a:cubicBezTo>
                  <a:cubicBezTo>
                    <a:pt x="13" y="190"/>
                    <a:pt x="13" y="190"/>
                    <a:pt x="13" y="190"/>
                  </a:cubicBezTo>
                  <a:cubicBezTo>
                    <a:pt x="11" y="189"/>
                    <a:pt x="11" y="189"/>
                    <a:pt x="11" y="189"/>
                  </a:cubicBezTo>
                  <a:cubicBezTo>
                    <a:pt x="11" y="188"/>
                    <a:pt x="11" y="188"/>
                    <a:pt x="11" y="188"/>
                  </a:cubicBezTo>
                  <a:cubicBezTo>
                    <a:pt x="11" y="187"/>
                    <a:pt x="11" y="187"/>
                    <a:pt x="11" y="187"/>
                  </a:cubicBezTo>
                  <a:cubicBezTo>
                    <a:pt x="11" y="186"/>
                    <a:pt x="11" y="186"/>
                    <a:pt x="11" y="186"/>
                  </a:cubicBezTo>
                  <a:cubicBezTo>
                    <a:pt x="11" y="186"/>
                    <a:pt x="11" y="186"/>
                    <a:pt x="11" y="186"/>
                  </a:cubicBezTo>
                  <a:cubicBezTo>
                    <a:pt x="10" y="185"/>
                    <a:pt x="10" y="185"/>
                    <a:pt x="10" y="185"/>
                  </a:cubicBezTo>
                  <a:cubicBezTo>
                    <a:pt x="9" y="185"/>
                    <a:pt x="9" y="185"/>
                    <a:pt x="9" y="185"/>
                  </a:cubicBezTo>
                  <a:cubicBezTo>
                    <a:pt x="9" y="183"/>
                    <a:pt x="9" y="183"/>
                    <a:pt x="9" y="183"/>
                  </a:cubicBezTo>
                  <a:cubicBezTo>
                    <a:pt x="10" y="183"/>
                    <a:pt x="10" y="183"/>
                    <a:pt x="10" y="183"/>
                  </a:cubicBezTo>
                  <a:cubicBezTo>
                    <a:pt x="9" y="183"/>
                    <a:pt x="9" y="183"/>
                    <a:pt x="9" y="183"/>
                  </a:cubicBezTo>
                  <a:cubicBezTo>
                    <a:pt x="9" y="182"/>
                    <a:pt x="9" y="182"/>
                    <a:pt x="9" y="182"/>
                  </a:cubicBezTo>
                  <a:cubicBezTo>
                    <a:pt x="9" y="179"/>
                    <a:pt x="9" y="179"/>
                    <a:pt x="9" y="179"/>
                  </a:cubicBezTo>
                  <a:cubicBezTo>
                    <a:pt x="10" y="179"/>
                    <a:pt x="10" y="179"/>
                    <a:pt x="10" y="179"/>
                  </a:cubicBezTo>
                  <a:cubicBezTo>
                    <a:pt x="8" y="175"/>
                    <a:pt x="8" y="175"/>
                    <a:pt x="8" y="175"/>
                  </a:cubicBezTo>
                  <a:cubicBezTo>
                    <a:pt x="6" y="172"/>
                    <a:pt x="6" y="172"/>
                    <a:pt x="6" y="172"/>
                  </a:cubicBezTo>
                  <a:cubicBezTo>
                    <a:pt x="6" y="171"/>
                    <a:pt x="6" y="171"/>
                    <a:pt x="6" y="171"/>
                  </a:cubicBezTo>
                  <a:cubicBezTo>
                    <a:pt x="5" y="170"/>
                    <a:pt x="5" y="170"/>
                    <a:pt x="5" y="170"/>
                  </a:cubicBezTo>
                  <a:cubicBezTo>
                    <a:pt x="5" y="168"/>
                    <a:pt x="5" y="168"/>
                    <a:pt x="5" y="168"/>
                  </a:cubicBezTo>
                  <a:cubicBezTo>
                    <a:pt x="6" y="166"/>
                    <a:pt x="6" y="166"/>
                    <a:pt x="6" y="166"/>
                  </a:cubicBezTo>
                  <a:cubicBezTo>
                    <a:pt x="7" y="165"/>
                    <a:pt x="7" y="165"/>
                    <a:pt x="7" y="165"/>
                  </a:cubicBezTo>
                  <a:cubicBezTo>
                    <a:pt x="6" y="165"/>
                    <a:pt x="6" y="165"/>
                    <a:pt x="6" y="165"/>
                  </a:cubicBezTo>
                  <a:cubicBezTo>
                    <a:pt x="4" y="164"/>
                    <a:pt x="4" y="164"/>
                    <a:pt x="4" y="164"/>
                  </a:cubicBezTo>
                  <a:cubicBezTo>
                    <a:pt x="4" y="163"/>
                    <a:pt x="4" y="163"/>
                    <a:pt x="4" y="163"/>
                  </a:cubicBezTo>
                  <a:cubicBezTo>
                    <a:pt x="3" y="162"/>
                    <a:pt x="3" y="162"/>
                    <a:pt x="3" y="162"/>
                  </a:cubicBezTo>
                  <a:cubicBezTo>
                    <a:pt x="2" y="161"/>
                    <a:pt x="2" y="161"/>
                    <a:pt x="2" y="161"/>
                  </a:cubicBezTo>
                  <a:cubicBezTo>
                    <a:pt x="1" y="161"/>
                    <a:pt x="1" y="161"/>
                    <a:pt x="1" y="161"/>
                  </a:cubicBezTo>
                  <a:cubicBezTo>
                    <a:pt x="0" y="159"/>
                    <a:pt x="0" y="159"/>
                    <a:pt x="0" y="159"/>
                  </a:cubicBezTo>
                  <a:cubicBezTo>
                    <a:pt x="0" y="159"/>
                    <a:pt x="0" y="159"/>
                    <a:pt x="0" y="159"/>
                  </a:cubicBezTo>
                  <a:cubicBezTo>
                    <a:pt x="0" y="157"/>
                    <a:pt x="0" y="157"/>
                    <a:pt x="0" y="157"/>
                  </a:cubicBezTo>
                  <a:cubicBezTo>
                    <a:pt x="0" y="156"/>
                    <a:pt x="0" y="156"/>
                    <a:pt x="0" y="156"/>
                  </a:cubicBezTo>
                  <a:cubicBezTo>
                    <a:pt x="0" y="156"/>
                    <a:pt x="0" y="156"/>
                    <a:pt x="0" y="156"/>
                  </a:cubicBezTo>
                  <a:cubicBezTo>
                    <a:pt x="0" y="156"/>
                    <a:pt x="0" y="156"/>
                    <a:pt x="0" y="156"/>
                  </a:cubicBezTo>
                  <a:cubicBezTo>
                    <a:pt x="1" y="155"/>
                    <a:pt x="1" y="155"/>
                    <a:pt x="1" y="155"/>
                  </a:cubicBezTo>
                  <a:cubicBezTo>
                    <a:pt x="1" y="155"/>
                    <a:pt x="1" y="155"/>
                    <a:pt x="1" y="155"/>
                  </a:cubicBezTo>
                  <a:cubicBezTo>
                    <a:pt x="2" y="155"/>
                    <a:pt x="2" y="155"/>
                    <a:pt x="2" y="155"/>
                  </a:cubicBezTo>
                  <a:cubicBezTo>
                    <a:pt x="2" y="154"/>
                    <a:pt x="2" y="154"/>
                    <a:pt x="2" y="154"/>
                  </a:cubicBezTo>
                  <a:cubicBezTo>
                    <a:pt x="3" y="153"/>
                    <a:pt x="3" y="153"/>
                    <a:pt x="3" y="153"/>
                  </a:cubicBezTo>
                  <a:cubicBezTo>
                    <a:pt x="4" y="153"/>
                    <a:pt x="4" y="153"/>
                    <a:pt x="4" y="153"/>
                  </a:cubicBezTo>
                  <a:cubicBezTo>
                    <a:pt x="5" y="152"/>
                    <a:pt x="5" y="152"/>
                    <a:pt x="5" y="152"/>
                  </a:cubicBezTo>
                  <a:cubicBezTo>
                    <a:pt x="5" y="151"/>
                    <a:pt x="5" y="151"/>
                    <a:pt x="5" y="151"/>
                  </a:cubicBezTo>
                  <a:cubicBezTo>
                    <a:pt x="6" y="151"/>
                    <a:pt x="6" y="151"/>
                    <a:pt x="6" y="151"/>
                  </a:cubicBezTo>
                  <a:cubicBezTo>
                    <a:pt x="7" y="151"/>
                    <a:pt x="7" y="151"/>
                    <a:pt x="7" y="151"/>
                  </a:cubicBezTo>
                  <a:cubicBezTo>
                    <a:pt x="7" y="150"/>
                    <a:pt x="7" y="150"/>
                    <a:pt x="7" y="150"/>
                  </a:cubicBezTo>
                  <a:cubicBezTo>
                    <a:pt x="7" y="149"/>
                    <a:pt x="7" y="149"/>
                    <a:pt x="7" y="149"/>
                  </a:cubicBezTo>
                  <a:cubicBezTo>
                    <a:pt x="7" y="149"/>
                    <a:pt x="7" y="149"/>
                    <a:pt x="7" y="149"/>
                  </a:cubicBezTo>
                  <a:cubicBezTo>
                    <a:pt x="8" y="150"/>
                    <a:pt x="8" y="150"/>
                    <a:pt x="8" y="150"/>
                  </a:cubicBezTo>
                  <a:cubicBezTo>
                    <a:pt x="8" y="150"/>
                    <a:pt x="8" y="150"/>
                    <a:pt x="8" y="150"/>
                  </a:cubicBezTo>
                  <a:cubicBezTo>
                    <a:pt x="8" y="151"/>
                    <a:pt x="8" y="151"/>
                    <a:pt x="8" y="151"/>
                  </a:cubicBezTo>
                  <a:cubicBezTo>
                    <a:pt x="9" y="151"/>
                    <a:pt x="9" y="151"/>
                    <a:pt x="9" y="151"/>
                  </a:cubicBezTo>
                  <a:cubicBezTo>
                    <a:pt x="9" y="150"/>
                    <a:pt x="9" y="150"/>
                    <a:pt x="9" y="150"/>
                  </a:cubicBezTo>
                  <a:cubicBezTo>
                    <a:pt x="9" y="150"/>
                    <a:pt x="9" y="150"/>
                    <a:pt x="9" y="150"/>
                  </a:cubicBezTo>
                  <a:cubicBezTo>
                    <a:pt x="10" y="150"/>
                    <a:pt x="10" y="150"/>
                    <a:pt x="10" y="150"/>
                  </a:cubicBezTo>
                  <a:cubicBezTo>
                    <a:pt x="10" y="149"/>
                    <a:pt x="10" y="149"/>
                    <a:pt x="10" y="149"/>
                  </a:cubicBezTo>
                  <a:cubicBezTo>
                    <a:pt x="9" y="149"/>
                    <a:pt x="9" y="149"/>
                    <a:pt x="9" y="149"/>
                  </a:cubicBezTo>
                  <a:cubicBezTo>
                    <a:pt x="9" y="149"/>
                    <a:pt x="9" y="149"/>
                    <a:pt x="9" y="149"/>
                  </a:cubicBezTo>
                  <a:cubicBezTo>
                    <a:pt x="10" y="149"/>
                    <a:pt x="10" y="149"/>
                    <a:pt x="10" y="149"/>
                  </a:cubicBezTo>
                  <a:cubicBezTo>
                    <a:pt x="10" y="149"/>
                    <a:pt x="10" y="149"/>
                    <a:pt x="10" y="149"/>
                  </a:cubicBezTo>
                  <a:cubicBezTo>
                    <a:pt x="10" y="148"/>
                    <a:pt x="10" y="148"/>
                    <a:pt x="10" y="148"/>
                  </a:cubicBezTo>
                  <a:cubicBezTo>
                    <a:pt x="10" y="148"/>
                    <a:pt x="10" y="148"/>
                    <a:pt x="10" y="148"/>
                  </a:cubicBezTo>
                  <a:cubicBezTo>
                    <a:pt x="10" y="148"/>
                    <a:pt x="10" y="148"/>
                    <a:pt x="10" y="148"/>
                  </a:cubicBezTo>
                  <a:cubicBezTo>
                    <a:pt x="10" y="148"/>
                    <a:pt x="10" y="148"/>
                    <a:pt x="10" y="148"/>
                  </a:cubicBezTo>
                  <a:cubicBezTo>
                    <a:pt x="11" y="148"/>
                    <a:pt x="11" y="148"/>
                    <a:pt x="11" y="148"/>
                  </a:cubicBezTo>
                  <a:cubicBezTo>
                    <a:pt x="12" y="148"/>
                    <a:pt x="12" y="148"/>
                    <a:pt x="12" y="148"/>
                  </a:cubicBezTo>
                  <a:cubicBezTo>
                    <a:pt x="12" y="149"/>
                    <a:pt x="12" y="149"/>
                    <a:pt x="12" y="149"/>
                  </a:cubicBezTo>
                  <a:cubicBezTo>
                    <a:pt x="13" y="149"/>
                    <a:pt x="13" y="149"/>
                    <a:pt x="13" y="149"/>
                  </a:cubicBezTo>
                  <a:cubicBezTo>
                    <a:pt x="13" y="149"/>
                    <a:pt x="13" y="149"/>
                    <a:pt x="13" y="149"/>
                  </a:cubicBezTo>
                  <a:cubicBezTo>
                    <a:pt x="14" y="149"/>
                    <a:pt x="14" y="149"/>
                    <a:pt x="14" y="149"/>
                  </a:cubicBezTo>
                  <a:cubicBezTo>
                    <a:pt x="14" y="149"/>
                    <a:pt x="14" y="149"/>
                    <a:pt x="14" y="149"/>
                  </a:cubicBezTo>
                  <a:cubicBezTo>
                    <a:pt x="15" y="150"/>
                    <a:pt x="15" y="150"/>
                    <a:pt x="15" y="150"/>
                  </a:cubicBezTo>
                  <a:cubicBezTo>
                    <a:pt x="15" y="150"/>
                    <a:pt x="15" y="150"/>
                    <a:pt x="15" y="150"/>
                  </a:cubicBezTo>
                  <a:cubicBezTo>
                    <a:pt x="14" y="151"/>
                    <a:pt x="14" y="151"/>
                    <a:pt x="14" y="151"/>
                  </a:cubicBezTo>
                  <a:cubicBezTo>
                    <a:pt x="13" y="150"/>
                    <a:pt x="13" y="150"/>
                    <a:pt x="13" y="150"/>
                  </a:cubicBezTo>
                  <a:cubicBezTo>
                    <a:pt x="12" y="150"/>
                    <a:pt x="12" y="150"/>
                    <a:pt x="12" y="150"/>
                  </a:cubicBezTo>
                  <a:cubicBezTo>
                    <a:pt x="11" y="150"/>
                    <a:pt x="11" y="150"/>
                    <a:pt x="11" y="150"/>
                  </a:cubicBezTo>
                  <a:cubicBezTo>
                    <a:pt x="11" y="149"/>
                    <a:pt x="11" y="149"/>
                    <a:pt x="11" y="149"/>
                  </a:cubicBezTo>
                  <a:cubicBezTo>
                    <a:pt x="11" y="150"/>
                    <a:pt x="11" y="150"/>
                    <a:pt x="11" y="150"/>
                  </a:cubicBezTo>
                  <a:cubicBezTo>
                    <a:pt x="11" y="151"/>
                    <a:pt x="11" y="151"/>
                    <a:pt x="11" y="151"/>
                  </a:cubicBezTo>
                  <a:cubicBezTo>
                    <a:pt x="11" y="151"/>
                    <a:pt x="11" y="151"/>
                    <a:pt x="11" y="151"/>
                  </a:cubicBezTo>
                  <a:cubicBezTo>
                    <a:pt x="12" y="151"/>
                    <a:pt x="12" y="151"/>
                    <a:pt x="12" y="151"/>
                  </a:cubicBezTo>
                  <a:cubicBezTo>
                    <a:pt x="12" y="151"/>
                    <a:pt x="12" y="151"/>
                    <a:pt x="12" y="151"/>
                  </a:cubicBezTo>
                  <a:cubicBezTo>
                    <a:pt x="12" y="152"/>
                    <a:pt x="12" y="152"/>
                    <a:pt x="12" y="152"/>
                  </a:cubicBezTo>
                  <a:cubicBezTo>
                    <a:pt x="13" y="151"/>
                    <a:pt x="13" y="151"/>
                    <a:pt x="13" y="151"/>
                  </a:cubicBezTo>
                  <a:cubicBezTo>
                    <a:pt x="14" y="151"/>
                    <a:pt x="14" y="151"/>
                    <a:pt x="14" y="151"/>
                  </a:cubicBezTo>
                  <a:cubicBezTo>
                    <a:pt x="14" y="152"/>
                    <a:pt x="14" y="152"/>
                    <a:pt x="14" y="152"/>
                  </a:cubicBezTo>
                  <a:cubicBezTo>
                    <a:pt x="14" y="152"/>
                    <a:pt x="14" y="152"/>
                    <a:pt x="14" y="152"/>
                  </a:cubicBezTo>
                  <a:cubicBezTo>
                    <a:pt x="14" y="152"/>
                    <a:pt x="14" y="152"/>
                    <a:pt x="14" y="152"/>
                  </a:cubicBezTo>
                  <a:cubicBezTo>
                    <a:pt x="15" y="152"/>
                    <a:pt x="15" y="152"/>
                    <a:pt x="15" y="152"/>
                  </a:cubicBezTo>
                  <a:cubicBezTo>
                    <a:pt x="15" y="152"/>
                    <a:pt x="15" y="152"/>
                    <a:pt x="15" y="152"/>
                  </a:cubicBezTo>
                  <a:cubicBezTo>
                    <a:pt x="15" y="153"/>
                    <a:pt x="15" y="153"/>
                    <a:pt x="15" y="153"/>
                  </a:cubicBezTo>
                  <a:cubicBezTo>
                    <a:pt x="15" y="152"/>
                    <a:pt x="15" y="152"/>
                    <a:pt x="15" y="152"/>
                  </a:cubicBezTo>
                  <a:cubicBezTo>
                    <a:pt x="16" y="151"/>
                    <a:pt x="16" y="151"/>
                    <a:pt x="16" y="151"/>
                  </a:cubicBezTo>
                  <a:cubicBezTo>
                    <a:pt x="16" y="152"/>
                    <a:pt x="16" y="152"/>
                    <a:pt x="16" y="152"/>
                  </a:cubicBezTo>
                  <a:cubicBezTo>
                    <a:pt x="16" y="152"/>
                    <a:pt x="16" y="152"/>
                    <a:pt x="16" y="152"/>
                  </a:cubicBezTo>
                  <a:cubicBezTo>
                    <a:pt x="16" y="152"/>
                    <a:pt x="16" y="152"/>
                    <a:pt x="16" y="152"/>
                  </a:cubicBezTo>
                  <a:cubicBezTo>
                    <a:pt x="16" y="152"/>
                    <a:pt x="16" y="152"/>
                    <a:pt x="16" y="152"/>
                  </a:cubicBezTo>
                  <a:cubicBezTo>
                    <a:pt x="17" y="153"/>
                    <a:pt x="17" y="153"/>
                    <a:pt x="17" y="153"/>
                  </a:cubicBezTo>
                  <a:cubicBezTo>
                    <a:pt x="16" y="153"/>
                    <a:pt x="16" y="153"/>
                    <a:pt x="16" y="153"/>
                  </a:cubicBezTo>
                  <a:cubicBezTo>
                    <a:pt x="16" y="154"/>
                    <a:pt x="16" y="154"/>
                    <a:pt x="16" y="154"/>
                  </a:cubicBezTo>
                  <a:cubicBezTo>
                    <a:pt x="17" y="154"/>
                    <a:pt x="17" y="154"/>
                    <a:pt x="17" y="154"/>
                  </a:cubicBezTo>
                  <a:cubicBezTo>
                    <a:pt x="17" y="153"/>
                    <a:pt x="17" y="153"/>
                    <a:pt x="17" y="153"/>
                  </a:cubicBezTo>
                  <a:cubicBezTo>
                    <a:pt x="17" y="152"/>
                    <a:pt x="17" y="152"/>
                    <a:pt x="17" y="152"/>
                  </a:cubicBezTo>
                  <a:cubicBezTo>
                    <a:pt x="17" y="152"/>
                    <a:pt x="17" y="152"/>
                    <a:pt x="17" y="152"/>
                  </a:cubicBezTo>
                  <a:cubicBezTo>
                    <a:pt x="18" y="152"/>
                    <a:pt x="18" y="152"/>
                    <a:pt x="18" y="152"/>
                  </a:cubicBezTo>
                  <a:cubicBezTo>
                    <a:pt x="19" y="152"/>
                    <a:pt x="19" y="152"/>
                    <a:pt x="19" y="152"/>
                  </a:cubicBezTo>
                  <a:cubicBezTo>
                    <a:pt x="19" y="152"/>
                    <a:pt x="19" y="152"/>
                    <a:pt x="19" y="152"/>
                  </a:cubicBezTo>
                  <a:cubicBezTo>
                    <a:pt x="18" y="151"/>
                    <a:pt x="18" y="151"/>
                    <a:pt x="18" y="151"/>
                  </a:cubicBezTo>
                  <a:cubicBezTo>
                    <a:pt x="18" y="151"/>
                    <a:pt x="18" y="151"/>
                    <a:pt x="18" y="151"/>
                  </a:cubicBezTo>
                  <a:cubicBezTo>
                    <a:pt x="19" y="151"/>
                    <a:pt x="19" y="151"/>
                    <a:pt x="19" y="151"/>
                  </a:cubicBezTo>
                  <a:cubicBezTo>
                    <a:pt x="20" y="152"/>
                    <a:pt x="20" y="152"/>
                    <a:pt x="20" y="152"/>
                  </a:cubicBezTo>
                  <a:cubicBezTo>
                    <a:pt x="21" y="152"/>
                    <a:pt x="21" y="152"/>
                    <a:pt x="21" y="152"/>
                  </a:cubicBezTo>
                  <a:cubicBezTo>
                    <a:pt x="22" y="152"/>
                    <a:pt x="22" y="152"/>
                    <a:pt x="22" y="152"/>
                  </a:cubicBezTo>
                  <a:cubicBezTo>
                    <a:pt x="23" y="152"/>
                    <a:pt x="23" y="152"/>
                    <a:pt x="23" y="152"/>
                  </a:cubicBezTo>
                  <a:cubicBezTo>
                    <a:pt x="23" y="152"/>
                    <a:pt x="23" y="152"/>
                    <a:pt x="23" y="152"/>
                  </a:cubicBezTo>
                  <a:cubicBezTo>
                    <a:pt x="24" y="152"/>
                    <a:pt x="24" y="152"/>
                    <a:pt x="24" y="152"/>
                  </a:cubicBezTo>
                  <a:cubicBezTo>
                    <a:pt x="25" y="152"/>
                    <a:pt x="25" y="152"/>
                    <a:pt x="25" y="152"/>
                  </a:cubicBezTo>
                  <a:cubicBezTo>
                    <a:pt x="25" y="152"/>
                    <a:pt x="25" y="152"/>
                    <a:pt x="25" y="152"/>
                  </a:cubicBezTo>
                  <a:cubicBezTo>
                    <a:pt x="26" y="152"/>
                    <a:pt x="26" y="152"/>
                    <a:pt x="26" y="152"/>
                  </a:cubicBezTo>
                  <a:cubicBezTo>
                    <a:pt x="30" y="155"/>
                    <a:pt x="30" y="155"/>
                    <a:pt x="30" y="155"/>
                  </a:cubicBezTo>
                  <a:cubicBezTo>
                    <a:pt x="33" y="156"/>
                    <a:pt x="33" y="156"/>
                    <a:pt x="33" y="156"/>
                  </a:cubicBezTo>
                  <a:cubicBezTo>
                    <a:pt x="34" y="157"/>
                    <a:pt x="34" y="157"/>
                    <a:pt x="34" y="157"/>
                  </a:cubicBezTo>
                  <a:cubicBezTo>
                    <a:pt x="35" y="157"/>
                    <a:pt x="35" y="157"/>
                    <a:pt x="35" y="157"/>
                  </a:cubicBezTo>
                  <a:cubicBezTo>
                    <a:pt x="36" y="159"/>
                    <a:pt x="36" y="159"/>
                    <a:pt x="36" y="159"/>
                  </a:cubicBezTo>
                  <a:cubicBezTo>
                    <a:pt x="37" y="159"/>
                    <a:pt x="37" y="159"/>
                    <a:pt x="37" y="159"/>
                  </a:cubicBezTo>
                  <a:cubicBezTo>
                    <a:pt x="36" y="158"/>
                    <a:pt x="36" y="158"/>
                    <a:pt x="36" y="158"/>
                  </a:cubicBezTo>
                  <a:cubicBezTo>
                    <a:pt x="36" y="158"/>
                    <a:pt x="36" y="158"/>
                    <a:pt x="36" y="158"/>
                  </a:cubicBezTo>
                  <a:cubicBezTo>
                    <a:pt x="37" y="158"/>
                    <a:pt x="37" y="158"/>
                    <a:pt x="37" y="158"/>
                  </a:cubicBezTo>
                  <a:cubicBezTo>
                    <a:pt x="38" y="159"/>
                    <a:pt x="38" y="159"/>
                    <a:pt x="38" y="159"/>
                  </a:cubicBezTo>
                  <a:cubicBezTo>
                    <a:pt x="39" y="159"/>
                    <a:pt x="39" y="159"/>
                    <a:pt x="39" y="159"/>
                  </a:cubicBezTo>
                  <a:cubicBezTo>
                    <a:pt x="40" y="160"/>
                    <a:pt x="40" y="160"/>
                    <a:pt x="40" y="160"/>
                  </a:cubicBezTo>
                  <a:cubicBezTo>
                    <a:pt x="41" y="160"/>
                    <a:pt x="41" y="160"/>
                    <a:pt x="41" y="160"/>
                  </a:cubicBezTo>
                  <a:cubicBezTo>
                    <a:pt x="40" y="159"/>
                    <a:pt x="40" y="159"/>
                    <a:pt x="40" y="159"/>
                  </a:cubicBezTo>
                  <a:cubicBezTo>
                    <a:pt x="40" y="159"/>
                    <a:pt x="40" y="159"/>
                    <a:pt x="40" y="159"/>
                  </a:cubicBezTo>
                  <a:cubicBezTo>
                    <a:pt x="40" y="159"/>
                    <a:pt x="40" y="159"/>
                    <a:pt x="40" y="159"/>
                  </a:cubicBezTo>
                  <a:cubicBezTo>
                    <a:pt x="41" y="159"/>
                    <a:pt x="41" y="159"/>
                    <a:pt x="41" y="159"/>
                  </a:cubicBezTo>
                  <a:cubicBezTo>
                    <a:pt x="41" y="160"/>
                    <a:pt x="41" y="160"/>
                    <a:pt x="41" y="160"/>
                  </a:cubicBezTo>
                  <a:cubicBezTo>
                    <a:pt x="43" y="161"/>
                    <a:pt x="43" y="161"/>
                    <a:pt x="43" y="161"/>
                  </a:cubicBezTo>
                  <a:cubicBezTo>
                    <a:pt x="43" y="162"/>
                    <a:pt x="43" y="162"/>
                    <a:pt x="43" y="162"/>
                  </a:cubicBezTo>
                  <a:cubicBezTo>
                    <a:pt x="44" y="162"/>
                    <a:pt x="44" y="162"/>
                    <a:pt x="44" y="162"/>
                  </a:cubicBezTo>
                  <a:cubicBezTo>
                    <a:pt x="44" y="162"/>
                    <a:pt x="44" y="162"/>
                    <a:pt x="44" y="162"/>
                  </a:cubicBezTo>
                  <a:cubicBezTo>
                    <a:pt x="45" y="162"/>
                    <a:pt x="45" y="162"/>
                    <a:pt x="45" y="162"/>
                  </a:cubicBezTo>
                  <a:cubicBezTo>
                    <a:pt x="46" y="163"/>
                    <a:pt x="46" y="163"/>
                    <a:pt x="46" y="163"/>
                  </a:cubicBezTo>
                  <a:cubicBezTo>
                    <a:pt x="46" y="164"/>
                    <a:pt x="46" y="164"/>
                    <a:pt x="46" y="164"/>
                  </a:cubicBezTo>
                  <a:cubicBezTo>
                    <a:pt x="46" y="164"/>
                    <a:pt x="46" y="164"/>
                    <a:pt x="46" y="164"/>
                  </a:cubicBezTo>
                  <a:cubicBezTo>
                    <a:pt x="47" y="165"/>
                    <a:pt x="47" y="165"/>
                    <a:pt x="47" y="165"/>
                  </a:cubicBezTo>
                  <a:cubicBezTo>
                    <a:pt x="47" y="165"/>
                    <a:pt x="47" y="165"/>
                    <a:pt x="47" y="165"/>
                  </a:cubicBezTo>
                  <a:cubicBezTo>
                    <a:pt x="48" y="165"/>
                    <a:pt x="48" y="165"/>
                    <a:pt x="48" y="165"/>
                  </a:cubicBezTo>
                  <a:cubicBezTo>
                    <a:pt x="48" y="166"/>
                    <a:pt x="48" y="166"/>
                    <a:pt x="48" y="166"/>
                  </a:cubicBezTo>
                  <a:cubicBezTo>
                    <a:pt x="48" y="167"/>
                    <a:pt x="48" y="167"/>
                    <a:pt x="48" y="167"/>
                  </a:cubicBezTo>
                  <a:cubicBezTo>
                    <a:pt x="48" y="169"/>
                    <a:pt x="48" y="169"/>
                    <a:pt x="48" y="169"/>
                  </a:cubicBezTo>
                  <a:cubicBezTo>
                    <a:pt x="47" y="169"/>
                    <a:pt x="47" y="169"/>
                    <a:pt x="47" y="169"/>
                  </a:cubicBezTo>
                  <a:cubicBezTo>
                    <a:pt x="47" y="170"/>
                    <a:pt x="47" y="170"/>
                    <a:pt x="47" y="170"/>
                  </a:cubicBezTo>
                  <a:cubicBezTo>
                    <a:pt x="46" y="171"/>
                    <a:pt x="46" y="171"/>
                    <a:pt x="46" y="171"/>
                  </a:cubicBezTo>
                  <a:cubicBezTo>
                    <a:pt x="46" y="171"/>
                    <a:pt x="46" y="171"/>
                    <a:pt x="46" y="171"/>
                  </a:cubicBezTo>
                  <a:cubicBezTo>
                    <a:pt x="45" y="173"/>
                    <a:pt x="45" y="173"/>
                    <a:pt x="45" y="173"/>
                  </a:cubicBezTo>
                  <a:cubicBezTo>
                    <a:pt x="43" y="174"/>
                    <a:pt x="43" y="174"/>
                    <a:pt x="43" y="174"/>
                  </a:cubicBezTo>
                  <a:cubicBezTo>
                    <a:pt x="42" y="174"/>
                    <a:pt x="42" y="174"/>
                    <a:pt x="42" y="174"/>
                  </a:cubicBezTo>
                  <a:cubicBezTo>
                    <a:pt x="41" y="175"/>
                    <a:pt x="41" y="175"/>
                    <a:pt x="41" y="175"/>
                  </a:cubicBezTo>
                  <a:cubicBezTo>
                    <a:pt x="40" y="175"/>
                    <a:pt x="40" y="175"/>
                    <a:pt x="40" y="175"/>
                  </a:cubicBezTo>
                  <a:cubicBezTo>
                    <a:pt x="40" y="175"/>
                    <a:pt x="40" y="175"/>
                    <a:pt x="40" y="175"/>
                  </a:cubicBezTo>
                  <a:cubicBezTo>
                    <a:pt x="38" y="175"/>
                    <a:pt x="38" y="175"/>
                    <a:pt x="38" y="175"/>
                  </a:cubicBezTo>
                  <a:cubicBezTo>
                    <a:pt x="35" y="175"/>
                    <a:pt x="35" y="175"/>
                    <a:pt x="35" y="175"/>
                  </a:cubicBezTo>
                  <a:cubicBezTo>
                    <a:pt x="34" y="175"/>
                    <a:pt x="34" y="175"/>
                    <a:pt x="34" y="175"/>
                  </a:cubicBezTo>
                  <a:cubicBezTo>
                    <a:pt x="33" y="174"/>
                    <a:pt x="33" y="174"/>
                    <a:pt x="33" y="174"/>
                  </a:cubicBezTo>
                  <a:cubicBezTo>
                    <a:pt x="32" y="174"/>
                    <a:pt x="32" y="174"/>
                    <a:pt x="32" y="174"/>
                  </a:cubicBezTo>
                  <a:cubicBezTo>
                    <a:pt x="31" y="174"/>
                    <a:pt x="31" y="174"/>
                    <a:pt x="31" y="174"/>
                  </a:cubicBezTo>
                  <a:cubicBezTo>
                    <a:pt x="30" y="174"/>
                    <a:pt x="30" y="174"/>
                    <a:pt x="30" y="174"/>
                  </a:cubicBezTo>
                  <a:cubicBezTo>
                    <a:pt x="30" y="174"/>
                    <a:pt x="30" y="174"/>
                    <a:pt x="30" y="174"/>
                  </a:cubicBezTo>
                  <a:cubicBezTo>
                    <a:pt x="29" y="174"/>
                    <a:pt x="29" y="174"/>
                    <a:pt x="29" y="174"/>
                  </a:cubicBezTo>
                  <a:cubicBezTo>
                    <a:pt x="28" y="174"/>
                    <a:pt x="28" y="174"/>
                    <a:pt x="28" y="174"/>
                  </a:cubicBezTo>
                  <a:cubicBezTo>
                    <a:pt x="27" y="173"/>
                    <a:pt x="27" y="173"/>
                    <a:pt x="27" y="173"/>
                  </a:cubicBezTo>
                  <a:cubicBezTo>
                    <a:pt x="27" y="173"/>
                    <a:pt x="27" y="173"/>
                    <a:pt x="27" y="173"/>
                  </a:cubicBezTo>
                  <a:cubicBezTo>
                    <a:pt x="26" y="173"/>
                    <a:pt x="26" y="173"/>
                    <a:pt x="26" y="173"/>
                  </a:cubicBezTo>
                  <a:cubicBezTo>
                    <a:pt x="26" y="173"/>
                    <a:pt x="26" y="173"/>
                    <a:pt x="26" y="173"/>
                  </a:cubicBezTo>
                  <a:cubicBezTo>
                    <a:pt x="26" y="172"/>
                    <a:pt x="26" y="172"/>
                    <a:pt x="26" y="172"/>
                  </a:cubicBezTo>
                  <a:cubicBezTo>
                    <a:pt x="25" y="172"/>
                    <a:pt x="25" y="172"/>
                    <a:pt x="25" y="172"/>
                  </a:cubicBezTo>
                  <a:cubicBezTo>
                    <a:pt x="24" y="173"/>
                    <a:pt x="24" y="173"/>
                    <a:pt x="24" y="173"/>
                  </a:cubicBezTo>
                  <a:cubicBezTo>
                    <a:pt x="23" y="173"/>
                    <a:pt x="23" y="173"/>
                    <a:pt x="23" y="173"/>
                  </a:cubicBezTo>
                  <a:cubicBezTo>
                    <a:pt x="23" y="172"/>
                    <a:pt x="23" y="172"/>
                    <a:pt x="23" y="172"/>
                  </a:cubicBezTo>
                  <a:cubicBezTo>
                    <a:pt x="23" y="172"/>
                    <a:pt x="23" y="172"/>
                    <a:pt x="23" y="172"/>
                  </a:cubicBezTo>
                  <a:cubicBezTo>
                    <a:pt x="24" y="172"/>
                    <a:pt x="24" y="172"/>
                    <a:pt x="24" y="172"/>
                  </a:cubicBezTo>
                  <a:cubicBezTo>
                    <a:pt x="23" y="171"/>
                    <a:pt x="23" y="171"/>
                    <a:pt x="23" y="171"/>
                  </a:cubicBezTo>
                  <a:cubicBezTo>
                    <a:pt x="23" y="172"/>
                    <a:pt x="23" y="172"/>
                    <a:pt x="23" y="172"/>
                  </a:cubicBezTo>
                  <a:cubicBezTo>
                    <a:pt x="21" y="172"/>
                    <a:pt x="21" y="172"/>
                    <a:pt x="21" y="172"/>
                  </a:cubicBezTo>
                  <a:cubicBezTo>
                    <a:pt x="21" y="171"/>
                    <a:pt x="21" y="171"/>
                    <a:pt x="21" y="171"/>
                  </a:cubicBezTo>
                  <a:cubicBezTo>
                    <a:pt x="20" y="171"/>
                    <a:pt x="20" y="171"/>
                    <a:pt x="20" y="171"/>
                  </a:cubicBezTo>
                  <a:cubicBezTo>
                    <a:pt x="20" y="171"/>
                    <a:pt x="20" y="171"/>
                    <a:pt x="20" y="171"/>
                  </a:cubicBezTo>
                  <a:cubicBezTo>
                    <a:pt x="18" y="170"/>
                    <a:pt x="18" y="170"/>
                    <a:pt x="18" y="170"/>
                  </a:cubicBezTo>
                  <a:cubicBezTo>
                    <a:pt x="18" y="169"/>
                    <a:pt x="18" y="169"/>
                    <a:pt x="18" y="169"/>
                  </a:cubicBezTo>
                  <a:cubicBezTo>
                    <a:pt x="17" y="169"/>
                    <a:pt x="17" y="169"/>
                    <a:pt x="17" y="169"/>
                  </a:cubicBezTo>
                  <a:cubicBezTo>
                    <a:pt x="16" y="169"/>
                    <a:pt x="16" y="169"/>
                    <a:pt x="16" y="169"/>
                  </a:cubicBezTo>
                  <a:cubicBezTo>
                    <a:pt x="15" y="169"/>
                    <a:pt x="15" y="169"/>
                    <a:pt x="15" y="169"/>
                  </a:cubicBezTo>
                  <a:cubicBezTo>
                    <a:pt x="15" y="169"/>
                    <a:pt x="15" y="169"/>
                    <a:pt x="15" y="169"/>
                  </a:cubicBezTo>
                  <a:cubicBezTo>
                    <a:pt x="16" y="170"/>
                    <a:pt x="16" y="170"/>
                    <a:pt x="16" y="170"/>
                  </a:cubicBezTo>
                  <a:cubicBezTo>
                    <a:pt x="16" y="171"/>
                    <a:pt x="16" y="171"/>
                    <a:pt x="16" y="171"/>
                  </a:cubicBezTo>
                  <a:cubicBezTo>
                    <a:pt x="17" y="171"/>
                    <a:pt x="17" y="171"/>
                    <a:pt x="17" y="171"/>
                  </a:cubicBezTo>
                  <a:cubicBezTo>
                    <a:pt x="18" y="172"/>
                    <a:pt x="18" y="172"/>
                    <a:pt x="18" y="172"/>
                  </a:cubicBezTo>
                  <a:cubicBezTo>
                    <a:pt x="19" y="172"/>
                    <a:pt x="19" y="172"/>
                    <a:pt x="19" y="172"/>
                  </a:cubicBezTo>
                  <a:cubicBezTo>
                    <a:pt x="19" y="172"/>
                    <a:pt x="19" y="172"/>
                    <a:pt x="19" y="172"/>
                  </a:cubicBezTo>
                  <a:cubicBezTo>
                    <a:pt x="18" y="173"/>
                    <a:pt x="18" y="173"/>
                    <a:pt x="18" y="173"/>
                  </a:cubicBezTo>
                  <a:cubicBezTo>
                    <a:pt x="18" y="173"/>
                    <a:pt x="18" y="173"/>
                    <a:pt x="18" y="173"/>
                  </a:cubicBezTo>
                  <a:cubicBezTo>
                    <a:pt x="18" y="174"/>
                    <a:pt x="18" y="174"/>
                    <a:pt x="18" y="174"/>
                  </a:cubicBezTo>
                  <a:cubicBezTo>
                    <a:pt x="20" y="173"/>
                    <a:pt x="20" y="173"/>
                    <a:pt x="20" y="173"/>
                  </a:cubicBezTo>
                  <a:cubicBezTo>
                    <a:pt x="20" y="173"/>
                    <a:pt x="20" y="173"/>
                    <a:pt x="20" y="173"/>
                  </a:cubicBezTo>
                  <a:cubicBezTo>
                    <a:pt x="21" y="173"/>
                    <a:pt x="21" y="173"/>
                    <a:pt x="21" y="173"/>
                  </a:cubicBezTo>
                  <a:cubicBezTo>
                    <a:pt x="20" y="173"/>
                    <a:pt x="20" y="173"/>
                    <a:pt x="20" y="173"/>
                  </a:cubicBezTo>
                  <a:cubicBezTo>
                    <a:pt x="20" y="174"/>
                    <a:pt x="20" y="174"/>
                    <a:pt x="20" y="174"/>
                  </a:cubicBezTo>
                  <a:cubicBezTo>
                    <a:pt x="21" y="174"/>
                    <a:pt x="21" y="174"/>
                    <a:pt x="21" y="174"/>
                  </a:cubicBezTo>
                  <a:cubicBezTo>
                    <a:pt x="21" y="174"/>
                    <a:pt x="21" y="174"/>
                    <a:pt x="21" y="174"/>
                  </a:cubicBezTo>
                  <a:cubicBezTo>
                    <a:pt x="20" y="175"/>
                    <a:pt x="20" y="175"/>
                    <a:pt x="20" y="175"/>
                  </a:cubicBezTo>
                  <a:cubicBezTo>
                    <a:pt x="20" y="175"/>
                    <a:pt x="20" y="175"/>
                    <a:pt x="20" y="175"/>
                  </a:cubicBezTo>
                  <a:cubicBezTo>
                    <a:pt x="21" y="175"/>
                    <a:pt x="21" y="175"/>
                    <a:pt x="21" y="175"/>
                  </a:cubicBezTo>
                  <a:cubicBezTo>
                    <a:pt x="21" y="175"/>
                    <a:pt x="21" y="175"/>
                    <a:pt x="21" y="175"/>
                  </a:cubicBezTo>
                  <a:cubicBezTo>
                    <a:pt x="22" y="175"/>
                    <a:pt x="22" y="175"/>
                    <a:pt x="22" y="175"/>
                  </a:cubicBezTo>
                  <a:cubicBezTo>
                    <a:pt x="22" y="175"/>
                    <a:pt x="22" y="175"/>
                    <a:pt x="22" y="175"/>
                  </a:cubicBezTo>
                  <a:cubicBezTo>
                    <a:pt x="23" y="175"/>
                    <a:pt x="23" y="175"/>
                    <a:pt x="23" y="175"/>
                  </a:cubicBezTo>
                  <a:cubicBezTo>
                    <a:pt x="25" y="176"/>
                    <a:pt x="25" y="176"/>
                    <a:pt x="25" y="176"/>
                  </a:cubicBezTo>
                  <a:cubicBezTo>
                    <a:pt x="26" y="177"/>
                    <a:pt x="26" y="177"/>
                    <a:pt x="26" y="177"/>
                  </a:cubicBezTo>
                  <a:cubicBezTo>
                    <a:pt x="26" y="177"/>
                    <a:pt x="26" y="177"/>
                    <a:pt x="26" y="177"/>
                  </a:cubicBezTo>
                  <a:cubicBezTo>
                    <a:pt x="26" y="177"/>
                    <a:pt x="26" y="177"/>
                    <a:pt x="26" y="177"/>
                  </a:cubicBezTo>
                  <a:cubicBezTo>
                    <a:pt x="26" y="178"/>
                    <a:pt x="26" y="178"/>
                    <a:pt x="26" y="178"/>
                  </a:cubicBezTo>
                  <a:cubicBezTo>
                    <a:pt x="26" y="178"/>
                    <a:pt x="26" y="178"/>
                    <a:pt x="26" y="178"/>
                  </a:cubicBezTo>
                  <a:cubicBezTo>
                    <a:pt x="26" y="179"/>
                    <a:pt x="26" y="179"/>
                    <a:pt x="26" y="179"/>
                  </a:cubicBezTo>
                  <a:cubicBezTo>
                    <a:pt x="26" y="180"/>
                    <a:pt x="26" y="180"/>
                    <a:pt x="26" y="180"/>
                  </a:cubicBezTo>
                  <a:cubicBezTo>
                    <a:pt x="25" y="180"/>
                    <a:pt x="25" y="180"/>
                    <a:pt x="25" y="180"/>
                  </a:cubicBezTo>
                  <a:cubicBezTo>
                    <a:pt x="25" y="181"/>
                    <a:pt x="25" y="181"/>
                    <a:pt x="25" y="181"/>
                  </a:cubicBezTo>
                  <a:cubicBezTo>
                    <a:pt x="26" y="181"/>
                    <a:pt x="26" y="181"/>
                    <a:pt x="26" y="181"/>
                  </a:cubicBezTo>
                  <a:cubicBezTo>
                    <a:pt x="26" y="182"/>
                    <a:pt x="26" y="182"/>
                    <a:pt x="26" y="182"/>
                  </a:cubicBezTo>
                  <a:cubicBezTo>
                    <a:pt x="27" y="183"/>
                    <a:pt x="27" y="183"/>
                    <a:pt x="27" y="183"/>
                  </a:cubicBezTo>
                  <a:cubicBezTo>
                    <a:pt x="27" y="184"/>
                    <a:pt x="27" y="184"/>
                    <a:pt x="27" y="184"/>
                  </a:cubicBezTo>
                  <a:cubicBezTo>
                    <a:pt x="28" y="184"/>
                    <a:pt x="28" y="184"/>
                    <a:pt x="28" y="184"/>
                  </a:cubicBezTo>
                  <a:cubicBezTo>
                    <a:pt x="28" y="185"/>
                    <a:pt x="28" y="185"/>
                    <a:pt x="28" y="185"/>
                  </a:cubicBezTo>
                  <a:cubicBezTo>
                    <a:pt x="28" y="186"/>
                    <a:pt x="28" y="186"/>
                    <a:pt x="28" y="186"/>
                  </a:cubicBezTo>
                  <a:cubicBezTo>
                    <a:pt x="28" y="187"/>
                    <a:pt x="28" y="187"/>
                    <a:pt x="28" y="187"/>
                  </a:cubicBezTo>
                  <a:cubicBezTo>
                    <a:pt x="28" y="187"/>
                    <a:pt x="28" y="187"/>
                    <a:pt x="28" y="187"/>
                  </a:cubicBezTo>
                  <a:cubicBezTo>
                    <a:pt x="29" y="188"/>
                    <a:pt x="29" y="188"/>
                    <a:pt x="29" y="188"/>
                  </a:cubicBezTo>
                  <a:cubicBezTo>
                    <a:pt x="30" y="188"/>
                    <a:pt x="30" y="188"/>
                    <a:pt x="30" y="188"/>
                  </a:cubicBezTo>
                  <a:cubicBezTo>
                    <a:pt x="31" y="188"/>
                    <a:pt x="31" y="188"/>
                    <a:pt x="31" y="188"/>
                  </a:cubicBezTo>
                  <a:cubicBezTo>
                    <a:pt x="32" y="188"/>
                    <a:pt x="32" y="188"/>
                    <a:pt x="32" y="188"/>
                  </a:cubicBezTo>
                  <a:cubicBezTo>
                    <a:pt x="32" y="189"/>
                    <a:pt x="32" y="189"/>
                    <a:pt x="32" y="189"/>
                  </a:cubicBezTo>
                  <a:cubicBezTo>
                    <a:pt x="33" y="189"/>
                    <a:pt x="33" y="189"/>
                    <a:pt x="33" y="189"/>
                  </a:cubicBezTo>
                  <a:cubicBezTo>
                    <a:pt x="33" y="190"/>
                    <a:pt x="33" y="190"/>
                    <a:pt x="33" y="190"/>
                  </a:cubicBezTo>
                  <a:cubicBezTo>
                    <a:pt x="34" y="190"/>
                    <a:pt x="34" y="190"/>
                    <a:pt x="34" y="190"/>
                  </a:cubicBezTo>
                  <a:cubicBezTo>
                    <a:pt x="35" y="190"/>
                    <a:pt x="35" y="190"/>
                    <a:pt x="35" y="190"/>
                  </a:cubicBezTo>
                  <a:cubicBezTo>
                    <a:pt x="35" y="191"/>
                    <a:pt x="35" y="191"/>
                    <a:pt x="35" y="191"/>
                  </a:cubicBezTo>
                  <a:cubicBezTo>
                    <a:pt x="37" y="191"/>
                    <a:pt x="37" y="191"/>
                    <a:pt x="37" y="191"/>
                  </a:cubicBezTo>
                  <a:cubicBezTo>
                    <a:pt x="38" y="191"/>
                    <a:pt x="38" y="191"/>
                    <a:pt x="38" y="191"/>
                  </a:cubicBezTo>
                  <a:cubicBezTo>
                    <a:pt x="38" y="192"/>
                    <a:pt x="38" y="192"/>
                    <a:pt x="38" y="192"/>
                  </a:cubicBezTo>
                  <a:cubicBezTo>
                    <a:pt x="39" y="191"/>
                    <a:pt x="39" y="191"/>
                    <a:pt x="39" y="191"/>
                  </a:cubicBezTo>
                  <a:cubicBezTo>
                    <a:pt x="40" y="191"/>
                    <a:pt x="40" y="191"/>
                    <a:pt x="40" y="191"/>
                  </a:cubicBezTo>
                  <a:cubicBezTo>
                    <a:pt x="40" y="190"/>
                    <a:pt x="40" y="190"/>
                    <a:pt x="40" y="190"/>
                  </a:cubicBezTo>
                  <a:cubicBezTo>
                    <a:pt x="40" y="189"/>
                    <a:pt x="40" y="189"/>
                    <a:pt x="40" y="189"/>
                  </a:cubicBezTo>
                  <a:cubicBezTo>
                    <a:pt x="40" y="189"/>
                    <a:pt x="40" y="189"/>
                    <a:pt x="40" y="189"/>
                  </a:cubicBezTo>
                  <a:cubicBezTo>
                    <a:pt x="40" y="188"/>
                    <a:pt x="40" y="188"/>
                    <a:pt x="40" y="188"/>
                  </a:cubicBezTo>
                  <a:cubicBezTo>
                    <a:pt x="40" y="188"/>
                    <a:pt x="40" y="188"/>
                    <a:pt x="40" y="188"/>
                  </a:cubicBezTo>
                  <a:cubicBezTo>
                    <a:pt x="39" y="187"/>
                    <a:pt x="39" y="187"/>
                    <a:pt x="39" y="187"/>
                  </a:cubicBezTo>
                  <a:cubicBezTo>
                    <a:pt x="39" y="187"/>
                    <a:pt x="39" y="187"/>
                    <a:pt x="39" y="187"/>
                  </a:cubicBezTo>
                  <a:cubicBezTo>
                    <a:pt x="38" y="187"/>
                    <a:pt x="38" y="187"/>
                    <a:pt x="38" y="187"/>
                  </a:cubicBezTo>
                  <a:cubicBezTo>
                    <a:pt x="38" y="187"/>
                    <a:pt x="38" y="187"/>
                    <a:pt x="38" y="187"/>
                  </a:cubicBezTo>
                  <a:cubicBezTo>
                    <a:pt x="37" y="188"/>
                    <a:pt x="37" y="188"/>
                    <a:pt x="37" y="188"/>
                  </a:cubicBezTo>
                  <a:cubicBezTo>
                    <a:pt x="36" y="187"/>
                    <a:pt x="36" y="187"/>
                    <a:pt x="36" y="187"/>
                  </a:cubicBezTo>
                  <a:cubicBezTo>
                    <a:pt x="35" y="186"/>
                    <a:pt x="35" y="186"/>
                    <a:pt x="35" y="186"/>
                  </a:cubicBezTo>
                  <a:cubicBezTo>
                    <a:pt x="34" y="186"/>
                    <a:pt x="34" y="186"/>
                    <a:pt x="34" y="186"/>
                  </a:cubicBezTo>
                  <a:cubicBezTo>
                    <a:pt x="33" y="185"/>
                    <a:pt x="33" y="185"/>
                    <a:pt x="33" y="185"/>
                  </a:cubicBezTo>
                  <a:cubicBezTo>
                    <a:pt x="33" y="184"/>
                    <a:pt x="33" y="184"/>
                    <a:pt x="33" y="184"/>
                  </a:cubicBezTo>
                  <a:cubicBezTo>
                    <a:pt x="34" y="184"/>
                    <a:pt x="34" y="184"/>
                    <a:pt x="34" y="184"/>
                  </a:cubicBezTo>
                  <a:cubicBezTo>
                    <a:pt x="34" y="183"/>
                    <a:pt x="34" y="183"/>
                    <a:pt x="34" y="183"/>
                  </a:cubicBezTo>
                  <a:cubicBezTo>
                    <a:pt x="34" y="183"/>
                    <a:pt x="34" y="183"/>
                    <a:pt x="34" y="183"/>
                  </a:cubicBezTo>
                  <a:cubicBezTo>
                    <a:pt x="34" y="182"/>
                    <a:pt x="34" y="182"/>
                    <a:pt x="34" y="182"/>
                  </a:cubicBezTo>
                  <a:cubicBezTo>
                    <a:pt x="34" y="182"/>
                    <a:pt x="34" y="182"/>
                    <a:pt x="34" y="182"/>
                  </a:cubicBezTo>
                  <a:cubicBezTo>
                    <a:pt x="34" y="181"/>
                    <a:pt x="34" y="181"/>
                    <a:pt x="34" y="181"/>
                  </a:cubicBezTo>
                  <a:cubicBezTo>
                    <a:pt x="35" y="181"/>
                    <a:pt x="35" y="181"/>
                    <a:pt x="35" y="181"/>
                  </a:cubicBezTo>
                  <a:cubicBezTo>
                    <a:pt x="36" y="182"/>
                    <a:pt x="36" y="182"/>
                    <a:pt x="36" y="182"/>
                  </a:cubicBezTo>
                  <a:cubicBezTo>
                    <a:pt x="37" y="182"/>
                    <a:pt x="37" y="182"/>
                    <a:pt x="37" y="182"/>
                  </a:cubicBezTo>
                  <a:cubicBezTo>
                    <a:pt x="38" y="183"/>
                    <a:pt x="38" y="183"/>
                    <a:pt x="38" y="183"/>
                  </a:cubicBezTo>
                  <a:cubicBezTo>
                    <a:pt x="39" y="184"/>
                    <a:pt x="39" y="184"/>
                    <a:pt x="39" y="184"/>
                  </a:cubicBezTo>
                  <a:cubicBezTo>
                    <a:pt x="40" y="184"/>
                    <a:pt x="40" y="184"/>
                    <a:pt x="40" y="184"/>
                  </a:cubicBezTo>
                  <a:cubicBezTo>
                    <a:pt x="41" y="184"/>
                    <a:pt x="41" y="184"/>
                    <a:pt x="41" y="184"/>
                  </a:cubicBezTo>
                  <a:cubicBezTo>
                    <a:pt x="42" y="184"/>
                    <a:pt x="42" y="184"/>
                    <a:pt x="42" y="184"/>
                  </a:cubicBezTo>
                  <a:cubicBezTo>
                    <a:pt x="44" y="185"/>
                    <a:pt x="44" y="185"/>
                    <a:pt x="44" y="185"/>
                  </a:cubicBezTo>
                  <a:cubicBezTo>
                    <a:pt x="46" y="186"/>
                    <a:pt x="46" y="186"/>
                    <a:pt x="46" y="186"/>
                  </a:cubicBezTo>
                  <a:cubicBezTo>
                    <a:pt x="46" y="186"/>
                    <a:pt x="46" y="186"/>
                    <a:pt x="46" y="186"/>
                  </a:cubicBezTo>
                  <a:cubicBezTo>
                    <a:pt x="47" y="185"/>
                    <a:pt x="47" y="185"/>
                    <a:pt x="47" y="185"/>
                  </a:cubicBezTo>
                  <a:cubicBezTo>
                    <a:pt x="47" y="184"/>
                    <a:pt x="47" y="184"/>
                    <a:pt x="47" y="184"/>
                  </a:cubicBezTo>
                  <a:cubicBezTo>
                    <a:pt x="47" y="184"/>
                    <a:pt x="47" y="184"/>
                    <a:pt x="47" y="184"/>
                  </a:cubicBezTo>
                  <a:cubicBezTo>
                    <a:pt x="48" y="184"/>
                    <a:pt x="48" y="184"/>
                    <a:pt x="48" y="184"/>
                  </a:cubicBezTo>
                  <a:cubicBezTo>
                    <a:pt x="47" y="182"/>
                    <a:pt x="47" y="182"/>
                    <a:pt x="47" y="182"/>
                  </a:cubicBezTo>
                  <a:cubicBezTo>
                    <a:pt x="45" y="180"/>
                    <a:pt x="45" y="180"/>
                    <a:pt x="45" y="180"/>
                  </a:cubicBezTo>
                  <a:cubicBezTo>
                    <a:pt x="45" y="179"/>
                    <a:pt x="45" y="179"/>
                    <a:pt x="45" y="179"/>
                  </a:cubicBezTo>
                  <a:cubicBezTo>
                    <a:pt x="45" y="178"/>
                    <a:pt x="45" y="178"/>
                    <a:pt x="45" y="178"/>
                  </a:cubicBezTo>
                  <a:cubicBezTo>
                    <a:pt x="46" y="178"/>
                    <a:pt x="46" y="178"/>
                    <a:pt x="46" y="178"/>
                  </a:cubicBezTo>
                  <a:cubicBezTo>
                    <a:pt x="47" y="176"/>
                    <a:pt x="47" y="176"/>
                    <a:pt x="47" y="176"/>
                  </a:cubicBezTo>
                  <a:cubicBezTo>
                    <a:pt x="47" y="175"/>
                    <a:pt x="47" y="175"/>
                    <a:pt x="47" y="175"/>
                  </a:cubicBezTo>
                  <a:cubicBezTo>
                    <a:pt x="48" y="175"/>
                    <a:pt x="48" y="175"/>
                    <a:pt x="48" y="175"/>
                  </a:cubicBezTo>
                  <a:cubicBezTo>
                    <a:pt x="49" y="174"/>
                    <a:pt x="49" y="174"/>
                    <a:pt x="49" y="174"/>
                  </a:cubicBezTo>
                  <a:cubicBezTo>
                    <a:pt x="50" y="173"/>
                    <a:pt x="50" y="173"/>
                    <a:pt x="50" y="173"/>
                  </a:cubicBezTo>
                  <a:cubicBezTo>
                    <a:pt x="51" y="171"/>
                    <a:pt x="51" y="171"/>
                    <a:pt x="51" y="171"/>
                  </a:cubicBezTo>
                  <a:cubicBezTo>
                    <a:pt x="52" y="171"/>
                    <a:pt x="52" y="171"/>
                    <a:pt x="52" y="171"/>
                  </a:cubicBezTo>
                  <a:cubicBezTo>
                    <a:pt x="53" y="171"/>
                    <a:pt x="53" y="171"/>
                    <a:pt x="53" y="171"/>
                  </a:cubicBezTo>
                  <a:cubicBezTo>
                    <a:pt x="54" y="172"/>
                    <a:pt x="54" y="172"/>
                    <a:pt x="54" y="172"/>
                  </a:cubicBezTo>
                  <a:cubicBezTo>
                    <a:pt x="55" y="172"/>
                    <a:pt x="55" y="172"/>
                    <a:pt x="55" y="172"/>
                  </a:cubicBezTo>
                  <a:cubicBezTo>
                    <a:pt x="57" y="172"/>
                    <a:pt x="57" y="172"/>
                    <a:pt x="57" y="172"/>
                  </a:cubicBezTo>
                  <a:cubicBezTo>
                    <a:pt x="57" y="172"/>
                    <a:pt x="57" y="172"/>
                    <a:pt x="57" y="172"/>
                  </a:cubicBezTo>
                  <a:cubicBezTo>
                    <a:pt x="57" y="173"/>
                    <a:pt x="57" y="173"/>
                    <a:pt x="57" y="173"/>
                  </a:cubicBezTo>
                  <a:cubicBezTo>
                    <a:pt x="58" y="172"/>
                    <a:pt x="58" y="172"/>
                    <a:pt x="58" y="172"/>
                  </a:cubicBezTo>
                  <a:cubicBezTo>
                    <a:pt x="59" y="173"/>
                    <a:pt x="59" y="173"/>
                    <a:pt x="59" y="173"/>
                  </a:cubicBezTo>
                  <a:cubicBezTo>
                    <a:pt x="59" y="174"/>
                    <a:pt x="59" y="174"/>
                    <a:pt x="59" y="174"/>
                  </a:cubicBezTo>
                  <a:cubicBezTo>
                    <a:pt x="60" y="175"/>
                    <a:pt x="60" y="175"/>
                    <a:pt x="60" y="175"/>
                  </a:cubicBezTo>
                  <a:cubicBezTo>
                    <a:pt x="60" y="173"/>
                    <a:pt x="60" y="173"/>
                    <a:pt x="60" y="173"/>
                  </a:cubicBezTo>
                  <a:cubicBezTo>
                    <a:pt x="59" y="172"/>
                    <a:pt x="59" y="172"/>
                    <a:pt x="59" y="172"/>
                  </a:cubicBezTo>
                  <a:cubicBezTo>
                    <a:pt x="60" y="172"/>
                    <a:pt x="60" y="172"/>
                    <a:pt x="60" y="172"/>
                  </a:cubicBezTo>
                  <a:cubicBezTo>
                    <a:pt x="60" y="170"/>
                    <a:pt x="60" y="170"/>
                    <a:pt x="60" y="170"/>
                  </a:cubicBezTo>
                  <a:cubicBezTo>
                    <a:pt x="60" y="169"/>
                    <a:pt x="60" y="169"/>
                    <a:pt x="60" y="169"/>
                  </a:cubicBezTo>
                  <a:cubicBezTo>
                    <a:pt x="59" y="169"/>
                    <a:pt x="59" y="169"/>
                    <a:pt x="59" y="169"/>
                  </a:cubicBezTo>
                  <a:cubicBezTo>
                    <a:pt x="59" y="168"/>
                    <a:pt x="59" y="168"/>
                    <a:pt x="59" y="168"/>
                  </a:cubicBezTo>
                  <a:cubicBezTo>
                    <a:pt x="60" y="168"/>
                    <a:pt x="60" y="168"/>
                    <a:pt x="60" y="168"/>
                  </a:cubicBezTo>
                  <a:cubicBezTo>
                    <a:pt x="59" y="167"/>
                    <a:pt x="59" y="167"/>
                    <a:pt x="59" y="167"/>
                  </a:cubicBezTo>
                  <a:cubicBezTo>
                    <a:pt x="60" y="167"/>
                    <a:pt x="60" y="167"/>
                    <a:pt x="60" y="167"/>
                  </a:cubicBezTo>
                  <a:cubicBezTo>
                    <a:pt x="59" y="166"/>
                    <a:pt x="59" y="166"/>
                    <a:pt x="59" y="166"/>
                  </a:cubicBezTo>
                  <a:cubicBezTo>
                    <a:pt x="58" y="166"/>
                    <a:pt x="58" y="166"/>
                    <a:pt x="58" y="166"/>
                  </a:cubicBezTo>
                  <a:cubicBezTo>
                    <a:pt x="57" y="166"/>
                    <a:pt x="57" y="166"/>
                    <a:pt x="57" y="166"/>
                  </a:cubicBezTo>
                  <a:cubicBezTo>
                    <a:pt x="56" y="165"/>
                    <a:pt x="56" y="165"/>
                    <a:pt x="56" y="165"/>
                  </a:cubicBezTo>
                  <a:cubicBezTo>
                    <a:pt x="57" y="164"/>
                    <a:pt x="57" y="164"/>
                    <a:pt x="57" y="164"/>
                  </a:cubicBezTo>
                  <a:cubicBezTo>
                    <a:pt x="57" y="162"/>
                    <a:pt x="57" y="162"/>
                    <a:pt x="57" y="162"/>
                  </a:cubicBezTo>
                  <a:cubicBezTo>
                    <a:pt x="57" y="162"/>
                    <a:pt x="57" y="162"/>
                    <a:pt x="57" y="162"/>
                  </a:cubicBezTo>
                  <a:cubicBezTo>
                    <a:pt x="57" y="161"/>
                    <a:pt x="57" y="161"/>
                    <a:pt x="57" y="161"/>
                  </a:cubicBezTo>
                  <a:cubicBezTo>
                    <a:pt x="57" y="161"/>
                    <a:pt x="57" y="161"/>
                    <a:pt x="57" y="161"/>
                  </a:cubicBezTo>
                  <a:cubicBezTo>
                    <a:pt x="57" y="160"/>
                    <a:pt x="57" y="160"/>
                    <a:pt x="57" y="160"/>
                  </a:cubicBezTo>
                  <a:cubicBezTo>
                    <a:pt x="57" y="160"/>
                    <a:pt x="57" y="160"/>
                    <a:pt x="57" y="160"/>
                  </a:cubicBezTo>
                  <a:cubicBezTo>
                    <a:pt x="57" y="159"/>
                    <a:pt x="57" y="159"/>
                    <a:pt x="57" y="159"/>
                  </a:cubicBezTo>
                  <a:cubicBezTo>
                    <a:pt x="56" y="157"/>
                    <a:pt x="56" y="157"/>
                    <a:pt x="56" y="157"/>
                  </a:cubicBezTo>
                  <a:cubicBezTo>
                    <a:pt x="55" y="156"/>
                    <a:pt x="55" y="156"/>
                    <a:pt x="55" y="156"/>
                  </a:cubicBezTo>
                  <a:cubicBezTo>
                    <a:pt x="53" y="155"/>
                    <a:pt x="53" y="155"/>
                    <a:pt x="53" y="155"/>
                  </a:cubicBezTo>
                  <a:cubicBezTo>
                    <a:pt x="53" y="154"/>
                    <a:pt x="53" y="154"/>
                    <a:pt x="53" y="154"/>
                  </a:cubicBezTo>
                  <a:cubicBezTo>
                    <a:pt x="54" y="154"/>
                    <a:pt x="54" y="154"/>
                    <a:pt x="54" y="154"/>
                  </a:cubicBezTo>
                  <a:cubicBezTo>
                    <a:pt x="55" y="155"/>
                    <a:pt x="55" y="155"/>
                    <a:pt x="55" y="155"/>
                  </a:cubicBezTo>
                  <a:cubicBezTo>
                    <a:pt x="56" y="155"/>
                    <a:pt x="56" y="155"/>
                    <a:pt x="56" y="155"/>
                  </a:cubicBezTo>
                  <a:cubicBezTo>
                    <a:pt x="57" y="155"/>
                    <a:pt x="57" y="155"/>
                    <a:pt x="57" y="155"/>
                  </a:cubicBezTo>
                  <a:cubicBezTo>
                    <a:pt x="59" y="155"/>
                    <a:pt x="59" y="155"/>
                    <a:pt x="59" y="155"/>
                  </a:cubicBezTo>
                  <a:cubicBezTo>
                    <a:pt x="61" y="155"/>
                    <a:pt x="61" y="155"/>
                    <a:pt x="61" y="155"/>
                  </a:cubicBezTo>
                  <a:cubicBezTo>
                    <a:pt x="62" y="156"/>
                    <a:pt x="62" y="156"/>
                    <a:pt x="62" y="156"/>
                  </a:cubicBezTo>
                  <a:cubicBezTo>
                    <a:pt x="62" y="156"/>
                    <a:pt x="62" y="156"/>
                    <a:pt x="62" y="156"/>
                  </a:cubicBezTo>
                  <a:cubicBezTo>
                    <a:pt x="63" y="157"/>
                    <a:pt x="63" y="157"/>
                    <a:pt x="63" y="157"/>
                  </a:cubicBezTo>
                  <a:cubicBezTo>
                    <a:pt x="64" y="158"/>
                    <a:pt x="64" y="158"/>
                    <a:pt x="64" y="158"/>
                  </a:cubicBezTo>
                  <a:cubicBezTo>
                    <a:pt x="64" y="158"/>
                    <a:pt x="64" y="158"/>
                    <a:pt x="64" y="158"/>
                  </a:cubicBezTo>
                  <a:cubicBezTo>
                    <a:pt x="66" y="160"/>
                    <a:pt x="66" y="160"/>
                    <a:pt x="66" y="160"/>
                  </a:cubicBezTo>
                  <a:cubicBezTo>
                    <a:pt x="65" y="160"/>
                    <a:pt x="65" y="160"/>
                    <a:pt x="65" y="160"/>
                  </a:cubicBezTo>
                  <a:cubicBezTo>
                    <a:pt x="64" y="160"/>
                    <a:pt x="64" y="160"/>
                    <a:pt x="64" y="160"/>
                  </a:cubicBezTo>
                  <a:cubicBezTo>
                    <a:pt x="63" y="161"/>
                    <a:pt x="63" y="161"/>
                    <a:pt x="63" y="161"/>
                  </a:cubicBezTo>
                  <a:cubicBezTo>
                    <a:pt x="62" y="161"/>
                    <a:pt x="62" y="161"/>
                    <a:pt x="62" y="161"/>
                  </a:cubicBezTo>
                  <a:cubicBezTo>
                    <a:pt x="62" y="161"/>
                    <a:pt x="62" y="161"/>
                    <a:pt x="62" y="161"/>
                  </a:cubicBezTo>
                  <a:cubicBezTo>
                    <a:pt x="62" y="162"/>
                    <a:pt x="62" y="162"/>
                    <a:pt x="62" y="162"/>
                  </a:cubicBezTo>
                  <a:cubicBezTo>
                    <a:pt x="61" y="162"/>
                    <a:pt x="61" y="162"/>
                    <a:pt x="61" y="162"/>
                  </a:cubicBezTo>
                  <a:cubicBezTo>
                    <a:pt x="61" y="162"/>
                    <a:pt x="61" y="162"/>
                    <a:pt x="61" y="162"/>
                  </a:cubicBezTo>
                  <a:cubicBezTo>
                    <a:pt x="61" y="162"/>
                    <a:pt x="61" y="162"/>
                    <a:pt x="61" y="162"/>
                  </a:cubicBezTo>
                  <a:cubicBezTo>
                    <a:pt x="61" y="164"/>
                    <a:pt x="61" y="164"/>
                    <a:pt x="61" y="164"/>
                  </a:cubicBezTo>
                  <a:cubicBezTo>
                    <a:pt x="61" y="164"/>
                    <a:pt x="61" y="164"/>
                    <a:pt x="61" y="164"/>
                  </a:cubicBezTo>
                  <a:cubicBezTo>
                    <a:pt x="63" y="165"/>
                    <a:pt x="63" y="165"/>
                    <a:pt x="63" y="165"/>
                  </a:cubicBezTo>
                  <a:cubicBezTo>
                    <a:pt x="65" y="167"/>
                    <a:pt x="65" y="167"/>
                    <a:pt x="65" y="167"/>
                  </a:cubicBezTo>
                  <a:cubicBezTo>
                    <a:pt x="66" y="167"/>
                    <a:pt x="66" y="167"/>
                    <a:pt x="66" y="167"/>
                  </a:cubicBezTo>
                  <a:cubicBezTo>
                    <a:pt x="67" y="167"/>
                    <a:pt x="67" y="167"/>
                    <a:pt x="67" y="167"/>
                  </a:cubicBezTo>
                  <a:cubicBezTo>
                    <a:pt x="67" y="168"/>
                    <a:pt x="67" y="168"/>
                    <a:pt x="67" y="168"/>
                  </a:cubicBezTo>
                  <a:cubicBezTo>
                    <a:pt x="68" y="167"/>
                    <a:pt x="68" y="167"/>
                    <a:pt x="68" y="167"/>
                  </a:cubicBezTo>
                  <a:cubicBezTo>
                    <a:pt x="69" y="167"/>
                    <a:pt x="69" y="167"/>
                    <a:pt x="69" y="167"/>
                  </a:cubicBezTo>
                  <a:cubicBezTo>
                    <a:pt x="69" y="167"/>
                    <a:pt x="69" y="167"/>
                    <a:pt x="69" y="167"/>
                  </a:cubicBezTo>
                  <a:cubicBezTo>
                    <a:pt x="71" y="166"/>
                    <a:pt x="71" y="166"/>
                    <a:pt x="71" y="166"/>
                  </a:cubicBezTo>
                  <a:cubicBezTo>
                    <a:pt x="71" y="165"/>
                    <a:pt x="71" y="165"/>
                    <a:pt x="71" y="165"/>
                  </a:cubicBezTo>
                  <a:cubicBezTo>
                    <a:pt x="70" y="164"/>
                    <a:pt x="70" y="164"/>
                    <a:pt x="70" y="164"/>
                  </a:cubicBezTo>
                  <a:cubicBezTo>
                    <a:pt x="71" y="163"/>
                    <a:pt x="71" y="163"/>
                    <a:pt x="71" y="163"/>
                  </a:cubicBezTo>
                  <a:cubicBezTo>
                    <a:pt x="71" y="162"/>
                    <a:pt x="71" y="162"/>
                    <a:pt x="71" y="162"/>
                  </a:cubicBezTo>
                  <a:cubicBezTo>
                    <a:pt x="70" y="162"/>
                    <a:pt x="70" y="162"/>
                    <a:pt x="70" y="162"/>
                  </a:cubicBezTo>
                  <a:cubicBezTo>
                    <a:pt x="71" y="161"/>
                    <a:pt x="71" y="161"/>
                    <a:pt x="71" y="161"/>
                  </a:cubicBezTo>
                  <a:cubicBezTo>
                    <a:pt x="73" y="161"/>
                    <a:pt x="73" y="161"/>
                    <a:pt x="73" y="161"/>
                  </a:cubicBezTo>
                  <a:cubicBezTo>
                    <a:pt x="74" y="161"/>
                    <a:pt x="74" y="161"/>
                    <a:pt x="74" y="161"/>
                  </a:cubicBezTo>
                  <a:cubicBezTo>
                    <a:pt x="75" y="161"/>
                    <a:pt x="75" y="161"/>
                    <a:pt x="75" y="161"/>
                  </a:cubicBezTo>
                  <a:cubicBezTo>
                    <a:pt x="75" y="160"/>
                    <a:pt x="75" y="160"/>
                    <a:pt x="75" y="160"/>
                  </a:cubicBezTo>
                  <a:cubicBezTo>
                    <a:pt x="74" y="160"/>
                    <a:pt x="74" y="160"/>
                    <a:pt x="74" y="160"/>
                  </a:cubicBezTo>
                  <a:cubicBezTo>
                    <a:pt x="73" y="159"/>
                    <a:pt x="73" y="159"/>
                    <a:pt x="73" y="159"/>
                  </a:cubicBezTo>
                  <a:cubicBezTo>
                    <a:pt x="74" y="159"/>
                    <a:pt x="74" y="159"/>
                    <a:pt x="74" y="159"/>
                  </a:cubicBezTo>
                  <a:cubicBezTo>
                    <a:pt x="74" y="159"/>
                    <a:pt x="74" y="159"/>
                    <a:pt x="74" y="159"/>
                  </a:cubicBezTo>
                  <a:cubicBezTo>
                    <a:pt x="75" y="159"/>
                    <a:pt x="75" y="159"/>
                    <a:pt x="75" y="159"/>
                  </a:cubicBezTo>
                  <a:cubicBezTo>
                    <a:pt x="77" y="157"/>
                    <a:pt x="77" y="157"/>
                    <a:pt x="77" y="157"/>
                  </a:cubicBezTo>
                  <a:cubicBezTo>
                    <a:pt x="77" y="157"/>
                    <a:pt x="77" y="157"/>
                    <a:pt x="77" y="157"/>
                  </a:cubicBezTo>
                  <a:cubicBezTo>
                    <a:pt x="79" y="155"/>
                    <a:pt x="79" y="155"/>
                    <a:pt x="79" y="155"/>
                  </a:cubicBezTo>
                  <a:cubicBezTo>
                    <a:pt x="79" y="155"/>
                    <a:pt x="79" y="155"/>
                    <a:pt x="79" y="155"/>
                  </a:cubicBezTo>
                  <a:cubicBezTo>
                    <a:pt x="80" y="154"/>
                    <a:pt x="80" y="154"/>
                    <a:pt x="80" y="154"/>
                  </a:cubicBezTo>
                  <a:cubicBezTo>
                    <a:pt x="81" y="155"/>
                    <a:pt x="81" y="155"/>
                    <a:pt x="81" y="155"/>
                  </a:cubicBezTo>
                  <a:cubicBezTo>
                    <a:pt x="82" y="154"/>
                    <a:pt x="82" y="154"/>
                    <a:pt x="82" y="154"/>
                  </a:cubicBezTo>
                  <a:cubicBezTo>
                    <a:pt x="82" y="154"/>
                    <a:pt x="82" y="154"/>
                    <a:pt x="82" y="154"/>
                  </a:cubicBezTo>
                  <a:cubicBezTo>
                    <a:pt x="84" y="153"/>
                    <a:pt x="84" y="153"/>
                    <a:pt x="84" y="153"/>
                  </a:cubicBezTo>
                  <a:cubicBezTo>
                    <a:pt x="84" y="154"/>
                    <a:pt x="84" y="154"/>
                    <a:pt x="84" y="154"/>
                  </a:cubicBezTo>
                  <a:cubicBezTo>
                    <a:pt x="84" y="154"/>
                    <a:pt x="84" y="154"/>
                    <a:pt x="84" y="154"/>
                  </a:cubicBezTo>
                  <a:cubicBezTo>
                    <a:pt x="84" y="154"/>
                    <a:pt x="84" y="154"/>
                    <a:pt x="84" y="154"/>
                  </a:cubicBezTo>
                  <a:cubicBezTo>
                    <a:pt x="84" y="155"/>
                    <a:pt x="84" y="155"/>
                    <a:pt x="84" y="155"/>
                  </a:cubicBezTo>
                  <a:cubicBezTo>
                    <a:pt x="84" y="155"/>
                    <a:pt x="84" y="155"/>
                    <a:pt x="84" y="155"/>
                  </a:cubicBezTo>
                  <a:cubicBezTo>
                    <a:pt x="85" y="154"/>
                    <a:pt x="85" y="154"/>
                    <a:pt x="85" y="154"/>
                  </a:cubicBezTo>
                  <a:cubicBezTo>
                    <a:pt x="86" y="154"/>
                    <a:pt x="86" y="154"/>
                    <a:pt x="86" y="154"/>
                  </a:cubicBezTo>
                  <a:cubicBezTo>
                    <a:pt x="85" y="153"/>
                    <a:pt x="85" y="153"/>
                    <a:pt x="85" y="153"/>
                  </a:cubicBezTo>
                  <a:cubicBezTo>
                    <a:pt x="84" y="153"/>
                    <a:pt x="84" y="153"/>
                    <a:pt x="84" y="153"/>
                  </a:cubicBezTo>
                  <a:cubicBezTo>
                    <a:pt x="84" y="152"/>
                    <a:pt x="84" y="152"/>
                    <a:pt x="84" y="152"/>
                  </a:cubicBezTo>
                  <a:cubicBezTo>
                    <a:pt x="86" y="151"/>
                    <a:pt x="86" y="151"/>
                    <a:pt x="86" y="151"/>
                  </a:cubicBezTo>
                  <a:cubicBezTo>
                    <a:pt x="86" y="151"/>
                    <a:pt x="86" y="151"/>
                    <a:pt x="86" y="151"/>
                  </a:cubicBezTo>
                  <a:cubicBezTo>
                    <a:pt x="86" y="151"/>
                    <a:pt x="86" y="151"/>
                    <a:pt x="86" y="151"/>
                  </a:cubicBezTo>
                  <a:cubicBezTo>
                    <a:pt x="86" y="152"/>
                    <a:pt x="86" y="152"/>
                    <a:pt x="86" y="152"/>
                  </a:cubicBezTo>
                  <a:cubicBezTo>
                    <a:pt x="86" y="152"/>
                    <a:pt x="86" y="152"/>
                    <a:pt x="86" y="152"/>
                  </a:cubicBezTo>
                  <a:cubicBezTo>
                    <a:pt x="87" y="153"/>
                    <a:pt x="87" y="153"/>
                    <a:pt x="87" y="153"/>
                  </a:cubicBezTo>
                  <a:cubicBezTo>
                    <a:pt x="87" y="153"/>
                    <a:pt x="87" y="153"/>
                    <a:pt x="87" y="153"/>
                  </a:cubicBezTo>
                  <a:cubicBezTo>
                    <a:pt x="88" y="152"/>
                    <a:pt x="88" y="152"/>
                    <a:pt x="88" y="152"/>
                  </a:cubicBezTo>
                  <a:cubicBezTo>
                    <a:pt x="87" y="152"/>
                    <a:pt x="87" y="152"/>
                    <a:pt x="87" y="152"/>
                  </a:cubicBezTo>
                  <a:cubicBezTo>
                    <a:pt x="87" y="151"/>
                    <a:pt x="87" y="151"/>
                    <a:pt x="87" y="151"/>
                  </a:cubicBezTo>
                  <a:cubicBezTo>
                    <a:pt x="87" y="150"/>
                    <a:pt x="87" y="150"/>
                    <a:pt x="87" y="150"/>
                  </a:cubicBezTo>
                  <a:cubicBezTo>
                    <a:pt x="87" y="150"/>
                    <a:pt x="87" y="150"/>
                    <a:pt x="87" y="150"/>
                  </a:cubicBezTo>
                  <a:cubicBezTo>
                    <a:pt x="90" y="149"/>
                    <a:pt x="90" y="149"/>
                    <a:pt x="90" y="149"/>
                  </a:cubicBezTo>
                  <a:cubicBezTo>
                    <a:pt x="91" y="149"/>
                    <a:pt x="91" y="149"/>
                    <a:pt x="91" y="149"/>
                  </a:cubicBezTo>
                  <a:cubicBezTo>
                    <a:pt x="92" y="149"/>
                    <a:pt x="92" y="149"/>
                    <a:pt x="92" y="149"/>
                  </a:cubicBezTo>
                  <a:cubicBezTo>
                    <a:pt x="91" y="150"/>
                    <a:pt x="91" y="150"/>
                    <a:pt x="91" y="150"/>
                  </a:cubicBezTo>
                  <a:cubicBezTo>
                    <a:pt x="90" y="150"/>
                    <a:pt x="90" y="150"/>
                    <a:pt x="90" y="150"/>
                  </a:cubicBezTo>
                  <a:cubicBezTo>
                    <a:pt x="88" y="150"/>
                    <a:pt x="88" y="150"/>
                    <a:pt x="88" y="150"/>
                  </a:cubicBezTo>
                  <a:cubicBezTo>
                    <a:pt x="89" y="151"/>
                    <a:pt x="89" y="151"/>
                    <a:pt x="89" y="151"/>
                  </a:cubicBezTo>
                  <a:cubicBezTo>
                    <a:pt x="89" y="151"/>
                    <a:pt x="89" y="151"/>
                    <a:pt x="89" y="151"/>
                  </a:cubicBezTo>
                  <a:cubicBezTo>
                    <a:pt x="90" y="151"/>
                    <a:pt x="90" y="151"/>
                    <a:pt x="90" y="151"/>
                  </a:cubicBezTo>
                  <a:cubicBezTo>
                    <a:pt x="91" y="151"/>
                    <a:pt x="91" y="151"/>
                    <a:pt x="91" y="151"/>
                  </a:cubicBezTo>
                  <a:cubicBezTo>
                    <a:pt x="90" y="152"/>
                    <a:pt x="90" y="152"/>
                    <a:pt x="90" y="152"/>
                  </a:cubicBezTo>
                  <a:cubicBezTo>
                    <a:pt x="90" y="152"/>
                    <a:pt x="90" y="152"/>
                    <a:pt x="90" y="152"/>
                  </a:cubicBezTo>
                  <a:cubicBezTo>
                    <a:pt x="91" y="153"/>
                    <a:pt x="91" y="153"/>
                    <a:pt x="91" y="153"/>
                  </a:cubicBezTo>
                  <a:cubicBezTo>
                    <a:pt x="90" y="153"/>
                    <a:pt x="90" y="153"/>
                    <a:pt x="90" y="153"/>
                  </a:cubicBezTo>
                  <a:cubicBezTo>
                    <a:pt x="89" y="153"/>
                    <a:pt x="89" y="153"/>
                    <a:pt x="89" y="153"/>
                  </a:cubicBezTo>
                  <a:cubicBezTo>
                    <a:pt x="88" y="154"/>
                    <a:pt x="88" y="154"/>
                    <a:pt x="88" y="154"/>
                  </a:cubicBezTo>
                  <a:cubicBezTo>
                    <a:pt x="89" y="155"/>
                    <a:pt x="89" y="155"/>
                    <a:pt x="89" y="155"/>
                  </a:cubicBezTo>
                  <a:cubicBezTo>
                    <a:pt x="89" y="155"/>
                    <a:pt x="89" y="155"/>
                    <a:pt x="89" y="155"/>
                  </a:cubicBezTo>
                  <a:cubicBezTo>
                    <a:pt x="90" y="155"/>
                    <a:pt x="90" y="155"/>
                    <a:pt x="90" y="155"/>
                  </a:cubicBezTo>
                  <a:cubicBezTo>
                    <a:pt x="91" y="155"/>
                    <a:pt x="91" y="155"/>
                    <a:pt x="91" y="155"/>
                  </a:cubicBezTo>
                  <a:cubicBezTo>
                    <a:pt x="91" y="155"/>
                    <a:pt x="91" y="155"/>
                    <a:pt x="91" y="155"/>
                  </a:cubicBezTo>
                  <a:cubicBezTo>
                    <a:pt x="92" y="155"/>
                    <a:pt x="92" y="155"/>
                    <a:pt x="92" y="155"/>
                  </a:cubicBezTo>
                  <a:cubicBezTo>
                    <a:pt x="92" y="156"/>
                    <a:pt x="92" y="156"/>
                    <a:pt x="92" y="156"/>
                  </a:cubicBezTo>
                  <a:cubicBezTo>
                    <a:pt x="92" y="155"/>
                    <a:pt x="92" y="155"/>
                    <a:pt x="92" y="155"/>
                  </a:cubicBezTo>
                  <a:cubicBezTo>
                    <a:pt x="93" y="154"/>
                    <a:pt x="93" y="154"/>
                    <a:pt x="93" y="154"/>
                  </a:cubicBezTo>
                  <a:cubicBezTo>
                    <a:pt x="94" y="154"/>
                    <a:pt x="94" y="154"/>
                    <a:pt x="94" y="154"/>
                  </a:cubicBezTo>
                  <a:cubicBezTo>
                    <a:pt x="94" y="154"/>
                    <a:pt x="94" y="154"/>
                    <a:pt x="94" y="154"/>
                  </a:cubicBezTo>
                  <a:cubicBezTo>
                    <a:pt x="95" y="155"/>
                    <a:pt x="95" y="155"/>
                    <a:pt x="95" y="155"/>
                  </a:cubicBezTo>
                  <a:cubicBezTo>
                    <a:pt x="95" y="155"/>
                    <a:pt x="95" y="155"/>
                    <a:pt x="95" y="155"/>
                  </a:cubicBezTo>
                  <a:cubicBezTo>
                    <a:pt x="95" y="154"/>
                    <a:pt x="95" y="154"/>
                    <a:pt x="95" y="154"/>
                  </a:cubicBezTo>
                  <a:cubicBezTo>
                    <a:pt x="95" y="154"/>
                    <a:pt x="95" y="154"/>
                    <a:pt x="95" y="154"/>
                  </a:cubicBezTo>
                  <a:cubicBezTo>
                    <a:pt x="95" y="153"/>
                    <a:pt x="95" y="153"/>
                    <a:pt x="95" y="153"/>
                  </a:cubicBezTo>
                  <a:cubicBezTo>
                    <a:pt x="95" y="153"/>
                    <a:pt x="95" y="153"/>
                    <a:pt x="95" y="153"/>
                  </a:cubicBezTo>
                  <a:cubicBezTo>
                    <a:pt x="95" y="152"/>
                    <a:pt x="95" y="152"/>
                    <a:pt x="95" y="152"/>
                  </a:cubicBezTo>
                  <a:cubicBezTo>
                    <a:pt x="96" y="152"/>
                    <a:pt x="96" y="152"/>
                    <a:pt x="96" y="152"/>
                  </a:cubicBezTo>
                  <a:cubicBezTo>
                    <a:pt x="97" y="151"/>
                    <a:pt x="97" y="151"/>
                    <a:pt x="97" y="151"/>
                  </a:cubicBezTo>
                  <a:cubicBezTo>
                    <a:pt x="98" y="151"/>
                    <a:pt x="98" y="151"/>
                    <a:pt x="98" y="151"/>
                  </a:cubicBezTo>
                  <a:cubicBezTo>
                    <a:pt x="98" y="151"/>
                    <a:pt x="98" y="151"/>
                    <a:pt x="98" y="151"/>
                  </a:cubicBezTo>
                  <a:cubicBezTo>
                    <a:pt x="99" y="151"/>
                    <a:pt x="99" y="151"/>
                    <a:pt x="99" y="151"/>
                  </a:cubicBezTo>
                  <a:cubicBezTo>
                    <a:pt x="99" y="151"/>
                    <a:pt x="99" y="151"/>
                    <a:pt x="99" y="151"/>
                  </a:cubicBezTo>
                  <a:cubicBezTo>
                    <a:pt x="100" y="151"/>
                    <a:pt x="100" y="151"/>
                    <a:pt x="100" y="151"/>
                  </a:cubicBezTo>
                  <a:cubicBezTo>
                    <a:pt x="102" y="151"/>
                    <a:pt x="102" y="151"/>
                    <a:pt x="102" y="151"/>
                  </a:cubicBezTo>
                  <a:cubicBezTo>
                    <a:pt x="102" y="151"/>
                    <a:pt x="102" y="151"/>
                    <a:pt x="102" y="151"/>
                  </a:cubicBezTo>
                  <a:cubicBezTo>
                    <a:pt x="102" y="150"/>
                    <a:pt x="102" y="150"/>
                    <a:pt x="102" y="150"/>
                  </a:cubicBezTo>
                  <a:cubicBezTo>
                    <a:pt x="103" y="150"/>
                    <a:pt x="103" y="150"/>
                    <a:pt x="103" y="150"/>
                  </a:cubicBezTo>
                  <a:cubicBezTo>
                    <a:pt x="104" y="150"/>
                    <a:pt x="104" y="150"/>
                    <a:pt x="104" y="150"/>
                  </a:cubicBezTo>
                  <a:cubicBezTo>
                    <a:pt x="104" y="149"/>
                    <a:pt x="104" y="149"/>
                    <a:pt x="104" y="149"/>
                  </a:cubicBezTo>
                  <a:cubicBezTo>
                    <a:pt x="105" y="149"/>
                    <a:pt x="105" y="149"/>
                    <a:pt x="105" y="149"/>
                  </a:cubicBezTo>
                  <a:cubicBezTo>
                    <a:pt x="106" y="148"/>
                    <a:pt x="106" y="148"/>
                    <a:pt x="106" y="148"/>
                  </a:cubicBezTo>
                  <a:cubicBezTo>
                    <a:pt x="107" y="147"/>
                    <a:pt x="107" y="147"/>
                    <a:pt x="107" y="147"/>
                  </a:cubicBezTo>
                  <a:cubicBezTo>
                    <a:pt x="107" y="147"/>
                    <a:pt x="107" y="147"/>
                    <a:pt x="107" y="147"/>
                  </a:cubicBezTo>
                  <a:cubicBezTo>
                    <a:pt x="108" y="147"/>
                    <a:pt x="108" y="147"/>
                    <a:pt x="108" y="147"/>
                  </a:cubicBezTo>
                  <a:cubicBezTo>
                    <a:pt x="108" y="147"/>
                    <a:pt x="108" y="147"/>
                    <a:pt x="108" y="147"/>
                  </a:cubicBezTo>
                  <a:cubicBezTo>
                    <a:pt x="107" y="148"/>
                    <a:pt x="107" y="148"/>
                    <a:pt x="107" y="148"/>
                  </a:cubicBezTo>
                  <a:cubicBezTo>
                    <a:pt x="108" y="148"/>
                    <a:pt x="108" y="148"/>
                    <a:pt x="108" y="148"/>
                  </a:cubicBezTo>
                  <a:cubicBezTo>
                    <a:pt x="109" y="149"/>
                    <a:pt x="109" y="149"/>
                    <a:pt x="109" y="149"/>
                  </a:cubicBezTo>
                  <a:cubicBezTo>
                    <a:pt x="109" y="150"/>
                    <a:pt x="109" y="150"/>
                    <a:pt x="109" y="150"/>
                  </a:cubicBezTo>
                  <a:cubicBezTo>
                    <a:pt x="108" y="150"/>
                    <a:pt x="108" y="150"/>
                    <a:pt x="108" y="150"/>
                  </a:cubicBezTo>
                  <a:cubicBezTo>
                    <a:pt x="109" y="151"/>
                    <a:pt x="109" y="151"/>
                    <a:pt x="109" y="151"/>
                  </a:cubicBezTo>
                  <a:cubicBezTo>
                    <a:pt x="109" y="152"/>
                    <a:pt x="109" y="152"/>
                    <a:pt x="109" y="152"/>
                  </a:cubicBezTo>
                  <a:cubicBezTo>
                    <a:pt x="109" y="152"/>
                    <a:pt x="109" y="152"/>
                    <a:pt x="109" y="152"/>
                  </a:cubicBezTo>
                  <a:cubicBezTo>
                    <a:pt x="111" y="152"/>
                    <a:pt x="111" y="152"/>
                    <a:pt x="111" y="152"/>
                  </a:cubicBezTo>
                  <a:cubicBezTo>
                    <a:pt x="112" y="152"/>
                    <a:pt x="112" y="152"/>
                    <a:pt x="112" y="152"/>
                  </a:cubicBezTo>
                  <a:cubicBezTo>
                    <a:pt x="112" y="151"/>
                    <a:pt x="112" y="151"/>
                    <a:pt x="112" y="151"/>
                  </a:cubicBezTo>
                  <a:cubicBezTo>
                    <a:pt x="111" y="151"/>
                    <a:pt x="111" y="151"/>
                    <a:pt x="111" y="151"/>
                  </a:cubicBezTo>
                  <a:cubicBezTo>
                    <a:pt x="110" y="150"/>
                    <a:pt x="110" y="150"/>
                    <a:pt x="110" y="150"/>
                  </a:cubicBezTo>
                  <a:cubicBezTo>
                    <a:pt x="111" y="150"/>
                    <a:pt x="111" y="150"/>
                    <a:pt x="111" y="150"/>
                  </a:cubicBezTo>
                  <a:cubicBezTo>
                    <a:pt x="111" y="149"/>
                    <a:pt x="111" y="149"/>
                    <a:pt x="111" y="149"/>
                  </a:cubicBezTo>
                  <a:cubicBezTo>
                    <a:pt x="112" y="150"/>
                    <a:pt x="112" y="150"/>
                    <a:pt x="112" y="150"/>
                  </a:cubicBezTo>
                  <a:cubicBezTo>
                    <a:pt x="113" y="149"/>
                    <a:pt x="113" y="149"/>
                    <a:pt x="113" y="149"/>
                  </a:cubicBezTo>
                  <a:cubicBezTo>
                    <a:pt x="114" y="148"/>
                    <a:pt x="114" y="148"/>
                    <a:pt x="114" y="148"/>
                  </a:cubicBezTo>
                  <a:cubicBezTo>
                    <a:pt x="114" y="148"/>
                    <a:pt x="114" y="148"/>
                    <a:pt x="114" y="148"/>
                  </a:cubicBezTo>
                  <a:cubicBezTo>
                    <a:pt x="115" y="148"/>
                    <a:pt x="115" y="148"/>
                    <a:pt x="115" y="148"/>
                  </a:cubicBezTo>
                  <a:cubicBezTo>
                    <a:pt x="116" y="148"/>
                    <a:pt x="116" y="148"/>
                    <a:pt x="116" y="148"/>
                  </a:cubicBezTo>
                  <a:cubicBezTo>
                    <a:pt x="115" y="147"/>
                    <a:pt x="115" y="147"/>
                    <a:pt x="115" y="147"/>
                  </a:cubicBezTo>
                  <a:cubicBezTo>
                    <a:pt x="114" y="147"/>
                    <a:pt x="114" y="147"/>
                    <a:pt x="114" y="147"/>
                  </a:cubicBezTo>
                  <a:cubicBezTo>
                    <a:pt x="114" y="146"/>
                    <a:pt x="114" y="146"/>
                    <a:pt x="114" y="146"/>
                  </a:cubicBezTo>
                  <a:cubicBezTo>
                    <a:pt x="113" y="145"/>
                    <a:pt x="113" y="145"/>
                    <a:pt x="113" y="145"/>
                  </a:cubicBezTo>
                  <a:cubicBezTo>
                    <a:pt x="112" y="145"/>
                    <a:pt x="112" y="145"/>
                    <a:pt x="112" y="145"/>
                  </a:cubicBezTo>
                  <a:cubicBezTo>
                    <a:pt x="112" y="145"/>
                    <a:pt x="112" y="145"/>
                    <a:pt x="112" y="145"/>
                  </a:cubicBezTo>
                  <a:cubicBezTo>
                    <a:pt x="112" y="145"/>
                    <a:pt x="112" y="145"/>
                    <a:pt x="112" y="145"/>
                  </a:cubicBezTo>
                  <a:cubicBezTo>
                    <a:pt x="111" y="143"/>
                    <a:pt x="111" y="143"/>
                    <a:pt x="111" y="143"/>
                  </a:cubicBezTo>
                  <a:cubicBezTo>
                    <a:pt x="111" y="143"/>
                    <a:pt x="111" y="143"/>
                    <a:pt x="111" y="143"/>
                  </a:cubicBezTo>
                  <a:cubicBezTo>
                    <a:pt x="110" y="142"/>
                    <a:pt x="110" y="142"/>
                    <a:pt x="110" y="142"/>
                  </a:cubicBezTo>
                  <a:cubicBezTo>
                    <a:pt x="110" y="142"/>
                    <a:pt x="110" y="142"/>
                    <a:pt x="110" y="142"/>
                  </a:cubicBezTo>
                  <a:cubicBezTo>
                    <a:pt x="111" y="141"/>
                    <a:pt x="111" y="141"/>
                    <a:pt x="111" y="141"/>
                  </a:cubicBezTo>
                  <a:cubicBezTo>
                    <a:pt x="111" y="141"/>
                    <a:pt x="111" y="141"/>
                    <a:pt x="111" y="141"/>
                  </a:cubicBezTo>
                  <a:cubicBezTo>
                    <a:pt x="110" y="140"/>
                    <a:pt x="110" y="140"/>
                    <a:pt x="110" y="140"/>
                  </a:cubicBezTo>
                  <a:cubicBezTo>
                    <a:pt x="111" y="139"/>
                    <a:pt x="111" y="139"/>
                    <a:pt x="111" y="139"/>
                  </a:cubicBezTo>
                  <a:cubicBezTo>
                    <a:pt x="112" y="140"/>
                    <a:pt x="112" y="140"/>
                    <a:pt x="112" y="140"/>
                  </a:cubicBezTo>
                  <a:cubicBezTo>
                    <a:pt x="112" y="139"/>
                    <a:pt x="112" y="139"/>
                    <a:pt x="112" y="139"/>
                  </a:cubicBezTo>
                  <a:cubicBezTo>
                    <a:pt x="113" y="140"/>
                    <a:pt x="113" y="140"/>
                    <a:pt x="113" y="140"/>
                  </a:cubicBezTo>
                  <a:cubicBezTo>
                    <a:pt x="114" y="140"/>
                    <a:pt x="114" y="140"/>
                    <a:pt x="114" y="140"/>
                  </a:cubicBezTo>
                  <a:cubicBezTo>
                    <a:pt x="115" y="140"/>
                    <a:pt x="115" y="140"/>
                    <a:pt x="115" y="140"/>
                  </a:cubicBezTo>
                  <a:cubicBezTo>
                    <a:pt x="118" y="140"/>
                    <a:pt x="118" y="140"/>
                    <a:pt x="118" y="140"/>
                  </a:cubicBezTo>
                  <a:cubicBezTo>
                    <a:pt x="122" y="140"/>
                    <a:pt x="122" y="140"/>
                    <a:pt x="122" y="140"/>
                  </a:cubicBezTo>
                  <a:cubicBezTo>
                    <a:pt x="123" y="141"/>
                    <a:pt x="123" y="141"/>
                    <a:pt x="123" y="141"/>
                  </a:cubicBezTo>
                  <a:cubicBezTo>
                    <a:pt x="126" y="141"/>
                    <a:pt x="126" y="141"/>
                    <a:pt x="126" y="141"/>
                  </a:cubicBezTo>
                  <a:cubicBezTo>
                    <a:pt x="126" y="142"/>
                    <a:pt x="126" y="142"/>
                    <a:pt x="126" y="142"/>
                  </a:cubicBezTo>
                  <a:cubicBezTo>
                    <a:pt x="126" y="142"/>
                    <a:pt x="126" y="142"/>
                    <a:pt x="126" y="142"/>
                  </a:cubicBezTo>
                  <a:cubicBezTo>
                    <a:pt x="127" y="143"/>
                    <a:pt x="127" y="143"/>
                    <a:pt x="127" y="143"/>
                  </a:cubicBezTo>
                  <a:cubicBezTo>
                    <a:pt x="127" y="143"/>
                    <a:pt x="127" y="143"/>
                    <a:pt x="127" y="143"/>
                  </a:cubicBezTo>
                  <a:cubicBezTo>
                    <a:pt x="129" y="142"/>
                    <a:pt x="129" y="142"/>
                    <a:pt x="129" y="142"/>
                  </a:cubicBezTo>
                  <a:cubicBezTo>
                    <a:pt x="129" y="143"/>
                    <a:pt x="129" y="143"/>
                    <a:pt x="129" y="143"/>
                  </a:cubicBezTo>
                  <a:cubicBezTo>
                    <a:pt x="130" y="143"/>
                    <a:pt x="130" y="143"/>
                    <a:pt x="130" y="143"/>
                  </a:cubicBezTo>
                  <a:cubicBezTo>
                    <a:pt x="130" y="144"/>
                    <a:pt x="130" y="144"/>
                    <a:pt x="130" y="144"/>
                  </a:cubicBezTo>
                  <a:cubicBezTo>
                    <a:pt x="132" y="144"/>
                    <a:pt x="132" y="144"/>
                    <a:pt x="132" y="144"/>
                  </a:cubicBezTo>
                  <a:cubicBezTo>
                    <a:pt x="134" y="145"/>
                    <a:pt x="134" y="145"/>
                    <a:pt x="134" y="145"/>
                  </a:cubicBezTo>
                  <a:cubicBezTo>
                    <a:pt x="137" y="145"/>
                    <a:pt x="137" y="145"/>
                    <a:pt x="137" y="145"/>
                  </a:cubicBezTo>
                  <a:cubicBezTo>
                    <a:pt x="137" y="146"/>
                    <a:pt x="137" y="146"/>
                    <a:pt x="137" y="146"/>
                  </a:cubicBezTo>
                  <a:cubicBezTo>
                    <a:pt x="138" y="147"/>
                    <a:pt x="138" y="147"/>
                    <a:pt x="138" y="147"/>
                  </a:cubicBezTo>
                  <a:cubicBezTo>
                    <a:pt x="139" y="147"/>
                    <a:pt x="139" y="147"/>
                    <a:pt x="139" y="147"/>
                  </a:cubicBezTo>
                  <a:cubicBezTo>
                    <a:pt x="141" y="148"/>
                    <a:pt x="141" y="148"/>
                    <a:pt x="141" y="148"/>
                  </a:cubicBezTo>
                  <a:cubicBezTo>
                    <a:pt x="142" y="150"/>
                    <a:pt x="142" y="150"/>
                    <a:pt x="142" y="150"/>
                  </a:cubicBezTo>
                  <a:cubicBezTo>
                    <a:pt x="143" y="150"/>
                    <a:pt x="143" y="150"/>
                    <a:pt x="143" y="150"/>
                  </a:cubicBezTo>
                  <a:cubicBezTo>
                    <a:pt x="143" y="150"/>
                    <a:pt x="143" y="150"/>
                    <a:pt x="143" y="150"/>
                  </a:cubicBezTo>
                  <a:cubicBezTo>
                    <a:pt x="142" y="149"/>
                    <a:pt x="142" y="149"/>
                    <a:pt x="142" y="149"/>
                  </a:cubicBezTo>
                  <a:cubicBezTo>
                    <a:pt x="143" y="148"/>
                    <a:pt x="143" y="148"/>
                    <a:pt x="143" y="148"/>
                  </a:cubicBezTo>
                  <a:cubicBezTo>
                    <a:pt x="143" y="148"/>
                    <a:pt x="143" y="148"/>
                    <a:pt x="143" y="148"/>
                  </a:cubicBezTo>
                  <a:cubicBezTo>
                    <a:pt x="143" y="147"/>
                    <a:pt x="143" y="147"/>
                    <a:pt x="143" y="147"/>
                  </a:cubicBezTo>
                  <a:cubicBezTo>
                    <a:pt x="143" y="147"/>
                    <a:pt x="143" y="147"/>
                    <a:pt x="143" y="147"/>
                  </a:cubicBezTo>
                  <a:cubicBezTo>
                    <a:pt x="143" y="144"/>
                    <a:pt x="143" y="144"/>
                    <a:pt x="143" y="144"/>
                  </a:cubicBezTo>
                  <a:cubicBezTo>
                    <a:pt x="144" y="144"/>
                    <a:pt x="144" y="144"/>
                    <a:pt x="144" y="144"/>
                  </a:cubicBezTo>
                  <a:cubicBezTo>
                    <a:pt x="143" y="144"/>
                    <a:pt x="143" y="144"/>
                    <a:pt x="143" y="144"/>
                  </a:cubicBezTo>
                  <a:cubicBezTo>
                    <a:pt x="143" y="144"/>
                    <a:pt x="143" y="144"/>
                    <a:pt x="143" y="144"/>
                  </a:cubicBezTo>
                  <a:cubicBezTo>
                    <a:pt x="142" y="144"/>
                    <a:pt x="142" y="144"/>
                    <a:pt x="142" y="144"/>
                  </a:cubicBezTo>
                  <a:cubicBezTo>
                    <a:pt x="141" y="144"/>
                    <a:pt x="141" y="144"/>
                    <a:pt x="141" y="144"/>
                  </a:cubicBezTo>
                  <a:cubicBezTo>
                    <a:pt x="140" y="144"/>
                    <a:pt x="140" y="144"/>
                    <a:pt x="140" y="144"/>
                  </a:cubicBezTo>
                  <a:cubicBezTo>
                    <a:pt x="138" y="142"/>
                    <a:pt x="138" y="142"/>
                    <a:pt x="138" y="142"/>
                  </a:cubicBezTo>
                  <a:cubicBezTo>
                    <a:pt x="138" y="142"/>
                    <a:pt x="138" y="142"/>
                    <a:pt x="138" y="142"/>
                  </a:cubicBezTo>
                  <a:cubicBezTo>
                    <a:pt x="137" y="141"/>
                    <a:pt x="137" y="141"/>
                    <a:pt x="137" y="141"/>
                  </a:cubicBezTo>
                  <a:cubicBezTo>
                    <a:pt x="137" y="140"/>
                    <a:pt x="137" y="140"/>
                    <a:pt x="137" y="140"/>
                  </a:cubicBezTo>
                  <a:cubicBezTo>
                    <a:pt x="137" y="139"/>
                    <a:pt x="137" y="139"/>
                    <a:pt x="137" y="139"/>
                  </a:cubicBezTo>
                  <a:cubicBezTo>
                    <a:pt x="136" y="140"/>
                    <a:pt x="136" y="140"/>
                    <a:pt x="136" y="140"/>
                  </a:cubicBezTo>
                  <a:cubicBezTo>
                    <a:pt x="135" y="140"/>
                    <a:pt x="135" y="140"/>
                    <a:pt x="135" y="140"/>
                  </a:cubicBezTo>
                  <a:cubicBezTo>
                    <a:pt x="134" y="140"/>
                    <a:pt x="134" y="140"/>
                    <a:pt x="134" y="140"/>
                  </a:cubicBezTo>
                  <a:cubicBezTo>
                    <a:pt x="133" y="139"/>
                    <a:pt x="133" y="139"/>
                    <a:pt x="133" y="139"/>
                  </a:cubicBezTo>
                  <a:cubicBezTo>
                    <a:pt x="133" y="140"/>
                    <a:pt x="133" y="140"/>
                    <a:pt x="133" y="140"/>
                  </a:cubicBezTo>
                  <a:cubicBezTo>
                    <a:pt x="132" y="138"/>
                    <a:pt x="132" y="138"/>
                    <a:pt x="132" y="138"/>
                  </a:cubicBezTo>
                  <a:cubicBezTo>
                    <a:pt x="132" y="138"/>
                    <a:pt x="132" y="138"/>
                    <a:pt x="132" y="138"/>
                  </a:cubicBezTo>
                  <a:cubicBezTo>
                    <a:pt x="131" y="136"/>
                    <a:pt x="131" y="136"/>
                    <a:pt x="131" y="136"/>
                  </a:cubicBezTo>
                  <a:cubicBezTo>
                    <a:pt x="131" y="136"/>
                    <a:pt x="131" y="136"/>
                    <a:pt x="131" y="136"/>
                  </a:cubicBezTo>
                  <a:cubicBezTo>
                    <a:pt x="132" y="136"/>
                    <a:pt x="132" y="136"/>
                    <a:pt x="132" y="136"/>
                  </a:cubicBezTo>
                  <a:cubicBezTo>
                    <a:pt x="132" y="135"/>
                    <a:pt x="132" y="135"/>
                    <a:pt x="132" y="135"/>
                  </a:cubicBezTo>
                  <a:cubicBezTo>
                    <a:pt x="132" y="134"/>
                    <a:pt x="132" y="134"/>
                    <a:pt x="132" y="134"/>
                  </a:cubicBezTo>
                  <a:cubicBezTo>
                    <a:pt x="131" y="134"/>
                    <a:pt x="131" y="134"/>
                    <a:pt x="131" y="134"/>
                  </a:cubicBezTo>
                  <a:cubicBezTo>
                    <a:pt x="131" y="133"/>
                    <a:pt x="131" y="133"/>
                    <a:pt x="131" y="133"/>
                  </a:cubicBezTo>
                  <a:cubicBezTo>
                    <a:pt x="132" y="132"/>
                    <a:pt x="132" y="132"/>
                    <a:pt x="132" y="132"/>
                  </a:cubicBezTo>
                  <a:cubicBezTo>
                    <a:pt x="132" y="132"/>
                    <a:pt x="132" y="132"/>
                    <a:pt x="132" y="132"/>
                  </a:cubicBezTo>
                  <a:cubicBezTo>
                    <a:pt x="131" y="131"/>
                    <a:pt x="131" y="131"/>
                    <a:pt x="131" y="131"/>
                  </a:cubicBezTo>
                  <a:cubicBezTo>
                    <a:pt x="130" y="131"/>
                    <a:pt x="130" y="131"/>
                    <a:pt x="130" y="131"/>
                  </a:cubicBezTo>
                  <a:cubicBezTo>
                    <a:pt x="130" y="130"/>
                    <a:pt x="130" y="130"/>
                    <a:pt x="130" y="130"/>
                  </a:cubicBezTo>
                  <a:cubicBezTo>
                    <a:pt x="129" y="129"/>
                    <a:pt x="129" y="129"/>
                    <a:pt x="129" y="129"/>
                  </a:cubicBezTo>
                  <a:cubicBezTo>
                    <a:pt x="129" y="130"/>
                    <a:pt x="129" y="130"/>
                    <a:pt x="129" y="130"/>
                  </a:cubicBezTo>
                  <a:cubicBezTo>
                    <a:pt x="128" y="129"/>
                    <a:pt x="128" y="129"/>
                    <a:pt x="128" y="129"/>
                  </a:cubicBezTo>
                  <a:cubicBezTo>
                    <a:pt x="128" y="127"/>
                    <a:pt x="128" y="127"/>
                    <a:pt x="128" y="127"/>
                  </a:cubicBezTo>
                  <a:cubicBezTo>
                    <a:pt x="128" y="127"/>
                    <a:pt x="128" y="127"/>
                    <a:pt x="128" y="127"/>
                  </a:cubicBezTo>
                  <a:cubicBezTo>
                    <a:pt x="128" y="126"/>
                    <a:pt x="128" y="126"/>
                    <a:pt x="128" y="126"/>
                  </a:cubicBezTo>
                  <a:cubicBezTo>
                    <a:pt x="127" y="125"/>
                    <a:pt x="127" y="125"/>
                    <a:pt x="127" y="125"/>
                  </a:cubicBezTo>
                  <a:cubicBezTo>
                    <a:pt x="128" y="125"/>
                    <a:pt x="128" y="125"/>
                    <a:pt x="128" y="125"/>
                  </a:cubicBezTo>
                  <a:cubicBezTo>
                    <a:pt x="130" y="123"/>
                    <a:pt x="130" y="123"/>
                    <a:pt x="130" y="123"/>
                  </a:cubicBezTo>
                  <a:cubicBezTo>
                    <a:pt x="131" y="122"/>
                    <a:pt x="131" y="122"/>
                    <a:pt x="131" y="122"/>
                  </a:cubicBezTo>
                  <a:cubicBezTo>
                    <a:pt x="131" y="122"/>
                    <a:pt x="131" y="122"/>
                    <a:pt x="131" y="122"/>
                  </a:cubicBezTo>
                  <a:cubicBezTo>
                    <a:pt x="130" y="121"/>
                    <a:pt x="130" y="121"/>
                    <a:pt x="130" y="121"/>
                  </a:cubicBezTo>
                  <a:cubicBezTo>
                    <a:pt x="130" y="120"/>
                    <a:pt x="130" y="120"/>
                    <a:pt x="130" y="120"/>
                  </a:cubicBezTo>
                  <a:cubicBezTo>
                    <a:pt x="131" y="119"/>
                    <a:pt x="131" y="119"/>
                    <a:pt x="131" y="119"/>
                  </a:cubicBezTo>
                  <a:cubicBezTo>
                    <a:pt x="130" y="118"/>
                    <a:pt x="130" y="118"/>
                    <a:pt x="130" y="118"/>
                  </a:cubicBezTo>
                  <a:cubicBezTo>
                    <a:pt x="130" y="117"/>
                    <a:pt x="130" y="117"/>
                    <a:pt x="130" y="117"/>
                  </a:cubicBezTo>
                  <a:cubicBezTo>
                    <a:pt x="130" y="116"/>
                    <a:pt x="130" y="116"/>
                    <a:pt x="130" y="116"/>
                  </a:cubicBezTo>
                  <a:cubicBezTo>
                    <a:pt x="130" y="115"/>
                    <a:pt x="130" y="115"/>
                    <a:pt x="130" y="115"/>
                  </a:cubicBezTo>
                  <a:cubicBezTo>
                    <a:pt x="130" y="115"/>
                    <a:pt x="130" y="115"/>
                    <a:pt x="130" y="115"/>
                  </a:cubicBezTo>
                  <a:cubicBezTo>
                    <a:pt x="130" y="114"/>
                    <a:pt x="130" y="114"/>
                    <a:pt x="130" y="114"/>
                  </a:cubicBezTo>
                  <a:cubicBezTo>
                    <a:pt x="130" y="113"/>
                    <a:pt x="130" y="113"/>
                    <a:pt x="130" y="113"/>
                  </a:cubicBezTo>
                  <a:cubicBezTo>
                    <a:pt x="130" y="112"/>
                    <a:pt x="130" y="112"/>
                    <a:pt x="130" y="112"/>
                  </a:cubicBezTo>
                  <a:cubicBezTo>
                    <a:pt x="130" y="111"/>
                    <a:pt x="130" y="111"/>
                    <a:pt x="130" y="111"/>
                  </a:cubicBezTo>
                  <a:cubicBezTo>
                    <a:pt x="130" y="110"/>
                    <a:pt x="130" y="110"/>
                    <a:pt x="130" y="110"/>
                  </a:cubicBezTo>
                  <a:cubicBezTo>
                    <a:pt x="130" y="108"/>
                    <a:pt x="130" y="108"/>
                    <a:pt x="130" y="108"/>
                  </a:cubicBezTo>
                  <a:cubicBezTo>
                    <a:pt x="130" y="108"/>
                    <a:pt x="130" y="108"/>
                    <a:pt x="130" y="108"/>
                  </a:cubicBezTo>
                  <a:cubicBezTo>
                    <a:pt x="131" y="108"/>
                    <a:pt x="131" y="108"/>
                    <a:pt x="131" y="108"/>
                  </a:cubicBezTo>
                  <a:cubicBezTo>
                    <a:pt x="131" y="109"/>
                    <a:pt x="131" y="109"/>
                    <a:pt x="131" y="109"/>
                  </a:cubicBezTo>
                  <a:cubicBezTo>
                    <a:pt x="131" y="109"/>
                    <a:pt x="131" y="109"/>
                    <a:pt x="131" y="109"/>
                  </a:cubicBezTo>
                  <a:cubicBezTo>
                    <a:pt x="132" y="109"/>
                    <a:pt x="132" y="109"/>
                    <a:pt x="132" y="109"/>
                  </a:cubicBezTo>
                  <a:cubicBezTo>
                    <a:pt x="133" y="109"/>
                    <a:pt x="133" y="109"/>
                    <a:pt x="133" y="109"/>
                  </a:cubicBezTo>
                  <a:cubicBezTo>
                    <a:pt x="135" y="108"/>
                    <a:pt x="135" y="108"/>
                    <a:pt x="135" y="108"/>
                  </a:cubicBezTo>
                  <a:cubicBezTo>
                    <a:pt x="135" y="108"/>
                    <a:pt x="135" y="108"/>
                    <a:pt x="135" y="108"/>
                  </a:cubicBezTo>
                  <a:cubicBezTo>
                    <a:pt x="136" y="109"/>
                    <a:pt x="136" y="109"/>
                    <a:pt x="136" y="109"/>
                  </a:cubicBezTo>
                  <a:cubicBezTo>
                    <a:pt x="137" y="108"/>
                    <a:pt x="137" y="108"/>
                    <a:pt x="137" y="108"/>
                  </a:cubicBezTo>
                  <a:cubicBezTo>
                    <a:pt x="138" y="108"/>
                    <a:pt x="138" y="108"/>
                    <a:pt x="138" y="108"/>
                  </a:cubicBezTo>
                  <a:cubicBezTo>
                    <a:pt x="140" y="109"/>
                    <a:pt x="140" y="109"/>
                    <a:pt x="140" y="109"/>
                  </a:cubicBezTo>
                  <a:cubicBezTo>
                    <a:pt x="142" y="109"/>
                    <a:pt x="142" y="109"/>
                    <a:pt x="142" y="109"/>
                  </a:cubicBezTo>
                  <a:cubicBezTo>
                    <a:pt x="142" y="109"/>
                    <a:pt x="142" y="109"/>
                    <a:pt x="142" y="109"/>
                  </a:cubicBezTo>
                  <a:cubicBezTo>
                    <a:pt x="143" y="110"/>
                    <a:pt x="143" y="110"/>
                    <a:pt x="143" y="110"/>
                  </a:cubicBezTo>
                  <a:cubicBezTo>
                    <a:pt x="142" y="110"/>
                    <a:pt x="142" y="110"/>
                    <a:pt x="142" y="110"/>
                  </a:cubicBezTo>
                  <a:cubicBezTo>
                    <a:pt x="143" y="111"/>
                    <a:pt x="143" y="111"/>
                    <a:pt x="143" y="111"/>
                  </a:cubicBezTo>
                  <a:cubicBezTo>
                    <a:pt x="143" y="112"/>
                    <a:pt x="143" y="112"/>
                    <a:pt x="143" y="112"/>
                  </a:cubicBezTo>
                  <a:cubicBezTo>
                    <a:pt x="143" y="113"/>
                    <a:pt x="143" y="113"/>
                    <a:pt x="143" y="113"/>
                  </a:cubicBezTo>
                  <a:cubicBezTo>
                    <a:pt x="143" y="114"/>
                    <a:pt x="143" y="114"/>
                    <a:pt x="143" y="114"/>
                  </a:cubicBezTo>
                  <a:cubicBezTo>
                    <a:pt x="144" y="115"/>
                    <a:pt x="144" y="115"/>
                    <a:pt x="144" y="115"/>
                  </a:cubicBezTo>
                  <a:cubicBezTo>
                    <a:pt x="143" y="118"/>
                    <a:pt x="143" y="118"/>
                    <a:pt x="143" y="118"/>
                  </a:cubicBezTo>
                  <a:cubicBezTo>
                    <a:pt x="144" y="118"/>
                    <a:pt x="144" y="118"/>
                    <a:pt x="144" y="118"/>
                  </a:cubicBezTo>
                  <a:cubicBezTo>
                    <a:pt x="144" y="119"/>
                    <a:pt x="144" y="119"/>
                    <a:pt x="144" y="119"/>
                  </a:cubicBezTo>
                  <a:cubicBezTo>
                    <a:pt x="144" y="119"/>
                    <a:pt x="144" y="119"/>
                    <a:pt x="144" y="119"/>
                  </a:cubicBezTo>
                  <a:cubicBezTo>
                    <a:pt x="144" y="120"/>
                    <a:pt x="144" y="120"/>
                    <a:pt x="144" y="120"/>
                  </a:cubicBezTo>
                  <a:cubicBezTo>
                    <a:pt x="143" y="120"/>
                    <a:pt x="143" y="120"/>
                    <a:pt x="143" y="120"/>
                  </a:cubicBezTo>
                  <a:cubicBezTo>
                    <a:pt x="144" y="121"/>
                    <a:pt x="144" y="121"/>
                    <a:pt x="144" y="121"/>
                  </a:cubicBezTo>
                  <a:cubicBezTo>
                    <a:pt x="144" y="122"/>
                    <a:pt x="144" y="122"/>
                    <a:pt x="144" y="122"/>
                  </a:cubicBezTo>
                  <a:cubicBezTo>
                    <a:pt x="145" y="123"/>
                    <a:pt x="145" y="123"/>
                    <a:pt x="145" y="123"/>
                  </a:cubicBezTo>
                  <a:cubicBezTo>
                    <a:pt x="146" y="123"/>
                    <a:pt x="146" y="123"/>
                    <a:pt x="146" y="123"/>
                  </a:cubicBezTo>
                  <a:cubicBezTo>
                    <a:pt x="146" y="124"/>
                    <a:pt x="146" y="124"/>
                    <a:pt x="146" y="124"/>
                  </a:cubicBezTo>
                  <a:cubicBezTo>
                    <a:pt x="147" y="123"/>
                    <a:pt x="147" y="123"/>
                    <a:pt x="147" y="123"/>
                  </a:cubicBezTo>
                  <a:cubicBezTo>
                    <a:pt x="147" y="124"/>
                    <a:pt x="147" y="124"/>
                    <a:pt x="147" y="124"/>
                  </a:cubicBezTo>
                  <a:cubicBezTo>
                    <a:pt x="148" y="125"/>
                    <a:pt x="148" y="125"/>
                    <a:pt x="148" y="125"/>
                  </a:cubicBezTo>
                  <a:cubicBezTo>
                    <a:pt x="149" y="126"/>
                    <a:pt x="149" y="126"/>
                    <a:pt x="149" y="126"/>
                  </a:cubicBezTo>
                  <a:cubicBezTo>
                    <a:pt x="149" y="127"/>
                    <a:pt x="149" y="127"/>
                    <a:pt x="149" y="127"/>
                  </a:cubicBezTo>
                  <a:cubicBezTo>
                    <a:pt x="150" y="129"/>
                    <a:pt x="150" y="129"/>
                    <a:pt x="150" y="129"/>
                  </a:cubicBezTo>
                  <a:cubicBezTo>
                    <a:pt x="150" y="130"/>
                    <a:pt x="150" y="130"/>
                    <a:pt x="150" y="130"/>
                  </a:cubicBezTo>
                  <a:cubicBezTo>
                    <a:pt x="150" y="130"/>
                    <a:pt x="150" y="130"/>
                    <a:pt x="150" y="130"/>
                  </a:cubicBezTo>
                  <a:cubicBezTo>
                    <a:pt x="150" y="131"/>
                    <a:pt x="150" y="131"/>
                    <a:pt x="150" y="131"/>
                  </a:cubicBezTo>
                  <a:cubicBezTo>
                    <a:pt x="151" y="132"/>
                    <a:pt x="151" y="132"/>
                    <a:pt x="151" y="132"/>
                  </a:cubicBezTo>
                  <a:cubicBezTo>
                    <a:pt x="151" y="133"/>
                    <a:pt x="151" y="133"/>
                    <a:pt x="151" y="133"/>
                  </a:cubicBezTo>
                  <a:cubicBezTo>
                    <a:pt x="152" y="135"/>
                    <a:pt x="152" y="135"/>
                    <a:pt x="152" y="135"/>
                  </a:cubicBezTo>
                  <a:cubicBezTo>
                    <a:pt x="152" y="136"/>
                    <a:pt x="152" y="136"/>
                    <a:pt x="152" y="136"/>
                  </a:cubicBezTo>
                  <a:cubicBezTo>
                    <a:pt x="153" y="137"/>
                    <a:pt x="153" y="137"/>
                    <a:pt x="153" y="137"/>
                  </a:cubicBezTo>
                  <a:cubicBezTo>
                    <a:pt x="153" y="137"/>
                    <a:pt x="153" y="137"/>
                    <a:pt x="153" y="137"/>
                  </a:cubicBezTo>
                  <a:cubicBezTo>
                    <a:pt x="153" y="138"/>
                    <a:pt x="153" y="138"/>
                    <a:pt x="153" y="138"/>
                  </a:cubicBezTo>
                  <a:cubicBezTo>
                    <a:pt x="154" y="139"/>
                    <a:pt x="154" y="139"/>
                    <a:pt x="154" y="139"/>
                  </a:cubicBezTo>
                  <a:cubicBezTo>
                    <a:pt x="154" y="140"/>
                    <a:pt x="154" y="140"/>
                    <a:pt x="154" y="140"/>
                  </a:cubicBezTo>
                  <a:cubicBezTo>
                    <a:pt x="156" y="142"/>
                    <a:pt x="156" y="142"/>
                    <a:pt x="156" y="142"/>
                  </a:cubicBezTo>
                  <a:cubicBezTo>
                    <a:pt x="157" y="143"/>
                    <a:pt x="157" y="143"/>
                    <a:pt x="157" y="143"/>
                  </a:cubicBezTo>
                  <a:cubicBezTo>
                    <a:pt x="158" y="143"/>
                    <a:pt x="158" y="143"/>
                    <a:pt x="158" y="143"/>
                  </a:cubicBezTo>
                  <a:cubicBezTo>
                    <a:pt x="158" y="144"/>
                    <a:pt x="158" y="144"/>
                    <a:pt x="158" y="144"/>
                  </a:cubicBezTo>
                  <a:cubicBezTo>
                    <a:pt x="160" y="145"/>
                    <a:pt x="160" y="145"/>
                    <a:pt x="160" y="145"/>
                  </a:cubicBezTo>
                  <a:cubicBezTo>
                    <a:pt x="160" y="145"/>
                    <a:pt x="160" y="145"/>
                    <a:pt x="160" y="145"/>
                  </a:cubicBezTo>
                  <a:cubicBezTo>
                    <a:pt x="159" y="145"/>
                    <a:pt x="159" y="145"/>
                    <a:pt x="159" y="145"/>
                  </a:cubicBezTo>
                  <a:cubicBezTo>
                    <a:pt x="159" y="146"/>
                    <a:pt x="159" y="146"/>
                    <a:pt x="159" y="146"/>
                  </a:cubicBezTo>
                  <a:cubicBezTo>
                    <a:pt x="159" y="147"/>
                    <a:pt x="159" y="147"/>
                    <a:pt x="159" y="147"/>
                  </a:cubicBezTo>
                  <a:cubicBezTo>
                    <a:pt x="160" y="149"/>
                    <a:pt x="160" y="149"/>
                    <a:pt x="160" y="149"/>
                  </a:cubicBezTo>
                  <a:cubicBezTo>
                    <a:pt x="161" y="150"/>
                    <a:pt x="161" y="150"/>
                    <a:pt x="161" y="150"/>
                  </a:cubicBezTo>
                  <a:cubicBezTo>
                    <a:pt x="161" y="151"/>
                    <a:pt x="161" y="151"/>
                    <a:pt x="161" y="151"/>
                  </a:cubicBezTo>
                  <a:cubicBezTo>
                    <a:pt x="160" y="152"/>
                    <a:pt x="160" y="152"/>
                    <a:pt x="160" y="152"/>
                  </a:cubicBezTo>
                  <a:cubicBezTo>
                    <a:pt x="160" y="152"/>
                    <a:pt x="160" y="152"/>
                    <a:pt x="160" y="152"/>
                  </a:cubicBezTo>
                  <a:cubicBezTo>
                    <a:pt x="159" y="153"/>
                    <a:pt x="159" y="153"/>
                    <a:pt x="159" y="153"/>
                  </a:cubicBezTo>
                  <a:cubicBezTo>
                    <a:pt x="160" y="153"/>
                    <a:pt x="160" y="153"/>
                    <a:pt x="160" y="153"/>
                  </a:cubicBezTo>
                  <a:cubicBezTo>
                    <a:pt x="160" y="155"/>
                    <a:pt x="160" y="155"/>
                    <a:pt x="160" y="155"/>
                  </a:cubicBezTo>
                  <a:cubicBezTo>
                    <a:pt x="159" y="155"/>
                    <a:pt x="159" y="155"/>
                    <a:pt x="159" y="155"/>
                  </a:cubicBezTo>
                  <a:cubicBezTo>
                    <a:pt x="159" y="156"/>
                    <a:pt x="159" y="156"/>
                    <a:pt x="159" y="156"/>
                  </a:cubicBezTo>
                  <a:cubicBezTo>
                    <a:pt x="160" y="155"/>
                    <a:pt x="160" y="155"/>
                    <a:pt x="160" y="155"/>
                  </a:cubicBezTo>
                  <a:cubicBezTo>
                    <a:pt x="160" y="156"/>
                    <a:pt x="160" y="156"/>
                    <a:pt x="160" y="156"/>
                  </a:cubicBezTo>
                  <a:cubicBezTo>
                    <a:pt x="159" y="156"/>
                    <a:pt x="159" y="156"/>
                    <a:pt x="159" y="156"/>
                  </a:cubicBezTo>
                  <a:cubicBezTo>
                    <a:pt x="159" y="158"/>
                    <a:pt x="159" y="158"/>
                    <a:pt x="159" y="158"/>
                  </a:cubicBezTo>
                  <a:cubicBezTo>
                    <a:pt x="158" y="159"/>
                    <a:pt x="158" y="159"/>
                    <a:pt x="158" y="159"/>
                  </a:cubicBezTo>
                  <a:cubicBezTo>
                    <a:pt x="157" y="158"/>
                    <a:pt x="157" y="158"/>
                    <a:pt x="157" y="158"/>
                  </a:cubicBezTo>
                  <a:cubicBezTo>
                    <a:pt x="157" y="159"/>
                    <a:pt x="157" y="159"/>
                    <a:pt x="157" y="159"/>
                  </a:cubicBezTo>
                  <a:cubicBezTo>
                    <a:pt x="158" y="160"/>
                    <a:pt x="158" y="160"/>
                    <a:pt x="158" y="160"/>
                  </a:cubicBezTo>
                  <a:cubicBezTo>
                    <a:pt x="158" y="160"/>
                    <a:pt x="158" y="160"/>
                    <a:pt x="158" y="160"/>
                  </a:cubicBezTo>
                  <a:cubicBezTo>
                    <a:pt x="157" y="161"/>
                    <a:pt x="157" y="161"/>
                    <a:pt x="157" y="161"/>
                  </a:cubicBezTo>
                  <a:cubicBezTo>
                    <a:pt x="156" y="161"/>
                    <a:pt x="156" y="161"/>
                    <a:pt x="156" y="161"/>
                  </a:cubicBezTo>
                  <a:cubicBezTo>
                    <a:pt x="155" y="161"/>
                    <a:pt x="155" y="161"/>
                    <a:pt x="155" y="161"/>
                  </a:cubicBezTo>
                  <a:cubicBezTo>
                    <a:pt x="154" y="161"/>
                    <a:pt x="154" y="161"/>
                    <a:pt x="154" y="161"/>
                  </a:cubicBezTo>
                  <a:cubicBezTo>
                    <a:pt x="155" y="160"/>
                    <a:pt x="155" y="160"/>
                    <a:pt x="155" y="160"/>
                  </a:cubicBezTo>
                  <a:cubicBezTo>
                    <a:pt x="155" y="160"/>
                    <a:pt x="155" y="160"/>
                    <a:pt x="155" y="160"/>
                  </a:cubicBezTo>
                  <a:cubicBezTo>
                    <a:pt x="154" y="160"/>
                    <a:pt x="154" y="160"/>
                    <a:pt x="154" y="160"/>
                  </a:cubicBezTo>
                  <a:cubicBezTo>
                    <a:pt x="154" y="160"/>
                    <a:pt x="154" y="160"/>
                    <a:pt x="154" y="160"/>
                  </a:cubicBezTo>
                  <a:cubicBezTo>
                    <a:pt x="154" y="160"/>
                    <a:pt x="154" y="160"/>
                    <a:pt x="154" y="160"/>
                  </a:cubicBezTo>
                  <a:cubicBezTo>
                    <a:pt x="152" y="159"/>
                    <a:pt x="152" y="159"/>
                    <a:pt x="152" y="159"/>
                  </a:cubicBezTo>
                  <a:cubicBezTo>
                    <a:pt x="151" y="160"/>
                    <a:pt x="151" y="160"/>
                    <a:pt x="151" y="160"/>
                  </a:cubicBezTo>
                  <a:cubicBezTo>
                    <a:pt x="149" y="160"/>
                    <a:pt x="149" y="160"/>
                    <a:pt x="149" y="160"/>
                  </a:cubicBezTo>
                  <a:cubicBezTo>
                    <a:pt x="147" y="160"/>
                    <a:pt x="147" y="160"/>
                    <a:pt x="147" y="160"/>
                  </a:cubicBezTo>
                  <a:cubicBezTo>
                    <a:pt x="147" y="161"/>
                    <a:pt x="147" y="161"/>
                    <a:pt x="147" y="161"/>
                  </a:cubicBezTo>
                  <a:cubicBezTo>
                    <a:pt x="147" y="161"/>
                    <a:pt x="147" y="161"/>
                    <a:pt x="147" y="161"/>
                  </a:cubicBezTo>
                  <a:cubicBezTo>
                    <a:pt x="148" y="161"/>
                    <a:pt x="148" y="161"/>
                    <a:pt x="148" y="161"/>
                  </a:cubicBezTo>
                  <a:cubicBezTo>
                    <a:pt x="148" y="161"/>
                    <a:pt x="148" y="161"/>
                    <a:pt x="148" y="161"/>
                  </a:cubicBezTo>
                  <a:cubicBezTo>
                    <a:pt x="149" y="160"/>
                    <a:pt x="149" y="160"/>
                    <a:pt x="149" y="160"/>
                  </a:cubicBezTo>
                  <a:cubicBezTo>
                    <a:pt x="150" y="161"/>
                    <a:pt x="150" y="161"/>
                    <a:pt x="150" y="161"/>
                  </a:cubicBezTo>
                  <a:cubicBezTo>
                    <a:pt x="151" y="162"/>
                    <a:pt x="151" y="162"/>
                    <a:pt x="151" y="162"/>
                  </a:cubicBezTo>
                  <a:cubicBezTo>
                    <a:pt x="154" y="163"/>
                    <a:pt x="154" y="163"/>
                    <a:pt x="154" y="163"/>
                  </a:cubicBezTo>
                  <a:cubicBezTo>
                    <a:pt x="156" y="163"/>
                    <a:pt x="156" y="163"/>
                    <a:pt x="156" y="163"/>
                  </a:cubicBezTo>
                  <a:cubicBezTo>
                    <a:pt x="157" y="163"/>
                    <a:pt x="157" y="163"/>
                    <a:pt x="157" y="163"/>
                  </a:cubicBezTo>
                  <a:cubicBezTo>
                    <a:pt x="159" y="163"/>
                    <a:pt x="159" y="163"/>
                    <a:pt x="159" y="163"/>
                  </a:cubicBezTo>
                  <a:cubicBezTo>
                    <a:pt x="159" y="163"/>
                    <a:pt x="159" y="163"/>
                    <a:pt x="159" y="163"/>
                  </a:cubicBezTo>
                  <a:cubicBezTo>
                    <a:pt x="161" y="164"/>
                    <a:pt x="161" y="164"/>
                    <a:pt x="161" y="164"/>
                  </a:cubicBezTo>
                  <a:cubicBezTo>
                    <a:pt x="162" y="163"/>
                    <a:pt x="162" y="163"/>
                    <a:pt x="162" y="163"/>
                  </a:cubicBezTo>
                  <a:cubicBezTo>
                    <a:pt x="162" y="162"/>
                    <a:pt x="162" y="162"/>
                    <a:pt x="162" y="162"/>
                  </a:cubicBezTo>
                  <a:cubicBezTo>
                    <a:pt x="162" y="162"/>
                    <a:pt x="162" y="162"/>
                    <a:pt x="162" y="162"/>
                  </a:cubicBezTo>
                  <a:cubicBezTo>
                    <a:pt x="162" y="161"/>
                    <a:pt x="162" y="161"/>
                    <a:pt x="162" y="161"/>
                  </a:cubicBezTo>
                  <a:cubicBezTo>
                    <a:pt x="162" y="160"/>
                    <a:pt x="162" y="160"/>
                    <a:pt x="162" y="160"/>
                  </a:cubicBezTo>
                  <a:cubicBezTo>
                    <a:pt x="163" y="159"/>
                    <a:pt x="163" y="159"/>
                    <a:pt x="163" y="159"/>
                  </a:cubicBezTo>
                  <a:cubicBezTo>
                    <a:pt x="163" y="159"/>
                    <a:pt x="163" y="159"/>
                    <a:pt x="163" y="159"/>
                  </a:cubicBezTo>
                  <a:cubicBezTo>
                    <a:pt x="164" y="158"/>
                    <a:pt x="164" y="158"/>
                    <a:pt x="164" y="158"/>
                  </a:cubicBezTo>
                  <a:cubicBezTo>
                    <a:pt x="164" y="157"/>
                    <a:pt x="164" y="157"/>
                    <a:pt x="164" y="157"/>
                  </a:cubicBezTo>
                  <a:cubicBezTo>
                    <a:pt x="165" y="155"/>
                    <a:pt x="165" y="155"/>
                    <a:pt x="165" y="155"/>
                  </a:cubicBezTo>
                  <a:cubicBezTo>
                    <a:pt x="164" y="154"/>
                    <a:pt x="164" y="154"/>
                    <a:pt x="164" y="154"/>
                  </a:cubicBezTo>
                  <a:cubicBezTo>
                    <a:pt x="165" y="153"/>
                    <a:pt x="165" y="153"/>
                    <a:pt x="165" y="153"/>
                  </a:cubicBezTo>
                  <a:cubicBezTo>
                    <a:pt x="166" y="150"/>
                    <a:pt x="166" y="150"/>
                    <a:pt x="166" y="150"/>
                  </a:cubicBezTo>
                  <a:cubicBezTo>
                    <a:pt x="166" y="150"/>
                    <a:pt x="166" y="150"/>
                    <a:pt x="166" y="150"/>
                  </a:cubicBezTo>
                  <a:cubicBezTo>
                    <a:pt x="165" y="147"/>
                    <a:pt x="165" y="147"/>
                    <a:pt x="165" y="147"/>
                  </a:cubicBezTo>
                  <a:cubicBezTo>
                    <a:pt x="163" y="146"/>
                    <a:pt x="163" y="146"/>
                    <a:pt x="163" y="146"/>
                  </a:cubicBezTo>
                  <a:cubicBezTo>
                    <a:pt x="163" y="145"/>
                    <a:pt x="163" y="145"/>
                    <a:pt x="163" y="145"/>
                  </a:cubicBezTo>
                  <a:cubicBezTo>
                    <a:pt x="162" y="143"/>
                    <a:pt x="162" y="143"/>
                    <a:pt x="162" y="143"/>
                  </a:cubicBezTo>
                  <a:cubicBezTo>
                    <a:pt x="164" y="142"/>
                    <a:pt x="164" y="142"/>
                    <a:pt x="164" y="142"/>
                  </a:cubicBezTo>
                  <a:cubicBezTo>
                    <a:pt x="164" y="141"/>
                    <a:pt x="164" y="141"/>
                    <a:pt x="164" y="141"/>
                  </a:cubicBezTo>
                  <a:cubicBezTo>
                    <a:pt x="166" y="141"/>
                    <a:pt x="166" y="141"/>
                    <a:pt x="166" y="141"/>
                  </a:cubicBezTo>
                  <a:cubicBezTo>
                    <a:pt x="167" y="139"/>
                    <a:pt x="167" y="139"/>
                    <a:pt x="167" y="139"/>
                  </a:cubicBezTo>
                  <a:cubicBezTo>
                    <a:pt x="169" y="139"/>
                    <a:pt x="169" y="139"/>
                    <a:pt x="169" y="139"/>
                  </a:cubicBezTo>
                  <a:cubicBezTo>
                    <a:pt x="170" y="140"/>
                    <a:pt x="170" y="140"/>
                    <a:pt x="170" y="140"/>
                  </a:cubicBezTo>
                  <a:cubicBezTo>
                    <a:pt x="170" y="141"/>
                    <a:pt x="170" y="141"/>
                    <a:pt x="170" y="141"/>
                  </a:cubicBezTo>
                  <a:cubicBezTo>
                    <a:pt x="171" y="142"/>
                    <a:pt x="171" y="142"/>
                    <a:pt x="171" y="142"/>
                  </a:cubicBezTo>
                  <a:cubicBezTo>
                    <a:pt x="172" y="143"/>
                    <a:pt x="172" y="143"/>
                    <a:pt x="172" y="143"/>
                  </a:cubicBezTo>
                  <a:cubicBezTo>
                    <a:pt x="172" y="143"/>
                    <a:pt x="172" y="143"/>
                    <a:pt x="172" y="143"/>
                  </a:cubicBezTo>
                  <a:cubicBezTo>
                    <a:pt x="173" y="144"/>
                    <a:pt x="173" y="144"/>
                    <a:pt x="173" y="144"/>
                  </a:cubicBezTo>
                  <a:cubicBezTo>
                    <a:pt x="173" y="145"/>
                    <a:pt x="173" y="145"/>
                    <a:pt x="173" y="145"/>
                  </a:cubicBezTo>
                  <a:cubicBezTo>
                    <a:pt x="174" y="145"/>
                    <a:pt x="174" y="145"/>
                    <a:pt x="174" y="145"/>
                  </a:cubicBezTo>
                  <a:cubicBezTo>
                    <a:pt x="174" y="146"/>
                    <a:pt x="174" y="146"/>
                    <a:pt x="174" y="146"/>
                  </a:cubicBezTo>
                  <a:cubicBezTo>
                    <a:pt x="175" y="147"/>
                    <a:pt x="175" y="147"/>
                    <a:pt x="175" y="147"/>
                  </a:cubicBezTo>
                  <a:cubicBezTo>
                    <a:pt x="175" y="148"/>
                    <a:pt x="175" y="148"/>
                    <a:pt x="175" y="148"/>
                  </a:cubicBezTo>
                  <a:cubicBezTo>
                    <a:pt x="175" y="149"/>
                    <a:pt x="175" y="149"/>
                    <a:pt x="175" y="149"/>
                  </a:cubicBezTo>
                  <a:cubicBezTo>
                    <a:pt x="175" y="149"/>
                    <a:pt x="175" y="149"/>
                    <a:pt x="175" y="149"/>
                  </a:cubicBezTo>
                  <a:cubicBezTo>
                    <a:pt x="177" y="150"/>
                    <a:pt x="177" y="150"/>
                    <a:pt x="177" y="150"/>
                  </a:cubicBezTo>
                  <a:cubicBezTo>
                    <a:pt x="178" y="150"/>
                    <a:pt x="178" y="150"/>
                    <a:pt x="178" y="150"/>
                  </a:cubicBezTo>
                  <a:cubicBezTo>
                    <a:pt x="179" y="150"/>
                    <a:pt x="179" y="150"/>
                    <a:pt x="179" y="150"/>
                  </a:cubicBezTo>
                  <a:cubicBezTo>
                    <a:pt x="180" y="150"/>
                    <a:pt x="180" y="150"/>
                    <a:pt x="180" y="150"/>
                  </a:cubicBezTo>
                  <a:cubicBezTo>
                    <a:pt x="181" y="150"/>
                    <a:pt x="181" y="150"/>
                    <a:pt x="181" y="150"/>
                  </a:cubicBezTo>
                  <a:cubicBezTo>
                    <a:pt x="181" y="149"/>
                    <a:pt x="181" y="149"/>
                    <a:pt x="181" y="149"/>
                  </a:cubicBezTo>
                  <a:cubicBezTo>
                    <a:pt x="182" y="149"/>
                    <a:pt x="182" y="149"/>
                    <a:pt x="182" y="149"/>
                  </a:cubicBezTo>
                  <a:cubicBezTo>
                    <a:pt x="181" y="149"/>
                    <a:pt x="181" y="149"/>
                    <a:pt x="181" y="149"/>
                  </a:cubicBezTo>
                  <a:cubicBezTo>
                    <a:pt x="180" y="149"/>
                    <a:pt x="180" y="149"/>
                    <a:pt x="180" y="149"/>
                  </a:cubicBezTo>
                  <a:cubicBezTo>
                    <a:pt x="180" y="148"/>
                    <a:pt x="180" y="148"/>
                    <a:pt x="180" y="148"/>
                  </a:cubicBezTo>
                  <a:cubicBezTo>
                    <a:pt x="179" y="149"/>
                    <a:pt x="179" y="149"/>
                    <a:pt x="179" y="149"/>
                  </a:cubicBezTo>
                  <a:cubicBezTo>
                    <a:pt x="178" y="149"/>
                    <a:pt x="178" y="149"/>
                    <a:pt x="178" y="149"/>
                  </a:cubicBezTo>
                  <a:cubicBezTo>
                    <a:pt x="177" y="149"/>
                    <a:pt x="177" y="149"/>
                    <a:pt x="177" y="149"/>
                  </a:cubicBezTo>
                  <a:cubicBezTo>
                    <a:pt x="176" y="149"/>
                    <a:pt x="176" y="149"/>
                    <a:pt x="176" y="149"/>
                  </a:cubicBezTo>
                  <a:cubicBezTo>
                    <a:pt x="176" y="148"/>
                    <a:pt x="176" y="148"/>
                    <a:pt x="176" y="148"/>
                  </a:cubicBezTo>
                  <a:cubicBezTo>
                    <a:pt x="176" y="147"/>
                    <a:pt x="176" y="147"/>
                    <a:pt x="176" y="147"/>
                  </a:cubicBezTo>
                  <a:cubicBezTo>
                    <a:pt x="176" y="147"/>
                    <a:pt x="176" y="147"/>
                    <a:pt x="176" y="147"/>
                  </a:cubicBezTo>
                  <a:cubicBezTo>
                    <a:pt x="175" y="146"/>
                    <a:pt x="175" y="146"/>
                    <a:pt x="175" y="146"/>
                  </a:cubicBezTo>
                  <a:cubicBezTo>
                    <a:pt x="175" y="145"/>
                    <a:pt x="175" y="145"/>
                    <a:pt x="175" y="145"/>
                  </a:cubicBezTo>
                  <a:cubicBezTo>
                    <a:pt x="176" y="144"/>
                    <a:pt x="176" y="144"/>
                    <a:pt x="176" y="144"/>
                  </a:cubicBezTo>
                  <a:cubicBezTo>
                    <a:pt x="177" y="144"/>
                    <a:pt x="177" y="144"/>
                    <a:pt x="177" y="144"/>
                  </a:cubicBezTo>
                  <a:cubicBezTo>
                    <a:pt x="176" y="143"/>
                    <a:pt x="176" y="143"/>
                    <a:pt x="176" y="143"/>
                  </a:cubicBezTo>
                  <a:cubicBezTo>
                    <a:pt x="176" y="143"/>
                    <a:pt x="176" y="143"/>
                    <a:pt x="176" y="143"/>
                  </a:cubicBezTo>
                  <a:cubicBezTo>
                    <a:pt x="176" y="143"/>
                    <a:pt x="176" y="143"/>
                    <a:pt x="176" y="143"/>
                  </a:cubicBezTo>
                  <a:cubicBezTo>
                    <a:pt x="175" y="142"/>
                    <a:pt x="175" y="142"/>
                    <a:pt x="175" y="142"/>
                  </a:cubicBezTo>
                  <a:cubicBezTo>
                    <a:pt x="174" y="141"/>
                    <a:pt x="174" y="141"/>
                    <a:pt x="174" y="141"/>
                  </a:cubicBezTo>
                  <a:cubicBezTo>
                    <a:pt x="174" y="141"/>
                    <a:pt x="174" y="141"/>
                    <a:pt x="174" y="141"/>
                  </a:cubicBezTo>
                  <a:cubicBezTo>
                    <a:pt x="173" y="139"/>
                    <a:pt x="173" y="139"/>
                    <a:pt x="173" y="139"/>
                  </a:cubicBezTo>
                  <a:cubicBezTo>
                    <a:pt x="171" y="139"/>
                    <a:pt x="171" y="139"/>
                    <a:pt x="171" y="139"/>
                  </a:cubicBezTo>
                  <a:cubicBezTo>
                    <a:pt x="169" y="139"/>
                    <a:pt x="169" y="139"/>
                    <a:pt x="169" y="139"/>
                  </a:cubicBezTo>
                  <a:cubicBezTo>
                    <a:pt x="169" y="138"/>
                    <a:pt x="169" y="138"/>
                    <a:pt x="169" y="138"/>
                  </a:cubicBezTo>
                  <a:cubicBezTo>
                    <a:pt x="168" y="138"/>
                    <a:pt x="168" y="138"/>
                    <a:pt x="168" y="138"/>
                  </a:cubicBezTo>
                  <a:cubicBezTo>
                    <a:pt x="166" y="137"/>
                    <a:pt x="166" y="137"/>
                    <a:pt x="166" y="137"/>
                  </a:cubicBezTo>
                  <a:cubicBezTo>
                    <a:pt x="165" y="137"/>
                    <a:pt x="165" y="137"/>
                    <a:pt x="165" y="137"/>
                  </a:cubicBezTo>
                  <a:cubicBezTo>
                    <a:pt x="164" y="137"/>
                    <a:pt x="164" y="137"/>
                    <a:pt x="164" y="137"/>
                  </a:cubicBezTo>
                  <a:cubicBezTo>
                    <a:pt x="163" y="138"/>
                    <a:pt x="163" y="138"/>
                    <a:pt x="163" y="138"/>
                  </a:cubicBezTo>
                  <a:cubicBezTo>
                    <a:pt x="163" y="139"/>
                    <a:pt x="163" y="139"/>
                    <a:pt x="163" y="139"/>
                  </a:cubicBezTo>
                  <a:cubicBezTo>
                    <a:pt x="162" y="140"/>
                    <a:pt x="162" y="140"/>
                    <a:pt x="162" y="140"/>
                  </a:cubicBezTo>
                  <a:cubicBezTo>
                    <a:pt x="161" y="139"/>
                    <a:pt x="161" y="139"/>
                    <a:pt x="161" y="139"/>
                  </a:cubicBezTo>
                  <a:cubicBezTo>
                    <a:pt x="159" y="140"/>
                    <a:pt x="159" y="140"/>
                    <a:pt x="159" y="140"/>
                  </a:cubicBezTo>
                  <a:cubicBezTo>
                    <a:pt x="158" y="140"/>
                    <a:pt x="158" y="140"/>
                    <a:pt x="158" y="140"/>
                  </a:cubicBezTo>
                  <a:cubicBezTo>
                    <a:pt x="158" y="139"/>
                    <a:pt x="158" y="139"/>
                    <a:pt x="158" y="139"/>
                  </a:cubicBezTo>
                  <a:cubicBezTo>
                    <a:pt x="158" y="138"/>
                    <a:pt x="158" y="138"/>
                    <a:pt x="158" y="138"/>
                  </a:cubicBezTo>
                  <a:cubicBezTo>
                    <a:pt x="158" y="137"/>
                    <a:pt x="158" y="137"/>
                    <a:pt x="158" y="137"/>
                  </a:cubicBezTo>
                  <a:cubicBezTo>
                    <a:pt x="156" y="136"/>
                    <a:pt x="156" y="136"/>
                    <a:pt x="156" y="136"/>
                  </a:cubicBezTo>
                  <a:cubicBezTo>
                    <a:pt x="156" y="135"/>
                    <a:pt x="156" y="135"/>
                    <a:pt x="156" y="135"/>
                  </a:cubicBezTo>
                  <a:cubicBezTo>
                    <a:pt x="156" y="133"/>
                    <a:pt x="156" y="133"/>
                    <a:pt x="156" y="133"/>
                  </a:cubicBezTo>
                  <a:cubicBezTo>
                    <a:pt x="155" y="131"/>
                    <a:pt x="155" y="131"/>
                    <a:pt x="155" y="131"/>
                  </a:cubicBezTo>
                  <a:cubicBezTo>
                    <a:pt x="155" y="130"/>
                    <a:pt x="155" y="130"/>
                    <a:pt x="155" y="130"/>
                  </a:cubicBezTo>
                  <a:cubicBezTo>
                    <a:pt x="155" y="128"/>
                    <a:pt x="155" y="128"/>
                    <a:pt x="155" y="128"/>
                  </a:cubicBezTo>
                  <a:cubicBezTo>
                    <a:pt x="154" y="126"/>
                    <a:pt x="154" y="126"/>
                    <a:pt x="154" y="126"/>
                  </a:cubicBezTo>
                  <a:cubicBezTo>
                    <a:pt x="153" y="125"/>
                    <a:pt x="153" y="125"/>
                    <a:pt x="153" y="125"/>
                  </a:cubicBezTo>
                  <a:cubicBezTo>
                    <a:pt x="152" y="125"/>
                    <a:pt x="152" y="125"/>
                    <a:pt x="152" y="125"/>
                  </a:cubicBezTo>
                  <a:cubicBezTo>
                    <a:pt x="152" y="124"/>
                    <a:pt x="152" y="124"/>
                    <a:pt x="152" y="124"/>
                  </a:cubicBezTo>
                  <a:cubicBezTo>
                    <a:pt x="150" y="123"/>
                    <a:pt x="150" y="123"/>
                    <a:pt x="150" y="123"/>
                  </a:cubicBezTo>
                  <a:cubicBezTo>
                    <a:pt x="148" y="122"/>
                    <a:pt x="148" y="122"/>
                    <a:pt x="148" y="122"/>
                  </a:cubicBezTo>
                  <a:cubicBezTo>
                    <a:pt x="148" y="121"/>
                    <a:pt x="148" y="121"/>
                    <a:pt x="148" y="121"/>
                  </a:cubicBezTo>
                  <a:cubicBezTo>
                    <a:pt x="149" y="119"/>
                    <a:pt x="149" y="119"/>
                    <a:pt x="149" y="119"/>
                  </a:cubicBezTo>
                  <a:cubicBezTo>
                    <a:pt x="148" y="118"/>
                    <a:pt x="148" y="118"/>
                    <a:pt x="148" y="118"/>
                  </a:cubicBezTo>
                  <a:cubicBezTo>
                    <a:pt x="148" y="117"/>
                    <a:pt x="148" y="117"/>
                    <a:pt x="148" y="117"/>
                  </a:cubicBezTo>
                  <a:cubicBezTo>
                    <a:pt x="148" y="117"/>
                    <a:pt x="148" y="117"/>
                    <a:pt x="148" y="117"/>
                  </a:cubicBezTo>
                  <a:cubicBezTo>
                    <a:pt x="149" y="116"/>
                    <a:pt x="149" y="116"/>
                    <a:pt x="149" y="116"/>
                  </a:cubicBezTo>
                  <a:cubicBezTo>
                    <a:pt x="150" y="114"/>
                    <a:pt x="150" y="114"/>
                    <a:pt x="150" y="114"/>
                  </a:cubicBezTo>
                  <a:cubicBezTo>
                    <a:pt x="151" y="113"/>
                    <a:pt x="151" y="113"/>
                    <a:pt x="151" y="113"/>
                  </a:cubicBezTo>
                  <a:cubicBezTo>
                    <a:pt x="150" y="111"/>
                    <a:pt x="150" y="111"/>
                    <a:pt x="150" y="111"/>
                  </a:cubicBezTo>
                  <a:cubicBezTo>
                    <a:pt x="148" y="107"/>
                    <a:pt x="148" y="107"/>
                    <a:pt x="148" y="107"/>
                  </a:cubicBezTo>
                  <a:cubicBezTo>
                    <a:pt x="149" y="107"/>
                    <a:pt x="149" y="107"/>
                    <a:pt x="149" y="107"/>
                  </a:cubicBezTo>
                  <a:cubicBezTo>
                    <a:pt x="150" y="108"/>
                    <a:pt x="150" y="108"/>
                    <a:pt x="150" y="108"/>
                  </a:cubicBezTo>
                  <a:cubicBezTo>
                    <a:pt x="150" y="109"/>
                    <a:pt x="150" y="109"/>
                    <a:pt x="150" y="109"/>
                  </a:cubicBezTo>
                  <a:cubicBezTo>
                    <a:pt x="151" y="109"/>
                    <a:pt x="151" y="109"/>
                    <a:pt x="151" y="109"/>
                  </a:cubicBezTo>
                  <a:cubicBezTo>
                    <a:pt x="151" y="109"/>
                    <a:pt x="151" y="109"/>
                    <a:pt x="151" y="109"/>
                  </a:cubicBezTo>
                  <a:cubicBezTo>
                    <a:pt x="151" y="111"/>
                    <a:pt x="151" y="111"/>
                    <a:pt x="151" y="111"/>
                  </a:cubicBezTo>
                  <a:cubicBezTo>
                    <a:pt x="152" y="112"/>
                    <a:pt x="152" y="112"/>
                    <a:pt x="152" y="112"/>
                  </a:cubicBezTo>
                  <a:cubicBezTo>
                    <a:pt x="152" y="113"/>
                    <a:pt x="152" y="113"/>
                    <a:pt x="152" y="113"/>
                  </a:cubicBezTo>
                  <a:cubicBezTo>
                    <a:pt x="153" y="114"/>
                    <a:pt x="153" y="114"/>
                    <a:pt x="153" y="114"/>
                  </a:cubicBezTo>
                  <a:cubicBezTo>
                    <a:pt x="153" y="115"/>
                    <a:pt x="153" y="115"/>
                    <a:pt x="153" y="115"/>
                  </a:cubicBezTo>
                  <a:cubicBezTo>
                    <a:pt x="153" y="116"/>
                    <a:pt x="153" y="116"/>
                    <a:pt x="153" y="116"/>
                  </a:cubicBezTo>
                  <a:cubicBezTo>
                    <a:pt x="154" y="117"/>
                    <a:pt x="154" y="117"/>
                    <a:pt x="154" y="117"/>
                  </a:cubicBezTo>
                  <a:cubicBezTo>
                    <a:pt x="154" y="118"/>
                    <a:pt x="154" y="118"/>
                    <a:pt x="154" y="118"/>
                  </a:cubicBezTo>
                  <a:cubicBezTo>
                    <a:pt x="155" y="119"/>
                    <a:pt x="155" y="119"/>
                    <a:pt x="155" y="119"/>
                  </a:cubicBezTo>
                  <a:cubicBezTo>
                    <a:pt x="155" y="119"/>
                    <a:pt x="155" y="119"/>
                    <a:pt x="155" y="119"/>
                  </a:cubicBezTo>
                  <a:cubicBezTo>
                    <a:pt x="154" y="120"/>
                    <a:pt x="154" y="120"/>
                    <a:pt x="154" y="120"/>
                  </a:cubicBezTo>
                  <a:cubicBezTo>
                    <a:pt x="155" y="120"/>
                    <a:pt x="155" y="120"/>
                    <a:pt x="155" y="120"/>
                  </a:cubicBezTo>
                  <a:cubicBezTo>
                    <a:pt x="156" y="120"/>
                    <a:pt x="156" y="120"/>
                    <a:pt x="156" y="120"/>
                  </a:cubicBezTo>
                  <a:cubicBezTo>
                    <a:pt x="157" y="121"/>
                    <a:pt x="157" y="121"/>
                    <a:pt x="157" y="121"/>
                  </a:cubicBezTo>
                  <a:cubicBezTo>
                    <a:pt x="159" y="121"/>
                    <a:pt x="159" y="121"/>
                    <a:pt x="159" y="121"/>
                  </a:cubicBezTo>
                  <a:cubicBezTo>
                    <a:pt x="160" y="120"/>
                    <a:pt x="160" y="120"/>
                    <a:pt x="160" y="120"/>
                  </a:cubicBezTo>
                  <a:cubicBezTo>
                    <a:pt x="160" y="121"/>
                    <a:pt x="160" y="121"/>
                    <a:pt x="160" y="121"/>
                  </a:cubicBezTo>
                  <a:cubicBezTo>
                    <a:pt x="161" y="122"/>
                    <a:pt x="161" y="122"/>
                    <a:pt x="161" y="122"/>
                  </a:cubicBezTo>
                  <a:cubicBezTo>
                    <a:pt x="161" y="121"/>
                    <a:pt x="161" y="121"/>
                    <a:pt x="161" y="121"/>
                  </a:cubicBezTo>
                  <a:cubicBezTo>
                    <a:pt x="162" y="121"/>
                    <a:pt x="162" y="121"/>
                    <a:pt x="162" y="121"/>
                  </a:cubicBezTo>
                  <a:cubicBezTo>
                    <a:pt x="163" y="120"/>
                    <a:pt x="163" y="120"/>
                    <a:pt x="163" y="120"/>
                  </a:cubicBezTo>
                  <a:cubicBezTo>
                    <a:pt x="164" y="120"/>
                    <a:pt x="164" y="120"/>
                    <a:pt x="164" y="120"/>
                  </a:cubicBezTo>
                  <a:cubicBezTo>
                    <a:pt x="165" y="122"/>
                    <a:pt x="165" y="122"/>
                    <a:pt x="165" y="122"/>
                  </a:cubicBezTo>
                  <a:cubicBezTo>
                    <a:pt x="166" y="122"/>
                    <a:pt x="166" y="122"/>
                    <a:pt x="166" y="122"/>
                  </a:cubicBezTo>
                  <a:cubicBezTo>
                    <a:pt x="167" y="122"/>
                    <a:pt x="167" y="122"/>
                    <a:pt x="167" y="122"/>
                  </a:cubicBezTo>
                  <a:cubicBezTo>
                    <a:pt x="169" y="122"/>
                    <a:pt x="169" y="122"/>
                    <a:pt x="169" y="122"/>
                  </a:cubicBezTo>
                  <a:cubicBezTo>
                    <a:pt x="170" y="121"/>
                    <a:pt x="170" y="121"/>
                    <a:pt x="170" y="121"/>
                  </a:cubicBezTo>
                  <a:cubicBezTo>
                    <a:pt x="169" y="122"/>
                    <a:pt x="169" y="122"/>
                    <a:pt x="169" y="122"/>
                  </a:cubicBezTo>
                  <a:cubicBezTo>
                    <a:pt x="167" y="122"/>
                    <a:pt x="167" y="122"/>
                    <a:pt x="167" y="122"/>
                  </a:cubicBezTo>
                  <a:cubicBezTo>
                    <a:pt x="167" y="121"/>
                    <a:pt x="167" y="121"/>
                    <a:pt x="167" y="121"/>
                  </a:cubicBezTo>
                  <a:cubicBezTo>
                    <a:pt x="166" y="121"/>
                    <a:pt x="166" y="121"/>
                    <a:pt x="166" y="121"/>
                  </a:cubicBezTo>
                  <a:cubicBezTo>
                    <a:pt x="166" y="120"/>
                    <a:pt x="166" y="120"/>
                    <a:pt x="166" y="120"/>
                  </a:cubicBezTo>
                  <a:cubicBezTo>
                    <a:pt x="164" y="120"/>
                    <a:pt x="164" y="120"/>
                    <a:pt x="164" y="120"/>
                  </a:cubicBezTo>
                  <a:cubicBezTo>
                    <a:pt x="164" y="119"/>
                    <a:pt x="164" y="119"/>
                    <a:pt x="164" y="119"/>
                  </a:cubicBezTo>
                  <a:cubicBezTo>
                    <a:pt x="164" y="119"/>
                    <a:pt x="164" y="119"/>
                    <a:pt x="164" y="119"/>
                  </a:cubicBezTo>
                  <a:cubicBezTo>
                    <a:pt x="163" y="119"/>
                    <a:pt x="163" y="119"/>
                    <a:pt x="163" y="119"/>
                  </a:cubicBezTo>
                  <a:cubicBezTo>
                    <a:pt x="161" y="119"/>
                    <a:pt x="161" y="119"/>
                    <a:pt x="161" y="119"/>
                  </a:cubicBezTo>
                  <a:cubicBezTo>
                    <a:pt x="160" y="119"/>
                    <a:pt x="160" y="119"/>
                    <a:pt x="160" y="119"/>
                  </a:cubicBezTo>
                  <a:cubicBezTo>
                    <a:pt x="159" y="119"/>
                    <a:pt x="159" y="119"/>
                    <a:pt x="159" y="119"/>
                  </a:cubicBezTo>
                  <a:cubicBezTo>
                    <a:pt x="157" y="117"/>
                    <a:pt x="157" y="117"/>
                    <a:pt x="157" y="117"/>
                  </a:cubicBezTo>
                  <a:cubicBezTo>
                    <a:pt x="157" y="116"/>
                    <a:pt x="157" y="116"/>
                    <a:pt x="157" y="116"/>
                  </a:cubicBezTo>
                  <a:cubicBezTo>
                    <a:pt x="156" y="116"/>
                    <a:pt x="156" y="116"/>
                    <a:pt x="156" y="116"/>
                  </a:cubicBezTo>
                  <a:cubicBezTo>
                    <a:pt x="155" y="114"/>
                    <a:pt x="155" y="114"/>
                    <a:pt x="155" y="114"/>
                  </a:cubicBezTo>
                  <a:cubicBezTo>
                    <a:pt x="156" y="114"/>
                    <a:pt x="156" y="114"/>
                    <a:pt x="156" y="114"/>
                  </a:cubicBezTo>
                  <a:cubicBezTo>
                    <a:pt x="156" y="114"/>
                    <a:pt x="156" y="114"/>
                    <a:pt x="156" y="114"/>
                  </a:cubicBezTo>
                  <a:cubicBezTo>
                    <a:pt x="157" y="113"/>
                    <a:pt x="157" y="113"/>
                    <a:pt x="157" y="113"/>
                  </a:cubicBezTo>
                  <a:cubicBezTo>
                    <a:pt x="158" y="113"/>
                    <a:pt x="158" y="113"/>
                    <a:pt x="158" y="113"/>
                  </a:cubicBezTo>
                  <a:cubicBezTo>
                    <a:pt x="159" y="114"/>
                    <a:pt x="159" y="114"/>
                    <a:pt x="159" y="114"/>
                  </a:cubicBezTo>
                  <a:cubicBezTo>
                    <a:pt x="161" y="115"/>
                    <a:pt x="161" y="115"/>
                    <a:pt x="161" y="115"/>
                  </a:cubicBezTo>
                  <a:cubicBezTo>
                    <a:pt x="162" y="115"/>
                    <a:pt x="162" y="115"/>
                    <a:pt x="162" y="115"/>
                  </a:cubicBezTo>
                  <a:cubicBezTo>
                    <a:pt x="163" y="113"/>
                    <a:pt x="163" y="113"/>
                    <a:pt x="163" y="113"/>
                  </a:cubicBezTo>
                  <a:cubicBezTo>
                    <a:pt x="163" y="112"/>
                    <a:pt x="163" y="112"/>
                    <a:pt x="163" y="112"/>
                  </a:cubicBezTo>
                  <a:cubicBezTo>
                    <a:pt x="161" y="111"/>
                    <a:pt x="161" y="111"/>
                    <a:pt x="161" y="111"/>
                  </a:cubicBezTo>
                  <a:cubicBezTo>
                    <a:pt x="159" y="112"/>
                    <a:pt x="159" y="112"/>
                    <a:pt x="159" y="112"/>
                  </a:cubicBezTo>
                  <a:cubicBezTo>
                    <a:pt x="159" y="112"/>
                    <a:pt x="159" y="112"/>
                    <a:pt x="159" y="112"/>
                  </a:cubicBezTo>
                  <a:cubicBezTo>
                    <a:pt x="159" y="111"/>
                    <a:pt x="159" y="111"/>
                    <a:pt x="159" y="111"/>
                  </a:cubicBezTo>
                  <a:cubicBezTo>
                    <a:pt x="160" y="111"/>
                    <a:pt x="160" y="111"/>
                    <a:pt x="160" y="111"/>
                  </a:cubicBezTo>
                  <a:cubicBezTo>
                    <a:pt x="160" y="111"/>
                    <a:pt x="160" y="111"/>
                    <a:pt x="160" y="111"/>
                  </a:cubicBezTo>
                  <a:cubicBezTo>
                    <a:pt x="160" y="110"/>
                    <a:pt x="160" y="110"/>
                    <a:pt x="160" y="110"/>
                  </a:cubicBezTo>
                  <a:cubicBezTo>
                    <a:pt x="161" y="109"/>
                    <a:pt x="161" y="109"/>
                    <a:pt x="161" y="109"/>
                  </a:cubicBezTo>
                  <a:cubicBezTo>
                    <a:pt x="162" y="108"/>
                    <a:pt x="162" y="108"/>
                    <a:pt x="162" y="108"/>
                  </a:cubicBezTo>
                  <a:cubicBezTo>
                    <a:pt x="163" y="108"/>
                    <a:pt x="163" y="108"/>
                    <a:pt x="163" y="108"/>
                  </a:cubicBezTo>
                  <a:cubicBezTo>
                    <a:pt x="166" y="108"/>
                    <a:pt x="166" y="108"/>
                    <a:pt x="166" y="108"/>
                  </a:cubicBezTo>
                  <a:cubicBezTo>
                    <a:pt x="167" y="109"/>
                    <a:pt x="167" y="109"/>
                    <a:pt x="167" y="109"/>
                  </a:cubicBezTo>
                  <a:cubicBezTo>
                    <a:pt x="168" y="110"/>
                    <a:pt x="168" y="110"/>
                    <a:pt x="168" y="110"/>
                  </a:cubicBezTo>
                  <a:cubicBezTo>
                    <a:pt x="171" y="110"/>
                    <a:pt x="171" y="110"/>
                    <a:pt x="171" y="110"/>
                  </a:cubicBezTo>
                  <a:cubicBezTo>
                    <a:pt x="171" y="111"/>
                    <a:pt x="171" y="111"/>
                    <a:pt x="171" y="111"/>
                  </a:cubicBezTo>
                  <a:cubicBezTo>
                    <a:pt x="172" y="112"/>
                    <a:pt x="172" y="112"/>
                    <a:pt x="172" y="112"/>
                  </a:cubicBezTo>
                  <a:cubicBezTo>
                    <a:pt x="174" y="113"/>
                    <a:pt x="174" y="113"/>
                    <a:pt x="174" y="113"/>
                  </a:cubicBezTo>
                  <a:cubicBezTo>
                    <a:pt x="175" y="113"/>
                    <a:pt x="175" y="113"/>
                    <a:pt x="175" y="113"/>
                  </a:cubicBezTo>
                  <a:cubicBezTo>
                    <a:pt x="178" y="113"/>
                    <a:pt x="178" y="113"/>
                    <a:pt x="178" y="113"/>
                  </a:cubicBezTo>
                  <a:cubicBezTo>
                    <a:pt x="180" y="112"/>
                    <a:pt x="180" y="112"/>
                    <a:pt x="180" y="112"/>
                  </a:cubicBezTo>
                  <a:cubicBezTo>
                    <a:pt x="180" y="113"/>
                    <a:pt x="180" y="113"/>
                    <a:pt x="180" y="113"/>
                  </a:cubicBezTo>
                  <a:cubicBezTo>
                    <a:pt x="181" y="113"/>
                    <a:pt x="181" y="113"/>
                    <a:pt x="181" y="113"/>
                  </a:cubicBezTo>
                  <a:cubicBezTo>
                    <a:pt x="182" y="113"/>
                    <a:pt x="182" y="113"/>
                    <a:pt x="182" y="113"/>
                  </a:cubicBezTo>
                  <a:cubicBezTo>
                    <a:pt x="181" y="114"/>
                    <a:pt x="181" y="114"/>
                    <a:pt x="181" y="114"/>
                  </a:cubicBezTo>
                  <a:cubicBezTo>
                    <a:pt x="182" y="115"/>
                    <a:pt x="182" y="115"/>
                    <a:pt x="182" y="115"/>
                  </a:cubicBezTo>
                  <a:cubicBezTo>
                    <a:pt x="181" y="115"/>
                    <a:pt x="181" y="115"/>
                    <a:pt x="181" y="115"/>
                  </a:cubicBezTo>
                  <a:cubicBezTo>
                    <a:pt x="180" y="116"/>
                    <a:pt x="180" y="116"/>
                    <a:pt x="180" y="116"/>
                  </a:cubicBezTo>
                  <a:cubicBezTo>
                    <a:pt x="180" y="117"/>
                    <a:pt x="180" y="117"/>
                    <a:pt x="180" y="117"/>
                  </a:cubicBezTo>
                  <a:cubicBezTo>
                    <a:pt x="181" y="118"/>
                    <a:pt x="181" y="118"/>
                    <a:pt x="181" y="118"/>
                  </a:cubicBezTo>
                  <a:cubicBezTo>
                    <a:pt x="181" y="119"/>
                    <a:pt x="181" y="119"/>
                    <a:pt x="181" y="119"/>
                  </a:cubicBezTo>
                  <a:cubicBezTo>
                    <a:pt x="182" y="121"/>
                    <a:pt x="182" y="121"/>
                    <a:pt x="182" y="121"/>
                  </a:cubicBezTo>
                  <a:cubicBezTo>
                    <a:pt x="182" y="121"/>
                    <a:pt x="182" y="121"/>
                    <a:pt x="182" y="121"/>
                  </a:cubicBezTo>
                  <a:cubicBezTo>
                    <a:pt x="182" y="122"/>
                    <a:pt x="182" y="122"/>
                    <a:pt x="182" y="122"/>
                  </a:cubicBezTo>
                  <a:cubicBezTo>
                    <a:pt x="182" y="125"/>
                    <a:pt x="182" y="125"/>
                    <a:pt x="182" y="125"/>
                  </a:cubicBezTo>
                  <a:cubicBezTo>
                    <a:pt x="183" y="125"/>
                    <a:pt x="183" y="125"/>
                    <a:pt x="183" y="125"/>
                  </a:cubicBezTo>
                  <a:cubicBezTo>
                    <a:pt x="183" y="124"/>
                    <a:pt x="183" y="124"/>
                    <a:pt x="183" y="124"/>
                  </a:cubicBezTo>
                  <a:cubicBezTo>
                    <a:pt x="183" y="123"/>
                    <a:pt x="183" y="123"/>
                    <a:pt x="183" y="123"/>
                  </a:cubicBezTo>
                  <a:cubicBezTo>
                    <a:pt x="183" y="123"/>
                    <a:pt x="183" y="123"/>
                    <a:pt x="183" y="123"/>
                  </a:cubicBezTo>
                  <a:cubicBezTo>
                    <a:pt x="183" y="122"/>
                    <a:pt x="183" y="122"/>
                    <a:pt x="183" y="122"/>
                  </a:cubicBezTo>
                  <a:cubicBezTo>
                    <a:pt x="184" y="121"/>
                    <a:pt x="184" y="121"/>
                    <a:pt x="184" y="121"/>
                  </a:cubicBezTo>
                  <a:cubicBezTo>
                    <a:pt x="184" y="120"/>
                    <a:pt x="184" y="120"/>
                    <a:pt x="184" y="120"/>
                  </a:cubicBezTo>
                  <a:cubicBezTo>
                    <a:pt x="185" y="121"/>
                    <a:pt x="185" y="121"/>
                    <a:pt x="185" y="121"/>
                  </a:cubicBezTo>
                  <a:cubicBezTo>
                    <a:pt x="185" y="122"/>
                    <a:pt x="185" y="122"/>
                    <a:pt x="185" y="122"/>
                  </a:cubicBezTo>
                  <a:cubicBezTo>
                    <a:pt x="186" y="124"/>
                    <a:pt x="186" y="124"/>
                    <a:pt x="186" y="124"/>
                  </a:cubicBezTo>
                  <a:cubicBezTo>
                    <a:pt x="186" y="124"/>
                    <a:pt x="186" y="124"/>
                    <a:pt x="186" y="124"/>
                  </a:cubicBezTo>
                  <a:cubicBezTo>
                    <a:pt x="185" y="125"/>
                    <a:pt x="185" y="125"/>
                    <a:pt x="185" y="125"/>
                  </a:cubicBezTo>
                  <a:cubicBezTo>
                    <a:pt x="185" y="126"/>
                    <a:pt x="185" y="126"/>
                    <a:pt x="185" y="126"/>
                  </a:cubicBezTo>
                  <a:cubicBezTo>
                    <a:pt x="185" y="126"/>
                    <a:pt x="185" y="126"/>
                    <a:pt x="185" y="126"/>
                  </a:cubicBezTo>
                  <a:cubicBezTo>
                    <a:pt x="186" y="127"/>
                    <a:pt x="186" y="127"/>
                    <a:pt x="186" y="127"/>
                  </a:cubicBezTo>
                  <a:cubicBezTo>
                    <a:pt x="188" y="127"/>
                    <a:pt x="188" y="127"/>
                    <a:pt x="188" y="127"/>
                  </a:cubicBezTo>
                  <a:cubicBezTo>
                    <a:pt x="189" y="127"/>
                    <a:pt x="189" y="127"/>
                    <a:pt x="189" y="127"/>
                  </a:cubicBezTo>
                  <a:cubicBezTo>
                    <a:pt x="190" y="128"/>
                    <a:pt x="190" y="128"/>
                    <a:pt x="190" y="128"/>
                  </a:cubicBezTo>
                  <a:cubicBezTo>
                    <a:pt x="190" y="129"/>
                    <a:pt x="190" y="129"/>
                    <a:pt x="190" y="129"/>
                  </a:cubicBezTo>
                  <a:cubicBezTo>
                    <a:pt x="191" y="130"/>
                    <a:pt x="191" y="130"/>
                    <a:pt x="191" y="130"/>
                  </a:cubicBezTo>
                  <a:cubicBezTo>
                    <a:pt x="193" y="130"/>
                    <a:pt x="193" y="130"/>
                    <a:pt x="193" y="130"/>
                  </a:cubicBezTo>
                  <a:cubicBezTo>
                    <a:pt x="195" y="131"/>
                    <a:pt x="195" y="131"/>
                    <a:pt x="195" y="131"/>
                  </a:cubicBezTo>
                  <a:cubicBezTo>
                    <a:pt x="194" y="131"/>
                    <a:pt x="194" y="131"/>
                    <a:pt x="194" y="131"/>
                  </a:cubicBezTo>
                  <a:cubicBezTo>
                    <a:pt x="194" y="130"/>
                    <a:pt x="194" y="130"/>
                    <a:pt x="194" y="130"/>
                  </a:cubicBezTo>
                  <a:cubicBezTo>
                    <a:pt x="196" y="129"/>
                    <a:pt x="196" y="129"/>
                    <a:pt x="196" y="129"/>
                  </a:cubicBezTo>
                  <a:cubicBezTo>
                    <a:pt x="197" y="128"/>
                    <a:pt x="197" y="128"/>
                    <a:pt x="197" y="128"/>
                  </a:cubicBezTo>
                  <a:cubicBezTo>
                    <a:pt x="199" y="130"/>
                    <a:pt x="199" y="130"/>
                    <a:pt x="199" y="130"/>
                  </a:cubicBezTo>
                  <a:cubicBezTo>
                    <a:pt x="200" y="130"/>
                    <a:pt x="200" y="130"/>
                    <a:pt x="200" y="130"/>
                  </a:cubicBezTo>
                  <a:cubicBezTo>
                    <a:pt x="201" y="131"/>
                    <a:pt x="201" y="131"/>
                    <a:pt x="201" y="131"/>
                  </a:cubicBezTo>
                  <a:cubicBezTo>
                    <a:pt x="201" y="132"/>
                    <a:pt x="201" y="132"/>
                    <a:pt x="201" y="132"/>
                  </a:cubicBezTo>
                  <a:cubicBezTo>
                    <a:pt x="201" y="131"/>
                    <a:pt x="201" y="131"/>
                    <a:pt x="201" y="131"/>
                  </a:cubicBezTo>
                  <a:cubicBezTo>
                    <a:pt x="200" y="129"/>
                    <a:pt x="200" y="129"/>
                    <a:pt x="200" y="129"/>
                  </a:cubicBezTo>
                  <a:cubicBezTo>
                    <a:pt x="200" y="129"/>
                    <a:pt x="200" y="129"/>
                    <a:pt x="200" y="129"/>
                  </a:cubicBezTo>
                  <a:cubicBezTo>
                    <a:pt x="198" y="129"/>
                    <a:pt x="198" y="129"/>
                    <a:pt x="198" y="129"/>
                  </a:cubicBezTo>
                  <a:cubicBezTo>
                    <a:pt x="197" y="128"/>
                    <a:pt x="197" y="128"/>
                    <a:pt x="197" y="128"/>
                  </a:cubicBezTo>
                  <a:cubicBezTo>
                    <a:pt x="195" y="128"/>
                    <a:pt x="195" y="128"/>
                    <a:pt x="195" y="128"/>
                  </a:cubicBezTo>
                  <a:cubicBezTo>
                    <a:pt x="194" y="129"/>
                    <a:pt x="194" y="129"/>
                    <a:pt x="194" y="129"/>
                  </a:cubicBezTo>
                  <a:cubicBezTo>
                    <a:pt x="193" y="129"/>
                    <a:pt x="193" y="129"/>
                    <a:pt x="193" y="129"/>
                  </a:cubicBezTo>
                  <a:cubicBezTo>
                    <a:pt x="193" y="129"/>
                    <a:pt x="193" y="129"/>
                    <a:pt x="193" y="129"/>
                  </a:cubicBezTo>
                  <a:cubicBezTo>
                    <a:pt x="191" y="129"/>
                    <a:pt x="191" y="129"/>
                    <a:pt x="191" y="129"/>
                  </a:cubicBezTo>
                  <a:cubicBezTo>
                    <a:pt x="190" y="127"/>
                    <a:pt x="190" y="127"/>
                    <a:pt x="190" y="127"/>
                  </a:cubicBezTo>
                  <a:cubicBezTo>
                    <a:pt x="189" y="127"/>
                    <a:pt x="189" y="127"/>
                    <a:pt x="189" y="127"/>
                  </a:cubicBezTo>
                  <a:cubicBezTo>
                    <a:pt x="187" y="126"/>
                    <a:pt x="187" y="126"/>
                    <a:pt x="187" y="126"/>
                  </a:cubicBezTo>
                  <a:cubicBezTo>
                    <a:pt x="187" y="125"/>
                    <a:pt x="187" y="125"/>
                    <a:pt x="187" y="125"/>
                  </a:cubicBezTo>
                  <a:cubicBezTo>
                    <a:pt x="187" y="125"/>
                    <a:pt x="187" y="125"/>
                    <a:pt x="187" y="125"/>
                  </a:cubicBezTo>
                  <a:cubicBezTo>
                    <a:pt x="188" y="125"/>
                    <a:pt x="188" y="125"/>
                    <a:pt x="188" y="125"/>
                  </a:cubicBezTo>
                  <a:cubicBezTo>
                    <a:pt x="189" y="124"/>
                    <a:pt x="189" y="124"/>
                    <a:pt x="189" y="124"/>
                  </a:cubicBezTo>
                  <a:cubicBezTo>
                    <a:pt x="189" y="123"/>
                    <a:pt x="189" y="123"/>
                    <a:pt x="189" y="123"/>
                  </a:cubicBezTo>
                  <a:cubicBezTo>
                    <a:pt x="187" y="122"/>
                    <a:pt x="187" y="122"/>
                    <a:pt x="187" y="122"/>
                  </a:cubicBezTo>
                  <a:cubicBezTo>
                    <a:pt x="187" y="120"/>
                    <a:pt x="187" y="120"/>
                    <a:pt x="187" y="120"/>
                  </a:cubicBezTo>
                  <a:cubicBezTo>
                    <a:pt x="185" y="118"/>
                    <a:pt x="185" y="118"/>
                    <a:pt x="185" y="118"/>
                  </a:cubicBezTo>
                  <a:cubicBezTo>
                    <a:pt x="184" y="118"/>
                    <a:pt x="184" y="118"/>
                    <a:pt x="184" y="118"/>
                  </a:cubicBezTo>
                  <a:cubicBezTo>
                    <a:pt x="183" y="117"/>
                    <a:pt x="183" y="117"/>
                    <a:pt x="183" y="117"/>
                  </a:cubicBezTo>
                  <a:cubicBezTo>
                    <a:pt x="184" y="116"/>
                    <a:pt x="184" y="116"/>
                    <a:pt x="184" y="116"/>
                  </a:cubicBezTo>
                  <a:cubicBezTo>
                    <a:pt x="183" y="115"/>
                    <a:pt x="183" y="115"/>
                    <a:pt x="183" y="115"/>
                  </a:cubicBezTo>
                  <a:cubicBezTo>
                    <a:pt x="183" y="113"/>
                    <a:pt x="183" y="113"/>
                    <a:pt x="183" y="113"/>
                  </a:cubicBezTo>
                  <a:cubicBezTo>
                    <a:pt x="182" y="112"/>
                    <a:pt x="182" y="112"/>
                    <a:pt x="182" y="112"/>
                  </a:cubicBezTo>
                  <a:cubicBezTo>
                    <a:pt x="182" y="112"/>
                    <a:pt x="182" y="112"/>
                    <a:pt x="182" y="112"/>
                  </a:cubicBezTo>
                  <a:cubicBezTo>
                    <a:pt x="180" y="111"/>
                    <a:pt x="180" y="111"/>
                    <a:pt x="180" y="111"/>
                  </a:cubicBezTo>
                  <a:cubicBezTo>
                    <a:pt x="178" y="111"/>
                    <a:pt x="178" y="111"/>
                    <a:pt x="178" y="111"/>
                  </a:cubicBezTo>
                  <a:cubicBezTo>
                    <a:pt x="177" y="110"/>
                    <a:pt x="177" y="110"/>
                    <a:pt x="177" y="110"/>
                  </a:cubicBezTo>
                  <a:cubicBezTo>
                    <a:pt x="176" y="109"/>
                    <a:pt x="176" y="109"/>
                    <a:pt x="176" y="109"/>
                  </a:cubicBezTo>
                  <a:cubicBezTo>
                    <a:pt x="176" y="108"/>
                    <a:pt x="176" y="108"/>
                    <a:pt x="176" y="108"/>
                  </a:cubicBezTo>
                  <a:cubicBezTo>
                    <a:pt x="175" y="107"/>
                    <a:pt x="175" y="107"/>
                    <a:pt x="175" y="107"/>
                  </a:cubicBezTo>
                  <a:cubicBezTo>
                    <a:pt x="175" y="107"/>
                    <a:pt x="175" y="107"/>
                    <a:pt x="175" y="107"/>
                  </a:cubicBezTo>
                  <a:cubicBezTo>
                    <a:pt x="174" y="107"/>
                    <a:pt x="174" y="107"/>
                    <a:pt x="174" y="107"/>
                  </a:cubicBezTo>
                  <a:cubicBezTo>
                    <a:pt x="171" y="107"/>
                    <a:pt x="171" y="107"/>
                    <a:pt x="171" y="107"/>
                  </a:cubicBezTo>
                  <a:cubicBezTo>
                    <a:pt x="170" y="107"/>
                    <a:pt x="170" y="107"/>
                    <a:pt x="170" y="107"/>
                  </a:cubicBezTo>
                  <a:cubicBezTo>
                    <a:pt x="169" y="107"/>
                    <a:pt x="169" y="107"/>
                    <a:pt x="169" y="107"/>
                  </a:cubicBezTo>
                  <a:cubicBezTo>
                    <a:pt x="169" y="105"/>
                    <a:pt x="169" y="105"/>
                    <a:pt x="169" y="105"/>
                  </a:cubicBezTo>
                  <a:cubicBezTo>
                    <a:pt x="168" y="105"/>
                    <a:pt x="168" y="105"/>
                    <a:pt x="168" y="105"/>
                  </a:cubicBezTo>
                  <a:cubicBezTo>
                    <a:pt x="168" y="105"/>
                    <a:pt x="168" y="105"/>
                    <a:pt x="168" y="105"/>
                  </a:cubicBezTo>
                  <a:cubicBezTo>
                    <a:pt x="168" y="103"/>
                    <a:pt x="168" y="103"/>
                    <a:pt x="168" y="103"/>
                  </a:cubicBezTo>
                  <a:cubicBezTo>
                    <a:pt x="167" y="102"/>
                    <a:pt x="167" y="102"/>
                    <a:pt x="167" y="102"/>
                  </a:cubicBezTo>
                  <a:cubicBezTo>
                    <a:pt x="165" y="101"/>
                    <a:pt x="165" y="101"/>
                    <a:pt x="165" y="101"/>
                  </a:cubicBezTo>
                  <a:cubicBezTo>
                    <a:pt x="166" y="100"/>
                    <a:pt x="166" y="100"/>
                    <a:pt x="166" y="100"/>
                  </a:cubicBezTo>
                  <a:cubicBezTo>
                    <a:pt x="166" y="100"/>
                    <a:pt x="166" y="100"/>
                    <a:pt x="166" y="100"/>
                  </a:cubicBezTo>
                  <a:cubicBezTo>
                    <a:pt x="165" y="100"/>
                    <a:pt x="165" y="100"/>
                    <a:pt x="165" y="100"/>
                  </a:cubicBezTo>
                  <a:cubicBezTo>
                    <a:pt x="164" y="99"/>
                    <a:pt x="164" y="99"/>
                    <a:pt x="164" y="99"/>
                  </a:cubicBezTo>
                  <a:cubicBezTo>
                    <a:pt x="165" y="98"/>
                    <a:pt x="165" y="98"/>
                    <a:pt x="165" y="98"/>
                  </a:cubicBezTo>
                  <a:cubicBezTo>
                    <a:pt x="165" y="97"/>
                    <a:pt x="165" y="97"/>
                    <a:pt x="165" y="97"/>
                  </a:cubicBezTo>
                  <a:cubicBezTo>
                    <a:pt x="164" y="97"/>
                    <a:pt x="164" y="97"/>
                    <a:pt x="164" y="97"/>
                  </a:cubicBezTo>
                  <a:cubicBezTo>
                    <a:pt x="164" y="96"/>
                    <a:pt x="164" y="96"/>
                    <a:pt x="164" y="96"/>
                  </a:cubicBezTo>
                  <a:cubicBezTo>
                    <a:pt x="165" y="96"/>
                    <a:pt x="165" y="96"/>
                    <a:pt x="165" y="96"/>
                  </a:cubicBezTo>
                  <a:cubicBezTo>
                    <a:pt x="167" y="95"/>
                    <a:pt x="167" y="95"/>
                    <a:pt x="167" y="95"/>
                  </a:cubicBezTo>
                  <a:cubicBezTo>
                    <a:pt x="168" y="95"/>
                    <a:pt x="168" y="95"/>
                    <a:pt x="168" y="95"/>
                  </a:cubicBezTo>
                  <a:cubicBezTo>
                    <a:pt x="170" y="95"/>
                    <a:pt x="170" y="95"/>
                    <a:pt x="170" y="95"/>
                  </a:cubicBezTo>
                  <a:cubicBezTo>
                    <a:pt x="173" y="93"/>
                    <a:pt x="173" y="93"/>
                    <a:pt x="173" y="93"/>
                  </a:cubicBezTo>
                  <a:cubicBezTo>
                    <a:pt x="175" y="92"/>
                    <a:pt x="175" y="92"/>
                    <a:pt x="175" y="92"/>
                  </a:cubicBezTo>
                  <a:cubicBezTo>
                    <a:pt x="176" y="92"/>
                    <a:pt x="176" y="92"/>
                    <a:pt x="176" y="92"/>
                  </a:cubicBezTo>
                  <a:cubicBezTo>
                    <a:pt x="177" y="93"/>
                    <a:pt x="177" y="93"/>
                    <a:pt x="177" y="93"/>
                  </a:cubicBezTo>
                  <a:cubicBezTo>
                    <a:pt x="178" y="92"/>
                    <a:pt x="178" y="92"/>
                    <a:pt x="178" y="92"/>
                  </a:cubicBezTo>
                  <a:cubicBezTo>
                    <a:pt x="178" y="91"/>
                    <a:pt x="178" y="91"/>
                    <a:pt x="178" y="91"/>
                  </a:cubicBezTo>
                  <a:cubicBezTo>
                    <a:pt x="180" y="91"/>
                    <a:pt x="180" y="91"/>
                    <a:pt x="180" y="91"/>
                  </a:cubicBezTo>
                  <a:cubicBezTo>
                    <a:pt x="183" y="89"/>
                    <a:pt x="183" y="89"/>
                    <a:pt x="183" y="89"/>
                  </a:cubicBezTo>
                  <a:cubicBezTo>
                    <a:pt x="183" y="90"/>
                    <a:pt x="183" y="90"/>
                    <a:pt x="183" y="90"/>
                  </a:cubicBezTo>
                  <a:cubicBezTo>
                    <a:pt x="183" y="91"/>
                    <a:pt x="183" y="91"/>
                    <a:pt x="183" y="91"/>
                  </a:cubicBezTo>
                  <a:cubicBezTo>
                    <a:pt x="183" y="91"/>
                    <a:pt x="183" y="91"/>
                    <a:pt x="183" y="91"/>
                  </a:cubicBezTo>
                  <a:cubicBezTo>
                    <a:pt x="182" y="92"/>
                    <a:pt x="182" y="92"/>
                    <a:pt x="182" y="92"/>
                  </a:cubicBezTo>
                  <a:cubicBezTo>
                    <a:pt x="181" y="93"/>
                    <a:pt x="181" y="93"/>
                    <a:pt x="181" y="93"/>
                  </a:cubicBezTo>
                  <a:cubicBezTo>
                    <a:pt x="181" y="94"/>
                    <a:pt x="181" y="94"/>
                    <a:pt x="181" y="94"/>
                  </a:cubicBezTo>
                  <a:cubicBezTo>
                    <a:pt x="183" y="96"/>
                    <a:pt x="183" y="96"/>
                    <a:pt x="183" y="96"/>
                  </a:cubicBezTo>
                  <a:cubicBezTo>
                    <a:pt x="185" y="96"/>
                    <a:pt x="185" y="96"/>
                    <a:pt x="185" y="96"/>
                  </a:cubicBezTo>
                  <a:cubicBezTo>
                    <a:pt x="184" y="95"/>
                    <a:pt x="184" y="95"/>
                    <a:pt x="184" y="95"/>
                  </a:cubicBezTo>
                  <a:cubicBezTo>
                    <a:pt x="182" y="94"/>
                    <a:pt x="182" y="94"/>
                    <a:pt x="182" y="94"/>
                  </a:cubicBezTo>
                  <a:cubicBezTo>
                    <a:pt x="182" y="93"/>
                    <a:pt x="182" y="93"/>
                    <a:pt x="182" y="93"/>
                  </a:cubicBezTo>
                  <a:cubicBezTo>
                    <a:pt x="183" y="92"/>
                    <a:pt x="183" y="92"/>
                    <a:pt x="183" y="92"/>
                  </a:cubicBezTo>
                  <a:cubicBezTo>
                    <a:pt x="185" y="91"/>
                    <a:pt x="185" y="91"/>
                    <a:pt x="185" y="91"/>
                  </a:cubicBezTo>
                  <a:cubicBezTo>
                    <a:pt x="185" y="90"/>
                    <a:pt x="185" y="90"/>
                    <a:pt x="185" y="90"/>
                  </a:cubicBezTo>
                  <a:cubicBezTo>
                    <a:pt x="185" y="89"/>
                    <a:pt x="185" y="89"/>
                    <a:pt x="185" y="89"/>
                  </a:cubicBezTo>
                  <a:cubicBezTo>
                    <a:pt x="184" y="89"/>
                    <a:pt x="184" y="89"/>
                    <a:pt x="184" y="89"/>
                  </a:cubicBezTo>
                  <a:cubicBezTo>
                    <a:pt x="182" y="88"/>
                    <a:pt x="182" y="88"/>
                    <a:pt x="182" y="88"/>
                  </a:cubicBezTo>
                  <a:cubicBezTo>
                    <a:pt x="183" y="87"/>
                    <a:pt x="183" y="87"/>
                    <a:pt x="183" y="87"/>
                  </a:cubicBezTo>
                  <a:cubicBezTo>
                    <a:pt x="181" y="87"/>
                    <a:pt x="181" y="87"/>
                    <a:pt x="181" y="87"/>
                  </a:cubicBezTo>
                  <a:cubicBezTo>
                    <a:pt x="181" y="88"/>
                    <a:pt x="181" y="88"/>
                    <a:pt x="181" y="88"/>
                  </a:cubicBezTo>
                  <a:cubicBezTo>
                    <a:pt x="180" y="87"/>
                    <a:pt x="180" y="87"/>
                    <a:pt x="180" y="87"/>
                  </a:cubicBezTo>
                  <a:cubicBezTo>
                    <a:pt x="180" y="86"/>
                    <a:pt x="180" y="86"/>
                    <a:pt x="180" y="86"/>
                  </a:cubicBezTo>
                  <a:cubicBezTo>
                    <a:pt x="178" y="86"/>
                    <a:pt x="178" y="86"/>
                    <a:pt x="178" y="86"/>
                  </a:cubicBezTo>
                  <a:cubicBezTo>
                    <a:pt x="178" y="87"/>
                    <a:pt x="178" y="87"/>
                    <a:pt x="178" y="87"/>
                  </a:cubicBezTo>
                  <a:cubicBezTo>
                    <a:pt x="177" y="85"/>
                    <a:pt x="177" y="85"/>
                    <a:pt x="177" y="85"/>
                  </a:cubicBezTo>
                  <a:cubicBezTo>
                    <a:pt x="177" y="85"/>
                    <a:pt x="177" y="85"/>
                    <a:pt x="177" y="85"/>
                  </a:cubicBezTo>
                  <a:cubicBezTo>
                    <a:pt x="177" y="84"/>
                    <a:pt x="177" y="84"/>
                    <a:pt x="177" y="84"/>
                  </a:cubicBezTo>
                  <a:cubicBezTo>
                    <a:pt x="178" y="84"/>
                    <a:pt x="178" y="84"/>
                    <a:pt x="178" y="84"/>
                  </a:cubicBezTo>
                  <a:cubicBezTo>
                    <a:pt x="179" y="85"/>
                    <a:pt x="179" y="85"/>
                    <a:pt x="179" y="85"/>
                  </a:cubicBezTo>
                  <a:cubicBezTo>
                    <a:pt x="180" y="85"/>
                    <a:pt x="180" y="85"/>
                    <a:pt x="180" y="85"/>
                  </a:cubicBezTo>
                  <a:cubicBezTo>
                    <a:pt x="181" y="84"/>
                    <a:pt x="181" y="84"/>
                    <a:pt x="181" y="84"/>
                  </a:cubicBezTo>
                  <a:cubicBezTo>
                    <a:pt x="180" y="84"/>
                    <a:pt x="180" y="84"/>
                    <a:pt x="180" y="84"/>
                  </a:cubicBezTo>
                  <a:cubicBezTo>
                    <a:pt x="180" y="84"/>
                    <a:pt x="180" y="84"/>
                    <a:pt x="180" y="84"/>
                  </a:cubicBezTo>
                  <a:cubicBezTo>
                    <a:pt x="179" y="84"/>
                    <a:pt x="179" y="84"/>
                    <a:pt x="179" y="84"/>
                  </a:cubicBezTo>
                  <a:cubicBezTo>
                    <a:pt x="178" y="84"/>
                    <a:pt x="178" y="84"/>
                    <a:pt x="178" y="84"/>
                  </a:cubicBezTo>
                  <a:cubicBezTo>
                    <a:pt x="178" y="83"/>
                    <a:pt x="178" y="83"/>
                    <a:pt x="178" y="83"/>
                  </a:cubicBezTo>
                  <a:cubicBezTo>
                    <a:pt x="177" y="83"/>
                    <a:pt x="177" y="83"/>
                    <a:pt x="177" y="83"/>
                  </a:cubicBezTo>
                  <a:cubicBezTo>
                    <a:pt x="175" y="83"/>
                    <a:pt x="175" y="83"/>
                    <a:pt x="175" y="83"/>
                  </a:cubicBezTo>
                  <a:cubicBezTo>
                    <a:pt x="175" y="83"/>
                    <a:pt x="175" y="83"/>
                    <a:pt x="175" y="83"/>
                  </a:cubicBezTo>
                  <a:cubicBezTo>
                    <a:pt x="174" y="82"/>
                    <a:pt x="174" y="82"/>
                    <a:pt x="174" y="82"/>
                  </a:cubicBezTo>
                  <a:cubicBezTo>
                    <a:pt x="175" y="82"/>
                    <a:pt x="175" y="82"/>
                    <a:pt x="175" y="82"/>
                  </a:cubicBezTo>
                  <a:cubicBezTo>
                    <a:pt x="174" y="81"/>
                    <a:pt x="174" y="81"/>
                    <a:pt x="174" y="81"/>
                  </a:cubicBezTo>
                  <a:cubicBezTo>
                    <a:pt x="174" y="80"/>
                    <a:pt x="174" y="80"/>
                    <a:pt x="174" y="80"/>
                  </a:cubicBezTo>
                  <a:cubicBezTo>
                    <a:pt x="174" y="80"/>
                    <a:pt x="174" y="80"/>
                    <a:pt x="174" y="80"/>
                  </a:cubicBezTo>
                  <a:cubicBezTo>
                    <a:pt x="175" y="80"/>
                    <a:pt x="175" y="80"/>
                    <a:pt x="175" y="80"/>
                  </a:cubicBezTo>
                  <a:cubicBezTo>
                    <a:pt x="176" y="81"/>
                    <a:pt x="176" y="81"/>
                    <a:pt x="176" y="81"/>
                  </a:cubicBezTo>
                  <a:cubicBezTo>
                    <a:pt x="176" y="81"/>
                    <a:pt x="176" y="81"/>
                    <a:pt x="176" y="81"/>
                  </a:cubicBezTo>
                  <a:cubicBezTo>
                    <a:pt x="177" y="82"/>
                    <a:pt x="177" y="82"/>
                    <a:pt x="177" y="82"/>
                  </a:cubicBezTo>
                  <a:cubicBezTo>
                    <a:pt x="178" y="82"/>
                    <a:pt x="178" y="82"/>
                    <a:pt x="178" y="82"/>
                  </a:cubicBezTo>
                  <a:cubicBezTo>
                    <a:pt x="177" y="81"/>
                    <a:pt x="177" y="81"/>
                    <a:pt x="177" y="81"/>
                  </a:cubicBezTo>
                  <a:cubicBezTo>
                    <a:pt x="178" y="81"/>
                    <a:pt x="178" y="81"/>
                    <a:pt x="178" y="81"/>
                  </a:cubicBezTo>
                  <a:cubicBezTo>
                    <a:pt x="178" y="79"/>
                    <a:pt x="178" y="79"/>
                    <a:pt x="178" y="79"/>
                  </a:cubicBezTo>
                  <a:cubicBezTo>
                    <a:pt x="178" y="78"/>
                    <a:pt x="178" y="78"/>
                    <a:pt x="178" y="78"/>
                  </a:cubicBezTo>
                  <a:cubicBezTo>
                    <a:pt x="178" y="78"/>
                    <a:pt x="178" y="78"/>
                    <a:pt x="178" y="78"/>
                  </a:cubicBezTo>
                  <a:cubicBezTo>
                    <a:pt x="179" y="78"/>
                    <a:pt x="179" y="78"/>
                    <a:pt x="179" y="78"/>
                  </a:cubicBezTo>
                  <a:cubicBezTo>
                    <a:pt x="179" y="78"/>
                    <a:pt x="179" y="78"/>
                    <a:pt x="179" y="78"/>
                  </a:cubicBezTo>
                  <a:cubicBezTo>
                    <a:pt x="177" y="77"/>
                    <a:pt x="177" y="77"/>
                    <a:pt x="177" y="77"/>
                  </a:cubicBezTo>
                  <a:cubicBezTo>
                    <a:pt x="177" y="78"/>
                    <a:pt x="177" y="78"/>
                    <a:pt x="177" y="78"/>
                  </a:cubicBezTo>
                  <a:cubicBezTo>
                    <a:pt x="176" y="78"/>
                    <a:pt x="176" y="78"/>
                    <a:pt x="176" y="78"/>
                  </a:cubicBezTo>
                  <a:cubicBezTo>
                    <a:pt x="176" y="77"/>
                    <a:pt x="176" y="77"/>
                    <a:pt x="176" y="77"/>
                  </a:cubicBezTo>
                  <a:cubicBezTo>
                    <a:pt x="177" y="76"/>
                    <a:pt x="177" y="76"/>
                    <a:pt x="177" y="76"/>
                  </a:cubicBezTo>
                  <a:cubicBezTo>
                    <a:pt x="179" y="76"/>
                    <a:pt x="179" y="76"/>
                    <a:pt x="179" y="76"/>
                  </a:cubicBezTo>
                  <a:cubicBezTo>
                    <a:pt x="180" y="76"/>
                    <a:pt x="180" y="76"/>
                    <a:pt x="180" y="76"/>
                  </a:cubicBezTo>
                  <a:cubicBezTo>
                    <a:pt x="179" y="75"/>
                    <a:pt x="179" y="75"/>
                    <a:pt x="179" y="75"/>
                  </a:cubicBezTo>
                  <a:cubicBezTo>
                    <a:pt x="180" y="74"/>
                    <a:pt x="180" y="74"/>
                    <a:pt x="180" y="74"/>
                  </a:cubicBezTo>
                  <a:cubicBezTo>
                    <a:pt x="180" y="74"/>
                    <a:pt x="180" y="74"/>
                    <a:pt x="180" y="74"/>
                  </a:cubicBezTo>
                  <a:cubicBezTo>
                    <a:pt x="181" y="73"/>
                    <a:pt x="181" y="73"/>
                    <a:pt x="181" y="73"/>
                  </a:cubicBezTo>
                  <a:cubicBezTo>
                    <a:pt x="181" y="73"/>
                    <a:pt x="181" y="73"/>
                    <a:pt x="181" y="73"/>
                  </a:cubicBezTo>
                  <a:cubicBezTo>
                    <a:pt x="181" y="72"/>
                    <a:pt x="181" y="72"/>
                    <a:pt x="181" y="72"/>
                  </a:cubicBezTo>
                  <a:cubicBezTo>
                    <a:pt x="182" y="72"/>
                    <a:pt x="182" y="72"/>
                    <a:pt x="182" y="72"/>
                  </a:cubicBezTo>
                  <a:cubicBezTo>
                    <a:pt x="182" y="72"/>
                    <a:pt x="182" y="72"/>
                    <a:pt x="182" y="72"/>
                  </a:cubicBezTo>
                  <a:cubicBezTo>
                    <a:pt x="183" y="72"/>
                    <a:pt x="183" y="72"/>
                    <a:pt x="183" y="72"/>
                  </a:cubicBezTo>
                  <a:cubicBezTo>
                    <a:pt x="183" y="71"/>
                    <a:pt x="183" y="71"/>
                    <a:pt x="183" y="71"/>
                  </a:cubicBezTo>
                  <a:cubicBezTo>
                    <a:pt x="183" y="71"/>
                    <a:pt x="183" y="71"/>
                    <a:pt x="183" y="71"/>
                  </a:cubicBezTo>
                  <a:cubicBezTo>
                    <a:pt x="183" y="71"/>
                    <a:pt x="183" y="71"/>
                    <a:pt x="183" y="71"/>
                  </a:cubicBezTo>
                  <a:cubicBezTo>
                    <a:pt x="183" y="70"/>
                    <a:pt x="183" y="70"/>
                    <a:pt x="183" y="70"/>
                  </a:cubicBezTo>
                  <a:cubicBezTo>
                    <a:pt x="184" y="70"/>
                    <a:pt x="184" y="70"/>
                    <a:pt x="184" y="70"/>
                  </a:cubicBezTo>
                  <a:cubicBezTo>
                    <a:pt x="185" y="70"/>
                    <a:pt x="185" y="70"/>
                    <a:pt x="185" y="70"/>
                  </a:cubicBezTo>
                  <a:cubicBezTo>
                    <a:pt x="185" y="69"/>
                    <a:pt x="185" y="69"/>
                    <a:pt x="185" y="69"/>
                  </a:cubicBezTo>
                  <a:cubicBezTo>
                    <a:pt x="185" y="69"/>
                    <a:pt x="185" y="69"/>
                    <a:pt x="185" y="69"/>
                  </a:cubicBezTo>
                  <a:cubicBezTo>
                    <a:pt x="186" y="69"/>
                    <a:pt x="186" y="69"/>
                    <a:pt x="186" y="69"/>
                  </a:cubicBezTo>
                  <a:cubicBezTo>
                    <a:pt x="188" y="69"/>
                    <a:pt x="188" y="69"/>
                    <a:pt x="188" y="69"/>
                  </a:cubicBezTo>
                  <a:cubicBezTo>
                    <a:pt x="187" y="68"/>
                    <a:pt x="187" y="68"/>
                    <a:pt x="187" y="68"/>
                  </a:cubicBezTo>
                  <a:cubicBezTo>
                    <a:pt x="187" y="68"/>
                    <a:pt x="187" y="68"/>
                    <a:pt x="187" y="68"/>
                  </a:cubicBezTo>
                  <a:cubicBezTo>
                    <a:pt x="189" y="67"/>
                    <a:pt x="189" y="67"/>
                    <a:pt x="189" y="67"/>
                  </a:cubicBezTo>
                  <a:cubicBezTo>
                    <a:pt x="190" y="67"/>
                    <a:pt x="190" y="67"/>
                    <a:pt x="190" y="67"/>
                  </a:cubicBezTo>
                  <a:cubicBezTo>
                    <a:pt x="191" y="66"/>
                    <a:pt x="191" y="66"/>
                    <a:pt x="191" y="66"/>
                  </a:cubicBezTo>
                  <a:cubicBezTo>
                    <a:pt x="193" y="65"/>
                    <a:pt x="193" y="65"/>
                    <a:pt x="193" y="65"/>
                  </a:cubicBezTo>
                  <a:cubicBezTo>
                    <a:pt x="194" y="64"/>
                    <a:pt x="194" y="64"/>
                    <a:pt x="194" y="64"/>
                  </a:cubicBezTo>
                  <a:cubicBezTo>
                    <a:pt x="193" y="64"/>
                    <a:pt x="193" y="64"/>
                    <a:pt x="193" y="64"/>
                  </a:cubicBezTo>
                  <a:cubicBezTo>
                    <a:pt x="192" y="65"/>
                    <a:pt x="192" y="65"/>
                    <a:pt x="192" y="65"/>
                  </a:cubicBezTo>
                  <a:cubicBezTo>
                    <a:pt x="191" y="65"/>
                    <a:pt x="191" y="65"/>
                    <a:pt x="191" y="65"/>
                  </a:cubicBezTo>
                  <a:cubicBezTo>
                    <a:pt x="190" y="65"/>
                    <a:pt x="190" y="65"/>
                    <a:pt x="190" y="65"/>
                  </a:cubicBezTo>
                  <a:cubicBezTo>
                    <a:pt x="190" y="65"/>
                    <a:pt x="190" y="65"/>
                    <a:pt x="190" y="65"/>
                  </a:cubicBezTo>
                  <a:cubicBezTo>
                    <a:pt x="190" y="63"/>
                    <a:pt x="190" y="63"/>
                    <a:pt x="190" y="63"/>
                  </a:cubicBezTo>
                  <a:cubicBezTo>
                    <a:pt x="190" y="63"/>
                    <a:pt x="190" y="63"/>
                    <a:pt x="190" y="63"/>
                  </a:cubicBezTo>
                  <a:cubicBezTo>
                    <a:pt x="190" y="62"/>
                    <a:pt x="190" y="62"/>
                    <a:pt x="190" y="62"/>
                  </a:cubicBezTo>
                  <a:cubicBezTo>
                    <a:pt x="191" y="62"/>
                    <a:pt x="191" y="62"/>
                    <a:pt x="191" y="62"/>
                  </a:cubicBezTo>
                  <a:cubicBezTo>
                    <a:pt x="191" y="63"/>
                    <a:pt x="191" y="63"/>
                    <a:pt x="191" y="63"/>
                  </a:cubicBezTo>
                  <a:cubicBezTo>
                    <a:pt x="191" y="63"/>
                    <a:pt x="191" y="63"/>
                    <a:pt x="191" y="63"/>
                  </a:cubicBezTo>
                  <a:cubicBezTo>
                    <a:pt x="192" y="62"/>
                    <a:pt x="192" y="62"/>
                    <a:pt x="192" y="62"/>
                  </a:cubicBezTo>
                  <a:cubicBezTo>
                    <a:pt x="191" y="61"/>
                    <a:pt x="191" y="61"/>
                    <a:pt x="191" y="61"/>
                  </a:cubicBezTo>
                  <a:cubicBezTo>
                    <a:pt x="192" y="61"/>
                    <a:pt x="192" y="61"/>
                    <a:pt x="192" y="61"/>
                  </a:cubicBezTo>
                  <a:cubicBezTo>
                    <a:pt x="193" y="62"/>
                    <a:pt x="193" y="62"/>
                    <a:pt x="193" y="62"/>
                  </a:cubicBezTo>
                  <a:cubicBezTo>
                    <a:pt x="194" y="62"/>
                    <a:pt x="194" y="62"/>
                    <a:pt x="194" y="62"/>
                  </a:cubicBezTo>
                  <a:cubicBezTo>
                    <a:pt x="195" y="61"/>
                    <a:pt x="195" y="61"/>
                    <a:pt x="195" y="61"/>
                  </a:cubicBezTo>
                  <a:cubicBezTo>
                    <a:pt x="196" y="61"/>
                    <a:pt x="196" y="61"/>
                    <a:pt x="196" y="61"/>
                  </a:cubicBezTo>
                  <a:cubicBezTo>
                    <a:pt x="198" y="61"/>
                    <a:pt x="198" y="61"/>
                    <a:pt x="198" y="61"/>
                  </a:cubicBezTo>
                  <a:cubicBezTo>
                    <a:pt x="199" y="61"/>
                    <a:pt x="199" y="61"/>
                    <a:pt x="199" y="61"/>
                  </a:cubicBezTo>
                  <a:cubicBezTo>
                    <a:pt x="199" y="61"/>
                    <a:pt x="199" y="61"/>
                    <a:pt x="199" y="61"/>
                  </a:cubicBezTo>
                  <a:cubicBezTo>
                    <a:pt x="198" y="63"/>
                    <a:pt x="198" y="63"/>
                    <a:pt x="198" y="63"/>
                  </a:cubicBezTo>
                  <a:cubicBezTo>
                    <a:pt x="198" y="64"/>
                    <a:pt x="198" y="64"/>
                    <a:pt x="198" y="64"/>
                  </a:cubicBezTo>
                  <a:cubicBezTo>
                    <a:pt x="199" y="64"/>
                    <a:pt x="199" y="64"/>
                    <a:pt x="199" y="64"/>
                  </a:cubicBezTo>
                  <a:cubicBezTo>
                    <a:pt x="200" y="63"/>
                    <a:pt x="200" y="63"/>
                    <a:pt x="200" y="63"/>
                  </a:cubicBezTo>
                  <a:cubicBezTo>
                    <a:pt x="201" y="62"/>
                    <a:pt x="201" y="62"/>
                    <a:pt x="201" y="62"/>
                  </a:cubicBezTo>
                  <a:cubicBezTo>
                    <a:pt x="200" y="61"/>
                    <a:pt x="200" y="61"/>
                    <a:pt x="200" y="61"/>
                  </a:cubicBezTo>
                  <a:cubicBezTo>
                    <a:pt x="201" y="61"/>
                    <a:pt x="201" y="61"/>
                    <a:pt x="201" y="61"/>
                  </a:cubicBezTo>
                  <a:cubicBezTo>
                    <a:pt x="201" y="62"/>
                    <a:pt x="201" y="62"/>
                    <a:pt x="201" y="62"/>
                  </a:cubicBezTo>
                  <a:cubicBezTo>
                    <a:pt x="201" y="63"/>
                    <a:pt x="201" y="63"/>
                    <a:pt x="201" y="63"/>
                  </a:cubicBezTo>
                  <a:cubicBezTo>
                    <a:pt x="202" y="63"/>
                    <a:pt x="202" y="63"/>
                    <a:pt x="202" y="63"/>
                  </a:cubicBezTo>
                  <a:cubicBezTo>
                    <a:pt x="202" y="62"/>
                    <a:pt x="202" y="62"/>
                    <a:pt x="202" y="62"/>
                  </a:cubicBezTo>
                  <a:cubicBezTo>
                    <a:pt x="202" y="61"/>
                    <a:pt x="202" y="61"/>
                    <a:pt x="202" y="61"/>
                  </a:cubicBezTo>
                  <a:cubicBezTo>
                    <a:pt x="203" y="61"/>
                    <a:pt x="203" y="61"/>
                    <a:pt x="203" y="61"/>
                  </a:cubicBezTo>
                  <a:cubicBezTo>
                    <a:pt x="203" y="61"/>
                    <a:pt x="203" y="61"/>
                    <a:pt x="203" y="61"/>
                  </a:cubicBezTo>
                  <a:cubicBezTo>
                    <a:pt x="203" y="62"/>
                    <a:pt x="203" y="62"/>
                    <a:pt x="203" y="62"/>
                  </a:cubicBezTo>
                  <a:cubicBezTo>
                    <a:pt x="205" y="61"/>
                    <a:pt x="205" y="61"/>
                    <a:pt x="205" y="61"/>
                  </a:cubicBezTo>
                  <a:cubicBezTo>
                    <a:pt x="205" y="60"/>
                    <a:pt x="205" y="60"/>
                    <a:pt x="205" y="60"/>
                  </a:cubicBezTo>
                  <a:cubicBezTo>
                    <a:pt x="204" y="60"/>
                    <a:pt x="204" y="60"/>
                    <a:pt x="204" y="60"/>
                  </a:cubicBezTo>
                  <a:cubicBezTo>
                    <a:pt x="205" y="60"/>
                    <a:pt x="205" y="60"/>
                    <a:pt x="205" y="60"/>
                  </a:cubicBezTo>
                  <a:cubicBezTo>
                    <a:pt x="206" y="59"/>
                    <a:pt x="206" y="59"/>
                    <a:pt x="206" y="59"/>
                  </a:cubicBezTo>
                  <a:cubicBezTo>
                    <a:pt x="205" y="59"/>
                    <a:pt x="205" y="59"/>
                    <a:pt x="205" y="59"/>
                  </a:cubicBezTo>
                  <a:cubicBezTo>
                    <a:pt x="206" y="58"/>
                    <a:pt x="206" y="58"/>
                    <a:pt x="206" y="58"/>
                  </a:cubicBezTo>
                  <a:cubicBezTo>
                    <a:pt x="207" y="58"/>
                    <a:pt x="207" y="58"/>
                    <a:pt x="207" y="58"/>
                  </a:cubicBezTo>
                  <a:cubicBezTo>
                    <a:pt x="208" y="57"/>
                    <a:pt x="208" y="57"/>
                    <a:pt x="208" y="57"/>
                  </a:cubicBezTo>
                  <a:cubicBezTo>
                    <a:pt x="208" y="58"/>
                    <a:pt x="208" y="58"/>
                    <a:pt x="208" y="58"/>
                  </a:cubicBezTo>
                  <a:cubicBezTo>
                    <a:pt x="208" y="58"/>
                    <a:pt x="208" y="58"/>
                    <a:pt x="208" y="58"/>
                  </a:cubicBezTo>
                  <a:cubicBezTo>
                    <a:pt x="209" y="58"/>
                    <a:pt x="209" y="58"/>
                    <a:pt x="209" y="58"/>
                  </a:cubicBezTo>
                  <a:cubicBezTo>
                    <a:pt x="210" y="58"/>
                    <a:pt x="210" y="58"/>
                    <a:pt x="210" y="58"/>
                  </a:cubicBezTo>
                  <a:cubicBezTo>
                    <a:pt x="210" y="60"/>
                    <a:pt x="210" y="60"/>
                    <a:pt x="210" y="60"/>
                  </a:cubicBezTo>
                  <a:cubicBezTo>
                    <a:pt x="210" y="60"/>
                    <a:pt x="210" y="60"/>
                    <a:pt x="210" y="60"/>
                  </a:cubicBezTo>
                  <a:cubicBezTo>
                    <a:pt x="210" y="62"/>
                    <a:pt x="210" y="62"/>
                    <a:pt x="210" y="62"/>
                  </a:cubicBezTo>
                  <a:cubicBezTo>
                    <a:pt x="211" y="61"/>
                    <a:pt x="211" y="61"/>
                    <a:pt x="211" y="61"/>
                  </a:cubicBezTo>
                  <a:cubicBezTo>
                    <a:pt x="212" y="60"/>
                    <a:pt x="212" y="60"/>
                    <a:pt x="212" y="60"/>
                  </a:cubicBezTo>
                  <a:cubicBezTo>
                    <a:pt x="211" y="58"/>
                    <a:pt x="211" y="58"/>
                    <a:pt x="211" y="58"/>
                  </a:cubicBezTo>
                  <a:cubicBezTo>
                    <a:pt x="210" y="57"/>
                    <a:pt x="210" y="57"/>
                    <a:pt x="210" y="57"/>
                  </a:cubicBezTo>
                  <a:cubicBezTo>
                    <a:pt x="209" y="56"/>
                    <a:pt x="209" y="56"/>
                    <a:pt x="209" y="56"/>
                  </a:cubicBezTo>
                  <a:cubicBezTo>
                    <a:pt x="208" y="57"/>
                    <a:pt x="208" y="57"/>
                    <a:pt x="208" y="57"/>
                  </a:cubicBezTo>
                  <a:cubicBezTo>
                    <a:pt x="207" y="57"/>
                    <a:pt x="207" y="57"/>
                    <a:pt x="207" y="57"/>
                  </a:cubicBezTo>
                  <a:cubicBezTo>
                    <a:pt x="206" y="57"/>
                    <a:pt x="206" y="57"/>
                    <a:pt x="206" y="57"/>
                  </a:cubicBezTo>
                  <a:cubicBezTo>
                    <a:pt x="206" y="56"/>
                    <a:pt x="206" y="56"/>
                    <a:pt x="206" y="56"/>
                  </a:cubicBezTo>
                  <a:cubicBezTo>
                    <a:pt x="205" y="56"/>
                    <a:pt x="205" y="56"/>
                    <a:pt x="205" y="56"/>
                  </a:cubicBezTo>
                  <a:cubicBezTo>
                    <a:pt x="205" y="55"/>
                    <a:pt x="205" y="55"/>
                    <a:pt x="205" y="55"/>
                  </a:cubicBezTo>
                  <a:cubicBezTo>
                    <a:pt x="206" y="55"/>
                    <a:pt x="206" y="55"/>
                    <a:pt x="206" y="55"/>
                  </a:cubicBezTo>
                  <a:cubicBezTo>
                    <a:pt x="208" y="55"/>
                    <a:pt x="208" y="55"/>
                    <a:pt x="208" y="55"/>
                  </a:cubicBezTo>
                  <a:cubicBezTo>
                    <a:pt x="208" y="54"/>
                    <a:pt x="208" y="54"/>
                    <a:pt x="208" y="54"/>
                  </a:cubicBezTo>
                  <a:cubicBezTo>
                    <a:pt x="209" y="54"/>
                    <a:pt x="209" y="54"/>
                    <a:pt x="209" y="54"/>
                  </a:cubicBezTo>
                  <a:cubicBezTo>
                    <a:pt x="210" y="54"/>
                    <a:pt x="210" y="54"/>
                    <a:pt x="210" y="54"/>
                  </a:cubicBezTo>
                  <a:cubicBezTo>
                    <a:pt x="211" y="54"/>
                    <a:pt x="211" y="54"/>
                    <a:pt x="211" y="54"/>
                  </a:cubicBezTo>
                  <a:cubicBezTo>
                    <a:pt x="211" y="54"/>
                    <a:pt x="211" y="54"/>
                    <a:pt x="211" y="54"/>
                  </a:cubicBezTo>
                  <a:cubicBezTo>
                    <a:pt x="213" y="54"/>
                    <a:pt x="213" y="54"/>
                    <a:pt x="213" y="54"/>
                  </a:cubicBezTo>
                  <a:cubicBezTo>
                    <a:pt x="214" y="54"/>
                    <a:pt x="214" y="54"/>
                    <a:pt x="214" y="54"/>
                  </a:cubicBezTo>
                  <a:cubicBezTo>
                    <a:pt x="215" y="54"/>
                    <a:pt x="215" y="54"/>
                    <a:pt x="215" y="54"/>
                  </a:cubicBezTo>
                  <a:cubicBezTo>
                    <a:pt x="216" y="54"/>
                    <a:pt x="216" y="54"/>
                    <a:pt x="216" y="54"/>
                  </a:cubicBezTo>
                  <a:cubicBezTo>
                    <a:pt x="217" y="54"/>
                    <a:pt x="217" y="54"/>
                    <a:pt x="217" y="54"/>
                  </a:cubicBezTo>
                  <a:cubicBezTo>
                    <a:pt x="216" y="53"/>
                    <a:pt x="216" y="53"/>
                    <a:pt x="216" y="53"/>
                  </a:cubicBezTo>
                  <a:cubicBezTo>
                    <a:pt x="215" y="53"/>
                    <a:pt x="215" y="53"/>
                    <a:pt x="215" y="53"/>
                  </a:cubicBezTo>
                  <a:cubicBezTo>
                    <a:pt x="213" y="53"/>
                    <a:pt x="213" y="53"/>
                    <a:pt x="213" y="53"/>
                  </a:cubicBezTo>
                  <a:cubicBezTo>
                    <a:pt x="212" y="53"/>
                    <a:pt x="212" y="53"/>
                    <a:pt x="212" y="53"/>
                  </a:cubicBezTo>
                  <a:cubicBezTo>
                    <a:pt x="211" y="53"/>
                    <a:pt x="211" y="53"/>
                    <a:pt x="211" y="53"/>
                  </a:cubicBezTo>
                  <a:cubicBezTo>
                    <a:pt x="211" y="52"/>
                    <a:pt x="211" y="52"/>
                    <a:pt x="211" y="52"/>
                  </a:cubicBezTo>
                  <a:cubicBezTo>
                    <a:pt x="210" y="51"/>
                    <a:pt x="210" y="51"/>
                    <a:pt x="210" y="51"/>
                  </a:cubicBezTo>
                  <a:cubicBezTo>
                    <a:pt x="212" y="51"/>
                    <a:pt x="212" y="51"/>
                    <a:pt x="212" y="51"/>
                  </a:cubicBezTo>
                  <a:cubicBezTo>
                    <a:pt x="210" y="50"/>
                    <a:pt x="210" y="50"/>
                    <a:pt x="210" y="50"/>
                  </a:cubicBezTo>
                  <a:cubicBezTo>
                    <a:pt x="209" y="49"/>
                    <a:pt x="209" y="49"/>
                    <a:pt x="209" y="49"/>
                  </a:cubicBezTo>
                  <a:cubicBezTo>
                    <a:pt x="208" y="49"/>
                    <a:pt x="208" y="49"/>
                    <a:pt x="208" y="49"/>
                  </a:cubicBezTo>
                  <a:cubicBezTo>
                    <a:pt x="208" y="48"/>
                    <a:pt x="208" y="48"/>
                    <a:pt x="208" y="48"/>
                  </a:cubicBezTo>
                  <a:cubicBezTo>
                    <a:pt x="208" y="47"/>
                    <a:pt x="208" y="47"/>
                    <a:pt x="208" y="47"/>
                  </a:cubicBezTo>
                  <a:cubicBezTo>
                    <a:pt x="208" y="47"/>
                    <a:pt x="208" y="47"/>
                    <a:pt x="208" y="47"/>
                  </a:cubicBezTo>
                  <a:cubicBezTo>
                    <a:pt x="208" y="46"/>
                    <a:pt x="208" y="46"/>
                    <a:pt x="208" y="46"/>
                  </a:cubicBezTo>
                  <a:cubicBezTo>
                    <a:pt x="207" y="45"/>
                    <a:pt x="207" y="45"/>
                    <a:pt x="207" y="45"/>
                  </a:cubicBezTo>
                  <a:cubicBezTo>
                    <a:pt x="207" y="42"/>
                    <a:pt x="207" y="42"/>
                    <a:pt x="207" y="42"/>
                  </a:cubicBezTo>
                  <a:cubicBezTo>
                    <a:pt x="208" y="41"/>
                    <a:pt x="208" y="41"/>
                    <a:pt x="208" y="41"/>
                  </a:cubicBezTo>
                  <a:cubicBezTo>
                    <a:pt x="208" y="40"/>
                    <a:pt x="208" y="40"/>
                    <a:pt x="208" y="40"/>
                  </a:cubicBezTo>
                  <a:cubicBezTo>
                    <a:pt x="208" y="38"/>
                    <a:pt x="208" y="38"/>
                    <a:pt x="208" y="38"/>
                  </a:cubicBezTo>
                  <a:cubicBezTo>
                    <a:pt x="209" y="38"/>
                    <a:pt x="209" y="38"/>
                    <a:pt x="209" y="38"/>
                  </a:cubicBezTo>
                  <a:cubicBezTo>
                    <a:pt x="208" y="37"/>
                    <a:pt x="208" y="37"/>
                    <a:pt x="208" y="37"/>
                  </a:cubicBezTo>
                  <a:cubicBezTo>
                    <a:pt x="209" y="37"/>
                    <a:pt x="209" y="37"/>
                    <a:pt x="209" y="37"/>
                  </a:cubicBezTo>
                  <a:cubicBezTo>
                    <a:pt x="209" y="36"/>
                    <a:pt x="209" y="36"/>
                    <a:pt x="209" y="36"/>
                  </a:cubicBezTo>
                  <a:cubicBezTo>
                    <a:pt x="211" y="35"/>
                    <a:pt x="211" y="35"/>
                    <a:pt x="211" y="35"/>
                  </a:cubicBezTo>
                  <a:cubicBezTo>
                    <a:pt x="211" y="35"/>
                    <a:pt x="211" y="35"/>
                    <a:pt x="211" y="35"/>
                  </a:cubicBezTo>
                  <a:cubicBezTo>
                    <a:pt x="212" y="36"/>
                    <a:pt x="212" y="36"/>
                    <a:pt x="212" y="36"/>
                  </a:cubicBezTo>
                  <a:cubicBezTo>
                    <a:pt x="213" y="35"/>
                    <a:pt x="213" y="35"/>
                    <a:pt x="213" y="35"/>
                  </a:cubicBezTo>
                  <a:cubicBezTo>
                    <a:pt x="214" y="35"/>
                    <a:pt x="214" y="35"/>
                    <a:pt x="214" y="35"/>
                  </a:cubicBezTo>
                  <a:cubicBezTo>
                    <a:pt x="214" y="37"/>
                    <a:pt x="214" y="37"/>
                    <a:pt x="214" y="37"/>
                  </a:cubicBezTo>
                  <a:cubicBezTo>
                    <a:pt x="216" y="37"/>
                    <a:pt x="216" y="37"/>
                    <a:pt x="216" y="37"/>
                  </a:cubicBezTo>
                  <a:cubicBezTo>
                    <a:pt x="217" y="36"/>
                    <a:pt x="217" y="36"/>
                    <a:pt x="217" y="36"/>
                  </a:cubicBezTo>
                  <a:cubicBezTo>
                    <a:pt x="217" y="36"/>
                    <a:pt x="217" y="36"/>
                    <a:pt x="217" y="36"/>
                  </a:cubicBezTo>
                  <a:cubicBezTo>
                    <a:pt x="217" y="37"/>
                    <a:pt x="217" y="37"/>
                    <a:pt x="217" y="37"/>
                  </a:cubicBezTo>
                  <a:cubicBezTo>
                    <a:pt x="218" y="37"/>
                    <a:pt x="218" y="37"/>
                    <a:pt x="218" y="37"/>
                  </a:cubicBezTo>
                  <a:cubicBezTo>
                    <a:pt x="219" y="38"/>
                    <a:pt x="219" y="38"/>
                    <a:pt x="219" y="38"/>
                  </a:cubicBezTo>
                  <a:cubicBezTo>
                    <a:pt x="219" y="38"/>
                    <a:pt x="219" y="38"/>
                    <a:pt x="219" y="38"/>
                  </a:cubicBezTo>
                  <a:cubicBezTo>
                    <a:pt x="218" y="39"/>
                    <a:pt x="218" y="39"/>
                    <a:pt x="218" y="39"/>
                  </a:cubicBezTo>
                  <a:cubicBezTo>
                    <a:pt x="218" y="39"/>
                    <a:pt x="218" y="39"/>
                    <a:pt x="218" y="39"/>
                  </a:cubicBezTo>
                  <a:cubicBezTo>
                    <a:pt x="218" y="40"/>
                    <a:pt x="218" y="40"/>
                    <a:pt x="218" y="40"/>
                  </a:cubicBezTo>
                  <a:cubicBezTo>
                    <a:pt x="218" y="41"/>
                    <a:pt x="218" y="41"/>
                    <a:pt x="218" y="41"/>
                  </a:cubicBezTo>
                  <a:cubicBezTo>
                    <a:pt x="217" y="42"/>
                    <a:pt x="217" y="42"/>
                    <a:pt x="217" y="42"/>
                  </a:cubicBezTo>
                  <a:cubicBezTo>
                    <a:pt x="216" y="42"/>
                    <a:pt x="216" y="42"/>
                    <a:pt x="216" y="42"/>
                  </a:cubicBezTo>
                  <a:cubicBezTo>
                    <a:pt x="215" y="43"/>
                    <a:pt x="215" y="43"/>
                    <a:pt x="215" y="43"/>
                  </a:cubicBezTo>
                  <a:cubicBezTo>
                    <a:pt x="216" y="43"/>
                    <a:pt x="216" y="43"/>
                    <a:pt x="216" y="43"/>
                  </a:cubicBezTo>
                  <a:cubicBezTo>
                    <a:pt x="218" y="43"/>
                    <a:pt x="218" y="43"/>
                    <a:pt x="218" y="43"/>
                  </a:cubicBezTo>
                  <a:cubicBezTo>
                    <a:pt x="220" y="41"/>
                    <a:pt x="220" y="41"/>
                    <a:pt x="220" y="41"/>
                  </a:cubicBezTo>
                  <a:cubicBezTo>
                    <a:pt x="220" y="41"/>
                    <a:pt x="220" y="41"/>
                    <a:pt x="220" y="41"/>
                  </a:cubicBezTo>
                  <a:cubicBezTo>
                    <a:pt x="220" y="41"/>
                    <a:pt x="220" y="41"/>
                    <a:pt x="220" y="41"/>
                  </a:cubicBezTo>
                  <a:cubicBezTo>
                    <a:pt x="220" y="42"/>
                    <a:pt x="220" y="42"/>
                    <a:pt x="220" y="42"/>
                  </a:cubicBezTo>
                  <a:cubicBezTo>
                    <a:pt x="220" y="43"/>
                    <a:pt x="220" y="43"/>
                    <a:pt x="220" y="43"/>
                  </a:cubicBezTo>
                  <a:cubicBezTo>
                    <a:pt x="221" y="43"/>
                    <a:pt x="221" y="43"/>
                    <a:pt x="221" y="43"/>
                  </a:cubicBezTo>
                  <a:cubicBezTo>
                    <a:pt x="221" y="42"/>
                    <a:pt x="221" y="42"/>
                    <a:pt x="221" y="42"/>
                  </a:cubicBezTo>
                  <a:cubicBezTo>
                    <a:pt x="222" y="41"/>
                    <a:pt x="222" y="41"/>
                    <a:pt x="222" y="41"/>
                  </a:cubicBezTo>
                  <a:cubicBezTo>
                    <a:pt x="223" y="42"/>
                    <a:pt x="223" y="42"/>
                    <a:pt x="223" y="42"/>
                  </a:cubicBezTo>
                  <a:cubicBezTo>
                    <a:pt x="224" y="41"/>
                    <a:pt x="224" y="41"/>
                    <a:pt x="224" y="41"/>
                  </a:cubicBezTo>
                  <a:cubicBezTo>
                    <a:pt x="224" y="41"/>
                    <a:pt x="224" y="41"/>
                    <a:pt x="224" y="41"/>
                  </a:cubicBezTo>
                  <a:cubicBezTo>
                    <a:pt x="224" y="40"/>
                    <a:pt x="224" y="40"/>
                    <a:pt x="224" y="40"/>
                  </a:cubicBezTo>
                  <a:cubicBezTo>
                    <a:pt x="225" y="41"/>
                    <a:pt x="225" y="41"/>
                    <a:pt x="225" y="41"/>
                  </a:cubicBezTo>
                  <a:cubicBezTo>
                    <a:pt x="226" y="40"/>
                    <a:pt x="226" y="40"/>
                    <a:pt x="226" y="40"/>
                  </a:cubicBezTo>
                  <a:cubicBezTo>
                    <a:pt x="227" y="42"/>
                    <a:pt x="227" y="42"/>
                    <a:pt x="227" y="42"/>
                  </a:cubicBezTo>
                  <a:cubicBezTo>
                    <a:pt x="227" y="42"/>
                    <a:pt x="227" y="42"/>
                    <a:pt x="227" y="42"/>
                  </a:cubicBezTo>
                  <a:cubicBezTo>
                    <a:pt x="227" y="44"/>
                    <a:pt x="227" y="44"/>
                    <a:pt x="227" y="44"/>
                  </a:cubicBezTo>
                  <a:cubicBezTo>
                    <a:pt x="227" y="44"/>
                    <a:pt x="227" y="44"/>
                    <a:pt x="227" y="44"/>
                  </a:cubicBezTo>
                  <a:cubicBezTo>
                    <a:pt x="227" y="45"/>
                    <a:pt x="227" y="45"/>
                    <a:pt x="227" y="45"/>
                  </a:cubicBezTo>
                  <a:cubicBezTo>
                    <a:pt x="226" y="46"/>
                    <a:pt x="226" y="46"/>
                    <a:pt x="226" y="46"/>
                  </a:cubicBezTo>
                  <a:cubicBezTo>
                    <a:pt x="228" y="48"/>
                    <a:pt x="228" y="48"/>
                    <a:pt x="228" y="48"/>
                  </a:cubicBezTo>
                  <a:cubicBezTo>
                    <a:pt x="227" y="48"/>
                    <a:pt x="227" y="48"/>
                    <a:pt x="227" y="48"/>
                  </a:cubicBezTo>
                  <a:cubicBezTo>
                    <a:pt x="227" y="49"/>
                    <a:pt x="227" y="49"/>
                    <a:pt x="227" y="49"/>
                  </a:cubicBezTo>
                  <a:cubicBezTo>
                    <a:pt x="226" y="49"/>
                    <a:pt x="226" y="49"/>
                    <a:pt x="226" y="49"/>
                  </a:cubicBezTo>
                  <a:cubicBezTo>
                    <a:pt x="227" y="49"/>
                    <a:pt x="227" y="49"/>
                    <a:pt x="227" y="49"/>
                  </a:cubicBezTo>
                  <a:cubicBezTo>
                    <a:pt x="228" y="49"/>
                    <a:pt x="228" y="49"/>
                    <a:pt x="228" y="49"/>
                  </a:cubicBezTo>
                  <a:cubicBezTo>
                    <a:pt x="229" y="48"/>
                    <a:pt x="229" y="48"/>
                    <a:pt x="229" y="48"/>
                  </a:cubicBezTo>
                  <a:cubicBezTo>
                    <a:pt x="231" y="48"/>
                    <a:pt x="231" y="48"/>
                    <a:pt x="231" y="48"/>
                  </a:cubicBezTo>
                  <a:cubicBezTo>
                    <a:pt x="231" y="47"/>
                    <a:pt x="231" y="47"/>
                    <a:pt x="231" y="47"/>
                  </a:cubicBezTo>
                  <a:cubicBezTo>
                    <a:pt x="231" y="45"/>
                    <a:pt x="231" y="45"/>
                    <a:pt x="231" y="45"/>
                  </a:cubicBezTo>
                  <a:cubicBezTo>
                    <a:pt x="231" y="44"/>
                    <a:pt x="231" y="44"/>
                    <a:pt x="231" y="44"/>
                  </a:cubicBezTo>
                  <a:cubicBezTo>
                    <a:pt x="230" y="44"/>
                    <a:pt x="230" y="44"/>
                    <a:pt x="230" y="44"/>
                  </a:cubicBezTo>
                  <a:cubicBezTo>
                    <a:pt x="230" y="44"/>
                    <a:pt x="230" y="44"/>
                    <a:pt x="230" y="44"/>
                  </a:cubicBezTo>
                  <a:cubicBezTo>
                    <a:pt x="230" y="43"/>
                    <a:pt x="230" y="43"/>
                    <a:pt x="230" y="43"/>
                  </a:cubicBezTo>
                  <a:cubicBezTo>
                    <a:pt x="230" y="43"/>
                    <a:pt x="230" y="43"/>
                    <a:pt x="230" y="43"/>
                  </a:cubicBezTo>
                  <a:cubicBezTo>
                    <a:pt x="231" y="43"/>
                    <a:pt x="231" y="43"/>
                    <a:pt x="231" y="43"/>
                  </a:cubicBezTo>
                  <a:cubicBezTo>
                    <a:pt x="231" y="43"/>
                    <a:pt x="231" y="43"/>
                    <a:pt x="231" y="43"/>
                  </a:cubicBezTo>
                  <a:cubicBezTo>
                    <a:pt x="232" y="43"/>
                    <a:pt x="232" y="43"/>
                    <a:pt x="232" y="43"/>
                  </a:cubicBezTo>
                  <a:cubicBezTo>
                    <a:pt x="233" y="43"/>
                    <a:pt x="233" y="43"/>
                    <a:pt x="233" y="43"/>
                  </a:cubicBezTo>
                  <a:cubicBezTo>
                    <a:pt x="234" y="42"/>
                    <a:pt x="234" y="42"/>
                    <a:pt x="234" y="42"/>
                  </a:cubicBezTo>
                  <a:cubicBezTo>
                    <a:pt x="235" y="42"/>
                    <a:pt x="235" y="42"/>
                    <a:pt x="235" y="42"/>
                  </a:cubicBezTo>
                  <a:cubicBezTo>
                    <a:pt x="236" y="42"/>
                    <a:pt x="236" y="42"/>
                    <a:pt x="236" y="42"/>
                  </a:cubicBezTo>
                  <a:cubicBezTo>
                    <a:pt x="236" y="41"/>
                    <a:pt x="236" y="41"/>
                    <a:pt x="236" y="41"/>
                  </a:cubicBezTo>
                  <a:cubicBezTo>
                    <a:pt x="237" y="40"/>
                    <a:pt x="237" y="40"/>
                    <a:pt x="237" y="40"/>
                  </a:cubicBezTo>
                  <a:cubicBezTo>
                    <a:pt x="237" y="41"/>
                    <a:pt x="237" y="41"/>
                    <a:pt x="237" y="41"/>
                  </a:cubicBezTo>
                  <a:cubicBezTo>
                    <a:pt x="238" y="40"/>
                    <a:pt x="238" y="40"/>
                    <a:pt x="238" y="40"/>
                  </a:cubicBezTo>
                  <a:cubicBezTo>
                    <a:pt x="239" y="40"/>
                    <a:pt x="239" y="40"/>
                    <a:pt x="239" y="40"/>
                  </a:cubicBezTo>
                  <a:cubicBezTo>
                    <a:pt x="239" y="40"/>
                    <a:pt x="239" y="40"/>
                    <a:pt x="239" y="40"/>
                  </a:cubicBezTo>
                  <a:cubicBezTo>
                    <a:pt x="240" y="40"/>
                    <a:pt x="240" y="40"/>
                    <a:pt x="240" y="40"/>
                  </a:cubicBezTo>
                  <a:cubicBezTo>
                    <a:pt x="240" y="40"/>
                    <a:pt x="240" y="40"/>
                    <a:pt x="240" y="40"/>
                  </a:cubicBezTo>
                  <a:cubicBezTo>
                    <a:pt x="240" y="41"/>
                    <a:pt x="240" y="41"/>
                    <a:pt x="240" y="41"/>
                  </a:cubicBezTo>
                  <a:cubicBezTo>
                    <a:pt x="240" y="42"/>
                    <a:pt x="240" y="42"/>
                    <a:pt x="240" y="42"/>
                  </a:cubicBezTo>
                  <a:cubicBezTo>
                    <a:pt x="242" y="41"/>
                    <a:pt x="242" y="41"/>
                    <a:pt x="242" y="41"/>
                  </a:cubicBezTo>
                  <a:cubicBezTo>
                    <a:pt x="243" y="42"/>
                    <a:pt x="243" y="42"/>
                    <a:pt x="243" y="42"/>
                  </a:cubicBezTo>
                  <a:cubicBezTo>
                    <a:pt x="243" y="42"/>
                    <a:pt x="243" y="42"/>
                    <a:pt x="243" y="42"/>
                  </a:cubicBezTo>
                  <a:cubicBezTo>
                    <a:pt x="247" y="44"/>
                    <a:pt x="247" y="44"/>
                    <a:pt x="247" y="44"/>
                  </a:cubicBezTo>
                  <a:cubicBezTo>
                    <a:pt x="248" y="44"/>
                    <a:pt x="248" y="44"/>
                    <a:pt x="248" y="44"/>
                  </a:cubicBezTo>
                  <a:cubicBezTo>
                    <a:pt x="248" y="45"/>
                    <a:pt x="248" y="45"/>
                    <a:pt x="248" y="45"/>
                  </a:cubicBezTo>
                  <a:cubicBezTo>
                    <a:pt x="248" y="45"/>
                    <a:pt x="248" y="45"/>
                    <a:pt x="248" y="45"/>
                  </a:cubicBezTo>
                  <a:cubicBezTo>
                    <a:pt x="249" y="47"/>
                    <a:pt x="249" y="47"/>
                    <a:pt x="249" y="47"/>
                  </a:cubicBezTo>
                  <a:cubicBezTo>
                    <a:pt x="250" y="47"/>
                    <a:pt x="250" y="47"/>
                    <a:pt x="250" y="47"/>
                  </a:cubicBezTo>
                  <a:cubicBezTo>
                    <a:pt x="250" y="46"/>
                    <a:pt x="250" y="46"/>
                    <a:pt x="250" y="46"/>
                  </a:cubicBezTo>
                  <a:cubicBezTo>
                    <a:pt x="250" y="46"/>
                    <a:pt x="250" y="46"/>
                    <a:pt x="250" y="46"/>
                  </a:cubicBezTo>
                  <a:cubicBezTo>
                    <a:pt x="251" y="45"/>
                    <a:pt x="251" y="45"/>
                    <a:pt x="251" y="45"/>
                  </a:cubicBezTo>
                  <a:cubicBezTo>
                    <a:pt x="250" y="45"/>
                    <a:pt x="250" y="45"/>
                    <a:pt x="250" y="45"/>
                  </a:cubicBezTo>
                  <a:cubicBezTo>
                    <a:pt x="249" y="45"/>
                    <a:pt x="249" y="45"/>
                    <a:pt x="249" y="45"/>
                  </a:cubicBezTo>
                  <a:cubicBezTo>
                    <a:pt x="249" y="44"/>
                    <a:pt x="249" y="44"/>
                    <a:pt x="249" y="44"/>
                  </a:cubicBezTo>
                  <a:cubicBezTo>
                    <a:pt x="250" y="44"/>
                    <a:pt x="250" y="44"/>
                    <a:pt x="250" y="44"/>
                  </a:cubicBezTo>
                  <a:cubicBezTo>
                    <a:pt x="250" y="44"/>
                    <a:pt x="250" y="44"/>
                    <a:pt x="250" y="44"/>
                  </a:cubicBezTo>
                  <a:cubicBezTo>
                    <a:pt x="251" y="44"/>
                    <a:pt x="251" y="44"/>
                    <a:pt x="251" y="44"/>
                  </a:cubicBezTo>
                  <a:cubicBezTo>
                    <a:pt x="252" y="45"/>
                    <a:pt x="252" y="45"/>
                    <a:pt x="252" y="45"/>
                  </a:cubicBezTo>
                  <a:cubicBezTo>
                    <a:pt x="252" y="46"/>
                    <a:pt x="252" y="46"/>
                    <a:pt x="252" y="46"/>
                  </a:cubicBezTo>
                  <a:cubicBezTo>
                    <a:pt x="253" y="47"/>
                    <a:pt x="253" y="47"/>
                    <a:pt x="253" y="47"/>
                  </a:cubicBezTo>
                  <a:cubicBezTo>
                    <a:pt x="253" y="48"/>
                    <a:pt x="253" y="48"/>
                    <a:pt x="253" y="48"/>
                  </a:cubicBezTo>
                  <a:cubicBezTo>
                    <a:pt x="254" y="48"/>
                    <a:pt x="254" y="48"/>
                    <a:pt x="254" y="48"/>
                  </a:cubicBezTo>
                  <a:cubicBezTo>
                    <a:pt x="254" y="48"/>
                    <a:pt x="254" y="48"/>
                    <a:pt x="254" y="48"/>
                  </a:cubicBezTo>
                  <a:cubicBezTo>
                    <a:pt x="254" y="47"/>
                    <a:pt x="254" y="47"/>
                    <a:pt x="254" y="47"/>
                  </a:cubicBezTo>
                  <a:cubicBezTo>
                    <a:pt x="255" y="48"/>
                    <a:pt x="255" y="48"/>
                    <a:pt x="255" y="48"/>
                  </a:cubicBezTo>
                  <a:cubicBezTo>
                    <a:pt x="256" y="49"/>
                    <a:pt x="256" y="49"/>
                    <a:pt x="256" y="49"/>
                  </a:cubicBezTo>
                  <a:cubicBezTo>
                    <a:pt x="256" y="49"/>
                    <a:pt x="256" y="49"/>
                    <a:pt x="256" y="49"/>
                  </a:cubicBezTo>
                  <a:cubicBezTo>
                    <a:pt x="256" y="50"/>
                    <a:pt x="256" y="50"/>
                    <a:pt x="256" y="50"/>
                  </a:cubicBezTo>
                  <a:cubicBezTo>
                    <a:pt x="256" y="51"/>
                    <a:pt x="256" y="51"/>
                    <a:pt x="256" y="51"/>
                  </a:cubicBezTo>
                  <a:cubicBezTo>
                    <a:pt x="256" y="51"/>
                    <a:pt x="256" y="51"/>
                    <a:pt x="256" y="51"/>
                  </a:cubicBezTo>
                  <a:cubicBezTo>
                    <a:pt x="256" y="50"/>
                    <a:pt x="256" y="50"/>
                    <a:pt x="256" y="50"/>
                  </a:cubicBezTo>
                  <a:cubicBezTo>
                    <a:pt x="256" y="50"/>
                    <a:pt x="256" y="50"/>
                    <a:pt x="256" y="50"/>
                  </a:cubicBezTo>
                  <a:cubicBezTo>
                    <a:pt x="255" y="50"/>
                    <a:pt x="255" y="50"/>
                    <a:pt x="255" y="50"/>
                  </a:cubicBezTo>
                  <a:cubicBezTo>
                    <a:pt x="255" y="50"/>
                    <a:pt x="255" y="50"/>
                    <a:pt x="255" y="50"/>
                  </a:cubicBezTo>
                  <a:cubicBezTo>
                    <a:pt x="254" y="50"/>
                    <a:pt x="254" y="50"/>
                    <a:pt x="254" y="50"/>
                  </a:cubicBezTo>
                  <a:cubicBezTo>
                    <a:pt x="253" y="49"/>
                    <a:pt x="253" y="49"/>
                    <a:pt x="253" y="49"/>
                  </a:cubicBezTo>
                  <a:cubicBezTo>
                    <a:pt x="251" y="49"/>
                    <a:pt x="251" y="49"/>
                    <a:pt x="251" y="49"/>
                  </a:cubicBezTo>
                  <a:cubicBezTo>
                    <a:pt x="251" y="49"/>
                    <a:pt x="251" y="49"/>
                    <a:pt x="251" y="49"/>
                  </a:cubicBezTo>
                  <a:cubicBezTo>
                    <a:pt x="252" y="50"/>
                    <a:pt x="252" y="50"/>
                    <a:pt x="252" y="50"/>
                  </a:cubicBezTo>
                  <a:cubicBezTo>
                    <a:pt x="253" y="50"/>
                    <a:pt x="253" y="50"/>
                    <a:pt x="253" y="50"/>
                  </a:cubicBezTo>
                  <a:cubicBezTo>
                    <a:pt x="253" y="51"/>
                    <a:pt x="253" y="51"/>
                    <a:pt x="253" y="51"/>
                  </a:cubicBezTo>
                  <a:cubicBezTo>
                    <a:pt x="253" y="51"/>
                    <a:pt x="253" y="51"/>
                    <a:pt x="253" y="51"/>
                  </a:cubicBezTo>
                  <a:cubicBezTo>
                    <a:pt x="254" y="52"/>
                    <a:pt x="254" y="52"/>
                    <a:pt x="254" y="52"/>
                  </a:cubicBezTo>
                  <a:cubicBezTo>
                    <a:pt x="254" y="52"/>
                    <a:pt x="254" y="52"/>
                    <a:pt x="254" y="52"/>
                  </a:cubicBezTo>
                  <a:cubicBezTo>
                    <a:pt x="255" y="52"/>
                    <a:pt x="255" y="52"/>
                    <a:pt x="255" y="52"/>
                  </a:cubicBezTo>
                  <a:cubicBezTo>
                    <a:pt x="255" y="51"/>
                    <a:pt x="255" y="51"/>
                    <a:pt x="255" y="51"/>
                  </a:cubicBezTo>
                  <a:cubicBezTo>
                    <a:pt x="255" y="51"/>
                    <a:pt x="255" y="51"/>
                    <a:pt x="255" y="51"/>
                  </a:cubicBezTo>
                  <a:cubicBezTo>
                    <a:pt x="256" y="51"/>
                    <a:pt x="256" y="51"/>
                    <a:pt x="256" y="51"/>
                  </a:cubicBezTo>
                  <a:cubicBezTo>
                    <a:pt x="256" y="52"/>
                    <a:pt x="256" y="52"/>
                    <a:pt x="256" y="52"/>
                  </a:cubicBezTo>
                  <a:cubicBezTo>
                    <a:pt x="257" y="52"/>
                    <a:pt x="257" y="52"/>
                    <a:pt x="257" y="52"/>
                  </a:cubicBezTo>
                  <a:cubicBezTo>
                    <a:pt x="257" y="52"/>
                    <a:pt x="257" y="52"/>
                    <a:pt x="257" y="52"/>
                  </a:cubicBezTo>
                  <a:cubicBezTo>
                    <a:pt x="258" y="52"/>
                    <a:pt x="258" y="52"/>
                    <a:pt x="258" y="52"/>
                  </a:cubicBezTo>
                  <a:cubicBezTo>
                    <a:pt x="257" y="53"/>
                    <a:pt x="257" y="53"/>
                    <a:pt x="257" y="53"/>
                  </a:cubicBezTo>
                  <a:cubicBezTo>
                    <a:pt x="258" y="54"/>
                    <a:pt x="258" y="54"/>
                    <a:pt x="258" y="54"/>
                  </a:cubicBezTo>
                  <a:cubicBezTo>
                    <a:pt x="258" y="55"/>
                    <a:pt x="258" y="55"/>
                    <a:pt x="258" y="55"/>
                  </a:cubicBezTo>
                  <a:cubicBezTo>
                    <a:pt x="258" y="57"/>
                    <a:pt x="258" y="57"/>
                    <a:pt x="258" y="57"/>
                  </a:cubicBezTo>
                  <a:cubicBezTo>
                    <a:pt x="258" y="58"/>
                    <a:pt x="258" y="58"/>
                    <a:pt x="258" y="58"/>
                  </a:cubicBezTo>
                  <a:cubicBezTo>
                    <a:pt x="257" y="58"/>
                    <a:pt x="257" y="58"/>
                    <a:pt x="257" y="58"/>
                  </a:cubicBezTo>
                  <a:cubicBezTo>
                    <a:pt x="257" y="59"/>
                    <a:pt x="257" y="59"/>
                    <a:pt x="257" y="59"/>
                  </a:cubicBezTo>
                  <a:cubicBezTo>
                    <a:pt x="257" y="60"/>
                    <a:pt x="257" y="60"/>
                    <a:pt x="257" y="60"/>
                  </a:cubicBezTo>
                  <a:cubicBezTo>
                    <a:pt x="257" y="61"/>
                    <a:pt x="257" y="61"/>
                    <a:pt x="257" y="61"/>
                  </a:cubicBezTo>
                  <a:cubicBezTo>
                    <a:pt x="257" y="61"/>
                    <a:pt x="257" y="61"/>
                    <a:pt x="257" y="61"/>
                  </a:cubicBezTo>
                  <a:cubicBezTo>
                    <a:pt x="257" y="62"/>
                    <a:pt x="257" y="62"/>
                    <a:pt x="257" y="62"/>
                  </a:cubicBezTo>
                  <a:cubicBezTo>
                    <a:pt x="257" y="62"/>
                    <a:pt x="257" y="62"/>
                    <a:pt x="257" y="62"/>
                  </a:cubicBezTo>
                  <a:cubicBezTo>
                    <a:pt x="256" y="63"/>
                    <a:pt x="256" y="63"/>
                    <a:pt x="256" y="63"/>
                  </a:cubicBezTo>
                  <a:cubicBezTo>
                    <a:pt x="256" y="64"/>
                    <a:pt x="256" y="64"/>
                    <a:pt x="256" y="64"/>
                  </a:cubicBezTo>
                  <a:cubicBezTo>
                    <a:pt x="256" y="64"/>
                    <a:pt x="256" y="64"/>
                    <a:pt x="256" y="64"/>
                  </a:cubicBezTo>
                  <a:cubicBezTo>
                    <a:pt x="255" y="65"/>
                    <a:pt x="255" y="65"/>
                    <a:pt x="255" y="65"/>
                  </a:cubicBezTo>
                  <a:cubicBezTo>
                    <a:pt x="255" y="66"/>
                    <a:pt x="255" y="66"/>
                    <a:pt x="255" y="66"/>
                  </a:cubicBezTo>
                  <a:cubicBezTo>
                    <a:pt x="255" y="66"/>
                    <a:pt x="255" y="66"/>
                    <a:pt x="255" y="66"/>
                  </a:cubicBezTo>
                  <a:cubicBezTo>
                    <a:pt x="255" y="67"/>
                    <a:pt x="255" y="67"/>
                    <a:pt x="255" y="67"/>
                  </a:cubicBezTo>
                  <a:cubicBezTo>
                    <a:pt x="254" y="67"/>
                    <a:pt x="254" y="67"/>
                    <a:pt x="254" y="67"/>
                  </a:cubicBezTo>
                  <a:cubicBezTo>
                    <a:pt x="253" y="68"/>
                    <a:pt x="253" y="68"/>
                    <a:pt x="253" y="68"/>
                  </a:cubicBezTo>
                  <a:cubicBezTo>
                    <a:pt x="252" y="68"/>
                    <a:pt x="252" y="68"/>
                    <a:pt x="252" y="68"/>
                  </a:cubicBezTo>
                  <a:cubicBezTo>
                    <a:pt x="253" y="68"/>
                    <a:pt x="253" y="68"/>
                    <a:pt x="253" y="68"/>
                  </a:cubicBezTo>
                  <a:cubicBezTo>
                    <a:pt x="254" y="68"/>
                    <a:pt x="254" y="68"/>
                    <a:pt x="254" y="68"/>
                  </a:cubicBezTo>
                  <a:cubicBezTo>
                    <a:pt x="254" y="68"/>
                    <a:pt x="254" y="68"/>
                    <a:pt x="254" y="68"/>
                  </a:cubicBezTo>
                  <a:cubicBezTo>
                    <a:pt x="254" y="68"/>
                    <a:pt x="254" y="68"/>
                    <a:pt x="254" y="68"/>
                  </a:cubicBezTo>
                  <a:cubicBezTo>
                    <a:pt x="255" y="69"/>
                    <a:pt x="255" y="69"/>
                    <a:pt x="255" y="69"/>
                  </a:cubicBezTo>
                  <a:cubicBezTo>
                    <a:pt x="254" y="70"/>
                    <a:pt x="254" y="70"/>
                    <a:pt x="254" y="70"/>
                  </a:cubicBezTo>
                  <a:cubicBezTo>
                    <a:pt x="253" y="71"/>
                    <a:pt x="253" y="71"/>
                    <a:pt x="253" y="71"/>
                  </a:cubicBezTo>
                  <a:cubicBezTo>
                    <a:pt x="253" y="73"/>
                    <a:pt x="253" y="73"/>
                    <a:pt x="253" y="73"/>
                  </a:cubicBezTo>
                  <a:cubicBezTo>
                    <a:pt x="253" y="74"/>
                    <a:pt x="253" y="74"/>
                    <a:pt x="253" y="74"/>
                  </a:cubicBezTo>
                  <a:cubicBezTo>
                    <a:pt x="253" y="75"/>
                    <a:pt x="253" y="75"/>
                    <a:pt x="253" y="75"/>
                  </a:cubicBezTo>
                  <a:cubicBezTo>
                    <a:pt x="253" y="76"/>
                    <a:pt x="253" y="76"/>
                    <a:pt x="253" y="76"/>
                  </a:cubicBezTo>
                  <a:cubicBezTo>
                    <a:pt x="252" y="77"/>
                    <a:pt x="252" y="77"/>
                    <a:pt x="252" y="77"/>
                  </a:cubicBezTo>
                  <a:cubicBezTo>
                    <a:pt x="251" y="77"/>
                    <a:pt x="251" y="77"/>
                    <a:pt x="251" y="77"/>
                  </a:cubicBezTo>
                  <a:cubicBezTo>
                    <a:pt x="251" y="77"/>
                    <a:pt x="251" y="77"/>
                    <a:pt x="251" y="77"/>
                  </a:cubicBezTo>
                  <a:cubicBezTo>
                    <a:pt x="250" y="77"/>
                    <a:pt x="250" y="77"/>
                    <a:pt x="250" y="77"/>
                  </a:cubicBezTo>
                  <a:cubicBezTo>
                    <a:pt x="251" y="78"/>
                    <a:pt x="251" y="78"/>
                    <a:pt x="251" y="78"/>
                  </a:cubicBezTo>
                  <a:cubicBezTo>
                    <a:pt x="251" y="79"/>
                    <a:pt x="251" y="79"/>
                    <a:pt x="251" y="79"/>
                  </a:cubicBezTo>
                  <a:cubicBezTo>
                    <a:pt x="251" y="80"/>
                    <a:pt x="251" y="80"/>
                    <a:pt x="251" y="80"/>
                  </a:cubicBezTo>
                  <a:cubicBezTo>
                    <a:pt x="250" y="80"/>
                    <a:pt x="250" y="80"/>
                    <a:pt x="250" y="80"/>
                  </a:cubicBezTo>
                  <a:cubicBezTo>
                    <a:pt x="249" y="82"/>
                    <a:pt x="249" y="82"/>
                    <a:pt x="249" y="82"/>
                  </a:cubicBezTo>
                  <a:cubicBezTo>
                    <a:pt x="250" y="83"/>
                    <a:pt x="250" y="83"/>
                    <a:pt x="250" y="83"/>
                  </a:cubicBezTo>
                  <a:cubicBezTo>
                    <a:pt x="250" y="84"/>
                    <a:pt x="250" y="84"/>
                    <a:pt x="250" y="84"/>
                  </a:cubicBezTo>
                  <a:cubicBezTo>
                    <a:pt x="250" y="84"/>
                    <a:pt x="250" y="84"/>
                    <a:pt x="250" y="84"/>
                  </a:cubicBezTo>
                  <a:cubicBezTo>
                    <a:pt x="250" y="85"/>
                    <a:pt x="250" y="85"/>
                    <a:pt x="250" y="85"/>
                  </a:cubicBezTo>
                  <a:cubicBezTo>
                    <a:pt x="250" y="85"/>
                    <a:pt x="250" y="85"/>
                    <a:pt x="250" y="85"/>
                  </a:cubicBezTo>
                  <a:cubicBezTo>
                    <a:pt x="250" y="87"/>
                    <a:pt x="250" y="87"/>
                    <a:pt x="250" y="87"/>
                  </a:cubicBezTo>
                  <a:cubicBezTo>
                    <a:pt x="249" y="88"/>
                    <a:pt x="249" y="88"/>
                    <a:pt x="249" y="88"/>
                  </a:cubicBezTo>
                  <a:cubicBezTo>
                    <a:pt x="249" y="88"/>
                    <a:pt x="249" y="88"/>
                    <a:pt x="249" y="88"/>
                  </a:cubicBezTo>
                  <a:cubicBezTo>
                    <a:pt x="249" y="88"/>
                    <a:pt x="249" y="88"/>
                    <a:pt x="249" y="88"/>
                  </a:cubicBezTo>
                  <a:cubicBezTo>
                    <a:pt x="250" y="88"/>
                    <a:pt x="250" y="88"/>
                    <a:pt x="250" y="88"/>
                  </a:cubicBezTo>
                  <a:cubicBezTo>
                    <a:pt x="251" y="87"/>
                    <a:pt x="251" y="87"/>
                    <a:pt x="251" y="87"/>
                  </a:cubicBezTo>
                  <a:cubicBezTo>
                    <a:pt x="251" y="86"/>
                    <a:pt x="251" y="86"/>
                    <a:pt x="251" y="86"/>
                  </a:cubicBezTo>
                  <a:cubicBezTo>
                    <a:pt x="251" y="86"/>
                    <a:pt x="251" y="86"/>
                    <a:pt x="251" y="86"/>
                  </a:cubicBezTo>
                  <a:cubicBezTo>
                    <a:pt x="251" y="86"/>
                    <a:pt x="251" y="86"/>
                    <a:pt x="251" y="86"/>
                  </a:cubicBezTo>
                  <a:cubicBezTo>
                    <a:pt x="252" y="85"/>
                    <a:pt x="252" y="85"/>
                    <a:pt x="252" y="85"/>
                  </a:cubicBezTo>
                  <a:cubicBezTo>
                    <a:pt x="253" y="85"/>
                    <a:pt x="253" y="85"/>
                    <a:pt x="253" y="85"/>
                  </a:cubicBezTo>
                  <a:cubicBezTo>
                    <a:pt x="252" y="85"/>
                    <a:pt x="252" y="85"/>
                    <a:pt x="252" y="85"/>
                  </a:cubicBezTo>
                  <a:cubicBezTo>
                    <a:pt x="251" y="84"/>
                    <a:pt x="251" y="84"/>
                    <a:pt x="251" y="84"/>
                  </a:cubicBezTo>
                  <a:cubicBezTo>
                    <a:pt x="250" y="83"/>
                    <a:pt x="250" y="83"/>
                    <a:pt x="250" y="83"/>
                  </a:cubicBezTo>
                  <a:cubicBezTo>
                    <a:pt x="251" y="82"/>
                    <a:pt x="251" y="82"/>
                    <a:pt x="251" y="82"/>
                  </a:cubicBezTo>
                  <a:cubicBezTo>
                    <a:pt x="252" y="82"/>
                    <a:pt x="252" y="82"/>
                    <a:pt x="252" y="82"/>
                  </a:cubicBezTo>
                  <a:cubicBezTo>
                    <a:pt x="254" y="81"/>
                    <a:pt x="254" y="81"/>
                    <a:pt x="254" y="81"/>
                  </a:cubicBezTo>
                  <a:cubicBezTo>
                    <a:pt x="255" y="80"/>
                    <a:pt x="255" y="80"/>
                    <a:pt x="255" y="80"/>
                  </a:cubicBezTo>
                  <a:cubicBezTo>
                    <a:pt x="256" y="80"/>
                    <a:pt x="256" y="80"/>
                    <a:pt x="256" y="80"/>
                  </a:cubicBezTo>
                  <a:cubicBezTo>
                    <a:pt x="256" y="80"/>
                    <a:pt x="256" y="80"/>
                    <a:pt x="256" y="80"/>
                  </a:cubicBezTo>
                  <a:cubicBezTo>
                    <a:pt x="256" y="79"/>
                    <a:pt x="256" y="79"/>
                    <a:pt x="256" y="79"/>
                  </a:cubicBezTo>
                  <a:cubicBezTo>
                    <a:pt x="257" y="78"/>
                    <a:pt x="257" y="78"/>
                    <a:pt x="257" y="78"/>
                  </a:cubicBezTo>
                  <a:cubicBezTo>
                    <a:pt x="258" y="77"/>
                    <a:pt x="258" y="77"/>
                    <a:pt x="258" y="77"/>
                  </a:cubicBezTo>
                  <a:cubicBezTo>
                    <a:pt x="257" y="77"/>
                    <a:pt x="257" y="77"/>
                    <a:pt x="257" y="77"/>
                  </a:cubicBezTo>
                  <a:cubicBezTo>
                    <a:pt x="257" y="76"/>
                    <a:pt x="257" y="76"/>
                    <a:pt x="257" y="76"/>
                  </a:cubicBezTo>
                  <a:cubicBezTo>
                    <a:pt x="258" y="77"/>
                    <a:pt x="258" y="77"/>
                    <a:pt x="258" y="77"/>
                  </a:cubicBezTo>
                  <a:cubicBezTo>
                    <a:pt x="259" y="77"/>
                    <a:pt x="259" y="77"/>
                    <a:pt x="259" y="77"/>
                  </a:cubicBezTo>
                  <a:cubicBezTo>
                    <a:pt x="260" y="76"/>
                    <a:pt x="260" y="76"/>
                    <a:pt x="260" y="76"/>
                  </a:cubicBezTo>
                  <a:cubicBezTo>
                    <a:pt x="260" y="75"/>
                    <a:pt x="260" y="75"/>
                    <a:pt x="260" y="75"/>
                  </a:cubicBezTo>
                  <a:cubicBezTo>
                    <a:pt x="261" y="74"/>
                    <a:pt x="261" y="74"/>
                    <a:pt x="261" y="74"/>
                  </a:cubicBezTo>
                  <a:cubicBezTo>
                    <a:pt x="261" y="73"/>
                    <a:pt x="261" y="73"/>
                    <a:pt x="261" y="73"/>
                  </a:cubicBezTo>
                  <a:cubicBezTo>
                    <a:pt x="261" y="72"/>
                    <a:pt x="261" y="72"/>
                    <a:pt x="261" y="72"/>
                  </a:cubicBezTo>
                  <a:cubicBezTo>
                    <a:pt x="259" y="73"/>
                    <a:pt x="259" y="73"/>
                    <a:pt x="259" y="73"/>
                  </a:cubicBezTo>
                  <a:cubicBezTo>
                    <a:pt x="259" y="74"/>
                    <a:pt x="259" y="74"/>
                    <a:pt x="259" y="74"/>
                  </a:cubicBezTo>
                  <a:cubicBezTo>
                    <a:pt x="258" y="75"/>
                    <a:pt x="258" y="75"/>
                    <a:pt x="258" y="75"/>
                  </a:cubicBezTo>
                  <a:cubicBezTo>
                    <a:pt x="257" y="74"/>
                    <a:pt x="257" y="74"/>
                    <a:pt x="257" y="74"/>
                  </a:cubicBezTo>
                  <a:cubicBezTo>
                    <a:pt x="256" y="73"/>
                    <a:pt x="256" y="73"/>
                    <a:pt x="256" y="73"/>
                  </a:cubicBezTo>
                  <a:cubicBezTo>
                    <a:pt x="257" y="72"/>
                    <a:pt x="257" y="72"/>
                    <a:pt x="257" y="72"/>
                  </a:cubicBezTo>
                  <a:cubicBezTo>
                    <a:pt x="257" y="71"/>
                    <a:pt x="257" y="71"/>
                    <a:pt x="257" y="71"/>
                  </a:cubicBezTo>
                  <a:cubicBezTo>
                    <a:pt x="258" y="70"/>
                    <a:pt x="258" y="70"/>
                    <a:pt x="258" y="70"/>
                  </a:cubicBezTo>
                  <a:cubicBezTo>
                    <a:pt x="259" y="70"/>
                    <a:pt x="259" y="70"/>
                    <a:pt x="259" y="70"/>
                  </a:cubicBezTo>
                  <a:cubicBezTo>
                    <a:pt x="260" y="71"/>
                    <a:pt x="260" y="71"/>
                    <a:pt x="260" y="71"/>
                  </a:cubicBezTo>
                  <a:cubicBezTo>
                    <a:pt x="261" y="71"/>
                    <a:pt x="261" y="71"/>
                    <a:pt x="261" y="71"/>
                  </a:cubicBezTo>
                  <a:cubicBezTo>
                    <a:pt x="261" y="70"/>
                    <a:pt x="261" y="70"/>
                    <a:pt x="261" y="70"/>
                  </a:cubicBezTo>
                  <a:cubicBezTo>
                    <a:pt x="262" y="69"/>
                    <a:pt x="262" y="69"/>
                    <a:pt x="262" y="69"/>
                  </a:cubicBezTo>
                  <a:cubicBezTo>
                    <a:pt x="262" y="70"/>
                    <a:pt x="262" y="70"/>
                    <a:pt x="262" y="70"/>
                  </a:cubicBezTo>
                  <a:cubicBezTo>
                    <a:pt x="262" y="70"/>
                    <a:pt x="262" y="70"/>
                    <a:pt x="262" y="70"/>
                  </a:cubicBezTo>
                  <a:cubicBezTo>
                    <a:pt x="262" y="71"/>
                    <a:pt x="262" y="71"/>
                    <a:pt x="262" y="71"/>
                  </a:cubicBezTo>
                  <a:cubicBezTo>
                    <a:pt x="264" y="73"/>
                    <a:pt x="264" y="73"/>
                    <a:pt x="264" y="73"/>
                  </a:cubicBezTo>
                  <a:cubicBezTo>
                    <a:pt x="265" y="73"/>
                    <a:pt x="265" y="73"/>
                    <a:pt x="265" y="73"/>
                  </a:cubicBezTo>
                  <a:cubicBezTo>
                    <a:pt x="266" y="73"/>
                    <a:pt x="266" y="73"/>
                    <a:pt x="266" y="73"/>
                  </a:cubicBezTo>
                  <a:cubicBezTo>
                    <a:pt x="268" y="72"/>
                    <a:pt x="268" y="72"/>
                    <a:pt x="268" y="72"/>
                  </a:cubicBezTo>
                  <a:cubicBezTo>
                    <a:pt x="268" y="72"/>
                    <a:pt x="268" y="72"/>
                    <a:pt x="268" y="72"/>
                  </a:cubicBezTo>
                  <a:cubicBezTo>
                    <a:pt x="268" y="71"/>
                    <a:pt x="268" y="71"/>
                    <a:pt x="268" y="71"/>
                  </a:cubicBezTo>
                  <a:cubicBezTo>
                    <a:pt x="267" y="69"/>
                    <a:pt x="267" y="69"/>
                    <a:pt x="267" y="69"/>
                  </a:cubicBezTo>
                  <a:cubicBezTo>
                    <a:pt x="267" y="69"/>
                    <a:pt x="267" y="69"/>
                    <a:pt x="267" y="69"/>
                  </a:cubicBezTo>
                  <a:cubicBezTo>
                    <a:pt x="267" y="69"/>
                    <a:pt x="267" y="69"/>
                    <a:pt x="267" y="69"/>
                  </a:cubicBezTo>
                  <a:cubicBezTo>
                    <a:pt x="269" y="70"/>
                    <a:pt x="269" y="70"/>
                    <a:pt x="269" y="70"/>
                  </a:cubicBezTo>
                  <a:cubicBezTo>
                    <a:pt x="270" y="71"/>
                    <a:pt x="270" y="71"/>
                    <a:pt x="270" y="71"/>
                  </a:cubicBezTo>
                  <a:cubicBezTo>
                    <a:pt x="271" y="71"/>
                    <a:pt x="271" y="71"/>
                    <a:pt x="271" y="71"/>
                  </a:cubicBezTo>
                  <a:cubicBezTo>
                    <a:pt x="270" y="72"/>
                    <a:pt x="270" y="72"/>
                    <a:pt x="270" y="72"/>
                  </a:cubicBezTo>
                  <a:cubicBezTo>
                    <a:pt x="271" y="72"/>
                    <a:pt x="271" y="72"/>
                    <a:pt x="271" y="72"/>
                  </a:cubicBezTo>
                  <a:cubicBezTo>
                    <a:pt x="272" y="73"/>
                    <a:pt x="272" y="73"/>
                    <a:pt x="272" y="73"/>
                  </a:cubicBezTo>
                  <a:cubicBezTo>
                    <a:pt x="272" y="75"/>
                    <a:pt x="272" y="75"/>
                    <a:pt x="272" y="75"/>
                  </a:cubicBezTo>
                  <a:cubicBezTo>
                    <a:pt x="272" y="75"/>
                    <a:pt x="272" y="75"/>
                    <a:pt x="272" y="75"/>
                  </a:cubicBezTo>
                  <a:cubicBezTo>
                    <a:pt x="272" y="75"/>
                    <a:pt x="272" y="75"/>
                    <a:pt x="272" y="75"/>
                  </a:cubicBezTo>
                  <a:cubicBezTo>
                    <a:pt x="273" y="74"/>
                    <a:pt x="273" y="74"/>
                    <a:pt x="273" y="74"/>
                  </a:cubicBezTo>
                  <a:cubicBezTo>
                    <a:pt x="273" y="74"/>
                    <a:pt x="273" y="74"/>
                    <a:pt x="273" y="74"/>
                  </a:cubicBezTo>
                  <a:cubicBezTo>
                    <a:pt x="274" y="73"/>
                    <a:pt x="274" y="73"/>
                    <a:pt x="274" y="73"/>
                  </a:cubicBezTo>
                  <a:cubicBezTo>
                    <a:pt x="274" y="73"/>
                    <a:pt x="274" y="73"/>
                    <a:pt x="274" y="73"/>
                  </a:cubicBezTo>
                  <a:cubicBezTo>
                    <a:pt x="273" y="73"/>
                    <a:pt x="273" y="73"/>
                    <a:pt x="273" y="73"/>
                  </a:cubicBezTo>
                  <a:cubicBezTo>
                    <a:pt x="272" y="73"/>
                    <a:pt x="272" y="73"/>
                    <a:pt x="272" y="73"/>
                  </a:cubicBezTo>
                  <a:cubicBezTo>
                    <a:pt x="272" y="72"/>
                    <a:pt x="272" y="72"/>
                    <a:pt x="272" y="72"/>
                  </a:cubicBezTo>
                  <a:cubicBezTo>
                    <a:pt x="273" y="71"/>
                    <a:pt x="273" y="71"/>
                    <a:pt x="273" y="71"/>
                  </a:cubicBezTo>
                  <a:cubicBezTo>
                    <a:pt x="274" y="71"/>
                    <a:pt x="274" y="71"/>
                    <a:pt x="274" y="71"/>
                  </a:cubicBezTo>
                  <a:cubicBezTo>
                    <a:pt x="274" y="70"/>
                    <a:pt x="274" y="70"/>
                    <a:pt x="274" y="70"/>
                  </a:cubicBezTo>
                  <a:cubicBezTo>
                    <a:pt x="275" y="70"/>
                    <a:pt x="275" y="70"/>
                    <a:pt x="275" y="70"/>
                  </a:cubicBezTo>
                  <a:cubicBezTo>
                    <a:pt x="275" y="70"/>
                    <a:pt x="275" y="70"/>
                    <a:pt x="275" y="70"/>
                  </a:cubicBezTo>
                  <a:cubicBezTo>
                    <a:pt x="277" y="69"/>
                    <a:pt x="277" y="69"/>
                    <a:pt x="277" y="69"/>
                  </a:cubicBezTo>
                  <a:cubicBezTo>
                    <a:pt x="280" y="69"/>
                    <a:pt x="280" y="69"/>
                    <a:pt x="280" y="69"/>
                  </a:cubicBezTo>
                  <a:cubicBezTo>
                    <a:pt x="283" y="68"/>
                    <a:pt x="283" y="68"/>
                    <a:pt x="283" y="68"/>
                  </a:cubicBezTo>
                  <a:cubicBezTo>
                    <a:pt x="286" y="67"/>
                    <a:pt x="286" y="67"/>
                    <a:pt x="286" y="67"/>
                  </a:cubicBezTo>
                  <a:cubicBezTo>
                    <a:pt x="287" y="67"/>
                    <a:pt x="287" y="67"/>
                    <a:pt x="287" y="67"/>
                  </a:cubicBezTo>
                  <a:cubicBezTo>
                    <a:pt x="289" y="68"/>
                    <a:pt x="289" y="68"/>
                    <a:pt x="289" y="68"/>
                  </a:cubicBezTo>
                  <a:cubicBezTo>
                    <a:pt x="289" y="68"/>
                    <a:pt x="289" y="68"/>
                    <a:pt x="289" y="68"/>
                  </a:cubicBezTo>
                  <a:cubicBezTo>
                    <a:pt x="288" y="69"/>
                    <a:pt x="288" y="69"/>
                    <a:pt x="288" y="69"/>
                  </a:cubicBezTo>
                  <a:cubicBezTo>
                    <a:pt x="288" y="69"/>
                    <a:pt x="288" y="69"/>
                    <a:pt x="288" y="69"/>
                  </a:cubicBezTo>
                  <a:cubicBezTo>
                    <a:pt x="288" y="71"/>
                    <a:pt x="288" y="71"/>
                    <a:pt x="288" y="71"/>
                  </a:cubicBezTo>
                  <a:cubicBezTo>
                    <a:pt x="289" y="72"/>
                    <a:pt x="289" y="72"/>
                    <a:pt x="289" y="72"/>
                  </a:cubicBezTo>
                  <a:cubicBezTo>
                    <a:pt x="293" y="72"/>
                    <a:pt x="293" y="72"/>
                    <a:pt x="293" y="72"/>
                  </a:cubicBezTo>
                  <a:cubicBezTo>
                    <a:pt x="294" y="72"/>
                    <a:pt x="294" y="72"/>
                    <a:pt x="294" y="72"/>
                  </a:cubicBezTo>
                  <a:cubicBezTo>
                    <a:pt x="294" y="72"/>
                    <a:pt x="294" y="72"/>
                    <a:pt x="294" y="72"/>
                  </a:cubicBezTo>
                  <a:cubicBezTo>
                    <a:pt x="296" y="72"/>
                    <a:pt x="296" y="72"/>
                    <a:pt x="296" y="72"/>
                  </a:cubicBezTo>
                  <a:cubicBezTo>
                    <a:pt x="297" y="72"/>
                    <a:pt x="297" y="72"/>
                    <a:pt x="297" y="72"/>
                  </a:cubicBezTo>
                  <a:cubicBezTo>
                    <a:pt x="300" y="72"/>
                    <a:pt x="300" y="72"/>
                    <a:pt x="300" y="72"/>
                  </a:cubicBezTo>
                  <a:cubicBezTo>
                    <a:pt x="302" y="71"/>
                    <a:pt x="302" y="71"/>
                    <a:pt x="302" y="71"/>
                  </a:cubicBezTo>
                  <a:cubicBezTo>
                    <a:pt x="302" y="71"/>
                    <a:pt x="302" y="71"/>
                    <a:pt x="302" y="71"/>
                  </a:cubicBezTo>
                  <a:cubicBezTo>
                    <a:pt x="303" y="71"/>
                    <a:pt x="303" y="71"/>
                    <a:pt x="303" y="71"/>
                  </a:cubicBezTo>
                  <a:cubicBezTo>
                    <a:pt x="304" y="70"/>
                    <a:pt x="304" y="70"/>
                    <a:pt x="304" y="70"/>
                  </a:cubicBezTo>
                  <a:cubicBezTo>
                    <a:pt x="303" y="70"/>
                    <a:pt x="303" y="70"/>
                    <a:pt x="303" y="70"/>
                  </a:cubicBezTo>
                  <a:cubicBezTo>
                    <a:pt x="304" y="70"/>
                    <a:pt x="304" y="70"/>
                    <a:pt x="304" y="70"/>
                  </a:cubicBezTo>
                  <a:cubicBezTo>
                    <a:pt x="305" y="70"/>
                    <a:pt x="305" y="70"/>
                    <a:pt x="305" y="70"/>
                  </a:cubicBezTo>
                  <a:cubicBezTo>
                    <a:pt x="306" y="70"/>
                    <a:pt x="306" y="70"/>
                    <a:pt x="306" y="70"/>
                  </a:cubicBezTo>
                  <a:cubicBezTo>
                    <a:pt x="306" y="70"/>
                    <a:pt x="306" y="70"/>
                    <a:pt x="306" y="70"/>
                  </a:cubicBezTo>
                  <a:cubicBezTo>
                    <a:pt x="307" y="70"/>
                    <a:pt x="307" y="70"/>
                    <a:pt x="307" y="70"/>
                  </a:cubicBezTo>
                  <a:cubicBezTo>
                    <a:pt x="307" y="69"/>
                    <a:pt x="307" y="69"/>
                    <a:pt x="307" y="69"/>
                  </a:cubicBezTo>
                  <a:cubicBezTo>
                    <a:pt x="307" y="69"/>
                    <a:pt x="307" y="69"/>
                    <a:pt x="307" y="69"/>
                  </a:cubicBezTo>
                  <a:cubicBezTo>
                    <a:pt x="306" y="68"/>
                    <a:pt x="306" y="68"/>
                    <a:pt x="306" y="68"/>
                  </a:cubicBezTo>
                  <a:cubicBezTo>
                    <a:pt x="307" y="67"/>
                    <a:pt x="307" y="67"/>
                    <a:pt x="307" y="67"/>
                  </a:cubicBezTo>
                  <a:cubicBezTo>
                    <a:pt x="306" y="67"/>
                    <a:pt x="306" y="67"/>
                    <a:pt x="306" y="67"/>
                  </a:cubicBezTo>
                  <a:cubicBezTo>
                    <a:pt x="305" y="67"/>
                    <a:pt x="305" y="67"/>
                    <a:pt x="305" y="67"/>
                  </a:cubicBezTo>
                  <a:cubicBezTo>
                    <a:pt x="305" y="66"/>
                    <a:pt x="305" y="66"/>
                    <a:pt x="305" y="66"/>
                  </a:cubicBezTo>
                  <a:cubicBezTo>
                    <a:pt x="304" y="65"/>
                    <a:pt x="304" y="65"/>
                    <a:pt x="304" y="65"/>
                  </a:cubicBezTo>
                  <a:cubicBezTo>
                    <a:pt x="304" y="65"/>
                    <a:pt x="304" y="65"/>
                    <a:pt x="304" y="65"/>
                  </a:cubicBezTo>
                  <a:cubicBezTo>
                    <a:pt x="304" y="64"/>
                    <a:pt x="304" y="64"/>
                    <a:pt x="304" y="64"/>
                  </a:cubicBezTo>
                  <a:cubicBezTo>
                    <a:pt x="304" y="63"/>
                    <a:pt x="304" y="63"/>
                    <a:pt x="304" y="63"/>
                  </a:cubicBezTo>
                  <a:cubicBezTo>
                    <a:pt x="304" y="62"/>
                    <a:pt x="304" y="62"/>
                    <a:pt x="304" y="62"/>
                  </a:cubicBezTo>
                  <a:cubicBezTo>
                    <a:pt x="304" y="63"/>
                    <a:pt x="304" y="63"/>
                    <a:pt x="304" y="63"/>
                  </a:cubicBezTo>
                  <a:cubicBezTo>
                    <a:pt x="305" y="63"/>
                    <a:pt x="305" y="63"/>
                    <a:pt x="305" y="63"/>
                  </a:cubicBezTo>
                  <a:cubicBezTo>
                    <a:pt x="306" y="62"/>
                    <a:pt x="306" y="62"/>
                    <a:pt x="306" y="62"/>
                  </a:cubicBezTo>
                  <a:cubicBezTo>
                    <a:pt x="305" y="62"/>
                    <a:pt x="305" y="62"/>
                    <a:pt x="305" y="62"/>
                  </a:cubicBezTo>
                  <a:cubicBezTo>
                    <a:pt x="305" y="61"/>
                    <a:pt x="305" y="61"/>
                    <a:pt x="305" y="61"/>
                  </a:cubicBezTo>
                  <a:cubicBezTo>
                    <a:pt x="306" y="61"/>
                    <a:pt x="306" y="61"/>
                    <a:pt x="306" y="61"/>
                  </a:cubicBezTo>
                  <a:cubicBezTo>
                    <a:pt x="307" y="62"/>
                    <a:pt x="307" y="62"/>
                    <a:pt x="307" y="62"/>
                  </a:cubicBezTo>
                  <a:cubicBezTo>
                    <a:pt x="307" y="62"/>
                    <a:pt x="307" y="62"/>
                    <a:pt x="307" y="62"/>
                  </a:cubicBezTo>
                  <a:cubicBezTo>
                    <a:pt x="308" y="61"/>
                    <a:pt x="308" y="61"/>
                    <a:pt x="308" y="61"/>
                  </a:cubicBezTo>
                  <a:cubicBezTo>
                    <a:pt x="308" y="61"/>
                    <a:pt x="308" y="61"/>
                    <a:pt x="308" y="61"/>
                  </a:cubicBezTo>
                  <a:cubicBezTo>
                    <a:pt x="309" y="61"/>
                    <a:pt x="309" y="61"/>
                    <a:pt x="309" y="61"/>
                  </a:cubicBezTo>
                  <a:cubicBezTo>
                    <a:pt x="310" y="61"/>
                    <a:pt x="310" y="61"/>
                    <a:pt x="310" y="61"/>
                  </a:cubicBezTo>
                  <a:cubicBezTo>
                    <a:pt x="310" y="61"/>
                    <a:pt x="310" y="61"/>
                    <a:pt x="310" y="61"/>
                  </a:cubicBezTo>
                  <a:cubicBezTo>
                    <a:pt x="311" y="61"/>
                    <a:pt x="311" y="61"/>
                    <a:pt x="311" y="61"/>
                  </a:cubicBezTo>
                  <a:cubicBezTo>
                    <a:pt x="312" y="62"/>
                    <a:pt x="312" y="62"/>
                    <a:pt x="312" y="62"/>
                  </a:cubicBezTo>
                  <a:cubicBezTo>
                    <a:pt x="312" y="62"/>
                    <a:pt x="312" y="62"/>
                    <a:pt x="312" y="62"/>
                  </a:cubicBezTo>
                  <a:cubicBezTo>
                    <a:pt x="313" y="62"/>
                    <a:pt x="313" y="62"/>
                    <a:pt x="313" y="62"/>
                  </a:cubicBezTo>
                  <a:cubicBezTo>
                    <a:pt x="313" y="61"/>
                    <a:pt x="313" y="61"/>
                    <a:pt x="313" y="61"/>
                  </a:cubicBezTo>
                  <a:cubicBezTo>
                    <a:pt x="313" y="61"/>
                    <a:pt x="313" y="61"/>
                    <a:pt x="313" y="61"/>
                  </a:cubicBezTo>
                  <a:cubicBezTo>
                    <a:pt x="314" y="62"/>
                    <a:pt x="314" y="62"/>
                    <a:pt x="314" y="62"/>
                  </a:cubicBezTo>
                  <a:cubicBezTo>
                    <a:pt x="313" y="63"/>
                    <a:pt x="313" y="63"/>
                    <a:pt x="313" y="63"/>
                  </a:cubicBezTo>
                  <a:cubicBezTo>
                    <a:pt x="313" y="63"/>
                    <a:pt x="313" y="63"/>
                    <a:pt x="313" y="63"/>
                  </a:cubicBezTo>
                  <a:cubicBezTo>
                    <a:pt x="313" y="63"/>
                    <a:pt x="313" y="63"/>
                    <a:pt x="313" y="63"/>
                  </a:cubicBezTo>
                  <a:cubicBezTo>
                    <a:pt x="314" y="63"/>
                    <a:pt x="314" y="63"/>
                    <a:pt x="314" y="63"/>
                  </a:cubicBezTo>
                  <a:cubicBezTo>
                    <a:pt x="315" y="63"/>
                    <a:pt x="315" y="63"/>
                    <a:pt x="315" y="63"/>
                  </a:cubicBezTo>
                  <a:cubicBezTo>
                    <a:pt x="315" y="63"/>
                    <a:pt x="315" y="63"/>
                    <a:pt x="315" y="63"/>
                  </a:cubicBezTo>
                  <a:cubicBezTo>
                    <a:pt x="315" y="63"/>
                    <a:pt x="315" y="63"/>
                    <a:pt x="315" y="63"/>
                  </a:cubicBezTo>
                  <a:cubicBezTo>
                    <a:pt x="316" y="63"/>
                    <a:pt x="316" y="63"/>
                    <a:pt x="316" y="63"/>
                  </a:cubicBezTo>
                  <a:cubicBezTo>
                    <a:pt x="315" y="62"/>
                    <a:pt x="315" y="62"/>
                    <a:pt x="315" y="62"/>
                  </a:cubicBezTo>
                  <a:cubicBezTo>
                    <a:pt x="315" y="62"/>
                    <a:pt x="315" y="62"/>
                    <a:pt x="315" y="62"/>
                  </a:cubicBezTo>
                  <a:cubicBezTo>
                    <a:pt x="315" y="61"/>
                    <a:pt x="315" y="61"/>
                    <a:pt x="315" y="61"/>
                  </a:cubicBezTo>
                  <a:cubicBezTo>
                    <a:pt x="316" y="61"/>
                    <a:pt x="316" y="61"/>
                    <a:pt x="316" y="61"/>
                  </a:cubicBezTo>
                  <a:cubicBezTo>
                    <a:pt x="317" y="61"/>
                    <a:pt x="317" y="61"/>
                    <a:pt x="317" y="61"/>
                  </a:cubicBezTo>
                  <a:cubicBezTo>
                    <a:pt x="318" y="61"/>
                    <a:pt x="318" y="61"/>
                    <a:pt x="318" y="61"/>
                  </a:cubicBezTo>
                  <a:cubicBezTo>
                    <a:pt x="318" y="61"/>
                    <a:pt x="318" y="61"/>
                    <a:pt x="318" y="61"/>
                  </a:cubicBezTo>
                  <a:cubicBezTo>
                    <a:pt x="319" y="61"/>
                    <a:pt x="319" y="61"/>
                    <a:pt x="319" y="61"/>
                  </a:cubicBezTo>
                  <a:cubicBezTo>
                    <a:pt x="319" y="62"/>
                    <a:pt x="319" y="62"/>
                    <a:pt x="319" y="62"/>
                  </a:cubicBezTo>
                  <a:cubicBezTo>
                    <a:pt x="320" y="63"/>
                    <a:pt x="320" y="63"/>
                    <a:pt x="320" y="63"/>
                  </a:cubicBezTo>
                  <a:cubicBezTo>
                    <a:pt x="320" y="62"/>
                    <a:pt x="320" y="62"/>
                    <a:pt x="320" y="62"/>
                  </a:cubicBezTo>
                  <a:cubicBezTo>
                    <a:pt x="320" y="62"/>
                    <a:pt x="320" y="62"/>
                    <a:pt x="320" y="62"/>
                  </a:cubicBezTo>
                  <a:cubicBezTo>
                    <a:pt x="321" y="61"/>
                    <a:pt x="321" y="61"/>
                    <a:pt x="321" y="61"/>
                  </a:cubicBezTo>
                  <a:cubicBezTo>
                    <a:pt x="321" y="62"/>
                    <a:pt x="321" y="62"/>
                    <a:pt x="321" y="62"/>
                  </a:cubicBezTo>
                  <a:cubicBezTo>
                    <a:pt x="322" y="63"/>
                    <a:pt x="322" y="63"/>
                    <a:pt x="322" y="63"/>
                  </a:cubicBezTo>
                  <a:cubicBezTo>
                    <a:pt x="323" y="62"/>
                    <a:pt x="323" y="62"/>
                    <a:pt x="323" y="62"/>
                  </a:cubicBezTo>
                  <a:cubicBezTo>
                    <a:pt x="323" y="63"/>
                    <a:pt x="323" y="63"/>
                    <a:pt x="323" y="63"/>
                  </a:cubicBezTo>
                  <a:cubicBezTo>
                    <a:pt x="324" y="64"/>
                    <a:pt x="324" y="64"/>
                    <a:pt x="324" y="64"/>
                  </a:cubicBezTo>
                  <a:cubicBezTo>
                    <a:pt x="324" y="63"/>
                    <a:pt x="324" y="63"/>
                    <a:pt x="324" y="63"/>
                  </a:cubicBezTo>
                  <a:cubicBezTo>
                    <a:pt x="325" y="63"/>
                    <a:pt x="325" y="63"/>
                    <a:pt x="325" y="63"/>
                  </a:cubicBezTo>
                  <a:cubicBezTo>
                    <a:pt x="325" y="63"/>
                    <a:pt x="325" y="63"/>
                    <a:pt x="325" y="63"/>
                  </a:cubicBezTo>
                  <a:cubicBezTo>
                    <a:pt x="325" y="64"/>
                    <a:pt x="325" y="64"/>
                    <a:pt x="325" y="64"/>
                  </a:cubicBezTo>
                  <a:cubicBezTo>
                    <a:pt x="325" y="65"/>
                    <a:pt x="325" y="65"/>
                    <a:pt x="325" y="65"/>
                  </a:cubicBezTo>
                  <a:cubicBezTo>
                    <a:pt x="326" y="65"/>
                    <a:pt x="326" y="65"/>
                    <a:pt x="326" y="65"/>
                  </a:cubicBezTo>
                  <a:cubicBezTo>
                    <a:pt x="327" y="65"/>
                    <a:pt x="327" y="65"/>
                    <a:pt x="327" y="65"/>
                  </a:cubicBezTo>
                  <a:cubicBezTo>
                    <a:pt x="327" y="66"/>
                    <a:pt x="327" y="66"/>
                    <a:pt x="327" y="66"/>
                  </a:cubicBezTo>
                  <a:cubicBezTo>
                    <a:pt x="327" y="65"/>
                    <a:pt x="327" y="65"/>
                    <a:pt x="327" y="65"/>
                  </a:cubicBezTo>
                  <a:cubicBezTo>
                    <a:pt x="328" y="65"/>
                    <a:pt x="328" y="65"/>
                    <a:pt x="328" y="65"/>
                  </a:cubicBezTo>
                  <a:cubicBezTo>
                    <a:pt x="328" y="66"/>
                    <a:pt x="328" y="66"/>
                    <a:pt x="328" y="66"/>
                  </a:cubicBezTo>
                  <a:cubicBezTo>
                    <a:pt x="327" y="67"/>
                    <a:pt x="327" y="67"/>
                    <a:pt x="327" y="67"/>
                  </a:cubicBezTo>
                  <a:cubicBezTo>
                    <a:pt x="327" y="68"/>
                    <a:pt x="327" y="68"/>
                    <a:pt x="327" y="68"/>
                  </a:cubicBezTo>
                  <a:cubicBezTo>
                    <a:pt x="328" y="67"/>
                    <a:pt x="328" y="67"/>
                    <a:pt x="328" y="67"/>
                  </a:cubicBezTo>
                  <a:cubicBezTo>
                    <a:pt x="329" y="67"/>
                    <a:pt x="329" y="67"/>
                    <a:pt x="329" y="67"/>
                  </a:cubicBezTo>
                  <a:cubicBezTo>
                    <a:pt x="329" y="67"/>
                    <a:pt x="329" y="67"/>
                    <a:pt x="329" y="67"/>
                  </a:cubicBezTo>
                  <a:cubicBezTo>
                    <a:pt x="328" y="69"/>
                    <a:pt x="328" y="69"/>
                    <a:pt x="328" y="69"/>
                  </a:cubicBezTo>
                  <a:cubicBezTo>
                    <a:pt x="328" y="70"/>
                    <a:pt x="328" y="70"/>
                    <a:pt x="328" y="70"/>
                  </a:cubicBezTo>
                  <a:cubicBezTo>
                    <a:pt x="329" y="70"/>
                    <a:pt x="329" y="70"/>
                    <a:pt x="329" y="70"/>
                  </a:cubicBezTo>
                  <a:cubicBezTo>
                    <a:pt x="330" y="70"/>
                    <a:pt x="330" y="70"/>
                    <a:pt x="330" y="70"/>
                  </a:cubicBezTo>
                  <a:cubicBezTo>
                    <a:pt x="330" y="69"/>
                    <a:pt x="330" y="69"/>
                    <a:pt x="330" y="69"/>
                  </a:cubicBezTo>
                  <a:cubicBezTo>
                    <a:pt x="331" y="69"/>
                    <a:pt x="331" y="69"/>
                    <a:pt x="331" y="69"/>
                  </a:cubicBezTo>
                  <a:cubicBezTo>
                    <a:pt x="331" y="70"/>
                    <a:pt x="331" y="70"/>
                    <a:pt x="331" y="70"/>
                  </a:cubicBezTo>
                  <a:cubicBezTo>
                    <a:pt x="332" y="70"/>
                    <a:pt x="332" y="70"/>
                    <a:pt x="332" y="70"/>
                  </a:cubicBezTo>
                  <a:cubicBezTo>
                    <a:pt x="332" y="71"/>
                    <a:pt x="332" y="71"/>
                    <a:pt x="332" y="71"/>
                  </a:cubicBezTo>
                  <a:cubicBezTo>
                    <a:pt x="332" y="72"/>
                    <a:pt x="332" y="72"/>
                    <a:pt x="332" y="72"/>
                  </a:cubicBezTo>
                  <a:cubicBezTo>
                    <a:pt x="333" y="72"/>
                    <a:pt x="333" y="72"/>
                    <a:pt x="333" y="72"/>
                  </a:cubicBezTo>
                  <a:cubicBezTo>
                    <a:pt x="333" y="72"/>
                    <a:pt x="333" y="72"/>
                    <a:pt x="333" y="72"/>
                  </a:cubicBezTo>
                  <a:cubicBezTo>
                    <a:pt x="334" y="72"/>
                    <a:pt x="334" y="72"/>
                    <a:pt x="334" y="72"/>
                  </a:cubicBezTo>
                  <a:cubicBezTo>
                    <a:pt x="334" y="73"/>
                    <a:pt x="334" y="73"/>
                    <a:pt x="334" y="73"/>
                  </a:cubicBezTo>
                  <a:cubicBezTo>
                    <a:pt x="333" y="74"/>
                    <a:pt x="333" y="74"/>
                    <a:pt x="333" y="74"/>
                  </a:cubicBezTo>
                  <a:cubicBezTo>
                    <a:pt x="332" y="74"/>
                    <a:pt x="332" y="74"/>
                    <a:pt x="332" y="74"/>
                  </a:cubicBezTo>
                  <a:cubicBezTo>
                    <a:pt x="331" y="74"/>
                    <a:pt x="331" y="74"/>
                    <a:pt x="331" y="74"/>
                  </a:cubicBezTo>
                  <a:cubicBezTo>
                    <a:pt x="330" y="73"/>
                    <a:pt x="330" y="73"/>
                    <a:pt x="330" y="73"/>
                  </a:cubicBezTo>
                  <a:cubicBezTo>
                    <a:pt x="328" y="73"/>
                    <a:pt x="328" y="73"/>
                    <a:pt x="328" y="73"/>
                  </a:cubicBezTo>
                  <a:cubicBezTo>
                    <a:pt x="329" y="74"/>
                    <a:pt x="329" y="74"/>
                    <a:pt x="329" y="74"/>
                  </a:cubicBezTo>
                  <a:cubicBezTo>
                    <a:pt x="329" y="75"/>
                    <a:pt x="329" y="75"/>
                    <a:pt x="329" y="75"/>
                  </a:cubicBezTo>
                  <a:cubicBezTo>
                    <a:pt x="331" y="75"/>
                    <a:pt x="331" y="75"/>
                    <a:pt x="331" y="75"/>
                  </a:cubicBezTo>
                  <a:cubicBezTo>
                    <a:pt x="331" y="76"/>
                    <a:pt x="331" y="76"/>
                    <a:pt x="331" y="76"/>
                  </a:cubicBezTo>
                  <a:cubicBezTo>
                    <a:pt x="333" y="77"/>
                    <a:pt x="333" y="77"/>
                    <a:pt x="333" y="77"/>
                  </a:cubicBezTo>
                  <a:cubicBezTo>
                    <a:pt x="334" y="77"/>
                    <a:pt x="334" y="77"/>
                    <a:pt x="334" y="77"/>
                  </a:cubicBezTo>
                  <a:cubicBezTo>
                    <a:pt x="335" y="76"/>
                    <a:pt x="335" y="76"/>
                    <a:pt x="335" y="76"/>
                  </a:cubicBezTo>
                  <a:cubicBezTo>
                    <a:pt x="335" y="76"/>
                    <a:pt x="335" y="76"/>
                    <a:pt x="335" y="76"/>
                  </a:cubicBezTo>
                  <a:cubicBezTo>
                    <a:pt x="335" y="75"/>
                    <a:pt x="335" y="75"/>
                    <a:pt x="335" y="75"/>
                  </a:cubicBezTo>
                  <a:cubicBezTo>
                    <a:pt x="334" y="74"/>
                    <a:pt x="334" y="74"/>
                    <a:pt x="334" y="74"/>
                  </a:cubicBezTo>
                  <a:cubicBezTo>
                    <a:pt x="335" y="74"/>
                    <a:pt x="335" y="74"/>
                    <a:pt x="335" y="74"/>
                  </a:cubicBezTo>
                  <a:cubicBezTo>
                    <a:pt x="336" y="75"/>
                    <a:pt x="336" y="75"/>
                    <a:pt x="336" y="75"/>
                  </a:cubicBezTo>
                  <a:cubicBezTo>
                    <a:pt x="337" y="76"/>
                    <a:pt x="337" y="76"/>
                    <a:pt x="337" y="76"/>
                  </a:cubicBezTo>
                  <a:cubicBezTo>
                    <a:pt x="337" y="76"/>
                    <a:pt x="337" y="76"/>
                    <a:pt x="337" y="76"/>
                  </a:cubicBezTo>
                  <a:cubicBezTo>
                    <a:pt x="336" y="76"/>
                    <a:pt x="336" y="76"/>
                    <a:pt x="336" y="76"/>
                  </a:cubicBezTo>
                  <a:cubicBezTo>
                    <a:pt x="335" y="78"/>
                    <a:pt x="335" y="78"/>
                    <a:pt x="335" y="78"/>
                  </a:cubicBezTo>
                  <a:cubicBezTo>
                    <a:pt x="335" y="78"/>
                    <a:pt x="335" y="78"/>
                    <a:pt x="335" y="78"/>
                  </a:cubicBezTo>
                  <a:cubicBezTo>
                    <a:pt x="336" y="78"/>
                    <a:pt x="336" y="78"/>
                    <a:pt x="336" y="78"/>
                  </a:cubicBezTo>
                  <a:cubicBezTo>
                    <a:pt x="336" y="78"/>
                    <a:pt x="336" y="78"/>
                    <a:pt x="336" y="78"/>
                  </a:cubicBezTo>
                  <a:cubicBezTo>
                    <a:pt x="337" y="78"/>
                    <a:pt x="337" y="78"/>
                    <a:pt x="337" y="78"/>
                  </a:cubicBezTo>
                  <a:cubicBezTo>
                    <a:pt x="340" y="80"/>
                    <a:pt x="340" y="80"/>
                    <a:pt x="340" y="80"/>
                  </a:cubicBezTo>
                  <a:cubicBezTo>
                    <a:pt x="341" y="80"/>
                    <a:pt x="341" y="80"/>
                    <a:pt x="341" y="80"/>
                  </a:cubicBezTo>
                  <a:cubicBezTo>
                    <a:pt x="341" y="81"/>
                    <a:pt x="341" y="81"/>
                    <a:pt x="341" y="81"/>
                  </a:cubicBezTo>
                  <a:cubicBezTo>
                    <a:pt x="344" y="82"/>
                    <a:pt x="344" y="82"/>
                    <a:pt x="344" y="82"/>
                  </a:cubicBezTo>
                  <a:cubicBezTo>
                    <a:pt x="345" y="83"/>
                    <a:pt x="345" y="83"/>
                    <a:pt x="345" y="83"/>
                  </a:cubicBezTo>
                  <a:cubicBezTo>
                    <a:pt x="346" y="83"/>
                    <a:pt x="346" y="83"/>
                    <a:pt x="346" y="83"/>
                  </a:cubicBezTo>
                  <a:cubicBezTo>
                    <a:pt x="346" y="83"/>
                    <a:pt x="346" y="83"/>
                    <a:pt x="346" y="83"/>
                  </a:cubicBezTo>
                  <a:cubicBezTo>
                    <a:pt x="346" y="82"/>
                    <a:pt x="346" y="82"/>
                    <a:pt x="346" y="82"/>
                  </a:cubicBezTo>
                  <a:cubicBezTo>
                    <a:pt x="347" y="82"/>
                    <a:pt x="347" y="82"/>
                    <a:pt x="347" y="82"/>
                  </a:cubicBezTo>
                  <a:cubicBezTo>
                    <a:pt x="347" y="83"/>
                    <a:pt x="347" y="83"/>
                    <a:pt x="347" y="83"/>
                  </a:cubicBezTo>
                  <a:cubicBezTo>
                    <a:pt x="348" y="83"/>
                    <a:pt x="348" y="83"/>
                    <a:pt x="348" y="83"/>
                  </a:cubicBezTo>
                  <a:cubicBezTo>
                    <a:pt x="348" y="84"/>
                    <a:pt x="348" y="84"/>
                    <a:pt x="348" y="84"/>
                  </a:cubicBezTo>
                  <a:cubicBezTo>
                    <a:pt x="349" y="84"/>
                    <a:pt x="349" y="84"/>
                    <a:pt x="349" y="84"/>
                  </a:cubicBezTo>
                  <a:cubicBezTo>
                    <a:pt x="349" y="83"/>
                    <a:pt x="349" y="83"/>
                    <a:pt x="349" y="83"/>
                  </a:cubicBezTo>
                  <a:cubicBezTo>
                    <a:pt x="348" y="79"/>
                    <a:pt x="348" y="79"/>
                    <a:pt x="348" y="79"/>
                  </a:cubicBezTo>
                  <a:cubicBezTo>
                    <a:pt x="347" y="77"/>
                    <a:pt x="347" y="77"/>
                    <a:pt x="347" y="77"/>
                  </a:cubicBezTo>
                  <a:cubicBezTo>
                    <a:pt x="346" y="74"/>
                    <a:pt x="346" y="74"/>
                    <a:pt x="346" y="74"/>
                  </a:cubicBezTo>
                  <a:cubicBezTo>
                    <a:pt x="346" y="72"/>
                    <a:pt x="346" y="72"/>
                    <a:pt x="346" y="72"/>
                  </a:cubicBezTo>
                  <a:cubicBezTo>
                    <a:pt x="345" y="71"/>
                    <a:pt x="345" y="71"/>
                    <a:pt x="345" y="71"/>
                  </a:cubicBezTo>
                  <a:cubicBezTo>
                    <a:pt x="345" y="70"/>
                    <a:pt x="345" y="70"/>
                    <a:pt x="345" y="70"/>
                  </a:cubicBezTo>
                  <a:cubicBezTo>
                    <a:pt x="346" y="71"/>
                    <a:pt x="346" y="71"/>
                    <a:pt x="346" y="71"/>
                  </a:cubicBezTo>
                  <a:cubicBezTo>
                    <a:pt x="346" y="72"/>
                    <a:pt x="346" y="72"/>
                    <a:pt x="346" y="72"/>
                  </a:cubicBezTo>
                  <a:cubicBezTo>
                    <a:pt x="347" y="73"/>
                    <a:pt x="347" y="73"/>
                    <a:pt x="347" y="73"/>
                  </a:cubicBezTo>
                  <a:cubicBezTo>
                    <a:pt x="348" y="73"/>
                    <a:pt x="348" y="73"/>
                    <a:pt x="348" y="73"/>
                  </a:cubicBezTo>
                  <a:cubicBezTo>
                    <a:pt x="349" y="74"/>
                    <a:pt x="349" y="74"/>
                    <a:pt x="349" y="74"/>
                  </a:cubicBezTo>
                  <a:cubicBezTo>
                    <a:pt x="351" y="74"/>
                    <a:pt x="351" y="74"/>
                    <a:pt x="351" y="74"/>
                  </a:cubicBezTo>
                  <a:cubicBezTo>
                    <a:pt x="354" y="74"/>
                    <a:pt x="354" y="74"/>
                    <a:pt x="354" y="74"/>
                  </a:cubicBezTo>
                  <a:cubicBezTo>
                    <a:pt x="355" y="74"/>
                    <a:pt x="355" y="74"/>
                    <a:pt x="355" y="74"/>
                  </a:cubicBezTo>
                  <a:cubicBezTo>
                    <a:pt x="356" y="74"/>
                    <a:pt x="356" y="74"/>
                    <a:pt x="356" y="74"/>
                  </a:cubicBezTo>
                  <a:cubicBezTo>
                    <a:pt x="357" y="74"/>
                    <a:pt x="357" y="74"/>
                    <a:pt x="357" y="74"/>
                  </a:cubicBezTo>
                  <a:cubicBezTo>
                    <a:pt x="357" y="74"/>
                    <a:pt x="357" y="74"/>
                    <a:pt x="357" y="74"/>
                  </a:cubicBezTo>
                  <a:cubicBezTo>
                    <a:pt x="356" y="73"/>
                    <a:pt x="356" y="73"/>
                    <a:pt x="356" y="73"/>
                  </a:cubicBezTo>
                  <a:cubicBezTo>
                    <a:pt x="356" y="73"/>
                    <a:pt x="356" y="73"/>
                    <a:pt x="356" y="73"/>
                  </a:cubicBezTo>
                  <a:cubicBezTo>
                    <a:pt x="356" y="72"/>
                    <a:pt x="356" y="72"/>
                    <a:pt x="356" y="72"/>
                  </a:cubicBezTo>
                  <a:cubicBezTo>
                    <a:pt x="356" y="72"/>
                    <a:pt x="356" y="72"/>
                    <a:pt x="356" y="72"/>
                  </a:cubicBezTo>
                  <a:cubicBezTo>
                    <a:pt x="356" y="71"/>
                    <a:pt x="356" y="71"/>
                    <a:pt x="356" y="71"/>
                  </a:cubicBezTo>
                  <a:cubicBezTo>
                    <a:pt x="359" y="70"/>
                    <a:pt x="359" y="70"/>
                    <a:pt x="359" y="70"/>
                  </a:cubicBezTo>
                  <a:cubicBezTo>
                    <a:pt x="360" y="70"/>
                    <a:pt x="360" y="70"/>
                    <a:pt x="360" y="70"/>
                  </a:cubicBezTo>
                  <a:cubicBezTo>
                    <a:pt x="360" y="70"/>
                    <a:pt x="360" y="70"/>
                    <a:pt x="360" y="70"/>
                  </a:cubicBezTo>
                  <a:cubicBezTo>
                    <a:pt x="361" y="70"/>
                    <a:pt x="361" y="70"/>
                    <a:pt x="361" y="70"/>
                  </a:cubicBezTo>
                  <a:cubicBezTo>
                    <a:pt x="363" y="70"/>
                    <a:pt x="363" y="70"/>
                    <a:pt x="363" y="70"/>
                  </a:cubicBezTo>
                  <a:cubicBezTo>
                    <a:pt x="364" y="71"/>
                    <a:pt x="364" y="71"/>
                    <a:pt x="364" y="71"/>
                  </a:cubicBezTo>
                  <a:cubicBezTo>
                    <a:pt x="365" y="72"/>
                    <a:pt x="365" y="72"/>
                    <a:pt x="365" y="72"/>
                  </a:cubicBezTo>
                  <a:cubicBezTo>
                    <a:pt x="365" y="72"/>
                    <a:pt x="365" y="72"/>
                    <a:pt x="365" y="72"/>
                  </a:cubicBezTo>
                  <a:cubicBezTo>
                    <a:pt x="367" y="73"/>
                    <a:pt x="367" y="73"/>
                    <a:pt x="367" y="73"/>
                  </a:cubicBezTo>
                  <a:cubicBezTo>
                    <a:pt x="367" y="73"/>
                    <a:pt x="367" y="73"/>
                    <a:pt x="367" y="73"/>
                  </a:cubicBezTo>
                  <a:cubicBezTo>
                    <a:pt x="369" y="73"/>
                    <a:pt x="369" y="73"/>
                    <a:pt x="369" y="73"/>
                  </a:cubicBezTo>
                  <a:cubicBezTo>
                    <a:pt x="368" y="73"/>
                    <a:pt x="368" y="73"/>
                    <a:pt x="368" y="73"/>
                  </a:cubicBezTo>
                  <a:cubicBezTo>
                    <a:pt x="368" y="72"/>
                    <a:pt x="368" y="72"/>
                    <a:pt x="368" y="72"/>
                  </a:cubicBezTo>
                  <a:cubicBezTo>
                    <a:pt x="369" y="73"/>
                    <a:pt x="369" y="73"/>
                    <a:pt x="369" y="73"/>
                  </a:cubicBezTo>
                  <a:cubicBezTo>
                    <a:pt x="370" y="72"/>
                    <a:pt x="370" y="72"/>
                    <a:pt x="370" y="72"/>
                  </a:cubicBezTo>
                  <a:cubicBezTo>
                    <a:pt x="369" y="72"/>
                    <a:pt x="369" y="72"/>
                    <a:pt x="369" y="72"/>
                  </a:cubicBezTo>
                  <a:cubicBezTo>
                    <a:pt x="370" y="71"/>
                    <a:pt x="370" y="71"/>
                    <a:pt x="370" y="71"/>
                  </a:cubicBezTo>
                  <a:cubicBezTo>
                    <a:pt x="369" y="70"/>
                    <a:pt x="369" y="70"/>
                    <a:pt x="369" y="70"/>
                  </a:cubicBezTo>
                  <a:cubicBezTo>
                    <a:pt x="368" y="71"/>
                    <a:pt x="368" y="71"/>
                    <a:pt x="368" y="71"/>
                  </a:cubicBezTo>
                  <a:cubicBezTo>
                    <a:pt x="367" y="71"/>
                    <a:pt x="367" y="71"/>
                    <a:pt x="367" y="71"/>
                  </a:cubicBezTo>
                  <a:cubicBezTo>
                    <a:pt x="367" y="69"/>
                    <a:pt x="367" y="69"/>
                    <a:pt x="367" y="69"/>
                  </a:cubicBezTo>
                  <a:cubicBezTo>
                    <a:pt x="366" y="68"/>
                    <a:pt x="366" y="68"/>
                    <a:pt x="366" y="68"/>
                  </a:cubicBezTo>
                  <a:cubicBezTo>
                    <a:pt x="367" y="68"/>
                    <a:pt x="367" y="68"/>
                    <a:pt x="367" y="68"/>
                  </a:cubicBezTo>
                  <a:cubicBezTo>
                    <a:pt x="367" y="68"/>
                    <a:pt x="367" y="68"/>
                    <a:pt x="367" y="68"/>
                  </a:cubicBezTo>
                  <a:cubicBezTo>
                    <a:pt x="368" y="68"/>
                    <a:pt x="368" y="68"/>
                    <a:pt x="368" y="68"/>
                  </a:cubicBezTo>
                  <a:cubicBezTo>
                    <a:pt x="368" y="67"/>
                    <a:pt x="368" y="67"/>
                    <a:pt x="368" y="67"/>
                  </a:cubicBezTo>
                  <a:cubicBezTo>
                    <a:pt x="368" y="67"/>
                    <a:pt x="368" y="67"/>
                    <a:pt x="368" y="67"/>
                  </a:cubicBezTo>
                  <a:cubicBezTo>
                    <a:pt x="370" y="68"/>
                    <a:pt x="370" y="68"/>
                    <a:pt x="370" y="68"/>
                  </a:cubicBezTo>
                  <a:cubicBezTo>
                    <a:pt x="370" y="69"/>
                    <a:pt x="370" y="69"/>
                    <a:pt x="370" y="69"/>
                  </a:cubicBezTo>
                  <a:cubicBezTo>
                    <a:pt x="371" y="69"/>
                    <a:pt x="371" y="69"/>
                    <a:pt x="371" y="69"/>
                  </a:cubicBezTo>
                  <a:cubicBezTo>
                    <a:pt x="371" y="69"/>
                    <a:pt x="371" y="69"/>
                    <a:pt x="371" y="69"/>
                  </a:cubicBezTo>
                  <a:cubicBezTo>
                    <a:pt x="372" y="69"/>
                    <a:pt x="372" y="69"/>
                    <a:pt x="372" y="69"/>
                  </a:cubicBezTo>
                  <a:cubicBezTo>
                    <a:pt x="371" y="68"/>
                    <a:pt x="371" y="68"/>
                    <a:pt x="371" y="68"/>
                  </a:cubicBezTo>
                  <a:cubicBezTo>
                    <a:pt x="372" y="68"/>
                    <a:pt x="372" y="68"/>
                    <a:pt x="372" y="68"/>
                  </a:cubicBezTo>
                  <a:cubicBezTo>
                    <a:pt x="373" y="68"/>
                    <a:pt x="373" y="68"/>
                    <a:pt x="373" y="68"/>
                  </a:cubicBezTo>
                  <a:cubicBezTo>
                    <a:pt x="373" y="67"/>
                    <a:pt x="373" y="67"/>
                    <a:pt x="373" y="67"/>
                  </a:cubicBezTo>
                  <a:cubicBezTo>
                    <a:pt x="372" y="66"/>
                    <a:pt x="372" y="66"/>
                    <a:pt x="372" y="66"/>
                  </a:cubicBezTo>
                  <a:cubicBezTo>
                    <a:pt x="371" y="66"/>
                    <a:pt x="371" y="66"/>
                    <a:pt x="371" y="66"/>
                  </a:cubicBezTo>
                  <a:cubicBezTo>
                    <a:pt x="370" y="65"/>
                    <a:pt x="370" y="65"/>
                    <a:pt x="370" y="65"/>
                  </a:cubicBezTo>
                  <a:cubicBezTo>
                    <a:pt x="370" y="64"/>
                    <a:pt x="370" y="64"/>
                    <a:pt x="370" y="64"/>
                  </a:cubicBezTo>
                  <a:cubicBezTo>
                    <a:pt x="369" y="63"/>
                    <a:pt x="369" y="63"/>
                    <a:pt x="369" y="63"/>
                  </a:cubicBezTo>
                  <a:cubicBezTo>
                    <a:pt x="368" y="64"/>
                    <a:pt x="368" y="64"/>
                    <a:pt x="368" y="64"/>
                  </a:cubicBezTo>
                  <a:cubicBezTo>
                    <a:pt x="367" y="63"/>
                    <a:pt x="367" y="63"/>
                    <a:pt x="367" y="63"/>
                  </a:cubicBezTo>
                  <a:cubicBezTo>
                    <a:pt x="369" y="63"/>
                    <a:pt x="369" y="63"/>
                    <a:pt x="369" y="63"/>
                  </a:cubicBezTo>
                  <a:cubicBezTo>
                    <a:pt x="368" y="62"/>
                    <a:pt x="368" y="62"/>
                    <a:pt x="368" y="62"/>
                  </a:cubicBezTo>
                  <a:cubicBezTo>
                    <a:pt x="368" y="62"/>
                    <a:pt x="368" y="62"/>
                    <a:pt x="368" y="62"/>
                  </a:cubicBezTo>
                  <a:cubicBezTo>
                    <a:pt x="368" y="61"/>
                    <a:pt x="368" y="61"/>
                    <a:pt x="368" y="61"/>
                  </a:cubicBezTo>
                  <a:cubicBezTo>
                    <a:pt x="369" y="61"/>
                    <a:pt x="369" y="61"/>
                    <a:pt x="369" y="61"/>
                  </a:cubicBezTo>
                  <a:cubicBezTo>
                    <a:pt x="369" y="59"/>
                    <a:pt x="369" y="59"/>
                    <a:pt x="369" y="59"/>
                  </a:cubicBezTo>
                  <a:cubicBezTo>
                    <a:pt x="368" y="60"/>
                    <a:pt x="368" y="60"/>
                    <a:pt x="368" y="60"/>
                  </a:cubicBezTo>
                  <a:cubicBezTo>
                    <a:pt x="367" y="61"/>
                    <a:pt x="367" y="61"/>
                    <a:pt x="367" y="61"/>
                  </a:cubicBezTo>
                  <a:cubicBezTo>
                    <a:pt x="367" y="62"/>
                    <a:pt x="367" y="62"/>
                    <a:pt x="367" y="62"/>
                  </a:cubicBezTo>
                  <a:cubicBezTo>
                    <a:pt x="365" y="61"/>
                    <a:pt x="365" y="61"/>
                    <a:pt x="365" y="61"/>
                  </a:cubicBezTo>
                  <a:cubicBezTo>
                    <a:pt x="364" y="60"/>
                    <a:pt x="364" y="60"/>
                    <a:pt x="364" y="60"/>
                  </a:cubicBezTo>
                  <a:cubicBezTo>
                    <a:pt x="365" y="59"/>
                    <a:pt x="365" y="59"/>
                    <a:pt x="365" y="59"/>
                  </a:cubicBezTo>
                  <a:cubicBezTo>
                    <a:pt x="365" y="58"/>
                    <a:pt x="365" y="58"/>
                    <a:pt x="365" y="58"/>
                  </a:cubicBezTo>
                  <a:cubicBezTo>
                    <a:pt x="366" y="57"/>
                    <a:pt x="366" y="57"/>
                    <a:pt x="366" y="57"/>
                  </a:cubicBezTo>
                  <a:cubicBezTo>
                    <a:pt x="367" y="57"/>
                    <a:pt x="367" y="57"/>
                    <a:pt x="367" y="57"/>
                  </a:cubicBezTo>
                  <a:cubicBezTo>
                    <a:pt x="369" y="56"/>
                    <a:pt x="369" y="56"/>
                    <a:pt x="369" y="56"/>
                  </a:cubicBezTo>
                  <a:cubicBezTo>
                    <a:pt x="369" y="56"/>
                    <a:pt x="369" y="56"/>
                    <a:pt x="369" y="56"/>
                  </a:cubicBezTo>
                  <a:cubicBezTo>
                    <a:pt x="368" y="55"/>
                    <a:pt x="368" y="55"/>
                    <a:pt x="368" y="55"/>
                  </a:cubicBezTo>
                  <a:cubicBezTo>
                    <a:pt x="367" y="55"/>
                    <a:pt x="367" y="55"/>
                    <a:pt x="367" y="55"/>
                  </a:cubicBezTo>
                  <a:cubicBezTo>
                    <a:pt x="366" y="54"/>
                    <a:pt x="366" y="54"/>
                    <a:pt x="366" y="54"/>
                  </a:cubicBezTo>
                  <a:cubicBezTo>
                    <a:pt x="365" y="54"/>
                    <a:pt x="365" y="54"/>
                    <a:pt x="365" y="54"/>
                  </a:cubicBezTo>
                  <a:cubicBezTo>
                    <a:pt x="364" y="53"/>
                    <a:pt x="364" y="53"/>
                    <a:pt x="364" y="53"/>
                  </a:cubicBezTo>
                  <a:cubicBezTo>
                    <a:pt x="365" y="53"/>
                    <a:pt x="365" y="53"/>
                    <a:pt x="365" y="53"/>
                  </a:cubicBezTo>
                  <a:cubicBezTo>
                    <a:pt x="367" y="53"/>
                    <a:pt x="367" y="53"/>
                    <a:pt x="367" y="53"/>
                  </a:cubicBezTo>
                  <a:cubicBezTo>
                    <a:pt x="369" y="53"/>
                    <a:pt x="369" y="53"/>
                    <a:pt x="369" y="53"/>
                  </a:cubicBezTo>
                  <a:cubicBezTo>
                    <a:pt x="371" y="53"/>
                    <a:pt x="371" y="53"/>
                    <a:pt x="371" y="53"/>
                  </a:cubicBezTo>
                  <a:cubicBezTo>
                    <a:pt x="374" y="53"/>
                    <a:pt x="374" y="53"/>
                    <a:pt x="374" y="53"/>
                  </a:cubicBezTo>
                  <a:cubicBezTo>
                    <a:pt x="379" y="53"/>
                    <a:pt x="379" y="53"/>
                    <a:pt x="379" y="53"/>
                  </a:cubicBezTo>
                  <a:cubicBezTo>
                    <a:pt x="380" y="52"/>
                    <a:pt x="380" y="52"/>
                    <a:pt x="380" y="52"/>
                  </a:cubicBezTo>
                  <a:cubicBezTo>
                    <a:pt x="383" y="52"/>
                    <a:pt x="383" y="52"/>
                    <a:pt x="383" y="52"/>
                  </a:cubicBezTo>
                  <a:cubicBezTo>
                    <a:pt x="385" y="52"/>
                    <a:pt x="385" y="52"/>
                    <a:pt x="385" y="52"/>
                  </a:cubicBezTo>
                  <a:cubicBezTo>
                    <a:pt x="386" y="52"/>
                    <a:pt x="386" y="52"/>
                    <a:pt x="386" y="52"/>
                  </a:cubicBezTo>
                  <a:cubicBezTo>
                    <a:pt x="389" y="52"/>
                    <a:pt x="389" y="52"/>
                    <a:pt x="389" y="52"/>
                  </a:cubicBezTo>
                  <a:cubicBezTo>
                    <a:pt x="387" y="53"/>
                    <a:pt x="387" y="53"/>
                    <a:pt x="387" y="53"/>
                  </a:cubicBezTo>
                  <a:cubicBezTo>
                    <a:pt x="385" y="54"/>
                    <a:pt x="385" y="54"/>
                    <a:pt x="385" y="54"/>
                  </a:cubicBezTo>
                  <a:cubicBezTo>
                    <a:pt x="384" y="53"/>
                    <a:pt x="384" y="53"/>
                    <a:pt x="384" y="53"/>
                  </a:cubicBezTo>
                  <a:cubicBezTo>
                    <a:pt x="383" y="53"/>
                    <a:pt x="383" y="53"/>
                    <a:pt x="383" y="53"/>
                  </a:cubicBezTo>
                  <a:cubicBezTo>
                    <a:pt x="382" y="53"/>
                    <a:pt x="382" y="53"/>
                    <a:pt x="382" y="53"/>
                  </a:cubicBezTo>
                  <a:cubicBezTo>
                    <a:pt x="382" y="55"/>
                    <a:pt x="382" y="55"/>
                    <a:pt x="382" y="55"/>
                  </a:cubicBezTo>
                  <a:cubicBezTo>
                    <a:pt x="382" y="56"/>
                    <a:pt x="382" y="56"/>
                    <a:pt x="382" y="56"/>
                  </a:cubicBezTo>
                  <a:cubicBezTo>
                    <a:pt x="382" y="56"/>
                    <a:pt x="382" y="56"/>
                    <a:pt x="382" y="56"/>
                  </a:cubicBezTo>
                  <a:cubicBezTo>
                    <a:pt x="382" y="57"/>
                    <a:pt x="382" y="57"/>
                    <a:pt x="382" y="57"/>
                  </a:cubicBezTo>
                  <a:cubicBezTo>
                    <a:pt x="382" y="57"/>
                    <a:pt x="382" y="57"/>
                    <a:pt x="382" y="57"/>
                  </a:cubicBezTo>
                  <a:cubicBezTo>
                    <a:pt x="384" y="56"/>
                    <a:pt x="384" y="56"/>
                    <a:pt x="384" y="56"/>
                  </a:cubicBezTo>
                  <a:cubicBezTo>
                    <a:pt x="384" y="55"/>
                    <a:pt x="384" y="55"/>
                    <a:pt x="384" y="55"/>
                  </a:cubicBezTo>
                  <a:cubicBezTo>
                    <a:pt x="386" y="54"/>
                    <a:pt x="386" y="54"/>
                    <a:pt x="386" y="54"/>
                  </a:cubicBezTo>
                  <a:cubicBezTo>
                    <a:pt x="389" y="53"/>
                    <a:pt x="389" y="53"/>
                    <a:pt x="389" y="53"/>
                  </a:cubicBezTo>
                  <a:cubicBezTo>
                    <a:pt x="390" y="54"/>
                    <a:pt x="390" y="54"/>
                    <a:pt x="390" y="54"/>
                  </a:cubicBezTo>
                  <a:cubicBezTo>
                    <a:pt x="390" y="56"/>
                    <a:pt x="390" y="56"/>
                    <a:pt x="390" y="56"/>
                  </a:cubicBezTo>
                  <a:cubicBezTo>
                    <a:pt x="389" y="57"/>
                    <a:pt x="389" y="57"/>
                    <a:pt x="389" y="57"/>
                  </a:cubicBezTo>
                  <a:cubicBezTo>
                    <a:pt x="389" y="56"/>
                    <a:pt x="389" y="56"/>
                    <a:pt x="389" y="56"/>
                  </a:cubicBezTo>
                  <a:cubicBezTo>
                    <a:pt x="388" y="55"/>
                    <a:pt x="388" y="55"/>
                    <a:pt x="388" y="55"/>
                  </a:cubicBezTo>
                  <a:cubicBezTo>
                    <a:pt x="388" y="54"/>
                    <a:pt x="388" y="54"/>
                    <a:pt x="388" y="54"/>
                  </a:cubicBezTo>
                  <a:cubicBezTo>
                    <a:pt x="387" y="55"/>
                    <a:pt x="387" y="55"/>
                    <a:pt x="387" y="55"/>
                  </a:cubicBezTo>
                  <a:cubicBezTo>
                    <a:pt x="386" y="54"/>
                    <a:pt x="386" y="54"/>
                    <a:pt x="386" y="54"/>
                  </a:cubicBezTo>
                  <a:cubicBezTo>
                    <a:pt x="387" y="56"/>
                    <a:pt x="387" y="56"/>
                    <a:pt x="387" y="56"/>
                  </a:cubicBezTo>
                  <a:cubicBezTo>
                    <a:pt x="388" y="56"/>
                    <a:pt x="388" y="56"/>
                    <a:pt x="388" y="56"/>
                  </a:cubicBezTo>
                  <a:cubicBezTo>
                    <a:pt x="388" y="58"/>
                    <a:pt x="388" y="58"/>
                    <a:pt x="388" y="58"/>
                  </a:cubicBezTo>
                  <a:cubicBezTo>
                    <a:pt x="388" y="59"/>
                    <a:pt x="388" y="59"/>
                    <a:pt x="388" y="59"/>
                  </a:cubicBezTo>
                  <a:cubicBezTo>
                    <a:pt x="387" y="59"/>
                    <a:pt x="387" y="59"/>
                    <a:pt x="387" y="59"/>
                  </a:cubicBezTo>
                  <a:cubicBezTo>
                    <a:pt x="386" y="59"/>
                    <a:pt x="386" y="59"/>
                    <a:pt x="386" y="59"/>
                  </a:cubicBezTo>
                  <a:cubicBezTo>
                    <a:pt x="387" y="60"/>
                    <a:pt x="387" y="60"/>
                    <a:pt x="387" y="60"/>
                  </a:cubicBezTo>
                  <a:cubicBezTo>
                    <a:pt x="387" y="61"/>
                    <a:pt x="387" y="61"/>
                    <a:pt x="387" y="61"/>
                  </a:cubicBezTo>
                  <a:cubicBezTo>
                    <a:pt x="388" y="61"/>
                    <a:pt x="388" y="61"/>
                    <a:pt x="388" y="61"/>
                  </a:cubicBezTo>
                  <a:cubicBezTo>
                    <a:pt x="388" y="61"/>
                    <a:pt x="388" y="61"/>
                    <a:pt x="388" y="61"/>
                  </a:cubicBezTo>
                  <a:cubicBezTo>
                    <a:pt x="390" y="60"/>
                    <a:pt x="390" y="60"/>
                    <a:pt x="390" y="60"/>
                  </a:cubicBezTo>
                  <a:cubicBezTo>
                    <a:pt x="390" y="59"/>
                    <a:pt x="390" y="59"/>
                    <a:pt x="390" y="59"/>
                  </a:cubicBezTo>
                  <a:cubicBezTo>
                    <a:pt x="390" y="58"/>
                    <a:pt x="390" y="58"/>
                    <a:pt x="390" y="58"/>
                  </a:cubicBezTo>
                  <a:cubicBezTo>
                    <a:pt x="390" y="57"/>
                    <a:pt x="390" y="57"/>
                    <a:pt x="390" y="57"/>
                  </a:cubicBezTo>
                  <a:cubicBezTo>
                    <a:pt x="390" y="56"/>
                    <a:pt x="390" y="56"/>
                    <a:pt x="390" y="56"/>
                  </a:cubicBezTo>
                  <a:cubicBezTo>
                    <a:pt x="390" y="52"/>
                    <a:pt x="390" y="52"/>
                    <a:pt x="390" y="52"/>
                  </a:cubicBezTo>
                  <a:cubicBezTo>
                    <a:pt x="391" y="51"/>
                    <a:pt x="391" y="51"/>
                    <a:pt x="391" y="51"/>
                  </a:cubicBezTo>
                  <a:cubicBezTo>
                    <a:pt x="394" y="50"/>
                    <a:pt x="394" y="50"/>
                    <a:pt x="394" y="50"/>
                  </a:cubicBezTo>
                  <a:cubicBezTo>
                    <a:pt x="396" y="50"/>
                    <a:pt x="396" y="50"/>
                    <a:pt x="396" y="50"/>
                  </a:cubicBezTo>
                  <a:cubicBezTo>
                    <a:pt x="399" y="50"/>
                    <a:pt x="399" y="50"/>
                    <a:pt x="399" y="50"/>
                  </a:cubicBezTo>
                  <a:cubicBezTo>
                    <a:pt x="402" y="51"/>
                    <a:pt x="402" y="51"/>
                    <a:pt x="402" y="51"/>
                  </a:cubicBezTo>
                  <a:cubicBezTo>
                    <a:pt x="403" y="53"/>
                    <a:pt x="403" y="53"/>
                    <a:pt x="403" y="53"/>
                  </a:cubicBezTo>
                  <a:cubicBezTo>
                    <a:pt x="403" y="54"/>
                    <a:pt x="403" y="54"/>
                    <a:pt x="403" y="54"/>
                  </a:cubicBezTo>
                  <a:cubicBezTo>
                    <a:pt x="402" y="54"/>
                    <a:pt x="402" y="54"/>
                    <a:pt x="402" y="54"/>
                  </a:cubicBezTo>
                  <a:cubicBezTo>
                    <a:pt x="401" y="53"/>
                    <a:pt x="401" y="53"/>
                    <a:pt x="401" y="53"/>
                  </a:cubicBezTo>
                  <a:cubicBezTo>
                    <a:pt x="401" y="53"/>
                    <a:pt x="401" y="53"/>
                    <a:pt x="401" y="53"/>
                  </a:cubicBezTo>
                  <a:cubicBezTo>
                    <a:pt x="401" y="54"/>
                    <a:pt x="401" y="54"/>
                    <a:pt x="401" y="54"/>
                  </a:cubicBezTo>
                  <a:cubicBezTo>
                    <a:pt x="401" y="55"/>
                    <a:pt x="401" y="55"/>
                    <a:pt x="401" y="55"/>
                  </a:cubicBezTo>
                  <a:cubicBezTo>
                    <a:pt x="401" y="56"/>
                    <a:pt x="401" y="56"/>
                    <a:pt x="401" y="56"/>
                  </a:cubicBezTo>
                  <a:cubicBezTo>
                    <a:pt x="400" y="56"/>
                    <a:pt x="400" y="56"/>
                    <a:pt x="400" y="56"/>
                  </a:cubicBezTo>
                  <a:cubicBezTo>
                    <a:pt x="401" y="56"/>
                    <a:pt x="401" y="56"/>
                    <a:pt x="401" y="56"/>
                  </a:cubicBezTo>
                  <a:cubicBezTo>
                    <a:pt x="402" y="56"/>
                    <a:pt x="402" y="56"/>
                    <a:pt x="402" y="56"/>
                  </a:cubicBezTo>
                  <a:cubicBezTo>
                    <a:pt x="403" y="56"/>
                    <a:pt x="403" y="56"/>
                    <a:pt x="403" y="56"/>
                  </a:cubicBezTo>
                  <a:cubicBezTo>
                    <a:pt x="404" y="55"/>
                    <a:pt x="404" y="55"/>
                    <a:pt x="404" y="55"/>
                  </a:cubicBezTo>
                  <a:cubicBezTo>
                    <a:pt x="405" y="56"/>
                    <a:pt x="405" y="56"/>
                    <a:pt x="405" y="56"/>
                  </a:cubicBezTo>
                  <a:cubicBezTo>
                    <a:pt x="405" y="57"/>
                    <a:pt x="405" y="57"/>
                    <a:pt x="405" y="57"/>
                  </a:cubicBezTo>
                  <a:cubicBezTo>
                    <a:pt x="405" y="58"/>
                    <a:pt x="405" y="58"/>
                    <a:pt x="405" y="58"/>
                  </a:cubicBezTo>
                  <a:cubicBezTo>
                    <a:pt x="406" y="59"/>
                    <a:pt x="406" y="59"/>
                    <a:pt x="406" y="59"/>
                  </a:cubicBezTo>
                  <a:cubicBezTo>
                    <a:pt x="406" y="58"/>
                    <a:pt x="406" y="58"/>
                    <a:pt x="406" y="58"/>
                  </a:cubicBezTo>
                  <a:cubicBezTo>
                    <a:pt x="406" y="57"/>
                    <a:pt x="406" y="57"/>
                    <a:pt x="406" y="57"/>
                  </a:cubicBezTo>
                  <a:cubicBezTo>
                    <a:pt x="407" y="56"/>
                    <a:pt x="407" y="56"/>
                    <a:pt x="407" y="56"/>
                  </a:cubicBezTo>
                  <a:cubicBezTo>
                    <a:pt x="408" y="57"/>
                    <a:pt x="408" y="57"/>
                    <a:pt x="408" y="57"/>
                  </a:cubicBezTo>
                  <a:cubicBezTo>
                    <a:pt x="409" y="58"/>
                    <a:pt x="409" y="58"/>
                    <a:pt x="409" y="58"/>
                  </a:cubicBezTo>
                  <a:cubicBezTo>
                    <a:pt x="408" y="58"/>
                    <a:pt x="408" y="58"/>
                    <a:pt x="408" y="58"/>
                  </a:cubicBezTo>
                  <a:cubicBezTo>
                    <a:pt x="408" y="59"/>
                    <a:pt x="408" y="59"/>
                    <a:pt x="408" y="59"/>
                  </a:cubicBezTo>
                  <a:cubicBezTo>
                    <a:pt x="408" y="60"/>
                    <a:pt x="408" y="60"/>
                    <a:pt x="408" y="60"/>
                  </a:cubicBezTo>
                  <a:cubicBezTo>
                    <a:pt x="409" y="59"/>
                    <a:pt x="409" y="59"/>
                    <a:pt x="409" y="59"/>
                  </a:cubicBezTo>
                  <a:cubicBezTo>
                    <a:pt x="409" y="58"/>
                    <a:pt x="409" y="58"/>
                    <a:pt x="409" y="58"/>
                  </a:cubicBezTo>
                  <a:cubicBezTo>
                    <a:pt x="410" y="58"/>
                    <a:pt x="410" y="58"/>
                    <a:pt x="410" y="58"/>
                  </a:cubicBezTo>
                  <a:cubicBezTo>
                    <a:pt x="410" y="59"/>
                    <a:pt x="410" y="59"/>
                    <a:pt x="410" y="59"/>
                  </a:cubicBezTo>
                  <a:cubicBezTo>
                    <a:pt x="410" y="58"/>
                    <a:pt x="410" y="58"/>
                    <a:pt x="410" y="58"/>
                  </a:cubicBezTo>
                  <a:cubicBezTo>
                    <a:pt x="411" y="56"/>
                    <a:pt x="411" y="56"/>
                    <a:pt x="411" y="56"/>
                  </a:cubicBezTo>
                  <a:cubicBezTo>
                    <a:pt x="411" y="56"/>
                    <a:pt x="411" y="56"/>
                    <a:pt x="411" y="56"/>
                  </a:cubicBezTo>
                  <a:cubicBezTo>
                    <a:pt x="412" y="56"/>
                    <a:pt x="412" y="56"/>
                    <a:pt x="412" y="56"/>
                  </a:cubicBezTo>
                  <a:cubicBezTo>
                    <a:pt x="414" y="58"/>
                    <a:pt x="414" y="58"/>
                    <a:pt x="414" y="58"/>
                  </a:cubicBezTo>
                  <a:cubicBezTo>
                    <a:pt x="416" y="58"/>
                    <a:pt x="416" y="58"/>
                    <a:pt x="416" y="58"/>
                  </a:cubicBezTo>
                  <a:cubicBezTo>
                    <a:pt x="418" y="59"/>
                    <a:pt x="418" y="59"/>
                    <a:pt x="418" y="59"/>
                  </a:cubicBezTo>
                  <a:cubicBezTo>
                    <a:pt x="417" y="60"/>
                    <a:pt x="417" y="60"/>
                    <a:pt x="417" y="60"/>
                  </a:cubicBezTo>
                  <a:cubicBezTo>
                    <a:pt x="416" y="61"/>
                    <a:pt x="416" y="61"/>
                    <a:pt x="416" y="61"/>
                  </a:cubicBezTo>
                  <a:cubicBezTo>
                    <a:pt x="415" y="62"/>
                    <a:pt x="415" y="62"/>
                    <a:pt x="415" y="62"/>
                  </a:cubicBezTo>
                  <a:cubicBezTo>
                    <a:pt x="416" y="61"/>
                    <a:pt x="416" y="61"/>
                    <a:pt x="416" y="61"/>
                  </a:cubicBezTo>
                  <a:cubicBezTo>
                    <a:pt x="418" y="61"/>
                    <a:pt x="418" y="61"/>
                    <a:pt x="418" y="61"/>
                  </a:cubicBezTo>
                  <a:cubicBezTo>
                    <a:pt x="419" y="61"/>
                    <a:pt x="419" y="61"/>
                    <a:pt x="419" y="61"/>
                  </a:cubicBezTo>
                  <a:cubicBezTo>
                    <a:pt x="421" y="61"/>
                    <a:pt x="421" y="61"/>
                    <a:pt x="421" y="61"/>
                  </a:cubicBezTo>
                  <a:cubicBezTo>
                    <a:pt x="422" y="60"/>
                    <a:pt x="422" y="60"/>
                    <a:pt x="422" y="60"/>
                  </a:cubicBezTo>
                  <a:cubicBezTo>
                    <a:pt x="423" y="60"/>
                    <a:pt x="423" y="60"/>
                    <a:pt x="423" y="60"/>
                  </a:cubicBezTo>
                  <a:cubicBezTo>
                    <a:pt x="425" y="58"/>
                    <a:pt x="425" y="58"/>
                    <a:pt x="425" y="58"/>
                  </a:cubicBezTo>
                  <a:cubicBezTo>
                    <a:pt x="426" y="58"/>
                    <a:pt x="426" y="58"/>
                    <a:pt x="426" y="58"/>
                  </a:cubicBezTo>
                  <a:cubicBezTo>
                    <a:pt x="427" y="57"/>
                    <a:pt x="427" y="57"/>
                    <a:pt x="427" y="57"/>
                  </a:cubicBezTo>
                  <a:cubicBezTo>
                    <a:pt x="428" y="56"/>
                    <a:pt x="428" y="56"/>
                    <a:pt x="428" y="56"/>
                  </a:cubicBezTo>
                  <a:cubicBezTo>
                    <a:pt x="432" y="55"/>
                    <a:pt x="432" y="55"/>
                    <a:pt x="432" y="55"/>
                  </a:cubicBezTo>
                  <a:cubicBezTo>
                    <a:pt x="433" y="54"/>
                    <a:pt x="433" y="54"/>
                    <a:pt x="433" y="54"/>
                  </a:cubicBezTo>
                  <a:cubicBezTo>
                    <a:pt x="434" y="55"/>
                    <a:pt x="434" y="55"/>
                    <a:pt x="434" y="55"/>
                  </a:cubicBezTo>
                  <a:cubicBezTo>
                    <a:pt x="434" y="54"/>
                    <a:pt x="434" y="54"/>
                    <a:pt x="434" y="54"/>
                  </a:cubicBezTo>
                  <a:cubicBezTo>
                    <a:pt x="436" y="53"/>
                    <a:pt x="436" y="53"/>
                    <a:pt x="436" y="53"/>
                  </a:cubicBezTo>
                  <a:cubicBezTo>
                    <a:pt x="437" y="53"/>
                    <a:pt x="437" y="53"/>
                    <a:pt x="437" y="53"/>
                  </a:cubicBezTo>
                  <a:cubicBezTo>
                    <a:pt x="440" y="53"/>
                    <a:pt x="440" y="53"/>
                    <a:pt x="440" y="53"/>
                  </a:cubicBezTo>
                  <a:cubicBezTo>
                    <a:pt x="444" y="54"/>
                    <a:pt x="444" y="54"/>
                    <a:pt x="444" y="54"/>
                  </a:cubicBezTo>
                  <a:cubicBezTo>
                    <a:pt x="446" y="56"/>
                    <a:pt x="446" y="56"/>
                    <a:pt x="446" y="56"/>
                  </a:cubicBezTo>
                  <a:cubicBezTo>
                    <a:pt x="448" y="57"/>
                    <a:pt x="448" y="57"/>
                    <a:pt x="448" y="57"/>
                  </a:cubicBezTo>
                  <a:cubicBezTo>
                    <a:pt x="449" y="59"/>
                    <a:pt x="449" y="59"/>
                    <a:pt x="449" y="59"/>
                  </a:cubicBezTo>
                  <a:cubicBezTo>
                    <a:pt x="450" y="60"/>
                    <a:pt x="450" y="60"/>
                    <a:pt x="450" y="60"/>
                  </a:cubicBezTo>
                  <a:cubicBezTo>
                    <a:pt x="450" y="61"/>
                    <a:pt x="450" y="61"/>
                    <a:pt x="450" y="61"/>
                  </a:cubicBezTo>
                  <a:cubicBezTo>
                    <a:pt x="451" y="61"/>
                    <a:pt x="451" y="61"/>
                    <a:pt x="451" y="61"/>
                  </a:cubicBezTo>
                  <a:cubicBezTo>
                    <a:pt x="450" y="62"/>
                    <a:pt x="450" y="62"/>
                    <a:pt x="450" y="62"/>
                  </a:cubicBezTo>
                  <a:cubicBezTo>
                    <a:pt x="451" y="64"/>
                    <a:pt x="451" y="64"/>
                    <a:pt x="451" y="64"/>
                  </a:cubicBezTo>
                  <a:cubicBezTo>
                    <a:pt x="451" y="65"/>
                    <a:pt x="451" y="65"/>
                    <a:pt x="451" y="65"/>
                  </a:cubicBezTo>
                  <a:cubicBezTo>
                    <a:pt x="451" y="65"/>
                    <a:pt x="451" y="65"/>
                    <a:pt x="451" y="65"/>
                  </a:cubicBezTo>
                  <a:cubicBezTo>
                    <a:pt x="452" y="65"/>
                    <a:pt x="452" y="65"/>
                    <a:pt x="452" y="65"/>
                  </a:cubicBezTo>
                  <a:cubicBezTo>
                    <a:pt x="453" y="64"/>
                    <a:pt x="453" y="64"/>
                    <a:pt x="453" y="64"/>
                  </a:cubicBezTo>
                  <a:cubicBezTo>
                    <a:pt x="454" y="64"/>
                    <a:pt x="454" y="64"/>
                    <a:pt x="454" y="64"/>
                  </a:cubicBezTo>
                  <a:cubicBezTo>
                    <a:pt x="455" y="65"/>
                    <a:pt x="455" y="65"/>
                    <a:pt x="455" y="65"/>
                  </a:cubicBezTo>
                  <a:cubicBezTo>
                    <a:pt x="455" y="64"/>
                    <a:pt x="455" y="64"/>
                    <a:pt x="455" y="64"/>
                  </a:cubicBezTo>
                  <a:cubicBezTo>
                    <a:pt x="456" y="64"/>
                    <a:pt x="456" y="64"/>
                    <a:pt x="456" y="64"/>
                  </a:cubicBezTo>
                  <a:cubicBezTo>
                    <a:pt x="457" y="64"/>
                    <a:pt x="457" y="64"/>
                    <a:pt x="457" y="64"/>
                  </a:cubicBezTo>
                  <a:cubicBezTo>
                    <a:pt x="457" y="65"/>
                    <a:pt x="457" y="65"/>
                    <a:pt x="457" y="65"/>
                  </a:cubicBezTo>
                  <a:cubicBezTo>
                    <a:pt x="458" y="65"/>
                    <a:pt x="458" y="65"/>
                    <a:pt x="458" y="65"/>
                  </a:cubicBezTo>
                  <a:cubicBezTo>
                    <a:pt x="457" y="63"/>
                    <a:pt x="457" y="63"/>
                    <a:pt x="457" y="63"/>
                  </a:cubicBezTo>
                  <a:cubicBezTo>
                    <a:pt x="458" y="63"/>
                    <a:pt x="458" y="63"/>
                    <a:pt x="458" y="63"/>
                  </a:cubicBezTo>
                  <a:cubicBezTo>
                    <a:pt x="459" y="64"/>
                    <a:pt x="459" y="64"/>
                    <a:pt x="459" y="64"/>
                  </a:cubicBezTo>
                  <a:cubicBezTo>
                    <a:pt x="460" y="66"/>
                    <a:pt x="460" y="66"/>
                    <a:pt x="460" y="66"/>
                  </a:cubicBezTo>
                  <a:cubicBezTo>
                    <a:pt x="460" y="67"/>
                    <a:pt x="460" y="67"/>
                    <a:pt x="460" y="67"/>
                  </a:cubicBezTo>
                  <a:cubicBezTo>
                    <a:pt x="461" y="67"/>
                    <a:pt x="461" y="67"/>
                    <a:pt x="461" y="67"/>
                  </a:cubicBezTo>
                  <a:cubicBezTo>
                    <a:pt x="462" y="69"/>
                    <a:pt x="462" y="69"/>
                    <a:pt x="462" y="69"/>
                  </a:cubicBezTo>
                  <a:cubicBezTo>
                    <a:pt x="462" y="68"/>
                    <a:pt x="462" y="68"/>
                    <a:pt x="462" y="68"/>
                  </a:cubicBezTo>
                  <a:cubicBezTo>
                    <a:pt x="462" y="67"/>
                    <a:pt x="462" y="67"/>
                    <a:pt x="462" y="67"/>
                  </a:cubicBezTo>
                  <a:cubicBezTo>
                    <a:pt x="461" y="67"/>
                    <a:pt x="461" y="67"/>
                    <a:pt x="461" y="67"/>
                  </a:cubicBezTo>
                  <a:cubicBezTo>
                    <a:pt x="461" y="66"/>
                    <a:pt x="461" y="66"/>
                    <a:pt x="461" y="66"/>
                  </a:cubicBezTo>
                  <a:cubicBezTo>
                    <a:pt x="462" y="66"/>
                    <a:pt x="462" y="66"/>
                    <a:pt x="462" y="66"/>
                  </a:cubicBezTo>
                  <a:cubicBezTo>
                    <a:pt x="463" y="66"/>
                    <a:pt x="463" y="66"/>
                    <a:pt x="463" y="66"/>
                  </a:cubicBezTo>
                  <a:cubicBezTo>
                    <a:pt x="464" y="67"/>
                    <a:pt x="464" y="67"/>
                    <a:pt x="464" y="67"/>
                  </a:cubicBezTo>
                  <a:cubicBezTo>
                    <a:pt x="465" y="69"/>
                    <a:pt x="465" y="69"/>
                    <a:pt x="465" y="69"/>
                  </a:cubicBezTo>
                  <a:cubicBezTo>
                    <a:pt x="464" y="67"/>
                    <a:pt x="464" y="67"/>
                    <a:pt x="464" y="67"/>
                  </a:cubicBezTo>
                  <a:cubicBezTo>
                    <a:pt x="463" y="65"/>
                    <a:pt x="463" y="65"/>
                    <a:pt x="463" y="65"/>
                  </a:cubicBezTo>
                  <a:cubicBezTo>
                    <a:pt x="463" y="63"/>
                    <a:pt x="463" y="63"/>
                    <a:pt x="463" y="63"/>
                  </a:cubicBezTo>
                  <a:cubicBezTo>
                    <a:pt x="463" y="62"/>
                    <a:pt x="463" y="62"/>
                    <a:pt x="463" y="62"/>
                  </a:cubicBezTo>
                  <a:cubicBezTo>
                    <a:pt x="464" y="61"/>
                    <a:pt x="464" y="61"/>
                    <a:pt x="464" y="61"/>
                  </a:cubicBezTo>
                  <a:cubicBezTo>
                    <a:pt x="466" y="61"/>
                    <a:pt x="466" y="61"/>
                    <a:pt x="466" y="61"/>
                  </a:cubicBezTo>
                  <a:cubicBezTo>
                    <a:pt x="467" y="60"/>
                    <a:pt x="467" y="60"/>
                    <a:pt x="467" y="60"/>
                  </a:cubicBezTo>
                  <a:cubicBezTo>
                    <a:pt x="468" y="59"/>
                    <a:pt x="468" y="59"/>
                    <a:pt x="468" y="59"/>
                  </a:cubicBezTo>
                  <a:cubicBezTo>
                    <a:pt x="468" y="59"/>
                    <a:pt x="468" y="59"/>
                    <a:pt x="468" y="59"/>
                  </a:cubicBezTo>
                  <a:cubicBezTo>
                    <a:pt x="468" y="58"/>
                    <a:pt x="468" y="58"/>
                    <a:pt x="468" y="58"/>
                  </a:cubicBezTo>
                  <a:cubicBezTo>
                    <a:pt x="469" y="58"/>
                    <a:pt x="469" y="58"/>
                    <a:pt x="469" y="58"/>
                  </a:cubicBezTo>
                  <a:cubicBezTo>
                    <a:pt x="470" y="59"/>
                    <a:pt x="470" y="59"/>
                    <a:pt x="470" y="59"/>
                  </a:cubicBezTo>
                  <a:cubicBezTo>
                    <a:pt x="471" y="59"/>
                    <a:pt x="471" y="59"/>
                    <a:pt x="471" y="59"/>
                  </a:cubicBezTo>
                  <a:cubicBezTo>
                    <a:pt x="472" y="59"/>
                    <a:pt x="472" y="59"/>
                    <a:pt x="472" y="59"/>
                  </a:cubicBezTo>
                  <a:cubicBezTo>
                    <a:pt x="473" y="58"/>
                    <a:pt x="473" y="58"/>
                    <a:pt x="473" y="58"/>
                  </a:cubicBezTo>
                  <a:cubicBezTo>
                    <a:pt x="474" y="59"/>
                    <a:pt x="474" y="59"/>
                    <a:pt x="474" y="59"/>
                  </a:cubicBezTo>
                  <a:cubicBezTo>
                    <a:pt x="475" y="58"/>
                    <a:pt x="475" y="58"/>
                    <a:pt x="475" y="58"/>
                  </a:cubicBezTo>
                  <a:cubicBezTo>
                    <a:pt x="477" y="58"/>
                    <a:pt x="477" y="58"/>
                    <a:pt x="477" y="58"/>
                  </a:cubicBezTo>
                  <a:cubicBezTo>
                    <a:pt x="478" y="58"/>
                    <a:pt x="478" y="58"/>
                    <a:pt x="478" y="58"/>
                  </a:cubicBezTo>
                  <a:cubicBezTo>
                    <a:pt x="478" y="58"/>
                    <a:pt x="478" y="58"/>
                    <a:pt x="478" y="58"/>
                  </a:cubicBezTo>
                  <a:cubicBezTo>
                    <a:pt x="478" y="58"/>
                    <a:pt x="478" y="58"/>
                    <a:pt x="478" y="58"/>
                  </a:cubicBezTo>
                  <a:cubicBezTo>
                    <a:pt x="479" y="59"/>
                    <a:pt x="479" y="59"/>
                    <a:pt x="479" y="59"/>
                  </a:cubicBezTo>
                  <a:cubicBezTo>
                    <a:pt x="479" y="58"/>
                    <a:pt x="479" y="58"/>
                    <a:pt x="479" y="58"/>
                  </a:cubicBezTo>
                  <a:cubicBezTo>
                    <a:pt x="480" y="57"/>
                    <a:pt x="480" y="57"/>
                    <a:pt x="480" y="57"/>
                  </a:cubicBezTo>
                  <a:cubicBezTo>
                    <a:pt x="480" y="56"/>
                    <a:pt x="480" y="56"/>
                    <a:pt x="480" y="56"/>
                  </a:cubicBezTo>
                  <a:cubicBezTo>
                    <a:pt x="480" y="55"/>
                    <a:pt x="480" y="55"/>
                    <a:pt x="480" y="55"/>
                  </a:cubicBezTo>
                  <a:cubicBezTo>
                    <a:pt x="480" y="54"/>
                    <a:pt x="480" y="54"/>
                    <a:pt x="480" y="54"/>
                  </a:cubicBezTo>
                  <a:cubicBezTo>
                    <a:pt x="481" y="54"/>
                    <a:pt x="481" y="54"/>
                    <a:pt x="481" y="54"/>
                  </a:cubicBezTo>
                  <a:cubicBezTo>
                    <a:pt x="482" y="54"/>
                    <a:pt x="482" y="54"/>
                    <a:pt x="482" y="54"/>
                  </a:cubicBezTo>
                  <a:cubicBezTo>
                    <a:pt x="483" y="55"/>
                    <a:pt x="483" y="55"/>
                    <a:pt x="483" y="55"/>
                  </a:cubicBezTo>
                  <a:cubicBezTo>
                    <a:pt x="483" y="55"/>
                    <a:pt x="483" y="55"/>
                    <a:pt x="483" y="55"/>
                  </a:cubicBezTo>
                  <a:cubicBezTo>
                    <a:pt x="484" y="55"/>
                    <a:pt x="484" y="55"/>
                    <a:pt x="484" y="55"/>
                  </a:cubicBezTo>
                  <a:cubicBezTo>
                    <a:pt x="485" y="56"/>
                    <a:pt x="485" y="56"/>
                    <a:pt x="485" y="56"/>
                  </a:cubicBezTo>
                  <a:cubicBezTo>
                    <a:pt x="485" y="57"/>
                    <a:pt x="485" y="57"/>
                    <a:pt x="485" y="57"/>
                  </a:cubicBezTo>
                  <a:cubicBezTo>
                    <a:pt x="486" y="58"/>
                    <a:pt x="486" y="58"/>
                    <a:pt x="486" y="58"/>
                  </a:cubicBezTo>
                  <a:cubicBezTo>
                    <a:pt x="487" y="59"/>
                    <a:pt x="487" y="59"/>
                    <a:pt x="487" y="59"/>
                  </a:cubicBezTo>
                  <a:cubicBezTo>
                    <a:pt x="488" y="58"/>
                    <a:pt x="488" y="58"/>
                    <a:pt x="488" y="58"/>
                  </a:cubicBezTo>
                  <a:cubicBezTo>
                    <a:pt x="490" y="59"/>
                    <a:pt x="490" y="59"/>
                    <a:pt x="490" y="59"/>
                  </a:cubicBezTo>
                  <a:cubicBezTo>
                    <a:pt x="490" y="59"/>
                    <a:pt x="490" y="59"/>
                    <a:pt x="490" y="59"/>
                  </a:cubicBezTo>
                  <a:cubicBezTo>
                    <a:pt x="491" y="59"/>
                    <a:pt x="491" y="59"/>
                    <a:pt x="491" y="59"/>
                  </a:cubicBezTo>
                  <a:cubicBezTo>
                    <a:pt x="493" y="61"/>
                    <a:pt x="493" y="61"/>
                    <a:pt x="493" y="61"/>
                  </a:cubicBezTo>
                  <a:cubicBezTo>
                    <a:pt x="493" y="61"/>
                    <a:pt x="493" y="61"/>
                    <a:pt x="493" y="61"/>
                  </a:cubicBezTo>
                  <a:cubicBezTo>
                    <a:pt x="493" y="62"/>
                    <a:pt x="493" y="62"/>
                    <a:pt x="493" y="62"/>
                  </a:cubicBezTo>
                  <a:cubicBezTo>
                    <a:pt x="495" y="62"/>
                    <a:pt x="495" y="62"/>
                    <a:pt x="495" y="62"/>
                  </a:cubicBezTo>
                  <a:cubicBezTo>
                    <a:pt x="495" y="62"/>
                    <a:pt x="495" y="62"/>
                    <a:pt x="495" y="62"/>
                  </a:cubicBezTo>
                  <a:cubicBezTo>
                    <a:pt x="496" y="62"/>
                    <a:pt x="496" y="62"/>
                    <a:pt x="496" y="62"/>
                  </a:cubicBezTo>
                  <a:cubicBezTo>
                    <a:pt x="496" y="61"/>
                    <a:pt x="496" y="61"/>
                    <a:pt x="496" y="61"/>
                  </a:cubicBezTo>
                  <a:cubicBezTo>
                    <a:pt x="497" y="60"/>
                    <a:pt x="497" y="60"/>
                    <a:pt x="497" y="60"/>
                  </a:cubicBezTo>
                  <a:cubicBezTo>
                    <a:pt x="498" y="60"/>
                    <a:pt x="498" y="60"/>
                    <a:pt x="498" y="60"/>
                  </a:cubicBezTo>
                  <a:cubicBezTo>
                    <a:pt x="498" y="60"/>
                    <a:pt x="498" y="60"/>
                    <a:pt x="498" y="60"/>
                  </a:cubicBezTo>
                  <a:cubicBezTo>
                    <a:pt x="498" y="59"/>
                    <a:pt x="498" y="59"/>
                    <a:pt x="498" y="59"/>
                  </a:cubicBezTo>
                  <a:cubicBezTo>
                    <a:pt x="498" y="59"/>
                    <a:pt x="498" y="59"/>
                    <a:pt x="498" y="59"/>
                  </a:cubicBezTo>
                  <a:cubicBezTo>
                    <a:pt x="498" y="59"/>
                    <a:pt x="498" y="59"/>
                    <a:pt x="498" y="59"/>
                  </a:cubicBezTo>
                  <a:cubicBezTo>
                    <a:pt x="498" y="58"/>
                    <a:pt x="498" y="58"/>
                    <a:pt x="498" y="58"/>
                  </a:cubicBezTo>
                  <a:cubicBezTo>
                    <a:pt x="497" y="57"/>
                    <a:pt x="497" y="57"/>
                    <a:pt x="497" y="57"/>
                  </a:cubicBezTo>
                  <a:cubicBezTo>
                    <a:pt x="496" y="57"/>
                    <a:pt x="496" y="57"/>
                    <a:pt x="496" y="57"/>
                  </a:cubicBezTo>
                  <a:cubicBezTo>
                    <a:pt x="496" y="55"/>
                    <a:pt x="496" y="55"/>
                    <a:pt x="496" y="55"/>
                  </a:cubicBezTo>
                  <a:cubicBezTo>
                    <a:pt x="494" y="54"/>
                    <a:pt x="494" y="54"/>
                    <a:pt x="494" y="54"/>
                  </a:cubicBezTo>
                  <a:cubicBezTo>
                    <a:pt x="493" y="54"/>
                    <a:pt x="493" y="54"/>
                    <a:pt x="493" y="54"/>
                  </a:cubicBezTo>
                  <a:cubicBezTo>
                    <a:pt x="493" y="53"/>
                    <a:pt x="493" y="53"/>
                    <a:pt x="493" y="53"/>
                  </a:cubicBezTo>
                  <a:cubicBezTo>
                    <a:pt x="491" y="52"/>
                    <a:pt x="491" y="52"/>
                    <a:pt x="491" y="52"/>
                  </a:cubicBezTo>
                  <a:cubicBezTo>
                    <a:pt x="490" y="53"/>
                    <a:pt x="490" y="53"/>
                    <a:pt x="490" y="53"/>
                  </a:cubicBezTo>
                  <a:cubicBezTo>
                    <a:pt x="490" y="53"/>
                    <a:pt x="490" y="53"/>
                    <a:pt x="490" y="53"/>
                  </a:cubicBezTo>
                  <a:cubicBezTo>
                    <a:pt x="490" y="52"/>
                    <a:pt x="490" y="52"/>
                    <a:pt x="490" y="52"/>
                  </a:cubicBezTo>
                  <a:cubicBezTo>
                    <a:pt x="490" y="52"/>
                    <a:pt x="490" y="52"/>
                    <a:pt x="490" y="52"/>
                  </a:cubicBezTo>
                  <a:cubicBezTo>
                    <a:pt x="490" y="50"/>
                    <a:pt x="490" y="50"/>
                    <a:pt x="490" y="50"/>
                  </a:cubicBezTo>
                  <a:cubicBezTo>
                    <a:pt x="489" y="50"/>
                    <a:pt x="489" y="50"/>
                    <a:pt x="489" y="50"/>
                  </a:cubicBezTo>
                  <a:cubicBezTo>
                    <a:pt x="489" y="49"/>
                    <a:pt x="489" y="49"/>
                    <a:pt x="489" y="49"/>
                  </a:cubicBezTo>
                  <a:cubicBezTo>
                    <a:pt x="488" y="48"/>
                    <a:pt x="488" y="48"/>
                    <a:pt x="488" y="48"/>
                  </a:cubicBezTo>
                  <a:cubicBezTo>
                    <a:pt x="487" y="47"/>
                    <a:pt x="487" y="47"/>
                    <a:pt x="487" y="47"/>
                  </a:cubicBezTo>
                  <a:cubicBezTo>
                    <a:pt x="487" y="47"/>
                    <a:pt x="487" y="47"/>
                    <a:pt x="487" y="47"/>
                  </a:cubicBezTo>
                  <a:cubicBezTo>
                    <a:pt x="489" y="47"/>
                    <a:pt x="489" y="47"/>
                    <a:pt x="489" y="47"/>
                  </a:cubicBezTo>
                  <a:cubicBezTo>
                    <a:pt x="490" y="47"/>
                    <a:pt x="490" y="47"/>
                    <a:pt x="490" y="47"/>
                  </a:cubicBezTo>
                  <a:cubicBezTo>
                    <a:pt x="492" y="47"/>
                    <a:pt x="492" y="47"/>
                    <a:pt x="492" y="47"/>
                  </a:cubicBezTo>
                  <a:cubicBezTo>
                    <a:pt x="494" y="47"/>
                    <a:pt x="494" y="47"/>
                    <a:pt x="494" y="47"/>
                  </a:cubicBezTo>
                  <a:cubicBezTo>
                    <a:pt x="494" y="46"/>
                    <a:pt x="494" y="46"/>
                    <a:pt x="494" y="46"/>
                  </a:cubicBezTo>
                  <a:cubicBezTo>
                    <a:pt x="495" y="46"/>
                    <a:pt x="495" y="46"/>
                    <a:pt x="495" y="46"/>
                  </a:cubicBezTo>
                  <a:cubicBezTo>
                    <a:pt x="497" y="46"/>
                    <a:pt x="497" y="46"/>
                    <a:pt x="497" y="46"/>
                  </a:cubicBezTo>
                  <a:cubicBezTo>
                    <a:pt x="497" y="46"/>
                    <a:pt x="497" y="46"/>
                    <a:pt x="497" y="46"/>
                  </a:cubicBezTo>
                  <a:cubicBezTo>
                    <a:pt x="498" y="46"/>
                    <a:pt x="498" y="46"/>
                    <a:pt x="498" y="46"/>
                  </a:cubicBezTo>
                  <a:cubicBezTo>
                    <a:pt x="498" y="45"/>
                    <a:pt x="498" y="45"/>
                    <a:pt x="498" y="45"/>
                  </a:cubicBezTo>
                  <a:cubicBezTo>
                    <a:pt x="499" y="45"/>
                    <a:pt x="499" y="45"/>
                    <a:pt x="499" y="45"/>
                  </a:cubicBezTo>
                  <a:cubicBezTo>
                    <a:pt x="499" y="46"/>
                    <a:pt x="499" y="46"/>
                    <a:pt x="499" y="46"/>
                  </a:cubicBezTo>
                  <a:cubicBezTo>
                    <a:pt x="500" y="46"/>
                    <a:pt x="500" y="46"/>
                    <a:pt x="500" y="46"/>
                  </a:cubicBezTo>
                  <a:cubicBezTo>
                    <a:pt x="500" y="45"/>
                    <a:pt x="500" y="45"/>
                    <a:pt x="500" y="45"/>
                  </a:cubicBezTo>
                  <a:cubicBezTo>
                    <a:pt x="501" y="45"/>
                    <a:pt x="501" y="45"/>
                    <a:pt x="501" y="45"/>
                  </a:cubicBezTo>
                  <a:cubicBezTo>
                    <a:pt x="501" y="44"/>
                    <a:pt x="501" y="44"/>
                    <a:pt x="501" y="44"/>
                  </a:cubicBezTo>
                  <a:cubicBezTo>
                    <a:pt x="505" y="44"/>
                    <a:pt x="505" y="44"/>
                    <a:pt x="505" y="44"/>
                  </a:cubicBezTo>
                  <a:cubicBezTo>
                    <a:pt x="505" y="44"/>
                    <a:pt x="505" y="44"/>
                    <a:pt x="505" y="44"/>
                  </a:cubicBezTo>
                  <a:cubicBezTo>
                    <a:pt x="505" y="44"/>
                    <a:pt x="505" y="44"/>
                    <a:pt x="505" y="44"/>
                  </a:cubicBezTo>
                  <a:cubicBezTo>
                    <a:pt x="506" y="43"/>
                    <a:pt x="506" y="43"/>
                    <a:pt x="506" y="43"/>
                  </a:cubicBezTo>
                  <a:cubicBezTo>
                    <a:pt x="506" y="43"/>
                    <a:pt x="506" y="43"/>
                    <a:pt x="506" y="43"/>
                  </a:cubicBezTo>
                  <a:cubicBezTo>
                    <a:pt x="507" y="43"/>
                    <a:pt x="507" y="43"/>
                    <a:pt x="507" y="43"/>
                  </a:cubicBezTo>
                  <a:cubicBezTo>
                    <a:pt x="508" y="43"/>
                    <a:pt x="508" y="43"/>
                    <a:pt x="508" y="43"/>
                  </a:cubicBezTo>
                  <a:cubicBezTo>
                    <a:pt x="509" y="44"/>
                    <a:pt x="509" y="44"/>
                    <a:pt x="509" y="44"/>
                  </a:cubicBezTo>
                  <a:cubicBezTo>
                    <a:pt x="510" y="44"/>
                    <a:pt x="510" y="44"/>
                    <a:pt x="510" y="44"/>
                  </a:cubicBezTo>
                  <a:cubicBezTo>
                    <a:pt x="511" y="43"/>
                    <a:pt x="511" y="43"/>
                    <a:pt x="511" y="43"/>
                  </a:cubicBezTo>
                  <a:cubicBezTo>
                    <a:pt x="512" y="44"/>
                    <a:pt x="512" y="44"/>
                    <a:pt x="512" y="44"/>
                  </a:cubicBezTo>
                  <a:cubicBezTo>
                    <a:pt x="512" y="44"/>
                    <a:pt x="512" y="44"/>
                    <a:pt x="512" y="44"/>
                  </a:cubicBezTo>
                  <a:cubicBezTo>
                    <a:pt x="513" y="44"/>
                    <a:pt x="513" y="44"/>
                    <a:pt x="513" y="44"/>
                  </a:cubicBezTo>
                  <a:cubicBezTo>
                    <a:pt x="514" y="43"/>
                    <a:pt x="514" y="43"/>
                    <a:pt x="514" y="43"/>
                  </a:cubicBezTo>
                  <a:cubicBezTo>
                    <a:pt x="517" y="44"/>
                    <a:pt x="517" y="44"/>
                    <a:pt x="517" y="44"/>
                  </a:cubicBezTo>
                  <a:cubicBezTo>
                    <a:pt x="518" y="45"/>
                    <a:pt x="518" y="45"/>
                    <a:pt x="518" y="45"/>
                  </a:cubicBezTo>
                  <a:cubicBezTo>
                    <a:pt x="519" y="44"/>
                    <a:pt x="519" y="44"/>
                    <a:pt x="519" y="44"/>
                  </a:cubicBezTo>
                  <a:cubicBezTo>
                    <a:pt x="518" y="44"/>
                    <a:pt x="518" y="44"/>
                    <a:pt x="518" y="44"/>
                  </a:cubicBezTo>
                  <a:cubicBezTo>
                    <a:pt x="519" y="44"/>
                    <a:pt x="519" y="44"/>
                    <a:pt x="519" y="44"/>
                  </a:cubicBezTo>
                  <a:cubicBezTo>
                    <a:pt x="520" y="44"/>
                    <a:pt x="520" y="44"/>
                    <a:pt x="520" y="44"/>
                  </a:cubicBezTo>
                  <a:cubicBezTo>
                    <a:pt x="520" y="45"/>
                    <a:pt x="520" y="45"/>
                    <a:pt x="520" y="45"/>
                  </a:cubicBezTo>
                  <a:cubicBezTo>
                    <a:pt x="520" y="45"/>
                    <a:pt x="520" y="45"/>
                    <a:pt x="520" y="45"/>
                  </a:cubicBezTo>
                  <a:cubicBezTo>
                    <a:pt x="521" y="45"/>
                    <a:pt x="521" y="45"/>
                    <a:pt x="521" y="45"/>
                  </a:cubicBezTo>
                  <a:cubicBezTo>
                    <a:pt x="524" y="45"/>
                    <a:pt x="524" y="45"/>
                    <a:pt x="524" y="45"/>
                  </a:cubicBezTo>
                  <a:cubicBezTo>
                    <a:pt x="527" y="47"/>
                    <a:pt x="527" y="47"/>
                    <a:pt x="527" y="47"/>
                  </a:cubicBezTo>
                  <a:cubicBezTo>
                    <a:pt x="527" y="47"/>
                    <a:pt x="527" y="47"/>
                    <a:pt x="527" y="47"/>
                  </a:cubicBezTo>
                  <a:cubicBezTo>
                    <a:pt x="526" y="47"/>
                    <a:pt x="526" y="47"/>
                    <a:pt x="526" y="47"/>
                  </a:cubicBezTo>
                  <a:cubicBezTo>
                    <a:pt x="524" y="46"/>
                    <a:pt x="524" y="46"/>
                    <a:pt x="524" y="46"/>
                  </a:cubicBezTo>
                  <a:cubicBezTo>
                    <a:pt x="524" y="46"/>
                    <a:pt x="524" y="46"/>
                    <a:pt x="524" y="46"/>
                  </a:cubicBezTo>
                  <a:cubicBezTo>
                    <a:pt x="527" y="47"/>
                    <a:pt x="527" y="47"/>
                    <a:pt x="527" y="47"/>
                  </a:cubicBezTo>
                  <a:cubicBezTo>
                    <a:pt x="528" y="47"/>
                    <a:pt x="528" y="47"/>
                    <a:pt x="528" y="47"/>
                  </a:cubicBezTo>
                  <a:cubicBezTo>
                    <a:pt x="529" y="47"/>
                    <a:pt x="529" y="47"/>
                    <a:pt x="529" y="47"/>
                  </a:cubicBezTo>
                  <a:cubicBezTo>
                    <a:pt x="530" y="47"/>
                    <a:pt x="530" y="47"/>
                    <a:pt x="530" y="47"/>
                  </a:cubicBezTo>
                  <a:cubicBezTo>
                    <a:pt x="531" y="47"/>
                    <a:pt x="531" y="47"/>
                    <a:pt x="531" y="47"/>
                  </a:cubicBezTo>
                  <a:cubicBezTo>
                    <a:pt x="531" y="46"/>
                    <a:pt x="531" y="46"/>
                    <a:pt x="531" y="46"/>
                  </a:cubicBezTo>
                  <a:cubicBezTo>
                    <a:pt x="531" y="46"/>
                    <a:pt x="531" y="46"/>
                    <a:pt x="531" y="46"/>
                  </a:cubicBezTo>
                  <a:cubicBezTo>
                    <a:pt x="532" y="46"/>
                    <a:pt x="532" y="46"/>
                    <a:pt x="532" y="46"/>
                  </a:cubicBezTo>
                  <a:cubicBezTo>
                    <a:pt x="533" y="47"/>
                    <a:pt x="533" y="47"/>
                    <a:pt x="533" y="47"/>
                  </a:cubicBezTo>
                  <a:cubicBezTo>
                    <a:pt x="533" y="47"/>
                    <a:pt x="533" y="47"/>
                    <a:pt x="533" y="47"/>
                  </a:cubicBezTo>
                  <a:cubicBezTo>
                    <a:pt x="534" y="46"/>
                    <a:pt x="534" y="46"/>
                    <a:pt x="534" y="46"/>
                  </a:cubicBezTo>
                  <a:cubicBezTo>
                    <a:pt x="534" y="46"/>
                    <a:pt x="534" y="46"/>
                    <a:pt x="534" y="46"/>
                  </a:cubicBezTo>
                  <a:cubicBezTo>
                    <a:pt x="535" y="47"/>
                    <a:pt x="535" y="47"/>
                    <a:pt x="535" y="47"/>
                  </a:cubicBezTo>
                  <a:cubicBezTo>
                    <a:pt x="535" y="47"/>
                    <a:pt x="535" y="47"/>
                    <a:pt x="535" y="47"/>
                  </a:cubicBezTo>
                  <a:cubicBezTo>
                    <a:pt x="536" y="48"/>
                    <a:pt x="536" y="48"/>
                    <a:pt x="536" y="48"/>
                  </a:cubicBezTo>
                  <a:cubicBezTo>
                    <a:pt x="537" y="47"/>
                    <a:pt x="537" y="47"/>
                    <a:pt x="537" y="47"/>
                  </a:cubicBezTo>
                  <a:cubicBezTo>
                    <a:pt x="541" y="48"/>
                    <a:pt x="541" y="48"/>
                    <a:pt x="541" y="48"/>
                  </a:cubicBezTo>
                  <a:cubicBezTo>
                    <a:pt x="541" y="47"/>
                    <a:pt x="541" y="47"/>
                    <a:pt x="541" y="47"/>
                  </a:cubicBezTo>
                  <a:cubicBezTo>
                    <a:pt x="542" y="47"/>
                    <a:pt x="542" y="47"/>
                    <a:pt x="542" y="47"/>
                  </a:cubicBezTo>
                  <a:cubicBezTo>
                    <a:pt x="543" y="48"/>
                    <a:pt x="543" y="48"/>
                    <a:pt x="543" y="48"/>
                  </a:cubicBezTo>
                  <a:cubicBezTo>
                    <a:pt x="543" y="48"/>
                    <a:pt x="543" y="48"/>
                    <a:pt x="543" y="48"/>
                  </a:cubicBezTo>
                  <a:cubicBezTo>
                    <a:pt x="543" y="47"/>
                    <a:pt x="543" y="47"/>
                    <a:pt x="543" y="47"/>
                  </a:cubicBezTo>
                  <a:cubicBezTo>
                    <a:pt x="543" y="47"/>
                    <a:pt x="543" y="47"/>
                    <a:pt x="543" y="47"/>
                  </a:cubicBezTo>
                  <a:cubicBezTo>
                    <a:pt x="545" y="47"/>
                    <a:pt x="545" y="47"/>
                    <a:pt x="545" y="47"/>
                  </a:cubicBezTo>
                  <a:cubicBezTo>
                    <a:pt x="545" y="48"/>
                    <a:pt x="545" y="48"/>
                    <a:pt x="545" y="48"/>
                  </a:cubicBezTo>
                  <a:cubicBezTo>
                    <a:pt x="545" y="49"/>
                    <a:pt x="545" y="49"/>
                    <a:pt x="545" y="49"/>
                  </a:cubicBezTo>
                  <a:cubicBezTo>
                    <a:pt x="547" y="48"/>
                    <a:pt x="547" y="48"/>
                    <a:pt x="547" y="48"/>
                  </a:cubicBezTo>
                  <a:cubicBezTo>
                    <a:pt x="547" y="48"/>
                    <a:pt x="547" y="48"/>
                    <a:pt x="547" y="48"/>
                  </a:cubicBezTo>
                  <a:cubicBezTo>
                    <a:pt x="546" y="48"/>
                    <a:pt x="546" y="48"/>
                    <a:pt x="546" y="48"/>
                  </a:cubicBezTo>
                  <a:cubicBezTo>
                    <a:pt x="547" y="48"/>
                    <a:pt x="547" y="48"/>
                    <a:pt x="547" y="48"/>
                  </a:cubicBezTo>
                  <a:cubicBezTo>
                    <a:pt x="548" y="48"/>
                    <a:pt x="548" y="48"/>
                    <a:pt x="548" y="48"/>
                  </a:cubicBezTo>
                  <a:cubicBezTo>
                    <a:pt x="548" y="49"/>
                    <a:pt x="548" y="49"/>
                    <a:pt x="548" y="49"/>
                  </a:cubicBezTo>
                  <a:cubicBezTo>
                    <a:pt x="549" y="49"/>
                    <a:pt x="549" y="49"/>
                    <a:pt x="549" y="49"/>
                  </a:cubicBezTo>
                  <a:cubicBezTo>
                    <a:pt x="550" y="50"/>
                    <a:pt x="550" y="50"/>
                    <a:pt x="550" y="50"/>
                  </a:cubicBezTo>
                  <a:cubicBezTo>
                    <a:pt x="551" y="49"/>
                    <a:pt x="551" y="49"/>
                    <a:pt x="551" y="49"/>
                  </a:cubicBezTo>
                  <a:cubicBezTo>
                    <a:pt x="550" y="49"/>
                    <a:pt x="550" y="49"/>
                    <a:pt x="550" y="49"/>
                  </a:cubicBezTo>
                  <a:cubicBezTo>
                    <a:pt x="549" y="48"/>
                    <a:pt x="549" y="48"/>
                    <a:pt x="549" y="48"/>
                  </a:cubicBezTo>
                  <a:cubicBezTo>
                    <a:pt x="549" y="48"/>
                    <a:pt x="549" y="48"/>
                    <a:pt x="549" y="48"/>
                  </a:cubicBezTo>
                  <a:cubicBezTo>
                    <a:pt x="550" y="48"/>
                    <a:pt x="550" y="48"/>
                    <a:pt x="550" y="48"/>
                  </a:cubicBezTo>
                  <a:cubicBezTo>
                    <a:pt x="551" y="48"/>
                    <a:pt x="551" y="48"/>
                    <a:pt x="551" y="48"/>
                  </a:cubicBezTo>
                  <a:cubicBezTo>
                    <a:pt x="552" y="49"/>
                    <a:pt x="552" y="49"/>
                    <a:pt x="552" y="49"/>
                  </a:cubicBezTo>
                  <a:cubicBezTo>
                    <a:pt x="553" y="50"/>
                    <a:pt x="553" y="50"/>
                    <a:pt x="553" y="50"/>
                  </a:cubicBezTo>
                  <a:cubicBezTo>
                    <a:pt x="553" y="50"/>
                    <a:pt x="553" y="50"/>
                    <a:pt x="553" y="50"/>
                  </a:cubicBezTo>
                  <a:cubicBezTo>
                    <a:pt x="553" y="49"/>
                    <a:pt x="553" y="49"/>
                    <a:pt x="553" y="49"/>
                  </a:cubicBezTo>
                  <a:cubicBezTo>
                    <a:pt x="553" y="49"/>
                    <a:pt x="553" y="49"/>
                    <a:pt x="553" y="49"/>
                  </a:cubicBezTo>
                  <a:cubicBezTo>
                    <a:pt x="554" y="49"/>
                    <a:pt x="554" y="49"/>
                    <a:pt x="554" y="49"/>
                  </a:cubicBezTo>
                  <a:cubicBezTo>
                    <a:pt x="554" y="49"/>
                    <a:pt x="554" y="49"/>
                    <a:pt x="554" y="49"/>
                  </a:cubicBezTo>
                  <a:cubicBezTo>
                    <a:pt x="554" y="50"/>
                    <a:pt x="554" y="50"/>
                    <a:pt x="554" y="50"/>
                  </a:cubicBezTo>
                  <a:cubicBezTo>
                    <a:pt x="555" y="51"/>
                    <a:pt x="555" y="51"/>
                    <a:pt x="555" y="51"/>
                  </a:cubicBezTo>
                  <a:cubicBezTo>
                    <a:pt x="557" y="53"/>
                    <a:pt x="557" y="53"/>
                    <a:pt x="557" y="53"/>
                  </a:cubicBezTo>
                  <a:cubicBezTo>
                    <a:pt x="558" y="54"/>
                    <a:pt x="558" y="54"/>
                    <a:pt x="558" y="54"/>
                  </a:cubicBezTo>
                  <a:cubicBezTo>
                    <a:pt x="558" y="54"/>
                    <a:pt x="558" y="54"/>
                    <a:pt x="558" y="54"/>
                  </a:cubicBezTo>
                  <a:cubicBezTo>
                    <a:pt x="559" y="55"/>
                    <a:pt x="559" y="55"/>
                    <a:pt x="559" y="55"/>
                  </a:cubicBezTo>
                  <a:cubicBezTo>
                    <a:pt x="560" y="56"/>
                    <a:pt x="560" y="56"/>
                    <a:pt x="560" y="56"/>
                  </a:cubicBezTo>
                  <a:cubicBezTo>
                    <a:pt x="559" y="56"/>
                    <a:pt x="559" y="56"/>
                    <a:pt x="559" y="56"/>
                  </a:cubicBezTo>
                  <a:cubicBezTo>
                    <a:pt x="560" y="57"/>
                    <a:pt x="560" y="57"/>
                    <a:pt x="560" y="57"/>
                  </a:cubicBezTo>
                  <a:cubicBezTo>
                    <a:pt x="560" y="57"/>
                    <a:pt x="560" y="57"/>
                    <a:pt x="560" y="57"/>
                  </a:cubicBezTo>
                  <a:cubicBezTo>
                    <a:pt x="561" y="57"/>
                    <a:pt x="561" y="57"/>
                    <a:pt x="561" y="57"/>
                  </a:cubicBezTo>
                  <a:cubicBezTo>
                    <a:pt x="562" y="57"/>
                    <a:pt x="562" y="57"/>
                    <a:pt x="562" y="57"/>
                  </a:cubicBezTo>
                  <a:cubicBezTo>
                    <a:pt x="563" y="58"/>
                    <a:pt x="563" y="58"/>
                    <a:pt x="563" y="58"/>
                  </a:cubicBezTo>
                  <a:cubicBezTo>
                    <a:pt x="564" y="58"/>
                    <a:pt x="564" y="58"/>
                    <a:pt x="564" y="58"/>
                  </a:cubicBezTo>
                  <a:cubicBezTo>
                    <a:pt x="564" y="58"/>
                    <a:pt x="564" y="58"/>
                    <a:pt x="564" y="58"/>
                  </a:cubicBezTo>
                  <a:cubicBezTo>
                    <a:pt x="564" y="58"/>
                    <a:pt x="564" y="58"/>
                    <a:pt x="564" y="58"/>
                  </a:cubicBezTo>
                  <a:cubicBezTo>
                    <a:pt x="563" y="57"/>
                    <a:pt x="563" y="57"/>
                    <a:pt x="563" y="57"/>
                  </a:cubicBezTo>
                  <a:cubicBezTo>
                    <a:pt x="564" y="56"/>
                    <a:pt x="564" y="56"/>
                    <a:pt x="564" y="56"/>
                  </a:cubicBezTo>
                  <a:cubicBezTo>
                    <a:pt x="564" y="56"/>
                    <a:pt x="564" y="56"/>
                    <a:pt x="564" y="56"/>
                  </a:cubicBezTo>
                  <a:cubicBezTo>
                    <a:pt x="565" y="57"/>
                    <a:pt x="565" y="57"/>
                    <a:pt x="565" y="57"/>
                  </a:cubicBezTo>
                  <a:cubicBezTo>
                    <a:pt x="566" y="58"/>
                    <a:pt x="566" y="58"/>
                    <a:pt x="566" y="58"/>
                  </a:cubicBezTo>
                  <a:cubicBezTo>
                    <a:pt x="566" y="58"/>
                    <a:pt x="566" y="58"/>
                    <a:pt x="566" y="58"/>
                  </a:cubicBezTo>
                  <a:cubicBezTo>
                    <a:pt x="565" y="57"/>
                    <a:pt x="565" y="57"/>
                    <a:pt x="565" y="57"/>
                  </a:cubicBezTo>
                  <a:cubicBezTo>
                    <a:pt x="565" y="56"/>
                    <a:pt x="565" y="56"/>
                    <a:pt x="565" y="56"/>
                  </a:cubicBezTo>
                  <a:cubicBezTo>
                    <a:pt x="564" y="55"/>
                    <a:pt x="564" y="55"/>
                    <a:pt x="564" y="55"/>
                  </a:cubicBezTo>
                  <a:cubicBezTo>
                    <a:pt x="563" y="56"/>
                    <a:pt x="563" y="56"/>
                    <a:pt x="563" y="56"/>
                  </a:cubicBezTo>
                  <a:cubicBezTo>
                    <a:pt x="562" y="56"/>
                    <a:pt x="562" y="56"/>
                    <a:pt x="562" y="56"/>
                  </a:cubicBezTo>
                  <a:cubicBezTo>
                    <a:pt x="562" y="55"/>
                    <a:pt x="562" y="55"/>
                    <a:pt x="562" y="55"/>
                  </a:cubicBezTo>
                  <a:cubicBezTo>
                    <a:pt x="562" y="55"/>
                    <a:pt x="562" y="55"/>
                    <a:pt x="562" y="55"/>
                  </a:cubicBezTo>
                  <a:cubicBezTo>
                    <a:pt x="562" y="54"/>
                    <a:pt x="562" y="54"/>
                    <a:pt x="562" y="54"/>
                  </a:cubicBezTo>
                  <a:cubicBezTo>
                    <a:pt x="561" y="53"/>
                    <a:pt x="561" y="53"/>
                    <a:pt x="561" y="53"/>
                  </a:cubicBezTo>
                  <a:cubicBezTo>
                    <a:pt x="560" y="52"/>
                    <a:pt x="560" y="52"/>
                    <a:pt x="560" y="52"/>
                  </a:cubicBezTo>
                  <a:cubicBezTo>
                    <a:pt x="559" y="51"/>
                    <a:pt x="559" y="51"/>
                    <a:pt x="559" y="51"/>
                  </a:cubicBezTo>
                  <a:cubicBezTo>
                    <a:pt x="559" y="51"/>
                    <a:pt x="559" y="51"/>
                    <a:pt x="559" y="51"/>
                  </a:cubicBezTo>
                  <a:cubicBezTo>
                    <a:pt x="558" y="52"/>
                    <a:pt x="558" y="52"/>
                    <a:pt x="558" y="52"/>
                  </a:cubicBezTo>
                  <a:cubicBezTo>
                    <a:pt x="558" y="52"/>
                    <a:pt x="558" y="52"/>
                    <a:pt x="558" y="52"/>
                  </a:cubicBezTo>
                  <a:cubicBezTo>
                    <a:pt x="558" y="51"/>
                    <a:pt x="558" y="51"/>
                    <a:pt x="558" y="51"/>
                  </a:cubicBezTo>
                  <a:cubicBezTo>
                    <a:pt x="559" y="50"/>
                    <a:pt x="559" y="50"/>
                    <a:pt x="559" y="50"/>
                  </a:cubicBezTo>
                  <a:cubicBezTo>
                    <a:pt x="560" y="48"/>
                    <a:pt x="560" y="48"/>
                    <a:pt x="560" y="48"/>
                  </a:cubicBezTo>
                  <a:cubicBezTo>
                    <a:pt x="561" y="48"/>
                    <a:pt x="561" y="48"/>
                    <a:pt x="561" y="48"/>
                  </a:cubicBezTo>
                  <a:cubicBezTo>
                    <a:pt x="561" y="49"/>
                    <a:pt x="561" y="49"/>
                    <a:pt x="561" y="49"/>
                  </a:cubicBezTo>
                  <a:cubicBezTo>
                    <a:pt x="561" y="50"/>
                    <a:pt x="561" y="50"/>
                    <a:pt x="561" y="50"/>
                  </a:cubicBezTo>
                  <a:cubicBezTo>
                    <a:pt x="562" y="50"/>
                    <a:pt x="562" y="50"/>
                    <a:pt x="562" y="50"/>
                  </a:cubicBezTo>
                  <a:cubicBezTo>
                    <a:pt x="562" y="50"/>
                    <a:pt x="562" y="50"/>
                    <a:pt x="562" y="50"/>
                  </a:cubicBezTo>
                  <a:cubicBezTo>
                    <a:pt x="562" y="49"/>
                    <a:pt x="562" y="49"/>
                    <a:pt x="562" y="49"/>
                  </a:cubicBezTo>
                  <a:cubicBezTo>
                    <a:pt x="561" y="49"/>
                    <a:pt x="561" y="49"/>
                    <a:pt x="561" y="49"/>
                  </a:cubicBezTo>
                  <a:cubicBezTo>
                    <a:pt x="562" y="49"/>
                    <a:pt x="562" y="49"/>
                    <a:pt x="562" y="49"/>
                  </a:cubicBezTo>
                  <a:cubicBezTo>
                    <a:pt x="563" y="48"/>
                    <a:pt x="563" y="48"/>
                    <a:pt x="563" y="48"/>
                  </a:cubicBezTo>
                  <a:cubicBezTo>
                    <a:pt x="563" y="47"/>
                    <a:pt x="563" y="47"/>
                    <a:pt x="563" y="47"/>
                  </a:cubicBezTo>
                  <a:cubicBezTo>
                    <a:pt x="562" y="47"/>
                    <a:pt x="562" y="47"/>
                    <a:pt x="562" y="47"/>
                  </a:cubicBezTo>
                  <a:cubicBezTo>
                    <a:pt x="563" y="47"/>
                    <a:pt x="563" y="47"/>
                    <a:pt x="563" y="47"/>
                  </a:cubicBezTo>
                  <a:cubicBezTo>
                    <a:pt x="563" y="47"/>
                    <a:pt x="563" y="47"/>
                    <a:pt x="563" y="47"/>
                  </a:cubicBezTo>
                  <a:cubicBezTo>
                    <a:pt x="564" y="47"/>
                    <a:pt x="564" y="47"/>
                    <a:pt x="564" y="47"/>
                  </a:cubicBezTo>
                  <a:cubicBezTo>
                    <a:pt x="565" y="46"/>
                    <a:pt x="565" y="46"/>
                    <a:pt x="565" y="46"/>
                  </a:cubicBezTo>
                  <a:cubicBezTo>
                    <a:pt x="565" y="46"/>
                    <a:pt x="565" y="46"/>
                    <a:pt x="565" y="46"/>
                  </a:cubicBezTo>
                  <a:cubicBezTo>
                    <a:pt x="566" y="46"/>
                    <a:pt x="566" y="46"/>
                    <a:pt x="566" y="46"/>
                  </a:cubicBezTo>
                  <a:cubicBezTo>
                    <a:pt x="566" y="46"/>
                    <a:pt x="566" y="46"/>
                    <a:pt x="566" y="46"/>
                  </a:cubicBezTo>
                  <a:cubicBezTo>
                    <a:pt x="567" y="46"/>
                    <a:pt x="567" y="46"/>
                    <a:pt x="567" y="46"/>
                  </a:cubicBezTo>
                  <a:cubicBezTo>
                    <a:pt x="567" y="47"/>
                    <a:pt x="567" y="47"/>
                    <a:pt x="567" y="47"/>
                  </a:cubicBezTo>
                  <a:cubicBezTo>
                    <a:pt x="568" y="47"/>
                    <a:pt x="568" y="47"/>
                    <a:pt x="568" y="47"/>
                  </a:cubicBezTo>
                  <a:cubicBezTo>
                    <a:pt x="569" y="47"/>
                    <a:pt x="569" y="47"/>
                    <a:pt x="569" y="47"/>
                  </a:cubicBezTo>
                  <a:cubicBezTo>
                    <a:pt x="570" y="47"/>
                    <a:pt x="570" y="47"/>
                    <a:pt x="570" y="47"/>
                  </a:cubicBezTo>
                  <a:cubicBezTo>
                    <a:pt x="572" y="48"/>
                    <a:pt x="572" y="48"/>
                    <a:pt x="572" y="48"/>
                  </a:cubicBezTo>
                  <a:cubicBezTo>
                    <a:pt x="572" y="48"/>
                    <a:pt x="572" y="48"/>
                    <a:pt x="572" y="48"/>
                  </a:cubicBezTo>
                  <a:cubicBezTo>
                    <a:pt x="572" y="49"/>
                    <a:pt x="572" y="49"/>
                    <a:pt x="572" y="49"/>
                  </a:cubicBezTo>
                  <a:cubicBezTo>
                    <a:pt x="573" y="49"/>
                    <a:pt x="573" y="49"/>
                    <a:pt x="573" y="49"/>
                  </a:cubicBezTo>
                  <a:cubicBezTo>
                    <a:pt x="573" y="48"/>
                    <a:pt x="573" y="48"/>
                    <a:pt x="573" y="48"/>
                  </a:cubicBezTo>
                  <a:cubicBezTo>
                    <a:pt x="574" y="48"/>
                    <a:pt x="574" y="48"/>
                    <a:pt x="574" y="48"/>
                  </a:cubicBezTo>
                  <a:cubicBezTo>
                    <a:pt x="574" y="49"/>
                    <a:pt x="574" y="49"/>
                    <a:pt x="574" y="49"/>
                  </a:cubicBezTo>
                  <a:cubicBezTo>
                    <a:pt x="575" y="49"/>
                    <a:pt x="575" y="49"/>
                    <a:pt x="575" y="49"/>
                  </a:cubicBezTo>
                  <a:cubicBezTo>
                    <a:pt x="576" y="48"/>
                    <a:pt x="576" y="48"/>
                    <a:pt x="576" y="48"/>
                  </a:cubicBezTo>
                  <a:cubicBezTo>
                    <a:pt x="576" y="48"/>
                    <a:pt x="576" y="48"/>
                    <a:pt x="576" y="48"/>
                  </a:cubicBezTo>
                  <a:cubicBezTo>
                    <a:pt x="576" y="49"/>
                    <a:pt x="576" y="49"/>
                    <a:pt x="576" y="49"/>
                  </a:cubicBezTo>
                  <a:cubicBezTo>
                    <a:pt x="576" y="49"/>
                    <a:pt x="576" y="49"/>
                    <a:pt x="576" y="49"/>
                  </a:cubicBezTo>
                  <a:cubicBezTo>
                    <a:pt x="576" y="50"/>
                    <a:pt x="576" y="50"/>
                    <a:pt x="576" y="50"/>
                  </a:cubicBezTo>
                  <a:cubicBezTo>
                    <a:pt x="576" y="52"/>
                    <a:pt x="576" y="52"/>
                    <a:pt x="576" y="52"/>
                  </a:cubicBezTo>
                  <a:cubicBezTo>
                    <a:pt x="576" y="53"/>
                    <a:pt x="576" y="53"/>
                    <a:pt x="576" y="53"/>
                  </a:cubicBezTo>
                  <a:cubicBezTo>
                    <a:pt x="576" y="53"/>
                    <a:pt x="576" y="53"/>
                    <a:pt x="576" y="53"/>
                  </a:cubicBezTo>
                  <a:cubicBezTo>
                    <a:pt x="577" y="53"/>
                    <a:pt x="577" y="53"/>
                    <a:pt x="577" y="53"/>
                  </a:cubicBezTo>
                  <a:cubicBezTo>
                    <a:pt x="578" y="54"/>
                    <a:pt x="578" y="54"/>
                    <a:pt x="578" y="54"/>
                  </a:cubicBezTo>
                  <a:cubicBezTo>
                    <a:pt x="579" y="54"/>
                    <a:pt x="579" y="54"/>
                    <a:pt x="579" y="54"/>
                  </a:cubicBezTo>
                  <a:cubicBezTo>
                    <a:pt x="579" y="55"/>
                    <a:pt x="579" y="55"/>
                    <a:pt x="579" y="55"/>
                  </a:cubicBezTo>
                  <a:cubicBezTo>
                    <a:pt x="578" y="56"/>
                    <a:pt x="578" y="56"/>
                    <a:pt x="578" y="56"/>
                  </a:cubicBezTo>
                  <a:cubicBezTo>
                    <a:pt x="577" y="56"/>
                    <a:pt x="577" y="56"/>
                    <a:pt x="577" y="56"/>
                  </a:cubicBezTo>
                  <a:cubicBezTo>
                    <a:pt x="576" y="56"/>
                    <a:pt x="576" y="56"/>
                    <a:pt x="576" y="56"/>
                  </a:cubicBezTo>
                  <a:cubicBezTo>
                    <a:pt x="577" y="56"/>
                    <a:pt x="577" y="56"/>
                    <a:pt x="577" y="56"/>
                  </a:cubicBezTo>
                  <a:cubicBezTo>
                    <a:pt x="578" y="57"/>
                    <a:pt x="578" y="57"/>
                    <a:pt x="578" y="57"/>
                  </a:cubicBezTo>
                  <a:cubicBezTo>
                    <a:pt x="578" y="58"/>
                    <a:pt x="578" y="58"/>
                    <a:pt x="578" y="58"/>
                  </a:cubicBezTo>
                  <a:cubicBezTo>
                    <a:pt x="577" y="58"/>
                    <a:pt x="577" y="58"/>
                    <a:pt x="577" y="58"/>
                  </a:cubicBezTo>
                  <a:cubicBezTo>
                    <a:pt x="576" y="59"/>
                    <a:pt x="576" y="59"/>
                    <a:pt x="576" y="59"/>
                  </a:cubicBezTo>
                  <a:cubicBezTo>
                    <a:pt x="576" y="59"/>
                    <a:pt x="576" y="59"/>
                    <a:pt x="576" y="59"/>
                  </a:cubicBezTo>
                  <a:cubicBezTo>
                    <a:pt x="575" y="60"/>
                    <a:pt x="575" y="60"/>
                    <a:pt x="575" y="60"/>
                  </a:cubicBezTo>
                  <a:cubicBezTo>
                    <a:pt x="573" y="60"/>
                    <a:pt x="573" y="60"/>
                    <a:pt x="573" y="60"/>
                  </a:cubicBezTo>
                  <a:cubicBezTo>
                    <a:pt x="572" y="60"/>
                    <a:pt x="572" y="60"/>
                    <a:pt x="572" y="60"/>
                  </a:cubicBezTo>
                  <a:cubicBezTo>
                    <a:pt x="574" y="60"/>
                    <a:pt x="574" y="60"/>
                    <a:pt x="574" y="60"/>
                  </a:cubicBezTo>
                  <a:cubicBezTo>
                    <a:pt x="574" y="60"/>
                    <a:pt x="574" y="60"/>
                    <a:pt x="574" y="60"/>
                  </a:cubicBezTo>
                  <a:cubicBezTo>
                    <a:pt x="575" y="61"/>
                    <a:pt x="575" y="61"/>
                    <a:pt x="575" y="61"/>
                  </a:cubicBezTo>
                  <a:cubicBezTo>
                    <a:pt x="576" y="60"/>
                    <a:pt x="576" y="60"/>
                    <a:pt x="576" y="60"/>
                  </a:cubicBezTo>
                  <a:cubicBezTo>
                    <a:pt x="576" y="60"/>
                    <a:pt x="576" y="60"/>
                    <a:pt x="576" y="60"/>
                  </a:cubicBezTo>
                  <a:cubicBezTo>
                    <a:pt x="576" y="61"/>
                    <a:pt x="576" y="61"/>
                    <a:pt x="576" y="61"/>
                  </a:cubicBezTo>
                  <a:cubicBezTo>
                    <a:pt x="577" y="62"/>
                    <a:pt x="577" y="62"/>
                    <a:pt x="577" y="62"/>
                  </a:cubicBezTo>
                  <a:cubicBezTo>
                    <a:pt x="576" y="63"/>
                    <a:pt x="576" y="63"/>
                    <a:pt x="576" y="63"/>
                  </a:cubicBezTo>
                  <a:cubicBezTo>
                    <a:pt x="576" y="64"/>
                    <a:pt x="576" y="64"/>
                    <a:pt x="576" y="64"/>
                  </a:cubicBezTo>
                  <a:cubicBezTo>
                    <a:pt x="577" y="63"/>
                    <a:pt x="577" y="63"/>
                    <a:pt x="577" y="63"/>
                  </a:cubicBezTo>
                  <a:cubicBezTo>
                    <a:pt x="578" y="63"/>
                    <a:pt x="578" y="63"/>
                    <a:pt x="578" y="63"/>
                  </a:cubicBezTo>
                  <a:cubicBezTo>
                    <a:pt x="579" y="64"/>
                    <a:pt x="579" y="64"/>
                    <a:pt x="579" y="64"/>
                  </a:cubicBezTo>
                  <a:cubicBezTo>
                    <a:pt x="579" y="64"/>
                    <a:pt x="579" y="64"/>
                    <a:pt x="579" y="64"/>
                  </a:cubicBezTo>
                  <a:cubicBezTo>
                    <a:pt x="580" y="65"/>
                    <a:pt x="580" y="65"/>
                    <a:pt x="580" y="65"/>
                  </a:cubicBezTo>
                  <a:cubicBezTo>
                    <a:pt x="579" y="66"/>
                    <a:pt x="579" y="66"/>
                    <a:pt x="579" y="66"/>
                  </a:cubicBezTo>
                  <a:cubicBezTo>
                    <a:pt x="579" y="66"/>
                    <a:pt x="579" y="66"/>
                    <a:pt x="579" y="66"/>
                  </a:cubicBezTo>
                  <a:cubicBezTo>
                    <a:pt x="580" y="67"/>
                    <a:pt x="580" y="67"/>
                    <a:pt x="580" y="67"/>
                  </a:cubicBezTo>
                  <a:cubicBezTo>
                    <a:pt x="579" y="68"/>
                    <a:pt x="579" y="68"/>
                    <a:pt x="579" y="68"/>
                  </a:cubicBezTo>
                  <a:cubicBezTo>
                    <a:pt x="578" y="68"/>
                    <a:pt x="578" y="68"/>
                    <a:pt x="578" y="68"/>
                  </a:cubicBezTo>
                  <a:cubicBezTo>
                    <a:pt x="579" y="69"/>
                    <a:pt x="579" y="69"/>
                    <a:pt x="579" y="69"/>
                  </a:cubicBezTo>
                  <a:cubicBezTo>
                    <a:pt x="579" y="68"/>
                    <a:pt x="579" y="68"/>
                    <a:pt x="579" y="68"/>
                  </a:cubicBezTo>
                  <a:cubicBezTo>
                    <a:pt x="580" y="68"/>
                    <a:pt x="580" y="68"/>
                    <a:pt x="580" y="68"/>
                  </a:cubicBezTo>
                  <a:cubicBezTo>
                    <a:pt x="580" y="69"/>
                    <a:pt x="580" y="69"/>
                    <a:pt x="580" y="69"/>
                  </a:cubicBezTo>
                  <a:cubicBezTo>
                    <a:pt x="580" y="70"/>
                    <a:pt x="580" y="70"/>
                    <a:pt x="580" y="70"/>
                  </a:cubicBezTo>
                  <a:cubicBezTo>
                    <a:pt x="581" y="69"/>
                    <a:pt x="581" y="69"/>
                    <a:pt x="581" y="69"/>
                  </a:cubicBezTo>
                  <a:cubicBezTo>
                    <a:pt x="581" y="70"/>
                    <a:pt x="581" y="70"/>
                    <a:pt x="581" y="70"/>
                  </a:cubicBezTo>
                  <a:cubicBezTo>
                    <a:pt x="581" y="69"/>
                    <a:pt x="581" y="69"/>
                    <a:pt x="581" y="69"/>
                  </a:cubicBezTo>
                  <a:cubicBezTo>
                    <a:pt x="582" y="69"/>
                    <a:pt x="582" y="69"/>
                    <a:pt x="582" y="69"/>
                  </a:cubicBezTo>
                  <a:cubicBezTo>
                    <a:pt x="583" y="69"/>
                    <a:pt x="583" y="69"/>
                    <a:pt x="583" y="69"/>
                  </a:cubicBezTo>
                  <a:cubicBezTo>
                    <a:pt x="584" y="69"/>
                    <a:pt x="584" y="69"/>
                    <a:pt x="584" y="69"/>
                  </a:cubicBezTo>
                  <a:cubicBezTo>
                    <a:pt x="584" y="70"/>
                    <a:pt x="584" y="70"/>
                    <a:pt x="584" y="70"/>
                  </a:cubicBezTo>
                  <a:cubicBezTo>
                    <a:pt x="583" y="71"/>
                    <a:pt x="583" y="71"/>
                    <a:pt x="583" y="71"/>
                  </a:cubicBezTo>
                  <a:cubicBezTo>
                    <a:pt x="582" y="70"/>
                    <a:pt x="582" y="70"/>
                    <a:pt x="582" y="70"/>
                  </a:cubicBezTo>
                  <a:cubicBezTo>
                    <a:pt x="582" y="71"/>
                    <a:pt x="582" y="71"/>
                    <a:pt x="582" y="71"/>
                  </a:cubicBezTo>
                  <a:cubicBezTo>
                    <a:pt x="583" y="71"/>
                    <a:pt x="583" y="71"/>
                    <a:pt x="583" y="71"/>
                  </a:cubicBezTo>
                  <a:cubicBezTo>
                    <a:pt x="583" y="71"/>
                    <a:pt x="583" y="71"/>
                    <a:pt x="583" y="71"/>
                  </a:cubicBezTo>
                  <a:cubicBezTo>
                    <a:pt x="584" y="72"/>
                    <a:pt x="584" y="72"/>
                    <a:pt x="584" y="72"/>
                  </a:cubicBezTo>
                  <a:cubicBezTo>
                    <a:pt x="584" y="73"/>
                    <a:pt x="584" y="73"/>
                    <a:pt x="584" y="73"/>
                  </a:cubicBezTo>
                  <a:cubicBezTo>
                    <a:pt x="583" y="73"/>
                    <a:pt x="583" y="73"/>
                    <a:pt x="583" y="73"/>
                  </a:cubicBezTo>
                  <a:cubicBezTo>
                    <a:pt x="582" y="72"/>
                    <a:pt x="582" y="72"/>
                    <a:pt x="582" y="72"/>
                  </a:cubicBezTo>
                  <a:cubicBezTo>
                    <a:pt x="581" y="72"/>
                    <a:pt x="581" y="72"/>
                    <a:pt x="581" y="72"/>
                  </a:cubicBezTo>
                  <a:cubicBezTo>
                    <a:pt x="582" y="73"/>
                    <a:pt x="582" y="73"/>
                    <a:pt x="582" y="73"/>
                  </a:cubicBezTo>
                  <a:cubicBezTo>
                    <a:pt x="581" y="74"/>
                    <a:pt x="581" y="74"/>
                    <a:pt x="581" y="74"/>
                  </a:cubicBezTo>
                  <a:cubicBezTo>
                    <a:pt x="581" y="74"/>
                    <a:pt x="581" y="74"/>
                    <a:pt x="581" y="74"/>
                  </a:cubicBezTo>
                  <a:cubicBezTo>
                    <a:pt x="580" y="74"/>
                    <a:pt x="580" y="74"/>
                    <a:pt x="580" y="74"/>
                  </a:cubicBezTo>
                  <a:cubicBezTo>
                    <a:pt x="580" y="74"/>
                    <a:pt x="580" y="74"/>
                    <a:pt x="580" y="74"/>
                  </a:cubicBezTo>
                  <a:cubicBezTo>
                    <a:pt x="579" y="73"/>
                    <a:pt x="579" y="73"/>
                    <a:pt x="579" y="73"/>
                  </a:cubicBezTo>
                  <a:cubicBezTo>
                    <a:pt x="577" y="73"/>
                    <a:pt x="577" y="73"/>
                    <a:pt x="577" y="73"/>
                  </a:cubicBezTo>
                  <a:cubicBezTo>
                    <a:pt x="576" y="74"/>
                    <a:pt x="576" y="74"/>
                    <a:pt x="576" y="74"/>
                  </a:cubicBezTo>
                  <a:cubicBezTo>
                    <a:pt x="576" y="74"/>
                    <a:pt x="576" y="74"/>
                    <a:pt x="576" y="74"/>
                  </a:cubicBezTo>
                  <a:cubicBezTo>
                    <a:pt x="576" y="73"/>
                    <a:pt x="576" y="73"/>
                    <a:pt x="576" y="73"/>
                  </a:cubicBezTo>
                  <a:cubicBezTo>
                    <a:pt x="575" y="72"/>
                    <a:pt x="575" y="72"/>
                    <a:pt x="575" y="72"/>
                  </a:cubicBezTo>
                  <a:cubicBezTo>
                    <a:pt x="575" y="72"/>
                    <a:pt x="575" y="72"/>
                    <a:pt x="575" y="72"/>
                  </a:cubicBezTo>
                  <a:cubicBezTo>
                    <a:pt x="575" y="73"/>
                    <a:pt x="575" y="73"/>
                    <a:pt x="575" y="73"/>
                  </a:cubicBezTo>
                  <a:cubicBezTo>
                    <a:pt x="574" y="73"/>
                    <a:pt x="574" y="73"/>
                    <a:pt x="574" y="73"/>
                  </a:cubicBezTo>
                  <a:cubicBezTo>
                    <a:pt x="574" y="74"/>
                    <a:pt x="574" y="74"/>
                    <a:pt x="574" y="74"/>
                  </a:cubicBezTo>
                  <a:cubicBezTo>
                    <a:pt x="575" y="74"/>
                    <a:pt x="575" y="74"/>
                    <a:pt x="575" y="74"/>
                  </a:cubicBezTo>
                  <a:cubicBezTo>
                    <a:pt x="574" y="75"/>
                    <a:pt x="574" y="75"/>
                    <a:pt x="574" y="75"/>
                  </a:cubicBezTo>
                  <a:cubicBezTo>
                    <a:pt x="574" y="75"/>
                    <a:pt x="574" y="75"/>
                    <a:pt x="574" y="75"/>
                  </a:cubicBezTo>
                  <a:cubicBezTo>
                    <a:pt x="574" y="75"/>
                    <a:pt x="574" y="75"/>
                    <a:pt x="574" y="75"/>
                  </a:cubicBezTo>
                  <a:cubicBezTo>
                    <a:pt x="573" y="74"/>
                    <a:pt x="573" y="74"/>
                    <a:pt x="573" y="74"/>
                  </a:cubicBezTo>
                  <a:cubicBezTo>
                    <a:pt x="571" y="75"/>
                    <a:pt x="571" y="75"/>
                    <a:pt x="571" y="75"/>
                  </a:cubicBezTo>
                  <a:cubicBezTo>
                    <a:pt x="571" y="75"/>
                    <a:pt x="571" y="75"/>
                    <a:pt x="571" y="75"/>
                  </a:cubicBezTo>
                  <a:cubicBezTo>
                    <a:pt x="571" y="74"/>
                    <a:pt x="571" y="74"/>
                    <a:pt x="571" y="74"/>
                  </a:cubicBezTo>
                  <a:cubicBezTo>
                    <a:pt x="571" y="73"/>
                    <a:pt x="571" y="73"/>
                    <a:pt x="571" y="73"/>
                  </a:cubicBezTo>
                  <a:cubicBezTo>
                    <a:pt x="570" y="73"/>
                    <a:pt x="570" y="73"/>
                    <a:pt x="570" y="73"/>
                  </a:cubicBezTo>
                  <a:cubicBezTo>
                    <a:pt x="568" y="72"/>
                    <a:pt x="568" y="72"/>
                    <a:pt x="568" y="72"/>
                  </a:cubicBezTo>
                  <a:cubicBezTo>
                    <a:pt x="568" y="71"/>
                    <a:pt x="568" y="71"/>
                    <a:pt x="568" y="71"/>
                  </a:cubicBezTo>
                  <a:cubicBezTo>
                    <a:pt x="568" y="71"/>
                    <a:pt x="568" y="71"/>
                    <a:pt x="568" y="71"/>
                  </a:cubicBezTo>
                  <a:cubicBezTo>
                    <a:pt x="567" y="70"/>
                    <a:pt x="567" y="70"/>
                    <a:pt x="567" y="70"/>
                  </a:cubicBezTo>
                  <a:cubicBezTo>
                    <a:pt x="566" y="71"/>
                    <a:pt x="566" y="71"/>
                    <a:pt x="566" y="71"/>
                  </a:cubicBezTo>
                  <a:cubicBezTo>
                    <a:pt x="565" y="72"/>
                    <a:pt x="565" y="72"/>
                    <a:pt x="565" y="72"/>
                  </a:cubicBezTo>
                  <a:cubicBezTo>
                    <a:pt x="564" y="72"/>
                    <a:pt x="564" y="72"/>
                    <a:pt x="564" y="72"/>
                  </a:cubicBezTo>
                  <a:cubicBezTo>
                    <a:pt x="564" y="72"/>
                    <a:pt x="564" y="72"/>
                    <a:pt x="564" y="72"/>
                  </a:cubicBezTo>
                  <a:cubicBezTo>
                    <a:pt x="564" y="71"/>
                    <a:pt x="564" y="71"/>
                    <a:pt x="564" y="71"/>
                  </a:cubicBezTo>
                  <a:cubicBezTo>
                    <a:pt x="563" y="71"/>
                    <a:pt x="563" y="71"/>
                    <a:pt x="563" y="71"/>
                  </a:cubicBezTo>
                  <a:cubicBezTo>
                    <a:pt x="563" y="71"/>
                    <a:pt x="563" y="71"/>
                    <a:pt x="563" y="71"/>
                  </a:cubicBezTo>
                  <a:cubicBezTo>
                    <a:pt x="563" y="73"/>
                    <a:pt x="563" y="73"/>
                    <a:pt x="563" y="73"/>
                  </a:cubicBezTo>
                  <a:cubicBezTo>
                    <a:pt x="564" y="74"/>
                    <a:pt x="564" y="74"/>
                    <a:pt x="564" y="74"/>
                  </a:cubicBezTo>
                  <a:cubicBezTo>
                    <a:pt x="563" y="75"/>
                    <a:pt x="563" y="75"/>
                    <a:pt x="563" y="75"/>
                  </a:cubicBezTo>
                  <a:cubicBezTo>
                    <a:pt x="562" y="77"/>
                    <a:pt x="562" y="77"/>
                    <a:pt x="562" y="77"/>
                  </a:cubicBezTo>
                  <a:cubicBezTo>
                    <a:pt x="561" y="77"/>
                    <a:pt x="561" y="77"/>
                    <a:pt x="561" y="77"/>
                  </a:cubicBezTo>
                  <a:cubicBezTo>
                    <a:pt x="561" y="75"/>
                    <a:pt x="561" y="75"/>
                    <a:pt x="561" y="75"/>
                  </a:cubicBezTo>
                  <a:cubicBezTo>
                    <a:pt x="560" y="75"/>
                    <a:pt x="560" y="75"/>
                    <a:pt x="560" y="75"/>
                  </a:cubicBezTo>
                  <a:cubicBezTo>
                    <a:pt x="559" y="76"/>
                    <a:pt x="559" y="76"/>
                    <a:pt x="559" y="76"/>
                  </a:cubicBezTo>
                  <a:cubicBezTo>
                    <a:pt x="557" y="74"/>
                    <a:pt x="557" y="74"/>
                    <a:pt x="557" y="74"/>
                  </a:cubicBezTo>
                  <a:cubicBezTo>
                    <a:pt x="557" y="73"/>
                    <a:pt x="557" y="73"/>
                    <a:pt x="557" y="73"/>
                  </a:cubicBezTo>
                  <a:cubicBezTo>
                    <a:pt x="557" y="71"/>
                    <a:pt x="557" y="71"/>
                    <a:pt x="557" y="71"/>
                  </a:cubicBezTo>
                  <a:cubicBezTo>
                    <a:pt x="556" y="71"/>
                    <a:pt x="556" y="71"/>
                    <a:pt x="556" y="71"/>
                  </a:cubicBezTo>
                  <a:cubicBezTo>
                    <a:pt x="556" y="71"/>
                    <a:pt x="556" y="71"/>
                    <a:pt x="556" y="71"/>
                  </a:cubicBezTo>
                  <a:cubicBezTo>
                    <a:pt x="555" y="70"/>
                    <a:pt x="555" y="70"/>
                    <a:pt x="555" y="70"/>
                  </a:cubicBezTo>
                  <a:cubicBezTo>
                    <a:pt x="555" y="71"/>
                    <a:pt x="555" y="71"/>
                    <a:pt x="555" y="71"/>
                  </a:cubicBezTo>
                  <a:cubicBezTo>
                    <a:pt x="555" y="71"/>
                    <a:pt x="555" y="71"/>
                    <a:pt x="555" y="71"/>
                  </a:cubicBezTo>
                  <a:cubicBezTo>
                    <a:pt x="555" y="72"/>
                    <a:pt x="555" y="72"/>
                    <a:pt x="555" y="72"/>
                  </a:cubicBezTo>
                  <a:cubicBezTo>
                    <a:pt x="555" y="72"/>
                    <a:pt x="555" y="72"/>
                    <a:pt x="555" y="72"/>
                  </a:cubicBezTo>
                  <a:cubicBezTo>
                    <a:pt x="555" y="73"/>
                    <a:pt x="555" y="73"/>
                    <a:pt x="555" y="73"/>
                  </a:cubicBezTo>
                  <a:cubicBezTo>
                    <a:pt x="554" y="72"/>
                    <a:pt x="554" y="72"/>
                    <a:pt x="554" y="72"/>
                  </a:cubicBezTo>
                  <a:cubicBezTo>
                    <a:pt x="553" y="71"/>
                    <a:pt x="553" y="71"/>
                    <a:pt x="553" y="71"/>
                  </a:cubicBezTo>
                  <a:cubicBezTo>
                    <a:pt x="553" y="71"/>
                    <a:pt x="553" y="71"/>
                    <a:pt x="553" y="71"/>
                  </a:cubicBezTo>
                  <a:cubicBezTo>
                    <a:pt x="553" y="72"/>
                    <a:pt x="553" y="72"/>
                    <a:pt x="553" y="72"/>
                  </a:cubicBezTo>
                  <a:cubicBezTo>
                    <a:pt x="553" y="73"/>
                    <a:pt x="553" y="73"/>
                    <a:pt x="553" y="73"/>
                  </a:cubicBezTo>
                  <a:cubicBezTo>
                    <a:pt x="553" y="73"/>
                    <a:pt x="553" y="73"/>
                    <a:pt x="553" y="73"/>
                  </a:cubicBezTo>
                  <a:cubicBezTo>
                    <a:pt x="554" y="73"/>
                    <a:pt x="554" y="73"/>
                    <a:pt x="554" y="73"/>
                  </a:cubicBezTo>
                  <a:cubicBezTo>
                    <a:pt x="555" y="74"/>
                    <a:pt x="555" y="74"/>
                    <a:pt x="555" y="74"/>
                  </a:cubicBezTo>
                  <a:cubicBezTo>
                    <a:pt x="554" y="75"/>
                    <a:pt x="554" y="75"/>
                    <a:pt x="554" y="75"/>
                  </a:cubicBezTo>
                  <a:cubicBezTo>
                    <a:pt x="553" y="75"/>
                    <a:pt x="553" y="75"/>
                    <a:pt x="553" y="75"/>
                  </a:cubicBezTo>
                  <a:cubicBezTo>
                    <a:pt x="553" y="75"/>
                    <a:pt x="553" y="75"/>
                    <a:pt x="553" y="75"/>
                  </a:cubicBezTo>
                  <a:cubicBezTo>
                    <a:pt x="553" y="75"/>
                    <a:pt x="553" y="75"/>
                    <a:pt x="553" y="75"/>
                  </a:cubicBezTo>
                  <a:cubicBezTo>
                    <a:pt x="556" y="78"/>
                    <a:pt x="556" y="78"/>
                    <a:pt x="556" y="78"/>
                  </a:cubicBezTo>
                  <a:cubicBezTo>
                    <a:pt x="558" y="78"/>
                    <a:pt x="558" y="78"/>
                    <a:pt x="558" y="78"/>
                  </a:cubicBezTo>
                  <a:cubicBezTo>
                    <a:pt x="559" y="78"/>
                    <a:pt x="559" y="78"/>
                    <a:pt x="559" y="78"/>
                  </a:cubicBezTo>
                  <a:cubicBezTo>
                    <a:pt x="560" y="79"/>
                    <a:pt x="560" y="79"/>
                    <a:pt x="560" y="79"/>
                  </a:cubicBezTo>
                  <a:cubicBezTo>
                    <a:pt x="560" y="80"/>
                    <a:pt x="560" y="80"/>
                    <a:pt x="560" y="80"/>
                  </a:cubicBezTo>
                  <a:cubicBezTo>
                    <a:pt x="560" y="80"/>
                    <a:pt x="560" y="80"/>
                    <a:pt x="560" y="80"/>
                  </a:cubicBezTo>
                  <a:cubicBezTo>
                    <a:pt x="559" y="79"/>
                    <a:pt x="559" y="79"/>
                    <a:pt x="559" y="79"/>
                  </a:cubicBezTo>
                  <a:cubicBezTo>
                    <a:pt x="559" y="79"/>
                    <a:pt x="559" y="79"/>
                    <a:pt x="559" y="79"/>
                  </a:cubicBezTo>
                  <a:cubicBezTo>
                    <a:pt x="559" y="80"/>
                    <a:pt x="559" y="80"/>
                    <a:pt x="559" y="80"/>
                  </a:cubicBezTo>
                  <a:cubicBezTo>
                    <a:pt x="560" y="81"/>
                    <a:pt x="560" y="81"/>
                    <a:pt x="560" y="81"/>
                  </a:cubicBezTo>
                  <a:cubicBezTo>
                    <a:pt x="561" y="82"/>
                    <a:pt x="561" y="82"/>
                    <a:pt x="561" y="82"/>
                  </a:cubicBezTo>
                  <a:cubicBezTo>
                    <a:pt x="562" y="83"/>
                    <a:pt x="562" y="83"/>
                    <a:pt x="562" y="83"/>
                  </a:cubicBezTo>
                  <a:cubicBezTo>
                    <a:pt x="562" y="84"/>
                    <a:pt x="562" y="84"/>
                    <a:pt x="562" y="84"/>
                  </a:cubicBezTo>
                  <a:cubicBezTo>
                    <a:pt x="561" y="87"/>
                    <a:pt x="561" y="87"/>
                    <a:pt x="561" y="87"/>
                  </a:cubicBezTo>
                  <a:cubicBezTo>
                    <a:pt x="561" y="89"/>
                    <a:pt x="561" y="89"/>
                    <a:pt x="561" y="89"/>
                  </a:cubicBezTo>
                  <a:cubicBezTo>
                    <a:pt x="561" y="90"/>
                    <a:pt x="561" y="90"/>
                    <a:pt x="561" y="90"/>
                  </a:cubicBezTo>
                  <a:cubicBezTo>
                    <a:pt x="562" y="90"/>
                    <a:pt x="562" y="90"/>
                    <a:pt x="562" y="90"/>
                  </a:cubicBezTo>
                  <a:cubicBezTo>
                    <a:pt x="561" y="92"/>
                    <a:pt x="561" y="92"/>
                    <a:pt x="561" y="92"/>
                  </a:cubicBezTo>
                  <a:cubicBezTo>
                    <a:pt x="561" y="93"/>
                    <a:pt x="561" y="93"/>
                    <a:pt x="561" y="93"/>
                  </a:cubicBezTo>
                  <a:cubicBezTo>
                    <a:pt x="560" y="93"/>
                    <a:pt x="560" y="93"/>
                    <a:pt x="560" y="93"/>
                  </a:cubicBezTo>
                  <a:cubicBezTo>
                    <a:pt x="560" y="92"/>
                    <a:pt x="560" y="92"/>
                    <a:pt x="560" y="92"/>
                  </a:cubicBezTo>
                  <a:cubicBezTo>
                    <a:pt x="560" y="92"/>
                    <a:pt x="560" y="92"/>
                    <a:pt x="560" y="92"/>
                  </a:cubicBezTo>
                  <a:cubicBezTo>
                    <a:pt x="558" y="94"/>
                    <a:pt x="558" y="94"/>
                    <a:pt x="558" y="94"/>
                  </a:cubicBezTo>
                  <a:cubicBezTo>
                    <a:pt x="557" y="93"/>
                    <a:pt x="557" y="93"/>
                    <a:pt x="557" y="93"/>
                  </a:cubicBezTo>
                  <a:cubicBezTo>
                    <a:pt x="556" y="94"/>
                    <a:pt x="556" y="94"/>
                    <a:pt x="556" y="94"/>
                  </a:cubicBezTo>
                  <a:cubicBezTo>
                    <a:pt x="556" y="93"/>
                    <a:pt x="556" y="93"/>
                    <a:pt x="556" y="93"/>
                  </a:cubicBezTo>
                  <a:cubicBezTo>
                    <a:pt x="555" y="93"/>
                    <a:pt x="555" y="93"/>
                    <a:pt x="555" y="93"/>
                  </a:cubicBezTo>
                  <a:cubicBezTo>
                    <a:pt x="554" y="93"/>
                    <a:pt x="554" y="93"/>
                    <a:pt x="554" y="93"/>
                  </a:cubicBezTo>
                  <a:cubicBezTo>
                    <a:pt x="553" y="91"/>
                    <a:pt x="553" y="91"/>
                    <a:pt x="553" y="91"/>
                  </a:cubicBezTo>
                  <a:cubicBezTo>
                    <a:pt x="552" y="91"/>
                    <a:pt x="552" y="91"/>
                    <a:pt x="552" y="91"/>
                  </a:cubicBezTo>
                  <a:cubicBezTo>
                    <a:pt x="551" y="91"/>
                    <a:pt x="551" y="91"/>
                    <a:pt x="551" y="91"/>
                  </a:cubicBezTo>
                  <a:cubicBezTo>
                    <a:pt x="550" y="90"/>
                    <a:pt x="550" y="90"/>
                    <a:pt x="550" y="90"/>
                  </a:cubicBezTo>
                  <a:cubicBezTo>
                    <a:pt x="549" y="90"/>
                    <a:pt x="549" y="90"/>
                    <a:pt x="549" y="90"/>
                  </a:cubicBezTo>
                  <a:cubicBezTo>
                    <a:pt x="548" y="91"/>
                    <a:pt x="548" y="91"/>
                    <a:pt x="548" y="91"/>
                  </a:cubicBezTo>
                  <a:cubicBezTo>
                    <a:pt x="547" y="91"/>
                    <a:pt x="547" y="91"/>
                    <a:pt x="547" y="91"/>
                  </a:cubicBezTo>
                  <a:cubicBezTo>
                    <a:pt x="548" y="92"/>
                    <a:pt x="548" y="92"/>
                    <a:pt x="548" y="92"/>
                  </a:cubicBezTo>
                  <a:cubicBezTo>
                    <a:pt x="550" y="92"/>
                    <a:pt x="550" y="92"/>
                    <a:pt x="550" y="92"/>
                  </a:cubicBezTo>
                  <a:cubicBezTo>
                    <a:pt x="550" y="91"/>
                    <a:pt x="550" y="91"/>
                    <a:pt x="550" y="91"/>
                  </a:cubicBezTo>
                  <a:cubicBezTo>
                    <a:pt x="553" y="92"/>
                    <a:pt x="553" y="92"/>
                    <a:pt x="553" y="92"/>
                  </a:cubicBezTo>
                  <a:cubicBezTo>
                    <a:pt x="553" y="93"/>
                    <a:pt x="553" y="93"/>
                    <a:pt x="553" y="93"/>
                  </a:cubicBezTo>
                  <a:cubicBezTo>
                    <a:pt x="552" y="93"/>
                    <a:pt x="552" y="93"/>
                    <a:pt x="552" y="93"/>
                  </a:cubicBezTo>
                  <a:cubicBezTo>
                    <a:pt x="551" y="93"/>
                    <a:pt x="551" y="93"/>
                    <a:pt x="551" y="93"/>
                  </a:cubicBezTo>
                  <a:cubicBezTo>
                    <a:pt x="550" y="93"/>
                    <a:pt x="550" y="93"/>
                    <a:pt x="550" y="93"/>
                  </a:cubicBezTo>
                  <a:cubicBezTo>
                    <a:pt x="550" y="94"/>
                    <a:pt x="550" y="94"/>
                    <a:pt x="550" y="94"/>
                  </a:cubicBezTo>
                  <a:cubicBezTo>
                    <a:pt x="549" y="93"/>
                    <a:pt x="549" y="93"/>
                    <a:pt x="549" y="93"/>
                  </a:cubicBezTo>
                  <a:cubicBezTo>
                    <a:pt x="548" y="93"/>
                    <a:pt x="548" y="93"/>
                    <a:pt x="548" y="93"/>
                  </a:cubicBezTo>
                  <a:cubicBezTo>
                    <a:pt x="549" y="93"/>
                    <a:pt x="549" y="93"/>
                    <a:pt x="549" y="93"/>
                  </a:cubicBezTo>
                  <a:cubicBezTo>
                    <a:pt x="549" y="94"/>
                    <a:pt x="549" y="94"/>
                    <a:pt x="549" y="94"/>
                  </a:cubicBezTo>
                  <a:cubicBezTo>
                    <a:pt x="551" y="95"/>
                    <a:pt x="551" y="95"/>
                    <a:pt x="551" y="95"/>
                  </a:cubicBezTo>
                  <a:cubicBezTo>
                    <a:pt x="550" y="96"/>
                    <a:pt x="550" y="96"/>
                    <a:pt x="550" y="96"/>
                  </a:cubicBezTo>
                  <a:cubicBezTo>
                    <a:pt x="551" y="97"/>
                    <a:pt x="551" y="97"/>
                    <a:pt x="551" y="97"/>
                  </a:cubicBezTo>
                  <a:cubicBezTo>
                    <a:pt x="552" y="98"/>
                    <a:pt x="552" y="98"/>
                    <a:pt x="552" y="98"/>
                  </a:cubicBezTo>
                  <a:cubicBezTo>
                    <a:pt x="551" y="97"/>
                    <a:pt x="551" y="97"/>
                    <a:pt x="551" y="97"/>
                  </a:cubicBezTo>
                  <a:cubicBezTo>
                    <a:pt x="551" y="95"/>
                    <a:pt x="551" y="95"/>
                    <a:pt x="551" y="95"/>
                  </a:cubicBezTo>
                  <a:cubicBezTo>
                    <a:pt x="552" y="95"/>
                    <a:pt x="552" y="95"/>
                    <a:pt x="552" y="95"/>
                  </a:cubicBezTo>
                  <a:cubicBezTo>
                    <a:pt x="553" y="95"/>
                    <a:pt x="553" y="95"/>
                    <a:pt x="553" y="95"/>
                  </a:cubicBezTo>
                  <a:cubicBezTo>
                    <a:pt x="553" y="95"/>
                    <a:pt x="553" y="95"/>
                    <a:pt x="553" y="95"/>
                  </a:cubicBezTo>
                  <a:cubicBezTo>
                    <a:pt x="554" y="94"/>
                    <a:pt x="554" y="94"/>
                    <a:pt x="554" y="94"/>
                  </a:cubicBezTo>
                  <a:cubicBezTo>
                    <a:pt x="555" y="94"/>
                    <a:pt x="555" y="94"/>
                    <a:pt x="555" y="94"/>
                  </a:cubicBezTo>
                  <a:cubicBezTo>
                    <a:pt x="555" y="94"/>
                    <a:pt x="555" y="94"/>
                    <a:pt x="555" y="94"/>
                  </a:cubicBezTo>
                  <a:cubicBezTo>
                    <a:pt x="555" y="95"/>
                    <a:pt x="555" y="95"/>
                    <a:pt x="555" y="95"/>
                  </a:cubicBezTo>
                  <a:cubicBezTo>
                    <a:pt x="556" y="96"/>
                    <a:pt x="556" y="96"/>
                    <a:pt x="556" y="96"/>
                  </a:cubicBezTo>
                  <a:cubicBezTo>
                    <a:pt x="558" y="96"/>
                    <a:pt x="558" y="96"/>
                    <a:pt x="558" y="96"/>
                  </a:cubicBezTo>
                  <a:cubicBezTo>
                    <a:pt x="559" y="97"/>
                    <a:pt x="559" y="97"/>
                    <a:pt x="559" y="97"/>
                  </a:cubicBezTo>
                  <a:cubicBezTo>
                    <a:pt x="560" y="97"/>
                    <a:pt x="560" y="97"/>
                    <a:pt x="560" y="97"/>
                  </a:cubicBezTo>
                  <a:cubicBezTo>
                    <a:pt x="560" y="96"/>
                    <a:pt x="560" y="96"/>
                    <a:pt x="560" y="96"/>
                  </a:cubicBezTo>
                  <a:cubicBezTo>
                    <a:pt x="560" y="96"/>
                    <a:pt x="560" y="96"/>
                    <a:pt x="560" y="96"/>
                  </a:cubicBezTo>
                  <a:cubicBezTo>
                    <a:pt x="560" y="96"/>
                    <a:pt x="560" y="96"/>
                    <a:pt x="560" y="96"/>
                  </a:cubicBezTo>
                  <a:cubicBezTo>
                    <a:pt x="563" y="98"/>
                    <a:pt x="563" y="98"/>
                    <a:pt x="563" y="98"/>
                  </a:cubicBezTo>
                  <a:cubicBezTo>
                    <a:pt x="563" y="98"/>
                    <a:pt x="563" y="98"/>
                    <a:pt x="563" y="98"/>
                  </a:cubicBezTo>
                  <a:cubicBezTo>
                    <a:pt x="562" y="98"/>
                    <a:pt x="562" y="98"/>
                    <a:pt x="562" y="98"/>
                  </a:cubicBezTo>
                  <a:cubicBezTo>
                    <a:pt x="562" y="99"/>
                    <a:pt x="562" y="99"/>
                    <a:pt x="562" y="99"/>
                  </a:cubicBezTo>
                  <a:cubicBezTo>
                    <a:pt x="564" y="100"/>
                    <a:pt x="564" y="100"/>
                    <a:pt x="564" y="100"/>
                  </a:cubicBezTo>
                  <a:cubicBezTo>
                    <a:pt x="564" y="100"/>
                    <a:pt x="564" y="100"/>
                    <a:pt x="564" y="100"/>
                  </a:cubicBezTo>
                  <a:cubicBezTo>
                    <a:pt x="564" y="100"/>
                    <a:pt x="564" y="100"/>
                    <a:pt x="564" y="100"/>
                  </a:cubicBezTo>
                  <a:cubicBezTo>
                    <a:pt x="564" y="99"/>
                    <a:pt x="564" y="99"/>
                    <a:pt x="564" y="99"/>
                  </a:cubicBezTo>
                  <a:cubicBezTo>
                    <a:pt x="566" y="100"/>
                    <a:pt x="566" y="100"/>
                    <a:pt x="566" y="100"/>
                  </a:cubicBezTo>
                  <a:cubicBezTo>
                    <a:pt x="567" y="102"/>
                    <a:pt x="567" y="102"/>
                    <a:pt x="567" y="102"/>
                  </a:cubicBezTo>
                  <a:cubicBezTo>
                    <a:pt x="567" y="102"/>
                    <a:pt x="567" y="102"/>
                    <a:pt x="567" y="102"/>
                  </a:cubicBezTo>
                  <a:cubicBezTo>
                    <a:pt x="566" y="102"/>
                    <a:pt x="566" y="102"/>
                    <a:pt x="566" y="102"/>
                  </a:cubicBezTo>
                  <a:cubicBezTo>
                    <a:pt x="566" y="102"/>
                    <a:pt x="566" y="102"/>
                    <a:pt x="566" y="102"/>
                  </a:cubicBezTo>
                  <a:cubicBezTo>
                    <a:pt x="567" y="103"/>
                    <a:pt x="567" y="103"/>
                    <a:pt x="567" y="103"/>
                  </a:cubicBezTo>
                  <a:cubicBezTo>
                    <a:pt x="566" y="103"/>
                    <a:pt x="566" y="103"/>
                    <a:pt x="566" y="103"/>
                  </a:cubicBezTo>
                  <a:cubicBezTo>
                    <a:pt x="566" y="104"/>
                    <a:pt x="566" y="104"/>
                    <a:pt x="566" y="104"/>
                  </a:cubicBezTo>
                  <a:cubicBezTo>
                    <a:pt x="566" y="105"/>
                    <a:pt x="566" y="105"/>
                    <a:pt x="566" y="105"/>
                  </a:cubicBezTo>
                  <a:cubicBezTo>
                    <a:pt x="567" y="104"/>
                    <a:pt x="567" y="104"/>
                    <a:pt x="567" y="104"/>
                  </a:cubicBezTo>
                  <a:cubicBezTo>
                    <a:pt x="567" y="104"/>
                    <a:pt x="567" y="104"/>
                    <a:pt x="567" y="104"/>
                  </a:cubicBezTo>
                  <a:cubicBezTo>
                    <a:pt x="567" y="103"/>
                    <a:pt x="567" y="103"/>
                    <a:pt x="567" y="103"/>
                  </a:cubicBezTo>
                  <a:cubicBezTo>
                    <a:pt x="568" y="104"/>
                    <a:pt x="568" y="104"/>
                    <a:pt x="568" y="104"/>
                  </a:cubicBezTo>
                  <a:cubicBezTo>
                    <a:pt x="568" y="103"/>
                    <a:pt x="568" y="103"/>
                    <a:pt x="568" y="103"/>
                  </a:cubicBezTo>
                  <a:cubicBezTo>
                    <a:pt x="569" y="104"/>
                    <a:pt x="569" y="104"/>
                    <a:pt x="569" y="104"/>
                  </a:cubicBezTo>
                  <a:cubicBezTo>
                    <a:pt x="571" y="105"/>
                    <a:pt x="571" y="105"/>
                    <a:pt x="571" y="105"/>
                  </a:cubicBezTo>
                  <a:cubicBezTo>
                    <a:pt x="573" y="106"/>
                    <a:pt x="573" y="106"/>
                    <a:pt x="573" y="106"/>
                  </a:cubicBezTo>
                  <a:cubicBezTo>
                    <a:pt x="574" y="107"/>
                    <a:pt x="574" y="107"/>
                    <a:pt x="574" y="107"/>
                  </a:cubicBezTo>
                  <a:cubicBezTo>
                    <a:pt x="573" y="107"/>
                    <a:pt x="573" y="107"/>
                    <a:pt x="573" y="107"/>
                  </a:cubicBezTo>
                  <a:cubicBezTo>
                    <a:pt x="575" y="109"/>
                    <a:pt x="575" y="109"/>
                    <a:pt x="575" y="109"/>
                  </a:cubicBezTo>
                  <a:cubicBezTo>
                    <a:pt x="576" y="109"/>
                    <a:pt x="576" y="109"/>
                    <a:pt x="576" y="109"/>
                  </a:cubicBezTo>
                  <a:cubicBezTo>
                    <a:pt x="577" y="110"/>
                    <a:pt x="577" y="110"/>
                    <a:pt x="577" y="110"/>
                  </a:cubicBezTo>
                  <a:cubicBezTo>
                    <a:pt x="577" y="113"/>
                    <a:pt x="577" y="113"/>
                    <a:pt x="577" y="113"/>
                  </a:cubicBezTo>
                  <a:cubicBezTo>
                    <a:pt x="576" y="113"/>
                    <a:pt x="576" y="113"/>
                    <a:pt x="576" y="113"/>
                  </a:cubicBezTo>
                  <a:cubicBezTo>
                    <a:pt x="576" y="113"/>
                    <a:pt x="576" y="113"/>
                    <a:pt x="576" y="113"/>
                  </a:cubicBezTo>
                  <a:cubicBezTo>
                    <a:pt x="577" y="114"/>
                    <a:pt x="577" y="114"/>
                    <a:pt x="577" y="114"/>
                  </a:cubicBezTo>
                  <a:cubicBezTo>
                    <a:pt x="578" y="115"/>
                    <a:pt x="578" y="115"/>
                    <a:pt x="578" y="115"/>
                  </a:cubicBezTo>
                  <a:cubicBezTo>
                    <a:pt x="577" y="115"/>
                    <a:pt x="577" y="115"/>
                    <a:pt x="577" y="115"/>
                  </a:cubicBezTo>
                  <a:cubicBezTo>
                    <a:pt x="577" y="115"/>
                    <a:pt x="577" y="115"/>
                    <a:pt x="577" y="115"/>
                  </a:cubicBezTo>
                  <a:cubicBezTo>
                    <a:pt x="573" y="115"/>
                    <a:pt x="573" y="115"/>
                    <a:pt x="573" y="115"/>
                  </a:cubicBezTo>
                  <a:cubicBezTo>
                    <a:pt x="572" y="114"/>
                    <a:pt x="572" y="114"/>
                    <a:pt x="572" y="114"/>
                  </a:cubicBezTo>
                  <a:cubicBezTo>
                    <a:pt x="572" y="114"/>
                    <a:pt x="572" y="114"/>
                    <a:pt x="572" y="114"/>
                  </a:cubicBezTo>
                  <a:cubicBezTo>
                    <a:pt x="571" y="114"/>
                    <a:pt x="571" y="114"/>
                    <a:pt x="571" y="114"/>
                  </a:cubicBezTo>
                  <a:cubicBezTo>
                    <a:pt x="571" y="113"/>
                    <a:pt x="571" y="113"/>
                    <a:pt x="571" y="113"/>
                  </a:cubicBezTo>
                  <a:cubicBezTo>
                    <a:pt x="570" y="113"/>
                    <a:pt x="570" y="113"/>
                    <a:pt x="570" y="113"/>
                  </a:cubicBezTo>
                  <a:cubicBezTo>
                    <a:pt x="570" y="114"/>
                    <a:pt x="570" y="114"/>
                    <a:pt x="570" y="114"/>
                  </a:cubicBezTo>
                  <a:cubicBezTo>
                    <a:pt x="570" y="114"/>
                    <a:pt x="570" y="114"/>
                    <a:pt x="570" y="114"/>
                  </a:cubicBezTo>
                  <a:cubicBezTo>
                    <a:pt x="569" y="115"/>
                    <a:pt x="569" y="115"/>
                    <a:pt x="569" y="115"/>
                  </a:cubicBezTo>
                  <a:cubicBezTo>
                    <a:pt x="568" y="115"/>
                    <a:pt x="568" y="115"/>
                    <a:pt x="568" y="115"/>
                  </a:cubicBezTo>
                  <a:cubicBezTo>
                    <a:pt x="568" y="115"/>
                    <a:pt x="568" y="115"/>
                    <a:pt x="568" y="115"/>
                  </a:cubicBezTo>
                  <a:cubicBezTo>
                    <a:pt x="568" y="116"/>
                    <a:pt x="568" y="116"/>
                    <a:pt x="568" y="116"/>
                  </a:cubicBezTo>
                  <a:cubicBezTo>
                    <a:pt x="567" y="117"/>
                    <a:pt x="567" y="117"/>
                    <a:pt x="567" y="117"/>
                  </a:cubicBezTo>
                  <a:cubicBezTo>
                    <a:pt x="566" y="117"/>
                    <a:pt x="566" y="117"/>
                    <a:pt x="566" y="117"/>
                  </a:cubicBezTo>
                  <a:cubicBezTo>
                    <a:pt x="566" y="118"/>
                    <a:pt x="566" y="118"/>
                    <a:pt x="566" y="118"/>
                  </a:cubicBezTo>
                  <a:cubicBezTo>
                    <a:pt x="566" y="118"/>
                    <a:pt x="566" y="118"/>
                    <a:pt x="566" y="118"/>
                  </a:cubicBezTo>
                  <a:cubicBezTo>
                    <a:pt x="565" y="119"/>
                    <a:pt x="565" y="119"/>
                    <a:pt x="565" y="119"/>
                  </a:cubicBezTo>
                  <a:cubicBezTo>
                    <a:pt x="565" y="120"/>
                    <a:pt x="565" y="120"/>
                    <a:pt x="565" y="120"/>
                  </a:cubicBezTo>
                  <a:cubicBezTo>
                    <a:pt x="564" y="120"/>
                    <a:pt x="564" y="120"/>
                    <a:pt x="564" y="120"/>
                  </a:cubicBezTo>
                  <a:cubicBezTo>
                    <a:pt x="564" y="120"/>
                    <a:pt x="564" y="120"/>
                    <a:pt x="564" y="120"/>
                  </a:cubicBezTo>
                  <a:cubicBezTo>
                    <a:pt x="564" y="121"/>
                    <a:pt x="564" y="121"/>
                    <a:pt x="564" y="121"/>
                  </a:cubicBezTo>
                  <a:cubicBezTo>
                    <a:pt x="564" y="122"/>
                    <a:pt x="564" y="122"/>
                    <a:pt x="564" y="122"/>
                  </a:cubicBezTo>
                  <a:cubicBezTo>
                    <a:pt x="563" y="123"/>
                    <a:pt x="563" y="123"/>
                    <a:pt x="563" y="123"/>
                  </a:cubicBezTo>
                  <a:cubicBezTo>
                    <a:pt x="563" y="122"/>
                    <a:pt x="563" y="122"/>
                    <a:pt x="563" y="122"/>
                  </a:cubicBezTo>
                  <a:cubicBezTo>
                    <a:pt x="563" y="123"/>
                    <a:pt x="563" y="123"/>
                    <a:pt x="563" y="123"/>
                  </a:cubicBezTo>
                  <a:cubicBezTo>
                    <a:pt x="563" y="124"/>
                    <a:pt x="563" y="124"/>
                    <a:pt x="563" y="124"/>
                  </a:cubicBezTo>
                  <a:cubicBezTo>
                    <a:pt x="562" y="124"/>
                    <a:pt x="562" y="124"/>
                    <a:pt x="562" y="124"/>
                  </a:cubicBezTo>
                  <a:cubicBezTo>
                    <a:pt x="561" y="125"/>
                    <a:pt x="561" y="125"/>
                    <a:pt x="561" y="125"/>
                  </a:cubicBezTo>
                  <a:cubicBezTo>
                    <a:pt x="562" y="125"/>
                    <a:pt x="562" y="125"/>
                    <a:pt x="562" y="125"/>
                  </a:cubicBezTo>
                  <a:cubicBezTo>
                    <a:pt x="562" y="125"/>
                    <a:pt x="562" y="125"/>
                    <a:pt x="562" y="125"/>
                  </a:cubicBezTo>
                  <a:cubicBezTo>
                    <a:pt x="561" y="126"/>
                    <a:pt x="561" y="126"/>
                    <a:pt x="561" y="126"/>
                  </a:cubicBezTo>
                  <a:cubicBezTo>
                    <a:pt x="561" y="126"/>
                    <a:pt x="561" y="126"/>
                    <a:pt x="561" y="126"/>
                  </a:cubicBezTo>
                  <a:cubicBezTo>
                    <a:pt x="560" y="126"/>
                    <a:pt x="560" y="126"/>
                    <a:pt x="560" y="126"/>
                  </a:cubicBezTo>
                  <a:cubicBezTo>
                    <a:pt x="561" y="127"/>
                    <a:pt x="561" y="127"/>
                    <a:pt x="561" y="127"/>
                  </a:cubicBezTo>
                  <a:cubicBezTo>
                    <a:pt x="561" y="127"/>
                    <a:pt x="561" y="127"/>
                    <a:pt x="561" y="127"/>
                  </a:cubicBezTo>
                  <a:cubicBezTo>
                    <a:pt x="560" y="128"/>
                    <a:pt x="560" y="128"/>
                    <a:pt x="560" y="128"/>
                  </a:cubicBezTo>
                  <a:cubicBezTo>
                    <a:pt x="560" y="129"/>
                    <a:pt x="560" y="129"/>
                    <a:pt x="560" y="129"/>
                  </a:cubicBezTo>
                  <a:cubicBezTo>
                    <a:pt x="560" y="129"/>
                    <a:pt x="560" y="129"/>
                    <a:pt x="560" y="129"/>
                  </a:cubicBezTo>
                  <a:cubicBezTo>
                    <a:pt x="559" y="129"/>
                    <a:pt x="559" y="129"/>
                    <a:pt x="559" y="129"/>
                  </a:cubicBezTo>
                  <a:cubicBezTo>
                    <a:pt x="559" y="129"/>
                    <a:pt x="559" y="129"/>
                    <a:pt x="559" y="129"/>
                  </a:cubicBezTo>
                  <a:cubicBezTo>
                    <a:pt x="558" y="129"/>
                    <a:pt x="558" y="129"/>
                    <a:pt x="558" y="129"/>
                  </a:cubicBezTo>
                  <a:cubicBezTo>
                    <a:pt x="559" y="130"/>
                    <a:pt x="559" y="130"/>
                    <a:pt x="559" y="130"/>
                  </a:cubicBezTo>
                  <a:cubicBezTo>
                    <a:pt x="560" y="130"/>
                    <a:pt x="560" y="130"/>
                    <a:pt x="560" y="130"/>
                  </a:cubicBezTo>
                  <a:cubicBezTo>
                    <a:pt x="560" y="131"/>
                    <a:pt x="560" y="131"/>
                    <a:pt x="560" y="131"/>
                  </a:cubicBezTo>
                  <a:cubicBezTo>
                    <a:pt x="558" y="131"/>
                    <a:pt x="558" y="131"/>
                    <a:pt x="558" y="131"/>
                  </a:cubicBezTo>
                  <a:cubicBezTo>
                    <a:pt x="558" y="132"/>
                    <a:pt x="558" y="132"/>
                    <a:pt x="558" y="132"/>
                  </a:cubicBezTo>
                  <a:cubicBezTo>
                    <a:pt x="559" y="132"/>
                    <a:pt x="559" y="132"/>
                    <a:pt x="559" y="132"/>
                  </a:cubicBezTo>
                  <a:cubicBezTo>
                    <a:pt x="560" y="133"/>
                    <a:pt x="560" y="133"/>
                    <a:pt x="560" y="133"/>
                  </a:cubicBezTo>
                  <a:cubicBezTo>
                    <a:pt x="559" y="134"/>
                    <a:pt x="559" y="134"/>
                    <a:pt x="559" y="134"/>
                  </a:cubicBezTo>
                  <a:cubicBezTo>
                    <a:pt x="560" y="134"/>
                    <a:pt x="560" y="134"/>
                    <a:pt x="560" y="134"/>
                  </a:cubicBezTo>
                  <a:cubicBezTo>
                    <a:pt x="559" y="136"/>
                    <a:pt x="559" y="136"/>
                    <a:pt x="559" y="136"/>
                  </a:cubicBezTo>
                  <a:cubicBezTo>
                    <a:pt x="559" y="136"/>
                    <a:pt x="559" y="136"/>
                    <a:pt x="559" y="136"/>
                  </a:cubicBezTo>
                  <a:cubicBezTo>
                    <a:pt x="558" y="138"/>
                    <a:pt x="558" y="138"/>
                    <a:pt x="558" y="138"/>
                  </a:cubicBezTo>
                  <a:cubicBezTo>
                    <a:pt x="558" y="139"/>
                    <a:pt x="558" y="139"/>
                    <a:pt x="558" y="139"/>
                  </a:cubicBezTo>
                  <a:cubicBezTo>
                    <a:pt x="557" y="140"/>
                    <a:pt x="557" y="140"/>
                    <a:pt x="557" y="140"/>
                  </a:cubicBezTo>
                  <a:cubicBezTo>
                    <a:pt x="557" y="141"/>
                    <a:pt x="557" y="141"/>
                    <a:pt x="557" y="141"/>
                  </a:cubicBezTo>
                  <a:cubicBezTo>
                    <a:pt x="558" y="141"/>
                    <a:pt x="558" y="141"/>
                    <a:pt x="558" y="141"/>
                  </a:cubicBezTo>
                  <a:cubicBezTo>
                    <a:pt x="558" y="142"/>
                    <a:pt x="558" y="142"/>
                    <a:pt x="558" y="142"/>
                  </a:cubicBezTo>
                  <a:cubicBezTo>
                    <a:pt x="558" y="142"/>
                    <a:pt x="558" y="142"/>
                    <a:pt x="558" y="142"/>
                  </a:cubicBezTo>
                  <a:cubicBezTo>
                    <a:pt x="559" y="144"/>
                    <a:pt x="559" y="144"/>
                    <a:pt x="559" y="144"/>
                  </a:cubicBezTo>
                  <a:cubicBezTo>
                    <a:pt x="559" y="144"/>
                    <a:pt x="559" y="144"/>
                    <a:pt x="559" y="144"/>
                  </a:cubicBezTo>
                  <a:cubicBezTo>
                    <a:pt x="558" y="144"/>
                    <a:pt x="558" y="144"/>
                    <a:pt x="558" y="144"/>
                  </a:cubicBezTo>
                  <a:cubicBezTo>
                    <a:pt x="557" y="144"/>
                    <a:pt x="557" y="144"/>
                    <a:pt x="557" y="144"/>
                  </a:cubicBezTo>
                  <a:cubicBezTo>
                    <a:pt x="557" y="143"/>
                    <a:pt x="557" y="143"/>
                    <a:pt x="557" y="143"/>
                  </a:cubicBezTo>
                  <a:cubicBezTo>
                    <a:pt x="556" y="144"/>
                    <a:pt x="556" y="144"/>
                    <a:pt x="556" y="144"/>
                  </a:cubicBezTo>
                  <a:cubicBezTo>
                    <a:pt x="555" y="143"/>
                    <a:pt x="555" y="143"/>
                    <a:pt x="555" y="143"/>
                  </a:cubicBezTo>
                  <a:cubicBezTo>
                    <a:pt x="555" y="142"/>
                    <a:pt x="555" y="142"/>
                    <a:pt x="555" y="142"/>
                  </a:cubicBezTo>
                  <a:cubicBezTo>
                    <a:pt x="555" y="142"/>
                    <a:pt x="555" y="142"/>
                    <a:pt x="555" y="142"/>
                  </a:cubicBezTo>
                  <a:cubicBezTo>
                    <a:pt x="554" y="142"/>
                    <a:pt x="554" y="142"/>
                    <a:pt x="554" y="142"/>
                  </a:cubicBezTo>
                  <a:cubicBezTo>
                    <a:pt x="553" y="142"/>
                    <a:pt x="553" y="142"/>
                    <a:pt x="553" y="142"/>
                  </a:cubicBezTo>
                  <a:cubicBezTo>
                    <a:pt x="553" y="141"/>
                    <a:pt x="553" y="141"/>
                    <a:pt x="553" y="141"/>
                  </a:cubicBezTo>
                  <a:cubicBezTo>
                    <a:pt x="551" y="140"/>
                    <a:pt x="551" y="140"/>
                    <a:pt x="551" y="140"/>
                  </a:cubicBezTo>
                  <a:cubicBezTo>
                    <a:pt x="550" y="140"/>
                    <a:pt x="550" y="140"/>
                    <a:pt x="550" y="140"/>
                  </a:cubicBezTo>
                  <a:cubicBezTo>
                    <a:pt x="548" y="141"/>
                    <a:pt x="548" y="141"/>
                    <a:pt x="548" y="141"/>
                  </a:cubicBezTo>
                  <a:cubicBezTo>
                    <a:pt x="548" y="140"/>
                    <a:pt x="548" y="140"/>
                    <a:pt x="548" y="140"/>
                  </a:cubicBezTo>
                  <a:cubicBezTo>
                    <a:pt x="547" y="141"/>
                    <a:pt x="547" y="141"/>
                    <a:pt x="547" y="141"/>
                  </a:cubicBezTo>
                  <a:cubicBezTo>
                    <a:pt x="546" y="142"/>
                    <a:pt x="546" y="142"/>
                    <a:pt x="546" y="142"/>
                  </a:cubicBezTo>
                  <a:cubicBezTo>
                    <a:pt x="545" y="142"/>
                    <a:pt x="545" y="142"/>
                    <a:pt x="545" y="142"/>
                  </a:cubicBezTo>
                  <a:cubicBezTo>
                    <a:pt x="544" y="143"/>
                    <a:pt x="544" y="143"/>
                    <a:pt x="544" y="143"/>
                  </a:cubicBezTo>
                  <a:cubicBezTo>
                    <a:pt x="544" y="144"/>
                    <a:pt x="544" y="144"/>
                    <a:pt x="544" y="144"/>
                  </a:cubicBezTo>
                  <a:cubicBezTo>
                    <a:pt x="543" y="143"/>
                    <a:pt x="543" y="143"/>
                    <a:pt x="543" y="143"/>
                  </a:cubicBezTo>
                  <a:cubicBezTo>
                    <a:pt x="544" y="145"/>
                    <a:pt x="544" y="145"/>
                    <a:pt x="544" y="145"/>
                  </a:cubicBezTo>
                  <a:cubicBezTo>
                    <a:pt x="543" y="145"/>
                    <a:pt x="543" y="145"/>
                    <a:pt x="543" y="145"/>
                  </a:cubicBezTo>
                  <a:cubicBezTo>
                    <a:pt x="543" y="146"/>
                    <a:pt x="543" y="146"/>
                    <a:pt x="543" y="146"/>
                  </a:cubicBezTo>
                  <a:cubicBezTo>
                    <a:pt x="543" y="147"/>
                    <a:pt x="543" y="147"/>
                    <a:pt x="543" y="147"/>
                  </a:cubicBezTo>
                  <a:cubicBezTo>
                    <a:pt x="543" y="149"/>
                    <a:pt x="543" y="149"/>
                    <a:pt x="543" y="149"/>
                  </a:cubicBezTo>
                  <a:cubicBezTo>
                    <a:pt x="542" y="149"/>
                    <a:pt x="542" y="149"/>
                    <a:pt x="542" y="149"/>
                  </a:cubicBezTo>
                  <a:cubicBezTo>
                    <a:pt x="542" y="149"/>
                    <a:pt x="542" y="149"/>
                    <a:pt x="542" y="149"/>
                  </a:cubicBezTo>
                  <a:cubicBezTo>
                    <a:pt x="541" y="146"/>
                    <a:pt x="541" y="146"/>
                    <a:pt x="541" y="146"/>
                  </a:cubicBezTo>
                  <a:cubicBezTo>
                    <a:pt x="541" y="145"/>
                    <a:pt x="541" y="145"/>
                    <a:pt x="541" y="145"/>
                  </a:cubicBezTo>
                  <a:cubicBezTo>
                    <a:pt x="540" y="145"/>
                    <a:pt x="540" y="145"/>
                    <a:pt x="540" y="145"/>
                  </a:cubicBezTo>
                  <a:cubicBezTo>
                    <a:pt x="539" y="144"/>
                    <a:pt x="539" y="144"/>
                    <a:pt x="539" y="144"/>
                  </a:cubicBezTo>
                  <a:cubicBezTo>
                    <a:pt x="539" y="145"/>
                    <a:pt x="539" y="145"/>
                    <a:pt x="539" y="145"/>
                  </a:cubicBezTo>
                  <a:cubicBezTo>
                    <a:pt x="538" y="147"/>
                    <a:pt x="538" y="147"/>
                    <a:pt x="538" y="147"/>
                  </a:cubicBezTo>
                  <a:cubicBezTo>
                    <a:pt x="537" y="147"/>
                    <a:pt x="537" y="147"/>
                    <a:pt x="537" y="147"/>
                  </a:cubicBezTo>
                  <a:cubicBezTo>
                    <a:pt x="537" y="148"/>
                    <a:pt x="537" y="148"/>
                    <a:pt x="537" y="148"/>
                  </a:cubicBezTo>
                  <a:cubicBezTo>
                    <a:pt x="538" y="148"/>
                    <a:pt x="538" y="148"/>
                    <a:pt x="538" y="148"/>
                  </a:cubicBezTo>
                  <a:cubicBezTo>
                    <a:pt x="537" y="150"/>
                    <a:pt x="537" y="150"/>
                    <a:pt x="537" y="150"/>
                  </a:cubicBezTo>
                  <a:cubicBezTo>
                    <a:pt x="536" y="149"/>
                    <a:pt x="536" y="149"/>
                    <a:pt x="536" y="149"/>
                  </a:cubicBezTo>
                  <a:cubicBezTo>
                    <a:pt x="536" y="149"/>
                    <a:pt x="536" y="149"/>
                    <a:pt x="536" y="149"/>
                  </a:cubicBezTo>
                  <a:cubicBezTo>
                    <a:pt x="536" y="148"/>
                    <a:pt x="536" y="148"/>
                    <a:pt x="536" y="148"/>
                  </a:cubicBezTo>
                  <a:cubicBezTo>
                    <a:pt x="535" y="148"/>
                    <a:pt x="535" y="148"/>
                    <a:pt x="535" y="148"/>
                  </a:cubicBezTo>
                  <a:cubicBezTo>
                    <a:pt x="535" y="150"/>
                    <a:pt x="535" y="150"/>
                    <a:pt x="535" y="150"/>
                  </a:cubicBezTo>
                  <a:cubicBezTo>
                    <a:pt x="534" y="150"/>
                    <a:pt x="534" y="150"/>
                    <a:pt x="534" y="150"/>
                  </a:cubicBezTo>
                  <a:cubicBezTo>
                    <a:pt x="533" y="149"/>
                    <a:pt x="533" y="149"/>
                    <a:pt x="533" y="149"/>
                  </a:cubicBezTo>
                  <a:cubicBezTo>
                    <a:pt x="532" y="149"/>
                    <a:pt x="532" y="149"/>
                    <a:pt x="532" y="149"/>
                  </a:cubicBezTo>
                  <a:cubicBezTo>
                    <a:pt x="532" y="150"/>
                    <a:pt x="532" y="150"/>
                    <a:pt x="532" y="150"/>
                  </a:cubicBezTo>
                  <a:cubicBezTo>
                    <a:pt x="533" y="151"/>
                    <a:pt x="533" y="151"/>
                    <a:pt x="533" y="151"/>
                  </a:cubicBezTo>
                  <a:cubicBezTo>
                    <a:pt x="533" y="151"/>
                    <a:pt x="533" y="151"/>
                    <a:pt x="533" y="151"/>
                  </a:cubicBezTo>
                  <a:cubicBezTo>
                    <a:pt x="532" y="152"/>
                    <a:pt x="532" y="152"/>
                    <a:pt x="532" y="152"/>
                  </a:cubicBezTo>
                  <a:cubicBezTo>
                    <a:pt x="532" y="152"/>
                    <a:pt x="532" y="152"/>
                    <a:pt x="532" y="152"/>
                  </a:cubicBezTo>
                  <a:cubicBezTo>
                    <a:pt x="533" y="153"/>
                    <a:pt x="533" y="153"/>
                    <a:pt x="533" y="153"/>
                  </a:cubicBezTo>
                  <a:cubicBezTo>
                    <a:pt x="533" y="154"/>
                    <a:pt x="533" y="154"/>
                    <a:pt x="533" y="154"/>
                  </a:cubicBezTo>
                  <a:cubicBezTo>
                    <a:pt x="533" y="154"/>
                    <a:pt x="533" y="154"/>
                    <a:pt x="533" y="154"/>
                  </a:cubicBezTo>
                  <a:cubicBezTo>
                    <a:pt x="533" y="155"/>
                    <a:pt x="533" y="155"/>
                    <a:pt x="533" y="155"/>
                  </a:cubicBezTo>
                  <a:cubicBezTo>
                    <a:pt x="534" y="155"/>
                    <a:pt x="534" y="155"/>
                    <a:pt x="534" y="155"/>
                  </a:cubicBezTo>
                  <a:cubicBezTo>
                    <a:pt x="535" y="156"/>
                    <a:pt x="535" y="156"/>
                    <a:pt x="535" y="156"/>
                  </a:cubicBezTo>
                  <a:cubicBezTo>
                    <a:pt x="535" y="156"/>
                    <a:pt x="535" y="156"/>
                    <a:pt x="535" y="156"/>
                  </a:cubicBezTo>
                  <a:cubicBezTo>
                    <a:pt x="534" y="156"/>
                    <a:pt x="534" y="156"/>
                    <a:pt x="534" y="156"/>
                  </a:cubicBezTo>
                  <a:cubicBezTo>
                    <a:pt x="534" y="157"/>
                    <a:pt x="534" y="157"/>
                    <a:pt x="534" y="157"/>
                  </a:cubicBezTo>
                  <a:cubicBezTo>
                    <a:pt x="535" y="157"/>
                    <a:pt x="535" y="157"/>
                    <a:pt x="535" y="157"/>
                  </a:cubicBezTo>
                  <a:cubicBezTo>
                    <a:pt x="535" y="158"/>
                    <a:pt x="535" y="158"/>
                    <a:pt x="535" y="158"/>
                  </a:cubicBezTo>
                  <a:cubicBezTo>
                    <a:pt x="535" y="158"/>
                    <a:pt x="535" y="158"/>
                    <a:pt x="535" y="158"/>
                  </a:cubicBezTo>
                  <a:cubicBezTo>
                    <a:pt x="535" y="158"/>
                    <a:pt x="535" y="158"/>
                    <a:pt x="535" y="158"/>
                  </a:cubicBezTo>
                  <a:cubicBezTo>
                    <a:pt x="534" y="158"/>
                    <a:pt x="534" y="158"/>
                    <a:pt x="534" y="158"/>
                  </a:cubicBezTo>
                  <a:cubicBezTo>
                    <a:pt x="534" y="158"/>
                    <a:pt x="534" y="158"/>
                    <a:pt x="534" y="158"/>
                  </a:cubicBezTo>
                  <a:cubicBezTo>
                    <a:pt x="535" y="159"/>
                    <a:pt x="535" y="159"/>
                    <a:pt x="535" y="159"/>
                  </a:cubicBezTo>
                  <a:cubicBezTo>
                    <a:pt x="535" y="159"/>
                    <a:pt x="535" y="159"/>
                    <a:pt x="535" y="159"/>
                  </a:cubicBezTo>
                  <a:cubicBezTo>
                    <a:pt x="535" y="160"/>
                    <a:pt x="535" y="160"/>
                    <a:pt x="535" y="160"/>
                  </a:cubicBezTo>
                  <a:cubicBezTo>
                    <a:pt x="535" y="161"/>
                    <a:pt x="535" y="161"/>
                    <a:pt x="535" y="161"/>
                  </a:cubicBezTo>
                  <a:cubicBezTo>
                    <a:pt x="535" y="161"/>
                    <a:pt x="535" y="161"/>
                    <a:pt x="535" y="161"/>
                  </a:cubicBezTo>
                  <a:cubicBezTo>
                    <a:pt x="534" y="162"/>
                    <a:pt x="534" y="162"/>
                    <a:pt x="534" y="162"/>
                  </a:cubicBezTo>
                  <a:cubicBezTo>
                    <a:pt x="535" y="163"/>
                    <a:pt x="535" y="163"/>
                    <a:pt x="535" y="163"/>
                  </a:cubicBezTo>
                  <a:cubicBezTo>
                    <a:pt x="535" y="164"/>
                    <a:pt x="535" y="164"/>
                    <a:pt x="535" y="164"/>
                  </a:cubicBezTo>
                  <a:cubicBezTo>
                    <a:pt x="535" y="164"/>
                    <a:pt x="535" y="164"/>
                    <a:pt x="535" y="164"/>
                  </a:cubicBezTo>
                  <a:cubicBezTo>
                    <a:pt x="535" y="165"/>
                    <a:pt x="535" y="165"/>
                    <a:pt x="535" y="165"/>
                  </a:cubicBezTo>
                  <a:cubicBezTo>
                    <a:pt x="535" y="166"/>
                    <a:pt x="535" y="166"/>
                    <a:pt x="535" y="166"/>
                  </a:cubicBezTo>
                  <a:cubicBezTo>
                    <a:pt x="536" y="167"/>
                    <a:pt x="536" y="167"/>
                    <a:pt x="536" y="167"/>
                  </a:cubicBezTo>
                  <a:cubicBezTo>
                    <a:pt x="535" y="168"/>
                    <a:pt x="535" y="168"/>
                    <a:pt x="535" y="168"/>
                  </a:cubicBezTo>
                  <a:cubicBezTo>
                    <a:pt x="536" y="168"/>
                    <a:pt x="536" y="168"/>
                    <a:pt x="536" y="168"/>
                  </a:cubicBezTo>
                  <a:cubicBezTo>
                    <a:pt x="537" y="169"/>
                    <a:pt x="537" y="169"/>
                    <a:pt x="537" y="169"/>
                  </a:cubicBezTo>
                  <a:cubicBezTo>
                    <a:pt x="538" y="170"/>
                    <a:pt x="538" y="170"/>
                    <a:pt x="538" y="170"/>
                  </a:cubicBezTo>
                  <a:cubicBezTo>
                    <a:pt x="539" y="171"/>
                    <a:pt x="539" y="171"/>
                    <a:pt x="539" y="171"/>
                  </a:cubicBezTo>
                  <a:cubicBezTo>
                    <a:pt x="540" y="170"/>
                    <a:pt x="540" y="170"/>
                    <a:pt x="540" y="170"/>
                  </a:cubicBezTo>
                  <a:cubicBezTo>
                    <a:pt x="540" y="170"/>
                    <a:pt x="540" y="170"/>
                    <a:pt x="540" y="170"/>
                  </a:cubicBezTo>
                  <a:cubicBezTo>
                    <a:pt x="539" y="169"/>
                    <a:pt x="539" y="169"/>
                    <a:pt x="539" y="169"/>
                  </a:cubicBezTo>
                  <a:cubicBezTo>
                    <a:pt x="538" y="168"/>
                    <a:pt x="538" y="168"/>
                    <a:pt x="538" y="168"/>
                  </a:cubicBezTo>
                  <a:cubicBezTo>
                    <a:pt x="539" y="168"/>
                    <a:pt x="539" y="168"/>
                    <a:pt x="539" y="168"/>
                  </a:cubicBezTo>
                  <a:cubicBezTo>
                    <a:pt x="540" y="168"/>
                    <a:pt x="540" y="168"/>
                    <a:pt x="540" y="168"/>
                  </a:cubicBezTo>
                  <a:cubicBezTo>
                    <a:pt x="542" y="169"/>
                    <a:pt x="542" y="169"/>
                    <a:pt x="542" y="169"/>
                  </a:cubicBezTo>
                  <a:cubicBezTo>
                    <a:pt x="542" y="168"/>
                    <a:pt x="542" y="168"/>
                    <a:pt x="542" y="168"/>
                  </a:cubicBezTo>
                  <a:cubicBezTo>
                    <a:pt x="543" y="169"/>
                    <a:pt x="543" y="169"/>
                    <a:pt x="543" y="169"/>
                  </a:cubicBezTo>
                  <a:cubicBezTo>
                    <a:pt x="543" y="169"/>
                    <a:pt x="543" y="169"/>
                    <a:pt x="543" y="169"/>
                  </a:cubicBezTo>
                  <a:cubicBezTo>
                    <a:pt x="543" y="170"/>
                    <a:pt x="543" y="170"/>
                    <a:pt x="543" y="170"/>
                  </a:cubicBezTo>
                  <a:cubicBezTo>
                    <a:pt x="543" y="171"/>
                    <a:pt x="543" y="171"/>
                    <a:pt x="543" y="171"/>
                  </a:cubicBezTo>
                  <a:cubicBezTo>
                    <a:pt x="543" y="171"/>
                    <a:pt x="543" y="171"/>
                    <a:pt x="543" y="171"/>
                  </a:cubicBezTo>
                  <a:cubicBezTo>
                    <a:pt x="543" y="172"/>
                    <a:pt x="543" y="172"/>
                    <a:pt x="543" y="172"/>
                  </a:cubicBezTo>
                  <a:cubicBezTo>
                    <a:pt x="543" y="172"/>
                    <a:pt x="543" y="172"/>
                    <a:pt x="543" y="172"/>
                  </a:cubicBezTo>
                  <a:cubicBezTo>
                    <a:pt x="542" y="173"/>
                    <a:pt x="542" y="173"/>
                    <a:pt x="542" y="173"/>
                  </a:cubicBezTo>
                  <a:cubicBezTo>
                    <a:pt x="543" y="174"/>
                    <a:pt x="543" y="174"/>
                    <a:pt x="543" y="174"/>
                  </a:cubicBezTo>
                  <a:cubicBezTo>
                    <a:pt x="543" y="175"/>
                    <a:pt x="543" y="175"/>
                    <a:pt x="543" y="175"/>
                  </a:cubicBezTo>
                  <a:cubicBezTo>
                    <a:pt x="543" y="177"/>
                    <a:pt x="543" y="177"/>
                    <a:pt x="543" y="177"/>
                  </a:cubicBezTo>
                  <a:cubicBezTo>
                    <a:pt x="544" y="177"/>
                    <a:pt x="544" y="177"/>
                    <a:pt x="544" y="177"/>
                  </a:cubicBezTo>
                  <a:cubicBezTo>
                    <a:pt x="545" y="177"/>
                    <a:pt x="545" y="177"/>
                    <a:pt x="545" y="177"/>
                  </a:cubicBezTo>
                  <a:cubicBezTo>
                    <a:pt x="545" y="177"/>
                    <a:pt x="545" y="177"/>
                    <a:pt x="545" y="177"/>
                  </a:cubicBezTo>
                  <a:cubicBezTo>
                    <a:pt x="546" y="176"/>
                    <a:pt x="546" y="176"/>
                    <a:pt x="546" y="176"/>
                  </a:cubicBezTo>
                  <a:cubicBezTo>
                    <a:pt x="546" y="176"/>
                    <a:pt x="546" y="176"/>
                    <a:pt x="546" y="176"/>
                  </a:cubicBezTo>
                  <a:cubicBezTo>
                    <a:pt x="546" y="176"/>
                    <a:pt x="546" y="176"/>
                    <a:pt x="546" y="176"/>
                  </a:cubicBezTo>
                  <a:cubicBezTo>
                    <a:pt x="547" y="176"/>
                    <a:pt x="547" y="176"/>
                    <a:pt x="547" y="176"/>
                  </a:cubicBezTo>
                  <a:cubicBezTo>
                    <a:pt x="547" y="178"/>
                    <a:pt x="547" y="178"/>
                    <a:pt x="547" y="178"/>
                  </a:cubicBezTo>
                  <a:cubicBezTo>
                    <a:pt x="549" y="180"/>
                    <a:pt x="549" y="180"/>
                    <a:pt x="549" y="180"/>
                  </a:cubicBezTo>
                  <a:cubicBezTo>
                    <a:pt x="550" y="181"/>
                    <a:pt x="550" y="181"/>
                    <a:pt x="550" y="181"/>
                  </a:cubicBezTo>
                  <a:cubicBezTo>
                    <a:pt x="549" y="182"/>
                    <a:pt x="549" y="182"/>
                    <a:pt x="549" y="182"/>
                  </a:cubicBezTo>
                  <a:cubicBezTo>
                    <a:pt x="549" y="183"/>
                    <a:pt x="549" y="183"/>
                    <a:pt x="549" y="183"/>
                  </a:cubicBezTo>
                  <a:cubicBezTo>
                    <a:pt x="549" y="183"/>
                    <a:pt x="549" y="183"/>
                    <a:pt x="549" y="183"/>
                  </a:cubicBezTo>
                  <a:cubicBezTo>
                    <a:pt x="547" y="182"/>
                    <a:pt x="547" y="182"/>
                    <a:pt x="547" y="182"/>
                  </a:cubicBezTo>
                  <a:cubicBezTo>
                    <a:pt x="546" y="182"/>
                    <a:pt x="546" y="182"/>
                    <a:pt x="546" y="182"/>
                  </a:cubicBezTo>
                  <a:cubicBezTo>
                    <a:pt x="546" y="181"/>
                    <a:pt x="546" y="181"/>
                    <a:pt x="546" y="181"/>
                  </a:cubicBezTo>
                  <a:cubicBezTo>
                    <a:pt x="546" y="180"/>
                    <a:pt x="546" y="180"/>
                    <a:pt x="546" y="180"/>
                  </a:cubicBezTo>
                  <a:cubicBezTo>
                    <a:pt x="546" y="179"/>
                    <a:pt x="546" y="179"/>
                    <a:pt x="546" y="179"/>
                  </a:cubicBezTo>
                  <a:cubicBezTo>
                    <a:pt x="546" y="178"/>
                    <a:pt x="546" y="178"/>
                    <a:pt x="546" y="178"/>
                  </a:cubicBezTo>
                  <a:cubicBezTo>
                    <a:pt x="546" y="178"/>
                    <a:pt x="546" y="178"/>
                    <a:pt x="546" y="178"/>
                  </a:cubicBezTo>
                  <a:cubicBezTo>
                    <a:pt x="546" y="179"/>
                    <a:pt x="546" y="179"/>
                    <a:pt x="546" y="179"/>
                  </a:cubicBezTo>
                  <a:cubicBezTo>
                    <a:pt x="546" y="179"/>
                    <a:pt x="546" y="179"/>
                    <a:pt x="546" y="179"/>
                  </a:cubicBezTo>
                  <a:cubicBezTo>
                    <a:pt x="545" y="179"/>
                    <a:pt x="545" y="179"/>
                    <a:pt x="545" y="179"/>
                  </a:cubicBezTo>
                  <a:cubicBezTo>
                    <a:pt x="544" y="181"/>
                    <a:pt x="544" y="181"/>
                    <a:pt x="544" y="181"/>
                  </a:cubicBezTo>
                  <a:cubicBezTo>
                    <a:pt x="544" y="181"/>
                    <a:pt x="544" y="181"/>
                    <a:pt x="544" y="181"/>
                  </a:cubicBezTo>
                  <a:cubicBezTo>
                    <a:pt x="546" y="181"/>
                    <a:pt x="546" y="181"/>
                    <a:pt x="546" y="181"/>
                  </a:cubicBezTo>
                  <a:cubicBezTo>
                    <a:pt x="546" y="182"/>
                    <a:pt x="546" y="182"/>
                    <a:pt x="546" y="182"/>
                  </a:cubicBezTo>
                  <a:cubicBezTo>
                    <a:pt x="545" y="183"/>
                    <a:pt x="545" y="183"/>
                    <a:pt x="545" y="183"/>
                  </a:cubicBezTo>
                  <a:cubicBezTo>
                    <a:pt x="545" y="184"/>
                    <a:pt x="545" y="184"/>
                    <a:pt x="545" y="184"/>
                  </a:cubicBezTo>
                  <a:cubicBezTo>
                    <a:pt x="545" y="184"/>
                    <a:pt x="545" y="184"/>
                    <a:pt x="545" y="184"/>
                  </a:cubicBezTo>
                  <a:cubicBezTo>
                    <a:pt x="545" y="187"/>
                    <a:pt x="545" y="187"/>
                    <a:pt x="545" y="187"/>
                  </a:cubicBezTo>
                  <a:cubicBezTo>
                    <a:pt x="546" y="188"/>
                    <a:pt x="546" y="188"/>
                    <a:pt x="546" y="188"/>
                  </a:cubicBezTo>
                  <a:cubicBezTo>
                    <a:pt x="546" y="188"/>
                    <a:pt x="546" y="188"/>
                    <a:pt x="546" y="188"/>
                  </a:cubicBezTo>
                  <a:cubicBezTo>
                    <a:pt x="548" y="191"/>
                    <a:pt x="548" y="191"/>
                    <a:pt x="548" y="191"/>
                  </a:cubicBezTo>
                  <a:cubicBezTo>
                    <a:pt x="549" y="191"/>
                    <a:pt x="549" y="191"/>
                    <a:pt x="549" y="191"/>
                  </a:cubicBezTo>
                  <a:cubicBezTo>
                    <a:pt x="550" y="193"/>
                    <a:pt x="550" y="193"/>
                    <a:pt x="550" y="193"/>
                  </a:cubicBezTo>
                  <a:cubicBezTo>
                    <a:pt x="551" y="194"/>
                    <a:pt x="551" y="194"/>
                    <a:pt x="551" y="194"/>
                  </a:cubicBezTo>
                  <a:cubicBezTo>
                    <a:pt x="551" y="194"/>
                    <a:pt x="551" y="194"/>
                    <a:pt x="551" y="194"/>
                  </a:cubicBezTo>
                  <a:cubicBezTo>
                    <a:pt x="551" y="195"/>
                    <a:pt x="551" y="195"/>
                    <a:pt x="551" y="195"/>
                  </a:cubicBezTo>
                  <a:cubicBezTo>
                    <a:pt x="548" y="196"/>
                    <a:pt x="548" y="196"/>
                    <a:pt x="548" y="196"/>
                  </a:cubicBezTo>
                  <a:cubicBezTo>
                    <a:pt x="548" y="196"/>
                    <a:pt x="548" y="196"/>
                    <a:pt x="548" y="196"/>
                  </a:cubicBezTo>
                  <a:cubicBezTo>
                    <a:pt x="546" y="197"/>
                    <a:pt x="546" y="197"/>
                    <a:pt x="546" y="197"/>
                  </a:cubicBezTo>
                  <a:cubicBezTo>
                    <a:pt x="546" y="197"/>
                    <a:pt x="546" y="197"/>
                    <a:pt x="546" y="197"/>
                  </a:cubicBezTo>
                  <a:cubicBezTo>
                    <a:pt x="546" y="197"/>
                    <a:pt x="546" y="197"/>
                    <a:pt x="546" y="197"/>
                  </a:cubicBezTo>
                  <a:cubicBezTo>
                    <a:pt x="545" y="199"/>
                    <a:pt x="545" y="199"/>
                    <a:pt x="545" y="199"/>
                  </a:cubicBezTo>
                  <a:cubicBezTo>
                    <a:pt x="545" y="200"/>
                    <a:pt x="545" y="200"/>
                    <a:pt x="545" y="200"/>
                  </a:cubicBezTo>
                  <a:cubicBezTo>
                    <a:pt x="545" y="200"/>
                    <a:pt x="545" y="200"/>
                    <a:pt x="545" y="200"/>
                  </a:cubicBezTo>
                  <a:cubicBezTo>
                    <a:pt x="545" y="201"/>
                    <a:pt x="545" y="201"/>
                    <a:pt x="545" y="201"/>
                  </a:cubicBezTo>
                  <a:cubicBezTo>
                    <a:pt x="545" y="203"/>
                    <a:pt x="545" y="203"/>
                    <a:pt x="545" y="203"/>
                  </a:cubicBezTo>
                  <a:cubicBezTo>
                    <a:pt x="546" y="205"/>
                    <a:pt x="546" y="205"/>
                    <a:pt x="546" y="205"/>
                  </a:cubicBezTo>
                  <a:cubicBezTo>
                    <a:pt x="547" y="206"/>
                    <a:pt x="547" y="206"/>
                    <a:pt x="547" y="206"/>
                  </a:cubicBezTo>
                  <a:cubicBezTo>
                    <a:pt x="547" y="207"/>
                    <a:pt x="547" y="207"/>
                    <a:pt x="547" y="207"/>
                  </a:cubicBezTo>
                  <a:cubicBezTo>
                    <a:pt x="548" y="207"/>
                    <a:pt x="548" y="207"/>
                    <a:pt x="548" y="207"/>
                  </a:cubicBezTo>
                  <a:cubicBezTo>
                    <a:pt x="549" y="208"/>
                    <a:pt x="549" y="208"/>
                    <a:pt x="549" y="208"/>
                  </a:cubicBezTo>
                  <a:cubicBezTo>
                    <a:pt x="548" y="208"/>
                    <a:pt x="548" y="208"/>
                    <a:pt x="548" y="208"/>
                  </a:cubicBezTo>
                  <a:cubicBezTo>
                    <a:pt x="547" y="208"/>
                    <a:pt x="547" y="208"/>
                    <a:pt x="547" y="208"/>
                  </a:cubicBezTo>
                  <a:cubicBezTo>
                    <a:pt x="547" y="208"/>
                    <a:pt x="547" y="208"/>
                    <a:pt x="547" y="208"/>
                  </a:cubicBezTo>
                  <a:cubicBezTo>
                    <a:pt x="546" y="209"/>
                    <a:pt x="546" y="209"/>
                    <a:pt x="546" y="209"/>
                  </a:cubicBezTo>
                  <a:cubicBezTo>
                    <a:pt x="545" y="209"/>
                    <a:pt x="545" y="209"/>
                    <a:pt x="545" y="209"/>
                  </a:cubicBezTo>
                  <a:cubicBezTo>
                    <a:pt x="544" y="210"/>
                    <a:pt x="544" y="210"/>
                    <a:pt x="544" y="210"/>
                  </a:cubicBezTo>
                  <a:cubicBezTo>
                    <a:pt x="543" y="209"/>
                    <a:pt x="543" y="209"/>
                    <a:pt x="543" y="209"/>
                  </a:cubicBezTo>
                  <a:cubicBezTo>
                    <a:pt x="542" y="210"/>
                    <a:pt x="542" y="210"/>
                    <a:pt x="542" y="210"/>
                  </a:cubicBezTo>
                  <a:cubicBezTo>
                    <a:pt x="543" y="210"/>
                    <a:pt x="543" y="210"/>
                    <a:pt x="543" y="210"/>
                  </a:cubicBezTo>
                  <a:cubicBezTo>
                    <a:pt x="544" y="210"/>
                    <a:pt x="544" y="210"/>
                    <a:pt x="544" y="210"/>
                  </a:cubicBezTo>
                  <a:cubicBezTo>
                    <a:pt x="544" y="211"/>
                    <a:pt x="544" y="211"/>
                    <a:pt x="544" y="211"/>
                  </a:cubicBezTo>
                  <a:cubicBezTo>
                    <a:pt x="543" y="212"/>
                    <a:pt x="543" y="212"/>
                    <a:pt x="543" y="212"/>
                  </a:cubicBezTo>
                  <a:cubicBezTo>
                    <a:pt x="544" y="213"/>
                    <a:pt x="544" y="213"/>
                    <a:pt x="544" y="213"/>
                  </a:cubicBezTo>
                  <a:cubicBezTo>
                    <a:pt x="544" y="213"/>
                    <a:pt x="544" y="213"/>
                    <a:pt x="544" y="213"/>
                  </a:cubicBezTo>
                  <a:cubicBezTo>
                    <a:pt x="544" y="213"/>
                    <a:pt x="544" y="213"/>
                    <a:pt x="544" y="213"/>
                  </a:cubicBezTo>
                  <a:cubicBezTo>
                    <a:pt x="544" y="214"/>
                    <a:pt x="544" y="214"/>
                    <a:pt x="544" y="214"/>
                  </a:cubicBezTo>
                  <a:cubicBezTo>
                    <a:pt x="544" y="215"/>
                    <a:pt x="544" y="215"/>
                    <a:pt x="544" y="215"/>
                  </a:cubicBezTo>
                  <a:cubicBezTo>
                    <a:pt x="544" y="215"/>
                    <a:pt x="544" y="215"/>
                    <a:pt x="544" y="215"/>
                  </a:cubicBezTo>
                  <a:cubicBezTo>
                    <a:pt x="545" y="214"/>
                    <a:pt x="545" y="214"/>
                    <a:pt x="545" y="214"/>
                  </a:cubicBezTo>
                  <a:cubicBezTo>
                    <a:pt x="546" y="215"/>
                    <a:pt x="546" y="215"/>
                    <a:pt x="546" y="215"/>
                  </a:cubicBezTo>
                  <a:cubicBezTo>
                    <a:pt x="545" y="216"/>
                    <a:pt x="545" y="216"/>
                    <a:pt x="545" y="216"/>
                  </a:cubicBezTo>
                  <a:cubicBezTo>
                    <a:pt x="545" y="217"/>
                    <a:pt x="545" y="217"/>
                    <a:pt x="545" y="217"/>
                  </a:cubicBezTo>
                  <a:cubicBezTo>
                    <a:pt x="545" y="218"/>
                    <a:pt x="545" y="218"/>
                    <a:pt x="545" y="218"/>
                  </a:cubicBezTo>
                  <a:cubicBezTo>
                    <a:pt x="545" y="219"/>
                    <a:pt x="545" y="219"/>
                    <a:pt x="545" y="219"/>
                  </a:cubicBezTo>
                  <a:cubicBezTo>
                    <a:pt x="545" y="220"/>
                    <a:pt x="545" y="220"/>
                    <a:pt x="545" y="220"/>
                  </a:cubicBezTo>
                  <a:cubicBezTo>
                    <a:pt x="545" y="220"/>
                    <a:pt x="545" y="220"/>
                    <a:pt x="545" y="220"/>
                  </a:cubicBezTo>
                  <a:cubicBezTo>
                    <a:pt x="545" y="221"/>
                    <a:pt x="545" y="221"/>
                    <a:pt x="545" y="221"/>
                  </a:cubicBezTo>
                  <a:cubicBezTo>
                    <a:pt x="544" y="222"/>
                    <a:pt x="544" y="222"/>
                    <a:pt x="544" y="222"/>
                  </a:cubicBezTo>
                  <a:cubicBezTo>
                    <a:pt x="544" y="223"/>
                    <a:pt x="544" y="223"/>
                    <a:pt x="544" y="223"/>
                  </a:cubicBezTo>
                  <a:cubicBezTo>
                    <a:pt x="543" y="223"/>
                    <a:pt x="543" y="223"/>
                    <a:pt x="543" y="223"/>
                  </a:cubicBezTo>
                  <a:cubicBezTo>
                    <a:pt x="543" y="225"/>
                    <a:pt x="543" y="225"/>
                    <a:pt x="543" y="225"/>
                  </a:cubicBezTo>
                  <a:cubicBezTo>
                    <a:pt x="542" y="227"/>
                    <a:pt x="542" y="227"/>
                    <a:pt x="542" y="227"/>
                  </a:cubicBezTo>
                  <a:cubicBezTo>
                    <a:pt x="542" y="226"/>
                    <a:pt x="542" y="226"/>
                    <a:pt x="542" y="226"/>
                  </a:cubicBezTo>
                  <a:cubicBezTo>
                    <a:pt x="542" y="225"/>
                    <a:pt x="542" y="225"/>
                    <a:pt x="542" y="225"/>
                  </a:cubicBezTo>
                  <a:cubicBezTo>
                    <a:pt x="542" y="224"/>
                    <a:pt x="542" y="224"/>
                    <a:pt x="542" y="224"/>
                  </a:cubicBezTo>
                  <a:cubicBezTo>
                    <a:pt x="542" y="224"/>
                    <a:pt x="542" y="224"/>
                    <a:pt x="542" y="224"/>
                  </a:cubicBezTo>
                  <a:cubicBezTo>
                    <a:pt x="540" y="224"/>
                    <a:pt x="540" y="224"/>
                    <a:pt x="540" y="224"/>
                  </a:cubicBezTo>
                  <a:cubicBezTo>
                    <a:pt x="539" y="222"/>
                    <a:pt x="539" y="222"/>
                    <a:pt x="539" y="222"/>
                  </a:cubicBezTo>
                  <a:cubicBezTo>
                    <a:pt x="539" y="221"/>
                    <a:pt x="539" y="221"/>
                    <a:pt x="539" y="221"/>
                  </a:cubicBezTo>
                  <a:cubicBezTo>
                    <a:pt x="537" y="217"/>
                    <a:pt x="537" y="217"/>
                    <a:pt x="537" y="217"/>
                  </a:cubicBezTo>
                  <a:cubicBezTo>
                    <a:pt x="536" y="216"/>
                    <a:pt x="536" y="216"/>
                    <a:pt x="536" y="216"/>
                  </a:cubicBezTo>
                  <a:cubicBezTo>
                    <a:pt x="536" y="216"/>
                    <a:pt x="536" y="216"/>
                    <a:pt x="536" y="216"/>
                  </a:cubicBezTo>
                  <a:cubicBezTo>
                    <a:pt x="537" y="216"/>
                    <a:pt x="537" y="216"/>
                    <a:pt x="537" y="216"/>
                  </a:cubicBezTo>
                  <a:cubicBezTo>
                    <a:pt x="538" y="215"/>
                    <a:pt x="538" y="215"/>
                    <a:pt x="538" y="215"/>
                  </a:cubicBezTo>
                  <a:cubicBezTo>
                    <a:pt x="537" y="215"/>
                    <a:pt x="537" y="215"/>
                    <a:pt x="537" y="215"/>
                  </a:cubicBezTo>
                  <a:cubicBezTo>
                    <a:pt x="536" y="215"/>
                    <a:pt x="536" y="215"/>
                    <a:pt x="536" y="215"/>
                  </a:cubicBezTo>
                  <a:cubicBezTo>
                    <a:pt x="534" y="214"/>
                    <a:pt x="534" y="214"/>
                    <a:pt x="534" y="214"/>
                  </a:cubicBezTo>
                  <a:cubicBezTo>
                    <a:pt x="531" y="209"/>
                    <a:pt x="531" y="209"/>
                    <a:pt x="531" y="209"/>
                  </a:cubicBezTo>
                  <a:cubicBezTo>
                    <a:pt x="528" y="206"/>
                    <a:pt x="528" y="206"/>
                    <a:pt x="528" y="206"/>
                  </a:cubicBezTo>
                  <a:cubicBezTo>
                    <a:pt x="527" y="204"/>
                    <a:pt x="527" y="204"/>
                    <a:pt x="527" y="204"/>
                  </a:cubicBezTo>
                  <a:cubicBezTo>
                    <a:pt x="526" y="203"/>
                    <a:pt x="526" y="203"/>
                    <a:pt x="526" y="203"/>
                  </a:cubicBezTo>
                  <a:cubicBezTo>
                    <a:pt x="524" y="200"/>
                    <a:pt x="524" y="200"/>
                    <a:pt x="524" y="200"/>
                  </a:cubicBezTo>
                  <a:cubicBezTo>
                    <a:pt x="522" y="195"/>
                    <a:pt x="522" y="195"/>
                    <a:pt x="522" y="195"/>
                  </a:cubicBezTo>
                  <a:cubicBezTo>
                    <a:pt x="520" y="191"/>
                    <a:pt x="520" y="191"/>
                    <a:pt x="520" y="191"/>
                  </a:cubicBezTo>
                  <a:cubicBezTo>
                    <a:pt x="520" y="190"/>
                    <a:pt x="520" y="190"/>
                    <a:pt x="520" y="190"/>
                  </a:cubicBezTo>
                  <a:cubicBezTo>
                    <a:pt x="518" y="188"/>
                    <a:pt x="518" y="188"/>
                    <a:pt x="518" y="188"/>
                  </a:cubicBezTo>
                  <a:cubicBezTo>
                    <a:pt x="518" y="185"/>
                    <a:pt x="518" y="185"/>
                    <a:pt x="518" y="185"/>
                  </a:cubicBezTo>
                  <a:cubicBezTo>
                    <a:pt x="517" y="184"/>
                    <a:pt x="517" y="184"/>
                    <a:pt x="517" y="184"/>
                  </a:cubicBezTo>
                  <a:cubicBezTo>
                    <a:pt x="517" y="182"/>
                    <a:pt x="517" y="182"/>
                    <a:pt x="517" y="182"/>
                  </a:cubicBezTo>
                  <a:cubicBezTo>
                    <a:pt x="518" y="181"/>
                    <a:pt x="518" y="181"/>
                    <a:pt x="518" y="181"/>
                  </a:cubicBezTo>
                  <a:cubicBezTo>
                    <a:pt x="519" y="180"/>
                    <a:pt x="519" y="180"/>
                    <a:pt x="519" y="180"/>
                  </a:cubicBezTo>
                  <a:cubicBezTo>
                    <a:pt x="519" y="180"/>
                    <a:pt x="519" y="180"/>
                    <a:pt x="519" y="180"/>
                  </a:cubicBezTo>
                  <a:cubicBezTo>
                    <a:pt x="519" y="179"/>
                    <a:pt x="519" y="179"/>
                    <a:pt x="519" y="179"/>
                  </a:cubicBezTo>
                  <a:cubicBezTo>
                    <a:pt x="519" y="179"/>
                    <a:pt x="519" y="179"/>
                    <a:pt x="519" y="179"/>
                  </a:cubicBezTo>
                  <a:cubicBezTo>
                    <a:pt x="519" y="177"/>
                    <a:pt x="519" y="177"/>
                    <a:pt x="519" y="177"/>
                  </a:cubicBezTo>
                  <a:cubicBezTo>
                    <a:pt x="518" y="175"/>
                    <a:pt x="518" y="175"/>
                    <a:pt x="518" y="175"/>
                  </a:cubicBezTo>
                  <a:cubicBezTo>
                    <a:pt x="516" y="175"/>
                    <a:pt x="516" y="175"/>
                    <a:pt x="516" y="175"/>
                  </a:cubicBezTo>
                  <a:cubicBezTo>
                    <a:pt x="516" y="174"/>
                    <a:pt x="516" y="174"/>
                    <a:pt x="516" y="174"/>
                  </a:cubicBezTo>
                  <a:cubicBezTo>
                    <a:pt x="517" y="173"/>
                    <a:pt x="517" y="173"/>
                    <a:pt x="517" y="173"/>
                  </a:cubicBezTo>
                  <a:cubicBezTo>
                    <a:pt x="519" y="174"/>
                    <a:pt x="519" y="174"/>
                    <a:pt x="519" y="174"/>
                  </a:cubicBezTo>
                  <a:cubicBezTo>
                    <a:pt x="520" y="173"/>
                    <a:pt x="520" y="173"/>
                    <a:pt x="520" y="173"/>
                  </a:cubicBezTo>
                  <a:cubicBezTo>
                    <a:pt x="520" y="172"/>
                    <a:pt x="520" y="172"/>
                    <a:pt x="520" y="172"/>
                  </a:cubicBezTo>
                  <a:cubicBezTo>
                    <a:pt x="520" y="171"/>
                    <a:pt x="520" y="171"/>
                    <a:pt x="520" y="171"/>
                  </a:cubicBezTo>
                  <a:cubicBezTo>
                    <a:pt x="521" y="171"/>
                    <a:pt x="521" y="171"/>
                    <a:pt x="521" y="171"/>
                  </a:cubicBezTo>
                  <a:cubicBezTo>
                    <a:pt x="522" y="171"/>
                    <a:pt x="522" y="171"/>
                    <a:pt x="522" y="171"/>
                  </a:cubicBezTo>
                  <a:cubicBezTo>
                    <a:pt x="521" y="170"/>
                    <a:pt x="521" y="170"/>
                    <a:pt x="521" y="170"/>
                  </a:cubicBezTo>
                  <a:cubicBezTo>
                    <a:pt x="523" y="168"/>
                    <a:pt x="523" y="168"/>
                    <a:pt x="523" y="168"/>
                  </a:cubicBezTo>
                  <a:cubicBezTo>
                    <a:pt x="522" y="166"/>
                    <a:pt x="522" y="166"/>
                    <a:pt x="522" y="166"/>
                  </a:cubicBezTo>
                  <a:cubicBezTo>
                    <a:pt x="522" y="165"/>
                    <a:pt x="522" y="165"/>
                    <a:pt x="522" y="165"/>
                  </a:cubicBezTo>
                  <a:cubicBezTo>
                    <a:pt x="522" y="164"/>
                    <a:pt x="522" y="164"/>
                    <a:pt x="522" y="164"/>
                  </a:cubicBezTo>
                  <a:cubicBezTo>
                    <a:pt x="522" y="163"/>
                    <a:pt x="522" y="163"/>
                    <a:pt x="522" y="163"/>
                  </a:cubicBezTo>
                  <a:cubicBezTo>
                    <a:pt x="522" y="162"/>
                    <a:pt x="522" y="162"/>
                    <a:pt x="522" y="162"/>
                  </a:cubicBezTo>
                  <a:cubicBezTo>
                    <a:pt x="522" y="162"/>
                    <a:pt x="522" y="162"/>
                    <a:pt x="522" y="162"/>
                  </a:cubicBezTo>
                  <a:cubicBezTo>
                    <a:pt x="522" y="160"/>
                    <a:pt x="522" y="160"/>
                    <a:pt x="522" y="160"/>
                  </a:cubicBezTo>
                  <a:cubicBezTo>
                    <a:pt x="523" y="160"/>
                    <a:pt x="523" y="160"/>
                    <a:pt x="523" y="160"/>
                  </a:cubicBezTo>
                  <a:cubicBezTo>
                    <a:pt x="522" y="159"/>
                    <a:pt x="522" y="159"/>
                    <a:pt x="522" y="159"/>
                  </a:cubicBezTo>
                  <a:cubicBezTo>
                    <a:pt x="522" y="159"/>
                    <a:pt x="522" y="159"/>
                    <a:pt x="522" y="159"/>
                  </a:cubicBezTo>
                  <a:cubicBezTo>
                    <a:pt x="522" y="158"/>
                    <a:pt x="522" y="158"/>
                    <a:pt x="522" y="158"/>
                  </a:cubicBezTo>
                  <a:cubicBezTo>
                    <a:pt x="523" y="157"/>
                    <a:pt x="523" y="157"/>
                    <a:pt x="523" y="157"/>
                  </a:cubicBezTo>
                  <a:cubicBezTo>
                    <a:pt x="522" y="157"/>
                    <a:pt x="522" y="157"/>
                    <a:pt x="522" y="157"/>
                  </a:cubicBezTo>
                  <a:cubicBezTo>
                    <a:pt x="522" y="156"/>
                    <a:pt x="522" y="156"/>
                    <a:pt x="522" y="156"/>
                  </a:cubicBezTo>
                  <a:cubicBezTo>
                    <a:pt x="523" y="155"/>
                    <a:pt x="523" y="155"/>
                    <a:pt x="523" y="155"/>
                  </a:cubicBezTo>
                  <a:cubicBezTo>
                    <a:pt x="524" y="155"/>
                    <a:pt x="524" y="155"/>
                    <a:pt x="524" y="155"/>
                  </a:cubicBezTo>
                  <a:cubicBezTo>
                    <a:pt x="523" y="154"/>
                    <a:pt x="523" y="154"/>
                    <a:pt x="523" y="154"/>
                  </a:cubicBezTo>
                  <a:cubicBezTo>
                    <a:pt x="524" y="152"/>
                    <a:pt x="524" y="152"/>
                    <a:pt x="524" y="152"/>
                  </a:cubicBezTo>
                  <a:cubicBezTo>
                    <a:pt x="523" y="152"/>
                    <a:pt x="523" y="152"/>
                    <a:pt x="523" y="152"/>
                  </a:cubicBezTo>
                  <a:cubicBezTo>
                    <a:pt x="523" y="151"/>
                    <a:pt x="523" y="151"/>
                    <a:pt x="523" y="151"/>
                  </a:cubicBezTo>
                  <a:cubicBezTo>
                    <a:pt x="524" y="150"/>
                    <a:pt x="524" y="150"/>
                    <a:pt x="524" y="150"/>
                  </a:cubicBezTo>
                  <a:cubicBezTo>
                    <a:pt x="524" y="149"/>
                    <a:pt x="524" y="149"/>
                    <a:pt x="524" y="149"/>
                  </a:cubicBezTo>
                  <a:cubicBezTo>
                    <a:pt x="523" y="149"/>
                    <a:pt x="523" y="149"/>
                    <a:pt x="523" y="149"/>
                  </a:cubicBezTo>
                  <a:cubicBezTo>
                    <a:pt x="523" y="148"/>
                    <a:pt x="523" y="148"/>
                    <a:pt x="523" y="148"/>
                  </a:cubicBezTo>
                  <a:cubicBezTo>
                    <a:pt x="523" y="147"/>
                    <a:pt x="523" y="147"/>
                    <a:pt x="523" y="147"/>
                  </a:cubicBezTo>
                  <a:cubicBezTo>
                    <a:pt x="524" y="147"/>
                    <a:pt x="524" y="147"/>
                    <a:pt x="524" y="147"/>
                  </a:cubicBezTo>
                  <a:cubicBezTo>
                    <a:pt x="524" y="146"/>
                    <a:pt x="524" y="146"/>
                    <a:pt x="524" y="146"/>
                  </a:cubicBezTo>
                  <a:cubicBezTo>
                    <a:pt x="524" y="146"/>
                    <a:pt x="524" y="146"/>
                    <a:pt x="524" y="146"/>
                  </a:cubicBezTo>
                  <a:cubicBezTo>
                    <a:pt x="525" y="145"/>
                    <a:pt x="525" y="145"/>
                    <a:pt x="525" y="145"/>
                  </a:cubicBezTo>
                  <a:cubicBezTo>
                    <a:pt x="526" y="145"/>
                    <a:pt x="526" y="145"/>
                    <a:pt x="526" y="145"/>
                  </a:cubicBezTo>
                  <a:cubicBezTo>
                    <a:pt x="527" y="144"/>
                    <a:pt x="527" y="144"/>
                    <a:pt x="527" y="144"/>
                  </a:cubicBezTo>
                  <a:cubicBezTo>
                    <a:pt x="527" y="144"/>
                    <a:pt x="527" y="144"/>
                    <a:pt x="527" y="144"/>
                  </a:cubicBezTo>
                  <a:cubicBezTo>
                    <a:pt x="528" y="143"/>
                    <a:pt x="528" y="143"/>
                    <a:pt x="528" y="143"/>
                  </a:cubicBezTo>
                  <a:cubicBezTo>
                    <a:pt x="528" y="143"/>
                    <a:pt x="528" y="143"/>
                    <a:pt x="528" y="143"/>
                  </a:cubicBezTo>
                  <a:cubicBezTo>
                    <a:pt x="528" y="143"/>
                    <a:pt x="528" y="143"/>
                    <a:pt x="528" y="143"/>
                  </a:cubicBezTo>
                  <a:cubicBezTo>
                    <a:pt x="528" y="142"/>
                    <a:pt x="528" y="142"/>
                    <a:pt x="528" y="142"/>
                  </a:cubicBezTo>
                  <a:cubicBezTo>
                    <a:pt x="527" y="142"/>
                    <a:pt x="527" y="142"/>
                    <a:pt x="527" y="142"/>
                  </a:cubicBezTo>
                  <a:cubicBezTo>
                    <a:pt x="527" y="143"/>
                    <a:pt x="527" y="143"/>
                    <a:pt x="527" y="143"/>
                  </a:cubicBezTo>
                  <a:cubicBezTo>
                    <a:pt x="526" y="142"/>
                    <a:pt x="526" y="142"/>
                    <a:pt x="526" y="142"/>
                  </a:cubicBezTo>
                  <a:cubicBezTo>
                    <a:pt x="526" y="141"/>
                    <a:pt x="526" y="141"/>
                    <a:pt x="526" y="141"/>
                  </a:cubicBezTo>
                  <a:cubicBezTo>
                    <a:pt x="527" y="139"/>
                    <a:pt x="527" y="139"/>
                    <a:pt x="527" y="139"/>
                  </a:cubicBezTo>
                  <a:cubicBezTo>
                    <a:pt x="526" y="139"/>
                    <a:pt x="526" y="139"/>
                    <a:pt x="526" y="139"/>
                  </a:cubicBezTo>
                  <a:cubicBezTo>
                    <a:pt x="526" y="138"/>
                    <a:pt x="526" y="138"/>
                    <a:pt x="526" y="138"/>
                  </a:cubicBezTo>
                  <a:cubicBezTo>
                    <a:pt x="526" y="138"/>
                    <a:pt x="526" y="138"/>
                    <a:pt x="526" y="138"/>
                  </a:cubicBezTo>
                  <a:cubicBezTo>
                    <a:pt x="525" y="138"/>
                    <a:pt x="525" y="138"/>
                    <a:pt x="525" y="138"/>
                  </a:cubicBezTo>
                  <a:cubicBezTo>
                    <a:pt x="525" y="138"/>
                    <a:pt x="525" y="138"/>
                    <a:pt x="525" y="138"/>
                  </a:cubicBezTo>
                  <a:cubicBezTo>
                    <a:pt x="525" y="136"/>
                    <a:pt x="525" y="136"/>
                    <a:pt x="525" y="136"/>
                  </a:cubicBezTo>
                  <a:cubicBezTo>
                    <a:pt x="525" y="136"/>
                    <a:pt x="525" y="136"/>
                    <a:pt x="525" y="136"/>
                  </a:cubicBezTo>
                  <a:cubicBezTo>
                    <a:pt x="525" y="136"/>
                    <a:pt x="525" y="136"/>
                    <a:pt x="525" y="136"/>
                  </a:cubicBezTo>
                  <a:cubicBezTo>
                    <a:pt x="525" y="135"/>
                    <a:pt x="525" y="135"/>
                    <a:pt x="525" y="135"/>
                  </a:cubicBezTo>
                  <a:cubicBezTo>
                    <a:pt x="524" y="134"/>
                    <a:pt x="524" y="134"/>
                    <a:pt x="524" y="134"/>
                  </a:cubicBezTo>
                  <a:cubicBezTo>
                    <a:pt x="524" y="134"/>
                    <a:pt x="524" y="134"/>
                    <a:pt x="524" y="134"/>
                  </a:cubicBezTo>
                  <a:cubicBezTo>
                    <a:pt x="524" y="134"/>
                    <a:pt x="524" y="134"/>
                    <a:pt x="524" y="134"/>
                  </a:cubicBezTo>
                  <a:cubicBezTo>
                    <a:pt x="524" y="133"/>
                    <a:pt x="524" y="133"/>
                    <a:pt x="524" y="133"/>
                  </a:cubicBezTo>
                  <a:cubicBezTo>
                    <a:pt x="523" y="132"/>
                    <a:pt x="523" y="132"/>
                    <a:pt x="523" y="132"/>
                  </a:cubicBezTo>
                  <a:cubicBezTo>
                    <a:pt x="523" y="132"/>
                    <a:pt x="523" y="132"/>
                    <a:pt x="523" y="132"/>
                  </a:cubicBezTo>
                  <a:cubicBezTo>
                    <a:pt x="522" y="131"/>
                    <a:pt x="522" y="131"/>
                    <a:pt x="522" y="131"/>
                  </a:cubicBezTo>
                  <a:cubicBezTo>
                    <a:pt x="522" y="131"/>
                    <a:pt x="522" y="131"/>
                    <a:pt x="522" y="131"/>
                  </a:cubicBezTo>
                  <a:cubicBezTo>
                    <a:pt x="522" y="130"/>
                    <a:pt x="522" y="130"/>
                    <a:pt x="522" y="130"/>
                  </a:cubicBezTo>
                  <a:cubicBezTo>
                    <a:pt x="522" y="129"/>
                    <a:pt x="522" y="129"/>
                    <a:pt x="522" y="129"/>
                  </a:cubicBezTo>
                  <a:cubicBezTo>
                    <a:pt x="523" y="128"/>
                    <a:pt x="523" y="128"/>
                    <a:pt x="523" y="128"/>
                  </a:cubicBezTo>
                  <a:cubicBezTo>
                    <a:pt x="524" y="128"/>
                    <a:pt x="524" y="128"/>
                    <a:pt x="524" y="128"/>
                  </a:cubicBezTo>
                  <a:cubicBezTo>
                    <a:pt x="525" y="128"/>
                    <a:pt x="525" y="128"/>
                    <a:pt x="525" y="128"/>
                  </a:cubicBezTo>
                  <a:cubicBezTo>
                    <a:pt x="524" y="127"/>
                    <a:pt x="524" y="127"/>
                    <a:pt x="524" y="127"/>
                  </a:cubicBezTo>
                  <a:cubicBezTo>
                    <a:pt x="526" y="127"/>
                    <a:pt x="526" y="127"/>
                    <a:pt x="526" y="127"/>
                  </a:cubicBezTo>
                  <a:cubicBezTo>
                    <a:pt x="525" y="127"/>
                    <a:pt x="525" y="127"/>
                    <a:pt x="525" y="127"/>
                  </a:cubicBezTo>
                  <a:cubicBezTo>
                    <a:pt x="524" y="127"/>
                    <a:pt x="524" y="127"/>
                    <a:pt x="524" y="127"/>
                  </a:cubicBezTo>
                  <a:cubicBezTo>
                    <a:pt x="524" y="127"/>
                    <a:pt x="524" y="127"/>
                    <a:pt x="524" y="127"/>
                  </a:cubicBezTo>
                  <a:cubicBezTo>
                    <a:pt x="522" y="127"/>
                    <a:pt x="522" y="127"/>
                    <a:pt x="522" y="127"/>
                  </a:cubicBezTo>
                  <a:cubicBezTo>
                    <a:pt x="521" y="126"/>
                    <a:pt x="521" y="126"/>
                    <a:pt x="521" y="126"/>
                  </a:cubicBezTo>
                  <a:cubicBezTo>
                    <a:pt x="521" y="126"/>
                    <a:pt x="521" y="126"/>
                    <a:pt x="521" y="126"/>
                  </a:cubicBezTo>
                  <a:cubicBezTo>
                    <a:pt x="520" y="126"/>
                    <a:pt x="520" y="126"/>
                    <a:pt x="520" y="126"/>
                  </a:cubicBezTo>
                  <a:cubicBezTo>
                    <a:pt x="519" y="127"/>
                    <a:pt x="519" y="127"/>
                    <a:pt x="519" y="127"/>
                  </a:cubicBezTo>
                  <a:cubicBezTo>
                    <a:pt x="518" y="127"/>
                    <a:pt x="518" y="127"/>
                    <a:pt x="518" y="127"/>
                  </a:cubicBezTo>
                  <a:cubicBezTo>
                    <a:pt x="517" y="128"/>
                    <a:pt x="517" y="128"/>
                    <a:pt x="517" y="128"/>
                  </a:cubicBezTo>
                  <a:cubicBezTo>
                    <a:pt x="517" y="128"/>
                    <a:pt x="517" y="128"/>
                    <a:pt x="517" y="128"/>
                  </a:cubicBezTo>
                  <a:cubicBezTo>
                    <a:pt x="517" y="129"/>
                    <a:pt x="517" y="129"/>
                    <a:pt x="517" y="129"/>
                  </a:cubicBezTo>
                  <a:cubicBezTo>
                    <a:pt x="518" y="130"/>
                    <a:pt x="518" y="130"/>
                    <a:pt x="518" y="130"/>
                  </a:cubicBezTo>
                  <a:cubicBezTo>
                    <a:pt x="518" y="130"/>
                    <a:pt x="518" y="130"/>
                    <a:pt x="518" y="130"/>
                  </a:cubicBezTo>
                  <a:cubicBezTo>
                    <a:pt x="518" y="131"/>
                    <a:pt x="518" y="131"/>
                    <a:pt x="518" y="131"/>
                  </a:cubicBezTo>
                  <a:cubicBezTo>
                    <a:pt x="518" y="132"/>
                    <a:pt x="518" y="132"/>
                    <a:pt x="518" y="132"/>
                  </a:cubicBezTo>
                  <a:cubicBezTo>
                    <a:pt x="519" y="133"/>
                    <a:pt x="519" y="133"/>
                    <a:pt x="519" y="133"/>
                  </a:cubicBezTo>
                  <a:cubicBezTo>
                    <a:pt x="519" y="133"/>
                    <a:pt x="519" y="133"/>
                    <a:pt x="519" y="133"/>
                  </a:cubicBezTo>
                  <a:cubicBezTo>
                    <a:pt x="520" y="133"/>
                    <a:pt x="520" y="133"/>
                    <a:pt x="520" y="133"/>
                  </a:cubicBezTo>
                  <a:cubicBezTo>
                    <a:pt x="520" y="135"/>
                    <a:pt x="520" y="135"/>
                    <a:pt x="520" y="135"/>
                  </a:cubicBezTo>
                  <a:cubicBezTo>
                    <a:pt x="521" y="135"/>
                    <a:pt x="521" y="135"/>
                    <a:pt x="521" y="135"/>
                  </a:cubicBezTo>
                  <a:cubicBezTo>
                    <a:pt x="521" y="136"/>
                    <a:pt x="521" y="136"/>
                    <a:pt x="521" y="136"/>
                  </a:cubicBezTo>
                  <a:cubicBezTo>
                    <a:pt x="522" y="137"/>
                    <a:pt x="522" y="137"/>
                    <a:pt x="522" y="137"/>
                  </a:cubicBezTo>
                  <a:cubicBezTo>
                    <a:pt x="521" y="137"/>
                    <a:pt x="521" y="137"/>
                    <a:pt x="521" y="137"/>
                  </a:cubicBezTo>
                  <a:cubicBezTo>
                    <a:pt x="521" y="137"/>
                    <a:pt x="521" y="137"/>
                    <a:pt x="521" y="137"/>
                  </a:cubicBezTo>
                  <a:cubicBezTo>
                    <a:pt x="520" y="136"/>
                    <a:pt x="520" y="136"/>
                    <a:pt x="520" y="136"/>
                  </a:cubicBezTo>
                  <a:cubicBezTo>
                    <a:pt x="519" y="136"/>
                    <a:pt x="519" y="136"/>
                    <a:pt x="519" y="136"/>
                  </a:cubicBezTo>
                  <a:cubicBezTo>
                    <a:pt x="519" y="137"/>
                    <a:pt x="519" y="137"/>
                    <a:pt x="519" y="137"/>
                  </a:cubicBezTo>
                  <a:cubicBezTo>
                    <a:pt x="518" y="138"/>
                    <a:pt x="518" y="138"/>
                    <a:pt x="518" y="138"/>
                  </a:cubicBezTo>
                  <a:cubicBezTo>
                    <a:pt x="519" y="139"/>
                    <a:pt x="519" y="139"/>
                    <a:pt x="519" y="139"/>
                  </a:cubicBezTo>
                  <a:cubicBezTo>
                    <a:pt x="518" y="140"/>
                    <a:pt x="518" y="140"/>
                    <a:pt x="518" y="140"/>
                  </a:cubicBezTo>
                  <a:cubicBezTo>
                    <a:pt x="518" y="140"/>
                    <a:pt x="518" y="140"/>
                    <a:pt x="518" y="140"/>
                  </a:cubicBezTo>
                  <a:cubicBezTo>
                    <a:pt x="518" y="140"/>
                    <a:pt x="518" y="140"/>
                    <a:pt x="518" y="140"/>
                  </a:cubicBezTo>
                  <a:cubicBezTo>
                    <a:pt x="518" y="141"/>
                    <a:pt x="518" y="141"/>
                    <a:pt x="518" y="141"/>
                  </a:cubicBezTo>
                  <a:cubicBezTo>
                    <a:pt x="518" y="141"/>
                    <a:pt x="518" y="141"/>
                    <a:pt x="518" y="141"/>
                  </a:cubicBezTo>
                  <a:cubicBezTo>
                    <a:pt x="518" y="142"/>
                    <a:pt x="518" y="142"/>
                    <a:pt x="518" y="142"/>
                  </a:cubicBezTo>
                  <a:cubicBezTo>
                    <a:pt x="518" y="142"/>
                    <a:pt x="518" y="142"/>
                    <a:pt x="518" y="142"/>
                  </a:cubicBezTo>
                  <a:cubicBezTo>
                    <a:pt x="518" y="143"/>
                    <a:pt x="518" y="143"/>
                    <a:pt x="518" y="143"/>
                  </a:cubicBezTo>
                  <a:cubicBezTo>
                    <a:pt x="518" y="145"/>
                    <a:pt x="518" y="145"/>
                    <a:pt x="518" y="145"/>
                  </a:cubicBezTo>
                  <a:cubicBezTo>
                    <a:pt x="517" y="145"/>
                    <a:pt x="517" y="145"/>
                    <a:pt x="517" y="145"/>
                  </a:cubicBezTo>
                  <a:cubicBezTo>
                    <a:pt x="517" y="146"/>
                    <a:pt x="517" y="146"/>
                    <a:pt x="517" y="146"/>
                  </a:cubicBezTo>
                  <a:cubicBezTo>
                    <a:pt x="517" y="146"/>
                    <a:pt x="517" y="146"/>
                    <a:pt x="517" y="146"/>
                  </a:cubicBezTo>
                  <a:cubicBezTo>
                    <a:pt x="516" y="147"/>
                    <a:pt x="516" y="147"/>
                    <a:pt x="516" y="147"/>
                  </a:cubicBezTo>
                  <a:cubicBezTo>
                    <a:pt x="516" y="147"/>
                    <a:pt x="516" y="147"/>
                    <a:pt x="516" y="147"/>
                  </a:cubicBezTo>
                  <a:cubicBezTo>
                    <a:pt x="515" y="146"/>
                    <a:pt x="515" y="146"/>
                    <a:pt x="515" y="146"/>
                  </a:cubicBezTo>
                  <a:cubicBezTo>
                    <a:pt x="516" y="145"/>
                    <a:pt x="516" y="145"/>
                    <a:pt x="516" y="145"/>
                  </a:cubicBezTo>
                  <a:cubicBezTo>
                    <a:pt x="515" y="144"/>
                    <a:pt x="515" y="144"/>
                    <a:pt x="515" y="144"/>
                  </a:cubicBezTo>
                  <a:cubicBezTo>
                    <a:pt x="515" y="144"/>
                    <a:pt x="515" y="144"/>
                    <a:pt x="515" y="144"/>
                  </a:cubicBezTo>
                  <a:cubicBezTo>
                    <a:pt x="514" y="145"/>
                    <a:pt x="514" y="145"/>
                    <a:pt x="514" y="145"/>
                  </a:cubicBezTo>
                  <a:cubicBezTo>
                    <a:pt x="514" y="145"/>
                    <a:pt x="514" y="145"/>
                    <a:pt x="514" y="145"/>
                  </a:cubicBezTo>
                  <a:cubicBezTo>
                    <a:pt x="513" y="146"/>
                    <a:pt x="513" y="146"/>
                    <a:pt x="513" y="146"/>
                  </a:cubicBezTo>
                  <a:cubicBezTo>
                    <a:pt x="513" y="144"/>
                    <a:pt x="513" y="144"/>
                    <a:pt x="513" y="144"/>
                  </a:cubicBezTo>
                  <a:cubicBezTo>
                    <a:pt x="512" y="144"/>
                    <a:pt x="512" y="144"/>
                    <a:pt x="512" y="144"/>
                  </a:cubicBezTo>
                  <a:cubicBezTo>
                    <a:pt x="512" y="144"/>
                    <a:pt x="512" y="144"/>
                    <a:pt x="512" y="144"/>
                  </a:cubicBezTo>
                  <a:cubicBezTo>
                    <a:pt x="511" y="144"/>
                    <a:pt x="511" y="144"/>
                    <a:pt x="511" y="144"/>
                  </a:cubicBezTo>
                  <a:cubicBezTo>
                    <a:pt x="511" y="144"/>
                    <a:pt x="511" y="144"/>
                    <a:pt x="511" y="144"/>
                  </a:cubicBezTo>
                  <a:cubicBezTo>
                    <a:pt x="511" y="144"/>
                    <a:pt x="511" y="144"/>
                    <a:pt x="511" y="144"/>
                  </a:cubicBezTo>
                  <a:cubicBezTo>
                    <a:pt x="512" y="143"/>
                    <a:pt x="512" y="143"/>
                    <a:pt x="512" y="143"/>
                  </a:cubicBezTo>
                  <a:cubicBezTo>
                    <a:pt x="511" y="143"/>
                    <a:pt x="511" y="143"/>
                    <a:pt x="511" y="143"/>
                  </a:cubicBezTo>
                  <a:cubicBezTo>
                    <a:pt x="511" y="142"/>
                    <a:pt x="511" y="142"/>
                    <a:pt x="511" y="142"/>
                  </a:cubicBezTo>
                  <a:cubicBezTo>
                    <a:pt x="512" y="142"/>
                    <a:pt x="512" y="142"/>
                    <a:pt x="512" y="142"/>
                  </a:cubicBezTo>
                  <a:cubicBezTo>
                    <a:pt x="511" y="141"/>
                    <a:pt x="511" y="141"/>
                    <a:pt x="511" y="141"/>
                  </a:cubicBezTo>
                  <a:cubicBezTo>
                    <a:pt x="511" y="141"/>
                    <a:pt x="511" y="141"/>
                    <a:pt x="511" y="141"/>
                  </a:cubicBezTo>
                  <a:cubicBezTo>
                    <a:pt x="512" y="140"/>
                    <a:pt x="512" y="140"/>
                    <a:pt x="512" y="140"/>
                  </a:cubicBezTo>
                  <a:cubicBezTo>
                    <a:pt x="511" y="140"/>
                    <a:pt x="511" y="140"/>
                    <a:pt x="511" y="140"/>
                  </a:cubicBezTo>
                  <a:cubicBezTo>
                    <a:pt x="511" y="139"/>
                    <a:pt x="511" y="139"/>
                    <a:pt x="511" y="139"/>
                  </a:cubicBezTo>
                  <a:cubicBezTo>
                    <a:pt x="511" y="139"/>
                    <a:pt x="511" y="139"/>
                    <a:pt x="511" y="139"/>
                  </a:cubicBezTo>
                  <a:cubicBezTo>
                    <a:pt x="511" y="138"/>
                    <a:pt x="511" y="138"/>
                    <a:pt x="511" y="138"/>
                  </a:cubicBezTo>
                  <a:cubicBezTo>
                    <a:pt x="510" y="137"/>
                    <a:pt x="510" y="137"/>
                    <a:pt x="510" y="137"/>
                  </a:cubicBezTo>
                  <a:cubicBezTo>
                    <a:pt x="510" y="137"/>
                    <a:pt x="510" y="137"/>
                    <a:pt x="510" y="137"/>
                  </a:cubicBezTo>
                  <a:cubicBezTo>
                    <a:pt x="510" y="137"/>
                    <a:pt x="510" y="137"/>
                    <a:pt x="510" y="137"/>
                  </a:cubicBezTo>
                  <a:cubicBezTo>
                    <a:pt x="509" y="138"/>
                    <a:pt x="509" y="138"/>
                    <a:pt x="509" y="138"/>
                  </a:cubicBezTo>
                  <a:cubicBezTo>
                    <a:pt x="509" y="138"/>
                    <a:pt x="509" y="138"/>
                    <a:pt x="509" y="138"/>
                  </a:cubicBezTo>
                  <a:cubicBezTo>
                    <a:pt x="509" y="139"/>
                    <a:pt x="509" y="139"/>
                    <a:pt x="509" y="139"/>
                  </a:cubicBezTo>
                  <a:cubicBezTo>
                    <a:pt x="508" y="140"/>
                    <a:pt x="508" y="140"/>
                    <a:pt x="508" y="140"/>
                  </a:cubicBezTo>
                  <a:cubicBezTo>
                    <a:pt x="508" y="140"/>
                    <a:pt x="508" y="140"/>
                    <a:pt x="508" y="140"/>
                  </a:cubicBezTo>
                  <a:cubicBezTo>
                    <a:pt x="507" y="139"/>
                    <a:pt x="507" y="139"/>
                    <a:pt x="507" y="139"/>
                  </a:cubicBezTo>
                  <a:cubicBezTo>
                    <a:pt x="507" y="139"/>
                    <a:pt x="507" y="139"/>
                    <a:pt x="507" y="139"/>
                  </a:cubicBezTo>
                  <a:cubicBezTo>
                    <a:pt x="507" y="139"/>
                    <a:pt x="507" y="139"/>
                    <a:pt x="507" y="139"/>
                  </a:cubicBezTo>
                  <a:cubicBezTo>
                    <a:pt x="506" y="138"/>
                    <a:pt x="506" y="138"/>
                    <a:pt x="506" y="138"/>
                  </a:cubicBezTo>
                  <a:cubicBezTo>
                    <a:pt x="505" y="138"/>
                    <a:pt x="505" y="138"/>
                    <a:pt x="505" y="138"/>
                  </a:cubicBezTo>
                  <a:cubicBezTo>
                    <a:pt x="505" y="138"/>
                    <a:pt x="505" y="138"/>
                    <a:pt x="505" y="138"/>
                  </a:cubicBezTo>
                  <a:cubicBezTo>
                    <a:pt x="505" y="138"/>
                    <a:pt x="505" y="138"/>
                    <a:pt x="505" y="138"/>
                  </a:cubicBezTo>
                  <a:cubicBezTo>
                    <a:pt x="505" y="139"/>
                    <a:pt x="505" y="139"/>
                    <a:pt x="505" y="139"/>
                  </a:cubicBezTo>
                  <a:cubicBezTo>
                    <a:pt x="504" y="139"/>
                    <a:pt x="504" y="139"/>
                    <a:pt x="504" y="139"/>
                  </a:cubicBezTo>
                  <a:cubicBezTo>
                    <a:pt x="504" y="140"/>
                    <a:pt x="504" y="140"/>
                    <a:pt x="504" y="140"/>
                  </a:cubicBezTo>
                  <a:cubicBezTo>
                    <a:pt x="502" y="140"/>
                    <a:pt x="502" y="140"/>
                    <a:pt x="502" y="140"/>
                  </a:cubicBezTo>
                  <a:cubicBezTo>
                    <a:pt x="502" y="140"/>
                    <a:pt x="502" y="140"/>
                    <a:pt x="502" y="140"/>
                  </a:cubicBezTo>
                  <a:cubicBezTo>
                    <a:pt x="501" y="140"/>
                    <a:pt x="501" y="140"/>
                    <a:pt x="501" y="140"/>
                  </a:cubicBezTo>
                  <a:cubicBezTo>
                    <a:pt x="501" y="141"/>
                    <a:pt x="501" y="141"/>
                    <a:pt x="501" y="141"/>
                  </a:cubicBezTo>
                  <a:cubicBezTo>
                    <a:pt x="499" y="140"/>
                    <a:pt x="499" y="140"/>
                    <a:pt x="499" y="140"/>
                  </a:cubicBezTo>
                  <a:cubicBezTo>
                    <a:pt x="498" y="142"/>
                    <a:pt x="498" y="142"/>
                    <a:pt x="498" y="142"/>
                  </a:cubicBezTo>
                  <a:cubicBezTo>
                    <a:pt x="498" y="142"/>
                    <a:pt x="498" y="142"/>
                    <a:pt x="498" y="142"/>
                  </a:cubicBezTo>
                  <a:cubicBezTo>
                    <a:pt x="498" y="143"/>
                    <a:pt x="498" y="143"/>
                    <a:pt x="498" y="143"/>
                  </a:cubicBezTo>
                  <a:cubicBezTo>
                    <a:pt x="497" y="144"/>
                    <a:pt x="497" y="144"/>
                    <a:pt x="497" y="144"/>
                  </a:cubicBezTo>
                  <a:cubicBezTo>
                    <a:pt x="497" y="144"/>
                    <a:pt x="497" y="144"/>
                    <a:pt x="497" y="144"/>
                  </a:cubicBezTo>
                  <a:cubicBezTo>
                    <a:pt x="498" y="145"/>
                    <a:pt x="498" y="145"/>
                    <a:pt x="498" y="145"/>
                  </a:cubicBezTo>
                  <a:cubicBezTo>
                    <a:pt x="498" y="146"/>
                    <a:pt x="498" y="146"/>
                    <a:pt x="498" y="146"/>
                  </a:cubicBezTo>
                  <a:cubicBezTo>
                    <a:pt x="499" y="147"/>
                    <a:pt x="499" y="147"/>
                    <a:pt x="499" y="147"/>
                  </a:cubicBezTo>
                  <a:cubicBezTo>
                    <a:pt x="498" y="147"/>
                    <a:pt x="498" y="147"/>
                    <a:pt x="498" y="147"/>
                  </a:cubicBezTo>
                  <a:cubicBezTo>
                    <a:pt x="498" y="150"/>
                    <a:pt x="498" y="150"/>
                    <a:pt x="498" y="150"/>
                  </a:cubicBezTo>
                  <a:cubicBezTo>
                    <a:pt x="499" y="151"/>
                    <a:pt x="499" y="151"/>
                    <a:pt x="499" y="151"/>
                  </a:cubicBezTo>
                  <a:cubicBezTo>
                    <a:pt x="498" y="152"/>
                    <a:pt x="498" y="152"/>
                    <a:pt x="498" y="152"/>
                  </a:cubicBezTo>
                  <a:cubicBezTo>
                    <a:pt x="498" y="152"/>
                    <a:pt x="498" y="152"/>
                    <a:pt x="498" y="152"/>
                  </a:cubicBezTo>
                  <a:cubicBezTo>
                    <a:pt x="498" y="153"/>
                    <a:pt x="498" y="153"/>
                    <a:pt x="498" y="153"/>
                  </a:cubicBezTo>
                  <a:cubicBezTo>
                    <a:pt x="497" y="153"/>
                    <a:pt x="497" y="153"/>
                    <a:pt x="497" y="153"/>
                  </a:cubicBezTo>
                  <a:cubicBezTo>
                    <a:pt x="497" y="155"/>
                    <a:pt x="497" y="155"/>
                    <a:pt x="497" y="155"/>
                  </a:cubicBezTo>
                  <a:cubicBezTo>
                    <a:pt x="497" y="155"/>
                    <a:pt x="497" y="155"/>
                    <a:pt x="497" y="155"/>
                  </a:cubicBezTo>
                  <a:cubicBezTo>
                    <a:pt x="497" y="156"/>
                    <a:pt x="497" y="156"/>
                    <a:pt x="497" y="156"/>
                  </a:cubicBezTo>
                  <a:cubicBezTo>
                    <a:pt x="496" y="158"/>
                    <a:pt x="496" y="158"/>
                    <a:pt x="496" y="158"/>
                  </a:cubicBezTo>
                  <a:cubicBezTo>
                    <a:pt x="497" y="159"/>
                    <a:pt x="497" y="159"/>
                    <a:pt x="497" y="159"/>
                  </a:cubicBezTo>
                  <a:cubicBezTo>
                    <a:pt x="496" y="159"/>
                    <a:pt x="496" y="159"/>
                    <a:pt x="496" y="159"/>
                  </a:cubicBezTo>
                  <a:cubicBezTo>
                    <a:pt x="497" y="161"/>
                    <a:pt x="497" y="161"/>
                    <a:pt x="497" y="161"/>
                  </a:cubicBezTo>
                  <a:cubicBezTo>
                    <a:pt x="497" y="161"/>
                    <a:pt x="497" y="161"/>
                    <a:pt x="497" y="161"/>
                  </a:cubicBezTo>
                  <a:cubicBezTo>
                    <a:pt x="497" y="162"/>
                    <a:pt x="497" y="162"/>
                    <a:pt x="497" y="162"/>
                  </a:cubicBezTo>
                  <a:cubicBezTo>
                    <a:pt x="497" y="162"/>
                    <a:pt x="497" y="162"/>
                    <a:pt x="497" y="162"/>
                  </a:cubicBezTo>
                  <a:cubicBezTo>
                    <a:pt x="498" y="162"/>
                    <a:pt x="498" y="162"/>
                    <a:pt x="498" y="162"/>
                  </a:cubicBezTo>
                  <a:cubicBezTo>
                    <a:pt x="499" y="162"/>
                    <a:pt x="499" y="162"/>
                    <a:pt x="499" y="162"/>
                  </a:cubicBezTo>
                  <a:cubicBezTo>
                    <a:pt x="499" y="161"/>
                    <a:pt x="499" y="161"/>
                    <a:pt x="499" y="161"/>
                  </a:cubicBezTo>
                  <a:cubicBezTo>
                    <a:pt x="499" y="161"/>
                    <a:pt x="499" y="161"/>
                    <a:pt x="499" y="161"/>
                  </a:cubicBezTo>
                  <a:cubicBezTo>
                    <a:pt x="500" y="161"/>
                    <a:pt x="500" y="161"/>
                    <a:pt x="500" y="161"/>
                  </a:cubicBezTo>
                  <a:cubicBezTo>
                    <a:pt x="500" y="161"/>
                    <a:pt x="500" y="161"/>
                    <a:pt x="500" y="161"/>
                  </a:cubicBezTo>
                  <a:cubicBezTo>
                    <a:pt x="500" y="161"/>
                    <a:pt x="500" y="161"/>
                    <a:pt x="500" y="161"/>
                  </a:cubicBezTo>
                  <a:cubicBezTo>
                    <a:pt x="500" y="161"/>
                    <a:pt x="500" y="161"/>
                    <a:pt x="500" y="161"/>
                  </a:cubicBezTo>
                  <a:cubicBezTo>
                    <a:pt x="501" y="161"/>
                    <a:pt x="501" y="161"/>
                    <a:pt x="501" y="161"/>
                  </a:cubicBezTo>
                  <a:cubicBezTo>
                    <a:pt x="502" y="162"/>
                    <a:pt x="502" y="162"/>
                    <a:pt x="502" y="162"/>
                  </a:cubicBezTo>
                  <a:cubicBezTo>
                    <a:pt x="502" y="162"/>
                    <a:pt x="502" y="162"/>
                    <a:pt x="502" y="162"/>
                  </a:cubicBezTo>
                  <a:cubicBezTo>
                    <a:pt x="501" y="162"/>
                    <a:pt x="501" y="162"/>
                    <a:pt x="501" y="162"/>
                  </a:cubicBezTo>
                  <a:cubicBezTo>
                    <a:pt x="502" y="163"/>
                    <a:pt x="502" y="163"/>
                    <a:pt x="502" y="163"/>
                  </a:cubicBezTo>
                  <a:cubicBezTo>
                    <a:pt x="502" y="163"/>
                    <a:pt x="502" y="163"/>
                    <a:pt x="502" y="163"/>
                  </a:cubicBezTo>
                  <a:cubicBezTo>
                    <a:pt x="501" y="163"/>
                    <a:pt x="501" y="163"/>
                    <a:pt x="501" y="163"/>
                  </a:cubicBezTo>
                  <a:cubicBezTo>
                    <a:pt x="501" y="164"/>
                    <a:pt x="501" y="164"/>
                    <a:pt x="501" y="164"/>
                  </a:cubicBezTo>
                  <a:cubicBezTo>
                    <a:pt x="500" y="163"/>
                    <a:pt x="500" y="163"/>
                    <a:pt x="500" y="163"/>
                  </a:cubicBezTo>
                  <a:cubicBezTo>
                    <a:pt x="500" y="164"/>
                    <a:pt x="500" y="164"/>
                    <a:pt x="500" y="164"/>
                  </a:cubicBezTo>
                  <a:cubicBezTo>
                    <a:pt x="500" y="164"/>
                    <a:pt x="500" y="164"/>
                    <a:pt x="500" y="164"/>
                  </a:cubicBezTo>
                  <a:cubicBezTo>
                    <a:pt x="500" y="165"/>
                    <a:pt x="500" y="165"/>
                    <a:pt x="500" y="165"/>
                  </a:cubicBezTo>
                  <a:cubicBezTo>
                    <a:pt x="499" y="166"/>
                    <a:pt x="499" y="166"/>
                    <a:pt x="499" y="166"/>
                  </a:cubicBezTo>
                  <a:cubicBezTo>
                    <a:pt x="498" y="165"/>
                    <a:pt x="498" y="165"/>
                    <a:pt x="498" y="165"/>
                  </a:cubicBezTo>
                  <a:cubicBezTo>
                    <a:pt x="498" y="165"/>
                    <a:pt x="498" y="165"/>
                    <a:pt x="498" y="165"/>
                  </a:cubicBezTo>
                  <a:cubicBezTo>
                    <a:pt x="498" y="164"/>
                    <a:pt x="498" y="164"/>
                    <a:pt x="498" y="164"/>
                  </a:cubicBezTo>
                  <a:cubicBezTo>
                    <a:pt x="497" y="165"/>
                    <a:pt x="497" y="165"/>
                    <a:pt x="497" y="165"/>
                  </a:cubicBezTo>
                  <a:cubicBezTo>
                    <a:pt x="497" y="164"/>
                    <a:pt x="497" y="164"/>
                    <a:pt x="497" y="164"/>
                  </a:cubicBezTo>
                  <a:cubicBezTo>
                    <a:pt x="496" y="164"/>
                    <a:pt x="496" y="164"/>
                    <a:pt x="496" y="164"/>
                  </a:cubicBezTo>
                  <a:cubicBezTo>
                    <a:pt x="496" y="165"/>
                    <a:pt x="496" y="165"/>
                    <a:pt x="496" y="165"/>
                  </a:cubicBezTo>
                  <a:cubicBezTo>
                    <a:pt x="496" y="166"/>
                    <a:pt x="496" y="166"/>
                    <a:pt x="496" y="166"/>
                  </a:cubicBezTo>
                  <a:cubicBezTo>
                    <a:pt x="496" y="166"/>
                    <a:pt x="496" y="166"/>
                    <a:pt x="496" y="166"/>
                  </a:cubicBezTo>
                  <a:cubicBezTo>
                    <a:pt x="495" y="166"/>
                    <a:pt x="495" y="166"/>
                    <a:pt x="495" y="166"/>
                  </a:cubicBezTo>
                  <a:cubicBezTo>
                    <a:pt x="495" y="167"/>
                    <a:pt x="495" y="167"/>
                    <a:pt x="495" y="167"/>
                  </a:cubicBezTo>
                  <a:cubicBezTo>
                    <a:pt x="495" y="167"/>
                    <a:pt x="495" y="167"/>
                    <a:pt x="495" y="167"/>
                  </a:cubicBezTo>
                  <a:cubicBezTo>
                    <a:pt x="495" y="168"/>
                    <a:pt x="495" y="168"/>
                    <a:pt x="495" y="168"/>
                  </a:cubicBezTo>
                  <a:cubicBezTo>
                    <a:pt x="494" y="167"/>
                    <a:pt x="494" y="167"/>
                    <a:pt x="494" y="167"/>
                  </a:cubicBezTo>
                  <a:cubicBezTo>
                    <a:pt x="493" y="166"/>
                    <a:pt x="493" y="166"/>
                    <a:pt x="493" y="166"/>
                  </a:cubicBezTo>
                  <a:cubicBezTo>
                    <a:pt x="492" y="166"/>
                    <a:pt x="492" y="166"/>
                    <a:pt x="492" y="166"/>
                  </a:cubicBezTo>
                  <a:cubicBezTo>
                    <a:pt x="493" y="167"/>
                    <a:pt x="493" y="167"/>
                    <a:pt x="493" y="167"/>
                  </a:cubicBezTo>
                  <a:cubicBezTo>
                    <a:pt x="492" y="168"/>
                    <a:pt x="492" y="168"/>
                    <a:pt x="492" y="168"/>
                  </a:cubicBezTo>
                  <a:cubicBezTo>
                    <a:pt x="492" y="168"/>
                    <a:pt x="492" y="168"/>
                    <a:pt x="492" y="168"/>
                  </a:cubicBezTo>
                  <a:cubicBezTo>
                    <a:pt x="492" y="169"/>
                    <a:pt x="492" y="169"/>
                    <a:pt x="492" y="169"/>
                  </a:cubicBezTo>
                  <a:cubicBezTo>
                    <a:pt x="491" y="169"/>
                    <a:pt x="491" y="169"/>
                    <a:pt x="491" y="169"/>
                  </a:cubicBezTo>
                  <a:cubicBezTo>
                    <a:pt x="490" y="169"/>
                    <a:pt x="490" y="169"/>
                    <a:pt x="490" y="169"/>
                  </a:cubicBezTo>
                  <a:cubicBezTo>
                    <a:pt x="489" y="168"/>
                    <a:pt x="489" y="168"/>
                    <a:pt x="489" y="168"/>
                  </a:cubicBezTo>
                  <a:cubicBezTo>
                    <a:pt x="488" y="168"/>
                    <a:pt x="488" y="168"/>
                    <a:pt x="488" y="168"/>
                  </a:cubicBezTo>
                  <a:cubicBezTo>
                    <a:pt x="488" y="168"/>
                    <a:pt x="488" y="168"/>
                    <a:pt x="488" y="168"/>
                  </a:cubicBezTo>
                  <a:cubicBezTo>
                    <a:pt x="488" y="167"/>
                    <a:pt x="488" y="167"/>
                    <a:pt x="488" y="167"/>
                  </a:cubicBezTo>
                  <a:cubicBezTo>
                    <a:pt x="489" y="167"/>
                    <a:pt x="489" y="167"/>
                    <a:pt x="489" y="167"/>
                  </a:cubicBezTo>
                  <a:cubicBezTo>
                    <a:pt x="489" y="166"/>
                    <a:pt x="489" y="166"/>
                    <a:pt x="489" y="166"/>
                  </a:cubicBezTo>
                  <a:cubicBezTo>
                    <a:pt x="489" y="166"/>
                    <a:pt x="489" y="166"/>
                    <a:pt x="489" y="166"/>
                  </a:cubicBezTo>
                  <a:cubicBezTo>
                    <a:pt x="491" y="166"/>
                    <a:pt x="491" y="166"/>
                    <a:pt x="491" y="166"/>
                  </a:cubicBezTo>
                  <a:cubicBezTo>
                    <a:pt x="492" y="165"/>
                    <a:pt x="492" y="165"/>
                    <a:pt x="492" y="165"/>
                  </a:cubicBezTo>
                  <a:cubicBezTo>
                    <a:pt x="492" y="165"/>
                    <a:pt x="492" y="165"/>
                    <a:pt x="492" y="165"/>
                  </a:cubicBezTo>
                  <a:cubicBezTo>
                    <a:pt x="491" y="164"/>
                    <a:pt x="491" y="164"/>
                    <a:pt x="491" y="164"/>
                  </a:cubicBezTo>
                  <a:cubicBezTo>
                    <a:pt x="490" y="165"/>
                    <a:pt x="490" y="165"/>
                    <a:pt x="490" y="165"/>
                  </a:cubicBezTo>
                  <a:cubicBezTo>
                    <a:pt x="489" y="165"/>
                    <a:pt x="489" y="165"/>
                    <a:pt x="489" y="165"/>
                  </a:cubicBezTo>
                  <a:cubicBezTo>
                    <a:pt x="489" y="165"/>
                    <a:pt x="489" y="165"/>
                    <a:pt x="489" y="165"/>
                  </a:cubicBezTo>
                  <a:cubicBezTo>
                    <a:pt x="488" y="164"/>
                    <a:pt x="488" y="164"/>
                    <a:pt x="488" y="164"/>
                  </a:cubicBezTo>
                  <a:cubicBezTo>
                    <a:pt x="488" y="164"/>
                    <a:pt x="488" y="164"/>
                    <a:pt x="488" y="164"/>
                  </a:cubicBezTo>
                  <a:cubicBezTo>
                    <a:pt x="486" y="164"/>
                    <a:pt x="486" y="164"/>
                    <a:pt x="486" y="164"/>
                  </a:cubicBezTo>
                  <a:cubicBezTo>
                    <a:pt x="485" y="164"/>
                    <a:pt x="485" y="164"/>
                    <a:pt x="485" y="164"/>
                  </a:cubicBezTo>
                  <a:cubicBezTo>
                    <a:pt x="485" y="164"/>
                    <a:pt x="485" y="164"/>
                    <a:pt x="485" y="164"/>
                  </a:cubicBezTo>
                  <a:cubicBezTo>
                    <a:pt x="485" y="164"/>
                    <a:pt x="485" y="164"/>
                    <a:pt x="485" y="164"/>
                  </a:cubicBezTo>
                  <a:cubicBezTo>
                    <a:pt x="484" y="164"/>
                    <a:pt x="484" y="164"/>
                    <a:pt x="484" y="164"/>
                  </a:cubicBezTo>
                  <a:cubicBezTo>
                    <a:pt x="484" y="164"/>
                    <a:pt x="484" y="164"/>
                    <a:pt x="484" y="164"/>
                  </a:cubicBezTo>
                  <a:cubicBezTo>
                    <a:pt x="483" y="164"/>
                    <a:pt x="483" y="164"/>
                    <a:pt x="483" y="164"/>
                  </a:cubicBezTo>
                  <a:cubicBezTo>
                    <a:pt x="482" y="163"/>
                    <a:pt x="482" y="163"/>
                    <a:pt x="482" y="163"/>
                  </a:cubicBezTo>
                  <a:cubicBezTo>
                    <a:pt x="481" y="164"/>
                    <a:pt x="481" y="164"/>
                    <a:pt x="481" y="164"/>
                  </a:cubicBezTo>
                  <a:cubicBezTo>
                    <a:pt x="480" y="163"/>
                    <a:pt x="480" y="163"/>
                    <a:pt x="480" y="163"/>
                  </a:cubicBezTo>
                  <a:cubicBezTo>
                    <a:pt x="479" y="163"/>
                    <a:pt x="479" y="163"/>
                    <a:pt x="479" y="163"/>
                  </a:cubicBezTo>
                  <a:cubicBezTo>
                    <a:pt x="478" y="164"/>
                    <a:pt x="478" y="164"/>
                    <a:pt x="478" y="164"/>
                  </a:cubicBezTo>
                  <a:cubicBezTo>
                    <a:pt x="477" y="165"/>
                    <a:pt x="477" y="165"/>
                    <a:pt x="477" y="165"/>
                  </a:cubicBezTo>
                  <a:cubicBezTo>
                    <a:pt x="477" y="165"/>
                    <a:pt x="477" y="165"/>
                    <a:pt x="477" y="165"/>
                  </a:cubicBezTo>
                  <a:cubicBezTo>
                    <a:pt x="478" y="166"/>
                    <a:pt x="478" y="166"/>
                    <a:pt x="478" y="166"/>
                  </a:cubicBezTo>
                  <a:cubicBezTo>
                    <a:pt x="477" y="166"/>
                    <a:pt x="477" y="166"/>
                    <a:pt x="477" y="166"/>
                  </a:cubicBezTo>
                  <a:cubicBezTo>
                    <a:pt x="477" y="166"/>
                    <a:pt x="477" y="166"/>
                    <a:pt x="477" y="166"/>
                  </a:cubicBezTo>
                  <a:cubicBezTo>
                    <a:pt x="476" y="167"/>
                    <a:pt x="476" y="167"/>
                    <a:pt x="476" y="167"/>
                  </a:cubicBezTo>
                  <a:cubicBezTo>
                    <a:pt x="477" y="167"/>
                    <a:pt x="477" y="167"/>
                    <a:pt x="477" y="167"/>
                  </a:cubicBezTo>
                  <a:cubicBezTo>
                    <a:pt x="478" y="167"/>
                    <a:pt x="478" y="167"/>
                    <a:pt x="478" y="167"/>
                  </a:cubicBezTo>
                  <a:cubicBezTo>
                    <a:pt x="478" y="167"/>
                    <a:pt x="478" y="167"/>
                    <a:pt x="478" y="167"/>
                  </a:cubicBezTo>
                  <a:cubicBezTo>
                    <a:pt x="478" y="168"/>
                    <a:pt x="478" y="168"/>
                    <a:pt x="478" y="168"/>
                  </a:cubicBezTo>
                  <a:cubicBezTo>
                    <a:pt x="476" y="168"/>
                    <a:pt x="476" y="168"/>
                    <a:pt x="476" y="168"/>
                  </a:cubicBezTo>
                  <a:cubicBezTo>
                    <a:pt x="476" y="168"/>
                    <a:pt x="476" y="168"/>
                    <a:pt x="476" y="168"/>
                  </a:cubicBezTo>
                  <a:cubicBezTo>
                    <a:pt x="474" y="168"/>
                    <a:pt x="474" y="168"/>
                    <a:pt x="474" y="168"/>
                  </a:cubicBezTo>
                  <a:cubicBezTo>
                    <a:pt x="474" y="168"/>
                    <a:pt x="474" y="168"/>
                    <a:pt x="474" y="168"/>
                  </a:cubicBezTo>
                  <a:cubicBezTo>
                    <a:pt x="474" y="169"/>
                    <a:pt x="474" y="169"/>
                    <a:pt x="474" y="169"/>
                  </a:cubicBezTo>
                  <a:cubicBezTo>
                    <a:pt x="473" y="168"/>
                    <a:pt x="473" y="168"/>
                    <a:pt x="473" y="168"/>
                  </a:cubicBezTo>
                  <a:cubicBezTo>
                    <a:pt x="473" y="169"/>
                    <a:pt x="473" y="169"/>
                    <a:pt x="473" y="169"/>
                  </a:cubicBezTo>
                  <a:cubicBezTo>
                    <a:pt x="472" y="169"/>
                    <a:pt x="472" y="169"/>
                    <a:pt x="472" y="169"/>
                  </a:cubicBezTo>
                  <a:cubicBezTo>
                    <a:pt x="472" y="168"/>
                    <a:pt x="472" y="168"/>
                    <a:pt x="472" y="168"/>
                  </a:cubicBezTo>
                  <a:cubicBezTo>
                    <a:pt x="470" y="168"/>
                    <a:pt x="470" y="168"/>
                    <a:pt x="470" y="168"/>
                  </a:cubicBezTo>
                  <a:cubicBezTo>
                    <a:pt x="470" y="169"/>
                    <a:pt x="470" y="169"/>
                    <a:pt x="470" y="169"/>
                  </a:cubicBezTo>
                  <a:cubicBezTo>
                    <a:pt x="468" y="168"/>
                    <a:pt x="468" y="168"/>
                    <a:pt x="468" y="168"/>
                  </a:cubicBezTo>
                  <a:cubicBezTo>
                    <a:pt x="467" y="169"/>
                    <a:pt x="467" y="169"/>
                    <a:pt x="467" y="169"/>
                  </a:cubicBezTo>
                  <a:cubicBezTo>
                    <a:pt x="467" y="169"/>
                    <a:pt x="467" y="169"/>
                    <a:pt x="467" y="169"/>
                  </a:cubicBezTo>
                  <a:cubicBezTo>
                    <a:pt x="468" y="170"/>
                    <a:pt x="468" y="170"/>
                    <a:pt x="468" y="170"/>
                  </a:cubicBezTo>
                  <a:cubicBezTo>
                    <a:pt x="467" y="171"/>
                    <a:pt x="467" y="171"/>
                    <a:pt x="467" y="171"/>
                  </a:cubicBezTo>
                  <a:cubicBezTo>
                    <a:pt x="467" y="172"/>
                    <a:pt x="467" y="172"/>
                    <a:pt x="467" y="172"/>
                  </a:cubicBezTo>
                  <a:cubicBezTo>
                    <a:pt x="466" y="171"/>
                    <a:pt x="466" y="171"/>
                    <a:pt x="466" y="171"/>
                  </a:cubicBezTo>
                  <a:cubicBezTo>
                    <a:pt x="466" y="171"/>
                    <a:pt x="466" y="171"/>
                    <a:pt x="466" y="171"/>
                  </a:cubicBezTo>
                  <a:cubicBezTo>
                    <a:pt x="466" y="170"/>
                    <a:pt x="466" y="170"/>
                    <a:pt x="466" y="170"/>
                  </a:cubicBezTo>
                  <a:cubicBezTo>
                    <a:pt x="465" y="169"/>
                    <a:pt x="465" y="169"/>
                    <a:pt x="465" y="169"/>
                  </a:cubicBezTo>
                  <a:cubicBezTo>
                    <a:pt x="465" y="170"/>
                    <a:pt x="465" y="170"/>
                    <a:pt x="465" y="170"/>
                  </a:cubicBezTo>
                  <a:cubicBezTo>
                    <a:pt x="464" y="170"/>
                    <a:pt x="464" y="170"/>
                    <a:pt x="464" y="170"/>
                  </a:cubicBezTo>
                  <a:cubicBezTo>
                    <a:pt x="463" y="170"/>
                    <a:pt x="463" y="170"/>
                    <a:pt x="463" y="170"/>
                  </a:cubicBezTo>
                  <a:cubicBezTo>
                    <a:pt x="462" y="171"/>
                    <a:pt x="462" y="171"/>
                    <a:pt x="462" y="171"/>
                  </a:cubicBezTo>
                  <a:cubicBezTo>
                    <a:pt x="461" y="170"/>
                    <a:pt x="461" y="170"/>
                    <a:pt x="461" y="170"/>
                  </a:cubicBezTo>
                  <a:cubicBezTo>
                    <a:pt x="460" y="171"/>
                    <a:pt x="460" y="171"/>
                    <a:pt x="460" y="171"/>
                  </a:cubicBezTo>
                  <a:cubicBezTo>
                    <a:pt x="459" y="171"/>
                    <a:pt x="459" y="171"/>
                    <a:pt x="459" y="171"/>
                  </a:cubicBezTo>
                  <a:cubicBezTo>
                    <a:pt x="457" y="172"/>
                    <a:pt x="457" y="172"/>
                    <a:pt x="457" y="172"/>
                  </a:cubicBezTo>
                  <a:cubicBezTo>
                    <a:pt x="456" y="173"/>
                    <a:pt x="456" y="173"/>
                    <a:pt x="456" y="173"/>
                  </a:cubicBezTo>
                  <a:cubicBezTo>
                    <a:pt x="456" y="172"/>
                    <a:pt x="456" y="172"/>
                    <a:pt x="456" y="172"/>
                  </a:cubicBezTo>
                  <a:cubicBezTo>
                    <a:pt x="455" y="172"/>
                    <a:pt x="455" y="172"/>
                    <a:pt x="455" y="172"/>
                  </a:cubicBezTo>
                  <a:cubicBezTo>
                    <a:pt x="455" y="173"/>
                    <a:pt x="455" y="173"/>
                    <a:pt x="455" y="173"/>
                  </a:cubicBezTo>
                  <a:cubicBezTo>
                    <a:pt x="453" y="174"/>
                    <a:pt x="453" y="174"/>
                    <a:pt x="453" y="174"/>
                  </a:cubicBezTo>
                  <a:cubicBezTo>
                    <a:pt x="453" y="175"/>
                    <a:pt x="453" y="175"/>
                    <a:pt x="453" y="175"/>
                  </a:cubicBezTo>
                  <a:cubicBezTo>
                    <a:pt x="452" y="175"/>
                    <a:pt x="452" y="175"/>
                    <a:pt x="452" y="175"/>
                  </a:cubicBezTo>
                  <a:cubicBezTo>
                    <a:pt x="452" y="176"/>
                    <a:pt x="452" y="176"/>
                    <a:pt x="452" y="176"/>
                  </a:cubicBezTo>
                  <a:cubicBezTo>
                    <a:pt x="453" y="178"/>
                    <a:pt x="453" y="178"/>
                    <a:pt x="453" y="178"/>
                  </a:cubicBezTo>
                  <a:cubicBezTo>
                    <a:pt x="453" y="180"/>
                    <a:pt x="453" y="180"/>
                    <a:pt x="453" y="180"/>
                  </a:cubicBezTo>
                  <a:cubicBezTo>
                    <a:pt x="452" y="181"/>
                    <a:pt x="452" y="181"/>
                    <a:pt x="452" y="181"/>
                  </a:cubicBezTo>
                  <a:cubicBezTo>
                    <a:pt x="451" y="182"/>
                    <a:pt x="451" y="182"/>
                    <a:pt x="451" y="182"/>
                  </a:cubicBezTo>
                  <a:cubicBezTo>
                    <a:pt x="451" y="183"/>
                    <a:pt x="451" y="183"/>
                    <a:pt x="451" y="183"/>
                  </a:cubicBezTo>
                  <a:cubicBezTo>
                    <a:pt x="451" y="185"/>
                    <a:pt x="451" y="185"/>
                    <a:pt x="451" y="185"/>
                  </a:cubicBezTo>
                  <a:cubicBezTo>
                    <a:pt x="452" y="185"/>
                    <a:pt x="452" y="185"/>
                    <a:pt x="452" y="185"/>
                  </a:cubicBezTo>
                  <a:cubicBezTo>
                    <a:pt x="452" y="186"/>
                    <a:pt x="452" y="186"/>
                    <a:pt x="452" y="186"/>
                  </a:cubicBezTo>
                  <a:cubicBezTo>
                    <a:pt x="451" y="186"/>
                    <a:pt x="451" y="186"/>
                    <a:pt x="451" y="186"/>
                  </a:cubicBezTo>
                  <a:cubicBezTo>
                    <a:pt x="451" y="186"/>
                    <a:pt x="451" y="186"/>
                    <a:pt x="451" y="186"/>
                  </a:cubicBezTo>
                  <a:cubicBezTo>
                    <a:pt x="451" y="187"/>
                    <a:pt x="451" y="187"/>
                    <a:pt x="451" y="187"/>
                  </a:cubicBezTo>
                  <a:cubicBezTo>
                    <a:pt x="450" y="188"/>
                    <a:pt x="450" y="188"/>
                    <a:pt x="450" y="188"/>
                  </a:cubicBezTo>
                  <a:cubicBezTo>
                    <a:pt x="451" y="189"/>
                    <a:pt x="451" y="189"/>
                    <a:pt x="451" y="189"/>
                  </a:cubicBezTo>
                  <a:cubicBezTo>
                    <a:pt x="450" y="190"/>
                    <a:pt x="450" y="190"/>
                    <a:pt x="450" y="190"/>
                  </a:cubicBezTo>
                  <a:cubicBezTo>
                    <a:pt x="450" y="191"/>
                    <a:pt x="450" y="191"/>
                    <a:pt x="450" y="191"/>
                  </a:cubicBezTo>
                  <a:cubicBezTo>
                    <a:pt x="448" y="192"/>
                    <a:pt x="448" y="192"/>
                    <a:pt x="448" y="192"/>
                  </a:cubicBezTo>
                  <a:cubicBezTo>
                    <a:pt x="449" y="193"/>
                    <a:pt x="449" y="193"/>
                    <a:pt x="449" y="193"/>
                  </a:cubicBezTo>
                  <a:cubicBezTo>
                    <a:pt x="448" y="193"/>
                    <a:pt x="448" y="193"/>
                    <a:pt x="448" y="193"/>
                  </a:cubicBezTo>
                  <a:cubicBezTo>
                    <a:pt x="448" y="195"/>
                    <a:pt x="448" y="195"/>
                    <a:pt x="448" y="195"/>
                  </a:cubicBezTo>
                  <a:cubicBezTo>
                    <a:pt x="447" y="195"/>
                    <a:pt x="447" y="195"/>
                    <a:pt x="447" y="195"/>
                  </a:cubicBezTo>
                  <a:cubicBezTo>
                    <a:pt x="447" y="197"/>
                    <a:pt x="447" y="197"/>
                    <a:pt x="447" y="197"/>
                  </a:cubicBezTo>
                  <a:cubicBezTo>
                    <a:pt x="447" y="198"/>
                    <a:pt x="447" y="198"/>
                    <a:pt x="447" y="198"/>
                  </a:cubicBezTo>
                  <a:cubicBezTo>
                    <a:pt x="447" y="199"/>
                    <a:pt x="447" y="199"/>
                    <a:pt x="447" y="199"/>
                  </a:cubicBezTo>
                  <a:cubicBezTo>
                    <a:pt x="447" y="200"/>
                    <a:pt x="447" y="200"/>
                    <a:pt x="447" y="200"/>
                  </a:cubicBezTo>
                  <a:cubicBezTo>
                    <a:pt x="446" y="200"/>
                    <a:pt x="446" y="200"/>
                    <a:pt x="446" y="200"/>
                  </a:cubicBezTo>
                  <a:cubicBezTo>
                    <a:pt x="446" y="201"/>
                    <a:pt x="446" y="201"/>
                    <a:pt x="446" y="201"/>
                  </a:cubicBezTo>
                  <a:cubicBezTo>
                    <a:pt x="445" y="202"/>
                    <a:pt x="445" y="202"/>
                    <a:pt x="445" y="202"/>
                  </a:cubicBezTo>
                  <a:cubicBezTo>
                    <a:pt x="445" y="203"/>
                    <a:pt x="445" y="203"/>
                    <a:pt x="445" y="203"/>
                  </a:cubicBezTo>
                  <a:cubicBezTo>
                    <a:pt x="445" y="203"/>
                    <a:pt x="445" y="203"/>
                    <a:pt x="445" y="203"/>
                  </a:cubicBezTo>
                  <a:cubicBezTo>
                    <a:pt x="445" y="204"/>
                    <a:pt x="445" y="204"/>
                    <a:pt x="445" y="204"/>
                  </a:cubicBezTo>
                  <a:cubicBezTo>
                    <a:pt x="444" y="205"/>
                    <a:pt x="444" y="205"/>
                    <a:pt x="444" y="205"/>
                  </a:cubicBezTo>
                  <a:cubicBezTo>
                    <a:pt x="444" y="206"/>
                    <a:pt x="444" y="206"/>
                    <a:pt x="444" y="206"/>
                  </a:cubicBezTo>
                  <a:cubicBezTo>
                    <a:pt x="442" y="207"/>
                    <a:pt x="442" y="207"/>
                    <a:pt x="442" y="207"/>
                  </a:cubicBezTo>
                  <a:cubicBezTo>
                    <a:pt x="442" y="208"/>
                    <a:pt x="442" y="208"/>
                    <a:pt x="442" y="208"/>
                  </a:cubicBezTo>
                  <a:cubicBezTo>
                    <a:pt x="441" y="209"/>
                    <a:pt x="441" y="209"/>
                    <a:pt x="441" y="209"/>
                  </a:cubicBezTo>
                  <a:cubicBezTo>
                    <a:pt x="441" y="210"/>
                    <a:pt x="441" y="210"/>
                    <a:pt x="441" y="210"/>
                  </a:cubicBezTo>
                  <a:cubicBezTo>
                    <a:pt x="441" y="211"/>
                    <a:pt x="441" y="211"/>
                    <a:pt x="441" y="211"/>
                  </a:cubicBezTo>
                  <a:cubicBezTo>
                    <a:pt x="441" y="212"/>
                    <a:pt x="441" y="212"/>
                    <a:pt x="441" y="212"/>
                  </a:cubicBezTo>
                  <a:cubicBezTo>
                    <a:pt x="442" y="212"/>
                    <a:pt x="442" y="212"/>
                    <a:pt x="442" y="212"/>
                  </a:cubicBezTo>
                  <a:cubicBezTo>
                    <a:pt x="443" y="212"/>
                    <a:pt x="443" y="212"/>
                    <a:pt x="443" y="212"/>
                  </a:cubicBezTo>
                  <a:cubicBezTo>
                    <a:pt x="444" y="212"/>
                    <a:pt x="444" y="212"/>
                    <a:pt x="444" y="212"/>
                  </a:cubicBezTo>
                  <a:cubicBezTo>
                    <a:pt x="444" y="212"/>
                    <a:pt x="444" y="212"/>
                    <a:pt x="444" y="212"/>
                  </a:cubicBezTo>
                  <a:cubicBezTo>
                    <a:pt x="446" y="212"/>
                    <a:pt x="446" y="212"/>
                    <a:pt x="446" y="212"/>
                  </a:cubicBezTo>
                  <a:cubicBezTo>
                    <a:pt x="446" y="212"/>
                    <a:pt x="446" y="212"/>
                    <a:pt x="446" y="212"/>
                  </a:cubicBezTo>
                  <a:cubicBezTo>
                    <a:pt x="447" y="211"/>
                    <a:pt x="447" y="211"/>
                    <a:pt x="447" y="211"/>
                  </a:cubicBezTo>
                  <a:cubicBezTo>
                    <a:pt x="447" y="211"/>
                    <a:pt x="447" y="211"/>
                    <a:pt x="447" y="211"/>
                  </a:cubicBezTo>
                  <a:cubicBezTo>
                    <a:pt x="448" y="211"/>
                    <a:pt x="448" y="211"/>
                    <a:pt x="448" y="211"/>
                  </a:cubicBezTo>
                  <a:cubicBezTo>
                    <a:pt x="448" y="213"/>
                    <a:pt x="448" y="213"/>
                    <a:pt x="448" y="213"/>
                  </a:cubicBezTo>
                  <a:cubicBezTo>
                    <a:pt x="449" y="214"/>
                    <a:pt x="449" y="214"/>
                    <a:pt x="449" y="214"/>
                  </a:cubicBezTo>
                  <a:cubicBezTo>
                    <a:pt x="450" y="215"/>
                    <a:pt x="450" y="215"/>
                    <a:pt x="450" y="215"/>
                  </a:cubicBezTo>
                  <a:cubicBezTo>
                    <a:pt x="450" y="216"/>
                    <a:pt x="450" y="216"/>
                    <a:pt x="450" y="216"/>
                  </a:cubicBezTo>
                  <a:cubicBezTo>
                    <a:pt x="451" y="217"/>
                    <a:pt x="451" y="217"/>
                    <a:pt x="451" y="217"/>
                  </a:cubicBezTo>
                  <a:cubicBezTo>
                    <a:pt x="451" y="217"/>
                    <a:pt x="451" y="217"/>
                    <a:pt x="451" y="217"/>
                  </a:cubicBezTo>
                  <a:cubicBezTo>
                    <a:pt x="452" y="217"/>
                    <a:pt x="452" y="217"/>
                    <a:pt x="452" y="217"/>
                  </a:cubicBezTo>
                  <a:cubicBezTo>
                    <a:pt x="452" y="216"/>
                    <a:pt x="452" y="216"/>
                    <a:pt x="452" y="216"/>
                  </a:cubicBezTo>
                  <a:cubicBezTo>
                    <a:pt x="453" y="216"/>
                    <a:pt x="453" y="216"/>
                    <a:pt x="453" y="216"/>
                  </a:cubicBezTo>
                  <a:cubicBezTo>
                    <a:pt x="453" y="215"/>
                    <a:pt x="453" y="215"/>
                    <a:pt x="453" y="215"/>
                  </a:cubicBezTo>
                  <a:cubicBezTo>
                    <a:pt x="453" y="216"/>
                    <a:pt x="453" y="216"/>
                    <a:pt x="453" y="216"/>
                  </a:cubicBezTo>
                  <a:cubicBezTo>
                    <a:pt x="454" y="215"/>
                    <a:pt x="454" y="215"/>
                    <a:pt x="454" y="215"/>
                  </a:cubicBezTo>
                  <a:cubicBezTo>
                    <a:pt x="455" y="216"/>
                    <a:pt x="455" y="216"/>
                    <a:pt x="455" y="216"/>
                  </a:cubicBezTo>
                  <a:cubicBezTo>
                    <a:pt x="455" y="216"/>
                    <a:pt x="455" y="216"/>
                    <a:pt x="455" y="216"/>
                  </a:cubicBezTo>
                  <a:cubicBezTo>
                    <a:pt x="454" y="216"/>
                    <a:pt x="454" y="216"/>
                    <a:pt x="454" y="216"/>
                  </a:cubicBezTo>
                  <a:cubicBezTo>
                    <a:pt x="454" y="218"/>
                    <a:pt x="454" y="218"/>
                    <a:pt x="454" y="218"/>
                  </a:cubicBezTo>
                  <a:cubicBezTo>
                    <a:pt x="454" y="218"/>
                    <a:pt x="454" y="218"/>
                    <a:pt x="454" y="218"/>
                  </a:cubicBezTo>
                  <a:cubicBezTo>
                    <a:pt x="453" y="218"/>
                    <a:pt x="453" y="218"/>
                    <a:pt x="453" y="218"/>
                  </a:cubicBezTo>
                  <a:cubicBezTo>
                    <a:pt x="453" y="219"/>
                    <a:pt x="453" y="219"/>
                    <a:pt x="453" y="219"/>
                  </a:cubicBezTo>
                  <a:cubicBezTo>
                    <a:pt x="455" y="218"/>
                    <a:pt x="455" y="218"/>
                    <a:pt x="455" y="218"/>
                  </a:cubicBezTo>
                  <a:cubicBezTo>
                    <a:pt x="456" y="218"/>
                    <a:pt x="456" y="218"/>
                    <a:pt x="456" y="218"/>
                  </a:cubicBezTo>
                  <a:cubicBezTo>
                    <a:pt x="457" y="217"/>
                    <a:pt x="457" y="217"/>
                    <a:pt x="457" y="217"/>
                  </a:cubicBezTo>
                  <a:cubicBezTo>
                    <a:pt x="457" y="216"/>
                    <a:pt x="457" y="216"/>
                    <a:pt x="457" y="216"/>
                  </a:cubicBezTo>
                  <a:cubicBezTo>
                    <a:pt x="457" y="215"/>
                    <a:pt x="457" y="215"/>
                    <a:pt x="457" y="215"/>
                  </a:cubicBezTo>
                  <a:cubicBezTo>
                    <a:pt x="457" y="216"/>
                    <a:pt x="457" y="216"/>
                    <a:pt x="457" y="216"/>
                  </a:cubicBezTo>
                  <a:cubicBezTo>
                    <a:pt x="457" y="217"/>
                    <a:pt x="457" y="217"/>
                    <a:pt x="457" y="217"/>
                  </a:cubicBezTo>
                  <a:cubicBezTo>
                    <a:pt x="457" y="218"/>
                    <a:pt x="457" y="218"/>
                    <a:pt x="457" y="218"/>
                  </a:cubicBezTo>
                  <a:cubicBezTo>
                    <a:pt x="458" y="218"/>
                    <a:pt x="458" y="218"/>
                    <a:pt x="458" y="218"/>
                  </a:cubicBezTo>
                  <a:cubicBezTo>
                    <a:pt x="458" y="217"/>
                    <a:pt x="458" y="217"/>
                    <a:pt x="458" y="217"/>
                  </a:cubicBezTo>
                  <a:cubicBezTo>
                    <a:pt x="458" y="215"/>
                    <a:pt x="458" y="215"/>
                    <a:pt x="458" y="215"/>
                  </a:cubicBezTo>
                  <a:cubicBezTo>
                    <a:pt x="458" y="215"/>
                    <a:pt x="458" y="215"/>
                    <a:pt x="458" y="215"/>
                  </a:cubicBezTo>
                  <a:cubicBezTo>
                    <a:pt x="457" y="214"/>
                    <a:pt x="457" y="214"/>
                    <a:pt x="457" y="214"/>
                  </a:cubicBezTo>
                  <a:cubicBezTo>
                    <a:pt x="457" y="213"/>
                    <a:pt x="457" y="213"/>
                    <a:pt x="457" y="213"/>
                  </a:cubicBezTo>
                  <a:cubicBezTo>
                    <a:pt x="458" y="213"/>
                    <a:pt x="458" y="213"/>
                    <a:pt x="458" y="213"/>
                  </a:cubicBezTo>
                  <a:cubicBezTo>
                    <a:pt x="459" y="213"/>
                    <a:pt x="459" y="213"/>
                    <a:pt x="459" y="213"/>
                  </a:cubicBezTo>
                  <a:cubicBezTo>
                    <a:pt x="459" y="213"/>
                    <a:pt x="459" y="213"/>
                    <a:pt x="459" y="213"/>
                  </a:cubicBezTo>
                  <a:cubicBezTo>
                    <a:pt x="459" y="214"/>
                    <a:pt x="459" y="214"/>
                    <a:pt x="459" y="214"/>
                  </a:cubicBezTo>
                  <a:cubicBezTo>
                    <a:pt x="459" y="214"/>
                    <a:pt x="459" y="214"/>
                    <a:pt x="459" y="214"/>
                  </a:cubicBezTo>
                  <a:cubicBezTo>
                    <a:pt x="460" y="213"/>
                    <a:pt x="460" y="213"/>
                    <a:pt x="460" y="213"/>
                  </a:cubicBezTo>
                  <a:cubicBezTo>
                    <a:pt x="461" y="213"/>
                    <a:pt x="461" y="213"/>
                    <a:pt x="461" y="213"/>
                  </a:cubicBezTo>
                  <a:cubicBezTo>
                    <a:pt x="462" y="213"/>
                    <a:pt x="462" y="213"/>
                    <a:pt x="462" y="213"/>
                  </a:cubicBezTo>
                  <a:cubicBezTo>
                    <a:pt x="463" y="213"/>
                    <a:pt x="463" y="213"/>
                    <a:pt x="463" y="213"/>
                  </a:cubicBezTo>
                  <a:cubicBezTo>
                    <a:pt x="464" y="213"/>
                    <a:pt x="464" y="213"/>
                    <a:pt x="464" y="213"/>
                  </a:cubicBezTo>
                  <a:cubicBezTo>
                    <a:pt x="464" y="214"/>
                    <a:pt x="464" y="214"/>
                    <a:pt x="464" y="214"/>
                  </a:cubicBezTo>
                  <a:cubicBezTo>
                    <a:pt x="465" y="215"/>
                    <a:pt x="465" y="215"/>
                    <a:pt x="465" y="215"/>
                  </a:cubicBezTo>
                  <a:cubicBezTo>
                    <a:pt x="465" y="215"/>
                    <a:pt x="465" y="215"/>
                    <a:pt x="465" y="215"/>
                  </a:cubicBezTo>
                  <a:cubicBezTo>
                    <a:pt x="467" y="215"/>
                    <a:pt x="467" y="215"/>
                    <a:pt x="467" y="215"/>
                  </a:cubicBezTo>
                  <a:cubicBezTo>
                    <a:pt x="467" y="216"/>
                    <a:pt x="467" y="216"/>
                    <a:pt x="467" y="216"/>
                  </a:cubicBezTo>
                  <a:cubicBezTo>
                    <a:pt x="469" y="216"/>
                    <a:pt x="469" y="216"/>
                    <a:pt x="469" y="216"/>
                  </a:cubicBezTo>
                  <a:cubicBezTo>
                    <a:pt x="469" y="217"/>
                    <a:pt x="469" y="217"/>
                    <a:pt x="469" y="217"/>
                  </a:cubicBezTo>
                  <a:cubicBezTo>
                    <a:pt x="470" y="217"/>
                    <a:pt x="470" y="217"/>
                    <a:pt x="470" y="217"/>
                  </a:cubicBezTo>
                  <a:cubicBezTo>
                    <a:pt x="470" y="218"/>
                    <a:pt x="470" y="218"/>
                    <a:pt x="470" y="218"/>
                  </a:cubicBezTo>
                  <a:cubicBezTo>
                    <a:pt x="471" y="218"/>
                    <a:pt x="471" y="218"/>
                    <a:pt x="471" y="218"/>
                  </a:cubicBezTo>
                  <a:cubicBezTo>
                    <a:pt x="472" y="219"/>
                    <a:pt x="472" y="219"/>
                    <a:pt x="472" y="219"/>
                  </a:cubicBezTo>
                  <a:cubicBezTo>
                    <a:pt x="471" y="220"/>
                    <a:pt x="471" y="220"/>
                    <a:pt x="471" y="220"/>
                  </a:cubicBezTo>
                  <a:cubicBezTo>
                    <a:pt x="471" y="220"/>
                    <a:pt x="471" y="220"/>
                    <a:pt x="471" y="220"/>
                  </a:cubicBezTo>
                  <a:cubicBezTo>
                    <a:pt x="471" y="221"/>
                    <a:pt x="471" y="221"/>
                    <a:pt x="471" y="221"/>
                  </a:cubicBezTo>
                  <a:cubicBezTo>
                    <a:pt x="471" y="222"/>
                    <a:pt x="471" y="222"/>
                    <a:pt x="471" y="222"/>
                  </a:cubicBezTo>
                  <a:cubicBezTo>
                    <a:pt x="472" y="222"/>
                    <a:pt x="472" y="222"/>
                    <a:pt x="472" y="222"/>
                  </a:cubicBezTo>
                  <a:cubicBezTo>
                    <a:pt x="473" y="223"/>
                    <a:pt x="473" y="223"/>
                    <a:pt x="473" y="223"/>
                  </a:cubicBezTo>
                  <a:cubicBezTo>
                    <a:pt x="473" y="224"/>
                    <a:pt x="473" y="224"/>
                    <a:pt x="473" y="224"/>
                  </a:cubicBezTo>
                  <a:cubicBezTo>
                    <a:pt x="473" y="224"/>
                    <a:pt x="473" y="224"/>
                    <a:pt x="473" y="224"/>
                  </a:cubicBezTo>
                  <a:cubicBezTo>
                    <a:pt x="473" y="225"/>
                    <a:pt x="473" y="225"/>
                    <a:pt x="473" y="225"/>
                  </a:cubicBezTo>
                  <a:cubicBezTo>
                    <a:pt x="474" y="226"/>
                    <a:pt x="474" y="226"/>
                    <a:pt x="474" y="226"/>
                  </a:cubicBezTo>
                  <a:cubicBezTo>
                    <a:pt x="474" y="226"/>
                    <a:pt x="474" y="226"/>
                    <a:pt x="474" y="226"/>
                  </a:cubicBezTo>
                  <a:cubicBezTo>
                    <a:pt x="475" y="225"/>
                    <a:pt x="475" y="225"/>
                    <a:pt x="475" y="225"/>
                  </a:cubicBezTo>
                  <a:cubicBezTo>
                    <a:pt x="475" y="226"/>
                    <a:pt x="475" y="226"/>
                    <a:pt x="475" y="226"/>
                  </a:cubicBezTo>
                  <a:cubicBezTo>
                    <a:pt x="475" y="227"/>
                    <a:pt x="475" y="227"/>
                    <a:pt x="475" y="227"/>
                  </a:cubicBezTo>
                  <a:cubicBezTo>
                    <a:pt x="475" y="228"/>
                    <a:pt x="475" y="228"/>
                    <a:pt x="475" y="228"/>
                  </a:cubicBezTo>
                  <a:cubicBezTo>
                    <a:pt x="476" y="228"/>
                    <a:pt x="476" y="228"/>
                    <a:pt x="476" y="228"/>
                  </a:cubicBezTo>
                  <a:cubicBezTo>
                    <a:pt x="475" y="229"/>
                    <a:pt x="475" y="229"/>
                    <a:pt x="475" y="229"/>
                  </a:cubicBezTo>
                  <a:cubicBezTo>
                    <a:pt x="475" y="229"/>
                    <a:pt x="475" y="229"/>
                    <a:pt x="475" y="229"/>
                  </a:cubicBezTo>
                  <a:cubicBezTo>
                    <a:pt x="475" y="230"/>
                    <a:pt x="475" y="230"/>
                    <a:pt x="475" y="230"/>
                  </a:cubicBezTo>
                  <a:cubicBezTo>
                    <a:pt x="475" y="231"/>
                    <a:pt x="475" y="231"/>
                    <a:pt x="475" y="231"/>
                  </a:cubicBezTo>
                  <a:cubicBezTo>
                    <a:pt x="475" y="231"/>
                    <a:pt x="475" y="231"/>
                    <a:pt x="475" y="231"/>
                  </a:cubicBezTo>
                  <a:cubicBezTo>
                    <a:pt x="475" y="231"/>
                    <a:pt x="475" y="231"/>
                    <a:pt x="475" y="231"/>
                  </a:cubicBezTo>
                  <a:cubicBezTo>
                    <a:pt x="475" y="232"/>
                    <a:pt x="475" y="232"/>
                    <a:pt x="475" y="232"/>
                  </a:cubicBezTo>
                  <a:cubicBezTo>
                    <a:pt x="475" y="232"/>
                    <a:pt x="475" y="232"/>
                    <a:pt x="475" y="232"/>
                  </a:cubicBezTo>
                  <a:cubicBezTo>
                    <a:pt x="475" y="233"/>
                    <a:pt x="475" y="233"/>
                    <a:pt x="475" y="233"/>
                  </a:cubicBezTo>
                  <a:cubicBezTo>
                    <a:pt x="476" y="235"/>
                    <a:pt x="476" y="235"/>
                    <a:pt x="476" y="235"/>
                  </a:cubicBezTo>
                  <a:cubicBezTo>
                    <a:pt x="475" y="235"/>
                    <a:pt x="475" y="235"/>
                    <a:pt x="475" y="235"/>
                  </a:cubicBezTo>
                  <a:cubicBezTo>
                    <a:pt x="476" y="237"/>
                    <a:pt x="476" y="237"/>
                    <a:pt x="476" y="237"/>
                  </a:cubicBezTo>
                  <a:cubicBezTo>
                    <a:pt x="476" y="237"/>
                    <a:pt x="476" y="237"/>
                    <a:pt x="476" y="237"/>
                  </a:cubicBezTo>
                  <a:cubicBezTo>
                    <a:pt x="476" y="238"/>
                    <a:pt x="476" y="238"/>
                    <a:pt x="476" y="238"/>
                  </a:cubicBezTo>
                  <a:cubicBezTo>
                    <a:pt x="477" y="241"/>
                    <a:pt x="477" y="241"/>
                    <a:pt x="477" y="241"/>
                  </a:cubicBezTo>
                  <a:cubicBezTo>
                    <a:pt x="477" y="241"/>
                    <a:pt x="477" y="241"/>
                    <a:pt x="477" y="241"/>
                  </a:cubicBezTo>
                  <a:cubicBezTo>
                    <a:pt x="478" y="240"/>
                    <a:pt x="478" y="240"/>
                    <a:pt x="478" y="240"/>
                  </a:cubicBezTo>
                  <a:cubicBezTo>
                    <a:pt x="478" y="241"/>
                    <a:pt x="478" y="241"/>
                    <a:pt x="478" y="241"/>
                  </a:cubicBezTo>
                  <a:cubicBezTo>
                    <a:pt x="477" y="242"/>
                    <a:pt x="477" y="242"/>
                    <a:pt x="477" y="242"/>
                  </a:cubicBezTo>
                  <a:cubicBezTo>
                    <a:pt x="477" y="242"/>
                    <a:pt x="477" y="242"/>
                    <a:pt x="477" y="242"/>
                  </a:cubicBezTo>
                  <a:cubicBezTo>
                    <a:pt x="478" y="243"/>
                    <a:pt x="478" y="243"/>
                    <a:pt x="478" y="243"/>
                  </a:cubicBezTo>
                  <a:cubicBezTo>
                    <a:pt x="478" y="243"/>
                    <a:pt x="478" y="243"/>
                    <a:pt x="478" y="243"/>
                  </a:cubicBezTo>
                  <a:cubicBezTo>
                    <a:pt x="479" y="244"/>
                    <a:pt x="479" y="244"/>
                    <a:pt x="479" y="244"/>
                  </a:cubicBezTo>
                  <a:cubicBezTo>
                    <a:pt x="479" y="245"/>
                    <a:pt x="479" y="245"/>
                    <a:pt x="479" y="245"/>
                  </a:cubicBezTo>
                  <a:cubicBezTo>
                    <a:pt x="479" y="246"/>
                    <a:pt x="479" y="246"/>
                    <a:pt x="479" y="246"/>
                  </a:cubicBezTo>
                  <a:cubicBezTo>
                    <a:pt x="479" y="246"/>
                    <a:pt x="479" y="246"/>
                    <a:pt x="479" y="246"/>
                  </a:cubicBezTo>
                  <a:cubicBezTo>
                    <a:pt x="480" y="248"/>
                    <a:pt x="480" y="248"/>
                    <a:pt x="480" y="248"/>
                  </a:cubicBezTo>
                  <a:cubicBezTo>
                    <a:pt x="480" y="248"/>
                    <a:pt x="480" y="248"/>
                    <a:pt x="480" y="248"/>
                  </a:cubicBezTo>
                  <a:cubicBezTo>
                    <a:pt x="480" y="249"/>
                    <a:pt x="480" y="249"/>
                    <a:pt x="480" y="249"/>
                  </a:cubicBezTo>
                  <a:cubicBezTo>
                    <a:pt x="480" y="250"/>
                    <a:pt x="480" y="250"/>
                    <a:pt x="480" y="250"/>
                  </a:cubicBezTo>
                  <a:cubicBezTo>
                    <a:pt x="480" y="251"/>
                    <a:pt x="480" y="251"/>
                    <a:pt x="480" y="251"/>
                  </a:cubicBezTo>
                  <a:cubicBezTo>
                    <a:pt x="480" y="252"/>
                    <a:pt x="480" y="252"/>
                    <a:pt x="480" y="252"/>
                  </a:cubicBezTo>
                  <a:cubicBezTo>
                    <a:pt x="480" y="253"/>
                    <a:pt x="480" y="253"/>
                    <a:pt x="480" y="253"/>
                  </a:cubicBezTo>
                  <a:cubicBezTo>
                    <a:pt x="479" y="254"/>
                    <a:pt x="479" y="254"/>
                    <a:pt x="479" y="254"/>
                  </a:cubicBezTo>
                  <a:cubicBezTo>
                    <a:pt x="479" y="255"/>
                    <a:pt x="479" y="255"/>
                    <a:pt x="479" y="255"/>
                  </a:cubicBezTo>
                  <a:cubicBezTo>
                    <a:pt x="479" y="256"/>
                    <a:pt x="479" y="256"/>
                    <a:pt x="479" y="256"/>
                  </a:cubicBezTo>
                  <a:cubicBezTo>
                    <a:pt x="479" y="258"/>
                    <a:pt x="479" y="258"/>
                    <a:pt x="479" y="258"/>
                  </a:cubicBezTo>
                  <a:cubicBezTo>
                    <a:pt x="479" y="258"/>
                    <a:pt x="479" y="258"/>
                    <a:pt x="479" y="258"/>
                  </a:cubicBezTo>
                  <a:cubicBezTo>
                    <a:pt x="479" y="259"/>
                    <a:pt x="479" y="259"/>
                    <a:pt x="479" y="259"/>
                  </a:cubicBezTo>
                  <a:cubicBezTo>
                    <a:pt x="478" y="260"/>
                    <a:pt x="478" y="260"/>
                    <a:pt x="478" y="260"/>
                  </a:cubicBezTo>
                  <a:cubicBezTo>
                    <a:pt x="478" y="261"/>
                    <a:pt x="478" y="261"/>
                    <a:pt x="478" y="261"/>
                  </a:cubicBezTo>
                  <a:cubicBezTo>
                    <a:pt x="477" y="262"/>
                    <a:pt x="477" y="262"/>
                    <a:pt x="477" y="262"/>
                  </a:cubicBezTo>
                  <a:cubicBezTo>
                    <a:pt x="478" y="262"/>
                    <a:pt x="478" y="262"/>
                    <a:pt x="478" y="262"/>
                  </a:cubicBezTo>
                  <a:cubicBezTo>
                    <a:pt x="478" y="263"/>
                    <a:pt x="478" y="263"/>
                    <a:pt x="478" y="263"/>
                  </a:cubicBezTo>
                  <a:cubicBezTo>
                    <a:pt x="477" y="263"/>
                    <a:pt x="477" y="263"/>
                    <a:pt x="477" y="263"/>
                  </a:cubicBezTo>
                  <a:cubicBezTo>
                    <a:pt x="478" y="265"/>
                    <a:pt x="478" y="265"/>
                    <a:pt x="478" y="265"/>
                  </a:cubicBezTo>
                  <a:cubicBezTo>
                    <a:pt x="477" y="266"/>
                    <a:pt x="477" y="266"/>
                    <a:pt x="477" y="266"/>
                  </a:cubicBezTo>
                  <a:cubicBezTo>
                    <a:pt x="477" y="267"/>
                    <a:pt x="477" y="267"/>
                    <a:pt x="477" y="267"/>
                  </a:cubicBezTo>
                  <a:cubicBezTo>
                    <a:pt x="477" y="267"/>
                    <a:pt x="477" y="267"/>
                    <a:pt x="477" y="267"/>
                  </a:cubicBezTo>
                  <a:cubicBezTo>
                    <a:pt x="477" y="268"/>
                    <a:pt x="477" y="268"/>
                    <a:pt x="477" y="268"/>
                  </a:cubicBezTo>
                  <a:cubicBezTo>
                    <a:pt x="476" y="269"/>
                    <a:pt x="476" y="269"/>
                    <a:pt x="476" y="269"/>
                  </a:cubicBezTo>
                  <a:cubicBezTo>
                    <a:pt x="476" y="270"/>
                    <a:pt x="476" y="270"/>
                    <a:pt x="476" y="270"/>
                  </a:cubicBezTo>
                  <a:cubicBezTo>
                    <a:pt x="475" y="271"/>
                    <a:pt x="475" y="271"/>
                    <a:pt x="475" y="271"/>
                  </a:cubicBezTo>
                  <a:cubicBezTo>
                    <a:pt x="475" y="272"/>
                    <a:pt x="475" y="272"/>
                    <a:pt x="475" y="272"/>
                  </a:cubicBezTo>
                  <a:cubicBezTo>
                    <a:pt x="474" y="273"/>
                    <a:pt x="474" y="273"/>
                    <a:pt x="474" y="273"/>
                  </a:cubicBezTo>
                  <a:cubicBezTo>
                    <a:pt x="473" y="276"/>
                    <a:pt x="473" y="276"/>
                    <a:pt x="473" y="276"/>
                  </a:cubicBezTo>
                  <a:cubicBezTo>
                    <a:pt x="473" y="276"/>
                    <a:pt x="473" y="276"/>
                    <a:pt x="473" y="276"/>
                  </a:cubicBezTo>
                  <a:cubicBezTo>
                    <a:pt x="473" y="277"/>
                    <a:pt x="473" y="277"/>
                    <a:pt x="473" y="277"/>
                  </a:cubicBezTo>
                  <a:cubicBezTo>
                    <a:pt x="473" y="278"/>
                    <a:pt x="473" y="278"/>
                    <a:pt x="473" y="278"/>
                  </a:cubicBezTo>
                  <a:cubicBezTo>
                    <a:pt x="473" y="278"/>
                    <a:pt x="473" y="278"/>
                    <a:pt x="473" y="278"/>
                  </a:cubicBezTo>
                  <a:cubicBezTo>
                    <a:pt x="472" y="279"/>
                    <a:pt x="472" y="279"/>
                    <a:pt x="472" y="279"/>
                  </a:cubicBezTo>
                  <a:cubicBezTo>
                    <a:pt x="472" y="280"/>
                    <a:pt x="472" y="280"/>
                    <a:pt x="472" y="280"/>
                  </a:cubicBezTo>
                  <a:cubicBezTo>
                    <a:pt x="471" y="280"/>
                    <a:pt x="471" y="280"/>
                    <a:pt x="471" y="280"/>
                  </a:cubicBezTo>
                  <a:cubicBezTo>
                    <a:pt x="471" y="281"/>
                    <a:pt x="471" y="281"/>
                    <a:pt x="471" y="281"/>
                  </a:cubicBezTo>
                  <a:cubicBezTo>
                    <a:pt x="470" y="281"/>
                    <a:pt x="470" y="281"/>
                    <a:pt x="470" y="281"/>
                  </a:cubicBezTo>
                  <a:cubicBezTo>
                    <a:pt x="471" y="282"/>
                    <a:pt x="471" y="282"/>
                    <a:pt x="471" y="282"/>
                  </a:cubicBezTo>
                  <a:cubicBezTo>
                    <a:pt x="470" y="283"/>
                    <a:pt x="470" y="283"/>
                    <a:pt x="470" y="283"/>
                  </a:cubicBezTo>
                  <a:cubicBezTo>
                    <a:pt x="470" y="283"/>
                    <a:pt x="470" y="283"/>
                    <a:pt x="470" y="283"/>
                  </a:cubicBezTo>
                  <a:cubicBezTo>
                    <a:pt x="469" y="283"/>
                    <a:pt x="469" y="283"/>
                    <a:pt x="469" y="283"/>
                  </a:cubicBezTo>
                  <a:cubicBezTo>
                    <a:pt x="469" y="284"/>
                    <a:pt x="469" y="284"/>
                    <a:pt x="469" y="284"/>
                  </a:cubicBezTo>
                  <a:cubicBezTo>
                    <a:pt x="469" y="285"/>
                    <a:pt x="469" y="285"/>
                    <a:pt x="469" y="285"/>
                  </a:cubicBezTo>
                  <a:cubicBezTo>
                    <a:pt x="468" y="285"/>
                    <a:pt x="468" y="285"/>
                    <a:pt x="468" y="285"/>
                  </a:cubicBezTo>
                  <a:cubicBezTo>
                    <a:pt x="469" y="286"/>
                    <a:pt x="469" y="286"/>
                    <a:pt x="469" y="286"/>
                  </a:cubicBezTo>
                  <a:cubicBezTo>
                    <a:pt x="467" y="287"/>
                    <a:pt x="467" y="287"/>
                    <a:pt x="467" y="287"/>
                  </a:cubicBezTo>
                  <a:cubicBezTo>
                    <a:pt x="466" y="288"/>
                    <a:pt x="466" y="288"/>
                    <a:pt x="466" y="288"/>
                  </a:cubicBezTo>
                  <a:cubicBezTo>
                    <a:pt x="466" y="288"/>
                    <a:pt x="466" y="288"/>
                    <a:pt x="466" y="288"/>
                  </a:cubicBezTo>
                  <a:cubicBezTo>
                    <a:pt x="466" y="289"/>
                    <a:pt x="466" y="289"/>
                    <a:pt x="466" y="289"/>
                  </a:cubicBezTo>
                  <a:cubicBezTo>
                    <a:pt x="464" y="289"/>
                    <a:pt x="464" y="289"/>
                    <a:pt x="464" y="289"/>
                  </a:cubicBezTo>
                  <a:cubicBezTo>
                    <a:pt x="463" y="290"/>
                    <a:pt x="463" y="290"/>
                    <a:pt x="463" y="290"/>
                  </a:cubicBezTo>
                  <a:cubicBezTo>
                    <a:pt x="463" y="290"/>
                    <a:pt x="463" y="290"/>
                    <a:pt x="463" y="290"/>
                  </a:cubicBezTo>
                  <a:cubicBezTo>
                    <a:pt x="462" y="290"/>
                    <a:pt x="462" y="290"/>
                    <a:pt x="462" y="290"/>
                  </a:cubicBezTo>
                  <a:cubicBezTo>
                    <a:pt x="461" y="289"/>
                    <a:pt x="461" y="289"/>
                    <a:pt x="461" y="289"/>
                  </a:cubicBezTo>
                  <a:cubicBezTo>
                    <a:pt x="460" y="289"/>
                    <a:pt x="460" y="289"/>
                    <a:pt x="460" y="289"/>
                  </a:cubicBezTo>
                  <a:cubicBezTo>
                    <a:pt x="460" y="287"/>
                    <a:pt x="460" y="287"/>
                    <a:pt x="460" y="287"/>
                  </a:cubicBezTo>
                  <a:cubicBezTo>
                    <a:pt x="459" y="287"/>
                    <a:pt x="459" y="287"/>
                    <a:pt x="459" y="287"/>
                  </a:cubicBezTo>
                  <a:cubicBezTo>
                    <a:pt x="458" y="287"/>
                    <a:pt x="458" y="287"/>
                    <a:pt x="458" y="287"/>
                  </a:cubicBezTo>
                  <a:cubicBezTo>
                    <a:pt x="457" y="287"/>
                    <a:pt x="457" y="287"/>
                    <a:pt x="457" y="287"/>
                  </a:cubicBezTo>
                  <a:cubicBezTo>
                    <a:pt x="457" y="287"/>
                    <a:pt x="457" y="287"/>
                    <a:pt x="457" y="287"/>
                  </a:cubicBezTo>
                  <a:cubicBezTo>
                    <a:pt x="457" y="288"/>
                    <a:pt x="457" y="288"/>
                    <a:pt x="457" y="288"/>
                  </a:cubicBezTo>
                  <a:cubicBezTo>
                    <a:pt x="456" y="289"/>
                    <a:pt x="456" y="289"/>
                    <a:pt x="456" y="289"/>
                  </a:cubicBezTo>
                  <a:cubicBezTo>
                    <a:pt x="456" y="290"/>
                    <a:pt x="456" y="290"/>
                    <a:pt x="456" y="290"/>
                  </a:cubicBezTo>
                  <a:cubicBezTo>
                    <a:pt x="455" y="290"/>
                    <a:pt x="455" y="290"/>
                    <a:pt x="455" y="290"/>
                  </a:cubicBezTo>
                  <a:cubicBezTo>
                    <a:pt x="455" y="292"/>
                    <a:pt x="455" y="292"/>
                    <a:pt x="455" y="292"/>
                  </a:cubicBezTo>
                  <a:cubicBezTo>
                    <a:pt x="455" y="291"/>
                    <a:pt x="455" y="291"/>
                    <a:pt x="455" y="291"/>
                  </a:cubicBezTo>
                  <a:cubicBezTo>
                    <a:pt x="453" y="292"/>
                    <a:pt x="453" y="292"/>
                    <a:pt x="453" y="292"/>
                  </a:cubicBezTo>
                  <a:cubicBezTo>
                    <a:pt x="453" y="293"/>
                    <a:pt x="453" y="293"/>
                    <a:pt x="453" y="293"/>
                  </a:cubicBezTo>
                  <a:cubicBezTo>
                    <a:pt x="453" y="293"/>
                    <a:pt x="453" y="293"/>
                    <a:pt x="453" y="293"/>
                  </a:cubicBezTo>
                  <a:close/>
                  <a:moveTo>
                    <a:pt x="147" y="296"/>
                  </a:moveTo>
                  <a:cubicBezTo>
                    <a:pt x="146" y="295"/>
                    <a:pt x="146" y="295"/>
                    <a:pt x="146" y="295"/>
                  </a:cubicBezTo>
                  <a:cubicBezTo>
                    <a:pt x="140" y="296"/>
                    <a:pt x="140" y="296"/>
                    <a:pt x="140" y="296"/>
                  </a:cubicBezTo>
                  <a:cubicBezTo>
                    <a:pt x="147" y="296"/>
                    <a:pt x="147" y="296"/>
                    <a:pt x="147" y="296"/>
                  </a:cubicBezTo>
                  <a:close/>
                  <a:moveTo>
                    <a:pt x="518" y="279"/>
                  </a:moveTo>
                  <a:cubicBezTo>
                    <a:pt x="519" y="279"/>
                    <a:pt x="519" y="279"/>
                    <a:pt x="519" y="279"/>
                  </a:cubicBezTo>
                  <a:cubicBezTo>
                    <a:pt x="519" y="278"/>
                    <a:pt x="519" y="278"/>
                    <a:pt x="519" y="278"/>
                  </a:cubicBezTo>
                  <a:cubicBezTo>
                    <a:pt x="520" y="278"/>
                    <a:pt x="520" y="278"/>
                    <a:pt x="520" y="278"/>
                  </a:cubicBezTo>
                  <a:cubicBezTo>
                    <a:pt x="519" y="278"/>
                    <a:pt x="519" y="278"/>
                    <a:pt x="519" y="278"/>
                  </a:cubicBezTo>
                  <a:cubicBezTo>
                    <a:pt x="518" y="279"/>
                    <a:pt x="518" y="279"/>
                    <a:pt x="518" y="279"/>
                  </a:cubicBezTo>
                  <a:close/>
                  <a:moveTo>
                    <a:pt x="29" y="41"/>
                  </a:moveTo>
                  <a:cubicBezTo>
                    <a:pt x="28" y="40"/>
                    <a:pt x="28" y="40"/>
                    <a:pt x="28" y="40"/>
                  </a:cubicBezTo>
                  <a:cubicBezTo>
                    <a:pt x="28" y="39"/>
                    <a:pt x="28" y="39"/>
                    <a:pt x="28" y="39"/>
                  </a:cubicBezTo>
                  <a:cubicBezTo>
                    <a:pt x="28" y="39"/>
                    <a:pt x="28" y="39"/>
                    <a:pt x="28" y="39"/>
                  </a:cubicBezTo>
                  <a:cubicBezTo>
                    <a:pt x="27" y="38"/>
                    <a:pt x="27" y="38"/>
                    <a:pt x="27" y="38"/>
                  </a:cubicBezTo>
                  <a:cubicBezTo>
                    <a:pt x="27" y="38"/>
                    <a:pt x="27" y="38"/>
                    <a:pt x="27" y="38"/>
                  </a:cubicBezTo>
                  <a:cubicBezTo>
                    <a:pt x="28" y="37"/>
                    <a:pt x="28" y="37"/>
                    <a:pt x="28" y="37"/>
                  </a:cubicBezTo>
                  <a:cubicBezTo>
                    <a:pt x="28" y="36"/>
                    <a:pt x="28" y="36"/>
                    <a:pt x="28" y="36"/>
                  </a:cubicBezTo>
                  <a:cubicBezTo>
                    <a:pt x="30" y="36"/>
                    <a:pt x="30" y="36"/>
                    <a:pt x="30" y="36"/>
                  </a:cubicBezTo>
                  <a:cubicBezTo>
                    <a:pt x="30" y="36"/>
                    <a:pt x="30" y="36"/>
                    <a:pt x="30" y="36"/>
                  </a:cubicBezTo>
                  <a:cubicBezTo>
                    <a:pt x="31" y="36"/>
                    <a:pt x="31" y="36"/>
                    <a:pt x="31" y="36"/>
                  </a:cubicBezTo>
                  <a:cubicBezTo>
                    <a:pt x="31" y="37"/>
                    <a:pt x="31" y="37"/>
                    <a:pt x="31" y="37"/>
                  </a:cubicBezTo>
                  <a:cubicBezTo>
                    <a:pt x="32" y="37"/>
                    <a:pt x="32" y="37"/>
                    <a:pt x="32" y="37"/>
                  </a:cubicBezTo>
                  <a:cubicBezTo>
                    <a:pt x="33" y="37"/>
                    <a:pt x="33" y="37"/>
                    <a:pt x="33" y="37"/>
                  </a:cubicBezTo>
                  <a:cubicBezTo>
                    <a:pt x="33" y="37"/>
                    <a:pt x="33" y="37"/>
                    <a:pt x="33" y="37"/>
                  </a:cubicBezTo>
                  <a:cubicBezTo>
                    <a:pt x="34" y="36"/>
                    <a:pt x="34" y="36"/>
                    <a:pt x="34" y="36"/>
                  </a:cubicBezTo>
                  <a:cubicBezTo>
                    <a:pt x="33" y="36"/>
                    <a:pt x="33" y="36"/>
                    <a:pt x="33" y="36"/>
                  </a:cubicBezTo>
                  <a:cubicBezTo>
                    <a:pt x="32" y="36"/>
                    <a:pt x="32" y="36"/>
                    <a:pt x="32" y="36"/>
                  </a:cubicBezTo>
                  <a:cubicBezTo>
                    <a:pt x="30" y="34"/>
                    <a:pt x="30" y="34"/>
                    <a:pt x="30" y="34"/>
                  </a:cubicBezTo>
                  <a:cubicBezTo>
                    <a:pt x="28" y="34"/>
                    <a:pt x="28" y="34"/>
                    <a:pt x="28" y="34"/>
                  </a:cubicBezTo>
                  <a:cubicBezTo>
                    <a:pt x="27" y="34"/>
                    <a:pt x="27" y="34"/>
                    <a:pt x="27" y="34"/>
                  </a:cubicBezTo>
                  <a:cubicBezTo>
                    <a:pt x="25" y="36"/>
                    <a:pt x="25" y="36"/>
                    <a:pt x="25" y="36"/>
                  </a:cubicBezTo>
                  <a:cubicBezTo>
                    <a:pt x="25" y="37"/>
                    <a:pt x="25" y="37"/>
                    <a:pt x="25" y="37"/>
                  </a:cubicBezTo>
                  <a:cubicBezTo>
                    <a:pt x="24" y="37"/>
                    <a:pt x="24" y="37"/>
                    <a:pt x="24" y="37"/>
                  </a:cubicBezTo>
                  <a:cubicBezTo>
                    <a:pt x="22" y="38"/>
                    <a:pt x="22" y="38"/>
                    <a:pt x="22" y="38"/>
                  </a:cubicBezTo>
                  <a:cubicBezTo>
                    <a:pt x="22" y="40"/>
                    <a:pt x="22" y="40"/>
                    <a:pt x="22" y="40"/>
                  </a:cubicBezTo>
                  <a:cubicBezTo>
                    <a:pt x="23" y="40"/>
                    <a:pt x="23" y="40"/>
                    <a:pt x="23" y="40"/>
                  </a:cubicBezTo>
                  <a:cubicBezTo>
                    <a:pt x="24" y="40"/>
                    <a:pt x="24" y="40"/>
                    <a:pt x="24" y="40"/>
                  </a:cubicBezTo>
                  <a:cubicBezTo>
                    <a:pt x="25" y="40"/>
                    <a:pt x="25" y="40"/>
                    <a:pt x="25" y="40"/>
                  </a:cubicBezTo>
                  <a:cubicBezTo>
                    <a:pt x="25" y="41"/>
                    <a:pt x="25" y="41"/>
                    <a:pt x="25" y="41"/>
                  </a:cubicBezTo>
                  <a:cubicBezTo>
                    <a:pt x="26" y="41"/>
                    <a:pt x="26" y="41"/>
                    <a:pt x="26" y="41"/>
                  </a:cubicBezTo>
                  <a:cubicBezTo>
                    <a:pt x="26" y="40"/>
                    <a:pt x="26" y="40"/>
                    <a:pt x="26" y="40"/>
                  </a:cubicBezTo>
                  <a:cubicBezTo>
                    <a:pt x="26" y="40"/>
                    <a:pt x="26" y="40"/>
                    <a:pt x="26" y="40"/>
                  </a:cubicBezTo>
                  <a:cubicBezTo>
                    <a:pt x="27" y="40"/>
                    <a:pt x="27" y="40"/>
                    <a:pt x="27" y="40"/>
                  </a:cubicBezTo>
                  <a:cubicBezTo>
                    <a:pt x="27" y="40"/>
                    <a:pt x="27" y="40"/>
                    <a:pt x="27" y="40"/>
                  </a:cubicBezTo>
                  <a:cubicBezTo>
                    <a:pt x="28" y="41"/>
                    <a:pt x="28" y="41"/>
                    <a:pt x="28" y="41"/>
                  </a:cubicBezTo>
                  <a:cubicBezTo>
                    <a:pt x="29" y="42"/>
                    <a:pt x="29" y="42"/>
                    <a:pt x="29" y="42"/>
                  </a:cubicBezTo>
                  <a:cubicBezTo>
                    <a:pt x="29" y="41"/>
                    <a:pt x="29" y="41"/>
                    <a:pt x="29" y="41"/>
                  </a:cubicBezTo>
                  <a:close/>
                  <a:moveTo>
                    <a:pt x="36" y="29"/>
                  </a:moveTo>
                  <a:cubicBezTo>
                    <a:pt x="36" y="29"/>
                    <a:pt x="36" y="29"/>
                    <a:pt x="36" y="29"/>
                  </a:cubicBezTo>
                  <a:cubicBezTo>
                    <a:pt x="37" y="28"/>
                    <a:pt x="37" y="28"/>
                    <a:pt x="37" y="28"/>
                  </a:cubicBezTo>
                  <a:cubicBezTo>
                    <a:pt x="37" y="28"/>
                    <a:pt x="37" y="28"/>
                    <a:pt x="37" y="28"/>
                  </a:cubicBezTo>
                  <a:cubicBezTo>
                    <a:pt x="37" y="29"/>
                    <a:pt x="37" y="29"/>
                    <a:pt x="37" y="29"/>
                  </a:cubicBezTo>
                  <a:cubicBezTo>
                    <a:pt x="37" y="29"/>
                    <a:pt x="37" y="29"/>
                    <a:pt x="37" y="29"/>
                  </a:cubicBezTo>
                  <a:cubicBezTo>
                    <a:pt x="37" y="30"/>
                    <a:pt x="37" y="30"/>
                    <a:pt x="37" y="30"/>
                  </a:cubicBezTo>
                  <a:cubicBezTo>
                    <a:pt x="36" y="30"/>
                    <a:pt x="36" y="30"/>
                    <a:pt x="36" y="30"/>
                  </a:cubicBezTo>
                  <a:cubicBezTo>
                    <a:pt x="36" y="30"/>
                    <a:pt x="36" y="29"/>
                    <a:pt x="36" y="29"/>
                  </a:cubicBezTo>
                  <a:close/>
                  <a:moveTo>
                    <a:pt x="34" y="45"/>
                  </a:moveTo>
                  <a:cubicBezTo>
                    <a:pt x="34" y="45"/>
                    <a:pt x="34" y="45"/>
                    <a:pt x="34" y="45"/>
                  </a:cubicBezTo>
                  <a:cubicBezTo>
                    <a:pt x="35" y="45"/>
                    <a:pt x="35" y="45"/>
                    <a:pt x="35" y="45"/>
                  </a:cubicBezTo>
                  <a:cubicBezTo>
                    <a:pt x="35" y="45"/>
                    <a:pt x="35" y="45"/>
                    <a:pt x="35" y="45"/>
                  </a:cubicBezTo>
                  <a:cubicBezTo>
                    <a:pt x="35" y="44"/>
                    <a:pt x="35" y="44"/>
                    <a:pt x="35" y="44"/>
                  </a:cubicBezTo>
                  <a:cubicBezTo>
                    <a:pt x="35" y="44"/>
                    <a:pt x="35" y="44"/>
                    <a:pt x="35" y="44"/>
                  </a:cubicBezTo>
                  <a:cubicBezTo>
                    <a:pt x="36" y="44"/>
                    <a:pt x="36" y="44"/>
                    <a:pt x="36" y="44"/>
                  </a:cubicBezTo>
                  <a:cubicBezTo>
                    <a:pt x="36" y="43"/>
                    <a:pt x="36" y="43"/>
                    <a:pt x="36" y="43"/>
                  </a:cubicBezTo>
                  <a:cubicBezTo>
                    <a:pt x="37" y="42"/>
                    <a:pt x="37" y="42"/>
                    <a:pt x="37" y="42"/>
                  </a:cubicBezTo>
                  <a:cubicBezTo>
                    <a:pt x="36" y="41"/>
                    <a:pt x="36" y="41"/>
                    <a:pt x="36" y="41"/>
                  </a:cubicBezTo>
                  <a:cubicBezTo>
                    <a:pt x="36" y="41"/>
                    <a:pt x="36" y="41"/>
                    <a:pt x="36" y="41"/>
                  </a:cubicBezTo>
                  <a:cubicBezTo>
                    <a:pt x="36" y="40"/>
                    <a:pt x="36" y="40"/>
                    <a:pt x="36" y="40"/>
                  </a:cubicBezTo>
                  <a:cubicBezTo>
                    <a:pt x="36" y="40"/>
                    <a:pt x="36" y="40"/>
                    <a:pt x="36" y="40"/>
                  </a:cubicBezTo>
                  <a:cubicBezTo>
                    <a:pt x="37" y="40"/>
                    <a:pt x="37" y="40"/>
                    <a:pt x="37" y="40"/>
                  </a:cubicBezTo>
                  <a:cubicBezTo>
                    <a:pt x="39" y="40"/>
                    <a:pt x="39" y="40"/>
                    <a:pt x="39" y="40"/>
                  </a:cubicBezTo>
                  <a:cubicBezTo>
                    <a:pt x="39" y="40"/>
                    <a:pt x="39" y="40"/>
                    <a:pt x="39" y="40"/>
                  </a:cubicBezTo>
                  <a:cubicBezTo>
                    <a:pt x="39" y="39"/>
                    <a:pt x="39" y="39"/>
                    <a:pt x="39" y="39"/>
                  </a:cubicBezTo>
                  <a:cubicBezTo>
                    <a:pt x="39" y="39"/>
                    <a:pt x="39" y="39"/>
                    <a:pt x="39" y="39"/>
                  </a:cubicBezTo>
                  <a:cubicBezTo>
                    <a:pt x="38" y="39"/>
                    <a:pt x="38" y="39"/>
                    <a:pt x="38" y="39"/>
                  </a:cubicBezTo>
                  <a:cubicBezTo>
                    <a:pt x="38" y="38"/>
                    <a:pt x="38" y="38"/>
                    <a:pt x="38" y="38"/>
                  </a:cubicBezTo>
                  <a:cubicBezTo>
                    <a:pt x="38" y="38"/>
                    <a:pt x="38" y="38"/>
                    <a:pt x="38" y="38"/>
                  </a:cubicBezTo>
                  <a:cubicBezTo>
                    <a:pt x="38" y="37"/>
                    <a:pt x="38" y="37"/>
                    <a:pt x="38" y="37"/>
                  </a:cubicBezTo>
                  <a:cubicBezTo>
                    <a:pt x="38" y="37"/>
                    <a:pt x="38" y="37"/>
                    <a:pt x="38" y="37"/>
                  </a:cubicBezTo>
                  <a:cubicBezTo>
                    <a:pt x="38" y="37"/>
                    <a:pt x="38" y="37"/>
                    <a:pt x="38" y="37"/>
                  </a:cubicBezTo>
                  <a:cubicBezTo>
                    <a:pt x="39" y="37"/>
                    <a:pt x="39" y="37"/>
                    <a:pt x="39" y="37"/>
                  </a:cubicBezTo>
                  <a:cubicBezTo>
                    <a:pt x="39" y="38"/>
                    <a:pt x="39" y="38"/>
                    <a:pt x="39" y="38"/>
                  </a:cubicBezTo>
                  <a:cubicBezTo>
                    <a:pt x="40" y="37"/>
                    <a:pt x="40" y="37"/>
                    <a:pt x="40" y="37"/>
                  </a:cubicBezTo>
                  <a:cubicBezTo>
                    <a:pt x="40" y="37"/>
                    <a:pt x="40" y="37"/>
                    <a:pt x="40" y="37"/>
                  </a:cubicBezTo>
                  <a:cubicBezTo>
                    <a:pt x="41" y="36"/>
                    <a:pt x="41" y="36"/>
                    <a:pt x="41" y="36"/>
                  </a:cubicBezTo>
                  <a:cubicBezTo>
                    <a:pt x="41" y="36"/>
                    <a:pt x="41" y="36"/>
                    <a:pt x="41" y="36"/>
                  </a:cubicBezTo>
                  <a:cubicBezTo>
                    <a:pt x="41" y="35"/>
                    <a:pt x="41" y="35"/>
                    <a:pt x="41" y="35"/>
                  </a:cubicBezTo>
                  <a:cubicBezTo>
                    <a:pt x="41" y="35"/>
                    <a:pt x="41" y="35"/>
                    <a:pt x="41" y="35"/>
                  </a:cubicBezTo>
                  <a:cubicBezTo>
                    <a:pt x="40" y="34"/>
                    <a:pt x="40" y="34"/>
                    <a:pt x="40" y="34"/>
                  </a:cubicBezTo>
                  <a:cubicBezTo>
                    <a:pt x="40" y="34"/>
                    <a:pt x="40" y="34"/>
                    <a:pt x="40" y="34"/>
                  </a:cubicBezTo>
                  <a:cubicBezTo>
                    <a:pt x="39" y="33"/>
                    <a:pt x="39" y="33"/>
                    <a:pt x="39" y="33"/>
                  </a:cubicBezTo>
                  <a:cubicBezTo>
                    <a:pt x="38" y="34"/>
                    <a:pt x="38" y="34"/>
                    <a:pt x="38" y="34"/>
                  </a:cubicBezTo>
                  <a:cubicBezTo>
                    <a:pt x="38" y="35"/>
                    <a:pt x="38" y="35"/>
                    <a:pt x="38" y="35"/>
                  </a:cubicBezTo>
                  <a:cubicBezTo>
                    <a:pt x="37" y="35"/>
                    <a:pt x="37" y="35"/>
                    <a:pt x="37" y="35"/>
                  </a:cubicBezTo>
                  <a:cubicBezTo>
                    <a:pt x="37" y="35"/>
                    <a:pt x="37" y="35"/>
                    <a:pt x="37" y="35"/>
                  </a:cubicBezTo>
                  <a:cubicBezTo>
                    <a:pt x="37" y="34"/>
                    <a:pt x="37" y="34"/>
                    <a:pt x="37" y="34"/>
                  </a:cubicBezTo>
                  <a:cubicBezTo>
                    <a:pt x="38" y="33"/>
                    <a:pt x="38" y="33"/>
                    <a:pt x="38" y="33"/>
                  </a:cubicBezTo>
                  <a:cubicBezTo>
                    <a:pt x="38" y="32"/>
                    <a:pt x="38" y="32"/>
                    <a:pt x="38" y="32"/>
                  </a:cubicBezTo>
                  <a:cubicBezTo>
                    <a:pt x="38" y="31"/>
                    <a:pt x="38" y="31"/>
                    <a:pt x="38" y="31"/>
                  </a:cubicBezTo>
                  <a:cubicBezTo>
                    <a:pt x="38" y="31"/>
                    <a:pt x="38" y="31"/>
                    <a:pt x="38" y="31"/>
                  </a:cubicBezTo>
                  <a:cubicBezTo>
                    <a:pt x="37" y="32"/>
                    <a:pt x="37" y="32"/>
                    <a:pt x="37" y="32"/>
                  </a:cubicBezTo>
                  <a:cubicBezTo>
                    <a:pt x="37" y="33"/>
                    <a:pt x="37" y="33"/>
                    <a:pt x="37" y="33"/>
                  </a:cubicBezTo>
                  <a:cubicBezTo>
                    <a:pt x="36" y="33"/>
                    <a:pt x="36" y="33"/>
                    <a:pt x="36" y="33"/>
                  </a:cubicBezTo>
                  <a:cubicBezTo>
                    <a:pt x="36" y="33"/>
                    <a:pt x="36" y="33"/>
                    <a:pt x="36" y="33"/>
                  </a:cubicBezTo>
                  <a:cubicBezTo>
                    <a:pt x="37" y="32"/>
                    <a:pt x="37" y="32"/>
                    <a:pt x="37" y="32"/>
                  </a:cubicBezTo>
                  <a:cubicBezTo>
                    <a:pt x="36" y="32"/>
                    <a:pt x="36" y="32"/>
                    <a:pt x="36" y="32"/>
                  </a:cubicBezTo>
                  <a:cubicBezTo>
                    <a:pt x="36" y="32"/>
                    <a:pt x="36" y="32"/>
                    <a:pt x="36" y="32"/>
                  </a:cubicBezTo>
                  <a:cubicBezTo>
                    <a:pt x="36" y="33"/>
                    <a:pt x="36" y="33"/>
                    <a:pt x="36" y="33"/>
                  </a:cubicBezTo>
                  <a:cubicBezTo>
                    <a:pt x="35" y="33"/>
                    <a:pt x="35" y="33"/>
                    <a:pt x="35" y="33"/>
                  </a:cubicBezTo>
                  <a:cubicBezTo>
                    <a:pt x="35" y="34"/>
                    <a:pt x="35" y="34"/>
                    <a:pt x="35" y="34"/>
                  </a:cubicBezTo>
                  <a:cubicBezTo>
                    <a:pt x="35" y="34"/>
                    <a:pt x="35" y="34"/>
                    <a:pt x="35" y="34"/>
                  </a:cubicBezTo>
                  <a:cubicBezTo>
                    <a:pt x="36" y="34"/>
                    <a:pt x="36" y="34"/>
                    <a:pt x="36" y="34"/>
                  </a:cubicBezTo>
                  <a:cubicBezTo>
                    <a:pt x="36" y="34"/>
                    <a:pt x="36" y="34"/>
                    <a:pt x="36" y="34"/>
                  </a:cubicBezTo>
                  <a:cubicBezTo>
                    <a:pt x="36" y="35"/>
                    <a:pt x="36" y="35"/>
                    <a:pt x="36" y="35"/>
                  </a:cubicBezTo>
                  <a:cubicBezTo>
                    <a:pt x="36" y="35"/>
                    <a:pt x="36" y="35"/>
                    <a:pt x="36" y="35"/>
                  </a:cubicBezTo>
                  <a:cubicBezTo>
                    <a:pt x="35" y="36"/>
                    <a:pt x="35" y="36"/>
                    <a:pt x="35" y="36"/>
                  </a:cubicBezTo>
                  <a:cubicBezTo>
                    <a:pt x="35" y="36"/>
                    <a:pt x="35" y="36"/>
                    <a:pt x="35" y="36"/>
                  </a:cubicBezTo>
                  <a:cubicBezTo>
                    <a:pt x="35" y="37"/>
                    <a:pt x="35" y="37"/>
                    <a:pt x="35" y="37"/>
                  </a:cubicBezTo>
                  <a:cubicBezTo>
                    <a:pt x="34" y="37"/>
                    <a:pt x="34" y="37"/>
                    <a:pt x="34" y="37"/>
                  </a:cubicBezTo>
                  <a:cubicBezTo>
                    <a:pt x="34" y="38"/>
                    <a:pt x="34" y="38"/>
                    <a:pt x="34" y="38"/>
                  </a:cubicBezTo>
                  <a:cubicBezTo>
                    <a:pt x="33" y="38"/>
                    <a:pt x="33" y="38"/>
                    <a:pt x="33" y="38"/>
                  </a:cubicBezTo>
                  <a:cubicBezTo>
                    <a:pt x="32" y="38"/>
                    <a:pt x="32" y="38"/>
                    <a:pt x="32" y="38"/>
                  </a:cubicBezTo>
                  <a:cubicBezTo>
                    <a:pt x="31" y="38"/>
                    <a:pt x="31" y="38"/>
                    <a:pt x="31" y="38"/>
                  </a:cubicBezTo>
                  <a:cubicBezTo>
                    <a:pt x="30" y="38"/>
                    <a:pt x="30" y="38"/>
                    <a:pt x="30" y="38"/>
                  </a:cubicBezTo>
                  <a:cubicBezTo>
                    <a:pt x="30" y="37"/>
                    <a:pt x="30" y="37"/>
                    <a:pt x="30" y="37"/>
                  </a:cubicBezTo>
                  <a:cubicBezTo>
                    <a:pt x="29" y="38"/>
                    <a:pt x="29" y="38"/>
                    <a:pt x="29" y="38"/>
                  </a:cubicBezTo>
                  <a:cubicBezTo>
                    <a:pt x="29" y="38"/>
                    <a:pt x="29" y="38"/>
                    <a:pt x="29" y="38"/>
                  </a:cubicBezTo>
                  <a:cubicBezTo>
                    <a:pt x="29" y="39"/>
                    <a:pt x="29" y="39"/>
                    <a:pt x="29" y="39"/>
                  </a:cubicBezTo>
                  <a:cubicBezTo>
                    <a:pt x="29" y="39"/>
                    <a:pt x="29" y="39"/>
                    <a:pt x="29" y="39"/>
                  </a:cubicBezTo>
                  <a:cubicBezTo>
                    <a:pt x="30" y="39"/>
                    <a:pt x="30" y="39"/>
                    <a:pt x="30" y="39"/>
                  </a:cubicBezTo>
                  <a:cubicBezTo>
                    <a:pt x="31" y="39"/>
                    <a:pt x="31" y="39"/>
                    <a:pt x="31" y="39"/>
                  </a:cubicBezTo>
                  <a:cubicBezTo>
                    <a:pt x="31" y="39"/>
                    <a:pt x="31" y="39"/>
                    <a:pt x="31" y="39"/>
                  </a:cubicBezTo>
                  <a:cubicBezTo>
                    <a:pt x="31" y="40"/>
                    <a:pt x="31" y="40"/>
                    <a:pt x="31" y="40"/>
                  </a:cubicBezTo>
                  <a:cubicBezTo>
                    <a:pt x="32" y="40"/>
                    <a:pt x="32" y="40"/>
                    <a:pt x="32" y="40"/>
                  </a:cubicBezTo>
                  <a:cubicBezTo>
                    <a:pt x="32" y="41"/>
                    <a:pt x="32" y="41"/>
                    <a:pt x="32" y="41"/>
                  </a:cubicBezTo>
                  <a:cubicBezTo>
                    <a:pt x="32" y="41"/>
                    <a:pt x="32" y="41"/>
                    <a:pt x="32" y="41"/>
                  </a:cubicBezTo>
                  <a:cubicBezTo>
                    <a:pt x="31" y="41"/>
                    <a:pt x="31" y="41"/>
                    <a:pt x="31" y="41"/>
                  </a:cubicBezTo>
                  <a:cubicBezTo>
                    <a:pt x="30" y="41"/>
                    <a:pt x="30" y="41"/>
                    <a:pt x="30" y="41"/>
                  </a:cubicBezTo>
                  <a:cubicBezTo>
                    <a:pt x="30" y="43"/>
                    <a:pt x="30" y="43"/>
                    <a:pt x="30" y="43"/>
                  </a:cubicBezTo>
                  <a:cubicBezTo>
                    <a:pt x="31" y="44"/>
                    <a:pt x="31" y="44"/>
                    <a:pt x="31" y="44"/>
                  </a:cubicBezTo>
                  <a:cubicBezTo>
                    <a:pt x="31" y="44"/>
                    <a:pt x="31" y="44"/>
                    <a:pt x="31" y="44"/>
                  </a:cubicBezTo>
                  <a:cubicBezTo>
                    <a:pt x="31" y="45"/>
                    <a:pt x="31" y="45"/>
                    <a:pt x="31" y="45"/>
                  </a:cubicBezTo>
                  <a:cubicBezTo>
                    <a:pt x="31" y="45"/>
                    <a:pt x="31" y="45"/>
                    <a:pt x="31" y="45"/>
                  </a:cubicBezTo>
                  <a:cubicBezTo>
                    <a:pt x="32" y="45"/>
                    <a:pt x="32" y="45"/>
                    <a:pt x="32" y="45"/>
                  </a:cubicBezTo>
                  <a:cubicBezTo>
                    <a:pt x="33" y="44"/>
                    <a:pt x="33" y="44"/>
                    <a:pt x="33" y="44"/>
                  </a:cubicBezTo>
                  <a:cubicBezTo>
                    <a:pt x="33" y="43"/>
                    <a:pt x="33" y="43"/>
                    <a:pt x="33" y="43"/>
                  </a:cubicBezTo>
                  <a:cubicBezTo>
                    <a:pt x="33" y="43"/>
                    <a:pt x="33" y="43"/>
                    <a:pt x="33" y="43"/>
                  </a:cubicBezTo>
                  <a:cubicBezTo>
                    <a:pt x="34" y="44"/>
                    <a:pt x="34" y="44"/>
                    <a:pt x="34" y="44"/>
                  </a:cubicBezTo>
                  <a:cubicBezTo>
                    <a:pt x="34" y="45"/>
                    <a:pt x="34" y="45"/>
                    <a:pt x="34" y="45"/>
                  </a:cubicBezTo>
                  <a:close/>
                  <a:moveTo>
                    <a:pt x="40" y="44"/>
                  </a:moveTo>
                  <a:cubicBezTo>
                    <a:pt x="40" y="43"/>
                    <a:pt x="40" y="43"/>
                    <a:pt x="40" y="43"/>
                  </a:cubicBezTo>
                  <a:cubicBezTo>
                    <a:pt x="40" y="43"/>
                    <a:pt x="40" y="43"/>
                    <a:pt x="40" y="43"/>
                  </a:cubicBezTo>
                  <a:cubicBezTo>
                    <a:pt x="40" y="42"/>
                    <a:pt x="40" y="42"/>
                    <a:pt x="40" y="42"/>
                  </a:cubicBezTo>
                  <a:cubicBezTo>
                    <a:pt x="39" y="42"/>
                    <a:pt x="39" y="42"/>
                    <a:pt x="39" y="42"/>
                  </a:cubicBezTo>
                  <a:cubicBezTo>
                    <a:pt x="38" y="41"/>
                    <a:pt x="38" y="41"/>
                    <a:pt x="38" y="41"/>
                  </a:cubicBezTo>
                  <a:cubicBezTo>
                    <a:pt x="38" y="42"/>
                    <a:pt x="38" y="42"/>
                    <a:pt x="38" y="42"/>
                  </a:cubicBezTo>
                  <a:cubicBezTo>
                    <a:pt x="38" y="43"/>
                    <a:pt x="38" y="43"/>
                    <a:pt x="38" y="43"/>
                  </a:cubicBezTo>
                  <a:cubicBezTo>
                    <a:pt x="38" y="43"/>
                    <a:pt x="38" y="43"/>
                    <a:pt x="38" y="43"/>
                  </a:cubicBezTo>
                  <a:cubicBezTo>
                    <a:pt x="40" y="44"/>
                    <a:pt x="40" y="44"/>
                    <a:pt x="40" y="44"/>
                  </a:cubicBezTo>
                  <a:close/>
                  <a:moveTo>
                    <a:pt x="41" y="46"/>
                  </a:moveTo>
                  <a:cubicBezTo>
                    <a:pt x="41" y="46"/>
                    <a:pt x="42" y="46"/>
                    <a:pt x="42" y="46"/>
                  </a:cubicBezTo>
                  <a:cubicBezTo>
                    <a:pt x="42" y="46"/>
                    <a:pt x="42" y="46"/>
                    <a:pt x="42" y="46"/>
                  </a:cubicBezTo>
                  <a:cubicBezTo>
                    <a:pt x="44" y="46"/>
                    <a:pt x="44" y="46"/>
                    <a:pt x="44" y="46"/>
                  </a:cubicBezTo>
                  <a:cubicBezTo>
                    <a:pt x="44" y="45"/>
                    <a:pt x="44" y="45"/>
                    <a:pt x="44" y="45"/>
                  </a:cubicBezTo>
                  <a:cubicBezTo>
                    <a:pt x="44" y="45"/>
                    <a:pt x="44" y="45"/>
                    <a:pt x="44" y="45"/>
                  </a:cubicBezTo>
                  <a:cubicBezTo>
                    <a:pt x="43" y="44"/>
                    <a:pt x="43" y="44"/>
                    <a:pt x="43" y="44"/>
                  </a:cubicBezTo>
                  <a:cubicBezTo>
                    <a:pt x="43" y="44"/>
                    <a:pt x="43" y="44"/>
                    <a:pt x="43" y="44"/>
                  </a:cubicBezTo>
                  <a:cubicBezTo>
                    <a:pt x="42" y="42"/>
                    <a:pt x="42" y="42"/>
                    <a:pt x="42" y="42"/>
                  </a:cubicBezTo>
                  <a:cubicBezTo>
                    <a:pt x="42" y="43"/>
                    <a:pt x="42" y="43"/>
                    <a:pt x="42" y="43"/>
                  </a:cubicBezTo>
                  <a:cubicBezTo>
                    <a:pt x="42" y="44"/>
                    <a:pt x="42" y="44"/>
                    <a:pt x="42" y="44"/>
                  </a:cubicBezTo>
                  <a:cubicBezTo>
                    <a:pt x="41" y="45"/>
                    <a:pt x="41" y="45"/>
                    <a:pt x="41" y="45"/>
                  </a:cubicBezTo>
                  <a:cubicBezTo>
                    <a:pt x="40" y="45"/>
                    <a:pt x="40" y="45"/>
                    <a:pt x="40" y="45"/>
                  </a:cubicBezTo>
                  <a:cubicBezTo>
                    <a:pt x="40" y="45"/>
                    <a:pt x="40" y="45"/>
                    <a:pt x="40" y="45"/>
                  </a:cubicBezTo>
                  <a:cubicBezTo>
                    <a:pt x="41" y="45"/>
                    <a:pt x="41" y="45"/>
                    <a:pt x="41" y="45"/>
                  </a:cubicBezTo>
                  <a:cubicBezTo>
                    <a:pt x="41" y="46"/>
                    <a:pt x="41" y="46"/>
                    <a:pt x="41" y="46"/>
                  </a:cubicBezTo>
                  <a:close/>
                  <a:moveTo>
                    <a:pt x="52" y="18"/>
                  </a:moveTo>
                  <a:cubicBezTo>
                    <a:pt x="53" y="17"/>
                    <a:pt x="53" y="17"/>
                    <a:pt x="53" y="17"/>
                  </a:cubicBezTo>
                  <a:cubicBezTo>
                    <a:pt x="54" y="17"/>
                    <a:pt x="54" y="17"/>
                    <a:pt x="54" y="17"/>
                  </a:cubicBezTo>
                  <a:cubicBezTo>
                    <a:pt x="54" y="17"/>
                    <a:pt x="54" y="17"/>
                    <a:pt x="54" y="17"/>
                  </a:cubicBezTo>
                  <a:cubicBezTo>
                    <a:pt x="55" y="16"/>
                    <a:pt x="55" y="16"/>
                    <a:pt x="55" y="16"/>
                  </a:cubicBezTo>
                  <a:cubicBezTo>
                    <a:pt x="54" y="16"/>
                    <a:pt x="54" y="16"/>
                    <a:pt x="54" y="16"/>
                  </a:cubicBezTo>
                  <a:cubicBezTo>
                    <a:pt x="54" y="15"/>
                    <a:pt x="54" y="15"/>
                    <a:pt x="54" y="15"/>
                  </a:cubicBezTo>
                  <a:cubicBezTo>
                    <a:pt x="54" y="15"/>
                    <a:pt x="54" y="15"/>
                    <a:pt x="54" y="15"/>
                  </a:cubicBezTo>
                  <a:cubicBezTo>
                    <a:pt x="53" y="15"/>
                    <a:pt x="53" y="15"/>
                    <a:pt x="53" y="15"/>
                  </a:cubicBezTo>
                  <a:cubicBezTo>
                    <a:pt x="52" y="15"/>
                    <a:pt x="52" y="15"/>
                    <a:pt x="52" y="15"/>
                  </a:cubicBezTo>
                  <a:cubicBezTo>
                    <a:pt x="51" y="16"/>
                    <a:pt x="51" y="16"/>
                    <a:pt x="51" y="16"/>
                  </a:cubicBezTo>
                  <a:cubicBezTo>
                    <a:pt x="51" y="16"/>
                    <a:pt x="51" y="16"/>
                    <a:pt x="51" y="16"/>
                  </a:cubicBezTo>
                  <a:cubicBezTo>
                    <a:pt x="52" y="17"/>
                    <a:pt x="52" y="17"/>
                    <a:pt x="52" y="17"/>
                  </a:cubicBezTo>
                  <a:cubicBezTo>
                    <a:pt x="52" y="17"/>
                    <a:pt x="52" y="17"/>
                    <a:pt x="52" y="17"/>
                  </a:cubicBezTo>
                  <a:cubicBezTo>
                    <a:pt x="52" y="17"/>
                    <a:pt x="52" y="18"/>
                    <a:pt x="52" y="18"/>
                  </a:cubicBezTo>
                  <a:close/>
                  <a:moveTo>
                    <a:pt x="53" y="19"/>
                  </a:moveTo>
                  <a:cubicBezTo>
                    <a:pt x="53" y="19"/>
                    <a:pt x="53" y="19"/>
                    <a:pt x="53" y="19"/>
                  </a:cubicBezTo>
                  <a:cubicBezTo>
                    <a:pt x="54" y="18"/>
                    <a:pt x="54" y="18"/>
                    <a:pt x="54" y="18"/>
                  </a:cubicBezTo>
                  <a:cubicBezTo>
                    <a:pt x="54" y="19"/>
                    <a:pt x="54" y="19"/>
                    <a:pt x="54" y="19"/>
                  </a:cubicBezTo>
                  <a:cubicBezTo>
                    <a:pt x="53" y="19"/>
                    <a:pt x="53" y="19"/>
                    <a:pt x="53" y="19"/>
                  </a:cubicBezTo>
                  <a:close/>
                  <a:moveTo>
                    <a:pt x="54" y="22"/>
                  </a:moveTo>
                  <a:cubicBezTo>
                    <a:pt x="54" y="21"/>
                    <a:pt x="54" y="21"/>
                    <a:pt x="54" y="21"/>
                  </a:cubicBezTo>
                  <a:cubicBezTo>
                    <a:pt x="54" y="21"/>
                    <a:pt x="54" y="21"/>
                    <a:pt x="54" y="21"/>
                  </a:cubicBezTo>
                  <a:cubicBezTo>
                    <a:pt x="55" y="20"/>
                    <a:pt x="55" y="20"/>
                    <a:pt x="55" y="20"/>
                  </a:cubicBezTo>
                  <a:cubicBezTo>
                    <a:pt x="54" y="20"/>
                    <a:pt x="54" y="20"/>
                    <a:pt x="54" y="20"/>
                  </a:cubicBezTo>
                  <a:cubicBezTo>
                    <a:pt x="54" y="20"/>
                    <a:pt x="54" y="20"/>
                    <a:pt x="54" y="20"/>
                  </a:cubicBezTo>
                  <a:cubicBezTo>
                    <a:pt x="53" y="20"/>
                    <a:pt x="53" y="20"/>
                    <a:pt x="53" y="20"/>
                  </a:cubicBezTo>
                  <a:cubicBezTo>
                    <a:pt x="53" y="20"/>
                    <a:pt x="53" y="20"/>
                    <a:pt x="53" y="20"/>
                  </a:cubicBezTo>
                  <a:cubicBezTo>
                    <a:pt x="52" y="20"/>
                    <a:pt x="52" y="20"/>
                    <a:pt x="52" y="20"/>
                  </a:cubicBezTo>
                  <a:cubicBezTo>
                    <a:pt x="51" y="20"/>
                    <a:pt x="51" y="20"/>
                    <a:pt x="51" y="20"/>
                  </a:cubicBezTo>
                  <a:cubicBezTo>
                    <a:pt x="50" y="21"/>
                    <a:pt x="50" y="21"/>
                    <a:pt x="50" y="21"/>
                  </a:cubicBezTo>
                  <a:cubicBezTo>
                    <a:pt x="50" y="21"/>
                    <a:pt x="50" y="21"/>
                    <a:pt x="50" y="21"/>
                  </a:cubicBezTo>
                  <a:cubicBezTo>
                    <a:pt x="50" y="22"/>
                    <a:pt x="50" y="22"/>
                    <a:pt x="50" y="22"/>
                  </a:cubicBezTo>
                  <a:cubicBezTo>
                    <a:pt x="51" y="22"/>
                    <a:pt x="51" y="22"/>
                    <a:pt x="51" y="22"/>
                  </a:cubicBezTo>
                  <a:cubicBezTo>
                    <a:pt x="52" y="22"/>
                    <a:pt x="52" y="22"/>
                    <a:pt x="52" y="22"/>
                  </a:cubicBezTo>
                  <a:cubicBezTo>
                    <a:pt x="53" y="22"/>
                    <a:pt x="53" y="22"/>
                    <a:pt x="53" y="22"/>
                  </a:cubicBezTo>
                  <a:cubicBezTo>
                    <a:pt x="53" y="22"/>
                    <a:pt x="53" y="22"/>
                    <a:pt x="53" y="22"/>
                  </a:cubicBezTo>
                  <a:cubicBezTo>
                    <a:pt x="54" y="22"/>
                    <a:pt x="54" y="22"/>
                    <a:pt x="54" y="22"/>
                  </a:cubicBezTo>
                  <a:close/>
                  <a:moveTo>
                    <a:pt x="56" y="22"/>
                  </a:moveTo>
                  <a:cubicBezTo>
                    <a:pt x="55" y="21"/>
                    <a:pt x="55" y="21"/>
                    <a:pt x="55" y="21"/>
                  </a:cubicBezTo>
                  <a:cubicBezTo>
                    <a:pt x="56" y="20"/>
                    <a:pt x="56" y="20"/>
                    <a:pt x="56" y="20"/>
                  </a:cubicBezTo>
                  <a:cubicBezTo>
                    <a:pt x="56" y="20"/>
                    <a:pt x="56" y="20"/>
                    <a:pt x="56" y="20"/>
                  </a:cubicBezTo>
                  <a:cubicBezTo>
                    <a:pt x="57" y="21"/>
                    <a:pt x="57" y="21"/>
                    <a:pt x="57" y="21"/>
                  </a:cubicBezTo>
                  <a:cubicBezTo>
                    <a:pt x="57" y="21"/>
                    <a:pt x="57" y="21"/>
                    <a:pt x="57" y="21"/>
                  </a:cubicBezTo>
                  <a:cubicBezTo>
                    <a:pt x="57" y="22"/>
                    <a:pt x="57" y="22"/>
                    <a:pt x="57" y="22"/>
                  </a:cubicBezTo>
                  <a:cubicBezTo>
                    <a:pt x="56" y="22"/>
                    <a:pt x="56" y="22"/>
                    <a:pt x="56" y="22"/>
                  </a:cubicBezTo>
                  <a:cubicBezTo>
                    <a:pt x="56" y="22"/>
                    <a:pt x="56" y="22"/>
                    <a:pt x="56" y="22"/>
                  </a:cubicBezTo>
                  <a:close/>
                  <a:moveTo>
                    <a:pt x="52" y="26"/>
                  </a:moveTo>
                  <a:cubicBezTo>
                    <a:pt x="53" y="25"/>
                    <a:pt x="53" y="25"/>
                    <a:pt x="53" y="25"/>
                  </a:cubicBezTo>
                  <a:cubicBezTo>
                    <a:pt x="53" y="24"/>
                    <a:pt x="53" y="24"/>
                    <a:pt x="53" y="24"/>
                  </a:cubicBezTo>
                  <a:cubicBezTo>
                    <a:pt x="54" y="23"/>
                    <a:pt x="54" y="23"/>
                    <a:pt x="54" y="23"/>
                  </a:cubicBezTo>
                  <a:cubicBezTo>
                    <a:pt x="54" y="23"/>
                    <a:pt x="54" y="23"/>
                    <a:pt x="54" y="23"/>
                  </a:cubicBezTo>
                  <a:cubicBezTo>
                    <a:pt x="54" y="22"/>
                    <a:pt x="54" y="22"/>
                    <a:pt x="54" y="22"/>
                  </a:cubicBezTo>
                  <a:cubicBezTo>
                    <a:pt x="53" y="23"/>
                    <a:pt x="53" y="23"/>
                    <a:pt x="53" y="23"/>
                  </a:cubicBezTo>
                  <a:cubicBezTo>
                    <a:pt x="52" y="23"/>
                    <a:pt x="52" y="23"/>
                    <a:pt x="52" y="23"/>
                  </a:cubicBezTo>
                  <a:cubicBezTo>
                    <a:pt x="51" y="23"/>
                    <a:pt x="51" y="23"/>
                    <a:pt x="51" y="23"/>
                  </a:cubicBezTo>
                  <a:cubicBezTo>
                    <a:pt x="50" y="23"/>
                    <a:pt x="50" y="23"/>
                    <a:pt x="50" y="23"/>
                  </a:cubicBezTo>
                  <a:cubicBezTo>
                    <a:pt x="50" y="24"/>
                    <a:pt x="50" y="24"/>
                    <a:pt x="50" y="24"/>
                  </a:cubicBezTo>
                  <a:cubicBezTo>
                    <a:pt x="50" y="24"/>
                    <a:pt x="50" y="24"/>
                    <a:pt x="50" y="24"/>
                  </a:cubicBezTo>
                  <a:cubicBezTo>
                    <a:pt x="51" y="24"/>
                    <a:pt x="51" y="24"/>
                    <a:pt x="51" y="24"/>
                  </a:cubicBezTo>
                  <a:cubicBezTo>
                    <a:pt x="51" y="25"/>
                    <a:pt x="51" y="25"/>
                    <a:pt x="51" y="25"/>
                  </a:cubicBezTo>
                  <a:cubicBezTo>
                    <a:pt x="51" y="25"/>
                    <a:pt x="51" y="25"/>
                    <a:pt x="51" y="25"/>
                  </a:cubicBezTo>
                  <a:cubicBezTo>
                    <a:pt x="50" y="25"/>
                    <a:pt x="50" y="25"/>
                    <a:pt x="50" y="25"/>
                  </a:cubicBezTo>
                  <a:cubicBezTo>
                    <a:pt x="49" y="26"/>
                    <a:pt x="49" y="26"/>
                    <a:pt x="49" y="26"/>
                  </a:cubicBezTo>
                  <a:cubicBezTo>
                    <a:pt x="49" y="26"/>
                    <a:pt x="49" y="26"/>
                    <a:pt x="49" y="26"/>
                  </a:cubicBezTo>
                  <a:cubicBezTo>
                    <a:pt x="49" y="27"/>
                    <a:pt x="49" y="27"/>
                    <a:pt x="49" y="27"/>
                  </a:cubicBezTo>
                  <a:cubicBezTo>
                    <a:pt x="50" y="27"/>
                    <a:pt x="50" y="27"/>
                    <a:pt x="50" y="27"/>
                  </a:cubicBezTo>
                  <a:cubicBezTo>
                    <a:pt x="51" y="26"/>
                    <a:pt x="51" y="26"/>
                    <a:pt x="51" y="26"/>
                  </a:cubicBezTo>
                  <a:cubicBezTo>
                    <a:pt x="51" y="26"/>
                    <a:pt x="52" y="26"/>
                    <a:pt x="52" y="26"/>
                  </a:cubicBezTo>
                  <a:close/>
                  <a:moveTo>
                    <a:pt x="55" y="26"/>
                  </a:moveTo>
                  <a:cubicBezTo>
                    <a:pt x="54" y="26"/>
                    <a:pt x="54" y="26"/>
                    <a:pt x="54" y="26"/>
                  </a:cubicBezTo>
                  <a:cubicBezTo>
                    <a:pt x="53" y="26"/>
                    <a:pt x="53" y="26"/>
                    <a:pt x="53" y="26"/>
                  </a:cubicBezTo>
                  <a:cubicBezTo>
                    <a:pt x="53" y="26"/>
                    <a:pt x="53" y="26"/>
                    <a:pt x="53" y="26"/>
                  </a:cubicBezTo>
                  <a:cubicBezTo>
                    <a:pt x="53" y="25"/>
                    <a:pt x="53" y="25"/>
                    <a:pt x="53" y="25"/>
                  </a:cubicBezTo>
                  <a:cubicBezTo>
                    <a:pt x="54" y="25"/>
                    <a:pt x="54" y="25"/>
                    <a:pt x="54" y="25"/>
                  </a:cubicBezTo>
                  <a:cubicBezTo>
                    <a:pt x="54" y="24"/>
                    <a:pt x="54" y="24"/>
                    <a:pt x="54" y="24"/>
                  </a:cubicBezTo>
                  <a:cubicBezTo>
                    <a:pt x="55" y="25"/>
                    <a:pt x="55" y="25"/>
                    <a:pt x="55" y="25"/>
                  </a:cubicBezTo>
                  <a:cubicBezTo>
                    <a:pt x="55" y="25"/>
                    <a:pt x="55" y="25"/>
                    <a:pt x="55" y="25"/>
                  </a:cubicBezTo>
                  <a:cubicBezTo>
                    <a:pt x="55" y="26"/>
                    <a:pt x="55" y="26"/>
                    <a:pt x="55" y="26"/>
                  </a:cubicBezTo>
                  <a:close/>
                  <a:moveTo>
                    <a:pt x="57" y="28"/>
                  </a:moveTo>
                  <a:cubicBezTo>
                    <a:pt x="56" y="27"/>
                    <a:pt x="56" y="27"/>
                    <a:pt x="56" y="27"/>
                  </a:cubicBezTo>
                  <a:cubicBezTo>
                    <a:pt x="56" y="26"/>
                    <a:pt x="56" y="26"/>
                    <a:pt x="56" y="26"/>
                  </a:cubicBezTo>
                  <a:cubicBezTo>
                    <a:pt x="56" y="26"/>
                    <a:pt x="56" y="26"/>
                    <a:pt x="56" y="26"/>
                  </a:cubicBezTo>
                  <a:cubicBezTo>
                    <a:pt x="56" y="26"/>
                    <a:pt x="56" y="26"/>
                    <a:pt x="56" y="26"/>
                  </a:cubicBezTo>
                  <a:cubicBezTo>
                    <a:pt x="57" y="26"/>
                    <a:pt x="57" y="26"/>
                    <a:pt x="57" y="26"/>
                  </a:cubicBezTo>
                  <a:cubicBezTo>
                    <a:pt x="58" y="26"/>
                    <a:pt x="58" y="26"/>
                    <a:pt x="58" y="26"/>
                  </a:cubicBezTo>
                  <a:cubicBezTo>
                    <a:pt x="58" y="27"/>
                    <a:pt x="58" y="27"/>
                    <a:pt x="58" y="27"/>
                  </a:cubicBezTo>
                  <a:cubicBezTo>
                    <a:pt x="58" y="27"/>
                    <a:pt x="58" y="27"/>
                    <a:pt x="58" y="27"/>
                  </a:cubicBezTo>
                  <a:cubicBezTo>
                    <a:pt x="57" y="28"/>
                    <a:pt x="57" y="28"/>
                    <a:pt x="57" y="28"/>
                  </a:cubicBezTo>
                  <a:close/>
                  <a:moveTo>
                    <a:pt x="56" y="30"/>
                  </a:moveTo>
                  <a:cubicBezTo>
                    <a:pt x="55" y="29"/>
                    <a:pt x="55" y="29"/>
                    <a:pt x="55" y="29"/>
                  </a:cubicBezTo>
                  <a:cubicBezTo>
                    <a:pt x="54" y="28"/>
                    <a:pt x="54" y="28"/>
                    <a:pt x="54" y="28"/>
                  </a:cubicBezTo>
                  <a:cubicBezTo>
                    <a:pt x="52" y="27"/>
                    <a:pt x="52" y="27"/>
                    <a:pt x="52" y="27"/>
                  </a:cubicBezTo>
                  <a:cubicBezTo>
                    <a:pt x="51" y="27"/>
                    <a:pt x="51" y="27"/>
                    <a:pt x="51" y="27"/>
                  </a:cubicBezTo>
                  <a:cubicBezTo>
                    <a:pt x="51" y="27"/>
                    <a:pt x="51" y="27"/>
                    <a:pt x="51" y="27"/>
                  </a:cubicBezTo>
                  <a:cubicBezTo>
                    <a:pt x="51" y="27"/>
                    <a:pt x="51" y="27"/>
                    <a:pt x="51" y="27"/>
                  </a:cubicBezTo>
                  <a:cubicBezTo>
                    <a:pt x="52" y="27"/>
                    <a:pt x="52" y="27"/>
                    <a:pt x="52" y="27"/>
                  </a:cubicBezTo>
                  <a:cubicBezTo>
                    <a:pt x="53" y="27"/>
                    <a:pt x="53" y="27"/>
                    <a:pt x="53" y="27"/>
                  </a:cubicBezTo>
                  <a:cubicBezTo>
                    <a:pt x="54" y="27"/>
                    <a:pt x="54" y="27"/>
                    <a:pt x="54" y="27"/>
                  </a:cubicBezTo>
                  <a:cubicBezTo>
                    <a:pt x="56" y="28"/>
                    <a:pt x="56" y="28"/>
                    <a:pt x="56" y="28"/>
                  </a:cubicBezTo>
                  <a:cubicBezTo>
                    <a:pt x="56" y="28"/>
                    <a:pt x="56" y="28"/>
                    <a:pt x="56" y="28"/>
                  </a:cubicBezTo>
                  <a:cubicBezTo>
                    <a:pt x="57" y="28"/>
                    <a:pt x="57" y="28"/>
                    <a:pt x="57" y="28"/>
                  </a:cubicBezTo>
                  <a:cubicBezTo>
                    <a:pt x="57" y="28"/>
                    <a:pt x="57" y="28"/>
                    <a:pt x="57" y="28"/>
                  </a:cubicBezTo>
                  <a:cubicBezTo>
                    <a:pt x="57" y="29"/>
                    <a:pt x="57" y="29"/>
                    <a:pt x="57" y="29"/>
                  </a:cubicBezTo>
                  <a:cubicBezTo>
                    <a:pt x="57" y="30"/>
                    <a:pt x="57" y="30"/>
                    <a:pt x="57" y="30"/>
                  </a:cubicBezTo>
                  <a:cubicBezTo>
                    <a:pt x="56" y="30"/>
                    <a:pt x="56" y="30"/>
                    <a:pt x="56" y="30"/>
                  </a:cubicBezTo>
                  <a:close/>
                  <a:moveTo>
                    <a:pt x="57" y="32"/>
                  </a:moveTo>
                  <a:cubicBezTo>
                    <a:pt x="57" y="31"/>
                    <a:pt x="57" y="31"/>
                    <a:pt x="57" y="31"/>
                  </a:cubicBezTo>
                  <a:cubicBezTo>
                    <a:pt x="56" y="30"/>
                    <a:pt x="56" y="30"/>
                    <a:pt x="56" y="30"/>
                  </a:cubicBezTo>
                  <a:cubicBezTo>
                    <a:pt x="55" y="30"/>
                    <a:pt x="55" y="30"/>
                    <a:pt x="55" y="30"/>
                  </a:cubicBezTo>
                  <a:cubicBezTo>
                    <a:pt x="54" y="30"/>
                    <a:pt x="54" y="30"/>
                    <a:pt x="54" y="30"/>
                  </a:cubicBezTo>
                  <a:cubicBezTo>
                    <a:pt x="53" y="29"/>
                    <a:pt x="53" y="29"/>
                    <a:pt x="53" y="29"/>
                  </a:cubicBezTo>
                  <a:cubicBezTo>
                    <a:pt x="52" y="29"/>
                    <a:pt x="52" y="29"/>
                    <a:pt x="52" y="29"/>
                  </a:cubicBezTo>
                  <a:cubicBezTo>
                    <a:pt x="52" y="28"/>
                    <a:pt x="52" y="28"/>
                    <a:pt x="52" y="28"/>
                  </a:cubicBezTo>
                  <a:cubicBezTo>
                    <a:pt x="51" y="28"/>
                    <a:pt x="51" y="28"/>
                    <a:pt x="51" y="28"/>
                  </a:cubicBezTo>
                  <a:cubicBezTo>
                    <a:pt x="50" y="28"/>
                    <a:pt x="50" y="28"/>
                    <a:pt x="50" y="28"/>
                  </a:cubicBezTo>
                  <a:cubicBezTo>
                    <a:pt x="48" y="28"/>
                    <a:pt x="48" y="28"/>
                    <a:pt x="48" y="28"/>
                  </a:cubicBezTo>
                  <a:cubicBezTo>
                    <a:pt x="47" y="28"/>
                    <a:pt x="47" y="28"/>
                    <a:pt x="47" y="28"/>
                  </a:cubicBezTo>
                  <a:cubicBezTo>
                    <a:pt x="47" y="29"/>
                    <a:pt x="47" y="29"/>
                    <a:pt x="47" y="29"/>
                  </a:cubicBezTo>
                  <a:cubicBezTo>
                    <a:pt x="47" y="29"/>
                    <a:pt x="47" y="29"/>
                    <a:pt x="47" y="29"/>
                  </a:cubicBezTo>
                  <a:cubicBezTo>
                    <a:pt x="47" y="30"/>
                    <a:pt x="47" y="30"/>
                    <a:pt x="47" y="30"/>
                  </a:cubicBezTo>
                  <a:cubicBezTo>
                    <a:pt x="49" y="30"/>
                    <a:pt x="49" y="30"/>
                    <a:pt x="49" y="30"/>
                  </a:cubicBezTo>
                  <a:cubicBezTo>
                    <a:pt x="49" y="30"/>
                    <a:pt x="49" y="30"/>
                    <a:pt x="49" y="30"/>
                  </a:cubicBezTo>
                  <a:cubicBezTo>
                    <a:pt x="50" y="30"/>
                    <a:pt x="50" y="30"/>
                    <a:pt x="50" y="30"/>
                  </a:cubicBezTo>
                  <a:cubicBezTo>
                    <a:pt x="50" y="30"/>
                    <a:pt x="50" y="30"/>
                    <a:pt x="50" y="30"/>
                  </a:cubicBezTo>
                  <a:cubicBezTo>
                    <a:pt x="51" y="31"/>
                    <a:pt x="51" y="31"/>
                    <a:pt x="51" y="31"/>
                  </a:cubicBezTo>
                  <a:cubicBezTo>
                    <a:pt x="51" y="31"/>
                    <a:pt x="51" y="31"/>
                    <a:pt x="51" y="31"/>
                  </a:cubicBezTo>
                  <a:cubicBezTo>
                    <a:pt x="52" y="31"/>
                    <a:pt x="52" y="31"/>
                    <a:pt x="52" y="31"/>
                  </a:cubicBezTo>
                  <a:cubicBezTo>
                    <a:pt x="52" y="31"/>
                    <a:pt x="52" y="31"/>
                    <a:pt x="52" y="31"/>
                  </a:cubicBezTo>
                  <a:cubicBezTo>
                    <a:pt x="53" y="32"/>
                    <a:pt x="53" y="32"/>
                    <a:pt x="53" y="32"/>
                  </a:cubicBezTo>
                  <a:cubicBezTo>
                    <a:pt x="54" y="32"/>
                    <a:pt x="54" y="32"/>
                    <a:pt x="54" y="32"/>
                  </a:cubicBezTo>
                  <a:cubicBezTo>
                    <a:pt x="55" y="32"/>
                    <a:pt x="55" y="32"/>
                    <a:pt x="55" y="32"/>
                  </a:cubicBezTo>
                  <a:cubicBezTo>
                    <a:pt x="56" y="32"/>
                    <a:pt x="56" y="32"/>
                    <a:pt x="56" y="32"/>
                  </a:cubicBezTo>
                  <a:cubicBezTo>
                    <a:pt x="57" y="32"/>
                    <a:pt x="57" y="32"/>
                    <a:pt x="57" y="32"/>
                  </a:cubicBezTo>
                  <a:close/>
                  <a:moveTo>
                    <a:pt x="50" y="33"/>
                  </a:moveTo>
                  <a:cubicBezTo>
                    <a:pt x="50" y="33"/>
                    <a:pt x="50" y="33"/>
                    <a:pt x="50" y="33"/>
                  </a:cubicBezTo>
                  <a:cubicBezTo>
                    <a:pt x="49" y="33"/>
                    <a:pt x="49" y="33"/>
                    <a:pt x="49" y="33"/>
                  </a:cubicBezTo>
                  <a:cubicBezTo>
                    <a:pt x="48" y="33"/>
                    <a:pt x="48" y="33"/>
                    <a:pt x="48" y="33"/>
                  </a:cubicBezTo>
                  <a:cubicBezTo>
                    <a:pt x="48" y="32"/>
                    <a:pt x="48" y="32"/>
                    <a:pt x="48" y="32"/>
                  </a:cubicBezTo>
                  <a:cubicBezTo>
                    <a:pt x="47" y="32"/>
                    <a:pt x="47" y="32"/>
                    <a:pt x="47" y="32"/>
                  </a:cubicBezTo>
                  <a:cubicBezTo>
                    <a:pt x="48" y="32"/>
                    <a:pt x="48" y="32"/>
                    <a:pt x="48" y="32"/>
                  </a:cubicBezTo>
                  <a:cubicBezTo>
                    <a:pt x="49" y="31"/>
                    <a:pt x="49" y="31"/>
                    <a:pt x="49" y="31"/>
                  </a:cubicBezTo>
                  <a:cubicBezTo>
                    <a:pt x="50" y="32"/>
                    <a:pt x="50" y="32"/>
                    <a:pt x="50" y="32"/>
                  </a:cubicBezTo>
                  <a:cubicBezTo>
                    <a:pt x="50" y="31"/>
                    <a:pt x="50" y="31"/>
                    <a:pt x="50" y="31"/>
                  </a:cubicBezTo>
                  <a:cubicBezTo>
                    <a:pt x="51" y="32"/>
                    <a:pt x="51" y="32"/>
                    <a:pt x="51" y="32"/>
                  </a:cubicBezTo>
                  <a:cubicBezTo>
                    <a:pt x="51" y="32"/>
                    <a:pt x="51" y="32"/>
                    <a:pt x="51" y="32"/>
                  </a:cubicBezTo>
                  <a:cubicBezTo>
                    <a:pt x="51" y="32"/>
                    <a:pt x="51" y="32"/>
                    <a:pt x="51" y="32"/>
                  </a:cubicBezTo>
                  <a:cubicBezTo>
                    <a:pt x="52" y="32"/>
                    <a:pt x="52" y="32"/>
                    <a:pt x="52" y="32"/>
                  </a:cubicBezTo>
                  <a:cubicBezTo>
                    <a:pt x="52" y="32"/>
                    <a:pt x="52" y="32"/>
                    <a:pt x="52" y="32"/>
                  </a:cubicBezTo>
                  <a:cubicBezTo>
                    <a:pt x="52" y="33"/>
                    <a:pt x="52" y="33"/>
                    <a:pt x="52" y="33"/>
                  </a:cubicBezTo>
                  <a:cubicBezTo>
                    <a:pt x="50" y="33"/>
                    <a:pt x="50" y="33"/>
                    <a:pt x="50" y="33"/>
                  </a:cubicBezTo>
                  <a:close/>
                  <a:moveTo>
                    <a:pt x="48" y="38"/>
                  </a:moveTo>
                  <a:cubicBezTo>
                    <a:pt x="48" y="37"/>
                    <a:pt x="48" y="37"/>
                    <a:pt x="48" y="37"/>
                  </a:cubicBezTo>
                  <a:cubicBezTo>
                    <a:pt x="48" y="36"/>
                    <a:pt x="48" y="36"/>
                    <a:pt x="48" y="36"/>
                  </a:cubicBezTo>
                  <a:cubicBezTo>
                    <a:pt x="47" y="36"/>
                    <a:pt x="47" y="36"/>
                    <a:pt x="47" y="36"/>
                  </a:cubicBezTo>
                  <a:cubicBezTo>
                    <a:pt x="47" y="37"/>
                    <a:pt x="47" y="37"/>
                    <a:pt x="47" y="37"/>
                  </a:cubicBezTo>
                  <a:cubicBezTo>
                    <a:pt x="47" y="37"/>
                    <a:pt x="47" y="37"/>
                    <a:pt x="47" y="37"/>
                  </a:cubicBezTo>
                  <a:cubicBezTo>
                    <a:pt x="47" y="38"/>
                    <a:pt x="47" y="38"/>
                    <a:pt x="47" y="38"/>
                  </a:cubicBezTo>
                  <a:cubicBezTo>
                    <a:pt x="48" y="38"/>
                    <a:pt x="48" y="38"/>
                    <a:pt x="48" y="38"/>
                  </a:cubicBezTo>
                  <a:cubicBezTo>
                    <a:pt x="48" y="38"/>
                    <a:pt x="48" y="38"/>
                    <a:pt x="48" y="38"/>
                  </a:cubicBezTo>
                  <a:close/>
                  <a:moveTo>
                    <a:pt x="49" y="37"/>
                  </a:moveTo>
                  <a:cubicBezTo>
                    <a:pt x="49" y="37"/>
                    <a:pt x="49" y="37"/>
                    <a:pt x="49" y="37"/>
                  </a:cubicBezTo>
                  <a:cubicBezTo>
                    <a:pt x="50" y="37"/>
                    <a:pt x="50" y="37"/>
                    <a:pt x="50" y="37"/>
                  </a:cubicBezTo>
                  <a:cubicBezTo>
                    <a:pt x="49" y="36"/>
                    <a:pt x="49" y="36"/>
                    <a:pt x="49" y="36"/>
                  </a:cubicBezTo>
                  <a:cubicBezTo>
                    <a:pt x="49" y="35"/>
                    <a:pt x="49" y="35"/>
                    <a:pt x="49" y="35"/>
                  </a:cubicBezTo>
                  <a:cubicBezTo>
                    <a:pt x="48" y="36"/>
                    <a:pt x="48" y="36"/>
                    <a:pt x="48" y="36"/>
                  </a:cubicBezTo>
                  <a:cubicBezTo>
                    <a:pt x="48" y="36"/>
                    <a:pt x="48" y="36"/>
                    <a:pt x="48" y="36"/>
                  </a:cubicBezTo>
                  <a:cubicBezTo>
                    <a:pt x="49" y="37"/>
                    <a:pt x="49" y="37"/>
                    <a:pt x="49" y="37"/>
                  </a:cubicBezTo>
                  <a:close/>
                  <a:moveTo>
                    <a:pt x="51" y="37"/>
                  </a:moveTo>
                  <a:cubicBezTo>
                    <a:pt x="51" y="37"/>
                    <a:pt x="52" y="37"/>
                    <a:pt x="52" y="37"/>
                  </a:cubicBezTo>
                  <a:cubicBezTo>
                    <a:pt x="52" y="36"/>
                    <a:pt x="52" y="36"/>
                    <a:pt x="52" y="36"/>
                  </a:cubicBezTo>
                  <a:cubicBezTo>
                    <a:pt x="51" y="36"/>
                    <a:pt x="51" y="36"/>
                    <a:pt x="51" y="36"/>
                  </a:cubicBezTo>
                  <a:cubicBezTo>
                    <a:pt x="50" y="36"/>
                    <a:pt x="50" y="36"/>
                    <a:pt x="50" y="36"/>
                  </a:cubicBezTo>
                  <a:cubicBezTo>
                    <a:pt x="50" y="36"/>
                    <a:pt x="50" y="36"/>
                    <a:pt x="50" y="36"/>
                  </a:cubicBezTo>
                  <a:cubicBezTo>
                    <a:pt x="51" y="37"/>
                    <a:pt x="51" y="37"/>
                    <a:pt x="51" y="37"/>
                  </a:cubicBezTo>
                  <a:close/>
                  <a:moveTo>
                    <a:pt x="51" y="39"/>
                  </a:moveTo>
                  <a:cubicBezTo>
                    <a:pt x="51" y="38"/>
                    <a:pt x="51" y="38"/>
                    <a:pt x="51" y="38"/>
                  </a:cubicBezTo>
                  <a:cubicBezTo>
                    <a:pt x="51" y="38"/>
                    <a:pt x="51" y="38"/>
                    <a:pt x="51" y="38"/>
                  </a:cubicBezTo>
                  <a:cubicBezTo>
                    <a:pt x="51" y="37"/>
                    <a:pt x="51" y="37"/>
                    <a:pt x="51" y="37"/>
                  </a:cubicBezTo>
                  <a:cubicBezTo>
                    <a:pt x="50" y="37"/>
                    <a:pt x="50" y="37"/>
                    <a:pt x="50" y="37"/>
                  </a:cubicBezTo>
                  <a:cubicBezTo>
                    <a:pt x="50" y="37"/>
                    <a:pt x="50" y="37"/>
                    <a:pt x="50" y="37"/>
                  </a:cubicBezTo>
                  <a:cubicBezTo>
                    <a:pt x="50" y="38"/>
                    <a:pt x="50" y="38"/>
                    <a:pt x="50" y="38"/>
                  </a:cubicBezTo>
                  <a:cubicBezTo>
                    <a:pt x="50" y="38"/>
                    <a:pt x="50" y="38"/>
                    <a:pt x="50" y="38"/>
                  </a:cubicBezTo>
                  <a:cubicBezTo>
                    <a:pt x="51" y="39"/>
                    <a:pt x="51" y="39"/>
                    <a:pt x="51" y="39"/>
                  </a:cubicBezTo>
                  <a:close/>
                  <a:moveTo>
                    <a:pt x="49" y="41"/>
                  </a:moveTo>
                  <a:cubicBezTo>
                    <a:pt x="49" y="40"/>
                    <a:pt x="49" y="40"/>
                    <a:pt x="49" y="40"/>
                  </a:cubicBezTo>
                  <a:cubicBezTo>
                    <a:pt x="49" y="40"/>
                    <a:pt x="49" y="40"/>
                    <a:pt x="49" y="40"/>
                  </a:cubicBezTo>
                  <a:cubicBezTo>
                    <a:pt x="48" y="39"/>
                    <a:pt x="48" y="39"/>
                    <a:pt x="48" y="39"/>
                  </a:cubicBezTo>
                  <a:cubicBezTo>
                    <a:pt x="47" y="39"/>
                    <a:pt x="47" y="39"/>
                    <a:pt x="47" y="39"/>
                  </a:cubicBezTo>
                  <a:cubicBezTo>
                    <a:pt x="47" y="40"/>
                    <a:pt x="47" y="40"/>
                    <a:pt x="47" y="40"/>
                  </a:cubicBezTo>
                  <a:cubicBezTo>
                    <a:pt x="47" y="40"/>
                    <a:pt x="47" y="40"/>
                    <a:pt x="47" y="40"/>
                  </a:cubicBezTo>
                  <a:cubicBezTo>
                    <a:pt x="47" y="41"/>
                    <a:pt x="47" y="41"/>
                    <a:pt x="47" y="41"/>
                  </a:cubicBezTo>
                  <a:cubicBezTo>
                    <a:pt x="46" y="41"/>
                    <a:pt x="46" y="41"/>
                    <a:pt x="46" y="41"/>
                  </a:cubicBezTo>
                  <a:cubicBezTo>
                    <a:pt x="47" y="42"/>
                    <a:pt x="47" y="42"/>
                    <a:pt x="47" y="42"/>
                  </a:cubicBezTo>
                  <a:cubicBezTo>
                    <a:pt x="48" y="42"/>
                    <a:pt x="48" y="42"/>
                    <a:pt x="48" y="42"/>
                  </a:cubicBezTo>
                  <a:cubicBezTo>
                    <a:pt x="49" y="42"/>
                    <a:pt x="49" y="42"/>
                    <a:pt x="49" y="42"/>
                  </a:cubicBezTo>
                  <a:cubicBezTo>
                    <a:pt x="49" y="41"/>
                    <a:pt x="49" y="41"/>
                    <a:pt x="49" y="41"/>
                  </a:cubicBezTo>
                  <a:close/>
                  <a:moveTo>
                    <a:pt x="50" y="39"/>
                  </a:moveTo>
                  <a:cubicBezTo>
                    <a:pt x="50" y="40"/>
                    <a:pt x="50" y="40"/>
                    <a:pt x="50" y="40"/>
                  </a:cubicBezTo>
                  <a:cubicBezTo>
                    <a:pt x="50" y="41"/>
                    <a:pt x="50" y="41"/>
                    <a:pt x="50" y="41"/>
                  </a:cubicBezTo>
                  <a:cubicBezTo>
                    <a:pt x="51" y="41"/>
                    <a:pt x="51" y="41"/>
                    <a:pt x="51" y="41"/>
                  </a:cubicBezTo>
                  <a:cubicBezTo>
                    <a:pt x="51" y="40"/>
                    <a:pt x="51" y="40"/>
                    <a:pt x="51" y="40"/>
                  </a:cubicBezTo>
                  <a:cubicBezTo>
                    <a:pt x="51" y="40"/>
                    <a:pt x="51" y="40"/>
                    <a:pt x="51" y="40"/>
                  </a:cubicBezTo>
                  <a:cubicBezTo>
                    <a:pt x="50" y="39"/>
                    <a:pt x="50" y="39"/>
                    <a:pt x="50" y="39"/>
                  </a:cubicBezTo>
                  <a:close/>
                  <a:moveTo>
                    <a:pt x="57" y="30"/>
                  </a:moveTo>
                  <a:cubicBezTo>
                    <a:pt x="57" y="30"/>
                    <a:pt x="57" y="30"/>
                    <a:pt x="57" y="30"/>
                  </a:cubicBezTo>
                  <a:cubicBezTo>
                    <a:pt x="58" y="30"/>
                    <a:pt x="58" y="30"/>
                    <a:pt x="58" y="30"/>
                  </a:cubicBezTo>
                  <a:cubicBezTo>
                    <a:pt x="58" y="29"/>
                    <a:pt x="58" y="29"/>
                    <a:pt x="58" y="29"/>
                  </a:cubicBezTo>
                  <a:cubicBezTo>
                    <a:pt x="58" y="28"/>
                    <a:pt x="58" y="28"/>
                    <a:pt x="58" y="28"/>
                  </a:cubicBezTo>
                  <a:cubicBezTo>
                    <a:pt x="59" y="28"/>
                    <a:pt x="59" y="28"/>
                    <a:pt x="59" y="28"/>
                  </a:cubicBezTo>
                  <a:cubicBezTo>
                    <a:pt x="59" y="29"/>
                    <a:pt x="59" y="29"/>
                    <a:pt x="59" y="29"/>
                  </a:cubicBezTo>
                  <a:cubicBezTo>
                    <a:pt x="59" y="30"/>
                    <a:pt x="59" y="30"/>
                    <a:pt x="59" y="30"/>
                  </a:cubicBezTo>
                  <a:cubicBezTo>
                    <a:pt x="59" y="30"/>
                    <a:pt x="59" y="30"/>
                    <a:pt x="59" y="30"/>
                  </a:cubicBezTo>
                  <a:cubicBezTo>
                    <a:pt x="59" y="30"/>
                    <a:pt x="59" y="30"/>
                    <a:pt x="59" y="30"/>
                  </a:cubicBezTo>
                  <a:cubicBezTo>
                    <a:pt x="58" y="31"/>
                    <a:pt x="58" y="31"/>
                    <a:pt x="58" y="31"/>
                  </a:cubicBezTo>
                  <a:cubicBezTo>
                    <a:pt x="57" y="31"/>
                    <a:pt x="57" y="31"/>
                    <a:pt x="57" y="31"/>
                  </a:cubicBezTo>
                  <a:cubicBezTo>
                    <a:pt x="57" y="30"/>
                    <a:pt x="57" y="30"/>
                    <a:pt x="57" y="30"/>
                  </a:cubicBezTo>
                  <a:close/>
                  <a:moveTo>
                    <a:pt x="52" y="39"/>
                  </a:moveTo>
                  <a:cubicBezTo>
                    <a:pt x="52" y="40"/>
                    <a:pt x="52" y="40"/>
                    <a:pt x="52" y="40"/>
                  </a:cubicBezTo>
                  <a:cubicBezTo>
                    <a:pt x="53" y="40"/>
                    <a:pt x="53" y="40"/>
                    <a:pt x="53" y="40"/>
                  </a:cubicBezTo>
                  <a:cubicBezTo>
                    <a:pt x="54" y="40"/>
                    <a:pt x="54" y="40"/>
                    <a:pt x="54" y="40"/>
                  </a:cubicBezTo>
                  <a:cubicBezTo>
                    <a:pt x="54" y="39"/>
                    <a:pt x="54" y="39"/>
                    <a:pt x="54" y="39"/>
                  </a:cubicBezTo>
                  <a:cubicBezTo>
                    <a:pt x="54" y="39"/>
                    <a:pt x="54" y="39"/>
                    <a:pt x="54" y="39"/>
                  </a:cubicBezTo>
                  <a:cubicBezTo>
                    <a:pt x="53" y="38"/>
                    <a:pt x="53" y="38"/>
                    <a:pt x="53" y="38"/>
                  </a:cubicBezTo>
                  <a:cubicBezTo>
                    <a:pt x="53" y="38"/>
                    <a:pt x="53" y="38"/>
                    <a:pt x="53" y="38"/>
                  </a:cubicBezTo>
                  <a:cubicBezTo>
                    <a:pt x="52" y="39"/>
                    <a:pt x="52" y="39"/>
                    <a:pt x="52" y="39"/>
                  </a:cubicBezTo>
                  <a:cubicBezTo>
                    <a:pt x="52" y="39"/>
                    <a:pt x="52" y="39"/>
                    <a:pt x="52" y="39"/>
                  </a:cubicBezTo>
                  <a:close/>
                  <a:moveTo>
                    <a:pt x="52" y="38"/>
                  </a:moveTo>
                  <a:cubicBezTo>
                    <a:pt x="53" y="38"/>
                    <a:pt x="53" y="38"/>
                    <a:pt x="53" y="38"/>
                  </a:cubicBezTo>
                  <a:cubicBezTo>
                    <a:pt x="53" y="37"/>
                    <a:pt x="53" y="37"/>
                    <a:pt x="53" y="37"/>
                  </a:cubicBezTo>
                  <a:cubicBezTo>
                    <a:pt x="53" y="37"/>
                    <a:pt x="53" y="37"/>
                    <a:pt x="53" y="37"/>
                  </a:cubicBezTo>
                  <a:cubicBezTo>
                    <a:pt x="53" y="37"/>
                    <a:pt x="53" y="37"/>
                    <a:pt x="53" y="37"/>
                  </a:cubicBezTo>
                  <a:cubicBezTo>
                    <a:pt x="52" y="38"/>
                    <a:pt x="52" y="38"/>
                    <a:pt x="52" y="38"/>
                  </a:cubicBezTo>
                  <a:close/>
                  <a:moveTo>
                    <a:pt x="54" y="37"/>
                  </a:moveTo>
                  <a:cubicBezTo>
                    <a:pt x="54" y="37"/>
                    <a:pt x="54" y="37"/>
                    <a:pt x="54" y="37"/>
                  </a:cubicBezTo>
                  <a:cubicBezTo>
                    <a:pt x="54" y="37"/>
                    <a:pt x="54" y="37"/>
                    <a:pt x="54" y="37"/>
                  </a:cubicBezTo>
                  <a:cubicBezTo>
                    <a:pt x="55" y="37"/>
                    <a:pt x="55" y="37"/>
                    <a:pt x="55" y="37"/>
                  </a:cubicBezTo>
                  <a:cubicBezTo>
                    <a:pt x="55" y="37"/>
                    <a:pt x="55" y="37"/>
                    <a:pt x="55" y="37"/>
                  </a:cubicBezTo>
                  <a:cubicBezTo>
                    <a:pt x="55" y="37"/>
                    <a:pt x="55" y="37"/>
                    <a:pt x="55" y="37"/>
                  </a:cubicBezTo>
                  <a:cubicBezTo>
                    <a:pt x="54" y="37"/>
                    <a:pt x="54" y="37"/>
                    <a:pt x="54" y="37"/>
                  </a:cubicBezTo>
                  <a:cubicBezTo>
                    <a:pt x="54" y="37"/>
                    <a:pt x="54" y="37"/>
                    <a:pt x="54" y="37"/>
                  </a:cubicBezTo>
                  <a:cubicBezTo>
                    <a:pt x="54" y="37"/>
                    <a:pt x="54" y="37"/>
                    <a:pt x="54" y="37"/>
                  </a:cubicBezTo>
                  <a:close/>
                  <a:moveTo>
                    <a:pt x="54" y="34"/>
                  </a:moveTo>
                  <a:cubicBezTo>
                    <a:pt x="53" y="34"/>
                    <a:pt x="53" y="34"/>
                    <a:pt x="53" y="34"/>
                  </a:cubicBezTo>
                  <a:cubicBezTo>
                    <a:pt x="53" y="34"/>
                    <a:pt x="53" y="34"/>
                    <a:pt x="53" y="34"/>
                  </a:cubicBezTo>
                  <a:cubicBezTo>
                    <a:pt x="52" y="34"/>
                    <a:pt x="52" y="34"/>
                    <a:pt x="52" y="34"/>
                  </a:cubicBezTo>
                  <a:cubicBezTo>
                    <a:pt x="52" y="33"/>
                    <a:pt x="52" y="33"/>
                    <a:pt x="52" y="33"/>
                  </a:cubicBezTo>
                  <a:cubicBezTo>
                    <a:pt x="53" y="32"/>
                    <a:pt x="53" y="32"/>
                    <a:pt x="53" y="32"/>
                  </a:cubicBezTo>
                  <a:cubicBezTo>
                    <a:pt x="54" y="32"/>
                    <a:pt x="54" y="32"/>
                    <a:pt x="54" y="32"/>
                  </a:cubicBezTo>
                  <a:cubicBezTo>
                    <a:pt x="55" y="32"/>
                    <a:pt x="55" y="32"/>
                    <a:pt x="55" y="32"/>
                  </a:cubicBezTo>
                  <a:cubicBezTo>
                    <a:pt x="55" y="33"/>
                    <a:pt x="55" y="33"/>
                    <a:pt x="55" y="33"/>
                  </a:cubicBezTo>
                  <a:cubicBezTo>
                    <a:pt x="56" y="33"/>
                    <a:pt x="56" y="33"/>
                    <a:pt x="56" y="33"/>
                  </a:cubicBezTo>
                  <a:cubicBezTo>
                    <a:pt x="56" y="34"/>
                    <a:pt x="56" y="34"/>
                    <a:pt x="56" y="34"/>
                  </a:cubicBezTo>
                  <a:cubicBezTo>
                    <a:pt x="55" y="34"/>
                    <a:pt x="55" y="34"/>
                    <a:pt x="55" y="34"/>
                  </a:cubicBezTo>
                  <a:cubicBezTo>
                    <a:pt x="54" y="34"/>
                    <a:pt x="54" y="34"/>
                    <a:pt x="54" y="34"/>
                  </a:cubicBezTo>
                  <a:cubicBezTo>
                    <a:pt x="54" y="34"/>
                    <a:pt x="54" y="34"/>
                    <a:pt x="54" y="34"/>
                  </a:cubicBezTo>
                  <a:close/>
                  <a:moveTo>
                    <a:pt x="57" y="33"/>
                  </a:moveTo>
                  <a:cubicBezTo>
                    <a:pt x="58" y="34"/>
                    <a:pt x="58" y="34"/>
                    <a:pt x="58" y="34"/>
                  </a:cubicBezTo>
                  <a:cubicBezTo>
                    <a:pt x="58" y="34"/>
                    <a:pt x="58" y="34"/>
                    <a:pt x="58" y="34"/>
                  </a:cubicBezTo>
                  <a:cubicBezTo>
                    <a:pt x="59" y="34"/>
                    <a:pt x="59" y="34"/>
                    <a:pt x="59" y="34"/>
                  </a:cubicBezTo>
                  <a:cubicBezTo>
                    <a:pt x="59" y="33"/>
                    <a:pt x="59" y="33"/>
                    <a:pt x="59" y="33"/>
                  </a:cubicBezTo>
                  <a:cubicBezTo>
                    <a:pt x="59" y="33"/>
                    <a:pt x="59" y="33"/>
                    <a:pt x="59" y="33"/>
                  </a:cubicBezTo>
                  <a:cubicBezTo>
                    <a:pt x="58" y="33"/>
                    <a:pt x="58" y="33"/>
                    <a:pt x="58" y="33"/>
                  </a:cubicBezTo>
                  <a:cubicBezTo>
                    <a:pt x="58" y="33"/>
                    <a:pt x="58" y="33"/>
                    <a:pt x="58" y="33"/>
                  </a:cubicBezTo>
                  <a:cubicBezTo>
                    <a:pt x="57" y="33"/>
                    <a:pt x="57" y="33"/>
                    <a:pt x="57" y="33"/>
                  </a:cubicBezTo>
                  <a:close/>
                  <a:moveTo>
                    <a:pt x="59" y="41"/>
                  </a:moveTo>
                  <a:cubicBezTo>
                    <a:pt x="59" y="41"/>
                    <a:pt x="59" y="41"/>
                    <a:pt x="59" y="41"/>
                  </a:cubicBezTo>
                  <a:cubicBezTo>
                    <a:pt x="59" y="40"/>
                    <a:pt x="59" y="40"/>
                    <a:pt x="59" y="40"/>
                  </a:cubicBezTo>
                  <a:cubicBezTo>
                    <a:pt x="59" y="39"/>
                    <a:pt x="59" y="39"/>
                    <a:pt x="59" y="39"/>
                  </a:cubicBezTo>
                  <a:cubicBezTo>
                    <a:pt x="59" y="38"/>
                    <a:pt x="59" y="38"/>
                    <a:pt x="59" y="38"/>
                  </a:cubicBezTo>
                  <a:cubicBezTo>
                    <a:pt x="58" y="37"/>
                    <a:pt x="58" y="37"/>
                    <a:pt x="58" y="37"/>
                  </a:cubicBezTo>
                  <a:cubicBezTo>
                    <a:pt x="57" y="37"/>
                    <a:pt x="57" y="37"/>
                    <a:pt x="57" y="37"/>
                  </a:cubicBezTo>
                  <a:cubicBezTo>
                    <a:pt x="57" y="37"/>
                    <a:pt x="57" y="37"/>
                    <a:pt x="57" y="37"/>
                  </a:cubicBezTo>
                  <a:cubicBezTo>
                    <a:pt x="56" y="37"/>
                    <a:pt x="56" y="37"/>
                    <a:pt x="56" y="37"/>
                  </a:cubicBezTo>
                  <a:cubicBezTo>
                    <a:pt x="55" y="38"/>
                    <a:pt x="55" y="38"/>
                    <a:pt x="55" y="38"/>
                  </a:cubicBezTo>
                  <a:cubicBezTo>
                    <a:pt x="55" y="38"/>
                    <a:pt x="55" y="38"/>
                    <a:pt x="55" y="38"/>
                  </a:cubicBezTo>
                  <a:cubicBezTo>
                    <a:pt x="55" y="39"/>
                    <a:pt x="55" y="39"/>
                    <a:pt x="55" y="39"/>
                  </a:cubicBezTo>
                  <a:cubicBezTo>
                    <a:pt x="56" y="41"/>
                    <a:pt x="56" y="41"/>
                    <a:pt x="56" y="41"/>
                  </a:cubicBezTo>
                  <a:cubicBezTo>
                    <a:pt x="56" y="41"/>
                    <a:pt x="56" y="41"/>
                    <a:pt x="56" y="41"/>
                  </a:cubicBezTo>
                  <a:cubicBezTo>
                    <a:pt x="57" y="41"/>
                    <a:pt x="57" y="41"/>
                    <a:pt x="57" y="41"/>
                  </a:cubicBezTo>
                  <a:cubicBezTo>
                    <a:pt x="58" y="41"/>
                    <a:pt x="58" y="41"/>
                    <a:pt x="58" y="41"/>
                  </a:cubicBezTo>
                  <a:cubicBezTo>
                    <a:pt x="59" y="41"/>
                    <a:pt x="59" y="41"/>
                    <a:pt x="59" y="41"/>
                  </a:cubicBezTo>
                  <a:close/>
                  <a:moveTo>
                    <a:pt x="61" y="40"/>
                  </a:moveTo>
                  <a:cubicBezTo>
                    <a:pt x="61" y="40"/>
                    <a:pt x="61" y="40"/>
                    <a:pt x="61" y="40"/>
                  </a:cubicBezTo>
                  <a:cubicBezTo>
                    <a:pt x="61" y="39"/>
                    <a:pt x="61" y="39"/>
                    <a:pt x="61" y="39"/>
                  </a:cubicBezTo>
                  <a:cubicBezTo>
                    <a:pt x="61" y="39"/>
                    <a:pt x="61" y="39"/>
                    <a:pt x="61" y="39"/>
                  </a:cubicBezTo>
                  <a:cubicBezTo>
                    <a:pt x="61" y="39"/>
                    <a:pt x="61" y="39"/>
                    <a:pt x="61" y="39"/>
                  </a:cubicBezTo>
                  <a:cubicBezTo>
                    <a:pt x="62" y="38"/>
                    <a:pt x="62" y="38"/>
                    <a:pt x="62" y="38"/>
                  </a:cubicBezTo>
                  <a:cubicBezTo>
                    <a:pt x="62" y="37"/>
                    <a:pt x="62" y="37"/>
                    <a:pt x="62" y="37"/>
                  </a:cubicBezTo>
                  <a:cubicBezTo>
                    <a:pt x="63" y="37"/>
                    <a:pt x="63" y="37"/>
                    <a:pt x="63" y="37"/>
                  </a:cubicBezTo>
                  <a:cubicBezTo>
                    <a:pt x="64" y="37"/>
                    <a:pt x="64" y="37"/>
                    <a:pt x="64" y="37"/>
                  </a:cubicBezTo>
                  <a:cubicBezTo>
                    <a:pt x="64" y="36"/>
                    <a:pt x="64" y="36"/>
                    <a:pt x="64" y="36"/>
                  </a:cubicBezTo>
                  <a:cubicBezTo>
                    <a:pt x="63" y="36"/>
                    <a:pt x="63" y="36"/>
                    <a:pt x="63" y="36"/>
                  </a:cubicBezTo>
                  <a:cubicBezTo>
                    <a:pt x="62" y="36"/>
                    <a:pt x="62" y="36"/>
                    <a:pt x="62" y="36"/>
                  </a:cubicBezTo>
                  <a:cubicBezTo>
                    <a:pt x="61" y="36"/>
                    <a:pt x="61" y="36"/>
                    <a:pt x="61" y="36"/>
                  </a:cubicBezTo>
                  <a:cubicBezTo>
                    <a:pt x="60" y="35"/>
                    <a:pt x="60" y="35"/>
                    <a:pt x="60" y="35"/>
                  </a:cubicBezTo>
                  <a:cubicBezTo>
                    <a:pt x="59" y="35"/>
                    <a:pt x="59" y="35"/>
                    <a:pt x="59" y="35"/>
                  </a:cubicBezTo>
                  <a:cubicBezTo>
                    <a:pt x="58" y="35"/>
                    <a:pt x="58" y="35"/>
                    <a:pt x="58" y="35"/>
                  </a:cubicBezTo>
                  <a:cubicBezTo>
                    <a:pt x="58" y="35"/>
                    <a:pt x="58" y="35"/>
                    <a:pt x="58" y="35"/>
                  </a:cubicBezTo>
                  <a:cubicBezTo>
                    <a:pt x="58" y="36"/>
                    <a:pt x="58" y="36"/>
                    <a:pt x="58" y="36"/>
                  </a:cubicBezTo>
                  <a:cubicBezTo>
                    <a:pt x="59" y="37"/>
                    <a:pt x="59" y="37"/>
                    <a:pt x="59" y="37"/>
                  </a:cubicBezTo>
                  <a:cubicBezTo>
                    <a:pt x="59" y="39"/>
                    <a:pt x="59" y="39"/>
                    <a:pt x="59" y="39"/>
                  </a:cubicBezTo>
                  <a:cubicBezTo>
                    <a:pt x="60" y="40"/>
                    <a:pt x="60" y="40"/>
                    <a:pt x="60" y="40"/>
                  </a:cubicBezTo>
                  <a:cubicBezTo>
                    <a:pt x="61" y="40"/>
                    <a:pt x="61" y="40"/>
                    <a:pt x="61" y="40"/>
                  </a:cubicBezTo>
                  <a:cubicBezTo>
                    <a:pt x="61" y="40"/>
                    <a:pt x="61" y="40"/>
                    <a:pt x="61" y="40"/>
                  </a:cubicBezTo>
                  <a:close/>
                  <a:moveTo>
                    <a:pt x="64" y="40"/>
                  </a:moveTo>
                  <a:cubicBezTo>
                    <a:pt x="64" y="41"/>
                    <a:pt x="64" y="41"/>
                    <a:pt x="64" y="41"/>
                  </a:cubicBezTo>
                  <a:cubicBezTo>
                    <a:pt x="65" y="41"/>
                    <a:pt x="65" y="41"/>
                    <a:pt x="65" y="41"/>
                  </a:cubicBezTo>
                  <a:cubicBezTo>
                    <a:pt x="66" y="42"/>
                    <a:pt x="66" y="42"/>
                    <a:pt x="66" y="42"/>
                  </a:cubicBezTo>
                  <a:cubicBezTo>
                    <a:pt x="67" y="42"/>
                    <a:pt x="67" y="42"/>
                    <a:pt x="67" y="42"/>
                  </a:cubicBezTo>
                  <a:cubicBezTo>
                    <a:pt x="68" y="41"/>
                    <a:pt x="68" y="41"/>
                    <a:pt x="68" y="41"/>
                  </a:cubicBezTo>
                  <a:cubicBezTo>
                    <a:pt x="67" y="40"/>
                    <a:pt x="67" y="40"/>
                    <a:pt x="67" y="40"/>
                  </a:cubicBezTo>
                  <a:cubicBezTo>
                    <a:pt x="67" y="39"/>
                    <a:pt x="67" y="39"/>
                    <a:pt x="67" y="39"/>
                  </a:cubicBezTo>
                  <a:cubicBezTo>
                    <a:pt x="65" y="40"/>
                    <a:pt x="65" y="40"/>
                    <a:pt x="65" y="40"/>
                  </a:cubicBezTo>
                  <a:cubicBezTo>
                    <a:pt x="64" y="40"/>
                    <a:pt x="64" y="40"/>
                    <a:pt x="64" y="40"/>
                  </a:cubicBezTo>
                  <a:close/>
                  <a:moveTo>
                    <a:pt x="64" y="42"/>
                  </a:moveTo>
                  <a:cubicBezTo>
                    <a:pt x="64" y="43"/>
                    <a:pt x="64" y="43"/>
                    <a:pt x="64" y="43"/>
                  </a:cubicBezTo>
                  <a:cubicBezTo>
                    <a:pt x="65" y="43"/>
                    <a:pt x="65" y="43"/>
                    <a:pt x="65" y="43"/>
                  </a:cubicBezTo>
                  <a:cubicBezTo>
                    <a:pt x="65" y="43"/>
                    <a:pt x="65" y="43"/>
                    <a:pt x="65" y="43"/>
                  </a:cubicBezTo>
                  <a:cubicBezTo>
                    <a:pt x="66" y="43"/>
                    <a:pt x="66" y="43"/>
                    <a:pt x="66" y="43"/>
                  </a:cubicBezTo>
                  <a:cubicBezTo>
                    <a:pt x="65" y="42"/>
                    <a:pt x="65" y="42"/>
                    <a:pt x="65" y="42"/>
                  </a:cubicBezTo>
                  <a:cubicBezTo>
                    <a:pt x="64" y="42"/>
                    <a:pt x="64" y="42"/>
                    <a:pt x="64" y="42"/>
                  </a:cubicBezTo>
                  <a:close/>
                  <a:moveTo>
                    <a:pt x="64" y="16"/>
                  </a:moveTo>
                  <a:cubicBezTo>
                    <a:pt x="65" y="16"/>
                    <a:pt x="65" y="16"/>
                    <a:pt x="65" y="16"/>
                  </a:cubicBezTo>
                  <a:cubicBezTo>
                    <a:pt x="65" y="16"/>
                    <a:pt x="65" y="16"/>
                    <a:pt x="65" y="16"/>
                  </a:cubicBezTo>
                  <a:cubicBezTo>
                    <a:pt x="66" y="15"/>
                    <a:pt x="66" y="15"/>
                    <a:pt x="66" y="15"/>
                  </a:cubicBezTo>
                  <a:cubicBezTo>
                    <a:pt x="66" y="16"/>
                    <a:pt x="66" y="16"/>
                    <a:pt x="66" y="16"/>
                  </a:cubicBezTo>
                  <a:cubicBezTo>
                    <a:pt x="67" y="16"/>
                    <a:pt x="67" y="16"/>
                    <a:pt x="67" y="16"/>
                  </a:cubicBezTo>
                  <a:cubicBezTo>
                    <a:pt x="67" y="16"/>
                    <a:pt x="67" y="16"/>
                    <a:pt x="67" y="16"/>
                  </a:cubicBezTo>
                  <a:cubicBezTo>
                    <a:pt x="68" y="16"/>
                    <a:pt x="68" y="16"/>
                    <a:pt x="68" y="16"/>
                  </a:cubicBezTo>
                  <a:cubicBezTo>
                    <a:pt x="67" y="17"/>
                    <a:pt x="67" y="17"/>
                    <a:pt x="67" y="17"/>
                  </a:cubicBezTo>
                  <a:cubicBezTo>
                    <a:pt x="66" y="17"/>
                    <a:pt x="66" y="17"/>
                    <a:pt x="66" y="17"/>
                  </a:cubicBezTo>
                  <a:cubicBezTo>
                    <a:pt x="66" y="17"/>
                    <a:pt x="66" y="17"/>
                    <a:pt x="66" y="17"/>
                  </a:cubicBezTo>
                  <a:cubicBezTo>
                    <a:pt x="64" y="17"/>
                    <a:pt x="64" y="17"/>
                    <a:pt x="64" y="17"/>
                  </a:cubicBezTo>
                  <a:cubicBezTo>
                    <a:pt x="64" y="16"/>
                    <a:pt x="64" y="16"/>
                    <a:pt x="64" y="16"/>
                  </a:cubicBezTo>
                  <a:close/>
                  <a:moveTo>
                    <a:pt x="66" y="28"/>
                  </a:moveTo>
                  <a:cubicBezTo>
                    <a:pt x="66" y="27"/>
                    <a:pt x="66" y="27"/>
                    <a:pt x="66" y="27"/>
                  </a:cubicBezTo>
                  <a:cubicBezTo>
                    <a:pt x="67" y="26"/>
                    <a:pt x="67" y="26"/>
                    <a:pt x="67" y="26"/>
                  </a:cubicBezTo>
                  <a:cubicBezTo>
                    <a:pt x="67" y="26"/>
                    <a:pt x="67" y="26"/>
                    <a:pt x="67" y="26"/>
                  </a:cubicBezTo>
                  <a:cubicBezTo>
                    <a:pt x="66" y="25"/>
                    <a:pt x="66" y="25"/>
                    <a:pt x="66" y="25"/>
                  </a:cubicBezTo>
                  <a:cubicBezTo>
                    <a:pt x="66" y="25"/>
                    <a:pt x="66" y="25"/>
                    <a:pt x="66" y="25"/>
                  </a:cubicBezTo>
                  <a:cubicBezTo>
                    <a:pt x="65" y="25"/>
                    <a:pt x="65" y="25"/>
                    <a:pt x="65" y="25"/>
                  </a:cubicBezTo>
                  <a:cubicBezTo>
                    <a:pt x="64" y="25"/>
                    <a:pt x="64" y="25"/>
                    <a:pt x="64" y="25"/>
                  </a:cubicBezTo>
                  <a:cubicBezTo>
                    <a:pt x="63" y="26"/>
                    <a:pt x="63" y="26"/>
                    <a:pt x="63" y="26"/>
                  </a:cubicBezTo>
                  <a:cubicBezTo>
                    <a:pt x="62" y="26"/>
                    <a:pt x="62" y="26"/>
                    <a:pt x="62" y="26"/>
                  </a:cubicBezTo>
                  <a:cubicBezTo>
                    <a:pt x="62" y="27"/>
                    <a:pt x="62" y="27"/>
                    <a:pt x="62" y="27"/>
                  </a:cubicBezTo>
                  <a:cubicBezTo>
                    <a:pt x="64" y="28"/>
                    <a:pt x="64" y="28"/>
                    <a:pt x="64" y="28"/>
                  </a:cubicBezTo>
                  <a:cubicBezTo>
                    <a:pt x="65" y="28"/>
                    <a:pt x="65" y="28"/>
                    <a:pt x="65" y="28"/>
                  </a:cubicBezTo>
                  <a:cubicBezTo>
                    <a:pt x="66" y="28"/>
                    <a:pt x="66" y="28"/>
                    <a:pt x="66" y="28"/>
                  </a:cubicBezTo>
                  <a:close/>
                  <a:moveTo>
                    <a:pt x="68" y="26"/>
                  </a:moveTo>
                  <a:cubicBezTo>
                    <a:pt x="68" y="27"/>
                    <a:pt x="68" y="27"/>
                    <a:pt x="68" y="27"/>
                  </a:cubicBezTo>
                  <a:cubicBezTo>
                    <a:pt x="68" y="28"/>
                    <a:pt x="68" y="28"/>
                    <a:pt x="68" y="28"/>
                  </a:cubicBezTo>
                  <a:cubicBezTo>
                    <a:pt x="67" y="28"/>
                    <a:pt x="67" y="28"/>
                    <a:pt x="67" y="28"/>
                  </a:cubicBezTo>
                  <a:cubicBezTo>
                    <a:pt x="67" y="28"/>
                    <a:pt x="67" y="28"/>
                    <a:pt x="67" y="28"/>
                  </a:cubicBezTo>
                  <a:cubicBezTo>
                    <a:pt x="66" y="28"/>
                    <a:pt x="66" y="28"/>
                    <a:pt x="66" y="28"/>
                  </a:cubicBezTo>
                  <a:cubicBezTo>
                    <a:pt x="65" y="29"/>
                    <a:pt x="65" y="29"/>
                    <a:pt x="65" y="29"/>
                  </a:cubicBezTo>
                  <a:cubicBezTo>
                    <a:pt x="64" y="29"/>
                    <a:pt x="64" y="29"/>
                    <a:pt x="64" y="29"/>
                  </a:cubicBezTo>
                  <a:cubicBezTo>
                    <a:pt x="63" y="29"/>
                    <a:pt x="63" y="29"/>
                    <a:pt x="63" y="29"/>
                  </a:cubicBezTo>
                  <a:cubicBezTo>
                    <a:pt x="63" y="29"/>
                    <a:pt x="63" y="29"/>
                    <a:pt x="63" y="29"/>
                  </a:cubicBezTo>
                  <a:cubicBezTo>
                    <a:pt x="63" y="30"/>
                    <a:pt x="63" y="30"/>
                    <a:pt x="63" y="30"/>
                  </a:cubicBezTo>
                  <a:cubicBezTo>
                    <a:pt x="63" y="30"/>
                    <a:pt x="63" y="30"/>
                    <a:pt x="63" y="30"/>
                  </a:cubicBezTo>
                  <a:cubicBezTo>
                    <a:pt x="63" y="33"/>
                    <a:pt x="63" y="33"/>
                    <a:pt x="63" y="33"/>
                  </a:cubicBezTo>
                  <a:cubicBezTo>
                    <a:pt x="64" y="34"/>
                    <a:pt x="64" y="34"/>
                    <a:pt x="64" y="34"/>
                  </a:cubicBezTo>
                  <a:cubicBezTo>
                    <a:pt x="65" y="35"/>
                    <a:pt x="65" y="35"/>
                    <a:pt x="65" y="35"/>
                  </a:cubicBezTo>
                  <a:cubicBezTo>
                    <a:pt x="66" y="35"/>
                    <a:pt x="66" y="35"/>
                    <a:pt x="66" y="35"/>
                  </a:cubicBezTo>
                  <a:cubicBezTo>
                    <a:pt x="67" y="35"/>
                    <a:pt x="67" y="35"/>
                    <a:pt x="67" y="35"/>
                  </a:cubicBezTo>
                  <a:cubicBezTo>
                    <a:pt x="68" y="35"/>
                    <a:pt x="68" y="35"/>
                    <a:pt x="68" y="35"/>
                  </a:cubicBezTo>
                  <a:cubicBezTo>
                    <a:pt x="69" y="34"/>
                    <a:pt x="69" y="34"/>
                    <a:pt x="69" y="34"/>
                  </a:cubicBezTo>
                  <a:cubicBezTo>
                    <a:pt x="70" y="34"/>
                    <a:pt x="70" y="34"/>
                    <a:pt x="70" y="34"/>
                  </a:cubicBezTo>
                  <a:cubicBezTo>
                    <a:pt x="70" y="33"/>
                    <a:pt x="70" y="33"/>
                    <a:pt x="70" y="33"/>
                  </a:cubicBezTo>
                  <a:cubicBezTo>
                    <a:pt x="69" y="33"/>
                    <a:pt x="69" y="33"/>
                    <a:pt x="69" y="33"/>
                  </a:cubicBezTo>
                  <a:cubicBezTo>
                    <a:pt x="69" y="32"/>
                    <a:pt x="69" y="32"/>
                    <a:pt x="69" y="32"/>
                  </a:cubicBezTo>
                  <a:cubicBezTo>
                    <a:pt x="68" y="32"/>
                    <a:pt x="68" y="32"/>
                    <a:pt x="68" y="32"/>
                  </a:cubicBezTo>
                  <a:cubicBezTo>
                    <a:pt x="67" y="31"/>
                    <a:pt x="67" y="31"/>
                    <a:pt x="67" y="31"/>
                  </a:cubicBezTo>
                  <a:cubicBezTo>
                    <a:pt x="67" y="30"/>
                    <a:pt x="67" y="30"/>
                    <a:pt x="67" y="30"/>
                  </a:cubicBezTo>
                  <a:cubicBezTo>
                    <a:pt x="68" y="30"/>
                    <a:pt x="68" y="30"/>
                    <a:pt x="68" y="30"/>
                  </a:cubicBezTo>
                  <a:cubicBezTo>
                    <a:pt x="69" y="30"/>
                    <a:pt x="69" y="30"/>
                    <a:pt x="69" y="30"/>
                  </a:cubicBezTo>
                  <a:cubicBezTo>
                    <a:pt x="70" y="29"/>
                    <a:pt x="70" y="29"/>
                    <a:pt x="70" y="29"/>
                  </a:cubicBezTo>
                  <a:cubicBezTo>
                    <a:pt x="70" y="29"/>
                    <a:pt x="70" y="29"/>
                    <a:pt x="70" y="29"/>
                  </a:cubicBezTo>
                  <a:cubicBezTo>
                    <a:pt x="69" y="28"/>
                    <a:pt x="69" y="28"/>
                    <a:pt x="69" y="28"/>
                  </a:cubicBezTo>
                  <a:cubicBezTo>
                    <a:pt x="68" y="27"/>
                    <a:pt x="68" y="27"/>
                    <a:pt x="68" y="27"/>
                  </a:cubicBezTo>
                  <a:cubicBezTo>
                    <a:pt x="68" y="26"/>
                    <a:pt x="68" y="26"/>
                    <a:pt x="68" y="26"/>
                  </a:cubicBezTo>
                  <a:close/>
                  <a:moveTo>
                    <a:pt x="72" y="28"/>
                  </a:moveTo>
                  <a:cubicBezTo>
                    <a:pt x="71" y="27"/>
                    <a:pt x="71" y="27"/>
                    <a:pt x="71" y="27"/>
                  </a:cubicBezTo>
                  <a:cubicBezTo>
                    <a:pt x="71" y="27"/>
                    <a:pt x="71" y="27"/>
                    <a:pt x="71" y="27"/>
                  </a:cubicBezTo>
                  <a:cubicBezTo>
                    <a:pt x="71" y="26"/>
                    <a:pt x="71" y="26"/>
                    <a:pt x="71" y="26"/>
                  </a:cubicBezTo>
                  <a:cubicBezTo>
                    <a:pt x="70" y="26"/>
                    <a:pt x="70" y="26"/>
                    <a:pt x="70" y="26"/>
                  </a:cubicBezTo>
                  <a:cubicBezTo>
                    <a:pt x="69" y="26"/>
                    <a:pt x="69" y="26"/>
                    <a:pt x="69" y="26"/>
                  </a:cubicBezTo>
                  <a:cubicBezTo>
                    <a:pt x="69" y="25"/>
                    <a:pt x="69" y="25"/>
                    <a:pt x="69" y="25"/>
                  </a:cubicBezTo>
                  <a:cubicBezTo>
                    <a:pt x="69" y="25"/>
                    <a:pt x="69" y="25"/>
                    <a:pt x="69" y="25"/>
                  </a:cubicBezTo>
                  <a:cubicBezTo>
                    <a:pt x="69" y="23"/>
                    <a:pt x="69" y="23"/>
                    <a:pt x="69" y="23"/>
                  </a:cubicBezTo>
                  <a:cubicBezTo>
                    <a:pt x="69" y="23"/>
                    <a:pt x="69" y="23"/>
                    <a:pt x="69" y="23"/>
                  </a:cubicBezTo>
                  <a:cubicBezTo>
                    <a:pt x="69" y="21"/>
                    <a:pt x="69" y="21"/>
                    <a:pt x="69" y="21"/>
                  </a:cubicBezTo>
                  <a:cubicBezTo>
                    <a:pt x="70" y="21"/>
                    <a:pt x="70" y="21"/>
                    <a:pt x="70" y="21"/>
                  </a:cubicBezTo>
                  <a:cubicBezTo>
                    <a:pt x="71" y="20"/>
                    <a:pt x="71" y="20"/>
                    <a:pt x="71" y="20"/>
                  </a:cubicBezTo>
                  <a:cubicBezTo>
                    <a:pt x="71" y="20"/>
                    <a:pt x="71" y="20"/>
                    <a:pt x="71" y="20"/>
                  </a:cubicBezTo>
                  <a:cubicBezTo>
                    <a:pt x="71" y="19"/>
                    <a:pt x="71" y="19"/>
                    <a:pt x="71" y="19"/>
                  </a:cubicBezTo>
                  <a:cubicBezTo>
                    <a:pt x="71" y="19"/>
                    <a:pt x="71" y="19"/>
                    <a:pt x="71" y="19"/>
                  </a:cubicBezTo>
                  <a:cubicBezTo>
                    <a:pt x="72" y="19"/>
                    <a:pt x="72" y="19"/>
                    <a:pt x="72" y="19"/>
                  </a:cubicBezTo>
                  <a:cubicBezTo>
                    <a:pt x="73" y="19"/>
                    <a:pt x="73" y="19"/>
                    <a:pt x="73" y="19"/>
                  </a:cubicBezTo>
                  <a:cubicBezTo>
                    <a:pt x="73" y="20"/>
                    <a:pt x="73" y="20"/>
                    <a:pt x="73" y="20"/>
                  </a:cubicBezTo>
                  <a:cubicBezTo>
                    <a:pt x="73" y="21"/>
                    <a:pt x="73" y="21"/>
                    <a:pt x="73" y="21"/>
                  </a:cubicBezTo>
                  <a:cubicBezTo>
                    <a:pt x="73" y="22"/>
                    <a:pt x="73" y="22"/>
                    <a:pt x="73" y="22"/>
                  </a:cubicBezTo>
                  <a:cubicBezTo>
                    <a:pt x="74" y="22"/>
                    <a:pt x="74" y="22"/>
                    <a:pt x="74" y="22"/>
                  </a:cubicBezTo>
                  <a:cubicBezTo>
                    <a:pt x="75" y="23"/>
                    <a:pt x="75" y="23"/>
                    <a:pt x="75" y="23"/>
                  </a:cubicBezTo>
                  <a:cubicBezTo>
                    <a:pt x="76" y="23"/>
                    <a:pt x="76" y="23"/>
                    <a:pt x="76" y="23"/>
                  </a:cubicBezTo>
                  <a:cubicBezTo>
                    <a:pt x="76" y="24"/>
                    <a:pt x="76" y="24"/>
                    <a:pt x="76" y="24"/>
                  </a:cubicBezTo>
                  <a:cubicBezTo>
                    <a:pt x="74" y="24"/>
                    <a:pt x="74" y="24"/>
                    <a:pt x="74" y="24"/>
                  </a:cubicBezTo>
                  <a:cubicBezTo>
                    <a:pt x="73" y="25"/>
                    <a:pt x="73" y="25"/>
                    <a:pt x="73" y="25"/>
                  </a:cubicBezTo>
                  <a:cubicBezTo>
                    <a:pt x="73" y="25"/>
                    <a:pt x="73" y="25"/>
                    <a:pt x="73" y="25"/>
                  </a:cubicBezTo>
                  <a:cubicBezTo>
                    <a:pt x="73" y="26"/>
                    <a:pt x="73" y="26"/>
                    <a:pt x="73" y="26"/>
                  </a:cubicBezTo>
                  <a:cubicBezTo>
                    <a:pt x="73" y="27"/>
                    <a:pt x="73" y="27"/>
                    <a:pt x="73" y="27"/>
                  </a:cubicBezTo>
                  <a:cubicBezTo>
                    <a:pt x="72" y="28"/>
                    <a:pt x="72" y="28"/>
                    <a:pt x="72" y="28"/>
                  </a:cubicBezTo>
                  <a:close/>
                  <a:moveTo>
                    <a:pt x="453" y="50"/>
                  </a:moveTo>
                  <a:cubicBezTo>
                    <a:pt x="453" y="50"/>
                    <a:pt x="453" y="50"/>
                    <a:pt x="453" y="50"/>
                  </a:cubicBezTo>
                  <a:cubicBezTo>
                    <a:pt x="453" y="50"/>
                    <a:pt x="453" y="50"/>
                    <a:pt x="453" y="50"/>
                  </a:cubicBezTo>
                  <a:cubicBezTo>
                    <a:pt x="453" y="50"/>
                    <a:pt x="453" y="50"/>
                    <a:pt x="453" y="50"/>
                  </a:cubicBezTo>
                  <a:cubicBezTo>
                    <a:pt x="452" y="50"/>
                    <a:pt x="452" y="50"/>
                    <a:pt x="452" y="50"/>
                  </a:cubicBezTo>
                  <a:cubicBezTo>
                    <a:pt x="453" y="50"/>
                    <a:pt x="453" y="50"/>
                    <a:pt x="453" y="50"/>
                  </a:cubicBezTo>
                  <a:close/>
                  <a:moveTo>
                    <a:pt x="449" y="50"/>
                  </a:moveTo>
                  <a:cubicBezTo>
                    <a:pt x="450" y="50"/>
                    <a:pt x="450" y="50"/>
                    <a:pt x="450" y="50"/>
                  </a:cubicBezTo>
                  <a:cubicBezTo>
                    <a:pt x="450" y="49"/>
                    <a:pt x="450" y="49"/>
                    <a:pt x="450" y="49"/>
                  </a:cubicBezTo>
                  <a:cubicBezTo>
                    <a:pt x="449" y="49"/>
                    <a:pt x="449" y="49"/>
                    <a:pt x="449" y="49"/>
                  </a:cubicBezTo>
                  <a:cubicBezTo>
                    <a:pt x="449" y="49"/>
                    <a:pt x="449" y="49"/>
                    <a:pt x="449" y="49"/>
                  </a:cubicBezTo>
                  <a:cubicBezTo>
                    <a:pt x="449" y="50"/>
                    <a:pt x="449" y="50"/>
                    <a:pt x="449" y="50"/>
                  </a:cubicBezTo>
                  <a:close/>
                  <a:moveTo>
                    <a:pt x="446" y="51"/>
                  </a:moveTo>
                  <a:cubicBezTo>
                    <a:pt x="446" y="51"/>
                    <a:pt x="446" y="51"/>
                    <a:pt x="446" y="51"/>
                  </a:cubicBezTo>
                  <a:cubicBezTo>
                    <a:pt x="446" y="51"/>
                    <a:pt x="446" y="51"/>
                    <a:pt x="446" y="51"/>
                  </a:cubicBezTo>
                  <a:cubicBezTo>
                    <a:pt x="446" y="50"/>
                    <a:pt x="446" y="50"/>
                    <a:pt x="446" y="50"/>
                  </a:cubicBezTo>
                  <a:cubicBezTo>
                    <a:pt x="446" y="50"/>
                    <a:pt x="446" y="50"/>
                    <a:pt x="446" y="50"/>
                  </a:cubicBezTo>
                  <a:cubicBezTo>
                    <a:pt x="445" y="50"/>
                    <a:pt x="445" y="50"/>
                    <a:pt x="445" y="50"/>
                  </a:cubicBezTo>
                  <a:cubicBezTo>
                    <a:pt x="446" y="51"/>
                    <a:pt x="446" y="51"/>
                    <a:pt x="446" y="51"/>
                  </a:cubicBezTo>
                  <a:close/>
                  <a:moveTo>
                    <a:pt x="523" y="136"/>
                  </a:moveTo>
                  <a:cubicBezTo>
                    <a:pt x="522" y="136"/>
                    <a:pt x="522" y="136"/>
                    <a:pt x="522" y="136"/>
                  </a:cubicBezTo>
                  <a:cubicBezTo>
                    <a:pt x="523" y="137"/>
                    <a:pt x="523" y="137"/>
                    <a:pt x="523" y="137"/>
                  </a:cubicBezTo>
                  <a:cubicBezTo>
                    <a:pt x="523" y="137"/>
                    <a:pt x="523" y="137"/>
                    <a:pt x="523" y="137"/>
                  </a:cubicBezTo>
                  <a:cubicBezTo>
                    <a:pt x="523" y="136"/>
                    <a:pt x="523" y="136"/>
                    <a:pt x="523" y="136"/>
                  </a:cubicBezTo>
                  <a:cubicBezTo>
                    <a:pt x="523" y="136"/>
                    <a:pt x="523" y="136"/>
                    <a:pt x="523" y="136"/>
                  </a:cubicBezTo>
                  <a:cubicBezTo>
                    <a:pt x="523" y="136"/>
                    <a:pt x="523" y="136"/>
                    <a:pt x="523" y="136"/>
                  </a:cubicBezTo>
                  <a:close/>
                  <a:moveTo>
                    <a:pt x="522" y="134"/>
                  </a:moveTo>
                  <a:cubicBezTo>
                    <a:pt x="522" y="135"/>
                    <a:pt x="522" y="135"/>
                    <a:pt x="522" y="135"/>
                  </a:cubicBezTo>
                  <a:cubicBezTo>
                    <a:pt x="523" y="135"/>
                    <a:pt x="523" y="135"/>
                    <a:pt x="523" y="135"/>
                  </a:cubicBezTo>
                  <a:cubicBezTo>
                    <a:pt x="523" y="135"/>
                    <a:pt x="523" y="135"/>
                    <a:pt x="523" y="135"/>
                  </a:cubicBezTo>
                  <a:cubicBezTo>
                    <a:pt x="522" y="134"/>
                    <a:pt x="522" y="134"/>
                    <a:pt x="522" y="134"/>
                  </a:cubicBezTo>
                  <a:cubicBezTo>
                    <a:pt x="522" y="134"/>
                    <a:pt x="522" y="134"/>
                    <a:pt x="522" y="134"/>
                  </a:cubicBezTo>
                  <a:cubicBezTo>
                    <a:pt x="522" y="134"/>
                    <a:pt x="522" y="134"/>
                    <a:pt x="522" y="134"/>
                  </a:cubicBezTo>
                  <a:close/>
                  <a:moveTo>
                    <a:pt x="83" y="86"/>
                  </a:moveTo>
                  <a:cubicBezTo>
                    <a:pt x="83" y="86"/>
                    <a:pt x="83" y="86"/>
                    <a:pt x="83" y="86"/>
                  </a:cubicBezTo>
                  <a:cubicBezTo>
                    <a:pt x="83" y="85"/>
                    <a:pt x="83" y="85"/>
                    <a:pt x="83" y="85"/>
                  </a:cubicBezTo>
                  <a:cubicBezTo>
                    <a:pt x="85" y="85"/>
                    <a:pt x="85" y="85"/>
                    <a:pt x="85" y="85"/>
                  </a:cubicBezTo>
                  <a:cubicBezTo>
                    <a:pt x="85" y="84"/>
                    <a:pt x="85" y="84"/>
                    <a:pt x="85" y="84"/>
                  </a:cubicBezTo>
                  <a:cubicBezTo>
                    <a:pt x="84" y="84"/>
                    <a:pt x="84" y="84"/>
                    <a:pt x="84" y="84"/>
                  </a:cubicBezTo>
                  <a:cubicBezTo>
                    <a:pt x="83" y="85"/>
                    <a:pt x="83" y="85"/>
                    <a:pt x="83" y="85"/>
                  </a:cubicBezTo>
                  <a:cubicBezTo>
                    <a:pt x="83" y="85"/>
                    <a:pt x="83" y="85"/>
                    <a:pt x="83" y="85"/>
                  </a:cubicBezTo>
                  <a:cubicBezTo>
                    <a:pt x="82" y="85"/>
                    <a:pt x="82" y="85"/>
                    <a:pt x="82" y="85"/>
                  </a:cubicBezTo>
                  <a:cubicBezTo>
                    <a:pt x="83" y="86"/>
                    <a:pt x="83" y="86"/>
                    <a:pt x="83" y="86"/>
                  </a:cubicBezTo>
                  <a:close/>
                  <a:moveTo>
                    <a:pt x="77" y="111"/>
                  </a:moveTo>
                  <a:cubicBezTo>
                    <a:pt x="79" y="112"/>
                    <a:pt x="79" y="112"/>
                    <a:pt x="79" y="112"/>
                  </a:cubicBezTo>
                  <a:cubicBezTo>
                    <a:pt x="80" y="111"/>
                    <a:pt x="80" y="111"/>
                    <a:pt x="80" y="111"/>
                  </a:cubicBezTo>
                  <a:cubicBezTo>
                    <a:pt x="81" y="111"/>
                    <a:pt x="81" y="111"/>
                    <a:pt x="81" y="111"/>
                  </a:cubicBezTo>
                  <a:cubicBezTo>
                    <a:pt x="82" y="111"/>
                    <a:pt x="82" y="111"/>
                    <a:pt x="82" y="111"/>
                  </a:cubicBezTo>
                  <a:cubicBezTo>
                    <a:pt x="82" y="111"/>
                    <a:pt x="82" y="111"/>
                    <a:pt x="82" y="111"/>
                  </a:cubicBezTo>
                  <a:cubicBezTo>
                    <a:pt x="83" y="111"/>
                    <a:pt x="83" y="111"/>
                    <a:pt x="83" y="111"/>
                  </a:cubicBezTo>
                  <a:cubicBezTo>
                    <a:pt x="84" y="111"/>
                    <a:pt x="84" y="111"/>
                    <a:pt x="84" y="111"/>
                  </a:cubicBezTo>
                  <a:cubicBezTo>
                    <a:pt x="84" y="111"/>
                    <a:pt x="84" y="111"/>
                    <a:pt x="84" y="111"/>
                  </a:cubicBezTo>
                  <a:cubicBezTo>
                    <a:pt x="84" y="110"/>
                    <a:pt x="84" y="110"/>
                    <a:pt x="84" y="110"/>
                  </a:cubicBezTo>
                  <a:cubicBezTo>
                    <a:pt x="84" y="110"/>
                    <a:pt x="84" y="110"/>
                    <a:pt x="84" y="110"/>
                  </a:cubicBezTo>
                  <a:cubicBezTo>
                    <a:pt x="84" y="111"/>
                    <a:pt x="84" y="111"/>
                    <a:pt x="84" y="111"/>
                  </a:cubicBezTo>
                  <a:cubicBezTo>
                    <a:pt x="85" y="111"/>
                    <a:pt x="85" y="111"/>
                    <a:pt x="85" y="111"/>
                  </a:cubicBezTo>
                  <a:cubicBezTo>
                    <a:pt x="86" y="111"/>
                    <a:pt x="86" y="111"/>
                    <a:pt x="86" y="111"/>
                  </a:cubicBezTo>
                  <a:cubicBezTo>
                    <a:pt x="87" y="111"/>
                    <a:pt x="87" y="111"/>
                    <a:pt x="87" y="111"/>
                  </a:cubicBezTo>
                  <a:cubicBezTo>
                    <a:pt x="87" y="111"/>
                    <a:pt x="87" y="111"/>
                    <a:pt x="87" y="111"/>
                  </a:cubicBezTo>
                  <a:cubicBezTo>
                    <a:pt x="88" y="110"/>
                    <a:pt x="88" y="110"/>
                    <a:pt x="88" y="110"/>
                  </a:cubicBezTo>
                  <a:cubicBezTo>
                    <a:pt x="88" y="109"/>
                    <a:pt x="88" y="109"/>
                    <a:pt x="88" y="109"/>
                  </a:cubicBezTo>
                  <a:cubicBezTo>
                    <a:pt x="88" y="108"/>
                    <a:pt x="88" y="108"/>
                    <a:pt x="88" y="108"/>
                  </a:cubicBezTo>
                  <a:cubicBezTo>
                    <a:pt x="88" y="107"/>
                    <a:pt x="88" y="107"/>
                    <a:pt x="88" y="107"/>
                  </a:cubicBezTo>
                  <a:cubicBezTo>
                    <a:pt x="88" y="107"/>
                    <a:pt x="88" y="107"/>
                    <a:pt x="88" y="107"/>
                  </a:cubicBezTo>
                  <a:cubicBezTo>
                    <a:pt x="87" y="106"/>
                    <a:pt x="87" y="106"/>
                    <a:pt x="87" y="106"/>
                  </a:cubicBezTo>
                  <a:cubicBezTo>
                    <a:pt x="86" y="106"/>
                    <a:pt x="86" y="106"/>
                    <a:pt x="86" y="106"/>
                  </a:cubicBezTo>
                  <a:cubicBezTo>
                    <a:pt x="86" y="106"/>
                    <a:pt x="86" y="106"/>
                    <a:pt x="86" y="106"/>
                  </a:cubicBezTo>
                  <a:cubicBezTo>
                    <a:pt x="86" y="105"/>
                    <a:pt x="86" y="105"/>
                    <a:pt x="86" y="105"/>
                  </a:cubicBezTo>
                  <a:cubicBezTo>
                    <a:pt x="86" y="105"/>
                    <a:pt x="86" y="105"/>
                    <a:pt x="86" y="105"/>
                  </a:cubicBezTo>
                  <a:cubicBezTo>
                    <a:pt x="87" y="105"/>
                    <a:pt x="87" y="105"/>
                    <a:pt x="87" y="105"/>
                  </a:cubicBezTo>
                  <a:cubicBezTo>
                    <a:pt x="87" y="105"/>
                    <a:pt x="87" y="105"/>
                    <a:pt x="87" y="105"/>
                  </a:cubicBezTo>
                  <a:cubicBezTo>
                    <a:pt x="88" y="106"/>
                    <a:pt x="88" y="106"/>
                    <a:pt x="88" y="106"/>
                  </a:cubicBezTo>
                  <a:cubicBezTo>
                    <a:pt x="88" y="106"/>
                    <a:pt x="88" y="106"/>
                    <a:pt x="88" y="106"/>
                  </a:cubicBezTo>
                  <a:cubicBezTo>
                    <a:pt x="88" y="106"/>
                    <a:pt x="88" y="106"/>
                    <a:pt x="88" y="106"/>
                  </a:cubicBezTo>
                  <a:cubicBezTo>
                    <a:pt x="89" y="106"/>
                    <a:pt x="89" y="106"/>
                    <a:pt x="89" y="106"/>
                  </a:cubicBezTo>
                  <a:cubicBezTo>
                    <a:pt x="88" y="105"/>
                    <a:pt x="88" y="105"/>
                    <a:pt x="88" y="105"/>
                  </a:cubicBezTo>
                  <a:cubicBezTo>
                    <a:pt x="87" y="103"/>
                    <a:pt x="87" y="103"/>
                    <a:pt x="87" y="103"/>
                  </a:cubicBezTo>
                  <a:cubicBezTo>
                    <a:pt x="87" y="102"/>
                    <a:pt x="87" y="102"/>
                    <a:pt x="87" y="102"/>
                  </a:cubicBezTo>
                  <a:cubicBezTo>
                    <a:pt x="87" y="102"/>
                    <a:pt x="87" y="102"/>
                    <a:pt x="87" y="102"/>
                  </a:cubicBezTo>
                  <a:cubicBezTo>
                    <a:pt x="87" y="103"/>
                    <a:pt x="87" y="103"/>
                    <a:pt x="87" y="103"/>
                  </a:cubicBezTo>
                  <a:cubicBezTo>
                    <a:pt x="88" y="103"/>
                    <a:pt x="88" y="103"/>
                    <a:pt x="88" y="103"/>
                  </a:cubicBezTo>
                  <a:cubicBezTo>
                    <a:pt x="88" y="104"/>
                    <a:pt x="88" y="104"/>
                    <a:pt x="88" y="104"/>
                  </a:cubicBezTo>
                  <a:cubicBezTo>
                    <a:pt x="89" y="104"/>
                    <a:pt x="89" y="104"/>
                    <a:pt x="89" y="104"/>
                  </a:cubicBezTo>
                  <a:cubicBezTo>
                    <a:pt x="89" y="103"/>
                    <a:pt x="89" y="103"/>
                    <a:pt x="89" y="103"/>
                  </a:cubicBezTo>
                  <a:cubicBezTo>
                    <a:pt x="89" y="103"/>
                    <a:pt x="89" y="103"/>
                    <a:pt x="89" y="103"/>
                  </a:cubicBezTo>
                  <a:cubicBezTo>
                    <a:pt x="89" y="102"/>
                    <a:pt x="89" y="102"/>
                    <a:pt x="89" y="102"/>
                  </a:cubicBezTo>
                  <a:cubicBezTo>
                    <a:pt x="89" y="102"/>
                    <a:pt x="89" y="102"/>
                    <a:pt x="89" y="102"/>
                  </a:cubicBezTo>
                  <a:cubicBezTo>
                    <a:pt x="89" y="101"/>
                    <a:pt x="89" y="101"/>
                    <a:pt x="89" y="101"/>
                  </a:cubicBezTo>
                  <a:cubicBezTo>
                    <a:pt x="89" y="100"/>
                    <a:pt x="89" y="100"/>
                    <a:pt x="89" y="100"/>
                  </a:cubicBezTo>
                  <a:cubicBezTo>
                    <a:pt x="89" y="100"/>
                    <a:pt x="89" y="100"/>
                    <a:pt x="89" y="100"/>
                  </a:cubicBezTo>
                  <a:cubicBezTo>
                    <a:pt x="88" y="99"/>
                    <a:pt x="88" y="99"/>
                    <a:pt x="88" y="99"/>
                  </a:cubicBezTo>
                  <a:cubicBezTo>
                    <a:pt x="88" y="98"/>
                    <a:pt x="88" y="98"/>
                    <a:pt x="88" y="98"/>
                  </a:cubicBezTo>
                  <a:cubicBezTo>
                    <a:pt x="89" y="99"/>
                    <a:pt x="89" y="99"/>
                    <a:pt x="89" y="99"/>
                  </a:cubicBezTo>
                  <a:cubicBezTo>
                    <a:pt x="90" y="99"/>
                    <a:pt x="90" y="99"/>
                    <a:pt x="90" y="99"/>
                  </a:cubicBezTo>
                  <a:cubicBezTo>
                    <a:pt x="90" y="98"/>
                    <a:pt x="90" y="98"/>
                    <a:pt x="90" y="98"/>
                  </a:cubicBezTo>
                  <a:cubicBezTo>
                    <a:pt x="90" y="98"/>
                    <a:pt x="90" y="98"/>
                    <a:pt x="90" y="98"/>
                  </a:cubicBezTo>
                  <a:cubicBezTo>
                    <a:pt x="89" y="98"/>
                    <a:pt x="89" y="98"/>
                    <a:pt x="89" y="98"/>
                  </a:cubicBezTo>
                  <a:cubicBezTo>
                    <a:pt x="89" y="97"/>
                    <a:pt x="89" y="97"/>
                    <a:pt x="89" y="97"/>
                  </a:cubicBezTo>
                  <a:cubicBezTo>
                    <a:pt x="90" y="97"/>
                    <a:pt x="90" y="97"/>
                    <a:pt x="90" y="97"/>
                  </a:cubicBezTo>
                  <a:cubicBezTo>
                    <a:pt x="91" y="97"/>
                    <a:pt x="91" y="97"/>
                    <a:pt x="91" y="97"/>
                  </a:cubicBezTo>
                  <a:cubicBezTo>
                    <a:pt x="92" y="98"/>
                    <a:pt x="92" y="98"/>
                    <a:pt x="92" y="98"/>
                  </a:cubicBezTo>
                  <a:cubicBezTo>
                    <a:pt x="92" y="97"/>
                    <a:pt x="92" y="97"/>
                    <a:pt x="92" y="97"/>
                  </a:cubicBezTo>
                  <a:cubicBezTo>
                    <a:pt x="92" y="97"/>
                    <a:pt x="92" y="97"/>
                    <a:pt x="92" y="97"/>
                  </a:cubicBezTo>
                  <a:cubicBezTo>
                    <a:pt x="91" y="96"/>
                    <a:pt x="91" y="96"/>
                    <a:pt x="91" y="96"/>
                  </a:cubicBezTo>
                  <a:cubicBezTo>
                    <a:pt x="92" y="96"/>
                    <a:pt x="92" y="96"/>
                    <a:pt x="92" y="96"/>
                  </a:cubicBezTo>
                  <a:cubicBezTo>
                    <a:pt x="93" y="97"/>
                    <a:pt x="93" y="97"/>
                    <a:pt x="93" y="97"/>
                  </a:cubicBezTo>
                  <a:cubicBezTo>
                    <a:pt x="93" y="96"/>
                    <a:pt x="93" y="96"/>
                    <a:pt x="93" y="96"/>
                  </a:cubicBezTo>
                  <a:cubicBezTo>
                    <a:pt x="93" y="95"/>
                    <a:pt x="93" y="95"/>
                    <a:pt x="93" y="95"/>
                  </a:cubicBezTo>
                  <a:cubicBezTo>
                    <a:pt x="93" y="95"/>
                    <a:pt x="93" y="95"/>
                    <a:pt x="93" y="95"/>
                  </a:cubicBezTo>
                  <a:cubicBezTo>
                    <a:pt x="93" y="95"/>
                    <a:pt x="93" y="95"/>
                    <a:pt x="93" y="95"/>
                  </a:cubicBezTo>
                  <a:cubicBezTo>
                    <a:pt x="94" y="94"/>
                    <a:pt x="94" y="94"/>
                    <a:pt x="94" y="94"/>
                  </a:cubicBezTo>
                  <a:cubicBezTo>
                    <a:pt x="95" y="94"/>
                    <a:pt x="95" y="94"/>
                    <a:pt x="95" y="94"/>
                  </a:cubicBezTo>
                  <a:cubicBezTo>
                    <a:pt x="94" y="93"/>
                    <a:pt x="94" y="93"/>
                    <a:pt x="94" y="93"/>
                  </a:cubicBezTo>
                  <a:cubicBezTo>
                    <a:pt x="94" y="93"/>
                    <a:pt x="94" y="93"/>
                    <a:pt x="94" y="93"/>
                  </a:cubicBezTo>
                  <a:cubicBezTo>
                    <a:pt x="94" y="92"/>
                    <a:pt x="94" y="92"/>
                    <a:pt x="94" y="92"/>
                  </a:cubicBezTo>
                  <a:cubicBezTo>
                    <a:pt x="94" y="93"/>
                    <a:pt x="94" y="93"/>
                    <a:pt x="94" y="93"/>
                  </a:cubicBezTo>
                  <a:cubicBezTo>
                    <a:pt x="95" y="92"/>
                    <a:pt x="95" y="92"/>
                    <a:pt x="95" y="92"/>
                  </a:cubicBezTo>
                  <a:cubicBezTo>
                    <a:pt x="96" y="91"/>
                    <a:pt x="96" y="91"/>
                    <a:pt x="96" y="91"/>
                  </a:cubicBezTo>
                  <a:cubicBezTo>
                    <a:pt x="96" y="90"/>
                    <a:pt x="96" y="90"/>
                    <a:pt x="96" y="90"/>
                  </a:cubicBezTo>
                  <a:cubicBezTo>
                    <a:pt x="97" y="89"/>
                    <a:pt x="97" y="89"/>
                    <a:pt x="97" y="89"/>
                  </a:cubicBezTo>
                  <a:cubicBezTo>
                    <a:pt x="97" y="88"/>
                    <a:pt x="97" y="88"/>
                    <a:pt x="97" y="88"/>
                  </a:cubicBezTo>
                  <a:cubicBezTo>
                    <a:pt x="98" y="88"/>
                    <a:pt x="98" y="88"/>
                    <a:pt x="98" y="88"/>
                  </a:cubicBezTo>
                  <a:cubicBezTo>
                    <a:pt x="99" y="87"/>
                    <a:pt x="99" y="87"/>
                    <a:pt x="99" y="87"/>
                  </a:cubicBezTo>
                  <a:cubicBezTo>
                    <a:pt x="100" y="85"/>
                    <a:pt x="100" y="85"/>
                    <a:pt x="100" y="85"/>
                  </a:cubicBezTo>
                  <a:cubicBezTo>
                    <a:pt x="100" y="85"/>
                    <a:pt x="100" y="85"/>
                    <a:pt x="100" y="85"/>
                  </a:cubicBezTo>
                  <a:cubicBezTo>
                    <a:pt x="102" y="84"/>
                    <a:pt x="102" y="84"/>
                    <a:pt x="102" y="84"/>
                  </a:cubicBezTo>
                  <a:cubicBezTo>
                    <a:pt x="104" y="82"/>
                    <a:pt x="104" y="82"/>
                    <a:pt x="104" y="82"/>
                  </a:cubicBezTo>
                  <a:cubicBezTo>
                    <a:pt x="105" y="81"/>
                    <a:pt x="105" y="81"/>
                    <a:pt x="105" y="81"/>
                  </a:cubicBezTo>
                  <a:cubicBezTo>
                    <a:pt x="106" y="81"/>
                    <a:pt x="106" y="81"/>
                    <a:pt x="106" y="81"/>
                  </a:cubicBezTo>
                  <a:cubicBezTo>
                    <a:pt x="107" y="80"/>
                    <a:pt x="107" y="80"/>
                    <a:pt x="107" y="80"/>
                  </a:cubicBezTo>
                  <a:cubicBezTo>
                    <a:pt x="108" y="80"/>
                    <a:pt x="108" y="80"/>
                    <a:pt x="108" y="80"/>
                  </a:cubicBezTo>
                  <a:cubicBezTo>
                    <a:pt x="109" y="79"/>
                    <a:pt x="109" y="79"/>
                    <a:pt x="109" y="79"/>
                  </a:cubicBezTo>
                  <a:cubicBezTo>
                    <a:pt x="110" y="78"/>
                    <a:pt x="110" y="78"/>
                    <a:pt x="110" y="78"/>
                  </a:cubicBezTo>
                  <a:cubicBezTo>
                    <a:pt x="111" y="77"/>
                    <a:pt x="111" y="77"/>
                    <a:pt x="111" y="77"/>
                  </a:cubicBezTo>
                  <a:cubicBezTo>
                    <a:pt x="112" y="77"/>
                    <a:pt x="112" y="77"/>
                    <a:pt x="112" y="77"/>
                  </a:cubicBezTo>
                  <a:cubicBezTo>
                    <a:pt x="112" y="77"/>
                    <a:pt x="112" y="77"/>
                    <a:pt x="112" y="77"/>
                  </a:cubicBezTo>
                  <a:cubicBezTo>
                    <a:pt x="112" y="77"/>
                    <a:pt x="112" y="77"/>
                    <a:pt x="112" y="77"/>
                  </a:cubicBezTo>
                  <a:cubicBezTo>
                    <a:pt x="112" y="76"/>
                    <a:pt x="112" y="76"/>
                    <a:pt x="112" y="76"/>
                  </a:cubicBezTo>
                  <a:cubicBezTo>
                    <a:pt x="112" y="75"/>
                    <a:pt x="112" y="75"/>
                    <a:pt x="112" y="75"/>
                  </a:cubicBezTo>
                  <a:cubicBezTo>
                    <a:pt x="112" y="75"/>
                    <a:pt x="112" y="75"/>
                    <a:pt x="112" y="75"/>
                  </a:cubicBezTo>
                  <a:cubicBezTo>
                    <a:pt x="112" y="74"/>
                    <a:pt x="112" y="74"/>
                    <a:pt x="112" y="74"/>
                  </a:cubicBezTo>
                  <a:cubicBezTo>
                    <a:pt x="112" y="73"/>
                    <a:pt x="112" y="73"/>
                    <a:pt x="112" y="73"/>
                  </a:cubicBezTo>
                  <a:cubicBezTo>
                    <a:pt x="111" y="73"/>
                    <a:pt x="111" y="73"/>
                    <a:pt x="111" y="73"/>
                  </a:cubicBezTo>
                  <a:cubicBezTo>
                    <a:pt x="111" y="72"/>
                    <a:pt x="111" y="72"/>
                    <a:pt x="111" y="72"/>
                  </a:cubicBezTo>
                  <a:cubicBezTo>
                    <a:pt x="112" y="71"/>
                    <a:pt x="112" y="71"/>
                    <a:pt x="112" y="71"/>
                  </a:cubicBezTo>
                  <a:cubicBezTo>
                    <a:pt x="112" y="71"/>
                    <a:pt x="112" y="71"/>
                    <a:pt x="112" y="71"/>
                  </a:cubicBezTo>
                  <a:cubicBezTo>
                    <a:pt x="111" y="71"/>
                    <a:pt x="111" y="71"/>
                    <a:pt x="111" y="71"/>
                  </a:cubicBezTo>
                  <a:cubicBezTo>
                    <a:pt x="110" y="70"/>
                    <a:pt x="110" y="70"/>
                    <a:pt x="110" y="70"/>
                  </a:cubicBezTo>
                  <a:cubicBezTo>
                    <a:pt x="109" y="70"/>
                    <a:pt x="109" y="70"/>
                    <a:pt x="109" y="70"/>
                  </a:cubicBezTo>
                  <a:cubicBezTo>
                    <a:pt x="109" y="70"/>
                    <a:pt x="109" y="70"/>
                    <a:pt x="109" y="70"/>
                  </a:cubicBezTo>
                  <a:cubicBezTo>
                    <a:pt x="109" y="69"/>
                    <a:pt x="109" y="69"/>
                    <a:pt x="109" y="69"/>
                  </a:cubicBezTo>
                  <a:cubicBezTo>
                    <a:pt x="108" y="69"/>
                    <a:pt x="108" y="69"/>
                    <a:pt x="108" y="69"/>
                  </a:cubicBezTo>
                  <a:cubicBezTo>
                    <a:pt x="107" y="69"/>
                    <a:pt x="107" y="69"/>
                    <a:pt x="107" y="69"/>
                  </a:cubicBezTo>
                  <a:cubicBezTo>
                    <a:pt x="107" y="70"/>
                    <a:pt x="107" y="70"/>
                    <a:pt x="107" y="70"/>
                  </a:cubicBezTo>
                  <a:cubicBezTo>
                    <a:pt x="107" y="70"/>
                    <a:pt x="107" y="70"/>
                    <a:pt x="107" y="70"/>
                  </a:cubicBezTo>
                  <a:cubicBezTo>
                    <a:pt x="106" y="69"/>
                    <a:pt x="106" y="69"/>
                    <a:pt x="106" y="69"/>
                  </a:cubicBezTo>
                  <a:cubicBezTo>
                    <a:pt x="105" y="69"/>
                    <a:pt x="105" y="69"/>
                    <a:pt x="105" y="69"/>
                  </a:cubicBezTo>
                  <a:cubicBezTo>
                    <a:pt x="104" y="70"/>
                    <a:pt x="104" y="70"/>
                    <a:pt x="104" y="70"/>
                  </a:cubicBezTo>
                  <a:cubicBezTo>
                    <a:pt x="104" y="71"/>
                    <a:pt x="104" y="71"/>
                    <a:pt x="104" y="71"/>
                  </a:cubicBezTo>
                  <a:cubicBezTo>
                    <a:pt x="103" y="71"/>
                    <a:pt x="103" y="71"/>
                    <a:pt x="103" y="71"/>
                  </a:cubicBezTo>
                  <a:cubicBezTo>
                    <a:pt x="103" y="71"/>
                    <a:pt x="103" y="71"/>
                    <a:pt x="103" y="71"/>
                  </a:cubicBezTo>
                  <a:cubicBezTo>
                    <a:pt x="102" y="72"/>
                    <a:pt x="102" y="72"/>
                    <a:pt x="102" y="72"/>
                  </a:cubicBezTo>
                  <a:cubicBezTo>
                    <a:pt x="102" y="72"/>
                    <a:pt x="102" y="72"/>
                    <a:pt x="102" y="72"/>
                  </a:cubicBezTo>
                  <a:cubicBezTo>
                    <a:pt x="102" y="73"/>
                    <a:pt x="102" y="73"/>
                    <a:pt x="102" y="73"/>
                  </a:cubicBezTo>
                  <a:cubicBezTo>
                    <a:pt x="101" y="73"/>
                    <a:pt x="101" y="73"/>
                    <a:pt x="101" y="73"/>
                  </a:cubicBezTo>
                  <a:cubicBezTo>
                    <a:pt x="102" y="74"/>
                    <a:pt x="102" y="74"/>
                    <a:pt x="102" y="74"/>
                  </a:cubicBezTo>
                  <a:cubicBezTo>
                    <a:pt x="102" y="75"/>
                    <a:pt x="102" y="75"/>
                    <a:pt x="102" y="75"/>
                  </a:cubicBezTo>
                  <a:cubicBezTo>
                    <a:pt x="101" y="75"/>
                    <a:pt x="101" y="75"/>
                    <a:pt x="101" y="75"/>
                  </a:cubicBezTo>
                  <a:cubicBezTo>
                    <a:pt x="101" y="75"/>
                    <a:pt x="101" y="75"/>
                    <a:pt x="101" y="75"/>
                  </a:cubicBezTo>
                  <a:cubicBezTo>
                    <a:pt x="101" y="76"/>
                    <a:pt x="101" y="76"/>
                    <a:pt x="101" y="76"/>
                  </a:cubicBezTo>
                  <a:cubicBezTo>
                    <a:pt x="100" y="76"/>
                    <a:pt x="100" y="76"/>
                    <a:pt x="100" y="76"/>
                  </a:cubicBezTo>
                  <a:cubicBezTo>
                    <a:pt x="100" y="77"/>
                    <a:pt x="100" y="77"/>
                    <a:pt x="100" y="77"/>
                  </a:cubicBezTo>
                  <a:cubicBezTo>
                    <a:pt x="98" y="77"/>
                    <a:pt x="98" y="77"/>
                    <a:pt x="98" y="77"/>
                  </a:cubicBezTo>
                  <a:cubicBezTo>
                    <a:pt x="98" y="78"/>
                    <a:pt x="98" y="78"/>
                    <a:pt x="98" y="78"/>
                  </a:cubicBezTo>
                  <a:cubicBezTo>
                    <a:pt x="98" y="78"/>
                    <a:pt x="98" y="78"/>
                    <a:pt x="98" y="78"/>
                  </a:cubicBezTo>
                  <a:cubicBezTo>
                    <a:pt x="97" y="78"/>
                    <a:pt x="97" y="78"/>
                    <a:pt x="97" y="78"/>
                  </a:cubicBezTo>
                  <a:cubicBezTo>
                    <a:pt x="96" y="78"/>
                    <a:pt x="96" y="78"/>
                    <a:pt x="96" y="78"/>
                  </a:cubicBezTo>
                  <a:cubicBezTo>
                    <a:pt x="95" y="79"/>
                    <a:pt x="95" y="79"/>
                    <a:pt x="95" y="79"/>
                  </a:cubicBezTo>
                  <a:cubicBezTo>
                    <a:pt x="95" y="80"/>
                    <a:pt x="95" y="80"/>
                    <a:pt x="95" y="80"/>
                  </a:cubicBezTo>
                  <a:cubicBezTo>
                    <a:pt x="94" y="79"/>
                    <a:pt x="94" y="79"/>
                    <a:pt x="94" y="79"/>
                  </a:cubicBezTo>
                  <a:cubicBezTo>
                    <a:pt x="94" y="79"/>
                    <a:pt x="94" y="79"/>
                    <a:pt x="94" y="79"/>
                  </a:cubicBezTo>
                  <a:cubicBezTo>
                    <a:pt x="94" y="79"/>
                    <a:pt x="94" y="79"/>
                    <a:pt x="94" y="79"/>
                  </a:cubicBezTo>
                  <a:cubicBezTo>
                    <a:pt x="94" y="79"/>
                    <a:pt x="94" y="79"/>
                    <a:pt x="94" y="79"/>
                  </a:cubicBezTo>
                  <a:cubicBezTo>
                    <a:pt x="94" y="80"/>
                    <a:pt x="94" y="80"/>
                    <a:pt x="94" y="80"/>
                  </a:cubicBezTo>
                  <a:cubicBezTo>
                    <a:pt x="93" y="80"/>
                    <a:pt x="93" y="80"/>
                    <a:pt x="93" y="80"/>
                  </a:cubicBezTo>
                  <a:cubicBezTo>
                    <a:pt x="93" y="80"/>
                    <a:pt x="93" y="80"/>
                    <a:pt x="93" y="80"/>
                  </a:cubicBezTo>
                  <a:cubicBezTo>
                    <a:pt x="93" y="79"/>
                    <a:pt x="93" y="79"/>
                    <a:pt x="93" y="79"/>
                  </a:cubicBezTo>
                  <a:cubicBezTo>
                    <a:pt x="91" y="79"/>
                    <a:pt x="91" y="79"/>
                    <a:pt x="91" y="79"/>
                  </a:cubicBezTo>
                  <a:cubicBezTo>
                    <a:pt x="90" y="80"/>
                    <a:pt x="90" y="80"/>
                    <a:pt x="90" y="80"/>
                  </a:cubicBezTo>
                  <a:cubicBezTo>
                    <a:pt x="89" y="80"/>
                    <a:pt x="89" y="80"/>
                    <a:pt x="89" y="80"/>
                  </a:cubicBezTo>
                  <a:cubicBezTo>
                    <a:pt x="89" y="80"/>
                    <a:pt x="89" y="80"/>
                    <a:pt x="89" y="80"/>
                  </a:cubicBezTo>
                  <a:cubicBezTo>
                    <a:pt x="89" y="80"/>
                    <a:pt x="89" y="80"/>
                    <a:pt x="89" y="80"/>
                  </a:cubicBezTo>
                  <a:cubicBezTo>
                    <a:pt x="89" y="81"/>
                    <a:pt x="89" y="81"/>
                    <a:pt x="89" y="81"/>
                  </a:cubicBezTo>
                  <a:cubicBezTo>
                    <a:pt x="89" y="82"/>
                    <a:pt x="89" y="82"/>
                    <a:pt x="89" y="82"/>
                  </a:cubicBezTo>
                  <a:cubicBezTo>
                    <a:pt x="89" y="82"/>
                    <a:pt x="89" y="82"/>
                    <a:pt x="89" y="82"/>
                  </a:cubicBezTo>
                  <a:cubicBezTo>
                    <a:pt x="89" y="82"/>
                    <a:pt x="89" y="82"/>
                    <a:pt x="89" y="82"/>
                  </a:cubicBezTo>
                  <a:cubicBezTo>
                    <a:pt x="88" y="83"/>
                    <a:pt x="88" y="83"/>
                    <a:pt x="88" y="83"/>
                  </a:cubicBezTo>
                  <a:cubicBezTo>
                    <a:pt x="88" y="83"/>
                    <a:pt x="88" y="83"/>
                    <a:pt x="88" y="83"/>
                  </a:cubicBezTo>
                  <a:cubicBezTo>
                    <a:pt x="88" y="82"/>
                    <a:pt x="88" y="82"/>
                    <a:pt x="88" y="82"/>
                  </a:cubicBezTo>
                  <a:cubicBezTo>
                    <a:pt x="88" y="82"/>
                    <a:pt x="88" y="82"/>
                    <a:pt x="88" y="82"/>
                  </a:cubicBezTo>
                  <a:cubicBezTo>
                    <a:pt x="88" y="82"/>
                    <a:pt x="88" y="82"/>
                    <a:pt x="88" y="82"/>
                  </a:cubicBezTo>
                  <a:cubicBezTo>
                    <a:pt x="88" y="82"/>
                    <a:pt x="88" y="82"/>
                    <a:pt x="88" y="82"/>
                  </a:cubicBezTo>
                  <a:cubicBezTo>
                    <a:pt x="87" y="82"/>
                    <a:pt x="87" y="82"/>
                    <a:pt x="87" y="82"/>
                  </a:cubicBezTo>
                  <a:cubicBezTo>
                    <a:pt x="86" y="83"/>
                    <a:pt x="86" y="83"/>
                    <a:pt x="86" y="83"/>
                  </a:cubicBezTo>
                  <a:cubicBezTo>
                    <a:pt x="86" y="83"/>
                    <a:pt x="86" y="83"/>
                    <a:pt x="86" y="83"/>
                  </a:cubicBezTo>
                  <a:cubicBezTo>
                    <a:pt x="87" y="84"/>
                    <a:pt x="87" y="84"/>
                    <a:pt x="87" y="84"/>
                  </a:cubicBezTo>
                  <a:cubicBezTo>
                    <a:pt x="87" y="84"/>
                    <a:pt x="87" y="84"/>
                    <a:pt x="87" y="84"/>
                  </a:cubicBezTo>
                  <a:cubicBezTo>
                    <a:pt x="86" y="85"/>
                    <a:pt x="86" y="85"/>
                    <a:pt x="86" y="85"/>
                  </a:cubicBezTo>
                  <a:cubicBezTo>
                    <a:pt x="85" y="85"/>
                    <a:pt x="85" y="85"/>
                    <a:pt x="85" y="85"/>
                  </a:cubicBezTo>
                  <a:cubicBezTo>
                    <a:pt x="85" y="85"/>
                    <a:pt x="85" y="85"/>
                    <a:pt x="85" y="85"/>
                  </a:cubicBezTo>
                  <a:cubicBezTo>
                    <a:pt x="85" y="86"/>
                    <a:pt x="85" y="86"/>
                    <a:pt x="85" y="86"/>
                  </a:cubicBezTo>
                  <a:cubicBezTo>
                    <a:pt x="84" y="86"/>
                    <a:pt x="84" y="86"/>
                    <a:pt x="84" y="86"/>
                  </a:cubicBezTo>
                  <a:cubicBezTo>
                    <a:pt x="83" y="86"/>
                    <a:pt x="83" y="86"/>
                    <a:pt x="83" y="86"/>
                  </a:cubicBezTo>
                  <a:cubicBezTo>
                    <a:pt x="83" y="87"/>
                    <a:pt x="83" y="87"/>
                    <a:pt x="83" y="87"/>
                  </a:cubicBezTo>
                  <a:cubicBezTo>
                    <a:pt x="83" y="88"/>
                    <a:pt x="83" y="88"/>
                    <a:pt x="83" y="88"/>
                  </a:cubicBezTo>
                  <a:cubicBezTo>
                    <a:pt x="84" y="88"/>
                    <a:pt x="84" y="88"/>
                    <a:pt x="84" y="88"/>
                  </a:cubicBezTo>
                  <a:cubicBezTo>
                    <a:pt x="83" y="88"/>
                    <a:pt x="83" y="88"/>
                    <a:pt x="83" y="88"/>
                  </a:cubicBezTo>
                  <a:cubicBezTo>
                    <a:pt x="82" y="88"/>
                    <a:pt x="82" y="88"/>
                    <a:pt x="82" y="88"/>
                  </a:cubicBezTo>
                  <a:cubicBezTo>
                    <a:pt x="81" y="89"/>
                    <a:pt x="81" y="89"/>
                    <a:pt x="81" y="89"/>
                  </a:cubicBezTo>
                  <a:cubicBezTo>
                    <a:pt x="81" y="90"/>
                    <a:pt x="81" y="90"/>
                    <a:pt x="81" y="90"/>
                  </a:cubicBezTo>
                  <a:cubicBezTo>
                    <a:pt x="81" y="90"/>
                    <a:pt x="81" y="90"/>
                    <a:pt x="81" y="90"/>
                  </a:cubicBezTo>
                  <a:cubicBezTo>
                    <a:pt x="82" y="90"/>
                    <a:pt x="82" y="90"/>
                    <a:pt x="82" y="90"/>
                  </a:cubicBezTo>
                  <a:cubicBezTo>
                    <a:pt x="82" y="90"/>
                    <a:pt x="82" y="90"/>
                    <a:pt x="82" y="90"/>
                  </a:cubicBezTo>
                  <a:cubicBezTo>
                    <a:pt x="83" y="91"/>
                    <a:pt x="83" y="91"/>
                    <a:pt x="83" y="91"/>
                  </a:cubicBezTo>
                  <a:cubicBezTo>
                    <a:pt x="83" y="91"/>
                    <a:pt x="83" y="91"/>
                    <a:pt x="83" y="91"/>
                  </a:cubicBezTo>
                  <a:cubicBezTo>
                    <a:pt x="83" y="92"/>
                    <a:pt x="83" y="92"/>
                    <a:pt x="83" y="92"/>
                  </a:cubicBezTo>
                  <a:cubicBezTo>
                    <a:pt x="82" y="92"/>
                    <a:pt x="82" y="92"/>
                    <a:pt x="82" y="92"/>
                  </a:cubicBezTo>
                  <a:cubicBezTo>
                    <a:pt x="82" y="92"/>
                    <a:pt x="82" y="92"/>
                    <a:pt x="82" y="92"/>
                  </a:cubicBezTo>
                  <a:cubicBezTo>
                    <a:pt x="81" y="92"/>
                    <a:pt x="81" y="92"/>
                    <a:pt x="81" y="92"/>
                  </a:cubicBezTo>
                  <a:cubicBezTo>
                    <a:pt x="80" y="92"/>
                    <a:pt x="80" y="92"/>
                    <a:pt x="80" y="92"/>
                  </a:cubicBezTo>
                  <a:cubicBezTo>
                    <a:pt x="79" y="93"/>
                    <a:pt x="79" y="93"/>
                    <a:pt x="79" y="93"/>
                  </a:cubicBezTo>
                  <a:cubicBezTo>
                    <a:pt x="79" y="93"/>
                    <a:pt x="79" y="93"/>
                    <a:pt x="79" y="93"/>
                  </a:cubicBezTo>
                  <a:cubicBezTo>
                    <a:pt x="79" y="94"/>
                    <a:pt x="79" y="94"/>
                    <a:pt x="79" y="94"/>
                  </a:cubicBezTo>
                  <a:cubicBezTo>
                    <a:pt x="78" y="94"/>
                    <a:pt x="78" y="94"/>
                    <a:pt x="78" y="94"/>
                  </a:cubicBezTo>
                  <a:cubicBezTo>
                    <a:pt x="78" y="94"/>
                    <a:pt x="78" y="94"/>
                    <a:pt x="78" y="94"/>
                  </a:cubicBezTo>
                  <a:cubicBezTo>
                    <a:pt x="77" y="94"/>
                    <a:pt x="77" y="94"/>
                    <a:pt x="77" y="94"/>
                  </a:cubicBezTo>
                  <a:cubicBezTo>
                    <a:pt x="77" y="93"/>
                    <a:pt x="77" y="93"/>
                    <a:pt x="77" y="93"/>
                  </a:cubicBezTo>
                  <a:cubicBezTo>
                    <a:pt x="77" y="93"/>
                    <a:pt x="77" y="93"/>
                    <a:pt x="77" y="93"/>
                  </a:cubicBezTo>
                  <a:cubicBezTo>
                    <a:pt x="76" y="94"/>
                    <a:pt x="76" y="94"/>
                    <a:pt x="76" y="94"/>
                  </a:cubicBezTo>
                  <a:cubicBezTo>
                    <a:pt x="76" y="95"/>
                    <a:pt x="76" y="95"/>
                    <a:pt x="76" y="95"/>
                  </a:cubicBezTo>
                  <a:cubicBezTo>
                    <a:pt x="77" y="96"/>
                    <a:pt x="77" y="96"/>
                    <a:pt x="77" y="96"/>
                  </a:cubicBezTo>
                  <a:cubicBezTo>
                    <a:pt x="78" y="96"/>
                    <a:pt x="78" y="96"/>
                    <a:pt x="78" y="96"/>
                  </a:cubicBezTo>
                  <a:cubicBezTo>
                    <a:pt x="78" y="96"/>
                    <a:pt x="78" y="96"/>
                    <a:pt x="78" y="96"/>
                  </a:cubicBezTo>
                  <a:cubicBezTo>
                    <a:pt x="78" y="96"/>
                    <a:pt x="78" y="96"/>
                    <a:pt x="78" y="96"/>
                  </a:cubicBezTo>
                  <a:cubicBezTo>
                    <a:pt x="78" y="97"/>
                    <a:pt x="78" y="97"/>
                    <a:pt x="78" y="97"/>
                  </a:cubicBezTo>
                  <a:cubicBezTo>
                    <a:pt x="78" y="97"/>
                    <a:pt x="78" y="97"/>
                    <a:pt x="78" y="97"/>
                  </a:cubicBezTo>
                  <a:cubicBezTo>
                    <a:pt x="78" y="98"/>
                    <a:pt x="78" y="98"/>
                    <a:pt x="78" y="98"/>
                  </a:cubicBezTo>
                  <a:cubicBezTo>
                    <a:pt x="79" y="97"/>
                    <a:pt x="79" y="97"/>
                    <a:pt x="79" y="97"/>
                  </a:cubicBezTo>
                  <a:cubicBezTo>
                    <a:pt x="79" y="97"/>
                    <a:pt x="79" y="97"/>
                    <a:pt x="79" y="97"/>
                  </a:cubicBezTo>
                  <a:cubicBezTo>
                    <a:pt x="80" y="97"/>
                    <a:pt x="80" y="97"/>
                    <a:pt x="80" y="97"/>
                  </a:cubicBezTo>
                  <a:cubicBezTo>
                    <a:pt x="80" y="97"/>
                    <a:pt x="80" y="97"/>
                    <a:pt x="80" y="97"/>
                  </a:cubicBezTo>
                  <a:cubicBezTo>
                    <a:pt x="81" y="97"/>
                    <a:pt x="81" y="97"/>
                    <a:pt x="81" y="97"/>
                  </a:cubicBezTo>
                  <a:cubicBezTo>
                    <a:pt x="81" y="97"/>
                    <a:pt x="81" y="97"/>
                    <a:pt x="81" y="97"/>
                  </a:cubicBezTo>
                  <a:cubicBezTo>
                    <a:pt x="81" y="98"/>
                    <a:pt x="81" y="98"/>
                    <a:pt x="81" y="98"/>
                  </a:cubicBezTo>
                  <a:cubicBezTo>
                    <a:pt x="80" y="98"/>
                    <a:pt x="80" y="98"/>
                    <a:pt x="80" y="98"/>
                  </a:cubicBezTo>
                  <a:cubicBezTo>
                    <a:pt x="79" y="98"/>
                    <a:pt x="79" y="98"/>
                    <a:pt x="79" y="98"/>
                  </a:cubicBezTo>
                  <a:cubicBezTo>
                    <a:pt x="79" y="98"/>
                    <a:pt x="79" y="98"/>
                    <a:pt x="79" y="98"/>
                  </a:cubicBezTo>
                  <a:cubicBezTo>
                    <a:pt x="78" y="98"/>
                    <a:pt x="78" y="98"/>
                    <a:pt x="78" y="98"/>
                  </a:cubicBezTo>
                  <a:cubicBezTo>
                    <a:pt x="78" y="99"/>
                    <a:pt x="78" y="99"/>
                    <a:pt x="78" y="99"/>
                  </a:cubicBezTo>
                  <a:cubicBezTo>
                    <a:pt x="78" y="100"/>
                    <a:pt x="78" y="100"/>
                    <a:pt x="78" y="100"/>
                  </a:cubicBezTo>
                  <a:cubicBezTo>
                    <a:pt x="79" y="100"/>
                    <a:pt x="79" y="100"/>
                    <a:pt x="79" y="100"/>
                  </a:cubicBezTo>
                  <a:cubicBezTo>
                    <a:pt x="80" y="100"/>
                    <a:pt x="80" y="100"/>
                    <a:pt x="80" y="100"/>
                  </a:cubicBezTo>
                  <a:cubicBezTo>
                    <a:pt x="80" y="100"/>
                    <a:pt x="80" y="100"/>
                    <a:pt x="80" y="100"/>
                  </a:cubicBezTo>
                  <a:cubicBezTo>
                    <a:pt x="80" y="100"/>
                    <a:pt x="80" y="100"/>
                    <a:pt x="80" y="100"/>
                  </a:cubicBezTo>
                  <a:cubicBezTo>
                    <a:pt x="80" y="100"/>
                    <a:pt x="80" y="100"/>
                    <a:pt x="80" y="100"/>
                  </a:cubicBezTo>
                  <a:cubicBezTo>
                    <a:pt x="79" y="101"/>
                    <a:pt x="79" y="101"/>
                    <a:pt x="79" y="101"/>
                  </a:cubicBezTo>
                  <a:cubicBezTo>
                    <a:pt x="78" y="101"/>
                    <a:pt x="78" y="101"/>
                    <a:pt x="78" y="101"/>
                  </a:cubicBezTo>
                  <a:cubicBezTo>
                    <a:pt x="78" y="101"/>
                    <a:pt x="78" y="101"/>
                    <a:pt x="78" y="101"/>
                  </a:cubicBezTo>
                  <a:cubicBezTo>
                    <a:pt x="78" y="102"/>
                    <a:pt x="78" y="102"/>
                    <a:pt x="78" y="102"/>
                  </a:cubicBezTo>
                  <a:cubicBezTo>
                    <a:pt x="78" y="102"/>
                    <a:pt x="78" y="102"/>
                    <a:pt x="78" y="102"/>
                  </a:cubicBezTo>
                  <a:cubicBezTo>
                    <a:pt x="79" y="102"/>
                    <a:pt x="79" y="102"/>
                    <a:pt x="79" y="102"/>
                  </a:cubicBezTo>
                  <a:cubicBezTo>
                    <a:pt x="80" y="102"/>
                    <a:pt x="80" y="102"/>
                    <a:pt x="80" y="102"/>
                  </a:cubicBezTo>
                  <a:cubicBezTo>
                    <a:pt x="80" y="102"/>
                    <a:pt x="80" y="102"/>
                    <a:pt x="80" y="102"/>
                  </a:cubicBezTo>
                  <a:cubicBezTo>
                    <a:pt x="79" y="102"/>
                    <a:pt x="79" y="102"/>
                    <a:pt x="79" y="102"/>
                  </a:cubicBezTo>
                  <a:cubicBezTo>
                    <a:pt x="78" y="102"/>
                    <a:pt x="78" y="102"/>
                    <a:pt x="78" y="102"/>
                  </a:cubicBezTo>
                  <a:cubicBezTo>
                    <a:pt x="78" y="103"/>
                    <a:pt x="78" y="103"/>
                    <a:pt x="78" y="103"/>
                  </a:cubicBezTo>
                  <a:cubicBezTo>
                    <a:pt x="79" y="103"/>
                    <a:pt x="79" y="103"/>
                    <a:pt x="79" y="103"/>
                  </a:cubicBezTo>
                  <a:cubicBezTo>
                    <a:pt x="80" y="103"/>
                    <a:pt x="80" y="103"/>
                    <a:pt x="80" y="103"/>
                  </a:cubicBezTo>
                  <a:cubicBezTo>
                    <a:pt x="81" y="104"/>
                    <a:pt x="81" y="104"/>
                    <a:pt x="81" y="104"/>
                  </a:cubicBezTo>
                  <a:cubicBezTo>
                    <a:pt x="82" y="104"/>
                    <a:pt x="82" y="104"/>
                    <a:pt x="82" y="104"/>
                  </a:cubicBezTo>
                  <a:cubicBezTo>
                    <a:pt x="82" y="104"/>
                    <a:pt x="82" y="104"/>
                    <a:pt x="82" y="104"/>
                  </a:cubicBezTo>
                  <a:cubicBezTo>
                    <a:pt x="82" y="105"/>
                    <a:pt x="82" y="105"/>
                    <a:pt x="82" y="105"/>
                  </a:cubicBezTo>
                  <a:cubicBezTo>
                    <a:pt x="81" y="104"/>
                    <a:pt x="81" y="104"/>
                    <a:pt x="81" y="104"/>
                  </a:cubicBezTo>
                  <a:cubicBezTo>
                    <a:pt x="80" y="104"/>
                    <a:pt x="80" y="104"/>
                    <a:pt x="80" y="104"/>
                  </a:cubicBezTo>
                  <a:cubicBezTo>
                    <a:pt x="79" y="104"/>
                    <a:pt x="79" y="104"/>
                    <a:pt x="79" y="104"/>
                  </a:cubicBezTo>
                  <a:cubicBezTo>
                    <a:pt x="79" y="103"/>
                    <a:pt x="79" y="103"/>
                    <a:pt x="79" y="103"/>
                  </a:cubicBezTo>
                  <a:cubicBezTo>
                    <a:pt x="78" y="103"/>
                    <a:pt x="78" y="103"/>
                    <a:pt x="78" y="103"/>
                  </a:cubicBezTo>
                  <a:cubicBezTo>
                    <a:pt x="77" y="104"/>
                    <a:pt x="77" y="104"/>
                    <a:pt x="77" y="104"/>
                  </a:cubicBezTo>
                  <a:cubicBezTo>
                    <a:pt x="77" y="104"/>
                    <a:pt x="77" y="104"/>
                    <a:pt x="77" y="104"/>
                  </a:cubicBezTo>
                  <a:cubicBezTo>
                    <a:pt x="77" y="105"/>
                    <a:pt x="77" y="105"/>
                    <a:pt x="77" y="105"/>
                  </a:cubicBezTo>
                  <a:cubicBezTo>
                    <a:pt x="77" y="105"/>
                    <a:pt x="77" y="105"/>
                    <a:pt x="77" y="105"/>
                  </a:cubicBezTo>
                  <a:cubicBezTo>
                    <a:pt x="77" y="105"/>
                    <a:pt x="77" y="105"/>
                    <a:pt x="77" y="105"/>
                  </a:cubicBezTo>
                  <a:cubicBezTo>
                    <a:pt x="77" y="106"/>
                    <a:pt x="77" y="106"/>
                    <a:pt x="77" y="106"/>
                  </a:cubicBezTo>
                  <a:cubicBezTo>
                    <a:pt x="77" y="106"/>
                    <a:pt x="77" y="106"/>
                    <a:pt x="77" y="106"/>
                  </a:cubicBezTo>
                  <a:cubicBezTo>
                    <a:pt x="76" y="106"/>
                    <a:pt x="76" y="106"/>
                    <a:pt x="76" y="106"/>
                  </a:cubicBezTo>
                  <a:cubicBezTo>
                    <a:pt x="76" y="106"/>
                    <a:pt x="76" y="106"/>
                    <a:pt x="76" y="106"/>
                  </a:cubicBezTo>
                  <a:cubicBezTo>
                    <a:pt x="76" y="107"/>
                    <a:pt x="76" y="107"/>
                    <a:pt x="76" y="107"/>
                  </a:cubicBezTo>
                  <a:cubicBezTo>
                    <a:pt x="76" y="107"/>
                    <a:pt x="76" y="107"/>
                    <a:pt x="76" y="107"/>
                  </a:cubicBezTo>
                  <a:cubicBezTo>
                    <a:pt x="75" y="108"/>
                    <a:pt x="75" y="108"/>
                    <a:pt x="75" y="108"/>
                  </a:cubicBezTo>
                  <a:cubicBezTo>
                    <a:pt x="75" y="108"/>
                    <a:pt x="75" y="108"/>
                    <a:pt x="75" y="108"/>
                  </a:cubicBezTo>
                  <a:cubicBezTo>
                    <a:pt x="75" y="108"/>
                    <a:pt x="75" y="108"/>
                    <a:pt x="75" y="108"/>
                  </a:cubicBezTo>
                  <a:cubicBezTo>
                    <a:pt x="76" y="109"/>
                    <a:pt x="76" y="109"/>
                    <a:pt x="76" y="109"/>
                  </a:cubicBezTo>
                  <a:cubicBezTo>
                    <a:pt x="76" y="109"/>
                    <a:pt x="76" y="109"/>
                    <a:pt x="76" y="109"/>
                  </a:cubicBezTo>
                  <a:cubicBezTo>
                    <a:pt x="77" y="109"/>
                    <a:pt x="77" y="109"/>
                    <a:pt x="77" y="109"/>
                  </a:cubicBezTo>
                  <a:cubicBezTo>
                    <a:pt x="77" y="109"/>
                    <a:pt x="77" y="109"/>
                    <a:pt x="77" y="109"/>
                  </a:cubicBezTo>
                  <a:cubicBezTo>
                    <a:pt x="78" y="108"/>
                    <a:pt x="78" y="108"/>
                    <a:pt x="78" y="108"/>
                  </a:cubicBezTo>
                  <a:cubicBezTo>
                    <a:pt x="79" y="108"/>
                    <a:pt x="79" y="108"/>
                    <a:pt x="79" y="108"/>
                  </a:cubicBezTo>
                  <a:cubicBezTo>
                    <a:pt x="80" y="107"/>
                    <a:pt x="80" y="107"/>
                    <a:pt x="80" y="107"/>
                  </a:cubicBezTo>
                  <a:cubicBezTo>
                    <a:pt x="81" y="107"/>
                    <a:pt x="81" y="107"/>
                    <a:pt x="81" y="107"/>
                  </a:cubicBezTo>
                  <a:cubicBezTo>
                    <a:pt x="81" y="108"/>
                    <a:pt x="81" y="108"/>
                    <a:pt x="81" y="108"/>
                  </a:cubicBezTo>
                  <a:cubicBezTo>
                    <a:pt x="81" y="108"/>
                    <a:pt x="81" y="108"/>
                    <a:pt x="81" y="108"/>
                  </a:cubicBezTo>
                  <a:cubicBezTo>
                    <a:pt x="81" y="108"/>
                    <a:pt x="81" y="108"/>
                    <a:pt x="81" y="108"/>
                  </a:cubicBezTo>
                  <a:cubicBezTo>
                    <a:pt x="80" y="108"/>
                    <a:pt x="80" y="108"/>
                    <a:pt x="80" y="108"/>
                  </a:cubicBezTo>
                  <a:cubicBezTo>
                    <a:pt x="80" y="108"/>
                    <a:pt x="80" y="108"/>
                    <a:pt x="80" y="108"/>
                  </a:cubicBezTo>
                  <a:cubicBezTo>
                    <a:pt x="79" y="108"/>
                    <a:pt x="79" y="108"/>
                    <a:pt x="79" y="108"/>
                  </a:cubicBezTo>
                  <a:cubicBezTo>
                    <a:pt x="78" y="109"/>
                    <a:pt x="78" y="109"/>
                    <a:pt x="78" y="109"/>
                  </a:cubicBezTo>
                  <a:cubicBezTo>
                    <a:pt x="78" y="109"/>
                    <a:pt x="78" y="109"/>
                    <a:pt x="78" y="109"/>
                  </a:cubicBezTo>
                  <a:cubicBezTo>
                    <a:pt x="77" y="110"/>
                    <a:pt x="77" y="110"/>
                    <a:pt x="77" y="110"/>
                  </a:cubicBezTo>
                  <a:cubicBezTo>
                    <a:pt x="78" y="111"/>
                    <a:pt x="78" y="111"/>
                    <a:pt x="78" y="111"/>
                  </a:cubicBezTo>
                  <a:cubicBezTo>
                    <a:pt x="77" y="111"/>
                    <a:pt x="77" y="111"/>
                    <a:pt x="77" y="111"/>
                  </a:cubicBezTo>
                  <a:cubicBezTo>
                    <a:pt x="77" y="111"/>
                    <a:pt x="77" y="112"/>
                    <a:pt x="77" y="111"/>
                  </a:cubicBezTo>
                  <a:close/>
                  <a:moveTo>
                    <a:pt x="81" y="133"/>
                  </a:moveTo>
                  <a:cubicBezTo>
                    <a:pt x="82" y="133"/>
                    <a:pt x="82" y="133"/>
                    <a:pt x="82" y="133"/>
                  </a:cubicBezTo>
                  <a:cubicBezTo>
                    <a:pt x="82" y="133"/>
                    <a:pt x="82" y="133"/>
                    <a:pt x="82" y="133"/>
                  </a:cubicBezTo>
                  <a:cubicBezTo>
                    <a:pt x="81" y="132"/>
                    <a:pt x="81" y="132"/>
                    <a:pt x="81" y="132"/>
                  </a:cubicBezTo>
                  <a:cubicBezTo>
                    <a:pt x="82" y="132"/>
                    <a:pt x="82" y="132"/>
                    <a:pt x="82" y="132"/>
                  </a:cubicBezTo>
                  <a:cubicBezTo>
                    <a:pt x="81" y="131"/>
                    <a:pt x="81" y="131"/>
                    <a:pt x="81" y="131"/>
                  </a:cubicBezTo>
                  <a:cubicBezTo>
                    <a:pt x="80" y="131"/>
                    <a:pt x="80" y="131"/>
                    <a:pt x="80" y="131"/>
                  </a:cubicBezTo>
                  <a:cubicBezTo>
                    <a:pt x="80" y="130"/>
                    <a:pt x="80" y="130"/>
                    <a:pt x="80" y="130"/>
                  </a:cubicBezTo>
                  <a:cubicBezTo>
                    <a:pt x="80" y="130"/>
                    <a:pt x="80" y="130"/>
                    <a:pt x="80" y="130"/>
                  </a:cubicBezTo>
                  <a:cubicBezTo>
                    <a:pt x="79" y="130"/>
                    <a:pt x="79" y="130"/>
                    <a:pt x="79" y="130"/>
                  </a:cubicBezTo>
                  <a:cubicBezTo>
                    <a:pt x="78" y="131"/>
                    <a:pt x="78" y="131"/>
                    <a:pt x="78" y="131"/>
                  </a:cubicBezTo>
                  <a:cubicBezTo>
                    <a:pt x="78" y="131"/>
                    <a:pt x="78" y="131"/>
                    <a:pt x="78" y="131"/>
                  </a:cubicBezTo>
                  <a:cubicBezTo>
                    <a:pt x="79" y="131"/>
                    <a:pt x="79" y="131"/>
                    <a:pt x="79" y="131"/>
                  </a:cubicBezTo>
                  <a:cubicBezTo>
                    <a:pt x="79" y="131"/>
                    <a:pt x="79" y="131"/>
                    <a:pt x="79" y="131"/>
                  </a:cubicBezTo>
                  <a:cubicBezTo>
                    <a:pt x="80" y="131"/>
                    <a:pt x="80" y="131"/>
                    <a:pt x="80" y="131"/>
                  </a:cubicBezTo>
                  <a:cubicBezTo>
                    <a:pt x="80" y="132"/>
                    <a:pt x="80" y="132"/>
                    <a:pt x="80" y="132"/>
                  </a:cubicBezTo>
                  <a:cubicBezTo>
                    <a:pt x="81" y="132"/>
                    <a:pt x="81" y="132"/>
                    <a:pt x="81" y="132"/>
                  </a:cubicBezTo>
                  <a:cubicBezTo>
                    <a:pt x="81" y="133"/>
                    <a:pt x="81" y="133"/>
                    <a:pt x="81" y="133"/>
                  </a:cubicBezTo>
                  <a:close/>
                  <a:moveTo>
                    <a:pt x="97" y="133"/>
                  </a:moveTo>
                  <a:cubicBezTo>
                    <a:pt x="96" y="132"/>
                    <a:pt x="96" y="132"/>
                    <a:pt x="96" y="132"/>
                  </a:cubicBezTo>
                  <a:cubicBezTo>
                    <a:pt x="96" y="133"/>
                    <a:pt x="96" y="133"/>
                    <a:pt x="96" y="133"/>
                  </a:cubicBezTo>
                  <a:cubicBezTo>
                    <a:pt x="95" y="133"/>
                    <a:pt x="95" y="133"/>
                    <a:pt x="95" y="133"/>
                  </a:cubicBezTo>
                  <a:cubicBezTo>
                    <a:pt x="94" y="131"/>
                    <a:pt x="94" y="131"/>
                    <a:pt x="94" y="131"/>
                  </a:cubicBezTo>
                  <a:cubicBezTo>
                    <a:pt x="94" y="131"/>
                    <a:pt x="94" y="131"/>
                    <a:pt x="94" y="131"/>
                  </a:cubicBezTo>
                  <a:cubicBezTo>
                    <a:pt x="92" y="130"/>
                    <a:pt x="92" y="130"/>
                    <a:pt x="92" y="130"/>
                  </a:cubicBezTo>
                  <a:cubicBezTo>
                    <a:pt x="92" y="130"/>
                    <a:pt x="92" y="130"/>
                    <a:pt x="92" y="130"/>
                  </a:cubicBezTo>
                  <a:cubicBezTo>
                    <a:pt x="91" y="130"/>
                    <a:pt x="91" y="130"/>
                    <a:pt x="91" y="130"/>
                  </a:cubicBezTo>
                  <a:cubicBezTo>
                    <a:pt x="90" y="128"/>
                    <a:pt x="90" y="128"/>
                    <a:pt x="90" y="128"/>
                  </a:cubicBezTo>
                  <a:cubicBezTo>
                    <a:pt x="88" y="126"/>
                    <a:pt x="88" y="126"/>
                    <a:pt x="88" y="126"/>
                  </a:cubicBezTo>
                  <a:cubicBezTo>
                    <a:pt x="87" y="124"/>
                    <a:pt x="87" y="124"/>
                    <a:pt x="87" y="124"/>
                  </a:cubicBezTo>
                  <a:cubicBezTo>
                    <a:pt x="87" y="123"/>
                    <a:pt x="87" y="123"/>
                    <a:pt x="87" y="123"/>
                  </a:cubicBezTo>
                  <a:cubicBezTo>
                    <a:pt x="87" y="121"/>
                    <a:pt x="87" y="121"/>
                    <a:pt x="87" y="121"/>
                  </a:cubicBezTo>
                  <a:cubicBezTo>
                    <a:pt x="86" y="120"/>
                    <a:pt x="86" y="120"/>
                    <a:pt x="86" y="120"/>
                  </a:cubicBezTo>
                  <a:cubicBezTo>
                    <a:pt x="85" y="118"/>
                    <a:pt x="85" y="118"/>
                    <a:pt x="85" y="118"/>
                  </a:cubicBezTo>
                  <a:cubicBezTo>
                    <a:pt x="85" y="117"/>
                    <a:pt x="85" y="117"/>
                    <a:pt x="85" y="117"/>
                  </a:cubicBezTo>
                  <a:cubicBezTo>
                    <a:pt x="86" y="117"/>
                    <a:pt x="86" y="117"/>
                    <a:pt x="86" y="117"/>
                  </a:cubicBezTo>
                  <a:cubicBezTo>
                    <a:pt x="86" y="116"/>
                    <a:pt x="86" y="116"/>
                    <a:pt x="86" y="116"/>
                  </a:cubicBezTo>
                  <a:cubicBezTo>
                    <a:pt x="85" y="116"/>
                    <a:pt x="85" y="116"/>
                    <a:pt x="85" y="116"/>
                  </a:cubicBezTo>
                  <a:cubicBezTo>
                    <a:pt x="84" y="116"/>
                    <a:pt x="84" y="116"/>
                    <a:pt x="84" y="116"/>
                  </a:cubicBezTo>
                  <a:cubicBezTo>
                    <a:pt x="84" y="116"/>
                    <a:pt x="84" y="116"/>
                    <a:pt x="84" y="116"/>
                  </a:cubicBezTo>
                  <a:cubicBezTo>
                    <a:pt x="84" y="116"/>
                    <a:pt x="84" y="116"/>
                    <a:pt x="84" y="116"/>
                  </a:cubicBezTo>
                  <a:cubicBezTo>
                    <a:pt x="85" y="116"/>
                    <a:pt x="85" y="116"/>
                    <a:pt x="85" y="116"/>
                  </a:cubicBezTo>
                  <a:cubicBezTo>
                    <a:pt x="86" y="115"/>
                    <a:pt x="86" y="115"/>
                    <a:pt x="86" y="115"/>
                  </a:cubicBezTo>
                  <a:cubicBezTo>
                    <a:pt x="86" y="114"/>
                    <a:pt x="86" y="114"/>
                    <a:pt x="86" y="114"/>
                  </a:cubicBezTo>
                  <a:cubicBezTo>
                    <a:pt x="86" y="113"/>
                    <a:pt x="86" y="113"/>
                    <a:pt x="86" y="113"/>
                  </a:cubicBezTo>
                  <a:cubicBezTo>
                    <a:pt x="85" y="113"/>
                    <a:pt x="85" y="113"/>
                    <a:pt x="85" y="113"/>
                  </a:cubicBezTo>
                  <a:cubicBezTo>
                    <a:pt x="84" y="113"/>
                    <a:pt x="84" y="113"/>
                    <a:pt x="84" y="113"/>
                  </a:cubicBezTo>
                  <a:cubicBezTo>
                    <a:pt x="85" y="113"/>
                    <a:pt x="85" y="113"/>
                    <a:pt x="85" y="113"/>
                  </a:cubicBezTo>
                  <a:cubicBezTo>
                    <a:pt x="86" y="113"/>
                    <a:pt x="86" y="113"/>
                    <a:pt x="86" y="113"/>
                  </a:cubicBezTo>
                  <a:cubicBezTo>
                    <a:pt x="86" y="112"/>
                    <a:pt x="86" y="112"/>
                    <a:pt x="86" y="112"/>
                  </a:cubicBezTo>
                  <a:cubicBezTo>
                    <a:pt x="86" y="112"/>
                    <a:pt x="86" y="112"/>
                    <a:pt x="86" y="112"/>
                  </a:cubicBezTo>
                  <a:cubicBezTo>
                    <a:pt x="84" y="112"/>
                    <a:pt x="84" y="112"/>
                    <a:pt x="84" y="112"/>
                  </a:cubicBezTo>
                  <a:cubicBezTo>
                    <a:pt x="82" y="111"/>
                    <a:pt x="82" y="111"/>
                    <a:pt x="82" y="111"/>
                  </a:cubicBezTo>
                  <a:cubicBezTo>
                    <a:pt x="81" y="111"/>
                    <a:pt x="81" y="111"/>
                    <a:pt x="81" y="111"/>
                  </a:cubicBezTo>
                  <a:cubicBezTo>
                    <a:pt x="80" y="111"/>
                    <a:pt x="80" y="111"/>
                    <a:pt x="80" y="111"/>
                  </a:cubicBezTo>
                  <a:cubicBezTo>
                    <a:pt x="79" y="112"/>
                    <a:pt x="79" y="112"/>
                    <a:pt x="79" y="112"/>
                  </a:cubicBezTo>
                  <a:cubicBezTo>
                    <a:pt x="77" y="112"/>
                    <a:pt x="77" y="112"/>
                    <a:pt x="77" y="112"/>
                  </a:cubicBezTo>
                  <a:cubicBezTo>
                    <a:pt x="77" y="112"/>
                    <a:pt x="77" y="112"/>
                    <a:pt x="77" y="112"/>
                  </a:cubicBezTo>
                  <a:cubicBezTo>
                    <a:pt x="76" y="113"/>
                    <a:pt x="76" y="113"/>
                    <a:pt x="76" y="113"/>
                  </a:cubicBezTo>
                  <a:cubicBezTo>
                    <a:pt x="76" y="114"/>
                    <a:pt x="76" y="114"/>
                    <a:pt x="76" y="114"/>
                  </a:cubicBezTo>
                  <a:cubicBezTo>
                    <a:pt x="75" y="114"/>
                    <a:pt x="75" y="114"/>
                    <a:pt x="75" y="114"/>
                  </a:cubicBezTo>
                  <a:cubicBezTo>
                    <a:pt x="76" y="115"/>
                    <a:pt x="76" y="115"/>
                    <a:pt x="76" y="115"/>
                  </a:cubicBezTo>
                  <a:cubicBezTo>
                    <a:pt x="76" y="115"/>
                    <a:pt x="76" y="115"/>
                    <a:pt x="76" y="115"/>
                  </a:cubicBezTo>
                  <a:cubicBezTo>
                    <a:pt x="77" y="116"/>
                    <a:pt x="77" y="116"/>
                    <a:pt x="77" y="116"/>
                  </a:cubicBezTo>
                  <a:cubicBezTo>
                    <a:pt x="76" y="116"/>
                    <a:pt x="76" y="116"/>
                    <a:pt x="76" y="116"/>
                  </a:cubicBezTo>
                  <a:cubicBezTo>
                    <a:pt x="76" y="116"/>
                    <a:pt x="76" y="116"/>
                    <a:pt x="76" y="116"/>
                  </a:cubicBezTo>
                  <a:cubicBezTo>
                    <a:pt x="75" y="116"/>
                    <a:pt x="75" y="116"/>
                    <a:pt x="75" y="116"/>
                  </a:cubicBezTo>
                  <a:cubicBezTo>
                    <a:pt x="74" y="117"/>
                    <a:pt x="74" y="117"/>
                    <a:pt x="74" y="117"/>
                  </a:cubicBezTo>
                  <a:cubicBezTo>
                    <a:pt x="74" y="118"/>
                    <a:pt x="74" y="118"/>
                    <a:pt x="74" y="118"/>
                  </a:cubicBezTo>
                  <a:cubicBezTo>
                    <a:pt x="74" y="119"/>
                    <a:pt x="74" y="119"/>
                    <a:pt x="74" y="119"/>
                  </a:cubicBezTo>
                  <a:cubicBezTo>
                    <a:pt x="75" y="119"/>
                    <a:pt x="75" y="119"/>
                    <a:pt x="75" y="119"/>
                  </a:cubicBezTo>
                  <a:cubicBezTo>
                    <a:pt x="76" y="118"/>
                    <a:pt x="76" y="118"/>
                    <a:pt x="76" y="118"/>
                  </a:cubicBezTo>
                  <a:cubicBezTo>
                    <a:pt x="76" y="118"/>
                    <a:pt x="76" y="118"/>
                    <a:pt x="76" y="118"/>
                  </a:cubicBezTo>
                  <a:cubicBezTo>
                    <a:pt x="76" y="119"/>
                    <a:pt x="76" y="119"/>
                    <a:pt x="76" y="119"/>
                  </a:cubicBezTo>
                  <a:cubicBezTo>
                    <a:pt x="75" y="120"/>
                    <a:pt x="75" y="120"/>
                    <a:pt x="75" y="120"/>
                  </a:cubicBezTo>
                  <a:cubicBezTo>
                    <a:pt x="76" y="120"/>
                    <a:pt x="76" y="120"/>
                    <a:pt x="76" y="120"/>
                  </a:cubicBezTo>
                  <a:cubicBezTo>
                    <a:pt x="76" y="119"/>
                    <a:pt x="76" y="119"/>
                    <a:pt x="76" y="119"/>
                  </a:cubicBezTo>
                  <a:cubicBezTo>
                    <a:pt x="77" y="119"/>
                    <a:pt x="77" y="119"/>
                    <a:pt x="77" y="119"/>
                  </a:cubicBezTo>
                  <a:cubicBezTo>
                    <a:pt x="77" y="119"/>
                    <a:pt x="77" y="119"/>
                    <a:pt x="77" y="119"/>
                  </a:cubicBezTo>
                  <a:cubicBezTo>
                    <a:pt x="77" y="120"/>
                    <a:pt x="77" y="120"/>
                    <a:pt x="77" y="120"/>
                  </a:cubicBezTo>
                  <a:cubicBezTo>
                    <a:pt x="76" y="120"/>
                    <a:pt x="76" y="120"/>
                    <a:pt x="76" y="120"/>
                  </a:cubicBezTo>
                  <a:cubicBezTo>
                    <a:pt x="77" y="121"/>
                    <a:pt x="77" y="121"/>
                    <a:pt x="77" y="121"/>
                  </a:cubicBezTo>
                  <a:cubicBezTo>
                    <a:pt x="78" y="121"/>
                    <a:pt x="78" y="121"/>
                    <a:pt x="78" y="121"/>
                  </a:cubicBezTo>
                  <a:cubicBezTo>
                    <a:pt x="77" y="121"/>
                    <a:pt x="77" y="121"/>
                    <a:pt x="77" y="121"/>
                  </a:cubicBezTo>
                  <a:cubicBezTo>
                    <a:pt x="77" y="121"/>
                    <a:pt x="77" y="121"/>
                    <a:pt x="77" y="121"/>
                  </a:cubicBezTo>
                  <a:cubicBezTo>
                    <a:pt x="76" y="122"/>
                    <a:pt x="76" y="122"/>
                    <a:pt x="76" y="122"/>
                  </a:cubicBezTo>
                  <a:cubicBezTo>
                    <a:pt x="76" y="122"/>
                    <a:pt x="76" y="122"/>
                    <a:pt x="76" y="122"/>
                  </a:cubicBezTo>
                  <a:cubicBezTo>
                    <a:pt x="77" y="123"/>
                    <a:pt x="77" y="123"/>
                    <a:pt x="77" y="123"/>
                  </a:cubicBezTo>
                  <a:cubicBezTo>
                    <a:pt x="76" y="123"/>
                    <a:pt x="76" y="123"/>
                    <a:pt x="76" y="123"/>
                  </a:cubicBezTo>
                  <a:cubicBezTo>
                    <a:pt x="76" y="123"/>
                    <a:pt x="76" y="123"/>
                    <a:pt x="76" y="123"/>
                  </a:cubicBezTo>
                  <a:cubicBezTo>
                    <a:pt x="75" y="123"/>
                    <a:pt x="75" y="123"/>
                    <a:pt x="75" y="123"/>
                  </a:cubicBezTo>
                  <a:cubicBezTo>
                    <a:pt x="74" y="123"/>
                    <a:pt x="74" y="123"/>
                    <a:pt x="74" y="123"/>
                  </a:cubicBezTo>
                  <a:cubicBezTo>
                    <a:pt x="74" y="123"/>
                    <a:pt x="74" y="123"/>
                    <a:pt x="74" y="123"/>
                  </a:cubicBezTo>
                  <a:cubicBezTo>
                    <a:pt x="73" y="124"/>
                    <a:pt x="73" y="124"/>
                    <a:pt x="73" y="124"/>
                  </a:cubicBezTo>
                  <a:cubicBezTo>
                    <a:pt x="73" y="125"/>
                    <a:pt x="73" y="125"/>
                    <a:pt x="73" y="125"/>
                  </a:cubicBezTo>
                  <a:cubicBezTo>
                    <a:pt x="73" y="126"/>
                    <a:pt x="73" y="126"/>
                    <a:pt x="73" y="126"/>
                  </a:cubicBezTo>
                  <a:cubicBezTo>
                    <a:pt x="73" y="127"/>
                    <a:pt x="73" y="127"/>
                    <a:pt x="73" y="127"/>
                  </a:cubicBezTo>
                  <a:cubicBezTo>
                    <a:pt x="73" y="128"/>
                    <a:pt x="73" y="128"/>
                    <a:pt x="73" y="128"/>
                  </a:cubicBezTo>
                  <a:cubicBezTo>
                    <a:pt x="75" y="128"/>
                    <a:pt x="75" y="128"/>
                    <a:pt x="75" y="128"/>
                  </a:cubicBezTo>
                  <a:cubicBezTo>
                    <a:pt x="75" y="129"/>
                    <a:pt x="75" y="129"/>
                    <a:pt x="75" y="129"/>
                  </a:cubicBezTo>
                  <a:cubicBezTo>
                    <a:pt x="76" y="130"/>
                    <a:pt x="76" y="130"/>
                    <a:pt x="76" y="130"/>
                  </a:cubicBezTo>
                  <a:cubicBezTo>
                    <a:pt x="77" y="130"/>
                    <a:pt x="77" y="130"/>
                    <a:pt x="77" y="130"/>
                  </a:cubicBezTo>
                  <a:cubicBezTo>
                    <a:pt x="77" y="130"/>
                    <a:pt x="77" y="130"/>
                    <a:pt x="77" y="130"/>
                  </a:cubicBezTo>
                  <a:cubicBezTo>
                    <a:pt x="78" y="130"/>
                    <a:pt x="78" y="130"/>
                    <a:pt x="78" y="130"/>
                  </a:cubicBezTo>
                  <a:cubicBezTo>
                    <a:pt x="79" y="129"/>
                    <a:pt x="79" y="129"/>
                    <a:pt x="79" y="129"/>
                  </a:cubicBezTo>
                  <a:cubicBezTo>
                    <a:pt x="78" y="128"/>
                    <a:pt x="78" y="128"/>
                    <a:pt x="78" y="128"/>
                  </a:cubicBezTo>
                  <a:cubicBezTo>
                    <a:pt x="78" y="127"/>
                    <a:pt x="78" y="127"/>
                    <a:pt x="78" y="127"/>
                  </a:cubicBezTo>
                  <a:cubicBezTo>
                    <a:pt x="79" y="126"/>
                    <a:pt x="79" y="126"/>
                    <a:pt x="79" y="126"/>
                  </a:cubicBezTo>
                  <a:cubicBezTo>
                    <a:pt x="79" y="127"/>
                    <a:pt x="79" y="127"/>
                    <a:pt x="79" y="127"/>
                  </a:cubicBezTo>
                  <a:cubicBezTo>
                    <a:pt x="79" y="128"/>
                    <a:pt x="79" y="128"/>
                    <a:pt x="79" y="128"/>
                  </a:cubicBezTo>
                  <a:cubicBezTo>
                    <a:pt x="79" y="128"/>
                    <a:pt x="79" y="128"/>
                    <a:pt x="79" y="128"/>
                  </a:cubicBezTo>
                  <a:cubicBezTo>
                    <a:pt x="79" y="129"/>
                    <a:pt x="79" y="129"/>
                    <a:pt x="79" y="129"/>
                  </a:cubicBezTo>
                  <a:cubicBezTo>
                    <a:pt x="80" y="129"/>
                    <a:pt x="80" y="129"/>
                    <a:pt x="80" y="129"/>
                  </a:cubicBezTo>
                  <a:cubicBezTo>
                    <a:pt x="80" y="129"/>
                    <a:pt x="80" y="129"/>
                    <a:pt x="80" y="129"/>
                  </a:cubicBezTo>
                  <a:cubicBezTo>
                    <a:pt x="80" y="128"/>
                    <a:pt x="80" y="128"/>
                    <a:pt x="80" y="128"/>
                  </a:cubicBezTo>
                  <a:cubicBezTo>
                    <a:pt x="81" y="128"/>
                    <a:pt x="81" y="128"/>
                    <a:pt x="81" y="128"/>
                  </a:cubicBezTo>
                  <a:cubicBezTo>
                    <a:pt x="81" y="128"/>
                    <a:pt x="81" y="128"/>
                    <a:pt x="81" y="128"/>
                  </a:cubicBezTo>
                  <a:cubicBezTo>
                    <a:pt x="81" y="128"/>
                    <a:pt x="81" y="128"/>
                    <a:pt x="81" y="128"/>
                  </a:cubicBezTo>
                  <a:cubicBezTo>
                    <a:pt x="81" y="129"/>
                    <a:pt x="81" y="129"/>
                    <a:pt x="81" y="129"/>
                  </a:cubicBezTo>
                  <a:cubicBezTo>
                    <a:pt x="82" y="130"/>
                    <a:pt x="82" y="130"/>
                    <a:pt x="82" y="130"/>
                  </a:cubicBezTo>
                  <a:cubicBezTo>
                    <a:pt x="83" y="131"/>
                    <a:pt x="83" y="131"/>
                    <a:pt x="83" y="131"/>
                  </a:cubicBezTo>
                  <a:cubicBezTo>
                    <a:pt x="84" y="131"/>
                    <a:pt x="84" y="131"/>
                    <a:pt x="84" y="131"/>
                  </a:cubicBezTo>
                  <a:cubicBezTo>
                    <a:pt x="84" y="130"/>
                    <a:pt x="84" y="130"/>
                    <a:pt x="84" y="130"/>
                  </a:cubicBezTo>
                  <a:cubicBezTo>
                    <a:pt x="85" y="131"/>
                    <a:pt x="85" y="131"/>
                    <a:pt x="85" y="131"/>
                  </a:cubicBezTo>
                  <a:cubicBezTo>
                    <a:pt x="84" y="131"/>
                    <a:pt x="84" y="131"/>
                    <a:pt x="84" y="131"/>
                  </a:cubicBezTo>
                  <a:cubicBezTo>
                    <a:pt x="84" y="131"/>
                    <a:pt x="84" y="131"/>
                    <a:pt x="84" y="131"/>
                  </a:cubicBezTo>
                  <a:cubicBezTo>
                    <a:pt x="84" y="131"/>
                    <a:pt x="84" y="131"/>
                    <a:pt x="84" y="131"/>
                  </a:cubicBezTo>
                  <a:cubicBezTo>
                    <a:pt x="83" y="132"/>
                    <a:pt x="83" y="132"/>
                    <a:pt x="83" y="132"/>
                  </a:cubicBezTo>
                  <a:cubicBezTo>
                    <a:pt x="83" y="132"/>
                    <a:pt x="83" y="132"/>
                    <a:pt x="83" y="132"/>
                  </a:cubicBezTo>
                  <a:cubicBezTo>
                    <a:pt x="84" y="133"/>
                    <a:pt x="84" y="133"/>
                    <a:pt x="84" y="133"/>
                  </a:cubicBezTo>
                  <a:cubicBezTo>
                    <a:pt x="84" y="133"/>
                    <a:pt x="84" y="133"/>
                    <a:pt x="84" y="133"/>
                  </a:cubicBezTo>
                  <a:cubicBezTo>
                    <a:pt x="83" y="133"/>
                    <a:pt x="83" y="133"/>
                    <a:pt x="83" y="133"/>
                  </a:cubicBezTo>
                  <a:cubicBezTo>
                    <a:pt x="83" y="133"/>
                    <a:pt x="83" y="133"/>
                    <a:pt x="83" y="133"/>
                  </a:cubicBezTo>
                  <a:cubicBezTo>
                    <a:pt x="83" y="134"/>
                    <a:pt x="83" y="134"/>
                    <a:pt x="83" y="134"/>
                  </a:cubicBezTo>
                  <a:cubicBezTo>
                    <a:pt x="83" y="134"/>
                    <a:pt x="83" y="134"/>
                    <a:pt x="83" y="134"/>
                  </a:cubicBezTo>
                  <a:cubicBezTo>
                    <a:pt x="84" y="134"/>
                    <a:pt x="84" y="134"/>
                    <a:pt x="84" y="134"/>
                  </a:cubicBezTo>
                  <a:cubicBezTo>
                    <a:pt x="85" y="135"/>
                    <a:pt x="85" y="135"/>
                    <a:pt x="85" y="135"/>
                  </a:cubicBezTo>
                  <a:cubicBezTo>
                    <a:pt x="86" y="135"/>
                    <a:pt x="86" y="135"/>
                    <a:pt x="86" y="135"/>
                  </a:cubicBezTo>
                  <a:cubicBezTo>
                    <a:pt x="87" y="135"/>
                    <a:pt x="87" y="135"/>
                    <a:pt x="87" y="135"/>
                  </a:cubicBezTo>
                  <a:cubicBezTo>
                    <a:pt x="87" y="134"/>
                    <a:pt x="87" y="134"/>
                    <a:pt x="87" y="134"/>
                  </a:cubicBezTo>
                  <a:cubicBezTo>
                    <a:pt x="88" y="134"/>
                    <a:pt x="88" y="134"/>
                    <a:pt x="88" y="134"/>
                  </a:cubicBezTo>
                  <a:cubicBezTo>
                    <a:pt x="88" y="135"/>
                    <a:pt x="88" y="135"/>
                    <a:pt x="88" y="135"/>
                  </a:cubicBezTo>
                  <a:cubicBezTo>
                    <a:pt x="88" y="136"/>
                    <a:pt x="88" y="136"/>
                    <a:pt x="88" y="136"/>
                  </a:cubicBezTo>
                  <a:cubicBezTo>
                    <a:pt x="89" y="136"/>
                    <a:pt x="89" y="136"/>
                    <a:pt x="89" y="136"/>
                  </a:cubicBezTo>
                  <a:cubicBezTo>
                    <a:pt x="90" y="136"/>
                    <a:pt x="90" y="136"/>
                    <a:pt x="90" y="136"/>
                  </a:cubicBezTo>
                  <a:cubicBezTo>
                    <a:pt x="90" y="136"/>
                    <a:pt x="90" y="136"/>
                    <a:pt x="90" y="136"/>
                  </a:cubicBezTo>
                  <a:cubicBezTo>
                    <a:pt x="90" y="135"/>
                    <a:pt x="90" y="135"/>
                    <a:pt x="90" y="135"/>
                  </a:cubicBezTo>
                  <a:cubicBezTo>
                    <a:pt x="89" y="134"/>
                    <a:pt x="89" y="134"/>
                    <a:pt x="89" y="134"/>
                  </a:cubicBezTo>
                  <a:cubicBezTo>
                    <a:pt x="89" y="134"/>
                    <a:pt x="89" y="134"/>
                    <a:pt x="89" y="134"/>
                  </a:cubicBezTo>
                  <a:cubicBezTo>
                    <a:pt x="89" y="134"/>
                    <a:pt x="89" y="134"/>
                    <a:pt x="89" y="134"/>
                  </a:cubicBezTo>
                  <a:cubicBezTo>
                    <a:pt x="90" y="134"/>
                    <a:pt x="90" y="134"/>
                    <a:pt x="90" y="134"/>
                  </a:cubicBezTo>
                  <a:cubicBezTo>
                    <a:pt x="90" y="135"/>
                    <a:pt x="90" y="135"/>
                    <a:pt x="90" y="135"/>
                  </a:cubicBezTo>
                  <a:cubicBezTo>
                    <a:pt x="91" y="135"/>
                    <a:pt x="91" y="135"/>
                    <a:pt x="91" y="135"/>
                  </a:cubicBezTo>
                  <a:cubicBezTo>
                    <a:pt x="91" y="136"/>
                    <a:pt x="91" y="136"/>
                    <a:pt x="91" y="136"/>
                  </a:cubicBezTo>
                  <a:cubicBezTo>
                    <a:pt x="92" y="136"/>
                    <a:pt x="92" y="136"/>
                    <a:pt x="92" y="136"/>
                  </a:cubicBezTo>
                  <a:cubicBezTo>
                    <a:pt x="92" y="135"/>
                    <a:pt x="92" y="135"/>
                    <a:pt x="92" y="135"/>
                  </a:cubicBezTo>
                  <a:cubicBezTo>
                    <a:pt x="92" y="135"/>
                    <a:pt x="92" y="135"/>
                    <a:pt x="92" y="135"/>
                  </a:cubicBezTo>
                  <a:cubicBezTo>
                    <a:pt x="93" y="136"/>
                    <a:pt x="93" y="136"/>
                    <a:pt x="93" y="136"/>
                  </a:cubicBezTo>
                  <a:cubicBezTo>
                    <a:pt x="94" y="136"/>
                    <a:pt x="94" y="136"/>
                    <a:pt x="94" y="136"/>
                  </a:cubicBezTo>
                  <a:cubicBezTo>
                    <a:pt x="94" y="136"/>
                    <a:pt x="94" y="136"/>
                    <a:pt x="94" y="136"/>
                  </a:cubicBezTo>
                  <a:cubicBezTo>
                    <a:pt x="94" y="136"/>
                    <a:pt x="94" y="136"/>
                    <a:pt x="94" y="136"/>
                  </a:cubicBezTo>
                  <a:cubicBezTo>
                    <a:pt x="94" y="135"/>
                    <a:pt x="94" y="135"/>
                    <a:pt x="94" y="135"/>
                  </a:cubicBezTo>
                  <a:cubicBezTo>
                    <a:pt x="94" y="135"/>
                    <a:pt x="94" y="135"/>
                    <a:pt x="94" y="135"/>
                  </a:cubicBezTo>
                  <a:cubicBezTo>
                    <a:pt x="94" y="135"/>
                    <a:pt x="94" y="135"/>
                    <a:pt x="94" y="135"/>
                  </a:cubicBezTo>
                  <a:cubicBezTo>
                    <a:pt x="95" y="135"/>
                    <a:pt x="95" y="135"/>
                    <a:pt x="95" y="135"/>
                  </a:cubicBezTo>
                  <a:cubicBezTo>
                    <a:pt x="95" y="135"/>
                    <a:pt x="95" y="135"/>
                    <a:pt x="95" y="135"/>
                  </a:cubicBezTo>
                  <a:cubicBezTo>
                    <a:pt x="95" y="135"/>
                    <a:pt x="95" y="135"/>
                    <a:pt x="95" y="135"/>
                  </a:cubicBezTo>
                  <a:cubicBezTo>
                    <a:pt x="96" y="136"/>
                    <a:pt x="96" y="136"/>
                    <a:pt x="96" y="136"/>
                  </a:cubicBezTo>
                  <a:cubicBezTo>
                    <a:pt x="96" y="137"/>
                    <a:pt x="96" y="137"/>
                    <a:pt x="96" y="137"/>
                  </a:cubicBezTo>
                  <a:cubicBezTo>
                    <a:pt x="97" y="136"/>
                    <a:pt x="97" y="136"/>
                    <a:pt x="97" y="136"/>
                  </a:cubicBezTo>
                  <a:cubicBezTo>
                    <a:pt x="97" y="136"/>
                    <a:pt x="97" y="136"/>
                    <a:pt x="97" y="136"/>
                  </a:cubicBezTo>
                  <a:cubicBezTo>
                    <a:pt x="96" y="135"/>
                    <a:pt x="96" y="135"/>
                    <a:pt x="96" y="135"/>
                  </a:cubicBezTo>
                  <a:cubicBezTo>
                    <a:pt x="96" y="135"/>
                    <a:pt x="96" y="135"/>
                    <a:pt x="96" y="135"/>
                  </a:cubicBezTo>
                  <a:cubicBezTo>
                    <a:pt x="95" y="135"/>
                    <a:pt x="95" y="135"/>
                    <a:pt x="95" y="135"/>
                  </a:cubicBezTo>
                  <a:cubicBezTo>
                    <a:pt x="96" y="135"/>
                    <a:pt x="96" y="135"/>
                    <a:pt x="96" y="135"/>
                  </a:cubicBezTo>
                  <a:cubicBezTo>
                    <a:pt x="96" y="135"/>
                    <a:pt x="96" y="135"/>
                    <a:pt x="96" y="135"/>
                  </a:cubicBezTo>
                  <a:cubicBezTo>
                    <a:pt x="96" y="135"/>
                    <a:pt x="96" y="135"/>
                    <a:pt x="96" y="135"/>
                  </a:cubicBezTo>
                  <a:cubicBezTo>
                    <a:pt x="97" y="134"/>
                    <a:pt x="97" y="134"/>
                    <a:pt x="97" y="134"/>
                  </a:cubicBezTo>
                  <a:cubicBezTo>
                    <a:pt x="97" y="134"/>
                    <a:pt x="97" y="134"/>
                    <a:pt x="97" y="134"/>
                  </a:cubicBezTo>
                  <a:cubicBezTo>
                    <a:pt x="97" y="133"/>
                    <a:pt x="97" y="133"/>
                    <a:pt x="97" y="133"/>
                  </a:cubicBezTo>
                  <a:close/>
                  <a:moveTo>
                    <a:pt x="31" y="183"/>
                  </a:moveTo>
                  <a:cubicBezTo>
                    <a:pt x="30" y="183"/>
                    <a:pt x="30" y="183"/>
                    <a:pt x="30" y="183"/>
                  </a:cubicBezTo>
                  <a:cubicBezTo>
                    <a:pt x="31" y="182"/>
                    <a:pt x="31" y="182"/>
                    <a:pt x="31" y="182"/>
                  </a:cubicBezTo>
                  <a:cubicBezTo>
                    <a:pt x="30" y="182"/>
                    <a:pt x="30" y="182"/>
                    <a:pt x="30" y="182"/>
                  </a:cubicBezTo>
                  <a:cubicBezTo>
                    <a:pt x="30" y="182"/>
                    <a:pt x="30" y="182"/>
                    <a:pt x="30" y="182"/>
                  </a:cubicBezTo>
                  <a:cubicBezTo>
                    <a:pt x="29" y="182"/>
                    <a:pt x="29" y="182"/>
                    <a:pt x="29" y="182"/>
                  </a:cubicBezTo>
                  <a:cubicBezTo>
                    <a:pt x="29" y="183"/>
                    <a:pt x="29" y="183"/>
                    <a:pt x="29" y="183"/>
                  </a:cubicBezTo>
                  <a:cubicBezTo>
                    <a:pt x="30" y="183"/>
                    <a:pt x="30" y="183"/>
                    <a:pt x="30" y="183"/>
                  </a:cubicBezTo>
                  <a:cubicBezTo>
                    <a:pt x="30" y="184"/>
                    <a:pt x="30" y="184"/>
                    <a:pt x="30" y="184"/>
                  </a:cubicBezTo>
                  <a:cubicBezTo>
                    <a:pt x="31" y="184"/>
                    <a:pt x="31" y="184"/>
                    <a:pt x="31" y="184"/>
                  </a:cubicBezTo>
                  <a:cubicBezTo>
                    <a:pt x="31" y="183"/>
                    <a:pt x="31" y="183"/>
                    <a:pt x="31" y="183"/>
                  </a:cubicBezTo>
                  <a:close/>
                  <a:moveTo>
                    <a:pt x="54" y="170"/>
                  </a:moveTo>
                  <a:cubicBezTo>
                    <a:pt x="54" y="170"/>
                    <a:pt x="54" y="170"/>
                    <a:pt x="54" y="170"/>
                  </a:cubicBezTo>
                  <a:cubicBezTo>
                    <a:pt x="54" y="170"/>
                    <a:pt x="54" y="170"/>
                    <a:pt x="54" y="170"/>
                  </a:cubicBezTo>
                  <a:cubicBezTo>
                    <a:pt x="53" y="169"/>
                    <a:pt x="53" y="169"/>
                    <a:pt x="53" y="169"/>
                  </a:cubicBezTo>
                  <a:cubicBezTo>
                    <a:pt x="53" y="169"/>
                    <a:pt x="53" y="169"/>
                    <a:pt x="53" y="169"/>
                  </a:cubicBezTo>
                  <a:cubicBezTo>
                    <a:pt x="53" y="170"/>
                    <a:pt x="53" y="170"/>
                    <a:pt x="53" y="170"/>
                  </a:cubicBezTo>
                  <a:cubicBezTo>
                    <a:pt x="54" y="170"/>
                    <a:pt x="54" y="170"/>
                    <a:pt x="54" y="170"/>
                  </a:cubicBezTo>
                  <a:close/>
                  <a:moveTo>
                    <a:pt x="71" y="153"/>
                  </a:moveTo>
                  <a:cubicBezTo>
                    <a:pt x="72" y="153"/>
                    <a:pt x="72" y="153"/>
                    <a:pt x="72" y="153"/>
                  </a:cubicBezTo>
                  <a:cubicBezTo>
                    <a:pt x="74" y="152"/>
                    <a:pt x="74" y="152"/>
                    <a:pt x="74" y="152"/>
                  </a:cubicBezTo>
                  <a:cubicBezTo>
                    <a:pt x="74" y="151"/>
                    <a:pt x="74" y="151"/>
                    <a:pt x="74" y="151"/>
                  </a:cubicBezTo>
                  <a:cubicBezTo>
                    <a:pt x="74" y="149"/>
                    <a:pt x="74" y="149"/>
                    <a:pt x="74" y="149"/>
                  </a:cubicBezTo>
                  <a:cubicBezTo>
                    <a:pt x="75" y="149"/>
                    <a:pt x="75" y="149"/>
                    <a:pt x="75" y="149"/>
                  </a:cubicBezTo>
                  <a:cubicBezTo>
                    <a:pt x="75" y="150"/>
                    <a:pt x="75" y="150"/>
                    <a:pt x="75" y="150"/>
                  </a:cubicBezTo>
                  <a:cubicBezTo>
                    <a:pt x="75" y="151"/>
                    <a:pt x="75" y="151"/>
                    <a:pt x="75" y="151"/>
                  </a:cubicBezTo>
                  <a:cubicBezTo>
                    <a:pt x="76" y="150"/>
                    <a:pt x="76" y="150"/>
                    <a:pt x="76" y="150"/>
                  </a:cubicBezTo>
                  <a:cubicBezTo>
                    <a:pt x="76" y="149"/>
                    <a:pt x="76" y="149"/>
                    <a:pt x="76" y="149"/>
                  </a:cubicBezTo>
                  <a:cubicBezTo>
                    <a:pt x="75" y="148"/>
                    <a:pt x="75" y="148"/>
                    <a:pt x="75" y="148"/>
                  </a:cubicBezTo>
                  <a:cubicBezTo>
                    <a:pt x="72" y="147"/>
                    <a:pt x="72" y="147"/>
                    <a:pt x="72" y="147"/>
                  </a:cubicBezTo>
                  <a:cubicBezTo>
                    <a:pt x="70" y="146"/>
                    <a:pt x="70" y="146"/>
                    <a:pt x="70" y="146"/>
                  </a:cubicBezTo>
                  <a:cubicBezTo>
                    <a:pt x="69" y="147"/>
                    <a:pt x="69" y="147"/>
                    <a:pt x="69" y="147"/>
                  </a:cubicBezTo>
                  <a:cubicBezTo>
                    <a:pt x="69" y="149"/>
                    <a:pt x="69" y="149"/>
                    <a:pt x="69" y="149"/>
                  </a:cubicBezTo>
                  <a:cubicBezTo>
                    <a:pt x="69" y="151"/>
                    <a:pt x="69" y="151"/>
                    <a:pt x="69" y="151"/>
                  </a:cubicBezTo>
                  <a:cubicBezTo>
                    <a:pt x="69" y="151"/>
                    <a:pt x="69" y="151"/>
                    <a:pt x="69" y="151"/>
                  </a:cubicBezTo>
                  <a:cubicBezTo>
                    <a:pt x="69" y="153"/>
                    <a:pt x="69" y="153"/>
                    <a:pt x="69" y="153"/>
                  </a:cubicBezTo>
                  <a:cubicBezTo>
                    <a:pt x="70" y="152"/>
                    <a:pt x="70" y="152"/>
                    <a:pt x="70" y="152"/>
                  </a:cubicBezTo>
                  <a:cubicBezTo>
                    <a:pt x="70" y="153"/>
                    <a:pt x="70" y="153"/>
                    <a:pt x="70" y="153"/>
                  </a:cubicBezTo>
                  <a:cubicBezTo>
                    <a:pt x="70" y="153"/>
                    <a:pt x="70" y="153"/>
                    <a:pt x="70" y="153"/>
                  </a:cubicBezTo>
                  <a:cubicBezTo>
                    <a:pt x="71" y="153"/>
                    <a:pt x="71" y="153"/>
                    <a:pt x="71" y="153"/>
                  </a:cubicBezTo>
                  <a:cubicBezTo>
                    <a:pt x="71" y="153"/>
                    <a:pt x="71" y="153"/>
                    <a:pt x="71" y="153"/>
                  </a:cubicBezTo>
                  <a:close/>
                  <a:moveTo>
                    <a:pt x="79" y="154"/>
                  </a:moveTo>
                  <a:cubicBezTo>
                    <a:pt x="80" y="154"/>
                    <a:pt x="80" y="154"/>
                    <a:pt x="80" y="154"/>
                  </a:cubicBezTo>
                  <a:cubicBezTo>
                    <a:pt x="80" y="154"/>
                    <a:pt x="80" y="154"/>
                    <a:pt x="80" y="154"/>
                  </a:cubicBezTo>
                  <a:cubicBezTo>
                    <a:pt x="81" y="154"/>
                    <a:pt x="81" y="154"/>
                    <a:pt x="81" y="154"/>
                  </a:cubicBezTo>
                  <a:cubicBezTo>
                    <a:pt x="81" y="153"/>
                    <a:pt x="81" y="153"/>
                    <a:pt x="81" y="153"/>
                  </a:cubicBezTo>
                  <a:cubicBezTo>
                    <a:pt x="80" y="153"/>
                    <a:pt x="80" y="153"/>
                    <a:pt x="80" y="153"/>
                  </a:cubicBezTo>
                  <a:cubicBezTo>
                    <a:pt x="79" y="154"/>
                    <a:pt x="79" y="154"/>
                    <a:pt x="79" y="154"/>
                  </a:cubicBezTo>
                  <a:cubicBezTo>
                    <a:pt x="79" y="154"/>
                    <a:pt x="79" y="154"/>
                    <a:pt x="79" y="154"/>
                  </a:cubicBezTo>
                  <a:close/>
                  <a:moveTo>
                    <a:pt x="92" y="154"/>
                  </a:moveTo>
                  <a:cubicBezTo>
                    <a:pt x="92" y="154"/>
                    <a:pt x="92" y="154"/>
                    <a:pt x="92" y="154"/>
                  </a:cubicBezTo>
                  <a:cubicBezTo>
                    <a:pt x="93" y="153"/>
                    <a:pt x="93" y="153"/>
                    <a:pt x="93" y="153"/>
                  </a:cubicBezTo>
                  <a:cubicBezTo>
                    <a:pt x="93" y="153"/>
                    <a:pt x="93" y="153"/>
                    <a:pt x="93" y="153"/>
                  </a:cubicBezTo>
                  <a:cubicBezTo>
                    <a:pt x="92" y="153"/>
                    <a:pt x="92" y="153"/>
                    <a:pt x="92" y="153"/>
                  </a:cubicBezTo>
                  <a:cubicBezTo>
                    <a:pt x="92" y="154"/>
                    <a:pt x="92" y="154"/>
                    <a:pt x="92" y="154"/>
                  </a:cubicBezTo>
                  <a:cubicBezTo>
                    <a:pt x="92" y="154"/>
                    <a:pt x="92" y="154"/>
                    <a:pt x="92" y="154"/>
                  </a:cubicBezTo>
                  <a:close/>
                  <a:moveTo>
                    <a:pt x="90" y="154"/>
                  </a:moveTo>
                  <a:cubicBezTo>
                    <a:pt x="91" y="154"/>
                    <a:pt x="91" y="154"/>
                    <a:pt x="91" y="154"/>
                  </a:cubicBezTo>
                  <a:cubicBezTo>
                    <a:pt x="92" y="154"/>
                    <a:pt x="92" y="154"/>
                    <a:pt x="92" y="154"/>
                  </a:cubicBezTo>
                  <a:cubicBezTo>
                    <a:pt x="91" y="153"/>
                    <a:pt x="91" y="153"/>
                    <a:pt x="91" y="153"/>
                  </a:cubicBezTo>
                  <a:cubicBezTo>
                    <a:pt x="91" y="153"/>
                    <a:pt x="91" y="153"/>
                    <a:pt x="91" y="153"/>
                  </a:cubicBezTo>
                  <a:cubicBezTo>
                    <a:pt x="90" y="154"/>
                    <a:pt x="90" y="154"/>
                    <a:pt x="90" y="154"/>
                  </a:cubicBezTo>
                  <a:close/>
                  <a:moveTo>
                    <a:pt x="101" y="150"/>
                  </a:moveTo>
                  <a:cubicBezTo>
                    <a:pt x="101" y="150"/>
                    <a:pt x="101" y="150"/>
                    <a:pt x="101" y="150"/>
                  </a:cubicBezTo>
                  <a:cubicBezTo>
                    <a:pt x="102" y="150"/>
                    <a:pt x="102" y="150"/>
                    <a:pt x="102" y="150"/>
                  </a:cubicBezTo>
                  <a:cubicBezTo>
                    <a:pt x="103" y="149"/>
                    <a:pt x="103" y="149"/>
                    <a:pt x="103" y="149"/>
                  </a:cubicBezTo>
                  <a:cubicBezTo>
                    <a:pt x="103" y="149"/>
                    <a:pt x="103" y="149"/>
                    <a:pt x="103" y="149"/>
                  </a:cubicBezTo>
                  <a:cubicBezTo>
                    <a:pt x="103" y="149"/>
                    <a:pt x="103" y="149"/>
                    <a:pt x="103" y="149"/>
                  </a:cubicBezTo>
                  <a:cubicBezTo>
                    <a:pt x="101" y="149"/>
                    <a:pt x="101" y="149"/>
                    <a:pt x="101" y="149"/>
                  </a:cubicBezTo>
                  <a:cubicBezTo>
                    <a:pt x="101" y="150"/>
                    <a:pt x="101" y="150"/>
                    <a:pt x="101" y="150"/>
                  </a:cubicBezTo>
                  <a:close/>
                  <a:moveTo>
                    <a:pt x="97" y="149"/>
                  </a:moveTo>
                  <a:cubicBezTo>
                    <a:pt x="97" y="150"/>
                    <a:pt x="97" y="150"/>
                    <a:pt x="97" y="150"/>
                  </a:cubicBezTo>
                  <a:cubicBezTo>
                    <a:pt x="98" y="150"/>
                    <a:pt x="98" y="150"/>
                    <a:pt x="98" y="150"/>
                  </a:cubicBezTo>
                  <a:cubicBezTo>
                    <a:pt x="98" y="149"/>
                    <a:pt x="98" y="149"/>
                    <a:pt x="98" y="149"/>
                  </a:cubicBezTo>
                  <a:cubicBezTo>
                    <a:pt x="97" y="149"/>
                    <a:pt x="97" y="149"/>
                    <a:pt x="97" y="149"/>
                  </a:cubicBezTo>
                  <a:cubicBezTo>
                    <a:pt x="97" y="149"/>
                    <a:pt x="97" y="149"/>
                    <a:pt x="97" y="149"/>
                  </a:cubicBezTo>
                  <a:close/>
                  <a:moveTo>
                    <a:pt x="94" y="149"/>
                  </a:moveTo>
                  <a:cubicBezTo>
                    <a:pt x="95" y="149"/>
                    <a:pt x="95" y="149"/>
                    <a:pt x="95" y="149"/>
                  </a:cubicBezTo>
                  <a:cubicBezTo>
                    <a:pt x="95" y="150"/>
                    <a:pt x="95" y="150"/>
                    <a:pt x="95" y="150"/>
                  </a:cubicBezTo>
                  <a:cubicBezTo>
                    <a:pt x="96" y="150"/>
                    <a:pt x="96" y="150"/>
                    <a:pt x="96" y="150"/>
                  </a:cubicBezTo>
                  <a:cubicBezTo>
                    <a:pt x="96" y="149"/>
                    <a:pt x="96" y="149"/>
                    <a:pt x="96" y="149"/>
                  </a:cubicBezTo>
                  <a:cubicBezTo>
                    <a:pt x="95" y="149"/>
                    <a:pt x="95" y="149"/>
                    <a:pt x="95" y="149"/>
                  </a:cubicBezTo>
                  <a:cubicBezTo>
                    <a:pt x="94" y="149"/>
                    <a:pt x="94" y="149"/>
                    <a:pt x="94" y="149"/>
                  </a:cubicBezTo>
                  <a:close/>
                  <a:moveTo>
                    <a:pt x="93" y="149"/>
                  </a:moveTo>
                  <a:cubicBezTo>
                    <a:pt x="93" y="149"/>
                    <a:pt x="93" y="149"/>
                    <a:pt x="93" y="149"/>
                  </a:cubicBezTo>
                  <a:cubicBezTo>
                    <a:pt x="93" y="149"/>
                    <a:pt x="93" y="149"/>
                    <a:pt x="93" y="149"/>
                  </a:cubicBezTo>
                  <a:cubicBezTo>
                    <a:pt x="94" y="149"/>
                    <a:pt x="94" y="149"/>
                    <a:pt x="94" y="149"/>
                  </a:cubicBezTo>
                  <a:cubicBezTo>
                    <a:pt x="93" y="149"/>
                    <a:pt x="93" y="149"/>
                    <a:pt x="93" y="149"/>
                  </a:cubicBezTo>
                  <a:cubicBezTo>
                    <a:pt x="93" y="149"/>
                    <a:pt x="93" y="149"/>
                    <a:pt x="93" y="149"/>
                  </a:cubicBezTo>
                  <a:close/>
                  <a:moveTo>
                    <a:pt x="188" y="123"/>
                  </a:moveTo>
                  <a:cubicBezTo>
                    <a:pt x="188" y="124"/>
                    <a:pt x="188" y="124"/>
                    <a:pt x="188" y="124"/>
                  </a:cubicBezTo>
                  <a:cubicBezTo>
                    <a:pt x="188" y="124"/>
                    <a:pt x="188" y="124"/>
                    <a:pt x="188" y="124"/>
                  </a:cubicBezTo>
                  <a:cubicBezTo>
                    <a:pt x="188" y="124"/>
                    <a:pt x="188" y="124"/>
                    <a:pt x="188" y="124"/>
                  </a:cubicBezTo>
                  <a:cubicBezTo>
                    <a:pt x="188" y="123"/>
                    <a:pt x="188" y="123"/>
                    <a:pt x="188" y="123"/>
                  </a:cubicBezTo>
                  <a:cubicBezTo>
                    <a:pt x="188" y="123"/>
                    <a:pt x="188" y="123"/>
                    <a:pt x="188" y="123"/>
                  </a:cubicBezTo>
                  <a:close/>
                  <a:moveTo>
                    <a:pt x="186" y="121"/>
                  </a:moveTo>
                  <a:cubicBezTo>
                    <a:pt x="186" y="122"/>
                    <a:pt x="186" y="122"/>
                    <a:pt x="186" y="122"/>
                  </a:cubicBezTo>
                  <a:cubicBezTo>
                    <a:pt x="186" y="123"/>
                    <a:pt x="186" y="123"/>
                    <a:pt x="186" y="123"/>
                  </a:cubicBezTo>
                  <a:cubicBezTo>
                    <a:pt x="186" y="124"/>
                    <a:pt x="186" y="124"/>
                    <a:pt x="186" y="124"/>
                  </a:cubicBezTo>
                  <a:cubicBezTo>
                    <a:pt x="186" y="124"/>
                    <a:pt x="186" y="124"/>
                    <a:pt x="186" y="124"/>
                  </a:cubicBezTo>
                  <a:cubicBezTo>
                    <a:pt x="187" y="124"/>
                    <a:pt x="187" y="124"/>
                    <a:pt x="187" y="124"/>
                  </a:cubicBezTo>
                  <a:cubicBezTo>
                    <a:pt x="187" y="122"/>
                    <a:pt x="187" y="122"/>
                    <a:pt x="187" y="122"/>
                  </a:cubicBezTo>
                  <a:cubicBezTo>
                    <a:pt x="186" y="121"/>
                    <a:pt x="186" y="121"/>
                    <a:pt x="186" y="121"/>
                  </a:cubicBezTo>
                  <a:cubicBezTo>
                    <a:pt x="186" y="121"/>
                    <a:pt x="186" y="121"/>
                    <a:pt x="186" y="121"/>
                  </a:cubicBezTo>
                  <a:close/>
                  <a:moveTo>
                    <a:pt x="185" y="119"/>
                  </a:moveTo>
                  <a:cubicBezTo>
                    <a:pt x="185" y="120"/>
                    <a:pt x="185" y="120"/>
                    <a:pt x="185" y="120"/>
                  </a:cubicBezTo>
                  <a:cubicBezTo>
                    <a:pt x="185" y="120"/>
                    <a:pt x="185" y="120"/>
                    <a:pt x="185" y="120"/>
                  </a:cubicBezTo>
                  <a:cubicBezTo>
                    <a:pt x="186" y="119"/>
                    <a:pt x="186" y="119"/>
                    <a:pt x="186" y="119"/>
                  </a:cubicBezTo>
                  <a:cubicBezTo>
                    <a:pt x="185" y="119"/>
                    <a:pt x="185" y="119"/>
                    <a:pt x="185" y="119"/>
                  </a:cubicBezTo>
                  <a:cubicBezTo>
                    <a:pt x="185" y="119"/>
                    <a:pt x="185" y="119"/>
                    <a:pt x="185" y="119"/>
                  </a:cubicBezTo>
                  <a:close/>
                  <a:moveTo>
                    <a:pt x="104" y="143"/>
                  </a:moveTo>
                  <a:cubicBezTo>
                    <a:pt x="104" y="143"/>
                    <a:pt x="104" y="143"/>
                    <a:pt x="104" y="143"/>
                  </a:cubicBezTo>
                  <a:cubicBezTo>
                    <a:pt x="104" y="142"/>
                    <a:pt x="104" y="142"/>
                    <a:pt x="104" y="142"/>
                  </a:cubicBezTo>
                  <a:cubicBezTo>
                    <a:pt x="104" y="142"/>
                    <a:pt x="104" y="142"/>
                    <a:pt x="104" y="142"/>
                  </a:cubicBezTo>
                  <a:cubicBezTo>
                    <a:pt x="104" y="143"/>
                    <a:pt x="104" y="143"/>
                    <a:pt x="104" y="143"/>
                  </a:cubicBezTo>
                  <a:close/>
                  <a:moveTo>
                    <a:pt x="108" y="146"/>
                  </a:moveTo>
                  <a:cubicBezTo>
                    <a:pt x="108" y="146"/>
                    <a:pt x="109" y="146"/>
                    <a:pt x="109" y="146"/>
                  </a:cubicBezTo>
                  <a:cubicBezTo>
                    <a:pt x="108" y="146"/>
                    <a:pt x="108" y="146"/>
                    <a:pt x="108" y="146"/>
                  </a:cubicBezTo>
                  <a:cubicBezTo>
                    <a:pt x="108" y="146"/>
                    <a:pt x="108" y="146"/>
                    <a:pt x="108" y="146"/>
                  </a:cubicBezTo>
                  <a:close/>
                  <a:moveTo>
                    <a:pt x="107" y="145"/>
                  </a:moveTo>
                  <a:cubicBezTo>
                    <a:pt x="107" y="144"/>
                    <a:pt x="107" y="144"/>
                    <a:pt x="107" y="144"/>
                  </a:cubicBezTo>
                  <a:cubicBezTo>
                    <a:pt x="106" y="144"/>
                    <a:pt x="106" y="144"/>
                    <a:pt x="106" y="144"/>
                  </a:cubicBezTo>
                  <a:cubicBezTo>
                    <a:pt x="105" y="143"/>
                    <a:pt x="105" y="143"/>
                    <a:pt x="105" y="143"/>
                  </a:cubicBezTo>
                  <a:cubicBezTo>
                    <a:pt x="105" y="144"/>
                    <a:pt x="105" y="144"/>
                    <a:pt x="105" y="144"/>
                  </a:cubicBezTo>
                  <a:cubicBezTo>
                    <a:pt x="106" y="144"/>
                    <a:pt x="106" y="144"/>
                    <a:pt x="106" y="144"/>
                  </a:cubicBezTo>
                  <a:cubicBezTo>
                    <a:pt x="107" y="145"/>
                    <a:pt x="107" y="145"/>
                    <a:pt x="107" y="145"/>
                  </a:cubicBezTo>
                  <a:close/>
                  <a:moveTo>
                    <a:pt x="110" y="141"/>
                  </a:moveTo>
                  <a:cubicBezTo>
                    <a:pt x="110" y="141"/>
                    <a:pt x="110" y="141"/>
                    <a:pt x="110" y="141"/>
                  </a:cubicBezTo>
                  <a:cubicBezTo>
                    <a:pt x="110" y="139"/>
                    <a:pt x="110" y="139"/>
                    <a:pt x="110" y="139"/>
                  </a:cubicBezTo>
                  <a:cubicBezTo>
                    <a:pt x="108" y="138"/>
                    <a:pt x="108" y="138"/>
                    <a:pt x="108" y="138"/>
                  </a:cubicBezTo>
                  <a:cubicBezTo>
                    <a:pt x="107" y="137"/>
                    <a:pt x="107" y="137"/>
                    <a:pt x="107" y="137"/>
                  </a:cubicBezTo>
                  <a:cubicBezTo>
                    <a:pt x="106" y="137"/>
                    <a:pt x="106" y="137"/>
                    <a:pt x="106" y="137"/>
                  </a:cubicBezTo>
                  <a:cubicBezTo>
                    <a:pt x="105" y="136"/>
                    <a:pt x="105" y="136"/>
                    <a:pt x="105" y="136"/>
                  </a:cubicBezTo>
                  <a:cubicBezTo>
                    <a:pt x="104" y="136"/>
                    <a:pt x="104" y="136"/>
                    <a:pt x="104" y="136"/>
                  </a:cubicBezTo>
                  <a:cubicBezTo>
                    <a:pt x="104" y="135"/>
                    <a:pt x="104" y="135"/>
                    <a:pt x="104" y="135"/>
                  </a:cubicBezTo>
                  <a:cubicBezTo>
                    <a:pt x="103" y="135"/>
                    <a:pt x="103" y="135"/>
                    <a:pt x="103" y="135"/>
                  </a:cubicBezTo>
                  <a:cubicBezTo>
                    <a:pt x="102" y="135"/>
                    <a:pt x="102" y="135"/>
                    <a:pt x="102" y="135"/>
                  </a:cubicBezTo>
                  <a:cubicBezTo>
                    <a:pt x="102" y="135"/>
                    <a:pt x="102" y="135"/>
                    <a:pt x="102" y="135"/>
                  </a:cubicBezTo>
                  <a:cubicBezTo>
                    <a:pt x="102" y="135"/>
                    <a:pt x="102" y="135"/>
                    <a:pt x="102" y="135"/>
                  </a:cubicBezTo>
                  <a:cubicBezTo>
                    <a:pt x="101" y="136"/>
                    <a:pt x="101" y="136"/>
                    <a:pt x="101" y="136"/>
                  </a:cubicBezTo>
                  <a:cubicBezTo>
                    <a:pt x="102" y="137"/>
                    <a:pt x="102" y="137"/>
                    <a:pt x="102" y="137"/>
                  </a:cubicBezTo>
                  <a:cubicBezTo>
                    <a:pt x="103" y="137"/>
                    <a:pt x="103" y="137"/>
                    <a:pt x="103" y="137"/>
                  </a:cubicBezTo>
                  <a:cubicBezTo>
                    <a:pt x="103" y="137"/>
                    <a:pt x="103" y="137"/>
                    <a:pt x="103" y="137"/>
                  </a:cubicBezTo>
                  <a:cubicBezTo>
                    <a:pt x="102" y="137"/>
                    <a:pt x="102" y="137"/>
                    <a:pt x="102" y="137"/>
                  </a:cubicBezTo>
                  <a:cubicBezTo>
                    <a:pt x="101" y="137"/>
                    <a:pt x="101" y="137"/>
                    <a:pt x="101" y="137"/>
                  </a:cubicBezTo>
                  <a:cubicBezTo>
                    <a:pt x="101" y="137"/>
                    <a:pt x="101" y="137"/>
                    <a:pt x="101" y="137"/>
                  </a:cubicBezTo>
                  <a:cubicBezTo>
                    <a:pt x="101" y="137"/>
                    <a:pt x="101" y="137"/>
                    <a:pt x="101" y="137"/>
                  </a:cubicBezTo>
                  <a:cubicBezTo>
                    <a:pt x="103" y="139"/>
                    <a:pt x="103" y="139"/>
                    <a:pt x="103" y="139"/>
                  </a:cubicBezTo>
                  <a:cubicBezTo>
                    <a:pt x="104" y="139"/>
                    <a:pt x="104" y="139"/>
                    <a:pt x="104" y="139"/>
                  </a:cubicBezTo>
                  <a:cubicBezTo>
                    <a:pt x="104" y="140"/>
                    <a:pt x="104" y="140"/>
                    <a:pt x="104" y="140"/>
                  </a:cubicBezTo>
                  <a:cubicBezTo>
                    <a:pt x="105" y="140"/>
                    <a:pt x="105" y="140"/>
                    <a:pt x="105" y="140"/>
                  </a:cubicBezTo>
                  <a:cubicBezTo>
                    <a:pt x="105" y="139"/>
                    <a:pt x="105" y="139"/>
                    <a:pt x="105" y="139"/>
                  </a:cubicBezTo>
                  <a:cubicBezTo>
                    <a:pt x="106" y="140"/>
                    <a:pt x="106" y="140"/>
                    <a:pt x="106" y="140"/>
                  </a:cubicBezTo>
                  <a:cubicBezTo>
                    <a:pt x="106" y="139"/>
                    <a:pt x="106" y="139"/>
                    <a:pt x="106" y="139"/>
                  </a:cubicBezTo>
                  <a:cubicBezTo>
                    <a:pt x="107" y="140"/>
                    <a:pt x="107" y="140"/>
                    <a:pt x="107" y="140"/>
                  </a:cubicBezTo>
                  <a:cubicBezTo>
                    <a:pt x="107" y="141"/>
                    <a:pt x="107" y="141"/>
                    <a:pt x="107" y="141"/>
                  </a:cubicBezTo>
                  <a:cubicBezTo>
                    <a:pt x="107" y="141"/>
                    <a:pt x="107" y="141"/>
                    <a:pt x="107" y="141"/>
                  </a:cubicBezTo>
                  <a:cubicBezTo>
                    <a:pt x="107" y="142"/>
                    <a:pt x="107" y="142"/>
                    <a:pt x="107" y="142"/>
                  </a:cubicBezTo>
                  <a:cubicBezTo>
                    <a:pt x="108" y="142"/>
                    <a:pt x="108" y="142"/>
                    <a:pt x="108" y="142"/>
                  </a:cubicBezTo>
                  <a:cubicBezTo>
                    <a:pt x="109" y="141"/>
                    <a:pt x="109" y="141"/>
                    <a:pt x="109" y="141"/>
                  </a:cubicBezTo>
                  <a:cubicBezTo>
                    <a:pt x="110" y="141"/>
                    <a:pt x="110" y="141"/>
                    <a:pt x="110" y="141"/>
                  </a:cubicBezTo>
                  <a:close/>
                  <a:moveTo>
                    <a:pt x="131" y="107"/>
                  </a:moveTo>
                  <a:cubicBezTo>
                    <a:pt x="131" y="107"/>
                    <a:pt x="131" y="107"/>
                    <a:pt x="131" y="107"/>
                  </a:cubicBezTo>
                  <a:cubicBezTo>
                    <a:pt x="131" y="107"/>
                    <a:pt x="131" y="107"/>
                    <a:pt x="131" y="107"/>
                  </a:cubicBezTo>
                  <a:cubicBezTo>
                    <a:pt x="131" y="106"/>
                    <a:pt x="131" y="106"/>
                    <a:pt x="131" y="106"/>
                  </a:cubicBezTo>
                  <a:cubicBezTo>
                    <a:pt x="131" y="106"/>
                    <a:pt x="131" y="106"/>
                    <a:pt x="131" y="106"/>
                  </a:cubicBezTo>
                  <a:cubicBezTo>
                    <a:pt x="132" y="107"/>
                    <a:pt x="132" y="107"/>
                    <a:pt x="132" y="107"/>
                  </a:cubicBezTo>
                  <a:cubicBezTo>
                    <a:pt x="132" y="107"/>
                    <a:pt x="132" y="107"/>
                    <a:pt x="132" y="107"/>
                  </a:cubicBezTo>
                  <a:cubicBezTo>
                    <a:pt x="133" y="107"/>
                    <a:pt x="133" y="107"/>
                    <a:pt x="133" y="107"/>
                  </a:cubicBezTo>
                  <a:cubicBezTo>
                    <a:pt x="133" y="107"/>
                    <a:pt x="133" y="107"/>
                    <a:pt x="133" y="107"/>
                  </a:cubicBezTo>
                  <a:cubicBezTo>
                    <a:pt x="134" y="106"/>
                    <a:pt x="134" y="106"/>
                    <a:pt x="134" y="106"/>
                  </a:cubicBezTo>
                  <a:cubicBezTo>
                    <a:pt x="134" y="106"/>
                    <a:pt x="134" y="106"/>
                    <a:pt x="134" y="106"/>
                  </a:cubicBezTo>
                  <a:cubicBezTo>
                    <a:pt x="135" y="105"/>
                    <a:pt x="135" y="105"/>
                    <a:pt x="135" y="105"/>
                  </a:cubicBezTo>
                  <a:cubicBezTo>
                    <a:pt x="135" y="105"/>
                    <a:pt x="135" y="105"/>
                    <a:pt x="135" y="105"/>
                  </a:cubicBezTo>
                  <a:cubicBezTo>
                    <a:pt x="135" y="104"/>
                    <a:pt x="135" y="104"/>
                    <a:pt x="135" y="104"/>
                  </a:cubicBezTo>
                  <a:cubicBezTo>
                    <a:pt x="134" y="104"/>
                    <a:pt x="134" y="104"/>
                    <a:pt x="134" y="104"/>
                  </a:cubicBezTo>
                  <a:cubicBezTo>
                    <a:pt x="134" y="103"/>
                    <a:pt x="134" y="103"/>
                    <a:pt x="134" y="103"/>
                  </a:cubicBezTo>
                  <a:cubicBezTo>
                    <a:pt x="133" y="102"/>
                    <a:pt x="133" y="102"/>
                    <a:pt x="133" y="102"/>
                  </a:cubicBezTo>
                  <a:cubicBezTo>
                    <a:pt x="132" y="102"/>
                    <a:pt x="132" y="102"/>
                    <a:pt x="132" y="102"/>
                  </a:cubicBezTo>
                  <a:cubicBezTo>
                    <a:pt x="132" y="102"/>
                    <a:pt x="132" y="102"/>
                    <a:pt x="132" y="102"/>
                  </a:cubicBezTo>
                  <a:cubicBezTo>
                    <a:pt x="131" y="103"/>
                    <a:pt x="131" y="103"/>
                    <a:pt x="131" y="103"/>
                  </a:cubicBezTo>
                  <a:cubicBezTo>
                    <a:pt x="130" y="103"/>
                    <a:pt x="130" y="103"/>
                    <a:pt x="130" y="103"/>
                  </a:cubicBezTo>
                  <a:cubicBezTo>
                    <a:pt x="129" y="104"/>
                    <a:pt x="129" y="104"/>
                    <a:pt x="129" y="104"/>
                  </a:cubicBezTo>
                  <a:cubicBezTo>
                    <a:pt x="129" y="104"/>
                    <a:pt x="129" y="104"/>
                    <a:pt x="129" y="104"/>
                  </a:cubicBezTo>
                  <a:cubicBezTo>
                    <a:pt x="130" y="105"/>
                    <a:pt x="130" y="105"/>
                    <a:pt x="130" y="105"/>
                  </a:cubicBezTo>
                  <a:cubicBezTo>
                    <a:pt x="130" y="106"/>
                    <a:pt x="130" y="106"/>
                    <a:pt x="130" y="106"/>
                  </a:cubicBezTo>
                  <a:cubicBezTo>
                    <a:pt x="130" y="107"/>
                    <a:pt x="130" y="107"/>
                    <a:pt x="130" y="107"/>
                  </a:cubicBezTo>
                  <a:cubicBezTo>
                    <a:pt x="131" y="107"/>
                    <a:pt x="131" y="107"/>
                    <a:pt x="131" y="107"/>
                  </a:cubicBezTo>
                  <a:close/>
                  <a:moveTo>
                    <a:pt x="133" y="141"/>
                  </a:moveTo>
                  <a:cubicBezTo>
                    <a:pt x="133" y="141"/>
                    <a:pt x="134" y="141"/>
                    <a:pt x="134" y="141"/>
                  </a:cubicBezTo>
                  <a:cubicBezTo>
                    <a:pt x="134" y="142"/>
                    <a:pt x="134" y="142"/>
                    <a:pt x="134" y="142"/>
                  </a:cubicBezTo>
                  <a:cubicBezTo>
                    <a:pt x="135" y="141"/>
                    <a:pt x="135" y="141"/>
                    <a:pt x="135" y="141"/>
                  </a:cubicBezTo>
                  <a:cubicBezTo>
                    <a:pt x="135" y="140"/>
                    <a:pt x="135" y="140"/>
                    <a:pt x="135" y="140"/>
                  </a:cubicBezTo>
                  <a:cubicBezTo>
                    <a:pt x="134" y="140"/>
                    <a:pt x="134" y="140"/>
                    <a:pt x="134" y="140"/>
                  </a:cubicBezTo>
                  <a:cubicBezTo>
                    <a:pt x="134" y="140"/>
                    <a:pt x="134" y="140"/>
                    <a:pt x="134" y="140"/>
                  </a:cubicBezTo>
                  <a:cubicBezTo>
                    <a:pt x="134" y="141"/>
                    <a:pt x="134" y="141"/>
                    <a:pt x="134" y="141"/>
                  </a:cubicBezTo>
                  <a:cubicBezTo>
                    <a:pt x="133" y="141"/>
                    <a:pt x="133" y="141"/>
                    <a:pt x="133" y="141"/>
                  </a:cubicBezTo>
                  <a:close/>
                  <a:moveTo>
                    <a:pt x="150" y="160"/>
                  </a:moveTo>
                  <a:cubicBezTo>
                    <a:pt x="150" y="161"/>
                    <a:pt x="150" y="161"/>
                    <a:pt x="150" y="161"/>
                  </a:cubicBezTo>
                  <a:cubicBezTo>
                    <a:pt x="151" y="161"/>
                    <a:pt x="151" y="161"/>
                    <a:pt x="151" y="161"/>
                  </a:cubicBezTo>
                  <a:cubicBezTo>
                    <a:pt x="151" y="161"/>
                    <a:pt x="151" y="161"/>
                    <a:pt x="151" y="161"/>
                  </a:cubicBezTo>
                  <a:cubicBezTo>
                    <a:pt x="152" y="162"/>
                    <a:pt x="152" y="162"/>
                    <a:pt x="152" y="162"/>
                  </a:cubicBezTo>
                  <a:cubicBezTo>
                    <a:pt x="153" y="161"/>
                    <a:pt x="153" y="161"/>
                    <a:pt x="153" y="161"/>
                  </a:cubicBezTo>
                  <a:cubicBezTo>
                    <a:pt x="153" y="161"/>
                    <a:pt x="153" y="161"/>
                    <a:pt x="153" y="161"/>
                  </a:cubicBezTo>
                  <a:cubicBezTo>
                    <a:pt x="153" y="160"/>
                    <a:pt x="153" y="160"/>
                    <a:pt x="153" y="160"/>
                  </a:cubicBezTo>
                  <a:cubicBezTo>
                    <a:pt x="152" y="160"/>
                    <a:pt x="152" y="160"/>
                    <a:pt x="152" y="160"/>
                  </a:cubicBezTo>
                  <a:cubicBezTo>
                    <a:pt x="151" y="160"/>
                    <a:pt x="151" y="160"/>
                    <a:pt x="151" y="160"/>
                  </a:cubicBezTo>
                  <a:cubicBezTo>
                    <a:pt x="151" y="160"/>
                    <a:pt x="151" y="160"/>
                    <a:pt x="151" y="160"/>
                  </a:cubicBezTo>
                  <a:cubicBezTo>
                    <a:pt x="150" y="160"/>
                    <a:pt x="150" y="160"/>
                    <a:pt x="150" y="160"/>
                  </a:cubicBezTo>
                  <a:close/>
                  <a:moveTo>
                    <a:pt x="147" y="107"/>
                  </a:moveTo>
                  <a:cubicBezTo>
                    <a:pt x="147" y="106"/>
                    <a:pt x="147" y="106"/>
                    <a:pt x="147" y="106"/>
                  </a:cubicBezTo>
                  <a:cubicBezTo>
                    <a:pt x="146" y="106"/>
                    <a:pt x="146" y="106"/>
                    <a:pt x="146" y="106"/>
                  </a:cubicBezTo>
                  <a:cubicBezTo>
                    <a:pt x="146" y="105"/>
                    <a:pt x="146" y="105"/>
                    <a:pt x="146" y="105"/>
                  </a:cubicBezTo>
                  <a:cubicBezTo>
                    <a:pt x="147" y="105"/>
                    <a:pt x="147" y="105"/>
                    <a:pt x="147" y="105"/>
                  </a:cubicBezTo>
                  <a:cubicBezTo>
                    <a:pt x="147" y="104"/>
                    <a:pt x="147" y="104"/>
                    <a:pt x="147" y="104"/>
                  </a:cubicBezTo>
                  <a:cubicBezTo>
                    <a:pt x="146" y="104"/>
                    <a:pt x="146" y="104"/>
                    <a:pt x="146" y="104"/>
                  </a:cubicBezTo>
                  <a:cubicBezTo>
                    <a:pt x="145" y="104"/>
                    <a:pt x="145" y="104"/>
                    <a:pt x="145" y="104"/>
                  </a:cubicBezTo>
                  <a:cubicBezTo>
                    <a:pt x="145" y="106"/>
                    <a:pt x="145" y="106"/>
                    <a:pt x="145" y="106"/>
                  </a:cubicBezTo>
                  <a:cubicBezTo>
                    <a:pt x="145" y="106"/>
                    <a:pt x="145" y="106"/>
                    <a:pt x="145" y="106"/>
                  </a:cubicBezTo>
                  <a:cubicBezTo>
                    <a:pt x="146" y="106"/>
                    <a:pt x="146" y="106"/>
                    <a:pt x="146" y="106"/>
                  </a:cubicBezTo>
                  <a:cubicBezTo>
                    <a:pt x="146" y="107"/>
                    <a:pt x="146" y="107"/>
                    <a:pt x="146" y="107"/>
                  </a:cubicBezTo>
                  <a:cubicBezTo>
                    <a:pt x="147" y="107"/>
                    <a:pt x="147" y="107"/>
                    <a:pt x="147" y="107"/>
                  </a:cubicBezTo>
                  <a:close/>
                  <a:moveTo>
                    <a:pt x="146" y="101"/>
                  </a:moveTo>
                  <a:cubicBezTo>
                    <a:pt x="146" y="100"/>
                    <a:pt x="146" y="100"/>
                    <a:pt x="146" y="100"/>
                  </a:cubicBezTo>
                  <a:cubicBezTo>
                    <a:pt x="147" y="101"/>
                    <a:pt x="147" y="101"/>
                    <a:pt x="147" y="101"/>
                  </a:cubicBezTo>
                  <a:cubicBezTo>
                    <a:pt x="148" y="100"/>
                    <a:pt x="148" y="100"/>
                    <a:pt x="148" y="100"/>
                  </a:cubicBezTo>
                  <a:cubicBezTo>
                    <a:pt x="147" y="100"/>
                    <a:pt x="147" y="100"/>
                    <a:pt x="147" y="100"/>
                  </a:cubicBezTo>
                  <a:cubicBezTo>
                    <a:pt x="148" y="99"/>
                    <a:pt x="148" y="99"/>
                    <a:pt x="148" y="99"/>
                  </a:cubicBezTo>
                  <a:cubicBezTo>
                    <a:pt x="148" y="99"/>
                    <a:pt x="148" y="99"/>
                    <a:pt x="148" y="99"/>
                  </a:cubicBezTo>
                  <a:cubicBezTo>
                    <a:pt x="148" y="99"/>
                    <a:pt x="148" y="99"/>
                    <a:pt x="148" y="99"/>
                  </a:cubicBezTo>
                  <a:cubicBezTo>
                    <a:pt x="147" y="99"/>
                    <a:pt x="147" y="99"/>
                    <a:pt x="147" y="99"/>
                  </a:cubicBezTo>
                  <a:cubicBezTo>
                    <a:pt x="146" y="100"/>
                    <a:pt x="146" y="100"/>
                    <a:pt x="146" y="100"/>
                  </a:cubicBezTo>
                  <a:cubicBezTo>
                    <a:pt x="146" y="100"/>
                    <a:pt x="146" y="100"/>
                    <a:pt x="146" y="100"/>
                  </a:cubicBezTo>
                  <a:cubicBezTo>
                    <a:pt x="146" y="101"/>
                    <a:pt x="146" y="101"/>
                    <a:pt x="146" y="101"/>
                  </a:cubicBezTo>
                  <a:close/>
                  <a:moveTo>
                    <a:pt x="149" y="102"/>
                  </a:moveTo>
                  <a:cubicBezTo>
                    <a:pt x="150" y="103"/>
                    <a:pt x="150" y="103"/>
                    <a:pt x="150" y="103"/>
                  </a:cubicBezTo>
                  <a:cubicBezTo>
                    <a:pt x="151" y="103"/>
                    <a:pt x="151" y="103"/>
                    <a:pt x="151" y="103"/>
                  </a:cubicBezTo>
                  <a:cubicBezTo>
                    <a:pt x="152" y="103"/>
                    <a:pt x="152" y="103"/>
                    <a:pt x="152" y="103"/>
                  </a:cubicBezTo>
                  <a:cubicBezTo>
                    <a:pt x="152" y="102"/>
                    <a:pt x="152" y="102"/>
                    <a:pt x="152" y="102"/>
                  </a:cubicBezTo>
                  <a:cubicBezTo>
                    <a:pt x="151" y="102"/>
                    <a:pt x="151" y="102"/>
                    <a:pt x="151" y="102"/>
                  </a:cubicBezTo>
                  <a:cubicBezTo>
                    <a:pt x="150" y="102"/>
                    <a:pt x="150" y="102"/>
                    <a:pt x="150" y="102"/>
                  </a:cubicBezTo>
                  <a:cubicBezTo>
                    <a:pt x="149" y="102"/>
                    <a:pt x="149" y="102"/>
                    <a:pt x="149" y="102"/>
                  </a:cubicBezTo>
                  <a:close/>
                  <a:moveTo>
                    <a:pt x="158" y="108"/>
                  </a:moveTo>
                  <a:cubicBezTo>
                    <a:pt x="158" y="109"/>
                    <a:pt x="158" y="109"/>
                    <a:pt x="158" y="109"/>
                  </a:cubicBezTo>
                  <a:cubicBezTo>
                    <a:pt x="157" y="109"/>
                    <a:pt x="157" y="109"/>
                    <a:pt x="157" y="109"/>
                  </a:cubicBezTo>
                  <a:cubicBezTo>
                    <a:pt x="157" y="110"/>
                    <a:pt x="157" y="110"/>
                    <a:pt x="157" y="110"/>
                  </a:cubicBezTo>
                  <a:cubicBezTo>
                    <a:pt x="157" y="110"/>
                    <a:pt x="157" y="110"/>
                    <a:pt x="157" y="110"/>
                  </a:cubicBezTo>
                  <a:cubicBezTo>
                    <a:pt x="157" y="111"/>
                    <a:pt x="157" y="111"/>
                    <a:pt x="157" y="111"/>
                  </a:cubicBezTo>
                  <a:cubicBezTo>
                    <a:pt x="158" y="111"/>
                    <a:pt x="158" y="111"/>
                    <a:pt x="158" y="111"/>
                  </a:cubicBezTo>
                  <a:cubicBezTo>
                    <a:pt x="159" y="110"/>
                    <a:pt x="159" y="110"/>
                    <a:pt x="159" y="110"/>
                  </a:cubicBezTo>
                  <a:cubicBezTo>
                    <a:pt x="159" y="110"/>
                    <a:pt x="159" y="110"/>
                    <a:pt x="159" y="110"/>
                  </a:cubicBezTo>
                  <a:cubicBezTo>
                    <a:pt x="160" y="109"/>
                    <a:pt x="160" y="109"/>
                    <a:pt x="160" y="109"/>
                  </a:cubicBezTo>
                  <a:cubicBezTo>
                    <a:pt x="160" y="109"/>
                    <a:pt x="160" y="109"/>
                    <a:pt x="160" y="109"/>
                  </a:cubicBezTo>
                  <a:cubicBezTo>
                    <a:pt x="161" y="108"/>
                    <a:pt x="161" y="108"/>
                    <a:pt x="161" y="108"/>
                  </a:cubicBezTo>
                  <a:cubicBezTo>
                    <a:pt x="161" y="107"/>
                    <a:pt x="161" y="107"/>
                    <a:pt x="161" y="107"/>
                  </a:cubicBezTo>
                  <a:cubicBezTo>
                    <a:pt x="161" y="107"/>
                    <a:pt x="161" y="107"/>
                    <a:pt x="161" y="107"/>
                  </a:cubicBezTo>
                  <a:cubicBezTo>
                    <a:pt x="160" y="107"/>
                    <a:pt x="160" y="107"/>
                    <a:pt x="160" y="107"/>
                  </a:cubicBezTo>
                  <a:cubicBezTo>
                    <a:pt x="159" y="107"/>
                    <a:pt x="159" y="107"/>
                    <a:pt x="159" y="107"/>
                  </a:cubicBezTo>
                  <a:cubicBezTo>
                    <a:pt x="158" y="108"/>
                    <a:pt x="158" y="108"/>
                    <a:pt x="158" y="108"/>
                  </a:cubicBezTo>
                  <a:close/>
                  <a:moveTo>
                    <a:pt x="161" y="100"/>
                  </a:moveTo>
                  <a:cubicBezTo>
                    <a:pt x="160" y="101"/>
                    <a:pt x="160" y="101"/>
                    <a:pt x="160" y="101"/>
                  </a:cubicBezTo>
                  <a:cubicBezTo>
                    <a:pt x="160" y="103"/>
                    <a:pt x="160" y="103"/>
                    <a:pt x="160" y="103"/>
                  </a:cubicBezTo>
                  <a:cubicBezTo>
                    <a:pt x="160" y="104"/>
                    <a:pt x="160" y="104"/>
                    <a:pt x="160" y="104"/>
                  </a:cubicBezTo>
                  <a:cubicBezTo>
                    <a:pt x="160" y="104"/>
                    <a:pt x="160" y="104"/>
                    <a:pt x="160" y="104"/>
                  </a:cubicBezTo>
                  <a:cubicBezTo>
                    <a:pt x="161" y="104"/>
                    <a:pt x="161" y="104"/>
                    <a:pt x="161" y="104"/>
                  </a:cubicBezTo>
                  <a:cubicBezTo>
                    <a:pt x="161" y="105"/>
                    <a:pt x="161" y="105"/>
                    <a:pt x="161" y="105"/>
                  </a:cubicBezTo>
                  <a:cubicBezTo>
                    <a:pt x="162" y="105"/>
                    <a:pt x="162" y="105"/>
                    <a:pt x="162" y="105"/>
                  </a:cubicBezTo>
                  <a:cubicBezTo>
                    <a:pt x="163" y="105"/>
                    <a:pt x="163" y="105"/>
                    <a:pt x="163" y="105"/>
                  </a:cubicBezTo>
                  <a:cubicBezTo>
                    <a:pt x="163" y="105"/>
                    <a:pt x="163" y="105"/>
                    <a:pt x="163" y="105"/>
                  </a:cubicBezTo>
                  <a:cubicBezTo>
                    <a:pt x="164" y="104"/>
                    <a:pt x="164" y="104"/>
                    <a:pt x="164" y="104"/>
                  </a:cubicBezTo>
                  <a:cubicBezTo>
                    <a:pt x="163" y="103"/>
                    <a:pt x="163" y="103"/>
                    <a:pt x="163" y="103"/>
                  </a:cubicBezTo>
                  <a:cubicBezTo>
                    <a:pt x="163" y="102"/>
                    <a:pt x="163" y="102"/>
                    <a:pt x="163" y="102"/>
                  </a:cubicBezTo>
                  <a:cubicBezTo>
                    <a:pt x="162" y="101"/>
                    <a:pt x="162" y="101"/>
                    <a:pt x="162" y="101"/>
                  </a:cubicBezTo>
                  <a:cubicBezTo>
                    <a:pt x="161" y="100"/>
                    <a:pt x="161" y="100"/>
                    <a:pt x="161" y="100"/>
                  </a:cubicBezTo>
                  <a:close/>
                  <a:moveTo>
                    <a:pt x="155" y="87"/>
                  </a:moveTo>
                  <a:cubicBezTo>
                    <a:pt x="155" y="86"/>
                    <a:pt x="155" y="86"/>
                    <a:pt x="155" y="86"/>
                  </a:cubicBezTo>
                  <a:cubicBezTo>
                    <a:pt x="155" y="86"/>
                    <a:pt x="155" y="86"/>
                    <a:pt x="155" y="86"/>
                  </a:cubicBezTo>
                  <a:cubicBezTo>
                    <a:pt x="154" y="86"/>
                    <a:pt x="154" y="86"/>
                    <a:pt x="154" y="86"/>
                  </a:cubicBezTo>
                  <a:cubicBezTo>
                    <a:pt x="153" y="86"/>
                    <a:pt x="153" y="86"/>
                    <a:pt x="153" y="86"/>
                  </a:cubicBezTo>
                  <a:cubicBezTo>
                    <a:pt x="153" y="86"/>
                    <a:pt x="153" y="86"/>
                    <a:pt x="153" y="86"/>
                  </a:cubicBezTo>
                  <a:cubicBezTo>
                    <a:pt x="154" y="86"/>
                    <a:pt x="154" y="86"/>
                    <a:pt x="154" y="86"/>
                  </a:cubicBezTo>
                  <a:cubicBezTo>
                    <a:pt x="154" y="87"/>
                    <a:pt x="154" y="87"/>
                    <a:pt x="154" y="87"/>
                  </a:cubicBezTo>
                  <a:cubicBezTo>
                    <a:pt x="154" y="87"/>
                    <a:pt x="154" y="87"/>
                    <a:pt x="154" y="87"/>
                  </a:cubicBezTo>
                  <a:cubicBezTo>
                    <a:pt x="155" y="87"/>
                    <a:pt x="155" y="87"/>
                    <a:pt x="155" y="87"/>
                  </a:cubicBezTo>
                  <a:close/>
                  <a:moveTo>
                    <a:pt x="158" y="77"/>
                  </a:moveTo>
                  <a:cubicBezTo>
                    <a:pt x="157" y="77"/>
                    <a:pt x="157" y="77"/>
                    <a:pt x="157" y="77"/>
                  </a:cubicBezTo>
                  <a:cubicBezTo>
                    <a:pt x="157" y="76"/>
                    <a:pt x="157" y="76"/>
                    <a:pt x="157" y="76"/>
                  </a:cubicBezTo>
                  <a:cubicBezTo>
                    <a:pt x="157" y="78"/>
                    <a:pt x="157" y="78"/>
                    <a:pt x="157" y="78"/>
                  </a:cubicBezTo>
                  <a:cubicBezTo>
                    <a:pt x="158" y="78"/>
                    <a:pt x="158" y="78"/>
                    <a:pt x="158" y="78"/>
                  </a:cubicBezTo>
                  <a:cubicBezTo>
                    <a:pt x="158" y="78"/>
                    <a:pt x="158" y="78"/>
                    <a:pt x="158" y="78"/>
                  </a:cubicBezTo>
                  <a:cubicBezTo>
                    <a:pt x="158" y="78"/>
                    <a:pt x="158" y="78"/>
                    <a:pt x="158" y="78"/>
                  </a:cubicBezTo>
                  <a:cubicBezTo>
                    <a:pt x="159" y="79"/>
                    <a:pt x="159" y="79"/>
                    <a:pt x="159" y="79"/>
                  </a:cubicBezTo>
                  <a:cubicBezTo>
                    <a:pt x="159" y="79"/>
                    <a:pt x="159" y="79"/>
                    <a:pt x="159" y="79"/>
                  </a:cubicBezTo>
                  <a:cubicBezTo>
                    <a:pt x="159" y="79"/>
                    <a:pt x="159" y="79"/>
                    <a:pt x="159" y="79"/>
                  </a:cubicBezTo>
                  <a:cubicBezTo>
                    <a:pt x="159" y="78"/>
                    <a:pt x="159" y="78"/>
                    <a:pt x="159" y="78"/>
                  </a:cubicBezTo>
                  <a:cubicBezTo>
                    <a:pt x="159" y="77"/>
                    <a:pt x="159" y="77"/>
                    <a:pt x="159" y="77"/>
                  </a:cubicBezTo>
                  <a:cubicBezTo>
                    <a:pt x="159" y="77"/>
                    <a:pt x="159" y="77"/>
                    <a:pt x="159" y="77"/>
                  </a:cubicBezTo>
                  <a:cubicBezTo>
                    <a:pt x="159" y="76"/>
                    <a:pt x="159" y="76"/>
                    <a:pt x="159" y="76"/>
                  </a:cubicBezTo>
                  <a:cubicBezTo>
                    <a:pt x="159" y="76"/>
                    <a:pt x="159" y="76"/>
                    <a:pt x="159" y="76"/>
                  </a:cubicBezTo>
                  <a:cubicBezTo>
                    <a:pt x="159" y="75"/>
                    <a:pt x="159" y="75"/>
                    <a:pt x="159" y="75"/>
                  </a:cubicBezTo>
                  <a:cubicBezTo>
                    <a:pt x="158" y="75"/>
                    <a:pt x="158" y="75"/>
                    <a:pt x="158" y="75"/>
                  </a:cubicBezTo>
                  <a:cubicBezTo>
                    <a:pt x="158" y="75"/>
                    <a:pt x="158" y="75"/>
                    <a:pt x="158" y="75"/>
                  </a:cubicBezTo>
                  <a:cubicBezTo>
                    <a:pt x="157" y="76"/>
                    <a:pt x="157" y="76"/>
                    <a:pt x="157" y="76"/>
                  </a:cubicBezTo>
                  <a:cubicBezTo>
                    <a:pt x="158" y="76"/>
                    <a:pt x="158" y="76"/>
                    <a:pt x="158" y="76"/>
                  </a:cubicBezTo>
                  <a:cubicBezTo>
                    <a:pt x="158" y="77"/>
                    <a:pt x="158" y="77"/>
                    <a:pt x="158" y="77"/>
                  </a:cubicBezTo>
                  <a:close/>
                  <a:moveTo>
                    <a:pt x="156" y="72"/>
                  </a:moveTo>
                  <a:cubicBezTo>
                    <a:pt x="155" y="72"/>
                    <a:pt x="155" y="72"/>
                    <a:pt x="155" y="72"/>
                  </a:cubicBezTo>
                  <a:cubicBezTo>
                    <a:pt x="155" y="72"/>
                    <a:pt x="155" y="72"/>
                    <a:pt x="155" y="72"/>
                  </a:cubicBezTo>
                  <a:cubicBezTo>
                    <a:pt x="154" y="71"/>
                    <a:pt x="154" y="71"/>
                    <a:pt x="154" y="71"/>
                  </a:cubicBezTo>
                  <a:cubicBezTo>
                    <a:pt x="154" y="72"/>
                    <a:pt x="154" y="72"/>
                    <a:pt x="154" y="72"/>
                  </a:cubicBezTo>
                  <a:cubicBezTo>
                    <a:pt x="154" y="72"/>
                    <a:pt x="154" y="72"/>
                    <a:pt x="154" y="72"/>
                  </a:cubicBezTo>
                  <a:cubicBezTo>
                    <a:pt x="155" y="73"/>
                    <a:pt x="155" y="73"/>
                    <a:pt x="155" y="73"/>
                  </a:cubicBezTo>
                  <a:cubicBezTo>
                    <a:pt x="156" y="73"/>
                    <a:pt x="156" y="73"/>
                    <a:pt x="156" y="73"/>
                  </a:cubicBezTo>
                  <a:cubicBezTo>
                    <a:pt x="156" y="72"/>
                    <a:pt x="156" y="72"/>
                    <a:pt x="156" y="72"/>
                  </a:cubicBezTo>
                  <a:close/>
                  <a:moveTo>
                    <a:pt x="156" y="71"/>
                  </a:moveTo>
                  <a:cubicBezTo>
                    <a:pt x="156" y="71"/>
                    <a:pt x="157" y="72"/>
                    <a:pt x="157" y="72"/>
                  </a:cubicBezTo>
                  <a:cubicBezTo>
                    <a:pt x="158" y="71"/>
                    <a:pt x="158" y="71"/>
                    <a:pt x="158" y="71"/>
                  </a:cubicBezTo>
                  <a:cubicBezTo>
                    <a:pt x="159" y="72"/>
                    <a:pt x="159" y="72"/>
                    <a:pt x="159" y="72"/>
                  </a:cubicBezTo>
                  <a:cubicBezTo>
                    <a:pt x="159" y="71"/>
                    <a:pt x="159" y="71"/>
                    <a:pt x="159" y="71"/>
                  </a:cubicBezTo>
                  <a:cubicBezTo>
                    <a:pt x="159" y="71"/>
                    <a:pt x="159" y="71"/>
                    <a:pt x="159" y="71"/>
                  </a:cubicBezTo>
                  <a:cubicBezTo>
                    <a:pt x="158" y="71"/>
                    <a:pt x="158" y="71"/>
                    <a:pt x="158" y="71"/>
                  </a:cubicBezTo>
                  <a:cubicBezTo>
                    <a:pt x="158" y="70"/>
                    <a:pt x="158" y="70"/>
                    <a:pt x="158" y="70"/>
                  </a:cubicBezTo>
                  <a:cubicBezTo>
                    <a:pt x="157" y="71"/>
                    <a:pt x="157" y="71"/>
                    <a:pt x="157" y="71"/>
                  </a:cubicBezTo>
                  <a:cubicBezTo>
                    <a:pt x="156" y="71"/>
                    <a:pt x="156" y="71"/>
                    <a:pt x="156" y="71"/>
                  </a:cubicBezTo>
                  <a:close/>
                  <a:moveTo>
                    <a:pt x="167" y="91"/>
                  </a:moveTo>
                  <a:cubicBezTo>
                    <a:pt x="167" y="90"/>
                    <a:pt x="167" y="90"/>
                    <a:pt x="167" y="90"/>
                  </a:cubicBezTo>
                  <a:cubicBezTo>
                    <a:pt x="167" y="89"/>
                    <a:pt x="167" y="89"/>
                    <a:pt x="167" y="89"/>
                  </a:cubicBezTo>
                  <a:cubicBezTo>
                    <a:pt x="166" y="90"/>
                    <a:pt x="166" y="90"/>
                    <a:pt x="166" y="90"/>
                  </a:cubicBezTo>
                  <a:cubicBezTo>
                    <a:pt x="166" y="90"/>
                    <a:pt x="166" y="90"/>
                    <a:pt x="166" y="90"/>
                  </a:cubicBezTo>
                  <a:cubicBezTo>
                    <a:pt x="166" y="91"/>
                    <a:pt x="166" y="91"/>
                    <a:pt x="166" y="91"/>
                  </a:cubicBezTo>
                  <a:cubicBezTo>
                    <a:pt x="167" y="91"/>
                    <a:pt x="167" y="91"/>
                    <a:pt x="167" y="91"/>
                  </a:cubicBezTo>
                  <a:close/>
                  <a:moveTo>
                    <a:pt x="169" y="90"/>
                  </a:moveTo>
                  <a:cubicBezTo>
                    <a:pt x="170" y="90"/>
                    <a:pt x="170" y="90"/>
                    <a:pt x="170" y="90"/>
                  </a:cubicBezTo>
                  <a:cubicBezTo>
                    <a:pt x="170" y="89"/>
                    <a:pt x="170" y="89"/>
                    <a:pt x="170" y="89"/>
                  </a:cubicBezTo>
                  <a:cubicBezTo>
                    <a:pt x="169" y="89"/>
                    <a:pt x="169" y="89"/>
                    <a:pt x="169" y="89"/>
                  </a:cubicBezTo>
                  <a:cubicBezTo>
                    <a:pt x="169" y="89"/>
                    <a:pt x="169" y="89"/>
                    <a:pt x="169" y="89"/>
                  </a:cubicBezTo>
                  <a:cubicBezTo>
                    <a:pt x="168" y="89"/>
                    <a:pt x="168" y="89"/>
                    <a:pt x="168" y="89"/>
                  </a:cubicBezTo>
                  <a:cubicBezTo>
                    <a:pt x="168" y="90"/>
                    <a:pt x="168" y="90"/>
                    <a:pt x="168" y="90"/>
                  </a:cubicBezTo>
                  <a:cubicBezTo>
                    <a:pt x="169" y="90"/>
                    <a:pt x="169" y="90"/>
                    <a:pt x="169" y="90"/>
                  </a:cubicBezTo>
                  <a:close/>
                  <a:moveTo>
                    <a:pt x="173" y="91"/>
                  </a:moveTo>
                  <a:cubicBezTo>
                    <a:pt x="174" y="90"/>
                    <a:pt x="174" y="90"/>
                    <a:pt x="174" y="90"/>
                  </a:cubicBezTo>
                  <a:cubicBezTo>
                    <a:pt x="173" y="90"/>
                    <a:pt x="173" y="90"/>
                    <a:pt x="173" y="90"/>
                  </a:cubicBezTo>
                  <a:cubicBezTo>
                    <a:pt x="172" y="90"/>
                    <a:pt x="172" y="90"/>
                    <a:pt x="172" y="90"/>
                  </a:cubicBezTo>
                  <a:cubicBezTo>
                    <a:pt x="172" y="91"/>
                    <a:pt x="172" y="91"/>
                    <a:pt x="172" y="91"/>
                  </a:cubicBezTo>
                  <a:cubicBezTo>
                    <a:pt x="173" y="91"/>
                    <a:pt x="173" y="91"/>
                    <a:pt x="173" y="91"/>
                  </a:cubicBezTo>
                  <a:close/>
                  <a:moveTo>
                    <a:pt x="179" y="89"/>
                  </a:moveTo>
                  <a:cubicBezTo>
                    <a:pt x="180" y="90"/>
                    <a:pt x="180" y="90"/>
                    <a:pt x="180" y="90"/>
                  </a:cubicBezTo>
                  <a:cubicBezTo>
                    <a:pt x="180" y="90"/>
                    <a:pt x="180" y="90"/>
                    <a:pt x="180" y="90"/>
                  </a:cubicBezTo>
                  <a:cubicBezTo>
                    <a:pt x="181" y="90"/>
                    <a:pt x="181" y="90"/>
                    <a:pt x="181" y="90"/>
                  </a:cubicBezTo>
                  <a:cubicBezTo>
                    <a:pt x="180" y="89"/>
                    <a:pt x="180" y="89"/>
                    <a:pt x="180" y="89"/>
                  </a:cubicBezTo>
                  <a:cubicBezTo>
                    <a:pt x="179" y="89"/>
                    <a:pt x="179" y="89"/>
                    <a:pt x="179" y="89"/>
                  </a:cubicBezTo>
                  <a:close/>
                  <a:moveTo>
                    <a:pt x="176" y="88"/>
                  </a:moveTo>
                  <a:cubicBezTo>
                    <a:pt x="177" y="88"/>
                    <a:pt x="177" y="88"/>
                    <a:pt x="177" y="88"/>
                  </a:cubicBezTo>
                  <a:cubicBezTo>
                    <a:pt x="177" y="88"/>
                    <a:pt x="177" y="88"/>
                    <a:pt x="177" y="88"/>
                  </a:cubicBezTo>
                  <a:cubicBezTo>
                    <a:pt x="176" y="87"/>
                    <a:pt x="176" y="87"/>
                    <a:pt x="176" y="87"/>
                  </a:cubicBezTo>
                  <a:cubicBezTo>
                    <a:pt x="176" y="87"/>
                    <a:pt x="176" y="87"/>
                    <a:pt x="176" y="87"/>
                  </a:cubicBezTo>
                  <a:cubicBezTo>
                    <a:pt x="176" y="88"/>
                    <a:pt x="176" y="88"/>
                    <a:pt x="176" y="88"/>
                  </a:cubicBezTo>
                  <a:cubicBezTo>
                    <a:pt x="176" y="88"/>
                    <a:pt x="176" y="88"/>
                    <a:pt x="176" y="88"/>
                  </a:cubicBezTo>
                  <a:close/>
                  <a:moveTo>
                    <a:pt x="173" y="85"/>
                  </a:moveTo>
                  <a:cubicBezTo>
                    <a:pt x="173" y="84"/>
                    <a:pt x="173" y="84"/>
                    <a:pt x="173" y="84"/>
                  </a:cubicBezTo>
                  <a:cubicBezTo>
                    <a:pt x="172" y="84"/>
                    <a:pt x="172" y="84"/>
                    <a:pt x="172" y="84"/>
                  </a:cubicBezTo>
                  <a:cubicBezTo>
                    <a:pt x="171" y="85"/>
                    <a:pt x="171" y="85"/>
                    <a:pt x="171" y="85"/>
                  </a:cubicBezTo>
                  <a:cubicBezTo>
                    <a:pt x="171" y="86"/>
                    <a:pt x="171" y="86"/>
                    <a:pt x="171" y="86"/>
                  </a:cubicBezTo>
                  <a:cubicBezTo>
                    <a:pt x="172" y="86"/>
                    <a:pt x="172" y="86"/>
                    <a:pt x="172" y="86"/>
                  </a:cubicBezTo>
                  <a:cubicBezTo>
                    <a:pt x="172" y="86"/>
                    <a:pt x="172" y="86"/>
                    <a:pt x="172" y="86"/>
                  </a:cubicBezTo>
                  <a:cubicBezTo>
                    <a:pt x="172" y="85"/>
                    <a:pt x="172" y="85"/>
                    <a:pt x="172" y="85"/>
                  </a:cubicBezTo>
                  <a:cubicBezTo>
                    <a:pt x="172" y="85"/>
                    <a:pt x="172" y="85"/>
                    <a:pt x="172" y="85"/>
                  </a:cubicBezTo>
                  <a:cubicBezTo>
                    <a:pt x="173" y="85"/>
                    <a:pt x="173" y="85"/>
                    <a:pt x="173" y="85"/>
                  </a:cubicBezTo>
                  <a:close/>
                  <a:moveTo>
                    <a:pt x="175" y="84"/>
                  </a:moveTo>
                  <a:cubicBezTo>
                    <a:pt x="175" y="84"/>
                    <a:pt x="175" y="84"/>
                    <a:pt x="175" y="84"/>
                  </a:cubicBezTo>
                  <a:cubicBezTo>
                    <a:pt x="174" y="84"/>
                    <a:pt x="174" y="84"/>
                    <a:pt x="174" y="84"/>
                  </a:cubicBezTo>
                  <a:cubicBezTo>
                    <a:pt x="174" y="84"/>
                    <a:pt x="174" y="84"/>
                    <a:pt x="174" y="84"/>
                  </a:cubicBezTo>
                  <a:cubicBezTo>
                    <a:pt x="174" y="85"/>
                    <a:pt x="174" y="85"/>
                    <a:pt x="174" y="85"/>
                  </a:cubicBezTo>
                  <a:cubicBezTo>
                    <a:pt x="175" y="85"/>
                    <a:pt x="175" y="85"/>
                    <a:pt x="175" y="85"/>
                  </a:cubicBezTo>
                  <a:cubicBezTo>
                    <a:pt x="175" y="85"/>
                    <a:pt x="175" y="85"/>
                    <a:pt x="175" y="85"/>
                  </a:cubicBezTo>
                  <a:cubicBezTo>
                    <a:pt x="175" y="84"/>
                    <a:pt x="175" y="84"/>
                    <a:pt x="175" y="84"/>
                  </a:cubicBezTo>
                  <a:close/>
                  <a:moveTo>
                    <a:pt x="176" y="85"/>
                  </a:moveTo>
                  <a:cubicBezTo>
                    <a:pt x="176" y="85"/>
                    <a:pt x="176" y="85"/>
                    <a:pt x="176" y="85"/>
                  </a:cubicBezTo>
                  <a:cubicBezTo>
                    <a:pt x="176" y="85"/>
                    <a:pt x="176" y="85"/>
                    <a:pt x="176" y="85"/>
                  </a:cubicBezTo>
                  <a:cubicBezTo>
                    <a:pt x="177" y="84"/>
                    <a:pt x="177" y="84"/>
                    <a:pt x="177" y="84"/>
                  </a:cubicBezTo>
                  <a:cubicBezTo>
                    <a:pt x="177" y="84"/>
                    <a:pt x="177" y="84"/>
                    <a:pt x="177" y="84"/>
                  </a:cubicBezTo>
                  <a:cubicBezTo>
                    <a:pt x="177" y="83"/>
                    <a:pt x="177" y="83"/>
                    <a:pt x="177" y="83"/>
                  </a:cubicBezTo>
                  <a:cubicBezTo>
                    <a:pt x="176" y="83"/>
                    <a:pt x="176" y="83"/>
                    <a:pt x="176" y="83"/>
                  </a:cubicBezTo>
                  <a:cubicBezTo>
                    <a:pt x="176" y="84"/>
                    <a:pt x="176" y="84"/>
                    <a:pt x="176" y="84"/>
                  </a:cubicBezTo>
                  <a:cubicBezTo>
                    <a:pt x="176" y="84"/>
                    <a:pt x="176" y="84"/>
                    <a:pt x="176" y="84"/>
                  </a:cubicBezTo>
                  <a:cubicBezTo>
                    <a:pt x="176" y="85"/>
                    <a:pt x="176" y="85"/>
                    <a:pt x="176" y="85"/>
                  </a:cubicBezTo>
                  <a:close/>
                  <a:moveTo>
                    <a:pt x="173" y="82"/>
                  </a:moveTo>
                  <a:cubicBezTo>
                    <a:pt x="174" y="81"/>
                    <a:pt x="174" y="81"/>
                    <a:pt x="174" y="81"/>
                  </a:cubicBezTo>
                  <a:cubicBezTo>
                    <a:pt x="173" y="81"/>
                    <a:pt x="173" y="81"/>
                    <a:pt x="173" y="81"/>
                  </a:cubicBezTo>
                  <a:cubicBezTo>
                    <a:pt x="173" y="81"/>
                    <a:pt x="173" y="81"/>
                    <a:pt x="173" y="81"/>
                  </a:cubicBezTo>
                  <a:cubicBezTo>
                    <a:pt x="172" y="81"/>
                    <a:pt x="172" y="81"/>
                    <a:pt x="172" y="81"/>
                  </a:cubicBezTo>
                  <a:cubicBezTo>
                    <a:pt x="171" y="81"/>
                    <a:pt x="171" y="81"/>
                    <a:pt x="171" y="81"/>
                  </a:cubicBezTo>
                  <a:cubicBezTo>
                    <a:pt x="171" y="82"/>
                    <a:pt x="171" y="82"/>
                    <a:pt x="171" y="82"/>
                  </a:cubicBezTo>
                  <a:cubicBezTo>
                    <a:pt x="173" y="82"/>
                    <a:pt x="173" y="82"/>
                    <a:pt x="173" y="82"/>
                  </a:cubicBezTo>
                  <a:cubicBezTo>
                    <a:pt x="173" y="82"/>
                    <a:pt x="173" y="82"/>
                    <a:pt x="173" y="82"/>
                  </a:cubicBezTo>
                  <a:close/>
                  <a:moveTo>
                    <a:pt x="177" y="80"/>
                  </a:moveTo>
                  <a:cubicBezTo>
                    <a:pt x="177" y="80"/>
                    <a:pt x="177" y="80"/>
                    <a:pt x="177" y="80"/>
                  </a:cubicBezTo>
                  <a:cubicBezTo>
                    <a:pt x="177" y="80"/>
                    <a:pt x="177" y="80"/>
                    <a:pt x="177" y="80"/>
                  </a:cubicBezTo>
                  <a:cubicBezTo>
                    <a:pt x="177" y="79"/>
                    <a:pt x="177" y="79"/>
                    <a:pt x="177" y="79"/>
                  </a:cubicBezTo>
                  <a:cubicBezTo>
                    <a:pt x="178" y="79"/>
                    <a:pt x="178" y="79"/>
                    <a:pt x="178" y="79"/>
                  </a:cubicBezTo>
                  <a:cubicBezTo>
                    <a:pt x="178" y="79"/>
                    <a:pt x="178" y="79"/>
                    <a:pt x="178" y="79"/>
                  </a:cubicBezTo>
                  <a:cubicBezTo>
                    <a:pt x="177" y="78"/>
                    <a:pt x="177" y="78"/>
                    <a:pt x="177" y="78"/>
                  </a:cubicBezTo>
                  <a:cubicBezTo>
                    <a:pt x="176" y="78"/>
                    <a:pt x="176" y="78"/>
                    <a:pt x="176" y="78"/>
                  </a:cubicBezTo>
                  <a:cubicBezTo>
                    <a:pt x="176" y="79"/>
                    <a:pt x="176" y="79"/>
                    <a:pt x="176" y="79"/>
                  </a:cubicBezTo>
                  <a:cubicBezTo>
                    <a:pt x="176" y="79"/>
                    <a:pt x="176" y="79"/>
                    <a:pt x="176" y="79"/>
                  </a:cubicBezTo>
                  <a:cubicBezTo>
                    <a:pt x="176" y="79"/>
                    <a:pt x="176" y="79"/>
                    <a:pt x="176" y="79"/>
                  </a:cubicBezTo>
                  <a:cubicBezTo>
                    <a:pt x="175" y="79"/>
                    <a:pt x="175" y="79"/>
                    <a:pt x="175" y="79"/>
                  </a:cubicBezTo>
                  <a:cubicBezTo>
                    <a:pt x="175" y="79"/>
                    <a:pt x="175" y="79"/>
                    <a:pt x="175" y="79"/>
                  </a:cubicBezTo>
                  <a:cubicBezTo>
                    <a:pt x="175" y="80"/>
                    <a:pt x="175" y="80"/>
                    <a:pt x="175" y="80"/>
                  </a:cubicBezTo>
                  <a:cubicBezTo>
                    <a:pt x="176" y="80"/>
                    <a:pt x="176" y="80"/>
                    <a:pt x="176" y="80"/>
                  </a:cubicBezTo>
                  <a:cubicBezTo>
                    <a:pt x="176" y="80"/>
                    <a:pt x="176" y="80"/>
                    <a:pt x="176" y="80"/>
                  </a:cubicBezTo>
                  <a:cubicBezTo>
                    <a:pt x="177" y="80"/>
                    <a:pt x="177" y="80"/>
                    <a:pt x="177" y="80"/>
                  </a:cubicBezTo>
                  <a:close/>
                  <a:moveTo>
                    <a:pt x="174" y="46"/>
                  </a:moveTo>
                  <a:cubicBezTo>
                    <a:pt x="174" y="46"/>
                    <a:pt x="174" y="46"/>
                    <a:pt x="174" y="46"/>
                  </a:cubicBezTo>
                  <a:cubicBezTo>
                    <a:pt x="174" y="45"/>
                    <a:pt x="174" y="45"/>
                    <a:pt x="174" y="45"/>
                  </a:cubicBezTo>
                  <a:cubicBezTo>
                    <a:pt x="174" y="45"/>
                    <a:pt x="174" y="45"/>
                    <a:pt x="174" y="45"/>
                  </a:cubicBezTo>
                  <a:cubicBezTo>
                    <a:pt x="173" y="45"/>
                    <a:pt x="173" y="45"/>
                    <a:pt x="173" y="45"/>
                  </a:cubicBezTo>
                  <a:cubicBezTo>
                    <a:pt x="174" y="46"/>
                    <a:pt x="174" y="46"/>
                    <a:pt x="174" y="46"/>
                  </a:cubicBezTo>
                  <a:close/>
                  <a:moveTo>
                    <a:pt x="169" y="53"/>
                  </a:moveTo>
                  <a:cubicBezTo>
                    <a:pt x="169" y="53"/>
                    <a:pt x="169" y="53"/>
                    <a:pt x="169" y="53"/>
                  </a:cubicBezTo>
                  <a:cubicBezTo>
                    <a:pt x="170" y="53"/>
                    <a:pt x="170" y="53"/>
                    <a:pt x="170" y="53"/>
                  </a:cubicBezTo>
                  <a:cubicBezTo>
                    <a:pt x="170" y="53"/>
                    <a:pt x="170" y="53"/>
                    <a:pt x="170" y="53"/>
                  </a:cubicBezTo>
                  <a:cubicBezTo>
                    <a:pt x="171" y="53"/>
                    <a:pt x="171" y="53"/>
                    <a:pt x="171" y="53"/>
                  </a:cubicBezTo>
                  <a:cubicBezTo>
                    <a:pt x="171" y="52"/>
                    <a:pt x="171" y="52"/>
                    <a:pt x="171" y="52"/>
                  </a:cubicBezTo>
                  <a:cubicBezTo>
                    <a:pt x="170" y="51"/>
                    <a:pt x="170" y="51"/>
                    <a:pt x="170" y="51"/>
                  </a:cubicBezTo>
                  <a:cubicBezTo>
                    <a:pt x="169" y="51"/>
                    <a:pt x="169" y="51"/>
                    <a:pt x="169" y="51"/>
                  </a:cubicBezTo>
                  <a:cubicBezTo>
                    <a:pt x="169" y="51"/>
                    <a:pt x="169" y="51"/>
                    <a:pt x="169" y="51"/>
                  </a:cubicBezTo>
                  <a:cubicBezTo>
                    <a:pt x="169" y="52"/>
                    <a:pt x="169" y="52"/>
                    <a:pt x="169" y="52"/>
                  </a:cubicBezTo>
                  <a:cubicBezTo>
                    <a:pt x="169" y="53"/>
                    <a:pt x="169" y="53"/>
                    <a:pt x="169" y="53"/>
                  </a:cubicBezTo>
                  <a:close/>
                  <a:moveTo>
                    <a:pt x="189" y="51"/>
                  </a:moveTo>
                  <a:cubicBezTo>
                    <a:pt x="189" y="51"/>
                    <a:pt x="189" y="51"/>
                    <a:pt x="189" y="51"/>
                  </a:cubicBezTo>
                  <a:cubicBezTo>
                    <a:pt x="190" y="51"/>
                    <a:pt x="190" y="51"/>
                    <a:pt x="190" y="51"/>
                  </a:cubicBezTo>
                  <a:cubicBezTo>
                    <a:pt x="190" y="51"/>
                    <a:pt x="190" y="51"/>
                    <a:pt x="190" y="51"/>
                  </a:cubicBezTo>
                  <a:cubicBezTo>
                    <a:pt x="191" y="51"/>
                    <a:pt x="191" y="51"/>
                    <a:pt x="191" y="51"/>
                  </a:cubicBezTo>
                  <a:cubicBezTo>
                    <a:pt x="191" y="51"/>
                    <a:pt x="191" y="51"/>
                    <a:pt x="191" y="51"/>
                  </a:cubicBezTo>
                  <a:cubicBezTo>
                    <a:pt x="191" y="51"/>
                    <a:pt x="191" y="51"/>
                    <a:pt x="191" y="51"/>
                  </a:cubicBezTo>
                  <a:cubicBezTo>
                    <a:pt x="192" y="51"/>
                    <a:pt x="192" y="51"/>
                    <a:pt x="192" y="51"/>
                  </a:cubicBezTo>
                  <a:cubicBezTo>
                    <a:pt x="192" y="50"/>
                    <a:pt x="192" y="50"/>
                    <a:pt x="192" y="50"/>
                  </a:cubicBezTo>
                  <a:cubicBezTo>
                    <a:pt x="192" y="49"/>
                    <a:pt x="192" y="49"/>
                    <a:pt x="192" y="49"/>
                  </a:cubicBezTo>
                  <a:cubicBezTo>
                    <a:pt x="193" y="49"/>
                    <a:pt x="193" y="49"/>
                    <a:pt x="193" y="49"/>
                  </a:cubicBezTo>
                  <a:cubicBezTo>
                    <a:pt x="193" y="48"/>
                    <a:pt x="193" y="48"/>
                    <a:pt x="193" y="48"/>
                  </a:cubicBezTo>
                  <a:cubicBezTo>
                    <a:pt x="193" y="48"/>
                    <a:pt x="193" y="48"/>
                    <a:pt x="193" y="48"/>
                  </a:cubicBezTo>
                  <a:cubicBezTo>
                    <a:pt x="192" y="48"/>
                    <a:pt x="192" y="48"/>
                    <a:pt x="192" y="48"/>
                  </a:cubicBezTo>
                  <a:cubicBezTo>
                    <a:pt x="192" y="48"/>
                    <a:pt x="192" y="48"/>
                    <a:pt x="192" y="48"/>
                  </a:cubicBezTo>
                  <a:cubicBezTo>
                    <a:pt x="191" y="49"/>
                    <a:pt x="191" y="49"/>
                    <a:pt x="191" y="49"/>
                  </a:cubicBezTo>
                  <a:cubicBezTo>
                    <a:pt x="190" y="49"/>
                    <a:pt x="190" y="49"/>
                    <a:pt x="190" y="49"/>
                  </a:cubicBezTo>
                  <a:cubicBezTo>
                    <a:pt x="189" y="51"/>
                    <a:pt x="189" y="51"/>
                    <a:pt x="189" y="51"/>
                  </a:cubicBezTo>
                  <a:cubicBezTo>
                    <a:pt x="189" y="51"/>
                    <a:pt x="189" y="51"/>
                    <a:pt x="189" y="51"/>
                  </a:cubicBezTo>
                  <a:close/>
                  <a:moveTo>
                    <a:pt x="197" y="52"/>
                  </a:moveTo>
                  <a:cubicBezTo>
                    <a:pt x="198" y="52"/>
                    <a:pt x="198" y="52"/>
                    <a:pt x="198" y="52"/>
                  </a:cubicBezTo>
                  <a:cubicBezTo>
                    <a:pt x="199" y="51"/>
                    <a:pt x="199" y="51"/>
                    <a:pt x="199" y="51"/>
                  </a:cubicBezTo>
                  <a:cubicBezTo>
                    <a:pt x="198" y="51"/>
                    <a:pt x="198" y="51"/>
                    <a:pt x="198" y="51"/>
                  </a:cubicBezTo>
                  <a:cubicBezTo>
                    <a:pt x="197" y="51"/>
                    <a:pt x="197" y="51"/>
                    <a:pt x="197" y="51"/>
                  </a:cubicBezTo>
                  <a:cubicBezTo>
                    <a:pt x="197" y="52"/>
                    <a:pt x="197" y="52"/>
                    <a:pt x="197" y="52"/>
                  </a:cubicBezTo>
                  <a:cubicBezTo>
                    <a:pt x="197" y="52"/>
                    <a:pt x="197" y="52"/>
                    <a:pt x="197" y="52"/>
                  </a:cubicBezTo>
                  <a:close/>
                  <a:moveTo>
                    <a:pt x="199" y="54"/>
                  </a:moveTo>
                  <a:cubicBezTo>
                    <a:pt x="199" y="54"/>
                    <a:pt x="199" y="54"/>
                    <a:pt x="199" y="54"/>
                  </a:cubicBezTo>
                  <a:cubicBezTo>
                    <a:pt x="199" y="54"/>
                    <a:pt x="199" y="54"/>
                    <a:pt x="199" y="54"/>
                  </a:cubicBezTo>
                  <a:cubicBezTo>
                    <a:pt x="200" y="53"/>
                    <a:pt x="200" y="53"/>
                    <a:pt x="200" y="53"/>
                  </a:cubicBezTo>
                  <a:cubicBezTo>
                    <a:pt x="199" y="53"/>
                    <a:pt x="199" y="53"/>
                    <a:pt x="199" y="53"/>
                  </a:cubicBezTo>
                  <a:cubicBezTo>
                    <a:pt x="199" y="52"/>
                    <a:pt x="199" y="52"/>
                    <a:pt x="199" y="52"/>
                  </a:cubicBezTo>
                  <a:cubicBezTo>
                    <a:pt x="198" y="52"/>
                    <a:pt x="198" y="52"/>
                    <a:pt x="198" y="52"/>
                  </a:cubicBezTo>
                  <a:cubicBezTo>
                    <a:pt x="198" y="53"/>
                    <a:pt x="198" y="53"/>
                    <a:pt x="198" y="53"/>
                  </a:cubicBezTo>
                  <a:cubicBezTo>
                    <a:pt x="199" y="53"/>
                    <a:pt x="199" y="53"/>
                    <a:pt x="199" y="53"/>
                  </a:cubicBezTo>
                  <a:cubicBezTo>
                    <a:pt x="199" y="54"/>
                    <a:pt x="199" y="54"/>
                    <a:pt x="199" y="54"/>
                  </a:cubicBezTo>
                  <a:close/>
                  <a:moveTo>
                    <a:pt x="191" y="56"/>
                  </a:moveTo>
                  <a:cubicBezTo>
                    <a:pt x="192" y="55"/>
                    <a:pt x="192" y="55"/>
                    <a:pt x="192" y="55"/>
                  </a:cubicBezTo>
                  <a:cubicBezTo>
                    <a:pt x="192" y="55"/>
                    <a:pt x="192" y="55"/>
                    <a:pt x="192" y="55"/>
                  </a:cubicBezTo>
                  <a:cubicBezTo>
                    <a:pt x="191" y="55"/>
                    <a:pt x="191" y="55"/>
                    <a:pt x="191" y="55"/>
                  </a:cubicBezTo>
                  <a:cubicBezTo>
                    <a:pt x="191" y="55"/>
                    <a:pt x="191" y="55"/>
                    <a:pt x="191" y="55"/>
                  </a:cubicBezTo>
                  <a:cubicBezTo>
                    <a:pt x="190" y="55"/>
                    <a:pt x="190" y="55"/>
                    <a:pt x="190" y="55"/>
                  </a:cubicBezTo>
                  <a:cubicBezTo>
                    <a:pt x="190" y="56"/>
                    <a:pt x="190" y="56"/>
                    <a:pt x="190" y="56"/>
                  </a:cubicBezTo>
                  <a:cubicBezTo>
                    <a:pt x="191" y="56"/>
                    <a:pt x="191" y="56"/>
                    <a:pt x="191" y="56"/>
                  </a:cubicBezTo>
                  <a:close/>
                  <a:moveTo>
                    <a:pt x="195" y="56"/>
                  </a:moveTo>
                  <a:cubicBezTo>
                    <a:pt x="196" y="55"/>
                    <a:pt x="196" y="55"/>
                    <a:pt x="196" y="55"/>
                  </a:cubicBezTo>
                  <a:cubicBezTo>
                    <a:pt x="196" y="55"/>
                    <a:pt x="196" y="55"/>
                    <a:pt x="196" y="55"/>
                  </a:cubicBezTo>
                  <a:cubicBezTo>
                    <a:pt x="196" y="55"/>
                    <a:pt x="196" y="55"/>
                    <a:pt x="196" y="55"/>
                  </a:cubicBezTo>
                  <a:cubicBezTo>
                    <a:pt x="196" y="54"/>
                    <a:pt x="196" y="54"/>
                    <a:pt x="196" y="54"/>
                  </a:cubicBezTo>
                  <a:cubicBezTo>
                    <a:pt x="195" y="54"/>
                    <a:pt x="195" y="54"/>
                    <a:pt x="195" y="54"/>
                  </a:cubicBezTo>
                  <a:cubicBezTo>
                    <a:pt x="195" y="54"/>
                    <a:pt x="195" y="54"/>
                    <a:pt x="195" y="54"/>
                  </a:cubicBezTo>
                  <a:cubicBezTo>
                    <a:pt x="194" y="55"/>
                    <a:pt x="194" y="55"/>
                    <a:pt x="194" y="55"/>
                  </a:cubicBezTo>
                  <a:cubicBezTo>
                    <a:pt x="194" y="55"/>
                    <a:pt x="194" y="55"/>
                    <a:pt x="194" y="55"/>
                  </a:cubicBezTo>
                  <a:cubicBezTo>
                    <a:pt x="194" y="55"/>
                    <a:pt x="194" y="55"/>
                    <a:pt x="194" y="55"/>
                  </a:cubicBezTo>
                  <a:cubicBezTo>
                    <a:pt x="194" y="55"/>
                    <a:pt x="194" y="55"/>
                    <a:pt x="194" y="55"/>
                  </a:cubicBezTo>
                  <a:cubicBezTo>
                    <a:pt x="195" y="55"/>
                    <a:pt x="195" y="55"/>
                    <a:pt x="195" y="55"/>
                  </a:cubicBezTo>
                  <a:cubicBezTo>
                    <a:pt x="195" y="55"/>
                    <a:pt x="195" y="55"/>
                    <a:pt x="195" y="55"/>
                  </a:cubicBezTo>
                  <a:cubicBezTo>
                    <a:pt x="195" y="56"/>
                    <a:pt x="195" y="56"/>
                    <a:pt x="195" y="56"/>
                  </a:cubicBezTo>
                  <a:close/>
                  <a:moveTo>
                    <a:pt x="196" y="60"/>
                  </a:moveTo>
                  <a:cubicBezTo>
                    <a:pt x="196" y="60"/>
                    <a:pt x="196" y="60"/>
                    <a:pt x="196" y="60"/>
                  </a:cubicBezTo>
                  <a:cubicBezTo>
                    <a:pt x="197" y="60"/>
                    <a:pt x="197" y="60"/>
                    <a:pt x="197" y="60"/>
                  </a:cubicBezTo>
                  <a:cubicBezTo>
                    <a:pt x="198" y="60"/>
                    <a:pt x="198" y="60"/>
                    <a:pt x="198" y="60"/>
                  </a:cubicBezTo>
                  <a:cubicBezTo>
                    <a:pt x="198" y="60"/>
                    <a:pt x="198" y="60"/>
                    <a:pt x="198" y="60"/>
                  </a:cubicBezTo>
                  <a:cubicBezTo>
                    <a:pt x="199" y="60"/>
                    <a:pt x="199" y="60"/>
                    <a:pt x="199" y="60"/>
                  </a:cubicBezTo>
                  <a:cubicBezTo>
                    <a:pt x="200" y="60"/>
                    <a:pt x="200" y="60"/>
                    <a:pt x="200" y="60"/>
                  </a:cubicBezTo>
                  <a:cubicBezTo>
                    <a:pt x="200" y="59"/>
                    <a:pt x="200" y="59"/>
                    <a:pt x="200" y="59"/>
                  </a:cubicBezTo>
                  <a:cubicBezTo>
                    <a:pt x="200" y="59"/>
                    <a:pt x="200" y="59"/>
                    <a:pt x="200" y="59"/>
                  </a:cubicBezTo>
                  <a:cubicBezTo>
                    <a:pt x="200" y="59"/>
                    <a:pt x="200" y="59"/>
                    <a:pt x="200" y="59"/>
                  </a:cubicBezTo>
                  <a:cubicBezTo>
                    <a:pt x="200" y="59"/>
                    <a:pt x="200" y="59"/>
                    <a:pt x="200" y="59"/>
                  </a:cubicBezTo>
                  <a:cubicBezTo>
                    <a:pt x="200" y="58"/>
                    <a:pt x="200" y="58"/>
                    <a:pt x="200" y="58"/>
                  </a:cubicBezTo>
                  <a:cubicBezTo>
                    <a:pt x="199" y="58"/>
                    <a:pt x="199" y="58"/>
                    <a:pt x="199" y="58"/>
                  </a:cubicBezTo>
                  <a:cubicBezTo>
                    <a:pt x="199" y="58"/>
                    <a:pt x="199" y="58"/>
                    <a:pt x="199" y="58"/>
                  </a:cubicBezTo>
                  <a:cubicBezTo>
                    <a:pt x="199" y="59"/>
                    <a:pt x="199" y="59"/>
                    <a:pt x="199" y="59"/>
                  </a:cubicBezTo>
                  <a:cubicBezTo>
                    <a:pt x="198" y="59"/>
                    <a:pt x="198" y="59"/>
                    <a:pt x="198" y="59"/>
                  </a:cubicBezTo>
                  <a:cubicBezTo>
                    <a:pt x="198" y="59"/>
                    <a:pt x="198" y="59"/>
                    <a:pt x="198" y="59"/>
                  </a:cubicBezTo>
                  <a:cubicBezTo>
                    <a:pt x="198" y="58"/>
                    <a:pt x="198" y="58"/>
                    <a:pt x="198" y="58"/>
                  </a:cubicBezTo>
                  <a:cubicBezTo>
                    <a:pt x="197" y="58"/>
                    <a:pt x="197" y="58"/>
                    <a:pt x="197" y="58"/>
                  </a:cubicBezTo>
                  <a:cubicBezTo>
                    <a:pt x="197" y="59"/>
                    <a:pt x="197" y="59"/>
                    <a:pt x="197" y="59"/>
                  </a:cubicBezTo>
                  <a:cubicBezTo>
                    <a:pt x="197" y="59"/>
                    <a:pt x="197" y="59"/>
                    <a:pt x="197" y="59"/>
                  </a:cubicBezTo>
                  <a:cubicBezTo>
                    <a:pt x="196" y="59"/>
                    <a:pt x="196" y="59"/>
                    <a:pt x="196" y="59"/>
                  </a:cubicBezTo>
                  <a:cubicBezTo>
                    <a:pt x="196" y="60"/>
                    <a:pt x="196" y="60"/>
                    <a:pt x="196" y="60"/>
                  </a:cubicBezTo>
                  <a:cubicBezTo>
                    <a:pt x="196" y="60"/>
                    <a:pt x="196" y="60"/>
                    <a:pt x="196" y="60"/>
                  </a:cubicBezTo>
                  <a:close/>
                  <a:moveTo>
                    <a:pt x="116" y="36"/>
                  </a:moveTo>
                  <a:cubicBezTo>
                    <a:pt x="117" y="36"/>
                    <a:pt x="117" y="36"/>
                    <a:pt x="117" y="36"/>
                  </a:cubicBezTo>
                  <a:cubicBezTo>
                    <a:pt x="118" y="37"/>
                    <a:pt x="118" y="37"/>
                    <a:pt x="118" y="37"/>
                  </a:cubicBezTo>
                  <a:cubicBezTo>
                    <a:pt x="118" y="37"/>
                    <a:pt x="118" y="37"/>
                    <a:pt x="118" y="37"/>
                  </a:cubicBezTo>
                  <a:cubicBezTo>
                    <a:pt x="119" y="36"/>
                    <a:pt x="119" y="36"/>
                    <a:pt x="119" y="36"/>
                  </a:cubicBezTo>
                  <a:cubicBezTo>
                    <a:pt x="120" y="36"/>
                    <a:pt x="120" y="36"/>
                    <a:pt x="120" y="36"/>
                  </a:cubicBezTo>
                  <a:cubicBezTo>
                    <a:pt x="119" y="36"/>
                    <a:pt x="119" y="36"/>
                    <a:pt x="119" y="36"/>
                  </a:cubicBezTo>
                  <a:cubicBezTo>
                    <a:pt x="118" y="36"/>
                    <a:pt x="118" y="36"/>
                    <a:pt x="118" y="36"/>
                  </a:cubicBezTo>
                  <a:cubicBezTo>
                    <a:pt x="117" y="36"/>
                    <a:pt x="117" y="36"/>
                    <a:pt x="117" y="36"/>
                  </a:cubicBezTo>
                  <a:cubicBezTo>
                    <a:pt x="117" y="35"/>
                    <a:pt x="117" y="35"/>
                    <a:pt x="117" y="35"/>
                  </a:cubicBezTo>
                  <a:cubicBezTo>
                    <a:pt x="116" y="35"/>
                    <a:pt x="116" y="35"/>
                    <a:pt x="116" y="35"/>
                  </a:cubicBezTo>
                  <a:cubicBezTo>
                    <a:pt x="116" y="36"/>
                    <a:pt x="116" y="36"/>
                    <a:pt x="116" y="36"/>
                  </a:cubicBezTo>
                  <a:cubicBezTo>
                    <a:pt x="116" y="36"/>
                    <a:pt x="116" y="36"/>
                    <a:pt x="116" y="36"/>
                  </a:cubicBezTo>
                  <a:close/>
                  <a:moveTo>
                    <a:pt x="114" y="19"/>
                  </a:moveTo>
                  <a:cubicBezTo>
                    <a:pt x="114" y="19"/>
                    <a:pt x="114" y="19"/>
                    <a:pt x="114" y="19"/>
                  </a:cubicBezTo>
                  <a:cubicBezTo>
                    <a:pt x="114" y="18"/>
                    <a:pt x="114" y="18"/>
                    <a:pt x="114" y="18"/>
                  </a:cubicBezTo>
                  <a:cubicBezTo>
                    <a:pt x="115" y="17"/>
                    <a:pt x="115" y="17"/>
                    <a:pt x="115" y="17"/>
                  </a:cubicBezTo>
                  <a:cubicBezTo>
                    <a:pt x="116" y="17"/>
                    <a:pt x="116" y="17"/>
                    <a:pt x="116" y="17"/>
                  </a:cubicBezTo>
                  <a:cubicBezTo>
                    <a:pt x="118" y="18"/>
                    <a:pt x="118" y="18"/>
                    <a:pt x="118" y="18"/>
                  </a:cubicBezTo>
                  <a:cubicBezTo>
                    <a:pt x="118" y="18"/>
                    <a:pt x="118" y="18"/>
                    <a:pt x="118" y="18"/>
                  </a:cubicBezTo>
                  <a:cubicBezTo>
                    <a:pt x="117" y="19"/>
                    <a:pt x="117" y="19"/>
                    <a:pt x="117" y="19"/>
                  </a:cubicBezTo>
                  <a:cubicBezTo>
                    <a:pt x="116" y="19"/>
                    <a:pt x="116" y="19"/>
                    <a:pt x="116" y="19"/>
                  </a:cubicBezTo>
                  <a:cubicBezTo>
                    <a:pt x="115" y="19"/>
                    <a:pt x="115" y="19"/>
                    <a:pt x="115" y="19"/>
                  </a:cubicBezTo>
                  <a:cubicBezTo>
                    <a:pt x="115" y="19"/>
                    <a:pt x="114" y="19"/>
                    <a:pt x="114" y="19"/>
                  </a:cubicBezTo>
                  <a:close/>
                  <a:moveTo>
                    <a:pt x="142" y="6"/>
                  </a:moveTo>
                  <a:cubicBezTo>
                    <a:pt x="142" y="5"/>
                    <a:pt x="142" y="5"/>
                    <a:pt x="142" y="5"/>
                  </a:cubicBezTo>
                  <a:cubicBezTo>
                    <a:pt x="143" y="5"/>
                    <a:pt x="143" y="5"/>
                    <a:pt x="143" y="5"/>
                  </a:cubicBezTo>
                  <a:cubicBezTo>
                    <a:pt x="144" y="5"/>
                    <a:pt x="144" y="5"/>
                    <a:pt x="144" y="5"/>
                  </a:cubicBezTo>
                  <a:cubicBezTo>
                    <a:pt x="145" y="5"/>
                    <a:pt x="145" y="5"/>
                    <a:pt x="145" y="5"/>
                  </a:cubicBezTo>
                  <a:cubicBezTo>
                    <a:pt x="145" y="5"/>
                    <a:pt x="145" y="5"/>
                    <a:pt x="145" y="5"/>
                  </a:cubicBezTo>
                  <a:cubicBezTo>
                    <a:pt x="145" y="6"/>
                    <a:pt x="145" y="6"/>
                    <a:pt x="145" y="6"/>
                  </a:cubicBezTo>
                  <a:cubicBezTo>
                    <a:pt x="144" y="7"/>
                    <a:pt x="144" y="7"/>
                    <a:pt x="144" y="7"/>
                  </a:cubicBezTo>
                  <a:cubicBezTo>
                    <a:pt x="143" y="7"/>
                    <a:pt x="143" y="7"/>
                    <a:pt x="143" y="7"/>
                  </a:cubicBezTo>
                  <a:cubicBezTo>
                    <a:pt x="142" y="7"/>
                    <a:pt x="142" y="7"/>
                    <a:pt x="142" y="7"/>
                  </a:cubicBezTo>
                  <a:cubicBezTo>
                    <a:pt x="142" y="6"/>
                    <a:pt x="142" y="6"/>
                    <a:pt x="142" y="6"/>
                  </a:cubicBezTo>
                  <a:close/>
                  <a:moveTo>
                    <a:pt x="161" y="18"/>
                  </a:moveTo>
                  <a:cubicBezTo>
                    <a:pt x="163" y="17"/>
                    <a:pt x="163" y="17"/>
                    <a:pt x="163" y="17"/>
                  </a:cubicBezTo>
                  <a:cubicBezTo>
                    <a:pt x="164" y="16"/>
                    <a:pt x="164" y="16"/>
                    <a:pt x="164" y="16"/>
                  </a:cubicBezTo>
                  <a:cubicBezTo>
                    <a:pt x="164" y="15"/>
                    <a:pt x="164" y="15"/>
                    <a:pt x="164" y="15"/>
                  </a:cubicBezTo>
                  <a:cubicBezTo>
                    <a:pt x="165" y="14"/>
                    <a:pt x="165" y="14"/>
                    <a:pt x="165" y="14"/>
                  </a:cubicBezTo>
                  <a:cubicBezTo>
                    <a:pt x="166" y="13"/>
                    <a:pt x="166" y="13"/>
                    <a:pt x="166" y="13"/>
                  </a:cubicBezTo>
                  <a:cubicBezTo>
                    <a:pt x="168" y="12"/>
                    <a:pt x="168" y="12"/>
                    <a:pt x="168" y="12"/>
                  </a:cubicBezTo>
                  <a:cubicBezTo>
                    <a:pt x="168" y="12"/>
                    <a:pt x="168" y="12"/>
                    <a:pt x="168" y="12"/>
                  </a:cubicBezTo>
                  <a:cubicBezTo>
                    <a:pt x="168" y="11"/>
                    <a:pt x="168" y="11"/>
                    <a:pt x="168" y="11"/>
                  </a:cubicBezTo>
                  <a:cubicBezTo>
                    <a:pt x="166" y="10"/>
                    <a:pt x="166" y="10"/>
                    <a:pt x="166" y="10"/>
                  </a:cubicBezTo>
                  <a:cubicBezTo>
                    <a:pt x="165" y="9"/>
                    <a:pt x="165" y="9"/>
                    <a:pt x="165" y="9"/>
                  </a:cubicBezTo>
                  <a:cubicBezTo>
                    <a:pt x="164" y="8"/>
                    <a:pt x="164" y="8"/>
                    <a:pt x="164" y="8"/>
                  </a:cubicBezTo>
                  <a:cubicBezTo>
                    <a:pt x="164" y="7"/>
                    <a:pt x="164" y="7"/>
                    <a:pt x="164" y="7"/>
                  </a:cubicBezTo>
                  <a:cubicBezTo>
                    <a:pt x="165" y="6"/>
                    <a:pt x="165" y="6"/>
                    <a:pt x="165" y="6"/>
                  </a:cubicBezTo>
                  <a:cubicBezTo>
                    <a:pt x="165" y="5"/>
                    <a:pt x="165" y="5"/>
                    <a:pt x="165" y="5"/>
                  </a:cubicBezTo>
                  <a:cubicBezTo>
                    <a:pt x="165" y="5"/>
                    <a:pt x="165" y="5"/>
                    <a:pt x="165" y="5"/>
                  </a:cubicBezTo>
                  <a:cubicBezTo>
                    <a:pt x="162" y="5"/>
                    <a:pt x="162" y="5"/>
                    <a:pt x="162" y="5"/>
                  </a:cubicBezTo>
                  <a:cubicBezTo>
                    <a:pt x="161" y="5"/>
                    <a:pt x="161" y="5"/>
                    <a:pt x="161" y="5"/>
                  </a:cubicBezTo>
                  <a:cubicBezTo>
                    <a:pt x="159" y="4"/>
                    <a:pt x="159" y="4"/>
                    <a:pt x="159" y="4"/>
                  </a:cubicBezTo>
                  <a:cubicBezTo>
                    <a:pt x="158" y="2"/>
                    <a:pt x="158" y="2"/>
                    <a:pt x="158" y="2"/>
                  </a:cubicBezTo>
                  <a:cubicBezTo>
                    <a:pt x="156" y="1"/>
                    <a:pt x="156" y="1"/>
                    <a:pt x="156" y="1"/>
                  </a:cubicBezTo>
                  <a:cubicBezTo>
                    <a:pt x="155" y="0"/>
                    <a:pt x="155" y="0"/>
                    <a:pt x="155" y="0"/>
                  </a:cubicBezTo>
                  <a:cubicBezTo>
                    <a:pt x="154" y="0"/>
                    <a:pt x="154" y="0"/>
                    <a:pt x="154" y="0"/>
                  </a:cubicBezTo>
                  <a:cubicBezTo>
                    <a:pt x="154" y="1"/>
                    <a:pt x="154" y="1"/>
                    <a:pt x="154" y="1"/>
                  </a:cubicBezTo>
                  <a:cubicBezTo>
                    <a:pt x="154" y="1"/>
                    <a:pt x="154" y="1"/>
                    <a:pt x="154" y="1"/>
                  </a:cubicBezTo>
                  <a:cubicBezTo>
                    <a:pt x="154" y="2"/>
                    <a:pt x="154" y="2"/>
                    <a:pt x="154" y="2"/>
                  </a:cubicBezTo>
                  <a:cubicBezTo>
                    <a:pt x="154" y="3"/>
                    <a:pt x="154" y="3"/>
                    <a:pt x="154" y="3"/>
                  </a:cubicBezTo>
                  <a:cubicBezTo>
                    <a:pt x="153" y="4"/>
                    <a:pt x="153" y="4"/>
                    <a:pt x="153" y="4"/>
                  </a:cubicBezTo>
                  <a:cubicBezTo>
                    <a:pt x="152" y="5"/>
                    <a:pt x="152" y="5"/>
                    <a:pt x="152" y="5"/>
                  </a:cubicBezTo>
                  <a:cubicBezTo>
                    <a:pt x="152" y="6"/>
                    <a:pt x="152" y="6"/>
                    <a:pt x="152" y="6"/>
                  </a:cubicBezTo>
                  <a:cubicBezTo>
                    <a:pt x="151" y="7"/>
                    <a:pt x="151" y="7"/>
                    <a:pt x="151" y="7"/>
                  </a:cubicBezTo>
                  <a:cubicBezTo>
                    <a:pt x="152" y="10"/>
                    <a:pt x="152" y="10"/>
                    <a:pt x="152" y="10"/>
                  </a:cubicBezTo>
                  <a:cubicBezTo>
                    <a:pt x="152" y="11"/>
                    <a:pt x="152" y="11"/>
                    <a:pt x="152" y="11"/>
                  </a:cubicBezTo>
                  <a:cubicBezTo>
                    <a:pt x="153" y="12"/>
                    <a:pt x="153" y="12"/>
                    <a:pt x="153" y="12"/>
                  </a:cubicBezTo>
                  <a:cubicBezTo>
                    <a:pt x="153" y="12"/>
                    <a:pt x="153" y="12"/>
                    <a:pt x="153" y="12"/>
                  </a:cubicBezTo>
                  <a:cubicBezTo>
                    <a:pt x="153" y="14"/>
                    <a:pt x="153" y="14"/>
                    <a:pt x="153" y="14"/>
                  </a:cubicBezTo>
                  <a:cubicBezTo>
                    <a:pt x="152" y="15"/>
                    <a:pt x="152" y="15"/>
                    <a:pt x="152" y="15"/>
                  </a:cubicBezTo>
                  <a:cubicBezTo>
                    <a:pt x="152" y="16"/>
                    <a:pt x="152" y="16"/>
                    <a:pt x="152" y="16"/>
                  </a:cubicBezTo>
                  <a:cubicBezTo>
                    <a:pt x="152" y="17"/>
                    <a:pt x="152" y="17"/>
                    <a:pt x="152" y="17"/>
                  </a:cubicBezTo>
                  <a:cubicBezTo>
                    <a:pt x="153" y="16"/>
                    <a:pt x="153" y="16"/>
                    <a:pt x="153" y="16"/>
                  </a:cubicBezTo>
                  <a:cubicBezTo>
                    <a:pt x="153" y="16"/>
                    <a:pt x="153" y="16"/>
                    <a:pt x="153" y="16"/>
                  </a:cubicBezTo>
                  <a:cubicBezTo>
                    <a:pt x="154" y="15"/>
                    <a:pt x="154" y="15"/>
                    <a:pt x="154" y="15"/>
                  </a:cubicBezTo>
                  <a:cubicBezTo>
                    <a:pt x="155" y="16"/>
                    <a:pt x="155" y="16"/>
                    <a:pt x="155" y="16"/>
                  </a:cubicBezTo>
                  <a:cubicBezTo>
                    <a:pt x="155" y="16"/>
                    <a:pt x="155" y="16"/>
                    <a:pt x="155" y="16"/>
                  </a:cubicBezTo>
                  <a:cubicBezTo>
                    <a:pt x="156" y="17"/>
                    <a:pt x="156" y="17"/>
                    <a:pt x="156" y="17"/>
                  </a:cubicBezTo>
                  <a:cubicBezTo>
                    <a:pt x="157" y="17"/>
                    <a:pt x="157" y="17"/>
                    <a:pt x="157" y="17"/>
                  </a:cubicBezTo>
                  <a:cubicBezTo>
                    <a:pt x="157" y="17"/>
                    <a:pt x="157" y="17"/>
                    <a:pt x="157" y="17"/>
                  </a:cubicBezTo>
                  <a:cubicBezTo>
                    <a:pt x="158" y="17"/>
                    <a:pt x="158" y="17"/>
                    <a:pt x="158" y="17"/>
                  </a:cubicBezTo>
                  <a:cubicBezTo>
                    <a:pt x="159" y="18"/>
                    <a:pt x="159" y="18"/>
                    <a:pt x="159" y="18"/>
                  </a:cubicBezTo>
                  <a:cubicBezTo>
                    <a:pt x="160" y="18"/>
                    <a:pt x="160" y="18"/>
                    <a:pt x="160" y="18"/>
                  </a:cubicBezTo>
                  <a:cubicBezTo>
                    <a:pt x="161" y="18"/>
                    <a:pt x="161" y="18"/>
                    <a:pt x="161" y="18"/>
                  </a:cubicBezTo>
                  <a:close/>
                  <a:moveTo>
                    <a:pt x="157" y="23"/>
                  </a:moveTo>
                  <a:cubicBezTo>
                    <a:pt x="157" y="23"/>
                    <a:pt x="157" y="23"/>
                    <a:pt x="157" y="23"/>
                  </a:cubicBezTo>
                  <a:cubicBezTo>
                    <a:pt x="158" y="24"/>
                    <a:pt x="158" y="24"/>
                    <a:pt x="158" y="24"/>
                  </a:cubicBezTo>
                  <a:cubicBezTo>
                    <a:pt x="159" y="24"/>
                    <a:pt x="159" y="24"/>
                    <a:pt x="159" y="24"/>
                  </a:cubicBezTo>
                  <a:cubicBezTo>
                    <a:pt x="160" y="23"/>
                    <a:pt x="160" y="23"/>
                    <a:pt x="160" y="23"/>
                  </a:cubicBezTo>
                  <a:cubicBezTo>
                    <a:pt x="161" y="23"/>
                    <a:pt x="161" y="23"/>
                    <a:pt x="161" y="23"/>
                  </a:cubicBezTo>
                  <a:cubicBezTo>
                    <a:pt x="162" y="22"/>
                    <a:pt x="162" y="22"/>
                    <a:pt x="162" y="22"/>
                  </a:cubicBezTo>
                  <a:cubicBezTo>
                    <a:pt x="162" y="21"/>
                    <a:pt x="162" y="21"/>
                    <a:pt x="162" y="21"/>
                  </a:cubicBezTo>
                  <a:cubicBezTo>
                    <a:pt x="163" y="20"/>
                    <a:pt x="163" y="20"/>
                    <a:pt x="163" y="20"/>
                  </a:cubicBezTo>
                  <a:cubicBezTo>
                    <a:pt x="162" y="19"/>
                    <a:pt x="162" y="19"/>
                    <a:pt x="162" y="19"/>
                  </a:cubicBezTo>
                  <a:cubicBezTo>
                    <a:pt x="161" y="19"/>
                    <a:pt x="161" y="19"/>
                    <a:pt x="161" y="19"/>
                  </a:cubicBezTo>
                  <a:cubicBezTo>
                    <a:pt x="159" y="18"/>
                    <a:pt x="159" y="18"/>
                    <a:pt x="159" y="18"/>
                  </a:cubicBezTo>
                  <a:cubicBezTo>
                    <a:pt x="158" y="19"/>
                    <a:pt x="158" y="19"/>
                    <a:pt x="158" y="19"/>
                  </a:cubicBezTo>
                  <a:cubicBezTo>
                    <a:pt x="157" y="19"/>
                    <a:pt x="157" y="19"/>
                    <a:pt x="157" y="19"/>
                  </a:cubicBezTo>
                  <a:cubicBezTo>
                    <a:pt x="156" y="19"/>
                    <a:pt x="156" y="19"/>
                    <a:pt x="156" y="19"/>
                  </a:cubicBezTo>
                  <a:cubicBezTo>
                    <a:pt x="155" y="19"/>
                    <a:pt x="155" y="19"/>
                    <a:pt x="155" y="19"/>
                  </a:cubicBezTo>
                  <a:cubicBezTo>
                    <a:pt x="155" y="19"/>
                    <a:pt x="155" y="19"/>
                    <a:pt x="155" y="19"/>
                  </a:cubicBezTo>
                  <a:cubicBezTo>
                    <a:pt x="154" y="19"/>
                    <a:pt x="154" y="19"/>
                    <a:pt x="154" y="19"/>
                  </a:cubicBezTo>
                  <a:cubicBezTo>
                    <a:pt x="153" y="19"/>
                    <a:pt x="153" y="19"/>
                    <a:pt x="153" y="19"/>
                  </a:cubicBezTo>
                  <a:cubicBezTo>
                    <a:pt x="154" y="20"/>
                    <a:pt x="154" y="20"/>
                    <a:pt x="154" y="20"/>
                  </a:cubicBezTo>
                  <a:cubicBezTo>
                    <a:pt x="155" y="20"/>
                    <a:pt x="155" y="20"/>
                    <a:pt x="155" y="20"/>
                  </a:cubicBezTo>
                  <a:cubicBezTo>
                    <a:pt x="155" y="21"/>
                    <a:pt x="155" y="21"/>
                    <a:pt x="155" y="21"/>
                  </a:cubicBezTo>
                  <a:cubicBezTo>
                    <a:pt x="156" y="21"/>
                    <a:pt x="156" y="21"/>
                    <a:pt x="156" y="21"/>
                  </a:cubicBezTo>
                  <a:cubicBezTo>
                    <a:pt x="157" y="22"/>
                    <a:pt x="157" y="22"/>
                    <a:pt x="157" y="22"/>
                  </a:cubicBezTo>
                  <a:cubicBezTo>
                    <a:pt x="158" y="22"/>
                    <a:pt x="158" y="22"/>
                    <a:pt x="158" y="22"/>
                  </a:cubicBezTo>
                  <a:cubicBezTo>
                    <a:pt x="159" y="22"/>
                    <a:pt x="159" y="22"/>
                    <a:pt x="159" y="22"/>
                  </a:cubicBezTo>
                  <a:cubicBezTo>
                    <a:pt x="160" y="23"/>
                    <a:pt x="160" y="23"/>
                    <a:pt x="160" y="23"/>
                  </a:cubicBezTo>
                  <a:cubicBezTo>
                    <a:pt x="160" y="23"/>
                    <a:pt x="160" y="23"/>
                    <a:pt x="160" y="23"/>
                  </a:cubicBezTo>
                  <a:cubicBezTo>
                    <a:pt x="158" y="23"/>
                    <a:pt x="158" y="23"/>
                    <a:pt x="158" y="23"/>
                  </a:cubicBezTo>
                  <a:cubicBezTo>
                    <a:pt x="157" y="23"/>
                    <a:pt x="157" y="23"/>
                    <a:pt x="157" y="23"/>
                  </a:cubicBezTo>
                  <a:close/>
                  <a:moveTo>
                    <a:pt x="187" y="26"/>
                  </a:moveTo>
                  <a:cubicBezTo>
                    <a:pt x="187" y="26"/>
                    <a:pt x="187" y="26"/>
                    <a:pt x="187" y="26"/>
                  </a:cubicBezTo>
                  <a:cubicBezTo>
                    <a:pt x="186" y="27"/>
                    <a:pt x="186" y="27"/>
                    <a:pt x="186" y="27"/>
                  </a:cubicBezTo>
                  <a:cubicBezTo>
                    <a:pt x="185" y="28"/>
                    <a:pt x="185" y="28"/>
                    <a:pt x="185" y="28"/>
                  </a:cubicBezTo>
                  <a:cubicBezTo>
                    <a:pt x="184" y="29"/>
                    <a:pt x="184" y="29"/>
                    <a:pt x="184" y="29"/>
                  </a:cubicBezTo>
                  <a:cubicBezTo>
                    <a:pt x="183" y="29"/>
                    <a:pt x="183" y="29"/>
                    <a:pt x="183" y="29"/>
                  </a:cubicBezTo>
                  <a:cubicBezTo>
                    <a:pt x="182" y="29"/>
                    <a:pt x="182" y="29"/>
                    <a:pt x="182" y="29"/>
                  </a:cubicBezTo>
                  <a:cubicBezTo>
                    <a:pt x="182" y="29"/>
                    <a:pt x="182" y="29"/>
                    <a:pt x="182" y="29"/>
                  </a:cubicBezTo>
                  <a:cubicBezTo>
                    <a:pt x="181" y="28"/>
                    <a:pt x="181" y="28"/>
                    <a:pt x="181" y="28"/>
                  </a:cubicBezTo>
                  <a:cubicBezTo>
                    <a:pt x="180" y="28"/>
                    <a:pt x="180" y="28"/>
                    <a:pt x="180" y="28"/>
                  </a:cubicBezTo>
                  <a:cubicBezTo>
                    <a:pt x="179" y="28"/>
                    <a:pt x="179" y="28"/>
                    <a:pt x="179" y="28"/>
                  </a:cubicBezTo>
                  <a:cubicBezTo>
                    <a:pt x="179" y="28"/>
                    <a:pt x="179" y="28"/>
                    <a:pt x="179" y="28"/>
                  </a:cubicBezTo>
                  <a:cubicBezTo>
                    <a:pt x="176" y="28"/>
                    <a:pt x="176" y="28"/>
                    <a:pt x="176" y="28"/>
                  </a:cubicBezTo>
                  <a:cubicBezTo>
                    <a:pt x="175" y="28"/>
                    <a:pt x="175" y="28"/>
                    <a:pt x="175" y="28"/>
                  </a:cubicBezTo>
                  <a:cubicBezTo>
                    <a:pt x="175" y="27"/>
                    <a:pt x="175" y="27"/>
                    <a:pt x="175" y="27"/>
                  </a:cubicBezTo>
                  <a:cubicBezTo>
                    <a:pt x="174" y="28"/>
                    <a:pt x="174" y="28"/>
                    <a:pt x="174" y="28"/>
                  </a:cubicBezTo>
                  <a:cubicBezTo>
                    <a:pt x="172" y="28"/>
                    <a:pt x="172" y="28"/>
                    <a:pt x="172" y="28"/>
                  </a:cubicBezTo>
                  <a:cubicBezTo>
                    <a:pt x="172" y="28"/>
                    <a:pt x="172" y="28"/>
                    <a:pt x="172" y="28"/>
                  </a:cubicBezTo>
                  <a:cubicBezTo>
                    <a:pt x="171" y="27"/>
                    <a:pt x="171" y="27"/>
                    <a:pt x="171" y="27"/>
                  </a:cubicBezTo>
                  <a:cubicBezTo>
                    <a:pt x="170" y="27"/>
                    <a:pt x="170" y="27"/>
                    <a:pt x="170" y="27"/>
                  </a:cubicBezTo>
                  <a:cubicBezTo>
                    <a:pt x="169" y="27"/>
                    <a:pt x="169" y="27"/>
                    <a:pt x="169" y="27"/>
                  </a:cubicBezTo>
                  <a:cubicBezTo>
                    <a:pt x="168" y="25"/>
                    <a:pt x="168" y="25"/>
                    <a:pt x="168" y="25"/>
                  </a:cubicBezTo>
                  <a:cubicBezTo>
                    <a:pt x="168" y="24"/>
                    <a:pt x="168" y="24"/>
                    <a:pt x="168" y="24"/>
                  </a:cubicBezTo>
                  <a:cubicBezTo>
                    <a:pt x="167" y="24"/>
                    <a:pt x="167" y="24"/>
                    <a:pt x="167" y="24"/>
                  </a:cubicBezTo>
                  <a:cubicBezTo>
                    <a:pt x="166" y="25"/>
                    <a:pt x="166" y="25"/>
                    <a:pt x="166" y="25"/>
                  </a:cubicBezTo>
                  <a:cubicBezTo>
                    <a:pt x="166" y="24"/>
                    <a:pt x="166" y="24"/>
                    <a:pt x="166" y="24"/>
                  </a:cubicBezTo>
                  <a:cubicBezTo>
                    <a:pt x="165" y="24"/>
                    <a:pt x="165" y="24"/>
                    <a:pt x="165" y="24"/>
                  </a:cubicBezTo>
                  <a:cubicBezTo>
                    <a:pt x="165" y="24"/>
                    <a:pt x="165" y="24"/>
                    <a:pt x="165" y="24"/>
                  </a:cubicBezTo>
                  <a:cubicBezTo>
                    <a:pt x="165" y="25"/>
                    <a:pt x="165" y="25"/>
                    <a:pt x="165" y="25"/>
                  </a:cubicBezTo>
                  <a:cubicBezTo>
                    <a:pt x="164" y="25"/>
                    <a:pt x="164" y="25"/>
                    <a:pt x="164" y="25"/>
                  </a:cubicBezTo>
                  <a:cubicBezTo>
                    <a:pt x="164" y="25"/>
                    <a:pt x="164" y="25"/>
                    <a:pt x="164" y="25"/>
                  </a:cubicBezTo>
                  <a:cubicBezTo>
                    <a:pt x="163" y="24"/>
                    <a:pt x="163" y="24"/>
                    <a:pt x="163" y="24"/>
                  </a:cubicBezTo>
                  <a:cubicBezTo>
                    <a:pt x="163" y="24"/>
                    <a:pt x="163" y="24"/>
                    <a:pt x="163" y="24"/>
                  </a:cubicBezTo>
                  <a:cubicBezTo>
                    <a:pt x="164" y="23"/>
                    <a:pt x="164" y="23"/>
                    <a:pt x="164" y="23"/>
                  </a:cubicBezTo>
                  <a:cubicBezTo>
                    <a:pt x="165" y="23"/>
                    <a:pt x="165" y="23"/>
                    <a:pt x="165" y="23"/>
                  </a:cubicBezTo>
                  <a:cubicBezTo>
                    <a:pt x="164" y="21"/>
                    <a:pt x="164" y="21"/>
                    <a:pt x="164" y="21"/>
                  </a:cubicBezTo>
                  <a:cubicBezTo>
                    <a:pt x="164" y="21"/>
                    <a:pt x="164" y="21"/>
                    <a:pt x="164" y="21"/>
                  </a:cubicBezTo>
                  <a:cubicBezTo>
                    <a:pt x="165" y="20"/>
                    <a:pt x="165" y="20"/>
                    <a:pt x="165" y="20"/>
                  </a:cubicBezTo>
                  <a:cubicBezTo>
                    <a:pt x="165" y="19"/>
                    <a:pt x="165" y="19"/>
                    <a:pt x="165" y="19"/>
                  </a:cubicBezTo>
                  <a:cubicBezTo>
                    <a:pt x="165" y="19"/>
                    <a:pt x="165" y="19"/>
                    <a:pt x="165" y="19"/>
                  </a:cubicBezTo>
                  <a:cubicBezTo>
                    <a:pt x="164" y="19"/>
                    <a:pt x="164" y="19"/>
                    <a:pt x="164" y="19"/>
                  </a:cubicBezTo>
                  <a:cubicBezTo>
                    <a:pt x="164" y="18"/>
                    <a:pt x="164" y="18"/>
                    <a:pt x="164" y="18"/>
                  </a:cubicBezTo>
                  <a:cubicBezTo>
                    <a:pt x="164" y="17"/>
                    <a:pt x="164" y="17"/>
                    <a:pt x="164" y="17"/>
                  </a:cubicBezTo>
                  <a:cubicBezTo>
                    <a:pt x="165" y="16"/>
                    <a:pt x="165" y="16"/>
                    <a:pt x="165" y="16"/>
                  </a:cubicBezTo>
                  <a:cubicBezTo>
                    <a:pt x="166" y="16"/>
                    <a:pt x="166" y="16"/>
                    <a:pt x="166" y="16"/>
                  </a:cubicBezTo>
                  <a:cubicBezTo>
                    <a:pt x="166" y="15"/>
                    <a:pt x="166" y="15"/>
                    <a:pt x="166" y="15"/>
                  </a:cubicBezTo>
                  <a:cubicBezTo>
                    <a:pt x="166" y="15"/>
                    <a:pt x="166" y="15"/>
                    <a:pt x="166" y="15"/>
                  </a:cubicBezTo>
                  <a:cubicBezTo>
                    <a:pt x="168" y="14"/>
                    <a:pt x="168" y="14"/>
                    <a:pt x="168" y="14"/>
                  </a:cubicBezTo>
                  <a:cubicBezTo>
                    <a:pt x="169" y="14"/>
                    <a:pt x="169" y="14"/>
                    <a:pt x="169" y="14"/>
                  </a:cubicBezTo>
                  <a:cubicBezTo>
                    <a:pt x="169" y="13"/>
                    <a:pt x="169" y="13"/>
                    <a:pt x="169" y="13"/>
                  </a:cubicBezTo>
                  <a:cubicBezTo>
                    <a:pt x="170" y="12"/>
                    <a:pt x="170" y="12"/>
                    <a:pt x="170" y="12"/>
                  </a:cubicBezTo>
                  <a:cubicBezTo>
                    <a:pt x="171" y="12"/>
                    <a:pt x="171" y="12"/>
                    <a:pt x="171" y="12"/>
                  </a:cubicBezTo>
                  <a:cubicBezTo>
                    <a:pt x="173" y="13"/>
                    <a:pt x="173" y="13"/>
                    <a:pt x="173" y="13"/>
                  </a:cubicBezTo>
                  <a:cubicBezTo>
                    <a:pt x="174" y="15"/>
                    <a:pt x="174" y="15"/>
                    <a:pt x="174" y="15"/>
                  </a:cubicBezTo>
                  <a:cubicBezTo>
                    <a:pt x="174" y="16"/>
                    <a:pt x="174" y="16"/>
                    <a:pt x="174" y="16"/>
                  </a:cubicBezTo>
                  <a:cubicBezTo>
                    <a:pt x="174" y="17"/>
                    <a:pt x="174" y="17"/>
                    <a:pt x="174" y="17"/>
                  </a:cubicBezTo>
                  <a:cubicBezTo>
                    <a:pt x="174" y="17"/>
                    <a:pt x="174" y="17"/>
                    <a:pt x="174" y="17"/>
                  </a:cubicBezTo>
                  <a:cubicBezTo>
                    <a:pt x="174" y="18"/>
                    <a:pt x="174" y="18"/>
                    <a:pt x="174" y="18"/>
                  </a:cubicBezTo>
                  <a:cubicBezTo>
                    <a:pt x="174" y="19"/>
                    <a:pt x="174" y="19"/>
                    <a:pt x="174" y="19"/>
                  </a:cubicBezTo>
                  <a:cubicBezTo>
                    <a:pt x="174" y="19"/>
                    <a:pt x="174" y="19"/>
                    <a:pt x="174" y="19"/>
                  </a:cubicBezTo>
                  <a:cubicBezTo>
                    <a:pt x="174" y="19"/>
                    <a:pt x="174" y="19"/>
                    <a:pt x="174" y="19"/>
                  </a:cubicBezTo>
                  <a:cubicBezTo>
                    <a:pt x="175" y="18"/>
                    <a:pt x="175" y="18"/>
                    <a:pt x="175" y="18"/>
                  </a:cubicBezTo>
                  <a:cubicBezTo>
                    <a:pt x="175" y="17"/>
                    <a:pt x="175" y="17"/>
                    <a:pt x="175" y="17"/>
                  </a:cubicBezTo>
                  <a:cubicBezTo>
                    <a:pt x="175" y="16"/>
                    <a:pt x="175" y="16"/>
                    <a:pt x="175" y="16"/>
                  </a:cubicBezTo>
                  <a:cubicBezTo>
                    <a:pt x="175" y="16"/>
                    <a:pt x="175" y="16"/>
                    <a:pt x="175" y="16"/>
                  </a:cubicBezTo>
                  <a:cubicBezTo>
                    <a:pt x="175" y="15"/>
                    <a:pt x="175" y="15"/>
                    <a:pt x="175" y="15"/>
                  </a:cubicBezTo>
                  <a:cubicBezTo>
                    <a:pt x="174" y="14"/>
                    <a:pt x="174" y="14"/>
                    <a:pt x="174" y="14"/>
                  </a:cubicBezTo>
                  <a:cubicBezTo>
                    <a:pt x="174" y="13"/>
                    <a:pt x="174" y="13"/>
                    <a:pt x="174" y="13"/>
                  </a:cubicBezTo>
                  <a:cubicBezTo>
                    <a:pt x="174" y="13"/>
                    <a:pt x="174" y="13"/>
                    <a:pt x="174" y="13"/>
                  </a:cubicBezTo>
                  <a:cubicBezTo>
                    <a:pt x="176" y="13"/>
                    <a:pt x="176" y="13"/>
                    <a:pt x="176" y="13"/>
                  </a:cubicBezTo>
                  <a:cubicBezTo>
                    <a:pt x="177" y="13"/>
                    <a:pt x="177" y="13"/>
                    <a:pt x="177" y="13"/>
                  </a:cubicBezTo>
                  <a:cubicBezTo>
                    <a:pt x="180" y="15"/>
                    <a:pt x="180" y="15"/>
                    <a:pt x="180" y="15"/>
                  </a:cubicBezTo>
                  <a:cubicBezTo>
                    <a:pt x="181" y="15"/>
                    <a:pt x="181" y="15"/>
                    <a:pt x="181" y="15"/>
                  </a:cubicBezTo>
                  <a:cubicBezTo>
                    <a:pt x="181" y="15"/>
                    <a:pt x="181" y="15"/>
                    <a:pt x="181" y="15"/>
                  </a:cubicBezTo>
                  <a:cubicBezTo>
                    <a:pt x="181" y="16"/>
                    <a:pt x="181" y="16"/>
                    <a:pt x="181" y="16"/>
                  </a:cubicBezTo>
                  <a:cubicBezTo>
                    <a:pt x="182" y="17"/>
                    <a:pt x="182" y="17"/>
                    <a:pt x="182" y="17"/>
                  </a:cubicBezTo>
                  <a:cubicBezTo>
                    <a:pt x="182" y="18"/>
                    <a:pt x="182" y="18"/>
                    <a:pt x="182" y="18"/>
                  </a:cubicBezTo>
                  <a:cubicBezTo>
                    <a:pt x="182" y="19"/>
                    <a:pt x="182" y="19"/>
                    <a:pt x="182" y="19"/>
                  </a:cubicBezTo>
                  <a:cubicBezTo>
                    <a:pt x="183" y="20"/>
                    <a:pt x="183" y="20"/>
                    <a:pt x="183" y="20"/>
                  </a:cubicBezTo>
                  <a:cubicBezTo>
                    <a:pt x="184" y="21"/>
                    <a:pt x="184" y="21"/>
                    <a:pt x="184" y="21"/>
                  </a:cubicBezTo>
                  <a:cubicBezTo>
                    <a:pt x="184" y="22"/>
                    <a:pt x="184" y="22"/>
                    <a:pt x="184" y="22"/>
                  </a:cubicBezTo>
                  <a:cubicBezTo>
                    <a:pt x="183" y="22"/>
                    <a:pt x="183" y="22"/>
                    <a:pt x="183" y="22"/>
                  </a:cubicBezTo>
                  <a:cubicBezTo>
                    <a:pt x="183" y="21"/>
                    <a:pt x="183" y="21"/>
                    <a:pt x="183" y="21"/>
                  </a:cubicBezTo>
                  <a:cubicBezTo>
                    <a:pt x="182" y="22"/>
                    <a:pt x="182" y="22"/>
                    <a:pt x="182" y="22"/>
                  </a:cubicBezTo>
                  <a:cubicBezTo>
                    <a:pt x="182" y="22"/>
                    <a:pt x="182" y="22"/>
                    <a:pt x="182" y="22"/>
                  </a:cubicBezTo>
                  <a:cubicBezTo>
                    <a:pt x="183" y="23"/>
                    <a:pt x="183" y="23"/>
                    <a:pt x="183" y="23"/>
                  </a:cubicBezTo>
                  <a:cubicBezTo>
                    <a:pt x="185" y="23"/>
                    <a:pt x="185" y="23"/>
                    <a:pt x="185" y="23"/>
                  </a:cubicBezTo>
                  <a:cubicBezTo>
                    <a:pt x="186" y="24"/>
                    <a:pt x="186" y="24"/>
                    <a:pt x="186" y="24"/>
                  </a:cubicBezTo>
                  <a:cubicBezTo>
                    <a:pt x="186" y="24"/>
                    <a:pt x="186" y="24"/>
                    <a:pt x="186" y="24"/>
                  </a:cubicBezTo>
                  <a:cubicBezTo>
                    <a:pt x="187" y="26"/>
                    <a:pt x="187" y="26"/>
                    <a:pt x="187" y="26"/>
                  </a:cubicBezTo>
                  <a:close/>
                  <a:moveTo>
                    <a:pt x="350" y="3"/>
                  </a:moveTo>
                  <a:cubicBezTo>
                    <a:pt x="350" y="2"/>
                    <a:pt x="350" y="2"/>
                    <a:pt x="350" y="2"/>
                  </a:cubicBezTo>
                  <a:cubicBezTo>
                    <a:pt x="351" y="1"/>
                    <a:pt x="351" y="1"/>
                    <a:pt x="351" y="1"/>
                  </a:cubicBezTo>
                  <a:cubicBezTo>
                    <a:pt x="351" y="1"/>
                    <a:pt x="351" y="1"/>
                    <a:pt x="351" y="1"/>
                  </a:cubicBezTo>
                  <a:cubicBezTo>
                    <a:pt x="352" y="1"/>
                    <a:pt x="352" y="1"/>
                    <a:pt x="352" y="1"/>
                  </a:cubicBezTo>
                  <a:cubicBezTo>
                    <a:pt x="352" y="2"/>
                    <a:pt x="352" y="2"/>
                    <a:pt x="352" y="2"/>
                  </a:cubicBezTo>
                  <a:cubicBezTo>
                    <a:pt x="351" y="2"/>
                    <a:pt x="351" y="2"/>
                    <a:pt x="351" y="2"/>
                  </a:cubicBezTo>
                  <a:cubicBezTo>
                    <a:pt x="351" y="3"/>
                    <a:pt x="351" y="3"/>
                    <a:pt x="351" y="3"/>
                  </a:cubicBezTo>
                  <a:cubicBezTo>
                    <a:pt x="350" y="3"/>
                    <a:pt x="350" y="3"/>
                    <a:pt x="350" y="3"/>
                  </a:cubicBezTo>
                  <a:close/>
                  <a:moveTo>
                    <a:pt x="359" y="17"/>
                  </a:moveTo>
                  <a:cubicBezTo>
                    <a:pt x="359" y="18"/>
                    <a:pt x="359" y="18"/>
                    <a:pt x="359" y="18"/>
                  </a:cubicBezTo>
                  <a:cubicBezTo>
                    <a:pt x="361" y="20"/>
                    <a:pt x="361" y="20"/>
                    <a:pt x="361" y="20"/>
                  </a:cubicBezTo>
                  <a:cubicBezTo>
                    <a:pt x="361" y="21"/>
                    <a:pt x="361" y="21"/>
                    <a:pt x="361" y="21"/>
                  </a:cubicBezTo>
                  <a:cubicBezTo>
                    <a:pt x="364" y="22"/>
                    <a:pt x="364" y="22"/>
                    <a:pt x="364" y="22"/>
                  </a:cubicBezTo>
                  <a:cubicBezTo>
                    <a:pt x="367" y="22"/>
                    <a:pt x="367" y="22"/>
                    <a:pt x="367" y="22"/>
                  </a:cubicBezTo>
                  <a:cubicBezTo>
                    <a:pt x="368" y="23"/>
                    <a:pt x="368" y="23"/>
                    <a:pt x="368" y="23"/>
                  </a:cubicBezTo>
                  <a:cubicBezTo>
                    <a:pt x="370" y="23"/>
                    <a:pt x="370" y="23"/>
                    <a:pt x="370" y="23"/>
                  </a:cubicBezTo>
                  <a:cubicBezTo>
                    <a:pt x="371" y="22"/>
                    <a:pt x="371" y="22"/>
                    <a:pt x="371" y="22"/>
                  </a:cubicBezTo>
                  <a:cubicBezTo>
                    <a:pt x="372" y="23"/>
                    <a:pt x="372" y="23"/>
                    <a:pt x="372" y="23"/>
                  </a:cubicBezTo>
                  <a:cubicBezTo>
                    <a:pt x="373" y="23"/>
                    <a:pt x="373" y="23"/>
                    <a:pt x="373" y="23"/>
                  </a:cubicBezTo>
                  <a:cubicBezTo>
                    <a:pt x="375" y="22"/>
                    <a:pt x="375" y="22"/>
                    <a:pt x="375" y="22"/>
                  </a:cubicBezTo>
                  <a:cubicBezTo>
                    <a:pt x="375" y="21"/>
                    <a:pt x="375" y="21"/>
                    <a:pt x="375" y="21"/>
                  </a:cubicBezTo>
                  <a:cubicBezTo>
                    <a:pt x="376" y="20"/>
                    <a:pt x="376" y="20"/>
                    <a:pt x="376" y="20"/>
                  </a:cubicBezTo>
                  <a:cubicBezTo>
                    <a:pt x="375" y="19"/>
                    <a:pt x="375" y="19"/>
                    <a:pt x="375" y="19"/>
                  </a:cubicBezTo>
                  <a:cubicBezTo>
                    <a:pt x="375" y="18"/>
                    <a:pt x="375" y="18"/>
                    <a:pt x="375" y="18"/>
                  </a:cubicBezTo>
                  <a:cubicBezTo>
                    <a:pt x="374" y="18"/>
                    <a:pt x="374" y="18"/>
                    <a:pt x="374" y="18"/>
                  </a:cubicBezTo>
                  <a:cubicBezTo>
                    <a:pt x="374" y="18"/>
                    <a:pt x="374" y="18"/>
                    <a:pt x="374" y="18"/>
                  </a:cubicBezTo>
                  <a:cubicBezTo>
                    <a:pt x="374" y="17"/>
                    <a:pt x="374" y="17"/>
                    <a:pt x="374" y="17"/>
                  </a:cubicBezTo>
                  <a:cubicBezTo>
                    <a:pt x="373" y="17"/>
                    <a:pt x="373" y="17"/>
                    <a:pt x="373" y="17"/>
                  </a:cubicBezTo>
                  <a:cubicBezTo>
                    <a:pt x="373" y="17"/>
                    <a:pt x="373" y="17"/>
                    <a:pt x="373" y="17"/>
                  </a:cubicBezTo>
                  <a:cubicBezTo>
                    <a:pt x="371" y="17"/>
                    <a:pt x="371" y="17"/>
                    <a:pt x="371" y="17"/>
                  </a:cubicBezTo>
                  <a:cubicBezTo>
                    <a:pt x="369" y="17"/>
                    <a:pt x="369" y="17"/>
                    <a:pt x="369" y="17"/>
                  </a:cubicBezTo>
                  <a:cubicBezTo>
                    <a:pt x="368" y="18"/>
                    <a:pt x="368" y="18"/>
                    <a:pt x="368" y="18"/>
                  </a:cubicBezTo>
                  <a:cubicBezTo>
                    <a:pt x="367" y="18"/>
                    <a:pt x="367" y="18"/>
                    <a:pt x="367" y="18"/>
                  </a:cubicBezTo>
                  <a:cubicBezTo>
                    <a:pt x="367" y="18"/>
                    <a:pt x="367" y="18"/>
                    <a:pt x="367" y="18"/>
                  </a:cubicBezTo>
                  <a:cubicBezTo>
                    <a:pt x="366" y="17"/>
                    <a:pt x="366" y="17"/>
                    <a:pt x="366" y="17"/>
                  </a:cubicBezTo>
                  <a:cubicBezTo>
                    <a:pt x="366" y="17"/>
                    <a:pt x="366" y="17"/>
                    <a:pt x="366" y="17"/>
                  </a:cubicBezTo>
                  <a:cubicBezTo>
                    <a:pt x="365" y="17"/>
                    <a:pt x="365" y="17"/>
                    <a:pt x="365" y="17"/>
                  </a:cubicBezTo>
                  <a:cubicBezTo>
                    <a:pt x="363" y="17"/>
                    <a:pt x="363" y="17"/>
                    <a:pt x="363" y="17"/>
                  </a:cubicBezTo>
                  <a:cubicBezTo>
                    <a:pt x="363" y="17"/>
                    <a:pt x="363" y="17"/>
                    <a:pt x="363" y="17"/>
                  </a:cubicBezTo>
                  <a:cubicBezTo>
                    <a:pt x="363" y="18"/>
                    <a:pt x="363" y="18"/>
                    <a:pt x="363" y="18"/>
                  </a:cubicBezTo>
                  <a:cubicBezTo>
                    <a:pt x="362" y="18"/>
                    <a:pt x="362" y="18"/>
                    <a:pt x="362" y="18"/>
                  </a:cubicBezTo>
                  <a:cubicBezTo>
                    <a:pt x="361" y="18"/>
                    <a:pt x="361" y="18"/>
                    <a:pt x="361" y="18"/>
                  </a:cubicBezTo>
                  <a:cubicBezTo>
                    <a:pt x="360" y="18"/>
                    <a:pt x="360" y="18"/>
                    <a:pt x="360" y="18"/>
                  </a:cubicBezTo>
                  <a:cubicBezTo>
                    <a:pt x="360" y="17"/>
                    <a:pt x="360" y="17"/>
                    <a:pt x="360" y="17"/>
                  </a:cubicBezTo>
                  <a:cubicBezTo>
                    <a:pt x="359" y="17"/>
                    <a:pt x="359" y="17"/>
                    <a:pt x="359" y="17"/>
                  </a:cubicBezTo>
                  <a:close/>
                  <a:moveTo>
                    <a:pt x="325" y="31"/>
                  </a:moveTo>
                  <a:cubicBezTo>
                    <a:pt x="324" y="29"/>
                    <a:pt x="324" y="29"/>
                    <a:pt x="324" y="29"/>
                  </a:cubicBezTo>
                  <a:cubicBezTo>
                    <a:pt x="324" y="28"/>
                    <a:pt x="324" y="28"/>
                    <a:pt x="324" y="28"/>
                  </a:cubicBezTo>
                  <a:cubicBezTo>
                    <a:pt x="323" y="27"/>
                    <a:pt x="323" y="27"/>
                    <a:pt x="323" y="27"/>
                  </a:cubicBezTo>
                  <a:cubicBezTo>
                    <a:pt x="321" y="27"/>
                    <a:pt x="321" y="27"/>
                    <a:pt x="321" y="27"/>
                  </a:cubicBezTo>
                  <a:cubicBezTo>
                    <a:pt x="321" y="26"/>
                    <a:pt x="321" y="26"/>
                    <a:pt x="321" y="26"/>
                  </a:cubicBezTo>
                  <a:cubicBezTo>
                    <a:pt x="320" y="26"/>
                    <a:pt x="320" y="26"/>
                    <a:pt x="320" y="26"/>
                  </a:cubicBezTo>
                  <a:cubicBezTo>
                    <a:pt x="319" y="25"/>
                    <a:pt x="319" y="25"/>
                    <a:pt x="319" y="25"/>
                  </a:cubicBezTo>
                  <a:cubicBezTo>
                    <a:pt x="320" y="26"/>
                    <a:pt x="320" y="26"/>
                    <a:pt x="320" y="26"/>
                  </a:cubicBezTo>
                  <a:cubicBezTo>
                    <a:pt x="320" y="27"/>
                    <a:pt x="320" y="27"/>
                    <a:pt x="320" y="27"/>
                  </a:cubicBezTo>
                  <a:cubicBezTo>
                    <a:pt x="322" y="28"/>
                    <a:pt x="322" y="28"/>
                    <a:pt x="322" y="28"/>
                  </a:cubicBezTo>
                  <a:cubicBezTo>
                    <a:pt x="323" y="30"/>
                    <a:pt x="323" y="30"/>
                    <a:pt x="323" y="30"/>
                  </a:cubicBezTo>
                  <a:cubicBezTo>
                    <a:pt x="324" y="32"/>
                    <a:pt x="324" y="32"/>
                    <a:pt x="324" y="32"/>
                  </a:cubicBezTo>
                  <a:cubicBezTo>
                    <a:pt x="324" y="32"/>
                    <a:pt x="324" y="32"/>
                    <a:pt x="324" y="32"/>
                  </a:cubicBezTo>
                  <a:cubicBezTo>
                    <a:pt x="325" y="32"/>
                    <a:pt x="325" y="32"/>
                    <a:pt x="325" y="32"/>
                  </a:cubicBezTo>
                  <a:cubicBezTo>
                    <a:pt x="325" y="31"/>
                    <a:pt x="325" y="31"/>
                    <a:pt x="325" y="31"/>
                  </a:cubicBezTo>
                  <a:close/>
                  <a:moveTo>
                    <a:pt x="342" y="32"/>
                  </a:moveTo>
                  <a:cubicBezTo>
                    <a:pt x="342" y="32"/>
                    <a:pt x="342" y="32"/>
                    <a:pt x="342" y="32"/>
                  </a:cubicBezTo>
                  <a:cubicBezTo>
                    <a:pt x="341" y="32"/>
                    <a:pt x="341" y="32"/>
                    <a:pt x="341" y="32"/>
                  </a:cubicBezTo>
                  <a:cubicBezTo>
                    <a:pt x="341" y="32"/>
                    <a:pt x="341" y="32"/>
                    <a:pt x="341" y="32"/>
                  </a:cubicBezTo>
                  <a:cubicBezTo>
                    <a:pt x="341" y="31"/>
                    <a:pt x="341" y="31"/>
                    <a:pt x="341" y="31"/>
                  </a:cubicBezTo>
                  <a:cubicBezTo>
                    <a:pt x="342" y="31"/>
                    <a:pt x="342" y="31"/>
                    <a:pt x="342" y="31"/>
                  </a:cubicBezTo>
                  <a:cubicBezTo>
                    <a:pt x="342" y="32"/>
                    <a:pt x="342" y="32"/>
                    <a:pt x="342" y="32"/>
                  </a:cubicBezTo>
                  <a:cubicBezTo>
                    <a:pt x="343" y="32"/>
                    <a:pt x="343" y="32"/>
                    <a:pt x="343" y="32"/>
                  </a:cubicBezTo>
                  <a:cubicBezTo>
                    <a:pt x="343" y="33"/>
                    <a:pt x="343" y="33"/>
                    <a:pt x="343" y="33"/>
                  </a:cubicBezTo>
                  <a:cubicBezTo>
                    <a:pt x="343" y="33"/>
                    <a:pt x="343" y="33"/>
                    <a:pt x="343" y="33"/>
                  </a:cubicBezTo>
                  <a:cubicBezTo>
                    <a:pt x="344" y="33"/>
                    <a:pt x="344" y="33"/>
                    <a:pt x="344" y="33"/>
                  </a:cubicBezTo>
                  <a:cubicBezTo>
                    <a:pt x="345" y="32"/>
                    <a:pt x="345" y="32"/>
                    <a:pt x="345" y="32"/>
                  </a:cubicBezTo>
                  <a:cubicBezTo>
                    <a:pt x="346" y="30"/>
                    <a:pt x="346" y="30"/>
                    <a:pt x="346" y="30"/>
                  </a:cubicBezTo>
                  <a:cubicBezTo>
                    <a:pt x="347" y="29"/>
                    <a:pt x="347" y="29"/>
                    <a:pt x="347" y="29"/>
                  </a:cubicBezTo>
                  <a:cubicBezTo>
                    <a:pt x="348" y="29"/>
                    <a:pt x="348" y="29"/>
                    <a:pt x="348" y="29"/>
                  </a:cubicBezTo>
                  <a:cubicBezTo>
                    <a:pt x="349" y="28"/>
                    <a:pt x="349" y="28"/>
                    <a:pt x="349" y="28"/>
                  </a:cubicBezTo>
                  <a:cubicBezTo>
                    <a:pt x="349" y="29"/>
                    <a:pt x="349" y="29"/>
                    <a:pt x="349" y="29"/>
                  </a:cubicBezTo>
                  <a:cubicBezTo>
                    <a:pt x="349" y="29"/>
                    <a:pt x="349" y="29"/>
                    <a:pt x="349" y="29"/>
                  </a:cubicBezTo>
                  <a:cubicBezTo>
                    <a:pt x="350" y="29"/>
                    <a:pt x="350" y="29"/>
                    <a:pt x="350" y="29"/>
                  </a:cubicBezTo>
                  <a:cubicBezTo>
                    <a:pt x="350" y="30"/>
                    <a:pt x="350" y="30"/>
                    <a:pt x="350" y="30"/>
                  </a:cubicBezTo>
                  <a:cubicBezTo>
                    <a:pt x="351" y="29"/>
                    <a:pt x="351" y="29"/>
                    <a:pt x="351" y="29"/>
                  </a:cubicBezTo>
                  <a:cubicBezTo>
                    <a:pt x="351" y="29"/>
                    <a:pt x="351" y="29"/>
                    <a:pt x="351" y="29"/>
                  </a:cubicBezTo>
                  <a:cubicBezTo>
                    <a:pt x="353" y="28"/>
                    <a:pt x="353" y="28"/>
                    <a:pt x="353" y="28"/>
                  </a:cubicBezTo>
                  <a:cubicBezTo>
                    <a:pt x="353" y="27"/>
                    <a:pt x="353" y="27"/>
                    <a:pt x="353" y="27"/>
                  </a:cubicBezTo>
                  <a:cubicBezTo>
                    <a:pt x="353" y="27"/>
                    <a:pt x="353" y="27"/>
                    <a:pt x="353" y="27"/>
                  </a:cubicBezTo>
                  <a:cubicBezTo>
                    <a:pt x="352" y="27"/>
                    <a:pt x="352" y="27"/>
                    <a:pt x="352" y="27"/>
                  </a:cubicBezTo>
                  <a:cubicBezTo>
                    <a:pt x="350" y="28"/>
                    <a:pt x="350" y="28"/>
                    <a:pt x="350" y="28"/>
                  </a:cubicBezTo>
                  <a:cubicBezTo>
                    <a:pt x="349" y="27"/>
                    <a:pt x="349" y="27"/>
                    <a:pt x="349" y="27"/>
                  </a:cubicBezTo>
                  <a:cubicBezTo>
                    <a:pt x="348" y="26"/>
                    <a:pt x="348" y="26"/>
                    <a:pt x="348" y="26"/>
                  </a:cubicBezTo>
                  <a:cubicBezTo>
                    <a:pt x="347" y="26"/>
                    <a:pt x="347" y="26"/>
                    <a:pt x="347" y="26"/>
                  </a:cubicBezTo>
                  <a:cubicBezTo>
                    <a:pt x="346" y="26"/>
                    <a:pt x="346" y="26"/>
                    <a:pt x="346" y="26"/>
                  </a:cubicBezTo>
                  <a:cubicBezTo>
                    <a:pt x="346" y="25"/>
                    <a:pt x="346" y="25"/>
                    <a:pt x="346" y="25"/>
                  </a:cubicBezTo>
                  <a:cubicBezTo>
                    <a:pt x="345" y="24"/>
                    <a:pt x="345" y="24"/>
                    <a:pt x="345" y="24"/>
                  </a:cubicBezTo>
                  <a:cubicBezTo>
                    <a:pt x="344" y="24"/>
                    <a:pt x="344" y="24"/>
                    <a:pt x="344" y="24"/>
                  </a:cubicBezTo>
                  <a:cubicBezTo>
                    <a:pt x="343" y="23"/>
                    <a:pt x="343" y="23"/>
                    <a:pt x="343" y="23"/>
                  </a:cubicBezTo>
                  <a:cubicBezTo>
                    <a:pt x="343" y="22"/>
                    <a:pt x="343" y="22"/>
                    <a:pt x="343" y="22"/>
                  </a:cubicBezTo>
                  <a:cubicBezTo>
                    <a:pt x="343" y="21"/>
                    <a:pt x="343" y="21"/>
                    <a:pt x="343" y="21"/>
                  </a:cubicBezTo>
                  <a:cubicBezTo>
                    <a:pt x="342" y="20"/>
                    <a:pt x="342" y="20"/>
                    <a:pt x="342" y="20"/>
                  </a:cubicBezTo>
                  <a:cubicBezTo>
                    <a:pt x="341" y="20"/>
                    <a:pt x="341" y="20"/>
                    <a:pt x="341" y="20"/>
                  </a:cubicBezTo>
                  <a:cubicBezTo>
                    <a:pt x="341" y="20"/>
                    <a:pt x="341" y="20"/>
                    <a:pt x="341" y="20"/>
                  </a:cubicBezTo>
                  <a:cubicBezTo>
                    <a:pt x="342" y="19"/>
                    <a:pt x="342" y="19"/>
                    <a:pt x="342" y="19"/>
                  </a:cubicBezTo>
                  <a:cubicBezTo>
                    <a:pt x="342" y="19"/>
                    <a:pt x="342" y="19"/>
                    <a:pt x="342" y="19"/>
                  </a:cubicBezTo>
                  <a:cubicBezTo>
                    <a:pt x="342" y="18"/>
                    <a:pt x="342" y="18"/>
                    <a:pt x="342" y="18"/>
                  </a:cubicBezTo>
                  <a:cubicBezTo>
                    <a:pt x="342" y="18"/>
                    <a:pt x="342" y="18"/>
                    <a:pt x="342" y="18"/>
                  </a:cubicBezTo>
                  <a:cubicBezTo>
                    <a:pt x="342" y="18"/>
                    <a:pt x="342" y="18"/>
                    <a:pt x="342" y="18"/>
                  </a:cubicBezTo>
                  <a:cubicBezTo>
                    <a:pt x="342" y="17"/>
                    <a:pt x="342" y="17"/>
                    <a:pt x="342" y="17"/>
                  </a:cubicBezTo>
                  <a:cubicBezTo>
                    <a:pt x="341" y="17"/>
                    <a:pt x="341" y="17"/>
                    <a:pt x="341" y="17"/>
                  </a:cubicBezTo>
                  <a:cubicBezTo>
                    <a:pt x="339" y="17"/>
                    <a:pt x="339" y="17"/>
                    <a:pt x="339" y="17"/>
                  </a:cubicBezTo>
                  <a:cubicBezTo>
                    <a:pt x="338" y="17"/>
                    <a:pt x="338" y="17"/>
                    <a:pt x="338" y="17"/>
                  </a:cubicBezTo>
                  <a:cubicBezTo>
                    <a:pt x="338" y="16"/>
                    <a:pt x="338" y="16"/>
                    <a:pt x="338" y="16"/>
                  </a:cubicBezTo>
                  <a:cubicBezTo>
                    <a:pt x="337" y="16"/>
                    <a:pt x="337" y="16"/>
                    <a:pt x="337" y="16"/>
                  </a:cubicBezTo>
                  <a:cubicBezTo>
                    <a:pt x="336" y="16"/>
                    <a:pt x="336" y="16"/>
                    <a:pt x="336" y="16"/>
                  </a:cubicBezTo>
                  <a:cubicBezTo>
                    <a:pt x="335" y="16"/>
                    <a:pt x="335" y="16"/>
                    <a:pt x="335" y="16"/>
                  </a:cubicBezTo>
                  <a:cubicBezTo>
                    <a:pt x="337" y="17"/>
                    <a:pt x="337" y="17"/>
                    <a:pt x="337" y="17"/>
                  </a:cubicBezTo>
                  <a:cubicBezTo>
                    <a:pt x="338" y="17"/>
                    <a:pt x="338" y="17"/>
                    <a:pt x="338" y="17"/>
                  </a:cubicBezTo>
                  <a:cubicBezTo>
                    <a:pt x="338" y="18"/>
                    <a:pt x="338" y="18"/>
                    <a:pt x="338" y="18"/>
                  </a:cubicBezTo>
                  <a:cubicBezTo>
                    <a:pt x="337" y="18"/>
                    <a:pt x="337" y="18"/>
                    <a:pt x="337" y="18"/>
                  </a:cubicBezTo>
                  <a:cubicBezTo>
                    <a:pt x="337" y="18"/>
                    <a:pt x="337" y="18"/>
                    <a:pt x="337" y="18"/>
                  </a:cubicBezTo>
                  <a:cubicBezTo>
                    <a:pt x="336" y="18"/>
                    <a:pt x="336" y="18"/>
                    <a:pt x="336" y="18"/>
                  </a:cubicBezTo>
                  <a:cubicBezTo>
                    <a:pt x="335" y="18"/>
                    <a:pt x="335" y="18"/>
                    <a:pt x="335" y="18"/>
                  </a:cubicBezTo>
                  <a:cubicBezTo>
                    <a:pt x="336" y="19"/>
                    <a:pt x="336" y="19"/>
                    <a:pt x="336" y="19"/>
                  </a:cubicBezTo>
                  <a:cubicBezTo>
                    <a:pt x="336" y="20"/>
                    <a:pt x="336" y="20"/>
                    <a:pt x="336" y="20"/>
                  </a:cubicBezTo>
                  <a:cubicBezTo>
                    <a:pt x="336" y="21"/>
                    <a:pt x="336" y="21"/>
                    <a:pt x="336" y="21"/>
                  </a:cubicBezTo>
                  <a:cubicBezTo>
                    <a:pt x="338" y="22"/>
                    <a:pt x="338" y="22"/>
                    <a:pt x="338" y="22"/>
                  </a:cubicBezTo>
                  <a:cubicBezTo>
                    <a:pt x="338" y="23"/>
                    <a:pt x="338" y="23"/>
                    <a:pt x="338" y="23"/>
                  </a:cubicBezTo>
                  <a:cubicBezTo>
                    <a:pt x="338" y="23"/>
                    <a:pt x="338" y="23"/>
                    <a:pt x="338" y="23"/>
                  </a:cubicBezTo>
                  <a:cubicBezTo>
                    <a:pt x="337" y="23"/>
                    <a:pt x="337" y="23"/>
                    <a:pt x="337" y="23"/>
                  </a:cubicBezTo>
                  <a:cubicBezTo>
                    <a:pt x="336" y="22"/>
                    <a:pt x="336" y="22"/>
                    <a:pt x="336" y="22"/>
                  </a:cubicBezTo>
                  <a:cubicBezTo>
                    <a:pt x="335" y="21"/>
                    <a:pt x="335" y="21"/>
                    <a:pt x="335" y="21"/>
                  </a:cubicBezTo>
                  <a:cubicBezTo>
                    <a:pt x="334" y="21"/>
                    <a:pt x="334" y="21"/>
                    <a:pt x="334" y="21"/>
                  </a:cubicBezTo>
                  <a:cubicBezTo>
                    <a:pt x="334" y="21"/>
                    <a:pt x="334" y="21"/>
                    <a:pt x="334" y="21"/>
                  </a:cubicBezTo>
                  <a:cubicBezTo>
                    <a:pt x="333" y="21"/>
                    <a:pt x="333" y="21"/>
                    <a:pt x="333" y="21"/>
                  </a:cubicBezTo>
                  <a:cubicBezTo>
                    <a:pt x="333" y="21"/>
                    <a:pt x="333" y="21"/>
                    <a:pt x="333" y="21"/>
                  </a:cubicBezTo>
                  <a:cubicBezTo>
                    <a:pt x="332" y="21"/>
                    <a:pt x="332" y="21"/>
                    <a:pt x="332" y="21"/>
                  </a:cubicBezTo>
                  <a:cubicBezTo>
                    <a:pt x="332" y="20"/>
                    <a:pt x="332" y="20"/>
                    <a:pt x="332" y="20"/>
                  </a:cubicBezTo>
                  <a:cubicBezTo>
                    <a:pt x="332" y="19"/>
                    <a:pt x="332" y="19"/>
                    <a:pt x="332" y="19"/>
                  </a:cubicBezTo>
                  <a:cubicBezTo>
                    <a:pt x="331" y="19"/>
                    <a:pt x="331" y="19"/>
                    <a:pt x="331" y="19"/>
                  </a:cubicBezTo>
                  <a:cubicBezTo>
                    <a:pt x="330" y="18"/>
                    <a:pt x="330" y="18"/>
                    <a:pt x="330" y="18"/>
                  </a:cubicBezTo>
                  <a:cubicBezTo>
                    <a:pt x="329" y="18"/>
                    <a:pt x="329" y="18"/>
                    <a:pt x="329" y="18"/>
                  </a:cubicBezTo>
                  <a:cubicBezTo>
                    <a:pt x="328" y="18"/>
                    <a:pt x="328" y="18"/>
                    <a:pt x="328" y="18"/>
                  </a:cubicBezTo>
                  <a:cubicBezTo>
                    <a:pt x="328" y="17"/>
                    <a:pt x="328" y="17"/>
                    <a:pt x="328" y="17"/>
                  </a:cubicBezTo>
                  <a:cubicBezTo>
                    <a:pt x="327" y="18"/>
                    <a:pt x="327" y="18"/>
                    <a:pt x="327" y="18"/>
                  </a:cubicBezTo>
                  <a:cubicBezTo>
                    <a:pt x="326" y="18"/>
                    <a:pt x="326" y="18"/>
                    <a:pt x="326" y="18"/>
                  </a:cubicBezTo>
                  <a:cubicBezTo>
                    <a:pt x="326" y="19"/>
                    <a:pt x="326" y="19"/>
                    <a:pt x="326" y="19"/>
                  </a:cubicBezTo>
                  <a:cubicBezTo>
                    <a:pt x="326" y="20"/>
                    <a:pt x="326" y="20"/>
                    <a:pt x="326" y="20"/>
                  </a:cubicBezTo>
                  <a:cubicBezTo>
                    <a:pt x="326" y="21"/>
                    <a:pt x="326" y="21"/>
                    <a:pt x="326" y="21"/>
                  </a:cubicBezTo>
                  <a:cubicBezTo>
                    <a:pt x="325" y="22"/>
                    <a:pt x="325" y="22"/>
                    <a:pt x="325" y="22"/>
                  </a:cubicBezTo>
                  <a:cubicBezTo>
                    <a:pt x="324" y="22"/>
                    <a:pt x="324" y="22"/>
                    <a:pt x="324" y="22"/>
                  </a:cubicBezTo>
                  <a:cubicBezTo>
                    <a:pt x="324" y="23"/>
                    <a:pt x="324" y="23"/>
                    <a:pt x="324" y="23"/>
                  </a:cubicBezTo>
                  <a:cubicBezTo>
                    <a:pt x="325" y="24"/>
                    <a:pt x="325" y="24"/>
                    <a:pt x="325" y="24"/>
                  </a:cubicBezTo>
                  <a:cubicBezTo>
                    <a:pt x="326" y="24"/>
                    <a:pt x="326" y="24"/>
                    <a:pt x="326" y="24"/>
                  </a:cubicBezTo>
                  <a:cubicBezTo>
                    <a:pt x="327" y="25"/>
                    <a:pt x="327" y="25"/>
                    <a:pt x="327" y="25"/>
                  </a:cubicBezTo>
                  <a:cubicBezTo>
                    <a:pt x="326" y="25"/>
                    <a:pt x="326" y="25"/>
                    <a:pt x="326" y="25"/>
                  </a:cubicBezTo>
                  <a:cubicBezTo>
                    <a:pt x="326" y="25"/>
                    <a:pt x="326" y="25"/>
                    <a:pt x="326" y="25"/>
                  </a:cubicBezTo>
                  <a:cubicBezTo>
                    <a:pt x="326" y="26"/>
                    <a:pt x="326" y="26"/>
                    <a:pt x="326" y="26"/>
                  </a:cubicBezTo>
                  <a:cubicBezTo>
                    <a:pt x="327" y="26"/>
                    <a:pt x="327" y="26"/>
                    <a:pt x="327" y="26"/>
                  </a:cubicBezTo>
                  <a:cubicBezTo>
                    <a:pt x="327" y="27"/>
                    <a:pt x="327" y="27"/>
                    <a:pt x="327" y="27"/>
                  </a:cubicBezTo>
                  <a:cubicBezTo>
                    <a:pt x="327" y="27"/>
                    <a:pt x="327" y="27"/>
                    <a:pt x="327" y="27"/>
                  </a:cubicBezTo>
                  <a:cubicBezTo>
                    <a:pt x="327" y="28"/>
                    <a:pt x="327" y="28"/>
                    <a:pt x="327" y="28"/>
                  </a:cubicBezTo>
                  <a:cubicBezTo>
                    <a:pt x="328" y="28"/>
                    <a:pt x="328" y="28"/>
                    <a:pt x="328" y="28"/>
                  </a:cubicBezTo>
                  <a:cubicBezTo>
                    <a:pt x="329" y="29"/>
                    <a:pt x="329" y="29"/>
                    <a:pt x="329" y="29"/>
                  </a:cubicBezTo>
                  <a:cubicBezTo>
                    <a:pt x="329" y="29"/>
                    <a:pt x="329" y="29"/>
                    <a:pt x="329" y="29"/>
                  </a:cubicBezTo>
                  <a:cubicBezTo>
                    <a:pt x="329" y="29"/>
                    <a:pt x="329" y="29"/>
                    <a:pt x="329" y="29"/>
                  </a:cubicBezTo>
                  <a:cubicBezTo>
                    <a:pt x="329" y="29"/>
                    <a:pt x="329" y="29"/>
                    <a:pt x="329" y="29"/>
                  </a:cubicBezTo>
                  <a:cubicBezTo>
                    <a:pt x="330" y="29"/>
                    <a:pt x="330" y="29"/>
                    <a:pt x="330" y="29"/>
                  </a:cubicBezTo>
                  <a:cubicBezTo>
                    <a:pt x="330" y="30"/>
                    <a:pt x="330" y="30"/>
                    <a:pt x="330" y="30"/>
                  </a:cubicBezTo>
                  <a:cubicBezTo>
                    <a:pt x="330" y="30"/>
                    <a:pt x="330" y="30"/>
                    <a:pt x="330" y="30"/>
                  </a:cubicBezTo>
                  <a:cubicBezTo>
                    <a:pt x="329" y="30"/>
                    <a:pt x="329" y="30"/>
                    <a:pt x="329" y="30"/>
                  </a:cubicBezTo>
                  <a:cubicBezTo>
                    <a:pt x="329" y="30"/>
                    <a:pt x="329" y="30"/>
                    <a:pt x="329" y="30"/>
                  </a:cubicBezTo>
                  <a:cubicBezTo>
                    <a:pt x="329" y="30"/>
                    <a:pt x="329" y="30"/>
                    <a:pt x="329" y="30"/>
                  </a:cubicBezTo>
                  <a:cubicBezTo>
                    <a:pt x="329" y="31"/>
                    <a:pt x="329" y="31"/>
                    <a:pt x="329" y="31"/>
                  </a:cubicBezTo>
                  <a:cubicBezTo>
                    <a:pt x="332" y="33"/>
                    <a:pt x="332" y="33"/>
                    <a:pt x="332" y="33"/>
                  </a:cubicBezTo>
                  <a:cubicBezTo>
                    <a:pt x="333" y="33"/>
                    <a:pt x="333" y="33"/>
                    <a:pt x="333" y="33"/>
                  </a:cubicBezTo>
                  <a:cubicBezTo>
                    <a:pt x="334" y="33"/>
                    <a:pt x="334" y="33"/>
                    <a:pt x="334" y="33"/>
                  </a:cubicBezTo>
                  <a:cubicBezTo>
                    <a:pt x="335" y="34"/>
                    <a:pt x="335" y="34"/>
                    <a:pt x="335" y="34"/>
                  </a:cubicBezTo>
                  <a:cubicBezTo>
                    <a:pt x="336" y="34"/>
                    <a:pt x="336" y="34"/>
                    <a:pt x="336" y="34"/>
                  </a:cubicBezTo>
                  <a:cubicBezTo>
                    <a:pt x="336" y="35"/>
                    <a:pt x="336" y="35"/>
                    <a:pt x="336" y="35"/>
                  </a:cubicBezTo>
                  <a:cubicBezTo>
                    <a:pt x="337" y="35"/>
                    <a:pt x="337" y="35"/>
                    <a:pt x="337" y="35"/>
                  </a:cubicBezTo>
                  <a:cubicBezTo>
                    <a:pt x="338" y="35"/>
                    <a:pt x="338" y="35"/>
                    <a:pt x="338" y="35"/>
                  </a:cubicBezTo>
                  <a:cubicBezTo>
                    <a:pt x="339" y="35"/>
                    <a:pt x="339" y="35"/>
                    <a:pt x="339" y="35"/>
                  </a:cubicBezTo>
                  <a:cubicBezTo>
                    <a:pt x="341" y="35"/>
                    <a:pt x="341" y="35"/>
                    <a:pt x="341" y="35"/>
                  </a:cubicBezTo>
                  <a:cubicBezTo>
                    <a:pt x="342" y="36"/>
                    <a:pt x="342" y="36"/>
                    <a:pt x="342" y="36"/>
                  </a:cubicBezTo>
                  <a:cubicBezTo>
                    <a:pt x="342" y="35"/>
                    <a:pt x="342" y="35"/>
                    <a:pt x="342" y="35"/>
                  </a:cubicBezTo>
                  <a:cubicBezTo>
                    <a:pt x="343" y="35"/>
                    <a:pt x="343" y="35"/>
                    <a:pt x="343" y="35"/>
                  </a:cubicBezTo>
                  <a:cubicBezTo>
                    <a:pt x="343" y="34"/>
                    <a:pt x="343" y="34"/>
                    <a:pt x="343" y="34"/>
                  </a:cubicBezTo>
                  <a:cubicBezTo>
                    <a:pt x="342" y="33"/>
                    <a:pt x="342" y="33"/>
                    <a:pt x="342" y="33"/>
                  </a:cubicBezTo>
                  <a:cubicBezTo>
                    <a:pt x="342" y="32"/>
                    <a:pt x="342" y="32"/>
                    <a:pt x="342" y="32"/>
                  </a:cubicBezTo>
                  <a:close/>
                  <a:moveTo>
                    <a:pt x="343" y="17"/>
                  </a:moveTo>
                  <a:cubicBezTo>
                    <a:pt x="344" y="17"/>
                    <a:pt x="344" y="17"/>
                    <a:pt x="344" y="17"/>
                  </a:cubicBezTo>
                  <a:cubicBezTo>
                    <a:pt x="345" y="17"/>
                    <a:pt x="345" y="17"/>
                    <a:pt x="345" y="17"/>
                  </a:cubicBezTo>
                  <a:cubicBezTo>
                    <a:pt x="346" y="17"/>
                    <a:pt x="346" y="17"/>
                    <a:pt x="346" y="17"/>
                  </a:cubicBezTo>
                  <a:cubicBezTo>
                    <a:pt x="348" y="18"/>
                    <a:pt x="348" y="18"/>
                    <a:pt x="348" y="18"/>
                  </a:cubicBezTo>
                  <a:cubicBezTo>
                    <a:pt x="349" y="18"/>
                    <a:pt x="349" y="18"/>
                    <a:pt x="349" y="18"/>
                  </a:cubicBezTo>
                  <a:cubicBezTo>
                    <a:pt x="350" y="18"/>
                    <a:pt x="350" y="18"/>
                    <a:pt x="350" y="18"/>
                  </a:cubicBezTo>
                  <a:cubicBezTo>
                    <a:pt x="352" y="18"/>
                    <a:pt x="352" y="18"/>
                    <a:pt x="352" y="18"/>
                  </a:cubicBezTo>
                  <a:cubicBezTo>
                    <a:pt x="355" y="19"/>
                    <a:pt x="355" y="19"/>
                    <a:pt x="355" y="19"/>
                  </a:cubicBezTo>
                  <a:cubicBezTo>
                    <a:pt x="355" y="19"/>
                    <a:pt x="355" y="19"/>
                    <a:pt x="355" y="19"/>
                  </a:cubicBezTo>
                  <a:cubicBezTo>
                    <a:pt x="354" y="19"/>
                    <a:pt x="354" y="19"/>
                    <a:pt x="354" y="19"/>
                  </a:cubicBezTo>
                  <a:cubicBezTo>
                    <a:pt x="353" y="20"/>
                    <a:pt x="353" y="20"/>
                    <a:pt x="353" y="20"/>
                  </a:cubicBezTo>
                  <a:cubicBezTo>
                    <a:pt x="353" y="21"/>
                    <a:pt x="353" y="21"/>
                    <a:pt x="353" y="21"/>
                  </a:cubicBezTo>
                  <a:cubicBezTo>
                    <a:pt x="354" y="22"/>
                    <a:pt x="354" y="22"/>
                    <a:pt x="354" y="22"/>
                  </a:cubicBezTo>
                  <a:cubicBezTo>
                    <a:pt x="355" y="22"/>
                    <a:pt x="355" y="22"/>
                    <a:pt x="355" y="22"/>
                  </a:cubicBezTo>
                  <a:cubicBezTo>
                    <a:pt x="355" y="23"/>
                    <a:pt x="355" y="23"/>
                    <a:pt x="355" y="23"/>
                  </a:cubicBezTo>
                  <a:cubicBezTo>
                    <a:pt x="355" y="23"/>
                    <a:pt x="355" y="23"/>
                    <a:pt x="355" y="23"/>
                  </a:cubicBezTo>
                  <a:cubicBezTo>
                    <a:pt x="355" y="24"/>
                    <a:pt x="355" y="24"/>
                    <a:pt x="355" y="24"/>
                  </a:cubicBezTo>
                  <a:cubicBezTo>
                    <a:pt x="355" y="25"/>
                    <a:pt x="355" y="25"/>
                    <a:pt x="355" y="25"/>
                  </a:cubicBezTo>
                  <a:cubicBezTo>
                    <a:pt x="354" y="26"/>
                    <a:pt x="354" y="26"/>
                    <a:pt x="354" y="26"/>
                  </a:cubicBezTo>
                  <a:cubicBezTo>
                    <a:pt x="353" y="26"/>
                    <a:pt x="353" y="26"/>
                    <a:pt x="353" y="26"/>
                  </a:cubicBezTo>
                  <a:cubicBezTo>
                    <a:pt x="353" y="26"/>
                    <a:pt x="353" y="26"/>
                    <a:pt x="353" y="26"/>
                  </a:cubicBezTo>
                  <a:cubicBezTo>
                    <a:pt x="352" y="26"/>
                    <a:pt x="352" y="26"/>
                    <a:pt x="352" y="26"/>
                  </a:cubicBezTo>
                  <a:cubicBezTo>
                    <a:pt x="351" y="26"/>
                    <a:pt x="351" y="26"/>
                    <a:pt x="351" y="26"/>
                  </a:cubicBezTo>
                  <a:cubicBezTo>
                    <a:pt x="350" y="27"/>
                    <a:pt x="350" y="27"/>
                    <a:pt x="350" y="27"/>
                  </a:cubicBezTo>
                  <a:cubicBezTo>
                    <a:pt x="348" y="26"/>
                    <a:pt x="348" y="26"/>
                    <a:pt x="348" y="26"/>
                  </a:cubicBezTo>
                  <a:cubicBezTo>
                    <a:pt x="347" y="25"/>
                    <a:pt x="347" y="25"/>
                    <a:pt x="347" y="25"/>
                  </a:cubicBezTo>
                  <a:cubicBezTo>
                    <a:pt x="345" y="23"/>
                    <a:pt x="345" y="23"/>
                    <a:pt x="345" y="23"/>
                  </a:cubicBezTo>
                  <a:cubicBezTo>
                    <a:pt x="345" y="22"/>
                    <a:pt x="345" y="22"/>
                    <a:pt x="345" y="22"/>
                  </a:cubicBezTo>
                  <a:cubicBezTo>
                    <a:pt x="345" y="21"/>
                    <a:pt x="345" y="21"/>
                    <a:pt x="345" y="21"/>
                  </a:cubicBezTo>
                  <a:cubicBezTo>
                    <a:pt x="345" y="21"/>
                    <a:pt x="345" y="21"/>
                    <a:pt x="345" y="21"/>
                  </a:cubicBezTo>
                  <a:cubicBezTo>
                    <a:pt x="346" y="20"/>
                    <a:pt x="346" y="20"/>
                    <a:pt x="346" y="20"/>
                  </a:cubicBezTo>
                  <a:cubicBezTo>
                    <a:pt x="345" y="20"/>
                    <a:pt x="345" y="20"/>
                    <a:pt x="345" y="20"/>
                  </a:cubicBezTo>
                  <a:cubicBezTo>
                    <a:pt x="345" y="19"/>
                    <a:pt x="345" y="19"/>
                    <a:pt x="345" y="19"/>
                  </a:cubicBezTo>
                  <a:cubicBezTo>
                    <a:pt x="344" y="19"/>
                    <a:pt x="344" y="19"/>
                    <a:pt x="344" y="19"/>
                  </a:cubicBezTo>
                  <a:cubicBezTo>
                    <a:pt x="344" y="18"/>
                    <a:pt x="344" y="18"/>
                    <a:pt x="344" y="18"/>
                  </a:cubicBezTo>
                  <a:cubicBezTo>
                    <a:pt x="343" y="18"/>
                    <a:pt x="343" y="18"/>
                    <a:pt x="343" y="18"/>
                  </a:cubicBezTo>
                  <a:cubicBezTo>
                    <a:pt x="343" y="17"/>
                    <a:pt x="343" y="17"/>
                    <a:pt x="343" y="17"/>
                  </a:cubicBezTo>
                  <a:close/>
                  <a:moveTo>
                    <a:pt x="195" y="38"/>
                  </a:moveTo>
                  <a:cubicBezTo>
                    <a:pt x="195" y="38"/>
                    <a:pt x="196" y="37"/>
                    <a:pt x="196" y="37"/>
                  </a:cubicBezTo>
                  <a:cubicBezTo>
                    <a:pt x="197" y="36"/>
                    <a:pt x="197" y="36"/>
                    <a:pt x="197" y="36"/>
                  </a:cubicBezTo>
                  <a:cubicBezTo>
                    <a:pt x="198" y="35"/>
                    <a:pt x="198" y="35"/>
                    <a:pt x="198" y="35"/>
                  </a:cubicBezTo>
                  <a:cubicBezTo>
                    <a:pt x="199" y="35"/>
                    <a:pt x="199" y="35"/>
                    <a:pt x="199" y="35"/>
                  </a:cubicBezTo>
                  <a:cubicBezTo>
                    <a:pt x="198" y="34"/>
                    <a:pt x="198" y="34"/>
                    <a:pt x="198" y="34"/>
                  </a:cubicBezTo>
                  <a:cubicBezTo>
                    <a:pt x="199" y="33"/>
                    <a:pt x="199" y="33"/>
                    <a:pt x="199" y="33"/>
                  </a:cubicBezTo>
                  <a:cubicBezTo>
                    <a:pt x="200" y="32"/>
                    <a:pt x="200" y="32"/>
                    <a:pt x="200" y="32"/>
                  </a:cubicBezTo>
                  <a:cubicBezTo>
                    <a:pt x="201" y="32"/>
                    <a:pt x="201" y="32"/>
                    <a:pt x="201" y="32"/>
                  </a:cubicBezTo>
                  <a:cubicBezTo>
                    <a:pt x="202" y="33"/>
                    <a:pt x="202" y="33"/>
                    <a:pt x="202" y="33"/>
                  </a:cubicBezTo>
                  <a:cubicBezTo>
                    <a:pt x="202" y="32"/>
                    <a:pt x="202" y="32"/>
                    <a:pt x="202" y="32"/>
                  </a:cubicBezTo>
                  <a:cubicBezTo>
                    <a:pt x="203" y="32"/>
                    <a:pt x="203" y="32"/>
                    <a:pt x="203" y="32"/>
                  </a:cubicBezTo>
                  <a:cubicBezTo>
                    <a:pt x="203" y="31"/>
                    <a:pt x="203" y="31"/>
                    <a:pt x="203" y="31"/>
                  </a:cubicBezTo>
                  <a:cubicBezTo>
                    <a:pt x="204" y="31"/>
                    <a:pt x="204" y="31"/>
                    <a:pt x="204" y="31"/>
                  </a:cubicBezTo>
                  <a:cubicBezTo>
                    <a:pt x="206" y="30"/>
                    <a:pt x="206" y="30"/>
                    <a:pt x="206" y="30"/>
                  </a:cubicBezTo>
                  <a:cubicBezTo>
                    <a:pt x="206" y="29"/>
                    <a:pt x="206" y="29"/>
                    <a:pt x="206" y="29"/>
                  </a:cubicBezTo>
                  <a:cubicBezTo>
                    <a:pt x="206" y="29"/>
                    <a:pt x="206" y="29"/>
                    <a:pt x="206" y="29"/>
                  </a:cubicBezTo>
                  <a:cubicBezTo>
                    <a:pt x="207" y="27"/>
                    <a:pt x="207" y="27"/>
                    <a:pt x="207" y="27"/>
                  </a:cubicBezTo>
                  <a:cubicBezTo>
                    <a:pt x="207" y="26"/>
                    <a:pt x="207" y="26"/>
                    <a:pt x="207" y="26"/>
                  </a:cubicBezTo>
                  <a:cubicBezTo>
                    <a:pt x="206" y="25"/>
                    <a:pt x="206" y="25"/>
                    <a:pt x="206" y="25"/>
                  </a:cubicBezTo>
                  <a:cubicBezTo>
                    <a:pt x="205" y="24"/>
                    <a:pt x="205" y="24"/>
                    <a:pt x="205" y="24"/>
                  </a:cubicBezTo>
                  <a:cubicBezTo>
                    <a:pt x="205" y="23"/>
                    <a:pt x="205" y="23"/>
                    <a:pt x="205" y="23"/>
                  </a:cubicBezTo>
                  <a:cubicBezTo>
                    <a:pt x="204" y="23"/>
                    <a:pt x="204" y="23"/>
                    <a:pt x="204" y="23"/>
                  </a:cubicBezTo>
                  <a:cubicBezTo>
                    <a:pt x="203" y="22"/>
                    <a:pt x="203" y="22"/>
                    <a:pt x="203" y="22"/>
                  </a:cubicBezTo>
                  <a:cubicBezTo>
                    <a:pt x="203" y="23"/>
                    <a:pt x="203" y="23"/>
                    <a:pt x="203" y="23"/>
                  </a:cubicBezTo>
                  <a:cubicBezTo>
                    <a:pt x="202" y="22"/>
                    <a:pt x="202" y="22"/>
                    <a:pt x="202" y="22"/>
                  </a:cubicBezTo>
                  <a:cubicBezTo>
                    <a:pt x="201" y="22"/>
                    <a:pt x="201" y="22"/>
                    <a:pt x="201" y="22"/>
                  </a:cubicBezTo>
                  <a:cubicBezTo>
                    <a:pt x="200" y="21"/>
                    <a:pt x="200" y="21"/>
                    <a:pt x="200" y="21"/>
                  </a:cubicBezTo>
                  <a:cubicBezTo>
                    <a:pt x="199" y="21"/>
                    <a:pt x="199" y="21"/>
                    <a:pt x="199" y="21"/>
                  </a:cubicBezTo>
                  <a:cubicBezTo>
                    <a:pt x="199" y="21"/>
                    <a:pt x="199" y="21"/>
                    <a:pt x="199" y="21"/>
                  </a:cubicBezTo>
                  <a:cubicBezTo>
                    <a:pt x="198" y="21"/>
                    <a:pt x="198" y="21"/>
                    <a:pt x="198" y="21"/>
                  </a:cubicBezTo>
                  <a:cubicBezTo>
                    <a:pt x="198" y="20"/>
                    <a:pt x="198" y="20"/>
                    <a:pt x="198" y="20"/>
                  </a:cubicBezTo>
                  <a:cubicBezTo>
                    <a:pt x="198" y="20"/>
                    <a:pt x="198" y="20"/>
                    <a:pt x="198" y="20"/>
                  </a:cubicBezTo>
                  <a:cubicBezTo>
                    <a:pt x="197" y="20"/>
                    <a:pt x="197" y="20"/>
                    <a:pt x="197" y="20"/>
                  </a:cubicBezTo>
                  <a:cubicBezTo>
                    <a:pt x="197" y="20"/>
                    <a:pt x="197" y="20"/>
                    <a:pt x="197" y="20"/>
                  </a:cubicBezTo>
                  <a:cubicBezTo>
                    <a:pt x="196" y="20"/>
                    <a:pt x="196" y="20"/>
                    <a:pt x="196" y="20"/>
                  </a:cubicBezTo>
                  <a:cubicBezTo>
                    <a:pt x="195" y="19"/>
                    <a:pt x="195" y="19"/>
                    <a:pt x="195" y="19"/>
                  </a:cubicBezTo>
                  <a:cubicBezTo>
                    <a:pt x="195" y="19"/>
                    <a:pt x="195" y="19"/>
                    <a:pt x="195" y="19"/>
                  </a:cubicBezTo>
                  <a:cubicBezTo>
                    <a:pt x="195" y="20"/>
                    <a:pt x="195" y="20"/>
                    <a:pt x="195" y="20"/>
                  </a:cubicBezTo>
                  <a:cubicBezTo>
                    <a:pt x="196" y="20"/>
                    <a:pt x="196" y="20"/>
                    <a:pt x="196" y="20"/>
                  </a:cubicBezTo>
                  <a:cubicBezTo>
                    <a:pt x="196" y="21"/>
                    <a:pt x="196" y="21"/>
                    <a:pt x="196" y="21"/>
                  </a:cubicBezTo>
                  <a:cubicBezTo>
                    <a:pt x="195" y="21"/>
                    <a:pt x="195" y="21"/>
                    <a:pt x="195" y="21"/>
                  </a:cubicBezTo>
                  <a:cubicBezTo>
                    <a:pt x="195" y="22"/>
                    <a:pt x="195" y="22"/>
                    <a:pt x="195" y="22"/>
                  </a:cubicBezTo>
                  <a:cubicBezTo>
                    <a:pt x="195" y="22"/>
                    <a:pt x="195" y="22"/>
                    <a:pt x="195" y="22"/>
                  </a:cubicBezTo>
                  <a:cubicBezTo>
                    <a:pt x="194" y="21"/>
                    <a:pt x="194" y="21"/>
                    <a:pt x="194" y="21"/>
                  </a:cubicBezTo>
                  <a:cubicBezTo>
                    <a:pt x="194" y="19"/>
                    <a:pt x="194" y="19"/>
                    <a:pt x="194" y="19"/>
                  </a:cubicBezTo>
                  <a:cubicBezTo>
                    <a:pt x="193" y="18"/>
                    <a:pt x="193" y="18"/>
                    <a:pt x="193" y="18"/>
                  </a:cubicBezTo>
                  <a:cubicBezTo>
                    <a:pt x="192" y="18"/>
                    <a:pt x="192" y="18"/>
                    <a:pt x="192" y="18"/>
                  </a:cubicBezTo>
                  <a:cubicBezTo>
                    <a:pt x="191" y="18"/>
                    <a:pt x="191" y="18"/>
                    <a:pt x="191" y="18"/>
                  </a:cubicBezTo>
                  <a:cubicBezTo>
                    <a:pt x="191" y="18"/>
                    <a:pt x="191" y="18"/>
                    <a:pt x="191" y="18"/>
                  </a:cubicBezTo>
                  <a:cubicBezTo>
                    <a:pt x="190" y="18"/>
                    <a:pt x="190" y="18"/>
                    <a:pt x="190" y="18"/>
                  </a:cubicBezTo>
                  <a:cubicBezTo>
                    <a:pt x="190" y="19"/>
                    <a:pt x="190" y="19"/>
                    <a:pt x="190" y="19"/>
                  </a:cubicBezTo>
                  <a:cubicBezTo>
                    <a:pt x="191" y="20"/>
                    <a:pt x="191" y="20"/>
                    <a:pt x="191" y="20"/>
                  </a:cubicBezTo>
                  <a:cubicBezTo>
                    <a:pt x="192" y="20"/>
                    <a:pt x="192" y="20"/>
                    <a:pt x="192" y="20"/>
                  </a:cubicBezTo>
                  <a:cubicBezTo>
                    <a:pt x="191" y="21"/>
                    <a:pt x="191" y="21"/>
                    <a:pt x="191" y="21"/>
                  </a:cubicBezTo>
                  <a:cubicBezTo>
                    <a:pt x="191" y="21"/>
                    <a:pt x="191" y="21"/>
                    <a:pt x="191" y="21"/>
                  </a:cubicBezTo>
                  <a:cubicBezTo>
                    <a:pt x="190" y="20"/>
                    <a:pt x="190" y="20"/>
                    <a:pt x="190" y="20"/>
                  </a:cubicBezTo>
                  <a:cubicBezTo>
                    <a:pt x="190" y="20"/>
                    <a:pt x="190" y="20"/>
                    <a:pt x="190" y="20"/>
                  </a:cubicBezTo>
                  <a:cubicBezTo>
                    <a:pt x="189" y="20"/>
                    <a:pt x="189" y="20"/>
                    <a:pt x="189" y="20"/>
                  </a:cubicBezTo>
                  <a:cubicBezTo>
                    <a:pt x="190" y="20"/>
                    <a:pt x="190" y="20"/>
                    <a:pt x="190" y="20"/>
                  </a:cubicBezTo>
                  <a:cubicBezTo>
                    <a:pt x="190" y="21"/>
                    <a:pt x="190" y="21"/>
                    <a:pt x="190" y="21"/>
                  </a:cubicBezTo>
                  <a:cubicBezTo>
                    <a:pt x="190" y="21"/>
                    <a:pt x="190" y="21"/>
                    <a:pt x="190" y="21"/>
                  </a:cubicBezTo>
                  <a:cubicBezTo>
                    <a:pt x="190" y="22"/>
                    <a:pt x="190" y="22"/>
                    <a:pt x="190" y="22"/>
                  </a:cubicBezTo>
                  <a:cubicBezTo>
                    <a:pt x="190" y="22"/>
                    <a:pt x="190" y="22"/>
                    <a:pt x="190" y="22"/>
                  </a:cubicBezTo>
                  <a:cubicBezTo>
                    <a:pt x="191" y="23"/>
                    <a:pt x="191" y="23"/>
                    <a:pt x="191" y="23"/>
                  </a:cubicBezTo>
                  <a:cubicBezTo>
                    <a:pt x="191" y="23"/>
                    <a:pt x="191" y="23"/>
                    <a:pt x="191" y="23"/>
                  </a:cubicBezTo>
                  <a:cubicBezTo>
                    <a:pt x="191" y="24"/>
                    <a:pt x="191" y="24"/>
                    <a:pt x="191" y="24"/>
                  </a:cubicBezTo>
                  <a:cubicBezTo>
                    <a:pt x="192" y="26"/>
                    <a:pt x="192" y="26"/>
                    <a:pt x="192" y="26"/>
                  </a:cubicBezTo>
                  <a:cubicBezTo>
                    <a:pt x="193" y="26"/>
                    <a:pt x="193" y="26"/>
                    <a:pt x="193" y="26"/>
                  </a:cubicBezTo>
                  <a:cubicBezTo>
                    <a:pt x="193" y="26"/>
                    <a:pt x="193" y="26"/>
                    <a:pt x="193" y="26"/>
                  </a:cubicBezTo>
                  <a:cubicBezTo>
                    <a:pt x="193" y="27"/>
                    <a:pt x="193" y="27"/>
                    <a:pt x="193" y="27"/>
                  </a:cubicBezTo>
                  <a:cubicBezTo>
                    <a:pt x="192" y="27"/>
                    <a:pt x="192" y="27"/>
                    <a:pt x="192" y="27"/>
                  </a:cubicBezTo>
                  <a:cubicBezTo>
                    <a:pt x="192" y="28"/>
                    <a:pt x="192" y="28"/>
                    <a:pt x="192" y="28"/>
                  </a:cubicBezTo>
                  <a:cubicBezTo>
                    <a:pt x="192" y="30"/>
                    <a:pt x="192" y="30"/>
                    <a:pt x="192" y="30"/>
                  </a:cubicBezTo>
                  <a:cubicBezTo>
                    <a:pt x="193" y="31"/>
                    <a:pt x="193" y="31"/>
                    <a:pt x="193" y="31"/>
                  </a:cubicBezTo>
                  <a:cubicBezTo>
                    <a:pt x="193" y="32"/>
                    <a:pt x="193" y="32"/>
                    <a:pt x="193" y="32"/>
                  </a:cubicBezTo>
                  <a:cubicBezTo>
                    <a:pt x="193" y="32"/>
                    <a:pt x="193" y="32"/>
                    <a:pt x="193" y="32"/>
                  </a:cubicBezTo>
                  <a:cubicBezTo>
                    <a:pt x="193" y="33"/>
                    <a:pt x="193" y="33"/>
                    <a:pt x="193" y="33"/>
                  </a:cubicBezTo>
                  <a:cubicBezTo>
                    <a:pt x="193" y="33"/>
                    <a:pt x="193" y="33"/>
                    <a:pt x="193" y="33"/>
                  </a:cubicBezTo>
                  <a:cubicBezTo>
                    <a:pt x="193" y="34"/>
                    <a:pt x="193" y="34"/>
                    <a:pt x="193" y="34"/>
                  </a:cubicBezTo>
                  <a:cubicBezTo>
                    <a:pt x="194" y="36"/>
                    <a:pt x="194" y="36"/>
                    <a:pt x="194" y="36"/>
                  </a:cubicBezTo>
                  <a:cubicBezTo>
                    <a:pt x="195" y="36"/>
                    <a:pt x="195" y="36"/>
                    <a:pt x="195" y="36"/>
                  </a:cubicBezTo>
                  <a:cubicBezTo>
                    <a:pt x="195" y="37"/>
                    <a:pt x="195" y="37"/>
                    <a:pt x="195" y="37"/>
                  </a:cubicBezTo>
                  <a:cubicBezTo>
                    <a:pt x="195" y="38"/>
                    <a:pt x="195" y="38"/>
                    <a:pt x="195" y="38"/>
                  </a:cubicBezTo>
                  <a:close/>
                  <a:moveTo>
                    <a:pt x="212" y="29"/>
                  </a:moveTo>
                  <a:cubicBezTo>
                    <a:pt x="213" y="28"/>
                    <a:pt x="213" y="28"/>
                    <a:pt x="213" y="28"/>
                  </a:cubicBezTo>
                  <a:cubicBezTo>
                    <a:pt x="213" y="28"/>
                    <a:pt x="213" y="28"/>
                    <a:pt x="213" y="28"/>
                  </a:cubicBezTo>
                  <a:cubicBezTo>
                    <a:pt x="213" y="28"/>
                    <a:pt x="213" y="28"/>
                    <a:pt x="213" y="28"/>
                  </a:cubicBezTo>
                  <a:cubicBezTo>
                    <a:pt x="213" y="27"/>
                    <a:pt x="213" y="27"/>
                    <a:pt x="213" y="27"/>
                  </a:cubicBezTo>
                  <a:cubicBezTo>
                    <a:pt x="214" y="27"/>
                    <a:pt x="214" y="27"/>
                    <a:pt x="214" y="27"/>
                  </a:cubicBezTo>
                  <a:cubicBezTo>
                    <a:pt x="213" y="26"/>
                    <a:pt x="213" y="26"/>
                    <a:pt x="213" y="26"/>
                  </a:cubicBezTo>
                  <a:cubicBezTo>
                    <a:pt x="213" y="27"/>
                    <a:pt x="213" y="27"/>
                    <a:pt x="213" y="27"/>
                  </a:cubicBezTo>
                  <a:cubicBezTo>
                    <a:pt x="212" y="27"/>
                    <a:pt x="212" y="27"/>
                    <a:pt x="212" y="27"/>
                  </a:cubicBezTo>
                  <a:cubicBezTo>
                    <a:pt x="212" y="28"/>
                    <a:pt x="212" y="28"/>
                    <a:pt x="212" y="28"/>
                  </a:cubicBezTo>
                  <a:cubicBezTo>
                    <a:pt x="212" y="28"/>
                    <a:pt x="212" y="28"/>
                    <a:pt x="212" y="28"/>
                  </a:cubicBezTo>
                  <a:cubicBezTo>
                    <a:pt x="211" y="29"/>
                    <a:pt x="211" y="29"/>
                    <a:pt x="211" y="29"/>
                  </a:cubicBezTo>
                  <a:cubicBezTo>
                    <a:pt x="212" y="29"/>
                    <a:pt x="212" y="29"/>
                    <a:pt x="212" y="29"/>
                  </a:cubicBezTo>
                  <a:cubicBezTo>
                    <a:pt x="212" y="29"/>
                    <a:pt x="212" y="29"/>
                    <a:pt x="212" y="29"/>
                  </a:cubicBezTo>
                  <a:close/>
                  <a:moveTo>
                    <a:pt x="213" y="29"/>
                  </a:moveTo>
                  <a:cubicBezTo>
                    <a:pt x="214" y="28"/>
                    <a:pt x="214" y="28"/>
                    <a:pt x="214" y="28"/>
                  </a:cubicBezTo>
                  <a:cubicBezTo>
                    <a:pt x="215" y="28"/>
                    <a:pt x="215" y="28"/>
                    <a:pt x="215" y="28"/>
                  </a:cubicBezTo>
                  <a:cubicBezTo>
                    <a:pt x="216" y="28"/>
                    <a:pt x="216" y="28"/>
                    <a:pt x="216" y="28"/>
                  </a:cubicBezTo>
                  <a:cubicBezTo>
                    <a:pt x="216" y="28"/>
                    <a:pt x="216" y="28"/>
                    <a:pt x="216" y="28"/>
                  </a:cubicBezTo>
                  <a:cubicBezTo>
                    <a:pt x="217" y="27"/>
                    <a:pt x="217" y="27"/>
                    <a:pt x="217" y="27"/>
                  </a:cubicBezTo>
                  <a:cubicBezTo>
                    <a:pt x="217" y="27"/>
                    <a:pt x="217" y="27"/>
                    <a:pt x="217" y="27"/>
                  </a:cubicBezTo>
                  <a:cubicBezTo>
                    <a:pt x="218" y="28"/>
                    <a:pt x="218" y="28"/>
                    <a:pt x="218" y="28"/>
                  </a:cubicBezTo>
                  <a:cubicBezTo>
                    <a:pt x="217" y="29"/>
                    <a:pt x="217" y="29"/>
                    <a:pt x="217" y="29"/>
                  </a:cubicBezTo>
                  <a:cubicBezTo>
                    <a:pt x="216" y="29"/>
                    <a:pt x="216" y="29"/>
                    <a:pt x="216" y="29"/>
                  </a:cubicBezTo>
                  <a:cubicBezTo>
                    <a:pt x="216" y="29"/>
                    <a:pt x="216" y="29"/>
                    <a:pt x="216" y="29"/>
                  </a:cubicBezTo>
                  <a:cubicBezTo>
                    <a:pt x="215" y="29"/>
                    <a:pt x="215" y="29"/>
                    <a:pt x="215" y="29"/>
                  </a:cubicBezTo>
                  <a:cubicBezTo>
                    <a:pt x="213" y="29"/>
                    <a:pt x="213" y="29"/>
                    <a:pt x="213" y="29"/>
                  </a:cubicBezTo>
                  <a:cubicBezTo>
                    <a:pt x="213" y="29"/>
                    <a:pt x="213" y="29"/>
                    <a:pt x="213" y="29"/>
                  </a:cubicBezTo>
                  <a:close/>
                  <a:moveTo>
                    <a:pt x="222" y="36"/>
                  </a:moveTo>
                  <a:cubicBezTo>
                    <a:pt x="222" y="37"/>
                    <a:pt x="222" y="37"/>
                    <a:pt x="222" y="37"/>
                  </a:cubicBezTo>
                  <a:cubicBezTo>
                    <a:pt x="223" y="38"/>
                    <a:pt x="223" y="38"/>
                    <a:pt x="223" y="38"/>
                  </a:cubicBezTo>
                  <a:cubicBezTo>
                    <a:pt x="223" y="38"/>
                    <a:pt x="223" y="38"/>
                    <a:pt x="223" y="38"/>
                  </a:cubicBezTo>
                  <a:cubicBezTo>
                    <a:pt x="223" y="39"/>
                    <a:pt x="223" y="39"/>
                    <a:pt x="223" y="39"/>
                  </a:cubicBezTo>
                  <a:cubicBezTo>
                    <a:pt x="224" y="38"/>
                    <a:pt x="224" y="38"/>
                    <a:pt x="224" y="38"/>
                  </a:cubicBezTo>
                  <a:cubicBezTo>
                    <a:pt x="224" y="37"/>
                    <a:pt x="224" y="37"/>
                    <a:pt x="224" y="37"/>
                  </a:cubicBezTo>
                  <a:cubicBezTo>
                    <a:pt x="224" y="36"/>
                    <a:pt x="224" y="36"/>
                    <a:pt x="224" y="36"/>
                  </a:cubicBezTo>
                  <a:cubicBezTo>
                    <a:pt x="223" y="36"/>
                    <a:pt x="223" y="36"/>
                    <a:pt x="223" y="36"/>
                  </a:cubicBezTo>
                  <a:cubicBezTo>
                    <a:pt x="222" y="36"/>
                    <a:pt x="222" y="36"/>
                    <a:pt x="222" y="36"/>
                  </a:cubicBezTo>
                  <a:close/>
                  <a:moveTo>
                    <a:pt x="305" y="61"/>
                  </a:moveTo>
                  <a:cubicBezTo>
                    <a:pt x="305" y="60"/>
                    <a:pt x="305" y="60"/>
                    <a:pt x="305" y="60"/>
                  </a:cubicBezTo>
                  <a:cubicBezTo>
                    <a:pt x="306" y="59"/>
                    <a:pt x="306" y="59"/>
                    <a:pt x="306" y="59"/>
                  </a:cubicBezTo>
                  <a:cubicBezTo>
                    <a:pt x="306" y="59"/>
                    <a:pt x="306" y="59"/>
                    <a:pt x="306" y="59"/>
                  </a:cubicBezTo>
                  <a:cubicBezTo>
                    <a:pt x="304" y="59"/>
                    <a:pt x="304" y="59"/>
                    <a:pt x="304" y="59"/>
                  </a:cubicBezTo>
                  <a:cubicBezTo>
                    <a:pt x="304" y="60"/>
                    <a:pt x="304" y="60"/>
                    <a:pt x="304" y="60"/>
                  </a:cubicBezTo>
                  <a:cubicBezTo>
                    <a:pt x="304" y="60"/>
                    <a:pt x="304" y="60"/>
                    <a:pt x="304" y="60"/>
                  </a:cubicBezTo>
                  <a:cubicBezTo>
                    <a:pt x="305" y="60"/>
                    <a:pt x="305" y="60"/>
                    <a:pt x="305" y="60"/>
                  </a:cubicBezTo>
                  <a:cubicBezTo>
                    <a:pt x="305" y="61"/>
                    <a:pt x="305" y="61"/>
                    <a:pt x="305" y="61"/>
                  </a:cubicBezTo>
                  <a:close/>
                  <a:moveTo>
                    <a:pt x="294" y="72"/>
                  </a:moveTo>
                  <a:cubicBezTo>
                    <a:pt x="295" y="72"/>
                    <a:pt x="295" y="72"/>
                    <a:pt x="295" y="72"/>
                  </a:cubicBezTo>
                  <a:cubicBezTo>
                    <a:pt x="295" y="71"/>
                    <a:pt x="295" y="71"/>
                    <a:pt x="295" y="71"/>
                  </a:cubicBezTo>
                  <a:cubicBezTo>
                    <a:pt x="296" y="72"/>
                    <a:pt x="296" y="72"/>
                    <a:pt x="296" y="72"/>
                  </a:cubicBezTo>
                  <a:cubicBezTo>
                    <a:pt x="296" y="71"/>
                    <a:pt x="296" y="71"/>
                    <a:pt x="296" y="71"/>
                  </a:cubicBezTo>
                  <a:cubicBezTo>
                    <a:pt x="295" y="71"/>
                    <a:pt x="295" y="71"/>
                    <a:pt x="295" y="71"/>
                  </a:cubicBezTo>
                  <a:cubicBezTo>
                    <a:pt x="294" y="70"/>
                    <a:pt x="294" y="70"/>
                    <a:pt x="294" y="70"/>
                  </a:cubicBezTo>
                  <a:cubicBezTo>
                    <a:pt x="294" y="70"/>
                    <a:pt x="294" y="70"/>
                    <a:pt x="294" y="70"/>
                  </a:cubicBezTo>
                  <a:cubicBezTo>
                    <a:pt x="293" y="70"/>
                    <a:pt x="293" y="70"/>
                    <a:pt x="293" y="70"/>
                  </a:cubicBezTo>
                  <a:cubicBezTo>
                    <a:pt x="293" y="71"/>
                    <a:pt x="293" y="71"/>
                    <a:pt x="293" y="71"/>
                  </a:cubicBezTo>
                  <a:cubicBezTo>
                    <a:pt x="294" y="71"/>
                    <a:pt x="294" y="71"/>
                    <a:pt x="294" y="71"/>
                  </a:cubicBezTo>
                  <a:cubicBezTo>
                    <a:pt x="294" y="71"/>
                    <a:pt x="294" y="72"/>
                    <a:pt x="294" y="72"/>
                  </a:cubicBezTo>
                  <a:close/>
                  <a:moveTo>
                    <a:pt x="263" y="67"/>
                  </a:moveTo>
                  <a:cubicBezTo>
                    <a:pt x="264" y="67"/>
                    <a:pt x="264" y="67"/>
                    <a:pt x="264" y="67"/>
                  </a:cubicBezTo>
                  <a:cubicBezTo>
                    <a:pt x="265" y="67"/>
                    <a:pt x="265" y="67"/>
                    <a:pt x="265" y="67"/>
                  </a:cubicBezTo>
                  <a:cubicBezTo>
                    <a:pt x="265" y="67"/>
                    <a:pt x="265" y="67"/>
                    <a:pt x="265" y="67"/>
                  </a:cubicBezTo>
                  <a:cubicBezTo>
                    <a:pt x="265" y="66"/>
                    <a:pt x="265" y="66"/>
                    <a:pt x="265" y="66"/>
                  </a:cubicBezTo>
                  <a:cubicBezTo>
                    <a:pt x="266" y="66"/>
                    <a:pt x="266" y="66"/>
                    <a:pt x="266" y="66"/>
                  </a:cubicBezTo>
                  <a:cubicBezTo>
                    <a:pt x="266" y="65"/>
                    <a:pt x="266" y="65"/>
                    <a:pt x="266" y="65"/>
                  </a:cubicBezTo>
                  <a:cubicBezTo>
                    <a:pt x="265" y="65"/>
                    <a:pt x="265" y="65"/>
                    <a:pt x="265" y="65"/>
                  </a:cubicBezTo>
                  <a:cubicBezTo>
                    <a:pt x="265" y="64"/>
                    <a:pt x="265" y="64"/>
                    <a:pt x="265" y="64"/>
                  </a:cubicBezTo>
                  <a:cubicBezTo>
                    <a:pt x="265" y="63"/>
                    <a:pt x="265" y="63"/>
                    <a:pt x="265" y="63"/>
                  </a:cubicBezTo>
                  <a:cubicBezTo>
                    <a:pt x="264" y="62"/>
                    <a:pt x="264" y="62"/>
                    <a:pt x="264" y="62"/>
                  </a:cubicBezTo>
                  <a:cubicBezTo>
                    <a:pt x="264" y="62"/>
                    <a:pt x="264" y="62"/>
                    <a:pt x="264" y="62"/>
                  </a:cubicBezTo>
                  <a:cubicBezTo>
                    <a:pt x="264" y="62"/>
                    <a:pt x="264" y="62"/>
                    <a:pt x="264" y="62"/>
                  </a:cubicBezTo>
                  <a:cubicBezTo>
                    <a:pt x="262" y="62"/>
                    <a:pt x="262" y="62"/>
                    <a:pt x="262" y="62"/>
                  </a:cubicBezTo>
                  <a:cubicBezTo>
                    <a:pt x="261" y="63"/>
                    <a:pt x="261" y="63"/>
                    <a:pt x="261" y="63"/>
                  </a:cubicBezTo>
                  <a:cubicBezTo>
                    <a:pt x="260" y="63"/>
                    <a:pt x="260" y="63"/>
                    <a:pt x="260" y="63"/>
                  </a:cubicBezTo>
                  <a:cubicBezTo>
                    <a:pt x="259" y="63"/>
                    <a:pt x="259" y="63"/>
                    <a:pt x="259" y="63"/>
                  </a:cubicBezTo>
                  <a:cubicBezTo>
                    <a:pt x="260" y="64"/>
                    <a:pt x="260" y="64"/>
                    <a:pt x="260" y="64"/>
                  </a:cubicBezTo>
                  <a:cubicBezTo>
                    <a:pt x="260" y="65"/>
                    <a:pt x="260" y="65"/>
                    <a:pt x="260" y="65"/>
                  </a:cubicBezTo>
                  <a:cubicBezTo>
                    <a:pt x="261" y="65"/>
                    <a:pt x="261" y="65"/>
                    <a:pt x="261" y="65"/>
                  </a:cubicBezTo>
                  <a:cubicBezTo>
                    <a:pt x="260" y="66"/>
                    <a:pt x="260" y="66"/>
                    <a:pt x="260" y="66"/>
                  </a:cubicBezTo>
                  <a:cubicBezTo>
                    <a:pt x="259" y="66"/>
                    <a:pt x="259" y="66"/>
                    <a:pt x="259" y="66"/>
                  </a:cubicBezTo>
                  <a:cubicBezTo>
                    <a:pt x="259" y="66"/>
                    <a:pt x="259" y="66"/>
                    <a:pt x="259" y="66"/>
                  </a:cubicBezTo>
                  <a:cubicBezTo>
                    <a:pt x="260" y="66"/>
                    <a:pt x="260" y="66"/>
                    <a:pt x="260" y="66"/>
                  </a:cubicBezTo>
                  <a:cubicBezTo>
                    <a:pt x="261" y="66"/>
                    <a:pt x="261" y="66"/>
                    <a:pt x="261" y="66"/>
                  </a:cubicBezTo>
                  <a:cubicBezTo>
                    <a:pt x="263" y="67"/>
                    <a:pt x="263" y="67"/>
                    <a:pt x="263" y="67"/>
                  </a:cubicBezTo>
                  <a:close/>
                  <a:moveTo>
                    <a:pt x="353" y="42"/>
                  </a:moveTo>
                  <a:cubicBezTo>
                    <a:pt x="354" y="42"/>
                    <a:pt x="354" y="42"/>
                    <a:pt x="354" y="42"/>
                  </a:cubicBezTo>
                  <a:cubicBezTo>
                    <a:pt x="354" y="42"/>
                    <a:pt x="354" y="42"/>
                    <a:pt x="354" y="42"/>
                  </a:cubicBezTo>
                  <a:cubicBezTo>
                    <a:pt x="354" y="41"/>
                    <a:pt x="354" y="41"/>
                    <a:pt x="354" y="41"/>
                  </a:cubicBezTo>
                  <a:cubicBezTo>
                    <a:pt x="354" y="40"/>
                    <a:pt x="354" y="40"/>
                    <a:pt x="354" y="40"/>
                  </a:cubicBezTo>
                  <a:cubicBezTo>
                    <a:pt x="354" y="40"/>
                    <a:pt x="354" y="40"/>
                    <a:pt x="354" y="40"/>
                  </a:cubicBezTo>
                  <a:cubicBezTo>
                    <a:pt x="353" y="39"/>
                    <a:pt x="353" y="39"/>
                    <a:pt x="353" y="39"/>
                  </a:cubicBezTo>
                  <a:cubicBezTo>
                    <a:pt x="353" y="38"/>
                    <a:pt x="353" y="38"/>
                    <a:pt x="353" y="38"/>
                  </a:cubicBezTo>
                  <a:cubicBezTo>
                    <a:pt x="352" y="37"/>
                    <a:pt x="352" y="37"/>
                    <a:pt x="352" y="37"/>
                  </a:cubicBezTo>
                  <a:cubicBezTo>
                    <a:pt x="351" y="38"/>
                    <a:pt x="351" y="38"/>
                    <a:pt x="351" y="38"/>
                  </a:cubicBezTo>
                  <a:cubicBezTo>
                    <a:pt x="350" y="38"/>
                    <a:pt x="350" y="38"/>
                    <a:pt x="350" y="38"/>
                  </a:cubicBezTo>
                  <a:cubicBezTo>
                    <a:pt x="350" y="39"/>
                    <a:pt x="350" y="39"/>
                    <a:pt x="350" y="39"/>
                  </a:cubicBezTo>
                  <a:cubicBezTo>
                    <a:pt x="351" y="40"/>
                    <a:pt x="351" y="40"/>
                    <a:pt x="351" y="40"/>
                  </a:cubicBezTo>
                  <a:cubicBezTo>
                    <a:pt x="351" y="40"/>
                    <a:pt x="351" y="40"/>
                    <a:pt x="351" y="40"/>
                  </a:cubicBezTo>
                  <a:cubicBezTo>
                    <a:pt x="351" y="41"/>
                    <a:pt x="351" y="41"/>
                    <a:pt x="351" y="41"/>
                  </a:cubicBezTo>
                  <a:cubicBezTo>
                    <a:pt x="352" y="41"/>
                    <a:pt x="352" y="41"/>
                    <a:pt x="352" y="41"/>
                  </a:cubicBezTo>
                  <a:cubicBezTo>
                    <a:pt x="353" y="42"/>
                    <a:pt x="353" y="42"/>
                    <a:pt x="353" y="42"/>
                  </a:cubicBezTo>
                  <a:cubicBezTo>
                    <a:pt x="353" y="42"/>
                    <a:pt x="353" y="42"/>
                    <a:pt x="353" y="42"/>
                  </a:cubicBezTo>
                  <a:close/>
                  <a:moveTo>
                    <a:pt x="356" y="48"/>
                  </a:moveTo>
                  <a:cubicBezTo>
                    <a:pt x="357" y="48"/>
                    <a:pt x="357" y="48"/>
                    <a:pt x="357" y="48"/>
                  </a:cubicBezTo>
                  <a:cubicBezTo>
                    <a:pt x="357" y="47"/>
                    <a:pt x="357" y="47"/>
                    <a:pt x="357" y="47"/>
                  </a:cubicBezTo>
                  <a:cubicBezTo>
                    <a:pt x="359" y="47"/>
                    <a:pt x="359" y="47"/>
                    <a:pt x="359" y="47"/>
                  </a:cubicBezTo>
                  <a:cubicBezTo>
                    <a:pt x="360" y="47"/>
                    <a:pt x="360" y="47"/>
                    <a:pt x="360" y="47"/>
                  </a:cubicBezTo>
                  <a:cubicBezTo>
                    <a:pt x="362" y="47"/>
                    <a:pt x="362" y="47"/>
                    <a:pt x="362" y="47"/>
                  </a:cubicBezTo>
                  <a:cubicBezTo>
                    <a:pt x="363" y="47"/>
                    <a:pt x="363" y="47"/>
                    <a:pt x="363" y="47"/>
                  </a:cubicBezTo>
                  <a:cubicBezTo>
                    <a:pt x="365" y="47"/>
                    <a:pt x="365" y="47"/>
                    <a:pt x="365" y="47"/>
                  </a:cubicBezTo>
                  <a:cubicBezTo>
                    <a:pt x="366" y="46"/>
                    <a:pt x="366" y="46"/>
                    <a:pt x="366" y="46"/>
                  </a:cubicBezTo>
                  <a:cubicBezTo>
                    <a:pt x="367" y="46"/>
                    <a:pt x="367" y="46"/>
                    <a:pt x="367" y="46"/>
                  </a:cubicBezTo>
                  <a:cubicBezTo>
                    <a:pt x="368" y="46"/>
                    <a:pt x="368" y="46"/>
                    <a:pt x="368" y="46"/>
                  </a:cubicBezTo>
                  <a:cubicBezTo>
                    <a:pt x="369" y="46"/>
                    <a:pt x="369" y="46"/>
                    <a:pt x="369" y="46"/>
                  </a:cubicBezTo>
                  <a:cubicBezTo>
                    <a:pt x="368" y="45"/>
                    <a:pt x="368" y="45"/>
                    <a:pt x="368" y="45"/>
                  </a:cubicBezTo>
                  <a:cubicBezTo>
                    <a:pt x="368" y="44"/>
                    <a:pt x="368" y="44"/>
                    <a:pt x="368" y="44"/>
                  </a:cubicBezTo>
                  <a:cubicBezTo>
                    <a:pt x="367" y="43"/>
                    <a:pt x="367" y="43"/>
                    <a:pt x="367" y="43"/>
                  </a:cubicBezTo>
                  <a:cubicBezTo>
                    <a:pt x="365" y="42"/>
                    <a:pt x="365" y="42"/>
                    <a:pt x="365" y="42"/>
                  </a:cubicBezTo>
                  <a:cubicBezTo>
                    <a:pt x="364" y="42"/>
                    <a:pt x="364" y="42"/>
                    <a:pt x="364" y="42"/>
                  </a:cubicBezTo>
                  <a:cubicBezTo>
                    <a:pt x="363" y="41"/>
                    <a:pt x="363" y="41"/>
                    <a:pt x="363" y="41"/>
                  </a:cubicBezTo>
                  <a:cubicBezTo>
                    <a:pt x="362" y="41"/>
                    <a:pt x="362" y="41"/>
                    <a:pt x="362" y="41"/>
                  </a:cubicBezTo>
                  <a:cubicBezTo>
                    <a:pt x="361" y="41"/>
                    <a:pt x="361" y="41"/>
                    <a:pt x="361" y="41"/>
                  </a:cubicBezTo>
                  <a:cubicBezTo>
                    <a:pt x="360" y="41"/>
                    <a:pt x="360" y="41"/>
                    <a:pt x="360" y="41"/>
                  </a:cubicBezTo>
                  <a:cubicBezTo>
                    <a:pt x="359" y="40"/>
                    <a:pt x="359" y="40"/>
                    <a:pt x="359" y="40"/>
                  </a:cubicBezTo>
                  <a:cubicBezTo>
                    <a:pt x="358" y="40"/>
                    <a:pt x="358" y="40"/>
                    <a:pt x="358" y="40"/>
                  </a:cubicBezTo>
                  <a:cubicBezTo>
                    <a:pt x="358" y="41"/>
                    <a:pt x="358" y="41"/>
                    <a:pt x="358" y="41"/>
                  </a:cubicBezTo>
                  <a:cubicBezTo>
                    <a:pt x="357" y="43"/>
                    <a:pt x="357" y="43"/>
                    <a:pt x="357" y="43"/>
                  </a:cubicBezTo>
                  <a:cubicBezTo>
                    <a:pt x="357" y="43"/>
                    <a:pt x="357" y="43"/>
                    <a:pt x="357" y="43"/>
                  </a:cubicBezTo>
                  <a:cubicBezTo>
                    <a:pt x="357" y="45"/>
                    <a:pt x="357" y="45"/>
                    <a:pt x="357" y="45"/>
                  </a:cubicBezTo>
                  <a:cubicBezTo>
                    <a:pt x="356" y="47"/>
                    <a:pt x="356" y="47"/>
                    <a:pt x="356" y="47"/>
                  </a:cubicBezTo>
                  <a:cubicBezTo>
                    <a:pt x="355" y="48"/>
                    <a:pt x="355" y="48"/>
                    <a:pt x="355" y="48"/>
                  </a:cubicBezTo>
                  <a:cubicBezTo>
                    <a:pt x="355" y="48"/>
                    <a:pt x="355" y="48"/>
                    <a:pt x="355" y="48"/>
                  </a:cubicBezTo>
                  <a:cubicBezTo>
                    <a:pt x="356" y="48"/>
                    <a:pt x="356" y="48"/>
                    <a:pt x="356" y="48"/>
                  </a:cubicBezTo>
                  <a:close/>
                  <a:moveTo>
                    <a:pt x="335" y="44"/>
                  </a:moveTo>
                  <a:cubicBezTo>
                    <a:pt x="335" y="45"/>
                    <a:pt x="335" y="45"/>
                    <a:pt x="335" y="45"/>
                  </a:cubicBezTo>
                  <a:cubicBezTo>
                    <a:pt x="336" y="46"/>
                    <a:pt x="336" y="46"/>
                    <a:pt x="336" y="46"/>
                  </a:cubicBezTo>
                  <a:cubicBezTo>
                    <a:pt x="337" y="46"/>
                    <a:pt x="337" y="46"/>
                    <a:pt x="337" y="46"/>
                  </a:cubicBezTo>
                  <a:cubicBezTo>
                    <a:pt x="337" y="46"/>
                    <a:pt x="337" y="46"/>
                    <a:pt x="337" y="46"/>
                  </a:cubicBezTo>
                  <a:cubicBezTo>
                    <a:pt x="339" y="46"/>
                    <a:pt x="339" y="46"/>
                    <a:pt x="339" y="46"/>
                  </a:cubicBezTo>
                  <a:cubicBezTo>
                    <a:pt x="339" y="47"/>
                    <a:pt x="339" y="47"/>
                    <a:pt x="339" y="47"/>
                  </a:cubicBezTo>
                  <a:cubicBezTo>
                    <a:pt x="340" y="47"/>
                    <a:pt x="340" y="47"/>
                    <a:pt x="340" y="47"/>
                  </a:cubicBezTo>
                  <a:cubicBezTo>
                    <a:pt x="340" y="47"/>
                    <a:pt x="340" y="47"/>
                    <a:pt x="340" y="47"/>
                  </a:cubicBezTo>
                  <a:cubicBezTo>
                    <a:pt x="339" y="46"/>
                    <a:pt x="339" y="46"/>
                    <a:pt x="339" y="46"/>
                  </a:cubicBezTo>
                  <a:cubicBezTo>
                    <a:pt x="338" y="45"/>
                    <a:pt x="338" y="45"/>
                    <a:pt x="338" y="45"/>
                  </a:cubicBezTo>
                  <a:cubicBezTo>
                    <a:pt x="337" y="45"/>
                    <a:pt x="337" y="45"/>
                    <a:pt x="337" y="45"/>
                  </a:cubicBezTo>
                  <a:cubicBezTo>
                    <a:pt x="336" y="44"/>
                    <a:pt x="336" y="44"/>
                    <a:pt x="336" y="44"/>
                  </a:cubicBezTo>
                  <a:cubicBezTo>
                    <a:pt x="335" y="44"/>
                    <a:pt x="335" y="44"/>
                    <a:pt x="335" y="44"/>
                  </a:cubicBezTo>
                  <a:cubicBezTo>
                    <a:pt x="335" y="44"/>
                    <a:pt x="335" y="44"/>
                    <a:pt x="335" y="44"/>
                  </a:cubicBezTo>
                  <a:close/>
                  <a:moveTo>
                    <a:pt x="363" y="70"/>
                  </a:moveTo>
                  <a:cubicBezTo>
                    <a:pt x="364" y="71"/>
                    <a:pt x="364" y="71"/>
                    <a:pt x="364" y="71"/>
                  </a:cubicBezTo>
                  <a:cubicBezTo>
                    <a:pt x="365" y="71"/>
                    <a:pt x="365" y="71"/>
                    <a:pt x="365" y="71"/>
                  </a:cubicBezTo>
                  <a:cubicBezTo>
                    <a:pt x="365" y="71"/>
                    <a:pt x="365" y="71"/>
                    <a:pt x="365" y="71"/>
                  </a:cubicBezTo>
                  <a:cubicBezTo>
                    <a:pt x="366" y="70"/>
                    <a:pt x="366" y="70"/>
                    <a:pt x="366" y="70"/>
                  </a:cubicBezTo>
                  <a:cubicBezTo>
                    <a:pt x="366" y="70"/>
                    <a:pt x="366" y="70"/>
                    <a:pt x="366" y="70"/>
                  </a:cubicBezTo>
                  <a:cubicBezTo>
                    <a:pt x="366" y="69"/>
                    <a:pt x="366" y="69"/>
                    <a:pt x="366" y="69"/>
                  </a:cubicBezTo>
                  <a:cubicBezTo>
                    <a:pt x="365" y="68"/>
                    <a:pt x="365" y="68"/>
                    <a:pt x="365" y="68"/>
                  </a:cubicBezTo>
                  <a:cubicBezTo>
                    <a:pt x="365" y="69"/>
                    <a:pt x="365" y="69"/>
                    <a:pt x="365" y="69"/>
                  </a:cubicBezTo>
                  <a:cubicBezTo>
                    <a:pt x="365" y="69"/>
                    <a:pt x="365" y="69"/>
                    <a:pt x="365" y="69"/>
                  </a:cubicBezTo>
                  <a:cubicBezTo>
                    <a:pt x="364" y="70"/>
                    <a:pt x="364" y="70"/>
                    <a:pt x="364" y="70"/>
                  </a:cubicBezTo>
                  <a:cubicBezTo>
                    <a:pt x="364" y="70"/>
                    <a:pt x="363" y="70"/>
                    <a:pt x="363" y="70"/>
                  </a:cubicBezTo>
                  <a:close/>
                  <a:moveTo>
                    <a:pt x="462" y="63"/>
                  </a:moveTo>
                  <a:cubicBezTo>
                    <a:pt x="462" y="63"/>
                    <a:pt x="462" y="63"/>
                    <a:pt x="462" y="63"/>
                  </a:cubicBezTo>
                  <a:cubicBezTo>
                    <a:pt x="463" y="62"/>
                    <a:pt x="463" y="62"/>
                    <a:pt x="463" y="62"/>
                  </a:cubicBezTo>
                  <a:cubicBezTo>
                    <a:pt x="462" y="62"/>
                    <a:pt x="462" y="62"/>
                    <a:pt x="462" y="62"/>
                  </a:cubicBezTo>
                  <a:cubicBezTo>
                    <a:pt x="462" y="62"/>
                    <a:pt x="462" y="62"/>
                    <a:pt x="462" y="62"/>
                  </a:cubicBezTo>
                  <a:cubicBezTo>
                    <a:pt x="462" y="62"/>
                    <a:pt x="462" y="62"/>
                    <a:pt x="462" y="62"/>
                  </a:cubicBezTo>
                  <a:cubicBezTo>
                    <a:pt x="462" y="63"/>
                    <a:pt x="462" y="63"/>
                    <a:pt x="462" y="63"/>
                  </a:cubicBezTo>
                  <a:close/>
                  <a:moveTo>
                    <a:pt x="461" y="64"/>
                  </a:moveTo>
                  <a:cubicBezTo>
                    <a:pt x="462" y="64"/>
                    <a:pt x="462" y="64"/>
                    <a:pt x="462" y="64"/>
                  </a:cubicBezTo>
                  <a:cubicBezTo>
                    <a:pt x="462" y="63"/>
                    <a:pt x="462" y="63"/>
                    <a:pt x="462" y="63"/>
                  </a:cubicBezTo>
                  <a:cubicBezTo>
                    <a:pt x="461" y="62"/>
                    <a:pt x="461" y="62"/>
                    <a:pt x="461" y="62"/>
                  </a:cubicBezTo>
                  <a:cubicBezTo>
                    <a:pt x="461" y="62"/>
                    <a:pt x="461" y="62"/>
                    <a:pt x="461" y="62"/>
                  </a:cubicBezTo>
                  <a:cubicBezTo>
                    <a:pt x="461" y="63"/>
                    <a:pt x="461" y="63"/>
                    <a:pt x="461" y="63"/>
                  </a:cubicBezTo>
                  <a:cubicBezTo>
                    <a:pt x="461" y="64"/>
                    <a:pt x="461" y="64"/>
                    <a:pt x="461" y="64"/>
                  </a:cubicBezTo>
                  <a:close/>
                  <a:moveTo>
                    <a:pt x="461" y="64"/>
                  </a:moveTo>
                  <a:cubicBezTo>
                    <a:pt x="461" y="65"/>
                    <a:pt x="461" y="65"/>
                    <a:pt x="461" y="65"/>
                  </a:cubicBezTo>
                  <a:cubicBezTo>
                    <a:pt x="462" y="66"/>
                    <a:pt x="462" y="66"/>
                    <a:pt x="462" y="66"/>
                  </a:cubicBezTo>
                  <a:cubicBezTo>
                    <a:pt x="462" y="65"/>
                    <a:pt x="462" y="65"/>
                    <a:pt x="462" y="65"/>
                  </a:cubicBezTo>
                  <a:cubicBezTo>
                    <a:pt x="462" y="64"/>
                    <a:pt x="462" y="64"/>
                    <a:pt x="462" y="64"/>
                  </a:cubicBezTo>
                  <a:cubicBezTo>
                    <a:pt x="461" y="64"/>
                    <a:pt x="461" y="64"/>
                    <a:pt x="461" y="64"/>
                  </a:cubicBezTo>
                  <a:cubicBezTo>
                    <a:pt x="461" y="64"/>
                    <a:pt x="461" y="64"/>
                    <a:pt x="461" y="64"/>
                  </a:cubicBezTo>
                  <a:cubicBezTo>
                    <a:pt x="461" y="64"/>
                    <a:pt x="461" y="64"/>
                    <a:pt x="461" y="64"/>
                  </a:cubicBezTo>
                  <a:close/>
                  <a:moveTo>
                    <a:pt x="458" y="63"/>
                  </a:moveTo>
                  <a:cubicBezTo>
                    <a:pt x="459" y="64"/>
                    <a:pt x="459" y="64"/>
                    <a:pt x="459" y="64"/>
                  </a:cubicBezTo>
                  <a:cubicBezTo>
                    <a:pt x="460" y="65"/>
                    <a:pt x="460" y="65"/>
                    <a:pt x="460" y="65"/>
                  </a:cubicBezTo>
                  <a:cubicBezTo>
                    <a:pt x="460" y="64"/>
                    <a:pt x="460" y="64"/>
                    <a:pt x="460" y="64"/>
                  </a:cubicBezTo>
                  <a:cubicBezTo>
                    <a:pt x="460" y="64"/>
                    <a:pt x="460" y="64"/>
                    <a:pt x="460" y="64"/>
                  </a:cubicBezTo>
                  <a:cubicBezTo>
                    <a:pt x="460" y="63"/>
                    <a:pt x="460" y="63"/>
                    <a:pt x="460" y="63"/>
                  </a:cubicBezTo>
                  <a:cubicBezTo>
                    <a:pt x="459" y="63"/>
                    <a:pt x="459" y="63"/>
                    <a:pt x="459" y="63"/>
                  </a:cubicBezTo>
                  <a:cubicBezTo>
                    <a:pt x="459" y="63"/>
                    <a:pt x="459" y="63"/>
                    <a:pt x="459" y="63"/>
                  </a:cubicBezTo>
                  <a:cubicBezTo>
                    <a:pt x="458" y="63"/>
                    <a:pt x="458" y="63"/>
                    <a:pt x="458" y="63"/>
                  </a:cubicBezTo>
                  <a:close/>
                  <a:moveTo>
                    <a:pt x="483" y="54"/>
                  </a:moveTo>
                  <a:cubicBezTo>
                    <a:pt x="484" y="55"/>
                    <a:pt x="484" y="55"/>
                    <a:pt x="484" y="55"/>
                  </a:cubicBezTo>
                  <a:cubicBezTo>
                    <a:pt x="485" y="54"/>
                    <a:pt x="485" y="54"/>
                    <a:pt x="485" y="54"/>
                  </a:cubicBezTo>
                  <a:cubicBezTo>
                    <a:pt x="486" y="54"/>
                    <a:pt x="486" y="54"/>
                    <a:pt x="486" y="54"/>
                  </a:cubicBezTo>
                  <a:cubicBezTo>
                    <a:pt x="485" y="53"/>
                    <a:pt x="485" y="53"/>
                    <a:pt x="485" y="53"/>
                  </a:cubicBezTo>
                  <a:cubicBezTo>
                    <a:pt x="485" y="52"/>
                    <a:pt x="485" y="52"/>
                    <a:pt x="485" y="52"/>
                  </a:cubicBezTo>
                  <a:cubicBezTo>
                    <a:pt x="485" y="52"/>
                    <a:pt x="485" y="52"/>
                    <a:pt x="485" y="52"/>
                  </a:cubicBezTo>
                  <a:cubicBezTo>
                    <a:pt x="485" y="51"/>
                    <a:pt x="485" y="51"/>
                    <a:pt x="485" y="51"/>
                  </a:cubicBezTo>
                  <a:cubicBezTo>
                    <a:pt x="484" y="50"/>
                    <a:pt x="484" y="50"/>
                    <a:pt x="484" y="50"/>
                  </a:cubicBezTo>
                  <a:cubicBezTo>
                    <a:pt x="484" y="51"/>
                    <a:pt x="484" y="51"/>
                    <a:pt x="484" y="51"/>
                  </a:cubicBezTo>
                  <a:cubicBezTo>
                    <a:pt x="483" y="51"/>
                    <a:pt x="483" y="51"/>
                    <a:pt x="483" y="51"/>
                  </a:cubicBezTo>
                  <a:cubicBezTo>
                    <a:pt x="482" y="50"/>
                    <a:pt x="482" y="50"/>
                    <a:pt x="482" y="50"/>
                  </a:cubicBezTo>
                  <a:cubicBezTo>
                    <a:pt x="481" y="50"/>
                    <a:pt x="481" y="50"/>
                    <a:pt x="481" y="50"/>
                  </a:cubicBezTo>
                  <a:cubicBezTo>
                    <a:pt x="481" y="51"/>
                    <a:pt x="481" y="51"/>
                    <a:pt x="481" y="51"/>
                  </a:cubicBezTo>
                  <a:cubicBezTo>
                    <a:pt x="480" y="51"/>
                    <a:pt x="480" y="51"/>
                    <a:pt x="480" y="51"/>
                  </a:cubicBezTo>
                  <a:cubicBezTo>
                    <a:pt x="481" y="51"/>
                    <a:pt x="481" y="51"/>
                    <a:pt x="481" y="51"/>
                  </a:cubicBezTo>
                  <a:cubicBezTo>
                    <a:pt x="480" y="51"/>
                    <a:pt x="480" y="51"/>
                    <a:pt x="480" y="51"/>
                  </a:cubicBezTo>
                  <a:cubicBezTo>
                    <a:pt x="480" y="52"/>
                    <a:pt x="480" y="52"/>
                    <a:pt x="480" y="52"/>
                  </a:cubicBezTo>
                  <a:cubicBezTo>
                    <a:pt x="480" y="53"/>
                    <a:pt x="480" y="53"/>
                    <a:pt x="480" y="53"/>
                  </a:cubicBezTo>
                  <a:cubicBezTo>
                    <a:pt x="480" y="53"/>
                    <a:pt x="480" y="53"/>
                    <a:pt x="480" y="53"/>
                  </a:cubicBezTo>
                  <a:cubicBezTo>
                    <a:pt x="481" y="53"/>
                    <a:pt x="481" y="53"/>
                    <a:pt x="481" y="53"/>
                  </a:cubicBezTo>
                  <a:cubicBezTo>
                    <a:pt x="482" y="54"/>
                    <a:pt x="482" y="54"/>
                    <a:pt x="482" y="54"/>
                  </a:cubicBezTo>
                  <a:cubicBezTo>
                    <a:pt x="483" y="54"/>
                    <a:pt x="483" y="54"/>
                    <a:pt x="483" y="54"/>
                  </a:cubicBezTo>
                  <a:close/>
                  <a:moveTo>
                    <a:pt x="489" y="52"/>
                  </a:moveTo>
                  <a:cubicBezTo>
                    <a:pt x="489" y="52"/>
                    <a:pt x="489" y="52"/>
                    <a:pt x="489" y="52"/>
                  </a:cubicBezTo>
                  <a:cubicBezTo>
                    <a:pt x="489" y="51"/>
                    <a:pt x="489" y="51"/>
                    <a:pt x="489" y="51"/>
                  </a:cubicBezTo>
                  <a:cubicBezTo>
                    <a:pt x="489" y="52"/>
                    <a:pt x="489" y="52"/>
                    <a:pt x="489" y="52"/>
                  </a:cubicBezTo>
                  <a:cubicBezTo>
                    <a:pt x="488" y="52"/>
                    <a:pt x="488" y="52"/>
                    <a:pt x="488" y="52"/>
                  </a:cubicBezTo>
                  <a:cubicBezTo>
                    <a:pt x="489" y="52"/>
                    <a:pt x="489" y="52"/>
                    <a:pt x="489" y="52"/>
                  </a:cubicBezTo>
                  <a:close/>
                  <a:moveTo>
                    <a:pt x="495" y="267"/>
                  </a:moveTo>
                  <a:cubicBezTo>
                    <a:pt x="495" y="267"/>
                    <a:pt x="495" y="267"/>
                    <a:pt x="495" y="267"/>
                  </a:cubicBezTo>
                  <a:cubicBezTo>
                    <a:pt x="495" y="266"/>
                    <a:pt x="495" y="266"/>
                    <a:pt x="495" y="266"/>
                  </a:cubicBezTo>
                  <a:cubicBezTo>
                    <a:pt x="494" y="265"/>
                    <a:pt x="494" y="265"/>
                    <a:pt x="494" y="265"/>
                  </a:cubicBezTo>
                  <a:cubicBezTo>
                    <a:pt x="494" y="264"/>
                    <a:pt x="494" y="264"/>
                    <a:pt x="494" y="264"/>
                  </a:cubicBezTo>
                  <a:cubicBezTo>
                    <a:pt x="494" y="263"/>
                    <a:pt x="494" y="263"/>
                    <a:pt x="494" y="263"/>
                  </a:cubicBezTo>
                  <a:cubicBezTo>
                    <a:pt x="495" y="262"/>
                    <a:pt x="495" y="262"/>
                    <a:pt x="495" y="262"/>
                  </a:cubicBezTo>
                  <a:cubicBezTo>
                    <a:pt x="496" y="262"/>
                    <a:pt x="496" y="262"/>
                    <a:pt x="496" y="262"/>
                  </a:cubicBezTo>
                  <a:cubicBezTo>
                    <a:pt x="496" y="263"/>
                    <a:pt x="496" y="263"/>
                    <a:pt x="496" y="263"/>
                  </a:cubicBezTo>
                  <a:cubicBezTo>
                    <a:pt x="496" y="263"/>
                    <a:pt x="496" y="263"/>
                    <a:pt x="496" y="263"/>
                  </a:cubicBezTo>
                  <a:cubicBezTo>
                    <a:pt x="498" y="263"/>
                    <a:pt x="498" y="263"/>
                    <a:pt x="498" y="263"/>
                  </a:cubicBezTo>
                  <a:cubicBezTo>
                    <a:pt x="498" y="263"/>
                    <a:pt x="498" y="263"/>
                    <a:pt x="498" y="263"/>
                  </a:cubicBezTo>
                  <a:cubicBezTo>
                    <a:pt x="498" y="263"/>
                    <a:pt x="498" y="263"/>
                    <a:pt x="498" y="263"/>
                  </a:cubicBezTo>
                  <a:cubicBezTo>
                    <a:pt x="499" y="263"/>
                    <a:pt x="499" y="263"/>
                    <a:pt x="499" y="263"/>
                  </a:cubicBezTo>
                  <a:cubicBezTo>
                    <a:pt x="498" y="263"/>
                    <a:pt x="498" y="263"/>
                    <a:pt x="498" y="263"/>
                  </a:cubicBezTo>
                  <a:cubicBezTo>
                    <a:pt x="498" y="264"/>
                    <a:pt x="498" y="264"/>
                    <a:pt x="498" y="264"/>
                  </a:cubicBezTo>
                  <a:cubicBezTo>
                    <a:pt x="499" y="265"/>
                    <a:pt x="499" y="265"/>
                    <a:pt x="499" y="265"/>
                  </a:cubicBezTo>
                  <a:cubicBezTo>
                    <a:pt x="500" y="265"/>
                    <a:pt x="500" y="265"/>
                    <a:pt x="500" y="265"/>
                  </a:cubicBezTo>
                  <a:cubicBezTo>
                    <a:pt x="500" y="266"/>
                    <a:pt x="500" y="266"/>
                    <a:pt x="500" y="266"/>
                  </a:cubicBezTo>
                  <a:cubicBezTo>
                    <a:pt x="500" y="265"/>
                    <a:pt x="500" y="265"/>
                    <a:pt x="500" y="265"/>
                  </a:cubicBezTo>
                  <a:cubicBezTo>
                    <a:pt x="500" y="265"/>
                    <a:pt x="500" y="265"/>
                    <a:pt x="500" y="265"/>
                  </a:cubicBezTo>
                  <a:cubicBezTo>
                    <a:pt x="500" y="264"/>
                    <a:pt x="500" y="264"/>
                    <a:pt x="500" y="264"/>
                  </a:cubicBezTo>
                  <a:cubicBezTo>
                    <a:pt x="500" y="263"/>
                    <a:pt x="500" y="263"/>
                    <a:pt x="500" y="263"/>
                  </a:cubicBezTo>
                  <a:cubicBezTo>
                    <a:pt x="499" y="263"/>
                    <a:pt x="499" y="263"/>
                    <a:pt x="499" y="263"/>
                  </a:cubicBezTo>
                  <a:cubicBezTo>
                    <a:pt x="499" y="261"/>
                    <a:pt x="499" y="261"/>
                    <a:pt x="499" y="261"/>
                  </a:cubicBezTo>
                  <a:cubicBezTo>
                    <a:pt x="499" y="261"/>
                    <a:pt x="499" y="261"/>
                    <a:pt x="499" y="261"/>
                  </a:cubicBezTo>
                  <a:cubicBezTo>
                    <a:pt x="498" y="261"/>
                    <a:pt x="498" y="261"/>
                    <a:pt x="498" y="261"/>
                  </a:cubicBezTo>
                  <a:cubicBezTo>
                    <a:pt x="497" y="261"/>
                    <a:pt x="497" y="261"/>
                    <a:pt x="497" y="261"/>
                  </a:cubicBezTo>
                  <a:cubicBezTo>
                    <a:pt x="496" y="260"/>
                    <a:pt x="496" y="260"/>
                    <a:pt x="496" y="260"/>
                  </a:cubicBezTo>
                  <a:cubicBezTo>
                    <a:pt x="496" y="259"/>
                    <a:pt x="496" y="259"/>
                    <a:pt x="496" y="259"/>
                  </a:cubicBezTo>
                  <a:cubicBezTo>
                    <a:pt x="495" y="258"/>
                    <a:pt x="495" y="258"/>
                    <a:pt x="495" y="258"/>
                  </a:cubicBezTo>
                  <a:cubicBezTo>
                    <a:pt x="494" y="257"/>
                    <a:pt x="494" y="257"/>
                    <a:pt x="494" y="257"/>
                  </a:cubicBezTo>
                  <a:cubicBezTo>
                    <a:pt x="494" y="257"/>
                    <a:pt x="494" y="257"/>
                    <a:pt x="494" y="257"/>
                  </a:cubicBezTo>
                  <a:cubicBezTo>
                    <a:pt x="493" y="256"/>
                    <a:pt x="493" y="256"/>
                    <a:pt x="493" y="256"/>
                  </a:cubicBezTo>
                  <a:cubicBezTo>
                    <a:pt x="493" y="255"/>
                    <a:pt x="493" y="255"/>
                    <a:pt x="493" y="255"/>
                  </a:cubicBezTo>
                  <a:cubicBezTo>
                    <a:pt x="492" y="254"/>
                    <a:pt x="492" y="254"/>
                    <a:pt x="492" y="254"/>
                  </a:cubicBezTo>
                  <a:cubicBezTo>
                    <a:pt x="492" y="253"/>
                    <a:pt x="492" y="253"/>
                    <a:pt x="492" y="253"/>
                  </a:cubicBezTo>
                  <a:cubicBezTo>
                    <a:pt x="492" y="252"/>
                    <a:pt x="492" y="252"/>
                    <a:pt x="492" y="252"/>
                  </a:cubicBezTo>
                  <a:cubicBezTo>
                    <a:pt x="491" y="250"/>
                    <a:pt x="491" y="250"/>
                    <a:pt x="491" y="250"/>
                  </a:cubicBezTo>
                  <a:cubicBezTo>
                    <a:pt x="491" y="249"/>
                    <a:pt x="491" y="249"/>
                    <a:pt x="491" y="249"/>
                  </a:cubicBezTo>
                  <a:cubicBezTo>
                    <a:pt x="491" y="248"/>
                    <a:pt x="491" y="248"/>
                    <a:pt x="491" y="248"/>
                  </a:cubicBezTo>
                  <a:cubicBezTo>
                    <a:pt x="491" y="247"/>
                    <a:pt x="491" y="247"/>
                    <a:pt x="491" y="247"/>
                  </a:cubicBezTo>
                  <a:cubicBezTo>
                    <a:pt x="490" y="246"/>
                    <a:pt x="490" y="246"/>
                    <a:pt x="490" y="246"/>
                  </a:cubicBezTo>
                  <a:cubicBezTo>
                    <a:pt x="491" y="246"/>
                    <a:pt x="491" y="246"/>
                    <a:pt x="491" y="246"/>
                  </a:cubicBezTo>
                  <a:cubicBezTo>
                    <a:pt x="491" y="245"/>
                    <a:pt x="491" y="245"/>
                    <a:pt x="491" y="245"/>
                  </a:cubicBezTo>
                  <a:cubicBezTo>
                    <a:pt x="491" y="245"/>
                    <a:pt x="491" y="245"/>
                    <a:pt x="491" y="245"/>
                  </a:cubicBezTo>
                  <a:cubicBezTo>
                    <a:pt x="491" y="245"/>
                    <a:pt x="491" y="245"/>
                    <a:pt x="491" y="245"/>
                  </a:cubicBezTo>
                  <a:cubicBezTo>
                    <a:pt x="492" y="245"/>
                    <a:pt x="492" y="245"/>
                    <a:pt x="492" y="245"/>
                  </a:cubicBezTo>
                  <a:cubicBezTo>
                    <a:pt x="493" y="245"/>
                    <a:pt x="493" y="245"/>
                    <a:pt x="493" y="245"/>
                  </a:cubicBezTo>
                  <a:cubicBezTo>
                    <a:pt x="494" y="245"/>
                    <a:pt x="494" y="245"/>
                    <a:pt x="494" y="245"/>
                  </a:cubicBezTo>
                  <a:cubicBezTo>
                    <a:pt x="495" y="245"/>
                    <a:pt x="495" y="245"/>
                    <a:pt x="495" y="245"/>
                  </a:cubicBezTo>
                  <a:cubicBezTo>
                    <a:pt x="495" y="246"/>
                    <a:pt x="495" y="246"/>
                    <a:pt x="495" y="246"/>
                  </a:cubicBezTo>
                  <a:cubicBezTo>
                    <a:pt x="496" y="247"/>
                    <a:pt x="496" y="247"/>
                    <a:pt x="496" y="247"/>
                  </a:cubicBezTo>
                  <a:cubicBezTo>
                    <a:pt x="497" y="247"/>
                    <a:pt x="497" y="247"/>
                    <a:pt x="497" y="247"/>
                  </a:cubicBezTo>
                  <a:cubicBezTo>
                    <a:pt x="498" y="248"/>
                    <a:pt x="498" y="248"/>
                    <a:pt x="498" y="248"/>
                  </a:cubicBezTo>
                  <a:cubicBezTo>
                    <a:pt x="499" y="248"/>
                    <a:pt x="499" y="248"/>
                    <a:pt x="499" y="248"/>
                  </a:cubicBezTo>
                  <a:cubicBezTo>
                    <a:pt x="498" y="247"/>
                    <a:pt x="498" y="247"/>
                    <a:pt x="498" y="247"/>
                  </a:cubicBezTo>
                  <a:cubicBezTo>
                    <a:pt x="497" y="246"/>
                    <a:pt x="497" y="246"/>
                    <a:pt x="497" y="246"/>
                  </a:cubicBezTo>
                  <a:cubicBezTo>
                    <a:pt x="496" y="246"/>
                    <a:pt x="496" y="246"/>
                    <a:pt x="496" y="246"/>
                  </a:cubicBezTo>
                  <a:cubicBezTo>
                    <a:pt x="495" y="244"/>
                    <a:pt x="495" y="244"/>
                    <a:pt x="495" y="244"/>
                  </a:cubicBezTo>
                  <a:cubicBezTo>
                    <a:pt x="494" y="243"/>
                    <a:pt x="494" y="243"/>
                    <a:pt x="494" y="243"/>
                  </a:cubicBezTo>
                  <a:cubicBezTo>
                    <a:pt x="494" y="243"/>
                    <a:pt x="494" y="243"/>
                    <a:pt x="494" y="243"/>
                  </a:cubicBezTo>
                  <a:cubicBezTo>
                    <a:pt x="494" y="243"/>
                    <a:pt x="494" y="243"/>
                    <a:pt x="494" y="243"/>
                  </a:cubicBezTo>
                  <a:cubicBezTo>
                    <a:pt x="493" y="241"/>
                    <a:pt x="493" y="241"/>
                    <a:pt x="493" y="241"/>
                  </a:cubicBezTo>
                  <a:cubicBezTo>
                    <a:pt x="493" y="240"/>
                    <a:pt x="493" y="240"/>
                    <a:pt x="493" y="240"/>
                  </a:cubicBezTo>
                  <a:cubicBezTo>
                    <a:pt x="492" y="240"/>
                    <a:pt x="492" y="240"/>
                    <a:pt x="492" y="240"/>
                  </a:cubicBezTo>
                  <a:cubicBezTo>
                    <a:pt x="492" y="239"/>
                    <a:pt x="492" y="239"/>
                    <a:pt x="492" y="239"/>
                  </a:cubicBezTo>
                  <a:cubicBezTo>
                    <a:pt x="491" y="238"/>
                    <a:pt x="491" y="238"/>
                    <a:pt x="491" y="238"/>
                  </a:cubicBezTo>
                  <a:cubicBezTo>
                    <a:pt x="489" y="236"/>
                    <a:pt x="489" y="236"/>
                    <a:pt x="489" y="236"/>
                  </a:cubicBezTo>
                  <a:cubicBezTo>
                    <a:pt x="489" y="235"/>
                    <a:pt x="489" y="235"/>
                    <a:pt x="489" y="235"/>
                  </a:cubicBezTo>
                  <a:cubicBezTo>
                    <a:pt x="488" y="233"/>
                    <a:pt x="488" y="233"/>
                    <a:pt x="488" y="233"/>
                  </a:cubicBezTo>
                  <a:cubicBezTo>
                    <a:pt x="487" y="232"/>
                    <a:pt x="487" y="232"/>
                    <a:pt x="487" y="232"/>
                  </a:cubicBezTo>
                  <a:cubicBezTo>
                    <a:pt x="486" y="231"/>
                    <a:pt x="486" y="231"/>
                    <a:pt x="486" y="231"/>
                  </a:cubicBezTo>
                  <a:cubicBezTo>
                    <a:pt x="486" y="230"/>
                    <a:pt x="486" y="230"/>
                    <a:pt x="486" y="230"/>
                  </a:cubicBezTo>
                  <a:cubicBezTo>
                    <a:pt x="486" y="230"/>
                    <a:pt x="486" y="230"/>
                    <a:pt x="486" y="230"/>
                  </a:cubicBezTo>
                  <a:cubicBezTo>
                    <a:pt x="485" y="229"/>
                    <a:pt x="485" y="229"/>
                    <a:pt x="485" y="229"/>
                  </a:cubicBezTo>
                  <a:cubicBezTo>
                    <a:pt x="485" y="230"/>
                    <a:pt x="485" y="230"/>
                    <a:pt x="485" y="230"/>
                  </a:cubicBezTo>
                  <a:cubicBezTo>
                    <a:pt x="485" y="230"/>
                    <a:pt x="485" y="230"/>
                    <a:pt x="485" y="230"/>
                  </a:cubicBezTo>
                  <a:cubicBezTo>
                    <a:pt x="484" y="229"/>
                    <a:pt x="484" y="229"/>
                    <a:pt x="484" y="229"/>
                  </a:cubicBezTo>
                  <a:cubicBezTo>
                    <a:pt x="485" y="229"/>
                    <a:pt x="485" y="229"/>
                    <a:pt x="485" y="229"/>
                  </a:cubicBezTo>
                  <a:cubicBezTo>
                    <a:pt x="484" y="228"/>
                    <a:pt x="484" y="228"/>
                    <a:pt x="484" y="228"/>
                  </a:cubicBezTo>
                  <a:cubicBezTo>
                    <a:pt x="483" y="228"/>
                    <a:pt x="483" y="228"/>
                    <a:pt x="483" y="228"/>
                  </a:cubicBezTo>
                  <a:cubicBezTo>
                    <a:pt x="483" y="227"/>
                    <a:pt x="483" y="227"/>
                    <a:pt x="483" y="227"/>
                  </a:cubicBezTo>
                  <a:cubicBezTo>
                    <a:pt x="482" y="226"/>
                    <a:pt x="482" y="226"/>
                    <a:pt x="482" y="226"/>
                  </a:cubicBezTo>
                  <a:cubicBezTo>
                    <a:pt x="482" y="225"/>
                    <a:pt x="482" y="225"/>
                    <a:pt x="482" y="225"/>
                  </a:cubicBezTo>
                  <a:cubicBezTo>
                    <a:pt x="482" y="224"/>
                    <a:pt x="482" y="224"/>
                    <a:pt x="482" y="224"/>
                  </a:cubicBezTo>
                  <a:cubicBezTo>
                    <a:pt x="482" y="224"/>
                    <a:pt x="482" y="224"/>
                    <a:pt x="482" y="224"/>
                  </a:cubicBezTo>
                  <a:cubicBezTo>
                    <a:pt x="482" y="224"/>
                    <a:pt x="482" y="224"/>
                    <a:pt x="482" y="224"/>
                  </a:cubicBezTo>
                  <a:cubicBezTo>
                    <a:pt x="482" y="223"/>
                    <a:pt x="482" y="223"/>
                    <a:pt x="482" y="223"/>
                  </a:cubicBezTo>
                  <a:cubicBezTo>
                    <a:pt x="482" y="221"/>
                    <a:pt x="482" y="221"/>
                    <a:pt x="482" y="221"/>
                  </a:cubicBezTo>
                  <a:cubicBezTo>
                    <a:pt x="481" y="220"/>
                    <a:pt x="481" y="220"/>
                    <a:pt x="481" y="220"/>
                  </a:cubicBezTo>
                  <a:cubicBezTo>
                    <a:pt x="480" y="220"/>
                    <a:pt x="480" y="220"/>
                    <a:pt x="480" y="220"/>
                  </a:cubicBezTo>
                  <a:cubicBezTo>
                    <a:pt x="480" y="219"/>
                    <a:pt x="480" y="219"/>
                    <a:pt x="480" y="219"/>
                  </a:cubicBezTo>
                  <a:cubicBezTo>
                    <a:pt x="479" y="219"/>
                    <a:pt x="479" y="219"/>
                    <a:pt x="479" y="219"/>
                  </a:cubicBezTo>
                  <a:cubicBezTo>
                    <a:pt x="479" y="218"/>
                    <a:pt x="479" y="218"/>
                    <a:pt x="479" y="218"/>
                  </a:cubicBezTo>
                  <a:cubicBezTo>
                    <a:pt x="479" y="218"/>
                    <a:pt x="479" y="218"/>
                    <a:pt x="479" y="218"/>
                  </a:cubicBezTo>
                  <a:cubicBezTo>
                    <a:pt x="479" y="218"/>
                    <a:pt x="479" y="218"/>
                    <a:pt x="479" y="218"/>
                  </a:cubicBezTo>
                  <a:cubicBezTo>
                    <a:pt x="480" y="218"/>
                    <a:pt x="480" y="218"/>
                    <a:pt x="480" y="218"/>
                  </a:cubicBezTo>
                  <a:cubicBezTo>
                    <a:pt x="481" y="219"/>
                    <a:pt x="481" y="219"/>
                    <a:pt x="481" y="219"/>
                  </a:cubicBezTo>
                  <a:cubicBezTo>
                    <a:pt x="481" y="218"/>
                    <a:pt x="481" y="218"/>
                    <a:pt x="481" y="218"/>
                  </a:cubicBezTo>
                  <a:cubicBezTo>
                    <a:pt x="480" y="217"/>
                    <a:pt x="480" y="217"/>
                    <a:pt x="480" y="217"/>
                  </a:cubicBezTo>
                  <a:cubicBezTo>
                    <a:pt x="479" y="216"/>
                    <a:pt x="479" y="216"/>
                    <a:pt x="479" y="216"/>
                  </a:cubicBezTo>
                  <a:cubicBezTo>
                    <a:pt x="478" y="216"/>
                    <a:pt x="478" y="216"/>
                    <a:pt x="478" y="216"/>
                  </a:cubicBezTo>
                  <a:cubicBezTo>
                    <a:pt x="478" y="215"/>
                    <a:pt x="478" y="215"/>
                    <a:pt x="478" y="215"/>
                  </a:cubicBezTo>
                  <a:cubicBezTo>
                    <a:pt x="476" y="214"/>
                    <a:pt x="476" y="214"/>
                    <a:pt x="476" y="214"/>
                  </a:cubicBezTo>
                  <a:cubicBezTo>
                    <a:pt x="476" y="213"/>
                    <a:pt x="476" y="213"/>
                    <a:pt x="476" y="213"/>
                  </a:cubicBezTo>
                  <a:cubicBezTo>
                    <a:pt x="476" y="212"/>
                    <a:pt x="476" y="212"/>
                    <a:pt x="476" y="212"/>
                  </a:cubicBezTo>
                  <a:cubicBezTo>
                    <a:pt x="475" y="211"/>
                    <a:pt x="475" y="211"/>
                    <a:pt x="475" y="211"/>
                  </a:cubicBezTo>
                  <a:cubicBezTo>
                    <a:pt x="474" y="211"/>
                    <a:pt x="474" y="211"/>
                    <a:pt x="474" y="211"/>
                  </a:cubicBezTo>
                  <a:cubicBezTo>
                    <a:pt x="473" y="210"/>
                    <a:pt x="473" y="210"/>
                    <a:pt x="473" y="210"/>
                  </a:cubicBezTo>
                  <a:cubicBezTo>
                    <a:pt x="473" y="209"/>
                    <a:pt x="473" y="209"/>
                    <a:pt x="473" y="209"/>
                  </a:cubicBezTo>
                  <a:cubicBezTo>
                    <a:pt x="473" y="210"/>
                    <a:pt x="473" y="210"/>
                    <a:pt x="473" y="210"/>
                  </a:cubicBezTo>
                  <a:cubicBezTo>
                    <a:pt x="473" y="210"/>
                    <a:pt x="473" y="210"/>
                    <a:pt x="473" y="210"/>
                  </a:cubicBezTo>
                  <a:cubicBezTo>
                    <a:pt x="473" y="211"/>
                    <a:pt x="473" y="211"/>
                    <a:pt x="473" y="211"/>
                  </a:cubicBezTo>
                  <a:cubicBezTo>
                    <a:pt x="472" y="211"/>
                    <a:pt x="472" y="211"/>
                    <a:pt x="472" y="211"/>
                  </a:cubicBezTo>
                  <a:cubicBezTo>
                    <a:pt x="472" y="211"/>
                    <a:pt x="472" y="211"/>
                    <a:pt x="472" y="211"/>
                  </a:cubicBezTo>
                  <a:cubicBezTo>
                    <a:pt x="471" y="211"/>
                    <a:pt x="471" y="211"/>
                    <a:pt x="471" y="211"/>
                  </a:cubicBezTo>
                  <a:cubicBezTo>
                    <a:pt x="472" y="212"/>
                    <a:pt x="472" y="212"/>
                    <a:pt x="472" y="212"/>
                  </a:cubicBezTo>
                  <a:cubicBezTo>
                    <a:pt x="474" y="212"/>
                    <a:pt x="474" y="212"/>
                    <a:pt x="474" y="212"/>
                  </a:cubicBezTo>
                  <a:cubicBezTo>
                    <a:pt x="474" y="213"/>
                    <a:pt x="474" y="213"/>
                    <a:pt x="474" y="213"/>
                  </a:cubicBezTo>
                  <a:cubicBezTo>
                    <a:pt x="474" y="214"/>
                    <a:pt x="474" y="214"/>
                    <a:pt x="474" y="214"/>
                  </a:cubicBezTo>
                  <a:cubicBezTo>
                    <a:pt x="474" y="214"/>
                    <a:pt x="474" y="214"/>
                    <a:pt x="474" y="214"/>
                  </a:cubicBezTo>
                  <a:cubicBezTo>
                    <a:pt x="475" y="214"/>
                    <a:pt x="475" y="214"/>
                    <a:pt x="475" y="214"/>
                  </a:cubicBezTo>
                  <a:cubicBezTo>
                    <a:pt x="475" y="214"/>
                    <a:pt x="475" y="214"/>
                    <a:pt x="475" y="214"/>
                  </a:cubicBezTo>
                  <a:cubicBezTo>
                    <a:pt x="475" y="215"/>
                    <a:pt x="475" y="215"/>
                    <a:pt x="475" y="215"/>
                  </a:cubicBezTo>
                  <a:cubicBezTo>
                    <a:pt x="474" y="215"/>
                    <a:pt x="474" y="215"/>
                    <a:pt x="474" y="215"/>
                  </a:cubicBezTo>
                  <a:cubicBezTo>
                    <a:pt x="474" y="215"/>
                    <a:pt x="474" y="215"/>
                    <a:pt x="474" y="215"/>
                  </a:cubicBezTo>
                  <a:cubicBezTo>
                    <a:pt x="475" y="215"/>
                    <a:pt x="475" y="215"/>
                    <a:pt x="475" y="215"/>
                  </a:cubicBezTo>
                  <a:cubicBezTo>
                    <a:pt x="475" y="216"/>
                    <a:pt x="475" y="216"/>
                    <a:pt x="475" y="216"/>
                  </a:cubicBezTo>
                  <a:cubicBezTo>
                    <a:pt x="475" y="216"/>
                    <a:pt x="475" y="216"/>
                    <a:pt x="475" y="216"/>
                  </a:cubicBezTo>
                  <a:cubicBezTo>
                    <a:pt x="474" y="216"/>
                    <a:pt x="474" y="216"/>
                    <a:pt x="474" y="216"/>
                  </a:cubicBezTo>
                  <a:cubicBezTo>
                    <a:pt x="473" y="216"/>
                    <a:pt x="473" y="216"/>
                    <a:pt x="473" y="216"/>
                  </a:cubicBezTo>
                  <a:cubicBezTo>
                    <a:pt x="473" y="216"/>
                    <a:pt x="473" y="216"/>
                    <a:pt x="473" y="216"/>
                  </a:cubicBezTo>
                  <a:cubicBezTo>
                    <a:pt x="472" y="217"/>
                    <a:pt x="472" y="217"/>
                    <a:pt x="472" y="217"/>
                  </a:cubicBezTo>
                  <a:cubicBezTo>
                    <a:pt x="473" y="218"/>
                    <a:pt x="473" y="218"/>
                    <a:pt x="473" y="218"/>
                  </a:cubicBezTo>
                  <a:cubicBezTo>
                    <a:pt x="473" y="219"/>
                    <a:pt x="473" y="219"/>
                    <a:pt x="473" y="219"/>
                  </a:cubicBezTo>
                  <a:cubicBezTo>
                    <a:pt x="474" y="220"/>
                    <a:pt x="474" y="220"/>
                    <a:pt x="474" y="220"/>
                  </a:cubicBezTo>
                  <a:cubicBezTo>
                    <a:pt x="475" y="221"/>
                    <a:pt x="475" y="221"/>
                    <a:pt x="475" y="221"/>
                  </a:cubicBezTo>
                  <a:cubicBezTo>
                    <a:pt x="475" y="223"/>
                    <a:pt x="475" y="223"/>
                    <a:pt x="475" y="223"/>
                  </a:cubicBezTo>
                  <a:cubicBezTo>
                    <a:pt x="475" y="223"/>
                    <a:pt x="475" y="223"/>
                    <a:pt x="475" y="223"/>
                  </a:cubicBezTo>
                  <a:cubicBezTo>
                    <a:pt x="476" y="225"/>
                    <a:pt x="476" y="225"/>
                    <a:pt x="476" y="225"/>
                  </a:cubicBezTo>
                  <a:cubicBezTo>
                    <a:pt x="476" y="227"/>
                    <a:pt x="476" y="227"/>
                    <a:pt x="476" y="227"/>
                  </a:cubicBezTo>
                  <a:cubicBezTo>
                    <a:pt x="477" y="228"/>
                    <a:pt x="477" y="228"/>
                    <a:pt x="477" y="228"/>
                  </a:cubicBezTo>
                  <a:cubicBezTo>
                    <a:pt x="478" y="228"/>
                    <a:pt x="478" y="228"/>
                    <a:pt x="478" y="228"/>
                  </a:cubicBezTo>
                  <a:cubicBezTo>
                    <a:pt x="478" y="229"/>
                    <a:pt x="478" y="229"/>
                    <a:pt x="478" y="229"/>
                  </a:cubicBezTo>
                  <a:cubicBezTo>
                    <a:pt x="478" y="229"/>
                    <a:pt x="478" y="229"/>
                    <a:pt x="478" y="229"/>
                  </a:cubicBezTo>
                  <a:cubicBezTo>
                    <a:pt x="480" y="231"/>
                    <a:pt x="480" y="231"/>
                    <a:pt x="480" y="231"/>
                  </a:cubicBezTo>
                  <a:cubicBezTo>
                    <a:pt x="480" y="231"/>
                    <a:pt x="480" y="231"/>
                    <a:pt x="480" y="231"/>
                  </a:cubicBezTo>
                  <a:cubicBezTo>
                    <a:pt x="481" y="232"/>
                    <a:pt x="481" y="232"/>
                    <a:pt x="481" y="232"/>
                  </a:cubicBezTo>
                  <a:cubicBezTo>
                    <a:pt x="482" y="234"/>
                    <a:pt x="482" y="234"/>
                    <a:pt x="482" y="234"/>
                  </a:cubicBezTo>
                  <a:cubicBezTo>
                    <a:pt x="482" y="235"/>
                    <a:pt x="482" y="235"/>
                    <a:pt x="482" y="235"/>
                  </a:cubicBezTo>
                  <a:cubicBezTo>
                    <a:pt x="482" y="236"/>
                    <a:pt x="482" y="236"/>
                    <a:pt x="482" y="236"/>
                  </a:cubicBezTo>
                  <a:cubicBezTo>
                    <a:pt x="482" y="237"/>
                    <a:pt x="482" y="237"/>
                    <a:pt x="482" y="237"/>
                  </a:cubicBezTo>
                  <a:cubicBezTo>
                    <a:pt x="483" y="237"/>
                    <a:pt x="483" y="237"/>
                    <a:pt x="483" y="237"/>
                  </a:cubicBezTo>
                  <a:cubicBezTo>
                    <a:pt x="484" y="238"/>
                    <a:pt x="484" y="238"/>
                    <a:pt x="484" y="238"/>
                  </a:cubicBezTo>
                  <a:cubicBezTo>
                    <a:pt x="484" y="238"/>
                    <a:pt x="484" y="238"/>
                    <a:pt x="484" y="238"/>
                  </a:cubicBezTo>
                  <a:cubicBezTo>
                    <a:pt x="484" y="239"/>
                    <a:pt x="484" y="239"/>
                    <a:pt x="484" y="239"/>
                  </a:cubicBezTo>
                  <a:cubicBezTo>
                    <a:pt x="485" y="240"/>
                    <a:pt x="485" y="240"/>
                    <a:pt x="485" y="240"/>
                  </a:cubicBezTo>
                  <a:cubicBezTo>
                    <a:pt x="485" y="241"/>
                    <a:pt x="485" y="241"/>
                    <a:pt x="485" y="241"/>
                  </a:cubicBezTo>
                  <a:cubicBezTo>
                    <a:pt x="485" y="242"/>
                    <a:pt x="485" y="242"/>
                    <a:pt x="485" y="242"/>
                  </a:cubicBezTo>
                  <a:cubicBezTo>
                    <a:pt x="486" y="244"/>
                    <a:pt x="486" y="244"/>
                    <a:pt x="486" y="244"/>
                  </a:cubicBezTo>
                  <a:cubicBezTo>
                    <a:pt x="486" y="244"/>
                    <a:pt x="486" y="244"/>
                    <a:pt x="486" y="244"/>
                  </a:cubicBezTo>
                  <a:cubicBezTo>
                    <a:pt x="486" y="245"/>
                    <a:pt x="486" y="245"/>
                    <a:pt x="486" y="245"/>
                  </a:cubicBezTo>
                  <a:cubicBezTo>
                    <a:pt x="486" y="246"/>
                    <a:pt x="486" y="246"/>
                    <a:pt x="486" y="246"/>
                  </a:cubicBezTo>
                  <a:cubicBezTo>
                    <a:pt x="487" y="248"/>
                    <a:pt x="487" y="248"/>
                    <a:pt x="487" y="248"/>
                  </a:cubicBezTo>
                  <a:cubicBezTo>
                    <a:pt x="486" y="248"/>
                    <a:pt x="486" y="248"/>
                    <a:pt x="486" y="248"/>
                  </a:cubicBezTo>
                  <a:cubicBezTo>
                    <a:pt x="487" y="250"/>
                    <a:pt x="487" y="250"/>
                    <a:pt x="487" y="250"/>
                  </a:cubicBezTo>
                  <a:cubicBezTo>
                    <a:pt x="487" y="250"/>
                    <a:pt x="487" y="250"/>
                    <a:pt x="487" y="250"/>
                  </a:cubicBezTo>
                  <a:cubicBezTo>
                    <a:pt x="489" y="252"/>
                    <a:pt x="489" y="252"/>
                    <a:pt x="489" y="252"/>
                  </a:cubicBezTo>
                  <a:cubicBezTo>
                    <a:pt x="489" y="253"/>
                    <a:pt x="489" y="253"/>
                    <a:pt x="489" y="253"/>
                  </a:cubicBezTo>
                  <a:cubicBezTo>
                    <a:pt x="490" y="254"/>
                    <a:pt x="490" y="254"/>
                    <a:pt x="490" y="254"/>
                  </a:cubicBezTo>
                  <a:cubicBezTo>
                    <a:pt x="490" y="256"/>
                    <a:pt x="490" y="256"/>
                    <a:pt x="490" y="256"/>
                  </a:cubicBezTo>
                  <a:cubicBezTo>
                    <a:pt x="490" y="257"/>
                    <a:pt x="490" y="257"/>
                    <a:pt x="490" y="257"/>
                  </a:cubicBezTo>
                  <a:cubicBezTo>
                    <a:pt x="491" y="258"/>
                    <a:pt x="491" y="258"/>
                    <a:pt x="491" y="258"/>
                  </a:cubicBezTo>
                  <a:cubicBezTo>
                    <a:pt x="491" y="259"/>
                    <a:pt x="491" y="259"/>
                    <a:pt x="491" y="259"/>
                  </a:cubicBezTo>
                  <a:cubicBezTo>
                    <a:pt x="492" y="260"/>
                    <a:pt x="492" y="260"/>
                    <a:pt x="492" y="260"/>
                  </a:cubicBezTo>
                  <a:cubicBezTo>
                    <a:pt x="492" y="261"/>
                    <a:pt x="492" y="261"/>
                    <a:pt x="492" y="261"/>
                  </a:cubicBezTo>
                  <a:cubicBezTo>
                    <a:pt x="492" y="262"/>
                    <a:pt x="492" y="262"/>
                    <a:pt x="492" y="262"/>
                  </a:cubicBezTo>
                  <a:cubicBezTo>
                    <a:pt x="492" y="264"/>
                    <a:pt x="492" y="264"/>
                    <a:pt x="492" y="264"/>
                  </a:cubicBezTo>
                  <a:cubicBezTo>
                    <a:pt x="492" y="265"/>
                    <a:pt x="492" y="265"/>
                    <a:pt x="492" y="265"/>
                  </a:cubicBezTo>
                  <a:cubicBezTo>
                    <a:pt x="493" y="266"/>
                    <a:pt x="493" y="266"/>
                    <a:pt x="493" y="266"/>
                  </a:cubicBezTo>
                  <a:cubicBezTo>
                    <a:pt x="494" y="267"/>
                    <a:pt x="494" y="267"/>
                    <a:pt x="494" y="267"/>
                  </a:cubicBezTo>
                  <a:cubicBezTo>
                    <a:pt x="495" y="267"/>
                    <a:pt x="495" y="267"/>
                    <a:pt x="495" y="267"/>
                  </a:cubicBezTo>
                  <a:close/>
                  <a:moveTo>
                    <a:pt x="450" y="211"/>
                  </a:moveTo>
                  <a:cubicBezTo>
                    <a:pt x="450" y="211"/>
                    <a:pt x="450" y="211"/>
                    <a:pt x="450" y="211"/>
                  </a:cubicBezTo>
                  <a:cubicBezTo>
                    <a:pt x="450" y="210"/>
                    <a:pt x="450" y="210"/>
                    <a:pt x="450" y="210"/>
                  </a:cubicBezTo>
                  <a:cubicBezTo>
                    <a:pt x="450" y="210"/>
                    <a:pt x="450" y="210"/>
                    <a:pt x="450" y="210"/>
                  </a:cubicBezTo>
                  <a:cubicBezTo>
                    <a:pt x="451" y="210"/>
                    <a:pt x="451" y="210"/>
                    <a:pt x="451" y="210"/>
                  </a:cubicBezTo>
                  <a:cubicBezTo>
                    <a:pt x="451" y="211"/>
                    <a:pt x="451" y="211"/>
                    <a:pt x="451" y="211"/>
                  </a:cubicBezTo>
                  <a:cubicBezTo>
                    <a:pt x="452" y="211"/>
                    <a:pt x="452" y="211"/>
                    <a:pt x="452" y="211"/>
                  </a:cubicBezTo>
                  <a:cubicBezTo>
                    <a:pt x="452" y="210"/>
                    <a:pt x="452" y="210"/>
                    <a:pt x="452" y="210"/>
                  </a:cubicBezTo>
                  <a:cubicBezTo>
                    <a:pt x="453" y="210"/>
                    <a:pt x="453" y="210"/>
                    <a:pt x="453" y="210"/>
                  </a:cubicBezTo>
                  <a:cubicBezTo>
                    <a:pt x="452" y="209"/>
                    <a:pt x="452" y="209"/>
                    <a:pt x="452" y="209"/>
                  </a:cubicBezTo>
                  <a:cubicBezTo>
                    <a:pt x="452" y="209"/>
                    <a:pt x="452" y="209"/>
                    <a:pt x="452" y="209"/>
                  </a:cubicBezTo>
                  <a:cubicBezTo>
                    <a:pt x="453" y="209"/>
                    <a:pt x="453" y="209"/>
                    <a:pt x="453" y="209"/>
                  </a:cubicBezTo>
                  <a:cubicBezTo>
                    <a:pt x="453" y="208"/>
                    <a:pt x="453" y="208"/>
                    <a:pt x="453" y="208"/>
                  </a:cubicBezTo>
                  <a:cubicBezTo>
                    <a:pt x="452" y="208"/>
                    <a:pt x="452" y="208"/>
                    <a:pt x="452" y="208"/>
                  </a:cubicBezTo>
                  <a:cubicBezTo>
                    <a:pt x="452" y="208"/>
                    <a:pt x="452" y="208"/>
                    <a:pt x="452" y="208"/>
                  </a:cubicBezTo>
                  <a:cubicBezTo>
                    <a:pt x="452" y="209"/>
                    <a:pt x="452" y="209"/>
                    <a:pt x="452" y="209"/>
                  </a:cubicBezTo>
                  <a:cubicBezTo>
                    <a:pt x="451" y="209"/>
                    <a:pt x="451" y="209"/>
                    <a:pt x="451" y="209"/>
                  </a:cubicBezTo>
                  <a:cubicBezTo>
                    <a:pt x="452" y="208"/>
                    <a:pt x="452" y="208"/>
                    <a:pt x="452" y="208"/>
                  </a:cubicBezTo>
                  <a:cubicBezTo>
                    <a:pt x="452" y="208"/>
                    <a:pt x="452" y="208"/>
                    <a:pt x="452" y="208"/>
                  </a:cubicBezTo>
                  <a:cubicBezTo>
                    <a:pt x="452" y="208"/>
                    <a:pt x="452" y="208"/>
                    <a:pt x="452" y="208"/>
                  </a:cubicBezTo>
                  <a:cubicBezTo>
                    <a:pt x="451" y="208"/>
                    <a:pt x="451" y="208"/>
                    <a:pt x="451" y="208"/>
                  </a:cubicBezTo>
                  <a:cubicBezTo>
                    <a:pt x="450" y="207"/>
                    <a:pt x="450" y="207"/>
                    <a:pt x="450" y="207"/>
                  </a:cubicBezTo>
                  <a:cubicBezTo>
                    <a:pt x="450" y="208"/>
                    <a:pt x="450" y="208"/>
                    <a:pt x="450" y="208"/>
                  </a:cubicBezTo>
                  <a:cubicBezTo>
                    <a:pt x="449" y="209"/>
                    <a:pt x="449" y="209"/>
                    <a:pt x="449" y="209"/>
                  </a:cubicBezTo>
                  <a:cubicBezTo>
                    <a:pt x="449" y="209"/>
                    <a:pt x="449" y="209"/>
                    <a:pt x="449" y="209"/>
                  </a:cubicBezTo>
                  <a:cubicBezTo>
                    <a:pt x="449" y="210"/>
                    <a:pt x="449" y="210"/>
                    <a:pt x="449" y="210"/>
                  </a:cubicBezTo>
                  <a:cubicBezTo>
                    <a:pt x="450" y="211"/>
                    <a:pt x="450" y="211"/>
                    <a:pt x="450" y="211"/>
                  </a:cubicBezTo>
                  <a:close/>
                  <a:moveTo>
                    <a:pt x="447" y="210"/>
                  </a:moveTo>
                  <a:cubicBezTo>
                    <a:pt x="447" y="210"/>
                    <a:pt x="447" y="210"/>
                    <a:pt x="447" y="210"/>
                  </a:cubicBezTo>
                  <a:cubicBezTo>
                    <a:pt x="447" y="210"/>
                    <a:pt x="447" y="210"/>
                    <a:pt x="447" y="210"/>
                  </a:cubicBezTo>
                  <a:cubicBezTo>
                    <a:pt x="447" y="209"/>
                    <a:pt x="447" y="209"/>
                    <a:pt x="447" y="209"/>
                  </a:cubicBezTo>
                  <a:cubicBezTo>
                    <a:pt x="448" y="210"/>
                    <a:pt x="448" y="210"/>
                    <a:pt x="448" y="210"/>
                  </a:cubicBezTo>
                  <a:cubicBezTo>
                    <a:pt x="448" y="210"/>
                    <a:pt x="448" y="210"/>
                    <a:pt x="448" y="210"/>
                  </a:cubicBezTo>
                  <a:cubicBezTo>
                    <a:pt x="448" y="209"/>
                    <a:pt x="448" y="209"/>
                    <a:pt x="448" y="209"/>
                  </a:cubicBezTo>
                  <a:cubicBezTo>
                    <a:pt x="448" y="209"/>
                    <a:pt x="448" y="209"/>
                    <a:pt x="448" y="209"/>
                  </a:cubicBezTo>
                  <a:cubicBezTo>
                    <a:pt x="448" y="208"/>
                    <a:pt x="448" y="208"/>
                    <a:pt x="448" y="208"/>
                  </a:cubicBezTo>
                  <a:cubicBezTo>
                    <a:pt x="448" y="208"/>
                    <a:pt x="448" y="208"/>
                    <a:pt x="448" y="208"/>
                  </a:cubicBezTo>
                  <a:cubicBezTo>
                    <a:pt x="447" y="209"/>
                    <a:pt x="447" y="209"/>
                    <a:pt x="447" y="209"/>
                  </a:cubicBezTo>
                  <a:cubicBezTo>
                    <a:pt x="446" y="209"/>
                    <a:pt x="446" y="209"/>
                    <a:pt x="446" y="209"/>
                  </a:cubicBezTo>
                  <a:cubicBezTo>
                    <a:pt x="446" y="210"/>
                    <a:pt x="446" y="210"/>
                    <a:pt x="446" y="210"/>
                  </a:cubicBezTo>
                  <a:cubicBezTo>
                    <a:pt x="447" y="210"/>
                    <a:pt x="447" y="210"/>
                    <a:pt x="447" y="210"/>
                  </a:cubicBezTo>
                  <a:close/>
                  <a:moveTo>
                    <a:pt x="453" y="213"/>
                  </a:moveTo>
                  <a:cubicBezTo>
                    <a:pt x="453" y="213"/>
                    <a:pt x="453" y="213"/>
                    <a:pt x="453" y="213"/>
                  </a:cubicBezTo>
                  <a:cubicBezTo>
                    <a:pt x="453" y="213"/>
                    <a:pt x="453" y="213"/>
                    <a:pt x="453" y="213"/>
                  </a:cubicBezTo>
                  <a:cubicBezTo>
                    <a:pt x="454" y="212"/>
                    <a:pt x="454" y="212"/>
                    <a:pt x="454" y="212"/>
                  </a:cubicBezTo>
                  <a:cubicBezTo>
                    <a:pt x="453" y="212"/>
                    <a:pt x="453" y="212"/>
                    <a:pt x="453" y="212"/>
                  </a:cubicBezTo>
                  <a:cubicBezTo>
                    <a:pt x="453" y="212"/>
                    <a:pt x="453" y="212"/>
                    <a:pt x="453" y="212"/>
                  </a:cubicBezTo>
                  <a:cubicBezTo>
                    <a:pt x="453" y="212"/>
                    <a:pt x="453" y="212"/>
                    <a:pt x="453" y="212"/>
                  </a:cubicBezTo>
                  <a:cubicBezTo>
                    <a:pt x="453" y="213"/>
                    <a:pt x="453" y="213"/>
                    <a:pt x="453" y="213"/>
                  </a:cubicBezTo>
                  <a:close/>
                  <a:moveTo>
                    <a:pt x="452" y="212"/>
                  </a:moveTo>
                  <a:cubicBezTo>
                    <a:pt x="452" y="212"/>
                    <a:pt x="452" y="212"/>
                    <a:pt x="452" y="212"/>
                  </a:cubicBezTo>
                  <a:cubicBezTo>
                    <a:pt x="452" y="213"/>
                    <a:pt x="452" y="213"/>
                    <a:pt x="452" y="213"/>
                  </a:cubicBezTo>
                  <a:cubicBezTo>
                    <a:pt x="452" y="212"/>
                    <a:pt x="452" y="212"/>
                    <a:pt x="452" y="212"/>
                  </a:cubicBezTo>
                  <a:cubicBezTo>
                    <a:pt x="452" y="212"/>
                    <a:pt x="452" y="212"/>
                    <a:pt x="452" y="212"/>
                  </a:cubicBezTo>
                  <a:cubicBezTo>
                    <a:pt x="452" y="212"/>
                    <a:pt x="452" y="212"/>
                    <a:pt x="452" y="212"/>
                  </a:cubicBezTo>
                  <a:cubicBezTo>
                    <a:pt x="452" y="212"/>
                    <a:pt x="452" y="212"/>
                    <a:pt x="452" y="212"/>
                  </a:cubicBezTo>
                  <a:close/>
                  <a:moveTo>
                    <a:pt x="452" y="215"/>
                  </a:moveTo>
                  <a:cubicBezTo>
                    <a:pt x="452" y="215"/>
                    <a:pt x="452" y="215"/>
                    <a:pt x="452" y="215"/>
                  </a:cubicBezTo>
                  <a:cubicBezTo>
                    <a:pt x="453" y="215"/>
                    <a:pt x="453" y="215"/>
                    <a:pt x="453" y="215"/>
                  </a:cubicBezTo>
                  <a:cubicBezTo>
                    <a:pt x="453" y="214"/>
                    <a:pt x="453" y="214"/>
                    <a:pt x="453" y="214"/>
                  </a:cubicBezTo>
                  <a:cubicBezTo>
                    <a:pt x="453" y="214"/>
                    <a:pt x="453" y="214"/>
                    <a:pt x="453" y="214"/>
                  </a:cubicBezTo>
                  <a:cubicBezTo>
                    <a:pt x="453" y="213"/>
                    <a:pt x="453" y="213"/>
                    <a:pt x="453" y="213"/>
                  </a:cubicBezTo>
                  <a:cubicBezTo>
                    <a:pt x="452" y="214"/>
                    <a:pt x="452" y="214"/>
                    <a:pt x="452" y="214"/>
                  </a:cubicBezTo>
                  <a:cubicBezTo>
                    <a:pt x="451" y="214"/>
                    <a:pt x="451" y="214"/>
                    <a:pt x="451" y="214"/>
                  </a:cubicBezTo>
                  <a:cubicBezTo>
                    <a:pt x="451" y="215"/>
                    <a:pt x="451" y="215"/>
                    <a:pt x="451" y="215"/>
                  </a:cubicBezTo>
                  <a:cubicBezTo>
                    <a:pt x="452" y="215"/>
                    <a:pt x="452" y="215"/>
                    <a:pt x="452" y="215"/>
                  </a:cubicBezTo>
                  <a:close/>
                  <a:moveTo>
                    <a:pt x="486" y="169"/>
                  </a:moveTo>
                  <a:cubicBezTo>
                    <a:pt x="486" y="169"/>
                    <a:pt x="486" y="169"/>
                    <a:pt x="486" y="169"/>
                  </a:cubicBezTo>
                  <a:cubicBezTo>
                    <a:pt x="487" y="168"/>
                    <a:pt x="487" y="168"/>
                    <a:pt x="487" y="168"/>
                  </a:cubicBezTo>
                  <a:cubicBezTo>
                    <a:pt x="487" y="167"/>
                    <a:pt x="487" y="167"/>
                    <a:pt x="487" y="167"/>
                  </a:cubicBezTo>
                  <a:cubicBezTo>
                    <a:pt x="486" y="167"/>
                    <a:pt x="486" y="167"/>
                    <a:pt x="486" y="167"/>
                  </a:cubicBezTo>
                  <a:cubicBezTo>
                    <a:pt x="486" y="168"/>
                    <a:pt x="486" y="168"/>
                    <a:pt x="486" y="168"/>
                  </a:cubicBezTo>
                  <a:cubicBezTo>
                    <a:pt x="486" y="169"/>
                    <a:pt x="486" y="169"/>
                    <a:pt x="486" y="169"/>
                  </a:cubicBezTo>
                  <a:close/>
                  <a:moveTo>
                    <a:pt x="540" y="163"/>
                  </a:moveTo>
                  <a:cubicBezTo>
                    <a:pt x="540" y="164"/>
                    <a:pt x="540" y="164"/>
                    <a:pt x="540" y="164"/>
                  </a:cubicBezTo>
                  <a:cubicBezTo>
                    <a:pt x="540" y="163"/>
                    <a:pt x="540" y="163"/>
                    <a:pt x="540" y="163"/>
                  </a:cubicBezTo>
                  <a:cubicBezTo>
                    <a:pt x="540" y="162"/>
                    <a:pt x="540" y="162"/>
                    <a:pt x="540" y="162"/>
                  </a:cubicBezTo>
                  <a:cubicBezTo>
                    <a:pt x="540" y="162"/>
                    <a:pt x="540" y="162"/>
                    <a:pt x="540" y="162"/>
                  </a:cubicBezTo>
                  <a:cubicBezTo>
                    <a:pt x="540" y="161"/>
                    <a:pt x="540" y="161"/>
                    <a:pt x="540" y="161"/>
                  </a:cubicBezTo>
                  <a:cubicBezTo>
                    <a:pt x="541" y="160"/>
                    <a:pt x="541" y="160"/>
                    <a:pt x="541" y="160"/>
                  </a:cubicBezTo>
                  <a:cubicBezTo>
                    <a:pt x="541" y="159"/>
                    <a:pt x="541" y="159"/>
                    <a:pt x="541" y="159"/>
                  </a:cubicBezTo>
                  <a:cubicBezTo>
                    <a:pt x="542" y="159"/>
                    <a:pt x="542" y="159"/>
                    <a:pt x="542" y="159"/>
                  </a:cubicBezTo>
                  <a:cubicBezTo>
                    <a:pt x="543" y="158"/>
                    <a:pt x="543" y="158"/>
                    <a:pt x="543" y="158"/>
                  </a:cubicBezTo>
                  <a:cubicBezTo>
                    <a:pt x="543" y="158"/>
                    <a:pt x="543" y="158"/>
                    <a:pt x="543" y="158"/>
                  </a:cubicBezTo>
                  <a:cubicBezTo>
                    <a:pt x="542" y="157"/>
                    <a:pt x="542" y="157"/>
                    <a:pt x="542" y="157"/>
                  </a:cubicBezTo>
                  <a:cubicBezTo>
                    <a:pt x="541" y="155"/>
                    <a:pt x="541" y="155"/>
                    <a:pt x="541" y="155"/>
                  </a:cubicBezTo>
                  <a:cubicBezTo>
                    <a:pt x="541" y="155"/>
                    <a:pt x="541" y="155"/>
                    <a:pt x="541" y="155"/>
                  </a:cubicBezTo>
                  <a:cubicBezTo>
                    <a:pt x="540" y="156"/>
                    <a:pt x="540" y="156"/>
                    <a:pt x="540" y="156"/>
                  </a:cubicBezTo>
                  <a:cubicBezTo>
                    <a:pt x="540" y="156"/>
                    <a:pt x="540" y="156"/>
                    <a:pt x="540" y="156"/>
                  </a:cubicBezTo>
                  <a:cubicBezTo>
                    <a:pt x="540" y="156"/>
                    <a:pt x="540" y="156"/>
                    <a:pt x="540" y="156"/>
                  </a:cubicBezTo>
                  <a:cubicBezTo>
                    <a:pt x="539" y="158"/>
                    <a:pt x="539" y="158"/>
                    <a:pt x="539" y="158"/>
                  </a:cubicBezTo>
                  <a:cubicBezTo>
                    <a:pt x="538" y="158"/>
                    <a:pt x="538" y="158"/>
                    <a:pt x="538" y="158"/>
                  </a:cubicBezTo>
                  <a:cubicBezTo>
                    <a:pt x="538" y="159"/>
                    <a:pt x="538" y="159"/>
                    <a:pt x="538" y="159"/>
                  </a:cubicBezTo>
                  <a:cubicBezTo>
                    <a:pt x="538" y="158"/>
                    <a:pt x="538" y="158"/>
                    <a:pt x="538" y="158"/>
                  </a:cubicBezTo>
                  <a:cubicBezTo>
                    <a:pt x="539" y="158"/>
                    <a:pt x="539" y="158"/>
                    <a:pt x="539" y="158"/>
                  </a:cubicBezTo>
                  <a:cubicBezTo>
                    <a:pt x="539" y="158"/>
                    <a:pt x="539" y="158"/>
                    <a:pt x="539" y="158"/>
                  </a:cubicBezTo>
                  <a:cubicBezTo>
                    <a:pt x="539" y="159"/>
                    <a:pt x="539" y="159"/>
                    <a:pt x="539" y="159"/>
                  </a:cubicBezTo>
                  <a:cubicBezTo>
                    <a:pt x="539" y="160"/>
                    <a:pt x="539" y="160"/>
                    <a:pt x="539" y="160"/>
                  </a:cubicBezTo>
                  <a:cubicBezTo>
                    <a:pt x="540" y="161"/>
                    <a:pt x="540" y="161"/>
                    <a:pt x="540" y="161"/>
                  </a:cubicBezTo>
                  <a:cubicBezTo>
                    <a:pt x="540" y="162"/>
                    <a:pt x="540" y="162"/>
                    <a:pt x="540" y="162"/>
                  </a:cubicBezTo>
                  <a:cubicBezTo>
                    <a:pt x="539" y="162"/>
                    <a:pt x="539" y="162"/>
                    <a:pt x="539" y="162"/>
                  </a:cubicBezTo>
                  <a:cubicBezTo>
                    <a:pt x="539" y="163"/>
                    <a:pt x="539" y="163"/>
                    <a:pt x="539" y="163"/>
                  </a:cubicBezTo>
                  <a:cubicBezTo>
                    <a:pt x="540" y="163"/>
                    <a:pt x="540" y="163"/>
                    <a:pt x="540" y="163"/>
                  </a:cubicBezTo>
                  <a:close/>
                  <a:moveTo>
                    <a:pt x="572" y="189"/>
                  </a:moveTo>
                  <a:cubicBezTo>
                    <a:pt x="572" y="189"/>
                    <a:pt x="572" y="189"/>
                    <a:pt x="572" y="189"/>
                  </a:cubicBezTo>
                  <a:cubicBezTo>
                    <a:pt x="573" y="189"/>
                    <a:pt x="573" y="189"/>
                    <a:pt x="573" y="189"/>
                  </a:cubicBezTo>
                  <a:cubicBezTo>
                    <a:pt x="574" y="190"/>
                    <a:pt x="574" y="190"/>
                    <a:pt x="574" y="190"/>
                  </a:cubicBezTo>
                  <a:cubicBezTo>
                    <a:pt x="576" y="191"/>
                    <a:pt x="576" y="191"/>
                    <a:pt x="576" y="191"/>
                  </a:cubicBezTo>
                  <a:cubicBezTo>
                    <a:pt x="576" y="191"/>
                    <a:pt x="576" y="191"/>
                    <a:pt x="576" y="191"/>
                  </a:cubicBezTo>
                  <a:cubicBezTo>
                    <a:pt x="577" y="191"/>
                    <a:pt x="577" y="191"/>
                    <a:pt x="577" y="191"/>
                  </a:cubicBezTo>
                  <a:cubicBezTo>
                    <a:pt x="577" y="190"/>
                    <a:pt x="577" y="190"/>
                    <a:pt x="577" y="190"/>
                  </a:cubicBezTo>
                  <a:cubicBezTo>
                    <a:pt x="576" y="190"/>
                    <a:pt x="576" y="190"/>
                    <a:pt x="576" y="190"/>
                  </a:cubicBezTo>
                  <a:cubicBezTo>
                    <a:pt x="575" y="190"/>
                    <a:pt x="575" y="190"/>
                    <a:pt x="575" y="190"/>
                  </a:cubicBezTo>
                  <a:cubicBezTo>
                    <a:pt x="574" y="189"/>
                    <a:pt x="574" y="189"/>
                    <a:pt x="574" y="189"/>
                  </a:cubicBezTo>
                  <a:cubicBezTo>
                    <a:pt x="574" y="189"/>
                    <a:pt x="574" y="189"/>
                    <a:pt x="574" y="189"/>
                  </a:cubicBezTo>
                  <a:cubicBezTo>
                    <a:pt x="572" y="189"/>
                    <a:pt x="572" y="189"/>
                    <a:pt x="572" y="189"/>
                  </a:cubicBezTo>
                  <a:cubicBezTo>
                    <a:pt x="572" y="189"/>
                    <a:pt x="572" y="189"/>
                    <a:pt x="572" y="189"/>
                  </a:cubicBezTo>
                  <a:close/>
                  <a:moveTo>
                    <a:pt x="563" y="187"/>
                  </a:moveTo>
                  <a:cubicBezTo>
                    <a:pt x="564" y="187"/>
                    <a:pt x="564" y="187"/>
                    <a:pt x="564" y="187"/>
                  </a:cubicBezTo>
                  <a:cubicBezTo>
                    <a:pt x="564" y="187"/>
                    <a:pt x="564" y="187"/>
                    <a:pt x="564" y="187"/>
                  </a:cubicBezTo>
                  <a:cubicBezTo>
                    <a:pt x="565" y="188"/>
                    <a:pt x="565" y="188"/>
                    <a:pt x="565" y="188"/>
                  </a:cubicBezTo>
                  <a:cubicBezTo>
                    <a:pt x="565" y="188"/>
                    <a:pt x="565" y="188"/>
                    <a:pt x="565" y="188"/>
                  </a:cubicBezTo>
                  <a:cubicBezTo>
                    <a:pt x="566" y="189"/>
                    <a:pt x="566" y="189"/>
                    <a:pt x="566" y="189"/>
                  </a:cubicBezTo>
                  <a:cubicBezTo>
                    <a:pt x="566" y="189"/>
                    <a:pt x="566" y="189"/>
                    <a:pt x="566" y="189"/>
                  </a:cubicBezTo>
                  <a:cubicBezTo>
                    <a:pt x="567" y="190"/>
                    <a:pt x="567" y="190"/>
                    <a:pt x="567" y="190"/>
                  </a:cubicBezTo>
                  <a:cubicBezTo>
                    <a:pt x="567" y="190"/>
                    <a:pt x="567" y="190"/>
                    <a:pt x="567" y="190"/>
                  </a:cubicBezTo>
                  <a:cubicBezTo>
                    <a:pt x="568" y="190"/>
                    <a:pt x="568" y="190"/>
                    <a:pt x="568" y="190"/>
                  </a:cubicBezTo>
                  <a:cubicBezTo>
                    <a:pt x="569" y="190"/>
                    <a:pt x="569" y="190"/>
                    <a:pt x="569" y="190"/>
                  </a:cubicBezTo>
                  <a:cubicBezTo>
                    <a:pt x="570" y="190"/>
                    <a:pt x="570" y="190"/>
                    <a:pt x="570" y="190"/>
                  </a:cubicBezTo>
                  <a:cubicBezTo>
                    <a:pt x="570" y="190"/>
                    <a:pt x="570" y="190"/>
                    <a:pt x="570" y="190"/>
                  </a:cubicBezTo>
                  <a:cubicBezTo>
                    <a:pt x="569" y="189"/>
                    <a:pt x="569" y="189"/>
                    <a:pt x="569" y="189"/>
                  </a:cubicBezTo>
                  <a:cubicBezTo>
                    <a:pt x="568" y="189"/>
                    <a:pt x="568" y="189"/>
                    <a:pt x="568" y="189"/>
                  </a:cubicBezTo>
                  <a:cubicBezTo>
                    <a:pt x="567" y="188"/>
                    <a:pt x="567" y="188"/>
                    <a:pt x="567" y="188"/>
                  </a:cubicBezTo>
                  <a:cubicBezTo>
                    <a:pt x="567" y="187"/>
                    <a:pt x="567" y="187"/>
                    <a:pt x="567" y="187"/>
                  </a:cubicBezTo>
                  <a:cubicBezTo>
                    <a:pt x="566" y="187"/>
                    <a:pt x="566" y="187"/>
                    <a:pt x="566" y="187"/>
                  </a:cubicBezTo>
                  <a:cubicBezTo>
                    <a:pt x="565" y="186"/>
                    <a:pt x="565" y="186"/>
                    <a:pt x="565" y="186"/>
                  </a:cubicBezTo>
                  <a:cubicBezTo>
                    <a:pt x="565" y="186"/>
                    <a:pt x="565" y="186"/>
                    <a:pt x="565" y="186"/>
                  </a:cubicBezTo>
                  <a:cubicBezTo>
                    <a:pt x="566" y="186"/>
                    <a:pt x="566" y="186"/>
                    <a:pt x="566" y="186"/>
                  </a:cubicBezTo>
                  <a:cubicBezTo>
                    <a:pt x="565" y="186"/>
                    <a:pt x="565" y="186"/>
                    <a:pt x="565" y="186"/>
                  </a:cubicBezTo>
                  <a:cubicBezTo>
                    <a:pt x="564" y="186"/>
                    <a:pt x="564" y="186"/>
                    <a:pt x="564" y="186"/>
                  </a:cubicBezTo>
                  <a:cubicBezTo>
                    <a:pt x="563" y="186"/>
                    <a:pt x="563" y="186"/>
                    <a:pt x="563" y="186"/>
                  </a:cubicBezTo>
                  <a:cubicBezTo>
                    <a:pt x="563" y="186"/>
                    <a:pt x="563" y="186"/>
                    <a:pt x="563" y="186"/>
                  </a:cubicBezTo>
                  <a:cubicBezTo>
                    <a:pt x="563" y="187"/>
                    <a:pt x="563" y="187"/>
                    <a:pt x="563" y="187"/>
                  </a:cubicBezTo>
                  <a:close/>
                  <a:moveTo>
                    <a:pt x="541" y="228"/>
                  </a:moveTo>
                  <a:cubicBezTo>
                    <a:pt x="541" y="228"/>
                    <a:pt x="541" y="228"/>
                    <a:pt x="541" y="228"/>
                  </a:cubicBezTo>
                  <a:cubicBezTo>
                    <a:pt x="542" y="228"/>
                    <a:pt x="542" y="228"/>
                    <a:pt x="542" y="228"/>
                  </a:cubicBezTo>
                  <a:cubicBezTo>
                    <a:pt x="542" y="227"/>
                    <a:pt x="542" y="227"/>
                    <a:pt x="542" y="227"/>
                  </a:cubicBezTo>
                  <a:cubicBezTo>
                    <a:pt x="541" y="227"/>
                    <a:pt x="541" y="227"/>
                    <a:pt x="541" y="227"/>
                  </a:cubicBezTo>
                  <a:cubicBezTo>
                    <a:pt x="540" y="227"/>
                    <a:pt x="540" y="227"/>
                    <a:pt x="540" y="227"/>
                  </a:cubicBezTo>
                  <a:cubicBezTo>
                    <a:pt x="540" y="228"/>
                    <a:pt x="540" y="228"/>
                    <a:pt x="540" y="228"/>
                  </a:cubicBezTo>
                  <a:cubicBezTo>
                    <a:pt x="541" y="228"/>
                    <a:pt x="541" y="228"/>
                    <a:pt x="541" y="228"/>
                  </a:cubicBezTo>
                  <a:close/>
                  <a:moveTo>
                    <a:pt x="536" y="227"/>
                  </a:moveTo>
                  <a:cubicBezTo>
                    <a:pt x="536" y="228"/>
                    <a:pt x="536" y="228"/>
                    <a:pt x="536" y="228"/>
                  </a:cubicBezTo>
                  <a:cubicBezTo>
                    <a:pt x="537" y="228"/>
                    <a:pt x="537" y="228"/>
                    <a:pt x="537" y="228"/>
                  </a:cubicBezTo>
                  <a:cubicBezTo>
                    <a:pt x="538" y="228"/>
                    <a:pt x="538" y="228"/>
                    <a:pt x="538" y="228"/>
                  </a:cubicBezTo>
                  <a:cubicBezTo>
                    <a:pt x="538" y="228"/>
                    <a:pt x="538" y="228"/>
                    <a:pt x="538" y="228"/>
                  </a:cubicBezTo>
                  <a:cubicBezTo>
                    <a:pt x="537" y="227"/>
                    <a:pt x="537" y="227"/>
                    <a:pt x="537" y="227"/>
                  </a:cubicBezTo>
                  <a:cubicBezTo>
                    <a:pt x="536" y="227"/>
                    <a:pt x="536" y="227"/>
                    <a:pt x="536" y="227"/>
                  </a:cubicBezTo>
                  <a:close/>
                  <a:moveTo>
                    <a:pt x="539" y="234"/>
                  </a:moveTo>
                  <a:cubicBezTo>
                    <a:pt x="539" y="234"/>
                    <a:pt x="539" y="234"/>
                    <a:pt x="539" y="234"/>
                  </a:cubicBezTo>
                  <a:cubicBezTo>
                    <a:pt x="539" y="233"/>
                    <a:pt x="539" y="233"/>
                    <a:pt x="539" y="233"/>
                  </a:cubicBezTo>
                  <a:cubicBezTo>
                    <a:pt x="539" y="232"/>
                    <a:pt x="539" y="232"/>
                    <a:pt x="539" y="232"/>
                  </a:cubicBezTo>
                  <a:cubicBezTo>
                    <a:pt x="540" y="232"/>
                    <a:pt x="540" y="232"/>
                    <a:pt x="540" y="232"/>
                  </a:cubicBezTo>
                  <a:cubicBezTo>
                    <a:pt x="541" y="231"/>
                    <a:pt x="541" y="231"/>
                    <a:pt x="541" y="231"/>
                  </a:cubicBezTo>
                  <a:cubicBezTo>
                    <a:pt x="540" y="230"/>
                    <a:pt x="540" y="230"/>
                    <a:pt x="540" y="230"/>
                  </a:cubicBezTo>
                  <a:cubicBezTo>
                    <a:pt x="541" y="230"/>
                    <a:pt x="541" y="230"/>
                    <a:pt x="541" y="230"/>
                  </a:cubicBezTo>
                  <a:cubicBezTo>
                    <a:pt x="541" y="229"/>
                    <a:pt x="541" y="229"/>
                    <a:pt x="541" y="229"/>
                  </a:cubicBezTo>
                  <a:cubicBezTo>
                    <a:pt x="541" y="229"/>
                    <a:pt x="541" y="229"/>
                    <a:pt x="541" y="229"/>
                  </a:cubicBezTo>
                  <a:cubicBezTo>
                    <a:pt x="539" y="228"/>
                    <a:pt x="539" y="228"/>
                    <a:pt x="539" y="228"/>
                  </a:cubicBezTo>
                  <a:cubicBezTo>
                    <a:pt x="539" y="228"/>
                    <a:pt x="539" y="228"/>
                    <a:pt x="539" y="228"/>
                  </a:cubicBezTo>
                  <a:cubicBezTo>
                    <a:pt x="539" y="230"/>
                    <a:pt x="539" y="230"/>
                    <a:pt x="539" y="230"/>
                  </a:cubicBezTo>
                  <a:cubicBezTo>
                    <a:pt x="539" y="230"/>
                    <a:pt x="539" y="230"/>
                    <a:pt x="539" y="230"/>
                  </a:cubicBezTo>
                  <a:cubicBezTo>
                    <a:pt x="538" y="231"/>
                    <a:pt x="538" y="231"/>
                    <a:pt x="538" y="231"/>
                  </a:cubicBezTo>
                  <a:cubicBezTo>
                    <a:pt x="538" y="231"/>
                    <a:pt x="538" y="231"/>
                    <a:pt x="538" y="231"/>
                  </a:cubicBezTo>
                  <a:cubicBezTo>
                    <a:pt x="537" y="231"/>
                    <a:pt x="537" y="231"/>
                    <a:pt x="537" y="231"/>
                  </a:cubicBezTo>
                  <a:cubicBezTo>
                    <a:pt x="537" y="232"/>
                    <a:pt x="537" y="232"/>
                    <a:pt x="537" y="232"/>
                  </a:cubicBezTo>
                  <a:cubicBezTo>
                    <a:pt x="538" y="232"/>
                    <a:pt x="538" y="232"/>
                    <a:pt x="538" y="232"/>
                  </a:cubicBezTo>
                  <a:cubicBezTo>
                    <a:pt x="538" y="233"/>
                    <a:pt x="538" y="233"/>
                    <a:pt x="538" y="233"/>
                  </a:cubicBezTo>
                  <a:cubicBezTo>
                    <a:pt x="538" y="233"/>
                    <a:pt x="538" y="233"/>
                    <a:pt x="538" y="233"/>
                  </a:cubicBezTo>
                  <a:cubicBezTo>
                    <a:pt x="538" y="233"/>
                    <a:pt x="538" y="233"/>
                    <a:pt x="538" y="233"/>
                  </a:cubicBezTo>
                  <a:cubicBezTo>
                    <a:pt x="539" y="233"/>
                    <a:pt x="539" y="233"/>
                    <a:pt x="539" y="233"/>
                  </a:cubicBezTo>
                  <a:cubicBezTo>
                    <a:pt x="539" y="234"/>
                    <a:pt x="539" y="234"/>
                    <a:pt x="539" y="234"/>
                  </a:cubicBezTo>
                  <a:close/>
                  <a:moveTo>
                    <a:pt x="538" y="239"/>
                  </a:moveTo>
                  <a:cubicBezTo>
                    <a:pt x="538" y="239"/>
                    <a:pt x="538" y="238"/>
                    <a:pt x="538" y="238"/>
                  </a:cubicBezTo>
                  <a:cubicBezTo>
                    <a:pt x="538" y="238"/>
                    <a:pt x="538" y="238"/>
                    <a:pt x="538" y="238"/>
                  </a:cubicBezTo>
                  <a:cubicBezTo>
                    <a:pt x="538" y="237"/>
                    <a:pt x="538" y="237"/>
                    <a:pt x="538" y="237"/>
                  </a:cubicBezTo>
                  <a:cubicBezTo>
                    <a:pt x="538" y="237"/>
                    <a:pt x="538" y="237"/>
                    <a:pt x="538" y="237"/>
                  </a:cubicBezTo>
                  <a:cubicBezTo>
                    <a:pt x="538" y="237"/>
                    <a:pt x="538" y="237"/>
                    <a:pt x="538" y="237"/>
                  </a:cubicBezTo>
                  <a:cubicBezTo>
                    <a:pt x="537" y="238"/>
                    <a:pt x="537" y="238"/>
                    <a:pt x="537" y="238"/>
                  </a:cubicBezTo>
                  <a:cubicBezTo>
                    <a:pt x="538" y="239"/>
                    <a:pt x="538" y="239"/>
                    <a:pt x="538" y="239"/>
                  </a:cubicBezTo>
                  <a:close/>
                  <a:moveTo>
                    <a:pt x="538" y="240"/>
                  </a:moveTo>
                  <a:cubicBezTo>
                    <a:pt x="539" y="240"/>
                    <a:pt x="539" y="240"/>
                    <a:pt x="539" y="240"/>
                  </a:cubicBezTo>
                  <a:cubicBezTo>
                    <a:pt x="538" y="240"/>
                    <a:pt x="538" y="240"/>
                    <a:pt x="538" y="240"/>
                  </a:cubicBezTo>
                  <a:cubicBezTo>
                    <a:pt x="538" y="239"/>
                    <a:pt x="538" y="239"/>
                    <a:pt x="538" y="239"/>
                  </a:cubicBezTo>
                  <a:cubicBezTo>
                    <a:pt x="538" y="240"/>
                    <a:pt x="538" y="240"/>
                    <a:pt x="538" y="240"/>
                  </a:cubicBezTo>
                  <a:cubicBezTo>
                    <a:pt x="538" y="240"/>
                    <a:pt x="538" y="240"/>
                    <a:pt x="538" y="240"/>
                  </a:cubicBezTo>
                  <a:cubicBezTo>
                    <a:pt x="538" y="240"/>
                    <a:pt x="538" y="240"/>
                    <a:pt x="538" y="240"/>
                  </a:cubicBezTo>
                  <a:close/>
                  <a:moveTo>
                    <a:pt x="537" y="241"/>
                  </a:moveTo>
                  <a:cubicBezTo>
                    <a:pt x="537" y="241"/>
                    <a:pt x="537" y="241"/>
                    <a:pt x="537" y="241"/>
                  </a:cubicBezTo>
                  <a:cubicBezTo>
                    <a:pt x="537" y="241"/>
                    <a:pt x="537" y="241"/>
                    <a:pt x="537" y="241"/>
                  </a:cubicBezTo>
                  <a:cubicBezTo>
                    <a:pt x="536" y="241"/>
                    <a:pt x="536" y="241"/>
                    <a:pt x="536" y="241"/>
                  </a:cubicBezTo>
                  <a:cubicBezTo>
                    <a:pt x="536" y="241"/>
                    <a:pt x="536" y="241"/>
                    <a:pt x="536" y="241"/>
                  </a:cubicBezTo>
                  <a:cubicBezTo>
                    <a:pt x="537" y="241"/>
                    <a:pt x="537" y="241"/>
                    <a:pt x="537" y="241"/>
                  </a:cubicBezTo>
                  <a:close/>
                  <a:moveTo>
                    <a:pt x="537" y="243"/>
                  </a:moveTo>
                  <a:cubicBezTo>
                    <a:pt x="538" y="243"/>
                    <a:pt x="538" y="243"/>
                    <a:pt x="538" y="243"/>
                  </a:cubicBezTo>
                  <a:cubicBezTo>
                    <a:pt x="538" y="243"/>
                    <a:pt x="538" y="243"/>
                    <a:pt x="538" y="243"/>
                  </a:cubicBezTo>
                  <a:cubicBezTo>
                    <a:pt x="538" y="242"/>
                    <a:pt x="538" y="242"/>
                    <a:pt x="538" y="242"/>
                  </a:cubicBezTo>
                  <a:cubicBezTo>
                    <a:pt x="538" y="242"/>
                    <a:pt x="538" y="242"/>
                    <a:pt x="538" y="242"/>
                  </a:cubicBezTo>
                  <a:cubicBezTo>
                    <a:pt x="537" y="242"/>
                    <a:pt x="537" y="242"/>
                    <a:pt x="537" y="242"/>
                  </a:cubicBezTo>
                  <a:cubicBezTo>
                    <a:pt x="537" y="243"/>
                    <a:pt x="537" y="243"/>
                    <a:pt x="537" y="243"/>
                  </a:cubicBezTo>
                  <a:close/>
                  <a:moveTo>
                    <a:pt x="536" y="248"/>
                  </a:moveTo>
                  <a:cubicBezTo>
                    <a:pt x="536" y="248"/>
                    <a:pt x="536" y="248"/>
                    <a:pt x="536" y="248"/>
                  </a:cubicBezTo>
                  <a:cubicBezTo>
                    <a:pt x="536" y="248"/>
                    <a:pt x="536" y="248"/>
                    <a:pt x="536" y="248"/>
                  </a:cubicBezTo>
                  <a:cubicBezTo>
                    <a:pt x="536" y="248"/>
                    <a:pt x="536" y="248"/>
                    <a:pt x="536" y="248"/>
                  </a:cubicBezTo>
                  <a:cubicBezTo>
                    <a:pt x="536" y="248"/>
                    <a:pt x="536" y="248"/>
                    <a:pt x="536" y="248"/>
                  </a:cubicBezTo>
                  <a:close/>
                  <a:moveTo>
                    <a:pt x="536" y="251"/>
                  </a:moveTo>
                  <a:cubicBezTo>
                    <a:pt x="536" y="250"/>
                    <a:pt x="536" y="250"/>
                    <a:pt x="536" y="250"/>
                  </a:cubicBezTo>
                  <a:cubicBezTo>
                    <a:pt x="536" y="250"/>
                    <a:pt x="536" y="250"/>
                    <a:pt x="536" y="250"/>
                  </a:cubicBezTo>
                  <a:cubicBezTo>
                    <a:pt x="536" y="250"/>
                    <a:pt x="536" y="250"/>
                    <a:pt x="536" y="250"/>
                  </a:cubicBezTo>
                  <a:cubicBezTo>
                    <a:pt x="536" y="251"/>
                    <a:pt x="536" y="251"/>
                    <a:pt x="536" y="251"/>
                  </a:cubicBezTo>
                  <a:close/>
                  <a:moveTo>
                    <a:pt x="536" y="252"/>
                  </a:moveTo>
                  <a:cubicBezTo>
                    <a:pt x="536" y="252"/>
                    <a:pt x="536" y="252"/>
                    <a:pt x="536" y="252"/>
                  </a:cubicBezTo>
                  <a:cubicBezTo>
                    <a:pt x="536" y="252"/>
                    <a:pt x="536" y="252"/>
                    <a:pt x="536" y="252"/>
                  </a:cubicBezTo>
                  <a:cubicBezTo>
                    <a:pt x="536" y="252"/>
                    <a:pt x="536" y="252"/>
                    <a:pt x="536" y="252"/>
                  </a:cubicBezTo>
                  <a:close/>
                  <a:moveTo>
                    <a:pt x="535" y="253"/>
                  </a:moveTo>
                  <a:cubicBezTo>
                    <a:pt x="535" y="253"/>
                    <a:pt x="535" y="253"/>
                    <a:pt x="535" y="253"/>
                  </a:cubicBezTo>
                  <a:cubicBezTo>
                    <a:pt x="535" y="253"/>
                    <a:pt x="535" y="253"/>
                    <a:pt x="535" y="253"/>
                  </a:cubicBezTo>
                  <a:cubicBezTo>
                    <a:pt x="535" y="253"/>
                    <a:pt x="535" y="253"/>
                    <a:pt x="535" y="253"/>
                  </a:cubicBezTo>
                  <a:cubicBezTo>
                    <a:pt x="535" y="253"/>
                    <a:pt x="535" y="253"/>
                    <a:pt x="535" y="253"/>
                  </a:cubicBezTo>
                  <a:cubicBezTo>
                    <a:pt x="535" y="253"/>
                    <a:pt x="535" y="253"/>
                    <a:pt x="535" y="253"/>
                  </a:cubicBezTo>
                  <a:close/>
                  <a:moveTo>
                    <a:pt x="534" y="256"/>
                  </a:moveTo>
                  <a:cubicBezTo>
                    <a:pt x="534" y="256"/>
                    <a:pt x="534" y="256"/>
                    <a:pt x="534" y="256"/>
                  </a:cubicBezTo>
                  <a:cubicBezTo>
                    <a:pt x="534" y="255"/>
                    <a:pt x="534" y="255"/>
                    <a:pt x="534" y="255"/>
                  </a:cubicBezTo>
                  <a:cubicBezTo>
                    <a:pt x="534" y="255"/>
                    <a:pt x="534" y="255"/>
                    <a:pt x="534" y="255"/>
                  </a:cubicBezTo>
                  <a:cubicBezTo>
                    <a:pt x="534" y="255"/>
                    <a:pt x="534" y="255"/>
                    <a:pt x="534" y="255"/>
                  </a:cubicBezTo>
                  <a:cubicBezTo>
                    <a:pt x="534" y="256"/>
                    <a:pt x="534" y="256"/>
                    <a:pt x="534" y="256"/>
                  </a:cubicBezTo>
                  <a:cubicBezTo>
                    <a:pt x="534" y="256"/>
                    <a:pt x="534" y="256"/>
                    <a:pt x="534" y="256"/>
                  </a:cubicBezTo>
                  <a:close/>
                  <a:moveTo>
                    <a:pt x="526" y="266"/>
                  </a:moveTo>
                  <a:cubicBezTo>
                    <a:pt x="527" y="266"/>
                    <a:pt x="527" y="266"/>
                    <a:pt x="527" y="266"/>
                  </a:cubicBezTo>
                  <a:cubicBezTo>
                    <a:pt x="528" y="265"/>
                    <a:pt x="528" y="265"/>
                    <a:pt x="528" y="265"/>
                  </a:cubicBezTo>
                  <a:cubicBezTo>
                    <a:pt x="528" y="264"/>
                    <a:pt x="528" y="264"/>
                    <a:pt x="528" y="264"/>
                  </a:cubicBezTo>
                  <a:cubicBezTo>
                    <a:pt x="529" y="264"/>
                    <a:pt x="529" y="264"/>
                    <a:pt x="529" y="264"/>
                  </a:cubicBezTo>
                  <a:cubicBezTo>
                    <a:pt x="529" y="263"/>
                    <a:pt x="529" y="263"/>
                    <a:pt x="529" y="263"/>
                  </a:cubicBezTo>
                  <a:cubicBezTo>
                    <a:pt x="529" y="262"/>
                    <a:pt x="529" y="262"/>
                    <a:pt x="529" y="262"/>
                  </a:cubicBezTo>
                  <a:cubicBezTo>
                    <a:pt x="530" y="261"/>
                    <a:pt x="530" y="261"/>
                    <a:pt x="530" y="261"/>
                  </a:cubicBezTo>
                  <a:cubicBezTo>
                    <a:pt x="530" y="261"/>
                    <a:pt x="530" y="261"/>
                    <a:pt x="530" y="261"/>
                  </a:cubicBezTo>
                  <a:cubicBezTo>
                    <a:pt x="529" y="261"/>
                    <a:pt x="529" y="261"/>
                    <a:pt x="529" y="261"/>
                  </a:cubicBezTo>
                  <a:cubicBezTo>
                    <a:pt x="528" y="262"/>
                    <a:pt x="528" y="262"/>
                    <a:pt x="528" y="262"/>
                  </a:cubicBezTo>
                  <a:cubicBezTo>
                    <a:pt x="528" y="262"/>
                    <a:pt x="528" y="262"/>
                    <a:pt x="528" y="262"/>
                  </a:cubicBezTo>
                  <a:cubicBezTo>
                    <a:pt x="528" y="263"/>
                    <a:pt x="528" y="263"/>
                    <a:pt x="528" y="263"/>
                  </a:cubicBezTo>
                  <a:cubicBezTo>
                    <a:pt x="527" y="263"/>
                    <a:pt x="527" y="263"/>
                    <a:pt x="527" y="263"/>
                  </a:cubicBezTo>
                  <a:cubicBezTo>
                    <a:pt x="527" y="264"/>
                    <a:pt x="527" y="264"/>
                    <a:pt x="527" y="264"/>
                  </a:cubicBezTo>
                  <a:cubicBezTo>
                    <a:pt x="527" y="264"/>
                    <a:pt x="527" y="264"/>
                    <a:pt x="527" y="264"/>
                  </a:cubicBezTo>
                  <a:cubicBezTo>
                    <a:pt x="526" y="266"/>
                    <a:pt x="526" y="266"/>
                    <a:pt x="526" y="266"/>
                  </a:cubicBezTo>
                  <a:close/>
                  <a:moveTo>
                    <a:pt x="518" y="274"/>
                  </a:moveTo>
                  <a:cubicBezTo>
                    <a:pt x="519" y="274"/>
                    <a:pt x="519" y="274"/>
                    <a:pt x="519" y="274"/>
                  </a:cubicBezTo>
                  <a:cubicBezTo>
                    <a:pt x="519" y="273"/>
                    <a:pt x="519" y="273"/>
                    <a:pt x="519" y="273"/>
                  </a:cubicBezTo>
                  <a:cubicBezTo>
                    <a:pt x="519" y="273"/>
                    <a:pt x="519" y="273"/>
                    <a:pt x="519" y="273"/>
                  </a:cubicBezTo>
                  <a:cubicBezTo>
                    <a:pt x="519" y="272"/>
                    <a:pt x="519" y="272"/>
                    <a:pt x="519" y="272"/>
                  </a:cubicBezTo>
                  <a:cubicBezTo>
                    <a:pt x="520" y="272"/>
                    <a:pt x="520" y="272"/>
                    <a:pt x="520" y="272"/>
                  </a:cubicBezTo>
                  <a:cubicBezTo>
                    <a:pt x="520" y="271"/>
                    <a:pt x="520" y="271"/>
                    <a:pt x="520" y="271"/>
                  </a:cubicBezTo>
                  <a:cubicBezTo>
                    <a:pt x="520" y="271"/>
                    <a:pt x="520" y="271"/>
                    <a:pt x="520" y="271"/>
                  </a:cubicBezTo>
                  <a:cubicBezTo>
                    <a:pt x="521" y="271"/>
                    <a:pt x="521" y="271"/>
                    <a:pt x="521" y="271"/>
                  </a:cubicBezTo>
                  <a:cubicBezTo>
                    <a:pt x="521" y="270"/>
                    <a:pt x="521" y="270"/>
                    <a:pt x="521" y="270"/>
                  </a:cubicBezTo>
                  <a:cubicBezTo>
                    <a:pt x="522" y="269"/>
                    <a:pt x="522" y="269"/>
                    <a:pt x="522" y="269"/>
                  </a:cubicBezTo>
                  <a:cubicBezTo>
                    <a:pt x="523" y="268"/>
                    <a:pt x="523" y="268"/>
                    <a:pt x="523" y="268"/>
                  </a:cubicBezTo>
                  <a:cubicBezTo>
                    <a:pt x="524" y="268"/>
                    <a:pt x="524" y="268"/>
                    <a:pt x="524" y="268"/>
                  </a:cubicBezTo>
                  <a:cubicBezTo>
                    <a:pt x="524" y="268"/>
                    <a:pt x="524" y="268"/>
                    <a:pt x="524" y="268"/>
                  </a:cubicBezTo>
                  <a:cubicBezTo>
                    <a:pt x="524" y="267"/>
                    <a:pt x="524" y="267"/>
                    <a:pt x="524" y="267"/>
                  </a:cubicBezTo>
                  <a:cubicBezTo>
                    <a:pt x="524" y="266"/>
                    <a:pt x="524" y="266"/>
                    <a:pt x="524" y="266"/>
                  </a:cubicBezTo>
                  <a:cubicBezTo>
                    <a:pt x="523" y="266"/>
                    <a:pt x="523" y="266"/>
                    <a:pt x="523" y="266"/>
                  </a:cubicBezTo>
                  <a:cubicBezTo>
                    <a:pt x="523" y="267"/>
                    <a:pt x="523" y="267"/>
                    <a:pt x="523" y="267"/>
                  </a:cubicBezTo>
                  <a:cubicBezTo>
                    <a:pt x="522" y="268"/>
                    <a:pt x="522" y="268"/>
                    <a:pt x="522" y="268"/>
                  </a:cubicBezTo>
                  <a:cubicBezTo>
                    <a:pt x="522" y="268"/>
                    <a:pt x="522" y="268"/>
                    <a:pt x="522" y="268"/>
                  </a:cubicBezTo>
                  <a:cubicBezTo>
                    <a:pt x="521" y="268"/>
                    <a:pt x="521" y="268"/>
                    <a:pt x="521" y="268"/>
                  </a:cubicBezTo>
                  <a:cubicBezTo>
                    <a:pt x="521" y="268"/>
                    <a:pt x="521" y="268"/>
                    <a:pt x="521" y="268"/>
                  </a:cubicBezTo>
                  <a:cubicBezTo>
                    <a:pt x="520" y="268"/>
                    <a:pt x="520" y="268"/>
                    <a:pt x="520" y="268"/>
                  </a:cubicBezTo>
                  <a:cubicBezTo>
                    <a:pt x="520" y="268"/>
                    <a:pt x="520" y="268"/>
                    <a:pt x="520" y="268"/>
                  </a:cubicBezTo>
                  <a:cubicBezTo>
                    <a:pt x="520" y="268"/>
                    <a:pt x="520" y="268"/>
                    <a:pt x="520" y="268"/>
                  </a:cubicBezTo>
                  <a:cubicBezTo>
                    <a:pt x="520" y="269"/>
                    <a:pt x="520" y="269"/>
                    <a:pt x="520" y="269"/>
                  </a:cubicBezTo>
                  <a:cubicBezTo>
                    <a:pt x="520" y="269"/>
                    <a:pt x="520" y="269"/>
                    <a:pt x="520" y="269"/>
                  </a:cubicBezTo>
                  <a:cubicBezTo>
                    <a:pt x="519" y="270"/>
                    <a:pt x="519" y="270"/>
                    <a:pt x="519" y="270"/>
                  </a:cubicBezTo>
                  <a:cubicBezTo>
                    <a:pt x="519" y="270"/>
                    <a:pt x="519" y="270"/>
                    <a:pt x="519" y="270"/>
                  </a:cubicBezTo>
                  <a:cubicBezTo>
                    <a:pt x="519" y="271"/>
                    <a:pt x="519" y="271"/>
                    <a:pt x="519" y="271"/>
                  </a:cubicBezTo>
                  <a:cubicBezTo>
                    <a:pt x="519" y="271"/>
                    <a:pt x="519" y="271"/>
                    <a:pt x="519" y="271"/>
                  </a:cubicBezTo>
                  <a:cubicBezTo>
                    <a:pt x="518" y="272"/>
                    <a:pt x="518" y="272"/>
                    <a:pt x="518" y="272"/>
                  </a:cubicBezTo>
                  <a:cubicBezTo>
                    <a:pt x="518" y="272"/>
                    <a:pt x="518" y="272"/>
                    <a:pt x="518" y="272"/>
                  </a:cubicBezTo>
                  <a:cubicBezTo>
                    <a:pt x="518" y="273"/>
                    <a:pt x="518" y="273"/>
                    <a:pt x="518" y="273"/>
                  </a:cubicBezTo>
                  <a:cubicBezTo>
                    <a:pt x="518" y="273"/>
                    <a:pt x="518" y="273"/>
                    <a:pt x="518" y="273"/>
                  </a:cubicBezTo>
                  <a:cubicBezTo>
                    <a:pt x="518" y="274"/>
                    <a:pt x="518" y="274"/>
                    <a:pt x="518" y="274"/>
                  </a:cubicBezTo>
                  <a:cubicBezTo>
                    <a:pt x="518" y="274"/>
                    <a:pt x="518" y="274"/>
                    <a:pt x="518" y="274"/>
                  </a:cubicBezTo>
                  <a:close/>
                  <a:moveTo>
                    <a:pt x="514" y="280"/>
                  </a:moveTo>
                  <a:cubicBezTo>
                    <a:pt x="514" y="280"/>
                    <a:pt x="514" y="279"/>
                    <a:pt x="514" y="279"/>
                  </a:cubicBezTo>
                  <a:cubicBezTo>
                    <a:pt x="515" y="277"/>
                    <a:pt x="515" y="277"/>
                    <a:pt x="515" y="277"/>
                  </a:cubicBezTo>
                  <a:cubicBezTo>
                    <a:pt x="515" y="277"/>
                    <a:pt x="515" y="277"/>
                    <a:pt x="515" y="277"/>
                  </a:cubicBezTo>
                  <a:cubicBezTo>
                    <a:pt x="516" y="276"/>
                    <a:pt x="516" y="276"/>
                    <a:pt x="516" y="276"/>
                  </a:cubicBezTo>
                  <a:cubicBezTo>
                    <a:pt x="516" y="275"/>
                    <a:pt x="516" y="275"/>
                    <a:pt x="516" y="275"/>
                  </a:cubicBezTo>
                  <a:cubicBezTo>
                    <a:pt x="516" y="275"/>
                    <a:pt x="516" y="275"/>
                    <a:pt x="516" y="275"/>
                  </a:cubicBezTo>
                  <a:cubicBezTo>
                    <a:pt x="516" y="275"/>
                    <a:pt x="516" y="275"/>
                    <a:pt x="516" y="275"/>
                  </a:cubicBezTo>
                  <a:cubicBezTo>
                    <a:pt x="515" y="275"/>
                    <a:pt x="515" y="275"/>
                    <a:pt x="515" y="275"/>
                  </a:cubicBezTo>
                  <a:cubicBezTo>
                    <a:pt x="515" y="274"/>
                    <a:pt x="515" y="274"/>
                    <a:pt x="515" y="274"/>
                  </a:cubicBezTo>
                  <a:cubicBezTo>
                    <a:pt x="514" y="275"/>
                    <a:pt x="514" y="275"/>
                    <a:pt x="514" y="275"/>
                  </a:cubicBezTo>
                  <a:cubicBezTo>
                    <a:pt x="514" y="276"/>
                    <a:pt x="514" y="276"/>
                    <a:pt x="514" y="276"/>
                  </a:cubicBezTo>
                  <a:cubicBezTo>
                    <a:pt x="514" y="276"/>
                    <a:pt x="514" y="276"/>
                    <a:pt x="514" y="276"/>
                  </a:cubicBezTo>
                  <a:cubicBezTo>
                    <a:pt x="514" y="278"/>
                    <a:pt x="514" y="278"/>
                    <a:pt x="514" y="278"/>
                  </a:cubicBezTo>
                  <a:cubicBezTo>
                    <a:pt x="513" y="278"/>
                    <a:pt x="513" y="278"/>
                    <a:pt x="513" y="278"/>
                  </a:cubicBezTo>
                  <a:cubicBezTo>
                    <a:pt x="514" y="279"/>
                    <a:pt x="514" y="279"/>
                    <a:pt x="514" y="279"/>
                  </a:cubicBezTo>
                  <a:cubicBezTo>
                    <a:pt x="514" y="280"/>
                    <a:pt x="514" y="280"/>
                    <a:pt x="514" y="280"/>
                  </a:cubicBezTo>
                  <a:close/>
                  <a:moveTo>
                    <a:pt x="9" y="215"/>
                  </a:moveTo>
                  <a:cubicBezTo>
                    <a:pt x="9" y="215"/>
                    <a:pt x="8" y="216"/>
                    <a:pt x="8" y="216"/>
                  </a:cubicBezTo>
                  <a:cubicBezTo>
                    <a:pt x="9" y="217"/>
                    <a:pt x="9" y="217"/>
                    <a:pt x="9" y="217"/>
                  </a:cubicBezTo>
                  <a:cubicBezTo>
                    <a:pt x="10" y="216"/>
                    <a:pt x="10" y="216"/>
                    <a:pt x="10" y="216"/>
                  </a:cubicBezTo>
                  <a:lnTo>
                    <a:pt x="9" y="2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 name="Freeform 11"/>
            <p:cNvSpPr>
              <a:spLocks noEditPoints="1"/>
            </p:cNvSpPr>
            <p:nvPr/>
          </p:nvSpPr>
          <p:spPr bwMode="auto">
            <a:xfrm>
              <a:off x="5152561" y="1349076"/>
              <a:ext cx="417392" cy="446903"/>
            </a:xfrm>
            <a:custGeom>
              <a:avLst/>
              <a:gdLst>
                <a:gd name="T0" fmla="*/ 60 w 63"/>
                <a:gd name="T1" fmla="*/ 6 h 69"/>
                <a:gd name="T2" fmla="*/ 26 w 63"/>
                <a:gd name="T3" fmla="*/ 0 h 69"/>
                <a:gd name="T4" fmla="*/ 21 w 63"/>
                <a:gd name="T5" fmla="*/ 7 h 69"/>
                <a:gd name="T6" fmla="*/ 28 w 63"/>
                <a:gd name="T7" fmla="*/ 13 h 69"/>
                <a:gd name="T8" fmla="*/ 28 w 63"/>
                <a:gd name="T9" fmla="*/ 13 h 69"/>
                <a:gd name="T10" fmla="*/ 25 w 63"/>
                <a:gd name="T11" fmla="*/ 14 h 69"/>
                <a:gd name="T12" fmla="*/ 33 w 63"/>
                <a:gd name="T13" fmla="*/ 17 h 69"/>
                <a:gd name="T14" fmla="*/ 39 w 63"/>
                <a:gd name="T15" fmla="*/ 17 h 69"/>
                <a:gd name="T16" fmla="*/ 45 w 63"/>
                <a:gd name="T17" fmla="*/ 12 h 69"/>
                <a:gd name="T18" fmla="*/ 44 w 63"/>
                <a:gd name="T19" fmla="*/ 7 h 69"/>
                <a:gd name="T20" fmla="*/ 38 w 63"/>
                <a:gd name="T21" fmla="*/ 5 h 69"/>
                <a:gd name="T22" fmla="*/ 35 w 63"/>
                <a:gd name="T23" fmla="*/ 7 h 69"/>
                <a:gd name="T24" fmla="*/ 33 w 63"/>
                <a:gd name="T25" fmla="*/ 3 h 69"/>
                <a:gd name="T26" fmla="*/ 33 w 63"/>
                <a:gd name="T27" fmla="*/ 10 h 69"/>
                <a:gd name="T28" fmla="*/ 28 w 63"/>
                <a:gd name="T29" fmla="*/ 7 h 69"/>
                <a:gd name="T30" fmla="*/ 25 w 63"/>
                <a:gd name="T31" fmla="*/ 3 h 69"/>
                <a:gd name="T32" fmla="*/ 24 w 63"/>
                <a:gd name="T33" fmla="*/ 8 h 69"/>
                <a:gd name="T34" fmla="*/ 21 w 63"/>
                <a:gd name="T35" fmla="*/ 10 h 69"/>
                <a:gd name="T36" fmla="*/ 51 w 63"/>
                <a:gd name="T37" fmla="*/ 22 h 69"/>
                <a:gd name="T38" fmla="*/ 52 w 63"/>
                <a:gd name="T39" fmla="*/ 22 h 69"/>
                <a:gd name="T40" fmla="*/ 49 w 63"/>
                <a:gd name="T41" fmla="*/ 24 h 69"/>
                <a:gd name="T42" fmla="*/ 39 w 63"/>
                <a:gd name="T43" fmla="*/ 30 h 69"/>
                <a:gd name="T44" fmla="*/ 44 w 63"/>
                <a:gd name="T45" fmla="*/ 34 h 69"/>
                <a:gd name="T46" fmla="*/ 38 w 63"/>
                <a:gd name="T47" fmla="*/ 39 h 69"/>
                <a:gd name="T48" fmla="*/ 33 w 63"/>
                <a:gd name="T49" fmla="*/ 39 h 69"/>
                <a:gd name="T50" fmla="*/ 33 w 63"/>
                <a:gd name="T51" fmla="*/ 32 h 69"/>
                <a:gd name="T52" fmla="*/ 29 w 63"/>
                <a:gd name="T53" fmla="*/ 27 h 69"/>
                <a:gd name="T54" fmla="*/ 35 w 63"/>
                <a:gd name="T55" fmla="*/ 29 h 69"/>
                <a:gd name="T56" fmla="*/ 33 w 63"/>
                <a:gd name="T57" fmla="*/ 25 h 69"/>
                <a:gd name="T58" fmla="*/ 3 w 63"/>
                <a:gd name="T59" fmla="*/ 28 h 69"/>
                <a:gd name="T60" fmla="*/ 3 w 63"/>
                <a:gd name="T61" fmla="*/ 27 h 69"/>
                <a:gd name="T62" fmla="*/ 21 w 63"/>
                <a:gd name="T63" fmla="*/ 48 h 69"/>
                <a:gd name="T64" fmla="*/ 19 w 63"/>
                <a:gd name="T65" fmla="*/ 44 h 69"/>
                <a:gd name="T66" fmla="*/ 14 w 63"/>
                <a:gd name="T67" fmla="*/ 42 h 69"/>
                <a:gd name="T68" fmla="*/ 12 w 63"/>
                <a:gd name="T69" fmla="*/ 39 h 69"/>
                <a:gd name="T70" fmla="*/ 16 w 63"/>
                <a:gd name="T71" fmla="*/ 38 h 69"/>
                <a:gd name="T72" fmla="*/ 19 w 63"/>
                <a:gd name="T73" fmla="*/ 35 h 69"/>
                <a:gd name="T74" fmla="*/ 17 w 63"/>
                <a:gd name="T75" fmla="*/ 34 h 69"/>
                <a:gd name="T76" fmla="*/ 11 w 63"/>
                <a:gd name="T77" fmla="*/ 35 h 69"/>
                <a:gd name="T78" fmla="*/ 14 w 63"/>
                <a:gd name="T79" fmla="*/ 31 h 69"/>
                <a:gd name="T80" fmla="*/ 19 w 63"/>
                <a:gd name="T81" fmla="*/ 28 h 69"/>
                <a:gd name="T82" fmla="*/ 15 w 63"/>
                <a:gd name="T83" fmla="*/ 28 h 69"/>
                <a:gd name="T84" fmla="*/ 14 w 63"/>
                <a:gd name="T85" fmla="*/ 26 h 69"/>
                <a:gd name="T86" fmla="*/ 13 w 63"/>
                <a:gd name="T87" fmla="*/ 29 h 69"/>
                <a:gd name="T88" fmla="*/ 7 w 63"/>
                <a:gd name="T89" fmla="*/ 29 h 69"/>
                <a:gd name="T90" fmla="*/ 4 w 63"/>
                <a:gd name="T91" fmla="*/ 25 h 69"/>
                <a:gd name="T92" fmla="*/ 5 w 63"/>
                <a:gd name="T93" fmla="*/ 24 h 69"/>
                <a:gd name="T94" fmla="*/ 4 w 63"/>
                <a:gd name="T95" fmla="*/ 19 h 69"/>
                <a:gd name="T96" fmla="*/ 0 w 63"/>
                <a:gd name="T97" fmla="*/ 17 h 69"/>
                <a:gd name="T98" fmla="*/ 5 w 63"/>
                <a:gd name="T99" fmla="*/ 15 h 69"/>
                <a:gd name="T100" fmla="*/ 9 w 63"/>
                <a:gd name="T101" fmla="*/ 14 h 69"/>
                <a:gd name="T102" fmla="*/ 9 w 63"/>
                <a:gd name="T103" fmla="*/ 15 h 69"/>
                <a:gd name="T104" fmla="*/ 10 w 63"/>
                <a:gd name="T105" fmla="*/ 19 h 69"/>
                <a:gd name="T106" fmla="*/ 13 w 63"/>
                <a:gd name="T107" fmla="*/ 17 h 69"/>
                <a:gd name="T108" fmla="*/ 17 w 63"/>
                <a:gd name="T109" fmla="*/ 23 h 69"/>
                <a:gd name="T110" fmla="*/ 15 w 63"/>
                <a:gd name="T111" fmla="*/ 12 h 69"/>
                <a:gd name="T112" fmla="*/ 21 w 63"/>
                <a:gd name="T113" fmla="*/ 13 h 69"/>
                <a:gd name="T114" fmla="*/ 23 w 63"/>
                <a:gd name="T115" fmla="*/ 15 h 69"/>
                <a:gd name="T116" fmla="*/ 32 w 63"/>
                <a:gd name="T117" fmla="*/ 23 h 69"/>
                <a:gd name="T118" fmla="*/ 27 w 63"/>
                <a:gd name="T119" fmla="*/ 27 h 69"/>
                <a:gd name="T120" fmla="*/ 26 w 63"/>
                <a:gd name="T121" fmla="*/ 34 h 69"/>
                <a:gd name="T122" fmla="*/ 23 w 63"/>
                <a:gd name="T123" fmla="*/ 41 h 69"/>
                <a:gd name="T124" fmla="*/ 32 w 63"/>
                <a:gd name="T125"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3" h="69">
                  <a:moveTo>
                    <a:pt x="58" y="6"/>
                  </a:moveTo>
                  <a:cubicBezTo>
                    <a:pt x="59" y="6"/>
                    <a:pt x="59" y="5"/>
                    <a:pt x="59" y="5"/>
                  </a:cubicBezTo>
                  <a:cubicBezTo>
                    <a:pt x="60" y="5"/>
                    <a:pt x="60" y="5"/>
                    <a:pt x="60" y="5"/>
                  </a:cubicBezTo>
                  <a:cubicBezTo>
                    <a:pt x="61" y="5"/>
                    <a:pt x="61" y="5"/>
                    <a:pt x="61" y="5"/>
                  </a:cubicBezTo>
                  <a:cubicBezTo>
                    <a:pt x="61" y="4"/>
                    <a:pt x="61" y="4"/>
                    <a:pt x="61" y="4"/>
                  </a:cubicBezTo>
                  <a:cubicBezTo>
                    <a:pt x="62" y="3"/>
                    <a:pt x="62" y="3"/>
                    <a:pt x="62" y="3"/>
                  </a:cubicBezTo>
                  <a:cubicBezTo>
                    <a:pt x="63" y="3"/>
                    <a:pt x="63" y="3"/>
                    <a:pt x="63" y="3"/>
                  </a:cubicBezTo>
                  <a:cubicBezTo>
                    <a:pt x="63" y="4"/>
                    <a:pt x="63" y="4"/>
                    <a:pt x="63" y="4"/>
                  </a:cubicBezTo>
                  <a:cubicBezTo>
                    <a:pt x="63" y="4"/>
                    <a:pt x="63" y="4"/>
                    <a:pt x="63" y="4"/>
                  </a:cubicBezTo>
                  <a:cubicBezTo>
                    <a:pt x="62" y="5"/>
                    <a:pt x="62" y="5"/>
                    <a:pt x="62" y="5"/>
                  </a:cubicBezTo>
                  <a:cubicBezTo>
                    <a:pt x="61" y="5"/>
                    <a:pt x="61" y="5"/>
                    <a:pt x="61" y="5"/>
                  </a:cubicBezTo>
                  <a:cubicBezTo>
                    <a:pt x="60" y="6"/>
                    <a:pt x="60" y="6"/>
                    <a:pt x="60" y="6"/>
                  </a:cubicBezTo>
                  <a:cubicBezTo>
                    <a:pt x="59" y="6"/>
                    <a:pt x="59" y="6"/>
                    <a:pt x="59" y="6"/>
                  </a:cubicBezTo>
                  <a:cubicBezTo>
                    <a:pt x="59" y="6"/>
                    <a:pt x="59" y="6"/>
                    <a:pt x="59" y="6"/>
                  </a:cubicBezTo>
                  <a:cubicBezTo>
                    <a:pt x="58" y="6"/>
                    <a:pt x="58" y="6"/>
                    <a:pt x="58" y="6"/>
                  </a:cubicBezTo>
                  <a:close/>
                  <a:moveTo>
                    <a:pt x="47" y="7"/>
                  </a:moveTo>
                  <a:cubicBezTo>
                    <a:pt x="48" y="7"/>
                    <a:pt x="48" y="7"/>
                    <a:pt x="48" y="7"/>
                  </a:cubicBezTo>
                  <a:cubicBezTo>
                    <a:pt x="48" y="7"/>
                    <a:pt x="48" y="7"/>
                    <a:pt x="48" y="7"/>
                  </a:cubicBezTo>
                  <a:cubicBezTo>
                    <a:pt x="49" y="7"/>
                    <a:pt x="49" y="7"/>
                    <a:pt x="49" y="7"/>
                  </a:cubicBezTo>
                  <a:cubicBezTo>
                    <a:pt x="48" y="6"/>
                    <a:pt x="48" y="6"/>
                    <a:pt x="48" y="6"/>
                  </a:cubicBezTo>
                  <a:cubicBezTo>
                    <a:pt x="48" y="6"/>
                    <a:pt x="48" y="6"/>
                    <a:pt x="48" y="6"/>
                  </a:cubicBezTo>
                  <a:cubicBezTo>
                    <a:pt x="47" y="6"/>
                    <a:pt x="47" y="6"/>
                    <a:pt x="47" y="6"/>
                  </a:cubicBezTo>
                  <a:cubicBezTo>
                    <a:pt x="47" y="7"/>
                    <a:pt x="47" y="7"/>
                    <a:pt x="47" y="7"/>
                  </a:cubicBezTo>
                  <a:close/>
                  <a:moveTo>
                    <a:pt x="26" y="0"/>
                  </a:moveTo>
                  <a:cubicBezTo>
                    <a:pt x="27" y="1"/>
                    <a:pt x="27" y="1"/>
                    <a:pt x="27" y="1"/>
                  </a:cubicBezTo>
                  <a:cubicBezTo>
                    <a:pt x="28" y="2"/>
                    <a:pt x="28" y="2"/>
                    <a:pt x="28" y="2"/>
                  </a:cubicBezTo>
                  <a:cubicBezTo>
                    <a:pt x="28" y="1"/>
                    <a:pt x="28" y="1"/>
                    <a:pt x="28" y="1"/>
                  </a:cubicBezTo>
                  <a:cubicBezTo>
                    <a:pt x="29" y="1"/>
                    <a:pt x="29" y="1"/>
                    <a:pt x="29" y="1"/>
                  </a:cubicBezTo>
                  <a:cubicBezTo>
                    <a:pt x="28" y="0"/>
                    <a:pt x="28" y="0"/>
                    <a:pt x="28" y="0"/>
                  </a:cubicBezTo>
                  <a:cubicBezTo>
                    <a:pt x="28" y="1"/>
                    <a:pt x="28" y="1"/>
                    <a:pt x="28" y="1"/>
                  </a:cubicBezTo>
                  <a:cubicBezTo>
                    <a:pt x="27" y="0"/>
                    <a:pt x="27" y="0"/>
                    <a:pt x="27" y="0"/>
                  </a:cubicBezTo>
                  <a:cubicBezTo>
                    <a:pt x="26" y="0"/>
                    <a:pt x="26" y="0"/>
                    <a:pt x="26" y="0"/>
                  </a:cubicBezTo>
                  <a:cubicBezTo>
                    <a:pt x="26" y="0"/>
                    <a:pt x="26" y="0"/>
                    <a:pt x="26" y="0"/>
                  </a:cubicBezTo>
                  <a:cubicBezTo>
                    <a:pt x="26" y="0"/>
                    <a:pt x="26" y="0"/>
                    <a:pt x="26" y="0"/>
                  </a:cubicBezTo>
                  <a:close/>
                  <a:moveTo>
                    <a:pt x="22" y="7"/>
                  </a:moveTo>
                  <a:cubicBezTo>
                    <a:pt x="21" y="7"/>
                    <a:pt x="21" y="7"/>
                    <a:pt x="21" y="7"/>
                  </a:cubicBezTo>
                  <a:cubicBezTo>
                    <a:pt x="21" y="6"/>
                    <a:pt x="21" y="6"/>
                    <a:pt x="21" y="6"/>
                  </a:cubicBezTo>
                  <a:cubicBezTo>
                    <a:pt x="21" y="6"/>
                    <a:pt x="21" y="6"/>
                    <a:pt x="21" y="6"/>
                  </a:cubicBezTo>
                  <a:cubicBezTo>
                    <a:pt x="22" y="6"/>
                    <a:pt x="22" y="6"/>
                    <a:pt x="22" y="6"/>
                  </a:cubicBezTo>
                  <a:cubicBezTo>
                    <a:pt x="22" y="6"/>
                    <a:pt x="22" y="6"/>
                    <a:pt x="22" y="6"/>
                  </a:cubicBezTo>
                  <a:cubicBezTo>
                    <a:pt x="23" y="6"/>
                    <a:pt x="23" y="6"/>
                    <a:pt x="23" y="6"/>
                  </a:cubicBezTo>
                  <a:cubicBezTo>
                    <a:pt x="22" y="7"/>
                    <a:pt x="22" y="7"/>
                    <a:pt x="22" y="7"/>
                  </a:cubicBezTo>
                  <a:cubicBezTo>
                    <a:pt x="22" y="7"/>
                    <a:pt x="22" y="7"/>
                    <a:pt x="22" y="7"/>
                  </a:cubicBezTo>
                  <a:cubicBezTo>
                    <a:pt x="22" y="7"/>
                    <a:pt x="22" y="7"/>
                    <a:pt x="22" y="7"/>
                  </a:cubicBezTo>
                  <a:close/>
                  <a:moveTo>
                    <a:pt x="26" y="13"/>
                  </a:moveTo>
                  <a:cubicBezTo>
                    <a:pt x="26" y="13"/>
                    <a:pt x="26" y="13"/>
                    <a:pt x="26" y="13"/>
                  </a:cubicBezTo>
                  <a:cubicBezTo>
                    <a:pt x="27" y="13"/>
                    <a:pt x="27" y="13"/>
                    <a:pt x="27" y="13"/>
                  </a:cubicBezTo>
                  <a:cubicBezTo>
                    <a:pt x="28" y="13"/>
                    <a:pt x="28" y="13"/>
                    <a:pt x="28" y="13"/>
                  </a:cubicBezTo>
                  <a:cubicBezTo>
                    <a:pt x="29" y="12"/>
                    <a:pt x="29" y="12"/>
                    <a:pt x="29" y="12"/>
                  </a:cubicBezTo>
                  <a:cubicBezTo>
                    <a:pt x="31" y="12"/>
                    <a:pt x="31" y="12"/>
                    <a:pt x="31" y="12"/>
                  </a:cubicBezTo>
                  <a:cubicBezTo>
                    <a:pt x="31" y="12"/>
                    <a:pt x="31" y="12"/>
                    <a:pt x="31" y="12"/>
                  </a:cubicBezTo>
                  <a:cubicBezTo>
                    <a:pt x="32" y="12"/>
                    <a:pt x="32" y="12"/>
                    <a:pt x="32" y="12"/>
                  </a:cubicBezTo>
                  <a:cubicBezTo>
                    <a:pt x="32" y="12"/>
                    <a:pt x="32" y="12"/>
                    <a:pt x="32" y="12"/>
                  </a:cubicBezTo>
                  <a:cubicBezTo>
                    <a:pt x="32" y="13"/>
                    <a:pt x="32" y="13"/>
                    <a:pt x="32" y="13"/>
                  </a:cubicBezTo>
                  <a:cubicBezTo>
                    <a:pt x="32" y="13"/>
                    <a:pt x="32" y="13"/>
                    <a:pt x="32" y="13"/>
                  </a:cubicBezTo>
                  <a:cubicBezTo>
                    <a:pt x="32" y="13"/>
                    <a:pt x="32" y="13"/>
                    <a:pt x="32" y="13"/>
                  </a:cubicBezTo>
                  <a:cubicBezTo>
                    <a:pt x="31" y="14"/>
                    <a:pt x="31" y="14"/>
                    <a:pt x="31" y="14"/>
                  </a:cubicBezTo>
                  <a:cubicBezTo>
                    <a:pt x="30" y="13"/>
                    <a:pt x="30" y="13"/>
                    <a:pt x="30" y="13"/>
                  </a:cubicBezTo>
                  <a:cubicBezTo>
                    <a:pt x="29" y="13"/>
                    <a:pt x="29" y="13"/>
                    <a:pt x="29" y="13"/>
                  </a:cubicBezTo>
                  <a:cubicBezTo>
                    <a:pt x="28" y="13"/>
                    <a:pt x="28" y="13"/>
                    <a:pt x="28" y="13"/>
                  </a:cubicBezTo>
                  <a:cubicBezTo>
                    <a:pt x="28" y="14"/>
                    <a:pt x="28" y="14"/>
                    <a:pt x="28" y="14"/>
                  </a:cubicBezTo>
                  <a:cubicBezTo>
                    <a:pt x="28" y="14"/>
                    <a:pt x="28" y="14"/>
                    <a:pt x="28" y="14"/>
                  </a:cubicBezTo>
                  <a:cubicBezTo>
                    <a:pt x="30" y="14"/>
                    <a:pt x="30" y="14"/>
                    <a:pt x="30" y="14"/>
                  </a:cubicBezTo>
                  <a:cubicBezTo>
                    <a:pt x="30" y="14"/>
                    <a:pt x="30" y="14"/>
                    <a:pt x="30" y="14"/>
                  </a:cubicBezTo>
                  <a:cubicBezTo>
                    <a:pt x="30" y="15"/>
                    <a:pt x="30" y="15"/>
                    <a:pt x="30" y="15"/>
                  </a:cubicBezTo>
                  <a:cubicBezTo>
                    <a:pt x="30" y="15"/>
                    <a:pt x="30" y="15"/>
                    <a:pt x="30" y="15"/>
                  </a:cubicBezTo>
                  <a:cubicBezTo>
                    <a:pt x="29" y="14"/>
                    <a:pt x="29" y="14"/>
                    <a:pt x="29" y="14"/>
                  </a:cubicBezTo>
                  <a:cubicBezTo>
                    <a:pt x="29" y="15"/>
                    <a:pt x="29" y="15"/>
                    <a:pt x="29" y="15"/>
                  </a:cubicBezTo>
                  <a:cubicBezTo>
                    <a:pt x="28" y="15"/>
                    <a:pt x="28" y="15"/>
                    <a:pt x="28" y="15"/>
                  </a:cubicBezTo>
                  <a:cubicBezTo>
                    <a:pt x="27" y="14"/>
                    <a:pt x="27" y="14"/>
                    <a:pt x="27" y="14"/>
                  </a:cubicBezTo>
                  <a:cubicBezTo>
                    <a:pt x="26" y="14"/>
                    <a:pt x="26" y="14"/>
                    <a:pt x="26" y="14"/>
                  </a:cubicBezTo>
                  <a:cubicBezTo>
                    <a:pt x="25" y="14"/>
                    <a:pt x="25" y="14"/>
                    <a:pt x="25" y="14"/>
                  </a:cubicBezTo>
                  <a:cubicBezTo>
                    <a:pt x="25" y="15"/>
                    <a:pt x="25" y="15"/>
                    <a:pt x="25" y="15"/>
                  </a:cubicBezTo>
                  <a:cubicBezTo>
                    <a:pt x="26" y="15"/>
                    <a:pt x="26" y="15"/>
                    <a:pt x="26" y="15"/>
                  </a:cubicBezTo>
                  <a:cubicBezTo>
                    <a:pt x="28" y="16"/>
                    <a:pt x="28" y="16"/>
                    <a:pt x="28" y="16"/>
                  </a:cubicBezTo>
                  <a:cubicBezTo>
                    <a:pt x="28" y="16"/>
                    <a:pt x="28" y="16"/>
                    <a:pt x="28" y="16"/>
                  </a:cubicBezTo>
                  <a:cubicBezTo>
                    <a:pt x="29" y="16"/>
                    <a:pt x="29" y="16"/>
                    <a:pt x="29" y="16"/>
                  </a:cubicBezTo>
                  <a:cubicBezTo>
                    <a:pt x="29" y="16"/>
                    <a:pt x="29" y="16"/>
                    <a:pt x="29" y="16"/>
                  </a:cubicBezTo>
                  <a:cubicBezTo>
                    <a:pt x="30" y="17"/>
                    <a:pt x="30" y="17"/>
                    <a:pt x="30" y="17"/>
                  </a:cubicBezTo>
                  <a:cubicBezTo>
                    <a:pt x="30" y="18"/>
                    <a:pt x="30" y="18"/>
                    <a:pt x="30" y="18"/>
                  </a:cubicBezTo>
                  <a:cubicBezTo>
                    <a:pt x="30" y="18"/>
                    <a:pt x="30" y="18"/>
                    <a:pt x="30" y="18"/>
                  </a:cubicBezTo>
                  <a:cubicBezTo>
                    <a:pt x="31" y="18"/>
                    <a:pt x="31" y="18"/>
                    <a:pt x="31" y="18"/>
                  </a:cubicBezTo>
                  <a:cubicBezTo>
                    <a:pt x="32" y="17"/>
                    <a:pt x="32" y="17"/>
                    <a:pt x="32" y="17"/>
                  </a:cubicBezTo>
                  <a:cubicBezTo>
                    <a:pt x="33" y="17"/>
                    <a:pt x="33" y="17"/>
                    <a:pt x="33" y="17"/>
                  </a:cubicBezTo>
                  <a:cubicBezTo>
                    <a:pt x="34" y="17"/>
                    <a:pt x="34" y="17"/>
                    <a:pt x="34" y="17"/>
                  </a:cubicBezTo>
                  <a:cubicBezTo>
                    <a:pt x="35" y="17"/>
                    <a:pt x="35" y="17"/>
                    <a:pt x="35" y="17"/>
                  </a:cubicBezTo>
                  <a:cubicBezTo>
                    <a:pt x="36" y="17"/>
                    <a:pt x="36" y="17"/>
                    <a:pt x="36" y="17"/>
                  </a:cubicBezTo>
                  <a:cubicBezTo>
                    <a:pt x="35" y="18"/>
                    <a:pt x="35" y="18"/>
                    <a:pt x="35" y="18"/>
                  </a:cubicBezTo>
                  <a:cubicBezTo>
                    <a:pt x="36" y="19"/>
                    <a:pt x="36" y="19"/>
                    <a:pt x="36" y="19"/>
                  </a:cubicBezTo>
                  <a:cubicBezTo>
                    <a:pt x="37" y="19"/>
                    <a:pt x="37" y="19"/>
                    <a:pt x="37" y="19"/>
                  </a:cubicBezTo>
                  <a:cubicBezTo>
                    <a:pt x="38" y="19"/>
                    <a:pt x="38" y="19"/>
                    <a:pt x="38" y="19"/>
                  </a:cubicBezTo>
                  <a:cubicBezTo>
                    <a:pt x="39" y="19"/>
                    <a:pt x="39" y="19"/>
                    <a:pt x="39" y="19"/>
                  </a:cubicBezTo>
                  <a:cubicBezTo>
                    <a:pt x="39" y="19"/>
                    <a:pt x="39" y="19"/>
                    <a:pt x="39" y="19"/>
                  </a:cubicBezTo>
                  <a:cubicBezTo>
                    <a:pt x="39" y="18"/>
                    <a:pt x="39" y="18"/>
                    <a:pt x="39" y="18"/>
                  </a:cubicBezTo>
                  <a:cubicBezTo>
                    <a:pt x="39" y="18"/>
                    <a:pt x="39" y="18"/>
                    <a:pt x="39" y="18"/>
                  </a:cubicBezTo>
                  <a:cubicBezTo>
                    <a:pt x="39" y="17"/>
                    <a:pt x="39" y="17"/>
                    <a:pt x="39" y="17"/>
                  </a:cubicBezTo>
                  <a:cubicBezTo>
                    <a:pt x="40" y="17"/>
                    <a:pt x="40" y="17"/>
                    <a:pt x="40" y="17"/>
                  </a:cubicBezTo>
                  <a:cubicBezTo>
                    <a:pt x="41" y="17"/>
                    <a:pt x="41" y="17"/>
                    <a:pt x="41" y="17"/>
                  </a:cubicBezTo>
                  <a:cubicBezTo>
                    <a:pt x="41" y="17"/>
                    <a:pt x="41" y="17"/>
                    <a:pt x="41" y="17"/>
                  </a:cubicBezTo>
                  <a:cubicBezTo>
                    <a:pt x="42" y="17"/>
                    <a:pt x="42" y="17"/>
                    <a:pt x="42" y="17"/>
                  </a:cubicBezTo>
                  <a:cubicBezTo>
                    <a:pt x="43" y="17"/>
                    <a:pt x="43" y="17"/>
                    <a:pt x="43" y="17"/>
                  </a:cubicBezTo>
                  <a:cubicBezTo>
                    <a:pt x="44" y="17"/>
                    <a:pt x="44" y="17"/>
                    <a:pt x="44" y="17"/>
                  </a:cubicBezTo>
                  <a:cubicBezTo>
                    <a:pt x="44" y="16"/>
                    <a:pt x="44" y="16"/>
                    <a:pt x="44" y="16"/>
                  </a:cubicBezTo>
                  <a:cubicBezTo>
                    <a:pt x="44" y="15"/>
                    <a:pt x="44" y="15"/>
                    <a:pt x="44" y="15"/>
                  </a:cubicBezTo>
                  <a:cubicBezTo>
                    <a:pt x="44" y="15"/>
                    <a:pt x="44" y="15"/>
                    <a:pt x="44" y="15"/>
                  </a:cubicBezTo>
                  <a:cubicBezTo>
                    <a:pt x="44" y="14"/>
                    <a:pt x="44" y="14"/>
                    <a:pt x="44" y="14"/>
                  </a:cubicBezTo>
                  <a:cubicBezTo>
                    <a:pt x="45" y="14"/>
                    <a:pt x="45" y="14"/>
                    <a:pt x="45" y="14"/>
                  </a:cubicBezTo>
                  <a:cubicBezTo>
                    <a:pt x="45" y="12"/>
                    <a:pt x="45" y="12"/>
                    <a:pt x="45" y="12"/>
                  </a:cubicBezTo>
                  <a:cubicBezTo>
                    <a:pt x="46" y="12"/>
                    <a:pt x="46" y="12"/>
                    <a:pt x="46" y="12"/>
                  </a:cubicBezTo>
                  <a:cubicBezTo>
                    <a:pt x="47" y="11"/>
                    <a:pt x="47" y="11"/>
                    <a:pt x="47" y="11"/>
                  </a:cubicBezTo>
                  <a:cubicBezTo>
                    <a:pt x="47" y="10"/>
                    <a:pt x="47" y="10"/>
                    <a:pt x="47" y="10"/>
                  </a:cubicBezTo>
                  <a:cubicBezTo>
                    <a:pt x="47" y="10"/>
                    <a:pt x="47" y="10"/>
                    <a:pt x="47" y="10"/>
                  </a:cubicBezTo>
                  <a:cubicBezTo>
                    <a:pt x="47" y="9"/>
                    <a:pt x="47" y="9"/>
                    <a:pt x="47" y="9"/>
                  </a:cubicBezTo>
                  <a:cubicBezTo>
                    <a:pt x="47" y="8"/>
                    <a:pt x="47" y="8"/>
                    <a:pt x="47" y="8"/>
                  </a:cubicBezTo>
                  <a:cubicBezTo>
                    <a:pt x="47" y="8"/>
                    <a:pt x="47" y="8"/>
                    <a:pt x="47" y="8"/>
                  </a:cubicBezTo>
                  <a:cubicBezTo>
                    <a:pt x="47" y="7"/>
                    <a:pt x="47" y="7"/>
                    <a:pt x="47" y="7"/>
                  </a:cubicBezTo>
                  <a:cubicBezTo>
                    <a:pt x="47" y="7"/>
                    <a:pt x="47" y="7"/>
                    <a:pt x="47" y="7"/>
                  </a:cubicBezTo>
                  <a:cubicBezTo>
                    <a:pt x="45" y="7"/>
                    <a:pt x="45" y="7"/>
                    <a:pt x="45" y="7"/>
                  </a:cubicBezTo>
                  <a:cubicBezTo>
                    <a:pt x="45" y="7"/>
                    <a:pt x="45" y="7"/>
                    <a:pt x="45" y="7"/>
                  </a:cubicBezTo>
                  <a:cubicBezTo>
                    <a:pt x="44" y="7"/>
                    <a:pt x="44" y="7"/>
                    <a:pt x="44" y="7"/>
                  </a:cubicBezTo>
                  <a:cubicBezTo>
                    <a:pt x="43" y="7"/>
                    <a:pt x="43" y="7"/>
                    <a:pt x="43" y="7"/>
                  </a:cubicBezTo>
                  <a:cubicBezTo>
                    <a:pt x="42" y="7"/>
                    <a:pt x="42" y="7"/>
                    <a:pt x="42" y="7"/>
                  </a:cubicBezTo>
                  <a:cubicBezTo>
                    <a:pt x="41" y="6"/>
                    <a:pt x="41" y="6"/>
                    <a:pt x="41" y="6"/>
                  </a:cubicBezTo>
                  <a:cubicBezTo>
                    <a:pt x="40" y="6"/>
                    <a:pt x="40" y="6"/>
                    <a:pt x="40" y="6"/>
                  </a:cubicBezTo>
                  <a:cubicBezTo>
                    <a:pt x="40" y="6"/>
                    <a:pt x="40" y="6"/>
                    <a:pt x="40" y="6"/>
                  </a:cubicBezTo>
                  <a:cubicBezTo>
                    <a:pt x="40" y="6"/>
                    <a:pt x="40" y="6"/>
                    <a:pt x="40" y="6"/>
                  </a:cubicBezTo>
                  <a:cubicBezTo>
                    <a:pt x="39" y="5"/>
                    <a:pt x="39" y="5"/>
                    <a:pt x="39" y="5"/>
                  </a:cubicBezTo>
                  <a:cubicBezTo>
                    <a:pt x="39" y="6"/>
                    <a:pt x="39" y="6"/>
                    <a:pt x="39" y="6"/>
                  </a:cubicBezTo>
                  <a:cubicBezTo>
                    <a:pt x="39" y="5"/>
                    <a:pt x="39" y="5"/>
                    <a:pt x="39" y="5"/>
                  </a:cubicBezTo>
                  <a:cubicBezTo>
                    <a:pt x="39" y="5"/>
                    <a:pt x="39" y="5"/>
                    <a:pt x="39" y="5"/>
                  </a:cubicBezTo>
                  <a:cubicBezTo>
                    <a:pt x="39" y="4"/>
                    <a:pt x="39" y="4"/>
                    <a:pt x="39" y="4"/>
                  </a:cubicBezTo>
                  <a:cubicBezTo>
                    <a:pt x="38" y="5"/>
                    <a:pt x="38" y="5"/>
                    <a:pt x="38" y="5"/>
                  </a:cubicBezTo>
                  <a:cubicBezTo>
                    <a:pt x="38" y="5"/>
                    <a:pt x="38" y="5"/>
                    <a:pt x="38" y="5"/>
                  </a:cubicBezTo>
                  <a:cubicBezTo>
                    <a:pt x="38" y="6"/>
                    <a:pt x="38" y="6"/>
                    <a:pt x="38" y="6"/>
                  </a:cubicBezTo>
                  <a:cubicBezTo>
                    <a:pt x="37" y="5"/>
                    <a:pt x="37" y="5"/>
                    <a:pt x="37" y="5"/>
                  </a:cubicBezTo>
                  <a:cubicBezTo>
                    <a:pt x="37" y="5"/>
                    <a:pt x="37" y="5"/>
                    <a:pt x="37" y="5"/>
                  </a:cubicBezTo>
                  <a:cubicBezTo>
                    <a:pt x="37" y="5"/>
                    <a:pt x="37" y="5"/>
                    <a:pt x="37" y="5"/>
                  </a:cubicBezTo>
                  <a:cubicBezTo>
                    <a:pt x="37" y="5"/>
                    <a:pt x="37" y="5"/>
                    <a:pt x="37" y="5"/>
                  </a:cubicBezTo>
                  <a:cubicBezTo>
                    <a:pt x="37" y="6"/>
                    <a:pt x="37" y="6"/>
                    <a:pt x="37" y="6"/>
                  </a:cubicBezTo>
                  <a:cubicBezTo>
                    <a:pt x="36" y="6"/>
                    <a:pt x="36" y="6"/>
                    <a:pt x="36" y="6"/>
                  </a:cubicBezTo>
                  <a:cubicBezTo>
                    <a:pt x="36" y="7"/>
                    <a:pt x="36" y="7"/>
                    <a:pt x="36" y="7"/>
                  </a:cubicBezTo>
                  <a:cubicBezTo>
                    <a:pt x="36" y="7"/>
                    <a:pt x="36" y="7"/>
                    <a:pt x="36" y="7"/>
                  </a:cubicBezTo>
                  <a:cubicBezTo>
                    <a:pt x="36" y="7"/>
                    <a:pt x="36" y="7"/>
                    <a:pt x="36" y="7"/>
                  </a:cubicBezTo>
                  <a:cubicBezTo>
                    <a:pt x="35" y="7"/>
                    <a:pt x="35" y="7"/>
                    <a:pt x="35" y="7"/>
                  </a:cubicBezTo>
                  <a:cubicBezTo>
                    <a:pt x="35" y="7"/>
                    <a:pt x="35" y="7"/>
                    <a:pt x="35" y="7"/>
                  </a:cubicBezTo>
                  <a:cubicBezTo>
                    <a:pt x="35" y="7"/>
                    <a:pt x="35" y="7"/>
                    <a:pt x="35" y="7"/>
                  </a:cubicBezTo>
                  <a:cubicBezTo>
                    <a:pt x="35" y="8"/>
                    <a:pt x="35" y="8"/>
                    <a:pt x="35" y="8"/>
                  </a:cubicBezTo>
                  <a:cubicBezTo>
                    <a:pt x="35" y="7"/>
                    <a:pt x="35" y="7"/>
                    <a:pt x="35" y="7"/>
                  </a:cubicBezTo>
                  <a:cubicBezTo>
                    <a:pt x="34" y="7"/>
                    <a:pt x="34" y="7"/>
                    <a:pt x="34" y="7"/>
                  </a:cubicBezTo>
                  <a:cubicBezTo>
                    <a:pt x="35" y="6"/>
                    <a:pt x="35" y="6"/>
                    <a:pt x="35" y="6"/>
                  </a:cubicBezTo>
                  <a:cubicBezTo>
                    <a:pt x="35" y="4"/>
                    <a:pt x="35" y="4"/>
                    <a:pt x="35" y="4"/>
                  </a:cubicBezTo>
                  <a:cubicBezTo>
                    <a:pt x="35" y="4"/>
                    <a:pt x="35" y="4"/>
                    <a:pt x="35" y="4"/>
                  </a:cubicBezTo>
                  <a:cubicBezTo>
                    <a:pt x="34" y="3"/>
                    <a:pt x="34" y="3"/>
                    <a:pt x="34" y="3"/>
                  </a:cubicBezTo>
                  <a:cubicBezTo>
                    <a:pt x="33" y="3"/>
                    <a:pt x="33" y="3"/>
                    <a:pt x="33" y="3"/>
                  </a:cubicBezTo>
                  <a:cubicBezTo>
                    <a:pt x="33" y="3"/>
                    <a:pt x="33" y="3"/>
                    <a:pt x="33" y="3"/>
                  </a:cubicBezTo>
                  <a:cubicBezTo>
                    <a:pt x="33" y="3"/>
                    <a:pt x="33" y="3"/>
                    <a:pt x="33" y="3"/>
                  </a:cubicBezTo>
                  <a:cubicBezTo>
                    <a:pt x="33" y="4"/>
                    <a:pt x="33" y="4"/>
                    <a:pt x="33" y="4"/>
                  </a:cubicBezTo>
                  <a:cubicBezTo>
                    <a:pt x="33" y="4"/>
                    <a:pt x="33" y="4"/>
                    <a:pt x="33" y="4"/>
                  </a:cubicBezTo>
                  <a:cubicBezTo>
                    <a:pt x="33" y="4"/>
                    <a:pt x="33" y="4"/>
                    <a:pt x="33" y="4"/>
                  </a:cubicBezTo>
                  <a:cubicBezTo>
                    <a:pt x="33" y="4"/>
                    <a:pt x="33" y="4"/>
                    <a:pt x="33" y="4"/>
                  </a:cubicBezTo>
                  <a:cubicBezTo>
                    <a:pt x="32" y="4"/>
                    <a:pt x="32" y="4"/>
                    <a:pt x="32" y="4"/>
                  </a:cubicBezTo>
                  <a:cubicBezTo>
                    <a:pt x="32" y="5"/>
                    <a:pt x="32" y="5"/>
                    <a:pt x="32" y="5"/>
                  </a:cubicBezTo>
                  <a:cubicBezTo>
                    <a:pt x="33" y="6"/>
                    <a:pt x="33" y="6"/>
                    <a:pt x="33" y="6"/>
                  </a:cubicBezTo>
                  <a:cubicBezTo>
                    <a:pt x="33" y="6"/>
                    <a:pt x="33" y="6"/>
                    <a:pt x="33" y="6"/>
                  </a:cubicBezTo>
                  <a:cubicBezTo>
                    <a:pt x="33" y="7"/>
                    <a:pt x="33" y="7"/>
                    <a:pt x="33" y="7"/>
                  </a:cubicBezTo>
                  <a:cubicBezTo>
                    <a:pt x="33" y="8"/>
                    <a:pt x="33" y="8"/>
                    <a:pt x="33" y="8"/>
                  </a:cubicBezTo>
                  <a:cubicBezTo>
                    <a:pt x="33" y="9"/>
                    <a:pt x="33" y="9"/>
                    <a:pt x="33" y="9"/>
                  </a:cubicBezTo>
                  <a:cubicBezTo>
                    <a:pt x="33" y="10"/>
                    <a:pt x="33" y="10"/>
                    <a:pt x="33" y="10"/>
                  </a:cubicBezTo>
                  <a:cubicBezTo>
                    <a:pt x="33" y="10"/>
                    <a:pt x="33" y="10"/>
                    <a:pt x="33" y="10"/>
                  </a:cubicBezTo>
                  <a:cubicBezTo>
                    <a:pt x="32" y="9"/>
                    <a:pt x="32" y="9"/>
                    <a:pt x="32" y="9"/>
                  </a:cubicBezTo>
                  <a:cubicBezTo>
                    <a:pt x="32" y="8"/>
                    <a:pt x="32" y="8"/>
                    <a:pt x="32" y="8"/>
                  </a:cubicBezTo>
                  <a:cubicBezTo>
                    <a:pt x="31" y="8"/>
                    <a:pt x="31" y="8"/>
                    <a:pt x="31" y="8"/>
                  </a:cubicBezTo>
                  <a:cubicBezTo>
                    <a:pt x="31" y="7"/>
                    <a:pt x="31" y="7"/>
                    <a:pt x="31" y="7"/>
                  </a:cubicBezTo>
                  <a:cubicBezTo>
                    <a:pt x="31" y="7"/>
                    <a:pt x="31" y="7"/>
                    <a:pt x="31" y="7"/>
                  </a:cubicBezTo>
                  <a:cubicBezTo>
                    <a:pt x="31" y="6"/>
                    <a:pt x="31" y="6"/>
                    <a:pt x="31" y="6"/>
                  </a:cubicBezTo>
                  <a:cubicBezTo>
                    <a:pt x="30" y="6"/>
                    <a:pt x="30" y="6"/>
                    <a:pt x="30" y="6"/>
                  </a:cubicBezTo>
                  <a:cubicBezTo>
                    <a:pt x="30" y="7"/>
                    <a:pt x="30" y="7"/>
                    <a:pt x="30" y="7"/>
                  </a:cubicBezTo>
                  <a:cubicBezTo>
                    <a:pt x="29" y="7"/>
                    <a:pt x="29" y="7"/>
                    <a:pt x="29" y="7"/>
                  </a:cubicBezTo>
                  <a:cubicBezTo>
                    <a:pt x="29" y="7"/>
                    <a:pt x="29" y="7"/>
                    <a:pt x="29" y="7"/>
                  </a:cubicBezTo>
                  <a:cubicBezTo>
                    <a:pt x="28" y="7"/>
                    <a:pt x="28" y="7"/>
                    <a:pt x="28" y="7"/>
                  </a:cubicBezTo>
                  <a:cubicBezTo>
                    <a:pt x="28" y="7"/>
                    <a:pt x="28" y="7"/>
                    <a:pt x="28" y="7"/>
                  </a:cubicBezTo>
                  <a:cubicBezTo>
                    <a:pt x="28" y="7"/>
                    <a:pt x="28" y="7"/>
                    <a:pt x="28" y="7"/>
                  </a:cubicBezTo>
                  <a:cubicBezTo>
                    <a:pt x="28" y="6"/>
                    <a:pt x="28" y="6"/>
                    <a:pt x="28" y="6"/>
                  </a:cubicBezTo>
                  <a:cubicBezTo>
                    <a:pt x="27" y="6"/>
                    <a:pt x="27" y="6"/>
                    <a:pt x="27" y="6"/>
                  </a:cubicBezTo>
                  <a:cubicBezTo>
                    <a:pt x="27" y="6"/>
                    <a:pt x="27" y="6"/>
                    <a:pt x="27" y="6"/>
                  </a:cubicBezTo>
                  <a:cubicBezTo>
                    <a:pt x="26" y="5"/>
                    <a:pt x="26" y="5"/>
                    <a:pt x="26" y="5"/>
                  </a:cubicBezTo>
                  <a:cubicBezTo>
                    <a:pt x="26" y="5"/>
                    <a:pt x="26" y="5"/>
                    <a:pt x="26" y="5"/>
                  </a:cubicBezTo>
                  <a:cubicBezTo>
                    <a:pt x="26" y="5"/>
                    <a:pt x="26" y="5"/>
                    <a:pt x="26" y="5"/>
                  </a:cubicBezTo>
                  <a:cubicBezTo>
                    <a:pt x="25" y="4"/>
                    <a:pt x="25" y="4"/>
                    <a:pt x="25" y="4"/>
                  </a:cubicBezTo>
                  <a:cubicBezTo>
                    <a:pt x="25" y="4"/>
                    <a:pt x="25" y="4"/>
                    <a:pt x="25" y="4"/>
                  </a:cubicBezTo>
                  <a:cubicBezTo>
                    <a:pt x="25" y="3"/>
                    <a:pt x="25" y="3"/>
                    <a:pt x="25" y="3"/>
                  </a:cubicBezTo>
                  <a:cubicBezTo>
                    <a:pt x="25" y="3"/>
                    <a:pt x="25" y="3"/>
                    <a:pt x="25" y="3"/>
                  </a:cubicBezTo>
                  <a:cubicBezTo>
                    <a:pt x="24" y="3"/>
                    <a:pt x="24" y="3"/>
                    <a:pt x="24" y="3"/>
                  </a:cubicBezTo>
                  <a:cubicBezTo>
                    <a:pt x="24" y="5"/>
                    <a:pt x="24" y="5"/>
                    <a:pt x="24" y="5"/>
                  </a:cubicBezTo>
                  <a:cubicBezTo>
                    <a:pt x="24" y="5"/>
                    <a:pt x="24" y="5"/>
                    <a:pt x="24" y="5"/>
                  </a:cubicBezTo>
                  <a:cubicBezTo>
                    <a:pt x="25" y="6"/>
                    <a:pt x="25" y="6"/>
                    <a:pt x="25" y="6"/>
                  </a:cubicBezTo>
                  <a:cubicBezTo>
                    <a:pt x="25" y="7"/>
                    <a:pt x="25" y="7"/>
                    <a:pt x="25" y="7"/>
                  </a:cubicBezTo>
                  <a:cubicBezTo>
                    <a:pt x="25" y="7"/>
                    <a:pt x="25" y="7"/>
                    <a:pt x="25" y="7"/>
                  </a:cubicBezTo>
                  <a:cubicBezTo>
                    <a:pt x="24" y="7"/>
                    <a:pt x="24" y="7"/>
                    <a:pt x="24" y="7"/>
                  </a:cubicBezTo>
                  <a:cubicBezTo>
                    <a:pt x="24" y="6"/>
                    <a:pt x="24" y="6"/>
                    <a:pt x="24" y="6"/>
                  </a:cubicBezTo>
                  <a:cubicBezTo>
                    <a:pt x="23" y="6"/>
                    <a:pt x="23" y="6"/>
                    <a:pt x="23" y="6"/>
                  </a:cubicBezTo>
                  <a:cubicBezTo>
                    <a:pt x="23" y="7"/>
                    <a:pt x="23" y="7"/>
                    <a:pt x="23" y="7"/>
                  </a:cubicBezTo>
                  <a:cubicBezTo>
                    <a:pt x="24" y="8"/>
                    <a:pt x="24" y="8"/>
                    <a:pt x="24" y="8"/>
                  </a:cubicBezTo>
                  <a:cubicBezTo>
                    <a:pt x="24" y="8"/>
                    <a:pt x="24" y="8"/>
                    <a:pt x="24" y="8"/>
                  </a:cubicBezTo>
                  <a:cubicBezTo>
                    <a:pt x="24" y="9"/>
                    <a:pt x="24" y="9"/>
                    <a:pt x="24" y="9"/>
                  </a:cubicBezTo>
                  <a:cubicBezTo>
                    <a:pt x="24" y="9"/>
                    <a:pt x="24" y="9"/>
                    <a:pt x="24" y="9"/>
                  </a:cubicBezTo>
                  <a:cubicBezTo>
                    <a:pt x="23" y="9"/>
                    <a:pt x="23" y="9"/>
                    <a:pt x="23" y="9"/>
                  </a:cubicBezTo>
                  <a:cubicBezTo>
                    <a:pt x="23" y="8"/>
                    <a:pt x="23" y="8"/>
                    <a:pt x="23" y="8"/>
                  </a:cubicBezTo>
                  <a:cubicBezTo>
                    <a:pt x="23" y="8"/>
                    <a:pt x="23" y="8"/>
                    <a:pt x="23" y="8"/>
                  </a:cubicBezTo>
                  <a:cubicBezTo>
                    <a:pt x="21" y="8"/>
                    <a:pt x="21" y="8"/>
                    <a:pt x="21" y="8"/>
                  </a:cubicBezTo>
                  <a:cubicBezTo>
                    <a:pt x="21" y="8"/>
                    <a:pt x="21" y="8"/>
                    <a:pt x="21" y="8"/>
                  </a:cubicBezTo>
                  <a:cubicBezTo>
                    <a:pt x="20" y="8"/>
                    <a:pt x="20" y="8"/>
                    <a:pt x="20" y="8"/>
                  </a:cubicBezTo>
                  <a:cubicBezTo>
                    <a:pt x="21" y="9"/>
                    <a:pt x="21" y="9"/>
                    <a:pt x="21" y="9"/>
                  </a:cubicBezTo>
                  <a:cubicBezTo>
                    <a:pt x="21" y="9"/>
                    <a:pt x="21" y="9"/>
                    <a:pt x="21" y="9"/>
                  </a:cubicBezTo>
                  <a:cubicBezTo>
                    <a:pt x="22" y="9"/>
                    <a:pt x="22" y="9"/>
                    <a:pt x="22" y="9"/>
                  </a:cubicBezTo>
                  <a:cubicBezTo>
                    <a:pt x="21" y="10"/>
                    <a:pt x="21" y="10"/>
                    <a:pt x="21" y="10"/>
                  </a:cubicBezTo>
                  <a:cubicBezTo>
                    <a:pt x="22" y="10"/>
                    <a:pt x="22" y="10"/>
                    <a:pt x="22" y="10"/>
                  </a:cubicBezTo>
                  <a:cubicBezTo>
                    <a:pt x="22" y="10"/>
                    <a:pt x="22" y="10"/>
                    <a:pt x="22" y="10"/>
                  </a:cubicBezTo>
                  <a:cubicBezTo>
                    <a:pt x="23" y="10"/>
                    <a:pt x="23" y="10"/>
                    <a:pt x="23" y="10"/>
                  </a:cubicBezTo>
                  <a:cubicBezTo>
                    <a:pt x="21" y="11"/>
                    <a:pt x="21" y="11"/>
                    <a:pt x="21" y="11"/>
                  </a:cubicBezTo>
                  <a:cubicBezTo>
                    <a:pt x="21" y="11"/>
                    <a:pt x="21" y="11"/>
                    <a:pt x="21" y="11"/>
                  </a:cubicBezTo>
                  <a:cubicBezTo>
                    <a:pt x="22" y="13"/>
                    <a:pt x="22" y="13"/>
                    <a:pt x="22" y="13"/>
                  </a:cubicBezTo>
                  <a:cubicBezTo>
                    <a:pt x="23" y="13"/>
                    <a:pt x="23" y="13"/>
                    <a:pt x="23" y="13"/>
                  </a:cubicBezTo>
                  <a:cubicBezTo>
                    <a:pt x="24" y="13"/>
                    <a:pt x="24" y="13"/>
                    <a:pt x="24" y="13"/>
                  </a:cubicBezTo>
                  <a:cubicBezTo>
                    <a:pt x="25" y="13"/>
                    <a:pt x="25" y="13"/>
                    <a:pt x="25" y="13"/>
                  </a:cubicBezTo>
                  <a:cubicBezTo>
                    <a:pt x="25" y="13"/>
                    <a:pt x="25" y="13"/>
                    <a:pt x="25" y="13"/>
                  </a:cubicBezTo>
                  <a:cubicBezTo>
                    <a:pt x="26" y="13"/>
                    <a:pt x="26" y="13"/>
                    <a:pt x="26" y="13"/>
                  </a:cubicBezTo>
                  <a:close/>
                  <a:moveTo>
                    <a:pt x="51" y="22"/>
                  </a:moveTo>
                  <a:cubicBezTo>
                    <a:pt x="52" y="21"/>
                    <a:pt x="52" y="21"/>
                    <a:pt x="52" y="21"/>
                  </a:cubicBezTo>
                  <a:cubicBezTo>
                    <a:pt x="52" y="21"/>
                    <a:pt x="52" y="21"/>
                    <a:pt x="52" y="21"/>
                  </a:cubicBezTo>
                  <a:cubicBezTo>
                    <a:pt x="53" y="21"/>
                    <a:pt x="53" y="21"/>
                    <a:pt x="53" y="21"/>
                  </a:cubicBezTo>
                  <a:cubicBezTo>
                    <a:pt x="53" y="20"/>
                    <a:pt x="53" y="20"/>
                    <a:pt x="53" y="20"/>
                  </a:cubicBezTo>
                  <a:cubicBezTo>
                    <a:pt x="54" y="21"/>
                    <a:pt x="54" y="21"/>
                    <a:pt x="54" y="21"/>
                  </a:cubicBezTo>
                  <a:cubicBezTo>
                    <a:pt x="55" y="21"/>
                    <a:pt x="55" y="21"/>
                    <a:pt x="55" y="21"/>
                  </a:cubicBezTo>
                  <a:cubicBezTo>
                    <a:pt x="56" y="21"/>
                    <a:pt x="56" y="21"/>
                    <a:pt x="56" y="21"/>
                  </a:cubicBezTo>
                  <a:cubicBezTo>
                    <a:pt x="55" y="21"/>
                    <a:pt x="55" y="21"/>
                    <a:pt x="55" y="21"/>
                  </a:cubicBezTo>
                  <a:cubicBezTo>
                    <a:pt x="55" y="22"/>
                    <a:pt x="55" y="22"/>
                    <a:pt x="55" y="22"/>
                  </a:cubicBezTo>
                  <a:cubicBezTo>
                    <a:pt x="53" y="21"/>
                    <a:pt x="53" y="21"/>
                    <a:pt x="53" y="21"/>
                  </a:cubicBezTo>
                  <a:cubicBezTo>
                    <a:pt x="53" y="21"/>
                    <a:pt x="53" y="21"/>
                    <a:pt x="53" y="21"/>
                  </a:cubicBezTo>
                  <a:cubicBezTo>
                    <a:pt x="52" y="22"/>
                    <a:pt x="52" y="22"/>
                    <a:pt x="52" y="22"/>
                  </a:cubicBezTo>
                  <a:cubicBezTo>
                    <a:pt x="52" y="22"/>
                    <a:pt x="52" y="22"/>
                    <a:pt x="52" y="22"/>
                  </a:cubicBezTo>
                  <a:cubicBezTo>
                    <a:pt x="51" y="22"/>
                    <a:pt x="51" y="22"/>
                    <a:pt x="51" y="22"/>
                  </a:cubicBezTo>
                  <a:cubicBezTo>
                    <a:pt x="51" y="22"/>
                    <a:pt x="51" y="22"/>
                    <a:pt x="51" y="22"/>
                  </a:cubicBezTo>
                  <a:close/>
                  <a:moveTo>
                    <a:pt x="48" y="25"/>
                  </a:moveTo>
                  <a:cubicBezTo>
                    <a:pt x="48" y="24"/>
                    <a:pt x="48" y="24"/>
                    <a:pt x="48" y="24"/>
                  </a:cubicBezTo>
                  <a:cubicBezTo>
                    <a:pt x="47" y="24"/>
                    <a:pt x="47" y="24"/>
                    <a:pt x="47" y="24"/>
                  </a:cubicBezTo>
                  <a:cubicBezTo>
                    <a:pt x="47" y="23"/>
                    <a:pt x="47" y="23"/>
                    <a:pt x="47" y="23"/>
                  </a:cubicBezTo>
                  <a:cubicBezTo>
                    <a:pt x="47" y="23"/>
                    <a:pt x="47" y="23"/>
                    <a:pt x="47" y="23"/>
                  </a:cubicBezTo>
                  <a:cubicBezTo>
                    <a:pt x="48" y="23"/>
                    <a:pt x="48" y="23"/>
                    <a:pt x="48" y="23"/>
                  </a:cubicBezTo>
                  <a:cubicBezTo>
                    <a:pt x="48" y="23"/>
                    <a:pt x="48" y="23"/>
                    <a:pt x="48" y="23"/>
                  </a:cubicBezTo>
                  <a:cubicBezTo>
                    <a:pt x="48" y="23"/>
                    <a:pt x="48" y="23"/>
                    <a:pt x="48" y="23"/>
                  </a:cubicBezTo>
                  <a:cubicBezTo>
                    <a:pt x="49" y="24"/>
                    <a:pt x="49" y="24"/>
                    <a:pt x="49" y="24"/>
                  </a:cubicBezTo>
                  <a:cubicBezTo>
                    <a:pt x="49" y="24"/>
                    <a:pt x="49" y="24"/>
                    <a:pt x="49" y="24"/>
                  </a:cubicBezTo>
                  <a:cubicBezTo>
                    <a:pt x="48" y="25"/>
                    <a:pt x="48" y="25"/>
                    <a:pt x="48" y="25"/>
                  </a:cubicBezTo>
                  <a:cubicBezTo>
                    <a:pt x="48" y="25"/>
                    <a:pt x="48" y="25"/>
                    <a:pt x="48" y="25"/>
                  </a:cubicBezTo>
                  <a:close/>
                  <a:moveTo>
                    <a:pt x="32" y="32"/>
                  </a:moveTo>
                  <a:cubicBezTo>
                    <a:pt x="32" y="31"/>
                    <a:pt x="32" y="31"/>
                    <a:pt x="32" y="31"/>
                  </a:cubicBezTo>
                  <a:cubicBezTo>
                    <a:pt x="33" y="30"/>
                    <a:pt x="33" y="30"/>
                    <a:pt x="33" y="30"/>
                  </a:cubicBezTo>
                  <a:cubicBezTo>
                    <a:pt x="35" y="30"/>
                    <a:pt x="35" y="30"/>
                    <a:pt x="35" y="30"/>
                  </a:cubicBezTo>
                  <a:cubicBezTo>
                    <a:pt x="36" y="30"/>
                    <a:pt x="36" y="30"/>
                    <a:pt x="36" y="30"/>
                  </a:cubicBezTo>
                  <a:cubicBezTo>
                    <a:pt x="37" y="29"/>
                    <a:pt x="37" y="29"/>
                    <a:pt x="37" y="29"/>
                  </a:cubicBezTo>
                  <a:cubicBezTo>
                    <a:pt x="38" y="28"/>
                    <a:pt x="38" y="28"/>
                    <a:pt x="38" y="28"/>
                  </a:cubicBezTo>
                  <a:cubicBezTo>
                    <a:pt x="38" y="29"/>
                    <a:pt x="38" y="29"/>
                    <a:pt x="38" y="29"/>
                  </a:cubicBezTo>
                  <a:cubicBezTo>
                    <a:pt x="39" y="30"/>
                    <a:pt x="39" y="30"/>
                    <a:pt x="39" y="30"/>
                  </a:cubicBezTo>
                  <a:cubicBezTo>
                    <a:pt x="39" y="30"/>
                    <a:pt x="39" y="30"/>
                    <a:pt x="39" y="30"/>
                  </a:cubicBezTo>
                  <a:cubicBezTo>
                    <a:pt x="38" y="31"/>
                    <a:pt x="38" y="31"/>
                    <a:pt x="38" y="31"/>
                  </a:cubicBezTo>
                  <a:cubicBezTo>
                    <a:pt x="38" y="31"/>
                    <a:pt x="38" y="31"/>
                    <a:pt x="38" y="31"/>
                  </a:cubicBezTo>
                  <a:cubicBezTo>
                    <a:pt x="38" y="32"/>
                    <a:pt x="38" y="32"/>
                    <a:pt x="38" y="32"/>
                  </a:cubicBezTo>
                  <a:cubicBezTo>
                    <a:pt x="39" y="33"/>
                    <a:pt x="39" y="33"/>
                    <a:pt x="39" y="33"/>
                  </a:cubicBezTo>
                  <a:cubicBezTo>
                    <a:pt x="40" y="34"/>
                    <a:pt x="40" y="34"/>
                    <a:pt x="40" y="34"/>
                  </a:cubicBezTo>
                  <a:cubicBezTo>
                    <a:pt x="41" y="33"/>
                    <a:pt x="41" y="33"/>
                    <a:pt x="41" y="33"/>
                  </a:cubicBezTo>
                  <a:cubicBezTo>
                    <a:pt x="42" y="33"/>
                    <a:pt x="42" y="33"/>
                    <a:pt x="42" y="33"/>
                  </a:cubicBezTo>
                  <a:cubicBezTo>
                    <a:pt x="43" y="33"/>
                    <a:pt x="43" y="33"/>
                    <a:pt x="43" y="33"/>
                  </a:cubicBezTo>
                  <a:cubicBezTo>
                    <a:pt x="43" y="33"/>
                    <a:pt x="43" y="33"/>
                    <a:pt x="43" y="33"/>
                  </a:cubicBezTo>
                  <a:cubicBezTo>
                    <a:pt x="44" y="34"/>
                    <a:pt x="44" y="34"/>
                    <a:pt x="44" y="34"/>
                  </a:cubicBezTo>
                  <a:cubicBezTo>
                    <a:pt x="44" y="34"/>
                    <a:pt x="44" y="34"/>
                    <a:pt x="44" y="34"/>
                  </a:cubicBezTo>
                  <a:cubicBezTo>
                    <a:pt x="43" y="34"/>
                    <a:pt x="43" y="34"/>
                    <a:pt x="43" y="34"/>
                  </a:cubicBezTo>
                  <a:cubicBezTo>
                    <a:pt x="42" y="36"/>
                    <a:pt x="42" y="36"/>
                    <a:pt x="42" y="36"/>
                  </a:cubicBezTo>
                  <a:cubicBezTo>
                    <a:pt x="42" y="36"/>
                    <a:pt x="42" y="36"/>
                    <a:pt x="42" y="36"/>
                  </a:cubicBezTo>
                  <a:cubicBezTo>
                    <a:pt x="41" y="38"/>
                    <a:pt x="41" y="38"/>
                    <a:pt x="41" y="38"/>
                  </a:cubicBezTo>
                  <a:cubicBezTo>
                    <a:pt x="40" y="38"/>
                    <a:pt x="40" y="38"/>
                    <a:pt x="40" y="38"/>
                  </a:cubicBezTo>
                  <a:cubicBezTo>
                    <a:pt x="40" y="38"/>
                    <a:pt x="40" y="38"/>
                    <a:pt x="40" y="38"/>
                  </a:cubicBezTo>
                  <a:cubicBezTo>
                    <a:pt x="39" y="39"/>
                    <a:pt x="39" y="39"/>
                    <a:pt x="39" y="39"/>
                  </a:cubicBezTo>
                  <a:cubicBezTo>
                    <a:pt x="39" y="40"/>
                    <a:pt x="39" y="40"/>
                    <a:pt x="39" y="40"/>
                  </a:cubicBezTo>
                  <a:cubicBezTo>
                    <a:pt x="38" y="40"/>
                    <a:pt x="38" y="40"/>
                    <a:pt x="38" y="40"/>
                  </a:cubicBezTo>
                  <a:cubicBezTo>
                    <a:pt x="38" y="40"/>
                    <a:pt x="38" y="40"/>
                    <a:pt x="38" y="40"/>
                  </a:cubicBezTo>
                  <a:cubicBezTo>
                    <a:pt x="38" y="40"/>
                    <a:pt x="38" y="40"/>
                    <a:pt x="38" y="40"/>
                  </a:cubicBezTo>
                  <a:cubicBezTo>
                    <a:pt x="38" y="39"/>
                    <a:pt x="38" y="39"/>
                    <a:pt x="38" y="39"/>
                  </a:cubicBezTo>
                  <a:cubicBezTo>
                    <a:pt x="38" y="38"/>
                    <a:pt x="38" y="38"/>
                    <a:pt x="38" y="38"/>
                  </a:cubicBezTo>
                  <a:cubicBezTo>
                    <a:pt x="38" y="37"/>
                    <a:pt x="38" y="37"/>
                    <a:pt x="38" y="37"/>
                  </a:cubicBezTo>
                  <a:cubicBezTo>
                    <a:pt x="38" y="36"/>
                    <a:pt x="38" y="36"/>
                    <a:pt x="38" y="36"/>
                  </a:cubicBezTo>
                  <a:cubicBezTo>
                    <a:pt x="38" y="36"/>
                    <a:pt x="38" y="36"/>
                    <a:pt x="38" y="36"/>
                  </a:cubicBezTo>
                  <a:cubicBezTo>
                    <a:pt x="37" y="36"/>
                    <a:pt x="37" y="36"/>
                    <a:pt x="37" y="36"/>
                  </a:cubicBezTo>
                  <a:cubicBezTo>
                    <a:pt x="37" y="36"/>
                    <a:pt x="37" y="36"/>
                    <a:pt x="37" y="36"/>
                  </a:cubicBezTo>
                  <a:cubicBezTo>
                    <a:pt x="36" y="37"/>
                    <a:pt x="36" y="37"/>
                    <a:pt x="36" y="37"/>
                  </a:cubicBezTo>
                  <a:cubicBezTo>
                    <a:pt x="36" y="38"/>
                    <a:pt x="36" y="38"/>
                    <a:pt x="36" y="38"/>
                  </a:cubicBezTo>
                  <a:cubicBezTo>
                    <a:pt x="35" y="38"/>
                    <a:pt x="35" y="38"/>
                    <a:pt x="35" y="38"/>
                  </a:cubicBezTo>
                  <a:cubicBezTo>
                    <a:pt x="34" y="39"/>
                    <a:pt x="34" y="39"/>
                    <a:pt x="34" y="39"/>
                  </a:cubicBezTo>
                  <a:cubicBezTo>
                    <a:pt x="33" y="39"/>
                    <a:pt x="33" y="39"/>
                    <a:pt x="33" y="39"/>
                  </a:cubicBezTo>
                  <a:cubicBezTo>
                    <a:pt x="33" y="39"/>
                    <a:pt x="33" y="39"/>
                    <a:pt x="33" y="39"/>
                  </a:cubicBezTo>
                  <a:cubicBezTo>
                    <a:pt x="32" y="39"/>
                    <a:pt x="32" y="39"/>
                    <a:pt x="32" y="39"/>
                  </a:cubicBezTo>
                  <a:cubicBezTo>
                    <a:pt x="32" y="38"/>
                    <a:pt x="32" y="38"/>
                    <a:pt x="32" y="38"/>
                  </a:cubicBezTo>
                  <a:cubicBezTo>
                    <a:pt x="33" y="38"/>
                    <a:pt x="33" y="38"/>
                    <a:pt x="33" y="38"/>
                  </a:cubicBezTo>
                  <a:cubicBezTo>
                    <a:pt x="32" y="37"/>
                    <a:pt x="32" y="37"/>
                    <a:pt x="32" y="37"/>
                  </a:cubicBezTo>
                  <a:cubicBezTo>
                    <a:pt x="33" y="37"/>
                    <a:pt x="33" y="37"/>
                    <a:pt x="33" y="37"/>
                  </a:cubicBezTo>
                  <a:cubicBezTo>
                    <a:pt x="33" y="36"/>
                    <a:pt x="33" y="36"/>
                    <a:pt x="33" y="36"/>
                  </a:cubicBezTo>
                  <a:cubicBezTo>
                    <a:pt x="34" y="35"/>
                    <a:pt x="34" y="35"/>
                    <a:pt x="34" y="35"/>
                  </a:cubicBezTo>
                  <a:cubicBezTo>
                    <a:pt x="34" y="34"/>
                    <a:pt x="34" y="34"/>
                    <a:pt x="34" y="34"/>
                  </a:cubicBezTo>
                  <a:cubicBezTo>
                    <a:pt x="34" y="33"/>
                    <a:pt x="34" y="33"/>
                    <a:pt x="34" y="33"/>
                  </a:cubicBezTo>
                  <a:cubicBezTo>
                    <a:pt x="34" y="33"/>
                    <a:pt x="34" y="33"/>
                    <a:pt x="34" y="33"/>
                  </a:cubicBezTo>
                  <a:cubicBezTo>
                    <a:pt x="33" y="33"/>
                    <a:pt x="33" y="33"/>
                    <a:pt x="33" y="33"/>
                  </a:cubicBezTo>
                  <a:cubicBezTo>
                    <a:pt x="33" y="32"/>
                    <a:pt x="33" y="32"/>
                    <a:pt x="33" y="32"/>
                  </a:cubicBezTo>
                  <a:cubicBezTo>
                    <a:pt x="32" y="32"/>
                    <a:pt x="32" y="32"/>
                    <a:pt x="32" y="32"/>
                  </a:cubicBezTo>
                  <a:close/>
                  <a:moveTo>
                    <a:pt x="28" y="20"/>
                  </a:moveTo>
                  <a:cubicBezTo>
                    <a:pt x="28" y="21"/>
                    <a:pt x="28" y="21"/>
                    <a:pt x="28" y="21"/>
                  </a:cubicBezTo>
                  <a:cubicBezTo>
                    <a:pt x="29" y="21"/>
                    <a:pt x="29" y="21"/>
                    <a:pt x="29" y="21"/>
                  </a:cubicBezTo>
                  <a:cubicBezTo>
                    <a:pt x="29" y="21"/>
                    <a:pt x="29" y="21"/>
                    <a:pt x="29" y="21"/>
                  </a:cubicBezTo>
                  <a:cubicBezTo>
                    <a:pt x="30" y="21"/>
                    <a:pt x="30" y="21"/>
                    <a:pt x="30" y="21"/>
                  </a:cubicBezTo>
                  <a:cubicBezTo>
                    <a:pt x="30" y="21"/>
                    <a:pt x="30" y="21"/>
                    <a:pt x="30" y="21"/>
                  </a:cubicBezTo>
                  <a:cubicBezTo>
                    <a:pt x="30" y="20"/>
                    <a:pt x="30" y="20"/>
                    <a:pt x="30" y="20"/>
                  </a:cubicBezTo>
                  <a:cubicBezTo>
                    <a:pt x="28" y="20"/>
                    <a:pt x="28" y="20"/>
                    <a:pt x="28" y="20"/>
                  </a:cubicBezTo>
                  <a:cubicBezTo>
                    <a:pt x="28" y="20"/>
                    <a:pt x="28" y="20"/>
                    <a:pt x="28" y="20"/>
                  </a:cubicBezTo>
                  <a:cubicBezTo>
                    <a:pt x="28" y="20"/>
                    <a:pt x="28" y="20"/>
                    <a:pt x="28" y="20"/>
                  </a:cubicBezTo>
                  <a:close/>
                  <a:moveTo>
                    <a:pt x="29" y="27"/>
                  </a:moveTo>
                  <a:cubicBezTo>
                    <a:pt x="30" y="28"/>
                    <a:pt x="30" y="28"/>
                    <a:pt x="30" y="28"/>
                  </a:cubicBezTo>
                  <a:cubicBezTo>
                    <a:pt x="31" y="28"/>
                    <a:pt x="31" y="28"/>
                    <a:pt x="31" y="28"/>
                  </a:cubicBezTo>
                  <a:cubicBezTo>
                    <a:pt x="31" y="28"/>
                    <a:pt x="31" y="28"/>
                    <a:pt x="31" y="28"/>
                  </a:cubicBezTo>
                  <a:cubicBezTo>
                    <a:pt x="32" y="29"/>
                    <a:pt x="32" y="29"/>
                    <a:pt x="32" y="29"/>
                  </a:cubicBezTo>
                  <a:cubicBezTo>
                    <a:pt x="32" y="29"/>
                    <a:pt x="32" y="29"/>
                    <a:pt x="32" y="29"/>
                  </a:cubicBezTo>
                  <a:cubicBezTo>
                    <a:pt x="32" y="29"/>
                    <a:pt x="32" y="29"/>
                    <a:pt x="32" y="29"/>
                  </a:cubicBezTo>
                  <a:cubicBezTo>
                    <a:pt x="32" y="30"/>
                    <a:pt x="32" y="30"/>
                    <a:pt x="32" y="30"/>
                  </a:cubicBezTo>
                  <a:cubicBezTo>
                    <a:pt x="32" y="30"/>
                    <a:pt x="32" y="30"/>
                    <a:pt x="32" y="30"/>
                  </a:cubicBezTo>
                  <a:cubicBezTo>
                    <a:pt x="33" y="30"/>
                    <a:pt x="33" y="30"/>
                    <a:pt x="33" y="30"/>
                  </a:cubicBezTo>
                  <a:cubicBezTo>
                    <a:pt x="33" y="30"/>
                    <a:pt x="33" y="30"/>
                    <a:pt x="33" y="30"/>
                  </a:cubicBezTo>
                  <a:cubicBezTo>
                    <a:pt x="34" y="29"/>
                    <a:pt x="34" y="29"/>
                    <a:pt x="34" y="29"/>
                  </a:cubicBezTo>
                  <a:cubicBezTo>
                    <a:pt x="35" y="29"/>
                    <a:pt x="35" y="29"/>
                    <a:pt x="35" y="29"/>
                  </a:cubicBezTo>
                  <a:cubicBezTo>
                    <a:pt x="35" y="29"/>
                    <a:pt x="35" y="29"/>
                    <a:pt x="35" y="29"/>
                  </a:cubicBezTo>
                  <a:cubicBezTo>
                    <a:pt x="35" y="28"/>
                    <a:pt x="35" y="28"/>
                    <a:pt x="35" y="28"/>
                  </a:cubicBezTo>
                  <a:cubicBezTo>
                    <a:pt x="35" y="27"/>
                    <a:pt x="35" y="27"/>
                    <a:pt x="35" y="27"/>
                  </a:cubicBezTo>
                  <a:cubicBezTo>
                    <a:pt x="36" y="27"/>
                    <a:pt x="36" y="27"/>
                    <a:pt x="36" y="27"/>
                  </a:cubicBezTo>
                  <a:cubicBezTo>
                    <a:pt x="36" y="26"/>
                    <a:pt x="36" y="26"/>
                    <a:pt x="36" y="26"/>
                  </a:cubicBezTo>
                  <a:cubicBezTo>
                    <a:pt x="36" y="26"/>
                    <a:pt x="36" y="26"/>
                    <a:pt x="36" y="26"/>
                  </a:cubicBezTo>
                  <a:cubicBezTo>
                    <a:pt x="35" y="26"/>
                    <a:pt x="35" y="26"/>
                    <a:pt x="35" y="26"/>
                  </a:cubicBezTo>
                  <a:cubicBezTo>
                    <a:pt x="35" y="25"/>
                    <a:pt x="35" y="25"/>
                    <a:pt x="35" y="25"/>
                  </a:cubicBezTo>
                  <a:cubicBezTo>
                    <a:pt x="34" y="25"/>
                    <a:pt x="34" y="25"/>
                    <a:pt x="34" y="25"/>
                  </a:cubicBezTo>
                  <a:cubicBezTo>
                    <a:pt x="34" y="25"/>
                    <a:pt x="34" y="25"/>
                    <a:pt x="34" y="25"/>
                  </a:cubicBezTo>
                  <a:cubicBezTo>
                    <a:pt x="33" y="26"/>
                    <a:pt x="33" y="26"/>
                    <a:pt x="33" y="26"/>
                  </a:cubicBezTo>
                  <a:cubicBezTo>
                    <a:pt x="33" y="25"/>
                    <a:pt x="33" y="25"/>
                    <a:pt x="33" y="25"/>
                  </a:cubicBezTo>
                  <a:cubicBezTo>
                    <a:pt x="32" y="25"/>
                    <a:pt x="32" y="25"/>
                    <a:pt x="32" y="25"/>
                  </a:cubicBezTo>
                  <a:cubicBezTo>
                    <a:pt x="32" y="26"/>
                    <a:pt x="32" y="26"/>
                    <a:pt x="32" y="26"/>
                  </a:cubicBezTo>
                  <a:cubicBezTo>
                    <a:pt x="32" y="26"/>
                    <a:pt x="32" y="26"/>
                    <a:pt x="32" y="26"/>
                  </a:cubicBezTo>
                  <a:cubicBezTo>
                    <a:pt x="31" y="26"/>
                    <a:pt x="31" y="26"/>
                    <a:pt x="31" y="26"/>
                  </a:cubicBezTo>
                  <a:cubicBezTo>
                    <a:pt x="30" y="26"/>
                    <a:pt x="30" y="26"/>
                    <a:pt x="30" y="26"/>
                  </a:cubicBezTo>
                  <a:cubicBezTo>
                    <a:pt x="30" y="27"/>
                    <a:pt x="30" y="27"/>
                    <a:pt x="30" y="27"/>
                  </a:cubicBezTo>
                  <a:cubicBezTo>
                    <a:pt x="29" y="27"/>
                    <a:pt x="29" y="27"/>
                    <a:pt x="29" y="27"/>
                  </a:cubicBezTo>
                  <a:close/>
                  <a:moveTo>
                    <a:pt x="5" y="31"/>
                  </a:moveTo>
                  <a:cubicBezTo>
                    <a:pt x="4" y="30"/>
                    <a:pt x="4" y="30"/>
                    <a:pt x="4" y="30"/>
                  </a:cubicBezTo>
                  <a:cubicBezTo>
                    <a:pt x="4" y="30"/>
                    <a:pt x="4" y="30"/>
                    <a:pt x="4" y="30"/>
                  </a:cubicBezTo>
                  <a:cubicBezTo>
                    <a:pt x="4" y="29"/>
                    <a:pt x="4" y="29"/>
                    <a:pt x="4" y="29"/>
                  </a:cubicBezTo>
                  <a:cubicBezTo>
                    <a:pt x="3" y="28"/>
                    <a:pt x="3" y="28"/>
                    <a:pt x="3" y="28"/>
                  </a:cubicBezTo>
                  <a:cubicBezTo>
                    <a:pt x="2" y="28"/>
                    <a:pt x="2" y="28"/>
                    <a:pt x="2" y="28"/>
                  </a:cubicBezTo>
                  <a:cubicBezTo>
                    <a:pt x="2" y="28"/>
                    <a:pt x="2" y="28"/>
                    <a:pt x="2" y="28"/>
                  </a:cubicBezTo>
                  <a:cubicBezTo>
                    <a:pt x="2" y="26"/>
                    <a:pt x="2" y="26"/>
                    <a:pt x="2" y="26"/>
                  </a:cubicBezTo>
                  <a:cubicBezTo>
                    <a:pt x="1" y="26"/>
                    <a:pt x="1" y="26"/>
                    <a:pt x="1" y="26"/>
                  </a:cubicBezTo>
                  <a:cubicBezTo>
                    <a:pt x="1" y="25"/>
                    <a:pt x="1" y="25"/>
                    <a:pt x="1" y="25"/>
                  </a:cubicBezTo>
                  <a:cubicBezTo>
                    <a:pt x="1" y="24"/>
                    <a:pt x="1" y="24"/>
                    <a:pt x="1" y="24"/>
                  </a:cubicBezTo>
                  <a:cubicBezTo>
                    <a:pt x="1" y="24"/>
                    <a:pt x="1" y="24"/>
                    <a:pt x="1" y="24"/>
                  </a:cubicBezTo>
                  <a:cubicBezTo>
                    <a:pt x="2" y="24"/>
                    <a:pt x="2" y="24"/>
                    <a:pt x="2" y="24"/>
                  </a:cubicBezTo>
                  <a:cubicBezTo>
                    <a:pt x="2" y="25"/>
                    <a:pt x="2" y="25"/>
                    <a:pt x="2" y="25"/>
                  </a:cubicBezTo>
                  <a:cubicBezTo>
                    <a:pt x="3" y="25"/>
                    <a:pt x="3" y="25"/>
                    <a:pt x="3" y="25"/>
                  </a:cubicBezTo>
                  <a:cubicBezTo>
                    <a:pt x="2" y="26"/>
                    <a:pt x="2" y="26"/>
                    <a:pt x="2" y="26"/>
                  </a:cubicBezTo>
                  <a:cubicBezTo>
                    <a:pt x="3" y="27"/>
                    <a:pt x="3" y="27"/>
                    <a:pt x="3" y="27"/>
                  </a:cubicBezTo>
                  <a:cubicBezTo>
                    <a:pt x="4" y="28"/>
                    <a:pt x="4" y="28"/>
                    <a:pt x="4" y="28"/>
                  </a:cubicBezTo>
                  <a:cubicBezTo>
                    <a:pt x="4" y="28"/>
                    <a:pt x="4" y="28"/>
                    <a:pt x="4" y="28"/>
                  </a:cubicBezTo>
                  <a:cubicBezTo>
                    <a:pt x="4" y="28"/>
                    <a:pt x="4" y="28"/>
                    <a:pt x="4" y="28"/>
                  </a:cubicBezTo>
                  <a:cubicBezTo>
                    <a:pt x="4" y="28"/>
                    <a:pt x="4" y="28"/>
                    <a:pt x="4" y="28"/>
                  </a:cubicBezTo>
                  <a:cubicBezTo>
                    <a:pt x="5" y="29"/>
                    <a:pt x="5" y="29"/>
                    <a:pt x="5" y="29"/>
                  </a:cubicBezTo>
                  <a:cubicBezTo>
                    <a:pt x="5" y="30"/>
                    <a:pt x="5" y="30"/>
                    <a:pt x="5" y="30"/>
                  </a:cubicBezTo>
                  <a:cubicBezTo>
                    <a:pt x="6" y="30"/>
                    <a:pt x="6" y="30"/>
                    <a:pt x="6" y="30"/>
                  </a:cubicBezTo>
                  <a:cubicBezTo>
                    <a:pt x="5" y="31"/>
                    <a:pt x="5" y="31"/>
                    <a:pt x="5" y="31"/>
                  </a:cubicBezTo>
                  <a:cubicBezTo>
                    <a:pt x="5" y="31"/>
                    <a:pt x="5" y="31"/>
                    <a:pt x="5" y="31"/>
                  </a:cubicBezTo>
                  <a:cubicBezTo>
                    <a:pt x="5" y="31"/>
                    <a:pt x="5" y="31"/>
                    <a:pt x="5" y="31"/>
                  </a:cubicBezTo>
                  <a:close/>
                  <a:moveTo>
                    <a:pt x="21" y="49"/>
                  </a:moveTo>
                  <a:cubicBezTo>
                    <a:pt x="21" y="48"/>
                    <a:pt x="21" y="48"/>
                    <a:pt x="21" y="48"/>
                  </a:cubicBezTo>
                  <a:cubicBezTo>
                    <a:pt x="21" y="49"/>
                    <a:pt x="21" y="49"/>
                    <a:pt x="21" y="49"/>
                  </a:cubicBezTo>
                  <a:cubicBezTo>
                    <a:pt x="20" y="49"/>
                    <a:pt x="20" y="49"/>
                    <a:pt x="20" y="49"/>
                  </a:cubicBezTo>
                  <a:cubicBezTo>
                    <a:pt x="20" y="49"/>
                    <a:pt x="20" y="49"/>
                    <a:pt x="20" y="49"/>
                  </a:cubicBezTo>
                  <a:cubicBezTo>
                    <a:pt x="20" y="48"/>
                    <a:pt x="20" y="48"/>
                    <a:pt x="20" y="48"/>
                  </a:cubicBezTo>
                  <a:cubicBezTo>
                    <a:pt x="20" y="47"/>
                    <a:pt x="20" y="47"/>
                    <a:pt x="20" y="47"/>
                  </a:cubicBezTo>
                  <a:cubicBezTo>
                    <a:pt x="20" y="47"/>
                    <a:pt x="20" y="47"/>
                    <a:pt x="20" y="47"/>
                  </a:cubicBezTo>
                  <a:cubicBezTo>
                    <a:pt x="19" y="47"/>
                    <a:pt x="19" y="47"/>
                    <a:pt x="19" y="47"/>
                  </a:cubicBezTo>
                  <a:cubicBezTo>
                    <a:pt x="18" y="46"/>
                    <a:pt x="18" y="46"/>
                    <a:pt x="18" y="46"/>
                  </a:cubicBezTo>
                  <a:cubicBezTo>
                    <a:pt x="18" y="45"/>
                    <a:pt x="18" y="45"/>
                    <a:pt x="18" y="45"/>
                  </a:cubicBezTo>
                  <a:cubicBezTo>
                    <a:pt x="19" y="45"/>
                    <a:pt x="19" y="45"/>
                    <a:pt x="19" y="45"/>
                  </a:cubicBezTo>
                  <a:cubicBezTo>
                    <a:pt x="19" y="45"/>
                    <a:pt x="19" y="45"/>
                    <a:pt x="19" y="45"/>
                  </a:cubicBezTo>
                  <a:cubicBezTo>
                    <a:pt x="19" y="44"/>
                    <a:pt x="19" y="44"/>
                    <a:pt x="19" y="44"/>
                  </a:cubicBezTo>
                  <a:cubicBezTo>
                    <a:pt x="19" y="44"/>
                    <a:pt x="19" y="44"/>
                    <a:pt x="19" y="44"/>
                  </a:cubicBezTo>
                  <a:cubicBezTo>
                    <a:pt x="19" y="44"/>
                    <a:pt x="19" y="44"/>
                    <a:pt x="19" y="44"/>
                  </a:cubicBezTo>
                  <a:cubicBezTo>
                    <a:pt x="19" y="44"/>
                    <a:pt x="19" y="44"/>
                    <a:pt x="19" y="44"/>
                  </a:cubicBezTo>
                  <a:cubicBezTo>
                    <a:pt x="18" y="43"/>
                    <a:pt x="18" y="43"/>
                    <a:pt x="18" y="43"/>
                  </a:cubicBezTo>
                  <a:cubicBezTo>
                    <a:pt x="18" y="43"/>
                    <a:pt x="18" y="43"/>
                    <a:pt x="18" y="43"/>
                  </a:cubicBezTo>
                  <a:cubicBezTo>
                    <a:pt x="18" y="44"/>
                    <a:pt x="18" y="44"/>
                    <a:pt x="18" y="44"/>
                  </a:cubicBezTo>
                  <a:cubicBezTo>
                    <a:pt x="17" y="44"/>
                    <a:pt x="17" y="44"/>
                    <a:pt x="17" y="44"/>
                  </a:cubicBezTo>
                  <a:cubicBezTo>
                    <a:pt x="16" y="43"/>
                    <a:pt x="16" y="43"/>
                    <a:pt x="16" y="43"/>
                  </a:cubicBezTo>
                  <a:cubicBezTo>
                    <a:pt x="16" y="43"/>
                    <a:pt x="16" y="43"/>
                    <a:pt x="16" y="43"/>
                  </a:cubicBezTo>
                  <a:cubicBezTo>
                    <a:pt x="15" y="43"/>
                    <a:pt x="15" y="43"/>
                    <a:pt x="15" y="43"/>
                  </a:cubicBezTo>
                  <a:cubicBezTo>
                    <a:pt x="15" y="42"/>
                    <a:pt x="15" y="42"/>
                    <a:pt x="15" y="42"/>
                  </a:cubicBezTo>
                  <a:cubicBezTo>
                    <a:pt x="14" y="42"/>
                    <a:pt x="14" y="42"/>
                    <a:pt x="14" y="42"/>
                  </a:cubicBezTo>
                  <a:cubicBezTo>
                    <a:pt x="14" y="42"/>
                    <a:pt x="14" y="42"/>
                    <a:pt x="14" y="42"/>
                  </a:cubicBezTo>
                  <a:cubicBezTo>
                    <a:pt x="14" y="42"/>
                    <a:pt x="14" y="42"/>
                    <a:pt x="14" y="42"/>
                  </a:cubicBezTo>
                  <a:cubicBezTo>
                    <a:pt x="14" y="41"/>
                    <a:pt x="14" y="41"/>
                    <a:pt x="14" y="41"/>
                  </a:cubicBezTo>
                  <a:cubicBezTo>
                    <a:pt x="13" y="41"/>
                    <a:pt x="13" y="41"/>
                    <a:pt x="13" y="41"/>
                  </a:cubicBezTo>
                  <a:cubicBezTo>
                    <a:pt x="13" y="41"/>
                    <a:pt x="13" y="41"/>
                    <a:pt x="13" y="41"/>
                  </a:cubicBezTo>
                  <a:cubicBezTo>
                    <a:pt x="13" y="41"/>
                    <a:pt x="13" y="41"/>
                    <a:pt x="13" y="41"/>
                  </a:cubicBezTo>
                  <a:cubicBezTo>
                    <a:pt x="13" y="40"/>
                    <a:pt x="13" y="40"/>
                    <a:pt x="13" y="40"/>
                  </a:cubicBezTo>
                  <a:cubicBezTo>
                    <a:pt x="12" y="40"/>
                    <a:pt x="12" y="40"/>
                    <a:pt x="12" y="40"/>
                  </a:cubicBezTo>
                  <a:cubicBezTo>
                    <a:pt x="12" y="40"/>
                    <a:pt x="12" y="40"/>
                    <a:pt x="12" y="40"/>
                  </a:cubicBezTo>
                  <a:cubicBezTo>
                    <a:pt x="12" y="39"/>
                    <a:pt x="12" y="39"/>
                    <a:pt x="12" y="39"/>
                  </a:cubicBezTo>
                  <a:cubicBezTo>
                    <a:pt x="12" y="39"/>
                    <a:pt x="12" y="39"/>
                    <a:pt x="12" y="39"/>
                  </a:cubicBezTo>
                  <a:cubicBezTo>
                    <a:pt x="12" y="39"/>
                    <a:pt x="12" y="39"/>
                    <a:pt x="12" y="39"/>
                  </a:cubicBezTo>
                  <a:cubicBezTo>
                    <a:pt x="12" y="38"/>
                    <a:pt x="12" y="38"/>
                    <a:pt x="12" y="38"/>
                  </a:cubicBezTo>
                  <a:cubicBezTo>
                    <a:pt x="12" y="38"/>
                    <a:pt x="12" y="38"/>
                    <a:pt x="12" y="38"/>
                  </a:cubicBezTo>
                  <a:cubicBezTo>
                    <a:pt x="12" y="38"/>
                    <a:pt x="12" y="38"/>
                    <a:pt x="12" y="38"/>
                  </a:cubicBezTo>
                  <a:cubicBezTo>
                    <a:pt x="13" y="37"/>
                    <a:pt x="13" y="37"/>
                    <a:pt x="13" y="37"/>
                  </a:cubicBezTo>
                  <a:cubicBezTo>
                    <a:pt x="13" y="37"/>
                    <a:pt x="13" y="37"/>
                    <a:pt x="13" y="37"/>
                  </a:cubicBezTo>
                  <a:cubicBezTo>
                    <a:pt x="14" y="38"/>
                    <a:pt x="14" y="38"/>
                    <a:pt x="14" y="38"/>
                  </a:cubicBezTo>
                  <a:cubicBezTo>
                    <a:pt x="14" y="38"/>
                    <a:pt x="14" y="38"/>
                    <a:pt x="14" y="38"/>
                  </a:cubicBezTo>
                  <a:cubicBezTo>
                    <a:pt x="14" y="38"/>
                    <a:pt x="14" y="38"/>
                    <a:pt x="14" y="38"/>
                  </a:cubicBezTo>
                  <a:cubicBezTo>
                    <a:pt x="14" y="38"/>
                    <a:pt x="14" y="38"/>
                    <a:pt x="14" y="38"/>
                  </a:cubicBezTo>
                  <a:cubicBezTo>
                    <a:pt x="15" y="38"/>
                    <a:pt x="15" y="38"/>
                    <a:pt x="15" y="38"/>
                  </a:cubicBezTo>
                  <a:cubicBezTo>
                    <a:pt x="16" y="38"/>
                    <a:pt x="16" y="38"/>
                    <a:pt x="16" y="38"/>
                  </a:cubicBezTo>
                  <a:cubicBezTo>
                    <a:pt x="16" y="38"/>
                    <a:pt x="16" y="38"/>
                    <a:pt x="16" y="38"/>
                  </a:cubicBezTo>
                  <a:cubicBezTo>
                    <a:pt x="18" y="38"/>
                    <a:pt x="18" y="38"/>
                    <a:pt x="18" y="38"/>
                  </a:cubicBezTo>
                  <a:cubicBezTo>
                    <a:pt x="18" y="37"/>
                    <a:pt x="18" y="37"/>
                    <a:pt x="18" y="37"/>
                  </a:cubicBezTo>
                  <a:cubicBezTo>
                    <a:pt x="17" y="37"/>
                    <a:pt x="17" y="37"/>
                    <a:pt x="17" y="37"/>
                  </a:cubicBezTo>
                  <a:cubicBezTo>
                    <a:pt x="16" y="37"/>
                    <a:pt x="16" y="37"/>
                    <a:pt x="16" y="37"/>
                  </a:cubicBezTo>
                  <a:cubicBezTo>
                    <a:pt x="15" y="37"/>
                    <a:pt x="15" y="37"/>
                    <a:pt x="15" y="37"/>
                  </a:cubicBezTo>
                  <a:cubicBezTo>
                    <a:pt x="14" y="36"/>
                    <a:pt x="14" y="36"/>
                    <a:pt x="14" y="36"/>
                  </a:cubicBezTo>
                  <a:cubicBezTo>
                    <a:pt x="14" y="36"/>
                    <a:pt x="14" y="36"/>
                    <a:pt x="14" y="36"/>
                  </a:cubicBezTo>
                  <a:cubicBezTo>
                    <a:pt x="15" y="36"/>
                    <a:pt x="15" y="36"/>
                    <a:pt x="15" y="36"/>
                  </a:cubicBezTo>
                  <a:cubicBezTo>
                    <a:pt x="16" y="36"/>
                    <a:pt x="16" y="36"/>
                    <a:pt x="16" y="36"/>
                  </a:cubicBezTo>
                  <a:cubicBezTo>
                    <a:pt x="17" y="35"/>
                    <a:pt x="17" y="35"/>
                    <a:pt x="17" y="35"/>
                  </a:cubicBezTo>
                  <a:cubicBezTo>
                    <a:pt x="18" y="35"/>
                    <a:pt x="18" y="35"/>
                    <a:pt x="18" y="35"/>
                  </a:cubicBezTo>
                  <a:cubicBezTo>
                    <a:pt x="19" y="35"/>
                    <a:pt x="19" y="35"/>
                    <a:pt x="19" y="35"/>
                  </a:cubicBezTo>
                  <a:cubicBezTo>
                    <a:pt x="19" y="35"/>
                    <a:pt x="19" y="35"/>
                    <a:pt x="19" y="35"/>
                  </a:cubicBezTo>
                  <a:cubicBezTo>
                    <a:pt x="20" y="35"/>
                    <a:pt x="20" y="35"/>
                    <a:pt x="20" y="35"/>
                  </a:cubicBezTo>
                  <a:cubicBezTo>
                    <a:pt x="20" y="35"/>
                    <a:pt x="20" y="35"/>
                    <a:pt x="20" y="35"/>
                  </a:cubicBezTo>
                  <a:cubicBezTo>
                    <a:pt x="20" y="34"/>
                    <a:pt x="20" y="34"/>
                    <a:pt x="20" y="34"/>
                  </a:cubicBezTo>
                  <a:cubicBezTo>
                    <a:pt x="21" y="34"/>
                    <a:pt x="21" y="34"/>
                    <a:pt x="21" y="34"/>
                  </a:cubicBezTo>
                  <a:cubicBezTo>
                    <a:pt x="21" y="34"/>
                    <a:pt x="21" y="34"/>
                    <a:pt x="21" y="34"/>
                  </a:cubicBezTo>
                  <a:cubicBezTo>
                    <a:pt x="20" y="33"/>
                    <a:pt x="20" y="33"/>
                    <a:pt x="20" y="33"/>
                  </a:cubicBezTo>
                  <a:cubicBezTo>
                    <a:pt x="20" y="34"/>
                    <a:pt x="20" y="34"/>
                    <a:pt x="20" y="34"/>
                  </a:cubicBezTo>
                  <a:cubicBezTo>
                    <a:pt x="19" y="34"/>
                    <a:pt x="19" y="34"/>
                    <a:pt x="19" y="34"/>
                  </a:cubicBezTo>
                  <a:cubicBezTo>
                    <a:pt x="17" y="34"/>
                    <a:pt x="17" y="34"/>
                    <a:pt x="17" y="34"/>
                  </a:cubicBezTo>
                  <a:cubicBezTo>
                    <a:pt x="17" y="34"/>
                    <a:pt x="17" y="34"/>
                    <a:pt x="17" y="34"/>
                  </a:cubicBezTo>
                  <a:cubicBezTo>
                    <a:pt x="17" y="34"/>
                    <a:pt x="17" y="34"/>
                    <a:pt x="17" y="34"/>
                  </a:cubicBezTo>
                  <a:cubicBezTo>
                    <a:pt x="16" y="34"/>
                    <a:pt x="16" y="34"/>
                    <a:pt x="16" y="34"/>
                  </a:cubicBezTo>
                  <a:cubicBezTo>
                    <a:pt x="16" y="34"/>
                    <a:pt x="16" y="34"/>
                    <a:pt x="16" y="34"/>
                  </a:cubicBezTo>
                  <a:cubicBezTo>
                    <a:pt x="15" y="34"/>
                    <a:pt x="15" y="34"/>
                    <a:pt x="15" y="34"/>
                  </a:cubicBezTo>
                  <a:cubicBezTo>
                    <a:pt x="15" y="35"/>
                    <a:pt x="15" y="35"/>
                    <a:pt x="15" y="35"/>
                  </a:cubicBezTo>
                  <a:cubicBezTo>
                    <a:pt x="14" y="35"/>
                    <a:pt x="14" y="35"/>
                    <a:pt x="14" y="35"/>
                  </a:cubicBezTo>
                  <a:cubicBezTo>
                    <a:pt x="14" y="35"/>
                    <a:pt x="14" y="35"/>
                    <a:pt x="14" y="35"/>
                  </a:cubicBezTo>
                  <a:cubicBezTo>
                    <a:pt x="13" y="35"/>
                    <a:pt x="13" y="35"/>
                    <a:pt x="13" y="35"/>
                  </a:cubicBezTo>
                  <a:cubicBezTo>
                    <a:pt x="12" y="35"/>
                    <a:pt x="12" y="35"/>
                    <a:pt x="12" y="35"/>
                  </a:cubicBezTo>
                  <a:cubicBezTo>
                    <a:pt x="12" y="36"/>
                    <a:pt x="12" y="36"/>
                    <a:pt x="12" y="36"/>
                  </a:cubicBezTo>
                  <a:cubicBezTo>
                    <a:pt x="11" y="36"/>
                    <a:pt x="11" y="36"/>
                    <a:pt x="11" y="36"/>
                  </a:cubicBezTo>
                  <a:cubicBezTo>
                    <a:pt x="11" y="36"/>
                    <a:pt x="11" y="36"/>
                    <a:pt x="11" y="36"/>
                  </a:cubicBezTo>
                  <a:cubicBezTo>
                    <a:pt x="11" y="35"/>
                    <a:pt x="11" y="35"/>
                    <a:pt x="11" y="35"/>
                  </a:cubicBezTo>
                  <a:cubicBezTo>
                    <a:pt x="10" y="33"/>
                    <a:pt x="10" y="33"/>
                    <a:pt x="10" y="33"/>
                  </a:cubicBezTo>
                  <a:cubicBezTo>
                    <a:pt x="11" y="33"/>
                    <a:pt x="11" y="33"/>
                    <a:pt x="11" y="33"/>
                  </a:cubicBezTo>
                  <a:cubicBezTo>
                    <a:pt x="11" y="33"/>
                    <a:pt x="11" y="33"/>
                    <a:pt x="11" y="33"/>
                  </a:cubicBezTo>
                  <a:cubicBezTo>
                    <a:pt x="11" y="32"/>
                    <a:pt x="11" y="32"/>
                    <a:pt x="11" y="32"/>
                  </a:cubicBezTo>
                  <a:cubicBezTo>
                    <a:pt x="12" y="32"/>
                    <a:pt x="12" y="32"/>
                    <a:pt x="12" y="32"/>
                  </a:cubicBezTo>
                  <a:cubicBezTo>
                    <a:pt x="12" y="32"/>
                    <a:pt x="12" y="32"/>
                    <a:pt x="12" y="32"/>
                  </a:cubicBezTo>
                  <a:cubicBezTo>
                    <a:pt x="12" y="33"/>
                    <a:pt x="12" y="33"/>
                    <a:pt x="12" y="33"/>
                  </a:cubicBezTo>
                  <a:cubicBezTo>
                    <a:pt x="12" y="33"/>
                    <a:pt x="12" y="33"/>
                    <a:pt x="12" y="33"/>
                  </a:cubicBezTo>
                  <a:cubicBezTo>
                    <a:pt x="13" y="32"/>
                    <a:pt x="13" y="32"/>
                    <a:pt x="13" y="32"/>
                  </a:cubicBezTo>
                  <a:cubicBezTo>
                    <a:pt x="13" y="32"/>
                    <a:pt x="13" y="32"/>
                    <a:pt x="13" y="32"/>
                  </a:cubicBezTo>
                  <a:cubicBezTo>
                    <a:pt x="14" y="32"/>
                    <a:pt x="14" y="32"/>
                    <a:pt x="14" y="32"/>
                  </a:cubicBezTo>
                  <a:cubicBezTo>
                    <a:pt x="14" y="31"/>
                    <a:pt x="14" y="31"/>
                    <a:pt x="14" y="31"/>
                  </a:cubicBezTo>
                  <a:cubicBezTo>
                    <a:pt x="15" y="31"/>
                    <a:pt x="15" y="31"/>
                    <a:pt x="15" y="31"/>
                  </a:cubicBezTo>
                  <a:cubicBezTo>
                    <a:pt x="16" y="30"/>
                    <a:pt x="16" y="30"/>
                    <a:pt x="16" y="30"/>
                  </a:cubicBezTo>
                  <a:cubicBezTo>
                    <a:pt x="16" y="30"/>
                    <a:pt x="16" y="30"/>
                    <a:pt x="16" y="30"/>
                  </a:cubicBezTo>
                  <a:cubicBezTo>
                    <a:pt x="16" y="29"/>
                    <a:pt x="16" y="29"/>
                    <a:pt x="16" y="29"/>
                  </a:cubicBezTo>
                  <a:cubicBezTo>
                    <a:pt x="17" y="29"/>
                    <a:pt x="17" y="29"/>
                    <a:pt x="17" y="29"/>
                  </a:cubicBezTo>
                  <a:cubicBezTo>
                    <a:pt x="18" y="29"/>
                    <a:pt x="18" y="29"/>
                    <a:pt x="18" y="29"/>
                  </a:cubicBezTo>
                  <a:cubicBezTo>
                    <a:pt x="19" y="28"/>
                    <a:pt x="19" y="28"/>
                    <a:pt x="19" y="28"/>
                  </a:cubicBezTo>
                  <a:cubicBezTo>
                    <a:pt x="20" y="28"/>
                    <a:pt x="20" y="28"/>
                    <a:pt x="20" y="28"/>
                  </a:cubicBezTo>
                  <a:cubicBezTo>
                    <a:pt x="20" y="28"/>
                    <a:pt x="20" y="28"/>
                    <a:pt x="20" y="28"/>
                  </a:cubicBezTo>
                  <a:cubicBezTo>
                    <a:pt x="20" y="27"/>
                    <a:pt x="20" y="27"/>
                    <a:pt x="20" y="27"/>
                  </a:cubicBezTo>
                  <a:cubicBezTo>
                    <a:pt x="20" y="27"/>
                    <a:pt x="20" y="27"/>
                    <a:pt x="20" y="27"/>
                  </a:cubicBezTo>
                  <a:cubicBezTo>
                    <a:pt x="19" y="28"/>
                    <a:pt x="19" y="28"/>
                    <a:pt x="19" y="28"/>
                  </a:cubicBezTo>
                  <a:cubicBezTo>
                    <a:pt x="19" y="28"/>
                    <a:pt x="19" y="28"/>
                    <a:pt x="19" y="28"/>
                  </a:cubicBezTo>
                  <a:cubicBezTo>
                    <a:pt x="18" y="28"/>
                    <a:pt x="18" y="28"/>
                    <a:pt x="18" y="28"/>
                  </a:cubicBezTo>
                  <a:cubicBezTo>
                    <a:pt x="18" y="27"/>
                    <a:pt x="18" y="27"/>
                    <a:pt x="18" y="27"/>
                  </a:cubicBezTo>
                  <a:cubicBezTo>
                    <a:pt x="18" y="26"/>
                    <a:pt x="18" y="26"/>
                    <a:pt x="18" y="26"/>
                  </a:cubicBezTo>
                  <a:cubicBezTo>
                    <a:pt x="18" y="25"/>
                    <a:pt x="18" y="25"/>
                    <a:pt x="18" y="25"/>
                  </a:cubicBezTo>
                  <a:cubicBezTo>
                    <a:pt x="18" y="25"/>
                    <a:pt x="18" y="25"/>
                    <a:pt x="18" y="25"/>
                  </a:cubicBezTo>
                  <a:cubicBezTo>
                    <a:pt x="18" y="25"/>
                    <a:pt x="18" y="25"/>
                    <a:pt x="18" y="25"/>
                  </a:cubicBezTo>
                  <a:cubicBezTo>
                    <a:pt x="17" y="25"/>
                    <a:pt x="17" y="25"/>
                    <a:pt x="17" y="25"/>
                  </a:cubicBezTo>
                  <a:cubicBezTo>
                    <a:pt x="17" y="26"/>
                    <a:pt x="17" y="26"/>
                    <a:pt x="17" y="26"/>
                  </a:cubicBezTo>
                  <a:cubicBezTo>
                    <a:pt x="17" y="27"/>
                    <a:pt x="17" y="27"/>
                    <a:pt x="17" y="27"/>
                  </a:cubicBezTo>
                  <a:cubicBezTo>
                    <a:pt x="16" y="28"/>
                    <a:pt x="16" y="28"/>
                    <a:pt x="16" y="28"/>
                  </a:cubicBezTo>
                  <a:cubicBezTo>
                    <a:pt x="15" y="28"/>
                    <a:pt x="15" y="28"/>
                    <a:pt x="15" y="28"/>
                  </a:cubicBezTo>
                  <a:cubicBezTo>
                    <a:pt x="15" y="28"/>
                    <a:pt x="15" y="28"/>
                    <a:pt x="15" y="28"/>
                  </a:cubicBezTo>
                  <a:cubicBezTo>
                    <a:pt x="15" y="27"/>
                    <a:pt x="15" y="27"/>
                    <a:pt x="15" y="27"/>
                  </a:cubicBezTo>
                  <a:cubicBezTo>
                    <a:pt x="15" y="27"/>
                    <a:pt x="15" y="27"/>
                    <a:pt x="15" y="27"/>
                  </a:cubicBezTo>
                  <a:cubicBezTo>
                    <a:pt x="15" y="26"/>
                    <a:pt x="15" y="26"/>
                    <a:pt x="15" y="26"/>
                  </a:cubicBezTo>
                  <a:cubicBezTo>
                    <a:pt x="15" y="26"/>
                    <a:pt x="15" y="26"/>
                    <a:pt x="15" y="26"/>
                  </a:cubicBezTo>
                  <a:cubicBezTo>
                    <a:pt x="15" y="25"/>
                    <a:pt x="15" y="25"/>
                    <a:pt x="15" y="25"/>
                  </a:cubicBezTo>
                  <a:cubicBezTo>
                    <a:pt x="15" y="24"/>
                    <a:pt x="15" y="24"/>
                    <a:pt x="15" y="24"/>
                  </a:cubicBezTo>
                  <a:cubicBezTo>
                    <a:pt x="15" y="24"/>
                    <a:pt x="15" y="24"/>
                    <a:pt x="15" y="24"/>
                  </a:cubicBezTo>
                  <a:cubicBezTo>
                    <a:pt x="14" y="24"/>
                    <a:pt x="14" y="24"/>
                    <a:pt x="14" y="24"/>
                  </a:cubicBezTo>
                  <a:cubicBezTo>
                    <a:pt x="14" y="24"/>
                    <a:pt x="14" y="24"/>
                    <a:pt x="14" y="24"/>
                  </a:cubicBezTo>
                  <a:cubicBezTo>
                    <a:pt x="14" y="26"/>
                    <a:pt x="14" y="26"/>
                    <a:pt x="14" y="26"/>
                  </a:cubicBezTo>
                  <a:cubicBezTo>
                    <a:pt x="14" y="26"/>
                    <a:pt x="14" y="26"/>
                    <a:pt x="14" y="26"/>
                  </a:cubicBezTo>
                  <a:cubicBezTo>
                    <a:pt x="14" y="27"/>
                    <a:pt x="14" y="27"/>
                    <a:pt x="14" y="27"/>
                  </a:cubicBezTo>
                  <a:cubicBezTo>
                    <a:pt x="13" y="26"/>
                    <a:pt x="13" y="26"/>
                    <a:pt x="13" y="26"/>
                  </a:cubicBezTo>
                  <a:cubicBezTo>
                    <a:pt x="13" y="26"/>
                    <a:pt x="13" y="26"/>
                    <a:pt x="13" y="26"/>
                  </a:cubicBezTo>
                  <a:cubicBezTo>
                    <a:pt x="13" y="25"/>
                    <a:pt x="13" y="25"/>
                    <a:pt x="13" y="25"/>
                  </a:cubicBezTo>
                  <a:cubicBezTo>
                    <a:pt x="13" y="25"/>
                    <a:pt x="13" y="25"/>
                    <a:pt x="13" y="25"/>
                  </a:cubicBezTo>
                  <a:cubicBezTo>
                    <a:pt x="12" y="25"/>
                    <a:pt x="12" y="25"/>
                    <a:pt x="12" y="25"/>
                  </a:cubicBezTo>
                  <a:cubicBezTo>
                    <a:pt x="12" y="26"/>
                    <a:pt x="12" y="26"/>
                    <a:pt x="12" y="26"/>
                  </a:cubicBezTo>
                  <a:cubicBezTo>
                    <a:pt x="12" y="26"/>
                    <a:pt x="12" y="26"/>
                    <a:pt x="12" y="26"/>
                  </a:cubicBezTo>
                  <a:cubicBezTo>
                    <a:pt x="12" y="27"/>
                    <a:pt x="12" y="27"/>
                    <a:pt x="12" y="27"/>
                  </a:cubicBezTo>
                  <a:cubicBezTo>
                    <a:pt x="13" y="28"/>
                    <a:pt x="13" y="28"/>
                    <a:pt x="13" y="28"/>
                  </a:cubicBezTo>
                  <a:cubicBezTo>
                    <a:pt x="13" y="29"/>
                    <a:pt x="13" y="29"/>
                    <a:pt x="13" y="29"/>
                  </a:cubicBezTo>
                  <a:cubicBezTo>
                    <a:pt x="13" y="29"/>
                    <a:pt x="13" y="29"/>
                    <a:pt x="13" y="29"/>
                  </a:cubicBezTo>
                  <a:cubicBezTo>
                    <a:pt x="13" y="29"/>
                    <a:pt x="13" y="29"/>
                    <a:pt x="13" y="29"/>
                  </a:cubicBezTo>
                  <a:cubicBezTo>
                    <a:pt x="12" y="29"/>
                    <a:pt x="12" y="29"/>
                    <a:pt x="12" y="29"/>
                  </a:cubicBezTo>
                  <a:cubicBezTo>
                    <a:pt x="12" y="30"/>
                    <a:pt x="12" y="30"/>
                    <a:pt x="12" y="30"/>
                  </a:cubicBezTo>
                  <a:cubicBezTo>
                    <a:pt x="12" y="31"/>
                    <a:pt x="12" y="31"/>
                    <a:pt x="12" y="31"/>
                  </a:cubicBezTo>
                  <a:cubicBezTo>
                    <a:pt x="11" y="31"/>
                    <a:pt x="11" y="31"/>
                    <a:pt x="11" y="31"/>
                  </a:cubicBezTo>
                  <a:cubicBezTo>
                    <a:pt x="10" y="31"/>
                    <a:pt x="10" y="31"/>
                    <a:pt x="10" y="31"/>
                  </a:cubicBezTo>
                  <a:cubicBezTo>
                    <a:pt x="9" y="31"/>
                    <a:pt x="9" y="31"/>
                    <a:pt x="9" y="31"/>
                  </a:cubicBezTo>
                  <a:cubicBezTo>
                    <a:pt x="9" y="31"/>
                    <a:pt x="9" y="31"/>
                    <a:pt x="9" y="31"/>
                  </a:cubicBezTo>
                  <a:cubicBezTo>
                    <a:pt x="9" y="30"/>
                    <a:pt x="9" y="30"/>
                    <a:pt x="9" y="30"/>
                  </a:cubicBezTo>
                  <a:cubicBezTo>
                    <a:pt x="9" y="30"/>
                    <a:pt x="9" y="30"/>
                    <a:pt x="9" y="30"/>
                  </a:cubicBezTo>
                  <a:cubicBezTo>
                    <a:pt x="8" y="29"/>
                    <a:pt x="8" y="29"/>
                    <a:pt x="8" y="29"/>
                  </a:cubicBezTo>
                  <a:cubicBezTo>
                    <a:pt x="7" y="29"/>
                    <a:pt x="7" y="29"/>
                    <a:pt x="7" y="29"/>
                  </a:cubicBezTo>
                  <a:cubicBezTo>
                    <a:pt x="7" y="29"/>
                    <a:pt x="7" y="29"/>
                    <a:pt x="7" y="29"/>
                  </a:cubicBezTo>
                  <a:cubicBezTo>
                    <a:pt x="6" y="28"/>
                    <a:pt x="6" y="28"/>
                    <a:pt x="6" y="28"/>
                  </a:cubicBezTo>
                  <a:cubicBezTo>
                    <a:pt x="6" y="27"/>
                    <a:pt x="6" y="27"/>
                    <a:pt x="6" y="27"/>
                  </a:cubicBezTo>
                  <a:cubicBezTo>
                    <a:pt x="7" y="27"/>
                    <a:pt x="7" y="27"/>
                    <a:pt x="7" y="27"/>
                  </a:cubicBezTo>
                  <a:cubicBezTo>
                    <a:pt x="8" y="27"/>
                    <a:pt x="8" y="27"/>
                    <a:pt x="8" y="27"/>
                  </a:cubicBezTo>
                  <a:cubicBezTo>
                    <a:pt x="8" y="27"/>
                    <a:pt x="8" y="27"/>
                    <a:pt x="8" y="27"/>
                  </a:cubicBezTo>
                  <a:cubicBezTo>
                    <a:pt x="7" y="27"/>
                    <a:pt x="7" y="27"/>
                    <a:pt x="7" y="27"/>
                  </a:cubicBezTo>
                  <a:cubicBezTo>
                    <a:pt x="6" y="27"/>
                    <a:pt x="6" y="27"/>
                    <a:pt x="6" y="27"/>
                  </a:cubicBezTo>
                  <a:cubicBezTo>
                    <a:pt x="6" y="27"/>
                    <a:pt x="6" y="27"/>
                    <a:pt x="6" y="27"/>
                  </a:cubicBezTo>
                  <a:cubicBezTo>
                    <a:pt x="6" y="26"/>
                    <a:pt x="6" y="26"/>
                    <a:pt x="6" y="26"/>
                  </a:cubicBezTo>
                  <a:cubicBezTo>
                    <a:pt x="5" y="26"/>
                    <a:pt x="5" y="26"/>
                    <a:pt x="5" y="26"/>
                  </a:cubicBezTo>
                  <a:cubicBezTo>
                    <a:pt x="4" y="25"/>
                    <a:pt x="4" y="25"/>
                    <a:pt x="4" y="25"/>
                  </a:cubicBezTo>
                  <a:cubicBezTo>
                    <a:pt x="4" y="25"/>
                    <a:pt x="4" y="25"/>
                    <a:pt x="4" y="25"/>
                  </a:cubicBezTo>
                  <a:cubicBezTo>
                    <a:pt x="4" y="24"/>
                    <a:pt x="4" y="24"/>
                    <a:pt x="4" y="24"/>
                  </a:cubicBezTo>
                  <a:cubicBezTo>
                    <a:pt x="4" y="24"/>
                    <a:pt x="4" y="24"/>
                    <a:pt x="4" y="24"/>
                  </a:cubicBezTo>
                  <a:cubicBezTo>
                    <a:pt x="4" y="24"/>
                    <a:pt x="4" y="24"/>
                    <a:pt x="4" y="24"/>
                  </a:cubicBezTo>
                  <a:cubicBezTo>
                    <a:pt x="3" y="24"/>
                    <a:pt x="3" y="24"/>
                    <a:pt x="3" y="24"/>
                  </a:cubicBezTo>
                  <a:cubicBezTo>
                    <a:pt x="3" y="23"/>
                    <a:pt x="3" y="23"/>
                    <a:pt x="3" y="23"/>
                  </a:cubicBezTo>
                  <a:cubicBezTo>
                    <a:pt x="3" y="22"/>
                    <a:pt x="3" y="22"/>
                    <a:pt x="3" y="22"/>
                  </a:cubicBezTo>
                  <a:cubicBezTo>
                    <a:pt x="3" y="22"/>
                    <a:pt x="3" y="22"/>
                    <a:pt x="3" y="22"/>
                  </a:cubicBezTo>
                  <a:cubicBezTo>
                    <a:pt x="4" y="23"/>
                    <a:pt x="4" y="23"/>
                    <a:pt x="4" y="23"/>
                  </a:cubicBezTo>
                  <a:cubicBezTo>
                    <a:pt x="4" y="23"/>
                    <a:pt x="4" y="23"/>
                    <a:pt x="4" y="23"/>
                  </a:cubicBezTo>
                  <a:cubicBezTo>
                    <a:pt x="4" y="24"/>
                    <a:pt x="4" y="24"/>
                    <a:pt x="4" y="24"/>
                  </a:cubicBezTo>
                  <a:cubicBezTo>
                    <a:pt x="5" y="24"/>
                    <a:pt x="5" y="24"/>
                    <a:pt x="5" y="24"/>
                  </a:cubicBezTo>
                  <a:cubicBezTo>
                    <a:pt x="5" y="23"/>
                    <a:pt x="5" y="23"/>
                    <a:pt x="5" y="23"/>
                  </a:cubicBezTo>
                  <a:cubicBezTo>
                    <a:pt x="5" y="23"/>
                    <a:pt x="5" y="23"/>
                    <a:pt x="5" y="23"/>
                  </a:cubicBezTo>
                  <a:cubicBezTo>
                    <a:pt x="5" y="22"/>
                    <a:pt x="5" y="22"/>
                    <a:pt x="5" y="22"/>
                  </a:cubicBezTo>
                  <a:cubicBezTo>
                    <a:pt x="5" y="22"/>
                    <a:pt x="5" y="22"/>
                    <a:pt x="5" y="22"/>
                  </a:cubicBezTo>
                  <a:cubicBezTo>
                    <a:pt x="4" y="22"/>
                    <a:pt x="4" y="22"/>
                    <a:pt x="4" y="22"/>
                  </a:cubicBezTo>
                  <a:cubicBezTo>
                    <a:pt x="4" y="22"/>
                    <a:pt x="4" y="22"/>
                    <a:pt x="4" y="22"/>
                  </a:cubicBezTo>
                  <a:cubicBezTo>
                    <a:pt x="3" y="21"/>
                    <a:pt x="3" y="21"/>
                    <a:pt x="3" y="21"/>
                  </a:cubicBezTo>
                  <a:cubicBezTo>
                    <a:pt x="3" y="21"/>
                    <a:pt x="3" y="21"/>
                    <a:pt x="3" y="21"/>
                  </a:cubicBezTo>
                  <a:cubicBezTo>
                    <a:pt x="4" y="21"/>
                    <a:pt x="4" y="21"/>
                    <a:pt x="4" y="21"/>
                  </a:cubicBezTo>
                  <a:cubicBezTo>
                    <a:pt x="4" y="20"/>
                    <a:pt x="4" y="20"/>
                    <a:pt x="4" y="20"/>
                  </a:cubicBezTo>
                  <a:cubicBezTo>
                    <a:pt x="4" y="19"/>
                    <a:pt x="4" y="19"/>
                    <a:pt x="4" y="19"/>
                  </a:cubicBezTo>
                  <a:cubicBezTo>
                    <a:pt x="4" y="19"/>
                    <a:pt x="4" y="19"/>
                    <a:pt x="4" y="19"/>
                  </a:cubicBezTo>
                  <a:cubicBezTo>
                    <a:pt x="4" y="19"/>
                    <a:pt x="4" y="19"/>
                    <a:pt x="4" y="19"/>
                  </a:cubicBezTo>
                  <a:cubicBezTo>
                    <a:pt x="3" y="19"/>
                    <a:pt x="3" y="19"/>
                    <a:pt x="3" y="19"/>
                  </a:cubicBezTo>
                  <a:cubicBezTo>
                    <a:pt x="3" y="19"/>
                    <a:pt x="3" y="19"/>
                    <a:pt x="3" y="19"/>
                  </a:cubicBezTo>
                  <a:cubicBezTo>
                    <a:pt x="3" y="20"/>
                    <a:pt x="3" y="20"/>
                    <a:pt x="3" y="20"/>
                  </a:cubicBezTo>
                  <a:cubicBezTo>
                    <a:pt x="3" y="20"/>
                    <a:pt x="3" y="20"/>
                    <a:pt x="3" y="20"/>
                  </a:cubicBezTo>
                  <a:cubicBezTo>
                    <a:pt x="2" y="21"/>
                    <a:pt x="2" y="21"/>
                    <a:pt x="2" y="21"/>
                  </a:cubicBezTo>
                  <a:cubicBezTo>
                    <a:pt x="2" y="21"/>
                    <a:pt x="2" y="21"/>
                    <a:pt x="2" y="21"/>
                  </a:cubicBezTo>
                  <a:cubicBezTo>
                    <a:pt x="2" y="20"/>
                    <a:pt x="2" y="20"/>
                    <a:pt x="2" y="20"/>
                  </a:cubicBezTo>
                  <a:cubicBezTo>
                    <a:pt x="1" y="19"/>
                    <a:pt x="1" y="19"/>
                    <a:pt x="1" y="19"/>
                  </a:cubicBezTo>
                  <a:cubicBezTo>
                    <a:pt x="1" y="18"/>
                    <a:pt x="1" y="18"/>
                    <a:pt x="1" y="18"/>
                  </a:cubicBezTo>
                  <a:cubicBezTo>
                    <a:pt x="0" y="17"/>
                    <a:pt x="0" y="17"/>
                    <a:pt x="0" y="17"/>
                  </a:cubicBezTo>
                  <a:cubicBezTo>
                    <a:pt x="0" y="17"/>
                    <a:pt x="0" y="17"/>
                    <a:pt x="0" y="17"/>
                  </a:cubicBezTo>
                  <a:cubicBezTo>
                    <a:pt x="1" y="17"/>
                    <a:pt x="1" y="17"/>
                    <a:pt x="1" y="17"/>
                  </a:cubicBezTo>
                  <a:cubicBezTo>
                    <a:pt x="2" y="16"/>
                    <a:pt x="2" y="16"/>
                    <a:pt x="2" y="16"/>
                  </a:cubicBezTo>
                  <a:cubicBezTo>
                    <a:pt x="2" y="16"/>
                    <a:pt x="2" y="16"/>
                    <a:pt x="2" y="16"/>
                  </a:cubicBezTo>
                  <a:cubicBezTo>
                    <a:pt x="2" y="15"/>
                    <a:pt x="2" y="15"/>
                    <a:pt x="2" y="15"/>
                  </a:cubicBezTo>
                  <a:cubicBezTo>
                    <a:pt x="2" y="15"/>
                    <a:pt x="2" y="15"/>
                    <a:pt x="2" y="15"/>
                  </a:cubicBezTo>
                  <a:cubicBezTo>
                    <a:pt x="2" y="14"/>
                    <a:pt x="2" y="14"/>
                    <a:pt x="2" y="14"/>
                  </a:cubicBezTo>
                  <a:cubicBezTo>
                    <a:pt x="2" y="13"/>
                    <a:pt x="2" y="13"/>
                    <a:pt x="2" y="13"/>
                  </a:cubicBezTo>
                  <a:cubicBezTo>
                    <a:pt x="3" y="13"/>
                    <a:pt x="3" y="13"/>
                    <a:pt x="3" y="13"/>
                  </a:cubicBezTo>
                  <a:cubicBezTo>
                    <a:pt x="3" y="14"/>
                    <a:pt x="3" y="14"/>
                    <a:pt x="3" y="14"/>
                  </a:cubicBezTo>
                  <a:cubicBezTo>
                    <a:pt x="4" y="15"/>
                    <a:pt x="4" y="15"/>
                    <a:pt x="4" y="15"/>
                  </a:cubicBezTo>
                  <a:cubicBezTo>
                    <a:pt x="4" y="15"/>
                    <a:pt x="4" y="15"/>
                    <a:pt x="4" y="15"/>
                  </a:cubicBezTo>
                  <a:cubicBezTo>
                    <a:pt x="5" y="15"/>
                    <a:pt x="5" y="15"/>
                    <a:pt x="5" y="15"/>
                  </a:cubicBezTo>
                  <a:cubicBezTo>
                    <a:pt x="4" y="14"/>
                    <a:pt x="4" y="14"/>
                    <a:pt x="4" y="14"/>
                  </a:cubicBezTo>
                  <a:cubicBezTo>
                    <a:pt x="4" y="13"/>
                    <a:pt x="4" y="13"/>
                    <a:pt x="4" y="13"/>
                  </a:cubicBezTo>
                  <a:cubicBezTo>
                    <a:pt x="4" y="13"/>
                    <a:pt x="4" y="13"/>
                    <a:pt x="4" y="13"/>
                  </a:cubicBezTo>
                  <a:cubicBezTo>
                    <a:pt x="5" y="13"/>
                    <a:pt x="5" y="13"/>
                    <a:pt x="5" y="13"/>
                  </a:cubicBezTo>
                  <a:cubicBezTo>
                    <a:pt x="5" y="13"/>
                    <a:pt x="5" y="13"/>
                    <a:pt x="5" y="13"/>
                  </a:cubicBezTo>
                  <a:cubicBezTo>
                    <a:pt x="5" y="14"/>
                    <a:pt x="5" y="14"/>
                    <a:pt x="5" y="14"/>
                  </a:cubicBezTo>
                  <a:cubicBezTo>
                    <a:pt x="6" y="13"/>
                    <a:pt x="6" y="13"/>
                    <a:pt x="6" y="13"/>
                  </a:cubicBezTo>
                  <a:cubicBezTo>
                    <a:pt x="8" y="12"/>
                    <a:pt x="8" y="12"/>
                    <a:pt x="8" y="12"/>
                  </a:cubicBezTo>
                  <a:cubicBezTo>
                    <a:pt x="8" y="12"/>
                    <a:pt x="8" y="12"/>
                    <a:pt x="8" y="12"/>
                  </a:cubicBezTo>
                  <a:cubicBezTo>
                    <a:pt x="9" y="12"/>
                    <a:pt x="9" y="12"/>
                    <a:pt x="9" y="12"/>
                  </a:cubicBezTo>
                  <a:cubicBezTo>
                    <a:pt x="9" y="13"/>
                    <a:pt x="9" y="13"/>
                    <a:pt x="9" y="13"/>
                  </a:cubicBezTo>
                  <a:cubicBezTo>
                    <a:pt x="9" y="14"/>
                    <a:pt x="9" y="14"/>
                    <a:pt x="9" y="14"/>
                  </a:cubicBezTo>
                  <a:cubicBezTo>
                    <a:pt x="9" y="14"/>
                    <a:pt x="9" y="14"/>
                    <a:pt x="9" y="14"/>
                  </a:cubicBezTo>
                  <a:cubicBezTo>
                    <a:pt x="8" y="14"/>
                    <a:pt x="8" y="14"/>
                    <a:pt x="8" y="14"/>
                  </a:cubicBezTo>
                  <a:cubicBezTo>
                    <a:pt x="8" y="14"/>
                    <a:pt x="8" y="14"/>
                    <a:pt x="8" y="14"/>
                  </a:cubicBezTo>
                  <a:cubicBezTo>
                    <a:pt x="8" y="14"/>
                    <a:pt x="8" y="14"/>
                    <a:pt x="8" y="14"/>
                  </a:cubicBezTo>
                  <a:cubicBezTo>
                    <a:pt x="7" y="15"/>
                    <a:pt x="7" y="15"/>
                    <a:pt x="7" y="15"/>
                  </a:cubicBezTo>
                  <a:cubicBezTo>
                    <a:pt x="7" y="15"/>
                    <a:pt x="7" y="15"/>
                    <a:pt x="7" y="15"/>
                  </a:cubicBezTo>
                  <a:cubicBezTo>
                    <a:pt x="6" y="15"/>
                    <a:pt x="6" y="15"/>
                    <a:pt x="6" y="15"/>
                  </a:cubicBezTo>
                  <a:cubicBezTo>
                    <a:pt x="6" y="16"/>
                    <a:pt x="6" y="16"/>
                    <a:pt x="6" y="16"/>
                  </a:cubicBezTo>
                  <a:cubicBezTo>
                    <a:pt x="6" y="16"/>
                    <a:pt x="6" y="16"/>
                    <a:pt x="6" y="16"/>
                  </a:cubicBezTo>
                  <a:cubicBezTo>
                    <a:pt x="7" y="16"/>
                    <a:pt x="7" y="16"/>
                    <a:pt x="7" y="16"/>
                  </a:cubicBezTo>
                  <a:cubicBezTo>
                    <a:pt x="8" y="15"/>
                    <a:pt x="8" y="15"/>
                    <a:pt x="8" y="15"/>
                  </a:cubicBezTo>
                  <a:cubicBezTo>
                    <a:pt x="9" y="15"/>
                    <a:pt x="9" y="15"/>
                    <a:pt x="9" y="15"/>
                  </a:cubicBezTo>
                  <a:cubicBezTo>
                    <a:pt x="9" y="16"/>
                    <a:pt x="9" y="16"/>
                    <a:pt x="9" y="16"/>
                  </a:cubicBezTo>
                  <a:cubicBezTo>
                    <a:pt x="8" y="16"/>
                    <a:pt x="8" y="16"/>
                    <a:pt x="8" y="16"/>
                  </a:cubicBezTo>
                  <a:cubicBezTo>
                    <a:pt x="8" y="17"/>
                    <a:pt x="8" y="17"/>
                    <a:pt x="8" y="17"/>
                  </a:cubicBezTo>
                  <a:cubicBezTo>
                    <a:pt x="8" y="17"/>
                    <a:pt x="8" y="17"/>
                    <a:pt x="8" y="17"/>
                  </a:cubicBezTo>
                  <a:cubicBezTo>
                    <a:pt x="8" y="17"/>
                    <a:pt x="8" y="17"/>
                    <a:pt x="8" y="17"/>
                  </a:cubicBezTo>
                  <a:cubicBezTo>
                    <a:pt x="9" y="17"/>
                    <a:pt x="9" y="17"/>
                    <a:pt x="9" y="17"/>
                  </a:cubicBezTo>
                  <a:cubicBezTo>
                    <a:pt x="9" y="17"/>
                    <a:pt x="9" y="17"/>
                    <a:pt x="9" y="17"/>
                  </a:cubicBezTo>
                  <a:cubicBezTo>
                    <a:pt x="9" y="17"/>
                    <a:pt x="9" y="17"/>
                    <a:pt x="9" y="17"/>
                  </a:cubicBezTo>
                  <a:cubicBezTo>
                    <a:pt x="9" y="18"/>
                    <a:pt x="9" y="18"/>
                    <a:pt x="9" y="18"/>
                  </a:cubicBezTo>
                  <a:cubicBezTo>
                    <a:pt x="10" y="19"/>
                    <a:pt x="10" y="19"/>
                    <a:pt x="10" y="19"/>
                  </a:cubicBezTo>
                  <a:cubicBezTo>
                    <a:pt x="10" y="19"/>
                    <a:pt x="10" y="19"/>
                    <a:pt x="10" y="19"/>
                  </a:cubicBezTo>
                  <a:cubicBezTo>
                    <a:pt x="10" y="19"/>
                    <a:pt x="10" y="19"/>
                    <a:pt x="10" y="19"/>
                  </a:cubicBezTo>
                  <a:cubicBezTo>
                    <a:pt x="10" y="18"/>
                    <a:pt x="10" y="18"/>
                    <a:pt x="10" y="18"/>
                  </a:cubicBezTo>
                  <a:cubicBezTo>
                    <a:pt x="10" y="17"/>
                    <a:pt x="10" y="17"/>
                    <a:pt x="10" y="17"/>
                  </a:cubicBezTo>
                  <a:cubicBezTo>
                    <a:pt x="10" y="16"/>
                    <a:pt x="10" y="16"/>
                    <a:pt x="10" y="16"/>
                  </a:cubicBezTo>
                  <a:cubicBezTo>
                    <a:pt x="10" y="16"/>
                    <a:pt x="10" y="16"/>
                    <a:pt x="10" y="16"/>
                  </a:cubicBezTo>
                  <a:cubicBezTo>
                    <a:pt x="11" y="14"/>
                    <a:pt x="11" y="14"/>
                    <a:pt x="11" y="14"/>
                  </a:cubicBezTo>
                  <a:cubicBezTo>
                    <a:pt x="11" y="14"/>
                    <a:pt x="11" y="14"/>
                    <a:pt x="11" y="14"/>
                  </a:cubicBezTo>
                  <a:cubicBezTo>
                    <a:pt x="11" y="13"/>
                    <a:pt x="11" y="13"/>
                    <a:pt x="11" y="13"/>
                  </a:cubicBezTo>
                  <a:cubicBezTo>
                    <a:pt x="12" y="13"/>
                    <a:pt x="12" y="13"/>
                    <a:pt x="12" y="13"/>
                  </a:cubicBezTo>
                  <a:cubicBezTo>
                    <a:pt x="12" y="14"/>
                    <a:pt x="12" y="14"/>
                    <a:pt x="12" y="14"/>
                  </a:cubicBezTo>
                  <a:cubicBezTo>
                    <a:pt x="13" y="15"/>
                    <a:pt x="13" y="15"/>
                    <a:pt x="13" y="15"/>
                  </a:cubicBezTo>
                  <a:cubicBezTo>
                    <a:pt x="13" y="15"/>
                    <a:pt x="13" y="15"/>
                    <a:pt x="13" y="15"/>
                  </a:cubicBezTo>
                  <a:cubicBezTo>
                    <a:pt x="13" y="17"/>
                    <a:pt x="13" y="17"/>
                    <a:pt x="13" y="17"/>
                  </a:cubicBezTo>
                  <a:cubicBezTo>
                    <a:pt x="14" y="18"/>
                    <a:pt x="14" y="18"/>
                    <a:pt x="14" y="18"/>
                  </a:cubicBezTo>
                  <a:cubicBezTo>
                    <a:pt x="14" y="19"/>
                    <a:pt x="14" y="19"/>
                    <a:pt x="14" y="19"/>
                  </a:cubicBezTo>
                  <a:cubicBezTo>
                    <a:pt x="14" y="20"/>
                    <a:pt x="14" y="20"/>
                    <a:pt x="14" y="20"/>
                  </a:cubicBezTo>
                  <a:cubicBezTo>
                    <a:pt x="13" y="20"/>
                    <a:pt x="13" y="20"/>
                    <a:pt x="13" y="20"/>
                  </a:cubicBezTo>
                  <a:cubicBezTo>
                    <a:pt x="13" y="20"/>
                    <a:pt x="13" y="20"/>
                    <a:pt x="13" y="20"/>
                  </a:cubicBezTo>
                  <a:cubicBezTo>
                    <a:pt x="14" y="21"/>
                    <a:pt x="14" y="21"/>
                    <a:pt x="14" y="21"/>
                  </a:cubicBezTo>
                  <a:cubicBezTo>
                    <a:pt x="14" y="20"/>
                    <a:pt x="14" y="20"/>
                    <a:pt x="14" y="20"/>
                  </a:cubicBezTo>
                  <a:cubicBezTo>
                    <a:pt x="15" y="20"/>
                    <a:pt x="15" y="20"/>
                    <a:pt x="15" y="20"/>
                  </a:cubicBezTo>
                  <a:cubicBezTo>
                    <a:pt x="15" y="21"/>
                    <a:pt x="15" y="21"/>
                    <a:pt x="15" y="21"/>
                  </a:cubicBezTo>
                  <a:cubicBezTo>
                    <a:pt x="16" y="22"/>
                    <a:pt x="16" y="22"/>
                    <a:pt x="16" y="22"/>
                  </a:cubicBezTo>
                  <a:cubicBezTo>
                    <a:pt x="16" y="23"/>
                    <a:pt x="16" y="23"/>
                    <a:pt x="16" y="23"/>
                  </a:cubicBezTo>
                  <a:cubicBezTo>
                    <a:pt x="17" y="23"/>
                    <a:pt x="17" y="23"/>
                    <a:pt x="17" y="23"/>
                  </a:cubicBezTo>
                  <a:cubicBezTo>
                    <a:pt x="17" y="22"/>
                    <a:pt x="17" y="22"/>
                    <a:pt x="17" y="22"/>
                  </a:cubicBezTo>
                  <a:cubicBezTo>
                    <a:pt x="16" y="21"/>
                    <a:pt x="16" y="21"/>
                    <a:pt x="16" y="21"/>
                  </a:cubicBezTo>
                  <a:cubicBezTo>
                    <a:pt x="16" y="20"/>
                    <a:pt x="16" y="20"/>
                    <a:pt x="16" y="20"/>
                  </a:cubicBezTo>
                  <a:cubicBezTo>
                    <a:pt x="15" y="19"/>
                    <a:pt x="15" y="19"/>
                    <a:pt x="15" y="19"/>
                  </a:cubicBezTo>
                  <a:cubicBezTo>
                    <a:pt x="15" y="18"/>
                    <a:pt x="15" y="18"/>
                    <a:pt x="15" y="18"/>
                  </a:cubicBezTo>
                  <a:cubicBezTo>
                    <a:pt x="15" y="17"/>
                    <a:pt x="15" y="17"/>
                    <a:pt x="15" y="17"/>
                  </a:cubicBezTo>
                  <a:cubicBezTo>
                    <a:pt x="15" y="15"/>
                    <a:pt x="15" y="15"/>
                    <a:pt x="15" y="15"/>
                  </a:cubicBezTo>
                  <a:cubicBezTo>
                    <a:pt x="15" y="14"/>
                    <a:pt x="15" y="14"/>
                    <a:pt x="15" y="14"/>
                  </a:cubicBezTo>
                  <a:cubicBezTo>
                    <a:pt x="14" y="14"/>
                    <a:pt x="14" y="14"/>
                    <a:pt x="14" y="14"/>
                  </a:cubicBezTo>
                  <a:cubicBezTo>
                    <a:pt x="15" y="13"/>
                    <a:pt x="15" y="13"/>
                    <a:pt x="15" y="13"/>
                  </a:cubicBezTo>
                  <a:cubicBezTo>
                    <a:pt x="15" y="13"/>
                    <a:pt x="15" y="13"/>
                    <a:pt x="15" y="13"/>
                  </a:cubicBezTo>
                  <a:cubicBezTo>
                    <a:pt x="15" y="12"/>
                    <a:pt x="15" y="12"/>
                    <a:pt x="15" y="12"/>
                  </a:cubicBezTo>
                  <a:cubicBezTo>
                    <a:pt x="15" y="11"/>
                    <a:pt x="15" y="11"/>
                    <a:pt x="15" y="11"/>
                  </a:cubicBezTo>
                  <a:cubicBezTo>
                    <a:pt x="15" y="10"/>
                    <a:pt x="15" y="10"/>
                    <a:pt x="15" y="10"/>
                  </a:cubicBezTo>
                  <a:cubicBezTo>
                    <a:pt x="16" y="10"/>
                    <a:pt x="16" y="10"/>
                    <a:pt x="16" y="10"/>
                  </a:cubicBezTo>
                  <a:cubicBezTo>
                    <a:pt x="16" y="10"/>
                    <a:pt x="16" y="10"/>
                    <a:pt x="16" y="10"/>
                  </a:cubicBezTo>
                  <a:cubicBezTo>
                    <a:pt x="17" y="11"/>
                    <a:pt x="17" y="11"/>
                    <a:pt x="17" y="11"/>
                  </a:cubicBezTo>
                  <a:cubicBezTo>
                    <a:pt x="17" y="12"/>
                    <a:pt x="17" y="12"/>
                    <a:pt x="17" y="12"/>
                  </a:cubicBezTo>
                  <a:cubicBezTo>
                    <a:pt x="18" y="12"/>
                    <a:pt x="18" y="12"/>
                    <a:pt x="18" y="12"/>
                  </a:cubicBezTo>
                  <a:cubicBezTo>
                    <a:pt x="18" y="11"/>
                    <a:pt x="18" y="11"/>
                    <a:pt x="18" y="11"/>
                  </a:cubicBezTo>
                  <a:cubicBezTo>
                    <a:pt x="19" y="11"/>
                    <a:pt x="19" y="11"/>
                    <a:pt x="19" y="11"/>
                  </a:cubicBezTo>
                  <a:cubicBezTo>
                    <a:pt x="19" y="11"/>
                    <a:pt x="19" y="11"/>
                    <a:pt x="19" y="11"/>
                  </a:cubicBezTo>
                  <a:cubicBezTo>
                    <a:pt x="20" y="13"/>
                    <a:pt x="20" y="13"/>
                    <a:pt x="20" y="13"/>
                  </a:cubicBezTo>
                  <a:cubicBezTo>
                    <a:pt x="21" y="13"/>
                    <a:pt x="21" y="13"/>
                    <a:pt x="21" y="13"/>
                  </a:cubicBezTo>
                  <a:cubicBezTo>
                    <a:pt x="21" y="14"/>
                    <a:pt x="21" y="14"/>
                    <a:pt x="21" y="14"/>
                  </a:cubicBezTo>
                  <a:cubicBezTo>
                    <a:pt x="20" y="15"/>
                    <a:pt x="20" y="15"/>
                    <a:pt x="20" y="15"/>
                  </a:cubicBezTo>
                  <a:cubicBezTo>
                    <a:pt x="20" y="16"/>
                    <a:pt x="20" y="16"/>
                    <a:pt x="20" y="16"/>
                  </a:cubicBezTo>
                  <a:cubicBezTo>
                    <a:pt x="20" y="17"/>
                    <a:pt x="20" y="17"/>
                    <a:pt x="20" y="17"/>
                  </a:cubicBezTo>
                  <a:cubicBezTo>
                    <a:pt x="20" y="18"/>
                    <a:pt x="20" y="18"/>
                    <a:pt x="20" y="18"/>
                  </a:cubicBezTo>
                  <a:cubicBezTo>
                    <a:pt x="20" y="18"/>
                    <a:pt x="20" y="18"/>
                    <a:pt x="20" y="18"/>
                  </a:cubicBezTo>
                  <a:cubicBezTo>
                    <a:pt x="21" y="18"/>
                    <a:pt x="21" y="18"/>
                    <a:pt x="21" y="18"/>
                  </a:cubicBezTo>
                  <a:cubicBezTo>
                    <a:pt x="21" y="17"/>
                    <a:pt x="21" y="17"/>
                    <a:pt x="21" y="17"/>
                  </a:cubicBezTo>
                  <a:cubicBezTo>
                    <a:pt x="21" y="15"/>
                    <a:pt x="21" y="15"/>
                    <a:pt x="21" y="15"/>
                  </a:cubicBezTo>
                  <a:cubicBezTo>
                    <a:pt x="21" y="14"/>
                    <a:pt x="21" y="14"/>
                    <a:pt x="21" y="14"/>
                  </a:cubicBezTo>
                  <a:cubicBezTo>
                    <a:pt x="22" y="14"/>
                    <a:pt x="22" y="14"/>
                    <a:pt x="22" y="14"/>
                  </a:cubicBezTo>
                  <a:cubicBezTo>
                    <a:pt x="23" y="15"/>
                    <a:pt x="23" y="15"/>
                    <a:pt x="23" y="15"/>
                  </a:cubicBezTo>
                  <a:cubicBezTo>
                    <a:pt x="23" y="16"/>
                    <a:pt x="23" y="16"/>
                    <a:pt x="23" y="16"/>
                  </a:cubicBezTo>
                  <a:cubicBezTo>
                    <a:pt x="24" y="18"/>
                    <a:pt x="24" y="18"/>
                    <a:pt x="24" y="18"/>
                  </a:cubicBezTo>
                  <a:cubicBezTo>
                    <a:pt x="24" y="19"/>
                    <a:pt x="24" y="19"/>
                    <a:pt x="24" y="19"/>
                  </a:cubicBezTo>
                  <a:cubicBezTo>
                    <a:pt x="24" y="19"/>
                    <a:pt x="24" y="19"/>
                    <a:pt x="24" y="19"/>
                  </a:cubicBezTo>
                  <a:cubicBezTo>
                    <a:pt x="25" y="19"/>
                    <a:pt x="25" y="19"/>
                    <a:pt x="25" y="19"/>
                  </a:cubicBezTo>
                  <a:cubicBezTo>
                    <a:pt x="26" y="19"/>
                    <a:pt x="26" y="19"/>
                    <a:pt x="26" y="19"/>
                  </a:cubicBezTo>
                  <a:cubicBezTo>
                    <a:pt x="27" y="21"/>
                    <a:pt x="27" y="21"/>
                    <a:pt x="27" y="21"/>
                  </a:cubicBezTo>
                  <a:cubicBezTo>
                    <a:pt x="27" y="21"/>
                    <a:pt x="27" y="21"/>
                    <a:pt x="27" y="21"/>
                  </a:cubicBezTo>
                  <a:cubicBezTo>
                    <a:pt x="29" y="22"/>
                    <a:pt x="29" y="22"/>
                    <a:pt x="29" y="22"/>
                  </a:cubicBezTo>
                  <a:cubicBezTo>
                    <a:pt x="29" y="23"/>
                    <a:pt x="29" y="23"/>
                    <a:pt x="29" y="23"/>
                  </a:cubicBezTo>
                  <a:cubicBezTo>
                    <a:pt x="31" y="23"/>
                    <a:pt x="31" y="23"/>
                    <a:pt x="31" y="23"/>
                  </a:cubicBezTo>
                  <a:cubicBezTo>
                    <a:pt x="32" y="23"/>
                    <a:pt x="32" y="23"/>
                    <a:pt x="32" y="23"/>
                  </a:cubicBezTo>
                  <a:cubicBezTo>
                    <a:pt x="32" y="24"/>
                    <a:pt x="32" y="24"/>
                    <a:pt x="32" y="24"/>
                  </a:cubicBezTo>
                  <a:cubicBezTo>
                    <a:pt x="32" y="24"/>
                    <a:pt x="32" y="24"/>
                    <a:pt x="32" y="24"/>
                  </a:cubicBezTo>
                  <a:cubicBezTo>
                    <a:pt x="32" y="25"/>
                    <a:pt x="32" y="25"/>
                    <a:pt x="32" y="25"/>
                  </a:cubicBezTo>
                  <a:cubicBezTo>
                    <a:pt x="31" y="25"/>
                    <a:pt x="31" y="25"/>
                    <a:pt x="31" y="25"/>
                  </a:cubicBezTo>
                  <a:cubicBezTo>
                    <a:pt x="31" y="24"/>
                    <a:pt x="31" y="24"/>
                    <a:pt x="31" y="24"/>
                  </a:cubicBezTo>
                  <a:cubicBezTo>
                    <a:pt x="30" y="25"/>
                    <a:pt x="30" y="25"/>
                    <a:pt x="30" y="25"/>
                  </a:cubicBezTo>
                  <a:cubicBezTo>
                    <a:pt x="29" y="25"/>
                    <a:pt x="29" y="25"/>
                    <a:pt x="29" y="25"/>
                  </a:cubicBezTo>
                  <a:cubicBezTo>
                    <a:pt x="28" y="25"/>
                    <a:pt x="28" y="25"/>
                    <a:pt x="28" y="25"/>
                  </a:cubicBezTo>
                  <a:cubicBezTo>
                    <a:pt x="27" y="26"/>
                    <a:pt x="27" y="26"/>
                    <a:pt x="27" y="26"/>
                  </a:cubicBezTo>
                  <a:cubicBezTo>
                    <a:pt x="27" y="26"/>
                    <a:pt x="27" y="26"/>
                    <a:pt x="27" y="26"/>
                  </a:cubicBezTo>
                  <a:cubicBezTo>
                    <a:pt x="27" y="26"/>
                    <a:pt x="27" y="26"/>
                    <a:pt x="27" y="26"/>
                  </a:cubicBezTo>
                  <a:cubicBezTo>
                    <a:pt x="27" y="27"/>
                    <a:pt x="27" y="27"/>
                    <a:pt x="27" y="27"/>
                  </a:cubicBezTo>
                  <a:cubicBezTo>
                    <a:pt x="26" y="27"/>
                    <a:pt x="26" y="27"/>
                    <a:pt x="26" y="27"/>
                  </a:cubicBezTo>
                  <a:cubicBezTo>
                    <a:pt x="26" y="28"/>
                    <a:pt x="26" y="28"/>
                    <a:pt x="26" y="28"/>
                  </a:cubicBezTo>
                  <a:cubicBezTo>
                    <a:pt x="26" y="29"/>
                    <a:pt x="26" y="29"/>
                    <a:pt x="26" y="29"/>
                  </a:cubicBezTo>
                  <a:cubicBezTo>
                    <a:pt x="26" y="30"/>
                    <a:pt x="26" y="30"/>
                    <a:pt x="26" y="30"/>
                  </a:cubicBezTo>
                  <a:cubicBezTo>
                    <a:pt x="26" y="31"/>
                    <a:pt x="26" y="31"/>
                    <a:pt x="26" y="31"/>
                  </a:cubicBezTo>
                  <a:cubicBezTo>
                    <a:pt x="26" y="32"/>
                    <a:pt x="26" y="32"/>
                    <a:pt x="26" y="32"/>
                  </a:cubicBezTo>
                  <a:cubicBezTo>
                    <a:pt x="27" y="32"/>
                    <a:pt x="27" y="32"/>
                    <a:pt x="27" y="32"/>
                  </a:cubicBezTo>
                  <a:cubicBezTo>
                    <a:pt x="26" y="33"/>
                    <a:pt x="26" y="33"/>
                    <a:pt x="26" y="33"/>
                  </a:cubicBezTo>
                  <a:cubicBezTo>
                    <a:pt x="25" y="32"/>
                    <a:pt x="25" y="32"/>
                    <a:pt x="25" y="32"/>
                  </a:cubicBezTo>
                  <a:cubicBezTo>
                    <a:pt x="25" y="33"/>
                    <a:pt x="25" y="33"/>
                    <a:pt x="25" y="33"/>
                  </a:cubicBezTo>
                  <a:cubicBezTo>
                    <a:pt x="25" y="33"/>
                    <a:pt x="25" y="33"/>
                    <a:pt x="25" y="33"/>
                  </a:cubicBezTo>
                  <a:cubicBezTo>
                    <a:pt x="26" y="34"/>
                    <a:pt x="26" y="34"/>
                    <a:pt x="26" y="34"/>
                  </a:cubicBezTo>
                  <a:cubicBezTo>
                    <a:pt x="26" y="35"/>
                    <a:pt x="26" y="35"/>
                    <a:pt x="26" y="35"/>
                  </a:cubicBezTo>
                  <a:cubicBezTo>
                    <a:pt x="25" y="36"/>
                    <a:pt x="25" y="36"/>
                    <a:pt x="25" y="36"/>
                  </a:cubicBezTo>
                  <a:cubicBezTo>
                    <a:pt x="25" y="37"/>
                    <a:pt x="25" y="37"/>
                    <a:pt x="25" y="37"/>
                  </a:cubicBezTo>
                  <a:cubicBezTo>
                    <a:pt x="25" y="38"/>
                    <a:pt x="25" y="38"/>
                    <a:pt x="25" y="38"/>
                  </a:cubicBezTo>
                  <a:cubicBezTo>
                    <a:pt x="25" y="38"/>
                    <a:pt x="25" y="38"/>
                    <a:pt x="25" y="38"/>
                  </a:cubicBezTo>
                  <a:cubicBezTo>
                    <a:pt x="24" y="38"/>
                    <a:pt x="24" y="38"/>
                    <a:pt x="24" y="38"/>
                  </a:cubicBezTo>
                  <a:cubicBezTo>
                    <a:pt x="23" y="39"/>
                    <a:pt x="23" y="39"/>
                    <a:pt x="23" y="39"/>
                  </a:cubicBezTo>
                  <a:cubicBezTo>
                    <a:pt x="24" y="39"/>
                    <a:pt x="24" y="39"/>
                    <a:pt x="24" y="39"/>
                  </a:cubicBezTo>
                  <a:cubicBezTo>
                    <a:pt x="24" y="39"/>
                    <a:pt x="24" y="39"/>
                    <a:pt x="24" y="39"/>
                  </a:cubicBezTo>
                  <a:cubicBezTo>
                    <a:pt x="23" y="40"/>
                    <a:pt x="23" y="40"/>
                    <a:pt x="23" y="40"/>
                  </a:cubicBezTo>
                  <a:cubicBezTo>
                    <a:pt x="23" y="40"/>
                    <a:pt x="23" y="40"/>
                    <a:pt x="23" y="40"/>
                  </a:cubicBezTo>
                  <a:cubicBezTo>
                    <a:pt x="23" y="41"/>
                    <a:pt x="23" y="41"/>
                    <a:pt x="23" y="41"/>
                  </a:cubicBezTo>
                  <a:cubicBezTo>
                    <a:pt x="23" y="43"/>
                    <a:pt x="23" y="43"/>
                    <a:pt x="23" y="43"/>
                  </a:cubicBezTo>
                  <a:cubicBezTo>
                    <a:pt x="23" y="44"/>
                    <a:pt x="23" y="44"/>
                    <a:pt x="23" y="44"/>
                  </a:cubicBezTo>
                  <a:cubicBezTo>
                    <a:pt x="22" y="45"/>
                    <a:pt x="22" y="45"/>
                    <a:pt x="22" y="45"/>
                  </a:cubicBezTo>
                  <a:cubicBezTo>
                    <a:pt x="23" y="46"/>
                    <a:pt x="23" y="46"/>
                    <a:pt x="23" y="46"/>
                  </a:cubicBezTo>
                  <a:cubicBezTo>
                    <a:pt x="23" y="47"/>
                    <a:pt x="23" y="47"/>
                    <a:pt x="23" y="47"/>
                  </a:cubicBezTo>
                  <a:cubicBezTo>
                    <a:pt x="23" y="47"/>
                    <a:pt x="23" y="47"/>
                    <a:pt x="23" y="47"/>
                  </a:cubicBezTo>
                  <a:cubicBezTo>
                    <a:pt x="23" y="47"/>
                    <a:pt x="23" y="47"/>
                    <a:pt x="23" y="47"/>
                  </a:cubicBezTo>
                  <a:cubicBezTo>
                    <a:pt x="23" y="48"/>
                    <a:pt x="23" y="48"/>
                    <a:pt x="23" y="48"/>
                  </a:cubicBezTo>
                  <a:cubicBezTo>
                    <a:pt x="22" y="49"/>
                    <a:pt x="22" y="49"/>
                    <a:pt x="22" y="49"/>
                  </a:cubicBezTo>
                  <a:cubicBezTo>
                    <a:pt x="21" y="49"/>
                    <a:pt x="21" y="49"/>
                    <a:pt x="21" y="49"/>
                  </a:cubicBezTo>
                  <a:close/>
                  <a:moveTo>
                    <a:pt x="31" y="69"/>
                  </a:moveTo>
                  <a:cubicBezTo>
                    <a:pt x="32" y="69"/>
                    <a:pt x="32" y="69"/>
                    <a:pt x="32" y="69"/>
                  </a:cubicBezTo>
                  <a:cubicBezTo>
                    <a:pt x="32" y="68"/>
                    <a:pt x="32" y="68"/>
                    <a:pt x="32" y="68"/>
                  </a:cubicBezTo>
                  <a:cubicBezTo>
                    <a:pt x="31" y="67"/>
                    <a:pt x="31" y="67"/>
                    <a:pt x="31" y="67"/>
                  </a:cubicBezTo>
                  <a:cubicBezTo>
                    <a:pt x="30" y="67"/>
                    <a:pt x="30" y="67"/>
                    <a:pt x="30" y="67"/>
                  </a:cubicBezTo>
                  <a:cubicBezTo>
                    <a:pt x="30" y="68"/>
                    <a:pt x="30" y="68"/>
                    <a:pt x="30" y="68"/>
                  </a:cubicBezTo>
                  <a:cubicBezTo>
                    <a:pt x="30" y="68"/>
                    <a:pt x="30" y="68"/>
                    <a:pt x="30" y="68"/>
                  </a:cubicBezTo>
                  <a:cubicBezTo>
                    <a:pt x="31" y="69"/>
                    <a:pt x="31" y="69"/>
                    <a:pt x="31" y="69"/>
                  </a:cubicBezTo>
                  <a:cubicBezTo>
                    <a:pt x="31" y="69"/>
                    <a:pt x="31" y="69"/>
                    <a:pt x="31" y="69"/>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 name="Freeform 12"/>
            <p:cNvSpPr>
              <a:spLocks noEditPoints="1"/>
            </p:cNvSpPr>
            <p:nvPr/>
          </p:nvSpPr>
          <p:spPr bwMode="auto">
            <a:xfrm>
              <a:off x="8574107" y="2818970"/>
              <a:ext cx="463969" cy="790811"/>
            </a:xfrm>
            <a:custGeom>
              <a:avLst/>
              <a:gdLst>
                <a:gd name="T0" fmla="*/ 108 w 259"/>
                <a:gd name="T1" fmla="*/ 219 h 453"/>
                <a:gd name="T2" fmla="*/ 11 w 259"/>
                <a:gd name="T3" fmla="*/ 449 h 453"/>
                <a:gd name="T4" fmla="*/ 60 w 259"/>
                <a:gd name="T5" fmla="*/ 412 h 453"/>
                <a:gd name="T6" fmla="*/ 60 w 259"/>
                <a:gd name="T7" fmla="*/ 412 h 453"/>
                <a:gd name="T8" fmla="*/ 74 w 259"/>
                <a:gd name="T9" fmla="*/ 375 h 453"/>
                <a:gd name="T10" fmla="*/ 78 w 259"/>
                <a:gd name="T11" fmla="*/ 378 h 453"/>
                <a:gd name="T12" fmla="*/ 182 w 259"/>
                <a:gd name="T13" fmla="*/ 93 h 453"/>
                <a:gd name="T14" fmla="*/ 174 w 259"/>
                <a:gd name="T15" fmla="*/ 63 h 453"/>
                <a:gd name="T16" fmla="*/ 185 w 259"/>
                <a:gd name="T17" fmla="*/ 56 h 453"/>
                <a:gd name="T18" fmla="*/ 185 w 259"/>
                <a:gd name="T19" fmla="*/ 33 h 453"/>
                <a:gd name="T20" fmla="*/ 185 w 259"/>
                <a:gd name="T21" fmla="*/ 0 h 453"/>
                <a:gd name="T22" fmla="*/ 230 w 259"/>
                <a:gd name="T23" fmla="*/ 33 h 453"/>
                <a:gd name="T24" fmla="*/ 245 w 259"/>
                <a:gd name="T25" fmla="*/ 33 h 453"/>
                <a:gd name="T26" fmla="*/ 256 w 259"/>
                <a:gd name="T27" fmla="*/ 48 h 453"/>
                <a:gd name="T28" fmla="*/ 230 w 259"/>
                <a:gd name="T29" fmla="*/ 67 h 453"/>
                <a:gd name="T30" fmla="*/ 200 w 259"/>
                <a:gd name="T31" fmla="*/ 67 h 453"/>
                <a:gd name="T32" fmla="*/ 189 w 259"/>
                <a:gd name="T33" fmla="*/ 78 h 453"/>
                <a:gd name="T34" fmla="*/ 185 w 259"/>
                <a:gd name="T35" fmla="*/ 96 h 453"/>
                <a:gd name="T36" fmla="*/ 182 w 259"/>
                <a:gd name="T37" fmla="*/ 171 h 453"/>
                <a:gd name="T38" fmla="*/ 60 w 259"/>
                <a:gd name="T39" fmla="*/ 278 h 453"/>
                <a:gd name="T40" fmla="*/ 52 w 259"/>
                <a:gd name="T41" fmla="*/ 286 h 453"/>
                <a:gd name="T42" fmla="*/ 52 w 259"/>
                <a:gd name="T43" fmla="*/ 293 h 453"/>
                <a:gd name="T44" fmla="*/ 74 w 259"/>
                <a:gd name="T45" fmla="*/ 300 h 453"/>
                <a:gd name="T46" fmla="*/ 71 w 259"/>
                <a:gd name="T47" fmla="*/ 289 h 453"/>
                <a:gd name="T48" fmla="*/ 130 w 259"/>
                <a:gd name="T49" fmla="*/ 252 h 453"/>
                <a:gd name="T50" fmla="*/ 122 w 259"/>
                <a:gd name="T51" fmla="*/ 282 h 453"/>
                <a:gd name="T52" fmla="*/ 145 w 259"/>
                <a:gd name="T53" fmla="*/ 260 h 453"/>
                <a:gd name="T54" fmla="*/ 115 w 259"/>
                <a:gd name="T55" fmla="*/ 263 h 453"/>
                <a:gd name="T56" fmla="*/ 115 w 259"/>
                <a:gd name="T57" fmla="*/ 282 h 453"/>
                <a:gd name="T58" fmla="*/ 97 w 259"/>
                <a:gd name="T59" fmla="*/ 330 h 453"/>
                <a:gd name="T60" fmla="*/ 93 w 259"/>
                <a:gd name="T61" fmla="*/ 312 h 453"/>
                <a:gd name="T62" fmla="*/ 100 w 259"/>
                <a:gd name="T63" fmla="*/ 282 h 453"/>
                <a:gd name="T64" fmla="*/ 89 w 259"/>
                <a:gd name="T65" fmla="*/ 271 h 453"/>
                <a:gd name="T66" fmla="*/ 104 w 259"/>
                <a:gd name="T67" fmla="*/ 252 h 453"/>
                <a:gd name="T68" fmla="*/ 134 w 259"/>
                <a:gd name="T69" fmla="*/ 249 h 453"/>
                <a:gd name="T70" fmla="*/ 148 w 259"/>
                <a:gd name="T71" fmla="*/ 260 h 453"/>
                <a:gd name="T72" fmla="*/ 171 w 259"/>
                <a:gd name="T73" fmla="*/ 252 h 453"/>
                <a:gd name="T74" fmla="*/ 171 w 259"/>
                <a:gd name="T75" fmla="*/ 241 h 453"/>
                <a:gd name="T76" fmla="*/ 185 w 259"/>
                <a:gd name="T77" fmla="*/ 241 h 453"/>
                <a:gd name="T78" fmla="*/ 208 w 259"/>
                <a:gd name="T79" fmla="*/ 237 h 453"/>
                <a:gd name="T80" fmla="*/ 219 w 259"/>
                <a:gd name="T81" fmla="*/ 226 h 453"/>
                <a:gd name="T82" fmla="*/ 226 w 259"/>
                <a:gd name="T83" fmla="*/ 211 h 453"/>
                <a:gd name="T84" fmla="*/ 230 w 259"/>
                <a:gd name="T85" fmla="*/ 163 h 453"/>
                <a:gd name="T86" fmla="*/ 226 w 259"/>
                <a:gd name="T87" fmla="*/ 137 h 453"/>
                <a:gd name="T88" fmla="*/ 204 w 259"/>
                <a:gd name="T89" fmla="*/ 93 h 453"/>
                <a:gd name="T90" fmla="*/ 204 w 259"/>
                <a:gd name="T91" fmla="*/ 100 h 453"/>
                <a:gd name="T92" fmla="*/ 189 w 259"/>
                <a:gd name="T93" fmla="*/ 100 h 453"/>
                <a:gd name="T94" fmla="*/ 185 w 259"/>
                <a:gd name="T95" fmla="*/ 126 h 453"/>
                <a:gd name="T96" fmla="*/ 185 w 259"/>
                <a:gd name="T97" fmla="*/ 178 h 453"/>
                <a:gd name="T98" fmla="*/ 163 w 259"/>
                <a:gd name="T99" fmla="*/ 189 h 453"/>
                <a:gd name="T100" fmla="*/ 152 w 259"/>
                <a:gd name="T101" fmla="*/ 211 h 453"/>
                <a:gd name="T102" fmla="*/ 145 w 259"/>
                <a:gd name="T103" fmla="*/ 226 h 453"/>
                <a:gd name="T104" fmla="*/ 111 w 259"/>
                <a:gd name="T105" fmla="*/ 230 h 453"/>
                <a:gd name="T106" fmla="*/ 78 w 259"/>
                <a:gd name="T107" fmla="*/ 256 h 453"/>
                <a:gd name="T108" fmla="*/ 63 w 259"/>
                <a:gd name="T109" fmla="*/ 278 h 453"/>
                <a:gd name="T110" fmla="*/ 67 w 259"/>
                <a:gd name="T111" fmla="*/ 289 h 453"/>
                <a:gd name="T112" fmla="*/ 71 w 259"/>
                <a:gd name="T113" fmla="*/ 282 h 453"/>
                <a:gd name="T114" fmla="*/ 78 w 259"/>
                <a:gd name="T115" fmla="*/ 308 h 453"/>
                <a:gd name="T116" fmla="*/ 89 w 259"/>
                <a:gd name="T117" fmla="*/ 308 h 4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59" h="453">
                  <a:moveTo>
                    <a:pt x="104" y="219"/>
                  </a:moveTo>
                  <a:lnTo>
                    <a:pt x="108" y="219"/>
                  </a:lnTo>
                  <a:lnTo>
                    <a:pt x="104" y="219"/>
                  </a:lnTo>
                  <a:lnTo>
                    <a:pt x="104" y="219"/>
                  </a:lnTo>
                  <a:lnTo>
                    <a:pt x="104" y="219"/>
                  </a:lnTo>
                  <a:lnTo>
                    <a:pt x="104" y="219"/>
                  </a:lnTo>
                  <a:close/>
                  <a:moveTo>
                    <a:pt x="108" y="219"/>
                  </a:moveTo>
                  <a:lnTo>
                    <a:pt x="108" y="215"/>
                  </a:lnTo>
                  <a:lnTo>
                    <a:pt x="108" y="215"/>
                  </a:lnTo>
                  <a:lnTo>
                    <a:pt x="111" y="215"/>
                  </a:lnTo>
                  <a:lnTo>
                    <a:pt x="111" y="215"/>
                  </a:lnTo>
                  <a:lnTo>
                    <a:pt x="108" y="219"/>
                  </a:lnTo>
                  <a:lnTo>
                    <a:pt x="108" y="219"/>
                  </a:lnTo>
                  <a:lnTo>
                    <a:pt x="108" y="219"/>
                  </a:lnTo>
                  <a:close/>
                  <a:moveTo>
                    <a:pt x="4" y="453"/>
                  </a:moveTo>
                  <a:lnTo>
                    <a:pt x="4" y="449"/>
                  </a:lnTo>
                  <a:lnTo>
                    <a:pt x="0" y="449"/>
                  </a:lnTo>
                  <a:lnTo>
                    <a:pt x="0" y="453"/>
                  </a:lnTo>
                  <a:lnTo>
                    <a:pt x="4" y="453"/>
                  </a:lnTo>
                  <a:lnTo>
                    <a:pt x="4" y="453"/>
                  </a:lnTo>
                  <a:lnTo>
                    <a:pt x="4" y="453"/>
                  </a:lnTo>
                  <a:close/>
                  <a:moveTo>
                    <a:pt x="8" y="449"/>
                  </a:moveTo>
                  <a:lnTo>
                    <a:pt x="8" y="445"/>
                  </a:lnTo>
                  <a:lnTo>
                    <a:pt x="11" y="449"/>
                  </a:lnTo>
                  <a:lnTo>
                    <a:pt x="8" y="453"/>
                  </a:lnTo>
                  <a:lnTo>
                    <a:pt x="8" y="449"/>
                  </a:lnTo>
                  <a:lnTo>
                    <a:pt x="8" y="449"/>
                  </a:lnTo>
                  <a:lnTo>
                    <a:pt x="8" y="449"/>
                  </a:lnTo>
                  <a:close/>
                  <a:moveTo>
                    <a:pt x="22" y="438"/>
                  </a:moveTo>
                  <a:lnTo>
                    <a:pt x="22" y="441"/>
                  </a:lnTo>
                  <a:lnTo>
                    <a:pt x="22" y="441"/>
                  </a:lnTo>
                  <a:lnTo>
                    <a:pt x="26" y="441"/>
                  </a:lnTo>
                  <a:lnTo>
                    <a:pt x="26" y="441"/>
                  </a:lnTo>
                  <a:lnTo>
                    <a:pt x="22" y="438"/>
                  </a:lnTo>
                  <a:lnTo>
                    <a:pt x="22" y="438"/>
                  </a:lnTo>
                  <a:close/>
                  <a:moveTo>
                    <a:pt x="60" y="412"/>
                  </a:moveTo>
                  <a:lnTo>
                    <a:pt x="56" y="408"/>
                  </a:lnTo>
                  <a:lnTo>
                    <a:pt x="60" y="408"/>
                  </a:lnTo>
                  <a:lnTo>
                    <a:pt x="60" y="404"/>
                  </a:lnTo>
                  <a:lnTo>
                    <a:pt x="60" y="404"/>
                  </a:lnTo>
                  <a:lnTo>
                    <a:pt x="63" y="401"/>
                  </a:lnTo>
                  <a:lnTo>
                    <a:pt x="63" y="401"/>
                  </a:lnTo>
                  <a:lnTo>
                    <a:pt x="67" y="401"/>
                  </a:lnTo>
                  <a:lnTo>
                    <a:pt x="63" y="404"/>
                  </a:lnTo>
                  <a:lnTo>
                    <a:pt x="63" y="408"/>
                  </a:lnTo>
                  <a:lnTo>
                    <a:pt x="60" y="408"/>
                  </a:lnTo>
                  <a:lnTo>
                    <a:pt x="60" y="412"/>
                  </a:lnTo>
                  <a:lnTo>
                    <a:pt x="60" y="412"/>
                  </a:lnTo>
                  <a:lnTo>
                    <a:pt x="60" y="412"/>
                  </a:lnTo>
                  <a:close/>
                  <a:moveTo>
                    <a:pt x="74" y="382"/>
                  </a:moveTo>
                  <a:lnTo>
                    <a:pt x="74" y="382"/>
                  </a:lnTo>
                  <a:lnTo>
                    <a:pt x="74" y="386"/>
                  </a:lnTo>
                  <a:lnTo>
                    <a:pt x="74" y="386"/>
                  </a:lnTo>
                  <a:lnTo>
                    <a:pt x="71" y="386"/>
                  </a:lnTo>
                  <a:lnTo>
                    <a:pt x="71" y="382"/>
                  </a:lnTo>
                  <a:lnTo>
                    <a:pt x="74" y="382"/>
                  </a:lnTo>
                  <a:lnTo>
                    <a:pt x="74" y="382"/>
                  </a:lnTo>
                  <a:close/>
                  <a:moveTo>
                    <a:pt x="78" y="378"/>
                  </a:moveTo>
                  <a:lnTo>
                    <a:pt x="78" y="375"/>
                  </a:lnTo>
                  <a:lnTo>
                    <a:pt x="74" y="375"/>
                  </a:lnTo>
                  <a:lnTo>
                    <a:pt x="74" y="375"/>
                  </a:lnTo>
                  <a:lnTo>
                    <a:pt x="74" y="375"/>
                  </a:lnTo>
                  <a:lnTo>
                    <a:pt x="78" y="371"/>
                  </a:lnTo>
                  <a:lnTo>
                    <a:pt x="78" y="371"/>
                  </a:lnTo>
                  <a:lnTo>
                    <a:pt x="82" y="371"/>
                  </a:lnTo>
                  <a:lnTo>
                    <a:pt x="82" y="371"/>
                  </a:lnTo>
                  <a:lnTo>
                    <a:pt x="82" y="371"/>
                  </a:lnTo>
                  <a:lnTo>
                    <a:pt x="85" y="371"/>
                  </a:lnTo>
                  <a:lnTo>
                    <a:pt x="82" y="371"/>
                  </a:lnTo>
                  <a:lnTo>
                    <a:pt x="82" y="375"/>
                  </a:lnTo>
                  <a:lnTo>
                    <a:pt x="82" y="375"/>
                  </a:lnTo>
                  <a:lnTo>
                    <a:pt x="78" y="378"/>
                  </a:lnTo>
                  <a:lnTo>
                    <a:pt x="78" y="378"/>
                  </a:lnTo>
                  <a:close/>
                  <a:moveTo>
                    <a:pt x="163" y="82"/>
                  </a:moveTo>
                  <a:lnTo>
                    <a:pt x="163" y="82"/>
                  </a:lnTo>
                  <a:lnTo>
                    <a:pt x="163" y="78"/>
                  </a:lnTo>
                  <a:lnTo>
                    <a:pt x="167" y="74"/>
                  </a:lnTo>
                  <a:lnTo>
                    <a:pt x="167" y="74"/>
                  </a:lnTo>
                  <a:lnTo>
                    <a:pt x="167" y="78"/>
                  </a:lnTo>
                  <a:lnTo>
                    <a:pt x="167" y="82"/>
                  </a:lnTo>
                  <a:lnTo>
                    <a:pt x="163" y="82"/>
                  </a:lnTo>
                  <a:lnTo>
                    <a:pt x="163" y="82"/>
                  </a:lnTo>
                  <a:close/>
                  <a:moveTo>
                    <a:pt x="185" y="96"/>
                  </a:moveTo>
                  <a:lnTo>
                    <a:pt x="182" y="93"/>
                  </a:lnTo>
                  <a:lnTo>
                    <a:pt x="182" y="93"/>
                  </a:lnTo>
                  <a:lnTo>
                    <a:pt x="182" y="93"/>
                  </a:lnTo>
                  <a:lnTo>
                    <a:pt x="182" y="85"/>
                  </a:lnTo>
                  <a:lnTo>
                    <a:pt x="178" y="82"/>
                  </a:lnTo>
                  <a:lnTo>
                    <a:pt x="174" y="78"/>
                  </a:lnTo>
                  <a:lnTo>
                    <a:pt x="174" y="78"/>
                  </a:lnTo>
                  <a:lnTo>
                    <a:pt x="171" y="78"/>
                  </a:lnTo>
                  <a:lnTo>
                    <a:pt x="171" y="74"/>
                  </a:lnTo>
                  <a:lnTo>
                    <a:pt x="171" y="71"/>
                  </a:lnTo>
                  <a:lnTo>
                    <a:pt x="171" y="67"/>
                  </a:lnTo>
                  <a:lnTo>
                    <a:pt x="171" y="67"/>
                  </a:lnTo>
                  <a:lnTo>
                    <a:pt x="174" y="63"/>
                  </a:lnTo>
                  <a:lnTo>
                    <a:pt x="174" y="63"/>
                  </a:lnTo>
                  <a:lnTo>
                    <a:pt x="174" y="63"/>
                  </a:lnTo>
                  <a:lnTo>
                    <a:pt x="178" y="59"/>
                  </a:lnTo>
                  <a:lnTo>
                    <a:pt x="178" y="59"/>
                  </a:lnTo>
                  <a:lnTo>
                    <a:pt x="178" y="56"/>
                  </a:lnTo>
                  <a:lnTo>
                    <a:pt x="174" y="56"/>
                  </a:lnTo>
                  <a:lnTo>
                    <a:pt x="174" y="56"/>
                  </a:lnTo>
                  <a:lnTo>
                    <a:pt x="174" y="56"/>
                  </a:lnTo>
                  <a:lnTo>
                    <a:pt x="174" y="52"/>
                  </a:lnTo>
                  <a:lnTo>
                    <a:pt x="178" y="52"/>
                  </a:lnTo>
                  <a:lnTo>
                    <a:pt x="182" y="52"/>
                  </a:lnTo>
                  <a:lnTo>
                    <a:pt x="185" y="56"/>
                  </a:lnTo>
                  <a:lnTo>
                    <a:pt x="189" y="52"/>
                  </a:lnTo>
                  <a:lnTo>
                    <a:pt x="189" y="52"/>
                  </a:lnTo>
                  <a:lnTo>
                    <a:pt x="189" y="48"/>
                  </a:lnTo>
                  <a:lnTo>
                    <a:pt x="189" y="48"/>
                  </a:lnTo>
                  <a:lnTo>
                    <a:pt x="189" y="48"/>
                  </a:lnTo>
                  <a:lnTo>
                    <a:pt x="185" y="45"/>
                  </a:lnTo>
                  <a:lnTo>
                    <a:pt x="185" y="45"/>
                  </a:lnTo>
                  <a:lnTo>
                    <a:pt x="185" y="41"/>
                  </a:lnTo>
                  <a:lnTo>
                    <a:pt x="185" y="37"/>
                  </a:lnTo>
                  <a:lnTo>
                    <a:pt x="189" y="37"/>
                  </a:lnTo>
                  <a:lnTo>
                    <a:pt x="189" y="37"/>
                  </a:lnTo>
                  <a:lnTo>
                    <a:pt x="185" y="33"/>
                  </a:lnTo>
                  <a:lnTo>
                    <a:pt x="185" y="30"/>
                  </a:lnTo>
                  <a:lnTo>
                    <a:pt x="185" y="26"/>
                  </a:lnTo>
                  <a:lnTo>
                    <a:pt x="185" y="22"/>
                  </a:lnTo>
                  <a:lnTo>
                    <a:pt x="185" y="19"/>
                  </a:lnTo>
                  <a:lnTo>
                    <a:pt x="178" y="11"/>
                  </a:lnTo>
                  <a:lnTo>
                    <a:pt x="178" y="7"/>
                  </a:lnTo>
                  <a:lnTo>
                    <a:pt x="178" y="4"/>
                  </a:lnTo>
                  <a:lnTo>
                    <a:pt x="178" y="4"/>
                  </a:lnTo>
                  <a:lnTo>
                    <a:pt x="178" y="4"/>
                  </a:lnTo>
                  <a:lnTo>
                    <a:pt x="182" y="0"/>
                  </a:lnTo>
                  <a:lnTo>
                    <a:pt x="182" y="0"/>
                  </a:lnTo>
                  <a:lnTo>
                    <a:pt x="185" y="0"/>
                  </a:lnTo>
                  <a:lnTo>
                    <a:pt x="185" y="4"/>
                  </a:lnTo>
                  <a:lnTo>
                    <a:pt x="189" y="7"/>
                  </a:lnTo>
                  <a:lnTo>
                    <a:pt x="197" y="7"/>
                  </a:lnTo>
                  <a:lnTo>
                    <a:pt x="197" y="11"/>
                  </a:lnTo>
                  <a:lnTo>
                    <a:pt x="204" y="19"/>
                  </a:lnTo>
                  <a:lnTo>
                    <a:pt x="208" y="22"/>
                  </a:lnTo>
                  <a:lnTo>
                    <a:pt x="211" y="22"/>
                  </a:lnTo>
                  <a:lnTo>
                    <a:pt x="211" y="22"/>
                  </a:lnTo>
                  <a:lnTo>
                    <a:pt x="215" y="26"/>
                  </a:lnTo>
                  <a:lnTo>
                    <a:pt x="222" y="30"/>
                  </a:lnTo>
                  <a:lnTo>
                    <a:pt x="226" y="30"/>
                  </a:lnTo>
                  <a:lnTo>
                    <a:pt x="230" y="33"/>
                  </a:lnTo>
                  <a:lnTo>
                    <a:pt x="230" y="30"/>
                  </a:lnTo>
                  <a:lnTo>
                    <a:pt x="234" y="33"/>
                  </a:lnTo>
                  <a:lnTo>
                    <a:pt x="237" y="30"/>
                  </a:lnTo>
                  <a:lnTo>
                    <a:pt x="241" y="30"/>
                  </a:lnTo>
                  <a:lnTo>
                    <a:pt x="245" y="26"/>
                  </a:lnTo>
                  <a:lnTo>
                    <a:pt x="245" y="22"/>
                  </a:lnTo>
                  <a:lnTo>
                    <a:pt x="245" y="22"/>
                  </a:lnTo>
                  <a:lnTo>
                    <a:pt x="245" y="22"/>
                  </a:lnTo>
                  <a:lnTo>
                    <a:pt x="245" y="26"/>
                  </a:lnTo>
                  <a:lnTo>
                    <a:pt x="245" y="30"/>
                  </a:lnTo>
                  <a:lnTo>
                    <a:pt x="245" y="33"/>
                  </a:lnTo>
                  <a:lnTo>
                    <a:pt x="245" y="33"/>
                  </a:lnTo>
                  <a:lnTo>
                    <a:pt x="248" y="37"/>
                  </a:lnTo>
                  <a:lnTo>
                    <a:pt x="252" y="41"/>
                  </a:lnTo>
                  <a:lnTo>
                    <a:pt x="252" y="41"/>
                  </a:lnTo>
                  <a:lnTo>
                    <a:pt x="252" y="45"/>
                  </a:lnTo>
                  <a:lnTo>
                    <a:pt x="256" y="45"/>
                  </a:lnTo>
                  <a:lnTo>
                    <a:pt x="256" y="41"/>
                  </a:lnTo>
                  <a:lnTo>
                    <a:pt x="259" y="41"/>
                  </a:lnTo>
                  <a:lnTo>
                    <a:pt x="259" y="41"/>
                  </a:lnTo>
                  <a:lnTo>
                    <a:pt x="259" y="41"/>
                  </a:lnTo>
                  <a:lnTo>
                    <a:pt x="259" y="41"/>
                  </a:lnTo>
                  <a:lnTo>
                    <a:pt x="259" y="45"/>
                  </a:lnTo>
                  <a:lnTo>
                    <a:pt x="256" y="48"/>
                  </a:lnTo>
                  <a:lnTo>
                    <a:pt x="252" y="48"/>
                  </a:lnTo>
                  <a:lnTo>
                    <a:pt x="252" y="52"/>
                  </a:lnTo>
                  <a:lnTo>
                    <a:pt x="252" y="52"/>
                  </a:lnTo>
                  <a:lnTo>
                    <a:pt x="248" y="52"/>
                  </a:lnTo>
                  <a:lnTo>
                    <a:pt x="248" y="52"/>
                  </a:lnTo>
                  <a:lnTo>
                    <a:pt x="245" y="52"/>
                  </a:lnTo>
                  <a:lnTo>
                    <a:pt x="245" y="56"/>
                  </a:lnTo>
                  <a:lnTo>
                    <a:pt x="241" y="56"/>
                  </a:lnTo>
                  <a:lnTo>
                    <a:pt x="237" y="52"/>
                  </a:lnTo>
                  <a:lnTo>
                    <a:pt x="237" y="56"/>
                  </a:lnTo>
                  <a:lnTo>
                    <a:pt x="230" y="59"/>
                  </a:lnTo>
                  <a:lnTo>
                    <a:pt x="230" y="67"/>
                  </a:lnTo>
                  <a:lnTo>
                    <a:pt x="230" y="71"/>
                  </a:lnTo>
                  <a:lnTo>
                    <a:pt x="230" y="74"/>
                  </a:lnTo>
                  <a:lnTo>
                    <a:pt x="230" y="78"/>
                  </a:lnTo>
                  <a:lnTo>
                    <a:pt x="230" y="78"/>
                  </a:lnTo>
                  <a:lnTo>
                    <a:pt x="226" y="78"/>
                  </a:lnTo>
                  <a:lnTo>
                    <a:pt x="226" y="74"/>
                  </a:lnTo>
                  <a:lnTo>
                    <a:pt x="219" y="74"/>
                  </a:lnTo>
                  <a:lnTo>
                    <a:pt x="215" y="71"/>
                  </a:lnTo>
                  <a:lnTo>
                    <a:pt x="211" y="67"/>
                  </a:lnTo>
                  <a:lnTo>
                    <a:pt x="208" y="67"/>
                  </a:lnTo>
                  <a:lnTo>
                    <a:pt x="204" y="67"/>
                  </a:lnTo>
                  <a:lnTo>
                    <a:pt x="200" y="67"/>
                  </a:lnTo>
                  <a:lnTo>
                    <a:pt x="200" y="63"/>
                  </a:lnTo>
                  <a:lnTo>
                    <a:pt x="197" y="63"/>
                  </a:lnTo>
                  <a:lnTo>
                    <a:pt x="193" y="67"/>
                  </a:lnTo>
                  <a:lnTo>
                    <a:pt x="189" y="71"/>
                  </a:lnTo>
                  <a:lnTo>
                    <a:pt x="189" y="71"/>
                  </a:lnTo>
                  <a:lnTo>
                    <a:pt x="185" y="67"/>
                  </a:lnTo>
                  <a:lnTo>
                    <a:pt x="182" y="67"/>
                  </a:lnTo>
                  <a:lnTo>
                    <a:pt x="182" y="71"/>
                  </a:lnTo>
                  <a:lnTo>
                    <a:pt x="182" y="74"/>
                  </a:lnTo>
                  <a:lnTo>
                    <a:pt x="182" y="74"/>
                  </a:lnTo>
                  <a:lnTo>
                    <a:pt x="185" y="78"/>
                  </a:lnTo>
                  <a:lnTo>
                    <a:pt x="189" y="78"/>
                  </a:lnTo>
                  <a:lnTo>
                    <a:pt x="193" y="82"/>
                  </a:lnTo>
                  <a:lnTo>
                    <a:pt x="197" y="82"/>
                  </a:lnTo>
                  <a:lnTo>
                    <a:pt x="200" y="82"/>
                  </a:lnTo>
                  <a:lnTo>
                    <a:pt x="200" y="82"/>
                  </a:lnTo>
                  <a:lnTo>
                    <a:pt x="197" y="85"/>
                  </a:lnTo>
                  <a:lnTo>
                    <a:pt x="197" y="89"/>
                  </a:lnTo>
                  <a:lnTo>
                    <a:pt x="197" y="85"/>
                  </a:lnTo>
                  <a:lnTo>
                    <a:pt x="189" y="85"/>
                  </a:lnTo>
                  <a:lnTo>
                    <a:pt x="189" y="89"/>
                  </a:lnTo>
                  <a:lnTo>
                    <a:pt x="189" y="89"/>
                  </a:lnTo>
                  <a:lnTo>
                    <a:pt x="189" y="93"/>
                  </a:lnTo>
                  <a:lnTo>
                    <a:pt x="185" y="96"/>
                  </a:lnTo>
                  <a:lnTo>
                    <a:pt x="185" y="96"/>
                  </a:lnTo>
                  <a:close/>
                  <a:moveTo>
                    <a:pt x="178" y="178"/>
                  </a:moveTo>
                  <a:lnTo>
                    <a:pt x="178" y="174"/>
                  </a:lnTo>
                  <a:lnTo>
                    <a:pt x="182" y="174"/>
                  </a:lnTo>
                  <a:lnTo>
                    <a:pt x="178" y="174"/>
                  </a:lnTo>
                  <a:lnTo>
                    <a:pt x="178" y="174"/>
                  </a:lnTo>
                  <a:lnTo>
                    <a:pt x="178" y="174"/>
                  </a:lnTo>
                  <a:lnTo>
                    <a:pt x="178" y="167"/>
                  </a:lnTo>
                  <a:lnTo>
                    <a:pt x="178" y="167"/>
                  </a:lnTo>
                  <a:lnTo>
                    <a:pt x="182" y="167"/>
                  </a:lnTo>
                  <a:lnTo>
                    <a:pt x="182" y="171"/>
                  </a:lnTo>
                  <a:lnTo>
                    <a:pt x="182" y="171"/>
                  </a:lnTo>
                  <a:lnTo>
                    <a:pt x="182" y="174"/>
                  </a:lnTo>
                  <a:lnTo>
                    <a:pt x="182" y="178"/>
                  </a:lnTo>
                  <a:lnTo>
                    <a:pt x="182" y="178"/>
                  </a:lnTo>
                  <a:lnTo>
                    <a:pt x="178" y="178"/>
                  </a:lnTo>
                  <a:lnTo>
                    <a:pt x="178" y="178"/>
                  </a:lnTo>
                  <a:close/>
                  <a:moveTo>
                    <a:pt x="60" y="278"/>
                  </a:moveTo>
                  <a:lnTo>
                    <a:pt x="60" y="282"/>
                  </a:lnTo>
                  <a:lnTo>
                    <a:pt x="60" y="278"/>
                  </a:lnTo>
                  <a:lnTo>
                    <a:pt x="60" y="278"/>
                  </a:lnTo>
                  <a:lnTo>
                    <a:pt x="60" y="278"/>
                  </a:lnTo>
                  <a:lnTo>
                    <a:pt x="60" y="278"/>
                  </a:lnTo>
                  <a:lnTo>
                    <a:pt x="60" y="278"/>
                  </a:lnTo>
                  <a:close/>
                  <a:moveTo>
                    <a:pt x="56" y="282"/>
                  </a:moveTo>
                  <a:lnTo>
                    <a:pt x="60" y="282"/>
                  </a:lnTo>
                  <a:lnTo>
                    <a:pt x="60" y="282"/>
                  </a:lnTo>
                  <a:lnTo>
                    <a:pt x="56" y="282"/>
                  </a:lnTo>
                  <a:lnTo>
                    <a:pt x="56" y="282"/>
                  </a:lnTo>
                  <a:close/>
                  <a:moveTo>
                    <a:pt x="56" y="282"/>
                  </a:moveTo>
                  <a:lnTo>
                    <a:pt x="56" y="282"/>
                  </a:lnTo>
                  <a:lnTo>
                    <a:pt x="56" y="282"/>
                  </a:lnTo>
                  <a:lnTo>
                    <a:pt x="56" y="282"/>
                  </a:lnTo>
                  <a:lnTo>
                    <a:pt x="56" y="282"/>
                  </a:lnTo>
                  <a:close/>
                  <a:moveTo>
                    <a:pt x="52" y="286"/>
                  </a:moveTo>
                  <a:lnTo>
                    <a:pt x="52" y="286"/>
                  </a:lnTo>
                  <a:lnTo>
                    <a:pt x="56" y="286"/>
                  </a:lnTo>
                  <a:lnTo>
                    <a:pt x="52" y="286"/>
                  </a:lnTo>
                  <a:lnTo>
                    <a:pt x="52" y="286"/>
                  </a:lnTo>
                  <a:close/>
                  <a:moveTo>
                    <a:pt x="52" y="293"/>
                  </a:moveTo>
                  <a:lnTo>
                    <a:pt x="48" y="289"/>
                  </a:lnTo>
                  <a:lnTo>
                    <a:pt x="48" y="286"/>
                  </a:lnTo>
                  <a:lnTo>
                    <a:pt x="52" y="286"/>
                  </a:lnTo>
                  <a:lnTo>
                    <a:pt x="52" y="289"/>
                  </a:lnTo>
                  <a:lnTo>
                    <a:pt x="52" y="289"/>
                  </a:lnTo>
                  <a:lnTo>
                    <a:pt x="56" y="289"/>
                  </a:lnTo>
                  <a:lnTo>
                    <a:pt x="52" y="293"/>
                  </a:lnTo>
                  <a:lnTo>
                    <a:pt x="52" y="293"/>
                  </a:lnTo>
                  <a:lnTo>
                    <a:pt x="52" y="293"/>
                  </a:lnTo>
                  <a:close/>
                  <a:moveTo>
                    <a:pt x="74" y="293"/>
                  </a:moveTo>
                  <a:lnTo>
                    <a:pt x="74" y="293"/>
                  </a:lnTo>
                  <a:lnTo>
                    <a:pt x="78" y="289"/>
                  </a:lnTo>
                  <a:lnTo>
                    <a:pt x="78" y="293"/>
                  </a:lnTo>
                  <a:lnTo>
                    <a:pt x="78" y="293"/>
                  </a:lnTo>
                  <a:lnTo>
                    <a:pt x="74" y="293"/>
                  </a:lnTo>
                  <a:lnTo>
                    <a:pt x="74" y="293"/>
                  </a:lnTo>
                  <a:close/>
                  <a:moveTo>
                    <a:pt x="74" y="297"/>
                  </a:moveTo>
                  <a:lnTo>
                    <a:pt x="74" y="297"/>
                  </a:lnTo>
                  <a:lnTo>
                    <a:pt x="74" y="297"/>
                  </a:lnTo>
                  <a:lnTo>
                    <a:pt x="74" y="300"/>
                  </a:lnTo>
                  <a:lnTo>
                    <a:pt x="74" y="297"/>
                  </a:lnTo>
                  <a:lnTo>
                    <a:pt x="74" y="297"/>
                  </a:lnTo>
                  <a:close/>
                  <a:moveTo>
                    <a:pt x="71" y="289"/>
                  </a:moveTo>
                  <a:lnTo>
                    <a:pt x="71" y="293"/>
                  </a:lnTo>
                  <a:lnTo>
                    <a:pt x="71" y="293"/>
                  </a:lnTo>
                  <a:lnTo>
                    <a:pt x="71" y="297"/>
                  </a:lnTo>
                  <a:lnTo>
                    <a:pt x="74" y="297"/>
                  </a:lnTo>
                  <a:lnTo>
                    <a:pt x="74" y="293"/>
                  </a:lnTo>
                  <a:lnTo>
                    <a:pt x="74" y="293"/>
                  </a:lnTo>
                  <a:lnTo>
                    <a:pt x="74" y="289"/>
                  </a:lnTo>
                  <a:lnTo>
                    <a:pt x="71" y="289"/>
                  </a:lnTo>
                  <a:lnTo>
                    <a:pt x="71" y="289"/>
                  </a:lnTo>
                  <a:close/>
                  <a:moveTo>
                    <a:pt x="141" y="256"/>
                  </a:moveTo>
                  <a:lnTo>
                    <a:pt x="141" y="252"/>
                  </a:lnTo>
                  <a:lnTo>
                    <a:pt x="141" y="249"/>
                  </a:lnTo>
                  <a:lnTo>
                    <a:pt x="141" y="249"/>
                  </a:lnTo>
                  <a:lnTo>
                    <a:pt x="145" y="249"/>
                  </a:lnTo>
                  <a:lnTo>
                    <a:pt x="145" y="249"/>
                  </a:lnTo>
                  <a:lnTo>
                    <a:pt x="145" y="252"/>
                  </a:lnTo>
                  <a:lnTo>
                    <a:pt x="145" y="252"/>
                  </a:lnTo>
                  <a:lnTo>
                    <a:pt x="145" y="256"/>
                  </a:lnTo>
                  <a:lnTo>
                    <a:pt x="141" y="256"/>
                  </a:lnTo>
                  <a:lnTo>
                    <a:pt x="141" y="256"/>
                  </a:lnTo>
                  <a:close/>
                  <a:moveTo>
                    <a:pt x="130" y="252"/>
                  </a:moveTo>
                  <a:lnTo>
                    <a:pt x="134" y="249"/>
                  </a:lnTo>
                  <a:lnTo>
                    <a:pt x="137" y="249"/>
                  </a:lnTo>
                  <a:lnTo>
                    <a:pt x="134" y="252"/>
                  </a:lnTo>
                  <a:lnTo>
                    <a:pt x="134" y="252"/>
                  </a:lnTo>
                  <a:lnTo>
                    <a:pt x="130" y="252"/>
                  </a:lnTo>
                  <a:lnTo>
                    <a:pt x="130" y="252"/>
                  </a:lnTo>
                  <a:close/>
                  <a:moveTo>
                    <a:pt x="115" y="282"/>
                  </a:moveTo>
                  <a:lnTo>
                    <a:pt x="119" y="282"/>
                  </a:lnTo>
                  <a:lnTo>
                    <a:pt x="119" y="282"/>
                  </a:lnTo>
                  <a:lnTo>
                    <a:pt x="119" y="282"/>
                  </a:lnTo>
                  <a:lnTo>
                    <a:pt x="122" y="282"/>
                  </a:lnTo>
                  <a:lnTo>
                    <a:pt x="122" y="282"/>
                  </a:lnTo>
                  <a:lnTo>
                    <a:pt x="119" y="278"/>
                  </a:lnTo>
                  <a:lnTo>
                    <a:pt x="119" y="275"/>
                  </a:lnTo>
                  <a:lnTo>
                    <a:pt x="122" y="271"/>
                  </a:lnTo>
                  <a:lnTo>
                    <a:pt x="126" y="271"/>
                  </a:lnTo>
                  <a:lnTo>
                    <a:pt x="126" y="267"/>
                  </a:lnTo>
                  <a:lnTo>
                    <a:pt x="130" y="267"/>
                  </a:lnTo>
                  <a:lnTo>
                    <a:pt x="134" y="271"/>
                  </a:lnTo>
                  <a:lnTo>
                    <a:pt x="137" y="271"/>
                  </a:lnTo>
                  <a:lnTo>
                    <a:pt x="137" y="271"/>
                  </a:lnTo>
                  <a:lnTo>
                    <a:pt x="141" y="267"/>
                  </a:lnTo>
                  <a:lnTo>
                    <a:pt x="145" y="263"/>
                  </a:lnTo>
                  <a:lnTo>
                    <a:pt x="145" y="260"/>
                  </a:lnTo>
                  <a:lnTo>
                    <a:pt x="141" y="260"/>
                  </a:lnTo>
                  <a:lnTo>
                    <a:pt x="141" y="260"/>
                  </a:lnTo>
                  <a:lnTo>
                    <a:pt x="137" y="256"/>
                  </a:lnTo>
                  <a:lnTo>
                    <a:pt x="137" y="256"/>
                  </a:lnTo>
                  <a:lnTo>
                    <a:pt x="134" y="256"/>
                  </a:lnTo>
                  <a:lnTo>
                    <a:pt x="130" y="252"/>
                  </a:lnTo>
                  <a:lnTo>
                    <a:pt x="126" y="256"/>
                  </a:lnTo>
                  <a:lnTo>
                    <a:pt x="126" y="260"/>
                  </a:lnTo>
                  <a:lnTo>
                    <a:pt x="122" y="260"/>
                  </a:lnTo>
                  <a:lnTo>
                    <a:pt x="119" y="263"/>
                  </a:lnTo>
                  <a:lnTo>
                    <a:pt x="119" y="263"/>
                  </a:lnTo>
                  <a:lnTo>
                    <a:pt x="115" y="263"/>
                  </a:lnTo>
                  <a:lnTo>
                    <a:pt x="115" y="260"/>
                  </a:lnTo>
                  <a:lnTo>
                    <a:pt x="111" y="260"/>
                  </a:lnTo>
                  <a:lnTo>
                    <a:pt x="108" y="263"/>
                  </a:lnTo>
                  <a:lnTo>
                    <a:pt x="108" y="267"/>
                  </a:lnTo>
                  <a:lnTo>
                    <a:pt x="104" y="267"/>
                  </a:lnTo>
                  <a:lnTo>
                    <a:pt x="104" y="271"/>
                  </a:lnTo>
                  <a:lnTo>
                    <a:pt x="111" y="271"/>
                  </a:lnTo>
                  <a:lnTo>
                    <a:pt x="111" y="275"/>
                  </a:lnTo>
                  <a:lnTo>
                    <a:pt x="111" y="275"/>
                  </a:lnTo>
                  <a:lnTo>
                    <a:pt x="111" y="278"/>
                  </a:lnTo>
                  <a:lnTo>
                    <a:pt x="111" y="282"/>
                  </a:lnTo>
                  <a:lnTo>
                    <a:pt x="115" y="282"/>
                  </a:lnTo>
                  <a:lnTo>
                    <a:pt x="115" y="282"/>
                  </a:lnTo>
                  <a:lnTo>
                    <a:pt x="115" y="282"/>
                  </a:lnTo>
                  <a:close/>
                  <a:moveTo>
                    <a:pt x="93" y="334"/>
                  </a:moveTo>
                  <a:lnTo>
                    <a:pt x="93" y="330"/>
                  </a:lnTo>
                  <a:lnTo>
                    <a:pt x="89" y="330"/>
                  </a:lnTo>
                  <a:lnTo>
                    <a:pt x="89" y="334"/>
                  </a:lnTo>
                  <a:lnTo>
                    <a:pt x="93" y="338"/>
                  </a:lnTo>
                  <a:lnTo>
                    <a:pt x="93" y="338"/>
                  </a:lnTo>
                  <a:lnTo>
                    <a:pt x="97" y="334"/>
                  </a:lnTo>
                  <a:lnTo>
                    <a:pt x="93" y="334"/>
                  </a:lnTo>
                  <a:lnTo>
                    <a:pt x="93" y="334"/>
                  </a:lnTo>
                  <a:close/>
                  <a:moveTo>
                    <a:pt x="97" y="330"/>
                  </a:moveTo>
                  <a:lnTo>
                    <a:pt x="97" y="326"/>
                  </a:lnTo>
                  <a:lnTo>
                    <a:pt x="97" y="323"/>
                  </a:lnTo>
                  <a:lnTo>
                    <a:pt x="100" y="326"/>
                  </a:lnTo>
                  <a:lnTo>
                    <a:pt x="100" y="326"/>
                  </a:lnTo>
                  <a:lnTo>
                    <a:pt x="97" y="330"/>
                  </a:lnTo>
                  <a:lnTo>
                    <a:pt x="97" y="330"/>
                  </a:lnTo>
                  <a:lnTo>
                    <a:pt x="97" y="330"/>
                  </a:lnTo>
                  <a:close/>
                  <a:moveTo>
                    <a:pt x="93" y="323"/>
                  </a:moveTo>
                  <a:lnTo>
                    <a:pt x="93" y="319"/>
                  </a:lnTo>
                  <a:lnTo>
                    <a:pt x="97" y="315"/>
                  </a:lnTo>
                  <a:lnTo>
                    <a:pt x="97" y="312"/>
                  </a:lnTo>
                  <a:lnTo>
                    <a:pt x="93" y="312"/>
                  </a:lnTo>
                  <a:lnTo>
                    <a:pt x="97" y="312"/>
                  </a:lnTo>
                  <a:lnTo>
                    <a:pt x="100" y="312"/>
                  </a:lnTo>
                  <a:lnTo>
                    <a:pt x="100" y="312"/>
                  </a:lnTo>
                  <a:lnTo>
                    <a:pt x="100" y="312"/>
                  </a:lnTo>
                  <a:lnTo>
                    <a:pt x="100" y="304"/>
                  </a:lnTo>
                  <a:lnTo>
                    <a:pt x="100" y="304"/>
                  </a:lnTo>
                  <a:lnTo>
                    <a:pt x="100" y="293"/>
                  </a:lnTo>
                  <a:lnTo>
                    <a:pt x="100" y="289"/>
                  </a:lnTo>
                  <a:lnTo>
                    <a:pt x="100" y="286"/>
                  </a:lnTo>
                  <a:lnTo>
                    <a:pt x="104" y="286"/>
                  </a:lnTo>
                  <a:lnTo>
                    <a:pt x="104" y="282"/>
                  </a:lnTo>
                  <a:lnTo>
                    <a:pt x="100" y="282"/>
                  </a:lnTo>
                  <a:lnTo>
                    <a:pt x="100" y="278"/>
                  </a:lnTo>
                  <a:lnTo>
                    <a:pt x="100" y="278"/>
                  </a:lnTo>
                  <a:lnTo>
                    <a:pt x="100" y="278"/>
                  </a:lnTo>
                  <a:lnTo>
                    <a:pt x="97" y="278"/>
                  </a:lnTo>
                  <a:lnTo>
                    <a:pt x="93" y="275"/>
                  </a:lnTo>
                  <a:lnTo>
                    <a:pt x="97" y="275"/>
                  </a:lnTo>
                  <a:lnTo>
                    <a:pt x="97" y="271"/>
                  </a:lnTo>
                  <a:lnTo>
                    <a:pt x="97" y="267"/>
                  </a:lnTo>
                  <a:lnTo>
                    <a:pt x="97" y="267"/>
                  </a:lnTo>
                  <a:lnTo>
                    <a:pt x="93" y="267"/>
                  </a:lnTo>
                  <a:lnTo>
                    <a:pt x="93" y="267"/>
                  </a:lnTo>
                  <a:lnTo>
                    <a:pt x="89" y="271"/>
                  </a:lnTo>
                  <a:lnTo>
                    <a:pt x="89" y="271"/>
                  </a:lnTo>
                  <a:lnTo>
                    <a:pt x="85" y="267"/>
                  </a:lnTo>
                  <a:lnTo>
                    <a:pt x="85" y="263"/>
                  </a:lnTo>
                  <a:lnTo>
                    <a:pt x="89" y="263"/>
                  </a:lnTo>
                  <a:lnTo>
                    <a:pt x="93" y="260"/>
                  </a:lnTo>
                  <a:lnTo>
                    <a:pt x="100" y="263"/>
                  </a:lnTo>
                  <a:lnTo>
                    <a:pt x="100" y="263"/>
                  </a:lnTo>
                  <a:lnTo>
                    <a:pt x="104" y="263"/>
                  </a:lnTo>
                  <a:lnTo>
                    <a:pt x="104" y="260"/>
                  </a:lnTo>
                  <a:lnTo>
                    <a:pt x="104" y="256"/>
                  </a:lnTo>
                  <a:lnTo>
                    <a:pt x="100" y="256"/>
                  </a:lnTo>
                  <a:lnTo>
                    <a:pt x="104" y="252"/>
                  </a:lnTo>
                  <a:lnTo>
                    <a:pt x="104" y="252"/>
                  </a:lnTo>
                  <a:lnTo>
                    <a:pt x="108" y="256"/>
                  </a:lnTo>
                  <a:lnTo>
                    <a:pt x="108" y="256"/>
                  </a:lnTo>
                  <a:lnTo>
                    <a:pt x="111" y="252"/>
                  </a:lnTo>
                  <a:lnTo>
                    <a:pt x="115" y="252"/>
                  </a:lnTo>
                  <a:lnTo>
                    <a:pt x="122" y="252"/>
                  </a:lnTo>
                  <a:lnTo>
                    <a:pt x="126" y="252"/>
                  </a:lnTo>
                  <a:lnTo>
                    <a:pt x="126" y="252"/>
                  </a:lnTo>
                  <a:lnTo>
                    <a:pt x="130" y="252"/>
                  </a:lnTo>
                  <a:lnTo>
                    <a:pt x="130" y="249"/>
                  </a:lnTo>
                  <a:lnTo>
                    <a:pt x="134" y="249"/>
                  </a:lnTo>
                  <a:lnTo>
                    <a:pt x="134" y="249"/>
                  </a:lnTo>
                  <a:lnTo>
                    <a:pt x="137" y="245"/>
                  </a:lnTo>
                  <a:lnTo>
                    <a:pt x="141" y="241"/>
                  </a:lnTo>
                  <a:lnTo>
                    <a:pt x="145" y="245"/>
                  </a:lnTo>
                  <a:lnTo>
                    <a:pt x="148" y="245"/>
                  </a:lnTo>
                  <a:lnTo>
                    <a:pt x="148" y="245"/>
                  </a:lnTo>
                  <a:lnTo>
                    <a:pt x="148" y="245"/>
                  </a:lnTo>
                  <a:lnTo>
                    <a:pt x="148" y="249"/>
                  </a:lnTo>
                  <a:lnTo>
                    <a:pt x="145" y="252"/>
                  </a:lnTo>
                  <a:lnTo>
                    <a:pt x="148" y="252"/>
                  </a:lnTo>
                  <a:lnTo>
                    <a:pt x="148" y="256"/>
                  </a:lnTo>
                  <a:lnTo>
                    <a:pt x="148" y="260"/>
                  </a:lnTo>
                  <a:lnTo>
                    <a:pt x="148" y="260"/>
                  </a:lnTo>
                  <a:lnTo>
                    <a:pt x="148" y="263"/>
                  </a:lnTo>
                  <a:lnTo>
                    <a:pt x="152" y="263"/>
                  </a:lnTo>
                  <a:lnTo>
                    <a:pt x="156" y="267"/>
                  </a:lnTo>
                  <a:lnTo>
                    <a:pt x="159" y="267"/>
                  </a:lnTo>
                  <a:lnTo>
                    <a:pt x="163" y="267"/>
                  </a:lnTo>
                  <a:lnTo>
                    <a:pt x="163" y="263"/>
                  </a:lnTo>
                  <a:lnTo>
                    <a:pt x="167" y="260"/>
                  </a:lnTo>
                  <a:lnTo>
                    <a:pt x="167" y="260"/>
                  </a:lnTo>
                  <a:lnTo>
                    <a:pt x="167" y="260"/>
                  </a:lnTo>
                  <a:lnTo>
                    <a:pt x="167" y="256"/>
                  </a:lnTo>
                  <a:lnTo>
                    <a:pt x="171" y="252"/>
                  </a:lnTo>
                  <a:lnTo>
                    <a:pt x="171" y="252"/>
                  </a:lnTo>
                  <a:lnTo>
                    <a:pt x="174" y="252"/>
                  </a:lnTo>
                  <a:lnTo>
                    <a:pt x="174" y="252"/>
                  </a:lnTo>
                  <a:lnTo>
                    <a:pt x="174" y="249"/>
                  </a:lnTo>
                  <a:lnTo>
                    <a:pt x="174" y="245"/>
                  </a:lnTo>
                  <a:lnTo>
                    <a:pt x="167" y="245"/>
                  </a:lnTo>
                  <a:lnTo>
                    <a:pt x="167" y="241"/>
                  </a:lnTo>
                  <a:lnTo>
                    <a:pt x="167" y="237"/>
                  </a:lnTo>
                  <a:lnTo>
                    <a:pt x="171" y="237"/>
                  </a:lnTo>
                  <a:lnTo>
                    <a:pt x="171" y="237"/>
                  </a:lnTo>
                  <a:lnTo>
                    <a:pt x="171" y="237"/>
                  </a:lnTo>
                  <a:lnTo>
                    <a:pt x="171" y="241"/>
                  </a:lnTo>
                  <a:lnTo>
                    <a:pt x="171" y="241"/>
                  </a:lnTo>
                  <a:lnTo>
                    <a:pt x="174" y="241"/>
                  </a:lnTo>
                  <a:lnTo>
                    <a:pt x="174" y="241"/>
                  </a:lnTo>
                  <a:lnTo>
                    <a:pt x="178" y="241"/>
                  </a:lnTo>
                  <a:lnTo>
                    <a:pt x="178" y="241"/>
                  </a:lnTo>
                  <a:lnTo>
                    <a:pt x="182" y="241"/>
                  </a:lnTo>
                  <a:lnTo>
                    <a:pt x="182" y="241"/>
                  </a:lnTo>
                  <a:lnTo>
                    <a:pt x="182" y="241"/>
                  </a:lnTo>
                  <a:lnTo>
                    <a:pt x="178" y="245"/>
                  </a:lnTo>
                  <a:lnTo>
                    <a:pt x="178" y="245"/>
                  </a:lnTo>
                  <a:lnTo>
                    <a:pt x="178" y="245"/>
                  </a:lnTo>
                  <a:lnTo>
                    <a:pt x="182" y="245"/>
                  </a:lnTo>
                  <a:lnTo>
                    <a:pt x="185" y="241"/>
                  </a:lnTo>
                  <a:lnTo>
                    <a:pt x="193" y="241"/>
                  </a:lnTo>
                  <a:lnTo>
                    <a:pt x="197" y="241"/>
                  </a:lnTo>
                  <a:lnTo>
                    <a:pt x="197" y="241"/>
                  </a:lnTo>
                  <a:lnTo>
                    <a:pt x="197" y="237"/>
                  </a:lnTo>
                  <a:lnTo>
                    <a:pt x="197" y="234"/>
                  </a:lnTo>
                  <a:lnTo>
                    <a:pt x="200" y="234"/>
                  </a:lnTo>
                  <a:lnTo>
                    <a:pt x="204" y="234"/>
                  </a:lnTo>
                  <a:lnTo>
                    <a:pt x="204" y="237"/>
                  </a:lnTo>
                  <a:lnTo>
                    <a:pt x="204" y="241"/>
                  </a:lnTo>
                  <a:lnTo>
                    <a:pt x="204" y="241"/>
                  </a:lnTo>
                  <a:lnTo>
                    <a:pt x="208" y="241"/>
                  </a:lnTo>
                  <a:lnTo>
                    <a:pt x="208" y="237"/>
                  </a:lnTo>
                  <a:lnTo>
                    <a:pt x="208" y="234"/>
                  </a:lnTo>
                  <a:lnTo>
                    <a:pt x="208" y="230"/>
                  </a:lnTo>
                  <a:lnTo>
                    <a:pt x="211" y="226"/>
                  </a:lnTo>
                  <a:lnTo>
                    <a:pt x="215" y="226"/>
                  </a:lnTo>
                  <a:lnTo>
                    <a:pt x="215" y="226"/>
                  </a:lnTo>
                  <a:lnTo>
                    <a:pt x="211" y="223"/>
                  </a:lnTo>
                  <a:lnTo>
                    <a:pt x="215" y="219"/>
                  </a:lnTo>
                  <a:lnTo>
                    <a:pt x="215" y="219"/>
                  </a:lnTo>
                  <a:lnTo>
                    <a:pt x="219" y="219"/>
                  </a:lnTo>
                  <a:lnTo>
                    <a:pt x="219" y="223"/>
                  </a:lnTo>
                  <a:lnTo>
                    <a:pt x="219" y="223"/>
                  </a:lnTo>
                  <a:lnTo>
                    <a:pt x="219" y="226"/>
                  </a:lnTo>
                  <a:lnTo>
                    <a:pt x="219" y="237"/>
                  </a:lnTo>
                  <a:lnTo>
                    <a:pt x="219" y="237"/>
                  </a:lnTo>
                  <a:lnTo>
                    <a:pt x="222" y="234"/>
                  </a:lnTo>
                  <a:lnTo>
                    <a:pt x="222" y="234"/>
                  </a:lnTo>
                  <a:lnTo>
                    <a:pt x="226" y="234"/>
                  </a:lnTo>
                  <a:lnTo>
                    <a:pt x="230" y="230"/>
                  </a:lnTo>
                  <a:lnTo>
                    <a:pt x="230" y="226"/>
                  </a:lnTo>
                  <a:lnTo>
                    <a:pt x="230" y="223"/>
                  </a:lnTo>
                  <a:lnTo>
                    <a:pt x="234" y="219"/>
                  </a:lnTo>
                  <a:lnTo>
                    <a:pt x="234" y="219"/>
                  </a:lnTo>
                  <a:lnTo>
                    <a:pt x="230" y="215"/>
                  </a:lnTo>
                  <a:lnTo>
                    <a:pt x="226" y="211"/>
                  </a:lnTo>
                  <a:lnTo>
                    <a:pt x="226" y="208"/>
                  </a:lnTo>
                  <a:lnTo>
                    <a:pt x="226" y="200"/>
                  </a:lnTo>
                  <a:lnTo>
                    <a:pt x="226" y="193"/>
                  </a:lnTo>
                  <a:lnTo>
                    <a:pt x="226" y="186"/>
                  </a:lnTo>
                  <a:lnTo>
                    <a:pt x="222" y="178"/>
                  </a:lnTo>
                  <a:lnTo>
                    <a:pt x="219" y="171"/>
                  </a:lnTo>
                  <a:lnTo>
                    <a:pt x="219" y="167"/>
                  </a:lnTo>
                  <a:lnTo>
                    <a:pt x="219" y="163"/>
                  </a:lnTo>
                  <a:lnTo>
                    <a:pt x="226" y="160"/>
                  </a:lnTo>
                  <a:lnTo>
                    <a:pt x="226" y="160"/>
                  </a:lnTo>
                  <a:lnTo>
                    <a:pt x="230" y="163"/>
                  </a:lnTo>
                  <a:lnTo>
                    <a:pt x="230" y="163"/>
                  </a:lnTo>
                  <a:lnTo>
                    <a:pt x="230" y="160"/>
                  </a:lnTo>
                  <a:lnTo>
                    <a:pt x="230" y="156"/>
                  </a:lnTo>
                  <a:lnTo>
                    <a:pt x="226" y="156"/>
                  </a:lnTo>
                  <a:lnTo>
                    <a:pt x="226" y="152"/>
                  </a:lnTo>
                  <a:lnTo>
                    <a:pt x="226" y="152"/>
                  </a:lnTo>
                  <a:lnTo>
                    <a:pt x="226" y="148"/>
                  </a:lnTo>
                  <a:lnTo>
                    <a:pt x="226" y="148"/>
                  </a:lnTo>
                  <a:lnTo>
                    <a:pt x="226" y="145"/>
                  </a:lnTo>
                  <a:lnTo>
                    <a:pt x="226" y="145"/>
                  </a:lnTo>
                  <a:lnTo>
                    <a:pt x="226" y="141"/>
                  </a:lnTo>
                  <a:lnTo>
                    <a:pt x="226" y="137"/>
                  </a:lnTo>
                  <a:lnTo>
                    <a:pt x="226" y="137"/>
                  </a:lnTo>
                  <a:lnTo>
                    <a:pt x="226" y="134"/>
                  </a:lnTo>
                  <a:lnTo>
                    <a:pt x="226" y="130"/>
                  </a:lnTo>
                  <a:lnTo>
                    <a:pt x="222" y="122"/>
                  </a:lnTo>
                  <a:lnTo>
                    <a:pt x="222" y="122"/>
                  </a:lnTo>
                  <a:lnTo>
                    <a:pt x="219" y="122"/>
                  </a:lnTo>
                  <a:lnTo>
                    <a:pt x="219" y="115"/>
                  </a:lnTo>
                  <a:lnTo>
                    <a:pt x="215" y="115"/>
                  </a:lnTo>
                  <a:lnTo>
                    <a:pt x="208" y="108"/>
                  </a:lnTo>
                  <a:lnTo>
                    <a:pt x="208" y="104"/>
                  </a:lnTo>
                  <a:lnTo>
                    <a:pt x="204" y="100"/>
                  </a:lnTo>
                  <a:lnTo>
                    <a:pt x="204" y="96"/>
                  </a:lnTo>
                  <a:lnTo>
                    <a:pt x="204" y="93"/>
                  </a:lnTo>
                  <a:lnTo>
                    <a:pt x="204" y="96"/>
                  </a:lnTo>
                  <a:lnTo>
                    <a:pt x="204" y="96"/>
                  </a:lnTo>
                  <a:lnTo>
                    <a:pt x="200" y="93"/>
                  </a:lnTo>
                  <a:lnTo>
                    <a:pt x="200" y="93"/>
                  </a:lnTo>
                  <a:lnTo>
                    <a:pt x="197" y="93"/>
                  </a:lnTo>
                  <a:lnTo>
                    <a:pt x="197" y="93"/>
                  </a:lnTo>
                  <a:lnTo>
                    <a:pt x="197" y="96"/>
                  </a:lnTo>
                  <a:lnTo>
                    <a:pt x="197" y="100"/>
                  </a:lnTo>
                  <a:lnTo>
                    <a:pt x="197" y="100"/>
                  </a:lnTo>
                  <a:lnTo>
                    <a:pt x="200" y="100"/>
                  </a:lnTo>
                  <a:lnTo>
                    <a:pt x="204" y="96"/>
                  </a:lnTo>
                  <a:lnTo>
                    <a:pt x="204" y="100"/>
                  </a:lnTo>
                  <a:lnTo>
                    <a:pt x="204" y="104"/>
                  </a:lnTo>
                  <a:lnTo>
                    <a:pt x="200" y="104"/>
                  </a:lnTo>
                  <a:lnTo>
                    <a:pt x="200" y="104"/>
                  </a:lnTo>
                  <a:lnTo>
                    <a:pt x="197" y="104"/>
                  </a:lnTo>
                  <a:lnTo>
                    <a:pt x="200" y="108"/>
                  </a:lnTo>
                  <a:lnTo>
                    <a:pt x="197" y="108"/>
                  </a:lnTo>
                  <a:lnTo>
                    <a:pt x="197" y="108"/>
                  </a:lnTo>
                  <a:lnTo>
                    <a:pt x="193" y="104"/>
                  </a:lnTo>
                  <a:lnTo>
                    <a:pt x="193" y="104"/>
                  </a:lnTo>
                  <a:lnTo>
                    <a:pt x="193" y="100"/>
                  </a:lnTo>
                  <a:lnTo>
                    <a:pt x="189" y="100"/>
                  </a:lnTo>
                  <a:lnTo>
                    <a:pt x="189" y="100"/>
                  </a:lnTo>
                  <a:lnTo>
                    <a:pt x="189" y="104"/>
                  </a:lnTo>
                  <a:lnTo>
                    <a:pt x="189" y="108"/>
                  </a:lnTo>
                  <a:lnTo>
                    <a:pt x="189" y="111"/>
                  </a:lnTo>
                  <a:lnTo>
                    <a:pt x="189" y="111"/>
                  </a:lnTo>
                  <a:lnTo>
                    <a:pt x="185" y="115"/>
                  </a:lnTo>
                  <a:lnTo>
                    <a:pt x="185" y="115"/>
                  </a:lnTo>
                  <a:lnTo>
                    <a:pt x="189" y="119"/>
                  </a:lnTo>
                  <a:lnTo>
                    <a:pt x="193" y="122"/>
                  </a:lnTo>
                  <a:lnTo>
                    <a:pt x="189" y="126"/>
                  </a:lnTo>
                  <a:lnTo>
                    <a:pt x="189" y="126"/>
                  </a:lnTo>
                  <a:lnTo>
                    <a:pt x="185" y="126"/>
                  </a:lnTo>
                  <a:lnTo>
                    <a:pt x="185" y="126"/>
                  </a:lnTo>
                  <a:lnTo>
                    <a:pt x="185" y="130"/>
                  </a:lnTo>
                  <a:lnTo>
                    <a:pt x="189" y="130"/>
                  </a:lnTo>
                  <a:lnTo>
                    <a:pt x="193" y="126"/>
                  </a:lnTo>
                  <a:lnTo>
                    <a:pt x="197" y="134"/>
                  </a:lnTo>
                  <a:lnTo>
                    <a:pt x="197" y="141"/>
                  </a:lnTo>
                  <a:lnTo>
                    <a:pt x="197" y="145"/>
                  </a:lnTo>
                  <a:lnTo>
                    <a:pt x="197" y="152"/>
                  </a:lnTo>
                  <a:lnTo>
                    <a:pt x="193" y="163"/>
                  </a:lnTo>
                  <a:lnTo>
                    <a:pt x="193" y="167"/>
                  </a:lnTo>
                  <a:lnTo>
                    <a:pt x="193" y="171"/>
                  </a:lnTo>
                  <a:lnTo>
                    <a:pt x="189" y="174"/>
                  </a:lnTo>
                  <a:lnTo>
                    <a:pt x="185" y="178"/>
                  </a:lnTo>
                  <a:lnTo>
                    <a:pt x="185" y="182"/>
                  </a:lnTo>
                  <a:lnTo>
                    <a:pt x="185" y="186"/>
                  </a:lnTo>
                  <a:lnTo>
                    <a:pt x="185" y="189"/>
                  </a:lnTo>
                  <a:lnTo>
                    <a:pt x="182" y="193"/>
                  </a:lnTo>
                  <a:lnTo>
                    <a:pt x="171" y="197"/>
                  </a:lnTo>
                  <a:lnTo>
                    <a:pt x="171" y="197"/>
                  </a:lnTo>
                  <a:lnTo>
                    <a:pt x="167" y="200"/>
                  </a:lnTo>
                  <a:lnTo>
                    <a:pt x="163" y="197"/>
                  </a:lnTo>
                  <a:lnTo>
                    <a:pt x="159" y="193"/>
                  </a:lnTo>
                  <a:lnTo>
                    <a:pt x="159" y="193"/>
                  </a:lnTo>
                  <a:lnTo>
                    <a:pt x="163" y="189"/>
                  </a:lnTo>
                  <a:lnTo>
                    <a:pt x="163" y="189"/>
                  </a:lnTo>
                  <a:lnTo>
                    <a:pt x="163" y="186"/>
                  </a:lnTo>
                  <a:lnTo>
                    <a:pt x="167" y="186"/>
                  </a:lnTo>
                  <a:lnTo>
                    <a:pt x="167" y="182"/>
                  </a:lnTo>
                  <a:lnTo>
                    <a:pt x="159" y="186"/>
                  </a:lnTo>
                  <a:lnTo>
                    <a:pt x="159" y="186"/>
                  </a:lnTo>
                  <a:lnTo>
                    <a:pt x="156" y="189"/>
                  </a:lnTo>
                  <a:lnTo>
                    <a:pt x="156" y="193"/>
                  </a:lnTo>
                  <a:lnTo>
                    <a:pt x="156" y="193"/>
                  </a:lnTo>
                  <a:lnTo>
                    <a:pt x="156" y="200"/>
                  </a:lnTo>
                  <a:lnTo>
                    <a:pt x="156" y="204"/>
                  </a:lnTo>
                  <a:lnTo>
                    <a:pt x="152" y="208"/>
                  </a:lnTo>
                  <a:lnTo>
                    <a:pt x="152" y="211"/>
                  </a:lnTo>
                  <a:lnTo>
                    <a:pt x="152" y="211"/>
                  </a:lnTo>
                  <a:lnTo>
                    <a:pt x="152" y="219"/>
                  </a:lnTo>
                  <a:lnTo>
                    <a:pt x="152" y="219"/>
                  </a:lnTo>
                  <a:lnTo>
                    <a:pt x="152" y="219"/>
                  </a:lnTo>
                  <a:lnTo>
                    <a:pt x="152" y="223"/>
                  </a:lnTo>
                  <a:lnTo>
                    <a:pt x="152" y="223"/>
                  </a:lnTo>
                  <a:lnTo>
                    <a:pt x="152" y="223"/>
                  </a:lnTo>
                  <a:lnTo>
                    <a:pt x="148" y="223"/>
                  </a:lnTo>
                  <a:lnTo>
                    <a:pt x="152" y="226"/>
                  </a:lnTo>
                  <a:lnTo>
                    <a:pt x="148" y="226"/>
                  </a:lnTo>
                  <a:lnTo>
                    <a:pt x="148" y="226"/>
                  </a:lnTo>
                  <a:lnTo>
                    <a:pt x="145" y="226"/>
                  </a:lnTo>
                  <a:lnTo>
                    <a:pt x="145" y="226"/>
                  </a:lnTo>
                  <a:lnTo>
                    <a:pt x="141" y="223"/>
                  </a:lnTo>
                  <a:lnTo>
                    <a:pt x="141" y="223"/>
                  </a:lnTo>
                  <a:lnTo>
                    <a:pt x="141" y="223"/>
                  </a:lnTo>
                  <a:lnTo>
                    <a:pt x="137" y="223"/>
                  </a:lnTo>
                  <a:lnTo>
                    <a:pt x="137" y="223"/>
                  </a:lnTo>
                  <a:lnTo>
                    <a:pt x="130" y="226"/>
                  </a:lnTo>
                  <a:lnTo>
                    <a:pt x="126" y="226"/>
                  </a:lnTo>
                  <a:lnTo>
                    <a:pt x="122" y="230"/>
                  </a:lnTo>
                  <a:lnTo>
                    <a:pt x="119" y="230"/>
                  </a:lnTo>
                  <a:lnTo>
                    <a:pt x="115" y="230"/>
                  </a:lnTo>
                  <a:lnTo>
                    <a:pt x="111" y="230"/>
                  </a:lnTo>
                  <a:lnTo>
                    <a:pt x="108" y="230"/>
                  </a:lnTo>
                  <a:lnTo>
                    <a:pt x="104" y="234"/>
                  </a:lnTo>
                  <a:lnTo>
                    <a:pt x="100" y="237"/>
                  </a:lnTo>
                  <a:lnTo>
                    <a:pt x="100" y="237"/>
                  </a:lnTo>
                  <a:lnTo>
                    <a:pt x="100" y="241"/>
                  </a:lnTo>
                  <a:lnTo>
                    <a:pt x="93" y="245"/>
                  </a:lnTo>
                  <a:lnTo>
                    <a:pt x="93" y="245"/>
                  </a:lnTo>
                  <a:lnTo>
                    <a:pt x="89" y="249"/>
                  </a:lnTo>
                  <a:lnTo>
                    <a:pt x="89" y="252"/>
                  </a:lnTo>
                  <a:lnTo>
                    <a:pt x="85" y="252"/>
                  </a:lnTo>
                  <a:lnTo>
                    <a:pt x="82" y="252"/>
                  </a:lnTo>
                  <a:lnTo>
                    <a:pt x="78" y="256"/>
                  </a:lnTo>
                  <a:lnTo>
                    <a:pt x="82" y="260"/>
                  </a:lnTo>
                  <a:lnTo>
                    <a:pt x="82" y="260"/>
                  </a:lnTo>
                  <a:lnTo>
                    <a:pt x="82" y="263"/>
                  </a:lnTo>
                  <a:lnTo>
                    <a:pt x="82" y="263"/>
                  </a:lnTo>
                  <a:lnTo>
                    <a:pt x="78" y="263"/>
                  </a:lnTo>
                  <a:lnTo>
                    <a:pt x="74" y="267"/>
                  </a:lnTo>
                  <a:lnTo>
                    <a:pt x="74" y="271"/>
                  </a:lnTo>
                  <a:lnTo>
                    <a:pt x="74" y="271"/>
                  </a:lnTo>
                  <a:lnTo>
                    <a:pt x="71" y="275"/>
                  </a:lnTo>
                  <a:lnTo>
                    <a:pt x="67" y="275"/>
                  </a:lnTo>
                  <a:lnTo>
                    <a:pt x="67" y="275"/>
                  </a:lnTo>
                  <a:lnTo>
                    <a:pt x="63" y="278"/>
                  </a:lnTo>
                  <a:lnTo>
                    <a:pt x="63" y="278"/>
                  </a:lnTo>
                  <a:lnTo>
                    <a:pt x="67" y="278"/>
                  </a:lnTo>
                  <a:lnTo>
                    <a:pt x="67" y="282"/>
                  </a:lnTo>
                  <a:lnTo>
                    <a:pt x="67" y="282"/>
                  </a:lnTo>
                  <a:lnTo>
                    <a:pt x="67" y="286"/>
                  </a:lnTo>
                  <a:lnTo>
                    <a:pt x="67" y="282"/>
                  </a:lnTo>
                  <a:lnTo>
                    <a:pt x="67" y="282"/>
                  </a:lnTo>
                  <a:lnTo>
                    <a:pt x="63" y="282"/>
                  </a:lnTo>
                  <a:lnTo>
                    <a:pt x="67" y="286"/>
                  </a:lnTo>
                  <a:lnTo>
                    <a:pt x="67" y="286"/>
                  </a:lnTo>
                  <a:lnTo>
                    <a:pt x="67" y="289"/>
                  </a:lnTo>
                  <a:lnTo>
                    <a:pt x="67" y="289"/>
                  </a:lnTo>
                  <a:lnTo>
                    <a:pt x="67" y="289"/>
                  </a:lnTo>
                  <a:lnTo>
                    <a:pt x="71" y="286"/>
                  </a:lnTo>
                  <a:lnTo>
                    <a:pt x="71" y="286"/>
                  </a:lnTo>
                  <a:lnTo>
                    <a:pt x="74" y="286"/>
                  </a:lnTo>
                  <a:lnTo>
                    <a:pt x="74" y="289"/>
                  </a:lnTo>
                  <a:lnTo>
                    <a:pt x="74" y="289"/>
                  </a:lnTo>
                  <a:lnTo>
                    <a:pt x="78" y="289"/>
                  </a:lnTo>
                  <a:lnTo>
                    <a:pt x="74" y="286"/>
                  </a:lnTo>
                  <a:lnTo>
                    <a:pt x="74" y="286"/>
                  </a:lnTo>
                  <a:lnTo>
                    <a:pt x="71" y="286"/>
                  </a:lnTo>
                  <a:lnTo>
                    <a:pt x="71" y="282"/>
                  </a:lnTo>
                  <a:lnTo>
                    <a:pt x="71" y="282"/>
                  </a:lnTo>
                  <a:lnTo>
                    <a:pt x="71" y="278"/>
                  </a:lnTo>
                  <a:lnTo>
                    <a:pt x="74" y="278"/>
                  </a:lnTo>
                  <a:lnTo>
                    <a:pt x="74" y="278"/>
                  </a:lnTo>
                  <a:lnTo>
                    <a:pt x="78" y="282"/>
                  </a:lnTo>
                  <a:lnTo>
                    <a:pt x="78" y="286"/>
                  </a:lnTo>
                  <a:lnTo>
                    <a:pt x="82" y="289"/>
                  </a:lnTo>
                  <a:lnTo>
                    <a:pt x="82" y="293"/>
                  </a:lnTo>
                  <a:lnTo>
                    <a:pt x="78" y="297"/>
                  </a:lnTo>
                  <a:lnTo>
                    <a:pt x="74" y="297"/>
                  </a:lnTo>
                  <a:lnTo>
                    <a:pt x="74" y="300"/>
                  </a:lnTo>
                  <a:lnTo>
                    <a:pt x="78" y="304"/>
                  </a:lnTo>
                  <a:lnTo>
                    <a:pt x="78" y="308"/>
                  </a:lnTo>
                  <a:lnTo>
                    <a:pt x="82" y="312"/>
                  </a:lnTo>
                  <a:lnTo>
                    <a:pt x="82" y="315"/>
                  </a:lnTo>
                  <a:lnTo>
                    <a:pt x="82" y="315"/>
                  </a:lnTo>
                  <a:lnTo>
                    <a:pt x="82" y="319"/>
                  </a:lnTo>
                  <a:lnTo>
                    <a:pt x="85" y="319"/>
                  </a:lnTo>
                  <a:lnTo>
                    <a:pt x="89" y="319"/>
                  </a:lnTo>
                  <a:lnTo>
                    <a:pt x="89" y="319"/>
                  </a:lnTo>
                  <a:lnTo>
                    <a:pt x="89" y="315"/>
                  </a:lnTo>
                  <a:lnTo>
                    <a:pt x="85" y="312"/>
                  </a:lnTo>
                  <a:lnTo>
                    <a:pt x="85" y="308"/>
                  </a:lnTo>
                  <a:lnTo>
                    <a:pt x="89" y="308"/>
                  </a:lnTo>
                  <a:lnTo>
                    <a:pt x="89" y="308"/>
                  </a:lnTo>
                  <a:lnTo>
                    <a:pt x="89" y="308"/>
                  </a:lnTo>
                  <a:lnTo>
                    <a:pt x="89" y="312"/>
                  </a:lnTo>
                  <a:lnTo>
                    <a:pt x="89" y="312"/>
                  </a:lnTo>
                  <a:lnTo>
                    <a:pt x="93" y="319"/>
                  </a:lnTo>
                  <a:lnTo>
                    <a:pt x="93" y="319"/>
                  </a:lnTo>
                  <a:lnTo>
                    <a:pt x="93" y="32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 name="Freeform 13"/>
            <p:cNvSpPr>
              <a:spLocks noEditPoints="1"/>
            </p:cNvSpPr>
            <p:nvPr/>
          </p:nvSpPr>
          <p:spPr bwMode="auto">
            <a:xfrm>
              <a:off x="8541863" y="3117487"/>
              <a:ext cx="132563" cy="186793"/>
            </a:xfrm>
            <a:custGeom>
              <a:avLst/>
              <a:gdLst>
                <a:gd name="T0" fmla="*/ 48 w 74"/>
                <a:gd name="T1" fmla="*/ 78 h 107"/>
                <a:gd name="T2" fmla="*/ 44 w 74"/>
                <a:gd name="T3" fmla="*/ 78 h 107"/>
                <a:gd name="T4" fmla="*/ 44 w 74"/>
                <a:gd name="T5" fmla="*/ 78 h 107"/>
                <a:gd name="T6" fmla="*/ 18 w 74"/>
                <a:gd name="T7" fmla="*/ 85 h 107"/>
                <a:gd name="T8" fmla="*/ 22 w 74"/>
                <a:gd name="T9" fmla="*/ 85 h 107"/>
                <a:gd name="T10" fmla="*/ 22 w 74"/>
                <a:gd name="T11" fmla="*/ 85 h 107"/>
                <a:gd name="T12" fmla="*/ 22 w 74"/>
                <a:gd name="T13" fmla="*/ 89 h 107"/>
                <a:gd name="T14" fmla="*/ 22 w 74"/>
                <a:gd name="T15" fmla="*/ 89 h 107"/>
                <a:gd name="T16" fmla="*/ 55 w 74"/>
                <a:gd name="T17" fmla="*/ 74 h 107"/>
                <a:gd name="T18" fmla="*/ 59 w 74"/>
                <a:gd name="T19" fmla="*/ 78 h 107"/>
                <a:gd name="T20" fmla="*/ 59 w 74"/>
                <a:gd name="T21" fmla="*/ 78 h 107"/>
                <a:gd name="T22" fmla="*/ 59 w 74"/>
                <a:gd name="T23" fmla="*/ 74 h 107"/>
                <a:gd name="T24" fmla="*/ 70 w 74"/>
                <a:gd name="T25" fmla="*/ 92 h 107"/>
                <a:gd name="T26" fmla="*/ 70 w 74"/>
                <a:gd name="T27" fmla="*/ 89 h 107"/>
                <a:gd name="T28" fmla="*/ 74 w 74"/>
                <a:gd name="T29" fmla="*/ 92 h 107"/>
                <a:gd name="T30" fmla="*/ 70 w 74"/>
                <a:gd name="T31" fmla="*/ 92 h 107"/>
                <a:gd name="T32" fmla="*/ 74 w 74"/>
                <a:gd name="T33" fmla="*/ 85 h 107"/>
                <a:gd name="T34" fmla="*/ 70 w 74"/>
                <a:gd name="T35" fmla="*/ 85 h 107"/>
                <a:gd name="T36" fmla="*/ 70 w 74"/>
                <a:gd name="T37" fmla="*/ 81 h 107"/>
                <a:gd name="T38" fmla="*/ 74 w 74"/>
                <a:gd name="T39" fmla="*/ 81 h 107"/>
                <a:gd name="T40" fmla="*/ 74 w 74"/>
                <a:gd name="T41" fmla="*/ 85 h 107"/>
                <a:gd name="T42" fmla="*/ 26 w 74"/>
                <a:gd name="T43" fmla="*/ 107 h 107"/>
                <a:gd name="T44" fmla="*/ 26 w 74"/>
                <a:gd name="T45" fmla="*/ 104 h 107"/>
                <a:gd name="T46" fmla="*/ 37 w 74"/>
                <a:gd name="T47" fmla="*/ 104 h 107"/>
                <a:gd name="T48" fmla="*/ 33 w 74"/>
                <a:gd name="T49" fmla="*/ 107 h 107"/>
                <a:gd name="T50" fmla="*/ 26 w 74"/>
                <a:gd name="T51" fmla="*/ 107 h 107"/>
                <a:gd name="T52" fmla="*/ 0 w 74"/>
                <a:gd name="T53" fmla="*/ 18 h 107"/>
                <a:gd name="T54" fmla="*/ 3 w 74"/>
                <a:gd name="T55" fmla="*/ 18 h 107"/>
                <a:gd name="T56" fmla="*/ 3 w 74"/>
                <a:gd name="T57" fmla="*/ 18 h 107"/>
                <a:gd name="T58" fmla="*/ 15 w 74"/>
                <a:gd name="T59" fmla="*/ 29 h 107"/>
                <a:gd name="T60" fmla="*/ 18 w 74"/>
                <a:gd name="T61" fmla="*/ 33 h 107"/>
                <a:gd name="T62" fmla="*/ 22 w 74"/>
                <a:gd name="T63" fmla="*/ 37 h 107"/>
                <a:gd name="T64" fmla="*/ 15 w 74"/>
                <a:gd name="T65" fmla="*/ 33 h 107"/>
                <a:gd name="T66" fmla="*/ 11 w 74"/>
                <a:gd name="T67" fmla="*/ 37 h 107"/>
                <a:gd name="T68" fmla="*/ 15 w 74"/>
                <a:gd name="T69" fmla="*/ 44 h 107"/>
                <a:gd name="T70" fmla="*/ 18 w 74"/>
                <a:gd name="T71" fmla="*/ 44 h 107"/>
                <a:gd name="T72" fmla="*/ 18 w 74"/>
                <a:gd name="T73" fmla="*/ 52 h 107"/>
                <a:gd name="T74" fmla="*/ 22 w 74"/>
                <a:gd name="T75" fmla="*/ 59 h 107"/>
                <a:gd name="T76" fmla="*/ 18 w 74"/>
                <a:gd name="T77" fmla="*/ 63 h 107"/>
                <a:gd name="T78" fmla="*/ 22 w 74"/>
                <a:gd name="T79" fmla="*/ 66 h 107"/>
                <a:gd name="T80" fmla="*/ 18 w 74"/>
                <a:gd name="T81" fmla="*/ 70 h 107"/>
                <a:gd name="T82" fmla="*/ 18 w 74"/>
                <a:gd name="T83" fmla="*/ 74 h 107"/>
                <a:gd name="T84" fmla="*/ 26 w 74"/>
                <a:gd name="T85" fmla="*/ 81 h 107"/>
                <a:gd name="T86" fmla="*/ 26 w 74"/>
                <a:gd name="T87" fmla="*/ 85 h 107"/>
                <a:gd name="T88" fmla="*/ 29 w 74"/>
                <a:gd name="T89" fmla="*/ 85 h 107"/>
                <a:gd name="T90" fmla="*/ 29 w 74"/>
                <a:gd name="T91" fmla="*/ 85 h 107"/>
                <a:gd name="T92" fmla="*/ 40 w 74"/>
                <a:gd name="T93" fmla="*/ 74 h 107"/>
                <a:gd name="T94" fmla="*/ 44 w 74"/>
                <a:gd name="T95" fmla="*/ 78 h 107"/>
                <a:gd name="T96" fmla="*/ 48 w 74"/>
                <a:gd name="T97" fmla="*/ 74 h 107"/>
                <a:gd name="T98" fmla="*/ 52 w 74"/>
                <a:gd name="T99" fmla="*/ 74 h 107"/>
                <a:gd name="T100" fmla="*/ 55 w 74"/>
                <a:gd name="T101" fmla="*/ 74 h 107"/>
                <a:gd name="T102" fmla="*/ 59 w 74"/>
                <a:gd name="T103" fmla="*/ 70 h 107"/>
                <a:gd name="T104" fmla="*/ 66 w 74"/>
                <a:gd name="T105" fmla="*/ 66 h 107"/>
                <a:gd name="T106" fmla="*/ 66 w 74"/>
                <a:gd name="T107" fmla="*/ 63 h 107"/>
                <a:gd name="T108" fmla="*/ 66 w 74"/>
                <a:gd name="T109" fmla="*/ 52 h 107"/>
                <a:gd name="T110" fmla="*/ 63 w 74"/>
                <a:gd name="T111" fmla="*/ 48 h 107"/>
                <a:gd name="T112" fmla="*/ 59 w 74"/>
                <a:gd name="T113" fmla="*/ 37 h 107"/>
                <a:gd name="T114" fmla="*/ 48 w 74"/>
                <a:gd name="T115" fmla="*/ 18 h 107"/>
                <a:gd name="T116" fmla="*/ 33 w 74"/>
                <a:gd name="T117" fmla="*/ 0 h 107"/>
                <a:gd name="T118" fmla="*/ 18 w 74"/>
                <a:gd name="T119" fmla="*/ 3 h 107"/>
                <a:gd name="T120" fmla="*/ 3 w 74"/>
                <a:gd name="T121" fmla="*/ 11 h 107"/>
                <a:gd name="T122" fmla="*/ 0 w 74"/>
                <a:gd name="T123" fmla="*/ 18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74" h="107">
                  <a:moveTo>
                    <a:pt x="44" y="78"/>
                  </a:moveTo>
                  <a:lnTo>
                    <a:pt x="48" y="78"/>
                  </a:lnTo>
                  <a:lnTo>
                    <a:pt x="48" y="78"/>
                  </a:lnTo>
                  <a:lnTo>
                    <a:pt x="44" y="78"/>
                  </a:lnTo>
                  <a:lnTo>
                    <a:pt x="44" y="78"/>
                  </a:lnTo>
                  <a:lnTo>
                    <a:pt x="44" y="78"/>
                  </a:lnTo>
                  <a:close/>
                  <a:moveTo>
                    <a:pt x="22" y="89"/>
                  </a:moveTo>
                  <a:lnTo>
                    <a:pt x="18" y="85"/>
                  </a:lnTo>
                  <a:lnTo>
                    <a:pt x="22" y="85"/>
                  </a:lnTo>
                  <a:lnTo>
                    <a:pt x="22" y="85"/>
                  </a:lnTo>
                  <a:lnTo>
                    <a:pt x="22" y="85"/>
                  </a:lnTo>
                  <a:lnTo>
                    <a:pt x="22" y="85"/>
                  </a:lnTo>
                  <a:lnTo>
                    <a:pt x="22" y="89"/>
                  </a:lnTo>
                  <a:lnTo>
                    <a:pt x="22" y="89"/>
                  </a:lnTo>
                  <a:lnTo>
                    <a:pt x="22" y="89"/>
                  </a:lnTo>
                  <a:lnTo>
                    <a:pt x="22" y="89"/>
                  </a:lnTo>
                  <a:close/>
                  <a:moveTo>
                    <a:pt x="59" y="74"/>
                  </a:moveTo>
                  <a:lnTo>
                    <a:pt x="55" y="74"/>
                  </a:lnTo>
                  <a:lnTo>
                    <a:pt x="55" y="78"/>
                  </a:lnTo>
                  <a:lnTo>
                    <a:pt x="59" y="78"/>
                  </a:lnTo>
                  <a:lnTo>
                    <a:pt x="59" y="78"/>
                  </a:lnTo>
                  <a:lnTo>
                    <a:pt x="59" y="78"/>
                  </a:lnTo>
                  <a:lnTo>
                    <a:pt x="59" y="74"/>
                  </a:lnTo>
                  <a:lnTo>
                    <a:pt x="59" y="74"/>
                  </a:lnTo>
                  <a:lnTo>
                    <a:pt x="59" y="74"/>
                  </a:lnTo>
                  <a:close/>
                  <a:moveTo>
                    <a:pt x="70" y="92"/>
                  </a:moveTo>
                  <a:lnTo>
                    <a:pt x="70" y="89"/>
                  </a:lnTo>
                  <a:lnTo>
                    <a:pt x="70" y="89"/>
                  </a:lnTo>
                  <a:lnTo>
                    <a:pt x="74" y="89"/>
                  </a:lnTo>
                  <a:lnTo>
                    <a:pt x="74" y="92"/>
                  </a:lnTo>
                  <a:lnTo>
                    <a:pt x="70" y="92"/>
                  </a:lnTo>
                  <a:lnTo>
                    <a:pt x="70" y="92"/>
                  </a:lnTo>
                  <a:lnTo>
                    <a:pt x="70" y="92"/>
                  </a:lnTo>
                  <a:close/>
                  <a:moveTo>
                    <a:pt x="74" y="85"/>
                  </a:moveTo>
                  <a:lnTo>
                    <a:pt x="70" y="89"/>
                  </a:lnTo>
                  <a:lnTo>
                    <a:pt x="70" y="85"/>
                  </a:lnTo>
                  <a:lnTo>
                    <a:pt x="70" y="81"/>
                  </a:lnTo>
                  <a:lnTo>
                    <a:pt x="70" y="81"/>
                  </a:lnTo>
                  <a:lnTo>
                    <a:pt x="74" y="81"/>
                  </a:lnTo>
                  <a:lnTo>
                    <a:pt x="74" y="81"/>
                  </a:lnTo>
                  <a:lnTo>
                    <a:pt x="74" y="81"/>
                  </a:lnTo>
                  <a:lnTo>
                    <a:pt x="74" y="85"/>
                  </a:lnTo>
                  <a:lnTo>
                    <a:pt x="74" y="85"/>
                  </a:lnTo>
                  <a:close/>
                  <a:moveTo>
                    <a:pt x="26" y="107"/>
                  </a:moveTo>
                  <a:lnTo>
                    <a:pt x="26" y="107"/>
                  </a:lnTo>
                  <a:lnTo>
                    <a:pt x="26" y="104"/>
                  </a:lnTo>
                  <a:lnTo>
                    <a:pt x="33" y="100"/>
                  </a:lnTo>
                  <a:lnTo>
                    <a:pt x="37" y="104"/>
                  </a:lnTo>
                  <a:lnTo>
                    <a:pt x="37" y="104"/>
                  </a:lnTo>
                  <a:lnTo>
                    <a:pt x="33" y="107"/>
                  </a:lnTo>
                  <a:lnTo>
                    <a:pt x="29" y="107"/>
                  </a:lnTo>
                  <a:lnTo>
                    <a:pt x="26" y="107"/>
                  </a:lnTo>
                  <a:lnTo>
                    <a:pt x="26" y="107"/>
                  </a:lnTo>
                  <a:close/>
                  <a:moveTo>
                    <a:pt x="0" y="18"/>
                  </a:moveTo>
                  <a:lnTo>
                    <a:pt x="0" y="18"/>
                  </a:lnTo>
                  <a:lnTo>
                    <a:pt x="3" y="18"/>
                  </a:lnTo>
                  <a:lnTo>
                    <a:pt x="7" y="18"/>
                  </a:lnTo>
                  <a:lnTo>
                    <a:pt x="3" y="18"/>
                  </a:lnTo>
                  <a:lnTo>
                    <a:pt x="11" y="26"/>
                  </a:lnTo>
                  <a:lnTo>
                    <a:pt x="15" y="29"/>
                  </a:lnTo>
                  <a:lnTo>
                    <a:pt x="18" y="29"/>
                  </a:lnTo>
                  <a:lnTo>
                    <a:pt x="18" y="33"/>
                  </a:lnTo>
                  <a:lnTo>
                    <a:pt x="18" y="33"/>
                  </a:lnTo>
                  <a:lnTo>
                    <a:pt x="22" y="37"/>
                  </a:lnTo>
                  <a:lnTo>
                    <a:pt x="15" y="37"/>
                  </a:lnTo>
                  <a:lnTo>
                    <a:pt x="15" y="33"/>
                  </a:lnTo>
                  <a:lnTo>
                    <a:pt x="11" y="37"/>
                  </a:lnTo>
                  <a:lnTo>
                    <a:pt x="11" y="37"/>
                  </a:lnTo>
                  <a:lnTo>
                    <a:pt x="7" y="40"/>
                  </a:lnTo>
                  <a:lnTo>
                    <a:pt x="15" y="44"/>
                  </a:lnTo>
                  <a:lnTo>
                    <a:pt x="15" y="44"/>
                  </a:lnTo>
                  <a:lnTo>
                    <a:pt x="18" y="44"/>
                  </a:lnTo>
                  <a:lnTo>
                    <a:pt x="18" y="52"/>
                  </a:lnTo>
                  <a:lnTo>
                    <a:pt x="18" y="52"/>
                  </a:lnTo>
                  <a:lnTo>
                    <a:pt x="22" y="52"/>
                  </a:lnTo>
                  <a:lnTo>
                    <a:pt x="22" y="59"/>
                  </a:lnTo>
                  <a:lnTo>
                    <a:pt x="18" y="59"/>
                  </a:lnTo>
                  <a:lnTo>
                    <a:pt x="18" y="63"/>
                  </a:lnTo>
                  <a:lnTo>
                    <a:pt x="22" y="63"/>
                  </a:lnTo>
                  <a:lnTo>
                    <a:pt x="22" y="66"/>
                  </a:lnTo>
                  <a:lnTo>
                    <a:pt x="18" y="66"/>
                  </a:lnTo>
                  <a:lnTo>
                    <a:pt x="18" y="70"/>
                  </a:lnTo>
                  <a:lnTo>
                    <a:pt x="22" y="74"/>
                  </a:lnTo>
                  <a:lnTo>
                    <a:pt x="18" y="74"/>
                  </a:lnTo>
                  <a:lnTo>
                    <a:pt x="22" y="81"/>
                  </a:lnTo>
                  <a:lnTo>
                    <a:pt x="26" y="81"/>
                  </a:lnTo>
                  <a:lnTo>
                    <a:pt x="26" y="85"/>
                  </a:lnTo>
                  <a:lnTo>
                    <a:pt x="26" y="85"/>
                  </a:lnTo>
                  <a:lnTo>
                    <a:pt x="26" y="89"/>
                  </a:lnTo>
                  <a:lnTo>
                    <a:pt x="29" y="85"/>
                  </a:lnTo>
                  <a:lnTo>
                    <a:pt x="29" y="81"/>
                  </a:lnTo>
                  <a:lnTo>
                    <a:pt x="29" y="85"/>
                  </a:lnTo>
                  <a:lnTo>
                    <a:pt x="33" y="81"/>
                  </a:lnTo>
                  <a:lnTo>
                    <a:pt x="40" y="74"/>
                  </a:lnTo>
                  <a:lnTo>
                    <a:pt x="44" y="74"/>
                  </a:lnTo>
                  <a:lnTo>
                    <a:pt x="44" y="78"/>
                  </a:lnTo>
                  <a:lnTo>
                    <a:pt x="44" y="74"/>
                  </a:lnTo>
                  <a:lnTo>
                    <a:pt x="48" y="74"/>
                  </a:lnTo>
                  <a:lnTo>
                    <a:pt x="48" y="78"/>
                  </a:lnTo>
                  <a:lnTo>
                    <a:pt x="52" y="74"/>
                  </a:lnTo>
                  <a:lnTo>
                    <a:pt x="55" y="78"/>
                  </a:lnTo>
                  <a:lnTo>
                    <a:pt x="55" y="74"/>
                  </a:lnTo>
                  <a:lnTo>
                    <a:pt x="55" y="74"/>
                  </a:lnTo>
                  <a:lnTo>
                    <a:pt x="59" y="70"/>
                  </a:lnTo>
                  <a:lnTo>
                    <a:pt x="63" y="70"/>
                  </a:lnTo>
                  <a:lnTo>
                    <a:pt x="66" y="66"/>
                  </a:lnTo>
                  <a:lnTo>
                    <a:pt x="66" y="63"/>
                  </a:lnTo>
                  <a:lnTo>
                    <a:pt x="66" y="63"/>
                  </a:lnTo>
                  <a:lnTo>
                    <a:pt x="66" y="52"/>
                  </a:lnTo>
                  <a:lnTo>
                    <a:pt x="66" y="52"/>
                  </a:lnTo>
                  <a:lnTo>
                    <a:pt x="63" y="52"/>
                  </a:lnTo>
                  <a:lnTo>
                    <a:pt x="63" y="48"/>
                  </a:lnTo>
                  <a:lnTo>
                    <a:pt x="63" y="40"/>
                  </a:lnTo>
                  <a:lnTo>
                    <a:pt x="59" y="37"/>
                  </a:lnTo>
                  <a:lnTo>
                    <a:pt x="59" y="29"/>
                  </a:lnTo>
                  <a:lnTo>
                    <a:pt x="48" y="18"/>
                  </a:lnTo>
                  <a:lnTo>
                    <a:pt x="40" y="11"/>
                  </a:lnTo>
                  <a:lnTo>
                    <a:pt x="33" y="0"/>
                  </a:lnTo>
                  <a:lnTo>
                    <a:pt x="29" y="3"/>
                  </a:lnTo>
                  <a:lnTo>
                    <a:pt x="18" y="3"/>
                  </a:lnTo>
                  <a:lnTo>
                    <a:pt x="11" y="11"/>
                  </a:lnTo>
                  <a:lnTo>
                    <a:pt x="3" y="11"/>
                  </a:lnTo>
                  <a:lnTo>
                    <a:pt x="0" y="15"/>
                  </a:lnTo>
                  <a:lnTo>
                    <a:pt x="0"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 name="Freeform 14"/>
            <p:cNvSpPr/>
            <p:nvPr/>
          </p:nvSpPr>
          <p:spPr bwMode="auto">
            <a:xfrm>
              <a:off x="8480955" y="2942917"/>
              <a:ext cx="139728" cy="212978"/>
            </a:xfrm>
            <a:custGeom>
              <a:avLst/>
              <a:gdLst>
                <a:gd name="T0" fmla="*/ 0 w 78"/>
                <a:gd name="T1" fmla="*/ 70 h 122"/>
                <a:gd name="T2" fmla="*/ 4 w 78"/>
                <a:gd name="T3" fmla="*/ 63 h 122"/>
                <a:gd name="T4" fmla="*/ 12 w 78"/>
                <a:gd name="T5" fmla="*/ 55 h 122"/>
                <a:gd name="T6" fmla="*/ 15 w 78"/>
                <a:gd name="T7" fmla="*/ 51 h 122"/>
                <a:gd name="T8" fmla="*/ 19 w 78"/>
                <a:gd name="T9" fmla="*/ 40 h 122"/>
                <a:gd name="T10" fmla="*/ 19 w 78"/>
                <a:gd name="T11" fmla="*/ 33 h 122"/>
                <a:gd name="T12" fmla="*/ 26 w 78"/>
                <a:gd name="T13" fmla="*/ 37 h 122"/>
                <a:gd name="T14" fmla="*/ 30 w 78"/>
                <a:gd name="T15" fmla="*/ 37 h 122"/>
                <a:gd name="T16" fmla="*/ 37 w 78"/>
                <a:gd name="T17" fmla="*/ 40 h 122"/>
                <a:gd name="T18" fmla="*/ 49 w 78"/>
                <a:gd name="T19" fmla="*/ 40 h 122"/>
                <a:gd name="T20" fmla="*/ 49 w 78"/>
                <a:gd name="T21" fmla="*/ 33 h 122"/>
                <a:gd name="T22" fmla="*/ 45 w 78"/>
                <a:gd name="T23" fmla="*/ 25 h 122"/>
                <a:gd name="T24" fmla="*/ 49 w 78"/>
                <a:gd name="T25" fmla="*/ 25 h 122"/>
                <a:gd name="T26" fmla="*/ 56 w 78"/>
                <a:gd name="T27" fmla="*/ 18 h 122"/>
                <a:gd name="T28" fmla="*/ 63 w 78"/>
                <a:gd name="T29" fmla="*/ 14 h 122"/>
                <a:gd name="T30" fmla="*/ 63 w 78"/>
                <a:gd name="T31" fmla="*/ 7 h 122"/>
                <a:gd name="T32" fmla="*/ 63 w 78"/>
                <a:gd name="T33" fmla="*/ 3 h 122"/>
                <a:gd name="T34" fmla="*/ 67 w 78"/>
                <a:gd name="T35" fmla="*/ 3 h 122"/>
                <a:gd name="T36" fmla="*/ 67 w 78"/>
                <a:gd name="T37" fmla="*/ 7 h 122"/>
                <a:gd name="T38" fmla="*/ 78 w 78"/>
                <a:gd name="T39" fmla="*/ 14 h 122"/>
                <a:gd name="T40" fmla="*/ 71 w 78"/>
                <a:gd name="T41" fmla="*/ 18 h 122"/>
                <a:gd name="T42" fmla="*/ 71 w 78"/>
                <a:gd name="T43" fmla="*/ 22 h 122"/>
                <a:gd name="T44" fmla="*/ 67 w 78"/>
                <a:gd name="T45" fmla="*/ 33 h 122"/>
                <a:gd name="T46" fmla="*/ 71 w 78"/>
                <a:gd name="T47" fmla="*/ 44 h 122"/>
                <a:gd name="T48" fmla="*/ 71 w 78"/>
                <a:gd name="T49" fmla="*/ 48 h 122"/>
                <a:gd name="T50" fmla="*/ 71 w 78"/>
                <a:gd name="T51" fmla="*/ 55 h 122"/>
                <a:gd name="T52" fmla="*/ 63 w 78"/>
                <a:gd name="T53" fmla="*/ 63 h 122"/>
                <a:gd name="T54" fmla="*/ 60 w 78"/>
                <a:gd name="T55" fmla="*/ 66 h 122"/>
                <a:gd name="T56" fmla="*/ 52 w 78"/>
                <a:gd name="T57" fmla="*/ 70 h 122"/>
                <a:gd name="T58" fmla="*/ 45 w 78"/>
                <a:gd name="T59" fmla="*/ 74 h 122"/>
                <a:gd name="T60" fmla="*/ 49 w 78"/>
                <a:gd name="T61" fmla="*/ 81 h 122"/>
                <a:gd name="T62" fmla="*/ 49 w 78"/>
                <a:gd name="T63" fmla="*/ 89 h 122"/>
                <a:gd name="T64" fmla="*/ 56 w 78"/>
                <a:gd name="T65" fmla="*/ 92 h 122"/>
                <a:gd name="T66" fmla="*/ 67 w 78"/>
                <a:gd name="T67" fmla="*/ 100 h 122"/>
                <a:gd name="T68" fmla="*/ 52 w 78"/>
                <a:gd name="T69" fmla="*/ 103 h 122"/>
                <a:gd name="T70" fmla="*/ 37 w 78"/>
                <a:gd name="T71" fmla="*/ 111 h 122"/>
                <a:gd name="T72" fmla="*/ 34 w 78"/>
                <a:gd name="T73" fmla="*/ 118 h 122"/>
                <a:gd name="T74" fmla="*/ 26 w 78"/>
                <a:gd name="T75" fmla="*/ 118 h 122"/>
                <a:gd name="T76" fmla="*/ 26 w 78"/>
                <a:gd name="T77" fmla="*/ 122 h 122"/>
                <a:gd name="T78" fmla="*/ 19 w 78"/>
                <a:gd name="T79" fmla="*/ 122 h 122"/>
                <a:gd name="T80" fmla="*/ 23 w 78"/>
                <a:gd name="T81" fmla="*/ 118 h 122"/>
                <a:gd name="T82" fmla="*/ 15 w 78"/>
                <a:gd name="T83" fmla="*/ 118 h 122"/>
                <a:gd name="T84" fmla="*/ 15 w 78"/>
                <a:gd name="T85" fmla="*/ 115 h 122"/>
                <a:gd name="T86" fmla="*/ 19 w 78"/>
                <a:gd name="T87" fmla="*/ 103 h 122"/>
                <a:gd name="T88" fmla="*/ 26 w 78"/>
                <a:gd name="T89" fmla="*/ 100 h 122"/>
                <a:gd name="T90" fmla="*/ 15 w 78"/>
                <a:gd name="T91" fmla="*/ 103 h 122"/>
                <a:gd name="T92" fmla="*/ 15 w 78"/>
                <a:gd name="T93" fmla="*/ 92 h 122"/>
                <a:gd name="T94" fmla="*/ 15 w 78"/>
                <a:gd name="T95" fmla="*/ 85 h 122"/>
                <a:gd name="T96" fmla="*/ 19 w 78"/>
                <a:gd name="T97" fmla="*/ 81 h 122"/>
                <a:gd name="T98" fmla="*/ 15 w 78"/>
                <a:gd name="T99" fmla="*/ 81 h 122"/>
                <a:gd name="T100" fmla="*/ 8 w 78"/>
                <a:gd name="T101" fmla="*/ 81 h 122"/>
                <a:gd name="T102" fmla="*/ 4 w 78"/>
                <a:gd name="T103" fmla="*/ 81 h 122"/>
                <a:gd name="T104" fmla="*/ 0 w 78"/>
                <a:gd name="T105" fmla="*/ 77 h 122"/>
                <a:gd name="T106" fmla="*/ 0 w 78"/>
                <a:gd name="T107" fmla="*/ 77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8" h="122">
                  <a:moveTo>
                    <a:pt x="0" y="77"/>
                  </a:moveTo>
                  <a:lnTo>
                    <a:pt x="0" y="70"/>
                  </a:lnTo>
                  <a:lnTo>
                    <a:pt x="4" y="66"/>
                  </a:lnTo>
                  <a:lnTo>
                    <a:pt x="4" y="63"/>
                  </a:lnTo>
                  <a:lnTo>
                    <a:pt x="4" y="59"/>
                  </a:lnTo>
                  <a:lnTo>
                    <a:pt x="12" y="55"/>
                  </a:lnTo>
                  <a:lnTo>
                    <a:pt x="12" y="51"/>
                  </a:lnTo>
                  <a:lnTo>
                    <a:pt x="15" y="51"/>
                  </a:lnTo>
                  <a:lnTo>
                    <a:pt x="19" y="44"/>
                  </a:lnTo>
                  <a:lnTo>
                    <a:pt x="19" y="40"/>
                  </a:lnTo>
                  <a:lnTo>
                    <a:pt x="19" y="40"/>
                  </a:lnTo>
                  <a:lnTo>
                    <a:pt x="19" y="33"/>
                  </a:lnTo>
                  <a:lnTo>
                    <a:pt x="23" y="29"/>
                  </a:lnTo>
                  <a:lnTo>
                    <a:pt x="26" y="37"/>
                  </a:lnTo>
                  <a:lnTo>
                    <a:pt x="30" y="37"/>
                  </a:lnTo>
                  <a:lnTo>
                    <a:pt x="30" y="37"/>
                  </a:lnTo>
                  <a:lnTo>
                    <a:pt x="34" y="37"/>
                  </a:lnTo>
                  <a:lnTo>
                    <a:pt x="37" y="40"/>
                  </a:lnTo>
                  <a:lnTo>
                    <a:pt x="45" y="37"/>
                  </a:lnTo>
                  <a:lnTo>
                    <a:pt x="49" y="40"/>
                  </a:lnTo>
                  <a:lnTo>
                    <a:pt x="52" y="33"/>
                  </a:lnTo>
                  <a:lnTo>
                    <a:pt x="49" y="33"/>
                  </a:lnTo>
                  <a:lnTo>
                    <a:pt x="49" y="29"/>
                  </a:lnTo>
                  <a:lnTo>
                    <a:pt x="45" y="25"/>
                  </a:lnTo>
                  <a:lnTo>
                    <a:pt x="45" y="25"/>
                  </a:lnTo>
                  <a:lnTo>
                    <a:pt x="49" y="25"/>
                  </a:lnTo>
                  <a:lnTo>
                    <a:pt x="56" y="22"/>
                  </a:lnTo>
                  <a:lnTo>
                    <a:pt x="56" y="18"/>
                  </a:lnTo>
                  <a:lnTo>
                    <a:pt x="60" y="14"/>
                  </a:lnTo>
                  <a:lnTo>
                    <a:pt x="63" y="14"/>
                  </a:lnTo>
                  <a:lnTo>
                    <a:pt x="63" y="11"/>
                  </a:lnTo>
                  <a:lnTo>
                    <a:pt x="63" y="7"/>
                  </a:lnTo>
                  <a:lnTo>
                    <a:pt x="63" y="7"/>
                  </a:lnTo>
                  <a:lnTo>
                    <a:pt x="63" y="3"/>
                  </a:lnTo>
                  <a:lnTo>
                    <a:pt x="63" y="0"/>
                  </a:lnTo>
                  <a:lnTo>
                    <a:pt x="67" y="3"/>
                  </a:lnTo>
                  <a:lnTo>
                    <a:pt x="67" y="7"/>
                  </a:lnTo>
                  <a:lnTo>
                    <a:pt x="67" y="7"/>
                  </a:lnTo>
                  <a:lnTo>
                    <a:pt x="74" y="11"/>
                  </a:lnTo>
                  <a:lnTo>
                    <a:pt x="78" y="14"/>
                  </a:lnTo>
                  <a:lnTo>
                    <a:pt x="78" y="14"/>
                  </a:lnTo>
                  <a:lnTo>
                    <a:pt x="71" y="18"/>
                  </a:lnTo>
                  <a:lnTo>
                    <a:pt x="71" y="18"/>
                  </a:lnTo>
                  <a:lnTo>
                    <a:pt x="71" y="22"/>
                  </a:lnTo>
                  <a:lnTo>
                    <a:pt x="67" y="29"/>
                  </a:lnTo>
                  <a:lnTo>
                    <a:pt x="67" y="33"/>
                  </a:lnTo>
                  <a:lnTo>
                    <a:pt x="71" y="37"/>
                  </a:lnTo>
                  <a:lnTo>
                    <a:pt x="71" y="44"/>
                  </a:lnTo>
                  <a:lnTo>
                    <a:pt x="74" y="48"/>
                  </a:lnTo>
                  <a:lnTo>
                    <a:pt x="71" y="48"/>
                  </a:lnTo>
                  <a:lnTo>
                    <a:pt x="67" y="51"/>
                  </a:lnTo>
                  <a:lnTo>
                    <a:pt x="71" y="55"/>
                  </a:lnTo>
                  <a:lnTo>
                    <a:pt x="60" y="63"/>
                  </a:lnTo>
                  <a:lnTo>
                    <a:pt x="63" y="63"/>
                  </a:lnTo>
                  <a:lnTo>
                    <a:pt x="60" y="66"/>
                  </a:lnTo>
                  <a:lnTo>
                    <a:pt x="60" y="66"/>
                  </a:lnTo>
                  <a:lnTo>
                    <a:pt x="56" y="66"/>
                  </a:lnTo>
                  <a:lnTo>
                    <a:pt x="52" y="70"/>
                  </a:lnTo>
                  <a:lnTo>
                    <a:pt x="52" y="74"/>
                  </a:lnTo>
                  <a:lnTo>
                    <a:pt x="45" y="74"/>
                  </a:lnTo>
                  <a:lnTo>
                    <a:pt x="45" y="77"/>
                  </a:lnTo>
                  <a:lnTo>
                    <a:pt x="49" y="81"/>
                  </a:lnTo>
                  <a:lnTo>
                    <a:pt x="45" y="85"/>
                  </a:lnTo>
                  <a:lnTo>
                    <a:pt x="49" y="89"/>
                  </a:lnTo>
                  <a:lnTo>
                    <a:pt x="52" y="89"/>
                  </a:lnTo>
                  <a:lnTo>
                    <a:pt x="56" y="92"/>
                  </a:lnTo>
                  <a:lnTo>
                    <a:pt x="67" y="96"/>
                  </a:lnTo>
                  <a:lnTo>
                    <a:pt x="67" y="100"/>
                  </a:lnTo>
                  <a:lnTo>
                    <a:pt x="63" y="103"/>
                  </a:lnTo>
                  <a:lnTo>
                    <a:pt x="52" y="103"/>
                  </a:lnTo>
                  <a:lnTo>
                    <a:pt x="45" y="111"/>
                  </a:lnTo>
                  <a:lnTo>
                    <a:pt x="37" y="111"/>
                  </a:lnTo>
                  <a:lnTo>
                    <a:pt x="34" y="115"/>
                  </a:lnTo>
                  <a:lnTo>
                    <a:pt x="34" y="118"/>
                  </a:lnTo>
                  <a:lnTo>
                    <a:pt x="30" y="115"/>
                  </a:lnTo>
                  <a:lnTo>
                    <a:pt x="26" y="118"/>
                  </a:lnTo>
                  <a:lnTo>
                    <a:pt x="30" y="118"/>
                  </a:lnTo>
                  <a:lnTo>
                    <a:pt x="26" y="122"/>
                  </a:lnTo>
                  <a:lnTo>
                    <a:pt x="23" y="122"/>
                  </a:lnTo>
                  <a:lnTo>
                    <a:pt x="19" y="122"/>
                  </a:lnTo>
                  <a:lnTo>
                    <a:pt x="19" y="122"/>
                  </a:lnTo>
                  <a:lnTo>
                    <a:pt x="23" y="118"/>
                  </a:lnTo>
                  <a:lnTo>
                    <a:pt x="19" y="115"/>
                  </a:lnTo>
                  <a:lnTo>
                    <a:pt x="15" y="118"/>
                  </a:lnTo>
                  <a:lnTo>
                    <a:pt x="15" y="118"/>
                  </a:lnTo>
                  <a:lnTo>
                    <a:pt x="15" y="115"/>
                  </a:lnTo>
                  <a:lnTo>
                    <a:pt x="15" y="107"/>
                  </a:lnTo>
                  <a:lnTo>
                    <a:pt x="19" y="103"/>
                  </a:lnTo>
                  <a:lnTo>
                    <a:pt x="23" y="103"/>
                  </a:lnTo>
                  <a:lnTo>
                    <a:pt x="26" y="100"/>
                  </a:lnTo>
                  <a:lnTo>
                    <a:pt x="23" y="103"/>
                  </a:lnTo>
                  <a:lnTo>
                    <a:pt x="15" y="103"/>
                  </a:lnTo>
                  <a:lnTo>
                    <a:pt x="15" y="100"/>
                  </a:lnTo>
                  <a:lnTo>
                    <a:pt x="15" y="92"/>
                  </a:lnTo>
                  <a:lnTo>
                    <a:pt x="19" y="89"/>
                  </a:lnTo>
                  <a:lnTo>
                    <a:pt x="15" y="85"/>
                  </a:lnTo>
                  <a:lnTo>
                    <a:pt x="19" y="85"/>
                  </a:lnTo>
                  <a:lnTo>
                    <a:pt x="19" y="81"/>
                  </a:lnTo>
                  <a:lnTo>
                    <a:pt x="19" y="81"/>
                  </a:lnTo>
                  <a:lnTo>
                    <a:pt x="15" y="81"/>
                  </a:lnTo>
                  <a:lnTo>
                    <a:pt x="12" y="85"/>
                  </a:lnTo>
                  <a:lnTo>
                    <a:pt x="8" y="81"/>
                  </a:lnTo>
                  <a:lnTo>
                    <a:pt x="4" y="81"/>
                  </a:lnTo>
                  <a:lnTo>
                    <a:pt x="4" y="81"/>
                  </a:lnTo>
                  <a:lnTo>
                    <a:pt x="4" y="85"/>
                  </a:lnTo>
                  <a:lnTo>
                    <a:pt x="0" y="77"/>
                  </a:lnTo>
                  <a:lnTo>
                    <a:pt x="0" y="77"/>
                  </a:lnTo>
                  <a:lnTo>
                    <a:pt x="0" y="7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 name="Freeform 15"/>
            <p:cNvSpPr/>
            <p:nvPr/>
          </p:nvSpPr>
          <p:spPr bwMode="auto">
            <a:xfrm>
              <a:off x="7347007" y="2670585"/>
              <a:ext cx="910024" cy="375330"/>
            </a:xfrm>
            <a:custGeom>
              <a:avLst/>
              <a:gdLst>
                <a:gd name="T0" fmla="*/ 19 w 508"/>
                <a:gd name="T1" fmla="*/ 66 h 215"/>
                <a:gd name="T2" fmla="*/ 30 w 508"/>
                <a:gd name="T3" fmla="*/ 52 h 215"/>
                <a:gd name="T4" fmla="*/ 37 w 508"/>
                <a:gd name="T5" fmla="*/ 44 h 215"/>
                <a:gd name="T6" fmla="*/ 60 w 508"/>
                <a:gd name="T7" fmla="*/ 37 h 215"/>
                <a:gd name="T8" fmla="*/ 71 w 508"/>
                <a:gd name="T9" fmla="*/ 41 h 215"/>
                <a:gd name="T10" fmla="*/ 89 w 508"/>
                <a:gd name="T11" fmla="*/ 41 h 215"/>
                <a:gd name="T12" fmla="*/ 108 w 508"/>
                <a:gd name="T13" fmla="*/ 55 h 215"/>
                <a:gd name="T14" fmla="*/ 126 w 508"/>
                <a:gd name="T15" fmla="*/ 52 h 215"/>
                <a:gd name="T16" fmla="*/ 145 w 508"/>
                <a:gd name="T17" fmla="*/ 52 h 215"/>
                <a:gd name="T18" fmla="*/ 148 w 508"/>
                <a:gd name="T19" fmla="*/ 33 h 215"/>
                <a:gd name="T20" fmla="*/ 137 w 508"/>
                <a:gd name="T21" fmla="*/ 18 h 215"/>
                <a:gd name="T22" fmla="*/ 148 w 508"/>
                <a:gd name="T23" fmla="*/ 7 h 215"/>
                <a:gd name="T24" fmla="*/ 159 w 508"/>
                <a:gd name="T25" fmla="*/ 3 h 215"/>
                <a:gd name="T26" fmla="*/ 182 w 508"/>
                <a:gd name="T27" fmla="*/ 7 h 215"/>
                <a:gd name="T28" fmla="*/ 200 w 508"/>
                <a:gd name="T29" fmla="*/ 11 h 215"/>
                <a:gd name="T30" fmla="*/ 208 w 508"/>
                <a:gd name="T31" fmla="*/ 26 h 215"/>
                <a:gd name="T32" fmla="*/ 219 w 508"/>
                <a:gd name="T33" fmla="*/ 33 h 215"/>
                <a:gd name="T34" fmla="*/ 237 w 508"/>
                <a:gd name="T35" fmla="*/ 37 h 215"/>
                <a:gd name="T36" fmla="*/ 259 w 508"/>
                <a:gd name="T37" fmla="*/ 29 h 215"/>
                <a:gd name="T38" fmla="*/ 285 w 508"/>
                <a:gd name="T39" fmla="*/ 33 h 215"/>
                <a:gd name="T40" fmla="*/ 308 w 508"/>
                <a:gd name="T41" fmla="*/ 44 h 215"/>
                <a:gd name="T42" fmla="*/ 330 w 508"/>
                <a:gd name="T43" fmla="*/ 48 h 215"/>
                <a:gd name="T44" fmla="*/ 356 w 508"/>
                <a:gd name="T45" fmla="*/ 48 h 215"/>
                <a:gd name="T46" fmla="*/ 378 w 508"/>
                <a:gd name="T47" fmla="*/ 37 h 215"/>
                <a:gd name="T48" fmla="*/ 393 w 508"/>
                <a:gd name="T49" fmla="*/ 26 h 215"/>
                <a:gd name="T50" fmla="*/ 408 w 508"/>
                <a:gd name="T51" fmla="*/ 18 h 215"/>
                <a:gd name="T52" fmla="*/ 422 w 508"/>
                <a:gd name="T53" fmla="*/ 26 h 215"/>
                <a:gd name="T54" fmla="*/ 437 w 508"/>
                <a:gd name="T55" fmla="*/ 48 h 215"/>
                <a:gd name="T56" fmla="*/ 445 w 508"/>
                <a:gd name="T57" fmla="*/ 74 h 215"/>
                <a:gd name="T58" fmla="*/ 471 w 508"/>
                <a:gd name="T59" fmla="*/ 66 h 215"/>
                <a:gd name="T60" fmla="*/ 496 w 508"/>
                <a:gd name="T61" fmla="*/ 70 h 215"/>
                <a:gd name="T62" fmla="*/ 504 w 508"/>
                <a:gd name="T63" fmla="*/ 89 h 215"/>
                <a:gd name="T64" fmla="*/ 496 w 508"/>
                <a:gd name="T65" fmla="*/ 92 h 215"/>
                <a:gd name="T66" fmla="*/ 474 w 508"/>
                <a:gd name="T67" fmla="*/ 100 h 215"/>
                <a:gd name="T68" fmla="*/ 467 w 508"/>
                <a:gd name="T69" fmla="*/ 104 h 215"/>
                <a:gd name="T70" fmla="*/ 452 w 508"/>
                <a:gd name="T71" fmla="*/ 126 h 215"/>
                <a:gd name="T72" fmla="*/ 430 w 508"/>
                <a:gd name="T73" fmla="*/ 133 h 215"/>
                <a:gd name="T74" fmla="*/ 415 w 508"/>
                <a:gd name="T75" fmla="*/ 137 h 215"/>
                <a:gd name="T76" fmla="*/ 393 w 508"/>
                <a:gd name="T77" fmla="*/ 148 h 215"/>
                <a:gd name="T78" fmla="*/ 404 w 508"/>
                <a:gd name="T79" fmla="*/ 163 h 215"/>
                <a:gd name="T80" fmla="*/ 382 w 508"/>
                <a:gd name="T81" fmla="*/ 189 h 215"/>
                <a:gd name="T82" fmla="*/ 352 w 508"/>
                <a:gd name="T83" fmla="*/ 196 h 215"/>
                <a:gd name="T84" fmla="*/ 311 w 508"/>
                <a:gd name="T85" fmla="*/ 215 h 215"/>
                <a:gd name="T86" fmla="*/ 289 w 508"/>
                <a:gd name="T87" fmla="*/ 215 h 215"/>
                <a:gd name="T88" fmla="*/ 248 w 508"/>
                <a:gd name="T89" fmla="*/ 196 h 215"/>
                <a:gd name="T90" fmla="*/ 215 w 508"/>
                <a:gd name="T91" fmla="*/ 200 h 215"/>
                <a:gd name="T92" fmla="*/ 167 w 508"/>
                <a:gd name="T93" fmla="*/ 200 h 215"/>
                <a:gd name="T94" fmla="*/ 152 w 508"/>
                <a:gd name="T95" fmla="*/ 178 h 215"/>
                <a:gd name="T96" fmla="*/ 145 w 508"/>
                <a:gd name="T97" fmla="*/ 170 h 215"/>
                <a:gd name="T98" fmla="*/ 122 w 508"/>
                <a:gd name="T99" fmla="*/ 163 h 215"/>
                <a:gd name="T100" fmla="*/ 100 w 508"/>
                <a:gd name="T101" fmla="*/ 156 h 215"/>
                <a:gd name="T102" fmla="*/ 63 w 508"/>
                <a:gd name="T103" fmla="*/ 148 h 215"/>
                <a:gd name="T104" fmla="*/ 67 w 508"/>
                <a:gd name="T105" fmla="*/ 133 h 215"/>
                <a:gd name="T106" fmla="*/ 60 w 508"/>
                <a:gd name="T107" fmla="*/ 118 h 215"/>
                <a:gd name="T108" fmla="*/ 52 w 508"/>
                <a:gd name="T109" fmla="*/ 107 h 215"/>
                <a:gd name="T110" fmla="*/ 37 w 508"/>
                <a:gd name="T111" fmla="*/ 104 h 215"/>
                <a:gd name="T112" fmla="*/ 26 w 508"/>
                <a:gd name="T113" fmla="*/ 100 h 215"/>
                <a:gd name="T114" fmla="*/ 19 w 508"/>
                <a:gd name="T115" fmla="*/ 96 h 215"/>
                <a:gd name="T116" fmla="*/ 4 w 508"/>
                <a:gd name="T117" fmla="*/ 85 h 215"/>
                <a:gd name="T118" fmla="*/ 0 w 508"/>
                <a:gd name="T119" fmla="*/ 81 h 2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508" h="215">
                  <a:moveTo>
                    <a:pt x="0" y="78"/>
                  </a:moveTo>
                  <a:lnTo>
                    <a:pt x="4" y="70"/>
                  </a:lnTo>
                  <a:lnTo>
                    <a:pt x="8" y="70"/>
                  </a:lnTo>
                  <a:lnTo>
                    <a:pt x="15" y="70"/>
                  </a:lnTo>
                  <a:lnTo>
                    <a:pt x="15" y="70"/>
                  </a:lnTo>
                  <a:lnTo>
                    <a:pt x="19" y="66"/>
                  </a:lnTo>
                  <a:lnTo>
                    <a:pt x="22" y="63"/>
                  </a:lnTo>
                  <a:lnTo>
                    <a:pt x="22" y="63"/>
                  </a:lnTo>
                  <a:lnTo>
                    <a:pt x="22" y="59"/>
                  </a:lnTo>
                  <a:lnTo>
                    <a:pt x="30" y="55"/>
                  </a:lnTo>
                  <a:lnTo>
                    <a:pt x="30" y="55"/>
                  </a:lnTo>
                  <a:lnTo>
                    <a:pt x="30" y="52"/>
                  </a:lnTo>
                  <a:lnTo>
                    <a:pt x="34" y="52"/>
                  </a:lnTo>
                  <a:lnTo>
                    <a:pt x="37" y="48"/>
                  </a:lnTo>
                  <a:lnTo>
                    <a:pt x="37" y="48"/>
                  </a:lnTo>
                  <a:lnTo>
                    <a:pt x="37" y="44"/>
                  </a:lnTo>
                  <a:lnTo>
                    <a:pt x="37" y="44"/>
                  </a:lnTo>
                  <a:lnTo>
                    <a:pt x="37" y="44"/>
                  </a:lnTo>
                  <a:lnTo>
                    <a:pt x="41" y="44"/>
                  </a:lnTo>
                  <a:lnTo>
                    <a:pt x="45" y="44"/>
                  </a:lnTo>
                  <a:lnTo>
                    <a:pt x="45" y="41"/>
                  </a:lnTo>
                  <a:lnTo>
                    <a:pt x="48" y="37"/>
                  </a:lnTo>
                  <a:lnTo>
                    <a:pt x="56" y="37"/>
                  </a:lnTo>
                  <a:lnTo>
                    <a:pt x="60" y="37"/>
                  </a:lnTo>
                  <a:lnTo>
                    <a:pt x="60" y="37"/>
                  </a:lnTo>
                  <a:lnTo>
                    <a:pt x="63" y="37"/>
                  </a:lnTo>
                  <a:lnTo>
                    <a:pt x="67" y="37"/>
                  </a:lnTo>
                  <a:lnTo>
                    <a:pt x="67" y="37"/>
                  </a:lnTo>
                  <a:lnTo>
                    <a:pt x="71" y="37"/>
                  </a:lnTo>
                  <a:lnTo>
                    <a:pt x="71" y="41"/>
                  </a:lnTo>
                  <a:lnTo>
                    <a:pt x="71" y="41"/>
                  </a:lnTo>
                  <a:lnTo>
                    <a:pt x="74" y="41"/>
                  </a:lnTo>
                  <a:lnTo>
                    <a:pt x="78" y="41"/>
                  </a:lnTo>
                  <a:lnTo>
                    <a:pt x="82" y="41"/>
                  </a:lnTo>
                  <a:lnTo>
                    <a:pt x="82" y="41"/>
                  </a:lnTo>
                  <a:lnTo>
                    <a:pt x="89" y="41"/>
                  </a:lnTo>
                  <a:lnTo>
                    <a:pt x="89" y="41"/>
                  </a:lnTo>
                  <a:lnTo>
                    <a:pt x="89" y="44"/>
                  </a:lnTo>
                  <a:lnTo>
                    <a:pt x="89" y="44"/>
                  </a:lnTo>
                  <a:lnTo>
                    <a:pt x="97" y="52"/>
                  </a:lnTo>
                  <a:lnTo>
                    <a:pt x="100" y="52"/>
                  </a:lnTo>
                  <a:lnTo>
                    <a:pt x="108" y="55"/>
                  </a:lnTo>
                  <a:lnTo>
                    <a:pt x="108" y="55"/>
                  </a:lnTo>
                  <a:lnTo>
                    <a:pt x="111" y="52"/>
                  </a:lnTo>
                  <a:lnTo>
                    <a:pt x="115" y="52"/>
                  </a:lnTo>
                  <a:lnTo>
                    <a:pt x="119" y="52"/>
                  </a:lnTo>
                  <a:lnTo>
                    <a:pt x="122" y="52"/>
                  </a:lnTo>
                  <a:lnTo>
                    <a:pt x="126" y="52"/>
                  </a:lnTo>
                  <a:lnTo>
                    <a:pt x="126" y="52"/>
                  </a:lnTo>
                  <a:lnTo>
                    <a:pt x="134" y="52"/>
                  </a:lnTo>
                  <a:lnTo>
                    <a:pt x="137" y="52"/>
                  </a:lnTo>
                  <a:lnTo>
                    <a:pt x="141" y="52"/>
                  </a:lnTo>
                  <a:lnTo>
                    <a:pt x="141" y="52"/>
                  </a:lnTo>
                  <a:lnTo>
                    <a:pt x="145" y="52"/>
                  </a:lnTo>
                  <a:lnTo>
                    <a:pt x="148" y="52"/>
                  </a:lnTo>
                  <a:lnTo>
                    <a:pt x="152" y="48"/>
                  </a:lnTo>
                  <a:lnTo>
                    <a:pt x="152" y="44"/>
                  </a:lnTo>
                  <a:lnTo>
                    <a:pt x="148" y="44"/>
                  </a:lnTo>
                  <a:lnTo>
                    <a:pt x="148" y="41"/>
                  </a:lnTo>
                  <a:lnTo>
                    <a:pt x="148" y="33"/>
                  </a:lnTo>
                  <a:lnTo>
                    <a:pt x="148" y="33"/>
                  </a:lnTo>
                  <a:lnTo>
                    <a:pt x="145" y="29"/>
                  </a:lnTo>
                  <a:lnTo>
                    <a:pt x="145" y="29"/>
                  </a:lnTo>
                  <a:lnTo>
                    <a:pt x="137" y="29"/>
                  </a:lnTo>
                  <a:lnTo>
                    <a:pt x="137" y="26"/>
                  </a:lnTo>
                  <a:lnTo>
                    <a:pt x="137" y="18"/>
                  </a:lnTo>
                  <a:lnTo>
                    <a:pt x="141" y="15"/>
                  </a:lnTo>
                  <a:lnTo>
                    <a:pt x="141" y="11"/>
                  </a:lnTo>
                  <a:lnTo>
                    <a:pt x="141" y="7"/>
                  </a:lnTo>
                  <a:lnTo>
                    <a:pt x="145" y="7"/>
                  </a:lnTo>
                  <a:lnTo>
                    <a:pt x="148" y="7"/>
                  </a:lnTo>
                  <a:lnTo>
                    <a:pt x="148" y="7"/>
                  </a:lnTo>
                  <a:lnTo>
                    <a:pt x="148" y="3"/>
                  </a:lnTo>
                  <a:lnTo>
                    <a:pt x="148" y="0"/>
                  </a:lnTo>
                  <a:lnTo>
                    <a:pt x="148" y="0"/>
                  </a:lnTo>
                  <a:lnTo>
                    <a:pt x="152" y="0"/>
                  </a:lnTo>
                  <a:lnTo>
                    <a:pt x="156" y="0"/>
                  </a:lnTo>
                  <a:lnTo>
                    <a:pt x="159" y="3"/>
                  </a:lnTo>
                  <a:lnTo>
                    <a:pt x="163" y="3"/>
                  </a:lnTo>
                  <a:lnTo>
                    <a:pt x="163" y="3"/>
                  </a:lnTo>
                  <a:lnTo>
                    <a:pt x="167" y="7"/>
                  </a:lnTo>
                  <a:lnTo>
                    <a:pt x="171" y="7"/>
                  </a:lnTo>
                  <a:lnTo>
                    <a:pt x="178" y="7"/>
                  </a:lnTo>
                  <a:lnTo>
                    <a:pt x="182" y="7"/>
                  </a:lnTo>
                  <a:lnTo>
                    <a:pt x="182" y="11"/>
                  </a:lnTo>
                  <a:lnTo>
                    <a:pt x="185" y="11"/>
                  </a:lnTo>
                  <a:lnTo>
                    <a:pt x="189" y="11"/>
                  </a:lnTo>
                  <a:lnTo>
                    <a:pt x="193" y="11"/>
                  </a:lnTo>
                  <a:lnTo>
                    <a:pt x="197" y="11"/>
                  </a:lnTo>
                  <a:lnTo>
                    <a:pt x="200" y="11"/>
                  </a:lnTo>
                  <a:lnTo>
                    <a:pt x="200" y="15"/>
                  </a:lnTo>
                  <a:lnTo>
                    <a:pt x="200" y="15"/>
                  </a:lnTo>
                  <a:lnTo>
                    <a:pt x="204" y="18"/>
                  </a:lnTo>
                  <a:lnTo>
                    <a:pt x="204" y="22"/>
                  </a:lnTo>
                  <a:lnTo>
                    <a:pt x="204" y="22"/>
                  </a:lnTo>
                  <a:lnTo>
                    <a:pt x="208" y="26"/>
                  </a:lnTo>
                  <a:lnTo>
                    <a:pt x="208" y="29"/>
                  </a:lnTo>
                  <a:lnTo>
                    <a:pt x="208" y="29"/>
                  </a:lnTo>
                  <a:lnTo>
                    <a:pt x="211" y="29"/>
                  </a:lnTo>
                  <a:lnTo>
                    <a:pt x="215" y="33"/>
                  </a:lnTo>
                  <a:lnTo>
                    <a:pt x="215" y="33"/>
                  </a:lnTo>
                  <a:lnTo>
                    <a:pt x="219" y="33"/>
                  </a:lnTo>
                  <a:lnTo>
                    <a:pt x="226" y="37"/>
                  </a:lnTo>
                  <a:lnTo>
                    <a:pt x="226" y="37"/>
                  </a:lnTo>
                  <a:lnTo>
                    <a:pt x="230" y="37"/>
                  </a:lnTo>
                  <a:lnTo>
                    <a:pt x="234" y="37"/>
                  </a:lnTo>
                  <a:lnTo>
                    <a:pt x="234" y="37"/>
                  </a:lnTo>
                  <a:lnTo>
                    <a:pt x="237" y="37"/>
                  </a:lnTo>
                  <a:lnTo>
                    <a:pt x="241" y="37"/>
                  </a:lnTo>
                  <a:lnTo>
                    <a:pt x="241" y="37"/>
                  </a:lnTo>
                  <a:lnTo>
                    <a:pt x="245" y="33"/>
                  </a:lnTo>
                  <a:lnTo>
                    <a:pt x="248" y="29"/>
                  </a:lnTo>
                  <a:lnTo>
                    <a:pt x="256" y="29"/>
                  </a:lnTo>
                  <a:lnTo>
                    <a:pt x="259" y="29"/>
                  </a:lnTo>
                  <a:lnTo>
                    <a:pt x="263" y="29"/>
                  </a:lnTo>
                  <a:lnTo>
                    <a:pt x="267" y="29"/>
                  </a:lnTo>
                  <a:lnTo>
                    <a:pt x="271" y="29"/>
                  </a:lnTo>
                  <a:lnTo>
                    <a:pt x="278" y="29"/>
                  </a:lnTo>
                  <a:lnTo>
                    <a:pt x="282" y="29"/>
                  </a:lnTo>
                  <a:lnTo>
                    <a:pt x="285" y="33"/>
                  </a:lnTo>
                  <a:lnTo>
                    <a:pt x="293" y="37"/>
                  </a:lnTo>
                  <a:lnTo>
                    <a:pt x="296" y="37"/>
                  </a:lnTo>
                  <a:lnTo>
                    <a:pt x="300" y="37"/>
                  </a:lnTo>
                  <a:lnTo>
                    <a:pt x="300" y="37"/>
                  </a:lnTo>
                  <a:lnTo>
                    <a:pt x="304" y="41"/>
                  </a:lnTo>
                  <a:lnTo>
                    <a:pt x="308" y="44"/>
                  </a:lnTo>
                  <a:lnTo>
                    <a:pt x="308" y="44"/>
                  </a:lnTo>
                  <a:lnTo>
                    <a:pt x="311" y="44"/>
                  </a:lnTo>
                  <a:lnTo>
                    <a:pt x="315" y="48"/>
                  </a:lnTo>
                  <a:lnTo>
                    <a:pt x="315" y="48"/>
                  </a:lnTo>
                  <a:lnTo>
                    <a:pt x="322" y="48"/>
                  </a:lnTo>
                  <a:lnTo>
                    <a:pt x="330" y="48"/>
                  </a:lnTo>
                  <a:lnTo>
                    <a:pt x="341" y="48"/>
                  </a:lnTo>
                  <a:lnTo>
                    <a:pt x="345" y="48"/>
                  </a:lnTo>
                  <a:lnTo>
                    <a:pt x="345" y="48"/>
                  </a:lnTo>
                  <a:lnTo>
                    <a:pt x="348" y="48"/>
                  </a:lnTo>
                  <a:lnTo>
                    <a:pt x="352" y="48"/>
                  </a:lnTo>
                  <a:lnTo>
                    <a:pt x="356" y="48"/>
                  </a:lnTo>
                  <a:lnTo>
                    <a:pt x="356" y="44"/>
                  </a:lnTo>
                  <a:lnTo>
                    <a:pt x="363" y="41"/>
                  </a:lnTo>
                  <a:lnTo>
                    <a:pt x="367" y="41"/>
                  </a:lnTo>
                  <a:lnTo>
                    <a:pt x="371" y="41"/>
                  </a:lnTo>
                  <a:lnTo>
                    <a:pt x="371" y="37"/>
                  </a:lnTo>
                  <a:lnTo>
                    <a:pt x="378" y="37"/>
                  </a:lnTo>
                  <a:lnTo>
                    <a:pt x="382" y="37"/>
                  </a:lnTo>
                  <a:lnTo>
                    <a:pt x="385" y="33"/>
                  </a:lnTo>
                  <a:lnTo>
                    <a:pt x="385" y="33"/>
                  </a:lnTo>
                  <a:lnTo>
                    <a:pt x="385" y="29"/>
                  </a:lnTo>
                  <a:lnTo>
                    <a:pt x="389" y="26"/>
                  </a:lnTo>
                  <a:lnTo>
                    <a:pt x="393" y="26"/>
                  </a:lnTo>
                  <a:lnTo>
                    <a:pt x="393" y="22"/>
                  </a:lnTo>
                  <a:lnTo>
                    <a:pt x="396" y="18"/>
                  </a:lnTo>
                  <a:lnTo>
                    <a:pt x="400" y="18"/>
                  </a:lnTo>
                  <a:lnTo>
                    <a:pt x="400" y="22"/>
                  </a:lnTo>
                  <a:lnTo>
                    <a:pt x="404" y="18"/>
                  </a:lnTo>
                  <a:lnTo>
                    <a:pt x="408" y="18"/>
                  </a:lnTo>
                  <a:lnTo>
                    <a:pt x="411" y="22"/>
                  </a:lnTo>
                  <a:lnTo>
                    <a:pt x="415" y="26"/>
                  </a:lnTo>
                  <a:lnTo>
                    <a:pt x="415" y="26"/>
                  </a:lnTo>
                  <a:lnTo>
                    <a:pt x="419" y="26"/>
                  </a:lnTo>
                  <a:lnTo>
                    <a:pt x="419" y="26"/>
                  </a:lnTo>
                  <a:lnTo>
                    <a:pt x="422" y="26"/>
                  </a:lnTo>
                  <a:lnTo>
                    <a:pt x="426" y="22"/>
                  </a:lnTo>
                  <a:lnTo>
                    <a:pt x="426" y="22"/>
                  </a:lnTo>
                  <a:lnTo>
                    <a:pt x="433" y="22"/>
                  </a:lnTo>
                  <a:lnTo>
                    <a:pt x="437" y="22"/>
                  </a:lnTo>
                  <a:lnTo>
                    <a:pt x="441" y="26"/>
                  </a:lnTo>
                  <a:lnTo>
                    <a:pt x="437" y="48"/>
                  </a:lnTo>
                  <a:lnTo>
                    <a:pt x="437" y="52"/>
                  </a:lnTo>
                  <a:lnTo>
                    <a:pt x="437" y="55"/>
                  </a:lnTo>
                  <a:lnTo>
                    <a:pt x="437" y="59"/>
                  </a:lnTo>
                  <a:lnTo>
                    <a:pt x="433" y="66"/>
                  </a:lnTo>
                  <a:lnTo>
                    <a:pt x="437" y="70"/>
                  </a:lnTo>
                  <a:lnTo>
                    <a:pt x="445" y="74"/>
                  </a:lnTo>
                  <a:lnTo>
                    <a:pt x="452" y="70"/>
                  </a:lnTo>
                  <a:lnTo>
                    <a:pt x="456" y="70"/>
                  </a:lnTo>
                  <a:lnTo>
                    <a:pt x="463" y="70"/>
                  </a:lnTo>
                  <a:lnTo>
                    <a:pt x="467" y="74"/>
                  </a:lnTo>
                  <a:lnTo>
                    <a:pt x="471" y="70"/>
                  </a:lnTo>
                  <a:lnTo>
                    <a:pt x="471" y="66"/>
                  </a:lnTo>
                  <a:lnTo>
                    <a:pt x="471" y="63"/>
                  </a:lnTo>
                  <a:lnTo>
                    <a:pt x="474" y="63"/>
                  </a:lnTo>
                  <a:lnTo>
                    <a:pt x="478" y="59"/>
                  </a:lnTo>
                  <a:lnTo>
                    <a:pt x="485" y="63"/>
                  </a:lnTo>
                  <a:lnTo>
                    <a:pt x="489" y="66"/>
                  </a:lnTo>
                  <a:lnTo>
                    <a:pt x="496" y="70"/>
                  </a:lnTo>
                  <a:lnTo>
                    <a:pt x="500" y="78"/>
                  </a:lnTo>
                  <a:lnTo>
                    <a:pt x="504" y="81"/>
                  </a:lnTo>
                  <a:lnTo>
                    <a:pt x="508" y="85"/>
                  </a:lnTo>
                  <a:lnTo>
                    <a:pt x="508" y="85"/>
                  </a:lnTo>
                  <a:lnTo>
                    <a:pt x="508" y="89"/>
                  </a:lnTo>
                  <a:lnTo>
                    <a:pt x="504" y="89"/>
                  </a:lnTo>
                  <a:lnTo>
                    <a:pt x="504" y="92"/>
                  </a:lnTo>
                  <a:lnTo>
                    <a:pt x="504" y="92"/>
                  </a:lnTo>
                  <a:lnTo>
                    <a:pt x="500" y="92"/>
                  </a:lnTo>
                  <a:lnTo>
                    <a:pt x="500" y="92"/>
                  </a:lnTo>
                  <a:lnTo>
                    <a:pt x="496" y="92"/>
                  </a:lnTo>
                  <a:lnTo>
                    <a:pt x="496" y="92"/>
                  </a:lnTo>
                  <a:lnTo>
                    <a:pt x="489" y="92"/>
                  </a:lnTo>
                  <a:lnTo>
                    <a:pt x="489" y="92"/>
                  </a:lnTo>
                  <a:lnTo>
                    <a:pt x="485" y="96"/>
                  </a:lnTo>
                  <a:lnTo>
                    <a:pt x="482" y="100"/>
                  </a:lnTo>
                  <a:lnTo>
                    <a:pt x="478" y="100"/>
                  </a:lnTo>
                  <a:lnTo>
                    <a:pt x="474" y="100"/>
                  </a:lnTo>
                  <a:lnTo>
                    <a:pt x="474" y="100"/>
                  </a:lnTo>
                  <a:lnTo>
                    <a:pt x="474" y="104"/>
                  </a:lnTo>
                  <a:lnTo>
                    <a:pt x="471" y="104"/>
                  </a:lnTo>
                  <a:lnTo>
                    <a:pt x="471" y="104"/>
                  </a:lnTo>
                  <a:lnTo>
                    <a:pt x="467" y="104"/>
                  </a:lnTo>
                  <a:lnTo>
                    <a:pt x="467" y="104"/>
                  </a:lnTo>
                  <a:lnTo>
                    <a:pt x="463" y="111"/>
                  </a:lnTo>
                  <a:lnTo>
                    <a:pt x="463" y="115"/>
                  </a:lnTo>
                  <a:lnTo>
                    <a:pt x="463" y="118"/>
                  </a:lnTo>
                  <a:lnTo>
                    <a:pt x="463" y="118"/>
                  </a:lnTo>
                  <a:lnTo>
                    <a:pt x="459" y="118"/>
                  </a:lnTo>
                  <a:lnTo>
                    <a:pt x="452" y="126"/>
                  </a:lnTo>
                  <a:lnTo>
                    <a:pt x="448" y="126"/>
                  </a:lnTo>
                  <a:lnTo>
                    <a:pt x="441" y="122"/>
                  </a:lnTo>
                  <a:lnTo>
                    <a:pt x="441" y="126"/>
                  </a:lnTo>
                  <a:lnTo>
                    <a:pt x="437" y="130"/>
                  </a:lnTo>
                  <a:lnTo>
                    <a:pt x="433" y="133"/>
                  </a:lnTo>
                  <a:lnTo>
                    <a:pt x="430" y="133"/>
                  </a:lnTo>
                  <a:lnTo>
                    <a:pt x="430" y="137"/>
                  </a:lnTo>
                  <a:lnTo>
                    <a:pt x="426" y="141"/>
                  </a:lnTo>
                  <a:lnTo>
                    <a:pt x="426" y="141"/>
                  </a:lnTo>
                  <a:lnTo>
                    <a:pt x="422" y="137"/>
                  </a:lnTo>
                  <a:lnTo>
                    <a:pt x="419" y="137"/>
                  </a:lnTo>
                  <a:lnTo>
                    <a:pt x="415" y="137"/>
                  </a:lnTo>
                  <a:lnTo>
                    <a:pt x="411" y="133"/>
                  </a:lnTo>
                  <a:lnTo>
                    <a:pt x="404" y="133"/>
                  </a:lnTo>
                  <a:lnTo>
                    <a:pt x="400" y="133"/>
                  </a:lnTo>
                  <a:lnTo>
                    <a:pt x="396" y="137"/>
                  </a:lnTo>
                  <a:lnTo>
                    <a:pt x="393" y="141"/>
                  </a:lnTo>
                  <a:lnTo>
                    <a:pt x="393" y="148"/>
                  </a:lnTo>
                  <a:lnTo>
                    <a:pt x="393" y="152"/>
                  </a:lnTo>
                  <a:lnTo>
                    <a:pt x="393" y="152"/>
                  </a:lnTo>
                  <a:lnTo>
                    <a:pt x="400" y="156"/>
                  </a:lnTo>
                  <a:lnTo>
                    <a:pt x="408" y="159"/>
                  </a:lnTo>
                  <a:lnTo>
                    <a:pt x="408" y="163"/>
                  </a:lnTo>
                  <a:lnTo>
                    <a:pt x="404" y="163"/>
                  </a:lnTo>
                  <a:lnTo>
                    <a:pt x="404" y="167"/>
                  </a:lnTo>
                  <a:lnTo>
                    <a:pt x="396" y="174"/>
                  </a:lnTo>
                  <a:lnTo>
                    <a:pt x="393" y="181"/>
                  </a:lnTo>
                  <a:lnTo>
                    <a:pt x="389" y="185"/>
                  </a:lnTo>
                  <a:lnTo>
                    <a:pt x="385" y="185"/>
                  </a:lnTo>
                  <a:lnTo>
                    <a:pt x="382" y="189"/>
                  </a:lnTo>
                  <a:lnTo>
                    <a:pt x="378" y="189"/>
                  </a:lnTo>
                  <a:lnTo>
                    <a:pt x="374" y="189"/>
                  </a:lnTo>
                  <a:lnTo>
                    <a:pt x="371" y="193"/>
                  </a:lnTo>
                  <a:lnTo>
                    <a:pt x="363" y="193"/>
                  </a:lnTo>
                  <a:lnTo>
                    <a:pt x="356" y="193"/>
                  </a:lnTo>
                  <a:lnTo>
                    <a:pt x="352" y="196"/>
                  </a:lnTo>
                  <a:lnTo>
                    <a:pt x="348" y="196"/>
                  </a:lnTo>
                  <a:lnTo>
                    <a:pt x="337" y="200"/>
                  </a:lnTo>
                  <a:lnTo>
                    <a:pt x="326" y="204"/>
                  </a:lnTo>
                  <a:lnTo>
                    <a:pt x="322" y="207"/>
                  </a:lnTo>
                  <a:lnTo>
                    <a:pt x="315" y="215"/>
                  </a:lnTo>
                  <a:lnTo>
                    <a:pt x="311" y="215"/>
                  </a:lnTo>
                  <a:lnTo>
                    <a:pt x="308" y="215"/>
                  </a:lnTo>
                  <a:lnTo>
                    <a:pt x="304" y="215"/>
                  </a:lnTo>
                  <a:lnTo>
                    <a:pt x="304" y="215"/>
                  </a:lnTo>
                  <a:lnTo>
                    <a:pt x="304" y="211"/>
                  </a:lnTo>
                  <a:lnTo>
                    <a:pt x="296" y="211"/>
                  </a:lnTo>
                  <a:lnTo>
                    <a:pt x="289" y="215"/>
                  </a:lnTo>
                  <a:lnTo>
                    <a:pt x="285" y="211"/>
                  </a:lnTo>
                  <a:lnTo>
                    <a:pt x="278" y="211"/>
                  </a:lnTo>
                  <a:lnTo>
                    <a:pt x="271" y="207"/>
                  </a:lnTo>
                  <a:lnTo>
                    <a:pt x="259" y="204"/>
                  </a:lnTo>
                  <a:lnTo>
                    <a:pt x="252" y="196"/>
                  </a:lnTo>
                  <a:lnTo>
                    <a:pt x="248" y="196"/>
                  </a:lnTo>
                  <a:lnTo>
                    <a:pt x="237" y="196"/>
                  </a:lnTo>
                  <a:lnTo>
                    <a:pt x="226" y="196"/>
                  </a:lnTo>
                  <a:lnTo>
                    <a:pt x="226" y="196"/>
                  </a:lnTo>
                  <a:lnTo>
                    <a:pt x="222" y="196"/>
                  </a:lnTo>
                  <a:lnTo>
                    <a:pt x="222" y="200"/>
                  </a:lnTo>
                  <a:lnTo>
                    <a:pt x="215" y="200"/>
                  </a:lnTo>
                  <a:lnTo>
                    <a:pt x="208" y="200"/>
                  </a:lnTo>
                  <a:lnTo>
                    <a:pt x="197" y="200"/>
                  </a:lnTo>
                  <a:lnTo>
                    <a:pt x="185" y="200"/>
                  </a:lnTo>
                  <a:lnTo>
                    <a:pt x="178" y="200"/>
                  </a:lnTo>
                  <a:lnTo>
                    <a:pt x="171" y="200"/>
                  </a:lnTo>
                  <a:lnTo>
                    <a:pt x="167" y="200"/>
                  </a:lnTo>
                  <a:lnTo>
                    <a:pt x="163" y="200"/>
                  </a:lnTo>
                  <a:lnTo>
                    <a:pt x="159" y="193"/>
                  </a:lnTo>
                  <a:lnTo>
                    <a:pt x="159" y="189"/>
                  </a:lnTo>
                  <a:lnTo>
                    <a:pt x="156" y="185"/>
                  </a:lnTo>
                  <a:lnTo>
                    <a:pt x="152" y="181"/>
                  </a:lnTo>
                  <a:lnTo>
                    <a:pt x="152" y="178"/>
                  </a:lnTo>
                  <a:lnTo>
                    <a:pt x="152" y="178"/>
                  </a:lnTo>
                  <a:lnTo>
                    <a:pt x="148" y="174"/>
                  </a:lnTo>
                  <a:lnTo>
                    <a:pt x="145" y="174"/>
                  </a:lnTo>
                  <a:lnTo>
                    <a:pt x="145" y="174"/>
                  </a:lnTo>
                  <a:lnTo>
                    <a:pt x="145" y="170"/>
                  </a:lnTo>
                  <a:lnTo>
                    <a:pt x="145" y="170"/>
                  </a:lnTo>
                  <a:lnTo>
                    <a:pt x="141" y="170"/>
                  </a:lnTo>
                  <a:lnTo>
                    <a:pt x="141" y="170"/>
                  </a:lnTo>
                  <a:lnTo>
                    <a:pt x="137" y="170"/>
                  </a:lnTo>
                  <a:lnTo>
                    <a:pt x="134" y="167"/>
                  </a:lnTo>
                  <a:lnTo>
                    <a:pt x="126" y="163"/>
                  </a:lnTo>
                  <a:lnTo>
                    <a:pt x="122" y="163"/>
                  </a:lnTo>
                  <a:lnTo>
                    <a:pt x="122" y="163"/>
                  </a:lnTo>
                  <a:lnTo>
                    <a:pt x="119" y="163"/>
                  </a:lnTo>
                  <a:lnTo>
                    <a:pt x="119" y="159"/>
                  </a:lnTo>
                  <a:lnTo>
                    <a:pt x="115" y="159"/>
                  </a:lnTo>
                  <a:lnTo>
                    <a:pt x="104" y="156"/>
                  </a:lnTo>
                  <a:lnTo>
                    <a:pt x="100" y="156"/>
                  </a:lnTo>
                  <a:lnTo>
                    <a:pt x="100" y="156"/>
                  </a:lnTo>
                  <a:lnTo>
                    <a:pt x="97" y="156"/>
                  </a:lnTo>
                  <a:lnTo>
                    <a:pt x="89" y="156"/>
                  </a:lnTo>
                  <a:lnTo>
                    <a:pt x="71" y="156"/>
                  </a:lnTo>
                  <a:lnTo>
                    <a:pt x="67" y="152"/>
                  </a:lnTo>
                  <a:lnTo>
                    <a:pt x="63" y="148"/>
                  </a:lnTo>
                  <a:lnTo>
                    <a:pt x="63" y="144"/>
                  </a:lnTo>
                  <a:lnTo>
                    <a:pt x="63" y="141"/>
                  </a:lnTo>
                  <a:lnTo>
                    <a:pt x="67" y="141"/>
                  </a:lnTo>
                  <a:lnTo>
                    <a:pt x="67" y="141"/>
                  </a:lnTo>
                  <a:lnTo>
                    <a:pt x="67" y="137"/>
                  </a:lnTo>
                  <a:lnTo>
                    <a:pt x="67" y="133"/>
                  </a:lnTo>
                  <a:lnTo>
                    <a:pt x="67" y="130"/>
                  </a:lnTo>
                  <a:lnTo>
                    <a:pt x="67" y="130"/>
                  </a:lnTo>
                  <a:lnTo>
                    <a:pt x="67" y="126"/>
                  </a:lnTo>
                  <a:lnTo>
                    <a:pt x="67" y="126"/>
                  </a:lnTo>
                  <a:lnTo>
                    <a:pt x="63" y="122"/>
                  </a:lnTo>
                  <a:lnTo>
                    <a:pt x="60" y="118"/>
                  </a:lnTo>
                  <a:lnTo>
                    <a:pt x="60" y="118"/>
                  </a:lnTo>
                  <a:lnTo>
                    <a:pt x="56" y="115"/>
                  </a:lnTo>
                  <a:lnTo>
                    <a:pt x="56" y="115"/>
                  </a:lnTo>
                  <a:lnTo>
                    <a:pt x="56" y="111"/>
                  </a:lnTo>
                  <a:lnTo>
                    <a:pt x="52" y="107"/>
                  </a:lnTo>
                  <a:lnTo>
                    <a:pt x="52" y="107"/>
                  </a:lnTo>
                  <a:lnTo>
                    <a:pt x="48" y="104"/>
                  </a:lnTo>
                  <a:lnTo>
                    <a:pt x="48" y="104"/>
                  </a:lnTo>
                  <a:lnTo>
                    <a:pt x="45" y="100"/>
                  </a:lnTo>
                  <a:lnTo>
                    <a:pt x="45" y="100"/>
                  </a:lnTo>
                  <a:lnTo>
                    <a:pt x="41" y="100"/>
                  </a:lnTo>
                  <a:lnTo>
                    <a:pt x="37" y="104"/>
                  </a:lnTo>
                  <a:lnTo>
                    <a:pt x="37" y="104"/>
                  </a:lnTo>
                  <a:lnTo>
                    <a:pt x="37" y="104"/>
                  </a:lnTo>
                  <a:lnTo>
                    <a:pt x="34" y="100"/>
                  </a:lnTo>
                  <a:lnTo>
                    <a:pt x="34" y="100"/>
                  </a:lnTo>
                  <a:lnTo>
                    <a:pt x="30" y="100"/>
                  </a:lnTo>
                  <a:lnTo>
                    <a:pt x="26" y="100"/>
                  </a:lnTo>
                  <a:lnTo>
                    <a:pt x="26" y="100"/>
                  </a:lnTo>
                  <a:lnTo>
                    <a:pt x="22" y="104"/>
                  </a:lnTo>
                  <a:lnTo>
                    <a:pt x="22" y="104"/>
                  </a:lnTo>
                  <a:lnTo>
                    <a:pt x="19" y="100"/>
                  </a:lnTo>
                  <a:lnTo>
                    <a:pt x="19" y="100"/>
                  </a:lnTo>
                  <a:lnTo>
                    <a:pt x="19" y="96"/>
                  </a:lnTo>
                  <a:lnTo>
                    <a:pt x="15" y="96"/>
                  </a:lnTo>
                  <a:lnTo>
                    <a:pt x="11" y="92"/>
                  </a:lnTo>
                  <a:lnTo>
                    <a:pt x="11" y="92"/>
                  </a:lnTo>
                  <a:lnTo>
                    <a:pt x="8" y="89"/>
                  </a:lnTo>
                  <a:lnTo>
                    <a:pt x="8" y="89"/>
                  </a:lnTo>
                  <a:lnTo>
                    <a:pt x="4" y="85"/>
                  </a:lnTo>
                  <a:lnTo>
                    <a:pt x="4" y="85"/>
                  </a:lnTo>
                  <a:lnTo>
                    <a:pt x="4" y="81"/>
                  </a:lnTo>
                  <a:lnTo>
                    <a:pt x="4" y="85"/>
                  </a:lnTo>
                  <a:lnTo>
                    <a:pt x="4" y="85"/>
                  </a:lnTo>
                  <a:lnTo>
                    <a:pt x="4" y="85"/>
                  </a:lnTo>
                  <a:lnTo>
                    <a:pt x="0" y="81"/>
                  </a:lnTo>
                  <a:lnTo>
                    <a:pt x="0" y="81"/>
                  </a:lnTo>
                  <a:lnTo>
                    <a:pt x="0" y="78"/>
                  </a:lnTo>
                  <a:lnTo>
                    <a:pt x="0" y="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 name="Freeform 16"/>
            <p:cNvSpPr/>
            <p:nvPr/>
          </p:nvSpPr>
          <p:spPr bwMode="auto">
            <a:xfrm>
              <a:off x="6220229" y="2599009"/>
              <a:ext cx="1114240" cy="518480"/>
            </a:xfrm>
            <a:custGeom>
              <a:avLst/>
              <a:gdLst>
                <a:gd name="T0" fmla="*/ 15 w 622"/>
                <a:gd name="T1" fmla="*/ 174 h 297"/>
                <a:gd name="T2" fmla="*/ 0 w 622"/>
                <a:gd name="T3" fmla="*/ 141 h 297"/>
                <a:gd name="T4" fmla="*/ 29 w 622"/>
                <a:gd name="T5" fmla="*/ 133 h 297"/>
                <a:gd name="T6" fmla="*/ 44 w 622"/>
                <a:gd name="T7" fmla="*/ 107 h 297"/>
                <a:gd name="T8" fmla="*/ 59 w 622"/>
                <a:gd name="T9" fmla="*/ 100 h 297"/>
                <a:gd name="T10" fmla="*/ 70 w 622"/>
                <a:gd name="T11" fmla="*/ 100 h 297"/>
                <a:gd name="T12" fmla="*/ 100 w 622"/>
                <a:gd name="T13" fmla="*/ 107 h 297"/>
                <a:gd name="T14" fmla="*/ 118 w 622"/>
                <a:gd name="T15" fmla="*/ 115 h 297"/>
                <a:gd name="T16" fmla="*/ 141 w 622"/>
                <a:gd name="T17" fmla="*/ 107 h 297"/>
                <a:gd name="T18" fmla="*/ 163 w 622"/>
                <a:gd name="T19" fmla="*/ 107 h 297"/>
                <a:gd name="T20" fmla="*/ 178 w 622"/>
                <a:gd name="T21" fmla="*/ 115 h 297"/>
                <a:gd name="T22" fmla="*/ 207 w 622"/>
                <a:gd name="T23" fmla="*/ 115 h 297"/>
                <a:gd name="T24" fmla="*/ 200 w 622"/>
                <a:gd name="T25" fmla="*/ 89 h 297"/>
                <a:gd name="T26" fmla="*/ 196 w 622"/>
                <a:gd name="T27" fmla="*/ 74 h 297"/>
                <a:gd name="T28" fmla="*/ 211 w 622"/>
                <a:gd name="T29" fmla="*/ 56 h 297"/>
                <a:gd name="T30" fmla="*/ 200 w 622"/>
                <a:gd name="T31" fmla="*/ 52 h 297"/>
                <a:gd name="T32" fmla="*/ 207 w 622"/>
                <a:gd name="T33" fmla="*/ 44 h 297"/>
                <a:gd name="T34" fmla="*/ 229 w 622"/>
                <a:gd name="T35" fmla="*/ 37 h 297"/>
                <a:gd name="T36" fmla="*/ 255 w 622"/>
                <a:gd name="T37" fmla="*/ 30 h 297"/>
                <a:gd name="T38" fmla="*/ 274 w 622"/>
                <a:gd name="T39" fmla="*/ 22 h 297"/>
                <a:gd name="T40" fmla="*/ 300 w 622"/>
                <a:gd name="T41" fmla="*/ 11 h 297"/>
                <a:gd name="T42" fmla="*/ 322 w 622"/>
                <a:gd name="T43" fmla="*/ 4 h 297"/>
                <a:gd name="T44" fmla="*/ 344 w 622"/>
                <a:gd name="T45" fmla="*/ 15 h 297"/>
                <a:gd name="T46" fmla="*/ 352 w 622"/>
                <a:gd name="T47" fmla="*/ 26 h 297"/>
                <a:gd name="T48" fmla="*/ 366 w 622"/>
                <a:gd name="T49" fmla="*/ 26 h 297"/>
                <a:gd name="T50" fmla="*/ 381 w 622"/>
                <a:gd name="T51" fmla="*/ 30 h 297"/>
                <a:gd name="T52" fmla="*/ 392 w 622"/>
                <a:gd name="T53" fmla="*/ 37 h 297"/>
                <a:gd name="T54" fmla="*/ 415 w 622"/>
                <a:gd name="T55" fmla="*/ 26 h 297"/>
                <a:gd name="T56" fmla="*/ 433 w 622"/>
                <a:gd name="T57" fmla="*/ 22 h 297"/>
                <a:gd name="T58" fmla="*/ 507 w 622"/>
                <a:gd name="T59" fmla="*/ 82 h 297"/>
                <a:gd name="T60" fmla="*/ 529 w 622"/>
                <a:gd name="T61" fmla="*/ 89 h 297"/>
                <a:gd name="T62" fmla="*/ 552 w 622"/>
                <a:gd name="T63" fmla="*/ 85 h 297"/>
                <a:gd name="T64" fmla="*/ 581 w 622"/>
                <a:gd name="T65" fmla="*/ 100 h 297"/>
                <a:gd name="T66" fmla="*/ 589 w 622"/>
                <a:gd name="T67" fmla="*/ 111 h 297"/>
                <a:gd name="T68" fmla="*/ 611 w 622"/>
                <a:gd name="T69" fmla="*/ 111 h 297"/>
                <a:gd name="T70" fmla="*/ 614 w 622"/>
                <a:gd name="T71" fmla="*/ 130 h 297"/>
                <a:gd name="T72" fmla="*/ 607 w 622"/>
                <a:gd name="T73" fmla="*/ 163 h 297"/>
                <a:gd name="T74" fmla="*/ 574 w 622"/>
                <a:gd name="T75" fmla="*/ 163 h 297"/>
                <a:gd name="T76" fmla="*/ 566 w 622"/>
                <a:gd name="T77" fmla="*/ 197 h 297"/>
                <a:gd name="T78" fmla="*/ 552 w 622"/>
                <a:gd name="T79" fmla="*/ 204 h 297"/>
                <a:gd name="T80" fmla="*/ 537 w 622"/>
                <a:gd name="T81" fmla="*/ 215 h 297"/>
                <a:gd name="T82" fmla="*/ 548 w 622"/>
                <a:gd name="T83" fmla="*/ 237 h 297"/>
                <a:gd name="T84" fmla="*/ 548 w 622"/>
                <a:gd name="T85" fmla="*/ 260 h 297"/>
                <a:gd name="T86" fmla="*/ 489 w 622"/>
                <a:gd name="T87" fmla="*/ 252 h 297"/>
                <a:gd name="T88" fmla="*/ 448 w 622"/>
                <a:gd name="T89" fmla="*/ 252 h 297"/>
                <a:gd name="T90" fmla="*/ 415 w 622"/>
                <a:gd name="T91" fmla="*/ 263 h 297"/>
                <a:gd name="T92" fmla="*/ 392 w 622"/>
                <a:gd name="T93" fmla="*/ 274 h 297"/>
                <a:gd name="T94" fmla="*/ 352 w 622"/>
                <a:gd name="T95" fmla="*/ 293 h 297"/>
                <a:gd name="T96" fmla="*/ 278 w 622"/>
                <a:gd name="T97" fmla="*/ 245 h 297"/>
                <a:gd name="T98" fmla="*/ 152 w 622"/>
                <a:gd name="T99" fmla="*/ 286 h 297"/>
                <a:gd name="T100" fmla="*/ 115 w 622"/>
                <a:gd name="T101" fmla="*/ 274 h 297"/>
                <a:gd name="T102" fmla="*/ 96 w 622"/>
                <a:gd name="T103" fmla="*/ 267 h 297"/>
                <a:gd name="T104" fmla="*/ 81 w 622"/>
                <a:gd name="T105" fmla="*/ 252 h 297"/>
                <a:gd name="T106" fmla="*/ 70 w 622"/>
                <a:gd name="T107" fmla="*/ 237 h 297"/>
                <a:gd name="T108" fmla="*/ 89 w 622"/>
                <a:gd name="T109" fmla="*/ 237 h 297"/>
                <a:gd name="T110" fmla="*/ 81 w 622"/>
                <a:gd name="T111" fmla="*/ 226 h 297"/>
                <a:gd name="T112" fmla="*/ 103 w 622"/>
                <a:gd name="T113" fmla="*/ 222 h 297"/>
                <a:gd name="T114" fmla="*/ 107 w 622"/>
                <a:gd name="T115" fmla="*/ 211 h 297"/>
                <a:gd name="T116" fmla="*/ 107 w 622"/>
                <a:gd name="T117" fmla="*/ 197 h 297"/>
                <a:gd name="T118" fmla="*/ 92 w 622"/>
                <a:gd name="T119" fmla="*/ 193 h 297"/>
                <a:gd name="T120" fmla="*/ 81 w 622"/>
                <a:gd name="T121" fmla="*/ 189 h 297"/>
                <a:gd name="T122" fmla="*/ 66 w 622"/>
                <a:gd name="T123" fmla="*/ 193 h 297"/>
                <a:gd name="T124" fmla="*/ 52 w 622"/>
                <a:gd name="T125" fmla="*/ 20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22" h="297">
                  <a:moveTo>
                    <a:pt x="48" y="200"/>
                  </a:moveTo>
                  <a:lnTo>
                    <a:pt x="44" y="197"/>
                  </a:lnTo>
                  <a:lnTo>
                    <a:pt x="37" y="200"/>
                  </a:lnTo>
                  <a:lnTo>
                    <a:pt x="33" y="197"/>
                  </a:lnTo>
                  <a:lnTo>
                    <a:pt x="33" y="193"/>
                  </a:lnTo>
                  <a:lnTo>
                    <a:pt x="41" y="193"/>
                  </a:lnTo>
                  <a:lnTo>
                    <a:pt x="33" y="182"/>
                  </a:lnTo>
                  <a:lnTo>
                    <a:pt x="26" y="178"/>
                  </a:lnTo>
                  <a:lnTo>
                    <a:pt x="15" y="174"/>
                  </a:lnTo>
                  <a:lnTo>
                    <a:pt x="15" y="178"/>
                  </a:lnTo>
                  <a:lnTo>
                    <a:pt x="7" y="171"/>
                  </a:lnTo>
                  <a:lnTo>
                    <a:pt x="7" y="171"/>
                  </a:lnTo>
                  <a:lnTo>
                    <a:pt x="7" y="167"/>
                  </a:lnTo>
                  <a:lnTo>
                    <a:pt x="0" y="163"/>
                  </a:lnTo>
                  <a:lnTo>
                    <a:pt x="0" y="159"/>
                  </a:lnTo>
                  <a:lnTo>
                    <a:pt x="4" y="148"/>
                  </a:lnTo>
                  <a:lnTo>
                    <a:pt x="0" y="148"/>
                  </a:lnTo>
                  <a:lnTo>
                    <a:pt x="0" y="141"/>
                  </a:lnTo>
                  <a:lnTo>
                    <a:pt x="4" y="137"/>
                  </a:lnTo>
                  <a:lnTo>
                    <a:pt x="7" y="133"/>
                  </a:lnTo>
                  <a:lnTo>
                    <a:pt x="7" y="130"/>
                  </a:lnTo>
                  <a:lnTo>
                    <a:pt x="11" y="126"/>
                  </a:lnTo>
                  <a:lnTo>
                    <a:pt x="18" y="133"/>
                  </a:lnTo>
                  <a:lnTo>
                    <a:pt x="18" y="137"/>
                  </a:lnTo>
                  <a:lnTo>
                    <a:pt x="26" y="141"/>
                  </a:lnTo>
                  <a:lnTo>
                    <a:pt x="29" y="137"/>
                  </a:lnTo>
                  <a:lnTo>
                    <a:pt x="29" y="133"/>
                  </a:lnTo>
                  <a:lnTo>
                    <a:pt x="29" y="133"/>
                  </a:lnTo>
                  <a:lnTo>
                    <a:pt x="26" y="122"/>
                  </a:lnTo>
                  <a:lnTo>
                    <a:pt x="33" y="119"/>
                  </a:lnTo>
                  <a:lnTo>
                    <a:pt x="37" y="119"/>
                  </a:lnTo>
                  <a:lnTo>
                    <a:pt x="37" y="119"/>
                  </a:lnTo>
                  <a:lnTo>
                    <a:pt x="37" y="115"/>
                  </a:lnTo>
                  <a:lnTo>
                    <a:pt x="37" y="111"/>
                  </a:lnTo>
                  <a:lnTo>
                    <a:pt x="41" y="107"/>
                  </a:lnTo>
                  <a:lnTo>
                    <a:pt x="44" y="107"/>
                  </a:lnTo>
                  <a:lnTo>
                    <a:pt x="44" y="104"/>
                  </a:lnTo>
                  <a:lnTo>
                    <a:pt x="48" y="104"/>
                  </a:lnTo>
                  <a:lnTo>
                    <a:pt x="52" y="104"/>
                  </a:lnTo>
                  <a:lnTo>
                    <a:pt x="52" y="100"/>
                  </a:lnTo>
                  <a:lnTo>
                    <a:pt x="52" y="96"/>
                  </a:lnTo>
                  <a:lnTo>
                    <a:pt x="52" y="96"/>
                  </a:lnTo>
                  <a:lnTo>
                    <a:pt x="55" y="100"/>
                  </a:lnTo>
                  <a:lnTo>
                    <a:pt x="59" y="100"/>
                  </a:lnTo>
                  <a:lnTo>
                    <a:pt x="59" y="100"/>
                  </a:lnTo>
                  <a:lnTo>
                    <a:pt x="59" y="104"/>
                  </a:lnTo>
                  <a:lnTo>
                    <a:pt x="59" y="107"/>
                  </a:lnTo>
                  <a:lnTo>
                    <a:pt x="63" y="104"/>
                  </a:lnTo>
                  <a:lnTo>
                    <a:pt x="63" y="100"/>
                  </a:lnTo>
                  <a:lnTo>
                    <a:pt x="66" y="100"/>
                  </a:lnTo>
                  <a:lnTo>
                    <a:pt x="66" y="104"/>
                  </a:lnTo>
                  <a:lnTo>
                    <a:pt x="66" y="100"/>
                  </a:lnTo>
                  <a:lnTo>
                    <a:pt x="66" y="100"/>
                  </a:lnTo>
                  <a:lnTo>
                    <a:pt x="70" y="100"/>
                  </a:lnTo>
                  <a:lnTo>
                    <a:pt x="74" y="96"/>
                  </a:lnTo>
                  <a:lnTo>
                    <a:pt x="78" y="96"/>
                  </a:lnTo>
                  <a:lnTo>
                    <a:pt x="78" y="100"/>
                  </a:lnTo>
                  <a:lnTo>
                    <a:pt x="81" y="104"/>
                  </a:lnTo>
                  <a:lnTo>
                    <a:pt x="89" y="100"/>
                  </a:lnTo>
                  <a:lnTo>
                    <a:pt x="92" y="100"/>
                  </a:lnTo>
                  <a:lnTo>
                    <a:pt x="92" y="104"/>
                  </a:lnTo>
                  <a:lnTo>
                    <a:pt x="96" y="104"/>
                  </a:lnTo>
                  <a:lnTo>
                    <a:pt x="100" y="107"/>
                  </a:lnTo>
                  <a:lnTo>
                    <a:pt x="103" y="107"/>
                  </a:lnTo>
                  <a:lnTo>
                    <a:pt x="103" y="111"/>
                  </a:lnTo>
                  <a:lnTo>
                    <a:pt x="111" y="115"/>
                  </a:lnTo>
                  <a:lnTo>
                    <a:pt x="111" y="115"/>
                  </a:lnTo>
                  <a:lnTo>
                    <a:pt x="115" y="115"/>
                  </a:lnTo>
                  <a:lnTo>
                    <a:pt x="115" y="119"/>
                  </a:lnTo>
                  <a:lnTo>
                    <a:pt x="115" y="119"/>
                  </a:lnTo>
                  <a:lnTo>
                    <a:pt x="118" y="119"/>
                  </a:lnTo>
                  <a:lnTo>
                    <a:pt x="118" y="115"/>
                  </a:lnTo>
                  <a:lnTo>
                    <a:pt x="122" y="111"/>
                  </a:lnTo>
                  <a:lnTo>
                    <a:pt x="122" y="115"/>
                  </a:lnTo>
                  <a:lnTo>
                    <a:pt x="129" y="115"/>
                  </a:lnTo>
                  <a:lnTo>
                    <a:pt x="129" y="119"/>
                  </a:lnTo>
                  <a:lnTo>
                    <a:pt x="133" y="119"/>
                  </a:lnTo>
                  <a:lnTo>
                    <a:pt x="137" y="115"/>
                  </a:lnTo>
                  <a:lnTo>
                    <a:pt x="137" y="111"/>
                  </a:lnTo>
                  <a:lnTo>
                    <a:pt x="141" y="111"/>
                  </a:lnTo>
                  <a:lnTo>
                    <a:pt x="141" y="107"/>
                  </a:lnTo>
                  <a:lnTo>
                    <a:pt x="144" y="107"/>
                  </a:lnTo>
                  <a:lnTo>
                    <a:pt x="144" y="107"/>
                  </a:lnTo>
                  <a:lnTo>
                    <a:pt x="148" y="107"/>
                  </a:lnTo>
                  <a:lnTo>
                    <a:pt x="152" y="107"/>
                  </a:lnTo>
                  <a:lnTo>
                    <a:pt x="155" y="111"/>
                  </a:lnTo>
                  <a:lnTo>
                    <a:pt x="155" y="111"/>
                  </a:lnTo>
                  <a:lnTo>
                    <a:pt x="163" y="111"/>
                  </a:lnTo>
                  <a:lnTo>
                    <a:pt x="159" y="107"/>
                  </a:lnTo>
                  <a:lnTo>
                    <a:pt x="163" y="107"/>
                  </a:lnTo>
                  <a:lnTo>
                    <a:pt x="166" y="107"/>
                  </a:lnTo>
                  <a:lnTo>
                    <a:pt x="170" y="104"/>
                  </a:lnTo>
                  <a:lnTo>
                    <a:pt x="174" y="107"/>
                  </a:lnTo>
                  <a:lnTo>
                    <a:pt x="174" y="107"/>
                  </a:lnTo>
                  <a:lnTo>
                    <a:pt x="174" y="111"/>
                  </a:lnTo>
                  <a:lnTo>
                    <a:pt x="170" y="111"/>
                  </a:lnTo>
                  <a:lnTo>
                    <a:pt x="174" y="115"/>
                  </a:lnTo>
                  <a:lnTo>
                    <a:pt x="178" y="115"/>
                  </a:lnTo>
                  <a:lnTo>
                    <a:pt x="178" y="115"/>
                  </a:lnTo>
                  <a:lnTo>
                    <a:pt x="181" y="115"/>
                  </a:lnTo>
                  <a:lnTo>
                    <a:pt x="185" y="115"/>
                  </a:lnTo>
                  <a:lnTo>
                    <a:pt x="192" y="119"/>
                  </a:lnTo>
                  <a:lnTo>
                    <a:pt x="196" y="119"/>
                  </a:lnTo>
                  <a:lnTo>
                    <a:pt x="196" y="115"/>
                  </a:lnTo>
                  <a:lnTo>
                    <a:pt x="196" y="111"/>
                  </a:lnTo>
                  <a:lnTo>
                    <a:pt x="200" y="111"/>
                  </a:lnTo>
                  <a:lnTo>
                    <a:pt x="203" y="115"/>
                  </a:lnTo>
                  <a:lnTo>
                    <a:pt x="207" y="115"/>
                  </a:lnTo>
                  <a:lnTo>
                    <a:pt x="215" y="111"/>
                  </a:lnTo>
                  <a:lnTo>
                    <a:pt x="215" y="111"/>
                  </a:lnTo>
                  <a:lnTo>
                    <a:pt x="215" y="96"/>
                  </a:lnTo>
                  <a:lnTo>
                    <a:pt x="215" y="96"/>
                  </a:lnTo>
                  <a:lnTo>
                    <a:pt x="207" y="96"/>
                  </a:lnTo>
                  <a:lnTo>
                    <a:pt x="207" y="96"/>
                  </a:lnTo>
                  <a:lnTo>
                    <a:pt x="203" y="93"/>
                  </a:lnTo>
                  <a:lnTo>
                    <a:pt x="200" y="93"/>
                  </a:lnTo>
                  <a:lnTo>
                    <a:pt x="200" y="89"/>
                  </a:lnTo>
                  <a:lnTo>
                    <a:pt x="196" y="89"/>
                  </a:lnTo>
                  <a:lnTo>
                    <a:pt x="196" y="89"/>
                  </a:lnTo>
                  <a:lnTo>
                    <a:pt x="192" y="85"/>
                  </a:lnTo>
                  <a:lnTo>
                    <a:pt x="196" y="85"/>
                  </a:lnTo>
                  <a:lnTo>
                    <a:pt x="196" y="85"/>
                  </a:lnTo>
                  <a:lnTo>
                    <a:pt x="200" y="82"/>
                  </a:lnTo>
                  <a:lnTo>
                    <a:pt x="200" y="78"/>
                  </a:lnTo>
                  <a:lnTo>
                    <a:pt x="200" y="74"/>
                  </a:lnTo>
                  <a:lnTo>
                    <a:pt x="196" y="74"/>
                  </a:lnTo>
                  <a:lnTo>
                    <a:pt x="196" y="70"/>
                  </a:lnTo>
                  <a:lnTo>
                    <a:pt x="200" y="67"/>
                  </a:lnTo>
                  <a:lnTo>
                    <a:pt x="203" y="63"/>
                  </a:lnTo>
                  <a:lnTo>
                    <a:pt x="211" y="63"/>
                  </a:lnTo>
                  <a:lnTo>
                    <a:pt x="215" y="63"/>
                  </a:lnTo>
                  <a:lnTo>
                    <a:pt x="215" y="63"/>
                  </a:lnTo>
                  <a:lnTo>
                    <a:pt x="215" y="59"/>
                  </a:lnTo>
                  <a:lnTo>
                    <a:pt x="215" y="59"/>
                  </a:lnTo>
                  <a:lnTo>
                    <a:pt x="211" y="56"/>
                  </a:lnTo>
                  <a:lnTo>
                    <a:pt x="207" y="56"/>
                  </a:lnTo>
                  <a:lnTo>
                    <a:pt x="207" y="59"/>
                  </a:lnTo>
                  <a:lnTo>
                    <a:pt x="203" y="56"/>
                  </a:lnTo>
                  <a:lnTo>
                    <a:pt x="200" y="56"/>
                  </a:lnTo>
                  <a:lnTo>
                    <a:pt x="196" y="56"/>
                  </a:lnTo>
                  <a:lnTo>
                    <a:pt x="200" y="56"/>
                  </a:lnTo>
                  <a:lnTo>
                    <a:pt x="203" y="56"/>
                  </a:lnTo>
                  <a:lnTo>
                    <a:pt x="203" y="52"/>
                  </a:lnTo>
                  <a:lnTo>
                    <a:pt x="200" y="52"/>
                  </a:lnTo>
                  <a:lnTo>
                    <a:pt x="196" y="52"/>
                  </a:lnTo>
                  <a:lnTo>
                    <a:pt x="196" y="48"/>
                  </a:lnTo>
                  <a:lnTo>
                    <a:pt x="196" y="44"/>
                  </a:lnTo>
                  <a:lnTo>
                    <a:pt x="196" y="44"/>
                  </a:lnTo>
                  <a:lnTo>
                    <a:pt x="200" y="44"/>
                  </a:lnTo>
                  <a:lnTo>
                    <a:pt x="200" y="41"/>
                  </a:lnTo>
                  <a:lnTo>
                    <a:pt x="203" y="41"/>
                  </a:lnTo>
                  <a:lnTo>
                    <a:pt x="203" y="44"/>
                  </a:lnTo>
                  <a:lnTo>
                    <a:pt x="207" y="44"/>
                  </a:lnTo>
                  <a:lnTo>
                    <a:pt x="211" y="44"/>
                  </a:lnTo>
                  <a:lnTo>
                    <a:pt x="215" y="44"/>
                  </a:lnTo>
                  <a:lnTo>
                    <a:pt x="215" y="41"/>
                  </a:lnTo>
                  <a:lnTo>
                    <a:pt x="215" y="41"/>
                  </a:lnTo>
                  <a:lnTo>
                    <a:pt x="218" y="41"/>
                  </a:lnTo>
                  <a:lnTo>
                    <a:pt x="222" y="44"/>
                  </a:lnTo>
                  <a:lnTo>
                    <a:pt x="222" y="41"/>
                  </a:lnTo>
                  <a:lnTo>
                    <a:pt x="222" y="41"/>
                  </a:lnTo>
                  <a:lnTo>
                    <a:pt x="229" y="37"/>
                  </a:lnTo>
                  <a:lnTo>
                    <a:pt x="233" y="37"/>
                  </a:lnTo>
                  <a:lnTo>
                    <a:pt x="237" y="37"/>
                  </a:lnTo>
                  <a:lnTo>
                    <a:pt x="240" y="37"/>
                  </a:lnTo>
                  <a:lnTo>
                    <a:pt x="240" y="33"/>
                  </a:lnTo>
                  <a:lnTo>
                    <a:pt x="244" y="33"/>
                  </a:lnTo>
                  <a:lnTo>
                    <a:pt x="248" y="30"/>
                  </a:lnTo>
                  <a:lnTo>
                    <a:pt x="252" y="30"/>
                  </a:lnTo>
                  <a:lnTo>
                    <a:pt x="255" y="30"/>
                  </a:lnTo>
                  <a:lnTo>
                    <a:pt x="255" y="30"/>
                  </a:lnTo>
                  <a:lnTo>
                    <a:pt x="259" y="30"/>
                  </a:lnTo>
                  <a:lnTo>
                    <a:pt x="259" y="26"/>
                  </a:lnTo>
                  <a:lnTo>
                    <a:pt x="259" y="26"/>
                  </a:lnTo>
                  <a:lnTo>
                    <a:pt x="263" y="26"/>
                  </a:lnTo>
                  <a:lnTo>
                    <a:pt x="263" y="22"/>
                  </a:lnTo>
                  <a:lnTo>
                    <a:pt x="266" y="22"/>
                  </a:lnTo>
                  <a:lnTo>
                    <a:pt x="266" y="22"/>
                  </a:lnTo>
                  <a:lnTo>
                    <a:pt x="270" y="22"/>
                  </a:lnTo>
                  <a:lnTo>
                    <a:pt x="274" y="22"/>
                  </a:lnTo>
                  <a:lnTo>
                    <a:pt x="278" y="22"/>
                  </a:lnTo>
                  <a:lnTo>
                    <a:pt x="285" y="15"/>
                  </a:lnTo>
                  <a:lnTo>
                    <a:pt x="285" y="15"/>
                  </a:lnTo>
                  <a:lnTo>
                    <a:pt x="289" y="15"/>
                  </a:lnTo>
                  <a:lnTo>
                    <a:pt x="292" y="15"/>
                  </a:lnTo>
                  <a:lnTo>
                    <a:pt x="292" y="11"/>
                  </a:lnTo>
                  <a:lnTo>
                    <a:pt x="296" y="11"/>
                  </a:lnTo>
                  <a:lnTo>
                    <a:pt x="300" y="11"/>
                  </a:lnTo>
                  <a:lnTo>
                    <a:pt x="300" y="11"/>
                  </a:lnTo>
                  <a:lnTo>
                    <a:pt x="300" y="7"/>
                  </a:lnTo>
                  <a:lnTo>
                    <a:pt x="300" y="7"/>
                  </a:lnTo>
                  <a:lnTo>
                    <a:pt x="303" y="7"/>
                  </a:lnTo>
                  <a:lnTo>
                    <a:pt x="303" y="4"/>
                  </a:lnTo>
                  <a:lnTo>
                    <a:pt x="307" y="0"/>
                  </a:lnTo>
                  <a:lnTo>
                    <a:pt x="311" y="4"/>
                  </a:lnTo>
                  <a:lnTo>
                    <a:pt x="311" y="0"/>
                  </a:lnTo>
                  <a:lnTo>
                    <a:pt x="318" y="4"/>
                  </a:lnTo>
                  <a:lnTo>
                    <a:pt x="322" y="4"/>
                  </a:lnTo>
                  <a:lnTo>
                    <a:pt x="326" y="4"/>
                  </a:lnTo>
                  <a:lnTo>
                    <a:pt x="329" y="4"/>
                  </a:lnTo>
                  <a:lnTo>
                    <a:pt x="333" y="4"/>
                  </a:lnTo>
                  <a:lnTo>
                    <a:pt x="337" y="4"/>
                  </a:lnTo>
                  <a:lnTo>
                    <a:pt x="337" y="7"/>
                  </a:lnTo>
                  <a:lnTo>
                    <a:pt x="337" y="7"/>
                  </a:lnTo>
                  <a:lnTo>
                    <a:pt x="340" y="11"/>
                  </a:lnTo>
                  <a:lnTo>
                    <a:pt x="340" y="15"/>
                  </a:lnTo>
                  <a:lnTo>
                    <a:pt x="344" y="15"/>
                  </a:lnTo>
                  <a:lnTo>
                    <a:pt x="344" y="15"/>
                  </a:lnTo>
                  <a:lnTo>
                    <a:pt x="344" y="18"/>
                  </a:lnTo>
                  <a:lnTo>
                    <a:pt x="344" y="22"/>
                  </a:lnTo>
                  <a:lnTo>
                    <a:pt x="344" y="22"/>
                  </a:lnTo>
                  <a:lnTo>
                    <a:pt x="340" y="22"/>
                  </a:lnTo>
                  <a:lnTo>
                    <a:pt x="344" y="26"/>
                  </a:lnTo>
                  <a:lnTo>
                    <a:pt x="344" y="26"/>
                  </a:lnTo>
                  <a:lnTo>
                    <a:pt x="348" y="26"/>
                  </a:lnTo>
                  <a:lnTo>
                    <a:pt x="352" y="26"/>
                  </a:lnTo>
                  <a:lnTo>
                    <a:pt x="352" y="26"/>
                  </a:lnTo>
                  <a:lnTo>
                    <a:pt x="355" y="26"/>
                  </a:lnTo>
                  <a:lnTo>
                    <a:pt x="355" y="22"/>
                  </a:lnTo>
                  <a:lnTo>
                    <a:pt x="355" y="26"/>
                  </a:lnTo>
                  <a:lnTo>
                    <a:pt x="359" y="26"/>
                  </a:lnTo>
                  <a:lnTo>
                    <a:pt x="359" y="26"/>
                  </a:lnTo>
                  <a:lnTo>
                    <a:pt x="359" y="22"/>
                  </a:lnTo>
                  <a:lnTo>
                    <a:pt x="359" y="22"/>
                  </a:lnTo>
                  <a:lnTo>
                    <a:pt x="366" y="26"/>
                  </a:lnTo>
                  <a:lnTo>
                    <a:pt x="366" y="30"/>
                  </a:lnTo>
                  <a:lnTo>
                    <a:pt x="366" y="33"/>
                  </a:lnTo>
                  <a:lnTo>
                    <a:pt x="370" y="33"/>
                  </a:lnTo>
                  <a:lnTo>
                    <a:pt x="370" y="30"/>
                  </a:lnTo>
                  <a:lnTo>
                    <a:pt x="370" y="30"/>
                  </a:lnTo>
                  <a:lnTo>
                    <a:pt x="370" y="26"/>
                  </a:lnTo>
                  <a:lnTo>
                    <a:pt x="374" y="26"/>
                  </a:lnTo>
                  <a:lnTo>
                    <a:pt x="377" y="30"/>
                  </a:lnTo>
                  <a:lnTo>
                    <a:pt x="381" y="30"/>
                  </a:lnTo>
                  <a:lnTo>
                    <a:pt x="385" y="30"/>
                  </a:lnTo>
                  <a:lnTo>
                    <a:pt x="385" y="30"/>
                  </a:lnTo>
                  <a:lnTo>
                    <a:pt x="385" y="33"/>
                  </a:lnTo>
                  <a:lnTo>
                    <a:pt x="381" y="33"/>
                  </a:lnTo>
                  <a:lnTo>
                    <a:pt x="381" y="37"/>
                  </a:lnTo>
                  <a:lnTo>
                    <a:pt x="385" y="41"/>
                  </a:lnTo>
                  <a:lnTo>
                    <a:pt x="385" y="41"/>
                  </a:lnTo>
                  <a:lnTo>
                    <a:pt x="389" y="37"/>
                  </a:lnTo>
                  <a:lnTo>
                    <a:pt x="392" y="37"/>
                  </a:lnTo>
                  <a:lnTo>
                    <a:pt x="400" y="37"/>
                  </a:lnTo>
                  <a:lnTo>
                    <a:pt x="400" y="41"/>
                  </a:lnTo>
                  <a:lnTo>
                    <a:pt x="403" y="37"/>
                  </a:lnTo>
                  <a:lnTo>
                    <a:pt x="400" y="33"/>
                  </a:lnTo>
                  <a:lnTo>
                    <a:pt x="403" y="33"/>
                  </a:lnTo>
                  <a:lnTo>
                    <a:pt x="411" y="33"/>
                  </a:lnTo>
                  <a:lnTo>
                    <a:pt x="411" y="30"/>
                  </a:lnTo>
                  <a:lnTo>
                    <a:pt x="415" y="30"/>
                  </a:lnTo>
                  <a:lnTo>
                    <a:pt x="415" y="26"/>
                  </a:lnTo>
                  <a:lnTo>
                    <a:pt x="418" y="26"/>
                  </a:lnTo>
                  <a:lnTo>
                    <a:pt x="422" y="22"/>
                  </a:lnTo>
                  <a:lnTo>
                    <a:pt x="422" y="18"/>
                  </a:lnTo>
                  <a:lnTo>
                    <a:pt x="426" y="18"/>
                  </a:lnTo>
                  <a:lnTo>
                    <a:pt x="429" y="18"/>
                  </a:lnTo>
                  <a:lnTo>
                    <a:pt x="433" y="15"/>
                  </a:lnTo>
                  <a:lnTo>
                    <a:pt x="433" y="18"/>
                  </a:lnTo>
                  <a:lnTo>
                    <a:pt x="433" y="18"/>
                  </a:lnTo>
                  <a:lnTo>
                    <a:pt x="433" y="22"/>
                  </a:lnTo>
                  <a:lnTo>
                    <a:pt x="429" y="22"/>
                  </a:lnTo>
                  <a:lnTo>
                    <a:pt x="429" y="26"/>
                  </a:lnTo>
                  <a:lnTo>
                    <a:pt x="459" y="44"/>
                  </a:lnTo>
                  <a:lnTo>
                    <a:pt x="500" y="89"/>
                  </a:lnTo>
                  <a:lnTo>
                    <a:pt x="503" y="89"/>
                  </a:lnTo>
                  <a:lnTo>
                    <a:pt x="507" y="89"/>
                  </a:lnTo>
                  <a:lnTo>
                    <a:pt x="507" y="85"/>
                  </a:lnTo>
                  <a:lnTo>
                    <a:pt x="507" y="85"/>
                  </a:lnTo>
                  <a:lnTo>
                    <a:pt x="507" y="82"/>
                  </a:lnTo>
                  <a:lnTo>
                    <a:pt x="511" y="82"/>
                  </a:lnTo>
                  <a:lnTo>
                    <a:pt x="514" y="85"/>
                  </a:lnTo>
                  <a:lnTo>
                    <a:pt x="514" y="85"/>
                  </a:lnTo>
                  <a:lnTo>
                    <a:pt x="514" y="89"/>
                  </a:lnTo>
                  <a:lnTo>
                    <a:pt x="518" y="89"/>
                  </a:lnTo>
                  <a:lnTo>
                    <a:pt x="522" y="93"/>
                  </a:lnTo>
                  <a:lnTo>
                    <a:pt x="522" y="93"/>
                  </a:lnTo>
                  <a:lnTo>
                    <a:pt x="526" y="89"/>
                  </a:lnTo>
                  <a:lnTo>
                    <a:pt x="529" y="89"/>
                  </a:lnTo>
                  <a:lnTo>
                    <a:pt x="533" y="93"/>
                  </a:lnTo>
                  <a:lnTo>
                    <a:pt x="537" y="89"/>
                  </a:lnTo>
                  <a:lnTo>
                    <a:pt x="537" y="89"/>
                  </a:lnTo>
                  <a:lnTo>
                    <a:pt x="540" y="89"/>
                  </a:lnTo>
                  <a:lnTo>
                    <a:pt x="544" y="89"/>
                  </a:lnTo>
                  <a:lnTo>
                    <a:pt x="540" y="85"/>
                  </a:lnTo>
                  <a:lnTo>
                    <a:pt x="540" y="85"/>
                  </a:lnTo>
                  <a:lnTo>
                    <a:pt x="548" y="85"/>
                  </a:lnTo>
                  <a:lnTo>
                    <a:pt x="552" y="85"/>
                  </a:lnTo>
                  <a:lnTo>
                    <a:pt x="559" y="85"/>
                  </a:lnTo>
                  <a:lnTo>
                    <a:pt x="563" y="89"/>
                  </a:lnTo>
                  <a:lnTo>
                    <a:pt x="566" y="93"/>
                  </a:lnTo>
                  <a:lnTo>
                    <a:pt x="566" y="96"/>
                  </a:lnTo>
                  <a:lnTo>
                    <a:pt x="570" y="96"/>
                  </a:lnTo>
                  <a:lnTo>
                    <a:pt x="574" y="96"/>
                  </a:lnTo>
                  <a:lnTo>
                    <a:pt x="577" y="100"/>
                  </a:lnTo>
                  <a:lnTo>
                    <a:pt x="577" y="100"/>
                  </a:lnTo>
                  <a:lnTo>
                    <a:pt x="581" y="100"/>
                  </a:lnTo>
                  <a:lnTo>
                    <a:pt x="581" y="104"/>
                  </a:lnTo>
                  <a:lnTo>
                    <a:pt x="581" y="104"/>
                  </a:lnTo>
                  <a:lnTo>
                    <a:pt x="581" y="107"/>
                  </a:lnTo>
                  <a:lnTo>
                    <a:pt x="581" y="107"/>
                  </a:lnTo>
                  <a:lnTo>
                    <a:pt x="581" y="111"/>
                  </a:lnTo>
                  <a:lnTo>
                    <a:pt x="581" y="111"/>
                  </a:lnTo>
                  <a:lnTo>
                    <a:pt x="585" y="111"/>
                  </a:lnTo>
                  <a:lnTo>
                    <a:pt x="589" y="111"/>
                  </a:lnTo>
                  <a:lnTo>
                    <a:pt x="589" y="111"/>
                  </a:lnTo>
                  <a:lnTo>
                    <a:pt x="592" y="111"/>
                  </a:lnTo>
                  <a:lnTo>
                    <a:pt x="592" y="111"/>
                  </a:lnTo>
                  <a:lnTo>
                    <a:pt x="600" y="107"/>
                  </a:lnTo>
                  <a:lnTo>
                    <a:pt x="603" y="107"/>
                  </a:lnTo>
                  <a:lnTo>
                    <a:pt x="607" y="107"/>
                  </a:lnTo>
                  <a:lnTo>
                    <a:pt x="611" y="104"/>
                  </a:lnTo>
                  <a:lnTo>
                    <a:pt x="611" y="104"/>
                  </a:lnTo>
                  <a:lnTo>
                    <a:pt x="611" y="107"/>
                  </a:lnTo>
                  <a:lnTo>
                    <a:pt x="611" y="111"/>
                  </a:lnTo>
                  <a:lnTo>
                    <a:pt x="614" y="111"/>
                  </a:lnTo>
                  <a:lnTo>
                    <a:pt x="618" y="115"/>
                  </a:lnTo>
                  <a:lnTo>
                    <a:pt x="622" y="115"/>
                  </a:lnTo>
                  <a:lnTo>
                    <a:pt x="622" y="119"/>
                  </a:lnTo>
                  <a:lnTo>
                    <a:pt x="622" y="119"/>
                  </a:lnTo>
                  <a:lnTo>
                    <a:pt x="618" y="122"/>
                  </a:lnTo>
                  <a:lnTo>
                    <a:pt x="614" y="126"/>
                  </a:lnTo>
                  <a:lnTo>
                    <a:pt x="614" y="130"/>
                  </a:lnTo>
                  <a:lnTo>
                    <a:pt x="614" y="130"/>
                  </a:lnTo>
                  <a:lnTo>
                    <a:pt x="611" y="133"/>
                  </a:lnTo>
                  <a:lnTo>
                    <a:pt x="607" y="133"/>
                  </a:lnTo>
                  <a:lnTo>
                    <a:pt x="603" y="137"/>
                  </a:lnTo>
                  <a:lnTo>
                    <a:pt x="603" y="141"/>
                  </a:lnTo>
                  <a:lnTo>
                    <a:pt x="603" y="145"/>
                  </a:lnTo>
                  <a:lnTo>
                    <a:pt x="607" y="152"/>
                  </a:lnTo>
                  <a:lnTo>
                    <a:pt x="611" y="156"/>
                  </a:lnTo>
                  <a:lnTo>
                    <a:pt x="611" y="159"/>
                  </a:lnTo>
                  <a:lnTo>
                    <a:pt x="607" y="163"/>
                  </a:lnTo>
                  <a:lnTo>
                    <a:pt x="603" y="163"/>
                  </a:lnTo>
                  <a:lnTo>
                    <a:pt x="600" y="167"/>
                  </a:lnTo>
                  <a:lnTo>
                    <a:pt x="596" y="167"/>
                  </a:lnTo>
                  <a:lnTo>
                    <a:pt x="596" y="167"/>
                  </a:lnTo>
                  <a:lnTo>
                    <a:pt x="596" y="163"/>
                  </a:lnTo>
                  <a:lnTo>
                    <a:pt x="592" y="163"/>
                  </a:lnTo>
                  <a:lnTo>
                    <a:pt x="585" y="167"/>
                  </a:lnTo>
                  <a:lnTo>
                    <a:pt x="581" y="167"/>
                  </a:lnTo>
                  <a:lnTo>
                    <a:pt x="574" y="163"/>
                  </a:lnTo>
                  <a:lnTo>
                    <a:pt x="570" y="163"/>
                  </a:lnTo>
                  <a:lnTo>
                    <a:pt x="570" y="163"/>
                  </a:lnTo>
                  <a:lnTo>
                    <a:pt x="566" y="171"/>
                  </a:lnTo>
                  <a:lnTo>
                    <a:pt x="566" y="174"/>
                  </a:lnTo>
                  <a:lnTo>
                    <a:pt x="566" y="178"/>
                  </a:lnTo>
                  <a:lnTo>
                    <a:pt x="563" y="185"/>
                  </a:lnTo>
                  <a:lnTo>
                    <a:pt x="563" y="193"/>
                  </a:lnTo>
                  <a:lnTo>
                    <a:pt x="563" y="197"/>
                  </a:lnTo>
                  <a:lnTo>
                    <a:pt x="566" y="197"/>
                  </a:lnTo>
                  <a:lnTo>
                    <a:pt x="570" y="197"/>
                  </a:lnTo>
                  <a:lnTo>
                    <a:pt x="566" y="200"/>
                  </a:lnTo>
                  <a:lnTo>
                    <a:pt x="566" y="204"/>
                  </a:lnTo>
                  <a:lnTo>
                    <a:pt x="566" y="204"/>
                  </a:lnTo>
                  <a:lnTo>
                    <a:pt x="563" y="204"/>
                  </a:lnTo>
                  <a:lnTo>
                    <a:pt x="559" y="204"/>
                  </a:lnTo>
                  <a:lnTo>
                    <a:pt x="559" y="204"/>
                  </a:lnTo>
                  <a:lnTo>
                    <a:pt x="555" y="204"/>
                  </a:lnTo>
                  <a:lnTo>
                    <a:pt x="552" y="204"/>
                  </a:lnTo>
                  <a:lnTo>
                    <a:pt x="544" y="208"/>
                  </a:lnTo>
                  <a:lnTo>
                    <a:pt x="540" y="208"/>
                  </a:lnTo>
                  <a:lnTo>
                    <a:pt x="537" y="208"/>
                  </a:lnTo>
                  <a:lnTo>
                    <a:pt x="537" y="208"/>
                  </a:lnTo>
                  <a:lnTo>
                    <a:pt x="533" y="208"/>
                  </a:lnTo>
                  <a:lnTo>
                    <a:pt x="529" y="211"/>
                  </a:lnTo>
                  <a:lnTo>
                    <a:pt x="529" y="211"/>
                  </a:lnTo>
                  <a:lnTo>
                    <a:pt x="533" y="215"/>
                  </a:lnTo>
                  <a:lnTo>
                    <a:pt x="537" y="215"/>
                  </a:lnTo>
                  <a:lnTo>
                    <a:pt x="540" y="215"/>
                  </a:lnTo>
                  <a:lnTo>
                    <a:pt x="540" y="215"/>
                  </a:lnTo>
                  <a:lnTo>
                    <a:pt x="540" y="219"/>
                  </a:lnTo>
                  <a:lnTo>
                    <a:pt x="540" y="222"/>
                  </a:lnTo>
                  <a:lnTo>
                    <a:pt x="540" y="226"/>
                  </a:lnTo>
                  <a:lnTo>
                    <a:pt x="544" y="226"/>
                  </a:lnTo>
                  <a:lnTo>
                    <a:pt x="544" y="230"/>
                  </a:lnTo>
                  <a:lnTo>
                    <a:pt x="548" y="234"/>
                  </a:lnTo>
                  <a:lnTo>
                    <a:pt x="548" y="237"/>
                  </a:lnTo>
                  <a:lnTo>
                    <a:pt x="552" y="237"/>
                  </a:lnTo>
                  <a:lnTo>
                    <a:pt x="552" y="245"/>
                  </a:lnTo>
                  <a:lnTo>
                    <a:pt x="548" y="248"/>
                  </a:lnTo>
                  <a:lnTo>
                    <a:pt x="548" y="248"/>
                  </a:lnTo>
                  <a:lnTo>
                    <a:pt x="552" y="252"/>
                  </a:lnTo>
                  <a:lnTo>
                    <a:pt x="548" y="252"/>
                  </a:lnTo>
                  <a:lnTo>
                    <a:pt x="548" y="256"/>
                  </a:lnTo>
                  <a:lnTo>
                    <a:pt x="548" y="256"/>
                  </a:lnTo>
                  <a:lnTo>
                    <a:pt x="548" y="260"/>
                  </a:lnTo>
                  <a:lnTo>
                    <a:pt x="544" y="263"/>
                  </a:lnTo>
                  <a:lnTo>
                    <a:pt x="537" y="260"/>
                  </a:lnTo>
                  <a:lnTo>
                    <a:pt x="529" y="252"/>
                  </a:lnTo>
                  <a:lnTo>
                    <a:pt x="526" y="252"/>
                  </a:lnTo>
                  <a:lnTo>
                    <a:pt x="518" y="252"/>
                  </a:lnTo>
                  <a:lnTo>
                    <a:pt x="511" y="252"/>
                  </a:lnTo>
                  <a:lnTo>
                    <a:pt x="503" y="252"/>
                  </a:lnTo>
                  <a:lnTo>
                    <a:pt x="496" y="252"/>
                  </a:lnTo>
                  <a:lnTo>
                    <a:pt x="489" y="252"/>
                  </a:lnTo>
                  <a:lnTo>
                    <a:pt x="485" y="252"/>
                  </a:lnTo>
                  <a:lnTo>
                    <a:pt x="481" y="252"/>
                  </a:lnTo>
                  <a:lnTo>
                    <a:pt x="477" y="252"/>
                  </a:lnTo>
                  <a:lnTo>
                    <a:pt x="474" y="256"/>
                  </a:lnTo>
                  <a:lnTo>
                    <a:pt x="466" y="252"/>
                  </a:lnTo>
                  <a:lnTo>
                    <a:pt x="459" y="252"/>
                  </a:lnTo>
                  <a:lnTo>
                    <a:pt x="455" y="252"/>
                  </a:lnTo>
                  <a:lnTo>
                    <a:pt x="452" y="252"/>
                  </a:lnTo>
                  <a:lnTo>
                    <a:pt x="448" y="252"/>
                  </a:lnTo>
                  <a:lnTo>
                    <a:pt x="444" y="252"/>
                  </a:lnTo>
                  <a:lnTo>
                    <a:pt x="440" y="252"/>
                  </a:lnTo>
                  <a:lnTo>
                    <a:pt x="440" y="252"/>
                  </a:lnTo>
                  <a:lnTo>
                    <a:pt x="440" y="256"/>
                  </a:lnTo>
                  <a:lnTo>
                    <a:pt x="440" y="260"/>
                  </a:lnTo>
                  <a:lnTo>
                    <a:pt x="440" y="263"/>
                  </a:lnTo>
                  <a:lnTo>
                    <a:pt x="437" y="263"/>
                  </a:lnTo>
                  <a:lnTo>
                    <a:pt x="426" y="263"/>
                  </a:lnTo>
                  <a:lnTo>
                    <a:pt x="415" y="263"/>
                  </a:lnTo>
                  <a:lnTo>
                    <a:pt x="411" y="260"/>
                  </a:lnTo>
                  <a:lnTo>
                    <a:pt x="403" y="260"/>
                  </a:lnTo>
                  <a:lnTo>
                    <a:pt x="403" y="263"/>
                  </a:lnTo>
                  <a:lnTo>
                    <a:pt x="403" y="263"/>
                  </a:lnTo>
                  <a:lnTo>
                    <a:pt x="400" y="267"/>
                  </a:lnTo>
                  <a:lnTo>
                    <a:pt x="400" y="267"/>
                  </a:lnTo>
                  <a:lnTo>
                    <a:pt x="396" y="267"/>
                  </a:lnTo>
                  <a:lnTo>
                    <a:pt x="396" y="271"/>
                  </a:lnTo>
                  <a:lnTo>
                    <a:pt x="392" y="274"/>
                  </a:lnTo>
                  <a:lnTo>
                    <a:pt x="385" y="278"/>
                  </a:lnTo>
                  <a:lnTo>
                    <a:pt x="381" y="286"/>
                  </a:lnTo>
                  <a:lnTo>
                    <a:pt x="381" y="286"/>
                  </a:lnTo>
                  <a:lnTo>
                    <a:pt x="377" y="293"/>
                  </a:lnTo>
                  <a:lnTo>
                    <a:pt x="370" y="297"/>
                  </a:lnTo>
                  <a:lnTo>
                    <a:pt x="370" y="297"/>
                  </a:lnTo>
                  <a:lnTo>
                    <a:pt x="363" y="293"/>
                  </a:lnTo>
                  <a:lnTo>
                    <a:pt x="355" y="293"/>
                  </a:lnTo>
                  <a:lnTo>
                    <a:pt x="352" y="293"/>
                  </a:lnTo>
                  <a:lnTo>
                    <a:pt x="344" y="297"/>
                  </a:lnTo>
                  <a:lnTo>
                    <a:pt x="340" y="297"/>
                  </a:lnTo>
                  <a:lnTo>
                    <a:pt x="333" y="278"/>
                  </a:lnTo>
                  <a:lnTo>
                    <a:pt x="322" y="278"/>
                  </a:lnTo>
                  <a:lnTo>
                    <a:pt x="322" y="256"/>
                  </a:lnTo>
                  <a:lnTo>
                    <a:pt x="315" y="260"/>
                  </a:lnTo>
                  <a:lnTo>
                    <a:pt x="311" y="248"/>
                  </a:lnTo>
                  <a:lnTo>
                    <a:pt x="303" y="245"/>
                  </a:lnTo>
                  <a:lnTo>
                    <a:pt x="278" y="245"/>
                  </a:lnTo>
                  <a:lnTo>
                    <a:pt x="252" y="245"/>
                  </a:lnTo>
                  <a:lnTo>
                    <a:pt x="237" y="237"/>
                  </a:lnTo>
                  <a:lnTo>
                    <a:pt x="229" y="234"/>
                  </a:lnTo>
                  <a:lnTo>
                    <a:pt x="203" y="219"/>
                  </a:lnTo>
                  <a:lnTo>
                    <a:pt x="159" y="226"/>
                  </a:lnTo>
                  <a:lnTo>
                    <a:pt x="174" y="297"/>
                  </a:lnTo>
                  <a:lnTo>
                    <a:pt x="170" y="297"/>
                  </a:lnTo>
                  <a:lnTo>
                    <a:pt x="163" y="297"/>
                  </a:lnTo>
                  <a:lnTo>
                    <a:pt x="152" y="286"/>
                  </a:lnTo>
                  <a:lnTo>
                    <a:pt x="141" y="282"/>
                  </a:lnTo>
                  <a:lnTo>
                    <a:pt x="129" y="278"/>
                  </a:lnTo>
                  <a:lnTo>
                    <a:pt x="122" y="282"/>
                  </a:lnTo>
                  <a:lnTo>
                    <a:pt x="111" y="289"/>
                  </a:lnTo>
                  <a:lnTo>
                    <a:pt x="111" y="286"/>
                  </a:lnTo>
                  <a:lnTo>
                    <a:pt x="111" y="282"/>
                  </a:lnTo>
                  <a:lnTo>
                    <a:pt x="111" y="278"/>
                  </a:lnTo>
                  <a:lnTo>
                    <a:pt x="115" y="274"/>
                  </a:lnTo>
                  <a:lnTo>
                    <a:pt x="115" y="274"/>
                  </a:lnTo>
                  <a:lnTo>
                    <a:pt x="115" y="271"/>
                  </a:lnTo>
                  <a:lnTo>
                    <a:pt x="111" y="271"/>
                  </a:lnTo>
                  <a:lnTo>
                    <a:pt x="107" y="271"/>
                  </a:lnTo>
                  <a:lnTo>
                    <a:pt x="107" y="271"/>
                  </a:lnTo>
                  <a:lnTo>
                    <a:pt x="103" y="271"/>
                  </a:lnTo>
                  <a:lnTo>
                    <a:pt x="100" y="271"/>
                  </a:lnTo>
                  <a:lnTo>
                    <a:pt x="100" y="271"/>
                  </a:lnTo>
                  <a:lnTo>
                    <a:pt x="100" y="267"/>
                  </a:lnTo>
                  <a:lnTo>
                    <a:pt x="96" y="267"/>
                  </a:lnTo>
                  <a:lnTo>
                    <a:pt x="96" y="263"/>
                  </a:lnTo>
                  <a:lnTo>
                    <a:pt x="92" y="263"/>
                  </a:lnTo>
                  <a:lnTo>
                    <a:pt x="92" y="263"/>
                  </a:lnTo>
                  <a:lnTo>
                    <a:pt x="89" y="263"/>
                  </a:lnTo>
                  <a:lnTo>
                    <a:pt x="89" y="263"/>
                  </a:lnTo>
                  <a:lnTo>
                    <a:pt x="89" y="260"/>
                  </a:lnTo>
                  <a:lnTo>
                    <a:pt x="89" y="260"/>
                  </a:lnTo>
                  <a:lnTo>
                    <a:pt x="85" y="252"/>
                  </a:lnTo>
                  <a:lnTo>
                    <a:pt x="81" y="252"/>
                  </a:lnTo>
                  <a:lnTo>
                    <a:pt x="81" y="252"/>
                  </a:lnTo>
                  <a:lnTo>
                    <a:pt x="81" y="248"/>
                  </a:lnTo>
                  <a:lnTo>
                    <a:pt x="78" y="248"/>
                  </a:lnTo>
                  <a:lnTo>
                    <a:pt x="78" y="245"/>
                  </a:lnTo>
                  <a:lnTo>
                    <a:pt x="74" y="245"/>
                  </a:lnTo>
                  <a:lnTo>
                    <a:pt x="70" y="245"/>
                  </a:lnTo>
                  <a:lnTo>
                    <a:pt x="70" y="241"/>
                  </a:lnTo>
                  <a:lnTo>
                    <a:pt x="70" y="241"/>
                  </a:lnTo>
                  <a:lnTo>
                    <a:pt x="70" y="237"/>
                  </a:lnTo>
                  <a:lnTo>
                    <a:pt x="74" y="237"/>
                  </a:lnTo>
                  <a:lnTo>
                    <a:pt x="78" y="237"/>
                  </a:lnTo>
                  <a:lnTo>
                    <a:pt x="78" y="237"/>
                  </a:lnTo>
                  <a:lnTo>
                    <a:pt x="81" y="237"/>
                  </a:lnTo>
                  <a:lnTo>
                    <a:pt x="81" y="241"/>
                  </a:lnTo>
                  <a:lnTo>
                    <a:pt x="85" y="237"/>
                  </a:lnTo>
                  <a:lnTo>
                    <a:pt x="85" y="237"/>
                  </a:lnTo>
                  <a:lnTo>
                    <a:pt x="89" y="237"/>
                  </a:lnTo>
                  <a:lnTo>
                    <a:pt x="89" y="237"/>
                  </a:lnTo>
                  <a:lnTo>
                    <a:pt x="89" y="237"/>
                  </a:lnTo>
                  <a:lnTo>
                    <a:pt x="85" y="237"/>
                  </a:lnTo>
                  <a:lnTo>
                    <a:pt x="85" y="237"/>
                  </a:lnTo>
                  <a:lnTo>
                    <a:pt x="85" y="234"/>
                  </a:lnTo>
                  <a:lnTo>
                    <a:pt x="81" y="230"/>
                  </a:lnTo>
                  <a:lnTo>
                    <a:pt x="81" y="230"/>
                  </a:lnTo>
                  <a:lnTo>
                    <a:pt x="81" y="230"/>
                  </a:lnTo>
                  <a:lnTo>
                    <a:pt x="81" y="226"/>
                  </a:lnTo>
                  <a:lnTo>
                    <a:pt x="81" y="226"/>
                  </a:lnTo>
                  <a:lnTo>
                    <a:pt x="85" y="222"/>
                  </a:lnTo>
                  <a:lnTo>
                    <a:pt x="89" y="222"/>
                  </a:lnTo>
                  <a:lnTo>
                    <a:pt x="92" y="222"/>
                  </a:lnTo>
                  <a:lnTo>
                    <a:pt x="92" y="222"/>
                  </a:lnTo>
                  <a:lnTo>
                    <a:pt x="96" y="222"/>
                  </a:lnTo>
                  <a:lnTo>
                    <a:pt x="100" y="219"/>
                  </a:lnTo>
                  <a:lnTo>
                    <a:pt x="100" y="222"/>
                  </a:lnTo>
                  <a:lnTo>
                    <a:pt x="103" y="222"/>
                  </a:lnTo>
                  <a:lnTo>
                    <a:pt x="103" y="222"/>
                  </a:lnTo>
                  <a:lnTo>
                    <a:pt x="107" y="222"/>
                  </a:lnTo>
                  <a:lnTo>
                    <a:pt x="111" y="222"/>
                  </a:lnTo>
                  <a:lnTo>
                    <a:pt x="115" y="222"/>
                  </a:lnTo>
                  <a:lnTo>
                    <a:pt x="115" y="222"/>
                  </a:lnTo>
                  <a:lnTo>
                    <a:pt x="111" y="219"/>
                  </a:lnTo>
                  <a:lnTo>
                    <a:pt x="107" y="219"/>
                  </a:lnTo>
                  <a:lnTo>
                    <a:pt x="107" y="215"/>
                  </a:lnTo>
                  <a:lnTo>
                    <a:pt x="107" y="211"/>
                  </a:lnTo>
                  <a:lnTo>
                    <a:pt x="107" y="211"/>
                  </a:lnTo>
                  <a:lnTo>
                    <a:pt x="111" y="211"/>
                  </a:lnTo>
                  <a:lnTo>
                    <a:pt x="107" y="208"/>
                  </a:lnTo>
                  <a:lnTo>
                    <a:pt x="107" y="208"/>
                  </a:lnTo>
                  <a:lnTo>
                    <a:pt x="107" y="208"/>
                  </a:lnTo>
                  <a:lnTo>
                    <a:pt x="107" y="204"/>
                  </a:lnTo>
                  <a:lnTo>
                    <a:pt x="111" y="200"/>
                  </a:lnTo>
                  <a:lnTo>
                    <a:pt x="107" y="200"/>
                  </a:lnTo>
                  <a:lnTo>
                    <a:pt x="107" y="197"/>
                  </a:lnTo>
                  <a:lnTo>
                    <a:pt x="107" y="197"/>
                  </a:lnTo>
                  <a:lnTo>
                    <a:pt x="107" y="193"/>
                  </a:lnTo>
                  <a:lnTo>
                    <a:pt x="103" y="193"/>
                  </a:lnTo>
                  <a:lnTo>
                    <a:pt x="103" y="193"/>
                  </a:lnTo>
                  <a:lnTo>
                    <a:pt x="103" y="189"/>
                  </a:lnTo>
                  <a:lnTo>
                    <a:pt x="96" y="189"/>
                  </a:lnTo>
                  <a:lnTo>
                    <a:pt x="96" y="189"/>
                  </a:lnTo>
                  <a:lnTo>
                    <a:pt x="92" y="189"/>
                  </a:lnTo>
                  <a:lnTo>
                    <a:pt x="92" y="193"/>
                  </a:lnTo>
                  <a:lnTo>
                    <a:pt x="92" y="193"/>
                  </a:lnTo>
                  <a:lnTo>
                    <a:pt x="92" y="193"/>
                  </a:lnTo>
                  <a:lnTo>
                    <a:pt x="89" y="193"/>
                  </a:lnTo>
                  <a:lnTo>
                    <a:pt x="89" y="193"/>
                  </a:lnTo>
                  <a:lnTo>
                    <a:pt x="89" y="193"/>
                  </a:lnTo>
                  <a:lnTo>
                    <a:pt x="85" y="193"/>
                  </a:lnTo>
                  <a:lnTo>
                    <a:pt x="85" y="193"/>
                  </a:lnTo>
                  <a:lnTo>
                    <a:pt x="81" y="193"/>
                  </a:lnTo>
                  <a:lnTo>
                    <a:pt x="81" y="189"/>
                  </a:lnTo>
                  <a:lnTo>
                    <a:pt x="81" y="189"/>
                  </a:lnTo>
                  <a:lnTo>
                    <a:pt x="81" y="189"/>
                  </a:lnTo>
                  <a:lnTo>
                    <a:pt x="78" y="189"/>
                  </a:lnTo>
                  <a:lnTo>
                    <a:pt x="78" y="189"/>
                  </a:lnTo>
                  <a:lnTo>
                    <a:pt x="74" y="189"/>
                  </a:lnTo>
                  <a:lnTo>
                    <a:pt x="70" y="193"/>
                  </a:lnTo>
                  <a:lnTo>
                    <a:pt x="70" y="193"/>
                  </a:lnTo>
                  <a:lnTo>
                    <a:pt x="70" y="193"/>
                  </a:lnTo>
                  <a:lnTo>
                    <a:pt x="66" y="193"/>
                  </a:lnTo>
                  <a:lnTo>
                    <a:pt x="66" y="193"/>
                  </a:lnTo>
                  <a:lnTo>
                    <a:pt x="63" y="197"/>
                  </a:lnTo>
                  <a:lnTo>
                    <a:pt x="63" y="197"/>
                  </a:lnTo>
                  <a:lnTo>
                    <a:pt x="59" y="197"/>
                  </a:lnTo>
                  <a:lnTo>
                    <a:pt x="59" y="200"/>
                  </a:lnTo>
                  <a:lnTo>
                    <a:pt x="55" y="200"/>
                  </a:lnTo>
                  <a:lnTo>
                    <a:pt x="55" y="200"/>
                  </a:lnTo>
                  <a:lnTo>
                    <a:pt x="55" y="200"/>
                  </a:lnTo>
                  <a:lnTo>
                    <a:pt x="55" y="200"/>
                  </a:lnTo>
                  <a:lnTo>
                    <a:pt x="52" y="200"/>
                  </a:lnTo>
                  <a:lnTo>
                    <a:pt x="52" y="200"/>
                  </a:lnTo>
                  <a:lnTo>
                    <a:pt x="48" y="200"/>
                  </a:lnTo>
                  <a:lnTo>
                    <a:pt x="48" y="200"/>
                  </a:lnTo>
                  <a:lnTo>
                    <a:pt x="48" y="20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 name="Freeform 17"/>
            <p:cNvSpPr/>
            <p:nvPr/>
          </p:nvSpPr>
          <p:spPr bwMode="auto">
            <a:xfrm>
              <a:off x="6505058" y="2981322"/>
              <a:ext cx="471134" cy="258366"/>
            </a:xfrm>
            <a:custGeom>
              <a:avLst/>
              <a:gdLst>
                <a:gd name="T0" fmla="*/ 211 w 263"/>
                <a:gd name="T1" fmla="*/ 137 h 148"/>
                <a:gd name="T2" fmla="*/ 215 w 263"/>
                <a:gd name="T3" fmla="*/ 130 h 148"/>
                <a:gd name="T4" fmla="*/ 211 w 263"/>
                <a:gd name="T5" fmla="*/ 126 h 148"/>
                <a:gd name="T6" fmla="*/ 211 w 263"/>
                <a:gd name="T7" fmla="*/ 118 h 148"/>
                <a:gd name="T8" fmla="*/ 207 w 263"/>
                <a:gd name="T9" fmla="*/ 115 h 148"/>
                <a:gd name="T10" fmla="*/ 200 w 263"/>
                <a:gd name="T11" fmla="*/ 111 h 148"/>
                <a:gd name="T12" fmla="*/ 204 w 263"/>
                <a:gd name="T13" fmla="*/ 104 h 148"/>
                <a:gd name="T14" fmla="*/ 211 w 263"/>
                <a:gd name="T15" fmla="*/ 104 h 148"/>
                <a:gd name="T16" fmla="*/ 218 w 263"/>
                <a:gd name="T17" fmla="*/ 96 h 148"/>
                <a:gd name="T18" fmla="*/ 215 w 263"/>
                <a:gd name="T19" fmla="*/ 93 h 148"/>
                <a:gd name="T20" fmla="*/ 230 w 263"/>
                <a:gd name="T21" fmla="*/ 89 h 148"/>
                <a:gd name="T22" fmla="*/ 226 w 263"/>
                <a:gd name="T23" fmla="*/ 85 h 148"/>
                <a:gd name="T24" fmla="*/ 230 w 263"/>
                <a:gd name="T25" fmla="*/ 81 h 148"/>
                <a:gd name="T26" fmla="*/ 237 w 263"/>
                <a:gd name="T27" fmla="*/ 78 h 148"/>
                <a:gd name="T28" fmla="*/ 244 w 263"/>
                <a:gd name="T29" fmla="*/ 78 h 148"/>
                <a:gd name="T30" fmla="*/ 256 w 263"/>
                <a:gd name="T31" fmla="*/ 78 h 148"/>
                <a:gd name="T32" fmla="*/ 263 w 263"/>
                <a:gd name="T33" fmla="*/ 74 h 148"/>
                <a:gd name="T34" fmla="*/ 256 w 263"/>
                <a:gd name="T35" fmla="*/ 63 h 148"/>
                <a:gd name="T36" fmla="*/ 252 w 263"/>
                <a:gd name="T37" fmla="*/ 67 h 148"/>
                <a:gd name="T38" fmla="*/ 248 w 263"/>
                <a:gd name="T39" fmla="*/ 70 h 148"/>
                <a:gd name="T40" fmla="*/ 237 w 263"/>
                <a:gd name="T41" fmla="*/ 67 h 148"/>
                <a:gd name="T42" fmla="*/ 237 w 263"/>
                <a:gd name="T43" fmla="*/ 59 h 148"/>
                <a:gd name="T44" fmla="*/ 241 w 263"/>
                <a:gd name="T45" fmla="*/ 48 h 148"/>
                <a:gd name="T46" fmla="*/ 237 w 263"/>
                <a:gd name="T47" fmla="*/ 52 h 148"/>
                <a:gd name="T48" fmla="*/ 226 w 263"/>
                <a:gd name="T49" fmla="*/ 59 h 148"/>
                <a:gd name="T50" fmla="*/ 222 w 263"/>
                <a:gd name="T51" fmla="*/ 67 h 148"/>
                <a:gd name="T52" fmla="*/ 211 w 263"/>
                <a:gd name="T53" fmla="*/ 78 h 148"/>
                <a:gd name="T54" fmla="*/ 204 w 263"/>
                <a:gd name="T55" fmla="*/ 74 h 148"/>
                <a:gd name="T56" fmla="*/ 193 w 263"/>
                <a:gd name="T57" fmla="*/ 74 h 148"/>
                <a:gd name="T58" fmla="*/ 181 w 263"/>
                <a:gd name="T59" fmla="*/ 78 h 148"/>
                <a:gd name="T60" fmla="*/ 163 w 263"/>
                <a:gd name="T61" fmla="*/ 59 h 148"/>
                <a:gd name="T62" fmla="*/ 156 w 263"/>
                <a:gd name="T63" fmla="*/ 41 h 148"/>
                <a:gd name="T64" fmla="*/ 144 w 263"/>
                <a:gd name="T65" fmla="*/ 26 h 148"/>
                <a:gd name="T66" fmla="*/ 93 w 263"/>
                <a:gd name="T67" fmla="*/ 26 h 148"/>
                <a:gd name="T68" fmla="*/ 70 w 263"/>
                <a:gd name="T69" fmla="*/ 15 h 148"/>
                <a:gd name="T70" fmla="*/ 0 w 263"/>
                <a:gd name="T71" fmla="*/ 7 h 148"/>
                <a:gd name="T72" fmla="*/ 22 w 263"/>
                <a:gd name="T73" fmla="*/ 78 h 148"/>
                <a:gd name="T74" fmla="*/ 30 w 263"/>
                <a:gd name="T75" fmla="*/ 74 h 148"/>
                <a:gd name="T76" fmla="*/ 26 w 263"/>
                <a:gd name="T77" fmla="*/ 67 h 148"/>
                <a:gd name="T78" fmla="*/ 33 w 263"/>
                <a:gd name="T79" fmla="*/ 59 h 148"/>
                <a:gd name="T80" fmla="*/ 41 w 263"/>
                <a:gd name="T81" fmla="*/ 55 h 148"/>
                <a:gd name="T82" fmla="*/ 44 w 263"/>
                <a:gd name="T83" fmla="*/ 55 h 148"/>
                <a:gd name="T84" fmla="*/ 52 w 263"/>
                <a:gd name="T85" fmla="*/ 52 h 148"/>
                <a:gd name="T86" fmla="*/ 70 w 263"/>
                <a:gd name="T87" fmla="*/ 63 h 148"/>
                <a:gd name="T88" fmla="*/ 85 w 263"/>
                <a:gd name="T89" fmla="*/ 70 h 148"/>
                <a:gd name="T90" fmla="*/ 96 w 263"/>
                <a:gd name="T91" fmla="*/ 74 h 148"/>
                <a:gd name="T92" fmla="*/ 107 w 263"/>
                <a:gd name="T93" fmla="*/ 78 h 148"/>
                <a:gd name="T94" fmla="*/ 115 w 263"/>
                <a:gd name="T95" fmla="*/ 89 h 148"/>
                <a:gd name="T96" fmla="*/ 119 w 263"/>
                <a:gd name="T97" fmla="*/ 100 h 148"/>
                <a:gd name="T98" fmla="*/ 133 w 263"/>
                <a:gd name="T99" fmla="*/ 107 h 148"/>
                <a:gd name="T100" fmla="*/ 159 w 263"/>
                <a:gd name="T101" fmla="*/ 122 h 148"/>
                <a:gd name="T102" fmla="*/ 178 w 263"/>
                <a:gd name="T103" fmla="*/ 130 h 148"/>
                <a:gd name="T104" fmla="*/ 181 w 263"/>
                <a:gd name="T105" fmla="*/ 130 h 148"/>
                <a:gd name="T106" fmla="*/ 189 w 263"/>
                <a:gd name="T107" fmla="*/ 137 h 148"/>
                <a:gd name="T108" fmla="*/ 193 w 263"/>
                <a:gd name="T109" fmla="*/ 144 h 148"/>
                <a:gd name="T110" fmla="*/ 200 w 263"/>
                <a:gd name="T111" fmla="*/ 148 h 148"/>
                <a:gd name="T112" fmla="*/ 204 w 263"/>
                <a:gd name="T113" fmla="*/ 144 h 148"/>
                <a:gd name="T114" fmla="*/ 207 w 263"/>
                <a:gd name="T115" fmla="*/ 148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63" h="148">
                  <a:moveTo>
                    <a:pt x="207" y="148"/>
                  </a:moveTo>
                  <a:lnTo>
                    <a:pt x="211" y="137"/>
                  </a:lnTo>
                  <a:lnTo>
                    <a:pt x="215" y="133"/>
                  </a:lnTo>
                  <a:lnTo>
                    <a:pt x="215" y="130"/>
                  </a:lnTo>
                  <a:lnTo>
                    <a:pt x="215" y="126"/>
                  </a:lnTo>
                  <a:lnTo>
                    <a:pt x="211" y="126"/>
                  </a:lnTo>
                  <a:lnTo>
                    <a:pt x="211" y="118"/>
                  </a:lnTo>
                  <a:lnTo>
                    <a:pt x="211" y="118"/>
                  </a:lnTo>
                  <a:lnTo>
                    <a:pt x="211" y="115"/>
                  </a:lnTo>
                  <a:lnTo>
                    <a:pt x="207" y="115"/>
                  </a:lnTo>
                  <a:lnTo>
                    <a:pt x="204" y="115"/>
                  </a:lnTo>
                  <a:lnTo>
                    <a:pt x="200" y="111"/>
                  </a:lnTo>
                  <a:lnTo>
                    <a:pt x="200" y="104"/>
                  </a:lnTo>
                  <a:lnTo>
                    <a:pt x="204" y="104"/>
                  </a:lnTo>
                  <a:lnTo>
                    <a:pt x="207" y="104"/>
                  </a:lnTo>
                  <a:lnTo>
                    <a:pt x="211" y="104"/>
                  </a:lnTo>
                  <a:lnTo>
                    <a:pt x="211" y="100"/>
                  </a:lnTo>
                  <a:lnTo>
                    <a:pt x="218" y="96"/>
                  </a:lnTo>
                  <a:lnTo>
                    <a:pt x="218" y="96"/>
                  </a:lnTo>
                  <a:lnTo>
                    <a:pt x="215" y="93"/>
                  </a:lnTo>
                  <a:lnTo>
                    <a:pt x="222" y="93"/>
                  </a:lnTo>
                  <a:lnTo>
                    <a:pt x="230" y="89"/>
                  </a:lnTo>
                  <a:lnTo>
                    <a:pt x="230" y="89"/>
                  </a:lnTo>
                  <a:lnTo>
                    <a:pt x="226" y="85"/>
                  </a:lnTo>
                  <a:lnTo>
                    <a:pt x="226" y="81"/>
                  </a:lnTo>
                  <a:lnTo>
                    <a:pt x="230" y="81"/>
                  </a:lnTo>
                  <a:lnTo>
                    <a:pt x="233" y="78"/>
                  </a:lnTo>
                  <a:lnTo>
                    <a:pt x="237" y="78"/>
                  </a:lnTo>
                  <a:lnTo>
                    <a:pt x="241" y="74"/>
                  </a:lnTo>
                  <a:lnTo>
                    <a:pt x="244" y="78"/>
                  </a:lnTo>
                  <a:lnTo>
                    <a:pt x="248" y="78"/>
                  </a:lnTo>
                  <a:lnTo>
                    <a:pt x="256" y="78"/>
                  </a:lnTo>
                  <a:lnTo>
                    <a:pt x="259" y="78"/>
                  </a:lnTo>
                  <a:lnTo>
                    <a:pt x="263" y="74"/>
                  </a:lnTo>
                  <a:lnTo>
                    <a:pt x="263" y="70"/>
                  </a:lnTo>
                  <a:lnTo>
                    <a:pt x="256" y="63"/>
                  </a:lnTo>
                  <a:lnTo>
                    <a:pt x="252" y="63"/>
                  </a:lnTo>
                  <a:lnTo>
                    <a:pt x="252" y="67"/>
                  </a:lnTo>
                  <a:lnTo>
                    <a:pt x="252" y="70"/>
                  </a:lnTo>
                  <a:lnTo>
                    <a:pt x="248" y="70"/>
                  </a:lnTo>
                  <a:lnTo>
                    <a:pt x="244" y="67"/>
                  </a:lnTo>
                  <a:lnTo>
                    <a:pt x="237" y="67"/>
                  </a:lnTo>
                  <a:lnTo>
                    <a:pt x="233" y="63"/>
                  </a:lnTo>
                  <a:lnTo>
                    <a:pt x="237" y="59"/>
                  </a:lnTo>
                  <a:lnTo>
                    <a:pt x="241" y="52"/>
                  </a:lnTo>
                  <a:lnTo>
                    <a:pt x="241" y="48"/>
                  </a:lnTo>
                  <a:lnTo>
                    <a:pt x="237" y="48"/>
                  </a:lnTo>
                  <a:lnTo>
                    <a:pt x="237" y="52"/>
                  </a:lnTo>
                  <a:lnTo>
                    <a:pt x="233" y="55"/>
                  </a:lnTo>
                  <a:lnTo>
                    <a:pt x="226" y="59"/>
                  </a:lnTo>
                  <a:lnTo>
                    <a:pt x="222" y="67"/>
                  </a:lnTo>
                  <a:lnTo>
                    <a:pt x="222" y="67"/>
                  </a:lnTo>
                  <a:lnTo>
                    <a:pt x="218" y="74"/>
                  </a:lnTo>
                  <a:lnTo>
                    <a:pt x="211" y="78"/>
                  </a:lnTo>
                  <a:lnTo>
                    <a:pt x="211" y="78"/>
                  </a:lnTo>
                  <a:lnTo>
                    <a:pt x="204" y="74"/>
                  </a:lnTo>
                  <a:lnTo>
                    <a:pt x="196" y="74"/>
                  </a:lnTo>
                  <a:lnTo>
                    <a:pt x="193" y="74"/>
                  </a:lnTo>
                  <a:lnTo>
                    <a:pt x="185" y="78"/>
                  </a:lnTo>
                  <a:lnTo>
                    <a:pt x="181" y="78"/>
                  </a:lnTo>
                  <a:lnTo>
                    <a:pt x="174" y="59"/>
                  </a:lnTo>
                  <a:lnTo>
                    <a:pt x="163" y="59"/>
                  </a:lnTo>
                  <a:lnTo>
                    <a:pt x="163" y="37"/>
                  </a:lnTo>
                  <a:lnTo>
                    <a:pt x="156" y="41"/>
                  </a:lnTo>
                  <a:lnTo>
                    <a:pt x="152" y="29"/>
                  </a:lnTo>
                  <a:lnTo>
                    <a:pt x="144" y="26"/>
                  </a:lnTo>
                  <a:lnTo>
                    <a:pt x="119" y="26"/>
                  </a:lnTo>
                  <a:lnTo>
                    <a:pt x="93" y="26"/>
                  </a:lnTo>
                  <a:lnTo>
                    <a:pt x="78" y="18"/>
                  </a:lnTo>
                  <a:lnTo>
                    <a:pt x="70" y="15"/>
                  </a:lnTo>
                  <a:lnTo>
                    <a:pt x="44" y="0"/>
                  </a:lnTo>
                  <a:lnTo>
                    <a:pt x="0" y="7"/>
                  </a:lnTo>
                  <a:lnTo>
                    <a:pt x="15" y="78"/>
                  </a:lnTo>
                  <a:lnTo>
                    <a:pt x="22" y="78"/>
                  </a:lnTo>
                  <a:lnTo>
                    <a:pt x="26" y="78"/>
                  </a:lnTo>
                  <a:lnTo>
                    <a:pt x="30" y="74"/>
                  </a:lnTo>
                  <a:lnTo>
                    <a:pt x="26" y="70"/>
                  </a:lnTo>
                  <a:lnTo>
                    <a:pt x="26" y="67"/>
                  </a:lnTo>
                  <a:lnTo>
                    <a:pt x="30" y="59"/>
                  </a:lnTo>
                  <a:lnTo>
                    <a:pt x="33" y="59"/>
                  </a:lnTo>
                  <a:lnTo>
                    <a:pt x="37" y="55"/>
                  </a:lnTo>
                  <a:lnTo>
                    <a:pt x="41" y="55"/>
                  </a:lnTo>
                  <a:lnTo>
                    <a:pt x="44" y="55"/>
                  </a:lnTo>
                  <a:lnTo>
                    <a:pt x="44" y="55"/>
                  </a:lnTo>
                  <a:lnTo>
                    <a:pt x="44" y="52"/>
                  </a:lnTo>
                  <a:lnTo>
                    <a:pt x="52" y="52"/>
                  </a:lnTo>
                  <a:lnTo>
                    <a:pt x="63" y="55"/>
                  </a:lnTo>
                  <a:lnTo>
                    <a:pt x="70" y="63"/>
                  </a:lnTo>
                  <a:lnTo>
                    <a:pt x="74" y="67"/>
                  </a:lnTo>
                  <a:lnTo>
                    <a:pt x="85" y="70"/>
                  </a:lnTo>
                  <a:lnTo>
                    <a:pt x="96" y="78"/>
                  </a:lnTo>
                  <a:lnTo>
                    <a:pt x="96" y="74"/>
                  </a:lnTo>
                  <a:lnTo>
                    <a:pt x="100" y="74"/>
                  </a:lnTo>
                  <a:lnTo>
                    <a:pt x="107" y="78"/>
                  </a:lnTo>
                  <a:lnTo>
                    <a:pt x="111" y="89"/>
                  </a:lnTo>
                  <a:lnTo>
                    <a:pt x="115" y="89"/>
                  </a:lnTo>
                  <a:lnTo>
                    <a:pt x="115" y="93"/>
                  </a:lnTo>
                  <a:lnTo>
                    <a:pt x="119" y="100"/>
                  </a:lnTo>
                  <a:lnTo>
                    <a:pt x="126" y="104"/>
                  </a:lnTo>
                  <a:lnTo>
                    <a:pt x="133" y="107"/>
                  </a:lnTo>
                  <a:lnTo>
                    <a:pt x="144" y="115"/>
                  </a:lnTo>
                  <a:lnTo>
                    <a:pt x="159" y="122"/>
                  </a:lnTo>
                  <a:lnTo>
                    <a:pt x="170" y="130"/>
                  </a:lnTo>
                  <a:lnTo>
                    <a:pt x="178" y="130"/>
                  </a:lnTo>
                  <a:lnTo>
                    <a:pt x="181" y="130"/>
                  </a:lnTo>
                  <a:lnTo>
                    <a:pt x="181" y="130"/>
                  </a:lnTo>
                  <a:lnTo>
                    <a:pt x="189" y="133"/>
                  </a:lnTo>
                  <a:lnTo>
                    <a:pt x="189" y="137"/>
                  </a:lnTo>
                  <a:lnTo>
                    <a:pt x="189" y="144"/>
                  </a:lnTo>
                  <a:lnTo>
                    <a:pt x="193" y="144"/>
                  </a:lnTo>
                  <a:lnTo>
                    <a:pt x="196" y="144"/>
                  </a:lnTo>
                  <a:lnTo>
                    <a:pt x="200" y="148"/>
                  </a:lnTo>
                  <a:lnTo>
                    <a:pt x="204" y="148"/>
                  </a:lnTo>
                  <a:lnTo>
                    <a:pt x="204" y="144"/>
                  </a:lnTo>
                  <a:lnTo>
                    <a:pt x="207" y="148"/>
                  </a:lnTo>
                  <a:lnTo>
                    <a:pt x="207" y="1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 name="Freeform 18"/>
            <p:cNvSpPr/>
            <p:nvPr/>
          </p:nvSpPr>
          <p:spPr bwMode="auto">
            <a:xfrm>
              <a:off x="6419069" y="3072100"/>
              <a:ext cx="424559" cy="232181"/>
            </a:xfrm>
            <a:custGeom>
              <a:avLst/>
              <a:gdLst>
                <a:gd name="T0" fmla="*/ 237 w 237"/>
                <a:gd name="T1" fmla="*/ 81 h 133"/>
                <a:gd name="T2" fmla="*/ 226 w 237"/>
                <a:gd name="T3" fmla="*/ 78 h 133"/>
                <a:gd name="T4" fmla="*/ 192 w 237"/>
                <a:gd name="T5" fmla="*/ 63 h 133"/>
                <a:gd name="T6" fmla="*/ 167 w 237"/>
                <a:gd name="T7" fmla="*/ 48 h 133"/>
                <a:gd name="T8" fmla="*/ 159 w 237"/>
                <a:gd name="T9" fmla="*/ 37 h 133"/>
                <a:gd name="T10" fmla="*/ 144 w 237"/>
                <a:gd name="T11" fmla="*/ 22 h 133"/>
                <a:gd name="T12" fmla="*/ 122 w 237"/>
                <a:gd name="T13" fmla="*/ 15 h 133"/>
                <a:gd name="T14" fmla="*/ 100 w 237"/>
                <a:gd name="T15" fmla="*/ 0 h 133"/>
                <a:gd name="T16" fmla="*/ 92 w 237"/>
                <a:gd name="T17" fmla="*/ 3 h 133"/>
                <a:gd name="T18" fmla="*/ 81 w 237"/>
                <a:gd name="T19" fmla="*/ 7 h 133"/>
                <a:gd name="T20" fmla="*/ 74 w 237"/>
                <a:gd name="T21" fmla="*/ 18 h 133"/>
                <a:gd name="T22" fmla="*/ 70 w 237"/>
                <a:gd name="T23" fmla="*/ 26 h 133"/>
                <a:gd name="T24" fmla="*/ 41 w 237"/>
                <a:gd name="T25" fmla="*/ 15 h 133"/>
                <a:gd name="T26" fmla="*/ 11 w 237"/>
                <a:gd name="T27" fmla="*/ 11 h 133"/>
                <a:gd name="T28" fmla="*/ 4 w 237"/>
                <a:gd name="T29" fmla="*/ 22 h 133"/>
                <a:gd name="T30" fmla="*/ 7 w 237"/>
                <a:gd name="T31" fmla="*/ 29 h 133"/>
                <a:gd name="T32" fmla="*/ 11 w 237"/>
                <a:gd name="T33" fmla="*/ 41 h 133"/>
                <a:gd name="T34" fmla="*/ 11 w 237"/>
                <a:gd name="T35" fmla="*/ 55 h 133"/>
                <a:gd name="T36" fmla="*/ 15 w 237"/>
                <a:gd name="T37" fmla="*/ 55 h 133"/>
                <a:gd name="T38" fmla="*/ 26 w 237"/>
                <a:gd name="T39" fmla="*/ 52 h 133"/>
                <a:gd name="T40" fmla="*/ 26 w 237"/>
                <a:gd name="T41" fmla="*/ 59 h 133"/>
                <a:gd name="T42" fmla="*/ 30 w 237"/>
                <a:gd name="T43" fmla="*/ 63 h 133"/>
                <a:gd name="T44" fmla="*/ 22 w 237"/>
                <a:gd name="T45" fmla="*/ 63 h 133"/>
                <a:gd name="T46" fmla="*/ 22 w 237"/>
                <a:gd name="T47" fmla="*/ 70 h 133"/>
                <a:gd name="T48" fmla="*/ 26 w 237"/>
                <a:gd name="T49" fmla="*/ 66 h 133"/>
                <a:gd name="T50" fmla="*/ 33 w 237"/>
                <a:gd name="T51" fmla="*/ 70 h 133"/>
                <a:gd name="T52" fmla="*/ 33 w 237"/>
                <a:gd name="T53" fmla="*/ 81 h 133"/>
                <a:gd name="T54" fmla="*/ 41 w 237"/>
                <a:gd name="T55" fmla="*/ 100 h 133"/>
                <a:gd name="T56" fmla="*/ 52 w 237"/>
                <a:gd name="T57" fmla="*/ 96 h 133"/>
                <a:gd name="T58" fmla="*/ 63 w 237"/>
                <a:gd name="T59" fmla="*/ 89 h 133"/>
                <a:gd name="T60" fmla="*/ 78 w 237"/>
                <a:gd name="T61" fmla="*/ 85 h 133"/>
                <a:gd name="T62" fmla="*/ 89 w 237"/>
                <a:gd name="T63" fmla="*/ 85 h 133"/>
                <a:gd name="T64" fmla="*/ 107 w 237"/>
                <a:gd name="T65" fmla="*/ 96 h 133"/>
                <a:gd name="T66" fmla="*/ 122 w 237"/>
                <a:gd name="T67" fmla="*/ 96 h 133"/>
                <a:gd name="T68" fmla="*/ 126 w 237"/>
                <a:gd name="T69" fmla="*/ 104 h 133"/>
                <a:gd name="T70" fmla="*/ 144 w 237"/>
                <a:gd name="T71" fmla="*/ 111 h 133"/>
                <a:gd name="T72" fmla="*/ 155 w 237"/>
                <a:gd name="T73" fmla="*/ 118 h 133"/>
                <a:gd name="T74" fmla="*/ 155 w 237"/>
                <a:gd name="T75" fmla="*/ 126 h 133"/>
                <a:gd name="T76" fmla="*/ 163 w 237"/>
                <a:gd name="T77" fmla="*/ 130 h 133"/>
                <a:gd name="T78" fmla="*/ 170 w 237"/>
                <a:gd name="T79" fmla="*/ 130 h 133"/>
                <a:gd name="T80" fmla="*/ 178 w 237"/>
                <a:gd name="T81" fmla="*/ 133 h 133"/>
                <a:gd name="T82" fmla="*/ 185 w 237"/>
                <a:gd name="T83" fmla="*/ 133 h 133"/>
                <a:gd name="T84" fmla="*/ 192 w 237"/>
                <a:gd name="T85" fmla="*/ 126 h 133"/>
                <a:gd name="T86" fmla="*/ 204 w 237"/>
                <a:gd name="T87" fmla="*/ 118 h 133"/>
                <a:gd name="T88" fmla="*/ 207 w 237"/>
                <a:gd name="T89" fmla="*/ 115 h 133"/>
                <a:gd name="T90" fmla="*/ 211 w 237"/>
                <a:gd name="T91" fmla="*/ 104 h 133"/>
                <a:gd name="T92" fmla="*/ 211 w 237"/>
                <a:gd name="T93" fmla="*/ 100 h 133"/>
                <a:gd name="T94" fmla="*/ 218 w 237"/>
                <a:gd name="T95" fmla="*/ 96 h 133"/>
                <a:gd name="T96" fmla="*/ 229 w 237"/>
                <a:gd name="T97" fmla="*/ 92 h 133"/>
                <a:gd name="T98" fmla="*/ 237 w 237"/>
                <a:gd name="T99" fmla="*/ 92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37" h="133">
                  <a:moveTo>
                    <a:pt x="237" y="92"/>
                  </a:moveTo>
                  <a:lnTo>
                    <a:pt x="237" y="85"/>
                  </a:lnTo>
                  <a:lnTo>
                    <a:pt x="237" y="81"/>
                  </a:lnTo>
                  <a:lnTo>
                    <a:pt x="229" y="78"/>
                  </a:lnTo>
                  <a:lnTo>
                    <a:pt x="229" y="78"/>
                  </a:lnTo>
                  <a:lnTo>
                    <a:pt x="226" y="78"/>
                  </a:lnTo>
                  <a:lnTo>
                    <a:pt x="218" y="78"/>
                  </a:lnTo>
                  <a:lnTo>
                    <a:pt x="207" y="70"/>
                  </a:lnTo>
                  <a:lnTo>
                    <a:pt x="192" y="63"/>
                  </a:lnTo>
                  <a:lnTo>
                    <a:pt x="181" y="55"/>
                  </a:lnTo>
                  <a:lnTo>
                    <a:pt x="174" y="52"/>
                  </a:lnTo>
                  <a:lnTo>
                    <a:pt x="167" y="48"/>
                  </a:lnTo>
                  <a:lnTo>
                    <a:pt x="163" y="41"/>
                  </a:lnTo>
                  <a:lnTo>
                    <a:pt x="163" y="37"/>
                  </a:lnTo>
                  <a:lnTo>
                    <a:pt x="159" y="37"/>
                  </a:lnTo>
                  <a:lnTo>
                    <a:pt x="155" y="26"/>
                  </a:lnTo>
                  <a:lnTo>
                    <a:pt x="148" y="22"/>
                  </a:lnTo>
                  <a:lnTo>
                    <a:pt x="144" y="22"/>
                  </a:lnTo>
                  <a:lnTo>
                    <a:pt x="144" y="26"/>
                  </a:lnTo>
                  <a:lnTo>
                    <a:pt x="133" y="18"/>
                  </a:lnTo>
                  <a:lnTo>
                    <a:pt x="122" y="15"/>
                  </a:lnTo>
                  <a:lnTo>
                    <a:pt x="118" y="11"/>
                  </a:lnTo>
                  <a:lnTo>
                    <a:pt x="111" y="3"/>
                  </a:lnTo>
                  <a:lnTo>
                    <a:pt x="100" y="0"/>
                  </a:lnTo>
                  <a:lnTo>
                    <a:pt x="92" y="0"/>
                  </a:lnTo>
                  <a:lnTo>
                    <a:pt x="92" y="3"/>
                  </a:lnTo>
                  <a:lnTo>
                    <a:pt x="92" y="3"/>
                  </a:lnTo>
                  <a:lnTo>
                    <a:pt x="89" y="3"/>
                  </a:lnTo>
                  <a:lnTo>
                    <a:pt x="85" y="3"/>
                  </a:lnTo>
                  <a:lnTo>
                    <a:pt x="81" y="7"/>
                  </a:lnTo>
                  <a:lnTo>
                    <a:pt x="78" y="7"/>
                  </a:lnTo>
                  <a:lnTo>
                    <a:pt x="74" y="15"/>
                  </a:lnTo>
                  <a:lnTo>
                    <a:pt x="74" y="18"/>
                  </a:lnTo>
                  <a:lnTo>
                    <a:pt x="78" y="22"/>
                  </a:lnTo>
                  <a:lnTo>
                    <a:pt x="74" y="26"/>
                  </a:lnTo>
                  <a:lnTo>
                    <a:pt x="70" y="26"/>
                  </a:lnTo>
                  <a:lnTo>
                    <a:pt x="59" y="26"/>
                  </a:lnTo>
                  <a:lnTo>
                    <a:pt x="52" y="26"/>
                  </a:lnTo>
                  <a:lnTo>
                    <a:pt x="41" y="15"/>
                  </a:lnTo>
                  <a:lnTo>
                    <a:pt x="30" y="11"/>
                  </a:lnTo>
                  <a:lnTo>
                    <a:pt x="18" y="7"/>
                  </a:lnTo>
                  <a:lnTo>
                    <a:pt x="11" y="11"/>
                  </a:lnTo>
                  <a:lnTo>
                    <a:pt x="0" y="18"/>
                  </a:lnTo>
                  <a:lnTo>
                    <a:pt x="0" y="22"/>
                  </a:lnTo>
                  <a:lnTo>
                    <a:pt x="4" y="22"/>
                  </a:lnTo>
                  <a:lnTo>
                    <a:pt x="4" y="26"/>
                  </a:lnTo>
                  <a:lnTo>
                    <a:pt x="7" y="26"/>
                  </a:lnTo>
                  <a:lnTo>
                    <a:pt x="7" y="29"/>
                  </a:lnTo>
                  <a:lnTo>
                    <a:pt x="11" y="33"/>
                  </a:lnTo>
                  <a:lnTo>
                    <a:pt x="11" y="41"/>
                  </a:lnTo>
                  <a:lnTo>
                    <a:pt x="11" y="41"/>
                  </a:lnTo>
                  <a:lnTo>
                    <a:pt x="11" y="48"/>
                  </a:lnTo>
                  <a:lnTo>
                    <a:pt x="11" y="52"/>
                  </a:lnTo>
                  <a:lnTo>
                    <a:pt x="11" y="55"/>
                  </a:lnTo>
                  <a:lnTo>
                    <a:pt x="18" y="59"/>
                  </a:lnTo>
                  <a:lnTo>
                    <a:pt x="18" y="55"/>
                  </a:lnTo>
                  <a:lnTo>
                    <a:pt x="15" y="55"/>
                  </a:lnTo>
                  <a:lnTo>
                    <a:pt x="18" y="55"/>
                  </a:lnTo>
                  <a:lnTo>
                    <a:pt x="22" y="55"/>
                  </a:lnTo>
                  <a:lnTo>
                    <a:pt x="26" y="52"/>
                  </a:lnTo>
                  <a:lnTo>
                    <a:pt x="26" y="55"/>
                  </a:lnTo>
                  <a:lnTo>
                    <a:pt x="26" y="59"/>
                  </a:lnTo>
                  <a:lnTo>
                    <a:pt x="26" y="59"/>
                  </a:lnTo>
                  <a:lnTo>
                    <a:pt x="30" y="59"/>
                  </a:lnTo>
                  <a:lnTo>
                    <a:pt x="30" y="63"/>
                  </a:lnTo>
                  <a:lnTo>
                    <a:pt x="30" y="63"/>
                  </a:lnTo>
                  <a:lnTo>
                    <a:pt x="26" y="63"/>
                  </a:lnTo>
                  <a:lnTo>
                    <a:pt x="26" y="63"/>
                  </a:lnTo>
                  <a:lnTo>
                    <a:pt x="22" y="63"/>
                  </a:lnTo>
                  <a:lnTo>
                    <a:pt x="18" y="63"/>
                  </a:lnTo>
                  <a:lnTo>
                    <a:pt x="18" y="66"/>
                  </a:lnTo>
                  <a:lnTo>
                    <a:pt x="22" y="70"/>
                  </a:lnTo>
                  <a:lnTo>
                    <a:pt x="22" y="66"/>
                  </a:lnTo>
                  <a:lnTo>
                    <a:pt x="22" y="66"/>
                  </a:lnTo>
                  <a:lnTo>
                    <a:pt x="26" y="66"/>
                  </a:lnTo>
                  <a:lnTo>
                    <a:pt x="26" y="66"/>
                  </a:lnTo>
                  <a:lnTo>
                    <a:pt x="30" y="70"/>
                  </a:lnTo>
                  <a:lnTo>
                    <a:pt x="33" y="70"/>
                  </a:lnTo>
                  <a:lnTo>
                    <a:pt x="33" y="74"/>
                  </a:lnTo>
                  <a:lnTo>
                    <a:pt x="33" y="78"/>
                  </a:lnTo>
                  <a:lnTo>
                    <a:pt x="33" y="81"/>
                  </a:lnTo>
                  <a:lnTo>
                    <a:pt x="33" y="89"/>
                  </a:lnTo>
                  <a:lnTo>
                    <a:pt x="37" y="92"/>
                  </a:lnTo>
                  <a:lnTo>
                    <a:pt x="41" y="100"/>
                  </a:lnTo>
                  <a:lnTo>
                    <a:pt x="44" y="100"/>
                  </a:lnTo>
                  <a:lnTo>
                    <a:pt x="52" y="100"/>
                  </a:lnTo>
                  <a:lnTo>
                    <a:pt x="52" y="96"/>
                  </a:lnTo>
                  <a:lnTo>
                    <a:pt x="55" y="92"/>
                  </a:lnTo>
                  <a:lnTo>
                    <a:pt x="55" y="92"/>
                  </a:lnTo>
                  <a:lnTo>
                    <a:pt x="63" y="89"/>
                  </a:lnTo>
                  <a:lnTo>
                    <a:pt x="70" y="85"/>
                  </a:lnTo>
                  <a:lnTo>
                    <a:pt x="78" y="89"/>
                  </a:lnTo>
                  <a:lnTo>
                    <a:pt x="78" y="85"/>
                  </a:lnTo>
                  <a:lnTo>
                    <a:pt x="81" y="81"/>
                  </a:lnTo>
                  <a:lnTo>
                    <a:pt x="85" y="85"/>
                  </a:lnTo>
                  <a:lnTo>
                    <a:pt x="89" y="85"/>
                  </a:lnTo>
                  <a:lnTo>
                    <a:pt x="92" y="89"/>
                  </a:lnTo>
                  <a:lnTo>
                    <a:pt x="100" y="89"/>
                  </a:lnTo>
                  <a:lnTo>
                    <a:pt x="107" y="96"/>
                  </a:lnTo>
                  <a:lnTo>
                    <a:pt x="111" y="96"/>
                  </a:lnTo>
                  <a:lnTo>
                    <a:pt x="115" y="92"/>
                  </a:lnTo>
                  <a:lnTo>
                    <a:pt x="122" y="96"/>
                  </a:lnTo>
                  <a:lnTo>
                    <a:pt x="126" y="96"/>
                  </a:lnTo>
                  <a:lnTo>
                    <a:pt x="126" y="100"/>
                  </a:lnTo>
                  <a:lnTo>
                    <a:pt x="126" y="104"/>
                  </a:lnTo>
                  <a:lnTo>
                    <a:pt x="129" y="100"/>
                  </a:lnTo>
                  <a:lnTo>
                    <a:pt x="137" y="104"/>
                  </a:lnTo>
                  <a:lnTo>
                    <a:pt x="144" y="111"/>
                  </a:lnTo>
                  <a:lnTo>
                    <a:pt x="152" y="111"/>
                  </a:lnTo>
                  <a:lnTo>
                    <a:pt x="155" y="115"/>
                  </a:lnTo>
                  <a:lnTo>
                    <a:pt x="155" y="118"/>
                  </a:lnTo>
                  <a:lnTo>
                    <a:pt x="155" y="118"/>
                  </a:lnTo>
                  <a:lnTo>
                    <a:pt x="155" y="122"/>
                  </a:lnTo>
                  <a:lnTo>
                    <a:pt x="155" y="126"/>
                  </a:lnTo>
                  <a:lnTo>
                    <a:pt x="159" y="126"/>
                  </a:lnTo>
                  <a:lnTo>
                    <a:pt x="159" y="126"/>
                  </a:lnTo>
                  <a:lnTo>
                    <a:pt x="163" y="130"/>
                  </a:lnTo>
                  <a:lnTo>
                    <a:pt x="167" y="130"/>
                  </a:lnTo>
                  <a:lnTo>
                    <a:pt x="170" y="130"/>
                  </a:lnTo>
                  <a:lnTo>
                    <a:pt x="170" y="130"/>
                  </a:lnTo>
                  <a:lnTo>
                    <a:pt x="174" y="130"/>
                  </a:lnTo>
                  <a:lnTo>
                    <a:pt x="178" y="130"/>
                  </a:lnTo>
                  <a:lnTo>
                    <a:pt x="178" y="133"/>
                  </a:lnTo>
                  <a:lnTo>
                    <a:pt x="181" y="133"/>
                  </a:lnTo>
                  <a:lnTo>
                    <a:pt x="181" y="133"/>
                  </a:lnTo>
                  <a:lnTo>
                    <a:pt x="185" y="133"/>
                  </a:lnTo>
                  <a:lnTo>
                    <a:pt x="189" y="130"/>
                  </a:lnTo>
                  <a:lnTo>
                    <a:pt x="189" y="126"/>
                  </a:lnTo>
                  <a:lnTo>
                    <a:pt x="192" y="126"/>
                  </a:lnTo>
                  <a:lnTo>
                    <a:pt x="189" y="122"/>
                  </a:lnTo>
                  <a:lnTo>
                    <a:pt x="196" y="122"/>
                  </a:lnTo>
                  <a:lnTo>
                    <a:pt x="204" y="118"/>
                  </a:lnTo>
                  <a:lnTo>
                    <a:pt x="204" y="118"/>
                  </a:lnTo>
                  <a:lnTo>
                    <a:pt x="204" y="115"/>
                  </a:lnTo>
                  <a:lnTo>
                    <a:pt x="207" y="115"/>
                  </a:lnTo>
                  <a:lnTo>
                    <a:pt x="207" y="111"/>
                  </a:lnTo>
                  <a:lnTo>
                    <a:pt x="207" y="107"/>
                  </a:lnTo>
                  <a:lnTo>
                    <a:pt x="211" y="104"/>
                  </a:lnTo>
                  <a:lnTo>
                    <a:pt x="211" y="100"/>
                  </a:lnTo>
                  <a:lnTo>
                    <a:pt x="211" y="100"/>
                  </a:lnTo>
                  <a:lnTo>
                    <a:pt x="211" y="100"/>
                  </a:lnTo>
                  <a:lnTo>
                    <a:pt x="211" y="96"/>
                  </a:lnTo>
                  <a:lnTo>
                    <a:pt x="215" y="96"/>
                  </a:lnTo>
                  <a:lnTo>
                    <a:pt x="218" y="96"/>
                  </a:lnTo>
                  <a:lnTo>
                    <a:pt x="218" y="96"/>
                  </a:lnTo>
                  <a:lnTo>
                    <a:pt x="226" y="92"/>
                  </a:lnTo>
                  <a:lnTo>
                    <a:pt x="229" y="92"/>
                  </a:lnTo>
                  <a:lnTo>
                    <a:pt x="233" y="92"/>
                  </a:lnTo>
                  <a:lnTo>
                    <a:pt x="237" y="92"/>
                  </a:lnTo>
                  <a:lnTo>
                    <a:pt x="237" y="92"/>
                  </a:lnTo>
                  <a:lnTo>
                    <a:pt x="237" y="9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 name="Freeform 19"/>
            <p:cNvSpPr>
              <a:spLocks noEditPoints="1"/>
            </p:cNvSpPr>
            <p:nvPr/>
          </p:nvSpPr>
          <p:spPr bwMode="auto">
            <a:xfrm>
              <a:off x="8414673" y="3751186"/>
              <a:ext cx="291996" cy="389296"/>
            </a:xfrm>
            <a:custGeom>
              <a:avLst/>
              <a:gdLst>
                <a:gd name="T0" fmla="*/ 17 w 44"/>
                <a:gd name="T1" fmla="*/ 0 h 60"/>
                <a:gd name="T2" fmla="*/ 23 w 44"/>
                <a:gd name="T3" fmla="*/ 23 h 60"/>
                <a:gd name="T4" fmla="*/ 28 w 44"/>
                <a:gd name="T5" fmla="*/ 24 h 60"/>
                <a:gd name="T6" fmla="*/ 31 w 44"/>
                <a:gd name="T7" fmla="*/ 28 h 60"/>
                <a:gd name="T8" fmla="*/ 30 w 44"/>
                <a:gd name="T9" fmla="*/ 29 h 60"/>
                <a:gd name="T10" fmla="*/ 24 w 44"/>
                <a:gd name="T11" fmla="*/ 24 h 60"/>
                <a:gd name="T12" fmla="*/ 19 w 44"/>
                <a:gd name="T13" fmla="*/ 26 h 60"/>
                <a:gd name="T14" fmla="*/ 16 w 44"/>
                <a:gd name="T15" fmla="*/ 22 h 60"/>
                <a:gd name="T16" fmla="*/ 13 w 44"/>
                <a:gd name="T17" fmla="*/ 20 h 60"/>
                <a:gd name="T18" fmla="*/ 12 w 44"/>
                <a:gd name="T19" fmla="*/ 14 h 60"/>
                <a:gd name="T20" fmla="*/ 17 w 44"/>
                <a:gd name="T21" fmla="*/ 4 h 60"/>
                <a:gd name="T22" fmla="*/ 20 w 44"/>
                <a:gd name="T23" fmla="*/ 7 h 60"/>
                <a:gd name="T24" fmla="*/ 21 w 44"/>
                <a:gd name="T25" fmla="*/ 14 h 60"/>
                <a:gd name="T26" fmla="*/ 21 w 44"/>
                <a:gd name="T27" fmla="*/ 22 h 60"/>
                <a:gd name="T28" fmla="*/ 22 w 44"/>
                <a:gd name="T29" fmla="*/ 19 h 60"/>
                <a:gd name="T30" fmla="*/ 15 w 44"/>
                <a:gd name="T31" fmla="*/ 26 h 60"/>
                <a:gd name="T32" fmla="*/ 20 w 44"/>
                <a:gd name="T33" fmla="*/ 30 h 60"/>
                <a:gd name="T34" fmla="*/ 31 w 44"/>
                <a:gd name="T35" fmla="*/ 24 h 60"/>
                <a:gd name="T36" fmla="*/ 22 w 44"/>
                <a:gd name="T37" fmla="*/ 27 h 60"/>
                <a:gd name="T38" fmla="*/ 23 w 44"/>
                <a:gd name="T39" fmla="*/ 31 h 60"/>
                <a:gd name="T40" fmla="*/ 27 w 44"/>
                <a:gd name="T41" fmla="*/ 27 h 60"/>
                <a:gd name="T42" fmla="*/ 29 w 44"/>
                <a:gd name="T43" fmla="*/ 30 h 60"/>
                <a:gd name="T44" fmla="*/ 29 w 44"/>
                <a:gd name="T45" fmla="*/ 30 h 60"/>
                <a:gd name="T46" fmla="*/ 23 w 44"/>
                <a:gd name="T47" fmla="*/ 39 h 60"/>
                <a:gd name="T48" fmla="*/ 24 w 44"/>
                <a:gd name="T49" fmla="*/ 34 h 60"/>
                <a:gd name="T50" fmla="*/ 27 w 44"/>
                <a:gd name="T51" fmla="*/ 36 h 60"/>
                <a:gd name="T52" fmla="*/ 26 w 44"/>
                <a:gd name="T53" fmla="*/ 39 h 60"/>
                <a:gd name="T54" fmla="*/ 32 w 44"/>
                <a:gd name="T55" fmla="*/ 39 h 60"/>
                <a:gd name="T56" fmla="*/ 29 w 44"/>
                <a:gd name="T57" fmla="*/ 43 h 60"/>
                <a:gd name="T58" fmla="*/ 27 w 44"/>
                <a:gd name="T59" fmla="*/ 39 h 60"/>
                <a:gd name="T60" fmla="*/ 29 w 44"/>
                <a:gd name="T61" fmla="*/ 44 h 60"/>
                <a:gd name="T62" fmla="*/ 34 w 44"/>
                <a:gd name="T63" fmla="*/ 40 h 60"/>
                <a:gd name="T64" fmla="*/ 38 w 44"/>
                <a:gd name="T65" fmla="*/ 41 h 60"/>
                <a:gd name="T66" fmla="*/ 34 w 44"/>
                <a:gd name="T67" fmla="*/ 35 h 60"/>
                <a:gd name="T68" fmla="*/ 39 w 44"/>
                <a:gd name="T69" fmla="*/ 36 h 60"/>
                <a:gd name="T70" fmla="*/ 36 w 44"/>
                <a:gd name="T71" fmla="*/ 30 h 60"/>
                <a:gd name="T72" fmla="*/ 36 w 44"/>
                <a:gd name="T73" fmla="*/ 34 h 60"/>
                <a:gd name="T74" fmla="*/ 33 w 44"/>
                <a:gd name="T75" fmla="*/ 36 h 60"/>
                <a:gd name="T76" fmla="*/ 38 w 44"/>
                <a:gd name="T77" fmla="*/ 40 h 60"/>
                <a:gd name="T78" fmla="*/ 40 w 44"/>
                <a:gd name="T79" fmla="*/ 37 h 60"/>
                <a:gd name="T80" fmla="*/ 39 w 44"/>
                <a:gd name="T81" fmla="*/ 39 h 60"/>
                <a:gd name="T82" fmla="*/ 41 w 44"/>
                <a:gd name="T83" fmla="*/ 42 h 60"/>
                <a:gd name="T84" fmla="*/ 24 w 44"/>
                <a:gd name="T85" fmla="*/ 51 h 60"/>
                <a:gd name="T86" fmla="*/ 30 w 44"/>
                <a:gd name="T87" fmla="*/ 46 h 60"/>
                <a:gd name="T88" fmla="*/ 36 w 44"/>
                <a:gd name="T89" fmla="*/ 47 h 60"/>
                <a:gd name="T90" fmla="*/ 38 w 44"/>
                <a:gd name="T91" fmla="*/ 42 h 60"/>
                <a:gd name="T92" fmla="*/ 42 w 44"/>
                <a:gd name="T93" fmla="*/ 47 h 60"/>
                <a:gd name="T94" fmla="*/ 44 w 44"/>
                <a:gd name="T95" fmla="*/ 54 h 60"/>
                <a:gd name="T96" fmla="*/ 42 w 44"/>
                <a:gd name="T97" fmla="*/ 55 h 60"/>
                <a:gd name="T98" fmla="*/ 39 w 44"/>
                <a:gd name="T99" fmla="*/ 59 h 60"/>
                <a:gd name="T100" fmla="*/ 34 w 44"/>
                <a:gd name="T101" fmla="*/ 58 h 60"/>
                <a:gd name="T102" fmla="*/ 33 w 44"/>
                <a:gd name="T103" fmla="*/ 53 h 60"/>
                <a:gd name="T104" fmla="*/ 29 w 44"/>
                <a:gd name="T105" fmla="*/ 52 h 60"/>
                <a:gd name="T106" fmla="*/ 26 w 44"/>
                <a:gd name="T107" fmla="*/ 51 h 60"/>
                <a:gd name="T108" fmla="*/ 24 w 44"/>
                <a:gd name="T109" fmla="*/ 55 h 60"/>
                <a:gd name="T110" fmla="*/ 14 w 44"/>
                <a:gd name="T111" fmla="*/ 32 h 60"/>
                <a:gd name="T112" fmla="*/ 12 w 44"/>
                <a:gd name="T113" fmla="*/ 33 h 60"/>
                <a:gd name="T114" fmla="*/ 3 w 44"/>
                <a:gd name="T115" fmla="*/ 47 h 60"/>
                <a:gd name="T116" fmla="*/ 10 w 44"/>
                <a:gd name="T117" fmla="*/ 41 h 60"/>
                <a:gd name="T118" fmla="*/ 10 w 44"/>
                <a:gd name="T119" fmla="*/ 38 h 60"/>
                <a:gd name="T120" fmla="*/ 4 w 44"/>
                <a:gd name="T121" fmla="*/ 44 h 60"/>
                <a:gd name="T122" fmla="*/ 2 w 44"/>
                <a:gd name="T123" fmla="*/ 48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4" h="60">
                  <a:moveTo>
                    <a:pt x="16" y="2"/>
                  </a:moveTo>
                  <a:cubicBezTo>
                    <a:pt x="17" y="2"/>
                    <a:pt x="17" y="2"/>
                    <a:pt x="17" y="2"/>
                  </a:cubicBezTo>
                  <a:cubicBezTo>
                    <a:pt x="17" y="3"/>
                    <a:pt x="17" y="3"/>
                    <a:pt x="17" y="3"/>
                  </a:cubicBezTo>
                  <a:cubicBezTo>
                    <a:pt x="16" y="2"/>
                    <a:pt x="16" y="2"/>
                    <a:pt x="16" y="2"/>
                  </a:cubicBezTo>
                  <a:close/>
                  <a:moveTo>
                    <a:pt x="16" y="1"/>
                  </a:moveTo>
                  <a:cubicBezTo>
                    <a:pt x="16" y="1"/>
                    <a:pt x="16" y="1"/>
                    <a:pt x="16" y="1"/>
                  </a:cubicBezTo>
                  <a:cubicBezTo>
                    <a:pt x="15" y="1"/>
                    <a:pt x="15" y="1"/>
                    <a:pt x="15" y="1"/>
                  </a:cubicBezTo>
                  <a:cubicBezTo>
                    <a:pt x="16" y="1"/>
                    <a:pt x="16" y="1"/>
                    <a:pt x="16" y="1"/>
                  </a:cubicBezTo>
                  <a:close/>
                  <a:moveTo>
                    <a:pt x="17" y="0"/>
                  </a:moveTo>
                  <a:cubicBezTo>
                    <a:pt x="17" y="0"/>
                    <a:pt x="17" y="0"/>
                    <a:pt x="17" y="0"/>
                  </a:cubicBezTo>
                  <a:cubicBezTo>
                    <a:pt x="17" y="0"/>
                    <a:pt x="17" y="0"/>
                    <a:pt x="17" y="0"/>
                  </a:cubicBezTo>
                  <a:cubicBezTo>
                    <a:pt x="17" y="0"/>
                    <a:pt x="17" y="0"/>
                    <a:pt x="17" y="0"/>
                  </a:cubicBezTo>
                  <a:close/>
                  <a:moveTo>
                    <a:pt x="19" y="2"/>
                  </a:moveTo>
                  <a:cubicBezTo>
                    <a:pt x="19" y="2"/>
                    <a:pt x="19" y="2"/>
                    <a:pt x="19" y="2"/>
                  </a:cubicBezTo>
                  <a:cubicBezTo>
                    <a:pt x="19" y="3"/>
                    <a:pt x="19" y="3"/>
                    <a:pt x="19" y="3"/>
                  </a:cubicBezTo>
                  <a:cubicBezTo>
                    <a:pt x="20" y="2"/>
                    <a:pt x="20" y="2"/>
                    <a:pt x="20" y="2"/>
                  </a:cubicBezTo>
                  <a:cubicBezTo>
                    <a:pt x="20" y="2"/>
                    <a:pt x="19" y="2"/>
                    <a:pt x="19" y="2"/>
                  </a:cubicBezTo>
                  <a:close/>
                  <a:moveTo>
                    <a:pt x="20" y="22"/>
                  </a:moveTo>
                  <a:cubicBezTo>
                    <a:pt x="20" y="22"/>
                    <a:pt x="20" y="22"/>
                    <a:pt x="20" y="22"/>
                  </a:cubicBezTo>
                  <a:cubicBezTo>
                    <a:pt x="21" y="23"/>
                    <a:pt x="21" y="23"/>
                    <a:pt x="21" y="23"/>
                  </a:cubicBezTo>
                  <a:cubicBezTo>
                    <a:pt x="22" y="24"/>
                    <a:pt x="22" y="24"/>
                    <a:pt x="22" y="24"/>
                  </a:cubicBezTo>
                  <a:cubicBezTo>
                    <a:pt x="23" y="23"/>
                    <a:pt x="23" y="23"/>
                    <a:pt x="23" y="23"/>
                  </a:cubicBezTo>
                  <a:cubicBezTo>
                    <a:pt x="23" y="23"/>
                    <a:pt x="23" y="23"/>
                    <a:pt x="23" y="23"/>
                  </a:cubicBezTo>
                  <a:cubicBezTo>
                    <a:pt x="24" y="22"/>
                    <a:pt x="24" y="22"/>
                    <a:pt x="24" y="22"/>
                  </a:cubicBezTo>
                  <a:cubicBezTo>
                    <a:pt x="25" y="22"/>
                    <a:pt x="25" y="22"/>
                    <a:pt x="25" y="22"/>
                  </a:cubicBezTo>
                  <a:cubicBezTo>
                    <a:pt x="26" y="23"/>
                    <a:pt x="26" y="23"/>
                    <a:pt x="26" y="23"/>
                  </a:cubicBezTo>
                  <a:cubicBezTo>
                    <a:pt x="27" y="24"/>
                    <a:pt x="27" y="24"/>
                    <a:pt x="27" y="24"/>
                  </a:cubicBezTo>
                  <a:cubicBezTo>
                    <a:pt x="26" y="24"/>
                    <a:pt x="26" y="24"/>
                    <a:pt x="26" y="24"/>
                  </a:cubicBezTo>
                  <a:cubicBezTo>
                    <a:pt x="27" y="25"/>
                    <a:pt x="27" y="25"/>
                    <a:pt x="27" y="25"/>
                  </a:cubicBezTo>
                  <a:cubicBezTo>
                    <a:pt x="28" y="24"/>
                    <a:pt x="28" y="24"/>
                    <a:pt x="28" y="24"/>
                  </a:cubicBezTo>
                  <a:cubicBezTo>
                    <a:pt x="27" y="24"/>
                    <a:pt x="27" y="24"/>
                    <a:pt x="27" y="24"/>
                  </a:cubicBezTo>
                  <a:cubicBezTo>
                    <a:pt x="28" y="23"/>
                    <a:pt x="28" y="23"/>
                    <a:pt x="28" y="23"/>
                  </a:cubicBezTo>
                  <a:cubicBezTo>
                    <a:pt x="28" y="24"/>
                    <a:pt x="28" y="24"/>
                    <a:pt x="28" y="24"/>
                  </a:cubicBezTo>
                  <a:cubicBezTo>
                    <a:pt x="29" y="24"/>
                    <a:pt x="29" y="24"/>
                    <a:pt x="29" y="24"/>
                  </a:cubicBezTo>
                  <a:cubicBezTo>
                    <a:pt x="30" y="25"/>
                    <a:pt x="30" y="25"/>
                    <a:pt x="30" y="25"/>
                  </a:cubicBezTo>
                  <a:cubicBezTo>
                    <a:pt x="30" y="25"/>
                    <a:pt x="30" y="25"/>
                    <a:pt x="30" y="25"/>
                  </a:cubicBezTo>
                  <a:cubicBezTo>
                    <a:pt x="30" y="25"/>
                    <a:pt x="30" y="25"/>
                    <a:pt x="30" y="25"/>
                  </a:cubicBezTo>
                  <a:cubicBezTo>
                    <a:pt x="29" y="25"/>
                    <a:pt x="29" y="25"/>
                    <a:pt x="29" y="25"/>
                  </a:cubicBezTo>
                  <a:cubicBezTo>
                    <a:pt x="29" y="25"/>
                    <a:pt x="29" y="25"/>
                    <a:pt x="29" y="25"/>
                  </a:cubicBezTo>
                  <a:cubicBezTo>
                    <a:pt x="29" y="26"/>
                    <a:pt x="29" y="26"/>
                    <a:pt x="29" y="26"/>
                  </a:cubicBezTo>
                  <a:cubicBezTo>
                    <a:pt x="30" y="27"/>
                    <a:pt x="30" y="27"/>
                    <a:pt x="30" y="27"/>
                  </a:cubicBezTo>
                  <a:cubicBezTo>
                    <a:pt x="30" y="28"/>
                    <a:pt x="30" y="28"/>
                    <a:pt x="30" y="28"/>
                  </a:cubicBezTo>
                  <a:cubicBezTo>
                    <a:pt x="31" y="28"/>
                    <a:pt x="31" y="28"/>
                    <a:pt x="31" y="28"/>
                  </a:cubicBezTo>
                  <a:cubicBezTo>
                    <a:pt x="31" y="28"/>
                    <a:pt x="31" y="28"/>
                    <a:pt x="31" y="28"/>
                  </a:cubicBezTo>
                  <a:cubicBezTo>
                    <a:pt x="32" y="28"/>
                    <a:pt x="32" y="28"/>
                    <a:pt x="32" y="28"/>
                  </a:cubicBezTo>
                  <a:cubicBezTo>
                    <a:pt x="32" y="28"/>
                    <a:pt x="32" y="28"/>
                    <a:pt x="32" y="28"/>
                  </a:cubicBezTo>
                  <a:cubicBezTo>
                    <a:pt x="32" y="29"/>
                    <a:pt x="32" y="29"/>
                    <a:pt x="32" y="29"/>
                  </a:cubicBezTo>
                  <a:cubicBezTo>
                    <a:pt x="32" y="29"/>
                    <a:pt x="32" y="29"/>
                    <a:pt x="32" y="29"/>
                  </a:cubicBezTo>
                  <a:cubicBezTo>
                    <a:pt x="32" y="30"/>
                    <a:pt x="32" y="30"/>
                    <a:pt x="32" y="30"/>
                  </a:cubicBezTo>
                  <a:cubicBezTo>
                    <a:pt x="31" y="30"/>
                    <a:pt x="31" y="30"/>
                    <a:pt x="31" y="30"/>
                  </a:cubicBezTo>
                  <a:cubicBezTo>
                    <a:pt x="30" y="29"/>
                    <a:pt x="30" y="29"/>
                    <a:pt x="30" y="29"/>
                  </a:cubicBezTo>
                  <a:cubicBezTo>
                    <a:pt x="31" y="29"/>
                    <a:pt x="31" y="29"/>
                    <a:pt x="31" y="29"/>
                  </a:cubicBezTo>
                  <a:cubicBezTo>
                    <a:pt x="31" y="29"/>
                    <a:pt x="31" y="29"/>
                    <a:pt x="31" y="29"/>
                  </a:cubicBezTo>
                  <a:cubicBezTo>
                    <a:pt x="30" y="28"/>
                    <a:pt x="30" y="28"/>
                    <a:pt x="30" y="28"/>
                  </a:cubicBezTo>
                  <a:cubicBezTo>
                    <a:pt x="30" y="29"/>
                    <a:pt x="30" y="29"/>
                    <a:pt x="30" y="29"/>
                  </a:cubicBezTo>
                  <a:cubicBezTo>
                    <a:pt x="29" y="29"/>
                    <a:pt x="29" y="29"/>
                    <a:pt x="29" y="29"/>
                  </a:cubicBezTo>
                  <a:cubicBezTo>
                    <a:pt x="28" y="28"/>
                    <a:pt x="28" y="28"/>
                    <a:pt x="28" y="28"/>
                  </a:cubicBezTo>
                  <a:cubicBezTo>
                    <a:pt x="28" y="28"/>
                    <a:pt x="28" y="28"/>
                    <a:pt x="28" y="28"/>
                  </a:cubicBezTo>
                  <a:cubicBezTo>
                    <a:pt x="28" y="27"/>
                    <a:pt x="28" y="27"/>
                    <a:pt x="28" y="27"/>
                  </a:cubicBezTo>
                  <a:cubicBezTo>
                    <a:pt x="27" y="26"/>
                    <a:pt x="27" y="26"/>
                    <a:pt x="27" y="26"/>
                  </a:cubicBezTo>
                  <a:cubicBezTo>
                    <a:pt x="26" y="26"/>
                    <a:pt x="26" y="26"/>
                    <a:pt x="26" y="26"/>
                  </a:cubicBezTo>
                  <a:cubicBezTo>
                    <a:pt x="26" y="25"/>
                    <a:pt x="26" y="25"/>
                    <a:pt x="26" y="25"/>
                  </a:cubicBezTo>
                  <a:cubicBezTo>
                    <a:pt x="25" y="24"/>
                    <a:pt x="25" y="24"/>
                    <a:pt x="25" y="24"/>
                  </a:cubicBezTo>
                  <a:cubicBezTo>
                    <a:pt x="25" y="24"/>
                    <a:pt x="25" y="24"/>
                    <a:pt x="25" y="24"/>
                  </a:cubicBezTo>
                  <a:cubicBezTo>
                    <a:pt x="24" y="24"/>
                    <a:pt x="24" y="24"/>
                    <a:pt x="24" y="24"/>
                  </a:cubicBezTo>
                  <a:cubicBezTo>
                    <a:pt x="24" y="24"/>
                    <a:pt x="24" y="24"/>
                    <a:pt x="24" y="24"/>
                  </a:cubicBezTo>
                  <a:cubicBezTo>
                    <a:pt x="25" y="26"/>
                    <a:pt x="25" y="26"/>
                    <a:pt x="25" y="26"/>
                  </a:cubicBezTo>
                  <a:cubicBezTo>
                    <a:pt x="25" y="27"/>
                    <a:pt x="25" y="27"/>
                    <a:pt x="25" y="27"/>
                  </a:cubicBezTo>
                  <a:cubicBezTo>
                    <a:pt x="25" y="27"/>
                    <a:pt x="25" y="27"/>
                    <a:pt x="25" y="27"/>
                  </a:cubicBezTo>
                  <a:cubicBezTo>
                    <a:pt x="24" y="26"/>
                    <a:pt x="24" y="26"/>
                    <a:pt x="24" y="26"/>
                  </a:cubicBezTo>
                  <a:cubicBezTo>
                    <a:pt x="23" y="25"/>
                    <a:pt x="23" y="25"/>
                    <a:pt x="23" y="25"/>
                  </a:cubicBezTo>
                  <a:cubicBezTo>
                    <a:pt x="23" y="25"/>
                    <a:pt x="23" y="25"/>
                    <a:pt x="23" y="25"/>
                  </a:cubicBezTo>
                  <a:cubicBezTo>
                    <a:pt x="21" y="24"/>
                    <a:pt x="21" y="24"/>
                    <a:pt x="21" y="24"/>
                  </a:cubicBezTo>
                  <a:cubicBezTo>
                    <a:pt x="20" y="24"/>
                    <a:pt x="20" y="24"/>
                    <a:pt x="20" y="24"/>
                  </a:cubicBezTo>
                  <a:cubicBezTo>
                    <a:pt x="19" y="25"/>
                    <a:pt x="19" y="25"/>
                    <a:pt x="19" y="25"/>
                  </a:cubicBezTo>
                  <a:cubicBezTo>
                    <a:pt x="20" y="25"/>
                    <a:pt x="20" y="25"/>
                    <a:pt x="20" y="25"/>
                  </a:cubicBezTo>
                  <a:cubicBezTo>
                    <a:pt x="19" y="26"/>
                    <a:pt x="19" y="26"/>
                    <a:pt x="19" y="26"/>
                  </a:cubicBezTo>
                  <a:cubicBezTo>
                    <a:pt x="18" y="25"/>
                    <a:pt x="18" y="25"/>
                    <a:pt x="18" y="25"/>
                  </a:cubicBezTo>
                  <a:cubicBezTo>
                    <a:pt x="17" y="25"/>
                    <a:pt x="17" y="25"/>
                    <a:pt x="17" y="25"/>
                  </a:cubicBezTo>
                  <a:cubicBezTo>
                    <a:pt x="16" y="25"/>
                    <a:pt x="16" y="25"/>
                    <a:pt x="16" y="25"/>
                  </a:cubicBezTo>
                  <a:cubicBezTo>
                    <a:pt x="17" y="25"/>
                    <a:pt x="17" y="25"/>
                    <a:pt x="17" y="25"/>
                  </a:cubicBezTo>
                  <a:cubicBezTo>
                    <a:pt x="16" y="24"/>
                    <a:pt x="16" y="24"/>
                    <a:pt x="16" y="24"/>
                  </a:cubicBezTo>
                  <a:cubicBezTo>
                    <a:pt x="16" y="24"/>
                    <a:pt x="16" y="24"/>
                    <a:pt x="16" y="24"/>
                  </a:cubicBezTo>
                  <a:cubicBezTo>
                    <a:pt x="16" y="25"/>
                    <a:pt x="16" y="25"/>
                    <a:pt x="16" y="25"/>
                  </a:cubicBezTo>
                  <a:cubicBezTo>
                    <a:pt x="15" y="24"/>
                    <a:pt x="15" y="24"/>
                    <a:pt x="15" y="24"/>
                  </a:cubicBezTo>
                  <a:cubicBezTo>
                    <a:pt x="15" y="23"/>
                    <a:pt x="15" y="23"/>
                    <a:pt x="15" y="23"/>
                  </a:cubicBezTo>
                  <a:cubicBezTo>
                    <a:pt x="15" y="23"/>
                    <a:pt x="15" y="23"/>
                    <a:pt x="15" y="23"/>
                  </a:cubicBezTo>
                  <a:cubicBezTo>
                    <a:pt x="16" y="22"/>
                    <a:pt x="16" y="22"/>
                    <a:pt x="16" y="22"/>
                  </a:cubicBezTo>
                  <a:cubicBezTo>
                    <a:pt x="17" y="21"/>
                    <a:pt x="17" y="21"/>
                    <a:pt x="17" y="21"/>
                  </a:cubicBezTo>
                  <a:cubicBezTo>
                    <a:pt x="16" y="20"/>
                    <a:pt x="16" y="20"/>
                    <a:pt x="16" y="20"/>
                  </a:cubicBezTo>
                  <a:cubicBezTo>
                    <a:pt x="15" y="20"/>
                    <a:pt x="15" y="20"/>
                    <a:pt x="15" y="20"/>
                  </a:cubicBezTo>
                  <a:cubicBezTo>
                    <a:pt x="15" y="21"/>
                    <a:pt x="15" y="21"/>
                    <a:pt x="15" y="21"/>
                  </a:cubicBezTo>
                  <a:cubicBezTo>
                    <a:pt x="15" y="21"/>
                    <a:pt x="15" y="21"/>
                    <a:pt x="15" y="21"/>
                  </a:cubicBezTo>
                  <a:cubicBezTo>
                    <a:pt x="15" y="22"/>
                    <a:pt x="15" y="22"/>
                    <a:pt x="15" y="22"/>
                  </a:cubicBezTo>
                  <a:cubicBezTo>
                    <a:pt x="14" y="22"/>
                    <a:pt x="14" y="22"/>
                    <a:pt x="14" y="22"/>
                  </a:cubicBezTo>
                  <a:cubicBezTo>
                    <a:pt x="13" y="21"/>
                    <a:pt x="13" y="21"/>
                    <a:pt x="13" y="21"/>
                  </a:cubicBezTo>
                  <a:cubicBezTo>
                    <a:pt x="13" y="20"/>
                    <a:pt x="13" y="20"/>
                    <a:pt x="13" y="20"/>
                  </a:cubicBezTo>
                  <a:cubicBezTo>
                    <a:pt x="13" y="20"/>
                    <a:pt x="13" y="20"/>
                    <a:pt x="13" y="20"/>
                  </a:cubicBezTo>
                  <a:cubicBezTo>
                    <a:pt x="13" y="20"/>
                    <a:pt x="13" y="20"/>
                    <a:pt x="13" y="20"/>
                  </a:cubicBezTo>
                  <a:cubicBezTo>
                    <a:pt x="12" y="20"/>
                    <a:pt x="12" y="20"/>
                    <a:pt x="12" y="20"/>
                  </a:cubicBezTo>
                  <a:cubicBezTo>
                    <a:pt x="12" y="18"/>
                    <a:pt x="12" y="18"/>
                    <a:pt x="12" y="18"/>
                  </a:cubicBezTo>
                  <a:cubicBezTo>
                    <a:pt x="12" y="17"/>
                    <a:pt x="12" y="17"/>
                    <a:pt x="12" y="17"/>
                  </a:cubicBezTo>
                  <a:cubicBezTo>
                    <a:pt x="11" y="16"/>
                    <a:pt x="11" y="16"/>
                    <a:pt x="11" y="16"/>
                  </a:cubicBezTo>
                  <a:cubicBezTo>
                    <a:pt x="12" y="16"/>
                    <a:pt x="12" y="16"/>
                    <a:pt x="12" y="16"/>
                  </a:cubicBezTo>
                  <a:cubicBezTo>
                    <a:pt x="11" y="15"/>
                    <a:pt x="11" y="15"/>
                    <a:pt x="11" y="15"/>
                  </a:cubicBezTo>
                  <a:cubicBezTo>
                    <a:pt x="11" y="15"/>
                    <a:pt x="11" y="15"/>
                    <a:pt x="11" y="15"/>
                  </a:cubicBezTo>
                  <a:cubicBezTo>
                    <a:pt x="11" y="14"/>
                    <a:pt x="11" y="14"/>
                    <a:pt x="11" y="14"/>
                  </a:cubicBezTo>
                  <a:cubicBezTo>
                    <a:pt x="11" y="13"/>
                    <a:pt x="11" y="13"/>
                    <a:pt x="11" y="13"/>
                  </a:cubicBezTo>
                  <a:cubicBezTo>
                    <a:pt x="11" y="14"/>
                    <a:pt x="11" y="14"/>
                    <a:pt x="11" y="14"/>
                  </a:cubicBezTo>
                  <a:cubicBezTo>
                    <a:pt x="12" y="14"/>
                    <a:pt x="12" y="14"/>
                    <a:pt x="12" y="14"/>
                  </a:cubicBezTo>
                  <a:cubicBezTo>
                    <a:pt x="13" y="14"/>
                    <a:pt x="13" y="14"/>
                    <a:pt x="13" y="14"/>
                  </a:cubicBezTo>
                  <a:cubicBezTo>
                    <a:pt x="13" y="13"/>
                    <a:pt x="13" y="13"/>
                    <a:pt x="13" y="13"/>
                  </a:cubicBezTo>
                  <a:cubicBezTo>
                    <a:pt x="12" y="12"/>
                    <a:pt x="12" y="12"/>
                    <a:pt x="12" y="12"/>
                  </a:cubicBezTo>
                  <a:cubicBezTo>
                    <a:pt x="12" y="11"/>
                    <a:pt x="12" y="11"/>
                    <a:pt x="12" y="11"/>
                  </a:cubicBezTo>
                  <a:cubicBezTo>
                    <a:pt x="13" y="9"/>
                    <a:pt x="13" y="9"/>
                    <a:pt x="13" y="9"/>
                  </a:cubicBezTo>
                  <a:cubicBezTo>
                    <a:pt x="13" y="7"/>
                    <a:pt x="13" y="7"/>
                    <a:pt x="13" y="7"/>
                  </a:cubicBezTo>
                  <a:cubicBezTo>
                    <a:pt x="13" y="6"/>
                    <a:pt x="13" y="6"/>
                    <a:pt x="13" y="6"/>
                  </a:cubicBezTo>
                  <a:cubicBezTo>
                    <a:pt x="14" y="5"/>
                    <a:pt x="14" y="5"/>
                    <a:pt x="14" y="5"/>
                  </a:cubicBezTo>
                  <a:cubicBezTo>
                    <a:pt x="14" y="4"/>
                    <a:pt x="14" y="4"/>
                    <a:pt x="14" y="4"/>
                  </a:cubicBezTo>
                  <a:cubicBezTo>
                    <a:pt x="15" y="4"/>
                    <a:pt x="15" y="4"/>
                    <a:pt x="15" y="4"/>
                  </a:cubicBezTo>
                  <a:cubicBezTo>
                    <a:pt x="17" y="4"/>
                    <a:pt x="17" y="4"/>
                    <a:pt x="17" y="4"/>
                  </a:cubicBezTo>
                  <a:cubicBezTo>
                    <a:pt x="17" y="5"/>
                    <a:pt x="17" y="5"/>
                    <a:pt x="17" y="5"/>
                  </a:cubicBezTo>
                  <a:cubicBezTo>
                    <a:pt x="18" y="5"/>
                    <a:pt x="18" y="5"/>
                    <a:pt x="18" y="5"/>
                  </a:cubicBezTo>
                  <a:cubicBezTo>
                    <a:pt x="18" y="5"/>
                    <a:pt x="18" y="5"/>
                    <a:pt x="18" y="5"/>
                  </a:cubicBezTo>
                  <a:cubicBezTo>
                    <a:pt x="20" y="5"/>
                    <a:pt x="20" y="5"/>
                    <a:pt x="20" y="5"/>
                  </a:cubicBezTo>
                  <a:cubicBezTo>
                    <a:pt x="20" y="4"/>
                    <a:pt x="20" y="4"/>
                    <a:pt x="20" y="4"/>
                  </a:cubicBezTo>
                  <a:cubicBezTo>
                    <a:pt x="20" y="4"/>
                    <a:pt x="20" y="4"/>
                    <a:pt x="20" y="4"/>
                  </a:cubicBezTo>
                  <a:cubicBezTo>
                    <a:pt x="21" y="4"/>
                    <a:pt x="21" y="4"/>
                    <a:pt x="21" y="4"/>
                  </a:cubicBezTo>
                  <a:cubicBezTo>
                    <a:pt x="21" y="4"/>
                    <a:pt x="21" y="4"/>
                    <a:pt x="21" y="4"/>
                  </a:cubicBezTo>
                  <a:cubicBezTo>
                    <a:pt x="21" y="5"/>
                    <a:pt x="21" y="5"/>
                    <a:pt x="21" y="5"/>
                  </a:cubicBezTo>
                  <a:cubicBezTo>
                    <a:pt x="21" y="5"/>
                    <a:pt x="21" y="5"/>
                    <a:pt x="21" y="5"/>
                  </a:cubicBezTo>
                  <a:cubicBezTo>
                    <a:pt x="20" y="7"/>
                    <a:pt x="20" y="7"/>
                    <a:pt x="20" y="7"/>
                  </a:cubicBezTo>
                  <a:cubicBezTo>
                    <a:pt x="21" y="8"/>
                    <a:pt x="21" y="8"/>
                    <a:pt x="21" y="8"/>
                  </a:cubicBezTo>
                  <a:cubicBezTo>
                    <a:pt x="22" y="8"/>
                    <a:pt x="22" y="8"/>
                    <a:pt x="22" y="8"/>
                  </a:cubicBezTo>
                  <a:cubicBezTo>
                    <a:pt x="22" y="9"/>
                    <a:pt x="22" y="9"/>
                    <a:pt x="22" y="9"/>
                  </a:cubicBezTo>
                  <a:cubicBezTo>
                    <a:pt x="23" y="10"/>
                    <a:pt x="23" y="10"/>
                    <a:pt x="23" y="10"/>
                  </a:cubicBezTo>
                  <a:cubicBezTo>
                    <a:pt x="22" y="12"/>
                    <a:pt x="22" y="12"/>
                    <a:pt x="22" y="12"/>
                  </a:cubicBezTo>
                  <a:cubicBezTo>
                    <a:pt x="22" y="13"/>
                    <a:pt x="22" y="13"/>
                    <a:pt x="22" y="13"/>
                  </a:cubicBezTo>
                  <a:cubicBezTo>
                    <a:pt x="22" y="14"/>
                    <a:pt x="22" y="14"/>
                    <a:pt x="22" y="14"/>
                  </a:cubicBezTo>
                  <a:cubicBezTo>
                    <a:pt x="21" y="15"/>
                    <a:pt x="21" y="15"/>
                    <a:pt x="21" y="15"/>
                  </a:cubicBezTo>
                  <a:cubicBezTo>
                    <a:pt x="21" y="15"/>
                    <a:pt x="21" y="15"/>
                    <a:pt x="21" y="15"/>
                  </a:cubicBezTo>
                  <a:cubicBezTo>
                    <a:pt x="21" y="14"/>
                    <a:pt x="21" y="14"/>
                    <a:pt x="21" y="14"/>
                  </a:cubicBezTo>
                  <a:cubicBezTo>
                    <a:pt x="21" y="14"/>
                    <a:pt x="21" y="14"/>
                    <a:pt x="21" y="14"/>
                  </a:cubicBezTo>
                  <a:cubicBezTo>
                    <a:pt x="19" y="15"/>
                    <a:pt x="19" y="15"/>
                    <a:pt x="19" y="15"/>
                  </a:cubicBezTo>
                  <a:cubicBezTo>
                    <a:pt x="19" y="16"/>
                    <a:pt x="19" y="16"/>
                    <a:pt x="19" y="16"/>
                  </a:cubicBezTo>
                  <a:cubicBezTo>
                    <a:pt x="19" y="17"/>
                    <a:pt x="19" y="17"/>
                    <a:pt x="19" y="17"/>
                  </a:cubicBezTo>
                  <a:cubicBezTo>
                    <a:pt x="19" y="18"/>
                    <a:pt x="19" y="18"/>
                    <a:pt x="19" y="18"/>
                  </a:cubicBezTo>
                  <a:cubicBezTo>
                    <a:pt x="19" y="19"/>
                    <a:pt x="19" y="19"/>
                    <a:pt x="19" y="19"/>
                  </a:cubicBezTo>
                  <a:cubicBezTo>
                    <a:pt x="19" y="19"/>
                    <a:pt x="19" y="19"/>
                    <a:pt x="19" y="19"/>
                  </a:cubicBezTo>
                  <a:cubicBezTo>
                    <a:pt x="19" y="20"/>
                    <a:pt x="19" y="20"/>
                    <a:pt x="19" y="20"/>
                  </a:cubicBezTo>
                  <a:cubicBezTo>
                    <a:pt x="20" y="21"/>
                    <a:pt x="20" y="21"/>
                    <a:pt x="20" y="21"/>
                  </a:cubicBezTo>
                  <a:cubicBezTo>
                    <a:pt x="20" y="21"/>
                    <a:pt x="20" y="21"/>
                    <a:pt x="20" y="21"/>
                  </a:cubicBezTo>
                  <a:cubicBezTo>
                    <a:pt x="20" y="22"/>
                    <a:pt x="20" y="22"/>
                    <a:pt x="20" y="22"/>
                  </a:cubicBezTo>
                  <a:close/>
                  <a:moveTo>
                    <a:pt x="21" y="22"/>
                  </a:moveTo>
                  <a:cubicBezTo>
                    <a:pt x="21" y="23"/>
                    <a:pt x="21" y="23"/>
                    <a:pt x="21" y="23"/>
                  </a:cubicBezTo>
                  <a:cubicBezTo>
                    <a:pt x="22" y="23"/>
                    <a:pt x="22" y="23"/>
                    <a:pt x="22" y="23"/>
                  </a:cubicBezTo>
                  <a:cubicBezTo>
                    <a:pt x="22" y="23"/>
                    <a:pt x="22" y="23"/>
                    <a:pt x="22" y="23"/>
                  </a:cubicBezTo>
                  <a:cubicBezTo>
                    <a:pt x="21" y="22"/>
                    <a:pt x="21" y="22"/>
                    <a:pt x="21" y="22"/>
                  </a:cubicBezTo>
                  <a:close/>
                  <a:moveTo>
                    <a:pt x="21" y="19"/>
                  </a:moveTo>
                  <a:cubicBezTo>
                    <a:pt x="21" y="20"/>
                    <a:pt x="21" y="20"/>
                    <a:pt x="21" y="20"/>
                  </a:cubicBezTo>
                  <a:cubicBezTo>
                    <a:pt x="21" y="21"/>
                    <a:pt x="21" y="21"/>
                    <a:pt x="21" y="21"/>
                  </a:cubicBezTo>
                  <a:cubicBezTo>
                    <a:pt x="21" y="21"/>
                    <a:pt x="21" y="21"/>
                    <a:pt x="21" y="21"/>
                  </a:cubicBezTo>
                  <a:cubicBezTo>
                    <a:pt x="22" y="21"/>
                    <a:pt x="22" y="21"/>
                    <a:pt x="22" y="21"/>
                  </a:cubicBezTo>
                  <a:cubicBezTo>
                    <a:pt x="22" y="19"/>
                    <a:pt x="22" y="19"/>
                    <a:pt x="22" y="19"/>
                  </a:cubicBezTo>
                  <a:cubicBezTo>
                    <a:pt x="22" y="19"/>
                    <a:pt x="22" y="19"/>
                    <a:pt x="22" y="19"/>
                  </a:cubicBezTo>
                  <a:cubicBezTo>
                    <a:pt x="22" y="19"/>
                    <a:pt x="22" y="19"/>
                    <a:pt x="22" y="19"/>
                  </a:cubicBezTo>
                  <a:cubicBezTo>
                    <a:pt x="21" y="19"/>
                    <a:pt x="21" y="19"/>
                    <a:pt x="21" y="19"/>
                  </a:cubicBezTo>
                  <a:close/>
                  <a:moveTo>
                    <a:pt x="13" y="24"/>
                  </a:moveTo>
                  <a:cubicBezTo>
                    <a:pt x="13" y="25"/>
                    <a:pt x="13" y="25"/>
                    <a:pt x="13" y="25"/>
                  </a:cubicBezTo>
                  <a:cubicBezTo>
                    <a:pt x="14" y="25"/>
                    <a:pt x="14" y="25"/>
                    <a:pt x="14" y="25"/>
                  </a:cubicBezTo>
                  <a:cubicBezTo>
                    <a:pt x="14" y="25"/>
                    <a:pt x="14" y="25"/>
                    <a:pt x="14" y="25"/>
                  </a:cubicBezTo>
                  <a:cubicBezTo>
                    <a:pt x="13" y="24"/>
                    <a:pt x="13" y="24"/>
                    <a:pt x="13" y="24"/>
                  </a:cubicBezTo>
                  <a:cubicBezTo>
                    <a:pt x="13" y="24"/>
                    <a:pt x="13" y="24"/>
                    <a:pt x="13" y="24"/>
                  </a:cubicBezTo>
                  <a:close/>
                  <a:moveTo>
                    <a:pt x="14" y="26"/>
                  </a:moveTo>
                  <a:cubicBezTo>
                    <a:pt x="14" y="26"/>
                    <a:pt x="14" y="26"/>
                    <a:pt x="14" y="26"/>
                  </a:cubicBezTo>
                  <a:cubicBezTo>
                    <a:pt x="15" y="26"/>
                    <a:pt x="15" y="26"/>
                    <a:pt x="15" y="26"/>
                  </a:cubicBezTo>
                  <a:cubicBezTo>
                    <a:pt x="15" y="27"/>
                    <a:pt x="15" y="27"/>
                    <a:pt x="15" y="27"/>
                  </a:cubicBezTo>
                  <a:cubicBezTo>
                    <a:pt x="16" y="28"/>
                    <a:pt x="16" y="28"/>
                    <a:pt x="16" y="28"/>
                  </a:cubicBezTo>
                  <a:cubicBezTo>
                    <a:pt x="16" y="28"/>
                    <a:pt x="16" y="28"/>
                    <a:pt x="16" y="28"/>
                  </a:cubicBezTo>
                  <a:cubicBezTo>
                    <a:pt x="16" y="29"/>
                    <a:pt x="16" y="29"/>
                    <a:pt x="16" y="29"/>
                  </a:cubicBezTo>
                  <a:cubicBezTo>
                    <a:pt x="17" y="30"/>
                    <a:pt x="17" y="30"/>
                    <a:pt x="17" y="30"/>
                  </a:cubicBezTo>
                  <a:cubicBezTo>
                    <a:pt x="17" y="31"/>
                    <a:pt x="17" y="31"/>
                    <a:pt x="17" y="31"/>
                  </a:cubicBezTo>
                  <a:cubicBezTo>
                    <a:pt x="18" y="31"/>
                    <a:pt x="18" y="31"/>
                    <a:pt x="18" y="31"/>
                  </a:cubicBezTo>
                  <a:cubicBezTo>
                    <a:pt x="19" y="32"/>
                    <a:pt x="19" y="32"/>
                    <a:pt x="19" y="32"/>
                  </a:cubicBezTo>
                  <a:cubicBezTo>
                    <a:pt x="20" y="31"/>
                    <a:pt x="20" y="31"/>
                    <a:pt x="20" y="31"/>
                  </a:cubicBezTo>
                  <a:cubicBezTo>
                    <a:pt x="20" y="30"/>
                    <a:pt x="20" y="30"/>
                    <a:pt x="20" y="30"/>
                  </a:cubicBezTo>
                  <a:cubicBezTo>
                    <a:pt x="20" y="30"/>
                    <a:pt x="20" y="30"/>
                    <a:pt x="20" y="30"/>
                  </a:cubicBezTo>
                  <a:cubicBezTo>
                    <a:pt x="20" y="29"/>
                    <a:pt x="20" y="29"/>
                    <a:pt x="20" y="29"/>
                  </a:cubicBezTo>
                  <a:cubicBezTo>
                    <a:pt x="20" y="29"/>
                    <a:pt x="20" y="29"/>
                    <a:pt x="20" y="29"/>
                  </a:cubicBezTo>
                  <a:cubicBezTo>
                    <a:pt x="20" y="28"/>
                    <a:pt x="20" y="28"/>
                    <a:pt x="20" y="28"/>
                  </a:cubicBezTo>
                  <a:cubicBezTo>
                    <a:pt x="20" y="28"/>
                    <a:pt x="20" y="28"/>
                    <a:pt x="20" y="28"/>
                  </a:cubicBezTo>
                  <a:cubicBezTo>
                    <a:pt x="19" y="27"/>
                    <a:pt x="19" y="27"/>
                    <a:pt x="19" y="27"/>
                  </a:cubicBezTo>
                  <a:cubicBezTo>
                    <a:pt x="17" y="26"/>
                    <a:pt x="17" y="26"/>
                    <a:pt x="17" y="26"/>
                  </a:cubicBezTo>
                  <a:cubicBezTo>
                    <a:pt x="16" y="26"/>
                    <a:pt x="16" y="26"/>
                    <a:pt x="16" y="26"/>
                  </a:cubicBezTo>
                  <a:cubicBezTo>
                    <a:pt x="15" y="26"/>
                    <a:pt x="15" y="26"/>
                    <a:pt x="15" y="26"/>
                  </a:cubicBezTo>
                  <a:cubicBezTo>
                    <a:pt x="14" y="26"/>
                    <a:pt x="14" y="26"/>
                    <a:pt x="14" y="26"/>
                  </a:cubicBezTo>
                  <a:close/>
                  <a:moveTo>
                    <a:pt x="32" y="23"/>
                  </a:moveTo>
                  <a:cubicBezTo>
                    <a:pt x="31" y="24"/>
                    <a:pt x="31" y="24"/>
                    <a:pt x="31" y="24"/>
                  </a:cubicBezTo>
                  <a:cubicBezTo>
                    <a:pt x="32" y="24"/>
                    <a:pt x="32" y="24"/>
                    <a:pt x="32" y="24"/>
                  </a:cubicBezTo>
                  <a:cubicBezTo>
                    <a:pt x="31" y="25"/>
                    <a:pt x="31" y="25"/>
                    <a:pt x="31" y="25"/>
                  </a:cubicBezTo>
                  <a:cubicBezTo>
                    <a:pt x="31" y="25"/>
                    <a:pt x="31" y="25"/>
                    <a:pt x="31" y="25"/>
                  </a:cubicBezTo>
                  <a:cubicBezTo>
                    <a:pt x="31" y="26"/>
                    <a:pt x="31" y="26"/>
                    <a:pt x="31" y="26"/>
                  </a:cubicBezTo>
                  <a:cubicBezTo>
                    <a:pt x="33" y="25"/>
                    <a:pt x="33" y="25"/>
                    <a:pt x="33" y="25"/>
                  </a:cubicBezTo>
                  <a:cubicBezTo>
                    <a:pt x="33" y="25"/>
                    <a:pt x="33" y="25"/>
                    <a:pt x="33" y="25"/>
                  </a:cubicBezTo>
                  <a:cubicBezTo>
                    <a:pt x="32" y="24"/>
                    <a:pt x="32" y="24"/>
                    <a:pt x="32" y="24"/>
                  </a:cubicBezTo>
                  <a:cubicBezTo>
                    <a:pt x="32" y="23"/>
                    <a:pt x="32" y="23"/>
                    <a:pt x="32" y="23"/>
                  </a:cubicBezTo>
                  <a:close/>
                  <a:moveTo>
                    <a:pt x="21" y="26"/>
                  </a:moveTo>
                  <a:cubicBezTo>
                    <a:pt x="22" y="27"/>
                    <a:pt x="22" y="27"/>
                    <a:pt x="22" y="27"/>
                  </a:cubicBezTo>
                  <a:cubicBezTo>
                    <a:pt x="22" y="27"/>
                    <a:pt x="22" y="27"/>
                    <a:pt x="22" y="27"/>
                  </a:cubicBezTo>
                  <a:cubicBezTo>
                    <a:pt x="23" y="26"/>
                    <a:pt x="23" y="26"/>
                    <a:pt x="23" y="26"/>
                  </a:cubicBezTo>
                  <a:cubicBezTo>
                    <a:pt x="22" y="26"/>
                    <a:pt x="22" y="26"/>
                    <a:pt x="22" y="26"/>
                  </a:cubicBezTo>
                  <a:cubicBezTo>
                    <a:pt x="21" y="25"/>
                    <a:pt x="21" y="25"/>
                    <a:pt x="21" y="25"/>
                  </a:cubicBezTo>
                  <a:cubicBezTo>
                    <a:pt x="21" y="26"/>
                    <a:pt x="21" y="26"/>
                    <a:pt x="21" y="26"/>
                  </a:cubicBezTo>
                  <a:cubicBezTo>
                    <a:pt x="21" y="26"/>
                    <a:pt x="21" y="26"/>
                    <a:pt x="21" y="26"/>
                  </a:cubicBezTo>
                  <a:close/>
                  <a:moveTo>
                    <a:pt x="23" y="30"/>
                  </a:moveTo>
                  <a:cubicBezTo>
                    <a:pt x="22" y="30"/>
                    <a:pt x="22" y="30"/>
                    <a:pt x="22" y="30"/>
                  </a:cubicBezTo>
                  <a:cubicBezTo>
                    <a:pt x="22" y="31"/>
                    <a:pt x="22" y="31"/>
                    <a:pt x="22" y="31"/>
                  </a:cubicBezTo>
                  <a:cubicBezTo>
                    <a:pt x="22" y="32"/>
                    <a:pt x="22" y="32"/>
                    <a:pt x="22" y="32"/>
                  </a:cubicBezTo>
                  <a:cubicBezTo>
                    <a:pt x="23" y="32"/>
                    <a:pt x="23" y="32"/>
                    <a:pt x="23" y="32"/>
                  </a:cubicBezTo>
                  <a:cubicBezTo>
                    <a:pt x="23" y="31"/>
                    <a:pt x="23" y="31"/>
                    <a:pt x="23" y="31"/>
                  </a:cubicBezTo>
                  <a:cubicBezTo>
                    <a:pt x="23" y="30"/>
                    <a:pt x="23" y="30"/>
                    <a:pt x="23" y="30"/>
                  </a:cubicBezTo>
                  <a:cubicBezTo>
                    <a:pt x="23" y="29"/>
                    <a:pt x="23" y="29"/>
                    <a:pt x="23" y="29"/>
                  </a:cubicBezTo>
                  <a:cubicBezTo>
                    <a:pt x="23" y="30"/>
                    <a:pt x="23" y="30"/>
                    <a:pt x="23" y="30"/>
                  </a:cubicBezTo>
                  <a:close/>
                  <a:moveTo>
                    <a:pt x="25" y="30"/>
                  </a:moveTo>
                  <a:cubicBezTo>
                    <a:pt x="24" y="30"/>
                    <a:pt x="24" y="30"/>
                    <a:pt x="24" y="30"/>
                  </a:cubicBezTo>
                  <a:cubicBezTo>
                    <a:pt x="25" y="31"/>
                    <a:pt x="25" y="31"/>
                    <a:pt x="25" y="31"/>
                  </a:cubicBezTo>
                  <a:cubicBezTo>
                    <a:pt x="25" y="31"/>
                    <a:pt x="25" y="31"/>
                    <a:pt x="25" y="31"/>
                  </a:cubicBezTo>
                  <a:cubicBezTo>
                    <a:pt x="26" y="30"/>
                    <a:pt x="26" y="30"/>
                    <a:pt x="26" y="30"/>
                  </a:cubicBezTo>
                  <a:cubicBezTo>
                    <a:pt x="25" y="30"/>
                    <a:pt x="25" y="30"/>
                    <a:pt x="25" y="30"/>
                  </a:cubicBezTo>
                  <a:close/>
                  <a:moveTo>
                    <a:pt x="28" y="28"/>
                  </a:moveTo>
                  <a:cubicBezTo>
                    <a:pt x="27" y="27"/>
                    <a:pt x="27" y="27"/>
                    <a:pt x="27" y="27"/>
                  </a:cubicBezTo>
                  <a:cubicBezTo>
                    <a:pt x="26" y="27"/>
                    <a:pt x="26" y="27"/>
                    <a:pt x="26" y="27"/>
                  </a:cubicBezTo>
                  <a:cubicBezTo>
                    <a:pt x="26" y="28"/>
                    <a:pt x="26" y="28"/>
                    <a:pt x="26" y="28"/>
                  </a:cubicBezTo>
                  <a:cubicBezTo>
                    <a:pt x="28" y="29"/>
                    <a:pt x="28" y="29"/>
                    <a:pt x="28" y="29"/>
                  </a:cubicBezTo>
                  <a:cubicBezTo>
                    <a:pt x="28" y="29"/>
                    <a:pt x="28" y="29"/>
                    <a:pt x="28" y="29"/>
                  </a:cubicBezTo>
                  <a:cubicBezTo>
                    <a:pt x="28" y="28"/>
                    <a:pt x="28" y="28"/>
                    <a:pt x="28" y="28"/>
                  </a:cubicBezTo>
                  <a:close/>
                  <a:moveTo>
                    <a:pt x="29" y="30"/>
                  </a:moveTo>
                  <a:cubicBezTo>
                    <a:pt x="30" y="30"/>
                    <a:pt x="30" y="30"/>
                    <a:pt x="30" y="30"/>
                  </a:cubicBezTo>
                  <a:cubicBezTo>
                    <a:pt x="30" y="31"/>
                    <a:pt x="30" y="31"/>
                    <a:pt x="30" y="31"/>
                  </a:cubicBezTo>
                  <a:cubicBezTo>
                    <a:pt x="31" y="31"/>
                    <a:pt x="31" y="31"/>
                    <a:pt x="31" y="31"/>
                  </a:cubicBezTo>
                  <a:cubicBezTo>
                    <a:pt x="30" y="30"/>
                    <a:pt x="30" y="30"/>
                    <a:pt x="30" y="30"/>
                  </a:cubicBezTo>
                  <a:cubicBezTo>
                    <a:pt x="29" y="30"/>
                    <a:pt x="29" y="30"/>
                    <a:pt x="29" y="30"/>
                  </a:cubicBezTo>
                  <a:close/>
                  <a:moveTo>
                    <a:pt x="28" y="33"/>
                  </a:moveTo>
                  <a:cubicBezTo>
                    <a:pt x="29" y="32"/>
                    <a:pt x="29" y="32"/>
                    <a:pt x="29" y="32"/>
                  </a:cubicBezTo>
                  <a:cubicBezTo>
                    <a:pt x="29" y="31"/>
                    <a:pt x="29" y="31"/>
                    <a:pt x="29" y="31"/>
                  </a:cubicBezTo>
                  <a:cubicBezTo>
                    <a:pt x="30" y="33"/>
                    <a:pt x="30" y="33"/>
                    <a:pt x="30" y="33"/>
                  </a:cubicBezTo>
                  <a:cubicBezTo>
                    <a:pt x="31" y="33"/>
                    <a:pt x="31" y="33"/>
                    <a:pt x="31" y="33"/>
                  </a:cubicBezTo>
                  <a:cubicBezTo>
                    <a:pt x="32" y="33"/>
                    <a:pt x="32" y="33"/>
                    <a:pt x="32" y="33"/>
                  </a:cubicBezTo>
                  <a:cubicBezTo>
                    <a:pt x="32" y="32"/>
                    <a:pt x="32" y="32"/>
                    <a:pt x="32" y="32"/>
                  </a:cubicBezTo>
                  <a:cubicBezTo>
                    <a:pt x="31" y="32"/>
                    <a:pt x="31" y="32"/>
                    <a:pt x="31" y="32"/>
                  </a:cubicBezTo>
                  <a:cubicBezTo>
                    <a:pt x="30" y="31"/>
                    <a:pt x="30" y="31"/>
                    <a:pt x="30" y="31"/>
                  </a:cubicBezTo>
                  <a:cubicBezTo>
                    <a:pt x="29" y="31"/>
                    <a:pt x="29" y="31"/>
                    <a:pt x="29" y="31"/>
                  </a:cubicBezTo>
                  <a:cubicBezTo>
                    <a:pt x="29" y="30"/>
                    <a:pt x="29" y="30"/>
                    <a:pt x="29" y="30"/>
                  </a:cubicBezTo>
                  <a:cubicBezTo>
                    <a:pt x="28" y="30"/>
                    <a:pt x="28" y="30"/>
                    <a:pt x="28" y="30"/>
                  </a:cubicBezTo>
                  <a:cubicBezTo>
                    <a:pt x="28" y="30"/>
                    <a:pt x="28" y="30"/>
                    <a:pt x="28" y="30"/>
                  </a:cubicBezTo>
                  <a:cubicBezTo>
                    <a:pt x="28" y="30"/>
                    <a:pt x="28" y="30"/>
                    <a:pt x="28" y="30"/>
                  </a:cubicBezTo>
                  <a:cubicBezTo>
                    <a:pt x="28" y="31"/>
                    <a:pt x="28" y="31"/>
                    <a:pt x="28" y="31"/>
                  </a:cubicBezTo>
                  <a:cubicBezTo>
                    <a:pt x="28" y="31"/>
                    <a:pt x="28" y="31"/>
                    <a:pt x="28" y="31"/>
                  </a:cubicBezTo>
                  <a:cubicBezTo>
                    <a:pt x="28" y="32"/>
                    <a:pt x="28" y="32"/>
                    <a:pt x="28" y="32"/>
                  </a:cubicBezTo>
                  <a:cubicBezTo>
                    <a:pt x="28" y="32"/>
                    <a:pt x="28" y="32"/>
                    <a:pt x="28" y="32"/>
                  </a:cubicBezTo>
                  <a:cubicBezTo>
                    <a:pt x="28" y="33"/>
                    <a:pt x="28" y="33"/>
                    <a:pt x="28" y="33"/>
                  </a:cubicBezTo>
                  <a:close/>
                  <a:moveTo>
                    <a:pt x="24" y="38"/>
                  </a:moveTo>
                  <a:cubicBezTo>
                    <a:pt x="23" y="39"/>
                    <a:pt x="23" y="39"/>
                    <a:pt x="23" y="39"/>
                  </a:cubicBezTo>
                  <a:cubicBezTo>
                    <a:pt x="23" y="39"/>
                    <a:pt x="23" y="39"/>
                    <a:pt x="23" y="39"/>
                  </a:cubicBezTo>
                  <a:cubicBezTo>
                    <a:pt x="22" y="38"/>
                    <a:pt x="22" y="38"/>
                    <a:pt x="22" y="38"/>
                  </a:cubicBezTo>
                  <a:cubicBezTo>
                    <a:pt x="23" y="37"/>
                    <a:pt x="23" y="37"/>
                    <a:pt x="23" y="37"/>
                  </a:cubicBezTo>
                  <a:cubicBezTo>
                    <a:pt x="23" y="35"/>
                    <a:pt x="23" y="35"/>
                    <a:pt x="23" y="35"/>
                  </a:cubicBezTo>
                  <a:cubicBezTo>
                    <a:pt x="23" y="34"/>
                    <a:pt x="23" y="34"/>
                    <a:pt x="23" y="34"/>
                  </a:cubicBezTo>
                  <a:cubicBezTo>
                    <a:pt x="23" y="34"/>
                    <a:pt x="23" y="34"/>
                    <a:pt x="23" y="34"/>
                  </a:cubicBezTo>
                  <a:cubicBezTo>
                    <a:pt x="23" y="34"/>
                    <a:pt x="23" y="34"/>
                    <a:pt x="23" y="34"/>
                  </a:cubicBezTo>
                  <a:cubicBezTo>
                    <a:pt x="22" y="33"/>
                    <a:pt x="22" y="33"/>
                    <a:pt x="22" y="33"/>
                  </a:cubicBezTo>
                  <a:cubicBezTo>
                    <a:pt x="22" y="33"/>
                    <a:pt x="22" y="33"/>
                    <a:pt x="22" y="33"/>
                  </a:cubicBezTo>
                  <a:cubicBezTo>
                    <a:pt x="23" y="33"/>
                    <a:pt x="23" y="33"/>
                    <a:pt x="23" y="33"/>
                  </a:cubicBezTo>
                  <a:cubicBezTo>
                    <a:pt x="24" y="33"/>
                    <a:pt x="24" y="33"/>
                    <a:pt x="24" y="33"/>
                  </a:cubicBezTo>
                  <a:cubicBezTo>
                    <a:pt x="24" y="34"/>
                    <a:pt x="24" y="34"/>
                    <a:pt x="24" y="34"/>
                  </a:cubicBezTo>
                  <a:cubicBezTo>
                    <a:pt x="24" y="34"/>
                    <a:pt x="24" y="34"/>
                    <a:pt x="24" y="34"/>
                  </a:cubicBezTo>
                  <a:cubicBezTo>
                    <a:pt x="25" y="34"/>
                    <a:pt x="25" y="34"/>
                    <a:pt x="25" y="34"/>
                  </a:cubicBezTo>
                  <a:cubicBezTo>
                    <a:pt x="25" y="34"/>
                    <a:pt x="25" y="34"/>
                    <a:pt x="25" y="34"/>
                  </a:cubicBezTo>
                  <a:cubicBezTo>
                    <a:pt x="26" y="34"/>
                    <a:pt x="26" y="34"/>
                    <a:pt x="26" y="34"/>
                  </a:cubicBezTo>
                  <a:cubicBezTo>
                    <a:pt x="27" y="35"/>
                    <a:pt x="27" y="35"/>
                    <a:pt x="27" y="35"/>
                  </a:cubicBezTo>
                  <a:cubicBezTo>
                    <a:pt x="27" y="34"/>
                    <a:pt x="27" y="34"/>
                    <a:pt x="27" y="34"/>
                  </a:cubicBezTo>
                  <a:cubicBezTo>
                    <a:pt x="28" y="34"/>
                    <a:pt x="28" y="34"/>
                    <a:pt x="28" y="34"/>
                  </a:cubicBezTo>
                  <a:cubicBezTo>
                    <a:pt x="28" y="34"/>
                    <a:pt x="28" y="34"/>
                    <a:pt x="28" y="34"/>
                  </a:cubicBezTo>
                  <a:cubicBezTo>
                    <a:pt x="28" y="35"/>
                    <a:pt x="28" y="35"/>
                    <a:pt x="28" y="35"/>
                  </a:cubicBezTo>
                  <a:cubicBezTo>
                    <a:pt x="28" y="35"/>
                    <a:pt x="28" y="35"/>
                    <a:pt x="28" y="35"/>
                  </a:cubicBezTo>
                  <a:cubicBezTo>
                    <a:pt x="27" y="36"/>
                    <a:pt x="27" y="36"/>
                    <a:pt x="27" y="36"/>
                  </a:cubicBezTo>
                  <a:cubicBezTo>
                    <a:pt x="26" y="37"/>
                    <a:pt x="26" y="37"/>
                    <a:pt x="26" y="37"/>
                  </a:cubicBezTo>
                  <a:cubicBezTo>
                    <a:pt x="26" y="38"/>
                    <a:pt x="26" y="38"/>
                    <a:pt x="26" y="38"/>
                  </a:cubicBezTo>
                  <a:cubicBezTo>
                    <a:pt x="25" y="38"/>
                    <a:pt x="25" y="38"/>
                    <a:pt x="25" y="38"/>
                  </a:cubicBezTo>
                  <a:cubicBezTo>
                    <a:pt x="25" y="38"/>
                    <a:pt x="25" y="38"/>
                    <a:pt x="25" y="38"/>
                  </a:cubicBezTo>
                  <a:cubicBezTo>
                    <a:pt x="25" y="38"/>
                    <a:pt x="25" y="38"/>
                    <a:pt x="25" y="38"/>
                  </a:cubicBezTo>
                  <a:cubicBezTo>
                    <a:pt x="24" y="38"/>
                    <a:pt x="24" y="38"/>
                    <a:pt x="24" y="38"/>
                  </a:cubicBezTo>
                  <a:close/>
                  <a:moveTo>
                    <a:pt x="26" y="38"/>
                  </a:moveTo>
                  <a:cubicBezTo>
                    <a:pt x="25" y="38"/>
                    <a:pt x="25" y="38"/>
                    <a:pt x="25" y="38"/>
                  </a:cubicBezTo>
                  <a:cubicBezTo>
                    <a:pt x="25" y="39"/>
                    <a:pt x="25" y="39"/>
                    <a:pt x="25" y="39"/>
                  </a:cubicBezTo>
                  <a:cubicBezTo>
                    <a:pt x="25" y="39"/>
                    <a:pt x="25" y="39"/>
                    <a:pt x="25" y="39"/>
                  </a:cubicBezTo>
                  <a:cubicBezTo>
                    <a:pt x="26" y="39"/>
                    <a:pt x="26" y="39"/>
                    <a:pt x="26" y="39"/>
                  </a:cubicBezTo>
                  <a:cubicBezTo>
                    <a:pt x="26" y="38"/>
                    <a:pt x="26" y="38"/>
                    <a:pt x="26" y="38"/>
                  </a:cubicBezTo>
                  <a:cubicBezTo>
                    <a:pt x="26" y="38"/>
                    <a:pt x="26" y="38"/>
                    <a:pt x="26" y="38"/>
                  </a:cubicBezTo>
                  <a:close/>
                  <a:moveTo>
                    <a:pt x="33" y="38"/>
                  </a:moveTo>
                  <a:cubicBezTo>
                    <a:pt x="33" y="38"/>
                    <a:pt x="33" y="38"/>
                    <a:pt x="33" y="38"/>
                  </a:cubicBezTo>
                  <a:cubicBezTo>
                    <a:pt x="33" y="38"/>
                    <a:pt x="33" y="38"/>
                    <a:pt x="33" y="38"/>
                  </a:cubicBezTo>
                  <a:cubicBezTo>
                    <a:pt x="33" y="38"/>
                    <a:pt x="33" y="38"/>
                    <a:pt x="33" y="38"/>
                  </a:cubicBezTo>
                  <a:close/>
                  <a:moveTo>
                    <a:pt x="29" y="43"/>
                  </a:moveTo>
                  <a:cubicBezTo>
                    <a:pt x="30" y="42"/>
                    <a:pt x="30" y="42"/>
                    <a:pt x="30" y="42"/>
                  </a:cubicBezTo>
                  <a:cubicBezTo>
                    <a:pt x="30" y="41"/>
                    <a:pt x="30" y="41"/>
                    <a:pt x="30" y="41"/>
                  </a:cubicBezTo>
                  <a:cubicBezTo>
                    <a:pt x="32" y="39"/>
                    <a:pt x="32" y="39"/>
                    <a:pt x="32" y="39"/>
                  </a:cubicBezTo>
                  <a:cubicBezTo>
                    <a:pt x="32" y="39"/>
                    <a:pt x="32" y="39"/>
                    <a:pt x="32" y="39"/>
                  </a:cubicBezTo>
                  <a:cubicBezTo>
                    <a:pt x="32" y="38"/>
                    <a:pt x="32" y="38"/>
                    <a:pt x="32" y="38"/>
                  </a:cubicBezTo>
                  <a:cubicBezTo>
                    <a:pt x="32" y="37"/>
                    <a:pt x="32" y="37"/>
                    <a:pt x="32" y="37"/>
                  </a:cubicBezTo>
                  <a:cubicBezTo>
                    <a:pt x="32" y="36"/>
                    <a:pt x="32" y="36"/>
                    <a:pt x="32" y="36"/>
                  </a:cubicBezTo>
                  <a:cubicBezTo>
                    <a:pt x="31" y="36"/>
                    <a:pt x="31" y="36"/>
                    <a:pt x="31" y="36"/>
                  </a:cubicBezTo>
                  <a:cubicBezTo>
                    <a:pt x="31" y="38"/>
                    <a:pt x="31" y="38"/>
                    <a:pt x="31" y="38"/>
                  </a:cubicBezTo>
                  <a:cubicBezTo>
                    <a:pt x="30" y="39"/>
                    <a:pt x="30" y="39"/>
                    <a:pt x="30" y="39"/>
                  </a:cubicBezTo>
                  <a:cubicBezTo>
                    <a:pt x="30" y="40"/>
                    <a:pt x="30" y="40"/>
                    <a:pt x="30" y="40"/>
                  </a:cubicBezTo>
                  <a:cubicBezTo>
                    <a:pt x="30" y="41"/>
                    <a:pt x="30" y="41"/>
                    <a:pt x="30" y="41"/>
                  </a:cubicBezTo>
                  <a:cubicBezTo>
                    <a:pt x="29" y="42"/>
                    <a:pt x="29" y="42"/>
                    <a:pt x="29" y="42"/>
                  </a:cubicBezTo>
                  <a:cubicBezTo>
                    <a:pt x="29" y="42"/>
                    <a:pt x="29" y="42"/>
                    <a:pt x="29" y="42"/>
                  </a:cubicBezTo>
                  <a:cubicBezTo>
                    <a:pt x="29" y="43"/>
                    <a:pt x="29" y="43"/>
                    <a:pt x="29" y="43"/>
                  </a:cubicBezTo>
                  <a:close/>
                  <a:moveTo>
                    <a:pt x="28" y="43"/>
                  </a:moveTo>
                  <a:cubicBezTo>
                    <a:pt x="28" y="41"/>
                    <a:pt x="28" y="41"/>
                    <a:pt x="28" y="41"/>
                  </a:cubicBezTo>
                  <a:cubicBezTo>
                    <a:pt x="29" y="39"/>
                    <a:pt x="29" y="39"/>
                    <a:pt x="29" y="39"/>
                  </a:cubicBezTo>
                  <a:cubicBezTo>
                    <a:pt x="30" y="38"/>
                    <a:pt x="30" y="38"/>
                    <a:pt x="30" y="38"/>
                  </a:cubicBezTo>
                  <a:cubicBezTo>
                    <a:pt x="30" y="37"/>
                    <a:pt x="30" y="37"/>
                    <a:pt x="30" y="37"/>
                  </a:cubicBezTo>
                  <a:cubicBezTo>
                    <a:pt x="29" y="37"/>
                    <a:pt x="29" y="37"/>
                    <a:pt x="29" y="37"/>
                  </a:cubicBezTo>
                  <a:cubicBezTo>
                    <a:pt x="29" y="37"/>
                    <a:pt x="29" y="37"/>
                    <a:pt x="29" y="37"/>
                  </a:cubicBezTo>
                  <a:cubicBezTo>
                    <a:pt x="28" y="37"/>
                    <a:pt x="28" y="37"/>
                    <a:pt x="28" y="37"/>
                  </a:cubicBezTo>
                  <a:cubicBezTo>
                    <a:pt x="27" y="37"/>
                    <a:pt x="27" y="37"/>
                    <a:pt x="27" y="37"/>
                  </a:cubicBezTo>
                  <a:cubicBezTo>
                    <a:pt x="27" y="38"/>
                    <a:pt x="27" y="38"/>
                    <a:pt x="27" y="38"/>
                  </a:cubicBezTo>
                  <a:cubicBezTo>
                    <a:pt x="27" y="39"/>
                    <a:pt x="27" y="39"/>
                    <a:pt x="27" y="39"/>
                  </a:cubicBezTo>
                  <a:cubicBezTo>
                    <a:pt x="27" y="40"/>
                    <a:pt x="27" y="40"/>
                    <a:pt x="27" y="40"/>
                  </a:cubicBezTo>
                  <a:cubicBezTo>
                    <a:pt x="26" y="41"/>
                    <a:pt x="26" y="41"/>
                    <a:pt x="26" y="41"/>
                  </a:cubicBezTo>
                  <a:cubicBezTo>
                    <a:pt x="25" y="41"/>
                    <a:pt x="25" y="41"/>
                    <a:pt x="25" y="41"/>
                  </a:cubicBezTo>
                  <a:cubicBezTo>
                    <a:pt x="25" y="42"/>
                    <a:pt x="25" y="42"/>
                    <a:pt x="25" y="42"/>
                  </a:cubicBezTo>
                  <a:cubicBezTo>
                    <a:pt x="25" y="43"/>
                    <a:pt x="25" y="43"/>
                    <a:pt x="25" y="43"/>
                  </a:cubicBezTo>
                  <a:cubicBezTo>
                    <a:pt x="26" y="43"/>
                    <a:pt x="26" y="43"/>
                    <a:pt x="26" y="43"/>
                  </a:cubicBezTo>
                  <a:cubicBezTo>
                    <a:pt x="27" y="44"/>
                    <a:pt x="27" y="44"/>
                    <a:pt x="27" y="44"/>
                  </a:cubicBezTo>
                  <a:cubicBezTo>
                    <a:pt x="27" y="44"/>
                    <a:pt x="27" y="44"/>
                    <a:pt x="27" y="44"/>
                  </a:cubicBezTo>
                  <a:cubicBezTo>
                    <a:pt x="27" y="45"/>
                    <a:pt x="27" y="45"/>
                    <a:pt x="27" y="45"/>
                  </a:cubicBezTo>
                  <a:cubicBezTo>
                    <a:pt x="28" y="45"/>
                    <a:pt x="28" y="45"/>
                    <a:pt x="28" y="45"/>
                  </a:cubicBezTo>
                  <a:cubicBezTo>
                    <a:pt x="29" y="44"/>
                    <a:pt x="29" y="44"/>
                    <a:pt x="29" y="44"/>
                  </a:cubicBezTo>
                  <a:cubicBezTo>
                    <a:pt x="29" y="44"/>
                    <a:pt x="29" y="44"/>
                    <a:pt x="29" y="44"/>
                  </a:cubicBezTo>
                  <a:cubicBezTo>
                    <a:pt x="28" y="43"/>
                    <a:pt x="28" y="43"/>
                    <a:pt x="28" y="43"/>
                  </a:cubicBezTo>
                  <a:close/>
                  <a:moveTo>
                    <a:pt x="31" y="44"/>
                  </a:moveTo>
                  <a:cubicBezTo>
                    <a:pt x="31" y="44"/>
                    <a:pt x="31" y="44"/>
                    <a:pt x="31" y="44"/>
                  </a:cubicBezTo>
                  <a:cubicBezTo>
                    <a:pt x="31" y="45"/>
                    <a:pt x="31" y="45"/>
                    <a:pt x="31" y="45"/>
                  </a:cubicBezTo>
                  <a:cubicBezTo>
                    <a:pt x="30" y="45"/>
                    <a:pt x="30" y="45"/>
                    <a:pt x="30" y="45"/>
                  </a:cubicBezTo>
                  <a:cubicBezTo>
                    <a:pt x="30" y="45"/>
                    <a:pt x="30" y="45"/>
                    <a:pt x="30" y="45"/>
                  </a:cubicBezTo>
                  <a:cubicBezTo>
                    <a:pt x="30" y="44"/>
                    <a:pt x="30" y="44"/>
                    <a:pt x="30" y="44"/>
                  </a:cubicBezTo>
                  <a:cubicBezTo>
                    <a:pt x="31" y="44"/>
                    <a:pt x="31" y="44"/>
                    <a:pt x="31" y="44"/>
                  </a:cubicBezTo>
                  <a:close/>
                  <a:moveTo>
                    <a:pt x="33" y="40"/>
                  </a:moveTo>
                  <a:cubicBezTo>
                    <a:pt x="34" y="40"/>
                    <a:pt x="34" y="40"/>
                    <a:pt x="34" y="40"/>
                  </a:cubicBezTo>
                  <a:cubicBezTo>
                    <a:pt x="34" y="41"/>
                    <a:pt x="34" y="41"/>
                    <a:pt x="34" y="41"/>
                  </a:cubicBezTo>
                  <a:cubicBezTo>
                    <a:pt x="34" y="42"/>
                    <a:pt x="34" y="42"/>
                    <a:pt x="34" y="42"/>
                  </a:cubicBezTo>
                  <a:cubicBezTo>
                    <a:pt x="34" y="42"/>
                    <a:pt x="34" y="42"/>
                    <a:pt x="34" y="42"/>
                  </a:cubicBezTo>
                  <a:cubicBezTo>
                    <a:pt x="33" y="43"/>
                    <a:pt x="33" y="43"/>
                    <a:pt x="33" y="43"/>
                  </a:cubicBezTo>
                  <a:cubicBezTo>
                    <a:pt x="32" y="43"/>
                    <a:pt x="32" y="43"/>
                    <a:pt x="32" y="43"/>
                  </a:cubicBezTo>
                  <a:cubicBezTo>
                    <a:pt x="32" y="42"/>
                    <a:pt x="32" y="42"/>
                    <a:pt x="32" y="42"/>
                  </a:cubicBezTo>
                  <a:cubicBezTo>
                    <a:pt x="31" y="42"/>
                    <a:pt x="31" y="42"/>
                    <a:pt x="31" y="42"/>
                  </a:cubicBezTo>
                  <a:cubicBezTo>
                    <a:pt x="32" y="41"/>
                    <a:pt x="32" y="41"/>
                    <a:pt x="32" y="41"/>
                  </a:cubicBezTo>
                  <a:cubicBezTo>
                    <a:pt x="33" y="40"/>
                    <a:pt x="33" y="40"/>
                    <a:pt x="33" y="40"/>
                  </a:cubicBezTo>
                  <a:close/>
                  <a:moveTo>
                    <a:pt x="37" y="40"/>
                  </a:moveTo>
                  <a:cubicBezTo>
                    <a:pt x="38" y="41"/>
                    <a:pt x="38" y="41"/>
                    <a:pt x="38" y="41"/>
                  </a:cubicBezTo>
                  <a:cubicBezTo>
                    <a:pt x="38" y="42"/>
                    <a:pt x="38" y="42"/>
                    <a:pt x="38" y="42"/>
                  </a:cubicBezTo>
                  <a:cubicBezTo>
                    <a:pt x="37" y="41"/>
                    <a:pt x="37" y="41"/>
                    <a:pt x="37" y="41"/>
                  </a:cubicBezTo>
                  <a:cubicBezTo>
                    <a:pt x="37" y="40"/>
                    <a:pt x="37" y="40"/>
                    <a:pt x="37" y="40"/>
                  </a:cubicBezTo>
                  <a:close/>
                  <a:moveTo>
                    <a:pt x="35" y="44"/>
                  </a:moveTo>
                  <a:cubicBezTo>
                    <a:pt x="36" y="44"/>
                    <a:pt x="36" y="44"/>
                    <a:pt x="36" y="44"/>
                  </a:cubicBezTo>
                  <a:cubicBezTo>
                    <a:pt x="36" y="45"/>
                    <a:pt x="36" y="45"/>
                    <a:pt x="36" y="45"/>
                  </a:cubicBezTo>
                  <a:cubicBezTo>
                    <a:pt x="35" y="44"/>
                    <a:pt x="35" y="44"/>
                    <a:pt x="35" y="44"/>
                  </a:cubicBezTo>
                  <a:cubicBezTo>
                    <a:pt x="35" y="44"/>
                    <a:pt x="35" y="44"/>
                    <a:pt x="35" y="44"/>
                  </a:cubicBezTo>
                  <a:cubicBezTo>
                    <a:pt x="35" y="44"/>
                    <a:pt x="35" y="44"/>
                    <a:pt x="35" y="44"/>
                  </a:cubicBezTo>
                  <a:close/>
                  <a:moveTo>
                    <a:pt x="34" y="34"/>
                  </a:moveTo>
                  <a:cubicBezTo>
                    <a:pt x="34" y="35"/>
                    <a:pt x="34" y="35"/>
                    <a:pt x="34" y="35"/>
                  </a:cubicBezTo>
                  <a:cubicBezTo>
                    <a:pt x="33" y="35"/>
                    <a:pt x="33" y="35"/>
                    <a:pt x="33" y="35"/>
                  </a:cubicBezTo>
                  <a:cubicBezTo>
                    <a:pt x="33" y="34"/>
                    <a:pt x="33" y="34"/>
                    <a:pt x="33" y="34"/>
                  </a:cubicBezTo>
                  <a:cubicBezTo>
                    <a:pt x="33" y="34"/>
                    <a:pt x="33" y="34"/>
                    <a:pt x="33" y="34"/>
                  </a:cubicBezTo>
                  <a:cubicBezTo>
                    <a:pt x="34" y="34"/>
                    <a:pt x="34" y="34"/>
                    <a:pt x="34" y="34"/>
                  </a:cubicBezTo>
                  <a:close/>
                  <a:moveTo>
                    <a:pt x="36" y="35"/>
                  </a:moveTo>
                  <a:cubicBezTo>
                    <a:pt x="37" y="36"/>
                    <a:pt x="37" y="36"/>
                    <a:pt x="37" y="36"/>
                  </a:cubicBezTo>
                  <a:cubicBezTo>
                    <a:pt x="37" y="36"/>
                    <a:pt x="37" y="36"/>
                    <a:pt x="37" y="36"/>
                  </a:cubicBezTo>
                  <a:cubicBezTo>
                    <a:pt x="38" y="36"/>
                    <a:pt x="38" y="36"/>
                    <a:pt x="38" y="36"/>
                  </a:cubicBezTo>
                  <a:cubicBezTo>
                    <a:pt x="39" y="36"/>
                    <a:pt x="39" y="36"/>
                    <a:pt x="39" y="36"/>
                  </a:cubicBezTo>
                  <a:cubicBezTo>
                    <a:pt x="39" y="36"/>
                    <a:pt x="39" y="36"/>
                    <a:pt x="39" y="36"/>
                  </a:cubicBezTo>
                  <a:cubicBezTo>
                    <a:pt x="39" y="36"/>
                    <a:pt x="39" y="36"/>
                    <a:pt x="39" y="36"/>
                  </a:cubicBezTo>
                  <a:cubicBezTo>
                    <a:pt x="39" y="36"/>
                    <a:pt x="39" y="36"/>
                    <a:pt x="39" y="36"/>
                  </a:cubicBezTo>
                  <a:cubicBezTo>
                    <a:pt x="39" y="35"/>
                    <a:pt x="39" y="35"/>
                    <a:pt x="39" y="35"/>
                  </a:cubicBezTo>
                  <a:cubicBezTo>
                    <a:pt x="38" y="35"/>
                    <a:pt x="38" y="35"/>
                    <a:pt x="38" y="35"/>
                  </a:cubicBezTo>
                  <a:cubicBezTo>
                    <a:pt x="38" y="34"/>
                    <a:pt x="38" y="34"/>
                    <a:pt x="38" y="34"/>
                  </a:cubicBezTo>
                  <a:cubicBezTo>
                    <a:pt x="38" y="32"/>
                    <a:pt x="38" y="32"/>
                    <a:pt x="38" y="32"/>
                  </a:cubicBezTo>
                  <a:cubicBezTo>
                    <a:pt x="38" y="32"/>
                    <a:pt x="38" y="32"/>
                    <a:pt x="38" y="32"/>
                  </a:cubicBezTo>
                  <a:cubicBezTo>
                    <a:pt x="38" y="31"/>
                    <a:pt x="38" y="31"/>
                    <a:pt x="38" y="31"/>
                  </a:cubicBezTo>
                  <a:cubicBezTo>
                    <a:pt x="37" y="30"/>
                    <a:pt x="37" y="30"/>
                    <a:pt x="37" y="30"/>
                  </a:cubicBezTo>
                  <a:cubicBezTo>
                    <a:pt x="37" y="30"/>
                    <a:pt x="37" y="30"/>
                    <a:pt x="37" y="30"/>
                  </a:cubicBezTo>
                  <a:cubicBezTo>
                    <a:pt x="36" y="30"/>
                    <a:pt x="36" y="30"/>
                    <a:pt x="36" y="30"/>
                  </a:cubicBezTo>
                  <a:cubicBezTo>
                    <a:pt x="36" y="30"/>
                    <a:pt x="36" y="30"/>
                    <a:pt x="36" y="30"/>
                  </a:cubicBezTo>
                  <a:cubicBezTo>
                    <a:pt x="35" y="30"/>
                    <a:pt x="35" y="30"/>
                    <a:pt x="35" y="30"/>
                  </a:cubicBezTo>
                  <a:cubicBezTo>
                    <a:pt x="35" y="30"/>
                    <a:pt x="35" y="30"/>
                    <a:pt x="35" y="30"/>
                  </a:cubicBezTo>
                  <a:cubicBezTo>
                    <a:pt x="35" y="30"/>
                    <a:pt x="35" y="30"/>
                    <a:pt x="35" y="30"/>
                  </a:cubicBezTo>
                  <a:cubicBezTo>
                    <a:pt x="34" y="30"/>
                    <a:pt x="34" y="30"/>
                    <a:pt x="34" y="30"/>
                  </a:cubicBezTo>
                  <a:cubicBezTo>
                    <a:pt x="33" y="30"/>
                    <a:pt x="33" y="30"/>
                    <a:pt x="33" y="30"/>
                  </a:cubicBezTo>
                  <a:cubicBezTo>
                    <a:pt x="33" y="30"/>
                    <a:pt x="33" y="30"/>
                    <a:pt x="33" y="30"/>
                  </a:cubicBezTo>
                  <a:cubicBezTo>
                    <a:pt x="33" y="30"/>
                    <a:pt x="33" y="30"/>
                    <a:pt x="33" y="30"/>
                  </a:cubicBezTo>
                  <a:cubicBezTo>
                    <a:pt x="33" y="32"/>
                    <a:pt x="33" y="32"/>
                    <a:pt x="33" y="32"/>
                  </a:cubicBezTo>
                  <a:cubicBezTo>
                    <a:pt x="35" y="32"/>
                    <a:pt x="35" y="32"/>
                    <a:pt x="35" y="32"/>
                  </a:cubicBezTo>
                  <a:cubicBezTo>
                    <a:pt x="36" y="34"/>
                    <a:pt x="36" y="34"/>
                    <a:pt x="36" y="34"/>
                  </a:cubicBezTo>
                  <a:cubicBezTo>
                    <a:pt x="36" y="34"/>
                    <a:pt x="36" y="34"/>
                    <a:pt x="36" y="34"/>
                  </a:cubicBezTo>
                  <a:cubicBezTo>
                    <a:pt x="36" y="34"/>
                    <a:pt x="36" y="34"/>
                    <a:pt x="36" y="34"/>
                  </a:cubicBezTo>
                  <a:cubicBezTo>
                    <a:pt x="35" y="35"/>
                    <a:pt x="35" y="35"/>
                    <a:pt x="35" y="35"/>
                  </a:cubicBezTo>
                  <a:cubicBezTo>
                    <a:pt x="35" y="35"/>
                    <a:pt x="35" y="35"/>
                    <a:pt x="35" y="35"/>
                  </a:cubicBezTo>
                  <a:cubicBezTo>
                    <a:pt x="36" y="35"/>
                    <a:pt x="36" y="35"/>
                    <a:pt x="36" y="35"/>
                  </a:cubicBezTo>
                  <a:cubicBezTo>
                    <a:pt x="36" y="35"/>
                    <a:pt x="36" y="35"/>
                    <a:pt x="36" y="35"/>
                  </a:cubicBezTo>
                  <a:cubicBezTo>
                    <a:pt x="36" y="35"/>
                    <a:pt x="36" y="35"/>
                    <a:pt x="36" y="35"/>
                  </a:cubicBezTo>
                  <a:close/>
                  <a:moveTo>
                    <a:pt x="35" y="35"/>
                  </a:moveTo>
                  <a:cubicBezTo>
                    <a:pt x="35" y="36"/>
                    <a:pt x="35" y="36"/>
                    <a:pt x="35" y="36"/>
                  </a:cubicBezTo>
                  <a:cubicBezTo>
                    <a:pt x="34" y="35"/>
                    <a:pt x="34" y="35"/>
                    <a:pt x="34" y="35"/>
                  </a:cubicBezTo>
                  <a:cubicBezTo>
                    <a:pt x="33" y="35"/>
                    <a:pt x="33" y="35"/>
                    <a:pt x="33" y="35"/>
                  </a:cubicBezTo>
                  <a:cubicBezTo>
                    <a:pt x="33" y="36"/>
                    <a:pt x="33" y="36"/>
                    <a:pt x="33" y="36"/>
                  </a:cubicBezTo>
                  <a:cubicBezTo>
                    <a:pt x="33" y="37"/>
                    <a:pt x="33" y="37"/>
                    <a:pt x="33" y="37"/>
                  </a:cubicBezTo>
                  <a:cubicBezTo>
                    <a:pt x="34" y="37"/>
                    <a:pt x="34" y="37"/>
                    <a:pt x="34" y="37"/>
                  </a:cubicBezTo>
                  <a:cubicBezTo>
                    <a:pt x="34" y="37"/>
                    <a:pt x="34" y="37"/>
                    <a:pt x="34" y="37"/>
                  </a:cubicBezTo>
                  <a:cubicBezTo>
                    <a:pt x="35" y="37"/>
                    <a:pt x="35" y="37"/>
                    <a:pt x="35" y="37"/>
                  </a:cubicBezTo>
                  <a:cubicBezTo>
                    <a:pt x="35" y="38"/>
                    <a:pt x="35" y="38"/>
                    <a:pt x="35" y="38"/>
                  </a:cubicBezTo>
                  <a:cubicBezTo>
                    <a:pt x="35" y="39"/>
                    <a:pt x="35" y="39"/>
                    <a:pt x="35" y="39"/>
                  </a:cubicBezTo>
                  <a:cubicBezTo>
                    <a:pt x="35" y="40"/>
                    <a:pt x="35" y="40"/>
                    <a:pt x="35" y="40"/>
                  </a:cubicBezTo>
                  <a:cubicBezTo>
                    <a:pt x="36" y="41"/>
                    <a:pt x="36" y="41"/>
                    <a:pt x="36" y="41"/>
                  </a:cubicBezTo>
                  <a:cubicBezTo>
                    <a:pt x="36" y="40"/>
                    <a:pt x="36" y="40"/>
                    <a:pt x="36" y="40"/>
                  </a:cubicBezTo>
                  <a:cubicBezTo>
                    <a:pt x="37" y="40"/>
                    <a:pt x="37" y="40"/>
                    <a:pt x="37" y="40"/>
                  </a:cubicBezTo>
                  <a:cubicBezTo>
                    <a:pt x="38" y="40"/>
                    <a:pt x="38" y="40"/>
                    <a:pt x="38" y="40"/>
                  </a:cubicBezTo>
                  <a:cubicBezTo>
                    <a:pt x="38" y="39"/>
                    <a:pt x="38" y="39"/>
                    <a:pt x="38" y="39"/>
                  </a:cubicBezTo>
                  <a:cubicBezTo>
                    <a:pt x="37" y="38"/>
                    <a:pt x="37" y="38"/>
                    <a:pt x="37" y="38"/>
                  </a:cubicBezTo>
                  <a:cubicBezTo>
                    <a:pt x="36" y="38"/>
                    <a:pt x="36" y="38"/>
                    <a:pt x="36" y="38"/>
                  </a:cubicBezTo>
                  <a:cubicBezTo>
                    <a:pt x="36" y="37"/>
                    <a:pt x="36" y="37"/>
                    <a:pt x="36" y="37"/>
                  </a:cubicBezTo>
                  <a:cubicBezTo>
                    <a:pt x="36" y="36"/>
                    <a:pt x="36" y="36"/>
                    <a:pt x="36" y="36"/>
                  </a:cubicBezTo>
                  <a:cubicBezTo>
                    <a:pt x="35" y="35"/>
                    <a:pt x="35" y="35"/>
                    <a:pt x="35" y="35"/>
                  </a:cubicBezTo>
                  <a:close/>
                  <a:moveTo>
                    <a:pt x="40" y="37"/>
                  </a:moveTo>
                  <a:cubicBezTo>
                    <a:pt x="40" y="37"/>
                    <a:pt x="40" y="37"/>
                    <a:pt x="40" y="37"/>
                  </a:cubicBezTo>
                  <a:cubicBezTo>
                    <a:pt x="40" y="37"/>
                    <a:pt x="40" y="37"/>
                    <a:pt x="40" y="37"/>
                  </a:cubicBezTo>
                  <a:cubicBezTo>
                    <a:pt x="40" y="37"/>
                    <a:pt x="40" y="37"/>
                    <a:pt x="40" y="37"/>
                  </a:cubicBezTo>
                  <a:cubicBezTo>
                    <a:pt x="40" y="37"/>
                    <a:pt x="40" y="37"/>
                    <a:pt x="40" y="37"/>
                  </a:cubicBezTo>
                  <a:close/>
                  <a:moveTo>
                    <a:pt x="40" y="38"/>
                  </a:moveTo>
                  <a:cubicBezTo>
                    <a:pt x="39" y="38"/>
                    <a:pt x="39" y="38"/>
                    <a:pt x="39" y="38"/>
                  </a:cubicBezTo>
                  <a:cubicBezTo>
                    <a:pt x="39" y="38"/>
                    <a:pt x="39" y="38"/>
                    <a:pt x="39" y="38"/>
                  </a:cubicBezTo>
                  <a:cubicBezTo>
                    <a:pt x="40" y="38"/>
                    <a:pt x="40" y="38"/>
                    <a:pt x="40" y="38"/>
                  </a:cubicBezTo>
                  <a:cubicBezTo>
                    <a:pt x="40" y="38"/>
                    <a:pt x="40" y="38"/>
                    <a:pt x="40" y="38"/>
                  </a:cubicBezTo>
                  <a:close/>
                  <a:moveTo>
                    <a:pt x="40" y="42"/>
                  </a:moveTo>
                  <a:cubicBezTo>
                    <a:pt x="40" y="41"/>
                    <a:pt x="40" y="41"/>
                    <a:pt x="40" y="41"/>
                  </a:cubicBezTo>
                  <a:cubicBezTo>
                    <a:pt x="39" y="40"/>
                    <a:pt x="39" y="40"/>
                    <a:pt x="39" y="40"/>
                  </a:cubicBezTo>
                  <a:cubicBezTo>
                    <a:pt x="39" y="40"/>
                    <a:pt x="39" y="40"/>
                    <a:pt x="39" y="40"/>
                  </a:cubicBezTo>
                  <a:cubicBezTo>
                    <a:pt x="40" y="39"/>
                    <a:pt x="40" y="39"/>
                    <a:pt x="40" y="39"/>
                  </a:cubicBezTo>
                  <a:cubicBezTo>
                    <a:pt x="39" y="39"/>
                    <a:pt x="39" y="39"/>
                    <a:pt x="39" y="39"/>
                  </a:cubicBezTo>
                  <a:cubicBezTo>
                    <a:pt x="39" y="39"/>
                    <a:pt x="39" y="39"/>
                    <a:pt x="39" y="39"/>
                  </a:cubicBezTo>
                  <a:cubicBezTo>
                    <a:pt x="39" y="40"/>
                    <a:pt x="39" y="40"/>
                    <a:pt x="39" y="40"/>
                  </a:cubicBezTo>
                  <a:cubicBezTo>
                    <a:pt x="39" y="41"/>
                    <a:pt x="39" y="41"/>
                    <a:pt x="39" y="41"/>
                  </a:cubicBezTo>
                  <a:cubicBezTo>
                    <a:pt x="39" y="41"/>
                    <a:pt x="39" y="41"/>
                    <a:pt x="39" y="41"/>
                  </a:cubicBezTo>
                  <a:cubicBezTo>
                    <a:pt x="39" y="42"/>
                    <a:pt x="39" y="42"/>
                    <a:pt x="39" y="42"/>
                  </a:cubicBezTo>
                  <a:cubicBezTo>
                    <a:pt x="40" y="42"/>
                    <a:pt x="40" y="42"/>
                    <a:pt x="40" y="42"/>
                  </a:cubicBezTo>
                  <a:close/>
                  <a:moveTo>
                    <a:pt x="41" y="42"/>
                  </a:moveTo>
                  <a:cubicBezTo>
                    <a:pt x="41" y="43"/>
                    <a:pt x="41" y="43"/>
                    <a:pt x="41" y="43"/>
                  </a:cubicBezTo>
                  <a:cubicBezTo>
                    <a:pt x="41" y="43"/>
                    <a:pt x="41" y="43"/>
                    <a:pt x="41" y="43"/>
                  </a:cubicBezTo>
                  <a:cubicBezTo>
                    <a:pt x="41" y="42"/>
                    <a:pt x="41" y="42"/>
                    <a:pt x="41" y="42"/>
                  </a:cubicBezTo>
                  <a:cubicBezTo>
                    <a:pt x="41" y="42"/>
                    <a:pt x="41" y="42"/>
                    <a:pt x="41" y="42"/>
                  </a:cubicBezTo>
                  <a:close/>
                  <a:moveTo>
                    <a:pt x="41" y="40"/>
                  </a:moveTo>
                  <a:cubicBezTo>
                    <a:pt x="41" y="41"/>
                    <a:pt x="41" y="41"/>
                    <a:pt x="41" y="41"/>
                  </a:cubicBezTo>
                  <a:cubicBezTo>
                    <a:pt x="41" y="42"/>
                    <a:pt x="41" y="42"/>
                    <a:pt x="41" y="42"/>
                  </a:cubicBezTo>
                  <a:cubicBezTo>
                    <a:pt x="41" y="42"/>
                    <a:pt x="41" y="42"/>
                    <a:pt x="41" y="42"/>
                  </a:cubicBezTo>
                  <a:cubicBezTo>
                    <a:pt x="42" y="42"/>
                    <a:pt x="42" y="42"/>
                    <a:pt x="42" y="42"/>
                  </a:cubicBezTo>
                  <a:cubicBezTo>
                    <a:pt x="42" y="41"/>
                    <a:pt x="42" y="41"/>
                    <a:pt x="42" y="41"/>
                  </a:cubicBezTo>
                  <a:cubicBezTo>
                    <a:pt x="41" y="40"/>
                    <a:pt x="41" y="40"/>
                    <a:pt x="41" y="40"/>
                  </a:cubicBezTo>
                  <a:close/>
                  <a:moveTo>
                    <a:pt x="24" y="54"/>
                  </a:moveTo>
                  <a:cubicBezTo>
                    <a:pt x="23" y="53"/>
                    <a:pt x="23" y="53"/>
                    <a:pt x="23" y="53"/>
                  </a:cubicBezTo>
                  <a:cubicBezTo>
                    <a:pt x="24" y="52"/>
                    <a:pt x="24" y="52"/>
                    <a:pt x="24" y="52"/>
                  </a:cubicBezTo>
                  <a:cubicBezTo>
                    <a:pt x="24" y="51"/>
                    <a:pt x="24" y="51"/>
                    <a:pt x="24" y="51"/>
                  </a:cubicBezTo>
                  <a:cubicBezTo>
                    <a:pt x="24" y="51"/>
                    <a:pt x="24" y="51"/>
                    <a:pt x="24" y="51"/>
                  </a:cubicBezTo>
                  <a:cubicBezTo>
                    <a:pt x="25" y="50"/>
                    <a:pt x="25" y="50"/>
                    <a:pt x="25" y="50"/>
                  </a:cubicBezTo>
                  <a:cubicBezTo>
                    <a:pt x="25" y="50"/>
                    <a:pt x="25" y="50"/>
                    <a:pt x="25" y="50"/>
                  </a:cubicBezTo>
                  <a:cubicBezTo>
                    <a:pt x="26" y="49"/>
                    <a:pt x="26" y="49"/>
                    <a:pt x="26" y="49"/>
                  </a:cubicBezTo>
                  <a:cubicBezTo>
                    <a:pt x="27" y="49"/>
                    <a:pt x="27" y="49"/>
                    <a:pt x="27" y="49"/>
                  </a:cubicBezTo>
                  <a:cubicBezTo>
                    <a:pt x="28" y="49"/>
                    <a:pt x="28" y="49"/>
                    <a:pt x="28" y="49"/>
                  </a:cubicBezTo>
                  <a:cubicBezTo>
                    <a:pt x="28" y="48"/>
                    <a:pt x="28" y="48"/>
                    <a:pt x="28" y="48"/>
                  </a:cubicBezTo>
                  <a:cubicBezTo>
                    <a:pt x="28" y="48"/>
                    <a:pt x="28" y="48"/>
                    <a:pt x="28" y="48"/>
                  </a:cubicBezTo>
                  <a:cubicBezTo>
                    <a:pt x="29" y="47"/>
                    <a:pt x="29" y="47"/>
                    <a:pt x="29" y="47"/>
                  </a:cubicBezTo>
                  <a:cubicBezTo>
                    <a:pt x="30" y="46"/>
                    <a:pt x="30" y="46"/>
                    <a:pt x="30" y="46"/>
                  </a:cubicBezTo>
                  <a:cubicBezTo>
                    <a:pt x="30" y="46"/>
                    <a:pt x="30" y="46"/>
                    <a:pt x="30" y="46"/>
                  </a:cubicBezTo>
                  <a:cubicBezTo>
                    <a:pt x="32" y="47"/>
                    <a:pt x="32" y="47"/>
                    <a:pt x="32" y="47"/>
                  </a:cubicBezTo>
                  <a:cubicBezTo>
                    <a:pt x="32" y="49"/>
                    <a:pt x="32" y="49"/>
                    <a:pt x="32" y="49"/>
                  </a:cubicBezTo>
                  <a:cubicBezTo>
                    <a:pt x="31" y="50"/>
                    <a:pt x="31" y="50"/>
                    <a:pt x="31" y="50"/>
                  </a:cubicBezTo>
                  <a:cubicBezTo>
                    <a:pt x="31" y="49"/>
                    <a:pt x="31" y="49"/>
                    <a:pt x="31" y="49"/>
                  </a:cubicBezTo>
                  <a:cubicBezTo>
                    <a:pt x="32" y="49"/>
                    <a:pt x="32" y="49"/>
                    <a:pt x="32" y="49"/>
                  </a:cubicBezTo>
                  <a:cubicBezTo>
                    <a:pt x="33" y="49"/>
                    <a:pt x="33" y="49"/>
                    <a:pt x="33" y="49"/>
                  </a:cubicBezTo>
                  <a:cubicBezTo>
                    <a:pt x="34" y="47"/>
                    <a:pt x="34" y="47"/>
                    <a:pt x="34" y="47"/>
                  </a:cubicBezTo>
                  <a:cubicBezTo>
                    <a:pt x="35" y="47"/>
                    <a:pt x="35" y="47"/>
                    <a:pt x="35" y="47"/>
                  </a:cubicBezTo>
                  <a:cubicBezTo>
                    <a:pt x="35" y="48"/>
                    <a:pt x="35" y="48"/>
                    <a:pt x="35" y="48"/>
                  </a:cubicBezTo>
                  <a:cubicBezTo>
                    <a:pt x="36" y="47"/>
                    <a:pt x="36" y="47"/>
                    <a:pt x="36" y="47"/>
                  </a:cubicBezTo>
                  <a:cubicBezTo>
                    <a:pt x="36" y="47"/>
                    <a:pt x="36" y="47"/>
                    <a:pt x="36" y="47"/>
                  </a:cubicBezTo>
                  <a:cubicBezTo>
                    <a:pt x="35" y="47"/>
                    <a:pt x="35" y="47"/>
                    <a:pt x="35" y="47"/>
                  </a:cubicBezTo>
                  <a:cubicBezTo>
                    <a:pt x="36" y="45"/>
                    <a:pt x="36" y="45"/>
                    <a:pt x="36" y="45"/>
                  </a:cubicBezTo>
                  <a:cubicBezTo>
                    <a:pt x="37" y="45"/>
                    <a:pt x="37" y="45"/>
                    <a:pt x="37" y="45"/>
                  </a:cubicBezTo>
                  <a:cubicBezTo>
                    <a:pt x="37" y="46"/>
                    <a:pt x="37" y="46"/>
                    <a:pt x="37" y="46"/>
                  </a:cubicBezTo>
                  <a:cubicBezTo>
                    <a:pt x="38" y="45"/>
                    <a:pt x="38" y="45"/>
                    <a:pt x="38" y="45"/>
                  </a:cubicBezTo>
                  <a:cubicBezTo>
                    <a:pt x="38" y="44"/>
                    <a:pt x="38" y="44"/>
                    <a:pt x="38" y="44"/>
                  </a:cubicBezTo>
                  <a:cubicBezTo>
                    <a:pt x="38" y="44"/>
                    <a:pt x="38" y="44"/>
                    <a:pt x="38" y="44"/>
                  </a:cubicBezTo>
                  <a:cubicBezTo>
                    <a:pt x="39" y="45"/>
                    <a:pt x="39" y="45"/>
                    <a:pt x="39" y="45"/>
                  </a:cubicBezTo>
                  <a:cubicBezTo>
                    <a:pt x="39" y="44"/>
                    <a:pt x="39" y="44"/>
                    <a:pt x="39" y="44"/>
                  </a:cubicBezTo>
                  <a:cubicBezTo>
                    <a:pt x="38" y="43"/>
                    <a:pt x="38" y="43"/>
                    <a:pt x="38" y="43"/>
                  </a:cubicBezTo>
                  <a:cubicBezTo>
                    <a:pt x="38" y="42"/>
                    <a:pt x="38" y="42"/>
                    <a:pt x="38" y="42"/>
                  </a:cubicBezTo>
                  <a:cubicBezTo>
                    <a:pt x="39" y="42"/>
                    <a:pt x="39" y="42"/>
                    <a:pt x="39" y="42"/>
                  </a:cubicBezTo>
                  <a:cubicBezTo>
                    <a:pt x="39" y="42"/>
                    <a:pt x="39" y="42"/>
                    <a:pt x="39" y="42"/>
                  </a:cubicBezTo>
                  <a:cubicBezTo>
                    <a:pt x="40" y="43"/>
                    <a:pt x="40" y="43"/>
                    <a:pt x="40" y="43"/>
                  </a:cubicBezTo>
                  <a:cubicBezTo>
                    <a:pt x="41" y="44"/>
                    <a:pt x="41" y="44"/>
                    <a:pt x="41" y="44"/>
                  </a:cubicBezTo>
                  <a:cubicBezTo>
                    <a:pt x="42" y="44"/>
                    <a:pt x="42" y="44"/>
                    <a:pt x="42" y="44"/>
                  </a:cubicBezTo>
                  <a:cubicBezTo>
                    <a:pt x="42" y="44"/>
                    <a:pt x="42" y="44"/>
                    <a:pt x="42" y="44"/>
                  </a:cubicBezTo>
                  <a:cubicBezTo>
                    <a:pt x="42" y="44"/>
                    <a:pt x="42" y="44"/>
                    <a:pt x="42" y="44"/>
                  </a:cubicBezTo>
                  <a:cubicBezTo>
                    <a:pt x="43" y="45"/>
                    <a:pt x="43" y="45"/>
                    <a:pt x="43" y="45"/>
                  </a:cubicBezTo>
                  <a:cubicBezTo>
                    <a:pt x="43" y="46"/>
                    <a:pt x="43" y="46"/>
                    <a:pt x="43" y="46"/>
                  </a:cubicBezTo>
                  <a:cubicBezTo>
                    <a:pt x="42" y="46"/>
                    <a:pt x="42" y="46"/>
                    <a:pt x="42" y="46"/>
                  </a:cubicBezTo>
                  <a:cubicBezTo>
                    <a:pt x="42" y="47"/>
                    <a:pt x="42" y="47"/>
                    <a:pt x="42" y="47"/>
                  </a:cubicBezTo>
                  <a:cubicBezTo>
                    <a:pt x="43" y="47"/>
                    <a:pt x="43" y="47"/>
                    <a:pt x="43" y="47"/>
                  </a:cubicBezTo>
                  <a:cubicBezTo>
                    <a:pt x="43" y="47"/>
                    <a:pt x="43" y="47"/>
                    <a:pt x="43" y="47"/>
                  </a:cubicBezTo>
                  <a:cubicBezTo>
                    <a:pt x="43" y="48"/>
                    <a:pt x="43" y="48"/>
                    <a:pt x="43" y="48"/>
                  </a:cubicBezTo>
                  <a:cubicBezTo>
                    <a:pt x="43" y="49"/>
                    <a:pt x="43" y="49"/>
                    <a:pt x="43" y="49"/>
                  </a:cubicBezTo>
                  <a:cubicBezTo>
                    <a:pt x="43" y="48"/>
                    <a:pt x="43" y="48"/>
                    <a:pt x="43" y="48"/>
                  </a:cubicBezTo>
                  <a:cubicBezTo>
                    <a:pt x="43" y="49"/>
                    <a:pt x="43" y="49"/>
                    <a:pt x="43" y="49"/>
                  </a:cubicBezTo>
                  <a:cubicBezTo>
                    <a:pt x="43" y="50"/>
                    <a:pt x="43" y="50"/>
                    <a:pt x="43" y="50"/>
                  </a:cubicBezTo>
                  <a:cubicBezTo>
                    <a:pt x="44" y="51"/>
                    <a:pt x="44" y="51"/>
                    <a:pt x="44" y="51"/>
                  </a:cubicBezTo>
                  <a:cubicBezTo>
                    <a:pt x="44" y="52"/>
                    <a:pt x="44" y="52"/>
                    <a:pt x="44" y="52"/>
                  </a:cubicBezTo>
                  <a:cubicBezTo>
                    <a:pt x="44" y="53"/>
                    <a:pt x="44" y="53"/>
                    <a:pt x="44" y="53"/>
                  </a:cubicBezTo>
                  <a:cubicBezTo>
                    <a:pt x="44" y="54"/>
                    <a:pt x="44" y="54"/>
                    <a:pt x="44" y="54"/>
                  </a:cubicBezTo>
                  <a:cubicBezTo>
                    <a:pt x="44" y="54"/>
                    <a:pt x="44" y="54"/>
                    <a:pt x="44" y="54"/>
                  </a:cubicBezTo>
                  <a:cubicBezTo>
                    <a:pt x="44" y="54"/>
                    <a:pt x="44" y="54"/>
                    <a:pt x="44" y="54"/>
                  </a:cubicBezTo>
                  <a:cubicBezTo>
                    <a:pt x="43" y="54"/>
                    <a:pt x="43" y="54"/>
                    <a:pt x="43" y="54"/>
                  </a:cubicBezTo>
                  <a:cubicBezTo>
                    <a:pt x="43" y="54"/>
                    <a:pt x="43" y="54"/>
                    <a:pt x="43" y="54"/>
                  </a:cubicBezTo>
                  <a:cubicBezTo>
                    <a:pt x="43" y="54"/>
                    <a:pt x="43" y="54"/>
                    <a:pt x="43" y="54"/>
                  </a:cubicBezTo>
                  <a:cubicBezTo>
                    <a:pt x="43" y="56"/>
                    <a:pt x="43" y="56"/>
                    <a:pt x="43" y="56"/>
                  </a:cubicBezTo>
                  <a:cubicBezTo>
                    <a:pt x="43" y="56"/>
                    <a:pt x="43" y="56"/>
                    <a:pt x="43" y="56"/>
                  </a:cubicBezTo>
                  <a:cubicBezTo>
                    <a:pt x="43" y="57"/>
                    <a:pt x="43" y="57"/>
                    <a:pt x="43" y="57"/>
                  </a:cubicBezTo>
                  <a:cubicBezTo>
                    <a:pt x="43" y="56"/>
                    <a:pt x="43" y="56"/>
                    <a:pt x="43" y="56"/>
                  </a:cubicBezTo>
                  <a:cubicBezTo>
                    <a:pt x="42" y="55"/>
                    <a:pt x="42" y="55"/>
                    <a:pt x="42" y="55"/>
                  </a:cubicBezTo>
                  <a:cubicBezTo>
                    <a:pt x="42" y="55"/>
                    <a:pt x="42" y="55"/>
                    <a:pt x="42" y="55"/>
                  </a:cubicBezTo>
                  <a:cubicBezTo>
                    <a:pt x="42" y="54"/>
                    <a:pt x="42" y="54"/>
                    <a:pt x="42" y="54"/>
                  </a:cubicBezTo>
                  <a:cubicBezTo>
                    <a:pt x="42" y="53"/>
                    <a:pt x="42" y="53"/>
                    <a:pt x="42" y="53"/>
                  </a:cubicBezTo>
                  <a:cubicBezTo>
                    <a:pt x="41" y="52"/>
                    <a:pt x="41" y="52"/>
                    <a:pt x="41" y="52"/>
                  </a:cubicBezTo>
                  <a:cubicBezTo>
                    <a:pt x="40" y="53"/>
                    <a:pt x="40" y="53"/>
                    <a:pt x="40" y="53"/>
                  </a:cubicBezTo>
                  <a:cubicBezTo>
                    <a:pt x="39" y="54"/>
                    <a:pt x="39" y="54"/>
                    <a:pt x="39" y="54"/>
                  </a:cubicBezTo>
                  <a:cubicBezTo>
                    <a:pt x="39" y="55"/>
                    <a:pt x="39" y="55"/>
                    <a:pt x="39" y="55"/>
                  </a:cubicBezTo>
                  <a:cubicBezTo>
                    <a:pt x="40" y="56"/>
                    <a:pt x="40" y="56"/>
                    <a:pt x="40" y="56"/>
                  </a:cubicBezTo>
                  <a:cubicBezTo>
                    <a:pt x="40" y="57"/>
                    <a:pt x="40" y="57"/>
                    <a:pt x="40" y="57"/>
                  </a:cubicBezTo>
                  <a:cubicBezTo>
                    <a:pt x="41" y="57"/>
                    <a:pt x="41" y="57"/>
                    <a:pt x="41" y="57"/>
                  </a:cubicBezTo>
                  <a:cubicBezTo>
                    <a:pt x="41" y="58"/>
                    <a:pt x="41" y="58"/>
                    <a:pt x="41" y="58"/>
                  </a:cubicBezTo>
                  <a:cubicBezTo>
                    <a:pt x="39" y="59"/>
                    <a:pt x="39" y="59"/>
                    <a:pt x="39" y="59"/>
                  </a:cubicBezTo>
                  <a:cubicBezTo>
                    <a:pt x="39" y="60"/>
                    <a:pt x="39" y="60"/>
                    <a:pt x="39" y="60"/>
                  </a:cubicBezTo>
                  <a:cubicBezTo>
                    <a:pt x="39" y="59"/>
                    <a:pt x="39" y="59"/>
                    <a:pt x="39" y="59"/>
                  </a:cubicBezTo>
                  <a:cubicBezTo>
                    <a:pt x="38" y="59"/>
                    <a:pt x="38" y="59"/>
                    <a:pt x="38" y="59"/>
                  </a:cubicBezTo>
                  <a:cubicBezTo>
                    <a:pt x="39" y="58"/>
                    <a:pt x="39" y="58"/>
                    <a:pt x="39" y="58"/>
                  </a:cubicBezTo>
                  <a:cubicBezTo>
                    <a:pt x="38" y="58"/>
                    <a:pt x="38" y="58"/>
                    <a:pt x="38" y="58"/>
                  </a:cubicBezTo>
                  <a:cubicBezTo>
                    <a:pt x="38" y="58"/>
                    <a:pt x="38" y="58"/>
                    <a:pt x="38" y="58"/>
                  </a:cubicBezTo>
                  <a:cubicBezTo>
                    <a:pt x="38" y="59"/>
                    <a:pt x="38" y="59"/>
                    <a:pt x="38" y="59"/>
                  </a:cubicBezTo>
                  <a:cubicBezTo>
                    <a:pt x="37" y="59"/>
                    <a:pt x="37" y="59"/>
                    <a:pt x="37" y="59"/>
                  </a:cubicBezTo>
                  <a:cubicBezTo>
                    <a:pt x="36" y="59"/>
                    <a:pt x="36" y="59"/>
                    <a:pt x="36" y="59"/>
                  </a:cubicBezTo>
                  <a:cubicBezTo>
                    <a:pt x="35" y="58"/>
                    <a:pt x="35" y="58"/>
                    <a:pt x="35" y="58"/>
                  </a:cubicBezTo>
                  <a:cubicBezTo>
                    <a:pt x="34" y="58"/>
                    <a:pt x="34" y="58"/>
                    <a:pt x="34" y="58"/>
                  </a:cubicBezTo>
                  <a:cubicBezTo>
                    <a:pt x="34" y="57"/>
                    <a:pt x="34" y="57"/>
                    <a:pt x="34" y="57"/>
                  </a:cubicBezTo>
                  <a:cubicBezTo>
                    <a:pt x="33" y="56"/>
                    <a:pt x="33" y="56"/>
                    <a:pt x="33" y="56"/>
                  </a:cubicBezTo>
                  <a:cubicBezTo>
                    <a:pt x="33" y="56"/>
                    <a:pt x="33" y="56"/>
                    <a:pt x="33" y="56"/>
                  </a:cubicBezTo>
                  <a:cubicBezTo>
                    <a:pt x="33" y="55"/>
                    <a:pt x="33" y="55"/>
                    <a:pt x="33" y="55"/>
                  </a:cubicBezTo>
                  <a:cubicBezTo>
                    <a:pt x="33" y="55"/>
                    <a:pt x="33" y="55"/>
                    <a:pt x="33" y="55"/>
                  </a:cubicBezTo>
                  <a:cubicBezTo>
                    <a:pt x="32" y="54"/>
                    <a:pt x="32" y="54"/>
                    <a:pt x="32" y="54"/>
                  </a:cubicBezTo>
                  <a:cubicBezTo>
                    <a:pt x="33" y="54"/>
                    <a:pt x="33" y="54"/>
                    <a:pt x="33" y="54"/>
                  </a:cubicBezTo>
                  <a:cubicBezTo>
                    <a:pt x="33" y="53"/>
                    <a:pt x="33" y="53"/>
                    <a:pt x="33" y="53"/>
                  </a:cubicBezTo>
                  <a:cubicBezTo>
                    <a:pt x="33" y="53"/>
                    <a:pt x="33" y="53"/>
                    <a:pt x="33" y="53"/>
                  </a:cubicBezTo>
                  <a:cubicBezTo>
                    <a:pt x="34" y="53"/>
                    <a:pt x="34" y="53"/>
                    <a:pt x="34" y="53"/>
                  </a:cubicBezTo>
                  <a:cubicBezTo>
                    <a:pt x="33" y="53"/>
                    <a:pt x="33" y="53"/>
                    <a:pt x="33" y="53"/>
                  </a:cubicBezTo>
                  <a:cubicBezTo>
                    <a:pt x="33" y="52"/>
                    <a:pt x="33" y="52"/>
                    <a:pt x="33" y="52"/>
                  </a:cubicBezTo>
                  <a:cubicBezTo>
                    <a:pt x="32" y="51"/>
                    <a:pt x="32" y="51"/>
                    <a:pt x="32" y="51"/>
                  </a:cubicBezTo>
                  <a:cubicBezTo>
                    <a:pt x="31" y="51"/>
                    <a:pt x="31" y="51"/>
                    <a:pt x="31" y="51"/>
                  </a:cubicBezTo>
                  <a:cubicBezTo>
                    <a:pt x="31" y="51"/>
                    <a:pt x="31" y="51"/>
                    <a:pt x="31" y="51"/>
                  </a:cubicBezTo>
                  <a:cubicBezTo>
                    <a:pt x="30" y="51"/>
                    <a:pt x="30" y="51"/>
                    <a:pt x="30" y="51"/>
                  </a:cubicBezTo>
                  <a:cubicBezTo>
                    <a:pt x="30" y="51"/>
                    <a:pt x="30" y="51"/>
                    <a:pt x="30" y="51"/>
                  </a:cubicBezTo>
                  <a:cubicBezTo>
                    <a:pt x="30" y="51"/>
                    <a:pt x="30" y="51"/>
                    <a:pt x="30" y="51"/>
                  </a:cubicBezTo>
                  <a:cubicBezTo>
                    <a:pt x="30" y="52"/>
                    <a:pt x="30" y="52"/>
                    <a:pt x="30" y="52"/>
                  </a:cubicBezTo>
                  <a:cubicBezTo>
                    <a:pt x="30" y="52"/>
                    <a:pt x="30" y="52"/>
                    <a:pt x="30" y="52"/>
                  </a:cubicBezTo>
                  <a:cubicBezTo>
                    <a:pt x="30" y="52"/>
                    <a:pt x="30" y="52"/>
                    <a:pt x="30" y="52"/>
                  </a:cubicBezTo>
                  <a:cubicBezTo>
                    <a:pt x="29" y="52"/>
                    <a:pt x="29" y="52"/>
                    <a:pt x="29" y="52"/>
                  </a:cubicBezTo>
                  <a:cubicBezTo>
                    <a:pt x="29" y="52"/>
                    <a:pt x="29" y="52"/>
                    <a:pt x="29" y="52"/>
                  </a:cubicBezTo>
                  <a:cubicBezTo>
                    <a:pt x="29" y="51"/>
                    <a:pt x="29" y="51"/>
                    <a:pt x="29" y="51"/>
                  </a:cubicBezTo>
                  <a:cubicBezTo>
                    <a:pt x="28" y="51"/>
                    <a:pt x="28" y="51"/>
                    <a:pt x="28" y="51"/>
                  </a:cubicBezTo>
                  <a:cubicBezTo>
                    <a:pt x="28" y="51"/>
                    <a:pt x="28" y="51"/>
                    <a:pt x="28" y="51"/>
                  </a:cubicBezTo>
                  <a:cubicBezTo>
                    <a:pt x="28" y="52"/>
                    <a:pt x="28" y="52"/>
                    <a:pt x="28" y="52"/>
                  </a:cubicBezTo>
                  <a:cubicBezTo>
                    <a:pt x="28" y="52"/>
                    <a:pt x="28" y="52"/>
                    <a:pt x="28" y="52"/>
                  </a:cubicBezTo>
                  <a:cubicBezTo>
                    <a:pt x="27" y="52"/>
                    <a:pt x="27" y="52"/>
                    <a:pt x="27" y="52"/>
                  </a:cubicBezTo>
                  <a:cubicBezTo>
                    <a:pt x="27" y="52"/>
                    <a:pt x="27" y="52"/>
                    <a:pt x="27" y="52"/>
                  </a:cubicBezTo>
                  <a:cubicBezTo>
                    <a:pt x="27" y="51"/>
                    <a:pt x="27" y="51"/>
                    <a:pt x="27" y="51"/>
                  </a:cubicBezTo>
                  <a:cubicBezTo>
                    <a:pt x="27" y="51"/>
                    <a:pt x="27" y="51"/>
                    <a:pt x="27" y="51"/>
                  </a:cubicBezTo>
                  <a:cubicBezTo>
                    <a:pt x="26" y="51"/>
                    <a:pt x="26" y="51"/>
                    <a:pt x="26" y="51"/>
                  </a:cubicBezTo>
                  <a:cubicBezTo>
                    <a:pt x="26" y="52"/>
                    <a:pt x="26" y="52"/>
                    <a:pt x="26" y="52"/>
                  </a:cubicBezTo>
                  <a:cubicBezTo>
                    <a:pt x="25" y="52"/>
                    <a:pt x="25" y="52"/>
                    <a:pt x="25" y="52"/>
                  </a:cubicBezTo>
                  <a:cubicBezTo>
                    <a:pt x="24" y="54"/>
                    <a:pt x="24" y="54"/>
                    <a:pt x="24" y="54"/>
                  </a:cubicBezTo>
                  <a:cubicBezTo>
                    <a:pt x="24" y="54"/>
                    <a:pt x="24" y="54"/>
                    <a:pt x="24" y="54"/>
                  </a:cubicBezTo>
                  <a:close/>
                  <a:moveTo>
                    <a:pt x="23" y="55"/>
                  </a:moveTo>
                  <a:cubicBezTo>
                    <a:pt x="23" y="56"/>
                    <a:pt x="23" y="56"/>
                    <a:pt x="23" y="56"/>
                  </a:cubicBezTo>
                  <a:cubicBezTo>
                    <a:pt x="23" y="56"/>
                    <a:pt x="23" y="56"/>
                    <a:pt x="23" y="56"/>
                  </a:cubicBezTo>
                  <a:cubicBezTo>
                    <a:pt x="24" y="57"/>
                    <a:pt x="24" y="57"/>
                    <a:pt x="24" y="57"/>
                  </a:cubicBezTo>
                  <a:cubicBezTo>
                    <a:pt x="25" y="56"/>
                    <a:pt x="25" y="56"/>
                    <a:pt x="25" y="56"/>
                  </a:cubicBezTo>
                  <a:cubicBezTo>
                    <a:pt x="25" y="55"/>
                    <a:pt x="25" y="55"/>
                    <a:pt x="25" y="55"/>
                  </a:cubicBezTo>
                  <a:cubicBezTo>
                    <a:pt x="24" y="55"/>
                    <a:pt x="24" y="55"/>
                    <a:pt x="24" y="55"/>
                  </a:cubicBezTo>
                  <a:cubicBezTo>
                    <a:pt x="24" y="55"/>
                    <a:pt x="24" y="55"/>
                    <a:pt x="24" y="55"/>
                  </a:cubicBezTo>
                  <a:cubicBezTo>
                    <a:pt x="23" y="55"/>
                    <a:pt x="23" y="55"/>
                    <a:pt x="23" y="55"/>
                  </a:cubicBezTo>
                  <a:cubicBezTo>
                    <a:pt x="23" y="55"/>
                    <a:pt x="23" y="55"/>
                    <a:pt x="23" y="55"/>
                  </a:cubicBezTo>
                  <a:close/>
                  <a:moveTo>
                    <a:pt x="13" y="32"/>
                  </a:moveTo>
                  <a:cubicBezTo>
                    <a:pt x="12" y="32"/>
                    <a:pt x="12" y="32"/>
                    <a:pt x="12" y="32"/>
                  </a:cubicBezTo>
                  <a:cubicBezTo>
                    <a:pt x="12" y="31"/>
                    <a:pt x="12" y="31"/>
                    <a:pt x="12" y="31"/>
                  </a:cubicBezTo>
                  <a:cubicBezTo>
                    <a:pt x="12" y="31"/>
                    <a:pt x="12" y="31"/>
                    <a:pt x="12" y="31"/>
                  </a:cubicBezTo>
                  <a:cubicBezTo>
                    <a:pt x="13" y="31"/>
                    <a:pt x="13" y="31"/>
                    <a:pt x="13" y="31"/>
                  </a:cubicBezTo>
                  <a:cubicBezTo>
                    <a:pt x="13" y="32"/>
                    <a:pt x="13" y="32"/>
                    <a:pt x="13" y="32"/>
                  </a:cubicBezTo>
                  <a:cubicBezTo>
                    <a:pt x="14" y="32"/>
                    <a:pt x="14" y="32"/>
                    <a:pt x="14" y="32"/>
                  </a:cubicBezTo>
                  <a:cubicBezTo>
                    <a:pt x="14" y="32"/>
                    <a:pt x="14" y="32"/>
                    <a:pt x="14" y="32"/>
                  </a:cubicBezTo>
                  <a:cubicBezTo>
                    <a:pt x="14" y="33"/>
                    <a:pt x="14" y="33"/>
                    <a:pt x="14" y="33"/>
                  </a:cubicBezTo>
                  <a:cubicBezTo>
                    <a:pt x="14" y="32"/>
                    <a:pt x="14" y="32"/>
                    <a:pt x="14" y="32"/>
                  </a:cubicBezTo>
                  <a:cubicBezTo>
                    <a:pt x="13" y="32"/>
                    <a:pt x="13" y="32"/>
                    <a:pt x="13" y="32"/>
                  </a:cubicBezTo>
                  <a:close/>
                  <a:moveTo>
                    <a:pt x="12" y="33"/>
                  </a:moveTo>
                  <a:cubicBezTo>
                    <a:pt x="13" y="33"/>
                    <a:pt x="13" y="33"/>
                    <a:pt x="13" y="33"/>
                  </a:cubicBezTo>
                  <a:cubicBezTo>
                    <a:pt x="13" y="33"/>
                    <a:pt x="13" y="33"/>
                    <a:pt x="13" y="33"/>
                  </a:cubicBezTo>
                  <a:cubicBezTo>
                    <a:pt x="13" y="34"/>
                    <a:pt x="13" y="34"/>
                    <a:pt x="13" y="34"/>
                  </a:cubicBezTo>
                  <a:cubicBezTo>
                    <a:pt x="13" y="34"/>
                    <a:pt x="13" y="34"/>
                    <a:pt x="13" y="34"/>
                  </a:cubicBezTo>
                  <a:cubicBezTo>
                    <a:pt x="12" y="34"/>
                    <a:pt x="12" y="34"/>
                    <a:pt x="12" y="34"/>
                  </a:cubicBezTo>
                  <a:cubicBezTo>
                    <a:pt x="12" y="33"/>
                    <a:pt x="12" y="33"/>
                    <a:pt x="12" y="33"/>
                  </a:cubicBezTo>
                  <a:cubicBezTo>
                    <a:pt x="12" y="33"/>
                    <a:pt x="12" y="33"/>
                    <a:pt x="12" y="33"/>
                  </a:cubicBezTo>
                  <a:close/>
                  <a:moveTo>
                    <a:pt x="13" y="39"/>
                  </a:moveTo>
                  <a:cubicBezTo>
                    <a:pt x="13" y="38"/>
                    <a:pt x="13" y="38"/>
                    <a:pt x="13" y="38"/>
                  </a:cubicBezTo>
                  <a:cubicBezTo>
                    <a:pt x="13" y="38"/>
                    <a:pt x="13" y="38"/>
                    <a:pt x="13" y="38"/>
                  </a:cubicBezTo>
                  <a:cubicBezTo>
                    <a:pt x="13" y="38"/>
                    <a:pt x="13" y="38"/>
                    <a:pt x="13" y="38"/>
                  </a:cubicBezTo>
                  <a:cubicBezTo>
                    <a:pt x="14" y="39"/>
                    <a:pt x="14" y="39"/>
                    <a:pt x="14" y="39"/>
                  </a:cubicBezTo>
                  <a:cubicBezTo>
                    <a:pt x="14" y="39"/>
                    <a:pt x="14" y="39"/>
                    <a:pt x="14" y="39"/>
                  </a:cubicBezTo>
                  <a:cubicBezTo>
                    <a:pt x="13" y="39"/>
                    <a:pt x="13" y="39"/>
                    <a:pt x="13" y="39"/>
                  </a:cubicBezTo>
                  <a:cubicBezTo>
                    <a:pt x="12" y="39"/>
                    <a:pt x="12" y="39"/>
                    <a:pt x="12" y="39"/>
                  </a:cubicBezTo>
                  <a:cubicBezTo>
                    <a:pt x="13" y="39"/>
                    <a:pt x="13" y="39"/>
                    <a:pt x="13" y="39"/>
                  </a:cubicBezTo>
                  <a:close/>
                  <a:moveTo>
                    <a:pt x="2" y="48"/>
                  </a:moveTo>
                  <a:cubicBezTo>
                    <a:pt x="3" y="47"/>
                    <a:pt x="3" y="47"/>
                    <a:pt x="3" y="47"/>
                  </a:cubicBezTo>
                  <a:cubicBezTo>
                    <a:pt x="3" y="47"/>
                    <a:pt x="3" y="47"/>
                    <a:pt x="3" y="47"/>
                  </a:cubicBezTo>
                  <a:cubicBezTo>
                    <a:pt x="4" y="46"/>
                    <a:pt x="4" y="46"/>
                    <a:pt x="4" y="46"/>
                  </a:cubicBezTo>
                  <a:cubicBezTo>
                    <a:pt x="5" y="46"/>
                    <a:pt x="5" y="46"/>
                    <a:pt x="5" y="46"/>
                  </a:cubicBezTo>
                  <a:cubicBezTo>
                    <a:pt x="6" y="45"/>
                    <a:pt x="6" y="45"/>
                    <a:pt x="6" y="45"/>
                  </a:cubicBezTo>
                  <a:cubicBezTo>
                    <a:pt x="7" y="44"/>
                    <a:pt x="7" y="44"/>
                    <a:pt x="7" y="44"/>
                  </a:cubicBezTo>
                  <a:cubicBezTo>
                    <a:pt x="7" y="44"/>
                    <a:pt x="7" y="44"/>
                    <a:pt x="7" y="44"/>
                  </a:cubicBezTo>
                  <a:cubicBezTo>
                    <a:pt x="8" y="43"/>
                    <a:pt x="8" y="43"/>
                    <a:pt x="8" y="43"/>
                  </a:cubicBezTo>
                  <a:cubicBezTo>
                    <a:pt x="8" y="43"/>
                    <a:pt x="8" y="43"/>
                    <a:pt x="8" y="43"/>
                  </a:cubicBezTo>
                  <a:cubicBezTo>
                    <a:pt x="8" y="42"/>
                    <a:pt x="8" y="42"/>
                    <a:pt x="8" y="42"/>
                  </a:cubicBezTo>
                  <a:cubicBezTo>
                    <a:pt x="9" y="41"/>
                    <a:pt x="9" y="41"/>
                    <a:pt x="9" y="41"/>
                  </a:cubicBezTo>
                  <a:cubicBezTo>
                    <a:pt x="10" y="41"/>
                    <a:pt x="10" y="41"/>
                    <a:pt x="10" y="41"/>
                  </a:cubicBezTo>
                  <a:cubicBezTo>
                    <a:pt x="10" y="40"/>
                    <a:pt x="10" y="40"/>
                    <a:pt x="10" y="40"/>
                  </a:cubicBezTo>
                  <a:cubicBezTo>
                    <a:pt x="11" y="39"/>
                    <a:pt x="11" y="39"/>
                    <a:pt x="11" y="39"/>
                  </a:cubicBezTo>
                  <a:cubicBezTo>
                    <a:pt x="12" y="39"/>
                    <a:pt x="12" y="39"/>
                    <a:pt x="12" y="39"/>
                  </a:cubicBezTo>
                  <a:cubicBezTo>
                    <a:pt x="12" y="39"/>
                    <a:pt x="12" y="39"/>
                    <a:pt x="12" y="39"/>
                  </a:cubicBezTo>
                  <a:cubicBezTo>
                    <a:pt x="12" y="38"/>
                    <a:pt x="12" y="38"/>
                    <a:pt x="12" y="38"/>
                  </a:cubicBezTo>
                  <a:cubicBezTo>
                    <a:pt x="11" y="37"/>
                    <a:pt x="11" y="37"/>
                    <a:pt x="11" y="37"/>
                  </a:cubicBezTo>
                  <a:cubicBezTo>
                    <a:pt x="11" y="36"/>
                    <a:pt x="11" y="36"/>
                    <a:pt x="11" y="36"/>
                  </a:cubicBezTo>
                  <a:cubicBezTo>
                    <a:pt x="11" y="35"/>
                    <a:pt x="11" y="35"/>
                    <a:pt x="11" y="35"/>
                  </a:cubicBezTo>
                  <a:cubicBezTo>
                    <a:pt x="11" y="35"/>
                    <a:pt x="11" y="35"/>
                    <a:pt x="11" y="35"/>
                  </a:cubicBezTo>
                  <a:cubicBezTo>
                    <a:pt x="10" y="36"/>
                    <a:pt x="10" y="36"/>
                    <a:pt x="10" y="36"/>
                  </a:cubicBezTo>
                  <a:cubicBezTo>
                    <a:pt x="10" y="38"/>
                    <a:pt x="10" y="38"/>
                    <a:pt x="10" y="38"/>
                  </a:cubicBezTo>
                  <a:cubicBezTo>
                    <a:pt x="10" y="37"/>
                    <a:pt x="10" y="37"/>
                    <a:pt x="10" y="37"/>
                  </a:cubicBezTo>
                  <a:cubicBezTo>
                    <a:pt x="10" y="38"/>
                    <a:pt x="10" y="38"/>
                    <a:pt x="10" y="38"/>
                  </a:cubicBezTo>
                  <a:cubicBezTo>
                    <a:pt x="10" y="39"/>
                    <a:pt x="10" y="39"/>
                    <a:pt x="10" y="39"/>
                  </a:cubicBezTo>
                  <a:cubicBezTo>
                    <a:pt x="10" y="39"/>
                    <a:pt x="10" y="39"/>
                    <a:pt x="10" y="39"/>
                  </a:cubicBezTo>
                  <a:cubicBezTo>
                    <a:pt x="9" y="39"/>
                    <a:pt x="9" y="39"/>
                    <a:pt x="9" y="39"/>
                  </a:cubicBezTo>
                  <a:cubicBezTo>
                    <a:pt x="8" y="40"/>
                    <a:pt x="8" y="40"/>
                    <a:pt x="8" y="40"/>
                  </a:cubicBezTo>
                  <a:cubicBezTo>
                    <a:pt x="8" y="41"/>
                    <a:pt x="8" y="41"/>
                    <a:pt x="8" y="41"/>
                  </a:cubicBezTo>
                  <a:cubicBezTo>
                    <a:pt x="7" y="41"/>
                    <a:pt x="7" y="41"/>
                    <a:pt x="7" y="41"/>
                  </a:cubicBezTo>
                  <a:cubicBezTo>
                    <a:pt x="6" y="43"/>
                    <a:pt x="6" y="43"/>
                    <a:pt x="6" y="43"/>
                  </a:cubicBezTo>
                  <a:cubicBezTo>
                    <a:pt x="5" y="44"/>
                    <a:pt x="5" y="44"/>
                    <a:pt x="5" y="44"/>
                  </a:cubicBezTo>
                  <a:cubicBezTo>
                    <a:pt x="4" y="44"/>
                    <a:pt x="4" y="44"/>
                    <a:pt x="4" y="44"/>
                  </a:cubicBezTo>
                  <a:cubicBezTo>
                    <a:pt x="4" y="45"/>
                    <a:pt x="4" y="45"/>
                    <a:pt x="4" y="45"/>
                  </a:cubicBezTo>
                  <a:cubicBezTo>
                    <a:pt x="3" y="45"/>
                    <a:pt x="3" y="45"/>
                    <a:pt x="3" y="45"/>
                  </a:cubicBezTo>
                  <a:cubicBezTo>
                    <a:pt x="2" y="47"/>
                    <a:pt x="2" y="47"/>
                    <a:pt x="2" y="47"/>
                  </a:cubicBezTo>
                  <a:cubicBezTo>
                    <a:pt x="2" y="47"/>
                    <a:pt x="2" y="47"/>
                    <a:pt x="2" y="47"/>
                  </a:cubicBezTo>
                  <a:cubicBezTo>
                    <a:pt x="2" y="48"/>
                    <a:pt x="2" y="48"/>
                    <a:pt x="2" y="48"/>
                  </a:cubicBezTo>
                  <a:close/>
                  <a:moveTo>
                    <a:pt x="2" y="48"/>
                  </a:moveTo>
                  <a:cubicBezTo>
                    <a:pt x="1" y="48"/>
                    <a:pt x="1" y="48"/>
                    <a:pt x="1" y="48"/>
                  </a:cubicBezTo>
                  <a:cubicBezTo>
                    <a:pt x="2" y="48"/>
                    <a:pt x="2" y="48"/>
                    <a:pt x="2" y="48"/>
                  </a:cubicBezTo>
                  <a:cubicBezTo>
                    <a:pt x="2" y="48"/>
                    <a:pt x="2" y="48"/>
                    <a:pt x="2" y="48"/>
                  </a:cubicBezTo>
                  <a:close/>
                  <a:moveTo>
                    <a:pt x="2" y="48"/>
                  </a:moveTo>
                  <a:cubicBezTo>
                    <a:pt x="2" y="48"/>
                    <a:pt x="2" y="48"/>
                    <a:pt x="2" y="48"/>
                  </a:cubicBezTo>
                  <a:cubicBezTo>
                    <a:pt x="3" y="49"/>
                    <a:pt x="3" y="49"/>
                    <a:pt x="3" y="49"/>
                  </a:cubicBezTo>
                  <a:cubicBezTo>
                    <a:pt x="2" y="48"/>
                    <a:pt x="2" y="48"/>
                    <a:pt x="2" y="48"/>
                  </a:cubicBezTo>
                  <a:close/>
                  <a:moveTo>
                    <a:pt x="1" y="49"/>
                  </a:moveTo>
                  <a:cubicBezTo>
                    <a:pt x="0" y="49"/>
                    <a:pt x="0" y="49"/>
                    <a:pt x="0" y="49"/>
                  </a:cubicBezTo>
                  <a:cubicBezTo>
                    <a:pt x="0" y="50"/>
                    <a:pt x="0" y="50"/>
                    <a:pt x="0" y="50"/>
                  </a:cubicBezTo>
                  <a:cubicBezTo>
                    <a:pt x="1" y="51"/>
                    <a:pt x="1" y="51"/>
                    <a:pt x="1" y="51"/>
                  </a:cubicBezTo>
                  <a:cubicBezTo>
                    <a:pt x="1" y="51"/>
                    <a:pt x="1" y="51"/>
                    <a:pt x="1" y="51"/>
                  </a:cubicBezTo>
                  <a:cubicBezTo>
                    <a:pt x="1" y="50"/>
                    <a:pt x="1" y="50"/>
                    <a:pt x="1" y="50"/>
                  </a:cubicBezTo>
                  <a:cubicBezTo>
                    <a:pt x="1" y="49"/>
                    <a:pt x="1" y="49"/>
                    <a:pt x="1" y="49"/>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 name="Freeform 20"/>
            <p:cNvSpPr>
              <a:spLocks noEditPoints="1"/>
            </p:cNvSpPr>
            <p:nvPr/>
          </p:nvSpPr>
          <p:spPr bwMode="auto">
            <a:xfrm>
              <a:off x="7785898" y="4114295"/>
              <a:ext cx="1352496" cy="473090"/>
            </a:xfrm>
            <a:custGeom>
              <a:avLst/>
              <a:gdLst>
                <a:gd name="T0" fmla="*/ 194 w 204"/>
                <a:gd name="T1" fmla="*/ 57 h 73"/>
                <a:gd name="T2" fmla="*/ 184 w 204"/>
                <a:gd name="T3" fmla="*/ 47 h 73"/>
                <a:gd name="T4" fmla="*/ 169 w 204"/>
                <a:gd name="T5" fmla="*/ 44 h 73"/>
                <a:gd name="T6" fmla="*/ 168 w 204"/>
                <a:gd name="T7" fmla="*/ 37 h 73"/>
                <a:gd name="T8" fmla="*/ 174 w 204"/>
                <a:gd name="T9" fmla="*/ 33 h 73"/>
                <a:gd name="T10" fmla="*/ 187 w 204"/>
                <a:gd name="T11" fmla="*/ 36 h 73"/>
                <a:gd name="T12" fmla="*/ 158 w 204"/>
                <a:gd name="T13" fmla="*/ 28 h 73"/>
                <a:gd name="T14" fmla="*/ 134 w 204"/>
                <a:gd name="T15" fmla="*/ 13 h 73"/>
                <a:gd name="T16" fmla="*/ 146 w 204"/>
                <a:gd name="T17" fmla="*/ 30 h 73"/>
                <a:gd name="T18" fmla="*/ 149 w 204"/>
                <a:gd name="T19" fmla="*/ 21 h 73"/>
                <a:gd name="T20" fmla="*/ 144 w 204"/>
                <a:gd name="T21" fmla="*/ 31 h 73"/>
                <a:gd name="T22" fmla="*/ 148 w 204"/>
                <a:gd name="T23" fmla="*/ 42 h 73"/>
                <a:gd name="T24" fmla="*/ 156 w 204"/>
                <a:gd name="T25" fmla="*/ 42 h 73"/>
                <a:gd name="T26" fmla="*/ 137 w 204"/>
                <a:gd name="T27" fmla="*/ 43 h 73"/>
                <a:gd name="T28" fmla="*/ 135 w 204"/>
                <a:gd name="T29" fmla="*/ 36 h 73"/>
                <a:gd name="T30" fmla="*/ 123 w 204"/>
                <a:gd name="T31" fmla="*/ 49 h 73"/>
                <a:gd name="T32" fmla="*/ 123 w 204"/>
                <a:gd name="T33" fmla="*/ 36 h 73"/>
                <a:gd name="T34" fmla="*/ 118 w 204"/>
                <a:gd name="T35" fmla="*/ 30 h 73"/>
                <a:gd name="T36" fmla="*/ 130 w 204"/>
                <a:gd name="T37" fmla="*/ 22 h 73"/>
                <a:gd name="T38" fmla="*/ 109 w 204"/>
                <a:gd name="T39" fmla="*/ 31 h 73"/>
                <a:gd name="T40" fmla="*/ 108 w 204"/>
                <a:gd name="T41" fmla="*/ 51 h 73"/>
                <a:gd name="T42" fmla="*/ 116 w 204"/>
                <a:gd name="T43" fmla="*/ 45 h 73"/>
                <a:gd name="T44" fmla="*/ 120 w 204"/>
                <a:gd name="T45" fmla="*/ 41 h 73"/>
                <a:gd name="T46" fmla="*/ 120 w 204"/>
                <a:gd name="T47" fmla="*/ 31 h 73"/>
                <a:gd name="T48" fmla="*/ 107 w 204"/>
                <a:gd name="T49" fmla="*/ 7 h 73"/>
                <a:gd name="T50" fmla="*/ 93 w 204"/>
                <a:gd name="T51" fmla="*/ 43 h 73"/>
                <a:gd name="T52" fmla="*/ 64 w 204"/>
                <a:gd name="T53" fmla="*/ 33 h 73"/>
                <a:gd name="T54" fmla="*/ 91 w 204"/>
                <a:gd name="T55" fmla="*/ 10 h 73"/>
                <a:gd name="T56" fmla="*/ 103 w 204"/>
                <a:gd name="T57" fmla="*/ 22 h 73"/>
                <a:gd name="T58" fmla="*/ 93 w 204"/>
                <a:gd name="T59" fmla="*/ 36 h 73"/>
                <a:gd name="T60" fmla="*/ 82 w 204"/>
                <a:gd name="T61" fmla="*/ 42 h 73"/>
                <a:gd name="T62" fmla="*/ 67 w 204"/>
                <a:gd name="T63" fmla="*/ 39 h 73"/>
                <a:gd name="T64" fmla="*/ 176 w 204"/>
                <a:gd name="T65" fmla="*/ 31 h 73"/>
                <a:gd name="T66" fmla="*/ 181 w 204"/>
                <a:gd name="T67" fmla="*/ 30 h 73"/>
                <a:gd name="T68" fmla="*/ 174 w 204"/>
                <a:gd name="T69" fmla="*/ 55 h 73"/>
                <a:gd name="T70" fmla="*/ 173 w 204"/>
                <a:gd name="T71" fmla="*/ 51 h 73"/>
                <a:gd name="T72" fmla="*/ 158 w 204"/>
                <a:gd name="T73" fmla="*/ 58 h 73"/>
                <a:gd name="T74" fmla="*/ 155 w 204"/>
                <a:gd name="T75" fmla="*/ 53 h 73"/>
                <a:gd name="T76" fmla="*/ 142 w 204"/>
                <a:gd name="T77" fmla="*/ 59 h 73"/>
                <a:gd name="T78" fmla="*/ 129 w 204"/>
                <a:gd name="T79" fmla="*/ 66 h 73"/>
                <a:gd name="T80" fmla="*/ 117 w 204"/>
                <a:gd name="T81" fmla="*/ 71 h 73"/>
                <a:gd name="T82" fmla="*/ 89 w 204"/>
                <a:gd name="T83" fmla="*/ 56 h 73"/>
                <a:gd name="T84" fmla="*/ 131 w 204"/>
                <a:gd name="T85" fmla="*/ 61 h 73"/>
                <a:gd name="T86" fmla="*/ 108 w 204"/>
                <a:gd name="T87" fmla="*/ 63 h 73"/>
                <a:gd name="T88" fmla="*/ 111 w 204"/>
                <a:gd name="T89" fmla="*/ 64 h 73"/>
                <a:gd name="T90" fmla="*/ 104 w 204"/>
                <a:gd name="T91" fmla="*/ 64 h 73"/>
                <a:gd name="T92" fmla="*/ 93 w 204"/>
                <a:gd name="T93" fmla="*/ 64 h 73"/>
                <a:gd name="T94" fmla="*/ 193 w 204"/>
                <a:gd name="T95" fmla="*/ 61 h 73"/>
                <a:gd name="T96" fmla="*/ 81 w 204"/>
                <a:gd name="T97" fmla="*/ 56 h 73"/>
                <a:gd name="T98" fmla="*/ 68 w 204"/>
                <a:gd name="T99" fmla="*/ 56 h 73"/>
                <a:gd name="T100" fmla="*/ 81 w 204"/>
                <a:gd name="T101" fmla="*/ 63 h 73"/>
                <a:gd name="T102" fmla="*/ 49 w 204"/>
                <a:gd name="T103" fmla="*/ 57 h 73"/>
                <a:gd name="T104" fmla="*/ 47 w 204"/>
                <a:gd name="T105" fmla="*/ 14 h 73"/>
                <a:gd name="T106" fmla="*/ 56 w 204"/>
                <a:gd name="T107" fmla="*/ 41 h 73"/>
                <a:gd name="T108" fmla="*/ 48 w 204"/>
                <a:gd name="T109" fmla="*/ 35 h 73"/>
                <a:gd name="T110" fmla="*/ 31 w 204"/>
                <a:gd name="T111" fmla="*/ 21 h 73"/>
                <a:gd name="T112" fmla="*/ 15 w 204"/>
                <a:gd name="T113" fmla="*/ 32 h 73"/>
                <a:gd name="T114" fmla="*/ 8 w 204"/>
                <a:gd name="T115" fmla="*/ 22 h 73"/>
                <a:gd name="T116" fmla="*/ 16 w 204"/>
                <a:gd name="T117" fmla="*/ 20 h 73"/>
                <a:gd name="T118" fmla="*/ 42 w 204"/>
                <a:gd name="T119" fmla="*/ 52 h 73"/>
                <a:gd name="T120" fmla="*/ 42 w 204"/>
                <a:gd name="T121" fmla="*/ 35 h 73"/>
                <a:gd name="T122" fmla="*/ 29 w 204"/>
                <a:gd name="T123" fmla="*/ 21 h 73"/>
                <a:gd name="T124" fmla="*/ 4 w 204"/>
                <a:gd name="T125" fmla="*/ 5 h 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04" h="73">
                  <a:moveTo>
                    <a:pt x="204" y="38"/>
                  </a:moveTo>
                  <a:cubicBezTo>
                    <a:pt x="203" y="53"/>
                    <a:pt x="203" y="53"/>
                    <a:pt x="203" y="53"/>
                  </a:cubicBezTo>
                  <a:cubicBezTo>
                    <a:pt x="203" y="54"/>
                    <a:pt x="203" y="54"/>
                    <a:pt x="203" y="54"/>
                  </a:cubicBezTo>
                  <a:cubicBezTo>
                    <a:pt x="203" y="55"/>
                    <a:pt x="203" y="55"/>
                    <a:pt x="203" y="55"/>
                  </a:cubicBezTo>
                  <a:cubicBezTo>
                    <a:pt x="203" y="55"/>
                    <a:pt x="203" y="55"/>
                    <a:pt x="203" y="55"/>
                  </a:cubicBezTo>
                  <a:cubicBezTo>
                    <a:pt x="203" y="65"/>
                    <a:pt x="203" y="65"/>
                    <a:pt x="203" y="65"/>
                  </a:cubicBezTo>
                  <a:cubicBezTo>
                    <a:pt x="203" y="65"/>
                    <a:pt x="203" y="65"/>
                    <a:pt x="203" y="65"/>
                  </a:cubicBezTo>
                  <a:cubicBezTo>
                    <a:pt x="202" y="65"/>
                    <a:pt x="202" y="65"/>
                    <a:pt x="202" y="65"/>
                  </a:cubicBezTo>
                  <a:cubicBezTo>
                    <a:pt x="200" y="64"/>
                    <a:pt x="200" y="64"/>
                    <a:pt x="200" y="64"/>
                  </a:cubicBezTo>
                  <a:cubicBezTo>
                    <a:pt x="200" y="63"/>
                    <a:pt x="200" y="63"/>
                    <a:pt x="200" y="63"/>
                  </a:cubicBezTo>
                  <a:cubicBezTo>
                    <a:pt x="200" y="63"/>
                    <a:pt x="200" y="63"/>
                    <a:pt x="200" y="63"/>
                  </a:cubicBezTo>
                  <a:cubicBezTo>
                    <a:pt x="199" y="62"/>
                    <a:pt x="199" y="62"/>
                    <a:pt x="199" y="62"/>
                  </a:cubicBezTo>
                  <a:cubicBezTo>
                    <a:pt x="199" y="62"/>
                    <a:pt x="199" y="62"/>
                    <a:pt x="199" y="62"/>
                  </a:cubicBezTo>
                  <a:cubicBezTo>
                    <a:pt x="199" y="61"/>
                    <a:pt x="199" y="61"/>
                    <a:pt x="199" y="61"/>
                  </a:cubicBezTo>
                  <a:cubicBezTo>
                    <a:pt x="199" y="61"/>
                    <a:pt x="199" y="61"/>
                    <a:pt x="199" y="61"/>
                  </a:cubicBezTo>
                  <a:cubicBezTo>
                    <a:pt x="199" y="60"/>
                    <a:pt x="199" y="60"/>
                    <a:pt x="199" y="60"/>
                  </a:cubicBezTo>
                  <a:cubicBezTo>
                    <a:pt x="199" y="61"/>
                    <a:pt x="199" y="61"/>
                    <a:pt x="199" y="61"/>
                  </a:cubicBezTo>
                  <a:cubicBezTo>
                    <a:pt x="198" y="61"/>
                    <a:pt x="198" y="61"/>
                    <a:pt x="198" y="61"/>
                  </a:cubicBezTo>
                  <a:cubicBezTo>
                    <a:pt x="197" y="61"/>
                    <a:pt x="197" y="61"/>
                    <a:pt x="197" y="61"/>
                  </a:cubicBezTo>
                  <a:cubicBezTo>
                    <a:pt x="196" y="61"/>
                    <a:pt x="196" y="61"/>
                    <a:pt x="196" y="61"/>
                  </a:cubicBezTo>
                  <a:cubicBezTo>
                    <a:pt x="195" y="61"/>
                    <a:pt x="195" y="61"/>
                    <a:pt x="195" y="61"/>
                  </a:cubicBezTo>
                  <a:cubicBezTo>
                    <a:pt x="195" y="61"/>
                    <a:pt x="195" y="61"/>
                    <a:pt x="195" y="61"/>
                  </a:cubicBezTo>
                  <a:cubicBezTo>
                    <a:pt x="194" y="61"/>
                    <a:pt x="194" y="61"/>
                    <a:pt x="194" y="61"/>
                  </a:cubicBezTo>
                  <a:cubicBezTo>
                    <a:pt x="193" y="61"/>
                    <a:pt x="193" y="61"/>
                    <a:pt x="193" y="61"/>
                  </a:cubicBezTo>
                  <a:cubicBezTo>
                    <a:pt x="194" y="61"/>
                    <a:pt x="194" y="61"/>
                    <a:pt x="194" y="61"/>
                  </a:cubicBezTo>
                  <a:cubicBezTo>
                    <a:pt x="194" y="60"/>
                    <a:pt x="194" y="60"/>
                    <a:pt x="194" y="60"/>
                  </a:cubicBezTo>
                  <a:cubicBezTo>
                    <a:pt x="194" y="59"/>
                    <a:pt x="194" y="59"/>
                    <a:pt x="194" y="59"/>
                  </a:cubicBezTo>
                  <a:cubicBezTo>
                    <a:pt x="194" y="59"/>
                    <a:pt x="194" y="59"/>
                    <a:pt x="194" y="59"/>
                  </a:cubicBezTo>
                  <a:cubicBezTo>
                    <a:pt x="195" y="58"/>
                    <a:pt x="195" y="58"/>
                    <a:pt x="195" y="58"/>
                  </a:cubicBezTo>
                  <a:cubicBezTo>
                    <a:pt x="194" y="58"/>
                    <a:pt x="194" y="58"/>
                    <a:pt x="194" y="58"/>
                  </a:cubicBezTo>
                  <a:cubicBezTo>
                    <a:pt x="193" y="57"/>
                    <a:pt x="193" y="57"/>
                    <a:pt x="193" y="57"/>
                  </a:cubicBezTo>
                  <a:cubicBezTo>
                    <a:pt x="194" y="57"/>
                    <a:pt x="194" y="57"/>
                    <a:pt x="194" y="57"/>
                  </a:cubicBezTo>
                  <a:cubicBezTo>
                    <a:pt x="194" y="57"/>
                    <a:pt x="194" y="57"/>
                    <a:pt x="194" y="57"/>
                  </a:cubicBezTo>
                  <a:cubicBezTo>
                    <a:pt x="195" y="57"/>
                    <a:pt x="195" y="57"/>
                    <a:pt x="195" y="57"/>
                  </a:cubicBezTo>
                  <a:cubicBezTo>
                    <a:pt x="196" y="57"/>
                    <a:pt x="196" y="57"/>
                    <a:pt x="196" y="57"/>
                  </a:cubicBezTo>
                  <a:cubicBezTo>
                    <a:pt x="195" y="57"/>
                    <a:pt x="195" y="57"/>
                    <a:pt x="195" y="57"/>
                  </a:cubicBezTo>
                  <a:cubicBezTo>
                    <a:pt x="194" y="57"/>
                    <a:pt x="194" y="57"/>
                    <a:pt x="194" y="57"/>
                  </a:cubicBezTo>
                  <a:cubicBezTo>
                    <a:pt x="193" y="57"/>
                    <a:pt x="193" y="57"/>
                    <a:pt x="193" y="57"/>
                  </a:cubicBezTo>
                  <a:cubicBezTo>
                    <a:pt x="193" y="56"/>
                    <a:pt x="193" y="56"/>
                    <a:pt x="193" y="56"/>
                  </a:cubicBezTo>
                  <a:cubicBezTo>
                    <a:pt x="193" y="56"/>
                    <a:pt x="193" y="56"/>
                    <a:pt x="193" y="56"/>
                  </a:cubicBezTo>
                  <a:cubicBezTo>
                    <a:pt x="193" y="56"/>
                    <a:pt x="193" y="56"/>
                    <a:pt x="193" y="56"/>
                  </a:cubicBezTo>
                  <a:cubicBezTo>
                    <a:pt x="194" y="56"/>
                    <a:pt x="194" y="56"/>
                    <a:pt x="194" y="56"/>
                  </a:cubicBezTo>
                  <a:cubicBezTo>
                    <a:pt x="194" y="55"/>
                    <a:pt x="194" y="55"/>
                    <a:pt x="194" y="55"/>
                  </a:cubicBezTo>
                  <a:cubicBezTo>
                    <a:pt x="192" y="54"/>
                    <a:pt x="192" y="54"/>
                    <a:pt x="192" y="54"/>
                  </a:cubicBezTo>
                  <a:cubicBezTo>
                    <a:pt x="192" y="54"/>
                    <a:pt x="192" y="54"/>
                    <a:pt x="192" y="54"/>
                  </a:cubicBezTo>
                  <a:cubicBezTo>
                    <a:pt x="191" y="53"/>
                    <a:pt x="191" y="53"/>
                    <a:pt x="191" y="53"/>
                  </a:cubicBezTo>
                  <a:cubicBezTo>
                    <a:pt x="192" y="53"/>
                    <a:pt x="192" y="53"/>
                    <a:pt x="192" y="53"/>
                  </a:cubicBezTo>
                  <a:cubicBezTo>
                    <a:pt x="191" y="52"/>
                    <a:pt x="191" y="52"/>
                    <a:pt x="191" y="52"/>
                  </a:cubicBezTo>
                  <a:cubicBezTo>
                    <a:pt x="191" y="51"/>
                    <a:pt x="191" y="51"/>
                    <a:pt x="191" y="51"/>
                  </a:cubicBezTo>
                  <a:cubicBezTo>
                    <a:pt x="192" y="51"/>
                    <a:pt x="192" y="51"/>
                    <a:pt x="192" y="51"/>
                  </a:cubicBezTo>
                  <a:cubicBezTo>
                    <a:pt x="191" y="51"/>
                    <a:pt x="191" y="51"/>
                    <a:pt x="191" y="51"/>
                  </a:cubicBezTo>
                  <a:cubicBezTo>
                    <a:pt x="190" y="50"/>
                    <a:pt x="190" y="50"/>
                    <a:pt x="190" y="50"/>
                  </a:cubicBezTo>
                  <a:cubicBezTo>
                    <a:pt x="190" y="50"/>
                    <a:pt x="190" y="50"/>
                    <a:pt x="190" y="50"/>
                  </a:cubicBezTo>
                  <a:cubicBezTo>
                    <a:pt x="190" y="50"/>
                    <a:pt x="190" y="50"/>
                    <a:pt x="190" y="50"/>
                  </a:cubicBezTo>
                  <a:cubicBezTo>
                    <a:pt x="191" y="49"/>
                    <a:pt x="191" y="49"/>
                    <a:pt x="191" y="49"/>
                  </a:cubicBezTo>
                  <a:cubicBezTo>
                    <a:pt x="190" y="50"/>
                    <a:pt x="190" y="50"/>
                    <a:pt x="190" y="50"/>
                  </a:cubicBezTo>
                  <a:cubicBezTo>
                    <a:pt x="189" y="49"/>
                    <a:pt x="189" y="49"/>
                    <a:pt x="189" y="49"/>
                  </a:cubicBezTo>
                  <a:cubicBezTo>
                    <a:pt x="189" y="49"/>
                    <a:pt x="189" y="49"/>
                    <a:pt x="189" y="49"/>
                  </a:cubicBezTo>
                  <a:cubicBezTo>
                    <a:pt x="189" y="49"/>
                    <a:pt x="189" y="49"/>
                    <a:pt x="189" y="49"/>
                  </a:cubicBezTo>
                  <a:cubicBezTo>
                    <a:pt x="189" y="48"/>
                    <a:pt x="189" y="48"/>
                    <a:pt x="189" y="48"/>
                  </a:cubicBezTo>
                  <a:cubicBezTo>
                    <a:pt x="189" y="49"/>
                    <a:pt x="189" y="49"/>
                    <a:pt x="189" y="49"/>
                  </a:cubicBezTo>
                  <a:cubicBezTo>
                    <a:pt x="188" y="49"/>
                    <a:pt x="188" y="49"/>
                    <a:pt x="188" y="49"/>
                  </a:cubicBezTo>
                  <a:cubicBezTo>
                    <a:pt x="187" y="48"/>
                    <a:pt x="187" y="48"/>
                    <a:pt x="187" y="48"/>
                  </a:cubicBezTo>
                  <a:cubicBezTo>
                    <a:pt x="186" y="48"/>
                    <a:pt x="186" y="48"/>
                    <a:pt x="186" y="48"/>
                  </a:cubicBezTo>
                  <a:cubicBezTo>
                    <a:pt x="185" y="47"/>
                    <a:pt x="185" y="47"/>
                    <a:pt x="185" y="47"/>
                  </a:cubicBezTo>
                  <a:cubicBezTo>
                    <a:pt x="184" y="47"/>
                    <a:pt x="184" y="47"/>
                    <a:pt x="184" y="47"/>
                  </a:cubicBezTo>
                  <a:cubicBezTo>
                    <a:pt x="182" y="47"/>
                    <a:pt x="182" y="47"/>
                    <a:pt x="182" y="47"/>
                  </a:cubicBezTo>
                  <a:cubicBezTo>
                    <a:pt x="179" y="46"/>
                    <a:pt x="179" y="46"/>
                    <a:pt x="179" y="46"/>
                  </a:cubicBezTo>
                  <a:cubicBezTo>
                    <a:pt x="178" y="46"/>
                    <a:pt x="178" y="46"/>
                    <a:pt x="178" y="46"/>
                  </a:cubicBezTo>
                  <a:cubicBezTo>
                    <a:pt x="177" y="45"/>
                    <a:pt x="177" y="45"/>
                    <a:pt x="177" y="45"/>
                  </a:cubicBezTo>
                  <a:cubicBezTo>
                    <a:pt x="176" y="45"/>
                    <a:pt x="176" y="45"/>
                    <a:pt x="176" y="45"/>
                  </a:cubicBezTo>
                  <a:cubicBezTo>
                    <a:pt x="176" y="45"/>
                    <a:pt x="176" y="45"/>
                    <a:pt x="176" y="45"/>
                  </a:cubicBezTo>
                  <a:cubicBezTo>
                    <a:pt x="175" y="44"/>
                    <a:pt x="175" y="44"/>
                    <a:pt x="175" y="44"/>
                  </a:cubicBezTo>
                  <a:cubicBezTo>
                    <a:pt x="175" y="44"/>
                    <a:pt x="175" y="44"/>
                    <a:pt x="175" y="44"/>
                  </a:cubicBezTo>
                  <a:cubicBezTo>
                    <a:pt x="176" y="44"/>
                    <a:pt x="176" y="44"/>
                    <a:pt x="176" y="44"/>
                  </a:cubicBezTo>
                  <a:cubicBezTo>
                    <a:pt x="176" y="44"/>
                    <a:pt x="176" y="44"/>
                    <a:pt x="176" y="44"/>
                  </a:cubicBezTo>
                  <a:cubicBezTo>
                    <a:pt x="176" y="44"/>
                    <a:pt x="176" y="44"/>
                    <a:pt x="176" y="44"/>
                  </a:cubicBezTo>
                  <a:cubicBezTo>
                    <a:pt x="176" y="44"/>
                    <a:pt x="176" y="44"/>
                    <a:pt x="176" y="44"/>
                  </a:cubicBezTo>
                  <a:cubicBezTo>
                    <a:pt x="175" y="44"/>
                    <a:pt x="175" y="44"/>
                    <a:pt x="175" y="44"/>
                  </a:cubicBezTo>
                  <a:cubicBezTo>
                    <a:pt x="174" y="44"/>
                    <a:pt x="174" y="44"/>
                    <a:pt x="174" y="44"/>
                  </a:cubicBezTo>
                  <a:cubicBezTo>
                    <a:pt x="174" y="43"/>
                    <a:pt x="174" y="43"/>
                    <a:pt x="174" y="43"/>
                  </a:cubicBezTo>
                  <a:cubicBezTo>
                    <a:pt x="174" y="43"/>
                    <a:pt x="174" y="43"/>
                    <a:pt x="174" y="43"/>
                  </a:cubicBezTo>
                  <a:cubicBezTo>
                    <a:pt x="173" y="44"/>
                    <a:pt x="173" y="44"/>
                    <a:pt x="173" y="44"/>
                  </a:cubicBezTo>
                  <a:cubicBezTo>
                    <a:pt x="173" y="43"/>
                    <a:pt x="173" y="43"/>
                    <a:pt x="173" y="43"/>
                  </a:cubicBezTo>
                  <a:cubicBezTo>
                    <a:pt x="173" y="43"/>
                    <a:pt x="173" y="43"/>
                    <a:pt x="173" y="43"/>
                  </a:cubicBezTo>
                  <a:cubicBezTo>
                    <a:pt x="173" y="43"/>
                    <a:pt x="173" y="43"/>
                    <a:pt x="173" y="43"/>
                  </a:cubicBezTo>
                  <a:cubicBezTo>
                    <a:pt x="172" y="43"/>
                    <a:pt x="172" y="43"/>
                    <a:pt x="172" y="43"/>
                  </a:cubicBezTo>
                  <a:cubicBezTo>
                    <a:pt x="172" y="43"/>
                    <a:pt x="172" y="43"/>
                    <a:pt x="172" y="43"/>
                  </a:cubicBezTo>
                  <a:cubicBezTo>
                    <a:pt x="172" y="42"/>
                    <a:pt x="172" y="42"/>
                    <a:pt x="172" y="42"/>
                  </a:cubicBezTo>
                  <a:cubicBezTo>
                    <a:pt x="171" y="41"/>
                    <a:pt x="171" y="41"/>
                    <a:pt x="171" y="41"/>
                  </a:cubicBezTo>
                  <a:cubicBezTo>
                    <a:pt x="172" y="40"/>
                    <a:pt x="172" y="40"/>
                    <a:pt x="172" y="40"/>
                  </a:cubicBezTo>
                  <a:cubicBezTo>
                    <a:pt x="172" y="39"/>
                    <a:pt x="172" y="39"/>
                    <a:pt x="172" y="39"/>
                  </a:cubicBezTo>
                  <a:cubicBezTo>
                    <a:pt x="171" y="40"/>
                    <a:pt x="171" y="40"/>
                    <a:pt x="171" y="40"/>
                  </a:cubicBezTo>
                  <a:cubicBezTo>
                    <a:pt x="171" y="41"/>
                    <a:pt x="171" y="41"/>
                    <a:pt x="171" y="41"/>
                  </a:cubicBezTo>
                  <a:cubicBezTo>
                    <a:pt x="171" y="41"/>
                    <a:pt x="171" y="41"/>
                    <a:pt x="171" y="41"/>
                  </a:cubicBezTo>
                  <a:cubicBezTo>
                    <a:pt x="170" y="42"/>
                    <a:pt x="170" y="42"/>
                    <a:pt x="170" y="42"/>
                  </a:cubicBezTo>
                  <a:cubicBezTo>
                    <a:pt x="170" y="43"/>
                    <a:pt x="170" y="43"/>
                    <a:pt x="170" y="43"/>
                  </a:cubicBezTo>
                  <a:cubicBezTo>
                    <a:pt x="170" y="43"/>
                    <a:pt x="170" y="43"/>
                    <a:pt x="170" y="43"/>
                  </a:cubicBezTo>
                  <a:cubicBezTo>
                    <a:pt x="169" y="44"/>
                    <a:pt x="169" y="44"/>
                    <a:pt x="169" y="44"/>
                  </a:cubicBezTo>
                  <a:cubicBezTo>
                    <a:pt x="168" y="45"/>
                    <a:pt x="168" y="45"/>
                    <a:pt x="168" y="45"/>
                  </a:cubicBezTo>
                  <a:cubicBezTo>
                    <a:pt x="167" y="44"/>
                    <a:pt x="167" y="44"/>
                    <a:pt x="167" y="44"/>
                  </a:cubicBezTo>
                  <a:cubicBezTo>
                    <a:pt x="167" y="43"/>
                    <a:pt x="167" y="43"/>
                    <a:pt x="167" y="43"/>
                  </a:cubicBezTo>
                  <a:cubicBezTo>
                    <a:pt x="167" y="42"/>
                    <a:pt x="167" y="42"/>
                    <a:pt x="167" y="42"/>
                  </a:cubicBezTo>
                  <a:cubicBezTo>
                    <a:pt x="167" y="42"/>
                    <a:pt x="167" y="42"/>
                    <a:pt x="167" y="42"/>
                  </a:cubicBezTo>
                  <a:cubicBezTo>
                    <a:pt x="167" y="42"/>
                    <a:pt x="167" y="42"/>
                    <a:pt x="167" y="42"/>
                  </a:cubicBezTo>
                  <a:cubicBezTo>
                    <a:pt x="167" y="41"/>
                    <a:pt x="167" y="41"/>
                    <a:pt x="167" y="41"/>
                  </a:cubicBezTo>
                  <a:cubicBezTo>
                    <a:pt x="166" y="41"/>
                    <a:pt x="166" y="41"/>
                    <a:pt x="166" y="41"/>
                  </a:cubicBezTo>
                  <a:cubicBezTo>
                    <a:pt x="166" y="41"/>
                    <a:pt x="166" y="41"/>
                    <a:pt x="166" y="41"/>
                  </a:cubicBezTo>
                  <a:cubicBezTo>
                    <a:pt x="166" y="40"/>
                    <a:pt x="166" y="40"/>
                    <a:pt x="166" y="40"/>
                  </a:cubicBezTo>
                  <a:cubicBezTo>
                    <a:pt x="165" y="40"/>
                    <a:pt x="165" y="40"/>
                    <a:pt x="165" y="40"/>
                  </a:cubicBezTo>
                  <a:cubicBezTo>
                    <a:pt x="164" y="40"/>
                    <a:pt x="164" y="40"/>
                    <a:pt x="164" y="40"/>
                  </a:cubicBezTo>
                  <a:cubicBezTo>
                    <a:pt x="164" y="39"/>
                    <a:pt x="164" y="39"/>
                    <a:pt x="164" y="39"/>
                  </a:cubicBezTo>
                  <a:cubicBezTo>
                    <a:pt x="164" y="39"/>
                    <a:pt x="164" y="39"/>
                    <a:pt x="164" y="39"/>
                  </a:cubicBezTo>
                  <a:cubicBezTo>
                    <a:pt x="165" y="39"/>
                    <a:pt x="165" y="39"/>
                    <a:pt x="165" y="39"/>
                  </a:cubicBezTo>
                  <a:cubicBezTo>
                    <a:pt x="166" y="39"/>
                    <a:pt x="166" y="39"/>
                    <a:pt x="166" y="39"/>
                  </a:cubicBezTo>
                  <a:cubicBezTo>
                    <a:pt x="166" y="39"/>
                    <a:pt x="166" y="39"/>
                    <a:pt x="166" y="39"/>
                  </a:cubicBezTo>
                  <a:cubicBezTo>
                    <a:pt x="167" y="39"/>
                    <a:pt x="167" y="39"/>
                    <a:pt x="167" y="39"/>
                  </a:cubicBezTo>
                  <a:cubicBezTo>
                    <a:pt x="168" y="39"/>
                    <a:pt x="168" y="39"/>
                    <a:pt x="168" y="39"/>
                  </a:cubicBezTo>
                  <a:cubicBezTo>
                    <a:pt x="168" y="38"/>
                    <a:pt x="168" y="38"/>
                    <a:pt x="168" y="38"/>
                  </a:cubicBezTo>
                  <a:cubicBezTo>
                    <a:pt x="169" y="38"/>
                    <a:pt x="169" y="38"/>
                    <a:pt x="169" y="38"/>
                  </a:cubicBezTo>
                  <a:cubicBezTo>
                    <a:pt x="170" y="38"/>
                    <a:pt x="170" y="38"/>
                    <a:pt x="170" y="38"/>
                  </a:cubicBezTo>
                  <a:cubicBezTo>
                    <a:pt x="171" y="39"/>
                    <a:pt x="171" y="39"/>
                    <a:pt x="171" y="39"/>
                  </a:cubicBezTo>
                  <a:cubicBezTo>
                    <a:pt x="171" y="38"/>
                    <a:pt x="171" y="38"/>
                    <a:pt x="171" y="38"/>
                  </a:cubicBezTo>
                  <a:cubicBezTo>
                    <a:pt x="172" y="38"/>
                    <a:pt x="172" y="38"/>
                    <a:pt x="172" y="38"/>
                  </a:cubicBezTo>
                  <a:cubicBezTo>
                    <a:pt x="172" y="38"/>
                    <a:pt x="172" y="38"/>
                    <a:pt x="172" y="38"/>
                  </a:cubicBezTo>
                  <a:cubicBezTo>
                    <a:pt x="172" y="37"/>
                    <a:pt x="172" y="37"/>
                    <a:pt x="172" y="37"/>
                  </a:cubicBezTo>
                  <a:cubicBezTo>
                    <a:pt x="172" y="36"/>
                    <a:pt x="172" y="36"/>
                    <a:pt x="172" y="36"/>
                  </a:cubicBezTo>
                  <a:cubicBezTo>
                    <a:pt x="170" y="36"/>
                    <a:pt x="170" y="36"/>
                    <a:pt x="170" y="36"/>
                  </a:cubicBezTo>
                  <a:cubicBezTo>
                    <a:pt x="170" y="36"/>
                    <a:pt x="170" y="36"/>
                    <a:pt x="170" y="36"/>
                  </a:cubicBezTo>
                  <a:cubicBezTo>
                    <a:pt x="170" y="37"/>
                    <a:pt x="170" y="37"/>
                    <a:pt x="170" y="37"/>
                  </a:cubicBezTo>
                  <a:cubicBezTo>
                    <a:pt x="169" y="36"/>
                    <a:pt x="169" y="36"/>
                    <a:pt x="169" y="36"/>
                  </a:cubicBezTo>
                  <a:cubicBezTo>
                    <a:pt x="168" y="37"/>
                    <a:pt x="168" y="37"/>
                    <a:pt x="168" y="37"/>
                  </a:cubicBezTo>
                  <a:cubicBezTo>
                    <a:pt x="167" y="37"/>
                    <a:pt x="167" y="37"/>
                    <a:pt x="167" y="37"/>
                  </a:cubicBezTo>
                  <a:cubicBezTo>
                    <a:pt x="167" y="37"/>
                    <a:pt x="167" y="37"/>
                    <a:pt x="167" y="37"/>
                  </a:cubicBezTo>
                  <a:cubicBezTo>
                    <a:pt x="166" y="37"/>
                    <a:pt x="166" y="37"/>
                    <a:pt x="166" y="37"/>
                  </a:cubicBezTo>
                  <a:cubicBezTo>
                    <a:pt x="165" y="37"/>
                    <a:pt x="165" y="37"/>
                    <a:pt x="165" y="37"/>
                  </a:cubicBezTo>
                  <a:cubicBezTo>
                    <a:pt x="165" y="37"/>
                    <a:pt x="165" y="37"/>
                    <a:pt x="165" y="37"/>
                  </a:cubicBezTo>
                  <a:cubicBezTo>
                    <a:pt x="164" y="36"/>
                    <a:pt x="164" y="36"/>
                    <a:pt x="164" y="36"/>
                  </a:cubicBezTo>
                  <a:cubicBezTo>
                    <a:pt x="163" y="35"/>
                    <a:pt x="163" y="35"/>
                    <a:pt x="163" y="35"/>
                  </a:cubicBezTo>
                  <a:cubicBezTo>
                    <a:pt x="164" y="35"/>
                    <a:pt x="164" y="35"/>
                    <a:pt x="164" y="35"/>
                  </a:cubicBezTo>
                  <a:cubicBezTo>
                    <a:pt x="163" y="34"/>
                    <a:pt x="163" y="34"/>
                    <a:pt x="163" y="34"/>
                  </a:cubicBezTo>
                  <a:cubicBezTo>
                    <a:pt x="162" y="33"/>
                    <a:pt x="162" y="33"/>
                    <a:pt x="162" y="33"/>
                  </a:cubicBezTo>
                  <a:cubicBezTo>
                    <a:pt x="161" y="33"/>
                    <a:pt x="161" y="33"/>
                    <a:pt x="161" y="33"/>
                  </a:cubicBezTo>
                  <a:cubicBezTo>
                    <a:pt x="161" y="33"/>
                    <a:pt x="161" y="33"/>
                    <a:pt x="161" y="33"/>
                  </a:cubicBezTo>
                  <a:cubicBezTo>
                    <a:pt x="160" y="34"/>
                    <a:pt x="160" y="34"/>
                    <a:pt x="160" y="34"/>
                  </a:cubicBezTo>
                  <a:cubicBezTo>
                    <a:pt x="159" y="33"/>
                    <a:pt x="159" y="33"/>
                    <a:pt x="159" y="33"/>
                  </a:cubicBezTo>
                  <a:cubicBezTo>
                    <a:pt x="160" y="33"/>
                    <a:pt x="160" y="33"/>
                    <a:pt x="160" y="33"/>
                  </a:cubicBezTo>
                  <a:cubicBezTo>
                    <a:pt x="161" y="32"/>
                    <a:pt x="161" y="32"/>
                    <a:pt x="161" y="32"/>
                  </a:cubicBezTo>
                  <a:cubicBezTo>
                    <a:pt x="161" y="32"/>
                    <a:pt x="161" y="32"/>
                    <a:pt x="161" y="32"/>
                  </a:cubicBezTo>
                  <a:cubicBezTo>
                    <a:pt x="160" y="31"/>
                    <a:pt x="160" y="31"/>
                    <a:pt x="160" y="31"/>
                  </a:cubicBezTo>
                  <a:cubicBezTo>
                    <a:pt x="161" y="31"/>
                    <a:pt x="161" y="31"/>
                    <a:pt x="161" y="31"/>
                  </a:cubicBezTo>
                  <a:cubicBezTo>
                    <a:pt x="162" y="31"/>
                    <a:pt x="162" y="31"/>
                    <a:pt x="162" y="31"/>
                  </a:cubicBezTo>
                  <a:cubicBezTo>
                    <a:pt x="163" y="30"/>
                    <a:pt x="163" y="30"/>
                    <a:pt x="163" y="30"/>
                  </a:cubicBezTo>
                  <a:cubicBezTo>
                    <a:pt x="164" y="30"/>
                    <a:pt x="164" y="30"/>
                    <a:pt x="164" y="30"/>
                  </a:cubicBezTo>
                  <a:cubicBezTo>
                    <a:pt x="165" y="29"/>
                    <a:pt x="165" y="29"/>
                    <a:pt x="165" y="29"/>
                  </a:cubicBezTo>
                  <a:cubicBezTo>
                    <a:pt x="165" y="29"/>
                    <a:pt x="165" y="29"/>
                    <a:pt x="165" y="29"/>
                  </a:cubicBezTo>
                  <a:cubicBezTo>
                    <a:pt x="166" y="29"/>
                    <a:pt x="166" y="29"/>
                    <a:pt x="166" y="29"/>
                  </a:cubicBezTo>
                  <a:cubicBezTo>
                    <a:pt x="169" y="29"/>
                    <a:pt x="169" y="29"/>
                    <a:pt x="169" y="29"/>
                  </a:cubicBezTo>
                  <a:cubicBezTo>
                    <a:pt x="170" y="30"/>
                    <a:pt x="170" y="30"/>
                    <a:pt x="170" y="30"/>
                  </a:cubicBezTo>
                  <a:cubicBezTo>
                    <a:pt x="172" y="30"/>
                    <a:pt x="172" y="30"/>
                    <a:pt x="172" y="30"/>
                  </a:cubicBezTo>
                  <a:cubicBezTo>
                    <a:pt x="173" y="30"/>
                    <a:pt x="173" y="30"/>
                    <a:pt x="173" y="30"/>
                  </a:cubicBezTo>
                  <a:cubicBezTo>
                    <a:pt x="173" y="31"/>
                    <a:pt x="173" y="31"/>
                    <a:pt x="173" y="31"/>
                  </a:cubicBezTo>
                  <a:cubicBezTo>
                    <a:pt x="173" y="31"/>
                    <a:pt x="173" y="31"/>
                    <a:pt x="173" y="31"/>
                  </a:cubicBezTo>
                  <a:cubicBezTo>
                    <a:pt x="173" y="32"/>
                    <a:pt x="173" y="32"/>
                    <a:pt x="173" y="32"/>
                  </a:cubicBezTo>
                  <a:cubicBezTo>
                    <a:pt x="174" y="33"/>
                    <a:pt x="174" y="33"/>
                    <a:pt x="174" y="33"/>
                  </a:cubicBezTo>
                  <a:cubicBezTo>
                    <a:pt x="174" y="33"/>
                    <a:pt x="174" y="33"/>
                    <a:pt x="174" y="33"/>
                  </a:cubicBezTo>
                  <a:cubicBezTo>
                    <a:pt x="174" y="34"/>
                    <a:pt x="174" y="34"/>
                    <a:pt x="174" y="34"/>
                  </a:cubicBezTo>
                  <a:cubicBezTo>
                    <a:pt x="173" y="35"/>
                    <a:pt x="173" y="35"/>
                    <a:pt x="173" y="35"/>
                  </a:cubicBezTo>
                  <a:cubicBezTo>
                    <a:pt x="173" y="36"/>
                    <a:pt x="173" y="36"/>
                    <a:pt x="173" y="36"/>
                  </a:cubicBezTo>
                  <a:cubicBezTo>
                    <a:pt x="174" y="38"/>
                    <a:pt x="174" y="38"/>
                    <a:pt x="174" y="38"/>
                  </a:cubicBezTo>
                  <a:cubicBezTo>
                    <a:pt x="174" y="39"/>
                    <a:pt x="174" y="39"/>
                    <a:pt x="174" y="39"/>
                  </a:cubicBezTo>
                  <a:cubicBezTo>
                    <a:pt x="175" y="39"/>
                    <a:pt x="175" y="39"/>
                    <a:pt x="175" y="39"/>
                  </a:cubicBezTo>
                  <a:cubicBezTo>
                    <a:pt x="175" y="39"/>
                    <a:pt x="175" y="39"/>
                    <a:pt x="175" y="39"/>
                  </a:cubicBezTo>
                  <a:cubicBezTo>
                    <a:pt x="175" y="38"/>
                    <a:pt x="175" y="38"/>
                    <a:pt x="175" y="38"/>
                  </a:cubicBezTo>
                  <a:cubicBezTo>
                    <a:pt x="175" y="38"/>
                    <a:pt x="175" y="38"/>
                    <a:pt x="175" y="38"/>
                  </a:cubicBezTo>
                  <a:cubicBezTo>
                    <a:pt x="176" y="38"/>
                    <a:pt x="176" y="38"/>
                    <a:pt x="176" y="38"/>
                  </a:cubicBezTo>
                  <a:cubicBezTo>
                    <a:pt x="176" y="39"/>
                    <a:pt x="176" y="39"/>
                    <a:pt x="176" y="39"/>
                  </a:cubicBezTo>
                  <a:cubicBezTo>
                    <a:pt x="176" y="40"/>
                    <a:pt x="176" y="40"/>
                    <a:pt x="176" y="40"/>
                  </a:cubicBezTo>
                  <a:cubicBezTo>
                    <a:pt x="176" y="40"/>
                    <a:pt x="176" y="40"/>
                    <a:pt x="176" y="40"/>
                  </a:cubicBezTo>
                  <a:cubicBezTo>
                    <a:pt x="177" y="40"/>
                    <a:pt x="177" y="40"/>
                    <a:pt x="177" y="40"/>
                  </a:cubicBezTo>
                  <a:cubicBezTo>
                    <a:pt x="178" y="41"/>
                    <a:pt x="178" y="41"/>
                    <a:pt x="178" y="41"/>
                  </a:cubicBezTo>
                  <a:cubicBezTo>
                    <a:pt x="178" y="41"/>
                    <a:pt x="178" y="41"/>
                    <a:pt x="178" y="41"/>
                  </a:cubicBezTo>
                  <a:cubicBezTo>
                    <a:pt x="179" y="41"/>
                    <a:pt x="179" y="41"/>
                    <a:pt x="179" y="41"/>
                  </a:cubicBezTo>
                  <a:cubicBezTo>
                    <a:pt x="180" y="41"/>
                    <a:pt x="180" y="41"/>
                    <a:pt x="180" y="41"/>
                  </a:cubicBezTo>
                  <a:cubicBezTo>
                    <a:pt x="180" y="40"/>
                    <a:pt x="180" y="40"/>
                    <a:pt x="180" y="40"/>
                  </a:cubicBezTo>
                  <a:cubicBezTo>
                    <a:pt x="180" y="40"/>
                    <a:pt x="180" y="40"/>
                    <a:pt x="180" y="40"/>
                  </a:cubicBezTo>
                  <a:cubicBezTo>
                    <a:pt x="181" y="40"/>
                    <a:pt x="181" y="40"/>
                    <a:pt x="181" y="40"/>
                  </a:cubicBezTo>
                  <a:cubicBezTo>
                    <a:pt x="181" y="39"/>
                    <a:pt x="181" y="39"/>
                    <a:pt x="181" y="39"/>
                  </a:cubicBezTo>
                  <a:cubicBezTo>
                    <a:pt x="181" y="38"/>
                    <a:pt x="181" y="38"/>
                    <a:pt x="181" y="38"/>
                  </a:cubicBezTo>
                  <a:cubicBezTo>
                    <a:pt x="182" y="38"/>
                    <a:pt x="182" y="38"/>
                    <a:pt x="182" y="38"/>
                  </a:cubicBezTo>
                  <a:cubicBezTo>
                    <a:pt x="183" y="38"/>
                    <a:pt x="183" y="38"/>
                    <a:pt x="183" y="38"/>
                  </a:cubicBezTo>
                  <a:cubicBezTo>
                    <a:pt x="183" y="37"/>
                    <a:pt x="183" y="37"/>
                    <a:pt x="183" y="37"/>
                  </a:cubicBezTo>
                  <a:cubicBezTo>
                    <a:pt x="184" y="36"/>
                    <a:pt x="184" y="36"/>
                    <a:pt x="184" y="36"/>
                  </a:cubicBezTo>
                  <a:cubicBezTo>
                    <a:pt x="184" y="37"/>
                    <a:pt x="184" y="37"/>
                    <a:pt x="184" y="37"/>
                  </a:cubicBezTo>
                  <a:cubicBezTo>
                    <a:pt x="185" y="37"/>
                    <a:pt x="185" y="37"/>
                    <a:pt x="185" y="37"/>
                  </a:cubicBezTo>
                  <a:cubicBezTo>
                    <a:pt x="185" y="36"/>
                    <a:pt x="185" y="36"/>
                    <a:pt x="185" y="36"/>
                  </a:cubicBezTo>
                  <a:cubicBezTo>
                    <a:pt x="187" y="36"/>
                    <a:pt x="187" y="36"/>
                    <a:pt x="187" y="36"/>
                  </a:cubicBezTo>
                  <a:cubicBezTo>
                    <a:pt x="187" y="36"/>
                    <a:pt x="187" y="36"/>
                    <a:pt x="187" y="36"/>
                  </a:cubicBezTo>
                  <a:cubicBezTo>
                    <a:pt x="186" y="35"/>
                    <a:pt x="186" y="35"/>
                    <a:pt x="186" y="35"/>
                  </a:cubicBezTo>
                  <a:cubicBezTo>
                    <a:pt x="187" y="34"/>
                    <a:pt x="187" y="34"/>
                    <a:pt x="187" y="34"/>
                  </a:cubicBezTo>
                  <a:cubicBezTo>
                    <a:pt x="189" y="33"/>
                    <a:pt x="189" y="33"/>
                    <a:pt x="189" y="33"/>
                  </a:cubicBezTo>
                  <a:cubicBezTo>
                    <a:pt x="190" y="33"/>
                    <a:pt x="190" y="33"/>
                    <a:pt x="190" y="33"/>
                  </a:cubicBezTo>
                  <a:cubicBezTo>
                    <a:pt x="191" y="34"/>
                    <a:pt x="191" y="34"/>
                    <a:pt x="191" y="34"/>
                  </a:cubicBezTo>
                  <a:cubicBezTo>
                    <a:pt x="192" y="34"/>
                    <a:pt x="192" y="34"/>
                    <a:pt x="192" y="34"/>
                  </a:cubicBezTo>
                  <a:cubicBezTo>
                    <a:pt x="193" y="35"/>
                    <a:pt x="193" y="35"/>
                    <a:pt x="193" y="35"/>
                  </a:cubicBezTo>
                  <a:cubicBezTo>
                    <a:pt x="194" y="35"/>
                    <a:pt x="194" y="35"/>
                    <a:pt x="194" y="35"/>
                  </a:cubicBezTo>
                  <a:cubicBezTo>
                    <a:pt x="195" y="36"/>
                    <a:pt x="195" y="36"/>
                    <a:pt x="195" y="36"/>
                  </a:cubicBezTo>
                  <a:cubicBezTo>
                    <a:pt x="196" y="36"/>
                    <a:pt x="196" y="36"/>
                    <a:pt x="196" y="36"/>
                  </a:cubicBezTo>
                  <a:cubicBezTo>
                    <a:pt x="199" y="37"/>
                    <a:pt x="199" y="37"/>
                    <a:pt x="199" y="37"/>
                  </a:cubicBezTo>
                  <a:cubicBezTo>
                    <a:pt x="200" y="37"/>
                    <a:pt x="200" y="37"/>
                    <a:pt x="200" y="37"/>
                  </a:cubicBezTo>
                  <a:cubicBezTo>
                    <a:pt x="200" y="37"/>
                    <a:pt x="200" y="37"/>
                    <a:pt x="200" y="37"/>
                  </a:cubicBezTo>
                  <a:cubicBezTo>
                    <a:pt x="201" y="37"/>
                    <a:pt x="201" y="37"/>
                    <a:pt x="201" y="37"/>
                  </a:cubicBezTo>
                  <a:cubicBezTo>
                    <a:pt x="202" y="37"/>
                    <a:pt x="202" y="37"/>
                    <a:pt x="202" y="37"/>
                  </a:cubicBezTo>
                  <a:cubicBezTo>
                    <a:pt x="203" y="37"/>
                    <a:pt x="203" y="37"/>
                    <a:pt x="203" y="37"/>
                  </a:cubicBezTo>
                  <a:cubicBezTo>
                    <a:pt x="203" y="38"/>
                    <a:pt x="203" y="38"/>
                    <a:pt x="203" y="38"/>
                  </a:cubicBezTo>
                  <a:cubicBezTo>
                    <a:pt x="203" y="38"/>
                    <a:pt x="203" y="38"/>
                    <a:pt x="203" y="38"/>
                  </a:cubicBezTo>
                  <a:cubicBezTo>
                    <a:pt x="203" y="38"/>
                    <a:pt x="203" y="38"/>
                    <a:pt x="203" y="38"/>
                  </a:cubicBezTo>
                  <a:cubicBezTo>
                    <a:pt x="204" y="38"/>
                    <a:pt x="204" y="38"/>
                    <a:pt x="204" y="38"/>
                  </a:cubicBezTo>
                  <a:cubicBezTo>
                    <a:pt x="204" y="38"/>
                    <a:pt x="204" y="38"/>
                    <a:pt x="204" y="38"/>
                  </a:cubicBezTo>
                  <a:close/>
                  <a:moveTo>
                    <a:pt x="151" y="27"/>
                  </a:moveTo>
                  <a:cubicBezTo>
                    <a:pt x="153" y="28"/>
                    <a:pt x="153" y="28"/>
                    <a:pt x="153" y="28"/>
                  </a:cubicBezTo>
                  <a:cubicBezTo>
                    <a:pt x="153" y="28"/>
                    <a:pt x="153" y="28"/>
                    <a:pt x="153" y="28"/>
                  </a:cubicBezTo>
                  <a:cubicBezTo>
                    <a:pt x="152" y="28"/>
                    <a:pt x="152" y="28"/>
                    <a:pt x="152" y="28"/>
                  </a:cubicBezTo>
                  <a:cubicBezTo>
                    <a:pt x="151" y="27"/>
                    <a:pt x="151" y="27"/>
                    <a:pt x="151" y="27"/>
                  </a:cubicBezTo>
                  <a:close/>
                  <a:moveTo>
                    <a:pt x="160" y="29"/>
                  </a:moveTo>
                  <a:cubicBezTo>
                    <a:pt x="161" y="29"/>
                    <a:pt x="161" y="29"/>
                    <a:pt x="161" y="29"/>
                  </a:cubicBezTo>
                  <a:cubicBezTo>
                    <a:pt x="161" y="29"/>
                    <a:pt x="161" y="29"/>
                    <a:pt x="161" y="29"/>
                  </a:cubicBezTo>
                  <a:cubicBezTo>
                    <a:pt x="161" y="28"/>
                    <a:pt x="161" y="28"/>
                    <a:pt x="161" y="28"/>
                  </a:cubicBezTo>
                  <a:cubicBezTo>
                    <a:pt x="160" y="28"/>
                    <a:pt x="160" y="28"/>
                    <a:pt x="160" y="28"/>
                  </a:cubicBezTo>
                  <a:cubicBezTo>
                    <a:pt x="159" y="28"/>
                    <a:pt x="159" y="28"/>
                    <a:pt x="159" y="28"/>
                  </a:cubicBezTo>
                  <a:cubicBezTo>
                    <a:pt x="158" y="28"/>
                    <a:pt x="158" y="28"/>
                    <a:pt x="158" y="28"/>
                  </a:cubicBezTo>
                  <a:cubicBezTo>
                    <a:pt x="157" y="28"/>
                    <a:pt x="157" y="28"/>
                    <a:pt x="157" y="28"/>
                  </a:cubicBezTo>
                  <a:cubicBezTo>
                    <a:pt x="157" y="28"/>
                    <a:pt x="157" y="28"/>
                    <a:pt x="157" y="28"/>
                  </a:cubicBezTo>
                  <a:cubicBezTo>
                    <a:pt x="157" y="28"/>
                    <a:pt x="157" y="28"/>
                    <a:pt x="157" y="28"/>
                  </a:cubicBezTo>
                  <a:cubicBezTo>
                    <a:pt x="156" y="29"/>
                    <a:pt x="156" y="29"/>
                    <a:pt x="156" y="29"/>
                  </a:cubicBezTo>
                  <a:cubicBezTo>
                    <a:pt x="158" y="29"/>
                    <a:pt x="158" y="29"/>
                    <a:pt x="158" y="29"/>
                  </a:cubicBezTo>
                  <a:cubicBezTo>
                    <a:pt x="158" y="29"/>
                    <a:pt x="158" y="29"/>
                    <a:pt x="158" y="29"/>
                  </a:cubicBezTo>
                  <a:cubicBezTo>
                    <a:pt x="159" y="29"/>
                    <a:pt x="159" y="29"/>
                    <a:pt x="159" y="29"/>
                  </a:cubicBezTo>
                  <a:cubicBezTo>
                    <a:pt x="159" y="29"/>
                    <a:pt x="159" y="29"/>
                    <a:pt x="159" y="29"/>
                  </a:cubicBezTo>
                  <a:cubicBezTo>
                    <a:pt x="158" y="28"/>
                    <a:pt x="158" y="28"/>
                    <a:pt x="158" y="28"/>
                  </a:cubicBezTo>
                  <a:cubicBezTo>
                    <a:pt x="158" y="28"/>
                    <a:pt x="158" y="28"/>
                    <a:pt x="158" y="28"/>
                  </a:cubicBezTo>
                  <a:cubicBezTo>
                    <a:pt x="159" y="28"/>
                    <a:pt x="159" y="28"/>
                    <a:pt x="159" y="28"/>
                  </a:cubicBezTo>
                  <a:cubicBezTo>
                    <a:pt x="160" y="29"/>
                    <a:pt x="160" y="29"/>
                    <a:pt x="160" y="29"/>
                  </a:cubicBezTo>
                  <a:close/>
                  <a:moveTo>
                    <a:pt x="159" y="31"/>
                  </a:moveTo>
                  <a:cubicBezTo>
                    <a:pt x="158" y="31"/>
                    <a:pt x="158" y="31"/>
                    <a:pt x="158" y="31"/>
                  </a:cubicBezTo>
                  <a:cubicBezTo>
                    <a:pt x="157" y="31"/>
                    <a:pt x="157" y="31"/>
                    <a:pt x="157" y="31"/>
                  </a:cubicBezTo>
                  <a:cubicBezTo>
                    <a:pt x="157" y="31"/>
                    <a:pt x="157" y="31"/>
                    <a:pt x="157" y="31"/>
                  </a:cubicBezTo>
                  <a:cubicBezTo>
                    <a:pt x="159" y="31"/>
                    <a:pt x="159" y="31"/>
                    <a:pt x="159" y="31"/>
                  </a:cubicBezTo>
                  <a:close/>
                  <a:moveTo>
                    <a:pt x="159" y="31"/>
                  </a:moveTo>
                  <a:cubicBezTo>
                    <a:pt x="159" y="31"/>
                    <a:pt x="159" y="31"/>
                    <a:pt x="159" y="31"/>
                  </a:cubicBezTo>
                  <a:cubicBezTo>
                    <a:pt x="158" y="31"/>
                    <a:pt x="158" y="31"/>
                    <a:pt x="158" y="31"/>
                  </a:cubicBezTo>
                  <a:cubicBezTo>
                    <a:pt x="159" y="31"/>
                    <a:pt x="159" y="31"/>
                    <a:pt x="159" y="31"/>
                  </a:cubicBezTo>
                  <a:close/>
                  <a:moveTo>
                    <a:pt x="159" y="31"/>
                  </a:moveTo>
                  <a:cubicBezTo>
                    <a:pt x="158" y="32"/>
                    <a:pt x="158" y="32"/>
                    <a:pt x="158" y="32"/>
                  </a:cubicBezTo>
                  <a:cubicBezTo>
                    <a:pt x="158" y="33"/>
                    <a:pt x="158" y="33"/>
                    <a:pt x="158" y="33"/>
                  </a:cubicBezTo>
                  <a:cubicBezTo>
                    <a:pt x="159" y="33"/>
                    <a:pt x="159" y="33"/>
                    <a:pt x="159" y="33"/>
                  </a:cubicBezTo>
                  <a:cubicBezTo>
                    <a:pt x="159" y="33"/>
                    <a:pt x="159" y="33"/>
                    <a:pt x="159" y="33"/>
                  </a:cubicBezTo>
                  <a:cubicBezTo>
                    <a:pt x="160" y="31"/>
                    <a:pt x="160" y="31"/>
                    <a:pt x="160" y="31"/>
                  </a:cubicBezTo>
                  <a:cubicBezTo>
                    <a:pt x="159" y="31"/>
                    <a:pt x="159" y="31"/>
                    <a:pt x="159" y="31"/>
                  </a:cubicBezTo>
                  <a:close/>
                  <a:moveTo>
                    <a:pt x="134" y="12"/>
                  </a:moveTo>
                  <a:cubicBezTo>
                    <a:pt x="135" y="12"/>
                    <a:pt x="135" y="12"/>
                    <a:pt x="135" y="12"/>
                  </a:cubicBezTo>
                  <a:cubicBezTo>
                    <a:pt x="135" y="13"/>
                    <a:pt x="135" y="13"/>
                    <a:pt x="135" y="13"/>
                  </a:cubicBezTo>
                  <a:cubicBezTo>
                    <a:pt x="135" y="14"/>
                    <a:pt x="135" y="14"/>
                    <a:pt x="135" y="14"/>
                  </a:cubicBezTo>
                  <a:cubicBezTo>
                    <a:pt x="134" y="13"/>
                    <a:pt x="134" y="13"/>
                    <a:pt x="134" y="13"/>
                  </a:cubicBezTo>
                  <a:cubicBezTo>
                    <a:pt x="134" y="12"/>
                    <a:pt x="134" y="12"/>
                    <a:pt x="134" y="12"/>
                  </a:cubicBezTo>
                  <a:cubicBezTo>
                    <a:pt x="134" y="12"/>
                    <a:pt x="134" y="12"/>
                    <a:pt x="134" y="12"/>
                  </a:cubicBezTo>
                  <a:close/>
                  <a:moveTo>
                    <a:pt x="140" y="9"/>
                  </a:moveTo>
                  <a:cubicBezTo>
                    <a:pt x="140" y="10"/>
                    <a:pt x="140" y="10"/>
                    <a:pt x="140" y="10"/>
                  </a:cubicBezTo>
                  <a:cubicBezTo>
                    <a:pt x="140" y="10"/>
                    <a:pt x="140" y="10"/>
                    <a:pt x="140" y="10"/>
                  </a:cubicBezTo>
                  <a:cubicBezTo>
                    <a:pt x="141" y="10"/>
                    <a:pt x="141" y="10"/>
                    <a:pt x="141" y="10"/>
                  </a:cubicBezTo>
                  <a:cubicBezTo>
                    <a:pt x="141" y="10"/>
                    <a:pt x="141" y="10"/>
                    <a:pt x="141" y="10"/>
                  </a:cubicBezTo>
                  <a:cubicBezTo>
                    <a:pt x="141" y="9"/>
                    <a:pt x="141" y="9"/>
                    <a:pt x="141" y="9"/>
                  </a:cubicBezTo>
                  <a:cubicBezTo>
                    <a:pt x="140" y="8"/>
                    <a:pt x="140" y="8"/>
                    <a:pt x="140" y="8"/>
                  </a:cubicBezTo>
                  <a:cubicBezTo>
                    <a:pt x="140" y="9"/>
                    <a:pt x="140" y="9"/>
                    <a:pt x="140" y="9"/>
                  </a:cubicBezTo>
                  <a:close/>
                  <a:moveTo>
                    <a:pt x="140" y="11"/>
                  </a:moveTo>
                  <a:cubicBezTo>
                    <a:pt x="140" y="11"/>
                    <a:pt x="140" y="11"/>
                    <a:pt x="140" y="11"/>
                  </a:cubicBezTo>
                  <a:cubicBezTo>
                    <a:pt x="140" y="11"/>
                    <a:pt x="140" y="11"/>
                    <a:pt x="140" y="11"/>
                  </a:cubicBezTo>
                  <a:cubicBezTo>
                    <a:pt x="140" y="11"/>
                    <a:pt x="140" y="11"/>
                    <a:pt x="140" y="11"/>
                  </a:cubicBezTo>
                  <a:cubicBezTo>
                    <a:pt x="140" y="11"/>
                    <a:pt x="140" y="11"/>
                    <a:pt x="140" y="11"/>
                  </a:cubicBezTo>
                  <a:close/>
                  <a:moveTo>
                    <a:pt x="147" y="18"/>
                  </a:moveTo>
                  <a:cubicBezTo>
                    <a:pt x="147" y="19"/>
                    <a:pt x="147" y="19"/>
                    <a:pt x="147" y="19"/>
                  </a:cubicBezTo>
                  <a:cubicBezTo>
                    <a:pt x="148" y="19"/>
                    <a:pt x="148" y="19"/>
                    <a:pt x="148" y="19"/>
                  </a:cubicBezTo>
                  <a:cubicBezTo>
                    <a:pt x="148" y="19"/>
                    <a:pt x="148" y="19"/>
                    <a:pt x="148" y="19"/>
                  </a:cubicBezTo>
                  <a:cubicBezTo>
                    <a:pt x="149" y="18"/>
                    <a:pt x="149" y="18"/>
                    <a:pt x="149" y="18"/>
                  </a:cubicBezTo>
                  <a:cubicBezTo>
                    <a:pt x="149" y="18"/>
                    <a:pt x="149" y="18"/>
                    <a:pt x="149" y="18"/>
                  </a:cubicBezTo>
                  <a:cubicBezTo>
                    <a:pt x="148" y="17"/>
                    <a:pt x="148" y="17"/>
                    <a:pt x="148" y="17"/>
                  </a:cubicBezTo>
                  <a:cubicBezTo>
                    <a:pt x="147" y="18"/>
                    <a:pt x="147" y="18"/>
                    <a:pt x="147" y="18"/>
                  </a:cubicBezTo>
                  <a:cubicBezTo>
                    <a:pt x="147" y="18"/>
                    <a:pt x="147" y="18"/>
                    <a:pt x="147" y="18"/>
                  </a:cubicBezTo>
                  <a:close/>
                  <a:moveTo>
                    <a:pt x="146" y="29"/>
                  </a:moveTo>
                  <a:cubicBezTo>
                    <a:pt x="146" y="30"/>
                    <a:pt x="146" y="30"/>
                    <a:pt x="146" y="30"/>
                  </a:cubicBezTo>
                  <a:cubicBezTo>
                    <a:pt x="147" y="31"/>
                    <a:pt x="147" y="31"/>
                    <a:pt x="147" y="31"/>
                  </a:cubicBezTo>
                  <a:cubicBezTo>
                    <a:pt x="148" y="31"/>
                    <a:pt x="148" y="31"/>
                    <a:pt x="148" y="31"/>
                  </a:cubicBezTo>
                  <a:cubicBezTo>
                    <a:pt x="147" y="31"/>
                    <a:pt x="147" y="31"/>
                    <a:pt x="147" y="31"/>
                  </a:cubicBezTo>
                  <a:cubicBezTo>
                    <a:pt x="147" y="32"/>
                    <a:pt x="147" y="32"/>
                    <a:pt x="147" y="32"/>
                  </a:cubicBezTo>
                  <a:cubicBezTo>
                    <a:pt x="147" y="31"/>
                    <a:pt x="147" y="31"/>
                    <a:pt x="147" y="31"/>
                  </a:cubicBezTo>
                  <a:cubicBezTo>
                    <a:pt x="146" y="31"/>
                    <a:pt x="146" y="31"/>
                    <a:pt x="146" y="31"/>
                  </a:cubicBezTo>
                  <a:cubicBezTo>
                    <a:pt x="146" y="30"/>
                    <a:pt x="146" y="30"/>
                    <a:pt x="146" y="30"/>
                  </a:cubicBezTo>
                  <a:cubicBezTo>
                    <a:pt x="145" y="29"/>
                    <a:pt x="145" y="29"/>
                    <a:pt x="145" y="29"/>
                  </a:cubicBezTo>
                  <a:cubicBezTo>
                    <a:pt x="144" y="28"/>
                    <a:pt x="144" y="28"/>
                    <a:pt x="144" y="28"/>
                  </a:cubicBezTo>
                  <a:cubicBezTo>
                    <a:pt x="145" y="27"/>
                    <a:pt x="145" y="27"/>
                    <a:pt x="145" y="27"/>
                  </a:cubicBezTo>
                  <a:cubicBezTo>
                    <a:pt x="144" y="27"/>
                    <a:pt x="144" y="27"/>
                    <a:pt x="144" y="27"/>
                  </a:cubicBezTo>
                  <a:cubicBezTo>
                    <a:pt x="144" y="26"/>
                    <a:pt x="144" y="26"/>
                    <a:pt x="144" y="26"/>
                  </a:cubicBezTo>
                  <a:cubicBezTo>
                    <a:pt x="144" y="26"/>
                    <a:pt x="144" y="26"/>
                    <a:pt x="144" y="26"/>
                  </a:cubicBezTo>
                  <a:cubicBezTo>
                    <a:pt x="144" y="25"/>
                    <a:pt x="144" y="25"/>
                    <a:pt x="144" y="25"/>
                  </a:cubicBezTo>
                  <a:cubicBezTo>
                    <a:pt x="144" y="24"/>
                    <a:pt x="144" y="24"/>
                    <a:pt x="144" y="24"/>
                  </a:cubicBezTo>
                  <a:cubicBezTo>
                    <a:pt x="144" y="24"/>
                    <a:pt x="144" y="24"/>
                    <a:pt x="144" y="24"/>
                  </a:cubicBezTo>
                  <a:cubicBezTo>
                    <a:pt x="143" y="23"/>
                    <a:pt x="143" y="23"/>
                    <a:pt x="143" y="23"/>
                  </a:cubicBezTo>
                  <a:cubicBezTo>
                    <a:pt x="143" y="22"/>
                    <a:pt x="143" y="22"/>
                    <a:pt x="143" y="22"/>
                  </a:cubicBezTo>
                  <a:cubicBezTo>
                    <a:pt x="144" y="22"/>
                    <a:pt x="144" y="22"/>
                    <a:pt x="144" y="22"/>
                  </a:cubicBezTo>
                  <a:cubicBezTo>
                    <a:pt x="144" y="21"/>
                    <a:pt x="144" y="21"/>
                    <a:pt x="144" y="21"/>
                  </a:cubicBezTo>
                  <a:cubicBezTo>
                    <a:pt x="144" y="20"/>
                    <a:pt x="144" y="20"/>
                    <a:pt x="144" y="20"/>
                  </a:cubicBezTo>
                  <a:cubicBezTo>
                    <a:pt x="146" y="18"/>
                    <a:pt x="146" y="18"/>
                    <a:pt x="146" y="18"/>
                  </a:cubicBezTo>
                  <a:cubicBezTo>
                    <a:pt x="146" y="18"/>
                    <a:pt x="146" y="18"/>
                    <a:pt x="146" y="18"/>
                  </a:cubicBezTo>
                  <a:cubicBezTo>
                    <a:pt x="146" y="19"/>
                    <a:pt x="146" y="19"/>
                    <a:pt x="146" y="19"/>
                  </a:cubicBezTo>
                  <a:cubicBezTo>
                    <a:pt x="145" y="20"/>
                    <a:pt x="145" y="20"/>
                    <a:pt x="145" y="20"/>
                  </a:cubicBezTo>
                  <a:cubicBezTo>
                    <a:pt x="145" y="20"/>
                    <a:pt x="145" y="20"/>
                    <a:pt x="145" y="20"/>
                  </a:cubicBezTo>
                  <a:cubicBezTo>
                    <a:pt x="146" y="20"/>
                    <a:pt x="146" y="20"/>
                    <a:pt x="146" y="20"/>
                  </a:cubicBezTo>
                  <a:cubicBezTo>
                    <a:pt x="146" y="21"/>
                    <a:pt x="146" y="21"/>
                    <a:pt x="146" y="21"/>
                  </a:cubicBezTo>
                  <a:cubicBezTo>
                    <a:pt x="146" y="22"/>
                    <a:pt x="146" y="22"/>
                    <a:pt x="146" y="22"/>
                  </a:cubicBezTo>
                  <a:cubicBezTo>
                    <a:pt x="145" y="23"/>
                    <a:pt x="145" y="23"/>
                    <a:pt x="145" y="23"/>
                  </a:cubicBezTo>
                  <a:cubicBezTo>
                    <a:pt x="144" y="23"/>
                    <a:pt x="144" y="23"/>
                    <a:pt x="144" y="23"/>
                  </a:cubicBezTo>
                  <a:cubicBezTo>
                    <a:pt x="145" y="24"/>
                    <a:pt x="145" y="24"/>
                    <a:pt x="145" y="24"/>
                  </a:cubicBezTo>
                  <a:cubicBezTo>
                    <a:pt x="145" y="24"/>
                    <a:pt x="145" y="24"/>
                    <a:pt x="145" y="24"/>
                  </a:cubicBezTo>
                  <a:cubicBezTo>
                    <a:pt x="146" y="23"/>
                    <a:pt x="146" y="23"/>
                    <a:pt x="146" y="23"/>
                  </a:cubicBezTo>
                  <a:cubicBezTo>
                    <a:pt x="146" y="23"/>
                    <a:pt x="146" y="23"/>
                    <a:pt x="146" y="23"/>
                  </a:cubicBezTo>
                  <a:cubicBezTo>
                    <a:pt x="147" y="22"/>
                    <a:pt x="147" y="22"/>
                    <a:pt x="147" y="22"/>
                  </a:cubicBezTo>
                  <a:cubicBezTo>
                    <a:pt x="146" y="22"/>
                    <a:pt x="146" y="22"/>
                    <a:pt x="146" y="22"/>
                  </a:cubicBezTo>
                  <a:cubicBezTo>
                    <a:pt x="146" y="22"/>
                    <a:pt x="146" y="22"/>
                    <a:pt x="146" y="22"/>
                  </a:cubicBezTo>
                  <a:cubicBezTo>
                    <a:pt x="148" y="21"/>
                    <a:pt x="148" y="21"/>
                    <a:pt x="148" y="21"/>
                  </a:cubicBezTo>
                  <a:cubicBezTo>
                    <a:pt x="149" y="21"/>
                    <a:pt x="149" y="21"/>
                    <a:pt x="149" y="21"/>
                  </a:cubicBezTo>
                  <a:cubicBezTo>
                    <a:pt x="150" y="21"/>
                    <a:pt x="150" y="21"/>
                    <a:pt x="150" y="21"/>
                  </a:cubicBezTo>
                  <a:cubicBezTo>
                    <a:pt x="150" y="22"/>
                    <a:pt x="150" y="22"/>
                    <a:pt x="150" y="22"/>
                  </a:cubicBezTo>
                  <a:cubicBezTo>
                    <a:pt x="149" y="23"/>
                    <a:pt x="149" y="23"/>
                    <a:pt x="149" y="23"/>
                  </a:cubicBezTo>
                  <a:cubicBezTo>
                    <a:pt x="147" y="24"/>
                    <a:pt x="147" y="24"/>
                    <a:pt x="147" y="24"/>
                  </a:cubicBezTo>
                  <a:cubicBezTo>
                    <a:pt x="147" y="24"/>
                    <a:pt x="147" y="24"/>
                    <a:pt x="147" y="24"/>
                  </a:cubicBezTo>
                  <a:cubicBezTo>
                    <a:pt x="147" y="25"/>
                    <a:pt x="147" y="25"/>
                    <a:pt x="147" y="25"/>
                  </a:cubicBezTo>
                  <a:cubicBezTo>
                    <a:pt x="148" y="25"/>
                    <a:pt x="148" y="25"/>
                    <a:pt x="148" y="25"/>
                  </a:cubicBezTo>
                  <a:cubicBezTo>
                    <a:pt x="149" y="26"/>
                    <a:pt x="149" y="26"/>
                    <a:pt x="149" y="26"/>
                  </a:cubicBezTo>
                  <a:cubicBezTo>
                    <a:pt x="149" y="26"/>
                    <a:pt x="149" y="26"/>
                    <a:pt x="149" y="26"/>
                  </a:cubicBezTo>
                  <a:cubicBezTo>
                    <a:pt x="150" y="26"/>
                    <a:pt x="150" y="26"/>
                    <a:pt x="150" y="26"/>
                  </a:cubicBezTo>
                  <a:cubicBezTo>
                    <a:pt x="149" y="27"/>
                    <a:pt x="149" y="27"/>
                    <a:pt x="149" y="27"/>
                  </a:cubicBezTo>
                  <a:cubicBezTo>
                    <a:pt x="148" y="26"/>
                    <a:pt x="148" y="26"/>
                    <a:pt x="148" y="26"/>
                  </a:cubicBezTo>
                  <a:cubicBezTo>
                    <a:pt x="147" y="26"/>
                    <a:pt x="147" y="26"/>
                    <a:pt x="147" y="26"/>
                  </a:cubicBezTo>
                  <a:cubicBezTo>
                    <a:pt x="146" y="26"/>
                    <a:pt x="146" y="26"/>
                    <a:pt x="146" y="26"/>
                  </a:cubicBezTo>
                  <a:cubicBezTo>
                    <a:pt x="145" y="26"/>
                    <a:pt x="145" y="26"/>
                    <a:pt x="145" y="26"/>
                  </a:cubicBezTo>
                  <a:cubicBezTo>
                    <a:pt x="145" y="27"/>
                    <a:pt x="145" y="27"/>
                    <a:pt x="145" y="27"/>
                  </a:cubicBezTo>
                  <a:cubicBezTo>
                    <a:pt x="146" y="29"/>
                    <a:pt x="146" y="29"/>
                    <a:pt x="146" y="29"/>
                  </a:cubicBezTo>
                  <a:close/>
                  <a:moveTo>
                    <a:pt x="142" y="31"/>
                  </a:moveTo>
                  <a:cubicBezTo>
                    <a:pt x="143" y="31"/>
                    <a:pt x="143" y="31"/>
                    <a:pt x="143" y="31"/>
                  </a:cubicBezTo>
                  <a:cubicBezTo>
                    <a:pt x="142" y="31"/>
                    <a:pt x="142" y="31"/>
                    <a:pt x="142" y="31"/>
                  </a:cubicBezTo>
                  <a:cubicBezTo>
                    <a:pt x="142" y="30"/>
                    <a:pt x="142" y="30"/>
                    <a:pt x="142" y="30"/>
                  </a:cubicBezTo>
                  <a:cubicBezTo>
                    <a:pt x="142" y="31"/>
                    <a:pt x="142" y="31"/>
                    <a:pt x="142" y="31"/>
                  </a:cubicBezTo>
                  <a:close/>
                  <a:moveTo>
                    <a:pt x="142" y="29"/>
                  </a:moveTo>
                  <a:cubicBezTo>
                    <a:pt x="142" y="29"/>
                    <a:pt x="142" y="29"/>
                    <a:pt x="142" y="29"/>
                  </a:cubicBezTo>
                  <a:cubicBezTo>
                    <a:pt x="142" y="30"/>
                    <a:pt x="142" y="30"/>
                    <a:pt x="142" y="30"/>
                  </a:cubicBezTo>
                  <a:cubicBezTo>
                    <a:pt x="142" y="30"/>
                    <a:pt x="142" y="30"/>
                    <a:pt x="142" y="30"/>
                  </a:cubicBezTo>
                  <a:cubicBezTo>
                    <a:pt x="142" y="29"/>
                    <a:pt x="142" y="29"/>
                    <a:pt x="142" y="29"/>
                  </a:cubicBezTo>
                  <a:cubicBezTo>
                    <a:pt x="142" y="29"/>
                    <a:pt x="142" y="29"/>
                    <a:pt x="142" y="29"/>
                  </a:cubicBezTo>
                  <a:close/>
                  <a:moveTo>
                    <a:pt x="143" y="29"/>
                  </a:moveTo>
                  <a:cubicBezTo>
                    <a:pt x="143" y="30"/>
                    <a:pt x="143" y="30"/>
                    <a:pt x="143" y="30"/>
                  </a:cubicBezTo>
                  <a:cubicBezTo>
                    <a:pt x="143" y="30"/>
                    <a:pt x="143" y="30"/>
                    <a:pt x="143" y="30"/>
                  </a:cubicBezTo>
                  <a:cubicBezTo>
                    <a:pt x="143" y="31"/>
                    <a:pt x="143" y="31"/>
                    <a:pt x="143" y="31"/>
                  </a:cubicBezTo>
                  <a:cubicBezTo>
                    <a:pt x="144" y="31"/>
                    <a:pt x="144" y="31"/>
                    <a:pt x="144" y="31"/>
                  </a:cubicBezTo>
                  <a:cubicBezTo>
                    <a:pt x="145" y="31"/>
                    <a:pt x="145" y="31"/>
                    <a:pt x="145" y="31"/>
                  </a:cubicBezTo>
                  <a:cubicBezTo>
                    <a:pt x="145" y="31"/>
                    <a:pt x="145" y="31"/>
                    <a:pt x="145" y="31"/>
                  </a:cubicBezTo>
                  <a:cubicBezTo>
                    <a:pt x="145" y="30"/>
                    <a:pt x="145" y="30"/>
                    <a:pt x="145" y="30"/>
                  </a:cubicBezTo>
                  <a:cubicBezTo>
                    <a:pt x="144" y="30"/>
                    <a:pt x="144" y="30"/>
                    <a:pt x="144" y="30"/>
                  </a:cubicBezTo>
                  <a:cubicBezTo>
                    <a:pt x="144" y="30"/>
                    <a:pt x="144" y="30"/>
                    <a:pt x="144" y="30"/>
                  </a:cubicBezTo>
                  <a:cubicBezTo>
                    <a:pt x="144" y="29"/>
                    <a:pt x="144" y="29"/>
                    <a:pt x="144" y="29"/>
                  </a:cubicBezTo>
                  <a:cubicBezTo>
                    <a:pt x="143" y="29"/>
                    <a:pt x="143" y="29"/>
                    <a:pt x="143" y="29"/>
                  </a:cubicBezTo>
                  <a:close/>
                  <a:moveTo>
                    <a:pt x="143" y="34"/>
                  </a:moveTo>
                  <a:cubicBezTo>
                    <a:pt x="144" y="33"/>
                    <a:pt x="144" y="33"/>
                    <a:pt x="144" y="33"/>
                  </a:cubicBezTo>
                  <a:cubicBezTo>
                    <a:pt x="145" y="33"/>
                    <a:pt x="145" y="33"/>
                    <a:pt x="145" y="33"/>
                  </a:cubicBezTo>
                  <a:cubicBezTo>
                    <a:pt x="146" y="34"/>
                    <a:pt x="146" y="34"/>
                    <a:pt x="146" y="34"/>
                  </a:cubicBezTo>
                  <a:cubicBezTo>
                    <a:pt x="146" y="35"/>
                    <a:pt x="146" y="35"/>
                    <a:pt x="146" y="35"/>
                  </a:cubicBezTo>
                  <a:cubicBezTo>
                    <a:pt x="146" y="35"/>
                    <a:pt x="146" y="35"/>
                    <a:pt x="146" y="35"/>
                  </a:cubicBezTo>
                  <a:cubicBezTo>
                    <a:pt x="145" y="35"/>
                    <a:pt x="145" y="35"/>
                    <a:pt x="145" y="35"/>
                  </a:cubicBezTo>
                  <a:cubicBezTo>
                    <a:pt x="144" y="35"/>
                    <a:pt x="144" y="35"/>
                    <a:pt x="144" y="35"/>
                  </a:cubicBezTo>
                  <a:cubicBezTo>
                    <a:pt x="143" y="35"/>
                    <a:pt x="143" y="35"/>
                    <a:pt x="143" y="35"/>
                  </a:cubicBezTo>
                  <a:cubicBezTo>
                    <a:pt x="143" y="34"/>
                    <a:pt x="143" y="34"/>
                    <a:pt x="143" y="34"/>
                  </a:cubicBezTo>
                  <a:close/>
                  <a:moveTo>
                    <a:pt x="156" y="34"/>
                  </a:moveTo>
                  <a:cubicBezTo>
                    <a:pt x="154" y="35"/>
                    <a:pt x="154" y="35"/>
                    <a:pt x="154" y="35"/>
                  </a:cubicBezTo>
                  <a:cubicBezTo>
                    <a:pt x="154" y="35"/>
                    <a:pt x="154" y="35"/>
                    <a:pt x="154" y="35"/>
                  </a:cubicBezTo>
                  <a:cubicBezTo>
                    <a:pt x="154" y="35"/>
                    <a:pt x="154" y="35"/>
                    <a:pt x="154" y="35"/>
                  </a:cubicBezTo>
                  <a:cubicBezTo>
                    <a:pt x="155" y="36"/>
                    <a:pt x="155" y="36"/>
                    <a:pt x="155" y="36"/>
                  </a:cubicBezTo>
                  <a:cubicBezTo>
                    <a:pt x="157" y="36"/>
                    <a:pt x="157" y="36"/>
                    <a:pt x="157" y="36"/>
                  </a:cubicBezTo>
                  <a:cubicBezTo>
                    <a:pt x="156" y="35"/>
                    <a:pt x="156" y="35"/>
                    <a:pt x="156" y="35"/>
                  </a:cubicBezTo>
                  <a:cubicBezTo>
                    <a:pt x="156" y="35"/>
                    <a:pt x="156" y="35"/>
                    <a:pt x="156" y="35"/>
                  </a:cubicBezTo>
                  <a:cubicBezTo>
                    <a:pt x="156" y="34"/>
                    <a:pt x="156" y="34"/>
                    <a:pt x="156" y="34"/>
                  </a:cubicBezTo>
                  <a:close/>
                  <a:moveTo>
                    <a:pt x="148" y="42"/>
                  </a:moveTo>
                  <a:cubicBezTo>
                    <a:pt x="149" y="42"/>
                    <a:pt x="149" y="42"/>
                    <a:pt x="149" y="42"/>
                  </a:cubicBezTo>
                  <a:cubicBezTo>
                    <a:pt x="149" y="42"/>
                    <a:pt x="149" y="42"/>
                    <a:pt x="149" y="42"/>
                  </a:cubicBezTo>
                  <a:cubicBezTo>
                    <a:pt x="148" y="43"/>
                    <a:pt x="148" y="43"/>
                    <a:pt x="148" y="43"/>
                  </a:cubicBezTo>
                  <a:cubicBezTo>
                    <a:pt x="148" y="42"/>
                    <a:pt x="148" y="42"/>
                    <a:pt x="148" y="42"/>
                  </a:cubicBezTo>
                  <a:close/>
                  <a:moveTo>
                    <a:pt x="147" y="42"/>
                  </a:moveTo>
                  <a:cubicBezTo>
                    <a:pt x="148" y="42"/>
                    <a:pt x="148" y="42"/>
                    <a:pt x="148" y="42"/>
                  </a:cubicBezTo>
                  <a:cubicBezTo>
                    <a:pt x="148" y="43"/>
                    <a:pt x="148" y="43"/>
                    <a:pt x="148" y="43"/>
                  </a:cubicBezTo>
                  <a:cubicBezTo>
                    <a:pt x="147" y="43"/>
                    <a:pt x="147" y="43"/>
                    <a:pt x="147" y="43"/>
                  </a:cubicBezTo>
                  <a:cubicBezTo>
                    <a:pt x="147" y="42"/>
                    <a:pt x="147" y="42"/>
                    <a:pt x="147" y="42"/>
                  </a:cubicBezTo>
                  <a:close/>
                  <a:moveTo>
                    <a:pt x="145" y="43"/>
                  </a:moveTo>
                  <a:cubicBezTo>
                    <a:pt x="146" y="42"/>
                    <a:pt x="146" y="42"/>
                    <a:pt x="146" y="42"/>
                  </a:cubicBezTo>
                  <a:cubicBezTo>
                    <a:pt x="146" y="42"/>
                    <a:pt x="146" y="42"/>
                    <a:pt x="146" y="42"/>
                  </a:cubicBezTo>
                  <a:cubicBezTo>
                    <a:pt x="147" y="42"/>
                    <a:pt x="147" y="42"/>
                    <a:pt x="147" y="42"/>
                  </a:cubicBezTo>
                  <a:cubicBezTo>
                    <a:pt x="146" y="43"/>
                    <a:pt x="146" y="43"/>
                    <a:pt x="146" y="43"/>
                  </a:cubicBezTo>
                  <a:cubicBezTo>
                    <a:pt x="146" y="43"/>
                    <a:pt x="146" y="43"/>
                    <a:pt x="146" y="43"/>
                  </a:cubicBezTo>
                  <a:cubicBezTo>
                    <a:pt x="146" y="43"/>
                    <a:pt x="146" y="43"/>
                    <a:pt x="146" y="43"/>
                  </a:cubicBezTo>
                  <a:cubicBezTo>
                    <a:pt x="145" y="43"/>
                    <a:pt x="145" y="43"/>
                    <a:pt x="145" y="43"/>
                  </a:cubicBezTo>
                  <a:close/>
                  <a:moveTo>
                    <a:pt x="145" y="40"/>
                  </a:moveTo>
                  <a:cubicBezTo>
                    <a:pt x="144" y="41"/>
                    <a:pt x="144" y="41"/>
                    <a:pt x="144" y="41"/>
                  </a:cubicBezTo>
                  <a:cubicBezTo>
                    <a:pt x="145" y="41"/>
                    <a:pt x="145" y="41"/>
                    <a:pt x="145" y="41"/>
                  </a:cubicBezTo>
                  <a:cubicBezTo>
                    <a:pt x="145" y="40"/>
                    <a:pt x="145" y="40"/>
                    <a:pt x="145" y="40"/>
                  </a:cubicBezTo>
                  <a:close/>
                  <a:moveTo>
                    <a:pt x="146" y="39"/>
                  </a:moveTo>
                  <a:cubicBezTo>
                    <a:pt x="145" y="40"/>
                    <a:pt x="145" y="40"/>
                    <a:pt x="145" y="40"/>
                  </a:cubicBezTo>
                  <a:cubicBezTo>
                    <a:pt x="145" y="40"/>
                    <a:pt x="145" y="40"/>
                    <a:pt x="145" y="40"/>
                  </a:cubicBezTo>
                  <a:cubicBezTo>
                    <a:pt x="146" y="40"/>
                    <a:pt x="146" y="40"/>
                    <a:pt x="146" y="40"/>
                  </a:cubicBezTo>
                  <a:cubicBezTo>
                    <a:pt x="146" y="39"/>
                    <a:pt x="146" y="39"/>
                    <a:pt x="146" y="39"/>
                  </a:cubicBezTo>
                  <a:close/>
                  <a:moveTo>
                    <a:pt x="146" y="42"/>
                  </a:moveTo>
                  <a:cubicBezTo>
                    <a:pt x="147" y="41"/>
                    <a:pt x="147" y="41"/>
                    <a:pt x="147" y="41"/>
                  </a:cubicBezTo>
                  <a:cubicBezTo>
                    <a:pt x="147" y="41"/>
                    <a:pt x="147" y="41"/>
                    <a:pt x="147" y="41"/>
                  </a:cubicBezTo>
                  <a:cubicBezTo>
                    <a:pt x="148" y="42"/>
                    <a:pt x="148" y="42"/>
                    <a:pt x="148" y="42"/>
                  </a:cubicBezTo>
                  <a:cubicBezTo>
                    <a:pt x="149" y="42"/>
                    <a:pt x="149" y="42"/>
                    <a:pt x="149" y="42"/>
                  </a:cubicBezTo>
                  <a:cubicBezTo>
                    <a:pt x="149" y="41"/>
                    <a:pt x="149" y="41"/>
                    <a:pt x="149" y="41"/>
                  </a:cubicBezTo>
                  <a:cubicBezTo>
                    <a:pt x="150" y="41"/>
                    <a:pt x="150" y="41"/>
                    <a:pt x="150" y="41"/>
                  </a:cubicBezTo>
                  <a:cubicBezTo>
                    <a:pt x="150" y="42"/>
                    <a:pt x="150" y="42"/>
                    <a:pt x="150" y="42"/>
                  </a:cubicBezTo>
                  <a:cubicBezTo>
                    <a:pt x="152" y="42"/>
                    <a:pt x="152" y="42"/>
                    <a:pt x="152" y="42"/>
                  </a:cubicBezTo>
                  <a:cubicBezTo>
                    <a:pt x="153" y="41"/>
                    <a:pt x="153" y="41"/>
                    <a:pt x="153" y="41"/>
                  </a:cubicBezTo>
                  <a:cubicBezTo>
                    <a:pt x="154" y="41"/>
                    <a:pt x="154" y="41"/>
                    <a:pt x="154" y="41"/>
                  </a:cubicBezTo>
                  <a:cubicBezTo>
                    <a:pt x="155" y="42"/>
                    <a:pt x="155" y="42"/>
                    <a:pt x="155" y="42"/>
                  </a:cubicBezTo>
                  <a:cubicBezTo>
                    <a:pt x="156" y="42"/>
                    <a:pt x="156" y="42"/>
                    <a:pt x="156" y="42"/>
                  </a:cubicBezTo>
                  <a:cubicBezTo>
                    <a:pt x="157" y="43"/>
                    <a:pt x="157" y="43"/>
                    <a:pt x="157" y="43"/>
                  </a:cubicBezTo>
                  <a:cubicBezTo>
                    <a:pt x="158" y="43"/>
                    <a:pt x="158" y="43"/>
                    <a:pt x="158" y="43"/>
                  </a:cubicBezTo>
                  <a:cubicBezTo>
                    <a:pt x="158" y="43"/>
                    <a:pt x="158" y="43"/>
                    <a:pt x="158" y="43"/>
                  </a:cubicBezTo>
                  <a:cubicBezTo>
                    <a:pt x="158" y="41"/>
                    <a:pt x="158" y="41"/>
                    <a:pt x="158" y="41"/>
                  </a:cubicBezTo>
                  <a:cubicBezTo>
                    <a:pt x="156" y="40"/>
                    <a:pt x="156" y="40"/>
                    <a:pt x="156" y="40"/>
                  </a:cubicBezTo>
                  <a:cubicBezTo>
                    <a:pt x="154" y="40"/>
                    <a:pt x="154" y="40"/>
                    <a:pt x="154" y="40"/>
                  </a:cubicBezTo>
                  <a:cubicBezTo>
                    <a:pt x="153" y="39"/>
                    <a:pt x="153" y="39"/>
                    <a:pt x="153" y="39"/>
                  </a:cubicBezTo>
                  <a:cubicBezTo>
                    <a:pt x="152" y="39"/>
                    <a:pt x="152" y="39"/>
                    <a:pt x="152" y="39"/>
                  </a:cubicBezTo>
                  <a:cubicBezTo>
                    <a:pt x="151" y="40"/>
                    <a:pt x="151" y="40"/>
                    <a:pt x="151" y="40"/>
                  </a:cubicBezTo>
                  <a:cubicBezTo>
                    <a:pt x="150" y="40"/>
                    <a:pt x="150" y="40"/>
                    <a:pt x="150" y="40"/>
                  </a:cubicBezTo>
                  <a:cubicBezTo>
                    <a:pt x="150" y="39"/>
                    <a:pt x="150" y="39"/>
                    <a:pt x="150" y="39"/>
                  </a:cubicBezTo>
                  <a:cubicBezTo>
                    <a:pt x="148" y="39"/>
                    <a:pt x="148" y="39"/>
                    <a:pt x="148" y="39"/>
                  </a:cubicBezTo>
                  <a:cubicBezTo>
                    <a:pt x="147" y="39"/>
                    <a:pt x="147" y="39"/>
                    <a:pt x="147" y="39"/>
                  </a:cubicBezTo>
                  <a:cubicBezTo>
                    <a:pt x="146" y="40"/>
                    <a:pt x="146" y="40"/>
                    <a:pt x="146" y="40"/>
                  </a:cubicBezTo>
                  <a:cubicBezTo>
                    <a:pt x="146" y="40"/>
                    <a:pt x="146" y="40"/>
                    <a:pt x="146" y="40"/>
                  </a:cubicBezTo>
                  <a:cubicBezTo>
                    <a:pt x="145" y="41"/>
                    <a:pt x="145" y="41"/>
                    <a:pt x="145" y="41"/>
                  </a:cubicBezTo>
                  <a:cubicBezTo>
                    <a:pt x="145" y="41"/>
                    <a:pt x="145" y="41"/>
                    <a:pt x="145" y="41"/>
                  </a:cubicBezTo>
                  <a:cubicBezTo>
                    <a:pt x="145" y="42"/>
                    <a:pt x="145" y="42"/>
                    <a:pt x="145" y="42"/>
                  </a:cubicBezTo>
                  <a:cubicBezTo>
                    <a:pt x="146" y="42"/>
                    <a:pt x="146" y="42"/>
                    <a:pt x="146" y="42"/>
                  </a:cubicBezTo>
                  <a:close/>
                  <a:moveTo>
                    <a:pt x="137" y="40"/>
                  </a:moveTo>
                  <a:cubicBezTo>
                    <a:pt x="138" y="41"/>
                    <a:pt x="138" y="41"/>
                    <a:pt x="138" y="41"/>
                  </a:cubicBezTo>
                  <a:cubicBezTo>
                    <a:pt x="139" y="40"/>
                    <a:pt x="139" y="40"/>
                    <a:pt x="139" y="40"/>
                  </a:cubicBezTo>
                  <a:cubicBezTo>
                    <a:pt x="140" y="40"/>
                    <a:pt x="140" y="40"/>
                    <a:pt x="140" y="40"/>
                  </a:cubicBezTo>
                  <a:cubicBezTo>
                    <a:pt x="142" y="41"/>
                    <a:pt x="142" y="41"/>
                    <a:pt x="142" y="41"/>
                  </a:cubicBezTo>
                  <a:cubicBezTo>
                    <a:pt x="142" y="41"/>
                    <a:pt x="142" y="41"/>
                    <a:pt x="142" y="41"/>
                  </a:cubicBezTo>
                  <a:cubicBezTo>
                    <a:pt x="142" y="42"/>
                    <a:pt x="142" y="42"/>
                    <a:pt x="142" y="42"/>
                  </a:cubicBezTo>
                  <a:cubicBezTo>
                    <a:pt x="142" y="43"/>
                    <a:pt x="142" y="43"/>
                    <a:pt x="142" y="43"/>
                  </a:cubicBezTo>
                  <a:cubicBezTo>
                    <a:pt x="142" y="43"/>
                    <a:pt x="142" y="43"/>
                    <a:pt x="142" y="43"/>
                  </a:cubicBezTo>
                  <a:cubicBezTo>
                    <a:pt x="141" y="43"/>
                    <a:pt x="141" y="43"/>
                    <a:pt x="141" y="43"/>
                  </a:cubicBezTo>
                  <a:cubicBezTo>
                    <a:pt x="140" y="43"/>
                    <a:pt x="140" y="43"/>
                    <a:pt x="140" y="43"/>
                  </a:cubicBezTo>
                  <a:cubicBezTo>
                    <a:pt x="139" y="43"/>
                    <a:pt x="139" y="43"/>
                    <a:pt x="139" y="43"/>
                  </a:cubicBezTo>
                  <a:cubicBezTo>
                    <a:pt x="138" y="43"/>
                    <a:pt x="138" y="43"/>
                    <a:pt x="138" y="43"/>
                  </a:cubicBezTo>
                  <a:cubicBezTo>
                    <a:pt x="137" y="43"/>
                    <a:pt x="137" y="43"/>
                    <a:pt x="137" y="43"/>
                  </a:cubicBezTo>
                  <a:cubicBezTo>
                    <a:pt x="136" y="42"/>
                    <a:pt x="136" y="42"/>
                    <a:pt x="136" y="42"/>
                  </a:cubicBezTo>
                  <a:cubicBezTo>
                    <a:pt x="136" y="41"/>
                    <a:pt x="136" y="41"/>
                    <a:pt x="136" y="41"/>
                  </a:cubicBezTo>
                  <a:cubicBezTo>
                    <a:pt x="137" y="40"/>
                    <a:pt x="137" y="40"/>
                    <a:pt x="137" y="40"/>
                  </a:cubicBezTo>
                  <a:close/>
                  <a:moveTo>
                    <a:pt x="113" y="57"/>
                  </a:moveTo>
                  <a:cubicBezTo>
                    <a:pt x="112" y="57"/>
                    <a:pt x="112" y="57"/>
                    <a:pt x="112" y="57"/>
                  </a:cubicBezTo>
                  <a:cubicBezTo>
                    <a:pt x="112" y="57"/>
                    <a:pt x="112" y="57"/>
                    <a:pt x="112" y="57"/>
                  </a:cubicBezTo>
                  <a:cubicBezTo>
                    <a:pt x="112" y="57"/>
                    <a:pt x="112" y="57"/>
                    <a:pt x="112" y="57"/>
                  </a:cubicBezTo>
                  <a:cubicBezTo>
                    <a:pt x="113" y="57"/>
                    <a:pt x="113" y="57"/>
                    <a:pt x="113" y="57"/>
                  </a:cubicBezTo>
                  <a:close/>
                  <a:moveTo>
                    <a:pt x="112" y="51"/>
                  </a:moveTo>
                  <a:cubicBezTo>
                    <a:pt x="112" y="53"/>
                    <a:pt x="112" y="53"/>
                    <a:pt x="112" y="53"/>
                  </a:cubicBezTo>
                  <a:cubicBezTo>
                    <a:pt x="112" y="53"/>
                    <a:pt x="112" y="53"/>
                    <a:pt x="112" y="53"/>
                  </a:cubicBezTo>
                  <a:cubicBezTo>
                    <a:pt x="112" y="54"/>
                    <a:pt x="112" y="54"/>
                    <a:pt x="112" y="54"/>
                  </a:cubicBezTo>
                  <a:cubicBezTo>
                    <a:pt x="112" y="54"/>
                    <a:pt x="112" y="54"/>
                    <a:pt x="112" y="54"/>
                  </a:cubicBezTo>
                  <a:cubicBezTo>
                    <a:pt x="111" y="53"/>
                    <a:pt x="111" y="53"/>
                    <a:pt x="111" y="53"/>
                  </a:cubicBezTo>
                  <a:cubicBezTo>
                    <a:pt x="111" y="52"/>
                    <a:pt x="111" y="52"/>
                    <a:pt x="111" y="52"/>
                  </a:cubicBezTo>
                  <a:cubicBezTo>
                    <a:pt x="112" y="52"/>
                    <a:pt x="112" y="52"/>
                    <a:pt x="112" y="52"/>
                  </a:cubicBezTo>
                  <a:cubicBezTo>
                    <a:pt x="112" y="51"/>
                    <a:pt x="112" y="51"/>
                    <a:pt x="112" y="51"/>
                  </a:cubicBezTo>
                  <a:close/>
                  <a:moveTo>
                    <a:pt x="136" y="36"/>
                  </a:moveTo>
                  <a:cubicBezTo>
                    <a:pt x="136" y="37"/>
                    <a:pt x="136" y="37"/>
                    <a:pt x="136" y="37"/>
                  </a:cubicBezTo>
                  <a:cubicBezTo>
                    <a:pt x="137" y="37"/>
                    <a:pt x="137" y="37"/>
                    <a:pt x="137" y="37"/>
                  </a:cubicBezTo>
                  <a:cubicBezTo>
                    <a:pt x="137" y="38"/>
                    <a:pt x="137" y="38"/>
                    <a:pt x="137" y="38"/>
                  </a:cubicBezTo>
                  <a:cubicBezTo>
                    <a:pt x="137" y="38"/>
                    <a:pt x="137" y="38"/>
                    <a:pt x="137" y="38"/>
                  </a:cubicBezTo>
                  <a:cubicBezTo>
                    <a:pt x="136" y="37"/>
                    <a:pt x="136" y="37"/>
                    <a:pt x="136" y="37"/>
                  </a:cubicBezTo>
                  <a:cubicBezTo>
                    <a:pt x="136" y="36"/>
                    <a:pt x="136" y="36"/>
                    <a:pt x="136" y="36"/>
                  </a:cubicBezTo>
                  <a:cubicBezTo>
                    <a:pt x="136" y="36"/>
                    <a:pt x="136" y="36"/>
                    <a:pt x="136" y="36"/>
                  </a:cubicBezTo>
                  <a:close/>
                  <a:moveTo>
                    <a:pt x="134" y="35"/>
                  </a:moveTo>
                  <a:cubicBezTo>
                    <a:pt x="134" y="35"/>
                    <a:pt x="134" y="35"/>
                    <a:pt x="134" y="35"/>
                  </a:cubicBezTo>
                  <a:cubicBezTo>
                    <a:pt x="135" y="35"/>
                    <a:pt x="135" y="35"/>
                    <a:pt x="135" y="35"/>
                  </a:cubicBezTo>
                  <a:cubicBezTo>
                    <a:pt x="136" y="35"/>
                    <a:pt x="136" y="35"/>
                    <a:pt x="136" y="35"/>
                  </a:cubicBezTo>
                  <a:cubicBezTo>
                    <a:pt x="137" y="35"/>
                    <a:pt x="137" y="35"/>
                    <a:pt x="137" y="35"/>
                  </a:cubicBezTo>
                  <a:cubicBezTo>
                    <a:pt x="138" y="35"/>
                    <a:pt x="138" y="35"/>
                    <a:pt x="138" y="35"/>
                  </a:cubicBezTo>
                  <a:cubicBezTo>
                    <a:pt x="137" y="35"/>
                    <a:pt x="137" y="35"/>
                    <a:pt x="137" y="35"/>
                  </a:cubicBezTo>
                  <a:cubicBezTo>
                    <a:pt x="135" y="36"/>
                    <a:pt x="135" y="36"/>
                    <a:pt x="135" y="36"/>
                  </a:cubicBezTo>
                  <a:cubicBezTo>
                    <a:pt x="134" y="35"/>
                    <a:pt x="134" y="35"/>
                    <a:pt x="134" y="35"/>
                  </a:cubicBezTo>
                  <a:cubicBezTo>
                    <a:pt x="134" y="35"/>
                    <a:pt x="134" y="35"/>
                    <a:pt x="134" y="35"/>
                  </a:cubicBezTo>
                  <a:cubicBezTo>
                    <a:pt x="134" y="35"/>
                    <a:pt x="134" y="35"/>
                    <a:pt x="134" y="35"/>
                  </a:cubicBezTo>
                  <a:close/>
                  <a:moveTo>
                    <a:pt x="129" y="35"/>
                  </a:moveTo>
                  <a:cubicBezTo>
                    <a:pt x="130" y="35"/>
                    <a:pt x="130" y="35"/>
                    <a:pt x="130" y="35"/>
                  </a:cubicBezTo>
                  <a:cubicBezTo>
                    <a:pt x="130" y="35"/>
                    <a:pt x="130" y="35"/>
                    <a:pt x="130" y="35"/>
                  </a:cubicBezTo>
                  <a:cubicBezTo>
                    <a:pt x="131" y="34"/>
                    <a:pt x="131" y="34"/>
                    <a:pt x="131" y="34"/>
                  </a:cubicBezTo>
                  <a:cubicBezTo>
                    <a:pt x="132" y="35"/>
                    <a:pt x="132" y="35"/>
                    <a:pt x="132" y="35"/>
                  </a:cubicBezTo>
                  <a:cubicBezTo>
                    <a:pt x="132" y="35"/>
                    <a:pt x="132" y="35"/>
                    <a:pt x="132" y="35"/>
                  </a:cubicBezTo>
                  <a:cubicBezTo>
                    <a:pt x="133" y="35"/>
                    <a:pt x="133" y="35"/>
                    <a:pt x="133" y="35"/>
                  </a:cubicBezTo>
                  <a:cubicBezTo>
                    <a:pt x="134" y="35"/>
                    <a:pt x="134" y="35"/>
                    <a:pt x="134" y="35"/>
                  </a:cubicBezTo>
                  <a:cubicBezTo>
                    <a:pt x="134" y="35"/>
                    <a:pt x="134" y="35"/>
                    <a:pt x="134" y="35"/>
                  </a:cubicBezTo>
                  <a:cubicBezTo>
                    <a:pt x="133" y="35"/>
                    <a:pt x="133" y="35"/>
                    <a:pt x="133" y="35"/>
                  </a:cubicBezTo>
                  <a:cubicBezTo>
                    <a:pt x="132" y="36"/>
                    <a:pt x="132" y="36"/>
                    <a:pt x="132" y="36"/>
                  </a:cubicBezTo>
                  <a:cubicBezTo>
                    <a:pt x="132" y="35"/>
                    <a:pt x="132" y="35"/>
                    <a:pt x="132" y="35"/>
                  </a:cubicBezTo>
                  <a:cubicBezTo>
                    <a:pt x="131" y="36"/>
                    <a:pt x="131" y="36"/>
                    <a:pt x="131" y="36"/>
                  </a:cubicBezTo>
                  <a:cubicBezTo>
                    <a:pt x="130" y="36"/>
                    <a:pt x="130" y="36"/>
                    <a:pt x="130" y="36"/>
                  </a:cubicBezTo>
                  <a:cubicBezTo>
                    <a:pt x="129" y="35"/>
                    <a:pt x="129" y="35"/>
                    <a:pt x="129" y="35"/>
                  </a:cubicBezTo>
                  <a:cubicBezTo>
                    <a:pt x="129" y="35"/>
                    <a:pt x="129" y="35"/>
                    <a:pt x="129" y="35"/>
                  </a:cubicBezTo>
                  <a:close/>
                  <a:moveTo>
                    <a:pt x="122" y="50"/>
                  </a:moveTo>
                  <a:cubicBezTo>
                    <a:pt x="122" y="49"/>
                    <a:pt x="122" y="49"/>
                    <a:pt x="122" y="49"/>
                  </a:cubicBezTo>
                  <a:cubicBezTo>
                    <a:pt x="123" y="47"/>
                    <a:pt x="123" y="47"/>
                    <a:pt x="123" y="47"/>
                  </a:cubicBezTo>
                  <a:cubicBezTo>
                    <a:pt x="123" y="46"/>
                    <a:pt x="123" y="46"/>
                    <a:pt x="123" y="46"/>
                  </a:cubicBezTo>
                  <a:cubicBezTo>
                    <a:pt x="123" y="46"/>
                    <a:pt x="123" y="46"/>
                    <a:pt x="123" y="46"/>
                  </a:cubicBezTo>
                  <a:cubicBezTo>
                    <a:pt x="124" y="46"/>
                    <a:pt x="124" y="46"/>
                    <a:pt x="124" y="46"/>
                  </a:cubicBezTo>
                  <a:cubicBezTo>
                    <a:pt x="124" y="46"/>
                    <a:pt x="124" y="46"/>
                    <a:pt x="124" y="46"/>
                  </a:cubicBezTo>
                  <a:cubicBezTo>
                    <a:pt x="124" y="47"/>
                    <a:pt x="124" y="47"/>
                    <a:pt x="124" y="47"/>
                  </a:cubicBezTo>
                  <a:cubicBezTo>
                    <a:pt x="124" y="47"/>
                    <a:pt x="124" y="47"/>
                    <a:pt x="124" y="47"/>
                  </a:cubicBezTo>
                  <a:cubicBezTo>
                    <a:pt x="124" y="47"/>
                    <a:pt x="124" y="47"/>
                    <a:pt x="124" y="47"/>
                  </a:cubicBezTo>
                  <a:cubicBezTo>
                    <a:pt x="124" y="47"/>
                    <a:pt x="124" y="47"/>
                    <a:pt x="124" y="47"/>
                  </a:cubicBezTo>
                  <a:cubicBezTo>
                    <a:pt x="123" y="48"/>
                    <a:pt x="123" y="48"/>
                    <a:pt x="123" y="48"/>
                  </a:cubicBezTo>
                  <a:cubicBezTo>
                    <a:pt x="123" y="48"/>
                    <a:pt x="123" y="48"/>
                    <a:pt x="123" y="48"/>
                  </a:cubicBezTo>
                  <a:cubicBezTo>
                    <a:pt x="123" y="49"/>
                    <a:pt x="123" y="49"/>
                    <a:pt x="123" y="49"/>
                  </a:cubicBezTo>
                  <a:cubicBezTo>
                    <a:pt x="124" y="49"/>
                    <a:pt x="124" y="49"/>
                    <a:pt x="124" y="49"/>
                  </a:cubicBezTo>
                  <a:cubicBezTo>
                    <a:pt x="124" y="49"/>
                    <a:pt x="124" y="49"/>
                    <a:pt x="124" y="49"/>
                  </a:cubicBezTo>
                  <a:cubicBezTo>
                    <a:pt x="124" y="50"/>
                    <a:pt x="124" y="50"/>
                    <a:pt x="124" y="50"/>
                  </a:cubicBezTo>
                  <a:cubicBezTo>
                    <a:pt x="123" y="50"/>
                    <a:pt x="123" y="50"/>
                    <a:pt x="123" y="50"/>
                  </a:cubicBezTo>
                  <a:cubicBezTo>
                    <a:pt x="123" y="50"/>
                    <a:pt x="123" y="50"/>
                    <a:pt x="123" y="50"/>
                  </a:cubicBezTo>
                  <a:cubicBezTo>
                    <a:pt x="122" y="51"/>
                    <a:pt x="122" y="51"/>
                    <a:pt x="122" y="51"/>
                  </a:cubicBezTo>
                  <a:cubicBezTo>
                    <a:pt x="122" y="50"/>
                    <a:pt x="122" y="50"/>
                    <a:pt x="122" y="50"/>
                  </a:cubicBezTo>
                  <a:cubicBezTo>
                    <a:pt x="122" y="50"/>
                    <a:pt x="122" y="50"/>
                    <a:pt x="122" y="50"/>
                  </a:cubicBezTo>
                  <a:close/>
                  <a:moveTo>
                    <a:pt x="120" y="49"/>
                  </a:moveTo>
                  <a:cubicBezTo>
                    <a:pt x="120" y="49"/>
                    <a:pt x="120" y="49"/>
                    <a:pt x="120" y="49"/>
                  </a:cubicBezTo>
                  <a:cubicBezTo>
                    <a:pt x="120" y="50"/>
                    <a:pt x="120" y="50"/>
                    <a:pt x="120" y="50"/>
                  </a:cubicBezTo>
                  <a:cubicBezTo>
                    <a:pt x="121" y="50"/>
                    <a:pt x="121" y="50"/>
                    <a:pt x="121" y="50"/>
                  </a:cubicBezTo>
                  <a:cubicBezTo>
                    <a:pt x="121" y="49"/>
                    <a:pt x="121" y="49"/>
                    <a:pt x="121" y="49"/>
                  </a:cubicBezTo>
                  <a:cubicBezTo>
                    <a:pt x="121" y="49"/>
                    <a:pt x="121" y="49"/>
                    <a:pt x="121" y="49"/>
                  </a:cubicBezTo>
                  <a:cubicBezTo>
                    <a:pt x="121" y="48"/>
                    <a:pt x="121" y="48"/>
                    <a:pt x="121" y="48"/>
                  </a:cubicBezTo>
                  <a:cubicBezTo>
                    <a:pt x="122" y="48"/>
                    <a:pt x="122" y="48"/>
                    <a:pt x="122" y="48"/>
                  </a:cubicBezTo>
                  <a:cubicBezTo>
                    <a:pt x="122" y="48"/>
                    <a:pt x="122" y="48"/>
                    <a:pt x="122" y="48"/>
                  </a:cubicBezTo>
                  <a:cubicBezTo>
                    <a:pt x="121" y="47"/>
                    <a:pt x="121" y="47"/>
                    <a:pt x="121" y="47"/>
                  </a:cubicBezTo>
                  <a:cubicBezTo>
                    <a:pt x="121" y="47"/>
                    <a:pt x="121" y="47"/>
                    <a:pt x="121" y="47"/>
                  </a:cubicBezTo>
                  <a:cubicBezTo>
                    <a:pt x="120" y="48"/>
                    <a:pt x="120" y="48"/>
                    <a:pt x="120" y="48"/>
                  </a:cubicBezTo>
                  <a:cubicBezTo>
                    <a:pt x="120" y="48"/>
                    <a:pt x="120" y="48"/>
                    <a:pt x="120" y="48"/>
                  </a:cubicBezTo>
                  <a:cubicBezTo>
                    <a:pt x="120" y="49"/>
                    <a:pt x="120" y="49"/>
                    <a:pt x="120" y="49"/>
                  </a:cubicBezTo>
                  <a:close/>
                  <a:moveTo>
                    <a:pt x="118" y="48"/>
                  </a:moveTo>
                  <a:cubicBezTo>
                    <a:pt x="118" y="49"/>
                    <a:pt x="118" y="49"/>
                    <a:pt x="118" y="49"/>
                  </a:cubicBezTo>
                  <a:cubicBezTo>
                    <a:pt x="117" y="49"/>
                    <a:pt x="117" y="49"/>
                    <a:pt x="117" y="49"/>
                  </a:cubicBezTo>
                  <a:cubicBezTo>
                    <a:pt x="118" y="50"/>
                    <a:pt x="118" y="50"/>
                    <a:pt x="118" y="50"/>
                  </a:cubicBezTo>
                  <a:cubicBezTo>
                    <a:pt x="118" y="50"/>
                    <a:pt x="118" y="50"/>
                    <a:pt x="118" y="50"/>
                  </a:cubicBezTo>
                  <a:cubicBezTo>
                    <a:pt x="119" y="50"/>
                    <a:pt x="119" y="50"/>
                    <a:pt x="119" y="50"/>
                  </a:cubicBezTo>
                  <a:cubicBezTo>
                    <a:pt x="119" y="49"/>
                    <a:pt x="119" y="49"/>
                    <a:pt x="119" y="49"/>
                  </a:cubicBezTo>
                  <a:cubicBezTo>
                    <a:pt x="118" y="48"/>
                    <a:pt x="118" y="48"/>
                    <a:pt x="118" y="48"/>
                  </a:cubicBezTo>
                  <a:cubicBezTo>
                    <a:pt x="118" y="48"/>
                    <a:pt x="118" y="48"/>
                    <a:pt x="118" y="48"/>
                  </a:cubicBezTo>
                  <a:close/>
                  <a:moveTo>
                    <a:pt x="124" y="35"/>
                  </a:moveTo>
                  <a:cubicBezTo>
                    <a:pt x="123" y="36"/>
                    <a:pt x="123" y="36"/>
                    <a:pt x="123" y="36"/>
                  </a:cubicBezTo>
                  <a:cubicBezTo>
                    <a:pt x="124" y="36"/>
                    <a:pt x="124" y="36"/>
                    <a:pt x="124" y="36"/>
                  </a:cubicBezTo>
                  <a:cubicBezTo>
                    <a:pt x="124" y="36"/>
                    <a:pt x="124" y="35"/>
                    <a:pt x="124" y="35"/>
                  </a:cubicBezTo>
                  <a:close/>
                  <a:moveTo>
                    <a:pt x="125" y="35"/>
                  </a:moveTo>
                  <a:cubicBezTo>
                    <a:pt x="125" y="35"/>
                    <a:pt x="125" y="35"/>
                    <a:pt x="125" y="35"/>
                  </a:cubicBezTo>
                  <a:cubicBezTo>
                    <a:pt x="125" y="35"/>
                    <a:pt x="125" y="35"/>
                    <a:pt x="125" y="35"/>
                  </a:cubicBezTo>
                  <a:cubicBezTo>
                    <a:pt x="125" y="35"/>
                    <a:pt x="125" y="35"/>
                    <a:pt x="125" y="35"/>
                  </a:cubicBezTo>
                  <a:close/>
                  <a:moveTo>
                    <a:pt x="126" y="34"/>
                  </a:moveTo>
                  <a:cubicBezTo>
                    <a:pt x="126" y="34"/>
                    <a:pt x="126" y="34"/>
                    <a:pt x="126" y="34"/>
                  </a:cubicBezTo>
                  <a:cubicBezTo>
                    <a:pt x="126" y="35"/>
                    <a:pt x="126" y="35"/>
                    <a:pt x="126" y="35"/>
                  </a:cubicBezTo>
                  <a:cubicBezTo>
                    <a:pt x="126" y="34"/>
                    <a:pt x="126" y="34"/>
                    <a:pt x="126" y="34"/>
                  </a:cubicBezTo>
                  <a:close/>
                  <a:moveTo>
                    <a:pt x="123" y="33"/>
                  </a:moveTo>
                  <a:cubicBezTo>
                    <a:pt x="124" y="33"/>
                    <a:pt x="124" y="33"/>
                    <a:pt x="124" y="33"/>
                  </a:cubicBezTo>
                  <a:cubicBezTo>
                    <a:pt x="125" y="33"/>
                    <a:pt x="125" y="33"/>
                    <a:pt x="125" y="33"/>
                  </a:cubicBezTo>
                  <a:cubicBezTo>
                    <a:pt x="125" y="33"/>
                    <a:pt x="125" y="33"/>
                    <a:pt x="125" y="33"/>
                  </a:cubicBezTo>
                  <a:cubicBezTo>
                    <a:pt x="125" y="33"/>
                    <a:pt x="125" y="33"/>
                    <a:pt x="125" y="33"/>
                  </a:cubicBezTo>
                  <a:cubicBezTo>
                    <a:pt x="125" y="33"/>
                    <a:pt x="125" y="33"/>
                    <a:pt x="125" y="33"/>
                  </a:cubicBezTo>
                  <a:cubicBezTo>
                    <a:pt x="126" y="33"/>
                    <a:pt x="126" y="33"/>
                    <a:pt x="126" y="33"/>
                  </a:cubicBezTo>
                  <a:cubicBezTo>
                    <a:pt x="126" y="33"/>
                    <a:pt x="126" y="33"/>
                    <a:pt x="126" y="33"/>
                  </a:cubicBezTo>
                  <a:cubicBezTo>
                    <a:pt x="126" y="34"/>
                    <a:pt x="126" y="34"/>
                    <a:pt x="126" y="34"/>
                  </a:cubicBezTo>
                  <a:cubicBezTo>
                    <a:pt x="125" y="34"/>
                    <a:pt x="125" y="34"/>
                    <a:pt x="125" y="34"/>
                  </a:cubicBezTo>
                  <a:cubicBezTo>
                    <a:pt x="125" y="34"/>
                    <a:pt x="125" y="34"/>
                    <a:pt x="125" y="34"/>
                  </a:cubicBezTo>
                  <a:cubicBezTo>
                    <a:pt x="125" y="34"/>
                    <a:pt x="125" y="34"/>
                    <a:pt x="125" y="34"/>
                  </a:cubicBezTo>
                  <a:cubicBezTo>
                    <a:pt x="124" y="34"/>
                    <a:pt x="124" y="34"/>
                    <a:pt x="124" y="34"/>
                  </a:cubicBezTo>
                  <a:cubicBezTo>
                    <a:pt x="123" y="34"/>
                    <a:pt x="123" y="34"/>
                    <a:pt x="123" y="34"/>
                  </a:cubicBezTo>
                  <a:cubicBezTo>
                    <a:pt x="123" y="34"/>
                    <a:pt x="123" y="34"/>
                    <a:pt x="123" y="34"/>
                  </a:cubicBezTo>
                  <a:cubicBezTo>
                    <a:pt x="123" y="33"/>
                    <a:pt x="123" y="33"/>
                    <a:pt x="123" y="33"/>
                  </a:cubicBezTo>
                  <a:close/>
                  <a:moveTo>
                    <a:pt x="118" y="29"/>
                  </a:moveTo>
                  <a:cubicBezTo>
                    <a:pt x="119" y="29"/>
                    <a:pt x="119" y="29"/>
                    <a:pt x="119" y="29"/>
                  </a:cubicBezTo>
                  <a:cubicBezTo>
                    <a:pt x="119" y="29"/>
                    <a:pt x="119" y="29"/>
                    <a:pt x="119" y="29"/>
                  </a:cubicBezTo>
                  <a:cubicBezTo>
                    <a:pt x="119" y="29"/>
                    <a:pt x="118" y="29"/>
                    <a:pt x="118" y="29"/>
                  </a:cubicBezTo>
                  <a:close/>
                  <a:moveTo>
                    <a:pt x="117" y="29"/>
                  </a:moveTo>
                  <a:cubicBezTo>
                    <a:pt x="118" y="29"/>
                    <a:pt x="118" y="29"/>
                    <a:pt x="118" y="29"/>
                  </a:cubicBezTo>
                  <a:cubicBezTo>
                    <a:pt x="118" y="30"/>
                    <a:pt x="118" y="30"/>
                    <a:pt x="118" y="30"/>
                  </a:cubicBezTo>
                  <a:cubicBezTo>
                    <a:pt x="118" y="30"/>
                    <a:pt x="118" y="30"/>
                    <a:pt x="118" y="30"/>
                  </a:cubicBezTo>
                  <a:cubicBezTo>
                    <a:pt x="117" y="29"/>
                    <a:pt x="117" y="29"/>
                    <a:pt x="117" y="29"/>
                  </a:cubicBezTo>
                  <a:close/>
                  <a:moveTo>
                    <a:pt x="112" y="26"/>
                  </a:moveTo>
                  <a:cubicBezTo>
                    <a:pt x="113" y="25"/>
                    <a:pt x="113" y="25"/>
                    <a:pt x="113" y="25"/>
                  </a:cubicBezTo>
                  <a:cubicBezTo>
                    <a:pt x="114" y="26"/>
                    <a:pt x="114" y="26"/>
                    <a:pt x="114" y="26"/>
                  </a:cubicBezTo>
                  <a:cubicBezTo>
                    <a:pt x="115" y="26"/>
                    <a:pt x="115" y="26"/>
                    <a:pt x="115" y="26"/>
                  </a:cubicBezTo>
                  <a:cubicBezTo>
                    <a:pt x="117" y="25"/>
                    <a:pt x="117" y="25"/>
                    <a:pt x="117" y="25"/>
                  </a:cubicBezTo>
                  <a:cubicBezTo>
                    <a:pt x="118" y="25"/>
                    <a:pt x="118" y="25"/>
                    <a:pt x="118" y="25"/>
                  </a:cubicBezTo>
                  <a:cubicBezTo>
                    <a:pt x="118" y="26"/>
                    <a:pt x="118" y="26"/>
                    <a:pt x="118" y="26"/>
                  </a:cubicBezTo>
                  <a:cubicBezTo>
                    <a:pt x="119" y="26"/>
                    <a:pt x="119" y="26"/>
                    <a:pt x="119" y="26"/>
                  </a:cubicBezTo>
                  <a:cubicBezTo>
                    <a:pt x="120" y="26"/>
                    <a:pt x="120" y="26"/>
                    <a:pt x="120" y="26"/>
                  </a:cubicBezTo>
                  <a:cubicBezTo>
                    <a:pt x="122" y="26"/>
                    <a:pt x="122" y="26"/>
                    <a:pt x="122" y="26"/>
                  </a:cubicBezTo>
                  <a:cubicBezTo>
                    <a:pt x="123" y="26"/>
                    <a:pt x="123" y="26"/>
                    <a:pt x="123" y="26"/>
                  </a:cubicBezTo>
                  <a:cubicBezTo>
                    <a:pt x="123" y="26"/>
                    <a:pt x="123" y="26"/>
                    <a:pt x="123" y="26"/>
                  </a:cubicBezTo>
                  <a:cubicBezTo>
                    <a:pt x="124" y="26"/>
                    <a:pt x="124" y="26"/>
                    <a:pt x="124" y="26"/>
                  </a:cubicBezTo>
                  <a:cubicBezTo>
                    <a:pt x="125" y="26"/>
                    <a:pt x="125" y="26"/>
                    <a:pt x="125" y="26"/>
                  </a:cubicBezTo>
                  <a:cubicBezTo>
                    <a:pt x="125" y="26"/>
                    <a:pt x="125" y="26"/>
                    <a:pt x="125" y="26"/>
                  </a:cubicBezTo>
                  <a:cubicBezTo>
                    <a:pt x="126" y="27"/>
                    <a:pt x="126" y="27"/>
                    <a:pt x="126" y="27"/>
                  </a:cubicBezTo>
                  <a:cubicBezTo>
                    <a:pt x="129" y="26"/>
                    <a:pt x="129" y="26"/>
                    <a:pt x="129" y="26"/>
                  </a:cubicBezTo>
                  <a:cubicBezTo>
                    <a:pt x="131" y="25"/>
                    <a:pt x="131" y="25"/>
                    <a:pt x="131" y="25"/>
                  </a:cubicBezTo>
                  <a:cubicBezTo>
                    <a:pt x="131" y="24"/>
                    <a:pt x="131" y="24"/>
                    <a:pt x="131" y="24"/>
                  </a:cubicBezTo>
                  <a:cubicBezTo>
                    <a:pt x="132" y="24"/>
                    <a:pt x="132" y="24"/>
                    <a:pt x="132" y="24"/>
                  </a:cubicBezTo>
                  <a:cubicBezTo>
                    <a:pt x="132" y="24"/>
                    <a:pt x="132" y="24"/>
                    <a:pt x="132" y="24"/>
                  </a:cubicBezTo>
                  <a:cubicBezTo>
                    <a:pt x="133" y="23"/>
                    <a:pt x="133" y="23"/>
                    <a:pt x="133" y="23"/>
                  </a:cubicBezTo>
                  <a:cubicBezTo>
                    <a:pt x="133" y="23"/>
                    <a:pt x="133" y="23"/>
                    <a:pt x="133" y="23"/>
                  </a:cubicBezTo>
                  <a:cubicBezTo>
                    <a:pt x="133" y="22"/>
                    <a:pt x="133" y="22"/>
                    <a:pt x="133" y="22"/>
                  </a:cubicBezTo>
                  <a:cubicBezTo>
                    <a:pt x="134" y="22"/>
                    <a:pt x="134" y="22"/>
                    <a:pt x="134" y="22"/>
                  </a:cubicBezTo>
                  <a:cubicBezTo>
                    <a:pt x="133" y="21"/>
                    <a:pt x="133" y="21"/>
                    <a:pt x="133" y="21"/>
                  </a:cubicBezTo>
                  <a:cubicBezTo>
                    <a:pt x="133" y="21"/>
                    <a:pt x="133" y="21"/>
                    <a:pt x="133" y="21"/>
                  </a:cubicBezTo>
                  <a:cubicBezTo>
                    <a:pt x="132" y="21"/>
                    <a:pt x="132" y="21"/>
                    <a:pt x="132" y="21"/>
                  </a:cubicBezTo>
                  <a:cubicBezTo>
                    <a:pt x="131" y="21"/>
                    <a:pt x="131" y="21"/>
                    <a:pt x="131" y="21"/>
                  </a:cubicBezTo>
                  <a:cubicBezTo>
                    <a:pt x="131" y="22"/>
                    <a:pt x="131" y="22"/>
                    <a:pt x="131" y="22"/>
                  </a:cubicBezTo>
                  <a:cubicBezTo>
                    <a:pt x="130" y="22"/>
                    <a:pt x="130" y="22"/>
                    <a:pt x="130" y="22"/>
                  </a:cubicBezTo>
                  <a:cubicBezTo>
                    <a:pt x="130" y="23"/>
                    <a:pt x="130" y="23"/>
                    <a:pt x="130" y="23"/>
                  </a:cubicBezTo>
                  <a:cubicBezTo>
                    <a:pt x="129" y="23"/>
                    <a:pt x="129" y="23"/>
                    <a:pt x="129" y="23"/>
                  </a:cubicBezTo>
                  <a:cubicBezTo>
                    <a:pt x="129" y="23"/>
                    <a:pt x="129" y="23"/>
                    <a:pt x="129" y="23"/>
                  </a:cubicBezTo>
                  <a:cubicBezTo>
                    <a:pt x="128" y="24"/>
                    <a:pt x="128" y="24"/>
                    <a:pt x="128" y="24"/>
                  </a:cubicBezTo>
                  <a:cubicBezTo>
                    <a:pt x="127" y="24"/>
                    <a:pt x="127" y="24"/>
                    <a:pt x="127" y="24"/>
                  </a:cubicBezTo>
                  <a:cubicBezTo>
                    <a:pt x="125" y="24"/>
                    <a:pt x="125" y="24"/>
                    <a:pt x="125" y="24"/>
                  </a:cubicBezTo>
                  <a:cubicBezTo>
                    <a:pt x="123" y="24"/>
                    <a:pt x="123" y="24"/>
                    <a:pt x="123" y="24"/>
                  </a:cubicBezTo>
                  <a:cubicBezTo>
                    <a:pt x="123" y="24"/>
                    <a:pt x="123" y="24"/>
                    <a:pt x="123" y="24"/>
                  </a:cubicBezTo>
                  <a:cubicBezTo>
                    <a:pt x="122" y="24"/>
                    <a:pt x="122" y="24"/>
                    <a:pt x="122" y="24"/>
                  </a:cubicBezTo>
                  <a:cubicBezTo>
                    <a:pt x="122" y="23"/>
                    <a:pt x="122" y="23"/>
                    <a:pt x="122" y="23"/>
                  </a:cubicBezTo>
                  <a:cubicBezTo>
                    <a:pt x="121" y="23"/>
                    <a:pt x="121" y="23"/>
                    <a:pt x="121" y="23"/>
                  </a:cubicBezTo>
                  <a:cubicBezTo>
                    <a:pt x="120" y="23"/>
                    <a:pt x="120" y="23"/>
                    <a:pt x="120" y="23"/>
                  </a:cubicBezTo>
                  <a:cubicBezTo>
                    <a:pt x="119" y="23"/>
                    <a:pt x="119" y="23"/>
                    <a:pt x="119" y="23"/>
                  </a:cubicBezTo>
                  <a:cubicBezTo>
                    <a:pt x="118" y="23"/>
                    <a:pt x="118" y="23"/>
                    <a:pt x="118" y="23"/>
                  </a:cubicBezTo>
                  <a:cubicBezTo>
                    <a:pt x="118" y="23"/>
                    <a:pt x="118" y="23"/>
                    <a:pt x="118" y="23"/>
                  </a:cubicBezTo>
                  <a:cubicBezTo>
                    <a:pt x="117" y="23"/>
                    <a:pt x="117" y="23"/>
                    <a:pt x="117" y="23"/>
                  </a:cubicBezTo>
                  <a:cubicBezTo>
                    <a:pt x="116" y="22"/>
                    <a:pt x="116" y="22"/>
                    <a:pt x="116" y="22"/>
                  </a:cubicBezTo>
                  <a:cubicBezTo>
                    <a:pt x="115" y="22"/>
                    <a:pt x="115" y="22"/>
                    <a:pt x="115" y="22"/>
                  </a:cubicBezTo>
                  <a:cubicBezTo>
                    <a:pt x="114" y="22"/>
                    <a:pt x="114" y="22"/>
                    <a:pt x="114" y="22"/>
                  </a:cubicBezTo>
                  <a:cubicBezTo>
                    <a:pt x="114" y="23"/>
                    <a:pt x="114" y="23"/>
                    <a:pt x="114" y="23"/>
                  </a:cubicBezTo>
                  <a:cubicBezTo>
                    <a:pt x="113" y="23"/>
                    <a:pt x="113" y="23"/>
                    <a:pt x="113" y="23"/>
                  </a:cubicBezTo>
                  <a:cubicBezTo>
                    <a:pt x="113" y="24"/>
                    <a:pt x="113" y="24"/>
                    <a:pt x="113" y="24"/>
                  </a:cubicBezTo>
                  <a:cubicBezTo>
                    <a:pt x="112" y="25"/>
                    <a:pt x="112" y="25"/>
                    <a:pt x="112" y="25"/>
                  </a:cubicBezTo>
                  <a:cubicBezTo>
                    <a:pt x="111" y="24"/>
                    <a:pt x="111" y="24"/>
                    <a:pt x="111" y="24"/>
                  </a:cubicBezTo>
                  <a:cubicBezTo>
                    <a:pt x="110" y="24"/>
                    <a:pt x="110" y="24"/>
                    <a:pt x="110" y="24"/>
                  </a:cubicBezTo>
                  <a:cubicBezTo>
                    <a:pt x="110" y="25"/>
                    <a:pt x="110" y="25"/>
                    <a:pt x="110" y="25"/>
                  </a:cubicBezTo>
                  <a:cubicBezTo>
                    <a:pt x="110" y="25"/>
                    <a:pt x="110" y="25"/>
                    <a:pt x="110" y="25"/>
                  </a:cubicBezTo>
                  <a:cubicBezTo>
                    <a:pt x="109" y="26"/>
                    <a:pt x="109" y="26"/>
                    <a:pt x="109" y="26"/>
                  </a:cubicBezTo>
                  <a:cubicBezTo>
                    <a:pt x="109" y="27"/>
                    <a:pt x="109" y="27"/>
                    <a:pt x="109" y="27"/>
                  </a:cubicBezTo>
                  <a:cubicBezTo>
                    <a:pt x="109" y="28"/>
                    <a:pt x="109" y="28"/>
                    <a:pt x="109" y="28"/>
                  </a:cubicBezTo>
                  <a:cubicBezTo>
                    <a:pt x="109" y="29"/>
                    <a:pt x="109" y="29"/>
                    <a:pt x="109" y="29"/>
                  </a:cubicBezTo>
                  <a:cubicBezTo>
                    <a:pt x="109" y="30"/>
                    <a:pt x="109" y="30"/>
                    <a:pt x="109" y="30"/>
                  </a:cubicBezTo>
                  <a:cubicBezTo>
                    <a:pt x="109" y="31"/>
                    <a:pt x="109" y="31"/>
                    <a:pt x="109" y="31"/>
                  </a:cubicBezTo>
                  <a:cubicBezTo>
                    <a:pt x="109" y="31"/>
                    <a:pt x="109" y="31"/>
                    <a:pt x="109" y="31"/>
                  </a:cubicBezTo>
                  <a:cubicBezTo>
                    <a:pt x="109" y="31"/>
                    <a:pt x="109" y="31"/>
                    <a:pt x="109" y="31"/>
                  </a:cubicBezTo>
                  <a:cubicBezTo>
                    <a:pt x="109" y="30"/>
                    <a:pt x="109" y="30"/>
                    <a:pt x="109" y="30"/>
                  </a:cubicBezTo>
                  <a:cubicBezTo>
                    <a:pt x="108" y="31"/>
                    <a:pt x="108" y="31"/>
                    <a:pt x="108" y="31"/>
                  </a:cubicBezTo>
                  <a:cubicBezTo>
                    <a:pt x="107" y="31"/>
                    <a:pt x="107" y="31"/>
                    <a:pt x="107" y="31"/>
                  </a:cubicBezTo>
                  <a:cubicBezTo>
                    <a:pt x="107" y="32"/>
                    <a:pt x="107" y="32"/>
                    <a:pt x="107" y="32"/>
                  </a:cubicBezTo>
                  <a:cubicBezTo>
                    <a:pt x="106" y="32"/>
                    <a:pt x="106" y="32"/>
                    <a:pt x="106" y="32"/>
                  </a:cubicBezTo>
                  <a:cubicBezTo>
                    <a:pt x="107" y="33"/>
                    <a:pt x="107" y="33"/>
                    <a:pt x="107" y="33"/>
                  </a:cubicBezTo>
                  <a:cubicBezTo>
                    <a:pt x="106" y="34"/>
                    <a:pt x="106" y="34"/>
                    <a:pt x="106" y="34"/>
                  </a:cubicBezTo>
                  <a:cubicBezTo>
                    <a:pt x="107" y="36"/>
                    <a:pt x="107" y="36"/>
                    <a:pt x="107" y="36"/>
                  </a:cubicBezTo>
                  <a:cubicBezTo>
                    <a:pt x="106" y="36"/>
                    <a:pt x="106" y="36"/>
                    <a:pt x="106" y="36"/>
                  </a:cubicBezTo>
                  <a:cubicBezTo>
                    <a:pt x="106" y="37"/>
                    <a:pt x="106" y="37"/>
                    <a:pt x="106" y="37"/>
                  </a:cubicBezTo>
                  <a:cubicBezTo>
                    <a:pt x="106" y="37"/>
                    <a:pt x="106" y="37"/>
                    <a:pt x="106" y="37"/>
                  </a:cubicBezTo>
                  <a:cubicBezTo>
                    <a:pt x="106" y="38"/>
                    <a:pt x="106" y="38"/>
                    <a:pt x="106" y="38"/>
                  </a:cubicBezTo>
                  <a:cubicBezTo>
                    <a:pt x="105" y="39"/>
                    <a:pt x="105" y="39"/>
                    <a:pt x="105" y="39"/>
                  </a:cubicBezTo>
                  <a:cubicBezTo>
                    <a:pt x="104" y="40"/>
                    <a:pt x="104" y="40"/>
                    <a:pt x="104" y="40"/>
                  </a:cubicBezTo>
                  <a:cubicBezTo>
                    <a:pt x="104" y="40"/>
                    <a:pt x="104" y="40"/>
                    <a:pt x="104" y="40"/>
                  </a:cubicBezTo>
                  <a:cubicBezTo>
                    <a:pt x="104" y="40"/>
                    <a:pt x="104" y="40"/>
                    <a:pt x="104" y="40"/>
                  </a:cubicBezTo>
                  <a:cubicBezTo>
                    <a:pt x="105" y="42"/>
                    <a:pt x="105" y="42"/>
                    <a:pt x="105" y="42"/>
                  </a:cubicBezTo>
                  <a:cubicBezTo>
                    <a:pt x="105" y="42"/>
                    <a:pt x="105" y="42"/>
                    <a:pt x="105" y="42"/>
                  </a:cubicBezTo>
                  <a:cubicBezTo>
                    <a:pt x="105" y="42"/>
                    <a:pt x="105" y="42"/>
                    <a:pt x="105" y="42"/>
                  </a:cubicBezTo>
                  <a:cubicBezTo>
                    <a:pt x="106" y="42"/>
                    <a:pt x="106" y="42"/>
                    <a:pt x="106" y="42"/>
                  </a:cubicBezTo>
                  <a:cubicBezTo>
                    <a:pt x="107" y="42"/>
                    <a:pt x="107" y="42"/>
                    <a:pt x="107" y="42"/>
                  </a:cubicBezTo>
                  <a:cubicBezTo>
                    <a:pt x="107" y="42"/>
                    <a:pt x="107" y="42"/>
                    <a:pt x="107" y="42"/>
                  </a:cubicBezTo>
                  <a:cubicBezTo>
                    <a:pt x="107" y="43"/>
                    <a:pt x="107" y="43"/>
                    <a:pt x="107" y="43"/>
                  </a:cubicBezTo>
                  <a:cubicBezTo>
                    <a:pt x="108" y="45"/>
                    <a:pt x="108" y="45"/>
                    <a:pt x="108" y="45"/>
                  </a:cubicBezTo>
                  <a:cubicBezTo>
                    <a:pt x="108" y="45"/>
                    <a:pt x="108" y="45"/>
                    <a:pt x="108" y="45"/>
                  </a:cubicBezTo>
                  <a:cubicBezTo>
                    <a:pt x="107" y="46"/>
                    <a:pt x="107" y="46"/>
                    <a:pt x="107" y="46"/>
                  </a:cubicBezTo>
                  <a:cubicBezTo>
                    <a:pt x="107" y="47"/>
                    <a:pt x="107" y="47"/>
                    <a:pt x="107" y="47"/>
                  </a:cubicBezTo>
                  <a:cubicBezTo>
                    <a:pt x="107" y="49"/>
                    <a:pt x="107" y="49"/>
                    <a:pt x="107" y="49"/>
                  </a:cubicBezTo>
                  <a:cubicBezTo>
                    <a:pt x="107" y="50"/>
                    <a:pt x="107" y="50"/>
                    <a:pt x="107" y="50"/>
                  </a:cubicBezTo>
                  <a:cubicBezTo>
                    <a:pt x="107" y="50"/>
                    <a:pt x="107" y="50"/>
                    <a:pt x="107" y="50"/>
                  </a:cubicBezTo>
                  <a:cubicBezTo>
                    <a:pt x="108" y="51"/>
                    <a:pt x="108" y="51"/>
                    <a:pt x="108" y="51"/>
                  </a:cubicBezTo>
                  <a:cubicBezTo>
                    <a:pt x="109" y="51"/>
                    <a:pt x="109" y="51"/>
                    <a:pt x="109" y="51"/>
                  </a:cubicBezTo>
                  <a:cubicBezTo>
                    <a:pt x="109" y="50"/>
                    <a:pt x="109" y="50"/>
                    <a:pt x="109" y="50"/>
                  </a:cubicBezTo>
                  <a:cubicBezTo>
                    <a:pt x="110" y="50"/>
                    <a:pt x="110" y="50"/>
                    <a:pt x="110" y="50"/>
                  </a:cubicBezTo>
                  <a:cubicBezTo>
                    <a:pt x="111" y="50"/>
                    <a:pt x="111" y="50"/>
                    <a:pt x="111" y="50"/>
                  </a:cubicBezTo>
                  <a:cubicBezTo>
                    <a:pt x="111" y="51"/>
                    <a:pt x="111" y="51"/>
                    <a:pt x="111" y="51"/>
                  </a:cubicBezTo>
                  <a:cubicBezTo>
                    <a:pt x="112" y="50"/>
                    <a:pt x="112" y="50"/>
                    <a:pt x="112" y="50"/>
                  </a:cubicBezTo>
                  <a:cubicBezTo>
                    <a:pt x="111" y="49"/>
                    <a:pt x="111" y="49"/>
                    <a:pt x="111" y="49"/>
                  </a:cubicBezTo>
                  <a:cubicBezTo>
                    <a:pt x="111" y="49"/>
                    <a:pt x="111" y="49"/>
                    <a:pt x="111" y="49"/>
                  </a:cubicBezTo>
                  <a:cubicBezTo>
                    <a:pt x="111" y="48"/>
                    <a:pt x="111" y="48"/>
                    <a:pt x="111" y="48"/>
                  </a:cubicBezTo>
                  <a:cubicBezTo>
                    <a:pt x="111" y="47"/>
                    <a:pt x="111" y="47"/>
                    <a:pt x="111" y="47"/>
                  </a:cubicBezTo>
                  <a:cubicBezTo>
                    <a:pt x="111" y="46"/>
                    <a:pt x="111" y="46"/>
                    <a:pt x="111" y="46"/>
                  </a:cubicBezTo>
                  <a:cubicBezTo>
                    <a:pt x="111" y="45"/>
                    <a:pt x="111" y="45"/>
                    <a:pt x="111" y="45"/>
                  </a:cubicBezTo>
                  <a:cubicBezTo>
                    <a:pt x="111" y="44"/>
                    <a:pt x="111" y="44"/>
                    <a:pt x="111" y="44"/>
                  </a:cubicBezTo>
                  <a:cubicBezTo>
                    <a:pt x="112" y="43"/>
                    <a:pt x="112" y="43"/>
                    <a:pt x="112" y="43"/>
                  </a:cubicBezTo>
                  <a:cubicBezTo>
                    <a:pt x="112" y="42"/>
                    <a:pt x="112" y="42"/>
                    <a:pt x="112" y="42"/>
                  </a:cubicBezTo>
                  <a:cubicBezTo>
                    <a:pt x="112" y="41"/>
                    <a:pt x="112" y="41"/>
                    <a:pt x="112" y="41"/>
                  </a:cubicBezTo>
                  <a:cubicBezTo>
                    <a:pt x="111" y="40"/>
                    <a:pt x="111" y="40"/>
                    <a:pt x="111" y="40"/>
                  </a:cubicBezTo>
                  <a:cubicBezTo>
                    <a:pt x="111" y="40"/>
                    <a:pt x="111" y="40"/>
                    <a:pt x="111" y="40"/>
                  </a:cubicBezTo>
                  <a:cubicBezTo>
                    <a:pt x="112" y="39"/>
                    <a:pt x="112" y="39"/>
                    <a:pt x="112" y="39"/>
                  </a:cubicBezTo>
                  <a:cubicBezTo>
                    <a:pt x="113" y="39"/>
                    <a:pt x="113" y="39"/>
                    <a:pt x="113" y="39"/>
                  </a:cubicBezTo>
                  <a:cubicBezTo>
                    <a:pt x="113" y="39"/>
                    <a:pt x="113" y="39"/>
                    <a:pt x="113" y="39"/>
                  </a:cubicBezTo>
                  <a:cubicBezTo>
                    <a:pt x="114" y="39"/>
                    <a:pt x="114" y="39"/>
                    <a:pt x="114" y="39"/>
                  </a:cubicBezTo>
                  <a:cubicBezTo>
                    <a:pt x="114" y="39"/>
                    <a:pt x="114" y="39"/>
                    <a:pt x="114" y="39"/>
                  </a:cubicBezTo>
                  <a:cubicBezTo>
                    <a:pt x="115" y="40"/>
                    <a:pt x="115" y="40"/>
                    <a:pt x="115" y="40"/>
                  </a:cubicBezTo>
                  <a:cubicBezTo>
                    <a:pt x="115" y="41"/>
                    <a:pt x="115" y="41"/>
                    <a:pt x="115" y="41"/>
                  </a:cubicBezTo>
                  <a:cubicBezTo>
                    <a:pt x="114" y="42"/>
                    <a:pt x="114" y="42"/>
                    <a:pt x="114" y="42"/>
                  </a:cubicBezTo>
                  <a:cubicBezTo>
                    <a:pt x="114" y="42"/>
                    <a:pt x="114" y="42"/>
                    <a:pt x="114" y="42"/>
                  </a:cubicBezTo>
                  <a:cubicBezTo>
                    <a:pt x="114" y="43"/>
                    <a:pt x="114" y="43"/>
                    <a:pt x="114" y="43"/>
                  </a:cubicBezTo>
                  <a:cubicBezTo>
                    <a:pt x="115" y="43"/>
                    <a:pt x="115" y="43"/>
                    <a:pt x="115" y="43"/>
                  </a:cubicBezTo>
                  <a:cubicBezTo>
                    <a:pt x="115" y="44"/>
                    <a:pt x="115" y="44"/>
                    <a:pt x="115" y="44"/>
                  </a:cubicBezTo>
                  <a:cubicBezTo>
                    <a:pt x="116" y="44"/>
                    <a:pt x="116" y="44"/>
                    <a:pt x="116" y="44"/>
                  </a:cubicBezTo>
                  <a:cubicBezTo>
                    <a:pt x="117" y="45"/>
                    <a:pt x="117" y="45"/>
                    <a:pt x="117" y="45"/>
                  </a:cubicBezTo>
                  <a:cubicBezTo>
                    <a:pt x="116" y="45"/>
                    <a:pt x="116" y="45"/>
                    <a:pt x="116" y="45"/>
                  </a:cubicBezTo>
                  <a:cubicBezTo>
                    <a:pt x="116" y="47"/>
                    <a:pt x="116" y="47"/>
                    <a:pt x="116" y="47"/>
                  </a:cubicBezTo>
                  <a:cubicBezTo>
                    <a:pt x="116" y="47"/>
                    <a:pt x="116" y="47"/>
                    <a:pt x="116" y="47"/>
                  </a:cubicBezTo>
                  <a:cubicBezTo>
                    <a:pt x="117" y="48"/>
                    <a:pt x="117" y="48"/>
                    <a:pt x="117" y="48"/>
                  </a:cubicBezTo>
                  <a:cubicBezTo>
                    <a:pt x="117" y="47"/>
                    <a:pt x="117" y="47"/>
                    <a:pt x="117" y="47"/>
                  </a:cubicBezTo>
                  <a:cubicBezTo>
                    <a:pt x="118" y="48"/>
                    <a:pt x="118" y="48"/>
                    <a:pt x="118" y="48"/>
                  </a:cubicBezTo>
                  <a:cubicBezTo>
                    <a:pt x="119" y="48"/>
                    <a:pt x="119" y="48"/>
                    <a:pt x="119" y="48"/>
                  </a:cubicBezTo>
                  <a:cubicBezTo>
                    <a:pt x="119" y="47"/>
                    <a:pt x="119" y="47"/>
                    <a:pt x="119" y="47"/>
                  </a:cubicBezTo>
                  <a:cubicBezTo>
                    <a:pt x="119" y="47"/>
                    <a:pt x="119" y="47"/>
                    <a:pt x="119" y="47"/>
                  </a:cubicBezTo>
                  <a:cubicBezTo>
                    <a:pt x="120" y="46"/>
                    <a:pt x="120" y="46"/>
                    <a:pt x="120" y="46"/>
                  </a:cubicBezTo>
                  <a:cubicBezTo>
                    <a:pt x="120" y="46"/>
                    <a:pt x="120" y="46"/>
                    <a:pt x="120" y="46"/>
                  </a:cubicBezTo>
                  <a:cubicBezTo>
                    <a:pt x="121" y="45"/>
                    <a:pt x="121" y="45"/>
                    <a:pt x="121" y="45"/>
                  </a:cubicBezTo>
                  <a:cubicBezTo>
                    <a:pt x="123" y="45"/>
                    <a:pt x="123" y="45"/>
                    <a:pt x="123" y="45"/>
                  </a:cubicBezTo>
                  <a:cubicBezTo>
                    <a:pt x="123" y="45"/>
                    <a:pt x="123" y="45"/>
                    <a:pt x="123" y="45"/>
                  </a:cubicBezTo>
                  <a:cubicBezTo>
                    <a:pt x="124" y="45"/>
                    <a:pt x="124" y="45"/>
                    <a:pt x="124" y="45"/>
                  </a:cubicBezTo>
                  <a:cubicBezTo>
                    <a:pt x="124" y="45"/>
                    <a:pt x="124" y="45"/>
                    <a:pt x="124" y="45"/>
                  </a:cubicBezTo>
                  <a:cubicBezTo>
                    <a:pt x="125" y="45"/>
                    <a:pt x="125" y="45"/>
                    <a:pt x="125" y="45"/>
                  </a:cubicBezTo>
                  <a:cubicBezTo>
                    <a:pt x="124" y="44"/>
                    <a:pt x="124" y="44"/>
                    <a:pt x="124" y="44"/>
                  </a:cubicBezTo>
                  <a:cubicBezTo>
                    <a:pt x="123" y="44"/>
                    <a:pt x="123" y="44"/>
                    <a:pt x="123" y="44"/>
                  </a:cubicBezTo>
                  <a:cubicBezTo>
                    <a:pt x="123" y="44"/>
                    <a:pt x="123" y="44"/>
                    <a:pt x="123" y="44"/>
                  </a:cubicBezTo>
                  <a:cubicBezTo>
                    <a:pt x="123" y="44"/>
                    <a:pt x="123" y="44"/>
                    <a:pt x="123" y="44"/>
                  </a:cubicBezTo>
                  <a:cubicBezTo>
                    <a:pt x="122" y="44"/>
                    <a:pt x="122" y="44"/>
                    <a:pt x="122" y="44"/>
                  </a:cubicBezTo>
                  <a:cubicBezTo>
                    <a:pt x="122" y="44"/>
                    <a:pt x="122" y="44"/>
                    <a:pt x="122" y="44"/>
                  </a:cubicBezTo>
                  <a:cubicBezTo>
                    <a:pt x="121" y="44"/>
                    <a:pt x="121" y="44"/>
                    <a:pt x="121" y="44"/>
                  </a:cubicBezTo>
                  <a:cubicBezTo>
                    <a:pt x="121" y="43"/>
                    <a:pt x="121" y="43"/>
                    <a:pt x="121" y="43"/>
                  </a:cubicBezTo>
                  <a:cubicBezTo>
                    <a:pt x="121" y="43"/>
                    <a:pt x="121" y="43"/>
                    <a:pt x="121" y="43"/>
                  </a:cubicBezTo>
                  <a:cubicBezTo>
                    <a:pt x="121" y="43"/>
                    <a:pt x="121" y="43"/>
                    <a:pt x="121" y="43"/>
                  </a:cubicBezTo>
                  <a:cubicBezTo>
                    <a:pt x="120" y="43"/>
                    <a:pt x="120" y="43"/>
                    <a:pt x="120" y="43"/>
                  </a:cubicBezTo>
                  <a:cubicBezTo>
                    <a:pt x="120" y="43"/>
                    <a:pt x="120" y="43"/>
                    <a:pt x="120" y="43"/>
                  </a:cubicBezTo>
                  <a:cubicBezTo>
                    <a:pt x="119" y="42"/>
                    <a:pt x="119" y="42"/>
                    <a:pt x="119" y="42"/>
                  </a:cubicBezTo>
                  <a:cubicBezTo>
                    <a:pt x="120" y="42"/>
                    <a:pt x="120" y="42"/>
                    <a:pt x="120" y="42"/>
                  </a:cubicBezTo>
                  <a:cubicBezTo>
                    <a:pt x="120" y="41"/>
                    <a:pt x="120" y="41"/>
                    <a:pt x="120" y="41"/>
                  </a:cubicBezTo>
                  <a:cubicBezTo>
                    <a:pt x="120" y="42"/>
                    <a:pt x="120" y="42"/>
                    <a:pt x="120" y="42"/>
                  </a:cubicBezTo>
                  <a:cubicBezTo>
                    <a:pt x="120" y="41"/>
                    <a:pt x="120" y="41"/>
                    <a:pt x="120" y="41"/>
                  </a:cubicBezTo>
                  <a:cubicBezTo>
                    <a:pt x="121" y="41"/>
                    <a:pt x="121" y="41"/>
                    <a:pt x="121" y="41"/>
                  </a:cubicBezTo>
                  <a:cubicBezTo>
                    <a:pt x="121" y="41"/>
                    <a:pt x="121" y="41"/>
                    <a:pt x="121" y="41"/>
                  </a:cubicBezTo>
                  <a:cubicBezTo>
                    <a:pt x="120" y="40"/>
                    <a:pt x="120" y="40"/>
                    <a:pt x="120" y="40"/>
                  </a:cubicBezTo>
                  <a:cubicBezTo>
                    <a:pt x="120" y="40"/>
                    <a:pt x="120" y="40"/>
                    <a:pt x="120" y="40"/>
                  </a:cubicBezTo>
                  <a:cubicBezTo>
                    <a:pt x="120" y="40"/>
                    <a:pt x="120" y="40"/>
                    <a:pt x="120" y="40"/>
                  </a:cubicBezTo>
                  <a:cubicBezTo>
                    <a:pt x="120" y="39"/>
                    <a:pt x="120" y="39"/>
                    <a:pt x="120" y="39"/>
                  </a:cubicBezTo>
                  <a:cubicBezTo>
                    <a:pt x="119" y="39"/>
                    <a:pt x="119" y="39"/>
                    <a:pt x="119" y="39"/>
                  </a:cubicBezTo>
                  <a:cubicBezTo>
                    <a:pt x="119" y="39"/>
                    <a:pt x="119" y="39"/>
                    <a:pt x="119" y="39"/>
                  </a:cubicBezTo>
                  <a:cubicBezTo>
                    <a:pt x="118" y="38"/>
                    <a:pt x="118" y="38"/>
                    <a:pt x="118" y="38"/>
                  </a:cubicBezTo>
                  <a:cubicBezTo>
                    <a:pt x="117" y="37"/>
                    <a:pt x="117" y="37"/>
                    <a:pt x="117" y="37"/>
                  </a:cubicBezTo>
                  <a:cubicBezTo>
                    <a:pt x="116" y="36"/>
                    <a:pt x="116" y="36"/>
                    <a:pt x="116" y="36"/>
                  </a:cubicBezTo>
                  <a:cubicBezTo>
                    <a:pt x="116" y="36"/>
                    <a:pt x="116" y="36"/>
                    <a:pt x="116" y="36"/>
                  </a:cubicBezTo>
                  <a:cubicBezTo>
                    <a:pt x="116" y="35"/>
                    <a:pt x="116" y="35"/>
                    <a:pt x="116" y="35"/>
                  </a:cubicBezTo>
                  <a:cubicBezTo>
                    <a:pt x="116" y="35"/>
                    <a:pt x="116" y="35"/>
                    <a:pt x="116" y="35"/>
                  </a:cubicBezTo>
                  <a:cubicBezTo>
                    <a:pt x="117" y="36"/>
                    <a:pt x="117" y="36"/>
                    <a:pt x="117" y="36"/>
                  </a:cubicBezTo>
                  <a:cubicBezTo>
                    <a:pt x="117" y="36"/>
                    <a:pt x="117" y="36"/>
                    <a:pt x="117" y="36"/>
                  </a:cubicBezTo>
                  <a:cubicBezTo>
                    <a:pt x="118" y="35"/>
                    <a:pt x="118" y="35"/>
                    <a:pt x="118" y="35"/>
                  </a:cubicBezTo>
                  <a:cubicBezTo>
                    <a:pt x="118" y="35"/>
                    <a:pt x="118" y="35"/>
                    <a:pt x="118" y="35"/>
                  </a:cubicBezTo>
                  <a:cubicBezTo>
                    <a:pt x="120" y="34"/>
                    <a:pt x="120" y="34"/>
                    <a:pt x="120" y="34"/>
                  </a:cubicBezTo>
                  <a:cubicBezTo>
                    <a:pt x="121" y="33"/>
                    <a:pt x="121" y="33"/>
                    <a:pt x="121" y="33"/>
                  </a:cubicBezTo>
                  <a:cubicBezTo>
                    <a:pt x="122" y="32"/>
                    <a:pt x="122" y="32"/>
                    <a:pt x="122" y="32"/>
                  </a:cubicBezTo>
                  <a:cubicBezTo>
                    <a:pt x="123" y="32"/>
                    <a:pt x="123" y="32"/>
                    <a:pt x="123" y="32"/>
                  </a:cubicBezTo>
                  <a:cubicBezTo>
                    <a:pt x="123" y="31"/>
                    <a:pt x="123" y="31"/>
                    <a:pt x="123" y="31"/>
                  </a:cubicBezTo>
                  <a:cubicBezTo>
                    <a:pt x="124" y="31"/>
                    <a:pt x="124" y="31"/>
                    <a:pt x="124" y="31"/>
                  </a:cubicBezTo>
                  <a:cubicBezTo>
                    <a:pt x="125" y="32"/>
                    <a:pt x="125" y="32"/>
                    <a:pt x="125" y="32"/>
                  </a:cubicBezTo>
                  <a:cubicBezTo>
                    <a:pt x="125" y="32"/>
                    <a:pt x="125" y="32"/>
                    <a:pt x="125" y="32"/>
                  </a:cubicBezTo>
                  <a:cubicBezTo>
                    <a:pt x="126" y="31"/>
                    <a:pt x="126" y="31"/>
                    <a:pt x="126" y="31"/>
                  </a:cubicBezTo>
                  <a:cubicBezTo>
                    <a:pt x="126" y="30"/>
                    <a:pt x="126" y="30"/>
                    <a:pt x="126" y="30"/>
                  </a:cubicBezTo>
                  <a:cubicBezTo>
                    <a:pt x="125" y="30"/>
                    <a:pt x="125" y="30"/>
                    <a:pt x="125" y="30"/>
                  </a:cubicBezTo>
                  <a:cubicBezTo>
                    <a:pt x="123" y="30"/>
                    <a:pt x="123" y="30"/>
                    <a:pt x="123" y="30"/>
                  </a:cubicBezTo>
                  <a:cubicBezTo>
                    <a:pt x="122" y="30"/>
                    <a:pt x="122" y="30"/>
                    <a:pt x="122" y="30"/>
                  </a:cubicBezTo>
                  <a:cubicBezTo>
                    <a:pt x="121" y="30"/>
                    <a:pt x="121" y="30"/>
                    <a:pt x="121" y="30"/>
                  </a:cubicBezTo>
                  <a:cubicBezTo>
                    <a:pt x="120" y="31"/>
                    <a:pt x="120" y="31"/>
                    <a:pt x="120" y="31"/>
                  </a:cubicBezTo>
                  <a:cubicBezTo>
                    <a:pt x="120" y="31"/>
                    <a:pt x="120" y="31"/>
                    <a:pt x="120" y="31"/>
                  </a:cubicBezTo>
                  <a:cubicBezTo>
                    <a:pt x="119" y="31"/>
                    <a:pt x="119" y="31"/>
                    <a:pt x="119" y="31"/>
                  </a:cubicBezTo>
                  <a:cubicBezTo>
                    <a:pt x="118" y="31"/>
                    <a:pt x="118" y="31"/>
                    <a:pt x="118" y="31"/>
                  </a:cubicBezTo>
                  <a:cubicBezTo>
                    <a:pt x="117" y="31"/>
                    <a:pt x="117" y="31"/>
                    <a:pt x="117" y="31"/>
                  </a:cubicBezTo>
                  <a:cubicBezTo>
                    <a:pt x="116" y="31"/>
                    <a:pt x="116" y="31"/>
                    <a:pt x="116" y="31"/>
                  </a:cubicBezTo>
                  <a:cubicBezTo>
                    <a:pt x="116" y="32"/>
                    <a:pt x="116" y="32"/>
                    <a:pt x="116" y="32"/>
                  </a:cubicBezTo>
                  <a:cubicBezTo>
                    <a:pt x="115" y="33"/>
                    <a:pt x="115" y="33"/>
                    <a:pt x="115" y="33"/>
                  </a:cubicBezTo>
                  <a:cubicBezTo>
                    <a:pt x="114" y="34"/>
                    <a:pt x="114" y="34"/>
                    <a:pt x="114" y="34"/>
                  </a:cubicBezTo>
                  <a:cubicBezTo>
                    <a:pt x="113" y="33"/>
                    <a:pt x="113" y="33"/>
                    <a:pt x="113" y="33"/>
                  </a:cubicBezTo>
                  <a:cubicBezTo>
                    <a:pt x="113" y="33"/>
                    <a:pt x="113" y="33"/>
                    <a:pt x="113" y="33"/>
                  </a:cubicBezTo>
                  <a:cubicBezTo>
                    <a:pt x="112" y="32"/>
                    <a:pt x="112" y="32"/>
                    <a:pt x="112" y="32"/>
                  </a:cubicBezTo>
                  <a:cubicBezTo>
                    <a:pt x="111" y="31"/>
                    <a:pt x="111" y="31"/>
                    <a:pt x="111" y="31"/>
                  </a:cubicBezTo>
                  <a:cubicBezTo>
                    <a:pt x="110" y="30"/>
                    <a:pt x="110" y="30"/>
                    <a:pt x="110" y="30"/>
                  </a:cubicBezTo>
                  <a:cubicBezTo>
                    <a:pt x="110" y="28"/>
                    <a:pt x="110" y="28"/>
                    <a:pt x="110" y="28"/>
                  </a:cubicBezTo>
                  <a:cubicBezTo>
                    <a:pt x="111" y="27"/>
                    <a:pt x="111" y="27"/>
                    <a:pt x="111" y="27"/>
                  </a:cubicBezTo>
                  <a:cubicBezTo>
                    <a:pt x="112" y="26"/>
                    <a:pt x="112" y="26"/>
                    <a:pt x="112" y="26"/>
                  </a:cubicBezTo>
                  <a:close/>
                  <a:moveTo>
                    <a:pt x="113" y="0"/>
                  </a:moveTo>
                  <a:cubicBezTo>
                    <a:pt x="112" y="0"/>
                    <a:pt x="112" y="0"/>
                    <a:pt x="112" y="0"/>
                  </a:cubicBezTo>
                  <a:cubicBezTo>
                    <a:pt x="112" y="1"/>
                    <a:pt x="112" y="1"/>
                    <a:pt x="112" y="1"/>
                  </a:cubicBezTo>
                  <a:cubicBezTo>
                    <a:pt x="113" y="0"/>
                    <a:pt x="113" y="0"/>
                    <a:pt x="113" y="0"/>
                  </a:cubicBezTo>
                  <a:cubicBezTo>
                    <a:pt x="113" y="0"/>
                    <a:pt x="113" y="0"/>
                    <a:pt x="113" y="0"/>
                  </a:cubicBezTo>
                  <a:close/>
                  <a:moveTo>
                    <a:pt x="114" y="3"/>
                  </a:moveTo>
                  <a:cubicBezTo>
                    <a:pt x="114" y="3"/>
                    <a:pt x="114" y="3"/>
                    <a:pt x="114" y="3"/>
                  </a:cubicBezTo>
                  <a:cubicBezTo>
                    <a:pt x="115" y="2"/>
                    <a:pt x="115" y="2"/>
                    <a:pt x="115" y="2"/>
                  </a:cubicBezTo>
                  <a:cubicBezTo>
                    <a:pt x="115" y="3"/>
                    <a:pt x="115" y="3"/>
                    <a:pt x="115" y="3"/>
                  </a:cubicBezTo>
                  <a:cubicBezTo>
                    <a:pt x="116" y="2"/>
                    <a:pt x="116" y="2"/>
                    <a:pt x="116" y="2"/>
                  </a:cubicBezTo>
                  <a:cubicBezTo>
                    <a:pt x="116" y="2"/>
                    <a:pt x="116" y="2"/>
                    <a:pt x="116" y="2"/>
                  </a:cubicBezTo>
                  <a:cubicBezTo>
                    <a:pt x="115" y="2"/>
                    <a:pt x="115" y="2"/>
                    <a:pt x="115" y="2"/>
                  </a:cubicBezTo>
                  <a:cubicBezTo>
                    <a:pt x="114" y="2"/>
                    <a:pt x="114" y="2"/>
                    <a:pt x="114" y="2"/>
                  </a:cubicBezTo>
                  <a:cubicBezTo>
                    <a:pt x="113" y="2"/>
                    <a:pt x="113" y="2"/>
                    <a:pt x="113" y="2"/>
                  </a:cubicBezTo>
                  <a:cubicBezTo>
                    <a:pt x="114" y="3"/>
                    <a:pt x="114" y="3"/>
                    <a:pt x="114" y="3"/>
                  </a:cubicBezTo>
                  <a:close/>
                  <a:moveTo>
                    <a:pt x="107" y="7"/>
                  </a:moveTo>
                  <a:cubicBezTo>
                    <a:pt x="107" y="7"/>
                    <a:pt x="107" y="7"/>
                    <a:pt x="107" y="7"/>
                  </a:cubicBezTo>
                  <a:cubicBezTo>
                    <a:pt x="107" y="8"/>
                    <a:pt x="107" y="8"/>
                    <a:pt x="107" y="8"/>
                  </a:cubicBezTo>
                  <a:cubicBezTo>
                    <a:pt x="107" y="7"/>
                    <a:pt x="107" y="7"/>
                    <a:pt x="107" y="7"/>
                  </a:cubicBezTo>
                  <a:cubicBezTo>
                    <a:pt x="107" y="7"/>
                    <a:pt x="107" y="7"/>
                    <a:pt x="107" y="7"/>
                  </a:cubicBezTo>
                  <a:close/>
                  <a:moveTo>
                    <a:pt x="108" y="6"/>
                  </a:moveTo>
                  <a:cubicBezTo>
                    <a:pt x="110" y="5"/>
                    <a:pt x="110" y="5"/>
                    <a:pt x="110" y="5"/>
                  </a:cubicBezTo>
                  <a:cubicBezTo>
                    <a:pt x="111" y="5"/>
                    <a:pt x="111" y="5"/>
                    <a:pt x="111" y="5"/>
                  </a:cubicBezTo>
                  <a:cubicBezTo>
                    <a:pt x="111" y="5"/>
                    <a:pt x="111" y="5"/>
                    <a:pt x="111" y="5"/>
                  </a:cubicBezTo>
                  <a:cubicBezTo>
                    <a:pt x="110" y="6"/>
                    <a:pt x="110" y="6"/>
                    <a:pt x="110" y="6"/>
                  </a:cubicBezTo>
                  <a:cubicBezTo>
                    <a:pt x="109" y="6"/>
                    <a:pt x="109" y="6"/>
                    <a:pt x="109" y="6"/>
                  </a:cubicBezTo>
                  <a:cubicBezTo>
                    <a:pt x="108" y="6"/>
                    <a:pt x="108" y="6"/>
                    <a:pt x="108" y="6"/>
                  </a:cubicBezTo>
                  <a:close/>
                  <a:moveTo>
                    <a:pt x="99" y="10"/>
                  </a:moveTo>
                  <a:cubicBezTo>
                    <a:pt x="100" y="11"/>
                    <a:pt x="100" y="11"/>
                    <a:pt x="100" y="11"/>
                  </a:cubicBezTo>
                  <a:cubicBezTo>
                    <a:pt x="99" y="10"/>
                    <a:pt x="99" y="10"/>
                    <a:pt x="99" y="10"/>
                  </a:cubicBezTo>
                  <a:cubicBezTo>
                    <a:pt x="99" y="10"/>
                    <a:pt x="99" y="10"/>
                    <a:pt x="99" y="10"/>
                  </a:cubicBezTo>
                  <a:close/>
                  <a:moveTo>
                    <a:pt x="99" y="10"/>
                  </a:moveTo>
                  <a:cubicBezTo>
                    <a:pt x="99" y="10"/>
                    <a:pt x="99" y="10"/>
                    <a:pt x="99" y="10"/>
                  </a:cubicBezTo>
                  <a:cubicBezTo>
                    <a:pt x="100" y="10"/>
                    <a:pt x="100" y="10"/>
                    <a:pt x="100" y="10"/>
                  </a:cubicBezTo>
                  <a:cubicBezTo>
                    <a:pt x="100" y="10"/>
                    <a:pt x="100" y="10"/>
                    <a:pt x="100" y="10"/>
                  </a:cubicBezTo>
                  <a:cubicBezTo>
                    <a:pt x="100" y="10"/>
                    <a:pt x="100" y="10"/>
                    <a:pt x="100" y="10"/>
                  </a:cubicBezTo>
                  <a:cubicBezTo>
                    <a:pt x="99" y="10"/>
                    <a:pt x="99" y="10"/>
                    <a:pt x="99" y="10"/>
                  </a:cubicBezTo>
                  <a:close/>
                  <a:moveTo>
                    <a:pt x="100" y="12"/>
                  </a:moveTo>
                  <a:cubicBezTo>
                    <a:pt x="99" y="12"/>
                    <a:pt x="99" y="12"/>
                    <a:pt x="99" y="12"/>
                  </a:cubicBezTo>
                  <a:cubicBezTo>
                    <a:pt x="100" y="12"/>
                    <a:pt x="100" y="12"/>
                    <a:pt x="100" y="12"/>
                  </a:cubicBezTo>
                  <a:cubicBezTo>
                    <a:pt x="100" y="12"/>
                    <a:pt x="100" y="12"/>
                    <a:pt x="100" y="12"/>
                  </a:cubicBezTo>
                  <a:close/>
                  <a:moveTo>
                    <a:pt x="99" y="13"/>
                  </a:moveTo>
                  <a:cubicBezTo>
                    <a:pt x="99" y="13"/>
                    <a:pt x="99" y="13"/>
                    <a:pt x="99" y="13"/>
                  </a:cubicBezTo>
                  <a:cubicBezTo>
                    <a:pt x="99" y="14"/>
                    <a:pt x="99" y="14"/>
                    <a:pt x="99" y="14"/>
                  </a:cubicBezTo>
                  <a:cubicBezTo>
                    <a:pt x="99" y="14"/>
                    <a:pt x="99" y="14"/>
                    <a:pt x="99" y="14"/>
                  </a:cubicBezTo>
                  <a:cubicBezTo>
                    <a:pt x="99" y="13"/>
                    <a:pt x="99" y="13"/>
                    <a:pt x="99" y="13"/>
                  </a:cubicBezTo>
                  <a:close/>
                  <a:moveTo>
                    <a:pt x="93" y="42"/>
                  </a:moveTo>
                  <a:cubicBezTo>
                    <a:pt x="94" y="42"/>
                    <a:pt x="94" y="42"/>
                    <a:pt x="94" y="42"/>
                  </a:cubicBezTo>
                  <a:cubicBezTo>
                    <a:pt x="94" y="43"/>
                    <a:pt x="94" y="43"/>
                    <a:pt x="94" y="43"/>
                  </a:cubicBezTo>
                  <a:cubicBezTo>
                    <a:pt x="93" y="43"/>
                    <a:pt x="93" y="43"/>
                    <a:pt x="93" y="43"/>
                  </a:cubicBezTo>
                  <a:cubicBezTo>
                    <a:pt x="93" y="42"/>
                    <a:pt x="93" y="42"/>
                    <a:pt x="93" y="42"/>
                  </a:cubicBezTo>
                  <a:cubicBezTo>
                    <a:pt x="93" y="42"/>
                    <a:pt x="93" y="42"/>
                    <a:pt x="93" y="42"/>
                  </a:cubicBezTo>
                  <a:close/>
                  <a:moveTo>
                    <a:pt x="93" y="42"/>
                  </a:moveTo>
                  <a:cubicBezTo>
                    <a:pt x="93" y="43"/>
                    <a:pt x="93" y="43"/>
                    <a:pt x="93" y="43"/>
                  </a:cubicBezTo>
                  <a:cubicBezTo>
                    <a:pt x="93" y="44"/>
                    <a:pt x="93" y="44"/>
                    <a:pt x="93" y="44"/>
                  </a:cubicBezTo>
                  <a:cubicBezTo>
                    <a:pt x="92" y="44"/>
                    <a:pt x="92" y="44"/>
                    <a:pt x="92" y="44"/>
                  </a:cubicBezTo>
                  <a:cubicBezTo>
                    <a:pt x="92" y="44"/>
                    <a:pt x="92" y="44"/>
                    <a:pt x="92" y="44"/>
                  </a:cubicBezTo>
                  <a:cubicBezTo>
                    <a:pt x="92" y="43"/>
                    <a:pt x="92" y="43"/>
                    <a:pt x="92" y="43"/>
                  </a:cubicBezTo>
                  <a:cubicBezTo>
                    <a:pt x="92" y="42"/>
                    <a:pt x="92" y="42"/>
                    <a:pt x="92" y="42"/>
                  </a:cubicBezTo>
                  <a:cubicBezTo>
                    <a:pt x="93" y="41"/>
                    <a:pt x="93" y="41"/>
                    <a:pt x="93" y="41"/>
                  </a:cubicBezTo>
                  <a:cubicBezTo>
                    <a:pt x="93" y="42"/>
                    <a:pt x="93" y="42"/>
                    <a:pt x="93" y="42"/>
                  </a:cubicBezTo>
                  <a:close/>
                  <a:moveTo>
                    <a:pt x="62" y="29"/>
                  </a:moveTo>
                  <a:cubicBezTo>
                    <a:pt x="63" y="29"/>
                    <a:pt x="63" y="29"/>
                    <a:pt x="63" y="29"/>
                  </a:cubicBezTo>
                  <a:cubicBezTo>
                    <a:pt x="64" y="30"/>
                    <a:pt x="64" y="30"/>
                    <a:pt x="64" y="30"/>
                  </a:cubicBezTo>
                  <a:cubicBezTo>
                    <a:pt x="63" y="30"/>
                    <a:pt x="63" y="30"/>
                    <a:pt x="63" y="30"/>
                  </a:cubicBezTo>
                  <a:cubicBezTo>
                    <a:pt x="62" y="30"/>
                    <a:pt x="62" y="30"/>
                    <a:pt x="62" y="30"/>
                  </a:cubicBezTo>
                  <a:cubicBezTo>
                    <a:pt x="62" y="29"/>
                    <a:pt x="62" y="29"/>
                    <a:pt x="62" y="29"/>
                  </a:cubicBezTo>
                  <a:cubicBezTo>
                    <a:pt x="62" y="29"/>
                    <a:pt x="62" y="29"/>
                    <a:pt x="62" y="29"/>
                  </a:cubicBezTo>
                  <a:close/>
                  <a:moveTo>
                    <a:pt x="63" y="31"/>
                  </a:moveTo>
                  <a:cubicBezTo>
                    <a:pt x="64" y="31"/>
                    <a:pt x="64" y="31"/>
                    <a:pt x="64" y="31"/>
                  </a:cubicBezTo>
                  <a:cubicBezTo>
                    <a:pt x="64" y="31"/>
                    <a:pt x="64" y="31"/>
                    <a:pt x="64" y="31"/>
                  </a:cubicBezTo>
                  <a:cubicBezTo>
                    <a:pt x="65" y="32"/>
                    <a:pt x="65" y="32"/>
                    <a:pt x="65" y="32"/>
                  </a:cubicBezTo>
                  <a:cubicBezTo>
                    <a:pt x="65" y="32"/>
                    <a:pt x="65" y="32"/>
                    <a:pt x="65" y="32"/>
                  </a:cubicBezTo>
                  <a:cubicBezTo>
                    <a:pt x="64" y="32"/>
                    <a:pt x="64" y="32"/>
                    <a:pt x="64" y="32"/>
                  </a:cubicBezTo>
                  <a:cubicBezTo>
                    <a:pt x="63" y="32"/>
                    <a:pt x="63" y="32"/>
                    <a:pt x="63" y="32"/>
                  </a:cubicBezTo>
                  <a:cubicBezTo>
                    <a:pt x="63" y="31"/>
                    <a:pt x="63" y="31"/>
                    <a:pt x="63" y="31"/>
                  </a:cubicBezTo>
                  <a:cubicBezTo>
                    <a:pt x="63" y="31"/>
                    <a:pt x="63" y="31"/>
                    <a:pt x="63" y="31"/>
                  </a:cubicBezTo>
                  <a:close/>
                  <a:moveTo>
                    <a:pt x="64" y="32"/>
                  </a:moveTo>
                  <a:cubicBezTo>
                    <a:pt x="65" y="32"/>
                    <a:pt x="65" y="32"/>
                    <a:pt x="65" y="32"/>
                  </a:cubicBezTo>
                  <a:cubicBezTo>
                    <a:pt x="65" y="33"/>
                    <a:pt x="65" y="33"/>
                    <a:pt x="65" y="33"/>
                  </a:cubicBezTo>
                  <a:cubicBezTo>
                    <a:pt x="65" y="33"/>
                    <a:pt x="65" y="33"/>
                    <a:pt x="65" y="33"/>
                  </a:cubicBezTo>
                  <a:cubicBezTo>
                    <a:pt x="64" y="34"/>
                    <a:pt x="64" y="34"/>
                    <a:pt x="64" y="34"/>
                  </a:cubicBezTo>
                  <a:cubicBezTo>
                    <a:pt x="64" y="33"/>
                    <a:pt x="64" y="33"/>
                    <a:pt x="64" y="33"/>
                  </a:cubicBezTo>
                  <a:cubicBezTo>
                    <a:pt x="64" y="33"/>
                    <a:pt x="64" y="33"/>
                    <a:pt x="64" y="33"/>
                  </a:cubicBezTo>
                  <a:cubicBezTo>
                    <a:pt x="64" y="32"/>
                    <a:pt x="64" y="32"/>
                    <a:pt x="64" y="32"/>
                  </a:cubicBezTo>
                  <a:close/>
                  <a:moveTo>
                    <a:pt x="62" y="23"/>
                  </a:moveTo>
                  <a:cubicBezTo>
                    <a:pt x="62" y="21"/>
                    <a:pt x="62" y="21"/>
                    <a:pt x="62" y="21"/>
                  </a:cubicBezTo>
                  <a:cubicBezTo>
                    <a:pt x="63" y="20"/>
                    <a:pt x="63" y="20"/>
                    <a:pt x="63" y="20"/>
                  </a:cubicBezTo>
                  <a:cubicBezTo>
                    <a:pt x="64" y="20"/>
                    <a:pt x="64" y="20"/>
                    <a:pt x="64" y="20"/>
                  </a:cubicBezTo>
                  <a:cubicBezTo>
                    <a:pt x="64" y="19"/>
                    <a:pt x="64" y="19"/>
                    <a:pt x="64" y="19"/>
                  </a:cubicBezTo>
                  <a:cubicBezTo>
                    <a:pt x="65" y="21"/>
                    <a:pt x="65" y="21"/>
                    <a:pt x="65" y="21"/>
                  </a:cubicBezTo>
                  <a:cubicBezTo>
                    <a:pt x="67" y="22"/>
                    <a:pt x="67" y="22"/>
                    <a:pt x="67" y="22"/>
                  </a:cubicBezTo>
                  <a:cubicBezTo>
                    <a:pt x="67" y="22"/>
                    <a:pt x="67" y="22"/>
                    <a:pt x="67" y="22"/>
                  </a:cubicBezTo>
                  <a:cubicBezTo>
                    <a:pt x="68" y="23"/>
                    <a:pt x="68" y="23"/>
                    <a:pt x="68" y="23"/>
                  </a:cubicBezTo>
                  <a:cubicBezTo>
                    <a:pt x="68" y="24"/>
                    <a:pt x="68" y="24"/>
                    <a:pt x="68" y="24"/>
                  </a:cubicBezTo>
                  <a:cubicBezTo>
                    <a:pt x="69" y="24"/>
                    <a:pt x="69" y="24"/>
                    <a:pt x="69" y="24"/>
                  </a:cubicBezTo>
                  <a:cubicBezTo>
                    <a:pt x="70" y="23"/>
                    <a:pt x="70" y="23"/>
                    <a:pt x="70" y="23"/>
                  </a:cubicBezTo>
                  <a:cubicBezTo>
                    <a:pt x="70" y="23"/>
                    <a:pt x="70" y="23"/>
                    <a:pt x="70" y="23"/>
                  </a:cubicBezTo>
                  <a:cubicBezTo>
                    <a:pt x="71" y="23"/>
                    <a:pt x="71" y="23"/>
                    <a:pt x="71" y="23"/>
                  </a:cubicBezTo>
                  <a:cubicBezTo>
                    <a:pt x="72" y="23"/>
                    <a:pt x="72" y="23"/>
                    <a:pt x="72" y="23"/>
                  </a:cubicBezTo>
                  <a:cubicBezTo>
                    <a:pt x="75" y="23"/>
                    <a:pt x="75" y="23"/>
                    <a:pt x="75" y="23"/>
                  </a:cubicBezTo>
                  <a:cubicBezTo>
                    <a:pt x="77" y="22"/>
                    <a:pt x="77" y="22"/>
                    <a:pt x="77" y="22"/>
                  </a:cubicBezTo>
                  <a:cubicBezTo>
                    <a:pt x="78" y="21"/>
                    <a:pt x="78" y="21"/>
                    <a:pt x="78" y="21"/>
                  </a:cubicBezTo>
                  <a:cubicBezTo>
                    <a:pt x="80" y="21"/>
                    <a:pt x="80" y="21"/>
                    <a:pt x="80" y="21"/>
                  </a:cubicBezTo>
                  <a:cubicBezTo>
                    <a:pt x="81" y="22"/>
                    <a:pt x="81" y="22"/>
                    <a:pt x="81" y="22"/>
                  </a:cubicBezTo>
                  <a:cubicBezTo>
                    <a:pt x="81" y="22"/>
                    <a:pt x="81" y="22"/>
                    <a:pt x="81" y="22"/>
                  </a:cubicBezTo>
                  <a:cubicBezTo>
                    <a:pt x="82" y="22"/>
                    <a:pt x="82" y="22"/>
                    <a:pt x="82" y="22"/>
                  </a:cubicBezTo>
                  <a:cubicBezTo>
                    <a:pt x="84" y="21"/>
                    <a:pt x="84" y="21"/>
                    <a:pt x="84" y="21"/>
                  </a:cubicBezTo>
                  <a:cubicBezTo>
                    <a:pt x="86" y="21"/>
                    <a:pt x="86" y="21"/>
                    <a:pt x="86" y="21"/>
                  </a:cubicBezTo>
                  <a:cubicBezTo>
                    <a:pt x="86" y="20"/>
                    <a:pt x="86" y="20"/>
                    <a:pt x="86" y="20"/>
                  </a:cubicBezTo>
                  <a:cubicBezTo>
                    <a:pt x="88" y="18"/>
                    <a:pt x="88" y="18"/>
                    <a:pt x="88" y="18"/>
                  </a:cubicBezTo>
                  <a:cubicBezTo>
                    <a:pt x="89" y="16"/>
                    <a:pt x="89" y="16"/>
                    <a:pt x="89" y="16"/>
                  </a:cubicBezTo>
                  <a:cubicBezTo>
                    <a:pt x="90" y="15"/>
                    <a:pt x="90" y="15"/>
                    <a:pt x="90" y="15"/>
                  </a:cubicBezTo>
                  <a:cubicBezTo>
                    <a:pt x="91" y="11"/>
                    <a:pt x="91" y="11"/>
                    <a:pt x="91" y="11"/>
                  </a:cubicBezTo>
                  <a:cubicBezTo>
                    <a:pt x="91" y="11"/>
                    <a:pt x="91" y="11"/>
                    <a:pt x="91" y="11"/>
                  </a:cubicBezTo>
                  <a:cubicBezTo>
                    <a:pt x="91" y="10"/>
                    <a:pt x="91" y="10"/>
                    <a:pt x="91" y="10"/>
                  </a:cubicBezTo>
                  <a:cubicBezTo>
                    <a:pt x="91" y="10"/>
                    <a:pt x="91" y="10"/>
                    <a:pt x="91" y="10"/>
                  </a:cubicBezTo>
                  <a:cubicBezTo>
                    <a:pt x="92" y="9"/>
                    <a:pt x="92" y="9"/>
                    <a:pt x="92" y="9"/>
                  </a:cubicBezTo>
                  <a:cubicBezTo>
                    <a:pt x="93" y="9"/>
                    <a:pt x="93" y="9"/>
                    <a:pt x="93" y="9"/>
                  </a:cubicBezTo>
                  <a:cubicBezTo>
                    <a:pt x="94" y="9"/>
                    <a:pt x="94" y="9"/>
                    <a:pt x="94" y="9"/>
                  </a:cubicBezTo>
                  <a:cubicBezTo>
                    <a:pt x="96" y="9"/>
                    <a:pt x="96" y="9"/>
                    <a:pt x="96" y="9"/>
                  </a:cubicBezTo>
                  <a:cubicBezTo>
                    <a:pt x="97" y="9"/>
                    <a:pt x="97" y="9"/>
                    <a:pt x="97" y="9"/>
                  </a:cubicBezTo>
                  <a:cubicBezTo>
                    <a:pt x="98" y="9"/>
                    <a:pt x="98" y="9"/>
                    <a:pt x="98" y="9"/>
                  </a:cubicBezTo>
                  <a:cubicBezTo>
                    <a:pt x="99" y="9"/>
                    <a:pt x="99" y="9"/>
                    <a:pt x="99" y="9"/>
                  </a:cubicBezTo>
                  <a:cubicBezTo>
                    <a:pt x="99" y="10"/>
                    <a:pt x="99" y="10"/>
                    <a:pt x="99" y="10"/>
                  </a:cubicBezTo>
                  <a:cubicBezTo>
                    <a:pt x="98" y="10"/>
                    <a:pt x="98" y="10"/>
                    <a:pt x="98" y="10"/>
                  </a:cubicBezTo>
                  <a:cubicBezTo>
                    <a:pt x="99" y="10"/>
                    <a:pt x="99" y="10"/>
                    <a:pt x="99" y="10"/>
                  </a:cubicBezTo>
                  <a:cubicBezTo>
                    <a:pt x="98" y="10"/>
                    <a:pt x="98" y="10"/>
                    <a:pt x="98" y="10"/>
                  </a:cubicBezTo>
                  <a:cubicBezTo>
                    <a:pt x="99" y="11"/>
                    <a:pt x="99" y="11"/>
                    <a:pt x="99" y="11"/>
                  </a:cubicBezTo>
                  <a:cubicBezTo>
                    <a:pt x="100" y="12"/>
                    <a:pt x="100" y="12"/>
                    <a:pt x="100" y="12"/>
                  </a:cubicBezTo>
                  <a:cubicBezTo>
                    <a:pt x="99" y="12"/>
                    <a:pt x="99" y="12"/>
                    <a:pt x="99" y="12"/>
                  </a:cubicBezTo>
                  <a:cubicBezTo>
                    <a:pt x="98" y="12"/>
                    <a:pt x="98" y="12"/>
                    <a:pt x="98" y="12"/>
                  </a:cubicBezTo>
                  <a:cubicBezTo>
                    <a:pt x="98" y="12"/>
                    <a:pt x="98" y="12"/>
                    <a:pt x="98" y="12"/>
                  </a:cubicBezTo>
                  <a:cubicBezTo>
                    <a:pt x="98" y="13"/>
                    <a:pt x="98" y="13"/>
                    <a:pt x="98" y="13"/>
                  </a:cubicBezTo>
                  <a:cubicBezTo>
                    <a:pt x="99" y="13"/>
                    <a:pt x="99" y="13"/>
                    <a:pt x="99" y="13"/>
                  </a:cubicBezTo>
                  <a:cubicBezTo>
                    <a:pt x="99" y="13"/>
                    <a:pt x="99" y="13"/>
                    <a:pt x="99" y="13"/>
                  </a:cubicBezTo>
                  <a:cubicBezTo>
                    <a:pt x="98" y="14"/>
                    <a:pt x="98" y="14"/>
                    <a:pt x="98" y="14"/>
                  </a:cubicBezTo>
                  <a:cubicBezTo>
                    <a:pt x="98" y="14"/>
                    <a:pt x="98" y="14"/>
                    <a:pt x="98" y="14"/>
                  </a:cubicBezTo>
                  <a:cubicBezTo>
                    <a:pt x="99" y="15"/>
                    <a:pt x="99" y="15"/>
                    <a:pt x="99" y="15"/>
                  </a:cubicBezTo>
                  <a:cubicBezTo>
                    <a:pt x="99" y="16"/>
                    <a:pt x="99" y="16"/>
                    <a:pt x="99" y="16"/>
                  </a:cubicBezTo>
                  <a:cubicBezTo>
                    <a:pt x="101" y="17"/>
                    <a:pt x="101" y="17"/>
                    <a:pt x="101" y="17"/>
                  </a:cubicBezTo>
                  <a:cubicBezTo>
                    <a:pt x="101" y="17"/>
                    <a:pt x="101" y="17"/>
                    <a:pt x="101" y="17"/>
                  </a:cubicBezTo>
                  <a:cubicBezTo>
                    <a:pt x="101" y="18"/>
                    <a:pt x="101" y="18"/>
                    <a:pt x="101" y="18"/>
                  </a:cubicBezTo>
                  <a:cubicBezTo>
                    <a:pt x="100" y="18"/>
                    <a:pt x="100" y="18"/>
                    <a:pt x="100" y="18"/>
                  </a:cubicBezTo>
                  <a:cubicBezTo>
                    <a:pt x="99" y="19"/>
                    <a:pt x="99" y="19"/>
                    <a:pt x="99" y="19"/>
                  </a:cubicBezTo>
                  <a:cubicBezTo>
                    <a:pt x="100" y="19"/>
                    <a:pt x="100" y="19"/>
                    <a:pt x="100" y="19"/>
                  </a:cubicBezTo>
                  <a:cubicBezTo>
                    <a:pt x="100" y="20"/>
                    <a:pt x="100" y="20"/>
                    <a:pt x="100" y="20"/>
                  </a:cubicBezTo>
                  <a:cubicBezTo>
                    <a:pt x="101" y="20"/>
                    <a:pt x="101" y="20"/>
                    <a:pt x="101" y="20"/>
                  </a:cubicBezTo>
                  <a:cubicBezTo>
                    <a:pt x="103" y="22"/>
                    <a:pt x="103" y="22"/>
                    <a:pt x="103" y="22"/>
                  </a:cubicBezTo>
                  <a:cubicBezTo>
                    <a:pt x="103" y="22"/>
                    <a:pt x="103" y="22"/>
                    <a:pt x="103" y="22"/>
                  </a:cubicBezTo>
                  <a:cubicBezTo>
                    <a:pt x="104" y="23"/>
                    <a:pt x="104" y="23"/>
                    <a:pt x="104" y="23"/>
                  </a:cubicBezTo>
                  <a:cubicBezTo>
                    <a:pt x="104" y="23"/>
                    <a:pt x="104" y="23"/>
                    <a:pt x="104" y="23"/>
                  </a:cubicBezTo>
                  <a:cubicBezTo>
                    <a:pt x="105" y="23"/>
                    <a:pt x="105" y="23"/>
                    <a:pt x="105" y="23"/>
                  </a:cubicBezTo>
                  <a:cubicBezTo>
                    <a:pt x="105" y="24"/>
                    <a:pt x="105" y="24"/>
                    <a:pt x="105" y="24"/>
                  </a:cubicBezTo>
                  <a:cubicBezTo>
                    <a:pt x="104" y="24"/>
                    <a:pt x="104" y="24"/>
                    <a:pt x="104" y="24"/>
                  </a:cubicBezTo>
                  <a:cubicBezTo>
                    <a:pt x="104" y="24"/>
                    <a:pt x="104" y="24"/>
                    <a:pt x="104" y="24"/>
                  </a:cubicBezTo>
                  <a:cubicBezTo>
                    <a:pt x="103" y="24"/>
                    <a:pt x="103" y="24"/>
                    <a:pt x="103" y="24"/>
                  </a:cubicBezTo>
                  <a:cubicBezTo>
                    <a:pt x="102" y="24"/>
                    <a:pt x="102" y="24"/>
                    <a:pt x="102" y="24"/>
                  </a:cubicBezTo>
                  <a:cubicBezTo>
                    <a:pt x="100" y="23"/>
                    <a:pt x="100" y="23"/>
                    <a:pt x="100" y="23"/>
                  </a:cubicBezTo>
                  <a:cubicBezTo>
                    <a:pt x="101" y="24"/>
                    <a:pt x="101" y="24"/>
                    <a:pt x="101" y="24"/>
                  </a:cubicBezTo>
                  <a:cubicBezTo>
                    <a:pt x="101" y="24"/>
                    <a:pt x="101" y="24"/>
                    <a:pt x="101" y="24"/>
                  </a:cubicBezTo>
                  <a:cubicBezTo>
                    <a:pt x="100" y="24"/>
                    <a:pt x="100" y="24"/>
                    <a:pt x="100" y="24"/>
                  </a:cubicBezTo>
                  <a:cubicBezTo>
                    <a:pt x="99" y="25"/>
                    <a:pt x="99" y="25"/>
                    <a:pt x="99" y="25"/>
                  </a:cubicBezTo>
                  <a:cubicBezTo>
                    <a:pt x="99" y="25"/>
                    <a:pt x="99" y="25"/>
                    <a:pt x="99" y="25"/>
                  </a:cubicBezTo>
                  <a:cubicBezTo>
                    <a:pt x="99" y="26"/>
                    <a:pt x="99" y="26"/>
                    <a:pt x="99" y="26"/>
                  </a:cubicBezTo>
                  <a:cubicBezTo>
                    <a:pt x="99" y="27"/>
                    <a:pt x="99" y="27"/>
                    <a:pt x="99" y="27"/>
                  </a:cubicBezTo>
                  <a:cubicBezTo>
                    <a:pt x="98" y="28"/>
                    <a:pt x="98" y="28"/>
                    <a:pt x="98" y="28"/>
                  </a:cubicBezTo>
                  <a:cubicBezTo>
                    <a:pt x="98" y="29"/>
                    <a:pt x="98" y="29"/>
                    <a:pt x="98" y="29"/>
                  </a:cubicBezTo>
                  <a:cubicBezTo>
                    <a:pt x="97" y="30"/>
                    <a:pt x="97" y="30"/>
                    <a:pt x="97" y="30"/>
                  </a:cubicBezTo>
                  <a:cubicBezTo>
                    <a:pt x="97" y="31"/>
                    <a:pt x="97" y="31"/>
                    <a:pt x="97" y="31"/>
                  </a:cubicBezTo>
                  <a:cubicBezTo>
                    <a:pt x="97" y="32"/>
                    <a:pt x="97" y="32"/>
                    <a:pt x="97" y="32"/>
                  </a:cubicBezTo>
                  <a:cubicBezTo>
                    <a:pt x="96" y="33"/>
                    <a:pt x="96" y="33"/>
                    <a:pt x="96" y="33"/>
                  </a:cubicBezTo>
                  <a:cubicBezTo>
                    <a:pt x="95" y="32"/>
                    <a:pt x="95" y="32"/>
                    <a:pt x="95" y="32"/>
                  </a:cubicBezTo>
                  <a:cubicBezTo>
                    <a:pt x="95" y="32"/>
                    <a:pt x="95" y="32"/>
                    <a:pt x="95" y="32"/>
                  </a:cubicBezTo>
                  <a:cubicBezTo>
                    <a:pt x="95" y="32"/>
                    <a:pt x="95" y="32"/>
                    <a:pt x="95" y="32"/>
                  </a:cubicBezTo>
                  <a:cubicBezTo>
                    <a:pt x="95" y="33"/>
                    <a:pt x="95" y="33"/>
                    <a:pt x="95" y="33"/>
                  </a:cubicBezTo>
                  <a:cubicBezTo>
                    <a:pt x="94" y="34"/>
                    <a:pt x="94" y="34"/>
                    <a:pt x="94" y="34"/>
                  </a:cubicBezTo>
                  <a:cubicBezTo>
                    <a:pt x="94" y="35"/>
                    <a:pt x="94" y="35"/>
                    <a:pt x="94" y="35"/>
                  </a:cubicBezTo>
                  <a:cubicBezTo>
                    <a:pt x="94" y="35"/>
                    <a:pt x="94" y="35"/>
                    <a:pt x="94" y="35"/>
                  </a:cubicBezTo>
                  <a:cubicBezTo>
                    <a:pt x="93" y="35"/>
                    <a:pt x="93" y="35"/>
                    <a:pt x="93" y="35"/>
                  </a:cubicBezTo>
                  <a:cubicBezTo>
                    <a:pt x="93" y="35"/>
                    <a:pt x="93" y="35"/>
                    <a:pt x="93" y="35"/>
                  </a:cubicBezTo>
                  <a:cubicBezTo>
                    <a:pt x="93" y="36"/>
                    <a:pt x="93" y="36"/>
                    <a:pt x="93" y="36"/>
                  </a:cubicBezTo>
                  <a:cubicBezTo>
                    <a:pt x="94" y="35"/>
                    <a:pt x="94" y="35"/>
                    <a:pt x="94" y="35"/>
                  </a:cubicBezTo>
                  <a:cubicBezTo>
                    <a:pt x="94" y="36"/>
                    <a:pt x="94" y="36"/>
                    <a:pt x="94" y="36"/>
                  </a:cubicBezTo>
                  <a:cubicBezTo>
                    <a:pt x="94" y="36"/>
                    <a:pt x="94" y="36"/>
                    <a:pt x="94" y="36"/>
                  </a:cubicBezTo>
                  <a:cubicBezTo>
                    <a:pt x="93" y="37"/>
                    <a:pt x="93" y="37"/>
                    <a:pt x="93" y="37"/>
                  </a:cubicBezTo>
                  <a:cubicBezTo>
                    <a:pt x="94" y="37"/>
                    <a:pt x="94" y="37"/>
                    <a:pt x="94" y="37"/>
                  </a:cubicBezTo>
                  <a:cubicBezTo>
                    <a:pt x="94" y="37"/>
                    <a:pt x="94" y="37"/>
                    <a:pt x="94" y="37"/>
                  </a:cubicBezTo>
                  <a:cubicBezTo>
                    <a:pt x="94" y="37"/>
                    <a:pt x="94" y="37"/>
                    <a:pt x="94" y="37"/>
                  </a:cubicBezTo>
                  <a:cubicBezTo>
                    <a:pt x="94" y="38"/>
                    <a:pt x="94" y="38"/>
                    <a:pt x="94" y="38"/>
                  </a:cubicBezTo>
                  <a:cubicBezTo>
                    <a:pt x="93" y="38"/>
                    <a:pt x="93" y="38"/>
                    <a:pt x="93" y="38"/>
                  </a:cubicBezTo>
                  <a:cubicBezTo>
                    <a:pt x="93" y="38"/>
                    <a:pt x="93" y="38"/>
                    <a:pt x="93" y="38"/>
                  </a:cubicBezTo>
                  <a:cubicBezTo>
                    <a:pt x="93" y="38"/>
                    <a:pt x="93" y="38"/>
                    <a:pt x="93" y="38"/>
                  </a:cubicBezTo>
                  <a:cubicBezTo>
                    <a:pt x="94" y="38"/>
                    <a:pt x="94" y="38"/>
                    <a:pt x="94" y="38"/>
                  </a:cubicBezTo>
                  <a:cubicBezTo>
                    <a:pt x="94" y="39"/>
                    <a:pt x="94" y="39"/>
                    <a:pt x="94" y="39"/>
                  </a:cubicBezTo>
                  <a:cubicBezTo>
                    <a:pt x="93" y="40"/>
                    <a:pt x="93" y="40"/>
                    <a:pt x="93" y="40"/>
                  </a:cubicBezTo>
                  <a:cubicBezTo>
                    <a:pt x="93" y="40"/>
                    <a:pt x="93" y="40"/>
                    <a:pt x="93" y="40"/>
                  </a:cubicBezTo>
                  <a:cubicBezTo>
                    <a:pt x="92" y="40"/>
                    <a:pt x="92" y="40"/>
                    <a:pt x="92" y="40"/>
                  </a:cubicBezTo>
                  <a:cubicBezTo>
                    <a:pt x="92" y="41"/>
                    <a:pt x="92" y="41"/>
                    <a:pt x="92" y="41"/>
                  </a:cubicBezTo>
                  <a:cubicBezTo>
                    <a:pt x="92" y="41"/>
                    <a:pt x="92" y="41"/>
                    <a:pt x="92" y="41"/>
                  </a:cubicBezTo>
                  <a:cubicBezTo>
                    <a:pt x="91" y="43"/>
                    <a:pt x="91" y="43"/>
                    <a:pt x="91" y="43"/>
                  </a:cubicBezTo>
                  <a:cubicBezTo>
                    <a:pt x="90" y="44"/>
                    <a:pt x="90" y="44"/>
                    <a:pt x="90" y="44"/>
                  </a:cubicBezTo>
                  <a:cubicBezTo>
                    <a:pt x="88" y="44"/>
                    <a:pt x="88" y="44"/>
                    <a:pt x="88" y="44"/>
                  </a:cubicBezTo>
                  <a:cubicBezTo>
                    <a:pt x="87" y="45"/>
                    <a:pt x="87" y="45"/>
                    <a:pt x="87" y="45"/>
                  </a:cubicBezTo>
                  <a:cubicBezTo>
                    <a:pt x="86" y="45"/>
                    <a:pt x="86" y="45"/>
                    <a:pt x="86" y="45"/>
                  </a:cubicBezTo>
                  <a:cubicBezTo>
                    <a:pt x="86" y="44"/>
                    <a:pt x="86" y="44"/>
                    <a:pt x="86" y="44"/>
                  </a:cubicBezTo>
                  <a:cubicBezTo>
                    <a:pt x="86" y="43"/>
                    <a:pt x="86" y="43"/>
                    <a:pt x="86" y="43"/>
                  </a:cubicBezTo>
                  <a:cubicBezTo>
                    <a:pt x="85" y="42"/>
                    <a:pt x="85" y="42"/>
                    <a:pt x="85" y="42"/>
                  </a:cubicBezTo>
                  <a:cubicBezTo>
                    <a:pt x="85" y="42"/>
                    <a:pt x="85" y="42"/>
                    <a:pt x="85" y="42"/>
                  </a:cubicBezTo>
                  <a:cubicBezTo>
                    <a:pt x="85" y="42"/>
                    <a:pt x="85" y="42"/>
                    <a:pt x="85" y="42"/>
                  </a:cubicBezTo>
                  <a:cubicBezTo>
                    <a:pt x="84" y="42"/>
                    <a:pt x="84" y="42"/>
                    <a:pt x="84" y="42"/>
                  </a:cubicBezTo>
                  <a:cubicBezTo>
                    <a:pt x="84" y="42"/>
                    <a:pt x="84" y="42"/>
                    <a:pt x="84" y="42"/>
                  </a:cubicBezTo>
                  <a:cubicBezTo>
                    <a:pt x="83" y="42"/>
                    <a:pt x="83" y="42"/>
                    <a:pt x="83" y="42"/>
                  </a:cubicBezTo>
                  <a:cubicBezTo>
                    <a:pt x="83" y="41"/>
                    <a:pt x="83" y="41"/>
                    <a:pt x="83" y="41"/>
                  </a:cubicBezTo>
                  <a:cubicBezTo>
                    <a:pt x="82" y="42"/>
                    <a:pt x="82" y="42"/>
                    <a:pt x="82" y="42"/>
                  </a:cubicBezTo>
                  <a:cubicBezTo>
                    <a:pt x="83" y="42"/>
                    <a:pt x="83" y="42"/>
                    <a:pt x="83" y="42"/>
                  </a:cubicBezTo>
                  <a:cubicBezTo>
                    <a:pt x="82" y="42"/>
                    <a:pt x="82" y="42"/>
                    <a:pt x="82" y="42"/>
                  </a:cubicBezTo>
                  <a:cubicBezTo>
                    <a:pt x="82" y="42"/>
                    <a:pt x="82" y="42"/>
                    <a:pt x="82" y="42"/>
                  </a:cubicBezTo>
                  <a:cubicBezTo>
                    <a:pt x="82" y="41"/>
                    <a:pt x="82" y="41"/>
                    <a:pt x="82" y="41"/>
                  </a:cubicBezTo>
                  <a:cubicBezTo>
                    <a:pt x="81" y="41"/>
                    <a:pt x="81" y="41"/>
                    <a:pt x="81" y="41"/>
                  </a:cubicBezTo>
                  <a:cubicBezTo>
                    <a:pt x="81" y="41"/>
                    <a:pt x="81" y="41"/>
                    <a:pt x="81" y="41"/>
                  </a:cubicBezTo>
                  <a:cubicBezTo>
                    <a:pt x="80" y="40"/>
                    <a:pt x="80" y="40"/>
                    <a:pt x="80" y="40"/>
                  </a:cubicBezTo>
                  <a:cubicBezTo>
                    <a:pt x="79" y="40"/>
                    <a:pt x="79" y="40"/>
                    <a:pt x="79" y="40"/>
                  </a:cubicBezTo>
                  <a:cubicBezTo>
                    <a:pt x="79" y="41"/>
                    <a:pt x="79" y="41"/>
                    <a:pt x="79" y="41"/>
                  </a:cubicBezTo>
                  <a:cubicBezTo>
                    <a:pt x="77" y="41"/>
                    <a:pt x="77" y="41"/>
                    <a:pt x="77" y="41"/>
                  </a:cubicBezTo>
                  <a:cubicBezTo>
                    <a:pt x="77" y="42"/>
                    <a:pt x="77" y="42"/>
                    <a:pt x="77" y="42"/>
                  </a:cubicBezTo>
                  <a:cubicBezTo>
                    <a:pt x="77" y="42"/>
                    <a:pt x="77" y="42"/>
                    <a:pt x="77" y="42"/>
                  </a:cubicBezTo>
                  <a:cubicBezTo>
                    <a:pt x="76" y="41"/>
                    <a:pt x="76" y="41"/>
                    <a:pt x="76" y="41"/>
                  </a:cubicBezTo>
                  <a:cubicBezTo>
                    <a:pt x="76" y="42"/>
                    <a:pt x="76" y="42"/>
                    <a:pt x="76" y="42"/>
                  </a:cubicBezTo>
                  <a:cubicBezTo>
                    <a:pt x="75" y="43"/>
                    <a:pt x="75" y="43"/>
                    <a:pt x="75" y="43"/>
                  </a:cubicBezTo>
                  <a:cubicBezTo>
                    <a:pt x="74" y="43"/>
                    <a:pt x="74" y="43"/>
                    <a:pt x="74" y="43"/>
                  </a:cubicBezTo>
                  <a:cubicBezTo>
                    <a:pt x="74" y="42"/>
                    <a:pt x="74" y="42"/>
                    <a:pt x="74" y="42"/>
                  </a:cubicBezTo>
                  <a:cubicBezTo>
                    <a:pt x="74" y="41"/>
                    <a:pt x="74" y="41"/>
                    <a:pt x="74" y="41"/>
                  </a:cubicBezTo>
                  <a:cubicBezTo>
                    <a:pt x="74" y="40"/>
                    <a:pt x="74" y="40"/>
                    <a:pt x="74" y="40"/>
                  </a:cubicBezTo>
                  <a:cubicBezTo>
                    <a:pt x="74" y="39"/>
                    <a:pt x="74" y="39"/>
                    <a:pt x="74" y="39"/>
                  </a:cubicBezTo>
                  <a:cubicBezTo>
                    <a:pt x="74" y="38"/>
                    <a:pt x="74" y="38"/>
                    <a:pt x="74" y="38"/>
                  </a:cubicBezTo>
                  <a:cubicBezTo>
                    <a:pt x="74" y="39"/>
                    <a:pt x="74" y="39"/>
                    <a:pt x="74" y="39"/>
                  </a:cubicBezTo>
                  <a:cubicBezTo>
                    <a:pt x="73" y="40"/>
                    <a:pt x="73" y="40"/>
                    <a:pt x="73" y="40"/>
                  </a:cubicBezTo>
                  <a:cubicBezTo>
                    <a:pt x="73" y="40"/>
                    <a:pt x="73" y="40"/>
                    <a:pt x="73" y="40"/>
                  </a:cubicBezTo>
                  <a:cubicBezTo>
                    <a:pt x="72" y="40"/>
                    <a:pt x="72" y="40"/>
                    <a:pt x="72" y="40"/>
                  </a:cubicBezTo>
                  <a:cubicBezTo>
                    <a:pt x="71" y="40"/>
                    <a:pt x="71" y="40"/>
                    <a:pt x="71" y="40"/>
                  </a:cubicBezTo>
                  <a:cubicBezTo>
                    <a:pt x="70" y="40"/>
                    <a:pt x="70" y="40"/>
                    <a:pt x="70" y="40"/>
                  </a:cubicBezTo>
                  <a:cubicBezTo>
                    <a:pt x="70" y="40"/>
                    <a:pt x="70" y="40"/>
                    <a:pt x="70" y="40"/>
                  </a:cubicBezTo>
                  <a:cubicBezTo>
                    <a:pt x="69" y="40"/>
                    <a:pt x="69" y="40"/>
                    <a:pt x="69" y="40"/>
                  </a:cubicBezTo>
                  <a:cubicBezTo>
                    <a:pt x="68" y="39"/>
                    <a:pt x="68" y="39"/>
                    <a:pt x="68" y="39"/>
                  </a:cubicBezTo>
                  <a:cubicBezTo>
                    <a:pt x="68" y="40"/>
                    <a:pt x="68" y="40"/>
                    <a:pt x="68" y="40"/>
                  </a:cubicBezTo>
                  <a:cubicBezTo>
                    <a:pt x="67" y="40"/>
                    <a:pt x="67" y="40"/>
                    <a:pt x="67" y="40"/>
                  </a:cubicBezTo>
                  <a:cubicBezTo>
                    <a:pt x="67" y="39"/>
                    <a:pt x="67" y="39"/>
                    <a:pt x="67" y="39"/>
                  </a:cubicBezTo>
                  <a:cubicBezTo>
                    <a:pt x="67" y="38"/>
                    <a:pt x="67" y="38"/>
                    <a:pt x="67" y="38"/>
                  </a:cubicBezTo>
                  <a:cubicBezTo>
                    <a:pt x="66" y="36"/>
                    <a:pt x="66" y="36"/>
                    <a:pt x="66" y="36"/>
                  </a:cubicBezTo>
                  <a:cubicBezTo>
                    <a:pt x="66" y="36"/>
                    <a:pt x="66" y="36"/>
                    <a:pt x="66" y="36"/>
                  </a:cubicBezTo>
                  <a:cubicBezTo>
                    <a:pt x="65" y="35"/>
                    <a:pt x="65" y="35"/>
                    <a:pt x="65" y="35"/>
                  </a:cubicBezTo>
                  <a:cubicBezTo>
                    <a:pt x="66" y="35"/>
                    <a:pt x="66" y="35"/>
                    <a:pt x="66" y="35"/>
                  </a:cubicBezTo>
                  <a:cubicBezTo>
                    <a:pt x="66" y="34"/>
                    <a:pt x="66" y="34"/>
                    <a:pt x="66" y="34"/>
                  </a:cubicBezTo>
                  <a:cubicBezTo>
                    <a:pt x="66" y="33"/>
                    <a:pt x="66" y="33"/>
                    <a:pt x="66" y="33"/>
                  </a:cubicBezTo>
                  <a:cubicBezTo>
                    <a:pt x="66" y="32"/>
                    <a:pt x="66" y="32"/>
                    <a:pt x="66" y="32"/>
                  </a:cubicBezTo>
                  <a:cubicBezTo>
                    <a:pt x="65" y="31"/>
                    <a:pt x="65" y="31"/>
                    <a:pt x="65" y="31"/>
                  </a:cubicBezTo>
                  <a:cubicBezTo>
                    <a:pt x="64" y="31"/>
                    <a:pt x="64" y="31"/>
                    <a:pt x="64" y="31"/>
                  </a:cubicBezTo>
                  <a:cubicBezTo>
                    <a:pt x="63" y="30"/>
                    <a:pt x="63" y="30"/>
                    <a:pt x="63" y="30"/>
                  </a:cubicBezTo>
                  <a:cubicBezTo>
                    <a:pt x="63" y="30"/>
                    <a:pt x="63" y="30"/>
                    <a:pt x="63" y="30"/>
                  </a:cubicBezTo>
                  <a:cubicBezTo>
                    <a:pt x="63" y="30"/>
                    <a:pt x="63" y="30"/>
                    <a:pt x="63" y="30"/>
                  </a:cubicBezTo>
                  <a:cubicBezTo>
                    <a:pt x="64" y="30"/>
                    <a:pt x="64" y="30"/>
                    <a:pt x="64" y="30"/>
                  </a:cubicBezTo>
                  <a:cubicBezTo>
                    <a:pt x="66" y="29"/>
                    <a:pt x="66" y="29"/>
                    <a:pt x="66" y="29"/>
                  </a:cubicBezTo>
                  <a:cubicBezTo>
                    <a:pt x="67" y="28"/>
                    <a:pt x="67" y="28"/>
                    <a:pt x="67" y="28"/>
                  </a:cubicBezTo>
                  <a:cubicBezTo>
                    <a:pt x="67" y="28"/>
                    <a:pt x="67" y="28"/>
                    <a:pt x="67" y="28"/>
                  </a:cubicBezTo>
                  <a:cubicBezTo>
                    <a:pt x="67" y="28"/>
                    <a:pt x="67" y="28"/>
                    <a:pt x="67" y="28"/>
                  </a:cubicBezTo>
                  <a:cubicBezTo>
                    <a:pt x="65" y="29"/>
                    <a:pt x="65" y="29"/>
                    <a:pt x="65" y="29"/>
                  </a:cubicBezTo>
                  <a:cubicBezTo>
                    <a:pt x="64" y="29"/>
                    <a:pt x="64" y="29"/>
                    <a:pt x="64" y="29"/>
                  </a:cubicBezTo>
                  <a:cubicBezTo>
                    <a:pt x="64" y="29"/>
                    <a:pt x="64" y="29"/>
                    <a:pt x="64" y="29"/>
                  </a:cubicBezTo>
                  <a:cubicBezTo>
                    <a:pt x="63" y="29"/>
                    <a:pt x="63" y="29"/>
                    <a:pt x="63" y="29"/>
                  </a:cubicBezTo>
                  <a:cubicBezTo>
                    <a:pt x="62" y="28"/>
                    <a:pt x="62" y="28"/>
                    <a:pt x="62" y="28"/>
                  </a:cubicBezTo>
                  <a:cubicBezTo>
                    <a:pt x="62" y="28"/>
                    <a:pt x="62" y="28"/>
                    <a:pt x="62" y="28"/>
                  </a:cubicBezTo>
                  <a:cubicBezTo>
                    <a:pt x="63" y="28"/>
                    <a:pt x="63" y="28"/>
                    <a:pt x="63" y="28"/>
                  </a:cubicBezTo>
                  <a:cubicBezTo>
                    <a:pt x="62" y="27"/>
                    <a:pt x="62" y="27"/>
                    <a:pt x="62" y="27"/>
                  </a:cubicBezTo>
                  <a:cubicBezTo>
                    <a:pt x="61" y="26"/>
                    <a:pt x="61" y="26"/>
                    <a:pt x="61" y="26"/>
                  </a:cubicBezTo>
                  <a:cubicBezTo>
                    <a:pt x="61" y="24"/>
                    <a:pt x="61" y="24"/>
                    <a:pt x="61" y="24"/>
                  </a:cubicBezTo>
                  <a:cubicBezTo>
                    <a:pt x="62" y="24"/>
                    <a:pt x="62" y="24"/>
                    <a:pt x="62" y="24"/>
                  </a:cubicBezTo>
                  <a:cubicBezTo>
                    <a:pt x="62" y="24"/>
                    <a:pt x="62" y="24"/>
                    <a:pt x="62" y="24"/>
                  </a:cubicBezTo>
                  <a:cubicBezTo>
                    <a:pt x="61" y="23"/>
                    <a:pt x="61" y="23"/>
                    <a:pt x="61" y="23"/>
                  </a:cubicBezTo>
                  <a:cubicBezTo>
                    <a:pt x="62" y="23"/>
                    <a:pt x="62" y="23"/>
                    <a:pt x="62" y="23"/>
                  </a:cubicBezTo>
                  <a:close/>
                  <a:moveTo>
                    <a:pt x="176" y="31"/>
                  </a:moveTo>
                  <a:cubicBezTo>
                    <a:pt x="176" y="31"/>
                    <a:pt x="176" y="31"/>
                    <a:pt x="176" y="31"/>
                  </a:cubicBezTo>
                  <a:cubicBezTo>
                    <a:pt x="176" y="32"/>
                    <a:pt x="176" y="32"/>
                    <a:pt x="176" y="32"/>
                  </a:cubicBezTo>
                  <a:cubicBezTo>
                    <a:pt x="177" y="32"/>
                    <a:pt x="177" y="32"/>
                    <a:pt x="177" y="32"/>
                  </a:cubicBezTo>
                  <a:cubicBezTo>
                    <a:pt x="176" y="31"/>
                    <a:pt x="176" y="31"/>
                    <a:pt x="176" y="31"/>
                  </a:cubicBezTo>
                  <a:close/>
                  <a:moveTo>
                    <a:pt x="178" y="34"/>
                  </a:moveTo>
                  <a:cubicBezTo>
                    <a:pt x="177" y="34"/>
                    <a:pt x="177" y="34"/>
                    <a:pt x="177" y="34"/>
                  </a:cubicBezTo>
                  <a:cubicBezTo>
                    <a:pt x="178" y="34"/>
                    <a:pt x="178" y="34"/>
                    <a:pt x="178" y="34"/>
                  </a:cubicBezTo>
                  <a:cubicBezTo>
                    <a:pt x="178" y="34"/>
                    <a:pt x="178" y="34"/>
                    <a:pt x="178" y="34"/>
                  </a:cubicBezTo>
                  <a:close/>
                  <a:moveTo>
                    <a:pt x="179" y="34"/>
                  </a:moveTo>
                  <a:cubicBezTo>
                    <a:pt x="179" y="34"/>
                    <a:pt x="179" y="34"/>
                    <a:pt x="179" y="34"/>
                  </a:cubicBezTo>
                  <a:cubicBezTo>
                    <a:pt x="181" y="35"/>
                    <a:pt x="181" y="35"/>
                    <a:pt x="181" y="35"/>
                  </a:cubicBezTo>
                  <a:cubicBezTo>
                    <a:pt x="183" y="35"/>
                    <a:pt x="183" y="35"/>
                    <a:pt x="183" y="35"/>
                  </a:cubicBezTo>
                  <a:cubicBezTo>
                    <a:pt x="185" y="35"/>
                    <a:pt x="185" y="35"/>
                    <a:pt x="185" y="35"/>
                  </a:cubicBezTo>
                  <a:cubicBezTo>
                    <a:pt x="185" y="35"/>
                    <a:pt x="185" y="35"/>
                    <a:pt x="185" y="35"/>
                  </a:cubicBezTo>
                  <a:cubicBezTo>
                    <a:pt x="184" y="34"/>
                    <a:pt x="184" y="34"/>
                    <a:pt x="184" y="34"/>
                  </a:cubicBezTo>
                  <a:cubicBezTo>
                    <a:pt x="183" y="34"/>
                    <a:pt x="183" y="34"/>
                    <a:pt x="183" y="34"/>
                  </a:cubicBezTo>
                  <a:cubicBezTo>
                    <a:pt x="181" y="34"/>
                    <a:pt x="181" y="34"/>
                    <a:pt x="181" y="34"/>
                  </a:cubicBezTo>
                  <a:cubicBezTo>
                    <a:pt x="181" y="34"/>
                    <a:pt x="181" y="34"/>
                    <a:pt x="181" y="34"/>
                  </a:cubicBezTo>
                  <a:cubicBezTo>
                    <a:pt x="179" y="34"/>
                    <a:pt x="179" y="34"/>
                    <a:pt x="179" y="34"/>
                  </a:cubicBezTo>
                  <a:close/>
                  <a:moveTo>
                    <a:pt x="179" y="30"/>
                  </a:moveTo>
                  <a:cubicBezTo>
                    <a:pt x="180" y="31"/>
                    <a:pt x="180" y="31"/>
                    <a:pt x="180" y="31"/>
                  </a:cubicBezTo>
                  <a:cubicBezTo>
                    <a:pt x="180" y="30"/>
                    <a:pt x="180" y="30"/>
                    <a:pt x="180" y="30"/>
                  </a:cubicBezTo>
                  <a:cubicBezTo>
                    <a:pt x="180" y="30"/>
                    <a:pt x="180" y="30"/>
                    <a:pt x="180" y="30"/>
                  </a:cubicBezTo>
                  <a:cubicBezTo>
                    <a:pt x="181" y="31"/>
                    <a:pt x="181" y="31"/>
                    <a:pt x="181" y="31"/>
                  </a:cubicBezTo>
                  <a:cubicBezTo>
                    <a:pt x="181" y="32"/>
                    <a:pt x="181" y="32"/>
                    <a:pt x="181" y="32"/>
                  </a:cubicBezTo>
                  <a:cubicBezTo>
                    <a:pt x="181" y="32"/>
                    <a:pt x="181" y="32"/>
                    <a:pt x="181" y="32"/>
                  </a:cubicBezTo>
                  <a:cubicBezTo>
                    <a:pt x="182" y="32"/>
                    <a:pt x="182" y="32"/>
                    <a:pt x="182" y="32"/>
                  </a:cubicBezTo>
                  <a:cubicBezTo>
                    <a:pt x="182" y="32"/>
                    <a:pt x="182" y="32"/>
                    <a:pt x="182" y="32"/>
                  </a:cubicBezTo>
                  <a:cubicBezTo>
                    <a:pt x="183" y="32"/>
                    <a:pt x="183" y="32"/>
                    <a:pt x="183" y="32"/>
                  </a:cubicBezTo>
                  <a:cubicBezTo>
                    <a:pt x="183" y="32"/>
                    <a:pt x="183" y="32"/>
                    <a:pt x="183" y="32"/>
                  </a:cubicBezTo>
                  <a:cubicBezTo>
                    <a:pt x="182" y="31"/>
                    <a:pt x="182" y="31"/>
                    <a:pt x="182" y="31"/>
                  </a:cubicBezTo>
                  <a:cubicBezTo>
                    <a:pt x="181" y="30"/>
                    <a:pt x="181" y="30"/>
                    <a:pt x="181" y="30"/>
                  </a:cubicBezTo>
                  <a:cubicBezTo>
                    <a:pt x="181" y="30"/>
                    <a:pt x="181" y="30"/>
                    <a:pt x="181" y="30"/>
                  </a:cubicBezTo>
                  <a:cubicBezTo>
                    <a:pt x="180" y="30"/>
                    <a:pt x="180" y="30"/>
                    <a:pt x="180" y="30"/>
                  </a:cubicBezTo>
                  <a:cubicBezTo>
                    <a:pt x="179" y="30"/>
                    <a:pt x="179" y="30"/>
                    <a:pt x="179" y="30"/>
                  </a:cubicBezTo>
                  <a:cubicBezTo>
                    <a:pt x="179" y="30"/>
                    <a:pt x="179" y="30"/>
                    <a:pt x="179" y="30"/>
                  </a:cubicBezTo>
                  <a:close/>
                  <a:moveTo>
                    <a:pt x="166" y="50"/>
                  </a:moveTo>
                  <a:cubicBezTo>
                    <a:pt x="166" y="51"/>
                    <a:pt x="166" y="51"/>
                    <a:pt x="166" y="51"/>
                  </a:cubicBezTo>
                  <a:cubicBezTo>
                    <a:pt x="166" y="52"/>
                    <a:pt x="166" y="52"/>
                    <a:pt x="166" y="52"/>
                  </a:cubicBezTo>
                  <a:cubicBezTo>
                    <a:pt x="167" y="52"/>
                    <a:pt x="167" y="52"/>
                    <a:pt x="167" y="52"/>
                  </a:cubicBezTo>
                  <a:cubicBezTo>
                    <a:pt x="167" y="51"/>
                    <a:pt x="167" y="51"/>
                    <a:pt x="167" y="51"/>
                  </a:cubicBezTo>
                  <a:cubicBezTo>
                    <a:pt x="166" y="50"/>
                    <a:pt x="166" y="50"/>
                    <a:pt x="166" y="50"/>
                  </a:cubicBezTo>
                  <a:close/>
                  <a:moveTo>
                    <a:pt x="168" y="49"/>
                  </a:moveTo>
                  <a:cubicBezTo>
                    <a:pt x="168" y="50"/>
                    <a:pt x="168" y="50"/>
                    <a:pt x="168" y="50"/>
                  </a:cubicBezTo>
                  <a:cubicBezTo>
                    <a:pt x="167" y="51"/>
                    <a:pt x="167" y="51"/>
                    <a:pt x="167" y="51"/>
                  </a:cubicBezTo>
                  <a:cubicBezTo>
                    <a:pt x="167" y="52"/>
                    <a:pt x="167" y="52"/>
                    <a:pt x="167" y="52"/>
                  </a:cubicBezTo>
                  <a:cubicBezTo>
                    <a:pt x="167" y="52"/>
                    <a:pt x="167" y="52"/>
                    <a:pt x="167" y="52"/>
                  </a:cubicBezTo>
                  <a:cubicBezTo>
                    <a:pt x="168" y="50"/>
                    <a:pt x="168" y="50"/>
                    <a:pt x="168" y="50"/>
                  </a:cubicBezTo>
                  <a:cubicBezTo>
                    <a:pt x="168" y="49"/>
                    <a:pt x="168" y="49"/>
                    <a:pt x="168" y="49"/>
                  </a:cubicBezTo>
                  <a:close/>
                  <a:moveTo>
                    <a:pt x="175" y="55"/>
                  </a:moveTo>
                  <a:cubicBezTo>
                    <a:pt x="175" y="55"/>
                    <a:pt x="175" y="55"/>
                    <a:pt x="175" y="55"/>
                  </a:cubicBezTo>
                  <a:cubicBezTo>
                    <a:pt x="175" y="55"/>
                    <a:pt x="175" y="55"/>
                    <a:pt x="175" y="55"/>
                  </a:cubicBezTo>
                  <a:cubicBezTo>
                    <a:pt x="176" y="55"/>
                    <a:pt x="176" y="55"/>
                    <a:pt x="176" y="55"/>
                  </a:cubicBezTo>
                  <a:cubicBezTo>
                    <a:pt x="175" y="55"/>
                    <a:pt x="175" y="55"/>
                    <a:pt x="175" y="55"/>
                  </a:cubicBezTo>
                  <a:close/>
                  <a:moveTo>
                    <a:pt x="173" y="53"/>
                  </a:moveTo>
                  <a:cubicBezTo>
                    <a:pt x="173" y="53"/>
                    <a:pt x="173" y="53"/>
                    <a:pt x="173" y="53"/>
                  </a:cubicBezTo>
                  <a:cubicBezTo>
                    <a:pt x="173" y="53"/>
                    <a:pt x="173" y="53"/>
                    <a:pt x="173" y="53"/>
                  </a:cubicBezTo>
                  <a:cubicBezTo>
                    <a:pt x="173" y="54"/>
                    <a:pt x="173" y="54"/>
                    <a:pt x="173" y="54"/>
                  </a:cubicBezTo>
                  <a:cubicBezTo>
                    <a:pt x="173" y="55"/>
                    <a:pt x="173" y="55"/>
                    <a:pt x="173" y="55"/>
                  </a:cubicBezTo>
                  <a:cubicBezTo>
                    <a:pt x="173" y="55"/>
                    <a:pt x="173" y="55"/>
                    <a:pt x="173" y="55"/>
                  </a:cubicBezTo>
                  <a:cubicBezTo>
                    <a:pt x="173" y="55"/>
                    <a:pt x="173" y="55"/>
                    <a:pt x="173" y="55"/>
                  </a:cubicBezTo>
                  <a:cubicBezTo>
                    <a:pt x="173" y="55"/>
                    <a:pt x="173" y="55"/>
                    <a:pt x="173" y="55"/>
                  </a:cubicBezTo>
                  <a:cubicBezTo>
                    <a:pt x="173" y="55"/>
                    <a:pt x="173" y="55"/>
                    <a:pt x="173" y="55"/>
                  </a:cubicBezTo>
                  <a:cubicBezTo>
                    <a:pt x="173" y="56"/>
                    <a:pt x="173" y="56"/>
                    <a:pt x="173" y="56"/>
                  </a:cubicBezTo>
                  <a:cubicBezTo>
                    <a:pt x="173" y="56"/>
                    <a:pt x="173" y="56"/>
                    <a:pt x="173" y="56"/>
                  </a:cubicBezTo>
                  <a:cubicBezTo>
                    <a:pt x="174" y="55"/>
                    <a:pt x="174" y="55"/>
                    <a:pt x="174" y="55"/>
                  </a:cubicBezTo>
                  <a:cubicBezTo>
                    <a:pt x="174" y="55"/>
                    <a:pt x="174" y="55"/>
                    <a:pt x="174" y="55"/>
                  </a:cubicBezTo>
                  <a:cubicBezTo>
                    <a:pt x="174" y="55"/>
                    <a:pt x="174" y="55"/>
                    <a:pt x="174" y="55"/>
                  </a:cubicBezTo>
                  <a:cubicBezTo>
                    <a:pt x="174" y="54"/>
                    <a:pt x="174" y="54"/>
                    <a:pt x="174" y="54"/>
                  </a:cubicBezTo>
                  <a:cubicBezTo>
                    <a:pt x="173" y="53"/>
                    <a:pt x="173" y="53"/>
                    <a:pt x="173" y="53"/>
                  </a:cubicBezTo>
                  <a:close/>
                  <a:moveTo>
                    <a:pt x="174" y="54"/>
                  </a:moveTo>
                  <a:cubicBezTo>
                    <a:pt x="174" y="54"/>
                    <a:pt x="174" y="54"/>
                    <a:pt x="174" y="54"/>
                  </a:cubicBezTo>
                  <a:cubicBezTo>
                    <a:pt x="174" y="54"/>
                    <a:pt x="174" y="54"/>
                    <a:pt x="174" y="54"/>
                  </a:cubicBezTo>
                  <a:cubicBezTo>
                    <a:pt x="175" y="54"/>
                    <a:pt x="175" y="54"/>
                    <a:pt x="175" y="54"/>
                  </a:cubicBezTo>
                  <a:cubicBezTo>
                    <a:pt x="175" y="54"/>
                    <a:pt x="175" y="54"/>
                    <a:pt x="175" y="54"/>
                  </a:cubicBezTo>
                  <a:cubicBezTo>
                    <a:pt x="175" y="54"/>
                    <a:pt x="175" y="54"/>
                    <a:pt x="175" y="54"/>
                  </a:cubicBezTo>
                  <a:cubicBezTo>
                    <a:pt x="174" y="54"/>
                    <a:pt x="174" y="54"/>
                    <a:pt x="174" y="54"/>
                  </a:cubicBezTo>
                  <a:close/>
                  <a:moveTo>
                    <a:pt x="173" y="52"/>
                  </a:moveTo>
                  <a:cubicBezTo>
                    <a:pt x="173" y="52"/>
                    <a:pt x="173" y="52"/>
                    <a:pt x="173" y="52"/>
                  </a:cubicBezTo>
                  <a:cubicBezTo>
                    <a:pt x="173" y="53"/>
                    <a:pt x="173" y="53"/>
                    <a:pt x="173" y="53"/>
                  </a:cubicBezTo>
                  <a:cubicBezTo>
                    <a:pt x="173" y="53"/>
                    <a:pt x="173" y="53"/>
                    <a:pt x="173" y="53"/>
                  </a:cubicBezTo>
                  <a:cubicBezTo>
                    <a:pt x="174" y="54"/>
                    <a:pt x="174" y="54"/>
                    <a:pt x="174" y="54"/>
                  </a:cubicBezTo>
                  <a:cubicBezTo>
                    <a:pt x="174" y="53"/>
                    <a:pt x="174" y="53"/>
                    <a:pt x="174" y="53"/>
                  </a:cubicBezTo>
                  <a:cubicBezTo>
                    <a:pt x="173" y="53"/>
                    <a:pt x="173" y="53"/>
                    <a:pt x="173" y="53"/>
                  </a:cubicBezTo>
                  <a:cubicBezTo>
                    <a:pt x="173" y="52"/>
                    <a:pt x="173" y="52"/>
                    <a:pt x="173" y="52"/>
                  </a:cubicBezTo>
                  <a:close/>
                  <a:moveTo>
                    <a:pt x="175" y="52"/>
                  </a:moveTo>
                  <a:cubicBezTo>
                    <a:pt x="174" y="52"/>
                    <a:pt x="174" y="52"/>
                    <a:pt x="174" y="52"/>
                  </a:cubicBezTo>
                  <a:cubicBezTo>
                    <a:pt x="173" y="53"/>
                    <a:pt x="173" y="53"/>
                    <a:pt x="173" y="53"/>
                  </a:cubicBezTo>
                  <a:cubicBezTo>
                    <a:pt x="174" y="53"/>
                    <a:pt x="174" y="53"/>
                    <a:pt x="174" y="53"/>
                  </a:cubicBezTo>
                  <a:cubicBezTo>
                    <a:pt x="175" y="53"/>
                    <a:pt x="175" y="53"/>
                    <a:pt x="175" y="53"/>
                  </a:cubicBezTo>
                  <a:cubicBezTo>
                    <a:pt x="175" y="53"/>
                    <a:pt x="175" y="53"/>
                    <a:pt x="175" y="53"/>
                  </a:cubicBezTo>
                  <a:cubicBezTo>
                    <a:pt x="175" y="53"/>
                    <a:pt x="175" y="53"/>
                    <a:pt x="175" y="53"/>
                  </a:cubicBezTo>
                  <a:cubicBezTo>
                    <a:pt x="175" y="53"/>
                    <a:pt x="175" y="53"/>
                    <a:pt x="175" y="53"/>
                  </a:cubicBezTo>
                  <a:cubicBezTo>
                    <a:pt x="175" y="52"/>
                    <a:pt x="175" y="52"/>
                    <a:pt x="175" y="52"/>
                  </a:cubicBezTo>
                  <a:cubicBezTo>
                    <a:pt x="175" y="52"/>
                    <a:pt x="175" y="52"/>
                    <a:pt x="175" y="52"/>
                  </a:cubicBezTo>
                  <a:cubicBezTo>
                    <a:pt x="175" y="52"/>
                    <a:pt x="175" y="52"/>
                    <a:pt x="175" y="52"/>
                  </a:cubicBezTo>
                  <a:cubicBezTo>
                    <a:pt x="175" y="52"/>
                    <a:pt x="175" y="52"/>
                    <a:pt x="175" y="52"/>
                  </a:cubicBezTo>
                  <a:close/>
                  <a:moveTo>
                    <a:pt x="173" y="51"/>
                  </a:moveTo>
                  <a:cubicBezTo>
                    <a:pt x="173" y="51"/>
                    <a:pt x="173" y="51"/>
                    <a:pt x="173" y="51"/>
                  </a:cubicBezTo>
                  <a:cubicBezTo>
                    <a:pt x="173" y="51"/>
                    <a:pt x="173" y="51"/>
                    <a:pt x="173" y="51"/>
                  </a:cubicBezTo>
                  <a:cubicBezTo>
                    <a:pt x="173" y="51"/>
                    <a:pt x="173" y="51"/>
                    <a:pt x="173" y="51"/>
                  </a:cubicBezTo>
                  <a:cubicBezTo>
                    <a:pt x="173" y="51"/>
                    <a:pt x="173" y="51"/>
                    <a:pt x="173" y="51"/>
                  </a:cubicBezTo>
                  <a:close/>
                  <a:moveTo>
                    <a:pt x="175" y="50"/>
                  </a:moveTo>
                  <a:cubicBezTo>
                    <a:pt x="175" y="50"/>
                    <a:pt x="175" y="50"/>
                    <a:pt x="175" y="50"/>
                  </a:cubicBezTo>
                  <a:cubicBezTo>
                    <a:pt x="175" y="50"/>
                    <a:pt x="175" y="50"/>
                    <a:pt x="175" y="50"/>
                  </a:cubicBezTo>
                  <a:cubicBezTo>
                    <a:pt x="175" y="50"/>
                    <a:pt x="175" y="50"/>
                    <a:pt x="175" y="50"/>
                  </a:cubicBezTo>
                  <a:cubicBezTo>
                    <a:pt x="175" y="50"/>
                    <a:pt x="175" y="50"/>
                    <a:pt x="175" y="50"/>
                  </a:cubicBezTo>
                  <a:close/>
                  <a:moveTo>
                    <a:pt x="174" y="50"/>
                  </a:moveTo>
                  <a:cubicBezTo>
                    <a:pt x="174" y="50"/>
                    <a:pt x="174" y="50"/>
                    <a:pt x="174" y="50"/>
                  </a:cubicBezTo>
                  <a:cubicBezTo>
                    <a:pt x="174" y="51"/>
                    <a:pt x="174" y="51"/>
                    <a:pt x="174" y="51"/>
                  </a:cubicBezTo>
                  <a:cubicBezTo>
                    <a:pt x="173" y="51"/>
                    <a:pt x="173" y="51"/>
                    <a:pt x="173" y="51"/>
                  </a:cubicBezTo>
                  <a:cubicBezTo>
                    <a:pt x="174" y="51"/>
                    <a:pt x="174" y="51"/>
                    <a:pt x="174" y="51"/>
                  </a:cubicBezTo>
                  <a:cubicBezTo>
                    <a:pt x="174" y="51"/>
                    <a:pt x="174" y="51"/>
                    <a:pt x="174" y="51"/>
                  </a:cubicBezTo>
                  <a:cubicBezTo>
                    <a:pt x="174" y="51"/>
                    <a:pt x="174" y="51"/>
                    <a:pt x="174" y="51"/>
                  </a:cubicBezTo>
                  <a:cubicBezTo>
                    <a:pt x="174" y="51"/>
                    <a:pt x="174" y="51"/>
                    <a:pt x="174" y="51"/>
                  </a:cubicBezTo>
                  <a:cubicBezTo>
                    <a:pt x="174" y="52"/>
                    <a:pt x="174" y="52"/>
                    <a:pt x="174" y="52"/>
                  </a:cubicBezTo>
                  <a:cubicBezTo>
                    <a:pt x="174" y="52"/>
                    <a:pt x="174" y="52"/>
                    <a:pt x="174" y="52"/>
                  </a:cubicBezTo>
                  <a:cubicBezTo>
                    <a:pt x="175" y="52"/>
                    <a:pt x="175" y="52"/>
                    <a:pt x="175" y="52"/>
                  </a:cubicBezTo>
                  <a:cubicBezTo>
                    <a:pt x="175" y="52"/>
                    <a:pt x="175" y="52"/>
                    <a:pt x="175" y="52"/>
                  </a:cubicBezTo>
                  <a:cubicBezTo>
                    <a:pt x="175" y="51"/>
                    <a:pt x="175" y="51"/>
                    <a:pt x="175" y="51"/>
                  </a:cubicBezTo>
                  <a:cubicBezTo>
                    <a:pt x="175" y="50"/>
                    <a:pt x="175" y="50"/>
                    <a:pt x="175" y="50"/>
                  </a:cubicBezTo>
                  <a:cubicBezTo>
                    <a:pt x="175" y="50"/>
                    <a:pt x="175" y="50"/>
                    <a:pt x="175" y="50"/>
                  </a:cubicBezTo>
                  <a:cubicBezTo>
                    <a:pt x="174" y="50"/>
                    <a:pt x="174" y="50"/>
                    <a:pt x="174" y="50"/>
                  </a:cubicBezTo>
                  <a:close/>
                  <a:moveTo>
                    <a:pt x="163" y="56"/>
                  </a:moveTo>
                  <a:cubicBezTo>
                    <a:pt x="163" y="56"/>
                    <a:pt x="163" y="56"/>
                    <a:pt x="163" y="56"/>
                  </a:cubicBezTo>
                  <a:cubicBezTo>
                    <a:pt x="163" y="56"/>
                    <a:pt x="163" y="56"/>
                    <a:pt x="163" y="56"/>
                  </a:cubicBezTo>
                  <a:cubicBezTo>
                    <a:pt x="163" y="56"/>
                    <a:pt x="163" y="56"/>
                    <a:pt x="163" y="56"/>
                  </a:cubicBezTo>
                  <a:close/>
                  <a:moveTo>
                    <a:pt x="162" y="57"/>
                  </a:moveTo>
                  <a:cubicBezTo>
                    <a:pt x="163" y="57"/>
                    <a:pt x="163" y="57"/>
                    <a:pt x="163" y="57"/>
                  </a:cubicBezTo>
                  <a:cubicBezTo>
                    <a:pt x="163" y="57"/>
                    <a:pt x="163" y="57"/>
                    <a:pt x="163" y="57"/>
                  </a:cubicBezTo>
                  <a:cubicBezTo>
                    <a:pt x="162" y="57"/>
                    <a:pt x="162" y="57"/>
                    <a:pt x="162" y="57"/>
                  </a:cubicBezTo>
                  <a:close/>
                  <a:moveTo>
                    <a:pt x="158" y="58"/>
                  </a:moveTo>
                  <a:cubicBezTo>
                    <a:pt x="158" y="59"/>
                    <a:pt x="158" y="59"/>
                    <a:pt x="158" y="59"/>
                  </a:cubicBezTo>
                  <a:cubicBezTo>
                    <a:pt x="158" y="59"/>
                    <a:pt x="158" y="59"/>
                    <a:pt x="158" y="59"/>
                  </a:cubicBezTo>
                  <a:cubicBezTo>
                    <a:pt x="158" y="59"/>
                    <a:pt x="158" y="58"/>
                    <a:pt x="158" y="58"/>
                  </a:cubicBezTo>
                  <a:close/>
                  <a:moveTo>
                    <a:pt x="159" y="58"/>
                  </a:moveTo>
                  <a:cubicBezTo>
                    <a:pt x="158" y="58"/>
                    <a:pt x="158" y="58"/>
                    <a:pt x="158" y="58"/>
                  </a:cubicBezTo>
                  <a:cubicBezTo>
                    <a:pt x="159" y="58"/>
                    <a:pt x="159" y="58"/>
                    <a:pt x="159" y="58"/>
                  </a:cubicBezTo>
                  <a:cubicBezTo>
                    <a:pt x="159" y="58"/>
                    <a:pt x="159" y="58"/>
                    <a:pt x="159" y="58"/>
                  </a:cubicBezTo>
                  <a:cubicBezTo>
                    <a:pt x="159" y="58"/>
                    <a:pt x="159" y="58"/>
                    <a:pt x="159" y="58"/>
                  </a:cubicBezTo>
                  <a:close/>
                  <a:moveTo>
                    <a:pt x="159" y="61"/>
                  </a:moveTo>
                  <a:cubicBezTo>
                    <a:pt x="159" y="61"/>
                    <a:pt x="159" y="61"/>
                    <a:pt x="159" y="61"/>
                  </a:cubicBezTo>
                  <a:cubicBezTo>
                    <a:pt x="158" y="61"/>
                    <a:pt x="158" y="61"/>
                    <a:pt x="158" y="61"/>
                  </a:cubicBezTo>
                  <a:cubicBezTo>
                    <a:pt x="158" y="62"/>
                    <a:pt x="158" y="62"/>
                    <a:pt x="158" y="62"/>
                  </a:cubicBezTo>
                  <a:cubicBezTo>
                    <a:pt x="159" y="62"/>
                    <a:pt x="159" y="62"/>
                    <a:pt x="159" y="62"/>
                  </a:cubicBezTo>
                  <a:cubicBezTo>
                    <a:pt x="159" y="61"/>
                    <a:pt x="159" y="61"/>
                    <a:pt x="159" y="61"/>
                  </a:cubicBezTo>
                  <a:cubicBezTo>
                    <a:pt x="159" y="61"/>
                    <a:pt x="159" y="61"/>
                    <a:pt x="159" y="61"/>
                  </a:cubicBezTo>
                  <a:close/>
                  <a:moveTo>
                    <a:pt x="161" y="58"/>
                  </a:moveTo>
                  <a:cubicBezTo>
                    <a:pt x="160" y="59"/>
                    <a:pt x="160" y="59"/>
                    <a:pt x="160" y="59"/>
                  </a:cubicBezTo>
                  <a:cubicBezTo>
                    <a:pt x="160" y="59"/>
                    <a:pt x="160" y="59"/>
                    <a:pt x="160" y="59"/>
                  </a:cubicBezTo>
                  <a:cubicBezTo>
                    <a:pt x="160" y="59"/>
                    <a:pt x="160" y="59"/>
                    <a:pt x="160" y="59"/>
                  </a:cubicBezTo>
                  <a:cubicBezTo>
                    <a:pt x="159" y="60"/>
                    <a:pt x="159" y="60"/>
                    <a:pt x="159" y="60"/>
                  </a:cubicBezTo>
                  <a:cubicBezTo>
                    <a:pt x="159" y="60"/>
                    <a:pt x="159" y="60"/>
                    <a:pt x="159" y="60"/>
                  </a:cubicBezTo>
                  <a:cubicBezTo>
                    <a:pt x="160" y="61"/>
                    <a:pt x="160" y="61"/>
                    <a:pt x="160" y="61"/>
                  </a:cubicBezTo>
                  <a:cubicBezTo>
                    <a:pt x="160" y="60"/>
                    <a:pt x="160" y="60"/>
                    <a:pt x="160" y="60"/>
                  </a:cubicBezTo>
                  <a:cubicBezTo>
                    <a:pt x="161" y="59"/>
                    <a:pt x="161" y="59"/>
                    <a:pt x="161" y="59"/>
                  </a:cubicBezTo>
                  <a:cubicBezTo>
                    <a:pt x="162" y="58"/>
                    <a:pt x="162" y="58"/>
                    <a:pt x="162" y="58"/>
                  </a:cubicBezTo>
                  <a:cubicBezTo>
                    <a:pt x="162" y="58"/>
                    <a:pt x="162" y="58"/>
                    <a:pt x="162" y="58"/>
                  </a:cubicBezTo>
                  <a:cubicBezTo>
                    <a:pt x="162" y="57"/>
                    <a:pt x="162" y="57"/>
                    <a:pt x="162" y="57"/>
                  </a:cubicBezTo>
                  <a:cubicBezTo>
                    <a:pt x="162" y="57"/>
                    <a:pt x="162" y="57"/>
                    <a:pt x="162" y="57"/>
                  </a:cubicBezTo>
                  <a:cubicBezTo>
                    <a:pt x="161" y="57"/>
                    <a:pt x="161" y="57"/>
                    <a:pt x="161" y="57"/>
                  </a:cubicBezTo>
                  <a:cubicBezTo>
                    <a:pt x="161" y="57"/>
                    <a:pt x="161" y="57"/>
                    <a:pt x="161" y="57"/>
                  </a:cubicBezTo>
                  <a:cubicBezTo>
                    <a:pt x="161" y="58"/>
                    <a:pt x="161" y="58"/>
                    <a:pt x="161" y="58"/>
                  </a:cubicBezTo>
                  <a:close/>
                  <a:moveTo>
                    <a:pt x="154" y="54"/>
                  </a:moveTo>
                  <a:cubicBezTo>
                    <a:pt x="155" y="53"/>
                    <a:pt x="155" y="53"/>
                    <a:pt x="155" y="53"/>
                  </a:cubicBezTo>
                  <a:cubicBezTo>
                    <a:pt x="154" y="53"/>
                    <a:pt x="154" y="53"/>
                    <a:pt x="154" y="53"/>
                  </a:cubicBezTo>
                  <a:cubicBezTo>
                    <a:pt x="154" y="54"/>
                    <a:pt x="154" y="54"/>
                    <a:pt x="154" y="54"/>
                  </a:cubicBezTo>
                  <a:close/>
                  <a:moveTo>
                    <a:pt x="152" y="55"/>
                  </a:moveTo>
                  <a:cubicBezTo>
                    <a:pt x="152" y="55"/>
                    <a:pt x="152" y="55"/>
                    <a:pt x="152" y="55"/>
                  </a:cubicBezTo>
                  <a:cubicBezTo>
                    <a:pt x="152" y="55"/>
                    <a:pt x="152" y="55"/>
                    <a:pt x="152" y="55"/>
                  </a:cubicBezTo>
                  <a:cubicBezTo>
                    <a:pt x="152" y="55"/>
                    <a:pt x="152" y="55"/>
                    <a:pt x="152" y="55"/>
                  </a:cubicBezTo>
                  <a:close/>
                  <a:moveTo>
                    <a:pt x="154" y="61"/>
                  </a:moveTo>
                  <a:cubicBezTo>
                    <a:pt x="153" y="61"/>
                    <a:pt x="153" y="61"/>
                    <a:pt x="153" y="61"/>
                  </a:cubicBezTo>
                  <a:cubicBezTo>
                    <a:pt x="153" y="61"/>
                    <a:pt x="153" y="61"/>
                    <a:pt x="153" y="61"/>
                  </a:cubicBezTo>
                  <a:cubicBezTo>
                    <a:pt x="154" y="61"/>
                    <a:pt x="154" y="61"/>
                    <a:pt x="154" y="61"/>
                  </a:cubicBezTo>
                  <a:close/>
                  <a:moveTo>
                    <a:pt x="152" y="60"/>
                  </a:moveTo>
                  <a:cubicBezTo>
                    <a:pt x="153" y="59"/>
                    <a:pt x="153" y="59"/>
                    <a:pt x="153" y="59"/>
                  </a:cubicBezTo>
                  <a:cubicBezTo>
                    <a:pt x="153" y="60"/>
                    <a:pt x="153" y="60"/>
                    <a:pt x="153" y="60"/>
                  </a:cubicBezTo>
                  <a:cubicBezTo>
                    <a:pt x="153" y="60"/>
                    <a:pt x="153" y="60"/>
                    <a:pt x="153" y="60"/>
                  </a:cubicBezTo>
                  <a:cubicBezTo>
                    <a:pt x="153" y="61"/>
                    <a:pt x="153" y="61"/>
                    <a:pt x="153" y="61"/>
                  </a:cubicBezTo>
                  <a:cubicBezTo>
                    <a:pt x="152" y="60"/>
                    <a:pt x="152" y="60"/>
                    <a:pt x="152" y="60"/>
                  </a:cubicBezTo>
                  <a:cubicBezTo>
                    <a:pt x="152" y="60"/>
                    <a:pt x="152" y="60"/>
                    <a:pt x="152" y="60"/>
                  </a:cubicBezTo>
                  <a:close/>
                  <a:moveTo>
                    <a:pt x="147" y="57"/>
                  </a:moveTo>
                  <a:cubicBezTo>
                    <a:pt x="148" y="57"/>
                    <a:pt x="148" y="57"/>
                    <a:pt x="148" y="57"/>
                  </a:cubicBezTo>
                  <a:cubicBezTo>
                    <a:pt x="148" y="57"/>
                    <a:pt x="148" y="57"/>
                    <a:pt x="148" y="57"/>
                  </a:cubicBezTo>
                  <a:cubicBezTo>
                    <a:pt x="148" y="57"/>
                    <a:pt x="148" y="57"/>
                    <a:pt x="148" y="57"/>
                  </a:cubicBezTo>
                  <a:cubicBezTo>
                    <a:pt x="148" y="57"/>
                    <a:pt x="148" y="57"/>
                    <a:pt x="148" y="57"/>
                  </a:cubicBezTo>
                  <a:cubicBezTo>
                    <a:pt x="147" y="57"/>
                    <a:pt x="147" y="57"/>
                    <a:pt x="147" y="57"/>
                  </a:cubicBezTo>
                  <a:close/>
                  <a:moveTo>
                    <a:pt x="148" y="62"/>
                  </a:moveTo>
                  <a:cubicBezTo>
                    <a:pt x="149" y="62"/>
                    <a:pt x="149" y="62"/>
                    <a:pt x="149" y="62"/>
                  </a:cubicBezTo>
                  <a:cubicBezTo>
                    <a:pt x="150" y="62"/>
                    <a:pt x="150" y="62"/>
                    <a:pt x="150" y="62"/>
                  </a:cubicBezTo>
                  <a:cubicBezTo>
                    <a:pt x="149" y="62"/>
                    <a:pt x="149" y="62"/>
                    <a:pt x="149" y="62"/>
                  </a:cubicBezTo>
                  <a:cubicBezTo>
                    <a:pt x="148" y="62"/>
                    <a:pt x="148" y="62"/>
                    <a:pt x="148" y="62"/>
                  </a:cubicBezTo>
                  <a:close/>
                  <a:moveTo>
                    <a:pt x="142" y="59"/>
                  </a:moveTo>
                  <a:cubicBezTo>
                    <a:pt x="142" y="58"/>
                    <a:pt x="142" y="58"/>
                    <a:pt x="142" y="58"/>
                  </a:cubicBezTo>
                  <a:cubicBezTo>
                    <a:pt x="142" y="58"/>
                    <a:pt x="142" y="58"/>
                    <a:pt x="142" y="58"/>
                  </a:cubicBezTo>
                  <a:cubicBezTo>
                    <a:pt x="142" y="58"/>
                    <a:pt x="142" y="58"/>
                    <a:pt x="142" y="58"/>
                  </a:cubicBezTo>
                  <a:cubicBezTo>
                    <a:pt x="142" y="59"/>
                    <a:pt x="142" y="59"/>
                    <a:pt x="142" y="59"/>
                  </a:cubicBezTo>
                  <a:close/>
                  <a:moveTo>
                    <a:pt x="144" y="61"/>
                  </a:moveTo>
                  <a:cubicBezTo>
                    <a:pt x="145" y="61"/>
                    <a:pt x="145" y="61"/>
                    <a:pt x="145" y="61"/>
                  </a:cubicBezTo>
                  <a:cubicBezTo>
                    <a:pt x="146" y="61"/>
                    <a:pt x="146" y="61"/>
                    <a:pt x="146" y="61"/>
                  </a:cubicBezTo>
                  <a:cubicBezTo>
                    <a:pt x="146" y="62"/>
                    <a:pt x="146" y="62"/>
                    <a:pt x="146" y="62"/>
                  </a:cubicBezTo>
                  <a:cubicBezTo>
                    <a:pt x="145" y="62"/>
                    <a:pt x="145" y="62"/>
                    <a:pt x="145" y="62"/>
                  </a:cubicBezTo>
                  <a:cubicBezTo>
                    <a:pt x="144" y="62"/>
                    <a:pt x="144" y="62"/>
                    <a:pt x="144" y="62"/>
                  </a:cubicBezTo>
                  <a:cubicBezTo>
                    <a:pt x="144" y="61"/>
                    <a:pt x="144" y="61"/>
                    <a:pt x="144" y="61"/>
                  </a:cubicBezTo>
                  <a:close/>
                  <a:moveTo>
                    <a:pt x="143" y="62"/>
                  </a:moveTo>
                  <a:cubicBezTo>
                    <a:pt x="143" y="61"/>
                    <a:pt x="143" y="61"/>
                    <a:pt x="143" y="61"/>
                  </a:cubicBezTo>
                  <a:cubicBezTo>
                    <a:pt x="143" y="62"/>
                    <a:pt x="143" y="62"/>
                    <a:pt x="143" y="62"/>
                  </a:cubicBezTo>
                  <a:cubicBezTo>
                    <a:pt x="143" y="62"/>
                    <a:pt x="143" y="62"/>
                    <a:pt x="143" y="62"/>
                  </a:cubicBezTo>
                  <a:close/>
                  <a:moveTo>
                    <a:pt x="141" y="61"/>
                  </a:moveTo>
                  <a:cubicBezTo>
                    <a:pt x="141" y="61"/>
                    <a:pt x="141" y="61"/>
                    <a:pt x="141" y="61"/>
                  </a:cubicBezTo>
                  <a:cubicBezTo>
                    <a:pt x="142" y="61"/>
                    <a:pt x="142" y="61"/>
                    <a:pt x="142" y="61"/>
                  </a:cubicBezTo>
                  <a:cubicBezTo>
                    <a:pt x="141" y="62"/>
                    <a:pt x="141" y="62"/>
                    <a:pt x="141" y="62"/>
                  </a:cubicBezTo>
                  <a:cubicBezTo>
                    <a:pt x="141" y="61"/>
                    <a:pt x="141" y="61"/>
                    <a:pt x="141" y="61"/>
                  </a:cubicBezTo>
                  <a:close/>
                  <a:moveTo>
                    <a:pt x="124" y="70"/>
                  </a:moveTo>
                  <a:cubicBezTo>
                    <a:pt x="124" y="71"/>
                    <a:pt x="124" y="71"/>
                    <a:pt x="124" y="71"/>
                  </a:cubicBezTo>
                  <a:cubicBezTo>
                    <a:pt x="124" y="71"/>
                    <a:pt x="124" y="71"/>
                    <a:pt x="124" y="71"/>
                  </a:cubicBezTo>
                  <a:cubicBezTo>
                    <a:pt x="126" y="71"/>
                    <a:pt x="126" y="71"/>
                    <a:pt x="126" y="71"/>
                  </a:cubicBezTo>
                  <a:cubicBezTo>
                    <a:pt x="127" y="70"/>
                    <a:pt x="127" y="70"/>
                    <a:pt x="127" y="70"/>
                  </a:cubicBezTo>
                  <a:cubicBezTo>
                    <a:pt x="128" y="70"/>
                    <a:pt x="128" y="70"/>
                    <a:pt x="128" y="70"/>
                  </a:cubicBezTo>
                  <a:cubicBezTo>
                    <a:pt x="129" y="70"/>
                    <a:pt x="129" y="70"/>
                    <a:pt x="129" y="70"/>
                  </a:cubicBezTo>
                  <a:cubicBezTo>
                    <a:pt x="129" y="69"/>
                    <a:pt x="129" y="69"/>
                    <a:pt x="129" y="69"/>
                  </a:cubicBezTo>
                  <a:cubicBezTo>
                    <a:pt x="130" y="69"/>
                    <a:pt x="130" y="69"/>
                    <a:pt x="130" y="69"/>
                  </a:cubicBezTo>
                  <a:cubicBezTo>
                    <a:pt x="132" y="67"/>
                    <a:pt x="132" y="67"/>
                    <a:pt x="132" y="67"/>
                  </a:cubicBezTo>
                  <a:cubicBezTo>
                    <a:pt x="132" y="67"/>
                    <a:pt x="132" y="67"/>
                    <a:pt x="132" y="67"/>
                  </a:cubicBezTo>
                  <a:cubicBezTo>
                    <a:pt x="132" y="67"/>
                    <a:pt x="132" y="67"/>
                    <a:pt x="132" y="67"/>
                  </a:cubicBezTo>
                  <a:cubicBezTo>
                    <a:pt x="131" y="66"/>
                    <a:pt x="131" y="66"/>
                    <a:pt x="131" y="66"/>
                  </a:cubicBezTo>
                  <a:cubicBezTo>
                    <a:pt x="130" y="65"/>
                    <a:pt x="130" y="65"/>
                    <a:pt x="130" y="65"/>
                  </a:cubicBezTo>
                  <a:cubicBezTo>
                    <a:pt x="130" y="65"/>
                    <a:pt x="130" y="65"/>
                    <a:pt x="130" y="65"/>
                  </a:cubicBezTo>
                  <a:cubicBezTo>
                    <a:pt x="129" y="65"/>
                    <a:pt x="129" y="65"/>
                    <a:pt x="129" y="65"/>
                  </a:cubicBezTo>
                  <a:cubicBezTo>
                    <a:pt x="129" y="66"/>
                    <a:pt x="129" y="66"/>
                    <a:pt x="129" y="66"/>
                  </a:cubicBezTo>
                  <a:cubicBezTo>
                    <a:pt x="128" y="66"/>
                    <a:pt x="128" y="66"/>
                    <a:pt x="128" y="66"/>
                  </a:cubicBezTo>
                  <a:cubicBezTo>
                    <a:pt x="128" y="67"/>
                    <a:pt x="128" y="67"/>
                    <a:pt x="128" y="67"/>
                  </a:cubicBezTo>
                  <a:cubicBezTo>
                    <a:pt x="127" y="66"/>
                    <a:pt x="127" y="66"/>
                    <a:pt x="127" y="66"/>
                  </a:cubicBezTo>
                  <a:cubicBezTo>
                    <a:pt x="127" y="66"/>
                    <a:pt x="127" y="66"/>
                    <a:pt x="127" y="66"/>
                  </a:cubicBezTo>
                  <a:cubicBezTo>
                    <a:pt x="126" y="67"/>
                    <a:pt x="126" y="67"/>
                    <a:pt x="126" y="67"/>
                  </a:cubicBezTo>
                  <a:cubicBezTo>
                    <a:pt x="125" y="68"/>
                    <a:pt x="125" y="68"/>
                    <a:pt x="125" y="68"/>
                  </a:cubicBezTo>
                  <a:cubicBezTo>
                    <a:pt x="125" y="69"/>
                    <a:pt x="125" y="69"/>
                    <a:pt x="125" y="69"/>
                  </a:cubicBezTo>
                  <a:cubicBezTo>
                    <a:pt x="124" y="69"/>
                    <a:pt x="124" y="69"/>
                    <a:pt x="124" y="69"/>
                  </a:cubicBezTo>
                  <a:cubicBezTo>
                    <a:pt x="125" y="70"/>
                    <a:pt x="125" y="70"/>
                    <a:pt x="125" y="70"/>
                  </a:cubicBezTo>
                  <a:cubicBezTo>
                    <a:pt x="125" y="70"/>
                    <a:pt x="125" y="70"/>
                    <a:pt x="125" y="70"/>
                  </a:cubicBezTo>
                  <a:cubicBezTo>
                    <a:pt x="125" y="70"/>
                    <a:pt x="125" y="70"/>
                    <a:pt x="125" y="70"/>
                  </a:cubicBezTo>
                  <a:cubicBezTo>
                    <a:pt x="124" y="70"/>
                    <a:pt x="124" y="70"/>
                    <a:pt x="124" y="70"/>
                  </a:cubicBezTo>
                  <a:close/>
                  <a:moveTo>
                    <a:pt x="123" y="71"/>
                  </a:moveTo>
                  <a:cubicBezTo>
                    <a:pt x="124" y="70"/>
                    <a:pt x="124" y="70"/>
                    <a:pt x="124" y="70"/>
                  </a:cubicBezTo>
                  <a:cubicBezTo>
                    <a:pt x="123" y="70"/>
                    <a:pt x="123" y="70"/>
                    <a:pt x="123" y="70"/>
                  </a:cubicBezTo>
                  <a:cubicBezTo>
                    <a:pt x="123" y="70"/>
                    <a:pt x="123" y="70"/>
                    <a:pt x="123" y="70"/>
                  </a:cubicBezTo>
                  <a:cubicBezTo>
                    <a:pt x="123" y="71"/>
                    <a:pt x="123" y="71"/>
                    <a:pt x="123" y="71"/>
                  </a:cubicBezTo>
                  <a:close/>
                  <a:moveTo>
                    <a:pt x="123" y="71"/>
                  </a:moveTo>
                  <a:cubicBezTo>
                    <a:pt x="123" y="71"/>
                    <a:pt x="123" y="71"/>
                    <a:pt x="123" y="71"/>
                  </a:cubicBezTo>
                  <a:cubicBezTo>
                    <a:pt x="123" y="72"/>
                    <a:pt x="123" y="72"/>
                    <a:pt x="123" y="72"/>
                  </a:cubicBezTo>
                  <a:cubicBezTo>
                    <a:pt x="121" y="72"/>
                    <a:pt x="121" y="72"/>
                    <a:pt x="121" y="72"/>
                  </a:cubicBezTo>
                  <a:cubicBezTo>
                    <a:pt x="121" y="73"/>
                    <a:pt x="121" y="73"/>
                    <a:pt x="121" y="73"/>
                  </a:cubicBezTo>
                  <a:cubicBezTo>
                    <a:pt x="121" y="73"/>
                    <a:pt x="121" y="73"/>
                    <a:pt x="121" y="73"/>
                  </a:cubicBezTo>
                  <a:cubicBezTo>
                    <a:pt x="123" y="72"/>
                    <a:pt x="123" y="72"/>
                    <a:pt x="123" y="72"/>
                  </a:cubicBezTo>
                  <a:cubicBezTo>
                    <a:pt x="124" y="72"/>
                    <a:pt x="124" y="72"/>
                    <a:pt x="124" y="72"/>
                  </a:cubicBezTo>
                  <a:cubicBezTo>
                    <a:pt x="123" y="71"/>
                    <a:pt x="123" y="71"/>
                    <a:pt x="123" y="71"/>
                  </a:cubicBezTo>
                  <a:close/>
                  <a:moveTo>
                    <a:pt x="117" y="71"/>
                  </a:moveTo>
                  <a:cubicBezTo>
                    <a:pt x="117" y="71"/>
                    <a:pt x="117" y="71"/>
                    <a:pt x="117" y="71"/>
                  </a:cubicBezTo>
                  <a:cubicBezTo>
                    <a:pt x="117" y="72"/>
                    <a:pt x="117" y="72"/>
                    <a:pt x="117" y="72"/>
                  </a:cubicBezTo>
                  <a:cubicBezTo>
                    <a:pt x="117" y="72"/>
                    <a:pt x="117" y="72"/>
                    <a:pt x="117" y="72"/>
                  </a:cubicBezTo>
                  <a:cubicBezTo>
                    <a:pt x="116" y="72"/>
                    <a:pt x="116" y="72"/>
                    <a:pt x="116" y="72"/>
                  </a:cubicBezTo>
                  <a:cubicBezTo>
                    <a:pt x="116" y="71"/>
                    <a:pt x="116" y="71"/>
                    <a:pt x="116" y="71"/>
                  </a:cubicBezTo>
                  <a:cubicBezTo>
                    <a:pt x="117" y="71"/>
                    <a:pt x="117" y="71"/>
                    <a:pt x="117" y="71"/>
                  </a:cubicBezTo>
                  <a:close/>
                  <a:moveTo>
                    <a:pt x="104" y="67"/>
                  </a:moveTo>
                  <a:cubicBezTo>
                    <a:pt x="106" y="66"/>
                    <a:pt x="106" y="66"/>
                    <a:pt x="106" y="66"/>
                  </a:cubicBezTo>
                  <a:cubicBezTo>
                    <a:pt x="107" y="67"/>
                    <a:pt x="107" y="67"/>
                    <a:pt x="107" y="67"/>
                  </a:cubicBezTo>
                  <a:cubicBezTo>
                    <a:pt x="108" y="67"/>
                    <a:pt x="108" y="67"/>
                    <a:pt x="108" y="67"/>
                  </a:cubicBezTo>
                  <a:cubicBezTo>
                    <a:pt x="109" y="66"/>
                    <a:pt x="109" y="66"/>
                    <a:pt x="109" y="66"/>
                  </a:cubicBezTo>
                  <a:cubicBezTo>
                    <a:pt x="110" y="67"/>
                    <a:pt x="110" y="67"/>
                    <a:pt x="110" y="67"/>
                  </a:cubicBezTo>
                  <a:cubicBezTo>
                    <a:pt x="110" y="67"/>
                    <a:pt x="110" y="67"/>
                    <a:pt x="110" y="67"/>
                  </a:cubicBezTo>
                  <a:cubicBezTo>
                    <a:pt x="111" y="67"/>
                    <a:pt x="111" y="67"/>
                    <a:pt x="111" y="67"/>
                  </a:cubicBezTo>
                  <a:cubicBezTo>
                    <a:pt x="112" y="68"/>
                    <a:pt x="112" y="68"/>
                    <a:pt x="112" y="68"/>
                  </a:cubicBezTo>
                  <a:cubicBezTo>
                    <a:pt x="112" y="69"/>
                    <a:pt x="112" y="69"/>
                    <a:pt x="112" y="69"/>
                  </a:cubicBezTo>
                  <a:cubicBezTo>
                    <a:pt x="112" y="70"/>
                    <a:pt x="112" y="70"/>
                    <a:pt x="112" y="70"/>
                  </a:cubicBezTo>
                  <a:cubicBezTo>
                    <a:pt x="111" y="70"/>
                    <a:pt x="111" y="70"/>
                    <a:pt x="111" y="70"/>
                  </a:cubicBezTo>
                  <a:cubicBezTo>
                    <a:pt x="110" y="70"/>
                    <a:pt x="110" y="70"/>
                    <a:pt x="110" y="70"/>
                  </a:cubicBezTo>
                  <a:cubicBezTo>
                    <a:pt x="109" y="70"/>
                    <a:pt x="109" y="70"/>
                    <a:pt x="109" y="70"/>
                  </a:cubicBezTo>
                  <a:cubicBezTo>
                    <a:pt x="108" y="69"/>
                    <a:pt x="108" y="69"/>
                    <a:pt x="108" y="69"/>
                  </a:cubicBezTo>
                  <a:cubicBezTo>
                    <a:pt x="107" y="69"/>
                    <a:pt x="107" y="69"/>
                    <a:pt x="107" y="69"/>
                  </a:cubicBezTo>
                  <a:cubicBezTo>
                    <a:pt x="107" y="68"/>
                    <a:pt x="107" y="68"/>
                    <a:pt x="107" y="68"/>
                  </a:cubicBezTo>
                  <a:cubicBezTo>
                    <a:pt x="106" y="68"/>
                    <a:pt x="106" y="68"/>
                    <a:pt x="106" y="68"/>
                  </a:cubicBezTo>
                  <a:cubicBezTo>
                    <a:pt x="105" y="68"/>
                    <a:pt x="105" y="68"/>
                    <a:pt x="105" y="68"/>
                  </a:cubicBezTo>
                  <a:cubicBezTo>
                    <a:pt x="104" y="67"/>
                    <a:pt x="104" y="67"/>
                    <a:pt x="104" y="67"/>
                  </a:cubicBezTo>
                  <a:cubicBezTo>
                    <a:pt x="104" y="67"/>
                    <a:pt x="104" y="67"/>
                    <a:pt x="104" y="67"/>
                  </a:cubicBezTo>
                  <a:close/>
                  <a:moveTo>
                    <a:pt x="90" y="57"/>
                  </a:moveTo>
                  <a:cubicBezTo>
                    <a:pt x="91" y="58"/>
                    <a:pt x="91" y="58"/>
                    <a:pt x="91" y="58"/>
                  </a:cubicBezTo>
                  <a:cubicBezTo>
                    <a:pt x="91" y="57"/>
                    <a:pt x="91" y="57"/>
                    <a:pt x="91" y="57"/>
                  </a:cubicBezTo>
                  <a:cubicBezTo>
                    <a:pt x="91" y="58"/>
                    <a:pt x="91" y="58"/>
                    <a:pt x="91" y="58"/>
                  </a:cubicBezTo>
                  <a:cubicBezTo>
                    <a:pt x="90" y="58"/>
                    <a:pt x="90" y="58"/>
                    <a:pt x="90" y="58"/>
                  </a:cubicBezTo>
                  <a:cubicBezTo>
                    <a:pt x="90" y="57"/>
                    <a:pt x="90" y="57"/>
                    <a:pt x="90" y="57"/>
                  </a:cubicBezTo>
                  <a:close/>
                  <a:moveTo>
                    <a:pt x="88" y="56"/>
                  </a:moveTo>
                  <a:cubicBezTo>
                    <a:pt x="88" y="57"/>
                    <a:pt x="88" y="57"/>
                    <a:pt x="88" y="57"/>
                  </a:cubicBezTo>
                  <a:cubicBezTo>
                    <a:pt x="89" y="56"/>
                    <a:pt x="89" y="56"/>
                    <a:pt x="89" y="56"/>
                  </a:cubicBezTo>
                  <a:cubicBezTo>
                    <a:pt x="89" y="56"/>
                    <a:pt x="89" y="56"/>
                    <a:pt x="89" y="56"/>
                  </a:cubicBezTo>
                  <a:cubicBezTo>
                    <a:pt x="90" y="56"/>
                    <a:pt x="90" y="56"/>
                    <a:pt x="90" y="56"/>
                  </a:cubicBezTo>
                  <a:cubicBezTo>
                    <a:pt x="89" y="56"/>
                    <a:pt x="89" y="56"/>
                    <a:pt x="89" y="56"/>
                  </a:cubicBezTo>
                  <a:cubicBezTo>
                    <a:pt x="89" y="56"/>
                    <a:pt x="89" y="56"/>
                    <a:pt x="89" y="56"/>
                  </a:cubicBezTo>
                  <a:cubicBezTo>
                    <a:pt x="88" y="56"/>
                    <a:pt x="88" y="56"/>
                    <a:pt x="88" y="56"/>
                  </a:cubicBezTo>
                  <a:cubicBezTo>
                    <a:pt x="88" y="56"/>
                    <a:pt x="88" y="56"/>
                    <a:pt x="88" y="56"/>
                  </a:cubicBezTo>
                  <a:cubicBezTo>
                    <a:pt x="88" y="56"/>
                    <a:pt x="88" y="56"/>
                    <a:pt x="88" y="56"/>
                  </a:cubicBezTo>
                  <a:close/>
                  <a:moveTo>
                    <a:pt x="135" y="60"/>
                  </a:moveTo>
                  <a:cubicBezTo>
                    <a:pt x="136" y="60"/>
                    <a:pt x="136" y="60"/>
                    <a:pt x="136" y="60"/>
                  </a:cubicBezTo>
                  <a:cubicBezTo>
                    <a:pt x="138" y="60"/>
                    <a:pt x="138" y="60"/>
                    <a:pt x="138" y="60"/>
                  </a:cubicBezTo>
                  <a:cubicBezTo>
                    <a:pt x="138" y="60"/>
                    <a:pt x="138" y="60"/>
                    <a:pt x="138" y="60"/>
                  </a:cubicBezTo>
                  <a:cubicBezTo>
                    <a:pt x="138" y="60"/>
                    <a:pt x="138" y="60"/>
                    <a:pt x="138" y="60"/>
                  </a:cubicBezTo>
                  <a:cubicBezTo>
                    <a:pt x="139" y="60"/>
                    <a:pt x="139" y="60"/>
                    <a:pt x="139" y="60"/>
                  </a:cubicBezTo>
                  <a:cubicBezTo>
                    <a:pt x="140" y="59"/>
                    <a:pt x="140" y="59"/>
                    <a:pt x="140" y="59"/>
                  </a:cubicBezTo>
                  <a:cubicBezTo>
                    <a:pt x="140" y="59"/>
                    <a:pt x="140" y="59"/>
                    <a:pt x="140" y="59"/>
                  </a:cubicBezTo>
                  <a:cubicBezTo>
                    <a:pt x="139" y="59"/>
                    <a:pt x="139" y="59"/>
                    <a:pt x="139" y="59"/>
                  </a:cubicBezTo>
                  <a:cubicBezTo>
                    <a:pt x="138" y="59"/>
                    <a:pt x="138" y="59"/>
                    <a:pt x="138" y="59"/>
                  </a:cubicBezTo>
                  <a:cubicBezTo>
                    <a:pt x="137" y="59"/>
                    <a:pt x="137" y="59"/>
                    <a:pt x="137" y="59"/>
                  </a:cubicBezTo>
                  <a:cubicBezTo>
                    <a:pt x="136" y="59"/>
                    <a:pt x="136" y="59"/>
                    <a:pt x="136" y="59"/>
                  </a:cubicBezTo>
                  <a:cubicBezTo>
                    <a:pt x="135" y="59"/>
                    <a:pt x="135" y="59"/>
                    <a:pt x="135" y="59"/>
                  </a:cubicBezTo>
                  <a:cubicBezTo>
                    <a:pt x="135" y="60"/>
                    <a:pt x="135" y="60"/>
                    <a:pt x="135" y="60"/>
                  </a:cubicBezTo>
                  <a:cubicBezTo>
                    <a:pt x="135" y="60"/>
                    <a:pt x="135" y="60"/>
                    <a:pt x="135" y="60"/>
                  </a:cubicBezTo>
                  <a:close/>
                  <a:moveTo>
                    <a:pt x="134" y="61"/>
                  </a:moveTo>
                  <a:cubicBezTo>
                    <a:pt x="134" y="62"/>
                    <a:pt x="134" y="62"/>
                    <a:pt x="134" y="62"/>
                  </a:cubicBezTo>
                  <a:cubicBezTo>
                    <a:pt x="134" y="62"/>
                    <a:pt x="134" y="62"/>
                    <a:pt x="134" y="62"/>
                  </a:cubicBezTo>
                  <a:cubicBezTo>
                    <a:pt x="134" y="62"/>
                    <a:pt x="134" y="62"/>
                    <a:pt x="134" y="62"/>
                  </a:cubicBezTo>
                  <a:cubicBezTo>
                    <a:pt x="134" y="61"/>
                    <a:pt x="134" y="61"/>
                    <a:pt x="134" y="61"/>
                  </a:cubicBezTo>
                  <a:close/>
                  <a:moveTo>
                    <a:pt x="130" y="61"/>
                  </a:moveTo>
                  <a:cubicBezTo>
                    <a:pt x="129" y="62"/>
                    <a:pt x="129" y="62"/>
                    <a:pt x="129" y="62"/>
                  </a:cubicBezTo>
                  <a:cubicBezTo>
                    <a:pt x="129" y="62"/>
                    <a:pt x="129" y="62"/>
                    <a:pt x="129" y="62"/>
                  </a:cubicBezTo>
                  <a:cubicBezTo>
                    <a:pt x="129" y="62"/>
                    <a:pt x="129" y="62"/>
                    <a:pt x="129" y="62"/>
                  </a:cubicBezTo>
                  <a:cubicBezTo>
                    <a:pt x="129" y="63"/>
                    <a:pt x="129" y="63"/>
                    <a:pt x="129" y="63"/>
                  </a:cubicBezTo>
                  <a:cubicBezTo>
                    <a:pt x="130" y="63"/>
                    <a:pt x="130" y="63"/>
                    <a:pt x="130" y="63"/>
                  </a:cubicBezTo>
                  <a:cubicBezTo>
                    <a:pt x="131" y="62"/>
                    <a:pt x="131" y="62"/>
                    <a:pt x="131" y="62"/>
                  </a:cubicBezTo>
                  <a:cubicBezTo>
                    <a:pt x="132" y="62"/>
                    <a:pt x="132" y="62"/>
                    <a:pt x="132" y="62"/>
                  </a:cubicBezTo>
                  <a:cubicBezTo>
                    <a:pt x="131" y="61"/>
                    <a:pt x="131" y="61"/>
                    <a:pt x="131" y="61"/>
                  </a:cubicBezTo>
                  <a:cubicBezTo>
                    <a:pt x="130" y="62"/>
                    <a:pt x="130" y="62"/>
                    <a:pt x="130" y="62"/>
                  </a:cubicBezTo>
                  <a:cubicBezTo>
                    <a:pt x="130" y="61"/>
                    <a:pt x="130" y="61"/>
                    <a:pt x="130" y="61"/>
                  </a:cubicBezTo>
                  <a:close/>
                  <a:moveTo>
                    <a:pt x="127" y="63"/>
                  </a:moveTo>
                  <a:cubicBezTo>
                    <a:pt x="127" y="63"/>
                    <a:pt x="127" y="63"/>
                    <a:pt x="127" y="63"/>
                  </a:cubicBezTo>
                  <a:cubicBezTo>
                    <a:pt x="128" y="63"/>
                    <a:pt x="128" y="63"/>
                    <a:pt x="128" y="63"/>
                  </a:cubicBezTo>
                  <a:cubicBezTo>
                    <a:pt x="128" y="62"/>
                    <a:pt x="128" y="62"/>
                    <a:pt x="128" y="62"/>
                  </a:cubicBezTo>
                  <a:cubicBezTo>
                    <a:pt x="128" y="62"/>
                    <a:pt x="128" y="62"/>
                    <a:pt x="128" y="62"/>
                  </a:cubicBezTo>
                  <a:cubicBezTo>
                    <a:pt x="128" y="62"/>
                    <a:pt x="128" y="62"/>
                    <a:pt x="128" y="62"/>
                  </a:cubicBezTo>
                  <a:cubicBezTo>
                    <a:pt x="127" y="63"/>
                    <a:pt x="127" y="63"/>
                    <a:pt x="127" y="63"/>
                  </a:cubicBezTo>
                  <a:cubicBezTo>
                    <a:pt x="127" y="63"/>
                    <a:pt x="127" y="63"/>
                    <a:pt x="127" y="63"/>
                  </a:cubicBezTo>
                  <a:close/>
                  <a:moveTo>
                    <a:pt x="124" y="63"/>
                  </a:moveTo>
                  <a:cubicBezTo>
                    <a:pt x="125" y="62"/>
                    <a:pt x="125" y="62"/>
                    <a:pt x="125" y="62"/>
                  </a:cubicBezTo>
                  <a:cubicBezTo>
                    <a:pt x="125" y="62"/>
                    <a:pt x="125" y="62"/>
                    <a:pt x="125" y="62"/>
                  </a:cubicBezTo>
                  <a:cubicBezTo>
                    <a:pt x="125" y="62"/>
                    <a:pt x="125" y="62"/>
                    <a:pt x="125" y="62"/>
                  </a:cubicBezTo>
                  <a:cubicBezTo>
                    <a:pt x="126" y="62"/>
                    <a:pt x="126" y="62"/>
                    <a:pt x="126" y="62"/>
                  </a:cubicBezTo>
                  <a:cubicBezTo>
                    <a:pt x="126" y="62"/>
                    <a:pt x="126" y="62"/>
                    <a:pt x="126" y="62"/>
                  </a:cubicBezTo>
                  <a:cubicBezTo>
                    <a:pt x="127" y="62"/>
                    <a:pt x="127" y="62"/>
                    <a:pt x="127" y="62"/>
                  </a:cubicBezTo>
                  <a:cubicBezTo>
                    <a:pt x="126" y="63"/>
                    <a:pt x="126" y="63"/>
                    <a:pt x="126" y="63"/>
                  </a:cubicBezTo>
                  <a:cubicBezTo>
                    <a:pt x="125" y="63"/>
                    <a:pt x="125" y="63"/>
                    <a:pt x="125" y="63"/>
                  </a:cubicBezTo>
                  <a:cubicBezTo>
                    <a:pt x="124" y="63"/>
                    <a:pt x="124" y="63"/>
                    <a:pt x="124" y="63"/>
                  </a:cubicBezTo>
                  <a:cubicBezTo>
                    <a:pt x="124" y="63"/>
                    <a:pt x="124" y="63"/>
                    <a:pt x="124" y="63"/>
                  </a:cubicBezTo>
                  <a:close/>
                  <a:moveTo>
                    <a:pt x="123" y="63"/>
                  </a:moveTo>
                  <a:cubicBezTo>
                    <a:pt x="122" y="63"/>
                    <a:pt x="122" y="63"/>
                    <a:pt x="122" y="63"/>
                  </a:cubicBezTo>
                  <a:cubicBezTo>
                    <a:pt x="122" y="64"/>
                    <a:pt x="122" y="64"/>
                    <a:pt x="122" y="64"/>
                  </a:cubicBezTo>
                  <a:cubicBezTo>
                    <a:pt x="122" y="63"/>
                    <a:pt x="122" y="63"/>
                    <a:pt x="122" y="63"/>
                  </a:cubicBezTo>
                  <a:cubicBezTo>
                    <a:pt x="123" y="63"/>
                    <a:pt x="123" y="63"/>
                    <a:pt x="123" y="63"/>
                  </a:cubicBezTo>
                  <a:close/>
                  <a:moveTo>
                    <a:pt x="124" y="62"/>
                  </a:moveTo>
                  <a:cubicBezTo>
                    <a:pt x="123" y="62"/>
                    <a:pt x="123" y="62"/>
                    <a:pt x="123" y="62"/>
                  </a:cubicBezTo>
                  <a:cubicBezTo>
                    <a:pt x="123" y="62"/>
                    <a:pt x="123" y="62"/>
                    <a:pt x="123" y="62"/>
                  </a:cubicBezTo>
                  <a:cubicBezTo>
                    <a:pt x="124" y="62"/>
                    <a:pt x="124" y="62"/>
                    <a:pt x="124" y="62"/>
                  </a:cubicBezTo>
                  <a:cubicBezTo>
                    <a:pt x="124" y="62"/>
                    <a:pt x="124" y="62"/>
                    <a:pt x="124" y="62"/>
                  </a:cubicBezTo>
                  <a:close/>
                  <a:moveTo>
                    <a:pt x="108" y="63"/>
                  </a:moveTo>
                  <a:cubicBezTo>
                    <a:pt x="108" y="63"/>
                    <a:pt x="108" y="63"/>
                    <a:pt x="108" y="63"/>
                  </a:cubicBezTo>
                  <a:cubicBezTo>
                    <a:pt x="109" y="62"/>
                    <a:pt x="109" y="62"/>
                    <a:pt x="109" y="62"/>
                  </a:cubicBezTo>
                  <a:cubicBezTo>
                    <a:pt x="112" y="61"/>
                    <a:pt x="112" y="61"/>
                    <a:pt x="112" y="61"/>
                  </a:cubicBezTo>
                  <a:cubicBezTo>
                    <a:pt x="113" y="62"/>
                    <a:pt x="113" y="62"/>
                    <a:pt x="113" y="62"/>
                  </a:cubicBezTo>
                  <a:cubicBezTo>
                    <a:pt x="113" y="62"/>
                    <a:pt x="113" y="62"/>
                    <a:pt x="113" y="62"/>
                  </a:cubicBezTo>
                  <a:cubicBezTo>
                    <a:pt x="114" y="62"/>
                    <a:pt x="114" y="62"/>
                    <a:pt x="114" y="62"/>
                  </a:cubicBezTo>
                  <a:cubicBezTo>
                    <a:pt x="116" y="63"/>
                    <a:pt x="116" y="63"/>
                    <a:pt x="116" y="63"/>
                  </a:cubicBezTo>
                  <a:cubicBezTo>
                    <a:pt x="117" y="62"/>
                    <a:pt x="117" y="62"/>
                    <a:pt x="117" y="62"/>
                  </a:cubicBezTo>
                  <a:cubicBezTo>
                    <a:pt x="118" y="63"/>
                    <a:pt x="118" y="63"/>
                    <a:pt x="118" y="63"/>
                  </a:cubicBezTo>
                  <a:cubicBezTo>
                    <a:pt x="118" y="63"/>
                    <a:pt x="118" y="63"/>
                    <a:pt x="118" y="63"/>
                  </a:cubicBezTo>
                  <a:cubicBezTo>
                    <a:pt x="119" y="63"/>
                    <a:pt x="119" y="63"/>
                    <a:pt x="119" y="63"/>
                  </a:cubicBezTo>
                  <a:cubicBezTo>
                    <a:pt x="120" y="62"/>
                    <a:pt x="120" y="62"/>
                    <a:pt x="120" y="62"/>
                  </a:cubicBezTo>
                  <a:cubicBezTo>
                    <a:pt x="121" y="62"/>
                    <a:pt x="121" y="62"/>
                    <a:pt x="121" y="62"/>
                  </a:cubicBezTo>
                  <a:cubicBezTo>
                    <a:pt x="121" y="61"/>
                    <a:pt x="121" y="61"/>
                    <a:pt x="121" y="61"/>
                  </a:cubicBezTo>
                  <a:cubicBezTo>
                    <a:pt x="121" y="61"/>
                    <a:pt x="121" y="61"/>
                    <a:pt x="121" y="61"/>
                  </a:cubicBezTo>
                  <a:cubicBezTo>
                    <a:pt x="122" y="61"/>
                    <a:pt x="122" y="61"/>
                    <a:pt x="122" y="61"/>
                  </a:cubicBezTo>
                  <a:cubicBezTo>
                    <a:pt x="123" y="61"/>
                    <a:pt x="123" y="61"/>
                    <a:pt x="123" y="61"/>
                  </a:cubicBezTo>
                  <a:cubicBezTo>
                    <a:pt x="123" y="62"/>
                    <a:pt x="123" y="62"/>
                    <a:pt x="123" y="62"/>
                  </a:cubicBezTo>
                  <a:cubicBezTo>
                    <a:pt x="122" y="62"/>
                    <a:pt x="122" y="62"/>
                    <a:pt x="122" y="62"/>
                  </a:cubicBezTo>
                  <a:cubicBezTo>
                    <a:pt x="122" y="63"/>
                    <a:pt x="122" y="63"/>
                    <a:pt x="122" y="63"/>
                  </a:cubicBezTo>
                  <a:cubicBezTo>
                    <a:pt x="121" y="63"/>
                    <a:pt x="121" y="63"/>
                    <a:pt x="121" y="63"/>
                  </a:cubicBezTo>
                  <a:cubicBezTo>
                    <a:pt x="120" y="64"/>
                    <a:pt x="120" y="64"/>
                    <a:pt x="120" y="64"/>
                  </a:cubicBezTo>
                  <a:cubicBezTo>
                    <a:pt x="120" y="64"/>
                    <a:pt x="120" y="64"/>
                    <a:pt x="120" y="64"/>
                  </a:cubicBezTo>
                  <a:cubicBezTo>
                    <a:pt x="119" y="64"/>
                    <a:pt x="119" y="64"/>
                    <a:pt x="119" y="64"/>
                  </a:cubicBezTo>
                  <a:cubicBezTo>
                    <a:pt x="118" y="64"/>
                    <a:pt x="118" y="64"/>
                    <a:pt x="118" y="64"/>
                  </a:cubicBezTo>
                  <a:cubicBezTo>
                    <a:pt x="116" y="64"/>
                    <a:pt x="116" y="64"/>
                    <a:pt x="116" y="64"/>
                  </a:cubicBezTo>
                  <a:cubicBezTo>
                    <a:pt x="115" y="64"/>
                    <a:pt x="115" y="64"/>
                    <a:pt x="115" y="64"/>
                  </a:cubicBezTo>
                  <a:cubicBezTo>
                    <a:pt x="114" y="64"/>
                    <a:pt x="114" y="64"/>
                    <a:pt x="114" y="64"/>
                  </a:cubicBezTo>
                  <a:cubicBezTo>
                    <a:pt x="114" y="65"/>
                    <a:pt x="114" y="65"/>
                    <a:pt x="114" y="65"/>
                  </a:cubicBezTo>
                  <a:cubicBezTo>
                    <a:pt x="113" y="65"/>
                    <a:pt x="113" y="65"/>
                    <a:pt x="113" y="65"/>
                  </a:cubicBezTo>
                  <a:cubicBezTo>
                    <a:pt x="113" y="64"/>
                    <a:pt x="113" y="64"/>
                    <a:pt x="113" y="64"/>
                  </a:cubicBezTo>
                  <a:cubicBezTo>
                    <a:pt x="112" y="65"/>
                    <a:pt x="112" y="65"/>
                    <a:pt x="112" y="65"/>
                  </a:cubicBezTo>
                  <a:cubicBezTo>
                    <a:pt x="111" y="64"/>
                    <a:pt x="111" y="64"/>
                    <a:pt x="111" y="64"/>
                  </a:cubicBezTo>
                  <a:cubicBezTo>
                    <a:pt x="111" y="64"/>
                    <a:pt x="111" y="64"/>
                    <a:pt x="111" y="64"/>
                  </a:cubicBezTo>
                  <a:cubicBezTo>
                    <a:pt x="110" y="64"/>
                    <a:pt x="110" y="64"/>
                    <a:pt x="110" y="64"/>
                  </a:cubicBezTo>
                  <a:cubicBezTo>
                    <a:pt x="109" y="64"/>
                    <a:pt x="109" y="64"/>
                    <a:pt x="109" y="64"/>
                  </a:cubicBezTo>
                  <a:cubicBezTo>
                    <a:pt x="109" y="64"/>
                    <a:pt x="109" y="64"/>
                    <a:pt x="109" y="64"/>
                  </a:cubicBezTo>
                  <a:cubicBezTo>
                    <a:pt x="108" y="64"/>
                    <a:pt x="108" y="64"/>
                    <a:pt x="108" y="64"/>
                  </a:cubicBezTo>
                  <a:cubicBezTo>
                    <a:pt x="108" y="63"/>
                    <a:pt x="108" y="63"/>
                    <a:pt x="108" y="63"/>
                  </a:cubicBezTo>
                  <a:close/>
                  <a:moveTo>
                    <a:pt x="107" y="63"/>
                  </a:moveTo>
                  <a:cubicBezTo>
                    <a:pt x="107" y="64"/>
                    <a:pt x="107" y="64"/>
                    <a:pt x="107" y="64"/>
                  </a:cubicBezTo>
                  <a:cubicBezTo>
                    <a:pt x="108" y="64"/>
                    <a:pt x="108" y="64"/>
                    <a:pt x="108" y="64"/>
                  </a:cubicBezTo>
                  <a:cubicBezTo>
                    <a:pt x="108" y="63"/>
                    <a:pt x="108" y="63"/>
                    <a:pt x="108" y="63"/>
                  </a:cubicBezTo>
                  <a:cubicBezTo>
                    <a:pt x="107" y="63"/>
                    <a:pt x="107" y="63"/>
                    <a:pt x="107" y="63"/>
                  </a:cubicBezTo>
                  <a:close/>
                  <a:moveTo>
                    <a:pt x="107" y="63"/>
                  </a:moveTo>
                  <a:cubicBezTo>
                    <a:pt x="106" y="63"/>
                    <a:pt x="106" y="63"/>
                    <a:pt x="106" y="63"/>
                  </a:cubicBezTo>
                  <a:cubicBezTo>
                    <a:pt x="106" y="64"/>
                    <a:pt x="106" y="64"/>
                    <a:pt x="106" y="64"/>
                  </a:cubicBezTo>
                  <a:cubicBezTo>
                    <a:pt x="106" y="64"/>
                    <a:pt x="106" y="64"/>
                    <a:pt x="106" y="64"/>
                  </a:cubicBezTo>
                  <a:cubicBezTo>
                    <a:pt x="107" y="63"/>
                    <a:pt x="107" y="63"/>
                    <a:pt x="107" y="63"/>
                  </a:cubicBezTo>
                  <a:cubicBezTo>
                    <a:pt x="107" y="63"/>
                    <a:pt x="107" y="63"/>
                    <a:pt x="107" y="63"/>
                  </a:cubicBezTo>
                  <a:close/>
                  <a:moveTo>
                    <a:pt x="94" y="63"/>
                  </a:moveTo>
                  <a:cubicBezTo>
                    <a:pt x="94" y="64"/>
                    <a:pt x="94" y="64"/>
                    <a:pt x="94" y="64"/>
                  </a:cubicBezTo>
                  <a:cubicBezTo>
                    <a:pt x="94" y="64"/>
                    <a:pt x="94" y="64"/>
                    <a:pt x="94" y="64"/>
                  </a:cubicBezTo>
                  <a:cubicBezTo>
                    <a:pt x="94" y="64"/>
                    <a:pt x="94" y="64"/>
                    <a:pt x="94" y="64"/>
                  </a:cubicBezTo>
                  <a:cubicBezTo>
                    <a:pt x="95" y="65"/>
                    <a:pt x="95" y="65"/>
                    <a:pt x="95" y="65"/>
                  </a:cubicBezTo>
                  <a:cubicBezTo>
                    <a:pt x="95" y="65"/>
                    <a:pt x="95" y="65"/>
                    <a:pt x="95" y="65"/>
                  </a:cubicBezTo>
                  <a:cubicBezTo>
                    <a:pt x="96" y="65"/>
                    <a:pt x="96" y="65"/>
                    <a:pt x="96" y="65"/>
                  </a:cubicBezTo>
                  <a:cubicBezTo>
                    <a:pt x="97" y="65"/>
                    <a:pt x="97" y="65"/>
                    <a:pt x="97" y="65"/>
                  </a:cubicBezTo>
                  <a:cubicBezTo>
                    <a:pt x="98" y="65"/>
                    <a:pt x="98" y="65"/>
                    <a:pt x="98" y="65"/>
                  </a:cubicBezTo>
                  <a:cubicBezTo>
                    <a:pt x="98" y="64"/>
                    <a:pt x="98" y="64"/>
                    <a:pt x="98" y="64"/>
                  </a:cubicBezTo>
                  <a:cubicBezTo>
                    <a:pt x="99" y="65"/>
                    <a:pt x="99" y="65"/>
                    <a:pt x="99" y="65"/>
                  </a:cubicBezTo>
                  <a:cubicBezTo>
                    <a:pt x="100" y="64"/>
                    <a:pt x="100" y="64"/>
                    <a:pt x="100" y="64"/>
                  </a:cubicBezTo>
                  <a:cubicBezTo>
                    <a:pt x="101" y="65"/>
                    <a:pt x="101" y="65"/>
                    <a:pt x="101" y="65"/>
                  </a:cubicBezTo>
                  <a:cubicBezTo>
                    <a:pt x="102" y="64"/>
                    <a:pt x="102" y="64"/>
                    <a:pt x="102" y="64"/>
                  </a:cubicBezTo>
                  <a:cubicBezTo>
                    <a:pt x="102" y="64"/>
                    <a:pt x="102" y="64"/>
                    <a:pt x="102" y="64"/>
                  </a:cubicBezTo>
                  <a:cubicBezTo>
                    <a:pt x="103" y="64"/>
                    <a:pt x="103" y="64"/>
                    <a:pt x="103" y="64"/>
                  </a:cubicBezTo>
                  <a:cubicBezTo>
                    <a:pt x="104" y="64"/>
                    <a:pt x="104" y="64"/>
                    <a:pt x="104" y="64"/>
                  </a:cubicBezTo>
                  <a:cubicBezTo>
                    <a:pt x="104" y="64"/>
                    <a:pt x="104" y="64"/>
                    <a:pt x="104" y="64"/>
                  </a:cubicBezTo>
                  <a:cubicBezTo>
                    <a:pt x="105" y="64"/>
                    <a:pt x="105" y="64"/>
                    <a:pt x="105" y="64"/>
                  </a:cubicBezTo>
                  <a:cubicBezTo>
                    <a:pt x="105" y="63"/>
                    <a:pt x="105" y="63"/>
                    <a:pt x="105" y="63"/>
                  </a:cubicBezTo>
                  <a:cubicBezTo>
                    <a:pt x="105" y="63"/>
                    <a:pt x="105" y="63"/>
                    <a:pt x="105" y="63"/>
                  </a:cubicBezTo>
                  <a:cubicBezTo>
                    <a:pt x="105" y="63"/>
                    <a:pt x="105" y="63"/>
                    <a:pt x="105" y="63"/>
                  </a:cubicBezTo>
                  <a:cubicBezTo>
                    <a:pt x="105" y="62"/>
                    <a:pt x="105" y="62"/>
                    <a:pt x="105" y="62"/>
                  </a:cubicBezTo>
                  <a:cubicBezTo>
                    <a:pt x="104" y="62"/>
                    <a:pt x="104" y="62"/>
                    <a:pt x="104" y="62"/>
                  </a:cubicBezTo>
                  <a:cubicBezTo>
                    <a:pt x="104" y="62"/>
                    <a:pt x="104" y="62"/>
                    <a:pt x="104" y="62"/>
                  </a:cubicBezTo>
                  <a:cubicBezTo>
                    <a:pt x="103" y="63"/>
                    <a:pt x="103" y="63"/>
                    <a:pt x="103" y="63"/>
                  </a:cubicBezTo>
                  <a:cubicBezTo>
                    <a:pt x="103" y="62"/>
                    <a:pt x="103" y="62"/>
                    <a:pt x="103" y="62"/>
                  </a:cubicBezTo>
                  <a:cubicBezTo>
                    <a:pt x="102" y="61"/>
                    <a:pt x="102" y="61"/>
                    <a:pt x="102" y="61"/>
                  </a:cubicBezTo>
                  <a:cubicBezTo>
                    <a:pt x="101" y="62"/>
                    <a:pt x="101" y="62"/>
                    <a:pt x="101" y="62"/>
                  </a:cubicBezTo>
                  <a:cubicBezTo>
                    <a:pt x="101" y="61"/>
                    <a:pt x="101" y="61"/>
                    <a:pt x="101" y="61"/>
                  </a:cubicBezTo>
                  <a:cubicBezTo>
                    <a:pt x="100" y="61"/>
                    <a:pt x="100" y="61"/>
                    <a:pt x="100" y="61"/>
                  </a:cubicBezTo>
                  <a:cubicBezTo>
                    <a:pt x="99" y="62"/>
                    <a:pt x="99" y="62"/>
                    <a:pt x="99" y="62"/>
                  </a:cubicBezTo>
                  <a:cubicBezTo>
                    <a:pt x="99" y="62"/>
                    <a:pt x="99" y="62"/>
                    <a:pt x="99" y="62"/>
                  </a:cubicBezTo>
                  <a:cubicBezTo>
                    <a:pt x="101" y="63"/>
                    <a:pt x="101" y="63"/>
                    <a:pt x="101" y="63"/>
                  </a:cubicBezTo>
                  <a:cubicBezTo>
                    <a:pt x="101" y="63"/>
                    <a:pt x="101" y="63"/>
                    <a:pt x="101" y="63"/>
                  </a:cubicBezTo>
                  <a:cubicBezTo>
                    <a:pt x="100" y="63"/>
                    <a:pt x="100" y="63"/>
                    <a:pt x="100" y="63"/>
                  </a:cubicBezTo>
                  <a:cubicBezTo>
                    <a:pt x="99" y="64"/>
                    <a:pt x="99" y="64"/>
                    <a:pt x="99" y="64"/>
                  </a:cubicBezTo>
                  <a:cubicBezTo>
                    <a:pt x="98" y="63"/>
                    <a:pt x="98" y="63"/>
                    <a:pt x="98" y="63"/>
                  </a:cubicBezTo>
                  <a:cubicBezTo>
                    <a:pt x="98" y="62"/>
                    <a:pt x="98" y="62"/>
                    <a:pt x="98" y="62"/>
                  </a:cubicBezTo>
                  <a:cubicBezTo>
                    <a:pt x="98" y="62"/>
                    <a:pt x="98" y="62"/>
                    <a:pt x="98" y="62"/>
                  </a:cubicBezTo>
                  <a:cubicBezTo>
                    <a:pt x="97" y="62"/>
                    <a:pt x="97" y="62"/>
                    <a:pt x="97" y="62"/>
                  </a:cubicBezTo>
                  <a:cubicBezTo>
                    <a:pt x="96" y="62"/>
                    <a:pt x="96" y="62"/>
                    <a:pt x="96" y="62"/>
                  </a:cubicBezTo>
                  <a:cubicBezTo>
                    <a:pt x="95" y="63"/>
                    <a:pt x="95" y="63"/>
                    <a:pt x="95" y="63"/>
                  </a:cubicBezTo>
                  <a:cubicBezTo>
                    <a:pt x="95" y="63"/>
                    <a:pt x="94" y="63"/>
                    <a:pt x="94" y="63"/>
                  </a:cubicBezTo>
                  <a:close/>
                  <a:moveTo>
                    <a:pt x="92" y="62"/>
                  </a:moveTo>
                  <a:cubicBezTo>
                    <a:pt x="93" y="62"/>
                    <a:pt x="93" y="62"/>
                    <a:pt x="93" y="62"/>
                  </a:cubicBezTo>
                  <a:cubicBezTo>
                    <a:pt x="94" y="62"/>
                    <a:pt x="94" y="62"/>
                    <a:pt x="94" y="62"/>
                  </a:cubicBezTo>
                  <a:cubicBezTo>
                    <a:pt x="94" y="63"/>
                    <a:pt x="94" y="63"/>
                    <a:pt x="94" y="63"/>
                  </a:cubicBezTo>
                  <a:cubicBezTo>
                    <a:pt x="93" y="64"/>
                    <a:pt x="93" y="64"/>
                    <a:pt x="93" y="64"/>
                  </a:cubicBezTo>
                  <a:cubicBezTo>
                    <a:pt x="93" y="64"/>
                    <a:pt x="93" y="64"/>
                    <a:pt x="93" y="64"/>
                  </a:cubicBezTo>
                  <a:cubicBezTo>
                    <a:pt x="93" y="64"/>
                    <a:pt x="93" y="64"/>
                    <a:pt x="93" y="64"/>
                  </a:cubicBezTo>
                  <a:cubicBezTo>
                    <a:pt x="92" y="64"/>
                    <a:pt x="92" y="64"/>
                    <a:pt x="92" y="64"/>
                  </a:cubicBezTo>
                  <a:cubicBezTo>
                    <a:pt x="91" y="64"/>
                    <a:pt x="91" y="64"/>
                    <a:pt x="91" y="64"/>
                  </a:cubicBezTo>
                  <a:cubicBezTo>
                    <a:pt x="90" y="64"/>
                    <a:pt x="90" y="64"/>
                    <a:pt x="90" y="64"/>
                  </a:cubicBezTo>
                  <a:cubicBezTo>
                    <a:pt x="91" y="63"/>
                    <a:pt x="91" y="63"/>
                    <a:pt x="91" y="63"/>
                  </a:cubicBezTo>
                  <a:cubicBezTo>
                    <a:pt x="91" y="63"/>
                    <a:pt x="91" y="63"/>
                    <a:pt x="91" y="63"/>
                  </a:cubicBezTo>
                  <a:cubicBezTo>
                    <a:pt x="92" y="62"/>
                    <a:pt x="92" y="62"/>
                    <a:pt x="92" y="62"/>
                  </a:cubicBezTo>
                  <a:close/>
                  <a:moveTo>
                    <a:pt x="89" y="64"/>
                  </a:moveTo>
                  <a:cubicBezTo>
                    <a:pt x="89" y="63"/>
                    <a:pt x="89" y="63"/>
                    <a:pt x="89" y="63"/>
                  </a:cubicBezTo>
                  <a:cubicBezTo>
                    <a:pt x="89" y="64"/>
                    <a:pt x="89" y="64"/>
                    <a:pt x="89" y="64"/>
                  </a:cubicBezTo>
                  <a:cubicBezTo>
                    <a:pt x="89" y="64"/>
                    <a:pt x="89" y="64"/>
                    <a:pt x="89" y="64"/>
                  </a:cubicBezTo>
                  <a:cubicBezTo>
                    <a:pt x="89" y="64"/>
                    <a:pt x="89" y="64"/>
                    <a:pt x="89" y="64"/>
                  </a:cubicBezTo>
                  <a:close/>
                  <a:moveTo>
                    <a:pt x="85" y="61"/>
                  </a:moveTo>
                  <a:cubicBezTo>
                    <a:pt x="85" y="62"/>
                    <a:pt x="85" y="62"/>
                    <a:pt x="85" y="62"/>
                  </a:cubicBezTo>
                  <a:cubicBezTo>
                    <a:pt x="85" y="62"/>
                    <a:pt x="85" y="62"/>
                    <a:pt x="85" y="62"/>
                  </a:cubicBezTo>
                  <a:cubicBezTo>
                    <a:pt x="86" y="63"/>
                    <a:pt x="86" y="63"/>
                    <a:pt x="86" y="63"/>
                  </a:cubicBezTo>
                  <a:cubicBezTo>
                    <a:pt x="87" y="63"/>
                    <a:pt x="87" y="63"/>
                    <a:pt x="87" y="63"/>
                  </a:cubicBezTo>
                  <a:cubicBezTo>
                    <a:pt x="87" y="64"/>
                    <a:pt x="87" y="64"/>
                    <a:pt x="87" y="64"/>
                  </a:cubicBezTo>
                  <a:cubicBezTo>
                    <a:pt x="88" y="63"/>
                    <a:pt x="88" y="63"/>
                    <a:pt x="88" y="63"/>
                  </a:cubicBezTo>
                  <a:cubicBezTo>
                    <a:pt x="89" y="63"/>
                    <a:pt x="89" y="63"/>
                    <a:pt x="89" y="63"/>
                  </a:cubicBezTo>
                  <a:cubicBezTo>
                    <a:pt x="89" y="63"/>
                    <a:pt x="89" y="63"/>
                    <a:pt x="89" y="63"/>
                  </a:cubicBezTo>
                  <a:cubicBezTo>
                    <a:pt x="90" y="63"/>
                    <a:pt x="90" y="63"/>
                    <a:pt x="90" y="63"/>
                  </a:cubicBezTo>
                  <a:cubicBezTo>
                    <a:pt x="90" y="62"/>
                    <a:pt x="90" y="62"/>
                    <a:pt x="90" y="62"/>
                  </a:cubicBezTo>
                  <a:cubicBezTo>
                    <a:pt x="89" y="61"/>
                    <a:pt x="89" y="61"/>
                    <a:pt x="89" y="61"/>
                  </a:cubicBezTo>
                  <a:cubicBezTo>
                    <a:pt x="88" y="61"/>
                    <a:pt x="88" y="61"/>
                    <a:pt x="88" y="61"/>
                  </a:cubicBezTo>
                  <a:cubicBezTo>
                    <a:pt x="87" y="61"/>
                    <a:pt x="87" y="61"/>
                    <a:pt x="87" y="61"/>
                  </a:cubicBezTo>
                  <a:cubicBezTo>
                    <a:pt x="86" y="61"/>
                    <a:pt x="86" y="61"/>
                    <a:pt x="86" y="61"/>
                  </a:cubicBezTo>
                  <a:cubicBezTo>
                    <a:pt x="85" y="61"/>
                    <a:pt x="85" y="61"/>
                    <a:pt x="85" y="61"/>
                  </a:cubicBezTo>
                  <a:close/>
                  <a:moveTo>
                    <a:pt x="192" y="62"/>
                  </a:moveTo>
                  <a:cubicBezTo>
                    <a:pt x="193" y="62"/>
                    <a:pt x="193" y="62"/>
                    <a:pt x="193" y="62"/>
                  </a:cubicBezTo>
                  <a:cubicBezTo>
                    <a:pt x="193" y="62"/>
                    <a:pt x="193" y="62"/>
                    <a:pt x="193" y="62"/>
                  </a:cubicBezTo>
                  <a:cubicBezTo>
                    <a:pt x="194" y="62"/>
                    <a:pt x="194" y="62"/>
                    <a:pt x="194" y="62"/>
                  </a:cubicBezTo>
                  <a:cubicBezTo>
                    <a:pt x="193" y="61"/>
                    <a:pt x="193" y="61"/>
                    <a:pt x="193" y="61"/>
                  </a:cubicBezTo>
                  <a:cubicBezTo>
                    <a:pt x="193" y="61"/>
                    <a:pt x="193" y="61"/>
                    <a:pt x="193" y="61"/>
                  </a:cubicBezTo>
                  <a:cubicBezTo>
                    <a:pt x="193" y="61"/>
                    <a:pt x="193" y="61"/>
                    <a:pt x="193" y="61"/>
                  </a:cubicBezTo>
                  <a:cubicBezTo>
                    <a:pt x="192" y="62"/>
                    <a:pt x="192" y="62"/>
                    <a:pt x="192" y="62"/>
                  </a:cubicBezTo>
                  <a:close/>
                  <a:moveTo>
                    <a:pt x="188" y="62"/>
                  </a:moveTo>
                  <a:cubicBezTo>
                    <a:pt x="188" y="62"/>
                    <a:pt x="189" y="62"/>
                    <a:pt x="189" y="62"/>
                  </a:cubicBezTo>
                  <a:cubicBezTo>
                    <a:pt x="190" y="62"/>
                    <a:pt x="190" y="62"/>
                    <a:pt x="190" y="62"/>
                  </a:cubicBezTo>
                  <a:cubicBezTo>
                    <a:pt x="191" y="62"/>
                    <a:pt x="191" y="62"/>
                    <a:pt x="191" y="62"/>
                  </a:cubicBezTo>
                  <a:cubicBezTo>
                    <a:pt x="192" y="62"/>
                    <a:pt x="192" y="62"/>
                    <a:pt x="192" y="62"/>
                  </a:cubicBezTo>
                  <a:cubicBezTo>
                    <a:pt x="192" y="61"/>
                    <a:pt x="192" y="61"/>
                    <a:pt x="192" y="61"/>
                  </a:cubicBezTo>
                  <a:cubicBezTo>
                    <a:pt x="193" y="61"/>
                    <a:pt x="193" y="61"/>
                    <a:pt x="193" y="61"/>
                  </a:cubicBezTo>
                  <a:cubicBezTo>
                    <a:pt x="194" y="60"/>
                    <a:pt x="194" y="60"/>
                    <a:pt x="194" y="60"/>
                  </a:cubicBezTo>
                  <a:cubicBezTo>
                    <a:pt x="194" y="60"/>
                    <a:pt x="194" y="60"/>
                    <a:pt x="194" y="60"/>
                  </a:cubicBezTo>
                  <a:cubicBezTo>
                    <a:pt x="194" y="60"/>
                    <a:pt x="194" y="60"/>
                    <a:pt x="194" y="60"/>
                  </a:cubicBezTo>
                  <a:cubicBezTo>
                    <a:pt x="194" y="59"/>
                    <a:pt x="194" y="59"/>
                    <a:pt x="194" y="59"/>
                  </a:cubicBezTo>
                  <a:cubicBezTo>
                    <a:pt x="194" y="59"/>
                    <a:pt x="194" y="59"/>
                    <a:pt x="194" y="59"/>
                  </a:cubicBezTo>
                  <a:cubicBezTo>
                    <a:pt x="193" y="58"/>
                    <a:pt x="193" y="58"/>
                    <a:pt x="193" y="58"/>
                  </a:cubicBezTo>
                  <a:cubicBezTo>
                    <a:pt x="193" y="58"/>
                    <a:pt x="193" y="58"/>
                    <a:pt x="193" y="58"/>
                  </a:cubicBezTo>
                  <a:cubicBezTo>
                    <a:pt x="192" y="58"/>
                    <a:pt x="192" y="58"/>
                    <a:pt x="192" y="58"/>
                  </a:cubicBezTo>
                  <a:cubicBezTo>
                    <a:pt x="191" y="58"/>
                    <a:pt x="191" y="58"/>
                    <a:pt x="191" y="58"/>
                  </a:cubicBezTo>
                  <a:cubicBezTo>
                    <a:pt x="190" y="59"/>
                    <a:pt x="190" y="59"/>
                    <a:pt x="190" y="59"/>
                  </a:cubicBezTo>
                  <a:cubicBezTo>
                    <a:pt x="190" y="60"/>
                    <a:pt x="190" y="60"/>
                    <a:pt x="190" y="60"/>
                  </a:cubicBezTo>
                  <a:cubicBezTo>
                    <a:pt x="188" y="62"/>
                    <a:pt x="188" y="62"/>
                    <a:pt x="188" y="62"/>
                  </a:cubicBezTo>
                  <a:close/>
                  <a:moveTo>
                    <a:pt x="78" y="56"/>
                  </a:moveTo>
                  <a:cubicBezTo>
                    <a:pt x="77" y="57"/>
                    <a:pt x="77" y="57"/>
                    <a:pt x="77" y="57"/>
                  </a:cubicBezTo>
                  <a:cubicBezTo>
                    <a:pt x="78" y="57"/>
                    <a:pt x="78" y="57"/>
                    <a:pt x="78" y="57"/>
                  </a:cubicBezTo>
                  <a:cubicBezTo>
                    <a:pt x="79" y="58"/>
                    <a:pt x="79" y="58"/>
                    <a:pt x="79" y="58"/>
                  </a:cubicBezTo>
                  <a:cubicBezTo>
                    <a:pt x="79" y="57"/>
                    <a:pt x="79" y="57"/>
                    <a:pt x="79" y="57"/>
                  </a:cubicBezTo>
                  <a:cubicBezTo>
                    <a:pt x="81" y="57"/>
                    <a:pt x="81" y="57"/>
                    <a:pt x="81" y="57"/>
                  </a:cubicBezTo>
                  <a:cubicBezTo>
                    <a:pt x="82" y="57"/>
                    <a:pt x="82" y="57"/>
                    <a:pt x="82" y="57"/>
                  </a:cubicBezTo>
                  <a:cubicBezTo>
                    <a:pt x="83" y="57"/>
                    <a:pt x="83" y="57"/>
                    <a:pt x="83" y="57"/>
                  </a:cubicBezTo>
                  <a:cubicBezTo>
                    <a:pt x="83" y="56"/>
                    <a:pt x="83" y="56"/>
                    <a:pt x="83" y="56"/>
                  </a:cubicBezTo>
                  <a:cubicBezTo>
                    <a:pt x="82" y="56"/>
                    <a:pt x="82" y="56"/>
                    <a:pt x="82" y="56"/>
                  </a:cubicBezTo>
                  <a:cubicBezTo>
                    <a:pt x="81" y="56"/>
                    <a:pt x="81" y="56"/>
                    <a:pt x="81" y="56"/>
                  </a:cubicBezTo>
                  <a:cubicBezTo>
                    <a:pt x="81" y="56"/>
                    <a:pt x="81" y="56"/>
                    <a:pt x="81" y="56"/>
                  </a:cubicBezTo>
                  <a:cubicBezTo>
                    <a:pt x="78" y="56"/>
                    <a:pt x="78" y="56"/>
                    <a:pt x="78" y="56"/>
                  </a:cubicBezTo>
                  <a:cubicBezTo>
                    <a:pt x="78" y="56"/>
                    <a:pt x="78" y="56"/>
                    <a:pt x="78" y="56"/>
                  </a:cubicBezTo>
                  <a:close/>
                  <a:moveTo>
                    <a:pt x="44" y="55"/>
                  </a:moveTo>
                  <a:cubicBezTo>
                    <a:pt x="44" y="55"/>
                    <a:pt x="44" y="55"/>
                    <a:pt x="44" y="55"/>
                  </a:cubicBezTo>
                  <a:cubicBezTo>
                    <a:pt x="45" y="55"/>
                    <a:pt x="45" y="55"/>
                    <a:pt x="45" y="55"/>
                  </a:cubicBezTo>
                  <a:cubicBezTo>
                    <a:pt x="45" y="55"/>
                    <a:pt x="45" y="55"/>
                    <a:pt x="45" y="55"/>
                  </a:cubicBezTo>
                  <a:cubicBezTo>
                    <a:pt x="44" y="55"/>
                    <a:pt x="44" y="55"/>
                    <a:pt x="44" y="55"/>
                  </a:cubicBezTo>
                  <a:close/>
                  <a:moveTo>
                    <a:pt x="45" y="55"/>
                  </a:moveTo>
                  <a:cubicBezTo>
                    <a:pt x="45" y="55"/>
                    <a:pt x="45" y="55"/>
                    <a:pt x="45" y="55"/>
                  </a:cubicBezTo>
                  <a:cubicBezTo>
                    <a:pt x="46" y="55"/>
                    <a:pt x="46" y="55"/>
                    <a:pt x="46" y="55"/>
                  </a:cubicBezTo>
                  <a:cubicBezTo>
                    <a:pt x="46" y="54"/>
                    <a:pt x="46" y="54"/>
                    <a:pt x="46" y="54"/>
                  </a:cubicBezTo>
                  <a:cubicBezTo>
                    <a:pt x="47" y="54"/>
                    <a:pt x="47" y="54"/>
                    <a:pt x="47" y="54"/>
                  </a:cubicBezTo>
                  <a:cubicBezTo>
                    <a:pt x="47" y="53"/>
                    <a:pt x="47" y="53"/>
                    <a:pt x="47" y="53"/>
                  </a:cubicBezTo>
                  <a:cubicBezTo>
                    <a:pt x="47" y="53"/>
                    <a:pt x="47" y="53"/>
                    <a:pt x="47" y="53"/>
                  </a:cubicBezTo>
                  <a:cubicBezTo>
                    <a:pt x="48" y="52"/>
                    <a:pt x="48" y="52"/>
                    <a:pt x="48" y="52"/>
                  </a:cubicBezTo>
                  <a:cubicBezTo>
                    <a:pt x="49" y="52"/>
                    <a:pt x="49" y="52"/>
                    <a:pt x="49" y="52"/>
                  </a:cubicBezTo>
                  <a:cubicBezTo>
                    <a:pt x="50" y="52"/>
                    <a:pt x="50" y="52"/>
                    <a:pt x="50" y="52"/>
                  </a:cubicBezTo>
                  <a:cubicBezTo>
                    <a:pt x="51" y="52"/>
                    <a:pt x="51" y="52"/>
                    <a:pt x="51" y="52"/>
                  </a:cubicBezTo>
                  <a:cubicBezTo>
                    <a:pt x="52" y="53"/>
                    <a:pt x="52" y="53"/>
                    <a:pt x="52" y="53"/>
                  </a:cubicBezTo>
                  <a:cubicBezTo>
                    <a:pt x="52" y="52"/>
                    <a:pt x="52" y="52"/>
                    <a:pt x="52" y="52"/>
                  </a:cubicBezTo>
                  <a:cubicBezTo>
                    <a:pt x="53" y="52"/>
                    <a:pt x="53" y="52"/>
                    <a:pt x="53" y="52"/>
                  </a:cubicBezTo>
                  <a:cubicBezTo>
                    <a:pt x="54" y="52"/>
                    <a:pt x="54" y="52"/>
                    <a:pt x="54" y="52"/>
                  </a:cubicBezTo>
                  <a:cubicBezTo>
                    <a:pt x="55" y="53"/>
                    <a:pt x="55" y="53"/>
                    <a:pt x="55" y="53"/>
                  </a:cubicBezTo>
                  <a:cubicBezTo>
                    <a:pt x="56" y="53"/>
                    <a:pt x="56" y="53"/>
                    <a:pt x="56" y="53"/>
                  </a:cubicBezTo>
                  <a:cubicBezTo>
                    <a:pt x="58" y="53"/>
                    <a:pt x="58" y="53"/>
                    <a:pt x="58" y="53"/>
                  </a:cubicBezTo>
                  <a:cubicBezTo>
                    <a:pt x="59" y="54"/>
                    <a:pt x="59" y="54"/>
                    <a:pt x="59" y="54"/>
                  </a:cubicBezTo>
                  <a:cubicBezTo>
                    <a:pt x="59" y="55"/>
                    <a:pt x="59" y="55"/>
                    <a:pt x="59" y="55"/>
                  </a:cubicBezTo>
                  <a:cubicBezTo>
                    <a:pt x="59" y="55"/>
                    <a:pt x="59" y="55"/>
                    <a:pt x="59" y="55"/>
                  </a:cubicBezTo>
                  <a:cubicBezTo>
                    <a:pt x="61" y="56"/>
                    <a:pt x="61" y="56"/>
                    <a:pt x="61" y="56"/>
                  </a:cubicBezTo>
                  <a:cubicBezTo>
                    <a:pt x="63" y="56"/>
                    <a:pt x="63" y="56"/>
                    <a:pt x="63" y="56"/>
                  </a:cubicBezTo>
                  <a:cubicBezTo>
                    <a:pt x="66" y="56"/>
                    <a:pt x="66" y="56"/>
                    <a:pt x="66" y="56"/>
                  </a:cubicBezTo>
                  <a:cubicBezTo>
                    <a:pt x="68" y="56"/>
                    <a:pt x="68" y="56"/>
                    <a:pt x="68" y="56"/>
                  </a:cubicBezTo>
                  <a:cubicBezTo>
                    <a:pt x="68" y="55"/>
                    <a:pt x="68" y="55"/>
                    <a:pt x="68" y="55"/>
                  </a:cubicBezTo>
                  <a:cubicBezTo>
                    <a:pt x="68" y="54"/>
                    <a:pt x="68" y="54"/>
                    <a:pt x="68" y="54"/>
                  </a:cubicBezTo>
                  <a:cubicBezTo>
                    <a:pt x="69" y="54"/>
                    <a:pt x="69" y="54"/>
                    <a:pt x="69" y="54"/>
                  </a:cubicBezTo>
                  <a:cubicBezTo>
                    <a:pt x="70" y="55"/>
                    <a:pt x="70" y="55"/>
                    <a:pt x="70" y="55"/>
                  </a:cubicBezTo>
                  <a:cubicBezTo>
                    <a:pt x="71" y="55"/>
                    <a:pt x="71" y="55"/>
                    <a:pt x="71" y="55"/>
                  </a:cubicBezTo>
                  <a:cubicBezTo>
                    <a:pt x="72" y="54"/>
                    <a:pt x="72" y="54"/>
                    <a:pt x="72" y="54"/>
                  </a:cubicBezTo>
                  <a:cubicBezTo>
                    <a:pt x="72" y="55"/>
                    <a:pt x="72" y="55"/>
                    <a:pt x="72" y="55"/>
                  </a:cubicBezTo>
                  <a:cubicBezTo>
                    <a:pt x="73" y="56"/>
                    <a:pt x="73" y="56"/>
                    <a:pt x="73" y="56"/>
                  </a:cubicBezTo>
                  <a:cubicBezTo>
                    <a:pt x="74" y="55"/>
                    <a:pt x="74" y="55"/>
                    <a:pt x="74" y="55"/>
                  </a:cubicBezTo>
                  <a:cubicBezTo>
                    <a:pt x="75" y="56"/>
                    <a:pt x="75" y="56"/>
                    <a:pt x="75" y="56"/>
                  </a:cubicBezTo>
                  <a:cubicBezTo>
                    <a:pt x="75" y="56"/>
                    <a:pt x="75" y="56"/>
                    <a:pt x="75" y="56"/>
                  </a:cubicBezTo>
                  <a:cubicBezTo>
                    <a:pt x="77" y="56"/>
                    <a:pt x="77" y="56"/>
                    <a:pt x="77" y="56"/>
                  </a:cubicBezTo>
                  <a:cubicBezTo>
                    <a:pt x="77" y="57"/>
                    <a:pt x="77" y="57"/>
                    <a:pt x="77" y="57"/>
                  </a:cubicBezTo>
                  <a:cubicBezTo>
                    <a:pt x="77" y="58"/>
                    <a:pt x="77" y="58"/>
                    <a:pt x="77" y="58"/>
                  </a:cubicBezTo>
                  <a:cubicBezTo>
                    <a:pt x="78" y="59"/>
                    <a:pt x="78" y="59"/>
                    <a:pt x="78" y="59"/>
                  </a:cubicBezTo>
                  <a:cubicBezTo>
                    <a:pt x="78" y="59"/>
                    <a:pt x="78" y="59"/>
                    <a:pt x="78" y="59"/>
                  </a:cubicBezTo>
                  <a:cubicBezTo>
                    <a:pt x="79" y="60"/>
                    <a:pt x="79" y="60"/>
                    <a:pt x="79" y="60"/>
                  </a:cubicBezTo>
                  <a:cubicBezTo>
                    <a:pt x="80" y="59"/>
                    <a:pt x="80" y="59"/>
                    <a:pt x="80" y="59"/>
                  </a:cubicBezTo>
                  <a:cubicBezTo>
                    <a:pt x="81" y="60"/>
                    <a:pt x="81" y="60"/>
                    <a:pt x="81" y="60"/>
                  </a:cubicBezTo>
                  <a:cubicBezTo>
                    <a:pt x="81" y="60"/>
                    <a:pt x="81" y="60"/>
                    <a:pt x="81" y="60"/>
                  </a:cubicBezTo>
                  <a:cubicBezTo>
                    <a:pt x="82" y="59"/>
                    <a:pt x="82" y="59"/>
                    <a:pt x="82" y="59"/>
                  </a:cubicBezTo>
                  <a:cubicBezTo>
                    <a:pt x="83" y="59"/>
                    <a:pt x="83" y="59"/>
                    <a:pt x="83" y="59"/>
                  </a:cubicBezTo>
                  <a:cubicBezTo>
                    <a:pt x="83" y="60"/>
                    <a:pt x="83" y="60"/>
                    <a:pt x="83" y="60"/>
                  </a:cubicBezTo>
                  <a:cubicBezTo>
                    <a:pt x="84" y="60"/>
                    <a:pt x="84" y="60"/>
                    <a:pt x="84" y="60"/>
                  </a:cubicBezTo>
                  <a:cubicBezTo>
                    <a:pt x="84" y="60"/>
                    <a:pt x="84" y="60"/>
                    <a:pt x="84" y="60"/>
                  </a:cubicBezTo>
                  <a:cubicBezTo>
                    <a:pt x="84" y="62"/>
                    <a:pt x="84" y="62"/>
                    <a:pt x="84" y="62"/>
                  </a:cubicBezTo>
                  <a:cubicBezTo>
                    <a:pt x="84" y="62"/>
                    <a:pt x="84" y="62"/>
                    <a:pt x="84" y="62"/>
                  </a:cubicBezTo>
                  <a:cubicBezTo>
                    <a:pt x="84" y="63"/>
                    <a:pt x="84" y="63"/>
                    <a:pt x="84" y="63"/>
                  </a:cubicBezTo>
                  <a:cubicBezTo>
                    <a:pt x="84" y="64"/>
                    <a:pt x="84" y="64"/>
                    <a:pt x="84" y="64"/>
                  </a:cubicBezTo>
                  <a:cubicBezTo>
                    <a:pt x="84" y="64"/>
                    <a:pt x="84" y="64"/>
                    <a:pt x="84" y="64"/>
                  </a:cubicBezTo>
                  <a:cubicBezTo>
                    <a:pt x="83" y="63"/>
                    <a:pt x="83" y="63"/>
                    <a:pt x="83" y="63"/>
                  </a:cubicBezTo>
                  <a:cubicBezTo>
                    <a:pt x="82" y="64"/>
                    <a:pt x="82" y="64"/>
                    <a:pt x="82" y="64"/>
                  </a:cubicBezTo>
                  <a:cubicBezTo>
                    <a:pt x="81" y="63"/>
                    <a:pt x="81" y="63"/>
                    <a:pt x="81" y="63"/>
                  </a:cubicBezTo>
                  <a:cubicBezTo>
                    <a:pt x="80" y="62"/>
                    <a:pt x="80" y="62"/>
                    <a:pt x="80" y="62"/>
                  </a:cubicBezTo>
                  <a:cubicBezTo>
                    <a:pt x="79" y="62"/>
                    <a:pt x="79" y="62"/>
                    <a:pt x="79" y="62"/>
                  </a:cubicBezTo>
                  <a:cubicBezTo>
                    <a:pt x="79" y="62"/>
                    <a:pt x="79" y="62"/>
                    <a:pt x="79" y="62"/>
                  </a:cubicBezTo>
                  <a:cubicBezTo>
                    <a:pt x="77" y="62"/>
                    <a:pt x="77" y="62"/>
                    <a:pt x="77" y="62"/>
                  </a:cubicBezTo>
                  <a:cubicBezTo>
                    <a:pt x="76" y="62"/>
                    <a:pt x="76" y="62"/>
                    <a:pt x="76" y="62"/>
                  </a:cubicBezTo>
                  <a:cubicBezTo>
                    <a:pt x="75" y="62"/>
                    <a:pt x="75" y="62"/>
                    <a:pt x="75" y="62"/>
                  </a:cubicBezTo>
                  <a:cubicBezTo>
                    <a:pt x="74" y="61"/>
                    <a:pt x="74" y="61"/>
                    <a:pt x="74" y="61"/>
                  </a:cubicBezTo>
                  <a:cubicBezTo>
                    <a:pt x="73" y="62"/>
                    <a:pt x="73" y="62"/>
                    <a:pt x="73" y="62"/>
                  </a:cubicBezTo>
                  <a:cubicBezTo>
                    <a:pt x="71" y="62"/>
                    <a:pt x="71" y="62"/>
                    <a:pt x="71" y="62"/>
                  </a:cubicBezTo>
                  <a:cubicBezTo>
                    <a:pt x="70" y="61"/>
                    <a:pt x="70" y="61"/>
                    <a:pt x="70" y="61"/>
                  </a:cubicBezTo>
                  <a:cubicBezTo>
                    <a:pt x="69" y="62"/>
                    <a:pt x="69" y="62"/>
                    <a:pt x="69" y="62"/>
                  </a:cubicBezTo>
                  <a:cubicBezTo>
                    <a:pt x="67" y="61"/>
                    <a:pt x="67" y="61"/>
                    <a:pt x="67" y="61"/>
                  </a:cubicBezTo>
                  <a:cubicBezTo>
                    <a:pt x="64" y="60"/>
                    <a:pt x="64" y="60"/>
                    <a:pt x="64" y="60"/>
                  </a:cubicBezTo>
                  <a:cubicBezTo>
                    <a:pt x="63" y="60"/>
                    <a:pt x="63" y="60"/>
                    <a:pt x="63" y="60"/>
                  </a:cubicBezTo>
                  <a:cubicBezTo>
                    <a:pt x="62" y="59"/>
                    <a:pt x="62" y="59"/>
                    <a:pt x="62" y="59"/>
                  </a:cubicBezTo>
                  <a:cubicBezTo>
                    <a:pt x="61" y="59"/>
                    <a:pt x="61" y="59"/>
                    <a:pt x="61" y="59"/>
                  </a:cubicBezTo>
                  <a:cubicBezTo>
                    <a:pt x="61" y="60"/>
                    <a:pt x="61" y="60"/>
                    <a:pt x="61" y="60"/>
                  </a:cubicBezTo>
                  <a:cubicBezTo>
                    <a:pt x="60" y="60"/>
                    <a:pt x="60" y="60"/>
                    <a:pt x="60" y="60"/>
                  </a:cubicBezTo>
                  <a:cubicBezTo>
                    <a:pt x="59" y="59"/>
                    <a:pt x="59" y="59"/>
                    <a:pt x="59" y="59"/>
                  </a:cubicBezTo>
                  <a:cubicBezTo>
                    <a:pt x="59" y="59"/>
                    <a:pt x="59" y="59"/>
                    <a:pt x="59" y="59"/>
                  </a:cubicBezTo>
                  <a:cubicBezTo>
                    <a:pt x="58" y="60"/>
                    <a:pt x="58" y="60"/>
                    <a:pt x="58" y="60"/>
                  </a:cubicBezTo>
                  <a:cubicBezTo>
                    <a:pt x="56" y="59"/>
                    <a:pt x="56" y="59"/>
                    <a:pt x="56" y="59"/>
                  </a:cubicBezTo>
                  <a:cubicBezTo>
                    <a:pt x="55" y="58"/>
                    <a:pt x="55" y="58"/>
                    <a:pt x="55" y="58"/>
                  </a:cubicBezTo>
                  <a:cubicBezTo>
                    <a:pt x="53" y="58"/>
                    <a:pt x="53" y="58"/>
                    <a:pt x="53" y="58"/>
                  </a:cubicBezTo>
                  <a:cubicBezTo>
                    <a:pt x="53" y="58"/>
                    <a:pt x="53" y="58"/>
                    <a:pt x="53" y="58"/>
                  </a:cubicBezTo>
                  <a:cubicBezTo>
                    <a:pt x="52" y="59"/>
                    <a:pt x="52" y="59"/>
                    <a:pt x="52" y="59"/>
                  </a:cubicBezTo>
                  <a:cubicBezTo>
                    <a:pt x="51" y="58"/>
                    <a:pt x="51" y="58"/>
                    <a:pt x="51" y="58"/>
                  </a:cubicBezTo>
                  <a:cubicBezTo>
                    <a:pt x="50" y="58"/>
                    <a:pt x="50" y="58"/>
                    <a:pt x="50" y="58"/>
                  </a:cubicBezTo>
                  <a:cubicBezTo>
                    <a:pt x="49" y="58"/>
                    <a:pt x="49" y="58"/>
                    <a:pt x="49" y="58"/>
                  </a:cubicBezTo>
                  <a:cubicBezTo>
                    <a:pt x="50" y="57"/>
                    <a:pt x="50" y="57"/>
                    <a:pt x="50" y="57"/>
                  </a:cubicBezTo>
                  <a:cubicBezTo>
                    <a:pt x="50" y="56"/>
                    <a:pt x="50" y="56"/>
                    <a:pt x="50" y="56"/>
                  </a:cubicBezTo>
                  <a:cubicBezTo>
                    <a:pt x="50" y="56"/>
                    <a:pt x="50" y="56"/>
                    <a:pt x="50" y="56"/>
                  </a:cubicBezTo>
                  <a:cubicBezTo>
                    <a:pt x="49" y="57"/>
                    <a:pt x="49" y="57"/>
                    <a:pt x="49" y="57"/>
                  </a:cubicBezTo>
                  <a:cubicBezTo>
                    <a:pt x="48" y="56"/>
                    <a:pt x="48" y="56"/>
                    <a:pt x="48" y="56"/>
                  </a:cubicBezTo>
                  <a:cubicBezTo>
                    <a:pt x="48" y="56"/>
                    <a:pt x="48" y="56"/>
                    <a:pt x="48" y="56"/>
                  </a:cubicBezTo>
                  <a:cubicBezTo>
                    <a:pt x="47" y="56"/>
                    <a:pt x="47" y="56"/>
                    <a:pt x="47" y="56"/>
                  </a:cubicBezTo>
                  <a:cubicBezTo>
                    <a:pt x="45" y="56"/>
                    <a:pt x="45" y="56"/>
                    <a:pt x="45" y="56"/>
                  </a:cubicBezTo>
                  <a:cubicBezTo>
                    <a:pt x="45" y="56"/>
                    <a:pt x="45" y="56"/>
                    <a:pt x="45" y="56"/>
                  </a:cubicBezTo>
                  <a:cubicBezTo>
                    <a:pt x="45" y="55"/>
                    <a:pt x="45" y="55"/>
                    <a:pt x="45" y="55"/>
                  </a:cubicBezTo>
                  <a:cubicBezTo>
                    <a:pt x="45" y="55"/>
                    <a:pt x="45" y="55"/>
                    <a:pt x="45" y="55"/>
                  </a:cubicBezTo>
                  <a:close/>
                  <a:moveTo>
                    <a:pt x="57" y="10"/>
                  </a:moveTo>
                  <a:cubicBezTo>
                    <a:pt x="57" y="11"/>
                    <a:pt x="57" y="11"/>
                    <a:pt x="57" y="11"/>
                  </a:cubicBezTo>
                  <a:cubicBezTo>
                    <a:pt x="58" y="11"/>
                    <a:pt x="58" y="11"/>
                    <a:pt x="58" y="11"/>
                  </a:cubicBezTo>
                  <a:cubicBezTo>
                    <a:pt x="58" y="11"/>
                    <a:pt x="58" y="11"/>
                    <a:pt x="58" y="11"/>
                  </a:cubicBezTo>
                  <a:cubicBezTo>
                    <a:pt x="58" y="11"/>
                    <a:pt x="58" y="11"/>
                    <a:pt x="58" y="11"/>
                  </a:cubicBezTo>
                  <a:cubicBezTo>
                    <a:pt x="59" y="10"/>
                    <a:pt x="59" y="10"/>
                    <a:pt x="59" y="10"/>
                  </a:cubicBezTo>
                  <a:cubicBezTo>
                    <a:pt x="58" y="9"/>
                    <a:pt x="58" y="9"/>
                    <a:pt x="58" y="9"/>
                  </a:cubicBezTo>
                  <a:cubicBezTo>
                    <a:pt x="57" y="9"/>
                    <a:pt x="57" y="9"/>
                    <a:pt x="57" y="9"/>
                  </a:cubicBezTo>
                  <a:cubicBezTo>
                    <a:pt x="57" y="10"/>
                    <a:pt x="57" y="10"/>
                    <a:pt x="57" y="10"/>
                  </a:cubicBezTo>
                  <a:close/>
                  <a:moveTo>
                    <a:pt x="49" y="15"/>
                  </a:moveTo>
                  <a:cubicBezTo>
                    <a:pt x="49" y="16"/>
                    <a:pt x="49" y="16"/>
                    <a:pt x="49" y="16"/>
                  </a:cubicBezTo>
                  <a:cubicBezTo>
                    <a:pt x="50" y="15"/>
                    <a:pt x="50" y="15"/>
                    <a:pt x="50" y="15"/>
                  </a:cubicBezTo>
                  <a:cubicBezTo>
                    <a:pt x="49" y="15"/>
                    <a:pt x="49" y="15"/>
                    <a:pt x="49" y="15"/>
                  </a:cubicBezTo>
                  <a:close/>
                  <a:moveTo>
                    <a:pt x="49" y="13"/>
                  </a:moveTo>
                  <a:cubicBezTo>
                    <a:pt x="50" y="13"/>
                    <a:pt x="50" y="13"/>
                    <a:pt x="50" y="13"/>
                  </a:cubicBezTo>
                  <a:cubicBezTo>
                    <a:pt x="49" y="13"/>
                    <a:pt x="49" y="13"/>
                    <a:pt x="49" y="13"/>
                  </a:cubicBezTo>
                  <a:cubicBezTo>
                    <a:pt x="49" y="13"/>
                    <a:pt x="49" y="13"/>
                    <a:pt x="49" y="13"/>
                  </a:cubicBezTo>
                  <a:close/>
                  <a:moveTo>
                    <a:pt x="49" y="14"/>
                  </a:moveTo>
                  <a:cubicBezTo>
                    <a:pt x="49" y="14"/>
                    <a:pt x="49" y="14"/>
                    <a:pt x="49" y="14"/>
                  </a:cubicBezTo>
                  <a:cubicBezTo>
                    <a:pt x="50" y="14"/>
                    <a:pt x="50" y="14"/>
                    <a:pt x="50" y="14"/>
                  </a:cubicBezTo>
                  <a:cubicBezTo>
                    <a:pt x="49" y="14"/>
                    <a:pt x="49" y="14"/>
                    <a:pt x="49" y="14"/>
                  </a:cubicBezTo>
                  <a:close/>
                  <a:moveTo>
                    <a:pt x="46" y="14"/>
                  </a:moveTo>
                  <a:cubicBezTo>
                    <a:pt x="46" y="15"/>
                    <a:pt x="46" y="15"/>
                    <a:pt x="46" y="15"/>
                  </a:cubicBezTo>
                  <a:cubicBezTo>
                    <a:pt x="47" y="15"/>
                    <a:pt x="47" y="15"/>
                    <a:pt x="47" y="15"/>
                  </a:cubicBezTo>
                  <a:cubicBezTo>
                    <a:pt x="48" y="14"/>
                    <a:pt x="48" y="14"/>
                    <a:pt x="48" y="14"/>
                  </a:cubicBezTo>
                  <a:cubicBezTo>
                    <a:pt x="47" y="14"/>
                    <a:pt x="47" y="14"/>
                    <a:pt x="47" y="14"/>
                  </a:cubicBezTo>
                  <a:cubicBezTo>
                    <a:pt x="46" y="14"/>
                    <a:pt x="46" y="14"/>
                    <a:pt x="46" y="14"/>
                  </a:cubicBezTo>
                  <a:close/>
                  <a:moveTo>
                    <a:pt x="39" y="23"/>
                  </a:moveTo>
                  <a:cubicBezTo>
                    <a:pt x="40" y="23"/>
                    <a:pt x="40" y="23"/>
                    <a:pt x="40" y="23"/>
                  </a:cubicBezTo>
                  <a:cubicBezTo>
                    <a:pt x="40" y="23"/>
                    <a:pt x="40" y="23"/>
                    <a:pt x="40" y="23"/>
                  </a:cubicBezTo>
                  <a:cubicBezTo>
                    <a:pt x="40" y="22"/>
                    <a:pt x="40" y="22"/>
                    <a:pt x="40" y="22"/>
                  </a:cubicBezTo>
                  <a:cubicBezTo>
                    <a:pt x="39" y="23"/>
                    <a:pt x="39" y="23"/>
                    <a:pt x="39" y="23"/>
                  </a:cubicBezTo>
                  <a:close/>
                  <a:moveTo>
                    <a:pt x="41" y="22"/>
                  </a:moveTo>
                  <a:cubicBezTo>
                    <a:pt x="41" y="23"/>
                    <a:pt x="41" y="23"/>
                    <a:pt x="41" y="23"/>
                  </a:cubicBezTo>
                  <a:cubicBezTo>
                    <a:pt x="42" y="23"/>
                    <a:pt x="42" y="23"/>
                    <a:pt x="42" y="23"/>
                  </a:cubicBezTo>
                  <a:cubicBezTo>
                    <a:pt x="42" y="24"/>
                    <a:pt x="42" y="24"/>
                    <a:pt x="42" y="24"/>
                  </a:cubicBezTo>
                  <a:cubicBezTo>
                    <a:pt x="42" y="24"/>
                    <a:pt x="42" y="24"/>
                    <a:pt x="42" y="24"/>
                  </a:cubicBezTo>
                  <a:cubicBezTo>
                    <a:pt x="43" y="23"/>
                    <a:pt x="43" y="23"/>
                    <a:pt x="43" y="23"/>
                  </a:cubicBezTo>
                  <a:cubicBezTo>
                    <a:pt x="42" y="23"/>
                    <a:pt x="42" y="23"/>
                    <a:pt x="42" y="23"/>
                  </a:cubicBezTo>
                  <a:cubicBezTo>
                    <a:pt x="43" y="22"/>
                    <a:pt x="43" y="22"/>
                    <a:pt x="43" y="22"/>
                  </a:cubicBezTo>
                  <a:cubicBezTo>
                    <a:pt x="42" y="22"/>
                    <a:pt x="42" y="22"/>
                    <a:pt x="42" y="22"/>
                  </a:cubicBezTo>
                  <a:cubicBezTo>
                    <a:pt x="42" y="22"/>
                    <a:pt x="42" y="22"/>
                    <a:pt x="42" y="22"/>
                  </a:cubicBezTo>
                  <a:cubicBezTo>
                    <a:pt x="41" y="22"/>
                    <a:pt x="41" y="22"/>
                    <a:pt x="41" y="22"/>
                  </a:cubicBezTo>
                  <a:close/>
                  <a:moveTo>
                    <a:pt x="61" y="34"/>
                  </a:moveTo>
                  <a:cubicBezTo>
                    <a:pt x="61" y="35"/>
                    <a:pt x="61" y="35"/>
                    <a:pt x="61" y="35"/>
                  </a:cubicBezTo>
                  <a:cubicBezTo>
                    <a:pt x="61" y="35"/>
                    <a:pt x="61" y="35"/>
                    <a:pt x="61" y="35"/>
                  </a:cubicBezTo>
                  <a:cubicBezTo>
                    <a:pt x="62" y="35"/>
                    <a:pt x="62" y="35"/>
                    <a:pt x="62" y="35"/>
                  </a:cubicBezTo>
                  <a:cubicBezTo>
                    <a:pt x="61" y="34"/>
                    <a:pt x="61" y="34"/>
                    <a:pt x="61" y="34"/>
                  </a:cubicBezTo>
                  <a:cubicBezTo>
                    <a:pt x="61" y="34"/>
                    <a:pt x="61" y="34"/>
                    <a:pt x="61" y="34"/>
                  </a:cubicBezTo>
                  <a:close/>
                  <a:moveTo>
                    <a:pt x="55" y="38"/>
                  </a:moveTo>
                  <a:cubicBezTo>
                    <a:pt x="55" y="39"/>
                    <a:pt x="55" y="39"/>
                    <a:pt x="55" y="39"/>
                  </a:cubicBezTo>
                  <a:cubicBezTo>
                    <a:pt x="55" y="39"/>
                    <a:pt x="55" y="39"/>
                    <a:pt x="55" y="39"/>
                  </a:cubicBezTo>
                  <a:cubicBezTo>
                    <a:pt x="54" y="39"/>
                    <a:pt x="54" y="39"/>
                    <a:pt x="54" y="39"/>
                  </a:cubicBezTo>
                  <a:cubicBezTo>
                    <a:pt x="54" y="40"/>
                    <a:pt x="54" y="40"/>
                    <a:pt x="54" y="40"/>
                  </a:cubicBezTo>
                  <a:cubicBezTo>
                    <a:pt x="55" y="40"/>
                    <a:pt x="55" y="40"/>
                    <a:pt x="55" y="40"/>
                  </a:cubicBezTo>
                  <a:cubicBezTo>
                    <a:pt x="55" y="40"/>
                    <a:pt x="55" y="40"/>
                    <a:pt x="55" y="40"/>
                  </a:cubicBezTo>
                  <a:cubicBezTo>
                    <a:pt x="55" y="39"/>
                    <a:pt x="55" y="39"/>
                    <a:pt x="55" y="39"/>
                  </a:cubicBezTo>
                  <a:cubicBezTo>
                    <a:pt x="55" y="40"/>
                    <a:pt x="55" y="40"/>
                    <a:pt x="55" y="40"/>
                  </a:cubicBezTo>
                  <a:cubicBezTo>
                    <a:pt x="56" y="41"/>
                    <a:pt x="56" y="41"/>
                    <a:pt x="56" y="41"/>
                  </a:cubicBezTo>
                  <a:cubicBezTo>
                    <a:pt x="57" y="40"/>
                    <a:pt x="57" y="40"/>
                    <a:pt x="57" y="40"/>
                  </a:cubicBezTo>
                  <a:cubicBezTo>
                    <a:pt x="57" y="41"/>
                    <a:pt x="57" y="41"/>
                    <a:pt x="57" y="41"/>
                  </a:cubicBezTo>
                  <a:cubicBezTo>
                    <a:pt x="58" y="41"/>
                    <a:pt x="58" y="41"/>
                    <a:pt x="58" y="41"/>
                  </a:cubicBezTo>
                  <a:cubicBezTo>
                    <a:pt x="58" y="40"/>
                    <a:pt x="58" y="40"/>
                    <a:pt x="58" y="40"/>
                  </a:cubicBezTo>
                  <a:cubicBezTo>
                    <a:pt x="59" y="40"/>
                    <a:pt x="59" y="40"/>
                    <a:pt x="59" y="40"/>
                  </a:cubicBezTo>
                  <a:cubicBezTo>
                    <a:pt x="58" y="39"/>
                    <a:pt x="58" y="39"/>
                    <a:pt x="58" y="39"/>
                  </a:cubicBezTo>
                  <a:cubicBezTo>
                    <a:pt x="57" y="38"/>
                    <a:pt x="57" y="38"/>
                    <a:pt x="57" y="38"/>
                  </a:cubicBezTo>
                  <a:cubicBezTo>
                    <a:pt x="55" y="38"/>
                    <a:pt x="55" y="38"/>
                    <a:pt x="55" y="38"/>
                  </a:cubicBezTo>
                  <a:cubicBezTo>
                    <a:pt x="55" y="38"/>
                    <a:pt x="55" y="38"/>
                    <a:pt x="55" y="38"/>
                  </a:cubicBezTo>
                  <a:close/>
                  <a:moveTo>
                    <a:pt x="52" y="40"/>
                  </a:moveTo>
                  <a:cubicBezTo>
                    <a:pt x="52" y="40"/>
                    <a:pt x="52" y="40"/>
                    <a:pt x="52" y="40"/>
                  </a:cubicBezTo>
                  <a:cubicBezTo>
                    <a:pt x="52" y="40"/>
                    <a:pt x="52" y="40"/>
                    <a:pt x="52" y="40"/>
                  </a:cubicBezTo>
                  <a:cubicBezTo>
                    <a:pt x="52" y="40"/>
                    <a:pt x="52" y="40"/>
                    <a:pt x="52" y="40"/>
                  </a:cubicBezTo>
                  <a:close/>
                  <a:moveTo>
                    <a:pt x="46" y="35"/>
                  </a:moveTo>
                  <a:cubicBezTo>
                    <a:pt x="46" y="35"/>
                    <a:pt x="46" y="35"/>
                    <a:pt x="46" y="35"/>
                  </a:cubicBezTo>
                  <a:cubicBezTo>
                    <a:pt x="45" y="36"/>
                    <a:pt x="45" y="36"/>
                    <a:pt x="45" y="36"/>
                  </a:cubicBezTo>
                  <a:cubicBezTo>
                    <a:pt x="45" y="36"/>
                    <a:pt x="45" y="36"/>
                    <a:pt x="45" y="36"/>
                  </a:cubicBezTo>
                  <a:cubicBezTo>
                    <a:pt x="47" y="37"/>
                    <a:pt x="47" y="37"/>
                    <a:pt x="47" y="37"/>
                  </a:cubicBezTo>
                  <a:cubicBezTo>
                    <a:pt x="47" y="37"/>
                    <a:pt x="47" y="37"/>
                    <a:pt x="47" y="37"/>
                  </a:cubicBezTo>
                  <a:cubicBezTo>
                    <a:pt x="47" y="38"/>
                    <a:pt x="47" y="38"/>
                    <a:pt x="47" y="38"/>
                  </a:cubicBezTo>
                  <a:cubicBezTo>
                    <a:pt x="48" y="38"/>
                    <a:pt x="48" y="38"/>
                    <a:pt x="48" y="38"/>
                  </a:cubicBezTo>
                  <a:cubicBezTo>
                    <a:pt x="48" y="39"/>
                    <a:pt x="48" y="39"/>
                    <a:pt x="48" y="39"/>
                  </a:cubicBezTo>
                  <a:cubicBezTo>
                    <a:pt x="49" y="40"/>
                    <a:pt x="49" y="40"/>
                    <a:pt x="49" y="40"/>
                  </a:cubicBezTo>
                  <a:cubicBezTo>
                    <a:pt x="50" y="40"/>
                    <a:pt x="50" y="40"/>
                    <a:pt x="50" y="40"/>
                  </a:cubicBezTo>
                  <a:cubicBezTo>
                    <a:pt x="50" y="40"/>
                    <a:pt x="50" y="40"/>
                    <a:pt x="50" y="40"/>
                  </a:cubicBezTo>
                  <a:cubicBezTo>
                    <a:pt x="51" y="41"/>
                    <a:pt x="51" y="41"/>
                    <a:pt x="51" y="41"/>
                  </a:cubicBezTo>
                  <a:cubicBezTo>
                    <a:pt x="51" y="40"/>
                    <a:pt x="51" y="40"/>
                    <a:pt x="51" y="40"/>
                  </a:cubicBezTo>
                  <a:cubicBezTo>
                    <a:pt x="51" y="39"/>
                    <a:pt x="51" y="39"/>
                    <a:pt x="51" y="39"/>
                  </a:cubicBezTo>
                  <a:cubicBezTo>
                    <a:pt x="51" y="38"/>
                    <a:pt x="51" y="38"/>
                    <a:pt x="51" y="38"/>
                  </a:cubicBezTo>
                  <a:cubicBezTo>
                    <a:pt x="50" y="38"/>
                    <a:pt x="50" y="38"/>
                    <a:pt x="50" y="38"/>
                  </a:cubicBezTo>
                  <a:cubicBezTo>
                    <a:pt x="49" y="37"/>
                    <a:pt x="49" y="37"/>
                    <a:pt x="49" y="37"/>
                  </a:cubicBezTo>
                  <a:cubicBezTo>
                    <a:pt x="49" y="35"/>
                    <a:pt x="49" y="35"/>
                    <a:pt x="49" y="35"/>
                  </a:cubicBezTo>
                  <a:cubicBezTo>
                    <a:pt x="48" y="35"/>
                    <a:pt x="48" y="35"/>
                    <a:pt x="48" y="35"/>
                  </a:cubicBezTo>
                  <a:cubicBezTo>
                    <a:pt x="48" y="34"/>
                    <a:pt x="48" y="34"/>
                    <a:pt x="48" y="34"/>
                  </a:cubicBezTo>
                  <a:cubicBezTo>
                    <a:pt x="48" y="34"/>
                    <a:pt x="48" y="34"/>
                    <a:pt x="48" y="34"/>
                  </a:cubicBezTo>
                  <a:cubicBezTo>
                    <a:pt x="47" y="34"/>
                    <a:pt x="47" y="34"/>
                    <a:pt x="47" y="34"/>
                  </a:cubicBezTo>
                  <a:cubicBezTo>
                    <a:pt x="47" y="35"/>
                    <a:pt x="47" y="35"/>
                    <a:pt x="47" y="35"/>
                  </a:cubicBezTo>
                  <a:cubicBezTo>
                    <a:pt x="47" y="35"/>
                    <a:pt x="47" y="35"/>
                    <a:pt x="47" y="35"/>
                  </a:cubicBezTo>
                  <a:cubicBezTo>
                    <a:pt x="47" y="35"/>
                    <a:pt x="47" y="35"/>
                    <a:pt x="47" y="35"/>
                  </a:cubicBezTo>
                  <a:cubicBezTo>
                    <a:pt x="46" y="34"/>
                    <a:pt x="46" y="34"/>
                    <a:pt x="46" y="34"/>
                  </a:cubicBezTo>
                  <a:cubicBezTo>
                    <a:pt x="46" y="35"/>
                    <a:pt x="46" y="35"/>
                    <a:pt x="46" y="35"/>
                  </a:cubicBezTo>
                  <a:close/>
                  <a:moveTo>
                    <a:pt x="41" y="30"/>
                  </a:moveTo>
                  <a:cubicBezTo>
                    <a:pt x="41" y="30"/>
                    <a:pt x="41" y="30"/>
                    <a:pt x="41" y="30"/>
                  </a:cubicBezTo>
                  <a:cubicBezTo>
                    <a:pt x="42" y="31"/>
                    <a:pt x="42" y="31"/>
                    <a:pt x="42" y="31"/>
                  </a:cubicBezTo>
                  <a:cubicBezTo>
                    <a:pt x="42" y="30"/>
                    <a:pt x="42" y="30"/>
                    <a:pt x="42" y="30"/>
                  </a:cubicBezTo>
                  <a:cubicBezTo>
                    <a:pt x="42" y="30"/>
                    <a:pt x="42" y="30"/>
                    <a:pt x="42" y="30"/>
                  </a:cubicBezTo>
                  <a:cubicBezTo>
                    <a:pt x="41" y="30"/>
                    <a:pt x="41" y="30"/>
                    <a:pt x="41" y="30"/>
                  </a:cubicBezTo>
                  <a:close/>
                  <a:moveTo>
                    <a:pt x="42" y="28"/>
                  </a:moveTo>
                  <a:cubicBezTo>
                    <a:pt x="42" y="29"/>
                    <a:pt x="42" y="29"/>
                    <a:pt x="42" y="29"/>
                  </a:cubicBezTo>
                  <a:cubicBezTo>
                    <a:pt x="42" y="29"/>
                    <a:pt x="42" y="29"/>
                    <a:pt x="42" y="29"/>
                  </a:cubicBezTo>
                  <a:cubicBezTo>
                    <a:pt x="43" y="29"/>
                    <a:pt x="43" y="29"/>
                    <a:pt x="43" y="29"/>
                  </a:cubicBezTo>
                  <a:cubicBezTo>
                    <a:pt x="44" y="29"/>
                    <a:pt x="44" y="29"/>
                    <a:pt x="44" y="29"/>
                  </a:cubicBezTo>
                  <a:cubicBezTo>
                    <a:pt x="44" y="29"/>
                    <a:pt x="44" y="29"/>
                    <a:pt x="44" y="29"/>
                  </a:cubicBezTo>
                  <a:cubicBezTo>
                    <a:pt x="43" y="28"/>
                    <a:pt x="43" y="28"/>
                    <a:pt x="43" y="28"/>
                  </a:cubicBezTo>
                  <a:cubicBezTo>
                    <a:pt x="42" y="28"/>
                    <a:pt x="42" y="28"/>
                    <a:pt x="42" y="28"/>
                  </a:cubicBezTo>
                  <a:close/>
                  <a:moveTo>
                    <a:pt x="33" y="23"/>
                  </a:moveTo>
                  <a:cubicBezTo>
                    <a:pt x="33" y="24"/>
                    <a:pt x="33" y="24"/>
                    <a:pt x="33" y="24"/>
                  </a:cubicBezTo>
                  <a:cubicBezTo>
                    <a:pt x="33" y="24"/>
                    <a:pt x="33" y="24"/>
                    <a:pt x="33" y="24"/>
                  </a:cubicBezTo>
                  <a:cubicBezTo>
                    <a:pt x="34" y="24"/>
                    <a:pt x="34" y="24"/>
                    <a:pt x="34" y="24"/>
                  </a:cubicBezTo>
                  <a:cubicBezTo>
                    <a:pt x="35" y="25"/>
                    <a:pt x="35" y="25"/>
                    <a:pt x="35" y="25"/>
                  </a:cubicBezTo>
                  <a:cubicBezTo>
                    <a:pt x="36" y="25"/>
                    <a:pt x="36" y="25"/>
                    <a:pt x="36" y="25"/>
                  </a:cubicBezTo>
                  <a:cubicBezTo>
                    <a:pt x="35" y="23"/>
                    <a:pt x="35" y="23"/>
                    <a:pt x="35" y="23"/>
                  </a:cubicBezTo>
                  <a:cubicBezTo>
                    <a:pt x="34" y="23"/>
                    <a:pt x="34" y="23"/>
                    <a:pt x="34" y="23"/>
                  </a:cubicBezTo>
                  <a:cubicBezTo>
                    <a:pt x="33" y="23"/>
                    <a:pt x="33" y="23"/>
                    <a:pt x="33" y="23"/>
                  </a:cubicBezTo>
                  <a:close/>
                  <a:moveTo>
                    <a:pt x="31" y="21"/>
                  </a:moveTo>
                  <a:cubicBezTo>
                    <a:pt x="31" y="21"/>
                    <a:pt x="31" y="21"/>
                    <a:pt x="31" y="21"/>
                  </a:cubicBezTo>
                  <a:cubicBezTo>
                    <a:pt x="32" y="22"/>
                    <a:pt x="32" y="22"/>
                    <a:pt x="32" y="22"/>
                  </a:cubicBezTo>
                  <a:cubicBezTo>
                    <a:pt x="33" y="22"/>
                    <a:pt x="33" y="22"/>
                    <a:pt x="33" y="22"/>
                  </a:cubicBezTo>
                  <a:cubicBezTo>
                    <a:pt x="32" y="23"/>
                    <a:pt x="32" y="23"/>
                    <a:pt x="32" y="23"/>
                  </a:cubicBezTo>
                  <a:cubicBezTo>
                    <a:pt x="32" y="23"/>
                    <a:pt x="32" y="23"/>
                    <a:pt x="32" y="23"/>
                  </a:cubicBezTo>
                  <a:cubicBezTo>
                    <a:pt x="31" y="21"/>
                    <a:pt x="31" y="21"/>
                    <a:pt x="31" y="21"/>
                  </a:cubicBezTo>
                  <a:close/>
                  <a:moveTo>
                    <a:pt x="28" y="19"/>
                  </a:moveTo>
                  <a:cubicBezTo>
                    <a:pt x="28" y="21"/>
                    <a:pt x="28" y="21"/>
                    <a:pt x="28" y="21"/>
                  </a:cubicBezTo>
                  <a:cubicBezTo>
                    <a:pt x="29" y="20"/>
                    <a:pt x="29" y="20"/>
                    <a:pt x="29" y="20"/>
                  </a:cubicBezTo>
                  <a:cubicBezTo>
                    <a:pt x="30" y="20"/>
                    <a:pt x="30" y="20"/>
                    <a:pt x="30" y="20"/>
                  </a:cubicBezTo>
                  <a:cubicBezTo>
                    <a:pt x="29" y="19"/>
                    <a:pt x="29" y="19"/>
                    <a:pt x="29" y="19"/>
                  </a:cubicBezTo>
                  <a:cubicBezTo>
                    <a:pt x="28" y="19"/>
                    <a:pt x="28" y="19"/>
                    <a:pt x="28" y="19"/>
                  </a:cubicBezTo>
                  <a:cubicBezTo>
                    <a:pt x="28" y="19"/>
                    <a:pt x="28" y="19"/>
                    <a:pt x="28" y="19"/>
                  </a:cubicBezTo>
                  <a:close/>
                  <a:moveTo>
                    <a:pt x="31" y="49"/>
                  </a:moveTo>
                  <a:cubicBezTo>
                    <a:pt x="32" y="50"/>
                    <a:pt x="32" y="50"/>
                    <a:pt x="32" y="50"/>
                  </a:cubicBezTo>
                  <a:cubicBezTo>
                    <a:pt x="32" y="50"/>
                    <a:pt x="32" y="50"/>
                    <a:pt x="32" y="50"/>
                  </a:cubicBezTo>
                  <a:cubicBezTo>
                    <a:pt x="31" y="49"/>
                    <a:pt x="31" y="49"/>
                    <a:pt x="31" y="49"/>
                  </a:cubicBezTo>
                  <a:cubicBezTo>
                    <a:pt x="31" y="49"/>
                    <a:pt x="31" y="49"/>
                    <a:pt x="31" y="49"/>
                  </a:cubicBezTo>
                  <a:close/>
                  <a:moveTo>
                    <a:pt x="23" y="39"/>
                  </a:moveTo>
                  <a:cubicBezTo>
                    <a:pt x="22" y="40"/>
                    <a:pt x="22" y="40"/>
                    <a:pt x="22" y="40"/>
                  </a:cubicBezTo>
                  <a:cubicBezTo>
                    <a:pt x="24" y="41"/>
                    <a:pt x="24" y="41"/>
                    <a:pt x="24" y="41"/>
                  </a:cubicBezTo>
                  <a:cubicBezTo>
                    <a:pt x="23" y="41"/>
                    <a:pt x="23" y="41"/>
                    <a:pt x="23" y="41"/>
                  </a:cubicBezTo>
                  <a:cubicBezTo>
                    <a:pt x="23" y="40"/>
                    <a:pt x="23" y="40"/>
                    <a:pt x="23" y="40"/>
                  </a:cubicBezTo>
                  <a:cubicBezTo>
                    <a:pt x="23" y="39"/>
                    <a:pt x="23" y="39"/>
                    <a:pt x="23" y="39"/>
                  </a:cubicBezTo>
                  <a:close/>
                  <a:moveTo>
                    <a:pt x="21" y="38"/>
                  </a:moveTo>
                  <a:cubicBezTo>
                    <a:pt x="22" y="39"/>
                    <a:pt x="22" y="39"/>
                    <a:pt x="22" y="39"/>
                  </a:cubicBezTo>
                  <a:cubicBezTo>
                    <a:pt x="21" y="39"/>
                    <a:pt x="21" y="39"/>
                    <a:pt x="21" y="39"/>
                  </a:cubicBezTo>
                  <a:cubicBezTo>
                    <a:pt x="21" y="38"/>
                    <a:pt x="21" y="38"/>
                    <a:pt x="21" y="38"/>
                  </a:cubicBezTo>
                  <a:close/>
                  <a:moveTo>
                    <a:pt x="20" y="36"/>
                  </a:moveTo>
                  <a:cubicBezTo>
                    <a:pt x="19" y="36"/>
                    <a:pt x="19" y="36"/>
                    <a:pt x="19" y="36"/>
                  </a:cubicBezTo>
                  <a:cubicBezTo>
                    <a:pt x="20" y="37"/>
                    <a:pt x="20" y="37"/>
                    <a:pt x="20" y="37"/>
                  </a:cubicBezTo>
                  <a:cubicBezTo>
                    <a:pt x="21" y="37"/>
                    <a:pt x="21" y="37"/>
                    <a:pt x="21" y="37"/>
                  </a:cubicBezTo>
                  <a:cubicBezTo>
                    <a:pt x="20" y="36"/>
                    <a:pt x="20" y="36"/>
                    <a:pt x="20" y="36"/>
                  </a:cubicBezTo>
                  <a:close/>
                  <a:moveTo>
                    <a:pt x="15" y="32"/>
                  </a:moveTo>
                  <a:cubicBezTo>
                    <a:pt x="15" y="33"/>
                    <a:pt x="15" y="33"/>
                    <a:pt x="15" y="33"/>
                  </a:cubicBezTo>
                  <a:cubicBezTo>
                    <a:pt x="16" y="33"/>
                    <a:pt x="16" y="33"/>
                    <a:pt x="16" y="33"/>
                  </a:cubicBezTo>
                  <a:cubicBezTo>
                    <a:pt x="17" y="35"/>
                    <a:pt x="17" y="35"/>
                    <a:pt x="17" y="35"/>
                  </a:cubicBezTo>
                  <a:cubicBezTo>
                    <a:pt x="18" y="35"/>
                    <a:pt x="18" y="35"/>
                    <a:pt x="18" y="35"/>
                  </a:cubicBezTo>
                  <a:cubicBezTo>
                    <a:pt x="18" y="34"/>
                    <a:pt x="18" y="34"/>
                    <a:pt x="18" y="34"/>
                  </a:cubicBezTo>
                  <a:cubicBezTo>
                    <a:pt x="17" y="32"/>
                    <a:pt x="17" y="32"/>
                    <a:pt x="17" y="32"/>
                  </a:cubicBezTo>
                  <a:cubicBezTo>
                    <a:pt x="16" y="32"/>
                    <a:pt x="16" y="32"/>
                    <a:pt x="16" y="32"/>
                  </a:cubicBezTo>
                  <a:cubicBezTo>
                    <a:pt x="15" y="32"/>
                    <a:pt x="15" y="32"/>
                    <a:pt x="15" y="32"/>
                  </a:cubicBezTo>
                  <a:close/>
                  <a:moveTo>
                    <a:pt x="14" y="29"/>
                  </a:moveTo>
                  <a:cubicBezTo>
                    <a:pt x="14" y="30"/>
                    <a:pt x="14" y="30"/>
                    <a:pt x="14" y="30"/>
                  </a:cubicBezTo>
                  <a:cubicBezTo>
                    <a:pt x="14" y="31"/>
                    <a:pt x="14" y="31"/>
                    <a:pt x="14" y="31"/>
                  </a:cubicBezTo>
                  <a:cubicBezTo>
                    <a:pt x="15" y="30"/>
                    <a:pt x="15" y="30"/>
                    <a:pt x="15" y="30"/>
                  </a:cubicBezTo>
                  <a:cubicBezTo>
                    <a:pt x="15" y="30"/>
                    <a:pt x="15" y="30"/>
                    <a:pt x="15" y="30"/>
                  </a:cubicBezTo>
                  <a:cubicBezTo>
                    <a:pt x="14" y="29"/>
                    <a:pt x="14" y="29"/>
                    <a:pt x="14" y="29"/>
                  </a:cubicBezTo>
                  <a:close/>
                  <a:moveTo>
                    <a:pt x="15" y="27"/>
                  </a:moveTo>
                  <a:cubicBezTo>
                    <a:pt x="16" y="27"/>
                    <a:pt x="16" y="27"/>
                    <a:pt x="16" y="27"/>
                  </a:cubicBezTo>
                  <a:cubicBezTo>
                    <a:pt x="16" y="27"/>
                    <a:pt x="16" y="27"/>
                    <a:pt x="16" y="27"/>
                  </a:cubicBezTo>
                  <a:cubicBezTo>
                    <a:pt x="16" y="27"/>
                    <a:pt x="16" y="27"/>
                    <a:pt x="16" y="27"/>
                  </a:cubicBezTo>
                  <a:cubicBezTo>
                    <a:pt x="15" y="27"/>
                    <a:pt x="15" y="27"/>
                    <a:pt x="15" y="27"/>
                  </a:cubicBezTo>
                  <a:cubicBezTo>
                    <a:pt x="15" y="27"/>
                    <a:pt x="15" y="27"/>
                    <a:pt x="15" y="27"/>
                  </a:cubicBezTo>
                  <a:close/>
                  <a:moveTo>
                    <a:pt x="8" y="22"/>
                  </a:moveTo>
                  <a:cubicBezTo>
                    <a:pt x="9" y="22"/>
                    <a:pt x="9" y="22"/>
                    <a:pt x="9" y="22"/>
                  </a:cubicBezTo>
                  <a:cubicBezTo>
                    <a:pt x="10" y="21"/>
                    <a:pt x="10" y="21"/>
                    <a:pt x="10" y="21"/>
                  </a:cubicBezTo>
                  <a:cubicBezTo>
                    <a:pt x="10" y="21"/>
                    <a:pt x="10" y="21"/>
                    <a:pt x="10" y="21"/>
                  </a:cubicBezTo>
                  <a:cubicBezTo>
                    <a:pt x="11" y="23"/>
                    <a:pt x="11" y="23"/>
                    <a:pt x="11" y="23"/>
                  </a:cubicBezTo>
                  <a:cubicBezTo>
                    <a:pt x="12" y="23"/>
                    <a:pt x="12" y="23"/>
                    <a:pt x="12" y="23"/>
                  </a:cubicBezTo>
                  <a:cubicBezTo>
                    <a:pt x="12" y="24"/>
                    <a:pt x="12" y="24"/>
                    <a:pt x="12" y="24"/>
                  </a:cubicBezTo>
                  <a:cubicBezTo>
                    <a:pt x="12" y="25"/>
                    <a:pt x="12" y="25"/>
                    <a:pt x="12" y="25"/>
                  </a:cubicBezTo>
                  <a:cubicBezTo>
                    <a:pt x="11" y="25"/>
                    <a:pt x="11" y="25"/>
                    <a:pt x="11" y="25"/>
                  </a:cubicBezTo>
                  <a:cubicBezTo>
                    <a:pt x="10" y="24"/>
                    <a:pt x="10" y="24"/>
                    <a:pt x="10" y="24"/>
                  </a:cubicBezTo>
                  <a:cubicBezTo>
                    <a:pt x="10" y="24"/>
                    <a:pt x="10" y="24"/>
                    <a:pt x="10" y="24"/>
                  </a:cubicBezTo>
                  <a:cubicBezTo>
                    <a:pt x="9" y="23"/>
                    <a:pt x="9" y="23"/>
                    <a:pt x="9" y="23"/>
                  </a:cubicBezTo>
                  <a:cubicBezTo>
                    <a:pt x="8" y="22"/>
                    <a:pt x="8" y="22"/>
                    <a:pt x="8" y="22"/>
                  </a:cubicBezTo>
                  <a:close/>
                  <a:moveTo>
                    <a:pt x="8" y="19"/>
                  </a:moveTo>
                  <a:cubicBezTo>
                    <a:pt x="9" y="19"/>
                    <a:pt x="9" y="19"/>
                    <a:pt x="9" y="19"/>
                  </a:cubicBezTo>
                  <a:cubicBezTo>
                    <a:pt x="9" y="18"/>
                    <a:pt x="9" y="18"/>
                    <a:pt x="9" y="18"/>
                  </a:cubicBezTo>
                  <a:cubicBezTo>
                    <a:pt x="8" y="19"/>
                    <a:pt x="8" y="19"/>
                    <a:pt x="8" y="19"/>
                  </a:cubicBezTo>
                  <a:close/>
                  <a:moveTo>
                    <a:pt x="2" y="15"/>
                  </a:moveTo>
                  <a:cubicBezTo>
                    <a:pt x="2" y="15"/>
                    <a:pt x="2" y="15"/>
                    <a:pt x="2" y="15"/>
                  </a:cubicBezTo>
                  <a:cubicBezTo>
                    <a:pt x="2" y="16"/>
                    <a:pt x="2" y="16"/>
                    <a:pt x="2" y="16"/>
                  </a:cubicBezTo>
                  <a:cubicBezTo>
                    <a:pt x="3" y="16"/>
                    <a:pt x="3" y="16"/>
                    <a:pt x="3" y="16"/>
                  </a:cubicBezTo>
                  <a:cubicBezTo>
                    <a:pt x="4" y="16"/>
                    <a:pt x="4" y="16"/>
                    <a:pt x="4" y="16"/>
                  </a:cubicBezTo>
                  <a:cubicBezTo>
                    <a:pt x="3" y="16"/>
                    <a:pt x="3" y="16"/>
                    <a:pt x="3" y="16"/>
                  </a:cubicBezTo>
                  <a:cubicBezTo>
                    <a:pt x="2" y="15"/>
                    <a:pt x="2" y="15"/>
                    <a:pt x="2" y="15"/>
                  </a:cubicBezTo>
                  <a:close/>
                  <a:moveTo>
                    <a:pt x="0" y="4"/>
                  </a:moveTo>
                  <a:cubicBezTo>
                    <a:pt x="0" y="4"/>
                    <a:pt x="0" y="4"/>
                    <a:pt x="0" y="4"/>
                  </a:cubicBezTo>
                  <a:cubicBezTo>
                    <a:pt x="0" y="6"/>
                    <a:pt x="0" y="6"/>
                    <a:pt x="0" y="6"/>
                  </a:cubicBezTo>
                  <a:cubicBezTo>
                    <a:pt x="1" y="8"/>
                    <a:pt x="1" y="8"/>
                    <a:pt x="1" y="8"/>
                  </a:cubicBezTo>
                  <a:cubicBezTo>
                    <a:pt x="2" y="8"/>
                    <a:pt x="2" y="8"/>
                    <a:pt x="2" y="8"/>
                  </a:cubicBezTo>
                  <a:cubicBezTo>
                    <a:pt x="4" y="10"/>
                    <a:pt x="4" y="10"/>
                    <a:pt x="4" y="10"/>
                  </a:cubicBezTo>
                  <a:cubicBezTo>
                    <a:pt x="4" y="10"/>
                    <a:pt x="4" y="10"/>
                    <a:pt x="4" y="10"/>
                  </a:cubicBezTo>
                  <a:cubicBezTo>
                    <a:pt x="5" y="11"/>
                    <a:pt x="5" y="11"/>
                    <a:pt x="5" y="11"/>
                  </a:cubicBezTo>
                  <a:cubicBezTo>
                    <a:pt x="6" y="11"/>
                    <a:pt x="6" y="11"/>
                    <a:pt x="6" y="11"/>
                  </a:cubicBezTo>
                  <a:cubicBezTo>
                    <a:pt x="7" y="11"/>
                    <a:pt x="7" y="11"/>
                    <a:pt x="7" y="11"/>
                  </a:cubicBezTo>
                  <a:cubicBezTo>
                    <a:pt x="8" y="12"/>
                    <a:pt x="8" y="12"/>
                    <a:pt x="8" y="12"/>
                  </a:cubicBezTo>
                  <a:cubicBezTo>
                    <a:pt x="10" y="15"/>
                    <a:pt x="10" y="15"/>
                    <a:pt x="10" y="15"/>
                  </a:cubicBezTo>
                  <a:cubicBezTo>
                    <a:pt x="11" y="16"/>
                    <a:pt x="11" y="16"/>
                    <a:pt x="11" y="16"/>
                  </a:cubicBezTo>
                  <a:cubicBezTo>
                    <a:pt x="12" y="16"/>
                    <a:pt x="12" y="16"/>
                    <a:pt x="12" y="16"/>
                  </a:cubicBezTo>
                  <a:cubicBezTo>
                    <a:pt x="12" y="17"/>
                    <a:pt x="12" y="17"/>
                    <a:pt x="12" y="17"/>
                  </a:cubicBezTo>
                  <a:cubicBezTo>
                    <a:pt x="12" y="17"/>
                    <a:pt x="12" y="17"/>
                    <a:pt x="12" y="17"/>
                  </a:cubicBezTo>
                  <a:cubicBezTo>
                    <a:pt x="12" y="18"/>
                    <a:pt x="12" y="18"/>
                    <a:pt x="12" y="18"/>
                  </a:cubicBezTo>
                  <a:cubicBezTo>
                    <a:pt x="13" y="19"/>
                    <a:pt x="13" y="19"/>
                    <a:pt x="13" y="19"/>
                  </a:cubicBezTo>
                  <a:cubicBezTo>
                    <a:pt x="14" y="19"/>
                    <a:pt x="14" y="19"/>
                    <a:pt x="14" y="19"/>
                  </a:cubicBezTo>
                  <a:cubicBezTo>
                    <a:pt x="15" y="20"/>
                    <a:pt x="15" y="20"/>
                    <a:pt x="15" y="20"/>
                  </a:cubicBezTo>
                  <a:cubicBezTo>
                    <a:pt x="15" y="20"/>
                    <a:pt x="15" y="20"/>
                    <a:pt x="15" y="20"/>
                  </a:cubicBezTo>
                  <a:cubicBezTo>
                    <a:pt x="16" y="20"/>
                    <a:pt x="16" y="20"/>
                    <a:pt x="16" y="20"/>
                  </a:cubicBezTo>
                  <a:cubicBezTo>
                    <a:pt x="16" y="21"/>
                    <a:pt x="16" y="21"/>
                    <a:pt x="16" y="21"/>
                  </a:cubicBezTo>
                  <a:cubicBezTo>
                    <a:pt x="16" y="21"/>
                    <a:pt x="16" y="21"/>
                    <a:pt x="16" y="21"/>
                  </a:cubicBezTo>
                  <a:cubicBezTo>
                    <a:pt x="16" y="22"/>
                    <a:pt x="16" y="22"/>
                    <a:pt x="16" y="22"/>
                  </a:cubicBezTo>
                  <a:cubicBezTo>
                    <a:pt x="17" y="23"/>
                    <a:pt x="17" y="23"/>
                    <a:pt x="17" y="23"/>
                  </a:cubicBezTo>
                  <a:cubicBezTo>
                    <a:pt x="17" y="23"/>
                    <a:pt x="17" y="23"/>
                    <a:pt x="17" y="23"/>
                  </a:cubicBezTo>
                  <a:cubicBezTo>
                    <a:pt x="18" y="25"/>
                    <a:pt x="18" y="25"/>
                    <a:pt x="18" y="25"/>
                  </a:cubicBezTo>
                  <a:cubicBezTo>
                    <a:pt x="18" y="26"/>
                    <a:pt x="18" y="26"/>
                    <a:pt x="18" y="26"/>
                  </a:cubicBezTo>
                  <a:cubicBezTo>
                    <a:pt x="19" y="27"/>
                    <a:pt x="19" y="27"/>
                    <a:pt x="19" y="27"/>
                  </a:cubicBezTo>
                  <a:cubicBezTo>
                    <a:pt x="21" y="28"/>
                    <a:pt x="21" y="28"/>
                    <a:pt x="21" y="28"/>
                  </a:cubicBezTo>
                  <a:cubicBezTo>
                    <a:pt x="21" y="28"/>
                    <a:pt x="21" y="28"/>
                    <a:pt x="21" y="28"/>
                  </a:cubicBezTo>
                  <a:cubicBezTo>
                    <a:pt x="22" y="30"/>
                    <a:pt x="22" y="30"/>
                    <a:pt x="22" y="30"/>
                  </a:cubicBezTo>
                  <a:cubicBezTo>
                    <a:pt x="23" y="31"/>
                    <a:pt x="23" y="31"/>
                    <a:pt x="23" y="31"/>
                  </a:cubicBezTo>
                  <a:cubicBezTo>
                    <a:pt x="23" y="33"/>
                    <a:pt x="23" y="33"/>
                    <a:pt x="23" y="33"/>
                  </a:cubicBezTo>
                  <a:cubicBezTo>
                    <a:pt x="24" y="35"/>
                    <a:pt x="24" y="35"/>
                    <a:pt x="24" y="35"/>
                  </a:cubicBezTo>
                  <a:cubicBezTo>
                    <a:pt x="24" y="37"/>
                    <a:pt x="24" y="37"/>
                    <a:pt x="24" y="37"/>
                  </a:cubicBezTo>
                  <a:cubicBezTo>
                    <a:pt x="25" y="38"/>
                    <a:pt x="25" y="38"/>
                    <a:pt x="25" y="38"/>
                  </a:cubicBezTo>
                  <a:cubicBezTo>
                    <a:pt x="26" y="39"/>
                    <a:pt x="26" y="39"/>
                    <a:pt x="26" y="39"/>
                  </a:cubicBezTo>
                  <a:cubicBezTo>
                    <a:pt x="28" y="41"/>
                    <a:pt x="28" y="41"/>
                    <a:pt x="28" y="41"/>
                  </a:cubicBezTo>
                  <a:cubicBezTo>
                    <a:pt x="28" y="41"/>
                    <a:pt x="28" y="41"/>
                    <a:pt x="28" y="41"/>
                  </a:cubicBezTo>
                  <a:cubicBezTo>
                    <a:pt x="30" y="42"/>
                    <a:pt x="30" y="42"/>
                    <a:pt x="30" y="42"/>
                  </a:cubicBezTo>
                  <a:cubicBezTo>
                    <a:pt x="30" y="42"/>
                    <a:pt x="30" y="42"/>
                    <a:pt x="30" y="42"/>
                  </a:cubicBezTo>
                  <a:cubicBezTo>
                    <a:pt x="31" y="43"/>
                    <a:pt x="31" y="43"/>
                    <a:pt x="31" y="43"/>
                  </a:cubicBezTo>
                  <a:cubicBezTo>
                    <a:pt x="31" y="44"/>
                    <a:pt x="31" y="44"/>
                    <a:pt x="31" y="44"/>
                  </a:cubicBezTo>
                  <a:cubicBezTo>
                    <a:pt x="32" y="45"/>
                    <a:pt x="32" y="45"/>
                    <a:pt x="32" y="45"/>
                  </a:cubicBezTo>
                  <a:cubicBezTo>
                    <a:pt x="34" y="46"/>
                    <a:pt x="34" y="46"/>
                    <a:pt x="34" y="46"/>
                  </a:cubicBezTo>
                  <a:cubicBezTo>
                    <a:pt x="35" y="47"/>
                    <a:pt x="35" y="47"/>
                    <a:pt x="35" y="47"/>
                  </a:cubicBezTo>
                  <a:cubicBezTo>
                    <a:pt x="36" y="48"/>
                    <a:pt x="36" y="48"/>
                    <a:pt x="36" y="48"/>
                  </a:cubicBezTo>
                  <a:cubicBezTo>
                    <a:pt x="37" y="48"/>
                    <a:pt x="37" y="48"/>
                    <a:pt x="37" y="48"/>
                  </a:cubicBezTo>
                  <a:cubicBezTo>
                    <a:pt x="40" y="50"/>
                    <a:pt x="40" y="50"/>
                    <a:pt x="40" y="50"/>
                  </a:cubicBezTo>
                  <a:cubicBezTo>
                    <a:pt x="40" y="51"/>
                    <a:pt x="40" y="51"/>
                    <a:pt x="40" y="51"/>
                  </a:cubicBezTo>
                  <a:cubicBezTo>
                    <a:pt x="41" y="51"/>
                    <a:pt x="41" y="51"/>
                    <a:pt x="41" y="51"/>
                  </a:cubicBezTo>
                  <a:cubicBezTo>
                    <a:pt x="41" y="52"/>
                    <a:pt x="41" y="52"/>
                    <a:pt x="41" y="52"/>
                  </a:cubicBezTo>
                  <a:cubicBezTo>
                    <a:pt x="42" y="52"/>
                    <a:pt x="42" y="52"/>
                    <a:pt x="42" y="52"/>
                  </a:cubicBezTo>
                  <a:cubicBezTo>
                    <a:pt x="42" y="51"/>
                    <a:pt x="42" y="51"/>
                    <a:pt x="42" y="51"/>
                  </a:cubicBezTo>
                  <a:cubicBezTo>
                    <a:pt x="41" y="51"/>
                    <a:pt x="41" y="51"/>
                    <a:pt x="41" y="51"/>
                  </a:cubicBezTo>
                  <a:cubicBezTo>
                    <a:pt x="41" y="50"/>
                    <a:pt x="41" y="50"/>
                    <a:pt x="41" y="50"/>
                  </a:cubicBezTo>
                  <a:cubicBezTo>
                    <a:pt x="42" y="50"/>
                    <a:pt x="42" y="50"/>
                    <a:pt x="42" y="50"/>
                  </a:cubicBezTo>
                  <a:cubicBezTo>
                    <a:pt x="44" y="52"/>
                    <a:pt x="44" y="52"/>
                    <a:pt x="44" y="52"/>
                  </a:cubicBezTo>
                  <a:cubicBezTo>
                    <a:pt x="44" y="51"/>
                    <a:pt x="44" y="51"/>
                    <a:pt x="44" y="51"/>
                  </a:cubicBezTo>
                  <a:cubicBezTo>
                    <a:pt x="44" y="50"/>
                    <a:pt x="44" y="50"/>
                    <a:pt x="44" y="50"/>
                  </a:cubicBezTo>
                  <a:cubicBezTo>
                    <a:pt x="45" y="50"/>
                    <a:pt x="45" y="50"/>
                    <a:pt x="45" y="50"/>
                  </a:cubicBezTo>
                  <a:cubicBezTo>
                    <a:pt x="45" y="50"/>
                    <a:pt x="45" y="50"/>
                    <a:pt x="45" y="50"/>
                  </a:cubicBezTo>
                  <a:cubicBezTo>
                    <a:pt x="46" y="51"/>
                    <a:pt x="46" y="51"/>
                    <a:pt x="46" y="51"/>
                  </a:cubicBezTo>
                  <a:cubicBezTo>
                    <a:pt x="47" y="51"/>
                    <a:pt x="47" y="51"/>
                    <a:pt x="47" y="51"/>
                  </a:cubicBezTo>
                  <a:cubicBezTo>
                    <a:pt x="47" y="51"/>
                    <a:pt x="47" y="51"/>
                    <a:pt x="47" y="51"/>
                  </a:cubicBezTo>
                  <a:cubicBezTo>
                    <a:pt x="47" y="49"/>
                    <a:pt x="47" y="49"/>
                    <a:pt x="47" y="49"/>
                  </a:cubicBezTo>
                  <a:cubicBezTo>
                    <a:pt x="48" y="47"/>
                    <a:pt x="48" y="47"/>
                    <a:pt x="48" y="47"/>
                  </a:cubicBezTo>
                  <a:cubicBezTo>
                    <a:pt x="47" y="45"/>
                    <a:pt x="47" y="45"/>
                    <a:pt x="47" y="45"/>
                  </a:cubicBezTo>
                  <a:cubicBezTo>
                    <a:pt x="48" y="44"/>
                    <a:pt x="48" y="44"/>
                    <a:pt x="48" y="44"/>
                  </a:cubicBezTo>
                  <a:cubicBezTo>
                    <a:pt x="47" y="43"/>
                    <a:pt x="47" y="43"/>
                    <a:pt x="47" y="43"/>
                  </a:cubicBezTo>
                  <a:cubicBezTo>
                    <a:pt x="48" y="42"/>
                    <a:pt x="48" y="42"/>
                    <a:pt x="48" y="42"/>
                  </a:cubicBezTo>
                  <a:cubicBezTo>
                    <a:pt x="48" y="42"/>
                    <a:pt x="48" y="42"/>
                    <a:pt x="48" y="42"/>
                  </a:cubicBezTo>
                  <a:cubicBezTo>
                    <a:pt x="49" y="41"/>
                    <a:pt x="49" y="41"/>
                    <a:pt x="49" y="41"/>
                  </a:cubicBezTo>
                  <a:cubicBezTo>
                    <a:pt x="49" y="40"/>
                    <a:pt x="49" y="40"/>
                    <a:pt x="49" y="40"/>
                  </a:cubicBezTo>
                  <a:cubicBezTo>
                    <a:pt x="48" y="40"/>
                    <a:pt x="48" y="40"/>
                    <a:pt x="48" y="40"/>
                  </a:cubicBezTo>
                  <a:cubicBezTo>
                    <a:pt x="47" y="39"/>
                    <a:pt x="47" y="39"/>
                    <a:pt x="47" y="39"/>
                  </a:cubicBezTo>
                  <a:cubicBezTo>
                    <a:pt x="47" y="38"/>
                    <a:pt x="47" y="38"/>
                    <a:pt x="47" y="38"/>
                  </a:cubicBezTo>
                  <a:cubicBezTo>
                    <a:pt x="46" y="38"/>
                    <a:pt x="46" y="38"/>
                    <a:pt x="46" y="38"/>
                  </a:cubicBezTo>
                  <a:cubicBezTo>
                    <a:pt x="46" y="38"/>
                    <a:pt x="46" y="38"/>
                    <a:pt x="46" y="38"/>
                  </a:cubicBezTo>
                  <a:cubicBezTo>
                    <a:pt x="45" y="37"/>
                    <a:pt x="45" y="37"/>
                    <a:pt x="45" y="37"/>
                  </a:cubicBezTo>
                  <a:cubicBezTo>
                    <a:pt x="44" y="37"/>
                    <a:pt x="44" y="37"/>
                    <a:pt x="44" y="37"/>
                  </a:cubicBezTo>
                  <a:cubicBezTo>
                    <a:pt x="43" y="37"/>
                    <a:pt x="43" y="37"/>
                    <a:pt x="43" y="37"/>
                  </a:cubicBezTo>
                  <a:cubicBezTo>
                    <a:pt x="43" y="36"/>
                    <a:pt x="43" y="36"/>
                    <a:pt x="43" y="36"/>
                  </a:cubicBezTo>
                  <a:cubicBezTo>
                    <a:pt x="42" y="35"/>
                    <a:pt x="42" y="35"/>
                    <a:pt x="42" y="35"/>
                  </a:cubicBezTo>
                  <a:cubicBezTo>
                    <a:pt x="42" y="36"/>
                    <a:pt x="42" y="36"/>
                    <a:pt x="42" y="36"/>
                  </a:cubicBezTo>
                  <a:cubicBezTo>
                    <a:pt x="42" y="35"/>
                    <a:pt x="42" y="35"/>
                    <a:pt x="42" y="35"/>
                  </a:cubicBezTo>
                  <a:cubicBezTo>
                    <a:pt x="42" y="34"/>
                    <a:pt x="42" y="34"/>
                    <a:pt x="42" y="34"/>
                  </a:cubicBezTo>
                  <a:cubicBezTo>
                    <a:pt x="41" y="32"/>
                    <a:pt x="41" y="32"/>
                    <a:pt x="41" y="32"/>
                  </a:cubicBezTo>
                  <a:cubicBezTo>
                    <a:pt x="40" y="32"/>
                    <a:pt x="40" y="32"/>
                    <a:pt x="40" y="32"/>
                  </a:cubicBezTo>
                  <a:cubicBezTo>
                    <a:pt x="40" y="32"/>
                    <a:pt x="40" y="32"/>
                    <a:pt x="40" y="32"/>
                  </a:cubicBezTo>
                  <a:cubicBezTo>
                    <a:pt x="38" y="32"/>
                    <a:pt x="38" y="32"/>
                    <a:pt x="38" y="32"/>
                  </a:cubicBezTo>
                  <a:cubicBezTo>
                    <a:pt x="37" y="31"/>
                    <a:pt x="37" y="31"/>
                    <a:pt x="37" y="31"/>
                  </a:cubicBezTo>
                  <a:cubicBezTo>
                    <a:pt x="37" y="30"/>
                    <a:pt x="37" y="30"/>
                    <a:pt x="37" y="30"/>
                  </a:cubicBezTo>
                  <a:cubicBezTo>
                    <a:pt x="38" y="30"/>
                    <a:pt x="38" y="30"/>
                    <a:pt x="38" y="30"/>
                  </a:cubicBezTo>
                  <a:cubicBezTo>
                    <a:pt x="39" y="29"/>
                    <a:pt x="39" y="29"/>
                    <a:pt x="39" y="29"/>
                  </a:cubicBezTo>
                  <a:cubicBezTo>
                    <a:pt x="38" y="29"/>
                    <a:pt x="38" y="29"/>
                    <a:pt x="38" y="29"/>
                  </a:cubicBezTo>
                  <a:cubicBezTo>
                    <a:pt x="37" y="29"/>
                    <a:pt x="37" y="29"/>
                    <a:pt x="37" y="29"/>
                  </a:cubicBezTo>
                  <a:cubicBezTo>
                    <a:pt x="37" y="29"/>
                    <a:pt x="37" y="29"/>
                    <a:pt x="37" y="29"/>
                  </a:cubicBezTo>
                  <a:cubicBezTo>
                    <a:pt x="36" y="29"/>
                    <a:pt x="36" y="29"/>
                    <a:pt x="36" y="29"/>
                  </a:cubicBezTo>
                  <a:cubicBezTo>
                    <a:pt x="36" y="29"/>
                    <a:pt x="36" y="29"/>
                    <a:pt x="36" y="29"/>
                  </a:cubicBezTo>
                  <a:cubicBezTo>
                    <a:pt x="37" y="28"/>
                    <a:pt x="37" y="28"/>
                    <a:pt x="37" y="28"/>
                  </a:cubicBezTo>
                  <a:cubicBezTo>
                    <a:pt x="39" y="28"/>
                    <a:pt x="39" y="28"/>
                    <a:pt x="39" y="28"/>
                  </a:cubicBezTo>
                  <a:cubicBezTo>
                    <a:pt x="38" y="27"/>
                    <a:pt x="38" y="27"/>
                    <a:pt x="38" y="27"/>
                  </a:cubicBezTo>
                  <a:cubicBezTo>
                    <a:pt x="37" y="26"/>
                    <a:pt x="37" y="26"/>
                    <a:pt x="37" y="26"/>
                  </a:cubicBezTo>
                  <a:cubicBezTo>
                    <a:pt x="36" y="26"/>
                    <a:pt x="36" y="26"/>
                    <a:pt x="36" y="26"/>
                  </a:cubicBezTo>
                  <a:cubicBezTo>
                    <a:pt x="35" y="26"/>
                    <a:pt x="35" y="26"/>
                    <a:pt x="35" y="26"/>
                  </a:cubicBezTo>
                  <a:cubicBezTo>
                    <a:pt x="34" y="27"/>
                    <a:pt x="34" y="27"/>
                    <a:pt x="34" y="27"/>
                  </a:cubicBezTo>
                  <a:cubicBezTo>
                    <a:pt x="33" y="27"/>
                    <a:pt x="33" y="27"/>
                    <a:pt x="33" y="27"/>
                  </a:cubicBezTo>
                  <a:cubicBezTo>
                    <a:pt x="34" y="27"/>
                    <a:pt x="34" y="27"/>
                    <a:pt x="34" y="27"/>
                  </a:cubicBezTo>
                  <a:cubicBezTo>
                    <a:pt x="34" y="26"/>
                    <a:pt x="34" y="26"/>
                    <a:pt x="34" y="26"/>
                  </a:cubicBezTo>
                  <a:cubicBezTo>
                    <a:pt x="35" y="26"/>
                    <a:pt x="35" y="26"/>
                    <a:pt x="35" y="26"/>
                  </a:cubicBezTo>
                  <a:cubicBezTo>
                    <a:pt x="35" y="26"/>
                    <a:pt x="35" y="26"/>
                    <a:pt x="35" y="26"/>
                  </a:cubicBezTo>
                  <a:cubicBezTo>
                    <a:pt x="35" y="25"/>
                    <a:pt x="35" y="25"/>
                    <a:pt x="35" y="25"/>
                  </a:cubicBezTo>
                  <a:cubicBezTo>
                    <a:pt x="34" y="25"/>
                    <a:pt x="34" y="25"/>
                    <a:pt x="34" y="25"/>
                  </a:cubicBezTo>
                  <a:cubicBezTo>
                    <a:pt x="32" y="25"/>
                    <a:pt x="32" y="25"/>
                    <a:pt x="32" y="25"/>
                  </a:cubicBezTo>
                  <a:cubicBezTo>
                    <a:pt x="31" y="24"/>
                    <a:pt x="31" y="24"/>
                    <a:pt x="31" y="24"/>
                  </a:cubicBezTo>
                  <a:cubicBezTo>
                    <a:pt x="31" y="23"/>
                    <a:pt x="31" y="23"/>
                    <a:pt x="31" y="23"/>
                  </a:cubicBezTo>
                  <a:cubicBezTo>
                    <a:pt x="31" y="22"/>
                    <a:pt x="31" y="22"/>
                    <a:pt x="31" y="22"/>
                  </a:cubicBezTo>
                  <a:cubicBezTo>
                    <a:pt x="29" y="21"/>
                    <a:pt x="29" y="21"/>
                    <a:pt x="29" y="21"/>
                  </a:cubicBezTo>
                  <a:cubicBezTo>
                    <a:pt x="29" y="21"/>
                    <a:pt x="29" y="21"/>
                    <a:pt x="29" y="21"/>
                  </a:cubicBezTo>
                  <a:cubicBezTo>
                    <a:pt x="28" y="21"/>
                    <a:pt x="28" y="21"/>
                    <a:pt x="28" y="21"/>
                  </a:cubicBezTo>
                  <a:cubicBezTo>
                    <a:pt x="27" y="20"/>
                    <a:pt x="27" y="20"/>
                    <a:pt x="27" y="20"/>
                  </a:cubicBezTo>
                  <a:cubicBezTo>
                    <a:pt x="27" y="19"/>
                    <a:pt x="27" y="19"/>
                    <a:pt x="27" y="19"/>
                  </a:cubicBezTo>
                  <a:cubicBezTo>
                    <a:pt x="26" y="18"/>
                    <a:pt x="26" y="18"/>
                    <a:pt x="26" y="18"/>
                  </a:cubicBezTo>
                  <a:cubicBezTo>
                    <a:pt x="24" y="17"/>
                    <a:pt x="24" y="17"/>
                    <a:pt x="24" y="17"/>
                  </a:cubicBezTo>
                  <a:cubicBezTo>
                    <a:pt x="23" y="17"/>
                    <a:pt x="23" y="17"/>
                    <a:pt x="23" y="17"/>
                  </a:cubicBezTo>
                  <a:cubicBezTo>
                    <a:pt x="23" y="17"/>
                    <a:pt x="23" y="17"/>
                    <a:pt x="23" y="17"/>
                  </a:cubicBezTo>
                  <a:cubicBezTo>
                    <a:pt x="22" y="17"/>
                    <a:pt x="22" y="17"/>
                    <a:pt x="22" y="17"/>
                  </a:cubicBezTo>
                  <a:cubicBezTo>
                    <a:pt x="22" y="16"/>
                    <a:pt x="22" y="16"/>
                    <a:pt x="22" y="16"/>
                  </a:cubicBezTo>
                  <a:cubicBezTo>
                    <a:pt x="22" y="16"/>
                    <a:pt x="22" y="16"/>
                    <a:pt x="22" y="16"/>
                  </a:cubicBezTo>
                  <a:cubicBezTo>
                    <a:pt x="21" y="16"/>
                    <a:pt x="21" y="16"/>
                    <a:pt x="21" y="16"/>
                  </a:cubicBezTo>
                  <a:cubicBezTo>
                    <a:pt x="21" y="15"/>
                    <a:pt x="21" y="15"/>
                    <a:pt x="21" y="15"/>
                  </a:cubicBezTo>
                  <a:cubicBezTo>
                    <a:pt x="20" y="14"/>
                    <a:pt x="20" y="14"/>
                    <a:pt x="20" y="14"/>
                  </a:cubicBezTo>
                  <a:cubicBezTo>
                    <a:pt x="19" y="13"/>
                    <a:pt x="19" y="13"/>
                    <a:pt x="19" y="13"/>
                  </a:cubicBezTo>
                  <a:cubicBezTo>
                    <a:pt x="19" y="13"/>
                    <a:pt x="19" y="13"/>
                    <a:pt x="19" y="13"/>
                  </a:cubicBezTo>
                  <a:cubicBezTo>
                    <a:pt x="16" y="11"/>
                    <a:pt x="16" y="11"/>
                    <a:pt x="16" y="11"/>
                  </a:cubicBezTo>
                  <a:cubicBezTo>
                    <a:pt x="15" y="11"/>
                    <a:pt x="15" y="11"/>
                    <a:pt x="15" y="11"/>
                  </a:cubicBezTo>
                  <a:cubicBezTo>
                    <a:pt x="14" y="10"/>
                    <a:pt x="14" y="10"/>
                    <a:pt x="14" y="10"/>
                  </a:cubicBezTo>
                  <a:cubicBezTo>
                    <a:pt x="13" y="10"/>
                    <a:pt x="13" y="10"/>
                    <a:pt x="13" y="10"/>
                  </a:cubicBezTo>
                  <a:cubicBezTo>
                    <a:pt x="13" y="9"/>
                    <a:pt x="13" y="9"/>
                    <a:pt x="13" y="9"/>
                  </a:cubicBezTo>
                  <a:cubicBezTo>
                    <a:pt x="13" y="8"/>
                    <a:pt x="13" y="8"/>
                    <a:pt x="13" y="8"/>
                  </a:cubicBezTo>
                  <a:cubicBezTo>
                    <a:pt x="12" y="8"/>
                    <a:pt x="12" y="8"/>
                    <a:pt x="12" y="8"/>
                  </a:cubicBezTo>
                  <a:cubicBezTo>
                    <a:pt x="11" y="7"/>
                    <a:pt x="11" y="7"/>
                    <a:pt x="11" y="7"/>
                  </a:cubicBezTo>
                  <a:cubicBezTo>
                    <a:pt x="11" y="7"/>
                    <a:pt x="11" y="7"/>
                    <a:pt x="11" y="7"/>
                  </a:cubicBezTo>
                  <a:cubicBezTo>
                    <a:pt x="10" y="6"/>
                    <a:pt x="10" y="6"/>
                    <a:pt x="10" y="6"/>
                  </a:cubicBezTo>
                  <a:cubicBezTo>
                    <a:pt x="9" y="5"/>
                    <a:pt x="9" y="5"/>
                    <a:pt x="9" y="5"/>
                  </a:cubicBezTo>
                  <a:cubicBezTo>
                    <a:pt x="8" y="5"/>
                    <a:pt x="8" y="5"/>
                    <a:pt x="8" y="5"/>
                  </a:cubicBezTo>
                  <a:cubicBezTo>
                    <a:pt x="8" y="5"/>
                    <a:pt x="8" y="5"/>
                    <a:pt x="8" y="5"/>
                  </a:cubicBezTo>
                  <a:cubicBezTo>
                    <a:pt x="7" y="5"/>
                    <a:pt x="7" y="5"/>
                    <a:pt x="7" y="5"/>
                  </a:cubicBezTo>
                  <a:cubicBezTo>
                    <a:pt x="6" y="5"/>
                    <a:pt x="6" y="5"/>
                    <a:pt x="6" y="5"/>
                  </a:cubicBezTo>
                  <a:cubicBezTo>
                    <a:pt x="5" y="5"/>
                    <a:pt x="5" y="5"/>
                    <a:pt x="5" y="5"/>
                  </a:cubicBezTo>
                  <a:cubicBezTo>
                    <a:pt x="4" y="5"/>
                    <a:pt x="4" y="5"/>
                    <a:pt x="4" y="5"/>
                  </a:cubicBezTo>
                  <a:cubicBezTo>
                    <a:pt x="2" y="4"/>
                    <a:pt x="2" y="4"/>
                    <a:pt x="2" y="4"/>
                  </a:cubicBezTo>
                  <a:cubicBezTo>
                    <a:pt x="0" y="4"/>
                    <a:pt x="0" y="4"/>
                    <a:pt x="0" y="4"/>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 name="Freeform 21"/>
            <p:cNvSpPr>
              <a:spLocks noEditPoints="1"/>
            </p:cNvSpPr>
            <p:nvPr/>
          </p:nvSpPr>
          <p:spPr bwMode="auto">
            <a:xfrm>
              <a:off x="8627846" y="4522793"/>
              <a:ext cx="93152" cy="24440"/>
            </a:xfrm>
            <a:custGeom>
              <a:avLst/>
              <a:gdLst>
                <a:gd name="T0" fmla="*/ 0 w 52"/>
                <a:gd name="T1" fmla="*/ 11 h 14"/>
                <a:gd name="T2" fmla="*/ 4 w 52"/>
                <a:gd name="T3" fmla="*/ 14 h 14"/>
                <a:gd name="T4" fmla="*/ 4 w 52"/>
                <a:gd name="T5" fmla="*/ 11 h 14"/>
                <a:gd name="T6" fmla="*/ 7 w 52"/>
                <a:gd name="T7" fmla="*/ 11 h 14"/>
                <a:gd name="T8" fmla="*/ 7 w 52"/>
                <a:gd name="T9" fmla="*/ 7 h 14"/>
                <a:gd name="T10" fmla="*/ 7 w 52"/>
                <a:gd name="T11" fmla="*/ 7 h 14"/>
                <a:gd name="T12" fmla="*/ 4 w 52"/>
                <a:gd name="T13" fmla="*/ 11 h 14"/>
                <a:gd name="T14" fmla="*/ 0 w 52"/>
                <a:gd name="T15" fmla="*/ 11 h 14"/>
                <a:gd name="T16" fmla="*/ 0 w 52"/>
                <a:gd name="T17" fmla="*/ 11 h 14"/>
                <a:gd name="T18" fmla="*/ 11 w 52"/>
                <a:gd name="T19" fmla="*/ 7 h 14"/>
                <a:gd name="T20" fmla="*/ 15 w 52"/>
                <a:gd name="T21" fmla="*/ 11 h 14"/>
                <a:gd name="T22" fmla="*/ 18 w 52"/>
                <a:gd name="T23" fmla="*/ 14 h 14"/>
                <a:gd name="T24" fmla="*/ 22 w 52"/>
                <a:gd name="T25" fmla="*/ 14 h 14"/>
                <a:gd name="T26" fmla="*/ 22 w 52"/>
                <a:gd name="T27" fmla="*/ 11 h 14"/>
                <a:gd name="T28" fmla="*/ 26 w 52"/>
                <a:gd name="T29" fmla="*/ 11 h 14"/>
                <a:gd name="T30" fmla="*/ 30 w 52"/>
                <a:gd name="T31" fmla="*/ 11 h 14"/>
                <a:gd name="T32" fmla="*/ 37 w 52"/>
                <a:gd name="T33" fmla="*/ 11 h 14"/>
                <a:gd name="T34" fmla="*/ 41 w 52"/>
                <a:gd name="T35" fmla="*/ 7 h 14"/>
                <a:gd name="T36" fmla="*/ 44 w 52"/>
                <a:gd name="T37" fmla="*/ 7 h 14"/>
                <a:gd name="T38" fmla="*/ 48 w 52"/>
                <a:gd name="T39" fmla="*/ 3 h 14"/>
                <a:gd name="T40" fmla="*/ 48 w 52"/>
                <a:gd name="T41" fmla="*/ 3 h 14"/>
                <a:gd name="T42" fmla="*/ 52 w 52"/>
                <a:gd name="T43" fmla="*/ 0 h 14"/>
                <a:gd name="T44" fmla="*/ 52 w 52"/>
                <a:gd name="T45" fmla="*/ 0 h 14"/>
                <a:gd name="T46" fmla="*/ 52 w 52"/>
                <a:gd name="T47" fmla="*/ 0 h 14"/>
                <a:gd name="T48" fmla="*/ 44 w 52"/>
                <a:gd name="T49" fmla="*/ 0 h 14"/>
                <a:gd name="T50" fmla="*/ 41 w 52"/>
                <a:gd name="T51" fmla="*/ 0 h 14"/>
                <a:gd name="T52" fmla="*/ 37 w 52"/>
                <a:gd name="T53" fmla="*/ 0 h 14"/>
                <a:gd name="T54" fmla="*/ 33 w 52"/>
                <a:gd name="T55" fmla="*/ 0 h 14"/>
                <a:gd name="T56" fmla="*/ 30 w 52"/>
                <a:gd name="T57" fmla="*/ 0 h 14"/>
                <a:gd name="T58" fmla="*/ 22 w 52"/>
                <a:gd name="T59" fmla="*/ 0 h 14"/>
                <a:gd name="T60" fmla="*/ 18 w 52"/>
                <a:gd name="T61" fmla="*/ 3 h 14"/>
                <a:gd name="T62" fmla="*/ 11 w 52"/>
                <a:gd name="T63" fmla="*/ 7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52" h="14">
                  <a:moveTo>
                    <a:pt x="0" y="11"/>
                  </a:moveTo>
                  <a:lnTo>
                    <a:pt x="4" y="14"/>
                  </a:lnTo>
                  <a:lnTo>
                    <a:pt x="4" y="11"/>
                  </a:lnTo>
                  <a:lnTo>
                    <a:pt x="7" y="11"/>
                  </a:lnTo>
                  <a:lnTo>
                    <a:pt x="7" y="7"/>
                  </a:lnTo>
                  <a:lnTo>
                    <a:pt x="7" y="7"/>
                  </a:lnTo>
                  <a:lnTo>
                    <a:pt x="4" y="11"/>
                  </a:lnTo>
                  <a:lnTo>
                    <a:pt x="0" y="11"/>
                  </a:lnTo>
                  <a:lnTo>
                    <a:pt x="0" y="11"/>
                  </a:lnTo>
                  <a:close/>
                  <a:moveTo>
                    <a:pt x="11" y="7"/>
                  </a:moveTo>
                  <a:lnTo>
                    <a:pt x="15" y="11"/>
                  </a:lnTo>
                  <a:lnTo>
                    <a:pt x="18" y="14"/>
                  </a:lnTo>
                  <a:lnTo>
                    <a:pt x="22" y="14"/>
                  </a:lnTo>
                  <a:lnTo>
                    <a:pt x="22" y="11"/>
                  </a:lnTo>
                  <a:lnTo>
                    <a:pt x="26" y="11"/>
                  </a:lnTo>
                  <a:lnTo>
                    <a:pt x="30" y="11"/>
                  </a:lnTo>
                  <a:lnTo>
                    <a:pt x="37" y="11"/>
                  </a:lnTo>
                  <a:lnTo>
                    <a:pt x="41" y="7"/>
                  </a:lnTo>
                  <a:lnTo>
                    <a:pt x="44" y="7"/>
                  </a:lnTo>
                  <a:lnTo>
                    <a:pt x="48" y="3"/>
                  </a:lnTo>
                  <a:lnTo>
                    <a:pt x="48" y="3"/>
                  </a:lnTo>
                  <a:lnTo>
                    <a:pt x="52" y="0"/>
                  </a:lnTo>
                  <a:lnTo>
                    <a:pt x="52" y="0"/>
                  </a:lnTo>
                  <a:lnTo>
                    <a:pt x="52" y="0"/>
                  </a:lnTo>
                  <a:lnTo>
                    <a:pt x="44" y="0"/>
                  </a:lnTo>
                  <a:lnTo>
                    <a:pt x="41" y="0"/>
                  </a:lnTo>
                  <a:lnTo>
                    <a:pt x="37" y="0"/>
                  </a:lnTo>
                  <a:lnTo>
                    <a:pt x="33" y="0"/>
                  </a:lnTo>
                  <a:lnTo>
                    <a:pt x="30" y="0"/>
                  </a:lnTo>
                  <a:lnTo>
                    <a:pt x="22" y="0"/>
                  </a:lnTo>
                  <a:lnTo>
                    <a:pt x="18" y="3"/>
                  </a:lnTo>
                  <a:lnTo>
                    <a:pt x="11" y="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 name="Freeform 22"/>
            <p:cNvSpPr>
              <a:spLocks noEditPoints="1"/>
            </p:cNvSpPr>
            <p:nvPr/>
          </p:nvSpPr>
          <p:spPr bwMode="auto">
            <a:xfrm>
              <a:off x="7923835" y="4088109"/>
              <a:ext cx="564286" cy="181555"/>
            </a:xfrm>
            <a:custGeom>
              <a:avLst/>
              <a:gdLst>
                <a:gd name="T0" fmla="*/ 193 w 315"/>
                <a:gd name="T1" fmla="*/ 74 h 104"/>
                <a:gd name="T2" fmla="*/ 4 w 315"/>
                <a:gd name="T3" fmla="*/ 33 h 104"/>
                <a:gd name="T4" fmla="*/ 0 w 315"/>
                <a:gd name="T5" fmla="*/ 30 h 104"/>
                <a:gd name="T6" fmla="*/ 174 w 315"/>
                <a:gd name="T7" fmla="*/ 100 h 104"/>
                <a:gd name="T8" fmla="*/ 186 w 315"/>
                <a:gd name="T9" fmla="*/ 100 h 104"/>
                <a:gd name="T10" fmla="*/ 219 w 315"/>
                <a:gd name="T11" fmla="*/ 93 h 104"/>
                <a:gd name="T12" fmla="*/ 241 w 315"/>
                <a:gd name="T13" fmla="*/ 93 h 104"/>
                <a:gd name="T14" fmla="*/ 260 w 315"/>
                <a:gd name="T15" fmla="*/ 56 h 104"/>
                <a:gd name="T16" fmla="*/ 267 w 315"/>
                <a:gd name="T17" fmla="*/ 48 h 104"/>
                <a:gd name="T18" fmla="*/ 289 w 315"/>
                <a:gd name="T19" fmla="*/ 48 h 104"/>
                <a:gd name="T20" fmla="*/ 304 w 315"/>
                <a:gd name="T21" fmla="*/ 48 h 104"/>
                <a:gd name="T22" fmla="*/ 308 w 315"/>
                <a:gd name="T23" fmla="*/ 41 h 104"/>
                <a:gd name="T24" fmla="*/ 311 w 315"/>
                <a:gd name="T25" fmla="*/ 33 h 104"/>
                <a:gd name="T26" fmla="*/ 297 w 315"/>
                <a:gd name="T27" fmla="*/ 30 h 104"/>
                <a:gd name="T28" fmla="*/ 293 w 315"/>
                <a:gd name="T29" fmla="*/ 26 h 104"/>
                <a:gd name="T30" fmla="*/ 293 w 315"/>
                <a:gd name="T31" fmla="*/ 19 h 104"/>
                <a:gd name="T32" fmla="*/ 282 w 315"/>
                <a:gd name="T33" fmla="*/ 8 h 104"/>
                <a:gd name="T34" fmla="*/ 274 w 315"/>
                <a:gd name="T35" fmla="*/ 11 h 104"/>
                <a:gd name="T36" fmla="*/ 263 w 315"/>
                <a:gd name="T37" fmla="*/ 22 h 104"/>
                <a:gd name="T38" fmla="*/ 248 w 315"/>
                <a:gd name="T39" fmla="*/ 37 h 104"/>
                <a:gd name="T40" fmla="*/ 252 w 315"/>
                <a:gd name="T41" fmla="*/ 37 h 104"/>
                <a:gd name="T42" fmla="*/ 252 w 315"/>
                <a:gd name="T43" fmla="*/ 48 h 104"/>
                <a:gd name="T44" fmla="*/ 248 w 315"/>
                <a:gd name="T45" fmla="*/ 41 h 104"/>
                <a:gd name="T46" fmla="*/ 241 w 315"/>
                <a:gd name="T47" fmla="*/ 48 h 104"/>
                <a:gd name="T48" fmla="*/ 230 w 315"/>
                <a:gd name="T49" fmla="*/ 48 h 104"/>
                <a:gd name="T50" fmla="*/ 215 w 315"/>
                <a:gd name="T51" fmla="*/ 67 h 104"/>
                <a:gd name="T52" fmla="*/ 200 w 315"/>
                <a:gd name="T53" fmla="*/ 78 h 104"/>
                <a:gd name="T54" fmla="*/ 189 w 315"/>
                <a:gd name="T55" fmla="*/ 85 h 104"/>
                <a:gd name="T56" fmla="*/ 171 w 315"/>
                <a:gd name="T57" fmla="*/ 93 h 104"/>
                <a:gd name="T58" fmla="*/ 160 w 315"/>
                <a:gd name="T59" fmla="*/ 85 h 104"/>
                <a:gd name="T60" fmla="*/ 278 w 315"/>
                <a:gd name="T61" fmla="*/ 0 h 104"/>
                <a:gd name="T62" fmla="*/ 286 w 315"/>
                <a:gd name="T63" fmla="*/ 4 h 104"/>
                <a:gd name="T64" fmla="*/ 189 w 315"/>
                <a:gd name="T65" fmla="*/ 82 h 104"/>
                <a:gd name="T66" fmla="*/ 193 w 315"/>
                <a:gd name="T67" fmla="*/ 78 h 104"/>
                <a:gd name="T68" fmla="*/ 197 w 315"/>
                <a:gd name="T69" fmla="*/ 74 h 104"/>
                <a:gd name="T70" fmla="*/ 193 w 315"/>
                <a:gd name="T71" fmla="*/ 74 h 104"/>
                <a:gd name="T72" fmla="*/ 4 w 315"/>
                <a:gd name="T73" fmla="*/ 11 h 104"/>
                <a:gd name="T74" fmla="*/ 15 w 315"/>
                <a:gd name="T75" fmla="*/ 15 h 104"/>
                <a:gd name="T76" fmla="*/ 23 w 315"/>
                <a:gd name="T77" fmla="*/ 26 h 104"/>
                <a:gd name="T78" fmla="*/ 34 w 315"/>
                <a:gd name="T79" fmla="*/ 22 h 104"/>
                <a:gd name="T80" fmla="*/ 37 w 315"/>
                <a:gd name="T81" fmla="*/ 19 h 104"/>
                <a:gd name="T82" fmla="*/ 56 w 315"/>
                <a:gd name="T83" fmla="*/ 48 h 104"/>
                <a:gd name="T84" fmla="*/ 56 w 315"/>
                <a:gd name="T85" fmla="*/ 67 h 104"/>
                <a:gd name="T86" fmla="*/ 67 w 315"/>
                <a:gd name="T87" fmla="*/ 78 h 104"/>
                <a:gd name="T88" fmla="*/ 71 w 315"/>
                <a:gd name="T89" fmla="*/ 85 h 104"/>
                <a:gd name="T90" fmla="*/ 71 w 315"/>
                <a:gd name="T91" fmla="*/ 93 h 104"/>
                <a:gd name="T92" fmla="*/ 71 w 315"/>
                <a:gd name="T93" fmla="*/ 93 h 104"/>
                <a:gd name="T94" fmla="*/ 60 w 315"/>
                <a:gd name="T95" fmla="*/ 93 h 104"/>
                <a:gd name="T96" fmla="*/ 45 w 315"/>
                <a:gd name="T97" fmla="*/ 85 h 104"/>
                <a:gd name="T98" fmla="*/ 30 w 315"/>
                <a:gd name="T99" fmla="*/ 74 h 104"/>
                <a:gd name="T100" fmla="*/ 23 w 315"/>
                <a:gd name="T101" fmla="*/ 63 h 104"/>
                <a:gd name="T102" fmla="*/ 12 w 315"/>
                <a:gd name="T103" fmla="*/ 52 h 104"/>
                <a:gd name="T104" fmla="*/ 8 w 315"/>
                <a:gd name="T105" fmla="*/ 37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15" h="104">
                  <a:moveTo>
                    <a:pt x="193" y="74"/>
                  </a:moveTo>
                  <a:lnTo>
                    <a:pt x="193" y="78"/>
                  </a:lnTo>
                  <a:lnTo>
                    <a:pt x="189" y="78"/>
                  </a:lnTo>
                  <a:lnTo>
                    <a:pt x="189" y="78"/>
                  </a:lnTo>
                  <a:lnTo>
                    <a:pt x="193" y="74"/>
                  </a:lnTo>
                  <a:lnTo>
                    <a:pt x="193" y="74"/>
                  </a:lnTo>
                  <a:lnTo>
                    <a:pt x="193" y="74"/>
                  </a:lnTo>
                  <a:close/>
                  <a:moveTo>
                    <a:pt x="0" y="30"/>
                  </a:moveTo>
                  <a:lnTo>
                    <a:pt x="0" y="33"/>
                  </a:lnTo>
                  <a:lnTo>
                    <a:pt x="4" y="33"/>
                  </a:lnTo>
                  <a:lnTo>
                    <a:pt x="4" y="33"/>
                  </a:lnTo>
                  <a:lnTo>
                    <a:pt x="4" y="30"/>
                  </a:lnTo>
                  <a:lnTo>
                    <a:pt x="4" y="30"/>
                  </a:lnTo>
                  <a:lnTo>
                    <a:pt x="0" y="30"/>
                  </a:lnTo>
                  <a:lnTo>
                    <a:pt x="0" y="30"/>
                  </a:lnTo>
                  <a:close/>
                  <a:moveTo>
                    <a:pt x="160" y="85"/>
                  </a:moveTo>
                  <a:lnTo>
                    <a:pt x="163" y="93"/>
                  </a:lnTo>
                  <a:lnTo>
                    <a:pt x="171" y="97"/>
                  </a:lnTo>
                  <a:lnTo>
                    <a:pt x="171" y="97"/>
                  </a:lnTo>
                  <a:lnTo>
                    <a:pt x="174" y="100"/>
                  </a:lnTo>
                  <a:lnTo>
                    <a:pt x="174" y="104"/>
                  </a:lnTo>
                  <a:lnTo>
                    <a:pt x="178" y="104"/>
                  </a:lnTo>
                  <a:lnTo>
                    <a:pt x="182" y="100"/>
                  </a:lnTo>
                  <a:lnTo>
                    <a:pt x="182" y="100"/>
                  </a:lnTo>
                  <a:lnTo>
                    <a:pt x="186" y="100"/>
                  </a:lnTo>
                  <a:lnTo>
                    <a:pt x="189" y="100"/>
                  </a:lnTo>
                  <a:lnTo>
                    <a:pt x="200" y="100"/>
                  </a:lnTo>
                  <a:lnTo>
                    <a:pt x="208" y="97"/>
                  </a:lnTo>
                  <a:lnTo>
                    <a:pt x="211" y="93"/>
                  </a:lnTo>
                  <a:lnTo>
                    <a:pt x="219" y="93"/>
                  </a:lnTo>
                  <a:lnTo>
                    <a:pt x="223" y="97"/>
                  </a:lnTo>
                  <a:lnTo>
                    <a:pt x="223" y="97"/>
                  </a:lnTo>
                  <a:lnTo>
                    <a:pt x="226" y="97"/>
                  </a:lnTo>
                  <a:lnTo>
                    <a:pt x="234" y="93"/>
                  </a:lnTo>
                  <a:lnTo>
                    <a:pt x="241" y="93"/>
                  </a:lnTo>
                  <a:lnTo>
                    <a:pt x="241" y="89"/>
                  </a:lnTo>
                  <a:lnTo>
                    <a:pt x="248" y="82"/>
                  </a:lnTo>
                  <a:lnTo>
                    <a:pt x="252" y="74"/>
                  </a:lnTo>
                  <a:lnTo>
                    <a:pt x="256" y="71"/>
                  </a:lnTo>
                  <a:lnTo>
                    <a:pt x="260" y="56"/>
                  </a:lnTo>
                  <a:lnTo>
                    <a:pt x="260" y="56"/>
                  </a:lnTo>
                  <a:lnTo>
                    <a:pt x="260" y="52"/>
                  </a:lnTo>
                  <a:lnTo>
                    <a:pt x="260" y="52"/>
                  </a:lnTo>
                  <a:lnTo>
                    <a:pt x="263" y="48"/>
                  </a:lnTo>
                  <a:lnTo>
                    <a:pt x="267" y="48"/>
                  </a:lnTo>
                  <a:lnTo>
                    <a:pt x="271" y="48"/>
                  </a:lnTo>
                  <a:lnTo>
                    <a:pt x="278" y="48"/>
                  </a:lnTo>
                  <a:lnTo>
                    <a:pt x="282" y="48"/>
                  </a:lnTo>
                  <a:lnTo>
                    <a:pt x="286" y="48"/>
                  </a:lnTo>
                  <a:lnTo>
                    <a:pt x="289" y="48"/>
                  </a:lnTo>
                  <a:lnTo>
                    <a:pt x="289" y="48"/>
                  </a:lnTo>
                  <a:lnTo>
                    <a:pt x="293" y="52"/>
                  </a:lnTo>
                  <a:lnTo>
                    <a:pt x="297" y="52"/>
                  </a:lnTo>
                  <a:lnTo>
                    <a:pt x="300" y="48"/>
                  </a:lnTo>
                  <a:lnTo>
                    <a:pt x="304" y="48"/>
                  </a:lnTo>
                  <a:lnTo>
                    <a:pt x="304" y="48"/>
                  </a:lnTo>
                  <a:lnTo>
                    <a:pt x="300" y="45"/>
                  </a:lnTo>
                  <a:lnTo>
                    <a:pt x="300" y="41"/>
                  </a:lnTo>
                  <a:lnTo>
                    <a:pt x="300" y="37"/>
                  </a:lnTo>
                  <a:lnTo>
                    <a:pt x="308" y="41"/>
                  </a:lnTo>
                  <a:lnTo>
                    <a:pt x="315" y="37"/>
                  </a:lnTo>
                  <a:lnTo>
                    <a:pt x="315" y="37"/>
                  </a:lnTo>
                  <a:lnTo>
                    <a:pt x="315" y="33"/>
                  </a:lnTo>
                  <a:lnTo>
                    <a:pt x="315" y="33"/>
                  </a:lnTo>
                  <a:lnTo>
                    <a:pt x="311" y="33"/>
                  </a:lnTo>
                  <a:lnTo>
                    <a:pt x="308" y="30"/>
                  </a:lnTo>
                  <a:lnTo>
                    <a:pt x="304" y="30"/>
                  </a:lnTo>
                  <a:lnTo>
                    <a:pt x="300" y="26"/>
                  </a:lnTo>
                  <a:lnTo>
                    <a:pt x="297" y="26"/>
                  </a:lnTo>
                  <a:lnTo>
                    <a:pt x="297" y="30"/>
                  </a:lnTo>
                  <a:lnTo>
                    <a:pt x="293" y="30"/>
                  </a:lnTo>
                  <a:lnTo>
                    <a:pt x="297" y="26"/>
                  </a:lnTo>
                  <a:lnTo>
                    <a:pt x="297" y="22"/>
                  </a:lnTo>
                  <a:lnTo>
                    <a:pt x="293" y="22"/>
                  </a:lnTo>
                  <a:lnTo>
                    <a:pt x="293" y="26"/>
                  </a:lnTo>
                  <a:lnTo>
                    <a:pt x="289" y="26"/>
                  </a:lnTo>
                  <a:lnTo>
                    <a:pt x="289" y="26"/>
                  </a:lnTo>
                  <a:lnTo>
                    <a:pt x="289" y="19"/>
                  </a:lnTo>
                  <a:lnTo>
                    <a:pt x="293" y="19"/>
                  </a:lnTo>
                  <a:lnTo>
                    <a:pt x="293" y="19"/>
                  </a:lnTo>
                  <a:lnTo>
                    <a:pt x="289" y="15"/>
                  </a:lnTo>
                  <a:lnTo>
                    <a:pt x="286" y="15"/>
                  </a:lnTo>
                  <a:lnTo>
                    <a:pt x="282" y="15"/>
                  </a:lnTo>
                  <a:lnTo>
                    <a:pt x="282" y="8"/>
                  </a:lnTo>
                  <a:lnTo>
                    <a:pt x="282" y="8"/>
                  </a:lnTo>
                  <a:lnTo>
                    <a:pt x="278" y="8"/>
                  </a:lnTo>
                  <a:lnTo>
                    <a:pt x="278" y="11"/>
                  </a:lnTo>
                  <a:lnTo>
                    <a:pt x="274" y="15"/>
                  </a:lnTo>
                  <a:lnTo>
                    <a:pt x="274" y="15"/>
                  </a:lnTo>
                  <a:lnTo>
                    <a:pt x="274" y="11"/>
                  </a:lnTo>
                  <a:lnTo>
                    <a:pt x="274" y="8"/>
                  </a:lnTo>
                  <a:lnTo>
                    <a:pt x="274" y="8"/>
                  </a:lnTo>
                  <a:lnTo>
                    <a:pt x="271" y="15"/>
                  </a:lnTo>
                  <a:lnTo>
                    <a:pt x="267" y="15"/>
                  </a:lnTo>
                  <a:lnTo>
                    <a:pt x="263" y="22"/>
                  </a:lnTo>
                  <a:lnTo>
                    <a:pt x="263" y="26"/>
                  </a:lnTo>
                  <a:lnTo>
                    <a:pt x="260" y="33"/>
                  </a:lnTo>
                  <a:lnTo>
                    <a:pt x="256" y="33"/>
                  </a:lnTo>
                  <a:lnTo>
                    <a:pt x="252" y="33"/>
                  </a:lnTo>
                  <a:lnTo>
                    <a:pt x="248" y="37"/>
                  </a:lnTo>
                  <a:lnTo>
                    <a:pt x="252" y="37"/>
                  </a:lnTo>
                  <a:lnTo>
                    <a:pt x="248" y="37"/>
                  </a:lnTo>
                  <a:lnTo>
                    <a:pt x="252" y="37"/>
                  </a:lnTo>
                  <a:lnTo>
                    <a:pt x="256" y="37"/>
                  </a:lnTo>
                  <a:lnTo>
                    <a:pt x="252" y="37"/>
                  </a:lnTo>
                  <a:lnTo>
                    <a:pt x="252" y="41"/>
                  </a:lnTo>
                  <a:lnTo>
                    <a:pt x="248" y="41"/>
                  </a:lnTo>
                  <a:lnTo>
                    <a:pt x="252" y="41"/>
                  </a:lnTo>
                  <a:lnTo>
                    <a:pt x="252" y="48"/>
                  </a:lnTo>
                  <a:lnTo>
                    <a:pt x="252" y="48"/>
                  </a:lnTo>
                  <a:lnTo>
                    <a:pt x="248" y="48"/>
                  </a:lnTo>
                  <a:lnTo>
                    <a:pt x="248" y="45"/>
                  </a:lnTo>
                  <a:lnTo>
                    <a:pt x="248" y="41"/>
                  </a:lnTo>
                  <a:lnTo>
                    <a:pt x="248" y="41"/>
                  </a:lnTo>
                  <a:lnTo>
                    <a:pt x="248" y="41"/>
                  </a:lnTo>
                  <a:lnTo>
                    <a:pt x="245" y="41"/>
                  </a:lnTo>
                  <a:lnTo>
                    <a:pt x="245" y="45"/>
                  </a:lnTo>
                  <a:lnTo>
                    <a:pt x="245" y="52"/>
                  </a:lnTo>
                  <a:lnTo>
                    <a:pt x="245" y="52"/>
                  </a:lnTo>
                  <a:lnTo>
                    <a:pt x="241" y="48"/>
                  </a:lnTo>
                  <a:lnTo>
                    <a:pt x="237" y="45"/>
                  </a:lnTo>
                  <a:lnTo>
                    <a:pt x="237" y="45"/>
                  </a:lnTo>
                  <a:lnTo>
                    <a:pt x="234" y="45"/>
                  </a:lnTo>
                  <a:lnTo>
                    <a:pt x="230" y="45"/>
                  </a:lnTo>
                  <a:lnTo>
                    <a:pt x="230" y="48"/>
                  </a:lnTo>
                  <a:lnTo>
                    <a:pt x="226" y="52"/>
                  </a:lnTo>
                  <a:lnTo>
                    <a:pt x="226" y="56"/>
                  </a:lnTo>
                  <a:lnTo>
                    <a:pt x="219" y="59"/>
                  </a:lnTo>
                  <a:lnTo>
                    <a:pt x="219" y="63"/>
                  </a:lnTo>
                  <a:lnTo>
                    <a:pt x="215" y="67"/>
                  </a:lnTo>
                  <a:lnTo>
                    <a:pt x="211" y="71"/>
                  </a:lnTo>
                  <a:lnTo>
                    <a:pt x="197" y="74"/>
                  </a:lnTo>
                  <a:lnTo>
                    <a:pt x="197" y="74"/>
                  </a:lnTo>
                  <a:lnTo>
                    <a:pt x="197" y="78"/>
                  </a:lnTo>
                  <a:lnTo>
                    <a:pt x="200" y="78"/>
                  </a:lnTo>
                  <a:lnTo>
                    <a:pt x="197" y="78"/>
                  </a:lnTo>
                  <a:lnTo>
                    <a:pt x="193" y="82"/>
                  </a:lnTo>
                  <a:lnTo>
                    <a:pt x="189" y="82"/>
                  </a:lnTo>
                  <a:lnTo>
                    <a:pt x="189" y="82"/>
                  </a:lnTo>
                  <a:lnTo>
                    <a:pt x="189" y="85"/>
                  </a:lnTo>
                  <a:lnTo>
                    <a:pt x="189" y="89"/>
                  </a:lnTo>
                  <a:lnTo>
                    <a:pt x="186" y="93"/>
                  </a:lnTo>
                  <a:lnTo>
                    <a:pt x="186" y="93"/>
                  </a:lnTo>
                  <a:lnTo>
                    <a:pt x="178" y="93"/>
                  </a:lnTo>
                  <a:lnTo>
                    <a:pt x="171" y="93"/>
                  </a:lnTo>
                  <a:lnTo>
                    <a:pt x="167" y="93"/>
                  </a:lnTo>
                  <a:lnTo>
                    <a:pt x="167" y="89"/>
                  </a:lnTo>
                  <a:lnTo>
                    <a:pt x="163" y="85"/>
                  </a:lnTo>
                  <a:lnTo>
                    <a:pt x="160" y="85"/>
                  </a:lnTo>
                  <a:lnTo>
                    <a:pt x="160" y="85"/>
                  </a:lnTo>
                  <a:close/>
                  <a:moveTo>
                    <a:pt x="278" y="0"/>
                  </a:moveTo>
                  <a:lnTo>
                    <a:pt x="274" y="4"/>
                  </a:lnTo>
                  <a:lnTo>
                    <a:pt x="274" y="4"/>
                  </a:lnTo>
                  <a:lnTo>
                    <a:pt x="278" y="4"/>
                  </a:lnTo>
                  <a:lnTo>
                    <a:pt x="278" y="0"/>
                  </a:lnTo>
                  <a:lnTo>
                    <a:pt x="278" y="0"/>
                  </a:lnTo>
                  <a:close/>
                  <a:moveTo>
                    <a:pt x="282" y="0"/>
                  </a:moveTo>
                  <a:lnTo>
                    <a:pt x="278" y="4"/>
                  </a:lnTo>
                  <a:lnTo>
                    <a:pt x="282" y="4"/>
                  </a:lnTo>
                  <a:lnTo>
                    <a:pt x="286" y="4"/>
                  </a:lnTo>
                  <a:lnTo>
                    <a:pt x="286" y="4"/>
                  </a:lnTo>
                  <a:lnTo>
                    <a:pt x="282" y="0"/>
                  </a:lnTo>
                  <a:lnTo>
                    <a:pt x="282" y="0"/>
                  </a:lnTo>
                  <a:close/>
                  <a:moveTo>
                    <a:pt x="193" y="82"/>
                  </a:moveTo>
                  <a:lnTo>
                    <a:pt x="189" y="82"/>
                  </a:lnTo>
                  <a:lnTo>
                    <a:pt x="189" y="78"/>
                  </a:lnTo>
                  <a:lnTo>
                    <a:pt x="193" y="82"/>
                  </a:lnTo>
                  <a:lnTo>
                    <a:pt x="193" y="82"/>
                  </a:lnTo>
                  <a:close/>
                  <a:moveTo>
                    <a:pt x="193" y="78"/>
                  </a:moveTo>
                  <a:lnTo>
                    <a:pt x="193" y="78"/>
                  </a:lnTo>
                  <a:lnTo>
                    <a:pt x="193" y="78"/>
                  </a:lnTo>
                  <a:lnTo>
                    <a:pt x="193" y="78"/>
                  </a:lnTo>
                  <a:lnTo>
                    <a:pt x="193" y="78"/>
                  </a:lnTo>
                  <a:lnTo>
                    <a:pt x="193" y="78"/>
                  </a:lnTo>
                  <a:close/>
                  <a:moveTo>
                    <a:pt x="197" y="74"/>
                  </a:moveTo>
                  <a:lnTo>
                    <a:pt x="197" y="78"/>
                  </a:lnTo>
                  <a:lnTo>
                    <a:pt x="193" y="78"/>
                  </a:lnTo>
                  <a:lnTo>
                    <a:pt x="193" y="78"/>
                  </a:lnTo>
                  <a:lnTo>
                    <a:pt x="193" y="74"/>
                  </a:lnTo>
                  <a:lnTo>
                    <a:pt x="193" y="74"/>
                  </a:lnTo>
                  <a:lnTo>
                    <a:pt x="193" y="74"/>
                  </a:lnTo>
                  <a:lnTo>
                    <a:pt x="197" y="74"/>
                  </a:lnTo>
                  <a:lnTo>
                    <a:pt x="197" y="74"/>
                  </a:lnTo>
                  <a:close/>
                  <a:moveTo>
                    <a:pt x="0" y="15"/>
                  </a:moveTo>
                  <a:lnTo>
                    <a:pt x="4" y="11"/>
                  </a:lnTo>
                  <a:lnTo>
                    <a:pt x="4" y="11"/>
                  </a:lnTo>
                  <a:lnTo>
                    <a:pt x="8" y="11"/>
                  </a:lnTo>
                  <a:lnTo>
                    <a:pt x="12" y="15"/>
                  </a:lnTo>
                  <a:lnTo>
                    <a:pt x="15" y="15"/>
                  </a:lnTo>
                  <a:lnTo>
                    <a:pt x="15" y="15"/>
                  </a:lnTo>
                  <a:lnTo>
                    <a:pt x="19" y="19"/>
                  </a:lnTo>
                  <a:lnTo>
                    <a:pt x="19" y="22"/>
                  </a:lnTo>
                  <a:lnTo>
                    <a:pt x="15" y="22"/>
                  </a:lnTo>
                  <a:lnTo>
                    <a:pt x="15" y="26"/>
                  </a:lnTo>
                  <a:lnTo>
                    <a:pt x="23" y="26"/>
                  </a:lnTo>
                  <a:lnTo>
                    <a:pt x="26" y="26"/>
                  </a:lnTo>
                  <a:lnTo>
                    <a:pt x="26" y="22"/>
                  </a:lnTo>
                  <a:lnTo>
                    <a:pt x="30" y="26"/>
                  </a:lnTo>
                  <a:lnTo>
                    <a:pt x="34" y="22"/>
                  </a:lnTo>
                  <a:lnTo>
                    <a:pt x="34" y="22"/>
                  </a:lnTo>
                  <a:lnTo>
                    <a:pt x="34" y="22"/>
                  </a:lnTo>
                  <a:lnTo>
                    <a:pt x="34" y="22"/>
                  </a:lnTo>
                  <a:lnTo>
                    <a:pt x="34" y="22"/>
                  </a:lnTo>
                  <a:lnTo>
                    <a:pt x="37" y="19"/>
                  </a:lnTo>
                  <a:lnTo>
                    <a:pt x="37" y="19"/>
                  </a:lnTo>
                  <a:lnTo>
                    <a:pt x="41" y="22"/>
                  </a:lnTo>
                  <a:lnTo>
                    <a:pt x="52" y="33"/>
                  </a:lnTo>
                  <a:lnTo>
                    <a:pt x="56" y="41"/>
                  </a:lnTo>
                  <a:lnTo>
                    <a:pt x="56" y="45"/>
                  </a:lnTo>
                  <a:lnTo>
                    <a:pt x="56" y="48"/>
                  </a:lnTo>
                  <a:lnTo>
                    <a:pt x="56" y="56"/>
                  </a:lnTo>
                  <a:lnTo>
                    <a:pt x="56" y="56"/>
                  </a:lnTo>
                  <a:lnTo>
                    <a:pt x="56" y="59"/>
                  </a:lnTo>
                  <a:lnTo>
                    <a:pt x="56" y="59"/>
                  </a:lnTo>
                  <a:lnTo>
                    <a:pt x="56" y="67"/>
                  </a:lnTo>
                  <a:lnTo>
                    <a:pt x="60" y="71"/>
                  </a:lnTo>
                  <a:lnTo>
                    <a:pt x="63" y="74"/>
                  </a:lnTo>
                  <a:lnTo>
                    <a:pt x="67" y="74"/>
                  </a:lnTo>
                  <a:lnTo>
                    <a:pt x="67" y="74"/>
                  </a:lnTo>
                  <a:lnTo>
                    <a:pt x="67" y="78"/>
                  </a:lnTo>
                  <a:lnTo>
                    <a:pt x="67" y="82"/>
                  </a:lnTo>
                  <a:lnTo>
                    <a:pt x="67" y="82"/>
                  </a:lnTo>
                  <a:lnTo>
                    <a:pt x="67" y="82"/>
                  </a:lnTo>
                  <a:lnTo>
                    <a:pt x="67" y="85"/>
                  </a:lnTo>
                  <a:lnTo>
                    <a:pt x="71" y="85"/>
                  </a:lnTo>
                  <a:lnTo>
                    <a:pt x="74" y="89"/>
                  </a:lnTo>
                  <a:lnTo>
                    <a:pt x="74" y="93"/>
                  </a:lnTo>
                  <a:lnTo>
                    <a:pt x="71" y="93"/>
                  </a:lnTo>
                  <a:lnTo>
                    <a:pt x="71" y="93"/>
                  </a:lnTo>
                  <a:lnTo>
                    <a:pt x="71" y="93"/>
                  </a:lnTo>
                  <a:lnTo>
                    <a:pt x="67" y="89"/>
                  </a:lnTo>
                  <a:lnTo>
                    <a:pt x="71" y="93"/>
                  </a:lnTo>
                  <a:lnTo>
                    <a:pt x="67" y="93"/>
                  </a:lnTo>
                  <a:lnTo>
                    <a:pt x="67" y="93"/>
                  </a:lnTo>
                  <a:lnTo>
                    <a:pt x="71" y="93"/>
                  </a:lnTo>
                  <a:lnTo>
                    <a:pt x="71" y="93"/>
                  </a:lnTo>
                  <a:lnTo>
                    <a:pt x="67" y="97"/>
                  </a:lnTo>
                  <a:lnTo>
                    <a:pt x="63" y="93"/>
                  </a:lnTo>
                  <a:lnTo>
                    <a:pt x="63" y="97"/>
                  </a:lnTo>
                  <a:lnTo>
                    <a:pt x="60" y="93"/>
                  </a:lnTo>
                  <a:lnTo>
                    <a:pt x="60" y="93"/>
                  </a:lnTo>
                  <a:lnTo>
                    <a:pt x="52" y="89"/>
                  </a:lnTo>
                  <a:lnTo>
                    <a:pt x="49" y="89"/>
                  </a:lnTo>
                  <a:lnTo>
                    <a:pt x="45" y="85"/>
                  </a:lnTo>
                  <a:lnTo>
                    <a:pt x="45" y="85"/>
                  </a:lnTo>
                  <a:lnTo>
                    <a:pt x="41" y="85"/>
                  </a:lnTo>
                  <a:lnTo>
                    <a:pt x="37" y="85"/>
                  </a:lnTo>
                  <a:lnTo>
                    <a:pt x="34" y="82"/>
                  </a:lnTo>
                  <a:lnTo>
                    <a:pt x="34" y="78"/>
                  </a:lnTo>
                  <a:lnTo>
                    <a:pt x="30" y="74"/>
                  </a:lnTo>
                  <a:lnTo>
                    <a:pt x="26" y="74"/>
                  </a:lnTo>
                  <a:lnTo>
                    <a:pt x="23" y="71"/>
                  </a:lnTo>
                  <a:lnTo>
                    <a:pt x="23" y="71"/>
                  </a:lnTo>
                  <a:lnTo>
                    <a:pt x="26" y="67"/>
                  </a:lnTo>
                  <a:lnTo>
                    <a:pt x="23" y="63"/>
                  </a:lnTo>
                  <a:lnTo>
                    <a:pt x="19" y="63"/>
                  </a:lnTo>
                  <a:lnTo>
                    <a:pt x="19" y="59"/>
                  </a:lnTo>
                  <a:lnTo>
                    <a:pt x="12" y="56"/>
                  </a:lnTo>
                  <a:lnTo>
                    <a:pt x="12" y="52"/>
                  </a:lnTo>
                  <a:lnTo>
                    <a:pt x="12" y="52"/>
                  </a:lnTo>
                  <a:lnTo>
                    <a:pt x="8" y="48"/>
                  </a:lnTo>
                  <a:lnTo>
                    <a:pt x="8" y="48"/>
                  </a:lnTo>
                  <a:lnTo>
                    <a:pt x="12" y="45"/>
                  </a:lnTo>
                  <a:lnTo>
                    <a:pt x="12" y="41"/>
                  </a:lnTo>
                  <a:lnTo>
                    <a:pt x="8" y="37"/>
                  </a:lnTo>
                  <a:lnTo>
                    <a:pt x="8" y="33"/>
                  </a:lnTo>
                  <a:lnTo>
                    <a:pt x="4" y="22"/>
                  </a:lnTo>
                  <a:lnTo>
                    <a:pt x="0" y="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 name="Freeform 23"/>
            <p:cNvSpPr>
              <a:spLocks noEditPoints="1"/>
            </p:cNvSpPr>
            <p:nvPr/>
          </p:nvSpPr>
          <p:spPr bwMode="auto">
            <a:xfrm>
              <a:off x="8343018" y="4152701"/>
              <a:ext cx="32244" cy="26187"/>
            </a:xfrm>
            <a:custGeom>
              <a:avLst/>
              <a:gdLst>
                <a:gd name="T0" fmla="*/ 0 w 18"/>
                <a:gd name="T1" fmla="*/ 8 h 15"/>
                <a:gd name="T2" fmla="*/ 3 w 18"/>
                <a:gd name="T3" fmla="*/ 8 h 15"/>
                <a:gd name="T4" fmla="*/ 3 w 18"/>
                <a:gd name="T5" fmla="*/ 8 h 15"/>
                <a:gd name="T6" fmla="*/ 7 w 18"/>
                <a:gd name="T7" fmla="*/ 11 h 15"/>
                <a:gd name="T8" fmla="*/ 11 w 18"/>
                <a:gd name="T9" fmla="*/ 15 h 15"/>
                <a:gd name="T10" fmla="*/ 11 w 18"/>
                <a:gd name="T11" fmla="*/ 15 h 15"/>
                <a:gd name="T12" fmla="*/ 11 w 18"/>
                <a:gd name="T13" fmla="*/ 8 h 15"/>
                <a:gd name="T14" fmla="*/ 11 w 18"/>
                <a:gd name="T15" fmla="*/ 4 h 15"/>
                <a:gd name="T16" fmla="*/ 14 w 18"/>
                <a:gd name="T17" fmla="*/ 4 h 15"/>
                <a:gd name="T18" fmla="*/ 14 w 18"/>
                <a:gd name="T19" fmla="*/ 4 h 15"/>
                <a:gd name="T20" fmla="*/ 14 w 18"/>
                <a:gd name="T21" fmla="*/ 0 h 15"/>
                <a:gd name="T22" fmla="*/ 11 w 18"/>
                <a:gd name="T23" fmla="*/ 0 h 15"/>
                <a:gd name="T24" fmla="*/ 7 w 18"/>
                <a:gd name="T25" fmla="*/ 4 h 15"/>
                <a:gd name="T26" fmla="*/ 0 w 18"/>
                <a:gd name="T27" fmla="*/ 8 h 15"/>
                <a:gd name="T28" fmla="*/ 0 w 18"/>
                <a:gd name="T29" fmla="*/ 8 h 15"/>
                <a:gd name="T30" fmla="*/ 0 w 18"/>
                <a:gd name="T31" fmla="*/ 8 h 15"/>
                <a:gd name="T32" fmla="*/ 14 w 18"/>
                <a:gd name="T33" fmla="*/ 4 h 15"/>
                <a:gd name="T34" fmla="*/ 14 w 18"/>
                <a:gd name="T35" fmla="*/ 8 h 15"/>
                <a:gd name="T36" fmla="*/ 14 w 18"/>
                <a:gd name="T37" fmla="*/ 11 h 15"/>
                <a:gd name="T38" fmla="*/ 18 w 18"/>
                <a:gd name="T39" fmla="*/ 11 h 15"/>
                <a:gd name="T40" fmla="*/ 18 w 18"/>
                <a:gd name="T41" fmla="*/ 11 h 15"/>
                <a:gd name="T42" fmla="*/ 18 w 18"/>
                <a:gd name="T43" fmla="*/ 4 h 15"/>
                <a:gd name="T44" fmla="*/ 14 w 18"/>
                <a:gd name="T45" fmla="*/ 4 h 15"/>
                <a:gd name="T46" fmla="*/ 14 w 18"/>
                <a:gd name="T47" fmla="*/ 4 h 15"/>
                <a:gd name="T48" fmla="*/ 14 w 18"/>
                <a:gd name="T49" fmla="*/ 4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8" h="15">
                  <a:moveTo>
                    <a:pt x="0" y="8"/>
                  </a:moveTo>
                  <a:lnTo>
                    <a:pt x="3" y="8"/>
                  </a:lnTo>
                  <a:lnTo>
                    <a:pt x="3" y="8"/>
                  </a:lnTo>
                  <a:lnTo>
                    <a:pt x="7" y="11"/>
                  </a:lnTo>
                  <a:lnTo>
                    <a:pt x="11" y="15"/>
                  </a:lnTo>
                  <a:lnTo>
                    <a:pt x="11" y="15"/>
                  </a:lnTo>
                  <a:lnTo>
                    <a:pt x="11" y="8"/>
                  </a:lnTo>
                  <a:lnTo>
                    <a:pt x="11" y="4"/>
                  </a:lnTo>
                  <a:lnTo>
                    <a:pt x="14" y="4"/>
                  </a:lnTo>
                  <a:lnTo>
                    <a:pt x="14" y="4"/>
                  </a:lnTo>
                  <a:lnTo>
                    <a:pt x="14" y="0"/>
                  </a:lnTo>
                  <a:lnTo>
                    <a:pt x="11" y="0"/>
                  </a:lnTo>
                  <a:lnTo>
                    <a:pt x="7" y="4"/>
                  </a:lnTo>
                  <a:lnTo>
                    <a:pt x="0" y="8"/>
                  </a:lnTo>
                  <a:lnTo>
                    <a:pt x="0" y="8"/>
                  </a:lnTo>
                  <a:lnTo>
                    <a:pt x="0" y="8"/>
                  </a:lnTo>
                  <a:close/>
                  <a:moveTo>
                    <a:pt x="14" y="4"/>
                  </a:moveTo>
                  <a:lnTo>
                    <a:pt x="14" y="8"/>
                  </a:lnTo>
                  <a:lnTo>
                    <a:pt x="14" y="11"/>
                  </a:lnTo>
                  <a:lnTo>
                    <a:pt x="18" y="11"/>
                  </a:lnTo>
                  <a:lnTo>
                    <a:pt x="18" y="11"/>
                  </a:lnTo>
                  <a:lnTo>
                    <a:pt x="18" y="4"/>
                  </a:lnTo>
                  <a:lnTo>
                    <a:pt x="14" y="4"/>
                  </a:lnTo>
                  <a:lnTo>
                    <a:pt x="14" y="4"/>
                  </a:lnTo>
                  <a:lnTo>
                    <a:pt x="14"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 name="Freeform 24"/>
            <p:cNvSpPr>
              <a:spLocks noEditPoints="1"/>
            </p:cNvSpPr>
            <p:nvPr/>
          </p:nvSpPr>
          <p:spPr bwMode="auto">
            <a:xfrm>
              <a:off x="7950704" y="3641204"/>
              <a:ext cx="245420" cy="415481"/>
            </a:xfrm>
            <a:custGeom>
              <a:avLst/>
              <a:gdLst>
                <a:gd name="T0" fmla="*/ 4 w 137"/>
                <a:gd name="T1" fmla="*/ 11 h 238"/>
                <a:gd name="T2" fmla="*/ 15 w 137"/>
                <a:gd name="T3" fmla="*/ 15 h 238"/>
                <a:gd name="T4" fmla="*/ 22 w 137"/>
                <a:gd name="T5" fmla="*/ 11 h 238"/>
                <a:gd name="T6" fmla="*/ 37 w 137"/>
                <a:gd name="T7" fmla="*/ 11 h 238"/>
                <a:gd name="T8" fmla="*/ 52 w 137"/>
                <a:gd name="T9" fmla="*/ 0 h 238"/>
                <a:gd name="T10" fmla="*/ 67 w 137"/>
                <a:gd name="T11" fmla="*/ 8 h 238"/>
                <a:gd name="T12" fmla="*/ 74 w 137"/>
                <a:gd name="T13" fmla="*/ 11 h 238"/>
                <a:gd name="T14" fmla="*/ 82 w 137"/>
                <a:gd name="T15" fmla="*/ 26 h 238"/>
                <a:gd name="T16" fmla="*/ 96 w 137"/>
                <a:gd name="T17" fmla="*/ 26 h 238"/>
                <a:gd name="T18" fmla="*/ 96 w 137"/>
                <a:gd name="T19" fmla="*/ 34 h 238"/>
                <a:gd name="T20" fmla="*/ 85 w 137"/>
                <a:gd name="T21" fmla="*/ 37 h 238"/>
                <a:gd name="T22" fmla="*/ 78 w 137"/>
                <a:gd name="T23" fmla="*/ 41 h 238"/>
                <a:gd name="T24" fmla="*/ 74 w 137"/>
                <a:gd name="T25" fmla="*/ 41 h 238"/>
                <a:gd name="T26" fmla="*/ 74 w 137"/>
                <a:gd name="T27" fmla="*/ 48 h 238"/>
                <a:gd name="T28" fmla="*/ 67 w 137"/>
                <a:gd name="T29" fmla="*/ 56 h 238"/>
                <a:gd name="T30" fmla="*/ 63 w 137"/>
                <a:gd name="T31" fmla="*/ 59 h 238"/>
                <a:gd name="T32" fmla="*/ 63 w 137"/>
                <a:gd name="T33" fmla="*/ 74 h 238"/>
                <a:gd name="T34" fmla="*/ 71 w 137"/>
                <a:gd name="T35" fmla="*/ 82 h 238"/>
                <a:gd name="T36" fmla="*/ 78 w 137"/>
                <a:gd name="T37" fmla="*/ 93 h 238"/>
                <a:gd name="T38" fmla="*/ 89 w 137"/>
                <a:gd name="T39" fmla="*/ 104 h 238"/>
                <a:gd name="T40" fmla="*/ 119 w 137"/>
                <a:gd name="T41" fmla="*/ 126 h 238"/>
                <a:gd name="T42" fmla="*/ 122 w 137"/>
                <a:gd name="T43" fmla="*/ 134 h 238"/>
                <a:gd name="T44" fmla="*/ 126 w 137"/>
                <a:gd name="T45" fmla="*/ 149 h 238"/>
                <a:gd name="T46" fmla="*/ 130 w 137"/>
                <a:gd name="T47" fmla="*/ 160 h 238"/>
                <a:gd name="T48" fmla="*/ 134 w 137"/>
                <a:gd name="T49" fmla="*/ 167 h 238"/>
                <a:gd name="T50" fmla="*/ 134 w 137"/>
                <a:gd name="T51" fmla="*/ 171 h 238"/>
                <a:gd name="T52" fmla="*/ 130 w 137"/>
                <a:gd name="T53" fmla="*/ 178 h 238"/>
                <a:gd name="T54" fmla="*/ 130 w 137"/>
                <a:gd name="T55" fmla="*/ 189 h 238"/>
                <a:gd name="T56" fmla="*/ 122 w 137"/>
                <a:gd name="T57" fmla="*/ 200 h 238"/>
                <a:gd name="T58" fmla="*/ 111 w 137"/>
                <a:gd name="T59" fmla="*/ 208 h 238"/>
                <a:gd name="T60" fmla="*/ 93 w 137"/>
                <a:gd name="T61" fmla="*/ 212 h 238"/>
                <a:gd name="T62" fmla="*/ 89 w 137"/>
                <a:gd name="T63" fmla="*/ 208 h 238"/>
                <a:gd name="T64" fmla="*/ 93 w 137"/>
                <a:gd name="T65" fmla="*/ 212 h 238"/>
                <a:gd name="T66" fmla="*/ 89 w 137"/>
                <a:gd name="T67" fmla="*/ 219 h 238"/>
                <a:gd name="T68" fmla="*/ 82 w 137"/>
                <a:gd name="T69" fmla="*/ 219 h 238"/>
                <a:gd name="T70" fmla="*/ 82 w 137"/>
                <a:gd name="T71" fmla="*/ 226 h 238"/>
                <a:gd name="T72" fmla="*/ 74 w 137"/>
                <a:gd name="T73" fmla="*/ 230 h 238"/>
                <a:gd name="T74" fmla="*/ 63 w 137"/>
                <a:gd name="T75" fmla="*/ 238 h 238"/>
                <a:gd name="T76" fmla="*/ 63 w 137"/>
                <a:gd name="T77" fmla="*/ 234 h 238"/>
                <a:gd name="T78" fmla="*/ 63 w 137"/>
                <a:gd name="T79" fmla="*/ 226 h 238"/>
                <a:gd name="T80" fmla="*/ 67 w 137"/>
                <a:gd name="T81" fmla="*/ 215 h 238"/>
                <a:gd name="T82" fmla="*/ 56 w 137"/>
                <a:gd name="T83" fmla="*/ 212 h 238"/>
                <a:gd name="T84" fmla="*/ 63 w 137"/>
                <a:gd name="T85" fmla="*/ 204 h 238"/>
                <a:gd name="T86" fmla="*/ 82 w 137"/>
                <a:gd name="T87" fmla="*/ 200 h 238"/>
                <a:gd name="T88" fmla="*/ 82 w 137"/>
                <a:gd name="T89" fmla="*/ 197 h 238"/>
                <a:gd name="T90" fmla="*/ 89 w 137"/>
                <a:gd name="T91" fmla="*/ 186 h 238"/>
                <a:gd name="T92" fmla="*/ 104 w 137"/>
                <a:gd name="T93" fmla="*/ 174 h 238"/>
                <a:gd name="T94" fmla="*/ 100 w 137"/>
                <a:gd name="T95" fmla="*/ 152 h 238"/>
                <a:gd name="T96" fmla="*/ 100 w 137"/>
                <a:gd name="T97" fmla="*/ 141 h 238"/>
                <a:gd name="T98" fmla="*/ 100 w 137"/>
                <a:gd name="T99" fmla="*/ 126 h 238"/>
                <a:gd name="T100" fmla="*/ 96 w 137"/>
                <a:gd name="T101" fmla="*/ 119 h 238"/>
                <a:gd name="T102" fmla="*/ 89 w 137"/>
                <a:gd name="T103" fmla="*/ 111 h 238"/>
                <a:gd name="T104" fmla="*/ 82 w 137"/>
                <a:gd name="T105" fmla="*/ 104 h 238"/>
                <a:gd name="T106" fmla="*/ 67 w 137"/>
                <a:gd name="T107" fmla="*/ 93 h 238"/>
                <a:gd name="T108" fmla="*/ 48 w 137"/>
                <a:gd name="T109" fmla="*/ 78 h 238"/>
                <a:gd name="T110" fmla="*/ 41 w 137"/>
                <a:gd name="T111" fmla="*/ 71 h 238"/>
                <a:gd name="T112" fmla="*/ 45 w 137"/>
                <a:gd name="T113" fmla="*/ 59 h 238"/>
                <a:gd name="T114" fmla="*/ 48 w 137"/>
                <a:gd name="T115" fmla="*/ 48 h 238"/>
                <a:gd name="T116" fmla="*/ 37 w 137"/>
                <a:gd name="T117" fmla="*/ 41 h 238"/>
                <a:gd name="T118" fmla="*/ 11 w 137"/>
                <a:gd name="T119" fmla="*/ 34 h 238"/>
                <a:gd name="T120" fmla="*/ 0 w 137"/>
                <a:gd name="T121" fmla="*/ 19 h 238"/>
                <a:gd name="T122" fmla="*/ 48 w 137"/>
                <a:gd name="T123" fmla="*/ 215 h 238"/>
                <a:gd name="T124" fmla="*/ 48 w 137"/>
                <a:gd name="T125" fmla="*/ 208 h 2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37" h="238">
                  <a:moveTo>
                    <a:pt x="0" y="15"/>
                  </a:moveTo>
                  <a:lnTo>
                    <a:pt x="0" y="15"/>
                  </a:lnTo>
                  <a:lnTo>
                    <a:pt x="4" y="15"/>
                  </a:lnTo>
                  <a:lnTo>
                    <a:pt x="4" y="15"/>
                  </a:lnTo>
                  <a:lnTo>
                    <a:pt x="4" y="11"/>
                  </a:lnTo>
                  <a:lnTo>
                    <a:pt x="8" y="11"/>
                  </a:lnTo>
                  <a:lnTo>
                    <a:pt x="11" y="11"/>
                  </a:lnTo>
                  <a:lnTo>
                    <a:pt x="11" y="15"/>
                  </a:lnTo>
                  <a:lnTo>
                    <a:pt x="11" y="15"/>
                  </a:lnTo>
                  <a:lnTo>
                    <a:pt x="15" y="15"/>
                  </a:lnTo>
                  <a:lnTo>
                    <a:pt x="15" y="11"/>
                  </a:lnTo>
                  <a:lnTo>
                    <a:pt x="19" y="11"/>
                  </a:lnTo>
                  <a:lnTo>
                    <a:pt x="22" y="11"/>
                  </a:lnTo>
                  <a:lnTo>
                    <a:pt x="22" y="11"/>
                  </a:lnTo>
                  <a:lnTo>
                    <a:pt x="22" y="11"/>
                  </a:lnTo>
                  <a:lnTo>
                    <a:pt x="26" y="15"/>
                  </a:lnTo>
                  <a:lnTo>
                    <a:pt x="30" y="11"/>
                  </a:lnTo>
                  <a:lnTo>
                    <a:pt x="30" y="8"/>
                  </a:lnTo>
                  <a:lnTo>
                    <a:pt x="34" y="8"/>
                  </a:lnTo>
                  <a:lnTo>
                    <a:pt x="37" y="11"/>
                  </a:lnTo>
                  <a:lnTo>
                    <a:pt x="41" y="8"/>
                  </a:lnTo>
                  <a:lnTo>
                    <a:pt x="41" y="4"/>
                  </a:lnTo>
                  <a:lnTo>
                    <a:pt x="45" y="0"/>
                  </a:lnTo>
                  <a:lnTo>
                    <a:pt x="48" y="0"/>
                  </a:lnTo>
                  <a:lnTo>
                    <a:pt x="52" y="0"/>
                  </a:lnTo>
                  <a:lnTo>
                    <a:pt x="56" y="4"/>
                  </a:lnTo>
                  <a:lnTo>
                    <a:pt x="56" y="4"/>
                  </a:lnTo>
                  <a:lnTo>
                    <a:pt x="59" y="4"/>
                  </a:lnTo>
                  <a:lnTo>
                    <a:pt x="59" y="8"/>
                  </a:lnTo>
                  <a:lnTo>
                    <a:pt x="67" y="8"/>
                  </a:lnTo>
                  <a:lnTo>
                    <a:pt x="71" y="8"/>
                  </a:lnTo>
                  <a:lnTo>
                    <a:pt x="74" y="8"/>
                  </a:lnTo>
                  <a:lnTo>
                    <a:pt x="78" y="8"/>
                  </a:lnTo>
                  <a:lnTo>
                    <a:pt x="74" y="11"/>
                  </a:lnTo>
                  <a:lnTo>
                    <a:pt x="74" y="11"/>
                  </a:lnTo>
                  <a:lnTo>
                    <a:pt x="71" y="19"/>
                  </a:lnTo>
                  <a:lnTo>
                    <a:pt x="74" y="19"/>
                  </a:lnTo>
                  <a:lnTo>
                    <a:pt x="74" y="22"/>
                  </a:lnTo>
                  <a:lnTo>
                    <a:pt x="82" y="22"/>
                  </a:lnTo>
                  <a:lnTo>
                    <a:pt x="82" y="26"/>
                  </a:lnTo>
                  <a:lnTo>
                    <a:pt x="85" y="26"/>
                  </a:lnTo>
                  <a:lnTo>
                    <a:pt x="89" y="30"/>
                  </a:lnTo>
                  <a:lnTo>
                    <a:pt x="93" y="26"/>
                  </a:lnTo>
                  <a:lnTo>
                    <a:pt x="93" y="30"/>
                  </a:lnTo>
                  <a:lnTo>
                    <a:pt x="96" y="26"/>
                  </a:lnTo>
                  <a:lnTo>
                    <a:pt x="96" y="30"/>
                  </a:lnTo>
                  <a:lnTo>
                    <a:pt x="96" y="30"/>
                  </a:lnTo>
                  <a:lnTo>
                    <a:pt x="100" y="30"/>
                  </a:lnTo>
                  <a:lnTo>
                    <a:pt x="96" y="34"/>
                  </a:lnTo>
                  <a:lnTo>
                    <a:pt x="96" y="34"/>
                  </a:lnTo>
                  <a:lnTo>
                    <a:pt x="93" y="34"/>
                  </a:lnTo>
                  <a:lnTo>
                    <a:pt x="93" y="34"/>
                  </a:lnTo>
                  <a:lnTo>
                    <a:pt x="89" y="34"/>
                  </a:lnTo>
                  <a:lnTo>
                    <a:pt x="85" y="34"/>
                  </a:lnTo>
                  <a:lnTo>
                    <a:pt x="85" y="37"/>
                  </a:lnTo>
                  <a:lnTo>
                    <a:pt x="85" y="37"/>
                  </a:lnTo>
                  <a:lnTo>
                    <a:pt x="85" y="41"/>
                  </a:lnTo>
                  <a:lnTo>
                    <a:pt x="82" y="41"/>
                  </a:lnTo>
                  <a:lnTo>
                    <a:pt x="82" y="41"/>
                  </a:lnTo>
                  <a:lnTo>
                    <a:pt x="78" y="41"/>
                  </a:lnTo>
                  <a:lnTo>
                    <a:pt x="78" y="41"/>
                  </a:lnTo>
                  <a:lnTo>
                    <a:pt x="78" y="41"/>
                  </a:lnTo>
                  <a:lnTo>
                    <a:pt x="74" y="41"/>
                  </a:lnTo>
                  <a:lnTo>
                    <a:pt x="74" y="41"/>
                  </a:lnTo>
                  <a:lnTo>
                    <a:pt x="74" y="41"/>
                  </a:lnTo>
                  <a:lnTo>
                    <a:pt x="74" y="45"/>
                  </a:lnTo>
                  <a:lnTo>
                    <a:pt x="74" y="45"/>
                  </a:lnTo>
                  <a:lnTo>
                    <a:pt x="74" y="48"/>
                  </a:lnTo>
                  <a:lnTo>
                    <a:pt x="74" y="48"/>
                  </a:lnTo>
                  <a:lnTo>
                    <a:pt x="74" y="48"/>
                  </a:lnTo>
                  <a:lnTo>
                    <a:pt x="74" y="52"/>
                  </a:lnTo>
                  <a:lnTo>
                    <a:pt x="74" y="52"/>
                  </a:lnTo>
                  <a:lnTo>
                    <a:pt x="71" y="52"/>
                  </a:lnTo>
                  <a:lnTo>
                    <a:pt x="71" y="56"/>
                  </a:lnTo>
                  <a:lnTo>
                    <a:pt x="67" y="56"/>
                  </a:lnTo>
                  <a:lnTo>
                    <a:pt x="67" y="56"/>
                  </a:lnTo>
                  <a:lnTo>
                    <a:pt x="67" y="56"/>
                  </a:lnTo>
                  <a:lnTo>
                    <a:pt x="67" y="59"/>
                  </a:lnTo>
                  <a:lnTo>
                    <a:pt x="63" y="59"/>
                  </a:lnTo>
                  <a:lnTo>
                    <a:pt x="63" y="59"/>
                  </a:lnTo>
                  <a:lnTo>
                    <a:pt x="63" y="63"/>
                  </a:lnTo>
                  <a:lnTo>
                    <a:pt x="63" y="63"/>
                  </a:lnTo>
                  <a:lnTo>
                    <a:pt x="67" y="67"/>
                  </a:lnTo>
                  <a:lnTo>
                    <a:pt x="63" y="71"/>
                  </a:lnTo>
                  <a:lnTo>
                    <a:pt x="63" y="74"/>
                  </a:lnTo>
                  <a:lnTo>
                    <a:pt x="67" y="74"/>
                  </a:lnTo>
                  <a:lnTo>
                    <a:pt x="63" y="78"/>
                  </a:lnTo>
                  <a:lnTo>
                    <a:pt x="63" y="78"/>
                  </a:lnTo>
                  <a:lnTo>
                    <a:pt x="63" y="78"/>
                  </a:lnTo>
                  <a:lnTo>
                    <a:pt x="71" y="82"/>
                  </a:lnTo>
                  <a:lnTo>
                    <a:pt x="74" y="85"/>
                  </a:lnTo>
                  <a:lnTo>
                    <a:pt x="74" y="85"/>
                  </a:lnTo>
                  <a:lnTo>
                    <a:pt x="78" y="89"/>
                  </a:lnTo>
                  <a:lnTo>
                    <a:pt x="78" y="89"/>
                  </a:lnTo>
                  <a:lnTo>
                    <a:pt x="78" y="93"/>
                  </a:lnTo>
                  <a:lnTo>
                    <a:pt x="78" y="93"/>
                  </a:lnTo>
                  <a:lnTo>
                    <a:pt x="78" y="97"/>
                  </a:lnTo>
                  <a:lnTo>
                    <a:pt x="85" y="100"/>
                  </a:lnTo>
                  <a:lnTo>
                    <a:pt x="89" y="104"/>
                  </a:lnTo>
                  <a:lnTo>
                    <a:pt x="89" y="104"/>
                  </a:lnTo>
                  <a:lnTo>
                    <a:pt x="96" y="108"/>
                  </a:lnTo>
                  <a:lnTo>
                    <a:pt x="108" y="115"/>
                  </a:lnTo>
                  <a:lnTo>
                    <a:pt x="108" y="115"/>
                  </a:lnTo>
                  <a:lnTo>
                    <a:pt x="115" y="123"/>
                  </a:lnTo>
                  <a:lnTo>
                    <a:pt x="119" y="126"/>
                  </a:lnTo>
                  <a:lnTo>
                    <a:pt x="119" y="126"/>
                  </a:lnTo>
                  <a:lnTo>
                    <a:pt x="119" y="126"/>
                  </a:lnTo>
                  <a:lnTo>
                    <a:pt x="119" y="130"/>
                  </a:lnTo>
                  <a:lnTo>
                    <a:pt x="122" y="134"/>
                  </a:lnTo>
                  <a:lnTo>
                    <a:pt x="122" y="134"/>
                  </a:lnTo>
                  <a:lnTo>
                    <a:pt x="122" y="137"/>
                  </a:lnTo>
                  <a:lnTo>
                    <a:pt x="122" y="137"/>
                  </a:lnTo>
                  <a:lnTo>
                    <a:pt x="126" y="141"/>
                  </a:lnTo>
                  <a:lnTo>
                    <a:pt x="126" y="145"/>
                  </a:lnTo>
                  <a:lnTo>
                    <a:pt x="126" y="149"/>
                  </a:lnTo>
                  <a:lnTo>
                    <a:pt x="130" y="152"/>
                  </a:lnTo>
                  <a:lnTo>
                    <a:pt x="130" y="152"/>
                  </a:lnTo>
                  <a:lnTo>
                    <a:pt x="130" y="156"/>
                  </a:lnTo>
                  <a:lnTo>
                    <a:pt x="130" y="156"/>
                  </a:lnTo>
                  <a:lnTo>
                    <a:pt x="130" y="160"/>
                  </a:lnTo>
                  <a:lnTo>
                    <a:pt x="130" y="160"/>
                  </a:lnTo>
                  <a:lnTo>
                    <a:pt x="130" y="163"/>
                  </a:lnTo>
                  <a:lnTo>
                    <a:pt x="130" y="167"/>
                  </a:lnTo>
                  <a:lnTo>
                    <a:pt x="134" y="167"/>
                  </a:lnTo>
                  <a:lnTo>
                    <a:pt x="134" y="167"/>
                  </a:lnTo>
                  <a:lnTo>
                    <a:pt x="137" y="171"/>
                  </a:lnTo>
                  <a:lnTo>
                    <a:pt x="134" y="174"/>
                  </a:lnTo>
                  <a:lnTo>
                    <a:pt x="134" y="174"/>
                  </a:lnTo>
                  <a:lnTo>
                    <a:pt x="134" y="171"/>
                  </a:lnTo>
                  <a:lnTo>
                    <a:pt x="134" y="171"/>
                  </a:lnTo>
                  <a:lnTo>
                    <a:pt x="134" y="171"/>
                  </a:lnTo>
                  <a:lnTo>
                    <a:pt x="134" y="174"/>
                  </a:lnTo>
                  <a:lnTo>
                    <a:pt x="134" y="174"/>
                  </a:lnTo>
                  <a:lnTo>
                    <a:pt x="134" y="178"/>
                  </a:lnTo>
                  <a:lnTo>
                    <a:pt x="130" y="178"/>
                  </a:lnTo>
                  <a:lnTo>
                    <a:pt x="130" y="182"/>
                  </a:lnTo>
                  <a:lnTo>
                    <a:pt x="130" y="182"/>
                  </a:lnTo>
                  <a:lnTo>
                    <a:pt x="130" y="186"/>
                  </a:lnTo>
                  <a:lnTo>
                    <a:pt x="130" y="189"/>
                  </a:lnTo>
                  <a:lnTo>
                    <a:pt x="130" y="189"/>
                  </a:lnTo>
                  <a:lnTo>
                    <a:pt x="130" y="189"/>
                  </a:lnTo>
                  <a:lnTo>
                    <a:pt x="126" y="193"/>
                  </a:lnTo>
                  <a:lnTo>
                    <a:pt x="126" y="197"/>
                  </a:lnTo>
                  <a:lnTo>
                    <a:pt x="126" y="197"/>
                  </a:lnTo>
                  <a:lnTo>
                    <a:pt x="122" y="200"/>
                  </a:lnTo>
                  <a:lnTo>
                    <a:pt x="119" y="200"/>
                  </a:lnTo>
                  <a:lnTo>
                    <a:pt x="115" y="204"/>
                  </a:lnTo>
                  <a:lnTo>
                    <a:pt x="115" y="204"/>
                  </a:lnTo>
                  <a:lnTo>
                    <a:pt x="111" y="204"/>
                  </a:lnTo>
                  <a:lnTo>
                    <a:pt x="111" y="208"/>
                  </a:lnTo>
                  <a:lnTo>
                    <a:pt x="104" y="212"/>
                  </a:lnTo>
                  <a:lnTo>
                    <a:pt x="100" y="212"/>
                  </a:lnTo>
                  <a:lnTo>
                    <a:pt x="96" y="212"/>
                  </a:lnTo>
                  <a:lnTo>
                    <a:pt x="93" y="212"/>
                  </a:lnTo>
                  <a:lnTo>
                    <a:pt x="93" y="212"/>
                  </a:lnTo>
                  <a:lnTo>
                    <a:pt x="93" y="208"/>
                  </a:lnTo>
                  <a:lnTo>
                    <a:pt x="93" y="208"/>
                  </a:lnTo>
                  <a:lnTo>
                    <a:pt x="93" y="208"/>
                  </a:lnTo>
                  <a:lnTo>
                    <a:pt x="93" y="208"/>
                  </a:lnTo>
                  <a:lnTo>
                    <a:pt x="89" y="208"/>
                  </a:lnTo>
                  <a:lnTo>
                    <a:pt x="93" y="212"/>
                  </a:lnTo>
                  <a:lnTo>
                    <a:pt x="93" y="212"/>
                  </a:lnTo>
                  <a:lnTo>
                    <a:pt x="89" y="212"/>
                  </a:lnTo>
                  <a:lnTo>
                    <a:pt x="89" y="212"/>
                  </a:lnTo>
                  <a:lnTo>
                    <a:pt x="93" y="212"/>
                  </a:lnTo>
                  <a:lnTo>
                    <a:pt x="93" y="215"/>
                  </a:lnTo>
                  <a:lnTo>
                    <a:pt x="93" y="215"/>
                  </a:lnTo>
                  <a:lnTo>
                    <a:pt x="89" y="219"/>
                  </a:lnTo>
                  <a:lnTo>
                    <a:pt x="85" y="215"/>
                  </a:lnTo>
                  <a:lnTo>
                    <a:pt x="89" y="219"/>
                  </a:lnTo>
                  <a:lnTo>
                    <a:pt x="89" y="219"/>
                  </a:lnTo>
                  <a:lnTo>
                    <a:pt x="89" y="223"/>
                  </a:lnTo>
                  <a:lnTo>
                    <a:pt x="85" y="223"/>
                  </a:lnTo>
                  <a:lnTo>
                    <a:pt x="85" y="219"/>
                  </a:lnTo>
                  <a:lnTo>
                    <a:pt x="82" y="219"/>
                  </a:lnTo>
                  <a:lnTo>
                    <a:pt x="85" y="223"/>
                  </a:lnTo>
                  <a:lnTo>
                    <a:pt x="85" y="223"/>
                  </a:lnTo>
                  <a:lnTo>
                    <a:pt x="85" y="223"/>
                  </a:lnTo>
                  <a:lnTo>
                    <a:pt x="82" y="223"/>
                  </a:lnTo>
                  <a:lnTo>
                    <a:pt x="82" y="226"/>
                  </a:lnTo>
                  <a:lnTo>
                    <a:pt x="82" y="226"/>
                  </a:lnTo>
                  <a:lnTo>
                    <a:pt x="78" y="226"/>
                  </a:lnTo>
                  <a:lnTo>
                    <a:pt x="78" y="230"/>
                  </a:lnTo>
                  <a:lnTo>
                    <a:pt x="74" y="230"/>
                  </a:lnTo>
                  <a:lnTo>
                    <a:pt x="74" y="230"/>
                  </a:lnTo>
                  <a:lnTo>
                    <a:pt x="74" y="234"/>
                  </a:lnTo>
                  <a:lnTo>
                    <a:pt x="71" y="234"/>
                  </a:lnTo>
                  <a:lnTo>
                    <a:pt x="71" y="234"/>
                  </a:lnTo>
                  <a:lnTo>
                    <a:pt x="71" y="234"/>
                  </a:lnTo>
                  <a:lnTo>
                    <a:pt x="63" y="238"/>
                  </a:lnTo>
                  <a:lnTo>
                    <a:pt x="59" y="238"/>
                  </a:lnTo>
                  <a:lnTo>
                    <a:pt x="63" y="238"/>
                  </a:lnTo>
                  <a:lnTo>
                    <a:pt x="63" y="234"/>
                  </a:lnTo>
                  <a:lnTo>
                    <a:pt x="67" y="234"/>
                  </a:lnTo>
                  <a:lnTo>
                    <a:pt x="63" y="234"/>
                  </a:lnTo>
                  <a:lnTo>
                    <a:pt x="63" y="234"/>
                  </a:lnTo>
                  <a:lnTo>
                    <a:pt x="63" y="230"/>
                  </a:lnTo>
                  <a:lnTo>
                    <a:pt x="63" y="226"/>
                  </a:lnTo>
                  <a:lnTo>
                    <a:pt x="63" y="226"/>
                  </a:lnTo>
                  <a:lnTo>
                    <a:pt x="63" y="226"/>
                  </a:lnTo>
                  <a:lnTo>
                    <a:pt x="63" y="223"/>
                  </a:lnTo>
                  <a:lnTo>
                    <a:pt x="63" y="219"/>
                  </a:lnTo>
                  <a:lnTo>
                    <a:pt x="71" y="215"/>
                  </a:lnTo>
                  <a:lnTo>
                    <a:pt x="71" y="212"/>
                  </a:lnTo>
                  <a:lnTo>
                    <a:pt x="67" y="215"/>
                  </a:lnTo>
                  <a:lnTo>
                    <a:pt x="63" y="215"/>
                  </a:lnTo>
                  <a:lnTo>
                    <a:pt x="63" y="215"/>
                  </a:lnTo>
                  <a:lnTo>
                    <a:pt x="59" y="212"/>
                  </a:lnTo>
                  <a:lnTo>
                    <a:pt x="59" y="215"/>
                  </a:lnTo>
                  <a:lnTo>
                    <a:pt x="56" y="212"/>
                  </a:lnTo>
                  <a:lnTo>
                    <a:pt x="56" y="212"/>
                  </a:lnTo>
                  <a:lnTo>
                    <a:pt x="56" y="212"/>
                  </a:lnTo>
                  <a:lnTo>
                    <a:pt x="56" y="208"/>
                  </a:lnTo>
                  <a:lnTo>
                    <a:pt x="59" y="204"/>
                  </a:lnTo>
                  <a:lnTo>
                    <a:pt x="63" y="204"/>
                  </a:lnTo>
                  <a:lnTo>
                    <a:pt x="63" y="200"/>
                  </a:lnTo>
                  <a:lnTo>
                    <a:pt x="67" y="200"/>
                  </a:lnTo>
                  <a:lnTo>
                    <a:pt x="71" y="200"/>
                  </a:lnTo>
                  <a:lnTo>
                    <a:pt x="78" y="200"/>
                  </a:lnTo>
                  <a:lnTo>
                    <a:pt x="82" y="200"/>
                  </a:lnTo>
                  <a:lnTo>
                    <a:pt x="82" y="204"/>
                  </a:lnTo>
                  <a:lnTo>
                    <a:pt x="85" y="204"/>
                  </a:lnTo>
                  <a:lnTo>
                    <a:pt x="85" y="200"/>
                  </a:lnTo>
                  <a:lnTo>
                    <a:pt x="85" y="200"/>
                  </a:lnTo>
                  <a:lnTo>
                    <a:pt x="82" y="197"/>
                  </a:lnTo>
                  <a:lnTo>
                    <a:pt x="78" y="197"/>
                  </a:lnTo>
                  <a:lnTo>
                    <a:pt x="78" y="189"/>
                  </a:lnTo>
                  <a:lnTo>
                    <a:pt x="82" y="189"/>
                  </a:lnTo>
                  <a:lnTo>
                    <a:pt x="89" y="189"/>
                  </a:lnTo>
                  <a:lnTo>
                    <a:pt x="89" y="186"/>
                  </a:lnTo>
                  <a:lnTo>
                    <a:pt x="93" y="182"/>
                  </a:lnTo>
                  <a:lnTo>
                    <a:pt x="96" y="182"/>
                  </a:lnTo>
                  <a:lnTo>
                    <a:pt x="100" y="178"/>
                  </a:lnTo>
                  <a:lnTo>
                    <a:pt x="100" y="178"/>
                  </a:lnTo>
                  <a:lnTo>
                    <a:pt x="104" y="174"/>
                  </a:lnTo>
                  <a:lnTo>
                    <a:pt x="104" y="171"/>
                  </a:lnTo>
                  <a:lnTo>
                    <a:pt x="104" y="167"/>
                  </a:lnTo>
                  <a:lnTo>
                    <a:pt x="104" y="163"/>
                  </a:lnTo>
                  <a:lnTo>
                    <a:pt x="104" y="160"/>
                  </a:lnTo>
                  <a:lnTo>
                    <a:pt x="100" y="152"/>
                  </a:lnTo>
                  <a:lnTo>
                    <a:pt x="96" y="152"/>
                  </a:lnTo>
                  <a:lnTo>
                    <a:pt x="96" y="149"/>
                  </a:lnTo>
                  <a:lnTo>
                    <a:pt x="96" y="149"/>
                  </a:lnTo>
                  <a:lnTo>
                    <a:pt x="100" y="145"/>
                  </a:lnTo>
                  <a:lnTo>
                    <a:pt x="100" y="141"/>
                  </a:lnTo>
                  <a:lnTo>
                    <a:pt x="96" y="137"/>
                  </a:lnTo>
                  <a:lnTo>
                    <a:pt x="96" y="134"/>
                  </a:lnTo>
                  <a:lnTo>
                    <a:pt x="100" y="130"/>
                  </a:lnTo>
                  <a:lnTo>
                    <a:pt x="100" y="126"/>
                  </a:lnTo>
                  <a:lnTo>
                    <a:pt x="100" y="126"/>
                  </a:lnTo>
                  <a:lnTo>
                    <a:pt x="96" y="126"/>
                  </a:lnTo>
                  <a:lnTo>
                    <a:pt x="100" y="123"/>
                  </a:lnTo>
                  <a:lnTo>
                    <a:pt x="100" y="119"/>
                  </a:lnTo>
                  <a:lnTo>
                    <a:pt x="100" y="119"/>
                  </a:lnTo>
                  <a:lnTo>
                    <a:pt x="96" y="119"/>
                  </a:lnTo>
                  <a:lnTo>
                    <a:pt x="96" y="119"/>
                  </a:lnTo>
                  <a:lnTo>
                    <a:pt x="93" y="115"/>
                  </a:lnTo>
                  <a:lnTo>
                    <a:pt x="89" y="115"/>
                  </a:lnTo>
                  <a:lnTo>
                    <a:pt x="89" y="115"/>
                  </a:lnTo>
                  <a:lnTo>
                    <a:pt x="89" y="111"/>
                  </a:lnTo>
                  <a:lnTo>
                    <a:pt x="85" y="111"/>
                  </a:lnTo>
                  <a:lnTo>
                    <a:pt x="85" y="111"/>
                  </a:lnTo>
                  <a:lnTo>
                    <a:pt x="82" y="108"/>
                  </a:lnTo>
                  <a:lnTo>
                    <a:pt x="82" y="108"/>
                  </a:lnTo>
                  <a:lnTo>
                    <a:pt x="82" y="104"/>
                  </a:lnTo>
                  <a:lnTo>
                    <a:pt x="78" y="104"/>
                  </a:lnTo>
                  <a:lnTo>
                    <a:pt x="74" y="104"/>
                  </a:lnTo>
                  <a:lnTo>
                    <a:pt x="74" y="100"/>
                  </a:lnTo>
                  <a:lnTo>
                    <a:pt x="67" y="93"/>
                  </a:lnTo>
                  <a:lnTo>
                    <a:pt x="67" y="93"/>
                  </a:lnTo>
                  <a:lnTo>
                    <a:pt x="63" y="89"/>
                  </a:lnTo>
                  <a:lnTo>
                    <a:pt x="59" y="85"/>
                  </a:lnTo>
                  <a:lnTo>
                    <a:pt x="56" y="82"/>
                  </a:lnTo>
                  <a:lnTo>
                    <a:pt x="52" y="82"/>
                  </a:lnTo>
                  <a:lnTo>
                    <a:pt x="48" y="78"/>
                  </a:lnTo>
                  <a:lnTo>
                    <a:pt x="41" y="78"/>
                  </a:lnTo>
                  <a:lnTo>
                    <a:pt x="41" y="74"/>
                  </a:lnTo>
                  <a:lnTo>
                    <a:pt x="37" y="74"/>
                  </a:lnTo>
                  <a:lnTo>
                    <a:pt x="37" y="71"/>
                  </a:lnTo>
                  <a:lnTo>
                    <a:pt x="41" y="71"/>
                  </a:lnTo>
                  <a:lnTo>
                    <a:pt x="37" y="67"/>
                  </a:lnTo>
                  <a:lnTo>
                    <a:pt x="37" y="63"/>
                  </a:lnTo>
                  <a:lnTo>
                    <a:pt x="37" y="63"/>
                  </a:lnTo>
                  <a:lnTo>
                    <a:pt x="41" y="63"/>
                  </a:lnTo>
                  <a:lnTo>
                    <a:pt x="45" y="59"/>
                  </a:lnTo>
                  <a:lnTo>
                    <a:pt x="48" y="59"/>
                  </a:lnTo>
                  <a:lnTo>
                    <a:pt x="48" y="52"/>
                  </a:lnTo>
                  <a:lnTo>
                    <a:pt x="52" y="52"/>
                  </a:lnTo>
                  <a:lnTo>
                    <a:pt x="52" y="52"/>
                  </a:lnTo>
                  <a:lnTo>
                    <a:pt x="48" y="48"/>
                  </a:lnTo>
                  <a:lnTo>
                    <a:pt x="48" y="48"/>
                  </a:lnTo>
                  <a:lnTo>
                    <a:pt x="48" y="45"/>
                  </a:lnTo>
                  <a:lnTo>
                    <a:pt x="41" y="45"/>
                  </a:lnTo>
                  <a:lnTo>
                    <a:pt x="41" y="41"/>
                  </a:lnTo>
                  <a:lnTo>
                    <a:pt x="37" y="41"/>
                  </a:lnTo>
                  <a:lnTo>
                    <a:pt x="34" y="45"/>
                  </a:lnTo>
                  <a:lnTo>
                    <a:pt x="26" y="41"/>
                  </a:lnTo>
                  <a:lnTo>
                    <a:pt x="22" y="41"/>
                  </a:lnTo>
                  <a:lnTo>
                    <a:pt x="19" y="37"/>
                  </a:lnTo>
                  <a:lnTo>
                    <a:pt x="11" y="34"/>
                  </a:lnTo>
                  <a:lnTo>
                    <a:pt x="11" y="30"/>
                  </a:lnTo>
                  <a:lnTo>
                    <a:pt x="11" y="26"/>
                  </a:lnTo>
                  <a:lnTo>
                    <a:pt x="11" y="22"/>
                  </a:lnTo>
                  <a:lnTo>
                    <a:pt x="8" y="19"/>
                  </a:lnTo>
                  <a:lnTo>
                    <a:pt x="0" y="19"/>
                  </a:lnTo>
                  <a:lnTo>
                    <a:pt x="0" y="15"/>
                  </a:lnTo>
                  <a:lnTo>
                    <a:pt x="0" y="15"/>
                  </a:lnTo>
                  <a:close/>
                  <a:moveTo>
                    <a:pt x="45" y="212"/>
                  </a:moveTo>
                  <a:lnTo>
                    <a:pt x="48" y="212"/>
                  </a:lnTo>
                  <a:lnTo>
                    <a:pt x="48" y="215"/>
                  </a:lnTo>
                  <a:lnTo>
                    <a:pt x="48" y="215"/>
                  </a:lnTo>
                  <a:lnTo>
                    <a:pt x="48" y="215"/>
                  </a:lnTo>
                  <a:lnTo>
                    <a:pt x="52" y="212"/>
                  </a:lnTo>
                  <a:lnTo>
                    <a:pt x="48" y="212"/>
                  </a:lnTo>
                  <a:lnTo>
                    <a:pt x="48" y="208"/>
                  </a:lnTo>
                  <a:lnTo>
                    <a:pt x="45" y="21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 name="Freeform 25"/>
            <p:cNvSpPr/>
            <p:nvPr/>
          </p:nvSpPr>
          <p:spPr bwMode="auto">
            <a:xfrm>
              <a:off x="7984739" y="3887352"/>
              <a:ext cx="152268" cy="116964"/>
            </a:xfrm>
            <a:custGeom>
              <a:avLst/>
              <a:gdLst>
                <a:gd name="T0" fmla="*/ 40 w 85"/>
                <a:gd name="T1" fmla="*/ 63 h 67"/>
                <a:gd name="T2" fmla="*/ 44 w 85"/>
                <a:gd name="T3" fmla="*/ 59 h 67"/>
                <a:gd name="T4" fmla="*/ 52 w 85"/>
                <a:gd name="T5" fmla="*/ 59 h 67"/>
                <a:gd name="T6" fmla="*/ 63 w 85"/>
                <a:gd name="T7" fmla="*/ 59 h 67"/>
                <a:gd name="T8" fmla="*/ 66 w 85"/>
                <a:gd name="T9" fmla="*/ 63 h 67"/>
                <a:gd name="T10" fmla="*/ 66 w 85"/>
                <a:gd name="T11" fmla="*/ 59 h 67"/>
                <a:gd name="T12" fmla="*/ 59 w 85"/>
                <a:gd name="T13" fmla="*/ 56 h 67"/>
                <a:gd name="T14" fmla="*/ 63 w 85"/>
                <a:gd name="T15" fmla="*/ 48 h 67"/>
                <a:gd name="T16" fmla="*/ 70 w 85"/>
                <a:gd name="T17" fmla="*/ 45 h 67"/>
                <a:gd name="T18" fmla="*/ 77 w 85"/>
                <a:gd name="T19" fmla="*/ 41 h 67"/>
                <a:gd name="T20" fmla="*/ 81 w 85"/>
                <a:gd name="T21" fmla="*/ 37 h 67"/>
                <a:gd name="T22" fmla="*/ 85 w 85"/>
                <a:gd name="T23" fmla="*/ 30 h 67"/>
                <a:gd name="T24" fmla="*/ 85 w 85"/>
                <a:gd name="T25" fmla="*/ 22 h 67"/>
                <a:gd name="T26" fmla="*/ 81 w 85"/>
                <a:gd name="T27" fmla="*/ 11 h 67"/>
                <a:gd name="T28" fmla="*/ 77 w 85"/>
                <a:gd name="T29" fmla="*/ 8 h 67"/>
                <a:gd name="T30" fmla="*/ 70 w 85"/>
                <a:gd name="T31" fmla="*/ 4 h 67"/>
                <a:gd name="T32" fmla="*/ 66 w 85"/>
                <a:gd name="T33" fmla="*/ 0 h 67"/>
                <a:gd name="T34" fmla="*/ 59 w 85"/>
                <a:gd name="T35" fmla="*/ 4 h 67"/>
                <a:gd name="T36" fmla="*/ 63 w 85"/>
                <a:gd name="T37" fmla="*/ 11 h 67"/>
                <a:gd name="T38" fmla="*/ 63 w 85"/>
                <a:gd name="T39" fmla="*/ 15 h 67"/>
                <a:gd name="T40" fmla="*/ 55 w 85"/>
                <a:gd name="T41" fmla="*/ 8 h 67"/>
                <a:gd name="T42" fmla="*/ 48 w 85"/>
                <a:gd name="T43" fmla="*/ 8 h 67"/>
                <a:gd name="T44" fmla="*/ 44 w 85"/>
                <a:gd name="T45" fmla="*/ 4 h 67"/>
                <a:gd name="T46" fmla="*/ 37 w 85"/>
                <a:gd name="T47" fmla="*/ 4 h 67"/>
                <a:gd name="T48" fmla="*/ 29 w 85"/>
                <a:gd name="T49" fmla="*/ 4 h 67"/>
                <a:gd name="T50" fmla="*/ 22 w 85"/>
                <a:gd name="T51" fmla="*/ 4 h 67"/>
                <a:gd name="T52" fmla="*/ 11 w 85"/>
                <a:gd name="T53" fmla="*/ 4 h 67"/>
                <a:gd name="T54" fmla="*/ 3 w 85"/>
                <a:gd name="T55" fmla="*/ 11 h 67"/>
                <a:gd name="T56" fmla="*/ 0 w 85"/>
                <a:gd name="T57" fmla="*/ 19 h 67"/>
                <a:gd name="T58" fmla="*/ 0 w 85"/>
                <a:gd name="T59" fmla="*/ 30 h 67"/>
                <a:gd name="T60" fmla="*/ 3 w 85"/>
                <a:gd name="T61" fmla="*/ 33 h 67"/>
                <a:gd name="T62" fmla="*/ 3 w 85"/>
                <a:gd name="T63" fmla="*/ 41 h 67"/>
                <a:gd name="T64" fmla="*/ 7 w 85"/>
                <a:gd name="T65" fmla="*/ 45 h 67"/>
                <a:gd name="T66" fmla="*/ 7 w 85"/>
                <a:gd name="T67" fmla="*/ 48 h 67"/>
                <a:gd name="T68" fmla="*/ 11 w 85"/>
                <a:gd name="T69" fmla="*/ 56 h 67"/>
                <a:gd name="T70" fmla="*/ 15 w 85"/>
                <a:gd name="T71" fmla="*/ 56 h 67"/>
                <a:gd name="T72" fmla="*/ 15 w 85"/>
                <a:gd name="T73" fmla="*/ 59 h 67"/>
                <a:gd name="T74" fmla="*/ 18 w 85"/>
                <a:gd name="T75" fmla="*/ 63 h 67"/>
                <a:gd name="T76" fmla="*/ 18 w 85"/>
                <a:gd name="T77" fmla="*/ 59 h 67"/>
                <a:gd name="T78" fmla="*/ 22 w 85"/>
                <a:gd name="T79" fmla="*/ 56 h 67"/>
                <a:gd name="T80" fmla="*/ 26 w 85"/>
                <a:gd name="T81" fmla="*/ 59 h 67"/>
                <a:gd name="T82" fmla="*/ 22 w 85"/>
                <a:gd name="T83" fmla="*/ 67 h 67"/>
                <a:gd name="T84" fmla="*/ 22 w 85"/>
                <a:gd name="T85" fmla="*/ 67 h 67"/>
                <a:gd name="T86" fmla="*/ 26 w 85"/>
                <a:gd name="T87" fmla="*/ 67 h 67"/>
                <a:gd name="T88" fmla="*/ 29 w 85"/>
                <a:gd name="T89" fmla="*/ 67 h 67"/>
                <a:gd name="T90" fmla="*/ 33 w 85"/>
                <a:gd name="T91" fmla="*/ 67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5" h="67">
                  <a:moveTo>
                    <a:pt x="37" y="67"/>
                  </a:moveTo>
                  <a:lnTo>
                    <a:pt x="40" y="63"/>
                  </a:lnTo>
                  <a:lnTo>
                    <a:pt x="44" y="63"/>
                  </a:lnTo>
                  <a:lnTo>
                    <a:pt x="44" y="59"/>
                  </a:lnTo>
                  <a:lnTo>
                    <a:pt x="48" y="59"/>
                  </a:lnTo>
                  <a:lnTo>
                    <a:pt x="52" y="59"/>
                  </a:lnTo>
                  <a:lnTo>
                    <a:pt x="59" y="59"/>
                  </a:lnTo>
                  <a:lnTo>
                    <a:pt x="63" y="59"/>
                  </a:lnTo>
                  <a:lnTo>
                    <a:pt x="63" y="63"/>
                  </a:lnTo>
                  <a:lnTo>
                    <a:pt x="66" y="63"/>
                  </a:lnTo>
                  <a:lnTo>
                    <a:pt x="66" y="59"/>
                  </a:lnTo>
                  <a:lnTo>
                    <a:pt x="66" y="59"/>
                  </a:lnTo>
                  <a:lnTo>
                    <a:pt x="63" y="56"/>
                  </a:lnTo>
                  <a:lnTo>
                    <a:pt x="59" y="56"/>
                  </a:lnTo>
                  <a:lnTo>
                    <a:pt x="59" y="48"/>
                  </a:lnTo>
                  <a:lnTo>
                    <a:pt x="63" y="48"/>
                  </a:lnTo>
                  <a:lnTo>
                    <a:pt x="70" y="48"/>
                  </a:lnTo>
                  <a:lnTo>
                    <a:pt x="70" y="45"/>
                  </a:lnTo>
                  <a:lnTo>
                    <a:pt x="74" y="41"/>
                  </a:lnTo>
                  <a:lnTo>
                    <a:pt x="77" y="41"/>
                  </a:lnTo>
                  <a:lnTo>
                    <a:pt x="81" y="37"/>
                  </a:lnTo>
                  <a:lnTo>
                    <a:pt x="81" y="37"/>
                  </a:lnTo>
                  <a:lnTo>
                    <a:pt x="85" y="33"/>
                  </a:lnTo>
                  <a:lnTo>
                    <a:pt x="85" y="30"/>
                  </a:lnTo>
                  <a:lnTo>
                    <a:pt x="85" y="26"/>
                  </a:lnTo>
                  <a:lnTo>
                    <a:pt x="85" y="22"/>
                  </a:lnTo>
                  <a:lnTo>
                    <a:pt x="85" y="19"/>
                  </a:lnTo>
                  <a:lnTo>
                    <a:pt x="81" y="11"/>
                  </a:lnTo>
                  <a:lnTo>
                    <a:pt x="77" y="11"/>
                  </a:lnTo>
                  <a:lnTo>
                    <a:pt x="77" y="8"/>
                  </a:lnTo>
                  <a:lnTo>
                    <a:pt x="74" y="8"/>
                  </a:lnTo>
                  <a:lnTo>
                    <a:pt x="70" y="4"/>
                  </a:lnTo>
                  <a:lnTo>
                    <a:pt x="70" y="4"/>
                  </a:lnTo>
                  <a:lnTo>
                    <a:pt x="66" y="0"/>
                  </a:lnTo>
                  <a:lnTo>
                    <a:pt x="63" y="4"/>
                  </a:lnTo>
                  <a:lnTo>
                    <a:pt x="59" y="4"/>
                  </a:lnTo>
                  <a:lnTo>
                    <a:pt x="63" y="8"/>
                  </a:lnTo>
                  <a:lnTo>
                    <a:pt x="63" y="11"/>
                  </a:lnTo>
                  <a:lnTo>
                    <a:pt x="63" y="15"/>
                  </a:lnTo>
                  <a:lnTo>
                    <a:pt x="63" y="15"/>
                  </a:lnTo>
                  <a:lnTo>
                    <a:pt x="59" y="15"/>
                  </a:lnTo>
                  <a:lnTo>
                    <a:pt x="55" y="8"/>
                  </a:lnTo>
                  <a:lnTo>
                    <a:pt x="52" y="8"/>
                  </a:lnTo>
                  <a:lnTo>
                    <a:pt x="48" y="8"/>
                  </a:lnTo>
                  <a:lnTo>
                    <a:pt x="44" y="4"/>
                  </a:lnTo>
                  <a:lnTo>
                    <a:pt x="44" y="4"/>
                  </a:lnTo>
                  <a:lnTo>
                    <a:pt x="40" y="4"/>
                  </a:lnTo>
                  <a:lnTo>
                    <a:pt x="37" y="4"/>
                  </a:lnTo>
                  <a:lnTo>
                    <a:pt x="33" y="4"/>
                  </a:lnTo>
                  <a:lnTo>
                    <a:pt x="29" y="4"/>
                  </a:lnTo>
                  <a:lnTo>
                    <a:pt x="22" y="4"/>
                  </a:lnTo>
                  <a:lnTo>
                    <a:pt x="22" y="4"/>
                  </a:lnTo>
                  <a:lnTo>
                    <a:pt x="18" y="4"/>
                  </a:lnTo>
                  <a:lnTo>
                    <a:pt x="11" y="4"/>
                  </a:lnTo>
                  <a:lnTo>
                    <a:pt x="7" y="4"/>
                  </a:lnTo>
                  <a:lnTo>
                    <a:pt x="3" y="11"/>
                  </a:lnTo>
                  <a:lnTo>
                    <a:pt x="3" y="15"/>
                  </a:lnTo>
                  <a:lnTo>
                    <a:pt x="0" y="19"/>
                  </a:lnTo>
                  <a:lnTo>
                    <a:pt x="0" y="22"/>
                  </a:lnTo>
                  <a:lnTo>
                    <a:pt x="0" y="30"/>
                  </a:lnTo>
                  <a:lnTo>
                    <a:pt x="3" y="30"/>
                  </a:lnTo>
                  <a:lnTo>
                    <a:pt x="3" y="33"/>
                  </a:lnTo>
                  <a:lnTo>
                    <a:pt x="3" y="37"/>
                  </a:lnTo>
                  <a:lnTo>
                    <a:pt x="3" y="41"/>
                  </a:lnTo>
                  <a:lnTo>
                    <a:pt x="3" y="41"/>
                  </a:lnTo>
                  <a:lnTo>
                    <a:pt x="7" y="45"/>
                  </a:lnTo>
                  <a:lnTo>
                    <a:pt x="7" y="45"/>
                  </a:lnTo>
                  <a:lnTo>
                    <a:pt x="7" y="48"/>
                  </a:lnTo>
                  <a:lnTo>
                    <a:pt x="7" y="52"/>
                  </a:lnTo>
                  <a:lnTo>
                    <a:pt x="11" y="56"/>
                  </a:lnTo>
                  <a:lnTo>
                    <a:pt x="11" y="52"/>
                  </a:lnTo>
                  <a:lnTo>
                    <a:pt x="15" y="56"/>
                  </a:lnTo>
                  <a:lnTo>
                    <a:pt x="15" y="59"/>
                  </a:lnTo>
                  <a:lnTo>
                    <a:pt x="15" y="59"/>
                  </a:lnTo>
                  <a:lnTo>
                    <a:pt x="15" y="63"/>
                  </a:lnTo>
                  <a:lnTo>
                    <a:pt x="18" y="63"/>
                  </a:lnTo>
                  <a:lnTo>
                    <a:pt x="18" y="63"/>
                  </a:lnTo>
                  <a:lnTo>
                    <a:pt x="18" y="59"/>
                  </a:lnTo>
                  <a:lnTo>
                    <a:pt x="22" y="59"/>
                  </a:lnTo>
                  <a:lnTo>
                    <a:pt x="22" y="56"/>
                  </a:lnTo>
                  <a:lnTo>
                    <a:pt x="22" y="59"/>
                  </a:lnTo>
                  <a:lnTo>
                    <a:pt x="26" y="59"/>
                  </a:lnTo>
                  <a:lnTo>
                    <a:pt x="22" y="63"/>
                  </a:lnTo>
                  <a:lnTo>
                    <a:pt x="22" y="67"/>
                  </a:lnTo>
                  <a:lnTo>
                    <a:pt x="22" y="67"/>
                  </a:lnTo>
                  <a:lnTo>
                    <a:pt x="22" y="67"/>
                  </a:lnTo>
                  <a:lnTo>
                    <a:pt x="26" y="67"/>
                  </a:lnTo>
                  <a:lnTo>
                    <a:pt x="26" y="67"/>
                  </a:lnTo>
                  <a:lnTo>
                    <a:pt x="29" y="63"/>
                  </a:lnTo>
                  <a:lnTo>
                    <a:pt x="29" y="67"/>
                  </a:lnTo>
                  <a:lnTo>
                    <a:pt x="33" y="67"/>
                  </a:lnTo>
                  <a:lnTo>
                    <a:pt x="33" y="67"/>
                  </a:lnTo>
                  <a:lnTo>
                    <a:pt x="37" y="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6" name="Freeform 26"/>
            <p:cNvSpPr/>
            <p:nvPr/>
          </p:nvSpPr>
          <p:spPr bwMode="auto">
            <a:xfrm>
              <a:off x="7891588" y="3667389"/>
              <a:ext cx="238254" cy="246147"/>
            </a:xfrm>
            <a:custGeom>
              <a:avLst/>
              <a:gdLst>
                <a:gd name="T0" fmla="*/ 18 w 133"/>
                <a:gd name="T1" fmla="*/ 22 h 141"/>
                <a:gd name="T2" fmla="*/ 26 w 133"/>
                <a:gd name="T3" fmla="*/ 15 h 141"/>
                <a:gd name="T4" fmla="*/ 26 w 133"/>
                <a:gd name="T5" fmla="*/ 4 h 141"/>
                <a:gd name="T6" fmla="*/ 33 w 133"/>
                <a:gd name="T7" fmla="*/ 0 h 141"/>
                <a:gd name="T8" fmla="*/ 44 w 133"/>
                <a:gd name="T9" fmla="*/ 7 h 141"/>
                <a:gd name="T10" fmla="*/ 44 w 133"/>
                <a:gd name="T11" fmla="*/ 19 h 141"/>
                <a:gd name="T12" fmla="*/ 59 w 133"/>
                <a:gd name="T13" fmla="*/ 26 h 141"/>
                <a:gd name="T14" fmla="*/ 74 w 133"/>
                <a:gd name="T15" fmla="*/ 26 h 141"/>
                <a:gd name="T16" fmla="*/ 81 w 133"/>
                <a:gd name="T17" fmla="*/ 33 h 141"/>
                <a:gd name="T18" fmla="*/ 85 w 133"/>
                <a:gd name="T19" fmla="*/ 37 h 141"/>
                <a:gd name="T20" fmla="*/ 78 w 133"/>
                <a:gd name="T21" fmla="*/ 44 h 141"/>
                <a:gd name="T22" fmla="*/ 70 w 133"/>
                <a:gd name="T23" fmla="*/ 48 h 141"/>
                <a:gd name="T24" fmla="*/ 70 w 133"/>
                <a:gd name="T25" fmla="*/ 56 h 141"/>
                <a:gd name="T26" fmla="*/ 74 w 133"/>
                <a:gd name="T27" fmla="*/ 63 h 141"/>
                <a:gd name="T28" fmla="*/ 89 w 133"/>
                <a:gd name="T29" fmla="*/ 67 h 141"/>
                <a:gd name="T30" fmla="*/ 100 w 133"/>
                <a:gd name="T31" fmla="*/ 78 h 141"/>
                <a:gd name="T32" fmla="*/ 107 w 133"/>
                <a:gd name="T33" fmla="*/ 89 h 141"/>
                <a:gd name="T34" fmla="*/ 115 w 133"/>
                <a:gd name="T35" fmla="*/ 93 h 141"/>
                <a:gd name="T36" fmla="*/ 118 w 133"/>
                <a:gd name="T37" fmla="*/ 96 h 141"/>
                <a:gd name="T38" fmla="*/ 122 w 133"/>
                <a:gd name="T39" fmla="*/ 100 h 141"/>
                <a:gd name="T40" fmla="*/ 129 w 133"/>
                <a:gd name="T41" fmla="*/ 104 h 141"/>
                <a:gd name="T42" fmla="*/ 133 w 133"/>
                <a:gd name="T43" fmla="*/ 108 h 141"/>
                <a:gd name="T44" fmla="*/ 133 w 133"/>
                <a:gd name="T45" fmla="*/ 111 h 141"/>
                <a:gd name="T46" fmla="*/ 129 w 133"/>
                <a:gd name="T47" fmla="*/ 122 h 141"/>
                <a:gd name="T48" fmla="*/ 129 w 133"/>
                <a:gd name="T49" fmla="*/ 134 h 141"/>
                <a:gd name="T50" fmla="*/ 122 w 133"/>
                <a:gd name="T51" fmla="*/ 130 h 141"/>
                <a:gd name="T52" fmla="*/ 111 w 133"/>
                <a:gd name="T53" fmla="*/ 130 h 141"/>
                <a:gd name="T54" fmla="*/ 115 w 133"/>
                <a:gd name="T55" fmla="*/ 141 h 141"/>
                <a:gd name="T56" fmla="*/ 107 w 133"/>
                <a:gd name="T57" fmla="*/ 134 h 141"/>
                <a:gd name="T58" fmla="*/ 96 w 133"/>
                <a:gd name="T59" fmla="*/ 130 h 141"/>
                <a:gd name="T60" fmla="*/ 100 w 133"/>
                <a:gd name="T61" fmla="*/ 122 h 141"/>
                <a:gd name="T62" fmla="*/ 100 w 133"/>
                <a:gd name="T63" fmla="*/ 115 h 141"/>
                <a:gd name="T64" fmla="*/ 96 w 133"/>
                <a:gd name="T65" fmla="*/ 108 h 141"/>
                <a:gd name="T66" fmla="*/ 92 w 133"/>
                <a:gd name="T67" fmla="*/ 104 h 141"/>
                <a:gd name="T68" fmla="*/ 85 w 133"/>
                <a:gd name="T69" fmla="*/ 96 h 141"/>
                <a:gd name="T70" fmla="*/ 85 w 133"/>
                <a:gd name="T71" fmla="*/ 89 h 141"/>
                <a:gd name="T72" fmla="*/ 81 w 133"/>
                <a:gd name="T73" fmla="*/ 78 h 141"/>
                <a:gd name="T74" fmla="*/ 63 w 133"/>
                <a:gd name="T75" fmla="*/ 67 h 141"/>
                <a:gd name="T76" fmla="*/ 48 w 133"/>
                <a:gd name="T77" fmla="*/ 78 h 141"/>
                <a:gd name="T78" fmla="*/ 37 w 133"/>
                <a:gd name="T79" fmla="*/ 70 h 141"/>
                <a:gd name="T80" fmla="*/ 26 w 133"/>
                <a:gd name="T81" fmla="*/ 78 h 141"/>
                <a:gd name="T82" fmla="*/ 22 w 133"/>
                <a:gd name="T83" fmla="*/ 67 h 141"/>
                <a:gd name="T84" fmla="*/ 22 w 133"/>
                <a:gd name="T85" fmla="*/ 59 h 141"/>
                <a:gd name="T86" fmla="*/ 22 w 133"/>
                <a:gd name="T87" fmla="*/ 48 h 141"/>
                <a:gd name="T88" fmla="*/ 11 w 133"/>
                <a:gd name="T89" fmla="*/ 52 h 141"/>
                <a:gd name="T90" fmla="*/ 11 w 133"/>
                <a:gd name="T91" fmla="*/ 41 h 141"/>
                <a:gd name="T92" fmla="*/ 0 w 133"/>
                <a:gd name="T93" fmla="*/ 33 h 141"/>
                <a:gd name="T94" fmla="*/ 7 w 133"/>
                <a:gd name="T95" fmla="*/ 26 h 141"/>
                <a:gd name="T96" fmla="*/ 7 w 133"/>
                <a:gd name="T97" fmla="*/ 19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33" h="141">
                  <a:moveTo>
                    <a:pt x="15" y="19"/>
                  </a:moveTo>
                  <a:lnTo>
                    <a:pt x="18" y="19"/>
                  </a:lnTo>
                  <a:lnTo>
                    <a:pt x="18" y="22"/>
                  </a:lnTo>
                  <a:lnTo>
                    <a:pt x="26" y="19"/>
                  </a:lnTo>
                  <a:lnTo>
                    <a:pt x="26" y="19"/>
                  </a:lnTo>
                  <a:lnTo>
                    <a:pt x="26" y="15"/>
                  </a:lnTo>
                  <a:lnTo>
                    <a:pt x="26" y="15"/>
                  </a:lnTo>
                  <a:lnTo>
                    <a:pt x="26" y="11"/>
                  </a:lnTo>
                  <a:lnTo>
                    <a:pt x="26" y="4"/>
                  </a:lnTo>
                  <a:lnTo>
                    <a:pt x="26" y="4"/>
                  </a:lnTo>
                  <a:lnTo>
                    <a:pt x="26" y="0"/>
                  </a:lnTo>
                  <a:lnTo>
                    <a:pt x="33" y="0"/>
                  </a:lnTo>
                  <a:lnTo>
                    <a:pt x="33" y="4"/>
                  </a:lnTo>
                  <a:lnTo>
                    <a:pt x="41" y="4"/>
                  </a:lnTo>
                  <a:lnTo>
                    <a:pt x="44" y="7"/>
                  </a:lnTo>
                  <a:lnTo>
                    <a:pt x="44" y="11"/>
                  </a:lnTo>
                  <a:lnTo>
                    <a:pt x="44" y="15"/>
                  </a:lnTo>
                  <a:lnTo>
                    <a:pt x="44" y="19"/>
                  </a:lnTo>
                  <a:lnTo>
                    <a:pt x="52" y="22"/>
                  </a:lnTo>
                  <a:lnTo>
                    <a:pt x="55" y="26"/>
                  </a:lnTo>
                  <a:lnTo>
                    <a:pt x="59" y="26"/>
                  </a:lnTo>
                  <a:lnTo>
                    <a:pt x="67" y="30"/>
                  </a:lnTo>
                  <a:lnTo>
                    <a:pt x="70" y="26"/>
                  </a:lnTo>
                  <a:lnTo>
                    <a:pt x="74" y="26"/>
                  </a:lnTo>
                  <a:lnTo>
                    <a:pt x="74" y="30"/>
                  </a:lnTo>
                  <a:lnTo>
                    <a:pt x="81" y="30"/>
                  </a:lnTo>
                  <a:lnTo>
                    <a:pt x="81" y="33"/>
                  </a:lnTo>
                  <a:lnTo>
                    <a:pt x="81" y="33"/>
                  </a:lnTo>
                  <a:lnTo>
                    <a:pt x="85" y="37"/>
                  </a:lnTo>
                  <a:lnTo>
                    <a:pt x="85" y="37"/>
                  </a:lnTo>
                  <a:lnTo>
                    <a:pt x="81" y="37"/>
                  </a:lnTo>
                  <a:lnTo>
                    <a:pt x="81" y="44"/>
                  </a:lnTo>
                  <a:lnTo>
                    <a:pt x="78" y="44"/>
                  </a:lnTo>
                  <a:lnTo>
                    <a:pt x="74" y="48"/>
                  </a:lnTo>
                  <a:lnTo>
                    <a:pt x="70" y="48"/>
                  </a:lnTo>
                  <a:lnTo>
                    <a:pt x="70" y="48"/>
                  </a:lnTo>
                  <a:lnTo>
                    <a:pt x="70" y="52"/>
                  </a:lnTo>
                  <a:lnTo>
                    <a:pt x="74" y="56"/>
                  </a:lnTo>
                  <a:lnTo>
                    <a:pt x="70" y="56"/>
                  </a:lnTo>
                  <a:lnTo>
                    <a:pt x="70" y="59"/>
                  </a:lnTo>
                  <a:lnTo>
                    <a:pt x="74" y="59"/>
                  </a:lnTo>
                  <a:lnTo>
                    <a:pt x="74" y="63"/>
                  </a:lnTo>
                  <a:lnTo>
                    <a:pt x="81" y="63"/>
                  </a:lnTo>
                  <a:lnTo>
                    <a:pt x="85" y="67"/>
                  </a:lnTo>
                  <a:lnTo>
                    <a:pt x="89" y="67"/>
                  </a:lnTo>
                  <a:lnTo>
                    <a:pt x="92" y="70"/>
                  </a:lnTo>
                  <a:lnTo>
                    <a:pt x="96" y="74"/>
                  </a:lnTo>
                  <a:lnTo>
                    <a:pt x="100" y="78"/>
                  </a:lnTo>
                  <a:lnTo>
                    <a:pt x="100" y="78"/>
                  </a:lnTo>
                  <a:lnTo>
                    <a:pt x="107" y="85"/>
                  </a:lnTo>
                  <a:lnTo>
                    <a:pt x="107" y="89"/>
                  </a:lnTo>
                  <a:lnTo>
                    <a:pt x="111" y="89"/>
                  </a:lnTo>
                  <a:lnTo>
                    <a:pt x="115" y="89"/>
                  </a:lnTo>
                  <a:lnTo>
                    <a:pt x="115" y="93"/>
                  </a:lnTo>
                  <a:lnTo>
                    <a:pt x="115" y="93"/>
                  </a:lnTo>
                  <a:lnTo>
                    <a:pt x="118" y="96"/>
                  </a:lnTo>
                  <a:lnTo>
                    <a:pt x="118" y="96"/>
                  </a:lnTo>
                  <a:lnTo>
                    <a:pt x="122" y="96"/>
                  </a:lnTo>
                  <a:lnTo>
                    <a:pt x="122" y="100"/>
                  </a:lnTo>
                  <a:lnTo>
                    <a:pt x="122" y="100"/>
                  </a:lnTo>
                  <a:lnTo>
                    <a:pt x="126" y="100"/>
                  </a:lnTo>
                  <a:lnTo>
                    <a:pt x="129" y="104"/>
                  </a:lnTo>
                  <a:lnTo>
                    <a:pt x="129" y="104"/>
                  </a:lnTo>
                  <a:lnTo>
                    <a:pt x="133" y="104"/>
                  </a:lnTo>
                  <a:lnTo>
                    <a:pt x="133" y="104"/>
                  </a:lnTo>
                  <a:lnTo>
                    <a:pt x="133" y="108"/>
                  </a:lnTo>
                  <a:lnTo>
                    <a:pt x="129" y="111"/>
                  </a:lnTo>
                  <a:lnTo>
                    <a:pt x="133" y="111"/>
                  </a:lnTo>
                  <a:lnTo>
                    <a:pt x="133" y="111"/>
                  </a:lnTo>
                  <a:lnTo>
                    <a:pt x="133" y="115"/>
                  </a:lnTo>
                  <a:lnTo>
                    <a:pt x="129" y="119"/>
                  </a:lnTo>
                  <a:lnTo>
                    <a:pt x="129" y="122"/>
                  </a:lnTo>
                  <a:lnTo>
                    <a:pt x="133" y="126"/>
                  </a:lnTo>
                  <a:lnTo>
                    <a:pt x="133" y="130"/>
                  </a:lnTo>
                  <a:lnTo>
                    <a:pt x="129" y="134"/>
                  </a:lnTo>
                  <a:lnTo>
                    <a:pt x="126" y="134"/>
                  </a:lnTo>
                  <a:lnTo>
                    <a:pt x="122" y="130"/>
                  </a:lnTo>
                  <a:lnTo>
                    <a:pt x="122" y="130"/>
                  </a:lnTo>
                  <a:lnTo>
                    <a:pt x="118" y="126"/>
                  </a:lnTo>
                  <a:lnTo>
                    <a:pt x="115" y="130"/>
                  </a:lnTo>
                  <a:lnTo>
                    <a:pt x="111" y="130"/>
                  </a:lnTo>
                  <a:lnTo>
                    <a:pt x="115" y="134"/>
                  </a:lnTo>
                  <a:lnTo>
                    <a:pt x="115" y="137"/>
                  </a:lnTo>
                  <a:lnTo>
                    <a:pt x="115" y="141"/>
                  </a:lnTo>
                  <a:lnTo>
                    <a:pt x="115" y="141"/>
                  </a:lnTo>
                  <a:lnTo>
                    <a:pt x="111" y="141"/>
                  </a:lnTo>
                  <a:lnTo>
                    <a:pt x="107" y="134"/>
                  </a:lnTo>
                  <a:lnTo>
                    <a:pt x="104" y="134"/>
                  </a:lnTo>
                  <a:lnTo>
                    <a:pt x="100" y="134"/>
                  </a:lnTo>
                  <a:lnTo>
                    <a:pt x="96" y="130"/>
                  </a:lnTo>
                  <a:lnTo>
                    <a:pt x="100" y="130"/>
                  </a:lnTo>
                  <a:lnTo>
                    <a:pt x="100" y="126"/>
                  </a:lnTo>
                  <a:lnTo>
                    <a:pt x="100" y="122"/>
                  </a:lnTo>
                  <a:lnTo>
                    <a:pt x="100" y="119"/>
                  </a:lnTo>
                  <a:lnTo>
                    <a:pt x="100" y="119"/>
                  </a:lnTo>
                  <a:lnTo>
                    <a:pt x="100" y="115"/>
                  </a:lnTo>
                  <a:lnTo>
                    <a:pt x="104" y="111"/>
                  </a:lnTo>
                  <a:lnTo>
                    <a:pt x="100" y="111"/>
                  </a:lnTo>
                  <a:lnTo>
                    <a:pt x="96" y="108"/>
                  </a:lnTo>
                  <a:lnTo>
                    <a:pt x="100" y="108"/>
                  </a:lnTo>
                  <a:lnTo>
                    <a:pt x="96" y="104"/>
                  </a:lnTo>
                  <a:lnTo>
                    <a:pt x="92" y="104"/>
                  </a:lnTo>
                  <a:lnTo>
                    <a:pt x="89" y="100"/>
                  </a:lnTo>
                  <a:lnTo>
                    <a:pt x="85" y="100"/>
                  </a:lnTo>
                  <a:lnTo>
                    <a:pt x="85" y="96"/>
                  </a:lnTo>
                  <a:lnTo>
                    <a:pt x="85" y="93"/>
                  </a:lnTo>
                  <a:lnTo>
                    <a:pt x="85" y="89"/>
                  </a:lnTo>
                  <a:lnTo>
                    <a:pt x="85" y="89"/>
                  </a:lnTo>
                  <a:lnTo>
                    <a:pt x="85" y="85"/>
                  </a:lnTo>
                  <a:lnTo>
                    <a:pt x="85" y="82"/>
                  </a:lnTo>
                  <a:lnTo>
                    <a:pt x="81" y="78"/>
                  </a:lnTo>
                  <a:lnTo>
                    <a:pt x="74" y="74"/>
                  </a:lnTo>
                  <a:lnTo>
                    <a:pt x="70" y="70"/>
                  </a:lnTo>
                  <a:lnTo>
                    <a:pt x="63" y="67"/>
                  </a:lnTo>
                  <a:lnTo>
                    <a:pt x="59" y="70"/>
                  </a:lnTo>
                  <a:lnTo>
                    <a:pt x="55" y="74"/>
                  </a:lnTo>
                  <a:lnTo>
                    <a:pt x="48" y="78"/>
                  </a:lnTo>
                  <a:lnTo>
                    <a:pt x="44" y="74"/>
                  </a:lnTo>
                  <a:lnTo>
                    <a:pt x="41" y="74"/>
                  </a:lnTo>
                  <a:lnTo>
                    <a:pt x="37" y="70"/>
                  </a:lnTo>
                  <a:lnTo>
                    <a:pt x="33" y="74"/>
                  </a:lnTo>
                  <a:lnTo>
                    <a:pt x="30" y="78"/>
                  </a:lnTo>
                  <a:lnTo>
                    <a:pt x="26" y="78"/>
                  </a:lnTo>
                  <a:lnTo>
                    <a:pt x="22" y="78"/>
                  </a:lnTo>
                  <a:lnTo>
                    <a:pt x="22" y="70"/>
                  </a:lnTo>
                  <a:lnTo>
                    <a:pt x="22" y="67"/>
                  </a:lnTo>
                  <a:lnTo>
                    <a:pt x="22" y="63"/>
                  </a:lnTo>
                  <a:lnTo>
                    <a:pt x="22" y="59"/>
                  </a:lnTo>
                  <a:lnTo>
                    <a:pt x="22" y="59"/>
                  </a:lnTo>
                  <a:lnTo>
                    <a:pt x="22" y="56"/>
                  </a:lnTo>
                  <a:lnTo>
                    <a:pt x="22" y="52"/>
                  </a:lnTo>
                  <a:lnTo>
                    <a:pt x="22" y="48"/>
                  </a:lnTo>
                  <a:lnTo>
                    <a:pt x="18" y="48"/>
                  </a:lnTo>
                  <a:lnTo>
                    <a:pt x="15" y="52"/>
                  </a:lnTo>
                  <a:lnTo>
                    <a:pt x="11" y="52"/>
                  </a:lnTo>
                  <a:lnTo>
                    <a:pt x="7" y="48"/>
                  </a:lnTo>
                  <a:lnTo>
                    <a:pt x="11" y="44"/>
                  </a:lnTo>
                  <a:lnTo>
                    <a:pt x="11" y="41"/>
                  </a:lnTo>
                  <a:lnTo>
                    <a:pt x="7" y="37"/>
                  </a:lnTo>
                  <a:lnTo>
                    <a:pt x="4" y="37"/>
                  </a:lnTo>
                  <a:lnTo>
                    <a:pt x="0" y="33"/>
                  </a:lnTo>
                  <a:lnTo>
                    <a:pt x="4" y="30"/>
                  </a:lnTo>
                  <a:lnTo>
                    <a:pt x="4" y="30"/>
                  </a:lnTo>
                  <a:lnTo>
                    <a:pt x="7" y="26"/>
                  </a:lnTo>
                  <a:lnTo>
                    <a:pt x="7" y="26"/>
                  </a:lnTo>
                  <a:lnTo>
                    <a:pt x="7" y="22"/>
                  </a:lnTo>
                  <a:lnTo>
                    <a:pt x="7" y="19"/>
                  </a:lnTo>
                  <a:lnTo>
                    <a:pt x="15" y="19"/>
                  </a:lnTo>
                  <a:lnTo>
                    <a:pt x="15"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 name="Freeform 27"/>
            <p:cNvSpPr>
              <a:spLocks noEditPoints="1"/>
            </p:cNvSpPr>
            <p:nvPr/>
          </p:nvSpPr>
          <p:spPr bwMode="auto">
            <a:xfrm>
              <a:off x="7825307" y="3724998"/>
              <a:ext cx="252585" cy="408499"/>
            </a:xfrm>
            <a:custGeom>
              <a:avLst/>
              <a:gdLst>
                <a:gd name="T0" fmla="*/ 13 w 38"/>
                <a:gd name="T1" fmla="*/ 3 h 63"/>
                <a:gd name="T2" fmla="*/ 16 w 38"/>
                <a:gd name="T3" fmla="*/ 4 h 63"/>
                <a:gd name="T4" fmla="*/ 16 w 38"/>
                <a:gd name="T5" fmla="*/ 8 h 63"/>
                <a:gd name="T6" fmla="*/ 18 w 38"/>
                <a:gd name="T7" fmla="*/ 12 h 63"/>
                <a:gd name="T8" fmla="*/ 23 w 38"/>
                <a:gd name="T9" fmla="*/ 12 h 63"/>
                <a:gd name="T10" fmla="*/ 30 w 38"/>
                <a:gd name="T11" fmla="*/ 11 h 63"/>
                <a:gd name="T12" fmla="*/ 33 w 38"/>
                <a:gd name="T13" fmla="*/ 15 h 63"/>
                <a:gd name="T14" fmla="*/ 35 w 38"/>
                <a:gd name="T15" fmla="*/ 19 h 63"/>
                <a:gd name="T16" fmla="*/ 38 w 38"/>
                <a:gd name="T17" fmla="*/ 21 h 63"/>
                <a:gd name="T18" fmla="*/ 37 w 38"/>
                <a:gd name="T19" fmla="*/ 25 h 63"/>
                <a:gd name="T20" fmla="*/ 33 w 38"/>
                <a:gd name="T21" fmla="*/ 26 h 63"/>
                <a:gd name="T22" fmla="*/ 27 w 38"/>
                <a:gd name="T23" fmla="*/ 26 h 63"/>
                <a:gd name="T24" fmla="*/ 24 w 38"/>
                <a:gd name="T25" fmla="*/ 31 h 63"/>
                <a:gd name="T26" fmla="*/ 25 w 38"/>
                <a:gd name="T27" fmla="*/ 36 h 63"/>
                <a:gd name="T28" fmla="*/ 23 w 38"/>
                <a:gd name="T29" fmla="*/ 36 h 63"/>
                <a:gd name="T30" fmla="*/ 21 w 38"/>
                <a:gd name="T31" fmla="*/ 34 h 63"/>
                <a:gd name="T32" fmla="*/ 19 w 38"/>
                <a:gd name="T33" fmla="*/ 34 h 63"/>
                <a:gd name="T34" fmla="*/ 17 w 38"/>
                <a:gd name="T35" fmla="*/ 33 h 63"/>
                <a:gd name="T36" fmla="*/ 16 w 38"/>
                <a:gd name="T37" fmla="*/ 31 h 63"/>
                <a:gd name="T38" fmla="*/ 14 w 38"/>
                <a:gd name="T39" fmla="*/ 31 h 63"/>
                <a:gd name="T40" fmla="*/ 13 w 38"/>
                <a:gd name="T41" fmla="*/ 31 h 63"/>
                <a:gd name="T42" fmla="*/ 13 w 38"/>
                <a:gd name="T43" fmla="*/ 34 h 63"/>
                <a:gd name="T44" fmla="*/ 12 w 38"/>
                <a:gd name="T45" fmla="*/ 38 h 63"/>
                <a:gd name="T46" fmla="*/ 10 w 38"/>
                <a:gd name="T47" fmla="*/ 44 h 63"/>
                <a:gd name="T48" fmla="*/ 10 w 38"/>
                <a:gd name="T49" fmla="*/ 46 h 63"/>
                <a:gd name="T50" fmla="*/ 12 w 38"/>
                <a:gd name="T51" fmla="*/ 49 h 63"/>
                <a:gd name="T52" fmla="*/ 13 w 38"/>
                <a:gd name="T53" fmla="*/ 49 h 63"/>
                <a:gd name="T54" fmla="*/ 15 w 38"/>
                <a:gd name="T55" fmla="*/ 52 h 63"/>
                <a:gd name="T56" fmla="*/ 16 w 38"/>
                <a:gd name="T57" fmla="*/ 52 h 63"/>
                <a:gd name="T58" fmla="*/ 17 w 38"/>
                <a:gd name="T59" fmla="*/ 55 h 63"/>
                <a:gd name="T60" fmla="*/ 17 w 38"/>
                <a:gd name="T61" fmla="*/ 56 h 63"/>
                <a:gd name="T62" fmla="*/ 20 w 38"/>
                <a:gd name="T63" fmla="*/ 59 h 63"/>
                <a:gd name="T64" fmla="*/ 23 w 38"/>
                <a:gd name="T65" fmla="*/ 61 h 63"/>
                <a:gd name="T66" fmla="*/ 23 w 38"/>
                <a:gd name="T67" fmla="*/ 63 h 63"/>
                <a:gd name="T68" fmla="*/ 19 w 38"/>
                <a:gd name="T69" fmla="*/ 62 h 63"/>
                <a:gd name="T70" fmla="*/ 18 w 38"/>
                <a:gd name="T71" fmla="*/ 60 h 63"/>
                <a:gd name="T72" fmla="*/ 15 w 38"/>
                <a:gd name="T73" fmla="*/ 60 h 63"/>
                <a:gd name="T74" fmla="*/ 13 w 38"/>
                <a:gd name="T75" fmla="*/ 57 h 63"/>
                <a:gd name="T76" fmla="*/ 10 w 38"/>
                <a:gd name="T77" fmla="*/ 55 h 63"/>
                <a:gd name="T78" fmla="*/ 8 w 38"/>
                <a:gd name="T79" fmla="*/ 52 h 63"/>
                <a:gd name="T80" fmla="*/ 6 w 38"/>
                <a:gd name="T81" fmla="*/ 51 h 63"/>
                <a:gd name="T82" fmla="*/ 7 w 38"/>
                <a:gd name="T83" fmla="*/ 48 h 63"/>
                <a:gd name="T84" fmla="*/ 8 w 38"/>
                <a:gd name="T85" fmla="*/ 45 h 63"/>
                <a:gd name="T86" fmla="*/ 9 w 38"/>
                <a:gd name="T87" fmla="*/ 42 h 63"/>
                <a:gd name="T88" fmla="*/ 11 w 38"/>
                <a:gd name="T89" fmla="*/ 36 h 63"/>
                <a:gd name="T90" fmla="*/ 10 w 38"/>
                <a:gd name="T91" fmla="*/ 31 h 63"/>
                <a:gd name="T92" fmla="*/ 7 w 38"/>
                <a:gd name="T93" fmla="*/ 26 h 63"/>
                <a:gd name="T94" fmla="*/ 6 w 38"/>
                <a:gd name="T95" fmla="*/ 22 h 63"/>
                <a:gd name="T96" fmla="*/ 6 w 38"/>
                <a:gd name="T97" fmla="*/ 18 h 63"/>
                <a:gd name="T98" fmla="*/ 2 w 38"/>
                <a:gd name="T99" fmla="*/ 13 h 63"/>
                <a:gd name="T100" fmla="*/ 0 w 38"/>
                <a:gd name="T101" fmla="*/ 10 h 63"/>
                <a:gd name="T102" fmla="*/ 2 w 38"/>
                <a:gd name="T103" fmla="*/ 6 h 63"/>
                <a:gd name="T104" fmla="*/ 6 w 38"/>
                <a:gd name="T105" fmla="*/ 4 h 63"/>
                <a:gd name="T106" fmla="*/ 9 w 38"/>
                <a:gd name="T107" fmla="*/ 2 h 63"/>
                <a:gd name="T108" fmla="*/ 10 w 38"/>
                <a:gd name="T109" fmla="*/ 0 h 63"/>
                <a:gd name="T110" fmla="*/ 13 w 38"/>
                <a:gd name="T111" fmla="*/ 59 h 63"/>
                <a:gd name="T112" fmla="*/ 10 w 38"/>
                <a:gd name="T113" fmla="*/ 55 h 63"/>
                <a:gd name="T114" fmla="*/ 7 w 38"/>
                <a:gd name="T115" fmla="*/ 55 h 63"/>
                <a:gd name="T116" fmla="*/ 23 w 38"/>
                <a:gd name="T117" fmla="*/ 37 h 63"/>
                <a:gd name="T118" fmla="*/ 13 w 38"/>
                <a:gd name="T119" fmla="*/ 46 h 63"/>
                <a:gd name="T120" fmla="*/ 14 w 38"/>
                <a:gd name="T121" fmla="*/ 48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8" h="63">
                  <a:moveTo>
                    <a:pt x="10" y="0"/>
                  </a:moveTo>
                  <a:cubicBezTo>
                    <a:pt x="11" y="1"/>
                    <a:pt x="11" y="1"/>
                    <a:pt x="11" y="1"/>
                  </a:cubicBezTo>
                  <a:cubicBezTo>
                    <a:pt x="12" y="1"/>
                    <a:pt x="12" y="1"/>
                    <a:pt x="12" y="1"/>
                  </a:cubicBezTo>
                  <a:cubicBezTo>
                    <a:pt x="13" y="2"/>
                    <a:pt x="13" y="2"/>
                    <a:pt x="13" y="2"/>
                  </a:cubicBezTo>
                  <a:cubicBezTo>
                    <a:pt x="13" y="3"/>
                    <a:pt x="13" y="3"/>
                    <a:pt x="13" y="3"/>
                  </a:cubicBezTo>
                  <a:cubicBezTo>
                    <a:pt x="12" y="4"/>
                    <a:pt x="12" y="4"/>
                    <a:pt x="12" y="4"/>
                  </a:cubicBezTo>
                  <a:cubicBezTo>
                    <a:pt x="13" y="5"/>
                    <a:pt x="13" y="5"/>
                    <a:pt x="13" y="5"/>
                  </a:cubicBezTo>
                  <a:cubicBezTo>
                    <a:pt x="14" y="5"/>
                    <a:pt x="14" y="5"/>
                    <a:pt x="14" y="5"/>
                  </a:cubicBezTo>
                  <a:cubicBezTo>
                    <a:pt x="15" y="4"/>
                    <a:pt x="15" y="4"/>
                    <a:pt x="15" y="4"/>
                  </a:cubicBezTo>
                  <a:cubicBezTo>
                    <a:pt x="16" y="4"/>
                    <a:pt x="16" y="4"/>
                    <a:pt x="16" y="4"/>
                  </a:cubicBezTo>
                  <a:cubicBezTo>
                    <a:pt x="16" y="5"/>
                    <a:pt x="16" y="5"/>
                    <a:pt x="16" y="5"/>
                  </a:cubicBezTo>
                  <a:cubicBezTo>
                    <a:pt x="16" y="6"/>
                    <a:pt x="16" y="6"/>
                    <a:pt x="16" y="6"/>
                  </a:cubicBezTo>
                  <a:cubicBezTo>
                    <a:pt x="16" y="7"/>
                    <a:pt x="16" y="7"/>
                    <a:pt x="16" y="7"/>
                  </a:cubicBezTo>
                  <a:cubicBezTo>
                    <a:pt x="16" y="7"/>
                    <a:pt x="16" y="7"/>
                    <a:pt x="16" y="7"/>
                  </a:cubicBezTo>
                  <a:cubicBezTo>
                    <a:pt x="16" y="8"/>
                    <a:pt x="16" y="8"/>
                    <a:pt x="16" y="8"/>
                  </a:cubicBezTo>
                  <a:cubicBezTo>
                    <a:pt x="16" y="9"/>
                    <a:pt x="16" y="9"/>
                    <a:pt x="16" y="9"/>
                  </a:cubicBezTo>
                  <a:cubicBezTo>
                    <a:pt x="16" y="10"/>
                    <a:pt x="16" y="10"/>
                    <a:pt x="16" y="10"/>
                  </a:cubicBezTo>
                  <a:cubicBezTo>
                    <a:pt x="16" y="12"/>
                    <a:pt x="16" y="12"/>
                    <a:pt x="16" y="12"/>
                  </a:cubicBezTo>
                  <a:cubicBezTo>
                    <a:pt x="17" y="12"/>
                    <a:pt x="17" y="12"/>
                    <a:pt x="17" y="12"/>
                  </a:cubicBezTo>
                  <a:cubicBezTo>
                    <a:pt x="18" y="12"/>
                    <a:pt x="18" y="12"/>
                    <a:pt x="18" y="12"/>
                  </a:cubicBezTo>
                  <a:cubicBezTo>
                    <a:pt x="19" y="11"/>
                    <a:pt x="19" y="11"/>
                    <a:pt x="19" y="11"/>
                  </a:cubicBezTo>
                  <a:cubicBezTo>
                    <a:pt x="20" y="10"/>
                    <a:pt x="20" y="10"/>
                    <a:pt x="20" y="10"/>
                  </a:cubicBezTo>
                  <a:cubicBezTo>
                    <a:pt x="21" y="11"/>
                    <a:pt x="21" y="11"/>
                    <a:pt x="21" y="11"/>
                  </a:cubicBezTo>
                  <a:cubicBezTo>
                    <a:pt x="22" y="11"/>
                    <a:pt x="22" y="11"/>
                    <a:pt x="22" y="11"/>
                  </a:cubicBezTo>
                  <a:cubicBezTo>
                    <a:pt x="23" y="12"/>
                    <a:pt x="23" y="12"/>
                    <a:pt x="23" y="12"/>
                  </a:cubicBezTo>
                  <a:cubicBezTo>
                    <a:pt x="25" y="11"/>
                    <a:pt x="25" y="11"/>
                    <a:pt x="25" y="11"/>
                  </a:cubicBezTo>
                  <a:cubicBezTo>
                    <a:pt x="26" y="10"/>
                    <a:pt x="26" y="10"/>
                    <a:pt x="26" y="10"/>
                  </a:cubicBezTo>
                  <a:cubicBezTo>
                    <a:pt x="27" y="9"/>
                    <a:pt x="27" y="9"/>
                    <a:pt x="27" y="9"/>
                  </a:cubicBezTo>
                  <a:cubicBezTo>
                    <a:pt x="29" y="10"/>
                    <a:pt x="29" y="10"/>
                    <a:pt x="29" y="10"/>
                  </a:cubicBezTo>
                  <a:cubicBezTo>
                    <a:pt x="30" y="11"/>
                    <a:pt x="30" y="11"/>
                    <a:pt x="30" y="11"/>
                  </a:cubicBezTo>
                  <a:cubicBezTo>
                    <a:pt x="32" y="12"/>
                    <a:pt x="32" y="12"/>
                    <a:pt x="32" y="12"/>
                  </a:cubicBezTo>
                  <a:cubicBezTo>
                    <a:pt x="33" y="13"/>
                    <a:pt x="33" y="13"/>
                    <a:pt x="33" y="13"/>
                  </a:cubicBezTo>
                  <a:cubicBezTo>
                    <a:pt x="33" y="14"/>
                    <a:pt x="33" y="14"/>
                    <a:pt x="33" y="14"/>
                  </a:cubicBezTo>
                  <a:cubicBezTo>
                    <a:pt x="33" y="15"/>
                    <a:pt x="33" y="15"/>
                    <a:pt x="33" y="15"/>
                  </a:cubicBezTo>
                  <a:cubicBezTo>
                    <a:pt x="33" y="15"/>
                    <a:pt x="33" y="15"/>
                    <a:pt x="33" y="15"/>
                  </a:cubicBezTo>
                  <a:cubicBezTo>
                    <a:pt x="33" y="16"/>
                    <a:pt x="33" y="16"/>
                    <a:pt x="33" y="16"/>
                  </a:cubicBezTo>
                  <a:cubicBezTo>
                    <a:pt x="33" y="17"/>
                    <a:pt x="33" y="17"/>
                    <a:pt x="33" y="17"/>
                  </a:cubicBezTo>
                  <a:cubicBezTo>
                    <a:pt x="33" y="18"/>
                    <a:pt x="33" y="18"/>
                    <a:pt x="33" y="18"/>
                  </a:cubicBezTo>
                  <a:cubicBezTo>
                    <a:pt x="34" y="18"/>
                    <a:pt x="34" y="18"/>
                    <a:pt x="34" y="18"/>
                  </a:cubicBezTo>
                  <a:cubicBezTo>
                    <a:pt x="35" y="19"/>
                    <a:pt x="35" y="19"/>
                    <a:pt x="35" y="19"/>
                  </a:cubicBezTo>
                  <a:cubicBezTo>
                    <a:pt x="36" y="19"/>
                    <a:pt x="36" y="19"/>
                    <a:pt x="36" y="19"/>
                  </a:cubicBezTo>
                  <a:cubicBezTo>
                    <a:pt x="37" y="20"/>
                    <a:pt x="37" y="20"/>
                    <a:pt x="37" y="20"/>
                  </a:cubicBezTo>
                  <a:cubicBezTo>
                    <a:pt x="36" y="20"/>
                    <a:pt x="36" y="20"/>
                    <a:pt x="36" y="20"/>
                  </a:cubicBezTo>
                  <a:cubicBezTo>
                    <a:pt x="37" y="21"/>
                    <a:pt x="37" y="21"/>
                    <a:pt x="37" y="21"/>
                  </a:cubicBezTo>
                  <a:cubicBezTo>
                    <a:pt x="38" y="21"/>
                    <a:pt x="38" y="21"/>
                    <a:pt x="38" y="21"/>
                  </a:cubicBezTo>
                  <a:cubicBezTo>
                    <a:pt x="37" y="22"/>
                    <a:pt x="37" y="22"/>
                    <a:pt x="37" y="22"/>
                  </a:cubicBezTo>
                  <a:cubicBezTo>
                    <a:pt x="37" y="23"/>
                    <a:pt x="37" y="23"/>
                    <a:pt x="37" y="23"/>
                  </a:cubicBezTo>
                  <a:cubicBezTo>
                    <a:pt x="37" y="23"/>
                    <a:pt x="37" y="23"/>
                    <a:pt x="37" y="23"/>
                  </a:cubicBezTo>
                  <a:cubicBezTo>
                    <a:pt x="37" y="24"/>
                    <a:pt x="37" y="24"/>
                    <a:pt x="37" y="24"/>
                  </a:cubicBezTo>
                  <a:cubicBezTo>
                    <a:pt x="37" y="25"/>
                    <a:pt x="37" y="25"/>
                    <a:pt x="37" y="25"/>
                  </a:cubicBezTo>
                  <a:cubicBezTo>
                    <a:pt x="37" y="26"/>
                    <a:pt x="37" y="26"/>
                    <a:pt x="37" y="26"/>
                  </a:cubicBezTo>
                  <a:cubicBezTo>
                    <a:pt x="36" y="26"/>
                    <a:pt x="36" y="26"/>
                    <a:pt x="36" y="26"/>
                  </a:cubicBezTo>
                  <a:cubicBezTo>
                    <a:pt x="35" y="26"/>
                    <a:pt x="35" y="26"/>
                    <a:pt x="35" y="26"/>
                  </a:cubicBezTo>
                  <a:cubicBezTo>
                    <a:pt x="34" y="26"/>
                    <a:pt x="34" y="26"/>
                    <a:pt x="34" y="26"/>
                  </a:cubicBezTo>
                  <a:cubicBezTo>
                    <a:pt x="33" y="26"/>
                    <a:pt x="33" y="26"/>
                    <a:pt x="33" y="26"/>
                  </a:cubicBezTo>
                  <a:cubicBezTo>
                    <a:pt x="32" y="26"/>
                    <a:pt x="32" y="26"/>
                    <a:pt x="32" y="26"/>
                  </a:cubicBezTo>
                  <a:cubicBezTo>
                    <a:pt x="30" y="26"/>
                    <a:pt x="30" y="26"/>
                    <a:pt x="30" y="26"/>
                  </a:cubicBezTo>
                  <a:cubicBezTo>
                    <a:pt x="30" y="26"/>
                    <a:pt x="30" y="26"/>
                    <a:pt x="30" y="26"/>
                  </a:cubicBezTo>
                  <a:cubicBezTo>
                    <a:pt x="29" y="26"/>
                    <a:pt x="29" y="26"/>
                    <a:pt x="29" y="26"/>
                  </a:cubicBezTo>
                  <a:cubicBezTo>
                    <a:pt x="27" y="26"/>
                    <a:pt x="27" y="26"/>
                    <a:pt x="27" y="26"/>
                  </a:cubicBezTo>
                  <a:cubicBezTo>
                    <a:pt x="26" y="26"/>
                    <a:pt x="26" y="26"/>
                    <a:pt x="26" y="26"/>
                  </a:cubicBezTo>
                  <a:cubicBezTo>
                    <a:pt x="25" y="28"/>
                    <a:pt x="25" y="28"/>
                    <a:pt x="25" y="28"/>
                  </a:cubicBezTo>
                  <a:cubicBezTo>
                    <a:pt x="25" y="29"/>
                    <a:pt x="25" y="29"/>
                    <a:pt x="25" y="29"/>
                  </a:cubicBezTo>
                  <a:cubicBezTo>
                    <a:pt x="24" y="30"/>
                    <a:pt x="24" y="30"/>
                    <a:pt x="24" y="30"/>
                  </a:cubicBezTo>
                  <a:cubicBezTo>
                    <a:pt x="24" y="31"/>
                    <a:pt x="24" y="31"/>
                    <a:pt x="24" y="31"/>
                  </a:cubicBezTo>
                  <a:cubicBezTo>
                    <a:pt x="24" y="33"/>
                    <a:pt x="24" y="33"/>
                    <a:pt x="24" y="33"/>
                  </a:cubicBezTo>
                  <a:cubicBezTo>
                    <a:pt x="25" y="33"/>
                    <a:pt x="25" y="33"/>
                    <a:pt x="25" y="33"/>
                  </a:cubicBezTo>
                  <a:cubicBezTo>
                    <a:pt x="25" y="34"/>
                    <a:pt x="25" y="34"/>
                    <a:pt x="25" y="34"/>
                  </a:cubicBezTo>
                  <a:cubicBezTo>
                    <a:pt x="25" y="35"/>
                    <a:pt x="25" y="35"/>
                    <a:pt x="25" y="35"/>
                  </a:cubicBezTo>
                  <a:cubicBezTo>
                    <a:pt x="25" y="36"/>
                    <a:pt x="25" y="36"/>
                    <a:pt x="25" y="36"/>
                  </a:cubicBezTo>
                  <a:cubicBezTo>
                    <a:pt x="25" y="36"/>
                    <a:pt x="25" y="36"/>
                    <a:pt x="25" y="36"/>
                  </a:cubicBezTo>
                  <a:cubicBezTo>
                    <a:pt x="25" y="37"/>
                    <a:pt x="25" y="37"/>
                    <a:pt x="25" y="37"/>
                  </a:cubicBezTo>
                  <a:cubicBezTo>
                    <a:pt x="25" y="37"/>
                    <a:pt x="25" y="37"/>
                    <a:pt x="25" y="37"/>
                  </a:cubicBezTo>
                  <a:cubicBezTo>
                    <a:pt x="24" y="36"/>
                    <a:pt x="24" y="36"/>
                    <a:pt x="24" y="36"/>
                  </a:cubicBezTo>
                  <a:cubicBezTo>
                    <a:pt x="23" y="36"/>
                    <a:pt x="23" y="36"/>
                    <a:pt x="23" y="36"/>
                  </a:cubicBezTo>
                  <a:cubicBezTo>
                    <a:pt x="23" y="36"/>
                    <a:pt x="23" y="36"/>
                    <a:pt x="23" y="36"/>
                  </a:cubicBezTo>
                  <a:cubicBezTo>
                    <a:pt x="23" y="35"/>
                    <a:pt x="23" y="35"/>
                    <a:pt x="23" y="35"/>
                  </a:cubicBezTo>
                  <a:cubicBezTo>
                    <a:pt x="23" y="35"/>
                    <a:pt x="23" y="35"/>
                    <a:pt x="23" y="35"/>
                  </a:cubicBezTo>
                  <a:cubicBezTo>
                    <a:pt x="21" y="34"/>
                    <a:pt x="21" y="34"/>
                    <a:pt x="21" y="34"/>
                  </a:cubicBezTo>
                  <a:cubicBezTo>
                    <a:pt x="21" y="34"/>
                    <a:pt x="21" y="34"/>
                    <a:pt x="21" y="34"/>
                  </a:cubicBezTo>
                  <a:cubicBezTo>
                    <a:pt x="20" y="34"/>
                    <a:pt x="20" y="34"/>
                    <a:pt x="20" y="34"/>
                  </a:cubicBezTo>
                  <a:cubicBezTo>
                    <a:pt x="20" y="34"/>
                    <a:pt x="20" y="34"/>
                    <a:pt x="20" y="34"/>
                  </a:cubicBezTo>
                  <a:cubicBezTo>
                    <a:pt x="20" y="35"/>
                    <a:pt x="20" y="35"/>
                    <a:pt x="20" y="35"/>
                  </a:cubicBezTo>
                  <a:cubicBezTo>
                    <a:pt x="20" y="34"/>
                    <a:pt x="20" y="34"/>
                    <a:pt x="20" y="34"/>
                  </a:cubicBezTo>
                  <a:cubicBezTo>
                    <a:pt x="19" y="34"/>
                    <a:pt x="19" y="34"/>
                    <a:pt x="19" y="34"/>
                  </a:cubicBezTo>
                  <a:cubicBezTo>
                    <a:pt x="18" y="34"/>
                    <a:pt x="18" y="34"/>
                    <a:pt x="18" y="34"/>
                  </a:cubicBezTo>
                  <a:cubicBezTo>
                    <a:pt x="17" y="34"/>
                    <a:pt x="17" y="34"/>
                    <a:pt x="17" y="34"/>
                  </a:cubicBezTo>
                  <a:cubicBezTo>
                    <a:pt x="17" y="34"/>
                    <a:pt x="17" y="34"/>
                    <a:pt x="17" y="34"/>
                  </a:cubicBezTo>
                  <a:cubicBezTo>
                    <a:pt x="17" y="34"/>
                    <a:pt x="17" y="34"/>
                    <a:pt x="17" y="34"/>
                  </a:cubicBezTo>
                  <a:cubicBezTo>
                    <a:pt x="17" y="33"/>
                    <a:pt x="17" y="33"/>
                    <a:pt x="17" y="33"/>
                  </a:cubicBezTo>
                  <a:cubicBezTo>
                    <a:pt x="17" y="33"/>
                    <a:pt x="17" y="33"/>
                    <a:pt x="17" y="33"/>
                  </a:cubicBezTo>
                  <a:cubicBezTo>
                    <a:pt x="17" y="32"/>
                    <a:pt x="17" y="32"/>
                    <a:pt x="17" y="32"/>
                  </a:cubicBezTo>
                  <a:cubicBezTo>
                    <a:pt x="17" y="31"/>
                    <a:pt x="17" y="31"/>
                    <a:pt x="17" y="31"/>
                  </a:cubicBezTo>
                  <a:cubicBezTo>
                    <a:pt x="17" y="31"/>
                    <a:pt x="17" y="31"/>
                    <a:pt x="17" y="31"/>
                  </a:cubicBezTo>
                  <a:cubicBezTo>
                    <a:pt x="16" y="31"/>
                    <a:pt x="16" y="31"/>
                    <a:pt x="16" y="31"/>
                  </a:cubicBezTo>
                  <a:cubicBezTo>
                    <a:pt x="16" y="31"/>
                    <a:pt x="16" y="31"/>
                    <a:pt x="16" y="31"/>
                  </a:cubicBezTo>
                  <a:cubicBezTo>
                    <a:pt x="16" y="31"/>
                    <a:pt x="16" y="31"/>
                    <a:pt x="16" y="31"/>
                  </a:cubicBezTo>
                  <a:cubicBezTo>
                    <a:pt x="15" y="30"/>
                    <a:pt x="15" y="30"/>
                    <a:pt x="15" y="30"/>
                  </a:cubicBezTo>
                  <a:cubicBezTo>
                    <a:pt x="15" y="31"/>
                    <a:pt x="15" y="31"/>
                    <a:pt x="15" y="31"/>
                  </a:cubicBezTo>
                  <a:cubicBezTo>
                    <a:pt x="14" y="31"/>
                    <a:pt x="14" y="31"/>
                    <a:pt x="14" y="31"/>
                  </a:cubicBezTo>
                  <a:cubicBezTo>
                    <a:pt x="14" y="31"/>
                    <a:pt x="14" y="31"/>
                    <a:pt x="14" y="31"/>
                  </a:cubicBezTo>
                  <a:cubicBezTo>
                    <a:pt x="14" y="31"/>
                    <a:pt x="14" y="31"/>
                    <a:pt x="14" y="31"/>
                  </a:cubicBezTo>
                  <a:cubicBezTo>
                    <a:pt x="13" y="31"/>
                    <a:pt x="13" y="31"/>
                    <a:pt x="13" y="31"/>
                  </a:cubicBezTo>
                  <a:cubicBezTo>
                    <a:pt x="13" y="31"/>
                    <a:pt x="13" y="31"/>
                    <a:pt x="13" y="31"/>
                  </a:cubicBezTo>
                  <a:cubicBezTo>
                    <a:pt x="13" y="31"/>
                    <a:pt x="13" y="31"/>
                    <a:pt x="13" y="31"/>
                  </a:cubicBezTo>
                  <a:cubicBezTo>
                    <a:pt x="13" y="31"/>
                    <a:pt x="13" y="31"/>
                    <a:pt x="13" y="31"/>
                  </a:cubicBezTo>
                  <a:cubicBezTo>
                    <a:pt x="13" y="32"/>
                    <a:pt x="13" y="32"/>
                    <a:pt x="13" y="32"/>
                  </a:cubicBezTo>
                  <a:cubicBezTo>
                    <a:pt x="14" y="33"/>
                    <a:pt x="14" y="33"/>
                    <a:pt x="14" y="33"/>
                  </a:cubicBezTo>
                  <a:cubicBezTo>
                    <a:pt x="13" y="33"/>
                    <a:pt x="13" y="33"/>
                    <a:pt x="13" y="33"/>
                  </a:cubicBezTo>
                  <a:cubicBezTo>
                    <a:pt x="13" y="34"/>
                    <a:pt x="13" y="34"/>
                    <a:pt x="13" y="34"/>
                  </a:cubicBezTo>
                  <a:cubicBezTo>
                    <a:pt x="13" y="35"/>
                    <a:pt x="13" y="35"/>
                    <a:pt x="13" y="35"/>
                  </a:cubicBezTo>
                  <a:cubicBezTo>
                    <a:pt x="13" y="35"/>
                    <a:pt x="13" y="35"/>
                    <a:pt x="13" y="35"/>
                  </a:cubicBezTo>
                  <a:cubicBezTo>
                    <a:pt x="13" y="36"/>
                    <a:pt x="13" y="36"/>
                    <a:pt x="13" y="36"/>
                  </a:cubicBezTo>
                  <a:cubicBezTo>
                    <a:pt x="13" y="37"/>
                    <a:pt x="13" y="37"/>
                    <a:pt x="13" y="37"/>
                  </a:cubicBezTo>
                  <a:cubicBezTo>
                    <a:pt x="12" y="38"/>
                    <a:pt x="12" y="38"/>
                    <a:pt x="12" y="38"/>
                  </a:cubicBezTo>
                  <a:cubicBezTo>
                    <a:pt x="12" y="38"/>
                    <a:pt x="12" y="38"/>
                    <a:pt x="12" y="38"/>
                  </a:cubicBezTo>
                  <a:cubicBezTo>
                    <a:pt x="11" y="41"/>
                    <a:pt x="11" y="41"/>
                    <a:pt x="11" y="41"/>
                  </a:cubicBezTo>
                  <a:cubicBezTo>
                    <a:pt x="10" y="43"/>
                    <a:pt x="10" y="43"/>
                    <a:pt x="10" y="43"/>
                  </a:cubicBezTo>
                  <a:cubicBezTo>
                    <a:pt x="10" y="43"/>
                    <a:pt x="10" y="43"/>
                    <a:pt x="10" y="43"/>
                  </a:cubicBezTo>
                  <a:cubicBezTo>
                    <a:pt x="10" y="44"/>
                    <a:pt x="10" y="44"/>
                    <a:pt x="10" y="44"/>
                  </a:cubicBezTo>
                  <a:cubicBezTo>
                    <a:pt x="10" y="44"/>
                    <a:pt x="10" y="44"/>
                    <a:pt x="10" y="44"/>
                  </a:cubicBezTo>
                  <a:cubicBezTo>
                    <a:pt x="11" y="45"/>
                    <a:pt x="11" y="45"/>
                    <a:pt x="11" y="45"/>
                  </a:cubicBezTo>
                  <a:cubicBezTo>
                    <a:pt x="10" y="45"/>
                    <a:pt x="10" y="45"/>
                    <a:pt x="10" y="45"/>
                  </a:cubicBezTo>
                  <a:cubicBezTo>
                    <a:pt x="10" y="45"/>
                    <a:pt x="10" y="45"/>
                    <a:pt x="10" y="45"/>
                  </a:cubicBezTo>
                  <a:cubicBezTo>
                    <a:pt x="10" y="46"/>
                    <a:pt x="10" y="46"/>
                    <a:pt x="10" y="46"/>
                  </a:cubicBezTo>
                  <a:cubicBezTo>
                    <a:pt x="10" y="47"/>
                    <a:pt x="10" y="47"/>
                    <a:pt x="10" y="47"/>
                  </a:cubicBezTo>
                  <a:cubicBezTo>
                    <a:pt x="11" y="48"/>
                    <a:pt x="11" y="48"/>
                    <a:pt x="11" y="48"/>
                  </a:cubicBezTo>
                  <a:cubicBezTo>
                    <a:pt x="11" y="49"/>
                    <a:pt x="11" y="49"/>
                    <a:pt x="11" y="49"/>
                  </a:cubicBezTo>
                  <a:cubicBezTo>
                    <a:pt x="11" y="49"/>
                    <a:pt x="11" y="49"/>
                    <a:pt x="11" y="49"/>
                  </a:cubicBezTo>
                  <a:cubicBezTo>
                    <a:pt x="12" y="49"/>
                    <a:pt x="12" y="49"/>
                    <a:pt x="12" y="49"/>
                  </a:cubicBezTo>
                  <a:cubicBezTo>
                    <a:pt x="12" y="49"/>
                    <a:pt x="12" y="49"/>
                    <a:pt x="12" y="49"/>
                  </a:cubicBezTo>
                  <a:cubicBezTo>
                    <a:pt x="12" y="48"/>
                    <a:pt x="12" y="48"/>
                    <a:pt x="12" y="48"/>
                  </a:cubicBezTo>
                  <a:cubicBezTo>
                    <a:pt x="12" y="48"/>
                    <a:pt x="12" y="48"/>
                    <a:pt x="12" y="48"/>
                  </a:cubicBezTo>
                  <a:cubicBezTo>
                    <a:pt x="13" y="48"/>
                    <a:pt x="13" y="48"/>
                    <a:pt x="13" y="48"/>
                  </a:cubicBezTo>
                  <a:cubicBezTo>
                    <a:pt x="13" y="49"/>
                    <a:pt x="13" y="49"/>
                    <a:pt x="13" y="49"/>
                  </a:cubicBezTo>
                  <a:cubicBezTo>
                    <a:pt x="14" y="50"/>
                    <a:pt x="14" y="50"/>
                    <a:pt x="14" y="50"/>
                  </a:cubicBezTo>
                  <a:cubicBezTo>
                    <a:pt x="14" y="50"/>
                    <a:pt x="14" y="50"/>
                    <a:pt x="14" y="50"/>
                  </a:cubicBezTo>
                  <a:cubicBezTo>
                    <a:pt x="14" y="51"/>
                    <a:pt x="14" y="51"/>
                    <a:pt x="14" y="51"/>
                  </a:cubicBezTo>
                  <a:cubicBezTo>
                    <a:pt x="14" y="51"/>
                    <a:pt x="14" y="51"/>
                    <a:pt x="14" y="51"/>
                  </a:cubicBezTo>
                  <a:cubicBezTo>
                    <a:pt x="15" y="52"/>
                    <a:pt x="15" y="52"/>
                    <a:pt x="15" y="52"/>
                  </a:cubicBezTo>
                  <a:cubicBezTo>
                    <a:pt x="15" y="52"/>
                    <a:pt x="15" y="52"/>
                    <a:pt x="15" y="52"/>
                  </a:cubicBezTo>
                  <a:cubicBezTo>
                    <a:pt x="15" y="51"/>
                    <a:pt x="15" y="51"/>
                    <a:pt x="15" y="51"/>
                  </a:cubicBezTo>
                  <a:cubicBezTo>
                    <a:pt x="15" y="51"/>
                    <a:pt x="15" y="51"/>
                    <a:pt x="15" y="51"/>
                  </a:cubicBezTo>
                  <a:cubicBezTo>
                    <a:pt x="16" y="52"/>
                    <a:pt x="16" y="52"/>
                    <a:pt x="16" y="52"/>
                  </a:cubicBezTo>
                  <a:cubicBezTo>
                    <a:pt x="16" y="52"/>
                    <a:pt x="16" y="52"/>
                    <a:pt x="16" y="52"/>
                  </a:cubicBezTo>
                  <a:cubicBezTo>
                    <a:pt x="16" y="53"/>
                    <a:pt x="16" y="53"/>
                    <a:pt x="16" y="53"/>
                  </a:cubicBezTo>
                  <a:cubicBezTo>
                    <a:pt x="17" y="53"/>
                    <a:pt x="17" y="53"/>
                    <a:pt x="17" y="53"/>
                  </a:cubicBezTo>
                  <a:cubicBezTo>
                    <a:pt x="17" y="55"/>
                    <a:pt x="17" y="55"/>
                    <a:pt x="17" y="55"/>
                  </a:cubicBezTo>
                  <a:cubicBezTo>
                    <a:pt x="17" y="55"/>
                    <a:pt x="17" y="55"/>
                    <a:pt x="17" y="55"/>
                  </a:cubicBezTo>
                  <a:cubicBezTo>
                    <a:pt x="17" y="55"/>
                    <a:pt x="17" y="55"/>
                    <a:pt x="17" y="55"/>
                  </a:cubicBezTo>
                  <a:cubicBezTo>
                    <a:pt x="16" y="55"/>
                    <a:pt x="16" y="55"/>
                    <a:pt x="16" y="55"/>
                  </a:cubicBezTo>
                  <a:cubicBezTo>
                    <a:pt x="16" y="56"/>
                    <a:pt x="16" y="56"/>
                    <a:pt x="16" y="56"/>
                  </a:cubicBezTo>
                  <a:cubicBezTo>
                    <a:pt x="16" y="56"/>
                    <a:pt x="16" y="56"/>
                    <a:pt x="16" y="56"/>
                  </a:cubicBezTo>
                  <a:cubicBezTo>
                    <a:pt x="17" y="57"/>
                    <a:pt x="17" y="57"/>
                    <a:pt x="17" y="57"/>
                  </a:cubicBezTo>
                  <a:cubicBezTo>
                    <a:pt x="17" y="56"/>
                    <a:pt x="17" y="56"/>
                    <a:pt x="17" y="56"/>
                  </a:cubicBezTo>
                  <a:cubicBezTo>
                    <a:pt x="17" y="56"/>
                    <a:pt x="17" y="56"/>
                    <a:pt x="17" y="56"/>
                  </a:cubicBezTo>
                  <a:cubicBezTo>
                    <a:pt x="17" y="57"/>
                    <a:pt x="17" y="57"/>
                    <a:pt x="17" y="57"/>
                  </a:cubicBezTo>
                  <a:cubicBezTo>
                    <a:pt x="18" y="57"/>
                    <a:pt x="18" y="57"/>
                    <a:pt x="18" y="57"/>
                  </a:cubicBezTo>
                  <a:cubicBezTo>
                    <a:pt x="19" y="58"/>
                    <a:pt x="19" y="58"/>
                    <a:pt x="19" y="58"/>
                  </a:cubicBezTo>
                  <a:cubicBezTo>
                    <a:pt x="20" y="59"/>
                    <a:pt x="20" y="59"/>
                    <a:pt x="20" y="59"/>
                  </a:cubicBezTo>
                  <a:cubicBezTo>
                    <a:pt x="20" y="59"/>
                    <a:pt x="20" y="59"/>
                    <a:pt x="20" y="59"/>
                  </a:cubicBezTo>
                  <a:cubicBezTo>
                    <a:pt x="21" y="59"/>
                    <a:pt x="21" y="59"/>
                    <a:pt x="21" y="59"/>
                  </a:cubicBezTo>
                  <a:cubicBezTo>
                    <a:pt x="22" y="59"/>
                    <a:pt x="22" y="59"/>
                    <a:pt x="22" y="59"/>
                  </a:cubicBezTo>
                  <a:cubicBezTo>
                    <a:pt x="22" y="60"/>
                    <a:pt x="22" y="60"/>
                    <a:pt x="22" y="60"/>
                  </a:cubicBezTo>
                  <a:cubicBezTo>
                    <a:pt x="23" y="61"/>
                    <a:pt x="23" y="61"/>
                    <a:pt x="23" y="61"/>
                  </a:cubicBezTo>
                  <a:cubicBezTo>
                    <a:pt x="24" y="61"/>
                    <a:pt x="24" y="61"/>
                    <a:pt x="24" y="61"/>
                  </a:cubicBezTo>
                  <a:cubicBezTo>
                    <a:pt x="24" y="62"/>
                    <a:pt x="24" y="62"/>
                    <a:pt x="24" y="62"/>
                  </a:cubicBezTo>
                  <a:cubicBezTo>
                    <a:pt x="24" y="62"/>
                    <a:pt x="24" y="62"/>
                    <a:pt x="24" y="62"/>
                  </a:cubicBezTo>
                  <a:cubicBezTo>
                    <a:pt x="24" y="62"/>
                    <a:pt x="24" y="62"/>
                    <a:pt x="24" y="62"/>
                  </a:cubicBezTo>
                  <a:cubicBezTo>
                    <a:pt x="23" y="63"/>
                    <a:pt x="23" y="63"/>
                    <a:pt x="23" y="63"/>
                  </a:cubicBezTo>
                  <a:cubicBezTo>
                    <a:pt x="22" y="62"/>
                    <a:pt x="22" y="62"/>
                    <a:pt x="22" y="62"/>
                  </a:cubicBezTo>
                  <a:cubicBezTo>
                    <a:pt x="22" y="63"/>
                    <a:pt x="22" y="63"/>
                    <a:pt x="22" y="63"/>
                  </a:cubicBezTo>
                  <a:cubicBezTo>
                    <a:pt x="21" y="63"/>
                    <a:pt x="21" y="63"/>
                    <a:pt x="21" y="63"/>
                  </a:cubicBezTo>
                  <a:cubicBezTo>
                    <a:pt x="19" y="63"/>
                    <a:pt x="19" y="63"/>
                    <a:pt x="19" y="63"/>
                  </a:cubicBezTo>
                  <a:cubicBezTo>
                    <a:pt x="19" y="62"/>
                    <a:pt x="19" y="62"/>
                    <a:pt x="19" y="62"/>
                  </a:cubicBezTo>
                  <a:cubicBezTo>
                    <a:pt x="20" y="62"/>
                    <a:pt x="20" y="62"/>
                    <a:pt x="20" y="62"/>
                  </a:cubicBezTo>
                  <a:cubicBezTo>
                    <a:pt x="20" y="61"/>
                    <a:pt x="20" y="61"/>
                    <a:pt x="20" y="61"/>
                  </a:cubicBezTo>
                  <a:cubicBezTo>
                    <a:pt x="19" y="60"/>
                    <a:pt x="19" y="60"/>
                    <a:pt x="19" y="60"/>
                  </a:cubicBezTo>
                  <a:cubicBezTo>
                    <a:pt x="19" y="60"/>
                    <a:pt x="19" y="60"/>
                    <a:pt x="19" y="60"/>
                  </a:cubicBezTo>
                  <a:cubicBezTo>
                    <a:pt x="18" y="60"/>
                    <a:pt x="18" y="60"/>
                    <a:pt x="18" y="60"/>
                  </a:cubicBezTo>
                  <a:cubicBezTo>
                    <a:pt x="17" y="59"/>
                    <a:pt x="17" y="59"/>
                    <a:pt x="17" y="59"/>
                  </a:cubicBezTo>
                  <a:cubicBezTo>
                    <a:pt x="16" y="59"/>
                    <a:pt x="16" y="59"/>
                    <a:pt x="16" y="59"/>
                  </a:cubicBezTo>
                  <a:cubicBezTo>
                    <a:pt x="16" y="59"/>
                    <a:pt x="16" y="59"/>
                    <a:pt x="16" y="59"/>
                  </a:cubicBezTo>
                  <a:cubicBezTo>
                    <a:pt x="15" y="60"/>
                    <a:pt x="15" y="60"/>
                    <a:pt x="15" y="60"/>
                  </a:cubicBezTo>
                  <a:cubicBezTo>
                    <a:pt x="15" y="60"/>
                    <a:pt x="15" y="60"/>
                    <a:pt x="15" y="60"/>
                  </a:cubicBezTo>
                  <a:cubicBezTo>
                    <a:pt x="13" y="59"/>
                    <a:pt x="13" y="59"/>
                    <a:pt x="13" y="59"/>
                  </a:cubicBezTo>
                  <a:cubicBezTo>
                    <a:pt x="13" y="58"/>
                    <a:pt x="13" y="58"/>
                    <a:pt x="13" y="58"/>
                  </a:cubicBezTo>
                  <a:cubicBezTo>
                    <a:pt x="13" y="58"/>
                    <a:pt x="13" y="58"/>
                    <a:pt x="13" y="58"/>
                  </a:cubicBezTo>
                  <a:cubicBezTo>
                    <a:pt x="13" y="57"/>
                    <a:pt x="13" y="57"/>
                    <a:pt x="13" y="57"/>
                  </a:cubicBezTo>
                  <a:cubicBezTo>
                    <a:pt x="13" y="57"/>
                    <a:pt x="13" y="57"/>
                    <a:pt x="13" y="57"/>
                  </a:cubicBezTo>
                  <a:cubicBezTo>
                    <a:pt x="13" y="57"/>
                    <a:pt x="13" y="57"/>
                    <a:pt x="13" y="57"/>
                  </a:cubicBezTo>
                  <a:cubicBezTo>
                    <a:pt x="12" y="57"/>
                    <a:pt x="12" y="57"/>
                    <a:pt x="12" y="57"/>
                  </a:cubicBezTo>
                  <a:cubicBezTo>
                    <a:pt x="12" y="56"/>
                    <a:pt x="12" y="56"/>
                    <a:pt x="12" y="56"/>
                  </a:cubicBezTo>
                  <a:cubicBezTo>
                    <a:pt x="11" y="55"/>
                    <a:pt x="11" y="55"/>
                    <a:pt x="11" y="55"/>
                  </a:cubicBezTo>
                  <a:cubicBezTo>
                    <a:pt x="10" y="55"/>
                    <a:pt x="10" y="55"/>
                    <a:pt x="10" y="55"/>
                  </a:cubicBezTo>
                  <a:cubicBezTo>
                    <a:pt x="10" y="53"/>
                    <a:pt x="10" y="53"/>
                    <a:pt x="10" y="53"/>
                  </a:cubicBezTo>
                  <a:cubicBezTo>
                    <a:pt x="9" y="53"/>
                    <a:pt x="9" y="53"/>
                    <a:pt x="9" y="53"/>
                  </a:cubicBezTo>
                  <a:cubicBezTo>
                    <a:pt x="9" y="53"/>
                    <a:pt x="9" y="53"/>
                    <a:pt x="9" y="53"/>
                  </a:cubicBezTo>
                  <a:cubicBezTo>
                    <a:pt x="8" y="52"/>
                    <a:pt x="8" y="52"/>
                    <a:pt x="8" y="52"/>
                  </a:cubicBezTo>
                  <a:cubicBezTo>
                    <a:pt x="8" y="52"/>
                    <a:pt x="8" y="52"/>
                    <a:pt x="8" y="52"/>
                  </a:cubicBezTo>
                  <a:cubicBezTo>
                    <a:pt x="8" y="52"/>
                    <a:pt x="8" y="52"/>
                    <a:pt x="8" y="52"/>
                  </a:cubicBezTo>
                  <a:cubicBezTo>
                    <a:pt x="8" y="53"/>
                    <a:pt x="8" y="53"/>
                    <a:pt x="8" y="53"/>
                  </a:cubicBezTo>
                  <a:cubicBezTo>
                    <a:pt x="7" y="53"/>
                    <a:pt x="7" y="53"/>
                    <a:pt x="7" y="53"/>
                  </a:cubicBezTo>
                  <a:cubicBezTo>
                    <a:pt x="7" y="52"/>
                    <a:pt x="7" y="52"/>
                    <a:pt x="7" y="52"/>
                  </a:cubicBezTo>
                  <a:cubicBezTo>
                    <a:pt x="6" y="51"/>
                    <a:pt x="6" y="51"/>
                    <a:pt x="6" y="51"/>
                  </a:cubicBezTo>
                  <a:cubicBezTo>
                    <a:pt x="7" y="51"/>
                    <a:pt x="7" y="51"/>
                    <a:pt x="7" y="51"/>
                  </a:cubicBezTo>
                  <a:cubicBezTo>
                    <a:pt x="6" y="50"/>
                    <a:pt x="6" y="50"/>
                    <a:pt x="6" y="50"/>
                  </a:cubicBezTo>
                  <a:cubicBezTo>
                    <a:pt x="7" y="49"/>
                    <a:pt x="7" y="49"/>
                    <a:pt x="7" y="49"/>
                  </a:cubicBezTo>
                  <a:cubicBezTo>
                    <a:pt x="7" y="48"/>
                    <a:pt x="7" y="48"/>
                    <a:pt x="7" y="48"/>
                  </a:cubicBezTo>
                  <a:cubicBezTo>
                    <a:pt x="7" y="48"/>
                    <a:pt x="7" y="48"/>
                    <a:pt x="7" y="48"/>
                  </a:cubicBezTo>
                  <a:cubicBezTo>
                    <a:pt x="8" y="47"/>
                    <a:pt x="8" y="47"/>
                    <a:pt x="8" y="47"/>
                  </a:cubicBezTo>
                  <a:cubicBezTo>
                    <a:pt x="7" y="47"/>
                    <a:pt x="7" y="47"/>
                    <a:pt x="7" y="47"/>
                  </a:cubicBezTo>
                  <a:cubicBezTo>
                    <a:pt x="8" y="46"/>
                    <a:pt x="8" y="46"/>
                    <a:pt x="8" y="46"/>
                  </a:cubicBezTo>
                  <a:cubicBezTo>
                    <a:pt x="8" y="46"/>
                    <a:pt x="8" y="46"/>
                    <a:pt x="8" y="46"/>
                  </a:cubicBezTo>
                  <a:cubicBezTo>
                    <a:pt x="8" y="45"/>
                    <a:pt x="8" y="45"/>
                    <a:pt x="8" y="45"/>
                  </a:cubicBezTo>
                  <a:cubicBezTo>
                    <a:pt x="8" y="45"/>
                    <a:pt x="8" y="45"/>
                    <a:pt x="8" y="45"/>
                  </a:cubicBezTo>
                  <a:cubicBezTo>
                    <a:pt x="8" y="44"/>
                    <a:pt x="8" y="44"/>
                    <a:pt x="8" y="44"/>
                  </a:cubicBezTo>
                  <a:cubicBezTo>
                    <a:pt x="8" y="43"/>
                    <a:pt x="8" y="43"/>
                    <a:pt x="8" y="43"/>
                  </a:cubicBezTo>
                  <a:cubicBezTo>
                    <a:pt x="9" y="43"/>
                    <a:pt x="9" y="43"/>
                    <a:pt x="9" y="43"/>
                  </a:cubicBezTo>
                  <a:cubicBezTo>
                    <a:pt x="9" y="42"/>
                    <a:pt x="9" y="42"/>
                    <a:pt x="9" y="42"/>
                  </a:cubicBezTo>
                  <a:cubicBezTo>
                    <a:pt x="10" y="41"/>
                    <a:pt x="10" y="41"/>
                    <a:pt x="10" y="41"/>
                  </a:cubicBezTo>
                  <a:cubicBezTo>
                    <a:pt x="11" y="38"/>
                    <a:pt x="11" y="38"/>
                    <a:pt x="11" y="38"/>
                  </a:cubicBezTo>
                  <a:cubicBezTo>
                    <a:pt x="11" y="38"/>
                    <a:pt x="11" y="38"/>
                    <a:pt x="11" y="38"/>
                  </a:cubicBezTo>
                  <a:cubicBezTo>
                    <a:pt x="11" y="37"/>
                    <a:pt x="11" y="37"/>
                    <a:pt x="11" y="37"/>
                  </a:cubicBezTo>
                  <a:cubicBezTo>
                    <a:pt x="11" y="36"/>
                    <a:pt x="11" y="36"/>
                    <a:pt x="11" y="36"/>
                  </a:cubicBezTo>
                  <a:cubicBezTo>
                    <a:pt x="11" y="35"/>
                    <a:pt x="11" y="35"/>
                    <a:pt x="11" y="35"/>
                  </a:cubicBezTo>
                  <a:cubicBezTo>
                    <a:pt x="10" y="34"/>
                    <a:pt x="10" y="34"/>
                    <a:pt x="10" y="34"/>
                  </a:cubicBezTo>
                  <a:cubicBezTo>
                    <a:pt x="10" y="33"/>
                    <a:pt x="10" y="33"/>
                    <a:pt x="10" y="33"/>
                  </a:cubicBezTo>
                  <a:cubicBezTo>
                    <a:pt x="10" y="32"/>
                    <a:pt x="10" y="32"/>
                    <a:pt x="10" y="32"/>
                  </a:cubicBezTo>
                  <a:cubicBezTo>
                    <a:pt x="10" y="31"/>
                    <a:pt x="10" y="31"/>
                    <a:pt x="10" y="31"/>
                  </a:cubicBezTo>
                  <a:cubicBezTo>
                    <a:pt x="10" y="31"/>
                    <a:pt x="10" y="31"/>
                    <a:pt x="10" y="31"/>
                  </a:cubicBezTo>
                  <a:cubicBezTo>
                    <a:pt x="10" y="30"/>
                    <a:pt x="10" y="30"/>
                    <a:pt x="10" y="30"/>
                  </a:cubicBezTo>
                  <a:cubicBezTo>
                    <a:pt x="9" y="28"/>
                    <a:pt x="9" y="28"/>
                    <a:pt x="9" y="28"/>
                  </a:cubicBezTo>
                  <a:cubicBezTo>
                    <a:pt x="8" y="27"/>
                    <a:pt x="8" y="27"/>
                    <a:pt x="8" y="27"/>
                  </a:cubicBezTo>
                  <a:cubicBezTo>
                    <a:pt x="7" y="26"/>
                    <a:pt x="7" y="26"/>
                    <a:pt x="7" y="26"/>
                  </a:cubicBezTo>
                  <a:cubicBezTo>
                    <a:pt x="6" y="25"/>
                    <a:pt x="6" y="25"/>
                    <a:pt x="6" y="25"/>
                  </a:cubicBezTo>
                  <a:cubicBezTo>
                    <a:pt x="6" y="24"/>
                    <a:pt x="6" y="24"/>
                    <a:pt x="6" y="24"/>
                  </a:cubicBezTo>
                  <a:cubicBezTo>
                    <a:pt x="5" y="23"/>
                    <a:pt x="5" y="23"/>
                    <a:pt x="5" y="23"/>
                  </a:cubicBezTo>
                  <a:cubicBezTo>
                    <a:pt x="6" y="22"/>
                    <a:pt x="6" y="22"/>
                    <a:pt x="6" y="22"/>
                  </a:cubicBezTo>
                  <a:cubicBezTo>
                    <a:pt x="6" y="22"/>
                    <a:pt x="6" y="22"/>
                    <a:pt x="6" y="22"/>
                  </a:cubicBezTo>
                  <a:cubicBezTo>
                    <a:pt x="6" y="20"/>
                    <a:pt x="6" y="20"/>
                    <a:pt x="6" y="20"/>
                  </a:cubicBezTo>
                  <a:cubicBezTo>
                    <a:pt x="6" y="19"/>
                    <a:pt x="6" y="19"/>
                    <a:pt x="6" y="19"/>
                  </a:cubicBezTo>
                  <a:cubicBezTo>
                    <a:pt x="7" y="19"/>
                    <a:pt x="7" y="19"/>
                    <a:pt x="7" y="19"/>
                  </a:cubicBezTo>
                  <a:cubicBezTo>
                    <a:pt x="7" y="18"/>
                    <a:pt x="7" y="18"/>
                    <a:pt x="7" y="18"/>
                  </a:cubicBezTo>
                  <a:cubicBezTo>
                    <a:pt x="6" y="18"/>
                    <a:pt x="6" y="18"/>
                    <a:pt x="6" y="18"/>
                  </a:cubicBezTo>
                  <a:cubicBezTo>
                    <a:pt x="6" y="17"/>
                    <a:pt x="6" y="17"/>
                    <a:pt x="6" y="17"/>
                  </a:cubicBezTo>
                  <a:cubicBezTo>
                    <a:pt x="5" y="16"/>
                    <a:pt x="5" y="16"/>
                    <a:pt x="5" y="16"/>
                  </a:cubicBezTo>
                  <a:cubicBezTo>
                    <a:pt x="4" y="15"/>
                    <a:pt x="4" y="15"/>
                    <a:pt x="4" y="15"/>
                  </a:cubicBezTo>
                  <a:cubicBezTo>
                    <a:pt x="3" y="13"/>
                    <a:pt x="3" y="13"/>
                    <a:pt x="3" y="13"/>
                  </a:cubicBezTo>
                  <a:cubicBezTo>
                    <a:pt x="2" y="13"/>
                    <a:pt x="2" y="13"/>
                    <a:pt x="2" y="13"/>
                  </a:cubicBezTo>
                  <a:cubicBezTo>
                    <a:pt x="2" y="12"/>
                    <a:pt x="2" y="12"/>
                    <a:pt x="2" y="12"/>
                  </a:cubicBezTo>
                  <a:cubicBezTo>
                    <a:pt x="1" y="11"/>
                    <a:pt x="1" y="11"/>
                    <a:pt x="1" y="11"/>
                  </a:cubicBezTo>
                  <a:cubicBezTo>
                    <a:pt x="0" y="10"/>
                    <a:pt x="0" y="10"/>
                    <a:pt x="0" y="10"/>
                  </a:cubicBezTo>
                  <a:cubicBezTo>
                    <a:pt x="0" y="10"/>
                    <a:pt x="0" y="10"/>
                    <a:pt x="0" y="10"/>
                  </a:cubicBezTo>
                  <a:cubicBezTo>
                    <a:pt x="0" y="10"/>
                    <a:pt x="0" y="10"/>
                    <a:pt x="0" y="10"/>
                  </a:cubicBezTo>
                  <a:cubicBezTo>
                    <a:pt x="1" y="9"/>
                    <a:pt x="1" y="9"/>
                    <a:pt x="1" y="9"/>
                  </a:cubicBezTo>
                  <a:cubicBezTo>
                    <a:pt x="2" y="9"/>
                    <a:pt x="2" y="9"/>
                    <a:pt x="2" y="9"/>
                  </a:cubicBezTo>
                  <a:cubicBezTo>
                    <a:pt x="1" y="8"/>
                    <a:pt x="1" y="8"/>
                    <a:pt x="1" y="8"/>
                  </a:cubicBezTo>
                  <a:cubicBezTo>
                    <a:pt x="1" y="7"/>
                    <a:pt x="1" y="7"/>
                    <a:pt x="1" y="7"/>
                  </a:cubicBezTo>
                  <a:cubicBezTo>
                    <a:pt x="2" y="6"/>
                    <a:pt x="2" y="6"/>
                    <a:pt x="2" y="6"/>
                  </a:cubicBezTo>
                  <a:cubicBezTo>
                    <a:pt x="2" y="5"/>
                    <a:pt x="2" y="5"/>
                    <a:pt x="2" y="5"/>
                  </a:cubicBezTo>
                  <a:cubicBezTo>
                    <a:pt x="2" y="4"/>
                    <a:pt x="2" y="4"/>
                    <a:pt x="2" y="4"/>
                  </a:cubicBezTo>
                  <a:cubicBezTo>
                    <a:pt x="4" y="4"/>
                    <a:pt x="4" y="4"/>
                    <a:pt x="4" y="4"/>
                  </a:cubicBezTo>
                  <a:cubicBezTo>
                    <a:pt x="5" y="4"/>
                    <a:pt x="5" y="4"/>
                    <a:pt x="5" y="4"/>
                  </a:cubicBezTo>
                  <a:cubicBezTo>
                    <a:pt x="6" y="4"/>
                    <a:pt x="6" y="4"/>
                    <a:pt x="6" y="4"/>
                  </a:cubicBezTo>
                  <a:cubicBezTo>
                    <a:pt x="6" y="3"/>
                    <a:pt x="6" y="3"/>
                    <a:pt x="6" y="3"/>
                  </a:cubicBezTo>
                  <a:cubicBezTo>
                    <a:pt x="6" y="2"/>
                    <a:pt x="6" y="2"/>
                    <a:pt x="6" y="2"/>
                  </a:cubicBezTo>
                  <a:cubicBezTo>
                    <a:pt x="7" y="2"/>
                    <a:pt x="7" y="2"/>
                    <a:pt x="7" y="2"/>
                  </a:cubicBezTo>
                  <a:cubicBezTo>
                    <a:pt x="8" y="2"/>
                    <a:pt x="8" y="2"/>
                    <a:pt x="8" y="2"/>
                  </a:cubicBezTo>
                  <a:cubicBezTo>
                    <a:pt x="9" y="2"/>
                    <a:pt x="9" y="2"/>
                    <a:pt x="9" y="2"/>
                  </a:cubicBezTo>
                  <a:cubicBezTo>
                    <a:pt x="8" y="1"/>
                    <a:pt x="8" y="1"/>
                    <a:pt x="8" y="1"/>
                  </a:cubicBezTo>
                  <a:cubicBezTo>
                    <a:pt x="8" y="1"/>
                    <a:pt x="8" y="1"/>
                    <a:pt x="8" y="1"/>
                  </a:cubicBezTo>
                  <a:cubicBezTo>
                    <a:pt x="9" y="0"/>
                    <a:pt x="9" y="0"/>
                    <a:pt x="9" y="0"/>
                  </a:cubicBezTo>
                  <a:cubicBezTo>
                    <a:pt x="10" y="0"/>
                    <a:pt x="10" y="0"/>
                    <a:pt x="10" y="0"/>
                  </a:cubicBezTo>
                  <a:cubicBezTo>
                    <a:pt x="10" y="0"/>
                    <a:pt x="10" y="0"/>
                    <a:pt x="10" y="0"/>
                  </a:cubicBezTo>
                  <a:close/>
                  <a:moveTo>
                    <a:pt x="13" y="59"/>
                  </a:moveTo>
                  <a:cubicBezTo>
                    <a:pt x="13" y="60"/>
                    <a:pt x="13" y="60"/>
                    <a:pt x="13" y="60"/>
                  </a:cubicBezTo>
                  <a:cubicBezTo>
                    <a:pt x="13" y="60"/>
                    <a:pt x="13" y="60"/>
                    <a:pt x="13" y="60"/>
                  </a:cubicBezTo>
                  <a:cubicBezTo>
                    <a:pt x="13" y="59"/>
                    <a:pt x="13" y="59"/>
                    <a:pt x="13" y="59"/>
                  </a:cubicBezTo>
                  <a:cubicBezTo>
                    <a:pt x="13" y="59"/>
                    <a:pt x="13" y="59"/>
                    <a:pt x="13" y="59"/>
                  </a:cubicBezTo>
                  <a:cubicBezTo>
                    <a:pt x="13" y="59"/>
                    <a:pt x="13" y="59"/>
                    <a:pt x="13" y="59"/>
                  </a:cubicBezTo>
                  <a:close/>
                  <a:moveTo>
                    <a:pt x="10" y="55"/>
                  </a:moveTo>
                  <a:cubicBezTo>
                    <a:pt x="10" y="56"/>
                    <a:pt x="10" y="56"/>
                    <a:pt x="10" y="56"/>
                  </a:cubicBezTo>
                  <a:cubicBezTo>
                    <a:pt x="10" y="56"/>
                    <a:pt x="10" y="56"/>
                    <a:pt x="10" y="56"/>
                  </a:cubicBezTo>
                  <a:cubicBezTo>
                    <a:pt x="10" y="55"/>
                    <a:pt x="10" y="55"/>
                    <a:pt x="10" y="55"/>
                  </a:cubicBezTo>
                  <a:cubicBezTo>
                    <a:pt x="10" y="55"/>
                    <a:pt x="10" y="55"/>
                    <a:pt x="10" y="55"/>
                  </a:cubicBezTo>
                  <a:close/>
                  <a:moveTo>
                    <a:pt x="7" y="53"/>
                  </a:moveTo>
                  <a:cubicBezTo>
                    <a:pt x="7" y="54"/>
                    <a:pt x="7" y="54"/>
                    <a:pt x="7" y="54"/>
                  </a:cubicBezTo>
                  <a:cubicBezTo>
                    <a:pt x="7" y="54"/>
                    <a:pt x="7" y="54"/>
                    <a:pt x="7" y="54"/>
                  </a:cubicBezTo>
                  <a:cubicBezTo>
                    <a:pt x="7" y="55"/>
                    <a:pt x="7" y="55"/>
                    <a:pt x="7" y="55"/>
                  </a:cubicBezTo>
                  <a:cubicBezTo>
                    <a:pt x="7" y="54"/>
                    <a:pt x="7" y="54"/>
                    <a:pt x="7" y="54"/>
                  </a:cubicBezTo>
                  <a:cubicBezTo>
                    <a:pt x="7" y="53"/>
                    <a:pt x="7" y="53"/>
                    <a:pt x="7" y="53"/>
                  </a:cubicBezTo>
                  <a:cubicBezTo>
                    <a:pt x="7" y="53"/>
                    <a:pt x="7" y="53"/>
                    <a:pt x="7" y="53"/>
                  </a:cubicBezTo>
                  <a:close/>
                  <a:moveTo>
                    <a:pt x="23" y="36"/>
                  </a:moveTo>
                  <a:cubicBezTo>
                    <a:pt x="23" y="37"/>
                    <a:pt x="23" y="37"/>
                    <a:pt x="23" y="37"/>
                  </a:cubicBezTo>
                  <a:cubicBezTo>
                    <a:pt x="24" y="37"/>
                    <a:pt x="24" y="37"/>
                    <a:pt x="24" y="37"/>
                  </a:cubicBezTo>
                  <a:cubicBezTo>
                    <a:pt x="24" y="37"/>
                    <a:pt x="24" y="37"/>
                    <a:pt x="24" y="37"/>
                  </a:cubicBezTo>
                  <a:cubicBezTo>
                    <a:pt x="23" y="36"/>
                    <a:pt x="23" y="36"/>
                    <a:pt x="23" y="36"/>
                  </a:cubicBezTo>
                  <a:close/>
                  <a:moveTo>
                    <a:pt x="14" y="46"/>
                  </a:moveTo>
                  <a:cubicBezTo>
                    <a:pt x="13" y="46"/>
                    <a:pt x="13" y="46"/>
                    <a:pt x="13" y="46"/>
                  </a:cubicBezTo>
                  <a:cubicBezTo>
                    <a:pt x="14" y="46"/>
                    <a:pt x="14" y="46"/>
                    <a:pt x="14" y="46"/>
                  </a:cubicBezTo>
                  <a:cubicBezTo>
                    <a:pt x="14" y="46"/>
                    <a:pt x="14" y="46"/>
                    <a:pt x="14" y="46"/>
                  </a:cubicBezTo>
                  <a:close/>
                  <a:moveTo>
                    <a:pt x="14" y="47"/>
                  </a:moveTo>
                  <a:cubicBezTo>
                    <a:pt x="14" y="47"/>
                    <a:pt x="14" y="47"/>
                    <a:pt x="14" y="47"/>
                  </a:cubicBezTo>
                  <a:cubicBezTo>
                    <a:pt x="14" y="48"/>
                    <a:pt x="14" y="48"/>
                    <a:pt x="14" y="48"/>
                  </a:cubicBezTo>
                  <a:cubicBezTo>
                    <a:pt x="15" y="48"/>
                    <a:pt x="15" y="48"/>
                    <a:pt x="15" y="48"/>
                  </a:cubicBezTo>
                  <a:cubicBezTo>
                    <a:pt x="15" y="47"/>
                    <a:pt x="15" y="47"/>
                    <a:pt x="15" y="47"/>
                  </a:cubicBezTo>
                  <a:lnTo>
                    <a:pt x="14" y="4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 name="Freeform 28"/>
            <p:cNvSpPr>
              <a:spLocks noEditPoints="1"/>
            </p:cNvSpPr>
            <p:nvPr/>
          </p:nvSpPr>
          <p:spPr bwMode="auto">
            <a:xfrm>
              <a:off x="7658708" y="3505038"/>
              <a:ext cx="265124" cy="518480"/>
            </a:xfrm>
            <a:custGeom>
              <a:avLst/>
              <a:gdLst>
                <a:gd name="T0" fmla="*/ 82 w 148"/>
                <a:gd name="T1" fmla="*/ 4 h 297"/>
                <a:gd name="T2" fmla="*/ 97 w 148"/>
                <a:gd name="T3" fmla="*/ 22 h 297"/>
                <a:gd name="T4" fmla="*/ 89 w 148"/>
                <a:gd name="T5" fmla="*/ 41 h 297"/>
                <a:gd name="T6" fmla="*/ 85 w 148"/>
                <a:gd name="T7" fmla="*/ 48 h 297"/>
                <a:gd name="T8" fmla="*/ 85 w 148"/>
                <a:gd name="T9" fmla="*/ 63 h 297"/>
                <a:gd name="T10" fmla="*/ 100 w 148"/>
                <a:gd name="T11" fmla="*/ 71 h 297"/>
                <a:gd name="T12" fmla="*/ 108 w 148"/>
                <a:gd name="T13" fmla="*/ 78 h 297"/>
                <a:gd name="T14" fmla="*/ 122 w 148"/>
                <a:gd name="T15" fmla="*/ 86 h 297"/>
                <a:gd name="T16" fmla="*/ 115 w 148"/>
                <a:gd name="T17" fmla="*/ 100 h 297"/>
                <a:gd name="T18" fmla="*/ 126 w 148"/>
                <a:gd name="T19" fmla="*/ 104 h 297"/>
                <a:gd name="T20" fmla="*/ 148 w 148"/>
                <a:gd name="T21" fmla="*/ 108 h 297"/>
                <a:gd name="T22" fmla="*/ 137 w 148"/>
                <a:gd name="T23" fmla="*/ 119 h 297"/>
                <a:gd name="T24" fmla="*/ 122 w 148"/>
                <a:gd name="T25" fmla="*/ 130 h 297"/>
                <a:gd name="T26" fmla="*/ 115 w 148"/>
                <a:gd name="T27" fmla="*/ 141 h 297"/>
                <a:gd name="T28" fmla="*/ 97 w 148"/>
                <a:gd name="T29" fmla="*/ 152 h 297"/>
                <a:gd name="T30" fmla="*/ 93 w 148"/>
                <a:gd name="T31" fmla="*/ 163 h 297"/>
                <a:gd name="T32" fmla="*/ 111 w 148"/>
                <a:gd name="T33" fmla="*/ 186 h 297"/>
                <a:gd name="T34" fmla="*/ 115 w 148"/>
                <a:gd name="T35" fmla="*/ 201 h 297"/>
                <a:gd name="T36" fmla="*/ 119 w 148"/>
                <a:gd name="T37" fmla="*/ 223 h 297"/>
                <a:gd name="T38" fmla="*/ 130 w 148"/>
                <a:gd name="T39" fmla="*/ 245 h 297"/>
                <a:gd name="T40" fmla="*/ 134 w 148"/>
                <a:gd name="T41" fmla="*/ 267 h 297"/>
                <a:gd name="T42" fmla="*/ 122 w 148"/>
                <a:gd name="T43" fmla="*/ 290 h 297"/>
                <a:gd name="T44" fmla="*/ 119 w 148"/>
                <a:gd name="T45" fmla="*/ 286 h 297"/>
                <a:gd name="T46" fmla="*/ 122 w 148"/>
                <a:gd name="T47" fmla="*/ 278 h 297"/>
                <a:gd name="T48" fmla="*/ 122 w 148"/>
                <a:gd name="T49" fmla="*/ 264 h 297"/>
                <a:gd name="T50" fmla="*/ 119 w 148"/>
                <a:gd name="T51" fmla="*/ 241 h 297"/>
                <a:gd name="T52" fmla="*/ 111 w 148"/>
                <a:gd name="T53" fmla="*/ 238 h 297"/>
                <a:gd name="T54" fmla="*/ 104 w 148"/>
                <a:gd name="T55" fmla="*/ 219 h 297"/>
                <a:gd name="T56" fmla="*/ 100 w 148"/>
                <a:gd name="T57" fmla="*/ 197 h 297"/>
                <a:gd name="T58" fmla="*/ 97 w 148"/>
                <a:gd name="T59" fmla="*/ 193 h 297"/>
                <a:gd name="T60" fmla="*/ 85 w 148"/>
                <a:gd name="T61" fmla="*/ 178 h 297"/>
                <a:gd name="T62" fmla="*/ 85 w 148"/>
                <a:gd name="T63" fmla="*/ 182 h 297"/>
                <a:gd name="T64" fmla="*/ 74 w 148"/>
                <a:gd name="T65" fmla="*/ 189 h 297"/>
                <a:gd name="T66" fmla="*/ 71 w 148"/>
                <a:gd name="T67" fmla="*/ 193 h 297"/>
                <a:gd name="T68" fmla="*/ 56 w 148"/>
                <a:gd name="T69" fmla="*/ 201 h 297"/>
                <a:gd name="T70" fmla="*/ 48 w 148"/>
                <a:gd name="T71" fmla="*/ 204 h 297"/>
                <a:gd name="T72" fmla="*/ 45 w 148"/>
                <a:gd name="T73" fmla="*/ 197 h 297"/>
                <a:gd name="T74" fmla="*/ 48 w 148"/>
                <a:gd name="T75" fmla="*/ 178 h 297"/>
                <a:gd name="T76" fmla="*/ 41 w 148"/>
                <a:gd name="T77" fmla="*/ 163 h 297"/>
                <a:gd name="T78" fmla="*/ 30 w 148"/>
                <a:gd name="T79" fmla="*/ 149 h 297"/>
                <a:gd name="T80" fmla="*/ 23 w 148"/>
                <a:gd name="T81" fmla="*/ 145 h 297"/>
                <a:gd name="T82" fmla="*/ 26 w 148"/>
                <a:gd name="T83" fmla="*/ 149 h 297"/>
                <a:gd name="T84" fmla="*/ 26 w 148"/>
                <a:gd name="T85" fmla="*/ 137 h 297"/>
                <a:gd name="T86" fmla="*/ 15 w 148"/>
                <a:gd name="T87" fmla="*/ 134 h 297"/>
                <a:gd name="T88" fmla="*/ 11 w 148"/>
                <a:gd name="T89" fmla="*/ 134 h 297"/>
                <a:gd name="T90" fmla="*/ 4 w 148"/>
                <a:gd name="T91" fmla="*/ 115 h 297"/>
                <a:gd name="T92" fmla="*/ 11 w 148"/>
                <a:gd name="T93" fmla="*/ 104 h 297"/>
                <a:gd name="T94" fmla="*/ 19 w 148"/>
                <a:gd name="T95" fmla="*/ 86 h 297"/>
                <a:gd name="T96" fmla="*/ 26 w 148"/>
                <a:gd name="T97" fmla="*/ 71 h 297"/>
                <a:gd name="T98" fmla="*/ 34 w 148"/>
                <a:gd name="T99" fmla="*/ 41 h 297"/>
                <a:gd name="T100" fmla="*/ 48 w 148"/>
                <a:gd name="T101" fmla="*/ 15 h 297"/>
                <a:gd name="T102" fmla="*/ 67 w 148"/>
                <a:gd name="T103" fmla="*/ 8 h 297"/>
                <a:gd name="T104" fmla="*/ 23 w 148"/>
                <a:gd name="T105" fmla="*/ 156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48" h="297">
                  <a:moveTo>
                    <a:pt x="67" y="0"/>
                  </a:moveTo>
                  <a:lnTo>
                    <a:pt x="71" y="0"/>
                  </a:lnTo>
                  <a:lnTo>
                    <a:pt x="74" y="0"/>
                  </a:lnTo>
                  <a:lnTo>
                    <a:pt x="78" y="0"/>
                  </a:lnTo>
                  <a:lnTo>
                    <a:pt x="82" y="0"/>
                  </a:lnTo>
                  <a:lnTo>
                    <a:pt x="82" y="4"/>
                  </a:lnTo>
                  <a:lnTo>
                    <a:pt x="85" y="4"/>
                  </a:lnTo>
                  <a:lnTo>
                    <a:pt x="85" y="11"/>
                  </a:lnTo>
                  <a:lnTo>
                    <a:pt x="89" y="8"/>
                  </a:lnTo>
                  <a:lnTo>
                    <a:pt x="93" y="11"/>
                  </a:lnTo>
                  <a:lnTo>
                    <a:pt x="93" y="15"/>
                  </a:lnTo>
                  <a:lnTo>
                    <a:pt x="97" y="22"/>
                  </a:lnTo>
                  <a:lnTo>
                    <a:pt x="97" y="26"/>
                  </a:lnTo>
                  <a:lnTo>
                    <a:pt x="97" y="34"/>
                  </a:lnTo>
                  <a:lnTo>
                    <a:pt x="97" y="37"/>
                  </a:lnTo>
                  <a:lnTo>
                    <a:pt x="93" y="37"/>
                  </a:lnTo>
                  <a:lnTo>
                    <a:pt x="93" y="37"/>
                  </a:lnTo>
                  <a:lnTo>
                    <a:pt x="89" y="41"/>
                  </a:lnTo>
                  <a:lnTo>
                    <a:pt x="89" y="41"/>
                  </a:lnTo>
                  <a:lnTo>
                    <a:pt x="89" y="45"/>
                  </a:lnTo>
                  <a:lnTo>
                    <a:pt x="89" y="48"/>
                  </a:lnTo>
                  <a:lnTo>
                    <a:pt x="89" y="48"/>
                  </a:lnTo>
                  <a:lnTo>
                    <a:pt x="85" y="48"/>
                  </a:lnTo>
                  <a:lnTo>
                    <a:pt x="85" y="48"/>
                  </a:lnTo>
                  <a:lnTo>
                    <a:pt x="82" y="52"/>
                  </a:lnTo>
                  <a:lnTo>
                    <a:pt x="85" y="56"/>
                  </a:lnTo>
                  <a:lnTo>
                    <a:pt x="82" y="56"/>
                  </a:lnTo>
                  <a:lnTo>
                    <a:pt x="82" y="60"/>
                  </a:lnTo>
                  <a:lnTo>
                    <a:pt x="85" y="60"/>
                  </a:lnTo>
                  <a:lnTo>
                    <a:pt x="85" y="63"/>
                  </a:lnTo>
                  <a:lnTo>
                    <a:pt x="89" y="63"/>
                  </a:lnTo>
                  <a:lnTo>
                    <a:pt x="89" y="67"/>
                  </a:lnTo>
                  <a:lnTo>
                    <a:pt x="89" y="71"/>
                  </a:lnTo>
                  <a:lnTo>
                    <a:pt x="93" y="67"/>
                  </a:lnTo>
                  <a:lnTo>
                    <a:pt x="100" y="67"/>
                  </a:lnTo>
                  <a:lnTo>
                    <a:pt x="100" y="71"/>
                  </a:lnTo>
                  <a:lnTo>
                    <a:pt x="100" y="71"/>
                  </a:lnTo>
                  <a:lnTo>
                    <a:pt x="104" y="74"/>
                  </a:lnTo>
                  <a:lnTo>
                    <a:pt x="108" y="71"/>
                  </a:lnTo>
                  <a:lnTo>
                    <a:pt x="108" y="74"/>
                  </a:lnTo>
                  <a:lnTo>
                    <a:pt x="108" y="78"/>
                  </a:lnTo>
                  <a:lnTo>
                    <a:pt x="108" y="78"/>
                  </a:lnTo>
                  <a:lnTo>
                    <a:pt x="111" y="82"/>
                  </a:lnTo>
                  <a:lnTo>
                    <a:pt x="111" y="82"/>
                  </a:lnTo>
                  <a:lnTo>
                    <a:pt x="115" y="82"/>
                  </a:lnTo>
                  <a:lnTo>
                    <a:pt x="115" y="82"/>
                  </a:lnTo>
                  <a:lnTo>
                    <a:pt x="119" y="82"/>
                  </a:lnTo>
                  <a:lnTo>
                    <a:pt x="122" y="86"/>
                  </a:lnTo>
                  <a:lnTo>
                    <a:pt x="122" y="86"/>
                  </a:lnTo>
                  <a:lnTo>
                    <a:pt x="122" y="89"/>
                  </a:lnTo>
                  <a:lnTo>
                    <a:pt x="122" y="89"/>
                  </a:lnTo>
                  <a:lnTo>
                    <a:pt x="119" y="97"/>
                  </a:lnTo>
                  <a:lnTo>
                    <a:pt x="115" y="97"/>
                  </a:lnTo>
                  <a:lnTo>
                    <a:pt x="115" y="100"/>
                  </a:lnTo>
                  <a:lnTo>
                    <a:pt x="119" y="100"/>
                  </a:lnTo>
                  <a:lnTo>
                    <a:pt x="122" y="100"/>
                  </a:lnTo>
                  <a:lnTo>
                    <a:pt x="122" y="100"/>
                  </a:lnTo>
                  <a:lnTo>
                    <a:pt x="126" y="100"/>
                  </a:lnTo>
                  <a:lnTo>
                    <a:pt x="126" y="100"/>
                  </a:lnTo>
                  <a:lnTo>
                    <a:pt x="126" y="104"/>
                  </a:lnTo>
                  <a:lnTo>
                    <a:pt x="126" y="108"/>
                  </a:lnTo>
                  <a:lnTo>
                    <a:pt x="130" y="112"/>
                  </a:lnTo>
                  <a:lnTo>
                    <a:pt x="134" y="108"/>
                  </a:lnTo>
                  <a:lnTo>
                    <a:pt x="137" y="108"/>
                  </a:lnTo>
                  <a:lnTo>
                    <a:pt x="145" y="104"/>
                  </a:lnTo>
                  <a:lnTo>
                    <a:pt x="148" y="108"/>
                  </a:lnTo>
                  <a:lnTo>
                    <a:pt x="148" y="108"/>
                  </a:lnTo>
                  <a:lnTo>
                    <a:pt x="145" y="112"/>
                  </a:lnTo>
                  <a:lnTo>
                    <a:pt x="137" y="112"/>
                  </a:lnTo>
                  <a:lnTo>
                    <a:pt x="137" y="115"/>
                  </a:lnTo>
                  <a:lnTo>
                    <a:pt x="137" y="119"/>
                  </a:lnTo>
                  <a:lnTo>
                    <a:pt x="137" y="119"/>
                  </a:lnTo>
                  <a:lnTo>
                    <a:pt x="134" y="123"/>
                  </a:lnTo>
                  <a:lnTo>
                    <a:pt x="134" y="123"/>
                  </a:lnTo>
                  <a:lnTo>
                    <a:pt x="130" y="126"/>
                  </a:lnTo>
                  <a:lnTo>
                    <a:pt x="126" y="126"/>
                  </a:lnTo>
                  <a:lnTo>
                    <a:pt x="122" y="130"/>
                  </a:lnTo>
                  <a:lnTo>
                    <a:pt x="122" y="130"/>
                  </a:lnTo>
                  <a:lnTo>
                    <a:pt x="126" y="134"/>
                  </a:lnTo>
                  <a:lnTo>
                    <a:pt x="122" y="134"/>
                  </a:lnTo>
                  <a:lnTo>
                    <a:pt x="119" y="134"/>
                  </a:lnTo>
                  <a:lnTo>
                    <a:pt x="115" y="134"/>
                  </a:lnTo>
                  <a:lnTo>
                    <a:pt x="115" y="137"/>
                  </a:lnTo>
                  <a:lnTo>
                    <a:pt x="115" y="141"/>
                  </a:lnTo>
                  <a:lnTo>
                    <a:pt x="111" y="141"/>
                  </a:lnTo>
                  <a:lnTo>
                    <a:pt x="108" y="141"/>
                  </a:lnTo>
                  <a:lnTo>
                    <a:pt x="100" y="141"/>
                  </a:lnTo>
                  <a:lnTo>
                    <a:pt x="100" y="145"/>
                  </a:lnTo>
                  <a:lnTo>
                    <a:pt x="100" y="149"/>
                  </a:lnTo>
                  <a:lnTo>
                    <a:pt x="97" y="152"/>
                  </a:lnTo>
                  <a:lnTo>
                    <a:pt x="97" y="156"/>
                  </a:lnTo>
                  <a:lnTo>
                    <a:pt x="100" y="160"/>
                  </a:lnTo>
                  <a:lnTo>
                    <a:pt x="97" y="160"/>
                  </a:lnTo>
                  <a:lnTo>
                    <a:pt x="93" y="163"/>
                  </a:lnTo>
                  <a:lnTo>
                    <a:pt x="93" y="163"/>
                  </a:lnTo>
                  <a:lnTo>
                    <a:pt x="93" y="163"/>
                  </a:lnTo>
                  <a:lnTo>
                    <a:pt x="97" y="167"/>
                  </a:lnTo>
                  <a:lnTo>
                    <a:pt x="100" y="171"/>
                  </a:lnTo>
                  <a:lnTo>
                    <a:pt x="100" y="175"/>
                  </a:lnTo>
                  <a:lnTo>
                    <a:pt x="104" y="175"/>
                  </a:lnTo>
                  <a:lnTo>
                    <a:pt x="108" y="182"/>
                  </a:lnTo>
                  <a:lnTo>
                    <a:pt x="111" y="186"/>
                  </a:lnTo>
                  <a:lnTo>
                    <a:pt x="115" y="189"/>
                  </a:lnTo>
                  <a:lnTo>
                    <a:pt x="115" y="193"/>
                  </a:lnTo>
                  <a:lnTo>
                    <a:pt x="119" y="193"/>
                  </a:lnTo>
                  <a:lnTo>
                    <a:pt x="119" y="197"/>
                  </a:lnTo>
                  <a:lnTo>
                    <a:pt x="115" y="197"/>
                  </a:lnTo>
                  <a:lnTo>
                    <a:pt x="115" y="201"/>
                  </a:lnTo>
                  <a:lnTo>
                    <a:pt x="115" y="208"/>
                  </a:lnTo>
                  <a:lnTo>
                    <a:pt x="115" y="208"/>
                  </a:lnTo>
                  <a:lnTo>
                    <a:pt x="111" y="212"/>
                  </a:lnTo>
                  <a:lnTo>
                    <a:pt x="115" y="215"/>
                  </a:lnTo>
                  <a:lnTo>
                    <a:pt x="115" y="219"/>
                  </a:lnTo>
                  <a:lnTo>
                    <a:pt x="119" y="223"/>
                  </a:lnTo>
                  <a:lnTo>
                    <a:pt x="122" y="227"/>
                  </a:lnTo>
                  <a:lnTo>
                    <a:pt x="126" y="230"/>
                  </a:lnTo>
                  <a:lnTo>
                    <a:pt x="130" y="238"/>
                  </a:lnTo>
                  <a:lnTo>
                    <a:pt x="130" y="241"/>
                  </a:lnTo>
                  <a:lnTo>
                    <a:pt x="130" y="241"/>
                  </a:lnTo>
                  <a:lnTo>
                    <a:pt x="130" y="245"/>
                  </a:lnTo>
                  <a:lnTo>
                    <a:pt x="130" y="249"/>
                  </a:lnTo>
                  <a:lnTo>
                    <a:pt x="130" y="252"/>
                  </a:lnTo>
                  <a:lnTo>
                    <a:pt x="134" y="256"/>
                  </a:lnTo>
                  <a:lnTo>
                    <a:pt x="134" y="260"/>
                  </a:lnTo>
                  <a:lnTo>
                    <a:pt x="134" y="264"/>
                  </a:lnTo>
                  <a:lnTo>
                    <a:pt x="134" y="267"/>
                  </a:lnTo>
                  <a:lnTo>
                    <a:pt x="134" y="267"/>
                  </a:lnTo>
                  <a:lnTo>
                    <a:pt x="130" y="278"/>
                  </a:lnTo>
                  <a:lnTo>
                    <a:pt x="126" y="282"/>
                  </a:lnTo>
                  <a:lnTo>
                    <a:pt x="126" y="286"/>
                  </a:lnTo>
                  <a:lnTo>
                    <a:pt x="122" y="286"/>
                  </a:lnTo>
                  <a:lnTo>
                    <a:pt x="122" y="290"/>
                  </a:lnTo>
                  <a:lnTo>
                    <a:pt x="122" y="290"/>
                  </a:lnTo>
                  <a:lnTo>
                    <a:pt x="122" y="293"/>
                  </a:lnTo>
                  <a:lnTo>
                    <a:pt x="119" y="297"/>
                  </a:lnTo>
                  <a:lnTo>
                    <a:pt x="119" y="290"/>
                  </a:lnTo>
                  <a:lnTo>
                    <a:pt x="119" y="286"/>
                  </a:lnTo>
                  <a:lnTo>
                    <a:pt x="119" y="286"/>
                  </a:lnTo>
                  <a:lnTo>
                    <a:pt x="119" y="282"/>
                  </a:lnTo>
                  <a:lnTo>
                    <a:pt x="119" y="286"/>
                  </a:lnTo>
                  <a:lnTo>
                    <a:pt x="119" y="282"/>
                  </a:lnTo>
                  <a:lnTo>
                    <a:pt x="122" y="278"/>
                  </a:lnTo>
                  <a:lnTo>
                    <a:pt x="122" y="278"/>
                  </a:lnTo>
                  <a:lnTo>
                    <a:pt x="122" y="278"/>
                  </a:lnTo>
                  <a:lnTo>
                    <a:pt x="122" y="275"/>
                  </a:lnTo>
                  <a:lnTo>
                    <a:pt x="122" y="271"/>
                  </a:lnTo>
                  <a:lnTo>
                    <a:pt x="122" y="271"/>
                  </a:lnTo>
                  <a:lnTo>
                    <a:pt x="122" y="267"/>
                  </a:lnTo>
                  <a:lnTo>
                    <a:pt x="122" y="264"/>
                  </a:lnTo>
                  <a:lnTo>
                    <a:pt x="122" y="264"/>
                  </a:lnTo>
                  <a:lnTo>
                    <a:pt x="119" y="260"/>
                  </a:lnTo>
                  <a:lnTo>
                    <a:pt x="119" y="256"/>
                  </a:lnTo>
                  <a:lnTo>
                    <a:pt x="122" y="256"/>
                  </a:lnTo>
                  <a:lnTo>
                    <a:pt x="119" y="252"/>
                  </a:lnTo>
                  <a:lnTo>
                    <a:pt x="119" y="252"/>
                  </a:lnTo>
                  <a:lnTo>
                    <a:pt x="119" y="241"/>
                  </a:lnTo>
                  <a:lnTo>
                    <a:pt x="115" y="241"/>
                  </a:lnTo>
                  <a:lnTo>
                    <a:pt x="115" y="238"/>
                  </a:lnTo>
                  <a:lnTo>
                    <a:pt x="111" y="234"/>
                  </a:lnTo>
                  <a:lnTo>
                    <a:pt x="111" y="238"/>
                  </a:lnTo>
                  <a:lnTo>
                    <a:pt x="111" y="238"/>
                  </a:lnTo>
                  <a:lnTo>
                    <a:pt x="111" y="238"/>
                  </a:lnTo>
                  <a:lnTo>
                    <a:pt x="108" y="234"/>
                  </a:lnTo>
                  <a:lnTo>
                    <a:pt x="108" y="227"/>
                  </a:lnTo>
                  <a:lnTo>
                    <a:pt x="108" y="227"/>
                  </a:lnTo>
                  <a:lnTo>
                    <a:pt x="108" y="223"/>
                  </a:lnTo>
                  <a:lnTo>
                    <a:pt x="108" y="219"/>
                  </a:lnTo>
                  <a:lnTo>
                    <a:pt x="104" y="219"/>
                  </a:lnTo>
                  <a:lnTo>
                    <a:pt x="104" y="212"/>
                  </a:lnTo>
                  <a:lnTo>
                    <a:pt x="104" y="212"/>
                  </a:lnTo>
                  <a:lnTo>
                    <a:pt x="100" y="201"/>
                  </a:lnTo>
                  <a:lnTo>
                    <a:pt x="100" y="201"/>
                  </a:lnTo>
                  <a:lnTo>
                    <a:pt x="100" y="197"/>
                  </a:lnTo>
                  <a:lnTo>
                    <a:pt x="100" y="197"/>
                  </a:lnTo>
                  <a:lnTo>
                    <a:pt x="100" y="197"/>
                  </a:lnTo>
                  <a:lnTo>
                    <a:pt x="97" y="193"/>
                  </a:lnTo>
                  <a:lnTo>
                    <a:pt x="100" y="189"/>
                  </a:lnTo>
                  <a:lnTo>
                    <a:pt x="100" y="189"/>
                  </a:lnTo>
                  <a:lnTo>
                    <a:pt x="97" y="193"/>
                  </a:lnTo>
                  <a:lnTo>
                    <a:pt x="97" y="193"/>
                  </a:lnTo>
                  <a:lnTo>
                    <a:pt x="93" y="193"/>
                  </a:lnTo>
                  <a:lnTo>
                    <a:pt x="93" y="189"/>
                  </a:lnTo>
                  <a:lnTo>
                    <a:pt x="89" y="186"/>
                  </a:lnTo>
                  <a:lnTo>
                    <a:pt x="85" y="182"/>
                  </a:lnTo>
                  <a:lnTo>
                    <a:pt x="85" y="178"/>
                  </a:lnTo>
                  <a:lnTo>
                    <a:pt x="85" y="178"/>
                  </a:lnTo>
                  <a:lnTo>
                    <a:pt x="85" y="178"/>
                  </a:lnTo>
                  <a:lnTo>
                    <a:pt x="82" y="175"/>
                  </a:lnTo>
                  <a:lnTo>
                    <a:pt x="85" y="178"/>
                  </a:lnTo>
                  <a:lnTo>
                    <a:pt x="82" y="178"/>
                  </a:lnTo>
                  <a:lnTo>
                    <a:pt x="82" y="182"/>
                  </a:lnTo>
                  <a:lnTo>
                    <a:pt x="85" y="182"/>
                  </a:lnTo>
                  <a:lnTo>
                    <a:pt x="85" y="186"/>
                  </a:lnTo>
                  <a:lnTo>
                    <a:pt x="82" y="186"/>
                  </a:lnTo>
                  <a:lnTo>
                    <a:pt x="85" y="189"/>
                  </a:lnTo>
                  <a:lnTo>
                    <a:pt x="78" y="193"/>
                  </a:lnTo>
                  <a:lnTo>
                    <a:pt x="78" y="189"/>
                  </a:lnTo>
                  <a:lnTo>
                    <a:pt x="74" y="189"/>
                  </a:lnTo>
                  <a:lnTo>
                    <a:pt x="74" y="189"/>
                  </a:lnTo>
                  <a:lnTo>
                    <a:pt x="74" y="193"/>
                  </a:lnTo>
                  <a:lnTo>
                    <a:pt x="74" y="193"/>
                  </a:lnTo>
                  <a:lnTo>
                    <a:pt x="78" y="193"/>
                  </a:lnTo>
                  <a:lnTo>
                    <a:pt x="74" y="193"/>
                  </a:lnTo>
                  <a:lnTo>
                    <a:pt x="71" y="193"/>
                  </a:lnTo>
                  <a:lnTo>
                    <a:pt x="71" y="193"/>
                  </a:lnTo>
                  <a:lnTo>
                    <a:pt x="71" y="197"/>
                  </a:lnTo>
                  <a:lnTo>
                    <a:pt x="63" y="201"/>
                  </a:lnTo>
                  <a:lnTo>
                    <a:pt x="60" y="201"/>
                  </a:lnTo>
                  <a:lnTo>
                    <a:pt x="60" y="201"/>
                  </a:lnTo>
                  <a:lnTo>
                    <a:pt x="56" y="201"/>
                  </a:lnTo>
                  <a:lnTo>
                    <a:pt x="56" y="201"/>
                  </a:lnTo>
                  <a:lnTo>
                    <a:pt x="56" y="201"/>
                  </a:lnTo>
                  <a:lnTo>
                    <a:pt x="56" y="201"/>
                  </a:lnTo>
                  <a:lnTo>
                    <a:pt x="52" y="201"/>
                  </a:lnTo>
                  <a:lnTo>
                    <a:pt x="48" y="201"/>
                  </a:lnTo>
                  <a:lnTo>
                    <a:pt x="48" y="204"/>
                  </a:lnTo>
                  <a:lnTo>
                    <a:pt x="45" y="204"/>
                  </a:lnTo>
                  <a:lnTo>
                    <a:pt x="45" y="201"/>
                  </a:lnTo>
                  <a:lnTo>
                    <a:pt x="52" y="197"/>
                  </a:lnTo>
                  <a:lnTo>
                    <a:pt x="52" y="193"/>
                  </a:lnTo>
                  <a:lnTo>
                    <a:pt x="48" y="197"/>
                  </a:lnTo>
                  <a:lnTo>
                    <a:pt x="45" y="197"/>
                  </a:lnTo>
                  <a:lnTo>
                    <a:pt x="41" y="201"/>
                  </a:lnTo>
                  <a:lnTo>
                    <a:pt x="41" y="201"/>
                  </a:lnTo>
                  <a:lnTo>
                    <a:pt x="41" y="201"/>
                  </a:lnTo>
                  <a:lnTo>
                    <a:pt x="41" y="197"/>
                  </a:lnTo>
                  <a:lnTo>
                    <a:pt x="45" y="182"/>
                  </a:lnTo>
                  <a:lnTo>
                    <a:pt x="48" y="178"/>
                  </a:lnTo>
                  <a:lnTo>
                    <a:pt x="48" y="178"/>
                  </a:lnTo>
                  <a:lnTo>
                    <a:pt x="45" y="171"/>
                  </a:lnTo>
                  <a:lnTo>
                    <a:pt x="45" y="167"/>
                  </a:lnTo>
                  <a:lnTo>
                    <a:pt x="41" y="163"/>
                  </a:lnTo>
                  <a:lnTo>
                    <a:pt x="41" y="163"/>
                  </a:lnTo>
                  <a:lnTo>
                    <a:pt x="41" y="163"/>
                  </a:lnTo>
                  <a:lnTo>
                    <a:pt x="41" y="160"/>
                  </a:lnTo>
                  <a:lnTo>
                    <a:pt x="37" y="156"/>
                  </a:lnTo>
                  <a:lnTo>
                    <a:pt x="37" y="156"/>
                  </a:lnTo>
                  <a:lnTo>
                    <a:pt x="34" y="152"/>
                  </a:lnTo>
                  <a:lnTo>
                    <a:pt x="34" y="149"/>
                  </a:lnTo>
                  <a:lnTo>
                    <a:pt x="30" y="149"/>
                  </a:lnTo>
                  <a:lnTo>
                    <a:pt x="34" y="149"/>
                  </a:lnTo>
                  <a:lnTo>
                    <a:pt x="34" y="156"/>
                  </a:lnTo>
                  <a:lnTo>
                    <a:pt x="26" y="152"/>
                  </a:lnTo>
                  <a:lnTo>
                    <a:pt x="23" y="152"/>
                  </a:lnTo>
                  <a:lnTo>
                    <a:pt x="23" y="149"/>
                  </a:lnTo>
                  <a:lnTo>
                    <a:pt x="23" y="145"/>
                  </a:lnTo>
                  <a:lnTo>
                    <a:pt x="19" y="145"/>
                  </a:lnTo>
                  <a:lnTo>
                    <a:pt x="23" y="145"/>
                  </a:lnTo>
                  <a:lnTo>
                    <a:pt x="26" y="149"/>
                  </a:lnTo>
                  <a:lnTo>
                    <a:pt x="26" y="149"/>
                  </a:lnTo>
                  <a:lnTo>
                    <a:pt x="30" y="149"/>
                  </a:lnTo>
                  <a:lnTo>
                    <a:pt x="26" y="149"/>
                  </a:lnTo>
                  <a:lnTo>
                    <a:pt x="26" y="145"/>
                  </a:lnTo>
                  <a:lnTo>
                    <a:pt x="26" y="145"/>
                  </a:lnTo>
                  <a:lnTo>
                    <a:pt x="30" y="145"/>
                  </a:lnTo>
                  <a:lnTo>
                    <a:pt x="30" y="145"/>
                  </a:lnTo>
                  <a:lnTo>
                    <a:pt x="30" y="141"/>
                  </a:lnTo>
                  <a:lnTo>
                    <a:pt x="26" y="137"/>
                  </a:lnTo>
                  <a:lnTo>
                    <a:pt x="23" y="137"/>
                  </a:lnTo>
                  <a:lnTo>
                    <a:pt x="23" y="134"/>
                  </a:lnTo>
                  <a:lnTo>
                    <a:pt x="19" y="134"/>
                  </a:lnTo>
                  <a:lnTo>
                    <a:pt x="19" y="134"/>
                  </a:lnTo>
                  <a:lnTo>
                    <a:pt x="19" y="134"/>
                  </a:lnTo>
                  <a:lnTo>
                    <a:pt x="15" y="134"/>
                  </a:lnTo>
                  <a:lnTo>
                    <a:pt x="15" y="134"/>
                  </a:lnTo>
                  <a:lnTo>
                    <a:pt x="15" y="130"/>
                  </a:lnTo>
                  <a:lnTo>
                    <a:pt x="15" y="130"/>
                  </a:lnTo>
                  <a:lnTo>
                    <a:pt x="11" y="130"/>
                  </a:lnTo>
                  <a:lnTo>
                    <a:pt x="11" y="130"/>
                  </a:lnTo>
                  <a:lnTo>
                    <a:pt x="11" y="134"/>
                  </a:lnTo>
                  <a:lnTo>
                    <a:pt x="4" y="126"/>
                  </a:lnTo>
                  <a:lnTo>
                    <a:pt x="4" y="123"/>
                  </a:lnTo>
                  <a:lnTo>
                    <a:pt x="4" y="119"/>
                  </a:lnTo>
                  <a:lnTo>
                    <a:pt x="4" y="119"/>
                  </a:lnTo>
                  <a:lnTo>
                    <a:pt x="0" y="119"/>
                  </a:lnTo>
                  <a:lnTo>
                    <a:pt x="4" y="115"/>
                  </a:lnTo>
                  <a:lnTo>
                    <a:pt x="4" y="112"/>
                  </a:lnTo>
                  <a:lnTo>
                    <a:pt x="8" y="115"/>
                  </a:lnTo>
                  <a:lnTo>
                    <a:pt x="8" y="112"/>
                  </a:lnTo>
                  <a:lnTo>
                    <a:pt x="8" y="104"/>
                  </a:lnTo>
                  <a:lnTo>
                    <a:pt x="8" y="104"/>
                  </a:lnTo>
                  <a:lnTo>
                    <a:pt x="11" y="104"/>
                  </a:lnTo>
                  <a:lnTo>
                    <a:pt x="11" y="100"/>
                  </a:lnTo>
                  <a:lnTo>
                    <a:pt x="15" y="97"/>
                  </a:lnTo>
                  <a:lnTo>
                    <a:pt x="15" y="93"/>
                  </a:lnTo>
                  <a:lnTo>
                    <a:pt x="15" y="89"/>
                  </a:lnTo>
                  <a:lnTo>
                    <a:pt x="15" y="86"/>
                  </a:lnTo>
                  <a:lnTo>
                    <a:pt x="19" y="86"/>
                  </a:lnTo>
                  <a:lnTo>
                    <a:pt x="19" y="82"/>
                  </a:lnTo>
                  <a:lnTo>
                    <a:pt x="19" y="78"/>
                  </a:lnTo>
                  <a:lnTo>
                    <a:pt x="15" y="71"/>
                  </a:lnTo>
                  <a:lnTo>
                    <a:pt x="19" y="71"/>
                  </a:lnTo>
                  <a:lnTo>
                    <a:pt x="23" y="71"/>
                  </a:lnTo>
                  <a:lnTo>
                    <a:pt x="26" y="71"/>
                  </a:lnTo>
                  <a:lnTo>
                    <a:pt x="30" y="67"/>
                  </a:lnTo>
                  <a:lnTo>
                    <a:pt x="30" y="60"/>
                  </a:lnTo>
                  <a:lnTo>
                    <a:pt x="34" y="52"/>
                  </a:lnTo>
                  <a:lnTo>
                    <a:pt x="30" y="48"/>
                  </a:lnTo>
                  <a:lnTo>
                    <a:pt x="30" y="48"/>
                  </a:lnTo>
                  <a:lnTo>
                    <a:pt x="34" y="41"/>
                  </a:lnTo>
                  <a:lnTo>
                    <a:pt x="37" y="34"/>
                  </a:lnTo>
                  <a:lnTo>
                    <a:pt x="34" y="34"/>
                  </a:lnTo>
                  <a:lnTo>
                    <a:pt x="37" y="30"/>
                  </a:lnTo>
                  <a:lnTo>
                    <a:pt x="41" y="22"/>
                  </a:lnTo>
                  <a:lnTo>
                    <a:pt x="45" y="22"/>
                  </a:lnTo>
                  <a:lnTo>
                    <a:pt x="48" y="15"/>
                  </a:lnTo>
                  <a:lnTo>
                    <a:pt x="52" y="11"/>
                  </a:lnTo>
                  <a:lnTo>
                    <a:pt x="56" y="11"/>
                  </a:lnTo>
                  <a:lnTo>
                    <a:pt x="60" y="8"/>
                  </a:lnTo>
                  <a:lnTo>
                    <a:pt x="63" y="11"/>
                  </a:lnTo>
                  <a:lnTo>
                    <a:pt x="67" y="11"/>
                  </a:lnTo>
                  <a:lnTo>
                    <a:pt x="67" y="8"/>
                  </a:lnTo>
                  <a:lnTo>
                    <a:pt x="67" y="4"/>
                  </a:lnTo>
                  <a:lnTo>
                    <a:pt x="71" y="4"/>
                  </a:lnTo>
                  <a:lnTo>
                    <a:pt x="67" y="0"/>
                  </a:lnTo>
                  <a:lnTo>
                    <a:pt x="67" y="0"/>
                  </a:lnTo>
                  <a:lnTo>
                    <a:pt x="67" y="0"/>
                  </a:lnTo>
                  <a:close/>
                  <a:moveTo>
                    <a:pt x="23" y="156"/>
                  </a:moveTo>
                  <a:lnTo>
                    <a:pt x="26" y="160"/>
                  </a:lnTo>
                  <a:lnTo>
                    <a:pt x="26" y="160"/>
                  </a:lnTo>
                  <a:lnTo>
                    <a:pt x="30" y="160"/>
                  </a:lnTo>
                  <a:lnTo>
                    <a:pt x="26" y="156"/>
                  </a:lnTo>
                  <a:lnTo>
                    <a:pt x="23" y="15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 name="Freeform 29"/>
            <p:cNvSpPr>
              <a:spLocks noEditPoints="1"/>
            </p:cNvSpPr>
            <p:nvPr/>
          </p:nvSpPr>
          <p:spPr bwMode="auto">
            <a:xfrm>
              <a:off x="7320137" y="4023517"/>
              <a:ext cx="66282" cy="109981"/>
            </a:xfrm>
            <a:custGeom>
              <a:avLst/>
              <a:gdLst>
                <a:gd name="T0" fmla="*/ 0 w 37"/>
                <a:gd name="T1" fmla="*/ 26 h 63"/>
                <a:gd name="T2" fmla="*/ 4 w 37"/>
                <a:gd name="T3" fmla="*/ 22 h 63"/>
                <a:gd name="T4" fmla="*/ 0 w 37"/>
                <a:gd name="T5" fmla="*/ 26 h 63"/>
                <a:gd name="T6" fmla="*/ 0 w 37"/>
                <a:gd name="T7" fmla="*/ 30 h 63"/>
                <a:gd name="T8" fmla="*/ 8 w 37"/>
                <a:gd name="T9" fmla="*/ 4 h 63"/>
                <a:gd name="T10" fmla="*/ 0 w 37"/>
                <a:gd name="T11" fmla="*/ 0 h 63"/>
                <a:gd name="T12" fmla="*/ 8 w 37"/>
                <a:gd name="T13" fmla="*/ 0 h 63"/>
                <a:gd name="T14" fmla="*/ 8 w 37"/>
                <a:gd name="T15" fmla="*/ 4 h 63"/>
                <a:gd name="T16" fmla="*/ 8 w 37"/>
                <a:gd name="T17" fmla="*/ 4 h 63"/>
                <a:gd name="T18" fmla="*/ 12 w 37"/>
                <a:gd name="T19" fmla="*/ 4 h 63"/>
                <a:gd name="T20" fmla="*/ 15 w 37"/>
                <a:gd name="T21" fmla="*/ 7 h 63"/>
                <a:gd name="T22" fmla="*/ 15 w 37"/>
                <a:gd name="T23" fmla="*/ 7 h 63"/>
                <a:gd name="T24" fmla="*/ 12 w 37"/>
                <a:gd name="T25" fmla="*/ 7 h 63"/>
                <a:gd name="T26" fmla="*/ 8 w 37"/>
                <a:gd name="T27" fmla="*/ 4 h 63"/>
                <a:gd name="T28" fmla="*/ 8 w 37"/>
                <a:gd name="T29" fmla="*/ 4 h 63"/>
                <a:gd name="T30" fmla="*/ 12 w 37"/>
                <a:gd name="T31" fmla="*/ 4 h 63"/>
                <a:gd name="T32" fmla="*/ 8 w 37"/>
                <a:gd name="T33" fmla="*/ 7 h 63"/>
                <a:gd name="T34" fmla="*/ 8 w 37"/>
                <a:gd name="T35" fmla="*/ 7 h 63"/>
                <a:gd name="T36" fmla="*/ 8 w 37"/>
                <a:gd name="T37" fmla="*/ 11 h 63"/>
                <a:gd name="T38" fmla="*/ 4 w 37"/>
                <a:gd name="T39" fmla="*/ 15 h 63"/>
                <a:gd name="T40" fmla="*/ 4 w 37"/>
                <a:gd name="T41" fmla="*/ 11 h 63"/>
                <a:gd name="T42" fmla="*/ 0 w 37"/>
                <a:gd name="T43" fmla="*/ 15 h 63"/>
                <a:gd name="T44" fmla="*/ 4 w 37"/>
                <a:gd name="T45" fmla="*/ 15 h 63"/>
                <a:gd name="T46" fmla="*/ 4 w 37"/>
                <a:gd name="T47" fmla="*/ 19 h 63"/>
                <a:gd name="T48" fmla="*/ 4 w 37"/>
                <a:gd name="T49" fmla="*/ 26 h 63"/>
                <a:gd name="T50" fmla="*/ 0 w 37"/>
                <a:gd name="T51" fmla="*/ 33 h 63"/>
                <a:gd name="T52" fmla="*/ 4 w 37"/>
                <a:gd name="T53" fmla="*/ 41 h 63"/>
                <a:gd name="T54" fmla="*/ 4 w 37"/>
                <a:gd name="T55" fmla="*/ 48 h 63"/>
                <a:gd name="T56" fmla="*/ 8 w 37"/>
                <a:gd name="T57" fmla="*/ 59 h 63"/>
                <a:gd name="T58" fmla="*/ 15 w 37"/>
                <a:gd name="T59" fmla="*/ 59 h 63"/>
                <a:gd name="T60" fmla="*/ 26 w 37"/>
                <a:gd name="T61" fmla="*/ 59 h 63"/>
                <a:gd name="T62" fmla="*/ 34 w 37"/>
                <a:gd name="T63" fmla="*/ 48 h 63"/>
                <a:gd name="T64" fmla="*/ 37 w 37"/>
                <a:gd name="T65" fmla="*/ 45 h 63"/>
                <a:gd name="T66" fmla="*/ 37 w 37"/>
                <a:gd name="T67" fmla="*/ 41 h 63"/>
                <a:gd name="T68" fmla="*/ 37 w 37"/>
                <a:gd name="T69" fmla="*/ 37 h 63"/>
                <a:gd name="T70" fmla="*/ 30 w 37"/>
                <a:gd name="T71" fmla="*/ 26 h 63"/>
                <a:gd name="T72" fmla="*/ 26 w 37"/>
                <a:gd name="T73" fmla="*/ 22 h 63"/>
                <a:gd name="T74" fmla="*/ 23 w 37"/>
                <a:gd name="T75" fmla="*/ 22 h 63"/>
                <a:gd name="T76" fmla="*/ 26 w 37"/>
                <a:gd name="T77" fmla="*/ 19 h 63"/>
                <a:gd name="T78" fmla="*/ 23 w 37"/>
                <a:gd name="T79" fmla="*/ 15 h 63"/>
                <a:gd name="T80" fmla="*/ 19 w 37"/>
                <a:gd name="T81" fmla="*/ 11 h 63"/>
                <a:gd name="T82" fmla="*/ 19 w 37"/>
                <a:gd name="T83" fmla="*/ 11 h 63"/>
                <a:gd name="T84" fmla="*/ 12 w 37"/>
                <a:gd name="T85" fmla="*/ 7 h 63"/>
                <a:gd name="T86" fmla="*/ 12 w 37"/>
                <a:gd name="T87" fmla="*/ 7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7" h="63">
                  <a:moveTo>
                    <a:pt x="0" y="30"/>
                  </a:moveTo>
                  <a:lnTo>
                    <a:pt x="0" y="26"/>
                  </a:lnTo>
                  <a:lnTo>
                    <a:pt x="0" y="26"/>
                  </a:lnTo>
                  <a:lnTo>
                    <a:pt x="4" y="22"/>
                  </a:lnTo>
                  <a:lnTo>
                    <a:pt x="0" y="26"/>
                  </a:lnTo>
                  <a:lnTo>
                    <a:pt x="0" y="26"/>
                  </a:lnTo>
                  <a:lnTo>
                    <a:pt x="0" y="26"/>
                  </a:lnTo>
                  <a:lnTo>
                    <a:pt x="0" y="30"/>
                  </a:lnTo>
                  <a:lnTo>
                    <a:pt x="0" y="30"/>
                  </a:lnTo>
                  <a:close/>
                  <a:moveTo>
                    <a:pt x="8" y="4"/>
                  </a:moveTo>
                  <a:lnTo>
                    <a:pt x="4" y="4"/>
                  </a:lnTo>
                  <a:lnTo>
                    <a:pt x="0" y="0"/>
                  </a:lnTo>
                  <a:lnTo>
                    <a:pt x="8" y="0"/>
                  </a:lnTo>
                  <a:lnTo>
                    <a:pt x="8" y="0"/>
                  </a:lnTo>
                  <a:lnTo>
                    <a:pt x="8" y="4"/>
                  </a:lnTo>
                  <a:lnTo>
                    <a:pt x="8" y="4"/>
                  </a:lnTo>
                  <a:lnTo>
                    <a:pt x="8" y="4"/>
                  </a:lnTo>
                  <a:lnTo>
                    <a:pt x="8" y="4"/>
                  </a:lnTo>
                  <a:close/>
                  <a:moveTo>
                    <a:pt x="12" y="4"/>
                  </a:moveTo>
                  <a:lnTo>
                    <a:pt x="12" y="4"/>
                  </a:lnTo>
                  <a:lnTo>
                    <a:pt x="12" y="4"/>
                  </a:lnTo>
                  <a:lnTo>
                    <a:pt x="15" y="7"/>
                  </a:lnTo>
                  <a:lnTo>
                    <a:pt x="19" y="7"/>
                  </a:lnTo>
                  <a:lnTo>
                    <a:pt x="15" y="7"/>
                  </a:lnTo>
                  <a:lnTo>
                    <a:pt x="12" y="7"/>
                  </a:lnTo>
                  <a:lnTo>
                    <a:pt x="12" y="7"/>
                  </a:lnTo>
                  <a:lnTo>
                    <a:pt x="8" y="4"/>
                  </a:lnTo>
                  <a:lnTo>
                    <a:pt x="8" y="4"/>
                  </a:lnTo>
                  <a:lnTo>
                    <a:pt x="12" y="4"/>
                  </a:lnTo>
                  <a:lnTo>
                    <a:pt x="8" y="4"/>
                  </a:lnTo>
                  <a:lnTo>
                    <a:pt x="12" y="4"/>
                  </a:lnTo>
                  <a:lnTo>
                    <a:pt x="12" y="4"/>
                  </a:lnTo>
                  <a:close/>
                  <a:moveTo>
                    <a:pt x="8" y="7"/>
                  </a:moveTo>
                  <a:lnTo>
                    <a:pt x="8" y="7"/>
                  </a:lnTo>
                  <a:lnTo>
                    <a:pt x="8" y="7"/>
                  </a:lnTo>
                  <a:lnTo>
                    <a:pt x="8" y="7"/>
                  </a:lnTo>
                  <a:lnTo>
                    <a:pt x="8" y="7"/>
                  </a:lnTo>
                  <a:lnTo>
                    <a:pt x="8" y="11"/>
                  </a:lnTo>
                  <a:lnTo>
                    <a:pt x="8" y="11"/>
                  </a:lnTo>
                  <a:lnTo>
                    <a:pt x="4" y="15"/>
                  </a:lnTo>
                  <a:lnTo>
                    <a:pt x="4" y="15"/>
                  </a:lnTo>
                  <a:lnTo>
                    <a:pt x="4" y="11"/>
                  </a:lnTo>
                  <a:lnTo>
                    <a:pt x="0" y="11"/>
                  </a:lnTo>
                  <a:lnTo>
                    <a:pt x="0" y="15"/>
                  </a:lnTo>
                  <a:lnTo>
                    <a:pt x="0" y="15"/>
                  </a:lnTo>
                  <a:lnTo>
                    <a:pt x="4" y="15"/>
                  </a:lnTo>
                  <a:lnTo>
                    <a:pt x="4" y="15"/>
                  </a:lnTo>
                  <a:lnTo>
                    <a:pt x="4" y="19"/>
                  </a:lnTo>
                  <a:lnTo>
                    <a:pt x="4" y="22"/>
                  </a:lnTo>
                  <a:lnTo>
                    <a:pt x="4" y="26"/>
                  </a:lnTo>
                  <a:lnTo>
                    <a:pt x="0" y="30"/>
                  </a:lnTo>
                  <a:lnTo>
                    <a:pt x="0" y="33"/>
                  </a:lnTo>
                  <a:lnTo>
                    <a:pt x="0" y="33"/>
                  </a:lnTo>
                  <a:lnTo>
                    <a:pt x="4" y="41"/>
                  </a:lnTo>
                  <a:lnTo>
                    <a:pt x="0" y="41"/>
                  </a:lnTo>
                  <a:lnTo>
                    <a:pt x="4" y="48"/>
                  </a:lnTo>
                  <a:lnTo>
                    <a:pt x="8" y="56"/>
                  </a:lnTo>
                  <a:lnTo>
                    <a:pt x="8" y="59"/>
                  </a:lnTo>
                  <a:lnTo>
                    <a:pt x="12" y="63"/>
                  </a:lnTo>
                  <a:lnTo>
                    <a:pt x="15" y="59"/>
                  </a:lnTo>
                  <a:lnTo>
                    <a:pt x="23" y="59"/>
                  </a:lnTo>
                  <a:lnTo>
                    <a:pt x="26" y="59"/>
                  </a:lnTo>
                  <a:lnTo>
                    <a:pt x="34" y="56"/>
                  </a:lnTo>
                  <a:lnTo>
                    <a:pt x="34" y="48"/>
                  </a:lnTo>
                  <a:lnTo>
                    <a:pt x="37" y="48"/>
                  </a:lnTo>
                  <a:lnTo>
                    <a:pt x="37" y="45"/>
                  </a:lnTo>
                  <a:lnTo>
                    <a:pt x="37" y="45"/>
                  </a:lnTo>
                  <a:lnTo>
                    <a:pt x="37" y="41"/>
                  </a:lnTo>
                  <a:lnTo>
                    <a:pt x="34" y="37"/>
                  </a:lnTo>
                  <a:lnTo>
                    <a:pt x="37" y="37"/>
                  </a:lnTo>
                  <a:lnTo>
                    <a:pt x="34" y="33"/>
                  </a:lnTo>
                  <a:lnTo>
                    <a:pt x="30" y="26"/>
                  </a:lnTo>
                  <a:lnTo>
                    <a:pt x="30" y="22"/>
                  </a:lnTo>
                  <a:lnTo>
                    <a:pt x="26" y="22"/>
                  </a:lnTo>
                  <a:lnTo>
                    <a:pt x="26" y="22"/>
                  </a:lnTo>
                  <a:lnTo>
                    <a:pt x="23" y="22"/>
                  </a:lnTo>
                  <a:lnTo>
                    <a:pt x="26" y="22"/>
                  </a:lnTo>
                  <a:lnTo>
                    <a:pt x="26" y="19"/>
                  </a:lnTo>
                  <a:lnTo>
                    <a:pt x="23" y="19"/>
                  </a:lnTo>
                  <a:lnTo>
                    <a:pt x="23" y="15"/>
                  </a:lnTo>
                  <a:lnTo>
                    <a:pt x="19" y="15"/>
                  </a:lnTo>
                  <a:lnTo>
                    <a:pt x="19" y="11"/>
                  </a:lnTo>
                  <a:lnTo>
                    <a:pt x="19" y="11"/>
                  </a:lnTo>
                  <a:lnTo>
                    <a:pt x="19" y="11"/>
                  </a:lnTo>
                  <a:lnTo>
                    <a:pt x="15" y="7"/>
                  </a:lnTo>
                  <a:lnTo>
                    <a:pt x="12" y="7"/>
                  </a:lnTo>
                  <a:lnTo>
                    <a:pt x="12" y="7"/>
                  </a:lnTo>
                  <a:lnTo>
                    <a:pt x="12" y="7"/>
                  </a:lnTo>
                  <a:lnTo>
                    <a:pt x="8" y="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 name="Freeform 30"/>
            <p:cNvSpPr>
              <a:spLocks noEditPoints="1"/>
            </p:cNvSpPr>
            <p:nvPr/>
          </p:nvSpPr>
          <p:spPr bwMode="auto">
            <a:xfrm>
              <a:off x="6956487" y="3356653"/>
              <a:ext cx="829412" cy="719237"/>
            </a:xfrm>
            <a:custGeom>
              <a:avLst/>
              <a:gdLst>
                <a:gd name="T0" fmla="*/ 155 w 463"/>
                <a:gd name="T1" fmla="*/ 37 h 412"/>
                <a:gd name="T2" fmla="*/ 181 w 463"/>
                <a:gd name="T3" fmla="*/ 48 h 412"/>
                <a:gd name="T4" fmla="*/ 189 w 463"/>
                <a:gd name="T5" fmla="*/ 82 h 412"/>
                <a:gd name="T6" fmla="*/ 240 w 463"/>
                <a:gd name="T7" fmla="*/ 100 h 412"/>
                <a:gd name="T8" fmla="*/ 300 w 463"/>
                <a:gd name="T9" fmla="*/ 111 h 412"/>
                <a:gd name="T10" fmla="*/ 322 w 463"/>
                <a:gd name="T11" fmla="*/ 93 h 412"/>
                <a:gd name="T12" fmla="*/ 348 w 463"/>
                <a:gd name="T13" fmla="*/ 111 h 412"/>
                <a:gd name="T14" fmla="*/ 370 w 463"/>
                <a:gd name="T15" fmla="*/ 93 h 412"/>
                <a:gd name="T16" fmla="*/ 392 w 463"/>
                <a:gd name="T17" fmla="*/ 78 h 412"/>
                <a:gd name="T18" fmla="*/ 429 w 463"/>
                <a:gd name="T19" fmla="*/ 67 h 412"/>
                <a:gd name="T20" fmla="*/ 444 w 463"/>
                <a:gd name="T21" fmla="*/ 70 h 412"/>
                <a:gd name="T22" fmla="*/ 459 w 463"/>
                <a:gd name="T23" fmla="*/ 85 h 412"/>
                <a:gd name="T24" fmla="*/ 437 w 463"/>
                <a:gd name="T25" fmla="*/ 107 h 412"/>
                <a:gd name="T26" fmla="*/ 422 w 463"/>
                <a:gd name="T27" fmla="*/ 152 h 412"/>
                <a:gd name="T28" fmla="*/ 407 w 463"/>
                <a:gd name="T29" fmla="*/ 178 h 412"/>
                <a:gd name="T30" fmla="*/ 400 w 463"/>
                <a:gd name="T31" fmla="*/ 189 h 412"/>
                <a:gd name="T32" fmla="*/ 385 w 463"/>
                <a:gd name="T33" fmla="*/ 159 h 412"/>
                <a:gd name="T34" fmla="*/ 377 w 463"/>
                <a:gd name="T35" fmla="*/ 167 h 412"/>
                <a:gd name="T36" fmla="*/ 381 w 463"/>
                <a:gd name="T37" fmla="*/ 152 h 412"/>
                <a:gd name="T38" fmla="*/ 377 w 463"/>
                <a:gd name="T39" fmla="*/ 133 h 412"/>
                <a:gd name="T40" fmla="*/ 344 w 463"/>
                <a:gd name="T41" fmla="*/ 126 h 412"/>
                <a:gd name="T42" fmla="*/ 333 w 463"/>
                <a:gd name="T43" fmla="*/ 119 h 412"/>
                <a:gd name="T44" fmla="*/ 322 w 463"/>
                <a:gd name="T45" fmla="*/ 115 h 412"/>
                <a:gd name="T46" fmla="*/ 329 w 463"/>
                <a:gd name="T47" fmla="*/ 133 h 412"/>
                <a:gd name="T48" fmla="*/ 333 w 463"/>
                <a:gd name="T49" fmla="*/ 167 h 412"/>
                <a:gd name="T50" fmla="*/ 337 w 463"/>
                <a:gd name="T51" fmla="*/ 197 h 412"/>
                <a:gd name="T52" fmla="*/ 326 w 463"/>
                <a:gd name="T53" fmla="*/ 193 h 412"/>
                <a:gd name="T54" fmla="*/ 322 w 463"/>
                <a:gd name="T55" fmla="*/ 193 h 412"/>
                <a:gd name="T56" fmla="*/ 303 w 463"/>
                <a:gd name="T57" fmla="*/ 215 h 412"/>
                <a:gd name="T58" fmla="*/ 285 w 463"/>
                <a:gd name="T59" fmla="*/ 226 h 412"/>
                <a:gd name="T60" fmla="*/ 255 w 463"/>
                <a:gd name="T61" fmla="*/ 260 h 412"/>
                <a:gd name="T62" fmla="*/ 222 w 463"/>
                <a:gd name="T63" fmla="*/ 286 h 412"/>
                <a:gd name="T64" fmla="*/ 207 w 463"/>
                <a:gd name="T65" fmla="*/ 315 h 412"/>
                <a:gd name="T66" fmla="*/ 203 w 463"/>
                <a:gd name="T67" fmla="*/ 378 h 412"/>
                <a:gd name="T68" fmla="*/ 196 w 463"/>
                <a:gd name="T69" fmla="*/ 393 h 412"/>
                <a:gd name="T70" fmla="*/ 178 w 463"/>
                <a:gd name="T71" fmla="*/ 408 h 412"/>
                <a:gd name="T72" fmla="*/ 141 w 463"/>
                <a:gd name="T73" fmla="*/ 371 h 412"/>
                <a:gd name="T74" fmla="*/ 118 w 463"/>
                <a:gd name="T75" fmla="*/ 334 h 412"/>
                <a:gd name="T76" fmla="*/ 100 w 463"/>
                <a:gd name="T77" fmla="*/ 297 h 412"/>
                <a:gd name="T78" fmla="*/ 85 w 463"/>
                <a:gd name="T79" fmla="*/ 252 h 412"/>
                <a:gd name="T80" fmla="*/ 78 w 463"/>
                <a:gd name="T81" fmla="*/ 219 h 412"/>
                <a:gd name="T82" fmla="*/ 74 w 463"/>
                <a:gd name="T83" fmla="*/ 197 h 412"/>
                <a:gd name="T84" fmla="*/ 74 w 463"/>
                <a:gd name="T85" fmla="*/ 185 h 412"/>
                <a:gd name="T86" fmla="*/ 59 w 463"/>
                <a:gd name="T87" fmla="*/ 208 h 412"/>
                <a:gd name="T88" fmla="*/ 11 w 463"/>
                <a:gd name="T89" fmla="*/ 185 h 412"/>
                <a:gd name="T90" fmla="*/ 22 w 463"/>
                <a:gd name="T91" fmla="*/ 185 h 412"/>
                <a:gd name="T92" fmla="*/ 26 w 463"/>
                <a:gd name="T93" fmla="*/ 178 h 412"/>
                <a:gd name="T94" fmla="*/ 0 w 463"/>
                <a:gd name="T95" fmla="*/ 167 h 412"/>
                <a:gd name="T96" fmla="*/ 33 w 463"/>
                <a:gd name="T97" fmla="*/ 152 h 412"/>
                <a:gd name="T98" fmla="*/ 33 w 463"/>
                <a:gd name="T99" fmla="*/ 130 h 412"/>
                <a:gd name="T100" fmla="*/ 11 w 463"/>
                <a:gd name="T101" fmla="*/ 111 h 412"/>
                <a:gd name="T102" fmla="*/ 37 w 463"/>
                <a:gd name="T103" fmla="*/ 96 h 412"/>
                <a:gd name="T104" fmla="*/ 78 w 463"/>
                <a:gd name="T105" fmla="*/ 56 h 412"/>
                <a:gd name="T106" fmla="*/ 92 w 463"/>
                <a:gd name="T107" fmla="*/ 22 h 412"/>
                <a:gd name="T108" fmla="*/ 137 w 463"/>
                <a:gd name="T109" fmla="*/ 7 h 412"/>
                <a:gd name="T110" fmla="*/ 333 w 463"/>
                <a:gd name="T111" fmla="*/ 197 h 412"/>
                <a:gd name="T112" fmla="*/ 329 w 463"/>
                <a:gd name="T113" fmla="*/ 197 h 4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63" h="412">
                  <a:moveTo>
                    <a:pt x="148" y="15"/>
                  </a:moveTo>
                  <a:lnTo>
                    <a:pt x="148" y="15"/>
                  </a:lnTo>
                  <a:lnTo>
                    <a:pt x="148" y="18"/>
                  </a:lnTo>
                  <a:lnTo>
                    <a:pt x="152" y="22"/>
                  </a:lnTo>
                  <a:lnTo>
                    <a:pt x="152" y="26"/>
                  </a:lnTo>
                  <a:lnTo>
                    <a:pt x="155" y="30"/>
                  </a:lnTo>
                  <a:lnTo>
                    <a:pt x="152" y="30"/>
                  </a:lnTo>
                  <a:lnTo>
                    <a:pt x="155" y="33"/>
                  </a:lnTo>
                  <a:lnTo>
                    <a:pt x="155" y="33"/>
                  </a:lnTo>
                  <a:lnTo>
                    <a:pt x="155" y="37"/>
                  </a:lnTo>
                  <a:lnTo>
                    <a:pt x="159" y="37"/>
                  </a:lnTo>
                  <a:lnTo>
                    <a:pt x="159" y="41"/>
                  </a:lnTo>
                  <a:lnTo>
                    <a:pt x="163" y="41"/>
                  </a:lnTo>
                  <a:lnTo>
                    <a:pt x="166" y="41"/>
                  </a:lnTo>
                  <a:lnTo>
                    <a:pt x="170" y="41"/>
                  </a:lnTo>
                  <a:lnTo>
                    <a:pt x="170" y="41"/>
                  </a:lnTo>
                  <a:lnTo>
                    <a:pt x="174" y="41"/>
                  </a:lnTo>
                  <a:lnTo>
                    <a:pt x="178" y="44"/>
                  </a:lnTo>
                  <a:lnTo>
                    <a:pt x="181" y="44"/>
                  </a:lnTo>
                  <a:lnTo>
                    <a:pt x="181" y="48"/>
                  </a:lnTo>
                  <a:lnTo>
                    <a:pt x="185" y="48"/>
                  </a:lnTo>
                  <a:lnTo>
                    <a:pt x="185" y="52"/>
                  </a:lnTo>
                  <a:lnTo>
                    <a:pt x="185" y="52"/>
                  </a:lnTo>
                  <a:lnTo>
                    <a:pt x="185" y="56"/>
                  </a:lnTo>
                  <a:lnTo>
                    <a:pt x="185" y="63"/>
                  </a:lnTo>
                  <a:lnTo>
                    <a:pt x="185" y="70"/>
                  </a:lnTo>
                  <a:lnTo>
                    <a:pt x="181" y="74"/>
                  </a:lnTo>
                  <a:lnTo>
                    <a:pt x="181" y="78"/>
                  </a:lnTo>
                  <a:lnTo>
                    <a:pt x="185" y="78"/>
                  </a:lnTo>
                  <a:lnTo>
                    <a:pt x="189" y="82"/>
                  </a:lnTo>
                  <a:lnTo>
                    <a:pt x="189" y="82"/>
                  </a:lnTo>
                  <a:lnTo>
                    <a:pt x="192" y="82"/>
                  </a:lnTo>
                  <a:lnTo>
                    <a:pt x="200" y="85"/>
                  </a:lnTo>
                  <a:lnTo>
                    <a:pt x="207" y="89"/>
                  </a:lnTo>
                  <a:lnTo>
                    <a:pt x="211" y="93"/>
                  </a:lnTo>
                  <a:lnTo>
                    <a:pt x="218" y="96"/>
                  </a:lnTo>
                  <a:lnTo>
                    <a:pt x="222" y="96"/>
                  </a:lnTo>
                  <a:lnTo>
                    <a:pt x="226" y="96"/>
                  </a:lnTo>
                  <a:lnTo>
                    <a:pt x="229" y="100"/>
                  </a:lnTo>
                  <a:lnTo>
                    <a:pt x="240" y="100"/>
                  </a:lnTo>
                  <a:lnTo>
                    <a:pt x="240" y="104"/>
                  </a:lnTo>
                  <a:lnTo>
                    <a:pt x="252" y="100"/>
                  </a:lnTo>
                  <a:lnTo>
                    <a:pt x="259" y="104"/>
                  </a:lnTo>
                  <a:lnTo>
                    <a:pt x="259" y="107"/>
                  </a:lnTo>
                  <a:lnTo>
                    <a:pt x="263" y="107"/>
                  </a:lnTo>
                  <a:lnTo>
                    <a:pt x="274" y="111"/>
                  </a:lnTo>
                  <a:lnTo>
                    <a:pt x="274" y="111"/>
                  </a:lnTo>
                  <a:lnTo>
                    <a:pt x="281" y="111"/>
                  </a:lnTo>
                  <a:lnTo>
                    <a:pt x="296" y="115"/>
                  </a:lnTo>
                  <a:lnTo>
                    <a:pt x="300" y="111"/>
                  </a:lnTo>
                  <a:lnTo>
                    <a:pt x="303" y="115"/>
                  </a:lnTo>
                  <a:lnTo>
                    <a:pt x="315" y="115"/>
                  </a:lnTo>
                  <a:lnTo>
                    <a:pt x="318" y="107"/>
                  </a:lnTo>
                  <a:lnTo>
                    <a:pt x="315" y="100"/>
                  </a:lnTo>
                  <a:lnTo>
                    <a:pt x="315" y="93"/>
                  </a:lnTo>
                  <a:lnTo>
                    <a:pt x="315" y="93"/>
                  </a:lnTo>
                  <a:lnTo>
                    <a:pt x="315" y="93"/>
                  </a:lnTo>
                  <a:lnTo>
                    <a:pt x="318" y="89"/>
                  </a:lnTo>
                  <a:lnTo>
                    <a:pt x="322" y="89"/>
                  </a:lnTo>
                  <a:lnTo>
                    <a:pt x="322" y="93"/>
                  </a:lnTo>
                  <a:lnTo>
                    <a:pt x="322" y="96"/>
                  </a:lnTo>
                  <a:lnTo>
                    <a:pt x="326" y="96"/>
                  </a:lnTo>
                  <a:lnTo>
                    <a:pt x="326" y="96"/>
                  </a:lnTo>
                  <a:lnTo>
                    <a:pt x="326" y="100"/>
                  </a:lnTo>
                  <a:lnTo>
                    <a:pt x="326" y="104"/>
                  </a:lnTo>
                  <a:lnTo>
                    <a:pt x="329" y="107"/>
                  </a:lnTo>
                  <a:lnTo>
                    <a:pt x="333" y="107"/>
                  </a:lnTo>
                  <a:lnTo>
                    <a:pt x="337" y="107"/>
                  </a:lnTo>
                  <a:lnTo>
                    <a:pt x="344" y="111"/>
                  </a:lnTo>
                  <a:lnTo>
                    <a:pt x="348" y="111"/>
                  </a:lnTo>
                  <a:lnTo>
                    <a:pt x="352" y="107"/>
                  </a:lnTo>
                  <a:lnTo>
                    <a:pt x="355" y="107"/>
                  </a:lnTo>
                  <a:lnTo>
                    <a:pt x="359" y="107"/>
                  </a:lnTo>
                  <a:lnTo>
                    <a:pt x="366" y="107"/>
                  </a:lnTo>
                  <a:lnTo>
                    <a:pt x="370" y="107"/>
                  </a:lnTo>
                  <a:lnTo>
                    <a:pt x="377" y="104"/>
                  </a:lnTo>
                  <a:lnTo>
                    <a:pt x="374" y="104"/>
                  </a:lnTo>
                  <a:lnTo>
                    <a:pt x="374" y="100"/>
                  </a:lnTo>
                  <a:lnTo>
                    <a:pt x="370" y="96"/>
                  </a:lnTo>
                  <a:lnTo>
                    <a:pt x="370" y="93"/>
                  </a:lnTo>
                  <a:lnTo>
                    <a:pt x="370" y="89"/>
                  </a:lnTo>
                  <a:lnTo>
                    <a:pt x="374" y="89"/>
                  </a:lnTo>
                  <a:lnTo>
                    <a:pt x="377" y="89"/>
                  </a:lnTo>
                  <a:lnTo>
                    <a:pt x="381" y="89"/>
                  </a:lnTo>
                  <a:lnTo>
                    <a:pt x="385" y="85"/>
                  </a:lnTo>
                  <a:lnTo>
                    <a:pt x="385" y="85"/>
                  </a:lnTo>
                  <a:lnTo>
                    <a:pt x="389" y="85"/>
                  </a:lnTo>
                  <a:lnTo>
                    <a:pt x="389" y="82"/>
                  </a:lnTo>
                  <a:lnTo>
                    <a:pt x="392" y="82"/>
                  </a:lnTo>
                  <a:lnTo>
                    <a:pt x="392" y="78"/>
                  </a:lnTo>
                  <a:lnTo>
                    <a:pt x="396" y="74"/>
                  </a:lnTo>
                  <a:lnTo>
                    <a:pt x="400" y="74"/>
                  </a:lnTo>
                  <a:lnTo>
                    <a:pt x="407" y="74"/>
                  </a:lnTo>
                  <a:lnTo>
                    <a:pt x="411" y="70"/>
                  </a:lnTo>
                  <a:lnTo>
                    <a:pt x="411" y="67"/>
                  </a:lnTo>
                  <a:lnTo>
                    <a:pt x="411" y="67"/>
                  </a:lnTo>
                  <a:lnTo>
                    <a:pt x="415" y="63"/>
                  </a:lnTo>
                  <a:lnTo>
                    <a:pt x="418" y="67"/>
                  </a:lnTo>
                  <a:lnTo>
                    <a:pt x="422" y="67"/>
                  </a:lnTo>
                  <a:lnTo>
                    <a:pt x="429" y="67"/>
                  </a:lnTo>
                  <a:lnTo>
                    <a:pt x="429" y="67"/>
                  </a:lnTo>
                  <a:lnTo>
                    <a:pt x="429" y="63"/>
                  </a:lnTo>
                  <a:lnTo>
                    <a:pt x="437" y="59"/>
                  </a:lnTo>
                  <a:lnTo>
                    <a:pt x="440" y="59"/>
                  </a:lnTo>
                  <a:lnTo>
                    <a:pt x="440" y="63"/>
                  </a:lnTo>
                  <a:lnTo>
                    <a:pt x="444" y="63"/>
                  </a:lnTo>
                  <a:lnTo>
                    <a:pt x="444" y="63"/>
                  </a:lnTo>
                  <a:lnTo>
                    <a:pt x="440" y="67"/>
                  </a:lnTo>
                  <a:lnTo>
                    <a:pt x="444" y="70"/>
                  </a:lnTo>
                  <a:lnTo>
                    <a:pt x="444" y="70"/>
                  </a:lnTo>
                  <a:lnTo>
                    <a:pt x="448" y="70"/>
                  </a:lnTo>
                  <a:lnTo>
                    <a:pt x="448" y="70"/>
                  </a:lnTo>
                  <a:lnTo>
                    <a:pt x="452" y="74"/>
                  </a:lnTo>
                  <a:lnTo>
                    <a:pt x="452" y="78"/>
                  </a:lnTo>
                  <a:lnTo>
                    <a:pt x="448" y="78"/>
                  </a:lnTo>
                  <a:lnTo>
                    <a:pt x="448" y="82"/>
                  </a:lnTo>
                  <a:lnTo>
                    <a:pt x="452" y="82"/>
                  </a:lnTo>
                  <a:lnTo>
                    <a:pt x="455" y="82"/>
                  </a:lnTo>
                  <a:lnTo>
                    <a:pt x="459" y="82"/>
                  </a:lnTo>
                  <a:lnTo>
                    <a:pt x="459" y="85"/>
                  </a:lnTo>
                  <a:lnTo>
                    <a:pt x="463" y="89"/>
                  </a:lnTo>
                  <a:lnTo>
                    <a:pt x="459" y="89"/>
                  </a:lnTo>
                  <a:lnTo>
                    <a:pt x="459" y="93"/>
                  </a:lnTo>
                  <a:lnTo>
                    <a:pt x="459" y="96"/>
                  </a:lnTo>
                  <a:lnTo>
                    <a:pt x="455" y="96"/>
                  </a:lnTo>
                  <a:lnTo>
                    <a:pt x="452" y="93"/>
                  </a:lnTo>
                  <a:lnTo>
                    <a:pt x="448" y="96"/>
                  </a:lnTo>
                  <a:lnTo>
                    <a:pt x="444" y="96"/>
                  </a:lnTo>
                  <a:lnTo>
                    <a:pt x="440" y="100"/>
                  </a:lnTo>
                  <a:lnTo>
                    <a:pt x="437" y="107"/>
                  </a:lnTo>
                  <a:lnTo>
                    <a:pt x="433" y="107"/>
                  </a:lnTo>
                  <a:lnTo>
                    <a:pt x="429" y="115"/>
                  </a:lnTo>
                  <a:lnTo>
                    <a:pt x="426" y="119"/>
                  </a:lnTo>
                  <a:lnTo>
                    <a:pt x="429" y="119"/>
                  </a:lnTo>
                  <a:lnTo>
                    <a:pt x="426" y="126"/>
                  </a:lnTo>
                  <a:lnTo>
                    <a:pt x="422" y="133"/>
                  </a:lnTo>
                  <a:lnTo>
                    <a:pt x="422" y="133"/>
                  </a:lnTo>
                  <a:lnTo>
                    <a:pt x="426" y="137"/>
                  </a:lnTo>
                  <a:lnTo>
                    <a:pt x="422" y="145"/>
                  </a:lnTo>
                  <a:lnTo>
                    <a:pt x="422" y="152"/>
                  </a:lnTo>
                  <a:lnTo>
                    <a:pt x="418" y="156"/>
                  </a:lnTo>
                  <a:lnTo>
                    <a:pt x="415" y="156"/>
                  </a:lnTo>
                  <a:lnTo>
                    <a:pt x="411" y="156"/>
                  </a:lnTo>
                  <a:lnTo>
                    <a:pt x="407" y="156"/>
                  </a:lnTo>
                  <a:lnTo>
                    <a:pt x="411" y="163"/>
                  </a:lnTo>
                  <a:lnTo>
                    <a:pt x="411" y="167"/>
                  </a:lnTo>
                  <a:lnTo>
                    <a:pt x="411" y="171"/>
                  </a:lnTo>
                  <a:lnTo>
                    <a:pt x="407" y="171"/>
                  </a:lnTo>
                  <a:lnTo>
                    <a:pt x="407" y="174"/>
                  </a:lnTo>
                  <a:lnTo>
                    <a:pt x="407" y="178"/>
                  </a:lnTo>
                  <a:lnTo>
                    <a:pt x="407" y="182"/>
                  </a:lnTo>
                  <a:lnTo>
                    <a:pt x="403" y="185"/>
                  </a:lnTo>
                  <a:lnTo>
                    <a:pt x="403" y="189"/>
                  </a:lnTo>
                  <a:lnTo>
                    <a:pt x="400" y="189"/>
                  </a:lnTo>
                  <a:lnTo>
                    <a:pt x="400" y="189"/>
                  </a:lnTo>
                  <a:lnTo>
                    <a:pt x="400" y="193"/>
                  </a:lnTo>
                  <a:lnTo>
                    <a:pt x="400" y="193"/>
                  </a:lnTo>
                  <a:lnTo>
                    <a:pt x="400" y="189"/>
                  </a:lnTo>
                  <a:lnTo>
                    <a:pt x="400" y="189"/>
                  </a:lnTo>
                  <a:lnTo>
                    <a:pt x="400" y="189"/>
                  </a:lnTo>
                  <a:lnTo>
                    <a:pt x="396" y="185"/>
                  </a:lnTo>
                  <a:lnTo>
                    <a:pt x="396" y="182"/>
                  </a:lnTo>
                  <a:lnTo>
                    <a:pt x="396" y="174"/>
                  </a:lnTo>
                  <a:lnTo>
                    <a:pt x="392" y="174"/>
                  </a:lnTo>
                  <a:lnTo>
                    <a:pt x="392" y="171"/>
                  </a:lnTo>
                  <a:lnTo>
                    <a:pt x="392" y="167"/>
                  </a:lnTo>
                  <a:lnTo>
                    <a:pt x="392" y="163"/>
                  </a:lnTo>
                  <a:lnTo>
                    <a:pt x="392" y="163"/>
                  </a:lnTo>
                  <a:lnTo>
                    <a:pt x="389" y="163"/>
                  </a:lnTo>
                  <a:lnTo>
                    <a:pt x="385" y="159"/>
                  </a:lnTo>
                  <a:lnTo>
                    <a:pt x="385" y="163"/>
                  </a:lnTo>
                  <a:lnTo>
                    <a:pt x="385" y="163"/>
                  </a:lnTo>
                  <a:lnTo>
                    <a:pt x="385" y="163"/>
                  </a:lnTo>
                  <a:lnTo>
                    <a:pt x="385" y="167"/>
                  </a:lnTo>
                  <a:lnTo>
                    <a:pt x="381" y="171"/>
                  </a:lnTo>
                  <a:lnTo>
                    <a:pt x="385" y="171"/>
                  </a:lnTo>
                  <a:lnTo>
                    <a:pt x="385" y="171"/>
                  </a:lnTo>
                  <a:lnTo>
                    <a:pt x="381" y="171"/>
                  </a:lnTo>
                  <a:lnTo>
                    <a:pt x="377" y="171"/>
                  </a:lnTo>
                  <a:lnTo>
                    <a:pt x="377" y="167"/>
                  </a:lnTo>
                  <a:lnTo>
                    <a:pt x="377" y="167"/>
                  </a:lnTo>
                  <a:lnTo>
                    <a:pt x="374" y="163"/>
                  </a:lnTo>
                  <a:lnTo>
                    <a:pt x="374" y="159"/>
                  </a:lnTo>
                  <a:lnTo>
                    <a:pt x="374" y="159"/>
                  </a:lnTo>
                  <a:lnTo>
                    <a:pt x="374" y="156"/>
                  </a:lnTo>
                  <a:lnTo>
                    <a:pt x="374" y="156"/>
                  </a:lnTo>
                  <a:lnTo>
                    <a:pt x="377" y="152"/>
                  </a:lnTo>
                  <a:lnTo>
                    <a:pt x="377" y="156"/>
                  </a:lnTo>
                  <a:lnTo>
                    <a:pt x="381" y="156"/>
                  </a:lnTo>
                  <a:lnTo>
                    <a:pt x="381" y="152"/>
                  </a:lnTo>
                  <a:lnTo>
                    <a:pt x="381" y="152"/>
                  </a:lnTo>
                  <a:lnTo>
                    <a:pt x="385" y="148"/>
                  </a:lnTo>
                  <a:lnTo>
                    <a:pt x="385" y="145"/>
                  </a:lnTo>
                  <a:lnTo>
                    <a:pt x="385" y="141"/>
                  </a:lnTo>
                  <a:lnTo>
                    <a:pt x="389" y="137"/>
                  </a:lnTo>
                  <a:lnTo>
                    <a:pt x="385" y="137"/>
                  </a:lnTo>
                  <a:lnTo>
                    <a:pt x="385" y="133"/>
                  </a:lnTo>
                  <a:lnTo>
                    <a:pt x="381" y="137"/>
                  </a:lnTo>
                  <a:lnTo>
                    <a:pt x="381" y="133"/>
                  </a:lnTo>
                  <a:lnTo>
                    <a:pt x="377" y="133"/>
                  </a:lnTo>
                  <a:lnTo>
                    <a:pt x="374" y="133"/>
                  </a:lnTo>
                  <a:lnTo>
                    <a:pt x="366" y="133"/>
                  </a:lnTo>
                  <a:lnTo>
                    <a:pt x="363" y="133"/>
                  </a:lnTo>
                  <a:lnTo>
                    <a:pt x="355" y="133"/>
                  </a:lnTo>
                  <a:lnTo>
                    <a:pt x="352" y="133"/>
                  </a:lnTo>
                  <a:lnTo>
                    <a:pt x="352" y="133"/>
                  </a:lnTo>
                  <a:lnTo>
                    <a:pt x="348" y="133"/>
                  </a:lnTo>
                  <a:lnTo>
                    <a:pt x="348" y="130"/>
                  </a:lnTo>
                  <a:lnTo>
                    <a:pt x="344" y="126"/>
                  </a:lnTo>
                  <a:lnTo>
                    <a:pt x="344" y="126"/>
                  </a:lnTo>
                  <a:lnTo>
                    <a:pt x="344" y="122"/>
                  </a:lnTo>
                  <a:lnTo>
                    <a:pt x="344" y="119"/>
                  </a:lnTo>
                  <a:lnTo>
                    <a:pt x="340" y="119"/>
                  </a:lnTo>
                  <a:lnTo>
                    <a:pt x="340" y="119"/>
                  </a:lnTo>
                  <a:lnTo>
                    <a:pt x="337" y="119"/>
                  </a:lnTo>
                  <a:lnTo>
                    <a:pt x="337" y="119"/>
                  </a:lnTo>
                  <a:lnTo>
                    <a:pt x="333" y="115"/>
                  </a:lnTo>
                  <a:lnTo>
                    <a:pt x="333" y="115"/>
                  </a:lnTo>
                  <a:lnTo>
                    <a:pt x="329" y="119"/>
                  </a:lnTo>
                  <a:lnTo>
                    <a:pt x="333" y="119"/>
                  </a:lnTo>
                  <a:lnTo>
                    <a:pt x="333" y="119"/>
                  </a:lnTo>
                  <a:lnTo>
                    <a:pt x="329" y="119"/>
                  </a:lnTo>
                  <a:lnTo>
                    <a:pt x="326" y="115"/>
                  </a:lnTo>
                  <a:lnTo>
                    <a:pt x="326" y="115"/>
                  </a:lnTo>
                  <a:lnTo>
                    <a:pt x="326" y="111"/>
                  </a:lnTo>
                  <a:lnTo>
                    <a:pt x="322" y="111"/>
                  </a:lnTo>
                  <a:lnTo>
                    <a:pt x="322" y="111"/>
                  </a:lnTo>
                  <a:lnTo>
                    <a:pt x="322" y="111"/>
                  </a:lnTo>
                  <a:lnTo>
                    <a:pt x="322" y="115"/>
                  </a:lnTo>
                  <a:lnTo>
                    <a:pt x="322" y="115"/>
                  </a:lnTo>
                  <a:lnTo>
                    <a:pt x="322" y="119"/>
                  </a:lnTo>
                  <a:lnTo>
                    <a:pt x="318" y="122"/>
                  </a:lnTo>
                  <a:lnTo>
                    <a:pt x="318" y="126"/>
                  </a:lnTo>
                  <a:lnTo>
                    <a:pt x="326" y="130"/>
                  </a:lnTo>
                  <a:lnTo>
                    <a:pt x="329" y="130"/>
                  </a:lnTo>
                  <a:lnTo>
                    <a:pt x="333" y="130"/>
                  </a:lnTo>
                  <a:lnTo>
                    <a:pt x="329" y="130"/>
                  </a:lnTo>
                  <a:lnTo>
                    <a:pt x="333" y="133"/>
                  </a:lnTo>
                  <a:lnTo>
                    <a:pt x="329" y="137"/>
                  </a:lnTo>
                  <a:lnTo>
                    <a:pt x="329" y="133"/>
                  </a:lnTo>
                  <a:lnTo>
                    <a:pt x="326" y="137"/>
                  </a:lnTo>
                  <a:lnTo>
                    <a:pt x="326" y="141"/>
                  </a:lnTo>
                  <a:lnTo>
                    <a:pt x="322" y="141"/>
                  </a:lnTo>
                  <a:lnTo>
                    <a:pt x="322" y="148"/>
                  </a:lnTo>
                  <a:lnTo>
                    <a:pt x="326" y="152"/>
                  </a:lnTo>
                  <a:lnTo>
                    <a:pt x="329" y="152"/>
                  </a:lnTo>
                  <a:lnTo>
                    <a:pt x="333" y="156"/>
                  </a:lnTo>
                  <a:lnTo>
                    <a:pt x="333" y="163"/>
                  </a:lnTo>
                  <a:lnTo>
                    <a:pt x="333" y="167"/>
                  </a:lnTo>
                  <a:lnTo>
                    <a:pt x="333" y="167"/>
                  </a:lnTo>
                  <a:lnTo>
                    <a:pt x="333" y="174"/>
                  </a:lnTo>
                  <a:lnTo>
                    <a:pt x="340" y="178"/>
                  </a:lnTo>
                  <a:lnTo>
                    <a:pt x="340" y="182"/>
                  </a:lnTo>
                  <a:lnTo>
                    <a:pt x="340" y="185"/>
                  </a:lnTo>
                  <a:lnTo>
                    <a:pt x="340" y="189"/>
                  </a:lnTo>
                  <a:lnTo>
                    <a:pt x="340" y="189"/>
                  </a:lnTo>
                  <a:lnTo>
                    <a:pt x="340" y="193"/>
                  </a:lnTo>
                  <a:lnTo>
                    <a:pt x="340" y="197"/>
                  </a:lnTo>
                  <a:lnTo>
                    <a:pt x="337" y="193"/>
                  </a:lnTo>
                  <a:lnTo>
                    <a:pt x="337" y="197"/>
                  </a:lnTo>
                  <a:lnTo>
                    <a:pt x="337" y="193"/>
                  </a:lnTo>
                  <a:lnTo>
                    <a:pt x="333" y="193"/>
                  </a:lnTo>
                  <a:lnTo>
                    <a:pt x="333" y="189"/>
                  </a:lnTo>
                  <a:lnTo>
                    <a:pt x="333" y="189"/>
                  </a:lnTo>
                  <a:lnTo>
                    <a:pt x="333" y="193"/>
                  </a:lnTo>
                  <a:lnTo>
                    <a:pt x="333" y="193"/>
                  </a:lnTo>
                  <a:lnTo>
                    <a:pt x="333" y="193"/>
                  </a:lnTo>
                  <a:lnTo>
                    <a:pt x="329" y="193"/>
                  </a:lnTo>
                  <a:lnTo>
                    <a:pt x="329" y="193"/>
                  </a:lnTo>
                  <a:lnTo>
                    <a:pt x="326" y="193"/>
                  </a:lnTo>
                  <a:lnTo>
                    <a:pt x="326" y="189"/>
                  </a:lnTo>
                  <a:lnTo>
                    <a:pt x="326" y="185"/>
                  </a:lnTo>
                  <a:lnTo>
                    <a:pt x="326" y="185"/>
                  </a:lnTo>
                  <a:lnTo>
                    <a:pt x="322" y="185"/>
                  </a:lnTo>
                  <a:lnTo>
                    <a:pt x="322" y="185"/>
                  </a:lnTo>
                  <a:lnTo>
                    <a:pt x="322" y="185"/>
                  </a:lnTo>
                  <a:lnTo>
                    <a:pt x="326" y="185"/>
                  </a:lnTo>
                  <a:lnTo>
                    <a:pt x="322" y="189"/>
                  </a:lnTo>
                  <a:lnTo>
                    <a:pt x="322" y="189"/>
                  </a:lnTo>
                  <a:lnTo>
                    <a:pt x="322" y="193"/>
                  </a:lnTo>
                  <a:lnTo>
                    <a:pt x="318" y="193"/>
                  </a:lnTo>
                  <a:lnTo>
                    <a:pt x="311" y="197"/>
                  </a:lnTo>
                  <a:lnTo>
                    <a:pt x="307" y="200"/>
                  </a:lnTo>
                  <a:lnTo>
                    <a:pt x="307" y="200"/>
                  </a:lnTo>
                  <a:lnTo>
                    <a:pt x="307" y="204"/>
                  </a:lnTo>
                  <a:lnTo>
                    <a:pt x="307" y="208"/>
                  </a:lnTo>
                  <a:lnTo>
                    <a:pt x="307" y="208"/>
                  </a:lnTo>
                  <a:lnTo>
                    <a:pt x="307" y="211"/>
                  </a:lnTo>
                  <a:lnTo>
                    <a:pt x="307" y="211"/>
                  </a:lnTo>
                  <a:lnTo>
                    <a:pt x="303" y="215"/>
                  </a:lnTo>
                  <a:lnTo>
                    <a:pt x="303" y="215"/>
                  </a:lnTo>
                  <a:lnTo>
                    <a:pt x="303" y="215"/>
                  </a:lnTo>
                  <a:lnTo>
                    <a:pt x="303" y="219"/>
                  </a:lnTo>
                  <a:lnTo>
                    <a:pt x="296" y="222"/>
                  </a:lnTo>
                  <a:lnTo>
                    <a:pt x="296" y="222"/>
                  </a:lnTo>
                  <a:lnTo>
                    <a:pt x="289" y="230"/>
                  </a:lnTo>
                  <a:lnTo>
                    <a:pt x="289" y="226"/>
                  </a:lnTo>
                  <a:lnTo>
                    <a:pt x="289" y="226"/>
                  </a:lnTo>
                  <a:lnTo>
                    <a:pt x="285" y="226"/>
                  </a:lnTo>
                  <a:lnTo>
                    <a:pt x="285" y="226"/>
                  </a:lnTo>
                  <a:lnTo>
                    <a:pt x="281" y="226"/>
                  </a:lnTo>
                  <a:lnTo>
                    <a:pt x="281" y="226"/>
                  </a:lnTo>
                  <a:lnTo>
                    <a:pt x="281" y="230"/>
                  </a:lnTo>
                  <a:lnTo>
                    <a:pt x="281" y="230"/>
                  </a:lnTo>
                  <a:lnTo>
                    <a:pt x="285" y="230"/>
                  </a:lnTo>
                  <a:lnTo>
                    <a:pt x="285" y="230"/>
                  </a:lnTo>
                  <a:lnTo>
                    <a:pt x="274" y="237"/>
                  </a:lnTo>
                  <a:lnTo>
                    <a:pt x="270" y="245"/>
                  </a:lnTo>
                  <a:lnTo>
                    <a:pt x="255" y="256"/>
                  </a:lnTo>
                  <a:lnTo>
                    <a:pt x="255" y="260"/>
                  </a:lnTo>
                  <a:lnTo>
                    <a:pt x="252" y="263"/>
                  </a:lnTo>
                  <a:lnTo>
                    <a:pt x="244" y="267"/>
                  </a:lnTo>
                  <a:lnTo>
                    <a:pt x="240" y="267"/>
                  </a:lnTo>
                  <a:lnTo>
                    <a:pt x="240" y="271"/>
                  </a:lnTo>
                  <a:lnTo>
                    <a:pt x="240" y="274"/>
                  </a:lnTo>
                  <a:lnTo>
                    <a:pt x="237" y="278"/>
                  </a:lnTo>
                  <a:lnTo>
                    <a:pt x="233" y="282"/>
                  </a:lnTo>
                  <a:lnTo>
                    <a:pt x="226" y="282"/>
                  </a:lnTo>
                  <a:lnTo>
                    <a:pt x="222" y="282"/>
                  </a:lnTo>
                  <a:lnTo>
                    <a:pt x="222" y="286"/>
                  </a:lnTo>
                  <a:lnTo>
                    <a:pt x="218" y="289"/>
                  </a:lnTo>
                  <a:lnTo>
                    <a:pt x="215" y="289"/>
                  </a:lnTo>
                  <a:lnTo>
                    <a:pt x="215" y="289"/>
                  </a:lnTo>
                  <a:lnTo>
                    <a:pt x="211" y="289"/>
                  </a:lnTo>
                  <a:lnTo>
                    <a:pt x="207" y="293"/>
                  </a:lnTo>
                  <a:lnTo>
                    <a:pt x="207" y="297"/>
                  </a:lnTo>
                  <a:lnTo>
                    <a:pt x="207" y="300"/>
                  </a:lnTo>
                  <a:lnTo>
                    <a:pt x="207" y="308"/>
                  </a:lnTo>
                  <a:lnTo>
                    <a:pt x="207" y="312"/>
                  </a:lnTo>
                  <a:lnTo>
                    <a:pt x="207" y="315"/>
                  </a:lnTo>
                  <a:lnTo>
                    <a:pt x="207" y="326"/>
                  </a:lnTo>
                  <a:lnTo>
                    <a:pt x="211" y="330"/>
                  </a:lnTo>
                  <a:lnTo>
                    <a:pt x="211" y="334"/>
                  </a:lnTo>
                  <a:lnTo>
                    <a:pt x="207" y="345"/>
                  </a:lnTo>
                  <a:lnTo>
                    <a:pt x="203" y="352"/>
                  </a:lnTo>
                  <a:lnTo>
                    <a:pt x="203" y="360"/>
                  </a:lnTo>
                  <a:lnTo>
                    <a:pt x="203" y="360"/>
                  </a:lnTo>
                  <a:lnTo>
                    <a:pt x="207" y="371"/>
                  </a:lnTo>
                  <a:lnTo>
                    <a:pt x="207" y="375"/>
                  </a:lnTo>
                  <a:lnTo>
                    <a:pt x="203" y="378"/>
                  </a:lnTo>
                  <a:lnTo>
                    <a:pt x="200" y="375"/>
                  </a:lnTo>
                  <a:lnTo>
                    <a:pt x="196" y="378"/>
                  </a:lnTo>
                  <a:lnTo>
                    <a:pt x="196" y="378"/>
                  </a:lnTo>
                  <a:lnTo>
                    <a:pt x="196" y="382"/>
                  </a:lnTo>
                  <a:lnTo>
                    <a:pt x="192" y="386"/>
                  </a:lnTo>
                  <a:lnTo>
                    <a:pt x="189" y="389"/>
                  </a:lnTo>
                  <a:lnTo>
                    <a:pt x="192" y="389"/>
                  </a:lnTo>
                  <a:lnTo>
                    <a:pt x="196" y="393"/>
                  </a:lnTo>
                  <a:lnTo>
                    <a:pt x="196" y="393"/>
                  </a:lnTo>
                  <a:lnTo>
                    <a:pt x="196" y="393"/>
                  </a:lnTo>
                  <a:lnTo>
                    <a:pt x="196" y="393"/>
                  </a:lnTo>
                  <a:lnTo>
                    <a:pt x="192" y="393"/>
                  </a:lnTo>
                  <a:lnTo>
                    <a:pt x="185" y="393"/>
                  </a:lnTo>
                  <a:lnTo>
                    <a:pt x="185" y="393"/>
                  </a:lnTo>
                  <a:lnTo>
                    <a:pt x="181" y="397"/>
                  </a:lnTo>
                  <a:lnTo>
                    <a:pt x="178" y="401"/>
                  </a:lnTo>
                  <a:lnTo>
                    <a:pt x="178" y="401"/>
                  </a:lnTo>
                  <a:lnTo>
                    <a:pt x="178" y="401"/>
                  </a:lnTo>
                  <a:lnTo>
                    <a:pt x="178" y="404"/>
                  </a:lnTo>
                  <a:lnTo>
                    <a:pt x="178" y="408"/>
                  </a:lnTo>
                  <a:lnTo>
                    <a:pt x="170" y="412"/>
                  </a:lnTo>
                  <a:lnTo>
                    <a:pt x="163" y="408"/>
                  </a:lnTo>
                  <a:lnTo>
                    <a:pt x="159" y="408"/>
                  </a:lnTo>
                  <a:lnTo>
                    <a:pt x="155" y="401"/>
                  </a:lnTo>
                  <a:lnTo>
                    <a:pt x="148" y="389"/>
                  </a:lnTo>
                  <a:lnTo>
                    <a:pt x="148" y="386"/>
                  </a:lnTo>
                  <a:lnTo>
                    <a:pt x="148" y="378"/>
                  </a:lnTo>
                  <a:lnTo>
                    <a:pt x="144" y="371"/>
                  </a:lnTo>
                  <a:lnTo>
                    <a:pt x="144" y="371"/>
                  </a:lnTo>
                  <a:lnTo>
                    <a:pt x="141" y="371"/>
                  </a:lnTo>
                  <a:lnTo>
                    <a:pt x="141" y="363"/>
                  </a:lnTo>
                  <a:lnTo>
                    <a:pt x="137" y="360"/>
                  </a:lnTo>
                  <a:lnTo>
                    <a:pt x="133" y="356"/>
                  </a:lnTo>
                  <a:lnTo>
                    <a:pt x="129" y="352"/>
                  </a:lnTo>
                  <a:lnTo>
                    <a:pt x="129" y="352"/>
                  </a:lnTo>
                  <a:lnTo>
                    <a:pt x="126" y="345"/>
                  </a:lnTo>
                  <a:lnTo>
                    <a:pt x="122" y="341"/>
                  </a:lnTo>
                  <a:lnTo>
                    <a:pt x="122" y="341"/>
                  </a:lnTo>
                  <a:lnTo>
                    <a:pt x="122" y="334"/>
                  </a:lnTo>
                  <a:lnTo>
                    <a:pt x="118" y="334"/>
                  </a:lnTo>
                  <a:lnTo>
                    <a:pt x="115" y="326"/>
                  </a:lnTo>
                  <a:lnTo>
                    <a:pt x="115" y="323"/>
                  </a:lnTo>
                  <a:lnTo>
                    <a:pt x="115" y="319"/>
                  </a:lnTo>
                  <a:lnTo>
                    <a:pt x="111" y="315"/>
                  </a:lnTo>
                  <a:lnTo>
                    <a:pt x="111" y="312"/>
                  </a:lnTo>
                  <a:lnTo>
                    <a:pt x="111" y="312"/>
                  </a:lnTo>
                  <a:lnTo>
                    <a:pt x="107" y="304"/>
                  </a:lnTo>
                  <a:lnTo>
                    <a:pt x="107" y="304"/>
                  </a:lnTo>
                  <a:lnTo>
                    <a:pt x="103" y="304"/>
                  </a:lnTo>
                  <a:lnTo>
                    <a:pt x="100" y="297"/>
                  </a:lnTo>
                  <a:lnTo>
                    <a:pt x="100" y="297"/>
                  </a:lnTo>
                  <a:lnTo>
                    <a:pt x="100" y="293"/>
                  </a:lnTo>
                  <a:lnTo>
                    <a:pt x="96" y="289"/>
                  </a:lnTo>
                  <a:lnTo>
                    <a:pt x="96" y="289"/>
                  </a:lnTo>
                  <a:lnTo>
                    <a:pt x="92" y="282"/>
                  </a:lnTo>
                  <a:lnTo>
                    <a:pt x="92" y="274"/>
                  </a:lnTo>
                  <a:lnTo>
                    <a:pt x="85" y="260"/>
                  </a:lnTo>
                  <a:lnTo>
                    <a:pt x="85" y="256"/>
                  </a:lnTo>
                  <a:lnTo>
                    <a:pt x="81" y="252"/>
                  </a:lnTo>
                  <a:lnTo>
                    <a:pt x="85" y="252"/>
                  </a:lnTo>
                  <a:lnTo>
                    <a:pt x="81" y="248"/>
                  </a:lnTo>
                  <a:lnTo>
                    <a:pt x="81" y="245"/>
                  </a:lnTo>
                  <a:lnTo>
                    <a:pt x="85" y="245"/>
                  </a:lnTo>
                  <a:lnTo>
                    <a:pt x="81" y="241"/>
                  </a:lnTo>
                  <a:lnTo>
                    <a:pt x="81" y="237"/>
                  </a:lnTo>
                  <a:lnTo>
                    <a:pt x="78" y="230"/>
                  </a:lnTo>
                  <a:lnTo>
                    <a:pt x="74" y="226"/>
                  </a:lnTo>
                  <a:lnTo>
                    <a:pt x="78" y="222"/>
                  </a:lnTo>
                  <a:lnTo>
                    <a:pt x="78" y="222"/>
                  </a:lnTo>
                  <a:lnTo>
                    <a:pt x="78" y="219"/>
                  </a:lnTo>
                  <a:lnTo>
                    <a:pt x="78" y="219"/>
                  </a:lnTo>
                  <a:lnTo>
                    <a:pt x="78" y="211"/>
                  </a:lnTo>
                  <a:lnTo>
                    <a:pt x="78" y="208"/>
                  </a:lnTo>
                  <a:lnTo>
                    <a:pt x="74" y="208"/>
                  </a:lnTo>
                  <a:lnTo>
                    <a:pt x="74" y="200"/>
                  </a:lnTo>
                  <a:lnTo>
                    <a:pt x="78" y="197"/>
                  </a:lnTo>
                  <a:lnTo>
                    <a:pt x="78" y="197"/>
                  </a:lnTo>
                  <a:lnTo>
                    <a:pt x="81" y="197"/>
                  </a:lnTo>
                  <a:lnTo>
                    <a:pt x="78" y="197"/>
                  </a:lnTo>
                  <a:lnTo>
                    <a:pt x="74" y="197"/>
                  </a:lnTo>
                  <a:lnTo>
                    <a:pt x="70" y="197"/>
                  </a:lnTo>
                  <a:lnTo>
                    <a:pt x="70" y="193"/>
                  </a:lnTo>
                  <a:lnTo>
                    <a:pt x="70" y="193"/>
                  </a:lnTo>
                  <a:lnTo>
                    <a:pt x="70" y="189"/>
                  </a:lnTo>
                  <a:lnTo>
                    <a:pt x="70" y="189"/>
                  </a:lnTo>
                  <a:lnTo>
                    <a:pt x="74" y="189"/>
                  </a:lnTo>
                  <a:lnTo>
                    <a:pt x="78" y="185"/>
                  </a:lnTo>
                  <a:lnTo>
                    <a:pt x="78" y="185"/>
                  </a:lnTo>
                  <a:lnTo>
                    <a:pt x="74" y="185"/>
                  </a:lnTo>
                  <a:lnTo>
                    <a:pt x="74" y="185"/>
                  </a:lnTo>
                  <a:lnTo>
                    <a:pt x="70" y="185"/>
                  </a:lnTo>
                  <a:lnTo>
                    <a:pt x="66" y="182"/>
                  </a:lnTo>
                  <a:lnTo>
                    <a:pt x="66" y="185"/>
                  </a:lnTo>
                  <a:lnTo>
                    <a:pt x="66" y="189"/>
                  </a:lnTo>
                  <a:lnTo>
                    <a:pt x="63" y="193"/>
                  </a:lnTo>
                  <a:lnTo>
                    <a:pt x="66" y="197"/>
                  </a:lnTo>
                  <a:lnTo>
                    <a:pt x="66" y="200"/>
                  </a:lnTo>
                  <a:lnTo>
                    <a:pt x="63" y="204"/>
                  </a:lnTo>
                  <a:lnTo>
                    <a:pt x="63" y="204"/>
                  </a:lnTo>
                  <a:lnTo>
                    <a:pt x="59" y="208"/>
                  </a:lnTo>
                  <a:lnTo>
                    <a:pt x="48" y="211"/>
                  </a:lnTo>
                  <a:lnTo>
                    <a:pt x="44" y="215"/>
                  </a:lnTo>
                  <a:lnTo>
                    <a:pt x="41" y="211"/>
                  </a:lnTo>
                  <a:lnTo>
                    <a:pt x="26" y="204"/>
                  </a:lnTo>
                  <a:lnTo>
                    <a:pt x="22" y="197"/>
                  </a:lnTo>
                  <a:lnTo>
                    <a:pt x="22" y="197"/>
                  </a:lnTo>
                  <a:lnTo>
                    <a:pt x="22" y="197"/>
                  </a:lnTo>
                  <a:lnTo>
                    <a:pt x="18" y="197"/>
                  </a:lnTo>
                  <a:lnTo>
                    <a:pt x="11" y="189"/>
                  </a:lnTo>
                  <a:lnTo>
                    <a:pt x="11" y="185"/>
                  </a:lnTo>
                  <a:lnTo>
                    <a:pt x="11" y="185"/>
                  </a:lnTo>
                  <a:lnTo>
                    <a:pt x="15" y="185"/>
                  </a:lnTo>
                  <a:lnTo>
                    <a:pt x="15" y="185"/>
                  </a:lnTo>
                  <a:lnTo>
                    <a:pt x="15" y="185"/>
                  </a:lnTo>
                  <a:lnTo>
                    <a:pt x="15" y="189"/>
                  </a:lnTo>
                  <a:lnTo>
                    <a:pt x="18" y="189"/>
                  </a:lnTo>
                  <a:lnTo>
                    <a:pt x="18" y="189"/>
                  </a:lnTo>
                  <a:lnTo>
                    <a:pt x="22" y="185"/>
                  </a:lnTo>
                  <a:lnTo>
                    <a:pt x="22" y="189"/>
                  </a:lnTo>
                  <a:lnTo>
                    <a:pt x="22" y="185"/>
                  </a:lnTo>
                  <a:lnTo>
                    <a:pt x="29" y="182"/>
                  </a:lnTo>
                  <a:lnTo>
                    <a:pt x="33" y="182"/>
                  </a:lnTo>
                  <a:lnTo>
                    <a:pt x="37" y="178"/>
                  </a:lnTo>
                  <a:lnTo>
                    <a:pt x="37" y="178"/>
                  </a:lnTo>
                  <a:lnTo>
                    <a:pt x="37" y="174"/>
                  </a:lnTo>
                  <a:lnTo>
                    <a:pt x="33" y="174"/>
                  </a:lnTo>
                  <a:lnTo>
                    <a:pt x="33" y="174"/>
                  </a:lnTo>
                  <a:lnTo>
                    <a:pt x="33" y="174"/>
                  </a:lnTo>
                  <a:lnTo>
                    <a:pt x="33" y="178"/>
                  </a:lnTo>
                  <a:lnTo>
                    <a:pt x="26" y="178"/>
                  </a:lnTo>
                  <a:lnTo>
                    <a:pt x="22" y="178"/>
                  </a:lnTo>
                  <a:lnTo>
                    <a:pt x="18" y="182"/>
                  </a:lnTo>
                  <a:lnTo>
                    <a:pt x="7" y="178"/>
                  </a:lnTo>
                  <a:lnTo>
                    <a:pt x="4" y="171"/>
                  </a:lnTo>
                  <a:lnTo>
                    <a:pt x="0" y="171"/>
                  </a:lnTo>
                  <a:lnTo>
                    <a:pt x="4" y="167"/>
                  </a:lnTo>
                  <a:lnTo>
                    <a:pt x="4" y="163"/>
                  </a:lnTo>
                  <a:lnTo>
                    <a:pt x="7" y="163"/>
                  </a:lnTo>
                  <a:lnTo>
                    <a:pt x="4" y="163"/>
                  </a:lnTo>
                  <a:lnTo>
                    <a:pt x="0" y="167"/>
                  </a:lnTo>
                  <a:lnTo>
                    <a:pt x="0" y="163"/>
                  </a:lnTo>
                  <a:lnTo>
                    <a:pt x="4" y="159"/>
                  </a:lnTo>
                  <a:lnTo>
                    <a:pt x="4" y="159"/>
                  </a:lnTo>
                  <a:lnTo>
                    <a:pt x="7" y="156"/>
                  </a:lnTo>
                  <a:lnTo>
                    <a:pt x="11" y="156"/>
                  </a:lnTo>
                  <a:lnTo>
                    <a:pt x="11" y="156"/>
                  </a:lnTo>
                  <a:lnTo>
                    <a:pt x="22" y="156"/>
                  </a:lnTo>
                  <a:lnTo>
                    <a:pt x="29" y="152"/>
                  </a:lnTo>
                  <a:lnTo>
                    <a:pt x="29" y="152"/>
                  </a:lnTo>
                  <a:lnTo>
                    <a:pt x="33" y="152"/>
                  </a:lnTo>
                  <a:lnTo>
                    <a:pt x="33" y="152"/>
                  </a:lnTo>
                  <a:lnTo>
                    <a:pt x="37" y="156"/>
                  </a:lnTo>
                  <a:lnTo>
                    <a:pt x="41" y="152"/>
                  </a:lnTo>
                  <a:lnTo>
                    <a:pt x="41" y="152"/>
                  </a:lnTo>
                  <a:lnTo>
                    <a:pt x="41" y="152"/>
                  </a:lnTo>
                  <a:lnTo>
                    <a:pt x="41" y="148"/>
                  </a:lnTo>
                  <a:lnTo>
                    <a:pt x="37" y="137"/>
                  </a:lnTo>
                  <a:lnTo>
                    <a:pt x="33" y="133"/>
                  </a:lnTo>
                  <a:lnTo>
                    <a:pt x="33" y="133"/>
                  </a:lnTo>
                  <a:lnTo>
                    <a:pt x="33" y="130"/>
                  </a:lnTo>
                  <a:lnTo>
                    <a:pt x="29" y="130"/>
                  </a:lnTo>
                  <a:lnTo>
                    <a:pt x="26" y="130"/>
                  </a:lnTo>
                  <a:lnTo>
                    <a:pt x="22" y="122"/>
                  </a:lnTo>
                  <a:lnTo>
                    <a:pt x="22" y="119"/>
                  </a:lnTo>
                  <a:lnTo>
                    <a:pt x="22" y="115"/>
                  </a:lnTo>
                  <a:lnTo>
                    <a:pt x="18" y="115"/>
                  </a:lnTo>
                  <a:lnTo>
                    <a:pt x="15" y="115"/>
                  </a:lnTo>
                  <a:lnTo>
                    <a:pt x="11" y="115"/>
                  </a:lnTo>
                  <a:lnTo>
                    <a:pt x="11" y="115"/>
                  </a:lnTo>
                  <a:lnTo>
                    <a:pt x="11" y="111"/>
                  </a:lnTo>
                  <a:lnTo>
                    <a:pt x="11" y="104"/>
                  </a:lnTo>
                  <a:lnTo>
                    <a:pt x="15" y="104"/>
                  </a:lnTo>
                  <a:lnTo>
                    <a:pt x="18" y="96"/>
                  </a:lnTo>
                  <a:lnTo>
                    <a:pt x="18" y="96"/>
                  </a:lnTo>
                  <a:lnTo>
                    <a:pt x="22" y="93"/>
                  </a:lnTo>
                  <a:lnTo>
                    <a:pt x="26" y="93"/>
                  </a:lnTo>
                  <a:lnTo>
                    <a:pt x="29" y="93"/>
                  </a:lnTo>
                  <a:lnTo>
                    <a:pt x="29" y="96"/>
                  </a:lnTo>
                  <a:lnTo>
                    <a:pt x="33" y="96"/>
                  </a:lnTo>
                  <a:lnTo>
                    <a:pt x="37" y="96"/>
                  </a:lnTo>
                  <a:lnTo>
                    <a:pt x="48" y="93"/>
                  </a:lnTo>
                  <a:lnTo>
                    <a:pt x="52" y="89"/>
                  </a:lnTo>
                  <a:lnTo>
                    <a:pt x="55" y="82"/>
                  </a:lnTo>
                  <a:lnTo>
                    <a:pt x="63" y="74"/>
                  </a:lnTo>
                  <a:lnTo>
                    <a:pt x="63" y="70"/>
                  </a:lnTo>
                  <a:lnTo>
                    <a:pt x="66" y="67"/>
                  </a:lnTo>
                  <a:lnTo>
                    <a:pt x="70" y="63"/>
                  </a:lnTo>
                  <a:lnTo>
                    <a:pt x="74" y="59"/>
                  </a:lnTo>
                  <a:lnTo>
                    <a:pt x="78" y="56"/>
                  </a:lnTo>
                  <a:lnTo>
                    <a:pt x="78" y="56"/>
                  </a:lnTo>
                  <a:lnTo>
                    <a:pt x="74" y="52"/>
                  </a:lnTo>
                  <a:lnTo>
                    <a:pt x="78" y="48"/>
                  </a:lnTo>
                  <a:lnTo>
                    <a:pt x="81" y="44"/>
                  </a:lnTo>
                  <a:lnTo>
                    <a:pt x="81" y="41"/>
                  </a:lnTo>
                  <a:lnTo>
                    <a:pt x="81" y="33"/>
                  </a:lnTo>
                  <a:lnTo>
                    <a:pt x="81" y="30"/>
                  </a:lnTo>
                  <a:lnTo>
                    <a:pt x="81" y="30"/>
                  </a:lnTo>
                  <a:lnTo>
                    <a:pt x="85" y="22"/>
                  </a:lnTo>
                  <a:lnTo>
                    <a:pt x="89" y="22"/>
                  </a:lnTo>
                  <a:lnTo>
                    <a:pt x="92" y="22"/>
                  </a:lnTo>
                  <a:lnTo>
                    <a:pt x="92" y="22"/>
                  </a:lnTo>
                  <a:lnTo>
                    <a:pt x="96" y="18"/>
                  </a:lnTo>
                  <a:lnTo>
                    <a:pt x="103" y="11"/>
                  </a:lnTo>
                  <a:lnTo>
                    <a:pt x="107" y="7"/>
                  </a:lnTo>
                  <a:lnTo>
                    <a:pt x="111" y="4"/>
                  </a:lnTo>
                  <a:lnTo>
                    <a:pt x="115" y="0"/>
                  </a:lnTo>
                  <a:lnTo>
                    <a:pt x="118" y="0"/>
                  </a:lnTo>
                  <a:lnTo>
                    <a:pt x="126" y="7"/>
                  </a:lnTo>
                  <a:lnTo>
                    <a:pt x="129" y="4"/>
                  </a:lnTo>
                  <a:lnTo>
                    <a:pt x="137" y="7"/>
                  </a:lnTo>
                  <a:lnTo>
                    <a:pt x="137" y="11"/>
                  </a:lnTo>
                  <a:lnTo>
                    <a:pt x="141" y="11"/>
                  </a:lnTo>
                  <a:lnTo>
                    <a:pt x="148" y="15"/>
                  </a:lnTo>
                  <a:lnTo>
                    <a:pt x="148" y="15"/>
                  </a:lnTo>
                  <a:lnTo>
                    <a:pt x="148" y="15"/>
                  </a:lnTo>
                  <a:close/>
                  <a:moveTo>
                    <a:pt x="333" y="197"/>
                  </a:moveTo>
                  <a:lnTo>
                    <a:pt x="333" y="197"/>
                  </a:lnTo>
                  <a:lnTo>
                    <a:pt x="333" y="197"/>
                  </a:lnTo>
                  <a:lnTo>
                    <a:pt x="333" y="197"/>
                  </a:lnTo>
                  <a:lnTo>
                    <a:pt x="333" y="197"/>
                  </a:lnTo>
                  <a:close/>
                  <a:moveTo>
                    <a:pt x="333" y="193"/>
                  </a:moveTo>
                  <a:lnTo>
                    <a:pt x="329" y="193"/>
                  </a:lnTo>
                  <a:lnTo>
                    <a:pt x="329" y="197"/>
                  </a:lnTo>
                  <a:lnTo>
                    <a:pt x="333" y="197"/>
                  </a:lnTo>
                  <a:lnTo>
                    <a:pt x="333" y="197"/>
                  </a:lnTo>
                  <a:lnTo>
                    <a:pt x="333" y="193"/>
                  </a:lnTo>
                  <a:lnTo>
                    <a:pt x="333" y="193"/>
                  </a:lnTo>
                  <a:close/>
                  <a:moveTo>
                    <a:pt x="329" y="193"/>
                  </a:moveTo>
                  <a:lnTo>
                    <a:pt x="329" y="197"/>
                  </a:lnTo>
                  <a:lnTo>
                    <a:pt x="329" y="197"/>
                  </a:lnTo>
                  <a:lnTo>
                    <a:pt x="329" y="197"/>
                  </a:lnTo>
                  <a:lnTo>
                    <a:pt x="329" y="193"/>
                  </a:lnTo>
                  <a:lnTo>
                    <a:pt x="329" y="193"/>
                  </a:lnTo>
                  <a:close/>
                  <a:moveTo>
                    <a:pt x="322" y="197"/>
                  </a:moveTo>
                  <a:lnTo>
                    <a:pt x="322" y="197"/>
                  </a:lnTo>
                  <a:lnTo>
                    <a:pt x="326" y="197"/>
                  </a:lnTo>
                  <a:lnTo>
                    <a:pt x="326" y="193"/>
                  </a:lnTo>
                  <a:lnTo>
                    <a:pt x="326" y="193"/>
                  </a:lnTo>
                  <a:lnTo>
                    <a:pt x="322" y="19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 name="Freeform 31"/>
            <p:cNvSpPr>
              <a:spLocks noEditPoints="1"/>
            </p:cNvSpPr>
            <p:nvPr/>
          </p:nvSpPr>
          <p:spPr bwMode="auto">
            <a:xfrm>
              <a:off x="7526148" y="3550426"/>
              <a:ext cx="146894" cy="174572"/>
            </a:xfrm>
            <a:custGeom>
              <a:avLst/>
              <a:gdLst>
                <a:gd name="T0" fmla="*/ 22 w 22"/>
                <a:gd name="T1" fmla="*/ 24 h 27"/>
                <a:gd name="T2" fmla="*/ 20 w 22"/>
                <a:gd name="T3" fmla="*/ 25 h 27"/>
                <a:gd name="T4" fmla="*/ 21 w 22"/>
                <a:gd name="T5" fmla="*/ 27 h 27"/>
                <a:gd name="T6" fmla="*/ 19 w 22"/>
                <a:gd name="T7" fmla="*/ 24 h 27"/>
                <a:gd name="T8" fmla="*/ 19 w 22"/>
                <a:gd name="T9" fmla="*/ 23 h 27"/>
                <a:gd name="T10" fmla="*/ 18 w 22"/>
                <a:gd name="T11" fmla="*/ 23 h 27"/>
                <a:gd name="T12" fmla="*/ 18 w 22"/>
                <a:gd name="T13" fmla="*/ 21 h 27"/>
                <a:gd name="T14" fmla="*/ 16 w 22"/>
                <a:gd name="T15" fmla="*/ 17 h 27"/>
                <a:gd name="T16" fmla="*/ 16 w 22"/>
                <a:gd name="T17" fmla="*/ 17 h 27"/>
                <a:gd name="T18" fmla="*/ 13 w 22"/>
                <a:gd name="T19" fmla="*/ 17 h 27"/>
                <a:gd name="T20" fmla="*/ 11 w 22"/>
                <a:gd name="T21" fmla="*/ 15 h 27"/>
                <a:gd name="T22" fmla="*/ 12 w 22"/>
                <a:gd name="T23" fmla="*/ 18 h 27"/>
                <a:gd name="T24" fmla="*/ 12 w 22"/>
                <a:gd name="T25" fmla="*/ 19 h 27"/>
                <a:gd name="T26" fmla="*/ 11 w 22"/>
                <a:gd name="T27" fmla="*/ 22 h 27"/>
                <a:gd name="T28" fmla="*/ 11 w 22"/>
                <a:gd name="T29" fmla="*/ 20 h 27"/>
                <a:gd name="T30" fmla="*/ 10 w 22"/>
                <a:gd name="T31" fmla="*/ 21 h 27"/>
                <a:gd name="T32" fmla="*/ 10 w 22"/>
                <a:gd name="T33" fmla="*/ 19 h 27"/>
                <a:gd name="T34" fmla="*/ 9 w 22"/>
                <a:gd name="T35" fmla="*/ 19 h 27"/>
                <a:gd name="T36" fmla="*/ 9 w 22"/>
                <a:gd name="T37" fmla="*/ 21 h 27"/>
                <a:gd name="T38" fmla="*/ 9 w 22"/>
                <a:gd name="T39" fmla="*/ 22 h 27"/>
                <a:gd name="T40" fmla="*/ 8 w 22"/>
                <a:gd name="T41" fmla="*/ 22 h 27"/>
                <a:gd name="T42" fmla="*/ 7 w 22"/>
                <a:gd name="T43" fmla="*/ 21 h 27"/>
                <a:gd name="T44" fmla="*/ 6 w 22"/>
                <a:gd name="T45" fmla="*/ 19 h 27"/>
                <a:gd name="T46" fmla="*/ 4 w 22"/>
                <a:gd name="T47" fmla="*/ 15 h 27"/>
                <a:gd name="T48" fmla="*/ 4 w 22"/>
                <a:gd name="T49" fmla="*/ 12 h 27"/>
                <a:gd name="T50" fmla="*/ 1 w 22"/>
                <a:gd name="T51" fmla="*/ 10 h 27"/>
                <a:gd name="T52" fmla="*/ 2 w 22"/>
                <a:gd name="T53" fmla="*/ 7 h 27"/>
                <a:gd name="T54" fmla="*/ 4 w 22"/>
                <a:gd name="T55" fmla="*/ 6 h 27"/>
                <a:gd name="T56" fmla="*/ 3 w 22"/>
                <a:gd name="T57" fmla="*/ 5 h 27"/>
                <a:gd name="T58" fmla="*/ 0 w 22"/>
                <a:gd name="T59" fmla="*/ 3 h 27"/>
                <a:gd name="T60" fmla="*/ 1 w 22"/>
                <a:gd name="T61" fmla="*/ 1 h 27"/>
                <a:gd name="T62" fmla="*/ 1 w 22"/>
                <a:gd name="T63" fmla="*/ 0 h 27"/>
                <a:gd name="T64" fmla="*/ 2 w 22"/>
                <a:gd name="T65" fmla="*/ 1 h 27"/>
                <a:gd name="T66" fmla="*/ 4 w 22"/>
                <a:gd name="T67" fmla="*/ 2 h 27"/>
                <a:gd name="T68" fmla="*/ 4 w 22"/>
                <a:gd name="T69" fmla="*/ 1 h 27"/>
                <a:gd name="T70" fmla="*/ 6 w 22"/>
                <a:gd name="T71" fmla="*/ 2 h 27"/>
                <a:gd name="T72" fmla="*/ 7 w 22"/>
                <a:gd name="T73" fmla="*/ 3 h 27"/>
                <a:gd name="T74" fmla="*/ 8 w 22"/>
                <a:gd name="T75" fmla="*/ 5 h 27"/>
                <a:gd name="T76" fmla="*/ 9 w 22"/>
                <a:gd name="T77" fmla="*/ 6 h 27"/>
                <a:gd name="T78" fmla="*/ 13 w 22"/>
                <a:gd name="T79" fmla="*/ 6 h 27"/>
                <a:gd name="T80" fmla="*/ 17 w 22"/>
                <a:gd name="T81" fmla="*/ 6 h 27"/>
                <a:gd name="T82" fmla="*/ 18 w 22"/>
                <a:gd name="T83" fmla="*/ 7 h 27"/>
                <a:gd name="T84" fmla="*/ 18 w 22"/>
                <a:gd name="T85" fmla="*/ 9 h 27"/>
                <a:gd name="T86" fmla="*/ 17 w 22"/>
                <a:gd name="T87" fmla="*/ 11 h 27"/>
                <a:gd name="T88" fmla="*/ 16 w 22"/>
                <a:gd name="T89" fmla="*/ 11 h 27"/>
                <a:gd name="T90" fmla="*/ 15 w 22"/>
                <a:gd name="T91" fmla="*/ 13 h 27"/>
                <a:gd name="T92" fmla="*/ 16 w 22"/>
                <a:gd name="T93" fmla="*/ 15 h 27"/>
                <a:gd name="T94" fmla="*/ 17 w 22"/>
                <a:gd name="T95" fmla="*/ 16 h 27"/>
                <a:gd name="T96" fmla="*/ 17 w 22"/>
                <a:gd name="T97" fmla="*/ 16 h 27"/>
                <a:gd name="T98" fmla="*/ 18 w 22"/>
                <a:gd name="T99" fmla="*/ 14 h 27"/>
                <a:gd name="T100" fmla="*/ 19 w 22"/>
                <a:gd name="T101" fmla="*/ 14 h 27"/>
                <a:gd name="T102" fmla="*/ 20 w 22"/>
                <a:gd name="T103" fmla="*/ 15 h 27"/>
                <a:gd name="T104" fmla="*/ 21 w 22"/>
                <a:gd name="T105" fmla="*/ 17 h 27"/>
                <a:gd name="T106" fmla="*/ 22 w 22"/>
                <a:gd name="T107" fmla="*/ 21 h 27"/>
                <a:gd name="T108" fmla="*/ 22 w 22"/>
                <a:gd name="T109" fmla="*/ 22 h 27"/>
                <a:gd name="T110" fmla="*/ 16 w 22"/>
                <a:gd name="T111" fmla="*/ 18 h 27"/>
                <a:gd name="T112" fmla="*/ 16 w 22"/>
                <a:gd name="T113" fmla="*/ 19 h 27"/>
                <a:gd name="T114" fmla="*/ 14 w 22"/>
                <a:gd name="T115" fmla="*/ 19 h 27"/>
                <a:gd name="T116" fmla="*/ 15 w 22"/>
                <a:gd name="T117" fmla="*/ 19 h 27"/>
                <a:gd name="T118" fmla="*/ 14 w 22"/>
                <a:gd name="T119" fmla="*/ 18 h 27"/>
                <a:gd name="T120" fmla="*/ 12 w 22"/>
                <a:gd name="T121" fmla="*/ 18 h 27"/>
                <a:gd name="T122" fmla="*/ 14 w 22"/>
                <a:gd name="T123" fmla="*/ 18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2" h="27">
                  <a:moveTo>
                    <a:pt x="22" y="22"/>
                  </a:moveTo>
                  <a:cubicBezTo>
                    <a:pt x="22" y="23"/>
                    <a:pt x="22" y="23"/>
                    <a:pt x="22" y="23"/>
                  </a:cubicBezTo>
                  <a:cubicBezTo>
                    <a:pt x="22" y="24"/>
                    <a:pt x="22" y="24"/>
                    <a:pt x="22" y="24"/>
                  </a:cubicBezTo>
                  <a:cubicBezTo>
                    <a:pt x="21" y="23"/>
                    <a:pt x="21" y="23"/>
                    <a:pt x="21" y="23"/>
                  </a:cubicBezTo>
                  <a:cubicBezTo>
                    <a:pt x="21" y="24"/>
                    <a:pt x="21" y="24"/>
                    <a:pt x="21" y="24"/>
                  </a:cubicBezTo>
                  <a:cubicBezTo>
                    <a:pt x="20" y="25"/>
                    <a:pt x="20" y="25"/>
                    <a:pt x="20" y="25"/>
                  </a:cubicBezTo>
                  <a:cubicBezTo>
                    <a:pt x="21" y="25"/>
                    <a:pt x="21" y="25"/>
                    <a:pt x="21" y="25"/>
                  </a:cubicBezTo>
                  <a:cubicBezTo>
                    <a:pt x="20" y="26"/>
                    <a:pt x="20" y="26"/>
                    <a:pt x="20" y="26"/>
                  </a:cubicBezTo>
                  <a:cubicBezTo>
                    <a:pt x="21" y="27"/>
                    <a:pt x="21" y="27"/>
                    <a:pt x="21" y="27"/>
                  </a:cubicBezTo>
                  <a:cubicBezTo>
                    <a:pt x="21" y="27"/>
                    <a:pt x="21" y="27"/>
                    <a:pt x="21" y="27"/>
                  </a:cubicBezTo>
                  <a:cubicBezTo>
                    <a:pt x="20" y="25"/>
                    <a:pt x="20" y="25"/>
                    <a:pt x="20" y="25"/>
                  </a:cubicBezTo>
                  <a:cubicBezTo>
                    <a:pt x="19" y="24"/>
                    <a:pt x="19" y="24"/>
                    <a:pt x="19" y="24"/>
                  </a:cubicBezTo>
                  <a:cubicBezTo>
                    <a:pt x="19" y="24"/>
                    <a:pt x="19" y="24"/>
                    <a:pt x="19" y="24"/>
                  </a:cubicBezTo>
                  <a:cubicBezTo>
                    <a:pt x="19" y="23"/>
                    <a:pt x="19" y="23"/>
                    <a:pt x="19" y="23"/>
                  </a:cubicBezTo>
                  <a:cubicBezTo>
                    <a:pt x="19" y="23"/>
                    <a:pt x="19" y="23"/>
                    <a:pt x="19" y="23"/>
                  </a:cubicBezTo>
                  <a:cubicBezTo>
                    <a:pt x="19" y="23"/>
                    <a:pt x="19" y="23"/>
                    <a:pt x="19" y="23"/>
                  </a:cubicBezTo>
                  <a:cubicBezTo>
                    <a:pt x="18" y="23"/>
                    <a:pt x="18" y="23"/>
                    <a:pt x="18" y="23"/>
                  </a:cubicBezTo>
                  <a:cubicBezTo>
                    <a:pt x="18" y="23"/>
                    <a:pt x="18" y="23"/>
                    <a:pt x="18" y="23"/>
                  </a:cubicBezTo>
                  <a:cubicBezTo>
                    <a:pt x="18" y="22"/>
                    <a:pt x="18" y="22"/>
                    <a:pt x="18" y="22"/>
                  </a:cubicBezTo>
                  <a:cubicBezTo>
                    <a:pt x="18" y="22"/>
                    <a:pt x="18" y="22"/>
                    <a:pt x="18" y="22"/>
                  </a:cubicBezTo>
                  <a:cubicBezTo>
                    <a:pt x="18" y="21"/>
                    <a:pt x="18" y="21"/>
                    <a:pt x="18" y="21"/>
                  </a:cubicBezTo>
                  <a:cubicBezTo>
                    <a:pt x="18" y="20"/>
                    <a:pt x="18" y="20"/>
                    <a:pt x="18" y="20"/>
                  </a:cubicBezTo>
                  <a:cubicBezTo>
                    <a:pt x="18" y="20"/>
                    <a:pt x="18" y="20"/>
                    <a:pt x="18" y="20"/>
                  </a:cubicBezTo>
                  <a:cubicBezTo>
                    <a:pt x="16" y="17"/>
                    <a:pt x="16" y="17"/>
                    <a:pt x="16" y="17"/>
                  </a:cubicBezTo>
                  <a:cubicBezTo>
                    <a:pt x="16" y="17"/>
                    <a:pt x="16" y="17"/>
                    <a:pt x="16" y="17"/>
                  </a:cubicBezTo>
                  <a:cubicBezTo>
                    <a:pt x="16" y="17"/>
                    <a:pt x="16" y="17"/>
                    <a:pt x="16" y="17"/>
                  </a:cubicBezTo>
                  <a:cubicBezTo>
                    <a:pt x="16" y="17"/>
                    <a:pt x="16" y="17"/>
                    <a:pt x="16" y="17"/>
                  </a:cubicBezTo>
                  <a:cubicBezTo>
                    <a:pt x="15" y="18"/>
                    <a:pt x="15" y="18"/>
                    <a:pt x="15" y="18"/>
                  </a:cubicBezTo>
                  <a:cubicBezTo>
                    <a:pt x="13" y="17"/>
                    <a:pt x="13" y="17"/>
                    <a:pt x="13" y="17"/>
                  </a:cubicBezTo>
                  <a:cubicBezTo>
                    <a:pt x="13" y="17"/>
                    <a:pt x="13" y="17"/>
                    <a:pt x="13" y="17"/>
                  </a:cubicBezTo>
                  <a:cubicBezTo>
                    <a:pt x="13" y="17"/>
                    <a:pt x="13" y="17"/>
                    <a:pt x="13" y="17"/>
                  </a:cubicBezTo>
                  <a:cubicBezTo>
                    <a:pt x="12" y="16"/>
                    <a:pt x="12" y="16"/>
                    <a:pt x="12" y="16"/>
                  </a:cubicBezTo>
                  <a:cubicBezTo>
                    <a:pt x="11" y="15"/>
                    <a:pt x="11" y="15"/>
                    <a:pt x="11" y="15"/>
                  </a:cubicBezTo>
                  <a:cubicBezTo>
                    <a:pt x="12" y="16"/>
                    <a:pt x="12" y="16"/>
                    <a:pt x="12" y="16"/>
                  </a:cubicBezTo>
                  <a:cubicBezTo>
                    <a:pt x="12" y="17"/>
                    <a:pt x="12" y="17"/>
                    <a:pt x="12" y="17"/>
                  </a:cubicBezTo>
                  <a:cubicBezTo>
                    <a:pt x="12" y="18"/>
                    <a:pt x="12" y="18"/>
                    <a:pt x="12" y="18"/>
                  </a:cubicBezTo>
                  <a:cubicBezTo>
                    <a:pt x="11" y="18"/>
                    <a:pt x="11" y="18"/>
                    <a:pt x="11" y="18"/>
                  </a:cubicBezTo>
                  <a:cubicBezTo>
                    <a:pt x="12" y="18"/>
                    <a:pt x="12" y="18"/>
                    <a:pt x="12" y="18"/>
                  </a:cubicBezTo>
                  <a:cubicBezTo>
                    <a:pt x="12" y="19"/>
                    <a:pt x="12" y="19"/>
                    <a:pt x="12" y="19"/>
                  </a:cubicBezTo>
                  <a:cubicBezTo>
                    <a:pt x="12" y="20"/>
                    <a:pt x="12" y="20"/>
                    <a:pt x="12" y="20"/>
                  </a:cubicBezTo>
                  <a:cubicBezTo>
                    <a:pt x="11" y="20"/>
                    <a:pt x="11" y="20"/>
                    <a:pt x="11" y="20"/>
                  </a:cubicBezTo>
                  <a:cubicBezTo>
                    <a:pt x="11" y="22"/>
                    <a:pt x="11" y="22"/>
                    <a:pt x="11" y="22"/>
                  </a:cubicBezTo>
                  <a:cubicBezTo>
                    <a:pt x="10" y="21"/>
                    <a:pt x="10" y="21"/>
                    <a:pt x="10" y="21"/>
                  </a:cubicBezTo>
                  <a:cubicBezTo>
                    <a:pt x="10" y="20"/>
                    <a:pt x="10" y="20"/>
                    <a:pt x="10" y="20"/>
                  </a:cubicBezTo>
                  <a:cubicBezTo>
                    <a:pt x="11" y="20"/>
                    <a:pt x="11" y="20"/>
                    <a:pt x="11" y="20"/>
                  </a:cubicBezTo>
                  <a:cubicBezTo>
                    <a:pt x="11" y="20"/>
                    <a:pt x="11" y="20"/>
                    <a:pt x="11" y="20"/>
                  </a:cubicBezTo>
                  <a:cubicBezTo>
                    <a:pt x="10" y="20"/>
                    <a:pt x="10" y="20"/>
                    <a:pt x="10" y="20"/>
                  </a:cubicBezTo>
                  <a:cubicBezTo>
                    <a:pt x="10" y="21"/>
                    <a:pt x="10" y="21"/>
                    <a:pt x="10" y="21"/>
                  </a:cubicBezTo>
                  <a:cubicBezTo>
                    <a:pt x="9" y="20"/>
                    <a:pt x="9" y="20"/>
                    <a:pt x="9" y="20"/>
                  </a:cubicBezTo>
                  <a:cubicBezTo>
                    <a:pt x="10" y="19"/>
                    <a:pt x="10" y="19"/>
                    <a:pt x="10" y="19"/>
                  </a:cubicBezTo>
                  <a:cubicBezTo>
                    <a:pt x="10" y="19"/>
                    <a:pt x="10" y="19"/>
                    <a:pt x="10" y="19"/>
                  </a:cubicBezTo>
                  <a:cubicBezTo>
                    <a:pt x="9" y="18"/>
                    <a:pt x="9" y="18"/>
                    <a:pt x="9" y="18"/>
                  </a:cubicBezTo>
                  <a:cubicBezTo>
                    <a:pt x="10" y="19"/>
                    <a:pt x="10" y="19"/>
                    <a:pt x="10" y="19"/>
                  </a:cubicBezTo>
                  <a:cubicBezTo>
                    <a:pt x="9" y="19"/>
                    <a:pt x="9" y="19"/>
                    <a:pt x="9" y="19"/>
                  </a:cubicBezTo>
                  <a:cubicBezTo>
                    <a:pt x="9" y="20"/>
                    <a:pt x="9" y="20"/>
                    <a:pt x="9" y="20"/>
                  </a:cubicBezTo>
                  <a:cubicBezTo>
                    <a:pt x="9" y="20"/>
                    <a:pt x="9" y="20"/>
                    <a:pt x="9" y="20"/>
                  </a:cubicBezTo>
                  <a:cubicBezTo>
                    <a:pt x="9" y="21"/>
                    <a:pt x="9" y="21"/>
                    <a:pt x="9" y="21"/>
                  </a:cubicBezTo>
                  <a:cubicBezTo>
                    <a:pt x="9" y="22"/>
                    <a:pt x="9" y="22"/>
                    <a:pt x="9" y="22"/>
                  </a:cubicBezTo>
                  <a:cubicBezTo>
                    <a:pt x="9" y="22"/>
                    <a:pt x="9" y="22"/>
                    <a:pt x="9" y="22"/>
                  </a:cubicBezTo>
                  <a:cubicBezTo>
                    <a:pt x="9" y="22"/>
                    <a:pt x="9" y="22"/>
                    <a:pt x="9" y="22"/>
                  </a:cubicBezTo>
                  <a:cubicBezTo>
                    <a:pt x="8" y="22"/>
                    <a:pt x="8" y="22"/>
                    <a:pt x="8" y="22"/>
                  </a:cubicBezTo>
                  <a:cubicBezTo>
                    <a:pt x="8" y="22"/>
                    <a:pt x="8" y="22"/>
                    <a:pt x="8" y="22"/>
                  </a:cubicBezTo>
                  <a:cubicBezTo>
                    <a:pt x="8" y="22"/>
                    <a:pt x="8" y="22"/>
                    <a:pt x="8" y="22"/>
                  </a:cubicBezTo>
                  <a:cubicBezTo>
                    <a:pt x="7" y="22"/>
                    <a:pt x="7" y="22"/>
                    <a:pt x="7" y="22"/>
                  </a:cubicBezTo>
                  <a:cubicBezTo>
                    <a:pt x="7" y="22"/>
                    <a:pt x="7" y="22"/>
                    <a:pt x="7" y="22"/>
                  </a:cubicBezTo>
                  <a:cubicBezTo>
                    <a:pt x="7" y="21"/>
                    <a:pt x="7" y="21"/>
                    <a:pt x="7" y="21"/>
                  </a:cubicBezTo>
                  <a:cubicBezTo>
                    <a:pt x="6" y="21"/>
                    <a:pt x="6" y="21"/>
                    <a:pt x="6" y="21"/>
                  </a:cubicBezTo>
                  <a:cubicBezTo>
                    <a:pt x="6" y="20"/>
                    <a:pt x="6" y="20"/>
                    <a:pt x="6" y="20"/>
                  </a:cubicBezTo>
                  <a:cubicBezTo>
                    <a:pt x="6" y="19"/>
                    <a:pt x="6" y="19"/>
                    <a:pt x="6" y="19"/>
                  </a:cubicBezTo>
                  <a:cubicBezTo>
                    <a:pt x="6" y="18"/>
                    <a:pt x="6" y="18"/>
                    <a:pt x="6" y="18"/>
                  </a:cubicBezTo>
                  <a:cubicBezTo>
                    <a:pt x="4" y="17"/>
                    <a:pt x="4" y="17"/>
                    <a:pt x="4" y="17"/>
                  </a:cubicBezTo>
                  <a:cubicBezTo>
                    <a:pt x="4" y="15"/>
                    <a:pt x="4" y="15"/>
                    <a:pt x="4" y="15"/>
                  </a:cubicBezTo>
                  <a:cubicBezTo>
                    <a:pt x="4" y="15"/>
                    <a:pt x="4" y="15"/>
                    <a:pt x="4" y="15"/>
                  </a:cubicBezTo>
                  <a:cubicBezTo>
                    <a:pt x="4" y="14"/>
                    <a:pt x="4" y="14"/>
                    <a:pt x="4" y="14"/>
                  </a:cubicBezTo>
                  <a:cubicBezTo>
                    <a:pt x="4" y="12"/>
                    <a:pt x="4" y="12"/>
                    <a:pt x="4" y="12"/>
                  </a:cubicBezTo>
                  <a:cubicBezTo>
                    <a:pt x="3" y="11"/>
                    <a:pt x="3" y="11"/>
                    <a:pt x="3" y="11"/>
                  </a:cubicBezTo>
                  <a:cubicBezTo>
                    <a:pt x="2" y="11"/>
                    <a:pt x="2" y="11"/>
                    <a:pt x="2" y="11"/>
                  </a:cubicBezTo>
                  <a:cubicBezTo>
                    <a:pt x="1" y="10"/>
                    <a:pt x="1" y="10"/>
                    <a:pt x="1" y="10"/>
                  </a:cubicBezTo>
                  <a:cubicBezTo>
                    <a:pt x="1" y="8"/>
                    <a:pt x="1" y="8"/>
                    <a:pt x="1" y="8"/>
                  </a:cubicBezTo>
                  <a:cubicBezTo>
                    <a:pt x="2" y="8"/>
                    <a:pt x="2" y="8"/>
                    <a:pt x="2" y="8"/>
                  </a:cubicBezTo>
                  <a:cubicBezTo>
                    <a:pt x="2" y="7"/>
                    <a:pt x="2" y="7"/>
                    <a:pt x="2" y="7"/>
                  </a:cubicBezTo>
                  <a:cubicBezTo>
                    <a:pt x="3" y="6"/>
                    <a:pt x="3" y="6"/>
                    <a:pt x="3" y="6"/>
                  </a:cubicBezTo>
                  <a:cubicBezTo>
                    <a:pt x="3" y="7"/>
                    <a:pt x="3" y="7"/>
                    <a:pt x="3" y="7"/>
                  </a:cubicBezTo>
                  <a:cubicBezTo>
                    <a:pt x="4" y="6"/>
                    <a:pt x="4" y="6"/>
                    <a:pt x="4" y="6"/>
                  </a:cubicBezTo>
                  <a:cubicBezTo>
                    <a:pt x="3" y="5"/>
                    <a:pt x="3" y="5"/>
                    <a:pt x="3" y="5"/>
                  </a:cubicBezTo>
                  <a:cubicBezTo>
                    <a:pt x="4" y="5"/>
                    <a:pt x="4" y="5"/>
                    <a:pt x="4" y="5"/>
                  </a:cubicBezTo>
                  <a:cubicBezTo>
                    <a:pt x="3" y="5"/>
                    <a:pt x="3" y="5"/>
                    <a:pt x="3" y="5"/>
                  </a:cubicBezTo>
                  <a:cubicBezTo>
                    <a:pt x="2" y="5"/>
                    <a:pt x="2" y="5"/>
                    <a:pt x="2" y="5"/>
                  </a:cubicBezTo>
                  <a:cubicBezTo>
                    <a:pt x="0" y="4"/>
                    <a:pt x="0" y="4"/>
                    <a:pt x="0" y="4"/>
                  </a:cubicBezTo>
                  <a:cubicBezTo>
                    <a:pt x="0" y="3"/>
                    <a:pt x="0" y="3"/>
                    <a:pt x="0" y="3"/>
                  </a:cubicBezTo>
                  <a:cubicBezTo>
                    <a:pt x="1" y="2"/>
                    <a:pt x="1" y="2"/>
                    <a:pt x="1" y="2"/>
                  </a:cubicBezTo>
                  <a:cubicBezTo>
                    <a:pt x="1" y="1"/>
                    <a:pt x="1" y="1"/>
                    <a:pt x="1" y="1"/>
                  </a:cubicBezTo>
                  <a:cubicBezTo>
                    <a:pt x="1" y="1"/>
                    <a:pt x="1" y="1"/>
                    <a:pt x="1" y="1"/>
                  </a:cubicBezTo>
                  <a:cubicBezTo>
                    <a:pt x="1" y="0"/>
                    <a:pt x="1" y="0"/>
                    <a:pt x="1" y="0"/>
                  </a:cubicBezTo>
                  <a:cubicBezTo>
                    <a:pt x="1" y="0"/>
                    <a:pt x="1" y="0"/>
                    <a:pt x="1" y="0"/>
                  </a:cubicBezTo>
                  <a:cubicBezTo>
                    <a:pt x="1" y="0"/>
                    <a:pt x="1" y="0"/>
                    <a:pt x="1" y="0"/>
                  </a:cubicBezTo>
                  <a:cubicBezTo>
                    <a:pt x="2" y="0"/>
                    <a:pt x="2" y="0"/>
                    <a:pt x="2" y="0"/>
                  </a:cubicBezTo>
                  <a:cubicBezTo>
                    <a:pt x="2" y="1"/>
                    <a:pt x="2" y="1"/>
                    <a:pt x="2" y="1"/>
                  </a:cubicBezTo>
                  <a:cubicBezTo>
                    <a:pt x="2" y="1"/>
                    <a:pt x="2" y="1"/>
                    <a:pt x="2" y="1"/>
                  </a:cubicBezTo>
                  <a:cubicBezTo>
                    <a:pt x="3" y="2"/>
                    <a:pt x="3" y="2"/>
                    <a:pt x="3" y="2"/>
                  </a:cubicBezTo>
                  <a:cubicBezTo>
                    <a:pt x="4" y="2"/>
                    <a:pt x="4" y="2"/>
                    <a:pt x="4" y="2"/>
                  </a:cubicBezTo>
                  <a:cubicBezTo>
                    <a:pt x="4" y="2"/>
                    <a:pt x="4" y="2"/>
                    <a:pt x="4" y="2"/>
                  </a:cubicBezTo>
                  <a:cubicBezTo>
                    <a:pt x="3" y="2"/>
                    <a:pt x="3" y="2"/>
                    <a:pt x="3" y="2"/>
                  </a:cubicBezTo>
                  <a:cubicBezTo>
                    <a:pt x="4" y="1"/>
                    <a:pt x="4" y="1"/>
                    <a:pt x="4" y="1"/>
                  </a:cubicBezTo>
                  <a:cubicBezTo>
                    <a:pt x="4" y="1"/>
                    <a:pt x="4" y="1"/>
                    <a:pt x="4" y="1"/>
                  </a:cubicBezTo>
                  <a:cubicBezTo>
                    <a:pt x="5" y="2"/>
                    <a:pt x="5" y="2"/>
                    <a:pt x="5" y="2"/>
                  </a:cubicBezTo>
                  <a:cubicBezTo>
                    <a:pt x="5" y="2"/>
                    <a:pt x="5" y="2"/>
                    <a:pt x="5" y="2"/>
                  </a:cubicBezTo>
                  <a:cubicBezTo>
                    <a:pt x="6" y="2"/>
                    <a:pt x="6" y="2"/>
                    <a:pt x="6" y="2"/>
                  </a:cubicBezTo>
                  <a:cubicBezTo>
                    <a:pt x="6" y="2"/>
                    <a:pt x="6" y="2"/>
                    <a:pt x="6" y="2"/>
                  </a:cubicBezTo>
                  <a:cubicBezTo>
                    <a:pt x="7" y="2"/>
                    <a:pt x="7" y="2"/>
                    <a:pt x="7" y="2"/>
                  </a:cubicBezTo>
                  <a:cubicBezTo>
                    <a:pt x="7" y="3"/>
                    <a:pt x="7" y="3"/>
                    <a:pt x="7" y="3"/>
                  </a:cubicBezTo>
                  <a:cubicBezTo>
                    <a:pt x="7" y="4"/>
                    <a:pt x="7" y="4"/>
                    <a:pt x="7" y="4"/>
                  </a:cubicBezTo>
                  <a:cubicBezTo>
                    <a:pt x="7" y="4"/>
                    <a:pt x="7" y="4"/>
                    <a:pt x="7" y="4"/>
                  </a:cubicBezTo>
                  <a:cubicBezTo>
                    <a:pt x="8" y="5"/>
                    <a:pt x="8" y="5"/>
                    <a:pt x="8" y="5"/>
                  </a:cubicBezTo>
                  <a:cubicBezTo>
                    <a:pt x="8" y="6"/>
                    <a:pt x="8" y="6"/>
                    <a:pt x="8" y="6"/>
                  </a:cubicBezTo>
                  <a:cubicBezTo>
                    <a:pt x="9" y="6"/>
                    <a:pt x="9" y="6"/>
                    <a:pt x="9" y="6"/>
                  </a:cubicBezTo>
                  <a:cubicBezTo>
                    <a:pt x="9" y="6"/>
                    <a:pt x="9" y="6"/>
                    <a:pt x="9" y="6"/>
                  </a:cubicBezTo>
                  <a:cubicBezTo>
                    <a:pt x="10" y="6"/>
                    <a:pt x="10" y="6"/>
                    <a:pt x="10" y="6"/>
                  </a:cubicBezTo>
                  <a:cubicBezTo>
                    <a:pt x="12" y="6"/>
                    <a:pt x="12" y="6"/>
                    <a:pt x="12" y="6"/>
                  </a:cubicBezTo>
                  <a:cubicBezTo>
                    <a:pt x="13" y="6"/>
                    <a:pt x="13" y="6"/>
                    <a:pt x="13" y="6"/>
                  </a:cubicBezTo>
                  <a:cubicBezTo>
                    <a:pt x="15" y="6"/>
                    <a:pt x="15" y="6"/>
                    <a:pt x="15" y="6"/>
                  </a:cubicBezTo>
                  <a:cubicBezTo>
                    <a:pt x="16" y="6"/>
                    <a:pt x="16" y="6"/>
                    <a:pt x="16" y="6"/>
                  </a:cubicBezTo>
                  <a:cubicBezTo>
                    <a:pt x="17" y="6"/>
                    <a:pt x="17" y="6"/>
                    <a:pt x="17" y="6"/>
                  </a:cubicBezTo>
                  <a:cubicBezTo>
                    <a:pt x="17" y="7"/>
                    <a:pt x="17" y="7"/>
                    <a:pt x="17" y="7"/>
                  </a:cubicBezTo>
                  <a:cubicBezTo>
                    <a:pt x="18" y="6"/>
                    <a:pt x="18" y="6"/>
                    <a:pt x="18" y="6"/>
                  </a:cubicBezTo>
                  <a:cubicBezTo>
                    <a:pt x="18" y="7"/>
                    <a:pt x="18" y="7"/>
                    <a:pt x="18" y="7"/>
                  </a:cubicBezTo>
                  <a:cubicBezTo>
                    <a:pt x="19" y="7"/>
                    <a:pt x="19" y="7"/>
                    <a:pt x="19" y="7"/>
                  </a:cubicBezTo>
                  <a:cubicBezTo>
                    <a:pt x="18" y="8"/>
                    <a:pt x="18" y="8"/>
                    <a:pt x="18" y="8"/>
                  </a:cubicBezTo>
                  <a:cubicBezTo>
                    <a:pt x="18" y="9"/>
                    <a:pt x="18" y="9"/>
                    <a:pt x="18" y="9"/>
                  </a:cubicBezTo>
                  <a:cubicBezTo>
                    <a:pt x="18" y="10"/>
                    <a:pt x="18" y="10"/>
                    <a:pt x="18" y="10"/>
                  </a:cubicBezTo>
                  <a:cubicBezTo>
                    <a:pt x="17" y="11"/>
                    <a:pt x="17" y="11"/>
                    <a:pt x="17" y="11"/>
                  </a:cubicBezTo>
                  <a:cubicBezTo>
                    <a:pt x="17" y="11"/>
                    <a:pt x="17" y="11"/>
                    <a:pt x="17" y="11"/>
                  </a:cubicBezTo>
                  <a:cubicBezTo>
                    <a:pt x="17" y="12"/>
                    <a:pt x="17" y="12"/>
                    <a:pt x="17" y="12"/>
                  </a:cubicBezTo>
                  <a:cubicBezTo>
                    <a:pt x="16" y="12"/>
                    <a:pt x="16" y="12"/>
                    <a:pt x="16" y="12"/>
                  </a:cubicBezTo>
                  <a:cubicBezTo>
                    <a:pt x="16" y="11"/>
                    <a:pt x="16" y="11"/>
                    <a:pt x="16" y="11"/>
                  </a:cubicBezTo>
                  <a:cubicBezTo>
                    <a:pt x="15" y="12"/>
                    <a:pt x="15" y="12"/>
                    <a:pt x="15" y="12"/>
                  </a:cubicBezTo>
                  <a:cubicBezTo>
                    <a:pt x="15" y="12"/>
                    <a:pt x="15" y="12"/>
                    <a:pt x="15" y="12"/>
                  </a:cubicBezTo>
                  <a:cubicBezTo>
                    <a:pt x="15" y="13"/>
                    <a:pt x="15" y="13"/>
                    <a:pt x="15" y="13"/>
                  </a:cubicBezTo>
                  <a:cubicBezTo>
                    <a:pt x="15" y="13"/>
                    <a:pt x="15" y="13"/>
                    <a:pt x="15" y="13"/>
                  </a:cubicBezTo>
                  <a:cubicBezTo>
                    <a:pt x="15" y="14"/>
                    <a:pt x="15" y="14"/>
                    <a:pt x="15" y="14"/>
                  </a:cubicBezTo>
                  <a:cubicBezTo>
                    <a:pt x="16" y="15"/>
                    <a:pt x="16" y="15"/>
                    <a:pt x="16" y="15"/>
                  </a:cubicBezTo>
                  <a:cubicBezTo>
                    <a:pt x="16" y="15"/>
                    <a:pt x="16" y="15"/>
                    <a:pt x="16" y="15"/>
                  </a:cubicBezTo>
                  <a:cubicBezTo>
                    <a:pt x="16" y="16"/>
                    <a:pt x="16" y="16"/>
                    <a:pt x="16" y="16"/>
                  </a:cubicBezTo>
                  <a:cubicBezTo>
                    <a:pt x="17" y="16"/>
                    <a:pt x="17" y="16"/>
                    <a:pt x="17" y="16"/>
                  </a:cubicBezTo>
                  <a:cubicBezTo>
                    <a:pt x="18" y="16"/>
                    <a:pt x="18" y="16"/>
                    <a:pt x="18" y="16"/>
                  </a:cubicBezTo>
                  <a:cubicBezTo>
                    <a:pt x="18" y="16"/>
                    <a:pt x="18" y="16"/>
                    <a:pt x="18" y="16"/>
                  </a:cubicBezTo>
                  <a:cubicBezTo>
                    <a:pt x="17" y="16"/>
                    <a:pt x="17" y="16"/>
                    <a:pt x="17" y="16"/>
                  </a:cubicBezTo>
                  <a:cubicBezTo>
                    <a:pt x="18" y="15"/>
                    <a:pt x="18" y="15"/>
                    <a:pt x="18" y="15"/>
                  </a:cubicBezTo>
                  <a:cubicBezTo>
                    <a:pt x="18" y="14"/>
                    <a:pt x="18" y="14"/>
                    <a:pt x="18" y="14"/>
                  </a:cubicBezTo>
                  <a:cubicBezTo>
                    <a:pt x="18" y="14"/>
                    <a:pt x="18" y="14"/>
                    <a:pt x="18" y="14"/>
                  </a:cubicBezTo>
                  <a:cubicBezTo>
                    <a:pt x="18" y="14"/>
                    <a:pt x="18" y="14"/>
                    <a:pt x="18" y="14"/>
                  </a:cubicBezTo>
                  <a:cubicBezTo>
                    <a:pt x="18" y="13"/>
                    <a:pt x="18" y="13"/>
                    <a:pt x="18" y="13"/>
                  </a:cubicBezTo>
                  <a:cubicBezTo>
                    <a:pt x="19" y="14"/>
                    <a:pt x="19" y="14"/>
                    <a:pt x="19" y="14"/>
                  </a:cubicBezTo>
                  <a:cubicBezTo>
                    <a:pt x="20" y="14"/>
                    <a:pt x="20" y="14"/>
                    <a:pt x="20" y="14"/>
                  </a:cubicBezTo>
                  <a:cubicBezTo>
                    <a:pt x="20" y="14"/>
                    <a:pt x="20" y="14"/>
                    <a:pt x="20" y="14"/>
                  </a:cubicBezTo>
                  <a:cubicBezTo>
                    <a:pt x="20" y="15"/>
                    <a:pt x="20" y="15"/>
                    <a:pt x="20" y="15"/>
                  </a:cubicBezTo>
                  <a:cubicBezTo>
                    <a:pt x="20" y="16"/>
                    <a:pt x="20" y="16"/>
                    <a:pt x="20" y="16"/>
                  </a:cubicBezTo>
                  <a:cubicBezTo>
                    <a:pt x="20" y="17"/>
                    <a:pt x="20" y="17"/>
                    <a:pt x="20" y="17"/>
                  </a:cubicBezTo>
                  <a:cubicBezTo>
                    <a:pt x="21" y="17"/>
                    <a:pt x="21" y="17"/>
                    <a:pt x="21" y="17"/>
                  </a:cubicBezTo>
                  <a:cubicBezTo>
                    <a:pt x="21" y="19"/>
                    <a:pt x="21" y="19"/>
                    <a:pt x="21" y="19"/>
                  </a:cubicBezTo>
                  <a:cubicBezTo>
                    <a:pt x="21" y="20"/>
                    <a:pt x="21" y="20"/>
                    <a:pt x="21" y="20"/>
                  </a:cubicBezTo>
                  <a:cubicBezTo>
                    <a:pt x="22" y="21"/>
                    <a:pt x="22" y="21"/>
                    <a:pt x="22" y="21"/>
                  </a:cubicBezTo>
                  <a:cubicBezTo>
                    <a:pt x="22" y="21"/>
                    <a:pt x="22" y="21"/>
                    <a:pt x="22" y="21"/>
                  </a:cubicBezTo>
                  <a:cubicBezTo>
                    <a:pt x="22" y="21"/>
                    <a:pt x="22" y="21"/>
                    <a:pt x="22" y="21"/>
                  </a:cubicBezTo>
                  <a:cubicBezTo>
                    <a:pt x="22" y="22"/>
                    <a:pt x="22" y="22"/>
                    <a:pt x="22" y="22"/>
                  </a:cubicBezTo>
                  <a:cubicBezTo>
                    <a:pt x="22" y="22"/>
                    <a:pt x="22" y="22"/>
                    <a:pt x="22" y="22"/>
                  </a:cubicBezTo>
                  <a:close/>
                  <a:moveTo>
                    <a:pt x="16" y="19"/>
                  </a:moveTo>
                  <a:cubicBezTo>
                    <a:pt x="16" y="18"/>
                    <a:pt x="16" y="18"/>
                    <a:pt x="16" y="18"/>
                  </a:cubicBezTo>
                  <a:cubicBezTo>
                    <a:pt x="16" y="18"/>
                    <a:pt x="16" y="18"/>
                    <a:pt x="16" y="18"/>
                  </a:cubicBezTo>
                  <a:cubicBezTo>
                    <a:pt x="16" y="19"/>
                    <a:pt x="16" y="19"/>
                    <a:pt x="16" y="19"/>
                  </a:cubicBezTo>
                  <a:cubicBezTo>
                    <a:pt x="16" y="19"/>
                    <a:pt x="16" y="19"/>
                    <a:pt x="16" y="19"/>
                  </a:cubicBezTo>
                  <a:cubicBezTo>
                    <a:pt x="16" y="19"/>
                    <a:pt x="16" y="19"/>
                    <a:pt x="16" y="19"/>
                  </a:cubicBezTo>
                  <a:close/>
                  <a:moveTo>
                    <a:pt x="14" y="18"/>
                  </a:moveTo>
                  <a:cubicBezTo>
                    <a:pt x="14" y="19"/>
                    <a:pt x="14" y="19"/>
                    <a:pt x="14" y="19"/>
                  </a:cubicBezTo>
                  <a:cubicBezTo>
                    <a:pt x="14" y="20"/>
                    <a:pt x="14" y="20"/>
                    <a:pt x="14" y="20"/>
                  </a:cubicBezTo>
                  <a:cubicBezTo>
                    <a:pt x="15" y="20"/>
                    <a:pt x="15" y="20"/>
                    <a:pt x="15" y="20"/>
                  </a:cubicBezTo>
                  <a:cubicBezTo>
                    <a:pt x="15" y="19"/>
                    <a:pt x="15" y="19"/>
                    <a:pt x="15" y="19"/>
                  </a:cubicBezTo>
                  <a:cubicBezTo>
                    <a:pt x="15" y="19"/>
                    <a:pt x="15" y="19"/>
                    <a:pt x="15" y="19"/>
                  </a:cubicBezTo>
                  <a:cubicBezTo>
                    <a:pt x="14" y="18"/>
                    <a:pt x="14" y="18"/>
                    <a:pt x="14" y="18"/>
                  </a:cubicBezTo>
                  <a:cubicBezTo>
                    <a:pt x="14" y="18"/>
                    <a:pt x="14" y="18"/>
                    <a:pt x="14" y="18"/>
                  </a:cubicBezTo>
                  <a:close/>
                  <a:moveTo>
                    <a:pt x="13" y="18"/>
                  </a:moveTo>
                  <a:cubicBezTo>
                    <a:pt x="12" y="18"/>
                    <a:pt x="12" y="18"/>
                    <a:pt x="12" y="18"/>
                  </a:cubicBezTo>
                  <a:cubicBezTo>
                    <a:pt x="12" y="18"/>
                    <a:pt x="12" y="18"/>
                    <a:pt x="12" y="18"/>
                  </a:cubicBezTo>
                  <a:cubicBezTo>
                    <a:pt x="13" y="20"/>
                    <a:pt x="13" y="20"/>
                    <a:pt x="13" y="20"/>
                  </a:cubicBezTo>
                  <a:cubicBezTo>
                    <a:pt x="14" y="20"/>
                    <a:pt x="14" y="20"/>
                    <a:pt x="14" y="20"/>
                  </a:cubicBezTo>
                  <a:cubicBezTo>
                    <a:pt x="14" y="18"/>
                    <a:pt x="14" y="18"/>
                    <a:pt x="14" y="18"/>
                  </a:cubicBezTo>
                  <a:lnTo>
                    <a:pt x="13"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 name="Freeform 32"/>
            <p:cNvSpPr/>
            <p:nvPr/>
          </p:nvSpPr>
          <p:spPr bwMode="auto">
            <a:xfrm>
              <a:off x="7540479" y="3505038"/>
              <a:ext cx="91362" cy="45388"/>
            </a:xfrm>
            <a:custGeom>
              <a:avLst/>
              <a:gdLst>
                <a:gd name="T0" fmla="*/ 0 w 51"/>
                <a:gd name="T1" fmla="*/ 11 h 26"/>
                <a:gd name="T2" fmla="*/ 3 w 51"/>
                <a:gd name="T3" fmla="*/ 11 h 26"/>
                <a:gd name="T4" fmla="*/ 7 w 51"/>
                <a:gd name="T5" fmla="*/ 4 h 26"/>
                <a:gd name="T6" fmla="*/ 14 w 51"/>
                <a:gd name="T7" fmla="*/ 0 h 26"/>
                <a:gd name="T8" fmla="*/ 22 w 51"/>
                <a:gd name="T9" fmla="*/ 0 h 26"/>
                <a:gd name="T10" fmla="*/ 22 w 51"/>
                <a:gd name="T11" fmla="*/ 0 h 26"/>
                <a:gd name="T12" fmla="*/ 29 w 51"/>
                <a:gd name="T13" fmla="*/ 4 h 26"/>
                <a:gd name="T14" fmla="*/ 33 w 51"/>
                <a:gd name="T15" fmla="*/ 4 h 26"/>
                <a:gd name="T16" fmla="*/ 37 w 51"/>
                <a:gd name="T17" fmla="*/ 4 h 26"/>
                <a:gd name="T18" fmla="*/ 40 w 51"/>
                <a:gd name="T19" fmla="*/ 4 h 26"/>
                <a:gd name="T20" fmla="*/ 44 w 51"/>
                <a:gd name="T21" fmla="*/ 4 h 26"/>
                <a:gd name="T22" fmla="*/ 44 w 51"/>
                <a:gd name="T23" fmla="*/ 4 h 26"/>
                <a:gd name="T24" fmla="*/ 44 w 51"/>
                <a:gd name="T25" fmla="*/ 8 h 26"/>
                <a:gd name="T26" fmla="*/ 44 w 51"/>
                <a:gd name="T27" fmla="*/ 11 h 26"/>
                <a:gd name="T28" fmla="*/ 48 w 51"/>
                <a:gd name="T29" fmla="*/ 15 h 26"/>
                <a:gd name="T30" fmla="*/ 48 w 51"/>
                <a:gd name="T31" fmla="*/ 19 h 26"/>
                <a:gd name="T32" fmla="*/ 51 w 51"/>
                <a:gd name="T33" fmla="*/ 19 h 26"/>
                <a:gd name="T34" fmla="*/ 44 w 51"/>
                <a:gd name="T35" fmla="*/ 22 h 26"/>
                <a:gd name="T36" fmla="*/ 40 w 51"/>
                <a:gd name="T37" fmla="*/ 22 h 26"/>
                <a:gd name="T38" fmla="*/ 33 w 51"/>
                <a:gd name="T39" fmla="*/ 22 h 26"/>
                <a:gd name="T40" fmla="*/ 29 w 51"/>
                <a:gd name="T41" fmla="*/ 22 h 26"/>
                <a:gd name="T42" fmla="*/ 26 w 51"/>
                <a:gd name="T43" fmla="*/ 22 h 26"/>
                <a:gd name="T44" fmla="*/ 22 w 51"/>
                <a:gd name="T45" fmla="*/ 26 h 26"/>
                <a:gd name="T46" fmla="*/ 18 w 51"/>
                <a:gd name="T47" fmla="*/ 26 h 26"/>
                <a:gd name="T48" fmla="*/ 11 w 51"/>
                <a:gd name="T49" fmla="*/ 22 h 26"/>
                <a:gd name="T50" fmla="*/ 7 w 51"/>
                <a:gd name="T51" fmla="*/ 22 h 26"/>
                <a:gd name="T52" fmla="*/ 3 w 51"/>
                <a:gd name="T53" fmla="*/ 22 h 26"/>
                <a:gd name="T54" fmla="*/ 0 w 51"/>
                <a:gd name="T55" fmla="*/ 19 h 26"/>
                <a:gd name="T56" fmla="*/ 0 w 51"/>
                <a:gd name="T57" fmla="*/ 15 h 26"/>
                <a:gd name="T58" fmla="*/ 0 w 51"/>
                <a:gd name="T59" fmla="*/ 11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1" h="26">
                  <a:moveTo>
                    <a:pt x="0" y="11"/>
                  </a:moveTo>
                  <a:lnTo>
                    <a:pt x="3" y="11"/>
                  </a:lnTo>
                  <a:lnTo>
                    <a:pt x="7" y="4"/>
                  </a:lnTo>
                  <a:lnTo>
                    <a:pt x="14" y="0"/>
                  </a:lnTo>
                  <a:lnTo>
                    <a:pt x="22" y="0"/>
                  </a:lnTo>
                  <a:lnTo>
                    <a:pt x="22" y="0"/>
                  </a:lnTo>
                  <a:lnTo>
                    <a:pt x="29" y="4"/>
                  </a:lnTo>
                  <a:lnTo>
                    <a:pt x="33" y="4"/>
                  </a:lnTo>
                  <a:lnTo>
                    <a:pt x="37" y="4"/>
                  </a:lnTo>
                  <a:lnTo>
                    <a:pt x="40" y="4"/>
                  </a:lnTo>
                  <a:lnTo>
                    <a:pt x="44" y="4"/>
                  </a:lnTo>
                  <a:lnTo>
                    <a:pt x="44" y="4"/>
                  </a:lnTo>
                  <a:lnTo>
                    <a:pt x="44" y="8"/>
                  </a:lnTo>
                  <a:lnTo>
                    <a:pt x="44" y="11"/>
                  </a:lnTo>
                  <a:lnTo>
                    <a:pt x="48" y="15"/>
                  </a:lnTo>
                  <a:lnTo>
                    <a:pt x="48" y="19"/>
                  </a:lnTo>
                  <a:lnTo>
                    <a:pt x="51" y="19"/>
                  </a:lnTo>
                  <a:lnTo>
                    <a:pt x="44" y="22"/>
                  </a:lnTo>
                  <a:lnTo>
                    <a:pt x="40" y="22"/>
                  </a:lnTo>
                  <a:lnTo>
                    <a:pt x="33" y="22"/>
                  </a:lnTo>
                  <a:lnTo>
                    <a:pt x="29" y="22"/>
                  </a:lnTo>
                  <a:lnTo>
                    <a:pt x="26" y="22"/>
                  </a:lnTo>
                  <a:lnTo>
                    <a:pt x="22" y="26"/>
                  </a:lnTo>
                  <a:lnTo>
                    <a:pt x="18" y="26"/>
                  </a:lnTo>
                  <a:lnTo>
                    <a:pt x="11" y="22"/>
                  </a:lnTo>
                  <a:lnTo>
                    <a:pt x="7" y="22"/>
                  </a:lnTo>
                  <a:lnTo>
                    <a:pt x="3" y="22"/>
                  </a:lnTo>
                  <a:lnTo>
                    <a:pt x="0" y="19"/>
                  </a:lnTo>
                  <a:lnTo>
                    <a:pt x="0" y="15"/>
                  </a:lnTo>
                  <a:lnTo>
                    <a:pt x="0"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 name="Freeform 33"/>
            <p:cNvSpPr/>
            <p:nvPr/>
          </p:nvSpPr>
          <p:spPr bwMode="auto">
            <a:xfrm>
              <a:off x="7280726" y="3447430"/>
              <a:ext cx="245420" cy="109981"/>
            </a:xfrm>
            <a:custGeom>
              <a:avLst/>
              <a:gdLst>
                <a:gd name="T0" fmla="*/ 4 w 137"/>
                <a:gd name="T1" fmla="*/ 0 h 63"/>
                <a:gd name="T2" fmla="*/ 11 w 137"/>
                <a:gd name="T3" fmla="*/ 4 h 63"/>
                <a:gd name="T4" fmla="*/ 15 w 137"/>
                <a:gd name="T5" fmla="*/ 4 h 63"/>
                <a:gd name="T6" fmla="*/ 22 w 137"/>
                <a:gd name="T7" fmla="*/ 0 h 63"/>
                <a:gd name="T8" fmla="*/ 30 w 137"/>
                <a:gd name="T9" fmla="*/ 4 h 63"/>
                <a:gd name="T10" fmla="*/ 37 w 137"/>
                <a:gd name="T11" fmla="*/ 4 h 63"/>
                <a:gd name="T12" fmla="*/ 45 w 137"/>
                <a:gd name="T13" fmla="*/ 11 h 63"/>
                <a:gd name="T14" fmla="*/ 52 w 137"/>
                <a:gd name="T15" fmla="*/ 15 h 63"/>
                <a:gd name="T16" fmla="*/ 56 w 137"/>
                <a:gd name="T17" fmla="*/ 18 h 63"/>
                <a:gd name="T18" fmla="*/ 56 w 137"/>
                <a:gd name="T19" fmla="*/ 15 h 63"/>
                <a:gd name="T20" fmla="*/ 59 w 137"/>
                <a:gd name="T21" fmla="*/ 15 h 63"/>
                <a:gd name="T22" fmla="*/ 67 w 137"/>
                <a:gd name="T23" fmla="*/ 15 h 63"/>
                <a:gd name="T24" fmla="*/ 71 w 137"/>
                <a:gd name="T25" fmla="*/ 22 h 63"/>
                <a:gd name="T26" fmla="*/ 82 w 137"/>
                <a:gd name="T27" fmla="*/ 22 h 63"/>
                <a:gd name="T28" fmla="*/ 82 w 137"/>
                <a:gd name="T29" fmla="*/ 33 h 63"/>
                <a:gd name="T30" fmla="*/ 89 w 137"/>
                <a:gd name="T31" fmla="*/ 33 h 63"/>
                <a:gd name="T32" fmla="*/ 93 w 137"/>
                <a:gd name="T33" fmla="*/ 33 h 63"/>
                <a:gd name="T34" fmla="*/ 104 w 137"/>
                <a:gd name="T35" fmla="*/ 30 h 63"/>
                <a:gd name="T36" fmla="*/ 108 w 137"/>
                <a:gd name="T37" fmla="*/ 33 h 63"/>
                <a:gd name="T38" fmla="*/ 115 w 137"/>
                <a:gd name="T39" fmla="*/ 41 h 63"/>
                <a:gd name="T40" fmla="*/ 122 w 137"/>
                <a:gd name="T41" fmla="*/ 41 h 63"/>
                <a:gd name="T42" fmla="*/ 130 w 137"/>
                <a:gd name="T43" fmla="*/ 37 h 63"/>
                <a:gd name="T44" fmla="*/ 134 w 137"/>
                <a:gd name="T45" fmla="*/ 41 h 63"/>
                <a:gd name="T46" fmla="*/ 137 w 137"/>
                <a:gd name="T47" fmla="*/ 55 h 63"/>
                <a:gd name="T48" fmla="*/ 122 w 137"/>
                <a:gd name="T49" fmla="*/ 63 h 63"/>
                <a:gd name="T50" fmla="*/ 115 w 137"/>
                <a:gd name="T51" fmla="*/ 63 h 63"/>
                <a:gd name="T52" fmla="*/ 93 w 137"/>
                <a:gd name="T53" fmla="*/ 59 h 63"/>
                <a:gd name="T54" fmla="*/ 82 w 137"/>
                <a:gd name="T55" fmla="*/ 55 h 63"/>
                <a:gd name="T56" fmla="*/ 78 w 137"/>
                <a:gd name="T57" fmla="*/ 52 h 63"/>
                <a:gd name="T58" fmla="*/ 59 w 137"/>
                <a:gd name="T59" fmla="*/ 52 h 63"/>
                <a:gd name="T60" fmla="*/ 48 w 137"/>
                <a:gd name="T61" fmla="*/ 48 h 63"/>
                <a:gd name="T62" fmla="*/ 41 w 137"/>
                <a:gd name="T63" fmla="*/ 44 h 63"/>
                <a:gd name="T64" fmla="*/ 30 w 137"/>
                <a:gd name="T65" fmla="*/ 41 h 63"/>
                <a:gd name="T66" fmla="*/ 19 w 137"/>
                <a:gd name="T67" fmla="*/ 33 h 63"/>
                <a:gd name="T68" fmla="*/ 8 w 137"/>
                <a:gd name="T69" fmla="*/ 30 h 63"/>
                <a:gd name="T70" fmla="*/ 4 w 137"/>
                <a:gd name="T71" fmla="*/ 26 h 63"/>
                <a:gd name="T72" fmla="*/ 0 w 137"/>
                <a:gd name="T73" fmla="*/ 22 h 63"/>
                <a:gd name="T74" fmla="*/ 4 w 137"/>
                <a:gd name="T75" fmla="*/ 11 h 63"/>
                <a:gd name="T76" fmla="*/ 4 w 137"/>
                <a:gd name="T77" fmla="*/ 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7" h="63">
                  <a:moveTo>
                    <a:pt x="4" y="0"/>
                  </a:moveTo>
                  <a:lnTo>
                    <a:pt x="4" y="0"/>
                  </a:lnTo>
                  <a:lnTo>
                    <a:pt x="11" y="0"/>
                  </a:lnTo>
                  <a:lnTo>
                    <a:pt x="11" y="4"/>
                  </a:lnTo>
                  <a:lnTo>
                    <a:pt x="15" y="4"/>
                  </a:lnTo>
                  <a:lnTo>
                    <a:pt x="15" y="4"/>
                  </a:lnTo>
                  <a:lnTo>
                    <a:pt x="19" y="0"/>
                  </a:lnTo>
                  <a:lnTo>
                    <a:pt x="22" y="0"/>
                  </a:lnTo>
                  <a:lnTo>
                    <a:pt x="30" y="4"/>
                  </a:lnTo>
                  <a:lnTo>
                    <a:pt x="30" y="4"/>
                  </a:lnTo>
                  <a:lnTo>
                    <a:pt x="34" y="4"/>
                  </a:lnTo>
                  <a:lnTo>
                    <a:pt x="37" y="4"/>
                  </a:lnTo>
                  <a:lnTo>
                    <a:pt x="41" y="11"/>
                  </a:lnTo>
                  <a:lnTo>
                    <a:pt x="45" y="11"/>
                  </a:lnTo>
                  <a:lnTo>
                    <a:pt x="48" y="11"/>
                  </a:lnTo>
                  <a:lnTo>
                    <a:pt x="52" y="15"/>
                  </a:lnTo>
                  <a:lnTo>
                    <a:pt x="52" y="18"/>
                  </a:lnTo>
                  <a:lnTo>
                    <a:pt x="56" y="18"/>
                  </a:lnTo>
                  <a:lnTo>
                    <a:pt x="56" y="18"/>
                  </a:lnTo>
                  <a:lnTo>
                    <a:pt x="56" y="15"/>
                  </a:lnTo>
                  <a:lnTo>
                    <a:pt x="59" y="15"/>
                  </a:lnTo>
                  <a:lnTo>
                    <a:pt x="59" y="15"/>
                  </a:lnTo>
                  <a:lnTo>
                    <a:pt x="63" y="15"/>
                  </a:lnTo>
                  <a:lnTo>
                    <a:pt x="67" y="15"/>
                  </a:lnTo>
                  <a:lnTo>
                    <a:pt x="67" y="22"/>
                  </a:lnTo>
                  <a:lnTo>
                    <a:pt x="71" y="22"/>
                  </a:lnTo>
                  <a:lnTo>
                    <a:pt x="78" y="22"/>
                  </a:lnTo>
                  <a:lnTo>
                    <a:pt x="82" y="22"/>
                  </a:lnTo>
                  <a:lnTo>
                    <a:pt x="78" y="30"/>
                  </a:lnTo>
                  <a:lnTo>
                    <a:pt x="82" y="33"/>
                  </a:lnTo>
                  <a:lnTo>
                    <a:pt x="85" y="33"/>
                  </a:lnTo>
                  <a:lnTo>
                    <a:pt x="89" y="33"/>
                  </a:lnTo>
                  <a:lnTo>
                    <a:pt x="89" y="33"/>
                  </a:lnTo>
                  <a:lnTo>
                    <a:pt x="93" y="33"/>
                  </a:lnTo>
                  <a:lnTo>
                    <a:pt x="97" y="30"/>
                  </a:lnTo>
                  <a:lnTo>
                    <a:pt x="104" y="30"/>
                  </a:lnTo>
                  <a:lnTo>
                    <a:pt x="108" y="30"/>
                  </a:lnTo>
                  <a:lnTo>
                    <a:pt x="108" y="33"/>
                  </a:lnTo>
                  <a:lnTo>
                    <a:pt x="115" y="37"/>
                  </a:lnTo>
                  <a:lnTo>
                    <a:pt x="115" y="41"/>
                  </a:lnTo>
                  <a:lnTo>
                    <a:pt x="119" y="41"/>
                  </a:lnTo>
                  <a:lnTo>
                    <a:pt x="122" y="41"/>
                  </a:lnTo>
                  <a:lnTo>
                    <a:pt x="126" y="41"/>
                  </a:lnTo>
                  <a:lnTo>
                    <a:pt x="130" y="37"/>
                  </a:lnTo>
                  <a:lnTo>
                    <a:pt x="134" y="41"/>
                  </a:lnTo>
                  <a:lnTo>
                    <a:pt x="134" y="41"/>
                  </a:lnTo>
                  <a:lnTo>
                    <a:pt x="134" y="48"/>
                  </a:lnTo>
                  <a:lnTo>
                    <a:pt x="137" y="55"/>
                  </a:lnTo>
                  <a:lnTo>
                    <a:pt x="134" y="63"/>
                  </a:lnTo>
                  <a:lnTo>
                    <a:pt x="122" y="63"/>
                  </a:lnTo>
                  <a:lnTo>
                    <a:pt x="119" y="59"/>
                  </a:lnTo>
                  <a:lnTo>
                    <a:pt x="115" y="63"/>
                  </a:lnTo>
                  <a:lnTo>
                    <a:pt x="100" y="59"/>
                  </a:lnTo>
                  <a:lnTo>
                    <a:pt x="93" y="59"/>
                  </a:lnTo>
                  <a:lnTo>
                    <a:pt x="93" y="59"/>
                  </a:lnTo>
                  <a:lnTo>
                    <a:pt x="82" y="55"/>
                  </a:lnTo>
                  <a:lnTo>
                    <a:pt x="78" y="55"/>
                  </a:lnTo>
                  <a:lnTo>
                    <a:pt x="78" y="52"/>
                  </a:lnTo>
                  <a:lnTo>
                    <a:pt x="71" y="48"/>
                  </a:lnTo>
                  <a:lnTo>
                    <a:pt x="59" y="52"/>
                  </a:lnTo>
                  <a:lnTo>
                    <a:pt x="59" y="48"/>
                  </a:lnTo>
                  <a:lnTo>
                    <a:pt x="48" y="48"/>
                  </a:lnTo>
                  <a:lnTo>
                    <a:pt x="45" y="44"/>
                  </a:lnTo>
                  <a:lnTo>
                    <a:pt x="41" y="44"/>
                  </a:lnTo>
                  <a:lnTo>
                    <a:pt x="37" y="44"/>
                  </a:lnTo>
                  <a:lnTo>
                    <a:pt x="30" y="41"/>
                  </a:lnTo>
                  <a:lnTo>
                    <a:pt x="26" y="37"/>
                  </a:lnTo>
                  <a:lnTo>
                    <a:pt x="19" y="33"/>
                  </a:lnTo>
                  <a:lnTo>
                    <a:pt x="11" y="30"/>
                  </a:lnTo>
                  <a:lnTo>
                    <a:pt x="8" y="30"/>
                  </a:lnTo>
                  <a:lnTo>
                    <a:pt x="8" y="30"/>
                  </a:lnTo>
                  <a:lnTo>
                    <a:pt x="4" y="26"/>
                  </a:lnTo>
                  <a:lnTo>
                    <a:pt x="0" y="26"/>
                  </a:lnTo>
                  <a:lnTo>
                    <a:pt x="0" y="22"/>
                  </a:lnTo>
                  <a:lnTo>
                    <a:pt x="4" y="18"/>
                  </a:lnTo>
                  <a:lnTo>
                    <a:pt x="4" y="11"/>
                  </a:lnTo>
                  <a:lnTo>
                    <a:pt x="4" y="4"/>
                  </a:lnTo>
                  <a:lnTo>
                    <a:pt x="4"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 name="Freeform 34"/>
            <p:cNvSpPr/>
            <p:nvPr/>
          </p:nvSpPr>
          <p:spPr bwMode="auto">
            <a:xfrm>
              <a:off x="6718232" y="3253654"/>
              <a:ext cx="410228" cy="394533"/>
            </a:xfrm>
            <a:custGeom>
              <a:avLst/>
              <a:gdLst>
                <a:gd name="T0" fmla="*/ 137 w 229"/>
                <a:gd name="T1" fmla="*/ 218 h 226"/>
                <a:gd name="T2" fmla="*/ 155 w 229"/>
                <a:gd name="T3" fmla="*/ 215 h 226"/>
                <a:gd name="T4" fmla="*/ 166 w 229"/>
                <a:gd name="T5" fmla="*/ 211 h 226"/>
                <a:gd name="T6" fmla="*/ 174 w 229"/>
                <a:gd name="T7" fmla="*/ 211 h 226"/>
                <a:gd name="T8" fmla="*/ 166 w 229"/>
                <a:gd name="T9" fmla="*/ 192 h 226"/>
                <a:gd name="T10" fmla="*/ 155 w 229"/>
                <a:gd name="T11" fmla="*/ 181 h 226"/>
                <a:gd name="T12" fmla="*/ 148 w 229"/>
                <a:gd name="T13" fmla="*/ 174 h 226"/>
                <a:gd name="T14" fmla="*/ 144 w 229"/>
                <a:gd name="T15" fmla="*/ 163 h 226"/>
                <a:gd name="T16" fmla="*/ 155 w 229"/>
                <a:gd name="T17" fmla="*/ 152 h 226"/>
                <a:gd name="T18" fmla="*/ 166 w 229"/>
                <a:gd name="T19" fmla="*/ 155 h 226"/>
                <a:gd name="T20" fmla="*/ 188 w 229"/>
                <a:gd name="T21" fmla="*/ 141 h 226"/>
                <a:gd name="T22" fmla="*/ 203 w 229"/>
                <a:gd name="T23" fmla="*/ 122 h 226"/>
                <a:gd name="T24" fmla="*/ 207 w 229"/>
                <a:gd name="T25" fmla="*/ 111 h 226"/>
                <a:gd name="T26" fmla="*/ 214 w 229"/>
                <a:gd name="T27" fmla="*/ 92 h 226"/>
                <a:gd name="T28" fmla="*/ 222 w 229"/>
                <a:gd name="T29" fmla="*/ 81 h 226"/>
                <a:gd name="T30" fmla="*/ 229 w 229"/>
                <a:gd name="T31" fmla="*/ 74 h 226"/>
                <a:gd name="T32" fmla="*/ 214 w 229"/>
                <a:gd name="T33" fmla="*/ 70 h 226"/>
                <a:gd name="T34" fmla="*/ 196 w 229"/>
                <a:gd name="T35" fmla="*/ 55 h 226"/>
                <a:gd name="T36" fmla="*/ 192 w 229"/>
                <a:gd name="T37" fmla="*/ 37 h 226"/>
                <a:gd name="T38" fmla="*/ 192 w 229"/>
                <a:gd name="T39" fmla="*/ 26 h 226"/>
                <a:gd name="T40" fmla="*/ 181 w 229"/>
                <a:gd name="T41" fmla="*/ 14 h 226"/>
                <a:gd name="T42" fmla="*/ 170 w 229"/>
                <a:gd name="T43" fmla="*/ 7 h 226"/>
                <a:gd name="T44" fmla="*/ 170 w 229"/>
                <a:gd name="T45" fmla="*/ 0 h 226"/>
                <a:gd name="T46" fmla="*/ 151 w 229"/>
                <a:gd name="T47" fmla="*/ 7 h 226"/>
                <a:gd name="T48" fmla="*/ 148 w 229"/>
                <a:gd name="T49" fmla="*/ 37 h 226"/>
                <a:gd name="T50" fmla="*/ 144 w 229"/>
                <a:gd name="T51" fmla="*/ 48 h 226"/>
                <a:gd name="T52" fmla="*/ 137 w 229"/>
                <a:gd name="T53" fmla="*/ 55 h 226"/>
                <a:gd name="T54" fmla="*/ 133 w 229"/>
                <a:gd name="T55" fmla="*/ 63 h 226"/>
                <a:gd name="T56" fmla="*/ 129 w 229"/>
                <a:gd name="T57" fmla="*/ 77 h 226"/>
                <a:gd name="T58" fmla="*/ 122 w 229"/>
                <a:gd name="T59" fmla="*/ 85 h 226"/>
                <a:gd name="T60" fmla="*/ 114 w 229"/>
                <a:gd name="T61" fmla="*/ 85 h 226"/>
                <a:gd name="T62" fmla="*/ 107 w 229"/>
                <a:gd name="T63" fmla="*/ 92 h 226"/>
                <a:gd name="T64" fmla="*/ 92 w 229"/>
                <a:gd name="T65" fmla="*/ 100 h 226"/>
                <a:gd name="T66" fmla="*/ 85 w 229"/>
                <a:gd name="T67" fmla="*/ 107 h 226"/>
                <a:gd name="T68" fmla="*/ 88 w 229"/>
                <a:gd name="T69" fmla="*/ 122 h 226"/>
                <a:gd name="T70" fmla="*/ 70 w 229"/>
                <a:gd name="T71" fmla="*/ 126 h 226"/>
                <a:gd name="T72" fmla="*/ 48 w 229"/>
                <a:gd name="T73" fmla="*/ 129 h 226"/>
                <a:gd name="T74" fmla="*/ 0 w 229"/>
                <a:gd name="T75" fmla="*/ 126 h 226"/>
                <a:gd name="T76" fmla="*/ 18 w 229"/>
                <a:gd name="T77" fmla="*/ 144 h 226"/>
                <a:gd name="T78" fmla="*/ 29 w 229"/>
                <a:gd name="T79" fmla="*/ 152 h 226"/>
                <a:gd name="T80" fmla="*/ 37 w 229"/>
                <a:gd name="T81" fmla="*/ 163 h 226"/>
                <a:gd name="T82" fmla="*/ 44 w 229"/>
                <a:gd name="T83" fmla="*/ 174 h 226"/>
                <a:gd name="T84" fmla="*/ 29 w 229"/>
                <a:gd name="T85" fmla="*/ 178 h 226"/>
                <a:gd name="T86" fmla="*/ 22 w 229"/>
                <a:gd name="T87" fmla="*/ 189 h 226"/>
                <a:gd name="T88" fmla="*/ 22 w 229"/>
                <a:gd name="T89" fmla="*/ 200 h 226"/>
                <a:gd name="T90" fmla="*/ 33 w 229"/>
                <a:gd name="T91" fmla="*/ 200 h 226"/>
                <a:gd name="T92" fmla="*/ 40 w 229"/>
                <a:gd name="T93" fmla="*/ 200 h 226"/>
                <a:gd name="T94" fmla="*/ 48 w 229"/>
                <a:gd name="T95" fmla="*/ 200 h 226"/>
                <a:gd name="T96" fmla="*/ 55 w 229"/>
                <a:gd name="T97" fmla="*/ 200 h 226"/>
                <a:gd name="T98" fmla="*/ 62 w 229"/>
                <a:gd name="T99" fmla="*/ 200 h 226"/>
                <a:gd name="T100" fmla="*/ 74 w 229"/>
                <a:gd name="T101" fmla="*/ 196 h 226"/>
                <a:gd name="T102" fmla="*/ 85 w 229"/>
                <a:gd name="T103" fmla="*/ 196 h 226"/>
                <a:gd name="T104" fmla="*/ 99 w 229"/>
                <a:gd name="T105" fmla="*/ 196 h 226"/>
                <a:gd name="T106" fmla="*/ 103 w 229"/>
                <a:gd name="T107" fmla="*/ 204 h 226"/>
                <a:gd name="T108" fmla="*/ 111 w 229"/>
                <a:gd name="T109" fmla="*/ 204 h 226"/>
                <a:gd name="T110" fmla="*/ 114 w 229"/>
                <a:gd name="T111" fmla="*/ 215 h 226"/>
                <a:gd name="T112" fmla="*/ 114 w 229"/>
                <a:gd name="T113" fmla="*/ 218 h 226"/>
                <a:gd name="T114" fmla="*/ 129 w 229"/>
                <a:gd name="T115" fmla="*/ 226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29" h="226">
                  <a:moveTo>
                    <a:pt x="133" y="226"/>
                  </a:moveTo>
                  <a:lnTo>
                    <a:pt x="133" y="222"/>
                  </a:lnTo>
                  <a:lnTo>
                    <a:pt x="137" y="218"/>
                  </a:lnTo>
                  <a:lnTo>
                    <a:pt x="137" y="218"/>
                  </a:lnTo>
                  <a:lnTo>
                    <a:pt x="140" y="215"/>
                  </a:lnTo>
                  <a:lnTo>
                    <a:pt x="144" y="215"/>
                  </a:lnTo>
                  <a:lnTo>
                    <a:pt x="144" y="215"/>
                  </a:lnTo>
                  <a:lnTo>
                    <a:pt x="155" y="215"/>
                  </a:lnTo>
                  <a:lnTo>
                    <a:pt x="162" y="211"/>
                  </a:lnTo>
                  <a:lnTo>
                    <a:pt x="162" y="211"/>
                  </a:lnTo>
                  <a:lnTo>
                    <a:pt x="166" y="211"/>
                  </a:lnTo>
                  <a:lnTo>
                    <a:pt x="166" y="211"/>
                  </a:lnTo>
                  <a:lnTo>
                    <a:pt x="170" y="215"/>
                  </a:lnTo>
                  <a:lnTo>
                    <a:pt x="174" y="211"/>
                  </a:lnTo>
                  <a:lnTo>
                    <a:pt x="174" y="211"/>
                  </a:lnTo>
                  <a:lnTo>
                    <a:pt x="174" y="211"/>
                  </a:lnTo>
                  <a:lnTo>
                    <a:pt x="174" y="207"/>
                  </a:lnTo>
                  <a:lnTo>
                    <a:pt x="170" y="196"/>
                  </a:lnTo>
                  <a:lnTo>
                    <a:pt x="166" y="192"/>
                  </a:lnTo>
                  <a:lnTo>
                    <a:pt x="166" y="192"/>
                  </a:lnTo>
                  <a:lnTo>
                    <a:pt x="166" y="189"/>
                  </a:lnTo>
                  <a:lnTo>
                    <a:pt x="162" y="189"/>
                  </a:lnTo>
                  <a:lnTo>
                    <a:pt x="159" y="189"/>
                  </a:lnTo>
                  <a:lnTo>
                    <a:pt x="155" y="181"/>
                  </a:lnTo>
                  <a:lnTo>
                    <a:pt x="155" y="178"/>
                  </a:lnTo>
                  <a:lnTo>
                    <a:pt x="155" y="174"/>
                  </a:lnTo>
                  <a:lnTo>
                    <a:pt x="151" y="174"/>
                  </a:lnTo>
                  <a:lnTo>
                    <a:pt x="148" y="174"/>
                  </a:lnTo>
                  <a:lnTo>
                    <a:pt x="144" y="174"/>
                  </a:lnTo>
                  <a:lnTo>
                    <a:pt x="144" y="174"/>
                  </a:lnTo>
                  <a:lnTo>
                    <a:pt x="144" y="170"/>
                  </a:lnTo>
                  <a:lnTo>
                    <a:pt x="144" y="163"/>
                  </a:lnTo>
                  <a:lnTo>
                    <a:pt x="148" y="163"/>
                  </a:lnTo>
                  <a:lnTo>
                    <a:pt x="151" y="155"/>
                  </a:lnTo>
                  <a:lnTo>
                    <a:pt x="151" y="155"/>
                  </a:lnTo>
                  <a:lnTo>
                    <a:pt x="155" y="152"/>
                  </a:lnTo>
                  <a:lnTo>
                    <a:pt x="159" y="152"/>
                  </a:lnTo>
                  <a:lnTo>
                    <a:pt x="162" y="152"/>
                  </a:lnTo>
                  <a:lnTo>
                    <a:pt x="162" y="155"/>
                  </a:lnTo>
                  <a:lnTo>
                    <a:pt x="166" y="155"/>
                  </a:lnTo>
                  <a:lnTo>
                    <a:pt x="170" y="155"/>
                  </a:lnTo>
                  <a:lnTo>
                    <a:pt x="181" y="152"/>
                  </a:lnTo>
                  <a:lnTo>
                    <a:pt x="185" y="148"/>
                  </a:lnTo>
                  <a:lnTo>
                    <a:pt x="188" y="141"/>
                  </a:lnTo>
                  <a:lnTo>
                    <a:pt x="196" y="133"/>
                  </a:lnTo>
                  <a:lnTo>
                    <a:pt x="196" y="129"/>
                  </a:lnTo>
                  <a:lnTo>
                    <a:pt x="199" y="126"/>
                  </a:lnTo>
                  <a:lnTo>
                    <a:pt x="203" y="122"/>
                  </a:lnTo>
                  <a:lnTo>
                    <a:pt x="207" y="118"/>
                  </a:lnTo>
                  <a:lnTo>
                    <a:pt x="211" y="115"/>
                  </a:lnTo>
                  <a:lnTo>
                    <a:pt x="211" y="115"/>
                  </a:lnTo>
                  <a:lnTo>
                    <a:pt x="207" y="111"/>
                  </a:lnTo>
                  <a:lnTo>
                    <a:pt x="211" y="107"/>
                  </a:lnTo>
                  <a:lnTo>
                    <a:pt x="214" y="103"/>
                  </a:lnTo>
                  <a:lnTo>
                    <a:pt x="214" y="100"/>
                  </a:lnTo>
                  <a:lnTo>
                    <a:pt x="214" y="92"/>
                  </a:lnTo>
                  <a:lnTo>
                    <a:pt x="214" y="89"/>
                  </a:lnTo>
                  <a:lnTo>
                    <a:pt x="214" y="89"/>
                  </a:lnTo>
                  <a:lnTo>
                    <a:pt x="218" y="81"/>
                  </a:lnTo>
                  <a:lnTo>
                    <a:pt x="222" y="81"/>
                  </a:lnTo>
                  <a:lnTo>
                    <a:pt x="225" y="81"/>
                  </a:lnTo>
                  <a:lnTo>
                    <a:pt x="225" y="81"/>
                  </a:lnTo>
                  <a:lnTo>
                    <a:pt x="229" y="77"/>
                  </a:lnTo>
                  <a:lnTo>
                    <a:pt x="229" y="74"/>
                  </a:lnTo>
                  <a:lnTo>
                    <a:pt x="225" y="74"/>
                  </a:lnTo>
                  <a:lnTo>
                    <a:pt x="222" y="74"/>
                  </a:lnTo>
                  <a:lnTo>
                    <a:pt x="214" y="74"/>
                  </a:lnTo>
                  <a:lnTo>
                    <a:pt x="214" y="70"/>
                  </a:lnTo>
                  <a:lnTo>
                    <a:pt x="207" y="66"/>
                  </a:lnTo>
                  <a:lnTo>
                    <a:pt x="203" y="66"/>
                  </a:lnTo>
                  <a:lnTo>
                    <a:pt x="196" y="63"/>
                  </a:lnTo>
                  <a:lnTo>
                    <a:pt x="196" y="55"/>
                  </a:lnTo>
                  <a:lnTo>
                    <a:pt x="192" y="48"/>
                  </a:lnTo>
                  <a:lnTo>
                    <a:pt x="188" y="40"/>
                  </a:lnTo>
                  <a:lnTo>
                    <a:pt x="188" y="37"/>
                  </a:lnTo>
                  <a:lnTo>
                    <a:pt x="192" y="37"/>
                  </a:lnTo>
                  <a:lnTo>
                    <a:pt x="192" y="33"/>
                  </a:lnTo>
                  <a:lnTo>
                    <a:pt x="196" y="29"/>
                  </a:lnTo>
                  <a:lnTo>
                    <a:pt x="196" y="26"/>
                  </a:lnTo>
                  <a:lnTo>
                    <a:pt x="192" y="26"/>
                  </a:lnTo>
                  <a:lnTo>
                    <a:pt x="192" y="22"/>
                  </a:lnTo>
                  <a:lnTo>
                    <a:pt x="188" y="22"/>
                  </a:lnTo>
                  <a:lnTo>
                    <a:pt x="181" y="18"/>
                  </a:lnTo>
                  <a:lnTo>
                    <a:pt x="181" y="14"/>
                  </a:lnTo>
                  <a:lnTo>
                    <a:pt x="177" y="14"/>
                  </a:lnTo>
                  <a:lnTo>
                    <a:pt x="174" y="14"/>
                  </a:lnTo>
                  <a:lnTo>
                    <a:pt x="170" y="14"/>
                  </a:lnTo>
                  <a:lnTo>
                    <a:pt x="170" y="7"/>
                  </a:lnTo>
                  <a:lnTo>
                    <a:pt x="177" y="3"/>
                  </a:lnTo>
                  <a:lnTo>
                    <a:pt x="177" y="0"/>
                  </a:lnTo>
                  <a:lnTo>
                    <a:pt x="174" y="0"/>
                  </a:lnTo>
                  <a:lnTo>
                    <a:pt x="170" y="0"/>
                  </a:lnTo>
                  <a:lnTo>
                    <a:pt x="162" y="0"/>
                  </a:lnTo>
                  <a:lnTo>
                    <a:pt x="159" y="3"/>
                  </a:lnTo>
                  <a:lnTo>
                    <a:pt x="155" y="3"/>
                  </a:lnTo>
                  <a:lnTo>
                    <a:pt x="151" y="7"/>
                  </a:lnTo>
                  <a:lnTo>
                    <a:pt x="148" y="11"/>
                  </a:lnTo>
                  <a:lnTo>
                    <a:pt x="155" y="22"/>
                  </a:lnTo>
                  <a:lnTo>
                    <a:pt x="159" y="26"/>
                  </a:lnTo>
                  <a:lnTo>
                    <a:pt x="148" y="37"/>
                  </a:lnTo>
                  <a:lnTo>
                    <a:pt x="151" y="40"/>
                  </a:lnTo>
                  <a:lnTo>
                    <a:pt x="151" y="44"/>
                  </a:lnTo>
                  <a:lnTo>
                    <a:pt x="148" y="48"/>
                  </a:lnTo>
                  <a:lnTo>
                    <a:pt x="144" y="48"/>
                  </a:lnTo>
                  <a:lnTo>
                    <a:pt x="137" y="48"/>
                  </a:lnTo>
                  <a:lnTo>
                    <a:pt x="133" y="48"/>
                  </a:lnTo>
                  <a:lnTo>
                    <a:pt x="133" y="55"/>
                  </a:lnTo>
                  <a:lnTo>
                    <a:pt x="137" y="55"/>
                  </a:lnTo>
                  <a:lnTo>
                    <a:pt x="140" y="59"/>
                  </a:lnTo>
                  <a:lnTo>
                    <a:pt x="140" y="63"/>
                  </a:lnTo>
                  <a:lnTo>
                    <a:pt x="137" y="63"/>
                  </a:lnTo>
                  <a:lnTo>
                    <a:pt x="133" y="63"/>
                  </a:lnTo>
                  <a:lnTo>
                    <a:pt x="129" y="66"/>
                  </a:lnTo>
                  <a:lnTo>
                    <a:pt x="129" y="70"/>
                  </a:lnTo>
                  <a:lnTo>
                    <a:pt x="129" y="74"/>
                  </a:lnTo>
                  <a:lnTo>
                    <a:pt x="129" y="77"/>
                  </a:lnTo>
                  <a:lnTo>
                    <a:pt x="129" y="77"/>
                  </a:lnTo>
                  <a:lnTo>
                    <a:pt x="129" y="85"/>
                  </a:lnTo>
                  <a:lnTo>
                    <a:pt x="125" y="89"/>
                  </a:lnTo>
                  <a:lnTo>
                    <a:pt x="122" y="85"/>
                  </a:lnTo>
                  <a:lnTo>
                    <a:pt x="122" y="85"/>
                  </a:lnTo>
                  <a:lnTo>
                    <a:pt x="122" y="89"/>
                  </a:lnTo>
                  <a:lnTo>
                    <a:pt x="114" y="89"/>
                  </a:lnTo>
                  <a:lnTo>
                    <a:pt x="114" y="85"/>
                  </a:lnTo>
                  <a:lnTo>
                    <a:pt x="111" y="89"/>
                  </a:lnTo>
                  <a:lnTo>
                    <a:pt x="111" y="89"/>
                  </a:lnTo>
                  <a:lnTo>
                    <a:pt x="103" y="92"/>
                  </a:lnTo>
                  <a:lnTo>
                    <a:pt x="107" y="92"/>
                  </a:lnTo>
                  <a:lnTo>
                    <a:pt x="103" y="96"/>
                  </a:lnTo>
                  <a:lnTo>
                    <a:pt x="99" y="100"/>
                  </a:lnTo>
                  <a:lnTo>
                    <a:pt x="96" y="96"/>
                  </a:lnTo>
                  <a:lnTo>
                    <a:pt x="92" y="100"/>
                  </a:lnTo>
                  <a:lnTo>
                    <a:pt x="92" y="100"/>
                  </a:lnTo>
                  <a:lnTo>
                    <a:pt x="88" y="103"/>
                  </a:lnTo>
                  <a:lnTo>
                    <a:pt x="88" y="103"/>
                  </a:lnTo>
                  <a:lnTo>
                    <a:pt x="85" y="107"/>
                  </a:lnTo>
                  <a:lnTo>
                    <a:pt x="85" y="111"/>
                  </a:lnTo>
                  <a:lnTo>
                    <a:pt x="85" y="115"/>
                  </a:lnTo>
                  <a:lnTo>
                    <a:pt x="85" y="118"/>
                  </a:lnTo>
                  <a:lnTo>
                    <a:pt x="88" y="122"/>
                  </a:lnTo>
                  <a:lnTo>
                    <a:pt x="85" y="122"/>
                  </a:lnTo>
                  <a:lnTo>
                    <a:pt x="81" y="126"/>
                  </a:lnTo>
                  <a:lnTo>
                    <a:pt x="74" y="126"/>
                  </a:lnTo>
                  <a:lnTo>
                    <a:pt x="70" y="126"/>
                  </a:lnTo>
                  <a:lnTo>
                    <a:pt x="59" y="126"/>
                  </a:lnTo>
                  <a:lnTo>
                    <a:pt x="55" y="129"/>
                  </a:lnTo>
                  <a:lnTo>
                    <a:pt x="51" y="129"/>
                  </a:lnTo>
                  <a:lnTo>
                    <a:pt x="48" y="129"/>
                  </a:lnTo>
                  <a:lnTo>
                    <a:pt x="40" y="129"/>
                  </a:lnTo>
                  <a:lnTo>
                    <a:pt x="22" y="133"/>
                  </a:lnTo>
                  <a:lnTo>
                    <a:pt x="0" y="126"/>
                  </a:lnTo>
                  <a:lnTo>
                    <a:pt x="0" y="126"/>
                  </a:lnTo>
                  <a:lnTo>
                    <a:pt x="11" y="137"/>
                  </a:lnTo>
                  <a:lnTo>
                    <a:pt x="11" y="141"/>
                  </a:lnTo>
                  <a:lnTo>
                    <a:pt x="14" y="144"/>
                  </a:lnTo>
                  <a:lnTo>
                    <a:pt x="18" y="144"/>
                  </a:lnTo>
                  <a:lnTo>
                    <a:pt x="22" y="148"/>
                  </a:lnTo>
                  <a:lnTo>
                    <a:pt x="25" y="148"/>
                  </a:lnTo>
                  <a:lnTo>
                    <a:pt x="29" y="148"/>
                  </a:lnTo>
                  <a:lnTo>
                    <a:pt x="29" y="152"/>
                  </a:lnTo>
                  <a:lnTo>
                    <a:pt x="33" y="152"/>
                  </a:lnTo>
                  <a:lnTo>
                    <a:pt x="33" y="155"/>
                  </a:lnTo>
                  <a:lnTo>
                    <a:pt x="37" y="159"/>
                  </a:lnTo>
                  <a:lnTo>
                    <a:pt x="37" y="163"/>
                  </a:lnTo>
                  <a:lnTo>
                    <a:pt x="37" y="166"/>
                  </a:lnTo>
                  <a:lnTo>
                    <a:pt x="40" y="166"/>
                  </a:lnTo>
                  <a:lnTo>
                    <a:pt x="44" y="166"/>
                  </a:lnTo>
                  <a:lnTo>
                    <a:pt x="44" y="174"/>
                  </a:lnTo>
                  <a:lnTo>
                    <a:pt x="44" y="178"/>
                  </a:lnTo>
                  <a:lnTo>
                    <a:pt x="40" y="174"/>
                  </a:lnTo>
                  <a:lnTo>
                    <a:pt x="29" y="178"/>
                  </a:lnTo>
                  <a:lnTo>
                    <a:pt x="29" y="178"/>
                  </a:lnTo>
                  <a:lnTo>
                    <a:pt x="25" y="181"/>
                  </a:lnTo>
                  <a:lnTo>
                    <a:pt x="22" y="181"/>
                  </a:lnTo>
                  <a:lnTo>
                    <a:pt x="22" y="185"/>
                  </a:lnTo>
                  <a:lnTo>
                    <a:pt x="22" y="189"/>
                  </a:lnTo>
                  <a:lnTo>
                    <a:pt x="22" y="192"/>
                  </a:lnTo>
                  <a:lnTo>
                    <a:pt x="22" y="196"/>
                  </a:lnTo>
                  <a:lnTo>
                    <a:pt x="22" y="200"/>
                  </a:lnTo>
                  <a:lnTo>
                    <a:pt x="22" y="200"/>
                  </a:lnTo>
                  <a:lnTo>
                    <a:pt x="22" y="204"/>
                  </a:lnTo>
                  <a:lnTo>
                    <a:pt x="25" y="204"/>
                  </a:lnTo>
                  <a:lnTo>
                    <a:pt x="29" y="200"/>
                  </a:lnTo>
                  <a:lnTo>
                    <a:pt x="33" y="200"/>
                  </a:lnTo>
                  <a:lnTo>
                    <a:pt x="33" y="200"/>
                  </a:lnTo>
                  <a:lnTo>
                    <a:pt x="37" y="200"/>
                  </a:lnTo>
                  <a:lnTo>
                    <a:pt x="37" y="200"/>
                  </a:lnTo>
                  <a:lnTo>
                    <a:pt x="40" y="200"/>
                  </a:lnTo>
                  <a:lnTo>
                    <a:pt x="44" y="200"/>
                  </a:lnTo>
                  <a:lnTo>
                    <a:pt x="44" y="200"/>
                  </a:lnTo>
                  <a:lnTo>
                    <a:pt x="48" y="200"/>
                  </a:lnTo>
                  <a:lnTo>
                    <a:pt x="48" y="200"/>
                  </a:lnTo>
                  <a:lnTo>
                    <a:pt x="48" y="196"/>
                  </a:lnTo>
                  <a:lnTo>
                    <a:pt x="51" y="196"/>
                  </a:lnTo>
                  <a:lnTo>
                    <a:pt x="55" y="200"/>
                  </a:lnTo>
                  <a:lnTo>
                    <a:pt x="55" y="200"/>
                  </a:lnTo>
                  <a:lnTo>
                    <a:pt x="55" y="196"/>
                  </a:lnTo>
                  <a:lnTo>
                    <a:pt x="59" y="196"/>
                  </a:lnTo>
                  <a:lnTo>
                    <a:pt x="59" y="200"/>
                  </a:lnTo>
                  <a:lnTo>
                    <a:pt x="62" y="200"/>
                  </a:lnTo>
                  <a:lnTo>
                    <a:pt x="62" y="200"/>
                  </a:lnTo>
                  <a:lnTo>
                    <a:pt x="66" y="200"/>
                  </a:lnTo>
                  <a:lnTo>
                    <a:pt x="70" y="196"/>
                  </a:lnTo>
                  <a:lnTo>
                    <a:pt x="74" y="196"/>
                  </a:lnTo>
                  <a:lnTo>
                    <a:pt x="77" y="196"/>
                  </a:lnTo>
                  <a:lnTo>
                    <a:pt x="81" y="196"/>
                  </a:lnTo>
                  <a:lnTo>
                    <a:pt x="81" y="196"/>
                  </a:lnTo>
                  <a:lnTo>
                    <a:pt x="85" y="196"/>
                  </a:lnTo>
                  <a:lnTo>
                    <a:pt x="85" y="196"/>
                  </a:lnTo>
                  <a:lnTo>
                    <a:pt x="88" y="196"/>
                  </a:lnTo>
                  <a:lnTo>
                    <a:pt x="92" y="196"/>
                  </a:lnTo>
                  <a:lnTo>
                    <a:pt x="99" y="196"/>
                  </a:lnTo>
                  <a:lnTo>
                    <a:pt x="99" y="196"/>
                  </a:lnTo>
                  <a:lnTo>
                    <a:pt x="103" y="200"/>
                  </a:lnTo>
                  <a:lnTo>
                    <a:pt x="103" y="204"/>
                  </a:lnTo>
                  <a:lnTo>
                    <a:pt x="103" y="204"/>
                  </a:lnTo>
                  <a:lnTo>
                    <a:pt x="103" y="204"/>
                  </a:lnTo>
                  <a:lnTo>
                    <a:pt x="103" y="204"/>
                  </a:lnTo>
                  <a:lnTo>
                    <a:pt x="103" y="204"/>
                  </a:lnTo>
                  <a:lnTo>
                    <a:pt x="111" y="204"/>
                  </a:lnTo>
                  <a:lnTo>
                    <a:pt x="111" y="207"/>
                  </a:lnTo>
                  <a:lnTo>
                    <a:pt x="114" y="211"/>
                  </a:lnTo>
                  <a:lnTo>
                    <a:pt x="114" y="215"/>
                  </a:lnTo>
                  <a:lnTo>
                    <a:pt x="114" y="215"/>
                  </a:lnTo>
                  <a:lnTo>
                    <a:pt x="114" y="218"/>
                  </a:lnTo>
                  <a:lnTo>
                    <a:pt x="114" y="218"/>
                  </a:lnTo>
                  <a:lnTo>
                    <a:pt x="114" y="218"/>
                  </a:lnTo>
                  <a:lnTo>
                    <a:pt x="114" y="218"/>
                  </a:lnTo>
                  <a:lnTo>
                    <a:pt x="118" y="222"/>
                  </a:lnTo>
                  <a:lnTo>
                    <a:pt x="118" y="222"/>
                  </a:lnTo>
                  <a:lnTo>
                    <a:pt x="125" y="222"/>
                  </a:lnTo>
                  <a:lnTo>
                    <a:pt x="129" y="226"/>
                  </a:lnTo>
                  <a:lnTo>
                    <a:pt x="129" y="226"/>
                  </a:lnTo>
                  <a:lnTo>
                    <a:pt x="133" y="2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 name="Freeform 35"/>
            <p:cNvSpPr/>
            <p:nvPr/>
          </p:nvSpPr>
          <p:spPr bwMode="auto">
            <a:xfrm>
              <a:off x="7022769" y="3232705"/>
              <a:ext cx="218549" cy="155370"/>
            </a:xfrm>
            <a:custGeom>
              <a:avLst/>
              <a:gdLst>
                <a:gd name="T0" fmla="*/ 59 w 122"/>
                <a:gd name="T1" fmla="*/ 89 h 89"/>
                <a:gd name="T2" fmla="*/ 70 w 122"/>
                <a:gd name="T3" fmla="*/ 78 h 89"/>
                <a:gd name="T4" fmla="*/ 78 w 122"/>
                <a:gd name="T5" fmla="*/ 71 h 89"/>
                <a:gd name="T6" fmla="*/ 89 w 122"/>
                <a:gd name="T7" fmla="*/ 78 h 89"/>
                <a:gd name="T8" fmla="*/ 100 w 122"/>
                <a:gd name="T9" fmla="*/ 78 h 89"/>
                <a:gd name="T10" fmla="*/ 104 w 122"/>
                <a:gd name="T11" fmla="*/ 82 h 89"/>
                <a:gd name="T12" fmla="*/ 115 w 122"/>
                <a:gd name="T13" fmla="*/ 82 h 89"/>
                <a:gd name="T14" fmla="*/ 118 w 122"/>
                <a:gd name="T15" fmla="*/ 82 h 89"/>
                <a:gd name="T16" fmla="*/ 118 w 122"/>
                <a:gd name="T17" fmla="*/ 75 h 89"/>
                <a:gd name="T18" fmla="*/ 115 w 122"/>
                <a:gd name="T19" fmla="*/ 67 h 89"/>
                <a:gd name="T20" fmla="*/ 111 w 122"/>
                <a:gd name="T21" fmla="*/ 52 h 89"/>
                <a:gd name="T22" fmla="*/ 104 w 122"/>
                <a:gd name="T23" fmla="*/ 49 h 89"/>
                <a:gd name="T24" fmla="*/ 96 w 122"/>
                <a:gd name="T25" fmla="*/ 38 h 89"/>
                <a:gd name="T26" fmla="*/ 85 w 122"/>
                <a:gd name="T27" fmla="*/ 30 h 89"/>
                <a:gd name="T28" fmla="*/ 81 w 122"/>
                <a:gd name="T29" fmla="*/ 26 h 89"/>
                <a:gd name="T30" fmla="*/ 66 w 122"/>
                <a:gd name="T31" fmla="*/ 26 h 89"/>
                <a:gd name="T32" fmla="*/ 63 w 122"/>
                <a:gd name="T33" fmla="*/ 23 h 89"/>
                <a:gd name="T34" fmla="*/ 59 w 122"/>
                <a:gd name="T35" fmla="*/ 15 h 89"/>
                <a:gd name="T36" fmla="*/ 48 w 122"/>
                <a:gd name="T37" fmla="*/ 0 h 89"/>
                <a:gd name="T38" fmla="*/ 44 w 122"/>
                <a:gd name="T39" fmla="*/ 0 h 89"/>
                <a:gd name="T40" fmla="*/ 41 w 122"/>
                <a:gd name="T41" fmla="*/ 0 h 89"/>
                <a:gd name="T42" fmla="*/ 37 w 122"/>
                <a:gd name="T43" fmla="*/ 4 h 89"/>
                <a:gd name="T44" fmla="*/ 29 w 122"/>
                <a:gd name="T45" fmla="*/ 0 h 89"/>
                <a:gd name="T46" fmla="*/ 29 w 122"/>
                <a:gd name="T47" fmla="*/ 0 h 89"/>
                <a:gd name="T48" fmla="*/ 18 w 122"/>
                <a:gd name="T49" fmla="*/ 8 h 89"/>
                <a:gd name="T50" fmla="*/ 7 w 122"/>
                <a:gd name="T51" fmla="*/ 15 h 89"/>
                <a:gd name="T52" fmla="*/ 0 w 122"/>
                <a:gd name="T53" fmla="*/ 26 h 89"/>
                <a:gd name="T54" fmla="*/ 7 w 122"/>
                <a:gd name="T55" fmla="*/ 26 h 89"/>
                <a:gd name="T56" fmla="*/ 11 w 122"/>
                <a:gd name="T57" fmla="*/ 30 h 89"/>
                <a:gd name="T58" fmla="*/ 22 w 122"/>
                <a:gd name="T59" fmla="*/ 34 h 89"/>
                <a:gd name="T60" fmla="*/ 26 w 122"/>
                <a:gd name="T61" fmla="*/ 38 h 89"/>
                <a:gd name="T62" fmla="*/ 22 w 122"/>
                <a:gd name="T63" fmla="*/ 45 h 89"/>
                <a:gd name="T64" fmla="*/ 18 w 122"/>
                <a:gd name="T65" fmla="*/ 49 h 89"/>
                <a:gd name="T66" fmla="*/ 22 w 122"/>
                <a:gd name="T67" fmla="*/ 60 h 89"/>
                <a:gd name="T68" fmla="*/ 26 w 122"/>
                <a:gd name="T69" fmla="*/ 75 h 89"/>
                <a:gd name="T70" fmla="*/ 37 w 122"/>
                <a:gd name="T71" fmla="*/ 78 h 89"/>
                <a:gd name="T72" fmla="*/ 44 w 122"/>
                <a:gd name="T73" fmla="*/ 86 h 89"/>
                <a:gd name="T74" fmla="*/ 55 w 122"/>
                <a:gd name="T75" fmla="*/ 86 h 89"/>
                <a:gd name="T76" fmla="*/ 59 w 122"/>
                <a:gd name="T77" fmla="*/ 89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22" h="89">
                  <a:moveTo>
                    <a:pt x="59" y="89"/>
                  </a:moveTo>
                  <a:lnTo>
                    <a:pt x="59" y="89"/>
                  </a:lnTo>
                  <a:lnTo>
                    <a:pt x="66" y="82"/>
                  </a:lnTo>
                  <a:lnTo>
                    <a:pt x="70" y="78"/>
                  </a:lnTo>
                  <a:lnTo>
                    <a:pt x="74" y="75"/>
                  </a:lnTo>
                  <a:lnTo>
                    <a:pt x="78" y="71"/>
                  </a:lnTo>
                  <a:lnTo>
                    <a:pt x="81" y="71"/>
                  </a:lnTo>
                  <a:lnTo>
                    <a:pt x="89" y="78"/>
                  </a:lnTo>
                  <a:lnTo>
                    <a:pt x="92" y="75"/>
                  </a:lnTo>
                  <a:lnTo>
                    <a:pt x="100" y="78"/>
                  </a:lnTo>
                  <a:lnTo>
                    <a:pt x="100" y="82"/>
                  </a:lnTo>
                  <a:lnTo>
                    <a:pt x="104" y="82"/>
                  </a:lnTo>
                  <a:lnTo>
                    <a:pt x="111" y="86"/>
                  </a:lnTo>
                  <a:lnTo>
                    <a:pt x="115" y="82"/>
                  </a:lnTo>
                  <a:lnTo>
                    <a:pt x="118" y="82"/>
                  </a:lnTo>
                  <a:lnTo>
                    <a:pt x="118" y="82"/>
                  </a:lnTo>
                  <a:lnTo>
                    <a:pt x="122" y="82"/>
                  </a:lnTo>
                  <a:lnTo>
                    <a:pt x="118" y="75"/>
                  </a:lnTo>
                  <a:lnTo>
                    <a:pt x="118" y="67"/>
                  </a:lnTo>
                  <a:lnTo>
                    <a:pt x="115" y="67"/>
                  </a:lnTo>
                  <a:lnTo>
                    <a:pt x="111" y="60"/>
                  </a:lnTo>
                  <a:lnTo>
                    <a:pt x="111" y="52"/>
                  </a:lnTo>
                  <a:lnTo>
                    <a:pt x="107" y="49"/>
                  </a:lnTo>
                  <a:lnTo>
                    <a:pt x="104" y="49"/>
                  </a:lnTo>
                  <a:lnTo>
                    <a:pt x="100" y="41"/>
                  </a:lnTo>
                  <a:lnTo>
                    <a:pt x="96" y="38"/>
                  </a:lnTo>
                  <a:lnTo>
                    <a:pt x="89" y="34"/>
                  </a:lnTo>
                  <a:lnTo>
                    <a:pt x="85" y="30"/>
                  </a:lnTo>
                  <a:lnTo>
                    <a:pt x="81" y="26"/>
                  </a:lnTo>
                  <a:lnTo>
                    <a:pt x="81" y="26"/>
                  </a:lnTo>
                  <a:lnTo>
                    <a:pt x="74" y="26"/>
                  </a:lnTo>
                  <a:lnTo>
                    <a:pt x="66" y="26"/>
                  </a:lnTo>
                  <a:lnTo>
                    <a:pt x="66" y="23"/>
                  </a:lnTo>
                  <a:lnTo>
                    <a:pt x="63" y="23"/>
                  </a:lnTo>
                  <a:lnTo>
                    <a:pt x="63" y="19"/>
                  </a:lnTo>
                  <a:lnTo>
                    <a:pt x="59" y="15"/>
                  </a:lnTo>
                  <a:lnTo>
                    <a:pt x="52" y="8"/>
                  </a:lnTo>
                  <a:lnTo>
                    <a:pt x="48" y="0"/>
                  </a:lnTo>
                  <a:lnTo>
                    <a:pt x="48" y="0"/>
                  </a:lnTo>
                  <a:lnTo>
                    <a:pt x="44" y="0"/>
                  </a:lnTo>
                  <a:lnTo>
                    <a:pt x="44" y="0"/>
                  </a:lnTo>
                  <a:lnTo>
                    <a:pt x="41" y="0"/>
                  </a:lnTo>
                  <a:lnTo>
                    <a:pt x="37" y="0"/>
                  </a:lnTo>
                  <a:lnTo>
                    <a:pt x="37" y="4"/>
                  </a:lnTo>
                  <a:lnTo>
                    <a:pt x="33" y="0"/>
                  </a:lnTo>
                  <a:lnTo>
                    <a:pt x="29" y="0"/>
                  </a:lnTo>
                  <a:lnTo>
                    <a:pt x="29" y="0"/>
                  </a:lnTo>
                  <a:lnTo>
                    <a:pt x="29" y="0"/>
                  </a:lnTo>
                  <a:lnTo>
                    <a:pt x="26" y="8"/>
                  </a:lnTo>
                  <a:lnTo>
                    <a:pt x="18" y="8"/>
                  </a:lnTo>
                  <a:lnTo>
                    <a:pt x="7" y="12"/>
                  </a:lnTo>
                  <a:lnTo>
                    <a:pt x="7" y="15"/>
                  </a:lnTo>
                  <a:lnTo>
                    <a:pt x="0" y="19"/>
                  </a:lnTo>
                  <a:lnTo>
                    <a:pt x="0" y="26"/>
                  </a:lnTo>
                  <a:lnTo>
                    <a:pt x="4" y="26"/>
                  </a:lnTo>
                  <a:lnTo>
                    <a:pt x="7" y="26"/>
                  </a:lnTo>
                  <a:lnTo>
                    <a:pt x="11" y="26"/>
                  </a:lnTo>
                  <a:lnTo>
                    <a:pt x="11" y="30"/>
                  </a:lnTo>
                  <a:lnTo>
                    <a:pt x="18" y="34"/>
                  </a:lnTo>
                  <a:lnTo>
                    <a:pt x="22" y="34"/>
                  </a:lnTo>
                  <a:lnTo>
                    <a:pt x="22" y="38"/>
                  </a:lnTo>
                  <a:lnTo>
                    <a:pt x="26" y="38"/>
                  </a:lnTo>
                  <a:lnTo>
                    <a:pt x="26" y="41"/>
                  </a:lnTo>
                  <a:lnTo>
                    <a:pt x="22" y="45"/>
                  </a:lnTo>
                  <a:lnTo>
                    <a:pt x="22" y="49"/>
                  </a:lnTo>
                  <a:lnTo>
                    <a:pt x="18" y="49"/>
                  </a:lnTo>
                  <a:lnTo>
                    <a:pt x="18" y="52"/>
                  </a:lnTo>
                  <a:lnTo>
                    <a:pt x="22" y="60"/>
                  </a:lnTo>
                  <a:lnTo>
                    <a:pt x="26" y="67"/>
                  </a:lnTo>
                  <a:lnTo>
                    <a:pt x="26" y="75"/>
                  </a:lnTo>
                  <a:lnTo>
                    <a:pt x="33" y="78"/>
                  </a:lnTo>
                  <a:lnTo>
                    <a:pt x="37" y="78"/>
                  </a:lnTo>
                  <a:lnTo>
                    <a:pt x="44" y="82"/>
                  </a:lnTo>
                  <a:lnTo>
                    <a:pt x="44" y="86"/>
                  </a:lnTo>
                  <a:lnTo>
                    <a:pt x="52" y="86"/>
                  </a:lnTo>
                  <a:lnTo>
                    <a:pt x="55" y="86"/>
                  </a:lnTo>
                  <a:lnTo>
                    <a:pt x="59" y="86"/>
                  </a:lnTo>
                  <a:lnTo>
                    <a:pt x="59" y="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 name="Freeform 36"/>
            <p:cNvSpPr/>
            <p:nvPr/>
          </p:nvSpPr>
          <p:spPr bwMode="auto">
            <a:xfrm>
              <a:off x="6691363" y="3194300"/>
              <a:ext cx="390522" cy="291536"/>
            </a:xfrm>
            <a:custGeom>
              <a:avLst/>
              <a:gdLst>
                <a:gd name="T0" fmla="*/ 200 w 218"/>
                <a:gd name="T1" fmla="*/ 15 h 167"/>
                <a:gd name="T2" fmla="*/ 211 w 218"/>
                <a:gd name="T3" fmla="*/ 15 h 167"/>
                <a:gd name="T4" fmla="*/ 211 w 218"/>
                <a:gd name="T5" fmla="*/ 22 h 167"/>
                <a:gd name="T6" fmla="*/ 203 w 218"/>
                <a:gd name="T7" fmla="*/ 30 h 167"/>
                <a:gd name="T8" fmla="*/ 177 w 218"/>
                <a:gd name="T9" fmla="*/ 34 h 167"/>
                <a:gd name="T10" fmla="*/ 166 w 218"/>
                <a:gd name="T11" fmla="*/ 41 h 167"/>
                <a:gd name="T12" fmla="*/ 174 w 218"/>
                <a:gd name="T13" fmla="*/ 60 h 167"/>
                <a:gd name="T14" fmla="*/ 166 w 218"/>
                <a:gd name="T15" fmla="*/ 78 h 167"/>
                <a:gd name="T16" fmla="*/ 152 w 218"/>
                <a:gd name="T17" fmla="*/ 82 h 167"/>
                <a:gd name="T18" fmla="*/ 152 w 218"/>
                <a:gd name="T19" fmla="*/ 89 h 167"/>
                <a:gd name="T20" fmla="*/ 152 w 218"/>
                <a:gd name="T21" fmla="*/ 97 h 167"/>
                <a:gd name="T22" fmla="*/ 144 w 218"/>
                <a:gd name="T23" fmla="*/ 104 h 167"/>
                <a:gd name="T24" fmla="*/ 144 w 218"/>
                <a:gd name="T25" fmla="*/ 111 h 167"/>
                <a:gd name="T26" fmla="*/ 137 w 218"/>
                <a:gd name="T27" fmla="*/ 119 h 167"/>
                <a:gd name="T28" fmla="*/ 129 w 218"/>
                <a:gd name="T29" fmla="*/ 123 h 167"/>
                <a:gd name="T30" fmla="*/ 126 w 218"/>
                <a:gd name="T31" fmla="*/ 123 h 167"/>
                <a:gd name="T32" fmla="*/ 118 w 218"/>
                <a:gd name="T33" fmla="*/ 130 h 167"/>
                <a:gd name="T34" fmla="*/ 107 w 218"/>
                <a:gd name="T35" fmla="*/ 134 h 167"/>
                <a:gd name="T36" fmla="*/ 103 w 218"/>
                <a:gd name="T37" fmla="*/ 137 h 167"/>
                <a:gd name="T38" fmla="*/ 100 w 218"/>
                <a:gd name="T39" fmla="*/ 149 h 167"/>
                <a:gd name="T40" fmla="*/ 100 w 218"/>
                <a:gd name="T41" fmla="*/ 156 h 167"/>
                <a:gd name="T42" fmla="*/ 85 w 218"/>
                <a:gd name="T43" fmla="*/ 160 h 167"/>
                <a:gd name="T44" fmla="*/ 66 w 218"/>
                <a:gd name="T45" fmla="*/ 163 h 167"/>
                <a:gd name="T46" fmla="*/ 37 w 218"/>
                <a:gd name="T47" fmla="*/ 167 h 167"/>
                <a:gd name="T48" fmla="*/ 29 w 218"/>
                <a:gd name="T49" fmla="*/ 141 h 167"/>
                <a:gd name="T50" fmla="*/ 26 w 218"/>
                <a:gd name="T51" fmla="*/ 126 h 167"/>
                <a:gd name="T52" fmla="*/ 7 w 218"/>
                <a:gd name="T53" fmla="*/ 119 h 167"/>
                <a:gd name="T54" fmla="*/ 3 w 218"/>
                <a:gd name="T55" fmla="*/ 104 h 167"/>
                <a:gd name="T56" fmla="*/ 7 w 218"/>
                <a:gd name="T57" fmla="*/ 93 h 167"/>
                <a:gd name="T58" fmla="*/ 0 w 218"/>
                <a:gd name="T59" fmla="*/ 85 h 167"/>
                <a:gd name="T60" fmla="*/ 0 w 218"/>
                <a:gd name="T61" fmla="*/ 78 h 167"/>
                <a:gd name="T62" fmla="*/ 7 w 218"/>
                <a:gd name="T63" fmla="*/ 71 h 167"/>
                <a:gd name="T64" fmla="*/ 3 w 218"/>
                <a:gd name="T65" fmla="*/ 67 h 167"/>
                <a:gd name="T66" fmla="*/ 7 w 218"/>
                <a:gd name="T67" fmla="*/ 60 h 167"/>
                <a:gd name="T68" fmla="*/ 11 w 218"/>
                <a:gd name="T69" fmla="*/ 60 h 167"/>
                <a:gd name="T70" fmla="*/ 18 w 218"/>
                <a:gd name="T71" fmla="*/ 60 h 167"/>
                <a:gd name="T72" fmla="*/ 26 w 218"/>
                <a:gd name="T73" fmla="*/ 63 h 167"/>
                <a:gd name="T74" fmla="*/ 33 w 218"/>
                <a:gd name="T75" fmla="*/ 63 h 167"/>
                <a:gd name="T76" fmla="*/ 40 w 218"/>
                <a:gd name="T77" fmla="*/ 56 h 167"/>
                <a:gd name="T78" fmla="*/ 52 w 218"/>
                <a:gd name="T79" fmla="*/ 48 h 167"/>
                <a:gd name="T80" fmla="*/ 55 w 218"/>
                <a:gd name="T81" fmla="*/ 45 h 167"/>
                <a:gd name="T82" fmla="*/ 59 w 218"/>
                <a:gd name="T83" fmla="*/ 34 h 167"/>
                <a:gd name="T84" fmla="*/ 59 w 218"/>
                <a:gd name="T85" fmla="*/ 30 h 167"/>
                <a:gd name="T86" fmla="*/ 66 w 218"/>
                <a:gd name="T87" fmla="*/ 26 h 167"/>
                <a:gd name="T88" fmla="*/ 77 w 218"/>
                <a:gd name="T89" fmla="*/ 22 h 167"/>
                <a:gd name="T90" fmla="*/ 85 w 218"/>
                <a:gd name="T91" fmla="*/ 22 h 167"/>
                <a:gd name="T92" fmla="*/ 96 w 218"/>
                <a:gd name="T93" fmla="*/ 26 h 167"/>
                <a:gd name="T94" fmla="*/ 103 w 218"/>
                <a:gd name="T95" fmla="*/ 26 h 167"/>
                <a:gd name="T96" fmla="*/ 114 w 218"/>
                <a:gd name="T97" fmla="*/ 30 h 167"/>
                <a:gd name="T98" fmla="*/ 122 w 218"/>
                <a:gd name="T99" fmla="*/ 22 h 167"/>
                <a:gd name="T100" fmla="*/ 129 w 218"/>
                <a:gd name="T101" fmla="*/ 26 h 167"/>
                <a:gd name="T102" fmla="*/ 133 w 218"/>
                <a:gd name="T103" fmla="*/ 22 h 167"/>
                <a:gd name="T104" fmla="*/ 137 w 218"/>
                <a:gd name="T105" fmla="*/ 19 h 167"/>
                <a:gd name="T106" fmla="*/ 144 w 218"/>
                <a:gd name="T107" fmla="*/ 19 h 167"/>
                <a:gd name="T108" fmla="*/ 144 w 218"/>
                <a:gd name="T109" fmla="*/ 11 h 167"/>
                <a:gd name="T110" fmla="*/ 148 w 218"/>
                <a:gd name="T111" fmla="*/ 0 h 167"/>
                <a:gd name="T112" fmla="*/ 159 w 218"/>
                <a:gd name="T113" fmla="*/ 4 h 167"/>
                <a:gd name="T114" fmla="*/ 159 w 218"/>
                <a:gd name="T115" fmla="*/ 11 h 167"/>
                <a:gd name="T116" fmla="*/ 163 w 218"/>
                <a:gd name="T117" fmla="*/ 19 h 167"/>
                <a:gd name="T118" fmla="*/ 166 w 218"/>
                <a:gd name="T119" fmla="*/ 30 h 167"/>
                <a:gd name="T120" fmla="*/ 174 w 218"/>
                <a:gd name="T121" fmla="*/ 34 h 167"/>
                <a:gd name="T122" fmla="*/ 181 w 218"/>
                <a:gd name="T123" fmla="*/ 30 h 167"/>
                <a:gd name="T124" fmla="*/ 189 w 218"/>
                <a:gd name="T125" fmla="*/ 22 h 1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18" h="167">
                  <a:moveTo>
                    <a:pt x="189" y="22"/>
                  </a:moveTo>
                  <a:lnTo>
                    <a:pt x="196" y="19"/>
                  </a:lnTo>
                  <a:lnTo>
                    <a:pt x="200" y="15"/>
                  </a:lnTo>
                  <a:lnTo>
                    <a:pt x="200" y="19"/>
                  </a:lnTo>
                  <a:lnTo>
                    <a:pt x="207" y="19"/>
                  </a:lnTo>
                  <a:lnTo>
                    <a:pt x="211" y="15"/>
                  </a:lnTo>
                  <a:lnTo>
                    <a:pt x="218" y="15"/>
                  </a:lnTo>
                  <a:lnTo>
                    <a:pt x="218" y="19"/>
                  </a:lnTo>
                  <a:lnTo>
                    <a:pt x="211" y="22"/>
                  </a:lnTo>
                  <a:lnTo>
                    <a:pt x="214" y="22"/>
                  </a:lnTo>
                  <a:lnTo>
                    <a:pt x="211" y="30"/>
                  </a:lnTo>
                  <a:lnTo>
                    <a:pt x="203" y="30"/>
                  </a:lnTo>
                  <a:lnTo>
                    <a:pt x="189" y="34"/>
                  </a:lnTo>
                  <a:lnTo>
                    <a:pt x="185" y="34"/>
                  </a:lnTo>
                  <a:lnTo>
                    <a:pt x="177" y="34"/>
                  </a:lnTo>
                  <a:lnTo>
                    <a:pt x="174" y="37"/>
                  </a:lnTo>
                  <a:lnTo>
                    <a:pt x="170" y="37"/>
                  </a:lnTo>
                  <a:lnTo>
                    <a:pt x="166" y="41"/>
                  </a:lnTo>
                  <a:lnTo>
                    <a:pt x="163" y="45"/>
                  </a:lnTo>
                  <a:lnTo>
                    <a:pt x="170" y="56"/>
                  </a:lnTo>
                  <a:lnTo>
                    <a:pt x="174" y="60"/>
                  </a:lnTo>
                  <a:lnTo>
                    <a:pt x="163" y="71"/>
                  </a:lnTo>
                  <a:lnTo>
                    <a:pt x="166" y="74"/>
                  </a:lnTo>
                  <a:lnTo>
                    <a:pt x="166" y="78"/>
                  </a:lnTo>
                  <a:lnTo>
                    <a:pt x="163" y="82"/>
                  </a:lnTo>
                  <a:lnTo>
                    <a:pt x="159" y="82"/>
                  </a:lnTo>
                  <a:lnTo>
                    <a:pt x="152" y="82"/>
                  </a:lnTo>
                  <a:lnTo>
                    <a:pt x="148" y="82"/>
                  </a:lnTo>
                  <a:lnTo>
                    <a:pt x="148" y="89"/>
                  </a:lnTo>
                  <a:lnTo>
                    <a:pt x="152" y="89"/>
                  </a:lnTo>
                  <a:lnTo>
                    <a:pt x="155" y="93"/>
                  </a:lnTo>
                  <a:lnTo>
                    <a:pt x="155" y="97"/>
                  </a:lnTo>
                  <a:lnTo>
                    <a:pt x="152" y="97"/>
                  </a:lnTo>
                  <a:lnTo>
                    <a:pt x="148" y="97"/>
                  </a:lnTo>
                  <a:lnTo>
                    <a:pt x="144" y="100"/>
                  </a:lnTo>
                  <a:lnTo>
                    <a:pt x="144" y="104"/>
                  </a:lnTo>
                  <a:lnTo>
                    <a:pt x="144" y="108"/>
                  </a:lnTo>
                  <a:lnTo>
                    <a:pt x="144" y="111"/>
                  </a:lnTo>
                  <a:lnTo>
                    <a:pt x="144" y="111"/>
                  </a:lnTo>
                  <a:lnTo>
                    <a:pt x="144" y="119"/>
                  </a:lnTo>
                  <a:lnTo>
                    <a:pt x="140" y="123"/>
                  </a:lnTo>
                  <a:lnTo>
                    <a:pt x="137" y="119"/>
                  </a:lnTo>
                  <a:lnTo>
                    <a:pt x="137" y="119"/>
                  </a:lnTo>
                  <a:lnTo>
                    <a:pt x="137" y="123"/>
                  </a:lnTo>
                  <a:lnTo>
                    <a:pt x="129" y="123"/>
                  </a:lnTo>
                  <a:lnTo>
                    <a:pt x="129" y="119"/>
                  </a:lnTo>
                  <a:lnTo>
                    <a:pt x="126" y="123"/>
                  </a:lnTo>
                  <a:lnTo>
                    <a:pt x="126" y="123"/>
                  </a:lnTo>
                  <a:lnTo>
                    <a:pt x="118" y="126"/>
                  </a:lnTo>
                  <a:lnTo>
                    <a:pt x="122" y="126"/>
                  </a:lnTo>
                  <a:lnTo>
                    <a:pt x="118" y="130"/>
                  </a:lnTo>
                  <a:lnTo>
                    <a:pt x="114" y="134"/>
                  </a:lnTo>
                  <a:lnTo>
                    <a:pt x="111" y="130"/>
                  </a:lnTo>
                  <a:lnTo>
                    <a:pt x="107" y="134"/>
                  </a:lnTo>
                  <a:lnTo>
                    <a:pt x="107" y="134"/>
                  </a:lnTo>
                  <a:lnTo>
                    <a:pt x="103" y="137"/>
                  </a:lnTo>
                  <a:lnTo>
                    <a:pt x="103" y="137"/>
                  </a:lnTo>
                  <a:lnTo>
                    <a:pt x="100" y="141"/>
                  </a:lnTo>
                  <a:lnTo>
                    <a:pt x="100" y="145"/>
                  </a:lnTo>
                  <a:lnTo>
                    <a:pt x="100" y="149"/>
                  </a:lnTo>
                  <a:lnTo>
                    <a:pt x="100" y="152"/>
                  </a:lnTo>
                  <a:lnTo>
                    <a:pt x="103" y="156"/>
                  </a:lnTo>
                  <a:lnTo>
                    <a:pt x="100" y="156"/>
                  </a:lnTo>
                  <a:lnTo>
                    <a:pt x="96" y="160"/>
                  </a:lnTo>
                  <a:lnTo>
                    <a:pt x="89" y="160"/>
                  </a:lnTo>
                  <a:lnTo>
                    <a:pt x="85" y="160"/>
                  </a:lnTo>
                  <a:lnTo>
                    <a:pt x="74" y="160"/>
                  </a:lnTo>
                  <a:lnTo>
                    <a:pt x="70" y="163"/>
                  </a:lnTo>
                  <a:lnTo>
                    <a:pt x="66" y="163"/>
                  </a:lnTo>
                  <a:lnTo>
                    <a:pt x="63" y="163"/>
                  </a:lnTo>
                  <a:lnTo>
                    <a:pt x="55" y="163"/>
                  </a:lnTo>
                  <a:lnTo>
                    <a:pt x="37" y="167"/>
                  </a:lnTo>
                  <a:lnTo>
                    <a:pt x="15" y="160"/>
                  </a:lnTo>
                  <a:lnTo>
                    <a:pt x="29" y="145"/>
                  </a:lnTo>
                  <a:lnTo>
                    <a:pt x="29" y="141"/>
                  </a:lnTo>
                  <a:lnTo>
                    <a:pt x="26" y="137"/>
                  </a:lnTo>
                  <a:lnTo>
                    <a:pt x="29" y="134"/>
                  </a:lnTo>
                  <a:lnTo>
                    <a:pt x="26" y="126"/>
                  </a:lnTo>
                  <a:lnTo>
                    <a:pt x="11" y="126"/>
                  </a:lnTo>
                  <a:lnTo>
                    <a:pt x="11" y="123"/>
                  </a:lnTo>
                  <a:lnTo>
                    <a:pt x="7" y="119"/>
                  </a:lnTo>
                  <a:lnTo>
                    <a:pt x="11" y="119"/>
                  </a:lnTo>
                  <a:lnTo>
                    <a:pt x="7" y="111"/>
                  </a:lnTo>
                  <a:lnTo>
                    <a:pt x="3" y="104"/>
                  </a:lnTo>
                  <a:lnTo>
                    <a:pt x="3" y="100"/>
                  </a:lnTo>
                  <a:lnTo>
                    <a:pt x="7" y="93"/>
                  </a:lnTo>
                  <a:lnTo>
                    <a:pt x="7" y="93"/>
                  </a:lnTo>
                  <a:lnTo>
                    <a:pt x="3" y="93"/>
                  </a:lnTo>
                  <a:lnTo>
                    <a:pt x="3" y="89"/>
                  </a:lnTo>
                  <a:lnTo>
                    <a:pt x="0" y="85"/>
                  </a:lnTo>
                  <a:lnTo>
                    <a:pt x="0" y="82"/>
                  </a:lnTo>
                  <a:lnTo>
                    <a:pt x="3" y="78"/>
                  </a:lnTo>
                  <a:lnTo>
                    <a:pt x="0" y="78"/>
                  </a:lnTo>
                  <a:lnTo>
                    <a:pt x="0" y="74"/>
                  </a:lnTo>
                  <a:lnTo>
                    <a:pt x="3" y="74"/>
                  </a:lnTo>
                  <a:lnTo>
                    <a:pt x="7" y="71"/>
                  </a:lnTo>
                  <a:lnTo>
                    <a:pt x="7" y="71"/>
                  </a:lnTo>
                  <a:lnTo>
                    <a:pt x="7" y="71"/>
                  </a:lnTo>
                  <a:lnTo>
                    <a:pt x="3" y="67"/>
                  </a:lnTo>
                  <a:lnTo>
                    <a:pt x="7" y="63"/>
                  </a:lnTo>
                  <a:lnTo>
                    <a:pt x="7" y="63"/>
                  </a:lnTo>
                  <a:lnTo>
                    <a:pt x="7" y="60"/>
                  </a:lnTo>
                  <a:lnTo>
                    <a:pt x="7" y="56"/>
                  </a:lnTo>
                  <a:lnTo>
                    <a:pt x="7" y="56"/>
                  </a:lnTo>
                  <a:lnTo>
                    <a:pt x="11" y="60"/>
                  </a:lnTo>
                  <a:lnTo>
                    <a:pt x="15" y="60"/>
                  </a:lnTo>
                  <a:lnTo>
                    <a:pt x="18" y="60"/>
                  </a:lnTo>
                  <a:lnTo>
                    <a:pt x="18" y="60"/>
                  </a:lnTo>
                  <a:lnTo>
                    <a:pt x="22" y="60"/>
                  </a:lnTo>
                  <a:lnTo>
                    <a:pt x="26" y="60"/>
                  </a:lnTo>
                  <a:lnTo>
                    <a:pt x="26" y="63"/>
                  </a:lnTo>
                  <a:lnTo>
                    <a:pt x="29" y="63"/>
                  </a:lnTo>
                  <a:lnTo>
                    <a:pt x="29" y="63"/>
                  </a:lnTo>
                  <a:lnTo>
                    <a:pt x="33" y="63"/>
                  </a:lnTo>
                  <a:lnTo>
                    <a:pt x="37" y="60"/>
                  </a:lnTo>
                  <a:lnTo>
                    <a:pt x="37" y="56"/>
                  </a:lnTo>
                  <a:lnTo>
                    <a:pt x="40" y="56"/>
                  </a:lnTo>
                  <a:lnTo>
                    <a:pt x="37" y="52"/>
                  </a:lnTo>
                  <a:lnTo>
                    <a:pt x="44" y="52"/>
                  </a:lnTo>
                  <a:lnTo>
                    <a:pt x="52" y="48"/>
                  </a:lnTo>
                  <a:lnTo>
                    <a:pt x="52" y="48"/>
                  </a:lnTo>
                  <a:lnTo>
                    <a:pt x="52" y="45"/>
                  </a:lnTo>
                  <a:lnTo>
                    <a:pt x="55" y="45"/>
                  </a:lnTo>
                  <a:lnTo>
                    <a:pt x="55" y="41"/>
                  </a:lnTo>
                  <a:lnTo>
                    <a:pt x="55" y="37"/>
                  </a:lnTo>
                  <a:lnTo>
                    <a:pt x="59" y="34"/>
                  </a:lnTo>
                  <a:lnTo>
                    <a:pt x="59" y="30"/>
                  </a:lnTo>
                  <a:lnTo>
                    <a:pt x="59" y="30"/>
                  </a:lnTo>
                  <a:lnTo>
                    <a:pt x="59" y="30"/>
                  </a:lnTo>
                  <a:lnTo>
                    <a:pt x="59" y="26"/>
                  </a:lnTo>
                  <a:lnTo>
                    <a:pt x="63" y="26"/>
                  </a:lnTo>
                  <a:lnTo>
                    <a:pt x="66" y="26"/>
                  </a:lnTo>
                  <a:lnTo>
                    <a:pt x="66" y="26"/>
                  </a:lnTo>
                  <a:lnTo>
                    <a:pt x="74" y="22"/>
                  </a:lnTo>
                  <a:lnTo>
                    <a:pt x="77" y="22"/>
                  </a:lnTo>
                  <a:lnTo>
                    <a:pt x="81" y="22"/>
                  </a:lnTo>
                  <a:lnTo>
                    <a:pt x="85" y="22"/>
                  </a:lnTo>
                  <a:lnTo>
                    <a:pt x="85" y="22"/>
                  </a:lnTo>
                  <a:lnTo>
                    <a:pt x="89" y="22"/>
                  </a:lnTo>
                  <a:lnTo>
                    <a:pt x="92" y="22"/>
                  </a:lnTo>
                  <a:lnTo>
                    <a:pt x="96" y="26"/>
                  </a:lnTo>
                  <a:lnTo>
                    <a:pt x="100" y="26"/>
                  </a:lnTo>
                  <a:lnTo>
                    <a:pt x="100" y="22"/>
                  </a:lnTo>
                  <a:lnTo>
                    <a:pt x="103" y="26"/>
                  </a:lnTo>
                  <a:lnTo>
                    <a:pt x="107" y="30"/>
                  </a:lnTo>
                  <a:lnTo>
                    <a:pt x="111" y="30"/>
                  </a:lnTo>
                  <a:lnTo>
                    <a:pt x="114" y="30"/>
                  </a:lnTo>
                  <a:lnTo>
                    <a:pt x="118" y="26"/>
                  </a:lnTo>
                  <a:lnTo>
                    <a:pt x="122" y="26"/>
                  </a:lnTo>
                  <a:lnTo>
                    <a:pt x="122" y="22"/>
                  </a:lnTo>
                  <a:lnTo>
                    <a:pt x="126" y="22"/>
                  </a:lnTo>
                  <a:lnTo>
                    <a:pt x="126" y="22"/>
                  </a:lnTo>
                  <a:lnTo>
                    <a:pt x="129" y="26"/>
                  </a:lnTo>
                  <a:lnTo>
                    <a:pt x="133" y="26"/>
                  </a:lnTo>
                  <a:lnTo>
                    <a:pt x="133" y="22"/>
                  </a:lnTo>
                  <a:lnTo>
                    <a:pt x="133" y="22"/>
                  </a:lnTo>
                  <a:lnTo>
                    <a:pt x="133" y="19"/>
                  </a:lnTo>
                  <a:lnTo>
                    <a:pt x="137" y="19"/>
                  </a:lnTo>
                  <a:lnTo>
                    <a:pt x="137" y="19"/>
                  </a:lnTo>
                  <a:lnTo>
                    <a:pt x="137" y="19"/>
                  </a:lnTo>
                  <a:lnTo>
                    <a:pt x="140" y="19"/>
                  </a:lnTo>
                  <a:lnTo>
                    <a:pt x="144" y="19"/>
                  </a:lnTo>
                  <a:lnTo>
                    <a:pt x="144" y="15"/>
                  </a:lnTo>
                  <a:lnTo>
                    <a:pt x="144" y="11"/>
                  </a:lnTo>
                  <a:lnTo>
                    <a:pt x="144" y="11"/>
                  </a:lnTo>
                  <a:lnTo>
                    <a:pt x="148" y="8"/>
                  </a:lnTo>
                  <a:lnTo>
                    <a:pt x="148" y="4"/>
                  </a:lnTo>
                  <a:lnTo>
                    <a:pt x="148" y="0"/>
                  </a:lnTo>
                  <a:lnTo>
                    <a:pt x="155" y="0"/>
                  </a:lnTo>
                  <a:lnTo>
                    <a:pt x="155" y="4"/>
                  </a:lnTo>
                  <a:lnTo>
                    <a:pt x="159" y="4"/>
                  </a:lnTo>
                  <a:lnTo>
                    <a:pt x="159" y="8"/>
                  </a:lnTo>
                  <a:lnTo>
                    <a:pt x="159" y="11"/>
                  </a:lnTo>
                  <a:lnTo>
                    <a:pt x="159" y="11"/>
                  </a:lnTo>
                  <a:lnTo>
                    <a:pt x="163" y="11"/>
                  </a:lnTo>
                  <a:lnTo>
                    <a:pt x="163" y="15"/>
                  </a:lnTo>
                  <a:lnTo>
                    <a:pt x="163" y="19"/>
                  </a:lnTo>
                  <a:lnTo>
                    <a:pt x="163" y="22"/>
                  </a:lnTo>
                  <a:lnTo>
                    <a:pt x="163" y="30"/>
                  </a:lnTo>
                  <a:lnTo>
                    <a:pt x="166" y="30"/>
                  </a:lnTo>
                  <a:lnTo>
                    <a:pt x="166" y="34"/>
                  </a:lnTo>
                  <a:lnTo>
                    <a:pt x="170" y="34"/>
                  </a:lnTo>
                  <a:lnTo>
                    <a:pt x="174" y="34"/>
                  </a:lnTo>
                  <a:lnTo>
                    <a:pt x="177" y="34"/>
                  </a:lnTo>
                  <a:lnTo>
                    <a:pt x="177" y="30"/>
                  </a:lnTo>
                  <a:lnTo>
                    <a:pt x="181" y="30"/>
                  </a:lnTo>
                  <a:lnTo>
                    <a:pt x="185" y="26"/>
                  </a:lnTo>
                  <a:lnTo>
                    <a:pt x="185" y="22"/>
                  </a:lnTo>
                  <a:lnTo>
                    <a:pt x="189" y="2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 name="Freeform 37"/>
            <p:cNvSpPr>
              <a:spLocks noEditPoints="1"/>
            </p:cNvSpPr>
            <p:nvPr/>
          </p:nvSpPr>
          <p:spPr bwMode="auto">
            <a:xfrm>
              <a:off x="5165100" y="2579807"/>
              <a:ext cx="186304" cy="129184"/>
            </a:xfrm>
            <a:custGeom>
              <a:avLst/>
              <a:gdLst>
                <a:gd name="T0" fmla="*/ 22 w 28"/>
                <a:gd name="T1" fmla="*/ 19 h 20"/>
                <a:gd name="T2" fmla="*/ 22 w 28"/>
                <a:gd name="T3" fmla="*/ 18 h 20"/>
                <a:gd name="T4" fmla="*/ 20 w 28"/>
                <a:gd name="T5" fmla="*/ 18 h 20"/>
                <a:gd name="T6" fmla="*/ 20 w 28"/>
                <a:gd name="T7" fmla="*/ 19 h 20"/>
                <a:gd name="T8" fmla="*/ 26 w 28"/>
                <a:gd name="T9" fmla="*/ 16 h 20"/>
                <a:gd name="T10" fmla="*/ 26 w 28"/>
                <a:gd name="T11" fmla="*/ 14 h 20"/>
                <a:gd name="T12" fmla="*/ 18 w 28"/>
                <a:gd name="T13" fmla="*/ 12 h 20"/>
                <a:gd name="T14" fmla="*/ 15 w 28"/>
                <a:gd name="T15" fmla="*/ 15 h 20"/>
                <a:gd name="T16" fmla="*/ 13 w 28"/>
                <a:gd name="T17" fmla="*/ 14 h 20"/>
                <a:gd name="T18" fmla="*/ 13 w 28"/>
                <a:gd name="T19" fmla="*/ 12 h 20"/>
                <a:gd name="T20" fmla="*/ 14 w 28"/>
                <a:gd name="T21" fmla="*/ 12 h 20"/>
                <a:gd name="T22" fmla="*/ 15 w 28"/>
                <a:gd name="T23" fmla="*/ 12 h 20"/>
                <a:gd name="T24" fmla="*/ 16 w 28"/>
                <a:gd name="T25" fmla="*/ 10 h 20"/>
                <a:gd name="T26" fmla="*/ 17 w 28"/>
                <a:gd name="T27" fmla="*/ 13 h 20"/>
                <a:gd name="T28" fmla="*/ 17 w 28"/>
                <a:gd name="T29" fmla="*/ 14 h 20"/>
                <a:gd name="T30" fmla="*/ 15 w 28"/>
                <a:gd name="T31" fmla="*/ 16 h 20"/>
                <a:gd name="T32" fmla="*/ 17 w 28"/>
                <a:gd name="T33" fmla="*/ 16 h 20"/>
                <a:gd name="T34" fmla="*/ 13 w 28"/>
                <a:gd name="T35" fmla="*/ 16 h 20"/>
                <a:gd name="T36" fmla="*/ 15 w 28"/>
                <a:gd name="T37" fmla="*/ 16 h 20"/>
                <a:gd name="T38" fmla="*/ 15 w 28"/>
                <a:gd name="T39" fmla="*/ 17 h 20"/>
                <a:gd name="T40" fmla="*/ 14 w 28"/>
                <a:gd name="T41" fmla="*/ 18 h 20"/>
                <a:gd name="T42" fmla="*/ 12 w 28"/>
                <a:gd name="T43" fmla="*/ 17 h 20"/>
                <a:gd name="T44" fmla="*/ 9 w 28"/>
                <a:gd name="T45" fmla="*/ 12 h 20"/>
                <a:gd name="T46" fmla="*/ 10 w 28"/>
                <a:gd name="T47" fmla="*/ 12 h 20"/>
                <a:gd name="T48" fmla="*/ 10 w 28"/>
                <a:gd name="T49" fmla="*/ 17 h 20"/>
                <a:gd name="T50" fmla="*/ 10 w 28"/>
                <a:gd name="T51" fmla="*/ 17 h 20"/>
                <a:gd name="T52" fmla="*/ 11 w 28"/>
                <a:gd name="T53" fmla="*/ 15 h 20"/>
                <a:gd name="T54" fmla="*/ 10 w 28"/>
                <a:gd name="T55" fmla="*/ 13 h 20"/>
                <a:gd name="T56" fmla="*/ 9 w 28"/>
                <a:gd name="T57" fmla="*/ 16 h 20"/>
                <a:gd name="T58" fmla="*/ 7 w 28"/>
                <a:gd name="T59" fmla="*/ 14 h 20"/>
                <a:gd name="T60" fmla="*/ 12 w 28"/>
                <a:gd name="T61" fmla="*/ 2 h 20"/>
                <a:gd name="T62" fmla="*/ 3 w 28"/>
                <a:gd name="T63" fmla="*/ 6 h 20"/>
                <a:gd name="T64" fmla="*/ 3 w 28"/>
                <a:gd name="T65" fmla="*/ 7 h 20"/>
                <a:gd name="T66" fmla="*/ 2 w 28"/>
                <a:gd name="T67" fmla="*/ 6 h 20"/>
                <a:gd name="T68" fmla="*/ 6 w 28"/>
                <a:gd name="T69" fmla="*/ 5 h 20"/>
                <a:gd name="T70" fmla="*/ 8 w 28"/>
                <a:gd name="T71" fmla="*/ 5 h 20"/>
                <a:gd name="T72" fmla="*/ 9 w 28"/>
                <a:gd name="T73" fmla="*/ 1 h 20"/>
                <a:gd name="T74" fmla="*/ 7 w 28"/>
                <a:gd name="T75" fmla="*/ 2 h 20"/>
                <a:gd name="T76" fmla="*/ 5 w 28"/>
                <a:gd name="T77" fmla="*/ 4 h 20"/>
                <a:gd name="T78" fmla="*/ 2 w 28"/>
                <a:gd name="T79" fmla="*/ 5 h 20"/>
                <a:gd name="T80" fmla="*/ 1 w 28"/>
                <a:gd name="T81" fmla="*/ 6 h 20"/>
                <a:gd name="T82" fmla="*/ 6 w 28"/>
                <a:gd name="T83" fmla="*/ 16 h 20"/>
                <a:gd name="T84" fmla="*/ 6 w 28"/>
                <a:gd name="T85" fmla="*/ 15 h 20"/>
                <a:gd name="T86" fmla="*/ 7 w 28"/>
                <a:gd name="T87" fmla="*/ 12 h 20"/>
                <a:gd name="T88" fmla="*/ 9 w 28"/>
                <a:gd name="T89" fmla="*/ 11 h 20"/>
                <a:gd name="T90" fmla="*/ 10 w 28"/>
                <a:gd name="T91" fmla="*/ 9 h 20"/>
                <a:gd name="T92" fmla="*/ 11 w 28"/>
                <a:gd name="T93" fmla="*/ 9 h 20"/>
                <a:gd name="T94" fmla="*/ 9 w 28"/>
                <a:gd name="T95" fmla="*/ 8 h 20"/>
                <a:gd name="T96" fmla="*/ 8 w 28"/>
                <a:gd name="T97" fmla="*/ 6 h 20"/>
                <a:gd name="T98" fmla="*/ 5 w 28"/>
                <a:gd name="T99" fmla="*/ 5 h 20"/>
                <a:gd name="T100" fmla="*/ 5 w 28"/>
                <a:gd name="T101" fmla="*/ 7 h 20"/>
                <a:gd name="T102" fmla="*/ 4 w 28"/>
                <a:gd name="T103" fmla="*/ 8 h 20"/>
                <a:gd name="T104" fmla="*/ 4 w 28"/>
                <a:gd name="T105" fmla="*/ 6 h 20"/>
                <a:gd name="T106" fmla="*/ 2 w 28"/>
                <a:gd name="T107" fmla="*/ 8 h 20"/>
                <a:gd name="T108" fmla="*/ 1 w 28"/>
                <a:gd name="T109" fmla="*/ 9 h 20"/>
                <a:gd name="T110" fmla="*/ 0 w 28"/>
                <a:gd name="T111" fmla="*/ 10 h 20"/>
                <a:gd name="T112" fmla="*/ 0 w 28"/>
                <a:gd name="T113" fmla="*/ 12 h 20"/>
                <a:gd name="T114" fmla="*/ 2 w 28"/>
                <a:gd name="T115" fmla="*/ 14 h 20"/>
                <a:gd name="T116" fmla="*/ 3 w 28"/>
                <a:gd name="T117" fmla="*/ 16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8" h="20">
                  <a:moveTo>
                    <a:pt x="20" y="19"/>
                  </a:moveTo>
                  <a:cubicBezTo>
                    <a:pt x="20" y="20"/>
                    <a:pt x="20" y="20"/>
                    <a:pt x="20" y="20"/>
                  </a:cubicBezTo>
                  <a:cubicBezTo>
                    <a:pt x="21" y="20"/>
                    <a:pt x="21" y="20"/>
                    <a:pt x="21" y="20"/>
                  </a:cubicBezTo>
                  <a:cubicBezTo>
                    <a:pt x="22" y="19"/>
                    <a:pt x="22" y="19"/>
                    <a:pt x="22" y="19"/>
                  </a:cubicBezTo>
                  <a:cubicBezTo>
                    <a:pt x="22" y="19"/>
                    <a:pt x="22" y="19"/>
                    <a:pt x="22" y="19"/>
                  </a:cubicBezTo>
                  <a:cubicBezTo>
                    <a:pt x="22" y="19"/>
                    <a:pt x="22" y="19"/>
                    <a:pt x="22" y="19"/>
                  </a:cubicBezTo>
                  <a:cubicBezTo>
                    <a:pt x="22" y="18"/>
                    <a:pt x="22" y="18"/>
                    <a:pt x="22" y="18"/>
                  </a:cubicBezTo>
                  <a:cubicBezTo>
                    <a:pt x="22" y="18"/>
                    <a:pt x="22" y="18"/>
                    <a:pt x="22" y="18"/>
                  </a:cubicBezTo>
                  <a:cubicBezTo>
                    <a:pt x="21" y="18"/>
                    <a:pt x="21" y="18"/>
                    <a:pt x="21" y="18"/>
                  </a:cubicBezTo>
                  <a:cubicBezTo>
                    <a:pt x="21" y="18"/>
                    <a:pt x="21" y="18"/>
                    <a:pt x="21" y="18"/>
                  </a:cubicBezTo>
                  <a:cubicBezTo>
                    <a:pt x="21" y="18"/>
                    <a:pt x="21" y="18"/>
                    <a:pt x="21" y="18"/>
                  </a:cubicBezTo>
                  <a:cubicBezTo>
                    <a:pt x="20" y="18"/>
                    <a:pt x="20" y="18"/>
                    <a:pt x="20" y="18"/>
                  </a:cubicBezTo>
                  <a:cubicBezTo>
                    <a:pt x="20" y="18"/>
                    <a:pt x="20" y="18"/>
                    <a:pt x="20" y="18"/>
                  </a:cubicBezTo>
                  <a:cubicBezTo>
                    <a:pt x="21" y="18"/>
                    <a:pt x="21" y="18"/>
                    <a:pt x="21" y="18"/>
                  </a:cubicBezTo>
                  <a:cubicBezTo>
                    <a:pt x="21" y="18"/>
                    <a:pt x="21" y="18"/>
                    <a:pt x="21" y="18"/>
                  </a:cubicBezTo>
                  <a:cubicBezTo>
                    <a:pt x="20" y="19"/>
                    <a:pt x="20" y="19"/>
                    <a:pt x="20" y="19"/>
                  </a:cubicBezTo>
                  <a:cubicBezTo>
                    <a:pt x="20" y="19"/>
                    <a:pt x="20" y="19"/>
                    <a:pt x="20" y="19"/>
                  </a:cubicBezTo>
                  <a:close/>
                  <a:moveTo>
                    <a:pt x="26" y="14"/>
                  </a:moveTo>
                  <a:cubicBezTo>
                    <a:pt x="26" y="15"/>
                    <a:pt x="26" y="15"/>
                    <a:pt x="26" y="15"/>
                  </a:cubicBezTo>
                  <a:cubicBezTo>
                    <a:pt x="26" y="16"/>
                    <a:pt x="26" y="16"/>
                    <a:pt x="26" y="16"/>
                  </a:cubicBezTo>
                  <a:cubicBezTo>
                    <a:pt x="28" y="16"/>
                    <a:pt x="28" y="16"/>
                    <a:pt x="28" y="16"/>
                  </a:cubicBezTo>
                  <a:cubicBezTo>
                    <a:pt x="28" y="15"/>
                    <a:pt x="28" y="15"/>
                    <a:pt x="28" y="15"/>
                  </a:cubicBezTo>
                  <a:cubicBezTo>
                    <a:pt x="27" y="14"/>
                    <a:pt x="27" y="14"/>
                    <a:pt x="27" y="14"/>
                  </a:cubicBezTo>
                  <a:cubicBezTo>
                    <a:pt x="26" y="14"/>
                    <a:pt x="26" y="14"/>
                    <a:pt x="26" y="14"/>
                  </a:cubicBezTo>
                  <a:close/>
                  <a:moveTo>
                    <a:pt x="18" y="12"/>
                  </a:moveTo>
                  <a:cubicBezTo>
                    <a:pt x="17" y="13"/>
                    <a:pt x="17" y="13"/>
                    <a:pt x="17" y="13"/>
                  </a:cubicBezTo>
                  <a:cubicBezTo>
                    <a:pt x="18" y="13"/>
                    <a:pt x="18" y="13"/>
                    <a:pt x="18" y="13"/>
                  </a:cubicBezTo>
                  <a:cubicBezTo>
                    <a:pt x="18" y="12"/>
                    <a:pt x="18" y="12"/>
                    <a:pt x="18" y="12"/>
                  </a:cubicBezTo>
                  <a:close/>
                  <a:moveTo>
                    <a:pt x="15" y="16"/>
                  </a:moveTo>
                  <a:cubicBezTo>
                    <a:pt x="15" y="16"/>
                    <a:pt x="15" y="16"/>
                    <a:pt x="15" y="16"/>
                  </a:cubicBezTo>
                  <a:cubicBezTo>
                    <a:pt x="14" y="16"/>
                    <a:pt x="14" y="16"/>
                    <a:pt x="14" y="16"/>
                  </a:cubicBezTo>
                  <a:cubicBezTo>
                    <a:pt x="15" y="15"/>
                    <a:pt x="15" y="15"/>
                    <a:pt x="15" y="15"/>
                  </a:cubicBezTo>
                  <a:cubicBezTo>
                    <a:pt x="15" y="15"/>
                    <a:pt x="15" y="15"/>
                    <a:pt x="15" y="15"/>
                  </a:cubicBezTo>
                  <a:cubicBezTo>
                    <a:pt x="14" y="15"/>
                    <a:pt x="14" y="15"/>
                    <a:pt x="14" y="15"/>
                  </a:cubicBezTo>
                  <a:cubicBezTo>
                    <a:pt x="13" y="15"/>
                    <a:pt x="13" y="15"/>
                    <a:pt x="13" y="15"/>
                  </a:cubicBezTo>
                  <a:cubicBezTo>
                    <a:pt x="13" y="14"/>
                    <a:pt x="13" y="14"/>
                    <a:pt x="13" y="14"/>
                  </a:cubicBezTo>
                  <a:cubicBezTo>
                    <a:pt x="13" y="13"/>
                    <a:pt x="13" y="13"/>
                    <a:pt x="13" y="13"/>
                  </a:cubicBezTo>
                  <a:cubicBezTo>
                    <a:pt x="12" y="13"/>
                    <a:pt x="12" y="13"/>
                    <a:pt x="12" y="13"/>
                  </a:cubicBezTo>
                  <a:cubicBezTo>
                    <a:pt x="12" y="12"/>
                    <a:pt x="12" y="12"/>
                    <a:pt x="12" y="12"/>
                  </a:cubicBezTo>
                  <a:cubicBezTo>
                    <a:pt x="13" y="12"/>
                    <a:pt x="13" y="12"/>
                    <a:pt x="13" y="12"/>
                  </a:cubicBezTo>
                  <a:cubicBezTo>
                    <a:pt x="13" y="11"/>
                    <a:pt x="13" y="11"/>
                    <a:pt x="13" y="11"/>
                  </a:cubicBezTo>
                  <a:cubicBezTo>
                    <a:pt x="13" y="11"/>
                    <a:pt x="13" y="11"/>
                    <a:pt x="13" y="11"/>
                  </a:cubicBezTo>
                  <a:cubicBezTo>
                    <a:pt x="14" y="12"/>
                    <a:pt x="14" y="12"/>
                    <a:pt x="14" y="12"/>
                  </a:cubicBezTo>
                  <a:cubicBezTo>
                    <a:pt x="14" y="12"/>
                    <a:pt x="14" y="12"/>
                    <a:pt x="14" y="12"/>
                  </a:cubicBezTo>
                  <a:cubicBezTo>
                    <a:pt x="15" y="12"/>
                    <a:pt x="15" y="12"/>
                    <a:pt x="15" y="12"/>
                  </a:cubicBezTo>
                  <a:cubicBezTo>
                    <a:pt x="15" y="12"/>
                    <a:pt x="15" y="12"/>
                    <a:pt x="15" y="12"/>
                  </a:cubicBezTo>
                  <a:cubicBezTo>
                    <a:pt x="15" y="12"/>
                    <a:pt x="15" y="12"/>
                    <a:pt x="15" y="12"/>
                  </a:cubicBezTo>
                  <a:cubicBezTo>
                    <a:pt x="15" y="12"/>
                    <a:pt x="15" y="12"/>
                    <a:pt x="15" y="12"/>
                  </a:cubicBezTo>
                  <a:cubicBezTo>
                    <a:pt x="15" y="11"/>
                    <a:pt x="15" y="11"/>
                    <a:pt x="15" y="11"/>
                  </a:cubicBezTo>
                  <a:cubicBezTo>
                    <a:pt x="14" y="11"/>
                    <a:pt x="14" y="11"/>
                    <a:pt x="14" y="11"/>
                  </a:cubicBezTo>
                  <a:cubicBezTo>
                    <a:pt x="15" y="10"/>
                    <a:pt x="15" y="10"/>
                    <a:pt x="15" y="10"/>
                  </a:cubicBezTo>
                  <a:cubicBezTo>
                    <a:pt x="16" y="10"/>
                    <a:pt x="16" y="10"/>
                    <a:pt x="16" y="10"/>
                  </a:cubicBezTo>
                  <a:cubicBezTo>
                    <a:pt x="17" y="10"/>
                    <a:pt x="17" y="10"/>
                    <a:pt x="17" y="10"/>
                  </a:cubicBezTo>
                  <a:cubicBezTo>
                    <a:pt x="17" y="11"/>
                    <a:pt x="17" y="11"/>
                    <a:pt x="17" y="11"/>
                  </a:cubicBezTo>
                  <a:cubicBezTo>
                    <a:pt x="17" y="12"/>
                    <a:pt x="17" y="12"/>
                    <a:pt x="17" y="12"/>
                  </a:cubicBezTo>
                  <a:cubicBezTo>
                    <a:pt x="17" y="13"/>
                    <a:pt x="17" y="13"/>
                    <a:pt x="17" y="13"/>
                  </a:cubicBezTo>
                  <a:cubicBezTo>
                    <a:pt x="16" y="13"/>
                    <a:pt x="16" y="13"/>
                    <a:pt x="16" y="13"/>
                  </a:cubicBezTo>
                  <a:cubicBezTo>
                    <a:pt x="16" y="13"/>
                    <a:pt x="16" y="13"/>
                    <a:pt x="16" y="13"/>
                  </a:cubicBezTo>
                  <a:cubicBezTo>
                    <a:pt x="17" y="14"/>
                    <a:pt x="17" y="14"/>
                    <a:pt x="17" y="14"/>
                  </a:cubicBezTo>
                  <a:cubicBezTo>
                    <a:pt x="17" y="14"/>
                    <a:pt x="17" y="14"/>
                    <a:pt x="17" y="14"/>
                  </a:cubicBezTo>
                  <a:cubicBezTo>
                    <a:pt x="17" y="15"/>
                    <a:pt x="17" y="15"/>
                    <a:pt x="17" y="15"/>
                  </a:cubicBezTo>
                  <a:cubicBezTo>
                    <a:pt x="16" y="15"/>
                    <a:pt x="16" y="15"/>
                    <a:pt x="16" y="15"/>
                  </a:cubicBezTo>
                  <a:cubicBezTo>
                    <a:pt x="16" y="16"/>
                    <a:pt x="16" y="16"/>
                    <a:pt x="16" y="16"/>
                  </a:cubicBezTo>
                  <a:cubicBezTo>
                    <a:pt x="15" y="16"/>
                    <a:pt x="15" y="16"/>
                    <a:pt x="15" y="16"/>
                  </a:cubicBezTo>
                  <a:close/>
                  <a:moveTo>
                    <a:pt x="16" y="16"/>
                  </a:moveTo>
                  <a:cubicBezTo>
                    <a:pt x="16" y="16"/>
                    <a:pt x="16" y="16"/>
                    <a:pt x="16" y="16"/>
                  </a:cubicBezTo>
                  <a:cubicBezTo>
                    <a:pt x="16" y="16"/>
                    <a:pt x="16" y="16"/>
                    <a:pt x="16" y="16"/>
                  </a:cubicBezTo>
                  <a:cubicBezTo>
                    <a:pt x="17" y="16"/>
                    <a:pt x="17" y="16"/>
                    <a:pt x="17" y="16"/>
                  </a:cubicBezTo>
                  <a:cubicBezTo>
                    <a:pt x="17" y="15"/>
                    <a:pt x="17" y="15"/>
                    <a:pt x="17" y="15"/>
                  </a:cubicBezTo>
                  <a:cubicBezTo>
                    <a:pt x="16" y="16"/>
                    <a:pt x="16" y="16"/>
                    <a:pt x="16" y="16"/>
                  </a:cubicBezTo>
                  <a:cubicBezTo>
                    <a:pt x="16" y="16"/>
                    <a:pt x="16" y="16"/>
                    <a:pt x="16" y="16"/>
                  </a:cubicBezTo>
                  <a:close/>
                  <a:moveTo>
                    <a:pt x="13" y="16"/>
                  </a:moveTo>
                  <a:cubicBezTo>
                    <a:pt x="13" y="17"/>
                    <a:pt x="13" y="17"/>
                    <a:pt x="13" y="17"/>
                  </a:cubicBezTo>
                  <a:cubicBezTo>
                    <a:pt x="14" y="17"/>
                    <a:pt x="14" y="17"/>
                    <a:pt x="14" y="17"/>
                  </a:cubicBezTo>
                  <a:cubicBezTo>
                    <a:pt x="14" y="17"/>
                    <a:pt x="14" y="17"/>
                    <a:pt x="14" y="17"/>
                  </a:cubicBezTo>
                  <a:cubicBezTo>
                    <a:pt x="15" y="16"/>
                    <a:pt x="15" y="16"/>
                    <a:pt x="15" y="16"/>
                  </a:cubicBezTo>
                  <a:cubicBezTo>
                    <a:pt x="15" y="16"/>
                    <a:pt x="15" y="16"/>
                    <a:pt x="15" y="16"/>
                  </a:cubicBezTo>
                  <a:cubicBezTo>
                    <a:pt x="16" y="16"/>
                    <a:pt x="16" y="16"/>
                    <a:pt x="16" y="16"/>
                  </a:cubicBezTo>
                  <a:cubicBezTo>
                    <a:pt x="16" y="17"/>
                    <a:pt x="16" y="17"/>
                    <a:pt x="16" y="17"/>
                  </a:cubicBezTo>
                  <a:cubicBezTo>
                    <a:pt x="15" y="17"/>
                    <a:pt x="15" y="17"/>
                    <a:pt x="15" y="17"/>
                  </a:cubicBezTo>
                  <a:cubicBezTo>
                    <a:pt x="15" y="18"/>
                    <a:pt x="15" y="18"/>
                    <a:pt x="15" y="18"/>
                  </a:cubicBezTo>
                  <a:cubicBezTo>
                    <a:pt x="15" y="18"/>
                    <a:pt x="15" y="18"/>
                    <a:pt x="15" y="18"/>
                  </a:cubicBezTo>
                  <a:cubicBezTo>
                    <a:pt x="15" y="17"/>
                    <a:pt x="15" y="17"/>
                    <a:pt x="15" y="17"/>
                  </a:cubicBezTo>
                  <a:cubicBezTo>
                    <a:pt x="14" y="18"/>
                    <a:pt x="14" y="18"/>
                    <a:pt x="14" y="18"/>
                  </a:cubicBezTo>
                  <a:cubicBezTo>
                    <a:pt x="13" y="18"/>
                    <a:pt x="13" y="18"/>
                    <a:pt x="13" y="18"/>
                  </a:cubicBezTo>
                  <a:cubicBezTo>
                    <a:pt x="12" y="18"/>
                    <a:pt x="12" y="18"/>
                    <a:pt x="12" y="18"/>
                  </a:cubicBezTo>
                  <a:cubicBezTo>
                    <a:pt x="12" y="17"/>
                    <a:pt x="12" y="17"/>
                    <a:pt x="12" y="17"/>
                  </a:cubicBezTo>
                  <a:cubicBezTo>
                    <a:pt x="12" y="17"/>
                    <a:pt x="12" y="17"/>
                    <a:pt x="12" y="17"/>
                  </a:cubicBezTo>
                  <a:cubicBezTo>
                    <a:pt x="12" y="17"/>
                    <a:pt x="12" y="17"/>
                    <a:pt x="12" y="17"/>
                  </a:cubicBezTo>
                  <a:cubicBezTo>
                    <a:pt x="12" y="16"/>
                    <a:pt x="12" y="16"/>
                    <a:pt x="12" y="16"/>
                  </a:cubicBezTo>
                  <a:cubicBezTo>
                    <a:pt x="13" y="16"/>
                    <a:pt x="13" y="16"/>
                    <a:pt x="13" y="16"/>
                  </a:cubicBezTo>
                  <a:close/>
                  <a:moveTo>
                    <a:pt x="9" y="12"/>
                  </a:moveTo>
                  <a:cubicBezTo>
                    <a:pt x="10" y="11"/>
                    <a:pt x="10" y="11"/>
                    <a:pt x="10" y="11"/>
                  </a:cubicBezTo>
                  <a:cubicBezTo>
                    <a:pt x="10" y="10"/>
                    <a:pt x="10" y="10"/>
                    <a:pt x="10" y="10"/>
                  </a:cubicBezTo>
                  <a:cubicBezTo>
                    <a:pt x="10" y="11"/>
                    <a:pt x="10" y="11"/>
                    <a:pt x="10" y="11"/>
                  </a:cubicBezTo>
                  <a:cubicBezTo>
                    <a:pt x="10" y="12"/>
                    <a:pt x="10" y="12"/>
                    <a:pt x="10" y="12"/>
                  </a:cubicBezTo>
                  <a:cubicBezTo>
                    <a:pt x="9" y="12"/>
                    <a:pt x="9" y="12"/>
                    <a:pt x="9" y="12"/>
                  </a:cubicBezTo>
                  <a:close/>
                  <a:moveTo>
                    <a:pt x="9" y="16"/>
                  </a:moveTo>
                  <a:cubicBezTo>
                    <a:pt x="10" y="17"/>
                    <a:pt x="10" y="17"/>
                    <a:pt x="10" y="17"/>
                  </a:cubicBezTo>
                  <a:cubicBezTo>
                    <a:pt x="10" y="17"/>
                    <a:pt x="10" y="17"/>
                    <a:pt x="10" y="17"/>
                  </a:cubicBezTo>
                  <a:cubicBezTo>
                    <a:pt x="9" y="16"/>
                    <a:pt x="9" y="16"/>
                    <a:pt x="9" y="16"/>
                  </a:cubicBezTo>
                  <a:close/>
                  <a:moveTo>
                    <a:pt x="11" y="15"/>
                  </a:moveTo>
                  <a:cubicBezTo>
                    <a:pt x="11" y="16"/>
                    <a:pt x="11" y="16"/>
                    <a:pt x="11" y="16"/>
                  </a:cubicBezTo>
                  <a:cubicBezTo>
                    <a:pt x="10" y="17"/>
                    <a:pt x="10" y="17"/>
                    <a:pt x="10" y="17"/>
                  </a:cubicBezTo>
                  <a:cubicBezTo>
                    <a:pt x="11" y="17"/>
                    <a:pt x="11" y="17"/>
                    <a:pt x="11" y="17"/>
                  </a:cubicBezTo>
                  <a:cubicBezTo>
                    <a:pt x="11" y="17"/>
                    <a:pt x="11" y="17"/>
                    <a:pt x="11" y="17"/>
                  </a:cubicBezTo>
                  <a:cubicBezTo>
                    <a:pt x="12" y="16"/>
                    <a:pt x="12" y="16"/>
                    <a:pt x="12" y="16"/>
                  </a:cubicBezTo>
                  <a:cubicBezTo>
                    <a:pt x="12" y="16"/>
                    <a:pt x="11" y="15"/>
                    <a:pt x="11" y="15"/>
                  </a:cubicBezTo>
                  <a:close/>
                  <a:moveTo>
                    <a:pt x="7" y="13"/>
                  </a:moveTo>
                  <a:cubicBezTo>
                    <a:pt x="8" y="13"/>
                    <a:pt x="8" y="13"/>
                    <a:pt x="8" y="13"/>
                  </a:cubicBezTo>
                  <a:cubicBezTo>
                    <a:pt x="9" y="13"/>
                    <a:pt x="9" y="13"/>
                    <a:pt x="9" y="13"/>
                  </a:cubicBezTo>
                  <a:cubicBezTo>
                    <a:pt x="10" y="13"/>
                    <a:pt x="10" y="13"/>
                    <a:pt x="10" y="13"/>
                  </a:cubicBezTo>
                  <a:cubicBezTo>
                    <a:pt x="10" y="14"/>
                    <a:pt x="10" y="14"/>
                    <a:pt x="10" y="14"/>
                  </a:cubicBezTo>
                  <a:cubicBezTo>
                    <a:pt x="11" y="15"/>
                    <a:pt x="11" y="15"/>
                    <a:pt x="11" y="15"/>
                  </a:cubicBezTo>
                  <a:cubicBezTo>
                    <a:pt x="10" y="16"/>
                    <a:pt x="10" y="16"/>
                    <a:pt x="10" y="16"/>
                  </a:cubicBezTo>
                  <a:cubicBezTo>
                    <a:pt x="9" y="16"/>
                    <a:pt x="9" y="16"/>
                    <a:pt x="9" y="16"/>
                  </a:cubicBezTo>
                  <a:cubicBezTo>
                    <a:pt x="9" y="16"/>
                    <a:pt x="9" y="16"/>
                    <a:pt x="9" y="16"/>
                  </a:cubicBezTo>
                  <a:cubicBezTo>
                    <a:pt x="8" y="16"/>
                    <a:pt x="8" y="16"/>
                    <a:pt x="8" y="16"/>
                  </a:cubicBezTo>
                  <a:cubicBezTo>
                    <a:pt x="7" y="15"/>
                    <a:pt x="7" y="15"/>
                    <a:pt x="7" y="15"/>
                  </a:cubicBezTo>
                  <a:cubicBezTo>
                    <a:pt x="7" y="14"/>
                    <a:pt x="7" y="14"/>
                    <a:pt x="7" y="14"/>
                  </a:cubicBezTo>
                  <a:cubicBezTo>
                    <a:pt x="7" y="13"/>
                    <a:pt x="7" y="13"/>
                    <a:pt x="7" y="13"/>
                  </a:cubicBezTo>
                  <a:close/>
                  <a:moveTo>
                    <a:pt x="11" y="3"/>
                  </a:moveTo>
                  <a:cubicBezTo>
                    <a:pt x="11" y="2"/>
                    <a:pt x="11" y="2"/>
                    <a:pt x="11" y="2"/>
                  </a:cubicBezTo>
                  <a:cubicBezTo>
                    <a:pt x="12" y="2"/>
                    <a:pt x="12" y="2"/>
                    <a:pt x="12" y="2"/>
                  </a:cubicBezTo>
                  <a:cubicBezTo>
                    <a:pt x="11" y="3"/>
                    <a:pt x="11" y="3"/>
                    <a:pt x="11" y="3"/>
                  </a:cubicBezTo>
                  <a:cubicBezTo>
                    <a:pt x="11" y="3"/>
                    <a:pt x="11" y="3"/>
                    <a:pt x="11" y="3"/>
                  </a:cubicBezTo>
                  <a:close/>
                  <a:moveTo>
                    <a:pt x="3" y="7"/>
                  </a:moveTo>
                  <a:cubicBezTo>
                    <a:pt x="3" y="6"/>
                    <a:pt x="3" y="6"/>
                    <a:pt x="3" y="6"/>
                  </a:cubicBezTo>
                  <a:cubicBezTo>
                    <a:pt x="3" y="5"/>
                    <a:pt x="3" y="5"/>
                    <a:pt x="3" y="5"/>
                  </a:cubicBezTo>
                  <a:cubicBezTo>
                    <a:pt x="4" y="5"/>
                    <a:pt x="4" y="5"/>
                    <a:pt x="4" y="5"/>
                  </a:cubicBezTo>
                  <a:cubicBezTo>
                    <a:pt x="4" y="6"/>
                    <a:pt x="4" y="6"/>
                    <a:pt x="4" y="6"/>
                  </a:cubicBezTo>
                  <a:cubicBezTo>
                    <a:pt x="3" y="7"/>
                    <a:pt x="3" y="7"/>
                    <a:pt x="3" y="7"/>
                  </a:cubicBezTo>
                  <a:cubicBezTo>
                    <a:pt x="3" y="7"/>
                    <a:pt x="3" y="7"/>
                    <a:pt x="3" y="7"/>
                  </a:cubicBezTo>
                  <a:close/>
                  <a:moveTo>
                    <a:pt x="2" y="7"/>
                  </a:moveTo>
                  <a:cubicBezTo>
                    <a:pt x="2" y="6"/>
                    <a:pt x="2" y="6"/>
                    <a:pt x="2" y="6"/>
                  </a:cubicBezTo>
                  <a:cubicBezTo>
                    <a:pt x="2" y="6"/>
                    <a:pt x="2" y="6"/>
                    <a:pt x="2" y="6"/>
                  </a:cubicBezTo>
                  <a:cubicBezTo>
                    <a:pt x="4" y="5"/>
                    <a:pt x="4" y="5"/>
                    <a:pt x="4" y="5"/>
                  </a:cubicBezTo>
                  <a:cubicBezTo>
                    <a:pt x="4" y="5"/>
                    <a:pt x="4" y="5"/>
                    <a:pt x="4" y="5"/>
                  </a:cubicBezTo>
                  <a:cubicBezTo>
                    <a:pt x="5" y="5"/>
                    <a:pt x="5" y="5"/>
                    <a:pt x="5" y="5"/>
                  </a:cubicBezTo>
                  <a:cubicBezTo>
                    <a:pt x="6" y="5"/>
                    <a:pt x="6" y="5"/>
                    <a:pt x="6" y="5"/>
                  </a:cubicBezTo>
                  <a:cubicBezTo>
                    <a:pt x="6" y="5"/>
                    <a:pt x="6" y="5"/>
                    <a:pt x="6" y="5"/>
                  </a:cubicBezTo>
                  <a:cubicBezTo>
                    <a:pt x="7" y="5"/>
                    <a:pt x="7" y="5"/>
                    <a:pt x="7" y="5"/>
                  </a:cubicBezTo>
                  <a:cubicBezTo>
                    <a:pt x="8" y="5"/>
                    <a:pt x="8" y="5"/>
                    <a:pt x="8" y="5"/>
                  </a:cubicBezTo>
                  <a:cubicBezTo>
                    <a:pt x="8" y="5"/>
                    <a:pt x="8" y="5"/>
                    <a:pt x="8" y="5"/>
                  </a:cubicBezTo>
                  <a:cubicBezTo>
                    <a:pt x="9" y="3"/>
                    <a:pt x="9" y="3"/>
                    <a:pt x="9" y="3"/>
                  </a:cubicBezTo>
                  <a:cubicBezTo>
                    <a:pt x="9" y="3"/>
                    <a:pt x="9" y="3"/>
                    <a:pt x="9" y="3"/>
                  </a:cubicBezTo>
                  <a:cubicBezTo>
                    <a:pt x="9" y="2"/>
                    <a:pt x="9" y="2"/>
                    <a:pt x="9" y="2"/>
                  </a:cubicBezTo>
                  <a:cubicBezTo>
                    <a:pt x="9" y="1"/>
                    <a:pt x="9" y="1"/>
                    <a:pt x="9" y="1"/>
                  </a:cubicBezTo>
                  <a:cubicBezTo>
                    <a:pt x="10" y="0"/>
                    <a:pt x="10" y="0"/>
                    <a:pt x="10" y="0"/>
                  </a:cubicBezTo>
                  <a:cubicBezTo>
                    <a:pt x="10" y="0"/>
                    <a:pt x="10" y="0"/>
                    <a:pt x="10" y="0"/>
                  </a:cubicBezTo>
                  <a:cubicBezTo>
                    <a:pt x="8" y="1"/>
                    <a:pt x="8" y="1"/>
                    <a:pt x="8" y="1"/>
                  </a:cubicBezTo>
                  <a:cubicBezTo>
                    <a:pt x="7" y="2"/>
                    <a:pt x="7" y="2"/>
                    <a:pt x="7" y="2"/>
                  </a:cubicBezTo>
                  <a:cubicBezTo>
                    <a:pt x="6" y="2"/>
                    <a:pt x="6" y="2"/>
                    <a:pt x="6" y="2"/>
                  </a:cubicBezTo>
                  <a:cubicBezTo>
                    <a:pt x="6" y="2"/>
                    <a:pt x="6" y="2"/>
                    <a:pt x="6" y="2"/>
                  </a:cubicBezTo>
                  <a:cubicBezTo>
                    <a:pt x="5" y="3"/>
                    <a:pt x="5" y="3"/>
                    <a:pt x="5" y="3"/>
                  </a:cubicBezTo>
                  <a:cubicBezTo>
                    <a:pt x="5" y="4"/>
                    <a:pt x="5" y="4"/>
                    <a:pt x="5" y="4"/>
                  </a:cubicBezTo>
                  <a:cubicBezTo>
                    <a:pt x="4" y="4"/>
                    <a:pt x="4" y="4"/>
                    <a:pt x="4" y="4"/>
                  </a:cubicBezTo>
                  <a:cubicBezTo>
                    <a:pt x="3" y="5"/>
                    <a:pt x="3" y="5"/>
                    <a:pt x="3" y="5"/>
                  </a:cubicBezTo>
                  <a:cubicBezTo>
                    <a:pt x="2" y="5"/>
                    <a:pt x="2" y="5"/>
                    <a:pt x="2" y="5"/>
                  </a:cubicBezTo>
                  <a:cubicBezTo>
                    <a:pt x="2" y="5"/>
                    <a:pt x="2" y="5"/>
                    <a:pt x="2" y="5"/>
                  </a:cubicBezTo>
                  <a:cubicBezTo>
                    <a:pt x="1" y="5"/>
                    <a:pt x="1" y="5"/>
                    <a:pt x="1" y="5"/>
                  </a:cubicBezTo>
                  <a:cubicBezTo>
                    <a:pt x="1" y="6"/>
                    <a:pt x="1" y="6"/>
                    <a:pt x="1" y="6"/>
                  </a:cubicBezTo>
                  <a:cubicBezTo>
                    <a:pt x="1" y="6"/>
                    <a:pt x="1" y="6"/>
                    <a:pt x="1" y="6"/>
                  </a:cubicBezTo>
                  <a:cubicBezTo>
                    <a:pt x="1" y="6"/>
                    <a:pt x="1" y="6"/>
                    <a:pt x="1" y="6"/>
                  </a:cubicBezTo>
                  <a:cubicBezTo>
                    <a:pt x="2" y="7"/>
                    <a:pt x="2" y="7"/>
                    <a:pt x="2" y="7"/>
                  </a:cubicBezTo>
                  <a:close/>
                  <a:moveTo>
                    <a:pt x="6" y="17"/>
                  </a:moveTo>
                  <a:cubicBezTo>
                    <a:pt x="6" y="17"/>
                    <a:pt x="6" y="17"/>
                    <a:pt x="6" y="17"/>
                  </a:cubicBezTo>
                  <a:cubicBezTo>
                    <a:pt x="6" y="16"/>
                    <a:pt x="6" y="16"/>
                    <a:pt x="6" y="16"/>
                  </a:cubicBezTo>
                  <a:cubicBezTo>
                    <a:pt x="6" y="16"/>
                    <a:pt x="6" y="16"/>
                    <a:pt x="6" y="16"/>
                  </a:cubicBezTo>
                  <a:cubicBezTo>
                    <a:pt x="5" y="16"/>
                    <a:pt x="5" y="16"/>
                    <a:pt x="5" y="16"/>
                  </a:cubicBezTo>
                  <a:cubicBezTo>
                    <a:pt x="5" y="15"/>
                    <a:pt x="5" y="15"/>
                    <a:pt x="5" y="15"/>
                  </a:cubicBezTo>
                  <a:cubicBezTo>
                    <a:pt x="6" y="15"/>
                    <a:pt x="6" y="15"/>
                    <a:pt x="6" y="15"/>
                  </a:cubicBezTo>
                  <a:cubicBezTo>
                    <a:pt x="6" y="14"/>
                    <a:pt x="6" y="14"/>
                    <a:pt x="6" y="14"/>
                  </a:cubicBezTo>
                  <a:cubicBezTo>
                    <a:pt x="6" y="14"/>
                    <a:pt x="6" y="14"/>
                    <a:pt x="6" y="14"/>
                  </a:cubicBezTo>
                  <a:cubicBezTo>
                    <a:pt x="6" y="13"/>
                    <a:pt x="6" y="13"/>
                    <a:pt x="6" y="13"/>
                  </a:cubicBezTo>
                  <a:cubicBezTo>
                    <a:pt x="7" y="12"/>
                    <a:pt x="7" y="12"/>
                    <a:pt x="7" y="12"/>
                  </a:cubicBezTo>
                  <a:cubicBezTo>
                    <a:pt x="7" y="12"/>
                    <a:pt x="7" y="12"/>
                    <a:pt x="7" y="12"/>
                  </a:cubicBezTo>
                  <a:cubicBezTo>
                    <a:pt x="8" y="12"/>
                    <a:pt x="8" y="12"/>
                    <a:pt x="8" y="12"/>
                  </a:cubicBezTo>
                  <a:cubicBezTo>
                    <a:pt x="8" y="12"/>
                    <a:pt x="8" y="12"/>
                    <a:pt x="8" y="12"/>
                  </a:cubicBezTo>
                  <a:cubicBezTo>
                    <a:pt x="9" y="11"/>
                    <a:pt x="9" y="11"/>
                    <a:pt x="9" y="11"/>
                  </a:cubicBezTo>
                  <a:cubicBezTo>
                    <a:pt x="9" y="10"/>
                    <a:pt x="9" y="10"/>
                    <a:pt x="9" y="10"/>
                  </a:cubicBezTo>
                  <a:cubicBezTo>
                    <a:pt x="8" y="10"/>
                    <a:pt x="8" y="10"/>
                    <a:pt x="8" y="10"/>
                  </a:cubicBezTo>
                  <a:cubicBezTo>
                    <a:pt x="9" y="9"/>
                    <a:pt x="9" y="9"/>
                    <a:pt x="9" y="9"/>
                  </a:cubicBezTo>
                  <a:cubicBezTo>
                    <a:pt x="10" y="9"/>
                    <a:pt x="10" y="9"/>
                    <a:pt x="10" y="9"/>
                  </a:cubicBezTo>
                  <a:cubicBezTo>
                    <a:pt x="10" y="10"/>
                    <a:pt x="10" y="10"/>
                    <a:pt x="10" y="10"/>
                  </a:cubicBezTo>
                  <a:cubicBezTo>
                    <a:pt x="11" y="9"/>
                    <a:pt x="11" y="9"/>
                    <a:pt x="11" y="9"/>
                  </a:cubicBezTo>
                  <a:cubicBezTo>
                    <a:pt x="11" y="10"/>
                    <a:pt x="11" y="10"/>
                    <a:pt x="11" y="10"/>
                  </a:cubicBezTo>
                  <a:cubicBezTo>
                    <a:pt x="11" y="9"/>
                    <a:pt x="11" y="9"/>
                    <a:pt x="11" y="9"/>
                  </a:cubicBezTo>
                  <a:cubicBezTo>
                    <a:pt x="11" y="8"/>
                    <a:pt x="11" y="8"/>
                    <a:pt x="11" y="8"/>
                  </a:cubicBezTo>
                  <a:cubicBezTo>
                    <a:pt x="11" y="8"/>
                    <a:pt x="11" y="8"/>
                    <a:pt x="11" y="8"/>
                  </a:cubicBezTo>
                  <a:cubicBezTo>
                    <a:pt x="10" y="8"/>
                    <a:pt x="10" y="8"/>
                    <a:pt x="10" y="8"/>
                  </a:cubicBezTo>
                  <a:cubicBezTo>
                    <a:pt x="9" y="8"/>
                    <a:pt x="9" y="8"/>
                    <a:pt x="9" y="8"/>
                  </a:cubicBezTo>
                  <a:cubicBezTo>
                    <a:pt x="9" y="7"/>
                    <a:pt x="9" y="7"/>
                    <a:pt x="9" y="7"/>
                  </a:cubicBezTo>
                  <a:cubicBezTo>
                    <a:pt x="8" y="7"/>
                    <a:pt x="8" y="7"/>
                    <a:pt x="8" y="7"/>
                  </a:cubicBezTo>
                  <a:cubicBezTo>
                    <a:pt x="8" y="7"/>
                    <a:pt x="8" y="7"/>
                    <a:pt x="8" y="7"/>
                  </a:cubicBezTo>
                  <a:cubicBezTo>
                    <a:pt x="8" y="6"/>
                    <a:pt x="8" y="6"/>
                    <a:pt x="8" y="6"/>
                  </a:cubicBezTo>
                  <a:cubicBezTo>
                    <a:pt x="8" y="6"/>
                    <a:pt x="8" y="6"/>
                    <a:pt x="8" y="6"/>
                  </a:cubicBezTo>
                  <a:cubicBezTo>
                    <a:pt x="7" y="5"/>
                    <a:pt x="7" y="5"/>
                    <a:pt x="7" y="5"/>
                  </a:cubicBezTo>
                  <a:cubicBezTo>
                    <a:pt x="6" y="5"/>
                    <a:pt x="6" y="5"/>
                    <a:pt x="6" y="5"/>
                  </a:cubicBezTo>
                  <a:cubicBezTo>
                    <a:pt x="5" y="5"/>
                    <a:pt x="5" y="5"/>
                    <a:pt x="5" y="5"/>
                  </a:cubicBezTo>
                  <a:cubicBezTo>
                    <a:pt x="5" y="5"/>
                    <a:pt x="5" y="5"/>
                    <a:pt x="5" y="5"/>
                  </a:cubicBezTo>
                  <a:cubicBezTo>
                    <a:pt x="4" y="6"/>
                    <a:pt x="4" y="6"/>
                    <a:pt x="4" y="6"/>
                  </a:cubicBezTo>
                  <a:cubicBezTo>
                    <a:pt x="5" y="6"/>
                    <a:pt x="5" y="6"/>
                    <a:pt x="5" y="6"/>
                  </a:cubicBezTo>
                  <a:cubicBezTo>
                    <a:pt x="5" y="7"/>
                    <a:pt x="5" y="7"/>
                    <a:pt x="5" y="7"/>
                  </a:cubicBezTo>
                  <a:cubicBezTo>
                    <a:pt x="6" y="8"/>
                    <a:pt x="6" y="8"/>
                    <a:pt x="6" y="8"/>
                  </a:cubicBezTo>
                  <a:cubicBezTo>
                    <a:pt x="6" y="8"/>
                    <a:pt x="6" y="8"/>
                    <a:pt x="6" y="8"/>
                  </a:cubicBezTo>
                  <a:cubicBezTo>
                    <a:pt x="5" y="8"/>
                    <a:pt x="5" y="8"/>
                    <a:pt x="5" y="8"/>
                  </a:cubicBezTo>
                  <a:cubicBezTo>
                    <a:pt x="4" y="8"/>
                    <a:pt x="4" y="8"/>
                    <a:pt x="4" y="8"/>
                  </a:cubicBezTo>
                  <a:cubicBezTo>
                    <a:pt x="4" y="7"/>
                    <a:pt x="4" y="7"/>
                    <a:pt x="4" y="7"/>
                  </a:cubicBezTo>
                  <a:cubicBezTo>
                    <a:pt x="4" y="7"/>
                    <a:pt x="4" y="7"/>
                    <a:pt x="4" y="7"/>
                  </a:cubicBezTo>
                  <a:cubicBezTo>
                    <a:pt x="4" y="6"/>
                    <a:pt x="4" y="6"/>
                    <a:pt x="4" y="6"/>
                  </a:cubicBezTo>
                  <a:cubicBezTo>
                    <a:pt x="4" y="6"/>
                    <a:pt x="4" y="6"/>
                    <a:pt x="4" y="6"/>
                  </a:cubicBezTo>
                  <a:cubicBezTo>
                    <a:pt x="3" y="7"/>
                    <a:pt x="3" y="7"/>
                    <a:pt x="3" y="7"/>
                  </a:cubicBezTo>
                  <a:cubicBezTo>
                    <a:pt x="3" y="8"/>
                    <a:pt x="3" y="8"/>
                    <a:pt x="3" y="8"/>
                  </a:cubicBezTo>
                  <a:cubicBezTo>
                    <a:pt x="3" y="8"/>
                    <a:pt x="3" y="8"/>
                    <a:pt x="3" y="8"/>
                  </a:cubicBezTo>
                  <a:cubicBezTo>
                    <a:pt x="2" y="8"/>
                    <a:pt x="2" y="8"/>
                    <a:pt x="2" y="8"/>
                  </a:cubicBezTo>
                  <a:cubicBezTo>
                    <a:pt x="1" y="8"/>
                    <a:pt x="1" y="8"/>
                    <a:pt x="1" y="8"/>
                  </a:cubicBezTo>
                  <a:cubicBezTo>
                    <a:pt x="1" y="7"/>
                    <a:pt x="1" y="7"/>
                    <a:pt x="1" y="7"/>
                  </a:cubicBezTo>
                  <a:cubicBezTo>
                    <a:pt x="0" y="8"/>
                    <a:pt x="0" y="8"/>
                    <a:pt x="0" y="8"/>
                  </a:cubicBezTo>
                  <a:cubicBezTo>
                    <a:pt x="1" y="9"/>
                    <a:pt x="1" y="9"/>
                    <a:pt x="1" y="9"/>
                  </a:cubicBezTo>
                  <a:cubicBezTo>
                    <a:pt x="1" y="9"/>
                    <a:pt x="1" y="9"/>
                    <a:pt x="1" y="9"/>
                  </a:cubicBezTo>
                  <a:cubicBezTo>
                    <a:pt x="1" y="9"/>
                    <a:pt x="1" y="9"/>
                    <a:pt x="1" y="9"/>
                  </a:cubicBezTo>
                  <a:cubicBezTo>
                    <a:pt x="0" y="9"/>
                    <a:pt x="0" y="9"/>
                    <a:pt x="0" y="9"/>
                  </a:cubicBezTo>
                  <a:cubicBezTo>
                    <a:pt x="0" y="10"/>
                    <a:pt x="0" y="10"/>
                    <a:pt x="0" y="10"/>
                  </a:cubicBezTo>
                  <a:cubicBezTo>
                    <a:pt x="1" y="10"/>
                    <a:pt x="1" y="10"/>
                    <a:pt x="1" y="10"/>
                  </a:cubicBezTo>
                  <a:cubicBezTo>
                    <a:pt x="1" y="11"/>
                    <a:pt x="1" y="11"/>
                    <a:pt x="1" y="11"/>
                  </a:cubicBezTo>
                  <a:cubicBezTo>
                    <a:pt x="2" y="12"/>
                    <a:pt x="2" y="12"/>
                    <a:pt x="2" y="12"/>
                  </a:cubicBezTo>
                  <a:cubicBezTo>
                    <a:pt x="0" y="12"/>
                    <a:pt x="0" y="12"/>
                    <a:pt x="0" y="12"/>
                  </a:cubicBezTo>
                  <a:cubicBezTo>
                    <a:pt x="0" y="13"/>
                    <a:pt x="0" y="13"/>
                    <a:pt x="0" y="13"/>
                  </a:cubicBezTo>
                  <a:cubicBezTo>
                    <a:pt x="0" y="14"/>
                    <a:pt x="0" y="14"/>
                    <a:pt x="0" y="14"/>
                  </a:cubicBezTo>
                  <a:cubicBezTo>
                    <a:pt x="1" y="13"/>
                    <a:pt x="1" y="13"/>
                    <a:pt x="1" y="13"/>
                  </a:cubicBezTo>
                  <a:cubicBezTo>
                    <a:pt x="2" y="14"/>
                    <a:pt x="2" y="14"/>
                    <a:pt x="2" y="14"/>
                  </a:cubicBezTo>
                  <a:cubicBezTo>
                    <a:pt x="2" y="15"/>
                    <a:pt x="2" y="15"/>
                    <a:pt x="2" y="15"/>
                  </a:cubicBezTo>
                  <a:cubicBezTo>
                    <a:pt x="2" y="16"/>
                    <a:pt x="2" y="16"/>
                    <a:pt x="2" y="16"/>
                  </a:cubicBezTo>
                  <a:cubicBezTo>
                    <a:pt x="2" y="16"/>
                    <a:pt x="2" y="16"/>
                    <a:pt x="2" y="16"/>
                  </a:cubicBezTo>
                  <a:cubicBezTo>
                    <a:pt x="3" y="16"/>
                    <a:pt x="3" y="16"/>
                    <a:pt x="3" y="16"/>
                  </a:cubicBezTo>
                  <a:cubicBezTo>
                    <a:pt x="5" y="17"/>
                    <a:pt x="5" y="17"/>
                    <a:pt x="5" y="17"/>
                  </a:cubicBezTo>
                  <a:cubicBezTo>
                    <a:pt x="5" y="17"/>
                    <a:pt x="5" y="17"/>
                    <a:pt x="5" y="17"/>
                  </a:cubicBezTo>
                  <a:lnTo>
                    <a:pt x="6" y="1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 name="Freeform 38"/>
            <p:cNvSpPr>
              <a:spLocks noEditPoints="1"/>
            </p:cNvSpPr>
            <p:nvPr/>
          </p:nvSpPr>
          <p:spPr bwMode="auto">
            <a:xfrm>
              <a:off x="5071949" y="1963569"/>
              <a:ext cx="596531" cy="609257"/>
            </a:xfrm>
            <a:custGeom>
              <a:avLst/>
              <a:gdLst>
                <a:gd name="T0" fmla="*/ 86 w 90"/>
                <a:gd name="T1" fmla="*/ 12 h 94"/>
                <a:gd name="T2" fmla="*/ 89 w 90"/>
                <a:gd name="T3" fmla="*/ 7 h 94"/>
                <a:gd name="T4" fmla="*/ 83 w 90"/>
                <a:gd name="T5" fmla="*/ 5 h 94"/>
                <a:gd name="T6" fmla="*/ 79 w 90"/>
                <a:gd name="T7" fmla="*/ 5 h 94"/>
                <a:gd name="T8" fmla="*/ 76 w 90"/>
                <a:gd name="T9" fmla="*/ 0 h 94"/>
                <a:gd name="T10" fmla="*/ 73 w 90"/>
                <a:gd name="T11" fmla="*/ 6 h 94"/>
                <a:gd name="T12" fmla="*/ 67 w 90"/>
                <a:gd name="T13" fmla="*/ 9 h 94"/>
                <a:gd name="T14" fmla="*/ 65 w 90"/>
                <a:gd name="T15" fmla="*/ 4 h 94"/>
                <a:gd name="T16" fmla="*/ 62 w 90"/>
                <a:gd name="T17" fmla="*/ 10 h 94"/>
                <a:gd name="T18" fmla="*/ 57 w 90"/>
                <a:gd name="T19" fmla="*/ 11 h 94"/>
                <a:gd name="T20" fmla="*/ 51 w 90"/>
                <a:gd name="T21" fmla="*/ 16 h 94"/>
                <a:gd name="T22" fmla="*/ 49 w 90"/>
                <a:gd name="T23" fmla="*/ 18 h 94"/>
                <a:gd name="T24" fmla="*/ 44 w 90"/>
                <a:gd name="T25" fmla="*/ 18 h 94"/>
                <a:gd name="T26" fmla="*/ 40 w 90"/>
                <a:gd name="T27" fmla="*/ 23 h 94"/>
                <a:gd name="T28" fmla="*/ 39 w 90"/>
                <a:gd name="T29" fmla="*/ 26 h 94"/>
                <a:gd name="T30" fmla="*/ 35 w 90"/>
                <a:gd name="T31" fmla="*/ 29 h 94"/>
                <a:gd name="T32" fmla="*/ 35 w 90"/>
                <a:gd name="T33" fmla="*/ 32 h 94"/>
                <a:gd name="T34" fmla="*/ 31 w 90"/>
                <a:gd name="T35" fmla="*/ 37 h 94"/>
                <a:gd name="T36" fmla="*/ 30 w 90"/>
                <a:gd name="T37" fmla="*/ 40 h 94"/>
                <a:gd name="T38" fmla="*/ 28 w 90"/>
                <a:gd name="T39" fmla="*/ 46 h 94"/>
                <a:gd name="T40" fmla="*/ 23 w 90"/>
                <a:gd name="T41" fmla="*/ 51 h 94"/>
                <a:gd name="T42" fmla="*/ 18 w 90"/>
                <a:gd name="T43" fmla="*/ 57 h 94"/>
                <a:gd name="T44" fmla="*/ 24 w 90"/>
                <a:gd name="T45" fmla="*/ 57 h 94"/>
                <a:gd name="T46" fmla="*/ 16 w 90"/>
                <a:gd name="T47" fmla="*/ 59 h 94"/>
                <a:gd name="T48" fmla="*/ 14 w 90"/>
                <a:gd name="T49" fmla="*/ 63 h 94"/>
                <a:gd name="T50" fmla="*/ 10 w 90"/>
                <a:gd name="T51" fmla="*/ 64 h 94"/>
                <a:gd name="T52" fmla="*/ 8 w 90"/>
                <a:gd name="T53" fmla="*/ 67 h 94"/>
                <a:gd name="T54" fmla="*/ 1 w 90"/>
                <a:gd name="T55" fmla="*/ 68 h 94"/>
                <a:gd name="T56" fmla="*/ 2 w 90"/>
                <a:gd name="T57" fmla="*/ 72 h 94"/>
                <a:gd name="T58" fmla="*/ 7 w 90"/>
                <a:gd name="T59" fmla="*/ 73 h 94"/>
                <a:gd name="T60" fmla="*/ 8 w 90"/>
                <a:gd name="T61" fmla="*/ 75 h 94"/>
                <a:gd name="T62" fmla="*/ 2 w 90"/>
                <a:gd name="T63" fmla="*/ 77 h 94"/>
                <a:gd name="T64" fmla="*/ 8 w 90"/>
                <a:gd name="T65" fmla="*/ 79 h 94"/>
                <a:gd name="T66" fmla="*/ 4 w 90"/>
                <a:gd name="T67" fmla="*/ 84 h 94"/>
                <a:gd name="T68" fmla="*/ 6 w 90"/>
                <a:gd name="T69" fmla="*/ 88 h 94"/>
                <a:gd name="T70" fmla="*/ 10 w 90"/>
                <a:gd name="T71" fmla="*/ 94 h 94"/>
                <a:gd name="T72" fmla="*/ 18 w 90"/>
                <a:gd name="T73" fmla="*/ 87 h 94"/>
                <a:gd name="T74" fmla="*/ 22 w 90"/>
                <a:gd name="T75" fmla="*/ 85 h 94"/>
                <a:gd name="T76" fmla="*/ 28 w 90"/>
                <a:gd name="T77" fmla="*/ 88 h 94"/>
                <a:gd name="T78" fmla="*/ 28 w 90"/>
                <a:gd name="T79" fmla="*/ 66 h 94"/>
                <a:gd name="T80" fmla="*/ 34 w 90"/>
                <a:gd name="T81" fmla="*/ 40 h 94"/>
                <a:gd name="T82" fmla="*/ 45 w 90"/>
                <a:gd name="T83" fmla="*/ 25 h 94"/>
                <a:gd name="T84" fmla="*/ 53 w 90"/>
                <a:gd name="T85" fmla="*/ 18 h 94"/>
                <a:gd name="T86" fmla="*/ 69 w 90"/>
                <a:gd name="T87" fmla="*/ 20 h 94"/>
                <a:gd name="T88" fmla="*/ 79 w 90"/>
                <a:gd name="T89" fmla="*/ 10 h 94"/>
                <a:gd name="T90" fmla="*/ 3 w 90"/>
                <a:gd name="T91" fmla="*/ 81 h 94"/>
                <a:gd name="T92" fmla="*/ 1 w 90"/>
                <a:gd name="T93" fmla="*/ 80 h 94"/>
                <a:gd name="T94" fmla="*/ 4 w 90"/>
                <a:gd name="T95" fmla="*/ 67 h 94"/>
                <a:gd name="T96" fmla="*/ 15 w 90"/>
                <a:gd name="T97" fmla="*/ 58 h 94"/>
                <a:gd name="T98" fmla="*/ 26 w 90"/>
                <a:gd name="T99" fmla="*/ 44 h 94"/>
                <a:gd name="T100" fmla="*/ 27 w 90"/>
                <a:gd name="T101" fmla="*/ 30 h 94"/>
                <a:gd name="T102" fmla="*/ 33 w 90"/>
                <a:gd name="T103" fmla="*/ 23 h 94"/>
                <a:gd name="T104" fmla="*/ 36 w 90"/>
                <a:gd name="T105" fmla="*/ 20 h 94"/>
                <a:gd name="T106" fmla="*/ 35 w 90"/>
                <a:gd name="T107" fmla="*/ 22 h 94"/>
                <a:gd name="T108" fmla="*/ 44 w 90"/>
                <a:gd name="T109" fmla="*/ 16 h 94"/>
                <a:gd name="T110" fmla="*/ 44 w 90"/>
                <a:gd name="T111" fmla="*/ 16 h 94"/>
                <a:gd name="T112" fmla="*/ 49 w 90"/>
                <a:gd name="T113" fmla="*/ 12 h 94"/>
                <a:gd name="T114" fmla="*/ 51 w 90"/>
                <a:gd name="T115" fmla="*/ 10 h 94"/>
                <a:gd name="T116" fmla="*/ 62 w 90"/>
                <a:gd name="T117" fmla="*/ 6 h 94"/>
                <a:gd name="T118" fmla="*/ 62 w 90"/>
                <a:gd name="T119" fmla="*/ 5 h 94"/>
                <a:gd name="T120" fmla="*/ 71 w 90"/>
                <a:gd name="T121" fmla="*/ 2 h 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 h="94">
                  <a:moveTo>
                    <a:pt x="83" y="17"/>
                  </a:moveTo>
                  <a:cubicBezTo>
                    <a:pt x="84" y="17"/>
                    <a:pt x="84" y="17"/>
                    <a:pt x="84" y="17"/>
                  </a:cubicBezTo>
                  <a:cubicBezTo>
                    <a:pt x="84" y="16"/>
                    <a:pt x="84" y="16"/>
                    <a:pt x="84" y="16"/>
                  </a:cubicBezTo>
                  <a:cubicBezTo>
                    <a:pt x="85" y="15"/>
                    <a:pt x="85" y="15"/>
                    <a:pt x="85" y="15"/>
                  </a:cubicBezTo>
                  <a:cubicBezTo>
                    <a:pt x="86" y="15"/>
                    <a:pt x="86" y="15"/>
                    <a:pt x="86" y="15"/>
                  </a:cubicBezTo>
                  <a:cubicBezTo>
                    <a:pt x="87" y="14"/>
                    <a:pt x="87" y="14"/>
                    <a:pt x="87" y="14"/>
                  </a:cubicBezTo>
                  <a:cubicBezTo>
                    <a:pt x="87" y="13"/>
                    <a:pt x="87" y="13"/>
                    <a:pt x="87" y="13"/>
                  </a:cubicBezTo>
                  <a:cubicBezTo>
                    <a:pt x="88" y="13"/>
                    <a:pt x="88" y="13"/>
                    <a:pt x="88" y="13"/>
                  </a:cubicBezTo>
                  <a:cubicBezTo>
                    <a:pt x="89" y="13"/>
                    <a:pt x="89" y="13"/>
                    <a:pt x="89" y="13"/>
                  </a:cubicBezTo>
                  <a:cubicBezTo>
                    <a:pt x="89" y="12"/>
                    <a:pt x="89" y="12"/>
                    <a:pt x="89" y="12"/>
                  </a:cubicBezTo>
                  <a:cubicBezTo>
                    <a:pt x="89" y="11"/>
                    <a:pt x="89" y="11"/>
                    <a:pt x="89" y="11"/>
                  </a:cubicBezTo>
                  <a:cubicBezTo>
                    <a:pt x="89" y="11"/>
                    <a:pt x="89" y="11"/>
                    <a:pt x="89" y="11"/>
                  </a:cubicBezTo>
                  <a:cubicBezTo>
                    <a:pt x="88" y="11"/>
                    <a:pt x="88" y="11"/>
                    <a:pt x="88" y="11"/>
                  </a:cubicBezTo>
                  <a:cubicBezTo>
                    <a:pt x="88" y="11"/>
                    <a:pt x="88" y="11"/>
                    <a:pt x="88" y="11"/>
                  </a:cubicBezTo>
                  <a:cubicBezTo>
                    <a:pt x="87" y="11"/>
                    <a:pt x="87" y="11"/>
                    <a:pt x="87" y="11"/>
                  </a:cubicBezTo>
                  <a:cubicBezTo>
                    <a:pt x="87" y="12"/>
                    <a:pt x="87" y="12"/>
                    <a:pt x="87" y="12"/>
                  </a:cubicBezTo>
                  <a:cubicBezTo>
                    <a:pt x="87" y="11"/>
                    <a:pt x="87" y="11"/>
                    <a:pt x="87" y="11"/>
                  </a:cubicBezTo>
                  <a:cubicBezTo>
                    <a:pt x="87" y="11"/>
                    <a:pt x="87" y="11"/>
                    <a:pt x="87" y="11"/>
                  </a:cubicBezTo>
                  <a:cubicBezTo>
                    <a:pt x="86" y="11"/>
                    <a:pt x="86" y="11"/>
                    <a:pt x="86" y="11"/>
                  </a:cubicBezTo>
                  <a:cubicBezTo>
                    <a:pt x="86" y="11"/>
                    <a:pt x="86" y="11"/>
                    <a:pt x="86" y="11"/>
                  </a:cubicBezTo>
                  <a:cubicBezTo>
                    <a:pt x="86" y="12"/>
                    <a:pt x="86" y="12"/>
                    <a:pt x="86" y="12"/>
                  </a:cubicBezTo>
                  <a:cubicBezTo>
                    <a:pt x="86" y="12"/>
                    <a:pt x="86" y="12"/>
                    <a:pt x="86" y="12"/>
                  </a:cubicBezTo>
                  <a:cubicBezTo>
                    <a:pt x="86" y="11"/>
                    <a:pt x="86" y="11"/>
                    <a:pt x="86" y="11"/>
                  </a:cubicBezTo>
                  <a:cubicBezTo>
                    <a:pt x="85" y="12"/>
                    <a:pt x="85" y="12"/>
                    <a:pt x="85" y="12"/>
                  </a:cubicBezTo>
                  <a:cubicBezTo>
                    <a:pt x="85" y="12"/>
                    <a:pt x="85" y="12"/>
                    <a:pt x="85" y="12"/>
                  </a:cubicBezTo>
                  <a:cubicBezTo>
                    <a:pt x="85" y="12"/>
                    <a:pt x="85" y="12"/>
                    <a:pt x="85" y="12"/>
                  </a:cubicBezTo>
                  <a:cubicBezTo>
                    <a:pt x="84" y="11"/>
                    <a:pt x="84" y="11"/>
                    <a:pt x="84" y="11"/>
                  </a:cubicBezTo>
                  <a:cubicBezTo>
                    <a:pt x="84" y="11"/>
                    <a:pt x="84" y="11"/>
                    <a:pt x="84" y="11"/>
                  </a:cubicBezTo>
                  <a:cubicBezTo>
                    <a:pt x="84" y="10"/>
                    <a:pt x="84" y="10"/>
                    <a:pt x="84" y="10"/>
                  </a:cubicBezTo>
                  <a:cubicBezTo>
                    <a:pt x="83" y="10"/>
                    <a:pt x="83" y="10"/>
                    <a:pt x="83" y="10"/>
                  </a:cubicBezTo>
                  <a:cubicBezTo>
                    <a:pt x="83" y="10"/>
                    <a:pt x="83" y="10"/>
                    <a:pt x="83" y="10"/>
                  </a:cubicBezTo>
                  <a:cubicBezTo>
                    <a:pt x="82" y="9"/>
                    <a:pt x="82" y="9"/>
                    <a:pt x="82" y="9"/>
                  </a:cubicBezTo>
                  <a:cubicBezTo>
                    <a:pt x="81" y="9"/>
                    <a:pt x="81" y="9"/>
                    <a:pt x="81" y="9"/>
                  </a:cubicBezTo>
                  <a:cubicBezTo>
                    <a:pt x="80" y="9"/>
                    <a:pt x="80" y="9"/>
                    <a:pt x="80" y="9"/>
                  </a:cubicBezTo>
                  <a:cubicBezTo>
                    <a:pt x="81" y="9"/>
                    <a:pt x="81" y="9"/>
                    <a:pt x="81" y="9"/>
                  </a:cubicBezTo>
                  <a:cubicBezTo>
                    <a:pt x="82" y="9"/>
                    <a:pt x="82" y="9"/>
                    <a:pt x="82" y="9"/>
                  </a:cubicBezTo>
                  <a:cubicBezTo>
                    <a:pt x="83" y="9"/>
                    <a:pt x="83" y="9"/>
                    <a:pt x="83" y="9"/>
                  </a:cubicBezTo>
                  <a:cubicBezTo>
                    <a:pt x="84" y="9"/>
                    <a:pt x="84" y="9"/>
                    <a:pt x="84" y="9"/>
                  </a:cubicBezTo>
                  <a:cubicBezTo>
                    <a:pt x="86" y="9"/>
                    <a:pt x="86" y="9"/>
                    <a:pt x="86" y="9"/>
                  </a:cubicBezTo>
                  <a:cubicBezTo>
                    <a:pt x="87" y="9"/>
                    <a:pt x="87" y="9"/>
                    <a:pt x="87" y="9"/>
                  </a:cubicBezTo>
                  <a:cubicBezTo>
                    <a:pt x="88" y="7"/>
                    <a:pt x="88" y="7"/>
                    <a:pt x="88" y="7"/>
                  </a:cubicBezTo>
                  <a:cubicBezTo>
                    <a:pt x="89" y="7"/>
                    <a:pt x="89" y="7"/>
                    <a:pt x="89" y="7"/>
                  </a:cubicBezTo>
                  <a:cubicBezTo>
                    <a:pt x="90" y="6"/>
                    <a:pt x="90" y="6"/>
                    <a:pt x="90" y="6"/>
                  </a:cubicBezTo>
                  <a:cubicBezTo>
                    <a:pt x="90" y="6"/>
                    <a:pt x="90" y="6"/>
                    <a:pt x="90" y="6"/>
                  </a:cubicBezTo>
                  <a:cubicBezTo>
                    <a:pt x="89" y="6"/>
                    <a:pt x="89" y="6"/>
                    <a:pt x="89" y="6"/>
                  </a:cubicBezTo>
                  <a:cubicBezTo>
                    <a:pt x="89" y="6"/>
                    <a:pt x="89" y="6"/>
                    <a:pt x="89" y="6"/>
                  </a:cubicBezTo>
                  <a:cubicBezTo>
                    <a:pt x="89" y="5"/>
                    <a:pt x="89" y="5"/>
                    <a:pt x="89" y="5"/>
                  </a:cubicBezTo>
                  <a:cubicBezTo>
                    <a:pt x="88" y="6"/>
                    <a:pt x="88" y="6"/>
                    <a:pt x="88" y="6"/>
                  </a:cubicBezTo>
                  <a:cubicBezTo>
                    <a:pt x="87" y="5"/>
                    <a:pt x="87" y="5"/>
                    <a:pt x="87" y="5"/>
                  </a:cubicBezTo>
                  <a:cubicBezTo>
                    <a:pt x="86" y="5"/>
                    <a:pt x="86" y="5"/>
                    <a:pt x="86" y="5"/>
                  </a:cubicBezTo>
                  <a:cubicBezTo>
                    <a:pt x="86" y="6"/>
                    <a:pt x="86" y="6"/>
                    <a:pt x="86" y="6"/>
                  </a:cubicBezTo>
                  <a:cubicBezTo>
                    <a:pt x="85" y="6"/>
                    <a:pt x="85" y="6"/>
                    <a:pt x="85" y="6"/>
                  </a:cubicBezTo>
                  <a:cubicBezTo>
                    <a:pt x="85" y="5"/>
                    <a:pt x="85" y="5"/>
                    <a:pt x="85" y="5"/>
                  </a:cubicBezTo>
                  <a:cubicBezTo>
                    <a:pt x="86" y="5"/>
                    <a:pt x="86" y="5"/>
                    <a:pt x="86" y="5"/>
                  </a:cubicBezTo>
                  <a:cubicBezTo>
                    <a:pt x="86" y="4"/>
                    <a:pt x="86" y="4"/>
                    <a:pt x="86" y="4"/>
                  </a:cubicBezTo>
                  <a:cubicBezTo>
                    <a:pt x="85" y="4"/>
                    <a:pt x="85" y="4"/>
                    <a:pt x="85" y="4"/>
                  </a:cubicBezTo>
                  <a:cubicBezTo>
                    <a:pt x="85" y="4"/>
                    <a:pt x="85" y="4"/>
                    <a:pt x="85" y="4"/>
                  </a:cubicBezTo>
                  <a:cubicBezTo>
                    <a:pt x="84" y="4"/>
                    <a:pt x="84" y="4"/>
                    <a:pt x="84" y="4"/>
                  </a:cubicBezTo>
                  <a:cubicBezTo>
                    <a:pt x="84" y="5"/>
                    <a:pt x="84" y="5"/>
                    <a:pt x="84" y="5"/>
                  </a:cubicBezTo>
                  <a:cubicBezTo>
                    <a:pt x="83" y="5"/>
                    <a:pt x="83" y="5"/>
                    <a:pt x="83" y="5"/>
                  </a:cubicBezTo>
                  <a:cubicBezTo>
                    <a:pt x="83" y="4"/>
                    <a:pt x="83" y="4"/>
                    <a:pt x="83" y="4"/>
                  </a:cubicBezTo>
                  <a:cubicBezTo>
                    <a:pt x="83" y="4"/>
                    <a:pt x="83" y="4"/>
                    <a:pt x="83" y="4"/>
                  </a:cubicBezTo>
                  <a:cubicBezTo>
                    <a:pt x="83" y="5"/>
                    <a:pt x="83" y="5"/>
                    <a:pt x="83" y="5"/>
                  </a:cubicBezTo>
                  <a:cubicBezTo>
                    <a:pt x="82" y="5"/>
                    <a:pt x="82" y="5"/>
                    <a:pt x="82" y="5"/>
                  </a:cubicBezTo>
                  <a:cubicBezTo>
                    <a:pt x="82" y="4"/>
                    <a:pt x="82" y="4"/>
                    <a:pt x="82" y="4"/>
                  </a:cubicBezTo>
                  <a:cubicBezTo>
                    <a:pt x="83" y="4"/>
                    <a:pt x="83" y="4"/>
                    <a:pt x="83" y="4"/>
                  </a:cubicBezTo>
                  <a:cubicBezTo>
                    <a:pt x="83" y="3"/>
                    <a:pt x="83" y="3"/>
                    <a:pt x="83" y="3"/>
                  </a:cubicBezTo>
                  <a:cubicBezTo>
                    <a:pt x="82" y="3"/>
                    <a:pt x="82" y="3"/>
                    <a:pt x="82" y="3"/>
                  </a:cubicBezTo>
                  <a:cubicBezTo>
                    <a:pt x="81" y="3"/>
                    <a:pt x="81" y="3"/>
                    <a:pt x="81" y="3"/>
                  </a:cubicBezTo>
                  <a:cubicBezTo>
                    <a:pt x="80" y="3"/>
                    <a:pt x="80" y="3"/>
                    <a:pt x="80" y="3"/>
                  </a:cubicBezTo>
                  <a:cubicBezTo>
                    <a:pt x="80" y="4"/>
                    <a:pt x="80" y="4"/>
                    <a:pt x="80" y="4"/>
                  </a:cubicBezTo>
                  <a:cubicBezTo>
                    <a:pt x="80" y="4"/>
                    <a:pt x="80" y="4"/>
                    <a:pt x="80" y="4"/>
                  </a:cubicBezTo>
                  <a:cubicBezTo>
                    <a:pt x="80" y="5"/>
                    <a:pt x="80" y="5"/>
                    <a:pt x="80" y="5"/>
                  </a:cubicBezTo>
                  <a:cubicBezTo>
                    <a:pt x="80" y="6"/>
                    <a:pt x="80" y="6"/>
                    <a:pt x="80" y="6"/>
                  </a:cubicBezTo>
                  <a:cubicBezTo>
                    <a:pt x="80" y="6"/>
                    <a:pt x="80" y="6"/>
                    <a:pt x="80" y="6"/>
                  </a:cubicBezTo>
                  <a:cubicBezTo>
                    <a:pt x="80" y="7"/>
                    <a:pt x="80" y="7"/>
                    <a:pt x="80" y="7"/>
                  </a:cubicBezTo>
                  <a:cubicBezTo>
                    <a:pt x="79" y="6"/>
                    <a:pt x="79" y="6"/>
                    <a:pt x="79" y="6"/>
                  </a:cubicBezTo>
                  <a:cubicBezTo>
                    <a:pt x="79" y="6"/>
                    <a:pt x="79" y="6"/>
                    <a:pt x="79" y="6"/>
                  </a:cubicBezTo>
                  <a:cubicBezTo>
                    <a:pt x="79" y="6"/>
                    <a:pt x="79" y="6"/>
                    <a:pt x="79" y="6"/>
                  </a:cubicBezTo>
                  <a:cubicBezTo>
                    <a:pt x="78" y="6"/>
                    <a:pt x="78" y="6"/>
                    <a:pt x="78" y="6"/>
                  </a:cubicBezTo>
                  <a:cubicBezTo>
                    <a:pt x="77" y="7"/>
                    <a:pt x="77" y="7"/>
                    <a:pt x="77" y="7"/>
                  </a:cubicBezTo>
                  <a:cubicBezTo>
                    <a:pt x="78" y="6"/>
                    <a:pt x="78" y="6"/>
                    <a:pt x="78" y="6"/>
                  </a:cubicBezTo>
                  <a:cubicBezTo>
                    <a:pt x="78" y="5"/>
                    <a:pt x="78" y="5"/>
                    <a:pt x="78" y="5"/>
                  </a:cubicBezTo>
                  <a:cubicBezTo>
                    <a:pt x="79" y="5"/>
                    <a:pt x="79" y="5"/>
                    <a:pt x="79" y="5"/>
                  </a:cubicBezTo>
                  <a:cubicBezTo>
                    <a:pt x="79" y="4"/>
                    <a:pt x="79" y="4"/>
                    <a:pt x="79" y="4"/>
                  </a:cubicBezTo>
                  <a:cubicBezTo>
                    <a:pt x="78" y="4"/>
                    <a:pt x="78" y="4"/>
                    <a:pt x="78" y="4"/>
                  </a:cubicBezTo>
                  <a:cubicBezTo>
                    <a:pt x="77" y="5"/>
                    <a:pt x="77" y="5"/>
                    <a:pt x="77" y="5"/>
                  </a:cubicBezTo>
                  <a:cubicBezTo>
                    <a:pt x="77" y="5"/>
                    <a:pt x="77" y="5"/>
                    <a:pt x="77" y="5"/>
                  </a:cubicBezTo>
                  <a:cubicBezTo>
                    <a:pt x="77" y="4"/>
                    <a:pt x="77" y="4"/>
                    <a:pt x="77" y="4"/>
                  </a:cubicBezTo>
                  <a:cubicBezTo>
                    <a:pt x="78" y="4"/>
                    <a:pt x="78" y="4"/>
                    <a:pt x="78" y="4"/>
                  </a:cubicBezTo>
                  <a:cubicBezTo>
                    <a:pt x="78" y="4"/>
                    <a:pt x="78" y="4"/>
                    <a:pt x="78" y="4"/>
                  </a:cubicBezTo>
                  <a:cubicBezTo>
                    <a:pt x="77" y="4"/>
                    <a:pt x="77" y="4"/>
                    <a:pt x="77" y="4"/>
                  </a:cubicBezTo>
                  <a:cubicBezTo>
                    <a:pt x="77" y="3"/>
                    <a:pt x="77" y="3"/>
                    <a:pt x="77" y="3"/>
                  </a:cubicBezTo>
                  <a:cubicBezTo>
                    <a:pt x="77" y="3"/>
                    <a:pt x="77" y="3"/>
                    <a:pt x="77" y="3"/>
                  </a:cubicBezTo>
                  <a:cubicBezTo>
                    <a:pt x="78" y="3"/>
                    <a:pt x="78" y="3"/>
                    <a:pt x="78" y="3"/>
                  </a:cubicBezTo>
                  <a:cubicBezTo>
                    <a:pt x="79" y="3"/>
                    <a:pt x="79" y="3"/>
                    <a:pt x="79" y="3"/>
                  </a:cubicBezTo>
                  <a:cubicBezTo>
                    <a:pt x="79" y="2"/>
                    <a:pt x="79" y="2"/>
                    <a:pt x="79" y="2"/>
                  </a:cubicBezTo>
                  <a:cubicBezTo>
                    <a:pt x="79" y="2"/>
                    <a:pt x="79" y="2"/>
                    <a:pt x="79" y="2"/>
                  </a:cubicBezTo>
                  <a:cubicBezTo>
                    <a:pt x="78" y="2"/>
                    <a:pt x="78" y="2"/>
                    <a:pt x="78" y="2"/>
                  </a:cubicBezTo>
                  <a:cubicBezTo>
                    <a:pt x="78" y="2"/>
                    <a:pt x="78" y="2"/>
                    <a:pt x="78" y="2"/>
                  </a:cubicBezTo>
                  <a:cubicBezTo>
                    <a:pt x="78" y="1"/>
                    <a:pt x="78" y="1"/>
                    <a:pt x="78" y="1"/>
                  </a:cubicBezTo>
                  <a:cubicBezTo>
                    <a:pt x="78" y="0"/>
                    <a:pt x="78" y="0"/>
                    <a:pt x="78" y="0"/>
                  </a:cubicBezTo>
                  <a:cubicBezTo>
                    <a:pt x="77" y="1"/>
                    <a:pt x="77" y="1"/>
                    <a:pt x="77" y="1"/>
                  </a:cubicBezTo>
                  <a:cubicBezTo>
                    <a:pt x="77" y="1"/>
                    <a:pt x="77" y="1"/>
                    <a:pt x="77" y="1"/>
                  </a:cubicBezTo>
                  <a:cubicBezTo>
                    <a:pt x="76" y="0"/>
                    <a:pt x="76" y="0"/>
                    <a:pt x="76" y="0"/>
                  </a:cubicBezTo>
                  <a:cubicBezTo>
                    <a:pt x="75" y="1"/>
                    <a:pt x="75" y="1"/>
                    <a:pt x="75" y="1"/>
                  </a:cubicBezTo>
                  <a:cubicBezTo>
                    <a:pt x="75" y="1"/>
                    <a:pt x="75" y="1"/>
                    <a:pt x="75" y="1"/>
                  </a:cubicBezTo>
                  <a:cubicBezTo>
                    <a:pt x="76" y="2"/>
                    <a:pt x="76" y="2"/>
                    <a:pt x="76" y="2"/>
                  </a:cubicBezTo>
                  <a:cubicBezTo>
                    <a:pt x="76" y="2"/>
                    <a:pt x="76" y="2"/>
                    <a:pt x="76" y="2"/>
                  </a:cubicBezTo>
                  <a:cubicBezTo>
                    <a:pt x="75" y="2"/>
                    <a:pt x="75" y="2"/>
                    <a:pt x="75" y="2"/>
                  </a:cubicBezTo>
                  <a:cubicBezTo>
                    <a:pt x="75" y="2"/>
                    <a:pt x="75" y="2"/>
                    <a:pt x="75" y="2"/>
                  </a:cubicBezTo>
                  <a:cubicBezTo>
                    <a:pt x="74" y="2"/>
                    <a:pt x="74" y="2"/>
                    <a:pt x="74" y="2"/>
                  </a:cubicBezTo>
                  <a:cubicBezTo>
                    <a:pt x="74" y="3"/>
                    <a:pt x="74" y="3"/>
                    <a:pt x="74" y="3"/>
                  </a:cubicBezTo>
                  <a:cubicBezTo>
                    <a:pt x="74" y="3"/>
                    <a:pt x="74" y="3"/>
                    <a:pt x="74" y="3"/>
                  </a:cubicBezTo>
                  <a:cubicBezTo>
                    <a:pt x="75" y="3"/>
                    <a:pt x="75" y="3"/>
                    <a:pt x="75" y="3"/>
                  </a:cubicBezTo>
                  <a:cubicBezTo>
                    <a:pt x="75" y="3"/>
                    <a:pt x="75" y="3"/>
                    <a:pt x="75" y="3"/>
                  </a:cubicBezTo>
                  <a:cubicBezTo>
                    <a:pt x="75" y="4"/>
                    <a:pt x="75" y="4"/>
                    <a:pt x="75" y="4"/>
                  </a:cubicBezTo>
                  <a:cubicBezTo>
                    <a:pt x="75" y="4"/>
                    <a:pt x="75" y="4"/>
                    <a:pt x="75" y="4"/>
                  </a:cubicBezTo>
                  <a:cubicBezTo>
                    <a:pt x="75" y="4"/>
                    <a:pt x="75" y="4"/>
                    <a:pt x="75" y="4"/>
                  </a:cubicBezTo>
                  <a:cubicBezTo>
                    <a:pt x="74" y="5"/>
                    <a:pt x="74" y="5"/>
                    <a:pt x="74" y="5"/>
                  </a:cubicBezTo>
                  <a:cubicBezTo>
                    <a:pt x="74" y="5"/>
                    <a:pt x="74" y="5"/>
                    <a:pt x="74" y="5"/>
                  </a:cubicBezTo>
                  <a:cubicBezTo>
                    <a:pt x="74" y="5"/>
                    <a:pt x="74" y="5"/>
                    <a:pt x="74" y="5"/>
                  </a:cubicBezTo>
                  <a:cubicBezTo>
                    <a:pt x="74" y="6"/>
                    <a:pt x="74" y="6"/>
                    <a:pt x="74" y="6"/>
                  </a:cubicBezTo>
                  <a:cubicBezTo>
                    <a:pt x="74" y="6"/>
                    <a:pt x="74" y="6"/>
                    <a:pt x="74" y="6"/>
                  </a:cubicBezTo>
                  <a:cubicBezTo>
                    <a:pt x="74" y="7"/>
                    <a:pt x="74" y="7"/>
                    <a:pt x="74" y="7"/>
                  </a:cubicBezTo>
                  <a:cubicBezTo>
                    <a:pt x="73" y="6"/>
                    <a:pt x="73" y="6"/>
                    <a:pt x="73" y="6"/>
                  </a:cubicBezTo>
                  <a:cubicBezTo>
                    <a:pt x="73" y="7"/>
                    <a:pt x="73" y="7"/>
                    <a:pt x="73" y="7"/>
                  </a:cubicBezTo>
                  <a:cubicBezTo>
                    <a:pt x="73" y="7"/>
                    <a:pt x="73" y="7"/>
                    <a:pt x="73" y="7"/>
                  </a:cubicBezTo>
                  <a:cubicBezTo>
                    <a:pt x="72" y="7"/>
                    <a:pt x="72" y="7"/>
                    <a:pt x="72" y="7"/>
                  </a:cubicBezTo>
                  <a:cubicBezTo>
                    <a:pt x="72" y="7"/>
                    <a:pt x="72" y="7"/>
                    <a:pt x="72" y="7"/>
                  </a:cubicBezTo>
                  <a:cubicBezTo>
                    <a:pt x="73" y="5"/>
                    <a:pt x="73" y="5"/>
                    <a:pt x="73" y="5"/>
                  </a:cubicBezTo>
                  <a:cubicBezTo>
                    <a:pt x="72" y="5"/>
                    <a:pt x="72" y="5"/>
                    <a:pt x="72" y="5"/>
                  </a:cubicBezTo>
                  <a:cubicBezTo>
                    <a:pt x="72" y="5"/>
                    <a:pt x="72" y="5"/>
                    <a:pt x="72" y="5"/>
                  </a:cubicBezTo>
                  <a:cubicBezTo>
                    <a:pt x="72" y="4"/>
                    <a:pt x="72" y="4"/>
                    <a:pt x="72" y="4"/>
                  </a:cubicBezTo>
                  <a:cubicBezTo>
                    <a:pt x="72" y="3"/>
                    <a:pt x="72" y="3"/>
                    <a:pt x="72" y="3"/>
                  </a:cubicBezTo>
                  <a:cubicBezTo>
                    <a:pt x="72" y="3"/>
                    <a:pt x="72" y="3"/>
                    <a:pt x="72" y="3"/>
                  </a:cubicBezTo>
                  <a:cubicBezTo>
                    <a:pt x="72" y="3"/>
                    <a:pt x="72" y="3"/>
                    <a:pt x="72" y="3"/>
                  </a:cubicBezTo>
                  <a:cubicBezTo>
                    <a:pt x="71" y="4"/>
                    <a:pt x="71" y="4"/>
                    <a:pt x="71" y="4"/>
                  </a:cubicBezTo>
                  <a:cubicBezTo>
                    <a:pt x="71" y="5"/>
                    <a:pt x="71" y="5"/>
                    <a:pt x="71" y="5"/>
                  </a:cubicBezTo>
                  <a:cubicBezTo>
                    <a:pt x="70" y="6"/>
                    <a:pt x="70" y="6"/>
                    <a:pt x="70" y="6"/>
                  </a:cubicBezTo>
                  <a:cubicBezTo>
                    <a:pt x="69" y="7"/>
                    <a:pt x="69" y="7"/>
                    <a:pt x="69" y="7"/>
                  </a:cubicBezTo>
                  <a:cubicBezTo>
                    <a:pt x="70" y="8"/>
                    <a:pt x="70" y="8"/>
                    <a:pt x="70" y="8"/>
                  </a:cubicBezTo>
                  <a:cubicBezTo>
                    <a:pt x="69" y="9"/>
                    <a:pt x="69" y="9"/>
                    <a:pt x="69" y="9"/>
                  </a:cubicBezTo>
                  <a:cubicBezTo>
                    <a:pt x="68" y="10"/>
                    <a:pt x="68" y="10"/>
                    <a:pt x="68" y="10"/>
                  </a:cubicBezTo>
                  <a:cubicBezTo>
                    <a:pt x="68" y="10"/>
                    <a:pt x="68" y="10"/>
                    <a:pt x="68" y="10"/>
                  </a:cubicBezTo>
                  <a:cubicBezTo>
                    <a:pt x="68" y="9"/>
                    <a:pt x="68" y="9"/>
                    <a:pt x="68" y="9"/>
                  </a:cubicBezTo>
                  <a:cubicBezTo>
                    <a:pt x="67" y="9"/>
                    <a:pt x="67" y="9"/>
                    <a:pt x="67" y="9"/>
                  </a:cubicBezTo>
                  <a:cubicBezTo>
                    <a:pt x="68" y="8"/>
                    <a:pt x="68" y="8"/>
                    <a:pt x="68" y="8"/>
                  </a:cubicBezTo>
                  <a:cubicBezTo>
                    <a:pt x="68" y="7"/>
                    <a:pt x="68" y="7"/>
                    <a:pt x="68" y="7"/>
                  </a:cubicBezTo>
                  <a:cubicBezTo>
                    <a:pt x="68" y="7"/>
                    <a:pt x="68" y="7"/>
                    <a:pt x="68" y="7"/>
                  </a:cubicBezTo>
                  <a:cubicBezTo>
                    <a:pt x="68" y="6"/>
                    <a:pt x="68" y="6"/>
                    <a:pt x="68" y="6"/>
                  </a:cubicBezTo>
                  <a:cubicBezTo>
                    <a:pt x="69" y="5"/>
                    <a:pt x="69" y="5"/>
                    <a:pt x="69" y="5"/>
                  </a:cubicBezTo>
                  <a:cubicBezTo>
                    <a:pt x="69" y="4"/>
                    <a:pt x="69" y="4"/>
                    <a:pt x="69" y="4"/>
                  </a:cubicBezTo>
                  <a:cubicBezTo>
                    <a:pt x="70" y="4"/>
                    <a:pt x="70" y="4"/>
                    <a:pt x="70" y="4"/>
                  </a:cubicBezTo>
                  <a:cubicBezTo>
                    <a:pt x="70" y="3"/>
                    <a:pt x="70" y="3"/>
                    <a:pt x="70" y="3"/>
                  </a:cubicBezTo>
                  <a:cubicBezTo>
                    <a:pt x="69" y="3"/>
                    <a:pt x="69" y="3"/>
                    <a:pt x="69" y="3"/>
                  </a:cubicBezTo>
                  <a:cubicBezTo>
                    <a:pt x="68" y="3"/>
                    <a:pt x="68" y="3"/>
                    <a:pt x="68" y="3"/>
                  </a:cubicBezTo>
                  <a:cubicBezTo>
                    <a:pt x="68" y="3"/>
                    <a:pt x="68" y="3"/>
                    <a:pt x="68" y="3"/>
                  </a:cubicBezTo>
                  <a:cubicBezTo>
                    <a:pt x="68" y="3"/>
                    <a:pt x="68" y="3"/>
                    <a:pt x="68" y="3"/>
                  </a:cubicBezTo>
                  <a:cubicBezTo>
                    <a:pt x="67" y="4"/>
                    <a:pt x="67" y="4"/>
                    <a:pt x="67" y="4"/>
                  </a:cubicBezTo>
                  <a:cubicBezTo>
                    <a:pt x="67" y="3"/>
                    <a:pt x="67" y="3"/>
                    <a:pt x="67" y="3"/>
                  </a:cubicBezTo>
                  <a:cubicBezTo>
                    <a:pt x="67" y="3"/>
                    <a:pt x="67" y="3"/>
                    <a:pt x="67" y="3"/>
                  </a:cubicBezTo>
                  <a:cubicBezTo>
                    <a:pt x="66" y="3"/>
                    <a:pt x="66" y="3"/>
                    <a:pt x="66" y="3"/>
                  </a:cubicBezTo>
                  <a:cubicBezTo>
                    <a:pt x="66" y="3"/>
                    <a:pt x="66" y="3"/>
                    <a:pt x="66" y="3"/>
                  </a:cubicBezTo>
                  <a:cubicBezTo>
                    <a:pt x="66" y="4"/>
                    <a:pt x="66" y="4"/>
                    <a:pt x="66" y="4"/>
                  </a:cubicBezTo>
                  <a:cubicBezTo>
                    <a:pt x="65" y="4"/>
                    <a:pt x="65" y="4"/>
                    <a:pt x="65" y="4"/>
                  </a:cubicBezTo>
                  <a:cubicBezTo>
                    <a:pt x="65" y="4"/>
                    <a:pt x="65" y="4"/>
                    <a:pt x="65" y="4"/>
                  </a:cubicBezTo>
                  <a:cubicBezTo>
                    <a:pt x="65" y="4"/>
                    <a:pt x="65" y="4"/>
                    <a:pt x="65" y="4"/>
                  </a:cubicBezTo>
                  <a:cubicBezTo>
                    <a:pt x="64" y="4"/>
                    <a:pt x="64" y="4"/>
                    <a:pt x="64" y="4"/>
                  </a:cubicBezTo>
                  <a:cubicBezTo>
                    <a:pt x="64" y="4"/>
                    <a:pt x="64" y="4"/>
                    <a:pt x="64" y="4"/>
                  </a:cubicBezTo>
                  <a:cubicBezTo>
                    <a:pt x="65" y="5"/>
                    <a:pt x="65" y="5"/>
                    <a:pt x="65" y="5"/>
                  </a:cubicBezTo>
                  <a:cubicBezTo>
                    <a:pt x="66" y="5"/>
                    <a:pt x="66" y="5"/>
                    <a:pt x="66" y="5"/>
                  </a:cubicBezTo>
                  <a:cubicBezTo>
                    <a:pt x="65" y="6"/>
                    <a:pt x="65" y="6"/>
                    <a:pt x="65" y="6"/>
                  </a:cubicBezTo>
                  <a:cubicBezTo>
                    <a:pt x="65" y="5"/>
                    <a:pt x="65" y="5"/>
                    <a:pt x="65" y="5"/>
                  </a:cubicBezTo>
                  <a:cubicBezTo>
                    <a:pt x="64" y="6"/>
                    <a:pt x="64" y="6"/>
                    <a:pt x="64" y="6"/>
                  </a:cubicBezTo>
                  <a:cubicBezTo>
                    <a:pt x="64" y="6"/>
                    <a:pt x="64" y="6"/>
                    <a:pt x="64" y="6"/>
                  </a:cubicBezTo>
                  <a:cubicBezTo>
                    <a:pt x="65" y="6"/>
                    <a:pt x="65" y="6"/>
                    <a:pt x="65" y="6"/>
                  </a:cubicBezTo>
                  <a:cubicBezTo>
                    <a:pt x="64" y="7"/>
                    <a:pt x="64" y="7"/>
                    <a:pt x="64" y="7"/>
                  </a:cubicBezTo>
                  <a:cubicBezTo>
                    <a:pt x="63" y="6"/>
                    <a:pt x="63" y="6"/>
                    <a:pt x="63" y="6"/>
                  </a:cubicBezTo>
                  <a:cubicBezTo>
                    <a:pt x="63" y="6"/>
                    <a:pt x="63" y="6"/>
                    <a:pt x="63" y="6"/>
                  </a:cubicBezTo>
                  <a:cubicBezTo>
                    <a:pt x="63" y="7"/>
                    <a:pt x="63" y="7"/>
                    <a:pt x="63" y="7"/>
                  </a:cubicBezTo>
                  <a:cubicBezTo>
                    <a:pt x="62" y="7"/>
                    <a:pt x="62" y="7"/>
                    <a:pt x="62" y="7"/>
                  </a:cubicBezTo>
                  <a:cubicBezTo>
                    <a:pt x="62" y="8"/>
                    <a:pt x="62" y="8"/>
                    <a:pt x="62" y="8"/>
                  </a:cubicBezTo>
                  <a:cubicBezTo>
                    <a:pt x="62" y="8"/>
                    <a:pt x="62" y="8"/>
                    <a:pt x="62" y="8"/>
                  </a:cubicBezTo>
                  <a:cubicBezTo>
                    <a:pt x="62" y="8"/>
                    <a:pt x="62" y="8"/>
                    <a:pt x="62" y="8"/>
                  </a:cubicBezTo>
                  <a:cubicBezTo>
                    <a:pt x="61" y="9"/>
                    <a:pt x="61" y="9"/>
                    <a:pt x="61" y="9"/>
                  </a:cubicBezTo>
                  <a:cubicBezTo>
                    <a:pt x="62" y="10"/>
                    <a:pt x="62" y="10"/>
                    <a:pt x="62" y="10"/>
                  </a:cubicBezTo>
                  <a:cubicBezTo>
                    <a:pt x="62" y="10"/>
                    <a:pt x="62" y="10"/>
                    <a:pt x="62" y="10"/>
                  </a:cubicBezTo>
                  <a:cubicBezTo>
                    <a:pt x="62" y="10"/>
                    <a:pt x="62" y="10"/>
                    <a:pt x="62" y="10"/>
                  </a:cubicBezTo>
                  <a:cubicBezTo>
                    <a:pt x="63" y="11"/>
                    <a:pt x="63" y="11"/>
                    <a:pt x="63" y="11"/>
                  </a:cubicBezTo>
                  <a:cubicBezTo>
                    <a:pt x="62" y="11"/>
                    <a:pt x="62" y="11"/>
                    <a:pt x="62" y="11"/>
                  </a:cubicBezTo>
                  <a:cubicBezTo>
                    <a:pt x="61" y="11"/>
                    <a:pt x="61" y="11"/>
                    <a:pt x="61" y="11"/>
                  </a:cubicBezTo>
                  <a:cubicBezTo>
                    <a:pt x="61" y="10"/>
                    <a:pt x="61" y="10"/>
                    <a:pt x="61" y="10"/>
                  </a:cubicBezTo>
                  <a:cubicBezTo>
                    <a:pt x="60" y="10"/>
                    <a:pt x="60" y="10"/>
                    <a:pt x="60" y="10"/>
                  </a:cubicBezTo>
                  <a:cubicBezTo>
                    <a:pt x="61" y="9"/>
                    <a:pt x="61" y="9"/>
                    <a:pt x="61" y="9"/>
                  </a:cubicBezTo>
                  <a:cubicBezTo>
                    <a:pt x="60" y="9"/>
                    <a:pt x="60" y="9"/>
                    <a:pt x="60" y="9"/>
                  </a:cubicBezTo>
                  <a:cubicBezTo>
                    <a:pt x="59" y="9"/>
                    <a:pt x="59" y="9"/>
                    <a:pt x="59" y="9"/>
                  </a:cubicBezTo>
                  <a:cubicBezTo>
                    <a:pt x="58" y="9"/>
                    <a:pt x="58" y="9"/>
                    <a:pt x="58" y="9"/>
                  </a:cubicBezTo>
                  <a:cubicBezTo>
                    <a:pt x="57" y="8"/>
                    <a:pt x="57" y="8"/>
                    <a:pt x="57" y="8"/>
                  </a:cubicBezTo>
                  <a:cubicBezTo>
                    <a:pt x="57" y="8"/>
                    <a:pt x="57" y="8"/>
                    <a:pt x="57" y="8"/>
                  </a:cubicBezTo>
                  <a:cubicBezTo>
                    <a:pt x="56" y="8"/>
                    <a:pt x="56" y="8"/>
                    <a:pt x="56" y="8"/>
                  </a:cubicBezTo>
                  <a:cubicBezTo>
                    <a:pt x="56" y="8"/>
                    <a:pt x="56" y="8"/>
                    <a:pt x="56" y="8"/>
                  </a:cubicBezTo>
                  <a:cubicBezTo>
                    <a:pt x="55" y="8"/>
                    <a:pt x="55" y="8"/>
                    <a:pt x="55" y="8"/>
                  </a:cubicBezTo>
                  <a:cubicBezTo>
                    <a:pt x="54" y="9"/>
                    <a:pt x="54" y="9"/>
                    <a:pt x="54" y="9"/>
                  </a:cubicBezTo>
                  <a:cubicBezTo>
                    <a:pt x="54" y="9"/>
                    <a:pt x="54" y="9"/>
                    <a:pt x="54" y="9"/>
                  </a:cubicBezTo>
                  <a:cubicBezTo>
                    <a:pt x="55" y="10"/>
                    <a:pt x="55" y="10"/>
                    <a:pt x="55" y="10"/>
                  </a:cubicBezTo>
                  <a:cubicBezTo>
                    <a:pt x="56" y="10"/>
                    <a:pt x="56" y="10"/>
                    <a:pt x="56" y="10"/>
                  </a:cubicBezTo>
                  <a:cubicBezTo>
                    <a:pt x="56" y="10"/>
                    <a:pt x="56" y="10"/>
                    <a:pt x="56" y="10"/>
                  </a:cubicBezTo>
                  <a:cubicBezTo>
                    <a:pt x="57" y="10"/>
                    <a:pt x="57" y="10"/>
                    <a:pt x="57" y="10"/>
                  </a:cubicBezTo>
                  <a:cubicBezTo>
                    <a:pt x="57" y="11"/>
                    <a:pt x="57" y="11"/>
                    <a:pt x="57" y="11"/>
                  </a:cubicBezTo>
                  <a:cubicBezTo>
                    <a:pt x="57" y="12"/>
                    <a:pt x="57" y="12"/>
                    <a:pt x="57" y="12"/>
                  </a:cubicBezTo>
                  <a:cubicBezTo>
                    <a:pt x="58" y="13"/>
                    <a:pt x="58" y="13"/>
                    <a:pt x="58" y="13"/>
                  </a:cubicBezTo>
                  <a:cubicBezTo>
                    <a:pt x="58" y="13"/>
                    <a:pt x="58" y="13"/>
                    <a:pt x="58" y="13"/>
                  </a:cubicBezTo>
                  <a:cubicBezTo>
                    <a:pt x="57" y="13"/>
                    <a:pt x="57" y="13"/>
                    <a:pt x="57" y="13"/>
                  </a:cubicBezTo>
                  <a:cubicBezTo>
                    <a:pt x="56" y="12"/>
                    <a:pt x="56" y="12"/>
                    <a:pt x="56" y="12"/>
                  </a:cubicBezTo>
                  <a:cubicBezTo>
                    <a:pt x="56" y="12"/>
                    <a:pt x="56" y="12"/>
                    <a:pt x="56" y="12"/>
                  </a:cubicBezTo>
                  <a:cubicBezTo>
                    <a:pt x="55" y="11"/>
                    <a:pt x="55" y="11"/>
                    <a:pt x="55" y="11"/>
                  </a:cubicBezTo>
                  <a:cubicBezTo>
                    <a:pt x="55" y="12"/>
                    <a:pt x="55" y="12"/>
                    <a:pt x="55" y="12"/>
                  </a:cubicBezTo>
                  <a:cubicBezTo>
                    <a:pt x="54" y="12"/>
                    <a:pt x="54" y="12"/>
                    <a:pt x="54" y="12"/>
                  </a:cubicBezTo>
                  <a:cubicBezTo>
                    <a:pt x="54" y="11"/>
                    <a:pt x="54" y="11"/>
                    <a:pt x="54" y="11"/>
                  </a:cubicBezTo>
                  <a:cubicBezTo>
                    <a:pt x="53" y="12"/>
                    <a:pt x="53" y="12"/>
                    <a:pt x="53" y="12"/>
                  </a:cubicBezTo>
                  <a:cubicBezTo>
                    <a:pt x="53" y="12"/>
                    <a:pt x="53" y="12"/>
                    <a:pt x="53" y="12"/>
                  </a:cubicBezTo>
                  <a:cubicBezTo>
                    <a:pt x="53" y="13"/>
                    <a:pt x="53" y="13"/>
                    <a:pt x="53" y="13"/>
                  </a:cubicBezTo>
                  <a:cubicBezTo>
                    <a:pt x="53" y="14"/>
                    <a:pt x="53" y="14"/>
                    <a:pt x="53" y="14"/>
                  </a:cubicBezTo>
                  <a:cubicBezTo>
                    <a:pt x="54" y="14"/>
                    <a:pt x="54" y="14"/>
                    <a:pt x="54" y="14"/>
                  </a:cubicBezTo>
                  <a:cubicBezTo>
                    <a:pt x="54" y="15"/>
                    <a:pt x="54" y="15"/>
                    <a:pt x="54" y="15"/>
                  </a:cubicBezTo>
                  <a:cubicBezTo>
                    <a:pt x="53" y="15"/>
                    <a:pt x="53" y="15"/>
                    <a:pt x="53" y="15"/>
                  </a:cubicBezTo>
                  <a:cubicBezTo>
                    <a:pt x="53" y="14"/>
                    <a:pt x="53" y="14"/>
                    <a:pt x="53" y="14"/>
                  </a:cubicBezTo>
                  <a:cubicBezTo>
                    <a:pt x="52" y="15"/>
                    <a:pt x="52" y="15"/>
                    <a:pt x="52" y="15"/>
                  </a:cubicBezTo>
                  <a:cubicBezTo>
                    <a:pt x="52" y="16"/>
                    <a:pt x="52" y="16"/>
                    <a:pt x="52" y="16"/>
                  </a:cubicBezTo>
                  <a:cubicBezTo>
                    <a:pt x="51" y="16"/>
                    <a:pt x="51" y="16"/>
                    <a:pt x="51" y="16"/>
                  </a:cubicBezTo>
                  <a:cubicBezTo>
                    <a:pt x="51" y="16"/>
                    <a:pt x="51" y="16"/>
                    <a:pt x="51" y="16"/>
                  </a:cubicBezTo>
                  <a:cubicBezTo>
                    <a:pt x="52" y="15"/>
                    <a:pt x="52" y="15"/>
                    <a:pt x="52" y="15"/>
                  </a:cubicBezTo>
                  <a:cubicBezTo>
                    <a:pt x="52" y="15"/>
                    <a:pt x="52" y="15"/>
                    <a:pt x="52" y="15"/>
                  </a:cubicBezTo>
                  <a:cubicBezTo>
                    <a:pt x="52" y="14"/>
                    <a:pt x="52" y="14"/>
                    <a:pt x="52" y="14"/>
                  </a:cubicBezTo>
                  <a:cubicBezTo>
                    <a:pt x="52" y="12"/>
                    <a:pt x="52" y="12"/>
                    <a:pt x="52" y="12"/>
                  </a:cubicBezTo>
                  <a:cubicBezTo>
                    <a:pt x="51" y="12"/>
                    <a:pt x="51" y="12"/>
                    <a:pt x="51" y="12"/>
                  </a:cubicBezTo>
                  <a:cubicBezTo>
                    <a:pt x="50" y="13"/>
                    <a:pt x="50" y="13"/>
                    <a:pt x="50" y="13"/>
                  </a:cubicBezTo>
                  <a:cubicBezTo>
                    <a:pt x="50" y="14"/>
                    <a:pt x="50" y="14"/>
                    <a:pt x="50" y="14"/>
                  </a:cubicBezTo>
                  <a:cubicBezTo>
                    <a:pt x="50" y="15"/>
                    <a:pt x="50" y="15"/>
                    <a:pt x="50" y="15"/>
                  </a:cubicBezTo>
                  <a:cubicBezTo>
                    <a:pt x="50" y="16"/>
                    <a:pt x="50" y="16"/>
                    <a:pt x="50" y="16"/>
                  </a:cubicBezTo>
                  <a:cubicBezTo>
                    <a:pt x="49" y="15"/>
                    <a:pt x="49" y="15"/>
                    <a:pt x="49" y="15"/>
                  </a:cubicBezTo>
                  <a:cubicBezTo>
                    <a:pt x="50" y="14"/>
                    <a:pt x="50" y="14"/>
                    <a:pt x="50" y="14"/>
                  </a:cubicBezTo>
                  <a:cubicBezTo>
                    <a:pt x="50" y="13"/>
                    <a:pt x="50" y="13"/>
                    <a:pt x="50" y="13"/>
                  </a:cubicBezTo>
                  <a:cubicBezTo>
                    <a:pt x="49" y="13"/>
                    <a:pt x="49" y="13"/>
                    <a:pt x="49" y="13"/>
                  </a:cubicBezTo>
                  <a:cubicBezTo>
                    <a:pt x="48" y="13"/>
                    <a:pt x="48" y="13"/>
                    <a:pt x="48" y="13"/>
                  </a:cubicBezTo>
                  <a:cubicBezTo>
                    <a:pt x="48" y="14"/>
                    <a:pt x="48" y="14"/>
                    <a:pt x="48" y="14"/>
                  </a:cubicBezTo>
                  <a:cubicBezTo>
                    <a:pt x="48" y="15"/>
                    <a:pt x="48" y="15"/>
                    <a:pt x="48" y="15"/>
                  </a:cubicBezTo>
                  <a:cubicBezTo>
                    <a:pt x="48" y="16"/>
                    <a:pt x="48" y="16"/>
                    <a:pt x="48" y="16"/>
                  </a:cubicBezTo>
                  <a:cubicBezTo>
                    <a:pt x="49" y="16"/>
                    <a:pt x="49" y="16"/>
                    <a:pt x="49" y="16"/>
                  </a:cubicBezTo>
                  <a:cubicBezTo>
                    <a:pt x="50" y="17"/>
                    <a:pt x="50" y="17"/>
                    <a:pt x="50" y="17"/>
                  </a:cubicBezTo>
                  <a:cubicBezTo>
                    <a:pt x="49" y="18"/>
                    <a:pt x="49" y="18"/>
                    <a:pt x="49" y="18"/>
                  </a:cubicBezTo>
                  <a:cubicBezTo>
                    <a:pt x="49" y="17"/>
                    <a:pt x="49" y="17"/>
                    <a:pt x="49" y="17"/>
                  </a:cubicBezTo>
                  <a:cubicBezTo>
                    <a:pt x="48" y="16"/>
                    <a:pt x="48" y="16"/>
                    <a:pt x="48" y="16"/>
                  </a:cubicBezTo>
                  <a:cubicBezTo>
                    <a:pt x="47" y="15"/>
                    <a:pt x="47" y="15"/>
                    <a:pt x="47" y="15"/>
                  </a:cubicBezTo>
                  <a:cubicBezTo>
                    <a:pt x="47" y="15"/>
                    <a:pt x="47" y="15"/>
                    <a:pt x="47" y="15"/>
                  </a:cubicBezTo>
                  <a:cubicBezTo>
                    <a:pt x="46" y="15"/>
                    <a:pt x="46" y="15"/>
                    <a:pt x="46" y="15"/>
                  </a:cubicBezTo>
                  <a:cubicBezTo>
                    <a:pt x="46" y="16"/>
                    <a:pt x="46" y="16"/>
                    <a:pt x="46" y="16"/>
                  </a:cubicBezTo>
                  <a:cubicBezTo>
                    <a:pt x="47" y="17"/>
                    <a:pt x="47" y="17"/>
                    <a:pt x="47" y="17"/>
                  </a:cubicBezTo>
                  <a:cubicBezTo>
                    <a:pt x="47" y="17"/>
                    <a:pt x="47" y="17"/>
                    <a:pt x="47" y="17"/>
                  </a:cubicBezTo>
                  <a:cubicBezTo>
                    <a:pt x="48" y="17"/>
                    <a:pt x="48" y="17"/>
                    <a:pt x="48" y="17"/>
                  </a:cubicBezTo>
                  <a:cubicBezTo>
                    <a:pt x="47" y="17"/>
                    <a:pt x="47" y="17"/>
                    <a:pt x="47" y="17"/>
                  </a:cubicBezTo>
                  <a:cubicBezTo>
                    <a:pt x="46" y="17"/>
                    <a:pt x="46" y="17"/>
                    <a:pt x="46" y="17"/>
                  </a:cubicBezTo>
                  <a:cubicBezTo>
                    <a:pt x="47" y="18"/>
                    <a:pt x="47" y="18"/>
                    <a:pt x="47" y="18"/>
                  </a:cubicBezTo>
                  <a:cubicBezTo>
                    <a:pt x="46" y="17"/>
                    <a:pt x="46" y="17"/>
                    <a:pt x="46" y="17"/>
                  </a:cubicBezTo>
                  <a:cubicBezTo>
                    <a:pt x="46" y="16"/>
                    <a:pt x="46" y="16"/>
                    <a:pt x="46" y="16"/>
                  </a:cubicBezTo>
                  <a:cubicBezTo>
                    <a:pt x="45" y="16"/>
                    <a:pt x="45" y="16"/>
                    <a:pt x="45" y="16"/>
                  </a:cubicBezTo>
                  <a:cubicBezTo>
                    <a:pt x="45" y="16"/>
                    <a:pt x="45" y="16"/>
                    <a:pt x="45" y="16"/>
                  </a:cubicBezTo>
                  <a:cubicBezTo>
                    <a:pt x="45" y="16"/>
                    <a:pt x="45" y="16"/>
                    <a:pt x="45" y="16"/>
                  </a:cubicBezTo>
                  <a:cubicBezTo>
                    <a:pt x="44" y="17"/>
                    <a:pt x="44" y="17"/>
                    <a:pt x="44" y="17"/>
                  </a:cubicBezTo>
                  <a:cubicBezTo>
                    <a:pt x="45" y="17"/>
                    <a:pt x="45" y="17"/>
                    <a:pt x="45" y="17"/>
                  </a:cubicBezTo>
                  <a:cubicBezTo>
                    <a:pt x="45" y="18"/>
                    <a:pt x="45" y="18"/>
                    <a:pt x="45" y="18"/>
                  </a:cubicBezTo>
                  <a:cubicBezTo>
                    <a:pt x="44" y="18"/>
                    <a:pt x="44" y="18"/>
                    <a:pt x="44" y="18"/>
                  </a:cubicBezTo>
                  <a:cubicBezTo>
                    <a:pt x="43" y="18"/>
                    <a:pt x="43" y="18"/>
                    <a:pt x="43" y="18"/>
                  </a:cubicBezTo>
                  <a:cubicBezTo>
                    <a:pt x="42" y="19"/>
                    <a:pt x="42" y="19"/>
                    <a:pt x="42" y="19"/>
                  </a:cubicBezTo>
                  <a:cubicBezTo>
                    <a:pt x="43" y="19"/>
                    <a:pt x="43" y="19"/>
                    <a:pt x="43" y="19"/>
                  </a:cubicBezTo>
                  <a:cubicBezTo>
                    <a:pt x="43" y="19"/>
                    <a:pt x="43" y="19"/>
                    <a:pt x="43" y="19"/>
                  </a:cubicBezTo>
                  <a:cubicBezTo>
                    <a:pt x="44" y="20"/>
                    <a:pt x="44" y="20"/>
                    <a:pt x="44" y="20"/>
                  </a:cubicBezTo>
                  <a:cubicBezTo>
                    <a:pt x="43" y="20"/>
                    <a:pt x="43" y="20"/>
                    <a:pt x="43" y="20"/>
                  </a:cubicBezTo>
                  <a:cubicBezTo>
                    <a:pt x="43" y="20"/>
                    <a:pt x="43" y="20"/>
                    <a:pt x="43" y="20"/>
                  </a:cubicBezTo>
                  <a:cubicBezTo>
                    <a:pt x="43" y="20"/>
                    <a:pt x="43" y="20"/>
                    <a:pt x="43" y="20"/>
                  </a:cubicBezTo>
                  <a:cubicBezTo>
                    <a:pt x="43" y="21"/>
                    <a:pt x="43" y="21"/>
                    <a:pt x="43" y="21"/>
                  </a:cubicBezTo>
                  <a:cubicBezTo>
                    <a:pt x="42" y="21"/>
                    <a:pt x="42" y="21"/>
                    <a:pt x="42" y="21"/>
                  </a:cubicBezTo>
                  <a:cubicBezTo>
                    <a:pt x="42" y="21"/>
                    <a:pt x="42" y="21"/>
                    <a:pt x="42" y="21"/>
                  </a:cubicBezTo>
                  <a:cubicBezTo>
                    <a:pt x="42" y="21"/>
                    <a:pt x="42" y="21"/>
                    <a:pt x="42" y="21"/>
                  </a:cubicBezTo>
                  <a:cubicBezTo>
                    <a:pt x="42" y="21"/>
                    <a:pt x="42" y="21"/>
                    <a:pt x="42" y="21"/>
                  </a:cubicBezTo>
                  <a:cubicBezTo>
                    <a:pt x="41" y="21"/>
                    <a:pt x="41" y="21"/>
                    <a:pt x="41" y="21"/>
                  </a:cubicBezTo>
                  <a:cubicBezTo>
                    <a:pt x="41" y="21"/>
                    <a:pt x="41" y="21"/>
                    <a:pt x="41" y="21"/>
                  </a:cubicBezTo>
                  <a:cubicBezTo>
                    <a:pt x="40" y="22"/>
                    <a:pt x="40" y="22"/>
                    <a:pt x="40" y="22"/>
                  </a:cubicBezTo>
                  <a:cubicBezTo>
                    <a:pt x="40" y="22"/>
                    <a:pt x="40" y="22"/>
                    <a:pt x="40" y="22"/>
                  </a:cubicBezTo>
                  <a:cubicBezTo>
                    <a:pt x="40" y="22"/>
                    <a:pt x="40" y="22"/>
                    <a:pt x="40" y="22"/>
                  </a:cubicBezTo>
                  <a:cubicBezTo>
                    <a:pt x="39" y="22"/>
                    <a:pt x="39" y="22"/>
                    <a:pt x="39" y="22"/>
                  </a:cubicBezTo>
                  <a:cubicBezTo>
                    <a:pt x="39" y="23"/>
                    <a:pt x="39" y="23"/>
                    <a:pt x="39" y="23"/>
                  </a:cubicBezTo>
                  <a:cubicBezTo>
                    <a:pt x="40" y="23"/>
                    <a:pt x="40" y="23"/>
                    <a:pt x="40" y="23"/>
                  </a:cubicBezTo>
                  <a:cubicBezTo>
                    <a:pt x="42" y="23"/>
                    <a:pt x="42" y="23"/>
                    <a:pt x="42" y="23"/>
                  </a:cubicBezTo>
                  <a:cubicBezTo>
                    <a:pt x="42" y="23"/>
                    <a:pt x="42" y="23"/>
                    <a:pt x="42" y="23"/>
                  </a:cubicBezTo>
                  <a:cubicBezTo>
                    <a:pt x="43" y="23"/>
                    <a:pt x="43" y="23"/>
                    <a:pt x="43" y="23"/>
                  </a:cubicBezTo>
                  <a:cubicBezTo>
                    <a:pt x="43" y="23"/>
                    <a:pt x="43" y="23"/>
                    <a:pt x="43" y="23"/>
                  </a:cubicBezTo>
                  <a:cubicBezTo>
                    <a:pt x="43" y="23"/>
                    <a:pt x="43" y="23"/>
                    <a:pt x="43" y="23"/>
                  </a:cubicBezTo>
                  <a:cubicBezTo>
                    <a:pt x="43" y="24"/>
                    <a:pt x="43" y="24"/>
                    <a:pt x="43" y="24"/>
                  </a:cubicBezTo>
                  <a:cubicBezTo>
                    <a:pt x="43" y="25"/>
                    <a:pt x="43" y="25"/>
                    <a:pt x="43" y="25"/>
                  </a:cubicBezTo>
                  <a:cubicBezTo>
                    <a:pt x="42" y="25"/>
                    <a:pt x="42" y="25"/>
                    <a:pt x="42" y="25"/>
                  </a:cubicBezTo>
                  <a:cubicBezTo>
                    <a:pt x="42" y="25"/>
                    <a:pt x="42" y="25"/>
                    <a:pt x="42" y="25"/>
                  </a:cubicBezTo>
                  <a:cubicBezTo>
                    <a:pt x="42" y="24"/>
                    <a:pt x="42" y="24"/>
                    <a:pt x="42" y="24"/>
                  </a:cubicBezTo>
                  <a:cubicBezTo>
                    <a:pt x="41" y="24"/>
                    <a:pt x="41" y="24"/>
                    <a:pt x="41" y="24"/>
                  </a:cubicBezTo>
                  <a:cubicBezTo>
                    <a:pt x="41" y="24"/>
                    <a:pt x="41" y="24"/>
                    <a:pt x="41" y="24"/>
                  </a:cubicBezTo>
                  <a:cubicBezTo>
                    <a:pt x="40" y="24"/>
                    <a:pt x="40" y="24"/>
                    <a:pt x="40" y="24"/>
                  </a:cubicBezTo>
                  <a:cubicBezTo>
                    <a:pt x="40" y="24"/>
                    <a:pt x="40" y="24"/>
                    <a:pt x="40" y="24"/>
                  </a:cubicBezTo>
                  <a:cubicBezTo>
                    <a:pt x="40" y="25"/>
                    <a:pt x="40" y="25"/>
                    <a:pt x="40" y="25"/>
                  </a:cubicBezTo>
                  <a:cubicBezTo>
                    <a:pt x="39" y="24"/>
                    <a:pt x="39" y="24"/>
                    <a:pt x="39" y="24"/>
                  </a:cubicBezTo>
                  <a:cubicBezTo>
                    <a:pt x="39" y="24"/>
                    <a:pt x="39" y="24"/>
                    <a:pt x="39" y="24"/>
                  </a:cubicBezTo>
                  <a:cubicBezTo>
                    <a:pt x="40" y="25"/>
                    <a:pt x="40" y="25"/>
                    <a:pt x="40" y="25"/>
                  </a:cubicBezTo>
                  <a:cubicBezTo>
                    <a:pt x="40" y="26"/>
                    <a:pt x="40" y="26"/>
                    <a:pt x="40" y="26"/>
                  </a:cubicBezTo>
                  <a:cubicBezTo>
                    <a:pt x="39" y="26"/>
                    <a:pt x="39" y="26"/>
                    <a:pt x="39" y="26"/>
                  </a:cubicBezTo>
                  <a:cubicBezTo>
                    <a:pt x="39" y="26"/>
                    <a:pt x="39" y="26"/>
                    <a:pt x="39" y="26"/>
                  </a:cubicBezTo>
                  <a:cubicBezTo>
                    <a:pt x="39" y="27"/>
                    <a:pt x="39" y="27"/>
                    <a:pt x="39" y="27"/>
                  </a:cubicBezTo>
                  <a:cubicBezTo>
                    <a:pt x="39" y="27"/>
                    <a:pt x="39" y="27"/>
                    <a:pt x="39" y="27"/>
                  </a:cubicBezTo>
                  <a:cubicBezTo>
                    <a:pt x="39" y="26"/>
                    <a:pt x="39" y="26"/>
                    <a:pt x="39" y="26"/>
                  </a:cubicBezTo>
                  <a:cubicBezTo>
                    <a:pt x="39" y="26"/>
                    <a:pt x="39" y="26"/>
                    <a:pt x="39" y="26"/>
                  </a:cubicBezTo>
                  <a:cubicBezTo>
                    <a:pt x="38" y="25"/>
                    <a:pt x="38" y="25"/>
                    <a:pt x="38" y="25"/>
                  </a:cubicBezTo>
                  <a:cubicBezTo>
                    <a:pt x="38" y="26"/>
                    <a:pt x="38" y="26"/>
                    <a:pt x="38" y="26"/>
                  </a:cubicBezTo>
                  <a:cubicBezTo>
                    <a:pt x="37" y="26"/>
                    <a:pt x="37" y="26"/>
                    <a:pt x="37" y="26"/>
                  </a:cubicBezTo>
                  <a:cubicBezTo>
                    <a:pt x="37" y="25"/>
                    <a:pt x="37" y="25"/>
                    <a:pt x="37" y="25"/>
                  </a:cubicBezTo>
                  <a:cubicBezTo>
                    <a:pt x="37" y="25"/>
                    <a:pt x="37" y="25"/>
                    <a:pt x="37" y="25"/>
                  </a:cubicBezTo>
                  <a:cubicBezTo>
                    <a:pt x="36" y="25"/>
                    <a:pt x="36" y="25"/>
                    <a:pt x="36" y="25"/>
                  </a:cubicBezTo>
                  <a:cubicBezTo>
                    <a:pt x="36" y="26"/>
                    <a:pt x="36" y="26"/>
                    <a:pt x="36" y="26"/>
                  </a:cubicBezTo>
                  <a:cubicBezTo>
                    <a:pt x="36" y="26"/>
                    <a:pt x="36" y="26"/>
                    <a:pt x="36" y="26"/>
                  </a:cubicBezTo>
                  <a:cubicBezTo>
                    <a:pt x="37" y="26"/>
                    <a:pt x="37" y="26"/>
                    <a:pt x="37" y="26"/>
                  </a:cubicBezTo>
                  <a:cubicBezTo>
                    <a:pt x="38" y="27"/>
                    <a:pt x="38" y="27"/>
                    <a:pt x="38" y="27"/>
                  </a:cubicBezTo>
                  <a:cubicBezTo>
                    <a:pt x="38" y="27"/>
                    <a:pt x="38" y="27"/>
                    <a:pt x="38" y="27"/>
                  </a:cubicBezTo>
                  <a:cubicBezTo>
                    <a:pt x="36" y="27"/>
                    <a:pt x="36" y="27"/>
                    <a:pt x="36" y="27"/>
                  </a:cubicBezTo>
                  <a:cubicBezTo>
                    <a:pt x="36" y="27"/>
                    <a:pt x="36" y="27"/>
                    <a:pt x="36" y="27"/>
                  </a:cubicBezTo>
                  <a:cubicBezTo>
                    <a:pt x="35" y="27"/>
                    <a:pt x="35" y="27"/>
                    <a:pt x="35" y="27"/>
                  </a:cubicBezTo>
                  <a:cubicBezTo>
                    <a:pt x="35" y="28"/>
                    <a:pt x="35" y="28"/>
                    <a:pt x="35" y="28"/>
                  </a:cubicBezTo>
                  <a:cubicBezTo>
                    <a:pt x="35" y="28"/>
                    <a:pt x="35" y="28"/>
                    <a:pt x="35" y="28"/>
                  </a:cubicBezTo>
                  <a:cubicBezTo>
                    <a:pt x="35" y="29"/>
                    <a:pt x="35" y="29"/>
                    <a:pt x="35" y="29"/>
                  </a:cubicBezTo>
                  <a:cubicBezTo>
                    <a:pt x="35" y="29"/>
                    <a:pt x="35" y="29"/>
                    <a:pt x="35" y="29"/>
                  </a:cubicBezTo>
                  <a:cubicBezTo>
                    <a:pt x="36" y="28"/>
                    <a:pt x="36" y="28"/>
                    <a:pt x="36" y="28"/>
                  </a:cubicBezTo>
                  <a:cubicBezTo>
                    <a:pt x="37" y="28"/>
                    <a:pt x="37" y="28"/>
                    <a:pt x="37" y="28"/>
                  </a:cubicBezTo>
                  <a:cubicBezTo>
                    <a:pt x="37" y="29"/>
                    <a:pt x="37" y="29"/>
                    <a:pt x="37" y="29"/>
                  </a:cubicBezTo>
                  <a:cubicBezTo>
                    <a:pt x="36" y="29"/>
                    <a:pt x="36" y="29"/>
                    <a:pt x="36" y="29"/>
                  </a:cubicBezTo>
                  <a:cubicBezTo>
                    <a:pt x="36" y="29"/>
                    <a:pt x="36" y="29"/>
                    <a:pt x="36" y="29"/>
                  </a:cubicBezTo>
                  <a:cubicBezTo>
                    <a:pt x="36" y="30"/>
                    <a:pt x="36" y="30"/>
                    <a:pt x="36" y="30"/>
                  </a:cubicBezTo>
                  <a:cubicBezTo>
                    <a:pt x="37" y="31"/>
                    <a:pt x="37" y="31"/>
                    <a:pt x="37" y="31"/>
                  </a:cubicBezTo>
                  <a:cubicBezTo>
                    <a:pt x="37" y="31"/>
                    <a:pt x="37" y="31"/>
                    <a:pt x="37" y="31"/>
                  </a:cubicBezTo>
                  <a:cubicBezTo>
                    <a:pt x="37" y="31"/>
                    <a:pt x="37" y="31"/>
                    <a:pt x="37" y="31"/>
                  </a:cubicBezTo>
                  <a:cubicBezTo>
                    <a:pt x="36" y="31"/>
                    <a:pt x="36" y="31"/>
                    <a:pt x="36" y="31"/>
                  </a:cubicBezTo>
                  <a:cubicBezTo>
                    <a:pt x="35" y="30"/>
                    <a:pt x="35" y="30"/>
                    <a:pt x="35" y="30"/>
                  </a:cubicBezTo>
                  <a:cubicBezTo>
                    <a:pt x="35" y="30"/>
                    <a:pt x="35" y="30"/>
                    <a:pt x="35" y="30"/>
                  </a:cubicBezTo>
                  <a:cubicBezTo>
                    <a:pt x="34" y="31"/>
                    <a:pt x="34" y="31"/>
                    <a:pt x="34" y="31"/>
                  </a:cubicBezTo>
                  <a:cubicBezTo>
                    <a:pt x="35" y="31"/>
                    <a:pt x="35" y="31"/>
                    <a:pt x="35" y="31"/>
                  </a:cubicBezTo>
                  <a:cubicBezTo>
                    <a:pt x="34" y="31"/>
                    <a:pt x="34" y="31"/>
                    <a:pt x="34" y="31"/>
                  </a:cubicBezTo>
                  <a:cubicBezTo>
                    <a:pt x="33" y="32"/>
                    <a:pt x="33" y="32"/>
                    <a:pt x="33" y="32"/>
                  </a:cubicBezTo>
                  <a:cubicBezTo>
                    <a:pt x="33" y="32"/>
                    <a:pt x="33" y="32"/>
                    <a:pt x="33" y="32"/>
                  </a:cubicBezTo>
                  <a:cubicBezTo>
                    <a:pt x="34" y="32"/>
                    <a:pt x="34" y="32"/>
                    <a:pt x="34" y="32"/>
                  </a:cubicBezTo>
                  <a:cubicBezTo>
                    <a:pt x="35" y="32"/>
                    <a:pt x="35" y="32"/>
                    <a:pt x="35" y="32"/>
                  </a:cubicBezTo>
                  <a:cubicBezTo>
                    <a:pt x="35" y="32"/>
                    <a:pt x="35" y="32"/>
                    <a:pt x="35" y="32"/>
                  </a:cubicBezTo>
                  <a:cubicBezTo>
                    <a:pt x="36" y="32"/>
                    <a:pt x="36" y="32"/>
                    <a:pt x="36" y="32"/>
                  </a:cubicBezTo>
                  <a:cubicBezTo>
                    <a:pt x="36" y="33"/>
                    <a:pt x="36" y="33"/>
                    <a:pt x="36" y="33"/>
                  </a:cubicBezTo>
                  <a:cubicBezTo>
                    <a:pt x="37" y="33"/>
                    <a:pt x="37" y="33"/>
                    <a:pt x="37" y="33"/>
                  </a:cubicBezTo>
                  <a:cubicBezTo>
                    <a:pt x="37" y="34"/>
                    <a:pt x="37" y="34"/>
                    <a:pt x="37" y="34"/>
                  </a:cubicBezTo>
                  <a:cubicBezTo>
                    <a:pt x="36" y="33"/>
                    <a:pt x="36" y="33"/>
                    <a:pt x="36" y="33"/>
                  </a:cubicBezTo>
                  <a:cubicBezTo>
                    <a:pt x="35" y="33"/>
                    <a:pt x="35" y="33"/>
                    <a:pt x="35" y="33"/>
                  </a:cubicBezTo>
                  <a:cubicBezTo>
                    <a:pt x="34" y="33"/>
                    <a:pt x="34" y="33"/>
                    <a:pt x="34" y="33"/>
                  </a:cubicBezTo>
                  <a:cubicBezTo>
                    <a:pt x="33" y="33"/>
                    <a:pt x="33" y="33"/>
                    <a:pt x="33" y="33"/>
                  </a:cubicBezTo>
                  <a:cubicBezTo>
                    <a:pt x="33" y="34"/>
                    <a:pt x="33" y="34"/>
                    <a:pt x="33" y="34"/>
                  </a:cubicBezTo>
                  <a:cubicBezTo>
                    <a:pt x="32" y="34"/>
                    <a:pt x="32" y="34"/>
                    <a:pt x="32" y="34"/>
                  </a:cubicBezTo>
                  <a:cubicBezTo>
                    <a:pt x="32" y="34"/>
                    <a:pt x="32" y="34"/>
                    <a:pt x="32" y="34"/>
                  </a:cubicBezTo>
                  <a:cubicBezTo>
                    <a:pt x="31" y="35"/>
                    <a:pt x="31" y="35"/>
                    <a:pt x="31" y="35"/>
                  </a:cubicBezTo>
                  <a:cubicBezTo>
                    <a:pt x="30" y="35"/>
                    <a:pt x="30" y="35"/>
                    <a:pt x="30" y="35"/>
                  </a:cubicBezTo>
                  <a:cubicBezTo>
                    <a:pt x="30" y="35"/>
                    <a:pt x="30" y="35"/>
                    <a:pt x="30" y="35"/>
                  </a:cubicBezTo>
                  <a:cubicBezTo>
                    <a:pt x="31" y="35"/>
                    <a:pt x="31" y="35"/>
                    <a:pt x="31" y="35"/>
                  </a:cubicBezTo>
                  <a:cubicBezTo>
                    <a:pt x="32" y="36"/>
                    <a:pt x="32" y="36"/>
                    <a:pt x="32" y="36"/>
                  </a:cubicBezTo>
                  <a:cubicBezTo>
                    <a:pt x="31" y="36"/>
                    <a:pt x="31" y="36"/>
                    <a:pt x="31" y="36"/>
                  </a:cubicBezTo>
                  <a:cubicBezTo>
                    <a:pt x="31" y="36"/>
                    <a:pt x="31" y="36"/>
                    <a:pt x="31" y="36"/>
                  </a:cubicBezTo>
                  <a:cubicBezTo>
                    <a:pt x="30" y="36"/>
                    <a:pt x="30" y="36"/>
                    <a:pt x="30" y="36"/>
                  </a:cubicBezTo>
                  <a:cubicBezTo>
                    <a:pt x="31" y="36"/>
                    <a:pt x="31" y="36"/>
                    <a:pt x="31" y="36"/>
                  </a:cubicBezTo>
                  <a:cubicBezTo>
                    <a:pt x="31" y="37"/>
                    <a:pt x="31" y="37"/>
                    <a:pt x="31" y="37"/>
                  </a:cubicBezTo>
                  <a:cubicBezTo>
                    <a:pt x="30" y="37"/>
                    <a:pt x="30" y="37"/>
                    <a:pt x="30" y="37"/>
                  </a:cubicBezTo>
                  <a:cubicBezTo>
                    <a:pt x="30" y="36"/>
                    <a:pt x="30" y="36"/>
                    <a:pt x="30" y="36"/>
                  </a:cubicBezTo>
                  <a:cubicBezTo>
                    <a:pt x="30" y="37"/>
                    <a:pt x="30" y="37"/>
                    <a:pt x="30" y="37"/>
                  </a:cubicBezTo>
                  <a:cubicBezTo>
                    <a:pt x="30" y="37"/>
                    <a:pt x="30" y="37"/>
                    <a:pt x="30" y="37"/>
                  </a:cubicBezTo>
                  <a:cubicBezTo>
                    <a:pt x="30" y="37"/>
                    <a:pt x="30" y="37"/>
                    <a:pt x="30" y="37"/>
                  </a:cubicBezTo>
                  <a:cubicBezTo>
                    <a:pt x="30" y="38"/>
                    <a:pt x="30" y="38"/>
                    <a:pt x="30" y="38"/>
                  </a:cubicBezTo>
                  <a:cubicBezTo>
                    <a:pt x="30" y="38"/>
                    <a:pt x="30" y="38"/>
                    <a:pt x="30" y="38"/>
                  </a:cubicBezTo>
                  <a:cubicBezTo>
                    <a:pt x="30" y="38"/>
                    <a:pt x="30" y="38"/>
                    <a:pt x="30" y="38"/>
                  </a:cubicBezTo>
                  <a:cubicBezTo>
                    <a:pt x="29" y="38"/>
                    <a:pt x="29" y="38"/>
                    <a:pt x="29" y="38"/>
                  </a:cubicBezTo>
                  <a:cubicBezTo>
                    <a:pt x="29" y="38"/>
                    <a:pt x="29" y="38"/>
                    <a:pt x="29" y="38"/>
                  </a:cubicBezTo>
                  <a:cubicBezTo>
                    <a:pt x="29" y="38"/>
                    <a:pt x="29" y="38"/>
                    <a:pt x="29" y="38"/>
                  </a:cubicBezTo>
                  <a:cubicBezTo>
                    <a:pt x="29" y="39"/>
                    <a:pt x="29" y="39"/>
                    <a:pt x="29" y="39"/>
                  </a:cubicBezTo>
                  <a:cubicBezTo>
                    <a:pt x="29" y="39"/>
                    <a:pt x="29" y="39"/>
                    <a:pt x="29" y="39"/>
                  </a:cubicBezTo>
                  <a:cubicBezTo>
                    <a:pt x="30" y="39"/>
                    <a:pt x="30" y="39"/>
                    <a:pt x="30" y="39"/>
                  </a:cubicBezTo>
                  <a:cubicBezTo>
                    <a:pt x="31" y="40"/>
                    <a:pt x="31" y="40"/>
                    <a:pt x="31" y="40"/>
                  </a:cubicBezTo>
                  <a:cubicBezTo>
                    <a:pt x="31" y="40"/>
                    <a:pt x="31" y="40"/>
                    <a:pt x="31" y="40"/>
                  </a:cubicBezTo>
                  <a:cubicBezTo>
                    <a:pt x="32" y="40"/>
                    <a:pt x="32" y="40"/>
                    <a:pt x="32" y="40"/>
                  </a:cubicBezTo>
                  <a:cubicBezTo>
                    <a:pt x="31" y="40"/>
                    <a:pt x="31" y="40"/>
                    <a:pt x="31" y="40"/>
                  </a:cubicBezTo>
                  <a:cubicBezTo>
                    <a:pt x="31" y="40"/>
                    <a:pt x="31" y="40"/>
                    <a:pt x="31" y="40"/>
                  </a:cubicBezTo>
                  <a:cubicBezTo>
                    <a:pt x="30" y="40"/>
                    <a:pt x="30" y="40"/>
                    <a:pt x="30" y="40"/>
                  </a:cubicBezTo>
                  <a:cubicBezTo>
                    <a:pt x="30" y="40"/>
                    <a:pt x="30" y="40"/>
                    <a:pt x="30" y="40"/>
                  </a:cubicBezTo>
                  <a:cubicBezTo>
                    <a:pt x="29" y="40"/>
                    <a:pt x="29" y="40"/>
                    <a:pt x="29" y="40"/>
                  </a:cubicBezTo>
                  <a:cubicBezTo>
                    <a:pt x="28" y="41"/>
                    <a:pt x="28" y="41"/>
                    <a:pt x="28" y="41"/>
                  </a:cubicBezTo>
                  <a:cubicBezTo>
                    <a:pt x="28" y="41"/>
                    <a:pt x="28" y="41"/>
                    <a:pt x="28" y="41"/>
                  </a:cubicBezTo>
                  <a:cubicBezTo>
                    <a:pt x="29" y="41"/>
                    <a:pt x="29" y="41"/>
                    <a:pt x="29" y="41"/>
                  </a:cubicBezTo>
                  <a:cubicBezTo>
                    <a:pt x="29" y="42"/>
                    <a:pt x="29" y="42"/>
                    <a:pt x="29" y="42"/>
                  </a:cubicBezTo>
                  <a:cubicBezTo>
                    <a:pt x="30" y="42"/>
                    <a:pt x="30" y="42"/>
                    <a:pt x="30" y="42"/>
                  </a:cubicBezTo>
                  <a:cubicBezTo>
                    <a:pt x="30" y="43"/>
                    <a:pt x="30" y="43"/>
                    <a:pt x="30" y="43"/>
                  </a:cubicBezTo>
                  <a:cubicBezTo>
                    <a:pt x="29" y="42"/>
                    <a:pt x="29" y="42"/>
                    <a:pt x="29" y="42"/>
                  </a:cubicBezTo>
                  <a:cubicBezTo>
                    <a:pt x="29" y="42"/>
                    <a:pt x="29" y="42"/>
                    <a:pt x="29" y="42"/>
                  </a:cubicBezTo>
                  <a:cubicBezTo>
                    <a:pt x="28" y="43"/>
                    <a:pt x="28" y="43"/>
                    <a:pt x="28" y="43"/>
                  </a:cubicBezTo>
                  <a:cubicBezTo>
                    <a:pt x="28" y="43"/>
                    <a:pt x="28" y="43"/>
                    <a:pt x="28" y="43"/>
                  </a:cubicBezTo>
                  <a:cubicBezTo>
                    <a:pt x="28" y="43"/>
                    <a:pt x="28" y="43"/>
                    <a:pt x="28" y="43"/>
                  </a:cubicBezTo>
                  <a:cubicBezTo>
                    <a:pt x="29" y="44"/>
                    <a:pt x="29" y="44"/>
                    <a:pt x="29" y="44"/>
                  </a:cubicBezTo>
                  <a:cubicBezTo>
                    <a:pt x="29" y="44"/>
                    <a:pt x="29" y="44"/>
                    <a:pt x="29" y="44"/>
                  </a:cubicBezTo>
                  <a:cubicBezTo>
                    <a:pt x="28" y="44"/>
                    <a:pt x="28" y="44"/>
                    <a:pt x="28" y="44"/>
                  </a:cubicBezTo>
                  <a:cubicBezTo>
                    <a:pt x="28" y="44"/>
                    <a:pt x="28" y="44"/>
                    <a:pt x="28" y="44"/>
                  </a:cubicBezTo>
                  <a:cubicBezTo>
                    <a:pt x="28" y="44"/>
                    <a:pt x="28" y="44"/>
                    <a:pt x="28" y="44"/>
                  </a:cubicBezTo>
                  <a:cubicBezTo>
                    <a:pt x="28" y="45"/>
                    <a:pt x="28" y="45"/>
                    <a:pt x="28" y="45"/>
                  </a:cubicBezTo>
                  <a:cubicBezTo>
                    <a:pt x="28" y="45"/>
                    <a:pt x="28" y="45"/>
                    <a:pt x="28" y="45"/>
                  </a:cubicBezTo>
                  <a:cubicBezTo>
                    <a:pt x="28" y="45"/>
                    <a:pt x="28" y="45"/>
                    <a:pt x="28" y="45"/>
                  </a:cubicBezTo>
                  <a:cubicBezTo>
                    <a:pt x="28" y="46"/>
                    <a:pt x="28" y="46"/>
                    <a:pt x="28" y="46"/>
                  </a:cubicBezTo>
                  <a:cubicBezTo>
                    <a:pt x="27" y="45"/>
                    <a:pt x="27" y="45"/>
                    <a:pt x="27" y="45"/>
                  </a:cubicBezTo>
                  <a:cubicBezTo>
                    <a:pt x="27" y="45"/>
                    <a:pt x="27" y="45"/>
                    <a:pt x="27" y="45"/>
                  </a:cubicBezTo>
                  <a:cubicBezTo>
                    <a:pt x="27" y="46"/>
                    <a:pt x="27" y="46"/>
                    <a:pt x="27" y="46"/>
                  </a:cubicBezTo>
                  <a:cubicBezTo>
                    <a:pt x="27" y="46"/>
                    <a:pt x="27" y="46"/>
                    <a:pt x="27" y="46"/>
                  </a:cubicBezTo>
                  <a:cubicBezTo>
                    <a:pt x="27" y="47"/>
                    <a:pt x="27" y="47"/>
                    <a:pt x="27" y="47"/>
                  </a:cubicBezTo>
                  <a:cubicBezTo>
                    <a:pt x="28" y="47"/>
                    <a:pt x="28" y="47"/>
                    <a:pt x="28" y="47"/>
                  </a:cubicBezTo>
                  <a:cubicBezTo>
                    <a:pt x="28" y="47"/>
                    <a:pt x="28" y="47"/>
                    <a:pt x="28" y="47"/>
                  </a:cubicBezTo>
                  <a:cubicBezTo>
                    <a:pt x="28" y="47"/>
                    <a:pt x="28" y="47"/>
                    <a:pt x="28" y="47"/>
                  </a:cubicBezTo>
                  <a:cubicBezTo>
                    <a:pt x="29" y="47"/>
                    <a:pt x="29" y="47"/>
                    <a:pt x="29" y="47"/>
                  </a:cubicBezTo>
                  <a:cubicBezTo>
                    <a:pt x="28" y="48"/>
                    <a:pt x="28" y="48"/>
                    <a:pt x="28" y="48"/>
                  </a:cubicBezTo>
                  <a:cubicBezTo>
                    <a:pt x="28" y="48"/>
                    <a:pt x="28" y="48"/>
                    <a:pt x="28" y="48"/>
                  </a:cubicBezTo>
                  <a:cubicBezTo>
                    <a:pt x="27" y="48"/>
                    <a:pt x="27" y="48"/>
                    <a:pt x="27" y="48"/>
                  </a:cubicBezTo>
                  <a:cubicBezTo>
                    <a:pt x="27" y="48"/>
                    <a:pt x="27" y="48"/>
                    <a:pt x="27" y="48"/>
                  </a:cubicBezTo>
                  <a:cubicBezTo>
                    <a:pt x="26" y="49"/>
                    <a:pt x="26" y="49"/>
                    <a:pt x="26" y="49"/>
                  </a:cubicBezTo>
                  <a:cubicBezTo>
                    <a:pt x="26" y="49"/>
                    <a:pt x="26" y="49"/>
                    <a:pt x="26" y="49"/>
                  </a:cubicBezTo>
                  <a:cubicBezTo>
                    <a:pt x="25" y="49"/>
                    <a:pt x="25" y="49"/>
                    <a:pt x="25" y="49"/>
                  </a:cubicBezTo>
                  <a:cubicBezTo>
                    <a:pt x="25" y="50"/>
                    <a:pt x="25" y="50"/>
                    <a:pt x="25" y="50"/>
                  </a:cubicBezTo>
                  <a:cubicBezTo>
                    <a:pt x="25" y="50"/>
                    <a:pt x="25" y="50"/>
                    <a:pt x="25" y="50"/>
                  </a:cubicBezTo>
                  <a:cubicBezTo>
                    <a:pt x="25" y="50"/>
                    <a:pt x="25" y="50"/>
                    <a:pt x="25" y="50"/>
                  </a:cubicBezTo>
                  <a:cubicBezTo>
                    <a:pt x="24" y="50"/>
                    <a:pt x="24" y="50"/>
                    <a:pt x="24" y="50"/>
                  </a:cubicBezTo>
                  <a:cubicBezTo>
                    <a:pt x="23" y="51"/>
                    <a:pt x="23" y="51"/>
                    <a:pt x="23" y="51"/>
                  </a:cubicBezTo>
                  <a:cubicBezTo>
                    <a:pt x="24" y="51"/>
                    <a:pt x="24" y="51"/>
                    <a:pt x="24" y="51"/>
                  </a:cubicBezTo>
                  <a:cubicBezTo>
                    <a:pt x="24" y="52"/>
                    <a:pt x="24" y="52"/>
                    <a:pt x="24" y="52"/>
                  </a:cubicBezTo>
                  <a:cubicBezTo>
                    <a:pt x="24" y="52"/>
                    <a:pt x="24" y="52"/>
                    <a:pt x="24" y="52"/>
                  </a:cubicBezTo>
                  <a:cubicBezTo>
                    <a:pt x="23" y="53"/>
                    <a:pt x="23" y="53"/>
                    <a:pt x="23" y="53"/>
                  </a:cubicBezTo>
                  <a:cubicBezTo>
                    <a:pt x="23" y="53"/>
                    <a:pt x="23" y="53"/>
                    <a:pt x="23" y="53"/>
                  </a:cubicBezTo>
                  <a:cubicBezTo>
                    <a:pt x="23" y="52"/>
                    <a:pt x="23" y="52"/>
                    <a:pt x="23" y="52"/>
                  </a:cubicBezTo>
                  <a:cubicBezTo>
                    <a:pt x="22" y="52"/>
                    <a:pt x="22" y="52"/>
                    <a:pt x="22" y="52"/>
                  </a:cubicBezTo>
                  <a:cubicBezTo>
                    <a:pt x="22" y="52"/>
                    <a:pt x="22" y="52"/>
                    <a:pt x="22" y="52"/>
                  </a:cubicBezTo>
                  <a:cubicBezTo>
                    <a:pt x="21" y="52"/>
                    <a:pt x="21" y="52"/>
                    <a:pt x="21" y="52"/>
                  </a:cubicBezTo>
                  <a:cubicBezTo>
                    <a:pt x="22" y="53"/>
                    <a:pt x="22" y="53"/>
                    <a:pt x="22" y="53"/>
                  </a:cubicBezTo>
                  <a:cubicBezTo>
                    <a:pt x="21" y="53"/>
                    <a:pt x="21" y="53"/>
                    <a:pt x="21" y="53"/>
                  </a:cubicBezTo>
                  <a:cubicBezTo>
                    <a:pt x="21" y="53"/>
                    <a:pt x="21" y="53"/>
                    <a:pt x="21" y="53"/>
                  </a:cubicBezTo>
                  <a:cubicBezTo>
                    <a:pt x="21" y="54"/>
                    <a:pt x="21" y="54"/>
                    <a:pt x="21" y="54"/>
                  </a:cubicBezTo>
                  <a:cubicBezTo>
                    <a:pt x="20" y="54"/>
                    <a:pt x="20" y="54"/>
                    <a:pt x="20" y="54"/>
                  </a:cubicBezTo>
                  <a:cubicBezTo>
                    <a:pt x="20" y="54"/>
                    <a:pt x="20" y="54"/>
                    <a:pt x="20" y="54"/>
                  </a:cubicBezTo>
                  <a:cubicBezTo>
                    <a:pt x="20" y="55"/>
                    <a:pt x="20" y="55"/>
                    <a:pt x="20" y="55"/>
                  </a:cubicBezTo>
                  <a:cubicBezTo>
                    <a:pt x="19" y="55"/>
                    <a:pt x="19" y="55"/>
                    <a:pt x="19" y="55"/>
                  </a:cubicBezTo>
                  <a:cubicBezTo>
                    <a:pt x="19" y="55"/>
                    <a:pt x="19" y="55"/>
                    <a:pt x="19" y="55"/>
                  </a:cubicBezTo>
                  <a:cubicBezTo>
                    <a:pt x="19" y="56"/>
                    <a:pt x="19" y="56"/>
                    <a:pt x="19" y="56"/>
                  </a:cubicBezTo>
                  <a:cubicBezTo>
                    <a:pt x="19" y="57"/>
                    <a:pt x="19" y="57"/>
                    <a:pt x="19" y="57"/>
                  </a:cubicBezTo>
                  <a:cubicBezTo>
                    <a:pt x="18" y="57"/>
                    <a:pt x="18" y="57"/>
                    <a:pt x="18" y="57"/>
                  </a:cubicBezTo>
                  <a:cubicBezTo>
                    <a:pt x="18" y="58"/>
                    <a:pt x="18" y="58"/>
                    <a:pt x="18" y="58"/>
                  </a:cubicBezTo>
                  <a:cubicBezTo>
                    <a:pt x="19" y="57"/>
                    <a:pt x="19" y="57"/>
                    <a:pt x="19" y="57"/>
                  </a:cubicBezTo>
                  <a:cubicBezTo>
                    <a:pt x="19" y="57"/>
                    <a:pt x="19" y="57"/>
                    <a:pt x="19" y="57"/>
                  </a:cubicBezTo>
                  <a:cubicBezTo>
                    <a:pt x="19" y="58"/>
                    <a:pt x="19" y="58"/>
                    <a:pt x="19" y="58"/>
                  </a:cubicBezTo>
                  <a:cubicBezTo>
                    <a:pt x="19" y="58"/>
                    <a:pt x="19" y="58"/>
                    <a:pt x="19" y="58"/>
                  </a:cubicBezTo>
                  <a:cubicBezTo>
                    <a:pt x="19" y="59"/>
                    <a:pt x="19" y="59"/>
                    <a:pt x="19" y="59"/>
                  </a:cubicBezTo>
                  <a:cubicBezTo>
                    <a:pt x="19" y="59"/>
                    <a:pt x="19" y="59"/>
                    <a:pt x="19" y="59"/>
                  </a:cubicBezTo>
                  <a:cubicBezTo>
                    <a:pt x="20" y="59"/>
                    <a:pt x="20" y="59"/>
                    <a:pt x="20" y="59"/>
                  </a:cubicBezTo>
                  <a:cubicBezTo>
                    <a:pt x="21" y="59"/>
                    <a:pt x="21" y="59"/>
                    <a:pt x="21" y="59"/>
                  </a:cubicBezTo>
                  <a:cubicBezTo>
                    <a:pt x="22" y="57"/>
                    <a:pt x="22" y="57"/>
                    <a:pt x="22" y="57"/>
                  </a:cubicBezTo>
                  <a:cubicBezTo>
                    <a:pt x="22" y="57"/>
                    <a:pt x="22" y="57"/>
                    <a:pt x="22" y="57"/>
                  </a:cubicBezTo>
                  <a:cubicBezTo>
                    <a:pt x="22" y="57"/>
                    <a:pt x="22" y="57"/>
                    <a:pt x="22" y="57"/>
                  </a:cubicBezTo>
                  <a:cubicBezTo>
                    <a:pt x="22" y="56"/>
                    <a:pt x="22" y="56"/>
                    <a:pt x="22" y="56"/>
                  </a:cubicBezTo>
                  <a:cubicBezTo>
                    <a:pt x="22" y="56"/>
                    <a:pt x="22" y="56"/>
                    <a:pt x="22" y="56"/>
                  </a:cubicBezTo>
                  <a:cubicBezTo>
                    <a:pt x="23" y="55"/>
                    <a:pt x="23" y="55"/>
                    <a:pt x="23" y="55"/>
                  </a:cubicBezTo>
                  <a:cubicBezTo>
                    <a:pt x="23" y="55"/>
                    <a:pt x="23" y="55"/>
                    <a:pt x="23" y="55"/>
                  </a:cubicBezTo>
                  <a:cubicBezTo>
                    <a:pt x="24" y="55"/>
                    <a:pt x="24" y="55"/>
                    <a:pt x="24" y="55"/>
                  </a:cubicBezTo>
                  <a:cubicBezTo>
                    <a:pt x="24" y="55"/>
                    <a:pt x="24" y="55"/>
                    <a:pt x="24" y="55"/>
                  </a:cubicBezTo>
                  <a:cubicBezTo>
                    <a:pt x="23" y="56"/>
                    <a:pt x="23" y="56"/>
                    <a:pt x="23" y="56"/>
                  </a:cubicBezTo>
                  <a:cubicBezTo>
                    <a:pt x="23" y="56"/>
                    <a:pt x="23" y="56"/>
                    <a:pt x="23" y="56"/>
                  </a:cubicBezTo>
                  <a:cubicBezTo>
                    <a:pt x="24" y="57"/>
                    <a:pt x="24" y="57"/>
                    <a:pt x="24" y="57"/>
                  </a:cubicBezTo>
                  <a:cubicBezTo>
                    <a:pt x="24" y="57"/>
                    <a:pt x="24" y="57"/>
                    <a:pt x="24" y="57"/>
                  </a:cubicBezTo>
                  <a:cubicBezTo>
                    <a:pt x="23" y="57"/>
                    <a:pt x="23" y="57"/>
                    <a:pt x="23" y="57"/>
                  </a:cubicBezTo>
                  <a:cubicBezTo>
                    <a:pt x="22" y="59"/>
                    <a:pt x="22" y="59"/>
                    <a:pt x="22" y="59"/>
                  </a:cubicBezTo>
                  <a:cubicBezTo>
                    <a:pt x="23" y="59"/>
                    <a:pt x="23" y="59"/>
                    <a:pt x="23" y="59"/>
                  </a:cubicBezTo>
                  <a:cubicBezTo>
                    <a:pt x="22" y="59"/>
                    <a:pt x="22" y="59"/>
                    <a:pt x="22" y="59"/>
                  </a:cubicBezTo>
                  <a:cubicBezTo>
                    <a:pt x="22" y="60"/>
                    <a:pt x="22" y="60"/>
                    <a:pt x="22" y="60"/>
                  </a:cubicBezTo>
                  <a:cubicBezTo>
                    <a:pt x="22" y="60"/>
                    <a:pt x="22" y="60"/>
                    <a:pt x="22" y="60"/>
                  </a:cubicBezTo>
                  <a:cubicBezTo>
                    <a:pt x="21" y="59"/>
                    <a:pt x="21" y="59"/>
                    <a:pt x="21" y="59"/>
                  </a:cubicBezTo>
                  <a:cubicBezTo>
                    <a:pt x="20" y="60"/>
                    <a:pt x="20" y="60"/>
                    <a:pt x="20" y="60"/>
                  </a:cubicBezTo>
                  <a:cubicBezTo>
                    <a:pt x="20" y="60"/>
                    <a:pt x="20" y="60"/>
                    <a:pt x="20" y="60"/>
                  </a:cubicBezTo>
                  <a:cubicBezTo>
                    <a:pt x="20" y="61"/>
                    <a:pt x="20" y="61"/>
                    <a:pt x="20" y="61"/>
                  </a:cubicBezTo>
                  <a:cubicBezTo>
                    <a:pt x="19" y="61"/>
                    <a:pt x="19" y="61"/>
                    <a:pt x="19" y="61"/>
                  </a:cubicBezTo>
                  <a:cubicBezTo>
                    <a:pt x="18" y="61"/>
                    <a:pt x="18" y="61"/>
                    <a:pt x="18" y="61"/>
                  </a:cubicBezTo>
                  <a:cubicBezTo>
                    <a:pt x="19" y="61"/>
                    <a:pt x="19" y="61"/>
                    <a:pt x="19" y="61"/>
                  </a:cubicBezTo>
                  <a:cubicBezTo>
                    <a:pt x="19" y="61"/>
                    <a:pt x="19" y="61"/>
                    <a:pt x="19" y="61"/>
                  </a:cubicBezTo>
                  <a:cubicBezTo>
                    <a:pt x="19" y="60"/>
                    <a:pt x="19" y="60"/>
                    <a:pt x="19" y="60"/>
                  </a:cubicBezTo>
                  <a:cubicBezTo>
                    <a:pt x="19" y="59"/>
                    <a:pt x="19" y="59"/>
                    <a:pt x="19" y="59"/>
                  </a:cubicBezTo>
                  <a:cubicBezTo>
                    <a:pt x="18" y="58"/>
                    <a:pt x="18" y="58"/>
                    <a:pt x="18" y="58"/>
                  </a:cubicBezTo>
                  <a:cubicBezTo>
                    <a:pt x="17" y="58"/>
                    <a:pt x="17" y="58"/>
                    <a:pt x="17" y="58"/>
                  </a:cubicBezTo>
                  <a:cubicBezTo>
                    <a:pt x="17" y="59"/>
                    <a:pt x="17" y="59"/>
                    <a:pt x="17" y="59"/>
                  </a:cubicBezTo>
                  <a:cubicBezTo>
                    <a:pt x="16" y="59"/>
                    <a:pt x="16" y="59"/>
                    <a:pt x="16" y="59"/>
                  </a:cubicBezTo>
                  <a:cubicBezTo>
                    <a:pt x="16" y="59"/>
                    <a:pt x="16" y="59"/>
                    <a:pt x="16" y="59"/>
                  </a:cubicBezTo>
                  <a:cubicBezTo>
                    <a:pt x="17" y="59"/>
                    <a:pt x="17" y="59"/>
                    <a:pt x="17" y="59"/>
                  </a:cubicBezTo>
                  <a:cubicBezTo>
                    <a:pt x="16" y="60"/>
                    <a:pt x="16" y="60"/>
                    <a:pt x="16" y="60"/>
                  </a:cubicBezTo>
                  <a:cubicBezTo>
                    <a:pt x="15" y="60"/>
                    <a:pt x="15" y="60"/>
                    <a:pt x="15" y="60"/>
                  </a:cubicBezTo>
                  <a:cubicBezTo>
                    <a:pt x="15" y="60"/>
                    <a:pt x="15" y="60"/>
                    <a:pt x="15" y="60"/>
                  </a:cubicBezTo>
                  <a:cubicBezTo>
                    <a:pt x="14" y="61"/>
                    <a:pt x="14" y="61"/>
                    <a:pt x="14" y="61"/>
                  </a:cubicBezTo>
                  <a:cubicBezTo>
                    <a:pt x="14" y="61"/>
                    <a:pt x="14" y="61"/>
                    <a:pt x="14" y="61"/>
                  </a:cubicBezTo>
                  <a:cubicBezTo>
                    <a:pt x="15" y="61"/>
                    <a:pt x="15" y="61"/>
                    <a:pt x="15" y="61"/>
                  </a:cubicBezTo>
                  <a:cubicBezTo>
                    <a:pt x="15" y="61"/>
                    <a:pt x="15" y="61"/>
                    <a:pt x="15" y="61"/>
                  </a:cubicBezTo>
                  <a:cubicBezTo>
                    <a:pt x="14" y="61"/>
                    <a:pt x="14" y="61"/>
                    <a:pt x="14" y="61"/>
                  </a:cubicBezTo>
                  <a:cubicBezTo>
                    <a:pt x="14" y="62"/>
                    <a:pt x="14" y="62"/>
                    <a:pt x="14" y="62"/>
                  </a:cubicBezTo>
                  <a:cubicBezTo>
                    <a:pt x="13" y="61"/>
                    <a:pt x="13" y="61"/>
                    <a:pt x="13" y="61"/>
                  </a:cubicBezTo>
                  <a:cubicBezTo>
                    <a:pt x="13" y="61"/>
                    <a:pt x="13" y="61"/>
                    <a:pt x="13" y="61"/>
                  </a:cubicBezTo>
                  <a:cubicBezTo>
                    <a:pt x="13" y="62"/>
                    <a:pt x="13" y="62"/>
                    <a:pt x="13" y="62"/>
                  </a:cubicBezTo>
                  <a:cubicBezTo>
                    <a:pt x="14" y="62"/>
                    <a:pt x="14" y="62"/>
                    <a:pt x="14" y="62"/>
                  </a:cubicBezTo>
                  <a:cubicBezTo>
                    <a:pt x="15" y="62"/>
                    <a:pt x="15" y="62"/>
                    <a:pt x="15" y="62"/>
                  </a:cubicBezTo>
                  <a:cubicBezTo>
                    <a:pt x="14" y="63"/>
                    <a:pt x="14" y="63"/>
                    <a:pt x="14" y="63"/>
                  </a:cubicBezTo>
                  <a:cubicBezTo>
                    <a:pt x="15" y="63"/>
                    <a:pt x="15" y="63"/>
                    <a:pt x="15" y="63"/>
                  </a:cubicBezTo>
                  <a:cubicBezTo>
                    <a:pt x="15" y="64"/>
                    <a:pt x="15" y="64"/>
                    <a:pt x="15" y="64"/>
                  </a:cubicBezTo>
                  <a:cubicBezTo>
                    <a:pt x="14" y="63"/>
                    <a:pt x="14" y="63"/>
                    <a:pt x="14" y="63"/>
                  </a:cubicBezTo>
                  <a:cubicBezTo>
                    <a:pt x="14" y="63"/>
                    <a:pt x="14" y="63"/>
                    <a:pt x="14" y="63"/>
                  </a:cubicBezTo>
                  <a:cubicBezTo>
                    <a:pt x="13" y="63"/>
                    <a:pt x="13" y="63"/>
                    <a:pt x="13" y="63"/>
                  </a:cubicBezTo>
                  <a:cubicBezTo>
                    <a:pt x="12" y="62"/>
                    <a:pt x="12" y="62"/>
                    <a:pt x="12" y="62"/>
                  </a:cubicBezTo>
                  <a:cubicBezTo>
                    <a:pt x="12" y="62"/>
                    <a:pt x="12" y="62"/>
                    <a:pt x="12" y="62"/>
                  </a:cubicBezTo>
                  <a:cubicBezTo>
                    <a:pt x="12" y="62"/>
                    <a:pt x="12" y="62"/>
                    <a:pt x="12" y="62"/>
                  </a:cubicBezTo>
                  <a:cubicBezTo>
                    <a:pt x="12" y="62"/>
                    <a:pt x="12" y="62"/>
                    <a:pt x="12" y="62"/>
                  </a:cubicBezTo>
                  <a:cubicBezTo>
                    <a:pt x="12" y="63"/>
                    <a:pt x="12" y="63"/>
                    <a:pt x="12" y="63"/>
                  </a:cubicBezTo>
                  <a:cubicBezTo>
                    <a:pt x="13" y="64"/>
                    <a:pt x="13" y="64"/>
                    <a:pt x="13" y="64"/>
                  </a:cubicBezTo>
                  <a:cubicBezTo>
                    <a:pt x="14" y="64"/>
                    <a:pt x="14" y="64"/>
                    <a:pt x="14" y="64"/>
                  </a:cubicBezTo>
                  <a:cubicBezTo>
                    <a:pt x="14" y="64"/>
                    <a:pt x="14" y="64"/>
                    <a:pt x="14" y="64"/>
                  </a:cubicBezTo>
                  <a:cubicBezTo>
                    <a:pt x="14" y="64"/>
                    <a:pt x="14" y="64"/>
                    <a:pt x="14" y="64"/>
                  </a:cubicBezTo>
                  <a:cubicBezTo>
                    <a:pt x="12" y="64"/>
                    <a:pt x="12" y="64"/>
                    <a:pt x="12" y="64"/>
                  </a:cubicBezTo>
                  <a:cubicBezTo>
                    <a:pt x="11" y="63"/>
                    <a:pt x="11" y="63"/>
                    <a:pt x="11" y="63"/>
                  </a:cubicBezTo>
                  <a:cubicBezTo>
                    <a:pt x="11" y="63"/>
                    <a:pt x="11" y="63"/>
                    <a:pt x="11" y="63"/>
                  </a:cubicBezTo>
                  <a:cubicBezTo>
                    <a:pt x="10" y="63"/>
                    <a:pt x="10" y="63"/>
                    <a:pt x="10" y="63"/>
                  </a:cubicBezTo>
                  <a:cubicBezTo>
                    <a:pt x="9" y="63"/>
                    <a:pt x="9" y="63"/>
                    <a:pt x="9" y="63"/>
                  </a:cubicBezTo>
                  <a:cubicBezTo>
                    <a:pt x="9" y="62"/>
                    <a:pt x="9" y="62"/>
                    <a:pt x="9" y="62"/>
                  </a:cubicBezTo>
                  <a:cubicBezTo>
                    <a:pt x="8" y="63"/>
                    <a:pt x="8" y="63"/>
                    <a:pt x="8" y="63"/>
                  </a:cubicBezTo>
                  <a:cubicBezTo>
                    <a:pt x="8" y="63"/>
                    <a:pt x="8" y="63"/>
                    <a:pt x="8" y="63"/>
                  </a:cubicBezTo>
                  <a:cubicBezTo>
                    <a:pt x="8" y="64"/>
                    <a:pt x="8" y="64"/>
                    <a:pt x="8" y="64"/>
                  </a:cubicBezTo>
                  <a:cubicBezTo>
                    <a:pt x="9" y="64"/>
                    <a:pt x="9" y="64"/>
                    <a:pt x="9" y="64"/>
                  </a:cubicBezTo>
                  <a:cubicBezTo>
                    <a:pt x="10" y="64"/>
                    <a:pt x="10" y="64"/>
                    <a:pt x="10" y="64"/>
                  </a:cubicBezTo>
                  <a:cubicBezTo>
                    <a:pt x="10" y="64"/>
                    <a:pt x="10" y="64"/>
                    <a:pt x="10" y="64"/>
                  </a:cubicBezTo>
                  <a:cubicBezTo>
                    <a:pt x="10" y="64"/>
                    <a:pt x="10" y="64"/>
                    <a:pt x="10" y="64"/>
                  </a:cubicBezTo>
                  <a:cubicBezTo>
                    <a:pt x="10" y="65"/>
                    <a:pt x="10" y="65"/>
                    <a:pt x="10" y="65"/>
                  </a:cubicBezTo>
                  <a:cubicBezTo>
                    <a:pt x="11" y="64"/>
                    <a:pt x="11" y="64"/>
                    <a:pt x="11" y="64"/>
                  </a:cubicBezTo>
                  <a:cubicBezTo>
                    <a:pt x="12" y="64"/>
                    <a:pt x="12" y="64"/>
                    <a:pt x="12" y="64"/>
                  </a:cubicBezTo>
                  <a:cubicBezTo>
                    <a:pt x="11" y="65"/>
                    <a:pt x="11" y="65"/>
                    <a:pt x="11" y="65"/>
                  </a:cubicBezTo>
                  <a:cubicBezTo>
                    <a:pt x="10" y="65"/>
                    <a:pt x="10" y="65"/>
                    <a:pt x="10" y="65"/>
                  </a:cubicBezTo>
                  <a:cubicBezTo>
                    <a:pt x="10" y="66"/>
                    <a:pt x="10" y="66"/>
                    <a:pt x="10" y="66"/>
                  </a:cubicBezTo>
                  <a:cubicBezTo>
                    <a:pt x="9" y="66"/>
                    <a:pt x="9" y="66"/>
                    <a:pt x="9" y="66"/>
                  </a:cubicBezTo>
                  <a:cubicBezTo>
                    <a:pt x="8" y="65"/>
                    <a:pt x="8" y="65"/>
                    <a:pt x="8" y="65"/>
                  </a:cubicBezTo>
                  <a:cubicBezTo>
                    <a:pt x="8" y="65"/>
                    <a:pt x="8" y="65"/>
                    <a:pt x="8" y="65"/>
                  </a:cubicBezTo>
                  <a:cubicBezTo>
                    <a:pt x="7" y="65"/>
                    <a:pt x="7" y="65"/>
                    <a:pt x="7" y="65"/>
                  </a:cubicBezTo>
                  <a:cubicBezTo>
                    <a:pt x="7" y="64"/>
                    <a:pt x="7" y="64"/>
                    <a:pt x="7" y="64"/>
                  </a:cubicBezTo>
                  <a:cubicBezTo>
                    <a:pt x="6" y="65"/>
                    <a:pt x="6" y="65"/>
                    <a:pt x="6" y="65"/>
                  </a:cubicBezTo>
                  <a:cubicBezTo>
                    <a:pt x="6" y="65"/>
                    <a:pt x="6" y="65"/>
                    <a:pt x="6" y="65"/>
                  </a:cubicBezTo>
                  <a:cubicBezTo>
                    <a:pt x="5" y="65"/>
                    <a:pt x="5" y="65"/>
                    <a:pt x="5" y="65"/>
                  </a:cubicBezTo>
                  <a:cubicBezTo>
                    <a:pt x="5" y="65"/>
                    <a:pt x="5" y="65"/>
                    <a:pt x="5" y="65"/>
                  </a:cubicBezTo>
                  <a:cubicBezTo>
                    <a:pt x="7" y="65"/>
                    <a:pt x="7" y="65"/>
                    <a:pt x="7" y="65"/>
                  </a:cubicBezTo>
                  <a:cubicBezTo>
                    <a:pt x="7" y="66"/>
                    <a:pt x="7" y="66"/>
                    <a:pt x="7" y="66"/>
                  </a:cubicBezTo>
                  <a:cubicBezTo>
                    <a:pt x="8" y="66"/>
                    <a:pt x="8" y="66"/>
                    <a:pt x="8" y="66"/>
                  </a:cubicBezTo>
                  <a:cubicBezTo>
                    <a:pt x="8" y="67"/>
                    <a:pt x="8" y="67"/>
                    <a:pt x="8" y="67"/>
                  </a:cubicBezTo>
                  <a:cubicBezTo>
                    <a:pt x="9" y="68"/>
                    <a:pt x="9" y="68"/>
                    <a:pt x="9" y="68"/>
                  </a:cubicBezTo>
                  <a:cubicBezTo>
                    <a:pt x="8" y="68"/>
                    <a:pt x="8" y="68"/>
                    <a:pt x="8" y="68"/>
                  </a:cubicBezTo>
                  <a:cubicBezTo>
                    <a:pt x="8" y="68"/>
                    <a:pt x="8" y="68"/>
                    <a:pt x="8" y="68"/>
                  </a:cubicBezTo>
                  <a:cubicBezTo>
                    <a:pt x="8" y="67"/>
                    <a:pt x="8" y="67"/>
                    <a:pt x="8" y="67"/>
                  </a:cubicBezTo>
                  <a:cubicBezTo>
                    <a:pt x="7" y="66"/>
                    <a:pt x="7" y="66"/>
                    <a:pt x="7" y="66"/>
                  </a:cubicBezTo>
                  <a:cubicBezTo>
                    <a:pt x="6" y="66"/>
                    <a:pt x="6" y="66"/>
                    <a:pt x="6" y="66"/>
                  </a:cubicBezTo>
                  <a:cubicBezTo>
                    <a:pt x="6" y="67"/>
                    <a:pt x="6" y="67"/>
                    <a:pt x="6" y="67"/>
                  </a:cubicBezTo>
                  <a:cubicBezTo>
                    <a:pt x="6" y="67"/>
                    <a:pt x="6" y="67"/>
                    <a:pt x="6" y="67"/>
                  </a:cubicBezTo>
                  <a:cubicBezTo>
                    <a:pt x="5" y="67"/>
                    <a:pt x="5" y="67"/>
                    <a:pt x="5" y="67"/>
                  </a:cubicBezTo>
                  <a:cubicBezTo>
                    <a:pt x="4" y="68"/>
                    <a:pt x="4" y="68"/>
                    <a:pt x="4" y="68"/>
                  </a:cubicBezTo>
                  <a:cubicBezTo>
                    <a:pt x="5" y="68"/>
                    <a:pt x="5" y="68"/>
                    <a:pt x="5" y="68"/>
                  </a:cubicBezTo>
                  <a:cubicBezTo>
                    <a:pt x="5" y="68"/>
                    <a:pt x="5" y="68"/>
                    <a:pt x="5" y="68"/>
                  </a:cubicBezTo>
                  <a:cubicBezTo>
                    <a:pt x="4" y="68"/>
                    <a:pt x="4" y="68"/>
                    <a:pt x="4" y="68"/>
                  </a:cubicBezTo>
                  <a:cubicBezTo>
                    <a:pt x="4" y="68"/>
                    <a:pt x="4" y="68"/>
                    <a:pt x="4" y="68"/>
                  </a:cubicBezTo>
                  <a:cubicBezTo>
                    <a:pt x="3" y="68"/>
                    <a:pt x="3" y="68"/>
                    <a:pt x="3" y="68"/>
                  </a:cubicBezTo>
                  <a:cubicBezTo>
                    <a:pt x="3" y="68"/>
                    <a:pt x="3" y="68"/>
                    <a:pt x="3" y="68"/>
                  </a:cubicBezTo>
                  <a:cubicBezTo>
                    <a:pt x="2" y="69"/>
                    <a:pt x="2" y="69"/>
                    <a:pt x="2" y="69"/>
                  </a:cubicBezTo>
                  <a:cubicBezTo>
                    <a:pt x="2" y="68"/>
                    <a:pt x="2" y="68"/>
                    <a:pt x="2" y="68"/>
                  </a:cubicBezTo>
                  <a:cubicBezTo>
                    <a:pt x="1" y="67"/>
                    <a:pt x="1" y="67"/>
                    <a:pt x="1" y="67"/>
                  </a:cubicBezTo>
                  <a:cubicBezTo>
                    <a:pt x="1" y="67"/>
                    <a:pt x="1" y="67"/>
                    <a:pt x="1" y="67"/>
                  </a:cubicBezTo>
                  <a:cubicBezTo>
                    <a:pt x="1" y="68"/>
                    <a:pt x="1" y="68"/>
                    <a:pt x="1" y="68"/>
                  </a:cubicBezTo>
                  <a:cubicBezTo>
                    <a:pt x="2" y="69"/>
                    <a:pt x="2" y="69"/>
                    <a:pt x="2" y="69"/>
                  </a:cubicBezTo>
                  <a:cubicBezTo>
                    <a:pt x="2" y="69"/>
                    <a:pt x="2" y="69"/>
                    <a:pt x="2" y="69"/>
                  </a:cubicBezTo>
                  <a:cubicBezTo>
                    <a:pt x="2" y="69"/>
                    <a:pt x="2" y="69"/>
                    <a:pt x="2" y="69"/>
                  </a:cubicBezTo>
                  <a:cubicBezTo>
                    <a:pt x="3" y="69"/>
                    <a:pt x="3" y="69"/>
                    <a:pt x="3" y="69"/>
                  </a:cubicBezTo>
                  <a:cubicBezTo>
                    <a:pt x="4" y="69"/>
                    <a:pt x="4" y="69"/>
                    <a:pt x="4" y="69"/>
                  </a:cubicBezTo>
                  <a:cubicBezTo>
                    <a:pt x="5" y="70"/>
                    <a:pt x="5" y="70"/>
                    <a:pt x="5" y="70"/>
                  </a:cubicBezTo>
                  <a:cubicBezTo>
                    <a:pt x="6" y="70"/>
                    <a:pt x="6" y="70"/>
                    <a:pt x="6" y="70"/>
                  </a:cubicBezTo>
                  <a:cubicBezTo>
                    <a:pt x="7" y="70"/>
                    <a:pt x="7" y="70"/>
                    <a:pt x="7" y="70"/>
                  </a:cubicBezTo>
                  <a:cubicBezTo>
                    <a:pt x="7" y="70"/>
                    <a:pt x="7" y="70"/>
                    <a:pt x="7" y="70"/>
                  </a:cubicBezTo>
                  <a:cubicBezTo>
                    <a:pt x="7" y="70"/>
                    <a:pt x="7" y="70"/>
                    <a:pt x="7" y="70"/>
                  </a:cubicBezTo>
                  <a:cubicBezTo>
                    <a:pt x="5" y="70"/>
                    <a:pt x="5" y="70"/>
                    <a:pt x="5" y="70"/>
                  </a:cubicBezTo>
                  <a:cubicBezTo>
                    <a:pt x="5" y="70"/>
                    <a:pt x="5" y="70"/>
                    <a:pt x="5" y="70"/>
                  </a:cubicBezTo>
                  <a:cubicBezTo>
                    <a:pt x="4" y="70"/>
                    <a:pt x="4" y="70"/>
                    <a:pt x="4" y="70"/>
                  </a:cubicBezTo>
                  <a:cubicBezTo>
                    <a:pt x="3" y="70"/>
                    <a:pt x="3" y="70"/>
                    <a:pt x="3" y="70"/>
                  </a:cubicBezTo>
                  <a:cubicBezTo>
                    <a:pt x="2" y="70"/>
                    <a:pt x="2" y="70"/>
                    <a:pt x="2" y="70"/>
                  </a:cubicBezTo>
                  <a:cubicBezTo>
                    <a:pt x="2" y="70"/>
                    <a:pt x="2" y="70"/>
                    <a:pt x="2" y="70"/>
                  </a:cubicBezTo>
                  <a:cubicBezTo>
                    <a:pt x="1" y="70"/>
                    <a:pt x="1" y="70"/>
                    <a:pt x="1" y="70"/>
                  </a:cubicBezTo>
                  <a:cubicBezTo>
                    <a:pt x="1" y="71"/>
                    <a:pt x="1" y="71"/>
                    <a:pt x="1" y="71"/>
                  </a:cubicBezTo>
                  <a:cubicBezTo>
                    <a:pt x="2" y="71"/>
                    <a:pt x="2" y="71"/>
                    <a:pt x="2" y="71"/>
                  </a:cubicBezTo>
                  <a:cubicBezTo>
                    <a:pt x="2" y="72"/>
                    <a:pt x="2" y="72"/>
                    <a:pt x="2" y="72"/>
                  </a:cubicBezTo>
                  <a:cubicBezTo>
                    <a:pt x="2" y="72"/>
                    <a:pt x="2" y="72"/>
                    <a:pt x="2" y="72"/>
                  </a:cubicBezTo>
                  <a:cubicBezTo>
                    <a:pt x="3" y="72"/>
                    <a:pt x="3" y="72"/>
                    <a:pt x="3" y="72"/>
                  </a:cubicBezTo>
                  <a:cubicBezTo>
                    <a:pt x="4" y="72"/>
                    <a:pt x="4" y="72"/>
                    <a:pt x="4" y="72"/>
                  </a:cubicBezTo>
                  <a:cubicBezTo>
                    <a:pt x="3" y="72"/>
                    <a:pt x="3" y="72"/>
                    <a:pt x="3" y="72"/>
                  </a:cubicBezTo>
                  <a:cubicBezTo>
                    <a:pt x="2" y="72"/>
                    <a:pt x="2" y="72"/>
                    <a:pt x="2" y="72"/>
                  </a:cubicBezTo>
                  <a:cubicBezTo>
                    <a:pt x="2" y="72"/>
                    <a:pt x="2" y="72"/>
                    <a:pt x="2" y="72"/>
                  </a:cubicBezTo>
                  <a:cubicBezTo>
                    <a:pt x="1" y="72"/>
                    <a:pt x="1" y="72"/>
                    <a:pt x="1" y="72"/>
                  </a:cubicBezTo>
                  <a:cubicBezTo>
                    <a:pt x="1" y="73"/>
                    <a:pt x="1" y="73"/>
                    <a:pt x="1" y="73"/>
                  </a:cubicBezTo>
                  <a:cubicBezTo>
                    <a:pt x="2" y="73"/>
                    <a:pt x="2" y="73"/>
                    <a:pt x="2" y="73"/>
                  </a:cubicBezTo>
                  <a:cubicBezTo>
                    <a:pt x="2" y="73"/>
                    <a:pt x="2" y="73"/>
                    <a:pt x="2" y="73"/>
                  </a:cubicBezTo>
                  <a:cubicBezTo>
                    <a:pt x="1" y="73"/>
                    <a:pt x="1" y="73"/>
                    <a:pt x="1" y="73"/>
                  </a:cubicBezTo>
                  <a:cubicBezTo>
                    <a:pt x="1" y="73"/>
                    <a:pt x="1" y="73"/>
                    <a:pt x="1" y="73"/>
                  </a:cubicBezTo>
                  <a:cubicBezTo>
                    <a:pt x="1" y="74"/>
                    <a:pt x="1" y="74"/>
                    <a:pt x="1" y="74"/>
                  </a:cubicBezTo>
                  <a:cubicBezTo>
                    <a:pt x="2" y="74"/>
                    <a:pt x="2" y="74"/>
                    <a:pt x="2" y="74"/>
                  </a:cubicBezTo>
                  <a:cubicBezTo>
                    <a:pt x="2" y="74"/>
                    <a:pt x="2" y="74"/>
                    <a:pt x="2" y="74"/>
                  </a:cubicBezTo>
                  <a:cubicBezTo>
                    <a:pt x="3" y="74"/>
                    <a:pt x="3" y="74"/>
                    <a:pt x="3" y="74"/>
                  </a:cubicBezTo>
                  <a:cubicBezTo>
                    <a:pt x="3" y="74"/>
                    <a:pt x="3" y="74"/>
                    <a:pt x="3" y="74"/>
                  </a:cubicBezTo>
                  <a:cubicBezTo>
                    <a:pt x="5" y="74"/>
                    <a:pt x="5" y="74"/>
                    <a:pt x="5" y="74"/>
                  </a:cubicBezTo>
                  <a:cubicBezTo>
                    <a:pt x="6" y="74"/>
                    <a:pt x="6" y="74"/>
                    <a:pt x="6" y="74"/>
                  </a:cubicBezTo>
                  <a:cubicBezTo>
                    <a:pt x="6" y="74"/>
                    <a:pt x="6" y="74"/>
                    <a:pt x="6" y="74"/>
                  </a:cubicBezTo>
                  <a:cubicBezTo>
                    <a:pt x="7" y="74"/>
                    <a:pt x="7" y="74"/>
                    <a:pt x="7" y="74"/>
                  </a:cubicBezTo>
                  <a:cubicBezTo>
                    <a:pt x="7" y="73"/>
                    <a:pt x="7" y="73"/>
                    <a:pt x="7" y="73"/>
                  </a:cubicBezTo>
                  <a:cubicBezTo>
                    <a:pt x="7" y="73"/>
                    <a:pt x="7" y="73"/>
                    <a:pt x="7" y="73"/>
                  </a:cubicBezTo>
                  <a:cubicBezTo>
                    <a:pt x="7" y="74"/>
                    <a:pt x="7" y="74"/>
                    <a:pt x="7" y="74"/>
                  </a:cubicBezTo>
                  <a:cubicBezTo>
                    <a:pt x="8" y="74"/>
                    <a:pt x="8" y="74"/>
                    <a:pt x="8" y="74"/>
                  </a:cubicBezTo>
                  <a:cubicBezTo>
                    <a:pt x="9" y="73"/>
                    <a:pt x="9" y="73"/>
                    <a:pt x="9" y="73"/>
                  </a:cubicBezTo>
                  <a:cubicBezTo>
                    <a:pt x="10" y="73"/>
                    <a:pt x="10" y="73"/>
                    <a:pt x="10" y="73"/>
                  </a:cubicBezTo>
                  <a:cubicBezTo>
                    <a:pt x="9" y="73"/>
                    <a:pt x="9" y="73"/>
                    <a:pt x="9" y="73"/>
                  </a:cubicBezTo>
                  <a:cubicBezTo>
                    <a:pt x="9" y="74"/>
                    <a:pt x="9" y="74"/>
                    <a:pt x="9" y="74"/>
                  </a:cubicBezTo>
                  <a:cubicBezTo>
                    <a:pt x="10" y="74"/>
                    <a:pt x="10" y="74"/>
                    <a:pt x="10" y="74"/>
                  </a:cubicBezTo>
                  <a:cubicBezTo>
                    <a:pt x="10" y="74"/>
                    <a:pt x="10" y="74"/>
                    <a:pt x="10" y="74"/>
                  </a:cubicBezTo>
                  <a:cubicBezTo>
                    <a:pt x="10" y="73"/>
                    <a:pt x="10" y="73"/>
                    <a:pt x="10" y="73"/>
                  </a:cubicBezTo>
                  <a:cubicBezTo>
                    <a:pt x="11" y="72"/>
                    <a:pt x="11" y="72"/>
                    <a:pt x="11" y="72"/>
                  </a:cubicBezTo>
                  <a:cubicBezTo>
                    <a:pt x="10" y="73"/>
                    <a:pt x="10" y="73"/>
                    <a:pt x="10" y="73"/>
                  </a:cubicBezTo>
                  <a:cubicBezTo>
                    <a:pt x="11" y="74"/>
                    <a:pt x="11" y="74"/>
                    <a:pt x="11" y="74"/>
                  </a:cubicBezTo>
                  <a:cubicBezTo>
                    <a:pt x="11" y="74"/>
                    <a:pt x="11" y="74"/>
                    <a:pt x="11" y="74"/>
                  </a:cubicBezTo>
                  <a:cubicBezTo>
                    <a:pt x="9" y="75"/>
                    <a:pt x="9" y="75"/>
                    <a:pt x="9" y="75"/>
                  </a:cubicBezTo>
                  <a:cubicBezTo>
                    <a:pt x="9" y="75"/>
                    <a:pt x="9" y="75"/>
                    <a:pt x="9" y="75"/>
                  </a:cubicBezTo>
                  <a:cubicBezTo>
                    <a:pt x="9" y="75"/>
                    <a:pt x="9" y="75"/>
                    <a:pt x="9" y="75"/>
                  </a:cubicBezTo>
                  <a:cubicBezTo>
                    <a:pt x="9" y="76"/>
                    <a:pt x="9" y="76"/>
                    <a:pt x="9" y="76"/>
                  </a:cubicBezTo>
                  <a:cubicBezTo>
                    <a:pt x="8" y="76"/>
                    <a:pt x="8" y="76"/>
                    <a:pt x="8" y="76"/>
                  </a:cubicBezTo>
                  <a:cubicBezTo>
                    <a:pt x="8" y="75"/>
                    <a:pt x="8" y="75"/>
                    <a:pt x="8" y="75"/>
                  </a:cubicBezTo>
                  <a:cubicBezTo>
                    <a:pt x="8" y="75"/>
                    <a:pt x="8" y="75"/>
                    <a:pt x="8" y="75"/>
                  </a:cubicBezTo>
                  <a:cubicBezTo>
                    <a:pt x="8" y="74"/>
                    <a:pt x="8" y="74"/>
                    <a:pt x="8" y="74"/>
                  </a:cubicBezTo>
                  <a:cubicBezTo>
                    <a:pt x="7" y="74"/>
                    <a:pt x="7" y="74"/>
                    <a:pt x="7" y="74"/>
                  </a:cubicBezTo>
                  <a:cubicBezTo>
                    <a:pt x="6" y="75"/>
                    <a:pt x="6" y="75"/>
                    <a:pt x="6" y="75"/>
                  </a:cubicBezTo>
                  <a:cubicBezTo>
                    <a:pt x="6" y="75"/>
                    <a:pt x="6" y="75"/>
                    <a:pt x="6" y="75"/>
                  </a:cubicBezTo>
                  <a:cubicBezTo>
                    <a:pt x="6" y="75"/>
                    <a:pt x="6" y="75"/>
                    <a:pt x="6" y="75"/>
                  </a:cubicBezTo>
                  <a:cubicBezTo>
                    <a:pt x="5" y="75"/>
                    <a:pt x="5" y="75"/>
                    <a:pt x="5" y="75"/>
                  </a:cubicBezTo>
                  <a:cubicBezTo>
                    <a:pt x="4" y="75"/>
                    <a:pt x="4" y="75"/>
                    <a:pt x="4" y="75"/>
                  </a:cubicBezTo>
                  <a:cubicBezTo>
                    <a:pt x="3" y="75"/>
                    <a:pt x="3" y="75"/>
                    <a:pt x="3" y="75"/>
                  </a:cubicBezTo>
                  <a:cubicBezTo>
                    <a:pt x="2" y="75"/>
                    <a:pt x="2" y="75"/>
                    <a:pt x="2" y="75"/>
                  </a:cubicBezTo>
                  <a:cubicBezTo>
                    <a:pt x="2" y="75"/>
                    <a:pt x="2" y="75"/>
                    <a:pt x="2" y="75"/>
                  </a:cubicBezTo>
                  <a:cubicBezTo>
                    <a:pt x="1" y="75"/>
                    <a:pt x="1" y="75"/>
                    <a:pt x="1" y="75"/>
                  </a:cubicBezTo>
                  <a:cubicBezTo>
                    <a:pt x="1" y="75"/>
                    <a:pt x="1" y="75"/>
                    <a:pt x="1" y="75"/>
                  </a:cubicBezTo>
                  <a:cubicBezTo>
                    <a:pt x="1" y="76"/>
                    <a:pt x="1" y="76"/>
                    <a:pt x="1" y="76"/>
                  </a:cubicBezTo>
                  <a:cubicBezTo>
                    <a:pt x="1" y="76"/>
                    <a:pt x="1" y="76"/>
                    <a:pt x="1" y="76"/>
                  </a:cubicBezTo>
                  <a:cubicBezTo>
                    <a:pt x="1" y="76"/>
                    <a:pt x="1" y="76"/>
                    <a:pt x="1" y="76"/>
                  </a:cubicBezTo>
                  <a:cubicBezTo>
                    <a:pt x="2" y="76"/>
                    <a:pt x="2" y="76"/>
                    <a:pt x="2" y="76"/>
                  </a:cubicBezTo>
                  <a:cubicBezTo>
                    <a:pt x="2" y="76"/>
                    <a:pt x="2" y="76"/>
                    <a:pt x="2" y="76"/>
                  </a:cubicBezTo>
                  <a:cubicBezTo>
                    <a:pt x="3" y="76"/>
                    <a:pt x="3" y="76"/>
                    <a:pt x="3" y="76"/>
                  </a:cubicBezTo>
                  <a:cubicBezTo>
                    <a:pt x="2" y="76"/>
                    <a:pt x="2" y="76"/>
                    <a:pt x="2" y="76"/>
                  </a:cubicBezTo>
                  <a:cubicBezTo>
                    <a:pt x="2" y="77"/>
                    <a:pt x="2" y="77"/>
                    <a:pt x="2" y="77"/>
                  </a:cubicBezTo>
                  <a:cubicBezTo>
                    <a:pt x="2" y="77"/>
                    <a:pt x="2" y="77"/>
                    <a:pt x="2" y="77"/>
                  </a:cubicBezTo>
                  <a:cubicBezTo>
                    <a:pt x="1" y="77"/>
                    <a:pt x="1" y="77"/>
                    <a:pt x="1" y="77"/>
                  </a:cubicBezTo>
                  <a:cubicBezTo>
                    <a:pt x="2" y="78"/>
                    <a:pt x="2" y="78"/>
                    <a:pt x="2" y="78"/>
                  </a:cubicBezTo>
                  <a:cubicBezTo>
                    <a:pt x="2" y="78"/>
                    <a:pt x="2" y="78"/>
                    <a:pt x="2" y="78"/>
                  </a:cubicBezTo>
                  <a:cubicBezTo>
                    <a:pt x="3" y="77"/>
                    <a:pt x="3" y="77"/>
                    <a:pt x="3" y="77"/>
                  </a:cubicBezTo>
                  <a:cubicBezTo>
                    <a:pt x="4" y="77"/>
                    <a:pt x="4" y="77"/>
                    <a:pt x="4" y="77"/>
                  </a:cubicBezTo>
                  <a:cubicBezTo>
                    <a:pt x="4" y="78"/>
                    <a:pt x="4" y="78"/>
                    <a:pt x="4" y="78"/>
                  </a:cubicBezTo>
                  <a:cubicBezTo>
                    <a:pt x="4" y="78"/>
                    <a:pt x="4" y="78"/>
                    <a:pt x="4" y="78"/>
                  </a:cubicBezTo>
                  <a:cubicBezTo>
                    <a:pt x="3" y="79"/>
                    <a:pt x="3" y="79"/>
                    <a:pt x="3" y="79"/>
                  </a:cubicBezTo>
                  <a:cubicBezTo>
                    <a:pt x="3" y="79"/>
                    <a:pt x="3" y="79"/>
                    <a:pt x="3" y="79"/>
                  </a:cubicBezTo>
                  <a:cubicBezTo>
                    <a:pt x="4" y="79"/>
                    <a:pt x="4" y="79"/>
                    <a:pt x="4" y="79"/>
                  </a:cubicBezTo>
                  <a:cubicBezTo>
                    <a:pt x="4" y="80"/>
                    <a:pt x="4" y="80"/>
                    <a:pt x="4" y="80"/>
                  </a:cubicBezTo>
                  <a:cubicBezTo>
                    <a:pt x="4" y="80"/>
                    <a:pt x="4" y="80"/>
                    <a:pt x="4" y="80"/>
                  </a:cubicBezTo>
                  <a:cubicBezTo>
                    <a:pt x="4" y="81"/>
                    <a:pt x="4" y="81"/>
                    <a:pt x="4" y="81"/>
                  </a:cubicBezTo>
                  <a:cubicBezTo>
                    <a:pt x="4" y="81"/>
                    <a:pt x="4" y="81"/>
                    <a:pt x="4" y="81"/>
                  </a:cubicBezTo>
                  <a:cubicBezTo>
                    <a:pt x="5" y="80"/>
                    <a:pt x="5" y="80"/>
                    <a:pt x="5" y="80"/>
                  </a:cubicBezTo>
                  <a:cubicBezTo>
                    <a:pt x="5" y="80"/>
                    <a:pt x="5" y="80"/>
                    <a:pt x="5" y="80"/>
                  </a:cubicBezTo>
                  <a:cubicBezTo>
                    <a:pt x="5" y="79"/>
                    <a:pt x="5" y="79"/>
                    <a:pt x="5" y="79"/>
                  </a:cubicBezTo>
                  <a:cubicBezTo>
                    <a:pt x="7" y="78"/>
                    <a:pt x="7" y="78"/>
                    <a:pt x="7" y="78"/>
                  </a:cubicBezTo>
                  <a:cubicBezTo>
                    <a:pt x="8" y="78"/>
                    <a:pt x="8" y="78"/>
                    <a:pt x="8" y="78"/>
                  </a:cubicBezTo>
                  <a:cubicBezTo>
                    <a:pt x="8" y="78"/>
                    <a:pt x="8" y="78"/>
                    <a:pt x="8" y="78"/>
                  </a:cubicBezTo>
                  <a:cubicBezTo>
                    <a:pt x="8" y="79"/>
                    <a:pt x="8" y="79"/>
                    <a:pt x="8" y="79"/>
                  </a:cubicBezTo>
                  <a:cubicBezTo>
                    <a:pt x="7" y="79"/>
                    <a:pt x="7" y="79"/>
                    <a:pt x="7" y="79"/>
                  </a:cubicBezTo>
                  <a:cubicBezTo>
                    <a:pt x="7" y="80"/>
                    <a:pt x="7" y="80"/>
                    <a:pt x="7" y="80"/>
                  </a:cubicBezTo>
                  <a:cubicBezTo>
                    <a:pt x="7" y="81"/>
                    <a:pt x="7" y="81"/>
                    <a:pt x="7" y="81"/>
                  </a:cubicBezTo>
                  <a:cubicBezTo>
                    <a:pt x="7" y="80"/>
                    <a:pt x="7" y="80"/>
                    <a:pt x="7" y="80"/>
                  </a:cubicBezTo>
                  <a:cubicBezTo>
                    <a:pt x="7" y="79"/>
                    <a:pt x="7" y="79"/>
                    <a:pt x="7" y="79"/>
                  </a:cubicBezTo>
                  <a:cubicBezTo>
                    <a:pt x="6" y="79"/>
                    <a:pt x="6" y="79"/>
                    <a:pt x="6" y="79"/>
                  </a:cubicBezTo>
                  <a:cubicBezTo>
                    <a:pt x="6" y="80"/>
                    <a:pt x="6" y="80"/>
                    <a:pt x="6" y="80"/>
                  </a:cubicBezTo>
                  <a:cubicBezTo>
                    <a:pt x="5" y="80"/>
                    <a:pt x="5" y="80"/>
                    <a:pt x="5" y="80"/>
                  </a:cubicBezTo>
                  <a:cubicBezTo>
                    <a:pt x="6" y="81"/>
                    <a:pt x="6" y="81"/>
                    <a:pt x="6" y="81"/>
                  </a:cubicBezTo>
                  <a:cubicBezTo>
                    <a:pt x="5" y="81"/>
                    <a:pt x="5" y="81"/>
                    <a:pt x="5" y="81"/>
                  </a:cubicBezTo>
                  <a:cubicBezTo>
                    <a:pt x="5" y="81"/>
                    <a:pt x="5" y="81"/>
                    <a:pt x="5" y="81"/>
                  </a:cubicBezTo>
                  <a:cubicBezTo>
                    <a:pt x="4" y="82"/>
                    <a:pt x="4" y="82"/>
                    <a:pt x="4" y="82"/>
                  </a:cubicBezTo>
                  <a:cubicBezTo>
                    <a:pt x="5" y="82"/>
                    <a:pt x="5" y="82"/>
                    <a:pt x="5" y="82"/>
                  </a:cubicBezTo>
                  <a:cubicBezTo>
                    <a:pt x="6" y="82"/>
                    <a:pt x="6" y="82"/>
                    <a:pt x="6" y="82"/>
                  </a:cubicBezTo>
                  <a:cubicBezTo>
                    <a:pt x="6" y="83"/>
                    <a:pt x="6" y="83"/>
                    <a:pt x="6" y="83"/>
                  </a:cubicBezTo>
                  <a:cubicBezTo>
                    <a:pt x="5" y="83"/>
                    <a:pt x="5" y="83"/>
                    <a:pt x="5" y="83"/>
                  </a:cubicBezTo>
                  <a:cubicBezTo>
                    <a:pt x="5" y="83"/>
                    <a:pt x="5" y="83"/>
                    <a:pt x="5" y="83"/>
                  </a:cubicBezTo>
                  <a:cubicBezTo>
                    <a:pt x="5" y="84"/>
                    <a:pt x="5" y="84"/>
                    <a:pt x="5" y="84"/>
                  </a:cubicBezTo>
                  <a:cubicBezTo>
                    <a:pt x="4" y="83"/>
                    <a:pt x="4" y="83"/>
                    <a:pt x="4" y="83"/>
                  </a:cubicBezTo>
                  <a:cubicBezTo>
                    <a:pt x="4" y="83"/>
                    <a:pt x="4" y="83"/>
                    <a:pt x="4" y="83"/>
                  </a:cubicBezTo>
                  <a:cubicBezTo>
                    <a:pt x="4" y="84"/>
                    <a:pt x="4" y="84"/>
                    <a:pt x="4" y="84"/>
                  </a:cubicBezTo>
                  <a:cubicBezTo>
                    <a:pt x="3" y="83"/>
                    <a:pt x="3" y="83"/>
                    <a:pt x="3" y="83"/>
                  </a:cubicBezTo>
                  <a:cubicBezTo>
                    <a:pt x="3" y="84"/>
                    <a:pt x="3" y="84"/>
                    <a:pt x="3" y="84"/>
                  </a:cubicBezTo>
                  <a:cubicBezTo>
                    <a:pt x="2" y="84"/>
                    <a:pt x="2" y="84"/>
                    <a:pt x="2" y="84"/>
                  </a:cubicBezTo>
                  <a:cubicBezTo>
                    <a:pt x="2" y="85"/>
                    <a:pt x="2" y="85"/>
                    <a:pt x="2" y="85"/>
                  </a:cubicBezTo>
                  <a:cubicBezTo>
                    <a:pt x="3" y="86"/>
                    <a:pt x="3" y="86"/>
                    <a:pt x="3" y="86"/>
                  </a:cubicBezTo>
                  <a:cubicBezTo>
                    <a:pt x="4" y="86"/>
                    <a:pt x="4" y="86"/>
                    <a:pt x="4" y="86"/>
                  </a:cubicBezTo>
                  <a:cubicBezTo>
                    <a:pt x="4" y="86"/>
                    <a:pt x="4" y="86"/>
                    <a:pt x="4" y="86"/>
                  </a:cubicBezTo>
                  <a:cubicBezTo>
                    <a:pt x="5" y="86"/>
                    <a:pt x="5" y="86"/>
                    <a:pt x="5" y="86"/>
                  </a:cubicBezTo>
                  <a:cubicBezTo>
                    <a:pt x="4" y="85"/>
                    <a:pt x="4" y="85"/>
                    <a:pt x="4" y="85"/>
                  </a:cubicBezTo>
                  <a:cubicBezTo>
                    <a:pt x="5" y="85"/>
                    <a:pt x="5" y="85"/>
                    <a:pt x="5" y="85"/>
                  </a:cubicBezTo>
                  <a:cubicBezTo>
                    <a:pt x="6" y="85"/>
                    <a:pt x="6" y="85"/>
                    <a:pt x="6" y="85"/>
                  </a:cubicBezTo>
                  <a:cubicBezTo>
                    <a:pt x="5" y="85"/>
                    <a:pt x="5" y="85"/>
                    <a:pt x="5" y="85"/>
                  </a:cubicBezTo>
                  <a:cubicBezTo>
                    <a:pt x="6" y="86"/>
                    <a:pt x="6" y="86"/>
                    <a:pt x="6" y="86"/>
                  </a:cubicBezTo>
                  <a:cubicBezTo>
                    <a:pt x="6" y="87"/>
                    <a:pt x="6" y="87"/>
                    <a:pt x="6" y="87"/>
                  </a:cubicBezTo>
                  <a:cubicBezTo>
                    <a:pt x="5" y="87"/>
                    <a:pt x="5" y="87"/>
                    <a:pt x="5" y="87"/>
                  </a:cubicBezTo>
                  <a:cubicBezTo>
                    <a:pt x="6" y="88"/>
                    <a:pt x="6" y="88"/>
                    <a:pt x="6" y="88"/>
                  </a:cubicBezTo>
                  <a:cubicBezTo>
                    <a:pt x="6" y="88"/>
                    <a:pt x="6" y="88"/>
                    <a:pt x="6" y="88"/>
                  </a:cubicBezTo>
                  <a:cubicBezTo>
                    <a:pt x="7" y="87"/>
                    <a:pt x="7" y="87"/>
                    <a:pt x="7" y="87"/>
                  </a:cubicBezTo>
                  <a:cubicBezTo>
                    <a:pt x="8" y="88"/>
                    <a:pt x="8" y="88"/>
                    <a:pt x="8" y="88"/>
                  </a:cubicBezTo>
                  <a:cubicBezTo>
                    <a:pt x="7" y="88"/>
                    <a:pt x="7" y="88"/>
                    <a:pt x="7" y="88"/>
                  </a:cubicBezTo>
                  <a:cubicBezTo>
                    <a:pt x="6" y="88"/>
                    <a:pt x="6" y="88"/>
                    <a:pt x="6" y="88"/>
                  </a:cubicBezTo>
                  <a:cubicBezTo>
                    <a:pt x="7" y="89"/>
                    <a:pt x="7" y="89"/>
                    <a:pt x="7" y="89"/>
                  </a:cubicBezTo>
                  <a:cubicBezTo>
                    <a:pt x="7" y="89"/>
                    <a:pt x="7" y="89"/>
                    <a:pt x="7" y="89"/>
                  </a:cubicBezTo>
                  <a:cubicBezTo>
                    <a:pt x="5" y="88"/>
                    <a:pt x="5" y="88"/>
                    <a:pt x="5" y="88"/>
                  </a:cubicBezTo>
                  <a:cubicBezTo>
                    <a:pt x="4" y="88"/>
                    <a:pt x="4" y="88"/>
                    <a:pt x="4" y="88"/>
                  </a:cubicBezTo>
                  <a:cubicBezTo>
                    <a:pt x="4" y="88"/>
                    <a:pt x="4" y="88"/>
                    <a:pt x="4" y="88"/>
                  </a:cubicBezTo>
                  <a:cubicBezTo>
                    <a:pt x="3" y="88"/>
                    <a:pt x="3" y="88"/>
                    <a:pt x="3" y="88"/>
                  </a:cubicBezTo>
                  <a:cubicBezTo>
                    <a:pt x="3" y="89"/>
                    <a:pt x="3" y="89"/>
                    <a:pt x="3" y="89"/>
                  </a:cubicBezTo>
                  <a:cubicBezTo>
                    <a:pt x="3" y="89"/>
                    <a:pt x="3" y="89"/>
                    <a:pt x="3" y="89"/>
                  </a:cubicBezTo>
                  <a:cubicBezTo>
                    <a:pt x="4" y="91"/>
                    <a:pt x="4" y="91"/>
                    <a:pt x="4" y="91"/>
                  </a:cubicBezTo>
                  <a:cubicBezTo>
                    <a:pt x="5" y="91"/>
                    <a:pt x="5" y="91"/>
                    <a:pt x="5" y="91"/>
                  </a:cubicBezTo>
                  <a:cubicBezTo>
                    <a:pt x="6" y="92"/>
                    <a:pt x="6" y="92"/>
                    <a:pt x="6" y="92"/>
                  </a:cubicBezTo>
                  <a:cubicBezTo>
                    <a:pt x="8" y="92"/>
                    <a:pt x="8" y="92"/>
                    <a:pt x="8" y="92"/>
                  </a:cubicBezTo>
                  <a:cubicBezTo>
                    <a:pt x="8" y="93"/>
                    <a:pt x="8" y="93"/>
                    <a:pt x="8" y="93"/>
                  </a:cubicBezTo>
                  <a:cubicBezTo>
                    <a:pt x="7" y="93"/>
                    <a:pt x="7" y="93"/>
                    <a:pt x="7" y="93"/>
                  </a:cubicBezTo>
                  <a:cubicBezTo>
                    <a:pt x="8" y="94"/>
                    <a:pt x="8" y="94"/>
                    <a:pt x="8" y="94"/>
                  </a:cubicBezTo>
                  <a:cubicBezTo>
                    <a:pt x="9" y="93"/>
                    <a:pt x="9" y="93"/>
                    <a:pt x="9" y="93"/>
                  </a:cubicBezTo>
                  <a:cubicBezTo>
                    <a:pt x="8" y="93"/>
                    <a:pt x="8" y="93"/>
                    <a:pt x="8" y="93"/>
                  </a:cubicBezTo>
                  <a:cubicBezTo>
                    <a:pt x="9" y="93"/>
                    <a:pt x="9" y="93"/>
                    <a:pt x="9" y="93"/>
                  </a:cubicBezTo>
                  <a:cubicBezTo>
                    <a:pt x="10" y="93"/>
                    <a:pt x="10" y="93"/>
                    <a:pt x="10" y="93"/>
                  </a:cubicBezTo>
                  <a:cubicBezTo>
                    <a:pt x="9" y="93"/>
                    <a:pt x="9" y="93"/>
                    <a:pt x="9" y="93"/>
                  </a:cubicBezTo>
                  <a:cubicBezTo>
                    <a:pt x="10" y="94"/>
                    <a:pt x="10" y="94"/>
                    <a:pt x="10" y="94"/>
                  </a:cubicBezTo>
                  <a:cubicBezTo>
                    <a:pt x="11" y="94"/>
                    <a:pt x="11" y="94"/>
                    <a:pt x="11" y="94"/>
                  </a:cubicBezTo>
                  <a:cubicBezTo>
                    <a:pt x="11" y="94"/>
                    <a:pt x="11" y="94"/>
                    <a:pt x="11" y="94"/>
                  </a:cubicBezTo>
                  <a:cubicBezTo>
                    <a:pt x="12" y="94"/>
                    <a:pt x="12" y="94"/>
                    <a:pt x="12" y="94"/>
                  </a:cubicBezTo>
                  <a:cubicBezTo>
                    <a:pt x="13" y="93"/>
                    <a:pt x="13" y="93"/>
                    <a:pt x="13" y="93"/>
                  </a:cubicBezTo>
                  <a:cubicBezTo>
                    <a:pt x="13" y="93"/>
                    <a:pt x="13" y="93"/>
                    <a:pt x="13" y="93"/>
                  </a:cubicBezTo>
                  <a:cubicBezTo>
                    <a:pt x="14" y="92"/>
                    <a:pt x="14" y="92"/>
                    <a:pt x="14" y="92"/>
                  </a:cubicBezTo>
                  <a:cubicBezTo>
                    <a:pt x="14" y="92"/>
                    <a:pt x="14" y="92"/>
                    <a:pt x="14" y="92"/>
                  </a:cubicBezTo>
                  <a:cubicBezTo>
                    <a:pt x="14" y="93"/>
                    <a:pt x="14" y="93"/>
                    <a:pt x="14" y="93"/>
                  </a:cubicBezTo>
                  <a:cubicBezTo>
                    <a:pt x="14" y="93"/>
                    <a:pt x="14" y="93"/>
                    <a:pt x="14" y="93"/>
                  </a:cubicBezTo>
                  <a:cubicBezTo>
                    <a:pt x="16" y="92"/>
                    <a:pt x="16" y="92"/>
                    <a:pt x="16" y="92"/>
                  </a:cubicBezTo>
                  <a:cubicBezTo>
                    <a:pt x="16" y="91"/>
                    <a:pt x="16" y="91"/>
                    <a:pt x="16" y="91"/>
                  </a:cubicBezTo>
                  <a:cubicBezTo>
                    <a:pt x="15" y="90"/>
                    <a:pt x="15" y="90"/>
                    <a:pt x="15" y="90"/>
                  </a:cubicBezTo>
                  <a:cubicBezTo>
                    <a:pt x="16" y="91"/>
                    <a:pt x="16" y="91"/>
                    <a:pt x="16" y="91"/>
                  </a:cubicBezTo>
                  <a:cubicBezTo>
                    <a:pt x="17" y="90"/>
                    <a:pt x="17" y="90"/>
                    <a:pt x="17" y="90"/>
                  </a:cubicBezTo>
                  <a:cubicBezTo>
                    <a:pt x="17" y="90"/>
                    <a:pt x="17" y="90"/>
                    <a:pt x="17" y="90"/>
                  </a:cubicBezTo>
                  <a:cubicBezTo>
                    <a:pt x="18" y="90"/>
                    <a:pt x="18" y="90"/>
                    <a:pt x="18" y="90"/>
                  </a:cubicBezTo>
                  <a:cubicBezTo>
                    <a:pt x="18" y="89"/>
                    <a:pt x="18" y="89"/>
                    <a:pt x="18" y="89"/>
                  </a:cubicBezTo>
                  <a:cubicBezTo>
                    <a:pt x="18" y="89"/>
                    <a:pt x="18" y="89"/>
                    <a:pt x="18" y="89"/>
                  </a:cubicBezTo>
                  <a:cubicBezTo>
                    <a:pt x="19" y="89"/>
                    <a:pt x="19" y="89"/>
                    <a:pt x="19" y="89"/>
                  </a:cubicBezTo>
                  <a:cubicBezTo>
                    <a:pt x="19" y="88"/>
                    <a:pt x="19" y="88"/>
                    <a:pt x="19" y="88"/>
                  </a:cubicBezTo>
                  <a:cubicBezTo>
                    <a:pt x="18" y="87"/>
                    <a:pt x="18" y="87"/>
                    <a:pt x="18" y="87"/>
                  </a:cubicBezTo>
                  <a:cubicBezTo>
                    <a:pt x="19" y="87"/>
                    <a:pt x="19" y="87"/>
                    <a:pt x="19" y="87"/>
                  </a:cubicBezTo>
                  <a:cubicBezTo>
                    <a:pt x="18" y="86"/>
                    <a:pt x="18" y="86"/>
                    <a:pt x="18" y="86"/>
                  </a:cubicBezTo>
                  <a:cubicBezTo>
                    <a:pt x="17" y="86"/>
                    <a:pt x="17" y="86"/>
                    <a:pt x="17" y="86"/>
                  </a:cubicBezTo>
                  <a:cubicBezTo>
                    <a:pt x="17" y="85"/>
                    <a:pt x="17" y="85"/>
                    <a:pt x="17" y="85"/>
                  </a:cubicBezTo>
                  <a:cubicBezTo>
                    <a:pt x="18" y="85"/>
                    <a:pt x="18" y="85"/>
                    <a:pt x="18" y="85"/>
                  </a:cubicBezTo>
                  <a:cubicBezTo>
                    <a:pt x="19" y="86"/>
                    <a:pt x="19" y="86"/>
                    <a:pt x="19" y="86"/>
                  </a:cubicBezTo>
                  <a:cubicBezTo>
                    <a:pt x="19" y="87"/>
                    <a:pt x="19" y="87"/>
                    <a:pt x="19" y="87"/>
                  </a:cubicBezTo>
                  <a:cubicBezTo>
                    <a:pt x="19" y="87"/>
                    <a:pt x="19" y="87"/>
                    <a:pt x="19" y="87"/>
                  </a:cubicBezTo>
                  <a:cubicBezTo>
                    <a:pt x="20" y="87"/>
                    <a:pt x="20" y="87"/>
                    <a:pt x="20" y="87"/>
                  </a:cubicBezTo>
                  <a:cubicBezTo>
                    <a:pt x="20" y="88"/>
                    <a:pt x="20" y="88"/>
                    <a:pt x="20" y="88"/>
                  </a:cubicBezTo>
                  <a:cubicBezTo>
                    <a:pt x="20" y="88"/>
                    <a:pt x="20" y="88"/>
                    <a:pt x="20" y="88"/>
                  </a:cubicBezTo>
                  <a:cubicBezTo>
                    <a:pt x="21" y="88"/>
                    <a:pt x="21" y="88"/>
                    <a:pt x="21" y="88"/>
                  </a:cubicBezTo>
                  <a:cubicBezTo>
                    <a:pt x="21" y="88"/>
                    <a:pt x="21" y="88"/>
                    <a:pt x="21" y="88"/>
                  </a:cubicBezTo>
                  <a:cubicBezTo>
                    <a:pt x="20" y="87"/>
                    <a:pt x="20" y="87"/>
                    <a:pt x="20" y="87"/>
                  </a:cubicBezTo>
                  <a:cubicBezTo>
                    <a:pt x="21" y="87"/>
                    <a:pt x="21" y="87"/>
                    <a:pt x="21" y="87"/>
                  </a:cubicBezTo>
                  <a:cubicBezTo>
                    <a:pt x="21" y="87"/>
                    <a:pt x="21" y="87"/>
                    <a:pt x="21" y="87"/>
                  </a:cubicBezTo>
                  <a:cubicBezTo>
                    <a:pt x="21" y="88"/>
                    <a:pt x="21" y="88"/>
                    <a:pt x="21" y="88"/>
                  </a:cubicBezTo>
                  <a:cubicBezTo>
                    <a:pt x="23" y="87"/>
                    <a:pt x="23" y="87"/>
                    <a:pt x="23" y="87"/>
                  </a:cubicBezTo>
                  <a:cubicBezTo>
                    <a:pt x="23" y="86"/>
                    <a:pt x="23" y="86"/>
                    <a:pt x="23" y="86"/>
                  </a:cubicBezTo>
                  <a:cubicBezTo>
                    <a:pt x="23" y="85"/>
                    <a:pt x="23" y="85"/>
                    <a:pt x="23" y="85"/>
                  </a:cubicBezTo>
                  <a:cubicBezTo>
                    <a:pt x="22" y="85"/>
                    <a:pt x="22" y="85"/>
                    <a:pt x="22" y="85"/>
                  </a:cubicBezTo>
                  <a:cubicBezTo>
                    <a:pt x="22" y="84"/>
                    <a:pt x="22" y="84"/>
                    <a:pt x="22" y="84"/>
                  </a:cubicBezTo>
                  <a:cubicBezTo>
                    <a:pt x="22" y="84"/>
                    <a:pt x="22" y="84"/>
                    <a:pt x="22" y="84"/>
                  </a:cubicBezTo>
                  <a:cubicBezTo>
                    <a:pt x="22" y="84"/>
                    <a:pt x="22" y="84"/>
                    <a:pt x="22" y="84"/>
                  </a:cubicBezTo>
                  <a:cubicBezTo>
                    <a:pt x="23" y="84"/>
                    <a:pt x="23" y="84"/>
                    <a:pt x="23" y="84"/>
                  </a:cubicBezTo>
                  <a:cubicBezTo>
                    <a:pt x="23" y="83"/>
                    <a:pt x="23" y="83"/>
                    <a:pt x="23" y="83"/>
                  </a:cubicBezTo>
                  <a:cubicBezTo>
                    <a:pt x="22" y="83"/>
                    <a:pt x="22" y="83"/>
                    <a:pt x="22" y="83"/>
                  </a:cubicBezTo>
                  <a:cubicBezTo>
                    <a:pt x="22" y="82"/>
                    <a:pt x="22" y="82"/>
                    <a:pt x="22" y="82"/>
                  </a:cubicBezTo>
                  <a:cubicBezTo>
                    <a:pt x="23" y="82"/>
                    <a:pt x="23" y="82"/>
                    <a:pt x="23" y="82"/>
                  </a:cubicBezTo>
                  <a:cubicBezTo>
                    <a:pt x="24" y="82"/>
                    <a:pt x="24" y="82"/>
                    <a:pt x="24" y="82"/>
                  </a:cubicBezTo>
                  <a:cubicBezTo>
                    <a:pt x="23" y="83"/>
                    <a:pt x="23" y="83"/>
                    <a:pt x="23" y="83"/>
                  </a:cubicBezTo>
                  <a:cubicBezTo>
                    <a:pt x="23" y="84"/>
                    <a:pt x="23" y="84"/>
                    <a:pt x="23" y="84"/>
                  </a:cubicBezTo>
                  <a:cubicBezTo>
                    <a:pt x="23" y="85"/>
                    <a:pt x="23" y="85"/>
                    <a:pt x="23" y="85"/>
                  </a:cubicBezTo>
                  <a:cubicBezTo>
                    <a:pt x="24" y="85"/>
                    <a:pt x="24" y="85"/>
                    <a:pt x="24" y="85"/>
                  </a:cubicBezTo>
                  <a:cubicBezTo>
                    <a:pt x="24" y="86"/>
                    <a:pt x="24" y="86"/>
                    <a:pt x="24" y="86"/>
                  </a:cubicBezTo>
                  <a:cubicBezTo>
                    <a:pt x="25" y="87"/>
                    <a:pt x="25" y="87"/>
                    <a:pt x="25" y="87"/>
                  </a:cubicBezTo>
                  <a:cubicBezTo>
                    <a:pt x="26" y="87"/>
                    <a:pt x="26" y="87"/>
                    <a:pt x="26" y="87"/>
                  </a:cubicBezTo>
                  <a:cubicBezTo>
                    <a:pt x="26" y="87"/>
                    <a:pt x="26" y="87"/>
                    <a:pt x="26" y="87"/>
                  </a:cubicBezTo>
                  <a:cubicBezTo>
                    <a:pt x="26" y="87"/>
                    <a:pt x="26" y="87"/>
                    <a:pt x="26" y="87"/>
                  </a:cubicBezTo>
                  <a:cubicBezTo>
                    <a:pt x="27" y="88"/>
                    <a:pt x="27" y="88"/>
                    <a:pt x="27" y="88"/>
                  </a:cubicBezTo>
                  <a:cubicBezTo>
                    <a:pt x="27" y="88"/>
                    <a:pt x="27" y="88"/>
                    <a:pt x="27" y="88"/>
                  </a:cubicBezTo>
                  <a:cubicBezTo>
                    <a:pt x="28" y="88"/>
                    <a:pt x="28" y="88"/>
                    <a:pt x="28" y="88"/>
                  </a:cubicBezTo>
                  <a:cubicBezTo>
                    <a:pt x="27" y="85"/>
                    <a:pt x="27" y="85"/>
                    <a:pt x="27" y="85"/>
                  </a:cubicBezTo>
                  <a:cubicBezTo>
                    <a:pt x="27" y="84"/>
                    <a:pt x="27" y="84"/>
                    <a:pt x="27" y="84"/>
                  </a:cubicBezTo>
                  <a:cubicBezTo>
                    <a:pt x="27" y="83"/>
                    <a:pt x="27" y="83"/>
                    <a:pt x="27" y="83"/>
                  </a:cubicBezTo>
                  <a:cubicBezTo>
                    <a:pt x="28" y="83"/>
                    <a:pt x="28" y="83"/>
                    <a:pt x="28" y="83"/>
                  </a:cubicBezTo>
                  <a:cubicBezTo>
                    <a:pt x="27" y="82"/>
                    <a:pt x="27" y="82"/>
                    <a:pt x="27" y="82"/>
                  </a:cubicBezTo>
                  <a:cubicBezTo>
                    <a:pt x="27" y="82"/>
                    <a:pt x="27" y="82"/>
                    <a:pt x="27" y="82"/>
                  </a:cubicBezTo>
                  <a:cubicBezTo>
                    <a:pt x="29" y="82"/>
                    <a:pt x="29" y="82"/>
                    <a:pt x="29" y="82"/>
                  </a:cubicBezTo>
                  <a:cubicBezTo>
                    <a:pt x="29" y="81"/>
                    <a:pt x="29" y="81"/>
                    <a:pt x="29" y="81"/>
                  </a:cubicBezTo>
                  <a:cubicBezTo>
                    <a:pt x="29" y="80"/>
                    <a:pt x="29" y="80"/>
                    <a:pt x="29" y="80"/>
                  </a:cubicBezTo>
                  <a:cubicBezTo>
                    <a:pt x="30" y="79"/>
                    <a:pt x="30" y="79"/>
                    <a:pt x="30" y="79"/>
                  </a:cubicBezTo>
                  <a:cubicBezTo>
                    <a:pt x="29" y="78"/>
                    <a:pt x="29" y="78"/>
                    <a:pt x="29" y="78"/>
                  </a:cubicBezTo>
                  <a:cubicBezTo>
                    <a:pt x="29" y="76"/>
                    <a:pt x="29" y="76"/>
                    <a:pt x="29" y="76"/>
                  </a:cubicBezTo>
                  <a:cubicBezTo>
                    <a:pt x="28" y="75"/>
                    <a:pt x="28" y="75"/>
                    <a:pt x="28" y="75"/>
                  </a:cubicBezTo>
                  <a:cubicBezTo>
                    <a:pt x="28" y="74"/>
                    <a:pt x="28" y="74"/>
                    <a:pt x="28" y="74"/>
                  </a:cubicBezTo>
                  <a:cubicBezTo>
                    <a:pt x="30" y="74"/>
                    <a:pt x="30" y="74"/>
                    <a:pt x="30" y="74"/>
                  </a:cubicBezTo>
                  <a:cubicBezTo>
                    <a:pt x="30" y="72"/>
                    <a:pt x="30" y="72"/>
                    <a:pt x="30" y="72"/>
                  </a:cubicBezTo>
                  <a:cubicBezTo>
                    <a:pt x="31" y="71"/>
                    <a:pt x="31" y="71"/>
                    <a:pt x="31" y="71"/>
                  </a:cubicBezTo>
                  <a:cubicBezTo>
                    <a:pt x="29" y="70"/>
                    <a:pt x="29" y="70"/>
                    <a:pt x="29" y="70"/>
                  </a:cubicBezTo>
                  <a:cubicBezTo>
                    <a:pt x="28" y="69"/>
                    <a:pt x="28" y="69"/>
                    <a:pt x="28" y="69"/>
                  </a:cubicBezTo>
                  <a:cubicBezTo>
                    <a:pt x="28" y="68"/>
                    <a:pt x="28" y="68"/>
                    <a:pt x="28" y="68"/>
                  </a:cubicBezTo>
                  <a:cubicBezTo>
                    <a:pt x="28" y="66"/>
                    <a:pt x="28" y="66"/>
                    <a:pt x="28" y="66"/>
                  </a:cubicBezTo>
                  <a:cubicBezTo>
                    <a:pt x="28" y="65"/>
                    <a:pt x="28" y="65"/>
                    <a:pt x="28" y="65"/>
                  </a:cubicBezTo>
                  <a:cubicBezTo>
                    <a:pt x="27" y="64"/>
                    <a:pt x="27" y="64"/>
                    <a:pt x="27" y="64"/>
                  </a:cubicBezTo>
                  <a:cubicBezTo>
                    <a:pt x="28" y="62"/>
                    <a:pt x="28" y="62"/>
                    <a:pt x="28" y="62"/>
                  </a:cubicBezTo>
                  <a:cubicBezTo>
                    <a:pt x="27" y="60"/>
                    <a:pt x="27" y="60"/>
                    <a:pt x="27" y="60"/>
                  </a:cubicBezTo>
                  <a:cubicBezTo>
                    <a:pt x="27" y="58"/>
                    <a:pt x="27" y="58"/>
                    <a:pt x="27" y="58"/>
                  </a:cubicBezTo>
                  <a:cubicBezTo>
                    <a:pt x="27" y="56"/>
                    <a:pt x="27" y="56"/>
                    <a:pt x="27" y="56"/>
                  </a:cubicBezTo>
                  <a:cubicBezTo>
                    <a:pt x="28" y="55"/>
                    <a:pt x="28" y="55"/>
                    <a:pt x="28" y="55"/>
                  </a:cubicBezTo>
                  <a:cubicBezTo>
                    <a:pt x="29" y="54"/>
                    <a:pt x="29" y="54"/>
                    <a:pt x="29" y="54"/>
                  </a:cubicBezTo>
                  <a:cubicBezTo>
                    <a:pt x="30" y="55"/>
                    <a:pt x="30" y="55"/>
                    <a:pt x="30" y="55"/>
                  </a:cubicBezTo>
                  <a:cubicBezTo>
                    <a:pt x="32" y="55"/>
                    <a:pt x="32" y="55"/>
                    <a:pt x="32" y="55"/>
                  </a:cubicBezTo>
                  <a:cubicBezTo>
                    <a:pt x="33" y="54"/>
                    <a:pt x="33" y="54"/>
                    <a:pt x="33" y="54"/>
                  </a:cubicBezTo>
                  <a:cubicBezTo>
                    <a:pt x="33" y="52"/>
                    <a:pt x="33" y="52"/>
                    <a:pt x="33" y="52"/>
                  </a:cubicBezTo>
                  <a:cubicBezTo>
                    <a:pt x="32" y="52"/>
                    <a:pt x="32" y="52"/>
                    <a:pt x="32" y="52"/>
                  </a:cubicBezTo>
                  <a:cubicBezTo>
                    <a:pt x="32" y="51"/>
                    <a:pt x="32" y="51"/>
                    <a:pt x="32" y="51"/>
                  </a:cubicBezTo>
                  <a:cubicBezTo>
                    <a:pt x="34" y="47"/>
                    <a:pt x="34" y="47"/>
                    <a:pt x="34" y="47"/>
                  </a:cubicBezTo>
                  <a:cubicBezTo>
                    <a:pt x="34" y="45"/>
                    <a:pt x="34" y="45"/>
                    <a:pt x="34" y="45"/>
                  </a:cubicBezTo>
                  <a:cubicBezTo>
                    <a:pt x="34" y="44"/>
                    <a:pt x="34" y="44"/>
                    <a:pt x="34" y="44"/>
                  </a:cubicBezTo>
                  <a:cubicBezTo>
                    <a:pt x="35" y="43"/>
                    <a:pt x="35" y="43"/>
                    <a:pt x="35" y="43"/>
                  </a:cubicBezTo>
                  <a:cubicBezTo>
                    <a:pt x="35" y="41"/>
                    <a:pt x="35" y="41"/>
                    <a:pt x="35" y="41"/>
                  </a:cubicBezTo>
                  <a:cubicBezTo>
                    <a:pt x="34" y="41"/>
                    <a:pt x="34" y="41"/>
                    <a:pt x="34" y="41"/>
                  </a:cubicBezTo>
                  <a:cubicBezTo>
                    <a:pt x="34" y="40"/>
                    <a:pt x="34" y="40"/>
                    <a:pt x="34" y="40"/>
                  </a:cubicBezTo>
                  <a:cubicBezTo>
                    <a:pt x="35" y="39"/>
                    <a:pt x="35" y="39"/>
                    <a:pt x="35" y="39"/>
                  </a:cubicBezTo>
                  <a:cubicBezTo>
                    <a:pt x="37" y="39"/>
                    <a:pt x="37" y="39"/>
                    <a:pt x="37" y="39"/>
                  </a:cubicBezTo>
                  <a:cubicBezTo>
                    <a:pt x="38" y="38"/>
                    <a:pt x="38" y="38"/>
                    <a:pt x="38" y="38"/>
                  </a:cubicBezTo>
                  <a:cubicBezTo>
                    <a:pt x="38" y="38"/>
                    <a:pt x="38" y="38"/>
                    <a:pt x="38" y="38"/>
                  </a:cubicBezTo>
                  <a:cubicBezTo>
                    <a:pt x="39" y="36"/>
                    <a:pt x="39" y="36"/>
                    <a:pt x="39" y="36"/>
                  </a:cubicBezTo>
                  <a:cubicBezTo>
                    <a:pt x="40" y="34"/>
                    <a:pt x="40" y="34"/>
                    <a:pt x="40" y="34"/>
                  </a:cubicBezTo>
                  <a:cubicBezTo>
                    <a:pt x="41" y="33"/>
                    <a:pt x="41" y="33"/>
                    <a:pt x="41" y="33"/>
                  </a:cubicBezTo>
                  <a:cubicBezTo>
                    <a:pt x="40" y="32"/>
                    <a:pt x="40" y="32"/>
                    <a:pt x="40" y="32"/>
                  </a:cubicBezTo>
                  <a:cubicBezTo>
                    <a:pt x="40" y="32"/>
                    <a:pt x="40" y="32"/>
                    <a:pt x="40" y="32"/>
                  </a:cubicBezTo>
                  <a:cubicBezTo>
                    <a:pt x="40" y="30"/>
                    <a:pt x="40" y="30"/>
                    <a:pt x="40" y="30"/>
                  </a:cubicBezTo>
                  <a:cubicBezTo>
                    <a:pt x="40" y="29"/>
                    <a:pt x="40" y="29"/>
                    <a:pt x="40" y="29"/>
                  </a:cubicBezTo>
                  <a:cubicBezTo>
                    <a:pt x="41" y="29"/>
                    <a:pt x="41" y="29"/>
                    <a:pt x="41" y="29"/>
                  </a:cubicBezTo>
                  <a:cubicBezTo>
                    <a:pt x="41" y="28"/>
                    <a:pt x="41" y="28"/>
                    <a:pt x="41" y="28"/>
                  </a:cubicBezTo>
                  <a:cubicBezTo>
                    <a:pt x="42" y="27"/>
                    <a:pt x="42" y="27"/>
                    <a:pt x="42" y="27"/>
                  </a:cubicBezTo>
                  <a:cubicBezTo>
                    <a:pt x="42" y="26"/>
                    <a:pt x="42" y="26"/>
                    <a:pt x="42" y="26"/>
                  </a:cubicBezTo>
                  <a:cubicBezTo>
                    <a:pt x="43" y="26"/>
                    <a:pt x="43" y="26"/>
                    <a:pt x="43" y="26"/>
                  </a:cubicBezTo>
                  <a:cubicBezTo>
                    <a:pt x="44" y="26"/>
                    <a:pt x="44" y="26"/>
                    <a:pt x="44" y="26"/>
                  </a:cubicBezTo>
                  <a:cubicBezTo>
                    <a:pt x="45" y="26"/>
                    <a:pt x="45" y="26"/>
                    <a:pt x="45" y="26"/>
                  </a:cubicBezTo>
                  <a:cubicBezTo>
                    <a:pt x="45" y="26"/>
                    <a:pt x="45" y="26"/>
                    <a:pt x="45" y="26"/>
                  </a:cubicBezTo>
                  <a:cubicBezTo>
                    <a:pt x="46" y="26"/>
                    <a:pt x="46" y="26"/>
                    <a:pt x="46" y="26"/>
                  </a:cubicBezTo>
                  <a:cubicBezTo>
                    <a:pt x="45" y="25"/>
                    <a:pt x="45" y="25"/>
                    <a:pt x="45" y="25"/>
                  </a:cubicBezTo>
                  <a:cubicBezTo>
                    <a:pt x="46" y="24"/>
                    <a:pt x="46" y="24"/>
                    <a:pt x="46" y="24"/>
                  </a:cubicBezTo>
                  <a:cubicBezTo>
                    <a:pt x="46" y="24"/>
                    <a:pt x="46" y="24"/>
                    <a:pt x="46" y="24"/>
                  </a:cubicBezTo>
                  <a:cubicBezTo>
                    <a:pt x="46" y="24"/>
                    <a:pt x="46" y="24"/>
                    <a:pt x="46" y="24"/>
                  </a:cubicBezTo>
                  <a:cubicBezTo>
                    <a:pt x="45" y="23"/>
                    <a:pt x="45" y="23"/>
                    <a:pt x="45" y="23"/>
                  </a:cubicBezTo>
                  <a:cubicBezTo>
                    <a:pt x="46" y="22"/>
                    <a:pt x="46" y="22"/>
                    <a:pt x="46" y="22"/>
                  </a:cubicBezTo>
                  <a:cubicBezTo>
                    <a:pt x="47" y="22"/>
                    <a:pt x="47" y="22"/>
                    <a:pt x="47" y="22"/>
                  </a:cubicBezTo>
                  <a:cubicBezTo>
                    <a:pt x="48" y="22"/>
                    <a:pt x="48" y="22"/>
                    <a:pt x="48" y="22"/>
                  </a:cubicBezTo>
                  <a:cubicBezTo>
                    <a:pt x="49" y="22"/>
                    <a:pt x="49" y="22"/>
                    <a:pt x="49" y="22"/>
                  </a:cubicBezTo>
                  <a:cubicBezTo>
                    <a:pt x="50" y="23"/>
                    <a:pt x="50" y="23"/>
                    <a:pt x="50" y="23"/>
                  </a:cubicBezTo>
                  <a:cubicBezTo>
                    <a:pt x="51" y="23"/>
                    <a:pt x="51" y="23"/>
                    <a:pt x="51" y="23"/>
                  </a:cubicBezTo>
                  <a:cubicBezTo>
                    <a:pt x="52" y="23"/>
                    <a:pt x="52" y="23"/>
                    <a:pt x="52" y="23"/>
                  </a:cubicBezTo>
                  <a:cubicBezTo>
                    <a:pt x="52" y="23"/>
                    <a:pt x="52" y="23"/>
                    <a:pt x="52" y="23"/>
                  </a:cubicBezTo>
                  <a:cubicBezTo>
                    <a:pt x="53" y="23"/>
                    <a:pt x="53" y="23"/>
                    <a:pt x="53" y="23"/>
                  </a:cubicBezTo>
                  <a:cubicBezTo>
                    <a:pt x="53" y="22"/>
                    <a:pt x="53" y="22"/>
                    <a:pt x="53" y="22"/>
                  </a:cubicBezTo>
                  <a:cubicBezTo>
                    <a:pt x="52" y="22"/>
                    <a:pt x="52" y="22"/>
                    <a:pt x="52" y="22"/>
                  </a:cubicBezTo>
                  <a:cubicBezTo>
                    <a:pt x="52" y="21"/>
                    <a:pt x="52" y="21"/>
                    <a:pt x="52" y="21"/>
                  </a:cubicBezTo>
                  <a:cubicBezTo>
                    <a:pt x="53" y="20"/>
                    <a:pt x="53" y="20"/>
                    <a:pt x="53" y="20"/>
                  </a:cubicBezTo>
                  <a:cubicBezTo>
                    <a:pt x="53" y="19"/>
                    <a:pt x="53" y="19"/>
                    <a:pt x="53" y="19"/>
                  </a:cubicBezTo>
                  <a:cubicBezTo>
                    <a:pt x="52" y="19"/>
                    <a:pt x="52" y="19"/>
                    <a:pt x="52" y="19"/>
                  </a:cubicBezTo>
                  <a:cubicBezTo>
                    <a:pt x="52" y="18"/>
                    <a:pt x="52" y="18"/>
                    <a:pt x="52" y="18"/>
                  </a:cubicBezTo>
                  <a:cubicBezTo>
                    <a:pt x="53" y="18"/>
                    <a:pt x="53" y="18"/>
                    <a:pt x="53" y="18"/>
                  </a:cubicBezTo>
                  <a:cubicBezTo>
                    <a:pt x="54" y="18"/>
                    <a:pt x="54" y="18"/>
                    <a:pt x="54" y="18"/>
                  </a:cubicBezTo>
                  <a:cubicBezTo>
                    <a:pt x="54" y="18"/>
                    <a:pt x="54" y="18"/>
                    <a:pt x="54" y="18"/>
                  </a:cubicBezTo>
                  <a:cubicBezTo>
                    <a:pt x="54" y="18"/>
                    <a:pt x="54" y="18"/>
                    <a:pt x="54" y="18"/>
                  </a:cubicBezTo>
                  <a:cubicBezTo>
                    <a:pt x="55" y="18"/>
                    <a:pt x="55" y="18"/>
                    <a:pt x="55" y="18"/>
                  </a:cubicBezTo>
                  <a:cubicBezTo>
                    <a:pt x="55" y="18"/>
                    <a:pt x="55" y="18"/>
                    <a:pt x="55" y="18"/>
                  </a:cubicBezTo>
                  <a:cubicBezTo>
                    <a:pt x="55" y="18"/>
                    <a:pt x="55" y="18"/>
                    <a:pt x="55" y="18"/>
                  </a:cubicBezTo>
                  <a:cubicBezTo>
                    <a:pt x="55" y="17"/>
                    <a:pt x="55" y="17"/>
                    <a:pt x="55" y="17"/>
                  </a:cubicBezTo>
                  <a:cubicBezTo>
                    <a:pt x="55" y="17"/>
                    <a:pt x="55" y="17"/>
                    <a:pt x="55" y="17"/>
                  </a:cubicBezTo>
                  <a:cubicBezTo>
                    <a:pt x="56" y="16"/>
                    <a:pt x="56" y="16"/>
                    <a:pt x="56" y="16"/>
                  </a:cubicBezTo>
                  <a:cubicBezTo>
                    <a:pt x="57" y="16"/>
                    <a:pt x="57" y="16"/>
                    <a:pt x="57" y="16"/>
                  </a:cubicBezTo>
                  <a:cubicBezTo>
                    <a:pt x="57" y="17"/>
                    <a:pt x="57" y="17"/>
                    <a:pt x="57" y="17"/>
                  </a:cubicBezTo>
                  <a:cubicBezTo>
                    <a:pt x="59" y="19"/>
                    <a:pt x="59" y="19"/>
                    <a:pt x="59" y="19"/>
                  </a:cubicBezTo>
                  <a:cubicBezTo>
                    <a:pt x="60" y="19"/>
                    <a:pt x="60" y="19"/>
                    <a:pt x="60" y="19"/>
                  </a:cubicBezTo>
                  <a:cubicBezTo>
                    <a:pt x="60" y="20"/>
                    <a:pt x="60" y="20"/>
                    <a:pt x="60" y="20"/>
                  </a:cubicBezTo>
                  <a:cubicBezTo>
                    <a:pt x="62" y="21"/>
                    <a:pt x="62" y="21"/>
                    <a:pt x="62" y="21"/>
                  </a:cubicBezTo>
                  <a:cubicBezTo>
                    <a:pt x="64" y="21"/>
                    <a:pt x="64" y="21"/>
                    <a:pt x="64" y="21"/>
                  </a:cubicBezTo>
                  <a:cubicBezTo>
                    <a:pt x="65" y="20"/>
                    <a:pt x="65" y="20"/>
                    <a:pt x="65" y="20"/>
                  </a:cubicBezTo>
                  <a:cubicBezTo>
                    <a:pt x="65" y="19"/>
                    <a:pt x="65" y="19"/>
                    <a:pt x="65" y="19"/>
                  </a:cubicBezTo>
                  <a:cubicBezTo>
                    <a:pt x="66" y="19"/>
                    <a:pt x="66" y="19"/>
                    <a:pt x="66" y="19"/>
                  </a:cubicBezTo>
                  <a:cubicBezTo>
                    <a:pt x="68" y="20"/>
                    <a:pt x="68" y="20"/>
                    <a:pt x="68" y="20"/>
                  </a:cubicBezTo>
                  <a:cubicBezTo>
                    <a:pt x="69" y="20"/>
                    <a:pt x="69" y="20"/>
                    <a:pt x="69" y="20"/>
                  </a:cubicBezTo>
                  <a:cubicBezTo>
                    <a:pt x="69" y="19"/>
                    <a:pt x="69" y="19"/>
                    <a:pt x="69" y="19"/>
                  </a:cubicBezTo>
                  <a:cubicBezTo>
                    <a:pt x="70" y="19"/>
                    <a:pt x="70" y="19"/>
                    <a:pt x="70" y="19"/>
                  </a:cubicBezTo>
                  <a:cubicBezTo>
                    <a:pt x="70" y="19"/>
                    <a:pt x="70" y="19"/>
                    <a:pt x="70" y="19"/>
                  </a:cubicBezTo>
                  <a:cubicBezTo>
                    <a:pt x="71" y="19"/>
                    <a:pt x="71" y="19"/>
                    <a:pt x="71" y="19"/>
                  </a:cubicBezTo>
                  <a:cubicBezTo>
                    <a:pt x="72" y="18"/>
                    <a:pt x="72" y="18"/>
                    <a:pt x="72" y="18"/>
                  </a:cubicBezTo>
                  <a:cubicBezTo>
                    <a:pt x="72" y="18"/>
                    <a:pt x="72" y="18"/>
                    <a:pt x="72" y="18"/>
                  </a:cubicBezTo>
                  <a:cubicBezTo>
                    <a:pt x="72" y="17"/>
                    <a:pt x="72" y="17"/>
                    <a:pt x="72" y="17"/>
                  </a:cubicBezTo>
                  <a:cubicBezTo>
                    <a:pt x="72" y="16"/>
                    <a:pt x="72" y="16"/>
                    <a:pt x="72" y="16"/>
                  </a:cubicBezTo>
                  <a:cubicBezTo>
                    <a:pt x="72" y="14"/>
                    <a:pt x="72" y="14"/>
                    <a:pt x="72" y="14"/>
                  </a:cubicBezTo>
                  <a:cubicBezTo>
                    <a:pt x="72" y="13"/>
                    <a:pt x="72" y="13"/>
                    <a:pt x="72" y="13"/>
                  </a:cubicBezTo>
                  <a:cubicBezTo>
                    <a:pt x="72" y="12"/>
                    <a:pt x="72" y="12"/>
                    <a:pt x="72" y="12"/>
                  </a:cubicBezTo>
                  <a:cubicBezTo>
                    <a:pt x="72" y="12"/>
                    <a:pt x="72" y="12"/>
                    <a:pt x="72" y="12"/>
                  </a:cubicBezTo>
                  <a:cubicBezTo>
                    <a:pt x="73" y="11"/>
                    <a:pt x="73" y="11"/>
                    <a:pt x="73" y="11"/>
                  </a:cubicBezTo>
                  <a:cubicBezTo>
                    <a:pt x="73" y="11"/>
                    <a:pt x="73" y="11"/>
                    <a:pt x="73" y="11"/>
                  </a:cubicBezTo>
                  <a:cubicBezTo>
                    <a:pt x="74" y="10"/>
                    <a:pt x="74" y="10"/>
                    <a:pt x="74" y="10"/>
                  </a:cubicBezTo>
                  <a:cubicBezTo>
                    <a:pt x="75" y="11"/>
                    <a:pt x="75" y="11"/>
                    <a:pt x="75" y="11"/>
                  </a:cubicBezTo>
                  <a:cubicBezTo>
                    <a:pt x="76" y="11"/>
                    <a:pt x="76" y="11"/>
                    <a:pt x="76" y="11"/>
                  </a:cubicBezTo>
                  <a:cubicBezTo>
                    <a:pt x="76" y="10"/>
                    <a:pt x="76" y="10"/>
                    <a:pt x="76" y="10"/>
                  </a:cubicBezTo>
                  <a:cubicBezTo>
                    <a:pt x="76" y="9"/>
                    <a:pt x="76" y="9"/>
                    <a:pt x="76" y="9"/>
                  </a:cubicBezTo>
                  <a:cubicBezTo>
                    <a:pt x="78" y="9"/>
                    <a:pt x="78" y="9"/>
                    <a:pt x="78" y="9"/>
                  </a:cubicBezTo>
                  <a:cubicBezTo>
                    <a:pt x="79" y="10"/>
                    <a:pt x="79" y="10"/>
                    <a:pt x="79" y="10"/>
                  </a:cubicBezTo>
                  <a:cubicBezTo>
                    <a:pt x="80" y="11"/>
                    <a:pt x="80" y="11"/>
                    <a:pt x="80" y="11"/>
                  </a:cubicBezTo>
                  <a:cubicBezTo>
                    <a:pt x="81" y="12"/>
                    <a:pt x="81" y="12"/>
                    <a:pt x="81" y="12"/>
                  </a:cubicBezTo>
                  <a:cubicBezTo>
                    <a:pt x="82" y="12"/>
                    <a:pt x="82" y="12"/>
                    <a:pt x="82" y="12"/>
                  </a:cubicBezTo>
                  <a:cubicBezTo>
                    <a:pt x="83" y="12"/>
                    <a:pt x="83" y="12"/>
                    <a:pt x="83" y="12"/>
                  </a:cubicBezTo>
                  <a:cubicBezTo>
                    <a:pt x="83" y="13"/>
                    <a:pt x="83" y="13"/>
                    <a:pt x="83" y="13"/>
                  </a:cubicBezTo>
                  <a:cubicBezTo>
                    <a:pt x="84" y="14"/>
                    <a:pt x="84" y="14"/>
                    <a:pt x="84" y="14"/>
                  </a:cubicBezTo>
                  <a:cubicBezTo>
                    <a:pt x="84" y="15"/>
                    <a:pt x="84" y="15"/>
                    <a:pt x="84" y="15"/>
                  </a:cubicBezTo>
                  <a:cubicBezTo>
                    <a:pt x="83" y="16"/>
                    <a:pt x="83" y="16"/>
                    <a:pt x="83" y="16"/>
                  </a:cubicBezTo>
                  <a:cubicBezTo>
                    <a:pt x="83" y="17"/>
                    <a:pt x="83" y="17"/>
                    <a:pt x="83" y="17"/>
                  </a:cubicBezTo>
                  <a:close/>
                  <a:moveTo>
                    <a:pt x="4" y="87"/>
                  </a:moveTo>
                  <a:cubicBezTo>
                    <a:pt x="4" y="87"/>
                    <a:pt x="4" y="87"/>
                    <a:pt x="4" y="87"/>
                  </a:cubicBezTo>
                  <a:cubicBezTo>
                    <a:pt x="4" y="88"/>
                    <a:pt x="4" y="88"/>
                    <a:pt x="4" y="88"/>
                  </a:cubicBezTo>
                  <a:cubicBezTo>
                    <a:pt x="4" y="87"/>
                    <a:pt x="4" y="87"/>
                    <a:pt x="4" y="87"/>
                  </a:cubicBezTo>
                  <a:close/>
                  <a:moveTo>
                    <a:pt x="2" y="82"/>
                  </a:moveTo>
                  <a:cubicBezTo>
                    <a:pt x="2" y="82"/>
                    <a:pt x="2" y="82"/>
                    <a:pt x="2" y="82"/>
                  </a:cubicBezTo>
                  <a:cubicBezTo>
                    <a:pt x="3" y="83"/>
                    <a:pt x="3" y="83"/>
                    <a:pt x="3" y="83"/>
                  </a:cubicBezTo>
                  <a:cubicBezTo>
                    <a:pt x="2" y="83"/>
                    <a:pt x="2" y="83"/>
                    <a:pt x="2" y="83"/>
                  </a:cubicBezTo>
                  <a:cubicBezTo>
                    <a:pt x="2" y="82"/>
                    <a:pt x="2" y="82"/>
                    <a:pt x="2" y="82"/>
                  </a:cubicBezTo>
                  <a:close/>
                  <a:moveTo>
                    <a:pt x="3" y="81"/>
                  </a:moveTo>
                  <a:cubicBezTo>
                    <a:pt x="3" y="81"/>
                    <a:pt x="3" y="81"/>
                    <a:pt x="3" y="81"/>
                  </a:cubicBezTo>
                  <a:cubicBezTo>
                    <a:pt x="3" y="81"/>
                    <a:pt x="3" y="81"/>
                    <a:pt x="3" y="81"/>
                  </a:cubicBezTo>
                  <a:cubicBezTo>
                    <a:pt x="3" y="81"/>
                    <a:pt x="3" y="81"/>
                    <a:pt x="3" y="81"/>
                  </a:cubicBezTo>
                  <a:close/>
                  <a:moveTo>
                    <a:pt x="2" y="80"/>
                  </a:moveTo>
                  <a:cubicBezTo>
                    <a:pt x="2" y="81"/>
                    <a:pt x="2" y="81"/>
                    <a:pt x="2" y="81"/>
                  </a:cubicBezTo>
                  <a:cubicBezTo>
                    <a:pt x="2" y="81"/>
                    <a:pt x="2" y="81"/>
                    <a:pt x="2" y="81"/>
                  </a:cubicBezTo>
                  <a:cubicBezTo>
                    <a:pt x="2" y="80"/>
                    <a:pt x="2" y="80"/>
                    <a:pt x="2" y="80"/>
                  </a:cubicBezTo>
                  <a:close/>
                  <a:moveTo>
                    <a:pt x="1" y="77"/>
                  </a:moveTo>
                  <a:cubicBezTo>
                    <a:pt x="0" y="77"/>
                    <a:pt x="0" y="77"/>
                    <a:pt x="0" y="77"/>
                  </a:cubicBezTo>
                  <a:cubicBezTo>
                    <a:pt x="1" y="76"/>
                    <a:pt x="1" y="76"/>
                    <a:pt x="1" y="76"/>
                  </a:cubicBezTo>
                  <a:cubicBezTo>
                    <a:pt x="1" y="76"/>
                    <a:pt x="1" y="77"/>
                    <a:pt x="1" y="77"/>
                  </a:cubicBezTo>
                  <a:close/>
                  <a:moveTo>
                    <a:pt x="1" y="78"/>
                  </a:moveTo>
                  <a:cubicBezTo>
                    <a:pt x="1" y="78"/>
                    <a:pt x="1" y="78"/>
                    <a:pt x="1" y="78"/>
                  </a:cubicBezTo>
                  <a:cubicBezTo>
                    <a:pt x="1" y="78"/>
                    <a:pt x="1" y="78"/>
                    <a:pt x="1" y="78"/>
                  </a:cubicBezTo>
                  <a:cubicBezTo>
                    <a:pt x="1" y="78"/>
                    <a:pt x="1" y="78"/>
                    <a:pt x="1" y="78"/>
                  </a:cubicBezTo>
                  <a:close/>
                  <a:moveTo>
                    <a:pt x="2" y="79"/>
                  </a:moveTo>
                  <a:cubicBezTo>
                    <a:pt x="2" y="79"/>
                    <a:pt x="3" y="79"/>
                    <a:pt x="3" y="79"/>
                  </a:cubicBezTo>
                  <a:cubicBezTo>
                    <a:pt x="3" y="80"/>
                    <a:pt x="3" y="80"/>
                    <a:pt x="3" y="80"/>
                  </a:cubicBezTo>
                  <a:cubicBezTo>
                    <a:pt x="2" y="79"/>
                    <a:pt x="2" y="79"/>
                    <a:pt x="2" y="79"/>
                  </a:cubicBezTo>
                  <a:close/>
                  <a:moveTo>
                    <a:pt x="1" y="80"/>
                  </a:moveTo>
                  <a:cubicBezTo>
                    <a:pt x="0" y="79"/>
                    <a:pt x="0" y="79"/>
                    <a:pt x="0" y="79"/>
                  </a:cubicBezTo>
                  <a:cubicBezTo>
                    <a:pt x="1" y="79"/>
                    <a:pt x="1" y="79"/>
                    <a:pt x="1" y="79"/>
                  </a:cubicBezTo>
                  <a:cubicBezTo>
                    <a:pt x="1" y="80"/>
                    <a:pt x="1" y="80"/>
                    <a:pt x="1" y="80"/>
                  </a:cubicBezTo>
                  <a:close/>
                  <a:moveTo>
                    <a:pt x="0" y="75"/>
                  </a:moveTo>
                  <a:cubicBezTo>
                    <a:pt x="0" y="76"/>
                    <a:pt x="0" y="76"/>
                    <a:pt x="0" y="76"/>
                  </a:cubicBezTo>
                  <a:cubicBezTo>
                    <a:pt x="0" y="76"/>
                    <a:pt x="0" y="76"/>
                    <a:pt x="0" y="76"/>
                  </a:cubicBezTo>
                  <a:cubicBezTo>
                    <a:pt x="1" y="75"/>
                    <a:pt x="1" y="75"/>
                    <a:pt x="1" y="75"/>
                  </a:cubicBezTo>
                  <a:cubicBezTo>
                    <a:pt x="0" y="75"/>
                    <a:pt x="0" y="75"/>
                    <a:pt x="0" y="75"/>
                  </a:cubicBezTo>
                  <a:close/>
                  <a:moveTo>
                    <a:pt x="0" y="69"/>
                  </a:moveTo>
                  <a:cubicBezTo>
                    <a:pt x="1" y="70"/>
                    <a:pt x="1" y="70"/>
                    <a:pt x="1" y="70"/>
                  </a:cubicBezTo>
                  <a:cubicBezTo>
                    <a:pt x="0" y="70"/>
                    <a:pt x="0" y="70"/>
                    <a:pt x="0" y="70"/>
                  </a:cubicBezTo>
                  <a:cubicBezTo>
                    <a:pt x="0" y="69"/>
                    <a:pt x="0" y="69"/>
                    <a:pt x="0" y="69"/>
                  </a:cubicBezTo>
                  <a:close/>
                  <a:moveTo>
                    <a:pt x="0" y="68"/>
                  </a:moveTo>
                  <a:cubicBezTo>
                    <a:pt x="1" y="69"/>
                    <a:pt x="1" y="69"/>
                    <a:pt x="1" y="69"/>
                  </a:cubicBezTo>
                  <a:cubicBezTo>
                    <a:pt x="1" y="69"/>
                    <a:pt x="1" y="69"/>
                    <a:pt x="1" y="69"/>
                  </a:cubicBezTo>
                  <a:cubicBezTo>
                    <a:pt x="0" y="68"/>
                    <a:pt x="0" y="68"/>
                    <a:pt x="0" y="68"/>
                  </a:cubicBezTo>
                  <a:close/>
                  <a:moveTo>
                    <a:pt x="3" y="66"/>
                  </a:moveTo>
                  <a:cubicBezTo>
                    <a:pt x="3" y="67"/>
                    <a:pt x="3" y="67"/>
                    <a:pt x="3" y="67"/>
                  </a:cubicBezTo>
                  <a:cubicBezTo>
                    <a:pt x="2" y="67"/>
                    <a:pt x="2" y="67"/>
                    <a:pt x="2" y="67"/>
                  </a:cubicBezTo>
                  <a:cubicBezTo>
                    <a:pt x="3" y="66"/>
                    <a:pt x="3" y="66"/>
                    <a:pt x="3" y="66"/>
                  </a:cubicBezTo>
                  <a:close/>
                  <a:moveTo>
                    <a:pt x="4" y="66"/>
                  </a:moveTo>
                  <a:cubicBezTo>
                    <a:pt x="4" y="66"/>
                    <a:pt x="4" y="66"/>
                    <a:pt x="4" y="66"/>
                  </a:cubicBezTo>
                  <a:cubicBezTo>
                    <a:pt x="5" y="67"/>
                    <a:pt x="5" y="67"/>
                    <a:pt x="5" y="67"/>
                  </a:cubicBezTo>
                  <a:cubicBezTo>
                    <a:pt x="4" y="67"/>
                    <a:pt x="4" y="67"/>
                    <a:pt x="4" y="67"/>
                  </a:cubicBezTo>
                  <a:cubicBezTo>
                    <a:pt x="4" y="66"/>
                    <a:pt x="4" y="66"/>
                    <a:pt x="4" y="66"/>
                  </a:cubicBezTo>
                  <a:close/>
                  <a:moveTo>
                    <a:pt x="12" y="61"/>
                  </a:moveTo>
                  <a:cubicBezTo>
                    <a:pt x="12" y="61"/>
                    <a:pt x="12" y="60"/>
                    <a:pt x="12" y="60"/>
                  </a:cubicBezTo>
                  <a:cubicBezTo>
                    <a:pt x="13" y="61"/>
                    <a:pt x="13" y="61"/>
                    <a:pt x="13" y="61"/>
                  </a:cubicBezTo>
                  <a:cubicBezTo>
                    <a:pt x="12" y="61"/>
                    <a:pt x="12" y="61"/>
                    <a:pt x="12" y="61"/>
                  </a:cubicBezTo>
                  <a:cubicBezTo>
                    <a:pt x="12" y="61"/>
                    <a:pt x="12" y="61"/>
                    <a:pt x="12" y="61"/>
                  </a:cubicBezTo>
                  <a:close/>
                  <a:moveTo>
                    <a:pt x="12" y="60"/>
                  </a:moveTo>
                  <a:cubicBezTo>
                    <a:pt x="12" y="60"/>
                    <a:pt x="12" y="60"/>
                    <a:pt x="12" y="60"/>
                  </a:cubicBezTo>
                  <a:cubicBezTo>
                    <a:pt x="11" y="59"/>
                    <a:pt x="11" y="59"/>
                    <a:pt x="11" y="59"/>
                  </a:cubicBezTo>
                  <a:cubicBezTo>
                    <a:pt x="12" y="59"/>
                    <a:pt x="12" y="59"/>
                    <a:pt x="12" y="59"/>
                  </a:cubicBezTo>
                  <a:cubicBezTo>
                    <a:pt x="12" y="60"/>
                    <a:pt x="12" y="60"/>
                    <a:pt x="12" y="60"/>
                  </a:cubicBezTo>
                  <a:close/>
                  <a:moveTo>
                    <a:pt x="13" y="58"/>
                  </a:moveTo>
                  <a:cubicBezTo>
                    <a:pt x="14" y="57"/>
                    <a:pt x="14" y="57"/>
                    <a:pt x="14" y="57"/>
                  </a:cubicBezTo>
                  <a:cubicBezTo>
                    <a:pt x="15" y="57"/>
                    <a:pt x="15" y="57"/>
                    <a:pt x="15" y="57"/>
                  </a:cubicBezTo>
                  <a:cubicBezTo>
                    <a:pt x="14" y="58"/>
                    <a:pt x="14" y="58"/>
                    <a:pt x="14" y="58"/>
                  </a:cubicBezTo>
                  <a:cubicBezTo>
                    <a:pt x="13" y="58"/>
                    <a:pt x="13" y="58"/>
                    <a:pt x="13" y="58"/>
                  </a:cubicBezTo>
                  <a:close/>
                  <a:moveTo>
                    <a:pt x="13" y="60"/>
                  </a:moveTo>
                  <a:cubicBezTo>
                    <a:pt x="13" y="59"/>
                    <a:pt x="13" y="59"/>
                    <a:pt x="13" y="59"/>
                  </a:cubicBezTo>
                  <a:cubicBezTo>
                    <a:pt x="14" y="59"/>
                    <a:pt x="14" y="59"/>
                    <a:pt x="14" y="59"/>
                  </a:cubicBezTo>
                  <a:cubicBezTo>
                    <a:pt x="15" y="58"/>
                    <a:pt x="15" y="58"/>
                    <a:pt x="15" y="58"/>
                  </a:cubicBezTo>
                  <a:cubicBezTo>
                    <a:pt x="15" y="58"/>
                    <a:pt x="15" y="58"/>
                    <a:pt x="15" y="58"/>
                  </a:cubicBezTo>
                  <a:cubicBezTo>
                    <a:pt x="16" y="59"/>
                    <a:pt x="16" y="59"/>
                    <a:pt x="16" y="59"/>
                  </a:cubicBezTo>
                  <a:cubicBezTo>
                    <a:pt x="15" y="59"/>
                    <a:pt x="15" y="59"/>
                    <a:pt x="15" y="59"/>
                  </a:cubicBezTo>
                  <a:cubicBezTo>
                    <a:pt x="14" y="59"/>
                    <a:pt x="14" y="59"/>
                    <a:pt x="14" y="59"/>
                  </a:cubicBezTo>
                  <a:cubicBezTo>
                    <a:pt x="14" y="60"/>
                    <a:pt x="14" y="60"/>
                    <a:pt x="14" y="60"/>
                  </a:cubicBezTo>
                  <a:cubicBezTo>
                    <a:pt x="13" y="60"/>
                    <a:pt x="13" y="60"/>
                    <a:pt x="13" y="60"/>
                  </a:cubicBezTo>
                  <a:close/>
                  <a:moveTo>
                    <a:pt x="24" y="48"/>
                  </a:moveTo>
                  <a:cubicBezTo>
                    <a:pt x="25" y="48"/>
                    <a:pt x="25" y="48"/>
                    <a:pt x="25" y="48"/>
                  </a:cubicBezTo>
                  <a:cubicBezTo>
                    <a:pt x="26" y="47"/>
                    <a:pt x="26" y="47"/>
                    <a:pt x="26" y="47"/>
                  </a:cubicBezTo>
                  <a:cubicBezTo>
                    <a:pt x="25" y="48"/>
                    <a:pt x="25" y="48"/>
                    <a:pt x="25" y="48"/>
                  </a:cubicBezTo>
                  <a:cubicBezTo>
                    <a:pt x="24" y="48"/>
                    <a:pt x="24" y="48"/>
                    <a:pt x="24" y="48"/>
                  </a:cubicBezTo>
                  <a:close/>
                  <a:moveTo>
                    <a:pt x="24" y="50"/>
                  </a:moveTo>
                  <a:cubicBezTo>
                    <a:pt x="23" y="50"/>
                    <a:pt x="23" y="50"/>
                    <a:pt x="23" y="50"/>
                  </a:cubicBezTo>
                  <a:cubicBezTo>
                    <a:pt x="22" y="50"/>
                    <a:pt x="22" y="50"/>
                    <a:pt x="22" y="50"/>
                  </a:cubicBezTo>
                  <a:cubicBezTo>
                    <a:pt x="23" y="49"/>
                    <a:pt x="23" y="49"/>
                    <a:pt x="23" y="49"/>
                  </a:cubicBezTo>
                  <a:cubicBezTo>
                    <a:pt x="24" y="49"/>
                    <a:pt x="24" y="49"/>
                    <a:pt x="24" y="49"/>
                  </a:cubicBezTo>
                  <a:cubicBezTo>
                    <a:pt x="25" y="49"/>
                    <a:pt x="25" y="49"/>
                    <a:pt x="25" y="49"/>
                  </a:cubicBezTo>
                  <a:cubicBezTo>
                    <a:pt x="24" y="50"/>
                    <a:pt x="24" y="50"/>
                    <a:pt x="24" y="50"/>
                  </a:cubicBezTo>
                  <a:cubicBezTo>
                    <a:pt x="24" y="50"/>
                    <a:pt x="24" y="50"/>
                    <a:pt x="24" y="50"/>
                  </a:cubicBezTo>
                  <a:close/>
                  <a:moveTo>
                    <a:pt x="26" y="43"/>
                  </a:moveTo>
                  <a:cubicBezTo>
                    <a:pt x="26" y="44"/>
                    <a:pt x="26" y="44"/>
                    <a:pt x="26" y="44"/>
                  </a:cubicBezTo>
                  <a:cubicBezTo>
                    <a:pt x="26" y="44"/>
                    <a:pt x="26" y="44"/>
                    <a:pt x="26" y="44"/>
                  </a:cubicBezTo>
                  <a:cubicBezTo>
                    <a:pt x="26" y="44"/>
                    <a:pt x="26" y="44"/>
                    <a:pt x="26" y="44"/>
                  </a:cubicBezTo>
                  <a:cubicBezTo>
                    <a:pt x="25" y="44"/>
                    <a:pt x="25" y="44"/>
                    <a:pt x="25" y="44"/>
                  </a:cubicBezTo>
                  <a:cubicBezTo>
                    <a:pt x="26" y="43"/>
                    <a:pt x="26" y="43"/>
                    <a:pt x="26" y="43"/>
                  </a:cubicBezTo>
                  <a:close/>
                  <a:moveTo>
                    <a:pt x="27" y="42"/>
                  </a:moveTo>
                  <a:cubicBezTo>
                    <a:pt x="28" y="41"/>
                    <a:pt x="28" y="41"/>
                    <a:pt x="28" y="41"/>
                  </a:cubicBezTo>
                  <a:cubicBezTo>
                    <a:pt x="29" y="42"/>
                    <a:pt x="29" y="42"/>
                    <a:pt x="29" y="42"/>
                  </a:cubicBezTo>
                  <a:cubicBezTo>
                    <a:pt x="27" y="42"/>
                    <a:pt x="27" y="42"/>
                    <a:pt x="27" y="42"/>
                  </a:cubicBezTo>
                  <a:cubicBezTo>
                    <a:pt x="27" y="42"/>
                    <a:pt x="27" y="42"/>
                    <a:pt x="27" y="42"/>
                  </a:cubicBezTo>
                  <a:close/>
                  <a:moveTo>
                    <a:pt x="27" y="40"/>
                  </a:moveTo>
                  <a:cubicBezTo>
                    <a:pt x="28" y="40"/>
                    <a:pt x="28" y="40"/>
                    <a:pt x="28" y="40"/>
                  </a:cubicBezTo>
                  <a:cubicBezTo>
                    <a:pt x="28" y="40"/>
                    <a:pt x="28" y="40"/>
                    <a:pt x="28" y="40"/>
                  </a:cubicBezTo>
                  <a:cubicBezTo>
                    <a:pt x="27" y="41"/>
                    <a:pt x="27" y="41"/>
                    <a:pt x="27" y="41"/>
                  </a:cubicBezTo>
                  <a:cubicBezTo>
                    <a:pt x="27" y="40"/>
                    <a:pt x="27" y="40"/>
                    <a:pt x="27" y="40"/>
                  </a:cubicBezTo>
                  <a:close/>
                  <a:moveTo>
                    <a:pt x="32" y="33"/>
                  </a:moveTo>
                  <a:cubicBezTo>
                    <a:pt x="33" y="33"/>
                    <a:pt x="33" y="33"/>
                    <a:pt x="33" y="33"/>
                  </a:cubicBezTo>
                  <a:cubicBezTo>
                    <a:pt x="33" y="33"/>
                    <a:pt x="33" y="33"/>
                    <a:pt x="33" y="33"/>
                  </a:cubicBezTo>
                  <a:cubicBezTo>
                    <a:pt x="33" y="34"/>
                    <a:pt x="33" y="34"/>
                    <a:pt x="33" y="34"/>
                  </a:cubicBezTo>
                  <a:cubicBezTo>
                    <a:pt x="32" y="33"/>
                    <a:pt x="32" y="33"/>
                    <a:pt x="32" y="33"/>
                  </a:cubicBezTo>
                  <a:close/>
                  <a:moveTo>
                    <a:pt x="27" y="29"/>
                  </a:moveTo>
                  <a:cubicBezTo>
                    <a:pt x="27" y="29"/>
                    <a:pt x="27" y="29"/>
                    <a:pt x="27" y="29"/>
                  </a:cubicBezTo>
                  <a:cubicBezTo>
                    <a:pt x="27" y="30"/>
                    <a:pt x="27" y="30"/>
                    <a:pt x="27" y="30"/>
                  </a:cubicBezTo>
                  <a:cubicBezTo>
                    <a:pt x="27" y="30"/>
                    <a:pt x="27" y="30"/>
                    <a:pt x="27" y="30"/>
                  </a:cubicBezTo>
                  <a:cubicBezTo>
                    <a:pt x="27" y="29"/>
                    <a:pt x="27" y="29"/>
                    <a:pt x="27" y="29"/>
                  </a:cubicBezTo>
                  <a:close/>
                  <a:moveTo>
                    <a:pt x="28" y="27"/>
                  </a:moveTo>
                  <a:cubicBezTo>
                    <a:pt x="27" y="28"/>
                    <a:pt x="27" y="28"/>
                    <a:pt x="27" y="28"/>
                  </a:cubicBezTo>
                  <a:cubicBezTo>
                    <a:pt x="27" y="27"/>
                    <a:pt x="27" y="27"/>
                    <a:pt x="27" y="27"/>
                  </a:cubicBezTo>
                  <a:cubicBezTo>
                    <a:pt x="28" y="26"/>
                    <a:pt x="28" y="26"/>
                    <a:pt x="28" y="26"/>
                  </a:cubicBezTo>
                  <a:cubicBezTo>
                    <a:pt x="28" y="27"/>
                    <a:pt x="28" y="27"/>
                    <a:pt x="28" y="27"/>
                  </a:cubicBezTo>
                  <a:close/>
                  <a:moveTo>
                    <a:pt x="29" y="26"/>
                  </a:moveTo>
                  <a:cubicBezTo>
                    <a:pt x="29" y="26"/>
                    <a:pt x="29" y="26"/>
                    <a:pt x="29" y="26"/>
                  </a:cubicBezTo>
                  <a:cubicBezTo>
                    <a:pt x="29" y="26"/>
                    <a:pt x="29" y="26"/>
                    <a:pt x="29" y="26"/>
                  </a:cubicBezTo>
                  <a:cubicBezTo>
                    <a:pt x="29" y="26"/>
                    <a:pt x="29" y="26"/>
                    <a:pt x="29" y="26"/>
                  </a:cubicBezTo>
                  <a:cubicBezTo>
                    <a:pt x="29" y="26"/>
                    <a:pt x="29" y="26"/>
                    <a:pt x="29" y="26"/>
                  </a:cubicBezTo>
                  <a:close/>
                  <a:moveTo>
                    <a:pt x="32" y="25"/>
                  </a:moveTo>
                  <a:cubicBezTo>
                    <a:pt x="32" y="25"/>
                    <a:pt x="32" y="25"/>
                    <a:pt x="32" y="25"/>
                  </a:cubicBezTo>
                  <a:cubicBezTo>
                    <a:pt x="30" y="26"/>
                    <a:pt x="30" y="26"/>
                    <a:pt x="30" y="26"/>
                  </a:cubicBezTo>
                  <a:cubicBezTo>
                    <a:pt x="30" y="25"/>
                    <a:pt x="30" y="25"/>
                    <a:pt x="30" y="25"/>
                  </a:cubicBezTo>
                  <a:cubicBezTo>
                    <a:pt x="32" y="25"/>
                    <a:pt x="32" y="25"/>
                    <a:pt x="32" y="25"/>
                  </a:cubicBezTo>
                  <a:close/>
                  <a:moveTo>
                    <a:pt x="33" y="23"/>
                  </a:moveTo>
                  <a:cubicBezTo>
                    <a:pt x="34" y="22"/>
                    <a:pt x="34" y="22"/>
                    <a:pt x="34" y="22"/>
                  </a:cubicBezTo>
                  <a:cubicBezTo>
                    <a:pt x="34" y="23"/>
                    <a:pt x="34" y="23"/>
                    <a:pt x="34" y="23"/>
                  </a:cubicBezTo>
                  <a:cubicBezTo>
                    <a:pt x="33" y="23"/>
                    <a:pt x="33" y="23"/>
                    <a:pt x="33" y="23"/>
                  </a:cubicBezTo>
                  <a:close/>
                  <a:moveTo>
                    <a:pt x="34" y="23"/>
                  </a:moveTo>
                  <a:cubicBezTo>
                    <a:pt x="34" y="25"/>
                    <a:pt x="34" y="25"/>
                    <a:pt x="34" y="25"/>
                  </a:cubicBezTo>
                  <a:cubicBezTo>
                    <a:pt x="33" y="24"/>
                    <a:pt x="33" y="24"/>
                    <a:pt x="33" y="24"/>
                  </a:cubicBezTo>
                  <a:cubicBezTo>
                    <a:pt x="32" y="25"/>
                    <a:pt x="32" y="25"/>
                    <a:pt x="32" y="25"/>
                  </a:cubicBezTo>
                  <a:cubicBezTo>
                    <a:pt x="32" y="24"/>
                    <a:pt x="32" y="24"/>
                    <a:pt x="32" y="24"/>
                  </a:cubicBezTo>
                  <a:cubicBezTo>
                    <a:pt x="34" y="23"/>
                    <a:pt x="34" y="23"/>
                    <a:pt x="34" y="23"/>
                  </a:cubicBezTo>
                  <a:close/>
                  <a:moveTo>
                    <a:pt x="35" y="19"/>
                  </a:moveTo>
                  <a:cubicBezTo>
                    <a:pt x="35" y="20"/>
                    <a:pt x="35" y="20"/>
                    <a:pt x="35" y="20"/>
                  </a:cubicBezTo>
                  <a:cubicBezTo>
                    <a:pt x="35" y="22"/>
                    <a:pt x="35" y="22"/>
                    <a:pt x="35" y="22"/>
                  </a:cubicBezTo>
                  <a:cubicBezTo>
                    <a:pt x="34" y="22"/>
                    <a:pt x="34" y="22"/>
                    <a:pt x="34" y="22"/>
                  </a:cubicBezTo>
                  <a:cubicBezTo>
                    <a:pt x="33" y="22"/>
                    <a:pt x="33" y="22"/>
                    <a:pt x="33" y="22"/>
                  </a:cubicBezTo>
                  <a:cubicBezTo>
                    <a:pt x="35" y="21"/>
                    <a:pt x="35" y="21"/>
                    <a:pt x="35" y="21"/>
                  </a:cubicBezTo>
                  <a:cubicBezTo>
                    <a:pt x="34" y="21"/>
                    <a:pt x="34" y="21"/>
                    <a:pt x="34" y="21"/>
                  </a:cubicBezTo>
                  <a:cubicBezTo>
                    <a:pt x="33" y="22"/>
                    <a:pt x="33" y="22"/>
                    <a:pt x="33" y="22"/>
                  </a:cubicBezTo>
                  <a:cubicBezTo>
                    <a:pt x="32" y="21"/>
                    <a:pt x="32" y="21"/>
                    <a:pt x="32" y="21"/>
                  </a:cubicBezTo>
                  <a:cubicBezTo>
                    <a:pt x="33" y="20"/>
                    <a:pt x="33" y="20"/>
                    <a:pt x="33" y="20"/>
                  </a:cubicBezTo>
                  <a:cubicBezTo>
                    <a:pt x="34" y="21"/>
                    <a:pt x="34" y="21"/>
                    <a:pt x="34" y="21"/>
                  </a:cubicBezTo>
                  <a:cubicBezTo>
                    <a:pt x="34" y="20"/>
                    <a:pt x="34" y="20"/>
                    <a:pt x="34" y="20"/>
                  </a:cubicBezTo>
                  <a:cubicBezTo>
                    <a:pt x="34" y="19"/>
                    <a:pt x="34" y="19"/>
                    <a:pt x="34" y="19"/>
                  </a:cubicBezTo>
                  <a:cubicBezTo>
                    <a:pt x="35" y="19"/>
                    <a:pt x="35" y="19"/>
                    <a:pt x="35" y="19"/>
                  </a:cubicBezTo>
                  <a:close/>
                  <a:moveTo>
                    <a:pt x="36" y="20"/>
                  </a:moveTo>
                  <a:cubicBezTo>
                    <a:pt x="35" y="19"/>
                    <a:pt x="35" y="19"/>
                    <a:pt x="35" y="19"/>
                  </a:cubicBezTo>
                  <a:cubicBezTo>
                    <a:pt x="35" y="18"/>
                    <a:pt x="35" y="18"/>
                    <a:pt x="35" y="18"/>
                  </a:cubicBezTo>
                  <a:cubicBezTo>
                    <a:pt x="37" y="17"/>
                    <a:pt x="37" y="17"/>
                    <a:pt x="37" y="17"/>
                  </a:cubicBezTo>
                  <a:cubicBezTo>
                    <a:pt x="37" y="17"/>
                    <a:pt x="37" y="17"/>
                    <a:pt x="37" y="17"/>
                  </a:cubicBezTo>
                  <a:cubicBezTo>
                    <a:pt x="38" y="16"/>
                    <a:pt x="38" y="16"/>
                    <a:pt x="38" y="16"/>
                  </a:cubicBezTo>
                  <a:cubicBezTo>
                    <a:pt x="38" y="17"/>
                    <a:pt x="38" y="17"/>
                    <a:pt x="38" y="17"/>
                  </a:cubicBezTo>
                  <a:cubicBezTo>
                    <a:pt x="37" y="18"/>
                    <a:pt x="37" y="18"/>
                    <a:pt x="37" y="18"/>
                  </a:cubicBezTo>
                  <a:cubicBezTo>
                    <a:pt x="37" y="18"/>
                    <a:pt x="37" y="18"/>
                    <a:pt x="37" y="18"/>
                  </a:cubicBezTo>
                  <a:cubicBezTo>
                    <a:pt x="36" y="20"/>
                    <a:pt x="36" y="20"/>
                    <a:pt x="36" y="20"/>
                  </a:cubicBezTo>
                  <a:close/>
                  <a:moveTo>
                    <a:pt x="39" y="20"/>
                  </a:moveTo>
                  <a:cubicBezTo>
                    <a:pt x="40" y="21"/>
                    <a:pt x="40" y="21"/>
                    <a:pt x="40" y="21"/>
                  </a:cubicBezTo>
                  <a:cubicBezTo>
                    <a:pt x="38" y="23"/>
                    <a:pt x="38" y="23"/>
                    <a:pt x="38" y="23"/>
                  </a:cubicBezTo>
                  <a:cubicBezTo>
                    <a:pt x="37" y="23"/>
                    <a:pt x="37" y="23"/>
                    <a:pt x="37" y="23"/>
                  </a:cubicBezTo>
                  <a:cubicBezTo>
                    <a:pt x="37" y="24"/>
                    <a:pt x="37" y="24"/>
                    <a:pt x="37" y="24"/>
                  </a:cubicBezTo>
                  <a:cubicBezTo>
                    <a:pt x="36" y="24"/>
                    <a:pt x="36" y="24"/>
                    <a:pt x="36" y="24"/>
                  </a:cubicBezTo>
                  <a:cubicBezTo>
                    <a:pt x="36" y="23"/>
                    <a:pt x="36" y="23"/>
                    <a:pt x="36" y="23"/>
                  </a:cubicBezTo>
                  <a:cubicBezTo>
                    <a:pt x="35" y="24"/>
                    <a:pt x="35" y="24"/>
                    <a:pt x="35" y="24"/>
                  </a:cubicBezTo>
                  <a:cubicBezTo>
                    <a:pt x="35" y="24"/>
                    <a:pt x="35" y="24"/>
                    <a:pt x="35" y="24"/>
                  </a:cubicBezTo>
                  <a:cubicBezTo>
                    <a:pt x="35" y="23"/>
                    <a:pt x="35" y="23"/>
                    <a:pt x="35" y="23"/>
                  </a:cubicBezTo>
                  <a:cubicBezTo>
                    <a:pt x="35" y="23"/>
                    <a:pt x="35" y="23"/>
                    <a:pt x="35" y="23"/>
                  </a:cubicBezTo>
                  <a:cubicBezTo>
                    <a:pt x="35" y="22"/>
                    <a:pt x="35" y="22"/>
                    <a:pt x="35" y="22"/>
                  </a:cubicBezTo>
                  <a:cubicBezTo>
                    <a:pt x="36" y="21"/>
                    <a:pt x="36" y="21"/>
                    <a:pt x="36" y="21"/>
                  </a:cubicBezTo>
                  <a:cubicBezTo>
                    <a:pt x="36" y="21"/>
                    <a:pt x="36" y="21"/>
                    <a:pt x="36" y="21"/>
                  </a:cubicBezTo>
                  <a:cubicBezTo>
                    <a:pt x="37" y="19"/>
                    <a:pt x="37" y="19"/>
                    <a:pt x="37" y="19"/>
                  </a:cubicBezTo>
                  <a:cubicBezTo>
                    <a:pt x="36" y="21"/>
                    <a:pt x="36" y="21"/>
                    <a:pt x="36" y="21"/>
                  </a:cubicBezTo>
                  <a:cubicBezTo>
                    <a:pt x="37" y="22"/>
                    <a:pt x="37" y="22"/>
                    <a:pt x="37" y="22"/>
                  </a:cubicBezTo>
                  <a:cubicBezTo>
                    <a:pt x="37" y="21"/>
                    <a:pt x="37" y="21"/>
                    <a:pt x="37" y="21"/>
                  </a:cubicBezTo>
                  <a:cubicBezTo>
                    <a:pt x="39" y="21"/>
                    <a:pt x="39" y="21"/>
                    <a:pt x="39" y="21"/>
                  </a:cubicBezTo>
                  <a:cubicBezTo>
                    <a:pt x="38" y="20"/>
                    <a:pt x="38" y="20"/>
                    <a:pt x="38" y="20"/>
                  </a:cubicBezTo>
                  <a:cubicBezTo>
                    <a:pt x="38" y="20"/>
                    <a:pt x="38" y="20"/>
                    <a:pt x="38" y="20"/>
                  </a:cubicBezTo>
                  <a:cubicBezTo>
                    <a:pt x="39" y="20"/>
                    <a:pt x="39" y="20"/>
                    <a:pt x="39" y="20"/>
                  </a:cubicBezTo>
                  <a:close/>
                  <a:moveTo>
                    <a:pt x="39" y="19"/>
                  </a:moveTo>
                  <a:cubicBezTo>
                    <a:pt x="38" y="19"/>
                    <a:pt x="38" y="19"/>
                    <a:pt x="38" y="19"/>
                  </a:cubicBezTo>
                  <a:cubicBezTo>
                    <a:pt x="39" y="19"/>
                    <a:pt x="39" y="19"/>
                    <a:pt x="39" y="19"/>
                  </a:cubicBezTo>
                  <a:cubicBezTo>
                    <a:pt x="40" y="19"/>
                    <a:pt x="40" y="19"/>
                    <a:pt x="40" y="19"/>
                  </a:cubicBezTo>
                  <a:cubicBezTo>
                    <a:pt x="40" y="20"/>
                    <a:pt x="40" y="20"/>
                    <a:pt x="40" y="20"/>
                  </a:cubicBezTo>
                  <a:cubicBezTo>
                    <a:pt x="39" y="19"/>
                    <a:pt x="39" y="19"/>
                    <a:pt x="39" y="19"/>
                  </a:cubicBezTo>
                  <a:close/>
                  <a:moveTo>
                    <a:pt x="41" y="21"/>
                  </a:moveTo>
                  <a:cubicBezTo>
                    <a:pt x="41" y="20"/>
                    <a:pt x="41" y="20"/>
                    <a:pt x="41" y="20"/>
                  </a:cubicBezTo>
                  <a:cubicBezTo>
                    <a:pt x="42" y="20"/>
                    <a:pt x="42" y="20"/>
                    <a:pt x="42" y="20"/>
                  </a:cubicBezTo>
                  <a:cubicBezTo>
                    <a:pt x="41" y="21"/>
                    <a:pt x="41" y="21"/>
                    <a:pt x="41" y="21"/>
                  </a:cubicBezTo>
                  <a:close/>
                  <a:moveTo>
                    <a:pt x="44" y="16"/>
                  </a:moveTo>
                  <a:cubicBezTo>
                    <a:pt x="44" y="17"/>
                    <a:pt x="44" y="17"/>
                    <a:pt x="44" y="17"/>
                  </a:cubicBezTo>
                  <a:cubicBezTo>
                    <a:pt x="44" y="17"/>
                    <a:pt x="44" y="17"/>
                    <a:pt x="44" y="17"/>
                  </a:cubicBezTo>
                  <a:cubicBezTo>
                    <a:pt x="43" y="17"/>
                    <a:pt x="43" y="17"/>
                    <a:pt x="43" y="17"/>
                  </a:cubicBezTo>
                  <a:cubicBezTo>
                    <a:pt x="43" y="18"/>
                    <a:pt x="43" y="18"/>
                    <a:pt x="43" y="18"/>
                  </a:cubicBezTo>
                  <a:cubicBezTo>
                    <a:pt x="42" y="18"/>
                    <a:pt x="42" y="18"/>
                    <a:pt x="42" y="18"/>
                  </a:cubicBezTo>
                  <a:cubicBezTo>
                    <a:pt x="41" y="19"/>
                    <a:pt x="41" y="19"/>
                    <a:pt x="41" y="19"/>
                  </a:cubicBezTo>
                  <a:cubicBezTo>
                    <a:pt x="41" y="19"/>
                    <a:pt x="41" y="19"/>
                    <a:pt x="41" y="19"/>
                  </a:cubicBezTo>
                  <a:cubicBezTo>
                    <a:pt x="41" y="18"/>
                    <a:pt x="41" y="18"/>
                    <a:pt x="41" y="18"/>
                  </a:cubicBezTo>
                  <a:cubicBezTo>
                    <a:pt x="40" y="18"/>
                    <a:pt x="40" y="18"/>
                    <a:pt x="40" y="18"/>
                  </a:cubicBezTo>
                  <a:cubicBezTo>
                    <a:pt x="41" y="17"/>
                    <a:pt x="41" y="17"/>
                    <a:pt x="41" y="17"/>
                  </a:cubicBezTo>
                  <a:cubicBezTo>
                    <a:pt x="40" y="17"/>
                    <a:pt x="40" y="17"/>
                    <a:pt x="40" y="17"/>
                  </a:cubicBezTo>
                  <a:cubicBezTo>
                    <a:pt x="41" y="16"/>
                    <a:pt x="41" y="16"/>
                    <a:pt x="41" y="16"/>
                  </a:cubicBezTo>
                  <a:cubicBezTo>
                    <a:pt x="42" y="16"/>
                    <a:pt x="42" y="16"/>
                    <a:pt x="42" y="16"/>
                  </a:cubicBezTo>
                  <a:cubicBezTo>
                    <a:pt x="41" y="16"/>
                    <a:pt x="41" y="16"/>
                    <a:pt x="41" y="16"/>
                  </a:cubicBezTo>
                  <a:cubicBezTo>
                    <a:pt x="41" y="15"/>
                    <a:pt x="41" y="15"/>
                    <a:pt x="41" y="15"/>
                  </a:cubicBezTo>
                  <a:cubicBezTo>
                    <a:pt x="42" y="15"/>
                    <a:pt x="42" y="15"/>
                    <a:pt x="42" y="15"/>
                  </a:cubicBezTo>
                  <a:cubicBezTo>
                    <a:pt x="42" y="14"/>
                    <a:pt x="42" y="14"/>
                    <a:pt x="42" y="14"/>
                  </a:cubicBezTo>
                  <a:cubicBezTo>
                    <a:pt x="43" y="14"/>
                    <a:pt x="43" y="14"/>
                    <a:pt x="43" y="14"/>
                  </a:cubicBezTo>
                  <a:cubicBezTo>
                    <a:pt x="43" y="15"/>
                    <a:pt x="43" y="15"/>
                    <a:pt x="43" y="15"/>
                  </a:cubicBezTo>
                  <a:cubicBezTo>
                    <a:pt x="44" y="15"/>
                    <a:pt x="44" y="15"/>
                    <a:pt x="44" y="15"/>
                  </a:cubicBezTo>
                  <a:cubicBezTo>
                    <a:pt x="44" y="16"/>
                    <a:pt x="44" y="16"/>
                    <a:pt x="44" y="16"/>
                  </a:cubicBezTo>
                  <a:close/>
                  <a:moveTo>
                    <a:pt x="44" y="14"/>
                  </a:moveTo>
                  <a:cubicBezTo>
                    <a:pt x="45" y="14"/>
                    <a:pt x="45" y="14"/>
                    <a:pt x="45" y="14"/>
                  </a:cubicBezTo>
                  <a:cubicBezTo>
                    <a:pt x="45" y="13"/>
                    <a:pt x="45" y="13"/>
                    <a:pt x="45" y="13"/>
                  </a:cubicBezTo>
                  <a:cubicBezTo>
                    <a:pt x="46" y="13"/>
                    <a:pt x="46" y="13"/>
                    <a:pt x="46" y="13"/>
                  </a:cubicBezTo>
                  <a:cubicBezTo>
                    <a:pt x="47" y="13"/>
                    <a:pt x="47" y="13"/>
                    <a:pt x="47" y="13"/>
                  </a:cubicBezTo>
                  <a:cubicBezTo>
                    <a:pt x="47" y="13"/>
                    <a:pt x="47" y="13"/>
                    <a:pt x="47" y="13"/>
                  </a:cubicBezTo>
                  <a:cubicBezTo>
                    <a:pt x="47" y="14"/>
                    <a:pt x="47" y="14"/>
                    <a:pt x="47" y="14"/>
                  </a:cubicBezTo>
                  <a:cubicBezTo>
                    <a:pt x="47" y="15"/>
                    <a:pt x="47" y="15"/>
                    <a:pt x="47" y="15"/>
                  </a:cubicBezTo>
                  <a:cubicBezTo>
                    <a:pt x="46" y="15"/>
                    <a:pt x="46" y="15"/>
                    <a:pt x="46" y="15"/>
                  </a:cubicBezTo>
                  <a:cubicBezTo>
                    <a:pt x="45" y="15"/>
                    <a:pt x="45" y="15"/>
                    <a:pt x="45" y="15"/>
                  </a:cubicBezTo>
                  <a:cubicBezTo>
                    <a:pt x="44" y="14"/>
                    <a:pt x="44" y="14"/>
                    <a:pt x="44" y="14"/>
                  </a:cubicBezTo>
                  <a:close/>
                  <a:moveTo>
                    <a:pt x="48" y="9"/>
                  </a:moveTo>
                  <a:cubicBezTo>
                    <a:pt x="47" y="9"/>
                    <a:pt x="47" y="9"/>
                    <a:pt x="47" y="9"/>
                  </a:cubicBezTo>
                  <a:cubicBezTo>
                    <a:pt x="48" y="9"/>
                    <a:pt x="48" y="9"/>
                    <a:pt x="48" y="9"/>
                  </a:cubicBezTo>
                  <a:cubicBezTo>
                    <a:pt x="48" y="9"/>
                    <a:pt x="48" y="9"/>
                    <a:pt x="48" y="9"/>
                  </a:cubicBezTo>
                  <a:close/>
                  <a:moveTo>
                    <a:pt x="46" y="11"/>
                  </a:moveTo>
                  <a:cubicBezTo>
                    <a:pt x="46" y="10"/>
                    <a:pt x="46" y="10"/>
                    <a:pt x="46" y="10"/>
                  </a:cubicBezTo>
                  <a:cubicBezTo>
                    <a:pt x="47" y="10"/>
                    <a:pt x="47" y="10"/>
                    <a:pt x="47" y="10"/>
                  </a:cubicBezTo>
                  <a:cubicBezTo>
                    <a:pt x="47" y="10"/>
                    <a:pt x="47" y="10"/>
                    <a:pt x="47" y="10"/>
                  </a:cubicBezTo>
                  <a:cubicBezTo>
                    <a:pt x="47" y="10"/>
                    <a:pt x="46" y="11"/>
                    <a:pt x="46" y="11"/>
                  </a:cubicBezTo>
                  <a:close/>
                  <a:moveTo>
                    <a:pt x="49" y="12"/>
                  </a:moveTo>
                  <a:cubicBezTo>
                    <a:pt x="49" y="11"/>
                    <a:pt x="49" y="11"/>
                    <a:pt x="49" y="11"/>
                  </a:cubicBezTo>
                  <a:cubicBezTo>
                    <a:pt x="50" y="12"/>
                    <a:pt x="50" y="12"/>
                    <a:pt x="50" y="12"/>
                  </a:cubicBezTo>
                  <a:cubicBezTo>
                    <a:pt x="49" y="12"/>
                    <a:pt x="49" y="12"/>
                    <a:pt x="49" y="12"/>
                  </a:cubicBezTo>
                  <a:close/>
                  <a:moveTo>
                    <a:pt x="48" y="12"/>
                  </a:moveTo>
                  <a:cubicBezTo>
                    <a:pt x="48" y="13"/>
                    <a:pt x="48" y="13"/>
                    <a:pt x="48" y="13"/>
                  </a:cubicBezTo>
                  <a:cubicBezTo>
                    <a:pt x="48" y="13"/>
                    <a:pt x="48" y="13"/>
                    <a:pt x="48" y="13"/>
                  </a:cubicBezTo>
                  <a:cubicBezTo>
                    <a:pt x="46" y="11"/>
                    <a:pt x="46" y="11"/>
                    <a:pt x="46" y="11"/>
                  </a:cubicBezTo>
                  <a:cubicBezTo>
                    <a:pt x="48" y="10"/>
                    <a:pt x="48" y="10"/>
                    <a:pt x="48" y="10"/>
                  </a:cubicBezTo>
                  <a:cubicBezTo>
                    <a:pt x="48" y="11"/>
                    <a:pt x="48" y="11"/>
                    <a:pt x="48" y="11"/>
                  </a:cubicBezTo>
                  <a:cubicBezTo>
                    <a:pt x="49" y="11"/>
                    <a:pt x="49" y="11"/>
                    <a:pt x="49" y="11"/>
                  </a:cubicBezTo>
                  <a:cubicBezTo>
                    <a:pt x="49" y="11"/>
                    <a:pt x="49" y="11"/>
                    <a:pt x="49" y="11"/>
                  </a:cubicBezTo>
                  <a:cubicBezTo>
                    <a:pt x="48" y="11"/>
                    <a:pt x="48" y="11"/>
                    <a:pt x="48" y="11"/>
                  </a:cubicBezTo>
                  <a:cubicBezTo>
                    <a:pt x="48" y="12"/>
                    <a:pt x="48" y="12"/>
                    <a:pt x="48" y="12"/>
                  </a:cubicBezTo>
                  <a:close/>
                  <a:moveTo>
                    <a:pt x="51" y="10"/>
                  </a:moveTo>
                  <a:cubicBezTo>
                    <a:pt x="50" y="11"/>
                    <a:pt x="50" y="11"/>
                    <a:pt x="50" y="11"/>
                  </a:cubicBezTo>
                  <a:cubicBezTo>
                    <a:pt x="49" y="10"/>
                    <a:pt x="49" y="10"/>
                    <a:pt x="49" y="10"/>
                  </a:cubicBezTo>
                  <a:cubicBezTo>
                    <a:pt x="49" y="9"/>
                    <a:pt x="49" y="9"/>
                    <a:pt x="49" y="9"/>
                  </a:cubicBezTo>
                  <a:cubicBezTo>
                    <a:pt x="49" y="8"/>
                    <a:pt x="49" y="8"/>
                    <a:pt x="49" y="8"/>
                  </a:cubicBezTo>
                  <a:cubicBezTo>
                    <a:pt x="50" y="8"/>
                    <a:pt x="50" y="8"/>
                    <a:pt x="50" y="8"/>
                  </a:cubicBezTo>
                  <a:cubicBezTo>
                    <a:pt x="50" y="9"/>
                    <a:pt x="50" y="9"/>
                    <a:pt x="50" y="9"/>
                  </a:cubicBezTo>
                  <a:cubicBezTo>
                    <a:pt x="51" y="10"/>
                    <a:pt x="51" y="10"/>
                    <a:pt x="51" y="10"/>
                  </a:cubicBezTo>
                  <a:cubicBezTo>
                    <a:pt x="51" y="10"/>
                    <a:pt x="51" y="10"/>
                    <a:pt x="51" y="10"/>
                  </a:cubicBezTo>
                  <a:close/>
                  <a:moveTo>
                    <a:pt x="53" y="11"/>
                  </a:moveTo>
                  <a:cubicBezTo>
                    <a:pt x="53" y="11"/>
                    <a:pt x="53" y="11"/>
                    <a:pt x="53" y="11"/>
                  </a:cubicBezTo>
                  <a:cubicBezTo>
                    <a:pt x="52" y="11"/>
                    <a:pt x="52" y="11"/>
                    <a:pt x="52" y="11"/>
                  </a:cubicBezTo>
                  <a:cubicBezTo>
                    <a:pt x="52" y="9"/>
                    <a:pt x="52" y="9"/>
                    <a:pt x="52" y="9"/>
                  </a:cubicBezTo>
                  <a:cubicBezTo>
                    <a:pt x="53" y="9"/>
                    <a:pt x="53" y="9"/>
                    <a:pt x="53" y="9"/>
                  </a:cubicBezTo>
                  <a:cubicBezTo>
                    <a:pt x="54" y="9"/>
                    <a:pt x="54" y="9"/>
                    <a:pt x="54" y="9"/>
                  </a:cubicBezTo>
                  <a:cubicBezTo>
                    <a:pt x="53" y="10"/>
                    <a:pt x="53" y="10"/>
                    <a:pt x="53" y="10"/>
                  </a:cubicBezTo>
                  <a:cubicBezTo>
                    <a:pt x="54" y="11"/>
                    <a:pt x="54" y="11"/>
                    <a:pt x="54" y="11"/>
                  </a:cubicBezTo>
                  <a:cubicBezTo>
                    <a:pt x="53" y="11"/>
                    <a:pt x="53" y="11"/>
                    <a:pt x="53" y="11"/>
                  </a:cubicBezTo>
                  <a:close/>
                  <a:moveTo>
                    <a:pt x="60" y="8"/>
                  </a:moveTo>
                  <a:cubicBezTo>
                    <a:pt x="59" y="8"/>
                    <a:pt x="59" y="8"/>
                    <a:pt x="59" y="8"/>
                  </a:cubicBezTo>
                  <a:cubicBezTo>
                    <a:pt x="58" y="8"/>
                    <a:pt x="58" y="8"/>
                    <a:pt x="58" y="8"/>
                  </a:cubicBezTo>
                  <a:cubicBezTo>
                    <a:pt x="59" y="7"/>
                    <a:pt x="59" y="7"/>
                    <a:pt x="59" y="7"/>
                  </a:cubicBezTo>
                  <a:cubicBezTo>
                    <a:pt x="60" y="7"/>
                    <a:pt x="60" y="7"/>
                    <a:pt x="60" y="7"/>
                  </a:cubicBezTo>
                  <a:cubicBezTo>
                    <a:pt x="60" y="8"/>
                    <a:pt x="60" y="8"/>
                    <a:pt x="60" y="8"/>
                  </a:cubicBezTo>
                  <a:cubicBezTo>
                    <a:pt x="60" y="8"/>
                    <a:pt x="60" y="8"/>
                    <a:pt x="60" y="8"/>
                  </a:cubicBezTo>
                  <a:close/>
                  <a:moveTo>
                    <a:pt x="61" y="8"/>
                  </a:moveTo>
                  <a:cubicBezTo>
                    <a:pt x="60" y="7"/>
                    <a:pt x="60" y="7"/>
                    <a:pt x="60" y="7"/>
                  </a:cubicBezTo>
                  <a:cubicBezTo>
                    <a:pt x="62" y="5"/>
                    <a:pt x="62" y="5"/>
                    <a:pt x="62" y="5"/>
                  </a:cubicBezTo>
                  <a:cubicBezTo>
                    <a:pt x="62" y="6"/>
                    <a:pt x="62" y="6"/>
                    <a:pt x="62" y="6"/>
                  </a:cubicBezTo>
                  <a:cubicBezTo>
                    <a:pt x="61" y="7"/>
                    <a:pt x="61" y="7"/>
                    <a:pt x="61" y="7"/>
                  </a:cubicBezTo>
                  <a:cubicBezTo>
                    <a:pt x="61" y="8"/>
                    <a:pt x="61" y="8"/>
                    <a:pt x="61" y="8"/>
                  </a:cubicBezTo>
                  <a:close/>
                  <a:moveTo>
                    <a:pt x="59" y="6"/>
                  </a:moveTo>
                  <a:cubicBezTo>
                    <a:pt x="59" y="6"/>
                    <a:pt x="59" y="6"/>
                    <a:pt x="59" y="6"/>
                  </a:cubicBezTo>
                  <a:cubicBezTo>
                    <a:pt x="57" y="6"/>
                    <a:pt x="57" y="6"/>
                    <a:pt x="57" y="6"/>
                  </a:cubicBezTo>
                  <a:cubicBezTo>
                    <a:pt x="57" y="5"/>
                    <a:pt x="57" y="5"/>
                    <a:pt x="57" y="5"/>
                  </a:cubicBezTo>
                  <a:cubicBezTo>
                    <a:pt x="58" y="5"/>
                    <a:pt x="58" y="5"/>
                    <a:pt x="58" y="5"/>
                  </a:cubicBezTo>
                  <a:cubicBezTo>
                    <a:pt x="58" y="5"/>
                    <a:pt x="58" y="5"/>
                    <a:pt x="58" y="5"/>
                  </a:cubicBezTo>
                  <a:cubicBezTo>
                    <a:pt x="59" y="5"/>
                    <a:pt x="59" y="5"/>
                    <a:pt x="59" y="5"/>
                  </a:cubicBezTo>
                  <a:cubicBezTo>
                    <a:pt x="59" y="5"/>
                    <a:pt x="59" y="5"/>
                    <a:pt x="59" y="5"/>
                  </a:cubicBezTo>
                  <a:cubicBezTo>
                    <a:pt x="60" y="5"/>
                    <a:pt x="60" y="5"/>
                    <a:pt x="60" y="5"/>
                  </a:cubicBezTo>
                  <a:cubicBezTo>
                    <a:pt x="61" y="4"/>
                    <a:pt x="61" y="4"/>
                    <a:pt x="61" y="4"/>
                  </a:cubicBezTo>
                  <a:cubicBezTo>
                    <a:pt x="61" y="4"/>
                    <a:pt x="61" y="4"/>
                    <a:pt x="61" y="4"/>
                  </a:cubicBezTo>
                  <a:cubicBezTo>
                    <a:pt x="59" y="6"/>
                    <a:pt x="59" y="6"/>
                    <a:pt x="59" y="6"/>
                  </a:cubicBezTo>
                  <a:close/>
                  <a:moveTo>
                    <a:pt x="62" y="5"/>
                  </a:moveTo>
                  <a:cubicBezTo>
                    <a:pt x="62" y="5"/>
                    <a:pt x="63" y="4"/>
                    <a:pt x="63" y="4"/>
                  </a:cubicBezTo>
                  <a:cubicBezTo>
                    <a:pt x="64" y="5"/>
                    <a:pt x="64" y="5"/>
                    <a:pt x="64" y="5"/>
                  </a:cubicBezTo>
                  <a:cubicBezTo>
                    <a:pt x="64" y="6"/>
                    <a:pt x="64" y="6"/>
                    <a:pt x="64" y="6"/>
                  </a:cubicBezTo>
                  <a:cubicBezTo>
                    <a:pt x="63" y="6"/>
                    <a:pt x="63" y="6"/>
                    <a:pt x="63" y="6"/>
                  </a:cubicBezTo>
                  <a:cubicBezTo>
                    <a:pt x="63" y="5"/>
                    <a:pt x="63" y="5"/>
                    <a:pt x="63" y="5"/>
                  </a:cubicBezTo>
                  <a:cubicBezTo>
                    <a:pt x="62" y="5"/>
                    <a:pt x="62" y="5"/>
                    <a:pt x="62" y="5"/>
                  </a:cubicBezTo>
                  <a:close/>
                  <a:moveTo>
                    <a:pt x="64" y="3"/>
                  </a:moveTo>
                  <a:cubicBezTo>
                    <a:pt x="64" y="3"/>
                    <a:pt x="64" y="3"/>
                    <a:pt x="64" y="3"/>
                  </a:cubicBezTo>
                  <a:cubicBezTo>
                    <a:pt x="64" y="3"/>
                    <a:pt x="64" y="3"/>
                    <a:pt x="64" y="3"/>
                  </a:cubicBezTo>
                  <a:cubicBezTo>
                    <a:pt x="63" y="2"/>
                    <a:pt x="63" y="2"/>
                    <a:pt x="63" y="2"/>
                  </a:cubicBezTo>
                  <a:cubicBezTo>
                    <a:pt x="64" y="2"/>
                    <a:pt x="64" y="2"/>
                    <a:pt x="64" y="2"/>
                  </a:cubicBezTo>
                  <a:cubicBezTo>
                    <a:pt x="64" y="3"/>
                    <a:pt x="64" y="3"/>
                    <a:pt x="64" y="3"/>
                  </a:cubicBezTo>
                  <a:close/>
                  <a:moveTo>
                    <a:pt x="66" y="1"/>
                  </a:moveTo>
                  <a:cubicBezTo>
                    <a:pt x="66" y="1"/>
                    <a:pt x="66" y="1"/>
                    <a:pt x="66" y="1"/>
                  </a:cubicBezTo>
                  <a:cubicBezTo>
                    <a:pt x="66" y="1"/>
                    <a:pt x="66" y="1"/>
                    <a:pt x="66" y="1"/>
                  </a:cubicBezTo>
                  <a:cubicBezTo>
                    <a:pt x="67" y="1"/>
                    <a:pt x="67" y="1"/>
                    <a:pt x="67" y="1"/>
                  </a:cubicBezTo>
                  <a:cubicBezTo>
                    <a:pt x="66" y="1"/>
                    <a:pt x="66" y="1"/>
                    <a:pt x="66" y="1"/>
                  </a:cubicBezTo>
                  <a:close/>
                  <a:moveTo>
                    <a:pt x="67" y="2"/>
                  </a:moveTo>
                  <a:cubicBezTo>
                    <a:pt x="67" y="2"/>
                    <a:pt x="67" y="2"/>
                    <a:pt x="67" y="2"/>
                  </a:cubicBezTo>
                  <a:cubicBezTo>
                    <a:pt x="68" y="1"/>
                    <a:pt x="68" y="1"/>
                    <a:pt x="68" y="1"/>
                  </a:cubicBezTo>
                  <a:cubicBezTo>
                    <a:pt x="68" y="1"/>
                    <a:pt x="68" y="1"/>
                    <a:pt x="68" y="1"/>
                  </a:cubicBezTo>
                  <a:cubicBezTo>
                    <a:pt x="69" y="1"/>
                    <a:pt x="69" y="1"/>
                    <a:pt x="69" y="1"/>
                  </a:cubicBezTo>
                  <a:cubicBezTo>
                    <a:pt x="69" y="0"/>
                    <a:pt x="69" y="0"/>
                    <a:pt x="69" y="0"/>
                  </a:cubicBezTo>
                  <a:cubicBezTo>
                    <a:pt x="69" y="1"/>
                    <a:pt x="69" y="1"/>
                    <a:pt x="69" y="1"/>
                  </a:cubicBezTo>
                  <a:cubicBezTo>
                    <a:pt x="70" y="1"/>
                    <a:pt x="70" y="1"/>
                    <a:pt x="70" y="1"/>
                  </a:cubicBezTo>
                  <a:cubicBezTo>
                    <a:pt x="70" y="2"/>
                    <a:pt x="70" y="2"/>
                    <a:pt x="70" y="2"/>
                  </a:cubicBezTo>
                  <a:cubicBezTo>
                    <a:pt x="71" y="2"/>
                    <a:pt x="71" y="2"/>
                    <a:pt x="71" y="2"/>
                  </a:cubicBezTo>
                  <a:cubicBezTo>
                    <a:pt x="70" y="3"/>
                    <a:pt x="70" y="3"/>
                    <a:pt x="70" y="3"/>
                  </a:cubicBezTo>
                  <a:cubicBezTo>
                    <a:pt x="69" y="3"/>
                    <a:pt x="69" y="3"/>
                    <a:pt x="69" y="3"/>
                  </a:cubicBezTo>
                  <a:cubicBezTo>
                    <a:pt x="68" y="2"/>
                    <a:pt x="68" y="2"/>
                    <a:pt x="68" y="2"/>
                  </a:cubicBezTo>
                  <a:lnTo>
                    <a:pt x="67" y="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 name="Freeform 39"/>
            <p:cNvSpPr>
              <a:spLocks noEditPoints="1"/>
            </p:cNvSpPr>
            <p:nvPr/>
          </p:nvSpPr>
          <p:spPr bwMode="auto">
            <a:xfrm>
              <a:off x="5238550" y="2080531"/>
              <a:ext cx="297370" cy="590053"/>
            </a:xfrm>
            <a:custGeom>
              <a:avLst/>
              <a:gdLst>
                <a:gd name="T0" fmla="*/ 7 w 166"/>
                <a:gd name="T1" fmla="*/ 241 h 338"/>
                <a:gd name="T2" fmla="*/ 18 w 166"/>
                <a:gd name="T3" fmla="*/ 226 h 338"/>
                <a:gd name="T4" fmla="*/ 22 w 166"/>
                <a:gd name="T5" fmla="*/ 197 h 338"/>
                <a:gd name="T6" fmla="*/ 11 w 166"/>
                <a:gd name="T7" fmla="*/ 163 h 338"/>
                <a:gd name="T8" fmla="*/ 26 w 166"/>
                <a:gd name="T9" fmla="*/ 137 h 338"/>
                <a:gd name="T10" fmla="*/ 33 w 166"/>
                <a:gd name="T11" fmla="*/ 97 h 338"/>
                <a:gd name="T12" fmla="*/ 48 w 166"/>
                <a:gd name="T13" fmla="*/ 74 h 338"/>
                <a:gd name="T14" fmla="*/ 55 w 166"/>
                <a:gd name="T15" fmla="*/ 45 h 338"/>
                <a:gd name="T16" fmla="*/ 70 w 166"/>
                <a:gd name="T17" fmla="*/ 30 h 338"/>
                <a:gd name="T18" fmla="*/ 78 w 166"/>
                <a:gd name="T19" fmla="*/ 22 h 338"/>
                <a:gd name="T20" fmla="*/ 96 w 166"/>
                <a:gd name="T21" fmla="*/ 19 h 338"/>
                <a:gd name="T22" fmla="*/ 103 w 166"/>
                <a:gd name="T23" fmla="*/ 8 h 338"/>
                <a:gd name="T24" fmla="*/ 111 w 166"/>
                <a:gd name="T25" fmla="*/ 4 h 338"/>
                <a:gd name="T26" fmla="*/ 141 w 166"/>
                <a:gd name="T27" fmla="*/ 19 h 338"/>
                <a:gd name="T28" fmla="*/ 148 w 166"/>
                <a:gd name="T29" fmla="*/ 30 h 338"/>
                <a:gd name="T30" fmla="*/ 155 w 166"/>
                <a:gd name="T31" fmla="*/ 52 h 338"/>
                <a:gd name="T32" fmla="*/ 155 w 166"/>
                <a:gd name="T33" fmla="*/ 78 h 338"/>
                <a:gd name="T34" fmla="*/ 159 w 166"/>
                <a:gd name="T35" fmla="*/ 89 h 338"/>
                <a:gd name="T36" fmla="*/ 144 w 166"/>
                <a:gd name="T37" fmla="*/ 89 h 338"/>
                <a:gd name="T38" fmla="*/ 133 w 166"/>
                <a:gd name="T39" fmla="*/ 93 h 338"/>
                <a:gd name="T40" fmla="*/ 129 w 166"/>
                <a:gd name="T41" fmla="*/ 104 h 338"/>
                <a:gd name="T42" fmla="*/ 129 w 166"/>
                <a:gd name="T43" fmla="*/ 108 h 338"/>
                <a:gd name="T44" fmla="*/ 133 w 166"/>
                <a:gd name="T45" fmla="*/ 119 h 338"/>
                <a:gd name="T46" fmla="*/ 126 w 166"/>
                <a:gd name="T47" fmla="*/ 134 h 338"/>
                <a:gd name="T48" fmla="*/ 115 w 166"/>
                <a:gd name="T49" fmla="*/ 149 h 338"/>
                <a:gd name="T50" fmla="*/ 103 w 166"/>
                <a:gd name="T51" fmla="*/ 156 h 338"/>
                <a:gd name="T52" fmla="*/ 92 w 166"/>
                <a:gd name="T53" fmla="*/ 160 h 338"/>
                <a:gd name="T54" fmla="*/ 85 w 166"/>
                <a:gd name="T55" fmla="*/ 174 h 338"/>
                <a:gd name="T56" fmla="*/ 81 w 166"/>
                <a:gd name="T57" fmla="*/ 189 h 338"/>
                <a:gd name="T58" fmla="*/ 81 w 166"/>
                <a:gd name="T59" fmla="*/ 204 h 338"/>
                <a:gd name="T60" fmla="*/ 85 w 166"/>
                <a:gd name="T61" fmla="*/ 215 h 338"/>
                <a:gd name="T62" fmla="*/ 100 w 166"/>
                <a:gd name="T63" fmla="*/ 226 h 338"/>
                <a:gd name="T64" fmla="*/ 100 w 166"/>
                <a:gd name="T65" fmla="*/ 249 h 338"/>
                <a:gd name="T66" fmla="*/ 85 w 166"/>
                <a:gd name="T67" fmla="*/ 245 h 338"/>
                <a:gd name="T68" fmla="*/ 70 w 166"/>
                <a:gd name="T69" fmla="*/ 245 h 338"/>
                <a:gd name="T70" fmla="*/ 81 w 166"/>
                <a:gd name="T71" fmla="*/ 249 h 338"/>
                <a:gd name="T72" fmla="*/ 100 w 166"/>
                <a:gd name="T73" fmla="*/ 252 h 338"/>
                <a:gd name="T74" fmla="*/ 92 w 166"/>
                <a:gd name="T75" fmla="*/ 256 h 338"/>
                <a:gd name="T76" fmla="*/ 85 w 166"/>
                <a:gd name="T77" fmla="*/ 264 h 338"/>
                <a:gd name="T78" fmla="*/ 78 w 166"/>
                <a:gd name="T79" fmla="*/ 271 h 338"/>
                <a:gd name="T80" fmla="*/ 78 w 166"/>
                <a:gd name="T81" fmla="*/ 282 h 338"/>
                <a:gd name="T82" fmla="*/ 81 w 166"/>
                <a:gd name="T83" fmla="*/ 301 h 338"/>
                <a:gd name="T84" fmla="*/ 66 w 166"/>
                <a:gd name="T85" fmla="*/ 319 h 338"/>
                <a:gd name="T86" fmla="*/ 48 w 166"/>
                <a:gd name="T87" fmla="*/ 330 h 338"/>
                <a:gd name="T88" fmla="*/ 29 w 166"/>
                <a:gd name="T89" fmla="*/ 330 h 338"/>
                <a:gd name="T90" fmla="*/ 29 w 166"/>
                <a:gd name="T91" fmla="*/ 315 h 338"/>
                <a:gd name="T92" fmla="*/ 15 w 166"/>
                <a:gd name="T93" fmla="*/ 297 h 338"/>
                <a:gd name="T94" fmla="*/ 7 w 166"/>
                <a:gd name="T95" fmla="*/ 282 h 338"/>
                <a:gd name="T96" fmla="*/ 7 w 166"/>
                <a:gd name="T97" fmla="*/ 275 h 338"/>
                <a:gd name="T98" fmla="*/ 0 w 166"/>
                <a:gd name="T99" fmla="*/ 264 h 338"/>
                <a:gd name="T100" fmla="*/ 103 w 166"/>
                <a:gd name="T101" fmla="*/ 252 h 338"/>
                <a:gd name="T102" fmla="*/ 4 w 166"/>
                <a:gd name="T103" fmla="*/ 278 h 338"/>
                <a:gd name="T104" fmla="*/ 115 w 166"/>
                <a:gd name="T105" fmla="*/ 271 h 338"/>
                <a:gd name="T106" fmla="*/ 118 w 166"/>
                <a:gd name="T107" fmla="*/ 282 h 338"/>
                <a:gd name="T108" fmla="*/ 107 w 166"/>
                <a:gd name="T109" fmla="*/ 304 h 338"/>
                <a:gd name="T110" fmla="*/ 115 w 166"/>
                <a:gd name="T111" fmla="*/ 293 h 338"/>
                <a:gd name="T112" fmla="*/ 107 w 166"/>
                <a:gd name="T113" fmla="*/ 286 h 338"/>
                <a:gd name="T114" fmla="*/ 107 w 166"/>
                <a:gd name="T115" fmla="*/ 301 h 338"/>
                <a:gd name="T116" fmla="*/ 81 w 166"/>
                <a:gd name="T117" fmla="*/ 319 h 338"/>
                <a:gd name="T118" fmla="*/ 85 w 166"/>
                <a:gd name="T119" fmla="*/ 297 h 3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66" h="338">
                  <a:moveTo>
                    <a:pt x="4" y="256"/>
                  </a:moveTo>
                  <a:lnTo>
                    <a:pt x="7" y="260"/>
                  </a:lnTo>
                  <a:lnTo>
                    <a:pt x="7" y="260"/>
                  </a:lnTo>
                  <a:lnTo>
                    <a:pt x="11" y="260"/>
                  </a:lnTo>
                  <a:lnTo>
                    <a:pt x="7" y="249"/>
                  </a:lnTo>
                  <a:lnTo>
                    <a:pt x="7" y="245"/>
                  </a:lnTo>
                  <a:lnTo>
                    <a:pt x="7" y="241"/>
                  </a:lnTo>
                  <a:lnTo>
                    <a:pt x="11" y="241"/>
                  </a:lnTo>
                  <a:lnTo>
                    <a:pt x="7" y="238"/>
                  </a:lnTo>
                  <a:lnTo>
                    <a:pt x="7" y="238"/>
                  </a:lnTo>
                  <a:lnTo>
                    <a:pt x="15" y="238"/>
                  </a:lnTo>
                  <a:lnTo>
                    <a:pt x="15" y="234"/>
                  </a:lnTo>
                  <a:lnTo>
                    <a:pt x="15" y="230"/>
                  </a:lnTo>
                  <a:lnTo>
                    <a:pt x="18" y="226"/>
                  </a:lnTo>
                  <a:lnTo>
                    <a:pt x="15" y="223"/>
                  </a:lnTo>
                  <a:lnTo>
                    <a:pt x="15" y="215"/>
                  </a:lnTo>
                  <a:lnTo>
                    <a:pt x="11" y="212"/>
                  </a:lnTo>
                  <a:lnTo>
                    <a:pt x="11" y="208"/>
                  </a:lnTo>
                  <a:lnTo>
                    <a:pt x="18" y="208"/>
                  </a:lnTo>
                  <a:lnTo>
                    <a:pt x="18" y="200"/>
                  </a:lnTo>
                  <a:lnTo>
                    <a:pt x="22" y="197"/>
                  </a:lnTo>
                  <a:lnTo>
                    <a:pt x="15" y="193"/>
                  </a:lnTo>
                  <a:lnTo>
                    <a:pt x="11" y="189"/>
                  </a:lnTo>
                  <a:lnTo>
                    <a:pt x="11" y="186"/>
                  </a:lnTo>
                  <a:lnTo>
                    <a:pt x="11" y="178"/>
                  </a:lnTo>
                  <a:lnTo>
                    <a:pt x="11" y="174"/>
                  </a:lnTo>
                  <a:lnTo>
                    <a:pt x="7" y="171"/>
                  </a:lnTo>
                  <a:lnTo>
                    <a:pt x="11" y="163"/>
                  </a:lnTo>
                  <a:lnTo>
                    <a:pt x="7" y="156"/>
                  </a:lnTo>
                  <a:lnTo>
                    <a:pt x="7" y="149"/>
                  </a:lnTo>
                  <a:lnTo>
                    <a:pt x="7" y="141"/>
                  </a:lnTo>
                  <a:lnTo>
                    <a:pt x="11" y="137"/>
                  </a:lnTo>
                  <a:lnTo>
                    <a:pt x="15" y="134"/>
                  </a:lnTo>
                  <a:lnTo>
                    <a:pt x="18" y="137"/>
                  </a:lnTo>
                  <a:lnTo>
                    <a:pt x="26" y="137"/>
                  </a:lnTo>
                  <a:lnTo>
                    <a:pt x="29" y="134"/>
                  </a:lnTo>
                  <a:lnTo>
                    <a:pt x="29" y="126"/>
                  </a:lnTo>
                  <a:lnTo>
                    <a:pt x="26" y="126"/>
                  </a:lnTo>
                  <a:lnTo>
                    <a:pt x="26" y="123"/>
                  </a:lnTo>
                  <a:lnTo>
                    <a:pt x="33" y="108"/>
                  </a:lnTo>
                  <a:lnTo>
                    <a:pt x="33" y="100"/>
                  </a:lnTo>
                  <a:lnTo>
                    <a:pt x="33" y="97"/>
                  </a:lnTo>
                  <a:lnTo>
                    <a:pt x="37" y="93"/>
                  </a:lnTo>
                  <a:lnTo>
                    <a:pt x="37" y="85"/>
                  </a:lnTo>
                  <a:lnTo>
                    <a:pt x="33" y="85"/>
                  </a:lnTo>
                  <a:lnTo>
                    <a:pt x="33" y="82"/>
                  </a:lnTo>
                  <a:lnTo>
                    <a:pt x="37" y="78"/>
                  </a:lnTo>
                  <a:lnTo>
                    <a:pt x="44" y="78"/>
                  </a:lnTo>
                  <a:lnTo>
                    <a:pt x="48" y="74"/>
                  </a:lnTo>
                  <a:lnTo>
                    <a:pt x="48" y="74"/>
                  </a:lnTo>
                  <a:lnTo>
                    <a:pt x="52" y="67"/>
                  </a:lnTo>
                  <a:lnTo>
                    <a:pt x="55" y="59"/>
                  </a:lnTo>
                  <a:lnTo>
                    <a:pt x="59" y="56"/>
                  </a:lnTo>
                  <a:lnTo>
                    <a:pt x="55" y="52"/>
                  </a:lnTo>
                  <a:lnTo>
                    <a:pt x="55" y="52"/>
                  </a:lnTo>
                  <a:lnTo>
                    <a:pt x="55" y="45"/>
                  </a:lnTo>
                  <a:lnTo>
                    <a:pt x="55" y="41"/>
                  </a:lnTo>
                  <a:lnTo>
                    <a:pt x="59" y="41"/>
                  </a:lnTo>
                  <a:lnTo>
                    <a:pt x="59" y="37"/>
                  </a:lnTo>
                  <a:lnTo>
                    <a:pt x="63" y="34"/>
                  </a:lnTo>
                  <a:lnTo>
                    <a:pt x="63" y="30"/>
                  </a:lnTo>
                  <a:lnTo>
                    <a:pt x="66" y="30"/>
                  </a:lnTo>
                  <a:lnTo>
                    <a:pt x="70" y="30"/>
                  </a:lnTo>
                  <a:lnTo>
                    <a:pt x="74" y="30"/>
                  </a:lnTo>
                  <a:lnTo>
                    <a:pt x="74" y="30"/>
                  </a:lnTo>
                  <a:lnTo>
                    <a:pt x="78" y="30"/>
                  </a:lnTo>
                  <a:lnTo>
                    <a:pt x="74" y="26"/>
                  </a:lnTo>
                  <a:lnTo>
                    <a:pt x="78" y="22"/>
                  </a:lnTo>
                  <a:lnTo>
                    <a:pt x="78" y="22"/>
                  </a:lnTo>
                  <a:lnTo>
                    <a:pt x="78" y="22"/>
                  </a:lnTo>
                  <a:lnTo>
                    <a:pt x="74" y="19"/>
                  </a:lnTo>
                  <a:lnTo>
                    <a:pt x="78" y="15"/>
                  </a:lnTo>
                  <a:lnTo>
                    <a:pt x="81" y="15"/>
                  </a:lnTo>
                  <a:lnTo>
                    <a:pt x="85" y="15"/>
                  </a:lnTo>
                  <a:lnTo>
                    <a:pt x="89" y="15"/>
                  </a:lnTo>
                  <a:lnTo>
                    <a:pt x="92" y="19"/>
                  </a:lnTo>
                  <a:lnTo>
                    <a:pt x="96" y="19"/>
                  </a:lnTo>
                  <a:lnTo>
                    <a:pt x="100" y="19"/>
                  </a:lnTo>
                  <a:lnTo>
                    <a:pt x="100" y="19"/>
                  </a:lnTo>
                  <a:lnTo>
                    <a:pt x="103" y="19"/>
                  </a:lnTo>
                  <a:lnTo>
                    <a:pt x="103" y="15"/>
                  </a:lnTo>
                  <a:lnTo>
                    <a:pt x="100" y="15"/>
                  </a:lnTo>
                  <a:lnTo>
                    <a:pt x="100" y="11"/>
                  </a:lnTo>
                  <a:lnTo>
                    <a:pt x="103" y="8"/>
                  </a:lnTo>
                  <a:lnTo>
                    <a:pt x="103" y="4"/>
                  </a:lnTo>
                  <a:lnTo>
                    <a:pt x="100" y="4"/>
                  </a:lnTo>
                  <a:lnTo>
                    <a:pt x="100" y="0"/>
                  </a:lnTo>
                  <a:lnTo>
                    <a:pt x="103" y="0"/>
                  </a:lnTo>
                  <a:lnTo>
                    <a:pt x="107" y="0"/>
                  </a:lnTo>
                  <a:lnTo>
                    <a:pt x="107" y="0"/>
                  </a:lnTo>
                  <a:lnTo>
                    <a:pt x="111" y="4"/>
                  </a:lnTo>
                  <a:lnTo>
                    <a:pt x="115" y="4"/>
                  </a:lnTo>
                  <a:lnTo>
                    <a:pt x="122" y="11"/>
                  </a:lnTo>
                  <a:lnTo>
                    <a:pt x="126" y="15"/>
                  </a:lnTo>
                  <a:lnTo>
                    <a:pt x="133" y="15"/>
                  </a:lnTo>
                  <a:lnTo>
                    <a:pt x="133" y="15"/>
                  </a:lnTo>
                  <a:lnTo>
                    <a:pt x="137" y="19"/>
                  </a:lnTo>
                  <a:lnTo>
                    <a:pt x="141" y="19"/>
                  </a:lnTo>
                  <a:lnTo>
                    <a:pt x="141" y="22"/>
                  </a:lnTo>
                  <a:lnTo>
                    <a:pt x="144" y="22"/>
                  </a:lnTo>
                  <a:lnTo>
                    <a:pt x="144" y="22"/>
                  </a:lnTo>
                  <a:lnTo>
                    <a:pt x="148" y="26"/>
                  </a:lnTo>
                  <a:lnTo>
                    <a:pt x="148" y="26"/>
                  </a:lnTo>
                  <a:lnTo>
                    <a:pt x="152" y="30"/>
                  </a:lnTo>
                  <a:lnTo>
                    <a:pt x="148" y="30"/>
                  </a:lnTo>
                  <a:lnTo>
                    <a:pt x="152" y="37"/>
                  </a:lnTo>
                  <a:lnTo>
                    <a:pt x="148" y="41"/>
                  </a:lnTo>
                  <a:lnTo>
                    <a:pt x="148" y="41"/>
                  </a:lnTo>
                  <a:lnTo>
                    <a:pt x="155" y="41"/>
                  </a:lnTo>
                  <a:lnTo>
                    <a:pt x="155" y="45"/>
                  </a:lnTo>
                  <a:lnTo>
                    <a:pt x="152" y="48"/>
                  </a:lnTo>
                  <a:lnTo>
                    <a:pt x="155" y="52"/>
                  </a:lnTo>
                  <a:lnTo>
                    <a:pt x="155" y="56"/>
                  </a:lnTo>
                  <a:lnTo>
                    <a:pt x="155" y="59"/>
                  </a:lnTo>
                  <a:lnTo>
                    <a:pt x="155" y="63"/>
                  </a:lnTo>
                  <a:lnTo>
                    <a:pt x="155" y="63"/>
                  </a:lnTo>
                  <a:lnTo>
                    <a:pt x="155" y="71"/>
                  </a:lnTo>
                  <a:lnTo>
                    <a:pt x="155" y="74"/>
                  </a:lnTo>
                  <a:lnTo>
                    <a:pt x="155" y="78"/>
                  </a:lnTo>
                  <a:lnTo>
                    <a:pt x="159" y="78"/>
                  </a:lnTo>
                  <a:lnTo>
                    <a:pt x="163" y="82"/>
                  </a:lnTo>
                  <a:lnTo>
                    <a:pt x="166" y="85"/>
                  </a:lnTo>
                  <a:lnTo>
                    <a:pt x="163" y="89"/>
                  </a:lnTo>
                  <a:lnTo>
                    <a:pt x="163" y="89"/>
                  </a:lnTo>
                  <a:lnTo>
                    <a:pt x="163" y="89"/>
                  </a:lnTo>
                  <a:lnTo>
                    <a:pt x="159" y="89"/>
                  </a:lnTo>
                  <a:lnTo>
                    <a:pt x="159" y="85"/>
                  </a:lnTo>
                  <a:lnTo>
                    <a:pt x="155" y="89"/>
                  </a:lnTo>
                  <a:lnTo>
                    <a:pt x="152" y="89"/>
                  </a:lnTo>
                  <a:lnTo>
                    <a:pt x="148" y="89"/>
                  </a:lnTo>
                  <a:lnTo>
                    <a:pt x="148" y="89"/>
                  </a:lnTo>
                  <a:lnTo>
                    <a:pt x="144" y="85"/>
                  </a:lnTo>
                  <a:lnTo>
                    <a:pt x="144" y="89"/>
                  </a:lnTo>
                  <a:lnTo>
                    <a:pt x="141" y="85"/>
                  </a:lnTo>
                  <a:lnTo>
                    <a:pt x="141" y="89"/>
                  </a:lnTo>
                  <a:lnTo>
                    <a:pt x="141" y="89"/>
                  </a:lnTo>
                  <a:lnTo>
                    <a:pt x="137" y="93"/>
                  </a:lnTo>
                  <a:lnTo>
                    <a:pt x="137" y="93"/>
                  </a:lnTo>
                  <a:lnTo>
                    <a:pt x="133" y="93"/>
                  </a:lnTo>
                  <a:lnTo>
                    <a:pt x="133" y="93"/>
                  </a:lnTo>
                  <a:lnTo>
                    <a:pt x="133" y="97"/>
                  </a:lnTo>
                  <a:lnTo>
                    <a:pt x="137" y="97"/>
                  </a:lnTo>
                  <a:lnTo>
                    <a:pt x="133" y="100"/>
                  </a:lnTo>
                  <a:lnTo>
                    <a:pt x="129" y="97"/>
                  </a:lnTo>
                  <a:lnTo>
                    <a:pt x="129" y="100"/>
                  </a:lnTo>
                  <a:lnTo>
                    <a:pt x="129" y="100"/>
                  </a:lnTo>
                  <a:lnTo>
                    <a:pt x="129" y="104"/>
                  </a:lnTo>
                  <a:lnTo>
                    <a:pt x="129" y="104"/>
                  </a:lnTo>
                  <a:lnTo>
                    <a:pt x="129" y="100"/>
                  </a:lnTo>
                  <a:lnTo>
                    <a:pt x="126" y="100"/>
                  </a:lnTo>
                  <a:lnTo>
                    <a:pt x="126" y="100"/>
                  </a:lnTo>
                  <a:lnTo>
                    <a:pt x="126" y="104"/>
                  </a:lnTo>
                  <a:lnTo>
                    <a:pt x="129" y="104"/>
                  </a:lnTo>
                  <a:lnTo>
                    <a:pt x="129" y="108"/>
                  </a:lnTo>
                  <a:lnTo>
                    <a:pt x="129" y="108"/>
                  </a:lnTo>
                  <a:lnTo>
                    <a:pt x="129" y="111"/>
                  </a:lnTo>
                  <a:lnTo>
                    <a:pt x="129" y="115"/>
                  </a:lnTo>
                  <a:lnTo>
                    <a:pt x="126" y="115"/>
                  </a:lnTo>
                  <a:lnTo>
                    <a:pt x="129" y="119"/>
                  </a:lnTo>
                  <a:lnTo>
                    <a:pt x="129" y="119"/>
                  </a:lnTo>
                  <a:lnTo>
                    <a:pt x="133" y="119"/>
                  </a:lnTo>
                  <a:lnTo>
                    <a:pt x="129" y="123"/>
                  </a:lnTo>
                  <a:lnTo>
                    <a:pt x="133" y="123"/>
                  </a:lnTo>
                  <a:lnTo>
                    <a:pt x="133" y="123"/>
                  </a:lnTo>
                  <a:lnTo>
                    <a:pt x="129" y="126"/>
                  </a:lnTo>
                  <a:lnTo>
                    <a:pt x="129" y="126"/>
                  </a:lnTo>
                  <a:lnTo>
                    <a:pt x="126" y="130"/>
                  </a:lnTo>
                  <a:lnTo>
                    <a:pt x="126" y="134"/>
                  </a:lnTo>
                  <a:lnTo>
                    <a:pt x="122" y="141"/>
                  </a:lnTo>
                  <a:lnTo>
                    <a:pt x="122" y="141"/>
                  </a:lnTo>
                  <a:lnTo>
                    <a:pt x="118" y="141"/>
                  </a:lnTo>
                  <a:lnTo>
                    <a:pt x="115" y="141"/>
                  </a:lnTo>
                  <a:lnTo>
                    <a:pt x="115" y="145"/>
                  </a:lnTo>
                  <a:lnTo>
                    <a:pt x="118" y="145"/>
                  </a:lnTo>
                  <a:lnTo>
                    <a:pt x="115" y="149"/>
                  </a:lnTo>
                  <a:lnTo>
                    <a:pt x="111" y="152"/>
                  </a:lnTo>
                  <a:lnTo>
                    <a:pt x="111" y="152"/>
                  </a:lnTo>
                  <a:lnTo>
                    <a:pt x="107" y="149"/>
                  </a:lnTo>
                  <a:lnTo>
                    <a:pt x="107" y="149"/>
                  </a:lnTo>
                  <a:lnTo>
                    <a:pt x="103" y="152"/>
                  </a:lnTo>
                  <a:lnTo>
                    <a:pt x="103" y="156"/>
                  </a:lnTo>
                  <a:lnTo>
                    <a:pt x="103" y="156"/>
                  </a:lnTo>
                  <a:lnTo>
                    <a:pt x="100" y="156"/>
                  </a:lnTo>
                  <a:lnTo>
                    <a:pt x="100" y="156"/>
                  </a:lnTo>
                  <a:lnTo>
                    <a:pt x="100" y="160"/>
                  </a:lnTo>
                  <a:lnTo>
                    <a:pt x="96" y="160"/>
                  </a:lnTo>
                  <a:lnTo>
                    <a:pt x="96" y="156"/>
                  </a:lnTo>
                  <a:lnTo>
                    <a:pt x="92" y="160"/>
                  </a:lnTo>
                  <a:lnTo>
                    <a:pt x="92" y="160"/>
                  </a:lnTo>
                  <a:lnTo>
                    <a:pt x="96" y="163"/>
                  </a:lnTo>
                  <a:lnTo>
                    <a:pt x="96" y="163"/>
                  </a:lnTo>
                  <a:lnTo>
                    <a:pt x="89" y="167"/>
                  </a:lnTo>
                  <a:lnTo>
                    <a:pt x="89" y="167"/>
                  </a:lnTo>
                  <a:lnTo>
                    <a:pt x="85" y="167"/>
                  </a:lnTo>
                  <a:lnTo>
                    <a:pt x="89" y="171"/>
                  </a:lnTo>
                  <a:lnTo>
                    <a:pt x="85" y="174"/>
                  </a:lnTo>
                  <a:lnTo>
                    <a:pt x="81" y="174"/>
                  </a:lnTo>
                  <a:lnTo>
                    <a:pt x="78" y="174"/>
                  </a:lnTo>
                  <a:lnTo>
                    <a:pt x="81" y="178"/>
                  </a:lnTo>
                  <a:lnTo>
                    <a:pt x="81" y="182"/>
                  </a:lnTo>
                  <a:lnTo>
                    <a:pt x="81" y="182"/>
                  </a:lnTo>
                  <a:lnTo>
                    <a:pt x="81" y="186"/>
                  </a:lnTo>
                  <a:lnTo>
                    <a:pt x="81" y="189"/>
                  </a:lnTo>
                  <a:lnTo>
                    <a:pt x="85" y="193"/>
                  </a:lnTo>
                  <a:lnTo>
                    <a:pt x="85" y="197"/>
                  </a:lnTo>
                  <a:lnTo>
                    <a:pt x="81" y="193"/>
                  </a:lnTo>
                  <a:lnTo>
                    <a:pt x="81" y="197"/>
                  </a:lnTo>
                  <a:lnTo>
                    <a:pt x="81" y="200"/>
                  </a:lnTo>
                  <a:lnTo>
                    <a:pt x="78" y="204"/>
                  </a:lnTo>
                  <a:lnTo>
                    <a:pt x="81" y="204"/>
                  </a:lnTo>
                  <a:lnTo>
                    <a:pt x="81" y="204"/>
                  </a:lnTo>
                  <a:lnTo>
                    <a:pt x="81" y="204"/>
                  </a:lnTo>
                  <a:lnTo>
                    <a:pt x="81" y="208"/>
                  </a:lnTo>
                  <a:lnTo>
                    <a:pt x="78" y="212"/>
                  </a:lnTo>
                  <a:lnTo>
                    <a:pt x="81" y="215"/>
                  </a:lnTo>
                  <a:lnTo>
                    <a:pt x="81" y="215"/>
                  </a:lnTo>
                  <a:lnTo>
                    <a:pt x="85" y="215"/>
                  </a:lnTo>
                  <a:lnTo>
                    <a:pt x="85" y="219"/>
                  </a:lnTo>
                  <a:lnTo>
                    <a:pt x="85" y="219"/>
                  </a:lnTo>
                  <a:lnTo>
                    <a:pt x="89" y="219"/>
                  </a:lnTo>
                  <a:lnTo>
                    <a:pt x="92" y="219"/>
                  </a:lnTo>
                  <a:lnTo>
                    <a:pt x="92" y="219"/>
                  </a:lnTo>
                  <a:lnTo>
                    <a:pt x="96" y="223"/>
                  </a:lnTo>
                  <a:lnTo>
                    <a:pt x="100" y="226"/>
                  </a:lnTo>
                  <a:lnTo>
                    <a:pt x="100" y="226"/>
                  </a:lnTo>
                  <a:lnTo>
                    <a:pt x="103" y="230"/>
                  </a:lnTo>
                  <a:lnTo>
                    <a:pt x="103" y="234"/>
                  </a:lnTo>
                  <a:lnTo>
                    <a:pt x="107" y="234"/>
                  </a:lnTo>
                  <a:lnTo>
                    <a:pt x="103" y="241"/>
                  </a:lnTo>
                  <a:lnTo>
                    <a:pt x="100" y="245"/>
                  </a:lnTo>
                  <a:lnTo>
                    <a:pt x="100" y="249"/>
                  </a:lnTo>
                  <a:lnTo>
                    <a:pt x="96" y="249"/>
                  </a:lnTo>
                  <a:lnTo>
                    <a:pt x="92" y="245"/>
                  </a:lnTo>
                  <a:lnTo>
                    <a:pt x="92" y="245"/>
                  </a:lnTo>
                  <a:lnTo>
                    <a:pt x="89" y="245"/>
                  </a:lnTo>
                  <a:lnTo>
                    <a:pt x="89" y="241"/>
                  </a:lnTo>
                  <a:lnTo>
                    <a:pt x="89" y="245"/>
                  </a:lnTo>
                  <a:lnTo>
                    <a:pt x="85" y="245"/>
                  </a:lnTo>
                  <a:lnTo>
                    <a:pt x="85" y="241"/>
                  </a:lnTo>
                  <a:lnTo>
                    <a:pt x="81" y="241"/>
                  </a:lnTo>
                  <a:lnTo>
                    <a:pt x="81" y="245"/>
                  </a:lnTo>
                  <a:lnTo>
                    <a:pt x="78" y="245"/>
                  </a:lnTo>
                  <a:lnTo>
                    <a:pt x="78" y="245"/>
                  </a:lnTo>
                  <a:lnTo>
                    <a:pt x="74" y="245"/>
                  </a:lnTo>
                  <a:lnTo>
                    <a:pt x="70" y="245"/>
                  </a:lnTo>
                  <a:lnTo>
                    <a:pt x="70" y="245"/>
                  </a:lnTo>
                  <a:lnTo>
                    <a:pt x="70" y="249"/>
                  </a:lnTo>
                  <a:lnTo>
                    <a:pt x="74" y="249"/>
                  </a:lnTo>
                  <a:lnTo>
                    <a:pt x="74" y="249"/>
                  </a:lnTo>
                  <a:lnTo>
                    <a:pt x="78" y="245"/>
                  </a:lnTo>
                  <a:lnTo>
                    <a:pt x="81" y="245"/>
                  </a:lnTo>
                  <a:lnTo>
                    <a:pt x="81" y="249"/>
                  </a:lnTo>
                  <a:lnTo>
                    <a:pt x="85" y="249"/>
                  </a:lnTo>
                  <a:lnTo>
                    <a:pt x="89" y="252"/>
                  </a:lnTo>
                  <a:lnTo>
                    <a:pt x="89" y="249"/>
                  </a:lnTo>
                  <a:lnTo>
                    <a:pt x="92" y="249"/>
                  </a:lnTo>
                  <a:lnTo>
                    <a:pt x="96" y="249"/>
                  </a:lnTo>
                  <a:lnTo>
                    <a:pt x="100" y="249"/>
                  </a:lnTo>
                  <a:lnTo>
                    <a:pt x="100" y="252"/>
                  </a:lnTo>
                  <a:lnTo>
                    <a:pt x="100" y="256"/>
                  </a:lnTo>
                  <a:lnTo>
                    <a:pt x="100" y="256"/>
                  </a:lnTo>
                  <a:lnTo>
                    <a:pt x="96" y="256"/>
                  </a:lnTo>
                  <a:lnTo>
                    <a:pt x="92" y="260"/>
                  </a:lnTo>
                  <a:lnTo>
                    <a:pt x="92" y="260"/>
                  </a:lnTo>
                  <a:lnTo>
                    <a:pt x="92" y="256"/>
                  </a:lnTo>
                  <a:lnTo>
                    <a:pt x="92" y="256"/>
                  </a:lnTo>
                  <a:lnTo>
                    <a:pt x="89" y="256"/>
                  </a:lnTo>
                  <a:lnTo>
                    <a:pt x="92" y="260"/>
                  </a:lnTo>
                  <a:lnTo>
                    <a:pt x="89" y="260"/>
                  </a:lnTo>
                  <a:lnTo>
                    <a:pt x="85" y="264"/>
                  </a:lnTo>
                  <a:lnTo>
                    <a:pt x="85" y="264"/>
                  </a:lnTo>
                  <a:lnTo>
                    <a:pt x="85" y="264"/>
                  </a:lnTo>
                  <a:lnTo>
                    <a:pt x="85" y="264"/>
                  </a:lnTo>
                  <a:lnTo>
                    <a:pt x="81" y="267"/>
                  </a:lnTo>
                  <a:lnTo>
                    <a:pt x="81" y="267"/>
                  </a:lnTo>
                  <a:lnTo>
                    <a:pt x="78" y="267"/>
                  </a:lnTo>
                  <a:lnTo>
                    <a:pt x="78" y="267"/>
                  </a:lnTo>
                  <a:lnTo>
                    <a:pt x="81" y="267"/>
                  </a:lnTo>
                  <a:lnTo>
                    <a:pt x="85" y="271"/>
                  </a:lnTo>
                  <a:lnTo>
                    <a:pt x="78" y="271"/>
                  </a:lnTo>
                  <a:lnTo>
                    <a:pt x="81" y="275"/>
                  </a:lnTo>
                  <a:lnTo>
                    <a:pt x="81" y="275"/>
                  </a:lnTo>
                  <a:lnTo>
                    <a:pt x="81" y="278"/>
                  </a:lnTo>
                  <a:lnTo>
                    <a:pt x="85" y="282"/>
                  </a:lnTo>
                  <a:lnTo>
                    <a:pt x="81" y="282"/>
                  </a:lnTo>
                  <a:lnTo>
                    <a:pt x="78" y="282"/>
                  </a:lnTo>
                  <a:lnTo>
                    <a:pt x="78" y="282"/>
                  </a:lnTo>
                  <a:lnTo>
                    <a:pt x="78" y="286"/>
                  </a:lnTo>
                  <a:lnTo>
                    <a:pt x="81" y="289"/>
                  </a:lnTo>
                  <a:lnTo>
                    <a:pt x="78" y="289"/>
                  </a:lnTo>
                  <a:lnTo>
                    <a:pt x="81" y="293"/>
                  </a:lnTo>
                  <a:lnTo>
                    <a:pt x="78" y="297"/>
                  </a:lnTo>
                  <a:lnTo>
                    <a:pt x="78" y="301"/>
                  </a:lnTo>
                  <a:lnTo>
                    <a:pt x="81" y="301"/>
                  </a:lnTo>
                  <a:lnTo>
                    <a:pt x="78" y="304"/>
                  </a:lnTo>
                  <a:lnTo>
                    <a:pt x="78" y="312"/>
                  </a:lnTo>
                  <a:lnTo>
                    <a:pt x="74" y="312"/>
                  </a:lnTo>
                  <a:lnTo>
                    <a:pt x="74" y="319"/>
                  </a:lnTo>
                  <a:lnTo>
                    <a:pt x="70" y="323"/>
                  </a:lnTo>
                  <a:lnTo>
                    <a:pt x="70" y="323"/>
                  </a:lnTo>
                  <a:lnTo>
                    <a:pt x="66" y="319"/>
                  </a:lnTo>
                  <a:lnTo>
                    <a:pt x="63" y="323"/>
                  </a:lnTo>
                  <a:lnTo>
                    <a:pt x="55" y="319"/>
                  </a:lnTo>
                  <a:lnTo>
                    <a:pt x="55" y="319"/>
                  </a:lnTo>
                  <a:lnTo>
                    <a:pt x="55" y="323"/>
                  </a:lnTo>
                  <a:lnTo>
                    <a:pt x="48" y="323"/>
                  </a:lnTo>
                  <a:lnTo>
                    <a:pt x="48" y="330"/>
                  </a:lnTo>
                  <a:lnTo>
                    <a:pt x="48" y="330"/>
                  </a:lnTo>
                  <a:lnTo>
                    <a:pt x="48" y="334"/>
                  </a:lnTo>
                  <a:lnTo>
                    <a:pt x="44" y="334"/>
                  </a:lnTo>
                  <a:lnTo>
                    <a:pt x="41" y="334"/>
                  </a:lnTo>
                  <a:lnTo>
                    <a:pt x="33" y="338"/>
                  </a:lnTo>
                  <a:lnTo>
                    <a:pt x="29" y="338"/>
                  </a:lnTo>
                  <a:lnTo>
                    <a:pt x="29" y="334"/>
                  </a:lnTo>
                  <a:lnTo>
                    <a:pt x="29" y="330"/>
                  </a:lnTo>
                  <a:lnTo>
                    <a:pt x="29" y="327"/>
                  </a:lnTo>
                  <a:lnTo>
                    <a:pt x="26" y="323"/>
                  </a:lnTo>
                  <a:lnTo>
                    <a:pt x="26" y="323"/>
                  </a:lnTo>
                  <a:lnTo>
                    <a:pt x="22" y="319"/>
                  </a:lnTo>
                  <a:lnTo>
                    <a:pt x="22" y="319"/>
                  </a:lnTo>
                  <a:lnTo>
                    <a:pt x="29" y="319"/>
                  </a:lnTo>
                  <a:lnTo>
                    <a:pt x="29" y="315"/>
                  </a:lnTo>
                  <a:lnTo>
                    <a:pt x="29" y="312"/>
                  </a:lnTo>
                  <a:lnTo>
                    <a:pt x="26" y="312"/>
                  </a:lnTo>
                  <a:lnTo>
                    <a:pt x="22" y="308"/>
                  </a:lnTo>
                  <a:lnTo>
                    <a:pt x="22" y="308"/>
                  </a:lnTo>
                  <a:lnTo>
                    <a:pt x="18" y="304"/>
                  </a:lnTo>
                  <a:lnTo>
                    <a:pt x="18" y="301"/>
                  </a:lnTo>
                  <a:lnTo>
                    <a:pt x="15" y="297"/>
                  </a:lnTo>
                  <a:lnTo>
                    <a:pt x="15" y="293"/>
                  </a:lnTo>
                  <a:lnTo>
                    <a:pt x="11" y="289"/>
                  </a:lnTo>
                  <a:lnTo>
                    <a:pt x="7" y="289"/>
                  </a:lnTo>
                  <a:lnTo>
                    <a:pt x="7" y="289"/>
                  </a:lnTo>
                  <a:lnTo>
                    <a:pt x="7" y="286"/>
                  </a:lnTo>
                  <a:lnTo>
                    <a:pt x="7" y="282"/>
                  </a:lnTo>
                  <a:lnTo>
                    <a:pt x="7" y="282"/>
                  </a:lnTo>
                  <a:lnTo>
                    <a:pt x="7" y="278"/>
                  </a:lnTo>
                  <a:lnTo>
                    <a:pt x="11" y="275"/>
                  </a:lnTo>
                  <a:lnTo>
                    <a:pt x="11" y="275"/>
                  </a:lnTo>
                  <a:lnTo>
                    <a:pt x="7" y="275"/>
                  </a:lnTo>
                  <a:lnTo>
                    <a:pt x="7" y="271"/>
                  </a:lnTo>
                  <a:lnTo>
                    <a:pt x="7" y="271"/>
                  </a:lnTo>
                  <a:lnTo>
                    <a:pt x="7" y="275"/>
                  </a:lnTo>
                  <a:lnTo>
                    <a:pt x="11" y="275"/>
                  </a:lnTo>
                  <a:lnTo>
                    <a:pt x="7" y="278"/>
                  </a:lnTo>
                  <a:lnTo>
                    <a:pt x="7" y="275"/>
                  </a:lnTo>
                  <a:lnTo>
                    <a:pt x="4" y="275"/>
                  </a:lnTo>
                  <a:lnTo>
                    <a:pt x="4" y="271"/>
                  </a:lnTo>
                  <a:lnTo>
                    <a:pt x="4" y="267"/>
                  </a:lnTo>
                  <a:lnTo>
                    <a:pt x="0" y="264"/>
                  </a:lnTo>
                  <a:lnTo>
                    <a:pt x="0" y="260"/>
                  </a:lnTo>
                  <a:lnTo>
                    <a:pt x="4" y="256"/>
                  </a:lnTo>
                  <a:lnTo>
                    <a:pt x="4" y="256"/>
                  </a:lnTo>
                  <a:lnTo>
                    <a:pt x="4" y="256"/>
                  </a:lnTo>
                  <a:close/>
                  <a:moveTo>
                    <a:pt x="100" y="249"/>
                  </a:moveTo>
                  <a:lnTo>
                    <a:pt x="103" y="252"/>
                  </a:lnTo>
                  <a:lnTo>
                    <a:pt x="103" y="252"/>
                  </a:lnTo>
                  <a:lnTo>
                    <a:pt x="103" y="249"/>
                  </a:lnTo>
                  <a:lnTo>
                    <a:pt x="107" y="245"/>
                  </a:lnTo>
                  <a:lnTo>
                    <a:pt x="107" y="245"/>
                  </a:lnTo>
                  <a:lnTo>
                    <a:pt x="103" y="245"/>
                  </a:lnTo>
                  <a:lnTo>
                    <a:pt x="100" y="249"/>
                  </a:lnTo>
                  <a:lnTo>
                    <a:pt x="100" y="249"/>
                  </a:lnTo>
                  <a:close/>
                  <a:moveTo>
                    <a:pt x="4" y="278"/>
                  </a:moveTo>
                  <a:lnTo>
                    <a:pt x="4" y="282"/>
                  </a:lnTo>
                  <a:lnTo>
                    <a:pt x="7" y="282"/>
                  </a:lnTo>
                  <a:lnTo>
                    <a:pt x="7" y="278"/>
                  </a:lnTo>
                  <a:lnTo>
                    <a:pt x="4" y="278"/>
                  </a:lnTo>
                  <a:lnTo>
                    <a:pt x="4" y="278"/>
                  </a:lnTo>
                  <a:close/>
                  <a:moveTo>
                    <a:pt x="115" y="267"/>
                  </a:moveTo>
                  <a:lnTo>
                    <a:pt x="115" y="271"/>
                  </a:lnTo>
                  <a:lnTo>
                    <a:pt x="118" y="271"/>
                  </a:lnTo>
                  <a:lnTo>
                    <a:pt x="115" y="267"/>
                  </a:lnTo>
                  <a:lnTo>
                    <a:pt x="115" y="267"/>
                  </a:lnTo>
                  <a:lnTo>
                    <a:pt x="115" y="267"/>
                  </a:lnTo>
                  <a:close/>
                  <a:moveTo>
                    <a:pt x="115" y="282"/>
                  </a:moveTo>
                  <a:lnTo>
                    <a:pt x="118" y="286"/>
                  </a:lnTo>
                  <a:lnTo>
                    <a:pt x="118" y="282"/>
                  </a:lnTo>
                  <a:lnTo>
                    <a:pt x="122" y="282"/>
                  </a:lnTo>
                  <a:lnTo>
                    <a:pt x="122" y="282"/>
                  </a:lnTo>
                  <a:lnTo>
                    <a:pt x="118" y="282"/>
                  </a:lnTo>
                  <a:lnTo>
                    <a:pt x="115" y="282"/>
                  </a:lnTo>
                  <a:lnTo>
                    <a:pt x="115" y="282"/>
                  </a:lnTo>
                  <a:close/>
                  <a:moveTo>
                    <a:pt x="103" y="304"/>
                  </a:moveTo>
                  <a:lnTo>
                    <a:pt x="107" y="304"/>
                  </a:lnTo>
                  <a:lnTo>
                    <a:pt x="107" y="304"/>
                  </a:lnTo>
                  <a:lnTo>
                    <a:pt x="107" y="301"/>
                  </a:lnTo>
                  <a:lnTo>
                    <a:pt x="107" y="301"/>
                  </a:lnTo>
                  <a:lnTo>
                    <a:pt x="111" y="297"/>
                  </a:lnTo>
                  <a:lnTo>
                    <a:pt x="111" y="297"/>
                  </a:lnTo>
                  <a:lnTo>
                    <a:pt x="115" y="293"/>
                  </a:lnTo>
                  <a:lnTo>
                    <a:pt x="115" y="293"/>
                  </a:lnTo>
                  <a:lnTo>
                    <a:pt x="111" y="289"/>
                  </a:lnTo>
                  <a:lnTo>
                    <a:pt x="115" y="286"/>
                  </a:lnTo>
                  <a:lnTo>
                    <a:pt x="115" y="286"/>
                  </a:lnTo>
                  <a:lnTo>
                    <a:pt x="115" y="286"/>
                  </a:lnTo>
                  <a:lnTo>
                    <a:pt x="115" y="282"/>
                  </a:lnTo>
                  <a:lnTo>
                    <a:pt x="111" y="286"/>
                  </a:lnTo>
                  <a:lnTo>
                    <a:pt x="107" y="286"/>
                  </a:lnTo>
                  <a:lnTo>
                    <a:pt x="107" y="286"/>
                  </a:lnTo>
                  <a:lnTo>
                    <a:pt x="103" y="289"/>
                  </a:lnTo>
                  <a:lnTo>
                    <a:pt x="103" y="293"/>
                  </a:lnTo>
                  <a:lnTo>
                    <a:pt x="103" y="297"/>
                  </a:lnTo>
                  <a:lnTo>
                    <a:pt x="103" y="297"/>
                  </a:lnTo>
                  <a:lnTo>
                    <a:pt x="103" y="301"/>
                  </a:lnTo>
                  <a:lnTo>
                    <a:pt x="107" y="301"/>
                  </a:lnTo>
                  <a:lnTo>
                    <a:pt x="107" y="301"/>
                  </a:lnTo>
                  <a:lnTo>
                    <a:pt x="103" y="304"/>
                  </a:lnTo>
                  <a:lnTo>
                    <a:pt x="103" y="304"/>
                  </a:lnTo>
                  <a:lnTo>
                    <a:pt x="103" y="304"/>
                  </a:lnTo>
                  <a:close/>
                  <a:moveTo>
                    <a:pt x="81" y="315"/>
                  </a:moveTo>
                  <a:lnTo>
                    <a:pt x="81" y="319"/>
                  </a:lnTo>
                  <a:lnTo>
                    <a:pt x="81" y="319"/>
                  </a:lnTo>
                  <a:lnTo>
                    <a:pt x="81" y="319"/>
                  </a:lnTo>
                  <a:lnTo>
                    <a:pt x="81" y="319"/>
                  </a:lnTo>
                  <a:lnTo>
                    <a:pt x="85" y="312"/>
                  </a:lnTo>
                  <a:lnTo>
                    <a:pt x="85" y="308"/>
                  </a:lnTo>
                  <a:lnTo>
                    <a:pt x="85" y="304"/>
                  </a:lnTo>
                  <a:lnTo>
                    <a:pt x="89" y="297"/>
                  </a:lnTo>
                  <a:lnTo>
                    <a:pt x="85" y="297"/>
                  </a:lnTo>
                  <a:lnTo>
                    <a:pt x="85" y="301"/>
                  </a:lnTo>
                  <a:lnTo>
                    <a:pt x="85" y="301"/>
                  </a:lnTo>
                  <a:lnTo>
                    <a:pt x="81" y="304"/>
                  </a:lnTo>
                  <a:lnTo>
                    <a:pt x="81" y="308"/>
                  </a:lnTo>
                  <a:lnTo>
                    <a:pt x="81" y="3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 name="Freeform 40"/>
            <p:cNvSpPr>
              <a:spLocks noEditPoints="1"/>
            </p:cNvSpPr>
            <p:nvPr/>
          </p:nvSpPr>
          <p:spPr bwMode="auto">
            <a:xfrm>
              <a:off x="5430227" y="2022923"/>
              <a:ext cx="299162" cy="466108"/>
            </a:xfrm>
            <a:custGeom>
              <a:avLst/>
              <a:gdLst>
                <a:gd name="T0" fmla="*/ 41 w 45"/>
                <a:gd name="T1" fmla="*/ 60 h 72"/>
                <a:gd name="T2" fmla="*/ 42 w 45"/>
                <a:gd name="T3" fmla="*/ 49 h 72"/>
                <a:gd name="T4" fmla="*/ 39 w 45"/>
                <a:gd name="T5" fmla="*/ 41 h 72"/>
                <a:gd name="T6" fmla="*/ 37 w 45"/>
                <a:gd name="T7" fmla="*/ 36 h 72"/>
                <a:gd name="T8" fmla="*/ 36 w 45"/>
                <a:gd name="T9" fmla="*/ 28 h 72"/>
                <a:gd name="T10" fmla="*/ 35 w 45"/>
                <a:gd name="T11" fmla="*/ 18 h 72"/>
                <a:gd name="T12" fmla="*/ 29 w 45"/>
                <a:gd name="T13" fmla="*/ 14 h 72"/>
                <a:gd name="T14" fmla="*/ 28 w 45"/>
                <a:gd name="T15" fmla="*/ 9 h 72"/>
                <a:gd name="T16" fmla="*/ 29 w 45"/>
                <a:gd name="T17" fmla="*/ 3 h 72"/>
                <a:gd name="T18" fmla="*/ 22 w 45"/>
                <a:gd name="T19" fmla="*/ 0 h 72"/>
                <a:gd name="T20" fmla="*/ 19 w 45"/>
                <a:gd name="T21" fmla="*/ 2 h 72"/>
                <a:gd name="T22" fmla="*/ 18 w 45"/>
                <a:gd name="T23" fmla="*/ 8 h 72"/>
                <a:gd name="T24" fmla="*/ 15 w 45"/>
                <a:gd name="T25" fmla="*/ 10 h 72"/>
                <a:gd name="T26" fmla="*/ 10 w 45"/>
                <a:gd name="T27" fmla="*/ 12 h 72"/>
                <a:gd name="T28" fmla="*/ 3 w 45"/>
                <a:gd name="T29" fmla="*/ 7 h 72"/>
                <a:gd name="T30" fmla="*/ 1 w 45"/>
                <a:gd name="T31" fmla="*/ 9 h 72"/>
                <a:gd name="T32" fmla="*/ 7 w 45"/>
                <a:gd name="T33" fmla="*/ 13 h 72"/>
                <a:gd name="T34" fmla="*/ 10 w 45"/>
                <a:gd name="T35" fmla="*/ 15 h 72"/>
                <a:gd name="T36" fmla="*/ 11 w 45"/>
                <a:gd name="T37" fmla="*/ 20 h 72"/>
                <a:gd name="T38" fmla="*/ 13 w 45"/>
                <a:gd name="T39" fmla="*/ 24 h 72"/>
                <a:gd name="T40" fmla="*/ 13 w 45"/>
                <a:gd name="T41" fmla="*/ 30 h 72"/>
                <a:gd name="T42" fmla="*/ 17 w 45"/>
                <a:gd name="T43" fmla="*/ 33 h 72"/>
                <a:gd name="T44" fmla="*/ 20 w 45"/>
                <a:gd name="T45" fmla="*/ 37 h 72"/>
                <a:gd name="T46" fmla="*/ 21 w 45"/>
                <a:gd name="T47" fmla="*/ 40 h 72"/>
                <a:gd name="T48" fmla="*/ 17 w 45"/>
                <a:gd name="T49" fmla="*/ 42 h 72"/>
                <a:gd name="T50" fmla="*/ 14 w 45"/>
                <a:gd name="T51" fmla="*/ 44 h 72"/>
                <a:gd name="T52" fmla="*/ 13 w 45"/>
                <a:gd name="T53" fmla="*/ 48 h 72"/>
                <a:gd name="T54" fmla="*/ 10 w 45"/>
                <a:gd name="T55" fmla="*/ 48 h 72"/>
                <a:gd name="T56" fmla="*/ 9 w 45"/>
                <a:gd name="T57" fmla="*/ 51 h 72"/>
                <a:gd name="T58" fmla="*/ 7 w 45"/>
                <a:gd name="T59" fmla="*/ 51 h 72"/>
                <a:gd name="T60" fmla="*/ 7 w 45"/>
                <a:gd name="T61" fmla="*/ 55 h 72"/>
                <a:gd name="T62" fmla="*/ 7 w 45"/>
                <a:gd name="T63" fmla="*/ 57 h 72"/>
                <a:gd name="T64" fmla="*/ 9 w 45"/>
                <a:gd name="T65" fmla="*/ 62 h 72"/>
                <a:gd name="T66" fmla="*/ 8 w 45"/>
                <a:gd name="T67" fmla="*/ 67 h 72"/>
                <a:gd name="T68" fmla="*/ 12 w 45"/>
                <a:gd name="T69" fmla="*/ 68 h 72"/>
                <a:gd name="T70" fmla="*/ 15 w 45"/>
                <a:gd name="T71" fmla="*/ 69 h 72"/>
                <a:gd name="T72" fmla="*/ 16 w 45"/>
                <a:gd name="T73" fmla="*/ 72 h 72"/>
                <a:gd name="T74" fmla="*/ 19 w 45"/>
                <a:gd name="T75" fmla="*/ 71 h 72"/>
                <a:gd name="T76" fmla="*/ 25 w 45"/>
                <a:gd name="T77" fmla="*/ 69 h 72"/>
                <a:gd name="T78" fmla="*/ 27 w 45"/>
                <a:gd name="T79" fmla="*/ 68 h 72"/>
                <a:gd name="T80" fmla="*/ 28 w 45"/>
                <a:gd name="T81" fmla="*/ 68 h 72"/>
                <a:gd name="T82" fmla="*/ 31 w 45"/>
                <a:gd name="T83" fmla="*/ 67 h 72"/>
                <a:gd name="T84" fmla="*/ 34 w 45"/>
                <a:gd name="T85" fmla="*/ 67 h 72"/>
                <a:gd name="T86" fmla="*/ 18 w 45"/>
                <a:gd name="T87" fmla="*/ 38 h 72"/>
                <a:gd name="T88" fmla="*/ 19 w 45"/>
                <a:gd name="T89" fmla="*/ 38 h 72"/>
                <a:gd name="T90" fmla="*/ 6 w 45"/>
                <a:gd name="T91" fmla="*/ 50 h 72"/>
                <a:gd name="T92" fmla="*/ 6 w 45"/>
                <a:gd name="T93" fmla="*/ 50 h 72"/>
                <a:gd name="T94" fmla="*/ 15 w 45"/>
                <a:gd name="T95" fmla="*/ 71 h 72"/>
                <a:gd name="T96" fmla="*/ 14 w 45"/>
                <a:gd name="T97" fmla="*/ 69 h 72"/>
                <a:gd name="T98" fmla="*/ 11 w 45"/>
                <a:gd name="T99" fmla="*/ 69 h 72"/>
                <a:gd name="T100" fmla="*/ 9 w 45"/>
                <a:gd name="T101" fmla="*/ 68 h 72"/>
                <a:gd name="T102" fmla="*/ 3 w 45"/>
                <a:gd name="T103" fmla="*/ 68 h 72"/>
                <a:gd name="T104" fmla="*/ 5 w 45"/>
                <a:gd name="T105" fmla="*/ 71 h 72"/>
                <a:gd name="T106" fmla="*/ 3 w 45"/>
                <a:gd name="T107" fmla="*/ 70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5" h="72">
                  <a:moveTo>
                    <a:pt x="36" y="67"/>
                  </a:moveTo>
                  <a:cubicBezTo>
                    <a:pt x="35" y="66"/>
                    <a:pt x="35" y="66"/>
                    <a:pt x="35" y="66"/>
                  </a:cubicBezTo>
                  <a:cubicBezTo>
                    <a:pt x="37" y="64"/>
                    <a:pt x="37" y="64"/>
                    <a:pt x="37" y="64"/>
                  </a:cubicBezTo>
                  <a:cubicBezTo>
                    <a:pt x="39" y="64"/>
                    <a:pt x="39" y="64"/>
                    <a:pt x="39" y="64"/>
                  </a:cubicBezTo>
                  <a:cubicBezTo>
                    <a:pt x="40" y="62"/>
                    <a:pt x="40" y="62"/>
                    <a:pt x="40" y="62"/>
                  </a:cubicBezTo>
                  <a:cubicBezTo>
                    <a:pt x="41" y="60"/>
                    <a:pt x="41" y="60"/>
                    <a:pt x="41" y="60"/>
                  </a:cubicBezTo>
                  <a:cubicBezTo>
                    <a:pt x="42" y="58"/>
                    <a:pt x="42" y="58"/>
                    <a:pt x="42" y="58"/>
                  </a:cubicBezTo>
                  <a:cubicBezTo>
                    <a:pt x="44" y="55"/>
                    <a:pt x="44" y="55"/>
                    <a:pt x="44" y="55"/>
                  </a:cubicBezTo>
                  <a:cubicBezTo>
                    <a:pt x="45" y="53"/>
                    <a:pt x="45" y="53"/>
                    <a:pt x="45" y="53"/>
                  </a:cubicBezTo>
                  <a:cubicBezTo>
                    <a:pt x="45" y="51"/>
                    <a:pt x="45" y="51"/>
                    <a:pt x="45" y="51"/>
                  </a:cubicBezTo>
                  <a:cubicBezTo>
                    <a:pt x="43" y="49"/>
                    <a:pt x="43" y="49"/>
                    <a:pt x="43" y="49"/>
                  </a:cubicBezTo>
                  <a:cubicBezTo>
                    <a:pt x="42" y="49"/>
                    <a:pt x="42" y="49"/>
                    <a:pt x="42" y="49"/>
                  </a:cubicBezTo>
                  <a:cubicBezTo>
                    <a:pt x="40" y="46"/>
                    <a:pt x="40" y="46"/>
                    <a:pt x="40" y="46"/>
                  </a:cubicBezTo>
                  <a:cubicBezTo>
                    <a:pt x="40" y="45"/>
                    <a:pt x="40" y="45"/>
                    <a:pt x="40" y="45"/>
                  </a:cubicBezTo>
                  <a:cubicBezTo>
                    <a:pt x="41" y="44"/>
                    <a:pt x="41" y="44"/>
                    <a:pt x="41" y="44"/>
                  </a:cubicBezTo>
                  <a:cubicBezTo>
                    <a:pt x="41" y="43"/>
                    <a:pt x="41" y="43"/>
                    <a:pt x="41" y="43"/>
                  </a:cubicBezTo>
                  <a:cubicBezTo>
                    <a:pt x="39" y="42"/>
                    <a:pt x="39" y="42"/>
                    <a:pt x="39" y="42"/>
                  </a:cubicBezTo>
                  <a:cubicBezTo>
                    <a:pt x="39" y="41"/>
                    <a:pt x="39" y="41"/>
                    <a:pt x="39" y="41"/>
                  </a:cubicBezTo>
                  <a:cubicBezTo>
                    <a:pt x="39" y="40"/>
                    <a:pt x="39" y="40"/>
                    <a:pt x="39" y="40"/>
                  </a:cubicBezTo>
                  <a:cubicBezTo>
                    <a:pt x="39" y="39"/>
                    <a:pt x="39" y="39"/>
                    <a:pt x="39" y="39"/>
                  </a:cubicBezTo>
                  <a:cubicBezTo>
                    <a:pt x="39" y="39"/>
                    <a:pt x="39" y="39"/>
                    <a:pt x="39" y="39"/>
                  </a:cubicBezTo>
                  <a:cubicBezTo>
                    <a:pt x="38" y="38"/>
                    <a:pt x="38" y="38"/>
                    <a:pt x="38" y="38"/>
                  </a:cubicBezTo>
                  <a:cubicBezTo>
                    <a:pt x="37" y="38"/>
                    <a:pt x="37" y="38"/>
                    <a:pt x="37" y="38"/>
                  </a:cubicBezTo>
                  <a:cubicBezTo>
                    <a:pt x="37" y="36"/>
                    <a:pt x="37" y="36"/>
                    <a:pt x="37" y="36"/>
                  </a:cubicBezTo>
                  <a:cubicBezTo>
                    <a:pt x="38" y="36"/>
                    <a:pt x="38" y="36"/>
                    <a:pt x="38" y="36"/>
                  </a:cubicBezTo>
                  <a:cubicBezTo>
                    <a:pt x="37" y="36"/>
                    <a:pt x="37" y="36"/>
                    <a:pt x="37" y="36"/>
                  </a:cubicBezTo>
                  <a:cubicBezTo>
                    <a:pt x="37" y="35"/>
                    <a:pt x="37" y="35"/>
                    <a:pt x="37" y="35"/>
                  </a:cubicBezTo>
                  <a:cubicBezTo>
                    <a:pt x="37" y="32"/>
                    <a:pt x="37" y="32"/>
                    <a:pt x="37" y="32"/>
                  </a:cubicBezTo>
                  <a:cubicBezTo>
                    <a:pt x="38" y="32"/>
                    <a:pt x="38" y="32"/>
                    <a:pt x="38" y="32"/>
                  </a:cubicBezTo>
                  <a:cubicBezTo>
                    <a:pt x="36" y="28"/>
                    <a:pt x="36" y="28"/>
                    <a:pt x="36" y="28"/>
                  </a:cubicBezTo>
                  <a:cubicBezTo>
                    <a:pt x="34" y="25"/>
                    <a:pt x="34" y="25"/>
                    <a:pt x="34" y="25"/>
                  </a:cubicBezTo>
                  <a:cubicBezTo>
                    <a:pt x="34" y="24"/>
                    <a:pt x="34" y="24"/>
                    <a:pt x="34" y="24"/>
                  </a:cubicBezTo>
                  <a:cubicBezTo>
                    <a:pt x="33" y="23"/>
                    <a:pt x="33" y="23"/>
                    <a:pt x="33" y="23"/>
                  </a:cubicBezTo>
                  <a:cubicBezTo>
                    <a:pt x="33" y="21"/>
                    <a:pt x="33" y="21"/>
                    <a:pt x="33" y="21"/>
                  </a:cubicBezTo>
                  <a:cubicBezTo>
                    <a:pt x="34" y="19"/>
                    <a:pt x="34" y="19"/>
                    <a:pt x="34" y="19"/>
                  </a:cubicBezTo>
                  <a:cubicBezTo>
                    <a:pt x="35" y="18"/>
                    <a:pt x="35" y="18"/>
                    <a:pt x="35" y="18"/>
                  </a:cubicBezTo>
                  <a:cubicBezTo>
                    <a:pt x="34" y="18"/>
                    <a:pt x="34" y="18"/>
                    <a:pt x="34" y="18"/>
                  </a:cubicBezTo>
                  <a:cubicBezTo>
                    <a:pt x="32" y="17"/>
                    <a:pt x="32" y="17"/>
                    <a:pt x="32" y="17"/>
                  </a:cubicBezTo>
                  <a:cubicBezTo>
                    <a:pt x="32" y="16"/>
                    <a:pt x="32" y="16"/>
                    <a:pt x="32" y="16"/>
                  </a:cubicBezTo>
                  <a:cubicBezTo>
                    <a:pt x="31" y="15"/>
                    <a:pt x="31" y="15"/>
                    <a:pt x="31" y="15"/>
                  </a:cubicBezTo>
                  <a:cubicBezTo>
                    <a:pt x="30" y="14"/>
                    <a:pt x="30" y="14"/>
                    <a:pt x="30" y="14"/>
                  </a:cubicBezTo>
                  <a:cubicBezTo>
                    <a:pt x="29" y="14"/>
                    <a:pt x="29" y="14"/>
                    <a:pt x="29" y="14"/>
                  </a:cubicBezTo>
                  <a:cubicBezTo>
                    <a:pt x="28" y="12"/>
                    <a:pt x="28" y="12"/>
                    <a:pt x="28" y="12"/>
                  </a:cubicBezTo>
                  <a:cubicBezTo>
                    <a:pt x="28" y="12"/>
                    <a:pt x="28" y="12"/>
                    <a:pt x="28" y="12"/>
                  </a:cubicBezTo>
                  <a:cubicBezTo>
                    <a:pt x="28" y="10"/>
                    <a:pt x="28" y="10"/>
                    <a:pt x="28" y="10"/>
                  </a:cubicBezTo>
                  <a:cubicBezTo>
                    <a:pt x="28" y="9"/>
                    <a:pt x="28" y="9"/>
                    <a:pt x="28" y="9"/>
                  </a:cubicBezTo>
                  <a:cubicBezTo>
                    <a:pt x="28" y="9"/>
                    <a:pt x="28" y="9"/>
                    <a:pt x="28" y="9"/>
                  </a:cubicBezTo>
                  <a:cubicBezTo>
                    <a:pt x="28" y="9"/>
                    <a:pt x="28" y="9"/>
                    <a:pt x="28" y="9"/>
                  </a:cubicBezTo>
                  <a:cubicBezTo>
                    <a:pt x="29" y="8"/>
                    <a:pt x="29" y="8"/>
                    <a:pt x="29" y="8"/>
                  </a:cubicBezTo>
                  <a:cubicBezTo>
                    <a:pt x="29" y="7"/>
                    <a:pt x="29" y="7"/>
                    <a:pt x="29" y="7"/>
                  </a:cubicBezTo>
                  <a:cubicBezTo>
                    <a:pt x="30" y="6"/>
                    <a:pt x="30" y="6"/>
                    <a:pt x="30" y="6"/>
                  </a:cubicBezTo>
                  <a:cubicBezTo>
                    <a:pt x="30" y="5"/>
                    <a:pt x="30" y="5"/>
                    <a:pt x="30" y="5"/>
                  </a:cubicBezTo>
                  <a:cubicBezTo>
                    <a:pt x="29" y="4"/>
                    <a:pt x="29" y="4"/>
                    <a:pt x="29" y="4"/>
                  </a:cubicBezTo>
                  <a:cubicBezTo>
                    <a:pt x="29" y="3"/>
                    <a:pt x="29" y="3"/>
                    <a:pt x="29" y="3"/>
                  </a:cubicBezTo>
                  <a:cubicBezTo>
                    <a:pt x="28" y="3"/>
                    <a:pt x="28" y="3"/>
                    <a:pt x="28" y="3"/>
                  </a:cubicBezTo>
                  <a:cubicBezTo>
                    <a:pt x="27" y="3"/>
                    <a:pt x="27" y="3"/>
                    <a:pt x="27" y="3"/>
                  </a:cubicBezTo>
                  <a:cubicBezTo>
                    <a:pt x="26" y="2"/>
                    <a:pt x="26" y="2"/>
                    <a:pt x="26" y="2"/>
                  </a:cubicBezTo>
                  <a:cubicBezTo>
                    <a:pt x="25" y="1"/>
                    <a:pt x="25" y="1"/>
                    <a:pt x="25" y="1"/>
                  </a:cubicBezTo>
                  <a:cubicBezTo>
                    <a:pt x="24" y="0"/>
                    <a:pt x="24" y="0"/>
                    <a:pt x="24" y="0"/>
                  </a:cubicBezTo>
                  <a:cubicBezTo>
                    <a:pt x="22" y="0"/>
                    <a:pt x="22" y="0"/>
                    <a:pt x="22" y="0"/>
                  </a:cubicBezTo>
                  <a:cubicBezTo>
                    <a:pt x="22" y="1"/>
                    <a:pt x="22" y="1"/>
                    <a:pt x="22" y="1"/>
                  </a:cubicBezTo>
                  <a:cubicBezTo>
                    <a:pt x="22" y="2"/>
                    <a:pt x="22" y="2"/>
                    <a:pt x="22" y="2"/>
                  </a:cubicBezTo>
                  <a:cubicBezTo>
                    <a:pt x="21" y="2"/>
                    <a:pt x="21" y="2"/>
                    <a:pt x="21" y="2"/>
                  </a:cubicBezTo>
                  <a:cubicBezTo>
                    <a:pt x="20" y="1"/>
                    <a:pt x="20" y="1"/>
                    <a:pt x="20" y="1"/>
                  </a:cubicBezTo>
                  <a:cubicBezTo>
                    <a:pt x="19" y="2"/>
                    <a:pt x="19" y="2"/>
                    <a:pt x="19" y="2"/>
                  </a:cubicBezTo>
                  <a:cubicBezTo>
                    <a:pt x="19" y="2"/>
                    <a:pt x="19" y="2"/>
                    <a:pt x="19" y="2"/>
                  </a:cubicBezTo>
                  <a:cubicBezTo>
                    <a:pt x="18" y="3"/>
                    <a:pt x="18" y="3"/>
                    <a:pt x="18" y="3"/>
                  </a:cubicBezTo>
                  <a:cubicBezTo>
                    <a:pt x="18" y="3"/>
                    <a:pt x="18" y="3"/>
                    <a:pt x="18" y="3"/>
                  </a:cubicBezTo>
                  <a:cubicBezTo>
                    <a:pt x="18" y="4"/>
                    <a:pt x="18" y="4"/>
                    <a:pt x="18" y="4"/>
                  </a:cubicBezTo>
                  <a:cubicBezTo>
                    <a:pt x="18" y="5"/>
                    <a:pt x="18" y="5"/>
                    <a:pt x="18" y="5"/>
                  </a:cubicBezTo>
                  <a:cubicBezTo>
                    <a:pt x="18" y="7"/>
                    <a:pt x="18" y="7"/>
                    <a:pt x="18" y="7"/>
                  </a:cubicBezTo>
                  <a:cubicBezTo>
                    <a:pt x="18" y="8"/>
                    <a:pt x="18" y="8"/>
                    <a:pt x="18" y="8"/>
                  </a:cubicBezTo>
                  <a:cubicBezTo>
                    <a:pt x="18" y="9"/>
                    <a:pt x="18" y="9"/>
                    <a:pt x="18" y="9"/>
                  </a:cubicBezTo>
                  <a:cubicBezTo>
                    <a:pt x="18" y="9"/>
                    <a:pt x="18" y="9"/>
                    <a:pt x="18" y="9"/>
                  </a:cubicBezTo>
                  <a:cubicBezTo>
                    <a:pt x="17" y="10"/>
                    <a:pt x="17" y="10"/>
                    <a:pt x="17" y="10"/>
                  </a:cubicBezTo>
                  <a:cubicBezTo>
                    <a:pt x="16" y="10"/>
                    <a:pt x="16" y="10"/>
                    <a:pt x="16" y="10"/>
                  </a:cubicBezTo>
                  <a:cubicBezTo>
                    <a:pt x="16" y="10"/>
                    <a:pt x="16" y="10"/>
                    <a:pt x="16" y="10"/>
                  </a:cubicBezTo>
                  <a:cubicBezTo>
                    <a:pt x="15" y="10"/>
                    <a:pt x="15" y="10"/>
                    <a:pt x="15" y="10"/>
                  </a:cubicBezTo>
                  <a:cubicBezTo>
                    <a:pt x="15" y="11"/>
                    <a:pt x="15" y="11"/>
                    <a:pt x="15" y="11"/>
                  </a:cubicBezTo>
                  <a:cubicBezTo>
                    <a:pt x="14" y="11"/>
                    <a:pt x="14" y="11"/>
                    <a:pt x="14" y="11"/>
                  </a:cubicBezTo>
                  <a:cubicBezTo>
                    <a:pt x="12" y="10"/>
                    <a:pt x="12" y="10"/>
                    <a:pt x="12" y="10"/>
                  </a:cubicBezTo>
                  <a:cubicBezTo>
                    <a:pt x="11" y="10"/>
                    <a:pt x="11" y="10"/>
                    <a:pt x="11" y="10"/>
                  </a:cubicBezTo>
                  <a:cubicBezTo>
                    <a:pt x="11" y="11"/>
                    <a:pt x="11" y="11"/>
                    <a:pt x="11" y="11"/>
                  </a:cubicBezTo>
                  <a:cubicBezTo>
                    <a:pt x="10" y="12"/>
                    <a:pt x="10" y="12"/>
                    <a:pt x="10" y="12"/>
                  </a:cubicBezTo>
                  <a:cubicBezTo>
                    <a:pt x="8" y="12"/>
                    <a:pt x="8" y="12"/>
                    <a:pt x="8" y="12"/>
                  </a:cubicBezTo>
                  <a:cubicBezTo>
                    <a:pt x="6" y="11"/>
                    <a:pt x="6" y="11"/>
                    <a:pt x="6" y="11"/>
                  </a:cubicBezTo>
                  <a:cubicBezTo>
                    <a:pt x="6" y="10"/>
                    <a:pt x="6" y="10"/>
                    <a:pt x="6" y="10"/>
                  </a:cubicBezTo>
                  <a:cubicBezTo>
                    <a:pt x="5" y="10"/>
                    <a:pt x="5" y="10"/>
                    <a:pt x="5" y="10"/>
                  </a:cubicBezTo>
                  <a:cubicBezTo>
                    <a:pt x="3" y="8"/>
                    <a:pt x="3" y="8"/>
                    <a:pt x="3" y="8"/>
                  </a:cubicBezTo>
                  <a:cubicBezTo>
                    <a:pt x="3" y="7"/>
                    <a:pt x="3" y="7"/>
                    <a:pt x="3" y="7"/>
                  </a:cubicBezTo>
                  <a:cubicBezTo>
                    <a:pt x="2" y="7"/>
                    <a:pt x="2" y="7"/>
                    <a:pt x="2" y="7"/>
                  </a:cubicBezTo>
                  <a:cubicBezTo>
                    <a:pt x="1" y="8"/>
                    <a:pt x="1" y="8"/>
                    <a:pt x="1" y="8"/>
                  </a:cubicBezTo>
                  <a:cubicBezTo>
                    <a:pt x="1" y="8"/>
                    <a:pt x="1" y="8"/>
                    <a:pt x="1" y="8"/>
                  </a:cubicBezTo>
                  <a:cubicBezTo>
                    <a:pt x="1" y="9"/>
                    <a:pt x="1" y="9"/>
                    <a:pt x="1" y="9"/>
                  </a:cubicBezTo>
                  <a:cubicBezTo>
                    <a:pt x="1" y="9"/>
                    <a:pt x="1" y="9"/>
                    <a:pt x="1" y="9"/>
                  </a:cubicBezTo>
                  <a:cubicBezTo>
                    <a:pt x="1" y="9"/>
                    <a:pt x="1" y="9"/>
                    <a:pt x="1" y="9"/>
                  </a:cubicBezTo>
                  <a:cubicBezTo>
                    <a:pt x="0" y="9"/>
                    <a:pt x="0" y="9"/>
                    <a:pt x="0" y="9"/>
                  </a:cubicBezTo>
                  <a:cubicBezTo>
                    <a:pt x="1" y="10"/>
                    <a:pt x="1" y="10"/>
                    <a:pt x="1" y="10"/>
                  </a:cubicBezTo>
                  <a:cubicBezTo>
                    <a:pt x="2" y="10"/>
                    <a:pt x="2" y="10"/>
                    <a:pt x="2" y="10"/>
                  </a:cubicBezTo>
                  <a:cubicBezTo>
                    <a:pt x="4" y="12"/>
                    <a:pt x="4" y="12"/>
                    <a:pt x="4" y="12"/>
                  </a:cubicBezTo>
                  <a:cubicBezTo>
                    <a:pt x="5" y="13"/>
                    <a:pt x="5" y="13"/>
                    <a:pt x="5" y="13"/>
                  </a:cubicBezTo>
                  <a:cubicBezTo>
                    <a:pt x="7" y="13"/>
                    <a:pt x="7" y="13"/>
                    <a:pt x="7" y="13"/>
                  </a:cubicBezTo>
                  <a:cubicBezTo>
                    <a:pt x="7" y="13"/>
                    <a:pt x="7" y="13"/>
                    <a:pt x="7" y="13"/>
                  </a:cubicBezTo>
                  <a:cubicBezTo>
                    <a:pt x="8" y="14"/>
                    <a:pt x="8" y="14"/>
                    <a:pt x="8" y="14"/>
                  </a:cubicBezTo>
                  <a:cubicBezTo>
                    <a:pt x="9" y="14"/>
                    <a:pt x="9" y="14"/>
                    <a:pt x="9" y="14"/>
                  </a:cubicBezTo>
                  <a:cubicBezTo>
                    <a:pt x="9" y="15"/>
                    <a:pt x="9" y="15"/>
                    <a:pt x="9" y="15"/>
                  </a:cubicBezTo>
                  <a:cubicBezTo>
                    <a:pt x="10" y="15"/>
                    <a:pt x="10" y="15"/>
                    <a:pt x="10" y="15"/>
                  </a:cubicBezTo>
                  <a:cubicBezTo>
                    <a:pt x="10" y="15"/>
                    <a:pt x="10" y="15"/>
                    <a:pt x="10" y="15"/>
                  </a:cubicBezTo>
                  <a:cubicBezTo>
                    <a:pt x="11" y="16"/>
                    <a:pt x="11" y="16"/>
                    <a:pt x="11" y="16"/>
                  </a:cubicBezTo>
                  <a:cubicBezTo>
                    <a:pt x="11" y="16"/>
                    <a:pt x="11" y="16"/>
                    <a:pt x="11" y="16"/>
                  </a:cubicBezTo>
                  <a:cubicBezTo>
                    <a:pt x="12" y="17"/>
                    <a:pt x="12" y="17"/>
                    <a:pt x="12" y="17"/>
                  </a:cubicBezTo>
                  <a:cubicBezTo>
                    <a:pt x="11" y="17"/>
                    <a:pt x="11" y="17"/>
                    <a:pt x="11" y="17"/>
                  </a:cubicBezTo>
                  <a:cubicBezTo>
                    <a:pt x="12" y="19"/>
                    <a:pt x="12" y="19"/>
                    <a:pt x="12" y="19"/>
                  </a:cubicBezTo>
                  <a:cubicBezTo>
                    <a:pt x="11" y="20"/>
                    <a:pt x="11" y="20"/>
                    <a:pt x="11" y="20"/>
                  </a:cubicBezTo>
                  <a:cubicBezTo>
                    <a:pt x="11" y="20"/>
                    <a:pt x="11" y="20"/>
                    <a:pt x="11" y="20"/>
                  </a:cubicBezTo>
                  <a:cubicBezTo>
                    <a:pt x="13" y="20"/>
                    <a:pt x="13" y="20"/>
                    <a:pt x="13" y="20"/>
                  </a:cubicBezTo>
                  <a:cubicBezTo>
                    <a:pt x="13" y="21"/>
                    <a:pt x="13" y="21"/>
                    <a:pt x="13" y="21"/>
                  </a:cubicBezTo>
                  <a:cubicBezTo>
                    <a:pt x="12" y="22"/>
                    <a:pt x="12" y="22"/>
                    <a:pt x="12" y="22"/>
                  </a:cubicBezTo>
                  <a:cubicBezTo>
                    <a:pt x="13" y="23"/>
                    <a:pt x="13" y="23"/>
                    <a:pt x="13" y="23"/>
                  </a:cubicBezTo>
                  <a:cubicBezTo>
                    <a:pt x="13" y="24"/>
                    <a:pt x="13" y="24"/>
                    <a:pt x="13" y="24"/>
                  </a:cubicBezTo>
                  <a:cubicBezTo>
                    <a:pt x="13" y="25"/>
                    <a:pt x="13" y="25"/>
                    <a:pt x="13" y="25"/>
                  </a:cubicBezTo>
                  <a:cubicBezTo>
                    <a:pt x="13" y="26"/>
                    <a:pt x="13" y="26"/>
                    <a:pt x="13" y="26"/>
                  </a:cubicBezTo>
                  <a:cubicBezTo>
                    <a:pt x="13" y="26"/>
                    <a:pt x="13" y="26"/>
                    <a:pt x="13" y="26"/>
                  </a:cubicBezTo>
                  <a:cubicBezTo>
                    <a:pt x="13" y="28"/>
                    <a:pt x="13" y="28"/>
                    <a:pt x="13" y="28"/>
                  </a:cubicBezTo>
                  <a:cubicBezTo>
                    <a:pt x="13" y="29"/>
                    <a:pt x="13" y="29"/>
                    <a:pt x="13" y="29"/>
                  </a:cubicBezTo>
                  <a:cubicBezTo>
                    <a:pt x="13" y="30"/>
                    <a:pt x="13" y="30"/>
                    <a:pt x="13" y="30"/>
                  </a:cubicBezTo>
                  <a:cubicBezTo>
                    <a:pt x="14" y="30"/>
                    <a:pt x="14" y="30"/>
                    <a:pt x="14" y="30"/>
                  </a:cubicBezTo>
                  <a:cubicBezTo>
                    <a:pt x="15" y="31"/>
                    <a:pt x="15" y="31"/>
                    <a:pt x="15" y="31"/>
                  </a:cubicBezTo>
                  <a:cubicBezTo>
                    <a:pt x="16" y="32"/>
                    <a:pt x="16" y="32"/>
                    <a:pt x="16" y="32"/>
                  </a:cubicBezTo>
                  <a:cubicBezTo>
                    <a:pt x="15" y="33"/>
                    <a:pt x="15" y="33"/>
                    <a:pt x="15" y="33"/>
                  </a:cubicBezTo>
                  <a:cubicBezTo>
                    <a:pt x="16" y="33"/>
                    <a:pt x="16" y="33"/>
                    <a:pt x="16" y="33"/>
                  </a:cubicBezTo>
                  <a:cubicBezTo>
                    <a:pt x="17" y="33"/>
                    <a:pt x="17" y="33"/>
                    <a:pt x="17" y="33"/>
                  </a:cubicBezTo>
                  <a:cubicBezTo>
                    <a:pt x="17" y="34"/>
                    <a:pt x="17" y="34"/>
                    <a:pt x="17" y="34"/>
                  </a:cubicBezTo>
                  <a:cubicBezTo>
                    <a:pt x="19" y="34"/>
                    <a:pt x="19" y="34"/>
                    <a:pt x="19" y="34"/>
                  </a:cubicBezTo>
                  <a:cubicBezTo>
                    <a:pt x="20" y="35"/>
                    <a:pt x="20" y="35"/>
                    <a:pt x="20" y="35"/>
                  </a:cubicBezTo>
                  <a:cubicBezTo>
                    <a:pt x="20" y="35"/>
                    <a:pt x="20" y="35"/>
                    <a:pt x="20" y="35"/>
                  </a:cubicBezTo>
                  <a:cubicBezTo>
                    <a:pt x="20" y="36"/>
                    <a:pt x="20" y="36"/>
                    <a:pt x="20" y="36"/>
                  </a:cubicBezTo>
                  <a:cubicBezTo>
                    <a:pt x="20" y="37"/>
                    <a:pt x="20" y="37"/>
                    <a:pt x="20" y="37"/>
                  </a:cubicBezTo>
                  <a:cubicBezTo>
                    <a:pt x="20" y="37"/>
                    <a:pt x="20" y="37"/>
                    <a:pt x="20" y="37"/>
                  </a:cubicBezTo>
                  <a:cubicBezTo>
                    <a:pt x="21" y="38"/>
                    <a:pt x="21" y="38"/>
                    <a:pt x="21" y="38"/>
                  </a:cubicBezTo>
                  <a:cubicBezTo>
                    <a:pt x="20" y="38"/>
                    <a:pt x="20" y="38"/>
                    <a:pt x="20" y="38"/>
                  </a:cubicBezTo>
                  <a:cubicBezTo>
                    <a:pt x="20" y="38"/>
                    <a:pt x="20" y="38"/>
                    <a:pt x="20" y="38"/>
                  </a:cubicBezTo>
                  <a:cubicBezTo>
                    <a:pt x="21" y="39"/>
                    <a:pt x="21" y="39"/>
                    <a:pt x="21" y="39"/>
                  </a:cubicBezTo>
                  <a:cubicBezTo>
                    <a:pt x="21" y="40"/>
                    <a:pt x="21" y="40"/>
                    <a:pt x="21" y="40"/>
                  </a:cubicBezTo>
                  <a:cubicBezTo>
                    <a:pt x="20" y="39"/>
                    <a:pt x="20" y="39"/>
                    <a:pt x="20" y="39"/>
                  </a:cubicBezTo>
                  <a:cubicBezTo>
                    <a:pt x="19" y="39"/>
                    <a:pt x="19" y="39"/>
                    <a:pt x="19" y="39"/>
                  </a:cubicBezTo>
                  <a:cubicBezTo>
                    <a:pt x="17" y="40"/>
                    <a:pt x="17" y="40"/>
                    <a:pt x="17" y="40"/>
                  </a:cubicBezTo>
                  <a:cubicBezTo>
                    <a:pt x="17" y="40"/>
                    <a:pt x="17" y="40"/>
                    <a:pt x="17" y="40"/>
                  </a:cubicBezTo>
                  <a:cubicBezTo>
                    <a:pt x="17" y="41"/>
                    <a:pt x="17" y="41"/>
                    <a:pt x="17" y="41"/>
                  </a:cubicBezTo>
                  <a:cubicBezTo>
                    <a:pt x="17" y="42"/>
                    <a:pt x="17" y="42"/>
                    <a:pt x="17" y="42"/>
                  </a:cubicBezTo>
                  <a:cubicBezTo>
                    <a:pt x="16" y="42"/>
                    <a:pt x="16" y="42"/>
                    <a:pt x="16" y="42"/>
                  </a:cubicBezTo>
                  <a:cubicBezTo>
                    <a:pt x="15" y="43"/>
                    <a:pt x="15" y="43"/>
                    <a:pt x="15" y="43"/>
                  </a:cubicBezTo>
                  <a:cubicBezTo>
                    <a:pt x="15" y="44"/>
                    <a:pt x="15" y="44"/>
                    <a:pt x="15" y="44"/>
                  </a:cubicBezTo>
                  <a:cubicBezTo>
                    <a:pt x="14" y="44"/>
                    <a:pt x="14" y="44"/>
                    <a:pt x="14" y="44"/>
                  </a:cubicBezTo>
                  <a:cubicBezTo>
                    <a:pt x="14" y="44"/>
                    <a:pt x="14" y="44"/>
                    <a:pt x="14" y="44"/>
                  </a:cubicBezTo>
                  <a:cubicBezTo>
                    <a:pt x="14" y="44"/>
                    <a:pt x="14" y="44"/>
                    <a:pt x="14" y="44"/>
                  </a:cubicBezTo>
                  <a:cubicBezTo>
                    <a:pt x="14" y="45"/>
                    <a:pt x="14" y="45"/>
                    <a:pt x="14" y="45"/>
                  </a:cubicBezTo>
                  <a:cubicBezTo>
                    <a:pt x="14" y="46"/>
                    <a:pt x="14" y="46"/>
                    <a:pt x="14" y="46"/>
                  </a:cubicBezTo>
                  <a:cubicBezTo>
                    <a:pt x="13" y="46"/>
                    <a:pt x="13" y="46"/>
                    <a:pt x="13" y="46"/>
                  </a:cubicBezTo>
                  <a:cubicBezTo>
                    <a:pt x="12" y="46"/>
                    <a:pt x="12" y="46"/>
                    <a:pt x="12" y="46"/>
                  </a:cubicBezTo>
                  <a:cubicBezTo>
                    <a:pt x="13" y="47"/>
                    <a:pt x="13" y="47"/>
                    <a:pt x="13" y="47"/>
                  </a:cubicBezTo>
                  <a:cubicBezTo>
                    <a:pt x="13" y="48"/>
                    <a:pt x="13" y="48"/>
                    <a:pt x="13" y="48"/>
                  </a:cubicBezTo>
                  <a:cubicBezTo>
                    <a:pt x="12" y="47"/>
                    <a:pt x="12" y="47"/>
                    <a:pt x="12" y="47"/>
                  </a:cubicBezTo>
                  <a:cubicBezTo>
                    <a:pt x="12" y="47"/>
                    <a:pt x="12" y="47"/>
                    <a:pt x="12" y="47"/>
                  </a:cubicBezTo>
                  <a:cubicBezTo>
                    <a:pt x="11" y="47"/>
                    <a:pt x="11" y="47"/>
                    <a:pt x="11" y="47"/>
                  </a:cubicBezTo>
                  <a:cubicBezTo>
                    <a:pt x="11" y="48"/>
                    <a:pt x="11" y="48"/>
                    <a:pt x="11" y="48"/>
                  </a:cubicBezTo>
                  <a:cubicBezTo>
                    <a:pt x="11" y="48"/>
                    <a:pt x="11" y="48"/>
                    <a:pt x="11" y="48"/>
                  </a:cubicBezTo>
                  <a:cubicBezTo>
                    <a:pt x="10" y="48"/>
                    <a:pt x="10" y="48"/>
                    <a:pt x="10" y="48"/>
                  </a:cubicBezTo>
                  <a:cubicBezTo>
                    <a:pt x="10" y="49"/>
                    <a:pt x="10" y="49"/>
                    <a:pt x="10" y="49"/>
                  </a:cubicBezTo>
                  <a:cubicBezTo>
                    <a:pt x="11" y="49"/>
                    <a:pt x="11" y="49"/>
                    <a:pt x="11" y="49"/>
                  </a:cubicBezTo>
                  <a:cubicBezTo>
                    <a:pt x="11" y="49"/>
                    <a:pt x="11" y="49"/>
                    <a:pt x="11" y="49"/>
                  </a:cubicBezTo>
                  <a:cubicBezTo>
                    <a:pt x="10" y="50"/>
                    <a:pt x="10" y="50"/>
                    <a:pt x="10" y="50"/>
                  </a:cubicBezTo>
                  <a:cubicBezTo>
                    <a:pt x="10" y="50"/>
                    <a:pt x="10" y="50"/>
                    <a:pt x="10" y="50"/>
                  </a:cubicBezTo>
                  <a:cubicBezTo>
                    <a:pt x="9" y="51"/>
                    <a:pt x="9" y="51"/>
                    <a:pt x="9" y="51"/>
                  </a:cubicBezTo>
                  <a:cubicBezTo>
                    <a:pt x="9" y="51"/>
                    <a:pt x="9" y="51"/>
                    <a:pt x="9" y="51"/>
                  </a:cubicBezTo>
                  <a:cubicBezTo>
                    <a:pt x="9" y="50"/>
                    <a:pt x="9" y="50"/>
                    <a:pt x="9" y="50"/>
                  </a:cubicBezTo>
                  <a:cubicBezTo>
                    <a:pt x="8" y="50"/>
                    <a:pt x="8" y="50"/>
                    <a:pt x="8" y="50"/>
                  </a:cubicBezTo>
                  <a:cubicBezTo>
                    <a:pt x="7" y="50"/>
                    <a:pt x="7" y="50"/>
                    <a:pt x="7" y="50"/>
                  </a:cubicBezTo>
                  <a:cubicBezTo>
                    <a:pt x="8" y="51"/>
                    <a:pt x="8" y="51"/>
                    <a:pt x="8" y="51"/>
                  </a:cubicBezTo>
                  <a:cubicBezTo>
                    <a:pt x="7" y="51"/>
                    <a:pt x="7" y="51"/>
                    <a:pt x="7" y="51"/>
                  </a:cubicBezTo>
                  <a:cubicBezTo>
                    <a:pt x="8" y="52"/>
                    <a:pt x="8" y="52"/>
                    <a:pt x="8" y="52"/>
                  </a:cubicBezTo>
                  <a:cubicBezTo>
                    <a:pt x="7" y="53"/>
                    <a:pt x="7" y="53"/>
                    <a:pt x="7" y="53"/>
                  </a:cubicBezTo>
                  <a:cubicBezTo>
                    <a:pt x="7" y="53"/>
                    <a:pt x="7" y="53"/>
                    <a:pt x="7" y="53"/>
                  </a:cubicBezTo>
                  <a:cubicBezTo>
                    <a:pt x="6" y="54"/>
                    <a:pt x="6" y="54"/>
                    <a:pt x="6" y="54"/>
                  </a:cubicBezTo>
                  <a:cubicBezTo>
                    <a:pt x="7" y="55"/>
                    <a:pt x="7" y="55"/>
                    <a:pt x="7" y="55"/>
                  </a:cubicBezTo>
                  <a:cubicBezTo>
                    <a:pt x="7" y="55"/>
                    <a:pt x="7" y="55"/>
                    <a:pt x="7" y="55"/>
                  </a:cubicBezTo>
                  <a:cubicBezTo>
                    <a:pt x="7" y="55"/>
                    <a:pt x="7" y="55"/>
                    <a:pt x="7" y="55"/>
                  </a:cubicBezTo>
                  <a:cubicBezTo>
                    <a:pt x="7" y="56"/>
                    <a:pt x="7" y="56"/>
                    <a:pt x="7" y="56"/>
                  </a:cubicBezTo>
                  <a:cubicBezTo>
                    <a:pt x="7" y="56"/>
                    <a:pt x="7" y="56"/>
                    <a:pt x="7" y="56"/>
                  </a:cubicBezTo>
                  <a:cubicBezTo>
                    <a:pt x="8" y="56"/>
                    <a:pt x="8" y="56"/>
                    <a:pt x="8" y="56"/>
                  </a:cubicBezTo>
                  <a:cubicBezTo>
                    <a:pt x="8" y="57"/>
                    <a:pt x="8" y="57"/>
                    <a:pt x="8" y="57"/>
                  </a:cubicBezTo>
                  <a:cubicBezTo>
                    <a:pt x="7" y="57"/>
                    <a:pt x="7" y="57"/>
                    <a:pt x="7" y="57"/>
                  </a:cubicBezTo>
                  <a:cubicBezTo>
                    <a:pt x="8" y="58"/>
                    <a:pt x="8" y="58"/>
                    <a:pt x="8" y="58"/>
                  </a:cubicBezTo>
                  <a:cubicBezTo>
                    <a:pt x="8" y="59"/>
                    <a:pt x="8" y="59"/>
                    <a:pt x="8" y="59"/>
                  </a:cubicBezTo>
                  <a:cubicBezTo>
                    <a:pt x="8" y="60"/>
                    <a:pt x="8" y="60"/>
                    <a:pt x="8" y="60"/>
                  </a:cubicBezTo>
                  <a:cubicBezTo>
                    <a:pt x="9" y="60"/>
                    <a:pt x="9" y="60"/>
                    <a:pt x="9" y="60"/>
                  </a:cubicBezTo>
                  <a:cubicBezTo>
                    <a:pt x="9" y="61"/>
                    <a:pt x="9" y="61"/>
                    <a:pt x="9" y="61"/>
                  </a:cubicBezTo>
                  <a:cubicBezTo>
                    <a:pt x="9" y="62"/>
                    <a:pt x="9" y="62"/>
                    <a:pt x="9" y="62"/>
                  </a:cubicBezTo>
                  <a:cubicBezTo>
                    <a:pt x="9" y="62"/>
                    <a:pt x="9" y="62"/>
                    <a:pt x="9" y="62"/>
                  </a:cubicBezTo>
                  <a:cubicBezTo>
                    <a:pt x="9" y="63"/>
                    <a:pt x="9" y="63"/>
                    <a:pt x="9" y="63"/>
                  </a:cubicBezTo>
                  <a:cubicBezTo>
                    <a:pt x="8" y="64"/>
                    <a:pt x="8" y="64"/>
                    <a:pt x="8" y="64"/>
                  </a:cubicBezTo>
                  <a:cubicBezTo>
                    <a:pt x="8" y="65"/>
                    <a:pt x="8" y="65"/>
                    <a:pt x="8" y="65"/>
                  </a:cubicBezTo>
                  <a:cubicBezTo>
                    <a:pt x="9" y="66"/>
                    <a:pt x="9" y="66"/>
                    <a:pt x="9" y="66"/>
                  </a:cubicBezTo>
                  <a:cubicBezTo>
                    <a:pt x="8" y="67"/>
                    <a:pt x="8" y="67"/>
                    <a:pt x="8" y="67"/>
                  </a:cubicBezTo>
                  <a:cubicBezTo>
                    <a:pt x="8" y="67"/>
                    <a:pt x="8" y="67"/>
                    <a:pt x="8" y="67"/>
                  </a:cubicBezTo>
                  <a:cubicBezTo>
                    <a:pt x="9" y="68"/>
                    <a:pt x="9" y="68"/>
                    <a:pt x="9" y="68"/>
                  </a:cubicBezTo>
                  <a:cubicBezTo>
                    <a:pt x="10" y="67"/>
                    <a:pt x="10" y="67"/>
                    <a:pt x="10" y="67"/>
                  </a:cubicBezTo>
                  <a:cubicBezTo>
                    <a:pt x="10" y="68"/>
                    <a:pt x="10" y="68"/>
                    <a:pt x="10" y="68"/>
                  </a:cubicBezTo>
                  <a:cubicBezTo>
                    <a:pt x="11" y="67"/>
                    <a:pt x="11" y="67"/>
                    <a:pt x="11" y="67"/>
                  </a:cubicBezTo>
                  <a:cubicBezTo>
                    <a:pt x="12" y="68"/>
                    <a:pt x="12" y="68"/>
                    <a:pt x="12" y="68"/>
                  </a:cubicBezTo>
                  <a:cubicBezTo>
                    <a:pt x="12" y="68"/>
                    <a:pt x="12" y="68"/>
                    <a:pt x="12" y="68"/>
                  </a:cubicBezTo>
                  <a:cubicBezTo>
                    <a:pt x="13" y="68"/>
                    <a:pt x="13" y="68"/>
                    <a:pt x="13" y="68"/>
                  </a:cubicBezTo>
                  <a:cubicBezTo>
                    <a:pt x="14" y="68"/>
                    <a:pt x="14" y="68"/>
                    <a:pt x="14" y="68"/>
                  </a:cubicBezTo>
                  <a:cubicBezTo>
                    <a:pt x="14" y="68"/>
                    <a:pt x="14" y="68"/>
                    <a:pt x="14" y="68"/>
                  </a:cubicBezTo>
                  <a:cubicBezTo>
                    <a:pt x="14" y="69"/>
                    <a:pt x="14" y="69"/>
                    <a:pt x="14" y="69"/>
                  </a:cubicBezTo>
                  <a:cubicBezTo>
                    <a:pt x="15" y="69"/>
                    <a:pt x="15" y="69"/>
                    <a:pt x="15" y="69"/>
                  </a:cubicBezTo>
                  <a:cubicBezTo>
                    <a:pt x="16" y="68"/>
                    <a:pt x="16" y="68"/>
                    <a:pt x="16" y="68"/>
                  </a:cubicBezTo>
                  <a:cubicBezTo>
                    <a:pt x="16" y="69"/>
                    <a:pt x="16" y="69"/>
                    <a:pt x="16" y="69"/>
                  </a:cubicBezTo>
                  <a:cubicBezTo>
                    <a:pt x="15" y="70"/>
                    <a:pt x="15" y="70"/>
                    <a:pt x="15" y="70"/>
                  </a:cubicBezTo>
                  <a:cubicBezTo>
                    <a:pt x="16" y="71"/>
                    <a:pt x="16" y="71"/>
                    <a:pt x="16" y="71"/>
                  </a:cubicBezTo>
                  <a:cubicBezTo>
                    <a:pt x="17" y="71"/>
                    <a:pt x="17" y="71"/>
                    <a:pt x="17" y="71"/>
                  </a:cubicBezTo>
                  <a:cubicBezTo>
                    <a:pt x="16" y="72"/>
                    <a:pt x="16" y="72"/>
                    <a:pt x="16" y="72"/>
                  </a:cubicBezTo>
                  <a:cubicBezTo>
                    <a:pt x="17" y="72"/>
                    <a:pt x="17" y="72"/>
                    <a:pt x="17" y="72"/>
                  </a:cubicBezTo>
                  <a:cubicBezTo>
                    <a:pt x="17" y="71"/>
                    <a:pt x="17" y="71"/>
                    <a:pt x="17" y="71"/>
                  </a:cubicBezTo>
                  <a:cubicBezTo>
                    <a:pt x="17" y="71"/>
                    <a:pt x="17" y="71"/>
                    <a:pt x="17" y="71"/>
                  </a:cubicBezTo>
                  <a:cubicBezTo>
                    <a:pt x="18" y="72"/>
                    <a:pt x="18" y="72"/>
                    <a:pt x="18" y="72"/>
                  </a:cubicBezTo>
                  <a:cubicBezTo>
                    <a:pt x="18" y="71"/>
                    <a:pt x="18" y="71"/>
                    <a:pt x="18" y="71"/>
                  </a:cubicBezTo>
                  <a:cubicBezTo>
                    <a:pt x="19" y="71"/>
                    <a:pt x="19" y="71"/>
                    <a:pt x="19" y="71"/>
                  </a:cubicBezTo>
                  <a:cubicBezTo>
                    <a:pt x="20" y="70"/>
                    <a:pt x="20" y="70"/>
                    <a:pt x="20" y="70"/>
                  </a:cubicBezTo>
                  <a:cubicBezTo>
                    <a:pt x="21" y="70"/>
                    <a:pt x="21" y="70"/>
                    <a:pt x="21" y="70"/>
                  </a:cubicBezTo>
                  <a:cubicBezTo>
                    <a:pt x="23" y="69"/>
                    <a:pt x="23" y="69"/>
                    <a:pt x="23" y="69"/>
                  </a:cubicBezTo>
                  <a:cubicBezTo>
                    <a:pt x="23" y="69"/>
                    <a:pt x="23" y="69"/>
                    <a:pt x="23" y="69"/>
                  </a:cubicBezTo>
                  <a:cubicBezTo>
                    <a:pt x="24" y="69"/>
                    <a:pt x="24" y="69"/>
                    <a:pt x="24" y="69"/>
                  </a:cubicBezTo>
                  <a:cubicBezTo>
                    <a:pt x="25" y="69"/>
                    <a:pt x="25" y="69"/>
                    <a:pt x="25" y="69"/>
                  </a:cubicBezTo>
                  <a:cubicBezTo>
                    <a:pt x="26" y="68"/>
                    <a:pt x="26" y="68"/>
                    <a:pt x="26" y="68"/>
                  </a:cubicBezTo>
                  <a:cubicBezTo>
                    <a:pt x="26" y="68"/>
                    <a:pt x="26" y="68"/>
                    <a:pt x="26" y="68"/>
                  </a:cubicBezTo>
                  <a:cubicBezTo>
                    <a:pt x="26" y="69"/>
                    <a:pt x="26" y="69"/>
                    <a:pt x="26" y="69"/>
                  </a:cubicBezTo>
                  <a:cubicBezTo>
                    <a:pt x="26" y="69"/>
                    <a:pt x="26" y="69"/>
                    <a:pt x="26" y="69"/>
                  </a:cubicBezTo>
                  <a:cubicBezTo>
                    <a:pt x="26" y="68"/>
                    <a:pt x="26" y="68"/>
                    <a:pt x="26" y="68"/>
                  </a:cubicBezTo>
                  <a:cubicBezTo>
                    <a:pt x="27" y="68"/>
                    <a:pt x="27" y="68"/>
                    <a:pt x="27" y="68"/>
                  </a:cubicBezTo>
                  <a:cubicBezTo>
                    <a:pt x="26" y="68"/>
                    <a:pt x="26" y="68"/>
                    <a:pt x="26" y="68"/>
                  </a:cubicBezTo>
                  <a:cubicBezTo>
                    <a:pt x="27" y="67"/>
                    <a:pt x="27" y="67"/>
                    <a:pt x="27" y="67"/>
                  </a:cubicBezTo>
                  <a:cubicBezTo>
                    <a:pt x="27" y="68"/>
                    <a:pt x="27" y="68"/>
                    <a:pt x="27" y="68"/>
                  </a:cubicBezTo>
                  <a:cubicBezTo>
                    <a:pt x="28" y="68"/>
                    <a:pt x="28" y="68"/>
                    <a:pt x="28" y="68"/>
                  </a:cubicBezTo>
                  <a:cubicBezTo>
                    <a:pt x="28" y="67"/>
                    <a:pt x="28" y="67"/>
                    <a:pt x="28" y="67"/>
                  </a:cubicBezTo>
                  <a:cubicBezTo>
                    <a:pt x="28" y="68"/>
                    <a:pt x="28" y="68"/>
                    <a:pt x="28" y="68"/>
                  </a:cubicBezTo>
                  <a:cubicBezTo>
                    <a:pt x="29" y="68"/>
                    <a:pt x="29" y="68"/>
                    <a:pt x="29" y="68"/>
                  </a:cubicBezTo>
                  <a:cubicBezTo>
                    <a:pt x="29" y="68"/>
                    <a:pt x="29" y="68"/>
                    <a:pt x="29" y="68"/>
                  </a:cubicBezTo>
                  <a:cubicBezTo>
                    <a:pt x="30" y="68"/>
                    <a:pt x="30" y="68"/>
                    <a:pt x="30" y="68"/>
                  </a:cubicBezTo>
                  <a:cubicBezTo>
                    <a:pt x="30" y="68"/>
                    <a:pt x="30" y="68"/>
                    <a:pt x="30" y="68"/>
                  </a:cubicBezTo>
                  <a:cubicBezTo>
                    <a:pt x="30" y="68"/>
                    <a:pt x="30" y="68"/>
                    <a:pt x="30" y="68"/>
                  </a:cubicBezTo>
                  <a:cubicBezTo>
                    <a:pt x="31" y="67"/>
                    <a:pt x="31" y="67"/>
                    <a:pt x="31" y="67"/>
                  </a:cubicBezTo>
                  <a:cubicBezTo>
                    <a:pt x="32" y="68"/>
                    <a:pt x="32" y="68"/>
                    <a:pt x="32" y="68"/>
                  </a:cubicBezTo>
                  <a:cubicBezTo>
                    <a:pt x="33" y="68"/>
                    <a:pt x="33" y="68"/>
                    <a:pt x="33" y="68"/>
                  </a:cubicBezTo>
                  <a:cubicBezTo>
                    <a:pt x="34" y="67"/>
                    <a:pt x="34" y="67"/>
                    <a:pt x="34" y="67"/>
                  </a:cubicBezTo>
                  <a:cubicBezTo>
                    <a:pt x="33" y="67"/>
                    <a:pt x="33" y="67"/>
                    <a:pt x="33" y="67"/>
                  </a:cubicBezTo>
                  <a:cubicBezTo>
                    <a:pt x="34" y="67"/>
                    <a:pt x="34" y="67"/>
                    <a:pt x="34" y="67"/>
                  </a:cubicBezTo>
                  <a:cubicBezTo>
                    <a:pt x="34" y="67"/>
                    <a:pt x="34" y="67"/>
                    <a:pt x="34" y="67"/>
                  </a:cubicBezTo>
                  <a:cubicBezTo>
                    <a:pt x="34" y="68"/>
                    <a:pt x="34" y="68"/>
                    <a:pt x="34" y="68"/>
                  </a:cubicBezTo>
                  <a:cubicBezTo>
                    <a:pt x="35" y="68"/>
                    <a:pt x="35" y="68"/>
                    <a:pt x="35" y="68"/>
                  </a:cubicBezTo>
                  <a:cubicBezTo>
                    <a:pt x="35" y="68"/>
                    <a:pt x="35" y="67"/>
                    <a:pt x="36" y="67"/>
                  </a:cubicBezTo>
                  <a:close/>
                  <a:moveTo>
                    <a:pt x="19" y="38"/>
                  </a:moveTo>
                  <a:cubicBezTo>
                    <a:pt x="19" y="38"/>
                    <a:pt x="19" y="38"/>
                    <a:pt x="19" y="38"/>
                  </a:cubicBezTo>
                  <a:cubicBezTo>
                    <a:pt x="18" y="38"/>
                    <a:pt x="18" y="38"/>
                    <a:pt x="18" y="38"/>
                  </a:cubicBezTo>
                  <a:cubicBezTo>
                    <a:pt x="17" y="37"/>
                    <a:pt x="17" y="37"/>
                    <a:pt x="17" y="37"/>
                  </a:cubicBezTo>
                  <a:cubicBezTo>
                    <a:pt x="18" y="37"/>
                    <a:pt x="18" y="37"/>
                    <a:pt x="18" y="37"/>
                  </a:cubicBezTo>
                  <a:cubicBezTo>
                    <a:pt x="19" y="37"/>
                    <a:pt x="19" y="37"/>
                    <a:pt x="19" y="37"/>
                  </a:cubicBezTo>
                  <a:cubicBezTo>
                    <a:pt x="19" y="37"/>
                    <a:pt x="19" y="37"/>
                    <a:pt x="19" y="37"/>
                  </a:cubicBezTo>
                  <a:cubicBezTo>
                    <a:pt x="19" y="37"/>
                    <a:pt x="19" y="37"/>
                    <a:pt x="19" y="37"/>
                  </a:cubicBezTo>
                  <a:cubicBezTo>
                    <a:pt x="19" y="38"/>
                    <a:pt x="19" y="38"/>
                    <a:pt x="19" y="38"/>
                  </a:cubicBezTo>
                  <a:close/>
                  <a:moveTo>
                    <a:pt x="7" y="49"/>
                  </a:moveTo>
                  <a:cubicBezTo>
                    <a:pt x="7" y="49"/>
                    <a:pt x="7" y="49"/>
                    <a:pt x="7" y="49"/>
                  </a:cubicBezTo>
                  <a:cubicBezTo>
                    <a:pt x="7" y="49"/>
                    <a:pt x="7" y="49"/>
                    <a:pt x="7" y="49"/>
                  </a:cubicBezTo>
                  <a:cubicBezTo>
                    <a:pt x="7" y="50"/>
                    <a:pt x="7" y="50"/>
                    <a:pt x="7" y="50"/>
                  </a:cubicBezTo>
                  <a:cubicBezTo>
                    <a:pt x="7" y="49"/>
                    <a:pt x="7" y="49"/>
                    <a:pt x="7" y="49"/>
                  </a:cubicBezTo>
                  <a:close/>
                  <a:moveTo>
                    <a:pt x="6" y="50"/>
                  </a:moveTo>
                  <a:cubicBezTo>
                    <a:pt x="7" y="50"/>
                    <a:pt x="7" y="50"/>
                    <a:pt x="7" y="50"/>
                  </a:cubicBezTo>
                  <a:cubicBezTo>
                    <a:pt x="7" y="50"/>
                    <a:pt x="7" y="50"/>
                    <a:pt x="7" y="50"/>
                  </a:cubicBezTo>
                  <a:cubicBezTo>
                    <a:pt x="7" y="51"/>
                    <a:pt x="7" y="51"/>
                    <a:pt x="7" y="51"/>
                  </a:cubicBezTo>
                  <a:cubicBezTo>
                    <a:pt x="6" y="51"/>
                    <a:pt x="6" y="51"/>
                    <a:pt x="6" y="51"/>
                  </a:cubicBezTo>
                  <a:cubicBezTo>
                    <a:pt x="6" y="50"/>
                    <a:pt x="6" y="50"/>
                    <a:pt x="6" y="50"/>
                  </a:cubicBezTo>
                  <a:cubicBezTo>
                    <a:pt x="6" y="50"/>
                    <a:pt x="6" y="50"/>
                    <a:pt x="6" y="50"/>
                  </a:cubicBezTo>
                  <a:close/>
                  <a:moveTo>
                    <a:pt x="15" y="71"/>
                  </a:moveTo>
                  <a:cubicBezTo>
                    <a:pt x="16" y="71"/>
                    <a:pt x="16" y="71"/>
                    <a:pt x="16" y="71"/>
                  </a:cubicBezTo>
                  <a:cubicBezTo>
                    <a:pt x="15" y="72"/>
                    <a:pt x="15" y="72"/>
                    <a:pt x="15" y="72"/>
                  </a:cubicBezTo>
                  <a:cubicBezTo>
                    <a:pt x="15" y="71"/>
                    <a:pt x="15" y="71"/>
                    <a:pt x="15" y="71"/>
                  </a:cubicBezTo>
                  <a:cubicBezTo>
                    <a:pt x="15" y="71"/>
                    <a:pt x="15" y="71"/>
                    <a:pt x="15" y="71"/>
                  </a:cubicBezTo>
                  <a:cubicBezTo>
                    <a:pt x="15" y="71"/>
                    <a:pt x="15" y="71"/>
                    <a:pt x="15" y="71"/>
                  </a:cubicBezTo>
                  <a:close/>
                  <a:moveTo>
                    <a:pt x="14" y="70"/>
                  </a:moveTo>
                  <a:cubicBezTo>
                    <a:pt x="14" y="70"/>
                    <a:pt x="14" y="71"/>
                    <a:pt x="14" y="71"/>
                  </a:cubicBezTo>
                  <a:cubicBezTo>
                    <a:pt x="14" y="71"/>
                    <a:pt x="14" y="71"/>
                    <a:pt x="14" y="71"/>
                  </a:cubicBezTo>
                  <a:cubicBezTo>
                    <a:pt x="14" y="70"/>
                    <a:pt x="14" y="70"/>
                    <a:pt x="14" y="70"/>
                  </a:cubicBezTo>
                  <a:close/>
                  <a:moveTo>
                    <a:pt x="12" y="69"/>
                  </a:moveTo>
                  <a:cubicBezTo>
                    <a:pt x="14" y="69"/>
                    <a:pt x="14" y="69"/>
                    <a:pt x="14" y="69"/>
                  </a:cubicBezTo>
                  <a:cubicBezTo>
                    <a:pt x="14" y="69"/>
                    <a:pt x="14" y="69"/>
                    <a:pt x="14" y="69"/>
                  </a:cubicBezTo>
                  <a:cubicBezTo>
                    <a:pt x="13" y="70"/>
                    <a:pt x="13" y="70"/>
                    <a:pt x="13" y="70"/>
                  </a:cubicBezTo>
                  <a:cubicBezTo>
                    <a:pt x="12" y="70"/>
                    <a:pt x="12" y="70"/>
                    <a:pt x="12" y="70"/>
                  </a:cubicBezTo>
                  <a:cubicBezTo>
                    <a:pt x="12" y="69"/>
                    <a:pt x="12" y="69"/>
                    <a:pt x="12" y="69"/>
                  </a:cubicBezTo>
                  <a:close/>
                  <a:moveTo>
                    <a:pt x="11" y="68"/>
                  </a:moveTo>
                  <a:cubicBezTo>
                    <a:pt x="11" y="69"/>
                    <a:pt x="11" y="69"/>
                    <a:pt x="11" y="69"/>
                  </a:cubicBezTo>
                  <a:cubicBezTo>
                    <a:pt x="11" y="69"/>
                    <a:pt x="11" y="69"/>
                    <a:pt x="11" y="69"/>
                  </a:cubicBezTo>
                  <a:cubicBezTo>
                    <a:pt x="11" y="68"/>
                    <a:pt x="11" y="68"/>
                    <a:pt x="11" y="68"/>
                  </a:cubicBezTo>
                  <a:cubicBezTo>
                    <a:pt x="11" y="68"/>
                    <a:pt x="11" y="68"/>
                    <a:pt x="11" y="68"/>
                  </a:cubicBezTo>
                  <a:close/>
                  <a:moveTo>
                    <a:pt x="9" y="68"/>
                  </a:moveTo>
                  <a:cubicBezTo>
                    <a:pt x="9" y="68"/>
                    <a:pt x="9" y="68"/>
                    <a:pt x="9" y="68"/>
                  </a:cubicBezTo>
                  <a:cubicBezTo>
                    <a:pt x="9" y="68"/>
                    <a:pt x="9" y="68"/>
                    <a:pt x="9" y="68"/>
                  </a:cubicBezTo>
                  <a:cubicBezTo>
                    <a:pt x="9" y="68"/>
                    <a:pt x="9" y="68"/>
                    <a:pt x="9" y="68"/>
                  </a:cubicBezTo>
                  <a:close/>
                  <a:moveTo>
                    <a:pt x="3" y="69"/>
                  </a:moveTo>
                  <a:cubicBezTo>
                    <a:pt x="4" y="70"/>
                    <a:pt x="4" y="70"/>
                    <a:pt x="4" y="70"/>
                  </a:cubicBezTo>
                  <a:cubicBezTo>
                    <a:pt x="4" y="69"/>
                    <a:pt x="4" y="69"/>
                    <a:pt x="4" y="69"/>
                  </a:cubicBezTo>
                  <a:cubicBezTo>
                    <a:pt x="3" y="69"/>
                    <a:pt x="3" y="69"/>
                    <a:pt x="3" y="69"/>
                  </a:cubicBezTo>
                  <a:cubicBezTo>
                    <a:pt x="3" y="68"/>
                    <a:pt x="3" y="68"/>
                    <a:pt x="3" y="68"/>
                  </a:cubicBezTo>
                  <a:cubicBezTo>
                    <a:pt x="4" y="68"/>
                    <a:pt x="4" y="68"/>
                    <a:pt x="4" y="68"/>
                  </a:cubicBezTo>
                  <a:cubicBezTo>
                    <a:pt x="5" y="69"/>
                    <a:pt x="5" y="69"/>
                    <a:pt x="5" y="69"/>
                  </a:cubicBezTo>
                  <a:cubicBezTo>
                    <a:pt x="5" y="70"/>
                    <a:pt x="5" y="70"/>
                    <a:pt x="5" y="70"/>
                  </a:cubicBezTo>
                  <a:cubicBezTo>
                    <a:pt x="5" y="70"/>
                    <a:pt x="5" y="70"/>
                    <a:pt x="5" y="70"/>
                  </a:cubicBezTo>
                  <a:cubicBezTo>
                    <a:pt x="4" y="70"/>
                    <a:pt x="4" y="70"/>
                    <a:pt x="4" y="70"/>
                  </a:cubicBezTo>
                  <a:cubicBezTo>
                    <a:pt x="5" y="71"/>
                    <a:pt x="5" y="71"/>
                    <a:pt x="5" y="71"/>
                  </a:cubicBezTo>
                  <a:cubicBezTo>
                    <a:pt x="5" y="70"/>
                    <a:pt x="5" y="70"/>
                    <a:pt x="5" y="70"/>
                  </a:cubicBezTo>
                  <a:cubicBezTo>
                    <a:pt x="6" y="71"/>
                    <a:pt x="6" y="71"/>
                    <a:pt x="6" y="71"/>
                  </a:cubicBezTo>
                  <a:cubicBezTo>
                    <a:pt x="5" y="71"/>
                    <a:pt x="5" y="71"/>
                    <a:pt x="5" y="71"/>
                  </a:cubicBezTo>
                  <a:cubicBezTo>
                    <a:pt x="4" y="71"/>
                    <a:pt x="4" y="71"/>
                    <a:pt x="4" y="71"/>
                  </a:cubicBezTo>
                  <a:cubicBezTo>
                    <a:pt x="3" y="71"/>
                    <a:pt x="3" y="71"/>
                    <a:pt x="3" y="71"/>
                  </a:cubicBezTo>
                  <a:cubicBezTo>
                    <a:pt x="3" y="70"/>
                    <a:pt x="3" y="70"/>
                    <a:pt x="3" y="70"/>
                  </a:cubicBezTo>
                  <a:cubicBezTo>
                    <a:pt x="2" y="70"/>
                    <a:pt x="2" y="70"/>
                    <a:pt x="2" y="70"/>
                  </a:cubicBezTo>
                  <a:lnTo>
                    <a:pt x="3" y="6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 name="Freeform 41"/>
            <p:cNvSpPr>
              <a:spLocks noEditPoints="1"/>
            </p:cNvSpPr>
            <p:nvPr/>
          </p:nvSpPr>
          <p:spPr bwMode="auto">
            <a:xfrm>
              <a:off x="5516212" y="2496013"/>
              <a:ext cx="152268" cy="89033"/>
            </a:xfrm>
            <a:custGeom>
              <a:avLst/>
              <a:gdLst>
                <a:gd name="T0" fmla="*/ 85 w 85"/>
                <a:gd name="T1" fmla="*/ 48 h 51"/>
                <a:gd name="T2" fmla="*/ 85 w 85"/>
                <a:gd name="T3" fmla="*/ 44 h 51"/>
                <a:gd name="T4" fmla="*/ 78 w 85"/>
                <a:gd name="T5" fmla="*/ 29 h 51"/>
                <a:gd name="T6" fmla="*/ 82 w 85"/>
                <a:gd name="T7" fmla="*/ 14 h 51"/>
                <a:gd name="T8" fmla="*/ 85 w 85"/>
                <a:gd name="T9" fmla="*/ 7 h 51"/>
                <a:gd name="T10" fmla="*/ 85 w 85"/>
                <a:gd name="T11" fmla="*/ 7 h 51"/>
                <a:gd name="T12" fmla="*/ 85 w 85"/>
                <a:gd name="T13" fmla="*/ 7 h 51"/>
                <a:gd name="T14" fmla="*/ 63 w 85"/>
                <a:gd name="T15" fmla="*/ 3 h 51"/>
                <a:gd name="T16" fmla="*/ 56 w 85"/>
                <a:gd name="T17" fmla="*/ 0 h 51"/>
                <a:gd name="T18" fmla="*/ 48 w 85"/>
                <a:gd name="T19" fmla="*/ 0 h 51"/>
                <a:gd name="T20" fmla="*/ 48 w 85"/>
                <a:gd name="T21" fmla="*/ 0 h 51"/>
                <a:gd name="T22" fmla="*/ 48 w 85"/>
                <a:gd name="T23" fmla="*/ 3 h 51"/>
                <a:gd name="T24" fmla="*/ 45 w 85"/>
                <a:gd name="T25" fmla="*/ 3 h 51"/>
                <a:gd name="T26" fmla="*/ 37 w 85"/>
                <a:gd name="T27" fmla="*/ 3 h 51"/>
                <a:gd name="T28" fmla="*/ 34 w 85"/>
                <a:gd name="T29" fmla="*/ 7 h 51"/>
                <a:gd name="T30" fmla="*/ 30 w 85"/>
                <a:gd name="T31" fmla="*/ 7 h 51"/>
                <a:gd name="T32" fmla="*/ 23 w 85"/>
                <a:gd name="T33" fmla="*/ 11 h 51"/>
                <a:gd name="T34" fmla="*/ 23 w 85"/>
                <a:gd name="T35" fmla="*/ 22 h 51"/>
                <a:gd name="T36" fmla="*/ 23 w 85"/>
                <a:gd name="T37" fmla="*/ 22 h 51"/>
                <a:gd name="T38" fmla="*/ 26 w 85"/>
                <a:gd name="T39" fmla="*/ 26 h 51"/>
                <a:gd name="T40" fmla="*/ 23 w 85"/>
                <a:gd name="T41" fmla="*/ 29 h 51"/>
                <a:gd name="T42" fmla="*/ 30 w 85"/>
                <a:gd name="T43" fmla="*/ 37 h 51"/>
                <a:gd name="T44" fmla="*/ 34 w 85"/>
                <a:gd name="T45" fmla="*/ 33 h 51"/>
                <a:gd name="T46" fmla="*/ 37 w 85"/>
                <a:gd name="T47" fmla="*/ 33 h 51"/>
                <a:gd name="T48" fmla="*/ 34 w 85"/>
                <a:gd name="T49" fmla="*/ 44 h 51"/>
                <a:gd name="T50" fmla="*/ 41 w 85"/>
                <a:gd name="T51" fmla="*/ 40 h 51"/>
                <a:gd name="T52" fmla="*/ 48 w 85"/>
                <a:gd name="T53" fmla="*/ 40 h 51"/>
                <a:gd name="T54" fmla="*/ 52 w 85"/>
                <a:gd name="T55" fmla="*/ 37 h 51"/>
                <a:gd name="T56" fmla="*/ 56 w 85"/>
                <a:gd name="T57" fmla="*/ 40 h 51"/>
                <a:gd name="T58" fmla="*/ 63 w 85"/>
                <a:gd name="T59" fmla="*/ 44 h 51"/>
                <a:gd name="T60" fmla="*/ 67 w 85"/>
                <a:gd name="T61" fmla="*/ 51 h 51"/>
                <a:gd name="T62" fmla="*/ 78 w 85"/>
                <a:gd name="T63" fmla="*/ 51 h 51"/>
                <a:gd name="T64" fmla="*/ 82 w 85"/>
                <a:gd name="T65" fmla="*/ 51 h 51"/>
                <a:gd name="T66" fmla="*/ 19 w 85"/>
                <a:gd name="T67" fmla="*/ 18 h 51"/>
                <a:gd name="T68" fmla="*/ 15 w 85"/>
                <a:gd name="T69" fmla="*/ 18 h 51"/>
                <a:gd name="T70" fmla="*/ 15 w 85"/>
                <a:gd name="T71" fmla="*/ 18 h 51"/>
                <a:gd name="T72" fmla="*/ 8 w 85"/>
                <a:gd name="T73" fmla="*/ 22 h 51"/>
                <a:gd name="T74" fmla="*/ 0 w 85"/>
                <a:gd name="T75" fmla="*/ 22 h 51"/>
                <a:gd name="T76" fmla="*/ 4 w 85"/>
                <a:gd name="T77" fmla="*/ 18 h 51"/>
                <a:gd name="T78" fmla="*/ 8 w 85"/>
                <a:gd name="T79" fmla="*/ 18 h 51"/>
                <a:gd name="T80" fmla="*/ 11 w 85"/>
                <a:gd name="T81" fmla="*/ 18 h 51"/>
                <a:gd name="T82" fmla="*/ 15 w 85"/>
                <a:gd name="T83" fmla="*/ 22 h 51"/>
                <a:gd name="T84" fmla="*/ 11 w 85"/>
                <a:gd name="T85" fmla="*/ 22 h 51"/>
                <a:gd name="T86" fmla="*/ 8 w 85"/>
                <a:gd name="T87" fmla="*/ 26 h 51"/>
                <a:gd name="T88" fmla="*/ 15 w 85"/>
                <a:gd name="T89" fmla="*/ 26 h 51"/>
                <a:gd name="T90" fmla="*/ 23 w 85"/>
                <a:gd name="T91" fmla="*/ 29 h 51"/>
                <a:gd name="T92" fmla="*/ 15 w 85"/>
                <a:gd name="T93" fmla="*/ 26 h 51"/>
                <a:gd name="T94" fmla="*/ 0 w 85"/>
                <a:gd name="T95" fmla="*/ 44 h 51"/>
                <a:gd name="T96" fmla="*/ 4 w 85"/>
                <a:gd name="T97" fmla="*/ 40 h 51"/>
                <a:gd name="T98" fmla="*/ 8 w 85"/>
                <a:gd name="T99" fmla="*/ 37 h 51"/>
                <a:gd name="T100" fmla="*/ 15 w 85"/>
                <a:gd name="T101" fmla="*/ 33 h 51"/>
                <a:gd name="T102" fmla="*/ 19 w 85"/>
                <a:gd name="T103" fmla="*/ 29 h 51"/>
                <a:gd name="T104" fmla="*/ 19 w 85"/>
                <a:gd name="T105" fmla="*/ 29 h 51"/>
                <a:gd name="T106" fmla="*/ 15 w 85"/>
                <a:gd name="T107" fmla="*/ 26 h 51"/>
                <a:gd name="T108" fmla="*/ 8 w 85"/>
                <a:gd name="T109" fmla="*/ 26 h 51"/>
                <a:gd name="T110" fmla="*/ 4 w 85"/>
                <a:gd name="T111" fmla="*/ 29 h 51"/>
                <a:gd name="T112" fmla="*/ 0 w 85"/>
                <a:gd name="T113" fmla="*/ 29 h 51"/>
                <a:gd name="T114" fmla="*/ 0 w 85"/>
                <a:gd name="T115" fmla="*/ 29 h 51"/>
                <a:gd name="T116" fmla="*/ 0 w 85"/>
                <a:gd name="T117" fmla="*/ 29 h 51"/>
                <a:gd name="T118" fmla="*/ 0 w 85"/>
                <a:gd name="T119" fmla="*/ 33 h 51"/>
                <a:gd name="T120" fmla="*/ 0 w 85"/>
                <a:gd name="T121" fmla="*/ 37 h 51"/>
                <a:gd name="T122" fmla="*/ 4 w 85"/>
                <a:gd name="T123" fmla="*/ 40 h 51"/>
                <a:gd name="T124" fmla="*/ 0 w 85"/>
                <a:gd name="T125" fmla="*/ 44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5" h="51">
                  <a:moveTo>
                    <a:pt x="82" y="51"/>
                  </a:moveTo>
                  <a:lnTo>
                    <a:pt x="85" y="48"/>
                  </a:lnTo>
                  <a:lnTo>
                    <a:pt x="82" y="44"/>
                  </a:lnTo>
                  <a:lnTo>
                    <a:pt x="85" y="44"/>
                  </a:lnTo>
                  <a:lnTo>
                    <a:pt x="85" y="40"/>
                  </a:lnTo>
                  <a:lnTo>
                    <a:pt x="78" y="29"/>
                  </a:lnTo>
                  <a:lnTo>
                    <a:pt x="78" y="18"/>
                  </a:lnTo>
                  <a:lnTo>
                    <a:pt x="82" y="14"/>
                  </a:lnTo>
                  <a:lnTo>
                    <a:pt x="82" y="11"/>
                  </a:lnTo>
                  <a:lnTo>
                    <a:pt x="85" y="7"/>
                  </a:lnTo>
                  <a:lnTo>
                    <a:pt x="85" y="7"/>
                  </a:lnTo>
                  <a:lnTo>
                    <a:pt x="85" y="7"/>
                  </a:lnTo>
                  <a:lnTo>
                    <a:pt x="85" y="3"/>
                  </a:lnTo>
                  <a:lnTo>
                    <a:pt x="85" y="7"/>
                  </a:lnTo>
                  <a:lnTo>
                    <a:pt x="71" y="7"/>
                  </a:lnTo>
                  <a:lnTo>
                    <a:pt x="63" y="3"/>
                  </a:lnTo>
                  <a:lnTo>
                    <a:pt x="60" y="3"/>
                  </a:lnTo>
                  <a:lnTo>
                    <a:pt x="56" y="0"/>
                  </a:lnTo>
                  <a:lnTo>
                    <a:pt x="52" y="3"/>
                  </a:lnTo>
                  <a:lnTo>
                    <a:pt x="48" y="0"/>
                  </a:lnTo>
                  <a:lnTo>
                    <a:pt x="48" y="0"/>
                  </a:lnTo>
                  <a:lnTo>
                    <a:pt x="48" y="0"/>
                  </a:lnTo>
                  <a:lnTo>
                    <a:pt x="48" y="3"/>
                  </a:lnTo>
                  <a:lnTo>
                    <a:pt x="48" y="3"/>
                  </a:lnTo>
                  <a:lnTo>
                    <a:pt x="45" y="7"/>
                  </a:lnTo>
                  <a:lnTo>
                    <a:pt x="45" y="3"/>
                  </a:lnTo>
                  <a:lnTo>
                    <a:pt x="37" y="3"/>
                  </a:lnTo>
                  <a:lnTo>
                    <a:pt x="37" y="3"/>
                  </a:lnTo>
                  <a:lnTo>
                    <a:pt x="37" y="7"/>
                  </a:lnTo>
                  <a:lnTo>
                    <a:pt x="34" y="7"/>
                  </a:lnTo>
                  <a:lnTo>
                    <a:pt x="30" y="7"/>
                  </a:lnTo>
                  <a:lnTo>
                    <a:pt x="30" y="7"/>
                  </a:lnTo>
                  <a:lnTo>
                    <a:pt x="26" y="7"/>
                  </a:lnTo>
                  <a:lnTo>
                    <a:pt x="23" y="11"/>
                  </a:lnTo>
                  <a:lnTo>
                    <a:pt x="19" y="14"/>
                  </a:lnTo>
                  <a:lnTo>
                    <a:pt x="23" y="22"/>
                  </a:lnTo>
                  <a:lnTo>
                    <a:pt x="23" y="22"/>
                  </a:lnTo>
                  <a:lnTo>
                    <a:pt x="23" y="22"/>
                  </a:lnTo>
                  <a:lnTo>
                    <a:pt x="26" y="22"/>
                  </a:lnTo>
                  <a:lnTo>
                    <a:pt x="26" y="26"/>
                  </a:lnTo>
                  <a:lnTo>
                    <a:pt x="23" y="26"/>
                  </a:lnTo>
                  <a:lnTo>
                    <a:pt x="23" y="29"/>
                  </a:lnTo>
                  <a:lnTo>
                    <a:pt x="26" y="33"/>
                  </a:lnTo>
                  <a:lnTo>
                    <a:pt x="30" y="37"/>
                  </a:lnTo>
                  <a:lnTo>
                    <a:pt x="34" y="37"/>
                  </a:lnTo>
                  <a:lnTo>
                    <a:pt x="34" y="33"/>
                  </a:lnTo>
                  <a:lnTo>
                    <a:pt x="37" y="29"/>
                  </a:lnTo>
                  <a:lnTo>
                    <a:pt x="37" y="33"/>
                  </a:lnTo>
                  <a:lnTo>
                    <a:pt x="34" y="40"/>
                  </a:lnTo>
                  <a:lnTo>
                    <a:pt x="34" y="44"/>
                  </a:lnTo>
                  <a:lnTo>
                    <a:pt x="37" y="40"/>
                  </a:lnTo>
                  <a:lnTo>
                    <a:pt x="41" y="40"/>
                  </a:lnTo>
                  <a:lnTo>
                    <a:pt x="45" y="37"/>
                  </a:lnTo>
                  <a:lnTo>
                    <a:pt x="48" y="40"/>
                  </a:lnTo>
                  <a:lnTo>
                    <a:pt x="52" y="40"/>
                  </a:lnTo>
                  <a:lnTo>
                    <a:pt x="52" y="37"/>
                  </a:lnTo>
                  <a:lnTo>
                    <a:pt x="56" y="40"/>
                  </a:lnTo>
                  <a:lnTo>
                    <a:pt x="56" y="40"/>
                  </a:lnTo>
                  <a:lnTo>
                    <a:pt x="60" y="44"/>
                  </a:lnTo>
                  <a:lnTo>
                    <a:pt x="63" y="44"/>
                  </a:lnTo>
                  <a:lnTo>
                    <a:pt x="67" y="48"/>
                  </a:lnTo>
                  <a:lnTo>
                    <a:pt x="67" y="51"/>
                  </a:lnTo>
                  <a:lnTo>
                    <a:pt x="71" y="51"/>
                  </a:lnTo>
                  <a:lnTo>
                    <a:pt x="78" y="51"/>
                  </a:lnTo>
                  <a:lnTo>
                    <a:pt x="82" y="51"/>
                  </a:lnTo>
                  <a:lnTo>
                    <a:pt x="82" y="51"/>
                  </a:lnTo>
                  <a:close/>
                  <a:moveTo>
                    <a:pt x="15" y="18"/>
                  </a:moveTo>
                  <a:lnTo>
                    <a:pt x="19" y="18"/>
                  </a:lnTo>
                  <a:lnTo>
                    <a:pt x="19" y="18"/>
                  </a:lnTo>
                  <a:lnTo>
                    <a:pt x="15" y="18"/>
                  </a:lnTo>
                  <a:lnTo>
                    <a:pt x="15" y="18"/>
                  </a:lnTo>
                  <a:lnTo>
                    <a:pt x="15" y="18"/>
                  </a:lnTo>
                  <a:close/>
                  <a:moveTo>
                    <a:pt x="8" y="26"/>
                  </a:moveTo>
                  <a:lnTo>
                    <a:pt x="8" y="22"/>
                  </a:lnTo>
                  <a:lnTo>
                    <a:pt x="4" y="22"/>
                  </a:lnTo>
                  <a:lnTo>
                    <a:pt x="0" y="22"/>
                  </a:lnTo>
                  <a:lnTo>
                    <a:pt x="0" y="22"/>
                  </a:lnTo>
                  <a:lnTo>
                    <a:pt x="4" y="18"/>
                  </a:lnTo>
                  <a:lnTo>
                    <a:pt x="8" y="18"/>
                  </a:lnTo>
                  <a:lnTo>
                    <a:pt x="8" y="18"/>
                  </a:lnTo>
                  <a:lnTo>
                    <a:pt x="8" y="18"/>
                  </a:lnTo>
                  <a:lnTo>
                    <a:pt x="11" y="18"/>
                  </a:lnTo>
                  <a:lnTo>
                    <a:pt x="15" y="18"/>
                  </a:lnTo>
                  <a:lnTo>
                    <a:pt x="15" y="22"/>
                  </a:lnTo>
                  <a:lnTo>
                    <a:pt x="11" y="22"/>
                  </a:lnTo>
                  <a:lnTo>
                    <a:pt x="11" y="22"/>
                  </a:lnTo>
                  <a:lnTo>
                    <a:pt x="8" y="26"/>
                  </a:lnTo>
                  <a:lnTo>
                    <a:pt x="8" y="26"/>
                  </a:lnTo>
                  <a:close/>
                  <a:moveTo>
                    <a:pt x="15" y="26"/>
                  </a:moveTo>
                  <a:lnTo>
                    <a:pt x="15" y="26"/>
                  </a:lnTo>
                  <a:lnTo>
                    <a:pt x="19" y="26"/>
                  </a:lnTo>
                  <a:lnTo>
                    <a:pt x="23" y="29"/>
                  </a:lnTo>
                  <a:lnTo>
                    <a:pt x="19" y="29"/>
                  </a:lnTo>
                  <a:lnTo>
                    <a:pt x="15" y="26"/>
                  </a:lnTo>
                  <a:lnTo>
                    <a:pt x="15" y="26"/>
                  </a:lnTo>
                  <a:close/>
                  <a:moveTo>
                    <a:pt x="0" y="44"/>
                  </a:moveTo>
                  <a:lnTo>
                    <a:pt x="0" y="44"/>
                  </a:lnTo>
                  <a:lnTo>
                    <a:pt x="4" y="40"/>
                  </a:lnTo>
                  <a:lnTo>
                    <a:pt x="4" y="40"/>
                  </a:lnTo>
                  <a:lnTo>
                    <a:pt x="8" y="37"/>
                  </a:lnTo>
                  <a:lnTo>
                    <a:pt x="11" y="37"/>
                  </a:lnTo>
                  <a:lnTo>
                    <a:pt x="15" y="33"/>
                  </a:lnTo>
                  <a:lnTo>
                    <a:pt x="15" y="29"/>
                  </a:lnTo>
                  <a:lnTo>
                    <a:pt x="19" y="29"/>
                  </a:lnTo>
                  <a:lnTo>
                    <a:pt x="19" y="29"/>
                  </a:lnTo>
                  <a:lnTo>
                    <a:pt x="19" y="29"/>
                  </a:lnTo>
                  <a:lnTo>
                    <a:pt x="15" y="29"/>
                  </a:lnTo>
                  <a:lnTo>
                    <a:pt x="15" y="26"/>
                  </a:lnTo>
                  <a:lnTo>
                    <a:pt x="8" y="26"/>
                  </a:lnTo>
                  <a:lnTo>
                    <a:pt x="8" y="26"/>
                  </a:lnTo>
                  <a:lnTo>
                    <a:pt x="4" y="29"/>
                  </a:lnTo>
                  <a:lnTo>
                    <a:pt x="4" y="29"/>
                  </a:lnTo>
                  <a:lnTo>
                    <a:pt x="4" y="29"/>
                  </a:lnTo>
                  <a:lnTo>
                    <a:pt x="0" y="29"/>
                  </a:lnTo>
                  <a:lnTo>
                    <a:pt x="0" y="29"/>
                  </a:lnTo>
                  <a:lnTo>
                    <a:pt x="0" y="29"/>
                  </a:lnTo>
                  <a:lnTo>
                    <a:pt x="0" y="29"/>
                  </a:lnTo>
                  <a:lnTo>
                    <a:pt x="0" y="29"/>
                  </a:lnTo>
                  <a:lnTo>
                    <a:pt x="0" y="33"/>
                  </a:lnTo>
                  <a:lnTo>
                    <a:pt x="0" y="33"/>
                  </a:lnTo>
                  <a:lnTo>
                    <a:pt x="0" y="33"/>
                  </a:lnTo>
                  <a:lnTo>
                    <a:pt x="0" y="37"/>
                  </a:lnTo>
                  <a:lnTo>
                    <a:pt x="4" y="37"/>
                  </a:lnTo>
                  <a:lnTo>
                    <a:pt x="4" y="40"/>
                  </a:lnTo>
                  <a:lnTo>
                    <a:pt x="0" y="40"/>
                  </a:lnTo>
                  <a:lnTo>
                    <a:pt x="0"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 name="Freeform 42"/>
            <p:cNvSpPr/>
            <p:nvPr/>
          </p:nvSpPr>
          <p:spPr bwMode="auto">
            <a:xfrm>
              <a:off x="5496507" y="2560604"/>
              <a:ext cx="186304" cy="90778"/>
            </a:xfrm>
            <a:custGeom>
              <a:avLst/>
              <a:gdLst>
                <a:gd name="T0" fmla="*/ 104 w 104"/>
                <a:gd name="T1" fmla="*/ 37 h 52"/>
                <a:gd name="T2" fmla="*/ 100 w 104"/>
                <a:gd name="T3" fmla="*/ 29 h 52"/>
                <a:gd name="T4" fmla="*/ 96 w 104"/>
                <a:gd name="T5" fmla="*/ 26 h 52"/>
                <a:gd name="T6" fmla="*/ 96 w 104"/>
                <a:gd name="T7" fmla="*/ 22 h 52"/>
                <a:gd name="T8" fmla="*/ 96 w 104"/>
                <a:gd name="T9" fmla="*/ 18 h 52"/>
                <a:gd name="T10" fmla="*/ 89 w 104"/>
                <a:gd name="T11" fmla="*/ 14 h 52"/>
                <a:gd name="T12" fmla="*/ 78 w 104"/>
                <a:gd name="T13" fmla="*/ 14 h 52"/>
                <a:gd name="T14" fmla="*/ 74 w 104"/>
                <a:gd name="T15" fmla="*/ 7 h 52"/>
                <a:gd name="T16" fmla="*/ 67 w 104"/>
                <a:gd name="T17" fmla="*/ 3 h 52"/>
                <a:gd name="T18" fmla="*/ 63 w 104"/>
                <a:gd name="T19" fmla="*/ 0 h 52"/>
                <a:gd name="T20" fmla="*/ 59 w 104"/>
                <a:gd name="T21" fmla="*/ 3 h 52"/>
                <a:gd name="T22" fmla="*/ 52 w 104"/>
                <a:gd name="T23" fmla="*/ 3 h 52"/>
                <a:gd name="T24" fmla="*/ 45 w 104"/>
                <a:gd name="T25" fmla="*/ 7 h 52"/>
                <a:gd name="T26" fmla="*/ 48 w 104"/>
                <a:gd name="T27" fmla="*/ 14 h 52"/>
                <a:gd name="T28" fmla="*/ 41 w 104"/>
                <a:gd name="T29" fmla="*/ 26 h 52"/>
                <a:gd name="T30" fmla="*/ 34 w 104"/>
                <a:gd name="T31" fmla="*/ 22 h 52"/>
                <a:gd name="T32" fmla="*/ 26 w 104"/>
                <a:gd name="T33" fmla="*/ 11 h 52"/>
                <a:gd name="T34" fmla="*/ 22 w 104"/>
                <a:gd name="T35" fmla="*/ 7 h 52"/>
                <a:gd name="T36" fmla="*/ 15 w 104"/>
                <a:gd name="T37" fmla="*/ 11 h 52"/>
                <a:gd name="T38" fmla="*/ 11 w 104"/>
                <a:gd name="T39" fmla="*/ 14 h 52"/>
                <a:gd name="T40" fmla="*/ 8 w 104"/>
                <a:gd name="T41" fmla="*/ 18 h 52"/>
                <a:gd name="T42" fmla="*/ 8 w 104"/>
                <a:gd name="T43" fmla="*/ 26 h 52"/>
                <a:gd name="T44" fmla="*/ 4 w 104"/>
                <a:gd name="T45" fmla="*/ 33 h 52"/>
                <a:gd name="T46" fmla="*/ 0 w 104"/>
                <a:gd name="T47" fmla="*/ 37 h 52"/>
                <a:gd name="T48" fmla="*/ 4 w 104"/>
                <a:gd name="T49" fmla="*/ 44 h 52"/>
                <a:gd name="T50" fmla="*/ 8 w 104"/>
                <a:gd name="T51" fmla="*/ 44 h 52"/>
                <a:gd name="T52" fmla="*/ 11 w 104"/>
                <a:gd name="T53" fmla="*/ 40 h 52"/>
                <a:gd name="T54" fmla="*/ 26 w 104"/>
                <a:gd name="T55" fmla="*/ 37 h 52"/>
                <a:gd name="T56" fmla="*/ 34 w 104"/>
                <a:gd name="T57" fmla="*/ 40 h 52"/>
                <a:gd name="T58" fmla="*/ 37 w 104"/>
                <a:gd name="T59" fmla="*/ 37 h 52"/>
                <a:gd name="T60" fmla="*/ 41 w 104"/>
                <a:gd name="T61" fmla="*/ 37 h 52"/>
                <a:gd name="T62" fmla="*/ 48 w 104"/>
                <a:gd name="T63" fmla="*/ 40 h 52"/>
                <a:gd name="T64" fmla="*/ 56 w 104"/>
                <a:gd name="T65" fmla="*/ 37 h 52"/>
                <a:gd name="T66" fmla="*/ 67 w 104"/>
                <a:gd name="T67" fmla="*/ 40 h 52"/>
                <a:gd name="T68" fmla="*/ 74 w 104"/>
                <a:gd name="T69" fmla="*/ 48 h 52"/>
                <a:gd name="T70" fmla="*/ 85 w 104"/>
                <a:gd name="T71" fmla="*/ 52 h 52"/>
                <a:gd name="T72" fmla="*/ 85 w 104"/>
                <a:gd name="T73" fmla="*/ 52 h 52"/>
                <a:gd name="T74" fmla="*/ 96 w 104"/>
                <a:gd name="T75" fmla="*/ 48 h 52"/>
                <a:gd name="T76" fmla="*/ 100 w 104"/>
                <a:gd name="T77" fmla="*/ 44 h 52"/>
                <a:gd name="T78" fmla="*/ 104 w 104"/>
                <a:gd name="T79" fmla="*/ 4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04" h="52">
                  <a:moveTo>
                    <a:pt x="104" y="40"/>
                  </a:moveTo>
                  <a:lnTo>
                    <a:pt x="104" y="37"/>
                  </a:lnTo>
                  <a:lnTo>
                    <a:pt x="104" y="33"/>
                  </a:lnTo>
                  <a:lnTo>
                    <a:pt x="100" y="29"/>
                  </a:lnTo>
                  <a:lnTo>
                    <a:pt x="100" y="29"/>
                  </a:lnTo>
                  <a:lnTo>
                    <a:pt x="96" y="26"/>
                  </a:lnTo>
                  <a:lnTo>
                    <a:pt x="96" y="22"/>
                  </a:lnTo>
                  <a:lnTo>
                    <a:pt x="96" y="22"/>
                  </a:lnTo>
                  <a:lnTo>
                    <a:pt x="96" y="18"/>
                  </a:lnTo>
                  <a:lnTo>
                    <a:pt x="96" y="18"/>
                  </a:lnTo>
                  <a:lnTo>
                    <a:pt x="96" y="14"/>
                  </a:lnTo>
                  <a:lnTo>
                    <a:pt x="89" y="14"/>
                  </a:lnTo>
                  <a:lnTo>
                    <a:pt x="82" y="14"/>
                  </a:lnTo>
                  <a:lnTo>
                    <a:pt x="78" y="14"/>
                  </a:lnTo>
                  <a:lnTo>
                    <a:pt x="78" y="11"/>
                  </a:lnTo>
                  <a:lnTo>
                    <a:pt x="74" y="7"/>
                  </a:lnTo>
                  <a:lnTo>
                    <a:pt x="71" y="7"/>
                  </a:lnTo>
                  <a:lnTo>
                    <a:pt x="67" y="3"/>
                  </a:lnTo>
                  <a:lnTo>
                    <a:pt x="67" y="3"/>
                  </a:lnTo>
                  <a:lnTo>
                    <a:pt x="63" y="0"/>
                  </a:lnTo>
                  <a:lnTo>
                    <a:pt x="63" y="3"/>
                  </a:lnTo>
                  <a:lnTo>
                    <a:pt x="59" y="3"/>
                  </a:lnTo>
                  <a:lnTo>
                    <a:pt x="56" y="0"/>
                  </a:lnTo>
                  <a:lnTo>
                    <a:pt x="52" y="3"/>
                  </a:lnTo>
                  <a:lnTo>
                    <a:pt x="48" y="3"/>
                  </a:lnTo>
                  <a:lnTo>
                    <a:pt x="45" y="7"/>
                  </a:lnTo>
                  <a:lnTo>
                    <a:pt x="45" y="11"/>
                  </a:lnTo>
                  <a:lnTo>
                    <a:pt x="48" y="14"/>
                  </a:lnTo>
                  <a:lnTo>
                    <a:pt x="45" y="22"/>
                  </a:lnTo>
                  <a:lnTo>
                    <a:pt x="41" y="26"/>
                  </a:lnTo>
                  <a:lnTo>
                    <a:pt x="37" y="26"/>
                  </a:lnTo>
                  <a:lnTo>
                    <a:pt x="34" y="22"/>
                  </a:lnTo>
                  <a:lnTo>
                    <a:pt x="34" y="18"/>
                  </a:lnTo>
                  <a:lnTo>
                    <a:pt x="26" y="11"/>
                  </a:lnTo>
                  <a:lnTo>
                    <a:pt x="26" y="7"/>
                  </a:lnTo>
                  <a:lnTo>
                    <a:pt x="22" y="7"/>
                  </a:lnTo>
                  <a:lnTo>
                    <a:pt x="19" y="11"/>
                  </a:lnTo>
                  <a:lnTo>
                    <a:pt x="15" y="11"/>
                  </a:lnTo>
                  <a:lnTo>
                    <a:pt x="15" y="14"/>
                  </a:lnTo>
                  <a:lnTo>
                    <a:pt x="11" y="14"/>
                  </a:lnTo>
                  <a:lnTo>
                    <a:pt x="8" y="18"/>
                  </a:lnTo>
                  <a:lnTo>
                    <a:pt x="8" y="18"/>
                  </a:lnTo>
                  <a:lnTo>
                    <a:pt x="8" y="18"/>
                  </a:lnTo>
                  <a:lnTo>
                    <a:pt x="8" y="26"/>
                  </a:lnTo>
                  <a:lnTo>
                    <a:pt x="4" y="29"/>
                  </a:lnTo>
                  <a:lnTo>
                    <a:pt x="4" y="33"/>
                  </a:lnTo>
                  <a:lnTo>
                    <a:pt x="4" y="37"/>
                  </a:lnTo>
                  <a:lnTo>
                    <a:pt x="0" y="37"/>
                  </a:lnTo>
                  <a:lnTo>
                    <a:pt x="4" y="44"/>
                  </a:lnTo>
                  <a:lnTo>
                    <a:pt x="4" y="44"/>
                  </a:lnTo>
                  <a:lnTo>
                    <a:pt x="4" y="48"/>
                  </a:lnTo>
                  <a:lnTo>
                    <a:pt x="8" y="44"/>
                  </a:lnTo>
                  <a:lnTo>
                    <a:pt x="8" y="44"/>
                  </a:lnTo>
                  <a:lnTo>
                    <a:pt x="11" y="40"/>
                  </a:lnTo>
                  <a:lnTo>
                    <a:pt x="19" y="37"/>
                  </a:lnTo>
                  <a:lnTo>
                    <a:pt x="26" y="37"/>
                  </a:lnTo>
                  <a:lnTo>
                    <a:pt x="30" y="37"/>
                  </a:lnTo>
                  <a:lnTo>
                    <a:pt x="34" y="40"/>
                  </a:lnTo>
                  <a:lnTo>
                    <a:pt x="37" y="37"/>
                  </a:lnTo>
                  <a:lnTo>
                    <a:pt x="37" y="37"/>
                  </a:lnTo>
                  <a:lnTo>
                    <a:pt x="41" y="37"/>
                  </a:lnTo>
                  <a:lnTo>
                    <a:pt x="41" y="37"/>
                  </a:lnTo>
                  <a:lnTo>
                    <a:pt x="45" y="40"/>
                  </a:lnTo>
                  <a:lnTo>
                    <a:pt x="48" y="40"/>
                  </a:lnTo>
                  <a:lnTo>
                    <a:pt x="52" y="40"/>
                  </a:lnTo>
                  <a:lnTo>
                    <a:pt x="56" y="37"/>
                  </a:lnTo>
                  <a:lnTo>
                    <a:pt x="63" y="40"/>
                  </a:lnTo>
                  <a:lnTo>
                    <a:pt x="67" y="40"/>
                  </a:lnTo>
                  <a:lnTo>
                    <a:pt x="71" y="48"/>
                  </a:lnTo>
                  <a:lnTo>
                    <a:pt x="74" y="48"/>
                  </a:lnTo>
                  <a:lnTo>
                    <a:pt x="78" y="52"/>
                  </a:lnTo>
                  <a:lnTo>
                    <a:pt x="85" y="52"/>
                  </a:lnTo>
                  <a:lnTo>
                    <a:pt x="85" y="52"/>
                  </a:lnTo>
                  <a:lnTo>
                    <a:pt x="85" y="52"/>
                  </a:lnTo>
                  <a:lnTo>
                    <a:pt x="93" y="52"/>
                  </a:lnTo>
                  <a:lnTo>
                    <a:pt x="96" y="48"/>
                  </a:lnTo>
                  <a:lnTo>
                    <a:pt x="100" y="44"/>
                  </a:lnTo>
                  <a:lnTo>
                    <a:pt x="100" y="44"/>
                  </a:lnTo>
                  <a:lnTo>
                    <a:pt x="104" y="40"/>
                  </a:lnTo>
                  <a:lnTo>
                    <a:pt x="104" y="4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 name="Freeform 43"/>
            <p:cNvSpPr/>
            <p:nvPr/>
          </p:nvSpPr>
          <p:spPr bwMode="auto">
            <a:xfrm>
              <a:off x="5503673" y="2625195"/>
              <a:ext cx="145103" cy="90778"/>
            </a:xfrm>
            <a:custGeom>
              <a:avLst/>
              <a:gdLst>
                <a:gd name="T0" fmla="*/ 26 w 81"/>
                <a:gd name="T1" fmla="*/ 41 h 52"/>
                <a:gd name="T2" fmla="*/ 26 w 81"/>
                <a:gd name="T3" fmla="*/ 33 h 52"/>
                <a:gd name="T4" fmla="*/ 30 w 81"/>
                <a:gd name="T5" fmla="*/ 29 h 52"/>
                <a:gd name="T6" fmla="*/ 26 w 81"/>
                <a:gd name="T7" fmla="*/ 29 h 52"/>
                <a:gd name="T8" fmla="*/ 26 w 81"/>
                <a:gd name="T9" fmla="*/ 29 h 52"/>
                <a:gd name="T10" fmla="*/ 22 w 81"/>
                <a:gd name="T11" fmla="*/ 26 h 52"/>
                <a:gd name="T12" fmla="*/ 22 w 81"/>
                <a:gd name="T13" fmla="*/ 26 h 52"/>
                <a:gd name="T14" fmla="*/ 15 w 81"/>
                <a:gd name="T15" fmla="*/ 26 h 52"/>
                <a:gd name="T16" fmla="*/ 11 w 81"/>
                <a:gd name="T17" fmla="*/ 26 h 52"/>
                <a:gd name="T18" fmla="*/ 7 w 81"/>
                <a:gd name="T19" fmla="*/ 18 h 52"/>
                <a:gd name="T20" fmla="*/ 0 w 81"/>
                <a:gd name="T21" fmla="*/ 18 h 52"/>
                <a:gd name="T22" fmla="*/ 0 w 81"/>
                <a:gd name="T23" fmla="*/ 18 h 52"/>
                <a:gd name="T24" fmla="*/ 0 w 81"/>
                <a:gd name="T25" fmla="*/ 18 h 52"/>
                <a:gd name="T26" fmla="*/ 0 w 81"/>
                <a:gd name="T27" fmla="*/ 15 h 52"/>
                <a:gd name="T28" fmla="*/ 0 w 81"/>
                <a:gd name="T29" fmla="*/ 11 h 52"/>
                <a:gd name="T30" fmla="*/ 4 w 81"/>
                <a:gd name="T31" fmla="*/ 7 h 52"/>
                <a:gd name="T32" fmla="*/ 4 w 81"/>
                <a:gd name="T33" fmla="*/ 7 h 52"/>
                <a:gd name="T34" fmla="*/ 7 w 81"/>
                <a:gd name="T35" fmla="*/ 3 h 52"/>
                <a:gd name="T36" fmla="*/ 15 w 81"/>
                <a:gd name="T37" fmla="*/ 0 h 52"/>
                <a:gd name="T38" fmla="*/ 22 w 81"/>
                <a:gd name="T39" fmla="*/ 0 h 52"/>
                <a:gd name="T40" fmla="*/ 26 w 81"/>
                <a:gd name="T41" fmla="*/ 0 h 52"/>
                <a:gd name="T42" fmla="*/ 30 w 81"/>
                <a:gd name="T43" fmla="*/ 3 h 52"/>
                <a:gd name="T44" fmla="*/ 33 w 81"/>
                <a:gd name="T45" fmla="*/ 0 h 52"/>
                <a:gd name="T46" fmla="*/ 33 w 81"/>
                <a:gd name="T47" fmla="*/ 0 h 52"/>
                <a:gd name="T48" fmla="*/ 37 w 81"/>
                <a:gd name="T49" fmla="*/ 0 h 52"/>
                <a:gd name="T50" fmla="*/ 37 w 81"/>
                <a:gd name="T51" fmla="*/ 0 h 52"/>
                <a:gd name="T52" fmla="*/ 41 w 81"/>
                <a:gd name="T53" fmla="*/ 3 h 52"/>
                <a:gd name="T54" fmla="*/ 44 w 81"/>
                <a:gd name="T55" fmla="*/ 3 h 52"/>
                <a:gd name="T56" fmla="*/ 48 w 81"/>
                <a:gd name="T57" fmla="*/ 3 h 52"/>
                <a:gd name="T58" fmla="*/ 52 w 81"/>
                <a:gd name="T59" fmla="*/ 0 h 52"/>
                <a:gd name="T60" fmla="*/ 59 w 81"/>
                <a:gd name="T61" fmla="*/ 3 h 52"/>
                <a:gd name="T62" fmla="*/ 63 w 81"/>
                <a:gd name="T63" fmla="*/ 3 h 52"/>
                <a:gd name="T64" fmla="*/ 67 w 81"/>
                <a:gd name="T65" fmla="*/ 11 h 52"/>
                <a:gd name="T66" fmla="*/ 70 w 81"/>
                <a:gd name="T67" fmla="*/ 11 h 52"/>
                <a:gd name="T68" fmla="*/ 74 w 81"/>
                <a:gd name="T69" fmla="*/ 15 h 52"/>
                <a:gd name="T70" fmla="*/ 81 w 81"/>
                <a:gd name="T71" fmla="*/ 15 h 52"/>
                <a:gd name="T72" fmla="*/ 81 w 81"/>
                <a:gd name="T73" fmla="*/ 15 h 52"/>
                <a:gd name="T74" fmla="*/ 78 w 81"/>
                <a:gd name="T75" fmla="*/ 22 h 52"/>
                <a:gd name="T76" fmla="*/ 81 w 81"/>
                <a:gd name="T77" fmla="*/ 22 h 52"/>
                <a:gd name="T78" fmla="*/ 81 w 81"/>
                <a:gd name="T79" fmla="*/ 26 h 52"/>
                <a:gd name="T80" fmla="*/ 74 w 81"/>
                <a:gd name="T81" fmla="*/ 26 h 52"/>
                <a:gd name="T82" fmla="*/ 70 w 81"/>
                <a:gd name="T83" fmla="*/ 33 h 52"/>
                <a:gd name="T84" fmla="*/ 70 w 81"/>
                <a:gd name="T85" fmla="*/ 33 h 52"/>
                <a:gd name="T86" fmla="*/ 70 w 81"/>
                <a:gd name="T87" fmla="*/ 37 h 52"/>
                <a:gd name="T88" fmla="*/ 74 w 81"/>
                <a:gd name="T89" fmla="*/ 37 h 52"/>
                <a:gd name="T90" fmla="*/ 74 w 81"/>
                <a:gd name="T91" fmla="*/ 41 h 52"/>
                <a:gd name="T92" fmla="*/ 70 w 81"/>
                <a:gd name="T93" fmla="*/ 41 h 52"/>
                <a:gd name="T94" fmla="*/ 67 w 81"/>
                <a:gd name="T95" fmla="*/ 41 h 52"/>
                <a:gd name="T96" fmla="*/ 67 w 81"/>
                <a:gd name="T97" fmla="*/ 41 h 52"/>
                <a:gd name="T98" fmla="*/ 63 w 81"/>
                <a:gd name="T99" fmla="*/ 44 h 52"/>
                <a:gd name="T100" fmla="*/ 59 w 81"/>
                <a:gd name="T101" fmla="*/ 44 h 52"/>
                <a:gd name="T102" fmla="*/ 59 w 81"/>
                <a:gd name="T103" fmla="*/ 48 h 52"/>
                <a:gd name="T104" fmla="*/ 59 w 81"/>
                <a:gd name="T105" fmla="*/ 48 h 52"/>
                <a:gd name="T106" fmla="*/ 52 w 81"/>
                <a:gd name="T107" fmla="*/ 52 h 52"/>
                <a:gd name="T108" fmla="*/ 48 w 81"/>
                <a:gd name="T109" fmla="*/ 48 h 52"/>
                <a:gd name="T110" fmla="*/ 44 w 81"/>
                <a:gd name="T111" fmla="*/ 52 h 52"/>
                <a:gd name="T112" fmla="*/ 41 w 81"/>
                <a:gd name="T113" fmla="*/ 52 h 52"/>
                <a:gd name="T114" fmla="*/ 37 w 81"/>
                <a:gd name="T115" fmla="*/ 52 h 52"/>
                <a:gd name="T116" fmla="*/ 37 w 81"/>
                <a:gd name="T117" fmla="*/ 48 h 52"/>
                <a:gd name="T118" fmla="*/ 37 w 81"/>
                <a:gd name="T119" fmla="*/ 41 h 52"/>
                <a:gd name="T120" fmla="*/ 33 w 81"/>
                <a:gd name="T121" fmla="*/ 41 h 52"/>
                <a:gd name="T122" fmla="*/ 30 w 81"/>
                <a:gd name="T123" fmla="*/ 37 h 52"/>
                <a:gd name="T124" fmla="*/ 26 w 81"/>
                <a:gd name="T125" fmla="*/ 41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1" h="52">
                  <a:moveTo>
                    <a:pt x="26" y="41"/>
                  </a:moveTo>
                  <a:lnTo>
                    <a:pt x="26" y="33"/>
                  </a:lnTo>
                  <a:lnTo>
                    <a:pt x="30" y="29"/>
                  </a:lnTo>
                  <a:lnTo>
                    <a:pt x="26" y="29"/>
                  </a:lnTo>
                  <a:lnTo>
                    <a:pt x="26" y="29"/>
                  </a:lnTo>
                  <a:lnTo>
                    <a:pt x="22" y="26"/>
                  </a:lnTo>
                  <a:lnTo>
                    <a:pt x="22" y="26"/>
                  </a:lnTo>
                  <a:lnTo>
                    <a:pt x="15" y="26"/>
                  </a:lnTo>
                  <a:lnTo>
                    <a:pt x="11" y="26"/>
                  </a:lnTo>
                  <a:lnTo>
                    <a:pt x="7" y="18"/>
                  </a:lnTo>
                  <a:lnTo>
                    <a:pt x="0" y="18"/>
                  </a:lnTo>
                  <a:lnTo>
                    <a:pt x="0" y="18"/>
                  </a:lnTo>
                  <a:lnTo>
                    <a:pt x="0" y="18"/>
                  </a:lnTo>
                  <a:lnTo>
                    <a:pt x="0" y="15"/>
                  </a:lnTo>
                  <a:lnTo>
                    <a:pt x="0" y="11"/>
                  </a:lnTo>
                  <a:lnTo>
                    <a:pt x="4" y="7"/>
                  </a:lnTo>
                  <a:lnTo>
                    <a:pt x="4" y="7"/>
                  </a:lnTo>
                  <a:lnTo>
                    <a:pt x="7" y="3"/>
                  </a:lnTo>
                  <a:lnTo>
                    <a:pt x="15" y="0"/>
                  </a:lnTo>
                  <a:lnTo>
                    <a:pt x="22" y="0"/>
                  </a:lnTo>
                  <a:lnTo>
                    <a:pt x="26" y="0"/>
                  </a:lnTo>
                  <a:lnTo>
                    <a:pt x="30" y="3"/>
                  </a:lnTo>
                  <a:lnTo>
                    <a:pt x="33" y="0"/>
                  </a:lnTo>
                  <a:lnTo>
                    <a:pt x="33" y="0"/>
                  </a:lnTo>
                  <a:lnTo>
                    <a:pt x="37" y="0"/>
                  </a:lnTo>
                  <a:lnTo>
                    <a:pt x="37" y="0"/>
                  </a:lnTo>
                  <a:lnTo>
                    <a:pt x="41" y="3"/>
                  </a:lnTo>
                  <a:lnTo>
                    <a:pt x="44" y="3"/>
                  </a:lnTo>
                  <a:lnTo>
                    <a:pt x="48" y="3"/>
                  </a:lnTo>
                  <a:lnTo>
                    <a:pt x="52" y="0"/>
                  </a:lnTo>
                  <a:lnTo>
                    <a:pt x="59" y="3"/>
                  </a:lnTo>
                  <a:lnTo>
                    <a:pt x="63" y="3"/>
                  </a:lnTo>
                  <a:lnTo>
                    <a:pt x="67" y="11"/>
                  </a:lnTo>
                  <a:lnTo>
                    <a:pt x="70" y="11"/>
                  </a:lnTo>
                  <a:lnTo>
                    <a:pt x="74" y="15"/>
                  </a:lnTo>
                  <a:lnTo>
                    <a:pt x="81" y="15"/>
                  </a:lnTo>
                  <a:lnTo>
                    <a:pt x="81" y="15"/>
                  </a:lnTo>
                  <a:lnTo>
                    <a:pt x="78" y="22"/>
                  </a:lnTo>
                  <a:lnTo>
                    <a:pt x="81" y="22"/>
                  </a:lnTo>
                  <a:lnTo>
                    <a:pt x="81" y="26"/>
                  </a:lnTo>
                  <a:lnTo>
                    <a:pt x="74" y="26"/>
                  </a:lnTo>
                  <a:lnTo>
                    <a:pt x="70" y="33"/>
                  </a:lnTo>
                  <a:lnTo>
                    <a:pt x="70" y="33"/>
                  </a:lnTo>
                  <a:lnTo>
                    <a:pt x="70" y="37"/>
                  </a:lnTo>
                  <a:lnTo>
                    <a:pt x="74" y="37"/>
                  </a:lnTo>
                  <a:lnTo>
                    <a:pt x="74" y="41"/>
                  </a:lnTo>
                  <a:lnTo>
                    <a:pt x="70" y="41"/>
                  </a:lnTo>
                  <a:lnTo>
                    <a:pt x="67" y="41"/>
                  </a:lnTo>
                  <a:lnTo>
                    <a:pt x="67" y="41"/>
                  </a:lnTo>
                  <a:lnTo>
                    <a:pt x="63" y="44"/>
                  </a:lnTo>
                  <a:lnTo>
                    <a:pt x="59" y="44"/>
                  </a:lnTo>
                  <a:lnTo>
                    <a:pt x="59" y="48"/>
                  </a:lnTo>
                  <a:lnTo>
                    <a:pt x="59" y="48"/>
                  </a:lnTo>
                  <a:lnTo>
                    <a:pt x="52" y="52"/>
                  </a:lnTo>
                  <a:lnTo>
                    <a:pt x="48" y="48"/>
                  </a:lnTo>
                  <a:lnTo>
                    <a:pt x="44" y="52"/>
                  </a:lnTo>
                  <a:lnTo>
                    <a:pt x="41" y="52"/>
                  </a:lnTo>
                  <a:lnTo>
                    <a:pt x="37" y="52"/>
                  </a:lnTo>
                  <a:lnTo>
                    <a:pt x="37" y="48"/>
                  </a:lnTo>
                  <a:lnTo>
                    <a:pt x="37" y="41"/>
                  </a:lnTo>
                  <a:lnTo>
                    <a:pt x="33" y="41"/>
                  </a:lnTo>
                  <a:lnTo>
                    <a:pt x="30" y="37"/>
                  </a:lnTo>
                  <a:lnTo>
                    <a:pt x="26" y="4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 name="Freeform 44"/>
            <p:cNvSpPr/>
            <p:nvPr/>
          </p:nvSpPr>
          <p:spPr bwMode="auto">
            <a:xfrm>
              <a:off x="5577118" y="2630434"/>
              <a:ext cx="245420" cy="169336"/>
            </a:xfrm>
            <a:custGeom>
              <a:avLst/>
              <a:gdLst>
                <a:gd name="T0" fmla="*/ 3 w 137"/>
                <a:gd name="T1" fmla="*/ 49 h 97"/>
                <a:gd name="T2" fmla="*/ 11 w 137"/>
                <a:gd name="T3" fmla="*/ 49 h 97"/>
                <a:gd name="T4" fmla="*/ 18 w 137"/>
                <a:gd name="T5" fmla="*/ 45 h 97"/>
                <a:gd name="T6" fmla="*/ 22 w 137"/>
                <a:gd name="T7" fmla="*/ 41 h 97"/>
                <a:gd name="T8" fmla="*/ 26 w 137"/>
                <a:gd name="T9" fmla="*/ 38 h 97"/>
                <a:gd name="T10" fmla="*/ 33 w 137"/>
                <a:gd name="T11" fmla="*/ 38 h 97"/>
                <a:gd name="T12" fmla="*/ 29 w 137"/>
                <a:gd name="T13" fmla="*/ 34 h 97"/>
                <a:gd name="T14" fmla="*/ 29 w 137"/>
                <a:gd name="T15" fmla="*/ 30 h 97"/>
                <a:gd name="T16" fmla="*/ 40 w 137"/>
                <a:gd name="T17" fmla="*/ 23 h 97"/>
                <a:gd name="T18" fmla="*/ 37 w 137"/>
                <a:gd name="T19" fmla="*/ 19 h 97"/>
                <a:gd name="T20" fmla="*/ 48 w 137"/>
                <a:gd name="T21" fmla="*/ 12 h 97"/>
                <a:gd name="T22" fmla="*/ 55 w 137"/>
                <a:gd name="T23" fmla="*/ 4 h 97"/>
                <a:gd name="T24" fmla="*/ 59 w 137"/>
                <a:gd name="T25" fmla="*/ 0 h 97"/>
                <a:gd name="T26" fmla="*/ 66 w 137"/>
                <a:gd name="T27" fmla="*/ 4 h 97"/>
                <a:gd name="T28" fmla="*/ 70 w 137"/>
                <a:gd name="T29" fmla="*/ 4 h 97"/>
                <a:gd name="T30" fmla="*/ 77 w 137"/>
                <a:gd name="T31" fmla="*/ 4 h 97"/>
                <a:gd name="T32" fmla="*/ 85 w 137"/>
                <a:gd name="T33" fmla="*/ 4 h 97"/>
                <a:gd name="T34" fmla="*/ 92 w 137"/>
                <a:gd name="T35" fmla="*/ 8 h 97"/>
                <a:gd name="T36" fmla="*/ 103 w 137"/>
                <a:gd name="T37" fmla="*/ 8 h 97"/>
                <a:gd name="T38" fmla="*/ 103 w 137"/>
                <a:gd name="T39" fmla="*/ 15 h 97"/>
                <a:gd name="T40" fmla="*/ 103 w 137"/>
                <a:gd name="T41" fmla="*/ 23 h 97"/>
                <a:gd name="T42" fmla="*/ 111 w 137"/>
                <a:gd name="T43" fmla="*/ 30 h 97"/>
                <a:gd name="T44" fmla="*/ 118 w 137"/>
                <a:gd name="T45" fmla="*/ 38 h 97"/>
                <a:gd name="T46" fmla="*/ 126 w 137"/>
                <a:gd name="T47" fmla="*/ 45 h 97"/>
                <a:gd name="T48" fmla="*/ 133 w 137"/>
                <a:gd name="T49" fmla="*/ 52 h 97"/>
                <a:gd name="T50" fmla="*/ 133 w 137"/>
                <a:gd name="T51" fmla="*/ 56 h 97"/>
                <a:gd name="T52" fmla="*/ 122 w 137"/>
                <a:gd name="T53" fmla="*/ 64 h 97"/>
                <a:gd name="T54" fmla="*/ 118 w 137"/>
                <a:gd name="T55" fmla="*/ 64 h 97"/>
                <a:gd name="T56" fmla="*/ 122 w 137"/>
                <a:gd name="T57" fmla="*/ 71 h 97"/>
                <a:gd name="T58" fmla="*/ 126 w 137"/>
                <a:gd name="T59" fmla="*/ 78 h 97"/>
                <a:gd name="T60" fmla="*/ 126 w 137"/>
                <a:gd name="T61" fmla="*/ 82 h 97"/>
                <a:gd name="T62" fmla="*/ 111 w 137"/>
                <a:gd name="T63" fmla="*/ 86 h 97"/>
                <a:gd name="T64" fmla="*/ 111 w 137"/>
                <a:gd name="T65" fmla="*/ 97 h 97"/>
                <a:gd name="T66" fmla="*/ 103 w 137"/>
                <a:gd name="T67" fmla="*/ 93 h 97"/>
                <a:gd name="T68" fmla="*/ 96 w 137"/>
                <a:gd name="T69" fmla="*/ 93 h 97"/>
                <a:gd name="T70" fmla="*/ 89 w 137"/>
                <a:gd name="T71" fmla="*/ 97 h 97"/>
                <a:gd name="T72" fmla="*/ 85 w 137"/>
                <a:gd name="T73" fmla="*/ 93 h 97"/>
                <a:gd name="T74" fmla="*/ 77 w 137"/>
                <a:gd name="T75" fmla="*/ 97 h 97"/>
                <a:gd name="T76" fmla="*/ 70 w 137"/>
                <a:gd name="T77" fmla="*/ 93 h 97"/>
                <a:gd name="T78" fmla="*/ 66 w 137"/>
                <a:gd name="T79" fmla="*/ 93 h 97"/>
                <a:gd name="T80" fmla="*/ 55 w 137"/>
                <a:gd name="T81" fmla="*/ 93 h 97"/>
                <a:gd name="T82" fmla="*/ 51 w 137"/>
                <a:gd name="T83" fmla="*/ 89 h 97"/>
                <a:gd name="T84" fmla="*/ 37 w 137"/>
                <a:gd name="T85" fmla="*/ 89 h 97"/>
                <a:gd name="T86" fmla="*/ 33 w 137"/>
                <a:gd name="T87" fmla="*/ 89 h 97"/>
                <a:gd name="T88" fmla="*/ 14 w 137"/>
                <a:gd name="T89" fmla="*/ 93 h 97"/>
                <a:gd name="T90" fmla="*/ 7 w 137"/>
                <a:gd name="T91" fmla="*/ 89 h 97"/>
                <a:gd name="T92" fmla="*/ 7 w 137"/>
                <a:gd name="T93" fmla="*/ 89 h 97"/>
                <a:gd name="T94" fmla="*/ 0 w 137"/>
                <a:gd name="T95" fmla="*/ 82 h 97"/>
                <a:gd name="T96" fmla="*/ 7 w 137"/>
                <a:gd name="T97" fmla="*/ 75 h 97"/>
                <a:gd name="T98" fmla="*/ 3 w 137"/>
                <a:gd name="T99" fmla="*/ 64 h 97"/>
                <a:gd name="T100" fmla="*/ 3 w 137"/>
                <a:gd name="T101" fmla="*/ 60 h 97"/>
                <a:gd name="T102" fmla="*/ 0 w 137"/>
                <a:gd name="T103" fmla="*/ 49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37" h="97">
                  <a:moveTo>
                    <a:pt x="0" y="49"/>
                  </a:moveTo>
                  <a:lnTo>
                    <a:pt x="3" y="49"/>
                  </a:lnTo>
                  <a:lnTo>
                    <a:pt x="7" y="45"/>
                  </a:lnTo>
                  <a:lnTo>
                    <a:pt x="11" y="49"/>
                  </a:lnTo>
                  <a:lnTo>
                    <a:pt x="18" y="45"/>
                  </a:lnTo>
                  <a:lnTo>
                    <a:pt x="18" y="45"/>
                  </a:lnTo>
                  <a:lnTo>
                    <a:pt x="18" y="41"/>
                  </a:lnTo>
                  <a:lnTo>
                    <a:pt x="22" y="41"/>
                  </a:lnTo>
                  <a:lnTo>
                    <a:pt x="26" y="38"/>
                  </a:lnTo>
                  <a:lnTo>
                    <a:pt x="26" y="38"/>
                  </a:lnTo>
                  <a:lnTo>
                    <a:pt x="29" y="38"/>
                  </a:lnTo>
                  <a:lnTo>
                    <a:pt x="33" y="38"/>
                  </a:lnTo>
                  <a:lnTo>
                    <a:pt x="33" y="34"/>
                  </a:lnTo>
                  <a:lnTo>
                    <a:pt x="29" y="34"/>
                  </a:lnTo>
                  <a:lnTo>
                    <a:pt x="29" y="30"/>
                  </a:lnTo>
                  <a:lnTo>
                    <a:pt x="29" y="30"/>
                  </a:lnTo>
                  <a:lnTo>
                    <a:pt x="33" y="23"/>
                  </a:lnTo>
                  <a:lnTo>
                    <a:pt x="40" y="23"/>
                  </a:lnTo>
                  <a:lnTo>
                    <a:pt x="40" y="19"/>
                  </a:lnTo>
                  <a:lnTo>
                    <a:pt x="37" y="19"/>
                  </a:lnTo>
                  <a:lnTo>
                    <a:pt x="40" y="12"/>
                  </a:lnTo>
                  <a:lnTo>
                    <a:pt x="48" y="12"/>
                  </a:lnTo>
                  <a:lnTo>
                    <a:pt x="51" y="8"/>
                  </a:lnTo>
                  <a:lnTo>
                    <a:pt x="55" y="4"/>
                  </a:lnTo>
                  <a:lnTo>
                    <a:pt x="55" y="4"/>
                  </a:lnTo>
                  <a:lnTo>
                    <a:pt x="59" y="0"/>
                  </a:lnTo>
                  <a:lnTo>
                    <a:pt x="63" y="0"/>
                  </a:lnTo>
                  <a:lnTo>
                    <a:pt x="66" y="4"/>
                  </a:lnTo>
                  <a:lnTo>
                    <a:pt x="66" y="0"/>
                  </a:lnTo>
                  <a:lnTo>
                    <a:pt x="70" y="4"/>
                  </a:lnTo>
                  <a:lnTo>
                    <a:pt x="74" y="4"/>
                  </a:lnTo>
                  <a:lnTo>
                    <a:pt x="77" y="4"/>
                  </a:lnTo>
                  <a:lnTo>
                    <a:pt x="81" y="8"/>
                  </a:lnTo>
                  <a:lnTo>
                    <a:pt x="85" y="4"/>
                  </a:lnTo>
                  <a:lnTo>
                    <a:pt x="92" y="4"/>
                  </a:lnTo>
                  <a:lnTo>
                    <a:pt x="92" y="8"/>
                  </a:lnTo>
                  <a:lnTo>
                    <a:pt x="96" y="8"/>
                  </a:lnTo>
                  <a:lnTo>
                    <a:pt x="103" y="8"/>
                  </a:lnTo>
                  <a:lnTo>
                    <a:pt x="103" y="12"/>
                  </a:lnTo>
                  <a:lnTo>
                    <a:pt x="103" y="15"/>
                  </a:lnTo>
                  <a:lnTo>
                    <a:pt x="103" y="19"/>
                  </a:lnTo>
                  <a:lnTo>
                    <a:pt x="103" y="23"/>
                  </a:lnTo>
                  <a:lnTo>
                    <a:pt x="107" y="26"/>
                  </a:lnTo>
                  <a:lnTo>
                    <a:pt x="111" y="30"/>
                  </a:lnTo>
                  <a:lnTo>
                    <a:pt x="114" y="38"/>
                  </a:lnTo>
                  <a:lnTo>
                    <a:pt x="118" y="38"/>
                  </a:lnTo>
                  <a:lnTo>
                    <a:pt x="118" y="45"/>
                  </a:lnTo>
                  <a:lnTo>
                    <a:pt x="126" y="45"/>
                  </a:lnTo>
                  <a:lnTo>
                    <a:pt x="133" y="49"/>
                  </a:lnTo>
                  <a:lnTo>
                    <a:pt x="133" y="52"/>
                  </a:lnTo>
                  <a:lnTo>
                    <a:pt x="137" y="56"/>
                  </a:lnTo>
                  <a:lnTo>
                    <a:pt x="133" y="56"/>
                  </a:lnTo>
                  <a:lnTo>
                    <a:pt x="129" y="64"/>
                  </a:lnTo>
                  <a:lnTo>
                    <a:pt x="122" y="64"/>
                  </a:lnTo>
                  <a:lnTo>
                    <a:pt x="118" y="60"/>
                  </a:lnTo>
                  <a:lnTo>
                    <a:pt x="118" y="64"/>
                  </a:lnTo>
                  <a:lnTo>
                    <a:pt x="118" y="67"/>
                  </a:lnTo>
                  <a:lnTo>
                    <a:pt x="122" y="71"/>
                  </a:lnTo>
                  <a:lnTo>
                    <a:pt x="122" y="75"/>
                  </a:lnTo>
                  <a:lnTo>
                    <a:pt x="126" y="78"/>
                  </a:lnTo>
                  <a:lnTo>
                    <a:pt x="126" y="82"/>
                  </a:lnTo>
                  <a:lnTo>
                    <a:pt x="126" y="82"/>
                  </a:lnTo>
                  <a:lnTo>
                    <a:pt x="118" y="86"/>
                  </a:lnTo>
                  <a:lnTo>
                    <a:pt x="111" y="86"/>
                  </a:lnTo>
                  <a:lnTo>
                    <a:pt x="111" y="89"/>
                  </a:lnTo>
                  <a:lnTo>
                    <a:pt x="111" y="97"/>
                  </a:lnTo>
                  <a:lnTo>
                    <a:pt x="107" y="97"/>
                  </a:lnTo>
                  <a:lnTo>
                    <a:pt x="103" y="93"/>
                  </a:lnTo>
                  <a:lnTo>
                    <a:pt x="100" y="93"/>
                  </a:lnTo>
                  <a:lnTo>
                    <a:pt x="96" y="93"/>
                  </a:lnTo>
                  <a:lnTo>
                    <a:pt x="92" y="93"/>
                  </a:lnTo>
                  <a:lnTo>
                    <a:pt x="89" y="97"/>
                  </a:lnTo>
                  <a:lnTo>
                    <a:pt x="85" y="97"/>
                  </a:lnTo>
                  <a:lnTo>
                    <a:pt x="85" y="93"/>
                  </a:lnTo>
                  <a:lnTo>
                    <a:pt x="81" y="93"/>
                  </a:lnTo>
                  <a:lnTo>
                    <a:pt x="77" y="97"/>
                  </a:lnTo>
                  <a:lnTo>
                    <a:pt x="74" y="93"/>
                  </a:lnTo>
                  <a:lnTo>
                    <a:pt x="70" y="93"/>
                  </a:lnTo>
                  <a:lnTo>
                    <a:pt x="66" y="93"/>
                  </a:lnTo>
                  <a:lnTo>
                    <a:pt x="66" y="93"/>
                  </a:lnTo>
                  <a:lnTo>
                    <a:pt x="63" y="93"/>
                  </a:lnTo>
                  <a:lnTo>
                    <a:pt x="55" y="93"/>
                  </a:lnTo>
                  <a:lnTo>
                    <a:pt x="55" y="93"/>
                  </a:lnTo>
                  <a:lnTo>
                    <a:pt x="51" y="89"/>
                  </a:lnTo>
                  <a:lnTo>
                    <a:pt x="44" y="89"/>
                  </a:lnTo>
                  <a:lnTo>
                    <a:pt x="37" y="89"/>
                  </a:lnTo>
                  <a:lnTo>
                    <a:pt x="37" y="89"/>
                  </a:lnTo>
                  <a:lnTo>
                    <a:pt x="33" y="89"/>
                  </a:lnTo>
                  <a:lnTo>
                    <a:pt x="29" y="89"/>
                  </a:lnTo>
                  <a:lnTo>
                    <a:pt x="14" y="93"/>
                  </a:lnTo>
                  <a:lnTo>
                    <a:pt x="14" y="93"/>
                  </a:lnTo>
                  <a:lnTo>
                    <a:pt x="7" y="89"/>
                  </a:lnTo>
                  <a:lnTo>
                    <a:pt x="7" y="89"/>
                  </a:lnTo>
                  <a:lnTo>
                    <a:pt x="7" y="89"/>
                  </a:lnTo>
                  <a:lnTo>
                    <a:pt x="3" y="86"/>
                  </a:lnTo>
                  <a:lnTo>
                    <a:pt x="0" y="82"/>
                  </a:lnTo>
                  <a:lnTo>
                    <a:pt x="3" y="78"/>
                  </a:lnTo>
                  <a:lnTo>
                    <a:pt x="7" y="75"/>
                  </a:lnTo>
                  <a:lnTo>
                    <a:pt x="7" y="67"/>
                  </a:lnTo>
                  <a:lnTo>
                    <a:pt x="3" y="64"/>
                  </a:lnTo>
                  <a:lnTo>
                    <a:pt x="3" y="60"/>
                  </a:lnTo>
                  <a:lnTo>
                    <a:pt x="3" y="60"/>
                  </a:lnTo>
                  <a:lnTo>
                    <a:pt x="0" y="52"/>
                  </a:lnTo>
                  <a:lnTo>
                    <a:pt x="0" y="4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 name="Freeform 45"/>
            <p:cNvSpPr/>
            <p:nvPr/>
          </p:nvSpPr>
          <p:spPr bwMode="auto">
            <a:xfrm>
              <a:off x="5557417" y="2766600"/>
              <a:ext cx="483673" cy="265349"/>
            </a:xfrm>
            <a:custGeom>
              <a:avLst/>
              <a:gdLst>
                <a:gd name="T0" fmla="*/ 40 w 270"/>
                <a:gd name="T1" fmla="*/ 11 h 152"/>
                <a:gd name="T2" fmla="*/ 62 w 270"/>
                <a:gd name="T3" fmla="*/ 11 h 152"/>
                <a:gd name="T4" fmla="*/ 77 w 270"/>
                <a:gd name="T5" fmla="*/ 15 h 152"/>
                <a:gd name="T6" fmla="*/ 96 w 270"/>
                <a:gd name="T7" fmla="*/ 15 h 152"/>
                <a:gd name="T8" fmla="*/ 111 w 270"/>
                <a:gd name="T9" fmla="*/ 15 h 152"/>
                <a:gd name="T10" fmla="*/ 122 w 270"/>
                <a:gd name="T11" fmla="*/ 8 h 152"/>
                <a:gd name="T12" fmla="*/ 140 w 270"/>
                <a:gd name="T13" fmla="*/ 0 h 152"/>
                <a:gd name="T14" fmla="*/ 170 w 270"/>
                <a:gd name="T15" fmla="*/ 0 h 152"/>
                <a:gd name="T16" fmla="*/ 185 w 270"/>
                <a:gd name="T17" fmla="*/ 15 h 152"/>
                <a:gd name="T18" fmla="*/ 196 w 270"/>
                <a:gd name="T19" fmla="*/ 30 h 152"/>
                <a:gd name="T20" fmla="*/ 218 w 270"/>
                <a:gd name="T21" fmla="*/ 37 h 152"/>
                <a:gd name="T22" fmla="*/ 237 w 270"/>
                <a:gd name="T23" fmla="*/ 45 h 152"/>
                <a:gd name="T24" fmla="*/ 255 w 270"/>
                <a:gd name="T25" fmla="*/ 45 h 152"/>
                <a:gd name="T26" fmla="*/ 270 w 270"/>
                <a:gd name="T27" fmla="*/ 52 h 152"/>
                <a:gd name="T28" fmla="*/ 266 w 270"/>
                <a:gd name="T29" fmla="*/ 71 h 152"/>
                <a:gd name="T30" fmla="*/ 255 w 270"/>
                <a:gd name="T31" fmla="*/ 86 h 152"/>
                <a:gd name="T32" fmla="*/ 248 w 270"/>
                <a:gd name="T33" fmla="*/ 97 h 152"/>
                <a:gd name="T34" fmla="*/ 233 w 270"/>
                <a:gd name="T35" fmla="*/ 104 h 152"/>
                <a:gd name="T36" fmla="*/ 218 w 270"/>
                <a:gd name="T37" fmla="*/ 108 h 152"/>
                <a:gd name="T38" fmla="*/ 203 w 270"/>
                <a:gd name="T39" fmla="*/ 108 h 152"/>
                <a:gd name="T40" fmla="*/ 203 w 270"/>
                <a:gd name="T41" fmla="*/ 119 h 152"/>
                <a:gd name="T42" fmla="*/ 203 w 270"/>
                <a:gd name="T43" fmla="*/ 112 h 152"/>
                <a:gd name="T44" fmla="*/ 192 w 270"/>
                <a:gd name="T45" fmla="*/ 119 h 152"/>
                <a:gd name="T46" fmla="*/ 181 w 270"/>
                <a:gd name="T47" fmla="*/ 123 h 152"/>
                <a:gd name="T48" fmla="*/ 192 w 270"/>
                <a:gd name="T49" fmla="*/ 126 h 152"/>
                <a:gd name="T50" fmla="*/ 196 w 270"/>
                <a:gd name="T51" fmla="*/ 130 h 152"/>
                <a:gd name="T52" fmla="*/ 203 w 270"/>
                <a:gd name="T53" fmla="*/ 134 h 152"/>
                <a:gd name="T54" fmla="*/ 196 w 270"/>
                <a:gd name="T55" fmla="*/ 119 h 152"/>
                <a:gd name="T56" fmla="*/ 211 w 270"/>
                <a:gd name="T57" fmla="*/ 134 h 152"/>
                <a:gd name="T58" fmla="*/ 222 w 270"/>
                <a:gd name="T59" fmla="*/ 130 h 152"/>
                <a:gd name="T60" fmla="*/ 225 w 270"/>
                <a:gd name="T61" fmla="*/ 138 h 152"/>
                <a:gd name="T62" fmla="*/ 199 w 270"/>
                <a:gd name="T63" fmla="*/ 145 h 152"/>
                <a:gd name="T64" fmla="*/ 177 w 270"/>
                <a:gd name="T65" fmla="*/ 149 h 152"/>
                <a:gd name="T66" fmla="*/ 170 w 270"/>
                <a:gd name="T67" fmla="*/ 134 h 152"/>
                <a:gd name="T68" fmla="*/ 177 w 270"/>
                <a:gd name="T69" fmla="*/ 126 h 152"/>
                <a:gd name="T70" fmla="*/ 174 w 270"/>
                <a:gd name="T71" fmla="*/ 123 h 152"/>
                <a:gd name="T72" fmla="*/ 159 w 270"/>
                <a:gd name="T73" fmla="*/ 119 h 152"/>
                <a:gd name="T74" fmla="*/ 151 w 270"/>
                <a:gd name="T75" fmla="*/ 115 h 152"/>
                <a:gd name="T76" fmla="*/ 155 w 270"/>
                <a:gd name="T77" fmla="*/ 112 h 152"/>
                <a:gd name="T78" fmla="*/ 151 w 270"/>
                <a:gd name="T79" fmla="*/ 108 h 152"/>
                <a:gd name="T80" fmla="*/ 144 w 270"/>
                <a:gd name="T81" fmla="*/ 112 h 152"/>
                <a:gd name="T82" fmla="*/ 133 w 270"/>
                <a:gd name="T83" fmla="*/ 119 h 152"/>
                <a:gd name="T84" fmla="*/ 122 w 270"/>
                <a:gd name="T85" fmla="*/ 130 h 152"/>
                <a:gd name="T86" fmla="*/ 122 w 270"/>
                <a:gd name="T87" fmla="*/ 138 h 152"/>
                <a:gd name="T88" fmla="*/ 103 w 270"/>
                <a:gd name="T89" fmla="*/ 138 h 152"/>
                <a:gd name="T90" fmla="*/ 103 w 270"/>
                <a:gd name="T91" fmla="*/ 130 h 152"/>
                <a:gd name="T92" fmla="*/ 111 w 270"/>
                <a:gd name="T93" fmla="*/ 115 h 152"/>
                <a:gd name="T94" fmla="*/ 122 w 270"/>
                <a:gd name="T95" fmla="*/ 112 h 152"/>
                <a:gd name="T96" fmla="*/ 111 w 270"/>
                <a:gd name="T97" fmla="*/ 97 h 152"/>
                <a:gd name="T98" fmla="*/ 100 w 270"/>
                <a:gd name="T99" fmla="*/ 82 h 152"/>
                <a:gd name="T100" fmla="*/ 81 w 270"/>
                <a:gd name="T101" fmla="*/ 78 h 152"/>
                <a:gd name="T102" fmla="*/ 70 w 270"/>
                <a:gd name="T103" fmla="*/ 75 h 152"/>
                <a:gd name="T104" fmla="*/ 66 w 270"/>
                <a:gd name="T105" fmla="*/ 86 h 152"/>
                <a:gd name="T106" fmla="*/ 44 w 270"/>
                <a:gd name="T107" fmla="*/ 93 h 152"/>
                <a:gd name="T108" fmla="*/ 22 w 270"/>
                <a:gd name="T109" fmla="*/ 89 h 152"/>
                <a:gd name="T110" fmla="*/ 7 w 270"/>
                <a:gd name="T111" fmla="*/ 86 h 152"/>
                <a:gd name="T112" fmla="*/ 3 w 270"/>
                <a:gd name="T113" fmla="*/ 67 h 152"/>
                <a:gd name="T114" fmla="*/ 18 w 270"/>
                <a:gd name="T115" fmla="*/ 45 h 152"/>
                <a:gd name="T116" fmla="*/ 22 w 270"/>
                <a:gd name="T117" fmla="*/ 34 h 152"/>
                <a:gd name="T118" fmla="*/ 18 w 270"/>
                <a:gd name="T119" fmla="*/ 15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70" h="152">
                  <a:moveTo>
                    <a:pt x="18" y="11"/>
                  </a:moveTo>
                  <a:lnTo>
                    <a:pt x="18" y="11"/>
                  </a:lnTo>
                  <a:lnTo>
                    <a:pt x="25" y="15"/>
                  </a:lnTo>
                  <a:lnTo>
                    <a:pt x="25" y="15"/>
                  </a:lnTo>
                  <a:lnTo>
                    <a:pt x="40" y="11"/>
                  </a:lnTo>
                  <a:lnTo>
                    <a:pt x="44" y="11"/>
                  </a:lnTo>
                  <a:lnTo>
                    <a:pt x="48" y="11"/>
                  </a:lnTo>
                  <a:lnTo>
                    <a:pt x="48" y="11"/>
                  </a:lnTo>
                  <a:lnTo>
                    <a:pt x="55" y="11"/>
                  </a:lnTo>
                  <a:lnTo>
                    <a:pt x="62" y="11"/>
                  </a:lnTo>
                  <a:lnTo>
                    <a:pt x="66" y="15"/>
                  </a:lnTo>
                  <a:lnTo>
                    <a:pt x="66" y="15"/>
                  </a:lnTo>
                  <a:lnTo>
                    <a:pt x="74" y="15"/>
                  </a:lnTo>
                  <a:lnTo>
                    <a:pt x="77" y="15"/>
                  </a:lnTo>
                  <a:lnTo>
                    <a:pt x="77" y="15"/>
                  </a:lnTo>
                  <a:lnTo>
                    <a:pt x="81" y="15"/>
                  </a:lnTo>
                  <a:lnTo>
                    <a:pt x="85" y="15"/>
                  </a:lnTo>
                  <a:lnTo>
                    <a:pt x="88" y="19"/>
                  </a:lnTo>
                  <a:lnTo>
                    <a:pt x="92" y="15"/>
                  </a:lnTo>
                  <a:lnTo>
                    <a:pt x="96" y="15"/>
                  </a:lnTo>
                  <a:lnTo>
                    <a:pt x="96" y="19"/>
                  </a:lnTo>
                  <a:lnTo>
                    <a:pt x="100" y="19"/>
                  </a:lnTo>
                  <a:lnTo>
                    <a:pt x="103" y="15"/>
                  </a:lnTo>
                  <a:lnTo>
                    <a:pt x="107" y="15"/>
                  </a:lnTo>
                  <a:lnTo>
                    <a:pt x="111" y="15"/>
                  </a:lnTo>
                  <a:lnTo>
                    <a:pt x="114" y="15"/>
                  </a:lnTo>
                  <a:lnTo>
                    <a:pt x="118" y="19"/>
                  </a:lnTo>
                  <a:lnTo>
                    <a:pt x="122" y="19"/>
                  </a:lnTo>
                  <a:lnTo>
                    <a:pt x="122" y="11"/>
                  </a:lnTo>
                  <a:lnTo>
                    <a:pt x="122" y="8"/>
                  </a:lnTo>
                  <a:lnTo>
                    <a:pt x="129" y="8"/>
                  </a:lnTo>
                  <a:lnTo>
                    <a:pt x="137" y="4"/>
                  </a:lnTo>
                  <a:lnTo>
                    <a:pt x="137" y="4"/>
                  </a:lnTo>
                  <a:lnTo>
                    <a:pt x="140" y="4"/>
                  </a:lnTo>
                  <a:lnTo>
                    <a:pt x="140" y="0"/>
                  </a:lnTo>
                  <a:lnTo>
                    <a:pt x="144" y="0"/>
                  </a:lnTo>
                  <a:lnTo>
                    <a:pt x="151" y="0"/>
                  </a:lnTo>
                  <a:lnTo>
                    <a:pt x="159" y="0"/>
                  </a:lnTo>
                  <a:lnTo>
                    <a:pt x="166" y="0"/>
                  </a:lnTo>
                  <a:lnTo>
                    <a:pt x="170" y="0"/>
                  </a:lnTo>
                  <a:lnTo>
                    <a:pt x="170" y="8"/>
                  </a:lnTo>
                  <a:lnTo>
                    <a:pt x="174" y="8"/>
                  </a:lnTo>
                  <a:lnTo>
                    <a:pt x="174" y="11"/>
                  </a:lnTo>
                  <a:lnTo>
                    <a:pt x="177" y="19"/>
                  </a:lnTo>
                  <a:lnTo>
                    <a:pt x="185" y="15"/>
                  </a:lnTo>
                  <a:lnTo>
                    <a:pt x="188" y="19"/>
                  </a:lnTo>
                  <a:lnTo>
                    <a:pt x="188" y="23"/>
                  </a:lnTo>
                  <a:lnTo>
                    <a:pt x="192" y="23"/>
                  </a:lnTo>
                  <a:lnTo>
                    <a:pt x="192" y="26"/>
                  </a:lnTo>
                  <a:lnTo>
                    <a:pt x="196" y="30"/>
                  </a:lnTo>
                  <a:lnTo>
                    <a:pt x="203" y="37"/>
                  </a:lnTo>
                  <a:lnTo>
                    <a:pt x="203" y="34"/>
                  </a:lnTo>
                  <a:lnTo>
                    <a:pt x="211" y="37"/>
                  </a:lnTo>
                  <a:lnTo>
                    <a:pt x="214" y="37"/>
                  </a:lnTo>
                  <a:lnTo>
                    <a:pt x="218" y="37"/>
                  </a:lnTo>
                  <a:lnTo>
                    <a:pt x="222" y="34"/>
                  </a:lnTo>
                  <a:lnTo>
                    <a:pt x="225" y="34"/>
                  </a:lnTo>
                  <a:lnTo>
                    <a:pt x="229" y="41"/>
                  </a:lnTo>
                  <a:lnTo>
                    <a:pt x="233" y="45"/>
                  </a:lnTo>
                  <a:lnTo>
                    <a:pt x="237" y="45"/>
                  </a:lnTo>
                  <a:lnTo>
                    <a:pt x="237" y="45"/>
                  </a:lnTo>
                  <a:lnTo>
                    <a:pt x="244" y="45"/>
                  </a:lnTo>
                  <a:lnTo>
                    <a:pt x="248" y="45"/>
                  </a:lnTo>
                  <a:lnTo>
                    <a:pt x="251" y="49"/>
                  </a:lnTo>
                  <a:lnTo>
                    <a:pt x="255" y="45"/>
                  </a:lnTo>
                  <a:lnTo>
                    <a:pt x="259" y="49"/>
                  </a:lnTo>
                  <a:lnTo>
                    <a:pt x="262" y="49"/>
                  </a:lnTo>
                  <a:lnTo>
                    <a:pt x="266" y="49"/>
                  </a:lnTo>
                  <a:lnTo>
                    <a:pt x="266" y="52"/>
                  </a:lnTo>
                  <a:lnTo>
                    <a:pt x="270" y="52"/>
                  </a:lnTo>
                  <a:lnTo>
                    <a:pt x="270" y="56"/>
                  </a:lnTo>
                  <a:lnTo>
                    <a:pt x="266" y="60"/>
                  </a:lnTo>
                  <a:lnTo>
                    <a:pt x="262" y="60"/>
                  </a:lnTo>
                  <a:lnTo>
                    <a:pt x="262" y="67"/>
                  </a:lnTo>
                  <a:lnTo>
                    <a:pt x="266" y="71"/>
                  </a:lnTo>
                  <a:lnTo>
                    <a:pt x="270" y="75"/>
                  </a:lnTo>
                  <a:lnTo>
                    <a:pt x="266" y="78"/>
                  </a:lnTo>
                  <a:lnTo>
                    <a:pt x="266" y="82"/>
                  </a:lnTo>
                  <a:lnTo>
                    <a:pt x="262" y="86"/>
                  </a:lnTo>
                  <a:lnTo>
                    <a:pt x="255" y="86"/>
                  </a:lnTo>
                  <a:lnTo>
                    <a:pt x="251" y="89"/>
                  </a:lnTo>
                  <a:lnTo>
                    <a:pt x="251" y="93"/>
                  </a:lnTo>
                  <a:lnTo>
                    <a:pt x="248" y="97"/>
                  </a:lnTo>
                  <a:lnTo>
                    <a:pt x="248" y="101"/>
                  </a:lnTo>
                  <a:lnTo>
                    <a:pt x="248" y="97"/>
                  </a:lnTo>
                  <a:lnTo>
                    <a:pt x="244" y="97"/>
                  </a:lnTo>
                  <a:lnTo>
                    <a:pt x="240" y="101"/>
                  </a:lnTo>
                  <a:lnTo>
                    <a:pt x="237" y="101"/>
                  </a:lnTo>
                  <a:lnTo>
                    <a:pt x="233" y="101"/>
                  </a:lnTo>
                  <a:lnTo>
                    <a:pt x="233" y="104"/>
                  </a:lnTo>
                  <a:lnTo>
                    <a:pt x="229" y="104"/>
                  </a:lnTo>
                  <a:lnTo>
                    <a:pt x="225" y="104"/>
                  </a:lnTo>
                  <a:lnTo>
                    <a:pt x="222" y="108"/>
                  </a:lnTo>
                  <a:lnTo>
                    <a:pt x="222" y="108"/>
                  </a:lnTo>
                  <a:lnTo>
                    <a:pt x="218" y="108"/>
                  </a:lnTo>
                  <a:lnTo>
                    <a:pt x="218" y="112"/>
                  </a:lnTo>
                  <a:lnTo>
                    <a:pt x="211" y="108"/>
                  </a:lnTo>
                  <a:lnTo>
                    <a:pt x="207" y="112"/>
                  </a:lnTo>
                  <a:lnTo>
                    <a:pt x="207" y="112"/>
                  </a:lnTo>
                  <a:lnTo>
                    <a:pt x="203" y="108"/>
                  </a:lnTo>
                  <a:lnTo>
                    <a:pt x="203" y="108"/>
                  </a:lnTo>
                  <a:lnTo>
                    <a:pt x="203" y="112"/>
                  </a:lnTo>
                  <a:lnTo>
                    <a:pt x="207" y="112"/>
                  </a:lnTo>
                  <a:lnTo>
                    <a:pt x="203" y="115"/>
                  </a:lnTo>
                  <a:lnTo>
                    <a:pt x="203" y="119"/>
                  </a:lnTo>
                  <a:lnTo>
                    <a:pt x="199" y="119"/>
                  </a:lnTo>
                  <a:lnTo>
                    <a:pt x="199" y="119"/>
                  </a:lnTo>
                  <a:lnTo>
                    <a:pt x="199" y="119"/>
                  </a:lnTo>
                  <a:lnTo>
                    <a:pt x="203" y="115"/>
                  </a:lnTo>
                  <a:lnTo>
                    <a:pt x="203" y="112"/>
                  </a:lnTo>
                  <a:lnTo>
                    <a:pt x="199" y="112"/>
                  </a:lnTo>
                  <a:lnTo>
                    <a:pt x="199" y="112"/>
                  </a:lnTo>
                  <a:lnTo>
                    <a:pt x="196" y="119"/>
                  </a:lnTo>
                  <a:lnTo>
                    <a:pt x="192" y="119"/>
                  </a:lnTo>
                  <a:lnTo>
                    <a:pt x="192" y="119"/>
                  </a:lnTo>
                  <a:lnTo>
                    <a:pt x="188" y="119"/>
                  </a:lnTo>
                  <a:lnTo>
                    <a:pt x="185" y="119"/>
                  </a:lnTo>
                  <a:lnTo>
                    <a:pt x="185" y="119"/>
                  </a:lnTo>
                  <a:lnTo>
                    <a:pt x="181" y="119"/>
                  </a:lnTo>
                  <a:lnTo>
                    <a:pt x="181" y="123"/>
                  </a:lnTo>
                  <a:lnTo>
                    <a:pt x="181" y="123"/>
                  </a:lnTo>
                  <a:lnTo>
                    <a:pt x="188" y="123"/>
                  </a:lnTo>
                  <a:lnTo>
                    <a:pt x="188" y="123"/>
                  </a:lnTo>
                  <a:lnTo>
                    <a:pt x="192" y="126"/>
                  </a:lnTo>
                  <a:lnTo>
                    <a:pt x="192" y="126"/>
                  </a:lnTo>
                  <a:lnTo>
                    <a:pt x="196" y="126"/>
                  </a:lnTo>
                  <a:lnTo>
                    <a:pt x="192" y="126"/>
                  </a:lnTo>
                  <a:lnTo>
                    <a:pt x="192" y="130"/>
                  </a:lnTo>
                  <a:lnTo>
                    <a:pt x="196" y="130"/>
                  </a:lnTo>
                  <a:lnTo>
                    <a:pt x="196" y="130"/>
                  </a:lnTo>
                  <a:lnTo>
                    <a:pt x="196" y="130"/>
                  </a:lnTo>
                  <a:lnTo>
                    <a:pt x="196" y="130"/>
                  </a:lnTo>
                  <a:lnTo>
                    <a:pt x="199" y="130"/>
                  </a:lnTo>
                  <a:lnTo>
                    <a:pt x="199" y="134"/>
                  </a:lnTo>
                  <a:lnTo>
                    <a:pt x="203" y="134"/>
                  </a:lnTo>
                  <a:lnTo>
                    <a:pt x="207" y="138"/>
                  </a:lnTo>
                  <a:lnTo>
                    <a:pt x="207" y="134"/>
                  </a:lnTo>
                  <a:lnTo>
                    <a:pt x="203" y="130"/>
                  </a:lnTo>
                  <a:lnTo>
                    <a:pt x="196" y="123"/>
                  </a:lnTo>
                  <a:lnTo>
                    <a:pt x="196" y="119"/>
                  </a:lnTo>
                  <a:lnTo>
                    <a:pt x="196" y="119"/>
                  </a:lnTo>
                  <a:lnTo>
                    <a:pt x="199" y="123"/>
                  </a:lnTo>
                  <a:lnTo>
                    <a:pt x="199" y="126"/>
                  </a:lnTo>
                  <a:lnTo>
                    <a:pt x="207" y="134"/>
                  </a:lnTo>
                  <a:lnTo>
                    <a:pt x="211" y="134"/>
                  </a:lnTo>
                  <a:lnTo>
                    <a:pt x="211" y="134"/>
                  </a:lnTo>
                  <a:lnTo>
                    <a:pt x="214" y="134"/>
                  </a:lnTo>
                  <a:lnTo>
                    <a:pt x="218" y="134"/>
                  </a:lnTo>
                  <a:lnTo>
                    <a:pt x="218" y="130"/>
                  </a:lnTo>
                  <a:lnTo>
                    <a:pt x="222" y="130"/>
                  </a:lnTo>
                  <a:lnTo>
                    <a:pt x="229" y="130"/>
                  </a:lnTo>
                  <a:lnTo>
                    <a:pt x="225" y="134"/>
                  </a:lnTo>
                  <a:lnTo>
                    <a:pt x="225" y="134"/>
                  </a:lnTo>
                  <a:lnTo>
                    <a:pt x="225" y="138"/>
                  </a:lnTo>
                  <a:lnTo>
                    <a:pt x="225" y="138"/>
                  </a:lnTo>
                  <a:lnTo>
                    <a:pt x="218" y="141"/>
                  </a:lnTo>
                  <a:lnTo>
                    <a:pt x="211" y="138"/>
                  </a:lnTo>
                  <a:lnTo>
                    <a:pt x="207" y="141"/>
                  </a:lnTo>
                  <a:lnTo>
                    <a:pt x="207" y="145"/>
                  </a:lnTo>
                  <a:lnTo>
                    <a:pt x="199" y="145"/>
                  </a:lnTo>
                  <a:lnTo>
                    <a:pt x="192" y="149"/>
                  </a:lnTo>
                  <a:lnTo>
                    <a:pt x="188" y="152"/>
                  </a:lnTo>
                  <a:lnTo>
                    <a:pt x="181" y="152"/>
                  </a:lnTo>
                  <a:lnTo>
                    <a:pt x="177" y="149"/>
                  </a:lnTo>
                  <a:lnTo>
                    <a:pt x="177" y="149"/>
                  </a:lnTo>
                  <a:lnTo>
                    <a:pt x="181" y="141"/>
                  </a:lnTo>
                  <a:lnTo>
                    <a:pt x="181" y="141"/>
                  </a:lnTo>
                  <a:lnTo>
                    <a:pt x="177" y="138"/>
                  </a:lnTo>
                  <a:lnTo>
                    <a:pt x="174" y="138"/>
                  </a:lnTo>
                  <a:lnTo>
                    <a:pt x="170" y="134"/>
                  </a:lnTo>
                  <a:lnTo>
                    <a:pt x="166" y="138"/>
                  </a:lnTo>
                  <a:lnTo>
                    <a:pt x="166" y="138"/>
                  </a:lnTo>
                  <a:lnTo>
                    <a:pt x="170" y="130"/>
                  </a:lnTo>
                  <a:lnTo>
                    <a:pt x="174" y="130"/>
                  </a:lnTo>
                  <a:lnTo>
                    <a:pt x="177" y="126"/>
                  </a:lnTo>
                  <a:lnTo>
                    <a:pt x="181" y="126"/>
                  </a:lnTo>
                  <a:lnTo>
                    <a:pt x="177" y="126"/>
                  </a:lnTo>
                  <a:lnTo>
                    <a:pt x="177" y="123"/>
                  </a:lnTo>
                  <a:lnTo>
                    <a:pt x="177" y="119"/>
                  </a:lnTo>
                  <a:lnTo>
                    <a:pt x="174" y="123"/>
                  </a:lnTo>
                  <a:lnTo>
                    <a:pt x="174" y="123"/>
                  </a:lnTo>
                  <a:lnTo>
                    <a:pt x="170" y="119"/>
                  </a:lnTo>
                  <a:lnTo>
                    <a:pt x="166" y="119"/>
                  </a:lnTo>
                  <a:lnTo>
                    <a:pt x="162" y="123"/>
                  </a:lnTo>
                  <a:lnTo>
                    <a:pt x="159" y="119"/>
                  </a:lnTo>
                  <a:lnTo>
                    <a:pt x="155" y="119"/>
                  </a:lnTo>
                  <a:lnTo>
                    <a:pt x="155" y="119"/>
                  </a:lnTo>
                  <a:lnTo>
                    <a:pt x="155" y="119"/>
                  </a:lnTo>
                  <a:lnTo>
                    <a:pt x="155" y="115"/>
                  </a:lnTo>
                  <a:lnTo>
                    <a:pt x="151" y="115"/>
                  </a:lnTo>
                  <a:lnTo>
                    <a:pt x="144" y="115"/>
                  </a:lnTo>
                  <a:lnTo>
                    <a:pt x="144" y="112"/>
                  </a:lnTo>
                  <a:lnTo>
                    <a:pt x="148" y="112"/>
                  </a:lnTo>
                  <a:lnTo>
                    <a:pt x="155" y="112"/>
                  </a:lnTo>
                  <a:lnTo>
                    <a:pt x="155" y="112"/>
                  </a:lnTo>
                  <a:lnTo>
                    <a:pt x="159" y="112"/>
                  </a:lnTo>
                  <a:lnTo>
                    <a:pt x="162" y="112"/>
                  </a:lnTo>
                  <a:lnTo>
                    <a:pt x="155" y="112"/>
                  </a:lnTo>
                  <a:lnTo>
                    <a:pt x="155" y="112"/>
                  </a:lnTo>
                  <a:lnTo>
                    <a:pt x="151" y="108"/>
                  </a:lnTo>
                  <a:lnTo>
                    <a:pt x="151" y="108"/>
                  </a:lnTo>
                  <a:lnTo>
                    <a:pt x="151" y="108"/>
                  </a:lnTo>
                  <a:lnTo>
                    <a:pt x="148" y="112"/>
                  </a:lnTo>
                  <a:lnTo>
                    <a:pt x="144" y="112"/>
                  </a:lnTo>
                  <a:lnTo>
                    <a:pt x="144" y="112"/>
                  </a:lnTo>
                  <a:lnTo>
                    <a:pt x="144" y="108"/>
                  </a:lnTo>
                  <a:lnTo>
                    <a:pt x="140" y="112"/>
                  </a:lnTo>
                  <a:lnTo>
                    <a:pt x="137" y="112"/>
                  </a:lnTo>
                  <a:lnTo>
                    <a:pt x="133" y="115"/>
                  </a:lnTo>
                  <a:lnTo>
                    <a:pt x="133" y="119"/>
                  </a:lnTo>
                  <a:lnTo>
                    <a:pt x="129" y="123"/>
                  </a:lnTo>
                  <a:lnTo>
                    <a:pt x="129" y="123"/>
                  </a:lnTo>
                  <a:lnTo>
                    <a:pt x="129" y="123"/>
                  </a:lnTo>
                  <a:lnTo>
                    <a:pt x="125" y="130"/>
                  </a:lnTo>
                  <a:lnTo>
                    <a:pt x="122" y="130"/>
                  </a:lnTo>
                  <a:lnTo>
                    <a:pt x="122" y="130"/>
                  </a:lnTo>
                  <a:lnTo>
                    <a:pt x="122" y="130"/>
                  </a:lnTo>
                  <a:lnTo>
                    <a:pt x="122" y="134"/>
                  </a:lnTo>
                  <a:lnTo>
                    <a:pt x="122" y="134"/>
                  </a:lnTo>
                  <a:lnTo>
                    <a:pt x="122" y="138"/>
                  </a:lnTo>
                  <a:lnTo>
                    <a:pt x="122" y="138"/>
                  </a:lnTo>
                  <a:lnTo>
                    <a:pt x="118" y="134"/>
                  </a:lnTo>
                  <a:lnTo>
                    <a:pt x="114" y="134"/>
                  </a:lnTo>
                  <a:lnTo>
                    <a:pt x="111" y="138"/>
                  </a:lnTo>
                  <a:lnTo>
                    <a:pt x="103" y="138"/>
                  </a:lnTo>
                  <a:lnTo>
                    <a:pt x="100" y="138"/>
                  </a:lnTo>
                  <a:lnTo>
                    <a:pt x="96" y="134"/>
                  </a:lnTo>
                  <a:lnTo>
                    <a:pt x="100" y="130"/>
                  </a:lnTo>
                  <a:lnTo>
                    <a:pt x="103" y="130"/>
                  </a:lnTo>
                  <a:lnTo>
                    <a:pt x="103" y="130"/>
                  </a:lnTo>
                  <a:lnTo>
                    <a:pt x="107" y="123"/>
                  </a:lnTo>
                  <a:lnTo>
                    <a:pt x="107" y="123"/>
                  </a:lnTo>
                  <a:lnTo>
                    <a:pt x="107" y="119"/>
                  </a:lnTo>
                  <a:lnTo>
                    <a:pt x="107" y="115"/>
                  </a:lnTo>
                  <a:lnTo>
                    <a:pt x="111" y="115"/>
                  </a:lnTo>
                  <a:lnTo>
                    <a:pt x="114" y="112"/>
                  </a:lnTo>
                  <a:lnTo>
                    <a:pt x="118" y="115"/>
                  </a:lnTo>
                  <a:lnTo>
                    <a:pt x="122" y="115"/>
                  </a:lnTo>
                  <a:lnTo>
                    <a:pt x="122" y="115"/>
                  </a:lnTo>
                  <a:lnTo>
                    <a:pt x="122" y="112"/>
                  </a:lnTo>
                  <a:lnTo>
                    <a:pt x="122" y="108"/>
                  </a:lnTo>
                  <a:lnTo>
                    <a:pt x="122" y="104"/>
                  </a:lnTo>
                  <a:lnTo>
                    <a:pt x="118" y="104"/>
                  </a:lnTo>
                  <a:lnTo>
                    <a:pt x="111" y="101"/>
                  </a:lnTo>
                  <a:lnTo>
                    <a:pt x="111" y="97"/>
                  </a:lnTo>
                  <a:lnTo>
                    <a:pt x="107" y="97"/>
                  </a:lnTo>
                  <a:lnTo>
                    <a:pt x="107" y="93"/>
                  </a:lnTo>
                  <a:lnTo>
                    <a:pt x="107" y="89"/>
                  </a:lnTo>
                  <a:lnTo>
                    <a:pt x="103" y="86"/>
                  </a:lnTo>
                  <a:lnTo>
                    <a:pt x="100" y="82"/>
                  </a:lnTo>
                  <a:lnTo>
                    <a:pt x="96" y="82"/>
                  </a:lnTo>
                  <a:lnTo>
                    <a:pt x="96" y="82"/>
                  </a:lnTo>
                  <a:lnTo>
                    <a:pt x="92" y="82"/>
                  </a:lnTo>
                  <a:lnTo>
                    <a:pt x="85" y="78"/>
                  </a:lnTo>
                  <a:lnTo>
                    <a:pt x="81" y="78"/>
                  </a:lnTo>
                  <a:lnTo>
                    <a:pt x="77" y="75"/>
                  </a:lnTo>
                  <a:lnTo>
                    <a:pt x="77" y="75"/>
                  </a:lnTo>
                  <a:lnTo>
                    <a:pt x="74" y="75"/>
                  </a:lnTo>
                  <a:lnTo>
                    <a:pt x="74" y="78"/>
                  </a:lnTo>
                  <a:lnTo>
                    <a:pt x="70" y="75"/>
                  </a:lnTo>
                  <a:lnTo>
                    <a:pt x="70" y="78"/>
                  </a:lnTo>
                  <a:lnTo>
                    <a:pt x="66" y="75"/>
                  </a:lnTo>
                  <a:lnTo>
                    <a:pt x="66" y="78"/>
                  </a:lnTo>
                  <a:lnTo>
                    <a:pt x="66" y="82"/>
                  </a:lnTo>
                  <a:lnTo>
                    <a:pt x="66" y="86"/>
                  </a:lnTo>
                  <a:lnTo>
                    <a:pt x="62" y="86"/>
                  </a:lnTo>
                  <a:lnTo>
                    <a:pt x="59" y="89"/>
                  </a:lnTo>
                  <a:lnTo>
                    <a:pt x="48" y="89"/>
                  </a:lnTo>
                  <a:lnTo>
                    <a:pt x="44" y="93"/>
                  </a:lnTo>
                  <a:lnTo>
                    <a:pt x="44" y="93"/>
                  </a:lnTo>
                  <a:lnTo>
                    <a:pt x="37" y="93"/>
                  </a:lnTo>
                  <a:lnTo>
                    <a:pt x="33" y="93"/>
                  </a:lnTo>
                  <a:lnTo>
                    <a:pt x="33" y="89"/>
                  </a:lnTo>
                  <a:lnTo>
                    <a:pt x="29" y="89"/>
                  </a:lnTo>
                  <a:lnTo>
                    <a:pt x="22" y="89"/>
                  </a:lnTo>
                  <a:lnTo>
                    <a:pt x="18" y="86"/>
                  </a:lnTo>
                  <a:lnTo>
                    <a:pt x="14" y="86"/>
                  </a:lnTo>
                  <a:lnTo>
                    <a:pt x="11" y="86"/>
                  </a:lnTo>
                  <a:lnTo>
                    <a:pt x="7" y="86"/>
                  </a:lnTo>
                  <a:lnTo>
                    <a:pt x="7" y="86"/>
                  </a:lnTo>
                  <a:lnTo>
                    <a:pt x="3" y="82"/>
                  </a:lnTo>
                  <a:lnTo>
                    <a:pt x="0" y="78"/>
                  </a:lnTo>
                  <a:lnTo>
                    <a:pt x="0" y="78"/>
                  </a:lnTo>
                  <a:lnTo>
                    <a:pt x="0" y="75"/>
                  </a:lnTo>
                  <a:lnTo>
                    <a:pt x="3" y="67"/>
                  </a:lnTo>
                  <a:lnTo>
                    <a:pt x="7" y="67"/>
                  </a:lnTo>
                  <a:lnTo>
                    <a:pt x="7" y="63"/>
                  </a:lnTo>
                  <a:lnTo>
                    <a:pt x="7" y="60"/>
                  </a:lnTo>
                  <a:lnTo>
                    <a:pt x="18" y="49"/>
                  </a:lnTo>
                  <a:lnTo>
                    <a:pt x="18" y="45"/>
                  </a:lnTo>
                  <a:lnTo>
                    <a:pt x="22" y="41"/>
                  </a:lnTo>
                  <a:lnTo>
                    <a:pt x="25" y="41"/>
                  </a:lnTo>
                  <a:lnTo>
                    <a:pt x="25" y="37"/>
                  </a:lnTo>
                  <a:lnTo>
                    <a:pt x="22" y="34"/>
                  </a:lnTo>
                  <a:lnTo>
                    <a:pt x="22" y="34"/>
                  </a:lnTo>
                  <a:lnTo>
                    <a:pt x="25" y="30"/>
                  </a:lnTo>
                  <a:lnTo>
                    <a:pt x="22" y="30"/>
                  </a:lnTo>
                  <a:lnTo>
                    <a:pt x="18" y="26"/>
                  </a:lnTo>
                  <a:lnTo>
                    <a:pt x="18" y="23"/>
                  </a:lnTo>
                  <a:lnTo>
                    <a:pt x="18" y="15"/>
                  </a:lnTo>
                  <a:lnTo>
                    <a:pt x="18"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 name="Freeform 46"/>
            <p:cNvSpPr/>
            <p:nvPr/>
          </p:nvSpPr>
          <p:spPr bwMode="auto">
            <a:xfrm>
              <a:off x="5675646" y="2897527"/>
              <a:ext cx="100317" cy="102999"/>
            </a:xfrm>
            <a:custGeom>
              <a:avLst/>
              <a:gdLst>
                <a:gd name="T0" fmla="*/ 0 w 56"/>
                <a:gd name="T1" fmla="*/ 11 h 59"/>
                <a:gd name="T2" fmla="*/ 0 w 56"/>
                <a:gd name="T3" fmla="*/ 7 h 59"/>
                <a:gd name="T4" fmla="*/ 0 w 56"/>
                <a:gd name="T5" fmla="*/ 3 h 59"/>
                <a:gd name="T6" fmla="*/ 0 w 56"/>
                <a:gd name="T7" fmla="*/ 0 h 59"/>
                <a:gd name="T8" fmla="*/ 4 w 56"/>
                <a:gd name="T9" fmla="*/ 3 h 59"/>
                <a:gd name="T10" fmla="*/ 4 w 56"/>
                <a:gd name="T11" fmla="*/ 0 h 59"/>
                <a:gd name="T12" fmla="*/ 8 w 56"/>
                <a:gd name="T13" fmla="*/ 3 h 59"/>
                <a:gd name="T14" fmla="*/ 8 w 56"/>
                <a:gd name="T15" fmla="*/ 0 h 59"/>
                <a:gd name="T16" fmla="*/ 11 w 56"/>
                <a:gd name="T17" fmla="*/ 0 h 59"/>
                <a:gd name="T18" fmla="*/ 11 w 56"/>
                <a:gd name="T19" fmla="*/ 0 h 59"/>
                <a:gd name="T20" fmla="*/ 15 w 56"/>
                <a:gd name="T21" fmla="*/ 3 h 59"/>
                <a:gd name="T22" fmla="*/ 19 w 56"/>
                <a:gd name="T23" fmla="*/ 3 h 59"/>
                <a:gd name="T24" fmla="*/ 26 w 56"/>
                <a:gd name="T25" fmla="*/ 7 h 59"/>
                <a:gd name="T26" fmla="*/ 30 w 56"/>
                <a:gd name="T27" fmla="*/ 7 h 59"/>
                <a:gd name="T28" fmla="*/ 30 w 56"/>
                <a:gd name="T29" fmla="*/ 7 h 59"/>
                <a:gd name="T30" fmla="*/ 34 w 56"/>
                <a:gd name="T31" fmla="*/ 7 h 59"/>
                <a:gd name="T32" fmla="*/ 37 w 56"/>
                <a:gd name="T33" fmla="*/ 11 h 59"/>
                <a:gd name="T34" fmla="*/ 41 w 56"/>
                <a:gd name="T35" fmla="*/ 14 h 59"/>
                <a:gd name="T36" fmla="*/ 41 w 56"/>
                <a:gd name="T37" fmla="*/ 18 h 59"/>
                <a:gd name="T38" fmla="*/ 41 w 56"/>
                <a:gd name="T39" fmla="*/ 22 h 59"/>
                <a:gd name="T40" fmla="*/ 45 w 56"/>
                <a:gd name="T41" fmla="*/ 22 h 59"/>
                <a:gd name="T42" fmla="*/ 45 w 56"/>
                <a:gd name="T43" fmla="*/ 26 h 59"/>
                <a:gd name="T44" fmla="*/ 52 w 56"/>
                <a:gd name="T45" fmla="*/ 29 h 59"/>
                <a:gd name="T46" fmla="*/ 56 w 56"/>
                <a:gd name="T47" fmla="*/ 29 h 59"/>
                <a:gd name="T48" fmla="*/ 56 w 56"/>
                <a:gd name="T49" fmla="*/ 33 h 59"/>
                <a:gd name="T50" fmla="*/ 56 w 56"/>
                <a:gd name="T51" fmla="*/ 37 h 59"/>
                <a:gd name="T52" fmla="*/ 56 w 56"/>
                <a:gd name="T53" fmla="*/ 40 h 59"/>
                <a:gd name="T54" fmla="*/ 56 w 56"/>
                <a:gd name="T55" fmla="*/ 40 h 59"/>
                <a:gd name="T56" fmla="*/ 52 w 56"/>
                <a:gd name="T57" fmla="*/ 40 h 59"/>
                <a:gd name="T58" fmla="*/ 48 w 56"/>
                <a:gd name="T59" fmla="*/ 37 h 59"/>
                <a:gd name="T60" fmla="*/ 45 w 56"/>
                <a:gd name="T61" fmla="*/ 40 h 59"/>
                <a:gd name="T62" fmla="*/ 41 w 56"/>
                <a:gd name="T63" fmla="*/ 40 h 59"/>
                <a:gd name="T64" fmla="*/ 41 w 56"/>
                <a:gd name="T65" fmla="*/ 44 h 59"/>
                <a:gd name="T66" fmla="*/ 41 w 56"/>
                <a:gd name="T67" fmla="*/ 48 h 59"/>
                <a:gd name="T68" fmla="*/ 41 w 56"/>
                <a:gd name="T69" fmla="*/ 48 h 59"/>
                <a:gd name="T70" fmla="*/ 37 w 56"/>
                <a:gd name="T71" fmla="*/ 55 h 59"/>
                <a:gd name="T72" fmla="*/ 37 w 56"/>
                <a:gd name="T73" fmla="*/ 55 h 59"/>
                <a:gd name="T74" fmla="*/ 34 w 56"/>
                <a:gd name="T75" fmla="*/ 55 h 59"/>
                <a:gd name="T76" fmla="*/ 30 w 56"/>
                <a:gd name="T77" fmla="*/ 59 h 59"/>
                <a:gd name="T78" fmla="*/ 30 w 56"/>
                <a:gd name="T79" fmla="*/ 55 h 59"/>
                <a:gd name="T80" fmla="*/ 30 w 56"/>
                <a:gd name="T81" fmla="*/ 51 h 59"/>
                <a:gd name="T82" fmla="*/ 30 w 56"/>
                <a:gd name="T83" fmla="*/ 40 h 59"/>
                <a:gd name="T84" fmla="*/ 26 w 56"/>
                <a:gd name="T85" fmla="*/ 33 h 59"/>
                <a:gd name="T86" fmla="*/ 26 w 56"/>
                <a:gd name="T87" fmla="*/ 29 h 59"/>
                <a:gd name="T88" fmla="*/ 15 w 56"/>
                <a:gd name="T89" fmla="*/ 26 h 59"/>
                <a:gd name="T90" fmla="*/ 15 w 56"/>
                <a:gd name="T91" fmla="*/ 22 h 59"/>
                <a:gd name="T92" fmla="*/ 11 w 56"/>
                <a:gd name="T93" fmla="*/ 14 h 59"/>
                <a:gd name="T94" fmla="*/ 8 w 56"/>
                <a:gd name="T95" fmla="*/ 11 h 59"/>
                <a:gd name="T96" fmla="*/ 0 w 56"/>
                <a:gd name="T97" fmla="*/ 11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56" h="59">
                  <a:moveTo>
                    <a:pt x="0" y="11"/>
                  </a:moveTo>
                  <a:lnTo>
                    <a:pt x="0" y="7"/>
                  </a:lnTo>
                  <a:lnTo>
                    <a:pt x="0" y="3"/>
                  </a:lnTo>
                  <a:lnTo>
                    <a:pt x="0" y="0"/>
                  </a:lnTo>
                  <a:lnTo>
                    <a:pt x="4" y="3"/>
                  </a:lnTo>
                  <a:lnTo>
                    <a:pt x="4" y="0"/>
                  </a:lnTo>
                  <a:lnTo>
                    <a:pt x="8" y="3"/>
                  </a:lnTo>
                  <a:lnTo>
                    <a:pt x="8" y="0"/>
                  </a:lnTo>
                  <a:lnTo>
                    <a:pt x="11" y="0"/>
                  </a:lnTo>
                  <a:lnTo>
                    <a:pt x="11" y="0"/>
                  </a:lnTo>
                  <a:lnTo>
                    <a:pt x="15" y="3"/>
                  </a:lnTo>
                  <a:lnTo>
                    <a:pt x="19" y="3"/>
                  </a:lnTo>
                  <a:lnTo>
                    <a:pt x="26" y="7"/>
                  </a:lnTo>
                  <a:lnTo>
                    <a:pt x="30" y="7"/>
                  </a:lnTo>
                  <a:lnTo>
                    <a:pt x="30" y="7"/>
                  </a:lnTo>
                  <a:lnTo>
                    <a:pt x="34" y="7"/>
                  </a:lnTo>
                  <a:lnTo>
                    <a:pt x="37" y="11"/>
                  </a:lnTo>
                  <a:lnTo>
                    <a:pt x="41" y="14"/>
                  </a:lnTo>
                  <a:lnTo>
                    <a:pt x="41" y="18"/>
                  </a:lnTo>
                  <a:lnTo>
                    <a:pt x="41" y="22"/>
                  </a:lnTo>
                  <a:lnTo>
                    <a:pt x="45" y="22"/>
                  </a:lnTo>
                  <a:lnTo>
                    <a:pt x="45" y="26"/>
                  </a:lnTo>
                  <a:lnTo>
                    <a:pt x="52" y="29"/>
                  </a:lnTo>
                  <a:lnTo>
                    <a:pt x="56" y="29"/>
                  </a:lnTo>
                  <a:lnTo>
                    <a:pt x="56" y="33"/>
                  </a:lnTo>
                  <a:lnTo>
                    <a:pt x="56" y="37"/>
                  </a:lnTo>
                  <a:lnTo>
                    <a:pt x="56" y="40"/>
                  </a:lnTo>
                  <a:lnTo>
                    <a:pt x="56" y="40"/>
                  </a:lnTo>
                  <a:lnTo>
                    <a:pt x="52" y="40"/>
                  </a:lnTo>
                  <a:lnTo>
                    <a:pt x="48" y="37"/>
                  </a:lnTo>
                  <a:lnTo>
                    <a:pt x="45" y="40"/>
                  </a:lnTo>
                  <a:lnTo>
                    <a:pt x="41" y="40"/>
                  </a:lnTo>
                  <a:lnTo>
                    <a:pt x="41" y="44"/>
                  </a:lnTo>
                  <a:lnTo>
                    <a:pt x="41" y="48"/>
                  </a:lnTo>
                  <a:lnTo>
                    <a:pt x="41" y="48"/>
                  </a:lnTo>
                  <a:lnTo>
                    <a:pt x="37" y="55"/>
                  </a:lnTo>
                  <a:lnTo>
                    <a:pt x="37" y="55"/>
                  </a:lnTo>
                  <a:lnTo>
                    <a:pt x="34" y="55"/>
                  </a:lnTo>
                  <a:lnTo>
                    <a:pt x="30" y="59"/>
                  </a:lnTo>
                  <a:lnTo>
                    <a:pt x="30" y="55"/>
                  </a:lnTo>
                  <a:lnTo>
                    <a:pt x="30" y="51"/>
                  </a:lnTo>
                  <a:lnTo>
                    <a:pt x="30" y="40"/>
                  </a:lnTo>
                  <a:lnTo>
                    <a:pt x="26" y="33"/>
                  </a:lnTo>
                  <a:lnTo>
                    <a:pt x="26" y="29"/>
                  </a:lnTo>
                  <a:lnTo>
                    <a:pt x="15" y="26"/>
                  </a:lnTo>
                  <a:lnTo>
                    <a:pt x="15" y="22"/>
                  </a:lnTo>
                  <a:lnTo>
                    <a:pt x="11" y="14"/>
                  </a:lnTo>
                  <a:lnTo>
                    <a:pt x="8" y="11"/>
                  </a:lnTo>
                  <a:lnTo>
                    <a:pt x="0"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 name="Freeform 47"/>
            <p:cNvSpPr/>
            <p:nvPr/>
          </p:nvSpPr>
          <p:spPr bwMode="auto">
            <a:xfrm>
              <a:off x="5516212" y="2916731"/>
              <a:ext cx="259751" cy="141404"/>
            </a:xfrm>
            <a:custGeom>
              <a:avLst/>
              <a:gdLst>
                <a:gd name="T0" fmla="*/ 34 w 145"/>
                <a:gd name="T1" fmla="*/ 0 h 81"/>
                <a:gd name="T2" fmla="*/ 41 w 145"/>
                <a:gd name="T3" fmla="*/ 0 h 81"/>
                <a:gd name="T4" fmla="*/ 52 w 145"/>
                <a:gd name="T5" fmla="*/ 3 h 81"/>
                <a:gd name="T6" fmla="*/ 56 w 145"/>
                <a:gd name="T7" fmla="*/ 7 h 81"/>
                <a:gd name="T8" fmla="*/ 67 w 145"/>
                <a:gd name="T9" fmla="*/ 7 h 81"/>
                <a:gd name="T10" fmla="*/ 71 w 145"/>
                <a:gd name="T11" fmla="*/ 3 h 81"/>
                <a:gd name="T12" fmla="*/ 85 w 145"/>
                <a:gd name="T13" fmla="*/ 0 h 81"/>
                <a:gd name="T14" fmla="*/ 100 w 145"/>
                <a:gd name="T15" fmla="*/ 3 h 81"/>
                <a:gd name="T16" fmla="*/ 104 w 145"/>
                <a:gd name="T17" fmla="*/ 15 h 81"/>
                <a:gd name="T18" fmla="*/ 115 w 145"/>
                <a:gd name="T19" fmla="*/ 22 h 81"/>
                <a:gd name="T20" fmla="*/ 119 w 145"/>
                <a:gd name="T21" fmla="*/ 40 h 81"/>
                <a:gd name="T22" fmla="*/ 123 w 145"/>
                <a:gd name="T23" fmla="*/ 52 h 81"/>
                <a:gd name="T24" fmla="*/ 134 w 145"/>
                <a:gd name="T25" fmla="*/ 52 h 81"/>
                <a:gd name="T26" fmla="*/ 141 w 145"/>
                <a:gd name="T27" fmla="*/ 48 h 81"/>
                <a:gd name="T28" fmla="*/ 141 w 145"/>
                <a:gd name="T29" fmla="*/ 52 h 81"/>
                <a:gd name="T30" fmla="*/ 145 w 145"/>
                <a:gd name="T31" fmla="*/ 55 h 81"/>
                <a:gd name="T32" fmla="*/ 137 w 145"/>
                <a:gd name="T33" fmla="*/ 59 h 81"/>
                <a:gd name="T34" fmla="*/ 130 w 145"/>
                <a:gd name="T35" fmla="*/ 63 h 81"/>
                <a:gd name="T36" fmla="*/ 130 w 145"/>
                <a:gd name="T37" fmla="*/ 70 h 81"/>
                <a:gd name="T38" fmla="*/ 130 w 145"/>
                <a:gd name="T39" fmla="*/ 74 h 81"/>
                <a:gd name="T40" fmla="*/ 126 w 145"/>
                <a:gd name="T41" fmla="*/ 78 h 81"/>
                <a:gd name="T42" fmla="*/ 123 w 145"/>
                <a:gd name="T43" fmla="*/ 74 h 81"/>
                <a:gd name="T44" fmla="*/ 115 w 145"/>
                <a:gd name="T45" fmla="*/ 74 h 81"/>
                <a:gd name="T46" fmla="*/ 104 w 145"/>
                <a:gd name="T47" fmla="*/ 74 h 81"/>
                <a:gd name="T48" fmla="*/ 93 w 145"/>
                <a:gd name="T49" fmla="*/ 78 h 81"/>
                <a:gd name="T50" fmla="*/ 85 w 145"/>
                <a:gd name="T51" fmla="*/ 81 h 81"/>
                <a:gd name="T52" fmla="*/ 78 w 145"/>
                <a:gd name="T53" fmla="*/ 81 h 81"/>
                <a:gd name="T54" fmla="*/ 71 w 145"/>
                <a:gd name="T55" fmla="*/ 81 h 81"/>
                <a:gd name="T56" fmla="*/ 67 w 145"/>
                <a:gd name="T57" fmla="*/ 81 h 81"/>
                <a:gd name="T58" fmla="*/ 56 w 145"/>
                <a:gd name="T59" fmla="*/ 81 h 81"/>
                <a:gd name="T60" fmla="*/ 52 w 145"/>
                <a:gd name="T61" fmla="*/ 78 h 81"/>
                <a:gd name="T62" fmla="*/ 45 w 145"/>
                <a:gd name="T63" fmla="*/ 81 h 81"/>
                <a:gd name="T64" fmla="*/ 45 w 145"/>
                <a:gd name="T65" fmla="*/ 78 h 81"/>
                <a:gd name="T66" fmla="*/ 41 w 145"/>
                <a:gd name="T67" fmla="*/ 74 h 81"/>
                <a:gd name="T68" fmla="*/ 37 w 145"/>
                <a:gd name="T69" fmla="*/ 70 h 81"/>
                <a:gd name="T70" fmla="*/ 37 w 145"/>
                <a:gd name="T71" fmla="*/ 63 h 81"/>
                <a:gd name="T72" fmla="*/ 30 w 145"/>
                <a:gd name="T73" fmla="*/ 66 h 81"/>
                <a:gd name="T74" fmla="*/ 23 w 145"/>
                <a:gd name="T75" fmla="*/ 66 h 81"/>
                <a:gd name="T76" fmla="*/ 15 w 145"/>
                <a:gd name="T77" fmla="*/ 63 h 81"/>
                <a:gd name="T78" fmla="*/ 19 w 145"/>
                <a:gd name="T79" fmla="*/ 55 h 81"/>
                <a:gd name="T80" fmla="*/ 8 w 145"/>
                <a:gd name="T81" fmla="*/ 52 h 81"/>
                <a:gd name="T82" fmla="*/ 4 w 145"/>
                <a:gd name="T83" fmla="*/ 44 h 81"/>
                <a:gd name="T84" fmla="*/ 0 w 145"/>
                <a:gd name="T85" fmla="*/ 40 h 81"/>
                <a:gd name="T86" fmla="*/ 4 w 145"/>
                <a:gd name="T87" fmla="*/ 37 h 81"/>
                <a:gd name="T88" fmla="*/ 11 w 145"/>
                <a:gd name="T89" fmla="*/ 33 h 81"/>
                <a:gd name="T90" fmla="*/ 15 w 145"/>
                <a:gd name="T91" fmla="*/ 29 h 81"/>
                <a:gd name="T92" fmla="*/ 23 w 145"/>
                <a:gd name="T93" fmla="*/ 11 h 81"/>
                <a:gd name="T94" fmla="*/ 30 w 145"/>
                <a:gd name="T95" fmla="*/ 7 h 81"/>
                <a:gd name="T96" fmla="*/ 30 w 145"/>
                <a:gd name="T97" fmla="*/ 0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45" h="81">
                  <a:moveTo>
                    <a:pt x="30" y="0"/>
                  </a:moveTo>
                  <a:lnTo>
                    <a:pt x="34" y="0"/>
                  </a:lnTo>
                  <a:lnTo>
                    <a:pt x="37" y="0"/>
                  </a:lnTo>
                  <a:lnTo>
                    <a:pt x="41" y="0"/>
                  </a:lnTo>
                  <a:lnTo>
                    <a:pt x="45" y="3"/>
                  </a:lnTo>
                  <a:lnTo>
                    <a:pt x="52" y="3"/>
                  </a:lnTo>
                  <a:lnTo>
                    <a:pt x="56" y="3"/>
                  </a:lnTo>
                  <a:lnTo>
                    <a:pt x="56" y="7"/>
                  </a:lnTo>
                  <a:lnTo>
                    <a:pt x="60" y="7"/>
                  </a:lnTo>
                  <a:lnTo>
                    <a:pt x="67" y="7"/>
                  </a:lnTo>
                  <a:lnTo>
                    <a:pt x="67" y="7"/>
                  </a:lnTo>
                  <a:lnTo>
                    <a:pt x="71" y="3"/>
                  </a:lnTo>
                  <a:lnTo>
                    <a:pt x="82" y="3"/>
                  </a:lnTo>
                  <a:lnTo>
                    <a:pt x="85" y="0"/>
                  </a:lnTo>
                  <a:lnTo>
                    <a:pt x="97" y="0"/>
                  </a:lnTo>
                  <a:lnTo>
                    <a:pt x="100" y="3"/>
                  </a:lnTo>
                  <a:lnTo>
                    <a:pt x="104" y="11"/>
                  </a:lnTo>
                  <a:lnTo>
                    <a:pt x="104" y="15"/>
                  </a:lnTo>
                  <a:lnTo>
                    <a:pt x="115" y="18"/>
                  </a:lnTo>
                  <a:lnTo>
                    <a:pt x="115" y="22"/>
                  </a:lnTo>
                  <a:lnTo>
                    <a:pt x="119" y="29"/>
                  </a:lnTo>
                  <a:lnTo>
                    <a:pt x="119" y="40"/>
                  </a:lnTo>
                  <a:lnTo>
                    <a:pt x="119" y="44"/>
                  </a:lnTo>
                  <a:lnTo>
                    <a:pt x="123" y="52"/>
                  </a:lnTo>
                  <a:lnTo>
                    <a:pt x="126" y="52"/>
                  </a:lnTo>
                  <a:lnTo>
                    <a:pt x="134" y="52"/>
                  </a:lnTo>
                  <a:lnTo>
                    <a:pt x="137" y="48"/>
                  </a:lnTo>
                  <a:lnTo>
                    <a:pt x="141" y="48"/>
                  </a:lnTo>
                  <a:lnTo>
                    <a:pt x="145" y="52"/>
                  </a:lnTo>
                  <a:lnTo>
                    <a:pt x="141" y="52"/>
                  </a:lnTo>
                  <a:lnTo>
                    <a:pt x="145" y="55"/>
                  </a:lnTo>
                  <a:lnTo>
                    <a:pt x="145" y="55"/>
                  </a:lnTo>
                  <a:lnTo>
                    <a:pt x="141" y="59"/>
                  </a:lnTo>
                  <a:lnTo>
                    <a:pt x="137" y="59"/>
                  </a:lnTo>
                  <a:lnTo>
                    <a:pt x="134" y="63"/>
                  </a:lnTo>
                  <a:lnTo>
                    <a:pt x="130" y="63"/>
                  </a:lnTo>
                  <a:lnTo>
                    <a:pt x="130" y="66"/>
                  </a:lnTo>
                  <a:lnTo>
                    <a:pt x="130" y="70"/>
                  </a:lnTo>
                  <a:lnTo>
                    <a:pt x="130" y="74"/>
                  </a:lnTo>
                  <a:lnTo>
                    <a:pt x="130" y="74"/>
                  </a:lnTo>
                  <a:lnTo>
                    <a:pt x="130" y="78"/>
                  </a:lnTo>
                  <a:lnTo>
                    <a:pt x="126" y="78"/>
                  </a:lnTo>
                  <a:lnTo>
                    <a:pt x="126" y="78"/>
                  </a:lnTo>
                  <a:lnTo>
                    <a:pt x="123" y="74"/>
                  </a:lnTo>
                  <a:lnTo>
                    <a:pt x="119" y="78"/>
                  </a:lnTo>
                  <a:lnTo>
                    <a:pt x="115" y="74"/>
                  </a:lnTo>
                  <a:lnTo>
                    <a:pt x="111" y="74"/>
                  </a:lnTo>
                  <a:lnTo>
                    <a:pt x="104" y="74"/>
                  </a:lnTo>
                  <a:lnTo>
                    <a:pt x="100" y="74"/>
                  </a:lnTo>
                  <a:lnTo>
                    <a:pt x="93" y="78"/>
                  </a:lnTo>
                  <a:lnTo>
                    <a:pt x="89" y="78"/>
                  </a:lnTo>
                  <a:lnTo>
                    <a:pt x="85" y="81"/>
                  </a:lnTo>
                  <a:lnTo>
                    <a:pt x="85" y="81"/>
                  </a:lnTo>
                  <a:lnTo>
                    <a:pt x="78" y="81"/>
                  </a:lnTo>
                  <a:lnTo>
                    <a:pt x="74" y="81"/>
                  </a:lnTo>
                  <a:lnTo>
                    <a:pt x="71" y="81"/>
                  </a:lnTo>
                  <a:lnTo>
                    <a:pt x="71" y="81"/>
                  </a:lnTo>
                  <a:lnTo>
                    <a:pt x="67" y="81"/>
                  </a:lnTo>
                  <a:lnTo>
                    <a:pt x="60" y="81"/>
                  </a:lnTo>
                  <a:lnTo>
                    <a:pt x="56" y="81"/>
                  </a:lnTo>
                  <a:lnTo>
                    <a:pt x="52" y="81"/>
                  </a:lnTo>
                  <a:lnTo>
                    <a:pt x="52" y="78"/>
                  </a:lnTo>
                  <a:lnTo>
                    <a:pt x="48" y="78"/>
                  </a:lnTo>
                  <a:lnTo>
                    <a:pt x="45" y="81"/>
                  </a:lnTo>
                  <a:lnTo>
                    <a:pt x="41" y="78"/>
                  </a:lnTo>
                  <a:lnTo>
                    <a:pt x="45" y="78"/>
                  </a:lnTo>
                  <a:lnTo>
                    <a:pt x="45" y="74"/>
                  </a:lnTo>
                  <a:lnTo>
                    <a:pt x="41" y="74"/>
                  </a:lnTo>
                  <a:lnTo>
                    <a:pt x="37" y="74"/>
                  </a:lnTo>
                  <a:lnTo>
                    <a:pt x="37" y="70"/>
                  </a:lnTo>
                  <a:lnTo>
                    <a:pt x="34" y="66"/>
                  </a:lnTo>
                  <a:lnTo>
                    <a:pt x="37" y="63"/>
                  </a:lnTo>
                  <a:lnTo>
                    <a:pt x="34" y="63"/>
                  </a:lnTo>
                  <a:lnTo>
                    <a:pt x="30" y="66"/>
                  </a:lnTo>
                  <a:lnTo>
                    <a:pt x="26" y="66"/>
                  </a:lnTo>
                  <a:lnTo>
                    <a:pt x="23" y="66"/>
                  </a:lnTo>
                  <a:lnTo>
                    <a:pt x="23" y="63"/>
                  </a:lnTo>
                  <a:lnTo>
                    <a:pt x="15" y="63"/>
                  </a:lnTo>
                  <a:lnTo>
                    <a:pt x="15" y="59"/>
                  </a:lnTo>
                  <a:lnTo>
                    <a:pt x="19" y="55"/>
                  </a:lnTo>
                  <a:lnTo>
                    <a:pt x="15" y="55"/>
                  </a:lnTo>
                  <a:lnTo>
                    <a:pt x="8" y="52"/>
                  </a:lnTo>
                  <a:lnTo>
                    <a:pt x="8" y="48"/>
                  </a:lnTo>
                  <a:lnTo>
                    <a:pt x="4" y="44"/>
                  </a:lnTo>
                  <a:lnTo>
                    <a:pt x="0" y="40"/>
                  </a:lnTo>
                  <a:lnTo>
                    <a:pt x="0" y="40"/>
                  </a:lnTo>
                  <a:lnTo>
                    <a:pt x="4" y="37"/>
                  </a:lnTo>
                  <a:lnTo>
                    <a:pt x="4" y="37"/>
                  </a:lnTo>
                  <a:lnTo>
                    <a:pt x="8" y="33"/>
                  </a:lnTo>
                  <a:lnTo>
                    <a:pt x="11" y="33"/>
                  </a:lnTo>
                  <a:lnTo>
                    <a:pt x="15" y="33"/>
                  </a:lnTo>
                  <a:lnTo>
                    <a:pt x="15" y="29"/>
                  </a:lnTo>
                  <a:lnTo>
                    <a:pt x="19" y="22"/>
                  </a:lnTo>
                  <a:lnTo>
                    <a:pt x="23" y="11"/>
                  </a:lnTo>
                  <a:lnTo>
                    <a:pt x="26" y="7"/>
                  </a:lnTo>
                  <a:lnTo>
                    <a:pt x="30" y="7"/>
                  </a:lnTo>
                  <a:lnTo>
                    <a:pt x="34" y="3"/>
                  </a:lnTo>
                  <a:lnTo>
                    <a:pt x="3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 name="Freeform 48"/>
            <p:cNvSpPr/>
            <p:nvPr/>
          </p:nvSpPr>
          <p:spPr bwMode="auto">
            <a:xfrm>
              <a:off x="5403356" y="2902766"/>
              <a:ext cx="173765" cy="97760"/>
            </a:xfrm>
            <a:custGeom>
              <a:avLst/>
              <a:gdLst>
                <a:gd name="T0" fmla="*/ 63 w 97"/>
                <a:gd name="T1" fmla="*/ 48 h 56"/>
                <a:gd name="T2" fmla="*/ 67 w 97"/>
                <a:gd name="T3" fmla="*/ 45 h 56"/>
                <a:gd name="T4" fmla="*/ 67 w 97"/>
                <a:gd name="T5" fmla="*/ 45 h 56"/>
                <a:gd name="T6" fmla="*/ 71 w 97"/>
                <a:gd name="T7" fmla="*/ 41 h 56"/>
                <a:gd name="T8" fmla="*/ 74 w 97"/>
                <a:gd name="T9" fmla="*/ 41 h 56"/>
                <a:gd name="T10" fmla="*/ 78 w 97"/>
                <a:gd name="T11" fmla="*/ 41 h 56"/>
                <a:gd name="T12" fmla="*/ 78 w 97"/>
                <a:gd name="T13" fmla="*/ 37 h 56"/>
                <a:gd name="T14" fmla="*/ 82 w 97"/>
                <a:gd name="T15" fmla="*/ 30 h 56"/>
                <a:gd name="T16" fmla="*/ 86 w 97"/>
                <a:gd name="T17" fmla="*/ 19 h 56"/>
                <a:gd name="T18" fmla="*/ 89 w 97"/>
                <a:gd name="T19" fmla="*/ 15 h 56"/>
                <a:gd name="T20" fmla="*/ 93 w 97"/>
                <a:gd name="T21" fmla="*/ 15 h 56"/>
                <a:gd name="T22" fmla="*/ 97 w 97"/>
                <a:gd name="T23" fmla="*/ 11 h 56"/>
                <a:gd name="T24" fmla="*/ 93 w 97"/>
                <a:gd name="T25" fmla="*/ 8 h 56"/>
                <a:gd name="T26" fmla="*/ 89 w 97"/>
                <a:gd name="T27" fmla="*/ 4 h 56"/>
                <a:gd name="T28" fmla="*/ 86 w 97"/>
                <a:gd name="T29" fmla="*/ 0 h 56"/>
                <a:gd name="T30" fmla="*/ 82 w 97"/>
                <a:gd name="T31" fmla="*/ 4 h 56"/>
                <a:gd name="T32" fmla="*/ 78 w 97"/>
                <a:gd name="T33" fmla="*/ 0 h 56"/>
                <a:gd name="T34" fmla="*/ 71 w 97"/>
                <a:gd name="T35" fmla="*/ 4 h 56"/>
                <a:gd name="T36" fmla="*/ 67 w 97"/>
                <a:gd name="T37" fmla="*/ 0 h 56"/>
                <a:gd name="T38" fmla="*/ 60 w 97"/>
                <a:gd name="T39" fmla="*/ 0 h 56"/>
                <a:gd name="T40" fmla="*/ 60 w 97"/>
                <a:gd name="T41" fmla="*/ 4 h 56"/>
                <a:gd name="T42" fmla="*/ 56 w 97"/>
                <a:gd name="T43" fmla="*/ 8 h 56"/>
                <a:gd name="T44" fmla="*/ 56 w 97"/>
                <a:gd name="T45" fmla="*/ 11 h 56"/>
                <a:gd name="T46" fmla="*/ 49 w 97"/>
                <a:gd name="T47" fmla="*/ 8 h 56"/>
                <a:gd name="T48" fmla="*/ 45 w 97"/>
                <a:gd name="T49" fmla="*/ 11 h 56"/>
                <a:gd name="T50" fmla="*/ 41 w 97"/>
                <a:gd name="T51" fmla="*/ 11 h 56"/>
                <a:gd name="T52" fmla="*/ 41 w 97"/>
                <a:gd name="T53" fmla="*/ 15 h 56"/>
                <a:gd name="T54" fmla="*/ 30 w 97"/>
                <a:gd name="T55" fmla="*/ 15 h 56"/>
                <a:gd name="T56" fmla="*/ 26 w 97"/>
                <a:gd name="T57" fmla="*/ 19 h 56"/>
                <a:gd name="T58" fmla="*/ 19 w 97"/>
                <a:gd name="T59" fmla="*/ 15 h 56"/>
                <a:gd name="T60" fmla="*/ 8 w 97"/>
                <a:gd name="T61" fmla="*/ 11 h 56"/>
                <a:gd name="T62" fmla="*/ 8 w 97"/>
                <a:gd name="T63" fmla="*/ 11 h 56"/>
                <a:gd name="T64" fmla="*/ 8 w 97"/>
                <a:gd name="T65" fmla="*/ 15 h 56"/>
                <a:gd name="T66" fmla="*/ 8 w 97"/>
                <a:gd name="T67" fmla="*/ 19 h 56"/>
                <a:gd name="T68" fmla="*/ 0 w 97"/>
                <a:gd name="T69" fmla="*/ 19 h 56"/>
                <a:gd name="T70" fmla="*/ 0 w 97"/>
                <a:gd name="T71" fmla="*/ 19 h 56"/>
                <a:gd name="T72" fmla="*/ 4 w 97"/>
                <a:gd name="T73" fmla="*/ 23 h 56"/>
                <a:gd name="T74" fmla="*/ 4 w 97"/>
                <a:gd name="T75" fmla="*/ 26 h 56"/>
                <a:gd name="T76" fmla="*/ 4 w 97"/>
                <a:gd name="T77" fmla="*/ 30 h 56"/>
                <a:gd name="T78" fmla="*/ 4 w 97"/>
                <a:gd name="T79" fmla="*/ 30 h 56"/>
                <a:gd name="T80" fmla="*/ 0 w 97"/>
                <a:gd name="T81" fmla="*/ 34 h 56"/>
                <a:gd name="T82" fmla="*/ 0 w 97"/>
                <a:gd name="T83" fmla="*/ 34 h 56"/>
                <a:gd name="T84" fmla="*/ 4 w 97"/>
                <a:gd name="T85" fmla="*/ 37 h 56"/>
                <a:gd name="T86" fmla="*/ 4 w 97"/>
                <a:gd name="T87" fmla="*/ 45 h 56"/>
                <a:gd name="T88" fmla="*/ 8 w 97"/>
                <a:gd name="T89" fmla="*/ 45 h 56"/>
                <a:gd name="T90" fmla="*/ 15 w 97"/>
                <a:gd name="T91" fmla="*/ 48 h 56"/>
                <a:gd name="T92" fmla="*/ 19 w 97"/>
                <a:gd name="T93" fmla="*/ 52 h 56"/>
                <a:gd name="T94" fmla="*/ 23 w 97"/>
                <a:gd name="T95" fmla="*/ 52 h 56"/>
                <a:gd name="T96" fmla="*/ 30 w 97"/>
                <a:gd name="T97" fmla="*/ 56 h 56"/>
                <a:gd name="T98" fmla="*/ 37 w 97"/>
                <a:gd name="T99" fmla="*/ 56 h 56"/>
                <a:gd name="T100" fmla="*/ 37 w 97"/>
                <a:gd name="T101" fmla="*/ 52 h 56"/>
                <a:gd name="T102" fmla="*/ 41 w 97"/>
                <a:gd name="T103" fmla="*/ 56 h 56"/>
                <a:gd name="T104" fmla="*/ 41 w 97"/>
                <a:gd name="T105" fmla="*/ 52 h 56"/>
                <a:gd name="T106" fmla="*/ 45 w 97"/>
                <a:gd name="T107" fmla="*/ 52 h 56"/>
                <a:gd name="T108" fmla="*/ 49 w 97"/>
                <a:gd name="T109" fmla="*/ 52 h 56"/>
                <a:gd name="T110" fmla="*/ 49 w 97"/>
                <a:gd name="T111" fmla="*/ 48 h 56"/>
                <a:gd name="T112" fmla="*/ 52 w 97"/>
                <a:gd name="T113" fmla="*/ 45 h 56"/>
                <a:gd name="T114" fmla="*/ 56 w 97"/>
                <a:gd name="T115" fmla="*/ 48 h 56"/>
                <a:gd name="T116" fmla="*/ 60 w 97"/>
                <a:gd name="T117" fmla="*/ 48 h 56"/>
                <a:gd name="T118" fmla="*/ 63 w 97"/>
                <a:gd name="T119" fmla="*/ 48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97" h="56">
                  <a:moveTo>
                    <a:pt x="63" y="48"/>
                  </a:moveTo>
                  <a:lnTo>
                    <a:pt x="67" y="45"/>
                  </a:lnTo>
                  <a:lnTo>
                    <a:pt x="67" y="45"/>
                  </a:lnTo>
                  <a:lnTo>
                    <a:pt x="71" y="41"/>
                  </a:lnTo>
                  <a:lnTo>
                    <a:pt x="74" y="41"/>
                  </a:lnTo>
                  <a:lnTo>
                    <a:pt x="78" y="41"/>
                  </a:lnTo>
                  <a:lnTo>
                    <a:pt x="78" y="37"/>
                  </a:lnTo>
                  <a:lnTo>
                    <a:pt x="82" y="30"/>
                  </a:lnTo>
                  <a:lnTo>
                    <a:pt x="86" y="19"/>
                  </a:lnTo>
                  <a:lnTo>
                    <a:pt x="89" y="15"/>
                  </a:lnTo>
                  <a:lnTo>
                    <a:pt x="93" y="15"/>
                  </a:lnTo>
                  <a:lnTo>
                    <a:pt x="97" y="11"/>
                  </a:lnTo>
                  <a:lnTo>
                    <a:pt x="93" y="8"/>
                  </a:lnTo>
                  <a:lnTo>
                    <a:pt x="89" y="4"/>
                  </a:lnTo>
                  <a:lnTo>
                    <a:pt x="86" y="0"/>
                  </a:lnTo>
                  <a:lnTo>
                    <a:pt x="82" y="4"/>
                  </a:lnTo>
                  <a:lnTo>
                    <a:pt x="78" y="0"/>
                  </a:lnTo>
                  <a:lnTo>
                    <a:pt x="71" y="4"/>
                  </a:lnTo>
                  <a:lnTo>
                    <a:pt x="67" y="0"/>
                  </a:lnTo>
                  <a:lnTo>
                    <a:pt x="60" y="0"/>
                  </a:lnTo>
                  <a:lnTo>
                    <a:pt x="60" y="4"/>
                  </a:lnTo>
                  <a:lnTo>
                    <a:pt x="56" y="8"/>
                  </a:lnTo>
                  <a:lnTo>
                    <a:pt x="56" y="11"/>
                  </a:lnTo>
                  <a:lnTo>
                    <a:pt x="49" y="8"/>
                  </a:lnTo>
                  <a:lnTo>
                    <a:pt x="45" y="11"/>
                  </a:lnTo>
                  <a:lnTo>
                    <a:pt x="41" y="11"/>
                  </a:lnTo>
                  <a:lnTo>
                    <a:pt x="41" y="15"/>
                  </a:lnTo>
                  <a:lnTo>
                    <a:pt x="30" y="15"/>
                  </a:lnTo>
                  <a:lnTo>
                    <a:pt x="26" y="19"/>
                  </a:lnTo>
                  <a:lnTo>
                    <a:pt x="19" y="15"/>
                  </a:lnTo>
                  <a:lnTo>
                    <a:pt x="8" y="11"/>
                  </a:lnTo>
                  <a:lnTo>
                    <a:pt x="8" y="11"/>
                  </a:lnTo>
                  <a:lnTo>
                    <a:pt x="8" y="15"/>
                  </a:lnTo>
                  <a:lnTo>
                    <a:pt x="8" y="19"/>
                  </a:lnTo>
                  <a:lnTo>
                    <a:pt x="0" y="19"/>
                  </a:lnTo>
                  <a:lnTo>
                    <a:pt x="0" y="19"/>
                  </a:lnTo>
                  <a:lnTo>
                    <a:pt x="4" y="23"/>
                  </a:lnTo>
                  <a:lnTo>
                    <a:pt x="4" y="26"/>
                  </a:lnTo>
                  <a:lnTo>
                    <a:pt x="4" y="30"/>
                  </a:lnTo>
                  <a:lnTo>
                    <a:pt x="4" y="30"/>
                  </a:lnTo>
                  <a:lnTo>
                    <a:pt x="0" y="34"/>
                  </a:lnTo>
                  <a:lnTo>
                    <a:pt x="0" y="34"/>
                  </a:lnTo>
                  <a:lnTo>
                    <a:pt x="4" y="37"/>
                  </a:lnTo>
                  <a:lnTo>
                    <a:pt x="4" y="45"/>
                  </a:lnTo>
                  <a:lnTo>
                    <a:pt x="8" y="45"/>
                  </a:lnTo>
                  <a:lnTo>
                    <a:pt x="15" y="48"/>
                  </a:lnTo>
                  <a:lnTo>
                    <a:pt x="19" y="52"/>
                  </a:lnTo>
                  <a:lnTo>
                    <a:pt x="23" y="52"/>
                  </a:lnTo>
                  <a:lnTo>
                    <a:pt x="30" y="56"/>
                  </a:lnTo>
                  <a:lnTo>
                    <a:pt x="37" y="56"/>
                  </a:lnTo>
                  <a:lnTo>
                    <a:pt x="37" y="52"/>
                  </a:lnTo>
                  <a:lnTo>
                    <a:pt x="41" y="56"/>
                  </a:lnTo>
                  <a:lnTo>
                    <a:pt x="41" y="52"/>
                  </a:lnTo>
                  <a:lnTo>
                    <a:pt x="45" y="52"/>
                  </a:lnTo>
                  <a:lnTo>
                    <a:pt x="49" y="52"/>
                  </a:lnTo>
                  <a:lnTo>
                    <a:pt x="49" y="48"/>
                  </a:lnTo>
                  <a:lnTo>
                    <a:pt x="52" y="45"/>
                  </a:lnTo>
                  <a:lnTo>
                    <a:pt x="56" y="48"/>
                  </a:lnTo>
                  <a:lnTo>
                    <a:pt x="60" y="48"/>
                  </a:lnTo>
                  <a:lnTo>
                    <a:pt x="63"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 name="Freeform 49"/>
            <p:cNvSpPr/>
            <p:nvPr/>
          </p:nvSpPr>
          <p:spPr bwMode="auto">
            <a:xfrm>
              <a:off x="5417687" y="2876579"/>
              <a:ext cx="145103" cy="59354"/>
            </a:xfrm>
            <a:custGeom>
              <a:avLst/>
              <a:gdLst>
                <a:gd name="T0" fmla="*/ 0 w 81"/>
                <a:gd name="T1" fmla="*/ 26 h 34"/>
                <a:gd name="T2" fmla="*/ 11 w 81"/>
                <a:gd name="T3" fmla="*/ 30 h 34"/>
                <a:gd name="T4" fmla="*/ 18 w 81"/>
                <a:gd name="T5" fmla="*/ 34 h 34"/>
                <a:gd name="T6" fmla="*/ 22 w 81"/>
                <a:gd name="T7" fmla="*/ 30 h 34"/>
                <a:gd name="T8" fmla="*/ 33 w 81"/>
                <a:gd name="T9" fmla="*/ 30 h 34"/>
                <a:gd name="T10" fmla="*/ 33 w 81"/>
                <a:gd name="T11" fmla="*/ 26 h 34"/>
                <a:gd name="T12" fmla="*/ 37 w 81"/>
                <a:gd name="T13" fmla="*/ 26 h 34"/>
                <a:gd name="T14" fmla="*/ 41 w 81"/>
                <a:gd name="T15" fmla="*/ 23 h 34"/>
                <a:gd name="T16" fmla="*/ 48 w 81"/>
                <a:gd name="T17" fmla="*/ 26 h 34"/>
                <a:gd name="T18" fmla="*/ 48 w 81"/>
                <a:gd name="T19" fmla="*/ 23 h 34"/>
                <a:gd name="T20" fmla="*/ 52 w 81"/>
                <a:gd name="T21" fmla="*/ 19 h 34"/>
                <a:gd name="T22" fmla="*/ 52 w 81"/>
                <a:gd name="T23" fmla="*/ 15 h 34"/>
                <a:gd name="T24" fmla="*/ 59 w 81"/>
                <a:gd name="T25" fmla="*/ 15 h 34"/>
                <a:gd name="T26" fmla="*/ 63 w 81"/>
                <a:gd name="T27" fmla="*/ 19 h 34"/>
                <a:gd name="T28" fmla="*/ 70 w 81"/>
                <a:gd name="T29" fmla="*/ 15 h 34"/>
                <a:gd name="T30" fmla="*/ 74 w 81"/>
                <a:gd name="T31" fmla="*/ 19 h 34"/>
                <a:gd name="T32" fmla="*/ 78 w 81"/>
                <a:gd name="T33" fmla="*/ 15 h 34"/>
                <a:gd name="T34" fmla="*/ 78 w 81"/>
                <a:gd name="T35" fmla="*/ 12 h 34"/>
                <a:gd name="T36" fmla="*/ 81 w 81"/>
                <a:gd name="T37" fmla="*/ 4 h 34"/>
                <a:gd name="T38" fmla="*/ 81 w 81"/>
                <a:gd name="T39" fmla="*/ 4 h 34"/>
                <a:gd name="T40" fmla="*/ 74 w 81"/>
                <a:gd name="T41" fmla="*/ 0 h 34"/>
                <a:gd name="T42" fmla="*/ 70 w 81"/>
                <a:gd name="T43" fmla="*/ 0 h 34"/>
                <a:gd name="T44" fmla="*/ 66 w 81"/>
                <a:gd name="T45" fmla="*/ 0 h 34"/>
                <a:gd name="T46" fmla="*/ 63 w 81"/>
                <a:gd name="T47" fmla="*/ 0 h 34"/>
                <a:gd name="T48" fmla="*/ 63 w 81"/>
                <a:gd name="T49" fmla="*/ 0 h 34"/>
                <a:gd name="T50" fmla="*/ 59 w 81"/>
                <a:gd name="T51" fmla="*/ 0 h 34"/>
                <a:gd name="T52" fmla="*/ 59 w 81"/>
                <a:gd name="T53" fmla="*/ 0 h 34"/>
                <a:gd name="T54" fmla="*/ 52 w 81"/>
                <a:gd name="T55" fmla="*/ 0 h 34"/>
                <a:gd name="T56" fmla="*/ 52 w 81"/>
                <a:gd name="T57" fmla="*/ 0 h 34"/>
                <a:gd name="T58" fmla="*/ 48 w 81"/>
                <a:gd name="T59" fmla="*/ 0 h 34"/>
                <a:gd name="T60" fmla="*/ 48 w 81"/>
                <a:gd name="T61" fmla="*/ 4 h 34"/>
                <a:gd name="T62" fmla="*/ 44 w 81"/>
                <a:gd name="T63" fmla="*/ 4 h 34"/>
                <a:gd name="T64" fmla="*/ 41 w 81"/>
                <a:gd name="T65" fmla="*/ 4 h 34"/>
                <a:gd name="T66" fmla="*/ 41 w 81"/>
                <a:gd name="T67" fmla="*/ 4 h 34"/>
                <a:gd name="T68" fmla="*/ 33 w 81"/>
                <a:gd name="T69" fmla="*/ 4 h 34"/>
                <a:gd name="T70" fmla="*/ 29 w 81"/>
                <a:gd name="T71" fmla="*/ 4 h 34"/>
                <a:gd name="T72" fmla="*/ 26 w 81"/>
                <a:gd name="T73" fmla="*/ 8 h 34"/>
                <a:gd name="T74" fmla="*/ 22 w 81"/>
                <a:gd name="T75" fmla="*/ 12 h 34"/>
                <a:gd name="T76" fmla="*/ 15 w 81"/>
                <a:gd name="T77" fmla="*/ 12 h 34"/>
                <a:gd name="T78" fmla="*/ 11 w 81"/>
                <a:gd name="T79" fmla="*/ 12 h 34"/>
                <a:gd name="T80" fmla="*/ 7 w 81"/>
                <a:gd name="T81" fmla="*/ 12 h 34"/>
                <a:gd name="T82" fmla="*/ 3 w 81"/>
                <a:gd name="T83" fmla="*/ 12 h 34"/>
                <a:gd name="T84" fmla="*/ 0 w 81"/>
                <a:gd name="T85" fmla="*/ 15 h 34"/>
                <a:gd name="T86" fmla="*/ 0 w 81"/>
                <a:gd name="T87" fmla="*/ 15 h 34"/>
                <a:gd name="T88" fmla="*/ 0 w 81"/>
                <a:gd name="T89" fmla="*/ 19 h 34"/>
                <a:gd name="T90" fmla="*/ 0 w 81"/>
                <a:gd name="T91" fmla="*/ 26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1" h="34">
                  <a:moveTo>
                    <a:pt x="0" y="26"/>
                  </a:moveTo>
                  <a:lnTo>
                    <a:pt x="11" y="30"/>
                  </a:lnTo>
                  <a:lnTo>
                    <a:pt x="18" y="34"/>
                  </a:lnTo>
                  <a:lnTo>
                    <a:pt x="22" y="30"/>
                  </a:lnTo>
                  <a:lnTo>
                    <a:pt x="33" y="30"/>
                  </a:lnTo>
                  <a:lnTo>
                    <a:pt x="33" y="26"/>
                  </a:lnTo>
                  <a:lnTo>
                    <a:pt x="37" y="26"/>
                  </a:lnTo>
                  <a:lnTo>
                    <a:pt x="41" y="23"/>
                  </a:lnTo>
                  <a:lnTo>
                    <a:pt x="48" y="26"/>
                  </a:lnTo>
                  <a:lnTo>
                    <a:pt x="48" y="23"/>
                  </a:lnTo>
                  <a:lnTo>
                    <a:pt x="52" y="19"/>
                  </a:lnTo>
                  <a:lnTo>
                    <a:pt x="52" y="15"/>
                  </a:lnTo>
                  <a:lnTo>
                    <a:pt x="59" y="15"/>
                  </a:lnTo>
                  <a:lnTo>
                    <a:pt x="63" y="19"/>
                  </a:lnTo>
                  <a:lnTo>
                    <a:pt x="70" y="15"/>
                  </a:lnTo>
                  <a:lnTo>
                    <a:pt x="74" y="19"/>
                  </a:lnTo>
                  <a:lnTo>
                    <a:pt x="78" y="15"/>
                  </a:lnTo>
                  <a:lnTo>
                    <a:pt x="78" y="12"/>
                  </a:lnTo>
                  <a:lnTo>
                    <a:pt x="81" y="4"/>
                  </a:lnTo>
                  <a:lnTo>
                    <a:pt x="81" y="4"/>
                  </a:lnTo>
                  <a:lnTo>
                    <a:pt x="74" y="0"/>
                  </a:lnTo>
                  <a:lnTo>
                    <a:pt x="70" y="0"/>
                  </a:lnTo>
                  <a:lnTo>
                    <a:pt x="66" y="0"/>
                  </a:lnTo>
                  <a:lnTo>
                    <a:pt x="63" y="0"/>
                  </a:lnTo>
                  <a:lnTo>
                    <a:pt x="63" y="0"/>
                  </a:lnTo>
                  <a:lnTo>
                    <a:pt x="59" y="0"/>
                  </a:lnTo>
                  <a:lnTo>
                    <a:pt x="59" y="0"/>
                  </a:lnTo>
                  <a:lnTo>
                    <a:pt x="52" y="0"/>
                  </a:lnTo>
                  <a:lnTo>
                    <a:pt x="52" y="0"/>
                  </a:lnTo>
                  <a:lnTo>
                    <a:pt x="48" y="0"/>
                  </a:lnTo>
                  <a:lnTo>
                    <a:pt x="48" y="4"/>
                  </a:lnTo>
                  <a:lnTo>
                    <a:pt x="44" y="4"/>
                  </a:lnTo>
                  <a:lnTo>
                    <a:pt x="41" y="4"/>
                  </a:lnTo>
                  <a:lnTo>
                    <a:pt x="41" y="4"/>
                  </a:lnTo>
                  <a:lnTo>
                    <a:pt x="33" y="4"/>
                  </a:lnTo>
                  <a:lnTo>
                    <a:pt x="29" y="4"/>
                  </a:lnTo>
                  <a:lnTo>
                    <a:pt x="26" y="8"/>
                  </a:lnTo>
                  <a:lnTo>
                    <a:pt x="22" y="12"/>
                  </a:lnTo>
                  <a:lnTo>
                    <a:pt x="15" y="12"/>
                  </a:lnTo>
                  <a:lnTo>
                    <a:pt x="11" y="12"/>
                  </a:lnTo>
                  <a:lnTo>
                    <a:pt x="7" y="12"/>
                  </a:lnTo>
                  <a:lnTo>
                    <a:pt x="3" y="12"/>
                  </a:lnTo>
                  <a:lnTo>
                    <a:pt x="0" y="15"/>
                  </a:lnTo>
                  <a:lnTo>
                    <a:pt x="0" y="15"/>
                  </a:lnTo>
                  <a:lnTo>
                    <a:pt x="0" y="19"/>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 name="Freeform 50"/>
            <p:cNvSpPr/>
            <p:nvPr/>
          </p:nvSpPr>
          <p:spPr bwMode="auto">
            <a:xfrm>
              <a:off x="5577118" y="3045915"/>
              <a:ext cx="171973" cy="90778"/>
            </a:xfrm>
            <a:custGeom>
              <a:avLst/>
              <a:gdLst>
                <a:gd name="T0" fmla="*/ 7 w 96"/>
                <a:gd name="T1" fmla="*/ 0 h 52"/>
                <a:gd name="T2" fmla="*/ 11 w 96"/>
                <a:gd name="T3" fmla="*/ 4 h 52"/>
                <a:gd name="T4" fmla="*/ 11 w 96"/>
                <a:gd name="T5" fmla="*/ 7 h 52"/>
                <a:gd name="T6" fmla="*/ 18 w 96"/>
                <a:gd name="T7" fmla="*/ 4 h 52"/>
                <a:gd name="T8" fmla="*/ 22 w 96"/>
                <a:gd name="T9" fmla="*/ 7 h 52"/>
                <a:gd name="T10" fmla="*/ 33 w 96"/>
                <a:gd name="T11" fmla="*/ 7 h 52"/>
                <a:gd name="T12" fmla="*/ 37 w 96"/>
                <a:gd name="T13" fmla="*/ 7 h 52"/>
                <a:gd name="T14" fmla="*/ 44 w 96"/>
                <a:gd name="T15" fmla="*/ 7 h 52"/>
                <a:gd name="T16" fmla="*/ 51 w 96"/>
                <a:gd name="T17" fmla="*/ 7 h 52"/>
                <a:gd name="T18" fmla="*/ 59 w 96"/>
                <a:gd name="T19" fmla="*/ 4 h 52"/>
                <a:gd name="T20" fmla="*/ 70 w 96"/>
                <a:gd name="T21" fmla="*/ 0 h 52"/>
                <a:gd name="T22" fmla="*/ 81 w 96"/>
                <a:gd name="T23" fmla="*/ 0 h 52"/>
                <a:gd name="T24" fmla="*/ 89 w 96"/>
                <a:gd name="T25" fmla="*/ 0 h 52"/>
                <a:gd name="T26" fmla="*/ 92 w 96"/>
                <a:gd name="T27" fmla="*/ 4 h 52"/>
                <a:gd name="T28" fmla="*/ 96 w 96"/>
                <a:gd name="T29" fmla="*/ 7 h 52"/>
                <a:gd name="T30" fmla="*/ 92 w 96"/>
                <a:gd name="T31" fmla="*/ 15 h 52"/>
                <a:gd name="T32" fmla="*/ 85 w 96"/>
                <a:gd name="T33" fmla="*/ 15 h 52"/>
                <a:gd name="T34" fmla="*/ 85 w 96"/>
                <a:gd name="T35" fmla="*/ 26 h 52"/>
                <a:gd name="T36" fmla="*/ 81 w 96"/>
                <a:gd name="T37" fmla="*/ 30 h 52"/>
                <a:gd name="T38" fmla="*/ 89 w 96"/>
                <a:gd name="T39" fmla="*/ 37 h 52"/>
                <a:gd name="T40" fmla="*/ 89 w 96"/>
                <a:gd name="T41" fmla="*/ 41 h 52"/>
                <a:gd name="T42" fmla="*/ 85 w 96"/>
                <a:gd name="T43" fmla="*/ 41 h 52"/>
                <a:gd name="T44" fmla="*/ 74 w 96"/>
                <a:gd name="T45" fmla="*/ 37 h 52"/>
                <a:gd name="T46" fmla="*/ 70 w 96"/>
                <a:gd name="T47" fmla="*/ 41 h 52"/>
                <a:gd name="T48" fmla="*/ 66 w 96"/>
                <a:gd name="T49" fmla="*/ 41 h 52"/>
                <a:gd name="T50" fmla="*/ 63 w 96"/>
                <a:gd name="T51" fmla="*/ 44 h 52"/>
                <a:gd name="T52" fmla="*/ 63 w 96"/>
                <a:gd name="T53" fmla="*/ 52 h 52"/>
                <a:gd name="T54" fmla="*/ 55 w 96"/>
                <a:gd name="T55" fmla="*/ 52 h 52"/>
                <a:gd name="T56" fmla="*/ 48 w 96"/>
                <a:gd name="T57" fmla="*/ 52 h 52"/>
                <a:gd name="T58" fmla="*/ 44 w 96"/>
                <a:gd name="T59" fmla="*/ 52 h 52"/>
                <a:gd name="T60" fmla="*/ 40 w 96"/>
                <a:gd name="T61" fmla="*/ 52 h 52"/>
                <a:gd name="T62" fmla="*/ 29 w 96"/>
                <a:gd name="T63" fmla="*/ 48 h 52"/>
                <a:gd name="T64" fmla="*/ 22 w 96"/>
                <a:gd name="T65" fmla="*/ 52 h 52"/>
                <a:gd name="T66" fmla="*/ 18 w 96"/>
                <a:gd name="T67" fmla="*/ 52 h 52"/>
                <a:gd name="T68" fmla="*/ 14 w 96"/>
                <a:gd name="T69" fmla="*/ 48 h 52"/>
                <a:gd name="T70" fmla="*/ 11 w 96"/>
                <a:gd name="T71" fmla="*/ 41 h 52"/>
                <a:gd name="T72" fmla="*/ 3 w 96"/>
                <a:gd name="T73" fmla="*/ 33 h 52"/>
                <a:gd name="T74" fmla="*/ 3 w 96"/>
                <a:gd name="T75" fmla="*/ 30 h 52"/>
                <a:gd name="T76" fmla="*/ 7 w 96"/>
                <a:gd name="T77" fmla="*/ 22 h 52"/>
                <a:gd name="T78" fmla="*/ 7 w 96"/>
                <a:gd name="T79" fmla="*/ 15 h 52"/>
                <a:gd name="T80" fmla="*/ 0 w 96"/>
                <a:gd name="T81" fmla="*/ 4 h 52"/>
                <a:gd name="T82" fmla="*/ 3 w 96"/>
                <a:gd name="T83" fmla="*/ 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6" h="52">
                  <a:moveTo>
                    <a:pt x="3" y="0"/>
                  </a:moveTo>
                  <a:lnTo>
                    <a:pt x="7" y="0"/>
                  </a:lnTo>
                  <a:lnTo>
                    <a:pt x="11" y="0"/>
                  </a:lnTo>
                  <a:lnTo>
                    <a:pt x="11" y="4"/>
                  </a:lnTo>
                  <a:lnTo>
                    <a:pt x="7" y="4"/>
                  </a:lnTo>
                  <a:lnTo>
                    <a:pt x="11" y="7"/>
                  </a:lnTo>
                  <a:lnTo>
                    <a:pt x="14" y="4"/>
                  </a:lnTo>
                  <a:lnTo>
                    <a:pt x="18" y="4"/>
                  </a:lnTo>
                  <a:lnTo>
                    <a:pt x="18" y="7"/>
                  </a:lnTo>
                  <a:lnTo>
                    <a:pt x="22" y="7"/>
                  </a:lnTo>
                  <a:lnTo>
                    <a:pt x="26" y="7"/>
                  </a:lnTo>
                  <a:lnTo>
                    <a:pt x="33" y="7"/>
                  </a:lnTo>
                  <a:lnTo>
                    <a:pt x="37" y="7"/>
                  </a:lnTo>
                  <a:lnTo>
                    <a:pt x="37" y="7"/>
                  </a:lnTo>
                  <a:lnTo>
                    <a:pt x="40" y="7"/>
                  </a:lnTo>
                  <a:lnTo>
                    <a:pt x="44" y="7"/>
                  </a:lnTo>
                  <a:lnTo>
                    <a:pt x="51" y="7"/>
                  </a:lnTo>
                  <a:lnTo>
                    <a:pt x="51" y="7"/>
                  </a:lnTo>
                  <a:lnTo>
                    <a:pt x="55" y="4"/>
                  </a:lnTo>
                  <a:lnTo>
                    <a:pt x="59" y="4"/>
                  </a:lnTo>
                  <a:lnTo>
                    <a:pt x="66" y="0"/>
                  </a:lnTo>
                  <a:lnTo>
                    <a:pt x="70" y="0"/>
                  </a:lnTo>
                  <a:lnTo>
                    <a:pt x="77" y="0"/>
                  </a:lnTo>
                  <a:lnTo>
                    <a:pt x="81" y="0"/>
                  </a:lnTo>
                  <a:lnTo>
                    <a:pt x="85" y="4"/>
                  </a:lnTo>
                  <a:lnTo>
                    <a:pt x="89" y="0"/>
                  </a:lnTo>
                  <a:lnTo>
                    <a:pt x="92" y="4"/>
                  </a:lnTo>
                  <a:lnTo>
                    <a:pt x="92" y="4"/>
                  </a:lnTo>
                  <a:lnTo>
                    <a:pt x="96" y="4"/>
                  </a:lnTo>
                  <a:lnTo>
                    <a:pt x="96" y="7"/>
                  </a:lnTo>
                  <a:lnTo>
                    <a:pt x="96" y="11"/>
                  </a:lnTo>
                  <a:lnTo>
                    <a:pt x="92" y="15"/>
                  </a:lnTo>
                  <a:lnTo>
                    <a:pt x="92" y="11"/>
                  </a:lnTo>
                  <a:lnTo>
                    <a:pt x="85" y="15"/>
                  </a:lnTo>
                  <a:lnTo>
                    <a:pt x="89" y="22"/>
                  </a:lnTo>
                  <a:lnTo>
                    <a:pt x="85" y="26"/>
                  </a:lnTo>
                  <a:lnTo>
                    <a:pt x="81" y="30"/>
                  </a:lnTo>
                  <a:lnTo>
                    <a:pt x="81" y="30"/>
                  </a:lnTo>
                  <a:lnTo>
                    <a:pt x="85" y="30"/>
                  </a:lnTo>
                  <a:lnTo>
                    <a:pt x="89" y="37"/>
                  </a:lnTo>
                  <a:lnTo>
                    <a:pt x="89" y="37"/>
                  </a:lnTo>
                  <a:lnTo>
                    <a:pt x="89" y="41"/>
                  </a:lnTo>
                  <a:lnTo>
                    <a:pt x="85" y="37"/>
                  </a:lnTo>
                  <a:lnTo>
                    <a:pt x="85" y="41"/>
                  </a:lnTo>
                  <a:lnTo>
                    <a:pt x="81" y="37"/>
                  </a:lnTo>
                  <a:lnTo>
                    <a:pt x="74" y="37"/>
                  </a:lnTo>
                  <a:lnTo>
                    <a:pt x="74" y="37"/>
                  </a:lnTo>
                  <a:lnTo>
                    <a:pt x="70" y="41"/>
                  </a:lnTo>
                  <a:lnTo>
                    <a:pt x="66" y="41"/>
                  </a:lnTo>
                  <a:lnTo>
                    <a:pt x="66" y="41"/>
                  </a:lnTo>
                  <a:lnTo>
                    <a:pt x="66" y="41"/>
                  </a:lnTo>
                  <a:lnTo>
                    <a:pt x="63" y="44"/>
                  </a:lnTo>
                  <a:lnTo>
                    <a:pt x="63" y="48"/>
                  </a:lnTo>
                  <a:lnTo>
                    <a:pt x="63" y="52"/>
                  </a:lnTo>
                  <a:lnTo>
                    <a:pt x="63" y="52"/>
                  </a:lnTo>
                  <a:lnTo>
                    <a:pt x="55" y="52"/>
                  </a:lnTo>
                  <a:lnTo>
                    <a:pt x="51" y="52"/>
                  </a:lnTo>
                  <a:lnTo>
                    <a:pt x="48" y="52"/>
                  </a:lnTo>
                  <a:lnTo>
                    <a:pt x="44" y="52"/>
                  </a:lnTo>
                  <a:lnTo>
                    <a:pt x="44" y="52"/>
                  </a:lnTo>
                  <a:lnTo>
                    <a:pt x="40" y="52"/>
                  </a:lnTo>
                  <a:lnTo>
                    <a:pt x="40" y="52"/>
                  </a:lnTo>
                  <a:lnTo>
                    <a:pt x="33" y="52"/>
                  </a:lnTo>
                  <a:lnTo>
                    <a:pt x="29" y="48"/>
                  </a:lnTo>
                  <a:lnTo>
                    <a:pt x="29" y="52"/>
                  </a:lnTo>
                  <a:lnTo>
                    <a:pt x="22" y="52"/>
                  </a:lnTo>
                  <a:lnTo>
                    <a:pt x="18" y="52"/>
                  </a:lnTo>
                  <a:lnTo>
                    <a:pt x="18" y="52"/>
                  </a:lnTo>
                  <a:lnTo>
                    <a:pt x="18" y="52"/>
                  </a:lnTo>
                  <a:lnTo>
                    <a:pt x="14" y="48"/>
                  </a:lnTo>
                  <a:lnTo>
                    <a:pt x="14" y="44"/>
                  </a:lnTo>
                  <a:lnTo>
                    <a:pt x="11" y="41"/>
                  </a:lnTo>
                  <a:lnTo>
                    <a:pt x="3" y="33"/>
                  </a:lnTo>
                  <a:lnTo>
                    <a:pt x="3" y="33"/>
                  </a:lnTo>
                  <a:lnTo>
                    <a:pt x="7" y="33"/>
                  </a:lnTo>
                  <a:lnTo>
                    <a:pt x="3" y="30"/>
                  </a:lnTo>
                  <a:lnTo>
                    <a:pt x="3" y="26"/>
                  </a:lnTo>
                  <a:lnTo>
                    <a:pt x="7" y="22"/>
                  </a:lnTo>
                  <a:lnTo>
                    <a:pt x="11" y="18"/>
                  </a:lnTo>
                  <a:lnTo>
                    <a:pt x="7" y="15"/>
                  </a:lnTo>
                  <a:lnTo>
                    <a:pt x="3" y="11"/>
                  </a:lnTo>
                  <a:lnTo>
                    <a:pt x="0" y="4"/>
                  </a:lnTo>
                  <a:lnTo>
                    <a:pt x="3" y="0"/>
                  </a:lnTo>
                  <a:lnTo>
                    <a:pt x="3"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 name="Freeform 51"/>
            <p:cNvSpPr/>
            <p:nvPr/>
          </p:nvSpPr>
          <p:spPr bwMode="auto">
            <a:xfrm>
              <a:off x="5530543" y="3103523"/>
              <a:ext cx="78821" cy="52372"/>
            </a:xfrm>
            <a:custGeom>
              <a:avLst/>
              <a:gdLst>
                <a:gd name="T0" fmla="*/ 29 w 44"/>
                <a:gd name="T1" fmla="*/ 0 h 30"/>
                <a:gd name="T2" fmla="*/ 37 w 44"/>
                <a:gd name="T3" fmla="*/ 8 h 30"/>
                <a:gd name="T4" fmla="*/ 40 w 44"/>
                <a:gd name="T5" fmla="*/ 11 h 30"/>
                <a:gd name="T6" fmla="*/ 40 w 44"/>
                <a:gd name="T7" fmla="*/ 15 h 30"/>
                <a:gd name="T8" fmla="*/ 44 w 44"/>
                <a:gd name="T9" fmla="*/ 19 h 30"/>
                <a:gd name="T10" fmla="*/ 40 w 44"/>
                <a:gd name="T11" fmla="*/ 23 h 30"/>
                <a:gd name="T12" fmla="*/ 37 w 44"/>
                <a:gd name="T13" fmla="*/ 23 h 30"/>
                <a:gd name="T14" fmla="*/ 33 w 44"/>
                <a:gd name="T15" fmla="*/ 23 h 30"/>
                <a:gd name="T16" fmla="*/ 26 w 44"/>
                <a:gd name="T17" fmla="*/ 23 h 30"/>
                <a:gd name="T18" fmla="*/ 22 w 44"/>
                <a:gd name="T19" fmla="*/ 26 h 30"/>
                <a:gd name="T20" fmla="*/ 22 w 44"/>
                <a:gd name="T21" fmla="*/ 26 h 30"/>
                <a:gd name="T22" fmla="*/ 18 w 44"/>
                <a:gd name="T23" fmla="*/ 26 h 30"/>
                <a:gd name="T24" fmla="*/ 11 w 44"/>
                <a:gd name="T25" fmla="*/ 30 h 30"/>
                <a:gd name="T26" fmla="*/ 11 w 44"/>
                <a:gd name="T27" fmla="*/ 30 h 30"/>
                <a:gd name="T28" fmla="*/ 7 w 44"/>
                <a:gd name="T29" fmla="*/ 30 h 30"/>
                <a:gd name="T30" fmla="*/ 7 w 44"/>
                <a:gd name="T31" fmla="*/ 26 h 30"/>
                <a:gd name="T32" fmla="*/ 3 w 44"/>
                <a:gd name="T33" fmla="*/ 23 h 30"/>
                <a:gd name="T34" fmla="*/ 0 w 44"/>
                <a:gd name="T35" fmla="*/ 15 h 30"/>
                <a:gd name="T36" fmla="*/ 3 w 44"/>
                <a:gd name="T37" fmla="*/ 11 h 30"/>
                <a:gd name="T38" fmla="*/ 3 w 44"/>
                <a:gd name="T39" fmla="*/ 11 h 30"/>
                <a:gd name="T40" fmla="*/ 3 w 44"/>
                <a:gd name="T41" fmla="*/ 11 h 30"/>
                <a:gd name="T42" fmla="*/ 3 w 44"/>
                <a:gd name="T43" fmla="*/ 8 h 30"/>
                <a:gd name="T44" fmla="*/ 7 w 44"/>
                <a:gd name="T45" fmla="*/ 4 h 30"/>
                <a:gd name="T46" fmla="*/ 11 w 44"/>
                <a:gd name="T47" fmla="*/ 4 h 30"/>
                <a:gd name="T48" fmla="*/ 15 w 44"/>
                <a:gd name="T49" fmla="*/ 4 h 30"/>
                <a:gd name="T50" fmla="*/ 22 w 44"/>
                <a:gd name="T51" fmla="*/ 0 h 30"/>
                <a:gd name="T52" fmla="*/ 22 w 44"/>
                <a:gd name="T53" fmla="*/ 4 h 30"/>
                <a:gd name="T54" fmla="*/ 29 w 44"/>
                <a:gd name="T55" fmla="*/ 0 h 30"/>
                <a:gd name="T56" fmla="*/ 29 w 44"/>
                <a:gd name="T57" fmla="*/ 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4" h="30">
                  <a:moveTo>
                    <a:pt x="29" y="0"/>
                  </a:moveTo>
                  <a:lnTo>
                    <a:pt x="37" y="8"/>
                  </a:lnTo>
                  <a:lnTo>
                    <a:pt x="40" y="11"/>
                  </a:lnTo>
                  <a:lnTo>
                    <a:pt x="40" y="15"/>
                  </a:lnTo>
                  <a:lnTo>
                    <a:pt x="44" y="19"/>
                  </a:lnTo>
                  <a:lnTo>
                    <a:pt x="40" y="23"/>
                  </a:lnTo>
                  <a:lnTo>
                    <a:pt x="37" y="23"/>
                  </a:lnTo>
                  <a:lnTo>
                    <a:pt x="33" y="23"/>
                  </a:lnTo>
                  <a:lnTo>
                    <a:pt x="26" y="23"/>
                  </a:lnTo>
                  <a:lnTo>
                    <a:pt x="22" y="26"/>
                  </a:lnTo>
                  <a:lnTo>
                    <a:pt x="22" y="26"/>
                  </a:lnTo>
                  <a:lnTo>
                    <a:pt x="18" y="26"/>
                  </a:lnTo>
                  <a:lnTo>
                    <a:pt x="11" y="30"/>
                  </a:lnTo>
                  <a:lnTo>
                    <a:pt x="11" y="30"/>
                  </a:lnTo>
                  <a:lnTo>
                    <a:pt x="7" y="30"/>
                  </a:lnTo>
                  <a:lnTo>
                    <a:pt x="7" y="26"/>
                  </a:lnTo>
                  <a:lnTo>
                    <a:pt x="3" y="23"/>
                  </a:lnTo>
                  <a:lnTo>
                    <a:pt x="0" y="15"/>
                  </a:lnTo>
                  <a:lnTo>
                    <a:pt x="3" y="11"/>
                  </a:lnTo>
                  <a:lnTo>
                    <a:pt x="3" y="11"/>
                  </a:lnTo>
                  <a:lnTo>
                    <a:pt x="3" y="11"/>
                  </a:lnTo>
                  <a:lnTo>
                    <a:pt x="3" y="8"/>
                  </a:lnTo>
                  <a:lnTo>
                    <a:pt x="7" y="4"/>
                  </a:lnTo>
                  <a:lnTo>
                    <a:pt x="11" y="4"/>
                  </a:lnTo>
                  <a:lnTo>
                    <a:pt x="15" y="4"/>
                  </a:lnTo>
                  <a:lnTo>
                    <a:pt x="22" y="0"/>
                  </a:lnTo>
                  <a:lnTo>
                    <a:pt x="22" y="4"/>
                  </a:lnTo>
                  <a:lnTo>
                    <a:pt x="29" y="0"/>
                  </a:lnTo>
                  <a:lnTo>
                    <a:pt x="29"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2" name="Freeform 52"/>
            <p:cNvSpPr/>
            <p:nvPr/>
          </p:nvSpPr>
          <p:spPr bwMode="auto">
            <a:xfrm>
              <a:off x="5496509" y="3098287"/>
              <a:ext cx="53742" cy="89033"/>
            </a:xfrm>
            <a:custGeom>
              <a:avLst/>
              <a:gdLst>
                <a:gd name="T0" fmla="*/ 22 w 30"/>
                <a:gd name="T1" fmla="*/ 14 h 51"/>
                <a:gd name="T2" fmla="*/ 19 w 30"/>
                <a:gd name="T3" fmla="*/ 18 h 51"/>
                <a:gd name="T4" fmla="*/ 22 w 30"/>
                <a:gd name="T5" fmla="*/ 26 h 51"/>
                <a:gd name="T6" fmla="*/ 26 w 30"/>
                <a:gd name="T7" fmla="*/ 29 h 51"/>
                <a:gd name="T8" fmla="*/ 26 w 30"/>
                <a:gd name="T9" fmla="*/ 33 h 51"/>
                <a:gd name="T10" fmla="*/ 30 w 30"/>
                <a:gd name="T11" fmla="*/ 33 h 51"/>
                <a:gd name="T12" fmla="*/ 30 w 30"/>
                <a:gd name="T13" fmla="*/ 37 h 51"/>
                <a:gd name="T14" fmla="*/ 26 w 30"/>
                <a:gd name="T15" fmla="*/ 44 h 51"/>
                <a:gd name="T16" fmla="*/ 19 w 30"/>
                <a:gd name="T17" fmla="*/ 44 h 51"/>
                <a:gd name="T18" fmla="*/ 19 w 30"/>
                <a:gd name="T19" fmla="*/ 48 h 51"/>
                <a:gd name="T20" fmla="*/ 19 w 30"/>
                <a:gd name="T21" fmla="*/ 51 h 51"/>
                <a:gd name="T22" fmla="*/ 15 w 30"/>
                <a:gd name="T23" fmla="*/ 51 h 51"/>
                <a:gd name="T24" fmla="*/ 11 w 30"/>
                <a:gd name="T25" fmla="*/ 51 h 51"/>
                <a:gd name="T26" fmla="*/ 8 w 30"/>
                <a:gd name="T27" fmla="*/ 44 h 51"/>
                <a:gd name="T28" fmla="*/ 4 w 30"/>
                <a:gd name="T29" fmla="*/ 44 h 51"/>
                <a:gd name="T30" fmla="*/ 0 w 30"/>
                <a:gd name="T31" fmla="*/ 44 h 51"/>
                <a:gd name="T32" fmla="*/ 4 w 30"/>
                <a:gd name="T33" fmla="*/ 40 h 51"/>
                <a:gd name="T34" fmla="*/ 0 w 30"/>
                <a:gd name="T35" fmla="*/ 37 h 51"/>
                <a:gd name="T36" fmla="*/ 0 w 30"/>
                <a:gd name="T37" fmla="*/ 33 h 51"/>
                <a:gd name="T38" fmla="*/ 4 w 30"/>
                <a:gd name="T39" fmla="*/ 29 h 51"/>
                <a:gd name="T40" fmla="*/ 0 w 30"/>
                <a:gd name="T41" fmla="*/ 26 h 51"/>
                <a:gd name="T42" fmla="*/ 4 w 30"/>
                <a:gd name="T43" fmla="*/ 18 h 51"/>
                <a:gd name="T44" fmla="*/ 4 w 30"/>
                <a:gd name="T45" fmla="*/ 18 h 51"/>
                <a:gd name="T46" fmla="*/ 4 w 30"/>
                <a:gd name="T47" fmla="*/ 14 h 51"/>
                <a:gd name="T48" fmla="*/ 0 w 30"/>
                <a:gd name="T49" fmla="*/ 14 h 51"/>
                <a:gd name="T50" fmla="*/ 0 w 30"/>
                <a:gd name="T51" fmla="*/ 7 h 51"/>
                <a:gd name="T52" fmla="*/ 0 w 30"/>
                <a:gd name="T53" fmla="*/ 3 h 51"/>
                <a:gd name="T54" fmla="*/ 4 w 30"/>
                <a:gd name="T55" fmla="*/ 0 h 51"/>
                <a:gd name="T56" fmla="*/ 8 w 30"/>
                <a:gd name="T57" fmla="*/ 0 h 51"/>
                <a:gd name="T58" fmla="*/ 8 w 30"/>
                <a:gd name="T59" fmla="*/ 3 h 51"/>
                <a:gd name="T60" fmla="*/ 11 w 30"/>
                <a:gd name="T61" fmla="*/ 0 h 51"/>
                <a:gd name="T62" fmla="*/ 11 w 30"/>
                <a:gd name="T63" fmla="*/ 0 h 51"/>
                <a:gd name="T64" fmla="*/ 11 w 30"/>
                <a:gd name="T65" fmla="*/ 0 h 51"/>
                <a:gd name="T66" fmla="*/ 15 w 30"/>
                <a:gd name="T67" fmla="*/ 3 h 51"/>
                <a:gd name="T68" fmla="*/ 15 w 30"/>
                <a:gd name="T69" fmla="*/ 3 h 51"/>
                <a:gd name="T70" fmla="*/ 19 w 30"/>
                <a:gd name="T71" fmla="*/ 7 h 51"/>
                <a:gd name="T72" fmla="*/ 22 w 30"/>
                <a:gd name="T73" fmla="*/ 7 h 51"/>
                <a:gd name="T74" fmla="*/ 22 w 30"/>
                <a:gd name="T75" fmla="*/ 11 h 51"/>
                <a:gd name="T76" fmla="*/ 22 w 30"/>
                <a:gd name="T77" fmla="*/ 14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0" h="51">
                  <a:moveTo>
                    <a:pt x="22" y="14"/>
                  </a:moveTo>
                  <a:lnTo>
                    <a:pt x="19" y="18"/>
                  </a:lnTo>
                  <a:lnTo>
                    <a:pt x="22" y="26"/>
                  </a:lnTo>
                  <a:lnTo>
                    <a:pt x="26" y="29"/>
                  </a:lnTo>
                  <a:lnTo>
                    <a:pt x="26" y="33"/>
                  </a:lnTo>
                  <a:lnTo>
                    <a:pt x="30" y="33"/>
                  </a:lnTo>
                  <a:lnTo>
                    <a:pt x="30" y="37"/>
                  </a:lnTo>
                  <a:lnTo>
                    <a:pt x="26" y="44"/>
                  </a:lnTo>
                  <a:lnTo>
                    <a:pt x="19" y="44"/>
                  </a:lnTo>
                  <a:lnTo>
                    <a:pt x="19" y="48"/>
                  </a:lnTo>
                  <a:lnTo>
                    <a:pt x="19" y="51"/>
                  </a:lnTo>
                  <a:lnTo>
                    <a:pt x="15" y="51"/>
                  </a:lnTo>
                  <a:lnTo>
                    <a:pt x="11" y="51"/>
                  </a:lnTo>
                  <a:lnTo>
                    <a:pt x="8" y="44"/>
                  </a:lnTo>
                  <a:lnTo>
                    <a:pt x="4" y="44"/>
                  </a:lnTo>
                  <a:lnTo>
                    <a:pt x="0" y="44"/>
                  </a:lnTo>
                  <a:lnTo>
                    <a:pt x="4" y="40"/>
                  </a:lnTo>
                  <a:lnTo>
                    <a:pt x="0" y="37"/>
                  </a:lnTo>
                  <a:lnTo>
                    <a:pt x="0" y="33"/>
                  </a:lnTo>
                  <a:lnTo>
                    <a:pt x="4" y="29"/>
                  </a:lnTo>
                  <a:lnTo>
                    <a:pt x="0" y="26"/>
                  </a:lnTo>
                  <a:lnTo>
                    <a:pt x="4" y="18"/>
                  </a:lnTo>
                  <a:lnTo>
                    <a:pt x="4" y="18"/>
                  </a:lnTo>
                  <a:lnTo>
                    <a:pt x="4" y="14"/>
                  </a:lnTo>
                  <a:lnTo>
                    <a:pt x="0" y="14"/>
                  </a:lnTo>
                  <a:lnTo>
                    <a:pt x="0" y="7"/>
                  </a:lnTo>
                  <a:lnTo>
                    <a:pt x="0" y="3"/>
                  </a:lnTo>
                  <a:lnTo>
                    <a:pt x="4" y="0"/>
                  </a:lnTo>
                  <a:lnTo>
                    <a:pt x="8" y="0"/>
                  </a:lnTo>
                  <a:lnTo>
                    <a:pt x="8" y="3"/>
                  </a:lnTo>
                  <a:lnTo>
                    <a:pt x="11" y="0"/>
                  </a:lnTo>
                  <a:lnTo>
                    <a:pt x="11" y="0"/>
                  </a:lnTo>
                  <a:lnTo>
                    <a:pt x="11" y="0"/>
                  </a:lnTo>
                  <a:lnTo>
                    <a:pt x="15" y="3"/>
                  </a:lnTo>
                  <a:lnTo>
                    <a:pt x="15" y="3"/>
                  </a:lnTo>
                  <a:lnTo>
                    <a:pt x="19" y="7"/>
                  </a:lnTo>
                  <a:lnTo>
                    <a:pt x="22" y="7"/>
                  </a:lnTo>
                  <a:lnTo>
                    <a:pt x="22" y="11"/>
                  </a:lnTo>
                  <a:lnTo>
                    <a:pt x="22" y="1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3" name="Freeform 53"/>
            <p:cNvSpPr/>
            <p:nvPr/>
          </p:nvSpPr>
          <p:spPr bwMode="auto">
            <a:xfrm>
              <a:off x="5476804" y="2981322"/>
              <a:ext cx="120024" cy="141404"/>
            </a:xfrm>
            <a:custGeom>
              <a:avLst/>
              <a:gdLst>
                <a:gd name="T0" fmla="*/ 0 w 67"/>
                <a:gd name="T1" fmla="*/ 7 h 81"/>
                <a:gd name="T2" fmla="*/ 8 w 67"/>
                <a:gd name="T3" fmla="*/ 7 h 81"/>
                <a:gd name="T4" fmla="*/ 11 w 67"/>
                <a:gd name="T5" fmla="*/ 0 h 81"/>
                <a:gd name="T6" fmla="*/ 19 w 67"/>
                <a:gd name="T7" fmla="*/ 3 h 81"/>
                <a:gd name="T8" fmla="*/ 26 w 67"/>
                <a:gd name="T9" fmla="*/ 7 h 81"/>
                <a:gd name="T10" fmla="*/ 30 w 67"/>
                <a:gd name="T11" fmla="*/ 15 h 81"/>
                <a:gd name="T12" fmla="*/ 41 w 67"/>
                <a:gd name="T13" fmla="*/ 18 h 81"/>
                <a:gd name="T14" fmla="*/ 37 w 67"/>
                <a:gd name="T15" fmla="*/ 26 h 81"/>
                <a:gd name="T16" fmla="*/ 45 w 67"/>
                <a:gd name="T17" fmla="*/ 29 h 81"/>
                <a:gd name="T18" fmla="*/ 52 w 67"/>
                <a:gd name="T19" fmla="*/ 29 h 81"/>
                <a:gd name="T20" fmla="*/ 59 w 67"/>
                <a:gd name="T21" fmla="*/ 26 h 81"/>
                <a:gd name="T22" fmla="*/ 59 w 67"/>
                <a:gd name="T23" fmla="*/ 33 h 81"/>
                <a:gd name="T24" fmla="*/ 56 w 67"/>
                <a:gd name="T25" fmla="*/ 41 h 81"/>
                <a:gd name="T26" fmla="*/ 63 w 67"/>
                <a:gd name="T27" fmla="*/ 52 h 81"/>
                <a:gd name="T28" fmla="*/ 63 w 67"/>
                <a:gd name="T29" fmla="*/ 59 h 81"/>
                <a:gd name="T30" fmla="*/ 59 w 67"/>
                <a:gd name="T31" fmla="*/ 67 h 81"/>
                <a:gd name="T32" fmla="*/ 59 w 67"/>
                <a:gd name="T33" fmla="*/ 70 h 81"/>
                <a:gd name="T34" fmla="*/ 52 w 67"/>
                <a:gd name="T35" fmla="*/ 74 h 81"/>
                <a:gd name="T36" fmla="*/ 45 w 67"/>
                <a:gd name="T37" fmla="*/ 74 h 81"/>
                <a:gd name="T38" fmla="*/ 37 w 67"/>
                <a:gd name="T39" fmla="*/ 74 h 81"/>
                <a:gd name="T40" fmla="*/ 33 w 67"/>
                <a:gd name="T41" fmla="*/ 81 h 81"/>
                <a:gd name="T42" fmla="*/ 33 w 67"/>
                <a:gd name="T43" fmla="*/ 78 h 81"/>
                <a:gd name="T44" fmla="*/ 30 w 67"/>
                <a:gd name="T45" fmla="*/ 74 h 81"/>
                <a:gd name="T46" fmla="*/ 26 w 67"/>
                <a:gd name="T47" fmla="*/ 70 h 81"/>
                <a:gd name="T48" fmla="*/ 22 w 67"/>
                <a:gd name="T49" fmla="*/ 67 h 81"/>
                <a:gd name="T50" fmla="*/ 26 w 67"/>
                <a:gd name="T51" fmla="*/ 63 h 81"/>
                <a:gd name="T52" fmla="*/ 22 w 67"/>
                <a:gd name="T53" fmla="*/ 59 h 81"/>
                <a:gd name="T54" fmla="*/ 15 w 67"/>
                <a:gd name="T55" fmla="*/ 55 h 81"/>
                <a:gd name="T56" fmla="*/ 11 w 67"/>
                <a:gd name="T57" fmla="*/ 52 h 81"/>
                <a:gd name="T58" fmla="*/ 11 w 67"/>
                <a:gd name="T59" fmla="*/ 48 h 81"/>
                <a:gd name="T60" fmla="*/ 8 w 67"/>
                <a:gd name="T61" fmla="*/ 41 h 81"/>
                <a:gd name="T62" fmla="*/ 11 w 67"/>
                <a:gd name="T63" fmla="*/ 41 h 81"/>
                <a:gd name="T64" fmla="*/ 11 w 67"/>
                <a:gd name="T65" fmla="*/ 37 h 81"/>
                <a:gd name="T66" fmla="*/ 4 w 67"/>
                <a:gd name="T67" fmla="*/ 33 h 81"/>
                <a:gd name="T68" fmla="*/ 8 w 67"/>
                <a:gd name="T69" fmla="*/ 29 h 81"/>
                <a:gd name="T70" fmla="*/ 4 w 67"/>
                <a:gd name="T71" fmla="*/ 26 h 81"/>
                <a:gd name="T72" fmla="*/ 4 w 67"/>
                <a:gd name="T73" fmla="*/ 26 h 81"/>
                <a:gd name="T74" fmla="*/ 4 w 67"/>
                <a:gd name="T75" fmla="*/ 22 h 81"/>
                <a:gd name="T76" fmla="*/ 8 w 67"/>
                <a:gd name="T77" fmla="*/ 18 h 81"/>
                <a:gd name="T78" fmla="*/ 4 w 67"/>
                <a:gd name="T79" fmla="*/ 18 h 81"/>
                <a:gd name="T80" fmla="*/ 0 w 67"/>
                <a:gd name="T81" fmla="*/ 11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7" h="81">
                  <a:moveTo>
                    <a:pt x="0" y="11"/>
                  </a:moveTo>
                  <a:lnTo>
                    <a:pt x="0" y="7"/>
                  </a:lnTo>
                  <a:lnTo>
                    <a:pt x="4" y="7"/>
                  </a:lnTo>
                  <a:lnTo>
                    <a:pt x="8" y="7"/>
                  </a:lnTo>
                  <a:lnTo>
                    <a:pt x="8" y="3"/>
                  </a:lnTo>
                  <a:lnTo>
                    <a:pt x="11" y="0"/>
                  </a:lnTo>
                  <a:lnTo>
                    <a:pt x="15" y="3"/>
                  </a:lnTo>
                  <a:lnTo>
                    <a:pt x="19" y="3"/>
                  </a:lnTo>
                  <a:lnTo>
                    <a:pt x="22" y="3"/>
                  </a:lnTo>
                  <a:lnTo>
                    <a:pt x="26" y="7"/>
                  </a:lnTo>
                  <a:lnTo>
                    <a:pt x="30" y="11"/>
                  </a:lnTo>
                  <a:lnTo>
                    <a:pt x="30" y="15"/>
                  </a:lnTo>
                  <a:lnTo>
                    <a:pt x="37" y="18"/>
                  </a:lnTo>
                  <a:lnTo>
                    <a:pt x="41" y="18"/>
                  </a:lnTo>
                  <a:lnTo>
                    <a:pt x="37" y="22"/>
                  </a:lnTo>
                  <a:lnTo>
                    <a:pt x="37" y="26"/>
                  </a:lnTo>
                  <a:lnTo>
                    <a:pt x="45" y="26"/>
                  </a:lnTo>
                  <a:lnTo>
                    <a:pt x="45" y="29"/>
                  </a:lnTo>
                  <a:lnTo>
                    <a:pt x="48" y="29"/>
                  </a:lnTo>
                  <a:lnTo>
                    <a:pt x="52" y="29"/>
                  </a:lnTo>
                  <a:lnTo>
                    <a:pt x="56" y="26"/>
                  </a:lnTo>
                  <a:lnTo>
                    <a:pt x="59" y="26"/>
                  </a:lnTo>
                  <a:lnTo>
                    <a:pt x="56" y="29"/>
                  </a:lnTo>
                  <a:lnTo>
                    <a:pt x="59" y="33"/>
                  </a:lnTo>
                  <a:lnTo>
                    <a:pt x="59" y="37"/>
                  </a:lnTo>
                  <a:lnTo>
                    <a:pt x="56" y="41"/>
                  </a:lnTo>
                  <a:lnTo>
                    <a:pt x="59" y="48"/>
                  </a:lnTo>
                  <a:lnTo>
                    <a:pt x="63" y="52"/>
                  </a:lnTo>
                  <a:lnTo>
                    <a:pt x="67" y="55"/>
                  </a:lnTo>
                  <a:lnTo>
                    <a:pt x="63" y="59"/>
                  </a:lnTo>
                  <a:lnTo>
                    <a:pt x="59" y="63"/>
                  </a:lnTo>
                  <a:lnTo>
                    <a:pt x="59" y="67"/>
                  </a:lnTo>
                  <a:lnTo>
                    <a:pt x="63" y="70"/>
                  </a:lnTo>
                  <a:lnTo>
                    <a:pt x="59" y="70"/>
                  </a:lnTo>
                  <a:lnTo>
                    <a:pt x="59" y="70"/>
                  </a:lnTo>
                  <a:lnTo>
                    <a:pt x="52" y="74"/>
                  </a:lnTo>
                  <a:lnTo>
                    <a:pt x="52" y="70"/>
                  </a:lnTo>
                  <a:lnTo>
                    <a:pt x="45" y="74"/>
                  </a:lnTo>
                  <a:lnTo>
                    <a:pt x="41" y="74"/>
                  </a:lnTo>
                  <a:lnTo>
                    <a:pt x="37" y="74"/>
                  </a:lnTo>
                  <a:lnTo>
                    <a:pt x="33" y="78"/>
                  </a:lnTo>
                  <a:lnTo>
                    <a:pt x="33" y="81"/>
                  </a:lnTo>
                  <a:lnTo>
                    <a:pt x="33" y="81"/>
                  </a:lnTo>
                  <a:lnTo>
                    <a:pt x="33" y="78"/>
                  </a:lnTo>
                  <a:lnTo>
                    <a:pt x="33" y="74"/>
                  </a:lnTo>
                  <a:lnTo>
                    <a:pt x="30" y="74"/>
                  </a:lnTo>
                  <a:lnTo>
                    <a:pt x="26" y="70"/>
                  </a:lnTo>
                  <a:lnTo>
                    <a:pt x="26" y="70"/>
                  </a:lnTo>
                  <a:lnTo>
                    <a:pt x="22" y="67"/>
                  </a:lnTo>
                  <a:lnTo>
                    <a:pt x="22" y="67"/>
                  </a:lnTo>
                  <a:lnTo>
                    <a:pt x="22" y="67"/>
                  </a:lnTo>
                  <a:lnTo>
                    <a:pt x="26" y="63"/>
                  </a:lnTo>
                  <a:lnTo>
                    <a:pt x="26" y="59"/>
                  </a:lnTo>
                  <a:lnTo>
                    <a:pt x="22" y="59"/>
                  </a:lnTo>
                  <a:lnTo>
                    <a:pt x="19" y="55"/>
                  </a:lnTo>
                  <a:lnTo>
                    <a:pt x="15" y="55"/>
                  </a:lnTo>
                  <a:lnTo>
                    <a:pt x="11" y="55"/>
                  </a:lnTo>
                  <a:lnTo>
                    <a:pt x="11" y="52"/>
                  </a:lnTo>
                  <a:lnTo>
                    <a:pt x="11" y="48"/>
                  </a:lnTo>
                  <a:lnTo>
                    <a:pt x="11" y="48"/>
                  </a:lnTo>
                  <a:lnTo>
                    <a:pt x="8" y="44"/>
                  </a:lnTo>
                  <a:lnTo>
                    <a:pt x="8" y="41"/>
                  </a:lnTo>
                  <a:lnTo>
                    <a:pt x="8" y="41"/>
                  </a:lnTo>
                  <a:lnTo>
                    <a:pt x="11" y="41"/>
                  </a:lnTo>
                  <a:lnTo>
                    <a:pt x="11" y="41"/>
                  </a:lnTo>
                  <a:lnTo>
                    <a:pt x="11" y="37"/>
                  </a:lnTo>
                  <a:lnTo>
                    <a:pt x="8" y="37"/>
                  </a:lnTo>
                  <a:lnTo>
                    <a:pt x="4" y="33"/>
                  </a:lnTo>
                  <a:lnTo>
                    <a:pt x="4" y="33"/>
                  </a:lnTo>
                  <a:lnTo>
                    <a:pt x="8" y="29"/>
                  </a:lnTo>
                  <a:lnTo>
                    <a:pt x="8" y="26"/>
                  </a:lnTo>
                  <a:lnTo>
                    <a:pt x="4" y="26"/>
                  </a:lnTo>
                  <a:lnTo>
                    <a:pt x="4" y="26"/>
                  </a:lnTo>
                  <a:lnTo>
                    <a:pt x="4" y="26"/>
                  </a:lnTo>
                  <a:lnTo>
                    <a:pt x="4" y="22"/>
                  </a:lnTo>
                  <a:lnTo>
                    <a:pt x="4" y="22"/>
                  </a:lnTo>
                  <a:lnTo>
                    <a:pt x="8" y="22"/>
                  </a:lnTo>
                  <a:lnTo>
                    <a:pt x="8" y="18"/>
                  </a:lnTo>
                  <a:lnTo>
                    <a:pt x="4" y="18"/>
                  </a:lnTo>
                  <a:lnTo>
                    <a:pt x="4" y="18"/>
                  </a:lnTo>
                  <a:lnTo>
                    <a:pt x="0" y="15"/>
                  </a:lnTo>
                  <a:lnTo>
                    <a:pt x="0" y="11"/>
                  </a:lnTo>
                  <a:lnTo>
                    <a:pt x="0"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4" name="Freeform 54"/>
            <p:cNvSpPr/>
            <p:nvPr/>
          </p:nvSpPr>
          <p:spPr bwMode="auto">
            <a:xfrm>
              <a:off x="5469638" y="3065117"/>
              <a:ext cx="53742" cy="57609"/>
            </a:xfrm>
            <a:custGeom>
              <a:avLst/>
              <a:gdLst>
                <a:gd name="T0" fmla="*/ 15 w 30"/>
                <a:gd name="T1" fmla="*/ 33 h 33"/>
                <a:gd name="T2" fmla="*/ 15 w 30"/>
                <a:gd name="T3" fmla="*/ 26 h 33"/>
                <a:gd name="T4" fmla="*/ 15 w 30"/>
                <a:gd name="T5" fmla="*/ 22 h 33"/>
                <a:gd name="T6" fmla="*/ 19 w 30"/>
                <a:gd name="T7" fmla="*/ 19 h 33"/>
                <a:gd name="T8" fmla="*/ 23 w 30"/>
                <a:gd name="T9" fmla="*/ 19 h 33"/>
                <a:gd name="T10" fmla="*/ 23 w 30"/>
                <a:gd name="T11" fmla="*/ 22 h 33"/>
                <a:gd name="T12" fmla="*/ 26 w 30"/>
                <a:gd name="T13" fmla="*/ 19 h 33"/>
                <a:gd name="T14" fmla="*/ 26 w 30"/>
                <a:gd name="T15" fmla="*/ 19 h 33"/>
                <a:gd name="T16" fmla="*/ 30 w 30"/>
                <a:gd name="T17" fmla="*/ 15 h 33"/>
                <a:gd name="T18" fmla="*/ 30 w 30"/>
                <a:gd name="T19" fmla="*/ 11 h 33"/>
                <a:gd name="T20" fmla="*/ 26 w 30"/>
                <a:gd name="T21" fmla="*/ 11 h 33"/>
                <a:gd name="T22" fmla="*/ 23 w 30"/>
                <a:gd name="T23" fmla="*/ 7 h 33"/>
                <a:gd name="T24" fmla="*/ 19 w 30"/>
                <a:gd name="T25" fmla="*/ 7 h 33"/>
                <a:gd name="T26" fmla="*/ 15 w 30"/>
                <a:gd name="T27" fmla="*/ 7 h 33"/>
                <a:gd name="T28" fmla="*/ 15 w 30"/>
                <a:gd name="T29" fmla="*/ 4 h 33"/>
                <a:gd name="T30" fmla="*/ 15 w 30"/>
                <a:gd name="T31" fmla="*/ 0 h 33"/>
                <a:gd name="T32" fmla="*/ 12 w 30"/>
                <a:gd name="T33" fmla="*/ 4 h 33"/>
                <a:gd name="T34" fmla="*/ 12 w 30"/>
                <a:gd name="T35" fmla="*/ 0 h 33"/>
                <a:gd name="T36" fmla="*/ 8 w 30"/>
                <a:gd name="T37" fmla="*/ 0 h 33"/>
                <a:gd name="T38" fmla="*/ 4 w 30"/>
                <a:gd name="T39" fmla="*/ 0 h 33"/>
                <a:gd name="T40" fmla="*/ 4 w 30"/>
                <a:gd name="T41" fmla="*/ 4 h 33"/>
                <a:gd name="T42" fmla="*/ 8 w 30"/>
                <a:gd name="T43" fmla="*/ 4 h 33"/>
                <a:gd name="T44" fmla="*/ 8 w 30"/>
                <a:gd name="T45" fmla="*/ 7 h 33"/>
                <a:gd name="T46" fmla="*/ 8 w 30"/>
                <a:gd name="T47" fmla="*/ 7 h 33"/>
                <a:gd name="T48" fmla="*/ 4 w 30"/>
                <a:gd name="T49" fmla="*/ 7 h 33"/>
                <a:gd name="T50" fmla="*/ 4 w 30"/>
                <a:gd name="T51" fmla="*/ 11 h 33"/>
                <a:gd name="T52" fmla="*/ 4 w 30"/>
                <a:gd name="T53" fmla="*/ 15 h 33"/>
                <a:gd name="T54" fmla="*/ 0 w 30"/>
                <a:gd name="T55" fmla="*/ 19 h 33"/>
                <a:gd name="T56" fmla="*/ 0 w 30"/>
                <a:gd name="T57" fmla="*/ 19 h 33"/>
                <a:gd name="T58" fmla="*/ 0 w 30"/>
                <a:gd name="T59" fmla="*/ 19 h 33"/>
                <a:gd name="T60" fmla="*/ 4 w 30"/>
                <a:gd name="T61" fmla="*/ 22 h 33"/>
                <a:gd name="T62" fmla="*/ 12 w 30"/>
                <a:gd name="T63" fmla="*/ 30 h 33"/>
                <a:gd name="T64" fmla="*/ 12 w 30"/>
                <a:gd name="T65" fmla="*/ 30 h 33"/>
                <a:gd name="T66" fmla="*/ 15 w 30"/>
                <a:gd name="T67"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0" h="33">
                  <a:moveTo>
                    <a:pt x="15" y="33"/>
                  </a:moveTo>
                  <a:lnTo>
                    <a:pt x="15" y="26"/>
                  </a:lnTo>
                  <a:lnTo>
                    <a:pt x="15" y="22"/>
                  </a:lnTo>
                  <a:lnTo>
                    <a:pt x="19" y="19"/>
                  </a:lnTo>
                  <a:lnTo>
                    <a:pt x="23" y="19"/>
                  </a:lnTo>
                  <a:lnTo>
                    <a:pt x="23" y="22"/>
                  </a:lnTo>
                  <a:lnTo>
                    <a:pt x="26" y="19"/>
                  </a:lnTo>
                  <a:lnTo>
                    <a:pt x="26" y="19"/>
                  </a:lnTo>
                  <a:lnTo>
                    <a:pt x="30" y="15"/>
                  </a:lnTo>
                  <a:lnTo>
                    <a:pt x="30" y="11"/>
                  </a:lnTo>
                  <a:lnTo>
                    <a:pt x="26" y="11"/>
                  </a:lnTo>
                  <a:lnTo>
                    <a:pt x="23" y="7"/>
                  </a:lnTo>
                  <a:lnTo>
                    <a:pt x="19" y="7"/>
                  </a:lnTo>
                  <a:lnTo>
                    <a:pt x="15" y="7"/>
                  </a:lnTo>
                  <a:lnTo>
                    <a:pt x="15" y="4"/>
                  </a:lnTo>
                  <a:lnTo>
                    <a:pt x="15" y="0"/>
                  </a:lnTo>
                  <a:lnTo>
                    <a:pt x="12" y="4"/>
                  </a:lnTo>
                  <a:lnTo>
                    <a:pt x="12" y="0"/>
                  </a:lnTo>
                  <a:lnTo>
                    <a:pt x="8" y="0"/>
                  </a:lnTo>
                  <a:lnTo>
                    <a:pt x="4" y="0"/>
                  </a:lnTo>
                  <a:lnTo>
                    <a:pt x="4" y="4"/>
                  </a:lnTo>
                  <a:lnTo>
                    <a:pt x="8" y="4"/>
                  </a:lnTo>
                  <a:lnTo>
                    <a:pt x="8" y="7"/>
                  </a:lnTo>
                  <a:lnTo>
                    <a:pt x="8" y="7"/>
                  </a:lnTo>
                  <a:lnTo>
                    <a:pt x="4" y="7"/>
                  </a:lnTo>
                  <a:lnTo>
                    <a:pt x="4" y="11"/>
                  </a:lnTo>
                  <a:lnTo>
                    <a:pt x="4" y="15"/>
                  </a:lnTo>
                  <a:lnTo>
                    <a:pt x="0" y="19"/>
                  </a:lnTo>
                  <a:lnTo>
                    <a:pt x="0" y="19"/>
                  </a:lnTo>
                  <a:lnTo>
                    <a:pt x="0" y="19"/>
                  </a:lnTo>
                  <a:lnTo>
                    <a:pt x="4" y="22"/>
                  </a:lnTo>
                  <a:lnTo>
                    <a:pt x="12" y="30"/>
                  </a:lnTo>
                  <a:lnTo>
                    <a:pt x="12" y="30"/>
                  </a:lnTo>
                  <a:lnTo>
                    <a:pt x="15"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5" name="Freeform 55"/>
            <p:cNvSpPr>
              <a:spLocks noEditPoints="1"/>
            </p:cNvSpPr>
            <p:nvPr/>
          </p:nvSpPr>
          <p:spPr bwMode="auto">
            <a:xfrm>
              <a:off x="5331699" y="2981322"/>
              <a:ext cx="159434" cy="109981"/>
            </a:xfrm>
            <a:custGeom>
              <a:avLst/>
              <a:gdLst>
                <a:gd name="T0" fmla="*/ 23 w 24"/>
                <a:gd name="T1" fmla="*/ 6 h 17"/>
                <a:gd name="T2" fmla="*/ 23 w 24"/>
                <a:gd name="T3" fmla="*/ 5 h 17"/>
                <a:gd name="T4" fmla="*/ 22 w 24"/>
                <a:gd name="T5" fmla="*/ 3 h 17"/>
                <a:gd name="T6" fmla="*/ 19 w 24"/>
                <a:gd name="T7" fmla="*/ 3 h 17"/>
                <a:gd name="T8" fmla="*/ 15 w 24"/>
                <a:gd name="T9" fmla="*/ 1 h 17"/>
                <a:gd name="T10" fmla="*/ 12 w 24"/>
                <a:gd name="T11" fmla="*/ 0 h 17"/>
                <a:gd name="T12" fmla="*/ 8 w 24"/>
                <a:gd name="T13" fmla="*/ 2 h 17"/>
                <a:gd name="T14" fmla="*/ 5 w 24"/>
                <a:gd name="T15" fmla="*/ 4 h 17"/>
                <a:gd name="T16" fmla="*/ 1 w 24"/>
                <a:gd name="T17" fmla="*/ 5 h 17"/>
                <a:gd name="T18" fmla="*/ 0 w 24"/>
                <a:gd name="T19" fmla="*/ 6 h 17"/>
                <a:gd name="T20" fmla="*/ 1 w 24"/>
                <a:gd name="T21" fmla="*/ 8 h 17"/>
                <a:gd name="T22" fmla="*/ 3 w 24"/>
                <a:gd name="T23" fmla="*/ 5 h 17"/>
                <a:gd name="T24" fmla="*/ 5 w 24"/>
                <a:gd name="T25" fmla="*/ 6 h 17"/>
                <a:gd name="T26" fmla="*/ 8 w 24"/>
                <a:gd name="T27" fmla="*/ 10 h 17"/>
                <a:gd name="T28" fmla="*/ 8 w 24"/>
                <a:gd name="T29" fmla="*/ 10 h 17"/>
                <a:gd name="T30" fmla="*/ 7 w 24"/>
                <a:gd name="T31" fmla="*/ 12 h 17"/>
                <a:gd name="T32" fmla="*/ 10 w 24"/>
                <a:gd name="T33" fmla="*/ 13 h 17"/>
                <a:gd name="T34" fmla="*/ 12 w 24"/>
                <a:gd name="T35" fmla="*/ 14 h 17"/>
                <a:gd name="T36" fmla="*/ 17 w 24"/>
                <a:gd name="T37" fmla="*/ 16 h 17"/>
                <a:gd name="T38" fmla="*/ 16 w 24"/>
                <a:gd name="T39" fmla="*/ 17 h 17"/>
                <a:gd name="T40" fmla="*/ 17 w 24"/>
                <a:gd name="T41" fmla="*/ 16 h 17"/>
                <a:gd name="T42" fmla="*/ 11 w 24"/>
                <a:gd name="T43" fmla="*/ 10 h 17"/>
                <a:gd name="T44" fmla="*/ 10 w 24"/>
                <a:gd name="T45" fmla="*/ 8 h 17"/>
                <a:gd name="T46" fmla="*/ 9 w 24"/>
                <a:gd name="T47" fmla="*/ 7 h 17"/>
                <a:gd name="T48" fmla="*/ 9 w 24"/>
                <a:gd name="T49" fmla="*/ 5 h 17"/>
                <a:gd name="T50" fmla="*/ 11 w 24"/>
                <a:gd name="T51" fmla="*/ 6 h 17"/>
                <a:gd name="T52" fmla="*/ 13 w 24"/>
                <a:gd name="T53" fmla="*/ 5 h 17"/>
                <a:gd name="T54" fmla="*/ 14 w 24"/>
                <a:gd name="T55" fmla="*/ 5 h 17"/>
                <a:gd name="T56" fmla="*/ 16 w 24"/>
                <a:gd name="T57" fmla="*/ 5 h 17"/>
                <a:gd name="T58" fmla="*/ 18 w 24"/>
                <a:gd name="T59" fmla="*/ 6 h 17"/>
                <a:gd name="T60" fmla="*/ 20 w 24"/>
                <a:gd name="T61" fmla="*/ 6 h 17"/>
                <a:gd name="T62" fmla="*/ 23 w 24"/>
                <a:gd name="T63" fmla="*/ 7 h 17"/>
                <a:gd name="T64" fmla="*/ 16 w 24"/>
                <a:gd name="T65" fmla="*/ 17 h 17"/>
                <a:gd name="T66" fmla="*/ 12 w 24"/>
                <a:gd name="T67" fmla="*/ 15 h 17"/>
                <a:gd name="T68" fmla="*/ 12 w 24"/>
                <a:gd name="T69" fmla="*/ 15 h 17"/>
                <a:gd name="T70" fmla="*/ 15 w 24"/>
                <a:gd name="T71" fmla="*/ 15 h 17"/>
                <a:gd name="T72" fmla="*/ 13 w 24"/>
                <a:gd name="T73" fmla="*/ 14 h 17"/>
                <a:gd name="T74" fmla="*/ 7 w 24"/>
                <a:gd name="T75" fmla="*/ 10 h 17"/>
                <a:gd name="T76" fmla="*/ 5 w 24"/>
                <a:gd name="T77" fmla="*/ 8 h 17"/>
                <a:gd name="T78" fmla="*/ 5 w 24"/>
                <a:gd name="T79" fmla="*/ 8 h 17"/>
                <a:gd name="T80" fmla="*/ 7 w 24"/>
                <a:gd name="T81" fmla="*/ 12 h 17"/>
                <a:gd name="T82" fmla="*/ 5 w 24"/>
                <a:gd name="T83" fmla="*/ 10 h 17"/>
                <a:gd name="T84" fmla="*/ 3 w 24"/>
                <a:gd name="T85" fmla="*/ 7 h 17"/>
                <a:gd name="T86" fmla="*/ 4 w 24"/>
                <a:gd name="T87" fmla="*/ 9 h 17"/>
                <a:gd name="T88" fmla="*/ 3 w 24"/>
                <a:gd name="T89" fmla="*/ 7 h 17"/>
                <a:gd name="T90" fmla="*/ 4 w 24"/>
                <a:gd name="T91" fmla="*/ 7 h 17"/>
                <a:gd name="T92" fmla="*/ 3 w 24"/>
                <a:gd name="T93" fmla="*/ 6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4" h="17">
                  <a:moveTo>
                    <a:pt x="23" y="7"/>
                  </a:moveTo>
                  <a:cubicBezTo>
                    <a:pt x="23" y="6"/>
                    <a:pt x="23" y="6"/>
                    <a:pt x="23" y="6"/>
                  </a:cubicBezTo>
                  <a:cubicBezTo>
                    <a:pt x="23" y="6"/>
                    <a:pt x="23" y="6"/>
                    <a:pt x="23" y="6"/>
                  </a:cubicBezTo>
                  <a:cubicBezTo>
                    <a:pt x="24" y="6"/>
                    <a:pt x="24" y="6"/>
                    <a:pt x="24" y="6"/>
                  </a:cubicBezTo>
                  <a:cubicBezTo>
                    <a:pt x="24" y="5"/>
                    <a:pt x="24" y="5"/>
                    <a:pt x="24" y="5"/>
                  </a:cubicBezTo>
                  <a:cubicBezTo>
                    <a:pt x="23" y="5"/>
                    <a:pt x="23" y="5"/>
                    <a:pt x="23" y="5"/>
                  </a:cubicBezTo>
                  <a:cubicBezTo>
                    <a:pt x="23" y="5"/>
                    <a:pt x="23" y="5"/>
                    <a:pt x="23" y="5"/>
                  </a:cubicBezTo>
                  <a:cubicBezTo>
                    <a:pt x="22" y="4"/>
                    <a:pt x="22" y="4"/>
                    <a:pt x="22" y="4"/>
                  </a:cubicBezTo>
                  <a:cubicBezTo>
                    <a:pt x="22" y="3"/>
                    <a:pt x="22" y="3"/>
                    <a:pt x="22" y="3"/>
                  </a:cubicBezTo>
                  <a:cubicBezTo>
                    <a:pt x="21" y="2"/>
                    <a:pt x="21" y="2"/>
                    <a:pt x="21" y="2"/>
                  </a:cubicBezTo>
                  <a:cubicBezTo>
                    <a:pt x="21" y="3"/>
                    <a:pt x="21" y="3"/>
                    <a:pt x="21" y="3"/>
                  </a:cubicBezTo>
                  <a:cubicBezTo>
                    <a:pt x="19" y="3"/>
                    <a:pt x="19" y="3"/>
                    <a:pt x="19" y="3"/>
                  </a:cubicBezTo>
                  <a:cubicBezTo>
                    <a:pt x="17" y="2"/>
                    <a:pt x="17" y="2"/>
                    <a:pt x="17" y="2"/>
                  </a:cubicBezTo>
                  <a:cubicBezTo>
                    <a:pt x="16" y="2"/>
                    <a:pt x="16" y="2"/>
                    <a:pt x="16" y="2"/>
                  </a:cubicBezTo>
                  <a:cubicBezTo>
                    <a:pt x="15" y="1"/>
                    <a:pt x="15" y="1"/>
                    <a:pt x="15" y="1"/>
                  </a:cubicBezTo>
                  <a:cubicBezTo>
                    <a:pt x="13" y="0"/>
                    <a:pt x="13" y="0"/>
                    <a:pt x="13" y="0"/>
                  </a:cubicBezTo>
                  <a:cubicBezTo>
                    <a:pt x="12" y="0"/>
                    <a:pt x="12" y="0"/>
                    <a:pt x="12" y="0"/>
                  </a:cubicBezTo>
                  <a:cubicBezTo>
                    <a:pt x="12" y="0"/>
                    <a:pt x="12" y="0"/>
                    <a:pt x="12" y="0"/>
                  </a:cubicBezTo>
                  <a:cubicBezTo>
                    <a:pt x="10" y="0"/>
                    <a:pt x="10" y="0"/>
                    <a:pt x="10" y="0"/>
                  </a:cubicBezTo>
                  <a:cubicBezTo>
                    <a:pt x="8" y="1"/>
                    <a:pt x="8" y="1"/>
                    <a:pt x="8" y="1"/>
                  </a:cubicBezTo>
                  <a:cubicBezTo>
                    <a:pt x="8" y="2"/>
                    <a:pt x="8" y="2"/>
                    <a:pt x="8" y="2"/>
                  </a:cubicBezTo>
                  <a:cubicBezTo>
                    <a:pt x="6" y="3"/>
                    <a:pt x="6" y="3"/>
                    <a:pt x="6" y="3"/>
                  </a:cubicBezTo>
                  <a:cubicBezTo>
                    <a:pt x="6" y="4"/>
                    <a:pt x="6" y="4"/>
                    <a:pt x="6" y="4"/>
                  </a:cubicBezTo>
                  <a:cubicBezTo>
                    <a:pt x="5" y="4"/>
                    <a:pt x="5" y="4"/>
                    <a:pt x="5" y="4"/>
                  </a:cubicBezTo>
                  <a:cubicBezTo>
                    <a:pt x="3" y="4"/>
                    <a:pt x="3" y="4"/>
                    <a:pt x="3" y="4"/>
                  </a:cubicBezTo>
                  <a:cubicBezTo>
                    <a:pt x="2" y="4"/>
                    <a:pt x="2" y="4"/>
                    <a:pt x="2" y="4"/>
                  </a:cubicBezTo>
                  <a:cubicBezTo>
                    <a:pt x="1" y="5"/>
                    <a:pt x="1" y="5"/>
                    <a:pt x="1" y="5"/>
                  </a:cubicBezTo>
                  <a:cubicBezTo>
                    <a:pt x="0" y="5"/>
                    <a:pt x="0" y="5"/>
                    <a:pt x="0" y="5"/>
                  </a:cubicBezTo>
                  <a:cubicBezTo>
                    <a:pt x="0" y="5"/>
                    <a:pt x="0" y="5"/>
                    <a:pt x="0" y="5"/>
                  </a:cubicBezTo>
                  <a:cubicBezTo>
                    <a:pt x="0" y="6"/>
                    <a:pt x="0" y="6"/>
                    <a:pt x="0" y="6"/>
                  </a:cubicBezTo>
                  <a:cubicBezTo>
                    <a:pt x="1" y="7"/>
                    <a:pt x="1" y="7"/>
                    <a:pt x="1" y="7"/>
                  </a:cubicBezTo>
                  <a:cubicBezTo>
                    <a:pt x="1" y="8"/>
                    <a:pt x="1" y="8"/>
                    <a:pt x="1" y="8"/>
                  </a:cubicBezTo>
                  <a:cubicBezTo>
                    <a:pt x="1" y="8"/>
                    <a:pt x="1" y="8"/>
                    <a:pt x="1" y="8"/>
                  </a:cubicBezTo>
                  <a:cubicBezTo>
                    <a:pt x="2" y="6"/>
                    <a:pt x="2" y="6"/>
                    <a:pt x="2" y="6"/>
                  </a:cubicBezTo>
                  <a:cubicBezTo>
                    <a:pt x="3" y="5"/>
                    <a:pt x="3" y="5"/>
                    <a:pt x="3" y="5"/>
                  </a:cubicBezTo>
                  <a:cubicBezTo>
                    <a:pt x="3" y="5"/>
                    <a:pt x="3" y="5"/>
                    <a:pt x="3" y="5"/>
                  </a:cubicBezTo>
                  <a:cubicBezTo>
                    <a:pt x="4" y="5"/>
                    <a:pt x="4" y="5"/>
                    <a:pt x="4" y="5"/>
                  </a:cubicBezTo>
                  <a:cubicBezTo>
                    <a:pt x="5" y="5"/>
                    <a:pt x="5" y="5"/>
                    <a:pt x="5" y="5"/>
                  </a:cubicBezTo>
                  <a:cubicBezTo>
                    <a:pt x="5" y="6"/>
                    <a:pt x="5" y="6"/>
                    <a:pt x="5" y="6"/>
                  </a:cubicBezTo>
                  <a:cubicBezTo>
                    <a:pt x="6" y="7"/>
                    <a:pt x="6" y="7"/>
                    <a:pt x="6" y="7"/>
                  </a:cubicBezTo>
                  <a:cubicBezTo>
                    <a:pt x="6" y="8"/>
                    <a:pt x="6" y="8"/>
                    <a:pt x="6" y="8"/>
                  </a:cubicBezTo>
                  <a:cubicBezTo>
                    <a:pt x="8" y="10"/>
                    <a:pt x="8" y="10"/>
                    <a:pt x="8" y="10"/>
                  </a:cubicBezTo>
                  <a:cubicBezTo>
                    <a:pt x="8" y="10"/>
                    <a:pt x="8" y="10"/>
                    <a:pt x="8" y="10"/>
                  </a:cubicBezTo>
                  <a:cubicBezTo>
                    <a:pt x="9" y="10"/>
                    <a:pt x="9" y="10"/>
                    <a:pt x="9" y="10"/>
                  </a:cubicBezTo>
                  <a:cubicBezTo>
                    <a:pt x="8" y="10"/>
                    <a:pt x="8" y="10"/>
                    <a:pt x="8" y="10"/>
                  </a:cubicBezTo>
                  <a:cubicBezTo>
                    <a:pt x="7" y="10"/>
                    <a:pt x="7" y="10"/>
                    <a:pt x="7" y="10"/>
                  </a:cubicBezTo>
                  <a:cubicBezTo>
                    <a:pt x="7" y="11"/>
                    <a:pt x="7" y="11"/>
                    <a:pt x="7" y="11"/>
                  </a:cubicBezTo>
                  <a:cubicBezTo>
                    <a:pt x="7" y="12"/>
                    <a:pt x="7" y="12"/>
                    <a:pt x="7" y="12"/>
                  </a:cubicBezTo>
                  <a:cubicBezTo>
                    <a:pt x="8" y="12"/>
                    <a:pt x="8" y="12"/>
                    <a:pt x="8" y="12"/>
                  </a:cubicBezTo>
                  <a:cubicBezTo>
                    <a:pt x="9" y="12"/>
                    <a:pt x="9" y="12"/>
                    <a:pt x="9" y="12"/>
                  </a:cubicBezTo>
                  <a:cubicBezTo>
                    <a:pt x="10" y="13"/>
                    <a:pt x="10" y="13"/>
                    <a:pt x="10" y="13"/>
                  </a:cubicBezTo>
                  <a:cubicBezTo>
                    <a:pt x="11" y="13"/>
                    <a:pt x="11" y="13"/>
                    <a:pt x="11" y="13"/>
                  </a:cubicBezTo>
                  <a:cubicBezTo>
                    <a:pt x="11" y="14"/>
                    <a:pt x="11" y="14"/>
                    <a:pt x="11" y="14"/>
                  </a:cubicBezTo>
                  <a:cubicBezTo>
                    <a:pt x="12" y="14"/>
                    <a:pt x="12" y="14"/>
                    <a:pt x="12" y="14"/>
                  </a:cubicBezTo>
                  <a:cubicBezTo>
                    <a:pt x="14" y="14"/>
                    <a:pt x="14" y="14"/>
                    <a:pt x="14" y="14"/>
                  </a:cubicBezTo>
                  <a:cubicBezTo>
                    <a:pt x="15" y="14"/>
                    <a:pt x="15" y="14"/>
                    <a:pt x="15" y="14"/>
                  </a:cubicBezTo>
                  <a:cubicBezTo>
                    <a:pt x="17" y="16"/>
                    <a:pt x="17" y="16"/>
                    <a:pt x="17" y="16"/>
                  </a:cubicBezTo>
                  <a:cubicBezTo>
                    <a:pt x="17" y="16"/>
                    <a:pt x="17" y="16"/>
                    <a:pt x="17" y="16"/>
                  </a:cubicBezTo>
                  <a:cubicBezTo>
                    <a:pt x="16" y="16"/>
                    <a:pt x="16" y="16"/>
                    <a:pt x="16" y="16"/>
                  </a:cubicBezTo>
                  <a:cubicBezTo>
                    <a:pt x="16" y="17"/>
                    <a:pt x="16" y="17"/>
                    <a:pt x="16" y="17"/>
                  </a:cubicBezTo>
                  <a:cubicBezTo>
                    <a:pt x="17" y="17"/>
                    <a:pt x="17" y="17"/>
                    <a:pt x="17" y="17"/>
                  </a:cubicBezTo>
                  <a:cubicBezTo>
                    <a:pt x="17" y="17"/>
                    <a:pt x="17" y="17"/>
                    <a:pt x="17" y="17"/>
                  </a:cubicBezTo>
                  <a:cubicBezTo>
                    <a:pt x="17" y="16"/>
                    <a:pt x="17" y="16"/>
                    <a:pt x="17" y="16"/>
                  </a:cubicBezTo>
                  <a:cubicBezTo>
                    <a:pt x="14" y="13"/>
                    <a:pt x="14" y="13"/>
                    <a:pt x="14" y="13"/>
                  </a:cubicBezTo>
                  <a:cubicBezTo>
                    <a:pt x="11" y="10"/>
                    <a:pt x="11" y="10"/>
                    <a:pt x="11" y="10"/>
                  </a:cubicBezTo>
                  <a:cubicBezTo>
                    <a:pt x="11" y="10"/>
                    <a:pt x="11" y="10"/>
                    <a:pt x="11" y="10"/>
                  </a:cubicBezTo>
                  <a:cubicBezTo>
                    <a:pt x="11" y="9"/>
                    <a:pt x="11" y="9"/>
                    <a:pt x="11" y="9"/>
                  </a:cubicBezTo>
                  <a:cubicBezTo>
                    <a:pt x="10" y="9"/>
                    <a:pt x="10" y="9"/>
                    <a:pt x="10" y="9"/>
                  </a:cubicBezTo>
                  <a:cubicBezTo>
                    <a:pt x="10" y="8"/>
                    <a:pt x="10" y="8"/>
                    <a:pt x="10" y="8"/>
                  </a:cubicBezTo>
                  <a:cubicBezTo>
                    <a:pt x="9" y="7"/>
                    <a:pt x="9" y="7"/>
                    <a:pt x="9" y="7"/>
                  </a:cubicBezTo>
                  <a:cubicBezTo>
                    <a:pt x="9" y="7"/>
                    <a:pt x="9" y="7"/>
                    <a:pt x="9" y="7"/>
                  </a:cubicBezTo>
                  <a:cubicBezTo>
                    <a:pt x="9" y="7"/>
                    <a:pt x="9" y="7"/>
                    <a:pt x="9" y="7"/>
                  </a:cubicBezTo>
                  <a:cubicBezTo>
                    <a:pt x="9" y="6"/>
                    <a:pt x="9" y="6"/>
                    <a:pt x="9" y="6"/>
                  </a:cubicBezTo>
                  <a:cubicBezTo>
                    <a:pt x="9" y="5"/>
                    <a:pt x="9" y="5"/>
                    <a:pt x="9" y="5"/>
                  </a:cubicBezTo>
                  <a:cubicBezTo>
                    <a:pt x="9" y="5"/>
                    <a:pt x="9" y="5"/>
                    <a:pt x="9" y="5"/>
                  </a:cubicBezTo>
                  <a:cubicBezTo>
                    <a:pt x="10" y="6"/>
                    <a:pt x="10" y="6"/>
                    <a:pt x="10" y="6"/>
                  </a:cubicBezTo>
                  <a:cubicBezTo>
                    <a:pt x="11" y="6"/>
                    <a:pt x="11" y="6"/>
                    <a:pt x="11" y="6"/>
                  </a:cubicBezTo>
                  <a:cubicBezTo>
                    <a:pt x="11" y="6"/>
                    <a:pt x="11" y="6"/>
                    <a:pt x="11" y="6"/>
                  </a:cubicBezTo>
                  <a:cubicBezTo>
                    <a:pt x="11" y="5"/>
                    <a:pt x="11" y="5"/>
                    <a:pt x="11" y="5"/>
                  </a:cubicBezTo>
                  <a:cubicBezTo>
                    <a:pt x="12" y="5"/>
                    <a:pt x="12" y="5"/>
                    <a:pt x="12" y="5"/>
                  </a:cubicBezTo>
                  <a:cubicBezTo>
                    <a:pt x="13" y="5"/>
                    <a:pt x="13" y="5"/>
                    <a:pt x="13" y="5"/>
                  </a:cubicBezTo>
                  <a:cubicBezTo>
                    <a:pt x="13" y="5"/>
                    <a:pt x="13" y="5"/>
                    <a:pt x="13" y="5"/>
                  </a:cubicBezTo>
                  <a:cubicBezTo>
                    <a:pt x="14" y="5"/>
                    <a:pt x="14" y="5"/>
                    <a:pt x="14" y="5"/>
                  </a:cubicBezTo>
                  <a:cubicBezTo>
                    <a:pt x="14" y="5"/>
                    <a:pt x="14" y="5"/>
                    <a:pt x="14" y="5"/>
                  </a:cubicBezTo>
                  <a:cubicBezTo>
                    <a:pt x="15" y="5"/>
                    <a:pt x="15" y="5"/>
                    <a:pt x="15" y="5"/>
                  </a:cubicBezTo>
                  <a:cubicBezTo>
                    <a:pt x="15" y="6"/>
                    <a:pt x="15" y="6"/>
                    <a:pt x="15" y="6"/>
                  </a:cubicBezTo>
                  <a:cubicBezTo>
                    <a:pt x="16" y="5"/>
                    <a:pt x="16" y="5"/>
                    <a:pt x="16" y="5"/>
                  </a:cubicBezTo>
                  <a:cubicBezTo>
                    <a:pt x="17" y="6"/>
                    <a:pt x="17" y="6"/>
                    <a:pt x="17" y="6"/>
                  </a:cubicBezTo>
                  <a:cubicBezTo>
                    <a:pt x="18" y="5"/>
                    <a:pt x="18" y="5"/>
                    <a:pt x="18" y="5"/>
                  </a:cubicBezTo>
                  <a:cubicBezTo>
                    <a:pt x="18" y="6"/>
                    <a:pt x="18" y="6"/>
                    <a:pt x="18" y="6"/>
                  </a:cubicBezTo>
                  <a:cubicBezTo>
                    <a:pt x="19" y="6"/>
                    <a:pt x="19" y="6"/>
                    <a:pt x="19" y="6"/>
                  </a:cubicBezTo>
                  <a:cubicBezTo>
                    <a:pt x="20" y="6"/>
                    <a:pt x="20" y="6"/>
                    <a:pt x="20" y="6"/>
                  </a:cubicBezTo>
                  <a:cubicBezTo>
                    <a:pt x="20" y="6"/>
                    <a:pt x="20" y="6"/>
                    <a:pt x="20" y="6"/>
                  </a:cubicBezTo>
                  <a:cubicBezTo>
                    <a:pt x="21" y="6"/>
                    <a:pt x="21" y="6"/>
                    <a:pt x="21" y="6"/>
                  </a:cubicBezTo>
                  <a:cubicBezTo>
                    <a:pt x="23" y="7"/>
                    <a:pt x="23" y="7"/>
                    <a:pt x="23" y="7"/>
                  </a:cubicBezTo>
                  <a:cubicBezTo>
                    <a:pt x="23" y="7"/>
                    <a:pt x="23" y="7"/>
                    <a:pt x="23" y="7"/>
                  </a:cubicBezTo>
                  <a:close/>
                  <a:moveTo>
                    <a:pt x="14" y="16"/>
                  </a:moveTo>
                  <a:cubicBezTo>
                    <a:pt x="14" y="16"/>
                    <a:pt x="15" y="16"/>
                    <a:pt x="15" y="16"/>
                  </a:cubicBezTo>
                  <a:cubicBezTo>
                    <a:pt x="16" y="17"/>
                    <a:pt x="16" y="17"/>
                    <a:pt x="16" y="17"/>
                  </a:cubicBezTo>
                  <a:cubicBezTo>
                    <a:pt x="14" y="17"/>
                    <a:pt x="14" y="17"/>
                    <a:pt x="14" y="17"/>
                  </a:cubicBezTo>
                  <a:cubicBezTo>
                    <a:pt x="14" y="16"/>
                    <a:pt x="14" y="16"/>
                    <a:pt x="14" y="16"/>
                  </a:cubicBezTo>
                  <a:close/>
                  <a:moveTo>
                    <a:pt x="12" y="15"/>
                  </a:moveTo>
                  <a:cubicBezTo>
                    <a:pt x="15" y="15"/>
                    <a:pt x="15" y="15"/>
                    <a:pt x="15" y="15"/>
                  </a:cubicBezTo>
                  <a:cubicBezTo>
                    <a:pt x="14" y="16"/>
                    <a:pt x="14" y="16"/>
                    <a:pt x="14" y="16"/>
                  </a:cubicBezTo>
                  <a:cubicBezTo>
                    <a:pt x="12" y="15"/>
                    <a:pt x="12" y="15"/>
                    <a:pt x="12" y="15"/>
                  </a:cubicBezTo>
                  <a:close/>
                  <a:moveTo>
                    <a:pt x="13" y="14"/>
                  </a:moveTo>
                  <a:cubicBezTo>
                    <a:pt x="14" y="14"/>
                    <a:pt x="14" y="14"/>
                    <a:pt x="14" y="14"/>
                  </a:cubicBezTo>
                  <a:cubicBezTo>
                    <a:pt x="15" y="15"/>
                    <a:pt x="15" y="15"/>
                    <a:pt x="15" y="15"/>
                  </a:cubicBezTo>
                  <a:cubicBezTo>
                    <a:pt x="14" y="15"/>
                    <a:pt x="14" y="15"/>
                    <a:pt x="14" y="15"/>
                  </a:cubicBezTo>
                  <a:cubicBezTo>
                    <a:pt x="13" y="15"/>
                    <a:pt x="13" y="15"/>
                    <a:pt x="13" y="15"/>
                  </a:cubicBezTo>
                  <a:cubicBezTo>
                    <a:pt x="13" y="14"/>
                    <a:pt x="13" y="14"/>
                    <a:pt x="13" y="14"/>
                  </a:cubicBezTo>
                  <a:close/>
                  <a:moveTo>
                    <a:pt x="6" y="9"/>
                  </a:moveTo>
                  <a:cubicBezTo>
                    <a:pt x="7" y="9"/>
                    <a:pt x="7" y="9"/>
                    <a:pt x="7" y="9"/>
                  </a:cubicBezTo>
                  <a:cubicBezTo>
                    <a:pt x="7" y="10"/>
                    <a:pt x="7" y="10"/>
                    <a:pt x="7" y="10"/>
                  </a:cubicBezTo>
                  <a:cubicBezTo>
                    <a:pt x="7" y="10"/>
                    <a:pt x="7" y="10"/>
                    <a:pt x="7" y="10"/>
                  </a:cubicBezTo>
                  <a:cubicBezTo>
                    <a:pt x="6" y="9"/>
                    <a:pt x="6" y="9"/>
                    <a:pt x="6" y="9"/>
                  </a:cubicBezTo>
                  <a:close/>
                  <a:moveTo>
                    <a:pt x="5" y="8"/>
                  </a:moveTo>
                  <a:cubicBezTo>
                    <a:pt x="6" y="9"/>
                    <a:pt x="6" y="9"/>
                    <a:pt x="6" y="9"/>
                  </a:cubicBezTo>
                  <a:cubicBezTo>
                    <a:pt x="5" y="9"/>
                    <a:pt x="5" y="9"/>
                    <a:pt x="5" y="9"/>
                  </a:cubicBezTo>
                  <a:cubicBezTo>
                    <a:pt x="5" y="8"/>
                    <a:pt x="5" y="8"/>
                    <a:pt x="5" y="8"/>
                  </a:cubicBezTo>
                  <a:close/>
                  <a:moveTo>
                    <a:pt x="6" y="11"/>
                  </a:moveTo>
                  <a:cubicBezTo>
                    <a:pt x="7" y="11"/>
                    <a:pt x="7" y="11"/>
                    <a:pt x="7" y="11"/>
                  </a:cubicBezTo>
                  <a:cubicBezTo>
                    <a:pt x="7" y="12"/>
                    <a:pt x="7" y="12"/>
                    <a:pt x="7" y="12"/>
                  </a:cubicBezTo>
                  <a:cubicBezTo>
                    <a:pt x="6" y="11"/>
                    <a:pt x="6" y="11"/>
                    <a:pt x="6" y="11"/>
                  </a:cubicBezTo>
                  <a:close/>
                  <a:moveTo>
                    <a:pt x="5" y="9"/>
                  </a:moveTo>
                  <a:cubicBezTo>
                    <a:pt x="5" y="10"/>
                    <a:pt x="5" y="10"/>
                    <a:pt x="5" y="10"/>
                  </a:cubicBezTo>
                  <a:cubicBezTo>
                    <a:pt x="5" y="10"/>
                    <a:pt x="5" y="10"/>
                    <a:pt x="5" y="10"/>
                  </a:cubicBezTo>
                  <a:cubicBezTo>
                    <a:pt x="5" y="9"/>
                    <a:pt x="5" y="9"/>
                    <a:pt x="5" y="9"/>
                  </a:cubicBezTo>
                  <a:close/>
                  <a:moveTo>
                    <a:pt x="3" y="7"/>
                  </a:moveTo>
                  <a:cubicBezTo>
                    <a:pt x="4" y="8"/>
                    <a:pt x="4" y="8"/>
                    <a:pt x="4" y="8"/>
                  </a:cubicBezTo>
                  <a:cubicBezTo>
                    <a:pt x="5" y="9"/>
                    <a:pt x="5" y="9"/>
                    <a:pt x="5" y="9"/>
                  </a:cubicBezTo>
                  <a:cubicBezTo>
                    <a:pt x="4" y="9"/>
                    <a:pt x="4" y="9"/>
                    <a:pt x="4" y="9"/>
                  </a:cubicBezTo>
                  <a:cubicBezTo>
                    <a:pt x="3" y="8"/>
                    <a:pt x="3" y="8"/>
                    <a:pt x="3" y="8"/>
                  </a:cubicBezTo>
                  <a:cubicBezTo>
                    <a:pt x="4" y="8"/>
                    <a:pt x="4" y="8"/>
                    <a:pt x="4" y="8"/>
                  </a:cubicBezTo>
                  <a:cubicBezTo>
                    <a:pt x="3" y="7"/>
                    <a:pt x="3" y="7"/>
                    <a:pt x="3" y="7"/>
                  </a:cubicBezTo>
                  <a:close/>
                  <a:moveTo>
                    <a:pt x="4" y="5"/>
                  </a:moveTo>
                  <a:cubicBezTo>
                    <a:pt x="5" y="7"/>
                    <a:pt x="5" y="7"/>
                    <a:pt x="5" y="7"/>
                  </a:cubicBezTo>
                  <a:cubicBezTo>
                    <a:pt x="4" y="7"/>
                    <a:pt x="4" y="7"/>
                    <a:pt x="4" y="7"/>
                  </a:cubicBezTo>
                  <a:cubicBezTo>
                    <a:pt x="4" y="7"/>
                    <a:pt x="4" y="7"/>
                    <a:pt x="4" y="7"/>
                  </a:cubicBezTo>
                  <a:cubicBezTo>
                    <a:pt x="3" y="7"/>
                    <a:pt x="3" y="7"/>
                    <a:pt x="3" y="7"/>
                  </a:cubicBezTo>
                  <a:cubicBezTo>
                    <a:pt x="3" y="6"/>
                    <a:pt x="3" y="6"/>
                    <a:pt x="3" y="6"/>
                  </a:cubicBezTo>
                  <a:cubicBezTo>
                    <a:pt x="3" y="6"/>
                    <a:pt x="4" y="5"/>
                    <a:pt x="4" y="5"/>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6" name="Freeform 56"/>
            <p:cNvSpPr/>
            <p:nvPr/>
          </p:nvSpPr>
          <p:spPr bwMode="auto">
            <a:xfrm>
              <a:off x="5390817" y="3012745"/>
              <a:ext cx="105693" cy="85540"/>
            </a:xfrm>
            <a:custGeom>
              <a:avLst/>
              <a:gdLst>
                <a:gd name="T0" fmla="*/ 30 w 59"/>
                <a:gd name="T1" fmla="*/ 41 h 49"/>
                <a:gd name="T2" fmla="*/ 7 w 59"/>
                <a:gd name="T3" fmla="*/ 19 h 49"/>
                <a:gd name="T4" fmla="*/ 7 w 59"/>
                <a:gd name="T5" fmla="*/ 15 h 49"/>
                <a:gd name="T6" fmla="*/ 4 w 59"/>
                <a:gd name="T7" fmla="*/ 11 h 49"/>
                <a:gd name="T8" fmla="*/ 0 w 59"/>
                <a:gd name="T9" fmla="*/ 8 h 49"/>
                <a:gd name="T10" fmla="*/ 0 w 59"/>
                <a:gd name="T11" fmla="*/ 4 h 49"/>
                <a:gd name="T12" fmla="*/ 0 w 59"/>
                <a:gd name="T13" fmla="*/ 0 h 49"/>
                <a:gd name="T14" fmla="*/ 7 w 59"/>
                <a:gd name="T15" fmla="*/ 4 h 49"/>
                <a:gd name="T16" fmla="*/ 7 w 59"/>
                <a:gd name="T17" fmla="*/ 0 h 49"/>
                <a:gd name="T18" fmla="*/ 15 w 59"/>
                <a:gd name="T19" fmla="*/ 0 h 49"/>
                <a:gd name="T20" fmla="*/ 18 w 59"/>
                <a:gd name="T21" fmla="*/ 0 h 49"/>
                <a:gd name="T22" fmla="*/ 22 w 59"/>
                <a:gd name="T23" fmla="*/ 0 h 49"/>
                <a:gd name="T24" fmla="*/ 26 w 59"/>
                <a:gd name="T25" fmla="*/ 0 h 49"/>
                <a:gd name="T26" fmla="*/ 33 w 59"/>
                <a:gd name="T27" fmla="*/ 0 h 49"/>
                <a:gd name="T28" fmla="*/ 37 w 59"/>
                <a:gd name="T29" fmla="*/ 4 h 49"/>
                <a:gd name="T30" fmla="*/ 41 w 59"/>
                <a:gd name="T31" fmla="*/ 4 h 49"/>
                <a:gd name="T32" fmla="*/ 52 w 59"/>
                <a:gd name="T33" fmla="*/ 8 h 49"/>
                <a:gd name="T34" fmla="*/ 52 w 59"/>
                <a:gd name="T35" fmla="*/ 8 h 49"/>
                <a:gd name="T36" fmla="*/ 56 w 59"/>
                <a:gd name="T37" fmla="*/ 11 h 49"/>
                <a:gd name="T38" fmla="*/ 52 w 59"/>
                <a:gd name="T39" fmla="*/ 15 h 49"/>
                <a:gd name="T40" fmla="*/ 59 w 59"/>
                <a:gd name="T41" fmla="*/ 19 h 49"/>
                <a:gd name="T42" fmla="*/ 59 w 59"/>
                <a:gd name="T43" fmla="*/ 23 h 49"/>
                <a:gd name="T44" fmla="*/ 56 w 59"/>
                <a:gd name="T45" fmla="*/ 23 h 49"/>
                <a:gd name="T46" fmla="*/ 59 w 59"/>
                <a:gd name="T47" fmla="*/ 30 h 49"/>
                <a:gd name="T48" fmla="*/ 56 w 59"/>
                <a:gd name="T49" fmla="*/ 30 h 49"/>
                <a:gd name="T50" fmla="*/ 48 w 59"/>
                <a:gd name="T51" fmla="*/ 30 h 49"/>
                <a:gd name="T52" fmla="*/ 52 w 59"/>
                <a:gd name="T53" fmla="*/ 34 h 49"/>
                <a:gd name="T54" fmla="*/ 52 w 59"/>
                <a:gd name="T55" fmla="*/ 37 h 49"/>
                <a:gd name="T56" fmla="*/ 48 w 59"/>
                <a:gd name="T57" fmla="*/ 41 h 49"/>
                <a:gd name="T58" fmla="*/ 44 w 59"/>
                <a:gd name="T59" fmla="*/ 49 h 49"/>
                <a:gd name="T60" fmla="*/ 41 w 59"/>
                <a:gd name="T61" fmla="*/ 45 h 49"/>
                <a:gd name="T62" fmla="*/ 33 w 59"/>
                <a:gd name="T63" fmla="*/ 45 h 49"/>
                <a:gd name="T64" fmla="*/ 30 w 59"/>
                <a:gd name="T65" fmla="*/ 45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59" h="49">
                  <a:moveTo>
                    <a:pt x="30" y="45"/>
                  </a:moveTo>
                  <a:lnTo>
                    <a:pt x="30" y="41"/>
                  </a:lnTo>
                  <a:lnTo>
                    <a:pt x="18" y="30"/>
                  </a:lnTo>
                  <a:lnTo>
                    <a:pt x="7" y="19"/>
                  </a:lnTo>
                  <a:lnTo>
                    <a:pt x="7" y="19"/>
                  </a:lnTo>
                  <a:lnTo>
                    <a:pt x="7" y="15"/>
                  </a:lnTo>
                  <a:lnTo>
                    <a:pt x="4" y="15"/>
                  </a:lnTo>
                  <a:lnTo>
                    <a:pt x="4" y="11"/>
                  </a:lnTo>
                  <a:lnTo>
                    <a:pt x="0" y="8"/>
                  </a:lnTo>
                  <a:lnTo>
                    <a:pt x="0" y="8"/>
                  </a:lnTo>
                  <a:lnTo>
                    <a:pt x="0" y="8"/>
                  </a:lnTo>
                  <a:lnTo>
                    <a:pt x="0" y="4"/>
                  </a:lnTo>
                  <a:lnTo>
                    <a:pt x="0" y="0"/>
                  </a:lnTo>
                  <a:lnTo>
                    <a:pt x="0" y="0"/>
                  </a:lnTo>
                  <a:lnTo>
                    <a:pt x="4" y="4"/>
                  </a:lnTo>
                  <a:lnTo>
                    <a:pt x="7" y="4"/>
                  </a:lnTo>
                  <a:lnTo>
                    <a:pt x="7" y="4"/>
                  </a:lnTo>
                  <a:lnTo>
                    <a:pt x="7" y="0"/>
                  </a:lnTo>
                  <a:lnTo>
                    <a:pt x="11" y="0"/>
                  </a:lnTo>
                  <a:lnTo>
                    <a:pt x="15" y="0"/>
                  </a:lnTo>
                  <a:lnTo>
                    <a:pt x="15" y="0"/>
                  </a:lnTo>
                  <a:lnTo>
                    <a:pt x="18" y="0"/>
                  </a:lnTo>
                  <a:lnTo>
                    <a:pt x="18" y="0"/>
                  </a:lnTo>
                  <a:lnTo>
                    <a:pt x="22" y="0"/>
                  </a:lnTo>
                  <a:lnTo>
                    <a:pt x="22" y="4"/>
                  </a:lnTo>
                  <a:lnTo>
                    <a:pt x="26" y="0"/>
                  </a:lnTo>
                  <a:lnTo>
                    <a:pt x="30" y="4"/>
                  </a:lnTo>
                  <a:lnTo>
                    <a:pt x="33" y="0"/>
                  </a:lnTo>
                  <a:lnTo>
                    <a:pt x="33" y="4"/>
                  </a:lnTo>
                  <a:lnTo>
                    <a:pt x="37" y="4"/>
                  </a:lnTo>
                  <a:lnTo>
                    <a:pt x="41" y="4"/>
                  </a:lnTo>
                  <a:lnTo>
                    <a:pt x="41" y="4"/>
                  </a:lnTo>
                  <a:lnTo>
                    <a:pt x="44" y="4"/>
                  </a:lnTo>
                  <a:lnTo>
                    <a:pt x="52" y="8"/>
                  </a:lnTo>
                  <a:lnTo>
                    <a:pt x="52" y="8"/>
                  </a:lnTo>
                  <a:lnTo>
                    <a:pt x="52" y="8"/>
                  </a:lnTo>
                  <a:lnTo>
                    <a:pt x="56" y="8"/>
                  </a:lnTo>
                  <a:lnTo>
                    <a:pt x="56" y="11"/>
                  </a:lnTo>
                  <a:lnTo>
                    <a:pt x="52" y="15"/>
                  </a:lnTo>
                  <a:lnTo>
                    <a:pt x="52" y="15"/>
                  </a:lnTo>
                  <a:lnTo>
                    <a:pt x="56" y="19"/>
                  </a:lnTo>
                  <a:lnTo>
                    <a:pt x="59" y="19"/>
                  </a:lnTo>
                  <a:lnTo>
                    <a:pt x="59" y="23"/>
                  </a:lnTo>
                  <a:lnTo>
                    <a:pt x="59" y="23"/>
                  </a:lnTo>
                  <a:lnTo>
                    <a:pt x="56" y="23"/>
                  </a:lnTo>
                  <a:lnTo>
                    <a:pt x="56" y="23"/>
                  </a:lnTo>
                  <a:lnTo>
                    <a:pt x="56" y="26"/>
                  </a:lnTo>
                  <a:lnTo>
                    <a:pt x="59" y="30"/>
                  </a:lnTo>
                  <a:lnTo>
                    <a:pt x="56" y="34"/>
                  </a:lnTo>
                  <a:lnTo>
                    <a:pt x="56" y="30"/>
                  </a:lnTo>
                  <a:lnTo>
                    <a:pt x="52" y="30"/>
                  </a:lnTo>
                  <a:lnTo>
                    <a:pt x="48" y="30"/>
                  </a:lnTo>
                  <a:lnTo>
                    <a:pt x="48" y="34"/>
                  </a:lnTo>
                  <a:lnTo>
                    <a:pt x="52" y="34"/>
                  </a:lnTo>
                  <a:lnTo>
                    <a:pt x="52" y="37"/>
                  </a:lnTo>
                  <a:lnTo>
                    <a:pt x="52" y="37"/>
                  </a:lnTo>
                  <a:lnTo>
                    <a:pt x="48" y="37"/>
                  </a:lnTo>
                  <a:lnTo>
                    <a:pt x="48" y="41"/>
                  </a:lnTo>
                  <a:lnTo>
                    <a:pt x="48" y="45"/>
                  </a:lnTo>
                  <a:lnTo>
                    <a:pt x="44" y="49"/>
                  </a:lnTo>
                  <a:lnTo>
                    <a:pt x="44" y="49"/>
                  </a:lnTo>
                  <a:lnTo>
                    <a:pt x="41" y="45"/>
                  </a:lnTo>
                  <a:lnTo>
                    <a:pt x="37" y="45"/>
                  </a:lnTo>
                  <a:lnTo>
                    <a:pt x="33" y="45"/>
                  </a:lnTo>
                  <a:lnTo>
                    <a:pt x="30" y="45"/>
                  </a:lnTo>
                  <a:lnTo>
                    <a:pt x="30" y="4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7" name="Freeform 57"/>
            <p:cNvSpPr/>
            <p:nvPr/>
          </p:nvSpPr>
          <p:spPr bwMode="auto">
            <a:xfrm>
              <a:off x="5324535" y="2962119"/>
              <a:ext cx="85986" cy="50627"/>
            </a:xfrm>
            <a:custGeom>
              <a:avLst/>
              <a:gdLst>
                <a:gd name="T0" fmla="*/ 4 w 48"/>
                <a:gd name="T1" fmla="*/ 29 h 29"/>
                <a:gd name="T2" fmla="*/ 7 w 48"/>
                <a:gd name="T3" fmla="*/ 29 h 29"/>
                <a:gd name="T4" fmla="*/ 11 w 48"/>
                <a:gd name="T5" fmla="*/ 26 h 29"/>
                <a:gd name="T6" fmla="*/ 15 w 48"/>
                <a:gd name="T7" fmla="*/ 26 h 29"/>
                <a:gd name="T8" fmla="*/ 22 w 48"/>
                <a:gd name="T9" fmla="*/ 26 h 29"/>
                <a:gd name="T10" fmla="*/ 26 w 48"/>
                <a:gd name="T11" fmla="*/ 26 h 29"/>
                <a:gd name="T12" fmla="*/ 26 w 48"/>
                <a:gd name="T13" fmla="*/ 22 h 29"/>
                <a:gd name="T14" fmla="*/ 33 w 48"/>
                <a:gd name="T15" fmla="*/ 18 h 29"/>
                <a:gd name="T16" fmla="*/ 33 w 48"/>
                <a:gd name="T17" fmla="*/ 14 h 29"/>
                <a:gd name="T18" fmla="*/ 41 w 48"/>
                <a:gd name="T19" fmla="*/ 11 h 29"/>
                <a:gd name="T20" fmla="*/ 48 w 48"/>
                <a:gd name="T21" fmla="*/ 11 h 29"/>
                <a:gd name="T22" fmla="*/ 48 w 48"/>
                <a:gd name="T23" fmla="*/ 3 h 29"/>
                <a:gd name="T24" fmla="*/ 44 w 48"/>
                <a:gd name="T25" fmla="*/ 0 h 29"/>
                <a:gd name="T26" fmla="*/ 41 w 48"/>
                <a:gd name="T27" fmla="*/ 3 h 29"/>
                <a:gd name="T28" fmla="*/ 33 w 48"/>
                <a:gd name="T29" fmla="*/ 7 h 29"/>
                <a:gd name="T30" fmla="*/ 33 w 48"/>
                <a:gd name="T31" fmla="*/ 7 h 29"/>
                <a:gd name="T32" fmla="*/ 30 w 48"/>
                <a:gd name="T33" fmla="*/ 7 h 29"/>
                <a:gd name="T34" fmla="*/ 26 w 48"/>
                <a:gd name="T35" fmla="*/ 7 h 29"/>
                <a:gd name="T36" fmla="*/ 22 w 48"/>
                <a:gd name="T37" fmla="*/ 7 h 29"/>
                <a:gd name="T38" fmla="*/ 18 w 48"/>
                <a:gd name="T39" fmla="*/ 7 h 29"/>
                <a:gd name="T40" fmla="*/ 15 w 48"/>
                <a:gd name="T41" fmla="*/ 7 h 29"/>
                <a:gd name="T42" fmla="*/ 7 w 48"/>
                <a:gd name="T43" fmla="*/ 7 h 29"/>
                <a:gd name="T44" fmla="*/ 7 w 48"/>
                <a:gd name="T45" fmla="*/ 7 h 29"/>
                <a:gd name="T46" fmla="*/ 4 w 48"/>
                <a:gd name="T47" fmla="*/ 11 h 29"/>
                <a:gd name="T48" fmla="*/ 4 w 48"/>
                <a:gd name="T49" fmla="*/ 14 h 29"/>
                <a:gd name="T50" fmla="*/ 0 w 48"/>
                <a:gd name="T51" fmla="*/ 18 h 29"/>
                <a:gd name="T52" fmla="*/ 4 w 48"/>
                <a:gd name="T53" fmla="*/ 22 h 29"/>
                <a:gd name="T54" fmla="*/ 4 w 48"/>
                <a:gd name="T55" fmla="*/ 22 h 29"/>
                <a:gd name="T56" fmla="*/ 7 w 48"/>
                <a:gd name="T57" fmla="*/ 22 h 29"/>
                <a:gd name="T58" fmla="*/ 7 w 48"/>
                <a:gd name="T59" fmla="*/ 26 h 29"/>
                <a:gd name="T60" fmla="*/ 4 w 48"/>
                <a:gd name="T61" fmla="*/ 26 h 29"/>
                <a:gd name="T62" fmla="*/ 4 w 48"/>
                <a:gd name="T63" fmla="*/ 29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8" h="29">
                  <a:moveTo>
                    <a:pt x="4" y="29"/>
                  </a:moveTo>
                  <a:lnTo>
                    <a:pt x="7" y="29"/>
                  </a:lnTo>
                  <a:lnTo>
                    <a:pt x="11" y="26"/>
                  </a:lnTo>
                  <a:lnTo>
                    <a:pt x="15" y="26"/>
                  </a:lnTo>
                  <a:lnTo>
                    <a:pt x="22" y="26"/>
                  </a:lnTo>
                  <a:lnTo>
                    <a:pt x="26" y="26"/>
                  </a:lnTo>
                  <a:lnTo>
                    <a:pt x="26" y="22"/>
                  </a:lnTo>
                  <a:lnTo>
                    <a:pt x="33" y="18"/>
                  </a:lnTo>
                  <a:lnTo>
                    <a:pt x="33" y="14"/>
                  </a:lnTo>
                  <a:lnTo>
                    <a:pt x="41" y="11"/>
                  </a:lnTo>
                  <a:lnTo>
                    <a:pt x="48" y="11"/>
                  </a:lnTo>
                  <a:lnTo>
                    <a:pt x="48" y="3"/>
                  </a:lnTo>
                  <a:lnTo>
                    <a:pt x="44" y="0"/>
                  </a:lnTo>
                  <a:lnTo>
                    <a:pt x="41" y="3"/>
                  </a:lnTo>
                  <a:lnTo>
                    <a:pt x="33" y="7"/>
                  </a:lnTo>
                  <a:lnTo>
                    <a:pt x="33" y="7"/>
                  </a:lnTo>
                  <a:lnTo>
                    <a:pt x="30" y="7"/>
                  </a:lnTo>
                  <a:lnTo>
                    <a:pt x="26" y="7"/>
                  </a:lnTo>
                  <a:lnTo>
                    <a:pt x="22" y="7"/>
                  </a:lnTo>
                  <a:lnTo>
                    <a:pt x="18" y="7"/>
                  </a:lnTo>
                  <a:lnTo>
                    <a:pt x="15" y="7"/>
                  </a:lnTo>
                  <a:lnTo>
                    <a:pt x="7" y="7"/>
                  </a:lnTo>
                  <a:lnTo>
                    <a:pt x="7" y="7"/>
                  </a:lnTo>
                  <a:lnTo>
                    <a:pt x="4" y="11"/>
                  </a:lnTo>
                  <a:lnTo>
                    <a:pt x="4" y="14"/>
                  </a:lnTo>
                  <a:lnTo>
                    <a:pt x="0" y="18"/>
                  </a:lnTo>
                  <a:lnTo>
                    <a:pt x="4" y="22"/>
                  </a:lnTo>
                  <a:lnTo>
                    <a:pt x="4" y="22"/>
                  </a:lnTo>
                  <a:lnTo>
                    <a:pt x="7" y="22"/>
                  </a:lnTo>
                  <a:lnTo>
                    <a:pt x="7" y="26"/>
                  </a:lnTo>
                  <a:lnTo>
                    <a:pt x="4" y="26"/>
                  </a:lnTo>
                  <a:lnTo>
                    <a:pt x="4" y="2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8" name="Freeform 58"/>
            <p:cNvSpPr/>
            <p:nvPr/>
          </p:nvSpPr>
          <p:spPr bwMode="auto">
            <a:xfrm>
              <a:off x="5218845" y="2890543"/>
              <a:ext cx="198844" cy="83794"/>
            </a:xfrm>
            <a:custGeom>
              <a:avLst/>
              <a:gdLst>
                <a:gd name="T0" fmla="*/ 66 w 111"/>
                <a:gd name="T1" fmla="*/ 48 h 48"/>
                <a:gd name="T2" fmla="*/ 77 w 111"/>
                <a:gd name="T3" fmla="*/ 48 h 48"/>
                <a:gd name="T4" fmla="*/ 85 w 111"/>
                <a:gd name="T5" fmla="*/ 48 h 48"/>
                <a:gd name="T6" fmla="*/ 92 w 111"/>
                <a:gd name="T7" fmla="*/ 48 h 48"/>
                <a:gd name="T8" fmla="*/ 100 w 111"/>
                <a:gd name="T9" fmla="*/ 44 h 48"/>
                <a:gd name="T10" fmla="*/ 107 w 111"/>
                <a:gd name="T11" fmla="*/ 37 h 48"/>
                <a:gd name="T12" fmla="*/ 107 w 111"/>
                <a:gd name="T13" fmla="*/ 33 h 48"/>
                <a:gd name="T14" fmla="*/ 103 w 111"/>
                <a:gd name="T15" fmla="*/ 26 h 48"/>
                <a:gd name="T16" fmla="*/ 111 w 111"/>
                <a:gd name="T17" fmla="*/ 26 h 48"/>
                <a:gd name="T18" fmla="*/ 111 w 111"/>
                <a:gd name="T19" fmla="*/ 18 h 48"/>
                <a:gd name="T20" fmla="*/ 111 w 111"/>
                <a:gd name="T21" fmla="*/ 7 h 48"/>
                <a:gd name="T22" fmla="*/ 103 w 111"/>
                <a:gd name="T23" fmla="*/ 4 h 48"/>
                <a:gd name="T24" fmla="*/ 92 w 111"/>
                <a:gd name="T25" fmla="*/ 4 h 48"/>
                <a:gd name="T26" fmla="*/ 81 w 111"/>
                <a:gd name="T27" fmla="*/ 0 h 48"/>
                <a:gd name="T28" fmla="*/ 77 w 111"/>
                <a:gd name="T29" fmla="*/ 4 h 48"/>
                <a:gd name="T30" fmla="*/ 77 w 111"/>
                <a:gd name="T31" fmla="*/ 7 h 48"/>
                <a:gd name="T32" fmla="*/ 70 w 111"/>
                <a:gd name="T33" fmla="*/ 7 h 48"/>
                <a:gd name="T34" fmla="*/ 59 w 111"/>
                <a:gd name="T35" fmla="*/ 4 h 48"/>
                <a:gd name="T36" fmla="*/ 59 w 111"/>
                <a:gd name="T37" fmla="*/ 11 h 48"/>
                <a:gd name="T38" fmla="*/ 55 w 111"/>
                <a:gd name="T39" fmla="*/ 11 h 48"/>
                <a:gd name="T40" fmla="*/ 48 w 111"/>
                <a:gd name="T41" fmla="*/ 18 h 48"/>
                <a:gd name="T42" fmla="*/ 52 w 111"/>
                <a:gd name="T43" fmla="*/ 22 h 48"/>
                <a:gd name="T44" fmla="*/ 48 w 111"/>
                <a:gd name="T45" fmla="*/ 26 h 48"/>
                <a:gd name="T46" fmla="*/ 40 w 111"/>
                <a:gd name="T47" fmla="*/ 26 h 48"/>
                <a:gd name="T48" fmla="*/ 37 w 111"/>
                <a:gd name="T49" fmla="*/ 26 h 48"/>
                <a:gd name="T50" fmla="*/ 29 w 111"/>
                <a:gd name="T51" fmla="*/ 30 h 48"/>
                <a:gd name="T52" fmla="*/ 22 w 111"/>
                <a:gd name="T53" fmla="*/ 30 h 48"/>
                <a:gd name="T54" fmla="*/ 15 w 111"/>
                <a:gd name="T55" fmla="*/ 26 h 48"/>
                <a:gd name="T56" fmla="*/ 11 w 111"/>
                <a:gd name="T57" fmla="*/ 30 h 48"/>
                <a:gd name="T58" fmla="*/ 7 w 111"/>
                <a:gd name="T59" fmla="*/ 30 h 48"/>
                <a:gd name="T60" fmla="*/ 0 w 111"/>
                <a:gd name="T61" fmla="*/ 30 h 48"/>
                <a:gd name="T62" fmla="*/ 0 w 111"/>
                <a:gd name="T63" fmla="*/ 30 h 48"/>
                <a:gd name="T64" fmla="*/ 0 w 111"/>
                <a:gd name="T65" fmla="*/ 33 h 48"/>
                <a:gd name="T66" fmla="*/ 3 w 111"/>
                <a:gd name="T67" fmla="*/ 37 h 48"/>
                <a:gd name="T68" fmla="*/ 7 w 111"/>
                <a:gd name="T69" fmla="*/ 37 h 48"/>
                <a:gd name="T70" fmla="*/ 11 w 111"/>
                <a:gd name="T71" fmla="*/ 37 h 48"/>
                <a:gd name="T72" fmla="*/ 18 w 111"/>
                <a:gd name="T73" fmla="*/ 37 h 48"/>
                <a:gd name="T74" fmla="*/ 22 w 111"/>
                <a:gd name="T75" fmla="*/ 41 h 48"/>
                <a:gd name="T76" fmla="*/ 33 w 111"/>
                <a:gd name="T77" fmla="*/ 37 h 48"/>
                <a:gd name="T78" fmla="*/ 40 w 111"/>
                <a:gd name="T79" fmla="*/ 41 h 48"/>
                <a:gd name="T80" fmla="*/ 59 w 111"/>
                <a:gd name="T81" fmla="*/ 44 h 48"/>
                <a:gd name="T82" fmla="*/ 66 w 111"/>
                <a:gd name="T83" fmla="*/ 4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11" h="48">
                  <a:moveTo>
                    <a:pt x="66" y="48"/>
                  </a:moveTo>
                  <a:lnTo>
                    <a:pt x="66" y="48"/>
                  </a:lnTo>
                  <a:lnTo>
                    <a:pt x="74" y="48"/>
                  </a:lnTo>
                  <a:lnTo>
                    <a:pt x="77" y="48"/>
                  </a:lnTo>
                  <a:lnTo>
                    <a:pt x="81" y="48"/>
                  </a:lnTo>
                  <a:lnTo>
                    <a:pt x="85" y="48"/>
                  </a:lnTo>
                  <a:lnTo>
                    <a:pt x="89" y="48"/>
                  </a:lnTo>
                  <a:lnTo>
                    <a:pt x="92" y="48"/>
                  </a:lnTo>
                  <a:lnTo>
                    <a:pt x="92" y="48"/>
                  </a:lnTo>
                  <a:lnTo>
                    <a:pt x="100" y="44"/>
                  </a:lnTo>
                  <a:lnTo>
                    <a:pt x="103" y="41"/>
                  </a:lnTo>
                  <a:lnTo>
                    <a:pt x="107" y="37"/>
                  </a:lnTo>
                  <a:lnTo>
                    <a:pt x="107" y="37"/>
                  </a:lnTo>
                  <a:lnTo>
                    <a:pt x="107" y="33"/>
                  </a:lnTo>
                  <a:lnTo>
                    <a:pt x="107" y="30"/>
                  </a:lnTo>
                  <a:lnTo>
                    <a:pt x="103" y="26"/>
                  </a:lnTo>
                  <a:lnTo>
                    <a:pt x="103" y="26"/>
                  </a:lnTo>
                  <a:lnTo>
                    <a:pt x="111" y="26"/>
                  </a:lnTo>
                  <a:lnTo>
                    <a:pt x="111" y="22"/>
                  </a:lnTo>
                  <a:lnTo>
                    <a:pt x="111" y="18"/>
                  </a:lnTo>
                  <a:lnTo>
                    <a:pt x="111" y="11"/>
                  </a:lnTo>
                  <a:lnTo>
                    <a:pt x="111" y="7"/>
                  </a:lnTo>
                  <a:lnTo>
                    <a:pt x="103" y="4"/>
                  </a:lnTo>
                  <a:lnTo>
                    <a:pt x="103" y="4"/>
                  </a:lnTo>
                  <a:lnTo>
                    <a:pt x="96" y="4"/>
                  </a:lnTo>
                  <a:lnTo>
                    <a:pt x="92" y="4"/>
                  </a:lnTo>
                  <a:lnTo>
                    <a:pt x="89" y="0"/>
                  </a:lnTo>
                  <a:lnTo>
                    <a:pt x="81" y="0"/>
                  </a:lnTo>
                  <a:lnTo>
                    <a:pt x="81" y="0"/>
                  </a:lnTo>
                  <a:lnTo>
                    <a:pt x="77" y="4"/>
                  </a:lnTo>
                  <a:lnTo>
                    <a:pt x="77" y="4"/>
                  </a:lnTo>
                  <a:lnTo>
                    <a:pt x="77" y="7"/>
                  </a:lnTo>
                  <a:lnTo>
                    <a:pt x="70" y="7"/>
                  </a:lnTo>
                  <a:lnTo>
                    <a:pt x="70" y="7"/>
                  </a:lnTo>
                  <a:lnTo>
                    <a:pt x="63" y="4"/>
                  </a:lnTo>
                  <a:lnTo>
                    <a:pt x="59" y="4"/>
                  </a:lnTo>
                  <a:lnTo>
                    <a:pt x="59" y="7"/>
                  </a:lnTo>
                  <a:lnTo>
                    <a:pt x="59" y="11"/>
                  </a:lnTo>
                  <a:lnTo>
                    <a:pt x="55" y="11"/>
                  </a:lnTo>
                  <a:lnTo>
                    <a:pt x="55" y="11"/>
                  </a:lnTo>
                  <a:lnTo>
                    <a:pt x="52" y="15"/>
                  </a:lnTo>
                  <a:lnTo>
                    <a:pt x="48" y="18"/>
                  </a:lnTo>
                  <a:lnTo>
                    <a:pt x="48" y="22"/>
                  </a:lnTo>
                  <a:lnTo>
                    <a:pt x="52" y="22"/>
                  </a:lnTo>
                  <a:lnTo>
                    <a:pt x="52" y="26"/>
                  </a:lnTo>
                  <a:lnTo>
                    <a:pt x="48" y="26"/>
                  </a:lnTo>
                  <a:lnTo>
                    <a:pt x="44" y="26"/>
                  </a:lnTo>
                  <a:lnTo>
                    <a:pt x="40" y="26"/>
                  </a:lnTo>
                  <a:lnTo>
                    <a:pt x="37" y="26"/>
                  </a:lnTo>
                  <a:lnTo>
                    <a:pt x="37" y="26"/>
                  </a:lnTo>
                  <a:lnTo>
                    <a:pt x="29" y="30"/>
                  </a:lnTo>
                  <a:lnTo>
                    <a:pt x="29" y="30"/>
                  </a:lnTo>
                  <a:lnTo>
                    <a:pt x="26" y="30"/>
                  </a:lnTo>
                  <a:lnTo>
                    <a:pt x="22" y="30"/>
                  </a:lnTo>
                  <a:lnTo>
                    <a:pt x="18" y="26"/>
                  </a:lnTo>
                  <a:lnTo>
                    <a:pt x="15" y="26"/>
                  </a:lnTo>
                  <a:lnTo>
                    <a:pt x="11" y="26"/>
                  </a:lnTo>
                  <a:lnTo>
                    <a:pt x="11" y="30"/>
                  </a:lnTo>
                  <a:lnTo>
                    <a:pt x="11" y="30"/>
                  </a:lnTo>
                  <a:lnTo>
                    <a:pt x="7" y="30"/>
                  </a:lnTo>
                  <a:lnTo>
                    <a:pt x="3" y="26"/>
                  </a:lnTo>
                  <a:lnTo>
                    <a:pt x="0" y="30"/>
                  </a:lnTo>
                  <a:lnTo>
                    <a:pt x="0" y="30"/>
                  </a:lnTo>
                  <a:lnTo>
                    <a:pt x="0" y="30"/>
                  </a:lnTo>
                  <a:lnTo>
                    <a:pt x="0" y="30"/>
                  </a:lnTo>
                  <a:lnTo>
                    <a:pt x="0" y="33"/>
                  </a:lnTo>
                  <a:lnTo>
                    <a:pt x="3" y="33"/>
                  </a:lnTo>
                  <a:lnTo>
                    <a:pt x="3" y="37"/>
                  </a:lnTo>
                  <a:lnTo>
                    <a:pt x="3" y="37"/>
                  </a:lnTo>
                  <a:lnTo>
                    <a:pt x="7" y="37"/>
                  </a:lnTo>
                  <a:lnTo>
                    <a:pt x="11" y="37"/>
                  </a:lnTo>
                  <a:lnTo>
                    <a:pt x="11" y="37"/>
                  </a:lnTo>
                  <a:lnTo>
                    <a:pt x="15" y="37"/>
                  </a:lnTo>
                  <a:lnTo>
                    <a:pt x="18" y="37"/>
                  </a:lnTo>
                  <a:lnTo>
                    <a:pt x="18" y="37"/>
                  </a:lnTo>
                  <a:lnTo>
                    <a:pt x="22" y="41"/>
                  </a:lnTo>
                  <a:lnTo>
                    <a:pt x="29" y="37"/>
                  </a:lnTo>
                  <a:lnTo>
                    <a:pt x="33" y="37"/>
                  </a:lnTo>
                  <a:lnTo>
                    <a:pt x="40" y="37"/>
                  </a:lnTo>
                  <a:lnTo>
                    <a:pt x="40" y="41"/>
                  </a:lnTo>
                  <a:lnTo>
                    <a:pt x="48" y="44"/>
                  </a:lnTo>
                  <a:lnTo>
                    <a:pt x="59" y="44"/>
                  </a:lnTo>
                  <a:lnTo>
                    <a:pt x="63" y="44"/>
                  </a:lnTo>
                  <a:lnTo>
                    <a:pt x="66" y="48"/>
                  </a:lnTo>
                  <a:lnTo>
                    <a:pt x="66"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9" name="Freeform 59"/>
            <p:cNvSpPr/>
            <p:nvPr/>
          </p:nvSpPr>
          <p:spPr bwMode="auto">
            <a:xfrm>
              <a:off x="5331702" y="2682804"/>
              <a:ext cx="270500" cy="200758"/>
            </a:xfrm>
            <a:custGeom>
              <a:avLst/>
              <a:gdLst>
                <a:gd name="T0" fmla="*/ 92 w 151"/>
                <a:gd name="T1" fmla="*/ 115 h 115"/>
                <a:gd name="T2" fmla="*/ 96 w 151"/>
                <a:gd name="T3" fmla="*/ 111 h 115"/>
                <a:gd name="T4" fmla="*/ 100 w 151"/>
                <a:gd name="T5" fmla="*/ 111 h 115"/>
                <a:gd name="T6" fmla="*/ 107 w 151"/>
                <a:gd name="T7" fmla="*/ 111 h 115"/>
                <a:gd name="T8" fmla="*/ 111 w 151"/>
                <a:gd name="T9" fmla="*/ 111 h 115"/>
                <a:gd name="T10" fmla="*/ 118 w 151"/>
                <a:gd name="T11" fmla="*/ 111 h 115"/>
                <a:gd name="T12" fmla="*/ 129 w 151"/>
                <a:gd name="T13" fmla="*/ 115 h 115"/>
                <a:gd name="T14" fmla="*/ 133 w 151"/>
                <a:gd name="T15" fmla="*/ 111 h 115"/>
                <a:gd name="T16" fmla="*/ 144 w 151"/>
                <a:gd name="T17" fmla="*/ 97 h 115"/>
                <a:gd name="T18" fmla="*/ 148 w 151"/>
                <a:gd name="T19" fmla="*/ 89 h 115"/>
                <a:gd name="T20" fmla="*/ 151 w 151"/>
                <a:gd name="T21" fmla="*/ 85 h 115"/>
                <a:gd name="T22" fmla="*/ 148 w 151"/>
                <a:gd name="T23" fmla="*/ 82 h 115"/>
                <a:gd name="T24" fmla="*/ 148 w 151"/>
                <a:gd name="T25" fmla="*/ 78 h 115"/>
                <a:gd name="T26" fmla="*/ 144 w 151"/>
                <a:gd name="T27" fmla="*/ 71 h 115"/>
                <a:gd name="T28" fmla="*/ 144 w 151"/>
                <a:gd name="T29" fmla="*/ 59 h 115"/>
                <a:gd name="T30" fmla="*/ 137 w 151"/>
                <a:gd name="T31" fmla="*/ 52 h 115"/>
                <a:gd name="T32" fmla="*/ 144 w 151"/>
                <a:gd name="T33" fmla="*/ 45 h 115"/>
                <a:gd name="T34" fmla="*/ 140 w 151"/>
                <a:gd name="T35" fmla="*/ 34 h 115"/>
                <a:gd name="T36" fmla="*/ 140 w 151"/>
                <a:gd name="T37" fmla="*/ 30 h 115"/>
                <a:gd name="T38" fmla="*/ 133 w 151"/>
                <a:gd name="T39" fmla="*/ 19 h 115"/>
                <a:gd name="T40" fmla="*/ 133 w 151"/>
                <a:gd name="T41" fmla="*/ 8 h 115"/>
                <a:gd name="T42" fmla="*/ 126 w 151"/>
                <a:gd name="T43" fmla="*/ 4 h 115"/>
                <a:gd name="T44" fmla="*/ 85 w 151"/>
                <a:gd name="T45" fmla="*/ 8 h 115"/>
                <a:gd name="T46" fmla="*/ 77 w 151"/>
                <a:gd name="T47" fmla="*/ 11 h 115"/>
                <a:gd name="T48" fmla="*/ 70 w 151"/>
                <a:gd name="T49" fmla="*/ 11 h 115"/>
                <a:gd name="T50" fmla="*/ 77 w 151"/>
                <a:gd name="T51" fmla="*/ 4 h 115"/>
                <a:gd name="T52" fmla="*/ 74 w 151"/>
                <a:gd name="T53" fmla="*/ 8 h 115"/>
                <a:gd name="T54" fmla="*/ 63 w 151"/>
                <a:gd name="T55" fmla="*/ 8 h 115"/>
                <a:gd name="T56" fmla="*/ 59 w 151"/>
                <a:gd name="T57" fmla="*/ 4 h 115"/>
                <a:gd name="T58" fmla="*/ 66 w 151"/>
                <a:gd name="T59" fmla="*/ 4 h 115"/>
                <a:gd name="T60" fmla="*/ 63 w 151"/>
                <a:gd name="T61" fmla="*/ 0 h 115"/>
                <a:gd name="T62" fmla="*/ 48 w 151"/>
                <a:gd name="T63" fmla="*/ 4 h 115"/>
                <a:gd name="T64" fmla="*/ 37 w 151"/>
                <a:gd name="T65" fmla="*/ 4 h 115"/>
                <a:gd name="T66" fmla="*/ 29 w 151"/>
                <a:gd name="T67" fmla="*/ 8 h 115"/>
                <a:gd name="T68" fmla="*/ 26 w 151"/>
                <a:gd name="T69" fmla="*/ 15 h 115"/>
                <a:gd name="T70" fmla="*/ 14 w 151"/>
                <a:gd name="T71" fmla="*/ 19 h 115"/>
                <a:gd name="T72" fmla="*/ 7 w 151"/>
                <a:gd name="T73" fmla="*/ 22 h 115"/>
                <a:gd name="T74" fmla="*/ 3 w 151"/>
                <a:gd name="T75" fmla="*/ 26 h 115"/>
                <a:gd name="T76" fmla="*/ 3 w 151"/>
                <a:gd name="T77" fmla="*/ 26 h 115"/>
                <a:gd name="T78" fmla="*/ 3 w 151"/>
                <a:gd name="T79" fmla="*/ 37 h 115"/>
                <a:gd name="T80" fmla="*/ 0 w 151"/>
                <a:gd name="T81" fmla="*/ 41 h 115"/>
                <a:gd name="T82" fmla="*/ 3 w 151"/>
                <a:gd name="T83" fmla="*/ 52 h 115"/>
                <a:gd name="T84" fmla="*/ 7 w 151"/>
                <a:gd name="T85" fmla="*/ 56 h 115"/>
                <a:gd name="T86" fmla="*/ 7 w 151"/>
                <a:gd name="T87" fmla="*/ 59 h 115"/>
                <a:gd name="T88" fmla="*/ 11 w 151"/>
                <a:gd name="T89" fmla="*/ 67 h 115"/>
                <a:gd name="T90" fmla="*/ 14 w 151"/>
                <a:gd name="T91" fmla="*/ 78 h 115"/>
                <a:gd name="T92" fmla="*/ 14 w 151"/>
                <a:gd name="T93" fmla="*/ 82 h 115"/>
                <a:gd name="T94" fmla="*/ 18 w 151"/>
                <a:gd name="T95" fmla="*/ 82 h 115"/>
                <a:gd name="T96" fmla="*/ 26 w 151"/>
                <a:gd name="T97" fmla="*/ 82 h 115"/>
                <a:gd name="T98" fmla="*/ 29 w 151"/>
                <a:gd name="T99" fmla="*/ 85 h 115"/>
                <a:gd name="T100" fmla="*/ 33 w 151"/>
                <a:gd name="T101" fmla="*/ 89 h 115"/>
                <a:gd name="T102" fmla="*/ 33 w 151"/>
                <a:gd name="T103" fmla="*/ 93 h 115"/>
                <a:gd name="T104" fmla="*/ 37 w 151"/>
                <a:gd name="T105" fmla="*/ 97 h 115"/>
                <a:gd name="T106" fmla="*/ 40 w 151"/>
                <a:gd name="T107" fmla="*/ 97 h 115"/>
                <a:gd name="T108" fmla="*/ 37 w 151"/>
                <a:gd name="T109" fmla="*/ 89 h 115"/>
                <a:gd name="T110" fmla="*/ 48 w 151"/>
                <a:gd name="T111" fmla="*/ 93 h 115"/>
                <a:gd name="T112" fmla="*/ 51 w 151"/>
                <a:gd name="T113" fmla="*/ 97 h 115"/>
                <a:gd name="T114" fmla="*/ 59 w 151"/>
                <a:gd name="T115" fmla="*/ 97 h 115"/>
                <a:gd name="T116" fmla="*/ 74 w 151"/>
                <a:gd name="T117" fmla="*/ 104 h 115"/>
                <a:gd name="T118" fmla="*/ 81 w 151"/>
                <a:gd name="T119" fmla="*/ 111 h 115"/>
                <a:gd name="T120" fmla="*/ 89 w 151"/>
                <a:gd name="T121" fmla="*/ 108 h 115"/>
                <a:gd name="T122" fmla="*/ 89 w 151"/>
                <a:gd name="T123" fmla="*/ 115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51" h="115">
                  <a:moveTo>
                    <a:pt x="89" y="115"/>
                  </a:moveTo>
                  <a:lnTo>
                    <a:pt x="92" y="115"/>
                  </a:lnTo>
                  <a:lnTo>
                    <a:pt x="96" y="115"/>
                  </a:lnTo>
                  <a:lnTo>
                    <a:pt x="96" y="111"/>
                  </a:lnTo>
                  <a:lnTo>
                    <a:pt x="100" y="111"/>
                  </a:lnTo>
                  <a:lnTo>
                    <a:pt x="100" y="111"/>
                  </a:lnTo>
                  <a:lnTo>
                    <a:pt x="107" y="111"/>
                  </a:lnTo>
                  <a:lnTo>
                    <a:pt x="107" y="111"/>
                  </a:lnTo>
                  <a:lnTo>
                    <a:pt x="111" y="111"/>
                  </a:lnTo>
                  <a:lnTo>
                    <a:pt x="111" y="111"/>
                  </a:lnTo>
                  <a:lnTo>
                    <a:pt x="114" y="111"/>
                  </a:lnTo>
                  <a:lnTo>
                    <a:pt x="118" y="111"/>
                  </a:lnTo>
                  <a:lnTo>
                    <a:pt x="122" y="111"/>
                  </a:lnTo>
                  <a:lnTo>
                    <a:pt x="129" y="115"/>
                  </a:lnTo>
                  <a:lnTo>
                    <a:pt x="133" y="115"/>
                  </a:lnTo>
                  <a:lnTo>
                    <a:pt x="133" y="111"/>
                  </a:lnTo>
                  <a:lnTo>
                    <a:pt x="133" y="108"/>
                  </a:lnTo>
                  <a:lnTo>
                    <a:pt x="144" y="97"/>
                  </a:lnTo>
                  <a:lnTo>
                    <a:pt x="144" y="93"/>
                  </a:lnTo>
                  <a:lnTo>
                    <a:pt x="148" y="89"/>
                  </a:lnTo>
                  <a:lnTo>
                    <a:pt x="151" y="89"/>
                  </a:lnTo>
                  <a:lnTo>
                    <a:pt x="151" y="85"/>
                  </a:lnTo>
                  <a:lnTo>
                    <a:pt x="148" y="82"/>
                  </a:lnTo>
                  <a:lnTo>
                    <a:pt x="148" y="82"/>
                  </a:lnTo>
                  <a:lnTo>
                    <a:pt x="151" y="78"/>
                  </a:lnTo>
                  <a:lnTo>
                    <a:pt x="148" y="78"/>
                  </a:lnTo>
                  <a:lnTo>
                    <a:pt x="144" y="74"/>
                  </a:lnTo>
                  <a:lnTo>
                    <a:pt x="144" y="71"/>
                  </a:lnTo>
                  <a:lnTo>
                    <a:pt x="144" y="63"/>
                  </a:lnTo>
                  <a:lnTo>
                    <a:pt x="144" y="59"/>
                  </a:lnTo>
                  <a:lnTo>
                    <a:pt x="140" y="56"/>
                  </a:lnTo>
                  <a:lnTo>
                    <a:pt x="137" y="52"/>
                  </a:lnTo>
                  <a:lnTo>
                    <a:pt x="140" y="48"/>
                  </a:lnTo>
                  <a:lnTo>
                    <a:pt x="144" y="45"/>
                  </a:lnTo>
                  <a:lnTo>
                    <a:pt x="144" y="37"/>
                  </a:lnTo>
                  <a:lnTo>
                    <a:pt x="140" y="34"/>
                  </a:lnTo>
                  <a:lnTo>
                    <a:pt x="140" y="30"/>
                  </a:lnTo>
                  <a:lnTo>
                    <a:pt x="140" y="30"/>
                  </a:lnTo>
                  <a:lnTo>
                    <a:pt x="137" y="22"/>
                  </a:lnTo>
                  <a:lnTo>
                    <a:pt x="133" y="19"/>
                  </a:lnTo>
                  <a:lnTo>
                    <a:pt x="133" y="15"/>
                  </a:lnTo>
                  <a:lnTo>
                    <a:pt x="133" y="8"/>
                  </a:lnTo>
                  <a:lnTo>
                    <a:pt x="129" y="8"/>
                  </a:lnTo>
                  <a:lnTo>
                    <a:pt x="126" y="4"/>
                  </a:lnTo>
                  <a:lnTo>
                    <a:pt x="103" y="8"/>
                  </a:lnTo>
                  <a:lnTo>
                    <a:pt x="85" y="8"/>
                  </a:lnTo>
                  <a:lnTo>
                    <a:pt x="81" y="8"/>
                  </a:lnTo>
                  <a:lnTo>
                    <a:pt x="77" y="11"/>
                  </a:lnTo>
                  <a:lnTo>
                    <a:pt x="70" y="11"/>
                  </a:lnTo>
                  <a:lnTo>
                    <a:pt x="70" y="11"/>
                  </a:lnTo>
                  <a:lnTo>
                    <a:pt x="74" y="8"/>
                  </a:lnTo>
                  <a:lnTo>
                    <a:pt x="77" y="4"/>
                  </a:lnTo>
                  <a:lnTo>
                    <a:pt x="77" y="4"/>
                  </a:lnTo>
                  <a:lnTo>
                    <a:pt x="74" y="8"/>
                  </a:lnTo>
                  <a:lnTo>
                    <a:pt x="66" y="11"/>
                  </a:lnTo>
                  <a:lnTo>
                    <a:pt x="63" y="8"/>
                  </a:lnTo>
                  <a:lnTo>
                    <a:pt x="59" y="4"/>
                  </a:lnTo>
                  <a:lnTo>
                    <a:pt x="59" y="4"/>
                  </a:lnTo>
                  <a:lnTo>
                    <a:pt x="63" y="4"/>
                  </a:lnTo>
                  <a:lnTo>
                    <a:pt x="66" y="4"/>
                  </a:lnTo>
                  <a:lnTo>
                    <a:pt x="66" y="4"/>
                  </a:lnTo>
                  <a:lnTo>
                    <a:pt x="63" y="0"/>
                  </a:lnTo>
                  <a:lnTo>
                    <a:pt x="51" y="0"/>
                  </a:lnTo>
                  <a:lnTo>
                    <a:pt x="48" y="4"/>
                  </a:lnTo>
                  <a:lnTo>
                    <a:pt x="40" y="4"/>
                  </a:lnTo>
                  <a:lnTo>
                    <a:pt x="37" y="4"/>
                  </a:lnTo>
                  <a:lnTo>
                    <a:pt x="33" y="8"/>
                  </a:lnTo>
                  <a:lnTo>
                    <a:pt x="29" y="8"/>
                  </a:lnTo>
                  <a:lnTo>
                    <a:pt x="26" y="11"/>
                  </a:lnTo>
                  <a:lnTo>
                    <a:pt x="26" y="15"/>
                  </a:lnTo>
                  <a:lnTo>
                    <a:pt x="22" y="15"/>
                  </a:lnTo>
                  <a:lnTo>
                    <a:pt x="14" y="19"/>
                  </a:lnTo>
                  <a:lnTo>
                    <a:pt x="7" y="19"/>
                  </a:lnTo>
                  <a:lnTo>
                    <a:pt x="7" y="22"/>
                  </a:lnTo>
                  <a:lnTo>
                    <a:pt x="7" y="26"/>
                  </a:lnTo>
                  <a:lnTo>
                    <a:pt x="3" y="26"/>
                  </a:lnTo>
                  <a:lnTo>
                    <a:pt x="3" y="26"/>
                  </a:lnTo>
                  <a:lnTo>
                    <a:pt x="3" y="26"/>
                  </a:lnTo>
                  <a:lnTo>
                    <a:pt x="3" y="34"/>
                  </a:lnTo>
                  <a:lnTo>
                    <a:pt x="3" y="37"/>
                  </a:lnTo>
                  <a:lnTo>
                    <a:pt x="0" y="41"/>
                  </a:lnTo>
                  <a:lnTo>
                    <a:pt x="0" y="41"/>
                  </a:lnTo>
                  <a:lnTo>
                    <a:pt x="3" y="48"/>
                  </a:lnTo>
                  <a:lnTo>
                    <a:pt x="3" y="52"/>
                  </a:lnTo>
                  <a:lnTo>
                    <a:pt x="7" y="52"/>
                  </a:lnTo>
                  <a:lnTo>
                    <a:pt x="7" y="56"/>
                  </a:lnTo>
                  <a:lnTo>
                    <a:pt x="7" y="59"/>
                  </a:lnTo>
                  <a:lnTo>
                    <a:pt x="7" y="59"/>
                  </a:lnTo>
                  <a:lnTo>
                    <a:pt x="11" y="67"/>
                  </a:lnTo>
                  <a:lnTo>
                    <a:pt x="11" y="67"/>
                  </a:lnTo>
                  <a:lnTo>
                    <a:pt x="14" y="71"/>
                  </a:lnTo>
                  <a:lnTo>
                    <a:pt x="14" y="78"/>
                  </a:lnTo>
                  <a:lnTo>
                    <a:pt x="14" y="82"/>
                  </a:lnTo>
                  <a:lnTo>
                    <a:pt x="14" y="82"/>
                  </a:lnTo>
                  <a:lnTo>
                    <a:pt x="14" y="82"/>
                  </a:lnTo>
                  <a:lnTo>
                    <a:pt x="18" y="82"/>
                  </a:lnTo>
                  <a:lnTo>
                    <a:pt x="22" y="82"/>
                  </a:lnTo>
                  <a:lnTo>
                    <a:pt x="26" y="82"/>
                  </a:lnTo>
                  <a:lnTo>
                    <a:pt x="26" y="82"/>
                  </a:lnTo>
                  <a:lnTo>
                    <a:pt x="29" y="85"/>
                  </a:lnTo>
                  <a:lnTo>
                    <a:pt x="33" y="85"/>
                  </a:lnTo>
                  <a:lnTo>
                    <a:pt x="33" y="89"/>
                  </a:lnTo>
                  <a:lnTo>
                    <a:pt x="33" y="89"/>
                  </a:lnTo>
                  <a:lnTo>
                    <a:pt x="33" y="93"/>
                  </a:lnTo>
                  <a:lnTo>
                    <a:pt x="37" y="93"/>
                  </a:lnTo>
                  <a:lnTo>
                    <a:pt x="37" y="97"/>
                  </a:lnTo>
                  <a:lnTo>
                    <a:pt x="37" y="97"/>
                  </a:lnTo>
                  <a:lnTo>
                    <a:pt x="40" y="97"/>
                  </a:lnTo>
                  <a:lnTo>
                    <a:pt x="40" y="97"/>
                  </a:lnTo>
                  <a:lnTo>
                    <a:pt x="37" y="89"/>
                  </a:lnTo>
                  <a:lnTo>
                    <a:pt x="40" y="89"/>
                  </a:lnTo>
                  <a:lnTo>
                    <a:pt x="48" y="93"/>
                  </a:lnTo>
                  <a:lnTo>
                    <a:pt x="51" y="93"/>
                  </a:lnTo>
                  <a:lnTo>
                    <a:pt x="51" y="97"/>
                  </a:lnTo>
                  <a:lnTo>
                    <a:pt x="55" y="97"/>
                  </a:lnTo>
                  <a:lnTo>
                    <a:pt x="59" y="97"/>
                  </a:lnTo>
                  <a:lnTo>
                    <a:pt x="66" y="97"/>
                  </a:lnTo>
                  <a:lnTo>
                    <a:pt x="74" y="104"/>
                  </a:lnTo>
                  <a:lnTo>
                    <a:pt x="77" y="111"/>
                  </a:lnTo>
                  <a:lnTo>
                    <a:pt x="81" y="111"/>
                  </a:lnTo>
                  <a:lnTo>
                    <a:pt x="81" y="108"/>
                  </a:lnTo>
                  <a:lnTo>
                    <a:pt x="89" y="108"/>
                  </a:lnTo>
                  <a:lnTo>
                    <a:pt x="89" y="111"/>
                  </a:lnTo>
                  <a:lnTo>
                    <a:pt x="89" y="1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0" name="Freeform 60"/>
            <p:cNvSpPr/>
            <p:nvPr/>
          </p:nvSpPr>
          <p:spPr bwMode="auto">
            <a:xfrm>
              <a:off x="5277960" y="2818970"/>
              <a:ext cx="213175" cy="83794"/>
            </a:xfrm>
            <a:custGeom>
              <a:avLst/>
              <a:gdLst>
                <a:gd name="T0" fmla="*/ 44 w 119"/>
                <a:gd name="T1" fmla="*/ 4 h 48"/>
                <a:gd name="T2" fmla="*/ 48 w 119"/>
                <a:gd name="T3" fmla="*/ 4 h 48"/>
                <a:gd name="T4" fmla="*/ 56 w 119"/>
                <a:gd name="T5" fmla="*/ 4 h 48"/>
                <a:gd name="T6" fmla="*/ 59 w 119"/>
                <a:gd name="T7" fmla="*/ 7 h 48"/>
                <a:gd name="T8" fmla="*/ 63 w 119"/>
                <a:gd name="T9" fmla="*/ 11 h 48"/>
                <a:gd name="T10" fmla="*/ 63 w 119"/>
                <a:gd name="T11" fmla="*/ 15 h 48"/>
                <a:gd name="T12" fmla="*/ 67 w 119"/>
                <a:gd name="T13" fmla="*/ 19 h 48"/>
                <a:gd name="T14" fmla="*/ 70 w 119"/>
                <a:gd name="T15" fmla="*/ 19 h 48"/>
                <a:gd name="T16" fmla="*/ 67 w 119"/>
                <a:gd name="T17" fmla="*/ 11 h 48"/>
                <a:gd name="T18" fmla="*/ 78 w 119"/>
                <a:gd name="T19" fmla="*/ 15 h 48"/>
                <a:gd name="T20" fmla="*/ 81 w 119"/>
                <a:gd name="T21" fmla="*/ 19 h 48"/>
                <a:gd name="T22" fmla="*/ 89 w 119"/>
                <a:gd name="T23" fmla="*/ 19 h 48"/>
                <a:gd name="T24" fmla="*/ 104 w 119"/>
                <a:gd name="T25" fmla="*/ 26 h 48"/>
                <a:gd name="T26" fmla="*/ 111 w 119"/>
                <a:gd name="T27" fmla="*/ 33 h 48"/>
                <a:gd name="T28" fmla="*/ 119 w 119"/>
                <a:gd name="T29" fmla="*/ 30 h 48"/>
                <a:gd name="T30" fmla="*/ 119 w 119"/>
                <a:gd name="T31" fmla="*/ 37 h 48"/>
                <a:gd name="T32" fmla="*/ 107 w 119"/>
                <a:gd name="T33" fmla="*/ 37 h 48"/>
                <a:gd name="T34" fmla="*/ 100 w 119"/>
                <a:gd name="T35" fmla="*/ 45 h 48"/>
                <a:gd name="T36" fmla="*/ 89 w 119"/>
                <a:gd name="T37" fmla="*/ 45 h 48"/>
                <a:gd name="T38" fmla="*/ 81 w 119"/>
                <a:gd name="T39" fmla="*/ 45 h 48"/>
                <a:gd name="T40" fmla="*/ 70 w 119"/>
                <a:gd name="T41" fmla="*/ 45 h 48"/>
                <a:gd name="T42" fmla="*/ 63 w 119"/>
                <a:gd name="T43" fmla="*/ 45 h 48"/>
                <a:gd name="T44" fmla="*/ 56 w 119"/>
                <a:gd name="T45" fmla="*/ 41 h 48"/>
                <a:gd name="T46" fmla="*/ 48 w 119"/>
                <a:gd name="T47" fmla="*/ 41 h 48"/>
                <a:gd name="T48" fmla="*/ 44 w 119"/>
                <a:gd name="T49" fmla="*/ 45 h 48"/>
                <a:gd name="T50" fmla="*/ 37 w 119"/>
                <a:gd name="T51" fmla="*/ 48 h 48"/>
                <a:gd name="T52" fmla="*/ 30 w 119"/>
                <a:gd name="T53" fmla="*/ 45 h 48"/>
                <a:gd name="T54" fmla="*/ 26 w 119"/>
                <a:gd name="T55" fmla="*/ 45 h 48"/>
                <a:gd name="T56" fmla="*/ 19 w 119"/>
                <a:gd name="T57" fmla="*/ 37 h 48"/>
                <a:gd name="T58" fmla="*/ 7 w 119"/>
                <a:gd name="T59" fmla="*/ 30 h 48"/>
                <a:gd name="T60" fmla="*/ 7 w 119"/>
                <a:gd name="T61" fmla="*/ 26 h 48"/>
                <a:gd name="T62" fmla="*/ 0 w 119"/>
                <a:gd name="T63" fmla="*/ 19 h 48"/>
                <a:gd name="T64" fmla="*/ 0 w 119"/>
                <a:gd name="T65" fmla="*/ 15 h 48"/>
                <a:gd name="T66" fmla="*/ 4 w 119"/>
                <a:gd name="T67" fmla="*/ 15 h 48"/>
                <a:gd name="T68" fmla="*/ 15 w 119"/>
                <a:gd name="T69" fmla="*/ 11 h 48"/>
                <a:gd name="T70" fmla="*/ 22 w 119"/>
                <a:gd name="T71" fmla="*/ 7 h 48"/>
                <a:gd name="T72" fmla="*/ 30 w 119"/>
                <a:gd name="T73" fmla="*/ 7 h 48"/>
                <a:gd name="T74" fmla="*/ 33 w 119"/>
                <a:gd name="T75" fmla="*/ 4 h 48"/>
                <a:gd name="T76" fmla="*/ 37 w 119"/>
                <a:gd name="T77" fmla="*/ 4 h 48"/>
                <a:gd name="T78" fmla="*/ 41 w 119"/>
                <a:gd name="T79" fmla="*/ 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9" h="48">
                  <a:moveTo>
                    <a:pt x="44" y="4"/>
                  </a:moveTo>
                  <a:lnTo>
                    <a:pt x="44" y="4"/>
                  </a:lnTo>
                  <a:lnTo>
                    <a:pt x="44" y="4"/>
                  </a:lnTo>
                  <a:lnTo>
                    <a:pt x="48" y="4"/>
                  </a:lnTo>
                  <a:lnTo>
                    <a:pt x="52" y="4"/>
                  </a:lnTo>
                  <a:lnTo>
                    <a:pt x="56" y="4"/>
                  </a:lnTo>
                  <a:lnTo>
                    <a:pt x="56" y="4"/>
                  </a:lnTo>
                  <a:lnTo>
                    <a:pt x="59" y="7"/>
                  </a:lnTo>
                  <a:lnTo>
                    <a:pt x="63" y="7"/>
                  </a:lnTo>
                  <a:lnTo>
                    <a:pt x="63" y="11"/>
                  </a:lnTo>
                  <a:lnTo>
                    <a:pt x="63" y="11"/>
                  </a:lnTo>
                  <a:lnTo>
                    <a:pt x="63" y="15"/>
                  </a:lnTo>
                  <a:lnTo>
                    <a:pt x="67" y="15"/>
                  </a:lnTo>
                  <a:lnTo>
                    <a:pt x="67" y="19"/>
                  </a:lnTo>
                  <a:lnTo>
                    <a:pt x="67" y="19"/>
                  </a:lnTo>
                  <a:lnTo>
                    <a:pt x="70" y="19"/>
                  </a:lnTo>
                  <a:lnTo>
                    <a:pt x="70" y="19"/>
                  </a:lnTo>
                  <a:lnTo>
                    <a:pt x="67" y="11"/>
                  </a:lnTo>
                  <a:lnTo>
                    <a:pt x="70" y="11"/>
                  </a:lnTo>
                  <a:lnTo>
                    <a:pt x="78" y="15"/>
                  </a:lnTo>
                  <a:lnTo>
                    <a:pt x="81" y="15"/>
                  </a:lnTo>
                  <a:lnTo>
                    <a:pt x="81" y="19"/>
                  </a:lnTo>
                  <a:lnTo>
                    <a:pt x="85" y="19"/>
                  </a:lnTo>
                  <a:lnTo>
                    <a:pt x="89" y="19"/>
                  </a:lnTo>
                  <a:lnTo>
                    <a:pt x="96" y="19"/>
                  </a:lnTo>
                  <a:lnTo>
                    <a:pt x="104" y="26"/>
                  </a:lnTo>
                  <a:lnTo>
                    <a:pt x="107" y="33"/>
                  </a:lnTo>
                  <a:lnTo>
                    <a:pt x="111" y="33"/>
                  </a:lnTo>
                  <a:lnTo>
                    <a:pt x="111" y="30"/>
                  </a:lnTo>
                  <a:lnTo>
                    <a:pt x="119" y="30"/>
                  </a:lnTo>
                  <a:lnTo>
                    <a:pt x="119" y="33"/>
                  </a:lnTo>
                  <a:lnTo>
                    <a:pt x="119" y="37"/>
                  </a:lnTo>
                  <a:lnTo>
                    <a:pt x="111" y="37"/>
                  </a:lnTo>
                  <a:lnTo>
                    <a:pt x="107" y="37"/>
                  </a:lnTo>
                  <a:lnTo>
                    <a:pt x="104" y="41"/>
                  </a:lnTo>
                  <a:lnTo>
                    <a:pt x="100" y="45"/>
                  </a:lnTo>
                  <a:lnTo>
                    <a:pt x="93" y="45"/>
                  </a:lnTo>
                  <a:lnTo>
                    <a:pt x="89" y="45"/>
                  </a:lnTo>
                  <a:lnTo>
                    <a:pt x="85" y="45"/>
                  </a:lnTo>
                  <a:lnTo>
                    <a:pt x="81" y="45"/>
                  </a:lnTo>
                  <a:lnTo>
                    <a:pt x="78" y="48"/>
                  </a:lnTo>
                  <a:lnTo>
                    <a:pt x="70" y="45"/>
                  </a:lnTo>
                  <a:lnTo>
                    <a:pt x="70" y="45"/>
                  </a:lnTo>
                  <a:lnTo>
                    <a:pt x="63" y="45"/>
                  </a:lnTo>
                  <a:lnTo>
                    <a:pt x="59" y="45"/>
                  </a:lnTo>
                  <a:lnTo>
                    <a:pt x="56" y="41"/>
                  </a:lnTo>
                  <a:lnTo>
                    <a:pt x="48" y="41"/>
                  </a:lnTo>
                  <a:lnTo>
                    <a:pt x="48" y="41"/>
                  </a:lnTo>
                  <a:lnTo>
                    <a:pt x="44" y="45"/>
                  </a:lnTo>
                  <a:lnTo>
                    <a:pt x="44" y="45"/>
                  </a:lnTo>
                  <a:lnTo>
                    <a:pt x="44" y="48"/>
                  </a:lnTo>
                  <a:lnTo>
                    <a:pt x="37" y="48"/>
                  </a:lnTo>
                  <a:lnTo>
                    <a:pt x="37" y="48"/>
                  </a:lnTo>
                  <a:lnTo>
                    <a:pt x="30" y="45"/>
                  </a:lnTo>
                  <a:lnTo>
                    <a:pt x="26" y="45"/>
                  </a:lnTo>
                  <a:lnTo>
                    <a:pt x="26" y="45"/>
                  </a:lnTo>
                  <a:lnTo>
                    <a:pt x="19" y="37"/>
                  </a:lnTo>
                  <a:lnTo>
                    <a:pt x="19" y="37"/>
                  </a:lnTo>
                  <a:lnTo>
                    <a:pt x="11" y="33"/>
                  </a:lnTo>
                  <a:lnTo>
                    <a:pt x="7" y="30"/>
                  </a:lnTo>
                  <a:lnTo>
                    <a:pt x="7" y="30"/>
                  </a:lnTo>
                  <a:lnTo>
                    <a:pt x="7" y="26"/>
                  </a:lnTo>
                  <a:lnTo>
                    <a:pt x="4" y="19"/>
                  </a:lnTo>
                  <a:lnTo>
                    <a:pt x="0" y="19"/>
                  </a:lnTo>
                  <a:lnTo>
                    <a:pt x="0" y="15"/>
                  </a:lnTo>
                  <a:lnTo>
                    <a:pt x="0" y="15"/>
                  </a:lnTo>
                  <a:lnTo>
                    <a:pt x="4" y="15"/>
                  </a:lnTo>
                  <a:lnTo>
                    <a:pt x="4" y="15"/>
                  </a:lnTo>
                  <a:lnTo>
                    <a:pt x="11" y="11"/>
                  </a:lnTo>
                  <a:lnTo>
                    <a:pt x="15" y="11"/>
                  </a:lnTo>
                  <a:lnTo>
                    <a:pt x="19" y="7"/>
                  </a:lnTo>
                  <a:lnTo>
                    <a:pt x="22" y="7"/>
                  </a:lnTo>
                  <a:lnTo>
                    <a:pt x="22" y="7"/>
                  </a:lnTo>
                  <a:lnTo>
                    <a:pt x="30" y="7"/>
                  </a:lnTo>
                  <a:lnTo>
                    <a:pt x="30" y="7"/>
                  </a:lnTo>
                  <a:lnTo>
                    <a:pt x="33" y="4"/>
                  </a:lnTo>
                  <a:lnTo>
                    <a:pt x="33" y="4"/>
                  </a:lnTo>
                  <a:lnTo>
                    <a:pt x="37" y="4"/>
                  </a:lnTo>
                  <a:lnTo>
                    <a:pt x="41" y="0"/>
                  </a:lnTo>
                  <a:lnTo>
                    <a:pt x="41" y="4"/>
                  </a:lnTo>
                  <a:lnTo>
                    <a:pt x="44"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1" name="Freeform 61"/>
            <p:cNvSpPr/>
            <p:nvPr/>
          </p:nvSpPr>
          <p:spPr bwMode="auto">
            <a:xfrm>
              <a:off x="5111359" y="2682804"/>
              <a:ext cx="245420" cy="260112"/>
            </a:xfrm>
            <a:custGeom>
              <a:avLst/>
              <a:gdLst>
                <a:gd name="T0" fmla="*/ 49 w 137"/>
                <a:gd name="T1" fmla="*/ 4 h 149"/>
                <a:gd name="T2" fmla="*/ 56 w 137"/>
                <a:gd name="T3" fmla="*/ 8 h 149"/>
                <a:gd name="T4" fmla="*/ 60 w 137"/>
                <a:gd name="T5" fmla="*/ 15 h 149"/>
                <a:gd name="T6" fmla="*/ 67 w 137"/>
                <a:gd name="T7" fmla="*/ 11 h 149"/>
                <a:gd name="T8" fmla="*/ 75 w 137"/>
                <a:gd name="T9" fmla="*/ 15 h 149"/>
                <a:gd name="T10" fmla="*/ 67 w 137"/>
                <a:gd name="T11" fmla="*/ 19 h 149"/>
                <a:gd name="T12" fmla="*/ 78 w 137"/>
                <a:gd name="T13" fmla="*/ 22 h 149"/>
                <a:gd name="T14" fmla="*/ 89 w 137"/>
                <a:gd name="T15" fmla="*/ 15 h 149"/>
                <a:gd name="T16" fmla="*/ 97 w 137"/>
                <a:gd name="T17" fmla="*/ 11 h 149"/>
                <a:gd name="T18" fmla="*/ 93 w 137"/>
                <a:gd name="T19" fmla="*/ 15 h 149"/>
                <a:gd name="T20" fmla="*/ 100 w 137"/>
                <a:gd name="T21" fmla="*/ 15 h 149"/>
                <a:gd name="T22" fmla="*/ 112 w 137"/>
                <a:gd name="T23" fmla="*/ 19 h 149"/>
                <a:gd name="T24" fmla="*/ 119 w 137"/>
                <a:gd name="T25" fmla="*/ 26 h 149"/>
                <a:gd name="T26" fmla="*/ 126 w 137"/>
                <a:gd name="T27" fmla="*/ 34 h 149"/>
                <a:gd name="T28" fmla="*/ 126 w 137"/>
                <a:gd name="T29" fmla="*/ 48 h 149"/>
                <a:gd name="T30" fmla="*/ 130 w 137"/>
                <a:gd name="T31" fmla="*/ 59 h 149"/>
                <a:gd name="T32" fmla="*/ 137 w 137"/>
                <a:gd name="T33" fmla="*/ 71 h 149"/>
                <a:gd name="T34" fmla="*/ 130 w 137"/>
                <a:gd name="T35" fmla="*/ 82 h 149"/>
                <a:gd name="T36" fmla="*/ 123 w 137"/>
                <a:gd name="T37" fmla="*/ 85 h 149"/>
                <a:gd name="T38" fmla="*/ 108 w 137"/>
                <a:gd name="T39" fmla="*/ 89 h 149"/>
                <a:gd name="T40" fmla="*/ 93 w 137"/>
                <a:gd name="T41" fmla="*/ 93 h 149"/>
                <a:gd name="T42" fmla="*/ 100 w 137"/>
                <a:gd name="T43" fmla="*/ 104 h 149"/>
                <a:gd name="T44" fmla="*/ 112 w 137"/>
                <a:gd name="T45" fmla="*/ 115 h 149"/>
                <a:gd name="T46" fmla="*/ 119 w 137"/>
                <a:gd name="T47" fmla="*/ 130 h 149"/>
                <a:gd name="T48" fmla="*/ 108 w 137"/>
                <a:gd name="T49" fmla="*/ 137 h 149"/>
                <a:gd name="T50" fmla="*/ 108 w 137"/>
                <a:gd name="T51" fmla="*/ 145 h 149"/>
                <a:gd name="T52" fmla="*/ 97 w 137"/>
                <a:gd name="T53" fmla="*/ 145 h 149"/>
                <a:gd name="T54" fmla="*/ 82 w 137"/>
                <a:gd name="T55" fmla="*/ 149 h 149"/>
                <a:gd name="T56" fmla="*/ 71 w 137"/>
                <a:gd name="T57" fmla="*/ 149 h 149"/>
                <a:gd name="T58" fmla="*/ 60 w 137"/>
                <a:gd name="T59" fmla="*/ 149 h 149"/>
                <a:gd name="T60" fmla="*/ 52 w 137"/>
                <a:gd name="T61" fmla="*/ 145 h 149"/>
                <a:gd name="T62" fmla="*/ 45 w 137"/>
                <a:gd name="T63" fmla="*/ 141 h 149"/>
                <a:gd name="T64" fmla="*/ 37 w 137"/>
                <a:gd name="T65" fmla="*/ 145 h 149"/>
                <a:gd name="T66" fmla="*/ 30 w 137"/>
                <a:gd name="T67" fmla="*/ 141 h 149"/>
                <a:gd name="T68" fmla="*/ 30 w 137"/>
                <a:gd name="T69" fmla="*/ 130 h 149"/>
                <a:gd name="T70" fmla="*/ 34 w 137"/>
                <a:gd name="T71" fmla="*/ 119 h 149"/>
                <a:gd name="T72" fmla="*/ 19 w 137"/>
                <a:gd name="T73" fmla="*/ 115 h 149"/>
                <a:gd name="T74" fmla="*/ 12 w 137"/>
                <a:gd name="T75" fmla="*/ 111 h 149"/>
                <a:gd name="T76" fmla="*/ 8 w 137"/>
                <a:gd name="T77" fmla="*/ 104 h 149"/>
                <a:gd name="T78" fmla="*/ 4 w 137"/>
                <a:gd name="T79" fmla="*/ 93 h 149"/>
                <a:gd name="T80" fmla="*/ 0 w 137"/>
                <a:gd name="T81" fmla="*/ 82 h 149"/>
                <a:gd name="T82" fmla="*/ 0 w 137"/>
                <a:gd name="T83" fmla="*/ 71 h 149"/>
                <a:gd name="T84" fmla="*/ 15 w 137"/>
                <a:gd name="T85" fmla="*/ 63 h 149"/>
                <a:gd name="T86" fmla="*/ 19 w 137"/>
                <a:gd name="T87" fmla="*/ 56 h 149"/>
                <a:gd name="T88" fmla="*/ 12 w 137"/>
                <a:gd name="T89" fmla="*/ 48 h 149"/>
                <a:gd name="T90" fmla="*/ 19 w 137"/>
                <a:gd name="T91" fmla="*/ 45 h 149"/>
                <a:gd name="T92" fmla="*/ 23 w 137"/>
                <a:gd name="T93" fmla="*/ 37 h 149"/>
                <a:gd name="T94" fmla="*/ 15 w 137"/>
                <a:gd name="T95" fmla="*/ 34 h 149"/>
                <a:gd name="T96" fmla="*/ 30 w 137"/>
                <a:gd name="T97" fmla="*/ 30 h 149"/>
                <a:gd name="T98" fmla="*/ 34 w 137"/>
                <a:gd name="T99" fmla="*/ 30 h 149"/>
                <a:gd name="T100" fmla="*/ 37 w 137"/>
                <a:gd name="T101" fmla="*/ 34 h 149"/>
                <a:gd name="T102" fmla="*/ 37 w 137"/>
                <a:gd name="T103" fmla="*/ 30 h 149"/>
                <a:gd name="T104" fmla="*/ 49 w 137"/>
                <a:gd name="T105" fmla="*/ 26 h 149"/>
                <a:gd name="T106" fmla="*/ 49 w 137"/>
                <a:gd name="T107" fmla="*/ 22 h 149"/>
                <a:gd name="T108" fmla="*/ 45 w 137"/>
                <a:gd name="T109" fmla="*/ 19 h 149"/>
                <a:gd name="T110" fmla="*/ 41 w 137"/>
                <a:gd name="T111" fmla="*/ 11 h 149"/>
                <a:gd name="T112" fmla="*/ 41 w 137"/>
                <a:gd name="T113" fmla="*/ 4 h 149"/>
                <a:gd name="T114" fmla="*/ 37 w 137"/>
                <a:gd name="T115" fmla="*/ 0 h 1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37" h="149">
                  <a:moveTo>
                    <a:pt x="37" y="0"/>
                  </a:moveTo>
                  <a:lnTo>
                    <a:pt x="41" y="0"/>
                  </a:lnTo>
                  <a:lnTo>
                    <a:pt x="49" y="4"/>
                  </a:lnTo>
                  <a:lnTo>
                    <a:pt x="49" y="4"/>
                  </a:lnTo>
                  <a:lnTo>
                    <a:pt x="52" y="4"/>
                  </a:lnTo>
                  <a:lnTo>
                    <a:pt x="56" y="4"/>
                  </a:lnTo>
                  <a:lnTo>
                    <a:pt x="60" y="8"/>
                  </a:lnTo>
                  <a:lnTo>
                    <a:pt x="56" y="8"/>
                  </a:lnTo>
                  <a:lnTo>
                    <a:pt x="56" y="11"/>
                  </a:lnTo>
                  <a:lnTo>
                    <a:pt x="56" y="11"/>
                  </a:lnTo>
                  <a:lnTo>
                    <a:pt x="60" y="11"/>
                  </a:lnTo>
                  <a:lnTo>
                    <a:pt x="60" y="15"/>
                  </a:lnTo>
                  <a:lnTo>
                    <a:pt x="63" y="15"/>
                  </a:lnTo>
                  <a:lnTo>
                    <a:pt x="63" y="11"/>
                  </a:lnTo>
                  <a:lnTo>
                    <a:pt x="67" y="11"/>
                  </a:lnTo>
                  <a:lnTo>
                    <a:pt x="67" y="11"/>
                  </a:lnTo>
                  <a:lnTo>
                    <a:pt x="71" y="15"/>
                  </a:lnTo>
                  <a:lnTo>
                    <a:pt x="71" y="15"/>
                  </a:lnTo>
                  <a:lnTo>
                    <a:pt x="75" y="11"/>
                  </a:lnTo>
                  <a:lnTo>
                    <a:pt x="75" y="15"/>
                  </a:lnTo>
                  <a:lnTo>
                    <a:pt x="75" y="15"/>
                  </a:lnTo>
                  <a:lnTo>
                    <a:pt x="75" y="19"/>
                  </a:lnTo>
                  <a:lnTo>
                    <a:pt x="71" y="19"/>
                  </a:lnTo>
                  <a:lnTo>
                    <a:pt x="67" y="19"/>
                  </a:lnTo>
                  <a:lnTo>
                    <a:pt x="71" y="22"/>
                  </a:lnTo>
                  <a:lnTo>
                    <a:pt x="75" y="19"/>
                  </a:lnTo>
                  <a:lnTo>
                    <a:pt x="78" y="22"/>
                  </a:lnTo>
                  <a:lnTo>
                    <a:pt x="78" y="22"/>
                  </a:lnTo>
                  <a:lnTo>
                    <a:pt x="82" y="22"/>
                  </a:lnTo>
                  <a:lnTo>
                    <a:pt x="82" y="19"/>
                  </a:lnTo>
                  <a:lnTo>
                    <a:pt x="86" y="19"/>
                  </a:lnTo>
                  <a:lnTo>
                    <a:pt x="89" y="15"/>
                  </a:lnTo>
                  <a:lnTo>
                    <a:pt x="89" y="15"/>
                  </a:lnTo>
                  <a:lnTo>
                    <a:pt x="93" y="15"/>
                  </a:lnTo>
                  <a:lnTo>
                    <a:pt x="93" y="11"/>
                  </a:lnTo>
                  <a:lnTo>
                    <a:pt x="97" y="11"/>
                  </a:lnTo>
                  <a:lnTo>
                    <a:pt x="100" y="11"/>
                  </a:lnTo>
                  <a:lnTo>
                    <a:pt x="97" y="11"/>
                  </a:lnTo>
                  <a:lnTo>
                    <a:pt x="97" y="15"/>
                  </a:lnTo>
                  <a:lnTo>
                    <a:pt x="93" y="15"/>
                  </a:lnTo>
                  <a:lnTo>
                    <a:pt x="93" y="15"/>
                  </a:lnTo>
                  <a:lnTo>
                    <a:pt x="93" y="15"/>
                  </a:lnTo>
                  <a:lnTo>
                    <a:pt x="97" y="15"/>
                  </a:lnTo>
                  <a:lnTo>
                    <a:pt x="100" y="15"/>
                  </a:lnTo>
                  <a:lnTo>
                    <a:pt x="104" y="11"/>
                  </a:lnTo>
                  <a:lnTo>
                    <a:pt x="104" y="15"/>
                  </a:lnTo>
                  <a:lnTo>
                    <a:pt x="108" y="15"/>
                  </a:lnTo>
                  <a:lnTo>
                    <a:pt x="112" y="19"/>
                  </a:lnTo>
                  <a:lnTo>
                    <a:pt x="115" y="19"/>
                  </a:lnTo>
                  <a:lnTo>
                    <a:pt x="115" y="22"/>
                  </a:lnTo>
                  <a:lnTo>
                    <a:pt x="115" y="22"/>
                  </a:lnTo>
                  <a:lnTo>
                    <a:pt x="119" y="26"/>
                  </a:lnTo>
                  <a:lnTo>
                    <a:pt x="123" y="26"/>
                  </a:lnTo>
                  <a:lnTo>
                    <a:pt x="123" y="26"/>
                  </a:lnTo>
                  <a:lnTo>
                    <a:pt x="126" y="26"/>
                  </a:lnTo>
                  <a:lnTo>
                    <a:pt x="126" y="34"/>
                  </a:lnTo>
                  <a:lnTo>
                    <a:pt x="126" y="37"/>
                  </a:lnTo>
                  <a:lnTo>
                    <a:pt x="123" y="41"/>
                  </a:lnTo>
                  <a:lnTo>
                    <a:pt x="123" y="41"/>
                  </a:lnTo>
                  <a:lnTo>
                    <a:pt x="126" y="48"/>
                  </a:lnTo>
                  <a:lnTo>
                    <a:pt x="126" y="52"/>
                  </a:lnTo>
                  <a:lnTo>
                    <a:pt x="130" y="52"/>
                  </a:lnTo>
                  <a:lnTo>
                    <a:pt x="130" y="56"/>
                  </a:lnTo>
                  <a:lnTo>
                    <a:pt x="130" y="59"/>
                  </a:lnTo>
                  <a:lnTo>
                    <a:pt x="130" y="59"/>
                  </a:lnTo>
                  <a:lnTo>
                    <a:pt x="134" y="67"/>
                  </a:lnTo>
                  <a:lnTo>
                    <a:pt x="134" y="67"/>
                  </a:lnTo>
                  <a:lnTo>
                    <a:pt x="137" y="71"/>
                  </a:lnTo>
                  <a:lnTo>
                    <a:pt x="137" y="78"/>
                  </a:lnTo>
                  <a:lnTo>
                    <a:pt x="134" y="82"/>
                  </a:lnTo>
                  <a:lnTo>
                    <a:pt x="134" y="78"/>
                  </a:lnTo>
                  <a:lnTo>
                    <a:pt x="130" y="82"/>
                  </a:lnTo>
                  <a:lnTo>
                    <a:pt x="126" y="82"/>
                  </a:lnTo>
                  <a:lnTo>
                    <a:pt x="126" y="82"/>
                  </a:lnTo>
                  <a:lnTo>
                    <a:pt x="123" y="85"/>
                  </a:lnTo>
                  <a:lnTo>
                    <a:pt x="123" y="85"/>
                  </a:lnTo>
                  <a:lnTo>
                    <a:pt x="115" y="85"/>
                  </a:lnTo>
                  <a:lnTo>
                    <a:pt x="115" y="85"/>
                  </a:lnTo>
                  <a:lnTo>
                    <a:pt x="112" y="85"/>
                  </a:lnTo>
                  <a:lnTo>
                    <a:pt x="108" y="89"/>
                  </a:lnTo>
                  <a:lnTo>
                    <a:pt x="104" y="89"/>
                  </a:lnTo>
                  <a:lnTo>
                    <a:pt x="97" y="93"/>
                  </a:lnTo>
                  <a:lnTo>
                    <a:pt x="97" y="93"/>
                  </a:lnTo>
                  <a:lnTo>
                    <a:pt x="93" y="93"/>
                  </a:lnTo>
                  <a:lnTo>
                    <a:pt x="93" y="93"/>
                  </a:lnTo>
                  <a:lnTo>
                    <a:pt x="93" y="97"/>
                  </a:lnTo>
                  <a:lnTo>
                    <a:pt x="97" y="97"/>
                  </a:lnTo>
                  <a:lnTo>
                    <a:pt x="100" y="104"/>
                  </a:lnTo>
                  <a:lnTo>
                    <a:pt x="100" y="108"/>
                  </a:lnTo>
                  <a:lnTo>
                    <a:pt x="100" y="108"/>
                  </a:lnTo>
                  <a:lnTo>
                    <a:pt x="104" y="111"/>
                  </a:lnTo>
                  <a:lnTo>
                    <a:pt x="112" y="115"/>
                  </a:lnTo>
                  <a:lnTo>
                    <a:pt x="112" y="115"/>
                  </a:lnTo>
                  <a:lnTo>
                    <a:pt x="119" y="123"/>
                  </a:lnTo>
                  <a:lnTo>
                    <a:pt x="119" y="126"/>
                  </a:lnTo>
                  <a:lnTo>
                    <a:pt x="119" y="130"/>
                  </a:lnTo>
                  <a:lnTo>
                    <a:pt x="115" y="130"/>
                  </a:lnTo>
                  <a:lnTo>
                    <a:pt x="115" y="130"/>
                  </a:lnTo>
                  <a:lnTo>
                    <a:pt x="112" y="134"/>
                  </a:lnTo>
                  <a:lnTo>
                    <a:pt x="108" y="137"/>
                  </a:lnTo>
                  <a:lnTo>
                    <a:pt x="108" y="141"/>
                  </a:lnTo>
                  <a:lnTo>
                    <a:pt x="112" y="141"/>
                  </a:lnTo>
                  <a:lnTo>
                    <a:pt x="112" y="145"/>
                  </a:lnTo>
                  <a:lnTo>
                    <a:pt x="108" y="145"/>
                  </a:lnTo>
                  <a:lnTo>
                    <a:pt x="104" y="145"/>
                  </a:lnTo>
                  <a:lnTo>
                    <a:pt x="100" y="145"/>
                  </a:lnTo>
                  <a:lnTo>
                    <a:pt x="97" y="145"/>
                  </a:lnTo>
                  <a:lnTo>
                    <a:pt x="97" y="145"/>
                  </a:lnTo>
                  <a:lnTo>
                    <a:pt x="89" y="149"/>
                  </a:lnTo>
                  <a:lnTo>
                    <a:pt x="89" y="149"/>
                  </a:lnTo>
                  <a:lnTo>
                    <a:pt x="86" y="149"/>
                  </a:lnTo>
                  <a:lnTo>
                    <a:pt x="82" y="149"/>
                  </a:lnTo>
                  <a:lnTo>
                    <a:pt x="78" y="145"/>
                  </a:lnTo>
                  <a:lnTo>
                    <a:pt x="75" y="145"/>
                  </a:lnTo>
                  <a:lnTo>
                    <a:pt x="71" y="145"/>
                  </a:lnTo>
                  <a:lnTo>
                    <a:pt x="71" y="149"/>
                  </a:lnTo>
                  <a:lnTo>
                    <a:pt x="71" y="149"/>
                  </a:lnTo>
                  <a:lnTo>
                    <a:pt x="67" y="149"/>
                  </a:lnTo>
                  <a:lnTo>
                    <a:pt x="63" y="145"/>
                  </a:lnTo>
                  <a:lnTo>
                    <a:pt x="60" y="149"/>
                  </a:lnTo>
                  <a:lnTo>
                    <a:pt x="60" y="149"/>
                  </a:lnTo>
                  <a:lnTo>
                    <a:pt x="60" y="149"/>
                  </a:lnTo>
                  <a:lnTo>
                    <a:pt x="56" y="149"/>
                  </a:lnTo>
                  <a:lnTo>
                    <a:pt x="52" y="145"/>
                  </a:lnTo>
                  <a:lnTo>
                    <a:pt x="49" y="145"/>
                  </a:lnTo>
                  <a:lnTo>
                    <a:pt x="49" y="145"/>
                  </a:lnTo>
                  <a:lnTo>
                    <a:pt x="45" y="145"/>
                  </a:lnTo>
                  <a:lnTo>
                    <a:pt x="45" y="141"/>
                  </a:lnTo>
                  <a:lnTo>
                    <a:pt x="41" y="141"/>
                  </a:lnTo>
                  <a:lnTo>
                    <a:pt x="41" y="145"/>
                  </a:lnTo>
                  <a:lnTo>
                    <a:pt x="41" y="145"/>
                  </a:lnTo>
                  <a:lnTo>
                    <a:pt x="37" y="145"/>
                  </a:lnTo>
                  <a:lnTo>
                    <a:pt x="34" y="145"/>
                  </a:lnTo>
                  <a:lnTo>
                    <a:pt x="30" y="145"/>
                  </a:lnTo>
                  <a:lnTo>
                    <a:pt x="30" y="145"/>
                  </a:lnTo>
                  <a:lnTo>
                    <a:pt x="30" y="141"/>
                  </a:lnTo>
                  <a:lnTo>
                    <a:pt x="26" y="141"/>
                  </a:lnTo>
                  <a:lnTo>
                    <a:pt x="26" y="137"/>
                  </a:lnTo>
                  <a:lnTo>
                    <a:pt x="30" y="130"/>
                  </a:lnTo>
                  <a:lnTo>
                    <a:pt x="30" y="130"/>
                  </a:lnTo>
                  <a:lnTo>
                    <a:pt x="30" y="126"/>
                  </a:lnTo>
                  <a:lnTo>
                    <a:pt x="34" y="123"/>
                  </a:lnTo>
                  <a:lnTo>
                    <a:pt x="37" y="119"/>
                  </a:lnTo>
                  <a:lnTo>
                    <a:pt x="34" y="119"/>
                  </a:lnTo>
                  <a:lnTo>
                    <a:pt x="30" y="119"/>
                  </a:lnTo>
                  <a:lnTo>
                    <a:pt x="26" y="115"/>
                  </a:lnTo>
                  <a:lnTo>
                    <a:pt x="23" y="119"/>
                  </a:lnTo>
                  <a:lnTo>
                    <a:pt x="19" y="115"/>
                  </a:lnTo>
                  <a:lnTo>
                    <a:pt x="19" y="115"/>
                  </a:lnTo>
                  <a:lnTo>
                    <a:pt x="15" y="119"/>
                  </a:lnTo>
                  <a:lnTo>
                    <a:pt x="12" y="115"/>
                  </a:lnTo>
                  <a:lnTo>
                    <a:pt x="12" y="111"/>
                  </a:lnTo>
                  <a:lnTo>
                    <a:pt x="8" y="111"/>
                  </a:lnTo>
                  <a:lnTo>
                    <a:pt x="8" y="111"/>
                  </a:lnTo>
                  <a:lnTo>
                    <a:pt x="8" y="108"/>
                  </a:lnTo>
                  <a:lnTo>
                    <a:pt x="8" y="104"/>
                  </a:lnTo>
                  <a:lnTo>
                    <a:pt x="8" y="100"/>
                  </a:lnTo>
                  <a:lnTo>
                    <a:pt x="4" y="97"/>
                  </a:lnTo>
                  <a:lnTo>
                    <a:pt x="0" y="97"/>
                  </a:lnTo>
                  <a:lnTo>
                    <a:pt x="4" y="93"/>
                  </a:lnTo>
                  <a:lnTo>
                    <a:pt x="0" y="89"/>
                  </a:lnTo>
                  <a:lnTo>
                    <a:pt x="0" y="89"/>
                  </a:lnTo>
                  <a:lnTo>
                    <a:pt x="0" y="85"/>
                  </a:lnTo>
                  <a:lnTo>
                    <a:pt x="0" y="82"/>
                  </a:lnTo>
                  <a:lnTo>
                    <a:pt x="0" y="82"/>
                  </a:lnTo>
                  <a:lnTo>
                    <a:pt x="0" y="78"/>
                  </a:lnTo>
                  <a:lnTo>
                    <a:pt x="4" y="74"/>
                  </a:lnTo>
                  <a:lnTo>
                    <a:pt x="0" y="71"/>
                  </a:lnTo>
                  <a:lnTo>
                    <a:pt x="4" y="67"/>
                  </a:lnTo>
                  <a:lnTo>
                    <a:pt x="4" y="63"/>
                  </a:lnTo>
                  <a:lnTo>
                    <a:pt x="12" y="63"/>
                  </a:lnTo>
                  <a:lnTo>
                    <a:pt x="15" y="63"/>
                  </a:lnTo>
                  <a:lnTo>
                    <a:pt x="15" y="63"/>
                  </a:lnTo>
                  <a:lnTo>
                    <a:pt x="15" y="59"/>
                  </a:lnTo>
                  <a:lnTo>
                    <a:pt x="15" y="59"/>
                  </a:lnTo>
                  <a:lnTo>
                    <a:pt x="19" y="56"/>
                  </a:lnTo>
                  <a:lnTo>
                    <a:pt x="19" y="52"/>
                  </a:lnTo>
                  <a:lnTo>
                    <a:pt x="15" y="52"/>
                  </a:lnTo>
                  <a:lnTo>
                    <a:pt x="12" y="52"/>
                  </a:lnTo>
                  <a:lnTo>
                    <a:pt x="12" y="48"/>
                  </a:lnTo>
                  <a:lnTo>
                    <a:pt x="15" y="48"/>
                  </a:lnTo>
                  <a:lnTo>
                    <a:pt x="19" y="48"/>
                  </a:lnTo>
                  <a:lnTo>
                    <a:pt x="19" y="48"/>
                  </a:lnTo>
                  <a:lnTo>
                    <a:pt x="19" y="45"/>
                  </a:lnTo>
                  <a:lnTo>
                    <a:pt x="19" y="41"/>
                  </a:lnTo>
                  <a:lnTo>
                    <a:pt x="23" y="41"/>
                  </a:lnTo>
                  <a:lnTo>
                    <a:pt x="23" y="37"/>
                  </a:lnTo>
                  <a:lnTo>
                    <a:pt x="23" y="37"/>
                  </a:lnTo>
                  <a:lnTo>
                    <a:pt x="23" y="37"/>
                  </a:lnTo>
                  <a:lnTo>
                    <a:pt x="23" y="37"/>
                  </a:lnTo>
                  <a:lnTo>
                    <a:pt x="19" y="34"/>
                  </a:lnTo>
                  <a:lnTo>
                    <a:pt x="15" y="34"/>
                  </a:lnTo>
                  <a:lnTo>
                    <a:pt x="15" y="30"/>
                  </a:lnTo>
                  <a:lnTo>
                    <a:pt x="23" y="26"/>
                  </a:lnTo>
                  <a:lnTo>
                    <a:pt x="26" y="26"/>
                  </a:lnTo>
                  <a:lnTo>
                    <a:pt x="30" y="30"/>
                  </a:lnTo>
                  <a:lnTo>
                    <a:pt x="30" y="34"/>
                  </a:lnTo>
                  <a:lnTo>
                    <a:pt x="34" y="37"/>
                  </a:lnTo>
                  <a:lnTo>
                    <a:pt x="34" y="34"/>
                  </a:lnTo>
                  <a:lnTo>
                    <a:pt x="34" y="30"/>
                  </a:lnTo>
                  <a:lnTo>
                    <a:pt x="34" y="30"/>
                  </a:lnTo>
                  <a:lnTo>
                    <a:pt x="34" y="30"/>
                  </a:lnTo>
                  <a:lnTo>
                    <a:pt x="37" y="30"/>
                  </a:lnTo>
                  <a:lnTo>
                    <a:pt x="37" y="34"/>
                  </a:lnTo>
                  <a:lnTo>
                    <a:pt x="41" y="37"/>
                  </a:lnTo>
                  <a:lnTo>
                    <a:pt x="37" y="34"/>
                  </a:lnTo>
                  <a:lnTo>
                    <a:pt x="37" y="30"/>
                  </a:lnTo>
                  <a:lnTo>
                    <a:pt x="37" y="30"/>
                  </a:lnTo>
                  <a:lnTo>
                    <a:pt x="41" y="26"/>
                  </a:lnTo>
                  <a:lnTo>
                    <a:pt x="41" y="26"/>
                  </a:lnTo>
                  <a:lnTo>
                    <a:pt x="45" y="26"/>
                  </a:lnTo>
                  <a:lnTo>
                    <a:pt x="49" y="26"/>
                  </a:lnTo>
                  <a:lnTo>
                    <a:pt x="52" y="30"/>
                  </a:lnTo>
                  <a:lnTo>
                    <a:pt x="60" y="30"/>
                  </a:lnTo>
                  <a:lnTo>
                    <a:pt x="52" y="30"/>
                  </a:lnTo>
                  <a:lnTo>
                    <a:pt x="49" y="22"/>
                  </a:lnTo>
                  <a:lnTo>
                    <a:pt x="45" y="22"/>
                  </a:lnTo>
                  <a:lnTo>
                    <a:pt x="41" y="22"/>
                  </a:lnTo>
                  <a:lnTo>
                    <a:pt x="41" y="19"/>
                  </a:lnTo>
                  <a:lnTo>
                    <a:pt x="45" y="19"/>
                  </a:lnTo>
                  <a:lnTo>
                    <a:pt x="41" y="15"/>
                  </a:lnTo>
                  <a:lnTo>
                    <a:pt x="41" y="11"/>
                  </a:lnTo>
                  <a:lnTo>
                    <a:pt x="41" y="15"/>
                  </a:lnTo>
                  <a:lnTo>
                    <a:pt x="41" y="11"/>
                  </a:lnTo>
                  <a:lnTo>
                    <a:pt x="41" y="11"/>
                  </a:lnTo>
                  <a:lnTo>
                    <a:pt x="45" y="11"/>
                  </a:lnTo>
                  <a:lnTo>
                    <a:pt x="41" y="8"/>
                  </a:lnTo>
                  <a:lnTo>
                    <a:pt x="41" y="4"/>
                  </a:lnTo>
                  <a:lnTo>
                    <a:pt x="41" y="4"/>
                  </a:lnTo>
                  <a:lnTo>
                    <a:pt x="37" y="4"/>
                  </a:lnTo>
                  <a:lnTo>
                    <a:pt x="37" y="0"/>
                  </a:lnTo>
                  <a:lnTo>
                    <a:pt x="37"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2" name="Freeform 62"/>
            <p:cNvSpPr/>
            <p:nvPr/>
          </p:nvSpPr>
          <p:spPr bwMode="auto">
            <a:xfrm>
              <a:off x="5218843" y="2948154"/>
              <a:ext cx="5374" cy="6984"/>
            </a:xfrm>
            <a:custGeom>
              <a:avLst/>
              <a:gdLst>
                <a:gd name="T0" fmla="*/ 0 w 3"/>
                <a:gd name="T1" fmla="*/ 0 h 4"/>
                <a:gd name="T2" fmla="*/ 3 w 3"/>
                <a:gd name="T3" fmla="*/ 0 h 4"/>
                <a:gd name="T4" fmla="*/ 3 w 3"/>
                <a:gd name="T5" fmla="*/ 4 h 4"/>
                <a:gd name="T6" fmla="*/ 0 w 3"/>
                <a:gd name="T7" fmla="*/ 4 h 4"/>
                <a:gd name="T8" fmla="*/ 0 w 3"/>
                <a:gd name="T9" fmla="*/ 0 h 4"/>
                <a:gd name="T10" fmla="*/ 0 w 3"/>
                <a:gd name="T11" fmla="*/ 0 h 4"/>
                <a:gd name="T12" fmla="*/ 0 w 3"/>
                <a:gd name="T13" fmla="*/ 0 h 4"/>
              </a:gdLst>
              <a:ahLst/>
              <a:cxnLst>
                <a:cxn ang="0">
                  <a:pos x="T0" y="T1"/>
                </a:cxn>
                <a:cxn ang="0">
                  <a:pos x="T2" y="T3"/>
                </a:cxn>
                <a:cxn ang="0">
                  <a:pos x="T4" y="T5"/>
                </a:cxn>
                <a:cxn ang="0">
                  <a:pos x="T6" y="T7"/>
                </a:cxn>
                <a:cxn ang="0">
                  <a:pos x="T8" y="T9"/>
                </a:cxn>
                <a:cxn ang="0">
                  <a:pos x="T10" y="T11"/>
                </a:cxn>
                <a:cxn ang="0">
                  <a:pos x="T12" y="T13"/>
                </a:cxn>
              </a:cxnLst>
              <a:rect l="0" t="0" r="r" b="b"/>
              <a:pathLst>
                <a:path w="3" h="4">
                  <a:moveTo>
                    <a:pt x="0" y="0"/>
                  </a:moveTo>
                  <a:lnTo>
                    <a:pt x="3" y="0"/>
                  </a:lnTo>
                  <a:lnTo>
                    <a:pt x="3" y="4"/>
                  </a:lnTo>
                  <a:lnTo>
                    <a:pt x="0" y="4"/>
                  </a:lnTo>
                  <a:lnTo>
                    <a:pt x="0" y="0"/>
                  </a:lnTo>
                  <a:lnTo>
                    <a:pt x="0" y="0"/>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3" name="Freeform 63"/>
            <p:cNvSpPr/>
            <p:nvPr/>
          </p:nvSpPr>
          <p:spPr bwMode="auto">
            <a:xfrm>
              <a:off x="5118528" y="2928951"/>
              <a:ext cx="132563" cy="64593"/>
            </a:xfrm>
            <a:custGeom>
              <a:avLst/>
              <a:gdLst>
                <a:gd name="T0" fmla="*/ 30 w 74"/>
                <a:gd name="T1" fmla="*/ 4 h 37"/>
                <a:gd name="T2" fmla="*/ 37 w 74"/>
                <a:gd name="T3" fmla="*/ 4 h 37"/>
                <a:gd name="T4" fmla="*/ 37 w 74"/>
                <a:gd name="T5" fmla="*/ 0 h 37"/>
                <a:gd name="T6" fmla="*/ 41 w 74"/>
                <a:gd name="T7" fmla="*/ 4 h 37"/>
                <a:gd name="T8" fmla="*/ 45 w 74"/>
                <a:gd name="T9" fmla="*/ 4 h 37"/>
                <a:gd name="T10" fmla="*/ 52 w 74"/>
                <a:gd name="T11" fmla="*/ 8 h 37"/>
                <a:gd name="T12" fmla="*/ 56 w 74"/>
                <a:gd name="T13" fmla="*/ 11 h 37"/>
                <a:gd name="T14" fmla="*/ 56 w 74"/>
                <a:gd name="T15" fmla="*/ 15 h 37"/>
                <a:gd name="T16" fmla="*/ 63 w 74"/>
                <a:gd name="T17" fmla="*/ 15 h 37"/>
                <a:gd name="T18" fmla="*/ 67 w 74"/>
                <a:gd name="T19" fmla="*/ 15 h 37"/>
                <a:gd name="T20" fmla="*/ 74 w 74"/>
                <a:gd name="T21" fmla="*/ 15 h 37"/>
                <a:gd name="T22" fmla="*/ 71 w 74"/>
                <a:gd name="T23" fmla="*/ 26 h 37"/>
                <a:gd name="T24" fmla="*/ 63 w 74"/>
                <a:gd name="T25" fmla="*/ 33 h 37"/>
                <a:gd name="T26" fmla="*/ 59 w 74"/>
                <a:gd name="T27" fmla="*/ 30 h 37"/>
                <a:gd name="T28" fmla="*/ 52 w 74"/>
                <a:gd name="T29" fmla="*/ 33 h 37"/>
                <a:gd name="T30" fmla="*/ 45 w 74"/>
                <a:gd name="T31" fmla="*/ 33 h 37"/>
                <a:gd name="T32" fmla="*/ 41 w 74"/>
                <a:gd name="T33" fmla="*/ 30 h 37"/>
                <a:gd name="T34" fmla="*/ 33 w 74"/>
                <a:gd name="T35" fmla="*/ 37 h 37"/>
                <a:gd name="T36" fmla="*/ 22 w 74"/>
                <a:gd name="T37" fmla="*/ 37 h 37"/>
                <a:gd name="T38" fmla="*/ 19 w 74"/>
                <a:gd name="T39" fmla="*/ 33 h 37"/>
                <a:gd name="T40" fmla="*/ 15 w 74"/>
                <a:gd name="T41" fmla="*/ 30 h 37"/>
                <a:gd name="T42" fmla="*/ 8 w 74"/>
                <a:gd name="T43" fmla="*/ 26 h 37"/>
                <a:gd name="T44" fmla="*/ 8 w 74"/>
                <a:gd name="T45" fmla="*/ 33 h 37"/>
                <a:gd name="T46" fmla="*/ 0 w 74"/>
                <a:gd name="T47" fmla="*/ 33 h 37"/>
                <a:gd name="T48" fmla="*/ 0 w 74"/>
                <a:gd name="T49" fmla="*/ 30 h 37"/>
                <a:gd name="T50" fmla="*/ 4 w 74"/>
                <a:gd name="T51" fmla="*/ 26 h 37"/>
                <a:gd name="T52" fmla="*/ 8 w 74"/>
                <a:gd name="T53" fmla="*/ 15 h 37"/>
                <a:gd name="T54" fmla="*/ 15 w 74"/>
                <a:gd name="T55" fmla="*/ 11 h 37"/>
                <a:gd name="T56" fmla="*/ 15 w 74"/>
                <a:gd name="T57" fmla="*/ 8 h 37"/>
                <a:gd name="T58" fmla="*/ 15 w 74"/>
                <a:gd name="T59" fmla="*/ 4 h 37"/>
                <a:gd name="T60" fmla="*/ 19 w 74"/>
                <a:gd name="T61" fmla="*/ 8 h 37"/>
                <a:gd name="T62" fmla="*/ 26 w 74"/>
                <a:gd name="T63" fmla="*/ 4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74" h="37">
                  <a:moveTo>
                    <a:pt x="26" y="4"/>
                  </a:moveTo>
                  <a:lnTo>
                    <a:pt x="30" y="4"/>
                  </a:lnTo>
                  <a:lnTo>
                    <a:pt x="33" y="4"/>
                  </a:lnTo>
                  <a:lnTo>
                    <a:pt x="37" y="4"/>
                  </a:lnTo>
                  <a:lnTo>
                    <a:pt x="37" y="4"/>
                  </a:lnTo>
                  <a:lnTo>
                    <a:pt x="37" y="0"/>
                  </a:lnTo>
                  <a:lnTo>
                    <a:pt x="41" y="0"/>
                  </a:lnTo>
                  <a:lnTo>
                    <a:pt x="41" y="4"/>
                  </a:lnTo>
                  <a:lnTo>
                    <a:pt x="45" y="4"/>
                  </a:lnTo>
                  <a:lnTo>
                    <a:pt x="45" y="4"/>
                  </a:lnTo>
                  <a:lnTo>
                    <a:pt x="48" y="4"/>
                  </a:lnTo>
                  <a:lnTo>
                    <a:pt x="52" y="8"/>
                  </a:lnTo>
                  <a:lnTo>
                    <a:pt x="56" y="8"/>
                  </a:lnTo>
                  <a:lnTo>
                    <a:pt x="56" y="11"/>
                  </a:lnTo>
                  <a:lnTo>
                    <a:pt x="56" y="11"/>
                  </a:lnTo>
                  <a:lnTo>
                    <a:pt x="56" y="15"/>
                  </a:lnTo>
                  <a:lnTo>
                    <a:pt x="59" y="15"/>
                  </a:lnTo>
                  <a:lnTo>
                    <a:pt x="63" y="15"/>
                  </a:lnTo>
                  <a:lnTo>
                    <a:pt x="67" y="15"/>
                  </a:lnTo>
                  <a:lnTo>
                    <a:pt x="67" y="15"/>
                  </a:lnTo>
                  <a:lnTo>
                    <a:pt x="71" y="15"/>
                  </a:lnTo>
                  <a:lnTo>
                    <a:pt x="74" y="15"/>
                  </a:lnTo>
                  <a:lnTo>
                    <a:pt x="71" y="19"/>
                  </a:lnTo>
                  <a:lnTo>
                    <a:pt x="71" y="26"/>
                  </a:lnTo>
                  <a:lnTo>
                    <a:pt x="63" y="26"/>
                  </a:lnTo>
                  <a:lnTo>
                    <a:pt x="63" y="33"/>
                  </a:lnTo>
                  <a:lnTo>
                    <a:pt x="59" y="30"/>
                  </a:lnTo>
                  <a:lnTo>
                    <a:pt x="59" y="30"/>
                  </a:lnTo>
                  <a:lnTo>
                    <a:pt x="52" y="30"/>
                  </a:lnTo>
                  <a:lnTo>
                    <a:pt x="52" y="33"/>
                  </a:lnTo>
                  <a:lnTo>
                    <a:pt x="48" y="37"/>
                  </a:lnTo>
                  <a:lnTo>
                    <a:pt x="45" y="33"/>
                  </a:lnTo>
                  <a:lnTo>
                    <a:pt x="41" y="33"/>
                  </a:lnTo>
                  <a:lnTo>
                    <a:pt x="41" y="30"/>
                  </a:lnTo>
                  <a:lnTo>
                    <a:pt x="37" y="26"/>
                  </a:lnTo>
                  <a:lnTo>
                    <a:pt x="33" y="37"/>
                  </a:lnTo>
                  <a:lnTo>
                    <a:pt x="26" y="33"/>
                  </a:lnTo>
                  <a:lnTo>
                    <a:pt x="22" y="37"/>
                  </a:lnTo>
                  <a:lnTo>
                    <a:pt x="19" y="37"/>
                  </a:lnTo>
                  <a:lnTo>
                    <a:pt x="19" y="33"/>
                  </a:lnTo>
                  <a:lnTo>
                    <a:pt x="15" y="33"/>
                  </a:lnTo>
                  <a:lnTo>
                    <a:pt x="15" y="30"/>
                  </a:lnTo>
                  <a:lnTo>
                    <a:pt x="11" y="26"/>
                  </a:lnTo>
                  <a:lnTo>
                    <a:pt x="8" y="26"/>
                  </a:lnTo>
                  <a:lnTo>
                    <a:pt x="4" y="30"/>
                  </a:lnTo>
                  <a:lnTo>
                    <a:pt x="8" y="33"/>
                  </a:lnTo>
                  <a:lnTo>
                    <a:pt x="4" y="33"/>
                  </a:lnTo>
                  <a:lnTo>
                    <a:pt x="0" y="33"/>
                  </a:lnTo>
                  <a:lnTo>
                    <a:pt x="0" y="30"/>
                  </a:lnTo>
                  <a:lnTo>
                    <a:pt x="0" y="30"/>
                  </a:lnTo>
                  <a:lnTo>
                    <a:pt x="4" y="30"/>
                  </a:lnTo>
                  <a:lnTo>
                    <a:pt x="4" y="26"/>
                  </a:lnTo>
                  <a:lnTo>
                    <a:pt x="4" y="22"/>
                  </a:lnTo>
                  <a:lnTo>
                    <a:pt x="8" y="15"/>
                  </a:lnTo>
                  <a:lnTo>
                    <a:pt x="11" y="15"/>
                  </a:lnTo>
                  <a:lnTo>
                    <a:pt x="15" y="11"/>
                  </a:lnTo>
                  <a:lnTo>
                    <a:pt x="15" y="11"/>
                  </a:lnTo>
                  <a:lnTo>
                    <a:pt x="15" y="8"/>
                  </a:lnTo>
                  <a:lnTo>
                    <a:pt x="11" y="8"/>
                  </a:lnTo>
                  <a:lnTo>
                    <a:pt x="15" y="4"/>
                  </a:lnTo>
                  <a:lnTo>
                    <a:pt x="19" y="4"/>
                  </a:lnTo>
                  <a:lnTo>
                    <a:pt x="19" y="8"/>
                  </a:lnTo>
                  <a:lnTo>
                    <a:pt x="22" y="8"/>
                  </a:lnTo>
                  <a:lnTo>
                    <a:pt x="26"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4" name="Freeform 64"/>
            <p:cNvSpPr>
              <a:spLocks noEditPoints="1"/>
            </p:cNvSpPr>
            <p:nvPr/>
          </p:nvSpPr>
          <p:spPr bwMode="auto">
            <a:xfrm>
              <a:off x="5045079" y="2742158"/>
              <a:ext cx="107483" cy="83794"/>
            </a:xfrm>
            <a:custGeom>
              <a:avLst/>
              <a:gdLst>
                <a:gd name="T0" fmla="*/ 37 w 60"/>
                <a:gd name="T1" fmla="*/ 44 h 48"/>
                <a:gd name="T2" fmla="*/ 37 w 60"/>
                <a:gd name="T3" fmla="*/ 37 h 48"/>
                <a:gd name="T4" fmla="*/ 41 w 60"/>
                <a:gd name="T5" fmla="*/ 29 h 48"/>
                <a:gd name="T6" fmla="*/ 52 w 60"/>
                <a:gd name="T7" fmla="*/ 29 h 48"/>
                <a:gd name="T8" fmla="*/ 52 w 60"/>
                <a:gd name="T9" fmla="*/ 25 h 48"/>
                <a:gd name="T10" fmla="*/ 56 w 60"/>
                <a:gd name="T11" fmla="*/ 22 h 48"/>
                <a:gd name="T12" fmla="*/ 52 w 60"/>
                <a:gd name="T13" fmla="*/ 18 h 48"/>
                <a:gd name="T14" fmla="*/ 49 w 60"/>
                <a:gd name="T15" fmla="*/ 14 h 48"/>
                <a:gd name="T16" fmla="*/ 56 w 60"/>
                <a:gd name="T17" fmla="*/ 14 h 48"/>
                <a:gd name="T18" fmla="*/ 56 w 60"/>
                <a:gd name="T19" fmla="*/ 11 h 48"/>
                <a:gd name="T20" fmla="*/ 60 w 60"/>
                <a:gd name="T21" fmla="*/ 7 h 48"/>
                <a:gd name="T22" fmla="*/ 60 w 60"/>
                <a:gd name="T23" fmla="*/ 3 h 48"/>
                <a:gd name="T24" fmla="*/ 52 w 60"/>
                <a:gd name="T25" fmla="*/ 0 h 48"/>
                <a:gd name="T26" fmla="*/ 45 w 60"/>
                <a:gd name="T27" fmla="*/ 0 h 48"/>
                <a:gd name="T28" fmla="*/ 37 w 60"/>
                <a:gd name="T29" fmla="*/ 0 h 48"/>
                <a:gd name="T30" fmla="*/ 34 w 60"/>
                <a:gd name="T31" fmla="*/ 3 h 48"/>
                <a:gd name="T32" fmla="*/ 23 w 60"/>
                <a:gd name="T33" fmla="*/ 11 h 48"/>
                <a:gd name="T34" fmla="*/ 19 w 60"/>
                <a:gd name="T35" fmla="*/ 11 h 48"/>
                <a:gd name="T36" fmla="*/ 15 w 60"/>
                <a:gd name="T37" fmla="*/ 14 h 48"/>
                <a:gd name="T38" fmla="*/ 15 w 60"/>
                <a:gd name="T39" fmla="*/ 22 h 48"/>
                <a:gd name="T40" fmla="*/ 12 w 60"/>
                <a:gd name="T41" fmla="*/ 25 h 48"/>
                <a:gd name="T42" fmla="*/ 12 w 60"/>
                <a:gd name="T43" fmla="*/ 29 h 48"/>
                <a:gd name="T44" fmla="*/ 19 w 60"/>
                <a:gd name="T45" fmla="*/ 33 h 48"/>
                <a:gd name="T46" fmla="*/ 12 w 60"/>
                <a:gd name="T47" fmla="*/ 37 h 48"/>
                <a:gd name="T48" fmla="*/ 12 w 60"/>
                <a:gd name="T49" fmla="*/ 37 h 48"/>
                <a:gd name="T50" fmla="*/ 15 w 60"/>
                <a:gd name="T51" fmla="*/ 40 h 48"/>
                <a:gd name="T52" fmla="*/ 8 w 60"/>
                <a:gd name="T53" fmla="*/ 37 h 48"/>
                <a:gd name="T54" fmla="*/ 4 w 60"/>
                <a:gd name="T55" fmla="*/ 37 h 48"/>
                <a:gd name="T56" fmla="*/ 8 w 60"/>
                <a:gd name="T57" fmla="*/ 40 h 48"/>
                <a:gd name="T58" fmla="*/ 12 w 60"/>
                <a:gd name="T59" fmla="*/ 40 h 48"/>
                <a:gd name="T60" fmla="*/ 12 w 60"/>
                <a:gd name="T61" fmla="*/ 40 h 48"/>
                <a:gd name="T62" fmla="*/ 4 w 60"/>
                <a:gd name="T63" fmla="*/ 40 h 48"/>
                <a:gd name="T64" fmla="*/ 0 w 60"/>
                <a:gd name="T65" fmla="*/ 40 h 48"/>
                <a:gd name="T66" fmla="*/ 4 w 60"/>
                <a:gd name="T67" fmla="*/ 44 h 48"/>
                <a:gd name="T68" fmla="*/ 8 w 60"/>
                <a:gd name="T69" fmla="*/ 44 h 48"/>
                <a:gd name="T70" fmla="*/ 12 w 60"/>
                <a:gd name="T71" fmla="*/ 44 h 48"/>
                <a:gd name="T72" fmla="*/ 15 w 60"/>
                <a:gd name="T73" fmla="*/ 40 h 48"/>
                <a:gd name="T74" fmla="*/ 23 w 60"/>
                <a:gd name="T75" fmla="*/ 40 h 48"/>
                <a:gd name="T76" fmla="*/ 26 w 60"/>
                <a:gd name="T77" fmla="*/ 40 h 48"/>
                <a:gd name="T78" fmla="*/ 34 w 60"/>
                <a:gd name="T79" fmla="*/ 44 h 48"/>
                <a:gd name="T80" fmla="*/ 34 w 60"/>
                <a:gd name="T81" fmla="*/ 48 h 48"/>
                <a:gd name="T82" fmla="*/ 37 w 60"/>
                <a:gd name="T83" fmla="*/ 48 h 48"/>
                <a:gd name="T84" fmla="*/ 8 w 60"/>
                <a:gd name="T85" fmla="*/ 33 h 48"/>
                <a:gd name="T86" fmla="*/ 8 w 60"/>
                <a:gd name="T87" fmla="*/ 37 h 48"/>
                <a:gd name="T88" fmla="*/ 4 w 60"/>
                <a:gd name="T89" fmla="*/ 37 h 48"/>
                <a:gd name="T90" fmla="*/ 8 w 60"/>
                <a:gd name="T91" fmla="*/ 33 h 48"/>
                <a:gd name="T92" fmla="*/ 12 w 60"/>
                <a:gd name="T93" fmla="*/ 33 h 48"/>
                <a:gd name="T94" fmla="*/ 12 w 60"/>
                <a:gd name="T95" fmla="*/ 33 h 48"/>
                <a:gd name="T96" fmla="*/ 8 w 60"/>
                <a:gd name="T97" fmla="*/ 33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0" h="48">
                  <a:moveTo>
                    <a:pt x="37" y="48"/>
                  </a:moveTo>
                  <a:lnTo>
                    <a:pt x="37" y="44"/>
                  </a:lnTo>
                  <a:lnTo>
                    <a:pt x="41" y="40"/>
                  </a:lnTo>
                  <a:lnTo>
                    <a:pt x="37" y="37"/>
                  </a:lnTo>
                  <a:lnTo>
                    <a:pt x="41" y="33"/>
                  </a:lnTo>
                  <a:lnTo>
                    <a:pt x="41" y="29"/>
                  </a:lnTo>
                  <a:lnTo>
                    <a:pt x="49" y="29"/>
                  </a:lnTo>
                  <a:lnTo>
                    <a:pt x="52" y="29"/>
                  </a:lnTo>
                  <a:lnTo>
                    <a:pt x="52" y="29"/>
                  </a:lnTo>
                  <a:lnTo>
                    <a:pt x="52" y="25"/>
                  </a:lnTo>
                  <a:lnTo>
                    <a:pt x="52" y="25"/>
                  </a:lnTo>
                  <a:lnTo>
                    <a:pt x="56" y="22"/>
                  </a:lnTo>
                  <a:lnTo>
                    <a:pt x="56" y="18"/>
                  </a:lnTo>
                  <a:lnTo>
                    <a:pt x="52" y="18"/>
                  </a:lnTo>
                  <a:lnTo>
                    <a:pt x="49" y="18"/>
                  </a:lnTo>
                  <a:lnTo>
                    <a:pt x="49" y="14"/>
                  </a:lnTo>
                  <a:lnTo>
                    <a:pt x="52" y="14"/>
                  </a:lnTo>
                  <a:lnTo>
                    <a:pt x="56" y="14"/>
                  </a:lnTo>
                  <a:lnTo>
                    <a:pt x="56" y="14"/>
                  </a:lnTo>
                  <a:lnTo>
                    <a:pt x="56" y="11"/>
                  </a:lnTo>
                  <a:lnTo>
                    <a:pt x="56" y="7"/>
                  </a:lnTo>
                  <a:lnTo>
                    <a:pt x="60" y="7"/>
                  </a:lnTo>
                  <a:lnTo>
                    <a:pt x="60" y="3"/>
                  </a:lnTo>
                  <a:lnTo>
                    <a:pt x="60" y="3"/>
                  </a:lnTo>
                  <a:lnTo>
                    <a:pt x="56" y="3"/>
                  </a:lnTo>
                  <a:lnTo>
                    <a:pt x="52" y="0"/>
                  </a:lnTo>
                  <a:lnTo>
                    <a:pt x="49" y="0"/>
                  </a:lnTo>
                  <a:lnTo>
                    <a:pt x="45" y="0"/>
                  </a:lnTo>
                  <a:lnTo>
                    <a:pt x="41" y="3"/>
                  </a:lnTo>
                  <a:lnTo>
                    <a:pt x="37" y="0"/>
                  </a:lnTo>
                  <a:lnTo>
                    <a:pt x="37" y="3"/>
                  </a:lnTo>
                  <a:lnTo>
                    <a:pt x="34" y="3"/>
                  </a:lnTo>
                  <a:lnTo>
                    <a:pt x="30" y="7"/>
                  </a:lnTo>
                  <a:lnTo>
                    <a:pt x="23" y="11"/>
                  </a:lnTo>
                  <a:lnTo>
                    <a:pt x="23" y="7"/>
                  </a:lnTo>
                  <a:lnTo>
                    <a:pt x="19" y="11"/>
                  </a:lnTo>
                  <a:lnTo>
                    <a:pt x="19" y="14"/>
                  </a:lnTo>
                  <a:lnTo>
                    <a:pt x="15" y="14"/>
                  </a:lnTo>
                  <a:lnTo>
                    <a:pt x="15" y="18"/>
                  </a:lnTo>
                  <a:lnTo>
                    <a:pt x="15" y="22"/>
                  </a:lnTo>
                  <a:lnTo>
                    <a:pt x="15" y="25"/>
                  </a:lnTo>
                  <a:lnTo>
                    <a:pt x="12" y="25"/>
                  </a:lnTo>
                  <a:lnTo>
                    <a:pt x="12" y="29"/>
                  </a:lnTo>
                  <a:lnTo>
                    <a:pt x="12" y="29"/>
                  </a:lnTo>
                  <a:lnTo>
                    <a:pt x="15" y="33"/>
                  </a:lnTo>
                  <a:lnTo>
                    <a:pt x="19" y="33"/>
                  </a:lnTo>
                  <a:lnTo>
                    <a:pt x="15" y="33"/>
                  </a:lnTo>
                  <a:lnTo>
                    <a:pt x="12" y="37"/>
                  </a:lnTo>
                  <a:lnTo>
                    <a:pt x="12" y="37"/>
                  </a:lnTo>
                  <a:lnTo>
                    <a:pt x="12" y="37"/>
                  </a:lnTo>
                  <a:lnTo>
                    <a:pt x="15" y="37"/>
                  </a:lnTo>
                  <a:lnTo>
                    <a:pt x="15" y="40"/>
                  </a:lnTo>
                  <a:lnTo>
                    <a:pt x="12" y="40"/>
                  </a:lnTo>
                  <a:lnTo>
                    <a:pt x="8" y="37"/>
                  </a:lnTo>
                  <a:lnTo>
                    <a:pt x="4" y="37"/>
                  </a:lnTo>
                  <a:lnTo>
                    <a:pt x="4" y="37"/>
                  </a:lnTo>
                  <a:lnTo>
                    <a:pt x="4" y="37"/>
                  </a:lnTo>
                  <a:lnTo>
                    <a:pt x="8" y="40"/>
                  </a:lnTo>
                  <a:lnTo>
                    <a:pt x="8" y="40"/>
                  </a:lnTo>
                  <a:lnTo>
                    <a:pt x="12" y="40"/>
                  </a:lnTo>
                  <a:lnTo>
                    <a:pt x="12" y="40"/>
                  </a:lnTo>
                  <a:lnTo>
                    <a:pt x="12" y="40"/>
                  </a:lnTo>
                  <a:lnTo>
                    <a:pt x="8" y="40"/>
                  </a:lnTo>
                  <a:lnTo>
                    <a:pt x="4" y="40"/>
                  </a:lnTo>
                  <a:lnTo>
                    <a:pt x="0" y="40"/>
                  </a:lnTo>
                  <a:lnTo>
                    <a:pt x="0" y="40"/>
                  </a:lnTo>
                  <a:lnTo>
                    <a:pt x="4" y="40"/>
                  </a:lnTo>
                  <a:lnTo>
                    <a:pt x="4" y="44"/>
                  </a:lnTo>
                  <a:lnTo>
                    <a:pt x="8" y="44"/>
                  </a:lnTo>
                  <a:lnTo>
                    <a:pt x="8" y="44"/>
                  </a:lnTo>
                  <a:lnTo>
                    <a:pt x="12" y="44"/>
                  </a:lnTo>
                  <a:lnTo>
                    <a:pt x="12" y="44"/>
                  </a:lnTo>
                  <a:lnTo>
                    <a:pt x="15" y="40"/>
                  </a:lnTo>
                  <a:lnTo>
                    <a:pt x="15" y="40"/>
                  </a:lnTo>
                  <a:lnTo>
                    <a:pt x="15" y="40"/>
                  </a:lnTo>
                  <a:lnTo>
                    <a:pt x="23" y="40"/>
                  </a:lnTo>
                  <a:lnTo>
                    <a:pt x="23" y="40"/>
                  </a:lnTo>
                  <a:lnTo>
                    <a:pt x="26" y="40"/>
                  </a:lnTo>
                  <a:lnTo>
                    <a:pt x="30" y="44"/>
                  </a:lnTo>
                  <a:lnTo>
                    <a:pt x="34" y="44"/>
                  </a:lnTo>
                  <a:lnTo>
                    <a:pt x="34" y="44"/>
                  </a:lnTo>
                  <a:lnTo>
                    <a:pt x="34" y="48"/>
                  </a:lnTo>
                  <a:lnTo>
                    <a:pt x="37" y="48"/>
                  </a:lnTo>
                  <a:lnTo>
                    <a:pt x="37" y="48"/>
                  </a:lnTo>
                  <a:close/>
                  <a:moveTo>
                    <a:pt x="4" y="37"/>
                  </a:moveTo>
                  <a:lnTo>
                    <a:pt x="8" y="33"/>
                  </a:lnTo>
                  <a:lnTo>
                    <a:pt x="12" y="37"/>
                  </a:lnTo>
                  <a:lnTo>
                    <a:pt x="8" y="37"/>
                  </a:lnTo>
                  <a:lnTo>
                    <a:pt x="8" y="37"/>
                  </a:lnTo>
                  <a:lnTo>
                    <a:pt x="4" y="37"/>
                  </a:lnTo>
                  <a:lnTo>
                    <a:pt x="4" y="37"/>
                  </a:lnTo>
                  <a:close/>
                  <a:moveTo>
                    <a:pt x="8" y="33"/>
                  </a:moveTo>
                  <a:lnTo>
                    <a:pt x="8" y="33"/>
                  </a:lnTo>
                  <a:lnTo>
                    <a:pt x="12" y="33"/>
                  </a:lnTo>
                  <a:lnTo>
                    <a:pt x="12" y="33"/>
                  </a:lnTo>
                  <a:lnTo>
                    <a:pt x="12" y="33"/>
                  </a:lnTo>
                  <a:lnTo>
                    <a:pt x="12" y="33"/>
                  </a:lnTo>
                  <a:lnTo>
                    <a:pt x="8" y="33"/>
                  </a:lnTo>
                  <a:lnTo>
                    <a:pt x="8"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5" name="Freeform 65"/>
            <p:cNvSpPr/>
            <p:nvPr/>
          </p:nvSpPr>
          <p:spPr bwMode="auto">
            <a:xfrm>
              <a:off x="5039704" y="2811988"/>
              <a:ext cx="78821" cy="59354"/>
            </a:xfrm>
            <a:custGeom>
              <a:avLst/>
              <a:gdLst>
                <a:gd name="T0" fmla="*/ 40 w 44"/>
                <a:gd name="T1" fmla="*/ 23 h 34"/>
                <a:gd name="T2" fmla="*/ 44 w 44"/>
                <a:gd name="T3" fmla="*/ 19 h 34"/>
                <a:gd name="T4" fmla="*/ 40 w 44"/>
                <a:gd name="T5" fmla="*/ 15 h 34"/>
                <a:gd name="T6" fmla="*/ 40 w 44"/>
                <a:gd name="T7" fmla="*/ 15 h 34"/>
                <a:gd name="T8" fmla="*/ 40 w 44"/>
                <a:gd name="T9" fmla="*/ 11 h 34"/>
                <a:gd name="T10" fmla="*/ 40 w 44"/>
                <a:gd name="T11" fmla="*/ 8 h 34"/>
                <a:gd name="T12" fmla="*/ 37 w 44"/>
                <a:gd name="T13" fmla="*/ 8 h 34"/>
                <a:gd name="T14" fmla="*/ 37 w 44"/>
                <a:gd name="T15" fmla="*/ 4 h 34"/>
                <a:gd name="T16" fmla="*/ 37 w 44"/>
                <a:gd name="T17" fmla="*/ 4 h 34"/>
                <a:gd name="T18" fmla="*/ 33 w 44"/>
                <a:gd name="T19" fmla="*/ 4 h 34"/>
                <a:gd name="T20" fmla="*/ 29 w 44"/>
                <a:gd name="T21" fmla="*/ 0 h 34"/>
                <a:gd name="T22" fmla="*/ 26 w 44"/>
                <a:gd name="T23" fmla="*/ 0 h 34"/>
                <a:gd name="T24" fmla="*/ 26 w 44"/>
                <a:gd name="T25" fmla="*/ 0 h 34"/>
                <a:gd name="T26" fmla="*/ 18 w 44"/>
                <a:gd name="T27" fmla="*/ 0 h 34"/>
                <a:gd name="T28" fmla="*/ 18 w 44"/>
                <a:gd name="T29" fmla="*/ 0 h 34"/>
                <a:gd name="T30" fmla="*/ 18 w 44"/>
                <a:gd name="T31" fmla="*/ 0 h 34"/>
                <a:gd name="T32" fmla="*/ 15 w 44"/>
                <a:gd name="T33" fmla="*/ 4 h 34"/>
                <a:gd name="T34" fmla="*/ 15 w 44"/>
                <a:gd name="T35" fmla="*/ 4 h 34"/>
                <a:gd name="T36" fmla="*/ 11 w 44"/>
                <a:gd name="T37" fmla="*/ 4 h 34"/>
                <a:gd name="T38" fmla="*/ 11 w 44"/>
                <a:gd name="T39" fmla="*/ 4 h 34"/>
                <a:gd name="T40" fmla="*/ 7 w 44"/>
                <a:gd name="T41" fmla="*/ 4 h 34"/>
                <a:gd name="T42" fmla="*/ 7 w 44"/>
                <a:gd name="T43" fmla="*/ 0 h 34"/>
                <a:gd name="T44" fmla="*/ 3 w 44"/>
                <a:gd name="T45" fmla="*/ 0 h 34"/>
                <a:gd name="T46" fmla="*/ 0 w 44"/>
                <a:gd name="T47" fmla="*/ 4 h 34"/>
                <a:gd name="T48" fmla="*/ 0 w 44"/>
                <a:gd name="T49" fmla="*/ 8 h 34"/>
                <a:gd name="T50" fmla="*/ 0 w 44"/>
                <a:gd name="T51" fmla="*/ 8 h 34"/>
                <a:gd name="T52" fmla="*/ 0 w 44"/>
                <a:gd name="T53" fmla="*/ 11 h 34"/>
                <a:gd name="T54" fmla="*/ 3 w 44"/>
                <a:gd name="T55" fmla="*/ 15 h 34"/>
                <a:gd name="T56" fmla="*/ 3 w 44"/>
                <a:gd name="T57" fmla="*/ 15 h 34"/>
                <a:gd name="T58" fmla="*/ 11 w 44"/>
                <a:gd name="T59" fmla="*/ 19 h 34"/>
                <a:gd name="T60" fmla="*/ 11 w 44"/>
                <a:gd name="T61" fmla="*/ 19 h 34"/>
                <a:gd name="T62" fmla="*/ 15 w 44"/>
                <a:gd name="T63" fmla="*/ 23 h 34"/>
                <a:gd name="T64" fmla="*/ 15 w 44"/>
                <a:gd name="T65" fmla="*/ 23 h 34"/>
                <a:gd name="T66" fmla="*/ 15 w 44"/>
                <a:gd name="T67" fmla="*/ 26 h 34"/>
                <a:gd name="T68" fmla="*/ 18 w 44"/>
                <a:gd name="T69" fmla="*/ 26 h 34"/>
                <a:gd name="T70" fmla="*/ 22 w 44"/>
                <a:gd name="T71" fmla="*/ 26 h 34"/>
                <a:gd name="T72" fmla="*/ 22 w 44"/>
                <a:gd name="T73" fmla="*/ 26 h 34"/>
                <a:gd name="T74" fmla="*/ 26 w 44"/>
                <a:gd name="T75" fmla="*/ 26 h 34"/>
                <a:gd name="T76" fmla="*/ 26 w 44"/>
                <a:gd name="T77" fmla="*/ 30 h 34"/>
                <a:gd name="T78" fmla="*/ 29 w 44"/>
                <a:gd name="T79" fmla="*/ 34 h 34"/>
                <a:gd name="T80" fmla="*/ 33 w 44"/>
                <a:gd name="T81" fmla="*/ 34 h 34"/>
                <a:gd name="T82" fmla="*/ 37 w 44"/>
                <a:gd name="T83" fmla="*/ 34 h 34"/>
                <a:gd name="T84" fmla="*/ 37 w 44"/>
                <a:gd name="T85" fmla="*/ 34 h 34"/>
                <a:gd name="T86" fmla="*/ 40 w 44"/>
                <a:gd name="T87" fmla="*/ 34 h 34"/>
                <a:gd name="T88" fmla="*/ 40 w 44"/>
                <a:gd name="T89" fmla="*/ 34 h 34"/>
                <a:gd name="T90" fmla="*/ 40 w 44"/>
                <a:gd name="T91" fmla="*/ 30 h 34"/>
                <a:gd name="T92" fmla="*/ 40 w 44"/>
                <a:gd name="T93" fmla="*/ 30 h 34"/>
                <a:gd name="T94" fmla="*/ 37 w 44"/>
                <a:gd name="T95" fmla="*/ 26 h 34"/>
                <a:gd name="T96" fmla="*/ 40 w 44"/>
                <a:gd name="T97" fmla="*/ 26 h 34"/>
                <a:gd name="T98" fmla="*/ 40 w 44"/>
                <a:gd name="T99" fmla="*/ 23 h 34"/>
                <a:gd name="T100" fmla="*/ 40 w 44"/>
                <a:gd name="T101" fmla="*/ 2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44" h="34">
                  <a:moveTo>
                    <a:pt x="40" y="23"/>
                  </a:moveTo>
                  <a:lnTo>
                    <a:pt x="44" y="19"/>
                  </a:lnTo>
                  <a:lnTo>
                    <a:pt x="40" y="15"/>
                  </a:lnTo>
                  <a:lnTo>
                    <a:pt x="40" y="15"/>
                  </a:lnTo>
                  <a:lnTo>
                    <a:pt x="40" y="11"/>
                  </a:lnTo>
                  <a:lnTo>
                    <a:pt x="40" y="8"/>
                  </a:lnTo>
                  <a:lnTo>
                    <a:pt x="37" y="8"/>
                  </a:lnTo>
                  <a:lnTo>
                    <a:pt x="37" y="4"/>
                  </a:lnTo>
                  <a:lnTo>
                    <a:pt x="37" y="4"/>
                  </a:lnTo>
                  <a:lnTo>
                    <a:pt x="33" y="4"/>
                  </a:lnTo>
                  <a:lnTo>
                    <a:pt x="29" y="0"/>
                  </a:lnTo>
                  <a:lnTo>
                    <a:pt x="26" y="0"/>
                  </a:lnTo>
                  <a:lnTo>
                    <a:pt x="26" y="0"/>
                  </a:lnTo>
                  <a:lnTo>
                    <a:pt x="18" y="0"/>
                  </a:lnTo>
                  <a:lnTo>
                    <a:pt x="18" y="0"/>
                  </a:lnTo>
                  <a:lnTo>
                    <a:pt x="18" y="0"/>
                  </a:lnTo>
                  <a:lnTo>
                    <a:pt x="15" y="4"/>
                  </a:lnTo>
                  <a:lnTo>
                    <a:pt x="15" y="4"/>
                  </a:lnTo>
                  <a:lnTo>
                    <a:pt x="11" y="4"/>
                  </a:lnTo>
                  <a:lnTo>
                    <a:pt x="11" y="4"/>
                  </a:lnTo>
                  <a:lnTo>
                    <a:pt x="7" y="4"/>
                  </a:lnTo>
                  <a:lnTo>
                    <a:pt x="7" y="0"/>
                  </a:lnTo>
                  <a:lnTo>
                    <a:pt x="3" y="0"/>
                  </a:lnTo>
                  <a:lnTo>
                    <a:pt x="0" y="4"/>
                  </a:lnTo>
                  <a:lnTo>
                    <a:pt x="0" y="8"/>
                  </a:lnTo>
                  <a:lnTo>
                    <a:pt x="0" y="8"/>
                  </a:lnTo>
                  <a:lnTo>
                    <a:pt x="0" y="11"/>
                  </a:lnTo>
                  <a:lnTo>
                    <a:pt x="3" y="15"/>
                  </a:lnTo>
                  <a:lnTo>
                    <a:pt x="3" y="15"/>
                  </a:lnTo>
                  <a:lnTo>
                    <a:pt x="11" y="19"/>
                  </a:lnTo>
                  <a:lnTo>
                    <a:pt x="11" y="19"/>
                  </a:lnTo>
                  <a:lnTo>
                    <a:pt x="15" y="23"/>
                  </a:lnTo>
                  <a:lnTo>
                    <a:pt x="15" y="23"/>
                  </a:lnTo>
                  <a:lnTo>
                    <a:pt x="15" y="26"/>
                  </a:lnTo>
                  <a:lnTo>
                    <a:pt x="18" y="26"/>
                  </a:lnTo>
                  <a:lnTo>
                    <a:pt x="22" y="26"/>
                  </a:lnTo>
                  <a:lnTo>
                    <a:pt x="22" y="26"/>
                  </a:lnTo>
                  <a:lnTo>
                    <a:pt x="26" y="26"/>
                  </a:lnTo>
                  <a:lnTo>
                    <a:pt x="26" y="30"/>
                  </a:lnTo>
                  <a:lnTo>
                    <a:pt x="29" y="34"/>
                  </a:lnTo>
                  <a:lnTo>
                    <a:pt x="33" y="34"/>
                  </a:lnTo>
                  <a:lnTo>
                    <a:pt x="37" y="34"/>
                  </a:lnTo>
                  <a:lnTo>
                    <a:pt x="37" y="34"/>
                  </a:lnTo>
                  <a:lnTo>
                    <a:pt x="40" y="34"/>
                  </a:lnTo>
                  <a:lnTo>
                    <a:pt x="40" y="34"/>
                  </a:lnTo>
                  <a:lnTo>
                    <a:pt x="40" y="30"/>
                  </a:lnTo>
                  <a:lnTo>
                    <a:pt x="40" y="30"/>
                  </a:lnTo>
                  <a:lnTo>
                    <a:pt x="37" y="26"/>
                  </a:lnTo>
                  <a:lnTo>
                    <a:pt x="40" y="26"/>
                  </a:lnTo>
                  <a:lnTo>
                    <a:pt x="40" y="23"/>
                  </a:lnTo>
                  <a:lnTo>
                    <a:pt x="40" y="2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6" name="Freeform 66"/>
            <p:cNvSpPr/>
            <p:nvPr/>
          </p:nvSpPr>
          <p:spPr bwMode="auto">
            <a:xfrm>
              <a:off x="5105988" y="2852139"/>
              <a:ext cx="19705" cy="24440"/>
            </a:xfrm>
            <a:custGeom>
              <a:avLst/>
              <a:gdLst>
                <a:gd name="T0" fmla="*/ 3 w 11"/>
                <a:gd name="T1" fmla="*/ 11 h 14"/>
                <a:gd name="T2" fmla="*/ 3 w 11"/>
                <a:gd name="T3" fmla="*/ 11 h 14"/>
                <a:gd name="T4" fmla="*/ 3 w 11"/>
                <a:gd name="T5" fmla="*/ 7 h 14"/>
                <a:gd name="T6" fmla="*/ 3 w 11"/>
                <a:gd name="T7" fmla="*/ 7 h 14"/>
                <a:gd name="T8" fmla="*/ 0 w 11"/>
                <a:gd name="T9" fmla="*/ 3 h 14"/>
                <a:gd name="T10" fmla="*/ 3 w 11"/>
                <a:gd name="T11" fmla="*/ 3 h 14"/>
                <a:gd name="T12" fmla="*/ 3 w 11"/>
                <a:gd name="T13" fmla="*/ 0 h 14"/>
                <a:gd name="T14" fmla="*/ 7 w 11"/>
                <a:gd name="T15" fmla="*/ 0 h 14"/>
                <a:gd name="T16" fmla="*/ 11 w 11"/>
                <a:gd name="T17" fmla="*/ 3 h 14"/>
                <a:gd name="T18" fmla="*/ 11 w 11"/>
                <a:gd name="T19" fmla="*/ 7 h 14"/>
                <a:gd name="T20" fmla="*/ 11 w 11"/>
                <a:gd name="T21" fmla="*/ 11 h 14"/>
                <a:gd name="T22" fmla="*/ 11 w 11"/>
                <a:gd name="T23" fmla="*/ 14 h 14"/>
                <a:gd name="T24" fmla="*/ 11 w 11"/>
                <a:gd name="T25" fmla="*/ 14 h 14"/>
                <a:gd name="T26" fmla="*/ 7 w 11"/>
                <a:gd name="T27" fmla="*/ 14 h 14"/>
                <a:gd name="T28" fmla="*/ 3 w 11"/>
                <a:gd name="T29" fmla="*/ 11 h 14"/>
                <a:gd name="T30" fmla="*/ 3 w 11"/>
                <a:gd name="T31"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 h="14">
                  <a:moveTo>
                    <a:pt x="3" y="11"/>
                  </a:moveTo>
                  <a:lnTo>
                    <a:pt x="3" y="11"/>
                  </a:lnTo>
                  <a:lnTo>
                    <a:pt x="3" y="7"/>
                  </a:lnTo>
                  <a:lnTo>
                    <a:pt x="3" y="7"/>
                  </a:lnTo>
                  <a:lnTo>
                    <a:pt x="0" y="3"/>
                  </a:lnTo>
                  <a:lnTo>
                    <a:pt x="3" y="3"/>
                  </a:lnTo>
                  <a:lnTo>
                    <a:pt x="3" y="0"/>
                  </a:lnTo>
                  <a:lnTo>
                    <a:pt x="7" y="0"/>
                  </a:lnTo>
                  <a:lnTo>
                    <a:pt x="11" y="3"/>
                  </a:lnTo>
                  <a:lnTo>
                    <a:pt x="11" y="7"/>
                  </a:lnTo>
                  <a:lnTo>
                    <a:pt x="11" y="11"/>
                  </a:lnTo>
                  <a:lnTo>
                    <a:pt x="11" y="14"/>
                  </a:lnTo>
                  <a:lnTo>
                    <a:pt x="11" y="14"/>
                  </a:lnTo>
                  <a:lnTo>
                    <a:pt x="7" y="14"/>
                  </a:lnTo>
                  <a:lnTo>
                    <a:pt x="3" y="11"/>
                  </a:lnTo>
                  <a:lnTo>
                    <a:pt x="3"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7" name="Freeform 67"/>
            <p:cNvSpPr>
              <a:spLocks noEditPoints="1"/>
            </p:cNvSpPr>
            <p:nvPr/>
          </p:nvSpPr>
          <p:spPr bwMode="auto">
            <a:xfrm>
              <a:off x="4779956" y="2391270"/>
              <a:ext cx="19705" cy="45388"/>
            </a:xfrm>
            <a:custGeom>
              <a:avLst/>
              <a:gdLst>
                <a:gd name="T0" fmla="*/ 2 w 3"/>
                <a:gd name="T1" fmla="*/ 5 h 7"/>
                <a:gd name="T2" fmla="*/ 2 w 3"/>
                <a:gd name="T3" fmla="*/ 7 h 7"/>
                <a:gd name="T4" fmla="*/ 2 w 3"/>
                <a:gd name="T5" fmla="*/ 6 h 7"/>
                <a:gd name="T6" fmla="*/ 2 w 3"/>
                <a:gd name="T7" fmla="*/ 5 h 7"/>
                <a:gd name="T8" fmla="*/ 2 w 3"/>
                <a:gd name="T9" fmla="*/ 5 h 7"/>
                <a:gd name="T10" fmla="*/ 2 w 3"/>
                <a:gd name="T11" fmla="*/ 3 h 7"/>
                <a:gd name="T12" fmla="*/ 2 w 3"/>
                <a:gd name="T13" fmla="*/ 4 h 7"/>
                <a:gd name="T14" fmla="*/ 2 w 3"/>
                <a:gd name="T15" fmla="*/ 4 h 7"/>
                <a:gd name="T16" fmla="*/ 2 w 3"/>
                <a:gd name="T17" fmla="*/ 4 h 7"/>
                <a:gd name="T18" fmla="*/ 2 w 3"/>
                <a:gd name="T19" fmla="*/ 3 h 7"/>
                <a:gd name="T20" fmla="*/ 0 w 3"/>
                <a:gd name="T21" fmla="*/ 1 h 7"/>
                <a:gd name="T22" fmla="*/ 0 w 3"/>
                <a:gd name="T23" fmla="*/ 2 h 7"/>
                <a:gd name="T24" fmla="*/ 1 w 3"/>
                <a:gd name="T25" fmla="*/ 2 h 7"/>
                <a:gd name="T26" fmla="*/ 0 w 3"/>
                <a:gd name="T27" fmla="*/ 1 h 7"/>
                <a:gd name="T28" fmla="*/ 3 w 3"/>
                <a:gd name="T29" fmla="*/ 0 h 7"/>
                <a:gd name="T30" fmla="*/ 3 w 3"/>
                <a:gd name="T31" fmla="*/ 1 h 7"/>
                <a:gd name="T32" fmla="*/ 3 w 3"/>
                <a:gd name="T33" fmla="*/ 0 h 7"/>
                <a:gd name="T34" fmla="*/ 3 w 3"/>
                <a:gd name="T35" fmla="*/ 0 h 7"/>
                <a:gd name="T36" fmla="*/ 1 w 3"/>
                <a:gd name="T37" fmla="*/ 0 h 7"/>
                <a:gd name="T38" fmla="*/ 2 w 3"/>
                <a:gd name="T39" fmla="*/ 0 h 7"/>
                <a:gd name="T40" fmla="*/ 3 w 3"/>
                <a:gd name="T41" fmla="*/ 1 h 7"/>
                <a:gd name="T42" fmla="*/ 3 w 3"/>
                <a:gd name="T43" fmla="*/ 1 h 7"/>
                <a:gd name="T44" fmla="*/ 2 w 3"/>
                <a:gd name="T45" fmla="*/ 1 h 7"/>
                <a:gd name="T46" fmla="*/ 1 w 3"/>
                <a:gd name="T47" fmla="*/ 0 h 7"/>
                <a:gd name="T48" fmla="*/ 1 w 3"/>
                <a:gd name="T49" fmla="*/ 0 h 7"/>
                <a:gd name="T50" fmla="*/ 2 w 3"/>
                <a:gd name="T51" fmla="*/ 2 h 7"/>
                <a:gd name="T52" fmla="*/ 3 w 3"/>
                <a:gd name="T53" fmla="*/ 3 h 7"/>
                <a:gd name="T54" fmla="*/ 2 w 3"/>
                <a:gd name="T55" fmla="*/ 3 h 7"/>
                <a:gd name="T56" fmla="*/ 1 w 3"/>
                <a:gd name="T57" fmla="*/ 2 h 7"/>
                <a:gd name="T58" fmla="*/ 1 w 3"/>
                <a:gd name="T59" fmla="*/ 1 h 7"/>
                <a:gd name="T60" fmla="*/ 1 w 3"/>
                <a:gd name="T61" fmla="*/ 0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3" h="7">
                  <a:moveTo>
                    <a:pt x="2" y="5"/>
                  </a:moveTo>
                  <a:cubicBezTo>
                    <a:pt x="2" y="7"/>
                    <a:pt x="2" y="7"/>
                    <a:pt x="2" y="7"/>
                  </a:cubicBezTo>
                  <a:cubicBezTo>
                    <a:pt x="2" y="6"/>
                    <a:pt x="2" y="6"/>
                    <a:pt x="2" y="6"/>
                  </a:cubicBezTo>
                  <a:cubicBezTo>
                    <a:pt x="2" y="5"/>
                    <a:pt x="2" y="5"/>
                    <a:pt x="2" y="5"/>
                  </a:cubicBezTo>
                  <a:cubicBezTo>
                    <a:pt x="2" y="5"/>
                    <a:pt x="2" y="5"/>
                    <a:pt x="2" y="5"/>
                  </a:cubicBezTo>
                  <a:close/>
                  <a:moveTo>
                    <a:pt x="2" y="3"/>
                  </a:moveTo>
                  <a:cubicBezTo>
                    <a:pt x="2" y="4"/>
                    <a:pt x="2" y="4"/>
                    <a:pt x="2" y="4"/>
                  </a:cubicBezTo>
                  <a:cubicBezTo>
                    <a:pt x="2" y="4"/>
                    <a:pt x="2" y="4"/>
                    <a:pt x="2" y="4"/>
                  </a:cubicBezTo>
                  <a:cubicBezTo>
                    <a:pt x="2" y="4"/>
                    <a:pt x="2" y="4"/>
                    <a:pt x="2" y="4"/>
                  </a:cubicBezTo>
                  <a:cubicBezTo>
                    <a:pt x="2" y="3"/>
                    <a:pt x="2" y="3"/>
                    <a:pt x="2" y="3"/>
                  </a:cubicBezTo>
                  <a:close/>
                  <a:moveTo>
                    <a:pt x="0" y="1"/>
                  </a:moveTo>
                  <a:cubicBezTo>
                    <a:pt x="0" y="2"/>
                    <a:pt x="0" y="2"/>
                    <a:pt x="0" y="2"/>
                  </a:cubicBezTo>
                  <a:cubicBezTo>
                    <a:pt x="1" y="2"/>
                    <a:pt x="1" y="2"/>
                    <a:pt x="1" y="2"/>
                  </a:cubicBezTo>
                  <a:cubicBezTo>
                    <a:pt x="0" y="1"/>
                    <a:pt x="0" y="1"/>
                    <a:pt x="0" y="1"/>
                  </a:cubicBezTo>
                  <a:close/>
                  <a:moveTo>
                    <a:pt x="3" y="0"/>
                  </a:moveTo>
                  <a:cubicBezTo>
                    <a:pt x="3" y="1"/>
                    <a:pt x="3" y="1"/>
                    <a:pt x="3" y="1"/>
                  </a:cubicBezTo>
                  <a:cubicBezTo>
                    <a:pt x="3" y="0"/>
                    <a:pt x="3" y="0"/>
                    <a:pt x="3" y="0"/>
                  </a:cubicBezTo>
                  <a:cubicBezTo>
                    <a:pt x="3" y="0"/>
                    <a:pt x="3" y="0"/>
                    <a:pt x="3" y="0"/>
                  </a:cubicBezTo>
                  <a:close/>
                  <a:moveTo>
                    <a:pt x="1" y="0"/>
                  </a:moveTo>
                  <a:cubicBezTo>
                    <a:pt x="1" y="0"/>
                    <a:pt x="2" y="0"/>
                    <a:pt x="2" y="0"/>
                  </a:cubicBezTo>
                  <a:cubicBezTo>
                    <a:pt x="3" y="1"/>
                    <a:pt x="3" y="1"/>
                    <a:pt x="3" y="1"/>
                  </a:cubicBezTo>
                  <a:cubicBezTo>
                    <a:pt x="3" y="1"/>
                    <a:pt x="3" y="1"/>
                    <a:pt x="3" y="1"/>
                  </a:cubicBezTo>
                  <a:cubicBezTo>
                    <a:pt x="2" y="1"/>
                    <a:pt x="2" y="1"/>
                    <a:pt x="2" y="1"/>
                  </a:cubicBezTo>
                  <a:cubicBezTo>
                    <a:pt x="1" y="0"/>
                    <a:pt x="1" y="0"/>
                    <a:pt x="1" y="0"/>
                  </a:cubicBezTo>
                  <a:close/>
                  <a:moveTo>
                    <a:pt x="1" y="0"/>
                  </a:moveTo>
                  <a:cubicBezTo>
                    <a:pt x="2" y="2"/>
                    <a:pt x="2" y="2"/>
                    <a:pt x="2" y="2"/>
                  </a:cubicBezTo>
                  <a:cubicBezTo>
                    <a:pt x="3" y="3"/>
                    <a:pt x="3" y="3"/>
                    <a:pt x="3" y="3"/>
                  </a:cubicBezTo>
                  <a:cubicBezTo>
                    <a:pt x="2" y="3"/>
                    <a:pt x="2" y="3"/>
                    <a:pt x="2" y="3"/>
                  </a:cubicBezTo>
                  <a:cubicBezTo>
                    <a:pt x="1" y="2"/>
                    <a:pt x="1" y="2"/>
                    <a:pt x="1" y="2"/>
                  </a:cubicBezTo>
                  <a:cubicBezTo>
                    <a:pt x="1" y="1"/>
                    <a:pt x="1" y="1"/>
                    <a:pt x="1" y="1"/>
                  </a:cubicBezTo>
                  <a:lnTo>
                    <a:pt x="1"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8" name="Freeform 68"/>
            <p:cNvSpPr/>
            <p:nvPr/>
          </p:nvSpPr>
          <p:spPr bwMode="auto">
            <a:xfrm>
              <a:off x="4686804" y="2670585"/>
              <a:ext cx="120024" cy="136166"/>
            </a:xfrm>
            <a:custGeom>
              <a:avLst/>
              <a:gdLst>
                <a:gd name="T0" fmla="*/ 30 w 67"/>
                <a:gd name="T1" fmla="*/ 74 h 78"/>
                <a:gd name="T2" fmla="*/ 34 w 67"/>
                <a:gd name="T3" fmla="*/ 70 h 78"/>
                <a:gd name="T4" fmla="*/ 41 w 67"/>
                <a:gd name="T5" fmla="*/ 70 h 78"/>
                <a:gd name="T6" fmla="*/ 52 w 67"/>
                <a:gd name="T7" fmla="*/ 66 h 78"/>
                <a:gd name="T8" fmla="*/ 56 w 67"/>
                <a:gd name="T9" fmla="*/ 63 h 78"/>
                <a:gd name="T10" fmla="*/ 60 w 67"/>
                <a:gd name="T11" fmla="*/ 59 h 78"/>
                <a:gd name="T12" fmla="*/ 63 w 67"/>
                <a:gd name="T13" fmla="*/ 55 h 78"/>
                <a:gd name="T14" fmla="*/ 67 w 67"/>
                <a:gd name="T15" fmla="*/ 41 h 78"/>
                <a:gd name="T16" fmla="*/ 67 w 67"/>
                <a:gd name="T17" fmla="*/ 37 h 78"/>
                <a:gd name="T18" fmla="*/ 63 w 67"/>
                <a:gd name="T19" fmla="*/ 29 h 78"/>
                <a:gd name="T20" fmla="*/ 63 w 67"/>
                <a:gd name="T21" fmla="*/ 26 h 78"/>
                <a:gd name="T22" fmla="*/ 52 w 67"/>
                <a:gd name="T23" fmla="*/ 18 h 78"/>
                <a:gd name="T24" fmla="*/ 45 w 67"/>
                <a:gd name="T25" fmla="*/ 22 h 78"/>
                <a:gd name="T26" fmla="*/ 45 w 67"/>
                <a:gd name="T27" fmla="*/ 11 h 78"/>
                <a:gd name="T28" fmla="*/ 52 w 67"/>
                <a:gd name="T29" fmla="*/ 3 h 78"/>
                <a:gd name="T30" fmla="*/ 56 w 67"/>
                <a:gd name="T31" fmla="*/ 0 h 78"/>
                <a:gd name="T32" fmla="*/ 52 w 67"/>
                <a:gd name="T33" fmla="*/ 0 h 78"/>
                <a:gd name="T34" fmla="*/ 45 w 67"/>
                <a:gd name="T35" fmla="*/ 7 h 78"/>
                <a:gd name="T36" fmla="*/ 45 w 67"/>
                <a:gd name="T37" fmla="*/ 0 h 78"/>
                <a:gd name="T38" fmla="*/ 41 w 67"/>
                <a:gd name="T39" fmla="*/ 3 h 78"/>
                <a:gd name="T40" fmla="*/ 38 w 67"/>
                <a:gd name="T41" fmla="*/ 3 h 78"/>
                <a:gd name="T42" fmla="*/ 38 w 67"/>
                <a:gd name="T43" fmla="*/ 7 h 78"/>
                <a:gd name="T44" fmla="*/ 34 w 67"/>
                <a:gd name="T45" fmla="*/ 11 h 78"/>
                <a:gd name="T46" fmla="*/ 34 w 67"/>
                <a:gd name="T47" fmla="*/ 15 h 78"/>
                <a:gd name="T48" fmla="*/ 38 w 67"/>
                <a:gd name="T49" fmla="*/ 15 h 78"/>
                <a:gd name="T50" fmla="*/ 34 w 67"/>
                <a:gd name="T51" fmla="*/ 18 h 78"/>
                <a:gd name="T52" fmla="*/ 23 w 67"/>
                <a:gd name="T53" fmla="*/ 22 h 78"/>
                <a:gd name="T54" fmla="*/ 15 w 67"/>
                <a:gd name="T55" fmla="*/ 18 h 78"/>
                <a:gd name="T56" fmla="*/ 12 w 67"/>
                <a:gd name="T57" fmla="*/ 22 h 78"/>
                <a:gd name="T58" fmla="*/ 15 w 67"/>
                <a:gd name="T59" fmla="*/ 26 h 78"/>
                <a:gd name="T60" fmla="*/ 8 w 67"/>
                <a:gd name="T61" fmla="*/ 26 h 78"/>
                <a:gd name="T62" fmla="*/ 15 w 67"/>
                <a:gd name="T63" fmla="*/ 29 h 78"/>
                <a:gd name="T64" fmla="*/ 15 w 67"/>
                <a:gd name="T65" fmla="*/ 33 h 78"/>
                <a:gd name="T66" fmla="*/ 8 w 67"/>
                <a:gd name="T67" fmla="*/ 37 h 78"/>
                <a:gd name="T68" fmla="*/ 12 w 67"/>
                <a:gd name="T69" fmla="*/ 37 h 78"/>
                <a:gd name="T70" fmla="*/ 26 w 67"/>
                <a:gd name="T71" fmla="*/ 41 h 78"/>
                <a:gd name="T72" fmla="*/ 15 w 67"/>
                <a:gd name="T73" fmla="*/ 48 h 78"/>
                <a:gd name="T74" fmla="*/ 12 w 67"/>
                <a:gd name="T75" fmla="*/ 55 h 78"/>
                <a:gd name="T76" fmla="*/ 19 w 67"/>
                <a:gd name="T77" fmla="*/ 55 h 78"/>
                <a:gd name="T78" fmla="*/ 23 w 67"/>
                <a:gd name="T79" fmla="*/ 52 h 78"/>
                <a:gd name="T80" fmla="*/ 15 w 67"/>
                <a:gd name="T81" fmla="*/ 55 h 78"/>
                <a:gd name="T82" fmla="*/ 12 w 67"/>
                <a:gd name="T83" fmla="*/ 59 h 78"/>
                <a:gd name="T84" fmla="*/ 8 w 67"/>
                <a:gd name="T85" fmla="*/ 63 h 78"/>
                <a:gd name="T86" fmla="*/ 4 w 67"/>
                <a:gd name="T87" fmla="*/ 59 h 78"/>
                <a:gd name="T88" fmla="*/ 12 w 67"/>
                <a:gd name="T89" fmla="*/ 63 h 78"/>
                <a:gd name="T90" fmla="*/ 4 w 67"/>
                <a:gd name="T91" fmla="*/ 70 h 78"/>
                <a:gd name="T92" fmla="*/ 12 w 67"/>
                <a:gd name="T93" fmla="*/ 70 h 78"/>
                <a:gd name="T94" fmla="*/ 8 w 67"/>
                <a:gd name="T95" fmla="*/ 74 h 78"/>
                <a:gd name="T96" fmla="*/ 12 w 67"/>
                <a:gd name="T97" fmla="*/ 74 h 78"/>
                <a:gd name="T98" fmla="*/ 15 w 67"/>
                <a:gd name="T99" fmla="*/ 74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67" h="78">
                  <a:moveTo>
                    <a:pt x="19" y="78"/>
                  </a:moveTo>
                  <a:lnTo>
                    <a:pt x="23" y="78"/>
                  </a:lnTo>
                  <a:lnTo>
                    <a:pt x="30" y="74"/>
                  </a:lnTo>
                  <a:lnTo>
                    <a:pt x="34" y="74"/>
                  </a:lnTo>
                  <a:lnTo>
                    <a:pt x="30" y="70"/>
                  </a:lnTo>
                  <a:lnTo>
                    <a:pt x="34" y="70"/>
                  </a:lnTo>
                  <a:lnTo>
                    <a:pt x="34" y="70"/>
                  </a:lnTo>
                  <a:lnTo>
                    <a:pt x="38" y="70"/>
                  </a:lnTo>
                  <a:lnTo>
                    <a:pt x="41" y="70"/>
                  </a:lnTo>
                  <a:lnTo>
                    <a:pt x="41" y="70"/>
                  </a:lnTo>
                  <a:lnTo>
                    <a:pt x="41" y="66"/>
                  </a:lnTo>
                  <a:lnTo>
                    <a:pt x="52" y="66"/>
                  </a:lnTo>
                  <a:lnTo>
                    <a:pt x="52" y="63"/>
                  </a:lnTo>
                  <a:lnTo>
                    <a:pt x="52" y="66"/>
                  </a:lnTo>
                  <a:lnTo>
                    <a:pt x="56" y="63"/>
                  </a:lnTo>
                  <a:lnTo>
                    <a:pt x="56" y="63"/>
                  </a:lnTo>
                  <a:lnTo>
                    <a:pt x="63" y="63"/>
                  </a:lnTo>
                  <a:lnTo>
                    <a:pt x="60" y="59"/>
                  </a:lnTo>
                  <a:lnTo>
                    <a:pt x="60" y="59"/>
                  </a:lnTo>
                  <a:lnTo>
                    <a:pt x="63" y="55"/>
                  </a:lnTo>
                  <a:lnTo>
                    <a:pt x="63" y="55"/>
                  </a:lnTo>
                  <a:lnTo>
                    <a:pt x="67" y="52"/>
                  </a:lnTo>
                  <a:lnTo>
                    <a:pt x="67" y="48"/>
                  </a:lnTo>
                  <a:lnTo>
                    <a:pt x="67" y="41"/>
                  </a:lnTo>
                  <a:lnTo>
                    <a:pt x="63" y="41"/>
                  </a:lnTo>
                  <a:lnTo>
                    <a:pt x="67" y="41"/>
                  </a:lnTo>
                  <a:lnTo>
                    <a:pt x="67" y="37"/>
                  </a:lnTo>
                  <a:lnTo>
                    <a:pt x="63" y="33"/>
                  </a:lnTo>
                  <a:lnTo>
                    <a:pt x="63" y="29"/>
                  </a:lnTo>
                  <a:lnTo>
                    <a:pt x="63" y="29"/>
                  </a:lnTo>
                  <a:lnTo>
                    <a:pt x="63" y="26"/>
                  </a:lnTo>
                  <a:lnTo>
                    <a:pt x="67" y="29"/>
                  </a:lnTo>
                  <a:lnTo>
                    <a:pt x="63" y="26"/>
                  </a:lnTo>
                  <a:lnTo>
                    <a:pt x="60" y="26"/>
                  </a:lnTo>
                  <a:lnTo>
                    <a:pt x="56" y="18"/>
                  </a:lnTo>
                  <a:lnTo>
                    <a:pt x="52" y="18"/>
                  </a:lnTo>
                  <a:lnTo>
                    <a:pt x="49" y="18"/>
                  </a:lnTo>
                  <a:lnTo>
                    <a:pt x="49" y="22"/>
                  </a:lnTo>
                  <a:lnTo>
                    <a:pt x="45" y="22"/>
                  </a:lnTo>
                  <a:lnTo>
                    <a:pt x="41" y="18"/>
                  </a:lnTo>
                  <a:lnTo>
                    <a:pt x="45" y="11"/>
                  </a:lnTo>
                  <a:lnTo>
                    <a:pt x="45" y="11"/>
                  </a:lnTo>
                  <a:lnTo>
                    <a:pt x="49" y="7"/>
                  </a:lnTo>
                  <a:lnTo>
                    <a:pt x="49" y="7"/>
                  </a:lnTo>
                  <a:lnTo>
                    <a:pt x="52" y="3"/>
                  </a:lnTo>
                  <a:lnTo>
                    <a:pt x="49" y="7"/>
                  </a:lnTo>
                  <a:lnTo>
                    <a:pt x="52" y="3"/>
                  </a:lnTo>
                  <a:lnTo>
                    <a:pt x="56" y="0"/>
                  </a:lnTo>
                  <a:lnTo>
                    <a:pt x="52" y="0"/>
                  </a:lnTo>
                  <a:lnTo>
                    <a:pt x="49" y="0"/>
                  </a:lnTo>
                  <a:lnTo>
                    <a:pt x="52" y="0"/>
                  </a:lnTo>
                  <a:lnTo>
                    <a:pt x="49" y="0"/>
                  </a:lnTo>
                  <a:lnTo>
                    <a:pt x="49" y="3"/>
                  </a:lnTo>
                  <a:lnTo>
                    <a:pt x="45" y="7"/>
                  </a:lnTo>
                  <a:lnTo>
                    <a:pt x="45" y="3"/>
                  </a:lnTo>
                  <a:lnTo>
                    <a:pt x="49" y="3"/>
                  </a:lnTo>
                  <a:lnTo>
                    <a:pt x="45" y="0"/>
                  </a:lnTo>
                  <a:lnTo>
                    <a:pt x="45" y="0"/>
                  </a:lnTo>
                  <a:lnTo>
                    <a:pt x="45" y="3"/>
                  </a:lnTo>
                  <a:lnTo>
                    <a:pt x="41" y="3"/>
                  </a:lnTo>
                  <a:lnTo>
                    <a:pt x="41" y="0"/>
                  </a:lnTo>
                  <a:lnTo>
                    <a:pt x="38" y="3"/>
                  </a:lnTo>
                  <a:lnTo>
                    <a:pt x="38" y="3"/>
                  </a:lnTo>
                  <a:lnTo>
                    <a:pt x="34" y="3"/>
                  </a:lnTo>
                  <a:lnTo>
                    <a:pt x="34" y="7"/>
                  </a:lnTo>
                  <a:lnTo>
                    <a:pt x="38" y="7"/>
                  </a:lnTo>
                  <a:lnTo>
                    <a:pt x="38" y="7"/>
                  </a:lnTo>
                  <a:lnTo>
                    <a:pt x="34" y="7"/>
                  </a:lnTo>
                  <a:lnTo>
                    <a:pt x="34" y="11"/>
                  </a:lnTo>
                  <a:lnTo>
                    <a:pt x="30" y="11"/>
                  </a:lnTo>
                  <a:lnTo>
                    <a:pt x="30" y="15"/>
                  </a:lnTo>
                  <a:lnTo>
                    <a:pt x="34" y="15"/>
                  </a:lnTo>
                  <a:lnTo>
                    <a:pt x="34" y="15"/>
                  </a:lnTo>
                  <a:lnTo>
                    <a:pt x="38" y="15"/>
                  </a:lnTo>
                  <a:lnTo>
                    <a:pt x="38" y="15"/>
                  </a:lnTo>
                  <a:lnTo>
                    <a:pt x="34" y="18"/>
                  </a:lnTo>
                  <a:lnTo>
                    <a:pt x="30" y="18"/>
                  </a:lnTo>
                  <a:lnTo>
                    <a:pt x="34" y="18"/>
                  </a:lnTo>
                  <a:lnTo>
                    <a:pt x="26" y="22"/>
                  </a:lnTo>
                  <a:lnTo>
                    <a:pt x="26" y="18"/>
                  </a:lnTo>
                  <a:lnTo>
                    <a:pt x="23" y="22"/>
                  </a:lnTo>
                  <a:lnTo>
                    <a:pt x="23" y="18"/>
                  </a:lnTo>
                  <a:lnTo>
                    <a:pt x="15" y="18"/>
                  </a:lnTo>
                  <a:lnTo>
                    <a:pt x="15" y="18"/>
                  </a:lnTo>
                  <a:lnTo>
                    <a:pt x="12" y="18"/>
                  </a:lnTo>
                  <a:lnTo>
                    <a:pt x="12" y="22"/>
                  </a:lnTo>
                  <a:lnTo>
                    <a:pt x="12" y="22"/>
                  </a:lnTo>
                  <a:lnTo>
                    <a:pt x="12" y="22"/>
                  </a:lnTo>
                  <a:lnTo>
                    <a:pt x="12" y="22"/>
                  </a:lnTo>
                  <a:lnTo>
                    <a:pt x="15" y="26"/>
                  </a:lnTo>
                  <a:lnTo>
                    <a:pt x="12" y="26"/>
                  </a:lnTo>
                  <a:lnTo>
                    <a:pt x="12" y="26"/>
                  </a:lnTo>
                  <a:lnTo>
                    <a:pt x="8" y="26"/>
                  </a:lnTo>
                  <a:lnTo>
                    <a:pt x="12" y="26"/>
                  </a:lnTo>
                  <a:lnTo>
                    <a:pt x="15" y="26"/>
                  </a:lnTo>
                  <a:lnTo>
                    <a:pt x="15" y="29"/>
                  </a:lnTo>
                  <a:lnTo>
                    <a:pt x="12" y="29"/>
                  </a:lnTo>
                  <a:lnTo>
                    <a:pt x="12" y="33"/>
                  </a:lnTo>
                  <a:lnTo>
                    <a:pt x="15" y="33"/>
                  </a:lnTo>
                  <a:lnTo>
                    <a:pt x="8" y="33"/>
                  </a:lnTo>
                  <a:lnTo>
                    <a:pt x="12" y="37"/>
                  </a:lnTo>
                  <a:lnTo>
                    <a:pt x="8" y="37"/>
                  </a:lnTo>
                  <a:lnTo>
                    <a:pt x="12" y="37"/>
                  </a:lnTo>
                  <a:lnTo>
                    <a:pt x="12" y="37"/>
                  </a:lnTo>
                  <a:lnTo>
                    <a:pt x="12" y="37"/>
                  </a:lnTo>
                  <a:lnTo>
                    <a:pt x="15" y="37"/>
                  </a:lnTo>
                  <a:lnTo>
                    <a:pt x="15" y="41"/>
                  </a:lnTo>
                  <a:lnTo>
                    <a:pt x="26" y="41"/>
                  </a:lnTo>
                  <a:lnTo>
                    <a:pt x="23" y="44"/>
                  </a:lnTo>
                  <a:lnTo>
                    <a:pt x="19" y="44"/>
                  </a:lnTo>
                  <a:lnTo>
                    <a:pt x="15" y="48"/>
                  </a:lnTo>
                  <a:lnTo>
                    <a:pt x="19" y="48"/>
                  </a:lnTo>
                  <a:lnTo>
                    <a:pt x="15" y="52"/>
                  </a:lnTo>
                  <a:lnTo>
                    <a:pt x="12" y="55"/>
                  </a:lnTo>
                  <a:lnTo>
                    <a:pt x="12" y="55"/>
                  </a:lnTo>
                  <a:lnTo>
                    <a:pt x="15" y="52"/>
                  </a:lnTo>
                  <a:lnTo>
                    <a:pt x="19" y="55"/>
                  </a:lnTo>
                  <a:lnTo>
                    <a:pt x="23" y="55"/>
                  </a:lnTo>
                  <a:lnTo>
                    <a:pt x="23" y="52"/>
                  </a:lnTo>
                  <a:lnTo>
                    <a:pt x="23" y="52"/>
                  </a:lnTo>
                  <a:lnTo>
                    <a:pt x="26" y="52"/>
                  </a:lnTo>
                  <a:lnTo>
                    <a:pt x="19" y="55"/>
                  </a:lnTo>
                  <a:lnTo>
                    <a:pt x="15" y="55"/>
                  </a:lnTo>
                  <a:lnTo>
                    <a:pt x="12" y="55"/>
                  </a:lnTo>
                  <a:lnTo>
                    <a:pt x="12" y="59"/>
                  </a:lnTo>
                  <a:lnTo>
                    <a:pt x="12" y="59"/>
                  </a:lnTo>
                  <a:lnTo>
                    <a:pt x="12" y="59"/>
                  </a:lnTo>
                  <a:lnTo>
                    <a:pt x="12" y="63"/>
                  </a:lnTo>
                  <a:lnTo>
                    <a:pt x="8" y="63"/>
                  </a:lnTo>
                  <a:lnTo>
                    <a:pt x="8" y="59"/>
                  </a:lnTo>
                  <a:lnTo>
                    <a:pt x="4" y="59"/>
                  </a:lnTo>
                  <a:lnTo>
                    <a:pt x="4" y="59"/>
                  </a:lnTo>
                  <a:lnTo>
                    <a:pt x="0" y="63"/>
                  </a:lnTo>
                  <a:lnTo>
                    <a:pt x="0" y="63"/>
                  </a:lnTo>
                  <a:lnTo>
                    <a:pt x="12" y="63"/>
                  </a:lnTo>
                  <a:lnTo>
                    <a:pt x="8" y="66"/>
                  </a:lnTo>
                  <a:lnTo>
                    <a:pt x="4" y="66"/>
                  </a:lnTo>
                  <a:lnTo>
                    <a:pt x="4" y="70"/>
                  </a:lnTo>
                  <a:lnTo>
                    <a:pt x="4" y="70"/>
                  </a:lnTo>
                  <a:lnTo>
                    <a:pt x="4" y="70"/>
                  </a:lnTo>
                  <a:lnTo>
                    <a:pt x="12" y="70"/>
                  </a:lnTo>
                  <a:lnTo>
                    <a:pt x="8" y="74"/>
                  </a:lnTo>
                  <a:lnTo>
                    <a:pt x="4" y="74"/>
                  </a:lnTo>
                  <a:lnTo>
                    <a:pt x="8" y="74"/>
                  </a:lnTo>
                  <a:lnTo>
                    <a:pt x="15" y="70"/>
                  </a:lnTo>
                  <a:lnTo>
                    <a:pt x="15" y="74"/>
                  </a:lnTo>
                  <a:lnTo>
                    <a:pt x="12" y="74"/>
                  </a:lnTo>
                  <a:lnTo>
                    <a:pt x="12" y="74"/>
                  </a:lnTo>
                  <a:lnTo>
                    <a:pt x="12" y="78"/>
                  </a:lnTo>
                  <a:lnTo>
                    <a:pt x="15" y="74"/>
                  </a:lnTo>
                  <a:lnTo>
                    <a:pt x="19" y="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9" name="Freeform 69"/>
            <p:cNvSpPr>
              <a:spLocks noEditPoints="1"/>
            </p:cNvSpPr>
            <p:nvPr/>
          </p:nvSpPr>
          <p:spPr bwMode="auto">
            <a:xfrm>
              <a:off x="4760248" y="2455861"/>
              <a:ext cx="252585" cy="408499"/>
            </a:xfrm>
            <a:custGeom>
              <a:avLst/>
              <a:gdLst>
                <a:gd name="T0" fmla="*/ 1 w 38"/>
                <a:gd name="T1" fmla="*/ 36 h 63"/>
                <a:gd name="T2" fmla="*/ 9 w 38"/>
                <a:gd name="T3" fmla="*/ 36 h 63"/>
                <a:gd name="T4" fmla="*/ 8 w 38"/>
                <a:gd name="T5" fmla="*/ 40 h 63"/>
                <a:gd name="T6" fmla="*/ 27 w 38"/>
                <a:gd name="T7" fmla="*/ 0 h 63"/>
                <a:gd name="T8" fmla="*/ 26 w 38"/>
                <a:gd name="T9" fmla="*/ 1 h 63"/>
                <a:gd name="T10" fmla="*/ 25 w 38"/>
                <a:gd name="T11" fmla="*/ 2 h 63"/>
                <a:gd name="T12" fmla="*/ 35 w 38"/>
                <a:gd name="T13" fmla="*/ 54 h 63"/>
                <a:gd name="T14" fmla="*/ 25 w 38"/>
                <a:gd name="T15" fmla="*/ 59 h 63"/>
                <a:gd name="T16" fmla="*/ 4 w 38"/>
                <a:gd name="T17" fmla="*/ 26 h 63"/>
                <a:gd name="T18" fmla="*/ 6 w 38"/>
                <a:gd name="T19" fmla="*/ 23 h 63"/>
                <a:gd name="T20" fmla="*/ 18 w 38"/>
                <a:gd name="T21" fmla="*/ 12 h 63"/>
                <a:gd name="T22" fmla="*/ 17 w 38"/>
                <a:gd name="T23" fmla="*/ 14 h 63"/>
                <a:gd name="T24" fmla="*/ 7 w 38"/>
                <a:gd name="T25" fmla="*/ 16 h 63"/>
                <a:gd name="T26" fmla="*/ 5 w 38"/>
                <a:gd name="T27" fmla="*/ 18 h 63"/>
                <a:gd name="T28" fmla="*/ 3 w 38"/>
                <a:gd name="T29" fmla="*/ 21 h 63"/>
                <a:gd name="T30" fmla="*/ 3 w 38"/>
                <a:gd name="T31" fmla="*/ 22 h 63"/>
                <a:gd name="T32" fmla="*/ 6 w 38"/>
                <a:gd name="T33" fmla="*/ 22 h 63"/>
                <a:gd name="T34" fmla="*/ 7 w 38"/>
                <a:gd name="T35" fmla="*/ 22 h 63"/>
                <a:gd name="T36" fmla="*/ 8 w 38"/>
                <a:gd name="T37" fmla="*/ 26 h 63"/>
                <a:gd name="T38" fmla="*/ 8 w 38"/>
                <a:gd name="T39" fmla="*/ 30 h 63"/>
                <a:gd name="T40" fmla="*/ 11 w 38"/>
                <a:gd name="T41" fmla="*/ 33 h 63"/>
                <a:gd name="T42" fmla="*/ 12 w 38"/>
                <a:gd name="T43" fmla="*/ 40 h 63"/>
                <a:gd name="T44" fmla="*/ 11 w 38"/>
                <a:gd name="T45" fmla="*/ 62 h 63"/>
                <a:gd name="T46" fmla="*/ 17 w 38"/>
                <a:gd name="T47" fmla="*/ 62 h 63"/>
                <a:gd name="T48" fmla="*/ 22 w 38"/>
                <a:gd name="T49" fmla="*/ 59 h 63"/>
                <a:gd name="T50" fmla="*/ 28 w 38"/>
                <a:gd name="T51" fmla="*/ 59 h 63"/>
                <a:gd name="T52" fmla="*/ 35 w 38"/>
                <a:gd name="T53" fmla="*/ 57 h 63"/>
                <a:gd name="T54" fmla="*/ 34 w 38"/>
                <a:gd name="T55" fmla="*/ 54 h 63"/>
                <a:gd name="T56" fmla="*/ 35 w 38"/>
                <a:gd name="T57" fmla="*/ 52 h 63"/>
                <a:gd name="T58" fmla="*/ 37 w 38"/>
                <a:gd name="T59" fmla="*/ 51 h 63"/>
                <a:gd name="T60" fmla="*/ 31 w 38"/>
                <a:gd name="T61" fmla="*/ 46 h 63"/>
                <a:gd name="T62" fmla="*/ 28 w 38"/>
                <a:gd name="T63" fmla="*/ 42 h 63"/>
                <a:gd name="T64" fmla="*/ 29 w 38"/>
                <a:gd name="T65" fmla="*/ 39 h 63"/>
                <a:gd name="T66" fmla="*/ 23 w 38"/>
                <a:gd name="T67" fmla="*/ 32 h 63"/>
                <a:gd name="T68" fmla="*/ 16 w 38"/>
                <a:gd name="T69" fmla="*/ 29 h 63"/>
                <a:gd name="T70" fmla="*/ 17 w 38"/>
                <a:gd name="T71" fmla="*/ 27 h 63"/>
                <a:gd name="T72" fmla="*/ 22 w 38"/>
                <a:gd name="T73" fmla="*/ 22 h 63"/>
                <a:gd name="T74" fmla="*/ 16 w 38"/>
                <a:gd name="T75" fmla="*/ 20 h 63"/>
                <a:gd name="T76" fmla="*/ 15 w 38"/>
                <a:gd name="T77" fmla="*/ 18 h 63"/>
                <a:gd name="T78" fmla="*/ 15 w 38"/>
                <a:gd name="T79" fmla="*/ 15 h 63"/>
                <a:gd name="T80" fmla="*/ 11 w 38"/>
                <a:gd name="T81" fmla="*/ 15 h 63"/>
                <a:gd name="T82" fmla="*/ 10 w 38"/>
                <a:gd name="T83" fmla="*/ 19 h 63"/>
                <a:gd name="T84" fmla="*/ 9 w 38"/>
                <a:gd name="T85" fmla="*/ 21 h 63"/>
                <a:gd name="T86" fmla="*/ 9 w 38"/>
                <a:gd name="T87" fmla="*/ 22 h 63"/>
                <a:gd name="T88" fmla="*/ 8 w 38"/>
                <a:gd name="T89" fmla="*/ 25 h 63"/>
                <a:gd name="T90" fmla="*/ 9 w 38"/>
                <a:gd name="T91" fmla="*/ 26 h 63"/>
                <a:gd name="T92" fmla="*/ 9 w 38"/>
                <a:gd name="T93" fmla="*/ 30 h 63"/>
                <a:gd name="T94" fmla="*/ 10 w 38"/>
                <a:gd name="T95" fmla="*/ 31 h 63"/>
                <a:gd name="T96" fmla="*/ 12 w 38"/>
                <a:gd name="T97" fmla="*/ 28 h 63"/>
                <a:gd name="T98" fmla="*/ 11 w 38"/>
                <a:gd name="T99" fmla="*/ 35 h 63"/>
                <a:gd name="T100" fmla="*/ 15 w 38"/>
                <a:gd name="T101" fmla="*/ 36 h 63"/>
                <a:gd name="T102" fmla="*/ 19 w 38"/>
                <a:gd name="T103" fmla="*/ 39 h 63"/>
                <a:gd name="T104" fmla="*/ 19 w 38"/>
                <a:gd name="T105" fmla="*/ 44 h 63"/>
                <a:gd name="T106" fmla="*/ 12 w 38"/>
                <a:gd name="T107" fmla="*/ 47 h 63"/>
                <a:gd name="T108" fmla="*/ 13 w 38"/>
                <a:gd name="T109" fmla="*/ 51 h 63"/>
                <a:gd name="T110" fmla="*/ 11 w 38"/>
                <a:gd name="T111" fmla="*/ 54 h 63"/>
                <a:gd name="T112" fmla="*/ 16 w 38"/>
                <a:gd name="T113" fmla="*/ 55 h 63"/>
                <a:gd name="T114" fmla="*/ 18 w 38"/>
                <a:gd name="T115" fmla="*/ 56 h 63"/>
                <a:gd name="T116" fmla="*/ 11 w 38"/>
                <a:gd name="T117" fmla="*/ 60 h 63"/>
                <a:gd name="T118" fmla="*/ 10 w 38"/>
                <a:gd name="T119" fmla="*/ 6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8" h="63">
                  <a:moveTo>
                    <a:pt x="7" y="41"/>
                  </a:moveTo>
                  <a:cubicBezTo>
                    <a:pt x="6" y="40"/>
                    <a:pt x="6" y="40"/>
                    <a:pt x="6" y="40"/>
                  </a:cubicBezTo>
                  <a:cubicBezTo>
                    <a:pt x="5" y="40"/>
                    <a:pt x="5" y="40"/>
                    <a:pt x="5" y="40"/>
                  </a:cubicBezTo>
                  <a:cubicBezTo>
                    <a:pt x="4" y="38"/>
                    <a:pt x="4" y="38"/>
                    <a:pt x="4" y="38"/>
                  </a:cubicBezTo>
                  <a:cubicBezTo>
                    <a:pt x="3" y="38"/>
                    <a:pt x="3" y="38"/>
                    <a:pt x="3" y="38"/>
                  </a:cubicBezTo>
                  <a:cubicBezTo>
                    <a:pt x="2" y="38"/>
                    <a:pt x="2" y="38"/>
                    <a:pt x="2" y="38"/>
                  </a:cubicBezTo>
                  <a:cubicBezTo>
                    <a:pt x="2" y="39"/>
                    <a:pt x="2" y="39"/>
                    <a:pt x="2" y="39"/>
                  </a:cubicBezTo>
                  <a:cubicBezTo>
                    <a:pt x="1" y="39"/>
                    <a:pt x="1" y="39"/>
                    <a:pt x="1" y="39"/>
                  </a:cubicBezTo>
                  <a:cubicBezTo>
                    <a:pt x="0" y="38"/>
                    <a:pt x="0" y="38"/>
                    <a:pt x="0" y="38"/>
                  </a:cubicBezTo>
                  <a:cubicBezTo>
                    <a:pt x="1" y="36"/>
                    <a:pt x="1" y="36"/>
                    <a:pt x="1" y="36"/>
                  </a:cubicBezTo>
                  <a:cubicBezTo>
                    <a:pt x="1" y="36"/>
                    <a:pt x="1" y="36"/>
                    <a:pt x="1" y="36"/>
                  </a:cubicBezTo>
                  <a:cubicBezTo>
                    <a:pt x="2" y="35"/>
                    <a:pt x="2" y="35"/>
                    <a:pt x="2" y="35"/>
                  </a:cubicBezTo>
                  <a:cubicBezTo>
                    <a:pt x="2" y="35"/>
                    <a:pt x="2" y="35"/>
                    <a:pt x="2" y="35"/>
                  </a:cubicBezTo>
                  <a:cubicBezTo>
                    <a:pt x="3" y="34"/>
                    <a:pt x="3" y="34"/>
                    <a:pt x="3" y="34"/>
                  </a:cubicBezTo>
                  <a:cubicBezTo>
                    <a:pt x="4" y="34"/>
                    <a:pt x="4" y="34"/>
                    <a:pt x="4" y="34"/>
                  </a:cubicBezTo>
                  <a:cubicBezTo>
                    <a:pt x="4" y="34"/>
                    <a:pt x="4" y="34"/>
                    <a:pt x="4" y="34"/>
                  </a:cubicBezTo>
                  <a:cubicBezTo>
                    <a:pt x="4" y="34"/>
                    <a:pt x="4" y="34"/>
                    <a:pt x="4" y="34"/>
                  </a:cubicBezTo>
                  <a:cubicBezTo>
                    <a:pt x="5" y="33"/>
                    <a:pt x="5" y="33"/>
                    <a:pt x="5" y="33"/>
                  </a:cubicBezTo>
                  <a:cubicBezTo>
                    <a:pt x="6" y="34"/>
                    <a:pt x="6" y="34"/>
                    <a:pt x="6" y="34"/>
                  </a:cubicBezTo>
                  <a:cubicBezTo>
                    <a:pt x="7" y="34"/>
                    <a:pt x="7" y="34"/>
                    <a:pt x="7" y="34"/>
                  </a:cubicBezTo>
                  <a:cubicBezTo>
                    <a:pt x="7" y="35"/>
                    <a:pt x="7" y="35"/>
                    <a:pt x="7" y="35"/>
                  </a:cubicBezTo>
                  <a:cubicBezTo>
                    <a:pt x="9" y="36"/>
                    <a:pt x="9" y="36"/>
                    <a:pt x="9" y="36"/>
                  </a:cubicBezTo>
                  <a:cubicBezTo>
                    <a:pt x="8" y="37"/>
                    <a:pt x="8" y="37"/>
                    <a:pt x="8" y="37"/>
                  </a:cubicBezTo>
                  <a:cubicBezTo>
                    <a:pt x="9" y="37"/>
                    <a:pt x="9" y="37"/>
                    <a:pt x="9" y="37"/>
                  </a:cubicBezTo>
                  <a:cubicBezTo>
                    <a:pt x="9" y="39"/>
                    <a:pt x="9" y="39"/>
                    <a:pt x="9" y="39"/>
                  </a:cubicBezTo>
                  <a:cubicBezTo>
                    <a:pt x="9" y="37"/>
                    <a:pt x="9" y="37"/>
                    <a:pt x="9" y="37"/>
                  </a:cubicBezTo>
                  <a:cubicBezTo>
                    <a:pt x="8" y="37"/>
                    <a:pt x="8" y="37"/>
                    <a:pt x="8" y="37"/>
                  </a:cubicBezTo>
                  <a:cubicBezTo>
                    <a:pt x="9" y="38"/>
                    <a:pt x="9" y="38"/>
                    <a:pt x="9" y="38"/>
                  </a:cubicBezTo>
                  <a:cubicBezTo>
                    <a:pt x="8" y="38"/>
                    <a:pt x="8" y="38"/>
                    <a:pt x="8" y="38"/>
                  </a:cubicBezTo>
                  <a:cubicBezTo>
                    <a:pt x="9" y="38"/>
                    <a:pt x="9" y="38"/>
                    <a:pt x="9" y="38"/>
                  </a:cubicBezTo>
                  <a:cubicBezTo>
                    <a:pt x="9" y="39"/>
                    <a:pt x="9" y="39"/>
                    <a:pt x="9" y="39"/>
                  </a:cubicBezTo>
                  <a:cubicBezTo>
                    <a:pt x="8" y="39"/>
                    <a:pt x="8" y="39"/>
                    <a:pt x="8" y="39"/>
                  </a:cubicBezTo>
                  <a:cubicBezTo>
                    <a:pt x="8" y="40"/>
                    <a:pt x="8" y="40"/>
                    <a:pt x="8" y="40"/>
                  </a:cubicBezTo>
                  <a:cubicBezTo>
                    <a:pt x="7" y="40"/>
                    <a:pt x="7" y="40"/>
                    <a:pt x="7" y="40"/>
                  </a:cubicBezTo>
                  <a:cubicBezTo>
                    <a:pt x="7" y="40"/>
                    <a:pt x="7" y="40"/>
                    <a:pt x="7" y="40"/>
                  </a:cubicBezTo>
                  <a:cubicBezTo>
                    <a:pt x="7" y="41"/>
                    <a:pt x="7" y="41"/>
                    <a:pt x="7" y="41"/>
                  </a:cubicBezTo>
                  <a:cubicBezTo>
                    <a:pt x="7" y="41"/>
                    <a:pt x="7" y="41"/>
                    <a:pt x="7" y="41"/>
                  </a:cubicBezTo>
                  <a:close/>
                  <a:moveTo>
                    <a:pt x="25" y="5"/>
                  </a:moveTo>
                  <a:cubicBezTo>
                    <a:pt x="25" y="5"/>
                    <a:pt x="25" y="5"/>
                    <a:pt x="25" y="5"/>
                  </a:cubicBezTo>
                  <a:cubicBezTo>
                    <a:pt x="26" y="5"/>
                    <a:pt x="26" y="5"/>
                    <a:pt x="26" y="5"/>
                  </a:cubicBezTo>
                  <a:cubicBezTo>
                    <a:pt x="25" y="5"/>
                    <a:pt x="25" y="5"/>
                    <a:pt x="25" y="5"/>
                  </a:cubicBezTo>
                  <a:close/>
                  <a:moveTo>
                    <a:pt x="27" y="1"/>
                  </a:moveTo>
                  <a:cubicBezTo>
                    <a:pt x="27" y="0"/>
                    <a:pt x="27" y="0"/>
                    <a:pt x="27" y="0"/>
                  </a:cubicBezTo>
                  <a:cubicBezTo>
                    <a:pt x="27" y="0"/>
                    <a:pt x="27" y="0"/>
                    <a:pt x="27" y="0"/>
                  </a:cubicBezTo>
                  <a:cubicBezTo>
                    <a:pt x="27" y="1"/>
                    <a:pt x="27" y="1"/>
                    <a:pt x="27" y="1"/>
                  </a:cubicBezTo>
                  <a:close/>
                  <a:moveTo>
                    <a:pt x="25" y="2"/>
                  </a:moveTo>
                  <a:cubicBezTo>
                    <a:pt x="25" y="1"/>
                    <a:pt x="25" y="1"/>
                    <a:pt x="25" y="1"/>
                  </a:cubicBezTo>
                  <a:cubicBezTo>
                    <a:pt x="24" y="2"/>
                    <a:pt x="24" y="2"/>
                    <a:pt x="24" y="2"/>
                  </a:cubicBezTo>
                  <a:cubicBezTo>
                    <a:pt x="24" y="2"/>
                    <a:pt x="24" y="2"/>
                    <a:pt x="24" y="2"/>
                  </a:cubicBezTo>
                  <a:cubicBezTo>
                    <a:pt x="24" y="2"/>
                    <a:pt x="25" y="2"/>
                    <a:pt x="25" y="2"/>
                  </a:cubicBezTo>
                  <a:close/>
                  <a:moveTo>
                    <a:pt x="26" y="2"/>
                  </a:moveTo>
                  <a:cubicBezTo>
                    <a:pt x="25" y="1"/>
                    <a:pt x="25" y="1"/>
                    <a:pt x="25" y="1"/>
                  </a:cubicBezTo>
                  <a:cubicBezTo>
                    <a:pt x="26" y="1"/>
                    <a:pt x="26" y="1"/>
                    <a:pt x="26" y="1"/>
                  </a:cubicBezTo>
                  <a:cubicBezTo>
                    <a:pt x="26" y="0"/>
                    <a:pt x="26" y="0"/>
                    <a:pt x="26" y="0"/>
                  </a:cubicBezTo>
                  <a:cubicBezTo>
                    <a:pt x="26" y="1"/>
                    <a:pt x="26" y="1"/>
                    <a:pt x="26" y="1"/>
                  </a:cubicBezTo>
                  <a:cubicBezTo>
                    <a:pt x="26" y="2"/>
                    <a:pt x="26" y="2"/>
                    <a:pt x="26" y="2"/>
                  </a:cubicBezTo>
                  <a:cubicBezTo>
                    <a:pt x="26" y="2"/>
                    <a:pt x="26" y="2"/>
                    <a:pt x="26" y="2"/>
                  </a:cubicBezTo>
                  <a:close/>
                  <a:moveTo>
                    <a:pt x="25" y="4"/>
                  </a:moveTo>
                  <a:cubicBezTo>
                    <a:pt x="25" y="4"/>
                    <a:pt x="25" y="4"/>
                    <a:pt x="25" y="4"/>
                  </a:cubicBezTo>
                  <a:cubicBezTo>
                    <a:pt x="24" y="4"/>
                    <a:pt x="24" y="4"/>
                    <a:pt x="24" y="4"/>
                  </a:cubicBezTo>
                  <a:cubicBezTo>
                    <a:pt x="24" y="3"/>
                    <a:pt x="24" y="3"/>
                    <a:pt x="24" y="3"/>
                  </a:cubicBezTo>
                  <a:cubicBezTo>
                    <a:pt x="24" y="3"/>
                    <a:pt x="24" y="3"/>
                    <a:pt x="24" y="3"/>
                  </a:cubicBezTo>
                  <a:cubicBezTo>
                    <a:pt x="25" y="3"/>
                    <a:pt x="25" y="3"/>
                    <a:pt x="25" y="3"/>
                  </a:cubicBezTo>
                  <a:cubicBezTo>
                    <a:pt x="25" y="3"/>
                    <a:pt x="25" y="3"/>
                    <a:pt x="25" y="3"/>
                  </a:cubicBezTo>
                  <a:cubicBezTo>
                    <a:pt x="25" y="2"/>
                    <a:pt x="25" y="2"/>
                    <a:pt x="25" y="2"/>
                  </a:cubicBezTo>
                  <a:cubicBezTo>
                    <a:pt x="25" y="2"/>
                    <a:pt x="25" y="2"/>
                    <a:pt x="25" y="2"/>
                  </a:cubicBezTo>
                  <a:cubicBezTo>
                    <a:pt x="26" y="2"/>
                    <a:pt x="26" y="2"/>
                    <a:pt x="26" y="2"/>
                  </a:cubicBezTo>
                  <a:cubicBezTo>
                    <a:pt x="26" y="3"/>
                    <a:pt x="26" y="3"/>
                    <a:pt x="26" y="3"/>
                  </a:cubicBezTo>
                  <a:cubicBezTo>
                    <a:pt x="26" y="3"/>
                    <a:pt x="26" y="3"/>
                    <a:pt x="26" y="3"/>
                  </a:cubicBezTo>
                  <a:cubicBezTo>
                    <a:pt x="26" y="3"/>
                    <a:pt x="26" y="3"/>
                    <a:pt x="26" y="3"/>
                  </a:cubicBezTo>
                  <a:cubicBezTo>
                    <a:pt x="26" y="4"/>
                    <a:pt x="26" y="4"/>
                    <a:pt x="26" y="4"/>
                  </a:cubicBezTo>
                  <a:cubicBezTo>
                    <a:pt x="26" y="4"/>
                    <a:pt x="26" y="4"/>
                    <a:pt x="26" y="4"/>
                  </a:cubicBezTo>
                  <a:cubicBezTo>
                    <a:pt x="25" y="4"/>
                    <a:pt x="25" y="4"/>
                    <a:pt x="25" y="4"/>
                  </a:cubicBezTo>
                  <a:close/>
                  <a:moveTo>
                    <a:pt x="34" y="55"/>
                  </a:moveTo>
                  <a:cubicBezTo>
                    <a:pt x="35" y="55"/>
                    <a:pt x="35" y="55"/>
                    <a:pt x="35" y="55"/>
                  </a:cubicBezTo>
                  <a:cubicBezTo>
                    <a:pt x="35" y="55"/>
                    <a:pt x="35" y="55"/>
                    <a:pt x="35" y="55"/>
                  </a:cubicBezTo>
                  <a:cubicBezTo>
                    <a:pt x="35" y="54"/>
                    <a:pt x="35" y="54"/>
                    <a:pt x="35" y="54"/>
                  </a:cubicBezTo>
                  <a:cubicBezTo>
                    <a:pt x="34" y="54"/>
                    <a:pt x="34" y="54"/>
                    <a:pt x="34" y="54"/>
                  </a:cubicBezTo>
                  <a:cubicBezTo>
                    <a:pt x="34" y="55"/>
                    <a:pt x="34" y="55"/>
                    <a:pt x="34" y="55"/>
                  </a:cubicBezTo>
                  <a:close/>
                  <a:moveTo>
                    <a:pt x="25" y="59"/>
                  </a:moveTo>
                  <a:cubicBezTo>
                    <a:pt x="26" y="59"/>
                    <a:pt x="26" y="59"/>
                    <a:pt x="26" y="59"/>
                  </a:cubicBezTo>
                  <a:cubicBezTo>
                    <a:pt x="27" y="59"/>
                    <a:pt x="27" y="59"/>
                    <a:pt x="27" y="59"/>
                  </a:cubicBezTo>
                  <a:cubicBezTo>
                    <a:pt x="27" y="59"/>
                    <a:pt x="27" y="59"/>
                    <a:pt x="27" y="59"/>
                  </a:cubicBezTo>
                  <a:cubicBezTo>
                    <a:pt x="27" y="59"/>
                    <a:pt x="27" y="59"/>
                    <a:pt x="27" y="59"/>
                  </a:cubicBezTo>
                  <a:cubicBezTo>
                    <a:pt x="27" y="60"/>
                    <a:pt x="27" y="60"/>
                    <a:pt x="27" y="60"/>
                  </a:cubicBezTo>
                  <a:cubicBezTo>
                    <a:pt x="26" y="60"/>
                    <a:pt x="26" y="60"/>
                    <a:pt x="26" y="60"/>
                  </a:cubicBezTo>
                  <a:cubicBezTo>
                    <a:pt x="26" y="59"/>
                    <a:pt x="26" y="59"/>
                    <a:pt x="26" y="59"/>
                  </a:cubicBezTo>
                  <a:cubicBezTo>
                    <a:pt x="25" y="59"/>
                    <a:pt x="25" y="59"/>
                    <a:pt x="25" y="59"/>
                  </a:cubicBezTo>
                  <a:close/>
                  <a:moveTo>
                    <a:pt x="11" y="30"/>
                  </a:moveTo>
                  <a:cubicBezTo>
                    <a:pt x="11" y="30"/>
                    <a:pt x="11" y="30"/>
                    <a:pt x="11" y="30"/>
                  </a:cubicBezTo>
                  <a:cubicBezTo>
                    <a:pt x="11" y="31"/>
                    <a:pt x="11" y="31"/>
                    <a:pt x="11" y="31"/>
                  </a:cubicBezTo>
                  <a:cubicBezTo>
                    <a:pt x="11" y="30"/>
                    <a:pt x="11" y="30"/>
                    <a:pt x="11" y="30"/>
                  </a:cubicBezTo>
                  <a:cubicBezTo>
                    <a:pt x="11" y="30"/>
                    <a:pt x="11" y="30"/>
                    <a:pt x="11" y="30"/>
                  </a:cubicBezTo>
                  <a:close/>
                  <a:moveTo>
                    <a:pt x="7" y="29"/>
                  </a:moveTo>
                  <a:cubicBezTo>
                    <a:pt x="7" y="29"/>
                    <a:pt x="7" y="29"/>
                    <a:pt x="7" y="29"/>
                  </a:cubicBezTo>
                  <a:cubicBezTo>
                    <a:pt x="7" y="29"/>
                    <a:pt x="7" y="29"/>
                    <a:pt x="7" y="29"/>
                  </a:cubicBezTo>
                  <a:cubicBezTo>
                    <a:pt x="7" y="29"/>
                    <a:pt x="7" y="29"/>
                    <a:pt x="7" y="29"/>
                  </a:cubicBezTo>
                  <a:close/>
                  <a:moveTo>
                    <a:pt x="4" y="27"/>
                  </a:moveTo>
                  <a:cubicBezTo>
                    <a:pt x="4" y="26"/>
                    <a:pt x="4" y="26"/>
                    <a:pt x="4" y="26"/>
                  </a:cubicBezTo>
                  <a:cubicBezTo>
                    <a:pt x="5" y="26"/>
                    <a:pt x="5" y="26"/>
                    <a:pt x="5" y="26"/>
                  </a:cubicBezTo>
                  <a:cubicBezTo>
                    <a:pt x="4" y="27"/>
                    <a:pt x="4" y="27"/>
                    <a:pt x="4" y="27"/>
                  </a:cubicBezTo>
                  <a:close/>
                  <a:moveTo>
                    <a:pt x="5" y="26"/>
                  </a:moveTo>
                  <a:cubicBezTo>
                    <a:pt x="6" y="25"/>
                    <a:pt x="6" y="25"/>
                    <a:pt x="6" y="25"/>
                  </a:cubicBezTo>
                  <a:cubicBezTo>
                    <a:pt x="6" y="26"/>
                    <a:pt x="6" y="26"/>
                    <a:pt x="6" y="26"/>
                  </a:cubicBezTo>
                  <a:cubicBezTo>
                    <a:pt x="5" y="26"/>
                    <a:pt x="5" y="26"/>
                    <a:pt x="5" y="26"/>
                  </a:cubicBezTo>
                  <a:close/>
                  <a:moveTo>
                    <a:pt x="7" y="24"/>
                  </a:moveTo>
                  <a:cubicBezTo>
                    <a:pt x="7" y="24"/>
                    <a:pt x="7" y="24"/>
                    <a:pt x="7" y="24"/>
                  </a:cubicBezTo>
                  <a:cubicBezTo>
                    <a:pt x="7" y="24"/>
                    <a:pt x="7" y="24"/>
                    <a:pt x="7" y="24"/>
                  </a:cubicBezTo>
                  <a:cubicBezTo>
                    <a:pt x="7" y="24"/>
                    <a:pt x="7" y="24"/>
                    <a:pt x="7" y="24"/>
                  </a:cubicBezTo>
                  <a:close/>
                  <a:moveTo>
                    <a:pt x="6" y="23"/>
                  </a:moveTo>
                  <a:cubicBezTo>
                    <a:pt x="6" y="24"/>
                    <a:pt x="6" y="24"/>
                    <a:pt x="6" y="24"/>
                  </a:cubicBezTo>
                  <a:cubicBezTo>
                    <a:pt x="7" y="24"/>
                    <a:pt x="7" y="24"/>
                    <a:pt x="7" y="24"/>
                  </a:cubicBezTo>
                  <a:cubicBezTo>
                    <a:pt x="7" y="23"/>
                    <a:pt x="7" y="23"/>
                    <a:pt x="7" y="23"/>
                  </a:cubicBezTo>
                  <a:cubicBezTo>
                    <a:pt x="6" y="23"/>
                    <a:pt x="6" y="23"/>
                    <a:pt x="6" y="23"/>
                  </a:cubicBezTo>
                  <a:close/>
                  <a:moveTo>
                    <a:pt x="18" y="12"/>
                  </a:moveTo>
                  <a:cubicBezTo>
                    <a:pt x="18" y="12"/>
                    <a:pt x="18" y="12"/>
                    <a:pt x="18" y="12"/>
                  </a:cubicBezTo>
                  <a:cubicBezTo>
                    <a:pt x="18" y="11"/>
                    <a:pt x="18" y="11"/>
                    <a:pt x="18" y="11"/>
                  </a:cubicBezTo>
                  <a:cubicBezTo>
                    <a:pt x="18" y="12"/>
                    <a:pt x="18" y="12"/>
                    <a:pt x="18" y="12"/>
                  </a:cubicBezTo>
                  <a:close/>
                  <a:moveTo>
                    <a:pt x="17" y="12"/>
                  </a:moveTo>
                  <a:cubicBezTo>
                    <a:pt x="17" y="12"/>
                    <a:pt x="17" y="12"/>
                    <a:pt x="17" y="12"/>
                  </a:cubicBezTo>
                  <a:cubicBezTo>
                    <a:pt x="18" y="12"/>
                    <a:pt x="18" y="12"/>
                    <a:pt x="18" y="12"/>
                  </a:cubicBezTo>
                  <a:cubicBezTo>
                    <a:pt x="18" y="13"/>
                    <a:pt x="18" y="13"/>
                    <a:pt x="18" y="13"/>
                  </a:cubicBezTo>
                  <a:cubicBezTo>
                    <a:pt x="19" y="12"/>
                    <a:pt x="19" y="12"/>
                    <a:pt x="19" y="12"/>
                  </a:cubicBezTo>
                  <a:cubicBezTo>
                    <a:pt x="18" y="13"/>
                    <a:pt x="18" y="13"/>
                    <a:pt x="18" y="13"/>
                  </a:cubicBezTo>
                  <a:cubicBezTo>
                    <a:pt x="18" y="13"/>
                    <a:pt x="18" y="13"/>
                    <a:pt x="18" y="13"/>
                  </a:cubicBezTo>
                  <a:cubicBezTo>
                    <a:pt x="17" y="13"/>
                    <a:pt x="17" y="13"/>
                    <a:pt x="17" y="13"/>
                  </a:cubicBezTo>
                  <a:cubicBezTo>
                    <a:pt x="17" y="12"/>
                    <a:pt x="17" y="12"/>
                    <a:pt x="17" y="12"/>
                  </a:cubicBezTo>
                  <a:cubicBezTo>
                    <a:pt x="17" y="13"/>
                    <a:pt x="17" y="13"/>
                    <a:pt x="17" y="13"/>
                  </a:cubicBezTo>
                  <a:cubicBezTo>
                    <a:pt x="17" y="13"/>
                    <a:pt x="17" y="13"/>
                    <a:pt x="17" y="13"/>
                  </a:cubicBezTo>
                  <a:cubicBezTo>
                    <a:pt x="17" y="12"/>
                    <a:pt x="17" y="12"/>
                    <a:pt x="17" y="12"/>
                  </a:cubicBezTo>
                  <a:close/>
                  <a:moveTo>
                    <a:pt x="17" y="13"/>
                  </a:moveTo>
                  <a:cubicBezTo>
                    <a:pt x="17" y="14"/>
                    <a:pt x="17" y="14"/>
                    <a:pt x="17" y="14"/>
                  </a:cubicBezTo>
                  <a:cubicBezTo>
                    <a:pt x="17" y="13"/>
                    <a:pt x="17" y="13"/>
                    <a:pt x="17" y="13"/>
                  </a:cubicBezTo>
                  <a:cubicBezTo>
                    <a:pt x="17" y="13"/>
                    <a:pt x="17" y="13"/>
                    <a:pt x="17" y="13"/>
                  </a:cubicBezTo>
                  <a:cubicBezTo>
                    <a:pt x="17" y="13"/>
                    <a:pt x="17" y="13"/>
                    <a:pt x="17" y="13"/>
                  </a:cubicBezTo>
                  <a:close/>
                  <a:moveTo>
                    <a:pt x="4" y="18"/>
                  </a:moveTo>
                  <a:cubicBezTo>
                    <a:pt x="4" y="18"/>
                    <a:pt x="4" y="18"/>
                    <a:pt x="4" y="18"/>
                  </a:cubicBezTo>
                  <a:cubicBezTo>
                    <a:pt x="4" y="17"/>
                    <a:pt x="4" y="17"/>
                    <a:pt x="4" y="17"/>
                  </a:cubicBezTo>
                  <a:cubicBezTo>
                    <a:pt x="4" y="17"/>
                    <a:pt x="4" y="17"/>
                    <a:pt x="4" y="17"/>
                  </a:cubicBezTo>
                  <a:cubicBezTo>
                    <a:pt x="5" y="17"/>
                    <a:pt x="5" y="17"/>
                    <a:pt x="5" y="17"/>
                  </a:cubicBezTo>
                  <a:cubicBezTo>
                    <a:pt x="5" y="16"/>
                    <a:pt x="5" y="16"/>
                    <a:pt x="5" y="16"/>
                  </a:cubicBezTo>
                  <a:cubicBezTo>
                    <a:pt x="7" y="15"/>
                    <a:pt x="7" y="15"/>
                    <a:pt x="7" y="15"/>
                  </a:cubicBezTo>
                  <a:cubicBezTo>
                    <a:pt x="7" y="16"/>
                    <a:pt x="7" y="16"/>
                    <a:pt x="7" y="16"/>
                  </a:cubicBezTo>
                  <a:cubicBezTo>
                    <a:pt x="6" y="17"/>
                    <a:pt x="6" y="17"/>
                    <a:pt x="6" y="17"/>
                  </a:cubicBezTo>
                  <a:cubicBezTo>
                    <a:pt x="6" y="17"/>
                    <a:pt x="6" y="17"/>
                    <a:pt x="6" y="17"/>
                  </a:cubicBezTo>
                  <a:cubicBezTo>
                    <a:pt x="6" y="18"/>
                    <a:pt x="6" y="18"/>
                    <a:pt x="6" y="18"/>
                  </a:cubicBezTo>
                  <a:cubicBezTo>
                    <a:pt x="6" y="18"/>
                    <a:pt x="6" y="18"/>
                    <a:pt x="6" y="18"/>
                  </a:cubicBezTo>
                  <a:cubicBezTo>
                    <a:pt x="5" y="18"/>
                    <a:pt x="5" y="18"/>
                    <a:pt x="5" y="18"/>
                  </a:cubicBezTo>
                  <a:cubicBezTo>
                    <a:pt x="4" y="18"/>
                    <a:pt x="4" y="18"/>
                    <a:pt x="4" y="18"/>
                  </a:cubicBezTo>
                  <a:cubicBezTo>
                    <a:pt x="4" y="18"/>
                    <a:pt x="4" y="18"/>
                    <a:pt x="4" y="18"/>
                  </a:cubicBezTo>
                  <a:close/>
                  <a:moveTo>
                    <a:pt x="4" y="19"/>
                  </a:moveTo>
                  <a:cubicBezTo>
                    <a:pt x="4" y="19"/>
                    <a:pt x="4" y="19"/>
                    <a:pt x="4" y="19"/>
                  </a:cubicBezTo>
                  <a:cubicBezTo>
                    <a:pt x="5" y="19"/>
                    <a:pt x="5" y="19"/>
                    <a:pt x="5" y="19"/>
                  </a:cubicBezTo>
                  <a:cubicBezTo>
                    <a:pt x="5" y="18"/>
                    <a:pt x="5" y="18"/>
                    <a:pt x="5" y="18"/>
                  </a:cubicBezTo>
                  <a:cubicBezTo>
                    <a:pt x="4" y="19"/>
                    <a:pt x="4" y="19"/>
                    <a:pt x="4" y="19"/>
                  </a:cubicBezTo>
                  <a:cubicBezTo>
                    <a:pt x="4" y="19"/>
                    <a:pt x="4" y="19"/>
                    <a:pt x="4" y="19"/>
                  </a:cubicBezTo>
                  <a:cubicBezTo>
                    <a:pt x="4" y="19"/>
                    <a:pt x="4" y="19"/>
                    <a:pt x="4" y="19"/>
                  </a:cubicBezTo>
                  <a:close/>
                  <a:moveTo>
                    <a:pt x="4" y="20"/>
                  </a:moveTo>
                  <a:cubicBezTo>
                    <a:pt x="3" y="21"/>
                    <a:pt x="3" y="21"/>
                    <a:pt x="3" y="21"/>
                  </a:cubicBezTo>
                  <a:cubicBezTo>
                    <a:pt x="2" y="20"/>
                    <a:pt x="2" y="20"/>
                    <a:pt x="2" y="20"/>
                  </a:cubicBezTo>
                  <a:cubicBezTo>
                    <a:pt x="3" y="20"/>
                    <a:pt x="3" y="20"/>
                    <a:pt x="3" y="20"/>
                  </a:cubicBezTo>
                  <a:cubicBezTo>
                    <a:pt x="4" y="20"/>
                    <a:pt x="4" y="20"/>
                    <a:pt x="4" y="20"/>
                  </a:cubicBezTo>
                  <a:cubicBezTo>
                    <a:pt x="4" y="20"/>
                    <a:pt x="4" y="20"/>
                    <a:pt x="4" y="20"/>
                  </a:cubicBezTo>
                  <a:close/>
                  <a:moveTo>
                    <a:pt x="3" y="21"/>
                  </a:moveTo>
                  <a:cubicBezTo>
                    <a:pt x="3" y="21"/>
                    <a:pt x="3" y="21"/>
                    <a:pt x="3" y="21"/>
                  </a:cubicBezTo>
                  <a:cubicBezTo>
                    <a:pt x="3" y="21"/>
                    <a:pt x="3" y="21"/>
                    <a:pt x="3" y="21"/>
                  </a:cubicBezTo>
                  <a:cubicBezTo>
                    <a:pt x="4" y="21"/>
                    <a:pt x="4" y="21"/>
                    <a:pt x="4" y="21"/>
                  </a:cubicBezTo>
                  <a:cubicBezTo>
                    <a:pt x="3" y="21"/>
                    <a:pt x="3" y="21"/>
                    <a:pt x="3" y="21"/>
                  </a:cubicBezTo>
                  <a:close/>
                  <a:moveTo>
                    <a:pt x="2" y="23"/>
                  </a:moveTo>
                  <a:cubicBezTo>
                    <a:pt x="3" y="24"/>
                    <a:pt x="3" y="24"/>
                    <a:pt x="3" y="24"/>
                  </a:cubicBezTo>
                  <a:cubicBezTo>
                    <a:pt x="2" y="24"/>
                    <a:pt x="2" y="24"/>
                    <a:pt x="2" y="24"/>
                  </a:cubicBezTo>
                  <a:cubicBezTo>
                    <a:pt x="2" y="24"/>
                    <a:pt x="2" y="24"/>
                    <a:pt x="2" y="24"/>
                  </a:cubicBezTo>
                  <a:cubicBezTo>
                    <a:pt x="2" y="23"/>
                    <a:pt x="2" y="23"/>
                    <a:pt x="2" y="23"/>
                  </a:cubicBezTo>
                  <a:close/>
                  <a:moveTo>
                    <a:pt x="3" y="23"/>
                  </a:moveTo>
                  <a:cubicBezTo>
                    <a:pt x="3" y="22"/>
                    <a:pt x="3" y="22"/>
                    <a:pt x="3" y="22"/>
                  </a:cubicBezTo>
                  <a:cubicBezTo>
                    <a:pt x="3" y="22"/>
                    <a:pt x="3" y="22"/>
                    <a:pt x="3" y="22"/>
                  </a:cubicBezTo>
                  <a:cubicBezTo>
                    <a:pt x="3" y="21"/>
                    <a:pt x="3" y="21"/>
                    <a:pt x="3" y="21"/>
                  </a:cubicBezTo>
                  <a:cubicBezTo>
                    <a:pt x="3" y="21"/>
                    <a:pt x="3" y="21"/>
                    <a:pt x="3" y="21"/>
                  </a:cubicBezTo>
                  <a:cubicBezTo>
                    <a:pt x="3" y="22"/>
                    <a:pt x="3" y="22"/>
                    <a:pt x="3" y="22"/>
                  </a:cubicBezTo>
                  <a:cubicBezTo>
                    <a:pt x="3" y="22"/>
                    <a:pt x="3" y="22"/>
                    <a:pt x="3" y="22"/>
                  </a:cubicBezTo>
                  <a:cubicBezTo>
                    <a:pt x="3" y="23"/>
                    <a:pt x="3" y="23"/>
                    <a:pt x="3" y="23"/>
                  </a:cubicBezTo>
                  <a:cubicBezTo>
                    <a:pt x="3" y="23"/>
                    <a:pt x="3" y="23"/>
                    <a:pt x="3" y="23"/>
                  </a:cubicBezTo>
                  <a:close/>
                  <a:moveTo>
                    <a:pt x="8" y="23"/>
                  </a:moveTo>
                  <a:cubicBezTo>
                    <a:pt x="8" y="23"/>
                    <a:pt x="8" y="23"/>
                    <a:pt x="8" y="23"/>
                  </a:cubicBezTo>
                  <a:cubicBezTo>
                    <a:pt x="7" y="23"/>
                    <a:pt x="7" y="23"/>
                    <a:pt x="7" y="23"/>
                  </a:cubicBezTo>
                  <a:cubicBezTo>
                    <a:pt x="6" y="22"/>
                    <a:pt x="6" y="22"/>
                    <a:pt x="6" y="22"/>
                  </a:cubicBezTo>
                  <a:cubicBezTo>
                    <a:pt x="6" y="22"/>
                    <a:pt x="6" y="22"/>
                    <a:pt x="6" y="22"/>
                  </a:cubicBezTo>
                  <a:cubicBezTo>
                    <a:pt x="6" y="21"/>
                    <a:pt x="6" y="21"/>
                    <a:pt x="6" y="21"/>
                  </a:cubicBezTo>
                  <a:cubicBezTo>
                    <a:pt x="6" y="22"/>
                    <a:pt x="6" y="22"/>
                    <a:pt x="6" y="22"/>
                  </a:cubicBezTo>
                  <a:cubicBezTo>
                    <a:pt x="5" y="21"/>
                    <a:pt x="5" y="21"/>
                    <a:pt x="5" y="21"/>
                  </a:cubicBezTo>
                  <a:cubicBezTo>
                    <a:pt x="5" y="21"/>
                    <a:pt x="5" y="21"/>
                    <a:pt x="5" y="21"/>
                  </a:cubicBezTo>
                  <a:cubicBezTo>
                    <a:pt x="6" y="21"/>
                    <a:pt x="6" y="21"/>
                    <a:pt x="6" y="21"/>
                  </a:cubicBezTo>
                  <a:cubicBezTo>
                    <a:pt x="5" y="20"/>
                    <a:pt x="5" y="20"/>
                    <a:pt x="5" y="20"/>
                  </a:cubicBezTo>
                  <a:cubicBezTo>
                    <a:pt x="6" y="21"/>
                    <a:pt x="6" y="21"/>
                    <a:pt x="6" y="21"/>
                  </a:cubicBezTo>
                  <a:cubicBezTo>
                    <a:pt x="6" y="20"/>
                    <a:pt x="6" y="20"/>
                    <a:pt x="6" y="20"/>
                  </a:cubicBezTo>
                  <a:cubicBezTo>
                    <a:pt x="7" y="20"/>
                    <a:pt x="7" y="20"/>
                    <a:pt x="7" y="20"/>
                  </a:cubicBezTo>
                  <a:cubicBezTo>
                    <a:pt x="7" y="20"/>
                    <a:pt x="7" y="20"/>
                    <a:pt x="7" y="20"/>
                  </a:cubicBezTo>
                  <a:cubicBezTo>
                    <a:pt x="7" y="22"/>
                    <a:pt x="7" y="22"/>
                    <a:pt x="7" y="22"/>
                  </a:cubicBezTo>
                  <a:cubicBezTo>
                    <a:pt x="8" y="22"/>
                    <a:pt x="8" y="22"/>
                    <a:pt x="8" y="22"/>
                  </a:cubicBezTo>
                  <a:cubicBezTo>
                    <a:pt x="9" y="22"/>
                    <a:pt x="9" y="22"/>
                    <a:pt x="9" y="22"/>
                  </a:cubicBezTo>
                  <a:cubicBezTo>
                    <a:pt x="9" y="22"/>
                    <a:pt x="9" y="22"/>
                    <a:pt x="9" y="22"/>
                  </a:cubicBezTo>
                  <a:cubicBezTo>
                    <a:pt x="8" y="23"/>
                    <a:pt x="8" y="23"/>
                    <a:pt x="8" y="23"/>
                  </a:cubicBezTo>
                  <a:cubicBezTo>
                    <a:pt x="8" y="23"/>
                    <a:pt x="8" y="23"/>
                    <a:pt x="8" y="23"/>
                  </a:cubicBezTo>
                  <a:cubicBezTo>
                    <a:pt x="8" y="23"/>
                    <a:pt x="8" y="23"/>
                    <a:pt x="8" y="23"/>
                  </a:cubicBezTo>
                  <a:close/>
                  <a:moveTo>
                    <a:pt x="6" y="28"/>
                  </a:moveTo>
                  <a:cubicBezTo>
                    <a:pt x="8" y="27"/>
                    <a:pt x="8" y="27"/>
                    <a:pt x="8" y="27"/>
                  </a:cubicBezTo>
                  <a:cubicBezTo>
                    <a:pt x="8" y="28"/>
                    <a:pt x="8" y="28"/>
                    <a:pt x="8" y="28"/>
                  </a:cubicBezTo>
                  <a:cubicBezTo>
                    <a:pt x="9" y="27"/>
                    <a:pt x="9" y="27"/>
                    <a:pt x="9" y="27"/>
                  </a:cubicBezTo>
                  <a:cubicBezTo>
                    <a:pt x="8" y="26"/>
                    <a:pt x="8" y="26"/>
                    <a:pt x="8" y="26"/>
                  </a:cubicBezTo>
                  <a:cubicBezTo>
                    <a:pt x="8" y="26"/>
                    <a:pt x="8" y="26"/>
                    <a:pt x="8" y="26"/>
                  </a:cubicBezTo>
                  <a:cubicBezTo>
                    <a:pt x="7" y="26"/>
                    <a:pt x="7" y="26"/>
                    <a:pt x="7" y="26"/>
                  </a:cubicBezTo>
                  <a:cubicBezTo>
                    <a:pt x="6" y="26"/>
                    <a:pt x="6" y="26"/>
                    <a:pt x="6" y="26"/>
                  </a:cubicBezTo>
                  <a:cubicBezTo>
                    <a:pt x="7" y="27"/>
                    <a:pt x="7" y="27"/>
                    <a:pt x="7" y="27"/>
                  </a:cubicBezTo>
                  <a:cubicBezTo>
                    <a:pt x="7" y="27"/>
                    <a:pt x="7" y="27"/>
                    <a:pt x="7" y="27"/>
                  </a:cubicBezTo>
                  <a:cubicBezTo>
                    <a:pt x="7" y="27"/>
                    <a:pt x="7" y="27"/>
                    <a:pt x="7" y="27"/>
                  </a:cubicBezTo>
                  <a:cubicBezTo>
                    <a:pt x="6" y="28"/>
                    <a:pt x="6" y="28"/>
                    <a:pt x="6" y="28"/>
                  </a:cubicBezTo>
                  <a:close/>
                  <a:moveTo>
                    <a:pt x="7" y="30"/>
                  </a:moveTo>
                  <a:cubicBezTo>
                    <a:pt x="7" y="30"/>
                    <a:pt x="7" y="30"/>
                    <a:pt x="7" y="30"/>
                  </a:cubicBezTo>
                  <a:cubicBezTo>
                    <a:pt x="9" y="28"/>
                    <a:pt x="9" y="28"/>
                    <a:pt x="9" y="28"/>
                  </a:cubicBezTo>
                  <a:cubicBezTo>
                    <a:pt x="8" y="30"/>
                    <a:pt x="8" y="30"/>
                    <a:pt x="8" y="30"/>
                  </a:cubicBezTo>
                  <a:cubicBezTo>
                    <a:pt x="7" y="30"/>
                    <a:pt x="7" y="30"/>
                    <a:pt x="7" y="30"/>
                  </a:cubicBezTo>
                  <a:close/>
                  <a:moveTo>
                    <a:pt x="6" y="31"/>
                  </a:moveTo>
                  <a:cubicBezTo>
                    <a:pt x="7" y="31"/>
                    <a:pt x="7" y="31"/>
                    <a:pt x="7" y="31"/>
                  </a:cubicBezTo>
                  <a:cubicBezTo>
                    <a:pt x="7" y="30"/>
                    <a:pt x="7" y="30"/>
                    <a:pt x="7" y="30"/>
                  </a:cubicBezTo>
                  <a:cubicBezTo>
                    <a:pt x="6" y="30"/>
                    <a:pt x="6" y="30"/>
                    <a:pt x="6" y="30"/>
                  </a:cubicBezTo>
                  <a:cubicBezTo>
                    <a:pt x="6" y="31"/>
                    <a:pt x="6" y="31"/>
                    <a:pt x="6" y="31"/>
                  </a:cubicBezTo>
                  <a:cubicBezTo>
                    <a:pt x="6" y="31"/>
                    <a:pt x="6" y="31"/>
                    <a:pt x="6" y="31"/>
                  </a:cubicBezTo>
                  <a:cubicBezTo>
                    <a:pt x="6" y="31"/>
                    <a:pt x="6" y="31"/>
                    <a:pt x="6" y="31"/>
                  </a:cubicBezTo>
                  <a:close/>
                  <a:moveTo>
                    <a:pt x="10" y="31"/>
                  </a:moveTo>
                  <a:cubicBezTo>
                    <a:pt x="10" y="33"/>
                    <a:pt x="10" y="33"/>
                    <a:pt x="10" y="33"/>
                  </a:cubicBezTo>
                  <a:cubicBezTo>
                    <a:pt x="11" y="33"/>
                    <a:pt x="11" y="33"/>
                    <a:pt x="11" y="33"/>
                  </a:cubicBezTo>
                  <a:cubicBezTo>
                    <a:pt x="11" y="32"/>
                    <a:pt x="11" y="32"/>
                    <a:pt x="11" y="32"/>
                  </a:cubicBezTo>
                  <a:cubicBezTo>
                    <a:pt x="10" y="31"/>
                    <a:pt x="10" y="31"/>
                    <a:pt x="10" y="31"/>
                  </a:cubicBezTo>
                  <a:cubicBezTo>
                    <a:pt x="10" y="31"/>
                    <a:pt x="10" y="31"/>
                    <a:pt x="10" y="31"/>
                  </a:cubicBezTo>
                  <a:close/>
                  <a:moveTo>
                    <a:pt x="13" y="45"/>
                  </a:moveTo>
                  <a:cubicBezTo>
                    <a:pt x="14" y="45"/>
                    <a:pt x="14" y="45"/>
                    <a:pt x="14" y="45"/>
                  </a:cubicBezTo>
                  <a:cubicBezTo>
                    <a:pt x="15" y="44"/>
                    <a:pt x="15" y="44"/>
                    <a:pt x="15" y="44"/>
                  </a:cubicBezTo>
                  <a:cubicBezTo>
                    <a:pt x="14" y="44"/>
                    <a:pt x="14" y="44"/>
                    <a:pt x="14" y="44"/>
                  </a:cubicBezTo>
                  <a:cubicBezTo>
                    <a:pt x="14" y="44"/>
                    <a:pt x="14" y="44"/>
                    <a:pt x="14" y="44"/>
                  </a:cubicBezTo>
                  <a:cubicBezTo>
                    <a:pt x="13" y="44"/>
                    <a:pt x="13" y="44"/>
                    <a:pt x="13" y="44"/>
                  </a:cubicBezTo>
                  <a:cubicBezTo>
                    <a:pt x="13" y="44"/>
                    <a:pt x="13" y="45"/>
                    <a:pt x="13" y="45"/>
                  </a:cubicBezTo>
                  <a:close/>
                  <a:moveTo>
                    <a:pt x="12" y="40"/>
                  </a:moveTo>
                  <a:cubicBezTo>
                    <a:pt x="12" y="39"/>
                    <a:pt x="12" y="39"/>
                    <a:pt x="12" y="39"/>
                  </a:cubicBezTo>
                  <a:cubicBezTo>
                    <a:pt x="13" y="38"/>
                    <a:pt x="13" y="38"/>
                    <a:pt x="13" y="38"/>
                  </a:cubicBezTo>
                  <a:cubicBezTo>
                    <a:pt x="13" y="39"/>
                    <a:pt x="13" y="39"/>
                    <a:pt x="13" y="39"/>
                  </a:cubicBezTo>
                  <a:cubicBezTo>
                    <a:pt x="13" y="39"/>
                    <a:pt x="13" y="39"/>
                    <a:pt x="13" y="39"/>
                  </a:cubicBezTo>
                  <a:cubicBezTo>
                    <a:pt x="12" y="40"/>
                    <a:pt x="12" y="40"/>
                    <a:pt x="12" y="40"/>
                  </a:cubicBezTo>
                  <a:cubicBezTo>
                    <a:pt x="12" y="40"/>
                    <a:pt x="12" y="40"/>
                    <a:pt x="12" y="40"/>
                  </a:cubicBezTo>
                  <a:close/>
                  <a:moveTo>
                    <a:pt x="10" y="63"/>
                  </a:moveTo>
                  <a:cubicBezTo>
                    <a:pt x="11" y="63"/>
                    <a:pt x="11" y="63"/>
                    <a:pt x="11" y="63"/>
                  </a:cubicBezTo>
                  <a:cubicBezTo>
                    <a:pt x="10" y="62"/>
                    <a:pt x="10" y="62"/>
                    <a:pt x="10" y="62"/>
                  </a:cubicBezTo>
                  <a:cubicBezTo>
                    <a:pt x="11" y="62"/>
                    <a:pt x="11" y="62"/>
                    <a:pt x="11" y="62"/>
                  </a:cubicBezTo>
                  <a:cubicBezTo>
                    <a:pt x="11" y="62"/>
                    <a:pt x="11" y="62"/>
                    <a:pt x="11" y="62"/>
                  </a:cubicBezTo>
                  <a:cubicBezTo>
                    <a:pt x="11" y="62"/>
                    <a:pt x="11" y="62"/>
                    <a:pt x="11" y="62"/>
                  </a:cubicBezTo>
                  <a:cubicBezTo>
                    <a:pt x="12" y="62"/>
                    <a:pt x="12" y="62"/>
                    <a:pt x="12" y="62"/>
                  </a:cubicBezTo>
                  <a:cubicBezTo>
                    <a:pt x="12" y="61"/>
                    <a:pt x="12" y="61"/>
                    <a:pt x="12" y="61"/>
                  </a:cubicBezTo>
                  <a:cubicBezTo>
                    <a:pt x="13" y="61"/>
                    <a:pt x="13" y="61"/>
                    <a:pt x="13" y="61"/>
                  </a:cubicBezTo>
                  <a:cubicBezTo>
                    <a:pt x="14" y="61"/>
                    <a:pt x="14" y="61"/>
                    <a:pt x="14" y="61"/>
                  </a:cubicBezTo>
                  <a:cubicBezTo>
                    <a:pt x="14" y="61"/>
                    <a:pt x="14" y="61"/>
                    <a:pt x="14" y="61"/>
                  </a:cubicBezTo>
                  <a:cubicBezTo>
                    <a:pt x="14" y="61"/>
                    <a:pt x="14" y="61"/>
                    <a:pt x="14" y="61"/>
                  </a:cubicBezTo>
                  <a:cubicBezTo>
                    <a:pt x="15" y="61"/>
                    <a:pt x="15" y="61"/>
                    <a:pt x="15" y="61"/>
                  </a:cubicBezTo>
                  <a:cubicBezTo>
                    <a:pt x="15" y="61"/>
                    <a:pt x="15" y="61"/>
                    <a:pt x="15" y="61"/>
                  </a:cubicBezTo>
                  <a:cubicBezTo>
                    <a:pt x="16" y="62"/>
                    <a:pt x="16" y="62"/>
                    <a:pt x="16" y="62"/>
                  </a:cubicBezTo>
                  <a:cubicBezTo>
                    <a:pt x="17" y="62"/>
                    <a:pt x="17" y="62"/>
                    <a:pt x="17" y="62"/>
                  </a:cubicBezTo>
                  <a:cubicBezTo>
                    <a:pt x="16" y="61"/>
                    <a:pt x="16" y="61"/>
                    <a:pt x="16" y="61"/>
                  </a:cubicBezTo>
                  <a:cubicBezTo>
                    <a:pt x="17" y="61"/>
                    <a:pt x="17" y="61"/>
                    <a:pt x="17" y="61"/>
                  </a:cubicBezTo>
                  <a:cubicBezTo>
                    <a:pt x="17" y="61"/>
                    <a:pt x="17" y="61"/>
                    <a:pt x="17" y="61"/>
                  </a:cubicBezTo>
                  <a:cubicBezTo>
                    <a:pt x="17" y="60"/>
                    <a:pt x="17" y="60"/>
                    <a:pt x="17" y="60"/>
                  </a:cubicBezTo>
                  <a:cubicBezTo>
                    <a:pt x="17" y="60"/>
                    <a:pt x="17" y="60"/>
                    <a:pt x="17" y="60"/>
                  </a:cubicBezTo>
                  <a:cubicBezTo>
                    <a:pt x="18" y="59"/>
                    <a:pt x="18" y="59"/>
                    <a:pt x="18" y="59"/>
                  </a:cubicBezTo>
                  <a:cubicBezTo>
                    <a:pt x="18" y="59"/>
                    <a:pt x="18" y="59"/>
                    <a:pt x="18" y="59"/>
                  </a:cubicBezTo>
                  <a:cubicBezTo>
                    <a:pt x="20" y="59"/>
                    <a:pt x="20" y="59"/>
                    <a:pt x="20" y="59"/>
                  </a:cubicBezTo>
                  <a:cubicBezTo>
                    <a:pt x="20" y="59"/>
                    <a:pt x="20" y="59"/>
                    <a:pt x="20" y="59"/>
                  </a:cubicBezTo>
                  <a:cubicBezTo>
                    <a:pt x="21" y="60"/>
                    <a:pt x="21" y="60"/>
                    <a:pt x="21" y="60"/>
                  </a:cubicBezTo>
                  <a:cubicBezTo>
                    <a:pt x="22" y="59"/>
                    <a:pt x="22" y="59"/>
                    <a:pt x="22" y="59"/>
                  </a:cubicBezTo>
                  <a:cubicBezTo>
                    <a:pt x="23" y="59"/>
                    <a:pt x="23" y="59"/>
                    <a:pt x="23" y="59"/>
                  </a:cubicBezTo>
                  <a:cubicBezTo>
                    <a:pt x="23" y="60"/>
                    <a:pt x="23" y="60"/>
                    <a:pt x="23" y="60"/>
                  </a:cubicBezTo>
                  <a:cubicBezTo>
                    <a:pt x="24" y="59"/>
                    <a:pt x="24" y="59"/>
                    <a:pt x="24" y="59"/>
                  </a:cubicBezTo>
                  <a:cubicBezTo>
                    <a:pt x="25" y="59"/>
                    <a:pt x="25" y="59"/>
                    <a:pt x="25" y="59"/>
                  </a:cubicBezTo>
                  <a:cubicBezTo>
                    <a:pt x="25" y="59"/>
                    <a:pt x="25" y="59"/>
                    <a:pt x="25" y="59"/>
                  </a:cubicBezTo>
                  <a:cubicBezTo>
                    <a:pt x="26" y="58"/>
                    <a:pt x="26" y="58"/>
                    <a:pt x="26" y="58"/>
                  </a:cubicBezTo>
                  <a:cubicBezTo>
                    <a:pt x="27" y="58"/>
                    <a:pt x="27" y="58"/>
                    <a:pt x="27" y="58"/>
                  </a:cubicBezTo>
                  <a:cubicBezTo>
                    <a:pt x="27" y="58"/>
                    <a:pt x="27" y="58"/>
                    <a:pt x="27" y="58"/>
                  </a:cubicBezTo>
                  <a:cubicBezTo>
                    <a:pt x="28" y="58"/>
                    <a:pt x="28" y="58"/>
                    <a:pt x="28" y="58"/>
                  </a:cubicBezTo>
                  <a:cubicBezTo>
                    <a:pt x="28" y="58"/>
                    <a:pt x="28" y="58"/>
                    <a:pt x="28" y="58"/>
                  </a:cubicBezTo>
                  <a:cubicBezTo>
                    <a:pt x="28" y="59"/>
                    <a:pt x="28" y="59"/>
                    <a:pt x="28" y="59"/>
                  </a:cubicBezTo>
                  <a:cubicBezTo>
                    <a:pt x="29" y="58"/>
                    <a:pt x="29" y="58"/>
                    <a:pt x="29" y="58"/>
                  </a:cubicBezTo>
                  <a:cubicBezTo>
                    <a:pt x="30" y="58"/>
                    <a:pt x="30" y="58"/>
                    <a:pt x="30" y="58"/>
                  </a:cubicBezTo>
                  <a:cubicBezTo>
                    <a:pt x="31" y="58"/>
                    <a:pt x="31" y="58"/>
                    <a:pt x="31" y="58"/>
                  </a:cubicBezTo>
                  <a:cubicBezTo>
                    <a:pt x="32" y="58"/>
                    <a:pt x="32" y="58"/>
                    <a:pt x="32" y="58"/>
                  </a:cubicBezTo>
                  <a:cubicBezTo>
                    <a:pt x="33" y="58"/>
                    <a:pt x="33" y="58"/>
                    <a:pt x="33" y="58"/>
                  </a:cubicBezTo>
                  <a:cubicBezTo>
                    <a:pt x="33" y="58"/>
                    <a:pt x="33" y="58"/>
                    <a:pt x="33" y="58"/>
                  </a:cubicBezTo>
                  <a:cubicBezTo>
                    <a:pt x="34" y="58"/>
                    <a:pt x="34" y="58"/>
                    <a:pt x="34" y="58"/>
                  </a:cubicBezTo>
                  <a:cubicBezTo>
                    <a:pt x="35" y="57"/>
                    <a:pt x="35" y="57"/>
                    <a:pt x="35" y="57"/>
                  </a:cubicBezTo>
                  <a:cubicBezTo>
                    <a:pt x="35" y="57"/>
                    <a:pt x="35" y="57"/>
                    <a:pt x="35" y="57"/>
                  </a:cubicBezTo>
                  <a:cubicBezTo>
                    <a:pt x="35" y="57"/>
                    <a:pt x="35" y="57"/>
                    <a:pt x="35" y="57"/>
                  </a:cubicBezTo>
                  <a:cubicBezTo>
                    <a:pt x="35" y="57"/>
                    <a:pt x="35" y="57"/>
                    <a:pt x="35" y="57"/>
                  </a:cubicBezTo>
                  <a:cubicBezTo>
                    <a:pt x="36" y="56"/>
                    <a:pt x="36" y="56"/>
                    <a:pt x="36" y="56"/>
                  </a:cubicBezTo>
                  <a:cubicBezTo>
                    <a:pt x="37" y="56"/>
                    <a:pt x="37" y="56"/>
                    <a:pt x="37" y="56"/>
                  </a:cubicBezTo>
                  <a:cubicBezTo>
                    <a:pt x="37" y="55"/>
                    <a:pt x="37" y="55"/>
                    <a:pt x="37" y="55"/>
                  </a:cubicBezTo>
                  <a:cubicBezTo>
                    <a:pt x="37" y="55"/>
                    <a:pt x="37" y="55"/>
                    <a:pt x="37" y="55"/>
                  </a:cubicBezTo>
                  <a:cubicBezTo>
                    <a:pt x="37" y="55"/>
                    <a:pt x="37" y="55"/>
                    <a:pt x="37" y="55"/>
                  </a:cubicBezTo>
                  <a:cubicBezTo>
                    <a:pt x="36" y="55"/>
                    <a:pt x="36" y="55"/>
                    <a:pt x="36" y="55"/>
                  </a:cubicBezTo>
                  <a:cubicBezTo>
                    <a:pt x="35" y="55"/>
                    <a:pt x="35" y="55"/>
                    <a:pt x="35" y="55"/>
                  </a:cubicBezTo>
                  <a:cubicBezTo>
                    <a:pt x="35" y="55"/>
                    <a:pt x="35" y="55"/>
                    <a:pt x="35" y="55"/>
                  </a:cubicBezTo>
                  <a:cubicBezTo>
                    <a:pt x="34" y="55"/>
                    <a:pt x="34" y="55"/>
                    <a:pt x="34" y="55"/>
                  </a:cubicBezTo>
                  <a:cubicBezTo>
                    <a:pt x="34" y="55"/>
                    <a:pt x="34" y="55"/>
                    <a:pt x="34" y="55"/>
                  </a:cubicBezTo>
                  <a:cubicBezTo>
                    <a:pt x="34" y="54"/>
                    <a:pt x="34" y="54"/>
                    <a:pt x="34" y="54"/>
                  </a:cubicBezTo>
                  <a:cubicBezTo>
                    <a:pt x="34" y="54"/>
                    <a:pt x="34" y="54"/>
                    <a:pt x="34" y="54"/>
                  </a:cubicBezTo>
                  <a:cubicBezTo>
                    <a:pt x="34" y="54"/>
                    <a:pt x="34" y="54"/>
                    <a:pt x="34" y="54"/>
                  </a:cubicBezTo>
                  <a:cubicBezTo>
                    <a:pt x="33" y="54"/>
                    <a:pt x="33" y="54"/>
                    <a:pt x="33" y="54"/>
                  </a:cubicBezTo>
                  <a:cubicBezTo>
                    <a:pt x="33" y="54"/>
                    <a:pt x="33" y="54"/>
                    <a:pt x="33" y="54"/>
                  </a:cubicBezTo>
                  <a:cubicBezTo>
                    <a:pt x="34" y="54"/>
                    <a:pt x="34" y="54"/>
                    <a:pt x="34" y="54"/>
                  </a:cubicBezTo>
                  <a:cubicBezTo>
                    <a:pt x="34" y="54"/>
                    <a:pt x="34" y="54"/>
                    <a:pt x="34" y="54"/>
                  </a:cubicBezTo>
                  <a:cubicBezTo>
                    <a:pt x="35" y="54"/>
                    <a:pt x="35" y="54"/>
                    <a:pt x="35" y="54"/>
                  </a:cubicBezTo>
                  <a:cubicBezTo>
                    <a:pt x="35" y="53"/>
                    <a:pt x="35" y="53"/>
                    <a:pt x="35" y="53"/>
                  </a:cubicBezTo>
                  <a:cubicBezTo>
                    <a:pt x="34" y="53"/>
                    <a:pt x="34" y="53"/>
                    <a:pt x="34" y="53"/>
                  </a:cubicBezTo>
                  <a:cubicBezTo>
                    <a:pt x="35" y="53"/>
                    <a:pt x="35" y="53"/>
                    <a:pt x="35" y="53"/>
                  </a:cubicBezTo>
                  <a:cubicBezTo>
                    <a:pt x="35" y="52"/>
                    <a:pt x="35" y="52"/>
                    <a:pt x="35" y="52"/>
                  </a:cubicBezTo>
                  <a:cubicBezTo>
                    <a:pt x="35" y="53"/>
                    <a:pt x="35" y="53"/>
                    <a:pt x="35" y="53"/>
                  </a:cubicBezTo>
                  <a:cubicBezTo>
                    <a:pt x="36" y="52"/>
                    <a:pt x="36" y="52"/>
                    <a:pt x="36" y="52"/>
                  </a:cubicBezTo>
                  <a:cubicBezTo>
                    <a:pt x="36" y="52"/>
                    <a:pt x="36" y="52"/>
                    <a:pt x="36" y="52"/>
                  </a:cubicBezTo>
                  <a:cubicBezTo>
                    <a:pt x="36" y="52"/>
                    <a:pt x="36" y="52"/>
                    <a:pt x="36" y="52"/>
                  </a:cubicBezTo>
                  <a:cubicBezTo>
                    <a:pt x="36" y="51"/>
                    <a:pt x="36" y="51"/>
                    <a:pt x="36" y="51"/>
                  </a:cubicBezTo>
                  <a:cubicBezTo>
                    <a:pt x="35" y="51"/>
                    <a:pt x="35" y="51"/>
                    <a:pt x="35" y="51"/>
                  </a:cubicBezTo>
                  <a:cubicBezTo>
                    <a:pt x="36" y="51"/>
                    <a:pt x="36" y="51"/>
                    <a:pt x="36" y="51"/>
                  </a:cubicBezTo>
                  <a:cubicBezTo>
                    <a:pt x="36" y="51"/>
                    <a:pt x="36" y="51"/>
                    <a:pt x="36" y="51"/>
                  </a:cubicBezTo>
                  <a:cubicBezTo>
                    <a:pt x="36" y="51"/>
                    <a:pt x="36" y="51"/>
                    <a:pt x="36" y="51"/>
                  </a:cubicBezTo>
                  <a:cubicBezTo>
                    <a:pt x="37" y="51"/>
                    <a:pt x="37" y="51"/>
                    <a:pt x="37" y="51"/>
                  </a:cubicBezTo>
                  <a:cubicBezTo>
                    <a:pt x="37" y="51"/>
                    <a:pt x="37" y="51"/>
                    <a:pt x="37" y="51"/>
                  </a:cubicBezTo>
                  <a:cubicBezTo>
                    <a:pt x="37" y="49"/>
                    <a:pt x="37" y="49"/>
                    <a:pt x="37" y="49"/>
                  </a:cubicBezTo>
                  <a:cubicBezTo>
                    <a:pt x="38" y="48"/>
                    <a:pt x="38" y="48"/>
                    <a:pt x="38" y="48"/>
                  </a:cubicBezTo>
                  <a:cubicBezTo>
                    <a:pt x="37" y="48"/>
                    <a:pt x="37" y="48"/>
                    <a:pt x="37" y="48"/>
                  </a:cubicBezTo>
                  <a:cubicBezTo>
                    <a:pt x="37" y="47"/>
                    <a:pt x="37" y="47"/>
                    <a:pt x="37" y="47"/>
                  </a:cubicBezTo>
                  <a:cubicBezTo>
                    <a:pt x="36" y="46"/>
                    <a:pt x="36" y="46"/>
                    <a:pt x="36" y="46"/>
                  </a:cubicBezTo>
                  <a:cubicBezTo>
                    <a:pt x="34" y="46"/>
                    <a:pt x="34" y="46"/>
                    <a:pt x="34" y="46"/>
                  </a:cubicBezTo>
                  <a:cubicBezTo>
                    <a:pt x="32" y="46"/>
                    <a:pt x="32" y="46"/>
                    <a:pt x="32" y="46"/>
                  </a:cubicBezTo>
                  <a:cubicBezTo>
                    <a:pt x="32" y="47"/>
                    <a:pt x="32" y="47"/>
                    <a:pt x="32" y="47"/>
                  </a:cubicBezTo>
                  <a:cubicBezTo>
                    <a:pt x="32" y="47"/>
                    <a:pt x="32" y="47"/>
                    <a:pt x="32" y="47"/>
                  </a:cubicBezTo>
                  <a:cubicBezTo>
                    <a:pt x="31" y="47"/>
                    <a:pt x="31" y="47"/>
                    <a:pt x="31" y="47"/>
                  </a:cubicBezTo>
                  <a:cubicBezTo>
                    <a:pt x="31" y="46"/>
                    <a:pt x="31" y="46"/>
                    <a:pt x="31" y="46"/>
                  </a:cubicBezTo>
                  <a:cubicBezTo>
                    <a:pt x="32" y="45"/>
                    <a:pt x="32" y="45"/>
                    <a:pt x="32" y="45"/>
                  </a:cubicBezTo>
                  <a:cubicBezTo>
                    <a:pt x="32" y="44"/>
                    <a:pt x="32" y="44"/>
                    <a:pt x="32" y="44"/>
                  </a:cubicBezTo>
                  <a:cubicBezTo>
                    <a:pt x="31" y="43"/>
                    <a:pt x="31" y="43"/>
                    <a:pt x="31" y="43"/>
                  </a:cubicBezTo>
                  <a:cubicBezTo>
                    <a:pt x="30" y="43"/>
                    <a:pt x="30" y="43"/>
                    <a:pt x="30" y="43"/>
                  </a:cubicBezTo>
                  <a:cubicBezTo>
                    <a:pt x="30" y="42"/>
                    <a:pt x="30" y="42"/>
                    <a:pt x="30" y="42"/>
                  </a:cubicBezTo>
                  <a:cubicBezTo>
                    <a:pt x="29" y="42"/>
                    <a:pt x="29" y="42"/>
                    <a:pt x="29" y="42"/>
                  </a:cubicBezTo>
                  <a:cubicBezTo>
                    <a:pt x="29" y="42"/>
                    <a:pt x="29" y="42"/>
                    <a:pt x="29" y="42"/>
                  </a:cubicBezTo>
                  <a:cubicBezTo>
                    <a:pt x="28" y="42"/>
                    <a:pt x="28" y="42"/>
                    <a:pt x="28" y="42"/>
                  </a:cubicBezTo>
                  <a:cubicBezTo>
                    <a:pt x="28" y="42"/>
                    <a:pt x="28" y="42"/>
                    <a:pt x="28" y="42"/>
                  </a:cubicBezTo>
                  <a:cubicBezTo>
                    <a:pt x="28" y="42"/>
                    <a:pt x="28" y="42"/>
                    <a:pt x="28" y="42"/>
                  </a:cubicBezTo>
                  <a:cubicBezTo>
                    <a:pt x="28" y="42"/>
                    <a:pt x="28" y="42"/>
                    <a:pt x="28" y="42"/>
                  </a:cubicBezTo>
                  <a:cubicBezTo>
                    <a:pt x="29" y="42"/>
                    <a:pt x="29" y="42"/>
                    <a:pt x="29" y="42"/>
                  </a:cubicBezTo>
                  <a:cubicBezTo>
                    <a:pt x="29" y="42"/>
                    <a:pt x="29" y="42"/>
                    <a:pt x="29" y="42"/>
                  </a:cubicBezTo>
                  <a:cubicBezTo>
                    <a:pt x="30" y="42"/>
                    <a:pt x="30" y="42"/>
                    <a:pt x="30" y="42"/>
                  </a:cubicBezTo>
                  <a:cubicBezTo>
                    <a:pt x="30" y="42"/>
                    <a:pt x="30" y="42"/>
                    <a:pt x="30" y="42"/>
                  </a:cubicBezTo>
                  <a:cubicBezTo>
                    <a:pt x="30" y="42"/>
                    <a:pt x="30" y="42"/>
                    <a:pt x="30" y="42"/>
                  </a:cubicBezTo>
                  <a:cubicBezTo>
                    <a:pt x="31" y="42"/>
                    <a:pt x="31" y="42"/>
                    <a:pt x="31" y="42"/>
                  </a:cubicBezTo>
                  <a:cubicBezTo>
                    <a:pt x="30" y="41"/>
                    <a:pt x="30" y="41"/>
                    <a:pt x="30" y="41"/>
                  </a:cubicBezTo>
                  <a:cubicBezTo>
                    <a:pt x="29" y="40"/>
                    <a:pt x="29" y="40"/>
                    <a:pt x="29" y="40"/>
                  </a:cubicBezTo>
                  <a:cubicBezTo>
                    <a:pt x="29" y="40"/>
                    <a:pt x="29" y="40"/>
                    <a:pt x="29" y="40"/>
                  </a:cubicBezTo>
                  <a:cubicBezTo>
                    <a:pt x="30" y="40"/>
                    <a:pt x="30" y="40"/>
                    <a:pt x="30" y="40"/>
                  </a:cubicBezTo>
                  <a:cubicBezTo>
                    <a:pt x="29" y="39"/>
                    <a:pt x="29" y="39"/>
                    <a:pt x="29" y="39"/>
                  </a:cubicBezTo>
                  <a:cubicBezTo>
                    <a:pt x="29" y="39"/>
                    <a:pt x="29" y="39"/>
                    <a:pt x="29" y="39"/>
                  </a:cubicBezTo>
                  <a:cubicBezTo>
                    <a:pt x="29" y="39"/>
                    <a:pt x="29" y="39"/>
                    <a:pt x="29" y="39"/>
                  </a:cubicBezTo>
                  <a:cubicBezTo>
                    <a:pt x="28" y="38"/>
                    <a:pt x="28" y="38"/>
                    <a:pt x="28" y="38"/>
                  </a:cubicBezTo>
                  <a:cubicBezTo>
                    <a:pt x="27" y="37"/>
                    <a:pt x="27" y="37"/>
                    <a:pt x="27" y="37"/>
                  </a:cubicBezTo>
                  <a:cubicBezTo>
                    <a:pt x="25" y="37"/>
                    <a:pt x="25" y="37"/>
                    <a:pt x="25" y="37"/>
                  </a:cubicBezTo>
                  <a:cubicBezTo>
                    <a:pt x="25" y="36"/>
                    <a:pt x="25" y="36"/>
                    <a:pt x="25" y="36"/>
                  </a:cubicBezTo>
                  <a:cubicBezTo>
                    <a:pt x="25" y="36"/>
                    <a:pt x="25" y="36"/>
                    <a:pt x="25" y="36"/>
                  </a:cubicBezTo>
                  <a:cubicBezTo>
                    <a:pt x="25" y="35"/>
                    <a:pt x="25" y="35"/>
                    <a:pt x="25" y="35"/>
                  </a:cubicBezTo>
                  <a:cubicBezTo>
                    <a:pt x="24" y="34"/>
                    <a:pt x="24" y="34"/>
                    <a:pt x="24" y="34"/>
                  </a:cubicBezTo>
                  <a:cubicBezTo>
                    <a:pt x="24" y="32"/>
                    <a:pt x="24" y="32"/>
                    <a:pt x="24" y="32"/>
                  </a:cubicBezTo>
                  <a:cubicBezTo>
                    <a:pt x="23" y="32"/>
                    <a:pt x="23" y="32"/>
                    <a:pt x="23" y="32"/>
                  </a:cubicBezTo>
                  <a:cubicBezTo>
                    <a:pt x="23" y="32"/>
                    <a:pt x="23" y="32"/>
                    <a:pt x="23" y="32"/>
                  </a:cubicBezTo>
                  <a:cubicBezTo>
                    <a:pt x="22" y="30"/>
                    <a:pt x="22" y="30"/>
                    <a:pt x="22" y="30"/>
                  </a:cubicBezTo>
                  <a:cubicBezTo>
                    <a:pt x="21" y="30"/>
                    <a:pt x="21" y="30"/>
                    <a:pt x="21" y="30"/>
                  </a:cubicBezTo>
                  <a:cubicBezTo>
                    <a:pt x="20" y="29"/>
                    <a:pt x="20" y="29"/>
                    <a:pt x="20" y="29"/>
                  </a:cubicBezTo>
                  <a:cubicBezTo>
                    <a:pt x="19" y="29"/>
                    <a:pt x="19" y="29"/>
                    <a:pt x="19" y="29"/>
                  </a:cubicBezTo>
                  <a:cubicBezTo>
                    <a:pt x="19" y="29"/>
                    <a:pt x="19" y="29"/>
                    <a:pt x="19" y="29"/>
                  </a:cubicBezTo>
                  <a:cubicBezTo>
                    <a:pt x="18" y="30"/>
                    <a:pt x="18" y="30"/>
                    <a:pt x="18" y="30"/>
                  </a:cubicBezTo>
                  <a:cubicBezTo>
                    <a:pt x="17" y="29"/>
                    <a:pt x="17" y="29"/>
                    <a:pt x="17" y="29"/>
                  </a:cubicBezTo>
                  <a:cubicBezTo>
                    <a:pt x="17" y="29"/>
                    <a:pt x="17" y="29"/>
                    <a:pt x="17" y="29"/>
                  </a:cubicBezTo>
                  <a:cubicBezTo>
                    <a:pt x="16" y="29"/>
                    <a:pt x="16" y="29"/>
                    <a:pt x="16" y="29"/>
                  </a:cubicBezTo>
                  <a:cubicBezTo>
                    <a:pt x="16" y="29"/>
                    <a:pt x="16" y="29"/>
                    <a:pt x="16" y="29"/>
                  </a:cubicBezTo>
                  <a:cubicBezTo>
                    <a:pt x="16" y="29"/>
                    <a:pt x="16" y="29"/>
                    <a:pt x="16" y="29"/>
                  </a:cubicBezTo>
                  <a:cubicBezTo>
                    <a:pt x="17" y="29"/>
                    <a:pt x="17" y="29"/>
                    <a:pt x="17" y="29"/>
                  </a:cubicBezTo>
                  <a:cubicBezTo>
                    <a:pt x="18" y="29"/>
                    <a:pt x="18" y="29"/>
                    <a:pt x="18" y="29"/>
                  </a:cubicBezTo>
                  <a:cubicBezTo>
                    <a:pt x="18" y="28"/>
                    <a:pt x="18" y="28"/>
                    <a:pt x="18" y="28"/>
                  </a:cubicBezTo>
                  <a:cubicBezTo>
                    <a:pt x="19" y="28"/>
                    <a:pt x="19" y="28"/>
                    <a:pt x="19" y="28"/>
                  </a:cubicBezTo>
                  <a:cubicBezTo>
                    <a:pt x="20" y="28"/>
                    <a:pt x="20" y="28"/>
                    <a:pt x="20" y="28"/>
                  </a:cubicBezTo>
                  <a:cubicBezTo>
                    <a:pt x="19" y="27"/>
                    <a:pt x="19" y="27"/>
                    <a:pt x="19" y="27"/>
                  </a:cubicBezTo>
                  <a:cubicBezTo>
                    <a:pt x="19" y="27"/>
                    <a:pt x="19" y="27"/>
                    <a:pt x="19" y="27"/>
                  </a:cubicBezTo>
                  <a:cubicBezTo>
                    <a:pt x="19" y="27"/>
                    <a:pt x="19" y="27"/>
                    <a:pt x="19" y="27"/>
                  </a:cubicBezTo>
                  <a:cubicBezTo>
                    <a:pt x="18" y="27"/>
                    <a:pt x="18" y="27"/>
                    <a:pt x="18" y="27"/>
                  </a:cubicBezTo>
                  <a:cubicBezTo>
                    <a:pt x="17" y="27"/>
                    <a:pt x="17" y="27"/>
                    <a:pt x="17" y="27"/>
                  </a:cubicBezTo>
                  <a:cubicBezTo>
                    <a:pt x="18" y="27"/>
                    <a:pt x="18" y="27"/>
                    <a:pt x="18" y="27"/>
                  </a:cubicBezTo>
                  <a:cubicBezTo>
                    <a:pt x="19" y="27"/>
                    <a:pt x="19" y="27"/>
                    <a:pt x="19" y="27"/>
                  </a:cubicBezTo>
                  <a:cubicBezTo>
                    <a:pt x="20" y="26"/>
                    <a:pt x="20" y="26"/>
                    <a:pt x="20" y="26"/>
                  </a:cubicBezTo>
                  <a:cubicBezTo>
                    <a:pt x="20" y="26"/>
                    <a:pt x="20" y="26"/>
                    <a:pt x="20" y="26"/>
                  </a:cubicBezTo>
                  <a:cubicBezTo>
                    <a:pt x="20" y="25"/>
                    <a:pt x="20" y="25"/>
                    <a:pt x="20" y="25"/>
                  </a:cubicBezTo>
                  <a:cubicBezTo>
                    <a:pt x="21" y="24"/>
                    <a:pt x="21" y="24"/>
                    <a:pt x="21" y="24"/>
                  </a:cubicBezTo>
                  <a:cubicBezTo>
                    <a:pt x="21" y="24"/>
                    <a:pt x="21" y="24"/>
                    <a:pt x="21" y="24"/>
                  </a:cubicBezTo>
                  <a:cubicBezTo>
                    <a:pt x="21" y="24"/>
                    <a:pt x="21" y="24"/>
                    <a:pt x="21" y="24"/>
                  </a:cubicBezTo>
                  <a:cubicBezTo>
                    <a:pt x="22" y="23"/>
                    <a:pt x="22" y="23"/>
                    <a:pt x="22" y="23"/>
                  </a:cubicBezTo>
                  <a:cubicBezTo>
                    <a:pt x="21" y="23"/>
                    <a:pt x="21" y="23"/>
                    <a:pt x="21" y="23"/>
                  </a:cubicBezTo>
                  <a:cubicBezTo>
                    <a:pt x="22" y="22"/>
                    <a:pt x="22" y="22"/>
                    <a:pt x="22" y="22"/>
                  </a:cubicBezTo>
                  <a:cubicBezTo>
                    <a:pt x="23" y="21"/>
                    <a:pt x="23" y="21"/>
                    <a:pt x="23" y="21"/>
                  </a:cubicBezTo>
                  <a:cubicBezTo>
                    <a:pt x="23" y="21"/>
                    <a:pt x="23" y="21"/>
                    <a:pt x="23" y="21"/>
                  </a:cubicBezTo>
                  <a:cubicBezTo>
                    <a:pt x="22" y="20"/>
                    <a:pt x="22" y="20"/>
                    <a:pt x="22" y="20"/>
                  </a:cubicBezTo>
                  <a:cubicBezTo>
                    <a:pt x="21" y="20"/>
                    <a:pt x="21" y="20"/>
                    <a:pt x="21" y="20"/>
                  </a:cubicBezTo>
                  <a:cubicBezTo>
                    <a:pt x="20" y="20"/>
                    <a:pt x="20" y="20"/>
                    <a:pt x="20" y="20"/>
                  </a:cubicBezTo>
                  <a:cubicBezTo>
                    <a:pt x="18" y="20"/>
                    <a:pt x="18" y="20"/>
                    <a:pt x="18" y="20"/>
                  </a:cubicBezTo>
                  <a:cubicBezTo>
                    <a:pt x="18" y="20"/>
                    <a:pt x="18" y="20"/>
                    <a:pt x="18" y="20"/>
                  </a:cubicBezTo>
                  <a:cubicBezTo>
                    <a:pt x="18" y="20"/>
                    <a:pt x="18" y="20"/>
                    <a:pt x="18" y="20"/>
                  </a:cubicBezTo>
                  <a:cubicBezTo>
                    <a:pt x="17" y="20"/>
                    <a:pt x="17" y="20"/>
                    <a:pt x="17" y="20"/>
                  </a:cubicBezTo>
                  <a:cubicBezTo>
                    <a:pt x="16" y="20"/>
                    <a:pt x="16" y="20"/>
                    <a:pt x="16" y="20"/>
                  </a:cubicBezTo>
                  <a:cubicBezTo>
                    <a:pt x="16" y="20"/>
                    <a:pt x="16" y="20"/>
                    <a:pt x="16" y="20"/>
                  </a:cubicBezTo>
                  <a:cubicBezTo>
                    <a:pt x="16" y="20"/>
                    <a:pt x="16" y="20"/>
                    <a:pt x="16" y="20"/>
                  </a:cubicBezTo>
                  <a:cubicBezTo>
                    <a:pt x="15" y="21"/>
                    <a:pt x="15" y="21"/>
                    <a:pt x="15" y="21"/>
                  </a:cubicBezTo>
                  <a:cubicBezTo>
                    <a:pt x="15" y="21"/>
                    <a:pt x="15" y="21"/>
                    <a:pt x="15" y="21"/>
                  </a:cubicBezTo>
                  <a:cubicBezTo>
                    <a:pt x="14" y="21"/>
                    <a:pt x="14" y="21"/>
                    <a:pt x="14" y="21"/>
                  </a:cubicBezTo>
                  <a:cubicBezTo>
                    <a:pt x="14" y="21"/>
                    <a:pt x="14" y="21"/>
                    <a:pt x="14" y="21"/>
                  </a:cubicBezTo>
                  <a:cubicBezTo>
                    <a:pt x="15" y="20"/>
                    <a:pt x="15" y="20"/>
                    <a:pt x="15" y="20"/>
                  </a:cubicBezTo>
                  <a:cubicBezTo>
                    <a:pt x="15" y="19"/>
                    <a:pt x="15" y="19"/>
                    <a:pt x="15" y="19"/>
                  </a:cubicBezTo>
                  <a:cubicBezTo>
                    <a:pt x="15" y="19"/>
                    <a:pt x="15" y="19"/>
                    <a:pt x="15" y="19"/>
                  </a:cubicBezTo>
                  <a:cubicBezTo>
                    <a:pt x="14" y="19"/>
                    <a:pt x="14" y="19"/>
                    <a:pt x="14" y="19"/>
                  </a:cubicBezTo>
                  <a:cubicBezTo>
                    <a:pt x="15" y="19"/>
                    <a:pt x="15" y="19"/>
                    <a:pt x="15" y="19"/>
                  </a:cubicBezTo>
                  <a:cubicBezTo>
                    <a:pt x="15" y="18"/>
                    <a:pt x="15" y="18"/>
                    <a:pt x="15" y="18"/>
                  </a:cubicBezTo>
                  <a:cubicBezTo>
                    <a:pt x="17" y="17"/>
                    <a:pt x="17" y="17"/>
                    <a:pt x="17" y="17"/>
                  </a:cubicBezTo>
                  <a:cubicBezTo>
                    <a:pt x="17" y="16"/>
                    <a:pt x="17" y="16"/>
                    <a:pt x="17" y="16"/>
                  </a:cubicBezTo>
                  <a:cubicBezTo>
                    <a:pt x="18" y="16"/>
                    <a:pt x="18" y="16"/>
                    <a:pt x="18" y="16"/>
                  </a:cubicBezTo>
                  <a:cubicBezTo>
                    <a:pt x="18" y="16"/>
                    <a:pt x="18" y="16"/>
                    <a:pt x="18" y="16"/>
                  </a:cubicBezTo>
                  <a:cubicBezTo>
                    <a:pt x="18" y="15"/>
                    <a:pt x="18" y="15"/>
                    <a:pt x="18" y="15"/>
                  </a:cubicBezTo>
                  <a:cubicBezTo>
                    <a:pt x="18" y="15"/>
                    <a:pt x="18" y="15"/>
                    <a:pt x="18" y="15"/>
                  </a:cubicBezTo>
                  <a:cubicBezTo>
                    <a:pt x="18" y="14"/>
                    <a:pt x="18" y="14"/>
                    <a:pt x="18" y="14"/>
                  </a:cubicBezTo>
                  <a:cubicBezTo>
                    <a:pt x="17" y="14"/>
                    <a:pt x="17" y="14"/>
                    <a:pt x="17" y="14"/>
                  </a:cubicBezTo>
                  <a:cubicBezTo>
                    <a:pt x="17" y="15"/>
                    <a:pt x="17" y="15"/>
                    <a:pt x="17" y="15"/>
                  </a:cubicBezTo>
                  <a:cubicBezTo>
                    <a:pt x="16" y="15"/>
                    <a:pt x="16" y="15"/>
                    <a:pt x="16" y="15"/>
                  </a:cubicBezTo>
                  <a:cubicBezTo>
                    <a:pt x="15" y="15"/>
                    <a:pt x="15" y="15"/>
                    <a:pt x="15" y="15"/>
                  </a:cubicBezTo>
                  <a:cubicBezTo>
                    <a:pt x="14" y="15"/>
                    <a:pt x="14" y="15"/>
                    <a:pt x="14" y="15"/>
                  </a:cubicBezTo>
                  <a:cubicBezTo>
                    <a:pt x="14" y="15"/>
                    <a:pt x="14" y="15"/>
                    <a:pt x="14" y="15"/>
                  </a:cubicBezTo>
                  <a:cubicBezTo>
                    <a:pt x="13" y="15"/>
                    <a:pt x="13" y="15"/>
                    <a:pt x="13" y="15"/>
                  </a:cubicBezTo>
                  <a:cubicBezTo>
                    <a:pt x="13" y="15"/>
                    <a:pt x="13" y="15"/>
                    <a:pt x="13" y="15"/>
                  </a:cubicBezTo>
                  <a:cubicBezTo>
                    <a:pt x="13" y="15"/>
                    <a:pt x="13" y="15"/>
                    <a:pt x="13" y="15"/>
                  </a:cubicBezTo>
                  <a:cubicBezTo>
                    <a:pt x="13" y="15"/>
                    <a:pt x="13" y="15"/>
                    <a:pt x="13" y="15"/>
                  </a:cubicBezTo>
                  <a:cubicBezTo>
                    <a:pt x="12" y="16"/>
                    <a:pt x="12" y="16"/>
                    <a:pt x="12" y="16"/>
                  </a:cubicBezTo>
                  <a:cubicBezTo>
                    <a:pt x="12" y="15"/>
                    <a:pt x="12" y="15"/>
                    <a:pt x="12" y="15"/>
                  </a:cubicBezTo>
                  <a:cubicBezTo>
                    <a:pt x="11" y="15"/>
                    <a:pt x="11" y="15"/>
                    <a:pt x="11" y="15"/>
                  </a:cubicBezTo>
                  <a:cubicBezTo>
                    <a:pt x="11" y="15"/>
                    <a:pt x="11" y="15"/>
                    <a:pt x="11" y="15"/>
                  </a:cubicBezTo>
                  <a:cubicBezTo>
                    <a:pt x="11" y="15"/>
                    <a:pt x="11" y="15"/>
                    <a:pt x="11" y="15"/>
                  </a:cubicBezTo>
                  <a:cubicBezTo>
                    <a:pt x="11" y="16"/>
                    <a:pt x="11" y="16"/>
                    <a:pt x="11" y="16"/>
                  </a:cubicBezTo>
                  <a:cubicBezTo>
                    <a:pt x="11" y="16"/>
                    <a:pt x="11" y="16"/>
                    <a:pt x="11" y="16"/>
                  </a:cubicBezTo>
                  <a:cubicBezTo>
                    <a:pt x="11" y="17"/>
                    <a:pt x="11" y="17"/>
                    <a:pt x="11" y="17"/>
                  </a:cubicBezTo>
                  <a:cubicBezTo>
                    <a:pt x="10" y="17"/>
                    <a:pt x="10" y="17"/>
                    <a:pt x="10" y="17"/>
                  </a:cubicBezTo>
                  <a:cubicBezTo>
                    <a:pt x="10" y="17"/>
                    <a:pt x="10" y="17"/>
                    <a:pt x="10" y="17"/>
                  </a:cubicBezTo>
                  <a:cubicBezTo>
                    <a:pt x="10" y="18"/>
                    <a:pt x="10" y="18"/>
                    <a:pt x="10" y="18"/>
                  </a:cubicBezTo>
                  <a:cubicBezTo>
                    <a:pt x="10" y="18"/>
                    <a:pt x="10" y="18"/>
                    <a:pt x="10" y="18"/>
                  </a:cubicBezTo>
                  <a:cubicBezTo>
                    <a:pt x="11" y="19"/>
                    <a:pt x="11" y="19"/>
                    <a:pt x="11" y="19"/>
                  </a:cubicBezTo>
                  <a:cubicBezTo>
                    <a:pt x="11" y="19"/>
                    <a:pt x="11" y="19"/>
                    <a:pt x="11" y="19"/>
                  </a:cubicBezTo>
                  <a:cubicBezTo>
                    <a:pt x="10" y="19"/>
                    <a:pt x="10" y="19"/>
                    <a:pt x="10" y="19"/>
                  </a:cubicBezTo>
                  <a:cubicBezTo>
                    <a:pt x="10" y="19"/>
                    <a:pt x="10" y="19"/>
                    <a:pt x="10" y="19"/>
                  </a:cubicBezTo>
                  <a:cubicBezTo>
                    <a:pt x="9" y="18"/>
                    <a:pt x="9" y="18"/>
                    <a:pt x="9" y="18"/>
                  </a:cubicBezTo>
                  <a:cubicBezTo>
                    <a:pt x="9" y="19"/>
                    <a:pt x="9" y="19"/>
                    <a:pt x="9" y="19"/>
                  </a:cubicBezTo>
                  <a:cubicBezTo>
                    <a:pt x="9" y="19"/>
                    <a:pt x="9" y="19"/>
                    <a:pt x="9" y="19"/>
                  </a:cubicBezTo>
                  <a:cubicBezTo>
                    <a:pt x="9" y="19"/>
                    <a:pt x="9" y="19"/>
                    <a:pt x="9" y="19"/>
                  </a:cubicBezTo>
                  <a:cubicBezTo>
                    <a:pt x="9" y="19"/>
                    <a:pt x="9" y="19"/>
                    <a:pt x="9" y="19"/>
                  </a:cubicBezTo>
                  <a:cubicBezTo>
                    <a:pt x="8" y="19"/>
                    <a:pt x="8" y="19"/>
                    <a:pt x="8" y="19"/>
                  </a:cubicBezTo>
                  <a:cubicBezTo>
                    <a:pt x="9" y="20"/>
                    <a:pt x="9" y="20"/>
                    <a:pt x="9" y="20"/>
                  </a:cubicBezTo>
                  <a:cubicBezTo>
                    <a:pt x="8" y="20"/>
                    <a:pt x="8" y="20"/>
                    <a:pt x="8" y="20"/>
                  </a:cubicBezTo>
                  <a:cubicBezTo>
                    <a:pt x="9" y="21"/>
                    <a:pt x="9" y="21"/>
                    <a:pt x="9" y="21"/>
                  </a:cubicBezTo>
                  <a:cubicBezTo>
                    <a:pt x="9" y="21"/>
                    <a:pt x="9" y="21"/>
                    <a:pt x="9" y="21"/>
                  </a:cubicBezTo>
                  <a:cubicBezTo>
                    <a:pt x="9" y="21"/>
                    <a:pt x="9" y="21"/>
                    <a:pt x="9" y="21"/>
                  </a:cubicBezTo>
                  <a:cubicBezTo>
                    <a:pt x="8" y="21"/>
                    <a:pt x="8" y="21"/>
                    <a:pt x="8" y="21"/>
                  </a:cubicBezTo>
                  <a:cubicBezTo>
                    <a:pt x="8" y="21"/>
                    <a:pt x="8" y="21"/>
                    <a:pt x="8" y="21"/>
                  </a:cubicBezTo>
                  <a:cubicBezTo>
                    <a:pt x="8" y="22"/>
                    <a:pt x="8" y="22"/>
                    <a:pt x="8" y="22"/>
                  </a:cubicBezTo>
                  <a:cubicBezTo>
                    <a:pt x="9" y="22"/>
                    <a:pt x="9" y="22"/>
                    <a:pt x="9" y="22"/>
                  </a:cubicBezTo>
                  <a:cubicBezTo>
                    <a:pt x="9" y="22"/>
                    <a:pt x="9" y="22"/>
                    <a:pt x="9" y="22"/>
                  </a:cubicBezTo>
                  <a:cubicBezTo>
                    <a:pt x="9" y="22"/>
                    <a:pt x="9" y="22"/>
                    <a:pt x="9" y="22"/>
                  </a:cubicBezTo>
                  <a:cubicBezTo>
                    <a:pt x="9" y="22"/>
                    <a:pt x="9" y="22"/>
                    <a:pt x="9" y="22"/>
                  </a:cubicBezTo>
                  <a:cubicBezTo>
                    <a:pt x="10" y="22"/>
                    <a:pt x="10" y="22"/>
                    <a:pt x="10" y="22"/>
                  </a:cubicBezTo>
                  <a:cubicBezTo>
                    <a:pt x="9" y="22"/>
                    <a:pt x="9" y="22"/>
                    <a:pt x="9" y="22"/>
                  </a:cubicBezTo>
                  <a:cubicBezTo>
                    <a:pt x="10" y="22"/>
                    <a:pt x="10" y="22"/>
                    <a:pt x="10" y="22"/>
                  </a:cubicBezTo>
                  <a:cubicBezTo>
                    <a:pt x="9" y="22"/>
                    <a:pt x="9" y="22"/>
                    <a:pt x="9" y="22"/>
                  </a:cubicBezTo>
                  <a:cubicBezTo>
                    <a:pt x="9" y="22"/>
                    <a:pt x="9" y="22"/>
                    <a:pt x="9" y="22"/>
                  </a:cubicBezTo>
                  <a:cubicBezTo>
                    <a:pt x="9" y="23"/>
                    <a:pt x="9" y="23"/>
                    <a:pt x="9" y="23"/>
                  </a:cubicBezTo>
                  <a:cubicBezTo>
                    <a:pt x="9" y="23"/>
                    <a:pt x="9" y="23"/>
                    <a:pt x="9" y="23"/>
                  </a:cubicBezTo>
                  <a:cubicBezTo>
                    <a:pt x="9" y="23"/>
                    <a:pt x="9" y="23"/>
                    <a:pt x="9" y="23"/>
                  </a:cubicBezTo>
                  <a:cubicBezTo>
                    <a:pt x="8" y="23"/>
                    <a:pt x="8" y="23"/>
                    <a:pt x="8" y="23"/>
                  </a:cubicBezTo>
                  <a:cubicBezTo>
                    <a:pt x="9" y="24"/>
                    <a:pt x="9" y="24"/>
                    <a:pt x="9" y="24"/>
                  </a:cubicBezTo>
                  <a:cubicBezTo>
                    <a:pt x="9" y="24"/>
                    <a:pt x="9" y="24"/>
                    <a:pt x="9"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7" y="25"/>
                    <a:pt x="7" y="25"/>
                    <a:pt x="7" y="25"/>
                  </a:cubicBezTo>
                  <a:cubicBezTo>
                    <a:pt x="7" y="25"/>
                    <a:pt x="7" y="25"/>
                    <a:pt x="7" y="25"/>
                  </a:cubicBezTo>
                  <a:cubicBezTo>
                    <a:pt x="7" y="25"/>
                    <a:pt x="7" y="25"/>
                    <a:pt x="7" y="25"/>
                  </a:cubicBezTo>
                  <a:cubicBezTo>
                    <a:pt x="8" y="25"/>
                    <a:pt x="8" y="25"/>
                    <a:pt x="8" y="25"/>
                  </a:cubicBezTo>
                  <a:cubicBezTo>
                    <a:pt x="8" y="25"/>
                    <a:pt x="8" y="25"/>
                    <a:pt x="8" y="25"/>
                  </a:cubicBezTo>
                  <a:cubicBezTo>
                    <a:pt x="8" y="26"/>
                    <a:pt x="8" y="26"/>
                    <a:pt x="8" y="26"/>
                  </a:cubicBezTo>
                  <a:cubicBezTo>
                    <a:pt x="8" y="26"/>
                    <a:pt x="8" y="26"/>
                    <a:pt x="8" y="26"/>
                  </a:cubicBezTo>
                  <a:cubicBezTo>
                    <a:pt x="8" y="26"/>
                    <a:pt x="8" y="26"/>
                    <a:pt x="8" y="26"/>
                  </a:cubicBezTo>
                  <a:cubicBezTo>
                    <a:pt x="8" y="26"/>
                    <a:pt x="8" y="26"/>
                    <a:pt x="8" y="26"/>
                  </a:cubicBezTo>
                  <a:cubicBezTo>
                    <a:pt x="9" y="26"/>
                    <a:pt x="9" y="26"/>
                    <a:pt x="9" y="26"/>
                  </a:cubicBezTo>
                  <a:cubicBezTo>
                    <a:pt x="11" y="25"/>
                    <a:pt x="11" y="25"/>
                    <a:pt x="11" y="25"/>
                  </a:cubicBezTo>
                  <a:cubicBezTo>
                    <a:pt x="10" y="25"/>
                    <a:pt x="10" y="25"/>
                    <a:pt x="10" y="25"/>
                  </a:cubicBezTo>
                  <a:cubicBezTo>
                    <a:pt x="11" y="25"/>
                    <a:pt x="11" y="25"/>
                    <a:pt x="11" y="25"/>
                  </a:cubicBezTo>
                  <a:cubicBezTo>
                    <a:pt x="10" y="26"/>
                    <a:pt x="10" y="26"/>
                    <a:pt x="10" y="26"/>
                  </a:cubicBezTo>
                  <a:cubicBezTo>
                    <a:pt x="10" y="27"/>
                    <a:pt x="10" y="27"/>
                    <a:pt x="10" y="27"/>
                  </a:cubicBezTo>
                  <a:cubicBezTo>
                    <a:pt x="10" y="27"/>
                    <a:pt x="10" y="27"/>
                    <a:pt x="10" y="27"/>
                  </a:cubicBezTo>
                  <a:cubicBezTo>
                    <a:pt x="9" y="28"/>
                    <a:pt x="9" y="28"/>
                    <a:pt x="9" y="28"/>
                  </a:cubicBezTo>
                  <a:cubicBezTo>
                    <a:pt x="9" y="28"/>
                    <a:pt x="9" y="28"/>
                    <a:pt x="9" y="28"/>
                  </a:cubicBezTo>
                  <a:cubicBezTo>
                    <a:pt x="9" y="29"/>
                    <a:pt x="9" y="29"/>
                    <a:pt x="9" y="29"/>
                  </a:cubicBezTo>
                  <a:cubicBezTo>
                    <a:pt x="9" y="30"/>
                    <a:pt x="9" y="30"/>
                    <a:pt x="9" y="30"/>
                  </a:cubicBezTo>
                  <a:cubicBezTo>
                    <a:pt x="9" y="30"/>
                    <a:pt x="9" y="30"/>
                    <a:pt x="9" y="30"/>
                  </a:cubicBezTo>
                  <a:cubicBezTo>
                    <a:pt x="9" y="31"/>
                    <a:pt x="9" y="31"/>
                    <a:pt x="9" y="31"/>
                  </a:cubicBezTo>
                  <a:cubicBezTo>
                    <a:pt x="9" y="30"/>
                    <a:pt x="9" y="30"/>
                    <a:pt x="9" y="30"/>
                  </a:cubicBezTo>
                  <a:cubicBezTo>
                    <a:pt x="9" y="31"/>
                    <a:pt x="9" y="31"/>
                    <a:pt x="9" y="31"/>
                  </a:cubicBezTo>
                  <a:cubicBezTo>
                    <a:pt x="9" y="32"/>
                    <a:pt x="9" y="32"/>
                    <a:pt x="9" y="32"/>
                  </a:cubicBezTo>
                  <a:cubicBezTo>
                    <a:pt x="8" y="33"/>
                    <a:pt x="8" y="33"/>
                    <a:pt x="8" y="33"/>
                  </a:cubicBezTo>
                  <a:cubicBezTo>
                    <a:pt x="8" y="33"/>
                    <a:pt x="8" y="33"/>
                    <a:pt x="8" y="33"/>
                  </a:cubicBezTo>
                  <a:cubicBezTo>
                    <a:pt x="9" y="33"/>
                    <a:pt x="9" y="33"/>
                    <a:pt x="9" y="33"/>
                  </a:cubicBezTo>
                  <a:cubicBezTo>
                    <a:pt x="9" y="32"/>
                    <a:pt x="9" y="32"/>
                    <a:pt x="9" y="32"/>
                  </a:cubicBezTo>
                  <a:cubicBezTo>
                    <a:pt x="9" y="32"/>
                    <a:pt x="9" y="32"/>
                    <a:pt x="9" y="32"/>
                  </a:cubicBezTo>
                  <a:cubicBezTo>
                    <a:pt x="9" y="31"/>
                    <a:pt x="9" y="31"/>
                    <a:pt x="9" y="31"/>
                  </a:cubicBezTo>
                  <a:cubicBezTo>
                    <a:pt x="10" y="31"/>
                    <a:pt x="10" y="31"/>
                    <a:pt x="10" y="31"/>
                  </a:cubicBezTo>
                  <a:cubicBezTo>
                    <a:pt x="9" y="29"/>
                    <a:pt x="9" y="29"/>
                    <a:pt x="9" y="29"/>
                  </a:cubicBezTo>
                  <a:cubicBezTo>
                    <a:pt x="10" y="29"/>
                    <a:pt x="10" y="29"/>
                    <a:pt x="10" y="29"/>
                  </a:cubicBezTo>
                  <a:cubicBezTo>
                    <a:pt x="11" y="28"/>
                    <a:pt x="11" y="28"/>
                    <a:pt x="11" y="28"/>
                  </a:cubicBezTo>
                  <a:cubicBezTo>
                    <a:pt x="10" y="29"/>
                    <a:pt x="10" y="29"/>
                    <a:pt x="10" y="29"/>
                  </a:cubicBezTo>
                  <a:cubicBezTo>
                    <a:pt x="10" y="30"/>
                    <a:pt x="10" y="30"/>
                    <a:pt x="10" y="30"/>
                  </a:cubicBezTo>
                  <a:cubicBezTo>
                    <a:pt x="10" y="30"/>
                    <a:pt x="10" y="30"/>
                    <a:pt x="10" y="30"/>
                  </a:cubicBezTo>
                  <a:cubicBezTo>
                    <a:pt x="10" y="30"/>
                    <a:pt x="10" y="30"/>
                    <a:pt x="10" y="30"/>
                  </a:cubicBezTo>
                  <a:cubicBezTo>
                    <a:pt x="11" y="29"/>
                    <a:pt x="11" y="29"/>
                    <a:pt x="11" y="29"/>
                  </a:cubicBezTo>
                  <a:cubicBezTo>
                    <a:pt x="11" y="30"/>
                    <a:pt x="11" y="30"/>
                    <a:pt x="11" y="30"/>
                  </a:cubicBezTo>
                  <a:cubicBezTo>
                    <a:pt x="12" y="29"/>
                    <a:pt x="12" y="29"/>
                    <a:pt x="12" y="29"/>
                  </a:cubicBezTo>
                  <a:cubicBezTo>
                    <a:pt x="12" y="28"/>
                    <a:pt x="12" y="28"/>
                    <a:pt x="12" y="28"/>
                  </a:cubicBezTo>
                  <a:cubicBezTo>
                    <a:pt x="12" y="28"/>
                    <a:pt x="12" y="28"/>
                    <a:pt x="12" y="28"/>
                  </a:cubicBezTo>
                  <a:cubicBezTo>
                    <a:pt x="12" y="29"/>
                    <a:pt x="12" y="29"/>
                    <a:pt x="12" y="29"/>
                  </a:cubicBezTo>
                  <a:cubicBezTo>
                    <a:pt x="13" y="30"/>
                    <a:pt x="13" y="30"/>
                    <a:pt x="13" y="30"/>
                  </a:cubicBezTo>
                  <a:cubicBezTo>
                    <a:pt x="12" y="30"/>
                    <a:pt x="12" y="30"/>
                    <a:pt x="12" y="30"/>
                  </a:cubicBezTo>
                  <a:cubicBezTo>
                    <a:pt x="12" y="31"/>
                    <a:pt x="12" y="31"/>
                    <a:pt x="12" y="31"/>
                  </a:cubicBezTo>
                  <a:cubicBezTo>
                    <a:pt x="12" y="31"/>
                    <a:pt x="12" y="31"/>
                    <a:pt x="12" y="31"/>
                  </a:cubicBezTo>
                  <a:cubicBezTo>
                    <a:pt x="12" y="31"/>
                    <a:pt x="12" y="31"/>
                    <a:pt x="12" y="31"/>
                  </a:cubicBezTo>
                  <a:cubicBezTo>
                    <a:pt x="13" y="32"/>
                    <a:pt x="13" y="32"/>
                    <a:pt x="13" y="32"/>
                  </a:cubicBezTo>
                  <a:cubicBezTo>
                    <a:pt x="12" y="33"/>
                    <a:pt x="12" y="33"/>
                    <a:pt x="12" y="33"/>
                  </a:cubicBezTo>
                  <a:cubicBezTo>
                    <a:pt x="11" y="35"/>
                    <a:pt x="11" y="35"/>
                    <a:pt x="11" y="35"/>
                  </a:cubicBezTo>
                  <a:cubicBezTo>
                    <a:pt x="11" y="35"/>
                    <a:pt x="11" y="35"/>
                    <a:pt x="11" y="35"/>
                  </a:cubicBezTo>
                  <a:cubicBezTo>
                    <a:pt x="11" y="35"/>
                    <a:pt x="11" y="35"/>
                    <a:pt x="11" y="35"/>
                  </a:cubicBezTo>
                  <a:cubicBezTo>
                    <a:pt x="11" y="36"/>
                    <a:pt x="11" y="36"/>
                    <a:pt x="11" y="36"/>
                  </a:cubicBezTo>
                  <a:cubicBezTo>
                    <a:pt x="12" y="37"/>
                    <a:pt x="12" y="37"/>
                    <a:pt x="12" y="37"/>
                  </a:cubicBezTo>
                  <a:cubicBezTo>
                    <a:pt x="11" y="36"/>
                    <a:pt x="11" y="36"/>
                    <a:pt x="11" y="36"/>
                  </a:cubicBezTo>
                  <a:cubicBezTo>
                    <a:pt x="12" y="36"/>
                    <a:pt x="12" y="36"/>
                    <a:pt x="12" y="36"/>
                  </a:cubicBezTo>
                  <a:cubicBezTo>
                    <a:pt x="13" y="37"/>
                    <a:pt x="13" y="37"/>
                    <a:pt x="13" y="37"/>
                  </a:cubicBezTo>
                  <a:cubicBezTo>
                    <a:pt x="13" y="36"/>
                    <a:pt x="13" y="36"/>
                    <a:pt x="13" y="36"/>
                  </a:cubicBezTo>
                  <a:cubicBezTo>
                    <a:pt x="13" y="35"/>
                    <a:pt x="13" y="35"/>
                    <a:pt x="13" y="35"/>
                  </a:cubicBezTo>
                  <a:cubicBezTo>
                    <a:pt x="13" y="35"/>
                    <a:pt x="13" y="35"/>
                    <a:pt x="13" y="35"/>
                  </a:cubicBezTo>
                  <a:cubicBezTo>
                    <a:pt x="14" y="36"/>
                    <a:pt x="14" y="36"/>
                    <a:pt x="14" y="36"/>
                  </a:cubicBezTo>
                  <a:cubicBezTo>
                    <a:pt x="15" y="36"/>
                    <a:pt x="15" y="36"/>
                    <a:pt x="15" y="36"/>
                  </a:cubicBezTo>
                  <a:cubicBezTo>
                    <a:pt x="15" y="36"/>
                    <a:pt x="15" y="36"/>
                    <a:pt x="15" y="36"/>
                  </a:cubicBezTo>
                  <a:cubicBezTo>
                    <a:pt x="16" y="36"/>
                    <a:pt x="16" y="36"/>
                    <a:pt x="16" y="36"/>
                  </a:cubicBezTo>
                  <a:cubicBezTo>
                    <a:pt x="16" y="35"/>
                    <a:pt x="16" y="35"/>
                    <a:pt x="16" y="35"/>
                  </a:cubicBezTo>
                  <a:cubicBezTo>
                    <a:pt x="19" y="35"/>
                    <a:pt x="19" y="35"/>
                    <a:pt x="19" y="35"/>
                  </a:cubicBezTo>
                  <a:cubicBezTo>
                    <a:pt x="17" y="35"/>
                    <a:pt x="17" y="35"/>
                    <a:pt x="17" y="35"/>
                  </a:cubicBezTo>
                  <a:cubicBezTo>
                    <a:pt x="16" y="38"/>
                    <a:pt x="16" y="38"/>
                    <a:pt x="16" y="38"/>
                  </a:cubicBezTo>
                  <a:cubicBezTo>
                    <a:pt x="17" y="39"/>
                    <a:pt x="17" y="39"/>
                    <a:pt x="17" y="39"/>
                  </a:cubicBezTo>
                  <a:cubicBezTo>
                    <a:pt x="18" y="39"/>
                    <a:pt x="18" y="39"/>
                    <a:pt x="18" y="39"/>
                  </a:cubicBezTo>
                  <a:cubicBezTo>
                    <a:pt x="18" y="40"/>
                    <a:pt x="18" y="40"/>
                    <a:pt x="18" y="40"/>
                  </a:cubicBezTo>
                  <a:cubicBezTo>
                    <a:pt x="19" y="39"/>
                    <a:pt x="19" y="39"/>
                    <a:pt x="19" y="39"/>
                  </a:cubicBezTo>
                  <a:cubicBezTo>
                    <a:pt x="19" y="39"/>
                    <a:pt x="19" y="39"/>
                    <a:pt x="19" y="39"/>
                  </a:cubicBezTo>
                  <a:cubicBezTo>
                    <a:pt x="19" y="40"/>
                    <a:pt x="19" y="40"/>
                    <a:pt x="19" y="40"/>
                  </a:cubicBezTo>
                  <a:cubicBezTo>
                    <a:pt x="19" y="41"/>
                    <a:pt x="19" y="41"/>
                    <a:pt x="19" y="41"/>
                  </a:cubicBezTo>
                  <a:cubicBezTo>
                    <a:pt x="19" y="41"/>
                    <a:pt x="19" y="41"/>
                    <a:pt x="19" y="41"/>
                  </a:cubicBezTo>
                  <a:cubicBezTo>
                    <a:pt x="19" y="42"/>
                    <a:pt x="19" y="42"/>
                    <a:pt x="19" y="42"/>
                  </a:cubicBezTo>
                  <a:cubicBezTo>
                    <a:pt x="18" y="43"/>
                    <a:pt x="18" y="43"/>
                    <a:pt x="18" y="43"/>
                  </a:cubicBezTo>
                  <a:cubicBezTo>
                    <a:pt x="19" y="44"/>
                    <a:pt x="19" y="44"/>
                    <a:pt x="19" y="44"/>
                  </a:cubicBezTo>
                  <a:cubicBezTo>
                    <a:pt x="19" y="44"/>
                    <a:pt x="19" y="44"/>
                    <a:pt x="19" y="44"/>
                  </a:cubicBezTo>
                  <a:cubicBezTo>
                    <a:pt x="20" y="44"/>
                    <a:pt x="20" y="44"/>
                    <a:pt x="20" y="44"/>
                  </a:cubicBezTo>
                  <a:cubicBezTo>
                    <a:pt x="20" y="44"/>
                    <a:pt x="20" y="44"/>
                    <a:pt x="20" y="44"/>
                  </a:cubicBezTo>
                  <a:cubicBezTo>
                    <a:pt x="19" y="44"/>
                    <a:pt x="19" y="44"/>
                    <a:pt x="19" y="44"/>
                  </a:cubicBezTo>
                  <a:cubicBezTo>
                    <a:pt x="19" y="44"/>
                    <a:pt x="19" y="44"/>
                    <a:pt x="19" y="44"/>
                  </a:cubicBezTo>
                  <a:cubicBezTo>
                    <a:pt x="18" y="44"/>
                    <a:pt x="18" y="44"/>
                    <a:pt x="18" y="44"/>
                  </a:cubicBezTo>
                  <a:cubicBezTo>
                    <a:pt x="18" y="45"/>
                    <a:pt x="18" y="45"/>
                    <a:pt x="18" y="45"/>
                  </a:cubicBezTo>
                  <a:cubicBezTo>
                    <a:pt x="19" y="45"/>
                    <a:pt x="19" y="45"/>
                    <a:pt x="19" y="45"/>
                  </a:cubicBezTo>
                  <a:cubicBezTo>
                    <a:pt x="18" y="45"/>
                    <a:pt x="18" y="45"/>
                    <a:pt x="18" y="45"/>
                  </a:cubicBezTo>
                  <a:cubicBezTo>
                    <a:pt x="18" y="44"/>
                    <a:pt x="18" y="44"/>
                    <a:pt x="18" y="44"/>
                  </a:cubicBezTo>
                  <a:cubicBezTo>
                    <a:pt x="16" y="45"/>
                    <a:pt x="16" y="45"/>
                    <a:pt x="16" y="45"/>
                  </a:cubicBezTo>
                  <a:cubicBezTo>
                    <a:pt x="16" y="45"/>
                    <a:pt x="16" y="45"/>
                    <a:pt x="16" y="45"/>
                  </a:cubicBezTo>
                  <a:cubicBezTo>
                    <a:pt x="14" y="45"/>
                    <a:pt x="14" y="45"/>
                    <a:pt x="14" y="45"/>
                  </a:cubicBezTo>
                  <a:cubicBezTo>
                    <a:pt x="13" y="46"/>
                    <a:pt x="13" y="46"/>
                    <a:pt x="13" y="46"/>
                  </a:cubicBezTo>
                  <a:cubicBezTo>
                    <a:pt x="12" y="47"/>
                    <a:pt x="12" y="47"/>
                    <a:pt x="12" y="47"/>
                  </a:cubicBezTo>
                  <a:cubicBezTo>
                    <a:pt x="12" y="47"/>
                    <a:pt x="12" y="47"/>
                    <a:pt x="12" y="47"/>
                  </a:cubicBezTo>
                  <a:cubicBezTo>
                    <a:pt x="13" y="47"/>
                    <a:pt x="13" y="47"/>
                    <a:pt x="13" y="47"/>
                  </a:cubicBezTo>
                  <a:cubicBezTo>
                    <a:pt x="13" y="47"/>
                    <a:pt x="13" y="47"/>
                    <a:pt x="13" y="47"/>
                  </a:cubicBezTo>
                  <a:cubicBezTo>
                    <a:pt x="13" y="47"/>
                    <a:pt x="13" y="47"/>
                    <a:pt x="13" y="47"/>
                  </a:cubicBezTo>
                  <a:cubicBezTo>
                    <a:pt x="15" y="47"/>
                    <a:pt x="15" y="47"/>
                    <a:pt x="15" y="47"/>
                  </a:cubicBezTo>
                  <a:cubicBezTo>
                    <a:pt x="14" y="47"/>
                    <a:pt x="14" y="47"/>
                    <a:pt x="14" y="47"/>
                  </a:cubicBezTo>
                  <a:cubicBezTo>
                    <a:pt x="15" y="48"/>
                    <a:pt x="15" y="48"/>
                    <a:pt x="15" y="48"/>
                  </a:cubicBezTo>
                  <a:cubicBezTo>
                    <a:pt x="14" y="48"/>
                    <a:pt x="14" y="48"/>
                    <a:pt x="14" y="48"/>
                  </a:cubicBezTo>
                  <a:cubicBezTo>
                    <a:pt x="15" y="49"/>
                    <a:pt x="15" y="49"/>
                    <a:pt x="15" y="49"/>
                  </a:cubicBezTo>
                  <a:cubicBezTo>
                    <a:pt x="15" y="49"/>
                    <a:pt x="15" y="49"/>
                    <a:pt x="15" y="49"/>
                  </a:cubicBezTo>
                  <a:cubicBezTo>
                    <a:pt x="14" y="50"/>
                    <a:pt x="14" y="50"/>
                    <a:pt x="14" y="50"/>
                  </a:cubicBezTo>
                  <a:cubicBezTo>
                    <a:pt x="13" y="51"/>
                    <a:pt x="13" y="51"/>
                    <a:pt x="13" y="51"/>
                  </a:cubicBezTo>
                  <a:cubicBezTo>
                    <a:pt x="13" y="51"/>
                    <a:pt x="13" y="51"/>
                    <a:pt x="13" y="51"/>
                  </a:cubicBezTo>
                  <a:cubicBezTo>
                    <a:pt x="12" y="51"/>
                    <a:pt x="12" y="51"/>
                    <a:pt x="12" y="51"/>
                  </a:cubicBezTo>
                  <a:cubicBezTo>
                    <a:pt x="11" y="52"/>
                    <a:pt x="11" y="52"/>
                    <a:pt x="11" y="52"/>
                  </a:cubicBezTo>
                  <a:cubicBezTo>
                    <a:pt x="11" y="52"/>
                    <a:pt x="11" y="52"/>
                    <a:pt x="11" y="52"/>
                  </a:cubicBezTo>
                  <a:cubicBezTo>
                    <a:pt x="10" y="52"/>
                    <a:pt x="10" y="52"/>
                    <a:pt x="10" y="52"/>
                  </a:cubicBezTo>
                  <a:cubicBezTo>
                    <a:pt x="10" y="52"/>
                    <a:pt x="10" y="52"/>
                    <a:pt x="10" y="52"/>
                  </a:cubicBezTo>
                  <a:cubicBezTo>
                    <a:pt x="11" y="53"/>
                    <a:pt x="11" y="53"/>
                    <a:pt x="11" y="53"/>
                  </a:cubicBezTo>
                  <a:cubicBezTo>
                    <a:pt x="10" y="53"/>
                    <a:pt x="10" y="53"/>
                    <a:pt x="10" y="53"/>
                  </a:cubicBezTo>
                  <a:cubicBezTo>
                    <a:pt x="11" y="53"/>
                    <a:pt x="11" y="53"/>
                    <a:pt x="11" y="53"/>
                  </a:cubicBezTo>
                  <a:cubicBezTo>
                    <a:pt x="11" y="54"/>
                    <a:pt x="11" y="54"/>
                    <a:pt x="11" y="54"/>
                  </a:cubicBezTo>
                  <a:cubicBezTo>
                    <a:pt x="11" y="54"/>
                    <a:pt x="11" y="54"/>
                    <a:pt x="11" y="54"/>
                  </a:cubicBezTo>
                  <a:cubicBezTo>
                    <a:pt x="12" y="54"/>
                    <a:pt x="12" y="54"/>
                    <a:pt x="12" y="54"/>
                  </a:cubicBezTo>
                  <a:cubicBezTo>
                    <a:pt x="12" y="53"/>
                    <a:pt x="12" y="53"/>
                    <a:pt x="12" y="53"/>
                  </a:cubicBezTo>
                  <a:cubicBezTo>
                    <a:pt x="14" y="53"/>
                    <a:pt x="14" y="53"/>
                    <a:pt x="14" y="53"/>
                  </a:cubicBezTo>
                  <a:cubicBezTo>
                    <a:pt x="14" y="53"/>
                    <a:pt x="14" y="53"/>
                    <a:pt x="14" y="53"/>
                  </a:cubicBezTo>
                  <a:cubicBezTo>
                    <a:pt x="15" y="54"/>
                    <a:pt x="15" y="54"/>
                    <a:pt x="15" y="54"/>
                  </a:cubicBezTo>
                  <a:cubicBezTo>
                    <a:pt x="14" y="54"/>
                    <a:pt x="14" y="54"/>
                    <a:pt x="14" y="54"/>
                  </a:cubicBezTo>
                  <a:cubicBezTo>
                    <a:pt x="14" y="54"/>
                    <a:pt x="14" y="54"/>
                    <a:pt x="14" y="54"/>
                  </a:cubicBezTo>
                  <a:cubicBezTo>
                    <a:pt x="15" y="54"/>
                    <a:pt x="15" y="54"/>
                    <a:pt x="15" y="54"/>
                  </a:cubicBezTo>
                  <a:cubicBezTo>
                    <a:pt x="15" y="54"/>
                    <a:pt x="15" y="54"/>
                    <a:pt x="15" y="54"/>
                  </a:cubicBezTo>
                  <a:cubicBezTo>
                    <a:pt x="16" y="54"/>
                    <a:pt x="16" y="54"/>
                    <a:pt x="16" y="54"/>
                  </a:cubicBezTo>
                  <a:cubicBezTo>
                    <a:pt x="16" y="55"/>
                    <a:pt x="16" y="55"/>
                    <a:pt x="16" y="55"/>
                  </a:cubicBezTo>
                  <a:cubicBezTo>
                    <a:pt x="17" y="55"/>
                    <a:pt x="17" y="55"/>
                    <a:pt x="17" y="55"/>
                  </a:cubicBezTo>
                  <a:cubicBezTo>
                    <a:pt x="18" y="55"/>
                    <a:pt x="18" y="55"/>
                    <a:pt x="18" y="55"/>
                  </a:cubicBezTo>
                  <a:cubicBezTo>
                    <a:pt x="19" y="55"/>
                    <a:pt x="19" y="55"/>
                    <a:pt x="19" y="55"/>
                  </a:cubicBezTo>
                  <a:cubicBezTo>
                    <a:pt x="19" y="54"/>
                    <a:pt x="19" y="54"/>
                    <a:pt x="19" y="54"/>
                  </a:cubicBezTo>
                  <a:cubicBezTo>
                    <a:pt x="20" y="54"/>
                    <a:pt x="20" y="54"/>
                    <a:pt x="20" y="54"/>
                  </a:cubicBezTo>
                  <a:cubicBezTo>
                    <a:pt x="21" y="54"/>
                    <a:pt x="21" y="54"/>
                    <a:pt x="21" y="54"/>
                  </a:cubicBezTo>
                  <a:cubicBezTo>
                    <a:pt x="21" y="53"/>
                    <a:pt x="21" y="53"/>
                    <a:pt x="21" y="53"/>
                  </a:cubicBezTo>
                  <a:cubicBezTo>
                    <a:pt x="20" y="54"/>
                    <a:pt x="20" y="54"/>
                    <a:pt x="20" y="54"/>
                  </a:cubicBezTo>
                  <a:cubicBezTo>
                    <a:pt x="19" y="55"/>
                    <a:pt x="19" y="55"/>
                    <a:pt x="19" y="55"/>
                  </a:cubicBezTo>
                  <a:cubicBezTo>
                    <a:pt x="19" y="56"/>
                    <a:pt x="19" y="56"/>
                    <a:pt x="19" y="56"/>
                  </a:cubicBezTo>
                  <a:cubicBezTo>
                    <a:pt x="18" y="56"/>
                    <a:pt x="18" y="56"/>
                    <a:pt x="18" y="56"/>
                  </a:cubicBezTo>
                  <a:cubicBezTo>
                    <a:pt x="18" y="57"/>
                    <a:pt x="18" y="57"/>
                    <a:pt x="18" y="57"/>
                  </a:cubicBezTo>
                  <a:cubicBezTo>
                    <a:pt x="17" y="56"/>
                    <a:pt x="17" y="56"/>
                    <a:pt x="17" y="56"/>
                  </a:cubicBezTo>
                  <a:cubicBezTo>
                    <a:pt x="15" y="56"/>
                    <a:pt x="15" y="56"/>
                    <a:pt x="15" y="56"/>
                  </a:cubicBezTo>
                  <a:cubicBezTo>
                    <a:pt x="14" y="56"/>
                    <a:pt x="14" y="56"/>
                    <a:pt x="14" y="56"/>
                  </a:cubicBezTo>
                  <a:cubicBezTo>
                    <a:pt x="14" y="57"/>
                    <a:pt x="14" y="57"/>
                    <a:pt x="14" y="57"/>
                  </a:cubicBezTo>
                  <a:cubicBezTo>
                    <a:pt x="14" y="57"/>
                    <a:pt x="14" y="57"/>
                    <a:pt x="14" y="57"/>
                  </a:cubicBezTo>
                  <a:cubicBezTo>
                    <a:pt x="13" y="57"/>
                    <a:pt x="13" y="57"/>
                    <a:pt x="13" y="57"/>
                  </a:cubicBezTo>
                  <a:cubicBezTo>
                    <a:pt x="13" y="59"/>
                    <a:pt x="13" y="59"/>
                    <a:pt x="13" y="59"/>
                  </a:cubicBezTo>
                  <a:cubicBezTo>
                    <a:pt x="12" y="59"/>
                    <a:pt x="12" y="59"/>
                    <a:pt x="12" y="59"/>
                  </a:cubicBezTo>
                  <a:cubicBezTo>
                    <a:pt x="12" y="60"/>
                    <a:pt x="12" y="60"/>
                    <a:pt x="12" y="60"/>
                  </a:cubicBezTo>
                  <a:cubicBezTo>
                    <a:pt x="11" y="60"/>
                    <a:pt x="11" y="60"/>
                    <a:pt x="11" y="60"/>
                  </a:cubicBezTo>
                  <a:cubicBezTo>
                    <a:pt x="11" y="61"/>
                    <a:pt x="11" y="61"/>
                    <a:pt x="11" y="61"/>
                  </a:cubicBezTo>
                  <a:cubicBezTo>
                    <a:pt x="10" y="61"/>
                    <a:pt x="10" y="61"/>
                    <a:pt x="10" y="61"/>
                  </a:cubicBezTo>
                  <a:cubicBezTo>
                    <a:pt x="10" y="61"/>
                    <a:pt x="10" y="61"/>
                    <a:pt x="10" y="61"/>
                  </a:cubicBezTo>
                  <a:cubicBezTo>
                    <a:pt x="9" y="62"/>
                    <a:pt x="9" y="62"/>
                    <a:pt x="9" y="62"/>
                  </a:cubicBezTo>
                  <a:cubicBezTo>
                    <a:pt x="9" y="62"/>
                    <a:pt x="9" y="62"/>
                    <a:pt x="9" y="62"/>
                  </a:cubicBezTo>
                  <a:cubicBezTo>
                    <a:pt x="8" y="62"/>
                    <a:pt x="8" y="62"/>
                    <a:pt x="8" y="62"/>
                  </a:cubicBezTo>
                  <a:cubicBezTo>
                    <a:pt x="8" y="63"/>
                    <a:pt x="8" y="63"/>
                    <a:pt x="8" y="63"/>
                  </a:cubicBezTo>
                  <a:cubicBezTo>
                    <a:pt x="9" y="63"/>
                    <a:pt x="9" y="63"/>
                    <a:pt x="9" y="63"/>
                  </a:cubicBezTo>
                  <a:cubicBezTo>
                    <a:pt x="9" y="62"/>
                    <a:pt x="9" y="62"/>
                    <a:pt x="9" y="62"/>
                  </a:cubicBezTo>
                  <a:cubicBezTo>
                    <a:pt x="10" y="62"/>
                    <a:pt x="10" y="62"/>
                    <a:pt x="10" y="62"/>
                  </a:cubicBezTo>
                  <a:lnTo>
                    <a:pt x="10"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0" name="Freeform 70"/>
            <p:cNvSpPr>
              <a:spLocks noEditPoints="1"/>
            </p:cNvSpPr>
            <p:nvPr/>
          </p:nvSpPr>
          <p:spPr bwMode="auto">
            <a:xfrm>
              <a:off x="4840863" y="2825954"/>
              <a:ext cx="383356" cy="310738"/>
            </a:xfrm>
            <a:custGeom>
              <a:avLst/>
              <a:gdLst>
                <a:gd name="T0" fmla="*/ 166 w 214"/>
                <a:gd name="T1" fmla="*/ 85 h 178"/>
                <a:gd name="T2" fmla="*/ 155 w 214"/>
                <a:gd name="T3" fmla="*/ 92 h 178"/>
                <a:gd name="T4" fmla="*/ 159 w 214"/>
                <a:gd name="T5" fmla="*/ 81 h 178"/>
                <a:gd name="T6" fmla="*/ 170 w 214"/>
                <a:gd name="T7" fmla="*/ 67 h 178"/>
                <a:gd name="T8" fmla="*/ 177 w 214"/>
                <a:gd name="T9" fmla="*/ 67 h 178"/>
                <a:gd name="T10" fmla="*/ 181 w 214"/>
                <a:gd name="T11" fmla="*/ 48 h 178"/>
                <a:gd name="T12" fmla="*/ 185 w 214"/>
                <a:gd name="T13" fmla="*/ 37 h 178"/>
                <a:gd name="T14" fmla="*/ 170 w 214"/>
                <a:gd name="T15" fmla="*/ 33 h 178"/>
                <a:gd name="T16" fmla="*/ 159 w 214"/>
                <a:gd name="T17" fmla="*/ 29 h 178"/>
                <a:gd name="T18" fmla="*/ 144 w 214"/>
                <a:gd name="T19" fmla="*/ 26 h 178"/>
                <a:gd name="T20" fmla="*/ 133 w 214"/>
                <a:gd name="T21" fmla="*/ 18 h 178"/>
                <a:gd name="T22" fmla="*/ 122 w 214"/>
                <a:gd name="T23" fmla="*/ 11 h 178"/>
                <a:gd name="T24" fmla="*/ 111 w 214"/>
                <a:gd name="T25" fmla="*/ 0 h 178"/>
                <a:gd name="T26" fmla="*/ 96 w 214"/>
                <a:gd name="T27" fmla="*/ 3 h 178"/>
                <a:gd name="T28" fmla="*/ 92 w 214"/>
                <a:gd name="T29" fmla="*/ 18 h 178"/>
                <a:gd name="T30" fmla="*/ 70 w 214"/>
                <a:gd name="T31" fmla="*/ 26 h 178"/>
                <a:gd name="T32" fmla="*/ 63 w 214"/>
                <a:gd name="T33" fmla="*/ 33 h 178"/>
                <a:gd name="T34" fmla="*/ 55 w 214"/>
                <a:gd name="T35" fmla="*/ 26 h 178"/>
                <a:gd name="T36" fmla="*/ 44 w 214"/>
                <a:gd name="T37" fmla="*/ 29 h 178"/>
                <a:gd name="T38" fmla="*/ 48 w 214"/>
                <a:gd name="T39" fmla="*/ 41 h 178"/>
                <a:gd name="T40" fmla="*/ 40 w 214"/>
                <a:gd name="T41" fmla="*/ 44 h 178"/>
                <a:gd name="T42" fmla="*/ 26 w 214"/>
                <a:gd name="T43" fmla="*/ 41 h 178"/>
                <a:gd name="T44" fmla="*/ 11 w 214"/>
                <a:gd name="T45" fmla="*/ 44 h 178"/>
                <a:gd name="T46" fmla="*/ 0 w 214"/>
                <a:gd name="T47" fmla="*/ 52 h 178"/>
                <a:gd name="T48" fmla="*/ 3 w 214"/>
                <a:gd name="T49" fmla="*/ 52 h 178"/>
                <a:gd name="T50" fmla="*/ 3 w 214"/>
                <a:gd name="T51" fmla="*/ 55 h 178"/>
                <a:gd name="T52" fmla="*/ 7 w 214"/>
                <a:gd name="T53" fmla="*/ 63 h 178"/>
                <a:gd name="T54" fmla="*/ 22 w 214"/>
                <a:gd name="T55" fmla="*/ 63 h 178"/>
                <a:gd name="T56" fmla="*/ 29 w 214"/>
                <a:gd name="T57" fmla="*/ 67 h 178"/>
                <a:gd name="T58" fmla="*/ 37 w 214"/>
                <a:gd name="T59" fmla="*/ 70 h 178"/>
                <a:gd name="T60" fmla="*/ 44 w 214"/>
                <a:gd name="T61" fmla="*/ 70 h 178"/>
                <a:gd name="T62" fmla="*/ 40 w 214"/>
                <a:gd name="T63" fmla="*/ 81 h 178"/>
                <a:gd name="T64" fmla="*/ 55 w 214"/>
                <a:gd name="T65" fmla="*/ 89 h 178"/>
                <a:gd name="T66" fmla="*/ 51 w 214"/>
                <a:gd name="T67" fmla="*/ 100 h 178"/>
                <a:gd name="T68" fmla="*/ 59 w 214"/>
                <a:gd name="T69" fmla="*/ 104 h 178"/>
                <a:gd name="T70" fmla="*/ 55 w 214"/>
                <a:gd name="T71" fmla="*/ 118 h 178"/>
                <a:gd name="T72" fmla="*/ 48 w 214"/>
                <a:gd name="T73" fmla="*/ 141 h 178"/>
                <a:gd name="T74" fmla="*/ 55 w 214"/>
                <a:gd name="T75" fmla="*/ 148 h 178"/>
                <a:gd name="T76" fmla="*/ 77 w 214"/>
                <a:gd name="T77" fmla="*/ 156 h 178"/>
                <a:gd name="T78" fmla="*/ 96 w 214"/>
                <a:gd name="T79" fmla="*/ 156 h 178"/>
                <a:gd name="T80" fmla="*/ 114 w 214"/>
                <a:gd name="T81" fmla="*/ 159 h 178"/>
                <a:gd name="T82" fmla="*/ 126 w 214"/>
                <a:gd name="T83" fmla="*/ 137 h 178"/>
                <a:gd name="T84" fmla="*/ 140 w 214"/>
                <a:gd name="T85" fmla="*/ 141 h 178"/>
                <a:gd name="T86" fmla="*/ 166 w 214"/>
                <a:gd name="T87" fmla="*/ 148 h 178"/>
                <a:gd name="T88" fmla="*/ 181 w 214"/>
                <a:gd name="T89" fmla="*/ 133 h 178"/>
                <a:gd name="T90" fmla="*/ 170 w 214"/>
                <a:gd name="T91" fmla="*/ 115 h 178"/>
                <a:gd name="T92" fmla="*/ 170 w 214"/>
                <a:gd name="T93" fmla="*/ 100 h 178"/>
                <a:gd name="T94" fmla="*/ 207 w 214"/>
                <a:gd name="T95" fmla="*/ 178 h 178"/>
                <a:gd name="T96" fmla="*/ 203 w 214"/>
                <a:gd name="T97" fmla="*/ 170 h 178"/>
                <a:gd name="T98" fmla="*/ 200 w 214"/>
                <a:gd name="T99" fmla="*/ 167 h 178"/>
                <a:gd name="T100" fmla="*/ 200 w 214"/>
                <a:gd name="T101" fmla="*/ 159 h 178"/>
                <a:gd name="T102" fmla="*/ 207 w 214"/>
                <a:gd name="T103" fmla="*/ 156 h 178"/>
                <a:gd name="T104" fmla="*/ 211 w 214"/>
                <a:gd name="T105" fmla="*/ 148 h 178"/>
                <a:gd name="T106" fmla="*/ 211 w 214"/>
                <a:gd name="T107" fmla="*/ 170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14" h="178">
                  <a:moveTo>
                    <a:pt x="174" y="96"/>
                  </a:moveTo>
                  <a:lnTo>
                    <a:pt x="174" y="92"/>
                  </a:lnTo>
                  <a:lnTo>
                    <a:pt x="170" y="92"/>
                  </a:lnTo>
                  <a:lnTo>
                    <a:pt x="170" y="89"/>
                  </a:lnTo>
                  <a:lnTo>
                    <a:pt x="166" y="85"/>
                  </a:lnTo>
                  <a:lnTo>
                    <a:pt x="163" y="85"/>
                  </a:lnTo>
                  <a:lnTo>
                    <a:pt x="159" y="89"/>
                  </a:lnTo>
                  <a:lnTo>
                    <a:pt x="163" y="92"/>
                  </a:lnTo>
                  <a:lnTo>
                    <a:pt x="159" y="92"/>
                  </a:lnTo>
                  <a:lnTo>
                    <a:pt x="155" y="92"/>
                  </a:lnTo>
                  <a:lnTo>
                    <a:pt x="155" y="89"/>
                  </a:lnTo>
                  <a:lnTo>
                    <a:pt x="155" y="89"/>
                  </a:lnTo>
                  <a:lnTo>
                    <a:pt x="159" y="89"/>
                  </a:lnTo>
                  <a:lnTo>
                    <a:pt x="159" y="85"/>
                  </a:lnTo>
                  <a:lnTo>
                    <a:pt x="159" y="81"/>
                  </a:lnTo>
                  <a:lnTo>
                    <a:pt x="163" y="74"/>
                  </a:lnTo>
                  <a:lnTo>
                    <a:pt x="166" y="74"/>
                  </a:lnTo>
                  <a:lnTo>
                    <a:pt x="170" y="70"/>
                  </a:lnTo>
                  <a:lnTo>
                    <a:pt x="170" y="70"/>
                  </a:lnTo>
                  <a:lnTo>
                    <a:pt x="170" y="67"/>
                  </a:lnTo>
                  <a:lnTo>
                    <a:pt x="166" y="67"/>
                  </a:lnTo>
                  <a:lnTo>
                    <a:pt x="170" y="63"/>
                  </a:lnTo>
                  <a:lnTo>
                    <a:pt x="174" y="63"/>
                  </a:lnTo>
                  <a:lnTo>
                    <a:pt x="174" y="67"/>
                  </a:lnTo>
                  <a:lnTo>
                    <a:pt x="177" y="67"/>
                  </a:lnTo>
                  <a:lnTo>
                    <a:pt x="181" y="63"/>
                  </a:lnTo>
                  <a:lnTo>
                    <a:pt x="181" y="59"/>
                  </a:lnTo>
                  <a:lnTo>
                    <a:pt x="177" y="59"/>
                  </a:lnTo>
                  <a:lnTo>
                    <a:pt x="177" y="55"/>
                  </a:lnTo>
                  <a:lnTo>
                    <a:pt x="181" y="48"/>
                  </a:lnTo>
                  <a:lnTo>
                    <a:pt x="181" y="48"/>
                  </a:lnTo>
                  <a:lnTo>
                    <a:pt x="181" y="44"/>
                  </a:lnTo>
                  <a:lnTo>
                    <a:pt x="185" y="41"/>
                  </a:lnTo>
                  <a:lnTo>
                    <a:pt x="188" y="37"/>
                  </a:lnTo>
                  <a:lnTo>
                    <a:pt x="185" y="37"/>
                  </a:lnTo>
                  <a:lnTo>
                    <a:pt x="181" y="37"/>
                  </a:lnTo>
                  <a:lnTo>
                    <a:pt x="177" y="33"/>
                  </a:lnTo>
                  <a:lnTo>
                    <a:pt x="174" y="37"/>
                  </a:lnTo>
                  <a:lnTo>
                    <a:pt x="170" y="33"/>
                  </a:lnTo>
                  <a:lnTo>
                    <a:pt x="170" y="33"/>
                  </a:lnTo>
                  <a:lnTo>
                    <a:pt x="166" y="37"/>
                  </a:lnTo>
                  <a:lnTo>
                    <a:pt x="163" y="33"/>
                  </a:lnTo>
                  <a:lnTo>
                    <a:pt x="163" y="29"/>
                  </a:lnTo>
                  <a:lnTo>
                    <a:pt x="159" y="29"/>
                  </a:lnTo>
                  <a:lnTo>
                    <a:pt x="159" y="29"/>
                  </a:lnTo>
                  <a:lnTo>
                    <a:pt x="155" y="29"/>
                  </a:lnTo>
                  <a:lnTo>
                    <a:pt x="151" y="26"/>
                  </a:lnTo>
                  <a:lnTo>
                    <a:pt x="148" y="26"/>
                  </a:lnTo>
                  <a:lnTo>
                    <a:pt x="148" y="26"/>
                  </a:lnTo>
                  <a:lnTo>
                    <a:pt x="144" y="26"/>
                  </a:lnTo>
                  <a:lnTo>
                    <a:pt x="140" y="26"/>
                  </a:lnTo>
                  <a:lnTo>
                    <a:pt x="137" y="22"/>
                  </a:lnTo>
                  <a:lnTo>
                    <a:pt x="137" y="18"/>
                  </a:lnTo>
                  <a:lnTo>
                    <a:pt x="133" y="18"/>
                  </a:lnTo>
                  <a:lnTo>
                    <a:pt x="133" y="18"/>
                  </a:lnTo>
                  <a:lnTo>
                    <a:pt x="129" y="18"/>
                  </a:lnTo>
                  <a:lnTo>
                    <a:pt x="126" y="18"/>
                  </a:lnTo>
                  <a:lnTo>
                    <a:pt x="126" y="15"/>
                  </a:lnTo>
                  <a:lnTo>
                    <a:pt x="126" y="15"/>
                  </a:lnTo>
                  <a:lnTo>
                    <a:pt x="122" y="11"/>
                  </a:lnTo>
                  <a:lnTo>
                    <a:pt x="122" y="11"/>
                  </a:lnTo>
                  <a:lnTo>
                    <a:pt x="114" y="7"/>
                  </a:lnTo>
                  <a:lnTo>
                    <a:pt x="114" y="7"/>
                  </a:lnTo>
                  <a:lnTo>
                    <a:pt x="111" y="3"/>
                  </a:lnTo>
                  <a:lnTo>
                    <a:pt x="111" y="0"/>
                  </a:lnTo>
                  <a:lnTo>
                    <a:pt x="111" y="0"/>
                  </a:lnTo>
                  <a:lnTo>
                    <a:pt x="107" y="0"/>
                  </a:lnTo>
                  <a:lnTo>
                    <a:pt x="103" y="0"/>
                  </a:lnTo>
                  <a:lnTo>
                    <a:pt x="100" y="0"/>
                  </a:lnTo>
                  <a:lnTo>
                    <a:pt x="96" y="3"/>
                  </a:lnTo>
                  <a:lnTo>
                    <a:pt x="96" y="3"/>
                  </a:lnTo>
                  <a:lnTo>
                    <a:pt x="96" y="7"/>
                  </a:lnTo>
                  <a:lnTo>
                    <a:pt x="96" y="15"/>
                  </a:lnTo>
                  <a:lnTo>
                    <a:pt x="92" y="18"/>
                  </a:lnTo>
                  <a:lnTo>
                    <a:pt x="92" y="18"/>
                  </a:lnTo>
                  <a:lnTo>
                    <a:pt x="85" y="22"/>
                  </a:lnTo>
                  <a:lnTo>
                    <a:pt x="81" y="22"/>
                  </a:lnTo>
                  <a:lnTo>
                    <a:pt x="81" y="22"/>
                  </a:lnTo>
                  <a:lnTo>
                    <a:pt x="74" y="22"/>
                  </a:lnTo>
                  <a:lnTo>
                    <a:pt x="70" y="26"/>
                  </a:lnTo>
                  <a:lnTo>
                    <a:pt x="74" y="29"/>
                  </a:lnTo>
                  <a:lnTo>
                    <a:pt x="77" y="29"/>
                  </a:lnTo>
                  <a:lnTo>
                    <a:pt x="74" y="33"/>
                  </a:lnTo>
                  <a:lnTo>
                    <a:pt x="66" y="33"/>
                  </a:lnTo>
                  <a:lnTo>
                    <a:pt x="63" y="33"/>
                  </a:lnTo>
                  <a:lnTo>
                    <a:pt x="59" y="29"/>
                  </a:lnTo>
                  <a:lnTo>
                    <a:pt x="55" y="33"/>
                  </a:lnTo>
                  <a:lnTo>
                    <a:pt x="55" y="29"/>
                  </a:lnTo>
                  <a:lnTo>
                    <a:pt x="51" y="29"/>
                  </a:lnTo>
                  <a:lnTo>
                    <a:pt x="55" y="26"/>
                  </a:lnTo>
                  <a:lnTo>
                    <a:pt x="51" y="26"/>
                  </a:lnTo>
                  <a:lnTo>
                    <a:pt x="48" y="26"/>
                  </a:lnTo>
                  <a:lnTo>
                    <a:pt x="44" y="26"/>
                  </a:lnTo>
                  <a:lnTo>
                    <a:pt x="44" y="26"/>
                  </a:lnTo>
                  <a:lnTo>
                    <a:pt x="44" y="29"/>
                  </a:lnTo>
                  <a:lnTo>
                    <a:pt x="44" y="29"/>
                  </a:lnTo>
                  <a:lnTo>
                    <a:pt x="48" y="33"/>
                  </a:lnTo>
                  <a:lnTo>
                    <a:pt x="48" y="37"/>
                  </a:lnTo>
                  <a:lnTo>
                    <a:pt x="48" y="37"/>
                  </a:lnTo>
                  <a:lnTo>
                    <a:pt x="48" y="41"/>
                  </a:lnTo>
                  <a:lnTo>
                    <a:pt x="48" y="41"/>
                  </a:lnTo>
                  <a:lnTo>
                    <a:pt x="51" y="44"/>
                  </a:lnTo>
                  <a:lnTo>
                    <a:pt x="44" y="44"/>
                  </a:lnTo>
                  <a:lnTo>
                    <a:pt x="40" y="44"/>
                  </a:lnTo>
                  <a:lnTo>
                    <a:pt x="40" y="44"/>
                  </a:lnTo>
                  <a:lnTo>
                    <a:pt x="37" y="44"/>
                  </a:lnTo>
                  <a:lnTo>
                    <a:pt x="37" y="44"/>
                  </a:lnTo>
                  <a:lnTo>
                    <a:pt x="33" y="48"/>
                  </a:lnTo>
                  <a:lnTo>
                    <a:pt x="26" y="41"/>
                  </a:lnTo>
                  <a:lnTo>
                    <a:pt x="26" y="41"/>
                  </a:lnTo>
                  <a:lnTo>
                    <a:pt x="22" y="41"/>
                  </a:lnTo>
                  <a:lnTo>
                    <a:pt x="18" y="44"/>
                  </a:lnTo>
                  <a:lnTo>
                    <a:pt x="14" y="44"/>
                  </a:lnTo>
                  <a:lnTo>
                    <a:pt x="14" y="44"/>
                  </a:lnTo>
                  <a:lnTo>
                    <a:pt x="11" y="44"/>
                  </a:lnTo>
                  <a:lnTo>
                    <a:pt x="11" y="44"/>
                  </a:lnTo>
                  <a:lnTo>
                    <a:pt x="7" y="44"/>
                  </a:lnTo>
                  <a:lnTo>
                    <a:pt x="3" y="44"/>
                  </a:lnTo>
                  <a:lnTo>
                    <a:pt x="0" y="48"/>
                  </a:lnTo>
                  <a:lnTo>
                    <a:pt x="0" y="52"/>
                  </a:lnTo>
                  <a:lnTo>
                    <a:pt x="3" y="48"/>
                  </a:lnTo>
                  <a:lnTo>
                    <a:pt x="7" y="52"/>
                  </a:lnTo>
                  <a:lnTo>
                    <a:pt x="7" y="52"/>
                  </a:lnTo>
                  <a:lnTo>
                    <a:pt x="3" y="52"/>
                  </a:lnTo>
                  <a:lnTo>
                    <a:pt x="3" y="52"/>
                  </a:lnTo>
                  <a:lnTo>
                    <a:pt x="3" y="52"/>
                  </a:lnTo>
                  <a:lnTo>
                    <a:pt x="3" y="52"/>
                  </a:lnTo>
                  <a:lnTo>
                    <a:pt x="7" y="52"/>
                  </a:lnTo>
                  <a:lnTo>
                    <a:pt x="7" y="55"/>
                  </a:lnTo>
                  <a:lnTo>
                    <a:pt x="3" y="55"/>
                  </a:lnTo>
                  <a:lnTo>
                    <a:pt x="3" y="55"/>
                  </a:lnTo>
                  <a:lnTo>
                    <a:pt x="3" y="55"/>
                  </a:lnTo>
                  <a:lnTo>
                    <a:pt x="3" y="55"/>
                  </a:lnTo>
                  <a:lnTo>
                    <a:pt x="7" y="59"/>
                  </a:lnTo>
                  <a:lnTo>
                    <a:pt x="7" y="63"/>
                  </a:lnTo>
                  <a:lnTo>
                    <a:pt x="11" y="59"/>
                  </a:lnTo>
                  <a:lnTo>
                    <a:pt x="11" y="59"/>
                  </a:lnTo>
                  <a:lnTo>
                    <a:pt x="14" y="59"/>
                  </a:lnTo>
                  <a:lnTo>
                    <a:pt x="18" y="63"/>
                  </a:lnTo>
                  <a:lnTo>
                    <a:pt x="22" y="63"/>
                  </a:lnTo>
                  <a:lnTo>
                    <a:pt x="22" y="63"/>
                  </a:lnTo>
                  <a:lnTo>
                    <a:pt x="26" y="67"/>
                  </a:lnTo>
                  <a:lnTo>
                    <a:pt x="29" y="63"/>
                  </a:lnTo>
                  <a:lnTo>
                    <a:pt x="29" y="63"/>
                  </a:lnTo>
                  <a:lnTo>
                    <a:pt x="29" y="67"/>
                  </a:lnTo>
                  <a:lnTo>
                    <a:pt x="29" y="67"/>
                  </a:lnTo>
                  <a:lnTo>
                    <a:pt x="33" y="67"/>
                  </a:lnTo>
                  <a:lnTo>
                    <a:pt x="33" y="67"/>
                  </a:lnTo>
                  <a:lnTo>
                    <a:pt x="33" y="70"/>
                  </a:lnTo>
                  <a:lnTo>
                    <a:pt x="37" y="70"/>
                  </a:lnTo>
                  <a:lnTo>
                    <a:pt x="37" y="70"/>
                  </a:lnTo>
                  <a:lnTo>
                    <a:pt x="40" y="70"/>
                  </a:lnTo>
                  <a:lnTo>
                    <a:pt x="44" y="70"/>
                  </a:lnTo>
                  <a:lnTo>
                    <a:pt x="44" y="74"/>
                  </a:lnTo>
                  <a:lnTo>
                    <a:pt x="44" y="70"/>
                  </a:lnTo>
                  <a:lnTo>
                    <a:pt x="40" y="70"/>
                  </a:lnTo>
                  <a:lnTo>
                    <a:pt x="37" y="74"/>
                  </a:lnTo>
                  <a:lnTo>
                    <a:pt x="40" y="74"/>
                  </a:lnTo>
                  <a:lnTo>
                    <a:pt x="40" y="78"/>
                  </a:lnTo>
                  <a:lnTo>
                    <a:pt x="40" y="81"/>
                  </a:lnTo>
                  <a:lnTo>
                    <a:pt x="40" y="81"/>
                  </a:lnTo>
                  <a:lnTo>
                    <a:pt x="40" y="81"/>
                  </a:lnTo>
                  <a:lnTo>
                    <a:pt x="48" y="85"/>
                  </a:lnTo>
                  <a:lnTo>
                    <a:pt x="51" y="89"/>
                  </a:lnTo>
                  <a:lnTo>
                    <a:pt x="55" y="89"/>
                  </a:lnTo>
                  <a:lnTo>
                    <a:pt x="55" y="92"/>
                  </a:lnTo>
                  <a:lnTo>
                    <a:pt x="55" y="92"/>
                  </a:lnTo>
                  <a:lnTo>
                    <a:pt x="55" y="96"/>
                  </a:lnTo>
                  <a:lnTo>
                    <a:pt x="55" y="96"/>
                  </a:lnTo>
                  <a:lnTo>
                    <a:pt x="51" y="100"/>
                  </a:lnTo>
                  <a:lnTo>
                    <a:pt x="55" y="100"/>
                  </a:lnTo>
                  <a:lnTo>
                    <a:pt x="59" y="104"/>
                  </a:lnTo>
                  <a:lnTo>
                    <a:pt x="63" y="111"/>
                  </a:lnTo>
                  <a:lnTo>
                    <a:pt x="59" y="107"/>
                  </a:lnTo>
                  <a:lnTo>
                    <a:pt x="59" y="104"/>
                  </a:lnTo>
                  <a:lnTo>
                    <a:pt x="55" y="104"/>
                  </a:lnTo>
                  <a:lnTo>
                    <a:pt x="55" y="104"/>
                  </a:lnTo>
                  <a:lnTo>
                    <a:pt x="51" y="111"/>
                  </a:lnTo>
                  <a:lnTo>
                    <a:pt x="51" y="118"/>
                  </a:lnTo>
                  <a:lnTo>
                    <a:pt x="55" y="118"/>
                  </a:lnTo>
                  <a:lnTo>
                    <a:pt x="51" y="118"/>
                  </a:lnTo>
                  <a:lnTo>
                    <a:pt x="51" y="130"/>
                  </a:lnTo>
                  <a:lnTo>
                    <a:pt x="48" y="141"/>
                  </a:lnTo>
                  <a:lnTo>
                    <a:pt x="44" y="141"/>
                  </a:lnTo>
                  <a:lnTo>
                    <a:pt x="48" y="141"/>
                  </a:lnTo>
                  <a:lnTo>
                    <a:pt x="48" y="144"/>
                  </a:lnTo>
                  <a:lnTo>
                    <a:pt x="51" y="144"/>
                  </a:lnTo>
                  <a:lnTo>
                    <a:pt x="51" y="148"/>
                  </a:lnTo>
                  <a:lnTo>
                    <a:pt x="51" y="148"/>
                  </a:lnTo>
                  <a:lnTo>
                    <a:pt x="55" y="148"/>
                  </a:lnTo>
                  <a:lnTo>
                    <a:pt x="63" y="152"/>
                  </a:lnTo>
                  <a:lnTo>
                    <a:pt x="66" y="156"/>
                  </a:lnTo>
                  <a:lnTo>
                    <a:pt x="70" y="152"/>
                  </a:lnTo>
                  <a:lnTo>
                    <a:pt x="74" y="156"/>
                  </a:lnTo>
                  <a:lnTo>
                    <a:pt x="77" y="156"/>
                  </a:lnTo>
                  <a:lnTo>
                    <a:pt x="77" y="156"/>
                  </a:lnTo>
                  <a:lnTo>
                    <a:pt x="81" y="156"/>
                  </a:lnTo>
                  <a:lnTo>
                    <a:pt x="89" y="156"/>
                  </a:lnTo>
                  <a:lnTo>
                    <a:pt x="92" y="156"/>
                  </a:lnTo>
                  <a:lnTo>
                    <a:pt x="96" y="156"/>
                  </a:lnTo>
                  <a:lnTo>
                    <a:pt x="100" y="156"/>
                  </a:lnTo>
                  <a:lnTo>
                    <a:pt x="107" y="156"/>
                  </a:lnTo>
                  <a:lnTo>
                    <a:pt x="114" y="159"/>
                  </a:lnTo>
                  <a:lnTo>
                    <a:pt x="118" y="159"/>
                  </a:lnTo>
                  <a:lnTo>
                    <a:pt x="114" y="159"/>
                  </a:lnTo>
                  <a:lnTo>
                    <a:pt x="114" y="156"/>
                  </a:lnTo>
                  <a:lnTo>
                    <a:pt x="114" y="148"/>
                  </a:lnTo>
                  <a:lnTo>
                    <a:pt x="118" y="148"/>
                  </a:lnTo>
                  <a:lnTo>
                    <a:pt x="122" y="144"/>
                  </a:lnTo>
                  <a:lnTo>
                    <a:pt x="126" y="137"/>
                  </a:lnTo>
                  <a:lnTo>
                    <a:pt x="129" y="137"/>
                  </a:lnTo>
                  <a:lnTo>
                    <a:pt x="129" y="141"/>
                  </a:lnTo>
                  <a:lnTo>
                    <a:pt x="133" y="141"/>
                  </a:lnTo>
                  <a:lnTo>
                    <a:pt x="137" y="141"/>
                  </a:lnTo>
                  <a:lnTo>
                    <a:pt x="140" y="141"/>
                  </a:lnTo>
                  <a:lnTo>
                    <a:pt x="144" y="141"/>
                  </a:lnTo>
                  <a:lnTo>
                    <a:pt x="144" y="141"/>
                  </a:lnTo>
                  <a:lnTo>
                    <a:pt x="155" y="144"/>
                  </a:lnTo>
                  <a:lnTo>
                    <a:pt x="159" y="148"/>
                  </a:lnTo>
                  <a:lnTo>
                    <a:pt x="166" y="148"/>
                  </a:lnTo>
                  <a:lnTo>
                    <a:pt x="166" y="144"/>
                  </a:lnTo>
                  <a:lnTo>
                    <a:pt x="166" y="144"/>
                  </a:lnTo>
                  <a:lnTo>
                    <a:pt x="170" y="141"/>
                  </a:lnTo>
                  <a:lnTo>
                    <a:pt x="181" y="133"/>
                  </a:lnTo>
                  <a:lnTo>
                    <a:pt x="181" y="133"/>
                  </a:lnTo>
                  <a:lnTo>
                    <a:pt x="181" y="130"/>
                  </a:lnTo>
                  <a:lnTo>
                    <a:pt x="181" y="126"/>
                  </a:lnTo>
                  <a:lnTo>
                    <a:pt x="177" y="126"/>
                  </a:lnTo>
                  <a:lnTo>
                    <a:pt x="174" y="122"/>
                  </a:lnTo>
                  <a:lnTo>
                    <a:pt x="170" y="115"/>
                  </a:lnTo>
                  <a:lnTo>
                    <a:pt x="166" y="111"/>
                  </a:lnTo>
                  <a:lnTo>
                    <a:pt x="170" y="111"/>
                  </a:lnTo>
                  <a:lnTo>
                    <a:pt x="174" y="107"/>
                  </a:lnTo>
                  <a:lnTo>
                    <a:pt x="174" y="104"/>
                  </a:lnTo>
                  <a:lnTo>
                    <a:pt x="170" y="100"/>
                  </a:lnTo>
                  <a:lnTo>
                    <a:pt x="170" y="96"/>
                  </a:lnTo>
                  <a:lnTo>
                    <a:pt x="174" y="96"/>
                  </a:lnTo>
                  <a:lnTo>
                    <a:pt x="174" y="96"/>
                  </a:lnTo>
                  <a:lnTo>
                    <a:pt x="174" y="96"/>
                  </a:lnTo>
                  <a:close/>
                  <a:moveTo>
                    <a:pt x="207" y="178"/>
                  </a:moveTo>
                  <a:lnTo>
                    <a:pt x="203" y="178"/>
                  </a:lnTo>
                  <a:lnTo>
                    <a:pt x="200" y="174"/>
                  </a:lnTo>
                  <a:lnTo>
                    <a:pt x="203" y="174"/>
                  </a:lnTo>
                  <a:lnTo>
                    <a:pt x="203" y="174"/>
                  </a:lnTo>
                  <a:lnTo>
                    <a:pt x="203" y="170"/>
                  </a:lnTo>
                  <a:lnTo>
                    <a:pt x="200" y="170"/>
                  </a:lnTo>
                  <a:lnTo>
                    <a:pt x="203" y="170"/>
                  </a:lnTo>
                  <a:lnTo>
                    <a:pt x="200" y="170"/>
                  </a:lnTo>
                  <a:lnTo>
                    <a:pt x="200" y="167"/>
                  </a:lnTo>
                  <a:lnTo>
                    <a:pt x="200" y="167"/>
                  </a:lnTo>
                  <a:lnTo>
                    <a:pt x="200" y="167"/>
                  </a:lnTo>
                  <a:lnTo>
                    <a:pt x="196" y="163"/>
                  </a:lnTo>
                  <a:lnTo>
                    <a:pt x="196" y="163"/>
                  </a:lnTo>
                  <a:lnTo>
                    <a:pt x="200" y="163"/>
                  </a:lnTo>
                  <a:lnTo>
                    <a:pt x="200" y="159"/>
                  </a:lnTo>
                  <a:lnTo>
                    <a:pt x="196" y="159"/>
                  </a:lnTo>
                  <a:lnTo>
                    <a:pt x="200" y="156"/>
                  </a:lnTo>
                  <a:lnTo>
                    <a:pt x="203" y="156"/>
                  </a:lnTo>
                  <a:lnTo>
                    <a:pt x="207" y="152"/>
                  </a:lnTo>
                  <a:lnTo>
                    <a:pt x="207" y="156"/>
                  </a:lnTo>
                  <a:lnTo>
                    <a:pt x="211" y="156"/>
                  </a:lnTo>
                  <a:lnTo>
                    <a:pt x="211" y="152"/>
                  </a:lnTo>
                  <a:lnTo>
                    <a:pt x="211" y="148"/>
                  </a:lnTo>
                  <a:lnTo>
                    <a:pt x="211" y="148"/>
                  </a:lnTo>
                  <a:lnTo>
                    <a:pt x="211" y="148"/>
                  </a:lnTo>
                  <a:lnTo>
                    <a:pt x="211" y="152"/>
                  </a:lnTo>
                  <a:lnTo>
                    <a:pt x="211" y="156"/>
                  </a:lnTo>
                  <a:lnTo>
                    <a:pt x="214" y="163"/>
                  </a:lnTo>
                  <a:lnTo>
                    <a:pt x="211" y="167"/>
                  </a:lnTo>
                  <a:lnTo>
                    <a:pt x="211" y="170"/>
                  </a:lnTo>
                  <a:lnTo>
                    <a:pt x="211" y="178"/>
                  </a:lnTo>
                  <a:lnTo>
                    <a:pt x="207" y="1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1" name="Freeform 71"/>
            <p:cNvSpPr/>
            <p:nvPr/>
          </p:nvSpPr>
          <p:spPr bwMode="auto">
            <a:xfrm>
              <a:off x="5363945" y="3304281"/>
              <a:ext cx="14331" cy="13966"/>
            </a:xfrm>
            <a:custGeom>
              <a:avLst/>
              <a:gdLst>
                <a:gd name="T0" fmla="*/ 0 w 8"/>
                <a:gd name="T1" fmla="*/ 0 h 8"/>
                <a:gd name="T2" fmla="*/ 0 w 8"/>
                <a:gd name="T3" fmla="*/ 4 h 8"/>
                <a:gd name="T4" fmla="*/ 4 w 8"/>
                <a:gd name="T5" fmla="*/ 8 h 8"/>
                <a:gd name="T6" fmla="*/ 8 w 8"/>
                <a:gd name="T7" fmla="*/ 4 h 8"/>
                <a:gd name="T8" fmla="*/ 8 w 8"/>
                <a:gd name="T9" fmla="*/ 4 h 8"/>
                <a:gd name="T10" fmla="*/ 0 w 8"/>
                <a:gd name="T11" fmla="*/ 0 h 8"/>
              </a:gdLst>
              <a:ahLst/>
              <a:cxnLst>
                <a:cxn ang="0">
                  <a:pos x="T0" y="T1"/>
                </a:cxn>
                <a:cxn ang="0">
                  <a:pos x="T2" y="T3"/>
                </a:cxn>
                <a:cxn ang="0">
                  <a:pos x="T4" y="T5"/>
                </a:cxn>
                <a:cxn ang="0">
                  <a:pos x="T6" y="T7"/>
                </a:cxn>
                <a:cxn ang="0">
                  <a:pos x="T8" y="T9"/>
                </a:cxn>
                <a:cxn ang="0">
                  <a:pos x="T10" y="T11"/>
                </a:cxn>
              </a:cxnLst>
              <a:rect l="0" t="0" r="r" b="b"/>
              <a:pathLst>
                <a:path w="8" h="8">
                  <a:moveTo>
                    <a:pt x="0" y="0"/>
                  </a:moveTo>
                  <a:lnTo>
                    <a:pt x="0" y="4"/>
                  </a:lnTo>
                  <a:lnTo>
                    <a:pt x="4" y="8"/>
                  </a:lnTo>
                  <a:lnTo>
                    <a:pt x="8" y="4"/>
                  </a:lnTo>
                  <a:lnTo>
                    <a:pt x="8" y="4"/>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2" name="Freeform 72"/>
            <p:cNvSpPr>
              <a:spLocks noEditPoints="1"/>
            </p:cNvSpPr>
            <p:nvPr/>
          </p:nvSpPr>
          <p:spPr bwMode="auto">
            <a:xfrm>
              <a:off x="5138230" y="2955136"/>
              <a:ext cx="338573" cy="329942"/>
            </a:xfrm>
            <a:custGeom>
              <a:avLst/>
              <a:gdLst>
                <a:gd name="T0" fmla="*/ 8 w 189"/>
                <a:gd name="T1" fmla="*/ 48 h 189"/>
                <a:gd name="T2" fmla="*/ 8 w 189"/>
                <a:gd name="T3" fmla="*/ 30 h 189"/>
                <a:gd name="T4" fmla="*/ 15 w 189"/>
                <a:gd name="T5" fmla="*/ 18 h 189"/>
                <a:gd name="T6" fmla="*/ 34 w 189"/>
                <a:gd name="T7" fmla="*/ 18 h 189"/>
                <a:gd name="T8" fmla="*/ 48 w 189"/>
                <a:gd name="T9" fmla="*/ 15 h 189"/>
                <a:gd name="T10" fmla="*/ 63 w 189"/>
                <a:gd name="T11" fmla="*/ 0 h 189"/>
                <a:gd name="T12" fmla="*/ 85 w 189"/>
                <a:gd name="T13" fmla="*/ 4 h 189"/>
                <a:gd name="T14" fmla="*/ 108 w 189"/>
                <a:gd name="T15" fmla="*/ 15 h 189"/>
                <a:gd name="T16" fmla="*/ 100 w 189"/>
                <a:gd name="T17" fmla="*/ 26 h 189"/>
                <a:gd name="T18" fmla="*/ 85 w 189"/>
                <a:gd name="T19" fmla="*/ 33 h 189"/>
                <a:gd name="T20" fmla="*/ 89 w 189"/>
                <a:gd name="T21" fmla="*/ 48 h 189"/>
                <a:gd name="T22" fmla="*/ 104 w 189"/>
                <a:gd name="T23" fmla="*/ 63 h 189"/>
                <a:gd name="T24" fmla="*/ 119 w 189"/>
                <a:gd name="T25" fmla="*/ 82 h 189"/>
                <a:gd name="T26" fmla="*/ 134 w 189"/>
                <a:gd name="T27" fmla="*/ 93 h 189"/>
                <a:gd name="T28" fmla="*/ 152 w 189"/>
                <a:gd name="T29" fmla="*/ 96 h 189"/>
                <a:gd name="T30" fmla="*/ 152 w 189"/>
                <a:gd name="T31" fmla="*/ 104 h 189"/>
                <a:gd name="T32" fmla="*/ 185 w 189"/>
                <a:gd name="T33" fmla="*/ 119 h 189"/>
                <a:gd name="T34" fmla="*/ 185 w 189"/>
                <a:gd name="T35" fmla="*/ 130 h 189"/>
                <a:gd name="T36" fmla="*/ 178 w 189"/>
                <a:gd name="T37" fmla="*/ 126 h 189"/>
                <a:gd name="T38" fmla="*/ 167 w 189"/>
                <a:gd name="T39" fmla="*/ 119 h 189"/>
                <a:gd name="T40" fmla="*/ 163 w 189"/>
                <a:gd name="T41" fmla="*/ 130 h 189"/>
                <a:gd name="T42" fmla="*/ 163 w 189"/>
                <a:gd name="T43" fmla="*/ 137 h 189"/>
                <a:gd name="T44" fmla="*/ 167 w 189"/>
                <a:gd name="T45" fmla="*/ 148 h 189"/>
                <a:gd name="T46" fmla="*/ 156 w 189"/>
                <a:gd name="T47" fmla="*/ 167 h 189"/>
                <a:gd name="T48" fmla="*/ 145 w 189"/>
                <a:gd name="T49" fmla="*/ 163 h 189"/>
                <a:gd name="T50" fmla="*/ 152 w 189"/>
                <a:gd name="T51" fmla="*/ 152 h 189"/>
                <a:gd name="T52" fmla="*/ 152 w 189"/>
                <a:gd name="T53" fmla="*/ 141 h 189"/>
                <a:gd name="T54" fmla="*/ 145 w 189"/>
                <a:gd name="T55" fmla="*/ 130 h 189"/>
                <a:gd name="T56" fmla="*/ 134 w 189"/>
                <a:gd name="T57" fmla="*/ 122 h 189"/>
                <a:gd name="T58" fmla="*/ 126 w 189"/>
                <a:gd name="T59" fmla="*/ 115 h 189"/>
                <a:gd name="T60" fmla="*/ 111 w 189"/>
                <a:gd name="T61" fmla="*/ 108 h 189"/>
                <a:gd name="T62" fmla="*/ 100 w 189"/>
                <a:gd name="T63" fmla="*/ 104 h 189"/>
                <a:gd name="T64" fmla="*/ 82 w 189"/>
                <a:gd name="T65" fmla="*/ 89 h 189"/>
                <a:gd name="T66" fmla="*/ 67 w 189"/>
                <a:gd name="T67" fmla="*/ 74 h 189"/>
                <a:gd name="T68" fmla="*/ 56 w 189"/>
                <a:gd name="T69" fmla="*/ 59 h 189"/>
                <a:gd name="T70" fmla="*/ 45 w 189"/>
                <a:gd name="T71" fmla="*/ 52 h 189"/>
                <a:gd name="T72" fmla="*/ 15 w 189"/>
                <a:gd name="T73" fmla="*/ 59 h 189"/>
                <a:gd name="T74" fmla="*/ 30 w 189"/>
                <a:gd name="T75" fmla="*/ 108 h 189"/>
                <a:gd name="T76" fmla="*/ 26 w 189"/>
                <a:gd name="T77" fmla="*/ 111 h 189"/>
                <a:gd name="T78" fmla="*/ 71 w 189"/>
                <a:gd name="T79" fmla="*/ 85 h 189"/>
                <a:gd name="T80" fmla="*/ 63 w 189"/>
                <a:gd name="T81" fmla="*/ 78 h 189"/>
                <a:gd name="T82" fmla="*/ 56 w 189"/>
                <a:gd name="T83" fmla="*/ 78 h 189"/>
                <a:gd name="T84" fmla="*/ 41 w 189"/>
                <a:gd name="T85" fmla="*/ 145 h 189"/>
                <a:gd name="T86" fmla="*/ 52 w 189"/>
                <a:gd name="T87" fmla="*/ 145 h 189"/>
                <a:gd name="T88" fmla="*/ 48 w 189"/>
                <a:gd name="T89" fmla="*/ 122 h 189"/>
                <a:gd name="T90" fmla="*/ 45 w 189"/>
                <a:gd name="T91" fmla="*/ 108 h 189"/>
                <a:gd name="T92" fmla="*/ 30 w 189"/>
                <a:gd name="T93" fmla="*/ 115 h 189"/>
                <a:gd name="T94" fmla="*/ 30 w 189"/>
                <a:gd name="T95" fmla="*/ 122 h 189"/>
                <a:gd name="T96" fmla="*/ 34 w 189"/>
                <a:gd name="T97" fmla="*/ 130 h 189"/>
                <a:gd name="T98" fmla="*/ 34 w 189"/>
                <a:gd name="T99" fmla="*/ 148 h 189"/>
                <a:gd name="T100" fmla="*/ 141 w 189"/>
                <a:gd name="T101" fmla="*/ 185 h 189"/>
                <a:gd name="T102" fmla="*/ 145 w 189"/>
                <a:gd name="T103" fmla="*/ 163 h 189"/>
                <a:gd name="T104" fmla="*/ 130 w 189"/>
                <a:gd name="T105" fmla="*/ 167 h 189"/>
                <a:gd name="T106" fmla="*/ 104 w 189"/>
                <a:gd name="T107" fmla="*/ 163 h 189"/>
                <a:gd name="T108" fmla="*/ 100 w 189"/>
                <a:gd name="T109" fmla="*/ 174 h 189"/>
                <a:gd name="T110" fmla="*/ 122 w 189"/>
                <a:gd name="T111" fmla="*/ 185 h 189"/>
                <a:gd name="T112" fmla="*/ 141 w 189"/>
                <a:gd name="T113" fmla="*/ 189 h 1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89" h="189">
                  <a:moveTo>
                    <a:pt x="15" y="59"/>
                  </a:moveTo>
                  <a:lnTo>
                    <a:pt x="15" y="56"/>
                  </a:lnTo>
                  <a:lnTo>
                    <a:pt x="15" y="52"/>
                  </a:lnTo>
                  <a:lnTo>
                    <a:pt x="11" y="52"/>
                  </a:lnTo>
                  <a:lnTo>
                    <a:pt x="8" y="48"/>
                  </a:lnTo>
                  <a:lnTo>
                    <a:pt x="4" y="41"/>
                  </a:lnTo>
                  <a:lnTo>
                    <a:pt x="0" y="37"/>
                  </a:lnTo>
                  <a:lnTo>
                    <a:pt x="4" y="37"/>
                  </a:lnTo>
                  <a:lnTo>
                    <a:pt x="8" y="33"/>
                  </a:lnTo>
                  <a:lnTo>
                    <a:pt x="8" y="30"/>
                  </a:lnTo>
                  <a:lnTo>
                    <a:pt x="4" y="26"/>
                  </a:lnTo>
                  <a:lnTo>
                    <a:pt x="4" y="22"/>
                  </a:lnTo>
                  <a:lnTo>
                    <a:pt x="8" y="22"/>
                  </a:lnTo>
                  <a:lnTo>
                    <a:pt x="11" y="22"/>
                  </a:lnTo>
                  <a:lnTo>
                    <a:pt x="15" y="18"/>
                  </a:lnTo>
                  <a:lnTo>
                    <a:pt x="22" y="22"/>
                  </a:lnTo>
                  <a:lnTo>
                    <a:pt x="26" y="11"/>
                  </a:lnTo>
                  <a:lnTo>
                    <a:pt x="30" y="15"/>
                  </a:lnTo>
                  <a:lnTo>
                    <a:pt x="30" y="18"/>
                  </a:lnTo>
                  <a:lnTo>
                    <a:pt x="34" y="18"/>
                  </a:lnTo>
                  <a:lnTo>
                    <a:pt x="37" y="22"/>
                  </a:lnTo>
                  <a:lnTo>
                    <a:pt x="41" y="18"/>
                  </a:lnTo>
                  <a:lnTo>
                    <a:pt x="41" y="15"/>
                  </a:lnTo>
                  <a:lnTo>
                    <a:pt x="48" y="15"/>
                  </a:lnTo>
                  <a:lnTo>
                    <a:pt x="48" y="15"/>
                  </a:lnTo>
                  <a:lnTo>
                    <a:pt x="52" y="18"/>
                  </a:lnTo>
                  <a:lnTo>
                    <a:pt x="52" y="11"/>
                  </a:lnTo>
                  <a:lnTo>
                    <a:pt x="60" y="11"/>
                  </a:lnTo>
                  <a:lnTo>
                    <a:pt x="60" y="4"/>
                  </a:lnTo>
                  <a:lnTo>
                    <a:pt x="63" y="0"/>
                  </a:lnTo>
                  <a:lnTo>
                    <a:pt x="67" y="4"/>
                  </a:lnTo>
                  <a:lnTo>
                    <a:pt x="74" y="0"/>
                  </a:lnTo>
                  <a:lnTo>
                    <a:pt x="78" y="0"/>
                  </a:lnTo>
                  <a:lnTo>
                    <a:pt x="85" y="0"/>
                  </a:lnTo>
                  <a:lnTo>
                    <a:pt x="85" y="4"/>
                  </a:lnTo>
                  <a:lnTo>
                    <a:pt x="93" y="7"/>
                  </a:lnTo>
                  <a:lnTo>
                    <a:pt x="104" y="7"/>
                  </a:lnTo>
                  <a:lnTo>
                    <a:pt x="108" y="7"/>
                  </a:lnTo>
                  <a:lnTo>
                    <a:pt x="111" y="11"/>
                  </a:lnTo>
                  <a:lnTo>
                    <a:pt x="108" y="15"/>
                  </a:lnTo>
                  <a:lnTo>
                    <a:pt x="108" y="18"/>
                  </a:lnTo>
                  <a:lnTo>
                    <a:pt x="104" y="22"/>
                  </a:lnTo>
                  <a:lnTo>
                    <a:pt x="108" y="26"/>
                  </a:lnTo>
                  <a:lnTo>
                    <a:pt x="104" y="26"/>
                  </a:lnTo>
                  <a:lnTo>
                    <a:pt x="100" y="26"/>
                  </a:lnTo>
                  <a:lnTo>
                    <a:pt x="97" y="30"/>
                  </a:lnTo>
                  <a:lnTo>
                    <a:pt x="93" y="30"/>
                  </a:lnTo>
                  <a:lnTo>
                    <a:pt x="93" y="30"/>
                  </a:lnTo>
                  <a:lnTo>
                    <a:pt x="89" y="30"/>
                  </a:lnTo>
                  <a:lnTo>
                    <a:pt x="85" y="33"/>
                  </a:lnTo>
                  <a:lnTo>
                    <a:pt x="89" y="37"/>
                  </a:lnTo>
                  <a:lnTo>
                    <a:pt x="89" y="41"/>
                  </a:lnTo>
                  <a:lnTo>
                    <a:pt x="89" y="41"/>
                  </a:lnTo>
                  <a:lnTo>
                    <a:pt x="85" y="44"/>
                  </a:lnTo>
                  <a:lnTo>
                    <a:pt x="89" y="48"/>
                  </a:lnTo>
                  <a:lnTo>
                    <a:pt x="89" y="52"/>
                  </a:lnTo>
                  <a:lnTo>
                    <a:pt x="89" y="52"/>
                  </a:lnTo>
                  <a:lnTo>
                    <a:pt x="97" y="56"/>
                  </a:lnTo>
                  <a:lnTo>
                    <a:pt x="100" y="59"/>
                  </a:lnTo>
                  <a:lnTo>
                    <a:pt x="104" y="63"/>
                  </a:lnTo>
                  <a:lnTo>
                    <a:pt x="115" y="70"/>
                  </a:lnTo>
                  <a:lnTo>
                    <a:pt x="115" y="74"/>
                  </a:lnTo>
                  <a:lnTo>
                    <a:pt x="115" y="74"/>
                  </a:lnTo>
                  <a:lnTo>
                    <a:pt x="115" y="78"/>
                  </a:lnTo>
                  <a:lnTo>
                    <a:pt x="119" y="82"/>
                  </a:lnTo>
                  <a:lnTo>
                    <a:pt x="122" y="82"/>
                  </a:lnTo>
                  <a:lnTo>
                    <a:pt x="122" y="85"/>
                  </a:lnTo>
                  <a:lnTo>
                    <a:pt x="130" y="89"/>
                  </a:lnTo>
                  <a:lnTo>
                    <a:pt x="130" y="93"/>
                  </a:lnTo>
                  <a:lnTo>
                    <a:pt x="134" y="93"/>
                  </a:lnTo>
                  <a:lnTo>
                    <a:pt x="137" y="93"/>
                  </a:lnTo>
                  <a:lnTo>
                    <a:pt x="141" y="93"/>
                  </a:lnTo>
                  <a:lnTo>
                    <a:pt x="145" y="93"/>
                  </a:lnTo>
                  <a:lnTo>
                    <a:pt x="148" y="93"/>
                  </a:lnTo>
                  <a:lnTo>
                    <a:pt x="152" y="96"/>
                  </a:lnTo>
                  <a:lnTo>
                    <a:pt x="152" y="96"/>
                  </a:lnTo>
                  <a:lnTo>
                    <a:pt x="148" y="100"/>
                  </a:lnTo>
                  <a:lnTo>
                    <a:pt x="148" y="100"/>
                  </a:lnTo>
                  <a:lnTo>
                    <a:pt x="148" y="104"/>
                  </a:lnTo>
                  <a:lnTo>
                    <a:pt x="152" y="104"/>
                  </a:lnTo>
                  <a:lnTo>
                    <a:pt x="159" y="104"/>
                  </a:lnTo>
                  <a:lnTo>
                    <a:pt x="171" y="111"/>
                  </a:lnTo>
                  <a:lnTo>
                    <a:pt x="174" y="115"/>
                  </a:lnTo>
                  <a:lnTo>
                    <a:pt x="178" y="119"/>
                  </a:lnTo>
                  <a:lnTo>
                    <a:pt x="185" y="119"/>
                  </a:lnTo>
                  <a:lnTo>
                    <a:pt x="185" y="122"/>
                  </a:lnTo>
                  <a:lnTo>
                    <a:pt x="189" y="122"/>
                  </a:lnTo>
                  <a:lnTo>
                    <a:pt x="189" y="126"/>
                  </a:lnTo>
                  <a:lnTo>
                    <a:pt x="185" y="130"/>
                  </a:lnTo>
                  <a:lnTo>
                    <a:pt x="185" y="130"/>
                  </a:lnTo>
                  <a:lnTo>
                    <a:pt x="185" y="130"/>
                  </a:lnTo>
                  <a:lnTo>
                    <a:pt x="185" y="133"/>
                  </a:lnTo>
                  <a:lnTo>
                    <a:pt x="182" y="130"/>
                  </a:lnTo>
                  <a:lnTo>
                    <a:pt x="182" y="130"/>
                  </a:lnTo>
                  <a:lnTo>
                    <a:pt x="178" y="126"/>
                  </a:lnTo>
                  <a:lnTo>
                    <a:pt x="178" y="122"/>
                  </a:lnTo>
                  <a:lnTo>
                    <a:pt x="178" y="122"/>
                  </a:lnTo>
                  <a:lnTo>
                    <a:pt x="174" y="122"/>
                  </a:lnTo>
                  <a:lnTo>
                    <a:pt x="171" y="122"/>
                  </a:lnTo>
                  <a:lnTo>
                    <a:pt x="167" y="119"/>
                  </a:lnTo>
                  <a:lnTo>
                    <a:pt x="167" y="119"/>
                  </a:lnTo>
                  <a:lnTo>
                    <a:pt x="163" y="122"/>
                  </a:lnTo>
                  <a:lnTo>
                    <a:pt x="163" y="126"/>
                  </a:lnTo>
                  <a:lnTo>
                    <a:pt x="163" y="126"/>
                  </a:lnTo>
                  <a:lnTo>
                    <a:pt x="163" y="130"/>
                  </a:lnTo>
                  <a:lnTo>
                    <a:pt x="159" y="130"/>
                  </a:lnTo>
                  <a:lnTo>
                    <a:pt x="159" y="133"/>
                  </a:lnTo>
                  <a:lnTo>
                    <a:pt x="159" y="133"/>
                  </a:lnTo>
                  <a:lnTo>
                    <a:pt x="159" y="137"/>
                  </a:lnTo>
                  <a:lnTo>
                    <a:pt x="163" y="137"/>
                  </a:lnTo>
                  <a:lnTo>
                    <a:pt x="167" y="141"/>
                  </a:lnTo>
                  <a:lnTo>
                    <a:pt x="167" y="141"/>
                  </a:lnTo>
                  <a:lnTo>
                    <a:pt x="167" y="145"/>
                  </a:lnTo>
                  <a:lnTo>
                    <a:pt x="167" y="148"/>
                  </a:lnTo>
                  <a:lnTo>
                    <a:pt x="167" y="148"/>
                  </a:lnTo>
                  <a:lnTo>
                    <a:pt x="163" y="148"/>
                  </a:lnTo>
                  <a:lnTo>
                    <a:pt x="163" y="152"/>
                  </a:lnTo>
                  <a:lnTo>
                    <a:pt x="163" y="159"/>
                  </a:lnTo>
                  <a:lnTo>
                    <a:pt x="156" y="163"/>
                  </a:lnTo>
                  <a:lnTo>
                    <a:pt x="156" y="167"/>
                  </a:lnTo>
                  <a:lnTo>
                    <a:pt x="156" y="167"/>
                  </a:lnTo>
                  <a:lnTo>
                    <a:pt x="148" y="167"/>
                  </a:lnTo>
                  <a:lnTo>
                    <a:pt x="145" y="167"/>
                  </a:lnTo>
                  <a:lnTo>
                    <a:pt x="145" y="163"/>
                  </a:lnTo>
                  <a:lnTo>
                    <a:pt x="145" y="163"/>
                  </a:lnTo>
                  <a:lnTo>
                    <a:pt x="148" y="159"/>
                  </a:lnTo>
                  <a:lnTo>
                    <a:pt x="152" y="159"/>
                  </a:lnTo>
                  <a:lnTo>
                    <a:pt x="152" y="156"/>
                  </a:lnTo>
                  <a:lnTo>
                    <a:pt x="152" y="152"/>
                  </a:lnTo>
                  <a:lnTo>
                    <a:pt x="152" y="152"/>
                  </a:lnTo>
                  <a:lnTo>
                    <a:pt x="152" y="152"/>
                  </a:lnTo>
                  <a:lnTo>
                    <a:pt x="156" y="152"/>
                  </a:lnTo>
                  <a:lnTo>
                    <a:pt x="156" y="148"/>
                  </a:lnTo>
                  <a:lnTo>
                    <a:pt x="152" y="145"/>
                  </a:lnTo>
                  <a:lnTo>
                    <a:pt x="152" y="141"/>
                  </a:lnTo>
                  <a:lnTo>
                    <a:pt x="148" y="137"/>
                  </a:lnTo>
                  <a:lnTo>
                    <a:pt x="148" y="133"/>
                  </a:lnTo>
                  <a:lnTo>
                    <a:pt x="148" y="130"/>
                  </a:lnTo>
                  <a:lnTo>
                    <a:pt x="145" y="126"/>
                  </a:lnTo>
                  <a:lnTo>
                    <a:pt x="145" y="130"/>
                  </a:lnTo>
                  <a:lnTo>
                    <a:pt x="137" y="126"/>
                  </a:lnTo>
                  <a:lnTo>
                    <a:pt x="137" y="126"/>
                  </a:lnTo>
                  <a:lnTo>
                    <a:pt x="134" y="126"/>
                  </a:lnTo>
                  <a:lnTo>
                    <a:pt x="134" y="122"/>
                  </a:lnTo>
                  <a:lnTo>
                    <a:pt x="134" y="122"/>
                  </a:lnTo>
                  <a:lnTo>
                    <a:pt x="134" y="119"/>
                  </a:lnTo>
                  <a:lnTo>
                    <a:pt x="130" y="119"/>
                  </a:lnTo>
                  <a:lnTo>
                    <a:pt x="130" y="119"/>
                  </a:lnTo>
                  <a:lnTo>
                    <a:pt x="126" y="119"/>
                  </a:lnTo>
                  <a:lnTo>
                    <a:pt x="126" y="115"/>
                  </a:lnTo>
                  <a:lnTo>
                    <a:pt x="122" y="115"/>
                  </a:lnTo>
                  <a:lnTo>
                    <a:pt x="122" y="115"/>
                  </a:lnTo>
                  <a:lnTo>
                    <a:pt x="119" y="115"/>
                  </a:lnTo>
                  <a:lnTo>
                    <a:pt x="115" y="108"/>
                  </a:lnTo>
                  <a:lnTo>
                    <a:pt x="111" y="108"/>
                  </a:lnTo>
                  <a:lnTo>
                    <a:pt x="108" y="108"/>
                  </a:lnTo>
                  <a:lnTo>
                    <a:pt x="108" y="108"/>
                  </a:lnTo>
                  <a:lnTo>
                    <a:pt x="104" y="108"/>
                  </a:lnTo>
                  <a:lnTo>
                    <a:pt x="104" y="104"/>
                  </a:lnTo>
                  <a:lnTo>
                    <a:pt x="100" y="104"/>
                  </a:lnTo>
                  <a:lnTo>
                    <a:pt x="97" y="104"/>
                  </a:lnTo>
                  <a:lnTo>
                    <a:pt x="93" y="100"/>
                  </a:lnTo>
                  <a:lnTo>
                    <a:pt x="85" y="93"/>
                  </a:lnTo>
                  <a:lnTo>
                    <a:pt x="82" y="89"/>
                  </a:lnTo>
                  <a:lnTo>
                    <a:pt x="82" y="89"/>
                  </a:lnTo>
                  <a:lnTo>
                    <a:pt x="78" y="85"/>
                  </a:lnTo>
                  <a:lnTo>
                    <a:pt x="74" y="85"/>
                  </a:lnTo>
                  <a:lnTo>
                    <a:pt x="74" y="82"/>
                  </a:lnTo>
                  <a:lnTo>
                    <a:pt x="71" y="78"/>
                  </a:lnTo>
                  <a:lnTo>
                    <a:pt x="67" y="74"/>
                  </a:lnTo>
                  <a:lnTo>
                    <a:pt x="63" y="74"/>
                  </a:lnTo>
                  <a:lnTo>
                    <a:pt x="63" y="70"/>
                  </a:lnTo>
                  <a:lnTo>
                    <a:pt x="60" y="67"/>
                  </a:lnTo>
                  <a:lnTo>
                    <a:pt x="60" y="67"/>
                  </a:lnTo>
                  <a:lnTo>
                    <a:pt x="56" y="59"/>
                  </a:lnTo>
                  <a:lnTo>
                    <a:pt x="56" y="59"/>
                  </a:lnTo>
                  <a:lnTo>
                    <a:pt x="56" y="56"/>
                  </a:lnTo>
                  <a:lnTo>
                    <a:pt x="52" y="56"/>
                  </a:lnTo>
                  <a:lnTo>
                    <a:pt x="48" y="52"/>
                  </a:lnTo>
                  <a:lnTo>
                    <a:pt x="45" y="52"/>
                  </a:lnTo>
                  <a:lnTo>
                    <a:pt x="34" y="48"/>
                  </a:lnTo>
                  <a:lnTo>
                    <a:pt x="26" y="52"/>
                  </a:lnTo>
                  <a:lnTo>
                    <a:pt x="26" y="56"/>
                  </a:lnTo>
                  <a:lnTo>
                    <a:pt x="22" y="59"/>
                  </a:lnTo>
                  <a:lnTo>
                    <a:pt x="15" y="59"/>
                  </a:lnTo>
                  <a:lnTo>
                    <a:pt x="15" y="59"/>
                  </a:lnTo>
                  <a:close/>
                  <a:moveTo>
                    <a:pt x="26" y="111"/>
                  </a:moveTo>
                  <a:lnTo>
                    <a:pt x="30" y="111"/>
                  </a:lnTo>
                  <a:lnTo>
                    <a:pt x="30" y="108"/>
                  </a:lnTo>
                  <a:lnTo>
                    <a:pt x="30" y="108"/>
                  </a:lnTo>
                  <a:lnTo>
                    <a:pt x="30" y="108"/>
                  </a:lnTo>
                  <a:lnTo>
                    <a:pt x="30" y="108"/>
                  </a:lnTo>
                  <a:lnTo>
                    <a:pt x="26" y="108"/>
                  </a:lnTo>
                  <a:lnTo>
                    <a:pt x="26" y="111"/>
                  </a:lnTo>
                  <a:lnTo>
                    <a:pt x="26" y="111"/>
                  </a:lnTo>
                  <a:close/>
                  <a:moveTo>
                    <a:pt x="71" y="85"/>
                  </a:moveTo>
                  <a:lnTo>
                    <a:pt x="71" y="85"/>
                  </a:lnTo>
                  <a:lnTo>
                    <a:pt x="71" y="85"/>
                  </a:lnTo>
                  <a:lnTo>
                    <a:pt x="71" y="85"/>
                  </a:lnTo>
                  <a:lnTo>
                    <a:pt x="71" y="85"/>
                  </a:lnTo>
                  <a:close/>
                  <a:moveTo>
                    <a:pt x="56" y="78"/>
                  </a:moveTo>
                  <a:lnTo>
                    <a:pt x="56" y="78"/>
                  </a:lnTo>
                  <a:lnTo>
                    <a:pt x="56" y="78"/>
                  </a:lnTo>
                  <a:lnTo>
                    <a:pt x="60" y="78"/>
                  </a:lnTo>
                  <a:lnTo>
                    <a:pt x="63" y="78"/>
                  </a:lnTo>
                  <a:lnTo>
                    <a:pt x="63" y="78"/>
                  </a:lnTo>
                  <a:lnTo>
                    <a:pt x="60" y="74"/>
                  </a:lnTo>
                  <a:lnTo>
                    <a:pt x="60" y="78"/>
                  </a:lnTo>
                  <a:lnTo>
                    <a:pt x="56" y="78"/>
                  </a:lnTo>
                  <a:lnTo>
                    <a:pt x="56" y="78"/>
                  </a:lnTo>
                  <a:close/>
                  <a:moveTo>
                    <a:pt x="37" y="152"/>
                  </a:moveTo>
                  <a:lnTo>
                    <a:pt x="37" y="148"/>
                  </a:lnTo>
                  <a:lnTo>
                    <a:pt x="37" y="152"/>
                  </a:lnTo>
                  <a:lnTo>
                    <a:pt x="41" y="148"/>
                  </a:lnTo>
                  <a:lnTo>
                    <a:pt x="41" y="145"/>
                  </a:lnTo>
                  <a:lnTo>
                    <a:pt x="41" y="145"/>
                  </a:lnTo>
                  <a:lnTo>
                    <a:pt x="45" y="145"/>
                  </a:lnTo>
                  <a:lnTo>
                    <a:pt x="48" y="145"/>
                  </a:lnTo>
                  <a:lnTo>
                    <a:pt x="48" y="145"/>
                  </a:lnTo>
                  <a:lnTo>
                    <a:pt x="52" y="145"/>
                  </a:lnTo>
                  <a:lnTo>
                    <a:pt x="52" y="137"/>
                  </a:lnTo>
                  <a:lnTo>
                    <a:pt x="52" y="137"/>
                  </a:lnTo>
                  <a:lnTo>
                    <a:pt x="48" y="130"/>
                  </a:lnTo>
                  <a:lnTo>
                    <a:pt x="52" y="126"/>
                  </a:lnTo>
                  <a:lnTo>
                    <a:pt x="48" y="122"/>
                  </a:lnTo>
                  <a:lnTo>
                    <a:pt x="52" y="119"/>
                  </a:lnTo>
                  <a:lnTo>
                    <a:pt x="52" y="119"/>
                  </a:lnTo>
                  <a:lnTo>
                    <a:pt x="52" y="115"/>
                  </a:lnTo>
                  <a:lnTo>
                    <a:pt x="48" y="111"/>
                  </a:lnTo>
                  <a:lnTo>
                    <a:pt x="45" y="108"/>
                  </a:lnTo>
                  <a:lnTo>
                    <a:pt x="45" y="108"/>
                  </a:lnTo>
                  <a:lnTo>
                    <a:pt x="41" y="108"/>
                  </a:lnTo>
                  <a:lnTo>
                    <a:pt x="41" y="108"/>
                  </a:lnTo>
                  <a:lnTo>
                    <a:pt x="34" y="115"/>
                  </a:lnTo>
                  <a:lnTo>
                    <a:pt x="30" y="115"/>
                  </a:lnTo>
                  <a:lnTo>
                    <a:pt x="26" y="111"/>
                  </a:lnTo>
                  <a:lnTo>
                    <a:pt x="26" y="115"/>
                  </a:lnTo>
                  <a:lnTo>
                    <a:pt x="26" y="119"/>
                  </a:lnTo>
                  <a:lnTo>
                    <a:pt x="30" y="119"/>
                  </a:lnTo>
                  <a:lnTo>
                    <a:pt x="30" y="122"/>
                  </a:lnTo>
                  <a:lnTo>
                    <a:pt x="34" y="122"/>
                  </a:lnTo>
                  <a:lnTo>
                    <a:pt x="34" y="126"/>
                  </a:lnTo>
                  <a:lnTo>
                    <a:pt x="30" y="130"/>
                  </a:lnTo>
                  <a:lnTo>
                    <a:pt x="30" y="130"/>
                  </a:lnTo>
                  <a:lnTo>
                    <a:pt x="34" y="130"/>
                  </a:lnTo>
                  <a:lnTo>
                    <a:pt x="34" y="133"/>
                  </a:lnTo>
                  <a:lnTo>
                    <a:pt x="34" y="133"/>
                  </a:lnTo>
                  <a:lnTo>
                    <a:pt x="30" y="141"/>
                  </a:lnTo>
                  <a:lnTo>
                    <a:pt x="30" y="141"/>
                  </a:lnTo>
                  <a:lnTo>
                    <a:pt x="34" y="148"/>
                  </a:lnTo>
                  <a:lnTo>
                    <a:pt x="37" y="152"/>
                  </a:lnTo>
                  <a:lnTo>
                    <a:pt x="37" y="152"/>
                  </a:lnTo>
                  <a:close/>
                  <a:moveTo>
                    <a:pt x="141" y="189"/>
                  </a:moveTo>
                  <a:lnTo>
                    <a:pt x="141" y="185"/>
                  </a:lnTo>
                  <a:lnTo>
                    <a:pt x="141" y="185"/>
                  </a:lnTo>
                  <a:lnTo>
                    <a:pt x="141" y="182"/>
                  </a:lnTo>
                  <a:lnTo>
                    <a:pt x="137" y="178"/>
                  </a:lnTo>
                  <a:lnTo>
                    <a:pt x="141" y="171"/>
                  </a:lnTo>
                  <a:lnTo>
                    <a:pt x="145" y="167"/>
                  </a:lnTo>
                  <a:lnTo>
                    <a:pt x="145" y="163"/>
                  </a:lnTo>
                  <a:lnTo>
                    <a:pt x="141" y="159"/>
                  </a:lnTo>
                  <a:lnTo>
                    <a:pt x="137" y="163"/>
                  </a:lnTo>
                  <a:lnTo>
                    <a:pt x="137" y="163"/>
                  </a:lnTo>
                  <a:lnTo>
                    <a:pt x="134" y="163"/>
                  </a:lnTo>
                  <a:lnTo>
                    <a:pt x="130" y="167"/>
                  </a:lnTo>
                  <a:lnTo>
                    <a:pt x="122" y="167"/>
                  </a:lnTo>
                  <a:lnTo>
                    <a:pt x="115" y="167"/>
                  </a:lnTo>
                  <a:lnTo>
                    <a:pt x="111" y="167"/>
                  </a:lnTo>
                  <a:lnTo>
                    <a:pt x="108" y="163"/>
                  </a:lnTo>
                  <a:lnTo>
                    <a:pt x="104" y="163"/>
                  </a:lnTo>
                  <a:lnTo>
                    <a:pt x="104" y="167"/>
                  </a:lnTo>
                  <a:lnTo>
                    <a:pt x="100" y="163"/>
                  </a:lnTo>
                  <a:lnTo>
                    <a:pt x="97" y="167"/>
                  </a:lnTo>
                  <a:lnTo>
                    <a:pt x="97" y="171"/>
                  </a:lnTo>
                  <a:lnTo>
                    <a:pt x="100" y="174"/>
                  </a:lnTo>
                  <a:lnTo>
                    <a:pt x="104" y="174"/>
                  </a:lnTo>
                  <a:lnTo>
                    <a:pt x="111" y="178"/>
                  </a:lnTo>
                  <a:lnTo>
                    <a:pt x="111" y="178"/>
                  </a:lnTo>
                  <a:lnTo>
                    <a:pt x="115" y="182"/>
                  </a:lnTo>
                  <a:lnTo>
                    <a:pt x="122" y="185"/>
                  </a:lnTo>
                  <a:lnTo>
                    <a:pt x="126" y="182"/>
                  </a:lnTo>
                  <a:lnTo>
                    <a:pt x="130" y="185"/>
                  </a:lnTo>
                  <a:lnTo>
                    <a:pt x="130" y="185"/>
                  </a:lnTo>
                  <a:lnTo>
                    <a:pt x="137" y="189"/>
                  </a:lnTo>
                  <a:lnTo>
                    <a:pt x="141" y="1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3" name="Freeform 73"/>
            <p:cNvSpPr>
              <a:spLocks noEditPoints="1"/>
            </p:cNvSpPr>
            <p:nvPr/>
          </p:nvSpPr>
          <p:spPr bwMode="auto">
            <a:xfrm>
              <a:off x="4713671" y="3058134"/>
              <a:ext cx="365443" cy="246147"/>
            </a:xfrm>
            <a:custGeom>
              <a:avLst/>
              <a:gdLst>
                <a:gd name="T0" fmla="*/ 32 w 55"/>
                <a:gd name="T1" fmla="*/ 3 h 38"/>
                <a:gd name="T2" fmla="*/ 33 w 55"/>
                <a:gd name="T3" fmla="*/ 4 h 38"/>
                <a:gd name="T4" fmla="*/ 37 w 55"/>
                <a:gd name="T5" fmla="*/ 6 h 38"/>
                <a:gd name="T6" fmla="*/ 40 w 55"/>
                <a:gd name="T7" fmla="*/ 6 h 38"/>
                <a:gd name="T8" fmla="*/ 43 w 55"/>
                <a:gd name="T9" fmla="*/ 6 h 38"/>
                <a:gd name="T10" fmla="*/ 46 w 55"/>
                <a:gd name="T11" fmla="*/ 6 h 38"/>
                <a:gd name="T12" fmla="*/ 51 w 55"/>
                <a:gd name="T13" fmla="*/ 7 h 38"/>
                <a:gd name="T14" fmla="*/ 50 w 55"/>
                <a:gd name="T15" fmla="*/ 9 h 38"/>
                <a:gd name="T16" fmla="*/ 48 w 55"/>
                <a:gd name="T17" fmla="*/ 12 h 38"/>
                <a:gd name="T18" fmla="*/ 44 w 55"/>
                <a:gd name="T19" fmla="*/ 13 h 38"/>
                <a:gd name="T20" fmla="*/ 42 w 55"/>
                <a:gd name="T21" fmla="*/ 15 h 38"/>
                <a:gd name="T22" fmla="*/ 41 w 55"/>
                <a:gd name="T23" fmla="*/ 16 h 38"/>
                <a:gd name="T24" fmla="*/ 40 w 55"/>
                <a:gd name="T25" fmla="*/ 18 h 38"/>
                <a:gd name="T26" fmla="*/ 37 w 55"/>
                <a:gd name="T27" fmla="*/ 21 h 38"/>
                <a:gd name="T28" fmla="*/ 38 w 55"/>
                <a:gd name="T29" fmla="*/ 24 h 38"/>
                <a:gd name="T30" fmla="*/ 37 w 55"/>
                <a:gd name="T31" fmla="*/ 26 h 38"/>
                <a:gd name="T32" fmla="*/ 35 w 55"/>
                <a:gd name="T33" fmla="*/ 30 h 38"/>
                <a:gd name="T34" fmla="*/ 34 w 55"/>
                <a:gd name="T35" fmla="*/ 31 h 38"/>
                <a:gd name="T36" fmla="*/ 30 w 55"/>
                <a:gd name="T37" fmla="*/ 34 h 38"/>
                <a:gd name="T38" fmla="*/ 28 w 55"/>
                <a:gd name="T39" fmla="*/ 34 h 38"/>
                <a:gd name="T40" fmla="*/ 26 w 55"/>
                <a:gd name="T41" fmla="*/ 34 h 38"/>
                <a:gd name="T42" fmla="*/ 22 w 55"/>
                <a:gd name="T43" fmla="*/ 34 h 38"/>
                <a:gd name="T44" fmla="*/ 19 w 55"/>
                <a:gd name="T45" fmla="*/ 36 h 38"/>
                <a:gd name="T46" fmla="*/ 16 w 55"/>
                <a:gd name="T47" fmla="*/ 37 h 38"/>
                <a:gd name="T48" fmla="*/ 12 w 55"/>
                <a:gd name="T49" fmla="*/ 36 h 38"/>
                <a:gd name="T50" fmla="*/ 10 w 55"/>
                <a:gd name="T51" fmla="*/ 32 h 38"/>
                <a:gd name="T52" fmla="*/ 8 w 55"/>
                <a:gd name="T53" fmla="*/ 31 h 38"/>
                <a:gd name="T54" fmla="*/ 9 w 55"/>
                <a:gd name="T55" fmla="*/ 28 h 38"/>
                <a:gd name="T56" fmla="*/ 8 w 55"/>
                <a:gd name="T57" fmla="*/ 26 h 38"/>
                <a:gd name="T58" fmla="*/ 8 w 55"/>
                <a:gd name="T59" fmla="*/ 22 h 38"/>
                <a:gd name="T60" fmla="*/ 9 w 55"/>
                <a:gd name="T61" fmla="*/ 20 h 38"/>
                <a:gd name="T62" fmla="*/ 10 w 55"/>
                <a:gd name="T63" fmla="*/ 17 h 38"/>
                <a:gd name="T64" fmla="*/ 12 w 55"/>
                <a:gd name="T65" fmla="*/ 12 h 38"/>
                <a:gd name="T66" fmla="*/ 12 w 55"/>
                <a:gd name="T67" fmla="*/ 10 h 38"/>
                <a:gd name="T68" fmla="*/ 9 w 55"/>
                <a:gd name="T69" fmla="*/ 10 h 38"/>
                <a:gd name="T70" fmla="*/ 4 w 55"/>
                <a:gd name="T71" fmla="*/ 9 h 38"/>
                <a:gd name="T72" fmla="*/ 2 w 55"/>
                <a:gd name="T73" fmla="*/ 9 h 38"/>
                <a:gd name="T74" fmla="*/ 2 w 55"/>
                <a:gd name="T75" fmla="*/ 7 h 38"/>
                <a:gd name="T76" fmla="*/ 2 w 55"/>
                <a:gd name="T77" fmla="*/ 6 h 38"/>
                <a:gd name="T78" fmla="*/ 2 w 55"/>
                <a:gd name="T79" fmla="*/ 5 h 38"/>
                <a:gd name="T80" fmla="*/ 1 w 55"/>
                <a:gd name="T81" fmla="*/ 5 h 38"/>
                <a:gd name="T82" fmla="*/ 2 w 55"/>
                <a:gd name="T83" fmla="*/ 2 h 38"/>
                <a:gd name="T84" fmla="*/ 5 w 55"/>
                <a:gd name="T85" fmla="*/ 2 h 38"/>
                <a:gd name="T86" fmla="*/ 6 w 55"/>
                <a:gd name="T87" fmla="*/ 0 h 38"/>
                <a:gd name="T88" fmla="*/ 8 w 55"/>
                <a:gd name="T89" fmla="*/ 0 h 38"/>
                <a:gd name="T90" fmla="*/ 11 w 55"/>
                <a:gd name="T91" fmla="*/ 1 h 38"/>
                <a:gd name="T92" fmla="*/ 14 w 55"/>
                <a:gd name="T93" fmla="*/ 1 h 38"/>
                <a:gd name="T94" fmla="*/ 19 w 55"/>
                <a:gd name="T95" fmla="*/ 2 h 38"/>
                <a:gd name="T96" fmla="*/ 24 w 55"/>
                <a:gd name="T97" fmla="*/ 2 h 38"/>
                <a:gd name="T98" fmla="*/ 27 w 55"/>
                <a:gd name="T99" fmla="*/ 2 h 38"/>
                <a:gd name="T100" fmla="*/ 30 w 55"/>
                <a:gd name="T101" fmla="*/ 2 h 38"/>
                <a:gd name="T102" fmla="*/ 53 w 55"/>
                <a:gd name="T103" fmla="*/ 20 h 38"/>
                <a:gd name="T104" fmla="*/ 55 w 55"/>
                <a:gd name="T105" fmla="*/ 20 h 38"/>
                <a:gd name="T106" fmla="*/ 53 w 55"/>
                <a:gd name="T107" fmla="*/ 20 h 38"/>
                <a:gd name="T108" fmla="*/ 52 w 55"/>
                <a:gd name="T109" fmla="*/ 20 h 38"/>
                <a:gd name="T110" fmla="*/ 49 w 55"/>
                <a:gd name="T111" fmla="*/ 21 h 38"/>
                <a:gd name="T112" fmla="*/ 50 w 55"/>
                <a:gd name="T113" fmla="*/ 22 h 38"/>
                <a:gd name="T114" fmla="*/ 46 w 55"/>
                <a:gd name="T115" fmla="*/ 24 h 38"/>
                <a:gd name="T116" fmla="*/ 44 w 55"/>
                <a:gd name="T117" fmla="*/ 24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5" h="38">
                  <a:moveTo>
                    <a:pt x="31" y="2"/>
                  </a:moveTo>
                  <a:cubicBezTo>
                    <a:pt x="32" y="2"/>
                    <a:pt x="32" y="2"/>
                    <a:pt x="32" y="2"/>
                  </a:cubicBezTo>
                  <a:cubicBezTo>
                    <a:pt x="32" y="3"/>
                    <a:pt x="32" y="3"/>
                    <a:pt x="32" y="3"/>
                  </a:cubicBezTo>
                  <a:cubicBezTo>
                    <a:pt x="33" y="3"/>
                    <a:pt x="33" y="3"/>
                    <a:pt x="33" y="3"/>
                  </a:cubicBezTo>
                  <a:cubicBezTo>
                    <a:pt x="33" y="4"/>
                    <a:pt x="33" y="4"/>
                    <a:pt x="33" y="4"/>
                  </a:cubicBezTo>
                  <a:cubicBezTo>
                    <a:pt x="33" y="4"/>
                    <a:pt x="33" y="4"/>
                    <a:pt x="33" y="4"/>
                  </a:cubicBezTo>
                  <a:cubicBezTo>
                    <a:pt x="34" y="4"/>
                    <a:pt x="34" y="4"/>
                    <a:pt x="34" y="4"/>
                  </a:cubicBezTo>
                  <a:cubicBezTo>
                    <a:pt x="36" y="5"/>
                    <a:pt x="36" y="5"/>
                    <a:pt x="36" y="5"/>
                  </a:cubicBezTo>
                  <a:cubicBezTo>
                    <a:pt x="37" y="6"/>
                    <a:pt x="37" y="6"/>
                    <a:pt x="37" y="6"/>
                  </a:cubicBezTo>
                  <a:cubicBezTo>
                    <a:pt x="38" y="5"/>
                    <a:pt x="38" y="5"/>
                    <a:pt x="38" y="5"/>
                  </a:cubicBezTo>
                  <a:cubicBezTo>
                    <a:pt x="39" y="6"/>
                    <a:pt x="39" y="6"/>
                    <a:pt x="39" y="6"/>
                  </a:cubicBezTo>
                  <a:cubicBezTo>
                    <a:pt x="40" y="6"/>
                    <a:pt x="40" y="6"/>
                    <a:pt x="40" y="6"/>
                  </a:cubicBezTo>
                  <a:cubicBezTo>
                    <a:pt x="40" y="6"/>
                    <a:pt x="40" y="6"/>
                    <a:pt x="40" y="6"/>
                  </a:cubicBezTo>
                  <a:cubicBezTo>
                    <a:pt x="41" y="6"/>
                    <a:pt x="41" y="6"/>
                    <a:pt x="41" y="6"/>
                  </a:cubicBezTo>
                  <a:cubicBezTo>
                    <a:pt x="43" y="6"/>
                    <a:pt x="43" y="6"/>
                    <a:pt x="43" y="6"/>
                  </a:cubicBezTo>
                  <a:cubicBezTo>
                    <a:pt x="44" y="6"/>
                    <a:pt x="44" y="6"/>
                    <a:pt x="44" y="6"/>
                  </a:cubicBezTo>
                  <a:cubicBezTo>
                    <a:pt x="45" y="6"/>
                    <a:pt x="45" y="6"/>
                    <a:pt x="45" y="6"/>
                  </a:cubicBezTo>
                  <a:cubicBezTo>
                    <a:pt x="46" y="6"/>
                    <a:pt x="46" y="6"/>
                    <a:pt x="46" y="6"/>
                  </a:cubicBezTo>
                  <a:cubicBezTo>
                    <a:pt x="48" y="6"/>
                    <a:pt x="48" y="6"/>
                    <a:pt x="48" y="6"/>
                  </a:cubicBezTo>
                  <a:cubicBezTo>
                    <a:pt x="50" y="7"/>
                    <a:pt x="50" y="7"/>
                    <a:pt x="50" y="7"/>
                  </a:cubicBezTo>
                  <a:cubicBezTo>
                    <a:pt x="51" y="7"/>
                    <a:pt x="51" y="7"/>
                    <a:pt x="51" y="7"/>
                  </a:cubicBezTo>
                  <a:cubicBezTo>
                    <a:pt x="51" y="8"/>
                    <a:pt x="51" y="8"/>
                    <a:pt x="51" y="8"/>
                  </a:cubicBezTo>
                  <a:cubicBezTo>
                    <a:pt x="50" y="8"/>
                    <a:pt x="50" y="8"/>
                    <a:pt x="50" y="8"/>
                  </a:cubicBezTo>
                  <a:cubicBezTo>
                    <a:pt x="50" y="9"/>
                    <a:pt x="50" y="9"/>
                    <a:pt x="50" y="9"/>
                  </a:cubicBezTo>
                  <a:cubicBezTo>
                    <a:pt x="50" y="10"/>
                    <a:pt x="50" y="10"/>
                    <a:pt x="50" y="10"/>
                  </a:cubicBezTo>
                  <a:cubicBezTo>
                    <a:pt x="50" y="11"/>
                    <a:pt x="50" y="11"/>
                    <a:pt x="50" y="11"/>
                  </a:cubicBezTo>
                  <a:cubicBezTo>
                    <a:pt x="48" y="12"/>
                    <a:pt x="48" y="12"/>
                    <a:pt x="48" y="12"/>
                  </a:cubicBezTo>
                  <a:cubicBezTo>
                    <a:pt x="48" y="12"/>
                    <a:pt x="47" y="13"/>
                    <a:pt x="47" y="13"/>
                  </a:cubicBezTo>
                  <a:cubicBezTo>
                    <a:pt x="47" y="13"/>
                    <a:pt x="46" y="13"/>
                    <a:pt x="46" y="13"/>
                  </a:cubicBezTo>
                  <a:cubicBezTo>
                    <a:pt x="44" y="13"/>
                    <a:pt x="44" y="13"/>
                    <a:pt x="44" y="13"/>
                  </a:cubicBezTo>
                  <a:cubicBezTo>
                    <a:pt x="43" y="14"/>
                    <a:pt x="43" y="14"/>
                    <a:pt x="43" y="14"/>
                  </a:cubicBezTo>
                  <a:cubicBezTo>
                    <a:pt x="42" y="15"/>
                    <a:pt x="42" y="15"/>
                    <a:pt x="42" y="15"/>
                  </a:cubicBezTo>
                  <a:cubicBezTo>
                    <a:pt x="42" y="15"/>
                    <a:pt x="42" y="15"/>
                    <a:pt x="42" y="15"/>
                  </a:cubicBezTo>
                  <a:cubicBezTo>
                    <a:pt x="42" y="16"/>
                    <a:pt x="42" y="16"/>
                    <a:pt x="42" y="16"/>
                  </a:cubicBezTo>
                  <a:cubicBezTo>
                    <a:pt x="42" y="16"/>
                    <a:pt x="42" y="16"/>
                    <a:pt x="42" y="16"/>
                  </a:cubicBezTo>
                  <a:cubicBezTo>
                    <a:pt x="41" y="16"/>
                    <a:pt x="41" y="16"/>
                    <a:pt x="41" y="16"/>
                  </a:cubicBezTo>
                  <a:cubicBezTo>
                    <a:pt x="42" y="16"/>
                    <a:pt x="42" y="16"/>
                    <a:pt x="42" y="16"/>
                  </a:cubicBezTo>
                  <a:cubicBezTo>
                    <a:pt x="41" y="16"/>
                    <a:pt x="41" y="16"/>
                    <a:pt x="41" y="16"/>
                  </a:cubicBezTo>
                  <a:cubicBezTo>
                    <a:pt x="40" y="18"/>
                    <a:pt x="40" y="18"/>
                    <a:pt x="40" y="18"/>
                  </a:cubicBezTo>
                  <a:cubicBezTo>
                    <a:pt x="39" y="18"/>
                    <a:pt x="39" y="18"/>
                    <a:pt x="39" y="18"/>
                  </a:cubicBezTo>
                  <a:cubicBezTo>
                    <a:pt x="37" y="21"/>
                    <a:pt x="37" y="21"/>
                    <a:pt x="37" y="21"/>
                  </a:cubicBezTo>
                  <a:cubicBezTo>
                    <a:pt x="37" y="21"/>
                    <a:pt x="37" y="21"/>
                    <a:pt x="37" y="21"/>
                  </a:cubicBezTo>
                  <a:cubicBezTo>
                    <a:pt x="37" y="23"/>
                    <a:pt x="37" y="23"/>
                    <a:pt x="37" y="23"/>
                  </a:cubicBezTo>
                  <a:cubicBezTo>
                    <a:pt x="38" y="23"/>
                    <a:pt x="38" y="23"/>
                    <a:pt x="38" y="23"/>
                  </a:cubicBezTo>
                  <a:cubicBezTo>
                    <a:pt x="38" y="24"/>
                    <a:pt x="38" y="24"/>
                    <a:pt x="38" y="24"/>
                  </a:cubicBezTo>
                  <a:cubicBezTo>
                    <a:pt x="39" y="25"/>
                    <a:pt x="39" y="25"/>
                    <a:pt x="39" y="25"/>
                  </a:cubicBezTo>
                  <a:cubicBezTo>
                    <a:pt x="38" y="26"/>
                    <a:pt x="38" y="26"/>
                    <a:pt x="38" y="26"/>
                  </a:cubicBezTo>
                  <a:cubicBezTo>
                    <a:pt x="37" y="26"/>
                    <a:pt x="37" y="26"/>
                    <a:pt x="37" y="26"/>
                  </a:cubicBezTo>
                  <a:cubicBezTo>
                    <a:pt x="37" y="27"/>
                    <a:pt x="37" y="27"/>
                    <a:pt x="37" y="27"/>
                  </a:cubicBezTo>
                  <a:cubicBezTo>
                    <a:pt x="36" y="29"/>
                    <a:pt x="36" y="29"/>
                    <a:pt x="36" y="29"/>
                  </a:cubicBezTo>
                  <a:cubicBezTo>
                    <a:pt x="35" y="30"/>
                    <a:pt x="35" y="30"/>
                    <a:pt x="35" y="30"/>
                  </a:cubicBezTo>
                  <a:cubicBezTo>
                    <a:pt x="36" y="30"/>
                    <a:pt x="36" y="30"/>
                    <a:pt x="36" y="30"/>
                  </a:cubicBezTo>
                  <a:cubicBezTo>
                    <a:pt x="35" y="31"/>
                    <a:pt x="35" y="31"/>
                    <a:pt x="35" y="31"/>
                  </a:cubicBezTo>
                  <a:cubicBezTo>
                    <a:pt x="34" y="31"/>
                    <a:pt x="34" y="31"/>
                    <a:pt x="34" y="31"/>
                  </a:cubicBezTo>
                  <a:cubicBezTo>
                    <a:pt x="31" y="32"/>
                    <a:pt x="31" y="32"/>
                    <a:pt x="31" y="32"/>
                  </a:cubicBezTo>
                  <a:cubicBezTo>
                    <a:pt x="31" y="33"/>
                    <a:pt x="31" y="33"/>
                    <a:pt x="31" y="33"/>
                  </a:cubicBezTo>
                  <a:cubicBezTo>
                    <a:pt x="30" y="34"/>
                    <a:pt x="30" y="34"/>
                    <a:pt x="30" y="34"/>
                  </a:cubicBezTo>
                  <a:cubicBezTo>
                    <a:pt x="29" y="34"/>
                    <a:pt x="29" y="34"/>
                    <a:pt x="29" y="34"/>
                  </a:cubicBezTo>
                  <a:cubicBezTo>
                    <a:pt x="28" y="33"/>
                    <a:pt x="28" y="33"/>
                    <a:pt x="28" y="33"/>
                  </a:cubicBezTo>
                  <a:cubicBezTo>
                    <a:pt x="28" y="34"/>
                    <a:pt x="28" y="34"/>
                    <a:pt x="28" y="34"/>
                  </a:cubicBezTo>
                  <a:cubicBezTo>
                    <a:pt x="27" y="35"/>
                    <a:pt x="27" y="35"/>
                    <a:pt x="27" y="35"/>
                  </a:cubicBezTo>
                  <a:cubicBezTo>
                    <a:pt x="27" y="34"/>
                    <a:pt x="27" y="34"/>
                    <a:pt x="27" y="34"/>
                  </a:cubicBezTo>
                  <a:cubicBezTo>
                    <a:pt x="26" y="34"/>
                    <a:pt x="26" y="34"/>
                    <a:pt x="26" y="34"/>
                  </a:cubicBezTo>
                  <a:cubicBezTo>
                    <a:pt x="25" y="34"/>
                    <a:pt x="25" y="34"/>
                    <a:pt x="25" y="34"/>
                  </a:cubicBezTo>
                  <a:cubicBezTo>
                    <a:pt x="24" y="34"/>
                    <a:pt x="24" y="34"/>
                    <a:pt x="24" y="34"/>
                  </a:cubicBezTo>
                  <a:cubicBezTo>
                    <a:pt x="22" y="34"/>
                    <a:pt x="22" y="34"/>
                    <a:pt x="22" y="34"/>
                  </a:cubicBezTo>
                  <a:cubicBezTo>
                    <a:pt x="22" y="34"/>
                    <a:pt x="22" y="34"/>
                    <a:pt x="22" y="34"/>
                  </a:cubicBezTo>
                  <a:cubicBezTo>
                    <a:pt x="20" y="34"/>
                    <a:pt x="20" y="34"/>
                    <a:pt x="20" y="34"/>
                  </a:cubicBezTo>
                  <a:cubicBezTo>
                    <a:pt x="19" y="36"/>
                    <a:pt x="19" y="36"/>
                    <a:pt x="19" y="36"/>
                  </a:cubicBezTo>
                  <a:cubicBezTo>
                    <a:pt x="17" y="36"/>
                    <a:pt x="17" y="36"/>
                    <a:pt x="17" y="36"/>
                  </a:cubicBezTo>
                  <a:cubicBezTo>
                    <a:pt x="16" y="36"/>
                    <a:pt x="16" y="36"/>
                    <a:pt x="16" y="36"/>
                  </a:cubicBezTo>
                  <a:cubicBezTo>
                    <a:pt x="16" y="37"/>
                    <a:pt x="16" y="37"/>
                    <a:pt x="16" y="37"/>
                  </a:cubicBezTo>
                  <a:cubicBezTo>
                    <a:pt x="15" y="38"/>
                    <a:pt x="15" y="38"/>
                    <a:pt x="15" y="38"/>
                  </a:cubicBezTo>
                  <a:cubicBezTo>
                    <a:pt x="14" y="37"/>
                    <a:pt x="14" y="37"/>
                    <a:pt x="14" y="37"/>
                  </a:cubicBezTo>
                  <a:cubicBezTo>
                    <a:pt x="12" y="36"/>
                    <a:pt x="12" y="36"/>
                    <a:pt x="12" y="36"/>
                  </a:cubicBezTo>
                  <a:cubicBezTo>
                    <a:pt x="11" y="34"/>
                    <a:pt x="11" y="34"/>
                    <a:pt x="11" y="34"/>
                  </a:cubicBezTo>
                  <a:cubicBezTo>
                    <a:pt x="12" y="34"/>
                    <a:pt x="12" y="34"/>
                    <a:pt x="12" y="34"/>
                  </a:cubicBezTo>
                  <a:cubicBezTo>
                    <a:pt x="10" y="32"/>
                    <a:pt x="10" y="32"/>
                    <a:pt x="10" y="32"/>
                  </a:cubicBezTo>
                  <a:cubicBezTo>
                    <a:pt x="8" y="32"/>
                    <a:pt x="8" y="32"/>
                    <a:pt x="8" y="32"/>
                  </a:cubicBezTo>
                  <a:cubicBezTo>
                    <a:pt x="8" y="32"/>
                    <a:pt x="8" y="32"/>
                    <a:pt x="8" y="32"/>
                  </a:cubicBezTo>
                  <a:cubicBezTo>
                    <a:pt x="8" y="31"/>
                    <a:pt x="8" y="31"/>
                    <a:pt x="8" y="31"/>
                  </a:cubicBezTo>
                  <a:cubicBezTo>
                    <a:pt x="7" y="30"/>
                    <a:pt x="7" y="30"/>
                    <a:pt x="7" y="30"/>
                  </a:cubicBezTo>
                  <a:cubicBezTo>
                    <a:pt x="8" y="29"/>
                    <a:pt x="8" y="29"/>
                    <a:pt x="8" y="29"/>
                  </a:cubicBezTo>
                  <a:cubicBezTo>
                    <a:pt x="9" y="28"/>
                    <a:pt x="9" y="28"/>
                    <a:pt x="9" y="28"/>
                  </a:cubicBezTo>
                  <a:cubicBezTo>
                    <a:pt x="9" y="27"/>
                    <a:pt x="9" y="27"/>
                    <a:pt x="9" y="27"/>
                  </a:cubicBezTo>
                  <a:cubicBezTo>
                    <a:pt x="8" y="27"/>
                    <a:pt x="8" y="27"/>
                    <a:pt x="8" y="27"/>
                  </a:cubicBezTo>
                  <a:cubicBezTo>
                    <a:pt x="8" y="26"/>
                    <a:pt x="8" y="26"/>
                    <a:pt x="8" y="26"/>
                  </a:cubicBezTo>
                  <a:cubicBezTo>
                    <a:pt x="9" y="24"/>
                    <a:pt x="9" y="24"/>
                    <a:pt x="9" y="24"/>
                  </a:cubicBezTo>
                  <a:cubicBezTo>
                    <a:pt x="9" y="23"/>
                    <a:pt x="9" y="23"/>
                    <a:pt x="9" y="23"/>
                  </a:cubicBezTo>
                  <a:cubicBezTo>
                    <a:pt x="8" y="22"/>
                    <a:pt x="8" y="22"/>
                    <a:pt x="8" y="22"/>
                  </a:cubicBezTo>
                  <a:cubicBezTo>
                    <a:pt x="7" y="20"/>
                    <a:pt x="7" y="20"/>
                    <a:pt x="7" y="20"/>
                  </a:cubicBezTo>
                  <a:cubicBezTo>
                    <a:pt x="8" y="20"/>
                    <a:pt x="8" y="20"/>
                    <a:pt x="8" y="20"/>
                  </a:cubicBezTo>
                  <a:cubicBezTo>
                    <a:pt x="9" y="20"/>
                    <a:pt x="9" y="20"/>
                    <a:pt x="9" y="20"/>
                  </a:cubicBezTo>
                  <a:cubicBezTo>
                    <a:pt x="10" y="19"/>
                    <a:pt x="10" y="19"/>
                    <a:pt x="10" y="19"/>
                  </a:cubicBezTo>
                  <a:cubicBezTo>
                    <a:pt x="9" y="18"/>
                    <a:pt x="9" y="18"/>
                    <a:pt x="9" y="18"/>
                  </a:cubicBezTo>
                  <a:cubicBezTo>
                    <a:pt x="10" y="17"/>
                    <a:pt x="10" y="17"/>
                    <a:pt x="10" y="17"/>
                  </a:cubicBezTo>
                  <a:cubicBezTo>
                    <a:pt x="10" y="15"/>
                    <a:pt x="10" y="15"/>
                    <a:pt x="10" y="15"/>
                  </a:cubicBezTo>
                  <a:cubicBezTo>
                    <a:pt x="10" y="14"/>
                    <a:pt x="10" y="14"/>
                    <a:pt x="10" y="14"/>
                  </a:cubicBezTo>
                  <a:cubicBezTo>
                    <a:pt x="12" y="12"/>
                    <a:pt x="12" y="12"/>
                    <a:pt x="12" y="12"/>
                  </a:cubicBezTo>
                  <a:cubicBezTo>
                    <a:pt x="12" y="12"/>
                    <a:pt x="12" y="12"/>
                    <a:pt x="12" y="12"/>
                  </a:cubicBezTo>
                  <a:cubicBezTo>
                    <a:pt x="13" y="11"/>
                    <a:pt x="13" y="11"/>
                    <a:pt x="13" y="11"/>
                  </a:cubicBezTo>
                  <a:cubicBezTo>
                    <a:pt x="12" y="10"/>
                    <a:pt x="12" y="10"/>
                    <a:pt x="12" y="10"/>
                  </a:cubicBezTo>
                  <a:cubicBezTo>
                    <a:pt x="12" y="9"/>
                    <a:pt x="12" y="9"/>
                    <a:pt x="12" y="9"/>
                  </a:cubicBezTo>
                  <a:cubicBezTo>
                    <a:pt x="9" y="9"/>
                    <a:pt x="9" y="9"/>
                    <a:pt x="9" y="9"/>
                  </a:cubicBezTo>
                  <a:cubicBezTo>
                    <a:pt x="9" y="10"/>
                    <a:pt x="9" y="10"/>
                    <a:pt x="9" y="10"/>
                  </a:cubicBezTo>
                  <a:cubicBezTo>
                    <a:pt x="6" y="9"/>
                    <a:pt x="6" y="9"/>
                    <a:pt x="6" y="9"/>
                  </a:cubicBezTo>
                  <a:cubicBezTo>
                    <a:pt x="5" y="10"/>
                    <a:pt x="5" y="10"/>
                    <a:pt x="5" y="10"/>
                  </a:cubicBezTo>
                  <a:cubicBezTo>
                    <a:pt x="4" y="9"/>
                    <a:pt x="4" y="9"/>
                    <a:pt x="4" y="9"/>
                  </a:cubicBezTo>
                  <a:cubicBezTo>
                    <a:pt x="4" y="9"/>
                    <a:pt x="4" y="9"/>
                    <a:pt x="4" y="9"/>
                  </a:cubicBezTo>
                  <a:cubicBezTo>
                    <a:pt x="4" y="8"/>
                    <a:pt x="4" y="8"/>
                    <a:pt x="4" y="8"/>
                  </a:cubicBezTo>
                  <a:cubicBezTo>
                    <a:pt x="2" y="9"/>
                    <a:pt x="2" y="9"/>
                    <a:pt x="2" y="9"/>
                  </a:cubicBezTo>
                  <a:cubicBezTo>
                    <a:pt x="2" y="8"/>
                    <a:pt x="2" y="8"/>
                    <a:pt x="2" y="8"/>
                  </a:cubicBezTo>
                  <a:cubicBezTo>
                    <a:pt x="3" y="8"/>
                    <a:pt x="3" y="8"/>
                    <a:pt x="3" y="8"/>
                  </a:cubicBezTo>
                  <a:cubicBezTo>
                    <a:pt x="2" y="7"/>
                    <a:pt x="2" y="7"/>
                    <a:pt x="2" y="7"/>
                  </a:cubicBezTo>
                  <a:cubicBezTo>
                    <a:pt x="3" y="7"/>
                    <a:pt x="3" y="7"/>
                    <a:pt x="3" y="7"/>
                  </a:cubicBezTo>
                  <a:cubicBezTo>
                    <a:pt x="2" y="7"/>
                    <a:pt x="2" y="7"/>
                    <a:pt x="2" y="7"/>
                  </a:cubicBezTo>
                  <a:cubicBezTo>
                    <a:pt x="2" y="6"/>
                    <a:pt x="2" y="6"/>
                    <a:pt x="2" y="6"/>
                  </a:cubicBezTo>
                  <a:cubicBezTo>
                    <a:pt x="2" y="6"/>
                    <a:pt x="2" y="6"/>
                    <a:pt x="2" y="6"/>
                  </a:cubicBezTo>
                  <a:cubicBezTo>
                    <a:pt x="1" y="6"/>
                    <a:pt x="1" y="6"/>
                    <a:pt x="1" y="6"/>
                  </a:cubicBezTo>
                  <a:cubicBezTo>
                    <a:pt x="2" y="5"/>
                    <a:pt x="2" y="5"/>
                    <a:pt x="2" y="5"/>
                  </a:cubicBezTo>
                  <a:cubicBezTo>
                    <a:pt x="1" y="5"/>
                    <a:pt x="1" y="5"/>
                    <a:pt x="1" y="5"/>
                  </a:cubicBezTo>
                  <a:cubicBezTo>
                    <a:pt x="1" y="5"/>
                    <a:pt x="1" y="5"/>
                    <a:pt x="1" y="5"/>
                  </a:cubicBezTo>
                  <a:cubicBezTo>
                    <a:pt x="1" y="5"/>
                    <a:pt x="1" y="5"/>
                    <a:pt x="1" y="5"/>
                  </a:cubicBezTo>
                  <a:cubicBezTo>
                    <a:pt x="0" y="4"/>
                    <a:pt x="0" y="4"/>
                    <a:pt x="0" y="4"/>
                  </a:cubicBezTo>
                  <a:cubicBezTo>
                    <a:pt x="1" y="3"/>
                    <a:pt x="1" y="3"/>
                    <a:pt x="1" y="3"/>
                  </a:cubicBezTo>
                  <a:cubicBezTo>
                    <a:pt x="2" y="2"/>
                    <a:pt x="2" y="2"/>
                    <a:pt x="2" y="2"/>
                  </a:cubicBezTo>
                  <a:cubicBezTo>
                    <a:pt x="3" y="3"/>
                    <a:pt x="3" y="3"/>
                    <a:pt x="3" y="3"/>
                  </a:cubicBezTo>
                  <a:cubicBezTo>
                    <a:pt x="4" y="3"/>
                    <a:pt x="4" y="3"/>
                    <a:pt x="4" y="3"/>
                  </a:cubicBezTo>
                  <a:cubicBezTo>
                    <a:pt x="5" y="2"/>
                    <a:pt x="5" y="2"/>
                    <a:pt x="5" y="2"/>
                  </a:cubicBezTo>
                  <a:cubicBezTo>
                    <a:pt x="5" y="2"/>
                    <a:pt x="5" y="2"/>
                    <a:pt x="5" y="2"/>
                  </a:cubicBezTo>
                  <a:cubicBezTo>
                    <a:pt x="4" y="1"/>
                    <a:pt x="4" y="1"/>
                    <a:pt x="4" y="1"/>
                  </a:cubicBezTo>
                  <a:cubicBezTo>
                    <a:pt x="6" y="0"/>
                    <a:pt x="6" y="0"/>
                    <a:pt x="6" y="0"/>
                  </a:cubicBezTo>
                  <a:cubicBezTo>
                    <a:pt x="6" y="1"/>
                    <a:pt x="6" y="1"/>
                    <a:pt x="6" y="1"/>
                  </a:cubicBezTo>
                  <a:cubicBezTo>
                    <a:pt x="7" y="0"/>
                    <a:pt x="7" y="0"/>
                    <a:pt x="7" y="0"/>
                  </a:cubicBezTo>
                  <a:cubicBezTo>
                    <a:pt x="8" y="0"/>
                    <a:pt x="8" y="0"/>
                    <a:pt x="8" y="0"/>
                  </a:cubicBezTo>
                  <a:cubicBezTo>
                    <a:pt x="9" y="2"/>
                    <a:pt x="9" y="2"/>
                    <a:pt x="9" y="2"/>
                  </a:cubicBezTo>
                  <a:cubicBezTo>
                    <a:pt x="10" y="1"/>
                    <a:pt x="10" y="1"/>
                    <a:pt x="10" y="1"/>
                  </a:cubicBezTo>
                  <a:cubicBezTo>
                    <a:pt x="11" y="1"/>
                    <a:pt x="11" y="1"/>
                    <a:pt x="11" y="1"/>
                  </a:cubicBezTo>
                  <a:cubicBezTo>
                    <a:pt x="12" y="1"/>
                    <a:pt x="12" y="1"/>
                    <a:pt x="12" y="1"/>
                  </a:cubicBezTo>
                  <a:cubicBezTo>
                    <a:pt x="13" y="1"/>
                    <a:pt x="13" y="1"/>
                    <a:pt x="13" y="1"/>
                  </a:cubicBezTo>
                  <a:cubicBezTo>
                    <a:pt x="14" y="1"/>
                    <a:pt x="14" y="1"/>
                    <a:pt x="14" y="1"/>
                  </a:cubicBezTo>
                  <a:cubicBezTo>
                    <a:pt x="15" y="1"/>
                    <a:pt x="15" y="1"/>
                    <a:pt x="15" y="1"/>
                  </a:cubicBezTo>
                  <a:cubicBezTo>
                    <a:pt x="16" y="1"/>
                    <a:pt x="16" y="1"/>
                    <a:pt x="16" y="1"/>
                  </a:cubicBezTo>
                  <a:cubicBezTo>
                    <a:pt x="19" y="2"/>
                    <a:pt x="19" y="2"/>
                    <a:pt x="19" y="2"/>
                  </a:cubicBezTo>
                  <a:cubicBezTo>
                    <a:pt x="20" y="2"/>
                    <a:pt x="20" y="2"/>
                    <a:pt x="20" y="2"/>
                  </a:cubicBezTo>
                  <a:cubicBezTo>
                    <a:pt x="22" y="1"/>
                    <a:pt x="22" y="1"/>
                    <a:pt x="22" y="1"/>
                  </a:cubicBezTo>
                  <a:cubicBezTo>
                    <a:pt x="24" y="2"/>
                    <a:pt x="24" y="2"/>
                    <a:pt x="24" y="2"/>
                  </a:cubicBezTo>
                  <a:cubicBezTo>
                    <a:pt x="24" y="2"/>
                    <a:pt x="24" y="2"/>
                    <a:pt x="24" y="2"/>
                  </a:cubicBezTo>
                  <a:cubicBezTo>
                    <a:pt x="26" y="2"/>
                    <a:pt x="26" y="2"/>
                    <a:pt x="26" y="2"/>
                  </a:cubicBezTo>
                  <a:cubicBezTo>
                    <a:pt x="27" y="2"/>
                    <a:pt x="27" y="2"/>
                    <a:pt x="27" y="2"/>
                  </a:cubicBezTo>
                  <a:cubicBezTo>
                    <a:pt x="28" y="2"/>
                    <a:pt x="28" y="2"/>
                    <a:pt x="28" y="2"/>
                  </a:cubicBezTo>
                  <a:cubicBezTo>
                    <a:pt x="30" y="3"/>
                    <a:pt x="30" y="3"/>
                    <a:pt x="30" y="3"/>
                  </a:cubicBezTo>
                  <a:cubicBezTo>
                    <a:pt x="30" y="2"/>
                    <a:pt x="30" y="2"/>
                    <a:pt x="30" y="2"/>
                  </a:cubicBezTo>
                  <a:cubicBezTo>
                    <a:pt x="31" y="2"/>
                    <a:pt x="31" y="2"/>
                    <a:pt x="31" y="2"/>
                  </a:cubicBezTo>
                  <a:cubicBezTo>
                    <a:pt x="31" y="2"/>
                    <a:pt x="31" y="2"/>
                    <a:pt x="31" y="2"/>
                  </a:cubicBezTo>
                  <a:close/>
                  <a:moveTo>
                    <a:pt x="53" y="20"/>
                  </a:moveTo>
                  <a:cubicBezTo>
                    <a:pt x="54" y="20"/>
                    <a:pt x="54" y="20"/>
                    <a:pt x="54" y="20"/>
                  </a:cubicBezTo>
                  <a:cubicBezTo>
                    <a:pt x="55" y="20"/>
                    <a:pt x="55" y="20"/>
                    <a:pt x="55" y="20"/>
                  </a:cubicBezTo>
                  <a:cubicBezTo>
                    <a:pt x="55" y="20"/>
                    <a:pt x="55" y="20"/>
                    <a:pt x="55" y="20"/>
                  </a:cubicBezTo>
                  <a:cubicBezTo>
                    <a:pt x="54" y="19"/>
                    <a:pt x="54" y="19"/>
                    <a:pt x="54" y="19"/>
                  </a:cubicBezTo>
                  <a:cubicBezTo>
                    <a:pt x="53" y="19"/>
                    <a:pt x="53" y="19"/>
                    <a:pt x="53" y="19"/>
                  </a:cubicBezTo>
                  <a:cubicBezTo>
                    <a:pt x="53" y="20"/>
                    <a:pt x="53" y="20"/>
                    <a:pt x="53" y="20"/>
                  </a:cubicBezTo>
                  <a:close/>
                  <a:moveTo>
                    <a:pt x="50" y="22"/>
                  </a:moveTo>
                  <a:cubicBezTo>
                    <a:pt x="51" y="21"/>
                    <a:pt x="51" y="21"/>
                    <a:pt x="51" y="21"/>
                  </a:cubicBezTo>
                  <a:cubicBezTo>
                    <a:pt x="52" y="20"/>
                    <a:pt x="52" y="20"/>
                    <a:pt x="52" y="20"/>
                  </a:cubicBezTo>
                  <a:cubicBezTo>
                    <a:pt x="51" y="20"/>
                    <a:pt x="51" y="20"/>
                    <a:pt x="51" y="20"/>
                  </a:cubicBezTo>
                  <a:cubicBezTo>
                    <a:pt x="50" y="20"/>
                    <a:pt x="50" y="20"/>
                    <a:pt x="50" y="20"/>
                  </a:cubicBezTo>
                  <a:cubicBezTo>
                    <a:pt x="49" y="21"/>
                    <a:pt x="49" y="21"/>
                    <a:pt x="49" y="21"/>
                  </a:cubicBezTo>
                  <a:cubicBezTo>
                    <a:pt x="49" y="22"/>
                    <a:pt x="49" y="22"/>
                    <a:pt x="49" y="22"/>
                  </a:cubicBezTo>
                  <a:cubicBezTo>
                    <a:pt x="49" y="22"/>
                    <a:pt x="49" y="22"/>
                    <a:pt x="49" y="22"/>
                  </a:cubicBezTo>
                  <a:cubicBezTo>
                    <a:pt x="50" y="22"/>
                    <a:pt x="50" y="22"/>
                    <a:pt x="50" y="22"/>
                  </a:cubicBezTo>
                  <a:close/>
                  <a:moveTo>
                    <a:pt x="45" y="25"/>
                  </a:moveTo>
                  <a:cubicBezTo>
                    <a:pt x="45" y="24"/>
                    <a:pt x="45" y="24"/>
                    <a:pt x="45" y="24"/>
                  </a:cubicBezTo>
                  <a:cubicBezTo>
                    <a:pt x="46" y="24"/>
                    <a:pt x="46" y="24"/>
                    <a:pt x="46" y="24"/>
                  </a:cubicBezTo>
                  <a:cubicBezTo>
                    <a:pt x="45" y="23"/>
                    <a:pt x="45" y="23"/>
                    <a:pt x="45" y="23"/>
                  </a:cubicBezTo>
                  <a:cubicBezTo>
                    <a:pt x="44" y="24"/>
                    <a:pt x="44" y="24"/>
                    <a:pt x="44" y="24"/>
                  </a:cubicBezTo>
                  <a:cubicBezTo>
                    <a:pt x="44" y="24"/>
                    <a:pt x="44" y="24"/>
                    <a:pt x="44" y="24"/>
                  </a:cubicBezTo>
                  <a:lnTo>
                    <a:pt x="45" y="2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4" name="Freeform 74"/>
            <p:cNvSpPr/>
            <p:nvPr/>
          </p:nvSpPr>
          <p:spPr bwMode="auto">
            <a:xfrm>
              <a:off x="4708301" y="3110506"/>
              <a:ext cx="91362" cy="162352"/>
            </a:xfrm>
            <a:custGeom>
              <a:avLst/>
              <a:gdLst>
                <a:gd name="T0" fmla="*/ 33 w 51"/>
                <a:gd name="T1" fmla="*/ 85 h 93"/>
                <a:gd name="T2" fmla="*/ 33 w 51"/>
                <a:gd name="T3" fmla="*/ 78 h 93"/>
                <a:gd name="T4" fmla="*/ 37 w 51"/>
                <a:gd name="T5" fmla="*/ 70 h 93"/>
                <a:gd name="T6" fmla="*/ 33 w 51"/>
                <a:gd name="T7" fmla="*/ 67 h 93"/>
                <a:gd name="T8" fmla="*/ 37 w 51"/>
                <a:gd name="T9" fmla="*/ 56 h 93"/>
                <a:gd name="T10" fmla="*/ 29 w 51"/>
                <a:gd name="T11" fmla="*/ 44 h 93"/>
                <a:gd name="T12" fmla="*/ 37 w 51"/>
                <a:gd name="T13" fmla="*/ 44 h 93"/>
                <a:gd name="T14" fmla="*/ 37 w 51"/>
                <a:gd name="T15" fmla="*/ 37 h 93"/>
                <a:gd name="T16" fmla="*/ 40 w 51"/>
                <a:gd name="T17" fmla="*/ 26 h 93"/>
                <a:gd name="T18" fmla="*/ 48 w 51"/>
                <a:gd name="T19" fmla="*/ 15 h 93"/>
                <a:gd name="T20" fmla="*/ 51 w 51"/>
                <a:gd name="T21" fmla="*/ 11 h 93"/>
                <a:gd name="T22" fmla="*/ 48 w 51"/>
                <a:gd name="T23" fmla="*/ 4 h 93"/>
                <a:gd name="T24" fmla="*/ 37 w 51"/>
                <a:gd name="T25" fmla="*/ 7 h 93"/>
                <a:gd name="T26" fmla="*/ 22 w 51"/>
                <a:gd name="T27" fmla="*/ 7 h 93"/>
                <a:gd name="T28" fmla="*/ 18 w 51"/>
                <a:gd name="T29" fmla="*/ 4 h 93"/>
                <a:gd name="T30" fmla="*/ 11 w 51"/>
                <a:gd name="T31" fmla="*/ 4 h 93"/>
                <a:gd name="T32" fmla="*/ 11 w 51"/>
                <a:gd name="T33" fmla="*/ 11 h 93"/>
                <a:gd name="T34" fmla="*/ 11 w 51"/>
                <a:gd name="T35" fmla="*/ 22 h 93"/>
                <a:gd name="T36" fmla="*/ 14 w 51"/>
                <a:gd name="T37" fmla="*/ 26 h 93"/>
                <a:gd name="T38" fmla="*/ 11 w 51"/>
                <a:gd name="T39" fmla="*/ 33 h 93"/>
                <a:gd name="T40" fmla="*/ 7 w 51"/>
                <a:gd name="T41" fmla="*/ 44 h 93"/>
                <a:gd name="T42" fmla="*/ 0 w 51"/>
                <a:gd name="T43" fmla="*/ 52 h 93"/>
                <a:gd name="T44" fmla="*/ 0 w 51"/>
                <a:gd name="T45" fmla="*/ 63 h 93"/>
                <a:gd name="T46" fmla="*/ 3 w 51"/>
                <a:gd name="T47" fmla="*/ 59 h 93"/>
                <a:gd name="T48" fmla="*/ 7 w 51"/>
                <a:gd name="T49" fmla="*/ 59 h 93"/>
                <a:gd name="T50" fmla="*/ 3 w 51"/>
                <a:gd name="T51" fmla="*/ 63 h 93"/>
                <a:gd name="T52" fmla="*/ 3 w 51"/>
                <a:gd name="T53" fmla="*/ 70 h 93"/>
                <a:gd name="T54" fmla="*/ 11 w 51"/>
                <a:gd name="T55" fmla="*/ 67 h 93"/>
                <a:gd name="T56" fmla="*/ 11 w 51"/>
                <a:gd name="T57" fmla="*/ 74 h 93"/>
                <a:gd name="T58" fmla="*/ 7 w 51"/>
                <a:gd name="T59" fmla="*/ 85 h 93"/>
                <a:gd name="T60" fmla="*/ 7 w 51"/>
                <a:gd name="T61" fmla="*/ 93 h 93"/>
                <a:gd name="T62" fmla="*/ 11 w 51"/>
                <a:gd name="T63" fmla="*/ 89 h 93"/>
                <a:gd name="T64" fmla="*/ 22 w 51"/>
                <a:gd name="T65" fmla="*/ 93 h 93"/>
                <a:gd name="T66" fmla="*/ 33 w 51"/>
                <a:gd name="T67" fmla="*/ 89 h 93"/>
                <a:gd name="T68" fmla="*/ 33 w 51"/>
                <a:gd name="T69" fmla="*/ 89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1" h="93">
                  <a:moveTo>
                    <a:pt x="33" y="89"/>
                  </a:moveTo>
                  <a:lnTo>
                    <a:pt x="33" y="85"/>
                  </a:lnTo>
                  <a:lnTo>
                    <a:pt x="29" y="82"/>
                  </a:lnTo>
                  <a:lnTo>
                    <a:pt x="33" y="78"/>
                  </a:lnTo>
                  <a:lnTo>
                    <a:pt x="37" y="74"/>
                  </a:lnTo>
                  <a:lnTo>
                    <a:pt x="37" y="70"/>
                  </a:lnTo>
                  <a:lnTo>
                    <a:pt x="33" y="70"/>
                  </a:lnTo>
                  <a:lnTo>
                    <a:pt x="33" y="67"/>
                  </a:lnTo>
                  <a:lnTo>
                    <a:pt x="37" y="59"/>
                  </a:lnTo>
                  <a:lnTo>
                    <a:pt x="37" y="56"/>
                  </a:lnTo>
                  <a:lnTo>
                    <a:pt x="33" y="52"/>
                  </a:lnTo>
                  <a:lnTo>
                    <a:pt x="29" y="44"/>
                  </a:lnTo>
                  <a:lnTo>
                    <a:pt x="33" y="44"/>
                  </a:lnTo>
                  <a:lnTo>
                    <a:pt x="37" y="44"/>
                  </a:lnTo>
                  <a:lnTo>
                    <a:pt x="40" y="41"/>
                  </a:lnTo>
                  <a:lnTo>
                    <a:pt x="37" y="37"/>
                  </a:lnTo>
                  <a:lnTo>
                    <a:pt x="40" y="33"/>
                  </a:lnTo>
                  <a:lnTo>
                    <a:pt x="40" y="26"/>
                  </a:lnTo>
                  <a:lnTo>
                    <a:pt x="40" y="22"/>
                  </a:lnTo>
                  <a:lnTo>
                    <a:pt x="48" y="15"/>
                  </a:lnTo>
                  <a:lnTo>
                    <a:pt x="48" y="15"/>
                  </a:lnTo>
                  <a:lnTo>
                    <a:pt x="51" y="11"/>
                  </a:lnTo>
                  <a:lnTo>
                    <a:pt x="48" y="7"/>
                  </a:lnTo>
                  <a:lnTo>
                    <a:pt x="48" y="4"/>
                  </a:lnTo>
                  <a:lnTo>
                    <a:pt x="37" y="4"/>
                  </a:lnTo>
                  <a:lnTo>
                    <a:pt x="37" y="7"/>
                  </a:lnTo>
                  <a:lnTo>
                    <a:pt x="26" y="4"/>
                  </a:lnTo>
                  <a:lnTo>
                    <a:pt x="22" y="7"/>
                  </a:lnTo>
                  <a:lnTo>
                    <a:pt x="18" y="4"/>
                  </a:lnTo>
                  <a:lnTo>
                    <a:pt x="18" y="4"/>
                  </a:lnTo>
                  <a:lnTo>
                    <a:pt x="18" y="0"/>
                  </a:lnTo>
                  <a:lnTo>
                    <a:pt x="11" y="4"/>
                  </a:lnTo>
                  <a:lnTo>
                    <a:pt x="11" y="4"/>
                  </a:lnTo>
                  <a:lnTo>
                    <a:pt x="11" y="11"/>
                  </a:lnTo>
                  <a:lnTo>
                    <a:pt x="11" y="19"/>
                  </a:lnTo>
                  <a:lnTo>
                    <a:pt x="11" y="22"/>
                  </a:lnTo>
                  <a:lnTo>
                    <a:pt x="11" y="26"/>
                  </a:lnTo>
                  <a:lnTo>
                    <a:pt x="14" y="26"/>
                  </a:lnTo>
                  <a:lnTo>
                    <a:pt x="11" y="30"/>
                  </a:lnTo>
                  <a:lnTo>
                    <a:pt x="11" y="33"/>
                  </a:lnTo>
                  <a:lnTo>
                    <a:pt x="11" y="37"/>
                  </a:lnTo>
                  <a:lnTo>
                    <a:pt x="7" y="44"/>
                  </a:lnTo>
                  <a:lnTo>
                    <a:pt x="7" y="44"/>
                  </a:lnTo>
                  <a:lnTo>
                    <a:pt x="0" y="52"/>
                  </a:lnTo>
                  <a:lnTo>
                    <a:pt x="0" y="59"/>
                  </a:lnTo>
                  <a:lnTo>
                    <a:pt x="0" y="63"/>
                  </a:lnTo>
                  <a:lnTo>
                    <a:pt x="3" y="63"/>
                  </a:lnTo>
                  <a:lnTo>
                    <a:pt x="3" y="59"/>
                  </a:lnTo>
                  <a:lnTo>
                    <a:pt x="7" y="59"/>
                  </a:lnTo>
                  <a:lnTo>
                    <a:pt x="7" y="59"/>
                  </a:lnTo>
                  <a:lnTo>
                    <a:pt x="7" y="63"/>
                  </a:lnTo>
                  <a:lnTo>
                    <a:pt x="3" y="63"/>
                  </a:lnTo>
                  <a:lnTo>
                    <a:pt x="3" y="67"/>
                  </a:lnTo>
                  <a:lnTo>
                    <a:pt x="3" y="70"/>
                  </a:lnTo>
                  <a:lnTo>
                    <a:pt x="7" y="67"/>
                  </a:lnTo>
                  <a:lnTo>
                    <a:pt x="11" y="67"/>
                  </a:lnTo>
                  <a:lnTo>
                    <a:pt x="11" y="70"/>
                  </a:lnTo>
                  <a:lnTo>
                    <a:pt x="11" y="74"/>
                  </a:lnTo>
                  <a:lnTo>
                    <a:pt x="7" y="78"/>
                  </a:lnTo>
                  <a:lnTo>
                    <a:pt x="7" y="85"/>
                  </a:lnTo>
                  <a:lnTo>
                    <a:pt x="7" y="89"/>
                  </a:lnTo>
                  <a:lnTo>
                    <a:pt x="7" y="93"/>
                  </a:lnTo>
                  <a:lnTo>
                    <a:pt x="7" y="93"/>
                  </a:lnTo>
                  <a:lnTo>
                    <a:pt x="11" y="89"/>
                  </a:lnTo>
                  <a:lnTo>
                    <a:pt x="18" y="93"/>
                  </a:lnTo>
                  <a:lnTo>
                    <a:pt x="22" y="93"/>
                  </a:lnTo>
                  <a:lnTo>
                    <a:pt x="26" y="93"/>
                  </a:lnTo>
                  <a:lnTo>
                    <a:pt x="33" y="89"/>
                  </a:lnTo>
                  <a:lnTo>
                    <a:pt x="33" y="89"/>
                  </a:lnTo>
                  <a:lnTo>
                    <a:pt x="33" y="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5" name="Freeform 75"/>
            <p:cNvSpPr>
              <a:spLocks noEditPoints="1"/>
            </p:cNvSpPr>
            <p:nvPr/>
          </p:nvSpPr>
          <p:spPr bwMode="auto">
            <a:xfrm>
              <a:off x="5510839" y="3117487"/>
              <a:ext cx="250793" cy="219960"/>
            </a:xfrm>
            <a:custGeom>
              <a:avLst/>
              <a:gdLst>
                <a:gd name="T0" fmla="*/ 23 w 38"/>
                <a:gd name="T1" fmla="*/ 3 h 34"/>
                <a:gd name="T2" fmla="*/ 15 w 38"/>
                <a:gd name="T3" fmla="*/ 3 h 34"/>
                <a:gd name="T4" fmla="*/ 6 w 38"/>
                <a:gd name="T5" fmla="*/ 6 h 34"/>
                <a:gd name="T6" fmla="*/ 4 w 38"/>
                <a:gd name="T7" fmla="*/ 14 h 34"/>
                <a:gd name="T8" fmla="*/ 10 w 38"/>
                <a:gd name="T9" fmla="*/ 18 h 34"/>
                <a:gd name="T10" fmla="*/ 14 w 38"/>
                <a:gd name="T11" fmla="*/ 20 h 34"/>
                <a:gd name="T12" fmla="*/ 7 w 38"/>
                <a:gd name="T13" fmla="*/ 20 h 34"/>
                <a:gd name="T14" fmla="*/ 11 w 38"/>
                <a:gd name="T15" fmla="*/ 26 h 34"/>
                <a:gd name="T16" fmla="*/ 13 w 38"/>
                <a:gd name="T17" fmla="*/ 26 h 34"/>
                <a:gd name="T18" fmla="*/ 14 w 38"/>
                <a:gd name="T19" fmla="*/ 22 h 34"/>
                <a:gd name="T20" fmla="*/ 17 w 38"/>
                <a:gd name="T21" fmla="*/ 22 h 34"/>
                <a:gd name="T22" fmla="*/ 18 w 38"/>
                <a:gd name="T23" fmla="*/ 21 h 34"/>
                <a:gd name="T24" fmla="*/ 15 w 38"/>
                <a:gd name="T25" fmla="*/ 16 h 34"/>
                <a:gd name="T26" fmla="*/ 14 w 38"/>
                <a:gd name="T27" fmla="*/ 13 h 34"/>
                <a:gd name="T28" fmla="*/ 14 w 38"/>
                <a:gd name="T29" fmla="*/ 11 h 34"/>
                <a:gd name="T30" fmla="*/ 13 w 38"/>
                <a:gd name="T31" fmla="*/ 7 h 34"/>
                <a:gd name="T32" fmla="*/ 17 w 38"/>
                <a:gd name="T33" fmla="*/ 9 h 34"/>
                <a:gd name="T34" fmla="*/ 20 w 38"/>
                <a:gd name="T35" fmla="*/ 8 h 34"/>
                <a:gd name="T36" fmla="*/ 21 w 38"/>
                <a:gd name="T37" fmla="*/ 5 h 34"/>
                <a:gd name="T38" fmla="*/ 28 w 38"/>
                <a:gd name="T39" fmla="*/ 4 h 34"/>
                <a:gd name="T40" fmla="*/ 18 w 38"/>
                <a:gd name="T41" fmla="*/ 32 h 34"/>
                <a:gd name="T42" fmla="*/ 24 w 38"/>
                <a:gd name="T43" fmla="*/ 34 h 34"/>
                <a:gd name="T44" fmla="*/ 30 w 38"/>
                <a:gd name="T45" fmla="*/ 32 h 34"/>
                <a:gd name="T46" fmla="*/ 26 w 38"/>
                <a:gd name="T47" fmla="*/ 31 h 34"/>
                <a:gd name="T48" fmla="*/ 20 w 38"/>
                <a:gd name="T49" fmla="*/ 30 h 34"/>
                <a:gd name="T50" fmla="*/ 19 w 38"/>
                <a:gd name="T51" fmla="*/ 31 h 34"/>
                <a:gd name="T52" fmla="*/ 0 w 38"/>
                <a:gd name="T53" fmla="*/ 12 h 34"/>
                <a:gd name="T54" fmla="*/ 5 w 38"/>
                <a:gd name="T55" fmla="*/ 16 h 34"/>
                <a:gd name="T56" fmla="*/ 5 w 38"/>
                <a:gd name="T57" fmla="*/ 18 h 34"/>
                <a:gd name="T58" fmla="*/ 4 w 38"/>
                <a:gd name="T59" fmla="*/ 19 h 34"/>
                <a:gd name="T60" fmla="*/ 6 w 38"/>
                <a:gd name="T61" fmla="*/ 21 h 34"/>
                <a:gd name="T62" fmla="*/ 34 w 38"/>
                <a:gd name="T63" fmla="*/ 29 h 34"/>
                <a:gd name="T64" fmla="*/ 34 w 38"/>
                <a:gd name="T65" fmla="*/ 32 h 34"/>
                <a:gd name="T66" fmla="*/ 38 w 38"/>
                <a:gd name="T67" fmla="*/ 27 h 34"/>
                <a:gd name="T68" fmla="*/ 36 w 38"/>
                <a:gd name="T69" fmla="*/ 29 h 34"/>
                <a:gd name="T70" fmla="*/ 30 w 38"/>
                <a:gd name="T71" fmla="*/ 21 h 34"/>
                <a:gd name="T72" fmla="*/ 30 w 38"/>
                <a:gd name="T73" fmla="*/ 21 h 34"/>
                <a:gd name="T74" fmla="*/ 27 w 38"/>
                <a:gd name="T75" fmla="*/ 18 h 34"/>
                <a:gd name="T76" fmla="*/ 26 w 38"/>
                <a:gd name="T77" fmla="*/ 14 h 34"/>
                <a:gd name="T78" fmla="*/ 29 w 38"/>
                <a:gd name="T79" fmla="*/ 15 h 34"/>
                <a:gd name="T80" fmla="*/ 27 w 38"/>
                <a:gd name="T81" fmla="*/ 15 h 34"/>
                <a:gd name="T82" fmla="*/ 23 w 38"/>
                <a:gd name="T83" fmla="*/ 9 h 34"/>
                <a:gd name="T84" fmla="*/ 23 w 38"/>
                <a:gd name="T85" fmla="*/ 10 h 34"/>
                <a:gd name="T86" fmla="*/ 20 w 38"/>
                <a:gd name="T87" fmla="*/ 7 h 34"/>
                <a:gd name="T88" fmla="*/ 16 w 38"/>
                <a:gd name="T89" fmla="*/ 14 h 34"/>
                <a:gd name="T90" fmla="*/ 22 w 38"/>
                <a:gd name="T91" fmla="*/ 16 h 34"/>
                <a:gd name="T92" fmla="*/ 28 w 38"/>
                <a:gd name="T93" fmla="*/ 22 h 34"/>
                <a:gd name="T94" fmla="*/ 21 w 38"/>
                <a:gd name="T95" fmla="*/ 24 h 34"/>
                <a:gd name="T96" fmla="*/ 21 w 38"/>
                <a:gd name="T97" fmla="*/ 22 h 34"/>
                <a:gd name="T98" fmla="*/ 26 w 38"/>
                <a:gd name="T99" fmla="*/ 25 h 34"/>
                <a:gd name="T100" fmla="*/ 26 w 38"/>
                <a:gd name="T101" fmla="*/ 23 h 34"/>
                <a:gd name="T102" fmla="*/ 22 w 38"/>
                <a:gd name="T103" fmla="*/ 20 h 34"/>
                <a:gd name="T104" fmla="*/ 14 w 38"/>
                <a:gd name="T105" fmla="*/ 15 h 34"/>
                <a:gd name="T106" fmla="*/ 20 w 38"/>
                <a:gd name="T107" fmla="*/ 18 h 34"/>
                <a:gd name="T108" fmla="*/ 20 w 38"/>
                <a:gd name="T109" fmla="*/ 20 h 34"/>
                <a:gd name="T110" fmla="*/ 17 w 38"/>
                <a:gd name="T111" fmla="*/ 17 h 34"/>
                <a:gd name="T112" fmla="*/ 15 w 38"/>
                <a:gd name="T113" fmla="*/ 27 h 34"/>
                <a:gd name="T114" fmla="*/ 15 w 38"/>
                <a:gd name="T115" fmla="*/ 27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 h="34">
                  <a:moveTo>
                    <a:pt x="28" y="0"/>
                  </a:moveTo>
                  <a:cubicBezTo>
                    <a:pt x="28" y="0"/>
                    <a:pt x="28" y="0"/>
                    <a:pt x="28" y="0"/>
                  </a:cubicBezTo>
                  <a:cubicBezTo>
                    <a:pt x="27" y="1"/>
                    <a:pt x="27" y="1"/>
                    <a:pt x="27" y="1"/>
                  </a:cubicBezTo>
                  <a:cubicBezTo>
                    <a:pt x="27" y="2"/>
                    <a:pt x="27" y="2"/>
                    <a:pt x="27" y="2"/>
                  </a:cubicBezTo>
                  <a:cubicBezTo>
                    <a:pt x="27" y="3"/>
                    <a:pt x="27" y="3"/>
                    <a:pt x="27" y="3"/>
                  </a:cubicBezTo>
                  <a:cubicBezTo>
                    <a:pt x="27" y="3"/>
                    <a:pt x="27" y="3"/>
                    <a:pt x="27" y="3"/>
                  </a:cubicBezTo>
                  <a:cubicBezTo>
                    <a:pt x="25" y="3"/>
                    <a:pt x="25" y="3"/>
                    <a:pt x="25" y="3"/>
                  </a:cubicBezTo>
                  <a:cubicBezTo>
                    <a:pt x="24" y="3"/>
                    <a:pt x="24" y="3"/>
                    <a:pt x="24" y="3"/>
                  </a:cubicBezTo>
                  <a:cubicBezTo>
                    <a:pt x="23" y="3"/>
                    <a:pt x="23" y="3"/>
                    <a:pt x="23" y="3"/>
                  </a:cubicBezTo>
                  <a:cubicBezTo>
                    <a:pt x="22" y="3"/>
                    <a:pt x="22" y="3"/>
                    <a:pt x="22" y="3"/>
                  </a:cubicBezTo>
                  <a:cubicBezTo>
                    <a:pt x="22" y="3"/>
                    <a:pt x="22" y="3"/>
                    <a:pt x="22" y="3"/>
                  </a:cubicBezTo>
                  <a:cubicBezTo>
                    <a:pt x="21" y="3"/>
                    <a:pt x="21" y="3"/>
                    <a:pt x="21" y="3"/>
                  </a:cubicBezTo>
                  <a:cubicBezTo>
                    <a:pt x="21" y="3"/>
                    <a:pt x="21" y="3"/>
                    <a:pt x="21" y="3"/>
                  </a:cubicBezTo>
                  <a:cubicBezTo>
                    <a:pt x="19" y="3"/>
                    <a:pt x="19" y="3"/>
                    <a:pt x="19" y="3"/>
                  </a:cubicBezTo>
                  <a:cubicBezTo>
                    <a:pt x="18" y="2"/>
                    <a:pt x="18" y="2"/>
                    <a:pt x="18" y="2"/>
                  </a:cubicBezTo>
                  <a:cubicBezTo>
                    <a:pt x="18" y="3"/>
                    <a:pt x="18" y="3"/>
                    <a:pt x="18" y="3"/>
                  </a:cubicBezTo>
                  <a:cubicBezTo>
                    <a:pt x="16" y="3"/>
                    <a:pt x="16" y="3"/>
                    <a:pt x="16" y="3"/>
                  </a:cubicBezTo>
                  <a:cubicBezTo>
                    <a:pt x="15" y="3"/>
                    <a:pt x="15" y="3"/>
                    <a:pt x="15" y="3"/>
                  </a:cubicBezTo>
                  <a:cubicBezTo>
                    <a:pt x="15" y="3"/>
                    <a:pt x="15" y="3"/>
                    <a:pt x="15" y="3"/>
                  </a:cubicBezTo>
                  <a:cubicBezTo>
                    <a:pt x="14" y="4"/>
                    <a:pt x="14" y="4"/>
                    <a:pt x="14" y="4"/>
                  </a:cubicBezTo>
                  <a:cubicBezTo>
                    <a:pt x="13" y="4"/>
                    <a:pt x="13" y="4"/>
                    <a:pt x="13" y="4"/>
                  </a:cubicBezTo>
                  <a:cubicBezTo>
                    <a:pt x="12" y="4"/>
                    <a:pt x="12" y="4"/>
                    <a:pt x="12" y="4"/>
                  </a:cubicBezTo>
                  <a:cubicBezTo>
                    <a:pt x="10" y="4"/>
                    <a:pt x="10" y="4"/>
                    <a:pt x="10" y="4"/>
                  </a:cubicBezTo>
                  <a:cubicBezTo>
                    <a:pt x="9" y="5"/>
                    <a:pt x="9" y="5"/>
                    <a:pt x="9" y="5"/>
                  </a:cubicBezTo>
                  <a:cubicBezTo>
                    <a:pt x="9" y="5"/>
                    <a:pt x="9" y="5"/>
                    <a:pt x="9" y="5"/>
                  </a:cubicBezTo>
                  <a:cubicBezTo>
                    <a:pt x="8" y="5"/>
                    <a:pt x="8" y="5"/>
                    <a:pt x="8" y="5"/>
                  </a:cubicBezTo>
                  <a:cubicBezTo>
                    <a:pt x="6" y="6"/>
                    <a:pt x="6" y="6"/>
                    <a:pt x="6" y="6"/>
                  </a:cubicBezTo>
                  <a:cubicBezTo>
                    <a:pt x="6" y="7"/>
                    <a:pt x="6" y="7"/>
                    <a:pt x="6" y="7"/>
                  </a:cubicBezTo>
                  <a:cubicBezTo>
                    <a:pt x="5" y="9"/>
                    <a:pt x="5" y="9"/>
                    <a:pt x="5" y="9"/>
                  </a:cubicBezTo>
                  <a:cubicBezTo>
                    <a:pt x="3" y="9"/>
                    <a:pt x="3" y="9"/>
                    <a:pt x="3" y="9"/>
                  </a:cubicBezTo>
                  <a:cubicBezTo>
                    <a:pt x="3" y="10"/>
                    <a:pt x="3" y="10"/>
                    <a:pt x="3" y="10"/>
                  </a:cubicBezTo>
                  <a:cubicBezTo>
                    <a:pt x="3" y="11"/>
                    <a:pt x="3" y="11"/>
                    <a:pt x="3" y="11"/>
                  </a:cubicBezTo>
                  <a:cubicBezTo>
                    <a:pt x="2" y="11"/>
                    <a:pt x="2" y="11"/>
                    <a:pt x="2" y="11"/>
                  </a:cubicBezTo>
                  <a:cubicBezTo>
                    <a:pt x="2" y="12"/>
                    <a:pt x="2" y="12"/>
                    <a:pt x="2" y="12"/>
                  </a:cubicBezTo>
                  <a:cubicBezTo>
                    <a:pt x="2" y="13"/>
                    <a:pt x="2" y="13"/>
                    <a:pt x="2" y="13"/>
                  </a:cubicBezTo>
                  <a:cubicBezTo>
                    <a:pt x="4" y="14"/>
                    <a:pt x="4" y="14"/>
                    <a:pt x="4" y="14"/>
                  </a:cubicBezTo>
                  <a:cubicBezTo>
                    <a:pt x="5" y="15"/>
                    <a:pt x="5" y="15"/>
                    <a:pt x="5" y="15"/>
                  </a:cubicBezTo>
                  <a:cubicBezTo>
                    <a:pt x="5" y="15"/>
                    <a:pt x="5" y="15"/>
                    <a:pt x="5" y="15"/>
                  </a:cubicBezTo>
                  <a:cubicBezTo>
                    <a:pt x="5" y="15"/>
                    <a:pt x="5" y="15"/>
                    <a:pt x="5" y="15"/>
                  </a:cubicBezTo>
                  <a:cubicBezTo>
                    <a:pt x="6" y="17"/>
                    <a:pt x="6" y="17"/>
                    <a:pt x="6" y="17"/>
                  </a:cubicBezTo>
                  <a:cubicBezTo>
                    <a:pt x="7" y="18"/>
                    <a:pt x="7" y="18"/>
                    <a:pt x="7" y="18"/>
                  </a:cubicBezTo>
                  <a:cubicBezTo>
                    <a:pt x="7" y="18"/>
                    <a:pt x="7" y="18"/>
                    <a:pt x="7" y="18"/>
                  </a:cubicBezTo>
                  <a:cubicBezTo>
                    <a:pt x="8" y="18"/>
                    <a:pt x="8" y="18"/>
                    <a:pt x="8" y="18"/>
                  </a:cubicBezTo>
                  <a:cubicBezTo>
                    <a:pt x="9" y="18"/>
                    <a:pt x="9" y="18"/>
                    <a:pt x="9" y="18"/>
                  </a:cubicBezTo>
                  <a:cubicBezTo>
                    <a:pt x="10" y="18"/>
                    <a:pt x="10" y="18"/>
                    <a:pt x="10" y="18"/>
                  </a:cubicBezTo>
                  <a:cubicBezTo>
                    <a:pt x="10" y="18"/>
                    <a:pt x="10" y="18"/>
                    <a:pt x="10" y="18"/>
                  </a:cubicBezTo>
                  <a:cubicBezTo>
                    <a:pt x="11" y="18"/>
                    <a:pt x="11" y="18"/>
                    <a:pt x="11" y="18"/>
                  </a:cubicBezTo>
                  <a:cubicBezTo>
                    <a:pt x="12" y="18"/>
                    <a:pt x="12" y="18"/>
                    <a:pt x="12" y="18"/>
                  </a:cubicBezTo>
                  <a:cubicBezTo>
                    <a:pt x="13" y="18"/>
                    <a:pt x="13" y="18"/>
                    <a:pt x="13" y="18"/>
                  </a:cubicBezTo>
                  <a:cubicBezTo>
                    <a:pt x="13" y="19"/>
                    <a:pt x="13" y="19"/>
                    <a:pt x="13" y="19"/>
                  </a:cubicBezTo>
                  <a:cubicBezTo>
                    <a:pt x="13" y="19"/>
                    <a:pt x="13" y="19"/>
                    <a:pt x="13" y="19"/>
                  </a:cubicBezTo>
                  <a:cubicBezTo>
                    <a:pt x="14" y="19"/>
                    <a:pt x="14" y="19"/>
                    <a:pt x="14" y="19"/>
                  </a:cubicBezTo>
                  <a:cubicBezTo>
                    <a:pt x="15" y="19"/>
                    <a:pt x="15" y="19"/>
                    <a:pt x="15" y="19"/>
                  </a:cubicBezTo>
                  <a:cubicBezTo>
                    <a:pt x="14" y="20"/>
                    <a:pt x="14" y="20"/>
                    <a:pt x="14" y="20"/>
                  </a:cubicBezTo>
                  <a:cubicBezTo>
                    <a:pt x="14" y="20"/>
                    <a:pt x="14" y="20"/>
                    <a:pt x="14" y="20"/>
                  </a:cubicBezTo>
                  <a:cubicBezTo>
                    <a:pt x="13" y="20"/>
                    <a:pt x="13" y="20"/>
                    <a:pt x="13" y="20"/>
                  </a:cubicBezTo>
                  <a:cubicBezTo>
                    <a:pt x="12" y="19"/>
                    <a:pt x="12" y="19"/>
                    <a:pt x="12" y="19"/>
                  </a:cubicBezTo>
                  <a:cubicBezTo>
                    <a:pt x="10" y="18"/>
                    <a:pt x="10" y="18"/>
                    <a:pt x="10" y="18"/>
                  </a:cubicBezTo>
                  <a:cubicBezTo>
                    <a:pt x="10" y="19"/>
                    <a:pt x="10" y="19"/>
                    <a:pt x="10" y="19"/>
                  </a:cubicBezTo>
                  <a:cubicBezTo>
                    <a:pt x="9" y="19"/>
                    <a:pt x="9" y="19"/>
                    <a:pt x="9" y="19"/>
                  </a:cubicBezTo>
                  <a:cubicBezTo>
                    <a:pt x="8" y="19"/>
                    <a:pt x="8" y="19"/>
                    <a:pt x="8" y="19"/>
                  </a:cubicBezTo>
                  <a:cubicBezTo>
                    <a:pt x="7" y="19"/>
                    <a:pt x="7" y="19"/>
                    <a:pt x="7" y="19"/>
                  </a:cubicBezTo>
                  <a:cubicBezTo>
                    <a:pt x="7" y="20"/>
                    <a:pt x="7" y="20"/>
                    <a:pt x="7" y="20"/>
                  </a:cubicBezTo>
                  <a:cubicBezTo>
                    <a:pt x="7" y="20"/>
                    <a:pt x="7" y="20"/>
                    <a:pt x="7" y="20"/>
                  </a:cubicBezTo>
                  <a:cubicBezTo>
                    <a:pt x="8" y="21"/>
                    <a:pt x="8" y="21"/>
                    <a:pt x="8" y="21"/>
                  </a:cubicBezTo>
                  <a:cubicBezTo>
                    <a:pt x="9" y="22"/>
                    <a:pt x="9" y="22"/>
                    <a:pt x="9" y="22"/>
                  </a:cubicBezTo>
                  <a:cubicBezTo>
                    <a:pt x="10" y="22"/>
                    <a:pt x="10" y="22"/>
                    <a:pt x="10" y="22"/>
                  </a:cubicBezTo>
                  <a:cubicBezTo>
                    <a:pt x="10" y="23"/>
                    <a:pt x="10" y="23"/>
                    <a:pt x="10" y="23"/>
                  </a:cubicBezTo>
                  <a:cubicBezTo>
                    <a:pt x="9" y="23"/>
                    <a:pt x="9" y="23"/>
                    <a:pt x="9" y="23"/>
                  </a:cubicBezTo>
                  <a:cubicBezTo>
                    <a:pt x="9" y="24"/>
                    <a:pt x="9" y="24"/>
                    <a:pt x="9" y="24"/>
                  </a:cubicBezTo>
                  <a:cubicBezTo>
                    <a:pt x="10" y="25"/>
                    <a:pt x="10" y="25"/>
                    <a:pt x="10" y="25"/>
                  </a:cubicBezTo>
                  <a:cubicBezTo>
                    <a:pt x="11" y="26"/>
                    <a:pt x="11" y="26"/>
                    <a:pt x="11" y="26"/>
                  </a:cubicBezTo>
                  <a:cubicBezTo>
                    <a:pt x="11" y="25"/>
                    <a:pt x="11" y="25"/>
                    <a:pt x="11" y="25"/>
                  </a:cubicBezTo>
                  <a:cubicBezTo>
                    <a:pt x="11" y="25"/>
                    <a:pt x="11" y="25"/>
                    <a:pt x="11" y="25"/>
                  </a:cubicBezTo>
                  <a:cubicBezTo>
                    <a:pt x="11" y="24"/>
                    <a:pt x="11" y="24"/>
                    <a:pt x="11" y="24"/>
                  </a:cubicBezTo>
                  <a:cubicBezTo>
                    <a:pt x="11" y="25"/>
                    <a:pt x="11" y="25"/>
                    <a:pt x="11" y="25"/>
                  </a:cubicBezTo>
                  <a:cubicBezTo>
                    <a:pt x="13" y="25"/>
                    <a:pt x="13" y="25"/>
                    <a:pt x="13" y="25"/>
                  </a:cubicBezTo>
                  <a:cubicBezTo>
                    <a:pt x="13" y="26"/>
                    <a:pt x="13" y="26"/>
                    <a:pt x="13" y="26"/>
                  </a:cubicBezTo>
                  <a:cubicBezTo>
                    <a:pt x="13" y="27"/>
                    <a:pt x="13" y="27"/>
                    <a:pt x="13" y="27"/>
                  </a:cubicBezTo>
                  <a:cubicBezTo>
                    <a:pt x="13" y="27"/>
                    <a:pt x="13" y="27"/>
                    <a:pt x="13" y="27"/>
                  </a:cubicBezTo>
                  <a:cubicBezTo>
                    <a:pt x="13" y="26"/>
                    <a:pt x="13" y="26"/>
                    <a:pt x="13" y="26"/>
                  </a:cubicBezTo>
                  <a:cubicBezTo>
                    <a:pt x="14" y="25"/>
                    <a:pt x="14" y="25"/>
                    <a:pt x="14" y="25"/>
                  </a:cubicBezTo>
                  <a:cubicBezTo>
                    <a:pt x="14" y="25"/>
                    <a:pt x="14" y="25"/>
                    <a:pt x="14" y="25"/>
                  </a:cubicBezTo>
                  <a:cubicBezTo>
                    <a:pt x="15" y="26"/>
                    <a:pt x="15" y="26"/>
                    <a:pt x="15" y="26"/>
                  </a:cubicBezTo>
                  <a:cubicBezTo>
                    <a:pt x="16" y="27"/>
                    <a:pt x="16" y="27"/>
                    <a:pt x="16" y="27"/>
                  </a:cubicBezTo>
                  <a:cubicBezTo>
                    <a:pt x="15" y="26"/>
                    <a:pt x="15" y="26"/>
                    <a:pt x="15" y="26"/>
                  </a:cubicBezTo>
                  <a:cubicBezTo>
                    <a:pt x="16" y="25"/>
                    <a:pt x="16" y="25"/>
                    <a:pt x="16" y="25"/>
                  </a:cubicBezTo>
                  <a:cubicBezTo>
                    <a:pt x="15" y="25"/>
                    <a:pt x="15" y="25"/>
                    <a:pt x="15" y="25"/>
                  </a:cubicBezTo>
                  <a:cubicBezTo>
                    <a:pt x="14" y="23"/>
                    <a:pt x="14" y="23"/>
                    <a:pt x="14" y="23"/>
                  </a:cubicBezTo>
                  <a:cubicBezTo>
                    <a:pt x="14" y="22"/>
                    <a:pt x="14" y="22"/>
                    <a:pt x="14" y="22"/>
                  </a:cubicBezTo>
                  <a:cubicBezTo>
                    <a:pt x="14" y="22"/>
                    <a:pt x="14" y="22"/>
                    <a:pt x="14" y="22"/>
                  </a:cubicBezTo>
                  <a:cubicBezTo>
                    <a:pt x="14" y="22"/>
                    <a:pt x="14" y="22"/>
                    <a:pt x="14" y="22"/>
                  </a:cubicBezTo>
                  <a:cubicBezTo>
                    <a:pt x="15" y="23"/>
                    <a:pt x="15" y="23"/>
                    <a:pt x="15" y="23"/>
                  </a:cubicBezTo>
                  <a:cubicBezTo>
                    <a:pt x="15" y="23"/>
                    <a:pt x="15" y="23"/>
                    <a:pt x="15" y="23"/>
                  </a:cubicBezTo>
                  <a:cubicBezTo>
                    <a:pt x="15" y="23"/>
                    <a:pt x="15" y="23"/>
                    <a:pt x="15" y="23"/>
                  </a:cubicBezTo>
                  <a:cubicBezTo>
                    <a:pt x="16" y="23"/>
                    <a:pt x="16" y="23"/>
                    <a:pt x="16" y="23"/>
                  </a:cubicBezTo>
                  <a:cubicBezTo>
                    <a:pt x="17" y="23"/>
                    <a:pt x="17" y="23"/>
                    <a:pt x="17" y="23"/>
                  </a:cubicBezTo>
                  <a:cubicBezTo>
                    <a:pt x="17" y="23"/>
                    <a:pt x="17" y="23"/>
                    <a:pt x="17" y="23"/>
                  </a:cubicBezTo>
                  <a:cubicBezTo>
                    <a:pt x="17" y="22"/>
                    <a:pt x="17" y="22"/>
                    <a:pt x="17" y="22"/>
                  </a:cubicBezTo>
                  <a:cubicBezTo>
                    <a:pt x="17" y="22"/>
                    <a:pt x="17" y="22"/>
                    <a:pt x="17" y="22"/>
                  </a:cubicBezTo>
                  <a:cubicBezTo>
                    <a:pt x="16" y="22"/>
                    <a:pt x="16" y="22"/>
                    <a:pt x="16" y="22"/>
                  </a:cubicBezTo>
                  <a:cubicBezTo>
                    <a:pt x="15" y="22"/>
                    <a:pt x="15" y="22"/>
                    <a:pt x="15" y="22"/>
                  </a:cubicBezTo>
                  <a:cubicBezTo>
                    <a:pt x="15" y="21"/>
                    <a:pt x="15" y="21"/>
                    <a:pt x="15" y="21"/>
                  </a:cubicBezTo>
                  <a:cubicBezTo>
                    <a:pt x="15" y="21"/>
                    <a:pt x="15" y="21"/>
                    <a:pt x="15" y="21"/>
                  </a:cubicBezTo>
                  <a:cubicBezTo>
                    <a:pt x="15" y="20"/>
                    <a:pt x="15" y="20"/>
                    <a:pt x="15" y="20"/>
                  </a:cubicBezTo>
                  <a:cubicBezTo>
                    <a:pt x="16" y="20"/>
                    <a:pt x="16" y="20"/>
                    <a:pt x="16" y="20"/>
                  </a:cubicBezTo>
                  <a:cubicBezTo>
                    <a:pt x="17" y="20"/>
                    <a:pt x="17" y="20"/>
                    <a:pt x="17" y="20"/>
                  </a:cubicBezTo>
                  <a:cubicBezTo>
                    <a:pt x="18" y="21"/>
                    <a:pt x="18" y="21"/>
                    <a:pt x="18" y="21"/>
                  </a:cubicBezTo>
                  <a:cubicBezTo>
                    <a:pt x="18" y="21"/>
                    <a:pt x="18" y="21"/>
                    <a:pt x="18" y="21"/>
                  </a:cubicBezTo>
                  <a:cubicBezTo>
                    <a:pt x="19" y="21"/>
                    <a:pt x="19" y="21"/>
                    <a:pt x="19" y="21"/>
                  </a:cubicBezTo>
                  <a:cubicBezTo>
                    <a:pt x="19" y="21"/>
                    <a:pt x="19" y="21"/>
                    <a:pt x="19" y="21"/>
                  </a:cubicBezTo>
                  <a:cubicBezTo>
                    <a:pt x="18" y="20"/>
                    <a:pt x="18" y="20"/>
                    <a:pt x="18" y="20"/>
                  </a:cubicBezTo>
                  <a:cubicBezTo>
                    <a:pt x="19" y="19"/>
                    <a:pt x="19" y="19"/>
                    <a:pt x="19" y="19"/>
                  </a:cubicBezTo>
                  <a:cubicBezTo>
                    <a:pt x="18" y="18"/>
                    <a:pt x="18" y="18"/>
                    <a:pt x="18" y="18"/>
                  </a:cubicBezTo>
                  <a:cubicBezTo>
                    <a:pt x="16" y="17"/>
                    <a:pt x="16" y="17"/>
                    <a:pt x="16" y="17"/>
                  </a:cubicBezTo>
                  <a:cubicBezTo>
                    <a:pt x="16" y="17"/>
                    <a:pt x="16" y="17"/>
                    <a:pt x="16" y="17"/>
                  </a:cubicBezTo>
                  <a:cubicBezTo>
                    <a:pt x="15" y="16"/>
                    <a:pt x="15" y="16"/>
                    <a:pt x="15" y="16"/>
                  </a:cubicBezTo>
                  <a:cubicBezTo>
                    <a:pt x="15" y="17"/>
                    <a:pt x="15" y="17"/>
                    <a:pt x="15" y="17"/>
                  </a:cubicBezTo>
                  <a:cubicBezTo>
                    <a:pt x="14" y="16"/>
                    <a:pt x="14" y="16"/>
                    <a:pt x="14" y="16"/>
                  </a:cubicBezTo>
                  <a:cubicBezTo>
                    <a:pt x="13" y="16"/>
                    <a:pt x="13" y="16"/>
                    <a:pt x="13" y="16"/>
                  </a:cubicBezTo>
                  <a:cubicBezTo>
                    <a:pt x="13" y="15"/>
                    <a:pt x="13" y="15"/>
                    <a:pt x="13" y="15"/>
                  </a:cubicBezTo>
                  <a:cubicBezTo>
                    <a:pt x="14" y="15"/>
                    <a:pt x="14" y="15"/>
                    <a:pt x="14" y="15"/>
                  </a:cubicBezTo>
                  <a:cubicBezTo>
                    <a:pt x="14" y="15"/>
                    <a:pt x="14" y="15"/>
                    <a:pt x="14" y="15"/>
                  </a:cubicBezTo>
                  <a:cubicBezTo>
                    <a:pt x="14" y="14"/>
                    <a:pt x="14" y="14"/>
                    <a:pt x="14" y="14"/>
                  </a:cubicBezTo>
                  <a:cubicBezTo>
                    <a:pt x="13" y="14"/>
                    <a:pt x="13" y="14"/>
                    <a:pt x="13" y="14"/>
                  </a:cubicBezTo>
                  <a:cubicBezTo>
                    <a:pt x="14" y="13"/>
                    <a:pt x="14" y="13"/>
                    <a:pt x="14" y="13"/>
                  </a:cubicBezTo>
                  <a:cubicBezTo>
                    <a:pt x="14" y="13"/>
                    <a:pt x="14" y="13"/>
                    <a:pt x="14" y="13"/>
                  </a:cubicBezTo>
                  <a:cubicBezTo>
                    <a:pt x="14" y="13"/>
                    <a:pt x="14" y="13"/>
                    <a:pt x="14" y="13"/>
                  </a:cubicBezTo>
                  <a:cubicBezTo>
                    <a:pt x="15" y="14"/>
                    <a:pt x="15" y="14"/>
                    <a:pt x="15" y="14"/>
                  </a:cubicBezTo>
                  <a:cubicBezTo>
                    <a:pt x="15" y="14"/>
                    <a:pt x="15" y="14"/>
                    <a:pt x="15" y="14"/>
                  </a:cubicBezTo>
                  <a:cubicBezTo>
                    <a:pt x="15" y="14"/>
                    <a:pt x="15" y="14"/>
                    <a:pt x="15" y="14"/>
                  </a:cubicBezTo>
                  <a:cubicBezTo>
                    <a:pt x="15" y="14"/>
                    <a:pt x="15" y="14"/>
                    <a:pt x="15" y="14"/>
                  </a:cubicBezTo>
                  <a:cubicBezTo>
                    <a:pt x="15" y="13"/>
                    <a:pt x="15" y="13"/>
                    <a:pt x="15" y="13"/>
                  </a:cubicBezTo>
                  <a:cubicBezTo>
                    <a:pt x="15" y="13"/>
                    <a:pt x="15" y="13"/>
                    <a:pt x="15" y="13"/>
                  </a:cubicBezTo>
                  <a:cubicBezTo>
                    <a:pt x="14" y="11"/>
                    <a:pt x="14" y="11"/>
                    <a:pt x="14" y="11"/>
                  </a:cubicBezTo>
                  <a:cubicBezTo>
                    <a:pt x="13" y="11"/>
                    <a:pt x="13" y="11"/>
                    <a:pt x="13" y="11"/>
                  </a:cubicBezTo>
                  <a:cubicBezTo>
                    <a:pt x="13" y="10"/>
                    <a:pt x="13" y="10"/>
                    <a:pt x="13" y="10"/>
                  </a:cubicBezTo>
                  <a:cubicBezTo>
                    <a:pt x="12" y="10"/>
                    <a:pt x="12" y="10"/>
                    <a:pt x="12" y="10"/>
                  </a:cubicBezTo>
                  <a:cubicBezTo>
                    <a:pt x="12" y="9"/>
                    <a:pt x="12" y="9"/>
                    <a:pt x="12" y="9"/>
                  </a:cubicBezTo>
                  <a:cubicBezTo>
                    <a:pt x="12" y="8"/>
                    <a:pt x="12" y="8"/>
                    <a:pt x="12" y="8"/>
                  </a:cubicBezTo>
                  <a:cubicBezTo>
                    <a:pt x="13" y="7"/>
                    <a:pt x="13" y="7"/>
                    <a:pt x="13" y="7"/>
                  </a:cubicBezTo>
                  <a:cubicBezTo>
                    <a:pt x="14" y="7"/>
                    <a:pt x="14" y="7"/>
                    <a:pt x="14" y="7"/>
                  </a:cubicBezTo>
                  <a:cubicBezTo>
                    <a:pt x="14" y="7"/>
                    <a:pt x="14" y="7"/>
                    <a:pt x="14" y="7"/>
                  </a:cubicBezTo>
                  <a:cubicBezTo>
                    <a:pt x="13" y="7"/>
                    <a:pt x="13" y="7"/>
                    <a:pt x="13" y="7"/>
                  </a:cubicBezTo>
                  <a:cubicBezTo>
                    <a:pt x="13" y="8"/>
                    <a:pt x="13" y="8"/>
                    <a:pt x="13" y="8"/>
                  </a:cubicBezTo>
                  <a:cubicBezTo>
                    <a:pt x="15" y="8"/>
                    <a:pt x="15" y="8"/>
                    <a:pt x="15" y="8"/>
                  </a:cubicBezTo>
                  <a:cubicBezTo>
                    <a:pt x="15" y="9"/>
                    <a:pt x="15" y="9"/>
                    <a:pt x="15" y="9"/>
                  </a:cubicBezTo>
                  <a:cubicBezTo>
                    <a:pt x="16" y="10"/>
                    <a:pt x="16" y="10"/>
                    <a:pt x="16" y="10"/>
                  </a:cubicBezTo>
                  <a:cubicBezTo>
                    <a:pt x="17" y="10"/>
                    <a:pt x="17" y="10"/>
                    <a:pt x="17" y="10"/>
                  </a:cubicBezTo>
                  <a:cubicBezTo>
                    <a:pt x="16" y="9"/>
                    <a:pt x="16" y="9"/>
                    <a:pt x="16" y="9"/>
                  </a:cubicBezTo>
                  <a:cubicBezTo>
                    <a:pt x="16" y="9"/>
                    <a:pt x="16" y="9"/>
                    <a:pt x="16" y="9"/>
                  </a:cubicBezTo>
                  <a:cubicBezTo>
                    <a:pt x="16" y="8"/>
                    <a:pt x="16" y="8"/>
                    <a:pt x="16" y="8"/>
                  </a:cubicBezTo>
                  <a:cubicBezTo>
                    <a:pt x="17" y="9"/>
                    <a:pt x="17" y="9"/>
                    <a:pt x="17" y="9"/>
                  </a:cubicBezTo>
                  <a:cubicBezTo>
                    <a:pt x="17" y="9"/>
                    <a:pt x="17" y="9"/>
                    <a:pt x="17" y="9"/>
                  </a:cubicBezTo>
                  <a:cubicBezTo>
                    <a:pt x="18" y="10"/>
                    <a:pt x="18" y="10"/>
                    <a:pt x="18" y="10"/>
                  </a:cubicBezTo>
                  <a:cubicBezTo>
                    <a:pt x="18" y="9"/>
                    <a:pt x="18" y="9"/>
                    <a:pt x="18" y="9"/>
                  </a:cubicBezTo>
                  <a:cubicBezTo>
                    <a:pt x="18" y="9"/>
                    <a:pt x="18" y="9"/>
                    <a:pt x="18" y="9"/>
                  </a:cubicBezTo>
                  <a:cubicBezTo>
                    <a:pt x="17" y="8"/>
                    <a:pt x="17" y="8"/>
                    <a:pt x="17" y="8"/>
                  </a:cubicBezTo>
                  <a:cubicBezTo>
                    <a:pt x="17" y="8"/>
                    <a:pt x="17" y="8"/>
                    <a:pt x="17" y="8"/>
                  </a:cubicBezTo>
                  <a:cubicBezTo>
                    <a:pt x="19" y="8"/>
                    <a:pt x="19" y="8"/>
                    <a:pt x="19" y="8"/>
                  </a:cubicBezTo>
                  <a:cubicBezTo>
                    <a:pt x="19" y="9"/>
                    <a:pt x="19" y="9"/>
                    <a:pt x="19" y="9"/>
                  </a:cubicBezTo>
                  <a:cubicBezTo>
                    <a:pt x="20" y="8"/>
                    <a:pt x="20" y="8"/>
                    <a:pt x="20" y="8"/>
                  </a:cubicBezTo>
                  <a:cubicBezTo>
                    <a:pt x="19" y="8"/>
                    <a:pt x="19" y="8"/>
                    <a:pt x="19" y="8"/>
                  </a:cubicBezTo>
                  <a:cubicBezTo>
                    <a:pt x="18" y="7"/>
                    <a:pt x="18" y="7"/>
                    <a:pt x="18" y="7"/>
                  </a:cubicBezTo>
                  <a:cubicBezTo>
                    <a:pt x="17" y="7"/>
                    <a:pt x="17" y="7"/>
                    <a:pt x="17" y="7"/>
                  </a:cubicBezTo>
                  <a:cubicBezTo>
                    <a:pt x="17" y="6"/>
                    <a:pt x="17" y="6"/>
                    <a:pt x="17" y="6"/>
                  </a:cubicBezTo>
                  <a:cubicBezTo>
                    <a:pt x="18" y="6"/>
                    <a:pt x="18" y="6"/>
                    <a:pt x="18" y="6"/>
                  </a:cubicBezTo>
                  <a:cubicBezTo>
                    <a:pt x="19" y="6"/>
                    <a:pt x="19" y="6"/>
                    <a:pt x="19" y="6"/>
                  </a:cubicBezTo>
                  <a:cubicBezTo>
                    <a:pt x="19" y="5"/>
                    <a:pt x="19" y="5"/>
                    <a:pt x="19" y="5"/>
                  </a:cubicBezTo>
                  <a:cubicBezTo>
                    <a:pt x="20" y="5"/>
                    <a:pt x="20" y="5"/>
                    <a:pt x="20" y="5"/>
                  </a:cubicBezTo>
                  <a:cubicBezTo>
                    <a:pt x="21" y="5"/>
                    <a:pt x="21" y="5"/>
                    <a:pt x="21" y="5"/>
                  </a:cubicBezTo>
                  <a:cubicBezTo>
                    <a:pt x="22" y="5"/>
                    <a:pt x="22" y="5"/>
                    <a:pt x="22" y="5"/>
                  </a:cubicBezTo>
                  <a:cubicBezTo>
                    <a:pt x="22" y="5"/>
                    <a:pt x="22" y="5"/>
                    <a:pt x="22" y="5"/>
                  </a:cubicBezTo>
                  <a:cubicBezTo>
                    <a:pt x="22" y="4"/>
                    <a:pt x="22" y="4"/>
                    <a:pt x="22" y="4"/>
                  </a:cubicBezTo>
                  <a:cubicBezTo>
                    <a:pt x="23" y="4"/>
                    <a:pt x="23" y="4"/>
                    <a:pt x="23" y="4"/>
                  </a:cubicBezTo>
                  <a:cubicBezTo>
                    <a:pt x="23" y="5"/>
                    <a:pt x="23" y="5"/>
                    <a:pt x="23" y="5"/>
                  </a:cubicBezTo>
                  <a:cubicBezTo>
                    <a:pt x="25" y="5"/>
                    <a:pt x="25" y="5"/>
                    <a:pt x="25" y="5"/>
                  </a:cubicBezTo>
                  <a:cubicBezTo>
                    <a:pt x="27" y="5"/>
                    <a:pt x="27" y="5"/>
                    <a:pt x="27" y="5"/>
                  </a:cubicBezTo>
                  <a:cubicBezTo>
                    <a:pt x="28" y="5"/>
                    <a:pt x="28" y="5"/>
                    <a:pt x="28" y="5"/>
                  </a:cubicBezTo>
                  <a:cubicBezTo>
                    <a:pt x="28" y="4"/>
                    <a:pt x="28" y="4"/>
                    <a:pt x="28" y="4"/>
                  </a:cubicBezTo>
                  <a:cubicBezTo>
                    <a:pt x="28" y="3"/>
                    <a:pt x="28" y="3"/>
                    <a:pt x="28" y="3"/>
                  </a:cubicBezTo>
                  <a:cubicBezTo>
                    <a:pt x="29" y="3"/>
                    <a:pt x="29" y="3"/>
                    <a:pt x="29" y="3"/>
                  </a:cubicBezTo>
                  <a:cubicBezTo>
                    <a:pt x="29" y="2"/>
                    <a:pt x="29" y="2"/>
                    <a:pt x="29" y="2"/>
                  </a:cubicBezTo>
                  <a:cubicBezTo>
                    <a:pt x="28" y="1"/>
                    <a:pt x="28" y="1"/>
                    <a:pt x="28" y="1"/>
                  </a:cubicBezTo>
                  <a:cubicBezTo>
                    <a:pt x="28" y="0"/>
                    <a:pt x="28" y="0"/>
                    <a:pt x="28" y="0"/>
                  </a:cubicBezTo>
                  <a:close/>
                  <a:moveTo>
                    <a:pt x="18" y="31"/>
                  </a:moveTo>
                  <a:cubicBezTo>
                    <a:pt x="18" y="31"/>
                    <a:pt x="18" y="31"/>
                    <a:pt x="18" y="31"/>
                  </a:cubicBezTo>
                  <a:cubicBezTo>
                    <a:pt x="18" y="31"/>
                    <a:pt x="18" y="31"/>
                    <a:pt x="18" y="31"/>
                  </a:cubicBezTo>
                  <a:cubicBezTo>
                    <a:pt x="18" y="32"/>
                    <a:pt x="18" y="32"/>
                    <a:pt x="18" y="32"/>
                  </a:cubicBezTo>
                  <a:cubicBezTo>
                    <a:pt x="18" y="33"/>
                    <a:pt x="18" y="33"/>
                    <a:pt x="18" y="33"/>
                  </a:cubicBezTo>
                  <a:cubicBezTo>
                    <a:pt x="19" y="33"/>
                    <a:pt x="19" y="33"/>
                    <a:pt x="19" y="33"/>
                  </a:cubicBezTo>
                  <a:cubicBezTo>
                    <a:pt x="20" y="33"/>
                    <a:pt x="20" y="33"/>
                    <a:pt x="20" y="33"/>
                  </a:cubicBezTo>
                  <a:cubicBezTo>
                    <a:pt x="21" y="33"/>
                    <a:pt x="21" y="33"/>
                    <a:pt x="21" y="33"/>
                  </a:cubicBezTo>
                  <a:cubicBezTo>
                    <a:pt x="21" y="33"/>
                    <a:pt x="21" y="33"/>
                    <a:pt x="21" y="33"/>
                  </a:cubicBezTo>
                  <a:cubicBezTo>
                    <a:pt x="22" y="33"/>
                    <a:pt x="22" y="33"/>
                    <a:pt x="22" y="33"/>
                  </a:cubicBezTo>
                  <a:cubicBezTo>
                    <a:pt x="23" y="33"/>
                    <a:pt x="23" y="33"/>
                    <a:pt x="23" y="33"/>
                  </a:cubicBezTo>
                  <a:cubicBezTo>
                    <a:pt x="23" y="34"/>
                    <a:pt x="23" y="34"/>
                    <a:pt x="23" y="34"/>
                  </a:cubicBezTo>
                  <a:cubicBezTo>
                    <a:pt x="24" y="34"/>
                    <a:pt x="24" y="34"/>
                    <a:pt x="24" y="34"/>
                  </a:cubicBezTo>
                  <a:cubicBezTo>
                    <a:pt x="25" y="33"/>
                    <a:pt x="25" y="33"/>
                    <a:pt x="25" y="33"/>
                  </a:cubicBezTo>
                  <a:cubicBezTo>
                    <a:pt x="26" y="33"/>
                    <a:pt x="26" y="33"/>
                    <a:pt x="26" y="33"/>
                  </a:cubicBezTo>
                  <a:cubicBezTo>
                    <a:pt x="28" y="33"/>
                    <a:pt x="28" y="33"/>
                    <a:pt x="28" y="33"/>
                  </a:cubicBezTo>
                  <a:cubicBezTo>
                    <a:pt x="29" y="33"/>
                    <a:pt x="29" y="33"/>
                    <a:pt x="29" y="33"/>
                  </a:cubicBezTo>
                  <a:cubicBezTo>
                    <a:pt x="30" y="33"/>
                    <a:pt x="30" y="33"/>
                    <a:pt x="30" y="33"/>
                  </a:cubicBezTo>
                  <a:cubicBezTo>
                    <a:pt x="30" y="32"/>
                    <a:pt x="30" y="32"/>
                    <a:pt x="30" y="32"/>
                  </a:cubicBezTo>
                  <a:cubicBezTo>
                    <a:pt x="30" y="32"/>
                    <a:pt x="30" y="32"/>
                    <a:pt x="30" y="32"/>
                  </a:cubicBezTo>
                  <a:cubicBezTo>
                    <a:pt x="30" y="31"/>
                    <a:pt x="30" y="31"/>
                    <a:pt x="30" y="31"/>
                  </a:cubicBezTo>
                  <a:cubicBezTo>
                    <a:pt x="30" y="32"/>
                    <a:pt x="30" y="32"/>
                    <a:pt x="30" y="32"/>
                  </a:cubicBezTo>
                  <a:cubicBezTo>
                    <a:pt x="30" y="32"/>
                    <a:pt x="30" y="32"/>
                    <a:pt x="30" y="32"/>
                  </a:cubicBezTo>
                  <a:cubicBezTo>
                    <a:pt x="29" y="33"/>
                    <a:pt x="29" y="33"/>
                    <a:pt x="29" y="33"/>
                  </a:cubicBezTo>
                  <a:cubicBezTo>
                    <a:pt x="29" y="32"/>
                    <a:pt x="29" y="32"/>
                    <a:pt x="29" y="32"/>
                  </a:cubicBezTo>
                  <a:cubicBezTo>
                    <a:pt x="28" y="32"/>
                    <a:pt x="28" y="32"/>
                    <a:pt x="28" y="32"/>
                  </a:cubicBezTo>
                  <a:cubicBezTo>
                    <a:pt x="28" y="32"/>
                    <a:pt x="28" y="32"/>
                    <a:pt x="28" y="32"/>
                  </a:cubicBezTo>
                  <a:cubicBezTo>
                    <a:pt x="28" y="32"/>
                    <a:pt x="28" y="32"/>
                    <a:pt x="28" y="32"/>
                  </a:cubicBezTo>
                  <a:cubicBezTo>
                    <a:pt x="28" y="32"/>
                    <a:pt x="28" y="32"/>
                    <a:pt x="28" y="32"/>
                  </a:cubicBezTo>
                  <a:cubicBezTo>
                    <a:pt x="27" y="32"/>
                    <a:pt x="27" y="32"/>
                    <a:pt x="27" y="32"/>
                  </a:cubicBezTo>
                  <a:cubicBezTo>
                    <a:pt x="26" y="31"/>
                    <a:pt x="26" y="31"/>
                    <a:pt x="26" y="31"/>
                  </a:cubicBezTo>
                  <a:cubicBezTo>
                    <a:pt x="25" y="31"/>
                    <a:pt x="25" y="31"/>
                    <a:pt x="25" y="31"/>
                  </a:cubicBezTo>
                  <a:cubicBezTo>
                    <a:pt x="24" y="31"/>
                    <a:pt x="24" y="31"/>
                    <a:pt x="24" y="31"/>
                  </a:cubicBezTo>
                  <a:cubicBezTo>
                    <a:pt x="23" y="32"/>
                    <a:pt x="23" y="32"/>
                    <a:pt x="23" y="32"/>
                  </a:cubicBezTo>
                  <a:cubicBezTo>
                    <a:pt x="22" y="32"/>
                    <a:pt x="22" y="32"/>
                    <a:pt x="22" y="32"/>
                  </a:cubicBezTo>
                  <a:cubicBezTo>
                    <a:pt x="21" y="32"/>
                    <a:pt x="21" y="32"/>
                    <a:pt x="21" y="32"/>
                  </a:cubicBezTo>
                  <a:cubicBezTo>
                    <a:pt x="21" y="31"/>
                    <a:pt x="21" y="31"/>
                    <a:pt x="21" y="31"/>
                  </a:cubicBezTo>
                  <a:cubicBezTo>
                    <a:pt x="20" y="31"/>
                    <a:pt x="20" y="31"/>
                    <a:pt x="20" y="31"/>
                  </a:cubicBezTo>
                  <a:cubicBezTo>
                    <a:pt x="21" y="31"/>
                    <a:pt x="21" y="31"/>
                    <a:pt x="21" y="31"/>
                  </a:cubicBezTo>
                  <a:cubicBezTo>
                    <a:pt x="20" y="30"/>
                    <a:pt x="20" y="30"/>
                    <a:pt x="20" y="30"/>
                  </a:cubicBezTo>
                  <a:cubicBezTo>
                    <a:pt x="20" y="31"/>
                    <a:pt x="20" y="31"/>
                    <a:pt x="20" y="31"/>
                  </a:cubicBezTo>
                  <a:cubicBezTo>
                    <a:pt x="20" y="31"/>
                    <a:pt x="20" y="31"/>
                    <a:pt x="20" y="31"/>
                  </a:cubicBezTo>
                  <a:cubicBezTo>
                    <a:pt x="20" y="31"/>
                    <a:pt x="20" y="31"/>
                    <a:pt x="20" y="31"/>
                  </a:cubicBezTo>
                  <a:cubicBezTo>
                    <a:pt x="20" y="31"/>
                    <a:pt x="20" y="31"/>
                    <a:pt x="20" y="31"/>
                  </a:cubicBezTo>
                  <a:cubicBezTo>
                    <a:pt x="19" y="31"/>
                    <a:pt x="19" y="31"/>
                    <a:pt x="19" y="31"/>
                  </a:cubicBezTo>
                  <a:cubicBezTo>
                    <a:pt x="19" y="31"/>
                    <a:pt x="19" y="31"/>
                    <a:pt x="19" y="31"/>
                  </a:cubicBezTo>
                  <a:cubicBezTo>
                    <a:pt x="19" y="30"/>
                    <a:pt x="19" y="30"/>
                    <a:pt x="19" y="30"/>
                  </a:cubicBezTo>
                  <a:cubicBezTo>
                    <a:pt x="19" y="31"/>
                    <a:pt x="19" y="31"/>
                    <a:pt x="19" y="31"/>
                  </a:cubicBezTo>
                  <a:cubicBezTo>
                    <a:pt x="19" y="31"/>
                    <a:pt x="19" y="31"/>
                    <a:pt x="19" y="31"/>
                  </a:cubicBezTo>
                  <a:cubicBezTo>
                    <a:pt x="18" y="31"/>
                    <a:pt x="18" y="31"/>
                    <a:pt x="18" y="31"/>
                  </a:cubicBezTo>
                  <a:close/>
                  <a:moveTo>
                    <a:pt x="1" y="11"/>
                  </a:moveTo>
                  <a:cubicBezTo>
                    <a:pt x="1" y="12"/>
                    <a:pt x="1" y="12"/>
                    <a:pt x="1" y="12"/>
                  </a:cubicBezTo>
                  <a:cubicBezTo>
                    <a:pt x="1" y="12"/>
                    <a:pt x="1" y="12"/>
                    <a:pt x="1" y="12"/>
                  </a:cubicBezTo>
                  <a:cubicBezTo>
                    <a:pt x="2" y="13"/>
                    <a:pt x="2" y="13"/>
                    <a:pt x="2" y="13"/>
                  </a:cubicBezTo>
                  <a:cubicBezTo>
                    <a:pt x="2" y="13"/>
                    <a:pt x="2" y="13"/>
                    <a:pt x="2" y="13"/>
                  </a:cubicBezTo>
                  <a:cubicBezTo>
                    <a:pt x="2" y="13"/>
                    <a:pt x="2" y="13"/>
                    <a:pt x="2" y="13"/>
                  </a:cubicBezTo>
                  <a:cubicBezTo>
                    <a:pt x="1" y="13"/>
                    <a:pt x="1" y="13"/>
                    <a:pt x="1" y="13"/>
                  </a:cubicBezTo>
                  <a:cubicBezTo>
                    <a:pt x="0" y="12"/>
                    <a:pt x="0" y="12"/>
                    <a:pt x="0" y="12"/>
                  </a:cubicBezTo>
                  <a:cubicBezTo>
                    <a:pt x="0" y="12"/>
                    <a:pt x="0" y="12"/>
                    <a:pt x="0" y="12"/>
                  </a:cubicBezTo>
                  <a:cubicBezTo>
                    <a:pt x="0" y="12"/>
                    <a:pt x="0" y="12"/>
                    <a:pt x="0" y="12"/>
                  </a:cubicBezTo>
                  <a:cubicBezTo>
                    <a:pt x="0" y="11"/>
                    <a:pt x="0" y="11"/>
                    <a:pt x="0" y="11"/>
                  </a:cubicBezTo>
                  <a:cubicBezTo>
                    <a:pt x="0" y="11"/>
                    <a:pt x="0" y="11"/>
                    <a:pt x="0" y="11"/>
                  </a:cubicBezTo>
                  <a:cubicBezTo>
                    <a:pt x="1" y="11"/>
                    <a:pt x="1" y="11"/>
                    <a:pt x="1" y="11"/>
                  </a:cubicBezTo>
                  <a:close/>
                  <a:moveTo>
                    <a:pt x="4" y="17"/>
                  </a:moveTo>
                  <a:cubicBezTo>
                    <a:pt x="4" y="17"/>
                    <a:pt x="4" y="17"/>
                    <a:pt x="4" y="17"/>
                  </a:cubicBezTo>
                  <a:cubicBezTo>
                    <a:pt x="5" y="16"/>
                    <a:pt x="5" y="16"/>
                    <a:pt x="5" y="16"/>
                  </a:cubicBezTo>
                  <a:cubicBezTo>
                    <a:pt x="5" y="16"/>
                    <a:pt x="5" y="16"/>
                    <a:pt x="5" y="16"/>
                  </a:cubicBezTo>
                  <a:cubicBezTo>
                    <a:pt x="5" y="17"/>
                    <a:pt x="5" y="17"/>
                    <a:pt x="5" y="17"/>
                  </a:cubicBezTo>
                  <a:cubicBezTo>
                    <a:pt x="5" y="17"/>
                    <a:pt x="5" y="17"/>
                    <a:pt x="5" y="17"/>
                  </a:cubicBezTo>
                  <a:cubicBezTo>
                    <a:pt x="4" y="17"/>
                    <a:pt x="4" y="17"/>
                    <a:pt x="4" y="17"/>
                  </a:cubicBezTo>
                  <a:cubicBezTo>
                    <a:pt x="4" y="17"/>
                    <a:pt x="4" y="17"/>
                    <a:pt x="4" y="17"/>
                  </a:cubicBezTo>
                  <a:close/>
                  <a:moveTo>
                    <a:pt x="4" y="18"/>
                  </a:moveTo>
                  <a:cubicBezTo>
                    <a:pt x="4" y="17"/>
                    <a:pt x="4" y="17"/>
                    <a:pt x="4" y="17"/>
                  </a:cubicBezTo>
                  <a:cubicBezTo>
                    <a:pt x="5" y="18"/>
                    <a:pt x="5" y="18"/>
                    <a:pt x="5" y="18"/>
                  </a:cubicBezTo>
                  <a:cubicBezTo>
                    <a:pt x="5" y="18"/>
                    <a:pt x="5" y="18"/>
                    <a:pt x="5" y="18"/>
                  </a:cubicBezTo>
                  <a:cubicBezTo>
                    <a:pt x="5" y="18"/>
                    <a:pt x="5" y="18"/>
                    <a:pt x="5" y="18"/>
                  </a:cubicBezTo>
                  <a:cubicBezTo>
                    <a:pt x="5" y="19"/>
                    <a:pt x="5" y="19"/>
                    <a:pt x="5" y="19"/>
                  </a:cubicBezTo>
                  <a:cubicBezTo>
                    <a:pt x="5" y="19"/>
                    <a:pt x="5" y="19"/>
                    <a:pt x="5" y="19"/>
                  </a:cubicBezTo>
                  <a:cubicBezTo>
                    <a:pt x="6" y="19"/>
                    <a:pt x="6" y="19"/>
                    <a:pt x="6" y="19"/>
                  </a:cubicBezTo>
                  <a:cubicBezTo>
                    <a:pt x="5" y="20"/>
                    <a:pt x="5" y="20"/>
                    <a:pt x="5" y="20"/>
                  </a:cubicBezTo>
                  <a:cubicBezTo>
                    <a:pt x="5" y="19"/>
                    <a:pt x="5" y="19"/>
                    <a:pt x="5"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3" y="19"/>
                    <a:pt x="3" y="19"/>
                    <a:pt x="3" y="19"/>
                  </a:cubicBezTo>
                  <a:cubicBezTo>
                    <a:pt x="3" y="18"/>
                    <a:pt x="3" y="18"/>
                    <a:pt x="3" y="18"/>
                  </a:cubicBezTo>
                  <a:cubicBezTo>
                    <a:pt x="4" y="18"/>
                    <a:pt x="4" y="18"/>
                    <a:pt x="4" y="18"/>
                  </a:cubicBezTo>
                  <a:cubicBezTo>
                    <a:pt x="4" y="18"/>
                    <a:pt x="4" y="18"/>
                    <a:pt x="4" y="18"/>
                  </a:cubicBezTo>
                  <a:close/>
                  <a:moveTo>
                    <a:pt x="6" y="21"/>
                  </a:moveTo>
                  <a:cubicBezTo>
                    <a:pt x="6" y="21"/>
                    <a:pt x="6" y="21"/>
                    <a:pt x="6" y="21"/>
                  </a:cubicBezTo>
                  <a:cubicBezTo>
                    <a:pt x="6" y="21"/>
                    <a:pt x="6" y="21"/>
                    <a:pt x="6" y="21"/>
                  </a:cubicBezTo>
                  <a:cubicBezTo>
                    <a:pt x="6" y="21"/>
                    <a:pt x="6" y="21"/>
                    <a:pt x="6" y="21"/>
                  </a:cubicBezTo>
                  <a:cubicBezTo>
                    <a:pt x="5" y="21"/>
                    <a:pt x="5" y="21"/>
                    <a:pt x="5" y="21"/>
                  </a:cubicBezTo>
                  <a:cubicBezTo>
                    <a:pt x="4" y="21"/>
                    <a:pt x="4" y="21"/>
                    <a:pt x="4" y="21"/>
                  </a:cubicBezTo>
                  <a:cubicBezTo>
                    <a:pt x="5" y="20"/>
                    <a:pt x="5" y="20"/>
                    <a:pt x="5" y="20"/>
                  </a:cubicBezTo>
                  <a:cubicBezTo>
                    <a:pt x="5" y="20"/>
                    <a:pt x="5" y="20"/>
                    <a:pt x="5" y="20"/>
                  </a:cubicBezTo>
                  <a:cubicBezTo>
                    <a:pt x="5" y="20"/>
                    <a:pt x="5" y="20"/>
                    <a:pt x="5" y="20"/>
                  </a:cubicBezTo>
                  <a:cubicBezTo>
                    <a:pt x="6" y="21"/>
                    <a:pt x="6" y="21"/>
                    <a:pt x="6" y="21"/>
                  </a:cubicBezTo>
                  <a:close/>
                  <a:moveTo>
                    <a:pt x="33" y="30"/>
                  </a:moveTo>
                  <a:cubicBezTo>
                    <a:pt x="33" y="30"/>
                    <a:pt x="33" y="30"/>
                    <a:pt x="33" y="30"/>
                  </a:cubicBezTo>
                  <a:cubicBezTo>
                    <a:pt x="34" y="29"/>
                    <a:pt x="34" y="29"/>
                    <a:pt x="34" y="29"/>
                  </a:cubicBezTo>
                  <a:cubicBezTo>
                    <a:pt x="34" y="30"/>
                    <a:pt x="34" y="30"/>
                    <a:pt x="34" y="30"/>
                  </a:cubicBezTo>
                  <a:cubicBezTo>
                    <a:pt x="33" y="30"/>
                    <a:pt x="33" y="30"/>
                    <a:pt x="33" y="30"/>
                  </a:cubicBezTo>
                  <a:close/>
                  <a:moveTo>
                    <a:pt x="33" y="32"/>
                  </a:moveTo>
                  <a:cubicBezTo>
                    <a:pt x="33" y="31"/>
                    <a:pt x="33" y="31"/>
                    <a:pt x="33" y="31"/>
                  </a:cubicBezTo>
                  <a:cubicBezTo>
                    <a:pt x="33" y="30"/>
                    <a:pt x="33" y="30"/>
                    <a:pt x="33" y="30"/>
                  </a:cubicBezTo>
                  <a:cubicBezTo>
                    <a:pt x="33" y="30"/>
                    <a:pt x="33" y="30"/>
                    <a:pt x="33" y="30"/>
                  </a:cubicBezTo>
                  <a:cubicBezTo>
                    <a:pt x="33" y="30"/>
                    <a:pt x="33" y="30"/>
                    <a:pt x="33" y="30"/>
                  </a:cubicBezTo>
                  <a:cubicBezTo>
                    <a:pt x="34" y="31"/>
                    <a:pt x="34" y="31"/>
                    <a:pt x="34" y="31"/>
                  </a:cubicBezTo>
                  <a:cubicBezTo>
                    <a:pt x="34" y="32"/>
                    <a:pt x="34" y="32"/>
                    <a:pt x="34" y="32"/>
                  </a:cubicBezTo>
                  <a:cubicBezTo>
                    <a:pt x="33" y="32"/>
                    <a:pt x="33" y="32"/>
                    <a:pt x="33" y="32"/>
                  </a:cubicBezTo>
                  <a:close/>
                  <a:moveTo>
                    <a:pt x="36" y="29"/>
                  </a:moveTo>
                  <a:cubicBezTo>
                    <a:pt x="35" y="29"/>
                    <a:pt x="35" y="29"/>
                    <a:pt x="35" y="29"/>
                  </a:cubicBezTo>
                  <a:cubicBezTo>
                    <a:pt x="36" y="29"/>
                    <a:pt x="36" y="29"/>
                    <a:pt x="36" y="29"/>
                  </a:cubicBezTo>
                  <a:cubicBezTo>
                    <a:pt x="35" y="29"/>
                    <a:pt x="35" y="29"/>
                    <a:pt x="35" y="29"/>
                  </a:cubicBezTo>
                  <a:cubicBezTo>
                    <a:pt x="35" y="28"/>
                    <a:pt x="35" y="28"/>
                    <a:pt x="35" y="28"/>
                  </a:cubicBezTo>
                  <a:cubicBezTo>
                    <a:pt x="36" y="27"/>
                    <a:pt x="36" y="27"/>
                    <a:pt x="36" y="27"/>
                  </a:cubicBezTo>
                  <a:cubicBezTo>
                    <a:pt x="37" y="27"/>
                    <a:pt x="37" y="27"/>
                    <a:pt x="37" y="27"/>
                  </a:cubicBezTo>
                  <a:cubicBezTo>
                    <a:pt x="38" y="27"/>
                    <a:pt x="38" y="27"/>
                    <a:pt x="38" y="27"/>
                  </a:cubicBezTo>
                  <a:cubicBezTo>
                    <a:pt x="38" y="27"/>
                    <a:pt x="38" y="27"/>
                    <a:pt x="38" y="27"/>
                  </a:cubicBezTo>
                  <a:cubicBezTo>
                    <a:pt x="38" y="27"/>
                    <a:pt x="38" y="27"/>
                    <a:pt x="38" y="27"/>
                  </a:cubicBezTo>
                  <a:cubicBezTo>
                    <a:pt x="37" y="28"/>
                    <a:pt x="37" y="28"/>
                    <a:pt x="37" y="28"/>
                  </a:cubicBezTo>
                  <a:cubicBezTo>
                    <a:pt x="37" y="28"/>
                    <a:pt x="37" y="28"/>
                    <a:pt x="37" y="28"/>
                  </a:cubicBezTo>
                  <a:cubicBezTo>
                    <a:pt x="37" y="28"/>
                    <a:pt x="37" y="28"/>
                    <a:pt x="37" y="28"/>
                  </a:cubicBezTo>
                  <a:cubicBezTo>
                    <a:pt x="37" y="28"/>
                    <a:pt x="37" y="28"/>
                    <a:pt x="37" y="28"/>
                  </a:cubicBezTo>
                  <a:cubicBezTo>
                    <a:pt x="36" y="29"/>
                    <a:pt x="36" y="29"/>
                    <a:pt x="36" y="29"/>
                  </a:cubicBezTo>
                  <a:cubicBezTo>
                    <a:pt x="36" y="29"/>
                    <a:pt x="36" y="29"/>
                    <a:pt x="36" y="29"/>
                  </a:cubicBezTo>
                  <a:cubicBezTo>
                    <a:pt x="36" y="29"/>
                    <a:pt x="36" y="29"/>
                    <a:pt x="36" y="29"/>
                  </a:cubicBezTo>
                  <a:close/>
                  <a:moveTo>
                    <a:pt x="30" y="27"/>
                  </a:moveTo>
                  <a:cubicBezTo>
                    <a:pt x="29" y="26"/>
                    <a:pt x="29" y="26"/>
                    <a:pt x="29" y="26"/>
                  </a:cubicBezTo>
                  <a:cubicBezTo>
                    <a:pt x="29" y="26"/>
                    <a:pt x="29" y="26"/>
                    <a:pt x="29" y="26"/>
                  </a:cubicBezTo>
                  <a:cubicBezTo>
                    <a:pt x="30" y="26"/>
                    <a:pt x="30" y="26"/>
                    <a:pt x="30" y="26"/>
                  </a:cubicBezTo>
                  <a:cubicBezTo>
                    <a:pt x="30" y="26"/>
                    <a:pt x="30" y="26"/>
                    <a:pt x="30" y="26"/>
                  </a:cubicBezTo>
                  <a:cubicBezTo>
                    <a:pt x="30" y="27"/>
                    <a:pt x="30" y="27"/>
                    <a:pt x="30" y="27"/>
                  </a:cubicBezTo>
                  <a:cubicBezTo>
                    <a:pt x="30" y="27"/>
                    <a:pt x="30" y="27"/>
                    <a:pt x="30" y="27"/>
                  </a:cubicBezTo>
                  <a:close/>
                  <a:moveTo>
                    <a:pt x="30" y="21"/>
                  </a:moveTo>
                  <a:cubicBezTo>
                    <a:pt x="30" y="21"/>
                    <a:pt x="30" y="21"/>
                    <a:pt x="30" y="21"/>
                  </a:cubicBezTo>
                  <a:cubicBezTo>
                    <a:pt x="31" y="21"/>
                    <a:pt x="31" y="21"/>
                    <a:pt x="31" y="21"/>
                  </a:cubicBezTo>
                  <a:cubicBezTo>
                    <a:pt x="31" y="21"/>
                    <a:pt x="31" y="21"/>
                    <a:pt x="31" y="21"/>
                  </a:cubicBezTo>
                  <a:cubicBezTo>
                    <a:pt x="31" y="21"/>
                    <a:pt x="31" y="21"/>
                    <a:pt x="31" y="21"/>
                  </a:cubicBezTo>
                  <a:cubicBezTo>
                    <a:pt x="32" y="21"/>
                    <a:pt x="32" y="21"/>
                    <a:pt x="32" y="21"/>
                  </a:cubicBezTo>
                  <a:cubicBezTo>
                    <a:pt x="32" y="21"/>
                    <a:pt x="32" y="21"/>
                    <a:pt x="32" y="21"/>
                  </a:cubicBezTo>
                  <a:cubicBezTo>
                    <a:pt x="31" y="21"/>
                    <a:pt x="31" y="21"/>
                    <a:pt x="31" y="21"/>
                  </a:cubicBezTo>
                  <a:cubicBezTo>
                    <a:pt x="31" y="22"/>
                    <a:pt x="31" y="22"/>
                    <a:pt x="31" y="22"/>
                  </a:cubicBezTo>
                  <a:cubicBezTo>
                    <a:pt x="31" y="22"/>
                    <a:pt x="31" y="22"/>
                    <a:pt x="31" y="22"/>
                  </a:cubicBezTo>
                  <a:cubicBezTo>
                    <a:pt x="30" y="21"/>
                    <a:pt x="30" y="21"/>
                    <a:pt x="30" y="21"/>
                  </a:cubicBezTo>
                  <a:cubicBezTo>
                    <a:pt x="30" y="21"/>
                    <a:pt x="30" y="21"/>
                    <a:pt x="30" y="21"/>
                  </a:cubicBezTo>
                  <a:cubicBezTo>
                    <a:pt x="29" y="21"/>
                    <a:pt x="29" y="21"/>
                    <a:pt x="29" y="21"/>
                  </a:cubicBezTo>
                  <a:cubicBezTo>
                    <a:pt x="30" y="21"/>
                    <a:pt x="30" y="21"/>
                    <a:pt x="30" y="21"/>
                  </a:cubicBezTo>
                  <a:close/>
                  <a:moveTo>
                    <a:pt x="28" y="17"/>
                  </a:moveTo>
                  <a:cubicBezTo>
                    <a:pt x="28" y="18"/>
                    <a:pt x="28" y="18"/>
                    <a:pt x="28" y="18"/>
                  </a:cubicBezTo>
                  <a:cubicBezTo>
                    <a:pt x="28" y="18"/>
                    <a:pt x="28" y="18"/>
                    <a:pt x="28" y="18"/>
                  </a:cubicBezTo>
                  <a:cubicBezTo>
                    <a:pt x="27" y="19"/>
                    <a:pt x="27" y="19"/>
                    <a:pt x="27" y="19"/>
                  </a:cubicBezTo>
                  <a:cubicBezTo>
                    <a:pt x="27" y="18"/>
                    <a:pt x="27" y="18"/>
                    <a:pt x="27" y="18"/>
                  </a:cubicBezTo>
                  <a:cubicBezTo>
                    <a:pt x="27" y="18"/>
                    <a:pt x="27" y="18"/>
                    <a:pt x="27" y="18"/>
                  </a:cubicBezTo>
                  <a:cubicBezTo>
                    <a:pt x="27" y="18"/>
                    <a:pt x="27" y="18"/>
                    <a:pt x="27" y="18"/>
                  </a:cubicBezTo>
                  <a:cubicBezTo>
                    <a:pt x="27" y="17"/>
                    <a:pt x="27" y="17"/>
                    <a:pt x="27" y="17"/>
                  </a:cubicBezTo>
                  <a:cubicBezTo>
                    <a:pt x="27" y="17"/>
                    <a:pt x="27" y="17"/>
                    <a:pt x="27" y="17"/>
                  </a:cubicBezTo>
                  <a:cubicBezTo>
                    <a:pt x="27" y="17"/>
                    <a:pt x="27" y="17"/>
                    <a:pt x="27" y="17"/>
                  </a:cubicBezTo>
                  <a:cubicBezTo>
                    <a:pt x="27" y="16"/>
                    <a:pt x="27" y="16"/>
                    <a:pt x="27" y="16"/>
                  </a:cubicBezTo>
                  <a:cubicBezTo>
                    <a:pt x="28" y="17"/>
                    <a:pt x="28" y="17"/>
                    <a:pt x="28" y="17"/>
                  </a:cubicBezTo>
                  <a:cubicBezTo>
                    <a:pt x="28" y="17"/>
                    <a:pt x="28" y="17"/>
                    <a:pt x="28" y="17"/>
                  </a:cubicBezTo>
                  <a:close/>
                  <a:moveTo>
                    <a:pt x="27" y="15"/>
                  </a:moveTo>
                  <a:cubicBezTo>
                    <a:pt x="26" y="14"/>
                    <a:pt x="26" y="14"/>
                    <a:pt x="26" y="14"/>
                  </a:cubicBezTo>
                  <a:cubicBezTo>
                    <a:pt x="27" y="13"/>
                    <a:pt x="27" y="13"/>
                    <a:pt x="27" y="13"/>
                  </a:cubicBezTo>
                  <a:cubicBezTo>
                    <a:pt x="28" y="13"/>
                    <a:pt x="28" y="13"/>
                    <a:pt x="28" y="13"/>
                  </a:cubicBezTo>
                  <a:cubicBezTo>
                    <a:pt x="28" y="13"/>
                    <a:pt x="28" y="13"/>
                    <a:pt x="28" y="13"/>
                  </a:cubicBezTo>
                  <a:cubicBezTo>
                    <a:pt x="29" y="13"/>
                    <a:pt x="29" y="13"/>
                    <a:pt x="29" y="13"/>
                  </a:cubicBezTo>
                  <a:cubicBezTo>
                    <a:pt x="29" y="13"/>
                    <a:pt x="29" y="13"/>
                    <a:pt x="29" y="13"/>
                  </a:cubicBezTo>
                  <a:cubicBezTo>
                    <a:pt x="29" y="13"/>
                    <a:pt x="29" y="13"/>
                    <a:pt x="29" y="13"/>
                  </a:cubicBezTo>
                  <a:cubicBezTo>
                    <a:pt x="29" y="13"/>
                    <a:pt x="29" y="13"/>
                    <a:pt x="29" y="13"/>
                  </a:cubicBezTo>
                  <a:cubicBezTo>
                    <a:pt x="29" y="14"/>
                    <a:pt x="29" y="14"/>
                    <a:pt x="29" y="14"/>
                  </a:cubicBezTo>
                  <a:cubicBezTo>
                    <a:pt x="29" y="15"/>
                    <a:pt x="29" y="15"/>
                    <a:pt x="29" y="15"/>
                  </a:cubicBezTo>
                  <a:cubicBezTo>
                    <a:pt x="28" y="15"/>
                    <a:pt x="28" y="15"/>
                    <a:pt x="28" y="15"/>
                  </a:cubicBezTo>
                  <a:cubicBezTo>
                    <a:pt x="28" y="15"/>
                    <a:pt x="28" y="15"/>
                    <a:pt x="28" y="15"/>
                  </a:cubicBezTo>
                  <a:cubicBezTo>
                    <a:pt x="28" y="14"/>
                    <a:pt x="28" y="14"/>
                    <a:pt x="28" y="14"/>
                  </a:cubicBezTo>
                  <a:cubicBezTo>
                    <a:pt x="28" y="14"/>
                    <a:pt x="28" y="14"/>
                    <a:pt x="28" y="14"/>
                  </a:cubicBezTo>
                  <a:cubicBezTo>
                    <a:pt x="28" y="14"/>
                    <a:pt x="28" y="14"/>
                    <a:pt x="28" y="14"/>
                  </a:cubicBezTo>
                  <a:cubicBezTo>
                    <a:pt x="28" y="14"/>
                    <a:pt x="28" y="14"/>
                    <a:pt x="28" y="14"/>
                  </a:cubicBezTo>
                  <a:cubicBezTo>
                    <a:pt x="28" y="14"/>
                    <a:pt x="28" y="14"/>
                    <a:pt x="28" y="14"/>
                  </a:cubicBezTo>
                  <a:cubicBezTo>
                    <a:pt x="28" y="14"/>
                    <a:pt x="28" y="14"/>
                    <a:pt x="28" y="14"/>
                  </a:cubicBezTo>
                  <a:cubicBezTo>
                    <a:pt x="27" y="15"/>
                    <a:pt x="27" y="15"/>
                    <a:pt x="27" y="15"/>
                  </a:cubicBezTo>
                  <a:cubicBezTo>
                    <a:pt x="27" y="15"/>
                    <a:pt x="27" y="15"/>
                    <a:pt x="27" y="15"/>
                  </a:cubicBezTo>
                  <a:close/>
                  <a:moveTo>
                    <a:pt x="25" y="7"/>
                  </a:moveTo>
                  <a:cubicBezTo>
                    <a:pt x="25" y="7"/>
                    <a:pt x="25" y="7"/>
                    <a:pt x="25" y="7"/>
                  </a:cubicBezTo>
                  <a:cubicBezTo>
                    <a:pt x="25" y="7"/>
                    <a:pt x="25" y="7"/>
                    <a:pt x="25" y="7"/>
                  </a:cubicBezTo>
                  <a:cubicBezTo>
                    <a:pt x="26" y="7"/>
                    <a:pt x="26" y="7"/>
                    <a:pt x="26" y="7"/>
                  </a:cubicBezTo>
                  <a:cubicBezTo>
                    <a:pt x="26" y="7"/>
                    <a:pt x="26" y="7"/>
                    <a:pt x="26" y="7"/>
                  </a:cubicBezTo>
                  <a:cubicBezTo>
                    <a:pt x="25" y="8"/>
                    <a:pt x="25" y="8"/>
                    <a:pt x="25" y="8"/>
                  </a:cubicBezTo>
                  <a:cubicBezTo>
                    <a:pt x="25" y="7"/>
                    <a:pt x="25" y="7"/>
                    <a:pt x="25" y="7"/>
                  </a:cubicBezTo>
                  <a:close/>
                  <a:moveTo>
                    <a:pt x="23" y="9"/>
                  </a:moveTo>
                  <a:cubicBezTo>
                    <a:pt x="23" y="9"/>
                    <a:pt x="23" y="9"/>
                    <a:pt x="23" y="9"/>
                  </a:cubicBezTo>
                  <a:cubicBezTo>
                    <a:pt x="24" y="10"/>
                    <a:pt x="24" y="10"/>
                    <a:pt x="24" y="10"/>
                  </a:cubicBezTo>
                  <a:cubicBezTo>
                    <a:pt x="24" y="9"/>
                    <a:pt x="24" y="9"/>
                    <a:pt x="24" y="9"/>
                  </a:cubicBezTo>
                  <a:cubicBezTo>
                    <a:pt x="25" y="9"/>
                    <a:pt x="25" y="9"/>
                    <a:pt x="25" y="9"/>
                  </a:cubicBezTo>
                  <a:cubicBezTo>
                    <a:pt x="24" y="10"/>
                    <a:pt x="24" y="10"/>
                    <a:pt x="24" y="10"/>
                  </a:cubicBezTo>
                  <a:cubicBezTo>
                    <a:pt x="24" y="11"/>
                    <a:pt x="24" y="11"/>
                    <a:pt x="24" y="11"/>
                  </a:cubicBezTo>
                  <a:cubicBezTo>
                    <a:pt x="23" y="10"/>
                    <a:pt x="23" y="10"/>
                    <a:pt x="23" y="10"/>
                  </a:cubicBezTo>
                  <a:cubicBezTo>
                    <a:pt x="23" y="11"/>
                    <a:pt x="23" y="11"/>
                    <a:pt x="23" y="11"/>
                  </a:cubicBezTo>
                  <a:cubicBezTo>
                    <a:pt x="23" y="10"/>
                    <a:pt x="23" y="10"/>
                    <a:pt x="23" y="10"/>
                  </a:cubicBezTo>
                  <a:cubicBezTo>
                    <a:pt x="22" y="10"/>
                    <a:pt x="22" y="10"/>
                    <a:pt x="22" y="10"/>
                  </a:cubicBezTo>
                  <a:cubicBezTo>
                    <a:pt x="23" y="9"/>
                    <a:pt x="23" y="9"/>
                    <a:pt x="23" y="9"/>
                  </a:cubicBezTo>
                  <a:close/>
                  <a:moveTo>
                    <a:pt x="21" y="6"/>
                  </a:moveTo>
                  <a:cubicBezTo>
                    <a:pt x="21" y="6"/>
                    <a:pt x="21" y="6"/>
                    <a:pt x="21" y="6"/>
                  </a:cubicBezTo>
                  <a:cubicBezTo>
                    <a:pt x="22" y="6"/>
                    <a:pt x="22" y="6"/>
                    <a:pt x="22" y="6"/>
                  </a:cubicBezTo>
                  <a:cubicBezTo>
                    <a:pt x="22" y="6"/>
                    <a:pt x="22" y="6"/>
                    <a:pt x="22" y="6"/>
                  </a:cubicBezTo>
                  <a:cubicBezTo>
                    <a:pt x="21" y="7"/>
                    <a:pt x="21" y="7"/>
                    <a:pt x="21" y="7"/>
                  </a:cubicBezTo>
                  <a:cubicBezTo>
                    <a:pt x="21" y="7"/>
                    <a:pt x="21" y="7"/>
                    <a:pt x="21" y="7"/>
                  </a:cubicBezTo>
                  <a:cubicBezTo>
                    <a:pt x="20" y="7"/>
                    <a:pt x="20" y="7"/>
                    <a:pt x="20" y="7"/>
                  </a:cubicBezTo>
                  <a:cubicBezTo>
                    <a:pt x="21" y="6"/>
                    <a:pt x="21" y="6"/>
                    <a:pt x="21" y="6"/>
                  </a:cubicBezTo>
                  <a:close/>
                  <a:moveTo>
                    <a:pt x="17" y="14"/>
                  </a:moveTo>
                  <a:cubicBezTo>
                    <a:pt x="17" y="14"/>
                    <a:pt x="17" y="14"/>
                    <a:pt x="17" y="14"/>
                  </a:cubicBezTo>
                  <a:cubicBezTo>
                    <a:pt x="17" y="14"/>
                    <a:pt x="17" y="14"/>
                    <a:pt x="17" y="14"/>
                  </a:cubicBezTo>
                  <a:cubicBezTo>
                    <a:pt x="17" y="15"/>
                    <a:pt x="17" y="15"/>
                    <a:pt x="17" y="15"/>
                  </a:cubicBezTo>
                  <a:cubicBezTo>
                    <a:pt x="17" y="15"/>
                    <a:pt x="17" y="15"/>
                    <a:pt x="17" y="15"/>
                  </a:cubicBezTo>
                  <a:cubicBezTo>
                    <a:pt x="17" y="14"/>
                    <a:pt x="17" y="14"/>
                    <a:pt x="17" y="14"/>
                  </a:cubicBezTo>
                  <a:close/>
                  <a:moveTo>
                    <a:pt x="16" y="14"/>
                  </a:moveTo>
                  <a:cubicBezTo>
                    <a:pt x="16" y="14"/>
                    <a:pt x="16" y="14"/>
                    <a:pt x="16" y="14"/>
                  </a:cubicBezTo>
                  <a:cubicBezTo>
                    <a:pt x="16" y="14"/>
                    <a:pt x="16" y="14"/>
                    <a:pt x="16" y="14"/>
                  </a:cubicBezTo>
                  <a:cubicBezTo>
                    <a:pt x="16" y="14"/>
                    <a:pt x="16" y="14"/>
                    <a:pt x="16" y="14"/>
                  </a:cubicBezTo>
                  <a:cubicBezTo>
                    <a:pt x="16" y="14"/>
                    <a:pt x="16" y="14"/>
                    <a:pt x="16" y="14"/>
                  </a:cubicBezTo>
                  <a:close/>
                  <a:moveTo>
                    <a:pt x="21" y="15"/>
                  </a:moveTo>
                  <a:cubicBezTo>
                    <a:pt x="21" y="15"/>
                    <a:pt x="21" y="15"/>
                    <a:pt x="21" y="15"/>
                  </a:cubicBezTo>
                  <a:cubicBezTo>
                    <a:pt x="21" y="15"/>
                    <a:pt x="21" y="15"/>
                    <a:pt x="21" y="15"/>
                  </a:cubicBezTo>
                  <a:cubicBezTo>
                    <a:pt x="22" y="15"/>
                    <a:pt x="22" y="15"/>
                    <a:pt x="22" y="15"/>
                  </a:cubicBezTo>
                  <a:cubicBezTo>
                    <a:pt x="22" y="16"/>
                    <a:pt x="22" y="16"/>
                    <a:pt x="22" y="16"/>
                  </a:cubicBezTo>
                  <a:cubicBezTo>
                    <a:pt x="22" y="16"/>
                    <a:pt x="22" y="16"/>
                    <a:pt x="22" y="16"/>
                  </a:cubicBezTo>
                  <a:cubicBezTo>
                    <a:pt x="21" y="16"/>
                    <a:pt x="21" y="16"/>
                    <a:pt x="21" y="16"/>
                  </a:cubicBezTo>
                  <a:cubicBezTo>
                    <a:pt x="21" y="16"/>
                    <a:pt x="21" y="16"/>
                    <a:pt x="21" y="16"/>
                  </a:cubicBezTo>
                  <a:cubicBezTo>
                    <a:pt x="21" y="15"/>
                    <a:pt x="21" y="15"/>
                    <a:pt x="21" y="15"/>
                  </a:cubicBezTo>
                  <a:close/>
                  <a:moveTo>
                    <a:pt x="28" y="22"/>
                  </a:moveTo>
                  <a:cubicBezTo>
                    <a:pt x="28" y="22"/>
                    <a:pt x="28" y="22"/>
                    <a:pt x="28" y="22"/>
                  </a:cubicBezTo>
                  <a:cubicBezTo>
                    <a:pt x="28" y="22"/>
                    <a:pt x="28" y="22"/>
                    <a:pt x="28" y="22"/>
                  </a:cubicBezTo>
                  <a:cubicBezTo>
                    <a:pt x="29" y="22"/>
                    <a:pt x="29" y="22"/>
                    <a:pt x="29" y="22"/>
                  </a:cubicBezTo>
                  <a:cubicBezTo>
                    <a:pt x="29" y="22"/>
                    <a:pt x="29" y="22"/>
                    <a:pt x="29" y="22"/>
                  </a:cubicBezTo>
                  <a:cubicBezTo>
                    <a:pt x="28" y="22"/>
                    <a:pt x="28" y="22"/>
                    <a:pt x="28" y="22"/>
                  </a:cubicBezTo>
                  <a:close/>
                  <a:moveTo>
                    <a:pt x="21" y="27"/>
                  </a:moveTo>
                  <a:cubicBezTo>
                    <a:pt x="21" y="26"/>
                    <a:pt x="21" y="26"/>
                    <a:pt x="21" y="26"/>
                  </a:cubicBezTo>
                  <a:cubicBezTo>
                    <a:pt x="22" y="26"/>
                    <a:pt x="22" y="26"/>
                    <a:pt x="22" y="26"/>
                  </a:cubicBezTo>
                  <a:cubicBezTo>
                    <a:pt x="22" y="26"/>
                    <a:pt x="22" y="26"/>
                    <a:pt x="22" y="26"/>
                  </a:cubicBezTo>
                  <a:cubicBezTo>
                    <a:pt x="21" y="27"/>
                    <a:pt x="21" y="27"/>
                    <a:pt x="21" y="27"/>
                  </a:cubicBezTo>
                  <a:cubicBezTo>
                    <a:pt x="21" y="27"/>
                    <a:pt x="21" y="27"/>
                    <a:pt x="21" y="27"/>
                  </a:cubicBezTo>
                  <a:close/>
                  <a:moveTo>
                    <a:pt x="21" y="24"/>
                  </a:moveTo>
                  <a:cubicBezTo>
                    <a:pt x="21" y="24"/>
                    <a:pt x="21" y="24"/>
                    <a:pt x="21" y="24"/>
                  </a:cubicBezTo>
                  <a:cubicBezTo>
                    <a:pt x="21" y="24"/>
                    <a:pt x="21" y="24"/>
                    <a:pt x="21" y="24"/>
                  </a:cubicBezTo>
                  <a:cubicBezTo>
                    <a:pt x="21" y="24"/>
                    <a:pt x="21" y="24"/>
                    <a:pt x="21" y="24"/>
                  </a:cubicBezTo>
                  <a:close/>
                  <a:moveTo>
                    <a:pt x="21" y="23"/>
                  </a:moveTo>
                  <a:cubicBezTo>
                    <a:pt x="21" y="23"/>
                    <a:pt x="21" y="23"/>
                    <a:pt x="21" y="23"/>
                  </a:cubicBezTo>
                  <a:cubicBezTo>
                    <a:pt x="21" y="23"/>
                    <a:pt x="21" y="23"/>
                    <a:pt x="21" y="23"/>
                  </a:cubicBezTo>
                  <a:cubicBezTo>
                    <a:pt x="21" y="23"/>
                    <a:pt x="21" y="23"/>
                    <a:pt x="21" y="23"/>
                  </a:cubicBezTo>
                  <a:cubicBezTo>
                    <a:pt x="21" y="23"/>
                    <a:pt x="21" y="23"/>
                    <a:pt x="21" y="23"/>
                  </a:cubicBezTo>
                  <a:close/>
                  <a:moveTo>
                    <a:pt x="20" y="22"/>
                  </a:moveTo>
                  <a:cubicBezTo>
                    <a:pt x="20" y="22"/>
                    <a:pt x="20" y="22"/>
                    <a:pt x="20" y="22"/>
                  </a:cubicBezTo>
                  <a:cubicBezTo>
                    <a:pt x="21" y="22"/>
                    <a:pt x="21" y="22"/>
                    <a:pt x="21" y="22"/>
                  </a:cubicBezTo>
                  <a:cubicBezTo>
                    <a:pt x="21" y="22"/>
                    <a:pt x="21" y="22"/>
                    <a:pt x="21" y="22"/>
                  </a:cubicBezTo>
                  <a:cubicBezTo>
                    <a:pt x="20" y="22"/>
                    <a:pt x="20" y="22"/>
                    <a:pt x="20" y="22"/>
                  </a:cubicBezTo>
                  <a:close/>
                  <a:moveTo>
                    <a:pt x="24" y="25"/>
                  </a:moveTo>
                  <a:cubicBezTo>
                    <a:pt x="24" y="24"/>
                    <a:pt x="24" y="24"/>
                    <a:pt x="24" y="24"/>
                  </a:cubicBezTo>
                  <a:cubicBezTo>
                    <a:pt x="24" y="24"/>
                    <a:pt x="24" y="24"/>
                    <a:pt x="24" y="24"/>
                  </a:cubicBezTo>
                  <a:cubicBezTo>
                    <a:pt x="25" y="24"/>
                    <a:pt x="25" y="24"/>
                    <a:pt x="25" y="24"/>
                  </a:cubicBezTo>
                  <a:cubicBezTo>
                    <a:pt x="25" y="24"/>
                    <a:pt x="25" y="24"/>
                    <a:pt x="25" y="24"/>
                  </a:cubicBezTo>
                  <a:cubicBezTo>
                    <a:pt x="24" y="25"/>
                    <a:pt x="24" y="25"/>
                    <a:pt x="24" y="25"/>
                  </a:cubicBezTo>
                  <a:close/>
                  <a:moveTo>
                    <a:pt x="26" y="25"/>
                  </a:moveTo>
                  <a:cubicBezTo>
                    <a:pt x="25" y="24"/>
                    <a:pt x="25" y="24"/>
                    <a:pt x="25" y="24"/>
                  </a:cubicBezTo>
                  <a:cubicBezTo>
                    <a:pt x="26" y="24"/>
                    <a:pt x="26" y="24"/>
                    <a:pt x="26" y="24"/>
                  </a:cubicBezTo>
                  <a:cubicBezTo>
                    <a:pt x="26" y="24"/>
                    <a:pt x="26" y="24"/>
                    <a:pt x="26" y="24"/>
                  </a:cubicBezTo>
                  <a:cubicBezTo>
                    <a:pt x="26" y="24"/>
                    <a:pt x="26" y="24"/>
                    <a:pt x="26" y="24"/>
                  </a:cubicBezTo>
                  <a:cubicBezTo>
                    <a:pt x="26" y="25"/>
                    <a:pt x="26" y="25"/>
                    <a:pt x="26" y="25"/>
                  </a:cubicBezTo>
                  <a:cubicBezTo>
                    <a:pt x="26" y="25"/>
                    <a:pt x="26" y="25"/>
                    <a:pt x="26" y="25"/>
                  </a:cubicBezTo>
                  <a:close/>
                  <a:moveTo>
                    <a:pt x="25" y="23"/>
                  </a:moveTo>
                  <a:cubicBezTo>
                    <a:pt x="25" y="22"/>
                    <a:pt x="25" y="22"/>
                    <a:pt x="25" y="22"/>
                  </a:cubicBezTo>
                  <a:cubicBezTo>
                    <a:pt x="26" y="23"/>
                    <a:pt x="26" y="23"/>
                    <a:pt x="26" y="23"/>
                  </a:cubicBezTo>
                  <a:cubicBezTo>
                    <a:pt x="25" y="23"/>
                    <a:pt x="25" y="23"/>
                    <a:pt x="25" y="23"/>
                  </a:cubicBezTo>
                  <a:close/>
                  <a:moveTo>
                    <a:pt x="24" y="22"/>
                  </a:moveTo>
                  <a:cubicBezTo>
                    <a:pt x="24" y="22"/>
                    <a:pt x="24" y="22"/>
                    <a:pt x="24" y="22"/>
                  </a:cubicBezTo>
                  <a:cubicBezTo>
                    <a:pt x="25" y="22"/>
                    <a:pt x="25" y="22"/>
                    <a:pt x="25" y="22"/>
                  </a:cubicBezTo>
                  <a:cubicBezTo>
                    <a:pt x="25" y="22"/>
                    <a:pt x="25" y="22"/>
                    <a:pt x="25" y="22"/>
                  </a:cubicBezTo>
                  <a:cubicBezTo>
                    <a:pt x="24" y="22"/>
                    <a:pt x="24" y="22"/>
                    <a:pt x="24" y="22"/>
                  </a:cubicBezTo>
                  <a:cubicBezTo>
                    <a:pt x="24" y="22"/>
                    <a:pt x="24" y="22"/>
                    <a:pt x="24" y="22"/>
                  </a:cubicBezTo>
                  <a:close/>
                  <a:moveTo>
                    <a:pt x="22" y="20"/>
                  </a:moveTo>
                  <a:cubicBezTo>
                    <a:pt x="22" y="20"/>
                    <a:pt x="22" y="20"/>
                    <a:pt x="22" y="20"/>
                  </a:cubicBezTo>
                  <a:cubicBezTo>
                    <a:pt x="23" y="21"/>
                    <a:pt x="23" y="21"/>
                    <a:pt x="23" y="21"/>
                  </a:cubicBezTo>
                  <a:cubicBezTo>
                    <a:pt x="24" y="21"/>
                    <a:pt x="24" y="21"/>
                    <a:pt x="24" y="21"/>
                  </a:cubicBezTo>
                  <a:cubicBezTo>
                    <a:pt x="24" y="22"/>
                    <a:pt x="24" y="22"/>
                    <a:pt x="24" y="22"/>
                  </a:cubicBezTo>
                  <a:cubicBezTo>
                    <a:pt x="23" y="22"/>
                    <a:pt x="23" y="22"/>
                    <a:pt x="23" y="22"/>
                  </a:cubicBezTo>
                  <a:cubicBezTo>
                    <a:pt x="22" y="21"/>
                    <a:pt x="22" y="21"/>
                    <a:pt x="22" y="21"/>
                  </a:cubicBezTo>
                  <a:cubicBezTo>
                    <a:pt x="22" y="21"/>
                    <a:pt x="22" y="21"/>
                    <a:pt x="22" y="21"/>
                  </a:cubicBezTo>
                  <a:cubicBezTo>
                    <a:pt x="22" y="20"/>
                    <a:pt x="22" y="20"/>
                    <a:pt x="22" y="20"/>
                  </a:cubicBezTo>
                  <a:close/>
                  <a:moveTo>
                    <a:pt x="14" y="15"/>
                  </a:moveTo>
                  <a:cubicBezTo>
                    <a:pt x="14" y="15"/>
                    <a:pt x="14" y="15"/>
                    <a:pt x="14" y="15"/>
                  </a:cubicBezTo>
                  <a:cubicBezTo>
                    <a:pt x="16" y="15"/>
                    <a:pt x="16" y="15"/>
                    <a:pt x="16" y="15"/>
                  </a:cubicBezTo>
                  <a:cubicBezTo>
                    <a:pt x="16" y="15"/>
                    <a:pt x="16" y="15"/>
                    <a:pt x="16" y="15"/>
                  </a:cubicBezTo>
                  <a:cubicBezTo>
                    <a:pt x="17" y="16"/>
                    <a:pt x="17" y="16"/>
                    <a:pt x="17" y="16"/>
                  </a:cubicBezTo>
                  <a:cubicBezTo>
                    <a:pt x="18" y="16"/>
                    <a:pt x="18" y="16"/>
                    <a:pt x="18" y="16"/>
                  </a:cubicBezTo>
                  <a:cubicBezTo>
                    <a:pt x="18" y="16"/>
                    <a:pt x="18" y="16"/>
                    <a:pt x="18" y="16"/>
                  </a:cubicBezTo>
                  <a:cubicBezTo>
                    <a:pt x="18" y="16"/>
                    <a:pt x="18" y="16"/>
                    <a:pt x="18" y="16"/>
                  </a:cubicBezTo>
                  <a:cubicBezTo>
                    <a:pt x="18" y="16"/>
                    <a:pt x="18" y="16"/>
                    <a:pt x="18" y="16"/>
                  </a:cubicBezTo>
                  <a:cubicBezTo>
                    <a:pt x="20" y="17"/>
                    <a:pt x="20" y="17"/>
                    <a:pt x="20" y="17"/>
                  </a:cubicBezTo>
                  <a:cubicBezTo>
                    <a:pt x="20" y="18"/>
                    <a:pt x="20" y="18"/>
                    <a:pt x="20" y="18"/>
                  </a:cubicBezTo>
                  <a:cubicBezTo>
                    <a:pt x="20" y="18"/>
                    <a:pt x="20" y="18"/>
                    <a:pt x="20" y="18"/>
                  </a:cubicBezTo>
                  <a:cubicBezTo>
                    <a:pt x="20" y="18"/>
                    <a:pt x="20" y="18"/>
                    <a:pt x="20" y="18"/>
                  </a:cubicBezTo>
                  <a:cubicBezTo>
                    <a:pt x="20" y="19"/>
                    <a:pt x="20" y="19"/>
                    <a:pt x="20" y="19"/>
                  </a:cubicBezTo>
                  <a:cubicBezTo>
                    <a:pt x="21" y="19"/>
                    <a:pt x="21" y="19"/>
                    <a:pt x="21" y="19"/>
                  </a:cubicBezTo>
                  <a:cubicBezTo>
                    <a:pt x="21" y="19"/>
                    <a:pt x="21" y="19"/>
                    <a:pt x="21" y="19"/>
                  </a:cubicBezTo>
                  <a:cubicBezTo>
                    <a:pt x="22" y="19"/>
                    <a:pt x="22" y="19"/>
                    <a:pt x="22" y="19"/>
                  </a:cubicBezTo>
                  <a:cubicBezTo>
                    <a:pt x="21" y="20"/>
                    <a:pt x="21" y="20"/>
                    <a:pt x="21" y="20"/>
                  </a:cubicBezTo>
                  <a:cubicBezTo>
                    <a:pt x="21" y="20"/>
                    <a:pt x="21" y="20"/>
                    <a:pt x="21" y="20"/>
                  </a:cubicBezTo>
                  <a:cubicBezTo>
                    <a:pt x="20" y="20"/>
                    <a:pt x="20" y="20"/>
                    <a:pt x="20" y="20"/>
                  </a:cubicBezTo>
                  <a:cubicBezTo>
                    <a:pt x="20" y="20"/>
                    <a:pt x="20" y="20"/>
                    <a:pt x="20" y="20"/>
                  </a:cubicBezTo>
                  <a:cubicBezTo>
                    <a:pt x="20" y="19"/>
                    <a:pt x="20" y="19"/>
                    <a:pt x="20" y="19"/>
                  </a:cubicBezTo>
                  <a:cubicBezTo>
                    <a:pt x="20" y="19"/>
                    <a:pt x="20" y="19"/>
                    <a:pt x="20" y="19"/>
                  </a:cubicBezTo>
                  <a:cubicBezTo>
                    <a:pt x="19" y="19"/>
                    <a:pt x="19" y="19"/>
                    <a:pt x="19" y="19"/>
                  </a:cubicBezTo>
                  <a:cubicBezTo>
                    <a:pt x="19" y="18"/>
                    <a:pt x="19" y="18"/>
                    <a:pt x="19" y="18"/>
                  </a:cubicBezTo>
                  <a:cubicBezTo>
                    <a:pt x="19" y="18"/>
                    <a:pt x="19" y="18"/>
                    <a:pt x="19" y="18"/>
                  </a:cubicBezTo>
                  <a:cubicBezTo>
                    <a:pt x="18" y="18"/>
                    <a:pt x="18" y="18"/>
                    <a:pt x="18" y="18"/>
                  </a:cubicBezTo>
                  <a:cubicBezTo>
                    <a:pt x="17" y="17"/>
                    <a:pt x="17" y="17"/>
                    <a:pt x="17" y="17"/>
                  </a:cubicBezTo>
                  <a:cubicBezTo>
                    <a:pt x="17" y="17"/>
                    <a:pt x="17" y="17"/>
                    <a:pt x="17" y="17"/>
                  </a:cubicBezTo>
                  <a:cubicBezTo>
                    <a:pt x="16" y="17"/>
                    <a:pt x="16" y="17"/>
                    <a:pt x="16" y="17"/>
                  </a:cubicBezTo>
                  <a:cubicBezTo>
                    <a:pt x="16" y="16"/>
                    <a:pt x="16" y="16"/>
                    <a:pt x="16" y="16"/>
                  </a:cubicBezTo>
                  <a:cubicBezTo>
                    <a:pt x="16" y="16"/>
                    <a:pt x="16" y="16"/>
                    <a:pt x="16" y="16"/>
                  </a:cubicBezTo>
                  <a:cubicBezTo>
                    <a:pt x="15" y="16"/>
                    <a:pt x="15" y="16"/>
                    <a:pt x="15" y="16"/>
                  </a:cubicBezTo>
                  <a:cubicBezTo>
                    <a:pt x="15" y="15"/>
                    <a:pt x="15" y="15"/>
                    <a:pt x="15" y="15"/>
                  </a:cubicBezTo>
                  <a:cubicBezTo>
                    <a:pt x="14" y="15"/>
                    <a:pt x="14" y="15"/>
                    <a:pt x="14" y="15"/>
                  </a:cubicBezTo>
                  <a:cubicBezTo>
                    <a:pt x="14" y="15"/>
                    <a:pt x="14" y="15"/>
                    <a:pt x="14" y="15"/>
                  </a:cubicBezTo>
                  <a:close/>
                  <a:moveTo>
                    <a:pt x="15" y="27"/>
                  </a:moveTo>
                  <a:cubicBezTo>
                    <a:pt x="15" y="27"/>
                    <a:pt x="15" y="27"/>
                    <a:pt x="15" y="27"/>
                  </a:cubicBezTo>
                  <a:cubicBezTo>
                    <a:pt x="15" y="28"/>
                    <a:pt x="15" y="28"/>
                    <a:pt x="15" y="28"/>
                  </a:cubicBezTo>
                  <a:cubicBezTo>
                    <a:pt x="16" y="28"/>
                    <a:pt x="16" y="28"/>
                    <a:pt x="16" y="28"/>
                  </a:cubicBezTo>
                  <a:cubicBezTo>
                    <a:pt x="15" y="29"/>
                    <a:pt x="15" y="29"/>
                    <a:pt x="15" y="29"/>
                  </a:cubicBezTo>
                  <a:cubicBezTo>
                    <a:pt x="15" y="29"/>
                    <a:pt x="15" y="29"/>
                    <a:pt x="15" y="29"/>
                  </a:cubicBezTo>
                  <a:cubicBezTo>
                    <a:pt x="15" y="28"/>
                    <a:pt x="15" y="28"/>
                    <a:pt x="15" y="28"/>
                  </a:cubicBezTo>
                  <a:cubicBezTo>
                    <a:pt x="15" y="28"/>
                    <a:pt x="15" y="28"/>
                    <a:pt x="15" y="28"/>
                  </a:cubicBezTo>
                  <a:cubicBezTo>
                    <a:pt x="15" y="27"/>
                    <a:pt x="15" y="27"/>
                    <a:pt x="15" y="27"/>
                  </a:cubicBezTo>
                  <a:close/>
                  <a:moveTo>
                    <a:pt x="15" y="26"/>
                  </a:moveTo>
                  <a:cubicBezTo>
                    <a:pt x="15" y="27"/>
                    <a:pt x="15" y="27"/>
                    <a:pt x="15" y="27"/>
                  </a:cubicBezTo>
                  <a:cubicBezTo>
                    <a:pt x="15" y="27"/>
                    <a:pt x="15" y="27"/>
                    <a:pt x="15" y="27"/>
                  </a:cubicBezTo>
                  <a:lnTo>
                    <a:pt x="15"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6" name="Freeform 76"/>
            <p:cNvSpPr>
              <a:spLocks noEditPoints="1"/>
            </p:cNvSpPr>
            <p:nvPr/>
          </p:nvSpPr>
          <p:spPr bwMode="auto">
            <a:xfrm>
              <a:off x="6205895" y="3103523"/>
              <a:ext cx="166599" cy="116964"/>
            </a:xfrm>
            <a:custGeom>
              <a:avLst/>
              <a:gdLst>
                <a:gd name="T0" fmla="*/ 4 w 93"/>
                <a:gd name="T1" fmla="*/ 11 h 67"/>
                <a:gd name="T2" fmla="*/ 19 w 93"/>
                <a:gd name="T3" fmla="*/ 15 h 67"/>
                <a:gd name="T4" fmla="*/ 30 w 93"/>
                <a:gd name="T5" fmla="*/ 19 h 67"/>
                <a:gd name="T6" fmla="*/ 30 w 93"/>
                <a:gd name="T7" fmla="*/ 8 h 67"/>
                <a:gd name="T8" fmla="*/ 26 w 93"/>
                <a:gd name="T9" fmla="*/ 0 h 67"/>
                <a:gd name="T10" fmla="*/ 37 w 93"/>
                <a:gd name="T11" fmla="*/ 8 h 67"/>
                <a:gd name="T12" fmla="*/ 49 w 93"/>
                <a:gd name="T13" fmla="*/ 11 h 67"/>
                <a:gd name="T14" fmla="*/ 56 w 93"/>
                <a:gd name="T15" fmla="*/ 8 h 67"/>
                <a:gd name="T16" fmla="*/ 63 w 93"/>
                <a:gd name="T17" fmla="*/ 4 h 67"/>
                <a:gd name="T18" fmla="*/ 71 w 93"/>
                <a:gd name="T19" fmla="*/ 11 h 67"/>
                <a:gd name="T20" fmla="*/ 78 w 93"/>
                <a:gd name="T21" fmla="*/ 19 h 67"/>
                <a:gd name="T22" fmla="*/ 82 w 93"/>
                <a:gd name="T23" fmla="*/ 26 h 67"/>
                <a:gd name="T24" fmla="*/ 89 w 93"/>
                <a:gd name="T25" fmla="*/ 26 h 67"/>
                <a:gd name="T26" fmla="*/ 89 w 93"/>
                <a:gd name="T27" fmla="*/ 30 h 67"/>
                <a:gd name="T28" fmla="*/ 82 w 93"/>
                <a:gd name="T29" fmla="*/ 30 h 67"/>
                <a:gd name="T30" fmla="*/ 78 w 93"/>
                <a:gd name="T31" fmla="*/ 37 h 67"/>
                <a:gd name="T32" fmla="*/ 78 w 93"/>
                <a:gd name="T33" fmla="*/ 45 h 67"/>
                <a:gd name="T34" fmla="*/ 78 w 93"/>
                <a:gd name="T35" fmla="*/ 48 h 67"/>
                <a:gd name="T36" fmla="*/ 78 w 93"/>
                <a:gd name="T37" fmla="*/ 52 h 67"/>
                <a:gd name="T38" fmla="*/ 74 w 93"/>
                <a:gd name="T39" fmla="*/ 60 h 67"/>
                <a:gd name="T40" fmla="*/ 74 w 93"/>
                <a:gd name="T41" fmla="*/ 52 h 67"/>
                <a:gd name="T42" fmla="*/ 71 w 93"/>
                <a:gd name="T43" fmla="*/ 52 h 67"/>
                <a:gd name="T44" fmla="*/ 74 w 93"/>
                <a:gd name="T45" fmla="*/ 60 h 67"/>
                <a:gd name="T46" fmla="*/ 74 w 93"/>
                <a:gd name="T47" fmla="*/ 63 h 67"/>
                <a:gd name="T48" fmla="*/ 71 w 93"/>
                <a:gd name="T49" fmla="*/ 67 h 67"/>
                <a:gd name="T50" fmla="*/ 67 w 93"/>
                <a:gd name="T51" fmla="*/ 67 h 67"/>
                <a:gd name="T52" fmla="*/ 60 w 93"/>
                <a:gd name="T53" fmla="*/ 60 h 67"/>
                <a:gd name="T54" fmla="*/ 60 w 93"/>
                <a:gd name="T55" fmla="*/ 52 h 67"/>
                <a:gd name="T56" fmla="*/ 63 w 93"/>
                <a:gd name="T57" fmla="*/ 52 h 67"/>
                <a:gd name="T58" fmla="*/ 60 w 93"/>
                <a:gd name="T59" fmla="*/ 48 h 67"/>
                <a:gd name="T60" fmla="*/ 56 w 93"/>
                <a:gd name="T61" fmla="*/ 45 h 67"/>
                <a:gd name="T62" fmla="*/ 52 w 93"/>
                <a:gd name="T63" fmla="*/ 48 h 67"/>
                <a:gd name="T64" fmla="*/ 49 w 93"/>
                <a:gd name="T65" fmla="*/ 52 h 67"/>
                <a:gd name="T66" fmla="*/ 41 w 93"/>
                <a:gd name="T67" fmla="*/ 56 h 67"/>
                <a:gd name="T68" fmla="*/ 41 w 93"/>
                <a:gd name="T69" fmla="*/ 56 h 67"/>
                <a:gd name="T70" fmla="*/ 37 w 93"/>
                <a:gd name="T71" fmla="*/ 60 h 67"/>
                <a:gd name="T72" fmla="*/ 34 w 93"/>
                <a:gd name="T73" fmla="*/ 60 h 67"/>
                <a:gd name="T74" fmla="*/ 37 w 93"/>
                <a:gd name="T75" fmla="*/ 52 h 67"/>
                <a:gd name="T76" fmla="*/ 37 w 93"/>
                <a:gd name="T77" fmla="*/ 48 h 67"/>
                <a:gd name="T78" fmla="*/ 30 w 93"/>
                <a:gd name="T79" fmla="*/ 45 h 67"/>
                <a:gd name="T80" fmla="*/ 19 w 93"/>
                <a:gd name="T81" fmla="*/ 37 h 67"/>
                <a:gd name="T82" fmla="*/ 23 w 93"/>
                <a:gd name="T83" fmla="*/ 34 h 67"/>
                <a:gd name="T84" fmla="*/ 15 w 93"/>
                <a:gd name="T85" fmla="*/ 26 h 67"/>
                <a:gd name="T86" fmla="*/ 12 w 93"/>
                <a:gd name="T87" fmla="*/ 19 h 67"/>
                <a:gd name="T88" fmla="*/ 4 w 93"/>
                <a:gd name="T89" fmla="*/ 15 h 67"/>
                <a:gd name="T90" fmla="*/ 30 w 93"/>
                <a:gd name="T91" fmla="*/ 60 h 67"/>
                <a:gd name="T92" fmla="*/ 19 w 93"/>
                <a:gd name="T93" fmla="*/ 48 h 67"/>
                <a:gd name="T94" fmla="*/ 15 w 93"/>
                <a:gd name="T95" fmla="*/ 45 h 67"/>
                <a:gd name="T96" fmla="*/ 8 w 93"/>
                <a:gd name="T97" fmla="*/ 41 h 67"/>
                <a:gd name="T98" fmla="*/ 0 w 93"/>
                <a:gd name="T99" fmla="*/ 41 h 67"/>
                <a:gd name="T100" fmla="*/ 4 w 93"/>
                <a:gd name="T101" fmla="*/ 45 h 67"/>
                <a:gd name="T102" fmla="*/ 8 w 93"/>
                <a:gd name="T103" fmla="*/ 45 h 67"/>
                <a:gd name="T104" fmla="*/ 8 w 93"/>
                <a:gd name="T105" fmla="*/ 52 h 67"/>
                <a:gd name="T106" fmla="*/ 15 w 93"/>
                <a:gd name="T107" fmla="*/ 56 h 67"/>
                <a:gd name="T108" fmla="*/ 26 w 93"/>
                <a:gd name="T109" fmla="*/ 60 h 67"/>
                <a:gd name="T110" fmla="*/ 30 w 93"/>
                <a:gd name="T111" fmla="*/ 60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93" h="67">
                  <a:moveTo>
                    <a:pt x="4" y="15"/>
                  </a:moveTo>
                  <a:lnTo>
                    <a:pt x="4" y="11"/>
                  </a:lnTo>
                  <a:lnTo>
                    <a:pt x="8" y="11"/>
                  </a:lnTo>
                  <a:lnTo>
                    <a:pt x="19" y="15"/>
                  </a:lnTo>
                  <a:lnTo>
                    <a:pt x="26" y="15"/>
                  </a:lnTo>
                  <a:lnTo>
                    <a:pt x="30" y="19"/>
                  </a:lnTo>
                  <a:lnTo>
                    <a:pt x="30" y="11"/>
                  </a:lnTo>
                  <a:lnTo>
                    <a:pt x="30" y="8"/>
                  </a:lnTo>
                  <a:lnTo>
                    <a:pt x="26" y="8"/>
                  </a:lnTo>
                  <a:lnTo>
                    <a:pt x="26" y="0"/>
                  </a:lnTo>
                  <a:lnTo>
                    <a:pt x="30" y="4"/>
                  </a:lnTo>
                  <a:lnTo>
                    <a:pt x="37" y="8"/>
                  </a:lnTo>
                  <a:lnTo>
                    <a:pt x="41" y="11"/>
                  </a:lnTo>
                  <a:lnTo>
                    <a:pt x="49" y="11"/>
                  </a:lnTo>
                  <a:lnTo>
                    <a:pt x="49" y="8"/>
                  </a:lnTo>
                  <a:lnTo>
                    <a:pt x="56" y="8"/>
                  </a:lnTo>
                  <a:lnTo>
                    <a:pt x="60" y="0"/>
                  </a:lnTo>
                  <a:lnTo>
                    <a:pt x="63" y="4"/>
                  </a:lnTo>
                  <a:lnTo>
                    <a:pt x="71" y="8"/>
                  </a:lnTo>
                  <a:lnTo>
                    <a:pt x="71" y="11"/>
                  </a:lnTo>
                  <a:lnTo>
                    <a:pt x="71" y="15"/>
                  </a:lnTo>
                  <a:lnTo>
                    <a:pt x="78" y="19"/>
                  </a:lnTo>
                  <a:lnTo>
                    <a:pt x="78" y="23"/>
                  </a:lnTo>
                  <a:lnTo>
                    <a:pt x="82" y="26"/>
                  </a:lnTo>
                  <a:lnTo>
                    <a:pt x="86" y="26"/>
                  </a:lnTo>
                  <a:lnTo>
                    <a:pt x="89" y="26"/>
                  </a:lnTo>
                  <a:lnTo>
                    <a:pt x="93" y="30"/>
                  </a:lnTo>
                  <a:lnTo>
                    <a:pt x="89" y="30"/>
                  </a:lnTo>
                  <a:lnTo>
                    <a:pt x="89" y="30"/>
                  </a:lnTo>
                  <a:lnTo>
                    <a:pt x="82" y="30"/>
                  </a:lnTo>
                  <a:lnTo>
                    <a:pt x="78" y="34"/>
                  </a:lnTo>
                  <a:lnTo>
                    <a:pt x="78" y="37"/>
                  </a:lnTo>
                  <a:lnTo>
                    <a:pt x="78" y="41"/>
                  </a:lnTo>
                  <a:lnTo>
                    <a:pt x="78" y="45"/>
                  </a:lnTo>
                  <a:lnTo>
                    <a:pt x="78" y="45"/>
                  </a:lnTo>
                  <a:lnTo>
                    <a:pt x="78" y="48"/>
                  </a:lnTo>
                  <a:lnTo>
                    <a:pt x="78" y="48"/>
                  </a:lnTo>
                  <a:lnTo>
                    <a:pt x="78" y="52"/>
                  </a:lnTo>
                  <a:lnTo>
                    <a:pt x="78" y="56"/>
                  </a:lnTo>
                  <a:lnTo>
                    <a:pt x="74" y="60"/>
                  </a:lnTo>
                  <a:lnTo>
                    <a:pt x="74" y="56"/>
                  </a:lnTo>
                  <a:lnTo>
                    <a:pt x="74" y="52"/>
                  </a:lnTo>
                  <a:lnTo>
                    <a:pt x="74" y="52"/>
                  </a:lnTo>
                  <a:lnTo>
                    <a:pt x="71" y="52"/>
                  </a:lnTo>
                  <a:lnTo>
                    <a:pt x="71" y="56"/>
                  </a:lnTo>
                  <a:lnTo>
                    <a:pt x="74" y="60"/>
                  </a:lnTo>
                  <a:lnTo>
                    <a:pt x="71" y="60"/>
                  </a:lnTo>
                  <a:lnTo>
                    <a:pt x="74" y="63"/>
                  </a:lnTo>
                  <a:lnTo>
                    <a:pt x="74" y="67"/>
                  </a:lnTo>
                  <a:lnTo>
                    <a:pt x="71" y="67"/>
                  </a:lnTo>
                  <a:lnTo>
                    <a:pt x="71" y="67"/>
                  </a:lnTo>
                  <a:lnTo>
                    <a:pt x="67" y="67"/>
                  </a:lnTo>
                  <a:lnTo>
                    <a:pt x="63" y="63"/>
                  </a:lnTo>
                  <a:lnTo>
                    <a:pt x="60" y="60"/>
                  </a:lnTo>
                  <a:lnTo>
                    <a:pt x="63" y="56"/>
                  </a:lnTo>
                  <a:lnTo>
                    <a:pt x="60" y="52"/>
                  </a:lnTo>
                  <a:lnTo>
                    <a:pt x="60" y="52"/>
                  </a:lnTo>
                  <a:lnTo>
                    <a:pt x="63" y="52"/>
                  </a:lnTo>
                  <a:lnTo>
                    <a:pt x="60" y="48"/>
                  </a:lnTo>
                  <a:lnTo>
                    <a:pt x="60" y="48"/>
                  </a:lnTo>
                  <a:lnTo>
                    <a:pt x="56" y="45"/>
                  </a:lnTo>
                  <a:lnTo>
                    <a:pt x="56" y="45"/>
                  </a:lnTo>
                  <a:lnTo>
                    <a:pt x="56" y="45"/>
                  </a:lnTo>
                  <a:lnTo>
                    <a:pt x="52" y="48"/>
                  </a:lnTo>
                  <a:lnTo>
                    <a:pt x="49" y="48"/>
                  </a:lnTo>
                  <a:lnTo>
                    <a:pt x="49" y="52"/>
                  </a:lnTo>
                  <a:lnTo>
                    <a:pt x="45" y="52"/>
                  </a:lnTo>
                  <a:lnTo>
                    <a:pt x="41" y="56"/>
                  </a:lnTo>
                  <a:lnTo>
                    <a:pt x="41" y="56"/>
                  </a:lnTo>
                  <a:lnTo>
                    <a:pt x="41" y="56"/>
                  </a:lnTo>
                  <a:lnTo>
                    <a:pt x="41" y="60"/>
                  </a:lnTo>
                  <a:lnTo>
                    <a:pt x="37" y="60"/>
                  </a:lnTo>
                  <a:lnTo>
                    <a:pt x="34" y="60"/>
                  </a:lnTo>
                  <a:lnTo>
                    <a:pt x="34" y="60"/>
                  </a:lnTo>
                  <a:lnTo>
                    <a:pt x="34" y="56"/>
                  </a:lnTo>
                  <a:lnTo>
                    <a:pt x="37" y="52"/>
                  </a:lnTo>
                  <a:lnTo>
                    <a:pt x="34" y="48"/>
                  </a:lnTo>
                  <a:lnTo>
                    <a:pt x="37" y="48"/>
                  </a:lnTo>
                  <a:lnTo>
                    <a:pt x="34" y="45"/>
                  </a:lnTo>
                  <a:lnTo>
                    <a:pt x="30" y="45"/>
                  </a:lnTo>
                  <a:lnTo>
                    <a:pt x="23" y="41"/>
                  </a:lnTo>
                  <a:lnTo>
                    <a:pt x="19" y="37"/>
                  </a:lnTo>
                  <a:lnTo>
                    <a:pt x="23" y="34"/>
                  </a:lnTo>
                  <a:lnTo>
                    <a:pt x="23" y="34"/>
                  </a:lnTo>
                  <a:lnTo>
                    <a:pt x="15" y="26"/>
                  </a:lnTo>
                  <a:lnTo>
                    <a:pt x="15" y="26"/>
                  </a:lnTo>
                  <a:lnTo>
                    <a:pt x="15" y="23"/>
                  </a:lnTo>
                  <a:lnTo>
                    <a:pt x="12" y="19"/>
                  </a:lnTo>
                  <a:lnTo>
                    <a:pt x="8" y="19"/>
                  </a:lnTo>
                  <a:lnTo>
                    <a:pt x="4" y="15"/>
                  </a:lnTo>
                  <a:lnTo>
                    <a:pt x="4" y="15"/>
                  </a:lnTo>
                  <a:close/>
                  <a:moveTo>
                    <a:pt x="30" y="60"/>
                  </a:moveTo>
                  <a:lnTo>
                    <a:pt x="23" y="48"/>
                  </a:lnTo>
                  <a:lnTo>
                    <a:pt x="19" y="48"/>
                  </a:lnTo>
                  <a:lnTo>
                    <a:pt x="15" y="45"/>
                  </a:lnTo>
                  <a:lnTo>
                    <a:pt x="15" y="45"/>
                  </a:lnTo>
                  <a:lnTo>
                    <a:pt x="12" y="45"/>
                  </a:lnTo>
                  <a:lnTo>
                    <a:pt x="8" y="41"/>
                  </a:lnTo>
                  <a:lnTo>
                    <a:pt x="4" y="41"/>
                  </a:lnTo>
                  <a:lnTo>
                    <a:pt x="0" y="41"/>
                  </a:lnTo>
                  <a:lnTo>
                    <a:pt x="4" y="45"/>
                  </a:lnTo>
                  <a:lnTo>
                    <a:pt x="4" y="45"/>
                  </a:lnTo>
                  <a:lnTo>
                    <a:pt x="4" y="45"/>
                  </a:lnTo>
                  <a:lnTo>
                    <a:pt x="8" y="45"/>
                  </a:lnTo>
                  <a:lnTo>
                    <a:pt x="8" y="48"/>
                  </a:lnTo>
                  <a:lnTo>
                    <a:pt x="8" y="52"/>
                  </a:lnTo>
                  <a:lnTo>
                    <a:pt x="15" y="56"/>
                  </a:lnTo>
                  <a:lnTo>
                    <a:pt x="15" y="56"/>
                  </a:lnTo>
                  <a:lnTo>
                    <a:pt x="23" y="60"/>
                  </a:lnTo>
                  <a:lnTo>
                    <a:pt x="26" y="60"/>
                  </a:lnTo>
                  <a:lnTo>
                    <a:pt x="30" y="60"/>
                  </a:lnTo>
                  <a:lnTo>
                    <a:pt x="30" y="6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7" name="Freeform 77"/>
            <p:cNvSpPr/>
            <p:nvPr/>
          </p:nvSpPr>
          <p:spPr bwMode="auto">
            <a:xfrm>
              <a:off x="6200521" y="3182079"/>
              <a:ext cx="596531" cy="427702"/>
            </a:xfrm>
            <a:custGeom>
              <a:avLst/>
              <a:gdLst>
                <a:gd name="T0" fmla="*/ 11 w 333"/>
                <a:gd name="T1" fmla="*/ 3 h 245"/>
                <a:gd name="T2" fmla="*/ 29 w 333"/>
                <a:gd name="T3" fmla="*/ 15 h 245"/>
                <a:gd name="T4" fmla="*/ 40 w 333"/>
                <a:gd name="T5" fmla="*/ 15 h 245"/>
                <a:gd name="T6" fmla="*/ 48 w 333"/>
                <a:gd name="T7" fmla="*/ 7 h 245"/>
                <a:gd name="T8" fmla="*/ 59 w 333"/>
                <a:gd name="T9" fmla="*/ 0 h 245"/>
                <a:gd name="T10" fmla="*/ 63 w 333"/>
                <a:gd name="T11" fmla="*/ 7 h 245"/>
                <a:gd name="T12" fmla="*/ 70 w 333"/>
                <a:gd name="T13" fmla="*/ 22 h 245"/>
                <a:gd name="T14" fmla="*/ 77 w 333"/>
                <a:gd name="T15" fmla="*/ 26 h 245"/>
                <a:gd name="T16" fmla="*/ 85 w 333"/>
                <a:gd name="T17" fmla="*/ 37 h 245"/>
                <a:gd name="T18" fmla="*/ 103 w 333"/>
                <a:gd name="T19" fmla="*/ 41 h 245"/>
                <a:gd name="T20" fmla="*/ 126 w 333"/>
                <a:gd name="T21" fmla="*/ 52 h 245"/>
                <a:gd name="T22" fmla="*/ 163 w 333"/>
                <a:gd name="T23" fmla="*/ 48 h 245"/>
                <a:gd name="T24" fmla="*/ 174 w 333"/>
                <a:gd name="T25" fmla="*/ 37 h 245"/>
                <a:gd name="T26" fmla="*/ 192 w 333"/>
                <a:gd name="T27" fmla="*/ 22 h 245"/>
                <a:gd name="T28" fmla="*/ 211 w 333"/>
                <a:gd name="T29" fmla="*/ 22 h 245"/>
                <a:gd name="T30" fmla="*/ 237 w 333"/>
                <a:gd name="T31" fmla="*/ 29 h 245"/>
                <a:gd name="T32" fmla="*/ 251 w 333"/>
                <a:gd name="T33" fmla="*/ 37 h 245"/>
                <a:gd name="T34" fmla="*/ 277 w 333"/>
                <a:gd name="T35" fmla="*/ 55 h 245"/>
                <a:gd name="T36" fmla="*/ 281 w 333"/>
                <a:gd name="T37" fmla="*/ 70 h 245"/>
                <a:gd name="T38" fmla="*/ 281 w 333"/>
                <a:gd name="T39" fmla="*/ 78 h 245"/>
                <a:gd name="T40" fmla="*/ 274 w 333"/>
                <a:gd name="T41" fmla="*/ 89 h 245"/>
                <a:gd name="T42" fmla="*/ 281 w 333"/>
                <a:gd name="T43" fmla="*/ 100 h 245"/>
                <a:gd name="T44" fmla="*/ 281 w 333"/>
                <a:gd name="T45" fmla="*/ 126 h 245"/>
                <a:gd name="T46" fmla="*/ 300 w 333"/>
                <a:gd name="T47" fmla="*/ 144 h 245"/>
                <a:gd name="T48" fmla="*/ 300 w 333"/>
                <a:gd name="T49" fmla="*/ 182 h 245"/>
                <a:gd name="T50" fmla="*/ 318 w 333"/>
                <a:gd name="T51" fmla="*/ 189 h 245"/>
                <a:gd name="T52" fmla="*/ 326 w 333"/>
                <a:gd name="T53" fmla="*/ 204 h 245"/>
                <a:gd name="T54" fmla="*/ 333 w 333"/>
                <a:gd name="T55" fmla="*/ 219 h 245"/>
                <a:gd name="T56" fmla="*/ 311 w 333"/>
                <a:gd name="T57" fmla="*/ 222 h 245"/>
                <a:gd name="T58" fmla="*/ 311 w 333"/>
                <a:gd name="T59" fmla="*/ 241 h 245"/>
                <a:gd name="T60" fmla="*/ 296 w 333"/>
                <a:gd name="T61" fmla="*/ 241 h 245"/>
                <a:gd name="T62" fmla="*/ 289 w 333"/>
                <a:gd name="T63" fmla="*/ 241 h 245"/>
                <a:gd name="T64" fmla="*/ 263 w 333"/>
                <a:gd name="T65" fmla="*/ 237 h 245"/>
                <a:gd name="T66" fmla="*/ 248 w 333"/>
                <a:gd name="T67" fmla="*/ 233 h 245"/>
                <a:gd name="T68" fmla="*/ 233 w 333"/>
                <a:gd name="T69" fmla="*/ 222 h 245"/>
                <a:gd name="T70" fmla="*/ 226 w 333"/>
                <a:gd name="T71" fmla="*/ 211 h 245"/>
                <a:gd name="T72" fmla="*/ 207 w 333"/>
                <a:gd name="T73" fmla="*/ 211 h 245"/>
                <a:gd name="T74" fmla="*/ 185 w 333"/>
                <a:gd name="T75" fmla="*/ 215 h 245"/>
                <a:gd name="T76" fmla="*/ 166 w 333"/>
                <a:gd name="T77" fmla="*/ 211 h 245"/>
                <a:gd name="T78" fmla="*/ 159 w 333"/>
                <a:gd name="T79" fmla="*/ 204 h 245"/>
                <a:gd name="T80" fmla="*/ 140 w 333"/>
                <a:gd name="T81" fmla="*/ 200 h 245"/>
                <a:gd name="T82" fmla="*/ 126 w 333"/>
                <a:gd name="T83" fmla="*/ 185 h 245"/>
                <a:gd name="T84" fmla="*/ 126 w 333"/>
                <a:gd name="T85" fmla="*/ 182 h 245"/>
                <a:gd name="T86" fmla="*/ 114 w 333"/>
                <a:gd name="T87" fmla="*/ 163 h 245"/>
                <a:gd name="T88" fmla="*/ 100 w 333"/>
                <a:gd name="T89" fmla="*/ 163 h 245"/>
                <a:gd name="T90" fmla="*/ 96 w 333"/>
                <a:gd name="T91" fmla="*/ 159 h 245"/>
                <a:gd name="T92" fmla="*/ 92 w 333"/>
                <a:gd name="T93" fmla="*/ 163 h 245"/>
                <a:gd name="T94" fmla="*/ 85 w 333"/>
                <a:gd name="T95" fmla="*/ 159 h 245"/>
                <a:gd name="T96" fmla="*/ 74 w 333"/>
                <a:gd name="T97" fmla="*/ 141 h 245"/>
                <a:gd name="T98" fmla="*/ 66 w 333"/>
                <a:gd name="T99" fmla="*/ 122 h 245"/>
                <a:gd name="T100" fmla="*/ 44 w 333"/>
                <a:gd name="T101" fmla="*/ 115 h 245"/>
                <a:gd name="T102" fmla="*/ 40 w 333"/>
                <a:gd name="T103" fmla="*/ 104 h 245"/>
                <a:gd name="T104" fmla="*/ 33 w 333"/>
                <a:gd name="T105" fmla="*/ 96 h 245"/>
                <a:gd name="T106" fmla="*/ 37 w 333"/>
                <a:gd name="T107" fmla="*/ 81 h 245"/>
                <a:gd name="T108" fmla="*/ 40 w 333"/>
                <a:gd name="T109" fmla="*/ 70 h 245"/>
                <a:gd name="T110" fmla="*/ 40 w 333"/>
                <a:gd name="T111" fmla="*/ 67 h 245"/>
                <a:gd name="T112" fmla="*/ 26 w 333"/>
                <a:gd name="T113" fmla="*/ 63 h 245"/>
                <a:gd name="T114" fmla="*/ 18 w 333"/>
                <a:gd name="T115" fmla="*/ 52 h 245"/>
                <a:gd name="T116" fmla="*/ 11 w 333"/>
                <a:gd name="T117" fmla="*/ 41 h 245"/>
                <a:gd name="T118" fmla="*/ 7 w 333"/>
                <a:gd name="T119" fmla="*/ 22 h 245"/>
                <a:gd name="T120" fmla="*/ 0 w 333"/>
                <a:gd name="T121" fmla="*/ 7 h 245"/>
                <a:gd name="T122" fmla="*/ 7 w 333"/>
                <a:gd name="T123" fmla="*/ 0 h 2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33" h="245">
                  <a:moveTo>
                    <a:pt x="7" y="0"/>
                  </a:moveTo>
                  <a:lnTo>
                    <a:pt x="7" y="0"/>
                  </a:lnTo>
                  <a:lnTo>
                    <a:pt x="7" y="0"/>
                  </a:lnTo>
                  <a:lnTo>
                    <a:pt x="11" y="0"/>
                  </a:lnTo>
                  <a:lnTo>
                    <a:pt x="11" y="3"/>
                  </a:lnTo>
                  <a:lnTo>
                    <a:pt x="11" y="7"/>
                  </a:lnTo>
                  <a:lnTo>
                    <a:pt x="18" y="11"/>
                  </a:lnTo>
                  <a:lnTo>
                    <a:pt x="18" y="11"/>
                  </a:lnTo>
                  <a:lnTo>
                    <a:pt x="26" y="15"/>
                  </a:lnTo>
                  <a:lnTo>
                    <a:pt x="29" y="15"/>
                  </a:lnTo>
                  <a:lnTo>
                    <a:pt x="33" y="15"/>
                  </a:lnTo>
                  <a:lnTo>
                    <a:pt x="33" y="15"/>
                  </a:lnTo>
                  <a:lnTo>
                    <a:pt x="33" y="15"/>
                  </a:lnTo>
                  <a:lnTo>
                    <a:pt x="37" y="15"/>
                  </a:lnTo>
                  <a:lnTo>
                    <a:pt x="40" y="15"/>
                  </a:lnTo>
                  <a:lnTo>
                    <a:pt x="44" y="15"/>
                  </a:lnTo>
                  <a:lnTo>
                    <a:pt x="44" y="11"/>
                  </a:lnTo>
                  <a:lnTo>
                    <a:pt x="44" y="11"/>
                  </a:lnTo>
                  <a:lnTo>
                    <a:pt x="44" y="11"/>
                  </a:lnTo>
                  <a:lnTo>
                    <a:pt x="48" y="7"/>
                  </a:lnTo>
                  <a:lnTo>
                    <a:pt x="52" y="7"/>
                  </a:lnTo>
                  <a:lnTo>
                    <a:pt x="52" y="3"/>
                  </a:lnTo>
                  <a:lnTo>
                    <a:pt x="55" y="3"/>
                  </a:lnTo>
                  <a:lnTo>
                    <a:pt x="59" y="0"/>
                  </a:lnTo>
                  <a:lnTo>
                    <a:pt x="59" y="0"/>
                  </a:lnTo>
                  <a:lnTo>
                    <a:pt x="59" y="0"/>
                  </a:lnTo>
                  <a:lnTo>
                    <a:pt x="63" y="3"/>
                  </a:lnTo>
                  <a:lnTo>
                    <a:pt x="63" y="3"/>
                  </a:lnTo>
                  <a:lnTo>
                    <a:pt x="66" y="7"/>
                  </a:lnTo>
                  <a:lnTo>
                    <a:pt x="63" y="7"/>
                  </a:lnTo>
                  <a:lnTo>
                    <a:pt x="63" y="7"/>
                  </a:lnTo>
                  <a:lnTo>
                    <a:pt x="66" y="11"/>
                  </a:lnTo>
                  <a:lnTo>
                    <a:pt x="63" y="15"/>
                  </a:lnTo>
                  <a:lnTo>
                    <a:pt x="66" y="18"/>
                  </a:lnTo>
                  <a:lnTo>
                    <a:pt x="70" y="22"/>
                  </a:lnTo>
                  <a:lnTo>
                    <a:pt x="74" y="22"/>
                  </a:lnTo>
                  <a:lnTo>
                    <a:pt x="74" y="22"/>
                  </a:lnTo>
                  <a:lnTo>
                    <a:pt x="77" y="22"/>
                  </a:lnTo>
                  <a:lnTo>
                    <a:pt x="77" y="22"/>
                  </a:lnTo>
                  <a:lnTo>
                    <a:pt x="77" y="26"/>
                  </a:lnTo>
                  <a:lnTo>
                    <a:pt x="77" y="29"/>
                  </a:lnTo>
                  <a:lnTo>
                    <a:pt x="77" y="33"/>
                  </a:lnTo>
                  <a:lnTo>
                    <a:pt x="77" y="33"/>
                  </a:lnTo>
                  <a:lnTo>
                    <a:pt x="81" y="33"/>
                  </a:lnTo>
                  <a:lnTo>
                    <a:pt x="85" y="37"/>
                  </a:lnTo>
                  <a:lnTo>
                    <a:pt x="89" y="37"/>
                  </a:lnTo>
                  <a:lnTo>
                    <a:pt x="92" y="41"/>
                  </a:lnTo>
                  <a:lnTo>
                    <a:pt x="96" y="37"/>
                  </a:lnTo>
                  <a:lnTo>
                    <a:pt x="100" y="41"/>
                  </a:lnTo>
                  <a:lnTo>
                    <a:pt x="103" y="41"/>
                  </a:lnTo>
                  <a:lnTo>
                    <a:pt x="103" y="44"/>
                  </a:lnTo>
                  <a:lnTo>
                    <a:pt x="103" y="44"/>
                  </a:lnTo>
                  <a:lnTo>
                    <a:pt x="114" y="48"/>
                  </a:lnTo>
                  <a:lnTo>
                    <a:pt x="118" y="48"/>
                  </a:lnTo>
                  <a:lnTo>
                    <a:pt x="126" y="52"/>
                  </a:lnTo>
                  <a:lnTo>
                    <a:pt x="133" y="52"/>
                  </a:lnTo>
                  <a:lnTo>
                    <a:pt x="144" y="48"/>
                  </a:lnTo>
                  <a:lnTo>
                    <a:pt x="152" y="48"/>
                  </a:lnTo>
                  <a:lnTo>
                    <a:pt x="159" y="48"/>
                  </a:lnTo>
                  <a:lnTo>
                    <a:pt x="163" y="48"/>
                  </a:lnTo>
                  <a:lnTo>
                    <a:pt x="166" y="44"/>
                  </a:lnTo>
                  <a:lnTo>
                    <a:pt x="163" y="41"/>
                  </a:lnTo>
                  <a:lnTo>
                    <a:pt x="163" y="37"/>
                  </a:lnTo>
                  <a:lnTo>
                    <a:pt x="166" y="37"/>
                  </a:lnTo>
                  <a:lnTo>
                    <a:pt x="174" y="37"/>
                  </a:lnTo>
                  <a:lnTo>
                    <a:pt x="174" y="33"/>
                  </a:lnTo>
                  <a:lnTo>
                    <a:pt x="177" y="29"/>
                  </a:lnTo>
                  <a:lnTo>
                    <a:pt x="177" y="29"/>
                  </a:lnTo>
                  <a:lnTo>
                    <a:pt x="185" y="26"/>
                  </a:lnTo>
                  <a:lnTo>
                    <a:pt x="192" y="22"/>
                  </a:lnTo>
                  <a:lnTo>
                    <a:pt x="200" y="26"/>
                  </a:lnTo>
                  <a:lnTo>
                    <a:pt x="200" y="22"/>
                  </a:lnTo>
                  <a:lnTo>
                    <a:pt x="203" y="18"/>
                  </a:lnTo>
                  <a:lnTo>
                    <a:pt x="207" y="22"/>
                  </a:lnTo>
                  <a:lnTo>
                    <a:pt x="211" y="22"/>
                  </a:lnTo>
                  <a:lnTo>
                    <a:pt x="214" y="26"/>
                  </a:lnTo>
                  <a:lnTo>
                    <a:pt x="222" y="26"/>
                  </a:lnTo>
                  <a:lnTo>
                    <a:pt x="229" y="33"/>
                  </a:lnTo>
                  <a:lnTo>
                    <a:pt x="233" y="33"/>
                  </a:lnTo>
                  <a:lnTo>
                    <a:pt x="237" y="29"/>
                  </a:lnTo>
                  <a:lnTo>
                    <a:pt x="244" y="33"/>
                  </a:lnTo>
                  <a:lnTo>
                    <a:pt x="248" y="33"/>
                  </a:lnTo>
                  <a:lnTo>
                    <a:pt x="248" y="37"/>
                  </a:lnTo>
                  <a:lnTo>
                    <a:pt x="248" y="41"/>
                  </a:lnTo>
                  <a:lnTo>
                    <a:pt x="251" y="37"/>
                  </a:lnTo>
                  <a:lnTo>
                    <a:pt x="259" y="41"/>
                  </a:lnTo>
                  <a:lnTo>
                    <a:pt x="266" y="48"/>
                  </a:lnTo>
                  <a:lnTo>
                    <a:pt x="274" y="48"/>
                  </a:lnTo>
                  <a:lnTo>
                    <a:pt x="277" y="52"/>
                  </a:lnTo>
                  <a:lnTo>
                    <a:pt x="277" y="55"/>
                  </a:lnTo>
                  <a:lnTo>
                    <a:pt x="277" y="55"/>
                  </a:lnTo>
                  <a:lnTo>
                    <a:pt x="277" y="59"/>
                  </a:lnTo>
                  <a:lnTo>
                    <a:pt x="277" y="63"/>
                  </a:lnTo>
                  <a:lnTo>
                    <a:pt x="281" y="67"/>
                  </a:lnTo>
                  <a:lnTo>
                    <a:pt x="281" y="70"/>
                  </a:lnTo>
                  <a:lnTo>
                    <a:pt x="281" y="70"/>
                  </a:lnTo>
                  <a:lnTo>
                    <a:pt x="277" y="74"/>
                  </a:lnTo>
                  <a:lnTo>
                    <a:pt x="281" y="78"/>
                  </a:lnTo>
                  <a:lnTo>
                    <a:pt x="281" y="78"/>
                  </a:lnTo>
                  <a:lnTo>
                    <a:pt x="281" y="78"/>
                  </a:lnTo>
                  <a:lnTo>
                    <a:pt x="277" y="81"/>
                  </a:lnTo>
                  <a:lnTo>
                    <a:pt x="274" y="81"/>
                  </a:lnTo>
                  <a:lnTo>
                    <a:pt x="274" y="85"/>
                  </a:lnTo>
                  <a:lnTo>
                    <a:pt x="277" y="85"/>
                  </a:lnTo>
                  <a:lnTo>
                    <a:pt x="274" y="89"/>
                  </a:lnTo>
                  <a:lnTo>
                    <a:pt x="274" y="92"/>
                  </a:lnTo>
                  <a:lnTo>
                    <a:pt x="277" y="96"/>
                  </a:lnTo>
                  <a:lnTo>
                    <a:pt x="277" y="100"/>
                  </a:lnTo>
                  <a:lnTo>
                    <a:pt x="281" y="100"/>
                  </a:lnTo>
                  <a:lnTo>
                    <a:pt x="281" y="100"/>
                  </a:lnTo>
                  <a:lnTo>
                    <a:pt x="277" y="107"/>
                  </a:lnTo>
                  <a:lnTo>
                    <a:pt x="277" y="111"/>
                  </a:lnTo>
                  <a:lnTo>
                    <a:pt x="281" y="118"/>
                  </a:lnTo>
                  <a:lnTo>
                    <a:pt x="285" y="126"/>
                  </a:lnTo>
                  <a:lnTo>
                    <a:pt x="281" y="126"/>
                  </a:lnTo>
                  <a:lnTo>
                    <a:pt x="285" y="130"/>
                  </a:lnTo>
                  <a:lnTo>
                    <a:pt x="285" y="133"/>
                  </a:lnTo>
                  <a:lnTo>
                    <a:pt x="300" y="133"/>
                  </a:lnTo>
                  <a:lnTo>
                    <a:pt x="303" y="141"/>
                  </a:lnTo>
                  <a:lnTo>
                    <a:pt x="300" y="144"/>
                  </a:lnTo>
                  <a:lnTo>
                    <a:pt x="303" y="148"/>
                  </a:lnTo>
                  <a:lnTo>
                    <a:pt x="303" y="152"/>
                  </a:lnTo>
                  <a:lnTo>
                    <a:pt x="289" y="167"/>
                  </a:lnTo>
                  <a:lnTo>
                    <a:pt x="300" y="178"/>
                  </a:lnTo>
                  <a:lnTo>
                    <a:pt x="300" y="182"/>
                  </a:lnTo>
                  <a:lnTo>
                    <a:pt x="303" y="185"/>
                  </a:lnTo>
                  <a:lnTo>
                    <a:pt x="307" y="185"/>
                  </a:lnTo>
                  <a:lnTo>
                    <a:pt x="311" y="189"/>
                  </a:lnTo>
                  <a:lnTo>
                    <a:pt x="314" y="189"/>
                  </a:lnTo>
                  <a:lnTo>
                    <a:pt x="318" y="189"/>
                  </a:lnTo>
                  <a:lnTo>
                    <a:pt x="318" y="193"/>
                  </a:lnTo>
                  <a:lnTo>
                    <a:pt x="322" y="193"/>
                  </a:lnTo>
                  <a:lnTo>
                    <a:pt x="322" y="196"/>
                  </a:lnTo>
                  <a:lnTo>
                    <a:pt x="326" y="200"/>
                  </a:lnTo>
                  <a:lnTo>
                    <a:pt x="326" y="204"/>
                  </a:lnTo>
                  <a:lnTo>
                    <a:pt x="326" y="207"/>
                  </a:lnTo>
                  <a:lnTo>
                    <a:pt x="329" y="207"/>
                  </a:lnTo>
                  <a:lnTo>
                    <a:pt x="333" y="207"/>
                  </a:lnTo>
                  <a:lnTo>
                    <a:pt x="333" y="215"/>
                  </a:lnTo>
                  <a:lnTo>
                    <a:pt x="333" y="219"/>
                  </a:lnTo>
                  <a:lnTo>
                    <a:pt x="329" y="215"/>
                  </a:lnTo>
                  <a:lnTo>
                    <a:pt x="318" y="219"/>
                  </a:lnTo>
                  <a:lnTo>
                    <a:pt x="318" y="219"/>
                  </a:lnTo>
                  <a:lnTo>
                    <a:pt x="314" y="222"/>
                  </a:lnTo>
                  <a:lnTo>
                    <a:pt x="311" y="222"/>
                  </a:lnTo>
                  <a:lnTo>
                    <a:pt x="311" y="226"/>
                  </a:lnTo>
                  <a:lnTo>
                    <a:pt x="311" y="230"/>
                  </a:lnTo>
                  <a:lnTo>
                    <a:pt x="311" y="233"/>
                  </a:lnTo>
                  <a:lnTo>
                    <a:pt x="311" y="237"/>
                  </a:lnTo>
                  <a:lnTo>
                    <a:pt x="311" y="241"/>
                  </a:lnTo>
                  <a:lnTo>
                    <a:pt x="311" y="241"/>
                  </a:lnTo>
                  <a:lnTo>
                    <a:pt x="307" y="241"/>
                  </a:lnTo>
                  <a:lnTo>
                    <a:pt x="307" y="245"/>
                  </a:lnTo>
                  <a:lnTo>
                    <a:pt x="300" y="241"/>
                  </a:lnTo>
                  <a:lnTo>
                    <a:pt x="296" y="241"/>
                  </a:lnTo>
                  <a:lnTo>
                    <a:pt x="296" y="237"/>
                  </a:lnTo>
                  <a:lnTo>
                    <a:pt x="292" y="237"/>
                  </a:lnTo>
                  <a:lnTo>
                    <a:pt x="292" y="241"/>
                  </a:lnTo>
                  <a:lnTo>
                    <a:pt x="292" y="241"/>
                  </a:lnTo>
                  <a:lnTo>
                    <a:pt x="289" y="241"/>
                  </a:lnTo>
                  <a:lnTo>
                    <a:pt x="289" y="241"/>
                  </a:lnTo>
                  <a:lnTo>
                    <a:pt x="285" y="237"/>
                  </a:lnTo>
                  <a:lnTo>
                    <a:pt x="277" y="237"/>
                  </a:lnTo>
                  <a:lnTo>
                    <a:pt x="274" y="237"/>
                  </a:lnTo>
                  <a:lnTo>
                    <a:pt x="263" y="237"/>
                  </a:lnTo>
                  <a:lnTo>
                    <a:pt x="259" y="233"/>
                  </a:lnTo>
                  <a:lnTo>
                    <a:pt x="259" y="233"/>
                  </a:lnTo>
                  <a:lnTo>
                    <a:pt x="255" y="237"/>
                  </a:lnTo>
                  <a:lnTo>
                    <a:pt x="251" y="233"/>
                  </a:lnTo>
                  <a:lnTo>
                    <a:pt x="248" y="233"/>
                  </a:lnTo>
                  <a:lnTo>
                    <a:pt x="237" y="233"/>
                  </a:lnTo>
                  <a:lnTo>
                    <a:pt x="237" y="233"/>
                  </a:lnTo>
                  <a:lnTo>
                    <a:pt x="237" y="230"/>
                  </a:lnTo>
                  <a:lnTo>
                    <a:pt x="237" y="226"/>
                  </a:lnTo>
                  <a:lnTo>
                    <a:pt x="233" y="222"/>
                  </a:lnTo>
                  <a:lnTo>
                    <a:pt x="229" y="215"/>
                  </a:lnTo>
                  <a:lnTo>
                    <a:pt x="229" y="211"/>
                  </a:lnTo>
                  <a:lnTo>
                    <a:pt x="226" y="211"/>
                  </a:lnTo>
                  <a:lnTo>
                    <a:pt x="226" y="211"/>
                  </a:lnTo>
                  <a:lnTo>
                    <a:pt x="226" y="211"/>
                  </a:lnTo>
                  <a:lnTo>
                    <a:pt x="222" y="211"/>
                  </a:lnTo>
                  <a:lnTo>
                    <a:pt x="218" y="211"/>
                  </a:lnTo>
                  <a:lnTo>
                    <a:pt x="211" y="215"/>
                  </a:lnTo>
                  <a:lnTo>
                    <a:pt x="211" y="215"/>
                  </a:lnTo>
                  <a:lnTo>
                    <a:pt x="207" y="211"/>
                  </a:lnTo>
                  <a:lnTo>
                    <a:pt x="207" y="215"/>
                  </a:lnTo>
                  <a:lnTo>
                    <a:pt x="203" y="219"/>
                  </a:lnTo>
                  <a:lnTo>
                    <a:pt x="196" y="222"/>
                  </a:lnTo>
                  <a:lnTo>
                    <a:pt x="189" y="219"/>
                  </a:lnTo>
                  <a:lnTo>
                    <a:pt x="185" y="215"/>
                  </a:lnTo>
                  <a:lnTo>
                    <a:pt x="181" y="219"/>
                  </a:lnTo>
                  <a:lnTo>
                    <a:pt x="177" y="219"/>
                  </a:lnTo>
                  <a:lnTo>
                    <a:pt x="174" y="215"/>
                  </a:lnTo>
                  <a:lnTo>
                    <a:pt x="170" y="215"/>
                  </a:lnTo>
                  <a:lnTo>
                    <a:pt x="166" y="211"/>
                  </a:lnTo>
                  <a:lnTo>
                    <a:pt x="163" y="211"/>
                  </a:lnTo>
                  <a:lnTo>
                    <a:pt x="159" y="207"/>
                  </a:lnTo>
                  <a:lnTo>
                    <a:pt x="163" y="204"/>
                  </a:lnTo>
                  <a:lnTo>
                    <a:pt x="159" y="204"/>
                  </a:lnTo>
                  <a:lnTo>
                    <a:pt x="159" y="204"/>
                  </a:lnTo>
                  <a:lnTo>
                    <a:pt x="155" y="204"/>
                  </a:lnTo>
                  <a:lnTo>
                    <a:pt x="152" y="200"/>
                  </a:lnTo>
                  <a:lnTo>
                    <a:pt x="148" y="200"/>
                  </a:lnTo>
                  <a:lnTo>
                    <a:pt x="144" y="200"/>
                  </a:lnTo>
                  <a:lnTo>
                    <a:pt x="140" y="200"/>
                  </a:lnTo>
                  <a:lnTo>
                    <a:pt x="137" y="196"/>
                  </a:lnTo>
                  <a:lnTo>
                    <a:pt x="129" y="189"/>
                  </a:lnTo>
                  <a:lnTo>
                    <a:pt x="129" y="185"/>
                  </a:lnTo>
                  <a:lnTo>
                    <a:pt x="129" y="185"/>
                  </a:lnTo>
                  <a:lnTo>
                    <a:pt x="126" y="185"/>
                  </a:lnTo>
                  <a:lnTo>
                    <a:pt x="126" y="182"/>
                  </a:lnTo>
                  <a:lnTo>
                    <a:pt x="129" y="182"/>
                  </a:lnTo>
                  <a:lnTo>
                    <a:pt x="129" y="182"/>
                  </a:lnTo>
                  <a:lnTo>
                    <a:pt x="126" y="182"/>
                  </a:lnTo>
                  <a:lnTo>
                    <a:pt x="126" y="182"/>
                  </a:lnTo>
                  <a:lnTo>
                    <a:pt x="122" y="182"/>
                  </a:lnTo>
                  <a:lnTo>
                    <a:pt x="122" y="174"/>
                  </a:lnTo>
                  <a:lnTo>
                    <a:pt x="118" y="170"/>
                  </a:lnTo>
                  <a:lnTo>
                    <a:pt x="114" y="167"/>
                  </a:lnTo>
                  <a:lnTo>
                    <a:pt x="114" y="163"/>
                  </a:lnTo>
                  <a:lnTo>
                    <a:pt x="111" y="159"/>
                  </a:lnTo>
                  <a:lnTo>
                    <a:pt x="107" y="167"/>
                  </a:lnTo>
                  <a:lnTo>
                    <a:pt x="103" y="163"/>
                  </a:lnTo>
                  <a:lnTo>
                    <a:pt x="103" y="163"/>
                  </a:lnTo>
                  <a:lnTo>
                    <a:pt x="100" y="163"/>
                  </a:lnTo>
                  <a:lnTo>
                    <a:pt x="96" y="159"/>
                  </a:lnTo>
                  <a:lnTo>
                    <a:pt x="100" y="159"/>
                  </a:lnTo>
                  <a:lnTo>
                    <a:pt x="100" y="159"/>
                  </a:lnTo>
                  <a:lnTo>
                    <a:pt x="96" y="159"/>
                  </a:lnTo>
                  <a:lnTo>
                    <a:pt x="96" y="159"/>
                  </a:lnTo>
                  <a:lnTo>
                    <a:pt x="92" y="159"/>
                  </a:lnTo>
                  <a:lnTo>
                    <a:pt x="96" y="159"/>
                  </a:lnTo>
                  <a:lnTo>
                    <a:pt x="96" y="163"/>
                  </a:lnTo>
                  <a:lnTo>
                    <a:pt x="92" y="163"/>
                  </a:lnTo>
                  <a:lnTo>
                    <a:pt x="92" y="163"/>
                  </a:lnTo>
                  <a:lnTo>
                    <a:pt x="89" y="163"/>
                  </a:lnTo>
                  <a:lnTo>
                    <a:pt x="89" y="159"/>
                  </a:lnTo>
                  <a:lnTo>
                    <a:pt x="89" y="163"/>
                  </a:lnTo>
                  <a:lnTo>
                    <a:pt x="89" y="159"/>
                  </a:lnTo>
                  <a:lnTo>
                    <a:pt x="85" y="159"/>
                  </a:lnTo>
                  <a:lnTo>
                    <a:pt x="81" y="156"/>
                  </a:lnTo>
                  <a:lnTo>
                    <a:pt x="81" y="148"/>
                  </a:lnTo>
                  <a:lnTo>
                    <a:pt x="74" y="148"/>
                  </a:lnTo>
                  <a:lnTo>
                    <a:pt x="74" y="144"/>
                  </a:lnTo>
                  <a:lnTo>
                    <a:pt x="74" y="141"/>
                  </a:lnTo>
                  <a:lnTo>
                    <a:pt x="77" y="137"/>
                  </a:lnTo>
                  <a:lnTo>
                    <a:pt x="74" y="130"/>
                  </a:lnTo>
                  <a:lnTo>
                    <a:pt x="70" y="130"/>
                  </a:lnTo>
                  <a:lnTo>
                    <a:pt x="66" y="122"/>
                  </a:lnTo>
                  <a:lnTo>
                    <a:pt x="66" y="122"/>
                  </a:lnTo>
                  <a:lnTo>
                    <a:pt x="63" y="122"/>
                  </a:lnTo>
                  <a:lnTo>
                    <a:pt x="52" y="115"/>
                  </a:lnTo>
                  <a:lnTo>
                    <a:pt x="48" y="115"/>
                  </a:lnTo>
                  <a:lnTo>
                    <a:pt x="48" y="118"/>
                  </a:lnTo>
                  <a:lnTo>
                    <a:pt x="44" y="115"/>
                  </a:lnTo>
                  <a:lnTo>
                    <a:pt x="44" y="111"/>
                  </a:lnTo>
                  <a:lnTo>
                    <a:pt x="44" y="111"/>
                  </a:lnTo>
                  <a:lnTo>
                    <a:pt x="44" y="107"/>
                  </a:lnTo>
                  <a:lnTo>
                    <a:pt x="40" y="107"/>
                  </a:lnTo>
                  <a:lnTo>
                    <a:pt x="40" y="104"/>
                  </a:lnTo>
                  <a:lnTo>
                    <a:pt x="37" y="104"/>
                  </a:lnTo>
                  <a:lnTo>
                    <a:pt x="33" y="100"/>
                  </a:lnTo>
                  <a:lnTo>
                    <a:pt x="33" y="100"/>
                  </a:lnTo>
                  <a:lnTo>
                    <a:pt x="33" y="100"/>
                  </a:lnTo>
                  <a:lnTo>
                    <a:pt x="33" y="96"/>
                  </a:lnTo>
                  <a:lnTo>
                    <a:pt x="33" y="96"/>
                  </a:lnTo>
                  <a:lnTo>
                    <a:pt x="33" y="92"/>
                  </a:lnTo>
                  <a:lnTo>
                    <a:pt x="33" y="89"/>
                  </a:lnTo>
                  <a:lnTo>
                    <a:pt x="37" y="85"/>
                  </a:lnTo>
                  <a:lnTo>
                    <a:pt x="37" y="81"/>
                  </a:lnTo>
                  <a:lnTo>
                    <a:pt x="37" y="81"/>
                  </a:lnTo>
                  <a:lnTo>
                    <a:pt x="40" y="81"/>
                  </a:lnTo>
                  <a:lnTo>
                    <a:pt x="40" y="78"/>
                  </a:lnTo>
                  <a:lnTo>
                    <a:pt x="40" y="74"/>
                  </a:lnTo>
                  <a:lnTo>
                    <a:pt x="40" y="70"/>
                  </a:lnTo>
                  <a:lnTo>
                    <a:pt x="40" y="70"/>
                  </a:lnTo>
                  <a:lnTo>
                    <a:pt x="44" y="70"/>
                  </a:lnTo>
                  <a:lnTo>
                    <a:pt x="44" y="70"/>
                  </a:lnTo>
                  <a:lnTo>
                    <a:pt x="44" y="70"/>
                  </a:lnTo>
                  <a:lnTo>
                    <a:pt x="40" y="67"/>
                  </a:lnTo>
                  <a:lnTo>
                    <a:pt x="37" y="67"/>
                  </a:lnTo>
                  <a:lnTo>
                    <a:pt x="37" y="67"/>
                  </a:lnTo>
                  <a:lnTo>
                    <a:pt x="29" y="63"/>
                  </a:lnTo>
                  <a:lnTo>
                    <a:pt x="26" y="63"/>
                  </a:lnTo>
                  <a:lnTo>
                    <a:pt x="26" y="63"/>
                  </a:lnTo>
                  <a:lnTo>
                    <a:pt x="22" y="59"/>
                  </a:lnTo>
                  <a:lnTo>
                    <a:pt x="22" y="55"/>
                  </a:lnTo>
                  <a:lnTo>
                    <a:pt x="18" y="55"/>
                  </a:lnTo>
                  <a:lnTo>
                    <a:pt x="18" y="52"/>
                  </a:lnTo>
                  <a:lnTo>
                    <a:pt x="18" y="52"/>
                  </a:lnTo>
                  <a:lnTo>
                    <a:pt x="15" y="48"/>
                  </a:lnTo>
                  <a:lnTo>
                    <a:pt x="11" y="48"/>
                  </a:lnTo>
                  <a:lnTo>
                    <a:pt x="11" y="48"/>
                  </a:lnTo>
                  <a:lnTo>
                    <a:pt x="15" y="44"/>
                  </a:lnTo>
                  <a:lnTo>
                    <a:pt x="11" y="41"/>
                  </a:lnTo>
                  <a:lnTo>
                    <a:pt x="7" y="37"/>
                  </a:lnTo>
                  <a:lnTo>
                    <a:pt x="3" y="33"/>
                  </a:lnTo>
                  <a:lnTo>
                    <a:pt x="3" y="33"/>
                  </a:lnTo>
                  <a:lnTo>
                    <a:pt x="3" y="29"/>
                  </a:lnTo>
                  <a:lnTo>
                    <a:pt x="7" y="22"/>
                  </a:lnTo>
                  <a:lnTo>
                    <a:pt x="3" y="22"/>
                  </a:lnTo>
                  <a:lnTo>
                    <a:pt x="0" y="22"/>
                  </a:lnTo>
                  <a:lnTo>
                    <a:pt x="0" y="18"/>
                  </a:lnTo>
                  <a:lnTo>
                    <a:pt x="0" y="15"/>
                  </a:lnTo>
                  <a:lnTo>
                    <a:pt x="0" y="7"/>
                  </a:lnTo>
                  <a:lnTo>
                    <a:pt x="0" y="7"/>
                  </a:lnTo>
                  <a:lnTo>
                    <a:pt x="0" y="3"/>
                  </a:lnTo>
                  <a:lnTo>
                    <a:pt x="3" y="3"/>
                  </a:lnTo>
                  <a:lnTo>
                    <a:pt x="3" y="0"/>
                  </a:lnTo>
                  <a:lnTo>
                    <a:pt x="7" y="0"/>
                  </a:lnTo>
                  <a:lnTo>
                    <a:pt x="7"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8" name="Freeform 78"/>
            <p:cNvSpPr/>
            <p:nvPr/>
          </p:nvSpPr>
          <p:spPr bwMode="auto">
            <a:xfrm>
              <a:off x="6166487" y="3129709"/>
              <a:ext cx="105693" cy="78558"/>
            </a:xfrm>
            <a:custGeom>
              <a:avLst/>
              <a:gdLst>
                <a:gd name="T0" fmla="*/ 0 w 59"/>
                <a:gd name="T1" fmla="*/ 0 h 45"/>
                <a:gd name="T2" fmla="*/ 4 w 59"/>
                <a:gd name="T3" fmla="*/ 0 h 45"/>
                <a:gd name="T4" fmla="*/ 11 w 59"/>
                <a:gd name="T5" fmla="*/ 0 h 45"/>
                <a:gd name="T6" fmla="*/ 15 w 59"/>
                <a:gd name="T7" fmla="*/ 0 h 45"/>
                <a:gd name="T8" fmla="*/ 26 w 59"/>
                <a:gd name="T9" fmla="*/ 0 h 45"/>
                <a:gd name="T10" fmla="*/ 30 w 59"/>
                <a:gd name="T11" fmla="*/ 4 h 45"/>
                <a:gd name="T12" fmla="*/ 34 w 59"/>
                <a:gd name="T13" fmla="*/ 4 h 45"/>
                <a:gd name="T14" fmla="*/ 37 w 59"/>
                <a:gd name="T15" fmla="*/ 8 h 45"/>
                <a:gd name="T16" fmla="*/ 37 w 59"/>
                <a:gd name="T17" fmla="*/ 11 h 45"/>
                <a:gd name="T18" fmla="*/ 37 w 59"/>
                <a:gd name="T19" fmla="*/ 11 h 45"/>
                <a:gd name="T20" fmla="*/ 45 w 59"/>
                <a:gd name="T21" fmla="*/ 19 h 45"/>
                <a:gd name="T22" fmla="*/ 45 w 59"/>
                <a:gd name="T23" fmla="*/ 19 h 45"/>
                <a:gd name="T24" fmla="*/ 41 w 59"/>
                <a:gd name="T25" fmla="*/ 22 h 45"/>
                <a:gd name="T26" fmla="*/ 45 w 59"/>
                <a:gd name="T27" fmla="*/ 26 h 45"/>
                <a:gd name="T28" fmla="*/ 52 w 59"/>
                <a:gd name="T29" fmla="*/ 30 h 45"/>
                <a:gd name="T30" fmla="*/ 56 w 59"/>
                <a:gd name="T31" fmla="*/ 30 h 45"/>
                <a:gd name="T32" fmla="*/ 59 w 59"/>
                <a:gd name="T33" fmla="*/ 33 h 45"/>
                <a:gd name="T34" fmla="*/ 56 w 59"/>
                <a:gd name="T35" fmla="*/ 33 h 45"/>
                <a:gd name="T36" fmla="*/ 59 w 59"/>
                <a:gd name="T37" fmla="*/ 37 h 45"/>
                <a:gd name="T38" fmla="*/ 56 w 59"/>
                <a:gd name="T39" fmla="*/ 41 h 45"/>
                <a:gd name="T40" fmla="*/ 56 w 59"/>
                <a:gd name="T41" fmla="*/ 45 h 45"/>
                <a:gd name="T42" fmla="*/ 52 w 59"/>
                <a:gd name="T43" fmla="*/ 45 h 45"/>
                <a:gd name="T44" fmla="*/ 45 w 59"/>
                <a:gd name="T45" fmla="*/ 33 h 45"/>
                <a:gd name="T46" fmla="*/ 41 w 59"/>
                <a:gd name="T47" fmla="*/ 33 h 45"/>
                <a:gd name="T48" fmla="*/ 37 w 59"/>
                <a:gd name="T49" fmla="*/ 30 h 45"/>
                <a:gd name="T50" fmla="*/ 37 w 59"/>
                <a:gd name="T51" fmla="*/ 30 h 45"/>
                <a:gd name="T52" fmla="*/ 34 w 59"/>
                <a:gd name="T53" fmla="*/ 30 h 45"/>
                <a:gd name="T54" fmla="*/ 30 w 59"/>
                <a:gd name="T55" fmla="*/ 26 h 45"/>
                <a:gd name="T56" fmla="*/ 26 w 59"/>
                <a:gd name="T57" fmla="*/ 26 h 45"/>
                <a:gd name="T58" fmla="*/ 22 w 59"/>
                <a:gd name="T59" fmla="*/ 26 h 45"/>
                <a:gd name="T60" fmla="*/ 22 w 59"/>
                <a:gd name="T61" fmla="*/ 26 h 45"/>
                <a:gd name="T62" fmla="*/ 19 w 59"/>
                <a:gd name="T63" fmla="*/ 22 h 45"/>
                <a:gd name="T64" fmla="*/ 19 w 59"/>
                <a:gd name="T65" fmla="*/ 22 h 45"/>
                <a:gd name="T66" fmla="*/ 11 w 59"/>
                <a:gd name="T67" fmla="*/ 22 h 45"/>
                <a:gd name="T68" fmla="*/ 8 w 59"/>
                <a:gd name="T69" fmla="*/ 19 h 45"/>
                <a:gd name="T70" fmla="*/ 8 w 59"/>
                <a:gd name="T71" fmla="*/ 15 h 45"/>
                <a:gd name="T72" fmla="*/ 8 w 59"/>
                <a:gd name="T73" fmla="*/ 11 h 45"/>
                <a:gd name="T74" fmla="*/ 8 w 59"/>
                <a:gd name="T75" fmla="*/ 8 h 45"/>
                <a:gd name="T76" fmla="*/ 4 w 59"/>
                <a:gd name="T77" fmla="*/ 8 h 45"/>
                <a:gd name="T78" fmla="*/ 4 w 59"/>
                <a:gd name="T79" fmla="*/ 4 h 45"/>
                <a:gd name="T80" fmla="*/ 0 w 59"/>
                <a:gd name="T81" fmla="*/ 0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9" h="45">
                  <a:moveTo>
                    <a:pt x="0" y="0"/>
                  </a:moveTo>
                  <a:lnTo>
                    <a:pt x="4" y="0"/>
                  </a:lnTo>
                  <a:lnTo>
                    <a:pt x="11" y="0"/>
                  </a:lnTo>
                  <a:lnTo>
                    <a:pt x="15" y="0"/>
                  </a:lnTo>
                  <a:lnTo>
                    <a:pt x="26" y="0"/>
                  </a:lnTo>
                  <a:lnTo>
                    <a:pt x="30" y="4"/>
                  </a:lnTo>
                  <a:lnTo>
                    <a:pt x="34" y="4"/>
                  </a:lnTo>
                  <a:lnTo>
                    <a:pt x="37" y="8"/>
                  </a:lnTo>
                  <a:lnTo>
                    <a:pt x="37" y="11"/>
                  </a:lnTo>
                  <a:lnTo>
                    <a:pt x="37" y="11"/>
                  </a:lnTo>
                  <a:lnTo>
                    <a:pt x="45" y="19"/>
                  </a:lnTo>
                  <a:lnTo>
                    <a:pt x="45" y="19"/>
                  </a:lnTo>
                  <a:lnTo>
                    <a:pt x="41" y="22"/>
                  </a:lnTo>
                  <a:lnTo>
                    <a:pt x="45" y="26"/>
                  </a:lnTo>
                  <a:lnTo>
                    <a:pt x="52" y="30"/>
                  </a:lnTo>
                  <a:lnTo>
                    <a:pt x="56" y="30"/>
                  </a:lnTo>
                  <a:lnTo>
                    <a:pt x="59" y="33"/>
                  </a:lnTo>
                  <a:lnTo>
                    <a:pt x="56" y="33"/>
                  </a:lnTo>
                  <a:lnTo>
                    <a:pt x="59" y="37"/>
                  </a:lnTo>
                  <a:lnTo>
                    <a:pt x="56" y="41"/>
                  </a:lnTo>
                  <a:lnTo>
                    <a:pt x="56" y="45"/>
                  </a:lnTo>
                  <a:lnTo>
                    <a:pt x="52" y="45"/>
                  </a:lnTo>
                  <a:lnTo>
                    <a:pt x="45" y="33"/>
                  </a:lnTo>
                  <a:lnTo>
                    <a:pt x="41" y="33"/>
                  </a:lnTo>
                  <a:lnTo>
                    <a:pt x="37" y="30"/>
                  </a:lnTo>
                  <a:lnTo>
                    <a:pt x="37" y="30"/>
                  </a:lnTo>
                  <a:lnTo>
                    <a:pt x="34" y="30"/>
                  </a:lnTo>
                  <a:lnTo>
                    <a:pt x="30" y="26"/>
                  </a:lnTo>
                  <a:lnTo>
                    <a:pt x="26" y="26"/>
                  </a:lnTo>
                  <a:lnTo>
                    <a:pt x="22" y="26"/>
                  </a:lnTo>
                  <a:lnTo>
                    <a:pt x="22" y="26"/>
                  </a:lnTo>
                  <a:lnTo>
                    <a:pt x="19" y="22"/>
                  </a:lnTo>
                  <a:lnTo>
                    <a:pt x="19" y="22"/>
                  </a:lnTo>
                  <a:lnTo>
                    <a:pt x="11" y="22"/>
                  </a:lnTo>
                  <a:lnTo>
                    <a:pt x="8" y="19"/>
                  </a:lnTo>
                  <a:lnTo>
                    <a:pt x="8" y="15"/>
                  </a:lnTo>
                  <a:lnTo>
                    <a:pt x="8" y="11"/>
                  </a:lnTo>
                  <a:lnTo>
                    <a:pt x="8" y="8"/>
                  </a:lnTo>
                  <a:lnTo>
                    <a:pt x="4" y="8"/>
                  </a:lnTo>
                  <a:lnTo>
                    <a:pt x="4" y="4"/>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9" name="Freeform 79"/>
            <p:cNvSpPr>
              <a:spLocks noEditPoints="1"/>
            </p:cNvSpPr>
            <p:nvPr/>
          </p:nvSpPr>
          <p:spPr bwMode="auto">
            <a:xfrm>
              <a:off x="5675646" y="3110506"/>
              <a:ext cx="551746" cy="193775"/>
            </a:xfrm>
            <a:custGeom>
              <a:avLst/>
              <a:gdLst>
                <a:gd name="T0" fmla="*/ 15 w 308"/>
                <a:gd name="T1" fmla="*/ 11 h 111"/>
                <a:gd name="T2" fmla="*/ 26 w 308"/>
                <a:gd name="T3" fmla="*/ 0 h 111"/>
                <a:gd name="T4" fmla="*/ 45 w 308"/>
                <a:gd name="T5" fmla="*/ 11 h 111"/>
                <a:gd name="T6" fmla="*/ 41 w 308"/>
                <a:gd name="T7" fmla="*/ 19 h 111"/>
                <a:gd name="T8" fmla="*/ 19 w 308"/>
                <a:gd name="T9" fmla="*/ 30 h 111"/>
                <a:gd name="T10" fmla="*/ 15 w 308"/>
                <a:gd name="T11" fmla="*/ 26 h 111"/>
                <a:gd name="T12" fmla="*/ 8 w 308"/>
                <a:gd name="T13" fmla="*/ 22 h 111"/>
                <a:gd name="T14" fmla="*/ 233 w 308"/>
                <a:gd name="T15" fmla="*/ 19 h 111"/>
                <a:gd name="T16" fmla="*/ 215 w 308"/>
                <a:gd name="T17" fmla="*/ 15 h 111"/>
                <a:gd name="T18" fmla="*/ 185 w 308"/>
                <a:gd name="T19" fmla="*/ 19 h 111"/>
                <a:gd name="T20" fmla="*/ 167 w 308"/>
                <a:gd name="T21" fmla="*/ 11 h 111"/>
                <a:gd name="T22" fmla="*/ 152 w 308"/>
                <a:gd name="T23" fmla="*/ 7 h 111"/>
                <a:gd name="T24" fmla="*/ 133 w 308"/>
                <a:gd name="T25" fmla="*/ 0 h 111"/>
                <a:gd name="T26" fmla="*/ 104 w 308"/>
                <a:gd name="T27" fmla="*/ 4 h 111"/>
                <a:gd name="T28" fmla="*/ 89 w 308"/>
                <a:gd name="T29" fmla="*/ 15 h 111"/>
                <a:gd name="T30" fmla="*/ 67 w 308"/>
                <a:gd name="T31" fmla="*/ 15 h 111"/>
                <a:gd name="T32" fmla="*/ 56 w 308"/>
                <a:gd name="T33" fmla="*/ 22 h 111"/>
                <a:gd name="T34" fmla="*/ 48 w 308"/>
                <a:gd name="T35" fmla="*/ 30 h 111"/>
                <a:gd name="T36" fmla="*/ 41 w 308"/>
                <a:gd name="T37" fmla="*/ 33 h 111"/>
                <a:gd name="T38" fmla="*/ 22 w 308"/>
                <a:gd name="T39" fmla="*/ 30 h 111"/>
                <a:gd name="T40" fmla="*/ 11 w 308"/>
                <a:gd name="T41" fmla="*/ 44 h 111"/>
                <a:gd name="T42" fmla="*/ 22 w 308"/>
                <a:gd name="T43" fmla="*/ 48 h 111"/>
                <a:gd name="T44" fmla="*/ 22 w 308"/>
                <a:gd name="T45" fmla="*/ 59 h 111"/>
                <a:gd name="T46" fmla="*/ 22 w 308"/>
                <a:gd name="T47" fmla="*/ 63 h 111"/>
                <a:gd name="T48" fmla="*/ 15 w 308"/>
                <a:gd name="T49" fmla="*/ 67 h 111"/>
                <a:gd name="T50" fmla="*/ 22 w 308"/>
                <a:gd name="T51" fmla="*/ 74 h 111"/>
                <a:gd name="T52" fmla="*/ 30 w 308"/>
                <a:gd name="T53" fmla="*/ 85 h 111"/>
                <a:gd name="T54" fmla="*/ 30 w 308"/>
                <a:gd name="T55" fmla="*/ 96 h 111"/>
                <a:gd name="T56" fmla="*/ 34 w 308"/>
                <a:gd name="T57" fmla="*/ 96 h 111"/>
                <a:gd name="T58" fmla="*/ 41 w 308"/>
                <a:gd name="T59" fmla="*/ 100 h 111"/>
                <a:gd name="T60" fmla="*/ 52 w 308"/>
                <a:gd name="T61" fmla="*/ 96 h 111"/>
                <a:gd name="T62" fmla="*/ 59 w 308"/>
                <a:gd name="T63" fmla="*/ 104 h 111"/>
                <a:gd name="T64" fmla="*/ 74 w 308"/>
                <a:gd name="T65" fmla="*/ 108 h 111"/>
                <a:gd name="T66" fmla="*/ 85 w 308"/>
                <a:gd name="T67" fmla="*/ 100 h 111"/>
                <a:gd name="T68" fmla="*/ 111 w 308"/>
                <a:gd name="T69" fmla="*/ 108 h 111"/>
                <a:gd name="T70" fmla="*/ 141 w 308"/>
                <a:gd name="T71" fmla="*/ 104 h 111"/>
                <a:gd name="T72" fmla="*/ 167 w 308"/>
                <a:gd name="T73" fmla="*/ 96 h 111"/>
                <a:gd name="T74" fmla="*/ 167 w 308"/>
                <a:gd name="T75" fmla="*/ 104 h 111"/>
                <a:gd name="T76" fmla="*/ 182 w 308"/>
                <a:gd name="T77" fmla="*/ 108 h 111"/>
                <a:gd name="T78" fmla="*/ 189 w 308"/>
                <a:gd name="T79" fmla="*/ 96 h 111"/>
                <a:gd name="T80" fmla="*/ 215 w 308"/>
                <a:gd name="T81" fmla="*/ 93 h 111"/>
                <a:gd name="T82" fmla="*/ 241 w 308"/>
                <a:gd name="T83" fmla="*/ 89 h 111"/>
                <a:gd name="T84" fmla="*/ 270 w 308"/>
                <a:gd name="T85" fmla="*/ 89 h 111"/>
                <a:gd name="T86" fmla="*/ 296 w 308"/>
                <a:gd name="T87" fmla="*/ 85 h 111"/>
                <a:gd name="T88" fmla="*/ 304 w 308"/>
                <a:gd name="T89" fmla="*/ 82 h 111"/>
                <a:gd name="T90" fmla="*/ 296 w 308"/>
                <a:gd name="T91" fmla="*/ 63 h 111"/>
                <a:gd name="T92" fmla="*/ 293 w 308"/>
                <a:gd name="T93" fmla="*/ 44 h 111"/>
                <a:gd name="T94" fmla="*/ 293 w 308"/>
                <a:gd name="T95" fmla="*/ 33 h 111"/>
                <a:gd name="T96" fmla="*/ 278 w 308"/>
                <a:gd name="T97" fmla="*/ 19 h 111"/>
                <a:gd name="T98" fmla="*/ 259 w 308"/>
                <a:gd name="T99" fmla="*/ 7 h 111"/>
                <a:gd name="T100" fmla="*/ 248 w 308"/>
                <a:gd name="T101" fmla="*/ 4 h 111"/>
                <a:gd name="T102" fmla="*/ 37 w 308"/>
                <a:gd name="T103" fmla="*/ 100 h 111"/>
                <a:gd name="T104" fmla="*/ 8 w 308"/>
                <a:gd name="T105" fmla="*/ 33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08" h="111">
                  <a:moveTo>
                    <a:pt x="8" y="22"/>
                  </a:moveTo>
                  <a:lnTo>
                    <a:pt x="11" y="22"/>
                  </a:lnTo>
                  <a:lnTo>
                    <a:pt x="11" y="19"/>
                  </a:lnTo>
                  <a:lnTo>
                    <a:pt x="11" y="15"/>
                  </a:lnTo>
                  <a:lnTo>
                    <a:pt x="15" y="15"/>
                  </a:lnTo>
                  <a:lnTo>
                    <a:pt x="15" y="11"/>
                  </a:lnTo>
                  <a:lnTo>
                    <a:pt x="11" y="7"/>
                  </a:lnTo>
                  <a:lnTo>
                    <a:pt x="11" y="4"/>
                  </a:lnTo>
                  <a:lnTo>
                    <a:pt x="15" y="4"/>
                  </a:lnTo>
                  <a:lnTo>
                    <a:pt x="19" y="0"/>
                  </a:lnTo>
                  <a:lnTo>
                    <a:pt x="19" y="0"/>
                  </a:lnTo>
                  <a:lnTo>
                    <a:pt x="26" y="0"/>
                  </a:lnTo>
                  <a:lnTo>
                    <a:pt x="30" y="4"/>
                  </a:lnTo>
                  <a:lnTo>
                    <a:pt x="30" y="0"/>
                  </a:lnTo>
                  <a:lnTo>
                    <a:pt x="34" y="4"/>
                  </a:lnTo>
                  <a:lnTo>
                    <a:pt x="37" y="7"/>
                  </a:lnTo>
                  <a:lnTo>
                    <a:pt x="41" y="11"/>
                  </a:lnTo>
                  <a:lnTo>
                    <a:pt x="45" y="11"/>
                  </a:lnTo>
                  <a:lnTo>
                    <a:pt x="48" y="15"/>
                  </a:lnTo>
                  <a:lnTo>
                    <a:pt x="52" y="19"/>
                  </a:lnTo>
                  <a:lnTo>
                    <a:pt x="52" y="19"/>
                  </a:lnTo>
                  <a:lnTo>
                    <a:pt x="48" y="22"/>
                  </a:lnTo>
                  <a:lnTo>
                    <a:pt x="45" y="22"/>
                  </a:lnTo>
                  <a:lnTo>
                    <a:pt x="41" y="19"/>
                  </a:lnTo>
                  <a:lnTo>
                    <a:pt x="37" y="19"/>
                  </a:lnTo>
                  <a:lnTo>
                    <a:pt x="37" y="22"/>
                  </a:lnTo>
                  <a:lnTo>
                    <a:pt x="30" y="22"/>
                  </a:lnTo>
                  <a:lnTo>
                    <a:pt x="26" y="22"/>
                  </a:lnTo>
                  <a:lnTo>
                    <a:pt x="26" y="26"/>
                  </a:lnTo>
                  <a:lnTo>
                    <a:pt x="19" y="30"/>
                  </a:lnTo>
                  <a:lnTo>
                    <a:pt x="11" y="37"/>
                  </a:lnTo>
                  <a:lnTo>
                    <a:pt x="11" y="33"/>
                  </a:lnTo>
                  <a:lnTo>
                    <a:pt x="11" y="30"/>
                  </a:lnTo>
                  <a:lnTo>
                    <a:pt x="15" y="30"/>
                  </a:lnTo>
                  <a:lnTo>
                    <a:pt x="19" y="26"/>
                  </a:lnTo>
                  <a:lnTo>
                    <a:pt x="15" y="26"/>
                  </a:lnTo>
                  <a:lnTo>
                    <a:pt x="11" y="26"/>
                  </a:lnTo>
                  <a:lnTo>
                    <a:pt x="11" y="26"/>
                  </a:lnTo>
                  <a:lnTo>
                    <a:pt x="8" y="26"/>
                  </a:lnTo>
                  <a:lnTo>
                    <a:pt x="8" y="22"/>
                  </a:lnTo>
                  <a:lnTo>
                    <a:pt x="8" y="22"/>
                  </a:lnTo>
                  <a:lnTo>
                    <a:pt x="8" y="22"/>
                  </a:lnTo>
                  <a:close/>
                  <a:moveTo>
                    <a:pt x="248" y="4"/>
                  </a:moveTo>
                  <a:lnTo>
                    <a:pt x="245" y="7"/>
                  </a:lnTo>
                  <a:lnTo>
                    <a:pt x="245" y="11"/>
                  </a:lnTo>
                  <a:lnTo>
                    <a:pt x="241" y="11"/>
                  </a:lnTo>
                  <a:lnTo>
                    <a:pt x="233" y="15"/>
                  </a:lnTo>
                  <a:lnTo>
                    <a:pt x="233" y="19"/>
                  </a:lnTo>
                  <a:lnTo>
                    <a:pt x="230" y="19"/>
                  </a:lnTo>
                  <a:lnTo>
                    <a:pt x="226" y="19"/>
                  </a:lnTo>
                  <a:lnTo>
                    <a:pt x="219" y="19"/>
                  </a:lnTo>
                  <a:lnTo>
                    <a:pt x="219" y="15"/>
                  </a:lnTo>
                  <a:lnTo>
                    <a:pt x="215" y="15"/>
                  </a:lnTo>
                  <a:lnTo>
                    <a:pt x="215" y="15"/>
                  </a:lnTo>
                  <a:lnTo>
                    <a:pt x="211" y="15"/>
                  </a:lnTo>
                  <a:lnTo>
                    <a:pt x="204" y="19"/>
                  </a:lnTo>
                  <a:lnTo>
                    <a:pt x="196" y="19"/>
                  </a:lnTo>
                  <a:lnTo>
                    <a:pt x="193" y="19"/>
                  </a:lnTo>
                  <a:lnTo>
                    <a:pt x="189" y="15"/>
                  </a:lnTo>
                  <a:lnTo>
                    <a:pt x="185" y="19"/>
                  </a:lnTo>
                  <a:lnTo>
                    <a:pt x="182" y="15"/>
                  </a:lnTo>
                  <a:lnTo>
                    <a:pt x="178" y="15"/>
                  </a:lnTo>
                  <a:lnTo>
                    <a:pt x="171" y="11"/>
                  </a:lnTo>
                  <a:lnTo>
                    <a:pt x="171" y="11"/>
                  </a:lnTo>
                  <a:lnTo>
                    <a:pt x="167" y="11"/>
                  </a:lnTo>
                  <a:lnTo>
                    <a:pt x="167" y="11"/>
                  </a:lnTo>
                  <a:lnTo>
                    <a:pt x="163" y="7"/>
                  </a:lnTo>
                  <a:lnTo>
                    <a:pt x="163" y="4"/>
                  </a:lnTo>
                  <a:lnTo>
                    <a:pt x="159" y="4"/>
                  </a:lnTo>
                  <a:lnTo>
                    <a:pt x="159" y="4"/>
                  </a:lnTo>
                  <a:lnTo>
                    <a:pt x="152" y="7"/>
                  </a:lnTo>
                  <a:lnTo>
                    <a:pt x="152" y="7"/>
                  </a:lnTo>
                  <a:lnTo>
                    <a:pt x="152" y="7"/>
                  </a:lnTo>
                  <a:lnTo>
                    <a:pt x="145" y="4"/>
                  </a:lnTo>
                  <a:lnTo>
                    <a:pt x="145" y="0"/>
                  </a:lnTo>
                  <a:lnTo>
                    <a:pt x="145" y="0"/>
                  </a:lnTo>
                  <a:lnTo>
                    <a:pt x="141" y="0"/>
                  </a:lnTo>
                  <a:lnTo>
                    <a:pt x="133" y="0"/>
                  </a:lnTo>
                  <a:lnTo>
                    <a:pt x="133" y="0"/>
                  </a:lnTo>
                  <a:lnTo>
                    <a:pt x="130" y="0"/>
                  </a:lnTo>
                  <a:lnTo>
                    <a:pt x="119" y="0"/>
                  </a:lnTo>
                  <a:lnTo>
                    <a:pt x="115" y="0"/>
                  </a:lnTo>
                  <a:lnTo>
                    <a:pt x="108" y="4"/>
                  </a:lnTo>
                  <a:lnTo>
                    <a:pt x="104" y="4"/>
                  </a:lnTo>
                  <a:lnTo>
                    <a:pt x="100" y="4"/>
                  </a:lnTo>
                  <a:lnTo>
                    <a:pt x="96" y="7"/>
                  </a:lnTo>
                  <a:lnTo>
                    <a:pt x="96" y="7"/>
                  </a:lnTo>
                  <a:lnTo>
                    <a:pt x="93" y="11"/>
                  </a:lnTo>
                  <a:lnTo>
                    <a:pt x="89" y="11"/>
                  </a:lnTo>
                  <a:lnTo>
                    <a:pt x="89" y="15"/>
                  </a:lnTo>
                  <a:lnTo>
                    <a:pt x="89" y="15"/>
                  </a:lnTo>
                  <a:lnTo>
                    <a:pt x="89" y="19"/>
                  </a:lnTo>
                  <a:lnTo>
                    <a:pt x="82" y="19"/>
                  </a:lnTo>
                  <a:lnTo>
                    <a:pt x="74" y="15"/>
                  </a:lnTo>
                  <a:lnTo>
                    <a:pt x="71" y="15"/>
                  </a:lnTo>
                  <a:lnTo>
                    <a:pt x="67" y="15"/>
                  </a:lnTo>
                  <a:lnTo>
                    <a:pt x="63" y="15"/>
                  </a:lnTo>
                  <a:lnTo>
                    <a:pt x="59" y="19"/>
                  </a:lnTo>
                  <a:lnTo>
                    <a:pt x="56" y="15"/>
                  </a:lnTo>
                  <a:lnTo>
                    <a:pt x="52" y="19"/>
                  </a:lnTo>
                  <a:lnTo>
                    <a:pt x="52" y="19"/>
                  </a:lnTo>
                  <a:lnTo>
                    <a:pt x="56" y="22"/>
                  </a:lnTo>
                  <a:lnTo>
                    <a:pt x="59" y="22"/>
                  </a:lnTo>
                  <a:lnTo>
                    <a:pt x="63" y="26"/>
                  </a:lnTo>
                  <a:lnTo>
                    <a:pt x="63" y="26"/>
                  </a:lnTo>
                  <a:lnTo>
                    <a:pt x="56" y="26"/>
                  </a:lnTo>
                  <a:lnTo>
                    <a:pt x="52" y="26"/>
                  </a:lnTo>
                  <a:lnTo>
                    <a:pt x="48" y="30"/>
                  </a:lnTo>
                  <a:lnTo>
                    <a:pt x="48" y="33"/>
                  </a:lnTo>
                  <a:lnTo>
                    <a:pt x="52" y="30"/>
                  </a:lnTo>
                  <a:lnTo>
                    <a:pt x="56" y="33"/>
                  </a:lnTo>
                  <a:lnTo>
                    <a:pt x="52" y="33"/>
                  </a:lnTo>
                  <a:lnTo>
                    <a:pt x="45" y="33"/>
                  </a:lnTo>
                  <a:lnTo>
                    <a:pt x="41" y="33"/>
                  </a:lnTo>
                  <a:lnTo>
                    <a:pt x="37" y="33"/>
                  </a:lnTo>
                  <a:lnTo>
                    <a:pt x="34" y="30"/>
                  </a:lnTo>
                  <a:lnTo>
                    <a:pt x="34" y="30"/>
                  </a:lnTo>
                  <a:lnTo>
                    <a:pt x="30" y="33"/>
                  </a:lnTo>
                  <a:lnTo>
                    <a:pt x="26" y="33"/>
                  </a:lnTo>
                  <a:lnTo>
                    <a:pt x="22" y="30"/>
                  </a:lnTo>
                  <a:lnTo>
                    <a:pt x="19" y="30"/>
                  </a:lnTo>
                  <a:lnTo>
                    <a:pt x="11" y="37"/>
                  </a:lnTo>
                  <a:lnTo>
                    <a:pt x="11" y="37"/>
                  </a:lnTo>
                  <a:lnTo>
                    <a:pt x="11" y="41"/>
                  </a:lnTo>
                  <a:lnTo>
                    <a:pt x="11" y="44"/>
                  </a:lnTo>
                  <a:lnTo>
                    <a:pt x="11" y="44"/>
                  </a:lnTo>
                  <a:lnTo>
                    <a:pt x="11" y="48"/>
                  </a:lnTo>
                  <a:lnTo>
                    <a:pt x="11" y="48"/>
                  </a:lnTo>
                  <a:lnTo>
                    <a:pt x="15" y="48"/>
                  </a:lnTo>
                  <a:lnTo>
                    <a:pt x="15" y="48"/>
                  </a:lnTo>
                  <a:lnTo>
                    <a:pt x="19" y="48"/>
                  </a:lnTo>
                  <a:lnTo>
                    <a:pt x="22" y="48"/>
                  </a:lnTo>
                  <a:lnTo>
                    <a:pt x="19" y="52"/>
                  </a:lnTo>
                  <a:lnTo>
                    <a:pt x="19" y="52"/>
                  </a:lnTo>
                  <a:lnTo>
                    <a:pt x="22" y="56"/>
                  </a:lnTo>
                  <a:lnTo>
                    <a:pt x="22" y="59"/>
                  </a:lnTo>
                  <a:lnTo>
                    <a:pt x="22" y="59"/>
                  </a:lnTo>
                  <a:lnTo>
                    <a:pt x="22" y="59"/>
                  </a:lnTo>
                  <a:lnTo>
                    <a:pt x="26" y="59"/>
                  </a:lnTo>
                  <a:lnTo>
                    <a:pt x="26" y="59"/>
                  </a:lnTo>
                  <a:lnTo>
                    <a:pt x="22" y="59"/>
                  </a:lnTo>
                  <a:lnTo>
                    <a:pt x="19" y="63"/>
                  </a:lnTo>
                  <a:lnTo>
                    <a:pt x="22" y="63"/>
                  </a:lnTo>
                  <a:lnTo>
                    <a:pt x="22" y="63"/>
                  </a:lnTo>
                  <a:lnTo>
                    <a:pt x="22" y="67"/>
                  </a:lnTo>
                  <a:lnTo>
                    <a:pt x="19" y="67"/>
                  </a:lnTo>
                  <a:lnTo>
                    <a:pt x="19" y="67"/>
                  </a:lnTo>
                  <a:lnTo>
                    <a:pt x="15" y="63"/>
                  </a:lnTo>
                  <a:lnTo>
                    <a:pt x="15" y="63"/>
                  </a:lnTo>
                  <a:lnTo>
                    <a:pt x="15" y="67"/>
                  </a:lnTo>
                  <a:lnTo>
                    <a:pt x="15" y="70"/>
                  </a:lnTo>
                  <a:lnTo>
                    <a:pt x="15" y="70"/>
                  </a:lnTo>
                  <a:lnTo>
                    <a:pt x="15" y="74"/>
                  </a:lnTo>
                  <a:lnTo>
                    <a:pt x="19" y="74"/>
                  </a:lnTo>
                  <a:lnTo>
                    <a:pt x="19" y="74"/>
                  </a:lnTo>
                  <a:lnTo>
                    <a:pt x="22" y="74"/>
                  </a:lnTo>
                  <a:lnTo>
                    <a:pt x="22" y="74"/>
                  </a:lnTo>
                  <a:lnTo>
                    <a:pt x="26" y="78"/>
                  </a:lnTo>
                  <a:lnTo>
                    <a:pt x="30" y="82"/>
                  </a:lnTo>
                  <a:lnTo>
                    <a:pt x="26" y="82"/>
                  </a:lnTo>
                  <a:lnTo>
                    <a:pt x="26" y="85"/>
                  </a:lnTo>
                  <a:lnTo>
                    <a:pt x="30" y="85"/>
                  </a:lnTo>
                  <a:lnTo>
                    <a:pt x="30" y="85"/>
                  </a:lnTo>
                  <a:lnTo>
                    <a:pt x="34" y="89"/>
                  </a:lnTo>
                  <a:lnTo>
                    <a:pt x="34" y="93"/>
                  </a:lnTo>
                  <a:lnTo>
                    <a:pt x="30" y="93"/>
                  </a:lnTo>
                  <a:lnTo>
                    <a:pt x="30" y="93"/>
                  </a:lnTo>
                  <a:lnTo>
                    <a:pt x="30" y="96"/>
                  </a:lnTo>
                  <a:lnTo>
                    <a:pt x="37" y="93"/>
                  </a:lnTo>
                  <a:lnTo>
                    <a:pt x="45" y="93"/>
                  </a:lnTo>
                  <a:lnTo>
                    <a:pt x="45" y="96"/>
                  </a:lnTo>
                  <a:lnTo>
                    <a:pt x="41" y="96"/>
                  </a:lnTo>
                  <a:lnTo>
                    <a:pt x="37" y="96"/>
                  </a:lnTo>
                  <a:lnTo>
                    <a:pt x="34" y="96"/>
                  </a:lnTo>
                  <a:lnTo>
                    <a:pt x="30" y="100"/>
                  </a:lnTo>
                  <a:lnTo>
                    <a:pt x="34" y="100"/>
                  </a:lnTo>
                  <a:lnTo>
                    <a:pt x="37" y="100"/>
                  </a:lnTo>
                  <a:lnTo>
                    <a:pt x="41" y="100"/>
                  </a:lnTo>
                  <a:lnTo>
                    <a:pt x="41" y="96"/>
                  </a:lnTo>
                  <a:lnTo>
                    <a:pt x="41" y="100"/>
                  </a:lnTo>
                  <a:lnTo>
                    <a:pt x="41" y="100"/>
                  </a:lnTo>
                  <a:lnTo>
                    <a:pt x="45" y="100"/>
                  </a:lnTo>
                  <a:lnTo>
                    <a:pt x="48" y="96"/>
                  </a:lnTo>
                  <a:lnTo>
                    <a:pt x="48" y="96"/>
                  </a:lnTo>
                  <a:lnTo>
                    <a:pt x="52" y="96"/>
                  </a:lnTo>
                  <a:lnTo>
                    <a:pt x="52" y="96"/>
                  </a:lnTo>
                  <a:lnTo>
                    <a:pt x="56" y="100"/>
                  </a:lnTo>
                  <a:lnTo>
                    <a:pt x="56" y="96"/>
                  </a:lnTo>
                  <a:lnTo>
                    <a:pt x="59" y="96"/>
                  </a:lnTo>
                  <a:lnTo>
                    <a:pt x="59" y="100"/>
                  </a:lnTo>
                  <a:lnTo>
                    <a:pt x="59" y="100"/>
                  </a:lnTo>
                  <a:lnTo>
                    <a:pt x="59" y="104"/>
                  </a:lnTo>
                  <a:lnTo>
                    <a:pt x="59" y="104"/>
                  </a:lnTo>
                  <a:lnTo>
                    <a:pt x="63" y="108"/>
                  </a:lnTo>
                  <a:lnTo>
                    <a:pt x="63" y="108"/>
                  </a:lnTo>
                  <a:lnTo>
                    <a:pt x="67" y="108"/>
                  </a:lnTo>
                  <a:lnTo>
                    <a:pt x="71" y="108"/>
                  </a:lnTo>
                  <a:lnTo>
                    <a:pt x="74" y="108"/>
                  </a:lnTo>
                  <a:lnTo>
                    <a:pt x="78" y="108"/>
                  </a:lnTo>
                  <a:lnTo>
                    <a:pt x="78" y="104"/>
                  </a:lnTo>
                  <a:lnTo>
                    <a:pt x="82" y="104"/>
                  </a:lnTo>
                  <a:lnTo>
                    <a:pt x="85" y="104"/>
                  </a:lnTo>
                  <a:lnTo>
                    <a:pt x="85" y="100"/>
                  </a:lnTo>
                  <a:lnTo>
                    <a:pt x="85" y="100"/>
                  </a:lnTo>
                  <a:lnTo>
                    <a:pt x="85" y="96"/>
                  </a:lnTo>
                  <a:lnTo>
                    <a:pt x="89" y="96"/>
                  </a:lnTo>
                  <a:lnTo>
                    <a:pt x="96" y="96"/>
                  </a:lnTo>
                  <a:lnTo>
                    <a:pt x="104" y="100"/>
                  </a:lnTo>
                  <a:lnTo>
                    <a:pt x="108" y="100"/>
                  </a:lnTo>
                  <a:lnTo>
                    <a:pt x="111" y="108"/>
                  </a:lnTo>
                  <a:lnTo>
                    <a:pt x="119" y="108"/>
                  </a:lnTo>
                  <a:lnTo>
                    <a:pt x="133" y="108"/>
                  </a:lnTo>
                  <a:lnTo>
                    <a:pt x="137" y="104"/>
                  </a:lnTo>
                  <a:lnTo>
                    <a:pt x="137" y="104"/>
                  </a:lnTo>
                  <a:lnTo>
                    <a:pt x="137" y="108"/>
                  </a:lnTo>
                  <a:lnTo>
                    <a:pt x="141" y="104"/>
                  </a:lnTo>
                  <a:lnTo>
                    <a:pt x="141" y="104"/>
                  </a:lnTo>
                  <a:lnTo>
                    <a:pt x="148" y="96"/>
                  </a:lnTo>
                  <a:lnTo>
                    <a:pt x="152" y="93"/>
                  </a:lnTo>
                  <a:lnTo>
                    <a:pt x="156" y="96"/>
                  </a:lnTo>
                  <a:lnTo>
                    <a:pt x="163" y="96"/>
                  </a:lnTo>
                  <a:lnTo>
                    <a:pt x="167" y="96"/>
                  </a:lnTo>
                  <a:lnTo>
                    <a:pt x="167" y="96"/>
                  </a:lnTo>
                  <a:lnTo>
                    <a:pt x="171" y="93"/>
                  </a:lnTo>
                  <a:lnTo>
                    <a:pt x="174" y="93"/>
                  </a:lnTo>
                  <a:lnTo>
                    <a:pt x="174" y="96"/>
                  </a:lnTo>
                  <a:lnTo>
                    <a:pt x="171" y="100"/>
                  </a:lnTo>
                  <a:lnTo>
                    <a:pt x="167" y="104"/>
                  </a:lnTo>
                  <a:lnTo>
                    <a:pt x="167" y="104"/>
                  </a:lnTo>
                  <a:lnTo>
                    <a:pt x="171" y="108"/>
                  </a:lnTo>
                  <a:lnTo>
                    <a:pt x="171" y="108"/>
                  </a:lnTo>
                  <a:lnTo>
                    <a:pt x="174" y="111"/>
                  </a:lnTo>
                  <a:lnTo>
                    <a:pt x="178" y="108"/>
                  </a:lnTo>
                  <a:lnTo>
                    <a:pt x="182" y="108"/>
                  </a:lnTo>
                  <a:lnTo>
                    <a:pt x="178" y="104"/>
                  </a:lnTo>
                  <a:lnTo>
                    <a:pt x="182" y="104"/>
                  </a:lnTo>
                  <a:lnTo>
                    <a:pt x="182" y="96"/>
                  </a:lnTo>
                  <a:lnTo>
                    <a:pt x="182" y="96"/>
                  </a:lnTo>
                  <a:lnTo>
                    <a:pt x="189" y="96"/>
                  </a:lnTo>
                  <a:lnTo>
                    <a:pt x="189" y="96"/>
                  </a:lnTo>
                  <a:lnTo>
                    <a:pt x="200" y="96"/>
                  </a:lnTo>
                  <a:lnTo>
                    <a:pt x="200" y="93"/>
                  </a:lnTo>
                  <a:lnTo>
                    <a:pt x="204" y="93"/>
                  </a:lnTo>
                  <a:lnTo>
                    <a:pt x="211" y="93"/>
                  </a:lnTo>
                  <a:lnTo>
                    <a:pt x="215" y="93"/>
                  </a:lnTo>
                  <a:lnTo>
                    <a:pt x="215" y="93"/>
                  </a:lnTo>
                  <a:lnTo>
                    <a:pt x="222" y="96"/>
                  </a:lnTo>
                  <a:lnTo>
                    <a:pt x="230" y="96"/>
                  </a:lnTo>
                  <a:lnTo>
                    <a:pt x="230" y="93"/>
                  </a:lnTo>
                  <a:lnTo>
                    <a:pt x="233" y="93"/>
                  </a:lnTo>
                  <a:lnTo>
                    <a:pt x="237" y="89"/>
                  </a:lnTo>
                  <a:lnTo>
                    <a:pt x="241" y="89"/>
                  </a:lnTo>
                  <a:lnTo>
                    <a:pt x="245" y="89"/>
                  </a:lnTo>
                  <a:lnTo>
                    <a:pt x="248" y="89"/>
                  </a:lnTo>
                  <a:lnTo>
                    <a:pt x="256" y="89"/>
                  </a:lnTo>
                  <a:lnTo>
                    <a:pt x="263" y="85"/>
                  </a:lnTo>
                  <a:lnTo>
                    <a:pt x="267" y="85"/>
                  </a:lnTo>
                  <a:lnTo>
                    <a:pt x="270" y="89"/>
                  </a:lnTo>
                  <a:lnTo>
                    <a:pt x="274" y="85"/>
                  </a:lnTo>
                  <a:lnTo>
                    <a:pt x="278" y="85"/>
                  </a:lnTo>
                  <a:lnTo>
                    <a:pt x="282" y="82"/>
                  </a:lnTo>
                  <a:lnTo>
                    <a:pt x="285" y="82"/>
                  </a:lnTo>
                  <a:lnTo>
                    <a:pt x="293" y="85"/>
                  </a:lnTo>
                  <a:lnTo>
                    <a:pt x="296" y="85"/>
                  </a:lnTo>
                  <a:lnTo>
                    <a:pt x="300" y="85"/>
                  </a:lnTo>
                  <a:lnTo>
                    <a:pt x="300" y="89"/>
                  </a:lnTo>
                  <a:lnTo>
                    <a:pt x="300" y="89"/>
                  </a:lnTo>
                  <a:lnTo>
                    <a:pt x="304" y="89"/>
                  </a:lnTo>
                  <a:lnTo>
                    <a:pt x="308" y="85"/>
                  </a:lnTo>
                  <a:lnTo>
                    <a:pt x="304" y="82"/>
                  </a:lnTo>
                  <a:lnTo>
                    <a:pt x="300" y="78"/>
                  </a:lnTo>
                  <a:lnTo>
                    <a:pt x="296" y="74"/>
                  </a:lnTo>
                  <a:lnTo>
                    <a:pt x="296" y="74"/>
                  </a:lnTo>
                  <a:lnTo>
                    <a:pt x="296" y="70"/>
                  </a:lnTo>
                  <a:lnTo>
                    <a:pt x="300" y="63"/>
                  </a:lnTo>
                  <a:lnTo>
                    <a:pt x="296" y="63"/>
                  </a:lnTo>
                  <a:lnTo>
                    <a:pt x="293" y="63"/>
                  </a:lnTo>
                  <a:lnTo>
                    <a:pt x="293" y="59"/>
                  </a:lnTo>
                  <a:lnTo>
                    <a:pt x="293" y="56"/>
                  </a:lnTo>
                  <a:lnTo>
                    <a:pt x="293" y="48"/>
                  </a:lnTo>
                  <a:lnTo>
                    <a:pt x="293" y="48"/>
                  </a:lnTo>
                  <a:lnTo>
                    <a:pt x="293" y="44"/>
                  </a:lnTo>
                  <a:lnTo>
                    <a:pt x="296" y="44"/>
                  </a:lnTo>
                  <a:lnTo>
                    <a:pt x="296" y="41"/>
                  </a:lnTo>
                  <a:lnTo>
                    <a:pt x="300" y="41"/>
                  </a:lnTo>
                  <a:lnTo>
                    <a:pt x="296" y="37"/>
                  </a:lnTo>
                  <a:lnTo>
                    <a:pt x="293" y="33"/>
                  </a:lnTo>
                  <a:lnTo>
                    <a:pt x="293" y="33"/>
                  </a:lnTo>
                  <a:lnTo>
                    <a:pt x="285" y="33"/>
                  </a:lnTo>
                  <a:lnTo>
                    <a:pt x="282" y="30"/>
                  </a:lnTo>
                  <a:lnTo>
                    <a:pt x="282" y="26"/>
                  </a:lnTo>
                  <a:lnTo>
                    <a:pt x="282" y="22"/>
                  </a:lnTo>
                  <a:lnTo>
                    <a:pt x="282" y="19"/>
                  </a:lnTo>
                  <a:lnTo>
                    <a:pt x="278" y="19"/>
                  </a:lnTo>
                  <a:lnTo>
                    <a:pt x="278" y="15"/>
                  </a:lnTo>
                  <a:lnTo>
                    <a:pt x="274" y="11"/>
                  </a:lnTo>
                  <a:lnTo>
                    <a:pt x="270" y="11"/>
                  </a:lnTo>
                  <a:lnTo>
                    <a:pt x="263" y="7"/>
                  </a:lnTo>
                  <a:lnTo>
                    <a:pt x="263" y="7"/>
                  </a:lnTo>
                  <a:lnTo>
                    <a:pt x="259" y="7"/>
                  </a:lnTo>
                  <a:lnTo>
                    <a:pt x="256" y="7"/>
                  </a:lnTo>
                  <a:lnTo>
                    <a:pt x="252" y="7"/>
                  </a:lnTo>
                  <a:lnTo>
                    <a:pt x="252" y="7"/>
                  </a:lnTo>
                  <a:lnTo>
                    <a:pt x="248" y="7"/>
                  </a:lnTo>
                  <a:lnTo>
                    <a:pt x="248" y="4"/>
                  </a:lnTo>
                  <a:lnTo>
                    <a:pt x="248" y="4"/>
                  </a:lnTo>
                  <a:lnTo>
                    <a:pt x="248" y="4"/>
                  </a:lnTo>
                  <a:close/>
                  <a:moveTo>
                    <a:pt x="37" y="100"/>
                  </a:moveTo>
                  <a:lnTo>
                    <a:pt x="37" y="100"/>
                  </a:lnTo>
                  <a:lnTo>
                    <a:pt x="41" y="100"/>
                  </a:lnTo>
                  <a:lnTo>
                    <a:pt x="41" y="100"/>
                  </a:lnTo>
                  <a:lnTo>
                    <a:pt x="37" y="100"/>
                  </a:lnTo>
                  <a:lnTo>
                    <a:pt x="37" y="100"/>
                  </a:lnTo>
                  <a:lnTo>
                    <a:pt x="37" y="100"/>
                  </a:lnTo>
                  <a:close/>
                  <a:moveTo>
                    <a:pt x="0" y="33"/>
                  </a:moveTo>
                  <a:lnTo>
                    <a:pt x="4" y="37"/>
                  </a:lnTo>
                  <a:lnTo>
                    <a:pt x="8" y="33"/>
                  </a:lnTo>
                  <a:lnTo>
                    <a:pt x="8" y="33"/>
                  </a:lnTo>
                  <a:lnTo>
                    <a:pt x="8" y="33"/>
                  </a:lnTo>
                  <a:lnTo>
                    <a:pt x="4" y="33"/>
                  </a:lnTo>
                  <a:lnTo>
                    <a:pt x="0" y="33"/>
                  </a:lnTo>
                  <a:lnTo>
                    <a:pt x="0"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0" name="Freeform 80"/>
            <p:cNvSpPr/>
            <p:nvPr/>
          </p:nvSpPr>
          <p:spPr bwMode="auto">
            <a:xfrm>
              <a:off x="6073333" y="3253654"/>
              <a:ext cx="286622" cy="246147"/>
            </a:xfrm>
            <a:custGeom>
              <a:avLst/>
              <a:gdLst>
                <a:gd name="T0" fmla="*/ 160 w 160"/>
                <a:gd name="T1" fmla="*/ 118 h 141"/>
                <a:gd name="T2" fmla="*/ 152 w 160"/>
                <a:gd name="T3" fmla="*/ 115 h 141"/>
                <a:gd name="T4" fmla="*/ 145 w 160"/>
                <a:gd name="T5" fmla="*/ 107 h 141"/>
                <a:gd name="T6" fmla="*/ 145 w 160"/>
                <a:gd name="T7" fmla="*/ 100 h 141"/>
                <a:gd name="T8" fmla="*/ 145 w 160"/>
                <a:gd name="T9" fmla="*/ 89 h 141"/>
                <a:gd name="T10" fmla="*/ 137 w 160"/>
                <a:gd name="T11" fmla="*/ 81 h 141"/>
                <a:gd name="T12" fmla="*/ 134 w 160"/>
                <a:gd name="T13" fmla="*/ 81 h 141"/>
                <a:gd name="T14" fmla="*/ 119 w 160"/>
                <a:gd name="T15" fmla="*/ 74 h 141"/>
                <a:gd name="T16" fmla="*/ 115 w 160"/>
                <a:gd name="T17" fmla="*/ 74 h 141"/>
                <a:gd name="T18" fmla="*/ 115 w 160"/>
                <a:gd name="T19" fmla="*/ 70 h 141"/>
                <a:gd name="T20" fmla="*/ 111 w 160"/>
                <a:gd name="T21" fmla="*/ 66 h 141"/>
                <a:gd name="T22" fmla="*/ 108 w 160"/>
                <a:gd name="T23" fmla="*/ 63 h 141"/>
                <a:gd name="T24" fmla="*/ 104 w 160"/>
                <a:gd name="T25" fmla="*/ 59 h 141"/>
                <a:gd name="T26" fmla="*/ 104 w 160"/>
                <a:gd name="T27" fmla="*/ 55 h 141"/>
                <a:gd name="T28" fmla="*/ 104 w 160"/>
                <a:gd name="T29" fmla="*/ 51 h 141"/>
                <a:gd name="T30" fmla="*/ 108 w 160"/>
                <a:gd name="T31" fmla="*/ 44 h 141"/>
                <a:gd name="T32" fmla="*/ 108 w 160"/>
                <a:gd name="T33" fmla="*/ 40 h 141"/>
                <a:gd name="T34" fmla="*/ 111 w 160"/>
                <a:gd name="T35" fmla="*/ 37 h 141"/>
                <a:gd name="T36" fmla="*/ 111 w 160"/>
                <a:gd name="T37" fmla="*/ 29 h 141"/>
                <a:gd name="T38" fmla="*/ 115 w 160"/>
                <a:gd name="T39" fmla="*/ 29 h 141"/>
                <a:gd name="T40" fmla="*/ 115 w 160"/>
                <a:gd name="T41" fmla="*/ 29 h 141"/>
                <a:gd name="T42" fmla="*/ 108 w 160"/>
                <a:gd name="T43" fmla="*/ 26 h 141"/>
                <a:gd name="T44" fmla="*/ 100 w 160"/>
                <a:gd name="T45" fmla="*/ 22 h 141"/>
                <a:gd name="T46" fmla="*/ 97 w 160"/>
                <a:gd name="T47" fmla="*/ 22 h 141"/>
                <a:gd name="T48" fmla="*/ 93 w 160"/>
                <a:gd name="T49" fmla="*/ 14 h 141"/>
                <a:gd name="T50" fmla="*/ 89 w 160"/>
                <a:gd name="T51" fmla="*/ 11 h 141"/>
                <a:gd name="T52" fmla="*/ 86 w 160"/>
                <a:gd name="T53" fmla="*/ 7 h 141"/>
                <a:gd name="T54" fmla="*/ 78 w 160"/>
                <a:gd name="T55" fmla="*/ 7 h 141"/>
                <a:gd name="T56" fmla="*/ 78 w 160"/>
                <a:gd name="T57" fmla="*/ 3 h 141"/>
                <a:gd name="T58" fmla="*/ 71 w 160"/>
                <a:gd name="T59" fmla="*/ 3 h 141"/>
                <a:gd name="T60" fmla="*/ 60 w 160"/>
                <a:gd name="T61" fmla="*/ 0 h 141"/>
                <a:gd name="T62" fmla="*/ 52 w 160"/>
                <a:gd name="T63" fmla="*/ 3 h 141"/>
                <a:gd name="T64" fmla="*/ 48 w 160"/>
                <a:gd name="T65" fmla="*/ 7 h 141"/>
                <a:gd name="T66" fmla="*/ 45 w 160"/>
                <a:gd name="T67" fmla="*/ 11 h 141"/>
                <a:gd name="T68" fmla="*/ 34 w 160"/>
                <a:gd name="T69" fmla="*/ 14 h 141"/>
                <a:gd name="T70" fmla="*/ 34 w 160"/>
                <a:gd name="T71" fmla="*/ 22 h 141"/>
                <a:gd name="T72" fmla="*/ 34 w 160"/>
                <a:gd name="T73" fmla="*/ 33 h 141"/>
                <a:gd name="T74" fmla="*/ 34 w 160"/>
                <a:gd name="T75" fmla="*/ 40 h 141"/>
                <a:gd name="T76" fmla="*/ 30 w 160"/>
                <a:gd name="T77" fmla="*/ 48 h 141"/>
                <a:gd name="T78" fmla="*/ 0 w 160"/>
                <a:gd name="T79" fmla="*/ 70 h 141"/>
                <a:gd name="T80" fmla="*/ 0 w 160"/>
                <a:gd name="T81" fmla="*/ 70 h 141"/>
                <a:gd name="T82" fmla="*/ 23 w 160"/>
                <a:gd name="T83" fmla="*/ 92 h 141"/>
                <a:gd name="T84" fmla="*/ 130 w 160"/>
                <a:gd name="T85" fmla="*/ 141 h 141"/>
                <a:gd name="T86" fmla="*/ 137 w 160"/>
                <a:gd name="T87" fmla="*/ 126 h 141"/>
                <a:gd name="T88" fmla="*/ 152 w 160"/>
                <a:gd name="T89" fmla="*/ 126 h 141"/>
                <a:gd name="T90" fmla="*/ 156 w 160"/>
                <a:gd name="T91" fmla="*/ 126 h 141"/>
                <a:gd name="T92" fmla="*/ 160 w 160"/>
                <a:gd name="T93" fmla="*/ 122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60" h="141">
                  <a:moveTo>
                    <a:pt x="160" y="122"/>
                  </a:moveTo>
                  <a:lnTo>
                    <a:pt x="160" y="118"/>
                  </a:lnTo>
                  <a:lnTo>
                    <a:pt x="156" y="118"/>
                  </a:lnTo>
                  <a:lnTo>
                    <a:pt x="152" y="115"/>
                  </a:lnTo>
                  <a:lnTo>
                    <a:pt x="152" y="107"/>
                  </a:lnTo>
                  <a:lnTo>
                    <a:pt x="145" y="107"/>
                  </a:lnTo>
                  <a:lnTo>
                    <a:pt x="145" y="103"/>
                  </a:lnTo>
                  <a:lnTo>
                    <a:pt x="145" y="100"/>
                  </a:lnTo>
                  <a:lnTo>
                    <a:pt x="148" y="96"/>
                  </a:lnTo>
                  <a:lnTo>
                    <a:pt x="145" y="89"/>
                  </a:lnTo>
                  <a:lnTo>
                    <a:pt x="141" y="89"/>
                  </a:lnTo>
                  <a:lnTo>
                    <a:pt x="137" y="81"/>
                  </a:lnTo>
                  <a:lnTo>
                    <a:pt x="137" y="81"/>
                  </a:lnTo>
                  <a:lnTo>
                    <a:pt x="134" y="81"/>
                  </a:lnTo>
                  <a:lnTo>
                    <a:pt x="123" y="74"/>
                  </a:lnTo>
                  <a:lnTo>
                    <a:pt x="119" y="74"/>
                  </a:lnTo>
                  <a:lnTo>
                    <a:pt x="119" y="77"/>
                  </a:lnTo>
                  <a:lnTo>
                    <a:pt x="115" y="74"/>
                  </a:lnTo>
                  <a:lnTo>
                    <a:pt x="115" y="70"/>
                  </a:lnTo>
                  <a:lnTo>
                    <a:pt x="115" y="70"/>
                  </a:lnTo>
                  <a:lnTo>
                    <a:pt x="115" y="66"/>
                  </a:lnTo>
                  <a:lnTo>
                    <a:pt x="111" y="66"/>
                  </a:lnTo>
                  <a:lnTo>
                    <a:pt x="111" y="63"/>
                  </a:lnTo>
                  <a:lnTo>
                    <a:pt x="108" y="63"/>
                  </a:lnTo>
                  <a:lnTo>
                    <a:pt x="104" y="59"/>
                  </a:lnTo>
                  <a:lnTo>
                    <a:pt x="104" y="59"/>
                  </a:lnTo>
                  <a:lnTo>
                    <a:pt x="104" y="59"/>
                  </a:lnTo>
                  <a:lnTo>
                    <a:pt x="104" y="55"/>
                  </a:lnTo>
                  <a:lnTo>
                    <a:pt x="104" y="55"/>
                  </a:lnTo>
                  <a:lnTo>
                    <a:pt x="104" y="51"/>
                  </a:lnTo>
                  <a:lnTo>
                    <a:pt x="104" y="48"/>
                  </a:lnTo>
                  <a:lnTo>
                    <a:pt x="108" y="44"/>
                  </a:lnTo>
                  <a:lnTo>
                    <a:pt x="108" y="40"/>
                  </a:lnTo>
                  <a:lnTo>
                    <a:pt x="108" y="40"/>
                  </a:lnTo>
                  <a:lnTo>
                    <a:pt x="111" y="40"/>
                  </a:lnTo>
                  <a:lnTo>
                    <a:pt x="111" y="37"/>
                  </a:lnTo>
                  <a:lnTo>
                    <a:pt x="111" y="33"/>
                  </a:lnTo>
                  <a:lnTo>
                    <a:pt x="111" y="29"/>
                  </a:lnTo>
                  <a:lnTo>
                    <a:pt x="111" y="29"/>
                  </a:lnTo>
                  <a:lnTo>
                    <a:pt x="115" y="29"/>
                  </a:lnTo>
                  <a:lnTo>
                    <a:pt x="115" y="29"/>
                  </a:lnTo>
                  <a:lnTo>
                    <a:pt x="115" y="29"/>
                  </a:lnTo>
                  <a:lnTo>
                    <a:pt x="111" y="26"/>
                  </a:lnTo>
                  <a:lnTo>
                    <a:pt x="108" y="26"/>
                  </a:lnTo>
                  <a:lnTo>
                    <a:pt x="108" y="26"/>
                  </a:lnTo>
                  <a:lnTo>
                    <a:pt x="100" y="22"/>
                  </a:lnTo>
                  <a:lnTo>
                    <a:pt x="97" y="22"/>
                  </a:lnTo>
                  <a:lnTo>
                    <a:pt x="97" y="22"/>
                  </a:lnTo>
                  <a:lnTo>
                    <a:pt x="93" y="18"/>
                  </a:lnTo>
                  <a:lnTo>
                    <a:pt x="93" y="14"/>
                  </a:lnTo>
                  <a:lnTo>
                    <a:pt x="89" y="14"/>
                  </a:lnTo>
                  <a:lnTo>
                    <a:pt x="89" y="11"/>
                  </a:lnTo>
                  <a:lnTo>
                    <a:pt x="89" y="11"/>
                  </a:lnTo>
                  <a:lnTo>
                    <a:pt x="86" y="7"/>
                  </a:lnTo>
                  <a:lnTo>
                    <a:pt x="82" y="7"/>
                  </a:lnTo>
                  <a:lnTo>
                    <a:pt x="78" y="7"/>
                  </a:lnTo>
                  <a:lnTo>
                    <a:pt x="78" y="7"/>
                  </a:lnTo>
                  <a:lnTo>
                    <a:pt x="78" y="3"/>
                  </a:lnTo>
                  <a:lnTo>
                    <a:pt x="74" y="3"/>
                  </a:lnTo>
                  <a:lnTo>
                    <a:pt x="71" y="3"/>
                  </a:lnTo>
                  <a:lnTo>
                    <a:pt x="63" y="0"/>
                  </a:lnTo>
                  <a:lnTo>
                    <a:pt x="60" y="0"/>
                  </a:lnTo>
                  <a:lnTo>
                    <a:pt x="56" y="3"/>
                  </a:lnTo>
                  <a:lnTo>
                    <a:pt x="52" y="3"/>
                  </a:lnTo>
                  <a:lnTo>
                    <a:pt x="48" y="7"/>
                  </a:lnTo>
                  <a:lnTo>
                    <a:pt x="48" y="7"/>
                  </a:lnTo>
                  <a:lnTo>
                    <a:pt x="45" y="11"/>
                  </a:lnTo>
                  <a:lnTo>
                    <a:pt x="45" y="11"/>
                  </a:lnTo>
                  <a:lnTo>
                    <a:pt x="41" y="11"/>
                  </a:lnTo>
                  <a:lnTo>
                    <a:pt x="34" y="14"/>
                  </a:lnTo>
                  <a:lnTo>
                    <a:pt x="34" y="18"/>
                  </a:lnTo>
                  <a:lnTo>
                    <a:pt x="34" y="22"/>
                  </a:lnTo>
                  <a:lnTo>
                    <a:pt x="34" y="29"/>
                  </a:lnTo>
                  <a:lnTo>
                    <a:pt x="34" y="33"/>
                  </a:lnTo>
                  <a:lnTo>
                    <a:pt x="34" y="40"/>
                  </a:lnTo>
                  <a:lnTo>
                    <a:pt x="34" y="40"/>
                  </a:lnTo>
                  <a:lnTo>
                    <a:pt x="34" y="44"/>
                  </a:lnTo>
                  <a:lnTo>
                    <a:pt x="30" y="48"/>
                  </a:lnTo>
                  <a:lnTo>
                    <a:pt x="30" y="51"/>
                  </a:lnTo>
                  <a:lnTo>
                    <a:pt x="0" y="70"/>
                  </a:lnTo>
                  <a:lnTo>
                    <a:pt x="0" y="70"/>
                  </a:lnTo>
                  <a:lnTo>
                    <a:pt x="0" y="70"/>
                  </a:lnTo>
                  <a:lnTo>
                    <a:pt x="8" y="89"/>
                  </a:lnTo>
                  <a:lnTo>
                    <a:pt x="23" y="92"/>
                  </a:lnTo>
                  <a:lnTo>
                    <a:pt x="100" y="141"/>
                  </a:lnTo>
                  <a:lnTo>
                    <a:pt x="130" y="141"/>
                  </a:lnTo>
                  <a:lnTo>
                    <a:pt x="134" y="133"/>
                  </a:lnTo>
                  <a:lnTo>
                    <a:pt x="137" y="126"/>
                  </a:lnTo>
                  <a:lnTo>
                    <a:pt x="145" y="122"/>
                  </a:lnTo>
                  <a:lnTo>
                    <a:pt x="152" y="126"/>
                  </a:lnTo>
                  <a:lnTo>
                    <a:pt x="156" y="126"/>
                  </a:lnTo>
                  <a:lnTo>
                    <a:pt x="156" y="126"/>
                  </a:lnTo>
                  <a:lnTo>
                    <a:pt x="156" y="122"/>
                  </a:lnTo>
                  <a:lnTo>
                    <a:pt x="160" y="12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1" name="Freeform 81"/>
            <p:cNvSpPr/>
            <p:nvPr/>
          </p:nvSpPr>
          <p:spPr bwMode="auto">
            <a:xfrm>
              <a:off x="6306215" y="3466632"/>
              <a:ext cx="53742" cy="45388"/>
            </a:xfrm>
            <a:custGeom>
              <a:avLst/>
              <a:gdLst>
                <a:gd name="T0" fmla="*/ 0 w 30"/>
                <a:gd name="T1" fmla="*/ 19 h 26"/>
                <a:gd name="T2" fmla="*/ 4 w 30"/>
                <a:gd name="T3" fmla="*/ 11 h 26"/>
                <a:gd name="T4" fmla="*/ 7 w 30"/>
                <a:gd name="T5" fmla="*/ 4 h 26"/>
                <a:gd name="T6" fmla="*/ 15 w 30"/>
                <a:gd name="T7" fmla="*/ 0 h 26"/>
                <a:gd name="T8" fmla="*/ 22 w 30"/>
                <a:gd name="T9" fmla="*/ 4 h 26"/>
                <a:gd name="T10" fmla="*/ 26 w 30"/>
                <a:gd name="T11" fmla="*/ 4 h 26"/>
                <a:gd name="T12" fmla="*/ 26 w 30"/>
                <a:gd name="T13" fmla="*/ 4 h 26"/>
                <a:gd name="T14" fmla="*/ 26 w 30"/>
                <a:gd name="T15" fmla="*/ 4 h 26"/>
                <a:gd name="T16" fmla="*/ 26 w 30"/>
                <a:gd name="T17" fmla="*/ 11 h 26"/>
                <a:gd name="T18" fmla="*/ 18 w 30"/>
                <a:gd name="T19" fmla="*/ 11 h 26"/>
                <a:gd name="T20" fmla="*/ 26 w 30"/>
                <a:gd name="T21" fmla="*/ 15 h 26"/>
                <a:gd name="T22" fmla="*/ 26 w 30"/>
                <a:gd name="T23" fmla="*/ 15 h 26"/>
                <a:gd name="T24" fmla="*/ 26 w 30"/>
                <a:gd name="T25" fmla="*/ 15 h 26"/>
                <a:gd name="T26" fmla="*/ 26 w 30"/>
                <a:gd name="T27" fmla="*/ 19 h 26"/>
                <a:gd name="T28" fmla="*/ 30 w 30"/>
                <a:gd name="T29" fmla="*/ 22 h 26"/>
                <a:gd name="T30" fmla="*/ 26 w 30"/>
                <a:gd name="T31" fmla="*/ 22 h 26"/>
                <a:gd name="T32" fmla="*/ 26 w 30"/>
                <a:gd name="T33" fmla="*/ 22 h 26"/>
                <a:gd name="T34" fmla="*/ 30 w 30"/>
                <a:gd name="T35" fmla="*/ 22 h 26"/>
                <a:gd name="T36" fmla="*/ 18 w 30"/>
                <a:gd name="T37" fmla="*/ 26 h 26"/>
                <a:gd name="T38" fmla="*/ 18 w 30"/>
                <a:gd name="T39" fmla="*/ 22 h 26"/>
                <a:gd name="T40" fmla="*/ 4 w 30"/>
                <a:gd name="T41" fmla="*/ 19 h 26"/>
                <a:gd name="T42" fmla="*/ 0 w 30"/>
                <a:gd name="T43" fmla="*/ 19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0" h="26">
                  <a:moveTo>
                    <a:pt x="0" y="19"/>
                  </a:moveTo>
                  <a:lnTo>
                    <a:pt x="4" y="11"/>
                  </a:lnTo>
                  <a:lnTo>
                    <a:pt x="7" y="4"/>
                  </a:lnTo>
                  <a:lnTo>
                    <a:pt x="15" y="0"/>
                  </a:lnTo>
                  <a:lnTo>
                    <a:pt x="22" y="4"/>
                  </a:lnTo>
                  <a:lnTo>
                    <a:pt x="26" y="4"/>
                  </a:lnTo>
                  <a:lnTo>
                    <a:pt x="26" y="4"/>
                  </a:lnTo>
                  <a:lnTo>
                    <a:pt x="26" y="4"/>
                  </a:lnTo>
                  <a:lnTo>
                    <a:pt x="26" y="11"/>
                  </a:lnTo>
                  <a:lnTo>
                    <a:pt x="18" y="11"/>
                  </a:lnTo>
                  <a:lnTo>
                    <a:pt x="26" y="15"/>
                  </a:lnTo>
                  <a:lnTo>
                    <a:pt x="26" y="15"/>
                  </a:lnTo>
                  <a:lnTo>
                    <a:pt x="26" y="15"/>
                  </a:lnTo>
                  <a:lnTo>
                    <a:pt x="26" y="19"/>
                  </a:lnTo>
                  <a:lnTo>
                    <a:pt x="30" y="22"/>
                  </a:lnTo>
                  <a:lnTo>
                    <a:pt x="26" y="22"/>
                  </a:lnTo>
                  <a:lnTo>
                    <a:pt x="26" y="22"/>
                  </a:lnTo>
                  <a:lnTo>
                    <a:pt x="30" y="22"/>
                  </a:lnTo>
                  <a:lnTo>
                    <a:pt x="18" y="26"/>
                  </a:lnTo>
                  <a:lnTo>
                    <a:pt x="18" y="22"/>
                  </a:lnTo>
                  <a:lnTo>
                    <a:pt x="4" y="19"/>
                  </a:lnTo>
                  <a:lnTo>
                    <a:pt x="0"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2" name="Freeform 82"/>
            <p:cNvSpPr/>
            <p:nvPr/>
          </p:nvSpPr>
          <p:spPr bwMode="auto">
            <a:xfrm>
              <a:off x="5881655" y="3311265"/>
              <a:ext cx="66282" cy="31422"/>
            </a:xfrm>
            <a:custGeom>
              <a:avLst/>
              <a:gdLst>
                <a:gd name="T0" fmla="*/ 4 w 37"/>
                <a:gd name="T1" fmla="*/ 18 h 18"/>
                <a:gd name="T2" fmla="*/ 0 w 37"/>
                <a:gd name="T3" fmla="*/ 15 h 18"/>
                <a:gd name="T4" fmla="*/ 0 w 37"/>
                <a:gd name="T5" fmla="*/ 15 h 18"/>
                <a:gd name="T6" fmla="*/ 0 w 37"/>
                <a:gd name="T7" fmla="*/ 11 h 18"/>
                <a:gd name="T8" fmla="*/ 0 w 37"/>
                <a:gd name="T9" fmla="*/ 11 h 18"/>
                <a:gd name="T10" fmla="*/ 4 w 37"/>
                <a:gd name="T11" fmla="*/ 7 h 18"/>
                <a:gd name="T12" fmla="*/ 7 w 37"/>
                <a:gd name="T13" fmla="*/ 7 h 18"/>
                <a:gd name="T14" fmla="*/ 7 w 37"/>
                <a:gd name="T15" fmla="*/ 7 h 18"/>
                <a:gd name="T16" fmla="*/ 7 w 37"/>
                <a:gd name="T17" fmla="*/ 7 h 18"/>
                <a:gd name="T18" fmla="*/ 11 w 37"/>
                <a:gd name="T19" fmla="*/ 4 h 18"/>
                <a:gd name="T20" fmla="*/ 11 w 37"/>
                <a:gd name="T21" fmla="*/ 4 h 18"/>
                <a:gd name="T22" fmla="*/ 15 w 37"/>
                <a:gd name="T23" fmla="*/ 7 h 18"/>
                <a:gd name="T24" fmla="*/ 18 w 37"/>
                <a:gd name="T25" fmla="*/ 7 h 18"/>
                <a:gd name="T26" fmla="*/ 26 w 37"/>
                <a:gd name="T27" fmla="*/ 4 h 18"/>
                <a:gd name="T28" fmla="*/ 33 w 37"/>
                <a:gd name="T29" fmla="*/ 0 h 18"/>
                <a:gd name="T30" fmla="*/ 33 w 37"/>
                <a:gd name="T31" fmla="*/ 0 h 18"/>
                <a:gd name="T32" fmla="*/ 37 w 37"/>
                <a:gd name="T33" fmla="*/ 0 h 18"/>
                <a:gd name="T34" fmla="*/ 33 w 37"/>
                <a:gd name="T35" fmla="*/ 4 h 18"/>
                <a:gd name="T36" fmla="*/ 30 w 37"/>
                <a:gd name="T37" fmla="*/ 4 h 18"/>
                <a:gd name="T38" fmla="*/ 26 w 37"/>
                <a:gd name="T39" fmla="*/ 7 h 18"/>
                <a:gd name="T40" fmla="*/ 26 w 37"/>
                <a:gd name="T41" fmla="*/ 11 h 18"/>
                <a:gd name="T42" fmla="*/ 26 w 37"/>
                <a:gd name="T43" fmla="*/ 15 h 18"/>
                <a:gd name="T44" fmla="*/ 22 w 37"/>
                <a:gd name="T45" fmla="*/ 15 h 18"/>
                <a:gd name="T46" fmla="*/ 18 w 37"/>
                <a:gd name="T47" fmla="*/ 15 h 18"/>
                <a:gd name="T48" fmla="*/ 18 w 37"/>
                <a:gd name="T49" fmla="*/ 18 h 18"/>
                <a:gd name="T50" fmla="*/ 15 w 37"/>
                <a:gd name="T51" fmla="*/ 18 h 18"/>
                <a:gd name="T52" fmla="*/ 11 w 37"/>
                <a:gd name="T53" fmla="*/ 18 h 18"/>
                <a:gd name="T54" fmla="*/ 11 w 37"/>
                <a:gd name="T55" fmla="*/ 18 h 18"/>
                <a:gd name="T56" fmla="*/ 4 w 37"/>
                <a:gd name="T57"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7" h="18">
                  <a:moveTo>
                    <a:pt x="4" y="18"/>
                  </a:moveTo>
                  <a:lnTo>
                    <a:pt x="0" y="15"/>
                  </a:lnTo>
                  <a:lnTo>
                    <a:pt x="0" y="15"/>
                  </a:lnTo>
                  <a:lnTo>
                    <a:pt x="0" y="11"/>
                  </a:lnTo>
                  <a:lnTo>
                    <a:pt x="0" y="11"/>
                  </a:lnTo>
                  <a:lnTo>
                    <a:pt x="4" y="7"/>
                  </a:lnTo>
                  <a:lnTo>
                    <a:pt x="7" y="7"/>
                  </a:lnTo>
                  <a:lnTo>
                    <a:pt x="7" y="7"/>
                  </a:lnTo>
                  <a:lnTo>
                    <a:pt x="7" y="7"/>
                  </a:lnTo>
                  <a:lnTo>
                    <a:pt x="11" y="4"/>
                  </a:lnTo>
                  <a:lnTo>
                    <a:pt x="11" y="4"/>
                  </a:lnTo>
                  <a:lnTo>
                    <a:pt x="15" y="7"/>
                  </a:lnTo>
                  <a:lnTo>
                    <a:pt x="18" y="7"/>
                  </a:lnTo>
                  <a:lnTo>
                    <a:pt x="26" y="4"/>
                  </a:lnTo>
                  <a:lnTo>
                    <a:pt x="33" y="0"/>
                  </a:lnTo>
                  <a:lnTo>
                    <a:pt x="33" y="0"/>
                  </a:lnTo>
                  <a:lnTo>
                    <a:pt x="37" y="0"/>
                  </a:lnTo>
                  <a:lnTo>
                    <a:pt x="33" y="4"/>
                  </a:lnTo>
                  <a:lnTo>
                    <a:pt x="30" y="4"/>
                  </a:lnTo>
                  <a:lnTo>
                    <a:pt x="26" y="7"/>
                  </a:lnTo>
                  <a:lnTo>
                    <a:pt x="26" y="11"/>
                  </a:lnTo>
                  <a:lnTo>
                    <a:pt x="26" y="15"/>
                  </a:lnTo>
                  <a:lnTo>
                    <a:pt x="22" y="15"/>
                  </a:lnTo>
                  <a:lnTo>
                    <a:pt x="18" y="15"/>
                  </a:lnTo>
                  <a:lnTo>
                    <a:pt x="18" y="18"/>
                  </a:lnTo>
                  <a:lnTo>
                    <a:pt x="15" y="18"/>
                  </a:lnTo>
                  <a:lnTo>
                    <a:pt x="11" y="18"/>
                  </a:lnTo>
                  <a:lnTo>
                    <a:pt x="11" y="18"/>
                  </a:lnTo>
                  <a:lnTo>
                    <a:pt x="4"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3" name="Freeform 83"/>
            <p:cNvSpPr/>
            <p:nvPr/>
          </p:nvSpPr>
          <p:spPr bwMode="auto">
            <a:xfrm>
              <a:off x="5974808" y="3258893"/>
              <a:ext cx="184513" cy="150132"/>
            </a:xfrm>
            <a:custGeom>
              <a:avLst/>
              <a:gdLst>
                <a:gd name="T0" fmla="*/ 85 w 103"/>
                <a:gd name="T1" fmla="*/ 48 h 86"/>
                <a:gd name="T2" fmla="*/ 89 w 103"/>
                <a:gd name="T3" fmla="*/ 41 h 86"/>
                <a:gd name="T4" fmla="*/ 89 w 103"/>
                <a:gd name="T5" fmla="*/ 37 h 86"/>
                <a:gd name="T6" fmla="*/ 89 w 103"/>
                <a:gd name="T7" fmla="*/ 26 h 86"/>
                <a:gd name="T8" fmla="*/ 89 w 103"/>
                <a:gd name="T9" fmla="*/ 15 h 86"/>
                <a:gd name="T10" fmla="*/ 96 w 103"/>
                <a:gd name="T11" fmla="*/ 8 h 86"/>
                <a:gd name="T12" fmla="*/ 100 w 103"/>
                <a:gd name="T13" fmla="*/ 8 h 86"/>
                <a:gd name="T14" fmla="*/ 100 w 103"/>
                <a:gd name="T15" fmla="*/ 0 h 86"/>
                <a:gd name="T16" fmla="*/ 89 w 103"/>
                <a:gd name="T17" fmla="*/ 4 h 86"/>
                <a:gd name="T18" fmla="*/ 78 w 103"/>
                <a:gd name="T19" fmla="*/ 4 h 86"/>
                <a:gd name="T20" fmla="*/ 70 w 103"/>
                <a:gd name="T21" fmla="*/ 4 h 86"/>
                <a:gd name="T22" fmla="*/ 63 w 103"/>
                <a:gd name="T23" fmla="*/ 8 h 86"/>
                <a:gd name="T24" fmla="*/ 55 w 103"/>
                <a:gd name="T25" fmla="*/ 11 h 86"/>
                <a:gd name="T26" fmla="*/ 48 w 103"/>
                <a:gd name="T27" fmla="*/ 8 h 86"/>
                <a:gd name="T28" fmla="*/ 37 w 103"/>
                <a:gd name="T29" fmla="*/ 8 h 86"/>
                <a:gd name="T30" fmla="*/ 33 w 103"/>
                <a:gd name="T31" fmla="*/ 11 h 86"/>
                <a:gd name="T32" fmla="*/ 22 w 103"/>
                <a:gd name="T33" fmla="*/ 11 h 86"/>
                <a:gd name="T34" fmla="*/ 15 w 103"/>
                <a:gd name="T35" fmla="*/ 11 h 86"/>
                <a:gd name="T36" fmla="*/ 11 w 103"/>
                <a:gd name="T37" fmla="*/ 19 h 86"/>
                <a:gd name="T38" fmla="*/ 11 w 103"/>
                <a:gd name="T39" fmla="*/ 23 h 86"/>
                <a:gd name="T40" fmla="*/ 4 w 103"/>
                <a:gd name="T41" fmla="*/ 23 h 86"/>
                <a:gd name="T42" fmla="*/ 0 w 103"/>
                <a:gd name="T43" fmla="*/ 26 h 86"/>
                <a:gd name="T44" fmla="*/ 4 w 103"/>
                <a:gd name="T45" fmla="*/ 34 h 86"/>
                <a:gd name="T46" fmla="*/ 4 w 103"/>
                <a:gd name="T47" fmla="*/ 41 h 86"/>
                <a:gd name="T48" fmla="*/ 11 w 103"/>
                <a:gd name="T49" fmla="*/ 48 h 86"/>
                <a:gd name="T50" fmla="*/ 15 w 103"/>
                <a:gd name="T51" fmla="*/ 52 h 86"/>
                <a:gd name="T52" fmla="*/ 15 w 103"/>
                <a:gd name="T53" fmla="*/ 60 h 86"/>
                <a:gd name="T54" fmla="*/ 15 w 103"/>
                <a:gd name="T55" fmla="*/ 60 h 86"/>
                <a:gd name="T56" fmla="*/ 7 w 103"/>
                <a:gd name="T57" fmla="*/ 63 h 86"/>
                <a:gd name="T58" fmla="*/ 7 w 103"/>
                <a:gd name="T59" fmla="*/ 67 h 86"/>
                <a:gd name="T60" fmla="*/ 7 w 103"/>
                <a:gd name="T61" fmla="*/ 71 h 86"/>
                <a:gd name="T62" fmla="*/ 7 w 103"/>
                <a:gd name="T63" fmla="*/ 78 h 86"/>
                <a:gd name="T64" fmla="*/ 15 w 103"/>
                <a:gd name="T65" fmla="*/ 82 h 86"/>
                <a:gd name="T66" fmla="*/ 18 w 103"/>
                <a:gd name="T67" fmla="*/ 86 h 86"/>
                <a:gd name="T68" fmla="*/ 55 w 103"/>
                <a:gd name="T69" fmla="*/ 67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03" h="86">
                  <a:moveTo>
                    <a:pt x="55" y="67"/>
                  </a:moveTo>
                  <a:lnTo>
                    <a:pt x="85" y="48"/>
                  </a:lnTo>
                  <a:lnTo>
                    <a:pt x="85" y="45"/>
                  </a:lnTo>
                  <a:lnTo>
                    <a:pt x="89" y="41"/>
                  </a:lnTo>
                  <a:lnTo>
                    <a:pt x="89" y="37"/>
                  </a:lnTo>
                  <a:lnTo>
                    <a:pt x="89" y="37"/>
                  </a:lnTo>
                  <a:lnTo>
                    <a:pt x="89" y="30"/>
                  </a:lnTo>
                  <a:lnTo>
                    <a:pt x="89" y="26"/>
                  </a:lnTo>
                  <a:lnTo>
                    <a:pt x="89" y="19"/>
                  </a:lnTo>
                  <a:lnTo>
                    <a:pt x="89" y="15"/>
                  </a:lnTo>
                  <a:lnTo>
                    <a:pt x="89" y="11"/>
                  </a:lnTo>
                  <a:lnTo>
                    <a:pt x="96" y="8"/>
                  </a:lnTo>
                  <a:lnTo>
                    <a:pt x="100" y="8"/>
                  </a:lnTo>
                  <a:lnTo>
                    <a:pt x="100" y="8"/>
                  </a:lnTo>
                  <a:lnTo>
                    <a:pt x="103" y="4"/>
                  </a:lnTo>
                  <a:lnTo>
                    <a:pt x="100" y="0"/>
                  </a:lnTo>
                  <a:lnTo>
                    <a:pt x="96" y="0"/>
                  </a:lnTo>
                  <a:lnTo>
                    <a:pt x="89" y="4"/>
                  </a:lnTo>
                  <a:lnTo>
                    <a:pt x="81" y="4"/>
                  </a:lnTo>
                  <a:lnTo>
                    <a:pt x="78" y="4"/>
                  </a:lnTo>
                  <a:lnTo>
                    <a:pt x="74" y="4"/>
                  </a:lnTo>
                  <a:lnTo>
                    <a:pt x="70" y="4"/>
                  </a:lnTo>
                  <a:lnTo>
                    <a:pt x="66" y="8"/>
                  </a:lnTo>
                  <a:lnTo>
                    <a:pt x="63" y="8"/>
                  </a:lnTo>
                  <a:lnTo>
                    <a:pt x="63" y="11"/>
                  </a:lnTo>
                  <a:lnTo>
                    <a:pt x="55" y="11"/>
                  </a:lnTo>
                  <a:lnTo>
                    <a:pt x="48" y="8"/>
                  </a:lnTo>
                  <a:lnTo>
                    <a:pt x="48" y="8"/>
                  </a:lnTo>
                  <a:lnTo>
                    <a:pt x="44" y="8"/>
                  </a:lnTo>
                  <a:lnTo>
                    <a:pt x="37" y="8"/>
                  </a:lnTo>
                  <a:lnTo>
                    <a:pt x="33" y="8"/>
                  </a:lnTo>
                  <a:lnTo>
                    <a:pt x="33" y="11"/>
                  </a:lnTo>
                  <a:lnTo>
                    <a:pt x="22" y="11"/>
                  </a:lnTo>
                  <a:lnTo>
                    <a:pt x="22" y="11"/>
                  </a:lnTo>
                  <a:lnTo>
                    <a:pt x="15" y="11"/>
                  </a:lnTo>
                  <a:lnTo>
                    <a:pt x="15" y="11"/>
                  </a:lnTo>
                  <a:lnTo>
                    <a:pt x="15" y="19"/>
                  </a:lnTo>
                  <a:lnTo>
                    <a:pt x="11" y="19"/>
                  </a:lnTo>
                  <a:lnTo>
                    <a:pt x="15" y="23"/>
                  </a:lnTo>
                  <a:lnTo>
                    <a:pt x="11" y="23"/>
                  </a:lnTo>
                  <a:lnTo>
                    <a:pt x="7" y="26"/>
                  </a:lnTo>
                  <a:lnTo>
                    <a:pt x="4" y="23"/>
                  </a:lnTo>
                  <a:lnTo>
                    <a:pt x="4" y="26"/>
                  </a:lnTo>
                  <a:lnTo>
                    <a:pt x="0" y="26"/>
                  </a:lnTo>
                  <a:lnTo>
                    <a:pt x="0" y="30"/>
                  </a:lnTo>
                  <a:lnTo>
                    <a:pt x="4" y="34"/>
                  </a:lnTo>
                  <a:lnTo>
                    <a:pt x="7" y="37"/>
                  </a:lnTo>
                  <a:lnTo>
                    <a:pt x="4" y="41"/>
                  </a:lnTo>
                  <a:lnTo>
                    <a:pt x="4" y="48"/>
                  </a:lnTo>
                  <a:lnTo>
                    <a:pt x="11" y="48"/>
                  </a:lnTo>
                  <a:lnTo>
                    <a:pt x="11" y="52"/>
                  </a:lnTo>
                  <a:lnTo>
                    <a:pt x="15" y="52"/>
                  </a:lnTo>
                  <a:lnTo>
                    <a:pt x="15" y="56"/>
                  </a:lnTo>
                  <a:lnTo>
                    <a:pt x="15" y="60"/>
                  </a:lnTo>
                  <a:lnTo>
                    <a:pt x="15" y="60"/>
                  </a:lnTo>
                  <a:lnTo>
                    <a:pt x="15" y="60"/>
                  </a:lnTo>
                  <a:lnTo>
                    <a:pt x="11" y="60"/>
                  </a:lnTo>
                  <a:lnTo>
                    <a:pt x="7" y="63"/>
                  </a:lnTo>
                  <a:lnTo>
                    <a:pt x="7" y="67"/>
                  </a:lnTo>
                  <a:lnTo>
                    <a:pt x="7" y="67"/>
                  </a:lnTo>
                  <a:lnTo>
                    <a:pt x="7" y="71"/>
                  </a:lnTo>
                  <a:lnTo>
                    <a:pt x="7" y="71"/>
                  </a:lnTo>
                  <a:lnTo>
                    <a:pt x="11" y="78"/>
                  </a:lnTo>
                  <a:lnTo>
                    <a:pt x="7" y="78"/>
                  </a:lnTo>
                  <a:lnTo>
                    <a:pt x="11" y="78"/>
                  </a:lnTo>
                  <a:lnTo>
                    <a:pt x="15" y="82"/>
                  </a:lnTo>
                  <a:lnTo>
                    <a:pt x="18" y="86"/>
                  </a:lnTo>
                  <a:lnTo>
                    <a:pt x="18" y="86"/>
                  </a:lnTo>
                  <a:lnTo>
                    <a:pt x="22" y="86"/>
                  </a:lnTo>
                  <a:lnTo>
                    <a:pt x="55" y="67"/>
                  </a:lnTo>
                  <a:lnTo>
                    <a:pt x="55" y="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4" name="Freeform 84"/>
            <p:cNvSpPr/>
            <p:nvPr/>
          </p:nvSpPr>
          <p:spPr bwMode="auto">
            <a:xfrm>
              <a:off x="5940773" y="3375856"/>
              <a:ext cx="46575" cy="116964"/>
            </a:xfrm>
            <a:custGeom>
              <a:avLst/>
              <a:gdLst>
                <a:gd name="T0" fmla="*/ 15 w 26"/>
                <a:gd name="T1" fmla="*/ 67 h 67"/>
                <a:gd name="T2" fmla="*/ 19 w 26"/>
                <a:gd name="T3" fmla="*/ 63 h 67"/>
                <a:gd name="T4" fmla="*/ 19 w 26"/>
                <a:gd name="T5" fmla="*/ 63 h 67"/>
                <a:gd name="T6" fmla="*/ 19 w 26"/>
                <a:gd name="T7" fmla="*/ 63 h 67"/>
                <a:gd name="T8" fmla="*/ 19 w 26"/>
                <a:gd name="T9" fmla="*/ 59 h 67"/>
                <a:gd name="T10" fmla="*/ 19 w 26"/>
                <a:gd name="T11" fmla="*/ 56 h 67"/>
                <a:gd name="T12" fmla="*/ 19 w 26"/>
                <a:gd name="T13" fmla="*/ 52 h 67"/>
                <a:gd name="T14" fmla="*/ 19 w 26"/>
                <a:gd name="T15" fmla="*/ 48 h 67"/>
                <a:gd name="T16" fmla="*/ 23 w 26"/>
                <a:gd name="T17" fmla="*/ 48 h 67"/>
                <a:gd name="T18" fmla="*/ 23 w 26"/>
                <a:gd name="T19" fmla="*/ 45 h 67"/>
                <a:gd name="T20" fmla="*/ 23 w 26"/>
                <a:gd name="T21" fmla="*/ 41 h 67"/>
                <a:gd name="T22" fmla="*/ 23 w 26"/>
                <a:gd name="T23" fmla="*/ 41 h 67"/>
                <a:gd name="T24" fmla="*/ 23 w 26"/>
                <a:gd name="T25" fmla="*/ 33 h 67"/>
                <a:gd name="T26" fmla="*/ 23 w 26"/>
                <a:gd name="T27" fmla="*/ 33 h 67"/>
                <a:gd name="T28" fmla="*/ 19 w 26"/>
                <a:gd name="T29" fmla="*/ 33 h 67"/>
                <a:gd name="T30" fmla="*/ 15 w 26"/>
                <a:gd name="T31" fmla="*/ 33 h 67"/>
                <a:gd name="T32" fmla="*/ 15 w 26"/>
                <a:gd name="T33" fmla="*/ 33 h 67"/>
                <a:gd name="T34" fmla="*/ 15 w 26"/>
                <a:gd name="T35" fmla="*/ 30 h 67"/>
                <a:gd name="T36" fmla="*/ 15 w 26"/>
                <a:gd name="T37" fmla="*/ 22 h 67"/>
                <a:gd name="T38" fmla="*/ 15 w 26"/>
                <a:gd name="T39" fmla="*/ 19 h 67"/>
                <a:gd name="T40" fmla="*/ 15 w 26"/>
                <a:gd name="T41" fmla="*/ 15 h 67"/>
                <a:gd name="T42" fmla="*/ 19 w 26"/>
                <a:gd name="T43" fmla="*/ 15 h 67"/>
                <a:gd name="T44" fmla="*/ 19 w 26"/>
                <a:gd name="T45" fmla="*/ 19 h 67"/>
                <a:gd name="T46" fmla="*/ 23 w 26"/>
                <a:gd name="T47" fmla="*/ 19 h 67"/>
                <a:gd name="T48" fmla="*/ 23 w 26"/>
                <a:gd name="T49" fmla="*/ 19 h 67"/>
                <a:gd name="T50" fmla="*/ 23 w 26"/>
                <a:gd name="T51" fmla="*/ 15 h 67"/>
                <a:gd name="T52" fmla="*/ 23 w 26"/>
                <a:gd name="T53" fmla="*/ 15 h 67"/>
                <a:gd name="T54" fmla="*/ 23 w 26"/>
                <a:gd name="T55" fmla="*/ 15 h 67"/>
                <a:gd name="T56" fmla="*/ 23 w 26"/>
                <a:gd name="T57" fmla="*/ 11 h 67"/>
                <a:gd name="T58" fmla="*/ 23 w 26"/>
                <a:gd name="T59" fmla="*/ 7 h 67"/>
                <a:gd name="T60" fmla="*/ 23 w 26"/>
                <a:gd name="T61" fmla="*/ 4 h 67"/>
                <a:gd name="T62" fmla="*/ 26 w 26"/>
                <a:gd name="T63" fmla="*/ 0 h 67"/>
                <a:gd name="T64" fmla="*/ 23 w 26"/>
                <a:gd name="T65" fmla="*/ 0 h 67"/>
                <a:gd name="T66" fmla="*/ 23 w 26"/>
                <a:gd name="T67" fmla="*/ 4 h 67"/>
                <a:gd name="T68" fmla="*/ 15 w 26"/>
                <a:gd name="T69" fmla="*/ 4 h 67"/>
                <a:gd name="T70" fmla="*/ 15 w 26"/>
                <a:gd name="T71" fmla="*/ 4 h 67"/>
                <a:gd name="T72" fmla="*/ 11 w 26"/>
                <a:gd name="T73" fmla="*/ 7 h 67"/>
                <a:gd name="T74" fmla="*/ 8 w 26"/>
                <a:gd name="T75" fmla="*/ 19 h 67"/>
                <a:gd name="T76" fmla="*/ 4 w 26"/>
                <a:gd name="T77" fmla="*/ 26 h 67"/>
                <a:gd name="T78" fmla="*/ 0 w 26"/>
                <a:gd name="T79" fmla="*/ 33 h 67"/>
                <a:gd name="T80" fmla="*/ 0 w 26"/>
                <a:gd name="T81" fmla="*/ 33 h 67"/>
                <a:gd name="T82" fmla="*/ 4 w 26"/>
                <a:gd name="T83" fmla="*/ 37 h 67"/>
                <a:gd name="T84" fmla="*/ 8 w 26"/>
                <a:gd name="T85" fmla="*/ 45 h 67"/>
                <a:gd name="T86" fmla="*/ 11 w 26"/>
                <a:gd name="T87" fmla="*/ 52 h 67"/>
                <a:gd name="T88" fmla="*/ 15 w 26"/>
                <a:gd name="T89" fmla="*/ 59 h 67"/>
                <a:gd name="T90" fmla="*/ 11 w 26"/>
                <a:gd name="T91" fmla="*/ 63 h 67"/>
                <a:gd name="T92" fmla="*/ 15 w 26"/>
                <a:gd name="T93" fmla="*/ 67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6" h="67">
                  <a:moveTo>
                    <a:pt x="15" y="67"/>
                  </a:moveTo>
                  <a:lnTo>
                    <a:pt x="19" y="63"/>
                  </a:lnTo>
                  <a:lnTo>
                    <a:pt x="19" y="63"/>
                  </a:lnTo>
                  <a:lnTo>
                    <a:pt x="19" y="63"/>
                  </a:lnTo>
                  <a:lnTo>
                    <a:pt x="19" y="59"/>
                  </a:lnTo>
                  <a:lnTo>
                    <a:pt x="19" y="56"/>
                  </a:lnTo>
                  <a:lnTo>
                    <a:pt x="19" y="52"/>
                  </a:lnTo>
                  <a:lnTo>
                    <a:pt x="19" y="48"/>
                  </a:lnTo>
                  <a:lnTo>
                    <a:pt x="23" y="48"/>
                  </a:lnTo>
                  <a:lnTo>
                    <a:pt x="23" y="45"/>
                  </a:lnTo>
                  <a:lnTo>
                    <a:pt x="23" y="41"/>
                  </a:lnTo>
                  <a:lnTo>
                    <a:pt x="23" y="41"/>
                  </a:lnTo>
                  <a:lnTo>
                    <a:pt x="23" y="33"/>
                  </a:lnTo>
                  <a:lnTo>
                    <a:pt x="23" y="33"/>
                  </a:lnTo>
                  <a:lnTo>
                    <a:pt x="19" y="33"/>
                  </a:lnTo>
                  <a:lnTo>
                    <a:pt x="15" y="33"/>
                  </a:lnTo>
                  <a:lnTo>
                    <a:pt x="15" y="33"/>
                  </a:lnTo>
                  <a:lnTo>
                    <a:pt x="15" y="30"/>
                  </a:lnTo>
                  <a:lnTo>
                    <a:pt x="15" y="22"/>
                  </a:lnTo>
                  <a:lnTo>
                    <a:pt x="15" y="19"/>
                  </a:lnTo>
                  <a:lnTo>
                    <a:pt x="15" y="15"/>
                  </a:lnTo>
                  <a:lnTo>
                    <a:pt x="19" y="15"/>
                  </a:lnTo>
                  <a:lnTo>
                    <a:pt x="19" y="19"/>
                  </a:lnTo>
                  <a:lnTo>
                    <a:pt x="23" y="19"/>
                  </a:lnTo>
                  <a:lnTo>
                    <a:pt x="23" y="19"/>
                  </a:lnTo>
                  <a:lnTo>
                    <a:pt x="23" y="15"/>
                  </a:lnTo>
                  <a:lnTo>
                    <a:pt x="23" y="15"/>
                  </a:lnTo>
                  <a:lnTo>
                    <a:pt x="23" y="15"/>
                  </a:lnTo>
                  <a:lnTo>
                    <a:pt x="23" y="11"/>
                  </a:lnTo>
                  <a:lnTo>
                    <a:pt x="23" y="7"/>
                  </a:lnTo>
                  <a:lnTo>
                    <a:pt x="23" y="4"/>
                  </a:lnTo>
                  <a:lnTo>
                    <a:pt x="26" y="0"/>
                  </a:lnTo>
                  <a:lnTo>
                    <a:pt x="23" y="0"/>
                  </a:lnTo>
                  <a:lnTo>
                    <a:pt x="23" y="4"/>
                  </a:lnTo>
                  <a:lnTo>
                    <a:pt x="15" y="4"/>
                  </a:lnTo>
                  <a:lnTo>
                    <a:pt x="15" y="4"/>
                  </a:lnTo>
                  <a:lnTo>
                    <a:pt x="11" y="7"/>
                  </a:lnTo>
                  <a:lnTo>
                    <a:pt x="8" y="19"/>
                  </a:lnTo>
                  <a:lnTo>
                    <a:pt x="4" y="26"/>
                  </a:lnTo>
                  <a:lnTo>
                    <a:pt x="0" y="33"/>
                  </a:lnTo>
                  <a:lnTo>
                    <a:pt x="0" y="33"/>
                  </a:lnTo>
                  <a:lnTo>
                    <a:pt x="4" y="37"/>
                  </a:lnTo>
                  <a:lnTo>
                    <a:pt x="8" y="45"/>
                  </a:lnTo>
                  <a:lnTo>
                    <a:pt x="11" y="52"/>
                  </a:lnTo>
                  <a:lnTo>
                    <a:pt x="15" y="59"/>
                  </a:lnTo>
                  <a:lnTo>
                    <a:pt x="11" y="63"/>
                  </a:lnTo>
                  <a:lnTo>
                    <a:pt x="15" y="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5" name="Freeform 85"/>
            <p:cNvSpPr/>
            <p:nvPr/>
          </p:nvSpPr>
          <p:spPr bwMode="auto">
            <a:xfrm>
              <a:off x="5981974" y="3375856"/>
              <a:ext cx="12541" cy="26187"/>
            </a:xfrm>
            <a:custGeom>
              <a:avLst/>
              <a:gdLst>
                <a:gd name="T0" fmla="*/ 0 w 7"/>
                <a:gd name="T1" fmla="*/ 15 h 15"/>
                <a:gd name="T2" fmla="*/ 0 w 7"/>
                <a:gd name="T3" fmla="*/ 15 h 15"/>
                <a:gd name="T4" fmla="*/ 0 w 7"/>
                <a:gd name="T5" fmla="*/ 11 h 15"/>
                <a:gd name="T6" fmla="*/ 0 w 7"/>
                <a:gd name="T7" fmla="*/ 7 h 15"/>
                <a:gd name="T8" fmla="*/ 0 w 7"/>
                <a:gd name="T9" fmla="*/ 4 h 15"/>
                <a:gd name="T10" fmla="*/ 3 w 7"/>
                <a:gd name="T11" fmla="*/ 0 h 15"/>
                <a:gd name="T12" fmla="*/ 3 w 7"/>
                <a:gd name="T13" fmla="*/ 0 h 15"/>
                <a:gd name="T14" fmla="*/ 3 w 7"/>
                <a:gd name="T15" fmla="*/ 4 h 15"/>
                <a:gd name="T16" fmla="*/ 3 w 7"/>
                <a:gd name="T17" fmla="*/ 4 h 15"/>
                <a:gd name="T18" fmla="*/ 7 w 7"/>
                <a:gd name="T19" fmla="*/ 11 h 15"/>
                <a:gd name="T20" fmla="*/ 3 w 7"/>
                <a:gd name="T21" fmla="*/ 11 h 15"/>
                <a:gd name="T22" fmla="*/ 3 w 7"/>
                <a:gd name="T23" fmla="*/ 11 h 15"/>
                <a:gd name="T24" fmla="*/ 3 w 7"/>
                <a:gd name="T25" fmla="*/ 15 h 15"/>
                <a:gd name="T26" fmla="*/ 0 w 7"/>
                <a:gd name="T27" fmla="*/ 15 h 15"/>
                <a:gd name="T28" fmla="*/ 0 w 7"/>
                <a:gd name="T29" fmla="*/ 1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 h="15">
                  <a:moveTo>
                    <a:pt x="0" y="15"/>
                  </a:moveTo>
                  <a:lnTo>
                    <a:pt x="0" y="15"/>
                  </a:lnTo>
                  <a:lnTo>
                    <a:pt x="0" y="11"/>
                  </a:lnTo>
                  <a:lnTo>
                    <a:pt x="0" y="7"/>
                  </a:lnTo>
                  <a:lnTo>
                    <a:pt x="0" y="4"/>
                  </a:lnTo>
                  <a:lnTo>
                    <a:pt x="3" y="0"/>
                  </a:lnTo>
                  <a:lnTo>
                    <a:pt x="3" y="0"/>
                  </a:lnTo>
                  <a:lnTo>
                    <a:pt x="3" y="4"/>
                  </a:lnTo>
                  <a:lnTo>
                    <a:pt x="3" y="4"/>
                  </a:lnTo>
                  <a:lnTo>
                    <a:pt x="7" y="11"/>
                  </a:lnTo>
                  <a:lnTo>
                    <a:pt x="3" y="11"/>
                  </a:lnTo>
                  <a:lnTo>
                    <a:pt x="3" y="11"/>
                  </a:lnTo>
                  <a:lnTo>
                    <a:pt x="3" y="15"/>
                  </a:lnTo>
                  <a:lnTo>
                    <a:pt x="0" y="15"/>
                  </a:lnTo>
                  <a:lnTo>
                    <a:pt x="0" y="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6" name="Freeform 86"/>
            <p:cNvSpPr/>
            <p:nvPr/>
          </p:nvSpPr>
          <p:spPr bwMode="auto">
            <a:xfrm>
              <a:off x="5967641" y="3402041"/>
              <a:ext cx="14331" cy="31422"/>
            </a:xfrm>
            <a:custGeom>
              <a:avLst/>
              <a:gdLst>
                <a:gd name="T0" fmla="*/ 8 w 8"/>
                <a:gd name="T1" fmla="*/ 18 h 18"/>
                <a:gd name="T2" fmla="*/ 4 w 8"/>
                <a:gd name="T3" fmla="*/ 18 h 18"/>
                <a:gd name="T4" fmla="*/ 0 w 8"/>
                <a:gd name="T5" fmla="*/ 18 h 18"/>
                <a:gd name="T6" fmla="*/ 0 w 8"/>
                <a:gd name="T7" fmla="*/ 18 h 18"/>
                <a:gd name="T8" fmla="*/ 0 w 8"/>
                <a:gd name="T9" fmla="*/ 15 h 18"/>
                <a:gd name="T10" fmla="*/ 0 w 8"/>
                <a:gd name="T11" fmla="*/ 7 h 18"/>
                <a:gd name="T12" fmla="*/ 0 w 8"/>
                <a:gd name="T13" fmla="*/ 4 h 18"/>
                <a:gd name="T14" fmla="*/ 0 w 8"/>
                <a:gd name="T15" fmla="*/ 0 h 18"/>
                <a:gd name="T16" fmla="*/ 4 w 8"/>
                <a:gd name="T17" fmla="*/ 0 h 18"/>
                <a:gd name="T18" fmla="*/ 4 w 8"/>
                <a:gd name="T19" fmla="*/ 4 h 18"/>
                <a:gd name="T20" fmla="*/ 8 w 8"/>
                <a:gd name="T21" fmla="*/ 4 h 18"/>
                <a:gd name="T22" fmla="*/ 8 w 8"/>
                <a:gd name="T23" fmla="*/ 4 h 18"/>
                <a:gd name="T24" fmla="*/ 8 w 8"/>
                <a:gd name="T25" fmla="*/ 4 h 18"/>
                <a:gd name="T26" fmla="*/ 8 w 8"/>
                <a:gd name="T27" fmla="*/ 4 h 18"/>
                <a:gd name="T28" fmla="*/ 8 w 8"/>
                <a:gd name="T29" fmla="*/ 7 h 18"/>
                <a:gd name="T30" fmla="*/ 8 w 8"/>
                <a:gd name="T31" fmla="*/ 11 h 18"/>
                <a:gd name="T32" fmla="*/ 8 w 8"/>
                <a:gd name="T33" fmla="*/ 11 h 18"/>
                <a:gd name="T34" fmla="*/ 8 w 8"/>
                <a:gd name="T35" fmla="*/ 18 h 18"/>
                <a:gd name="T36" fmla="*/ 8 w 8"/>
                <a:gd name="T37"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 h="18">
                  <a:moveTo>
                    <a:pt x="8" y="18"/>
                  </a:moveTo>
                  <a:lnTo>
                    <a:pt x="4" y="18"/>
                  </a:lnTo>
                  <a:lnTo>
                    <a:pt x="0" y="18"/>
                  </a:lnTo>
                  <a:lnTo>
                    <a:pt x="0" y="18"/>
                  </a:lnTo>
                  <a:lnTo>
                    <a:pt x="0" y="15"/>
                  </a:lnTo>
                  <a:lnTo>
                    <a:pt x="0" y="7"/>
                  </a:lnTo>
                  <a:lnTo>
                    <a:pt x="0" y="4"/>
                  </a:lnTo>
                  <a:lnTo>
                    <a:pt x="0" y="0"/>
                  </a:lnTo>
                  <a:lnTo>
                    <a:pt x="4" y="0"/>
                  </a:lnTo>
                  <a:lnTo>
                    <a:pt x="4" y="4"/>
                  </a:lnTo>
                  <a:lnTo>
                    <a:pt x="8" y="4"/>
                  </a:lnTo>
                  <a:lnTo>
                    <a:pt x="8" y="4"/>
                  </a:lnTo>
                  <a:lnTo>
                    <a:pt x="8" y="4"/>
                  </a:lnTo>
                  <a:lnTo>
                    <a:pt x="8" y="4"/>
                  </a:lnTo>
                  <a:lnTo>
                    <a:pt x="8" y="7"/>
                  </a:lnTo>
                  <a:lnTo>
                    <a:pt x="8" y="11"/>
                  </a:lnTo>
                  <a:lnTo>
                    <a:pt x="8" y="11"/>
                  </a:lnTo>
                  <a:lnTo>
                    <a:pt x="8" y="18"/>
                  </a:lnTo>
                  <a:lnTo>
                    <a:pt x="8"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7" name="Freeform 87"/>
            <p:cNvSpPr/>
            <p:nvPr/>
          </p:nvSpPr>
          <p:spPr bwMode="auto">
            <a:xfrm>
              <a:off x="5967643" y="3342687"/>
              <a:ext cx="34036" cy="40152"/>
            </a:xfrm>
            <a:custGeom>
              <a:avLst/>
              <a:gdLst>
                <a:gd name="T0" fmla="*/ 0 w 19"/>
                <a:gd name="T1" fmla="*/ 23 h 23"/>
                <a:gd name="T2" fmla="*/ 0 w 19"/>
                <a:gd name="T3" fmla="*/ 23 h 23"/>
                <a:gd name="T4" fmla="*/ 8 w 19"/>
                <a:gd name="T5" fmla="*/ 23 h 23"/>
                <a:gd name="T6" fmla="*/ 8 w 19"/>
                <a:gd name="T7" fmla="*/ 19 h 23"/>
                <a:gd name="T8" fmla="*/ 11 w 19"/>
                <a:gd name="T9" fmla="*/ 19 h 23"/>
                <a:gd name="T10" fmla="*/ 11 w 19"/>
                <a:gd name="T11" fmla="*/ 15 h 23"/>
                <a:gd name="T12" fmla="*/ 15 w 19"/>
                <a:gd name="T13" fmla="*/ 12 h 23"/>
                <a:gd name="T14" fmla="*/ 19 w 19"/>
                <a:gd name="T15" fmla="*/ 12 h 23"/>
                <a:gd name="T16" fmla="*/ 19 w 19"/>
                <a:gd name="T17" fmla="*/ 12 h 23"/>
                <a:gd name="T18" fmla="*/ 19 w 19"/>
                <a:gd name="T19" fmla="*/ 12 h 23"/>
                <a:gd name="T20" fmla="*/ 19 w 19"/>
                <a:gd name="T21" fmla="*/ 8 h 23"/>
                <a:gd name="T22" fmla="*/ 19 w 19"/>
                <a:gd name="T23" fmla="*/ 4 h 23"/>
                <a:gd name="T24" fmla="*/ 15 w 19"/>
                <a:gd name="T25" fmla="*/ 4 h 23"/>
                <a:gd name="T26" fmla="*/ 15 w 19"/>
                <a:gd name="T27" fmla="*/ 0 h 23"/>
                <a:gd name="T28" fmla="*/ 8 w 19"/>
                <a:gd name="T29" fmla="*/ 0 h 23"/>
                <a:gd name="T30" fmla="*/ 8 w 19"/>
                <a:gd name="T31" fmla="*/ 0 h 23"/>
                <a:gd name="T32" fmla="*/ 8 w 19"/>
                <a:gd name="T33" fmla="*/ 0 h 23"/>
                <a:gd name="T34" fmla="*/ 4 w 19"/>
                <a:gd name="T35" fmla="*/ 12 h 23"/>
                <a:gd name="T36" fmla="*/ 4 w 19"/>
                <a:gd name="T37" fmla="*/ 15 h 23"/>
                <a:gd name="T38" fmla="*/ 0 w 19"/>
                <a:gd name="T39" fmla="*/ 19 h 23"/>
                <a:gd name="T40" fmla="*/ 0 w 19"/>
                <a:gd name="T41" fmla="*/ 23 h 23"/>
                <a:gd name="T42" fmla="*/ 0 w 19"/>
                <a:gd name="T43" fmla="*/ 2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9" h="23">
                  <a:moveTo>
                    <a:pt x="0" y="23"/>
                  </a:moveTo>
                  <a:lnTo>
                    <a:pt x="0" y="23"/>
                  </a:lnTo>
                  <a:lnTo>
                    <a:pt x="8" y="23"/>
                  </a:lnTo>
                  <a:lnTo>
                    <a:pt x="8" y="19"/>
                  </a:lnTo>
                  <a:lnTo>
                    <a:pt x="11" y="19"/>
                  </a:lnTo>
                  <a:lnTo>
                    <a:pt x="11" y="15"/>
                  </a:lnTo>
                  <a:lnTo>
                    <a:pt x="15" y="12"/>
                  </a:lnTo>
                  <a:lnTo>
                    <a:pt x="19" y="12"/>
                  </a:lnTo>
                  <a:lnTo>
                    <a:pt x="19" y="12"/>
                  </a:lnTo>
                  <a:lnTo>
                    <a:pt x="19" y="12"/>
                  </a:lnTo>
                  <a:lnTo>
                    <a:pt x="19" y="8"/>
                  </a:lnTo>
                  <a:lnTo>
                    <a:pt x="19" y="4"/>
                  </a:lnTo>
                  <a:lnTo>
                    <a:pt x="15" y="4"/>
                  </a:lnTo>
                  <a:lnTo>
                    <a:pt x="15" y="0"/>
                  </a:lnTo>
                  <a:lnTo>
                    <a:pt x="8" y="0"/>
                  </a:lnTo>
                  <a:lnTo>
                    <a:pt x="8" y="0"/>
                  </a:lnTo>
                  <a:lnTo>
                    <a:pt x="8" y="0"/>
                  </a:lnTo>
                  <a:lnTo>
                    <a:pt x="4" y="12"/>
                  </a:lnTo>
                  <a:lnTo>
                    <a:pt x="4" y="15"/>
                  </a:lnTo>
                  <a:lnTo>
                    <a:pt x="0" y="19"/>
                  </a:lnTo>
                  <a:lnTo>
                    <a:pt x="0" y="23"/>
                  </a:lnTo>
                  <a:lnTo>
                    <a:pt x="0" y="2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8" name="Freeform 88"/>
            <p:cNvSpPr/>
            <p:nvPr/>
          </p:nvSpPr>
          <p:spPr bwMode="auto">
            <a:xfrm>
              <a:off x="5967642" y="3375856"/>
              <a:ext cx="120024" cy="129184"/>
            </a:xfrm>
            <a:custGeom>
              <a:avLst/>
              <a:gdLst>
                <a:gd name="T0" fmla="*/ 4 w 67"/>
                <a:gd name="T1" fmla="*/ 63 h 74"/>
                <a:gd name="T2" fmla="*/ 4 w 67"/>
                <a:gd name="T3" fmla="*/ 63 h 74"/>
                <a:gd name="T4" fmla="*/ 4 w 67"/>
                <a:gd name="T5" fmla="*/ 63 h 74"/>
                <a:gd name="T6" fmla="*/ 4 w 67"/>
                <a:gd name="T7" fmla="*/ 59 h 74"/>
                <a:gd name="T8" fmla="*/ 4 w 67"/>
                <a:gd name="T9" fmla="*/ 56 h 74"/>
                <a:gd name="T10" fmla="*/ 4 w 67"/>
                <a:gd name="T11" fmla="*/ 52 h 74"/>
                <a:gd name="T12" fmla="*/ 4 w 67"/>
                <a:gd name="T13" fmla="*/ 48 h 74"/>
                <a:gd name="T14" fmla="*/ 8 w 67"/>
                <a:gd name="T15" fmla="*/ 48 h 74"/>
                <a:gd name="T16" fmla="*/ 8 w 67"/>
                <a:gd name="T17" fmla="*/ 45 h 74"/>
                <a:gd name="T18" fmla="*/ 8 w 67"/>
                <a:gd name="T19" fmla="*/ 41 h 74"/>
                <a:gd name="T20" fmla="*/ 8 w 67"/>
                <a:gd name="T21" fmla="*/ 41 h 74"/>
                <a:gd name="T22" fmla="*/ 8 w 67"/>
                <a:gd name="T23" fmla="*/ 26 h 74"/>
                <a:gd name="T24" fmla="*/ 8 w 67"/>
                <a:gd name="T25" fmla="*/ 26 h 74"/>
                <a:gd name="T26" fmla="*/ 8 w 67"/>
                <a:gd name="T27" fmla="*/ 22 h 74"/>
                <a:gd name="T28" fmla="*/ 8 w 67"/>
                <a:gd name="T29" fmla="*/ 19 h 74"/>
                <a:gd name="T30" fmla="*/ 8 w 67"/>
                <a:gd name="T31" fmla="*/ 19 h 74"/>
                <a:gd name="T32" fmla="*/ 8 w 67"/>
                <a:gd name="T33" fmla="*/ 15 h 74"/>
                <a:gd name="T34" fmla="*/ 8 w 67"/>
                <a:gd name="T35" fmla="*/ 15 h 74"/>
                <a:gd name="T36" fmla="*/ 11 w 67"/>
                <a:gd name="T37" fmla="*/ 15 h 74"/>
                <a:gd name="T38" fmla="*/ 11 w 67"/>
                <a:gd name="T39" fmla="*/ 11 h 74"/>
                <a:gd name="T40" fmla="*/ 15 w 67"/>
                <a:gd name="T41" fmla="*/ 11 h 74"/>
                <a:gd name="T42" fmla="*/ 19 w 67"/>
                <a:gd name="T43" fmla="*/ 15 h 74"/>
                <a:gd name="T44" fmla="*/ 22 w 67"/>
                <a:gd name="T45" fmla="*/ 19 h 74"/>
                <a:gd name="T46" fmla="*/ 22 w 67"/>
                <a:gd name="T47" fmla="*/ 19 h 74"/>
                <a:gd name="T48" fmla="*/ 26 w 67"/>
                <a:gd name="T49" fmla="*/ 19 h 74"/>
                <a:gd name="T50" fmla="*/ 59 w 67"/>
                <a:gd name="T51" fmla="*/ 0 h 74"/>
                <a:gd name="T52" fmla="*/ 67 w 67"/>
                <a:gd name="T53" fmla="*/ 19 h 74"/>
                <a:gd name="T54" fmla="*/ 67 w 67"/>
                <a:gd name="T55" fmla="*/ 19 h 74"/>
                <a:gd name="T56" fmla="*/ 59 w 67"/>
                <a:gd name="T57" fmla="*/ 26 h 74"/>
                <a:gd name="T58" fmla="*/ 37 w 67"/>
                <a:gd name="T59" fmla="*/ 30 h 74"/>
                <a:gd name="T60" fmla="*/ 56 w 67"/>
                <a:gd name="T61" fmla="*/ 48 h 74"/>
                <a:gd name="T62" fmla="*/ 48 w 67"/>
                <a:gd name="T63" fmla="*/ 56 h 74"/>
                <a:gd name="T64" fmla="*/ 48 w 67"/>
                <a:gd name="T65" fmla="*/ 63 h 74"/>
                <a:gd name="T66" fmla="*/ 33 w 67"/>
                <a:gd name="T67" fmla="*/ 63 h 74"/>
                <a:gd name="T68" fmla="*/ 22 w 67"/>
                <a:gd name="T69" fmla="*/ 74 h 74"/>
                <a:gd name="T70" fmla="*/ 8 w 67"/>
                <a:gd name="T71" fmla="*/ 71 h 74"/>
                <a:gd name="T72" fmla="*/ 0 w 67"/>
                <a:gd name="T73" fmla="*/ 71 h 74"/>
                <a:gd name="T74" fmla="*/ 0 w 67"/>
                <a:gd name="T75" fmla="*/ 71 h 74"/>
                <a:gd name="T76" fmla="*/ 4 w 67"/>
                <a:gd name="T77" fmla="*/ 67 h 74"/>
                <a:gd name="T78" fmla="*/ 4 w 67"/>
                <a:gd name="T79" fmla="*/ 63 h 74"/>
                <a:gd name="T80" fmla="*/ 4 w 67"/>
                <a:gd name="T81" fmla="*/ 63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7" h="74">
                  <a:moveTo>
                    <a:pt x="4" y="63"/>
                  </a:moveTo>
                  <a:lnTo>
                    <a:pt x="4" y="63"/>
                  </a:lnTo>
                  <a:lnTo>
                    <a:pt x="4" y="63"/>
                  </a:lnTo>
                  <a:lnTo>
                    <a:pt x="4" y="59"/>
                  </a:lnTo>
                  <a:lnTo>
                    <a:pt x="4" y="56"/>
                  </a:lnTo>
                  <a:lnTo>
                    <a:pt x="4" y="52"/>
                  </a:lnTo>
                  <a:lnTo>
                    <a:pt x="4" y="48"/>
                  </a:lnTo>
                  <a:lnTo>
                    <a:pt x="8" y="48"/>
                  </a:lnTo>
                  <a:lnTo>
                    <a:pt x="8" y="45"/>
                  </a:lnTo>
                  <a:lnTo>
                    <a:pt x="8" y="41"/>
                  </a:lnTo>
                  <a:lnTo>
                    <a:pt x="8" y="41"/>
                  </a:lnTo>
                  <a:lnTo>
                    <a:pt x="8" y="26"/>
                  </a:lnTo>
                  <a:lnTo>
                    <a:pt x="8" y="26"/>
                  </a:lnTo>
                  <a:lnTo>
                    <a:pt x="8" y="22"/>
                  </a:lnTo>
                  <a:lnTo>
                    <a:pt x="8" y="19"/>
                  </a:lnTo>
                  <a:lnTo>
                    <a:pt x="8" y="19"/>
                  </a:lnTo>
                  <a:lnTo>
                    <a:pt x="8" y="15"/>
                  </a:lnTo>
                  <a:lnTo>
                    <a:pt x="8" y="15"/>
                  </a:lnTo>
                  <a:lnTo>
                    <a:pt x="11" y="15"/>
                  </a:lnTo>
                  <a:lnTo>
                    <a:pt x="11" y="11"/>
                  </a:lnTo>
                  <a:lnTo>
                    <a:pt x="15" y="11"/>
                  </a:lnTo>
                  <a:lnTo>
                    <a:pt x="19" y="15"/>
                  </a:lnTo>
                  <a:lnTo>
                    <a:pt x="22" y="19"/>
                  </a:lnTo>
                  <a:lnTo>
                    <a:pt x="22" y="19"/>
                  </a:lnTo>
                  <a:lnTo>
                    <a:pt x="26" y="19"/>
                  </a:lnTo>
                  <a:lnTo>
                    <a:pt x="59" y="0"/>
                  </a:lnTo>
                  <a:lnTo>
                    <a:pt x="67" y="19"/>
                  </a:lnTo>
                  <a:lnTo>
                    <a:pt x="67" y="19"/>
                  </a:lnTo>
                  <a:lnTo>
                    <a:pt x="59" y="26"/>
                  </a:lnTo>
                  <a:lnTo>
                    <a:pt x="37" y="30"/>
                  </a:lnTo>
                  <a:lnTo>
                    <a:pt x="56" y="48"/>
                  </a:lnTo>
                  <a:lnTo>
                    <a:pt x="48" y="56"/>
                  </a:lnTo>
                  <a:lnTo>
                    <a:pt x="48" y="63"/>
                  </a:lnTo>
                  <a:lnTo>
                    <a:pt x="33" y="63"/>
                  </a:lnTo>
                  <a:lnTo>
                    <a:pt x="22" y="74"/>
                  </a:lnTo>
                  <a:lnTo>
                    <a:pt x="8" y="71"/>
                  </a:lnTo>
                  <a:lnTo>
                    <a:pt x="0" y="71"/>
                  </a:lnTo>
                  <a:lnTo>
                    <a:pt x="0" y="71"/>
                  </a:lnTo>
                  <a:lnTo>
                    <a:pt x="4" y="67"/>
                  </a:lnTo>
                  <a:lnTo>
                    <a:pt x="4" y="63"/>
                  </a:lnTo>
                  <a:lnTo>
                    <a:pt x="4"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9" name="Freeform 89"/>
            <p:cNvSpPr/>
            <p:nvPr/>
          </p:nvSpPr>
          <p:spPr bwMode="auto">
            <a:xfrm>
              <a:off x="5967641" y="3409024"/>
              <a:ext cx="610863" cy="452142"/>
            </a:xfrm>
            <a:custGeom>
              <a:avLst/>
              <a:gdLst>
                <a:gd name="T0" fmla="*/ 207 w 341"/>
                <a:gd name="T1" fmla="*/ 55 h 259"/>
                <a:gd name="T2" fmla="*/ 82 w 341"/>
                <a:gd name="T3" fmla="*/ 3 h 259"/>
                <a:gd name="T4" fmla="*/ 37 w 341"/>
                <a:gd name="T5" fmla="*/ 11 h 259"/>
                <a:gd name="T6" fmla="*/ 48 w 341"/>
                <a:gd name="T7" fmla="*/ 44 h 259"/>
                <a:gd name="T8" fmla="*/ 8 w 341"/>
                <a:gd name="T9" fmla="*/ 52 h 259"/>
                <a:gd name="T10" fmla="*/ 0 w 341"/>
                <a:gd name="T11" fmla="*/ 63 h 259"/>
                <a:gd name="T12" fmla="*/ 0 w 341"/>
                <a:gd name="T13" fmla="*/ 66 h 259"/>
                <a:gd name="T14" fmla="*/ 8 w 341"/>
                <a:gd name="T15" fmla="*/ 70 h 259"/>
                <a:gd name="T16" fmla="*/ 15 w 341"/>
                <a:gd name="T17" fmla="*/ 81 h 259"/>
                <a:gd name="T18" fmla="*/ 22 w 341"/>
                <a:gd name="T19" fmla="*/ 89 h 259"/>
                <a:gd name="T20" fmla="*/ 26 w 341"/>
                <a:gd name="T21" fmla="*/ 96 h 259"/>
                <a:gd name="T22" fmla="*/ 33 w 341"/>
                <a:gd name="T23" fmla="*/ 103 h 259"/>
                <a:gd name="T24" fmla="*/ 41 w 341"/>
                <a:gd name="T25" fmla="*/ 115 h 259"/>
                <a:gd name="T26" fmla="*/ 45 w 341"/>
                <a:gd name="T27" fmla="*/ 122 h 259"/>
                <a:gd name="T28" fmla="*/ 48 w 341"/>
                <a:gd name="T29" fmla="*/ 129 h 259"/>
                <a:gd name="T30" fmla="*/ 56 w 341"/>
                <a:gd name="T31" fmla="*/ 129 h 259"/>
                <a:gd name="T32" fmla="*/ 67 w 341"/>
                <a:gd name="T33" fmla="*/ 141 h 259"/>
                <a:gd name="T34" fmla="*/ 67 w 341"/>
                <a:gd name="T35" fmla="*/ 144 h 259"/>
                <a:gd name="T36" fmla="*/ 74 w 341"/>
                <a:gd name="T37" fmla="*/ 159 h 259"/>
                <a:gd name="T38" fmla="*/ 74 w 341"/>
                <a:gd name="T39" fmla="*/ 167 h 259"/>
                <a:gd name="T40" fmla="*/ 78 w 341"/>
                <a:gd name="T41" fmla="*/ 178 h 259"/>
                <a:gd name="T42" fmla="*/ 89 w 341"/>
                <a:gd name="T43" fmla="*/ 192 h 259"/>
                <a:gd name="T44" fmla="*/ 96 w 341"/>
                <a:gd name="T45" fmla="*/ 196 h 259"/>
                <a:gd name="T46" fmla="*/ 104 w 341"/>
                <a:gd name="T47" fmla="*/ 200 h 259"/>
                <a:gd name="T48" fmla="*/ 107 w 341"/>
                <a:gd name="T49" fmla="*/ 204 h 259"/>
                <a:gd name="T50" fmla="*/ 115 w 341"/>
                <a:gd name="T51" fmla="*/ 222 h 259"/>
                <a:gd name="T52" fmla="*/ 133 w 341"/>
                <a:gd name="T53" fmla="*/ 241 h 259"/>
                <a:gd name="T54" fmla="*/ 141 w 341"/>
                <a:gd name="T55" fmla="*/ 252 h 259"/>
                <a:gd name="T56" fmla="*/ 152 w 341"/>
                <a:gd name="T57" fmla="*/ 244 h 259"/>
                <a:gd name="T58" fmla="*/ 156 w 341"/>
                <a:gd name="T59" fmla="*/ 233 h 259"/>
                <a:gd name="T60" fmla="*/ 185 w 341"/>
                <a:gd name="T61" fmla="*/ 241 h 259"/>
                <a:gd name="T62" fmla="*/ 230 w 341"/>
                <a:gd name="T63" fmla="*/ 226 h 259"/>
                <a:gd name="T64" fmla="*/ 337 w 341"/>
                <a:gd name="T65" fmla="*/ 152 h 259"/>
                <a:gd name="T66" fmla="*/ 282 w 341"/>
                <a:gd name="T67" fmla="*/ 148 h 259"/>
                <a:gd name="T68" fmla="*/ 274 w 341"/>
                <a:gd name="T69" fmla="*/ 126 h 259"/>
                <a:gd name="T70" fmla="*/ 274 w 341"/>
                <a:gd name="T71" fmla="*/ 126 h 259"/>
                <a:gd name="T72" fmla="*/ 270 w 341"/>
                <a:gd name="T73" fmla="*/ 122 h 259"/>
                <a:gd name="T74" fmla="*/ 263 w 341"/>
                <a:gd name="T75" fmla="*/ 118 h 259"/>
                <a:gd name="T76" fmla="*/ 259 w 341"/>
                <a:gd name="T77" fmla="*/ 115 h 259"/>
                <a:gd name="T78" fmla="*/ 248 w 341"/>
                <a:gd name="T79" fmla="*/ 100 h 259"/>
                <a:gd name="T80" fmla="*/ 248 w 341"/>
                <a:gd name="T81" fmla="*/ 89 h 259"/>
                <a:gd name="T82" fmla="*/ 244 w 341"/>
                <a:gd name="T83" fmla="*/ 85 h 259"/>
                <a:gd name="T84" fmla="*/ 233 w 341"/>
                <a:gd name="T85" fmla="*/ 74 h 259"/>
                <a:gd name="T86" fmla="*/ 237 w 341"/>
                <a:gd name="T87" fmla="*/ 74 h 259"/>
                <a:gd name="T88" fmla="*/ 226 w 341"/>
                <a:gd name="T89" fmla="*/ 70 h 259"/>
                <a:gd name="T90" fmla="*/ 219 w 341"/>
                <a:gd name="T91" fmla="*/ 59 h 259"/>
                <a:gd name="T92" fmla="*/ 219 w 341"/>
                <a:gd name="T93" fmla="*/ 55 h 2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341" h="259">
                  <a:moveTo>
                    <a:pt x="219" y="55"/>
                  </a:moveTo>
                  <a:lnTo>
                    <a:pt x="207" y="59"/>
                  </a:lnTo>
                  <a:lnTo>
                    <a:pt x="207" y="55"/>
                  </a:lnTo>
                  <a:lnTo>
                    <a:pt x="193" y="52"/>
                  </a:lnTo>
                  <a:lnTo>
                    <a:pt x="159" y="52"/>
                  </a:lnTo>
                  <a:lnTo>
                    <a:pt x="82" y="3"/>
                  </a:lnTo>
                  <a:lnTo>
                    <a:pt x="67" y="0"/>
                  </a:lnTo>
                  <a:lnTo>
                    <a:pt x="59" y="7"/>
                  </a:lnTo>
                  <a:lnTo>
                    <a:pt x="37" y="11"/>
                  </a:lnTo>
                  <a:lnTo>
                    <a:pt x="56" y="29"/>
                  </a:lnTo>
                  <a:lnTo>
                    <a:pt x="48" y="37"/>
                  </a:lnTo>
                  <a:lnTo>
                    <a:pt x="48" y="44"/>
                  </a:lnTo>
                  <a:lnTo>
                    <a:pt x="33" y="44"/>
                  </a:lnTo>
                  <a:lnTo>
                    <a:pt x="22" y="55"/>
                  </a:lnTo>
                  <a:lnTo>
                    <a:pt x="8" y="52"/>
                  </a:lnTo>
                  <a:lnTo>
                    <a:pt x="0" y="52"/>
                  </a:lnTo>
                  <a:lnTo>
                    <a:pt x="0" y="55"/>
                  </a:lnTo>
                  <a:lnTo>
                    <a:pt x="0" y="63"/>
                  </a:lnTo>
                  <a:lnTo>
                    <a:pt x="0" y="66"/>
                  </a:lnTo>
                  <a:lnTo>
                    <a:pt x="0" y="70"/>
                  </a:lnTo>
                  <a:lnTo>
                    <a:pt x="0" y="66"/>
                  </a:lnTo>
                  <a:lnTo>
                    <a:pt x="4" y="70"/>
                  </a:lnTo>
                  <a:lnTo>
                    <a:pt x="4" y="66"/>
                  </a:lnTo>
                  <a:lnTo>
                    <a:pt x="8" y="70"/>
                  </a:lnTo>
                  <a:lnTo>
                    <a:pt x="8" y="70"/>
                  </a:lnTo>
                  <a:lnTo>
                    <a:pt x="15" y="77"/>
                  </a:lnTo>
                  <a:lnTo>
                    <a:pt x="15" y="81"/>
                  </a:lnTo>
                  <a:lnTo>
                    <a:pt x="15" y="81"/>
                  </a:lnTo>
                  <a:lnTo>
                    <a:pt x="19" y="85"/>
                  </a:lnTo>
                  <a:lnTo>
                    <a:pt x="22" y="89"/>
                  </a:lnTo>
                  <a:lnTo>
                    <a:pt x="22" y="89"/>
                  </a:lnTo>
                  <a:lnTo>
                    <a:pt x="26" y="96"/>
                  </a:lnTo>
                  <a:lnTo>
                    <a:pt x="26" y="96"/>
                  </a:lnTo>
                  <a:lnTo>
                    <a:pt x="30" y="100"/>
                  </a:lnTo>
                  <a:lnTo>
                    <a:pt x="30" y="100"/>
                  </a:lnTo>
                  <a:lnTo>
                    <a:pt x="33" y="103"/>
                  </a:lnTo>
                  <a:lnTo>
                    <a:pt x="33" y="107"/>
                  </a:lnTo>
                  <a:lnTo>
                    <a:pt x="37" y="107"/>
                  </a:lnTo>
                  <a:lnTo>
                    <a:pt x="41" y="115"/>
                  </a:lnTo>
                  <a:lnTo>
                    <a:pt x="45" y="115"/>
                  </a:lnTo>
                  <a:lnTo>
                    <a:pt x="45" y="118"/>
                  </a:lnTo>
                  <a:lnTo>
                    <a:pt x="45" y="122"/>
                  </a:lnTo>
                  <a:lnTo>
                    <a:pt x="45" y="126"/>
                  </a:lnTo>
                  <a:lnTo>
                    <a:pt x="45" y="126"/>
                  </a:lnTo>
                  <a:lnTo>
                    <a:pt x="48" y="129"/>
                  </a:lnTo>
                  <a:lnTo>
                    <a:pt x="48" y="129"/>
                  </a:lnTo>
                  <a:lnTo>
                    <a:pt x="52" y="129"/>
                  </a:lnTo>
                  <a:lnTo>
                    <a:pt x="56" y="129"/>
                  </a:lnTo>
                  <a:lnTo>
                    <a:pt x="59" y="133"/>
                  </a:lnTo>
                  <a:lnTo>
                    <a:pt x="63" y="137"/>
                  </a:lnTo>
                  <a:lnTo>
                    <a:pt x="67" y="141"/>
                  </a:lnTo>
                  <a:lnTo>
                    <a:pt x="67" y="141"/>
                  </a:lnTo>
                  <a:lnTo>
                    <a:pt x="67" y="144"/>
                  </a:lnTo>
                  <a:lnTo>
                    <a:pt x="67" y="144"/>
                  </a:lnTo>
                  <a:lnTo>
                    <a:pt x="70" y="148"/>
                  </a:lnTo>
                  <a:lnTo>
                    <a:pt x="74" y="152"/>
                  </a:lnTo>
                  <a:lnTo>
                    <a:pt x="74" y="159"/>
                  </a:lnTo>
                  <a:lnTo>
                    <a:pt x="74" y="159"/>
                  </a:lnTo>
                  <a:lnTo>
                    <a:pt x="74" y="163"/>
                  </a:lnTo>
                  <a:lnTo>
                    <a:pt x="74" y="167"/>
                  </a:lnTo>
                  <a:lnTo>
                    <a:pt x="74" y="167"/>
                  </a:lnTo>
                  <a:lnTo>
                    <a:pt x="74" y="174"/>
                  </a:lnTo>
                  <a:lnTo>
                    <a:pt x="78" y="178"/>
                  </a:lnTo>
                  <a:lnTo>
                    <a:pt x="78" y="181"/>
                  </a:lnTo>
                  <a:lnTo>
                    <a:pt x="78" y="181"/>
                  </a:lnTo>
                  <a:lnTo>
                    <a:pt x="89" y="192"/>
                  </a:lnTo>
                  <a:lnTo>
                    <a:pt x="89" y="192"/>
                  </a:lnTo>
                  <a:lnTo>
                    <a:pt x="93" y="192"/>
                  </a:lnTo>
                  <a:lnTo>
                    <a:pt x="96" y="196"/>
                  </a:lnTo>
                  <a:lnTo>
                    <a:pt x="96" y="196"/>
                  </a:lnTo>
                  <a:lnTo>
                    <a:pt x="104" y="200"/>
                  </a:lnTo>
                  <a:lnTo>
                    <a:pt x="104" y="200"/>
                  </a:lnTo>
                  <a:lnTo>
                    <a:pt x="107" y="204"/>
                  </a:lnTo>
                  <a:lnTo>
                    <a:pt x="107" y="204"/>
                  </a:lnTo>
                  <a:lnTo>
                    <a:pt x="107" y="204"/>
                  </a:lnTo>
                  <a:lnTo>
                    <a:pt x="111" y="218"/>
                  </a:lnTo>
                  <a:lnTo>
                    <a:pt x="115" y="218"/>
                  </a:lnTo>
                  <a:lnTo>
                    <a:pt x="115" y="222"/>
                  </a:lnTo>
                  <a:lnTo>
                    <a:pt x="130" y="233"/>
                  </a:lnTo>
                  <a:lnTo>
                    <a:pt x="130" y="233"/>
                  </a:lnTo>
                  <a:lnTo>
                    <a:pt x="133" y="241"/>
                  </a:lnTo>
                  <a:lnTo>
                    <a:pt x="137" y="241"/>
                  </a:lnTo>
                  <a:lnTo>
                    <a:pt x="141" y="252"/>
                  </a:lnTo>
                  <a:lnTo>
                    <a:pt x="141" y="252"/>
                  </a:lnTo>
                  <a:lnTo>
                    <a:pt x="145" y="252"/>
                  </a:lnTo>
                  <a:lnTo>
                    <a:pt x="148" y="248"/>
                  </a:lnTo>
                  <a:lnTo>
                    <a:pt x="152" y="244"/>
                  </a:lnTo>
                  <a:lnTo>
                    <a:pt x="148" y="241"/>
                  </a:lnTo>
                  <a:lnTo>
                    <a:pt x="152" y="233"/>
                  </a:lnTo>
                  <a:lnTo>
                    <a:pt x="156" y="233"/>
                  </a:lnTo>
                  <a:lnTo>
                    <a:pt x="159" y="237"/>
                  </a:lnTo>
                  <a:lnTo>
                    <a:pt x="170" y="237"/>
                  </a:lnTo>
                  <a:lnTo>
                    <a:pt x="185" y="241"/>
                  </a:lnTo>
                  <a:lnTo>
                    <a:pt x="200" y="248"/>
                  </a:lnTo>
                  <a:lnTo>
                    <a:pt x="200" y="259"/>
                  </a:lnTo>
                  <a:lnTo>
                    <a:pt x="230" y="226"/>
                  </a:lnTo>
                  <a:lnTo>
                    <a:pt x="337" y="196"/>
                  </a:lnTo>
                  <a:lnTo>
                    <a:pt x="341" y="163"/>
                  </a:lnTo>
                  <a:lnTo>
                    <a:pt x="337" y="152"/>
                  </a:lnTo>
                  <a:lnTo>
                    <a:pt x="337" y="152"/>
                  </a:lnTo>
                  <a:lnTo>
                    <a:pt x="330" y="155"/>
                  </a:lnTo>
                  <a:lnTo>
                    <a:pt x="282" y="148"/>
                  </a:lnTo>
                  <a:lnTo>
                    <a:pt x="278" y="137"/>
                  </a:lnTo>
                  <a:lnTo>
                    <a:pt x="274" y="133"/>
                  </a:lnTo>
                  <a:lnTo>
                    <a:pt x="274" y="126"/>
                  </a:lnTo>
                  <a:lnTo>
                    <a:pt x="274" y="126"/>
                  </a:lnTo>
                  <a:lnTo>
                    <a:pt x="274" y="129"/>
                  </a:lnTo>
                  <a:lnTo>
                    <a:pt x="274" y="126"/>
                  </a:lnTo>
                  <a:lnTo>
                    <a:pt x="274" y="126"/>
                  </a:lnTo>
                  <a:lnTo>
                    <a:pt x="274" y="122"/>
                  </a:lnTo>
                  <a:lnTo>
                    <a:pt x="270" y="122"/>
                  </a:lnTo>
                  <a:lnTo>
                    <a:pt x="270" y="122"/>
                  </a:lnTo>
                  <a:lnTo>
                    <a:pt x="270" y="122"/>
                  </a:lnTo>
                  <a:lnTo>
                    <a:pt x="263" y="118"/>
                  </a:lnTo>
                  <a:lnTo>
                    <a:pt x="263" y="118"/>
                  </a:lnTo>
                  <a:lnTo>
                    <a:pt x="263" y="118"/>
                  </a:lnTo>
                  <a:lnTo>
                    <a:pt x="259" y="115"/>
                  </a:lnTo>
                  <a:lnTo>
                    <a:pt x="259" y="111"/>
                  </a:lnTo>
                  <a:lnTo>
                    <a:pt x="252" y="100"/>
                  </a:lnTo>
                  <a:lnTo>
                    <a:pt x="248" y="100"/>
                  </a:lnTo>
                  <a:lnTo>
                    <a:pt x="248" y="100"/>
                  </a:lnTo>
                  <a:lnTo>
                    <a:pt x="248" y="96"/>
                  </a:lnTo>
                  <a:lnTo>
                    <a:pt x="248" y="89"/>
                  </a:lnTo>
                  <a:lnTo>
                    <a:pt x="248" y="89"/>
                  </a:lnTo>
                  <a:lnTo>
                    <a:pt x="244" y="85"/>
                  </a:lnTo>
                  <a:lnTo>
                    <a:pt x="244" y="85"/>
                  </a:lnTo>
                  <a:lnTo>
                    <a:pt x="237" y="77"/>
                  </a:lnTo>
                  <a:lnTo>
                    <a:pt x="237" y="77"/>
                  </a:lnTo>
                  <a:lnTo>
                    <a:pt x="233" y="74"/>
                  </a:lnTo>
                  <a:lnTo>
                    <a:pt x="233" y="74"/>
                  </a:lnTo>
                  <a:lnTo>
                    <a:pt x="233" y="74"/>
                  </a:lnTo>
                  <a:lnTo>
                    <a:pt x="237" y="74"/>
                  </a:lnTo>
                  <a:lnTo>
                    <a:pt x="233" y="74"/>
                  </a:lnTo>
                  <a:lnTo>
                    <a:pt x="233" y="74"/>
                  </a:lnTo>
                  <a:lnTo>
                    <a:pt x="226" y="70"/>
                  </a:lnTo>
                  <a:lnTo>
                    <a:pt x="222" y="63"/>
                  </a:lnTo>
                  <a:lnTo>
                    <a:pt x="222" y="59"/>
                  </a:lnTo>
                  <a:lnTo>
                    <a:pt x="219" y="59"/>
                  </a:lnTo>
                  <a:lnTo>
                    <a:pt x="219" y="55"/>
                  </a:lnTo>
                  <a:lnTo>
                    <a:pt x="219" y="59"/>
                  </a:lnTo>
                  <a:lnTo>
                    <a:pt x="219" y="5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0" name="Freeform 90"/>
            <p:cNvSpPr/>
            <p:nvPr/>
          </p:nvSpPr>
          <p:spPr bwMode="auto">
            <a:xfrm>
              <a:off x="6438778" y="3576613"/>
              <a:ext cx="19705" cy="45388"/>
            </a:xfrm>
            <a:custGeom>
              <a:avLst/>
              <a:gdLst>
                <a:gd name="T0" fmla="*/ 7 w 11"/>
                <a:gd name="T1" fmla="*/ 26 h 26"/>
                <a:gd name="T2" fmla="*/ 7 w 11"/>
                <a:gd name="T3" fmla="*/ 26 h 26"/>
                <a:gd name="T4" fmla="*/ 0 w 11"/>
                <a:gd name="T5" fmla="*/ 22 h 26"/>
                <a:gd name="T6" fmla="*/ 0 w 11"/>
                <a:gd name="T7" fmla="*/ 22 h 26"/>
                <a:gd name="T8" fmla="*/ 0 w 11"/>
                <a:gd name="T9" fmla="*/ 22 h 26"/>
                <a:gd name="T10" fmla="*/ 0 w 11"/>
                <a:gd name="T11" fmla="*/ 19 h 26"/>
                <a:gd name="T12" fmla="*/ 0 w 11"/>
                <a:gd name="T13" fmla="*/ 19 h 26"/>
                <a:gd name="T14" fmla="*/ 0 w 11"/>
                <a:gd name="T15" fmla="*/ 15 h 26"/>
                <a:gd name="T16" fmla="*/ 0 w 11"/>
                <a:gd name="T17" fmla="*/ 11 h 26"/>
                <a:gd name="T18" fmla="*/ 0 w 11"/>
                <a:gd name="T19" fmla="*/ 11 h 26"/>
                <a:gd name="T20" fmla="*/ 0 w 11"/>
                <a:gd name="T21" fmla="*/ 11 h 26"/>
                <a:gd name="T22" fmla="*/ 0 w 11"/>
                <a:gd name="T23" fmla="*/ 7 h 26"/>
                <a:gd name="T24" fmla="*/ 0 w 11"/>
                <a:gd name="T25" fmla="*/ 7 h 26"/>
                <a:gd name="T26" fmla="*/ 0 w 11"/>
                <a:gd name="T27" fmla="*/ 4 h 26"/>
                <a:gd name="T28" fmla="*/ 4 w 11"/>
                <a:gd name="T29" fmla="*/ 4 h 26"/>
                <a:gd name="T30" fmla="*/ 4 w 11"/>
                <a:gd name="T31" fmla="*/ 4 h 26"/>
                <a:gd name="T32" fmla="*/ 4 w 11"/>
                <a:gd name="T33" fmla="*/ 4 h 26"/>
                <a:gd name="T34" fmla="*/ 4 w 11"/>
                <a:gd name="T35" fmla="*/ 0 h 26"/>
                <a:gd name="T36" fmla="*/ 4 w 11"/>
                <a:gd name="T37" fmla="*/ 0 h 26"/>
                <a:gd name="T38" fmla="*/ 7 w 11"/>
                <a:gd name="T39" fmla="*/ 4 h 26"/>
                <a:gd name="T40" fmla="*/ 7 w 11"/>
                <a:gd name="T41" fmla="*/ 4 h 26"/>
                <a:gd name="T42" fmla="*/ 11 w 11"/>
                <a:gd name="T43" fmla="*/ 4 h 26"/>
                <a:gd name="T44" fmla="*/ 11 w 11"/>
                <a:gd name="T45" fmla="*/ 4 h 26"/>
                <a:gd name="T46" fmla="*/ 7 w 11"/>
                <a:gd name="T47" fmla="*/ 11 h 26"/>
                <a:gd name="T48" fmla="*/ 7 w 11"/>
                <a:gd name="T49" fmla="*/ 11 h 26"/>
                <a:gd name="T50" fmla="*/ 7 w 11"/>
                <a:gd name="T51" fmla="*/ 15 h 26"/>
                <a:gd name="T52" fmla="*/ 11 w 11"/>
                <a:gd name="T53" fmla="*/ 15 h 26"/>
                <a:gd name="T54" fmla="*/ 11 w 11"/>
                <a:gd name="T55" fmla="*/ 19 h 26"/>
                <a:gd name="T56" fmla="*/ 11 w 11"/>
                <a:gd name="T57" fmla="*/ 26 h 26"/>
                <a:gd name="T58" fmla="*/ 7 w 11"/>
                <a:gd name="T59" fmla="*/ 26 h 26"/>
                <a:gd name="T60" fmla="*/ 7 w 11"/>
                <a:gd name="T61"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1" h="26">
                  <a:moveTo>
                    <a:pt x="7" y="26"/>
                  </a:moveTo>
                  <a:lnTo>
                    <a:pt x="7" y="26"/>
                  </a:lnTo>
                  <a:lnTo>
                    <a:pt x="0" y="22"/>
                  </a:lnTo>
                  <a:lnTo>
                    <a:pt x="0" y="22"/>
                  </a:lnTo>
                  <a:lnTo>
                    <a:pt x="0" y="22"/>
                  </a:lnTo>
                  <a:lnTo>
                    <a:pt x="0" y="19"/>
                  </a:lnTo>
                  <a:lnTo>
                    <a:pt x="0" y="19"/>
                  </a:lnTo>
                  <a:lnTo>
                    <a:pt x="0" y="15"/>
                  </a:lnTo>
                  <a:lnTo>
                    <a:pt x="0" y="11"/>
                  </a:lnTo>
                  <a:lnTo>
                    <a:pt x="0" y="11"/>
                  </a:lnTo>
                  <a:lnTo>
                    <a:pt x="0" y="11"/>
                  </a:lnTo>
                  <a:lnTo>
                    <a:pt x="0" y="7"/>
                  </a:lnTo>
                  <a:lnTo>
                    <a:pt x="0" y="7"/>
                  </a:lnTo>
                  <a:lnTo>
                    <a:pt x="0" y="4"/>
                  </a:lnTo>
                  <a:lnTo>
                    <a:pt x="4" y="4"/>
                  </a:lnTo>
                  <a:lnTo>
                    <a:pt x="4" y="4"/>
                  </a:lnTo>
                  <a:lnTo>
                    <a:pt x="4" y="4"/>
                  </a:lnTo>
                  <a:lnTo>
                    <a:pt x="4" y="0"/>
                  </a:lnTo>
                  <a:lnTo>
                    <a:pt x="4" y="0"/>
                  </a:lnTo>
                  <a:lnTo>
                    <a:pt x="7" y="4"/>
                  </a:lnTo>
                  <a:lnTo>
                    <a:pt x="7" y="4"/>
                  </a:lnTo>
                  <a:lnTo>
                    <a:pt x="11" y="4"/>
                  </a:lnTo>
                  <a:lnTo>
                    <a:pt x="11" y="4"/>
                  </a:lnTo>
                  <a:lnTo>
                    <a:pt x="7" y="11"/>
                  </a:lnTo>
                  <a:lnTo>
                    <a:pt x="7" y="11"/>
                  </a:lnTo>
                  <a:lnTo>
                    <a:pt x="7" y="15"/>
                  </a:lnTo>
                  <a:lnTo>
                    <a:pt x="11" y="15"/>
                  </a:lnTo>
                  <a:lnTo>
                    <a:pt x="11" y="19"/>
                  </a:lnTo>
                  <a:lnTo>
                    <a:pt x="11" y="26"/>
                  </a:lnTo>
                  <a:lnTo>
                    <a:pt x="7" y="26"/>
                  </a:lnTo>
                  <a:lnTo>
                    <a:pt x="7"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1" name="Freeform 91"/>
            <p:cNvSpPr/>
            <p:nvPr/>
          </p:nvSpPr>
          <p:spPr bwMode="auto">
            <a:xfrm>
              <a:off x="6458483" y="3583596"/>
              <a:ext cx="146894" cy="96015"/>
            </a:xfrm>
            <a:custGeom>
              <a:avLst/>
              <a:gdLst>
                <a:gd name="T0" fmla="*/ 0 w 82"/>
                <a:gd name="T1" fmla="*/ 26 h 55"/>
                <a:gd name="T2" fmla="*/ 0 w 82"/>
                <a:gd name="T3" fmla="*/ 33 h 55"/>
                <a:gd name="T4" fmla="*/ 4 w 82"/>
                <a:gd name="T5" fmla="*/ 37 h 55"/>
                <a:gd name="T6" fmla="*/ 8 w 82"/>
                <a:gd name="T7" fmla="*/ 48 h 55"/>
                <a:gd name="T8" fmla="*/ 56 w 82"/>
                <a:gd name="T9" fmla="*/ 55 h 55"/>
                <a:gd name="T10" fmla="*/ 63 w 82"/>
                <a:gd name="T11" fmla="*/ 52 h 55"/>
                <a:gd name="T12" fmla="*/ 78 w 82"/>
                <a:gd name="T13" fmla="*/ 11 h 55"/>
                <a:gd name="T14" fmla="*/ 82 w 82"/>
                <a:gd name="T15" fmla="*/ 11 h 55"/>
                <a:gd name="T16" fmla="*/ 78 w 82"/>
                <a:gd name="T17" fmla="*/ 7 h 55"/>
                <a:gd name="T18" fmla="*/ 78 w 82"/>
                <a:gd name="T19" fmla="*/ 3 h 55"/>
                <a:gd name="T20" fmla="*/ 78 w 82"/>
                <a:gd name="T21" fmla="*/ 7 h 55"/>
                <a:gd name="T22" fmla="*/ 78 w 82"/>
                <a:gd name="T23" fmla="*/ 3 h 55"/>
                <a:gd name="T24" fmla="*/ 78 w 82"/>
                <a:gd name="T25" fmla="*/ 3 h 55"/>
                <a:gd name="T26" fmla="*/ 74 w 82"/>
                <a:gd name="T27" fmla="*/ 3 h 55"/>
                <a:gd name="T28" fmla="*/ 74 w 82"/>
                <a:gd name="T29" fmla="*/ 0 h 55"/>
                <a:gd name="T30" fmla="*/ 74 w 82"/>
                <a:gd name="T31" fmla="*/ 0 h 55"/>
                <a:gd name="T32" fmla="*/ 74 w 82"/>
                <a:gd name="T33" fmla="*/ 0 h 55"/>
                <a:gd name="T34" fmla="*/ 70 w 82"/>
                <a:gd name="T35" fmla="*/ 3 h 55"/>
                <a:gd name="T36" fmla="*/ 63 w 82"/>
                <a:gd name="T37" fmla="*/ 7 h 55"/>
                <a:gd name="T38" fmla="*/ 63 w 82"/>
                <a:gd name="T39" fmla="*/ 11 h 55"/>
                <a:gd name="T40" fmla="*/ 52 w 82"/>
                <a:gd name="T41" fmla="*/ 18 h 55"/>
                <a:gd name="T42" fmla="*/ 52 w 82"/>
                <a:gd name="T43" fmla="*/ 22 h 55"/>
                <a:gd name="T44" fmla="*/ 52 w 82"/>
                <a:gd name="T45" fmla="*/ 22 h 55"/>
                <a:gd name="T46" fmla="*/ 52 w 82"/>
                <a:gd name="T47" fmla="*/ 22 h 55"/>
                <a:gd name="T48" fmla="*/ 48 w 82"/>
                <a:gd name="T49" fmla="*/ 26 h 55"/>
                <a:gd name="T50" fmla="*/ 48 w 82"/>
                <a:gd name="T51" fmla="*/ 26 h 55"/>
                <a:gd name="T52" fmla="*/ 45 w 82"/>
                <a:gd name="T53" fmla="*/ 26 h 55"/>
                <a:gd name="T54" fmla="*/ 45 w 82"/>
                <a:gd name="T55" fmla="*/ 26 h 55"/>
                <a:gd name="T56" fmla="*/ 45 w 82"/>
                <a:gd name="T57" fmla="*/ 29 h 55"/>
                <a:gd name="T58" fmla="*/ 45 w 82"/>
                <a:gd name="T59" fmla="*/ 29 h 55"/>
                <a:gd name="T60" fmla="*/ 41 w 82"/>
                <a:gd name="T61" fmla="*/ 29 h 55"/>
                <a:gd name="T62" fmla="*/ 37 w 82"/>
                <a:gd name="T63" fmla="*/ 29 h 55"/>
                <a:gd name="T64" fmla="*/ 33 w 82"/>
                <a:gd name="T65" fmla="*/ 33 h 55"/>
                <a:gd name="T66" fmla="*/ 33 w 82"/>
                <a:gd name="T67" fmla="*/ 29 h 55"/>
                <a:gd name="T68" fmla="*/ 30 w 82"/>
                <a:gd name="T69" fmla="*/ 29 h 55"/>
                <a:gd name="T70" fmla="*/ 26 w 82"/>
                <a:gd name="T71" fmla="*/ 29 h 55"/>
                <a:gd name="T72" fmla="*/ 26 w 82"/>
                <a:gd name="T73" fmla="*/ 29 h 55"/>
                <a:gd name="T74" fmla="*/ 19 w 82"/>
                <a:gd name="T75" fmla="*/ 29 h 55"/>
                <a:gd name="T76" fmla="*/ 11 w 82"/>
                <a:gd name="T77" fmla="*/ 33 h 55"/>
                <a:gd name="T78" fmla="*/ 11 w 82"/>
                <a:gd name="T79" fmla="*/ 33 h 55"/>
                <a:gd name="T80" fmla="*/ 8 w 82"/>
                <a:gd name="T81" fmla="*/ 33 h 55"/>
                <a:gd name="T82" fmla="*/ 4 w 82"/>
                <a:gd name="T83" fmla="*/ 33 h 55"/>
                <a:gd name="T84" fmla="*/ 4 w 82"/>
                <a:gd name="T85" fmla="*/ 26 h 55"/>
                <a:gd name="T86" fmla="*/ 4 w 82"/>
                <a:gd name="T87" fmla="*/ 29 h 55"/>
                <a:gd name="T88" fmla="*/ 0 w 82"/>
                <a:gd name="T89" fmla="*/ 26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82" h="55">
                  <a:moveTo>
                    <a:pt x="0" y="26"/>
                  </a:moveTo>
                  <a:lnTo>
                    <a:pt x="0" y="33"/>
                  </a:lnTo>
                  <a:lnTo>
                    <a:pt x="4" y="37"/>
                  </a:lnTo>
                  <a:lnTo>
                    <a:pt x="8" y="48"/>
                  </a:lnTo>
                  <a:lnTo>
                    <a:pt x="56" y="55"/>
                  </a:lnTo>
                  <a:lnTo>
                    <a:pt x="63" y="52"/>
                  </a:lnTo>
                  <a:lnTo>
                    <a:pt x="78" y="11"/>
                  </a:lnTo>
                  <a:lnTo>
                    <a:pt x="82" y="11"/>
                  </a:lnTo>
                  <a:lnTo>
                    <a:pt x="78" y="7"/>
                  </a:lnTo>
                  <a:lnTo>
                    <a:pt x="78" y="3"/>
                  </a:lnTo>
                  <a:lnTo>
                    <a:pt x="78" y="7"/>
                  </a:lnTo>
                  <a:lnTo>
                    <a:pt x="78" y="3"/>
                  </a:lnTo>
                  <a:lnTo>
                    <a:pt x="78" y="3"/>
                  </a:lnTo>
                  <a:lnTo>
                    <a:pt x="74" y="3"/>
                  </a:lnTo>
                  <a:lnTo>
                    <a:pt x="74" y="0"/>
                  </a:lnTo>
                  <a:lnTo>
                    <a:pt x="74" y="0"/>
                  </a:lnTo>
                  <a:lnTo>
                    <a:pt x="74" y="0"/>
                  </a:lnTo>
                  <a:lnTo>
                    <a:pt x="70" y="3"/>
                  </a:lnTo>
                  <a:lnTo>
                    <a:pt x="63" y="7"/>
                  </a:lnTo>
                  <a:lnTo>
                    <a:pt x="63" y="11"/>
                  </a:lnTo>
                  <a:lnTo>
                    <a:pt x="52" y="18"/>
                  </a:lnTo>
                  <a:lnTo>
                    <a:pt x="52" y="22"/>
                  </a:lnTo>
                  <a:lnTo>
                    <a:pt x="52" y="22"/>
                  </a:lnTo>
                  <a:lnTo>
                    <a:pt x="52" y="22"/>
                  </a:lnTo>
                  <a:lnTo>
                    <a:pt x="48" y="26"/>
                  </a:lnTo>
                  <a:lnTo>
                    <a:pt x="48" y="26"/>
                  </a:lnTo>
                  <a:lnTo>
                    <a:pt x="45" y="26"/>
                  </a:lnTo>
                  <a:lnTo>
                    <a:pt x="45" y="26"/>
                  </a:lnTo>
                  <a:lnTo>
                    <a:pt x="45" y="29"/>
                  </a:lnTo>
                  <a:lnTo>
                    <a:pt x="45" y="29"/>
                  </a:lnTo>
                  <a:lnTo>
                    <a:pt x="41" y="29"/>
                  </a:lnTo>
                  <a:lnTo>
                    <a:pt x="37" y="29"/>
                  </a:lnTo>
                  <a:lnTo>
                    <a:pt x="33" y="33"/>
                  </a:lnTo>
                  <a:lnTo>
                    <a:pt x="33" y="29"/>
                  </a:lnTo>
                  <a:lnTo>
                    <a:pt x="30" y="29"/>
                  </a:lnTo>
                  <a:lnTo>
                    <a:pt x="26" y="29"/>
                  </a:lnTo>
                  <a:lnTo>
                    <a:pt x="26" y="29"/>
                  </a:lnTo>
                  <a:lnTo>
                    <a:pt x="19" y="29"/>
                  </a:lnTo>
                  <a:lnTo>
                    <a:pt x="11" y="33"/>
                  </a:lnTo>
                  <a:lnTo>
                    <a:pt x="11" y="33"/>
                  </a:lnTo>
                  <a:lnTo>
                    <a:pt x="8" y="33"/>
                  </a:lnTo>
                  <a:lnTo>
                    <a:pt x="4" y="33"/>
                  </a:lnTo>
                  <a:lnTo>
                    <a:pt x="4" y="26"/>
                  </a:lnTo>
                  <a:lnTo>
                    <a:pt x="4" y="29"/>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2" name="Freeform 92"/>
            <p:cNvSpPr>
              <a:spLocks noEditPoints="1"/>
            </p:cNvSpPr>
            <p:nvPr/>
          </p:nvSpPr>
          <p:spPr bwMode="auto">
            <a:xfrm>
              <a:off x="4170884" y="3213503"/>
              <a:ext cx="85986" cy="33169"/>
            </a:xfrm>
            <a:custGeom>
              <a:avLst/>
              <a:gdLst>
                <a:gd name="T0" fmla="*/ 18 w 48"/>
                <a:gd name="T1" fmla="*/ 0 h 19"/>
                <a:gd name="T2" fmla="*/ 22 w 48"/>
                <a:gd name="T3" fmla="*/ 4 h 19"/>
                <a:gd name="T4" fmla="*/ 22 w 48"/>
                <a:gd name="T5" fmla="*/ 0 h 19"/>
                <a:gd name="T6" fmla="*/ 18 w 48"/>
                <a:gd name="T7" fmla="*/ 0 h 19"/>
                <a:gd name="T8" fmla="*/ 18 w 48"/>
                <a:gd name="T9" fmla="*/ 0 h 19"/>
                <a:gd name="T10" fmla="*/ 18 w 48"/>
                <a:gd name="T11" fmla="*/ 0 h 19"/>
                <a:gd name="T12" fmla="*/ 3 w 48"/>
                <a:gd name="T13" fmla="*/ 0 h 19"/>
                <a:gd name="T14" fmla="*/ 7 w 48"/>
                <a:gd name="T15" fmla="*/ 4 h 19"/>
                <a:gd name="T16" fmla="*/ 7 w 48"/>
                <a:gd name="T17" fmla="*/ 0 h 19"/>
                <a:gd name="T18" fmla="*/ 3 w 48"/>
                <a:gd name="T19" fmla="*/ 0 h 19"/>
                <a:gd name="T20" fmla="*/ 3 w 48"/>
                <a:gd name="T21" fmla="*/ 0 h 19"/>
                <a:gd name="T22" fmla="*/ 0 w 48"/>
                <a:gd name="T23" fmla="*/ 4 h 19"/>
                <a:gd name="T24" fmla="*/ 0 w 48"/>
                <a:gd name="T25" fmla="*/ 8 h 19"/>
                <a:gd name="T26" fmla="*/ 3 w 48"/>
                <a:gd name="T27" fmla="*/ 8 h 19"/>
                <a:gd name="T28" fmla="*/ 3 w 48"/>
                <a:gd name="T29" fmla="*/ 8 h 19"/>
                <a:gd name="T30" fmla="*/ 3 w 48"/>
                <a:gd name="T31" fmla="*/ 4 h 19"/>
                <a:gd name="T32" fmla="*/ 0 w 48"/>
                <a:gd name="T33" fmla="*/ 4 h 19"/>
                <a:gd name="T34" fmla="*/ 0 w 48"/>
                <a:gd name="T35" fmla="*/ 4 h 19"/>
                <a:gd name="T36" fmla="*/ 44 w 48"/>
                <a:gd name="T37" fmla="*/ 19 h 19"/>
                <a:gd name="T38" fmla="*/ 40 w 48"/>
                <a:gd name="T39" fmla="*/ 19 h 19"/>
                <a:gd name="T40" fmla="*/ 40 w 48"/>
                <a:gd name="T41" fmla="*/ 19 h 19"/>
                <a:gd name="T42" fmla="*/ 48 w 48"/>
                <a:gd name="T43" fmla="*/ 19 h 19"/>
                <a:gd name="T44" fmla="*/ 48 w 48"/>
                <a:gd name="T45" fmla="*/ 19 h 19"/>
                <a:gd name="T46" fmla="*/ 48 w 48"/>
                <a:gd name="T47" fmla="*/ 19 h 19"/>
                <a:gd name="T48" fmla="*/ 44 w 48"/>
                <a:gd name="T49"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8" h="19">
                  <a:moveTo>
                    <a:pt x="18" y="0"/>
                  </a:moveTo>
                  <a:lnTo>
                    <a:pt x="22" y="4"/>
                  </a:lnTo>
                  <a:lnTo>
                    <a:pt x="22" y="0"/>
                  </a:lnTo>
                  <a:lnTo>
                    <a:pt x="18" y="0"/>
                  </a:lnTo>
                  <a:lnTo>
                    <a:pt x="18" y="0"/>
                  </a:lnTo>
                  <a:lnTo>
                    <a:pt x="18" y="0"/>
                  </a:lnTo>
                  <a:close/>
                  <a:moveTo>
                    <a:pt x="3" y="0"/>
                  </a:moveTo>
                  <a:lnTo>
                    <a:pt x="7" y="4"/>
                  </a:lnTo>
                  <a:lnTo>
                    <a:pt x="7" y="0"/>
                  </a:lnTo>
                  <a:lnTo>
                    <a:pt x="3" y="0"/>
                  </a:lnTo>
                  <a:lnTo>
                    <a:pt x="3" y="0"/>
                  </a:lnTo>
                  <a:close/>
                  <a:moveTo>
                    <a:pt x="0" y="4"/>
                  </a:moveTo>
                  <a:lnTo>
                    <a:pt x="0" y="8"/>
                  </a:lnTo>
                  <a:lnTo>
                    <a:pt x="3" y="8"/>
                  </a:lnTo>
                  <a:lnTo>
                    <a:pt x="3" y="8"/>
                  </a:lnTo>
                  <a:lnTo>
                    <a:pt x="3" y="4"/>
                  </a:lnTo>
                  <a:lnTo>
                    <a:pt x="0" y="4"/>
                  </a:lnTo>
                  <a:lnTo>
                    <a:pt x="0" y="4"/>
                  </a:lnTo>
                  <a:close/>
                  <a:moveTo>
                    <a:pt x="44" y="19"/>
                  </a:moveTo>
                  <a:lnTo>
                    <a:pt x="40" y="19"/>
                  </a:lnTo>
                  <a:lnTo>
                    <a:pt x="40" y="19"/>
                  </a:lnTo>
                  <a:lnTo>
                    <a:pt x="48" y="19"/>
                  </a:lnTo>
                  <a:lnTo>
                    <a:pt x="48" y="19"/>
                  </a:lnTo>
                  <a:lnTo>
                    <a:pt x="48" y="19"/>
                  </a:lnTo>
                  <a:lnTo>
                    <a:pt x="44"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3" name="Freeform 93"/>
            <p:cNvSpPr/>
            <p:nvPr/>
          </p:nvSpPr>
          <p:spPr bwMode="auto">
            <a:xfrm>
              <a:off x="4482585" y="3395057"/>
              <a:ext cx="12541" cy="6984"/>
            </a:xfrm>
            <a:custGeom>
              <a:avLst/>
              <a:gdLst>
                <a:gd name="T0" fmla="*/ 1 w 2"/>
                <a:gd name="T1" fmla="*/ 1 h 1"/>
                <a:gd name="T2" fmla="*/ 1 w 2"/>
                <a:gd name="T3" fmla="*/ 1 h 1"/>
                <a:gd name="T4" fmla="*/ 0 w 2"/>
                <a:gd name="T5" fmla="*/ 0 h 1"/>
                <a:gd name="T6" fmla="*/ 2 w 2"/>
                <a:gd name="T7" fmla="*/ 0 h 1"/>
                <a:gd name="T8" fmla="*/ 2 w 2"/>
                <a:gd name="T9" fmla="*/ 1 h 1"/>
                <a:gd name="T10" fmla="*/ 1 w 2"/>
                <a:gd name="T11" fmla="*/ 1 h 1"/>
              </a:gdLst>
              <a:ahLst/>
              <a:cxnLst>
                <a:cxn ang="0">
                  <a:pos x="T0" y="T1"/>
                </a:cxn>
                <a:cxn ang="0">
                  <a:pos x="T2" y="T3"/>
                </a:cxn>
                <a:cxn ang="0">
                  <a:pos x="T4" y="T5"/>
                </a:cxn>
                <a:cxn ang="0">
                  <a:pos x="T6" y="T7"/>
                </a:cxn>
                <a:cxn ang="0">
                  <a:pos x="T8" y="T9"/>
                </a:cxn>
                <a:cxn ang="0">
                  <a:pos x="T10" y="T11"/>
                </a:cxn>
              </a:cxnLst>
              <a:rect l="0" t="0" r="r" b="b"/>
              <a:pathLst>
                <a:path w="2" h="1">
                  <a:moveTo>
                    <a:pt x="1" y="1"/>
                  </a:moveTo>
                  <a:cubicBezTo>
                    <a:pt x="1" y="1"/>
                    <a:pt x="1" y="1"/>
                    <a:pt x="1" y="1"/>
                  </a:cubicBezTo>
                  <a:cubicBezTo>
                    <a:pt x="0" y="0"/>
                    <a:pt x="0" y="0"/>
                    <a:pt x="0" y="0"/>
                  </a:cubicBezTo>
                  <a:cubicBezTo>
                    <a:pt x="2" y="0"/>
                    <a:pt x="2" y="0"/>
                    <a:pt x="2" y="0"/>
                  </a:cubicBezTo>
                  <a:cubicBezTo>
                    <a:pt x="2" y="1"/>
                    <a:pt x="2" y="1"/>
                    <a:pt x="2" y="1"/>
                  </a:cubicBezTo>
                  <a:cubicBezTo>
                    <a:pt x="2" y="1"/>
                    <a:pt x="1" y="1"/>
                    <a:pt x="1" y="1"/>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4" name="Freeform 94"/>
            <p:cNvSpPr>
              <a:spLocks noEditPoints="1"/>
            </p:cNvSpPr>
            <p:nvPr/>
          </p:nvSpPr>
          <p:spPr bwMode="auto">
            <a:xfrm>
              <a:off x="4455715" y="3505038"/>
              <a:ext cx="132563" cy="38406"/>
            </a:xfrm>
            <a:custGeom>
              <a:avLst/>
              <a:gdLst>
                <a:gd name="T0" fmla="*/ 3 w 20"/>
                <a:gd name="T1" fmla="*/ 4 h 6"/>
                <a:gd name="T2" fmla="*/ 3 w 20"/>
                <a:gd name="T3" fmla="*/ 4 h 6"/>
                <a:gd name="T4" fmla="*/ 3 w 20"/>
                <a:gd name="T5" fmla="*/ 4 h 6"/>
                <a:gd name="T6" fmla="*/ 4 w 20"/>
                <a:gd name="T7" fmla="*/ 4 h 6"/>
                <a:gd name="T8" fmla="*/ 4 w 20"/>
                <a:gd name="T9" fmla="*/ 4 h 6"/>
                <a:gd name="T10" fmla="*/ 3 w 20"/>
                <a:gd name="T11" fmla="*/ 4 h 6"/>
                <a:gd name="T12" fmla="*/ 0 w 20"/>
                <a:gd name="T13" fmla="*/ 6 h 6"/>
                <a:gd name="T14" fmla="*/ 0 w 20"/>
                <a:gd name="T15" fmla="*/ 6 h 6"/>
                <a:gd name="T16" fmla="*/ 0 w 20"/>
                <a:gd name="T17" fmla="*/ 5 h 6"/>
                <a:gd name="T18" fmla="*/ 1 w 20"/>
                <a:gd name="T19" fmla="*/ 5 h 6"/>
                <a:gd name="T20" fmla="*/ 1 w 20"/>
                <a:gd name="T21" fmla="*/ 6 h 6"/>
                <a:gd name="T22" fmla="*/ 0 w 20"/>
                <a:gd name="T23" fmla="*/ 6 h 6"/>
                <a:gd name="T24" fmla="*/ 0 w 20"/>
                <a:gd name="T25" fmla="*/ 6 h 6"/>
                <a:gd name="T26" fmla="*/ 1 w 20"/>
                <a:gd name="T27" fmla="*/ 3 h 6"/>
                <a:gd name="T28" fmla="*/ 1 w 20"/>
                <a:gd name="T29" fmla="*/ 2 h 6"/>
                <a:gd name="T30" fmla="*/ 1 w 20"/>
                <a:gd name="T31" fmla="*/ 1 h 6"/>
                <a:gd name="T32" fmla="*/ 1 w 20"/>
                <a:gd name="T33" fmla="*/ 1 h 6"/>
                <a:gd name="T34" fmla="*/ 2 w 20"/>
                <a:gd name="T35" fmla="*/ 1 h 6"/>
                <a:gd name="T36" fmla="*/ 2 w 20"/>
                <a:gd name="T37" fmla="*/ 2 h 6"/>
                <a:gd name="T38" fmla="*/ 1 w 20"/>
                <a:gd name="T39" fmla="*/ 3 h 6"/>
                <a:gd name="T40" fmla="*/ 8 w 20"/>
                <a:gd name="T41" fmla="*/ 4 h 6"/>
                <a:gd name="T42" fmla="*/ 7 w 20"/>
                <a:gd name="T43" fmla="*/ 4 h 6"/>
                <a:gd name="T44" fmla="*/ 6 w 20"/>
                <a:gd name="T45" fmla="*/ 5 h 6"/>
                <a:gd name="T46" fmla="*/ 5 w 20"/>
                <a:gd name="T47" fmla="*/ 4 h 6"/>
                <a:gd name="T48" fmla="*/ 4 w 20"/>
                <a:gd name="T49" fmla="*/ 4 h 6"/>
                <a:gd name="T50" fmla="*/ 5 w 20"/>
                <a:gd name="T51" fmla="*/ 3 h 6"/>
                <a:gd name="T52" fmla="*/ 6 w 20"/>
                <a:gd name="T53" fmla="*/ 3 h 6"/>
                <a:gd name="T54" fmla="*/ 7 w 20"/>
                <a:gd name="T55" fmla="*/ 3 h 6"/>
                <a:gd name="T56" fmla="*/ 7 w 20"/>
                <a:gd name="T57" fmla="*/ 3 h 6"/>
                <a:gd name="T58" fmla="*/ 8 w 20"/>
                <a:gd name="T59" fmla="*/ 3 h 6"/>
                <a:gd name="T60" fmla="*/ 8 w 20"/>
                <a:gd name="T61" fmla="*/ 4 h 6"/>
                <a:gd name="T62" fmla="*/ 10 w 20"/>
                <a:gd name="T63" fmla="*/ 4 h 6"/>
                <a:gd name="T64" fmla="*/ 9 w 20"/>
                <a:gd name="T65" fmla="*/ 5 h 6"/>
                <a:gd name="T66" fmla="*/ 10 w 20"/>
                <a:gd name="T67" fmla="*/ 6 h 6"/>
                <a:gd name="T68" fmla="*/ 11 w 20"/>
                <a:gd name="T69" fmla="*/ 5 h 6"/>
                <a:gd name="T70" fmla="*/ 12 w 20"/>
                <a:gd name="T71" fmla="*/ 5 h 6"/>
                <a:gd name="T72" fmla="*/ 11 w 20"/>
                <a:gd name="T73" fmla="*/ 4 h 6"/>
                <a:gd name="T74" fmla="*/ 11 w 20"/>
                <a:gd name="T75" fmla="*/ 4 h 6"/>
                <a:gd name="T76" fmla="*/ 10 w 20"/>
                <a:gd name="T77" fmla="*/ 4 h 6"/>
                <a:gd name="T78" fmla="*/ 18 w 20"/>
                <a:gd name="T79" fmla="*/ 1 h 6"/>
                <a:gd name="T80" fmla="*/ 19 w 20"/>
                <a:gd name="T81" fmla="*/ 0 h 6"/>
                <a:gd name="T82" fmla="*/ 19 w 20"/>
                <a:gd name="T83" fmla="*/ 0 h 6"/>
                <a:gd name="T84" fmla="*/ 20 w 20"/>
                <a:gd name="T85" fmla="*/ 0 h 6"/>
                <a:gd name="T86" fmla="*/ 19 w 20"/>
                <a:gd name="T87" fmla="*/ 0 h 6"/>
                <a:gd name="T88" fmla="*/ 18 w 20"/>
                <a:gd name="T89" fmla="*/ 1 h 6"/>
                <a:gd name="T90" fmla="*/ 15 w 20"/>
                <a:gd name="T91" fmla="*/ 4 h 6"/>
                <a:gd name="T92" fmla="*/ 16 w 20"/>
                <a:gd name="T93" fmla="*/ 3 h 6"/>
                <a:gd name="T94" fmla="*/ 16 w 20"/>
                <a:gd name="T95" fmla="*/ 3 h 6"/>
                <a:gd name="T96" fmla="*/ 18 w 20"/>
                <a:gd name="T97" fmla="*/ 2 h 6"/>
                <a:gd name="T98" fmla="*/ 18 w 20"/>
                <a:gd name="T99" fmla="*/ 3 h 6"/>
                <a:gd name="T100" fmla="*/ 17 w 20"/>
                <a:gd name="T101" fmla="*/ 4 h 6"/>
                <a:gd name="T102" fmla="*/ 16 w 20"/>
                <a:gd name="T103" fmla="*/ 4 h 6"/>
                <a:gd name="T104" fmla="*/ 15 w 20"/>
                <a:gd name="T105"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 h="6">
                  <a:moveTo>
                    <a:pt x="3" y="4"/>
                  </a:moveTo>
                  <a:cubicBezTo>
                    <a:pt x="3" y="4"/>
                    <a:pt x="3" y="4"/>
                    <a:pt x="3" y="4"/>
                  </a:cubicBezTo>
                  <a:cubicBezTo>
                    <a:pt x="3" y="4"/>
                    <a:pt x="3" y="4"/>
                    <a:pt x="3" y="4"/>
                  </a:cubicBezTo>
                  <a:cubicBezTo>
                    <a:pt x="4" y="4"/>
                    <a:pt x="4" y="4"/>
                    <a:pt x="4" y="4"/>
                  </a:cubicBezTo>
                  <a:cubicBezTo>
                    <a:pt x="4" y="4"/>
                    <a:pt x="4" y="4"/>
                    <a:pt x="4" y="4"/>
                  </a:cubicBezTo>
                  <a:cubicBezTo>
                    <a:pt x="4" y="4"/>
                    <a:pt x="3" y="4"/>
                    <a:pt x="3" y="4"/>
                  </a:cubicBezTo>
                  <a:close/>
                  <a:moveTo>
                    <a:pt x="0" y="6"/>
                  </a:moveTo>
                  <a:cubicBezTo>
                    <a:pt x="0" y="6"/>
                    <a:pt x="0" y="6"/>
                    <a:pt x="0" y="6"/>
                  </a:cubicBezTo>
                  <a:cubicBezTo>
                    <a:pt x="0" y="5"/>
                    <a:pt x="0" y="5"/>
                    <a:pt x="0" y="5"/>
                  </a:cubicBezTo>
                  <a:cubicBezTo>
                    <a:pt x="1" y="5"/>
                    <a:pt x="1" y="5"/>
                    <a:pt x="1" y="5"/>
                  </a:cubicBezTo>
                  <a:cubicBezTo>
                    <a:pt x="1" y="6"/>
                    <a:pt x="1" y="6"/>
                    <a:pt x="1" y="6"/>
                  </a:cubicBezTo>
                  <a:cubicBezTo>
                    <a:pt x="0" y="6"/>
                    <a:pt x="0" y="6"/>
                    <a:pt x="0" y="6"/>
                  </a:cubicBezTo>
                  <a:cubicBezTo>
                    <a:pt x="0" y="6"/>
                    <a:pt x="0" y="6"/>
                    <a:pt x="0" y="6"/>
                  </a:cubicBezTo>
                  <a:close/>
                  <a:moveTo>
                    <a:pt x="1" y="3"/>
                  </a:moveTo>
                  <a:cubicBezTo>
                    <a:pt x="1" y="2"/>
                    <a:pt x="1" y="2"/>
                    <a:pt x="1" y="2"/>
                  </a:cubicBezTo>
                  <a:cubicBezTo>
                    <a:pt x="1" y="1"/>
                    <a:pt x="1" y="1"/>
                    <a:pt x="1" y="1"/>
                  </a:cubicBezTo>
                  <a:cubicBezTo>
                    <a:pt x="1" y="1"/>
                    <a:pt x="1" y="1"/>
                    <a:pt x="1" y="1"/>
                  </a:cubicBezTo>
                  <a:cubicBezTo>
                    <a:pt x="1" y="1"/>
                    <a:pt x="2" y="1"/>
                    <a:pt x="2" y="1"/>
                  </a:cubicBezTo>
                  <a:cubicBezTo>
                    <a:pt x="2" y="2"/>
                    <a:pt x="2" y="2"/>
                    <a:pt x="2" y="2"/>
                  </a:cubicBezTo>
                  <a:cubicBezTo>
                    <a:pt x="2" y="2"/>
                    <a:pt x="1" y="3"/>
                    <a:pt x="1" y="3"/>
                  </a:cubicBezTo>
                  <a:close/>
                  <a:moveTo>
                    <a:pt x="8" y="4"/>
                  </a:moveTo>
                  <a:cubicBezTo>
                    <a:pt x="7" y="4"/>
                    <a:pt x="7" y="4"/>
                    <a:pt x="7" y="4"/>
                  </a:cubicBezTo>
                  <a:cubicBezTo>
                    <a:pt x="6" y="5"/>
                    <a:pt x="6" y="5"/>
                    <a:pt x="6" y="5"/>
                  </a:cubicBezTo>
                  <a:cubicBezTo>
                    <a:pt x="5" y="4"/>
                    <a:pt x="5" y="4"/>
                    <a:pt x="5" y="4"/>
                  </a:cubicBezTo>
                  <a:cubicBezTo>
                    <a:pt x="4" y="4"/>
                    <a:pt x="4" y="4"/>
                    <a:pt x="4" y="4"/>
                  </a:cubicBezTo>
                  <a:cubicBezTo>
                    <a:pt x="5" y="3"/>
                    <a:pt x="5" y="3"/>
                    <a:pt x="5" y="3"/>
                  </a:cubicBezTo>
                  <a:cubicBezTo>
                    <a:pt x="6" y="3"/>
                    <a:pt x="6" y="3"/>
                    <a:pt x="6" y="3"/>
                  </a:cubicBezTo>
                  <a:cubicBezTo>
                    <a:pt x="7" y="3"/>
                    <a:pt x="7" y="3"/>
                    <a:pt x="7" y="3"/>
                  </a:cubicBezTo>
                  <a:cubicBezTo>
                    <a:pt x="7" y="3"/>
                    <a:pt x="7" y="3"/>
                    <a:pt x="7" y="3"/>
                  </a:cubicBezTo>
                  <a:cubicBezTo>
                    <a:pt x="8" y="3"/>
                    <a:pt x="8" y="3"/>
                    <a:pt x="8" y="3"/>
                  </a:cubicBezTo>
                  <a:cubicBezTo>
                    <a:pt x="8" y="4"/>
                    <a:pt x="8" y="4"/>
                    <a:pt x="8" y="4"/>
                  </a:cubicBezTo>
                  <a:close/>
                  <a:moveTo>
                    <a:pt x="10" y="4"/>
                  </a:moveTo>
                  <a:cubicBezTo>
                    <a:pt x="9" y="5"/>
                    <a:pt x="9" y="5"/>
                    <a:pt x="9" y="5"/>
                  </a:cubicBezTo>
                  <a:cubicBezTo>
                    <a:pt x="10" y="6"/>
                    <a:pt x="10" y="6"/>
                    <a:pt x="10" y="6"/>
                  </a:cubicBezTo>
                  <a:cubicBezTo>
                    <a:pt x="11" y="5"/>
                    <a:pt x="11" y="5"/>
                    <a:pt x="11" y="5"/>
                  </a:cubicBezTo>
                  <a:cubicBezTo>
                    <a:pt x="12" y="5"/>
                    <a:pt x="12" y="5"/>
                    <a:pt x="12" y="5"/>
                  </a:cubicBezTo>
                  <a:cubicBezTo>
                    <a:pt x="11" y="4"/>
                    <a:pt x="11" y="4"/>
                    <a:pt x="11" y="4"/>
                  </a:cubicBezTo>
                  <a:cubicBezTo>
                    <a:pt x="11" y="4"/>
                    <a:pt x="11" y="4"/>
                    <a:pt x="11" y="4"/>
                  </a:cubicBezTo>
                  <a:cubicBezTo>
                    <a:pt x="10" y="4"/>
                    <a:pt x="10" y="4"/>
                    <a:pt x="10" y="4"/>
                  </a:cubicBezTo>
                  <a:close/>
                  <a:moveTo>
                    <a:pt x="18" y="1"/>
                  </a:moveTo>
                  <a:cubicBezTo>
                    <a:pt x="19" y="0"/>
                    <a:pt x="19" y="0"/>
                    <a:pt x="19" y="0"/>
                  </a:cubicBezTo>
                  <a:cubicBezTo>
                    <a:pt x="19" y="0"/>
                    <a:pt x="19" y="0"/>
                    <a:pt x="19" y="0"/>
                  </a:cubicBezTo>
                  <a:cubicBezTo>
                    <a:pt x="20" y="0"/>
                    <a:pt x="20" y="0"/>
                    <a:pt x="20" y="0"/>
                  </a:cubicBezTo>
                  <a:cubicBezTo>
                    <a:pt x="19" y="0"/>
                    <a:pt x="19" y="0"/>
                    <a:pt x="19" y="0"/>
                  </a:cubicBezTo>
                  <a:cubicBezTo>
                    <a:pt x="18" y="1"/>
                    <a:pt x="18" y="1"/>
                    <a:pt x="18" y="1"/>
                  </a:cubicBezTo>
                  <a:close/>
                  <a:moveTo>
                    <a:pt x="15" y="4"/>
                  </a:moveTo>
                  <a:cubicBezTo>
                    <a:pt x="16" y="3"/>
                    <a:pt x="16" y="3"/>
                    <a:pt x="16" y="3"/>
                  </a:cubicBezTo>
                  <a:cubicBezTo>
                    <a:pt x="16" y="3"/>
                    <a:pt x="16" y="3"/>
                    <a:pt x="16" y="3"/>
                  </a:cubicBezTo>
                  <a:cubicBezTo>
                    <a:pt x="18" y="2"/>
                    <a:pt x="18" y="2"/>
                    <a:pt x="18" y="2"/>
                  </a:cubicBezTo>
                  <a:cubicBezTo>
                    <a:pt x="18" y="3"/>
                    <a:pt x="18" y="3"/>
                    <a:pt x="18" y="3"/>
                  </a:cubicBezTo>
                  <a:cubicBezTo>
                    <a:pt x="17" y="4"/>
                    <a:pt x="17" y="4"/>
                    <a:pt x="17" y="4"/>
                  </a:cubicBezTo>
                  <a:cubicBezTo>
                    <a:pt x="16" y="4"/>
                    <a:pt x="16" y="4"/>
                    <a:pt x="16" y="4"/>
                  </a:cubicBezTo>
                  <a:lnTo>
                    <a:pt x="15"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5" name="Freeform 95"/>
            <p:cNvSpPr>
              <a:spLocks noEditPoints="1"/>
            </p:cNvSpPr>
            <p:nvPr/>
          </p:nvSpPr>
          <p:spPr bwMode="auto">
            <a:xfrm>
              <a:off x="4237164" y="3829743"/>
              <a:ext cx="71655" cy="57609"/>
            </a:xfrm>
            <a:custGeom>
              <a:avLst/>
              <a:gdLst>
                <a:gd name="T0" fmla="*/ 1 w 11"/>
                <a:gd name="T1" fmla="*/ 1 h 9"/>
                <a:gd name="T2" fmla="*/ 2 w 11"/>
                <a:gd name="T3" fmla="*/ 0 h 9"/>
                <a:gd name="T4" fmla="*/ 1 w 11"/>
                <a:gd name="T5" fmla="*/ 0 h 9"/>
                <a:gd name="T6" fmla="*/ 1 w 11"/>
                <a:gd name="T7" fmla="*/ 0 h 9"/>
                <a:gd name="T8" fmla="*/ 0 w 11"/>
                <a:gd name="T9" fmla="*/ 0 h 9"/>
                <a:gd name="T10" fmla="*/ 0 w 11"/>
                <a:gd name="T11" fmla="*/ 0 h 9"/>
                <a:gd name="T12" fmla="*/ 0 w 11"/>
                <a:gd name="T13" fmla="*/ 0 h 9"/>
                <a:gd name="T14" fmla="*/ 1 w 11"/>
                <a:gd name="T15" fmla="*/ 1 h 9"/>
                <a:gd name="T16" fmla="*/ 2 w 11"/>
                <a:gd name="T17" fmla="*/ 1 h 9"/>
                <a:gd name="T18" fmla="*/ 2 w 11"/>
                <a:gd name="T19" fmla="*/ 1 h 9"/>
                <a:gd name="T20" fmla="*/ 2 w 11"/>
                <a:gd name="T21" fmla="*/ 0 h 9"/>
                <a:gd name="T22" fmla="*/ 2 w 11"/>
                <a:gd name="T23" fmla="*/ 0 h 9"/>
                <a:gd name="T24" fmla="*/ 2 w 11"/>
                <a:gd name="T25" fmla="*/ 1 h 9"/>
                <a:gd name="T26" fmla="*/ 2 w 11"/>
                <a:gd name="T27" fmla="*/ 1 h 9"/>
                <a:gd name="T28" fmla="*/ 5 w 11"/>
                <a:gd name="T29" fmla="*/ 2 h 9"/>
                <a:gd name="T30" fmla="*/ 5 w 11"/>
                <a:gd name="T31" fmla="*/ 2 h 9"/>
                <a:gd name="T32" fmla="*/ 5 w 11"/>
                <a:gd name="T33" fmla="*/ 2 h 9"/>
                <a:gd name="T34" fmla="*/ 4 w 11"/>
                <a:gd name="T35" fmla="*/ 2 h 9"/>
                <a:gd name="T36" fmla="*/ 4 w 11"/>
                <a:gd name="T37" fmla="*/ 2 h 9"/>
                <a:gd name="T38" fmla="*/ 5 w 11"/>
                <a:gd name="T39" fmla="*/ 2 h 9"/>
                <a:gd name="T40" fmla="*/ 5 w 11"/>
                <a:gd name="T41" fmla="*/ 2 h 9"/>
                <a:gd name="T42" fmla="*/ 5 w 11"/>
                <a:gd name="T43" fmla="*/ 2 h 9"/>
                <a:gd name="T44" fmla="*/ 5 w 11"/>
                <a:gd name="T45" fmla="*/ 2 h 9"/>
                <a:gd name="T46" fmla="*/ 7 w 11"/>
                <a:gd name="T47" fmla="*/ 2 h 9"/>
                <a:gd name="T48" fmla="*/ 6 w 11"/>
                <a:gd name="T49" fmla="*/ 2 h 9"/>
                <a:gd name="T50" fmla="*/ 6 w 11"/>
                <a:gd name="T51" fmla="*/ 2 h 9"/>
                <a:gd name="T52" fmla="*/ 6 w 11"/>
                <a:gd name="T53" fmla="*/ 2 h 9"/>
                <a:gd name="T54" fmla="*/ 7 w 11"/>
                <a:gd name="T55" fmla="*/ 2 h 9"/>
                <a:gd name="T56" fmla="*/ 11 w 11"/>
                <a:gd name="T57" fmla="*/ 2 h 9"/>
                <a:gd name="T58" fmla="*/ 10 w 11"/>
                <a:gd name="T59" fmla="*/ 1 h 9"/>
                <a:gd name="T60" fmla="*/ 11 w 11"/>
                <a:gd name="T61" fmla="*/ 1 h 9"/>
                <a:gd name="T62" fmla="*/ 11 w 11"/>
                <a:gd name="T63" fmla="*/ 1 h 9"/>
                <a:gd name="T64" fmla="*/ 11 w 11"/>
                <a:gd name="T65" fmla="*/ 2 h 9"/>
                <a:gd name="T66" fmla="*/ 10 w 11"/>
                <a:gd name="T67" fmla="*/ 4 h 9"/>
                <a:gd name="T68" fmla="*/ 10 w 11"/>
                <a:gd name="T69" fmla="*/ 4 h 9"/>
                <a:gd name="T70" fmla="*/ 10 w 11"/>
                <a:gd name="T71" fmla="*/ 3 h 9"/>
                <a:gd name="T72" fmla="*/ 11 w 11"/>
                <a:gd name="T73" fmla="*/ 4 h 9"/>
                <a:gd name="T74" fmla="*/ 11 w 11"/>
                <a:gd name="T75" fmla="*/ 4 h 9"/>
                <a:gd name="T76" fmla="*/ 11 w 11"/>
                <a:gd name="T77" fmla="*/ 4 h 9"/>
                <a:gd name="T78" fmla="*/ 10 w 11"/>
                <a:gd name="T79" fmla="*/ 4 h 9"/>
                <a:gd name="T80" fmla="*/ 9 w 11"/>
                <a:gd name="T81" fmla="*/ 8 h 9"/>
                <a:gd name="T82" fmla="*/ 9 w 11"/>
                <a:gd name="T83" fmla="*/ 8 h 9"/>
                <a:gd name="T84" fmla="*/ 9 w 11"/>
                <a:gd name="T85" fmla="*/ 7 h 9"/>
                <a:gd name="T86" fmla="*/ 10 w 11"/>
                <a:gd name="T87" fmla="*/ 8 h 9"/>
                <a:gd name="T88" fmla="*/ 9 w 11"/>
                <a:gd name="T89" fmla="*/ 8 h 9"/>
                <a:gd name="T90" fmla="*/ 7 w 11"/>
                <a:gd name="T91" fmla="*/ 9 h 9"/>
                <a:gd name="T92" fmla="*/ 7 w 11"/>
                <a:gd name="T93" fmla="*/ 8 h 9"/>
                <a:gd name="T94" fmla="*/ 7 w 11"/>
                <a:gd name="T95" fmla="*/ 7 h 9"/>
                <a:gd name="T96" fmla="*/ 7 w 11"/>
                <a:gd name="T97" fmla="*/ 8 h 9"/>
                <a:gd name="T98" fmla="*/ 8 w 11"/>
                <a:gd name="T99" fmla="*/ 9 h 9"/>
                <a:gd name="T100" fmla="*/ 8 w 11"/>
                <a:gd name="T101" fmla="*/ 9 h 9"/>
                <a:gd name="T102" fmla="*/ 7 w 11"/>
                <a:gd name="T10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1" h="9">
                  <a:moveTo>
                    <a:pt x="1" y="1"/>
                  </a:moveTo>
                  <a:cubicBezTo>
                    <a:pt x="2" y="0"/>
                    <a:pt x="2" y="0"/>
                    <a:pt x="2" y="0"/>
                  </a:cubicBezTo>
                  <a:cubicBezTo>
                    <a:pt x="1" y="0"/>
                    <a:pt x="1" y="0"/>
                    <a:pt x="1" y="0"/>
                  </a:cubicBezTo>
                  <a:cubicBezTo>
                    <a:pt x="1" y="0"/>
                    <a:pt x="1" y="0"/>
                    <a:pt x="1" y="0"/>
                  </a:cubicBezTo>
                  <a:cubicBezTo>
                    <a:pt x="0" y="0"/>
                    <a:pt x="0" y="0"/>
                    <a:pt x="0" y="0"/>
                  </a:cubicBezTo>
                  <a:cubicBezTo>
                    <a:pt x="0" y="0"/>
                    <a:pt x="0" y="0"/>
                    <a:pt x="0" y="0"/>
                  </a:cubicBezTo>
                  <a:cubicBezTo>
                    <a:pt x="0" y="0"/>
                    <a:pt x="0" y="0"/>
                    <a:pt x="0" y="0"/>
                  </a:cubicBezTo>
                  <a:cubicBezTo>
                    <a:pt x="0" y="0"/>
                    <a:pt x="1" y="1"/>
                    <a:pt x="1" y="1"/>
                  </a:cubicBezTo>
                  <a:close/>
                  <a:moveTo>
                    <a:pt x="2" y="1"/>
                  </a:moveTo>
                  <a:cubicBezTo>
                    <a:pt x="2" y="1"/>
                    <a:pt x="2" y="1"/>
                    <a:pt x="2" y="1"/>
                  </a:cubicBezTo>
                  <a:cubicBezTo>
                    <a:pt x="2" y="0"/>
                    <a:pt x="2" y="0"/>
                    <a:pt x="2" y="0"/>
                  </a:cubicBezTo>
                  <a:cubicBezTo>
                    <a:pt x="2" y="0"/>
                    <a:pt x="2" y="0"/>
                    <a:pt x="2" y="0"/>
                  </a:cubicBezTo>
                  <a:cubicBezTo>
                    <a:pt x="2" y="1"/>
                    <a:pt x="2" y="1"/>
                    <a:pt x="2" y="1"/>
                  </a:cubicBezTo>
                  <a:cubicBezTo>
                    <a:pt x="2" y="1"/>
                    <a:pt x="2" y="1"/>
                    <a:pt x="2" y="1"/>
                  </a:cubicBezTo>
                  <a:close/>
                  <a:moveTo>
                    <a:pt x="5" y="2"/>
                  </a:moveTo>
                  <a:cubicBezTo>
                    <a:pt x="5" y="2"/>
                    <a:pt x="5" y="2"/>
                    <a:pt x="5" y="2"/>
                  </a:cubicBezTo>
                  <a:cubicBezTo>
                    <a:pt x="5" y="2"/>
                    <a:pt x="5" y="2"/>
                    <a:pt x="5" y="2"/>
                  </a:cubicBezTo>
                  <a:cubicBezTo>
                    <a:pt x="4" y="2"/>
                    <a:pt x="4" y="2"/>
                    <a:pt x="4" y="2"/>
                  </a:cubicBezTo>
                  <a:cubicBezTo>
                    <a:pt x="4" y="2"/>
                    <a:pt x="4" y="2"/>
                    <a:pt x="4" y="2"/>
                  </a:cubicBezTo>
                  <a:cubicBezTo>
                    <a:pt x="5" y="2"/>
                    <a:pt x="5" y="2"/>
                    <a:pt x="5" y="2"/>
                  </a:cubicBezTo>
                  <a:cubicBezTo>
                    <a:pt x="5" y="2"/>
                    <a:pt x="5" y="2"/>
                    <a:pt x="5" y="2"/>
                  </a:cubicBezTo>
                  <a:cubicBezTo>
                    <a:pt x="5" y="2"/>
                    <a:pt x="5" y="2"/>
                    <a:pt x="5" y="2"/>
                  </a:cubicBezTo>
                  <a:cubicBezTo>
                    <a:pt x="5" y="2"/>
                    <a:pt x="5" y="2"/>
                    <a:pt x="5" y="2"/>
                  </a:cubicBezTo>
                  <a:close/>
                  <a:moveTo>
                    <a:pt x="7" y="2"/>
                  </a:moveTo>
                  <a:cubicBezTo>
                    <a:pt x="6" y="2"/>
                    <a:pt x="6" y="2"/>
                    <a:pt x="6" y="2"/>
                  </a:cubicBezTo>
                  <a:cubicBezTo>
                    <a:pt x="6" y="2"/>
                    <a:pt x="6" y="2"/>
                    <a:pt x="6" y="2"/>
                  </a:cubicBezTo>
                  <a:cubicBezTo>
                    <a:pt x="6" y="2"/>
                    <a:pt x="6" y="2"/>
                    <a:pt x="6" y="2"/>
                  </a:cubicBezTo>
                  <a:cubicBezTo>
                    <a:pt x="7" y="2"/>
                    <a:pt x="7" y="2"/>
                    <a:pt x="7" y="2"/>
                  </a:cubicBezTo>
                  <a:close/>
                  <a:moveTo>
                    <a:pt x="11" y="2"/>
                  </a:moveTo>
                  <a:cubicBezTo>
                    <a:pt x="10" y="1"/>
                    <a:pt x="10" y="1"/>
                    <a:pt x="10" y="1"/>
                  </a:cubicBezTo>
                  <a:cubicBezTo>
                    <a:pt x="11" y="1"/>
                    <a:pt x="11" y="1"/>
                    <a:pt x="11" y="1"/>
                  </a:cubicBezTo>
                  <a:cubicBezTo>
                    <a:pt x="11" y="1"/>
                    <a:pt x="11" y="1"/>
                    <a:pt x="11" y="1"/>
                  </a:cubicBezTo>
                  <a:cubicBezTo>
                    <a:pt x="11" y="2"/>
                    <a:pt x="11" y="2"/>
                    <a:pt x="11" y="2"/>
                  </a:cubicBezTo>
                  <a:close/>
                  <a:moveTo>
                    <a:pt x="10" y="4"/>
                  </a:moveTo>
                  <a:cubicBezTo>
                    <a:pt x="10" y="4"/>
                    <a:pt x="10" y="4"/>
                    <a:pt x="10" y="4"/>
                  </a:cubicBezTo>
                  <a:cubicBezTo>
                    <a:pt x="10" y="3"/>
                    <a:pt x="10" y="3"/>
                    <a:pt x="10" y="3"/>
                  </a:cubicBezTo>
                  <a:cubicBezTo>
                    <a:pt x="11" y="4"/>
                    <a:pt x="11" y="4"/>
                    <a:pt x="11" y="4"/>
                  </a:cubicBezTo>
                  <a:cubicBezTo>
                    <a:pt x="11" y="4"/>
                    <a:pt x="11" y="4"/>
                    <a:pt x="11" y="4"/>
                  </a:cubicBezTo>
                  <a:cubicBezTo>
                    <a:pt x="11" y="4"/>
                    <a:pt x="11" y="4"/>
                    <a:pt x="11" y="4"/>
                  </a:cubicBezTo>
                  <a:cubicBezTo>
                    <a:pt x="10" y="4"/>
                    <a:pt x="10" y="4"/>
                    <a:pt x="10" y="4"/>
                  </a:cubicBezTo>
                  <a:close/>
                  <a:moveTo>
                    <a:pt x="9" y="8"/>
                  </a:moveTo>
                  <a:cubicBezTo>
                    <a:pt x="9" y="8"/>
                    <a:pt x="9" y="8"/>
                    <a:pt x="9" y="8"/>
                  </a:cubicBezTo>
                  <a:cubicBezTo>
                    <a:pt x="9" y="7"/>
                    <a:pt x="9" y="7"/>
                    <a:pt x="9" y="7"/>
                  </a:cubicBezTo>
                  <a:cubicBezTo>
                    <a:pt x="10" y="8"/>
                    <a:pt x="10" y="8"/>
                    <a:pt x="10" y="8"/>
                  </a:cubicBezTo>
                  <a:cubicBezTo>
                    <a:pt x="9" y="8"/>
                    <a:pt x="9" y="8"/>
                    <a:pt x="9" y="8"/>
                  </a:cubicBezTo>
                  <a:close/>
                  <a:moveTo>
                    <a:pt x="7" y="9"/>
                  </a:moveTo>
                  <a:cubicBezTo>
                    <a:pt x="7" y="8"/>
                    <a:pt x="7" y="8"/>
                    <a:pt x="7" y="8"/>
                  </a:cubicBezTo>
                  <a:cubicBezTo>
                    <a:pt x="7" y="7"/>
                    <a:pt x="7" y="7"/>
                    <a:pt x="7" y="7"/>
                  </a:cubicBezTo>
                  <a:cubicBezTo>
                    <a:pt x="7" y="8"/>
                    <a:pt x="7" y="8"/>
                    <a:pt x="7" y="8"/>
                  </a:cubicBezTo>
                  <a:cubicBezTo>
                    <a:pt x="8" y="9"/>
                    <a:pt x="8" y="9"/>
                    <a:pt x="8" y="9"/>
                  </a:cubicBezTo>
                  <a:cubicBezTo>
                    <a:pt x="8" y="9"/>
                    <a:pt x="8" y="9"/>
                    <a:pt x="8" y="9"/>
                  </a:cubicBezTo>
                  <a:lnTo>
                    <a:pt x="7" y="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6" name="Freeform 96"/>
            <p:cNvSpPr>
              <a:spLocks noEditPoints="1"/>
            </p:cNvSpPr>
            <p:nvPr/>
          </p:nvSpPr>
          <p:spPr bwMode="auto">
            <a:xfrm>
              <a:off x="6485353" y="3569629"/>
              <a:ext cx="225714" cy="272332"/>
            </a:xfrm>
            <a:custGeom>
              <a:avLst/>
              <a:gdLst>
                <a:gd name="T0" fmla="*/ 48 w 126"/>
                <a:gd name="T1" fmla="*/ 104 h 156"/>
                <a:gd name="T2" fmla="*/ 48 w 126"/>
                <a:gd name="T3" fmla="*/ 60 h 156"/>
                <a:gd name="T4" fmla="*/ 67 w 126"/>
                <a:gd name="T5" fmla="*/ 19 h 156"/>
                <a:gd name="T6" fmla="*/ 70 w 126"/>
                <a:gd name="T7" fmla="*/ 34 h 156"/>
                <a:gd name="T8" fmla="*/ 81 w 126"/>
                <a:gd name="T9" fmla="*/ 41 h 156"/>
                <a:gd name="T10" fmla="*/ 89 w 126"/>
                <a:gd name="T11" fmla="*/ 41 h 156"/>
                <a:gd name="T12" fmla="*/ 96 w 126"/>
                <a:gd name="T13" fmla="*/ 45 h 156"/>
                <a:gd name="T14" fmla="*/ 104 w 126"/>
                <a:gd name="T15" fmla="*/ 45 h 156"/>
                <a:gd name="T16" fmla="*/ 111 w 126"/>
                <a:gd name="T17" fmla="*/ 52 h 156"/>
                <a:gd name="T18" fmla="*/ 115 w 126"/>
                <a:gd name="T19" fmla="*/ 56 h 156"/>
                <a:gd name="T20" fmla="*/ 122 w 126"/>
                <a:gd name="T21" fmla="*/ 63 h 156"/>
                <a:gd name="T22" fmla="*/ 122 w 126"/>
                <a:gd name="T23" fmla="*/ 67 h 156"/>
                <a:gd name="T24" fmla="*/ 122 w 126"/>
                <a:gd name="T25" fmla="*/ 71 h 156"/>
                <a:gd name="T26" fmla="*/ 115 w 126"/>
                <a:gd name="T27" fmla="*/ 82 h 156"/>
                <a:gd name="T28" fmla="*/ 111 w 126"/>
                <a:gd name="T29" fmla="*/ 89 h 156"/>
                <a:gd name="T30" fmla="*/ 107 w 126"/>
                <a:gd name="T31" fmla="*/ 97 h 156"/>
                <a:gd name="T32" fmla="*/ 104 w 126"/>
                <a:gd name="T33" fmla="*/ 97 h 156"/>
                <a:gd name="T34" fmla="*/ 104 w 126"/>
                <a:gd name="T35" fmla="*/ 93 h 156"/>
                <a:gd name="T36" fmla="*/ 100 w 126"/>
                <a:gd name="T37" fmla="*/ 93 h 156"/>
                <a:gd name="T38" fmla="*/ 96 w 126"/>
                <a:gd name="T39" fmla="*/ 97 h 156"/>
                <a:gd name="T40" fmla="*/ 96 w 126"/>
                <a:gd name="T41" fmla="*/ 100 h 156"/>
                <a:gd name="T42" fmla="*/ 92 w 126"/>
                <a:gd name="T43" fmla="*/ 108 h 156"/>
                <a:gd name="T44" fmla="*/ 92 w 126"/>
                <a:gd name="T45" fmla="*/ 108 h 156"/>
                <a:gd name="T46" fmla="*/ 96 w 126"/>
                <a:gd name="T47" fmla="*/ 112 h 156"/>
                <a:gd name="T48" fmla="*/ 96 w 126"/>
                <a:gd name="T49" fmla="*/ 119 h 156"/>
                <a:gd name="T50" fmla="*/ 89 w 126"/>
                <a:gd name="T51" fmla="*/ 119 h 156"/>
                <a:gd name="T52" fmla="*/ 85 w 126"/>
                <a:gd name="T53" fmla="*/ 119 h 156"/>
                <a:gd name="T54" fmla="*/ 74 w 126"/>
                <a:gd name="T55" fmla="*/ 126 h 156"/>
                <a:gd name="T56" fmla="*/ 74 w 126"/>
                <a:gd name="T57" fmla="*/ 134 h 156"/>
                <a:gd name="T58" fmla="*/ 70 w 126"/>
                <a:gd name="T59" fmla="*/ 138 h 156"/>
                <a:gd name="T60" fmla="*/ 59 w 126"/>
                <a:gd name="T61" fmla="*/ 138 h 156"/>
                <a:gd name="T62" fmla="*/ 55 w 126"/>
                <a:gd name="T63" fmla="*/ 141 h 156"/>
                <a:gd name="T64" fmla="*/ 55 w 126"/>
                <a:gd name="T65" fmla="*/ 145 h 156"/>
                <a:gd name="T66" fmla="*/ 55 w 126"/>
                <a:gd name="T67" fmla="*/ 145 h 156"/>
                <a:gd name="T68" fmla="*/ 55 w 126"/>
                <a:gd name="T69" fmla="*/ 145 h 156"/>
                <a:gd name="T70" fmla="*/ 52 w 126"/>
                <a:gd name="T71" fmla="*/ 152 h 156"/>
                <a:gd name="T72" fmla="*/ 44 w 126"/>
                <a:gd name="T73" fmla="*/ 152 h 156"/>
                <a:gd name="T74" fmla="*/ 37 w 126"/>
                <a:gd name="T75" fmla="*/ 152 h 156"/>
                <a:gd name="T76" fmla="*/ 30 w 126"/>
                <a:gd name="T77" fmla="*/ 156 h 156"/>
                <a:gd name="T78" fmla="*/ 26 w 126"/>
                <a:gd name="T79" fmla="*/ 156 h 156"/>
                <a:gd name="T80" fmla="*/ 15 w 126"/>
                <a:gd name="T81" fmla="*/ 145 h 156"/>
                <a:gd name="T82" fmla="*/ 0 w 126"/>
                <a:gd name="T83" fmla="*/ 123 h 156"/>
                <a:gd name="T84" fmla="*/ 4 w 126"/>
                <a:gd name="T85" fmla="*/ 115 h 156"/>
                <a:gd name="T86" fmla="*/ 63 w 126"/>
                <a:gd name="T87" fmla="*/ 11 h 156"/>
                <a:gd name="T88" fmla="*/ 63 w 126"/>
                <a:gd name="T89" fmla="*/ 4 h 156"/>
                <a:gd name="T90" fmla="*/ 63 w 126"/>
                <a:gd name="T91" fmla="*/ 0 h 156"/>
                <a:gd name="T92" fmla="*/ 63 w 126"/>
                <a:gd name="T93" fmla="*/ 0 h 156"/>
                <a:gd name="T94" fmla="*/ 63 w 126"/>
                <a:gd name="T95" fmla="*/ 0 h 156"/>
                <a:gd name="T96" fmla="*/ 59 w 126"/>
                <a:gd name="T97" fmla="*/ 0 h 156"/>
                <a:gd name="T98" fmla="*/ 59 w 126"/>
                <a:gd name="T99" fmla="*/ 4 h 156"/>
                <a:gd name="T100" fmla="*/ 59 w 126"/>
                <a:gd name="T101" fmla="*/ 4 h 156"/>
                <a:gd name="T102" fmla="*/ 59 w 126"/>
                <a:gd name="T103" fmla="*/ 8 h 156"/>
                <a:gd name="T104" fmla="*/ 63 w 126"/>
                <a:gd name="T105" fmla="*/ 11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26" h="156">
                  <a:moveTo>
                    <a:pt x="4" y="115"/>
                  </a:moveTo>
                  <a:lnTo>
                    <a:pt x="48" y="104"/>
                  </a:lnTo>
                  <a:lnTo>
                    <a:pt x="52" y="71"/>
                  </a:lnTo>
                  <a:lnTo>
                    <a:pt x="48" y="60"/>
                  </a:lnTo>
                  <a:lnTo>
                    <a:pt x="63" y="19"/>
                  </a:lnTo>
                  <a:lnTo>
                    <a:pt x="67" y="19"/>
                  </a:lnTo>
                  <a:lnTo>
                    <a:pt x="67" y="26"/>
                  </a:lnTo>
                  <a:lnTo>
                    <a:pt x="70" y="34"/>
                  </a:lnTo>
                  <a:lnTo>
                    <a:pt x="70" y="37"/>
                  </a:lnTo>
                  <a:lnTo>
                    <a:pt x="81" y="41"/>
                  </a:lnTo>
                  <a:lnTo>
                    <a:pt x="85" y="45"/>
                  </a:lnTo>
                  <a:lnTo>
                    <a:pt x="89" y="41"/>
                  </a:lnTo>
                  <a:lnTo>
                    <a:pt x="89" y="41"/>
                  </a:lnTo>
                  <a:lnTo>
                    <a:pt x="96" y="45"/>
                  </a:lnTo>
                  <a:lnTo>
                    <a:pt x="100" y="45"/>
                  </a:lnTo>
                  <a:lnTo>
                    <a:pt x="104" y="45"/>
                  </a:lnTo>
                  <a:lnTo>
                    <a:pt x="107" y="49"/>
                  </a:lnTo>
                  <a:lnTo>
                    <a:pt x="111" y="52"/>
                  </a:lnTo>
                  <a:lnTo>
                    <a:pt x="111" y="56"/>
                  </a:lnTo>
                  <a:lnTo>
                    <a:pt x="115" y="56"/>
                  </a:lnTo>
                  <a:lnTo>
                    <a:pt x="118" y="63"/>
                  </a:lnTo>
                  <a:lnTo>
                    <a:pt x="122" y="63"/>
                  </a:lnTo>
                  <a:lnTo>
                    <a:pt x="126" y="63"/>
                  </a:lnTo>
                  <a:lnTo>
                    <a:pt x="122" y="67"/>
                  </a:lnTo>
                  <a:lnTo>
                    <a:pt x="122" y="71"/>
                  </a:lnTo>
                  <a:lnTo>
                    <a:pt x="122" y="71"/>
                  </a:lnTo>
                  <a:lnTo>
                    <a:pt x="122" y="75"/>
                  </a:lnTo>
                  <a:lnTo>
                    <a:pt x="115" y="82"/>
                  </a:lnTo>
                  <a:lnTo>
                    <a:pt x="111" y="86"/>
                  </a:lnTo>
                  <a:lnTo>
                    <a:pt x="111" y="89"/>
                  </a:lnTo>
                  <a:lnTo>
                    <a:pt x="107" y="89"/>
                  </a:lnTo>
                  <a:lnTo>
                    <a:pt x="107" y="97"/>
                  </a:lnTo>
                  <a:lnTo>
                    <a:pt x="104" y="97"/>
                  </a:lnTo>
                  <a:lnTo>
                    <a:pt x="104" y="97"/>
                  </a:lnTo>
                  <a:lnTo>
                    <a:pt x="104" y="93"/>
                  </a:lnTo>
                  <a:lnTo>
                    <a:pt x="104" y="93"/>
                  </a:lnTo>
                  <a:lnTo>
                    <a:pt x="104" y="93"/>
                  </a:lnTo>
                  <a:lnTo>
                    <a:pt x="100" y="93"/>
                  </a:lnTo>
                  <a:lnTo>
                    <a:pt x="100" y="97"/>
                  </a:lnTo>
                  <a:lnTo>
                    <a:pt x="96" y="97"/>
                  </a:lnTo>
                  <a:lnTo>
                    <a:pt x="100" y="97"/>
                  </a:lnTo>
                  <a:lnTo>
                    <a:pt x="96" y="100"/>
                  </a:lnTo>
                  <a:lnTo>
                    <a:pt x="92" y="104"/>
                  </a:lnTo>
                  <a:lnTo>
                    <a:pt x="92" y="108"/>
                  </a:lnTo>
                  <a:lnTo>
                    <a:pt x="92" y="108"/>
                  </a:lnTo>
                  <a:lnTo>
                    <a:pt x="92" y="108"/>
                  </a:lnTo>
                  <a:lnTo>
                    <a:pt x="96" y="112"/>
                  </a:lnTo>
                  <a:lnTo>
                    <a:pt x="96" y="112"/>
                  </a:lnTo>
                  <a:lnTo>
                    <a:pt x="96" y="119"/>
                  </a:lnTo>
                  <a:lnTo>
                    <a:pt x="96" y="119"/>
                  </a:lnTo>
                  <a:lnTo>
                    <a:pt x="96" y="119"/>
                  </a:lnTo>
                  <a:lnTo>
                    <a:pt x="89" y="119"/>
                  </a:lnTo>
                  <a:lnTo>
                    <a:pt x="89" y="123"/>
                  </a:lnTo>
                  <a:lnTo>
                    <a:pt x="85" y="119"/>
                  </a:lnTo>
                  <a:lnTo>
                    <a:pt x="81" y="123"/>
                  </a:lnTo>
                  <a:lnTo>
                    <a:pt x="74" y="126"/>
                  </a:lnTo>
                  <a:lnTo>
                    <a:pt x="74" y="134"/>
                  </a:lnTo>
                  <a:lnTo>
                    <a:pt x="74" y="134"/>
                  </a:lnTo>
                  <a:lnTo>
                    <a:pt x="70" y="138"/>
                  </a:lnTo>
                  <a:lnTo>
                    <a:pt x="70" y="138"/>
                  </a:lnTo>
                  <a:lnTo>
                    <a:pt x="63" y="138"/>
                  </a:lnTo>
                  <a:lnTo>
                    <a:pt x="59" y="138"/>
                  </a:lnTo>
                  <a:lnTo>
                    <a:pt x="59" y="138"/>
                  </a:lnTo>
                  <a:lnTo>
                    <a:pt x="55" y="141"/>
                  </a:lnTo>
                  <a:lnTo>
                    <a:pt x="55" y="141"/>
                  </a:lnTo>
                  <a:lnTo>
                    <a:pt x="55" y="145"/>
                  </a:lnTo>
                  <a:lnTo>
                    <a:pt x="55" y="145"/>
                  </a:lnTo>
                  <a:lnTo>
                    <a:pt x="55" y="145"/>
                  </a:lnTo>
                  <a:lnTo>
                    <a:pt x="55" y="145"/>
                  </a:lnTo>
                  <a:lnTo>
                    <a:pt x="55" y="145"/>
                  </a:lnTo>
                  <a:lnTo>
                    <a:pt x="52" y="152"/>
                  </a:lnTo>
                  <a:lnTo>
                    <a:pt x="52" y="152"/>
                  </a:lnTo>
                  <a:lnTo>
                    <a:pt x="48" y="149"/>
                  </a:lnTo>
                  <a:lnTo>
                    <a:pt x="44" y="152"/>
                  </a:lnTo>
                  <a:lnTo>
                    <a:pt x="41" y="152"/>
                  </a:lnTo>
                  <a:lnTo>
                    <a:pt x="37" y="152"/>
                  </a:lnTo>
                  <a:lnTo>
                    <a:pt x="33" y="152"/>
                  </a:lnTo>
                  <a:lnTo>
                    <a:pt x="30" y="156"/>
                  </a:lnTo>
                  <a:lnTo>
                    <a:pt x="26" y="156"/>
                  </a:lnTo>
                  <a:lnTo>
                    <a:pt x="26" y="156"/>
                  </a:lnTo>
                  <a:lnTo>
                    <a:pt x="22" y="156"/>
                  </a:lnTo>
                  <a:lnTo>
                    <a:pt x="15" y="145"/>
                  </a:lnTo>
                  <a:lnTo>
                    <a:pt x="15" y="141"/>
                  </a:lnTo>
                  <a:lnTo>
                    <a:pt x="0" y="123"/>
                  </a:lnTo>
                  <a:lnTo>
                    <a:pt x="4" y="115"/>
                  </a:lnTo>
                  <a:lnTo>
                    <a:pt x="4" y="115"/>
                  </a:lnTo>
                  <a:close/>
                  <a:moveTo>
                    <a:pt x="63" y="11"/>
                  </a:moveTo>
                  <a:lnTo>
                    <a:pt x="63" y="11"/>
                  </a:lnTo>
                  <a:lnTo>
                    <a:pt x="63" y="8"/>
                  </a:lnTo>
                  <a:lnTo>
                    <a:pt x="63" y="4"/>
                  </a:lnTo>
                  <a:lnTo>
                    <a:pt x="63" y="4"/>
                  </a:lnTo>
                  <a:lnTo>
                    <a:pt x="63" y="0"/>
                  </a:lnTo>
                  <a:lnTo>
                    <a:pt x="63" y="0"/>
                  </a:lnTo>
                  <a:lnTo>
                    <a:pt x="63" y="0"/>
                  </a:lnTo>
                  <a:lnTo>
                    <a:pt x="63" y="0"/>
                  </a:lnTo>
                  <a:lnTo>
                    <a:pt x="63" y="0"/>
                  </a:lnTo>
                  <a:lnTo>
                    <a:pt x="63" y="0"/>
                  </a:lnTo>
                  <a:lnTo>
                    <a:pt x="59" y="0"/>
                  </a:lnTo>
                  <a:lnTo>
                    <a:pt x="59" y="4"/>
                  </a:lnTo>
                  <a:lnTo>
                    <a:pt x="59" y="4"/>
                  </a:lnTo>
                  <a:lnTo>
                    <a:pt x="59" y="4"/>
                  </a:lnTo>
                  <a:lnTo>
                    <a:pt x="59" y="4"/>
                  </a:lnTo>
                  <a:lnTo>
                    <a:pt x="59" y="8"/>
                  </a:lnTo>
                  <a:lnTo>
                    <a:pt x="59" y="8"/>
                  </a:lnTo>
                  <a:lnTo>
                    <a:pt x="59" y="11"/>
                  </a:lnTo>
                  <a:lnTo>
                    <a:pt x="63"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7" name="Freeform 97"/>
            <p:cNvSpPr>
              <a:spLocks noEditPoints="1"/>
            </p:cNvSpPr>
            <p:nvPr/>
          </p:nvSpPr>
          <p:spPr bwMode="auto">
            <a:xfrm>
              <a:off x="6213061" y="3770386"/>
              <a:ext cx="358277" cy="195521"/>
            </a:xfrm>
            <a:custGeom>
              <a:avLst/>
              <a:gdLst>
                <a:gd name="T0" fmla="*/ 4 w 200"/>
                <a:gd name="T1" fmla="*/ 45 h 112"/>
                <a:gd name="T2" fmla="*/ 11 w 200"/>
                <a:gd name="T3" fmla="*/ 41 h 112"/>
                <a:gd name="T4" fmla="*/ 11 w 200"/>
                <a:gd name="T5" fmla="*/ 34 h 112"/>
                <a:gd name="T6" fmla="*/ 19 w 200"/>
                <a:gd name="T7" fmla="*/ 26 h 112"/>
                <a:gd name="T8" fmla="*/ 33 w 200"/>
                <a:gd name="T9" fmla="*/ 30 h 112"/>
                <a:gd name="T10" fmla="*/ 63 w 200"/>
                <a:gd name="T11" fmla="*/ 41 h 112"/>
                <a:gd name="T12" fmla="*/ 93 w 200"/>
                <a:gd name="T13" fmla="*/ 19 h 112"/>
                <a:gd name="T14" fmla="*/ 152 w 200"/>
                <a:gd name="T15" fmla="*/ 8 h 112"/>
                <a:gd name="T16" fmla="*/ 167 w 200"/>
                <a:gd name="T17" fmla="*/ 30 h 112"/>
                <a:gd name="T18" fmla="*/ 170 w 200"/>
                <a:gd name="T19" fmla="*/ 41 h 112"/>
                <a:gd name="T20" fmla="*/ 159 w 200"/>
                <a:gd name="T21" fmla="*/ 49 h 112"/>
                <a:gd name="T22" fmla="*/ 159 w 200"/>
                <a:gd name="T23" fmla="*/ 56 h 112"/>
                <a:gd name="T24" fmla="*/ 159 w 200"/>
                <a:gd name="T25" fmla="*/ 56 h 112"/>
                <a:gd name="T26" fmla="*/ 152 w 200"/>
                <a:gd name="T27" fmla="*/ 60 h 112"/>
                <a:gd name="T28" fmla="*/ 133 w 200"/>
                <a:gd name="T29" fmla="*/ 67 h 112"/>
                <a:gd name="T30" fmla="*/ 115 w 200"/>
                <a:gd name="T31" fmla="*/ 71 h 112"/>
                <a:gd name="T32" fmla="*/ 111 w 200"/>
                <a:gd name="T33" fmla="*/ 75 h 112"/>
                <a:gd name="T34" fmla="*/ 100 w 200"/>
                <a:gd name="T35" fmla="*/ 82 h 112"/>
                <a:gd name="T36" fmla="*/ 96 w 200"/>
                <a:gd name="T37" fmla="*/ 82 h 112"/>
                <a:gd name="T38" fmla="*/ 93 w 200"/>
                <a:gd name="T39" fmla="*/ 82 h 112"/>
                <a:gd name="T40" fmla="*/ 89 w 200"/>
                <a:gd name="T41" fmla="*/ 82 h 112"/>
                <a:gd name="T42" fmla="*/ 85 w 200"/>
                <a:gd name="T43" fmla="*/ 89 h 112"/>
                <a:gd name="T44" fmla="*/ 74 w 200"/>
                <a:gd name="T45" fmla="*/ 89 h 112"/>
                <a:gd name="T46" fmla="*/ 63 w 200"/>
                <a:gd name="T47" fmla="*/ 93 h 112"/>
                <a:gd name="T48" fmla="*/ 59 w 200"/>
                <a:gd name="T49" fmla="*/ 89 h 112"/>
                <a:gd name="T50" fmla="*/ 56 w 200"/>
                <a:gd name="T51" fmla="*/ 89 h 112"/>
                <a:gd name="T52" fmla="*/ 48 w 200"/>
                <a:gd name="T53" fmla="*/ 93 h 112"/>
                <a:gd name="T54" fmla="*/ 45 w 200"/>
                <a:gd name="T55" fmla="*/ 97 h 112"/>
                <a:gd name="T56" fmla="*/ 41 w 200"/>
                <a:gd name="T57" fmla="*/ 100 h 112"/>
                <a:gd name="T58" fmla="*/ 33 w 200"/>
                <a:gd name="T59" fmla="*/ 100 h 112"/>
                <a:gd name="T60" fmla="*/ 30 w 200"/>
                <a:gd name="T61" fmla="*/ 104 h 112"/>
                <a:gd name="T62" fmla="*/ 22 w 200"/>
                <a:gd name="T63" fmla="*/ 104 h 112"/>
                <a:gd name="T64" fmla="*/ 19 w 200"/>
                <a:gd name="T65" fmla="*/ 100 h 112"/>
                <a:gd name="T66" fmla="*/ 15 w 200"/>
                <a:gd name="T67" fmla="*/ 93 h 112"/>
                <a:gd name="T68" fmla="*/ 15 w 200"/>
                <a:gd name="T69" fmla="*/ 89 h 112"/>
                <a:gd name="T70" fmla="*/ 11 w 200"/>
                <a:gd name="T71" fmla="*/ 82 h 112"/>
                <a:gd name="T72" fmla="*/ 4 w 200"/>
                <a:gd name="T73" fmla="*/ 63 h 112"/>
                <a:gd name="T74" fmla="*/ 0 w 200"/>
                <a:gd name="T75" fmla="*/ 60 h 112"/>
                <a:gd name="T76" fmla="*/ 4 w 200"/>
                <a:gd name="T77" fmla="*/ 60 h 112"/>
                <a:gd name="T78" fmla="*/ 4 w 200"/>
                <a:gd name="T79" fmla="*/ 56 h 112"/>
                <a:gd name="T80" fmla="*/ 4 w 200"/>
                <a:gd name="T81" fmla="*/ 45 h 112"/>
                <a:gd name="T82" fmla="*/ 4 w 200"/>
                <a:gd name="T83" fmla="*/ 45 h 112"/>
                <a:gd name="T84" fmla="*/ 163 w 200"/>
                <a:gd name="T85" fmla="*/ 112 h 112"/>
                <a:gd name="T86" fmla="*/ 163 w 200"/>
                <a:gd name="T87" fmla="*/ 112 h 112"/>
                <a:gd name="T88" fmla="*/ 159 w 200"/>
                <a:gd name="T89" fmla="*/ 112 h 112"/>
                <a:gd name="T90" fmla="*/ 182 w 200"/>
                <a:gd name="T91" fmla="*/ 104 h 112"/>
                <a:gd name="T92" fmla="*/ 185 w 200"/>
                <a:gd name="T93" fmla="*/ 100 h 112"/>
                <a:gd name="T94" fmla="*/ 189 w 200"/>
                <a:gd name="T95" fmla="*/ 104 h 112"/>
                <a:gd name="T96" fmla="*/ 193 w 200"/>
                <a:gd name="T97" fmla="*/ 104 h 112"/>
                <a:gd name="T98" fmla="*/ 196 w 200"/>
                <a:gd name="T99" fmla="*/ 104 h 112"/>
                <a:gd name="T100" fmla="*/ 200 w 200"/>
                <a:gd name="T101" fmla="*/ 104 h 112"/>
                <a:gd name="T102" fmla="*/ 196 w 200"/>
                <a:gd name="T103" fmla="*/ 108 h 112"/>
                <a:gd name="T104" fmla="*/ 189 w 200"/>
                <a:gd name="T105" fmla="*/ 108 h 112"/>
                <a:gd name="T106" fmla="*/ 182 w 200"/>
                <a:gd name="T107" fmla="*/ 10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00" h="112">
                  <a:moveTo>
                    <a:pt x="4" y="45"/>
                  </a:moveTo>
                  <a:lnTo>
                    <a:pt x="4" y="45"/>
                  </a:lnTo>
                  <a:lnTo>
                    <a:pt x="8" y="45"/>
                  </a:lnTo>
                  <a:lnTo>
                    <a:pt x="11" y="41"/>
                  </a:lnTo>
                  <a:lnTo>
                    <a:pt x="15" y="37"/>
                  </a:lnTo>
                  <a:lnTo>
                    <a:pt x="11" y="34"/>
                  </a:lnTo>
                  <a:lnTo>
                    <a:pt x="15" y="26"/>
                  </a:lnTo>
                  <a:lnTo>
                    <a:pt x="19" y="26"/>
                  </a:lnTo>
                  <a:lnTo>
                    <a:pt x="22" y="30"/>
                  </a:lnTo>
                  <a:lnTo>
                    <a:pt x="33" y="30"/>
                  </a:lnTo>
                  <a:lnTo>
                    <a:pt x="48" y="34"/>
                  </a:lnTo>
                  <a:lnTo>
                    <a:pt x="63" y="41"/>
                  </a:lnTo>
                  <a:lnTo>
                    <a:pt x="63" y="52"/>
                  </a:lnTo>
                  <a:lnTo>
                    <a:pt x="93" y="19"/>
                  </a:lnTo>
                  <a:lnTo>
                    <a:pt x="156" y="0"/>
                  </a:lnTo>
                  <a:lnTo>
                    <a:pt x="152" y="8"/>
                  </a:lnTo>
                  <a:lnTo>
                    <a:pt x="167" y="26"/>
                  </a:lnTo>
                  <a:lnTo>
                    <a:pt x="167" y="30"/>
                  </a:lnTo>
                  <a:lnTo>
                    <a:pt x="174" y="41"/>
                  </a:lnTo>
                  <a:lnTo>
                    <a:pt x="170" y="41"/>
                  </a:lnTo>
                  <a:lnTo>
                    <a:pt x="167" y="45"/>
                  </a:lnTo>
                  <a:lnTo>
                    <a:pt x="159" y="49"/>
                  </a:lnTo>
                  <a:lnTo>
                    <a:pt x="159" y="52"/>
                  </a:lnTo>
                  <a:lnTo>
                    <a:pt x="159" y="56"/>
                  </a:lnTo>
                  <a:lnTo>
                    <a:pt x="159" y="56"/>
                  </a:lnTo>
                  <a:lnTo>
                    <a:pt x="159" y="56"/>
                  </a:lnTo>
                  <a:lnTo>
                    <a:pt x="156" y="60"/>
                  </a:lnTo>
                  <a:lnTo>
                    <a:pt x="152" y="60"/>
                  </a:lnTo>
                  <a:lnTo>
                    <a:pt x="145" y="63"/>
                  </a:lnTo>
                  <a:lnTo>
                    <a:pt x="133" y="67"/>
                  </a:lnTo>
                  <a:lnTo>
                    <a:pt x="133" y="67"/>
                  </a:lnTo>
                  <a:lnTo>
                    <a:pt x="115" y="71"/>
                  </a:lnTo>
                  <a:lnTo>
                    <a:pt x="111" y="71"/>
                  </a:lnTo>
                  <a:lnTo>
                    <a:pt x="111" y="75"/>
                  </a:lnTo>
                  <a:lnTo>
                    <a:pt x="107" y="78"/>
                  </a:lnTo>
                  <a:lnTo>
                    <a:pt x="100" y="82"/>
                  </a:lnTo>
                  <a:lnTo>
                    <a:pt x="100" y="82"/>
                  </a:lnTo>
                  <a:lnTo>
                    <a:pt x="96" y="82"/>
                  </a:lnTo>
                  <a:lnTo>
                    <a:pt x="96" y="82"/>
                  </a:lnTo>
                  <a:lnTo>
                    <a:pt x="93" y="82"/>
                  </a:lnTo>
                  <a:lnTo>
                    <a:pt x="93" y="82"/>
                  </a:lnTo>
                  <a:lnTo>
                    <a:pt x="89" y="82"/>
                  </a:lnTo>
                  <a:lnTo>
                    <a:pt x="85" y="86"/>
                  </a:lnTo>
                  <a:lnTo>
                    <a:pt x="85" y="89"/>
                  </a:lnTo>
                  <a:lnTo>
                    <a:pt x="82" y="89"/>
                  </a:lnTo>
                  <a:lnTo>
                    <a:pt x="74" y="89"/>
                  </a:lnTo>
                  <a:lnTo>
                    <a:pt x="67" y="93"/>
                  </a:lnTo>
                  <a:lnTo>
                    <a:pt x="63" y="93"/>
                  </a:lnTo>
                  <a:lnTo>
                    <a:pt x="63" y="89"/>
                  </a:lnTo>
                  <a:lnTo>
                    <a:pt x="59" y="89"/>
                  </a:lnTo>
                  <a:lnTo>
                    <a:pt x="59" y="89"/>
                  </a:lnTo>
                  <a:lnTo>
                    <a:pt x="56" y="89"/>
                  </a:lnTo>
                  <a:lnTo>
                    <a:pt x="52" y="89"/>
                  </a:lnTo>
                  <a:lnTo>
                    <a:pt x="48" y="93"/>
                  </a:lnTo>
                  <a:lnTo>
                    <a:pt x="48" y="97"/>
                  </a:lnTo>
                  <a:lnTo>
                    <a:pt x="45" y="97"/>
                  </a:lnTo>
                  <a:lnTo>
                    <a:pt x="41" y="100"/>
                  </a:lnTo>
                  <a:lnTo>
                    <a:pt x="41" y="100"/>
                  </a:lnTo>
                  <a:lnTo>
                    <a:pt x="37" y="100"/>
                  </a:lnTo>
                  <a:lnTo>
                    <a:pt x="33" y="100"/>
                  </a:lnTo>
                  <a:lnTo>
                    <a:pt x="30" y="104"/>
                  </a:lnTo>
                  <a:lnTo>
                    <a:pt x="30" y="104"/>
                  </a:lnTo>
                  <a:lnTo>
                    <a:pt x="22" y="100"/>
                  </a:lnTo>
                  <a:lnTo>
                    <a:pt x="22" y="104"/>
                  </a:lnTo>
                  <a:lnTo>
                    <a:pt x="19" y="104"/>
                  </a:lnTo>
                  <a:lnTo>
                    <a:pt x="19" y="100"/>
                  </a:lnTo>
                  <a:lnTo>
                    <a:pt x="19" y="97"/>
                  </a:lnTo>
                  <a:lnTo>
                    <a:pt x="15" y="93"/>
                  </a:lnTo>
                  <a:lnTo>
                    <a:pt x="11" y="89"/>
                  </a:lnTo>
                  <a:lnTo>
                    <a:pt x="15" y="89"/>
                  </a:lnTo>
                  <a:lnTo>
                    <a:pt x="15" y="86"/>
                  </a:lnTo>
                  <a:lnTo>
                    <a:pt x="11" y="82"/>
                  </a:lnTo>
                  <a:lnTo>
                    <a:pt x="8" y="67"/>
                  </a:lnTo>
                  <a:lnTo>
                    <a:pt x="4" y="63"/>
                  </a:lnTo>
                  <a:lnTo>
                    <a:pt x="4" y="60"/>
                  </a:lnTo>
                  <a:lnTo>
                    <a:pt x="0" y="60"/>
                  </a:lnTo>
                  <a:lnTo>
                    <a:pt x="0" y="60"/>
                  </a:lnTo>
                  <a:lnTo>
                    <a:pt x="4" y="60"/>
                  </a:lnTo>
                  <a:lnTo>
                    <a:pt x="4" y="56"/>
                  </a:lnTo>
                  <a:lnTo>
                    <a:pt x="4" y="56"/>
                  </a:lnTo>
                  <a:lnTo>
                    <a:pt x="4" y="52"/>
                  </a:lnTo>
                  <a:lnTo>
                    <a:pt x="4" y="45"/>
                  </a:lnTo>
                  <a:lnTo>
                    <a:pt x="4" y="45"/>
                  </a:lnTo>
                  <a:lnTo>
                    <a:pt x="4" y="45"/>
                  </a:lnTo>
                  <a:close/>
                  <a:moveTo>
                    <a:pt x="159" y="112"/>
                  </a:moveTo>
                  <a:lnTo>
                    <a:pt x="163" y="112"/>
                  </a:lnTo>
                  <a:lnTo>
                    <a:pt x="167" y="112"/>
                  </a:lnTo>
                  <a:lnTo>
                    <a:pt x="163" y="112"/>
                  </a:lnTo>
                  <a:lnTo>
                    <a:pt x="159" y="112"/>
                  </a:lnTo>
                  <a:lnTo>
                    <a:pt x="159" y="112"/>
                  </a:lnTo>
                  <a:close/>
                  <a:moveTo>
                    <a:pt x="182" y="108"/>
                  </a:moveTo>
                  <a:lnTo>
                    <a:pt x="182" y="104"/>
                  </a:lnTo>
                  <a:lnTo>
                    <a:pt x="182" y="104"/>
                  </a:lnTo>
                  <a:lnTo>
                    <a:pt x="185" y="100"/>
                  </a:lnTo>
                  <a:lnTo>
                    <a:pt x="185" y="100"/>
                  </a:lnTo>
                  <a:lnTo>
                    <a:pt x="189" y="104"/>
                  </a:lnTo>
                  <a:lnTo>
                    <a:pt x="189" y="104"/>
                  </a:lnTo>
                  <a:lnTo>
                    <a:pt x="193" y="104"/>
                  </a:lnTo>
                  <a:lnTo>
                    <a:pt x="196" y="104"/>
                  </a:lnTo>
                  <a:lnTo>
                    <a:pt x="196" y="104"/>
                  </a:lnTo>
                  <a:lnTo>
                    <a:pt x="200" y="104"/>
                  </a:lnTo>
                  <a:lnTo>
                    <a:pt x="200" y="104"/>
                  </a:lnTo>
                  <a:lnTo>
                    <a:pt x="200" y="108"/>
                  </a:lnTo>
                  <a:lnTo>
                    <a:pt x="196" y="108"/>
                  </a:lnTo>
                  <a:lnTo>
                    <a:pt x="193" y="108"/>
                  </a:lnTo>
                  <a:lnTo>
                    <a:pt x="189" y="108"/>
                  </a:lnTo>
                  <a:lnTo>
                    <a:pt x="185" y="108"/>
                  </a:lnTo>
                  <a:lnTo>
                    <a:pt x="182" y="108"/>
                  </a:lnTo>
                  <a:lnTo>
                    <a:pt x="182" y="10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8" name="Freeform 98"/>
            <p:cNvSpPr/>
            <p:nvPr/>
          </p:nvSpPr>
          <p:spPr bwMode="auto">
            <a:xfrm>
              <a:off x="5675646" y="3428226"/>
              <a:ext cx="365443" cy="272332"/>
            </a:xfrm>
            <a:custGeom>
              <a:avLst/>
              <a:gdLst>
                <a:gd name="T0" fmla="*/ 163 w 204"/>
                <a:gd name="T1" fmla="*/ 29 h 156"/>
                <a:gd name="T2" fmla="*/ 152 w 204"/>
                <a:gd name="T3" fmla="*/ 7 h 156"/>
                <a:gd name="T4" fmla="*/ 145 w 204"/>
                <a:gd name="T5" fmla="*/ 7 h 156"/>
                <a:gd name="T6" fmla="*/ 122 w 204"/>
                <a:gd name="T7" fmla="*/ 7 h 156"/>
                <a:gd name="T8" fmla="*/ 119 w 204"/>
                <a:gd name="T9" fmla="*/ 11 h 156"/>
                <a:gd name="T10" fmla="*/ 111 w 204"/>
                <a:gd name="T11" fmla="*/ 7 h 156"/>
                <a:gd name="T12" fmla="*/ 111 w 204"/>
                <a:gd name="T13" fmla="*/ 3 h 156"/>
                <a:gd name="T14" fmla="*/ 100 w 204"/>
                <a:gd name="T15" fmla="*/ 0 h 156"/>
                <a:gd name="T16" fmla="*/ 100 w 204"/>
                <a:gd name="T17" fmla="*/ 3 h 156"/>
                <a:gd name="T18" fmla="*/ 93 w 204"/>
                <a:gd name="T19" fmla="*/ 3 h 156"/>
                <a:gd name="T20" fmla="*/ 93 w 204"/>
                <a:gd name="T21" fmla="*/ 3 h 156"/>
                <a:gd name="T22" fmla="*/ 89 w 204"/>
                <a:gd name="T23" fmla="*/ 3 h 156"/>
                <a:gd name="T24" fmla="*/ 82 w 204"/>
                <a:gd name="T25" fmla="*/ 7 h 156"/>
                <a:gd name="T26" fmla="*/ 71 w 204"/>
                <a:gd name="T27" fmla="*/ 11 h 156"/>
                <a:gd name="T28" fmla="*/ 56 w 204"/>
                <a:gd name="T29" fmla="*/ 7 h 156"/>
                <a:gd name="T30" fmla="*/ 45 w 204"/>
                <a:gd name="T31" fmla="*/ 7 h 156"/>
                <a:gd name="T32" fmla="*/ 34 w 204"/>
                <a:gd name="T33" fmla="*/ 3 h 156"/>
                <a:gd name="T34" fmla="*/ 4 w 204"/>
                <a:gd name="T35" fmla="*/ 0 h 156"/>
                <a:gd name="T36" fmla="*/ 4 w 204"/>
                <a:gd name="T37" fmla="*/ 3 h 156"/>
                <a:gd name="T38" fmla="*/ 4 w 204"/>
                <a:gd name="T39" fmla="*/ 18 h 156"/>
                <a:gd name="T40" fmla="*/ 0 w 204"/>
                <a:gd name="T41" fmla="*/ 29 h 156"/>
                <a:gd name="T42" fmla="*/ 204 w 204"/>
                <a:gd name="T43" fmla="*/ 156 h 156"/>
                <a:gd name="T44" fmla="*/ 196 w 204"/>
                <a:gd name="T45" fmla="*/ 152 h 156"/>
                <a:gd name="T46" fmla="*/ 193 w 204"/>
                <a:gd name="T47" fmla="*/ 144 h 156"/>
                <a:gd name="T48" fmla="*/ 182 w 204"/>
                <a:gd name="T49" fmla="*/ 141 h 156"/>
                <a:gd name="T50" fmla="*/ 178 w 204"/>
                <a:gd name="T51" fmla="*/ 126 h 156"/>
                <a:gd name="T52" fmla="*/ 178 w 204"/>
                <a:gd name="T53" fmla="*/ 126 h 156"/>
                <a:gd name="T54" fmla="*/ 182 w 204"/>
                <a:gd name="T55" fmla="*/ 122 h 156"/>
                <a:gd name="T56" fmla="*/ 178 w 204"/>
                <a:gd name="T57" fmla="*/ 118 h 156"/>
                <a:gd name="T58" fmla="*/ 167 w 204"/>
                <a:gd name="T59" fmla="*/ 104 h 156"/>
                <a:gd name="T60" fmla="*/ 152 w 204"/>
                <a:gd name="T61" fmla="*/ 85 h 156"/>
                <a:gd name="T62" fmla="*/ 152 w 204"/>
                <a:gd name="T63" fmla="*/ 74 h 156"/>
                <a:gd name="T64" fmla="*/ 145 w 204"/>
                <a:gd name="T65" fmla="*/ 66 h 156"/>
                <a:gd name="T66" fmla="*/ 145 w 204"/>
                <a:gd name="T67" fmla="*/ 59 h 156"/>
                <a:gd name="T68" fmla="*/ 126 w 204"/>
                <a:gd name="T69" fmla="*/ 44 h 156"/>
                <a:gd name="T70" fmla="*/ 122 w 204"/>
                <a:gd name="T71" fmla="*/ 33 h 156"/>
                <a:gd name="T72" fmla="*/ 126 w 204"/>
                <a:gd name="T73" fmla="*/ 29 h 156"/>
                <a:gd name="T74" fmla="*/ 130 w 204"/>
                <a:gd name="T75" fmla="*/ 37 h 156"/>
                <a:gd name="T76" fmla="*/ 137 w 204"/>
                <a:gd name="T77" fmla="*/ 44 h 156"/>
                <a:gd name="T78" fmla="*/ 141 w 204"/>
                <a:gd name="T79" fmla="*/ 52 h 156"/>
                <a:gd name="T80" fmla="*/ 156 w 204"/>
                <a:gd name="T81" fmla="*/ 63 h 156"/>
                <a:gd name="T82" fmla="*/ 159 w 204"/>
                <a:gd name="T83" fmla="*/ 55 h 156"/>
                <a:gd name="T84" fmla="*/ 159 w 204"/>
                <a:gd name="T85" fmla="*/ 44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04" h="156">
                  <a:moveTo>
                    <a:pt x="163" y="37"/>
                  </a:moveTo>
                  <a:lnTo>
                    <a:pt x="159" y="33"/>
                  </a:lnTo>
                  <a:lnTo>
                    <a:pt x="163" y="29"/>
                  </a:lnTo>
                  <a:lnTo>
                    <a:pt x="159" y="22"/>
                  </a:lnTo>
                  <a:lnTo>
                    <a:pt x="156" y="15"/>
                  </a:lnTo>
                  <a:lnTo>
                    <a:pt x="152" y="7"/>
                  </a:lnTo>
                  <a:lnTo>
                    <a:pt x="148" y="3"/>
                  </a:lnTo>
                  <a:lnTo>
                    <a:pt x="148" y="3"/>
                  </a:lnTo>
                  <a:lnTo>
                    <a:pt x="145" y="7"/>
                  </a:lnTo>
                  <a:lnTo>
                    <a:pt x="141" y="7"/>
                  </a:lnTo>
                  <a:lnTo>
                    <a:pt x="130" y="7"/>
                  </a:lnTo>
                  <a:lnTo>
                    <a:pt x="122" y="7"/>
                  </a:lnTo>
                  <a:lnTo>
                    <a:pt x="115" y="3"/>
                  </a:lnTo>
                  <a:lnTo>
                    <a:pt x="115" y="7"/>
                  </a:lnTo>
                  <a:lnTo>
                    <a:pt x="119" y="11"/>
                  </a:lnTo>
                  <a:lnTo>
                    <a:pt x="119" y="11"/>
                  </a:lnTo>
                  <a:lnTo>
                    <a:pt x="115" y="7"/>
                  </a:lnTo>
                  <a:lnTo>
                    <a:pt x="111" y="7"/>
                  </a:lnTo>
                  <a:lnTo>
                    <a:pt x="111" y="3"/>
                  </a:lnTo>
                  <a:lnTo>
                    <a:pt x="111" y="3"/>
                  </a:lnTo>
                  <a:lnTo>
                    <a:pt x="111" y="3"/>
                  </a:lnTo>
                  <a:lnTo>
                    <a:pt x="108" y="3"/>
                  </a:lnTo>
                  <a:lnTo>
                    <a:pt x="104" y="3"/>
                  </a:lnTo>
                  <a:lnTo>
                    <a:pt x="100" y="0"/>
                  </a:lnTo>
                  <a:lnTo>
                    <a:pt x="100" y="0"/>
                  </a:lnTo>
                  <a:lnTo>
                    <a:pt x="100" y="3"/>
                  </a:lnTo>
                  <a:lnTo>
                    <a:pt x="100" y="3"/>
                  </a:lnTo>
                  <a:lnTo>
                    <a:pt x="100" y="3"/>
                  </a:lnTo>
                  <a:lnTo>
                    <a:pt x="96" y="3"/>
                  </a:lnTo>
                  <a:lnTo>
                    <a:pt x="93" y="3"/>
                  </a:lnTo>
                  <a:lnTo>
                    <a:pt x="89" y="3"/>
                  </a:lnTo>
                  <a:lnTo>
                    <a:pt x="93" y="3"/>
                  </a:lnTo>
                  <a:lnTo>
                    <a:pt x="93" y="3"/>
                  </a:lnTo>
                  <a:lnTo>
                    <a:pt x="96" y="0"/>
                  </a:lnTo>
                  <a:lnTo>
                    <a:pt x="93" y="3"/>
                  </a:lnTo>
                  <a:lnTo>
                    <a:pt x="89" y="3"/>
                  </a:lnTo>
                  <a:lnTo>
                    <a:pt x="85" y="3"/>
                  </a:lnTo>
                  <a:lnTo>
                    <a:pt x="82" y="3"/>
                  </a:lnTo>
                  <a:lnTo>
                    <a:pt x="82" y="7"/>
                  </a:lnTo>
                  <a:lnTo>
                    <a:pt x="78" y="7"/>
                  </a:lnTo>
                  <a:lnTo>
                    <a:pt x="74" y="11"/>
                  </a:lnTo>
                  <a:lnTo>
                    <a:pt x="71" y="11"/>
                  </a:lnTo>
                  <a:lnTo>
                    <a:pt x="67" y="11"/>
                  </a:lnTo>
                  <a:lnTo>
                    <a:pt x="59" y="7"/>
                  </a:lnTo>
                  <a:lnTo>
                    <a:pt x="56" y="7"/>
                  </a:lnTo>
                  <a:lnTo>
                    <a:pt x="52" y="7"/>
                  </a:lnTo>
                  <a:lnTo>
                    <a:pt x="45" y="7"/>
                  </a:lnTo>
                  <a:lnTo>
                    <a:pt x="45" y="7"/>
                  </a:lnTo>
                  <a:lnTo>
                    <a:pt x="41" y="7"/>
                  </a:lnTo>
                  <a:lnTo>
                    <a:pt x="37" y="3"/>
                  </a:lnTo>
                  <a:lnTo>
                    <a:pt x="34" y="3"/>
                  </a:lnTo>
                  <a:lnTo>
                    <a:pt x="19" y="3"/>
                  </a:lnTo>
                  <a:lnTo>
                    <a:pt x="15" y="0"/>
                  </a:lnTo>
                  <a:lnTo>
                    <a:pt x="4" y="0"/>
                  </a:lnTo>
                  <a:lnTo>
                    <a:pt x="4" y="0"/>
                  </a:lnTo>
                  <a:lnTo>
                    <a:pt x="4" y="0"/>
                  </a:lnTo>
                  <a:lnTo>
                    <a:pt x="4" y="3"/>
                  </a:lnTo>
                  <a:lnTo>
                    <a:pt x="0" y="11"/>
                  </a:lnTo>
                  <a:lnTo>
                    <a:pt x="4" y="15"/>
                  </a:lnTo>
                  <a:lnTo>
                    <a:pt x="4" y="18"/>
                  </a:lnTo>
                  <a:lnTo>
                    <a:pt x="0" y="22"/>
                  </a:lnTo>
                  <a:lnTo>
                    <a:pt x="0" y="26"/>
                  </a:lnTo>
                  <a:lnTo>
                    <a:pt x="0" y="29"/>
                  </a:lnTo>
                  <a:lnTo>
                    <a:pt x="4" y="37"/>
                  </a:lnTo>
                  <a:lnTo>
                    <a:pt x="8" y="156"/>
                  </a:lnTo>
                  <a:lnTo>
                    <a:pt x="204" y="156"/>
                  </a:lnTo>
                  <a:lnTo>
                    <a:pt x="204" y="156"/>
                  </a:lnTo>
                  <a:lnTo>
                    <a:pt x="200" y="152"/>
                  </a:lnTo>
                  <a:lnTo>
                    <a:pt x="196" y="152"/>
                  </a:lnTo>
                  <a:lnTo>
                    <a:pt x="196" y="148"/>
                  </a:lnTo>
                  <a:lnTo>
                    <a:pt x="193" y="148"/>
                  </a:lnTo>
                  <a:lnTo>
                    <a:pt x="193" y="144"/>
                  </a:lnTo>
                  <a:lnTo>
                    <a:pt x="189" y="144"/>
                  </a:lnTo>
                  <a:lnTo>
                    <a:pt x="185" y="144"/>
                  </a:lnTo>
                  <a:lnTo>
                    <a:pt x="182" y="141"/>
                  </a:lnTo>
                  <a:lnTo>
                    <a:pt x="178" y="133"/>
                  </a:lnTo>
                  <a:lnTo>
                    <a:pt x="178" y="130"/>
                  </a:lnTo>
                  <a:lnTo>
                    <a:pt x="178" y="126"/>
                  </a:lnTo>
                  <a:lnTo>
                    <a:pt x="178" y="126"/>
                  </a:lnTo>
                  <a:lnTo>
                    <a:pt x="178" y="126"/>
                  </a:lnTo>
                  <a:lnTo>
                    <a:pt x="178" y="126"/>
                  </a:lnTo>
                  <a:lnTo>
                    <a:pt x="185" y="126"/>
                  </a:lnTo>
                  <a:lnTo>
                    <a:pt x="182" y="122"/>
                  </a:lnTo>
                  <a:lnTo>
                    <a:pt x="182" y="122"/>
                  </a:lnTo>
                  <a:lnTo>
                    <a:pt x="178" y="118"/>
                  </a:lnTo>
                  <a:lnTo>
                    <a:pt x="178" y="118"/>
                  </a:lnTo>
                  <a:lnTo>
                    <a:pt x="178" y="118"/>
                  </a:lnTo>
                  <a:lnTo>
                    <a:pt x="174" y="118"/>
                  </a:lnTo>
                  <a:lnTo>
                    <a:pt x="174" y="115"/>
                  </a:lnTo>
                  <a:lnTo>
                    <a:pt x="167" y="104"/>
                  </a:lnTo>
                  <a:lnTo>
                    <a:pt x="163" y="104"/>
                  </a:lnTo>
                  <a:lnTo>
                    <a:pt x="163" y="100"/>
                  </a:lnTo>
                  <a:lnTo>
                    <a:pt x="152" y="85"/>
                  </a:lnTo>
                  <a:lnTo>
                    <a:pt x="152" y="81"/>
                  </a:lnTo>
                  <a:lnTo>
                    <a:pt x="152" y="81"/>
                  </a:lnTo>
                  <a:lnTo>
                    <a:pt x="152" y="74"/>
                  </a:lnTo>
                  <a:lnTo>
                    <a:pt x="148" y="74"/>
                  </a:lnTo>
                  <a:lnTo>
                    <a:pt x="148" y="70"/>
                  </a:lnTo>
                  <a:lnTo>
                    <a:pt x="145" y="66"/>
                  </a:lnTo>
                  <a:lnTo>
                    <a:pt x="145" y="63"/>
                  </a:lnTo>
                  <a:lnTo>
                    <a:pt x="145" y="63"/>
                  </a:lnTo>
                  <a:lnTo>
                    <a:pt x="145" y="59"/>
                  </a:lnTo>
                  <a:lnTo>
                    <a:pt x="133" y="52"/>
                  </a:lnTo>
                  <a:lnTo>
                    <a:pt x="133" y="48"/>
                  </a:lnTo>
                  <a:lnTo>
                    <a:pt x="126" y="44"/>
                  </a:lnTo>
                  <a:lnTo>
                    <a:pt x="126" y="41"/>
                  </a:lnTo>
                  <a:lnTo>
                    <a:pt x="122" y="37"/>
                  </a:lnTo>
                  <a:lnTo>
                    <a:pt x="122" y="33"/>
                  </a:lnTo>
                  <a:lnTo>
                    <a:pt x="122" y="29"/>
                  </a:lnTo>
                  <a:lnTo>
                    <a:pt x="122" y="29"/>
                  </a:lnTo>
                  <a:lnTo>
                    <a:pt x="126" y="29"/>
                  </a:lnTo>
                  <a:lnTo>
                    <a:pt x="126" y="29"/>
                  </a:lnTo>
                  <a:lnTo>
                    <a:pt x="126" y="33"/>
                  </a:lnTo>
                  <a:lnTo>
                    <a:pt x="130" y="37"/>
                  </a:lnTo>
                  <a:lnTo>
                    <a:pt x="130" y="37"/>
                  </a:lnTo>
                  <a:lnTo>
                    <a:pt x="137" y="44"/>
                  </a:lnTo>
                  <a:lnTo>
                    <a:pt x="137" y="44"/>
                  </a:lnTo>
                  <a:lnTo>
                    <a:pt x="137" y="48"/>
                  </a:lnTo>
                  <a:lnTo>
                    <a:pt x="141" y="52"/>
                  </a:lnTo>
                  <a:lnTo>
                    <a:pt x="141" y="52"/>
                  </a:lnTo>
                  <a:lnTo>
                    <a:pt x="152" y="63"/>
                  </a:lnTo>
                  <a:lnTo>
                    <a:pt x="156" y="63"/>
                  </a:lnTo>
                  <a:lnTo>
                    <a:pt x="156" y="63"/>
                  </a:lnTo>
                  <a:lnTo>
                    <a:pt x="156" y="63"/>
                  </a:lnTo>
                  <a:lnTo>
                    <a:pt x="159" y="59"/>
                  </a:lnTo>
                  <a:lnTo>
                    <a:pt x="159" y="55"/>
                  </a:lnTo>
                  <a:lnTo>
                    <a:pt x="159" y="55"/>
                  </a:lnTo>
                  <a:lnTo>
                    <a:pt x="159" y="48"/>
                  </a:lnTo>
                  <a:lnTo>
                    <a:pt x="159" y="44"/>
                  </a:lnTo>
                  <a:lnTo>
                    <a:pt x="163" y="37"/>
                  </a:lnTo>
                  <a:lnTo>
                    <a:pt x="163" y="3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9" name="Freeform 99"/>
            <p:cNvSpPr/>
            <p:nvPr/>
          </p:nvSpPr>
          <p:spPr bwMode="auto">
            <a:xfrm>
              <a:off x="5609366" y="3700558"/>
              <a:ext cx="483673" cy="490548"/>
            </a:xfrm>
            <a:custGeom>
              <a:avLst/>
              <a:gdLst>
                <a:gd name="T0" fmla="*/ 241 w 270"/>
                <a:gd name="T1" fmla="*/ 3 h 281"/>
                <a:gd name="T2" fmla="*/ 245 w 270"/>
                <a:gd name="T3" fmla="*/ 11 h 281"/>
                <a:gd name="T4" fmla="*/ 245 w 270"/>
                <a:gd name="T5" fmla="*/ 11 h 281"/>
                <a:gd name="T6" fmla="*/ 248 w 270"/>
                <a:gd name="T7" fmla="*/ 37 h 281"/>
                <a:gd name="T8" fmla="*/ 263 w 270"/>
                <a:gd name="T9" fmla="*/ 55 h 281"/>
                <a:gd name="T10" fmla="*/ 270 w 270"/>
                <a:gd name="T11" fmla="*/ 63 h 281"/>
                <a:gd name="T12" fmla="*/ 256 w 270"/>
                <a:gd name="T13" fmla="*/ 70 h 281"/>
                <a:gd name="T14" fmla="*/ 248 w 270"/>
                <a:gd name="T15" fmla="*/ 74 h 281"/>
                <a:gd name="T16" fmla="*/ 248 w 270"/>
                <a:gd name="T17" fmla="*/ 85 h 281"/>
                <a:gd name="T18" fmla="*/ 241 w 270"/>
                <a:gd name="T19" fmla="*/ 103 h 281"/>
                <a:gd name="T20" fmla="*/ 241 w 270"/>
                <a:gd name="T21" fmla="*/ 118 h 281"/>
                <a:gd name="T22" fmla="*/ 233 w 270"/>
                <a:gd name="T23" fmla="*/ 140 h 281"/>
                <a:gd name="T24" fmla="*/ 226 w 270"/>
                <a:gd name="T25" fmla="*/ 152 h 281"/>
                <a:gd name="T26" fmla="*/ 211 w 270"/>
                <a:gd name="T27" fmla="*/ 170 h 281"/>
                <a:gd name="T28" fmla="*/ 208 w 270"/>
                <a:gd name="T29" fmla="*/ 185 h 281"/>
                <a:gd name="T30" fmla="*/ 200 w 270"/>
                <a:gd name="T31" fmla="*/ 207 h 281"/>
                <a:gd name="T32" fmla="*/ 189 w 270"/>
                <a:gd name="T33" fmla="*/ 207 h 281"/>
                <a:gd name="T34" fmla="*/ 189 w 270"/>
                <a:gd name="T35" fmla="*/ 218 h 281"/>
                <a:gd name="T36" fmla="*/ 204 w 270"/>
                <a:gd name="T37" fmla="*/ 222 h 281"/>
                <a:gd name="T38" fmla="*/ 211 w 270"/>
                <a:gd name="T39" fmla="*/ 233 h 281"/>
                <a:gd name="T40" fmla="*/ 222 w 270"/>
                <a:gd name="T41" fmla="*/ 248 h 281"/>
                <a:gd name="T42" fmla="*/ 208 w 270"/>
                <a:gd name="T43" fmla="*/ 267 h 281"/>
                <a:gd name="T44" fmla="*/ 200 w 270"/>
                <a:gd name="T45" fmla="*/ 274 h 281"/>
                <a:gd name="T46" fmla="*/ 182 w 270"/>
                <a:gd name="T47" fmla="*/ 278 h 281"/>
                <a:gd name="T48" fmla="*/ 174 w 270"/>
                <a:gd name="T49" fmla="*/ 281 h 281"/>
                <a:gd name="T50" fmla="*/ 159 w 270"/>
                <a:gd name="T51" fmla="*/ 278 h 281"/>
                <a:gd name="T52" fmla="*/ 152 w 270"/>
                <a:gd name="T53" fmla="*/ 281 h 281"/>
                <a:gd name="T54" fmla="*/ 145 w 270"/>
                <a:gd name="T55" fmla="*/ 278 h 281"/>
                <a:gd name="T56" fmla="*/ 137 w 270"/>
                <a:gd name="T57" fmla="*/ 270 h 281"/>
                <a:gd name="T58" fmla="*/ 126 w 270"/>
                <a:gd name="T59" fmla="*/ 263 h 281"/>
                <a:gd name="T60" fmla="*/ 119 w 270"/>
                <a:gd name="T61" fmla="*/ 267 h 281"/>
                <a:gd name="T62" fmla="*/ 108 w 270"/>
                <a:gd name="T63" fmla="*/ 270 h 281"/>
                <a:gd name="T64" fmla="*/ 96 w 270"/>
                <a:gd name="T65" fmla="*/ 263 h 281"/>
                <a:gd name="T66" fmla="*/ 89 w 270"/>
                <a:gd name="T67" fmla="*/ 255 h 281"/>
                <a:gd name="T68" fmla="*/ 78 w 270"/>
                <a:gd name="T69" fmla="*/ 244 h 281"/>
                <a:gd name="T70" fmla="*/ 74 w 270"/>
                <a:gd name="T71" fmla="*/ 237 h 281"/>
                <a:gd name="T72" fmla="*/ 63 w 270"/>
                <a:gd name="T73" fmla="*/ 226 h 281"/>
                <a:gd name="T74" fmla="*/ 56 w 270"/>
                <a:gd name="T75" fmla="*/ 222 h 281"/>
                <a:gd name="T76" fmla="*/ 52 w 270"/>
                <a:gd name="T77" fmla="*/ 215 h 281"/>
                <a:gd name="T78" fmla="*/ 37 w 270"/>
                <a:gd name="T79" fmla="*/ 207 h 281"/>
                <a:gd name="T80" fmla="*/ 33 w 270"/>
                <a:gd name="T81" fmla="*/ 204 h 281"/>
                <a:gd name="T82" fmla="*/ 26 w 270"/>
                <a:gd name="T83" fmla="*/ 192 h 281"/>
                <a:gd name="T84" fmla="*/ 19 w 270"/>
                <a:gd name="T85" fmla="*/ 174 h 281"/>
                <a:gd name="T86" fmla="*/ 15 w 270"/>
                <a:gd name="T87" fmla="*/ 166 h 281"/>
                <a:gd name="T88" fmla="*/ 8 w 270"/>
                <a:gd name="T89" fmla="*/ 155 h 281"/>
                <a:gd name="T90" fmla="*/ 8 w 270"/>
                <a:gd name="T91" fmla="*/ 144 h 281"/>
                <a:gd name="T92" fmla="*/ 0 w 270"/>
                <a:gd name="T93" fmla="*/ 140 h 281"/>
                <a:gd name="T94" fmla="*/ 4 w 270"/>
                <a:gd name="T95" fmla="*/ 126 h 281"/>
                <a:gd name="T96" fmla="*/ 8 w 270"/>
                <a:gd name="T97" fmla="*/ 115 h 281"/>
                <a:gd name="T98" fmla="*/ 15 w 270"/>
                <a:gd name="T99" fmla="*/ 100 h 281"/>
                <a:gd name="T100" fmla="*/ 33 w 270"/>
                <a:gd name="T101" fmla="*/ 96 h 281"/>
                <a:gd name="T102" fmla="*/ 45 w 270"/>
                <a:gd name="T103" fmla="*/ 0 h 2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270" h="281">
                  <a:moveTo>
                    <a:pt x="45" y="0"/>
                  </a:moveTo>
                  <a:lnTo>
                    <a:pt x="241" y="0"/>
                  </a:lnTo>
                  <a:lnTo>
                    <a:pt x="241" y="0"/>
                  </a:lnTo>
                  <a:lnTo>
                    <a:pt x="241" y="3"/>
                  </a:lnTo>
                  <a:lnTo>
                    <a:pt x="241" y="3"/>
                  </a:lnTo>
                  <a:lnTo>
                    <a:pt x="241" y="3"/>
                  </a:lnTo>
                  <a:lnTo>
                    <a:pt x="241" y="3"/>
                  </a:lnTo>
                  <a:lnTo>
                    <a:pt x="241" y="3"/>
                  </a:lnTo>
                  <a:lnTo>
                    <a:pt x="241" y="7"/>
                  </a:lnTo>
                  <a:lnTo>
                    <a:pt x="245" y="11"/>
                  </a:lnTo>
                  <a:lnTo>
                    <a:pt x="248" y="14"/>
                  </a:lnTo>
                  <a:lnTo>
                    <a:pt x="248" y="14"/>
                  </a:lnTo>
                  <a:lnTo>
                    <a:pt x="245" y="14"/>
                  </a:lnTo>
                  <a:lnTo>
                    <a:pt x="245" y="14"/>
                  </a:lnTo>
                  <a:lnTo>
                    <a:pt x="245" y="11"/>
                  </a:lnTo>
                  <a:lnTo>
                    <a:pt x="245" y="14"/>
                  </a:lnTo>
                  <a:lnTo>
                    <a:pt x="245" y="14"/>
                  </a:lnTo>
                  <a:lnTo>
                    <a:pt x="248" y="25"/>
                  </a:lnTo>
                  <a:lnTo>
                    <a:pt x="248" y="33"/>
                  </a:lnTo>
                  <a:lnTo>
                    <a:pt x="248" y="37"/>
                  </a:lnTo>
                  <a:lnTo>
                    <a:pt x="252" y="44"/>
                  </a:lnTo>
                  <a:lnTo>
                    <a:pt x="252" y="48"/>
                  </a:lnTo>
                  <a:lnTo>
                    <a:pt x="256" y="48"/>
                  </a:lnTo>
                  <a:lnTo>
                    <a:pt x="263" y="55"/>
                  </a:lnTo>
                  <a:lnTo>
                    <a:pt x="263" y="55"/>
                  </a:lnTo>
                  <a:lnTo>
                    <a:pt x="267" y="55"/>
                  </a:lnTo>
                  <a:lnTo>
                    <a:pt x="270" y="59"/>
                  </a:lnTo>
                  <a:lnTo>
                    <a:pt x="270" y="59"/>
                  </a:lnTo>
                  <a:lnTo>
                    <a:pt x="270" y="59"/>
                  </a:lnTo>
                  <a:lnTo>
                    <a:pt x="270" y="63"/>
                  </a:lnTo>
                  <a:lnTo>
                    <a:pt x="267" y="66"/>
                  </a:lnTo>
                  <a:lnTo>
                    <a:pt x="263" y="66"/>
                  </a:lnTo>
                  <a:lnTo>
                    <a:pt x="263" y="66"/>
                  </a:lnTo>
                  <a:lnTo>
                    <a:pt x="259" y="66"/>
                  </a:lnTo>
                  <a:lnTo>
                    <a:pt x="256" y="70"/>
                  </a:lnTo>
                  <a:lnTo>
                    <a:pt x="252" y="70"/>
                  </a:lnTo>
                  <a:lnTo>
                    <a:pt x="252" y="70"/>
                  </a:lnTo>
                  <a:lnTo>
                    <a:pt x="256" y="74"/>
                  </a:lnTo>
                  <a:lnTo>
                    <a:pt x="252" y="74"/>
                  </a:lnTo>
                  <a:lnTo>
                    <a:pt x="248" y="74"/>
                  </a:lnTo>
                  <a:lnTo>
                    <a:pt x="248" y="74"/>
                  </a:lnTo>
                  <a:lnTo>
                    <a:pt x="248" y="77"/>
                  </a:lnTo>
                  <a:lnTo>
                    <a:pt x="245" y="81"/>
                  </a:lnTo>
                  <a:lnTo>
                    <a:pt x="248" y="81"/>
                  </a:lnTo>
                  <a:lnTo>
                    <a:pt x="248" y="85"/>
                  </a:lnTo>
                  <a:lnTo>
                    <a:pt x="248" y="85"/>
                  </a:lnTo>
                  <a:lnTo>
                    <a:pt x="245" y="89"/>
                  </a:lnTo>
                  <a:lnTo>
                    <a:pt x="245" y="96"/>
                  </a:lnTo>
                  <a:lnTo>
                    <a:pt x="241" y="100"/>
                  </a:lnTo>
                  <a:lnTo>
                    <a:pt x="241" y="103"/>
                  </a:lnTo>
                  <a:lnTo>
                    <a:pt x="241" y="103"/>
                  </a:lnTo>
                  <a:lnTo>
                    <a:pt x="237" y="107"/>
                  </a:lnTo>
                  <a:lnTo>
                    <a:pt x="241" y="115"/>
                  </a:lnTo>
                  <a:lnTo>
                    <a:pt x="241" y="118"/>
                  </a:lnTo>
                  <a:lnTo>
                    <a:pt x="241" y="118"/>
                  </a:lnTo>
                  <a:lnTo>
                    <a:pt x="241" y="118"/>
                  </a:lnTo>
                  <a:lnTo>
                    <a:pt x="241" y="122"/>
                  </a:lnTo>
                  <a:lnTo>
                    <a:pt x="241" y="129"/>
                  </a:lnTo>
                  <a:lnTo>
                    <a:pt x="233" y="137"/>
                  </a:lnTo>
                  <a:lnTo>
                    <a:pt x="233" y="140"/>
                  </a:lnTo>
                  <a:lnTo>
                    <a:pt x="233" y="140"/>
                  </a:lnTo>
                  <a:lnTo>
                    <a:pt x="230" y="140"/>
                  </a:lnTo>
                  <a:lnTo>
                    <a:pt x="230" y="144"/>
                  </a:lnTo>
                  <a:lnTo>
                    <a:pt x="226" y="148"/>
                  </a:lnTo>
                  <a:lnTo>
                    <a:pt x="226" y="152"/>
                  </a:lnTo>
                  <a:lnTo>
                    <a:pt x="219" y="155"/>
                  </a:lnTo>
                  <a:lnTo>
                    <a:pt x="219" y="159"/>
                  </a:lnTo>
                  <a:lnTo>
                    <a:pt x="215" y="170"/>
                  </a:lnTo>
                  <a:lnTo>
                    <a:pt x="211" y="170"/>
                  </a:lnTo>
                  <a:lnTo>
                    <a:pt x="211" y="170"/>
                  </a:lnTo>
                  <a:lnTo>
                    <a:pt x="211" y="170"/>
                  </a:lnTo>
                  <a:lnTo>
                    <a:pt x="208" y="178"/>
                  </a:lnTo>
                  <a:lnTo>
                    <a:pt x="208" y="178"/>
                  </a:lnTo>
                  <a:lnTo>
                    <a:pt x="208" y="181"/>
                  </a:lnTo>
                  <a:lnTo>
                    <a:pt x="208" y="185"/>
                  </a:lnTo>
                  <a:lnTo>
                    <a:pt x="204" y="189"/>
                  </a:lnTo>
                  <a:lnTo>
                    <a:pt x="204" y="192"/>
                  </a:lnTo>
                  <a:lnTo>
                    <a:pt x="204" y="196"/>
                  </a:lnTo>
                  <a:lnTo>
                    <a:pt x="204" y="204"/>
                  </a:lnTo>
                  <a:lnTo>
                    <a:pt x="200" y="207"/>
                  </a:lnTo>
                  <a:lnTo>
                    <a:pt x="200" y="207"/>
                  </a:lnTo>
                  <a:lnTo>
                    <a:pt x="196" y="207"/>
                  </a:lnTo>
                  <a:lnTo>
                    <a:pt x="196" y="207"/>
                  </a:lnTo>
                  <a:lnTo>
                    <a:pt x="193" y="207"/>
                  </a:lnTo>
                  <a:lnTo>
                    <a:pt x="189" y="207"/>
                  </a:lnTo>
                  <a:lnTo>
                    <a:pt x="189" y="211"/>
                  </a:lnTo>
                  <a:lnTo>
                    <a:pt x="189" y="211"/>
                  </a:lnTo>
                  <a:lnTo>
                    <a:pt x="185" y="215"/>
                  </a:lnTo>
                  <a:lnTo>
                    <a:pt x="185" y="215"/>
                  </a:lnTo>
                  <a:lnTo>
                    <a:pt x="189" y="218"/>
                  </a:lnTo>
                  <a:lnTo>
                    <a:pt x="196" y="215"/>
                  </a:lnTo>
                  <a:lnTo>
                    <a:pt x="196" y="218"/>
                  </a:lnTo>
                  <a:lnTo>
                    <a:pt x="200" y="222"/>
                  </a:lnTo>
                  <a:lnTo>
                    <a:pt x="200" y="222"/>
                  </a:lnTo>
                  <a:lnTo>
                    <a:pt x="204" y="222"/>
                  </a:lnTo>
                  <a:lnTo>
                    <a:pt x="204" y="230"/>
                  </a:lnTo>
                  <a:lnTo>
                    <a:pt x="208" y="230"/>
                  </a:lnTo>
                  <a:lnTo>
                    <a:pt x="208" y="230"/>
                  </a:lnTo>
                  <a:lnTo>
                    <a:pt x="211" y="233"/>
                  </a:lnTo>
                  <a:lnTo>
                    <a:pt x="211" y="233"/>
                  </a:lnTo>
                  <a:lnTo>
                    <a:pt x="215" y="233"/>
                  </a:lnTo>
                  <a:lnTo>
                    <a:pt x="215" y="237"/>
                  </a:lnTo>
                  <a:lnTo>
                    <a:pt x="219" y="241"/>
                  </a:lnTo>
                  <a:lnTo>
                    <a:pt x="219" y="244"/>
                  </a:lnTo>
                  <a:lnTo>
                    <a:pt x="222" y="248"/>
                  </a:lnTo>
                  <a:lnTo>
                    <a:pt x="222" y="252"/>
                  </a:lnTo>
                  <a:lnTo>
                    <a:pt x="215" y="259"/>
                  </a:lnTo>
                  <a:lnTo>
                    <a:pt x="211" y="263"/>
                  </a:lnTo>
                  <a:lnTo>
                    <a:pt x="211" y="263"/>
                  </a:lnTo>
                  <a:lnTo>
                    <a:pt x="208" y="267"/>
                  </a:lnTo>
                  <a:lnTo>
                    <a:pt x="208" y="267"/>
                  </a:lnTo>
                  <a:lnTo>
                    <a:pt x="204" y="267"/>
                  </a:lnTo>
                  <a:lnTo>
                    <a:pt x="204" y="270"/>
                  </a:lnTo>
                  <a:lnTo>
                    <a:pt x="204" y="270"/>
                  </a:lnTo>
                  <a:lnTo>
                    <a:pt x="200" y="274"/>
                  </a:lnTo>
                  <a:lnTo>
                    <a:pt x="196" y="274"/>
                  </a:lnTo>
                  <a:lnTo>
                    <a:pt x="193" y="278"/>
                  </a:lnTo>
                  <a:lnTo>
                    <a:pt x="189" y="274"/>
                  </a:lnTo>
                  <a:lnTo>
                    <a:pt x="185" y="274"/>
                  </a:lnTo>
                  <a:lnTo>
                    <a:pt x="182" y="278"/>
                  </a:lnTo>
                  <a:lnTo>
                    <a:pt x="178" y="278"/>
                  </a:lnTo>
                  <a:lnTo>
                    <a:pt x="178" y="278"/>
                  </a:lnTo>
                  <a:lnTo>
                    <a:pt x="174" y="278"/>
                  </a:lnTo>
                  <a:lnTo>
                    <a:pt x="174" y="278"/>
                  </a:lnTo>
                  <a:lnTo>
                    <a:pt x="174" y="281"/>
                  </a:lnTo>
                  <a:lnTo>
                    <a:pt x="170" y="281"/>
                  </a:lnTo>
                  <a:lnTo>
                    <a:pt x="167" y="281"/>
                  </a:lnTo>
                  <a:lnTo>
                    <a:pt x="167" y="278"/>
                  </a:lnTo>
                  <a:lnTo>
                    <a:pt x="163" y="278"/>
                  </a:lnTo>
                  <a:lnTo>
                    <a:pt x="159" y="278"/>
                  </a:lnTo>
                  <a:lnTo>
                    <a:pt x="156" y="278"/>
                  </a:lnTo>
                  <a:lnTo>
                    <a:pt x="152" y="274"/>
                  </a:lnTo>
                  <a:lnTo>
                    <a:pt x="152" y="278"/>
                  </a:lnTo>
                  <a:lnTo>
                    <a:pt x="152" y="278"/>
                  </a:lnTo>
                  <a:lnTo>
                    <a:pt x="152" y="281"/>
                  </a:lnTo>
                  <a:lnTo>
                    <a:pt x="152" y="281"/>
                  </a:lnTo>
                  <a:lnTo>
                    <a:pt x="152" y="281"/>
                  </a:lnTo>
                  <a:lnTo>
                    <a:pt x="148" y="281"/>
                  </a:lnTo>
                  <a:lnTo>
                    <a:pt x="145" y="281"/>
                  </a:lnTo>
                  <a:lnTo>
                    <a:pt x="145" y="278"/>
                  </a:lnTo>
                  <a:lnTo>
                    <a:pt x="145" y="278"/>
                  </a:lnTo>
                  <a:lnTo>
                    <a:pt x="145" y="274"/>
                  </a:lnTo>
                  <a:lnTo>
                    <a:pt x="141" y="274"/>
                  </a:lnTo>
                  <a:lnTo>
                    <a:pt x="141" y="270"/>
                  </a:lnTo>
                  <a:lnTo>
                    <a:pt x="137" y="270"/>
                  </a:lnTo>
                  <a:lnTo>
                    <a:pt x="137" y="270"/>
                  </a:lnTo>
                  <a:lnTo>
                    <a:pt x="133" y="267"/>
                  </a:lnTo>
                  <a:lnTo>
                    <a:pt x="130" y="263"/>
                  </a:lnTo>
                  <a:lnTo>
                    <a:pt x="130" y="263"/>
                  </a:lnTo>
                  <a:lnTo>
                    <a:pt x="126" y="263"/>
                  </a:lnTo>
                  <a:lnTo>
                    <a:pt x="126" y="263"/>
                  </a:lnTo>
                  <a:lnTo>
                    <a:pt x="122" y="267"/>
                  </a:lnTo>
                  <a:lnTo>
                    <a:pt x="119" y="267"/>
                  </a:lnTo>
                  <a:lnTo>
                    <a:pt x="119" y="267"/>
                  </a:lnTo>
                  <a:lnTo>
                    <a:pt x="119" y="267"/>
                  </a:lnTo>
                  <a:lnTo>
                    <a:pt x="115" y="267"/>
                  </a:lnTo>
                  <a:lnTo>
                    <a:pt x="111" y="267"/>
                  </a:lnTo>
                  <a:lnTo>
                    <a:pt x="111" y="267"/>
                  </a:lnTo>
                  <a:lnTo>
                    <a:pt x="108" y="270"/>
                  </a:lnTo>
                  <a:lnTo>
                    <a:pt x="108" y="270"/>
                  </a:lnTo>
                  <a:lnTo>
                    <a:pt x="104" y="267"/>
                  </a:lnTo>
                  <a:lnTo>
                    <a:pt x="100" y="267"/>
                  </a:lnTo>
                  <a:lnTo>
                    <a:pt x="100" y="263"/>
                  </a:lnTo>
                  <a:lnTo>
                    <a:pt x="96" y="263"/>
                  </a:lnTo>
                  <a:lnTo>
                    <a:pt x="96" y="263"/>
                  </a:lnTo>
                  <a:lnTo>
                    <a:pt x="93" y="259"/>
                  </a:lnTo>
                  <a:lnTo>
                    <a:pt x="93" y="259"/>
                  </a:lnTo>
                  <a:lnTo>
                    <a:pt x="93" y="259"/>
                  </a:lnTo>
                  <a:lnTo>
                    <a:pt x="93" y="255"/>
                  </a:lnTo>
                  <a:lnTo>
                    <a:pt x="89" y="255"/>
                  </a:lnTo>
                  <a:lnTo>
                    <a:pt x="89" y="252"/>
                  </a:lnTo>
                  <a:lnTo>
                    <a:pt x="85" y="248"/>
                  </a:lnTo>
                  <a:lnTo>
                    <a:pt x="89" y="248"/>
                  </a:lnTo>
                  <a:lnTo>
                    <a:pt x="85" y="244"/>
                  </a:lnTo>
                  <a:lnTo>
                    <a:pt x="78" y="244"/>
                  </a:lnTo>
                  <a:lnTo>
                    <a:pt x="78" y="244"/>
                  </a:lnTo>
                  <a:lnTo>
                    <a:pt x="78" y="241"/>
                  </a:lnTo>
                  <a:lnTo>
                    <a:pt x="78" y="241"/>
                  </a:lnTo>
                  <a:lnTo>
                    <a:pt x="74" y="237"/>
                  </a:lnTo>
                  <a:lnTo>
                    <a:pt x="74" y="237"/>
                  </a:lnTo>
                  <a:lnTo>
                    <a:pt x="71" y="233"/>
                  </a:lnTo>
                  <a:lnTo>
                    <a:pt x="71" y="230"/>
                  </a:lnTo>
                  <a:lnTo>
                    <a:pt x="67" y="226"/>
                  </a:lnTo>
                  <a:lnTo>
                    <a:pt x="63" y="230"/>
                  </a:lnTo>
                  <a:lnTo>
                    <a:pt x="63" y="226"/>
                  </a:lnTo>
                  <a:lnTo>
                    <a:pt x="59" y="226"/>
                  </a:lnTo>
                  <a:lnTo>
                    <a:pt x="59" y="226"/>
                  </a:lnTo>
                  <a:lnTo>
                    <a:pt x="56" y="222"/>
                  </a:lnTo>
                  <a:lnTo>
                    <a:pt x="56" y="222"/>
                  </a:lnTo>
                  <a:lnTo>
                    <a:pt x="56" y="222"/>
                  </a:lnTo>
                  <a:lnTo>
                    <a:pt x="59" y="218"/>
                  </a:lnTo>
                  <a:lnTo>
                    <a:pt x="59" y="218"/>
                  </a:lnTo>
                  <a:lnTo>
                    <a:pt x="56" y="215"/>
                  </a:lnTo>
                  <a:lnTo>
                    <a:pt x="56" y="215"/>
                  </a:lnTo>
                  <a:lnTo>
                    <a:pt x="52" y="215"/>
                  </a:lnTo>
                  <a:lnTo>
                    <a:pt x="52" y="211"/>
                  </a:lnTo>
                  <a:lnTo>
                    <a:pt x="48" y="211"/>
                  </a:lnTo>
                  <a:lnTo>
                    <a:pt x="45" y="211"/>
                  </a:lnTo>
                  <a:lnTo>
                    <a:pt x="41" y="211"/>
                  </a:lnTo>
                  <a:lnTo>
                    <a:pt x="37" y="207"/>
                  </a:lnTo>
                  <a:lnTo>
                    <a:pt x="37" y="204"/>
                  </a:lnTo>
                  <a:lnTo>
                    <a:pt x="41" y="204"/>
                  </a:lnTo>
                  <a:lnTo>
                    <a:pt x="37" y="200"/>
                  </a:lnTo>
                  <a:lnTo>
                    <a:pt x="33" y="200"/>
                  </a:lnTo>
                  <a:lnTo>
                    <a:pt x="33" y="204"/>
                  </a:lnTo>
                  <a:lnTo>
                    <a:pt x="26" y="204"/>
                  </a:lnTo>
                  <a:lnTo>
                    <a:pt x="26" y="200"/>
                  </a:lnTo>
                  <a:lnTo>
                    <a:pt x="26" y="196"/>
                  </a:lnTo>
                  <a:lnTo>
                    <a:pt x="26" y="192"/>
                  </a:lnTo>
                  <a:lnTo>
                    <a:pt x="26" y="192"/>
                  </a:lnTo>
                  <a:lnTo>
                    <a:pt x="30" y="189"/>
                  </a:lnTo>
                  <a:lnTo>
                    <a:pt x="26" y="185"/>
                  </a:lnTo>
                  <a:lnTo>
                    <a:pt x="22" y="181"/>
                  </a:lnTo>
                  <a:lnTo>
                    <a:pt x="19" y="174"/>
                  </a:lnTo>
                  <a:lnTo>
                    <a:pt x="19" y="174"/>
                  </a:lnTo>
                  <a:lnTo>
                    <a:pt x="15" y="170"/>
                  </a:lnTo>
                  <a:lnTo>
                    <a:pt x="15" y="170"/>
                  </a:lnTo>
                  <a:lnTo>
                    <a:pt x="15" y="170"/>
                  </a:lnTo>
                  <a:lnTo>
                    <a:pt x="15" y="166"/>
                  </a:lnTo>
                  <a:lnTo>
                    <a:pt x="15" y="166"/>
                  </a:lnTo>
                  <a:lnTo>
                    <a:pt x="15" y="163"/>
                  </a:lnTo>
                  <a:lnTo>
                    <a:pt x="15" y="163"/>
                  </a:lnTo>
                  <a:lnTo>
                    <a:pt x="15" y="159"/>
                  </a:lnTo>
                  <a:lnTo>
                    <a:pt x="8" y="159"/>
                  </a:lnTo>
                  <a:lnTo>
                    <a:pt x="8" y="155"/>
                  </a:lnTo>
                  <a:lnTo>
                    <a:pt x="8" y="152"/>
                  </a:lnTo>
                  <a:lnTo>
                    <a:pt x="8" y="148"/>
                  </a:lnTo>
                  <a:lnTo>
                    <a:pt x="8" y="148"/>
                  </a:lnTo>
                  <a:lnTo>
                    <a:pt x="4" y="144"/>
                  </a:lnTo>
                  <a:lnTo>
                    <a:pt x="8" y="144"/>
                  </a:lnTo>
                  <a:lnTo>
                    <a:pt x="8" y="140"/>
                  </a:lnTo>
                  <a:lnTo>
                    <a:pt x="4" y="140"/>
                  </a:lnTo>
                  <a:lnTo>
                    <a:pt x="0" y="144"/>
                  </a:lnTo>
                  <a:lnTo>
                    <a:pt x="0" y="144"/>
                  </a:lnTo>
                  <a:lnTo>
                    <a:pt x="0" y="140"/>
                  </a:lnTo>
                  <a:lnTo>
                    <a:pt x="4" y="133"/>
                  </a:lnTo>
                  <a:lnTo>
                    <a:pt x="8" y="133"/>
                  </a:lnTo>
                  <a:lnTo>
                    <a:pt x="8" y="129"/>
                  </a:lnTo>
                  <a:lnTo>
                    <a:pt x="4" y="126"/>
                  </a:lnTo>
                  <a:lnTo>
                    <a:pt x="4" y="126"/>
                  </a:lnTo>
                  <a:lnTo>
                    <a:pt x="8" y="122"/>
                  </a:lnTo>
                  <a:lnTo>
                    <a:pt x="8" y="118"/>
                  </a:lnTo>
                  <a:lnTo>
                    <a:pt x="8" y="118"/>
                  </a:lnTo>
                  <a:lnTo>
                    <a:pt x="8" y="115"/>
                  </a:lnTo>
                  <a:lnTo>
                    <a:pt x="8" y="115"/>
                  </a:lnTo>
                  <a:lnTo>
                    <a:pt x="11" y="115"/>
                  </a:lnTo>
                  <a:lnTo>
                    <a:pt x="15" y="107"/>
                  </a:lnTo>
                  <a:lnTo>
                    <a:pt x="19" y="103"/>
                  </a:lnTo>
                  <a:lnTo>
                    <a:pt x="15" y="103"/>
                  </a:lnTo>
                  <a:lnTo>
                    <a:pt x="15" y="100"/>
                  </a:lnTo>
                  <a:lnTo>
                    <a:pt x="19" y="96"/>
                  </a:lnTo>
                  <a:lnTo>
                    <a:pt x="22" y="96"/>
                  </a:lnTo>
                  <a:lnTo>
                    <a:pt x="26" y="96"/>
                  </a:lnTo>
                  <a:lnTo>
                    <a:pt x="30" y="96"/>
                  </a:lnTo>
                  <a:lnTo>
                    <a:pt x="33" y="96"/>
                  </a:lnTo>
                  <a:lnTo>
                    <a:pt x="30" y="37"/>
                  </a:lnTo>
                  <a:lnTo>
                    <a:pt x="30" y="37"/>
                  </a:lnTo>
                  <a:lnTo>
                    <a:pt x="30" y="29"/>
                  </a:lnTo>
                  <a:lnTo>
                    <a:pt x="48" y="29"/>
                  </a:lnTo>
                  <a:lnTo>
                    <a:pt x="45"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0" name="Freeform 100"/>
            <p:cNvSpPr/>
            <p:nvPr/>
          </p:nvSpPr>
          <p:spPr bwMode="auto">
            <a:xfrm>
              <a:off x="5940771" y="3887352"/>
              <a:ext cx="451429" cy="303755"/>
            </a:xfrm>
            <a:custGeom>
              <a:avLst/>
              <a:gdLst>
                <a:gd name="T0" fmla="*/ 34 w 252"/>
                <a:gd name="T1" fmla="*/ 137 h 174"/>
                <a:gd name="T2" fmla="*/ 30 w 252"/>
                <a:gd name="T3" fmla="*/ 126 h 174"/>
                <a:gd name="T4" fmla="*/ 23 w 252"/>
                <a:gd name="T5" fmla="*/ 123 h 174"/>
                <a:gd name="T6" fmla="*/ 19 w 252"/>
                <a:gd name="T7" fmla="*/ 115 h 174"/>
                <a:gd name="T8" fmla="*/ 11 w 252"/>
                <a:gd name="T9" fmla="*/ 111 h 174"/>
                <a:gd name="T10" fmla="*/ 0 w 252"/>
                <a:gd name="T11" fmla="*/ 108 h 174"/>
                <a:gd name="T12" fmla="*/ 4 w 252"/>
                <a:gd name="T13" fmla="*/ 104 h 174"/>
                <a:gd name="T14" fmla="*/ 11 w 252"/>
                <a:gd name="T15" fmla="*/ 100 h 174"/>
                <a:gd name="T16" fmla="*/ 15 w 252"/>
                <a:gd name="T17" fmla="*/ 100 h 174"/>
                <a:gd name="T18" fmla="*/ 19 w 252"/>
                <a:gd name="T19" fmla="*/ 85 h 174"/>
                <a:gd name="T20" fmla="*/ 23 w 252"/>
                <a:gd name="T21" fmla="*/ 74 h 174"/>
                <a:gd name="T22" fmla="*/ 26 w 252"/>
                <a:gd name="T23" fmla="*/ 63 h 174"/>
                <a:gd name="T24" fmla="*/ 30 w 252"/>
                <a:gd name="T25" fmla="*/ 63 h 174"/>
                <a:gd name="T26" fmla="*/ 41 w 252"/>
                <a:gd name="T27" fmla="*/ 45 h 174"/>
                <a:gd name="T28" fmla="*/ 45 w 252"/>
                <a:gd name="T29" fmla="*/ 33 h 174"/>
                <a:gd name="T30" fmla="*/ 48 w 252"/>
                <a:gd name="T31" fmla="*/ 30 h 174"/>
                <a:gd name="T32" fmla="*/ 56 w 252"/>
                <a:gd name="T33" fmla="*/ 11 h 174"/>
                <a:gd name="T34" fmla="*/ 63 w 252"/>
                <a:gd name="T35" fmla="*/ 11 h 174"/>
                <a:gd name="T36" fmla="*/ 71 w 252"/>
                <a:gd name="T37" fmla="*/ 0 h 174"/>
                <a:gd name="T38" fmla="*/ 82 w 252"/>
                <a:gd name="T39" fmla="*/ 8 h 174"/>
                <a:gd name="T40" fmla="*/ 89 w 252"/>
                <a:gd name="T41" fmla="*/ 4 h 174"/>
                <a:gd name="T42" fmla="*/ 97 w 252"/>
                <a:gd name="T43" fmla="*/ 4 h 174"/>
                <a:gd name="T44" fmla="*/ 104 w 252"/>
                <a:gd name="T45" fmla="*/ 8 h 174"/>
                <a:gd name="T46" fmla="*/ 115 w 252"/>
                <a:gd name="T47" fmla="*/ 11 h 174"/>
                <a:gd name="T48" fmla="*/ 126 w 252"/>
                <a:gd name="T49" fmla="*/ 19 h 174"/>
                <a:gd name="T50" fmla="*/ 130 w 252"/>
                <a:gd name="T51" fmla="*/ 22 h 174"/>
                <a:gd name="T52" fmla="*/ 141 w 252"/>
                <a:gd name="T53" fmla="*/ 26 h 174"/>
                <a:gd name="T54" fmla="*/ 145 w 252"/>
                <a:gd name="T55" fmla="*/ 37 h 174"/>
                <a:gd name="T56" fmla="*/ 148 w 252"/>
                <a:gd name="T57" fmla="*/ 41 h 174"/>
                <a:gd name="T58" fmla="*/ 148 w 252"/>
                <a:gd name="T59" fmla="*/ 52 h 174"/>
                <a:gd name="T60" fmla="*/ 145 w 252"/>
                <a:gd name="T61" fmla="*/ 63 h 174"/>
                <a:gd name="T62" fmla="*/ 156 w 252"/>
                <a:gd name="T63" fmla="*/ 59 h 174"/>
                <a:gd name="T64" fmla="*/ 160 w 252"/>
                <a:gd name="T65" fmla="*/ 63 h 174"/>
                <a:gd name="T66" fmla="*/ 171 w 252"/>
                <a:gd name="T67" fmla="*/ 78 h 174"/>
                <a:gd name="T68" fmla="*/ 178 w 252"/>
                <a:gd name="T69" fmla="*/ 89 h 174"/>
                <a:gd name="T70" fmla="*/ 252 w 252"/>
                <a:gd name="T71" fmla="*/ 104 h 174"/>
                <a:gd name="T72" fmla="*/ 178 w 252"/>
                <a:gd name="T73" fmla="*/ 152 h 174"/>
                <a:gd name="T74" fmla="*/ 171 w 252"/>
                <a:gd name="T75" fmla="*/ 156 h 174"/>
                <a:gd name="T76" fmla="*/ 160 w 252"/>
                <a:gd name="T77" fmla="*/ 163 h 174"/>
                <a:gd name="T78" fmla="*/ 148 w 252"/>
                <a:gd name="T79" fmla="*/ 167 h 174"/>
                <a:gd name="T80" fmla="*/ 137 w 252"/>
                <a:gd name="T81" fmla="*/ 167 h 174"/>
                <a:gd name="T82" fmla="*/ 130 w 252"/>
                <a:gd name="T83" fmla="*/ 163 h 174"/>
                <a:gd name="T84" fmla="*/ 119 w 252"/>
                <a:gd name="T85" fmla="*/ 163 h 174"/>
                <a:gd name="T86" fmla="*/ 108 w 252"/>
                <a:gd name="T87" fmla="*/ 174 h 174"/>
                <a:gd name="T88" fmla="*/ 100 w 252"/>
                <a:gd name="T89" fmla="*/ 174 h 174"/>
                <a:gd name="T90" fmla="*/ 85 w 252"/>
                <a:gd name="T91" fmla="*/ 171 h 174"/>
                <a:gd name="T92" fmla="*/ 78 w 252"/>
                <a:gd name="T93" fmla="*/ 167 h 174"/>
                <a:gd name="T94" fmla="*/ 60 w 252"/>
                <a:gd name="T95" fmla="*/ 160 h 174"/>
                <a:gd name="T96" fmla="*/ 48 w 252"/>
                <a:gd name="T97" fmla="*/ 160 h 174"/>
                <a:gd name="T98" fmla="*/ 45 w 252"/>
                <a:gd name="T99" fmla="*/ 145 h 174"/>
                <a:gd name="T100" fmla="*/ 37 w 252"/>
                <a:gd name="T101" fmla="*/ 145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52" h="174">
                  <a:moveTo>
                    <a:pt x="37" y="145"/>
                  </a:moveTo>
                  <a:lnTo>
                    <a:pt x="37" y="141"/>
                  </a:lnTo>
                  <a:lnTo>
                    <a:pt x="34" y="137"/>
                  </a:lnTo>
                  <a:lnTo>
                    <a:pt x="34" y="134"/>
                  </a:lnTo>
                  <a:lnTo>
                    <a:pt x="30" y="130"/>
                  </a:lnTo>
                  <a:lnTo>
                    <a:pt x="30" y="126"/>
                  </a:lnTo>
                  <a:lnTo>
                    <a:pt x="26" y="126"/>
                  </a:lnTo>
                  <a:lnTo>
                    <a:pt x="26" y="126"/>
                  </a:lnTo>
                  <a:lnTo>
                    <a:pt x="23" y="123"/>
                  </a:lnTo>
                  <a:lnTo>
                    <a:pt x="23" y="123"/>
                  </a:lnTo>
                  <a:lnTo>
                    <a:pt x="19" y="123"/>
                  </a:lnTo>
                  <a:lnTo>
                    <a:pt x="19" y="115"/>
                  </a:lnTo>
                  <a:lnTo>
                    <a:pt x="15" y="115"/>
                  </a:lnTo>
                  <a:lnTo>
                    <a:pt x="15" y="115"/>
                  </a:lnTo>
                  <a:lnTo>
                    <a:pt x="11" y="111"/>
                  </a:lnTo>
                  <a:lnTo>
                    <a:pt x="11" y="108"/>
                  </a:lnTo>
                  <a:lnTo>
                    <a:pt x="4" y="111"/>
                  </a:lnTo>
                  <a:lnTo>
                    <a:pt x="0" y="108"/>
                  </a:lnTo>
                  <a:lnTo>
                    <a:pt x="0" y="108"/>
                  </a:lnTo>
                  <a:lnTo>
                    <a:pt x="4" y="104"/>
                  </a:lnTo>
                  <a:lnTo>
                    <a:pt x="4" y="104"/>
                  </a:lnTo>
                  <a:lnTo>
                    <a:pt x="4" y="100"/>
                  </a:lnTo>
                  <a:lnTo>
                    <a:pt x="8" y="100"/>
                  </a:lnTo>
                  <a:lnTo>
                    <a:pt x="11" y="100"/>
                  </a:lnTo>
                  <a:lnTo>
                    <a:pt x="11" y="100"/>
                  </a:lnTo>
                  <a:lnTo>
                    <a:pt x="15" y="100"/>
                  </a:lnTo>
                  <a:lnTo>
                    <a:pt x="15" y="100"/>
                  </a:lnTo>
                  <a:lnTo>
                    <a:pt x="19" y="97"/>
                  </a:lnTo>
                  <a:lnTo>
                    <a:pt x="19" y="89"/>
                  </a:lnTo>
                  <a:lnTo>
                    <a:pt x="19" y="85"/>
                  </a:lnTo>
                  <a:lnTo>
                    <a:pt x="19" y="82"/>
                  </a:lnTo>
                  <a:lnTo>
                    <a:pt x="23" y="78"/>
                  </a:lnTo>
                  <a:lnTo>
                    <a:pt x="23" y="74"/>
                  </a:lnTo>
                  <a:lnTo>
                    <a:pt x="23" y="71"/>
                  </a:lnTo>
                  <a:lnTo>
                    <a:pt x="23" y="71"/>
                  </a:lnTo>
                  <a:lnTo>
                    <a:pt x="26" y="63"/>
                  </a:lnTo>
                  <a:lnTo>
                    <a:pt x="26" y="63"/>
                  </a:lnTo>
                  <a:lnTo>
                    <a:pt x="26" y="63"/>
                  </a:lnTo>
                  <a:lnTo>
                    <a:pt x="30" y="63"/>
                  </a:lnTo>
                  <a:lnTo>
                    <a:pt x="34" y="52"/>
                  </a:lnTo>
                  <a:lnTo>
                    <a:pt x="34" y="48"/>
                  </a:lnTo>
                  <a:lnTo>
                    <a:pt x="41" y="45"/>
                  </a:lnTo>
                  <a:lnTo>
                    <a:pt x="41" y="41"/>
                  </a:lnTo>
                  <a:lnTo>
                    <a:pt x="45" y="37"/>
                  </a:lnTo>
                  <a:lnTo>
                    <a:pt x="45" y="33"/>
                  </a:lnTo>
                  <a:lnTo>
                    <a:pt x="48" y="33"/>
                  </a:lnTo>
                  <a:lnTo>
                    <a:pt x="48" y="33"/>
                  </a:lnTo>
                  <a:lnTo>
                    <a:pt x="48" y="30"/>
                  </a:lnTo>
                  <a:lnTo>
                    <a:pt x="56" y="22"/>
                  </a:lnTo>
                  <a:lnTo>
                    <a:pt x="56" y="15"/>
                  </a:lnTo>
                  <a:lnTo>
                    <a:pt x="56" y="11"/>
                  </a:lnTo>
                  <a:lnTo>
                    <a:pt x="56" y="11"/>
                  </a:lnTo>
                  <a:lnTo>
                    <a:pt x="60" y="11"/>
                  </a:lnTo>
                  <a:lnTo>
                    <a:pt x="63" y="11"/>
                  </a:lnTo>
                  <a:lnTo>
                    <a:pt x="63" y="11"/>
                  </a:lnTo>
                  <a:lnTo>
                    <a:pt x="67" y="11"/>
                  </a:lnTo>
                  <a:lnTo>
                    <a:pt x="71" y="0"/>
                  </a:lnTo>
                  <a:lnTo>
                    <a:pt x="74" y="4"/>
                  </a:lnTo>
                  <a:lnTo>
                    <a:pt x="74" y="4"/>
                  </a:lnTo>
                  <a:lnTo>
                    <a:pt x="82" y="8"/>
                  </a:lnTo>
                  <a:lnTo>
                    <a:pt x="82" y="8"/>
                  </a:lnTo>
                  <a:lnTo>
                    <a:pt x="85" y="4"/>
                  </a:lnTo>
                  <a:lnTo>
                    <a:pt x="89" y="4"/>
                  </a:lnTo>
                  <a:lnTo>
                    <a:pt x="93" y="4"/>
                  </a:lnTo>
                  <a:lnTo>
                    <a:pt x="93" y="4"/>
                  </a:lnTo>
                  <a:lnTo>
                    <a:pt x="97" y="4"/>
                  </a:lnTo>
                  <a:lnTo>
                    <a:pt x="100" y="8"/>
                  </a:lnTo>
                  <a:lnTo>
                    <a:pt x="100" y="8"/>
                  </a:lnTo>
                  <a:lnTo>
                    <a:pt x="104" y="8"/>
                  </a:lnTo>
                  <a:lnTo>
                    <a:pt x="108" y="8"/>
                  </a:lnTo>
                  <a:lnTo>
                    <a:pt x="111" y="11"/>
                  </a:lnTo>
                  <a:lnTo>
                    <a:pt x="115" y="11"/>
                  </a:lnTo>
                  <a:lnTo>
                    <a:pt x="119" y="15"/>
                  </a:lnTo>
                  <a:lnTo>
                    <a:pt x="119" y="19"/>
                  </a:lnTo>
                  <a:lnTo>
                    <a:pt x="126" y="19"/>
                  </a:lnTo>
                  <a:lnTo>
                    <a:pt x="126" y="19"/>
                  </a:lnTo>
                  <a:lnTo>
                    <a:pt x="130" y="19"/>
                  </a:lnTo>
                  <a:lnTo>
                    <a:pt x="130" y="22"/>
                  </a:lnTo>
                  <a:lnTo>
                    <a:pt x="134" y="22"/>
                  </a:lnTo>
                  <a:lnTo>
                    <a:pt x="137" y="26"/>
                  </a:lnTo>
                  <a:lnTo>
                    <a:pt x="141" y="26"/>
                  </a:lnTo>
                  <a:lnTo>
                    <a:pt x="145" y="33"/>
                  </a:lnTo>
                  <a:lnTo>
                    <a:pt x="145" y="33"/>
                  </a:lnTo>
                  <a:lnTo>
                    <a:pt x="145" y="37"/>
                  </a:lnTo>
                  <a:lnTo>
                    <a:pt x="148" y="37"/>
                  </a:lnTo>
                  <a:lnTo>
                    <a:pt x="152" y="41"/>
                  </a:lnTo>
                  <a:lnTo>
                    <a:pt x="148" y="41"/>
                  </a:lnTo>
                  <a:lnTo>
                    <a:pt x="148" y="45"/>
                  </a:lnTo>
                  <a:lnTo>
                    <a:pt x="148" y="48"/>
                  </a:lnTo>
                  <a:lnTo>
                    <a:pt x="148" y="52"/>
                  </a:lnTo>
                  <a:lnTo>
                    <a:pt x="145" y="56"/>
                  </a:lnTo>
                  <a:lnTo>
                    <a:pt x="145" y="59"/>
                  </a:lnTo>
                  <a:lnTo>
                    <a:pt x="145" y="63"/>
                  </a:lnTo>
                  <a:lnTo>
                    <a:pt x="145" y="63"/>
                  </a:lnTo>
                  <a:lnTo>
                    <a:pt x="152" y="63"/>
                  </a:lnTo>
                  <a:lnTo>
                    <a:pt x="156" y="59"/>
                  </a:lnTo>
                  <a:lnTo>
                    <a:pt x="160" y="59"/>
                  </a:lnTo>
                  <a:lnTo>
                    <a:pt x="163" y="63"/>
                  </a:lnTo>
                  <a:lnTo>
                    <a:pt x="160" y="63"/>
                  </a:lnTo>
                  <a:lnTo>
                    <a:pt x="163" y="71"/>
                  </a:lnTo>
                  <a:lnTo>
                    <a:pt x="167" y="78"/>
                  </a:lnTo>
                  <a:lnTo>
                    <a:pt x="171" y="78"/>
                  </a:lnTo>
                  <a:lnTo>
                    <a:pt x="171" y="82"/>
                  </a:lnTo>
                  <a:lnTo>
                    <a:pt x="171" y="89"/>
                  </a:lnTo>
                  <a:lnTo>
                    <a:pt x="178" y="89"/>
                  </a:lnTo>
                  <a:lnTo>
                    <a:pt x="182" y="93"/>
                  </a:lnTo>
                  <a:lnTo>
                    <a:pt x="230" y="104"/>
                  </a:lnTo>
                  <a:lnTo>
                    <a:pt x="252" y="104"/>
                  </a:lnTo>
                  <a:lnTo>
                    <a:pt x="200" y="152"/>
                  </a:lnTo>
                  <a:lnTo>
                    <a:pt x="189" y="152"/>
                  </a:lnTo>
                  <a:lnTo>
                    <a:pt x="178" y="152"/>
                  </a:lnTo>
                  <a:lnTo>
                    <a:pt x="174" y="152"/>
                  </a:lnTo>
                  <a:lnTo>
                    <a:pt x="174" y="152"/>
                  </a:lnTo>
                  <a:lnTo>
                    <a:pt x="171" y="156"/>
                  </a:lnTo>
                  <a:lnTo>
                    <a:pt x="167" y="160"/>
                  </a:lnTo>
                  <a:lnTo>
                    <a:pt x="163" y="160"/>
                  </a:lnTo>
                  <a:lnTo>
                    <a:pt x="160" y="163"/>
                  </a:lnTo>
                  <a:lnTo>
                    <a:pt x="156" y="163"/>
                  </a:lnTo>
                  <a:lnTo>
                    <a:pt x="148" y="163"/>
                  </a:lnTo>
                  <a:lnTo>
                    <a:pt x="148" y="167"/>
                  </a:lnTo>
                  <a:lnTo>
                    <a:pt x="148" y="167"/>
                  </a:lnTo>
                  <a:lnTo>
                    <a:pt x="145" y="167"/>
                  </a:lnTo>
                  <a:lnTo>
                    <a:pt x="137" y="167"/>
                  </a:lnTo>
                  <a:lnTo>
                    <a:pt x="134" y="167"/>
                  </a:lnTo>
                  <a:lnTo>
                    <a:pt x="134" y="163"/>
                  </a:lnTo>
                  <a:lnTo>
                    <a:pt x="130" y="163"/>
                  </a:lnTo>
                  <a:lnTo>
                    <a:pt x="122" y="163"/>
                  </a:lnTo>
                  <a:lnTo>
                    <a:pt x="122" y="163"/>
                  </a:lnTo>
                  <a:lnTo>
                    <a:pt x="119" y="163"/>
                  </a:lnTo>
                  <a:lnTo>
                    <a:pt x="115" y="167"/>
                  </a:lnTo>
                  <a:lnTo>
                    <a:pt x="115" y="167"/>
                  </a:lnTo>
                  <a:lnTo>
                    <a:pt x="108" y="174"/>
                  </a:lnTo>
                  <a:lnTo>
                    <a:pt x="108" y="174"/>
                  </a:lnTo>
                  <a:lnTo>
                    <a:pt x="104" y="174"/>
                  </a:lnTo>
                  <a:lnTo>
                    <a:pt x="100" y="174"/>
                  </a:lnTo>
                  <a:lnTo>
                    <a:pt x="97" y="174"/>
                  </a:lnTo>
                  <a:lnTo>
                    <a:pt x="93" y="171"/>
                  </a:lnTo>
                  <a:lnTo>
                    <a:pt x="85" y="171"/>
                  </a:lnTo>
                  <a:lnTo>
                    <a:pt x="85" y="171"/>
                  </a:lnTo>
                  <a:lnTo>
                    <a:pt x="82" y="167"/>
                  </a:lnTo>
                  <a:lnTo>
                    <a:pt x="78" y="167"/>
                  </a:lnTo>
                  <a:lnTo>
                    <a:pt x="71" y="160"/>
                  </a:lnTo>
                  <a:lnTo>
                    <a:pt x="67" y="160"/>
                  </a:lnTo>
                  <a:lnTo>
                    <a:pt x="60" y="160"/>
                  </a:lnTo>
                  <a:lnTo>
                    <a:pt x="56" y="156"/>
                  </a:lnTo>
                  <a:lnTo>
                    <a:pt x="52" y="160"/>
                  </a:lnTo>
                  <a:lnTo>
                    <a:pt x="48" y="160"/>
                  </a:lnTo>
                  <a:lnTo>
                    <a:pt x="45" y="156"/>
                  </a:lnTo>
                  <a:lnTo>
                    <a:pt x="45" y="145"/>
                  </a:lnTo>
                  <a:lnTo>
                    <a:pt x="45" y="145"/>
                  </a:lnTo>
                  <a:lnTo>
                    <a:pt x="41" y="148"/>
                  </a:lnTo>
                  <a:lnTo>
                    <a:pt x="37" y="145"/>
                  </a:lnTo>
                  <a:lnTo>
                    <a:pt x="37" y="14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1" name="Freeform 101"/>
            <p:cNvSpPr/>
            <p:nvPr/>
          </p:nvSpPr>
          <p:spPr bwMode="auto">
            <a:xfrm>
              <a:off x="6033924" y="3803556"/>
              <a:ext cx="198844" cy="155370"/>
            </a:xfrm>
            <a:custGeom>
              <a:avLst/>
              <a:gdLst>
                <a:gd name="T0" fmla="*/ 96 w 111"/>
                <a:gd name="T1" fmla="*/ 85 h 89"/>
                <a:gd name="T2" fmla="*/ 93 w 111"/>
                <a:gd name="T3" fmla="*/ 81 h 89"/>
                <a:gd name="T4" fmla="*/ 89 w 111"/>
                <a:gd name="T5" fmla="*/ 74 h 89"/>
                <a:gd name="T6" fmla="*/ 82 w 111"/>
                <a:gd name="T7" fmla="*/ 70 h 89"/>
                <a:gd name="T8" fmla="*/ 78 w 111"/>
                <a:gd name="T9" fmla="*/ 67 h 89"/>
                <a:gd name="T10" fmla="*/ 74 w 111"/>
                <a:gd name="T11" fmla="*/ 67 h 89"/>
                <a:gd name="T12" fmla="*/ 67 w 111"/>
                <a:gd name="T13" fmla="*/ 63 h 89"/>
                <a:gd name="T14" fmla="*/ 59 w 111"/>
                <a:gd name="T15" fmla="*/ 59 h 89"/>
                <a:gd name="T16" fmla="*/ 52 w 111"/>
                <a:gd name="T17" fmla="*/ 56 h 89"/>
                <a:gd name="T18" fmla="*/ 48 w 111"/>
                <a:gd name="T19" fmla="*/ 56 h 89"/>
                <a:gd name="T20" fmla="*/ 41 w 111"/>
                <a:gd name="T21" fmla="*/ 52 h 89"/>
                <a:gd name="T22" fmla="*/ 37 w 111"/>
                <a:gd name="T23" fmla="*/ 52 h 89"/>
                <a:gd name="T24" fmla="*/ 30 w 111"/>
                <a:gd name="T25" fmla="*/ 56 h 89"/>
                <a:gd name="T26" fmla="*/ 22 w 111"/>
                <a:gd name="T27" fmla="*/ 52 h 89"/>
                <a:gd name="T28" fmla="*/ 19 w 111"/>
                <a:gd name="T29" fmla="*/ 48 h 89"/>
                <a:gd name="T30" fmla="*/ 11 w 111"/>
                <a:gd name="T31" fmla="*/ 59 h 89"/>
                <a:gd name="T32" fmla="*/ 8 w 111"/>
                <a:gd name="T33" fmla="*/ 59 h 89"/>
                <a:gd name="T34" fmla="*/ 4 w 111"/>
                <a:gd name="T35" fmla="*/ 56 h 89"/>
                <a:gd name="T36" fmla="*/ 4 w 111"/>
                <a:gd name="T37" fmla="*/ 44 h 89"/>
                <a:gd name="T38" fmla="*/ 4 w 111"/>
                <a:gd name="T39" fmla="*/ 41 h 89"/>
                <a:gd name="T40" fmla="*/ 8 w 111"/>
                <a:gd name="T41" fmla="*/ 30 h 89"/>
                <a:gd name="T42" fmla="*/ 11 w 111"/>
                <a:gd name="T43" fmla="*/ 26 h 89"/>
                <a:gd name="T44" fmla="*/ 8 w 111"/>
                <a:gd name="T45" fmla="*/ 22 h 89"/>
                <a:gd name="T46" fmla="*/ 11 w 111"/>
                <a:gd name="T47" fmla="*/ 15 h 89"/>
                <a:gd name="T48" fmla="*/ 15 w 111"/>
                <a:gd name="T49" fmla="*/ 15 h 89"/>
                <a:gd name="T50" fmla="*/ 15 w 111"/>
                <a:gd name="T51" fmla="*/ 11 h 89"/>
                <a:gd name="T52" fmla="*/ 19 w 111"/>
                <a:gd name="T53" fmla="*/ 11 h 89"/>
                <a:gd name="T54" fmla="*/ 26 w 111"/>
                <a:gd name="T55" fmla="*/ 7 h 89"/>
                <a:gd name="T56" fmla="*/ 30 w 111"/>
                <a:gd name="T57" fmla="*/ 7 h 89"/>
                <a:gd name="T58" fmla="*/ 33 w 111"/>
                <a:gd name="T59" fmla="*/ 0 h 89"/>
                <a:gd name="T60" fmla="*/ 37 w 111"/>
                <a:gd name="T61" fmla="*/ 4 h 89"/>
                <a:gd name="T62" fmla="*/ 48 w 111"/>
                <a:gd name="T63" fmla="*/ 33 h 89"/>
                <a:gd name="T64" fmla="*/ 48 w 111"/>
                <a:gd name="T65" fmla="*/ 37 h 89"/>
                <a:gd name="T66" fmla="*/ 52 w 111"/>
                <a:gd name="T67" fmla="*/ 37 h 89"/>
                <a:gd name="T68" fmla="*/ 56 w 111"/>
                <a:gd name="T69" fmla="*/ 44 h 89"/>
                <a:gd name="T70" fmla="*/ 56 w 111"/>
                <a:gd name="T71" fmla="*/ 44 h 89"/>
                <a:gd name="T72" fmla="*/ 56 w 111"/>
                <a:gd name="T73" fmla="*/ 41 h 89"/>
                <a:gd name="T74" fmla="*/ 59 w 111"/>
                <a:gd name="T75" fmla="*/ 44 h 89"/>
                <a:gd name="T76" fmla="*/ 63 w 111"/>
                <a:gd name="T77" fmla="*/ 48 h 89"/>
                <a:gd name="T78" fmla="*/ 67 w 111"/>
                <a:gd name="T79" fmla="*/ 48 h 89"/>
                <a:gd name="T80" fmla="*/ 70 w 111"/>
                <a:gd name="T81" fmla="*/ 48 h 89"/>
                <a:gd name="T82" fmla="*/ 74 w 111"/>
                <a:gd name="T83" fmla="*/ 52 h 89"/>
                <a:gd name="T84" fmla="*/ 82 w 111"/>
                <a:gd name="T85" fmla="*/ 56 h 89"/>
                <a:gd name="T86" fmla="*/ 85 w 111"/>
                <a:gd name="T87" fmla="*/ 63 h 89"/>
                <a:gd name="T88" fmla="*/ 93 w 111"/>
                <a:gd name="T89" fmla="*/ 67 h 89"/>
                <a:gd name="T90" fmla="*/ 96 w 111"/>
                <a:gd name="T91" fmla="*/ 70 h 89"/>
                <a:gd name="T92" fmla="*/ 96 w 111"/>
                <a:gd name="T93" fmla="*/ 70 h 89"/>
                <a:gd name="T94" fmla="*/ 104 w 111"/>
                <a:gd name="T95" fmla="*/ 78 h 89"/>
                <a:gd name="T96" fmla="*/ 104 w 111"/>
                <a:gd name="T97" fmla="*/ 81 h 89"/>
                <a:gd name="T98" fmla="*/ 108 w 111"/>
                <a:gd name="T99" fmla="*/ 81 h 89"/>
                <a:gd name="T100" fmla="*/ 111 w 111"/>
                <a:gd name="T101" fmla="*/ 81 h 89"/>
                <a:gd name="T102" fmla="*/ 111 w 111"/>
                <a:gd name="T103" fmla="*/ 85 h 89"/>
                <a:gd name="T104" fmla="*/ 108 w 111"/>
                <a:gd name="T105" fmla="*/ 89 h 89"/>
                <a:gd name="T106" fmla="*/ 100 w 111"/>
                <a:gd name="T107" fmla="*/ 89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1" h="89">
                  <a:moveTo>
                    <a:pt x="100" y="89"/>
                  </a:moveTo>
                  <a:lnTo>
                    <a:pt x="96" y="85"/>
                  </a:lnTo>
                  <a:lnTo>
                    <a:pt x="93" y="85"/>
                  </a:lnTo>
                  <a:lnTo>
                    <a:pt x="93" y="81"/>
                  </a:lnTo>
                  <a:lnTo>
                    <a:pt x="93" y="81"/>
                  </a:lnTo>
                  <a:lnTo>
                    <a:pt x="89" y="74"/>
                  </a:lnTo>
                  <a:lnTo>
                    <a:pt x="85" y="74"/>
                  </a:lnTo>
                  <a:lnTo>
                    <a:pt x="82" y="70"/>
                  </a:lnTo>
                  <a:lnTo>
                    <a:pt x="78" y="70"/>
                  </a:lnTo>
                  <a:lnTo>
                    <a:pt x="78" y="67"/>
                  </a:lnTo>
                  <a:lnTo>
                    <a:pt x="74" y="67"/>
                  </a:lnTo>
                  <a:lnTo>
                    <a:pt x="74" y="67"/>
                  </a:lnTo>
                  <a:lnTo>
                    <a:pt x="67" y="67"/>
                  </a:lnTo>
                  <a:lnTo>
                    <a:pt x="67" y="63"/>
                  </a:lnTo>
                  <a:lnTo>
                    <a:pt x="63" y="59"/>
                  </a:lnTo>
                  <a:lnTo>
                    <a:pt x="59" y="59"/>
                  </a:lnTo>
                  <a:lnTo>
                    <a:pt x="56" y="56"/>
                  </a:lnTo>
                  <a:lnTo>
                    <a:pt x="52" y="56"/>
                  </a:lnTo>
                  <a:lnTo>
                    <a:pt x="48" y="56"/>
                  </a:lnTo>
                  <a:lnTo>
                    <a:pt x="48" y="56"/>
                  </a:lnTo>
                  <a:lnTo>
                    <a:pt x="45" y="52"/>
                  </a:lnTo>
                  <a:lnTo>
                    <a:pt x="41" y="52"/>
                  </a:lnTo>
                  <a:lnTo>
                    <a:pt x="41" y="52"/>
                  </a:lnTo>
                  <a:lnTo>
                    <a:pt x="37" y="52"/>
                  </a:lnTo>
                  <a:lnTo>
                    <a:pt x="33" y="52"/>
                  </a:lnTo>
                  <a:lnTo>
                    <a:pt x="30" y="56"/>
                  </a:lnTo>
                  <a:lnTo>
                    <a:pt x="30" y="56"/>
                  </a:lnTo>
                  <a:lnTo>
                    <a:pt x="22" y="52"/>
                  </a:lnTo>
                  <a:lnTo>
                    <a:pt x="22" y="52"/>
                  </a:lnTo>
                  <a:lnTo>
                    <a:pt x="19" y="48"/>
                  </a:lnTo>
                  <a:lnTo>
                    <a:pt x="15" y="59"/>
                  </a:lnTo>
                  <a:lnTo>
                    <a:pt x="11" y="59"/>
                  </a:lnTo>
                  <a:lnTo>
                    <a:pt x="11" y="59"/>
                  </a:lnTo>
                  <a:lnTo>
                    <a:pt x="8" y="59"/>
                  </a:lnTo>
                  <a:lnTo>
                    <a:pt x="4" y="59"/>
                  </a:lnTo>
                  <a:lnTo>
                    <a:pt x="4" y="56"/>
                  </a:lnTo>
                  <a:lnTo>
                    <a:pt x="0" y="48"/>
                  </a:lnTo>
                  <a:lnTo>
                    <a:pt x="4" y="44"/>
                  </a:lnTo>
                  <a:lnTo>
                    <a:pt x="4" y="44"/>
                  </a:lnTo>
                  <a:lnTo>
                    <a:pt x="4" y="41"/>
                  </a:lnTo>
                  <a:lnTo>
                    <a:pt x="8" y="37"/>
                  </a:lnTo>
                  <a:lnTo>
                    <a:pt x="8" y="30"/>
                  </a:lnTo>
                  <a:lnTo>
                    <a:pt x="11" y="26"/>
                  </a:lnTo>
                  <a:lnTo>
                    <a:pt x="11" y="26"/>
                  </a:lnTo>
                  <a:lnTo>
                    <a:pt x="11" y="22"/>
                  </a:lnTo>
                  <a:lnTo>
                    <a:pt x="8" y="22"/>
                  </a:lnTo>
                  <a:lnTo>
                    <a:pt x="11" y="18"/>
                  </a:lnTo>
                  <a:lnTo>
                    <a:pt x="11" y="15"/>
                  </a:lnTo>
                  <a:lnTo>
                    <a:pt x="11" y="15"/>
                  </a:lnTo>
                  <a:lnTo>
                    <a:pt x="15" y="15"/>
                  </a:lnTo>
                  <a:lnTo>
                    <a:pt x="19" y="15"/>
                  </a:lnTo>
                  <a:lnTo>
                    <a:pt x="15" y="11"/>
                  </a:lnTo>
                  <a:lnTo>
                    <a:pt x="15" y="11"/>
                  </a:lnTo>
                  <a:lnTo>
                    <a:pt x="19" y="11"/>
                  </a:lnTo>
                  <a:lnTo>
                    <a:pt x="22" y="7"/>
                  </a:lnTo>
                  <a:lnTo>
                    <a:pt x="26" y="7"/>
                  </a:lnTo>
                  <a:lnTo>
                    <a:pt x="26" y="7"/>
                  </a:lnTo>
                  <a:lnTo>
                    <a:pt x="30" y="7"/>
                  </a:lnTo>
                  <a:lnTo>
                    <a:pt x="33" y="4"/>
                  </a:lnTo>
                  <a:lnTo>
                    <a:pt x="33" y="0"/>
                  </a:lnTo>
                  <a:lnTo>
                    <a:pt x="33" y="0"/>
                  </a:lnTo>
                  <a:lnTo>
                    <a:pt x="37" y="4"/>
                  </a:lnTo>
                  <a:lnTo>
                    <a:pt x="45" y="22"/>
                  </a:lnTo>
                  <a:lnTo>
                    <a:pt x="48" y="33"/>
                  </a:lnTo>
                  <a:lnTo>
                    <a:pt x="48" y="33"/>
                  </a:lnTo>
                  <a:lnTo>
                    <a:pt x="48" y="37"/>
                  </a:lnTo>
                  <a:lnTo>
                    <a:pt x="48" y="37"/>
                  </a:lnTo>
                  <a:lnTo>
                    <a:pt x="52" y="37"/>
                  </a:lnTo>
                  <a:lnTo>
                    <a:pt x="52" y="41"/>
                  </a:lnTo>
                  <a:lnTo>
                    <a:pt x="56" y="44"/>
                  </a:lnTo>
                  <a:lnTo>
                    <a:pt x="56" y="48"/>
                  </a:lnTo>
                  <a:lnTo>
                    <a:pt x="56" y="44"/>
                  </a:lnTo>
                  <a:lnTo>
                    <a:pt x="56" y="44"/>
                  </a:lnTo>
                  <a:lnTo>
                    <a:pt x="56" y="41"/>
                  </a:lnTo>
                  <a:lnTo>
                    <a:pt x="56" y="41"/>
                  </a:lnTo>
                  <a:lnTo>
                    <a:pt x="59" y="44"/>
                  </a:lnTo>
                  <a:lnTo>
                    <a:pt x="59" y="44"/>
                  </a:lnTo>
                  <a:lnTo>
                    <a:pt x="63" y="48"/>
                  </a:lnTo>
                  <a:lnTo>
                    <a:pt x="63" y="48"/>
                  </a:lnTo>
                  <a:lnTo>
                    <a:pt x="67" y="48"/>
                  </a:lnTo>
                  <a:lnTo>
                    <a:pt x="67" y="48"/>
                  </a:lnTo>
                  <a:lnTo>
                    <a:pt x="70" y="48"/>
                  </a:lnTo>
                  <a:lnTo>
                    <a:pt x="70" y="48"/>
                  </a:lnTo>
                  <a:lnTo>
                    <a:pt x="74" y="52"/>
                  </a:lnTo>
                  <a:lnTo>
                    <a:pt x="74" y="52"/>
                  </a:lnTo>
                  <a:lnTo>
                    <a:pt x="82" y="56"/>
                  </a:lnTo>
                  <a:lnTo>
                    <a:pt x="82" y="56"/>
                  </a:lnTo>
                  <a:lnTo>
                    <a:pt x="85" y="63"/>
                  </a:lnTo>
                  <a:lnTo>
                    <a:pt x="89" y="67"/>
                  </a:lnTo>
                  <a:lnTo>
                    <a:pt x="93" y="67"/>
                  </a:lnTo>
                  <a:lnTo>
                    <a:pt x="96" y="70"/>
                  </a:lnTo>
                  <a:lnTo>
                    <a:pt x="96" y="70"/>
                  </a:lnTo>
                  <a:lnTo>
                    <a:pt x="96" y="67"/>
                  </a:lnTo>
                  <a:lnTo>
                    <a:pt x="96" y="70"/>
                  </a:lnTo>
                  <a:lnTo>
                    <a:pt x="100" y="74"/>
                  </a:lnTo>
                  <a:lnTo>
                    <a:pt x="104" y="78"/>
                  </a:lnTo>
                  <a:lnTo>
                    <a:pt x="104" y="78"/>
                  </a:lnTo>
                  <a:lnTo>
                    <a:pt x="104" y="81"/>
                  </a:lnTo>
                  <a:lnTo>
                    <a:pt x="104" y="81"/>
                  </a:lnTo>
                  <a:lnTo>
                    <a:pt x="108" y="81"/>
                  </a:lnTo>
                  <a:lnTo>
                    <a:pt x="108" y="85"/>
                  </a:lnTo>
                  <a:lnTo>
                    <a:pt x="111" y="81"/>
                  </a:lnTo>
                  <a:lnTo>
                    <a:pt x="111" y="85"/>
                  </a:lnTo>
                  <a:lnTo>
                    <a:pt x="111" y="85"/>
                  </a:lnTo>
                  <a:lnTo>
                    <a:pt x="108" y="85"/>
                  </a:lnTo>
                  <a:lnTo>
                    <a:pt x="108" y="89"/>
                  </a:lnTo>
                  <a:lnTo>
                    <a:pt x="104" y="89"/>
                  </a:lnTo>
                  <a:lnTo>
                    <a:pt x="100" y="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2" name="Freeform 102"/>
            <p:cNvSpPr/>
            <p:nvPr/>
          </p:nvSpPr>
          <p:spPr bwMode="auto">
            <a:xfrm>
              <a:off x="6200523" y="3951943"/>
              <a:ext cx="39411" cy="45388"/>
            </a:xfrm>
            <a:custGeom>
              <a:avLst/>
              <a:gdLst>
                <a:gd name="T0" fmla="*/ 18 w 22"/>
                <a:gd name="T1" fmla="*/ 26 h 26"/>
                <a:gd name="T2" fmla="*/ 15 w 22"/>
                <a:gd name="T3" fmla="*/ 22 h 26"/>
                <a:gd name="T4" fmla="*/ 11 w 22"/>
                <a:gd name="T5" fmla="*/ 22 h 26"/>
                <a:gd name="T6" fmla="*/ 7 w 22"/>
                <a:gd name="T7" fmla="*/ 26 h 26"/>
                <a:gd name="T8" fmla="*/ 0 w 22"/>
                <a:gd name="T9" fmla="*/ 26 h 26"/>
                <a:gd name="T10" fmla="*/ 0 w 22"/>
                <a:gd name="T11" fmla="*/ 26 h 26"/>
                <a:gd name="T12" fmla="*/ 0 w 22"/>
                <a:gd name="T13" fmla="*/ 22 h 26"/>
                <a:gd name="T14" fmla="*/ 0 w 22"/>
                <a:gd name="T15" fmla="*/ 19 h 26"/>
                <a:gd name="T16" fmla="*/ 3 w 22"/>
                <a:gd name="T17" fmla="*/ 15 h 26"/>
                <a:gd name="T18" fmla="*/ 3 w 22"/>
                <a:gd name="T19" fmla="*/ 11 h 26"/>
                <a:gd name="T20" fmla="*/ 3 w 22"/>
                <a:gd name="T21" fmla="*/ 8 h 26"/>
                <a:gd name="T22" fmla="*/ 3 w 22"/>
                <a:gd name="T23" fmla="*/ 4 h 26"/>
                <a:gd name="T24" fmla="*/ 11 w 22"/>
                <a:gd name="T25" fmla="*/ 4 h 26"/>
                <a:gd name="T26" fmla="*/ 15 w 22"/>
                <a:gd name="T27" fmla="*/ 4 h 26"/>
                <a:gd name="T28" fmla="*/ 15 w 22"/>
                <a:gd name="T29" fmla="*/ 0 h 26"/>
                <a:gd name="T30" fmla="*/ 18 w 22"/>
                <a:gd name="T31" fmla="*/ 0 h 26"/>
                <a:gd name="T32" fmla="*/ 18 w 22"/>
                <a:gd name="T33" fmla="*/ 0 h 26"/>
                <a:gd name="T34" fmla="*/ 18 w 22"/>
                <a:gd name="T35" fmla="*/ 0 h 26"/>
                <a:gd name="T36" fmla="*/ 22 w 22"/>
                <a:gd name="T37" fmla="*/ 4 h 26"/>
                <a:gd name="T38" fmla="*/ 22 w 22"/>
                <a:gd name="T39" fmla="*/ 4 h 26"/>
                <a:gd name="T40" fmla="*/ 22 w 22"/>
                <a:gd name="T41" fmla="*/ 4 h 26"/>
                <a:gd name="T42" fmla="*/ 22 w 22"/>
                <a:gd name="T43" fmla="*/ 8 h 26"/>
                <a:gd name="T44" fmla="*/ 22 w 22"/>
                <a:gd name="T45" fmla="*/ 11 h 26"/>
                <a:gd name="T46" fmla="*/ 18 w 22"/>
                <a:gd name="T47" fmla="*/ 11 h 26"/>
                <a:gd name="T48" fmla="*/ 18 w 22"/>
                <a:gd name="T49" fmla="*/ 11 h 26"/>
                <a:gd name="T50" fmla="*/ 15 w 22"/>
                <a:gd name="T51" fmla="*/ 15 h 26"/>
                <a:gd name="T52" fmla="*/ 11 w 22"/>
                <a:gd name="T53" fmla="*/ 15 h 26"/>
                <a:gd name="T54" fmla="*/ 15 w 22"/>
                <a:gd name="T55" fmla="*/ 19 h 26"/>
                <a:gd name="T56" fmla="*/ 15 w 22"/>
                <a:gd name="T57" fmla="*/ 19 h 26"/>
                <a:gd name="T58" fmla="*/ 18 w 22"/>
                <a:gd name="T59" fmla="*/ 15 h 26"/>
                <a:gd name="T60" fmla="*/ 22 w 22"/>
                <a:gd name="T61" fmla="*/ 15 h 26"/>
                <a:gd name="T62" fmla="*/ 22 w 22"/>
                <a:gd name="T63" fmla="*/ 19 h 26"/>
                <a:gd name="T64" fmla="*/ 18 w 22"/>
                <a:gd name="T65" fmla="*/ 22 h 26"/>
                <a:gd name="T66" fmla="*/ 18 w 22"/>
                <a:gd name="T67"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2" h="26">
                  <a:moveTo>
                    <a:pt x="18" y="26"/>
                  </a:moveTo>
                  <a:lnTo>
                    <a:pt x="15" y="22"/>
                  </a:lnTo>
                  <a:lnTo>
                    <a:pt x="11" y="22"/>
                  </a:lnTo>
                  <a:lnTo>
                    <a:pt x="7" y="26"/>
                  </a:lnTo>
                  <a:lnTo>
                    <a:pt x="0" y="26"/>
                  </a:lnTo>
                  <a:lnTo>
                    <a:pt x="0" y="26"/>
                  </a:lnTo>
                  <a:lnTo>
                    <a:pt x="0" y="22"/>
                  </a:lnTo>
                  <a:lnTo>
                    <a:pt x="0" y="19"/>
                  </a:lnTo>
                  <a:lnTo>
                    <a:pt x="3" y="15"/>
                  </a:lnTo>
                  <a:lnTo>
                    <a:pt x="3" y="11"/>
                  </a:lnTo>
                  <a:lnTo>
                    <a:pt x="3" y="8"/>
                  </a:lnTo>
                  <a:lnTo>
                    <a:pt x="3" y="4"/>
                  </a:lnTo>
                  <a:lnTo>
                    <a:pt x="11" y="4"/>
                  </a:lnTo>
                  <a:lnTo>
                    <a:pt x="15" y="4"/>
                  </a:lnTo>
                  <a:lnTo>
                    <a:pt x="15" y="0"/>
                  </a:lnTo>
                  <a:lnTo>
                    <a:pt x="18" y="0"/>
                  </a:lnTo>
                  <a:lnTo>
                    <a:pt x="18" y="0"/>
                  </a:lnTo>
                  <a:lnTo>
                    <a:pt x="18" y="0"/>
                  </a:lnTo>
                  <a:lnTo>
                    <a:pt x="22" y="4"/>
                  </a:lnTo>
                  <a:lnTo>
                    <a:pt x="22" y="4"/>
                  </a:lnTo>
                  <a:lnTo>
                    <a:pt x="22" y="4"/>
                  </a:lnTo>
                  <a:lnTo>
                    <a:pt x="22" y="8"/>
                  </a:lnTo>
                  <a:lnTo>
                    <a:pt x="22" y="11"/>
                  </a:lnTo>
                  <a:lnTo>
                    <a:pt x="18" y="11"/>
                  </a:lnTo>
                  <a:lnTo>
                    <a:pt x="18" y="11"/>
                  </a:lnTo>
                  <a:lnTo>
                    <a:pt x="15" y="15"/>
                  </a:lnTo>
                  <a:lnTo>
                    <a:pt x="11" y="15"/>
                  </a:lnTo>
                  <a:lnTo>
                    <a:pt x="15" y="19"/>
                  </a:lnTo>
                  <a:lnTo>
                    <a:pt x="15" y="19"/>
                  </a:lnTo>
                  <a:lnTo>
                    <a:pt x="18" y="15"/>
                  </a:lnTo>
                  <a:lnTo>
                    <a:pt x="22" y="15"/>
                  </a:lnTo>
                  <a:lnTo>
                    <a:pt x="22" y="19"/>
                  </a:lnTo>
                  <a:lnTo>
                    <a:pt x="18" y="22"/>
                  </a:lnTo>
                  <a:lnTo>
                    <a:pt x="18"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3" name="Freeform 103"/>
            <p:cNvSpPr/>
            <p:nvPr/>
          </p:nvSpPr>
          <p:spPr bwMode="auto">
            <a:xfrm>
              <a:off x="6180818" y="3971144"/>
              <a:ext cx="297370" cy="350890"/>
            </a:xfrm>
            <a:custGeom>
              <a:avLst/>
              <a:gdLst>
                <a:gd name="T0" fmla="*/ 14 w 166"/>
                <a:gd name="T1" fmla="*/ 115 h 201"/>
                <a:gd name="T2" fmla="*/ 29 w 166"/>
                <a:gd name="T3" fmla="*/ 112 h 201"/>
                <a:gd name="T4" fmla="*/ 40 w 166"/>
                <a:gd name="T5" fmla="*/ 104 h 201"/>
                <a:gd name="T6" fmla="*/ 55 w 166"/>
                <a:gd name="T7" fmla="*/ 104 h 201"/>
                <a:gd name="T8" fmla="*/ 96 w 166"/>
                <a:gd name="T9" fmla="*/ 56 h 201"/>
                <a:gd name="T10" fmla="*/ 37 w 166"/>
                <a:gd name="T11" fmla="*/ 41 h 201"/>
                <a:gd name="T12" fmla="*/ 33 w 166"/>
                <a:gd name="T13" fmla="*/ 30 h 201"/>
                <a:gd name="T14" fmla="*/ 29 w 166"/>
                <a:gd name="T15" fmla="*/ 11 h 201"/>
                <a:gd name="T16" fmla="*/ 33 w 166"/>
                <a:gd name="T17" fmla="*/ 8 h 201"/>
                <a:gd name="T18" fmla="*/ 48 w 166"/>
                <a:gd name="T19" fmla="*/ 23 h 201"/>
                <a:gd name="T20" fmla="*/ 59 w 166"/>
                <a:gd name="T21" fmla="*/ 26 h 201"/>
                <a:gd name="T22" fmla="*/ 70 w 166"/>
                <a:gd name="T23" fmla="*/ 23 h 201"/>
                <a:gd name="T24" fmla="*/ 77 w 166"/>
                <a:gd name="T25" fmla="*/ 19 h 201"/>
                <a:gd name="T26" fmla="*/ 85 w 166"/>
                <a:gd name="T27" fmla="*/ 19 h 201"/>
                <a:gd name="T28" fmla="*/ 103 w 166"/>
                <a:gd name="T29" fmla="*/ 11 h 201"/>
                <a:gd name="T30" fmla="*/ 114 w 166"/>
                <a:gd name="T31" fmla="*/ 11 h 201"/>
                <a:gd name="T32" fmla="*/ 125 w 166"/>
                <a:gd name="T33" fmla="*/ 11 h 201"/>
                <a:gd name="T34" fmla="*/ 137 w 166"/>
                <a:gd name="T35" fmla="*/ 8 h 201"/>
                <a:gd name="T36" fmla="*/ 144 w 166"/>
                <a:gd name="T37" fmla="*/ 8 h 201"/>
                <a:gd name="T38" fmla="*/ 155 w 166"/>
                <a:gd name="T39" fmla="*/ 4 h 201"/>
                <a:gd name="T40" fmla="*/ 155 w 166"/>
                <a:gd name="T41" fmla="*/ 0 h 201"/>
                <a:gd name="T42" fmla="*/ 159 w 166"/>
                <a:gd name="T43" fmla="*/ 0 h 201"/>
                <a:gd name="T44" fmla="*/ 166 w 166"/>
                <a:gd name="T45" fmla="*/ 0 h 201"/>
                <a:gd name="T46" fmla="*/ 163 w 166"/>
                <a:gd name="T47" fmla="*/ 8 h 201"/>
                <a:gd name="T48" fmla="*/ 166 w 166"/>
                <a:gd name="T49" fmla="*/ 11 h 201"/>
                <a:gd name="T50" fmla="*/ 163 w 166"/>
                <a:gd name="T51" fmla="*/ 15 h 201"/>
                <a:gd name="T52" fmla="*/ 163 w 166"/>
                <a:gd name="T53" fmla="*/ 23 h 201"/>
                <a:gd name="T54" fmla="*/ 166 w 166"/>
                <a:gd name="T55" fmla="*/ 23 h 201"/>
                <a:gd name="T56" fmla="*/ 166 w 166"/>
                <a:gd name="T57" fmla="*/ 26 h 201"/>
                <a:gd name="T58" fmla="*/ 159 w 166"/>
                <a:gd name="T59" fmla="*/ 30 h 201"/>
                <a:gd name="T60" fmla="*/ 159 w 166"/>
                <a:gd name="T61" fmla="*/ 37 h 201"/>
                <a:gd name="T62" fmla="*/ 151 w 166"/>
                <a:gd name="T63" fmla="*/ 56 h 201"/>
                <a:gd name="T64" fmla="*/ 144 w 166"/>
                <a:gd name="T65" fmla="*/ 60 h 201"/>
                <a:gd name="T66" fmla="*/ 140 w 166"/>
                <a:gd name="T67" fmla="*/ 67 h 201"/>
                <a:gd name="T68" fmla="*/ 125 w 166"/>
                <a:gd name="T69" fmla="*/ 93 h 201"/>
                <a:gd name="T70" fmla="*/ 114 w 166"/>
                <a:gd name="T71" fmla="*/ 112 h 201"/>
                <a:gd name="T72" fmla="*/ 81 w 166"/>
                <a:gd name="T73" fmla="*/ 141 h 201"/>
                <a:gd name="T74" fmla="*/ 63 w 166"/>
                <a:gd name="T75" fmla="*/ 152 h 201"/>
                <a:gd name="T76" fmla="*/ 44 w 166"/>
                <a:gd name="T77" fmla="*/ 167 h 201"/>
                <a:gd name="T78" fmla="*/ 33 w 166"/>
                <a:gd name="T79" fmla="*/ 178 h 201"/>
                <a:gd name="T80" fmla="*/ 26 w 166"/>
                <a:gd name="T81" fmla="*/ 186 h 201"/>
                <a:gd name="T82" fmla="*/ 0 w 166"/>
                <a:gd name="T83" fmla="*/ 190 h 201"/>
                <a:gd name="T84" fmla="*/ 14 w 166"/>
                <a:gd name="T85" fmla="*/ 119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66" h="201">
                  <a:moveTo>
                    <a:pt x="14" y="119"/>
                  </a:moveTo>
                  <a:lnTo>
                    <a:pt x="14" y="119"/>
                  </a:lnTo>
                  <a:lnTo>
                    <a:pt x="14" y="115"/>
                  </a:lnTo>
                  <a:lnTo>
                    <a:pt x="22" y="115"/>
                  </a:lnTo>
                  <a:lnTo>
                    <a:pt x="26" y="115"/>
                  </a:lnTo>
                  <a:lnTo>
                    <a:pt x="29" y="112"/>
                  </a:lnTo>
                  <a:lnTo>
                    <a:pt x="33" y="112"/>
                  </a:lnTo>
                  <a:lnTo>
                    <a:pt x="37" y="108"/>
                  </a:lnTo>
                  <a:lnTo>
                    <a:pt x="40" y="104"/>
                  </a:lnTo>
                  <a:lnTo>
                    <a:pt x="40" y="104"/>
                  </a:lnTo>
                  <a:lnTo>
                    <a:pt x="44" y="104"/>
                  </a:lnTo>
                  <a:lnTo>
                    <a:pt x="55" y="104"/>
                  </a:lnTo>
                  <a:lnTo>
                    <a:pt x="66" y="104"/>
                  </a:lnTo>
                  <a:lnTo>
                    <a:pt x="118" y="56"/>
                  </a:lnTo>
                  <a:lnTo>
                    <a:pt x="96" y="56"/>
                  </a:lnTo>
                  <a:lnTo>
                    <a:pt x="48" y="45"/>
                  </a:lnTo>
                  <a:lnTo>
                    <a:pt x="44" y="41"/>
                  </a:lnTo>
                  <a:lnTo>
                    <a:pt x="37" y="41"/>
                  </a:lnTo>
                  <a:lnTo>
                    <a:pt x="37" y="34"/>
                  </a:lnTo>
                  <a:lnTo>
                    <a:pt x="37" y="30"/>
                  </a:lnTo>
                  <a:lnTo>
                    <a:pt x="33" y="30"/>
                  </a:lnTo>
                  <a:lnTo>
                    <a:pt x="29" y="23"/>
                  </a:lnTo>
                  <a:lnTo>
                    <a:pt x="26" y="15"/>
                  </a:lnTo>
                  <a:lnTo>
                    <a:pt x="29" y="11"/>
                  </a:lnTo>
                  <a:lnTo>
                    <a:pt x="33" y="8"/>
                  </a:lnTo>
                  <a:lnTo>
                    <a:pt x="33" y="8"/>
                  </a:lnTo>
                  <a:lnTo>
                    <a:pt x="33" y="8"/>
                  </a:lnTo>
                  <a:lnTo>
                    <a:pt x="44" y="19"/>
                  </a:lnTo>
                  <a:lnTo>
                    <a:pt x="44" y="23"/>
                  </a:lnTo>
                  <a:lnTo>
                    <a:pt x="48" y="23"/>
                  </a:lnTo>
                  <a:lnTo>
                    <a:pt x="51" y="26"/>
                  </a:lnTo>
                  <a:lnTo>
                    <a:pt x="55" y="26"/>
                  </a:lnTo>
                  <a:lnTo>
                    <a:pt x="59" y="26"/>
                  </a:lnTo>
                  <a:lnTo>
                    <a:pt x="63" y="23"/>
                  </a:lnTo>
                  <a:lnTo>
                    <a:pt x="66" y="23"/>
                  </a:lnTo>
                  <a:lnTo>
                    <a:pt x="70" y="23"/>
                  </a:lnTo>
                  <a:lnTo>
                    <a:pt x="74" y="15"/>
                  </a:lnTo>
                  <a:lnTo>
                    <a:pt x="77" y="15"/>
                  </a:lnTo>
                  <a:lnTo>
                    <a:pt x="77" y="19"/>
                  </a:lnTo>
                  <a:lnTo>
                    <a:pt x="81" y="19"/>
                  </a:lnTo>
                  <a:lnTo>
                    <a:pt x="81" y="15"/>
                  </a:lnTo>
                  <a:lnTo>
                    <a:pt x="85" y="19"/>
                  </a:lnTo>
                  <a:lnTo>
                    <a:pt x="92" y="19"/>
                  </a:lnTo>
                  <a:lnTo>
                    <a:pt x="100" y="11"/>
                  </a:lnTo>
                  <a:lnTo>
                    <a:pt x="103" y="11"/>
                  </a:lnTo>
                  <a:lnTo>
                    <a:pt x="107" y="11"/>
                  </a:lnTo>
                  <a:lnTo>
                    <a:pt x="111" y="11"/>
                  </a:lnTo>
                  <a:lnTo>
                    <a:pt x="114" y="11"/>
                  </a:lnTo>
                  <a:lnTo>
                    <a:pt x="118" y="11"/>
                  </a:lnTo>
                  <a:lnTo>
                    <a:pt x="125" y="11"/>
                  </a:lnTo>
                  <a:lnTo>
                    <a:pt x="125" y="11"/>
                  </a:lnTo>
                  <a:lnTo>
                    <a:pt x="125" y="11"/>
                  </a:lnTo>
                  <a:lnTo>
                    <a:pt x="137" y="8"/>
                  </a:lnTo>
                  <a:lnTo>
                    <a:pt x="137" y="8"/>
                  </a:lnTo>
                  <a:lnTo>
                    <a:pt x="144" y="8"/>
                  </a:lnTo>
                  <a:lnTo>
                    <a:pt x="144" y="8"/>
                  </a:lnTo>
                  <a:lnTo>
                    <a:pt x="144" y="8"/>
                  </a:lnTo>
                  <a:lnTo>
                    <a:pt x="151" y="8"/>
                  </a:lnTo>
                  <a:lnTo>
                    <a:pt x="151" y="4"/>
                  </a:lnTo>
                  <a:lnTo>
                    <a:pt x="155" y="4"/>
                  </a:lnTo>
                  <a:lnTo>
                    <a:pt x="155" y="0"/>
                  </a:lnTo>
                  <a:lnTo>
                    <a:pt x="155" y="0"/>
                  </a:lnTo>
                  <a:lnTo>
                    <a:pt x="155" y="0"/>
                  </a:lnTo>
                  <a:lnTo>
                    <a:pt x="159" y="0"/>
                  </a:lnTo>
                  <a:lnTo>
                    <a:pt x="159" y="0"/>
                  </a:lnTo>
                  <a:lnTo>
                    <a:pt x="159" y="0"/>
                  </a:lnTo>
                  <a:lnTo>
                    <a:pt x="163" y="0"/>
                  </a:lnTo>
                  <a:lnTo>
                    <a:pt x="166" y="0"/>
                  </a:lnTo>
                  <a:lnTo>
                    <a:pt x="166" y="0"/>
                  </a:lnTo>
                  <a:lnTo>
                    <a:pt x="166" y="4"/>
                  </a:lnTo>
                  <a:lnTo>
                    <a:pt x="163" y="8"/>
                  </a:lnTo>
                  <a:lnTo>
                    <a:pt x="163" y="8"/>
                  </a:lnTo>
                  <a:lnTo>
                    <a:pt x="163" y="11"/>
                  </a:lnTo>
                  <a:lnTo>
                    <a:pt x="163" y="11"/>
                  </a:lnTo>
                  <a:lnTo>
                    <a:pt x="166" y="11"/>
                  </a:lnTo>
                  <a:lnTo>
                    <a:pt x="166" y="11"/>
                  </a:lnTo>
                  <a:lnTo>
                    <a:pt x="163" y="15"/>
                  </a:lnTo>
                  <a:lnTo>
                    <a:pt x="163" y="15"/>
                  </a:lnTo>
                  <a:lnTo>
                    <a:pt x="163" y="19"/>
                  </a:lnTo>
                  <a:lnTo>
                    <a:pt x="163" y="23"/>
                  </a:lnTo>
                  <a:lnTo>
                    <a:pt x="163" y="23"/>
                  </a:lnTo>
                  <a:lnTo>
                    <a:pt x="166" y="23"/>
                  </a:lnTo>
                  <a:lnTo>
                    <a:pt x="166" y="23"/>
                  </a:lnTo>
                  <a:lnTo>
                    <a:pt x="166" y="23"/>
                  </a:lnTo>
                  <a:lnTo>
                    <a:pt x="166" y="26"/>
                  </a:lnTo>
                  <a:lnTo>
                    <a:pt x="166" y="26"/>
                  </a:lnTo>
                  <a:lnTo>
                    <a:pt x="166" y="26"/>
                  </a:lnTo>
                  <a:lnTo>
                    <a:pt x="163" y="26"/>
                  </a:lnTo>
                  <a:lnTo>
                    <a:pt x="163" y="26"/>
                  </a:lnTo>
                  <a:lnTo>
                    <a:pt x="159" y="30"/>
                  </a:lnTo>
                  <a:lnTo>
                    <a:pt x="163" y="30"/>
                  </a:lnTo>
                  <a:lnTo>
                    <a:pt x="159" y="34"/>
                  </a:lnTo>
                  <a:lnTo>
                    <a:pt x="159" y="37"/>
                  </a:lnTo>
                  <a:lnTo>
                    <a:pt x="159" y="41"/>
                  </a:lnTo>
                  <a:lnTo>
                    <a:pt x="155" y="49"/>
                  </a:lnTo>
                  <a:lnTo>
                    <a:pt x="151" y="56"/>
                  </a:lnTo>
                  <a:lnTo>
                    <a:pt x="148" y="56"/>
                  </a:lnTo>
                  <a:lnTo>
                    <a:pt x="148" y="56"/>
                  </a:lnTo>
                  <a:lnTo>
                    <a:pt x="144" y="60"/>
                  </a:lnTo>
                  <a:lnTo>
                    <a:pt x="144" y="63"/>
                  </a:lnTo>
                  <a:lnTo>
                    <a:pt x="144" y="63"/>
                  </a:lnTo>
                  <a:lnTo>
                    <a:pt x="140" y="67"/>
                  </a:lnTo>
                  <a:lnTo>
                    <a:pt x="133" y="82"/>
                  </a:lnTo>
                  <a:lnTo>
                    <a:pt x="133" y="86"/>
                  </a:lnTo>
                  <a:lnTo>
                    <a:pt x="125" y="93"/>
                  </a:lnTo>
                  <a:lnTo>
                    <a:pt x="125" y="97"/>
                  </a:lnTo>
                  <a:lnTo>
                    <a:pt x="114" y="112"/>
                  </a:lnTo>
                  <a:lnTo>
                    <a:pt x="114" y="112"/>
                  </a:lnTo>
                  <a:lnTo>
                    <a:pt x="107" y="119"/>
                  </a:lnTo>
                  <a:lnTo>
                    <a:pt x="100" y="126"/>
                  </a:lnTo>
                  <a:lnTo>
                    <a:pt x="81" y="141"/>
                  </a:lnTo>
                  <a:lnTo>
                    <a:pt x="74" y="149"/>
                  </a:lnTo>
                  <a:lnTo>
                    <a:pt x="70" y="149"/>
                  </a:lnTo>
                  <a:lnTo>
                    <a:pt x="63" y="152"/>
                  </a:lnTo>
                  <a:lnTo>
                    <a:pt x="59" y="156"/>
                  </a:lnTo>
                  <a:lnTo>
                    <a:pt x="48" y="167"/>
                  </a:lnTo>
                  <a:lnTo>
                    <a:pt x="44" y="167"/>
                  </a:lnTo>
                  <a:lnTo>
                    <a:pt x="37" y="178"/>
                  </a:lnTo>
                  <a:lnTo>
                    <a:pt x="33" y="178"/>
                  </a:lnTo>
                  <a:lnTo>
                    <a:pt x="33" y="178"/>
                  </a:lnTo>
                  <a:lnTo>
                    <a:pt x="29" y="182"/>
                  </a:lnTo>
                  <a:lnTo>
                    <a:pt x="26" y="182"/>
                  </a:lnTo>
                  <a:lnTo>
                    <a:pt x="26" y="186"/>
                  </a:lnTo>
                  <a:lnTo>
                    <a:pt x="11" y="201"/>
                  </a:lnTo>
                  <a:lnTo>
                    <a:pt x="11" y="201"/>
                  </a:lnTo>
                  <a:lnTo>
                    <a:pt x="0" y="190"/>
                  </a:lnTo>
                  <a:lnTo>
                    <a:pt x="0" y="134"/>
                  </a:lnTo>
                  <a:lnTo>
                    <a:pt x="14" y="119"/>
                  </a:lnTo>
                  <a:lnTo>
                    <a:pt x="14" y="1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4" name="Freeform 104"/>
            <p:cNvSpPr/>
            <p:nvPr/>
          </p:nvSpPr>
          <p:spPr bwMode="auto">
            <a:xfrm>
              <a:off x="8149546" y="3731980"/>
              <a:ext cx="66282" cy="57609"/>
            </a:xfrm>
            <a:custGeom>
              <a:avLst/>
              <a:gdLst>
                <a:gd name="T0" fmla="*/ 9 w 10"/>
                <a:gd name="T1" fmla="*/ 0 h 9"/>
                <a:gd name="T2" fmla="*/ 8 w 10"/>
                <a:gd name="T3" fmla="*/ 0 h 9"/>
                <a:gd name="T4" fmla="*/ 8 w 10"/>
                <a:gd name="T5" fmla="*/ 1 h 9"/>
                <a:gd name="T6" fmla="*/ 7 w 10"/>
                <a:gd name="T7" fmla="*/ 0 h 9"/>
                <a:gd name="T8" fmla="*/ 6 w 10"/>
                <a:gd name="T9" fmla="*/ 0 h 9"/>
                <a:gd name="T10" fmla="*/ 6 w 10"/>
                <a:gd name="T11" fmla="*/ 0 h 9"/>
                <a:gd name="T12" fmla="*/ 5 w 10"/>
                <a:gd name="T13" fmla="*/ 1 h 9"/>
                <a:gd name="T14" fmla="*/ 4 w 10"/>
                <a:gd name="T15" fmla="*/ 1 h 9"/>
                <a:gd name="T16" fmla="*/ 3 w 10"/>
                <a:gd name="T17" fmla="*/ 1 h 9"/>
                <a:gd name="T18" fmla="*/ 3 w 10"/>
                <a:gd name="T19" fmla="*/ 1 h 9"/>
                <a:gd name="T20" fmla="*/ 2 w 10"/>
                <a:gd name="T21" fmla="*/ 2 h 9"/>
                <a:gd name="T22" fmla="*/ 1 w 10"/>
                <a:gd name="T23" fmla="*/ 3 h 9"/>
                <a:gd name="T24" fmla="*/ 0 w 10"/>
                <a:gd name="T25" fmla="*/ 4 h 9"/>
                <a:gd name="T26" fmla="*/ 0 w 10"/>
                <a:gd name="T27" fmla="*/ 4 h 9"/>
                <a:gd name="T28" fmla="*/ 0 w 10"/>
                <a:gd name="T29" fmla="*/ 6 h 9"/>
                <a:gd name="T30" fmla="*/ 1 w 10"/>
                <a:gd name="T31" fmla="*/ 7 h 9"/>
                <a:gd name="T32" fmla="*/ 1 w 10"/>
                <a:gd name="T33" fmla="*/ 7 h 9"/>
                <a:gd name="T34" fmla="*/ 2 w 10"/>
                <a:gd name="T35" fmla="*/ 8 h 9"/>
                <a:gd name="T36" fmla="*/ 3 w 10"/>
                <a:gd name="T37" fmla="*/ 8 h 9"/>
                <a:gd name="T38" fmla="*/ 3 w 10"/>
                <a:gd name="T39" fmla="*/ 8 h 9"/>
                <a:gd name="T40" fmla="*/ 4 w 10"/>
                <a:gd name="T41" fmla="*/ 8 h 9"/>
                <a:gd name="T42" fmla="*/ 5 w 10"/>
                <a:gd name="T43" fmla="*/ 9 h 9"/>
                <a:gd name="T44" fmla="*/ 5 w 10"/>
                <a:gd name="T45" fmla="*/ 8 h 9"/>
                <a:gd name="T46" fmla="*/ 5 w 10"/>
                <a:gd name="T47" fmla="*/ 8 h 9"/>
                <a:gd name="T48" fmla="*/ 6 w 10"/>
                <a:gd name="T49" fmla="*/ 7 h 9"/>
                <a:gd name="T50" fmla="*/ 7 w 10"/>
                <a:gd name="T51" fmla="*/ 8 h 9"/>
                <a:gd name="T52" fmla="*/ 7 w 10"/>
                <a:gd name="T53" fmla="*/ 7 h 9"/>
                <a:gd name="T54" fmla="*/ 7 w 10"/>
                <a:gd name="T55" fmla="*/ 7 h 9"/>
                <a:gd name="T56" fmla="*/ 8 w 10"/>
                <a:gd name="T57" fmla="*/ 6 h 9"/>
                <a:gd name="T58" fmla="*/ 9 w 10"/>
                <a:gd name="T59" fmla="*/ 6 h 9"/>
                <a:gd name="T60" fmla="*/ 9 w 10"/>
                <a:gd name="T61" fmla="*/ 5 h 9"/>
                <a:gd name="T62" fmla="*/ 9 w 10"/>
                <a:gd name="T63" fmla="*/ 4 h 9"/>
                <a:gd name="T64" fmla="*/ 10 w 10"/>
                <a:gd name="T65" fmla="*/ 4 h 9"/>
                <a:gd name="T66" fmla="*/ 10 w 10"/>
                <a:gd name="T67" fmla="*/ 3 h 9"/>
                <a:gd name="T68" fmla="*/ 10 w 10"/>
                <a:gd name="T69" fmla="*/ 2 h 9"/>
                <a:gd name="T70" fmla="*/ 10 w 10"/>
                <a:gd name="T71" fmla="*/ 1 h 9"/>
                <a:gd name="T72" fmla="*/ 9 w 10"/>
                <a:gd name="T73"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 h="9">
                  <a:moveTo>
                    <a:pt x="9" y="0"/>
                  </a:moveTo>
                  <a:cubicBezTo>
                    <a:pt x="8" y="0"/>
                    <a:pt x="8" y="0"/>
                    <a:pt x="8" y="0"/>
                  </a:cubicBezTo>
                  <a:cubicBezTo>
                    <a:pt x="8" y="1"/>
                    <a:pt x="8" y="1"/>
                    <a:pt x="8" y="1"/>
                  </a:cubicBezTo>
                  <a:cubicBezTo>
                    <a:pt x="8" y="1"/>
                    <a:pt x="7" y="0"/>
                    <a:pt x="7" y="0"/>
                  </a:cubicBezTo>
                  <a:cubicBezTo>
                    <a:pt x="6" y="0"/>
                    <a:pt x="6" y="0"/>
                    <a:pt x="6" y="0"/>
                  </a:cubicBezTo>
                  <a:cubicBezTo>
                    <a:pt x="6" y="0"/>
                    <a:pt x="6" y="0"/>
                    <a:pt x="6" y="0"/>
                  </a:cubicBezTo>
                  <a:cubicBezTo>
                    <a:pt x="5" y="1"/>
                    <a:pt x="5" y="1"/>
                    <a:pt x="5" y="1"/>
                  </a:cubicBezTo>
                  <a:cubicBezTo>
                    <a:pt x="4" y="1"/>
                    <a:pt x="4" y="1"/>
                    <a:pt x="4" y="1"/>
                  </a:cubicBezTo>
                  <a:cubicBezTo>
                    <a:pt x="3" y="1"/>
                    <a:pt x="3" y="1"/>
                    <a:pt x="3" y="1"/>
                  </a:cubicBezTo>
                  <a:cubicBezTo>
                    <a:pt x="3" y="1"/>
                    <a:pt x="3" y="1"/>
                    <a:pt x="3" y="1"/>
                  </a:cubicBezTo>
                  <a:cubicBezTo>
                    <a:pt x="2" y="2"/>
                    <a:pt x="2" y="2"/>
                    <a:pt x="2" y="2"/>
                  </a:cubicBezTo>
                  <a:cubicBezTo>
                    <a:pt x="1" y="3"/>
                    <a:pt x="1" y="3"/>
                    <a:pt x="1" y="3"/>
                  </a:cubicBezTo>
                  <a:cubicBezTo>
                    <a:pt x="0" y="4"/>
                    <a:pt x="0" y="4"/>
                    <a:pt x="0" y="4"/>
                  </a:cubicBezTo>
                  <a:cubicBezTo>
                    <a:pt x="0" y="4"/>
                    <a:pt x="0" y="4"/>
                    <a:pt x="0" y="4"/>
                  </a:cubicBezTo>
                  <a:cubicBezTo>
                    <a:pt x="0" y="6"/>
                    <a:pt x="0" y="6"/>
                    <a:pt x="0" y="6"/>
                  </a:cubicBezTo>
                  <a:cubicBezTo>
                    <a:pt x="1" y="7"/>
                    <a:pt x="1" y="7"/>
                    <a:pt x="1" y="7"/>
                  </a:cubicBezTo>
                  <a:cubicBezTo>
                    <a:pt x="1" y="7"/>
                    <a:pt x="1" y="7"/>
                    <a:pt x="1" y="7"/>
                  </a:cubicBezTo>
                  <a:cubicBezTo>
                    <a:pt x="2" y="8"/>
                    <a:pt x="2" y="8"/>
                    <a:pt x="2" y="8"/>
                  </a:cubicBezTo>
                  <a:cubicBezTo>
                    <a:pt x="3" y="8"/>
                    <a:pt x="3" y="8"/>
                    <a:pt x="3" y="8"/>
                  </a:cubicBezTo>
                  <a:cubicBezTo>
                    <a:pt x="3" y="8"/>
                    <a:pt x="3" y="8"/>
                    <a:pt x="3" y="8"/>
                  </a:cubicBezTo>
                  <a:cubicBezTo>
                    <a:pt x="4" y="8"/>
                    <a:pt x="4" y="8"/>
                    <a:pt x="4" y="8"/>
                  </a:cubicBezTo>
                  <a:cubicBezTo>
                    <a:pt x="5" y="9"/>
                    <a:pt x="5" y="9"/>
                    <a:pt x="5" y="9"/>
                  </a:cubicBezTo>
                  <a:cubicBezTo>
                    <a:pt x="5" y="8"/>
                    <a:pt x="5" y="8"/>
                    <a:pt x="5" y="8"/>
                  </a:cubicBezTo>
                  <a:cubicBezTo>
                    <a:pt x="5" y="8"/>
                    <a:pt x="5" y="8"/>
                    <a:pt x="5" y="8"/>
                  </a:cubicBezTo>
                  <a:cubicBezTo>
                    <a:pt x="6" y="7"/>
                    <a:pt x="6" y="7"/>
                    <a:pt x="6" y="7"/>
                  </a:cubicBezTo>
                  <a:cubicBezTo>
                    <a:pt x="7" y="8"/>
                    <a:pt x="7" y="8"/>
                    <a:pt x="7" y="8"/>
                  </a:cubicBezTo>
                  <a:cubicBezTo>
                    <a:pt x="7" y="7"/>
                    <a:pt x="7" y="7"/>
                    <a:pt x="7" y="7"/>
                  </a:cubicBezTo>
                  <a:cubicBezTo>
                    <a:pt x="7" y="7"/>
                    <a:pt x="7" y="7"/>
                    <a:pt x="7" y="7"/>
                  </a:cubicBezTo>
                  <a:cubicBezTo>
                    <a:pt x="8" y="6"/>
                    <a:pt x="8" y="6"/>
                    <a:pt x="8" y="6"/>
                  </a:cubicBezTo>
                  <a:cubicBezTo>
                    <a:pt x="9" y="6"/>
                    <a:pt x="9" y="6"/>
                    <a:pt x="9" y="6"/>
                  </a:cubicBezTo>
                  <a:cubicBezTo>
                    <a:pt x="9" y="5"/>
                    <a:pt x="9" y="5"/>
                    <a:pt x="9" y="5"/>
                  </a:cubicBezTo>
                  <a:cubicBezTo>
                    <a:pt x="9" y="4"/>
                    <a:pt x="9" y="4"/>
                    <a:pt x="9" y="4"/>
                  </a:cubicBezTo>
                  <a:cubicBezTo>
                    <a:pt x="10" y="4"/>
                    <a:pt x="10" y="4"/>
                    <a:pt x="10" y="4"/>
                  </a:cubicBezTo>
                  <a:cubicBezTo>
                    <a:pt x="10" y="3"/>
                    <a:pt x="10" y="3"/>
                    <a:pt x="10" y="3"/>
                  </a:cubicBezTo>
                  <a:cubicBezTo>
                    <a:pt x="10" y="2"/>
                    <a:pt x="10" y="2"/>
                    <a:pt x="10" y="2"/>
                  </a:cubicBezTo>
                  <a:cubicBezTo>
                    <a:pt x="10" y="1"/>
                    <a:pt x="10" y="1"/>
                    <a:pt x="10" y="1"/>
                  </a:cubicBezTo>
                  <a:lnTo>
                    <a:pt x="9"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5" name="Freeform 105"/>
            <p:cNvSpPr/>
            <p:nvPr/>
          </p:nvSpPr>
          <p:spPr bwMode="auto">
            <a:xfrm>
              <a:off x="6863335" y="2541400"/>
              <a:ext cx="1803925" cy="1183598"/>
            </a:xfrm>
            <a:custGeom>
              <a:avLst/>
              <a:gdLst>
                <a:gd name="T0" fmla="*/ 970 w 1007"/>
                <a:gd name="T1" fmla="*/ 118 h 678"/>
                <a:gd name="T2" fmla="*/ 937 w 1007"/>
                <a:gd name="T3" fmla="*/ 103 h 678"/>
                <a:gd name="T4" fmla="*/ 911 w 1007"/>
                <a:gd name="T5" fmla="*/ 85 h 678"/>
                <a:gd name="T6" fmla="*/ 874 w 1007"/>
                <a:gd name="T7" fmla="*/ 77 h 678"/>
                <a:gd name="T8" fmla="*/ 840 w 1007"/>
                <a:gd name="T9" fmla="*/ 33 h 678"/>
                <a:gd name="T10" fmla="*/ 815 w 1007"/>
                <a:gd name="T11" fmla="*/ 7 h 678"/>
                <a:gd name="T12" fmla="*/ 774 w 1007"/>
                <a:gd name="T13" fmla="*/ 0 h 678"/>
                <a:gd name="T14" fmla="*/ 733 w 1007"/>
                <a:gd name="T15" fmla="*/ 25 h 678"/>
                <a:gd name="T16" fmla="*/ 741 w 1007"/>
                <a:gd name="T17" fmla="*/ 66 h 678"/>
                <a:gd name="T18" fmla="*/ 711 w 1007"/>
                <a:gd name="T19" fmla="*/ 100 h 678"/>
                <a:gd name="T20" fmla="*/ 778 w 1007"/>
                <a:gd name="T21" fmla="*/ 159 h 678"/>
                <a:gd name="T22" fmla="*/ 733 w 1007"/>
                <a:gd name="T23" fmla="*/ 192 h 678"/>
                <a:gd name="T24" fmla="*/ 663 w 1007"/>
                <a:gd name="T25" fmla="*/ 226 h 678"/>
                <a:gd name="T26" fmla="*/ 578 w 1007"/>
                <a:gd name="T27" fmla="*/ 289 h 678"/>
                <a:gd name="T28" fmla="*/ 437 w 1007"/>
                <a:gd name="T29" fmla="*/ 274 h 678"/>
                <a:gd name="T30" fmla="*/ 374 w 1007"/>
                <a:gd name="T31" fmla="*/ 230 h 678"/>
                <a:gd name="T32" fmla="*/ 326 w 1007"/>
                <a:gd name="T33" fmla="*/ 185 h 678"/>
                <a:gd name="T34" fmla="*/ 281 w 1007"/>
                <a:gd name="T35" fmla="*/ 163 h 678"/>
                <a:gd name="T36" fmla="*/ 248 w 1007"/>
                <a:gd name="T37" fmla="*/ 166 h 678"/>
                <a:gd name="T38" fmla="*/ 204 w 1007"/>
                <a:gd name="T39" fmla="*/ 226 h 678"/>
                <a:gd name="T40" fmla="*/ 181 w 1007"/>
                <a:gd name="T41" fmla="*/ 252 h 678"/>
                <a:gd name="T42" fmla="*/ 137 w 1007"/>
                <a:gd name="T43" fmla="*/ 281 h 678"/>
                <a:gd name="T44" fmla="*/ 44 w 1007"/>
                <a:gd name="T45" fmla="*/ 296 h 678"/>
                <a:gd name="T46" fmla="*/ 30 w 1007"/>
                <a:gd name="T47" fmla="*/ 333 h 678"/>
                <a:gd name="T48" fmla="*/ 15 w 1007"/>
                <a:gd name="T49" fmla="*/ 382 h 678"/>
                <a:gd name="T50" fmla="*/ 48 w 1007"/>
                <a:gd name="T51" fmla="*/ 385 h 678"/>
                <a:gd name="T52" fmla="*/ 89 w 1007"/>
                <a:gd name="T53" fmla="*/ 400 h 678"/>
                <a:gd name="T54" fmla="*/ 148 w 1007"/>
                <a:gd name="T55" fmla="*/ 411 h 678"/>
                <a:gd name="T56" fmla="*/ 200 w 1007"/>
                <a:gd name="T57" fmla="*/ 482 h 678"/>
                <a:gd name="T58" fmla="*/ 237 w 1007"/>
                <a:gd name="T59" fmla="*/ 519 h 678"/>
                <a:gd name="T60" fmla="*/ 300 w 1007"/>
                <a:gd name="T61" fmla="*/ 534 h 678"/>
                <a:gd name="T62" fmla="*/ 370 w 1007"/>
                <a:gd name="T63" fmla="*/ 556 h 678"/>
                <a:gd name="T64" fmla="*/ 441 w 1007"/>
                <a:gd name="T65" fmla="*/ 549 h 678"/>
                <a:gd name="T66" fmla="*/ 500 w 1007"/>
                <a:gd name="T67" fmla="*/ 537 h 678"/>
                <a:gd name="T68" fmla="*/ 541 w 1007"/>
                <a:gd name="T69" fmla="*/ 589 h 678"/>
                <a:gd name="T70" fmla="*/ 548 w 1007"/>
                <a:gd name="T71" fmla="*/ 626 h 678"/>
                <a:gd name="T72" fmla="*/ 570 w 1007"/>
                <a:gd name="T73" fmla="*/ 660 h 678"/>
                <a:gd name="T74" fmla="*/ 611 w 1007"/>
                <a:gd name="T75" fmla="*/ 645 h 678"/>
                <a:gd name="T76" fmla="*/ 663 w 1007"/>
                <a:gd name="T77" fmla="*/ 634 h 678"/>
                <a:gd name="T78" fmla="*/ 711 w 1007"/>
                <a:gd name="T79" fmla="*/ 660 h 678"/>
                <a:gd name="T80" fmla="*/ 737 w 1007"/>
                <a:gd name="T81" fmla="*/ 678 h 678"/>
                <a:gd name="T82" fmla="*/ 748 w 1007"/>
                <a:gd name="T83" fmla="*/ 664 h 678"/>
                <a:gd name="T84" fmla="*/ 789 w 1007"/>
                <a:gd name="T85" fmla="*/ 641 h 678"/>
                <a:gd name="T86" fmla="*/ 822 w 1007"/>
                <a:gd name="T87" fmla="*/ 638 h 678"/>
                <a:gd name="T88" fmla="*/ 852 w 1007"/>
                <a:gd name="T89" fmla="*/ 619 h 678"/>
                <a:gd name="T90" fmla="*/ 874 w 1007"/>
                <a:gd name="T91" fmla="*/ 600 h 678"/>
                <a:gd name="T92" fmla="*/ 881 w 1007"/>
                <a:gd name="T93" fmla="*/ 586 h 678"/>
                <a:gd name="T94" fmla="*/ 889 w 1007"/>
                <a:gd name="T95" fmla="*/ 563 h 678"/>
                <a:gd name="T96" fmla="*/ 907 w 1007"/>
                <a:gd name="T97" fmla="*/ 537 h 678"/>
                <a:gd name="T98" fmla="*/ 907 w 1007"/>
                <a:gd name="T99" fmla="*/ 511 h 678"/>
                <a:gd name="T100" fmla="*/ 874 w 1007"/>
                <a:gd name="T101" fmla="*/ 500 h 678"/>
                <a:gd name="T102" fmla="*/ 852 w 1007"/>
                <a:gd name="T103" fmla="*/ 467 h 678"/>
                <a:gd name="T104" fmla="*/ 892 w 1007"/>
                <a:gd name="T105" fmla="*/ 459 h 678"/>
                <a:gd name="T106" fmla="*/ 848 w 1007"/>
                <a:gd name="T107" fmla="*/ 396 h 678"/>
                <a:gd name="T108" fmla="*/ 889 w 1007"/>
                <a:gd name="T109" fmla="*/ 370 h 678"/>
                <a:gd name="T110" fmla="*/ 844 w 1007"/>
                <a:gd name="T111" fmla="*/ 356 h 678"/>
                <a:gd name="T112" fmla="*/ 803 w 1007"/>
                <a:gd name="T113" fmla="*/ 345 h 678"/>
                <a:gd name="T114" fmla="*/ 837 w 1007"/>
                <a:gd name="T115" fmla="*/ 304 h 678"/>
                <a:gd name="T116" fmla="*/ 855 w 1007"/>
                <a:gd name="T117" fmla="*/ 319 h 678"/>
                <a:gd name="T118" fmla="*/ 870 w 1007"/>
                <a:gd name="T119" fmla="*/ 319 h 678"/>
                <a:gd name="T120" fmla="*/ 985 w 1007"/>
                <a:gd name="T121" fmla="*/ 233 h 678"/>
                <a:gd name="T122" fmla="*/ 985 w 1007"/>
                <a:gd name="T123" fmla="*/ 178 h 678"/>
                <a:gd name="T124" fmla="*/ 1003 w 1007"/>
                <a:gd name="T125" fmla="*/ 155 h 6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007" h="678">
                  <a:moveTo>
                    <a:pt x="1003" y="118"/>
                  </a:moveTo>
                  <a:lnTo>
                    <a:pt x="1003" y="115"/>
                  </a:lnTo>
                  <a:lnTo>
                    <a:pt x="1003" y="115"/>
                  </a:lnTo>
                  <a:lnTo>
                    <a:pt x="1000" y="111"/>
                  </a:lnTo>
                  <a:lnTo>
                    <a:pt x="1000" y="111"/>
                  </a:lnTo>
                  <a:lnTo>
                    <a:pt x="1000" y="107"/>
                  </a:lnTo>
                  <a:lnTo>
                    <a:pt x="1000" y="107"/>
                  </a:lnTo>
                  <a:lnTo>
                    <a:pt x="1000" y="103"/>
                  </a:lnTo>
                  <a:lnTo>
                    <a:pt x="996" y="103"/>
                  </a:lnTo>
                  <a:lnTo>
                    <a:pt x="992" y="103"/>
                  </a:lnTo>
                  <a:lnTo>
                    <a:pt x="992" y="103"/>
                  </a:lnTo>
                  <a:lnTo>
                    <a:pt x="989" y="103"/>
                  </a:lnTo>
                  <a:lnTo>
                    <a:pt x="985" y="103"/>
                  </a:lnTo>
                  <a:lnTo>
                    <a:pt x="985" y="103"/>
                  </a:lnTo>
                  <a:lnTo>
                    <a:pt x="985" y="107"/>
                  </a:lnTo>
                  <a:lnTo>
                    <a:pt x="981" y="107"/>
                  </a:lnTo>
                  <a:lnTo>
                    <a:pt x="981" y="107"/>
                  </a:lnTo>
                  <a:lnTo>
                    <a:pt x="981" y="111"/>
                  </a:lnTo>
                  <a:lnTo>
                    <a:pt x="977" y="111"/>
                  </a:lnTo>
                  <a:lnTo>
                    <a:pt x="974" y="111"/>
                  </a:lnTo>
                  <a:lnTo>
                    <a:pt x="974" y="115"/>
                  </a:lnTo>
                  <a:lnTo>
                    <a:pt x="974" y="115"/>
                  </a:lnTo>
                  <a:lnTo>
                    <a:pt x="970" y="118"/>
                  </a:lnTo>
                  <a:lnTo>
                    <a:pt x="970" y="118"/>
                  </a:lnTo>
                  <a:lnTo>
                    <a:pt x="970" y="122"/>
                  </a:lnTo>
                  <a:lnTo>
                    <a:pt x="970" y="122"/>
                  </a:lnTo>
                  <a:lnTo>
                    <a:pt x="966" y="122"/>
                  </a:lnTo>
                  <a:lnTo>
                    <a:pt x="963" y="126"/>
                  </a:lnTo>
                  <a:lnTo>
                    <a:pt x="963" y="126"/>
                  </a:lnTo>
                  <a:lnTo>
                    <a:pt x="959" y="126"/>
                  </a:lnTo>
                  <a:lnTo>
                    <a:pt x="959" y="126"/>
                  </a:lnTo>
                  <a:lnTo>
                    <a:pt x="955" y="126"/>
                  </a:lnTo>
                  <a:lnTo>
                    <a:pt x="955" y="126"/>
                  </a:lnTo>
                  <a:lnTo>
                    <a:pt x="952" y="122"/>
                  </a:lnTo>
                  <a:lnTo>
                    <a:pt x="952" y="122"/>
                  </a:lnTo>
                  <a:lnTo>
                    <a:pt x="948" y="126"/>
                  </a:lnTo>
                  <a:lnTo>
                    <a:pt x="944" y="126"/>
                  </a:lnTo>
                  <a:lnTo>
                    <a:pt x="944" y="122"/>
                  </a:lnTo>
                  <a:lnTo>
                    <a:pt x="944" y="118"/>
                  </a:lnTo>
                  <a:lnTo>
                    <a:pt x="940" y="118"/>
                  </a:lnTo>
                  <a:lnTo>
                    <a:pt x="937" y="115"/>
                  </a:lnTo>
                  <a:lnTo>
                    <a:pt x="937" y="115"/>
                  </a:lnTo>
                  <a:lnTo>
                    <a:pt x="940" y="111"/>
                  </a:lnTo>
                  <a:lnTo>
                    <a:pt x="940" y="111"/>
                  </a:lnTo>
                  <a:lnTo>
                    <a:pt x="937" y="107"/>
                  </a:lnTo>
                  <a:lnTo>
                    <a:pt x="937" y="103"/>
                  </a:lnTo>
                  <a:lnTo>
                    <a:pt x="937" y="103"/>
                  </a:lnTo>
                  <a:lnTo>
                    <a:pt x="933" y="103"/>
                  </a:lnTo>
                  <a:lnTo>
                    <a:pt x="933" y="100"/>
                  </a:lnTo>
                  <a:lnTo>
                    <a:pt x="937" y="100"/>
                  </a:lnTo>
                  <a:lnTo>
                    <a:pt x="937" y="96"/>
                  </a:lnTo>
                  <a:lnTo>
                    <a:pt x="937" y="96"/>
                  </a:lnTo>
                  <a:lnTo>
                    <a:pt x="933" y="96"/>
                  </a:lnTo>
                  <a:lnTo>
                    <a:pt x="933" y="100"/>
                  </a:lnTo>
                  <a:lnTo>
                    <a:pt x="929" y="100"/>
                  </a:lnTo>
                  <a:lnTo>
                    <a:pt x="929" y="100"/>
                  </a:lnTo>
                  <a:lnTo>
                    <a:pt x="926" y="100"/>
                  </a:lnTo>
                  <a:lnTo>
                    <a:pt x="926" y="96"/>
                  </a:lnTo>
                  <a:lnTo>
                    <a:pt x="922" y="96"/>
                  </a:lnTo>
                  <a:lnTo>
                    <a:pt x="922" y="96"/>
                  </a:lnTo>
                  <a:lnTo>
                    <a:pt x="918" y="96"/>
                  </a:lnTo>
                  <a:lnTo>
                    <a:pt x="918" y="92"/>
                  </a:lnTo>
                  <a:lnTo>
                    <a:pt x="918" y="92"/>
                  </a:lnTo>
                  <a:lnTo>
                    <a:pt x="915" y="92"/>
                  </a:lnTo>
                  <a:lnTo>
                    <a:pt x="915" y="92"/>
                  </a:lnTo>
                  <a:lnTo>
                    <a:pt x="915" y="89"/>
                  </a:lnTo>
                  <a:lnTo>
                    <a:pt x="911" y="89"/>
                  </a:lnTo>
                  <a:lnTo>
                    <a:pt x="911" y="89"/>
                  </a:lnTo>
                  <a:lnTo>
                    <a:pt x="911" y="85"/>
                  </a:lnTo>
                  <a:lnTo>
                    <a:pt x="907" y="85"/>
                  </a:lnTo>
                  <a:lnTo>
                    <a:pt x="907" y="85"/>
                  </a:lnTo>
                  <a:lnTo>
                    <a:pt x="907" y="89"/>
                  </a:lnTo>
                  <a:lnTo>
                    <a:pt x="903" y="85"/>
                  </a:lnTo>
                  <a:lnTo>
                    <a:pt x="903" y="89"/>
                  </a:lnTo>
                  <a:lnTo>
                    <a:pt x="903" y="89"/>
                  </a:lnTo>
                  <a:lnTo>
                    <a:pt x="900" y="89"/>
                  </a:lnTo>
                  <a:lnTo>
                    <a:pt x="900" y="85"/>
                  </a:lnTo>
                  <a:lnTo>
                    <a:pt x="896" y="85"/>
                  </a:lnTo>
                  <a:lnTo>
                    <a:pt x="892" y="85"/>
                  </a:lnTo>
                  <a:lnTo>
                    <a:pt x="892" y="85"/>
                  </a:lnTo>
                  <a:lnTo>
                    <a:pt x="892" y="81"/>
                  </a:lnTo>
                  <a:lnTo>
                    <a:pt x="892" y="81"/>
                  </a:lnTo>
                  <a:lnTo>
                    <a:pt x="892" y="81"/>
                  </a:lnTo>
                  <a:lnTo>
                    <a:pt x="889" y="85"/>
                  </a:lnTo>
                  <a:lnTo>
                    <a:pt x="885" y="81"/>
                  </a:lnTo>
                  <a:lnTo>
                    <a:pt x="885" y="85"/>
                  </a:lnTo>
                  <a:lnTo>
                    <a:pt x="885" y="81"/>
                  </a:lnTo>
                  <a:lnTo>
                    <a:pt x="881" y="85"/>
                  </a:lnTo>
                  <a:lnTo>
                    <a:pt x="881" y="81"/>
                  </a:lnTo>
                  <a:lnTo>
                    <a:pt x="878" y="81"/>
                  </a:lnTo>
                  <a:lnTo>
                    <a:pt x="878" y="81"/>
                  </a:lnTo>
                  <a:lnTo>
                    <a:pt x="874" y="77"/>
                  </a:lnTo>
                  <a:lnTo>
                    <a:pt x="870" y="74"/>
                  </a:lnTo>
                  <a:lnTo>
                    <a:pt x="870" y="70"/>
                  </a:lnTo>
                  <a:lnTo>
                    <a:pt x="870" y="70"/>
                  </a:lnTo>
                  <a:lnTo>
                    <a:pt x="866" y="70"/>
                  </a:lnTo>
                  <a:lnTo>
                    <a:pt x="866" y="66"/>
                  </a:lnTo>
                  <a:lnTo>
                    <a:pt x="866" y="66"/>
                  </a:lnTo>
                  <a:lnTo>
                    <a:pt x="866" y="63"/>
                  </a:lnTo>
                  <a:lnTo>
                    <a:pt x="863" y="63"/>
                  </a:lnTo>
                  <a:lnTo>
                    <a:pt x="863" y="59"/>
                  </a:lnTo>
                  <a:lnTo>
                    <a:pt x="859" y="55"/>
                  </a:lnTo>
                  <a:lnTo>
                    <a:pt x="855" y="51"/>
                  </a:lnTo>
                  <a:lnTo>
                    <a:pt x="855" y="48"/>
                  </a:lnTo>
                  <a:lnTo>
                    <a:pt x="852" y="48"/>
                  </a:lnTo>
                  <a:lnTo>
                    <a:pt x="852" y="48"/>
                  </a:lnTo>
                  <a:lnTo>
                    <a:pt x="848" y="48"/>
                  </a:lnTo>
                  <a:lnTo>
                    <a:pt x="852" y="44"/>
                  </a:lnTo>
                  <a:lnTo>
                    <a:pt x="852" y="44"/>
                  </a:lnTo>
                  <a:lnTo>
                    <a:pt x="848" y="44"/>
                  </a:lnTo>
                  <a:lnTo>
                    <a:pt x="848" y="40"/>
                  </a:lnTo>
                  <a:lnTo>
                    <a:pt x="844" y="40"/>
                  </a:lnTo>
                  <a:lnTo>
                    <a:pt x="844" y="37"/>
                  </a:lnTo>
                  <a:lnTo>
                    <a:pt x="844" y="33"/>
                  </a:lnTo>
                  <a:lnTo>
                    <a:pt x="840" y="33"/>
                  </a:lnTo>
                  <a:lnTo>
                    <a:pt x="837" y="29"/>
                  </a:lnTo>
                  <a:lnTo>
                    <a:pt x="837" y="29"/>
                  </a:lnTo>
                  <a:lnTo>
                    <a:pt x="837" y="25"/>
                  </a:lnTo>
                  <a:lnTo>
                    <a:pt x="837" y="25"/>
                  </a:lnTo>
                  <a:lnTo>
                    <a:pt x="833" y="25"/>
                  </a:lnTo>
                  <a:lnTo>
                    <a:pt x="833" y="25"/>
                  </a:lnTo>
                  <a:lnTo>
                    <a:pt x="833" y="22"/>
                  </a:lnTo>
                  <a:lnTo>
                    <a:pt x="833" y="22"/>
                  </a:lnTo>
                  <a:lnTo>
                    <a:pt x="833" y="18"/>
                  </a:lnTo>
                  <a:lnTo>
                    <a:pt x="829" y="18"/>
                  </a:lnTo>
                  <a:lnTo>
                    <a:pt x="829" y="14"/>
                  </a:lnTo>
                  <a:lnTo>
                    <a:pt x="829" y="14"/>
                  </a:lnTo>
                  <a:lnTo>
                    <a:pt x="829" y="14"/>
                  </a:lnTo>
                  <a:lnTo>
                    <a:pt x="826" y="14"/>
                  </a:lnTo>
                  <a:lnTo>
                    <a:pt x="822" y="14"/>
                  </a:lnTo>
                  <a:lnTo>
                    <a:pt x="822" y="11"/>
                  </a:lnTo>
                  <a:lnTo>
                    <a:pt x="822" y="11"/>
                  </a:lnTo>
                  <a:lnTo>
                    <a:pt x="822" y="11"/>
                  </a:lnTo>
                  <a:lnTo>
                    <a:pt x="822" y="7"/>
                  </a:lnTo>
                  <a:lnTo>
                    <a:pt x="818" y="11"/>
                  </a:lnTo>
                  <a:lnTo>
                    <a:pt x="818" y="7"/>
                  </a:lnTo>
                  <a:lnTo>
                    <a:pt x="818" y="7"/>
                  </a:lnTo>
                  <a:lnTo>
                    <a:pt x="815" y="7"/>
                  </a:lnTo>
                  <a:lnTo>
                    <a:pt x="818" y="7"/>
                  </a:lnTo>
                  <a:lnTo>
                    <a:pt x="815" y="3"/>
                  </a:lnTo>
                  <a:lnTo>
                    <a:pt x="815" y="3"/>
                  </a:lnTo>
                  <a:lnTo>
                    <a:pt x="811" y="3"/>
                  </a:lnTo>
                  <a:lnTo>
                    <a:pt x="811" y="3"/>
                  </a:lnTo>
                  <a:lnTo>
                    <a:pt x="807" y="3"/>
                  </a:lnTo>
                  <a:lnTo>
                    <a:pt x="807" y="3"/>
                  </a:lnTo>
                  <a:lnTo>
                    <a:pt x="803" y="3"/>
                  </a:lnTo>
                  <a:lnTo>
                    <a:pt x="803" y="3"/>
                  </a:lnTo>
                  <a:lnTo>
                    <a:pt x="803" y="3"/>
                  </a:lnTo>
                  <a:lnTo>
                    <a:pt x="803" y="7"/>
                  </a:lnTo>
                  <a:lnTo>
                    <a:pt x="800" y="3"/>
                  </a:lnTo>
                  <a:lnTo>
                    <a:pt x="800" y="3"/>
                  </a:lnTo>
                  <a:lnTo>
                    <a:pt x="796" y="3"/>
                  </a:lnTo>
                  <a:lnTo>
                    <a:pt x="792" y="3"/>
                  </a:lnTo>
                  <a:lnTo>
                    <a:pt x="792" y="3"/>
                  </a:lnTo>
                  <a:lnTo>
                    <a:pt x="789" y="0"/>
                  </a:lnTo>
                  <a:lnTo>
                    <a:pt x="785" y="0"/>
                  </a:lnTo>
                  <a:lnTo>
                    <a:pt x="781" y="0"/>
                  </a:lnTo>
                  <a:lnTo>
                    <a:pt x="781" y="0"/>
                  </a:lnTo>
                  <a:lnTo>
                    <a:pt x="778" y="0"/>
                  </a:lnTo>
                  <a:lnTo>
                    <a:pt x="778" y="0"/>
                  </a:lnTo>
                  <a:lnTo>
                    <a:pt x="774" y="0"/>
                  </a:lnTo>
                  <a:lnTo>
                    <a:pt x="770" y="0"/>
                  </a:lnTo>
                  <a:lnTo>
                    <a:pt x="770" y="0"/>
                  </a:lnTo>
                  <a:lnTo>
                    <a:pt x="770" y="3"/>
                  </a:lnTo>
                  <a:lnTo>
                    <a:pt x="766" y="3"/>
                  </a:lnTo>
                  <a:lnTo>
                    <a:pt x="763" y="3"/>
                  </a:lnTo>
                  <a:lnTo>
                    <a:pt x="759" y="3"/>
                  </a:lnTo>
                  <a:lnTo>
                    <a:pt x="759" y="3"/>
                  </a:lnTo>
                  <a:lnTo>
                    <a:pt x="755" y="3"/>
                  </a:lnTo>
                  <a:lnTo>
                    <a:pt x="755" y="7"/>
                  </a:lnTo>
                  <a:lnTo>
                    <a:pt x="752" y="7"/>
                  </a:lnTo>
                  <a:lnTo>
                    <a:pt x="748" y="7"/>
                  </a:lnTo>
                  <a:lnTo>
                    <a:pt x="748" y="7"/>
                  </a:lnTo>
                  <a:lnTo>
                    <a:pt x="748" y="7"/>
                  </a:lnTo>
                  <a:lnTo>
                    <a:pt x="744" y="7"/>
                  </a:lnTo>
                  <a:lnTo>
                    <a:pt x="741" y="7"/>
                  </a:lnTo>
                  <a:lnTo>
                    <a:pt x="737" y="11"/>
                  </a:lnTo>
                  <a:lnTo>
                    <a:pt x="737" y="11"/>
                  </a:lnTo>
                  <a:lnTo>
                    <a:pt x="737" y="14"/>
                  </a:lnTo>
                  <a:lnTo>
                    <a:pt x="733" y="18"/>
                  </a:lnTo>
                  <a:lnTo>
                    <a:pt x="733" y="18"/>
                  </a:lnTo>
                  <a:lnTo>
                    <a:pt x="733" y="22"/>
                  </a:lnTo>
                  <a:lnTo>
                    <a:pt x="733" y="22"/>
                  </a:lnTo>
                  <a:lnTo>
                    <a:pt x="733" y="25"/>
                  </a:lnTo>
                  <a:lnTo>
                    <a:pt x="733" y="25"/>
                  </a:lnTo>
                  <a:lnTo>
                    <a:pt x="737" y="25"/>
                  </a:lnTo>
                  <a:lnTo>
                    <a:pt x="741" y="25"/>
                  </a:lnTo>
                  <a:lnTo>
                    <a:pt x="741" y="25"/>
                  </a:lnTo>
                  <a:lnTo>
                    <a:pt x="744" y="25"/>
                  </a:lnTo>
                  <a:lnTo>
                    <a:pt x="744" y="29"/>
                  </a:lnTo>
                  <a:lnTo>
                    <a:pt x="748" y="29"/>
                  </a:lnTo>
                  <a:lnTo>
                    <a:pt x="748" y="33"/>
                  </a:lnTo>
                  <a:lnTo>
                    <a:pt x="748" y="33"/>
                  </a:lnTo>
                  <a:lnTo>
                    <a:pt x="752" y="37"/>
                  </a:lnTo>
                  <a:lnTo>
                    <a:pt x="748" y="40"/>
                  </a:lnTo>
                  <a:lnTo>
                    <a:pt x="748" y="40"/>
                  </a:lnTo>
                  <a:lnTo>
                    <a:pt x="744" y="44"/>
                  </a:lnTo>
                  <a:lnTo>
                    <a:pt x="744" y="48"/>
                  </a:lnTo>
                  <a:lnTo>
                    <a:pt x="744" y="48"/>
                  </a:lnTo>
                  <a:lnTo>
                    <a:pt x="741" y="51"/>
                  </a:lnTo>
                  <a:lnTo>
                    <a:pt x="741" y="55"/>
                  </a:lnTo>
                  <a:lnTo>
                    <a:pt x="741" y="55"/>
                  </a:lnTo>
                  <a:lnTo>
                    <a:pt x="741" y="59"/>
                  </a:lnTo>
                  <a:lnTo>
                    <a:pt x="741" y="63"/>
                  </a:lnTo>
                  <a:lnTo>
                    <a:pt x="744" y="63"/>
                  </a:lnTo>
                  <a:lnTo>
                    <a:pt x="744" y="66"/>
                  </a:lnTo>
                  <a:lnTo>
                    <a:pt x="741" y="66"/>
                  </a:lnTo>
                  <a:lnTo>
                    <a:pt x="741" y="70"/>
                  </a:lnTo>
                  <a:lnTo>
                    <a:pt x="744" y="70"/>
                  </a:lnTo>
                  <a:lnTo>
                    <a:pt x="744" y="77"/>
                  </a:lnTo>
                  <a:lnTo>
                    <a:pt x="741" y="77"/>
                  </a:lnTo>
                  <a:lnTo>
                    <a:pt x="741" y="81"/>
                  </a:lnTo>
                  <a:lnTo>
                    <a:pt x="744" y="81"/>
                  </a:lnTo>
                  <a:lnTo>
                    <a:pt x="744" y="81"/>
                  </a:lnTo>
                  <a:lnTo>
                    <a:pt x="744" y="81"/>
                  </a:lnTo>
                  <a:lnTo>
                    <a:pt x="748" y="81"/>
                  </a:lnTo>
                  <a:lnTo>
                    <a:pt x="748" y="85"/>
                  </a:lnTo>
                  <a:lnTo>
                    <a:pt x="748" y="89"/>
                  </a:lnTo>
                  <a:lnTo>
                    <a:pt x="744" y="92"/>
                  </a:lnTo>
                  <a:lnTo>
                    <a:pt x="737" y="92"/>
                  </a:lnTo>
                  <a:lnTo>
                    <a:pt x="733" y="92"/>
                  </a:lnTo>
                  <a:lnTo>
                    <a:pt x="726" y="100"/>
                  </a:lnTo>
                  <a:lnTo>
                    <a:pt x="726" y="100"/>
                  </a:lnTo>
                  <a:lnTo>
                    <a:pt x="722" y="100"/>
                  </a:lnTo>
                  <a:lnTo>
                    <a:pt x="718" y="100"/>
                  </a:lnTo>
                  <a:lnTo>
                    <a:pt x="715" y="100"/>
                  </a:lnTo>
                  <a:lnTo>
                    <a:pt x="715" y="96"/>
                  </a:lnTo>
                  <a:lnTo>
                    <a:pt x="711" y="96"/>
                  </a:lnTo>
                  <a:lnTo>
                    <a:pt x="711" y="100"/>
                  </a:lnTo>
                  <a:lnTo>
                    <a:pt x="711" y="100"/>
                  </a:lnTo>
                  <a:lnTo>
                    <a:pt x="707" y="122"/>
                  </a:lnTo>
                  <a:lnTo>
                    <a:pt x="707" y="126"/>
                  </a:lnTo>
                  <a:lnTo>
                    <a:pt x="707" y="129"/>
                  </a:lnTo>
                  <a:lnTo>
                    <a:pt x="707" y="133"/>
                  </a:lnTo>
                  <a:lnTo>
                    <a:pt x="703" y="140"/>
                  </a:lnTo>
                  <a:lnTo>
                    <a:pt x="707" y="144"/>
                  </a:lnTo>
                  <a:lnTo>
                    <a:pt x="715" y="148"/>
                  </a:lnTo>
                  <a:lnTo>
                    <a:pt x="722" y="144"/>
                  </a:lnTo>
                  <a:lnTo>
                    <a:pt x="726" y="144"/>
                  </a:lnTo>
                  <a:lnTo>
                    <a:pt x="733" y="144"/>
                  </a:lnTo>
                  <a:lnTo>
                    <a:pt x="737" y="148"/>
                  </a:lnTo>
                  <a:lnTo>
                    <a:pt x="741" y="144"/>
                  </a:lnTo>
                  <a:lnTo>
                    <a:pt x="741" y="140"/>
                  </a:lnTo>
                  <a:lnTo>
                    <a:pt x="741" y="137"/>
                  </a:lnTo>
                  <a:lnTo>
                    <a:pt x="744" y="137"/>
                  </a:lnTo>
                  <a:lnTo>
                    <a:pt x="748" y="133"/>
                  </a:lnTo>
                  <a:lnTo>
                    <a:pt x="755" y="137"/>
                  </a:lnTo>
                  <a:lnTo>
                    <a:pt x="759" y="140"/>
                  </a:lnTo>
                  <a:lnTo>
                    <a:pt x="766" y="144"/>
                  </a:lnTo>
                  <a:lnTo>
                    <a:pt x="770" y="152"/>
                  </a:lnTo>
                  <a:lnTo>
                    <a:pt x="774" y="155"/>
                  </a:lnTo>
                  <a:lnTo>
                    <a:pt x="778" y="159"/>
                  </a:lnTo>
                  <a:lnTo>
                    <a:pt x="778" y="159"/>
                  </a:lnTo>
                  <a:lnTo>
                    <a:pt x="778" y="163"/>
                  </a:lnTo>
                  <a:lnTo>
                    <a:pt x="774" y="163"/>
                  </a:lnTo>
                  <a:lnTo>
                    <a:pt x="774" y="166"/>
                  </a:lnTo>
                  <a:lnTo>
                    <a:pt x="774" y="166"/>
                  </a:lnTo>
                  <a:lnTo>
                    <a:pt x="770" y="166"/>
                  </a:lnTo>
                  <a:lnTo>
                    <a:pt x="770" y="166"/>
                  </a:lnTo>
                  <a:lnTo>
                    <a:pt x="766" y="166"/>
                  </a:lnTo>
                  <a:lnTo>
                    <a:pt x="766" y="166"/>
                  </a:lnTo>
                  <a:lnTo>
                    <a:pt x="759" y="166"/>
                  </a:lnTo>
                  <a:lnTo>
                    <a:pt x="759" y="166"/>
                  </a:lnTo>
                  <a:lnTo>
                    <a:pt x="755" y="170"/>
                  </a:lnTo>
                  <a:lnTo>
                    <a:pt x="752" y="174"/>
                  </a:lnTo>
                  <a:lnTo>
                    <a:pt x="748" y="174"/>
                  </a:lnTo>
                  <a:lnTo>
                    <a:pt x="744" y="174"/>
                  </a:lnTo>
                  <a:lnTo>
                    <a:pt x="744" y="174"/>
                  </a:lnTo>
                  <a:lnTo>
                    <a:pt x="744" y="178"/>
                  </a:lnTo>
                  <a:lnTo>
                    <a:pt x="741" y="178"/>
                  </a:lnTo>
                  <a:lnTo>
                    <a:pt x="741" y="178"/>
                  </a:lnTo>
                  <a:lnTo>
                    <a:pt x="737" y="178"/>
                  </a:lnTo>
                  <a:lnTo>
                    <a:pt x="737" y="178"/>
                  </a:lnTo>
                  <a:lnTo>
                    <a:pt x="733" y="185"/>
                  </a:lnTo>
                  <a:lnTo>
                    <a:pt x="733" y="189"/>
                  </a:lnTo>
                  <a:lnTo>
                    <a:pt x="733" y="192"/>
                  </a:lnTo>
                  <a:lnTo>
                    <a:pt x="733" y="192"/>
                  </a:lnTo>
                  <a:lnTo>
                    <a:pt x="729" y="192"/>
                  </a:lnTo>
                  <a:lnTo>
                    <a:pt x="722" y="200"/>
                  </a:lnTo>
                  <a:lnTo>
                    <a:pt x="718" y="200"/>
                  </a:lnTo>
                  <a:lnTo>
                    <a:pt x="711" y="196"/>
                  </a:lnTo>
                  <a:lnTo>
                    <a:pt x="711" y="200"/>
                  </a:lnTo>
                  <a:lnTo>
                    <a:pt x="707" y="204"/>
                  </a:lnTo>
                  <a:lnTo>
                    <a:pt x="703" y="207"/>
                  </a:lnTo>
                  <a:lnTo>
                    <a:pt x="700" y="207"/>
                  </a:lnTo>
                  <a:lnTo>
                    <a:pt x="700" y="211"/>
                  </a:lnTo>
                  <a:lnTo>
                    <a:pt x="696" y="215"/>
                  </a:lnTo>
                  <a:lnTo>
                    <a:pt x="696" y="215"/>
                  </a:lnTo>
                  <a:lnTo>
                    <a:pt x="692" y="211"/>
                  </a:lnTo>
                  <a:lnTo>
                    <a:pt x="689" y="211"/>
                  </a:lnTo>
                  <a:lnTo>
                    <a:pt x="685" y="211"/>
                  </a:lnTo>
                  <a:lnTo>
                    <a:pt x="681" y="207"/>
                  </a:lnTo>
                  <a:lnTo>
                    <a:pt x="674" y="207"/>
                  </a:lnTo>
                  <a:lnTo>
                    <a:pt x="670" y="207"/>
                  </a:lnTo>
                  <a:lnTo>
                    <a:pt x="666" y="211"/>
                  </a:lnTo>
                  <a:lnTo>
                    <a:pt x="663" y="215"/>
                  </a:lnTo>
                  <a:lnTo>
                    <a:pt x="663" y="222"/>
                  </a:lnTo>
                  <a:lnTo>
                    <a:pt x="663" y="222"/>
                  </a:lnTo>
                  <a:lnTo>
                    <a:pt x="663" y="226"/>
                  </a:lnTo>
                  <a:lnTo>
                    <a:pt x="670" y="230"/>
                  </a:lnTo>
                  <a:lnTo>
                    <a:pt x="678" y="233"/>
                  </a:lnTo>
                  <a:lnTo>
                    <a:pt x="678" y="237"/>
                  </a:lnTo>
                  <a:lnTo>
                    <a:pt x="674" y="237"/>
                  </a:lnTo>
                  <a:lnTo>
                    <a:pt x="674" y="241"/>
                  </a:lnTo>
                  <a:lnTo>
                    <a:pt x="666" y="248"/>
                  </a:lnTo>
                  <a:lnTo>
                    <a:pt x="663" y="255"/>
                  </a:lnTo>
                  <a:lnTo>
                    <a:pt x="659" y="259"/>
                  </a:lnTo>
                  <a:lnTo>
                    <a:pt x="655" y="259"/>
                  </a:lnTo>
                  <a:lnTo>
                    <a:pt x="652" y="263"/>
                  </a:lnTo>
                  <a:lnTo>
                    <a:pt x="648" y="263"/>
                  </a:lnTo>
                  <a:lnTo>
                    <a:pt x="644" y="263"/>
                  </a:lnTo>
                  <a:lnTo>
                    <a:pt x="641" y="267"/>
                  </a:lnTo>
                  <a:lnTo>
                    <a:pt x="633" y="267"/>
                  </a:lnTo>
                  <a:lnTo>
                    <a:pt x="626" y="267"/>
                  </a:lnTo>
                  <a:lnTo>
                    <a:pt x="622" y="270"/>
                  </a:lnTo>
                  <a:lnTo>
                    <a:pt x="618" y="270"/>
                  </a:lnTo>
                  <a:lnTo>
                    <a:pt x="607" y="274"/>
                  </a:lnTo>
                  <a:lnTo>
                    <a:pt x="596" y="278"/>
                  </a:lnTo>
                  <a:lnTo>
                    <a:pt x="592" y="281"/>
                  </a:lnTo>
                  <a:lnTo>
                    <a:pt x="585" y="289"/>
                  </a:lnTo>
                  <a:lnTo>
                    <a:pt x="581" y="289"/>
                  </a:lnTo>
                  <a:lnTo>
                    <a:pt x="578" y="289"/>
                  </a:lnTo>
                  <a:lnTo>
                    <a:pt x="574" y="289"/>
                  </a:lnTo>
                  <a:lnTo>
                    <a:pt x="574" y="285"/>
                  </a:lnTo>
                  <a:lnTo>
                    <a:pt x="574" y="285"/>
                  </a:lnTo>
                  <a:lnTo>
                    <a:pt x="566" y="285"/>
                  </a:lnTo>
                  <a:lnTo>
                    <a:pt x="559" y="289"/>
                  </a:lnTo>
                  <a:lnTo>
                    <a:pt x="555" y="285"/>
                  </a:lnTo>
                  <a:lnTo>
                    <a:pt x="548" y="285"/>
                  </a:lnTo>
                  <a:lnTo>
                    <a:pt x="541" y="281"/>
                  </a:lnTo>
                  <a:lnTo>
                    <a:pt x="529" y="278"/>
                  </a:lnTo>
                  <a:lnTo>
                    <a:pt x="522" y="270"/>
                  </a:lnTo>
                  <a:lnTo>
                    <a:pt x="518" y="270"/>
                  </a:lnTo>
                  <a:lnTo>
                    <a:pt x="507" y="270"/>
                  </a:lnTo>
                  <a:lnTo>
                    <a:pt x="496" y="270"/>
                  </a:lnTo>
                  <a:lnTo>
                    <a:pt x="496" y="270"/>
                  </a:lnTo>
                  <a:lnTo>
                    <a:pt x="492" y="270"/>
                  </a:lnTo>
                  <a:lnTo>
                    <a:pt x="492" y="274"/>
                  </a:lnTo>
                  <a:lnTo>
                    <a:pt x="485" y="274"/>
                  </a:lnTo>
                  <a:lnTo>
                    <a:pt x="478" y="274"/>
                  </a:lnTo>
                  <a:lnTo>
                    <a:pt x="467" y="274"/>
                  </a:lnTo>
                  <a:lnTo>
                    <a:pt x="455" y="274"/>
                  </a:lnTo>
                  <a:lnTo>
                    <a:pt x="448" y="274"/>
                  </a:lnTo>
                  <a:lnTo>
                    <a:pt x="441" y="274"/>
                  </a:lnTo>
                  <a:lnTo>
                    <a:pt x="437" y="274"/>
                  </a:lnTo>
                  <a:lnTo>
                    <a:pt x="433" y="274"/>
                  </a:lnTo>
                  <a:lnTo>
                    <a:pt x="429" y="267"/>
                  </a:lnTo>
                  <a:lnTo>
                    <a:pt x="429" y="263"/>
                  </a:lnTo>
                  <a:lnTo>
                    <a:pt x="426" y="259"/>
                  </a:lnTo>
                  <a:lnTo>
                    <a:pt x="422" y="255"/>
                  </a:lnTo>
                  <a:lnTo>
                    <a:pt x="422" y="252"/>
                  </a:lnTo>
                  <a:lnTo>
                    <a:pt x="422" y="252"/>
                  </a:lnTo>
                  <a:lnTo>
                    <a:pt x="418" y="248"/>
                  </a:lnTo>
                  <a:lnTo>
                    <a:pt x="415" y="248"/>
                  </a:lnTo>
                  <a:lnTo>
                    <a:pt x="415" y="248"/>
                  </a:lnTo>
                  <a:lnTo>
                    <a:pt x="415" y="244"/>
                  </a:lnTo>
                  <a:lnTo>
                    <a:pt x="415" y="244"/>
                  </a:lnTo>
                  <a:lnTo>
                    <a:pt x="411" y="244"/>
                  </a:lnTo>
                  <a:lnTo>
                    <a:pt x="411" y="244"/>
                  </a:lnTo>
                  <a:lnTo>
                    <a:pt x="407" y="244"/>
                  </a:lnTo>
                  <a:lnTo>
                    <a:pt x="404" y="241"/>
                  </a:lnTo>
                  <a:lnTo>
                    <a:pt x="396" y="237"/>
                  </a:lnTo>
                  <a:lnTo>
                    <a:pt x="392" y="237"/>
                  </a:lnTo>
                  <a:lnTo>
                    <a:pt x="392" y="237"/>
                  </a:lnTo>
                  <a:lnTo>
                    <a:pt x="389" y="237"/>
                  </a:lnTo>
                  <a:lnTo>
                    <a:pt x="389" y="233"/>
                  </a:lnTo>
                  <a:lnTo>
                    <a:pt x="385" y="233"/>
                  </a:lnTo>
                  <a:lnTo>
                    <a:pt x="374" y="230"/>
                  </a:lnTo>
                  <a:lnTo>
                    <a:pt x="370" y="230"/>
                  </a:lnTo>
                  <a:lnTo>
                    <a:pt x="370" y="230"/>
                  </a:lnTo>
                  <a:lnTo>
                    <a:pt x="367" y="230"/>
                  </a:lnTo>
                  <a:lnTo>
                    <a:pt x="359" y="230"/>
                  </a:lnTo>
                  <a:lnTo>
                    <a:pt x="341" y="230"/>
                  </a:lnTo>
                  <a:lnTo>
                    <a:pt x="337" y="226"/>
                  </a:lnTo>
                  <a:lnTo>
                    <a:pt x="333" y="222"/>
                  </a:lnTo>
                  <a:lnTo>
                    <a:pt x="333" y="218"/>
                  </a:lnTo>
                  <a:lnTo>
                    <a:pt x="333" y="215"/>
                  </a:lnTo>
                  <a:lnTo>
                    <a:pt x="337" y="215"/>
                  </a:lnTo>
                  <a:lnTo>
                    <a:pt x="337" y="215"/>
                  </a:lnTo>
                  <a:lnTo>
                    <a:pt x="337" y="211"/>
                  </a:lnTo>
                  <a:lnTo>
                    <a:pt x="337" y="207"/>
                  </a:lnTo>
                  <a:lnTo>
                    <a:pt x="337" y="204"/>
                  </a:lnTo>
                  <a:lnTo>
                    <a:pt x="337" y="204"/>
                  </a:lnTo>
                  <a:lnTo>
                    <a:pt x="337" y="200"/>
                  </a:lnTo>
                  <a:lnTo>
                    <a:pt x="337" y="200"/>
                  </a:lnTo>
                  <a:lnTo>
                    <a:pt x="333" y="196"/>
                  </a:lnTo>
                  <a:lnTo>
                    <a:pt x="330" y="192"/>
                  </a:lnTo>
                  <a:lnTo>
                    <a:pt x="330" y="192"/>
                  </a:lnTo>
                  <a:lnTo>
                    <a:pt x="326" y="189"/>
                  </a:lnTo>
                  <a:lnTo>
                    <a:pt x="326" y="189"/>
                  </a:lnTo>
                  <a:lnTo>
                    <a:pt x="326" y="185"/>
                  </a:lnTo>
                  <a:lnTo>
                    <a:pt x="322" y="181"/>
                  </a:lnTo>
                  <a:lnTo>
                    <a:pt x="322" y="181"/>
                  </a:lnTo>
                  <a:lnTo>
                    <a:pt x="318" y="178"/>
                  </a:lnTo>
                  <a:lnTo>
                    <a:pt x="318" y="178"/>
                  </a:lnTo>
                  <a:lnTo>
                    <a:pt x="315" y="174"/>
                  </a:lnTo>
                  <a:lnTo>
                    <a:pt x="315" y="174"/>
                  </a:lnTo>
                  <a:lnTo>
                    <a:pt x="311" y="174"/>
                  </a:lnTo>
                  <a:lnTo>
                    <a:pt x="307" y="178"/>
                  </a:lnTo>
                  <a:lnTo>
                    <a:pt x="307" y="178"/>
                  </a:lnTo>
                  <a:lnTo>
                    <a:pt x="307" y="178"/>
                  </a:lnTo>
                  <a:lnTo>
                    <a:pt x="304" y="174"/>
                  </a:lnTo>
                  <a:lnTo>
                    <a:pt x="304" y="174"/>
                  </a:lnTo>
                  <a:lnTo>
                    <a:pt x="300" y="174"/>
                  </a:lnTo>
                  <a:lnTo>
                    <a:pt x="296" y="174"/>
                  </a:lnTo>
                  <a:lnTo>
                    <a:pt x="296" y="174"/>
                  </a:lnTo>
                  <a:lnTo>
                    <a:pt x="292" y="178"/>
                  </a:lnTo>
                  <a:lnTo>
                    <a:pt x="292" y="178"/>
                  </a:lnTo>
                  <a:lnTo>
                    <a:pt x="289" y="174"/>
                  </a:lnTo>
                  <a:lnTo>
                    <a:pt x="289" y="174"/>
                  </a:lnTo>
                  <a:lnTo>
                    <a:pt x="289" y="170"/>
                  </a:lnTo>
                  <a:lnTo>
                    <a:pt x="285" y="170"/>
                  </a:lnTo>
                  <a:lnTo>
                    <a:pt x="281" y="166"/>
                  </a:lnTo>
                  <a:lnTo>
                    <a:pt x="281" y="163"/>
                  </a:lnTo>
                  <a:lnTo>
                    <a:pt x="278" y="163"/>
                  </a:lnTo>
                  <a:lnTo>
                    <a:pt x="278" y="163"/>
                  </a:lnTo>
                  <a:lnTo>
                    <a:pt x="274" y="159"/>
                  </a:lnTo>
                  <a:lnTo>
                    <a:pt x="274" y="159"/>
                  </a:lnTo>
                  <a:lnTo>
                    <a:pt x="274" y="155"/>
                  </a:lnTo>
                  <a:lnTo>
                    <a:pt x="274" y="159"/>
                  </a:lnTo>
                  <a:lnTo>
                    <a:pt x="274" y="159"/>
                  </a:lnTo>
                  <a:lnTo>
                    <a:pt x="274" y="159"/>
                  </a:lnTo>
                  <a:lnTo>
                    <a:pt x="270" y="155"/>
                  </a:lnTo>
                  <a:lnTo>
                    <a:pt x="270" y="155"/>
                  </a:lnTo>
                  <a:lnTo>
                    <a:pt x="270" y="152"/>
                  </a:lnTo>
                  <a:lnTo>
                    <a:pt x="270" y="152"/>
                  </a:lnTo>
                  <a:lnTo>
                    <a:pt x="270" y="152"/>
                  </a:lnTo>
                  <a:lnTo>
                    <a:pt x="267" y="152"/>
                  </a:lnTo>
                  <a:lnTo>
                    <a:pt x="263" y="148"/>
                  </a:lnTo>
                  <a:lnTo>
                    <a:pt x="263" y="152"/>
                  </a:lnTo>
                  <a:lnTo>
                    <a:pt x="263" y="152"/>
                  </a:lnTo>
                  <a:lnTo>
                    <a:pt x="259" y="155"/>
                  </a:lnTo>
                  <a:lnTo>
                    <a:pt x="255" y="159"/>
                  </a:lnTo>
                  <a:lnTo>
                    <a:pt x="255" y="163"/>
                  </a:lnTo>
                  <a:lnTo>
                    <a:pt x="255" y="163"/>
                  </a:lnTo>
                  <a:lnTo>
                    <a:pt x="252" y="166"/>
                  </a:lnTo>
                  <a:lnTo>
                    <a:pt x="248" y="166"/>
                  </a:lnTo>
                  <a:lnTo>
                    <a:pt x="244" y="170"/>
                  </a:lnTo>
                  <a:lnTo>
                    <a:pt x="244" y="174"/>
                  </a:lnTo>
                  <a:lnTo>
                    <a:pt x="244" y="178"/>
                  </a:lnTo>
                  <a:lnTo>
                    <a:pt x="248" y="185"/>
                  </a:lnTo>
                  <a:lnTo>
                    <a:pt x="252" y="189"/>
                  </a:lnTo>
                  <a:lnTo>
                    <a:pt x="252" y="192"/>
                  </a:lnTo>
                  <a:lnTo>
                    <a:pt x="248" y="196"/>
                  </a:lnTo>
                  <a:lnTo>
                    <a:pt x="244" y="196"/>
                  </a:lnTo>
                  <a:lnTo>
                    <a:pt x="241" y="200"/>
                  </a:lnTo>
                  <a:lnTo>
                    <a:pt x="237" y="200"/>
                  </a:lnTo>
                  <a:lnTo>
                    <a:pt x="237" y="200"/>
                  </a:lnTo>
                  <a:lnTo>
                    <a:pt x="237" y="196"/>
                  </a:lnTo>
                  <a:lnTo>
                    <a:pt x="233" y="196"/>
                  </a:lnTo>
                  <a:lnTo>
                    <a:pt x="226" y="200"/>
                  </a:lnTo>
                  <a:lnTo>
                    <a:pt x="222" y="200"/>
                  </a:lnTo>
                  <a:lnTo>
                    <a:pt x="215" y="196"/>
                  </a:lnTo>
                  <a:lnTo>
                    <a:pt x="211" y="196"/>
                  </a:lnTo>
                  <a:lnTo>
                    <a:pt x="211" y="196"/>
                  </a:lnTo>
                  <a:lnTo>
                    <a:pt x="207" y="204"/>
                  </a:lnTo>
                  <a:lnTo>
                    <a:pt x="207" y="207"/>
                  </a:lnTo>
                  <a:lnTo>
                    <a:pt x="207" y="211"/>
                  </a:lnTo>
                  <a:lnTo>
                    <a:pt x="204" y="218"/>
                  </a:lnTo>
                  <a:lnTo>
                    <a:pt x="204" y="226"/>
                  </a:lnTo>
                  <a:lnTo>
                    <a:pt x="204" y="230"/>
                  </a:lnTo>
                  <a:lnTo>
                    <a:pt x="207" y="230"/>
                  </a:lnTo>
                  <a:lnTo>
                    <a:pt x="211" y="230"/>
                  </a:lnTo>
                  <a:lnTo>
                    <a:pt x="207" y="233"/>
                  </a:lnTo>
                  <a:lnTo>
                    <a:pt x="207" y="237"/>
                  </a:lnTo>
                  <a:lnTo>
                    <a:pt x="207" y="237"/>
                  </a:lnTo>
                  <a:lnTo>
                    <a:pt x="204" y="237"/>
                  </a:lnTo>
                  <a:lnTo>
                    <a:pt x="200" y="237"/>
                  </a:lnTo>
                  <a:lnTo>
                    <a:pt x="200" y="237"/>
                  </a:lnTo>
                  <a:lnTo>
                    <a:pt x="196" y="237"/>
                  </a:lnTo>
                  <a:lnTo>
                    <a:pt x="193" y="237"/>
                  </a:lnTo>
                  <a:lnTo>
                    <a:pt x="185" y="241"/>
                  </a:lnTo>
                  <a:lnTo>
                    <a:pt x="181" y="241"/>
                  </a:lnTo>
                  <a:lnTo>
                    <a:pt x="178" y="241"/>
                  </a:lnTo>
                  <a:lnTo>
                    <a:pt x="178" y="241"/>
                  </a:lnTo>
                  <a:lnTo>
                    <a:pt x="174" y="241"/>
                  </a:lnTo>
                  <a:lnTo>
                    <a:pt x="170" y="244"/>
                  </a:lnTo>
                  <a:lnTo>
                    <a:pt x="170" y="244"/>
                  </a:lnTo>
                  <a:lnTo>
                    <a:pt x="174" y="248"/>
                  </a:lnTo>
                  <a:lnTo>
                    <a:pt x="178" y="248"/>
                  </a:lnTo>
                  <a:lnTo>
                    <a:pt x="181" y="248"/>
                  </a:lnTo>
                  <a:lnTo>
                    <a:pt x="181" y="248"/>
                  </a:lnTo>
                  <a:lnTo>
                    <a:pt x="181" y="252"/>
                  </a:lnTo>
                  <a:lnTo>
                    <a:pt x="181" y="255"/>
                  </a:lnTo>
                  <a:lnTo>
                    <a:pt x="181" y="259"/>
                  </a:lnTo>
                  <a:lnTo>
                    <a:pt x="185" y="259"/>
                  </a:lnTo>
                  <a:lnTo>
                    <a:pt x="185" y="263"/>
                  </a:lnTo>
                  <a:lnTo>
                    <a:pt x="189" y="267"/>
                  </a:lnTo>
                  <a:lnTo>
                    <a:pt x="189" y="270"/>
                  </a:lnTo>
                  <a:lnTo>
                    <a:pt x="193" y="270"/>
                  </a:lnTo>
                  <a:lnTo>
                    <a:pt x="193" y="278"/>
                  </a:lnTo>
                  <a:lnTo>
                    <a:pt x="189" y="278"/>
                  </a:lnTo>
                  <a:lnTo>
                    <a:pt x="189" y="281"/>
                  </a:lnTo>
                  <a:lnTo>
                    <a:pt x="193" y="285"/>
                  </a:lnTo>
                  <a:lnTo>
                    <a:pt x="189" y="285"/>
                  </a:lnTo>
                  <a:lnTo>
                    <a:pt x="189" y="289"/>
                  </a:lnTo>
                  <a:lnTo>
                    <a:pt x="189" y="289"/>
                  </a:lnTo>
                  <a:lnTo>
                    <a:pt x="189" y="293"/>
                  </a:lnTo>
                  <a:lnTo>
                    <a:pt x="185" y="296"/>
                  </a:lnTo>
                  <a:lnTo>
                    <a:pt x="178" y="293"/>
                  </a:lnTo>
                  <a:lnTo>
                    <a:pt x="170" y="285"/>
                  </a:lnTo>
                  <a:lnTo>
                    <a:pt x="167" y="285"/>
                  </a:lnTo>
                  <a:lnTo>
                    <a:pt x="159" y="285"/>
                  </a:lnTo>
                  <a:lnTo>
                    <a:pt x="152" y="285"/>
                  </a:lnTo>
                  <a:lnTo>
                    <a:pt x="144" y="285"/>
                  </a:lnTo>
                  <a:lnTo>
                    <a:pt x="137" y="281"/>
                  </a:lnTo>
                  <a:lnTo>
                    <a:pt x="130" y="285"/>
                  </a:lnTo>
                  <a:lnTo>
                    <a:pt x="126" y="285"/>
                  </a:lnTo>
                  <a:lnTo>
                    <a:pt x="122" y="285"/>
                  </a:lnTo>
                  <a:lnTo>
                    <a:pt x="118" y="285"/>
                  </a:lnTo>
                  <a:lnTo>
                    <a:pt x="115" y="289"/>
                  </a:lnTo>
                  <a:lnTo>
                    <a:pt x="107" y="285"/>
                  </a:lnTo>
                  <a:lnTo>
                    <a:pt x="100" y="285"/>
                  </a:lnTo>
                  <a:lnTo>
                    <a:pt x="96" y="285"/>
                  </a:lnTo>
                  <a:lnTo>
                    <a:pt x="93" y="285"/>
                  </a:lnTo>
                  <a:lnTo>
                    <a:pt x="89" y="285"/>
                  </a:lnTo>
                  <a:lnTo>
                    <a:pt x="85" y="285"/>
                  </a:lnTo>
                  <a:lnTo>
                    <a:pt x="81" y="285"/>
                  </a:lnTo>
                  <a:lnTo>
                    <a:pt x="81" y="285"/>
                  </a:lnTo>
                  <a:lnTo>
                    <a:pt x="81" y="289"/>
                  </a:lnTo>
                  <a:lnTo>
                    <a:pt x="81" y="293"/>
                  </a:lnTo>
                  <a:lnTo>
                    <a:pt x="81" y="296"/>
                  </a:lnTo>
                  <a:lnTo>
                    <a:pt x="78" y="296"/>
                  </a:lnTo>
                  <a:lnTo>
                    <a:pt x="67" y="296"/>
                  </a:lnTo>
                  <a:lnTo>
                    <a:pt x="56" y="296"/>
                  </a:lnTo>
                  <a:lnTo>
                    <a:pt x="52" y="293"/>
                  </a:lnTo>
                  <a:lnTo>
                    <a:pt x="44" y="293"/>
                  </a:lnTo>
                  <a:lnTo>
                    <a:pt x="44" y="296"/>
                  </a:lnTo>
                  <a:lnTo>
                    <a:pt x="44" y="296"/>
                  </a:lnTo>
                  <a:lnTo>
                    <a:pt x="41" y="300"/>
                  </a:lnTo>
                  <a:lnTo>
                    <a:pt x="41" y="300"/>
                  </a:lnTo>
                  <a:lnTo>
                    <a:pt x="41" y="300"/>
                  </a:lnTo>
                  <a:lnTo>
                    <a:pt x="41" y="304"/>
                  </a:lnTo>
                  <a:lnTo>
                    <a:pt x="37" y="311"/>
                  </a:lnTo>
                  <a:lnTo>
                    <a:pt x="33" y="315"/>
                  </a:lnTo>
                  <a:lnTo>
                    <a:pt x="37" y="319"/>
                  </a:lnTo>
                  <a:lnTo>
                    <a:pt x="44" y="319"/>
                  </a:lnTo>
                  <a:lnTo>
                    <a:pt x="48" y="322"/>
                  </a:lnTo>
                  <a:lnTo>
                    <a:pt x="52" y="322"/>
                  </a:lnTo>
                  <a:lnTo>
                    <a:pt x="52" y="319"/>
                  </a:lnTo>
                  <a:lnTo>
                    <a:pt x="52" y="315"/>
                  </a:lnTo>
                  <a:lnTo>
                    <a:pt x="56" y="315"/>
                  </a:lnTo>
                  <a:lnTo>
                    <a:pt x="63" y="322"/>
                  </a:lnTo>
                  <a:lnTo>
                    <a:pt x="63" y="326"/>
                  </a:lnTo>
                  <a:lnTo>
                    <a:pt x="59" y="330"/>
                  </a:lnTo>
                  <a:lnTo>
                    <a:pt x="56" y="330"/>
                  </a:lnTo>
                  <a:lnTo>
                    <a:pt x="48" y="330"/>
                  </a:lnTo>
                  <a:lnTo>
                    <a:pt x="44" y="330"/>
                  </a:lnTo>
                  <a:lnTo>
                    <a:pt x="41" y="326"/>
                  </a:lnTo>
                  <a:lnTo>
                    <a:pt x="37" y="330"/>
                  </a:lnTo>
                  <a:lnTo>
                    <a:pt x="33" y="330"/>
                  </a:lnTo>
                  <a:lnTo>
                    <a:pt x="30" y="333"/>
                  </a:lnTo>
                  <a:lnTo>
                    <a:pt x="26" y="333"/>
                  </a:lnTo>
                  <a:lnTo>
                    <a:pt x="26" y="337"/>
                  </a:lnTo>
                  <a:lnTo>
                    <a:pt x="30" y="341"/>
                  </a:lnTo>
                  <a:lnTo>
                    <a:pt x="30" y="341"/>
                  </a:lnTo>
                  <a:lnTo>
                    <a:pt x="22" y="345"/>
                  </a:lnTo>
                  <a:lnTo>
                    <a:pt x="15" y="345"/>
                  </a:lnTo>
                  <a:lnTo>
                    <a:pt x="18" y="348"/>
                  </a:lnTo>
                  <a:lnTo>
                    <a:pt x="18" y="348"/>
                  </a:lnTo>
                  <a:lnTo>
                    <a:pt x="11" y="352"/>
                  </a:lnTo>
                  <a:lnTo>
                    <a:pt x="11" y="356"/>
                  </a:lnTo>
                  <a:lnTo>
                    <a:pt x="7" y="356"/>
                  </a:lnTo>
                  <a:lnTo>
                    <a:pt x="4" y="356"/>
                  </a:lnTo>
                  <a:lnTo>
                    <a:pt x="0" y="356"/>
                  </a:lnTo>
                  <a:lnTo>
                    <a:pt x="0" y="363"/>
                  </a:lnTo>
                  <a:lnTo>
                    <a:pt x="4" y="367"/>
                  </a:lnTo>
                  <a:lnTo>
                    <a:pt x="7" y="367"/>
                  </a:lnTo>
                  <a:lnTo>
                    <a:pt x="11" y="367"/>
                  </a:lnTo>
                  <a:lnTo>
                    <a:pt x="11" y="370"/>
                  </a:lnTo>
                  <a:lnTo>
                    <a:pt x="11" y="370"/>
                  </a:lnTo>
                  <a:lnTo>
                    <a:pt x="11" y="378"/>
                  </a:lnTo>
                  <a:lnTo>
                    <a:pt x="15" y="378"/>
                  </a:lnTo>
                  <a:lnTo>
                    <a:pt x="15" y="382"/>
                  </a:lnTo>
                  <a:lnTo>
                    <a:pt x="15" y="382"/>
                  </a:lnTo>
                  <a:lnTo>
                    <a:pt x="11" y="389"/>
                  </a:lnTo>
                  <a:lnTo>
                    <a:pt x="7" y="400"/>
                  </a:lnTo>
                  <a:lnTo>
                    <a:pt x="7" y="400"/>
                  </a:lnTo>
                  <a:lnTo>
                    <a:pt x="11" y="404"/>
                  </a:lnTo>
                  <a:lnTo>
                    <a:pt x="15" y="404"/>
                  </a:lnTo>
                  <a:lnTo>
                    <a:pt x="18" y="404"/>
                  </a:lnTo>
                  <a:lnTo>
                    <a:pt x="22" y="400"/>
                  </a:lnTo>
                  <a:lnTo>
                    <a:pt x="26" y="400"/>
                  </a:lnTo>
                  <a:lnTo>
                    <a:pt x="26" y="396"/>
                  </a:lnTo>
                  <a:lnTo>
                    <a:pt x="30" y="396"/>
                  </a:lnTo>
                  <a:lnTo>
                    <a:pt x="30" y="396"/>
                  </a:lnTo>
                  <a:lnTo>
                    <a:pt x="33" y="400"/>
                  </a:lnTo>
                  <a:lnTo>
                    <a:pt x="37" y="400"/>
                  </a:lnTo>
                  <a:lnTo>
                    <a:pt x="37" y="396"/>
                  </a:lnTo>
                  <a:lnTo>
                    <a:pt x="37" y="396"/>
                  </a:lnTo>
                  <a:lnTo>
                    <a:pt x="37" y="393"/>
                  </a:lnTo>
                  <a:lnTo>
                    <a:pt x="41" y="393"/>
                  </a:lnTo>
                  <a:lnTo>
                    <a:pt x="41" y="393"/>
                  </a:lnTo>
                  <a:lnTo>
                    <a:pt x="41" y="393"/>
                  </a:lnTo>
                  <a:lnTo>
                    <a:pt x="44" y="393"/>
                  </a:lnTo>
                  <a:lnTo>
                    <a:pt x="48" y="393"/>
                  </a:lnTo>
                  <a:lnTo>
                    <a:pt x="48" y="389"/>
                  </a:lnTo>
                  <a:lnTo>
                    <a:pt x="48" y="385"/>
                  </a:lnTo>
                  <a:lnTo>
                    <a:pt x="48" y="385"/>
                  </a:lnTo>
                  <a:lnTo>
                    <a:pt x="52" y="382"/>
                  </a:lnTo>
                  <a:lnTo>
                    <a:pt x="52" y="378"/>
                  </a:lnTo>
                  <a:lnTo>
                    <a:pt x="52" y="374"/>
                  </a:lnTo>
                  <a:lnTo>
                    <a:pt x="59" y="374"/>
                  </a:lnTo>
                  <a:lnTo>
                    <a:pt x="59" y="378"/>
                  </a:lnTo>
                  <a:lnTo>
                    <a:pt x="63" y="378"/>
                  </a:lnTo>
                  <a:lnTo>
                    <a:pt x="63" y="382"/>
                  </a:lnTo>
                  <a:lnTo>
                    <a:pt x="63" y="385"/>
                  </a:lnTo>
                  <a:lnTo>
                    <a:pt x="63" y="385"/>
                  </a:lnTo>
                  <a:lnTo>
                    <a:pt x="67" y="385"/>
                  </a:lnTo>
                  <a:lnTo>
                    <a:pt x="67" y="389"/>
                  </a:lnTo>
                  <a:lnTo>
                    <a:pt x="67" y="393"/>
                  </a:lnTo>
                  <a:lnTo>
                    <a:pt x="67" y="396"/>
                  </a:lnTo>
                  <a:lnTo>
                    <a:pt x="67" y="404"/>
                  </a:lnTo>
                  <a:lnTo>
                    <a:pt x="70" y="404"/>
                  </a:lnTo>
                  <a:lnTo>
                    <a:pt x="70" y="408"/>
                  </a:lnTo>
                  <a:lnTo>
                    <a:pt x="74" y="408"/>
                  </a:lnTo>
                  <a:lnTo>
                    <a:pt x="78" y="408"/>
                  </a:lnTo>
                  <a:lnTo>
                    <a:pt x="81" y="408"/>
                  </a:lnTo>
                  <a:lnTo>
                    <a:pt x="81" y="404"/>
                  </a:lnTo>
                  <a:lnTo>
                    <a:pt x="85" y="404"/>
                  </a:lnTo>
                  <a:lnTo>
                    <a:pt x="89" y="400"/>
                  </a:lnTo>
                  <a:lnTo>
                    <a:pt x="89" y="396"/>
                  </a:lnTo>
                  <a:lnTo>
                    <a:pt x="93" y="396"/>
                  </a:lnTo>
                  <a:lnTo>
                    <a:pt x="100" y="393"/>
                  </a:lnTo>
                  <a:lnTo>
                    <a:pt x="104" y="389"/>
                  </a:lnTo>
                  <a:lnTo>
                    <a:pt x="104" y="393"/>
                  </a:lnTo>
                  <a:lnTo>
                    <a:pt x="111" y="393"/>
                  </a:lnTo>
                  <a:lnTo>
                    <a:pt x="115" y="389"/>
                  </a:lnTo>
                  <a:lnTo>
                    <a:pt x="122" y="389"/>
                  </a:lnTo>
                  <a:lnTo>
                    <a:pt x="122" y="393"/>
                  </a:lnTo>
                  <a:lnTo>
                    <a:pt x="115" y="396"/>
                  </a:lnTo>
                  <a:lnTo>
                    <a:pt x="118" y="396"/>
                  </a:lnTo>
                  <a:lnTo>
                    <a:pt x="118" y="396"/>
                  </a:lnTo>
                  <a:lnTo>
                    <a:pt x="118" y="396"/>
                  </a:lnTo>
                  <a:lnTo>
                    <a:pt x="122" y="396"/>
                  </a:lnTo>
                  <a:lnTo>
                    <a:pt x="126" y="400"/>
                  </a:lnTo>
                  <a:lnTo>
                    <a:pt x="126" y="396"/>
                  </a:lnTo>
                  <a:lnTo>
                    <a:pt x="130" y="396"/>
                  </a:lnTo>
                  <a:lnTo>
                    <a:pt x="133" y="396"/>
                  </a:lnTo>
                  <a:lnTo>
                    <a:pt x="133" y="396"/>
                  </a:lnTo>
                  <a:lnTo>
                    <a:pt x="137" y="396"/>
                  </a:lnTo>
                  <a:lnTo>
                    <a:pt x="137" y="396"/>
                  </a:lnTo>
                  <a:lnTo>
                    <a:pt x="141" y="404"/>
                  </a:lnTo>
                  <a:lnTo>
                    <a:pt x="148" y="411"/>
                  </a:lnTo>
                  <a:lnTo>
                    <a:pt x="152" y="415"/>
                  </a:lnTo>
                  <a:lnTo>
                    <a:pt x="152" y="419"/>
                  </a:lnTo>
                  <a:lnTo>
                    <a:pt x="155" y="419"/>
                  </a:lnTo>
                  <a:lnTo>
                    <a:pt x="155" y="422"/>
                  </a:lnTo>
                  <a:lnTo>
                    <a:pt x="163" y="422"/>
                  </a:lnTo>
                  <a:lnTo>
                    <a:pt x="170" y="422"/>
                  </a:lnTo>
                  <a:lnTo>
                    <a:pt x="170" y="422"/>
                  </a:lnTo>
                  <a:lnTo>
                    <a:pt x="174" y="426"/>
                  </a:lnTo>
                  <a:lnTo>
                    <a:pt x="178" y="430"/>
                  </a:lnTo>
                  <a:lnTo>
                    <a:pt x="185" y="430"/>
                  </a:lnTo>
                  <a:lnTo>
                    <a:pt x="189" y="437"/>
                  </a:lnTo>
                  <a:lnTo>
                    <a:pt x="193" y="445"/>
                  </a:lnTo>
                  <a:lnTo>
                    <a:pt x="196" y="445"/>
                  </a:lnTo>
                  <a:lnTo>
                    <a:pt x="200" y="448"/>
                  </a:lnTo>
                  <a:lnTo>
                    <a:pt x="200" y="456"/>
                  </a:lnTo>
                  <a:lnTo>
                    <a:pt x="204" y="463"/>
                  </a:lnTo>
                  <a:lnTo>
                    <a:pt x="207" y="463"/>
                  </a:lnTo>
                  <a:lnTo>
                    <a:pt x="207" y="471"/>
                  </a:lnTo>
                  <a:lnTo>
                    <a:pt x="211" y="474"/>
                  </a:lnTo>
                  <a:lnTo>
                    <a:pt x="207" y="478"/>
                  </a:lnTo>
                  <a:lnTo>
                    <a:pt x="207" y="478"/>
                  </a:lnTo>
                  <a:lnTo>
                    <a:pt x="204" y="478"/>
                  </a:lnTo>
                  <a:lnTo>
                    <a:pt x="200" y="482"/>
                  </a:lnTo>
                  <a:lnTo>
                    <a:pt x="200" y="482"/>
                  </a:lnTo>
                  <a:lnTo>
                    <a:pt x="200" y="482"/>
                  </a:lnTo>
                  <a:lnTo>
                    <a:pt x="200" y="485"/>
                  </a:lnTo>
                  <a:lnTo>
                    <a:pt x="204" y="489"/>
                  </a:lnTo>
                  <a:lnTo>
                    <a:pt x="204" y="493"/>
                  </a:lnTo>
                  <a:lnTo>
                    <a:pt x="207" y="497"/>
                  </a:lnTo>
                  <a:lnTo>
                    <a:pt x="204" y="497"/>
                  </a:lnTo>
                  <a:lnTo>
                    <a:pt x="207" y="500"/>
                  </a:lnTo>
                  <a:lnTo>
                    <a:pt x="207" y="500"/>
                  </a:lnTo>
                  <a:lnTo>
                    <a:pt x="207" y="504"/>
                  </a:lnTo>
                  <a:lnTo>
                    <a:pt x="211" y="504"/>
                  </a:lnTo>
                  <a:lnTo>
                    <a:pt x="211" y="508"/>
                  </a:lnTo>
                  <a:lnTo>
                    <a:pt x="215" y="508"/>
                  </a:lnTo>
                  <a:lnTo>
                    <a:pt x="218" y="508"/>
                  </a:lnTo>
                  <a:lnTo>
                    <a:pt x="222" y="508"/>
                  </a:lnTo>
                  <a:lnTo>
                    <a:pt x="222" y="508"/>
                  </a:lnTo>
                  <a:lnTo>
                    <a:pt x="226" y="508"/>
                  </a:lnTo>
                  <a:lnTo>
                    <a:pt x="230" y="511"/>
                  </a:lnTo>
                  <a:lnTo>
                    <a:pt x="233" y="511"/>
                  </a:lnTo>
                  <a:lnTo>
                    <a:pt x="233" y="515"/>
                  </a:lnTo>
                  <a:lnTo>
                    <a:pt x="237" y="515"/>
                  </a:lnTo>
                  <a:lnTo>
                    <a:pt x="237" y="519"/>
                  </a:lnTo>
                  <a:lnTo>
                    <a:pt x="237" y="519"/>
                  </a:lnTo>
                  <a:lnTo>
                    <a:pt x="237" y="519"/>
                  </a:lnTo>
                  <a:lnTo>
                    <a:pt x="244" y="519"/>
                  </a:lnTo>
                  <a:lnTo>
                    <a:pt x="244" y="523"/>
                  </a:lnTo>
                  <a:lnTo>
                    <a:pt x="248" y="523"/>
                  </a:lnTo>
                  <a:lnTo>
                    <a:pt x="248" y="523"/>
                  </a:lnTo>
                  <a:lnTo>
                    <a:pt x="252" y="519"/>
                  </a:lnTo>
                  <a:lnTo>
                    <a:pt x="255" y="519"/>
                  </a:lnTo>
                  <a:lnTo>
                    <a:pt x="263" y="523"/>
                  </a:lnTo>
                  <a:lnTo>
                    <a:pt x="263" y="523"/>
                  </a:lnTo>
                  <a:lnTo>
                    <a:pt x="267" y="523"/>
                  </a:lnTo>
                  <a:lnTo>
                    <a:pt x="270" y="523"/>
                  </a:lnTo>
                  <a:lnTo>
                    <a:pt x="274" y="530"/>
                  </a:lnTo>
                  <a:lnTo>
                    <a:pt x="278" y="530"/>
                  </a:lnTo>
                  <a:lnTo>
                    <a:pt x="281" y="530"/>
                  </a:lnTo>
                  <a:lnTo>
                    <a:pt x="285" y="534"/>
                  </a:lnTo>
                  <a:lnTo>
                    <a:pt x="285" y="537"/>
                  </a:lnTo>
                  <a:lnTo>
                    <a:pt x="289" y="537"/>
                  </a:lnTo>
                  <a:lnTo>
                    <a:pt x="289" y="537"/>
                  </a:lnTo>
                  <a:lnTo>
                    <a:pt x="289" y="534"/>
                  </a:lnTo>
                  <a:lnTo>
                    <a:pt x="292" y="534"/>
                  </a:lnTo>
                  <a:lnTo>
                    <a:pt x="292" y="534"/>
                  </a:lnTo>
                  <a:lnTo>
                    <a:pt x="296" y="534"/>
                  </a:lnTo>
                  <a:lnTo>
                    <a:pt x="300" y="534"/>
                  </a:lnTo>
                  <a:lnTo>
                    <a:pt x="300" y="541"/>
                  </a:lnTo>
                  <a:lnTo>
                    <a:pt x="304" y="541"/>
                  </a:lnTo>
                  <a:lnTo>
                    <a:pt x="311" y="541"/>
                  </a:lnTo>
                  <a:lnTo>
                    <a:pt x="315" y="541"/>
                  </a:lnTo>
                  <a:lnTo>
                    <a:pt x="311" y="549"/>
                  </a:lnTo>
                  <a:lnTo>
                    <a:pt x="315" y="552"/>
                  </a:lnTo>
                  <a:lnTo>
                    <a:pt x="318" y="552"/>
                  </a:lnTo>
                  <a:lnTo>
                    <a:pt x="322" y="552"/>
                  </a:lnTo>
                  <a:lnTo>
                    <a:pt x="322" y="552"/>
                  </a:lnTo>
                  <a:lnTo>
                    <a:pt x="326" y="552"/>
                  </a:lnTo>
                  <a:lnTo>
                    <a:pt x="330" y="549"/>
                  </a:lnTo>
                  <a:lnTo>
                    <a:pt x="337" y="549"/>
                  </a:lnTo>
                  <a:lnTo>
                    <a:pt x="341" y="549"/>
                  </a:lnTo>
                  <a:lnTo>
                    <a:pt x="341" y="552"/>
                  </a:lnTo>
                  <a:lnTo>
                    <a:pt x="348" y="556"/>
                  </a:lnTo>
                  <a:lnTo>
                    <a:pt x="348" y="560"/>
                  </a:lnTo>
                  <a:lnTo>
                    <a:pt x="352" y="560"/>
                  </a:lnTo>
                  <a:lnTo>
                    <a:pt x="355" y="560"/>
                  </a:lnTo>
                  <a:lnTo>
                    <a:pt x="359" y="560"/>
                  </a:lnTo>
                  <a:lnTo>
                    <a:pt x="363" y="556"/>
                  </a:lnTo>
                  <a:lnTo>
                    <a:pt x="367" y="556"/>
                  </a:lnTo>
                  <a:lnTo>
                    <a:pt x="367" y="560"/>
                  </a:lnTo>
                  <a:lnTo>
                    <a:pt x="370" y="556"/>
                  </a:lnTo>
                  <a:lnTo>
                    <a:pt x="374" y="556"/>
                  </a:lnTo>
                  <a:lnTo>
                    <a:pt x="374" y="560"/>
                  </a:lnTo>
                  <a:lnTo>
                    <a:pt x="374" y="563"/>
                  </a:lnTo>
                  <a:lnTo>
                    <a:pt x="378" y="563"/>
                  </a:lnTo>
                  <a:lnTo>
                    <a:pt x="378" y="563"/>
                  </a:lnTo>
                  <a:lnTo>
                    <a:pt x="381" y="563"/>
                  </a:lnTo>
                  <a:lnTo>
                    <a:pt x="385" y="556"/>
                  </a:lnTo>
                  <a:lnTo>
                    <a:pt x="392" y="552"/>
                  </a:lnTo>
                  <a:lnTo>
                    <a:pt x="400" y="552"/>
                  </a:lnTo>
                  <a:lnTo>
                    <a:pt x="400" y="552"/>
                  </a:lnTo>
                  <a:lnTo>
                    <a:pt x="407" y="556"/>
                  </a:lnTo>
                  <a:lnTo>
                    <a:pt x="411" y="556"/>
                  </a:lnTo>
                  <a:lnTo>
                    <a:pt x="415" y="552"/>
                  </a:lnTo>
                  <a:lnTo>
                    <a:pt x="418" y="556"/>
                  </a:lnTo>
                  <a:lnTo>
                    <a:pt x="422" y="556"/>
                  </a:lnTo>
                  <a:lnTo>
                    <a:pt x="422" y="556"/>
                  </a:lnTo>
                  <a:lnTo>
                    <a:pt x="426" y="556"/>
                  </a:lnTo>
                  <a:lnTo>
                    <a:pt x="429" y="556"/>
                  </a:lnTo>
                  <a:lnTo>
                    <a:pt x="433" y="556"/>
                  </a:lnTo>
                  <a:lnTo>
                    <a:pt x="437" y="552"/>
                  </a:lnTo>
                  <a:lnTo>
                    <a:pt x="437" y="552"/>
                  </a:lnTo>
                  <a:lnTo>
                    <a:pt x="441" y="552"/>
                  </a:lnTo>
                  <a:lnTo>
                    <a:pt x="441" y="549"/>
                  </a:lnTo>
                  <a:lnTo>
                    <a:pt x="444" y="549"/>
                  </a:lnTo>
                  <a:lnTo>
                    <a:pt x="444" y="545"/>
                  </a:lnTo>
                  <a:lnTo>
                    <a:pt x="448" y="541"/>
                  </a:lnTo>
                  <a:lnTo>
                    <a:pt x="452" y="541"/>
                  </a:lnTo>
                  <a:lnTo>
                    <a:pt x="459" y="541"/>
                  </a:lnTo>
                  <a:lnTo>
                    <a:pt x="463" y="537"/>
                  </a:lnTo>
                  <a:lnTo>
                    <a:pt x="463" y="534"/>
                  </a:lnTo>
                  <a:lnTo>
                    <a:pt x="463" y="534"/>
                  </a:lnTo>
                  <a:lnTo>
                    <a:pt x="467" y="530"/>
                  </a:lnTo>
                  <a:lnTo>
                    <a:pt x="470" y="534"/>
                  </a:lnTo>
                  <a:lnTo>
                    <a:pt x="474" y="534"/>
                  </a:lnTo>
                  <a:lnTo>
                    <a:pt x="481" y="534"/>
                  </a:lnTo>
                  <a:lnTo>
                    <a:pt x="481" y="534"/>
                  </a:lnTo>
                  <a:lnTo>
                    <a:pt x="481" y="530"/>
                  </a:lnTo>
                  <a:lnTo>
                    <a:pt x="489" y="526"/>
                  </a:lnTo>
                  <a:lnTo>
                    <a:pt x="492" y="526"/>
                  </a:lnTo>
                  <a:lnTo>
                    <a:pt x="492" y="530"/>
                  </a:lnTo>
                  <a:lnTo>
                    <a:pt x="496" y="530"/>
                  </a:lnTo>
                  <a:lnTo>
                    <a:pt x="496" y="530"/>
                  </a:lnTo>
                  <a:lnTo>
                    <a:pt x="492" y="534"/>
                  </a:lnTo>
                  <a:lnTo>
                    <a:pt x="496" y="537"/>
                  </a:lnTo>
                  <a:lnTo>
                    <a:pt x="496" y="537"/>
                  </a:lnTo>
                  <a:lnTo>
                    <a:pt x="500" y="537"/>
                  </a:lnTo>
                  <a:lnTo>
                    <a:pt x="500" y="537"/>
                  </a:lnTo>
                  <a:lnTo>
                    <a:pt x="504" y="541"/>
                  </a:lnTo>
                  <a:lnTo>
                    <a:pt x="504" y="545"/>
                  </a:lnTo>
                  <a:lnTo>
                    <a:pt x="500" y="545"/>
                  </a:lnTo>
                  <a:lnTo>
                    <a:pt x="500" y="549"/>
                  </a:lnTo>
                  <a:lnTo>
                    <a:pt x="504" y="549"/>
                  </a:lnTo>
                  <a:lnTo>
                    <a:pt x="507" y="549"/>
                  </a:lnTo>
                  <a:lnTo>
                    <a:pt x="511" y="549"/>
                  </a:lnTo>
                  <a:lnTo>
                    <a:pt x="511" y="552"/>
                  </a:lnTo>
                  <a:lnTo>
                    <a:pt x="515" y="552"/>
                  </a:lnTo>
                  <a:lnTo>
                    <a:pt x="518" y="552"/>
                  </a:lnTo>
                  <a:lnTo>
                    <a:pt x="522" y="552"/>
                  </a:lnTo>
                  <a:lnTo>
                    <a:pt x="526" y="552"/>
                  </a:lnTo>
                  <a:lnTo>
                    <a:pt x="526" y="556"/>
                  </a:lnTo>
                  <a:lnTo>
                    <a:pt x="529" y="556"/>
                  </a:lnTo>
                  <a:lnTo>
                    <a:pt x="529" y="560"/>
                  </a:lnTo>
                  <a:lnTo>
                    <a:pt x="533" y="560"/>
                  </a:lnTo>
                  <a:lnTo>
                    <a:pt x="537" y="563"/>
                  </a:lnTo>
                  <a:lnTo>
                    <a:pt x="537" y="567"/>
                  </a:lnTo>
                  <a:lnTo>
                    <a:pt x="541" y="574"/>
                  </a:lnTo>
                  <a:lnTo>
                    <a:pt x="541" y="578"/>
                  </a:lnTo>
                  <a:lnTo>
                    <a:pt x="541" y="586"/>
                  </a:lnTo>
                  <a:lnTo>
                    <a:pt x="541" y="589"/>
                  </a:lnTo>
                  <a:lnTo>
                    <a:pt x="537" y="589"/>
                  </a:lnTo>
                  <a:lnTo>
                    <a:pt x="537" y="589"/>
                  </a:lnTo>
                  <a:lnTo>
                    <a:pt x="533" y="593"/>
                  </a:lnTo>
                  <a:lnTo>
                    <a:pt x="533" y="593"/>
                  </a:lnTo>
                  <a:lnTo>
                    <a:pt x="533" y="597"/>
                  </a:lnTo>
                  <a:lnTo>
                    <a:pt x="533" y="600"/>
                  </a:lnTo>
                  <a:lnTo>
                    <a:pt x="533" y="600"/>
                  </a:lnTo>
                  <a:lnTo>
                    <a:pt x="529" y="600"/>
                  </a:lnTo>
                  <a:lnTo>
                    <a:pt x="529" y="600"/>
                  </a:lnTo>
                  <a:lnTo>
                    <a:pt x="526" y="604"/>
                  </a:lnTo>
                  <a:lnTo>
                    <a:pt x="529" y="608"/>
                  </a:lnTo>
                  <a:lnTo>
                    <a:pt x="526" y="608"/>
                  </a:lnTo>
                  <a:lnTo>
                    <a:pt x="526" y="612"/>
                  </a:lnTo>
                  <a:lnTo>
                    <a:pt x="529" y="612"/>
                  </a:lnTo>
                  <a:lnTo>
                    <a:pt x="529" y="615"/>
                  </a:lnTo>
                  <a:lnTo>
                    <a:pt x="533" y="615"/>
                  </a:lnTo>
                  <a:lnTo>
                    <a:pt x="533" y="619"/>
                  </a:lnTo>
                  <a:lnTo>
                    <a:pt x="533" y="623"/>
                  </a:lnTo>
                  <a:lnTo>
                    <a:pt x="537" y="619"/>
                  </a:lnTo>
                  <a:lnTo>
                    <a:pt x="544" y="619"/>
                  </a:lnTo>
                  <a:lnTo>
                    <a:pt x="544" y="623"/>
                  </a:lnTo>
                  <a:lnTo>
                    <a:pt x="544" y="623"/>
                  </a:lnTo>
                  <a:lnTo>
                    <a:pt x="548" y="626"/>
                  </a:lnTo>
                  <a:lnTo>
                    <a:pt x="552" y="623"/>
                  </a:lnTo>
                  <a:lnTo>
                    <a:pt x="552" y="626"/>
                  </a:lnTo>
                  <a:lnTo>
                    <a:pt x="552" y="630"/>
                  </a:lnTo>
                  <a:lnTo>
                    <a:pt x="552" y="630"/>
                  </a:lnTo>
                  <a:lnTo>
                    <a:pt x="555" y="634"/>
                  </a:lnTo>
                  <a:lnTo>
                    <a:pt x="555" y="634"/>
                  </a:lnTo>
                  <a:lnTo>
                    <a:pt x="559" y="634"/>
                  </a:lnTo>
                  <a:lnTo>
                    <a:pt x="559" y="634"/>
                  </a:lnTo>
                  <a:lnTo>
                    <a:pt x="563" y="634"/>
                  </a:lnTo>
                  <a:lnTo>
                    <a:pt x="566" y="638"/>
                  </a:lnTo>
                  <a:lnTo>
                    <a:pt x="566" y="638"/>
                  </a:lnTo>
                  <a:lnTo>
                    <a:pt x="566" y="641"/>
                  </a:lnTo>
                  <a:lnTo>
                    <a:pt x="566" y="641"/>
                  </a:lnTo>
                  <a:lnTo>
                    <a:pt x="563" y="649"/>
                  </a:lnTo>
                  <a:lnTo>
                    <a:pt x="559" y="649"/>
                  </a:lnTo>
                  <a:lnTo>
                    <a:pt x="559" y="652"/>
                  </a:lnTo>
                  <a:lnTo>
                    <a:pt x="563" y="652"/>
                  </a:lnTo>
                  <a:lnTo>
                    <a:pt x="566" y="652"/>
                  </a:lnTo>
                  <a:lnTo>
                    <a:pt x="566" y="652"/>
                  </a:lnTo>
                  <a:lnTo>
                    <a:pt x="570" y="652"/>
                  </a:lnTo>
                  <a:lnTo>
                    <a:pt x="570" y="652"/>
                  </a:lnTo>
                  <a:lnTo>
                    <a:pt x="570" y="656"/>
                  </a:lnTo>
                  <a:lnTo>
                    <a:pt x="570" y="660"/>
                  </a:lnTo>
                  <a:lnTo>
                    <a:pt x="574" y="664"/>
                  </a:lnTo>
                  <a:lnTo>
                    <a:pt x="578" y="660"/>
                  </a:lnTo>
                  <a:lnTo>
                    <a:pt x="581" y="660"/>
                  </a:lnTo>
                  <a:lnTo>
                    <a:pt x="589" y="656"/>
                  </a:lnTo>
                  <a:lnTo>
                    <a:pt x="592" y="660"/>
                  </a:lnTo>
                  <a:lnTo>
                    <a:pt x="592" y="660"/>
                  </a:lnTo>
                  <a:lnTo>
                    <a:pt x="589" y="664"/>
                  </a:lnTo>
                  <a:lnTo>
                    <a:pt x="589" y="664"/>
                  </a:lnTo>
                  <a:lnTo>
                    <a:pt x="592" y="664"/>
                  </a:lnTo>
                  <a:lnTo>
                    <a:pt x="592" y="667"/>
                  </a:lnTo>
                  <a:lnTo>
                    <a:pt x="600" y="664"/>
                  </a:lnTo>
                  <a:lnTo>
                    <a:pt x="600" y="664"/>
                  </a:lnTo>
                  <a:lnTo>
                    <a:pt x="600" y="660"/>
                  </a:lnTo>
                  <a:lnTo>
                    <a:pt x="600" y="656"/>
                  </a:lnTo>
                  <a:lnTo>
                    <a:pt x="600" y="656"/>
                  </a:lnTo>
                  <a:lnTo>
                    <a:pt x="600" y="649"/>
                  </a:lnTo>
                  <a:lnTo>
                    <a:pt x="600" y="649"/>
                  </a:lnTo>
                  <a:lnTo>
                    <a:pt x="600" y="645"/>
                  </a:lnTo>
                  <a:lnTo>
                    <a:pt x="607" y="645"/>
                  </a:lnTo>
                  <a:lnTo>
                    <a:pt x="607" y="649"/>
                  </a:lnTo>
                  <a:lnTo>
                    <a:pt x="607" y="645"/>
                  </a:lnTo>
                  <a:lnTo>
                    <a:pt x="607" y="645"/>
                  </a:lnTo>
                  <a:lnTo>
                    <a:pt x="611" y="645"/>
                  </a:lnTo>
                  <a:lnTo>
                    <a:pt x="611" y="645"/>
                  </a:lnTo>
                  <a:lnTo>
                    <a:pt x="611" y="641"/>
                  </a:lnTo>
                  <a:lnTo>
                    <a:pt x="615" y="641"/>
                  </a:lnTo>
                  <a:lnTo>
                    <a:pt x="618" y="641"/>
                  </a:lnTo>
                  <a:lnTo>
                    <a:pt x="618" y="645"/>
                  </a:lnTo>
                  <a:lnTo>
                    <a:pt x="618" y="645"/>
                  </a:lnTo>
                  <a:lnTo>
                    <a:pt x="622" y="645"/>
                  </a:lnTo>
                  <a:lnTo>
                    <a:pt x="622" y="641"/>
                  </a:lnTo>
                  <a:lnTo>
                    <a:pt x="626" y="641"/>
                  </a:lnTo>
                  <a:lnTo>
                    <a:pt x="629" y="641"/>
                  </a:lnTo>
                  <a:lnTo>
                    <a:pt x="629" y="641"/>
                  </a:lnTo>
                  <a:lnTo>
                    <a:pt x="629" y="641"/>
                  </a:lnTo>
                  <a:lnTo>
                    <a:pt x="633" y="645"/>
                  </a:lnTo>
                  <a:lnTo>
                    <a:pt x="637" y="641"/>
                  </a:lnTo>
                  <a:lnTo>
                    <a:pt x="637" y="638"/>
                  </a:lnTo>
                  <a:lnTo>
                    <a:pt x="641" y="638"/>
                  </a:lnTo>
                  <a:lnTo>
                    <a:pt x="644" y="641"/>
                  </a:lnTo>
                  <a:lnTo>
                    <a:pt x="648" y="638"/>
                  </a:lnTo>
                  <a:lnTo>
                    <a:pt x="648" y="634"/>
                  </a:lnTo>
                  <a:lnTo>
                    <a:pt x="652" y="630"/>
                  </a:lnTo>
                  <a:lnTo>
                    <a:pt x="655" y="630"/>
                  </a:lnTo>
                  <a:lnTo>
                    <a:pt x="659" y="630"/>
                  </a:lnTo>
                  <a:lnTo>
                    <a:pt x="663" y="634"/>
                  </a:lnTo>
                  <a:lnTo>
                    <a:pt x="663" y="634"/>
                  </a:lnTo>
                  <a:lnTo>
                    <a:pt x="666" y="634"/>
                  </a:lnTo>
                  <a:lnTo>
                    <a:pt x="666" y="638"/>
                  </a:lnTo>
                  <a:lnTo>
                    <a:pt x="674" y="638"/>
                  </a:lnTo>
                  <a:lnTo>
                    <a:pt x="678" y="638"/>
                  </a:lnTo>
                  <a:lnTo>
                    <a:pt x="681" y="638"/>
                  </a:lnTo>
                  <a:lnTo>
                    <a:pt x="685" y="638"/>
                  </a:lnTo>
                  <a:lnTo>
                    <a:pt x="681" y="641"/>
                  </a:lnTo>
                  <a:lnTo>
                    <a:pt x="681" y="641"/>
                  </a:lnTo>
                  <a:lnTo>
                    <a:pt x="678" y="649"/>
                  </a:lnTo>
                  <a:lnTo>
                    <a:pt x="681" y="649"/>
                  </a:lnTo>
                  <a:lnTo>
                    <a:pt x="681" y="652"/>
                  </a:lnTo>
                  <a:lnTo>
                    <a:pt x="689" y="652"/>
                  </a:lnTo>
                  <a:lnTo>
                    <a:pt x="689" y="656"/>
                  </a:lnTo>
                  <a:lnTo>
                    <a:pt x="692" y="656"/>
                  </a:lnTo>
                  <a:lnTo>
                    <a:pt x="696" y="660"/>
                  </a:lnTo>
                  <a:lnTo>
                    <a:pt x="700" y="656"/>
                  </a:lnTo>
                  <a:lnTo>
                    <a:pt x="700" y="660"/>
                  </a:lnTo>
                  <a:lnTo>
                    <a:pt x="703" y="656"/>
                  </a:lnTo>
                  <a:lnTo>
                    <a:pt x="703" y="660"/>
                  </a:lnTo>
                  <a:lnTo>
                    <a:pt x="707" y="660"/>
                  </a:lnTo>
                  <a:lnTo>
                    <a:pt x="707" y="660"/>
                  </a:lnTo>
                  <a:lnTo>
                    <a:pt x="711" y="660"/>
                  </a:lnTo>
                  <a:lnTo>
                    <a:pt x="711" y="660"/>
                  </a:lnTo>
                  <a:lnTo>
                    <a:pt x="711" y="656"/>
                  </a:lnTo>
                  <a:lnTo>
                    <a:pt x="711" y="652"/>
                  </a:lnTo>
                  <a:lnTo>
                    <a:pt x="715" y="656"/>
                  </a:lnTo>
                  <a:lnTo>
                    <a:pt x="718" y="660"/>
                  </a:lnTo>
                  <a:lnTo>
                    <a:pt x="718" y="660"/>
                  </a:lnTo>
                  <a:lnTo>
                    <a:pt x="722" y="664"/>
                  </a:lnTo>
                  <a:lnTo>
                    <a:pt x="726" y="660"/>
                  </a:lnTo>
                  <a:lnTo>
                    <a:pt x="726" y="664"/>
                  </a:lnTo>
                  <a:lnTo>
                    <a:pt x="729" y="660"/>
                  </a:lnTo>
                  <a:lnTo>
                    <a:pt x="729" y="660"/>
                  </a:lnTo>
                  <a:lnTo>
                    <a:pt x="733" y="660"/>
                  </a:lnTo>
                  <a:lnTo>
                    <a:pt x="733" y="660"/>
                  </a:lnTo>
                  <a:lnTo>
                    <a:pt x="737" y="664"/>
                  </a:lnTo>
                  <a:lnTo>
                    <a:pt x="733" y="664"/>
                  </a:lnTo>
                  <a:lnTo>
                    <a:pt x="733" y="664"/>
                  </a:lnTo>
                  <a:lnTo>
                    <a:pt x="729" y="667"/>
                  </a:lnTo>
                  <a:lnTo>
                    <a:pt x="729" y="671"/>
                  </a:lnTo>
                  <a:lnTo>
                    <a:pt x="733" y="675"/>
                  </a:lnTo>
                  <a:lnTo>
                    <a:pt x="737" y="675"/>
                  </a:lnTo>
                  <a:lnTo>
                    <a:pt x="737" y="678"/>
                  </a:lnTo>
                  <a:lnTo>
                    <a:pt x="737" y="678"/>
                  </a:lnTo>
                  <a:lnTo>
                    <a:pt x="737" y="678"/>
                  </a:lnTo>
                  <a:lnTo>
                    <a:pt x="737" y="678"/>
                  </a:lnTo>
                  <a:lnTo>
                    <a:pt x="741" y="678"/>
                  </a:lnTo>
                  <a:lnTo>
                    <a:pt x="741" y="678"/>
                  </a:lnTo>
                  <a:lnTo>
                    <a:pt x="744" y="678"/>
                  </a:lnTo>
                  <a:lnTo>
                    <a:pt x="748" y="675"/>
                  </a:lnTo>
                  <a:lnTo>
                    <a:pt x="744" y="675"/>
                  </a:lnTo>
                  <a:lnTo>
                    <a:pt x="744" y="675"/>
                  </a:lnTo>
                  <a:lnTo>
                    <a:pt x="744" y="675"/>
                  </a:lnTo>
                  <a:lnTo>
                    <a:pt x="744" y="671"/>
                  </a:lnTo>
                  <a:lnTo>
                    <a:pt x="741" y="671"/>
                  </a:lnTo>
                  <a:lnTo>
                    <a:pt x="741" y="667"/>
                  </a:lnTo>
                  <a:lnTo>
                    <a:pt x="741" y="667"/>
                  </a:lnTo>
                  <a:lnTo>
                    <a:pt x="744" y="664"/>
                  </a:lnTo>
                  <a:lnTo>
                    <a:pt x="744" y="664"/>
                  </a:lnTo>
                  <a:lnTo>
                    <a:pt x="744" y="660"/>
                  </a:lnTo>
                  <a:lnTo>
                    <a:pt x="744" y="660"/>
                  </a:lnTo>
                  <a:lnTo>
                    <a:pt x="744" y="660"/>
                  </a:lnTo>
                  <a:lnTo>
                    <a:pt x="744" y="660"/>
                  </a:lnTo>
                  <a:lnTo>
                    <a:pt x="744" y="664"/>
                  </a:lnTo>
                  <a:lnTo>
                    <a:pt x="748" y="664"/>
                  </a:lnTo>
                  <a:lnTo>
                    <a:pt x="748" y="664"/>
                  </a:lnTo>
                  <a:lnTo>
                    <a:pt x="748" y="664"/>
                  </a:lnTo>
                  <a:lnTo>
                    <a:pt x="748" y="664"/>
                  </a:lnTo>
                  <a:lnTo>
                    <a:pt x="748" y="664"/>
                  </a:lnTo>
                  <a:lnTo>
                    <a:pt x="748" y="664"/>
                  </a:lnTo>
                  <a:lnTo>
                    <a:pt x="748" y="664"/>
                  </a:lnTo>
                  <a:lnTo>
                    <a:pt x="752" y="664"/>
                  </a:lnTo>
                  <a:lnTo>
                    <a:pt x="755" y="660"/>
                  </a:lnTo>
                  <a:lnTo>
                    <a:pt x="755" y="660"/>
                  </a:lnTo>
                  <a:lnTo>
                    <a:pt x="759" y="660"/>
                  </a:lnTo>
                  <a:lnTo>
                    <a:pt x="763" y="660"/>
                  </a:lnTo>
                  <a:lnTo>
                    <a:pt x="763" y="656"/>
                  </a:lnTo>
                  <a:lnTo>
                    <a:pt x="766" y="656"/>
                  </a:lnTo>
                  <a:lnTo>
                    <a:pt x="766" y="656"/>
                  </a:lnTo>
                  <a:lnTo>
                    <a:pt x="770" y="656"/>
                  </a:lnTo>
                  <a:lnTo>
                    <a:pt x="774" y="656"/>
                  </a:lnTo>
                  <a:lnTo>
                    <a:pt x="778" y="652"/>
                  </a:lnTo>
                  <a:lnTo>
                    <a:pt x="781" y="652"/>
                  </a:lnTo>
                  <a:lnTo>
                    <a:pt x="781" y="649"/>
                  </a:lnTo>
                  <a:lnTo>
                    <a:pt x="781" y="649"/>
                  </a:lnTo>
                  <a:lnTo>
                    <a:pt x="785" y="649"/>
                  </a:lnTo>
                  <a:lnTo>
                    <a:pt x="785" y="649"/>
                  </a:lnTo>
                  <a:lnTo>
                    <a:pt x="785" y="649"/>
                  </a:lnTo>
                  <a:lnTo>
                    <a:pt x="789" y="645"/>
                  </a:lnTo>
                  <a:lnTo>
                    <a:pt x="789" y="645"/>
                  </a:lnTo>
                  <a:lnTo>
                    <a:pt x="789" y="641"/>
                  </a:lnTo>
                  <a:lnTo>
                    <a:pt x="789" y="638"/>
                  </a:lnTo>
                  <a:lnTo>
                    <a:pt x="789" y="638"/>
                  </a:lnTo>
                  <a:lnTo>
                    <a:pt x="789" y="634"/>
                  </a:lnTo>
                  <a:lnTo>
                    <a:pt x="789" y="638"/>
                  </a:lnTo>
                  <a:lnTo>
                    <a:pt x="792" y="638"/>
                  </a:lnTo>
                  <a:lnTo>
                    <a:pt x="796" y="641"/>
                  </a:lnTo>
                  <a:lnTo>
                    <a:pt x="800" y="641"/>
                  </a:lnTo>
                  <a:lnTo>
                    <a:pt x="800" y="641"/>
                  </a:lnTo>
                  <a:lnTo>
                    <a:pt x="800" y="645"/>
                  </a:lnTo>
                  <a:lnTo>
                    <a:pt x="796" y="645"/>
                  </a:lnTo>
                  <a:lnTo>
                    <a:pt x="796" y="645"/>
                  </a:lnTo>
                  <a:lnTo>
                    <a:pt x="803" y="645"/>
                  </a:lnTo>
                  <a:lnTo>
                    <a:pt x="803" y="641"/>
                  </a:lnTo>
                  <a:lnTo>
                    <a:pt x="807" y="641"/>
                  </a:lnTo>
                  <a:lnTo>
                    <a:pt x="807" y="638"/>
                  </a:lnTo>
                  <a:lnTo>
                    <a:pt x="811" y="641"/>
                  </a:lnTo>
                  <a:lnTo>
                    <a:pt x="811" y="641"/>
                  </a:lnTo>
                  <a:lnTo>
                    <a:pt x="815" y="638"/>
                  </a:lnTo>
                  <a:lnTo>
                    <a:pt x="815" y="638"/>
                  </a:lnTo>
                  <a:lnTo>
                    <a:pt x="815" y="638"/>
                  </a:lnTo>
                  <a:lnTo>
                    <a:pt x="818" y="638"/>
                  </a:lnTo>
                  <a:lnTo>
                    <a:pt x="818" y="641"/>
                  </a:lnTo>
                  <a:lnTo>
                    <a:pt x="822" y="638"/>
                  </a:lnTo>
                  <a:lnTo>
                    <a:pt x="822" y="638"/>
                  </a:lnTo>
                  <a:lnTo>
                    <a:pt x="826" y="638"/>
                  </a:lnTo>
                  <a:lnTo>
                    <a:pt x="826" y="638"/>
                  </a:lnTo>
                  <a:lnTo>
                    <a:pt x="826" y="638"/>
                  </a:lnTo>
                  <a:lnTo>
                    <a:pt x="826" y="634"/>
                  </a:lnTo>
                  <a:lnTo>
                    <a:pt x="829" y="634"/>
                  </a:lnTo>
                  <a:lnTo>
                    <a:pt x="833" y="634"/>
                  </a:lnTo>
                  <a:lnTo>
                    <a:pt x="833" y="634"/>
                  </a:lnTo>
                  <a:lnTo>
                    <a:pt x="833" y="634"/>
                  </a:lnTo>
                  <a:lnTo>
                    <a:pt x="837" y="634"/>
                  </a:lnTo>
                  <a:lnTo>
                    <a:pt x="837" y="634"/>
                  </a:lnTo>
                  <a:lnTo>
                    <a:pt x="840" y="630"/>
                  </a:lnTo>
                  <a:lnTo>
                    <a:pt x="840" y="630"/>
                  </a:lnTo>
                  <a:lnTo>
                    <a:pt x="840" y="626"/>
                  </a:lnTo>
                  <a:lnTo>
                    <a:pt x="840" y="626"/>
                  </a:lnTo>
                  <a:lnTo>
                    <a:pt x="840" y="623"/>
                  </a:lnTo>
                  <a:lnTo>
                    <a:pt x="840" y="623"/>
                  </a:lnTo>
                  <a:lnTo>
                    <a:pt x="844" y="619"/>
                  </a:lnTo>
                  <a:lnTo>
                    <a:pt x="848" y="619"/>
                  </a:lnTo>
                  <a:lnTo>
                    <a:pt x="848" y="623"/>
                  </a:lnTo>
                  <a:lnTo>
                    <a:pt x="852" y="623"/>
                  </a:lnTo>
                  <a:lnTo>
                    <a:pt x="852" y="619"/>
                  </a:lnTo>
                  <a:lnTo>
                    <a:pt x="852" y="619"/>
                  </a:lnTo>
                  <a:lnTo>
                    <a:pt x="852" y="615"/>
                  </a:lnTo>
                  <a:lnTo>
                    <a:pt x="855" y="615"/>
                  </a:lnTo>
                  <a:lnTo>
                    <a:pt x="855" y="615"/>
                  </a:lnTo>
                  <a:lnTo>
                    <a:pt x="855" y="615"/>
                  </a:lnTo>
                  <a:lnTo>
                    <a:pt x="859" y="615"/>
                  </a:lnTo>
                  <a:lnTo>
                    <a:pt x="859" y="615"/>
                  </a:lnTo>
                  <a:lnTo>
                    <a:pt x="859" y="612"/>
                  </a:lnTo>
                  <a:lnTo>
                    <a:pt x="863" y="612"/>
                  </a:lnTo>
                  <a:lnTo>
                    <a:pt x="863" y="612"/>
                  </a:lnTo>
                  <a:lnTo>
                    <a:pt x="859" y="608"/>
                  </a:lnTo>
                  <a:lnTo>
                    <a:pt x="859" y="612"/>
                  </a:lnTo>
                  <a:lnTo>
                    <a:pt x="855" y="608"/>
                  </a:lnTo>
                  <a:lnTo>
                    <a:pt x="859" y="608"/>
                  </a:lnTo>
                  <a:lnTo>
                    <a:pt x="863" y="604"/>
                  </a:lnTo>
                  <a:lnTo>
                    <a:pt x="863" y="604"/>
                  </a:lnTo>
                  <a:lnTo>
                    <a:pt x="866" y="604"/>
                  </a:lnTo>
                  <a:lnTo>
                    <a:pt x="870" y="608"/>
                  </a:lnTo>
                  <a:lnTo>
                    <a:pt x="870" y="604"/>
                  </a:lnTo>
                  <a:lnTo>
                    <a:pt x="866" y="600"/>
                  </a:lnTo>
                  <a:lnTo>
                    <a:pt x="866" y="600"/>
                  </a:lnTo>
                  <a:lnTo>
                    <a:pt x="866" y="600"/>
                  </a:lnTo>
                  <a:lnTo>
                    <a:pt x="870" y="600"/>
                  </a:lnTo>
                  <a:lnTo>
                    <a:pt x="874" y="600"/>
                  </a:lnTo>
                  <a:lnTo>
                    <a:pt x="874" y="597"/>
                  </a:lnTo>
                  <a:lnTo>
                    <a:pt x="870" y="597"/>
                  </a:lnTo>
                  <a:lnTo>
                    <a:pt x="870" y="597"/>
                  </a:lnTo>
                  <a:lnTo>
                    <a:pt x="866" y="593"/>
                  </a:lnTo>
                  <a:lnTo>
                    <a:pt x="870" y="593"/>
                  </a:lnTo>
                  <a:lnTo>
                    <a:pt x="870" y="597"/>
                  </a:lnTo>
                  <a:lnTo>
                    <a:pt x="874" y="597"/>
                  </a:lnTo>
                  <a:lnTo>
                    <a:pt x="874" y="597"/>
                  </a:lnTo>
                  <a:lnTo>
                    <a:pt x="874" y="593"/>
                  </a:lnTo>
                  <a:lnTo>
                    <a:pt x="870" y="593"/>
                  </a:lnTo>
                  <a:lnTo>
                    <a:pt x="870" y="589"/>
                  </a:lnTo>
                  <a:lnTo>
                    <a:pt x="874" y="589"/>
                  </a:lnTo>
                  <a:lnTo>
                    <a:pt x="874" y="589"/>
                  </a:lnTo>
                  <a:lnTo>
                    <a:pt x="878" y="589"/>
                  </a:lnTo>
                  <a:lnTo>
                    <a:pt x="878" y="593"/>
                  </a:lnTo>
                  <a:lnTo>
                    <a:pt x="878" y="593"/>
                  </a:lnTo>
                  <a:lnTo>
                    <a:pt x="881" y="593"/>
                  </a:lnTo>
                  <a:lnTo>
                    <a:pt x="881" y="589"/>
                  </a:lnTo>
                  <a:lnTo>
                    <a:pt x="881" y="589"/>
                  </a:lnTo>
                  <a:lnTo>
                    <a:pt x="878" y="589"/>
                  </a:lnTo>
                  <a:lnTo>
                    <a:pt x="878" y="586"/>
                  </a:lnTo>
                  <a:lnTo>
                    <a:pt x="881" y="586"/>
                  </a:lnTo>
                  <a:lnTo>
                    <a:pt x="881" y="586"/>
                  </a:lnTo>
                  <a:lnTo>
                    <a:pt x="878" y="586"/>
                  </a:lnTo>
                  <a:lnTo>
                    <a:pt x="881" y="582"/>
                  </a:lnTo>
                  <a:lnTo>
                    <a:pt x="878" y="578"/>
                  </a:lnTo>
                  <a:lnTo>
                    <a:pt x="878" y="578"/>
                  </a:lnTo>
                  <a:lnTo>
                    <a:pt x="874" y="582"/>
                  </a:lnTo>
                  <a:lnTo>
                    <a:pt x="878" y="578"/>
                  </a:lnTo>
                  <a:lnTo>
                    <a:pt x="878" y="574"/>
                  </a:lnTo>
                  <a:lnTo>
                    <a:pt x="885" y="574"/>
                  </a:lnTo>
                  <a:lnTo>
                    <a:pt x="881" y="571"/>
                  </a:lnTo>
                  <a:lnTo>
                    <a:pt x="881" y="574"/>
                  </a:lnTo>
                  <a:lnTo>
                    <a:pt x="878" y="571"/>
                  </a:lnTo>
                  <a:lnTo>
                    <a:pt x="881" y="571"/>
                  </a:lnTo>
                  <a:lnTo>
                    <a:pt x="878" y="567"/>
                  </a:lnTo>
                  <a:lnTo>
                    <a:pt x="874" y="567"/>
                  </a:lnTo>
                  <a:lnTo>
                    <a:pt x="878" y="567"/>
                  </a:lnTo>
                  <a:lnTo>
                    <a:pt x="878" y="563"/>
                  </a:lnTo>
                  <a:lnTo>
                    <a:pt x="878" y="567"/>
                  </a:lnTo>
                  <a:lnTo>
                    <a:pt x="878" y="563"/>
                  </a:lnTo>
                  <a:lnTo>
                    <a:pt x="881" y="563"/>
                  </a:lnTo>
                  <a:lnTo>
                    <a:pt x="881" y="563"/>
                  </a:lnTo>
                  <a:lnTo>
                    <a:pt x="881" y="567"/>
                  </a:lnTo>
                  <a:lnTo>
                    <a:pt x="885" y="567"/>
                  </a:lnTo>
                  <a:lnTo>
                    <a:pt x="889" y="563"/>
                  </a:lnTo>
                  <a:lnTo>
                    <a:pt x="889" y="560"/>
                  </a:lnTo>
                  <a:lnTo>
                    <a:pt x="892" y="560"/>
                  </a:lnTo>
                  <a:lnTo>
                    <a:pt x="889" y="560"/>
                  </a:lnTo>
                  <a:lnTo>
                    <a:pt x="885" y="556"/>
                  </a:lnTo>
                  <a:lnTo>
                    <a:pt x="889" y="556"/>
                  </a:lnTo>
                  <a:lnTo>
                    <a:pt x="889" y="556"/>
                  </a:lnTo>
                  <a:lnTo>
                    <a:pt x="892" y="556"/>
                  </a:lnTo>
                  <a:lnTo>
                    <a:pt x="892" y="552"/>
                  </a:lnTo>
                  <a:lnTo>
                    <a:pt x="892" y="552"/>
                  </a:lnTo>
                  <a:lnTo>
                    <a:pt x="892" y="552"/>
                  </a:lnTo>
                  <a:lnTo>
                    <a:pt x="892" y="549"/>
                  </a:lnTo>
                  <a:lnTo>
                    <a:pt x="892" y="549"/>
                  </a:lnTo>
                  <a:lnTo>
                    <a:pt x="892" y="545"/>
                  </a:lnTo>
                  <a:lnTo>
                    <a:pt x="892" y="545"/>
                  </a:lnTo>
                  <a:lnTo>
                    <a:pt x="889" y="541"/>
                  </a:lnTo>
                  <a:lnTo>
                    <a:pt x="896" y="545"/>
                  </a:lnTo>
                  <a:lnTo>
                    <a:pt x="896" y="541"/>
                  </a:lnTo>
                  <a:lnTo>
                    <a:pt x="900" y="537"/>
                  </a:lnTo>
                  <a:lnTo>
                    <a:pt x="900" y="537"/>
                  </a:lnTo>
                  <a:lnTo>
                    <a:pt x="903" y="537"/>
                  </a:lnTo>
                  <a:lnTo>
                    <a:pt x="903" y="541"/>
                  </a:lnTo>
                  <a:lnTo>
                    <a:pt x="903" y="537"/>
                  </a:lnTo>
                  <a:lnTo>
                    <a:pt x="907" y="537"/>
                  </a:lnTo>
                  <a:lnTo>
                    <a:pt x="903" y="534"/>
                  </a:lnTo>
                  <a:lnTo>
                    <a:pt x="900" y="534"/>
                  </a:lnTo>
                  <a:lnTo>
                    <a:pt x="900" y="530"/>
                  </a:lnTo>
                  <a:lnTo>
                    <a:pt x="900" y="530"/>
                  </a:lnTo>
                  <a:lnTo>
                    <a:pt x="903" y="530"/>
                  </a:lnTo>
                  <a:lnTo>
                    <a:pt x="903" y="530"/>
                  </a:lnTo>
                  <a:lnTo>
                    <a:pt x="903" y="526"/>
                  </a:lnTo>
                  <a:lnTo>
                    <a:pt x="900" y="526"/>
                  </a:lnTo>
                  <a:lnTo>
                    <a:pt x="903" y="526"/>
                  </a:lnTo>
                  <a:lnTo>
                    <a:pt x="903" y="526"/>
                  </a:lnTo>
                  <a:lnTo>
                    <a:pt x="903" y="523"/>
                  </a:lnTo>
                  <a:lnTo>
                    <a:pt x="903" y="523"/>
                  </a:lnTo>
                  <a:lnTo>
                    <a:pt x="896" y="523"/>
                  </a:lnTo>
                  <a:lnTo>
                    <a:pt x="900" y="523"/>
                  </a:lnTo>
                  <a:lnTo>
                    <a:pt x="900" y="519"/>
                  </a:lnTo>
                  <a:lnTo>
                    <a:pt x="903" y="519"/>
                  </a:lnTo>
                  <a:lnTo>
                    <a:pt x="907" y="519"/>
                  </a:lnTo>
                  <a:lnTo>
                    <a:pt x="907" y="519"/>
                  </a:lnTo>
                  <a:lnTo>
                    <a:pt x="907" y="519"/>
                  </a:lnTo>
                  <a:lnTo>
                    <a:pt x="907" y="519"/>
                  </a:lnTo>
                  <a:lnTo>
                    <a:pt x="911" y="519"/>
                  </a:lnTo>
                  <a:lnTo>
                    <a:pt x="911" y="515"/>
                  </a:lnTo>
                  <a:lnTo>
                    <a:pt x="907" y="511"/>
                  </a:lnTo>
                  <a:lnTo>
                    <a:pt x="907" y="511"/>
                  </a:lnTo>
                  <a:lnTo>
                    <a:pt x="903" y="511"/>
                  </a:lnTo>
                  <a:lnTo>
                    <a:pt x="907" y="515"/>
                  </a:lnTo>
                  <a:lnTo>
                    <a:pt x="907" y="515"/>
                  </a:lnTo>
                  <a:lnTo>
                    <a:pt x="903" y="515"/>
                  </a:lnTo>
                  <a:lnTo>
                    <a:pt x="900" y="519"/>
                  </a:lnTo>
                  <a:lnTo>
                    <a:pt x="896" y="515"/>
                  </a:lnTo>
                  <a:lnTo>
                    <a:pt x="896" y="515"/>
                  </a:lnTo>
                  <a:lnTo>
                    <a:pt x="900" y="515"/>
                  </a:lnTo>
                  <a:lnTo>
                    <a:pt x="907" y="508"/>
                  </a:lnTo>
                  <a:lnTo>
                    <a:pt x="907" y="508"/>
                  </a:lnTo>
                  <a:lnTo>
                    <a:pt x="903" y="508"/>
                  </a:lnTo>
                  <a:lnTo>
                    <a:pt x="903" y="504"/>
                  </a:lnTo>
                  <a:lnTo>
                    <a:pt x="903" y="508"/>
                  </a:lnTo>
                  <a:lnTo>
                    <a:pt x="896" y="500"/>
                  </a:lnTo>
                  <a:lnTo>
                    <a:pt x="892" y="500"/>
                  </a:lnTo>
                  <a:lnTo>
                    <a:pt x="889" y="504"/>
                  </a:lnTo>
                  <a:lnTo>
                    <a:pt x="885" y="504"/>
                  </a:lnTo>
                  <a:lnTo>
                    <a:pt x="881" y="497"/>
                  </a:lnTo>
                  <a:lnTo>
                    <a:pt x="878" y="500"/>
                  </a:lnTo>
                  <a:lnTo>
                    <a:pt x="874" y="500"/>
                  </a:lnTo>
                  <a:lnTo>
                    <a:pt x="874" y="504"/>
                  </a:lnTo>
                  <a:lnTo>
                    <a:pt x="874" y="500"/>
                  </a:lnTo>
                  <a:lnTo>
                    <a:pt x="878" y="497"/>
                  </a:lnTo>
                  <a:lnTo>
                    <a:pt x="881" y="497"/>
                  </a:lnTo>
                  <a:lnTo>
                    <a:pt x="881" y="497"/>
                  </a:lnTo>
                  <a:lnTo>
                    <a:pt x="885" y="497"/>
                  </a:lnTo>
                  <a:lnTo>
                    <a:pt x="889" y="497"/>
                  </a:lnTo>
                  <a:lnTo>
                    <a:pt x="889" y="493"/>
                  </a:lnTo>
                  <a:lnTo>
                    <a:pt x="892" y="493"/>
                  </a:lnTo>
                  <a:lnTo>
                    <a:pt x="892" y="493"/>
                  </a:lnTo>
                  <a:lnTo>
                    <a:pt x="896" y="489"/>
                  </a:lnTo>
                  <a:lnTo>
                    <a:pt x="900" y="489"/>
                  </a:lnTo>
                  <a:lnTo>
                    <a:pt x="900" y="485"/>
                  </a:lnTo>
                  <a:lnTo>
                    <a:pt x="896" y="482"/>
                  </a:lnTo>
                  <a:lnTo>
                    <a:pt x="889" y="474"/>
                  </a:lnTo>
                  <a:lnTo>
                    <a:pt x="885" y="474"/>
                  </a:lnTo>
                  <a:lnTo>
                    <a:pt x="878" y="467"/>
                  </a:lnTo>
                  <a:lnTo>
                    <a:pt x="874" y="467"/>
                  </a:lnTo>
                  <a:lnTo>
                    <a:pt x="870" y="471"/>
                  </a:lnTo>
                  <a:lnTo>
                    <a:pt x="866" y="471"/>
                  </a:lnTo>
                  <a:lnTo>
                    <a:pt x="863" y="467"/>
                  </a:lnTo>
                  <a:lnTo>
                    <a:pt x="863" y="463"/>
                  </a:lnTo>
                  <a:lnTo>
                    <a:pt x="859" y="463"/>
                  </a:lnTo>
                  <a:lnTo>
                    <a:pt x="855" y="467"/>
                  </a:lnTo>
                  <a:lnTo>
                    <a:pt x="852" y="467"/>
                  </a:lnTo>
                  <a:lnTo>
                    <a:pt x="848" y="467"/>
                  </a:lnTo>
                  <a:lnTo>
                    <a:pt x="844" y="471"/>
                  </a:lnTo>
                  <a:lnTo>
                    <a:pt x="848" y="463"/>
                  </a:lnTo>
                  <a:lnTo>
                    <a:pt x="852" y="463"/>
                  </a:lnTo>
                  <a:lnTo>
                    <a:pt x="852" y="463"/>
                  </a:lnTo>
                  <a:lnTo>
                    <a:pt x="855" y="463"/>
                  </a:lnTo>
                  <a:lnTo>
                    <a:pt x="855" y="463"/>
                  </a:lnTo>
                  <a:lnTo>
                    <a:pt x="859" y="463"/>
                  </a:lnTo>
                  <a:lnTo>
                    <a:pt x="863" y="463"/>
                  </a:lnTo>
                  <a:lnTo>
                    <a:pt x="863" y="467"/>
                  </a:lnTo>
                  <a:lnTo>
                    <a:pt x="866" y="467"/>
                  </a:lnTo>
                  <a:lnTo>
                    <a:pt x="870" y="467"/>
                  </a:lnTo>
                  <a:lnTo>
                    <a:pt x="870" y="467"/>
                  </a:lnTo>
                  <a:lnTo>
                    <a:pt x="878" y="467"/>
                  </a:lnTo>
                  <a:lnTo>
                    <a:pt x="881" y="467"/>
                  </a:lnTo>
                  <a:lnTo>
                    <a:pt x="881" y="467"/>
                  </a:lnTo>
                  <a:lnTo>
                    <a:pt x="885" y="471"/>
                  </a:lnTo>
                  <a:lnTo>
                    <a:pt x="892" y="471"/>
                  </a:lnTo>
                  <a:lnTo>
                    <a:pt x="896" y="471"/>
                  </a:lnTo>
                  <a:lnTo>
                    <a:pt x="900" y="471"/>
                  </a:lnTo>
                  <a:lnTo>
                    <a:pt x="896" y="467"/>
                  </a:lnTo>
                  <a:lnTo>
                    <a:pt x="896" y="467"/>
                  </a:lnTo>
                  <a:lnTo>
                    <a:pt x="892" y="459"/>
                  </a:lnTo>
                  <a:lnTo>
                    <a:pt x="892" y="459"/>
                  </a:lnTo>
                  <a:lnTo>
                    <a:pt x="889" y="459"/>
                  </a:lnTo>
                  <a:lnTo>
                    <a:pt x="885" y="459"/>
                  </a:lnTo>
                  <a:lnTo>
                    <a:pt x="881" y="459"/>
                  </a:lnTo>
                  <a:lnTo>
                    <a:pt x="878" y="452"/>
                  </a:lnTo>
                  <a:lnTo>
                    <a:pt x="878" y="448"/>
                  </a:lnTo>
                  <a:lnTo>
                    <a:pt x="874" y="445"/>
                  </a:lnTo>
                  <a:lnTo>
                    <a:pt x="870" y="441"/>
                  </a:lnTo>
                  <a:lnTo>
                    <a:pt x="870" y="437"/>
                  </a:lnTo>
                  <a:lnTo>
                    <a:pt x="870" y="434"/>
                  </a:lnTo>
                  <a:lnTo>
                    <a:pt x="870" y="434"/>
                  </a:lnTo>
                  <a:lnTo>
                    <a:pt x="863" y="426"/>
                  </a:lnTo>
                  <a:lnTo>
                    <a:pt x="855" y="422"/>
                  </a:lnTo>
                  <a:lnTo>
                    <a:pt x="852" y="422"/>
                  </a:lnTo>
                  <a:lnTo>
                    <a:pt x="852" y="419"/>
                  </a:lnTo>
                  <a:lnTo>
                    <a:pt x="844" y="415"/>
                  </a:lnTo>
                  <a:lnTo>
                    <a:pt x="844" y="415"/>
                  </a:lnTo>
                  <a:lnTo>
                    <a:pt x="844" y="408"/>
                  </a:lnTo>
                  <a:lnTo>
                    <a:pt x="844" y="404"/>
                  </a:lnTo>
                  <a:lnTo>
                    <a:pt x="844" y="400"/>
                  </a:lnTo>
                  <a:lnTo>
                    <a:pt x="844" y="396"/>
                  </a:lnTo>
                  <a:lnTo>
                    <a:pt x="844" y="396"/>
                  </a:lnTo>
                  <a:lnTo>
                    <a:pt x="848" y="396"/>
                  </a:lnTo>
                  <a:lnTo>
                    <a:pt x="852" y="393"/>
                  </a:lnTo>
                  <a:lnTo>
                    <a:pt x="852" y="393"/>
                  </a:lnTo>
                  <a:lnTo>
                    <a:pt x="855" y="389"/>
                  </a:lnTo>
                  <a:lnTo>
                    <a:pt x="852" y="389"/>
                  </a:lnTo>
                  <a:lnTo>
                    <a:pt x="852" y="385"/>
                  </a:lnTo>
                  <a:lnTo>
                    <a:pt x="852" y="385"/>
                  </a:lnTo>
                  <a:lnTo>
                    <a:pt x="859" y="385"/>
                  </a:lnTo>
                  <a:lnTo>
                    <a:pt x="859" y="382"/>
                  </a:lnTo>
                  <a:lnTo>
                    <a:pt x="863" y="382"/>
                  </a:lnTo>
                  <a:lnTo>
                    <a:pt x="863" y="378"/>
                  </a:lnTo>
                  <a:lnTo>
                    <a:pt x="859" y="374"/>
                  </a:lnTo>
                  <a:lnTo>
                    <a:pt x="863" y="374"/>
                  </a:lnTo>
                  <a:lnTo>
                    <a:pt x="863" y="378"/>
                  </a:lnTo>
                  <a:lnTo>
                    <a:pt x="866" y="374"/>
                  </a:lnTo>
                  <a:lnTo>
                    <a:pt x="866" y="374"/>
                  </a:lnTo>
                  <a:lnTo>
                    <a:pt x="870" y="374"/>
                  </a:lnTo>
                  <a:lnTo>
                    <a:pt x="874" y="374"/>
                  </a:lnTo>
                  <a:lnTo>
                    <a:pt x="878" y="370"/>
                  </a:lnTo>
                  <a:lnTo>
                    <a:pt x="878" y="370"/>
                  </a:lnTo>
                  <a:lnTo>
                    <a:pt x="881" y="370"/>
                  </a:lnTo>
                  <a:lnTo>
                    <a:pt x="881" y="370"/>
                  </a:lnTo>
                  <a:lnTo>
                    <a:pt x="885" y="374"/>
                  </a:lnTo>
                  <a:lnTo>
                    <a:pt x="889" y="370"/>
                  </a:lnTo>
                  <a:lnTo>
                    <a:pt x="889" y="370"/>
                  </a:lnTo>
                  <a:lnTo>
                    <a:pt x="885" y="367"/>
                  </a:lnTo>
                  <a:lnTo>
                    <a:pt x="885" y="367"/>
                  </a:lnTo>
                  <a:lnTo>
                    <a:pt x="889" y="363"/>
                  </a:lnTo>
                  <a:lnTo>
                    <a:pt x="889" y="363"/>
                  </a:lnTo>
                  <a:lnTo>
                    <a:pt x="885" y="359"/>
                  </a:lnTo>
                  <a:lnTo>
                    <a:pt x="885" y="359"/>
                  </a:lnTo>
                  <a:lnTo>
                    <a:pt x="889" y="359"/>
                  </a:lnTo>
                  <a:lnTo>
                    <a:pt x="889" y="356"/>
                  </a:lnTo>
                  <a:lnTo>
                    <a:pt x="885" y="359"/>
                  </a:lnTo>
                  <a:lnTo>
                    <a:pt x="878" y="359"/>
                  </a:lnTo>
                  <a:lnTo>
                    <a:pt x="881" y="356"/>
                  </a:lnTo>
                  <a:lnTo>
                    <a:pt x="878" y="356"/>
                  </a:lnTo>
                  <a:lnTo>
                    <a:pt x="874" y="359"/>
                  </a:lnTo>
                  <a:lnTo>
                    <a:pt x="863" y="359"/>
                  </a:lnTo>
                  <a:lnTo>
                    <a:pt x="863" y="356"/>
                  </a:lnTo>
                  <a:lnTo>
                    <a:pt x="859" y="356"/>
                  </a:lnTo>
                  <a:lnTo>
                    <a:pt x="859" y="352"/>
                  </a:lnTo>
                  <a:lnTo>
                    <a:pt x="855" y="352"/>
                  </a:lnTo>
                  <a:lnTo>
                    <a:pt x="855" y="352"/>
                  </a:lnTo>
                  <a:lnTo>
                    <a:pt x="848" y="356"/>
                  </a:lnTo>
                  <a:lnTo>
                    <a:pt x="844" y="356"/>
                  </a:lnTo>
                  <a:lnTo>
                    <a:pt x="844" y="356"/>
                  </a:lnTo>
                  <a:lnTo>
                    <a:pt x="844" y="359"/>
                  </a:lnTo>
                  <a:lnTo>
                    <a:pt x="844" y="359"/>
                  </a:lnTo>
                  <a:lnTo>
                    <a:pt x="837" y="363"/>
                  </a:lnTo>
                  <a:lnTo>
                    <a:pt x="840" y="363"/>
                  </a:lnTo>
                  <a:lnTo>
                    <a:pt x="840" y="363"/>
                  </a:lnTo>
                  <a:lnTo>
                    <a:pt x="840" y="367"/>
                  </a:lnTo>
                  <a:lnTo>
                    <a:pt x="837" y="367"/>
                  </a:lnTo>
                  <a:lnTo>
                    <a:pt x="833" y="367"/>
                  </a:lnTo>
                  <a:lnTo>
                    <a:pt x="829" y="370"/>
                  </a:lnTo>
                  <a:lnTo>
                    <a:pt x="826" y="367"/>
                  </a:lnTo>
                  <a:lnTo>
                    <a:pt x="822" y="359"/>
                  </a:lnTo>
                  <a:lnTo>
                    <a:pt x="822" y="356"/>
                  </a:lnTo>
                  <a:lnTo>
                    <a:pt x="822" y="356"/>
                  </a:lnTo>
                  <a:lnTo>
                    <a:pt x="818" y="356"/>
                  </a:lnTo>
                  <a:lnTo>
                    <a:pt x="815" y="356"/>
                  </a:lnTo>
                  <a:lnTo>
                    <a:pt x="815" y="352"/>
                  </a:lnTo>
                  <a:lnTo>
                    <a:pt x="815" y="352"/>
                  </a:lnTo>
                  <a:lnTo>
                    <a:pt x="811" y="356"/>
                  </a:lnTo>
                  <a:lnTo>
                    <a:pt x="811" y="352"/>
                  </a:lnTo>
                  <a:lnTo>
                    <a:pt x="811" y="356"/>
                  </a:lnTo>
                  <a:lnTo>
                    <a:pt x="807" y="352"/>
                  </a:lnTo>
                  <a:lnTo>
                    <a:pt x="807" y="348"/>
                  </a:lnTo>
                  <a:lnTo>
                    <a:pt x="803" y="345"/>
                  </a:lnTo>
                  <a:lnTo>
                    <a:pt x="800" y="345"/>
                  </a:lnTo>
                  <a:lnTo>
                    <a:pt x="800" y="341"/>
                  </a:lnTo>
                  <a:lnTo>
                    <a:pt x="796" y="337"/>
                  </a:lnTo>
                  <a:lnTo>
                    <a:pt x="800" y="337"/>
                  </a:lnTo>
                  <a:lnTo>
                    <a:pt x="800" y="333"/>
                  </a:lnTo>
                  <a:lnTo>
                    <a:pt x="800" y="333"/>
                  </a:lnTo>
                  <a:lnTo>
                    <a:pt x="800" y="330"/>
                  </a:lnTo>
                  <a:lnTo>
                    <a:pt x="800" y="330"/>
                  </a:lnTo>
                  <a:lnTo>
                    <a:pt x="800" y="326"/>
                  </a:lnTo>
                  <a:lnTo>
                    <a:pt x="807" y="330"/>
                  </a:lnTo>
                  <a:lnTo>
                    <a:pt x="815" y="330"/>
                  </a:lnTo>
                  <a:lnTo>
                    <a:pt x="818" y="330"/>
                  </a:lnTo>
                  <a:lnTo>
                    <a:pt x="818" y="326"/>
                  </a:lnTo>
                  <a:lnTo>
                    <a:pt x="818" y="326"/>
                  </a:lnTo>
                  <a:lnTo>
                    <a:pt x="818" y="326"/>
                  </a:lnTo>
                  <a:lnTo>
                    <a:pt x="818" y="322"/>
                  </a:lnTo>
                  <a:lnTo>
                    <a:pt x="818" y="319"/>
                  </a:lnTo>
                  <a:lnTo>
                    <a:pt x="818" y="319"/>
                  </a:lnTo>
                  <a:lnTo>
                    <a:pt x="822" y="311"/>
                  </a:lnTo>
                  <a:lnTo>
                    <a:pt x="826" y="307"/>
                  </a:lnTo>
                  <a:lnTo>
                    <a:pt x="829" y="307"/>
                  </a:lnTo>
                  <a:lnTo>
                    <a:pt x="833" y="304"/>
                  </a:lnTo>
                  <a:lnTo>
                    <a:pt x="837" y="304"/>
                  </a:lnTo>
                  <a:lnTo>
                    <a:pt x="837" y="296"/>
                  </a:lnTo>
                  <a:lnTo>
                    <a:pt x="840" y="293"/>
                  </a:lnTo>
                  <a:lnTo>
                    <a:pt x="840" y="289"/>
                  </a:lnTo>
                  <a:lnTo>
                    <a:pt x="840" y="289"/>
                  </a:lnTo>
                  <a:lnTo>
                    <a:pt x="844" y="285"/>
                  </a:lnTo>
                  <a:lnTo>
                    <a:pt x="848" y="285"/>
                  </a:lnTo>
                  <a:lnTo>
                    <a:pt x="848" y="289"/>
                  </a:lnTo>
                  <a:lnTo>
                    <a:pt x="852" y="289"/>
                  </a:lnTo>
                  <a:lnTo>
                    <a:pt x="852" y="285"/>
                  </a:lnTo>
                  <a:lnTo>
                    <a:pt x="855" y="289"/>
                  </a:lnTo>
                  <a:lnTo>
                    <a:pt x="863" y="293"/>
                  </a:lnTo>
                  <a:lnTo>
                    <a:pt x="866" y="296"/>
                  </a:lnTo>
                  <a:lnTo>
                    <a:pt x="863" y="296"/>
                  </a:lnTo>
                  <a:lnTo>
                    <a:pt x="863" y="300"/>
                  </a:lnTo>
                  <a:lnTo>
                    <a:pt x="859" y="304"/>
                  </a:lnTo>
                  <a:lnTo>
                    <a:pt x="859" y="307"/>
                  </a:lnTo>
                  <a:lnTo>
                    <a:pt x="855" y="307"/>
                  </a:lnTo>
                  <a:lnTo>
                    <a:pt x="855" y="307"/>
                  </a:lnTo>
                  <a:lnTo>
                    <a:pt x="855" y="311"/>
                  </a:lnTo>
                  <a:lnTo>
                    <a:pt x="859" y="315"/>
                  </a:lnTo>
                  <a:lnTo>
                    <a:pt x="859" y="319"/>
                  </a:lnTo>
                  <a:lnTo>
                    <a:pt x="855" y="319"/>
                  </a:lnTo>
                  <a:lnTo>
                    <a:pt x="855" y="319"/>
                  </a:lnTo>
                  <a:lnTo>
                    <a:pt x="859" y="322"/>
                  </a:lnTo>
                  <a:lnTo>
                    <a:pt x="863" y="322"/>
                  </a:lnTo>
                  <a:lnTo>
                    <a:pt x="866" y="319"/>
                  </a:lnTo>
                  <a:lnTo>
                    <a:pt x="863" y="322"/>
                  </a:lnTo>
                  <a:lnTo>
                    <a:pt x="863" y="322"/>
                  </a:lnTo>
                  <a:lnTo>
                    <a:pt x="863" y="322"/>
                  </a:lnTo>
                  <a:lnTo>
                    <a:pt x="863" y="326"/>
                  </a:lnTo>
                  <a:lnTo>
                    <a:pt x="863" y="326"/>
                  </a:lnTo>
                  <a:lnTo>
                    <a:pt x="863" y="326"/>
                  </a:lnTo>
                  <a:lnTo>
                    <a:pt x="859" y="326"/>
                  </a:lnTo>
                  <a:lnTo>
                    <a:pt x="855" y="330"/>
                  </a:lnTo>
                  <a:lnTo>
                    <a:pt x="855" y="330"/>
                  </a:lnTo>
                  <a:lnTo>
                    <a:pt x="852" y="330"/>
                  </a:lnTo>
                  <a:lnTo>
                    <a:pt x="855" y="333"/>
                  </a:lnTo>
                  <a:lnTo>
                    <a:pt x="855" y="333"/>
                  </a:lnTo>
                  <a:lnTo>
                    <a:pt x="859" y="333"/>
                  </a:lnTo>
                  <a:lnTo>
                    <a:pt x="859" y="333"/>
                  </a:lnTo>
                  <a:lnTo>
                    <a:pt x="863" y="333"/>
                  </a:lnTo>
                  <a:lnTo>
                    <a:pt x="863" y="330"/>
                  </a:lnTo>
                  <a:lnTo>
                    <a:pt x="870" y="326"/>
                  </a:lnTo>
                  <a:lnTo>
                    <a:pt x="870" y="326"/>
                  </a:lnTo>
                  <a:lnTo>
                    <a:pt x="866" y="322"/>
                  </a:lnTo>
                  <a:lnTo>
                    <a:pt x="870" y="319"/>
                  </a:lnTo>
                  <a:lnTo>
                    <a:pt x="878" y="315"/>
                  </a:lnTo>
                  <a:lnTo>
                    <a:pt x="881" y="315"/>
                  </a:lnTo>
                  <a:lnTo>
                    <a:pt x="881" y="311"/>
                  </a:lnTo>
                  <a:lnTo>
                    <a:pt x="885" y="311"/>
                  </a:lnTo>
                  <a:lnTo>
                    <a:pt x="889" y="307"/>
                  </a:lnTo>
                  <a:lnTo>
                    <a:pt x="892" y="311"/>
                  </a:lnTo>
                  <a:lnTo>
                    <a:pt x="892" y="311"/>
                  </a:lnTo>
                  <a:lnTo>
                    <a:pt x="896" y="311"/>
                  </a:lnTo>
                  <a:lnTo>
                    <a:pt x="903" y="304"/>
                  </a:lnTo>
                  <a:lnTo>
                    <a:pt x="903" y="307"/>
                  </a:lnTo>
                  <a:lnTo>
                    <a:pt x="903" y="307"/>
                  </a:lnTo>
                  <a:lnTo>
                    <a:pt x="911" y="304"/>
                  </a:lnTo>
                  <a:lnTo>
                    <a:pt x="959" y="274"/>
                  </a:lnTo>
                  <a:lnTo>
                    <a:pt x="963" y="252"/>
                  </a:lnTo>
                  <a:lnTo>
                    <a:pt x="977" y="241"/>
                  </a:lnTo>
                  <a:lnTo>
                    <a:pt x="977" y="241"/>
                  </a:lnTo>
                  <a:lnTo>
                    <a:pt x="977" y="237"/>
                  </a:lnTo>
                  <a:lnTo>
                    <a:pt x="977" y="237"/>
                  </a:lnTo>
                  <a:lnTo>
                    <a:pt x="977" y="233"/>
                  </a:lnTo>
                  <a:lnTo>
                    <a:pt x="977" y="233"/>
                  </a:lnTo>
                  <a:lnTo>
                    <a:pt x="977" y="233"/>
                  </a:lnTo>
                  <a:lnTo>
                    <a:pt x="981" y="233"/>
                  </a:lnTo>
                  <a:lnTo>
                    <a:pt x="985" y="233"/>
                  </a:lnTo>
                  <a:lnTo>
                    <a:pt x="985" y="230"/>
                  </a:lnTo>
                  <a:lnTo>
                    <a:pt x="985" y="230"/>
                  </a:lnTo>
                  <a:lnTo>
                    <a:pt x="985" y="226"/>
                  </a:lnTo>
                  <a:lnTo>
                    <a:pt x="985" y="226"/>
                  </a:lnTo>
                  <a:lnTo>
                    <a:pt x="985" y="222"/>
                  </a:lnTo>
                  <a:lnTo>
                    <a:pt x="985" y="218"/>
                  </a:lnTo>
                  <a:lnTo>
                    <a:pt x="981" y="218"/>
                  </a:lnTo>
                  <a:lnTo>
                    <a:pt x="981" y="215"/>
                  </a:lnTo>
                  <a:lnTo>
                    <a:pt x="981" y="211"/>
                  </a:lnTo>
                  <a:lnTo>
                    <a:pt x="981" y="207"/>
                  </a:lnTo>
                  <a:lnTo>
                    <a:pt x="981" y="204"/>
                  </a:lnTo>
                  <a:lnTo>
                    <a:pt x="977" y="200"/>
                  </a:lnTo>
                  <a:lnTo>
                    <a:pt x="977" y="200"/>
                  </a:lnTo>
                  <a:lnTo>
                    <a:pt x="977" y="196"/>
                  </a:lnTo>
                  <a:lnTo>
                    <a:pt x="974" y="192"/>
                  </a:lnTo>
                  <a:lnTo>
                    <a:pt x="974" y="189"/>
                  </a:lnTo>
                  <a:lnTo>
                    <a:pt x="974" y="189"/>
                  </a:lnTo>
                  <a:lnTo>
                    <a:pt x="974" y="189"/>
                  </a:lnTo>
                  <a:lnTo>
                    <a:pt x="977" y="189"/>
                  </a:lnTo>
                  <a:lnTo>
                    <a:pt x="977" y="185"/>
                  </a:lnTo>
                  <a:lnTo>
                    <a:pt x="977" y="181"/>
                  </a:lnTo>
                  <a:lnTo>
                    <a:pt x="981" y="178"/>
                  </a:lnTo>
                  <a:lnTo>
                    <a:pt x="985" y="178"/>
                  </a:lnTo>
                  <a:lnTo>
                    <a:pt x="985" y="178"/>
                  </a:lnTo>
                  <a:lnTo>
                    <a:pt x="989" y="181"/>
                  </a:lnTo>
                  <a:lnTo>
                    <a:pt x="1000" y="181"/>
                  </a:lnTo>
                  <a:lnTo>
                    <a:pt x="1000" y="181"/>
                  </a:lnTo>
                  <a:lnTo>
                    <a:pt x="1003" y="181"/>
                  </a:lnTo>
                  <a:lnTo>
                    <a:pt x="1003" y="181"/>
                  </a:lnTo>
                  <a:lnTo>
                    <a:pt x="1003" y="178"/>
                  </a:lnTo>
                  <a:lnTo>
                    <a:pt x="1003" y="178"/>
                  </a:lnTo>
                  <a:lnTo>
                    <a:pt x="1003" y="174"/>
                  </a:lnTo>
                  <a:lnTo>
                    <a:pt x="1003" y="174"/>
                  </a:lnTo>
                  <a:lnTo>
                    <a:pt x="1003" y="174"/>
                  </a:lnTo>
                  <a:lnTo>
                    <a:pt x="1000" y="170"/>
                  </a:lnTo>
                  <a:lnTo>
                    <a:pt x="1003" y="166"/>
                  </a:lnTo>
                  <a:lnTo>
                    <a:pt x="1003" y="166"/>
                  </a:lnTo>
                  <a:lnTo>
                    <a:pt x="1003" y="163"/>
                  </a:lnTo>
                  <a:lnTo>
                    <a:pt x="1003" y="163"/>
                  </a:lnTo>
                  <a:lnTo>
                    <a:pt x="1003" y="163"/>
                  </a:lnTo>
                  <a:lnTo>
                    <a:pt x="1003" y="163"/>
                  </a:lnTo>
                  <a:lnTo>
                    <a:pt x="1003" y="159"/>
                  </a:lnTo>
                  <a:lnTo>
                    <a:pt x="1003" y="159"/>
                  </a:lnTo>
                  <a:lnTo>
                    <a:pt x="1003" y="155"/>
                  </a:lnTo>
                  <a:lnTo>
                    <a:pt x="1003" y="155"/>
                  </a:lnTo>
                  <a:lnTo>
                    <a:pt x="1003" y="155"/>
                  </a:lnTo>
                  <a:lnTo>
                    <a:pt x="1003" y="152"/>
                  </a:lnTo>
                  <a:lnTo>
                    <a:pt x="1003" y="152"/>
                  </a:lnTo>
                  <a:lnTo>
                    <a:pt x="1003" y="148"/>
                  </a:lnTo>
                  <a:lnTo>
                    <a:pt x="1003" y="144"/>
                  </a:lnTo>
                  <a:lnTo>
                    <a:pt x="1003" y="144"/>
                  </a:lnTo>
                  <a:lnTo>
                    <a:pt x="1003" y="144"/>
                  </a:lnTo>
                  <a:lnTo>
                    <a:pt x="1003" y="140"/>
                  </a:lnTo>
                  <a:lnTo>
                    <a:pt x="1003" y="140"/>
                  </a:lnTo>
                  <a:lnTo>
                    <a:pt x="1003" y="140"/>
                  </a:lnTo>
                  <a:lnTo>
                    <a:pt x="1003" y="137"/>
                  </a:lnTo>
                  <a:lnTo>
                    <a:pt x="1000" y="137"/>
                  </a:lnTo>
                  <a:lnTo>
                    <a:pt x="1003" y="137"/>
                  </a:lnTo>
                  <a:lnTo>
                    <a:pt x="1003" y="133"/>
                  </a:lnTo>
                  <a:lnTo>
                    <a:pt x="1003" y="133"/>
                  </a:lnTo>
                  <a:lnTo>
                    <a:pt x="1000" y="129"/>
                  </a:lnTo>
                  <a:lnTo>
                    <a:pt x="1000" y="129"/>
                  </a:lnTo>
                  <a:lnTo>
                    <a:pt x="1003" y="126"/>
                  </a:lnTo>
                  <a:lnTo>
                    <a:pt x="1003" y="126"/>
                  </a:lnTo>
                  <a:lnTo>
                    <a:pt x="1007" y="126"/>
                  </a:lnTo>
                  <a:lnTo>
                    <a:pt x="1007" y="122"/>
                  </a:lnTo>
                  <a:lnTo>
                    <a:pt x="1007" y="118"/>
                  </a:lnTo>
                  <a:lnTo>
                    <a:pt x="1003" y="1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6" name="Freeform 106"/>
            <p:cNvSpPr/>
            <p:nvPr/>
          </p:nvSpPr>
          <p:spPr bwMode="auto">
            <a:xfrm>
              <a:off x="8468415" y="3569630"/>
              <a:ext cx="53742" cy="109981"/>
            </a:xfrm>
            <a:custGeom>
              <a:avLst/>
              <a:gdLst>
                <a:gd name="T0" fmla="*/ 26 w 30"/>
                <a:gd name="T1" fmla="*/ 4 h 63"/>
                <a:gd name="T2" fmla="*/ 26 w 30"/>
                <a:gd name="T3" fmla="*/ 4 h 63"/>
                <a:gd name="T4" fmla="*/ 22 w 30"/>
                <a:gd name="T5" fmla="*/ 0 h 63"/>
                <a:gd name="T6" fmla="*/ 19 w 30"/>
                <a:gd name="T7" fmla="*/ 0 h 63"/>
                <a:gd name="T8" fmla="*/ 19 w 30"/>
                <a:gd name="T9" fmla="*/ 0 h 63"/>
                <a:gd name="T10" fmla="*/ 19 w 30"/>
                <a:gd name="T11" fmla="*/ 4 h 63"/>
                <a:gd name="T12" fmla="*/ 15 w 30"/>
                <a:gd name="T13" fmla="*/ 4 h 63"/>
                <a:gd name="T14" fmla="*/ 11 w 30"/>
                <a:gd name="T15" fmla="*/ 8 h 63"/>
                <a:gd name="T16" fmla="*/ 7 w 30"/>
                <a:gd name="T17" fmla="*/ 11 h 63"/>
                <a:gd name="T18" fmla="*/ 7 w 30"/>
                <a:gd name="T19" fmla="*/ 15 h 63"/>
                <a:gd name="T20" fmla="*/ 7 w 30"/>
                <a:gd name="T21" fmla="*/ 15 h 63"/>
                <a:gd name="T22" fmla="*/ 7 w 30"/>
                <a:gd name="T23" fmla="*/ 15 h 63"/>
                <a:gd name="T24" fmla="*/ 4 w 30"/>
                <a:gd name="T25" fmla="*/ 23 h 63"/>
                <a:gd name="T26" fmla="*/ 0 w 30"/>
                <a:gd name="T27" fmla="*/ 30 h 63"/>
                <a:gd name="T28" fmla="*/ 0 w 30"/>
                <a:gd name="T29" fmla="*/ 30 h 63"/>
                <a:gd name="T30" fmla="*/ 0 w 30"/>
                <a:gd name="T31" fmla="*/ 30 h 63"/>
                <a:gd name="T32" fmla="*/ 0 w 30"/>
                <a:gd name="T33" fmla="*/ 37 h 63"/>
                <a:gd name="T34" fmla="*/ 0 w 30"/>
                <a:gd name="T35" fmla="*/ 41 h 63"/>
                <a:gd name="T36" fmla="*/ 4 w 30"/>
                <a:gd name="T37" fmla="*/ 45 h 63"/>
                <a:gd name="T38" fmla="*/ 4 w 30"/>
                <a:gd name="T39" fmla="*/ 45 h 63"/>
                <a:gd name="T40" fmla="*/ 4 w 30"/>
                <a:gd name="T41" fmla="*/ 45 h 63"/>
                <a:gd name="T42" fmla="*/ 4 w 30"/>
                <a:gd name="T43" fmla="*/ 49 h 63"/>
                <a:gd name="T44" fmla="*/ 4 w 30"/>
                <a:gd name="T45" fmla="*/ 49 h 63"/>
                <a:gd name="T46" fmla="*/ 7 w 30"/>
                <a:gd name="T47" fmla="*/ 49 h 63"/>
                <a:gd name="T48" fmla="*/ 7 w 30"/>
                <a:gd name="T49" fmla="*/ 52 h 63"/>
                <a:gd name="T50" fmla="*/ 11 w 30"/>
                <a:gd name="T51" fmla="*/ 52 h 63"/>
                <a:gd name="T52" fmla="*/ 15 w 30"/>
                <a:gd name="T53" fmla="*/ 56 h 63"/>
                <a:gd name="T54" fmla="*/ 15 w 30"/>
                <a:gd name="T55" fmla="*/ 60 h 63"/>
                <a:gd name="T56" fmla="*/ 15 w 30"/>
                <a:gd name="T57" fmla="*/ 63 h 63"/>
                <a:gd name="T58" fmla="*/ 15 w 30"/>
                <a:gd name="T59" fmla="*/ 63 h 63"/>
                <a:gd name="T60" fmla="*/ 19 w 30"/>
                <a:gd name="T61" fmla="*/ 63 h 63"/>
                <a:gd name="T62" fmla="*/ 19 w 30"/>
                <a:gd name="T63" fmla="*/ 60 h 63"/>
                <a:gd name="T64" fmla="*/ 19 w 30"/>
                <a:gd name="T65" fmla="*/ 56 h 63"/>
                <a:gd name="T66" fmla="*/ 19 w 30"/>
                <a:gd name="T67" fmla="*/ 52 h 63"/>
                <a:gd name="T68" fmla="*/ 19 w 30"/>
                <a:gd name="T69" fmla="*/ 49 h 63"/>
                <a:gd name="T70" fmla="*/ 22 w 30"/>
                <a:gd name="T71" fmla="*/ 41 h 63"/>
                <a:gd name="T72" fmla="*/ 22 w 30"/>
                <a:gd name="T73" fmla="*/ 37 h 63"/>
                <a:gd name="T74" fmla="*/ 26 w 30"/>
                <a:gd name="T75" fmla="*/ 37 h 63"/>
                <a:gd name="T76" fmla="*/ 22 w 30"/>
                <a:gd name="T77" fmla="*/ 37 h 63"/>
                <a:gd name="T78" fmla="*/ 26 w 30"/>
                <a:gd name="T79" fmla="*/ 30 h 63"/>
                <a:gd name="T80" fmla="*/ 26 w 30"/>
                <a:gd name="T81" fmla="*/ 26 h 63"/>
                <a:gd name="T82" fmla="*/ 22 w 30"/>
                <a:gd name="T83" fmla="*/ 23 h 63"/>
                <a:gd name="T84" fmla="*/ 26 w 30"/>
                <a:gd name="T85" fmla="*/ 19 h 63"/>
                <a:gd name="T86" fmla="*/ 26 w 30"/>
                <a:gd name="T87" fmla="*/ 11 h 63"/>
                <a:gd name="T88" fmla="*/ 26 w 30"/>
                <a:gd name="T89" fmla="*/ 8 h 63"/>
                <a:gd name="T90" fmla="*/ 30 w 30"/>
                <a:gd name="T91" fmla="*/ 8 h 63"/>
                <a:gd name="T92" fmla="*/ 30 w 30"/>
                <a:gd name="T93" fmla="*/ 4 h 63"/>
                <a:gd name="T94" fmla="*/ 26 w 30"/>
                <a:gd name="T95" fmla="*/ 4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30" h="63">
                  <a:moveTo>
                    <a:pt x="26" y="4"/>
                  </a:moveTo>
                  <a:lnTo>
                    <a:pt x="26" y="4"/>
                  </a:lnTo>
                  <a:lnTo>
                    <a:pt x="22" y="0"/>
                  </a:lnTo>
                  <a:lnTo>
                    <a:pt x="19" y="0"/>
                  </a:lnTo>
                  <a:lnTo>
                    <a:pt x="19" y="0"/>
                  </a:lnTo>
                  <a:lnTo>
                    <a:pt x="19" y="4"/>
                  </a:lnTo>
                  <a:lnTo>
                    <a:pt x="15" y="4"/>
                  </a:lnTo>
                  <a:lnTo>
                    <a:pt x="11" y="8"/>
                  </a:lnTo>
                  <a:lnTo>
                    <a:pt x="7" y="11"/>
                  </a:lnTo>
                  <a:lnTo>
                    <a:pt x="7" y="15"/>
                  </a:lnTo>
                  <a:lnTo>
                    <a:pt x="7" y="15"/>
                  </a:lnTo>
                  <a:lnTo>
                    <a:pt x="7" y="15"/>
                  </a:lnTo>
                  <a:lnTo>
                    <a:pt x="4" y="23"/>
                  </a:lnTo>
                  <a:lnTo>
                    <a:pt x="0" y="30"/>
                  </a:lnTo>
                  <a:lnTo>
                    <a:pt x="0" y="30"/>
                  </a:lnTo>
                  <a:lnTo>
                    <a:pt x="0" y="30"/>
                  </a:lnTo>
                  <a:lnTo>
                    <a:pt x="0" y="37"/>
                  </a:lnTo>
                  <a:lnTo>
                    <a:pt x="0" y="41"/>
                  </a:lnTo>
                  <a:lnTo>
                    <a:pt x="4" y="45"/>
                  </a:lnTo>
                  <a:lnTo>
                    <a:pt x="4" y="45"/>
                  </a:lnTo>
                  <a:lnTo>
                    <a:pt x="4" y="45"/>
                  </a:lnTo>
                  <a:lnTo>
                    <a:pt x="4" y="49"/>
                  </a:lnTo>
                  <a:lnTo>
                    <a:pt x="4" y="49"/>
                  </a:lnTo>
                  <a:lnTo>
                    <a:pt x="7" y="49"/>
                  </a:lnTo>
                  <a:lnTo>
                    <a:pt x="7" y="52"/>
                  </a:lnTo>
                  <a:lnTo>
                    <a:pt x="11" y="52"/>
                  </a:lnTo>
                  <a:lnTo>
                    <a:pt x="15" y="56"/>
                  </a:lnTo>
                  <a:lnTo>
                    <a:pt x="15" y="60"/>
                  </a:lnTo>
                  <a:lnTo>
                    <a:pt x="15" y="63"/>
                  </a:lnTo>
                  <a:lnTo>
                    <a:pt x="15" y="63"/>
                  </a:lnTo>
                  <a:lnTo>
                    <a:pt x="19" y="63"/>
                  </a:lnTo>
                  <a:lnTo>
                    <a:pt x="19" y="60"/>
                  </a:lnTo>
                  <a:lnTo>
                    <a:pt x="19" y="56"/>
                  </a:lnTo>
                  <a:lnTo>
                    <a:pt x="19" y="52"/>
                  </a:lnTo>
                  <a:lnTo>
                    <a:pt x="19" y="49"/>
                  </a:lnTo>
                  <a:lnTo>
                    <a:pt x="22" y="41"/>
                  </a:lnTo>
                  <a:lnTo>
                    <a:pt x="22" y="37"/>
                  </a:lnTo>
                  <a:lnTo>
                    <a:pt x="26" y="37"/>
                  </a:lnTo>
                  <a:lnTo>
                    <a:pt x="22" y="37"/>
                  </a:lnTo>
                  <a:lnTo>
                    <a:pt x="26" y="30"/>
                  </a:lnTo>
                  <a:lnTo>
                    <a:pt x="26" y="26"/>
                  </a:lnTo>
                  <a:lnTo>
                    <a:pt x="22" y="23"/>
                  </a:lnTo>
                  <a:lnTo>
                    <a:pt x="26" y="19"/>
                  </a:lnTo>
                  <a:lnTo>
                    <a:pt x="26" y="11"/>
                  </a:lnTo>
                  <a:lnTo>
                    <a:pt x="26" y="8"/>
                  </a:lnTo>
                  <a:lnTo>
                    <a:pt x="30" y="8"/>
                  </a:lnTo>
                  <a:lnTo>
                    <a:pt x="30" y="4"/>
                  </a:lnTo>
                  <a:lnTo>
                    <a:pt x="26"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7" name="Freeform 107"/>
            <p:cNvSpPr>
              <a:spLocks noEditPoints="1"/>
            </p:cNvSpPr>
            <p:nvPr/>
          </p:nvSpPr>
          <p:spPr bwMode="auto">
            <a:xfrm>
              <a:off x="5894195" y="4140480"/>
              <a:ext cx="311701" cy="265349"/>
            </a:xfrm>
            <a:custGeom>
              <a:avLst/>
              <a:gdLst>
                <a:gd name="T0" fmla="*/ 45 w 174"/>
                <a:gd name="T1" fmla="*/ 15 h 152"/>
                <a:gd name="T2" fmla="*/ 49 w 174"/>
                <a:gd name="T3" fmla="*/ 15 h 152"/>
                <a:gd name="T4" fmla="*/ 52 w 174"/>
                <a:gd name="T5" fmla="*/ 11 h 152"/>
                <a:gd name="T6" fmla="*/ 63 w 174"/>
                <a:gd name="T7" fmla="*/ 0 h 152"/>
                <a:gd name="T8" fmla="*/ 71 w 174"/>
                <a:gd name="T9" fmla="*/ 0 h 152"/>
                <a:gd name="T10" fmla="*/ 71 w 174"/>
                <a:gd name="T11" fmla="*/ 11 h 152"/>
                <a:gd name="T12" fmla="*/ 78 w 174"/>
                <a:gd name="T13" fmla="*/ 15 h 152"/>
                <a:gd name="T14" fmla="*/ 86 w 174"/>
                <a:gd name="T15" fmla="*/ 15 h 152"/>
                <a:gd name="T16" fmla="*/ 97 w 174"/>
                <a:gd name="T17" fmla="*/ 15 h 152"/>
                <a:gd name="T18" fmla="*/ 108 w 174"/>
                <a:gd name="T19" fmla="*/ 22 h 152"/>
                <a:gd name="T20" fmla="*/ 111 w 174"/>
                <a:gd name="T21" fmla="*/ 26 h 152"/>
                <a:gd name="T22" fmla="*/ 123 w 174"/>
                <a:gd name="T23" fmla="*/ 29 h 152"/>
                <a:gd name="T24" fmla="*/ 130 w 174"/>
                <a:gd name="T25" fmla="*/ 29 h 152"/>
                <a:gd name="T26" fmla="*/ 134 w 174"/>
                <a:gd name="T27" fmla="*/ 29 h 152"/>
                <a:gd name="T28" fmla="*/ 141 w 174"/>
                <a:gd name="T29" fmla="*/ 22 h 152"/>
                <a:gd name="T30" fmla="*/ 148 w 174"/>
                <a:gd name="T31" fmla="*/ 18 h 152"/>
                <a:gd name="T32" fmla="*/ 156 w 174"/>
                <a:gd name="T33" fmla="*/ 18 h 152"/>
                <a:gd name="T34" fmla="*/ 160 w 174"/>
                <a:gd name="T35" fmla="*/ 22 h 152"/>
                <a:gd name="T36" fmla="*/ 171 w 174"/>
                <a:gd name="T37" fmla="*/ 22 h 152"/>
                <a:gd name="T38" fmla="*/ 160 w 174"/>
                <a:gd name="T39" fmla="*/ 37 h 152"/>
                <a:gd name="T40" fmla="*/ 171 w 174"/>
                <a:gd name="T41" fmla="*/ 104 h 152"/>
                <a:gd name="T42" fmla="*/ 163 w 174"/>
                <a:gd name="T43" fmla="*/ 111 h 152"/>
                <a:gd name="T44" fmla="*/ 160 w 174"/>
                <a:gd name="T45" fmla="*/ 115 h 152"/>
                <a:gd name="T46" fmla="*/ 156 w 174"/>
                <a:gd name="T47" fmla="*/ 115 h 152"/>
                <a:gd name="T48" fmla="*/ 148 w 174"/>
                <a:gd name="T49" fmla="*/ 118 h 152"/>
                <a:gd name="T50" fmla="*/ 148 w 174"/>
                <a:gd name="T51" fmla="*/ 122 h 152"/>
                <a:gd name="T52" fmla="*/ 145 w 174"/>
                <a:gd name="T53" fmla="*/ 126 h 152"/>
                <a:gd name="T54" fmla="*/ 141 w 174"/>
                <a:gd name="T55" fmla="*/ 130 h 152"/>
                <a:gd name="T56" fmla="*/ 141 w 174"/>
                <a:gd name="T57" fmla="*/ 137 h 152"/>
                <a:gd name="T58" fmla="*/ 130 w 174"/>
                <a:gd name="T59" fmla="*/ 148 h 152"/>
                <a:gd name="T60" fmla="*/ 126 w 174"/>
                <a:gd name="T61" fmla="*/ 152 h 152"/>
                <a:gd name="T62" fmla="*/ 104 w 174"/>
                <a:gd name="T63" fmla="*/ 137 h 152"/>
                <a:gd name="T64" fmla="*/ 104 w 174"/>
                <a:gd name="T65" fmla="*/ 133 h 152"/>
                <a:gd name="T66" fmla="*/ 41 w 174"/>
                <a:gd name="T67" fmla="*/ 96 h 152"/>
                <a:gd name="T68" fmla="*/ 41 w 174"/>
                <a:gd name="T69" fmla="*/ 81 h 152"/>
                <a:gd name="T70" fmla="*/ 45 w 174"/>
                <a:gd name="T71" fmla="*/ 74 h 152"/>
                <a:gd name="T72" fmla="*/ 49 w 174"/>
                <a:gd name="T73" fmla="*/ 70 h 152"/>
                <a:gd name="T74" fmla="*/ 52 w 174"/>
                <a:gd name="T75" fmla="*/ 67 h 152"/>
                <a:gd name="T76" fmla="*/ 60 w 174"/>
                <a:gd name="T77" fmla="*/ 63 h 152"/>
                <a:gd name="T78" fmla="*/ 60 w 174"/>
                <a:gd name="T79" fmla="*/ 59 h 152"/>
                <a:gd name="T80" fmla="*/ 63 w 174"/>
                <a:gd name="T81" fmla="*/ 52 h 152"/>
                <a:gd name="T82" fmla="*/ 60 w 174"/>
                <a:gd name="T83" fmla="*/ 44 h 152"/>
                <a:gd name="T84" fmla="*/ 60 w 174"/>
                <a:gd name="T85" fmla="*/ 44 h 152"/>
                <a:gd name="T86" fmla="*/ 56 w 174"/>
                <a:gd name="T87" fmla="*/ 37 h 152"/>
                <a:gd name="T88" fmla="*/ 52 w 174"/>
                <a:gd name="T89" fmla="*/ 29 h 152"/>
                <a:gd name="T90" fmla="*/ 49 w 174"/>
                <a:gd name="T91" fmla="*/ 26 h 152"/>
                <a:gd name="T92" fmla="*/ 49 w 174"/>
                <a:gd name="T93" fmla="*/ 22 h 152"/>
                <a:gd name="T94" fmla="*/ 45 w 174"/>
                <a:gd name="T95" fmla="*/ 18 h 152"/>
                <a:gd name="T96" fmla="*/ 45 w 174"/>
                <a:gd name="T97" fmla="*/ 18 h 152"/>
                <a:gd name="T98" fmla="*/ 0 w 174"/>
                <a:gd name="T99" fmla="*/ 96 h 152"/>
                <a:gd name="T100" fmla="*/ 15 w 174"/>
                <a:gd name="T101" fmla="*/ 96 h 152"/>
                <a:gd name="T102" fmla="*/ 0 w 174"/>
                <a:gd name="T103" fmla="*/ 96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74" h="152">
                  <a:moveTo>
                    <a:pt x="45" y="18"/>
                  </a:moveTo>
                  <a:lnTo>
                    <a:pt x="45" y="15"/>
                  </a:lnTo>
                  <a:lnTo>
                    <a:pt x="49" y="15"/>
                  </a:lnTo>
                  <a:lnTo>
                    <a:pt x="49" y="15"/>
                  </a:lnTo>
                  <a:lnTo>
                    <a:pt x="52" y="11"/>
                  </a:lnTo>
                  <a:lnTo>
                    <a:pt x="52" y="11"/>
                  </a:lnTo>
                  <a:lnTo>
                    <a:pt x="56" y="7"/>
                  </a:lnTo>
                  <a:lnTo>
                    <a:pt x="63" y="0"/>
                  </a:lnTo>
                  <a:lnTo>
                    <a:pt x="67" y="3"/>
                  </a:lnTo>
                  <a:lnTo>
                    <a:pt x="71" y="0"/>
                  </a:lnTo>
                  <a:lnTo>
                    <a:pt x="71" y="0"/>
                  </a:lnTo>
                  <a:lnTo>
                    <a:pt x="71" y="11"/>
                  </a:lnTo>
                  <a:lnTo>
                    <a:pt x="74" y="15"/>
                  </a:lnTo>
                  <a:lnTo>
                    <a:pt x="78" y="15"/>
                  </a:lnTo>
                  <a:lnTo>
                    <a:pt x="82" y="11"/>
                  </a:lnTo>
                  <a:lnTo>
                    <a:pt x="86" y="15"/>
                  </a:lnTo>
                  <a:lnTo>
                    <a:pt x="93" y="15"/>
                  </a:lnTo>
                  <a:lnTo>
                    <a:pt x="97" y="15"/>
                  </a:lnTo>
                  <a:lnTo>
                    <a:pt x="104" y="22"/>
                  </a:lnTo>
                  <a:lnTo>
                    <a:pt x="108" y="22"/>
                  </a:lnTo>
                  <a:lnTo>
                    <a:pt x="111" y="26"/>
                  </a:lnTo>
                  <a:lnTo>
                    <a:pt x="111" y="26"/>
                  </a:lnTo>
                  <a:lnTo>
                    <a:pt x="119" y="26"/>
                  </a:lnTo>
                  <a:lnTo>
                    <a:pt x="123" y="29"/>
                  </a:lnTo>
                  <a:lnTo>
                    <a:pt x="126" y="29"/>
                  </a:lnTo>
                  <a:lnTo>
                    <a:pt x="130" y="29"/>
                  </a:lnTo>
                  <a:lnTo>
                    <a:pt x="134" y="29"/>
                  </a:lnTo>
                  <a:lnTo>
                    <a:pt x="134" y="29"/>
                  </a:lnTo>
                  <a:lnTo>
                    <a:pt x="141" y="22"/>
                  </a:lnTo>
                  <a:lnTo>
                    <a:pt x="141" y="22"/>
                  </a:lnTo>
                  <a:lnTo>
                    <a:pt x="145" y="18"/>
                  </a:lnTo>
                  <a:lnTo>
                    <a:pt x="148" y="18"/>
                  </a:lnTo>
                  <a:lnTo>
                    <a:pt x="148" y="18"/>
                  </a:lnTo>
                  <a:lnTo>
                    <a:pt x="156" y="18"/>
                  </a:lnTo>
                  <a:lnTo>
                    <a:pt x="160" y="18"/>
                  </a:lnTo>
                  <a:lnTo>
                    <a:pt x="160" y="22"/>
                  </a:lnTo>
                  <a:lnTo>
                    <a:pt x="163" y="22"/>
                  </a:lnTo>
                  <a:lnTo>
                    <a:pt x="171" y="22"/>
                  </a:lnTo>
                  <a:lnTo>
                    <a:pt x="174" y="22"/>
                  </a:lnTo>
                  <a:lnTo>
                    <a:pt x="160" y="37"/>
                  </a:lnTo>
                  <a:lnTo>
                    <a:pt x="160" y="93"/>
                  </a:lnTo>
                  <a:lnTo>
                    <a:pt x="171" y="104"/>
                  </a:lnTo>
                  <a:lnTo>
                    <a:pt x="171" y="104"/>
                  </a:lnTo>
                  <a:lnTo>
                    <a:pt x="163" y="111"/>
                  </a:lnTo>
                  <a:lnTo>
                    <a:pt x="163" y="111"/>
                  </a:lnTo>
                  <a:lnTo>
                    <a:pt x="160" y="115"/>
                  </a:lnTo>
                  <a:lnTo>
                    <a:pt x="163" y="115"/>
                  </a:lnTo>
                  <a:lnTo>
                    <a:pt x="156" y="115"/>
                  </a:lnTo>
                  <a:lnTo>
                    <a:pt x="152" y="118"/>
                  </a:lnTo>
                  <a:lnTo>
                    <a:pt x="148" y="118"/>
                  </a:lnTo>
                  <a:lnTo>
                    <a:pt x="148" y="122"/>
                  </a:lnTo>
                  <a:lnTo>
                    <a:pt x="148" y="122"/>
                  </a:lnTo>
                  <a:lnTo>
                    <a:pt x="145" y="126"/>
                  </a:lnTo>
                  <a:lnTo>
                    <a:pt x="145" y="126"/>
                  </a:lnTo>
                  <a:lnTo>
                    <a:pt x="145" y="126"/>
                  </a:lnTo>
                  <a:lnTo>
                    <a:pt x="141" y="130"/>
                  </a:lnTo>
                  <a:lnTo>
                    <a:pt x="141" y="133"/>
                  </a:lnTo>
                  <a:lnTo>
                    <a:pt x="141" y="137"/>
                  </a:lnTo>
                  <a:lnTo>
                    <a:pt x="137" y="141"/>
                  </a:lnTo>
                  <a:lnTo>
                    <a:pt x="130" y="148"/>
                  </a:lnTo>
                  <a:lnTo>
                    <a:pt x="126" y="152"/>
                  </a:lnTo>
                  <a:lnTo>
                    <a:pt x="126" y="152"/>
                  </a:lnTo>
                  <a:lnTo>
                    <a:pt x="108" y="137"/>
                  </a:lnTo>
                  <a:lnTo>
                    <a:pt x="104" y="137"/>
                  </a:lnTo>
                  <a:lnTo>
                    <a:pt x="104" y="133"/>
                  </a:lnTo>
                  <a:lnTo>
                    <a:pt x="104" y="133"/>
                  </a:lnTo>
                  <a:lnTo>
                    <a:pt x="100" y="130"/>
                  </a:lnTo>
                  <a:lnTo>
                    <a:pt x="41" y="96"/>
                  </a:lnTo>
                  <a:lnTo>
                    <a:pt x="37" y="96"/>
                  </a:lnTo>
                  <a:lnTo>
                    <a:pt x="41" y="81"/>
                  </a:lnTo>
                  <a:lnTo>
                    <a:pt x="41" y="78"/>
                  </a:lnTo>
                  <a:lnTo>
                    <a:pt x="45" y="74"/>
                  </a:lnTo>
                  <a:lnTo>
                    <a:pt x="49" y="70"/>
                  </a:lnTo>
                  <a:lnTo>
                    <a:pt x="49" y="70"/>
                  </a:lnTo>
                  <a:lnTo>
                    <a:pt x="52" y="67"/>
                  </a:lnTo>
                  <a:lnTo>
                    <a:pt x="52" y="67"/>
                  </a:lnTo>
                  <a:lnTo>
                    <a:pt x="52" y="63"/>
                  </a:lnTo>
                  <a:lnTo>
                    <a:pt x="60" y="63"/>
                  </a:lnTo>
                  <a:lnTo>
                    <a:pt x="60" y="59"/>
                  </a:lnTo>
                  <a:lnTo>
                    <a:pt x="60" y="59"/>
                  </a:lnTo>
                  <a:lnTo>
                    <a:pt x="63" y="55"/>
                  </a:lnTo>
                  <a:lnTo>
                    <a:pt x="63" y="52"/>
                  </a:lnTo>
                  <a:lnTo>
                    <a:pt x="63" y="48"/>
                  </a:lnTo>
                  <a:lnTo>
                    <a:pt x="60" y="44"/>
                  </a:lnTo>
                  <a:lnTo>
                    <a:pt x="63" y="44"/>
                  </a:lnTo>
                  <a:lnTo>
                    <a:pt x="60" y="44"/>
                  </a:lnTo>
                  <a:lnTo>
                    <a:pt x="56" y="41"/>
                  </a:lnTo>
                  <a:lnTo>
                    <a:pt x="56" y="37"/>
                  </a:lnTo>
                  <a:lnTo>
                    <a:pt x="52" y="33"/>
                  </a:lnTo>
                  <a:lnTo>
                    <a:pt x="52" y="29"/>
                  </a:lnTo>
                  <a:lnTo>
                    <a:pt x="52" y="26"/>
                  </a:lnTo>
                  <a:lnTo>
                    <a:pt x="49" y="26"/>
                  </a:lnTo>
                  <a:lnTo>
                    <a:pt x="49" y="26"/>
                  </a:lnTo>
                  <a:lnTo>
                    <a:pt x="49" y="22"/>
                  </a:lnTo>
                  <a:lnTo>
                    <a:pt x="45" y="18"/>
                  </a:lnTo>
                  <a:lnTo>
                    <a:pt x="45" y="18"/>
                  </a:lnTo>
                  <a:lnTo>
                    <a:pt x="45" y="18"/>
                  </a:lnTo>
                  <a:lnTo>
                    <a:pt x="45" y="18"/>
                  </a:lnTo>
                  <a:lnTo>
                    <a:pt x="45" y="18"/>
                  </a:lnTo>
                  <a:close/>
                  <a:moveTo>
                    <a:pt x="0" y="96"/>
                  </a:moveTo>
                  <a:lnTo>
                    <a:pt x="8" y="96"/>
                  </a:lnTo>
                  <a:lnTo>
                    <a:pt x="15" y="96"/>
                  </a:lnTo>
                  <a:lnTo>
                    <a:pt x="0" y="96"/>
                  </a:lnTo>
                  <a:lnTo>
                    <a:pt x="0" y="9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8" name="Freeform 108"/>
            <p:cNvSpPr/>
            <p:nvPr/>
          </p:nvSpPr>
          <p:spPr bwMode="auto">
            <a:xfrm>
              <a:off x="5835078" y="4171903"/>
              <a:ext cx="171973" cy="150132"/>
            </a:xfrm>
            <a:custGeom>
              <a:avLst/>
              <a:gdLst>
                <a:gd name="T0" fmla="*/ 74 w 96"/>
                <a:gd name="T1" fmla="*/ 60 h 86"/>
                <a:gd name="T2" fmla="*/ 82 w 96"/>
                <a:gd name="T3" fmla="*/ 52 h 86"/>
                <a:gd name="T4" fmla="*/ 85 w 96"/>
                <a:gd name="T5" fmla="*/ 49 h 86"/>
                <a:gd name="T6" fmla="*/ 85 w 96"/>
                <a:gd name="T7" fmla="*/ 45 h 86"/>
                <a:gd name="T8" fmla="*/ 93 w 96"/>
                <a:gd name="T9" fmla="*/ 41 h 86"/>
                <a:gd name="T10" fmla="*/ 96 w 96"/>
                <a:gd name="T11" fmla="*/ 37 h 86"/>
                <a:gd name="T12" fmla="*/ 96 w 96"/>
                <a:gd name="T13" fmla="*/ 30 h 86"/>
                <a:gd name="T14" fmla="*/ 96 w 96"/>
                <a:gd name="T15" fmla="*/ 26 h 86"/>
                <a:gd name="T16" fmla="*/ 89 w 96"/>
                <a:gd name="T17" fmla="*/ 23 h 86"/>
                <a:gd name="T18" fmla="*/ 85 w 96"/>
                <a:gd name="T19" fmla="*/ 15 h 86"/>
                <a:gd name="T20" fmla="*/ 85 w 96"/>
                <a:gd name="T21" fmla="*/ 8 h 86"/>
                <a:gd name="T22" fmla="*/ 82 w 96"/>
                <a:gd name="T23" fmla="*/ 8 h 86"/>
                <a:gd name="T24" fmla="*/ 78 w 96"/>
                <a:gd name="T25" fmla="*/ 0 h 86"/>
                <a:gd name="T26" fmla="*/ 74 w 96"/>
                <a:gd name="T27" fmla="*/ 4 h 86"/>
                <a:gd name="T28" fmla="*/ 67 w 96"/>
                <a:gd name="T29" fmla="*/ 8 h 86"/>
                <a:gd name="T30" fmla="*/ 59 w 96"/>
                <a:gd name="T31" fmla="*/ 4 h 86"/>
                <a:gd name="T32" fmla="*/ 52 w 96"/>
                <a:gd name="T33" fmla="*/ 8 h 86"/>
                <a:gd name="T34" fmla="*/ 48 w 96"/>
                <a:gd name="T35" fmla="*/ 8 h 86"/>
                <a:gd name="T36" fmla="*/ 48 w 96"/>
                <a:gd name="T37" fmla="*/ 11 h 86"/>
                <a:gd name="T38" fmla="*/ 41 w 96"/>
                <a:gd name="T39" fmla="*/ 11 h 86"/>
                <a:gd name="T40" fmla="*/ 37 w 96"/>
                <a:gd name="T41" fmla="*/ 8 h 86"/>
                <a:gd name="T42" fmla="*/ 30 w 96"/>
                <a:gd name="T43" fmla="*/ 8 h 86"/>
                <a:gd name="T44" fmla="*/ 26 w 96"/>
                <a:gd name="T45" fmla="*/ 8 h 86"/>
                <a:gd name="T46" fmla="*/ 26 w 96"/>
                <a:gd name="T47" fmla="*/ 11 h 86"/>
                <a:gd name="T48" fmla="*/ 26 w 96"/>
                <a:gd name="T49" fmla="*/ 11 h 86"/>
                <a:gd name="T50" fmla="*/ 22 w 96"/>
                <a:gd name="T51" fmla="*/ 15 h 86"/>
                <a:gd name="T52" fmla="*/ 22 w 96"/>
                <a:gd name="T53" fmla="*/ 26 h 86"/>
                <a:gd name="T54" fmla="*/ 22 w 96"/>
                <a:gd name="T55" fmla="*/ 30 h 86"/>
                <a:gd name="T56" fmla="*/ 26 w 96"/>
                <a:gd name="T57" fmla="*/ 34 h 86"/>
                <a:gd name="T58" fmla="*/ 19 w 96"/>
                <a:gd name="T59" fmla="*/ 45 h 86"/>
                <a:gd name="T60" fmla="*/ 11 w 96"/>
                <a:gd name="T61" fmla="*/ 52 h 86"/>
                <a:gd name="T62" fmla="*/ 4 w 96"/>
                <a:gd name="T63" fmla="*/ 67 h 86"/>
                <a:gd name="T64" fmla="*/ 4 w 96"/>
                <a:gd name="T65" fmla="*/ 75 h 86"/>
                <a:gd name="T66" fmla="*/ 0 w 96"/>
                <a:gd name="T67" fmla="*/ 86 h 86"/>
                <a:gd name="T68" fmla="*/ 0 w 96"/>
                <a:gd name="T69" fmla="*/ 86 h 86"/>
                <a:gd name="T70" fmla="*/ 7 w 96"/>
                <a:gd name="T71" fmla="*/ 82 h 86"/>
                <a:gd name="T72" fmla="*/ 11 w 96"/>
                <a:gd name="T73" fmla="*/ 86 h 86"/>
                <a:gd name="T74" fmla="*/ 15 w 96"/>
                <a:gd name="T75" fmla="*/ 82 h 86"/>
                <a:gd name="T76" fmla="*/ 15 w 96"/>
                <a:gd name="T77" fmla="*/ 82 h 86"/>
                <a:gd name="T78" fmla="*/ 19 w 96"/>
                <a:gd name="T79" fmla="*/ 82 h 86"/>
                <a:gd name="T80" fmla="*/ 22 w 96"/>
                <a:gd name="T81" fmla="*/ 78 h 86"/>
                <a:gd name="T82" fmla="*/ 33 w 96"/>
                <a:gd name="T83" fmla="*/ 78 h 86"/>
                <a:gd name="T84" fmla="*/ 70 w 96"/>
                <a:gd name="T85" fmla="*/ 78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96" h="86">
                  <a:moveTo>
                    <a:pt x="74" y="63"/>
                  </a:moveTo>
                  <a:lnTo>
                    <a:pt x="74" y="60"/>
                  </a:lnTo>
                  <a:lnTo>
                    <a:pt x="78" y="56"/>
                  </a:lnTo>
                  <a:lnTo>
                    <a:pt x="82" y="52"/>
                  </a:lnTo>
                  <a:lnTo>
                    <a:pt x="82" y="52"/>
                  </a:lnTo>
                  <a:lnTo>
                    <a:pt x="85" y="49"/>
                  </a:lnTo>
                  <a:lnTo>
                    <a:pt x="85" y="49"/>
                  </a:lnTo>
                  <a:lnTo>
                    <a:pt x="85" y="45"/>
                  </a:lnTo>
                  <a:lnTo>
                    <a:pt x="93" y="45"/>
                  </a:lnTo>
                  <a:lnTo>
                    <a:pt x="93" y="41"/>
                  </a:lnTo>
                  <a:lnTo>
                    <a:pt x="93" y="41"/>
                  </a:lnTo>
                  <a:lnTo>
                    <a:pt x="96" y="37"/>
                  </a:lnTo>
                  <a:lnTo>
                    <a:pt x="96" y="34"/>
                  </a:lnTo>
                  <a:lnTo>
                    <a:pt x="96" y="30"/>
                  </a:lnTo>
                  <a:lnTo>
                    <a:pt x="93" y="26"/>
                  </a:lnTo>
                  <a:lnTo>
                    <a:pt x="96" y="26"/>
                  </a:lnTo>
                  <a:lnTo>
                    <a:pt x="93" y="26"/>
                  </a:lnTo>
                  <a:lnTo>
                    <a:pt x="89" y="23"/>
                  </a:lnTo>
                  <a:lnTo>
                    <a:pt x="89" y="19"/>
                  </a:lnTo>
                  <a:lnTo>
                    <a:pt x="85" y="15"/>
                  </a:lnTo>
                  <a:lnTo>
                    <a:pt x="85" y="11"/>
                  </a:lnTo>
                  <a:lnTo>
                    <a:pt x="85" y="8"/>
                  </a:lnTo>
                  <a:lnTo>
                    <a:pt x="82" y="8"/>
                  </a:lnTo>
                  <a:lnTo>
                    <a:pt x="82" y="8"/>
                  </a:lnTo>
                  <a:lnTo>
                    <a:pt x="82" y="4"/>
                  </a:lnTo>
                  <a:lnTo>
                    <a:pt x="78" y="0"/>
                  </a:lnTo>
                  <a:lnTo>
                    <a:pt x="78" y="0"/>
                  </a:lnTo>
                  <a:lnTo>
                    <a:pt x="74" y="4"/>
                  </a:lnTo>
                  <a:lnTo>
                    <a:pt x="70" y="4"/>
                  </a:lnTo>
                  <a:lnTo>
                    <a:pt x="67" y="8"/>
                  </a:lnTo>
                  <a:lnTo>
                    <a:pt x="63" y="4"/>
                  </a:lnTo>
                  <a:lnTo>
                    <a:pt x="59" y="4"/>
                  </a:lnTo>
                  <a:lnTo>
                    <a:pt x="56" y="8"/>
                  </a:lnTo>
                  <a:lnTo>
                    <a:pt x="52" y="8"/>
                  </a:lnTo>
                  <a:lnTo>
                    <a:pt x="52" y="8"/>
                  </a:lnTo>
                  <a:lnTo>
                    <a:pt x="48" y="8"/>
                  </a:lnTo>
                  <a:lnTo>
                    <a:pt x="48" y="8"/>
                  </a:lnTo>
                  <a:lnTo>
                    <a:pt x="48" y="11"/>
                  </a:lnTo>
                  <a:lnTo>
                    <a:pt x="44" y="11"/>
                  </a:lnTo>
                  <a:lnTo>
                    <a:pt x="41" y="11"/>
                  </a:lnTo>
                  <a:lnTo>
                    <a:pt x="41" y="8"/>
                  </a:lnTo>
                  <a:lnTo>
                    <a:pt x="37" y="8"/>
                  </a:lnTo>
                  <a:lnTo>
                    <a:pt x="33" y="8"/>
                  </a:lnTo>
                  <a:lnTo>
                    <a:pt x="30" y="8"/>
                  </a:lnTo>
                  <a:lnTo>
                    <a:pt x="26" y="4"/>
                  </a:lnTo>
                  <a:lnTo>
                    <a:pt x="26" y="8"/>
                  </a:lnTo>
                  <a:lnTo>
                    <a:pt x="26" y="8"/>
                  </a:lnTo>
                  <a:lnTo>
                    <a:pt x="26" y="11"/>
                  </a:lnTo>
                  <a:lnTo>
                    <a:pt x="26" y="11"/>
                  </a:lnTo>
                  <a:lnTo>
                    <a:pt x="26" y="11"/>
                  </a:lnTo>
                  <a:lnTo>
                    <a:pt x="26" y="15"/>
                  </a:lnTo>
                  <a:lnTo>
                    <a:pt x="22" y="15"/>
                  </a:lnTo>
                  <a:lnTo>
                    <a:pt x="22" y="19"/>
                  </a:lnTo>
                  <a:lnTo>
                    <a:pt x="22" y="26"/>
                  </a:lnTo>
                  <a:lnTo>
                    <a:pt x="22" y="30"/>
                  </a:lnTo>
                  <a:lnTo>
                    <a:pt x="22" y="30"/>
                  </a:lnTo>
                  <a:lnTo>
                    <a:pt x="26" y="34"/>
                  </a:lnTo>
                  <a:lnTo>
                    <a:pt x="26" y="34"/>
                  </a:lnTo>
                  <a:lnTo>
                    <a:pt x="26" y="37"/>
                  </a:lnTo>
                  <a:lnTo>
                    <a:pt x="19" y="45"/>
                  </a:lnTo>
                  <a:lnTo>
                    <a:pt x="11" y="52"/>
                  </a:lnTo>
                  <a:lnTo>
                    <a:pt x="11" y="52"/>
                  </a:lnTo>
                  <a:lnTo>
                    <a:pt x="4" y="63"/>
                  </a:lnTo>
                  <a:lnTo>
                    <a:pt x="4" y="67"/>
                  </a:lnTo>
                  <a:lnTo>
                    <a:pt x="4" y="71"/>
                  </a:lnTo>
                  <a:lnTo>
                    <a:pt x="4" y="75"/>
                  </a:lnTo>
                  <a:lnTo>
                    <a:pt x="0" y="82"/>
                  </a:lnTo>
                  <a:lnTo>
                    <a:pt x="0" y="86"/>
                  </a:lnTo>
                  <a:lnTo>
                    <a:pt x="0" y="86"/>
                  </a:lnTo>
                  <a:lnTo>
                    <a:pt x="0" y="86"/>
                  </a:lnTo>
                  <a:lnTo>
                    <a:pt x="4" y="86"/>
                  </a:lnTo>
                  <a:lnTo>
                    <a:pt x="7" y="82"/>
                  </a:lnTo>
                  <a:lnTo>
                    <a:pt x="7" y="82"/>
                  </a:lnTo>
                  <a:lnTo>
                    <a:pt x="11" y="86"/>
                  </a:lnTo>
                  <a:lnTo>
                    <a:pt x="11" y="86"/>
                  </a:lnTo>
                  <a:lnTo>
                    <a:pt x="15" y="82"/>
                  </a:lnTo>
                  <a:lnTo>
                    <a:pt x="15" y="82"/>
                  </a:lnTo>
                  <a:lnTo>
                    <a:pt x="15" y="82"/>
                  </a:lnTo>
                  <a:lnTo>
                    <a:pt x="19" y="82"/>
                  </a:lnTo>
                  <a:lnTo>
                    <a:pt x="19" y="82"/>
                  </a:lnTo>
                  <a:lnTo>
                    <a:pt x="19" y="82"/>
                  </a:lnTo>
                  <a:lnTo>
                    <a:pt x="22" y="78"/>
                  </a:lnTo>
                  <a:lnTo>
                    <a:pt x="33" y="78"/>
                  </a:lnTo>
                  <a:lnTo>
                    <a:pt x="33" y="78"/>
                  </a:lnTo>
                  <a:lnTo>
                    <a:pt x="48" y="78"/>
                  </a:lnTo>
                  <a:lnTo>
                    <a:pt x="70" y="78"/>
                  </a:lnTo>
                  <a:lnTo>
                    <a:pt x="74"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9" name="Freeform 109"/>
            <p:cNvSpPr/>
            <p:nvPr/>
          </p:nvSpPr>
          <p:spPr bwMode="auto">
            <a:xfrm>
              <a:off x="5390817" y="3990349"/>
              <a:ext cx="385148" cy="226944"/>
            </a:xfrm>
            <a:custGeom>
              <a:avLst/>
              <a:gdLst>
                <a:gd name="T0" fmla="*/ 137 w 215"/>
                <a:gd name="T1" fmla="*/ 4 h 130"/>
                <a:gd name="T2" fmla="*/ 148 w 215"/>
                <a:gd name="T3" fmla="*/ 19 h 130"/>
                <a:gd name="T4" fmla="*/ 148 w 215"/>
                <a:gd name="T5" fmla="*/ 30 h 130"/>
                <a:gd name="T6" fmla="*/ 155 w 215"/>
                <a:gd name="T7" fmla="*/ 34 h 130"/>
                <a:gd name="T8" fmla="*/ 159 w 215"/>
                <a:gd name="T9" fmla="*/ 41 h 130"/>
                <a:gd name="T10" fmla="*/ 174 w 215"/>
                <a:gd name="T11" fmla="*/ 45 h 130"/>
                <a:gd name="T12" fmla="*/ 181 w 215"/>
                <a:gd name="T13" fmla="*/ 52 h 130"/>
                <a:gd name="T14" fmla="*/ 178 w 215"/>
                <a:gd name="T15" fmla="*/ 56 h 130"/>
                <a:gd name="T16" fmla="*/ 185 w 215"/>
                <a:gd name="T17" fmla="*/ 64 h 130"/>
                <a:gd name="T18" fmla="*/ 196 w 215"/>
                <a:gd name="T19" fmla="*/ 71 h 130"/>
                <a:gd name="T20" fmla="*/ 200 w 215"/>
                <a:gd name="T21" fmla="*/ 78 h 130"/>
                <a:gd name="T22" fmla="*/ 207 w 215"/>
                <a:gd name="T23" fmla="*/ 82 h 130"/>
                <a:gd name="T24" fmla="*/ 215 w 215"/>
                <a:gd name="T25" fmla="*/ 93 h 130"/>
                <a:gd name="T26" fmla="*/ 207 w 215"/>
                <a:gd name="T27" fmla="*/ 89 h 130"/>
                <a:gd name="T28" fmla="*/ 193 w 215"/>
                <a:gd name="T29" fmla="*/ 89 h 130"/>
                <a:gd name="T30" fmla="*/ 185 w 215"/>
                <a:gd name="T31" fmla="*/ 89 h 130"/>
                <a:gd name="T32" fmla="*/ 181 w 215"/>
                <a:gd name="T33" fmla="*/ 89 h 130"/>
                <a:gd name="T34" fmla="*/ 170 w 215"/>
                <a:gd name="T35" fmla="*/ 93 h 130"/>
                <a:gd name="T36" fmla="*/ 167 w 215"/>
                <a:gd name="T37" fmla="*/ 93 h 130"/>
                <a:gd name="T38" fmla="*/ 152 w 215"/>
                <a:gd name="T39" fmla="*/ 97 h 130"/>
                <a:gd name="T40" fmla="*/ 141 w 215"/>
                <a:gd name="T41" fmla="*/ 97 h 130"/>
                <a:gd name="T42" fmla="*/ 130 w 215"/>
                <a:gd name="T43" fmla="*/ 101 h 130"/>
                <a:gd name="T44" fmla="*/ 126 w 215"/>
                <a:gd name="T45" fmla="*/ 104 h 130"/>
                <a:gd name="T46" fmla="*/ 118 w 215"/>
                <a:gd name="T47" fmla="*/ 104 h 130"/>
                <a:gd name="T48" fmla="*/ 104 w 215"/>
                <a:gd name="T49" fmla="*/ 101 h 130"/>
                <a:gd name="T50" fmla="*/ 93 w 215"/>
                <a:gd name="T51" fmla="*/ 97 h 130"/>
                <a:gd name="T52" fmla="*/ 81 w 215"/>
                <a:gd name="T53" fmla="*/ 93 h 130"/>
                <a:gd name="T54" fmla="*/ 74 w 215"/>
                <a:gd name="T55" fmla="*/ 93 h 130"/>
                <a:gd name="T56" fmla="*/ 74 w 215"/>
                <a:gd name="T57" fmla="*/ 101 h 130"/>
                <a:gd name="T58" fmla="*/ 70 w 215"/>
                <a:gd name="T59" fmla="*/ 108 h 130"/>
                <a:gd name="T60" fmla="*/ 67 w 215"/>
                <a:gd name="T61" fmla="*/ 112 h 130"/>
                <a:gd name="T62" fmla="*/ 59 w 215"/>
                <a:gd name="T63" fmla="*/ 112 h 130"/>
                <a:gd name="T64" fmla="*/ 44 w 215"/>
                <a:gd name="T65" fmla="*/ 115 h 130"/>
                <a:gd name="T66" fmla="*/ 30 w 215"/>
                <a:gd name="T67" fmla="*/ 130 h 130"/>
                <a:gd name="T68" fmla="*/ 30 w 215"/>
                <a:gd name="T69" fmla="*/ 123 h 130"/>
                <a:gd name="T70" fmla="*/ 15 w 215"/>
                <a:gd name="T71" fmla="*/ 108 h 130"/>
                <a:gd name="T72" fmla="*/ 4 w 215"/>
                <a:gd name="T73" fmla="*/ 101 h 130"/>
                <a:gd name="T74" fmla="*/ 4 w 215"/>
                <a:gd name="T75" fmla="*/ 82 h 130"/>
                <a:gd name="T76" fmla="*/ 4 w 215"/>
                <a:gd name="T77" fmla="*/ 75 h 130"/>
                <a:gd name="T78" fmla="*/ 15 w 215"/>
                <a:gd name="T79" fmla="*/ 56 h 130"/>
                <a:gd name="T80" fmla="*/ 22 w 215"/>
                <a:gd name="T81" fmla="*/ 52 h 130"/>
                <a:gd name="T82" fmla="*/ 33 w 215"/>
                <a:gd name="T83" fmla="*/ 56 h 130"/>
                <a:gd name="T84" fmla="*/ 37 w 215"/>
                <a:gd name="T85" fmla="*/ 49 h 130"/>
                <a:gd name="T86" fmla="*/ 48 w 215"/>
                <a:gd name="T87" fmla="*/ 52 h 130"/>
                <a:gd name="T88" fmla="*/ 70 w 215"/>
                <a:gd name="T89" fmla="*/ 45 h 130"/>
                <a:gd name="T90" fmla="*/ 74 w 215"/>
                <a:gd name="T91" fmla="*/ 38 h 130"/>
                <a:gd name="T92" fmla="*/ 78 w 215"/>
                <a:gd name="T93" fmla="*/ 30 h 130"/>
                <a:gd name="T94" fmla="*/ 93 w 215"/>
                <a:gd name="T95" fmla="*/ 34 h 130"/>
                <a:gd name="T96" fmla="*/ 107 w 215"/>
                <a:gd name="T97" fmla="*/ 26 h 130"/>
                <a:gd name="T98" fmla="*/ 107 w 215"/>
                <a:gd name="T99" fmla="*/ 19 h 130"/>
                <a:gd name="T100" fmla="*/ 115 w 215"/>
                <a:gd name="T101" fmla="*/ 12 h 130"/>
                <a:gd name="T102" fmla="*/ 122 w 215"/>
                <a:gd name="T103" fmla="*/ 4 h 130"/>
                <a:gd name="T104" fmla="*/ 137 w 215"/>
                <a:gd name="T105" fmla="*/ 0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15" h="130">
                  <a:moveTo>
                    <a:pt x="137" y="0"/>
                  </a:moveTo>
                  <a:lnTo>
                    <a:pt x="137" y="4"/>
                  </a:lnTo>
                  <a:lnTo>
                    <a:pt x="137" y="4"/>
                  </a:lnTo>
                  <a:lnTo>
                    <a:pt x="137" y="4"/>
                  </a:lnTo>
                  <a:lnTo>
                    <a:pt x="141" y="8"/>
                  </a:lnTo>
                  <a:lnTo>
                    <a:pt x="141" y="8"/>
                  </a:lnTo>
                  <a:lnTo>
                    <a:pt x="144" y="15"/>
                  </a:lnTo>
                  <a:lnTo>
                    <a:pt x="148" y="19"/>
                  </a:lnTo>
                  <a:lnTo>
                    <a:pt x="152" y="23"/>
                  </a:lnTo>
                  <a:lnTo>
                    <a:pt x="148" y="26"/>
                  </a:lnTo>
                  <a:lnTo>
                    <a:pt x="148" y="26"/>
                  </a:lnTo>
                  <a:lnTo>
                    <a:pt x="148" y="30"/>
                  </a:lnTo>
                  <a:lnTo>
                    <a:pt x="148" y="34"/>
                  </a:lnTo>
                  <a:lnTo>
                    <a:pt x="148" y="38"/>
                  </a:lnTo>
                  <a:lnTo>
                    <a:pt x="155" y="38"/>
                  </a:lnTo>
                  <a:lnTo>
                    <a:pt x="155" y="34"/>
                  </a:lnTo>
                  <a:lnTo>
                    <a:pt x="159" y="34"/>
                  </a:lnTo>
                  <a:lnTo>
                    <a:pt x="163" y="38"/>
                  </a:lnTo>
                  <a:lnTo>
                    <a:pt x="159" y="38"/>
                  </a:lnTo>
                  <a:lnTo>
                    <a:pt x="159" y="41"/>
                  </a:lnTo>
                  <a:lnTo>
                    <a:pt x="163" y="45"/>
                  </a:lnTo>
                  <a:lnTo>
                    <a:pt x="167" y="45"/>
                  </a:lnTo>
                  <a:lnTo>
                    <a:pt x="170" y="45"/>
                  </a:lnTo>
                  <a:lnTo>
                    <a:pt x="174" y="45"/>
                  </a:lnTo>
                  <a:lnTo>
                    <a:pt x="174" y="49"/>
                  </a:lnTo>
                  <a:lnTo>
                    <a:pt x="178" y="49"/>
                  </a:lnTo>
                  <a:lnTo>
                    <a:pt x="178" y="49"/>
                  </a:lnTo>
                  <a:lnTo>
                    <a:pt x="181" y="52"/>
                  </a:lnTo>
                  <a:lnTo>
                    <a:pt x="181" y="52"/>
                  </a:lnTo>
                  <a:lnTo>
                    <a:pt x="178" y="56"/>
                  </a:lnTo>
                  <a:lnTo>
                    <a:pt x="178" y="56"/>
                  </a:lnTo>
                  <a:lnTo>
                    <a:pt x="178" y="56"/>
                  </a:lnTo>
                  <a:lnTo>
                    <a:pt x="181" y="60"/>
                  </a:lnTo>
                  <a:lnTo>
                    <a:pt x="181" y="60"/>
                  </a:lnTo>
                  <a:lnTo>
                    <a:pt x="185" y="60"/>
                  </a:lnTo>
                  <a:lnTo>
                    <a:pt x="185" y="64"/>
                  </a:lnTo>
                  <a:lnTo>
                    <a:pt x="189" y="60"/>
                  </a:lnTo>
                  <a:lnTo>
                    <a:pt x="193" y="64"/>
                  </a:lnTo>
                  <a:lnTo>
                    <a:pt x="193" y="67"/>
                  </a:lnTo>
                  <a:lnTo>
                    <a:pt x="196" y="71"/>
                  </a:lnTo>
                  <a:lnTo>
                    <a:pt x="196" y="71"/>
                  </a:lnTo>
                  <a:lnTo>
                    <a:pt x="200" y="75"/>
                  </a:lnTo>
                  <a:lnTo>
                    <a:pt x="200" y="75"/>
                  </a:lnTo>
                  <a:lnTo>
                    <a:pt x="200" y="78"/>
                  </a:lnTo>
                  <a:lnTo>
                    <a:pt x="200" y="78"/>
                  </a:lnTo>
                  <a:lnTo>
                    <a:pt x="207" y="78"/>
                  </a:lnTo>
                  <a:lnTo>
                    <a:pt x="211" y="82"/>
                  </a:lnTo>
                  <a:lnTo>
                    <a:pt x="207" y="82"/>
                  </a:lnTo>
                  <a:lnTo>
                    <a:pt x="211" y="86"/>
                  </a:lnTo>
                  <a:lnTo>
                    <a:pt x="211" y="89"/>
                  </a:lnTo>
                  <a:lnTo>
                    <a:pt x="215" y="89"/>
                  </a:lnTo>
                  <a:lnTo>
                    <a:pt x="215" y="93"/>
                  </a:lnTo>
                  <a:lnTo>
                    <a:pt x="215" y="93"/>
                  </a:lnTo>
                  <a:lnTo>
                    <a:pt x="215" y="93"/>
                  </a:lnTo>
                  <a:lnTo>
                    <a:pt x="211" y="89"/>
                  </a:lnTo>
                  <a:lnTo>
                    <a:pt x="207" y="89"/>
                  </a:lnTo>
                  <a:lnTo>
                    <a:pt x="204" y="93"/>
                  </a:lnTo>
                  <a:lnTo>
                    <a:pt x="204" y="93"/>
                  </a:lnTo>
                  <a:lnTo>
                    <a:pt x="196" y="93"/>
                  </a:lnTo>
                  <a:lnTo>
                    <a:pt x="193" y="89"/>
                  </a:lnTo>
                  <a:lnTo>
                    <a:pt x="193" y="89"/>
                  </a:lnTo>
                  <a:lnTo>
                    <a:pt x="189" y="89"/>
                  </a:lnTo>
                  <a:lnTo>
                    <a:pt x="189" y="89"/>
                  </a:lnTo>
                  <a:lnTo>
                    <a:pt x="185" y="89"/>
                  </a:lnTo>
                  <a:lnTo>
                    <a:pt x="181" y="89"/>
                  </a:lnTo>
                  <a:lnTo>
                    <a:pt x="181" y="89"/>
                  </a:lnTo>
                  <a:lnTo>
                    <a:pt x="181" y="89"/>
                  </a:lnTo>
                  <a:lnTo>
                    <a:pt x="181" y="89"/>
                  </a:lnTo>
                  <a:lnTo>
                    <a:pt x="178" y="93"/>
                  </a:lnTo>
                  <a:lnTo>
                    <a:pt x="178" y="93"/>
                  </a:lnTo>
                  <a:lnTo>
                    <a:pt x="174" y="93"/>
                  </a:lnTo>
                  <a:lnTo>
                    <a:pt x="170" y="93"/>
                  </a:lnTo>
                  <a:lnTo>
                    <a:pt x="170" y="93"/>
                  </a:lnTo>
                  <a:lnTo>
                    <a:pt x="167" y="93"/>
                  </a:lnTo>
                  <a:lnTo>
                    <a:pt x="167" y="93"/>
                  </a:lnTo>
                  <a:lnTo>
                    <a:pt x="167" y="93"/>
                  </a:lnTo>
                  <a:lnTo>
                    <a:pt x="167" y="93"/>
                  </a:lnTo>
                  <a:lnTo>
                    <a:pt x="163" y="93"/>
                  </a:lnTo>
                  <a:lnTo>
                    <a:pt x="155" y="93"/>
                  </a:lnTo>
                  <a:lnTo>
                    <a:pt x="152" y="97"/>
                  </a:lnTo>
                  <a:lnTo>
                    <a:pt x="152" y="97"/>
                  </a:lnTo>
                  <a:lnTo>
                    <a:pt x="144" y="97"/>
                  </a:lnTo>
                  <a:lnTo>
                    <a:pt x="144" y="97"/>
                  </a:lnTo>
                  <a:lnTo>
                    <a:pt x="141" y="97"/>
                  </a:lnTo>
                  <a:lnTo>
                    <a:pt x="137" y="97"/>
                  </a:lnTo>
                  <a:lnTo>
                    <a:pt x="133" y="97"/>
                  </a:lnTo>
                  <a:lnTo>
                    <a:pt x="133" y="97"/>
                  </a:lnTo>
                  <a:lnTo>
                    <a:pt x="130" y="101"/>
                  </a:lnTo>
                  <a:lnTo>
                    <a:pt x="130" y="104"/>
                  </a:lnTo>
                  <a:lnTo>
                    <a:pt x="133" y="104"/>
                  </a:lnTo>
                  <a:lnTo>
                    <a:pt x="130" y="104"/>
                  </a:lnTo>
                  <a:lnTo>
                    <a:pt x="126" y="104"/>
                  </a:lnTo>
                  <a:lnTo>
                    <a:pt x="126" y="104"/>
                  </a:lnTo>
                  <a:lnTo>
                    <a:pt x="122" y="104"/>
                  </a:lnTo>
                  <a:lnTo>
                    <a:pt x="118" y="104"/>
                  </a:lnTo>
                  <a:lnTo>
                    <a:pt x="118" y="104"/>
                  </a:lnTo>
                  <a:lnTo>
                    <a:pt x="115" y="104"/>
                  </a:lnTo>
                  <a:lnTo>
                    <a:pt x="111" y="104"/>
                  </a:lnTo>
                  <a:lnTo>
                    <a:pt x="107" y="104"/>
                  </a:lnTo>
                  <a:lnTo>
                    <a:pt x="104" y="101"/>
                  </a:lnTo>
                  <a:lnTo>
                    <a:pt x="100" y="101"/>
                  </a:lnTo>
                  <a:lnTo>
                    <a:pt x="100" y="101"/>
                  </a:lnTo>
                  <a:lnTo>
                    <a:pt x="96" y="97"/>
                  </a:lnTo>
                  <a:lnTo>
                    <a:pt x="93" y="97"/>
                  </a:lnTo>
                  <a:lnTo>
                    <a:pt x="89" y="93"/>
                  </a:lnTo>
                  <a:lnTo>
                    <a:pt x="89" y="93"/>
                  </a:lnTo>
                  <a:lnTo>
                    <a:pt x="85" y="93"/>
                  </a:lnTo>
                  <a:lnTo>
                    <a:pt x="81" y="93"/>
                  </a:lnTo>
                  <a:lnTo>
                    <a:pt x="81" y="93"/>
                  </a:lnTo>
                  <a:lnTo>
                    <a:pt x="81" y="93"/>
                  </a:lnTo>
                  <a:lnTo>
                    <a:pt x="78" y="93"/>
                  </a:lnTo>
                  <a:lnTo>
                    <a:pt x="74" y="93"/>
                  </a:lnTo>
                  <a:lnTo>
                    <a:pt x="74" y="97"/>
                  </a:lnTo>
                  <a:lnTo>
                    <a:pt x="74" y="97"/>
                  </a:lnTo>
                  <a:lnTo>
                    <a:pt x="74" y="101"/>
                  </a:lnTo>
                  <a:lnTo>
                    <a:pt x="74" y="101"/>
                  </a:lnTo>
                  <a:lnTo>
                    <a:pt x="70" y="101"/>
                  </a:lnTo>
                  <a:lnTo>
                    <a:pt x="70" y="101"/>
                  </a:lnTo>
                  <a:lnTo>
                    <a:pt x="70" y="104"/>
                  </a:lnTo>
                  <a:lnTo>
                    <a:pt x="70" y="108"/>
                  </a:lnTo>
                  <a:lnTo>
                    <a:pt x="70" y="108"/>
                  </a:lnTo>
                  <a:lnTo>
                    <a:pt x="70" y="112"/>
                  </a:lnTo>
                  <a:lnTo>
                    <a:pt x="70" y="112"/>
                  </a:lnTo>
                  <a:lnTo>
                    <a:pt x="67" y="112"/>
                  </a:lnTo>
                  <a:lnTo>
                    <a:pt x="67" y="115"/>
                  </a:lnTo>
                  <a:lnTo>
                    <a:pt x="63" y="112"/>
                  </a:lnTo>
                  <a:lnTo>
                    <a:pt x="63" y="112"/>
                  </a:lnTo>
                  <a:lnTo>
                    <a:pt x="59" y="112"/>
                  </a:lnTo>
                  <a:lnTo>
                    <a:pt x="56" y="112"/>
                  </a:lnTo>
                  <a:lnTo>
                    <a:pt x="56" y="112"/>
                  </a:lnTo>
                  <a:lnTo>
                    <a:pt x="52" y="112"/>
                  </a:lnTo>
                  <a:lnTo>
                    <a:pt x="44" y="115"/>
                  </a:lnTo>
                  <a:lnTo>
                    <a:pt x="44" y="115"/>
                  </a:lnTo>
                  <a:lnTo>
                    <a:pt x="41" y="115"/>
                  </a:lnTo>
                  <a:lnTo>
                    <a:pt x="37" y="119"/>
                  </a:lnTo>
                  <a:lnTo>
                    <a:pt x="30" y="130"/>
                  </a:lnTo>
                  <a:lnTo>
                    <a:pt x="30" y="130"/>
                  </a:lnTo>
                  <a:lnTo>
                    <a:pt x="30" y="130"/>
                  </a:lnTo>
                  <a:lnTo>
                    <a:pt x="30" y="127"/>
                  </a:lnTo>
                  <a:lnTo>
                    <a:pt x="30" y="123"/>
                  </a:lnTo>
                  <a:lnTo>
                    <a:pt x="22" y="123"/>
                  </a:lnTo>
                  <a:lnTo>
                    <a:pt x="22" y="119"/>
                  </a:lnTo>
                  <a:lnTo>
                    <a:pt x="18" y="115"/>
                  </a:lnTo>
                  <a:lnTo>
                    <a:pt x="15" y="108"/>
                  </a:lnTo>
                  <a:lnTo>
                    <a:pt x="15" y="108"/>
                  </a:lnTo>
                  <a:lnTo>
                    <a:pt x="11" y="104"/>
                  </a:lnTo>
                  <a:lnTo>
                    <a:pt x="7" y="101"/>
                  </a:lnTo>
                  <a:lnTo>
                    <a:pt x="4" y="101"/>
                  </a:lnTo>
                  <a:lnTo>
                    <a:pt x="4" y="93"/>
                  </a:lnTo>
                  <a:lnTo>
                    <a:pt x="4" y="89"/>
                  </a:lnTo>
                  <a:lnTo>
                    <a:pt x="4" y="86"/>
                  </a:lnTo>
                  <a:lnTo>
                    <a:pt x="4" y="82"/>
                  </a:lnTo>
                  <a:lnTo>
                    <a:pt x="4" y="78"/>
                  </a:lnTo>
                  <a:lnTo>
                    <a:pt x="0" y="75"/>
                  </a:lnTo>
                  <a:lnTo>
                    <a:pt x="4" y="75"/>
                  </a:lnTo>
                  <a:lnTo>
                    <a:pt x="4" y="75"/>
                  </a:lnTo>
                  <a:lnTo>
                    <a:pt x="7" y="71"/>
                  </a:lnTo>
                  <a:lnTo>
                    <a:pt x="11" y="67"/>
                  </a:lnTo>
                  <a:lnTo>
                    <a:pt x="15" y="60"/>
                  </a:lnTo>
                  <a:lnTo>
                    <a:pt x="15" y="56"/>
                  </a:lnTo>
                  <a:lnTo>
                    <a:pt x="18" y="56"/>
                  </a:lnTo>
                  <a:lnTo>
                    <a:pt x="18" y="52"/>
                  </a:lnTo>
                  <a:lnTo>
                    <a:pt x="18" y="52"/>
                  </a:lnTo>
                  <a:lnTo>
                    <a:pt x="22" y="52"/>
                  </a:lnTo>
                  <a:lnTo>
                    <a:pt x="22" y="56"/>
                  </a:lnTo>
                  <a:lnTo>
                    <a:pt x="26" y="56"/>
                  </a:lnTo>
                  <a:lnTo>
                    <a:pt x="30" y="56"/>
                  </a:lnTo>
                  <a:lnTo>
                    <a:pt x="33" y="56"/>
                  </a:lnTo>
                  <a:lnTo>
                    <a:pt x="33" y="52"/>
                  </a:lnTo>
                  <a:lnTo>
                    <a:pt x="33" y="49"/>
                  </a:lnTo>
                  <a:lnTo>
                    <a:pt x="37" y="49"/>
                  </a:lnTo>
                  <a:lnTo>
                    <a:pt x="37" y="49"/>
                  </a:lnTo>
                  <a:lnTo>
                    <a:pt x="41" y="52"/>
                  </a:lnTo>
                  <a:lnTo>
                    <a:pt x="41" y="56"/>
                  </a:lnTo>
                  <a:lnTo>
                    <a:pt x="44" y="52"/>
                  </a:lnTo>
                  <a:lnTo>
                    <a:pt x="48" y="52"/>
                  </a:lnTo>
                  <a:lnTo>
                    <a:pt x="52" y="49"/>
                  </a:lnTo>
                  <a:lnTo>
                    <a:pt x="56" y="49"/>
                  </a:lnTo>
                  <a:lnTo>
                    <a:pt x="67" y="45"/>
                  </a:lnTo>
                  <a:lnTo>
                    <a:pt x="70" y="45"/>
                  </a:lnTo>
                  <a:lnTo>
                    <a:pt x="74" y="41"/>
                  </a:lnTo>
                  <a:lnTo>
                    <a:pt x="78" y="41"/>
                  </a:lnTo>
                  <a:lnTo>
                    <a:pt x="78" y="38"/>
                  </a:lnTo>
                  <a:lnTo>
                    <a:pt x="74" y="38"/>
                  </a:lnTo>
                  <a:lnTo>
                    <a:pt x="74" y="34"/>
                  </a:lnTo>
                  <a:lnTo>
                    <a:pt x="74" y="34"/>
                  </a:lnTo>
                  <a:lnTo>
                    <a:pt x="74" y="30"/>
                  </a:lnTo>
                  <a:lnTo>
                    <a:pt x="78" y="30"/>
                  </a:lnTo>
                  <a:lnTo>
                    <a:pt x="81" y="30"/>
                  </a:lnTo>
                  <a:lnTo>
                    <a:pt x="85" y="34"/>
                  </a:lnTo>
                  <a:lnTo>
                    <a:pt x="89" y="34"/>
                  </a:lnTo>
                  <a:lnTo>
                    <a:pt x="93" y="34"/>
                  </a:lnTo>
                  <a:lnTo>
                    <a:pt x="100" y="30"/>
                  </a:lnTo>
                  <a:lnTo>
                    <a:pt x="104" y="30"/>
                  </a:lnTo>
                  <a:lnTo>
                    <a:pt x="104" y="26"/>
                  </a:lnTo>
                  <a:lnTo>
                    <a:pt x="107" y="26"/>
                  </a:lnTo>
                  <a:lnTo>
                    <a:pt x="104" y="23"/>
                  </a:lnTo>
                  <a:lnTo>
                    <a:pt x="107" y="23"/>
                  </a:lnTo>
                  <a:lnTo>
                    <a:pt x="107" y="19"/>
                  </a:lnTo>
                  <a:lnTo>
                    <a:pt x="107" y="19"/>
                  </a:lnTo>
                  <a:lnTo>
                    <a:pt x="111" y="15"/>
                  </a:lnTo>
                  <a:lnTo>
                    <a:pt x="111" y="15"/>
                  </a:lnTo>
                  <a:lnTo>
                    <a:pt x="115" y="15"/>
                  </a:lnTo>
                  <a:lnTo>
                    <a:pt x="115" y="12"/>
                  </a:lnTo>
                  <a:lnTo>
                    <a:pt x="118" y="12"/>
                  </a:lnTo>
                  <a:lnTo>
                    <a:pt x="118" y="8"/>
                  </a:lnTo>
                  <a:lnTo>
                    <a:pt x="118" y="8"/>
                  </a:lnTo>
                  <a:lnTo>
                    <a:pt x="122" y="4"/>
                  </a:lnTo>
                  <a:lnTo>
                    <a:pt x="126" y="4"/>
                  </a:lnTo>
                  <a:lnTo>
                    <a:pt x="130" y="4"/>
                  </a:lnTo>
                  <a:lnTo>
                    <a:pt x="133" y="4"/>
                  </a:lnTo>
                  <a:lnTo>
                    <a:pt x="137" y="0"/>
                  </a:lnTo>
                  <a:lnTo>
                    <a:pt x="137"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0" name="Freeform 110"/>
            <p:cNvSpPr/>
            <p:nvPr/>
          </p:nvSpPr>
          <p:spPr bwMode="auto">
            <a:xfrm>
              <a:off x="5238550" y="3388075"/>
              <a:ext cx="456803" cy="377075"/>
            </a:xfrm>
            <a:custGeom>
              <a:avLst/>
              <a:gdLst>
                <a:gd name="T0" fmla="*/ 237 w 255"/>
                <a:gd name="T1" fmla="*/ 208 h 216"/>
                <a:gd name="T2" fmla="*/ 248 w 255"/>
                <a:gd name="T3" fmla="*/ 60 h 216"/>
                <a:gd name="T4" fmla="*/ 244 w 255"/>
                <a:gd name="T5" fmla="*/ 49 h 216"/>
                <a:gd name="T6" fmla="*/ 248 w 255"/>
                <a:gd name="T7" fmla="*/ 41 h 216"/>
                <a:gd name="T8" fmla="*/ 244 w 255"/>
                <a:gd name="T9" fmla="*/ 34 h 216"/>
                <a:gd name="T10" fmla="*/ 248 w 255"/>
                <a:gd name="T11" fmla="*/ 23 h 216"/>
                <a:gd name="T12" fmla="*/ 244 w 255"/>
                <a:gd name="T13" fmla="*/ 19 h 216"/>
                <a:gd name="T14" fmla="*/ 237 w 255"/>
                <a:gd name="T15" fmla="*/ 19 h 216"/>
                <a:gd name="T16" fmla="*/ 226 w 255"/>
                <a:gd name="T17" fmla="*/ 15 h 216"/>
                <a:gd name="T18" fmla="*/ 215 w 255"/>
                <a:gd name="T19" fmla="*/ 12 h 216"/>
                <a:gd name="T20" fmla="*/ 215 w 255"/>
                <a:gd name="T21" fmla="*/ 12 h 216"/>
                <a:gd name="T22" fmla="*/ 207 w 255"/>
                <a:gd name="T23" fmla="*/ 4 h 216"/>
                <a:gd name="T24" fmla="*/ 200 w 255"/>
                <a:gd name="T25" fmla="*/ 4 h 216"/>
                <a:gd name="T26" fmla="*/ 196 w 255"/>
                <a:gd name="T27" fmla="*/ 4 h 216"/>
                <a:gd name="T28" fmla="*/ 189 w 255"/>
                <a:gd name="T29" fmla="*/ 4 h 216"/>
                <a:gd name="T30" fmla="*/ 178 w 255"/>
                <a:gd name="T31" fmla="*/ 4 h 216"/>
                <a:gd name="T32" fmla="*/ 166 w 255"/>
                <a:gd name="T33" fmla="*/ 12 h 216"/>
                <a:gd name="T34" fmla="*/ 163 w 255"/>
                <a:gd name="T35" fmla="*/ 19 h 216"/>
                <a:gd name="T36" fmla="*/ 166 w 255"/>
                <a:gd name="T37" fmla="*/ 30 h 216"/>
                <a:gd name="T38" fmla="*/ 166 w 255"/>
                <a:gd name="T39" fmla="*/ 38 h 216"/>
                <a:gd name="T40" fmla="*/ 163 w 255"/>
                <a:gd name="T41" fmla="*/ 45 h 216"/>
                <a:gd name="T42" fmla="*/ 152 w 255"/>
                <a:gd name="T43" fmla="*/ 49 h 216"/>
                <a:gd name="T44" fmla="*/ 141 w 255"/>
                <a:gd name="T45" fmla="*/ 41 h 216"/>
                <a:gd name="T46" fmla="*/ 126 w 255"/>
                <a:gd name="T47" fmla="*/ 34 h 216"/>
                <a:gd name="T48" fmla="*/ 107 w 255"/>
                <a:gd name="T49" fmla="*/ 30 h 216"/>
                <a:gd name="T50" fmla="*/ 100 w 255"/>
                <a:gd name="T51" fmla="*/ 30 h 216"/>
                <a:gd name="T52" fmla="*/ 89 w 255"/>
                <a:gd name="T53" fmla="*/ 19 h 216"/>
                <a:gd name="T54" fmla="*/ 85 w 255"/>
                <a:gd name="T55" fmla="*/ 12 h 216"/>
                <a:gd name="T56" fmla="*/ 70 w 255"/>
                <a:gd name="T57" fmla="*/ 4 h 216"/>
                <a:gd name="T58" fmla="*/ 55 w 255"/>
                <a:gd name="T59" fmla="*/ 4 h 216"/>
                <a:gd name="T60" fmla="*/ 37 w 255"/>
                <a:gd name="T61" fmla="*/ 4 h 216"/>
                <a:gd name="T62" fmla="*/ 29 w 255"/>
                <a:gd name="T63" fmla="*/ 0 h 216"/>
                <a:gd name="T64" fmla="*/ 29 w 255"/>
                <a:gd name="T65" fmla="*/ 8 h 216"/>
                <a:gd name="T66" fmla="*/ 29 w 255"/>
                <a:gd name="T67" fmla="*/ 15 h 216"/>
                <a:gd name="T68" fmla="*/ 18 w 255"/>
                <a:gd name="T69" fmla="*/ 23 h 216"/>
                <a:gd name="T70" fmla="*/ 11 w 255"/>
                <a:gd name="T71" fmla="*/ 23 h 216"/>
                <a:gd name="T72" fmla="*/ 7 w 255"/>
                <a:gd name="T73" fmla="*/ 26 h 216"/>
                <a:gd name="T74" fmla="*/ 11 w 255"/>
                <a:gd name="T75" fmla="*/ 34 h 216"/>
                <a:gd name="T76" fmla="*/ 11 w 255"/>
                <a:gd name="T77" fmla="*/ 38 h 216"/>
                <a:gd name="T78" fmla="*/ 7 w 255"/>
                <a:gd name="T79" fmla="*/ 41 h 216"/>
                <a:gd name="T80" fmla="*/ 4 w 255"/>
                <a:gd name="T81" fmla="*/ 45 h 216"/>
                <a:gd name="T82" fmla="*/ 0 w 255"/>
                <a:gd name="T83" fmla="*/ 45 h 216"/>
                <a:gd name="T84" fmla="*/ 0 w 255"/>
                <a:gd name="T85" fmla="*/ 49 h 216"/>
                <a:gd name="T86" fmla="*/ 0 w 255"/>
                <a:gd name="T87" fmla="*/ 52 h 216"/>
                <a:gd name="T88" fmla="*/ 4 w 255"/>
                <a:gd name="T89" fmla="*/ 67 h 216"/>
                <a:gd name="T90" fmla="*/ 4 w 255"/>
                <a:gd name="T91" fmla="*/ 75 h 216"/>
                <a:gd name="T92" fmla="*/ 7 w 255"/>
                <a:gd name="T93" fmla="*/ 86 h 216"/>
                <a:gd name="T94" fmla="*/ 4 w 255"/>
                <a:gd name="T95" fmla="*/ 97 h 216"/>
                <a:gd name="T96" fmla="*/ 7 w 255"/>
                <a:gd name="T97" fmla="*/ 104 h 216"/>
                <a:gd name="T98" fmla="*/ 0 w 255"/>
                <a:gd name="T99" fmla="*/ 108 h 216"/>
                <a:gd name="T100" fmla="*/ 0 w 255"/>
                <a:gd name="T101" fmla="*/ 112 h 216"/>
                <a:gd name="T102" fmla="*/ 4 w 255"/>
                <a:gd name="T103" fmla="*/ 119 h 216"/>
                <a:gd name="T104" fmla="*/ 7 w 255"/>
                <a:gd name="T105" fmla="*/ 127 h 216"/>
                <a:gd name="T106" fmla="*/ 11 w 255"/>
                <a:gd name="T107" fmla="*/ 130 h 216"/>
                <a:gd name="T108" fmla="*/ 11 w 255"/>
                <a:gd name="T109" fmla="*/ 138 h 216"/>
                <a:gd name="T110" fmla="*/ 15 w 255"/>
                <a:gd name="T111" fmla="*/ 141 h 216"/>
                <a:gd name="T112" fmla="*/ 26 w 255"/>
                <a:gd name="T113" fmla="*/ 141 h 216"/>
                <a:gd name="T114" fmla="*/ 33 w 255"/>
                <a:gd name="T115" fmla="*/ 145 h 216"/>
                <a:gd name="T116" fmla="*/ 37 w 255"/>
                <a:gd name="T117" fmla="*/ 153 h 216"/>
                <a:gd name="T118" fmla="*/ 41 w 255"/>
                <a:gd name="T119" fmla="*/ 156 h 216"/>
                <a:gd name="T120" fmla="*/ 74 w 255"/>
                <a:gd name="T121" fmla="*/ 167 h 216"/>
                <a:gd name="T122" fmla="*/ 237 w 255"/>
                <a:gd name="T123" fmla="*/ 216 h 216"/>
                <a:gd name="T124" fmla="*/ 237 w 255"/>
                <a:gd name="T125" fmla="*/ 216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55" h="216">
                  <a:moveTo>
                    <a:pt x="237" y="216"/>
                  </a:moveTo>
                  <a:lnTo>
                    <a:pt x="237" y="208"/>
                  </a:lnTo>
                  <a:lnTo>
                    <a:pt x="255" y="208"/>
                  </a:lnTo>
                  <a:lnTo>
                    <a:pt x="248" y="60"/>
                  </a:lnTo>
                  <a:lnTo>
                    <a:pt x="244" y="52"/>
                  </a:lnTo>
                  <a:lnTo>
                    <a:pt x="244" y="49"/>
                  </a:lnTo>
                  <a:lnTo>
                    <a:pt x="244" y="45"/>
                  </a:lnTo>
                  <a:lnTo>
                    <a:pt x="248" y="41"/>
                  </a:lnTo>
                  <a:lnTo>
                    <a:pt x="248" y="38"/>
                  </a:lnTo>
                  <a:lnTo>
                    <a:pt x="244" y="34"/>
                  </a:lnTo>
                  <a:lnTo>
                    <a:pt x="248" y="26"/>
                  </a:lnTo>
                  <a:lnTo>
                    <a:pt x="248" y="23"/>
                  </a:lnTo>
                  <a:lnTo>
                    <a:pt x="248" y="19"/>
                  </a:lnTo>
                  <a:lnTo>
                    <a:pt x="244" y="19"/>
                  </a:lnTo>
                  <a:lnTo>
                    <a:pt x="240" y="15"/>
                  </a:lnTo>
                  <a:lnTo>
                    <a:pt x="237" y="19"/>
                  </a:lnTo>
                  <a:lnTo>
                    <a:pt x="226" y="15"/>
                  </a:lnTo>
                  <a:lnTo>
                    <a:pt x="226" y="15"/>
                  </a:lnTo>
                  <a:lnTo>
                    <a:pt x="222" y="15"/>
                  </a:lnTo>
                  <a:lnTo>
                    <a:pt x="215" y="12"/>
                  </a:lnTo>
                  <a:lnTo>
                    <a:pt x="215" y="12"/>
                  </a:lnTo>
                  <a:lnTo>
                    <a:pt x="215" y="12"/>
                  </a:lnTo>
                  <a:lnTo>
                    <a:pt x="215" y="8"/>
                  </a:lnTo>
                  <a:lnTo>
                    <a:pt x="207" y="4"/>
                  </a:lnTo>
                  <a:lnTo>
                    <a:pt x="203" y="4"/>
                  </a:lnTo>
                  <a:lnTo>
                    <a:pt x="200" y="4"/>
                  </a:lnTo>
                  <a:lnTo>
                    <a:pt x="196" y="4"/>
                  </a:lnTo>
                  <a:lnTo>
                    <a:pt x="196" y="4"/>
                  </a:lnTo>
                  <a:lnTo>
                    <a:pt x="192" y="4"/>
                  </a:lnTo>
                  <a:lnTo>
                    <a:pt x="189" y="4"/>
                  </a:lnTo>
                  <a:lnTo>
                    <a:pt x="185" y="4"/>
                  </a:lnTo>
                  <a:lnTo>
                    <a:pt x="178" y="4"/>
                  </a:lnTo>
                  <a:lnTo>
                    <a:pt x="170" y="8"/>
                  </a:lnTo>
                  <a:lnTo>
                    <a:pt x="166" y="12"/>
                  </a:lnTo>
                  <a:lnTo>
                    <a:pt x="166" y="15"/>
                  </a:lnTo>
                  <a:lnTo>
                    <a:pt x="163" y="19"/>
                  </a:lnTo>
                  <a:lnTo>
                    <a:pt x="163" y="26"/>
                  </a:lnTo>
                  <a:lnTo>
                    <a:pt x="166" y="30"/>
                  </a:lnTo>
                  <a:lnTo>
                    <a:pt x="166" y="38"/>
                  </a:lnTo>
                  <a:lnTo>
                    <a:pt x="166" y="38"/>
                  </a:lnTo>
                  <a:lnTo>
                    <a:pt x="163" y="41"/>
                  </a:lnTo>
                  <a:lnTo>
                    <a:pt x="163" y="45"/>
                  </a:lnTo>
                  <a:lnTo>
                    <a:pt x="155" y="49"/>
                  </a:lnTo>
                  <a:lnTo>
                    <a:pt x="152" y="49"/>
                  </a:lnTo>
                  <a:lnTo>
                    <a:pt x="144" y="49"/>
                  </a:lnTo>
                  <a:lnTo>
                    <a:pt x="141" y="41"/>
                  </a:lnTo>
                  <a:lnTo>
                    <a:pt x="133" y="38"/>
                  </a:lnTo>
                  <a:lnTo>
                    <a:pt x="126" y="34"/>
                  </a:lnTo>
                  <a:lnTo>
                    <a:pt x="115" y="30"/>
                  </a:lnTo>
                  <a:lnTo>
                    <a:pt x="107" y="30"/>
                  </a:lnTo>
                  <a:lnTo>
                    <a:pt x="107" y="30"/>
                  </a:lnTo>
                  <a:lnTo>
                    <a:pt x="100" y="30"/>
                  </a:lnTo>
                  <a:lnTo>
                    <a:pt x="96" y="30"/>
                  </a:lnTo>
                  <a:lnTo>
                    <a:pt x="89" y="19"/>
                  </a:lnTo>
                  <a:lnTo>
                    <a:pt x="89" y="15"/>
                  </a:lnTo>
                  <a:lnTo>
                    <a:pt x="85" y="12"/>
                  </a:lnTo>
                  <a:lnTo>
                    <a:pt x="74" y="8"/>
                  </a:lnTo>
                  <a:lnTo>
                    <a:pt x="70" y="4"/>
                  </a:lnTo>
                  <a:lnTo>
                    <a:pt x="63" y="4"/>
                  </a:lnTo>
                  <a:lnTo>
                    <a:pt x="55" y="4"/>
                  </a:lnTo>
                  <a:lnTo>
                    <a:pt x="44" y="4"/>
                  </a:lnTo>
                  <a:lnTo>
                    <a:pt x="37" y="4"/>
                  </a:lnTo>
                  <a:lnTo>
                    <a:pt x="33" y="0"/>
                  </a:lnTo>
                  <a:lnTo>
                    <a:pt x="29" y="0"/>
                  </a:lnTo>
                  <a:lnTo>
                    <a:pt x="29" y="0"/>
                  </a:lnTo>
                  <a:lnTo>
                    <a:pt x="29" y="8"/>
                  </a:lnTo>
                  <a:lnTo>
                    <a:pt x="29" y="8"/>
                  </a:lnTo>
                  <a:lnTo>
                    <a:pt x="29" y="15"/>
                  </a:lnTo>
                  <a:lnTo>
                    <a:pt x="18" y="19"/>
                  </a:lnTo>
                  <a:lnTo>
                    <a:pt x="18" y="23"/>
                  </a:lnTo>
                  <a:lnTo>
                    <a:pt x="15" y="23"/>
                  </a:lnTo>
                  <a:lnTo>
                    <a:pt x="11" y="23"/>
                  </a:lnTo>
                  <a:lnTo>
                    <a:pt x="7" y="26"/>
                  </a:lnTo>
                  <a:lnTo>
                    <a:pt x="7" y="26"/>
                  </a:lnTo>
                  <a:lnTo>
                    <a:pt x="7" y="30"/>
                  </a:lnTo>
                  <a:lnTo>
                    <a:pt x="11" y="34"/>
                  </a:lnTo>
                  <a:lnTo>
                    <a:pt x="11" y="38"/>
                  </a:lnTo>
                  <a:lnTo>
                    <a:pt x="11" y="38"/>
                  </a:lnTo>
                  <a:lnTo>
                    <a:pt x="11" y="41"/>
                  </a:lnTo>
                  <a:lnTo>
                    <a:pt x="7" y="41"/>
                  </a:lnTo>
                  <a:lnTo>
                    <a:pt x="7" y="45"/>
                  </a:lnTo>
                  <a:lnTo>
                    <a:pt x="4" y="45"/>
                  </a:lnTo>
                  <a:lnTo>
                    <a:pt x="4" y="45"/>
                  </a:lnTo>
                  <a:lnTo>
                    <a:pt x="0" y="45"/>
                  </a:lnTo>
                  <a:lnTo>
                    <a:pt x="0" y="45"/>
                  </a:lnTo>
                  <a:lnTo>
                    <a:pt x="0" y="49"/>
                  </a:lnTo>
                  <a:lnTo>
                    <a:pt x="0" y="52"/>
                  </a:lnTo>
                  <a:lnTo>
                    <a:pt x="0" y="52"/>
                  </a:lnTo>
                  <a:lnTo>
                    <a:pt x="4" y="56"/>
                  </a:lnTo>
                  <a:lnTo>
                    <a:pt x="4" y="67"/>
                  </a:lnTo>
                  <a:lnTo>
                    <a:pt x="4" y="71"/>
                  </a:lnTo>
                  <a:lnTo>
                    <a:pt x="4" y="75"/>
                  </a:lnTo>
                  <a:lnTo>
                    <a:pt x="4" y="82"/>
                  </a:lnTo>
                  <a:lnTo>
                    <a:pt x="7" y="86"/>
                  </a:lnTo>
                  <a:lnTo>
                    <a:pt x="4" y="93"/>
                  </a:lnTo>
                  <a:lnTo>
                    <a:pt x="4" y="97"/>
                  </a:lnTo>
                  <a:lnTo>
                    <a:pt x="7" y="101"/>
                  </a:lnTo>
                  <a:lnTo>
                    <a:pt x="7" y="104"/>
                  </a:lnTo>
                  <a:lnTo>
                    <a:pt x="4" y="104"/>
                  </a:lnTo>
                  <a:lnTo>
                    <a:pt x="0" y="108"/>
                  </a:lnTo>
                  <a:lnTo>
                    <a:pt x="0" y="112"/>
                  </a:lnTo>
                  <a:lnTo>
                    <a:pt x="0" y="112"/>
                  </a:lnTo>
                  <a:lnTo>
                    <a:pt x="0" y="112"/>
                  </a:lnTo>
                  <a:lnTo>
                    <a:pt x="4" y="119"/>
                  </a:lnTo>
                  <a:lnTo>
                    <a:pt x="7" y="123"/>
                  </a:lnTo>
                  <a:lnTo>
                    <a:pt x="7" y="127"/>
                  </a:lnTo>
                  <a:lnTo>
                    <a:pt x="11" y="130"/>
                  </a:lnTo>
                  <a:lnTo>
                    <a:pt x="11" y="130"/>
                  </a:lnTo>
                  <a:lnTo>
                    <a:pt x="11" y="134"/>
                  </a:lnTo>
                  <a:lnTo>
                    <a:pt x="11" y="138"/>
                  </a:lnTo>
                  <a:lnTo>
                    <a:pt x="11" y="138"/>
                  </a:lnTo>
                  <a:lnTo>
                    <a:pt x="15" y="141"/>
                  </a:lnTo>
                  <a:lnTo>
                    <a:pt x="22" y="141"/>
                  </a:lnTo>
                  <a:lnTo>
                    <a:pt x="26" y="141"/>
                  </a:lnTo>
                  <a:lnTo>
                    <a:pt x="29" y="141"/>
                  </a:lnTo>
                  <a:lnTo>
                    <a:pt x="33" y="145"/>
                  </a:lnTo>
                  <a:lnTo>
                    <a:pt x="37" y="153"/>
                  </a:lnTo>
                  <a:lnTo>
                    <a:pt x="37" y="153"/>
                  </a:lnTo>
                  <a:lnTo>
                    <a:pt x="41" y="156"/>
                  </a:lnTo>
                  <a:lnTo>
                    <a:pt x="41" y="156"/>
                  </a:lnTo>
                  <a:lnTo>
                    <a:pt x="70" y="164"/>
                  </a:lnTo>
                  <a:lnTo>
                    <a:pt x="74" y="167"/>
                  </a:lnTo>
                  <a:lnTo>
                    <a:pt x="107" y="153"/>
                  </a:lnTo>
                  <a:lnTo>
                    <a:pt x="237" y="216"/>
                  </a:lnTo>
                  <a:lnTo>
                    <a:pt x="237" y="216"/>
                  </a:lnTo>
                  <a:lnTo>
                    <a:pt x="237" y="21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1" name="Freeform 111"/>
            <p:cNvSpPr>
              <a:spLocks noEditPoints="1"/>
            </p:cNvSpPr>
            <p:nvPr/>
          </p:nvSpPr>
          <p:spPr bwMode="auto">
            <a:xfrm>
              <a:off x="5177641" y="3265875"/>
              <a:ext cx="112858" cy="200758"/>
            </a:xfrm>
            <a:custGeom>
              <a:avLst/>
              <a:gdLst>
                <a:gd name="T0" fmla="*/ 38 w 63"/>
                <a:gd name="T1" fmla="*/ 115 h 115"/>
                <a:gd name="T2" fmla="*/ 41 w 63"/>
                <a:gd name="T3" fmla="*/ 115 h 115"/>
                <a:gd name="T4" fmla="*/ 45 w 63"/>
                <a:gd name="T5" fmla="*/ 111 h 115"/>
                <a:gd name="T6" fmla="*/ 45 w 63"/>
                <a:gd name="T7" fmla="*/ 108 h 115"/>
                <a:gd name="T8" fmla="*/ 41 w 63"/>
                <a:gd name="T9" fmla="*/ 100 h 115"/>
                <a:gd name="T10" fmla="*/ 41 w 63"/>
                <a:gd name="T11" fmla="*/ 96 h 115"/>
                <a:gd name="T12" fmla="*/ 49 w 63"/>
                <a:gd name="T13" fmla="*/ 93 h 115"/>
                <a:gd name="T14" fmla="*/ 52 w 63"/>
                <a:gd name="T15" fmla="*/ 89 h 115"/>
                <a:gd name="T16" fmla="*/ 63 w 63"/>
                <a:gd name="T17" fmla="*/ 78 h 115"/>
                <a:gd name="T18" fmla="*/ 63 w 63"/>
                <a:gd name="T19" fmla="*/ 70 h 115"/>
                <a:gd name="T20" fmla="*/ 60 w 63"/>
                <a:gd name="T21" fmla="*/ 70 h 115"/>
                <a:gd name="T22" fmla="*/ 56 w 63"/>
                <a:gd name="T23" fmla="*/ 67 h 115"/>
                <a:gd name="T24" fmla="*/ 52 w 63"/>
                <a:gd name="T25" fmla="*/ 63 h 115"/>
                <a:gd name="T26" fmla="*/ 52 w 63"/>
                <a:gd name="T27" fmla="*/ 63 h 115"/>
                <a:gd name="T28" fmla="*/ 49 w 63"/>
                <a:gd name="T29" fmla="*/ 63 h 115"/>
                <a:gd name="T30" fmla="*/ 45 w 63"/>
                <a:gd name="T31" fmla="*/ 63 h 115"/>
                <a:gd name="T32" fmla="*/ 38 w 63"/>
                <a:gd name="T33" fmla="*/ 56 h 115"/>
                <a:gd name="T34" fmla="*/ 49 w 63"/>
                <a:gd name="T35" fmla="*/ 44 h 115"/>
                <a:gd name="T36" fmla="*/ 52 w 63"/>
                <a:gd name="T37" fmla="*/ 41 h 115"/>
                <a:gd name="T38" fmla="*/ 56 w 63"/>
                <a:gd name="T39" fmla="*/ 37 h 115"/>
                <a:gd name="T40" fmla="*/ 52 w 63"/>
                <a:gd name="T41" fmla="*/ 33 h 115"/>
                <a:gd name="T42" fmla="*/ 49 w 63"/>
                <a:gd name="T43" fmla="*/ 26 h 115"/>
                <a:gd name="T44" fmla="*/ 45 w 63"/>
                <a:gd name="T45" fmla="*/ 19 h 115"/>
                <a:gd name="T46" fmla="*/ 49 w 63"/>
                <a:gd name="T47" fmla="*/ 15 h 115"/>
                <a:gd name="T48" fmla="*/ 52 w 63"/>
                <a:gd name="T49" fmla="*/ 7 h 115"/>
                <a:gd name="T50" fmla="*/ 45 w 63"/>
                <a:gd name="T51" fmla="*/ 11 h 115"/>
                <a:gd name="T52" fmla="*/ 41 w 63"/>
                <a:gd name="T53" fmla="*/ 11 h 115"/>
                <a:gd name="T54" fmla="*/ 38 w 63"/>
                <a:gd name="T55" fmla="*/ 4 h 115"/>
                <a:gd name="T56" fmla="*/ 34 w 63"/>
                <a:gd name="T57" fmla="*/ 0 h 115"/>
                <a:gd name="T58" fmla="*/ 30 w 63"/>
                <a:gd name="T59" fmla="*/ 4 h 115"/>
                <a:gd name="T60" fmla="*/ 26 w 63"/>
                <a:gd name="T61" fmla="*/ 4 h 115"/>
                <a:gd name="T62" fmla="*/ 15 w 63"/>
                <a:gd name="T63" fmla="*/ 7 h 115"/>
                <a:gd name="T64" fmla="*/ 15 w 63"/>
                <a:gd name="T65" fmla="*/ 11 h 115"/>
                <a:gd name="T66" fmla="*/ 15 w 63"/>
                <a:gd name="T67" fmla="*/ 15 h 115"/>
                <a:gd name="T68" fmla="*/ 12 w 63"/>
                <a:gd name="T69" fmla="*/ 30 h 115"/>
                <a:gd name="T70" fmla="*/ 15 w 63"/>
                <a:gd name="T71" fmla="*/ 33 h 115"/>
                <a:gd name="T72" fmla="*/ 15 w 63"/>
                <a:gd name="T73" fmla="*/ 37 h 115"/>
                <a:gd name="T74" fmla="*/ 15 w 63"/>
                <a:gd name="T75" fmla="*/ 41 h 115"/>
                <a:gd name="T76" fmla="*/ 12 w 63"/>
                <a:gd name="T77" fmla="*/ 48 h 115"/>
                <a:gd name="T78" fmla="*/ 8 w 63"/>
                <a:gd name="T79" fmla="*/ 52 h 115"/>
                <a:gd name="T80" fmla="*/ 4 w 63"/>
                <a:gd name="T81" fmla="*/ 56 h 115"/>
                <a:gd name="T82" fmla="*/ 0 w 63"/>
                <a:gd name="T83" fmla="*/ 63 h 115"/>
                <a:gd name="T84" fmla="*/ 4 w 63"/>
                <a:gd name="T85" fmla="*/ 67 h 115"/>
                <a:gd name="T86" fmla="*/ 8 w 63"/>
                <a:gd name="T87" fmla="*/ 70 h 115"/>
                <a:gd name="T88" fmla="*/ 12 w 63"/>
                <a:gd name="T89" fmla="*/ 78 h 115"/>
                <a:gd name="T90" fmla="*/ 19 w 63"/>
                <a:gd name="T91" fmla="*/ 82 h 115"/>
                <a:gd name="T92" fmla="*/ 26 w 63"/>
                <a:gd name="T93" fmla="*/ 85 h 115"/>
                <a:gd name="T94" fmla="*/ 34 w 63"/>
                <a:gd name="T95" fmla="*/ 115 h 115"/>
                <a:gd name="T96" fmla="*/ 49 w 63"/>
                <a:gd name="T97" fmla="*/ 59 h 115"/>
                <a:gd name="T98" fmla="*/ 56 w 63"/>
                <a:gd name="T99" fmla="*/ 59 h 115"/>
                <a:gd name="T100" fmla="*/ 49 w 63"/>
                <a:gd name="T101" fmla="*/ 59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63" h="115">
                  <a:moveTo>
                    <a:pt x="34" y="115"/>
                  </a:moveTo>
                  <a:lnTo>
                    <a:pt x="38" y="115"/>
                  </a:lnTo>
                  <a:lnTo>
                    <a:pt x="38" y="115"/>
                  </a:lnTo>
                  <a:lnTo>
                    <a:pt x="41" y="115"/>
                  </a:lnTo>
                  <a:lnTo>
                    <a:pt x="41" y="111"/>
                  </a:lnTo>
                  <a:lnTo>
                    <a:pt x="45" y="111"/>
                  </a:lnTo>
                  <a:lnTo>
                    <a:pt x="45" y="108"/>
                  </a:lnTo>
                  <a:lnTo>
                    <a:pt x="45" y="108"/>
                  </a:lnTo>
                  <a:lnTo>
                    <a:pt x="45" y="104"/>
                  </a:lnTo>
                  <a:lnTo>
                    <a:pt x="41" y="100"/>
                  </a:lnTo>
                  <a:lnTo>
                    <a:pt x="41" y="96"/>
                  </a:lnTo>
                  <a:lnTo>
                    <a:pt x="41" y="96"/>
                  </a:lnTo>
                  <a:lnTo>
                    <a:pt x="45" y="93"/>
                  </a:lnTo>
                  <a:lnTo>
                    <a:pt x="49" y="93"/>
                  </a:lnTo>
                  <a:lnTo>
                    <a:pt x="52" y="93"/>
                  </a:lnTo>
                  <a:lnTo>
                    <a:pt x="52" y="89"/>
                  </a:lnTo>
                  <a:lnTo>
                    <a:pt x="63" y="85"/>
                  </a:lnTo>
                  <a:lnTo>
                    <a:pt x="63" y="78"/>
                  </a:lnTo>
                  <a:lnTo>
                    <a:pt x="63" y="78"/>
                  </a:lnTo>
                  <a:lnTo>
                    <a:pt x="63" y="70"/>
                  </a:lnTo>
                  <a:lnTo>
                    <a:pt x="63" y="70"/>
                  </a:lnTo>
                  <a:lnTo>
                    <a:pt x="60" y="70"/>
                  </a:lnTo>
                  <a:lnTo>
                    <a:pt x="56" y="67"/>
                  </a:lnTo>
                  <a:lnTo>
                    <a:pt x="56" y="67"/>
                  </a:lnTo>
                  <a:lnTo>
                    <a:pt x="56" y="63"/>
                  </a:lnTo>
                  <a:lnTo>
                    <a:pt x="52" y="63"/>
                  </a:lnTo>
                  <a:lnTo>
                    <a:pt x="52" y="63"/>
                  </a:lnTo>
                  <a:lnTo>
                    <a:pt x="52" y="63"/>
                  </a:lnTo>
                  <a:lnTo>
                    <a:pt x="52" y="67"/>
                  </a:lnTo>
                  <a:lnTo>
                    <a:pt x="49" y="63"/>
                  </a:lnTo>
                  <a:lnTo>
                    <a:pt x="49" y="63"/>
                  </a:lnTo>
                  <a:lnTo>
                    <a:pt x="45" y="63"/>
                  </a:lnTo>
                  <a:lnTo>
                    <a:pt x="41" y="59"/>
                  </a:lnTo>
                  <a:lnTo>
                    <a:pt x="38" y="56"/>
                  </a:lnTo>
                  <a:lnTo>
                    <a:pt x="41" y="52"/>
                  </a:lnTo>
                  <a:lnTo>
                    <a:pt x="49" y="44"/>
                  </a:lnTo>
                  <a:lnTo>
                    <a:pt x="52" y="41"/>
                  </a:lnTo>
                  <a:lnTo>
                    <a:pt x="52" y="41"/>
                  </a:lnTo>
                  <a:lnTo>
                    <a:pt x="52" y="37"/>
                  </a:lnTo>
                  <a:lnTo>
                    <a:pt x="56" y="37"/>
                  </a:lnTo>
                  <a:lnTo>
                    <a:pt x="52" y="33"/>
                  </a:lnTo>
                  <a:lnTo>
                    <a:pt x="52" y="33"/>
                  </a:lnTo>
                  <a:lnTo>
                    <a:pt x="52" y="30"/>
                  </a:lnTo>
                  <a:lnTo>
                    <a:pt x="49" y="26"/>
                  </a:lnTo>
                  <a:lnTo>
                    <a:pt x="45" y="22"/>
                  </a:lnTo>
                  <a:lnTo>
                    <a:pt x="45" y="19"/>
                  </a:lnTo>
                  <a:lnTo>
                    <a:pt x="49" y="15"/>
                  </a:lnTo>
                  <a:lnTo>
                    <a:pt x="49" y="15"/>
                  </a:lnTo>
                  <a:lnTo>
                    <a:pt x="52" y="7"/>
                  </a:lnTo>
                  <a:lnTo>
                    <a:pt x="52" y="7"/>
                  </a:lnTo>
                  <a:lnTo>
                    <a:pt x="52" y="4"/>
                  </a:lnTo>
                  <a:lnTo>
                    <a:pt x="45" y="11"/>
                  </a:lnTo>
                  <a:lnTo>
                    <a:pt x="41" y="11"/>
                  </a:lnTo>
                  <a:lnTo>
                    <a:pt x="41" y="11"/>
                  </a:lnTo>
                  <a:lnTo>
                    <a:pt x="38" y="7"/>
                  </a:lnTo>
                  <a:lnTo>
                    <a:pt x="38" y="4"/>
                  </a:lnTo>
                  <a:lnTo>
                    <a:pt x="38" y="4"/>
                  </a:lnTo>
                  <a:lnTo>
                    <a:pt x="34" y="0"/>
                  </a:lnTo>
                  <a:lnTo>
                    <a:pt x="30" y="0"/>
                  </a:lnTo>
                  <a:lnTo>
                    <a:pt x="30" y="4"/>
                  </a:lnTo>
                  <a:lnTo>
                    <a:pt x="30" y="0"/>
                  </a:lnTo>
                  <a:lnTo>
                    <a:pt x="26" y="4"/>
                  </a:lnTo>
                  <a:lnTo>
                    <a:pt x="19" y="4"/>
                  </a:lnTo>
                  <a:lnTo>
                    <a:pt x="15" y="7"/>
                  </a:lnTo>
                  <a:lnTo>
                    <a:pt x="15" y="7"/>
                  </a:lnTo>
                  <a:lnTo>
                    <a:pt x="15" y="11"/>
                  </a:lnTo>
                  <a:lnTo>
                    <a:pt x="15" y="11"/>
                  </a:lnTo>
                  <a:lnTo>
                    <a:pt x="15" y="15"/>
                  </a:lnTo>
                  <a:lnTo>
                    <a:pt x="15" y="22"/>
                  </a:lnTo>
                  <a:lnTo>
                    <a:pt x="12" y="30"/>
                  </a:lnTo>
                  <a:lnTo>
                    <a:pt x="12" y="33"/>
                  </a:lnTo>
                  <a:lnTo>
                    <a:pt x="15" y="33"/>
                  </a:lnTo>
                  <a:lnTo>
                    <a:pt x="15" y="33"/>
                  </a:lnTo>
                  <a:lnTo>
                    <a:pt x="15" y="37"/>
                  </a:lnTo>
                  <a:lnTo>
                    <a:pt x="12" y="37"/>
                  </a:lnTo>
                  <a:lnTo>
                    <a:pt x="15" y="41"/>
                  </a:lnTo>
                  <a:lnTo>
                    <a:pt x="12" y="41"/>
                  </a:lnTo>
                  <a:lnTo>
                    <a:pt x="12" y="48"/>
                  </a:lnTo>
                  <a:lnTo>
                    <a:pt x="12" y="48"/>
                  </a:lnTo>
                  <a:lnTo>
                    <a:pt x="8" y="52"/>
                  </a:lnTo>
                  <a:lnTo>
                    <a:pt x="8" y="52"/>
                  </a:lnTo>
                  <a:lnTo>
                    <a:pt x="4" y="56"/>
                  </a:lnTo>
                  <a:lnTo>
                    <a:pt x="0" y="63"/>
                  </a:lnTo>
                  <a:lnTo>
                    <a:pt x="0" y="63"/>
                  </a:lnTo>
                  <a:lnTo>
                    <a:pt x="4" y="67"/>
                  </a:lnTo>
                  <a:lnTo>
                    <a:pt x="4" y="67"/>
                  </a:lnTo>
                  <a:lnTo>
                    <a:pt x="4" y="70"/>
                  </a:lnTo>
                  <a:lnTo>
                    <a:pt x="8" y="70"/>
                  </a:lnTo>
                  <a:lnTo>
                    <a:pt x="12" y="74"/>
                  </a:lnTo>
                  <a:lnTo>
                    <a:pt x="12" y="78"/>
                  </a:lnTo>
                  <a:lnTo>
                    <a:pt x="15" y="82"/>
                  </a:lnTo>
                  <a:lnTo>
                    <a:pt x="19" y="82"/>
                  </a:lnTo>
                  <a:lnTo>
                    <a:pt x="19" y="82"/>
                  </a:lnTo>
                  <a:lnTo>
                    <a:pt x="26" y="85"/>
                  </a:lnTo>
                  <a:lnTo>
                    <a:pt x="34" y="115"/>
                  </a:lnTo>
                  <a:lnTo>
                    <a:pt x="34" y="115"/>
                  </a:lnTo>
                  <a:close/>
                  <a:moveTo>
                    <a:pt x="49" y="59"/>
                  </a:moveTo>
                  <a:lnTo>
                    <a:pt x="49" y="59"/>
                  </a:lnTo>
                  <a:lnTo>
                    <a:pt x="52" y="59"/>
                  </a:lnTo>
                  <a:lnTo>
                    <a:pt x="56" y="59"/>
                  </a:lnTo>
                  <a:lnTo>
                    <a:pt x="52" y="63"/>
                  </a:lnTo>
                  <a:lnTo>
                    <a:pt x="49" y="5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2" name="Freeform 112"/>
            <p:cNvSpPr/>
            <p:nvPr/>
          </p:nvSpPr>
          <p:spPr bwMode="auto">
            <a:xfrm>
              <a:off x="4720840" y="3272859"/>
              <a:ext cx="591156" cy="504514"/>
            </a:xfrm>
            <a:custGeom>
              <a:avLst/>
              <a:gdLst>
                <a:gd name="T0" fmla="*/ 326 w 330"/>
                <a:gd name="T1" fmla="*/ 219 h 289"/>
                <a:gd name="T2" fmla="*/ 318 w 330"/>
                <a:gd name="T3" fmla="*/ 207 h 289"/>
                <a:gd name="T4" fmla="*/ 304 w 330"/>
                <a:gd name="T5" fmla="*/ 207 h 289"/>
                <a:gd name="T6" fmla="*/ 300 w 330"/>
                <a:gd name="T7" fmla="*/ 200 h 289"/>
                <a:gd name="T8" fmla="*/ 296 w 330"/>
                <a:gd name="T9" fmla="*/ 193 h 289"/>
                <a:gd name="T10" fmla="*/ 289 w 330"/>
                <a:gd name="T11" fmla="*/ 178 h 289"/>
                <a:gd name="T12" fmla="*/ 289 w 330"/>
                <a:gd name="T13" fmla="*/ 174 h 289"/>
                <a:gd name="T14" fmla="*/ 296 w 330"/>
                <a:gd name="T15" fmla="*/ 167 h 289"/>
                <a:gd name="T16" fmla="*/ 296 w 330"/>
                <a:gd name="T17" fmla="*/ 152 h 289"/>
                <a:gd name="T18" fmla="*/ 293 w 330"/>
                <a:gd name="T19" fmla="*/ 137 h 289"/>
                <a:gd name="T20" fmla="*/ 289 w 330"/>
                <a:gd name="T21" fmla="*/ 118 h 289"/>
                <a:gd name="T22" fmla="*/ 289 w 330"/>
                <a:gd name="T23" fmla="*/ 111 h 289"/>
                <a:gd name="T24" fmla="*/ 274 w 330"/>
                <a:gd name="T25" fmla="*/ 78 h 289"/>
                <a:gd name="T26" fmla="*/ 267 w 330"/>
                <a:gd name="T27" fmla="*/ 70 h 289"/>
                <a:gd name="T28" fmla="*/ 259 w 330"/>
                <a:gd name="T29" fmla="*/ 63 h 289"/>
                <a:gd name="T30" fmla="*/ 255 w 330"/>
                <a:gd name="T31" fmla="*/ 59 h 289"/>
                <a:gd name="T32" fmla="*/ 263 w 330"/>
                <a:gd name="T33" fmla="*/ 48 h 289"/>
                <a:gd name="T34" fmla="*/ 267 w 330"/>
                <a:gd name="T35" fmla="*/ 37 h 289"/>
                <a:gd name="T36" fmla="*/ 270 w 330"/>
                <a:gd name="T37" fmla="*/ 33 h 289"/>
                <a:gd name="T38" fmla="*/ 267 w 330"/>
                <a:gd name="T39" fmla="*/ 29 h 289"/>
                <a:gd name="T40" fmla="*/ 270 w 330"/>
                <a:gd name="T41" fmla="*/ 11 h 289"/>
                <a:gd name="T42" fmla="*/ 270 w 330"/>
                <a:gd name="T43" fmla="*/ 3 h 289"/>
                <a:gd name="T44" fmla="*/ 263 w 330"/>
                <a:gd name="T45" fmla="*/ 3 h 289"/>
                <a:gd name="T46" fmla="*/ 248 w 330"/>
                <a:gd name="T47" fmla="*/ 0 h 289"/>
                <a:gd name="T48" fmla="*/ 241 w 330"/>
                <a:gd name="T49" fmla="*/ 3 h 289"/>
                <a:gd name="T50" fmla="*/ 233 w 330"/>
                <a:gd name="T51" fmla="*/ 0 h 289"/>
                <a:gd name="T52" fmla="*/ 226 w 330"/>
                <a:gd name="T53" fmla="*/ 7 h 289"/>
                <a:gd name="T54" fmla="*/ 218 w 330"/>
                <a:gd name="T55" fmla="*/ 7 h 289"/>
                <a:gd name="T56" fmla="*/ 207 w 330"/>
                <a:gd name="T57" fmla="*/ 3 h 289"/>
                <a:gd name="T58" fmla="*/ 200 w 330"/>
                <a:gd name="T59" fmla="*/ 3 h 289"/>
                <a:gd name="T60" fmla="*/ 193 w 330"/>
                <a:gd name="T61" fmla="*/ 3 h 289"/>
                <a:gd name="T62" fmla="*/ 185 w 330"/>
                <a:gd name="T63" fmla="*/ 7 h 289"/>
                <a:gd name="T64" fmla="*/ 174 w 330"/>
                <a:gd name="T65" fmla="*/ 7 h 289"/>
                <a:gd name="T66" fmla="*/ 159 w 330"/>
                <a:gd name="T67" fmla="*/ 7 h 289"/>
                <a:gd name="T68" fmla="*/ 144 w 330"/>
                <a:gd name="T69" fmla="*/ 15 h 289"/>
                <a:gd name="T70" fmla="*/ 141 w 330"/>
                <a:gd name="T71" fmla="*/ 22 h 289"/>
                <a:gd name="T72" fmla="*/ 133 w 330"/>
                <a:gd name="T73" fmla="*/ 22 h 289"/>
                <a:gd name="T74" fmla="*/ 126 w 330"/>
                <a:gd name="T75" fmla="*/ 22 h 289"/>
                <a:gd name="T76" fmla="*/ 118 w 330"/>
                <a:gd name="T77" fmla="*/ 29 h 289"/>
                <a:gd name="T78" fmla="*/ 107 w 330"/>
                <a:gd name="T79" fmla="*/ 33 h 289"/>
                <a:gd name="T80" fmla="*/ 111 w 330"/>
                <a:gd name="T81" fmla="*/ 40 h 289"/>
                <a:gd name="T82" fmla="*/ 111 w 330"/>
                <a:gd name="T83" fmla="*/ 48 h 289"/>
                <a:gd name="T84" fmla="*/ 115 w 330"/>
                <a:gd name="T85" fmla="*/ 66 h 289"/>
                <a:gd name="T86" fmla="*/ 118 w 330"/>
                <a:gd name="T87" fmla="*/ 74 h 289"/>
                <a:gd name="T88" fmla="*/ 126 w 330"/>
                <a:gd name="T89" fmla="*/ 78 h 289"/>
                <a:gd name="T90" fmla="*/ 122 w 330"/>
                <a:gd name="T91" fmla="*/ 85 h 289"/>
                <a:gd name="T92" fmla="*/ 93 w 330"/>
                <a:gd name="T93" fmla="*/ 92 h 289"/>
                <a:gd name="T94" fmla="*/ 89 w 330"/>
                <a:gd name="T95" fmla="*/ 104 h 289"/>
                <a:gd name="T96" fmla="*/ 59 w 330"/>
                <a:gd name="T97" fmla="*/ 122 h 289"/>
                <a:gd name="T98" fmla="*/ 33 w 330"/>
                <a:gd name="T99" fmla="*/ 130 h 289"/>
                <a:gd name="T100" fmla="*/ 15 w 330"/>
                <a:gd name="T101" fmla="*/ 133 h 289"/>
                <a:gd name="T102" fmla="*/ 0 w 330"/>
                <a:gd name="T103" fmla="*/ 144 h 289"/>
                <a:gd name="T104" fmla="*/ 0 w 330"/>
                <a:gd name="T105" fmla="*/ 159 h 289"/>
                <a:gd name="T106" fmla="*/ 59 w 330"/>
                <a:gd name="T107" fmla="*/ 196 h 289"/>
                <a:gd name="T108" fmla="*/ 170 w 330"/>
                <a:gd name="T109" fmla="*/ 270 h 289"/>
                <a:gd name="T110" fmla="*/ 185 w 330"/>
                <a:gd name="T111" fmla="*/ 274 h 289"/>
                <a:gd name="T112" fmla="*/ 193 w 330"/>
                <a:gd name="T113" fmla="*/ 278 h 289"/>
                <a:gd name="T114" fmla="*/ 193 w 330"/>
                <a:gd name="T115" fmla="*/ 289 h 289"/>
                <a:gd name="T116" fmla="*/ 211 w 330"/>
                <a:gd name="T117" fmla="*/ 289 h 289"/>
                <a:gd name="T118" fmla="*/ 237 w 330"/>
                <a:gd name="T119" fmla="*/ 282 h 289"/>
                <a:gd name="T120" fmla="*/ 330 w 330"/>
                <a:gd name="T121" fmla="*/ 222 h 2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30" h="289">
                  <a:moveTo>
                    <a:pt x="330" y="222"/>
                  </a:moveTo>
                  <a:lnTo>
                    <a:pt x="330" y="222"/>
                  </a:lnTo>
                  <a:lnTo>
                    <a:pt x="326" y="219"/>
                  </a:lnTo>
                  <a:lnTo>
                    <a:pt x="326" y="219"/>
                  </a:lnTo>
                  <a:lnTo>
                    <a:pt x="322" y="211"/>
                  </a:lnTo>
                  <a:lnTo>
                    <a:pt x="318" y="207"/>
                  </a:lnTo>
                  <a:lnTo>
                    <a:pt x="315" y="207"/>
                  </a:lnTo>
                  <a:lnTo>
                    <a:pt x="311" y="207"/>
                  </a:lnTo>
                  <a:lnTo>
                    <a:pt x="304" y="207"/>
                  </a:lnTo>
                  <a:lnTo>
                    <a:pt x="300" y="204"/>
                  </a:lnTo>
                  <a:lnTo>
                    <a:pt x="300" y="204"/>
                  </a:lnTo>
                  <a:lnTo>
                    <a:pt x="300" y="200"/>
                  </a:lnTo>
                  <a:lnTo>
                    <a:pt x="300" y="196"/>
                  </a:lnTo>
                  <a:lnTo>
                    <a:pt x="300" y="196"/>
                  </a:lnTo>
                  <a:lnTo>
                    <a:pt x="296" y="193"/>
                  </a:lnTo>
                  <a:lnTo>
                    <a:pt x="296" y="189"/>
                  </a:lnTo>
                  <a:lnTo>
                    <a:pt x="293" y="185"/>
                  </a:lnTo>
                  <a:lnTo>
                    <a:pt x="289" y="178"/>
                  </a:lnTo>
                  <a:lnTo>
                    <a:pt x="289" y="178"/>
                  </a:lnTo>
                  <a:lnTo>
                    <a:pt x="289" y="178"/>
                  </a:lnTo>
                  <a:lnTo>
                    <a:pt x="289" y="174"/>
                  </a:lnTo>
                  <a:lnTo>
                    <a:pt x="293" y="170"/>
                  </a:lnTo>
                  <a:lnTo>
                    <a:pt x="296" y="170"/>
                  </a:lnTo>
                  <a:lnTo>
                    <a:pt x="296" y="167"/>
                  </a:lnTo>
                  <a:lnTo>
                    <a:pt x="293" y="163"/>
                  </a:lnTo>
                  <a:lnTo>
                    <a:pt x="293" y="159"/>
                  </a:lnTo>
                  <a:lnTo>
                    <a:pt x="296" y="152"/>
                  </a:lnTo>
                  <a:lnTo>
                    <a:pt x="293" y="148"/>
                  </a:lnTo>
                  <a:lnTo>
                    <a:pt x="293" y="141"/>
                  </a:lnTo>
                  <a:lnTo>
                    <a:pt x="293" y="137"/>
                  </a:lnTo>
                  <a:lnTo>
                    <a:pt x="293" y="133"/>
                  </a:lnTo>
                  <a:lnTo>
                    <a:pt x="293" y="122"/>
                  </a:lnTo>
                  <a:lnTo>
                    <a:pt x="289" y="118"/>
                  </a:lnTo>
                  <a:lnTo>
                    <a:pt x="289" y="118"/>
                  </a:lnTo>
                  <a:lnTo>
                    <a:pt x="289" y="115"/>
                  </a:lnTo>
                  <a:lnTo>
                    <a:pt x="289" y="111"/>
                  </a:lnTo>
                  <a:lnTo>
                    <a:pt x="281" y="81"/>
                  </a:lnTo>
                  <a:lnTo>
                    <a:pt x="274" y="78"/>
                  </a:lnTo>
                  <a:lnTo>
                    <a:pt x="274" y="78"/>
                  </a:lnTo>
                  <a:lnTo>
                    <a:pt x="270" y="78"/>
                  </a:lnTo>
                  <a:lnTo>
                    <a:pt x="267" y="74"/>
                  </a:lnTo>
                  <a:lnTo>
                    <a:pt x="267" y="70"/>
                  </a:lnTo>
                  <a:lnTo>
                    <a:pt x="263" y="66"/>
                  </a:lnTo>
                  <a:lnTo>
                    <a:pt x="259" y="66"/>
                  </a:lnTo>
                  <a:lnTo>
                    <a:pt x="259" y="63"/>
                  </a:lnTo>
                  <a:lnTo>
                    <a:pt x="259" y="63"/>
                  </a:lnTo>
                  <a:lnTo>
                    <a:pt x="255" y="59"/>
                  </a:lnTo>
                  <a:lnTo>
                    <a:pt x="255" y="59"/>
                  </a:lnTo>
                  <a:lnTo>
                    <a:pt x="259" y="52"/>
                  </a:lnTo>
                  <a:lnTo>
                    <a:pt x="263" y="48"/>
                  </a:lnTo>
                  <a:lnTo>
                    <a:pt x="263" y="48"/>
                  </a:lnTo>
                  <a:lnTo>
                    <a:pt x="267" y="44"/>
                  </a:lnTo>
                  <a:lnTo>
                    <a:pt x="267" y="44"/>
                  </a:lnTo>
                  <a:lnTo>
                    <a:pt x="267" y="37"/>
                  </a:lnTo>
                  <a:lnTo>
                    <a:pt x="270" y="37"/>
                  </a:lnTo>
                  <a:lnTo>
                    <a:pt x="267" y="33"/>
                  </a:lnTo>
                  <a:lnTo>
                    <a:pt x="270" y="33"/>
                  </a:lnTo>
                  <a:lnTo>
                    <a:pt x="270" y="29"/>
                  </a:lnTo>
                  <a:lnTo>
                    <a:pt x="270" y="29"/>
                  </a:lnTo>
                  <a:lnTo>
                    <a:pt x="267" y="29"/>
                  </a:lnTo>
                  <a:lnTo>
                    <a:pt x="267" y="26"/>
                  </a:lnTo>
                  <a:lnTo>
                    <a:pt x="270" y="18"/>
                  </a:lnTo>
                  <a:lnTo>
                    <a:pt x="270" y="11"/>
                  </a:lnTo>
                  <a:lnTo>
                    <a:pt x="270" y="7"/>
                  </a:lnTo>
                  <a:lnTo>
                    <a:pt x="270" y="7"/>
                  </a:lnTo>
                  <a:lnTo>
                    <a:pt x="270" y="3"/>
                  </a:lnTo>
                  <a:lnTo>
                    <a:pt x="270" y="3"/>
                  </a:lnTo>
                  <a:lnTo>
                    <a:pt x="267" y="3"/>
                  </a:lnTo>
                  <a:lnTo>
                    <a:pt x="263" y="3"/>
                  </a:lnTo>
                  <a:lnTo>
                    <a:pt x="255" y="7"/>
                  </a:lnTo>
                  <a:lnTo>
                    <a:pt x="252" y="3"/>
                  </a:lnTo>
                  <a:lnTo>
                    <a:pt x="248" y="0"/>
                  </a:lnTo>
                  <a:lnTo>
                    <a:pt x="248" y="3"/>
                  </a:lnTo>
                  <a:lnTo>
                    <a:pt x="244" y="3"/>
                  </a:lnTo>
                  <a:lnTo>
                    <a:pt x="241" y="3"/>
                  </a:lnTo>
                  <a:lnTo>
                    <a:pt x="237" y="3"/>
                  </a:lnTo>
                  <a:lnTo>
                    <a:pt x="237" y="0"/>
                  </a:lnTo>
                  <a:lnTo>
                    <a:pt x="233" y="0"/>
                  </a:lnTo>
                  <a:lnTo>
                    <a:pt x="233" y="3"/>
                  </a:lnTo>
                  <a:lnTo>
                    <a:pt x="230" y="3"/>
                  </a:lnTo>
                  <a:lnTo>
                    <a:pt x="226" y="7"/>
                  </a:lnTo>
                  <a:lnTo>
                    <a:pt x="226" y="7"/>
                  </a:lnTo>
                  <a:lnTo>
                    <a:pt x="222" y="7"/>
                  </a:lnTo>
                  <a:lnTo>
                    <a:pt x="218" y="7"/>
                  </a:lnTo>
                  <a:lnTo>
                    <a:pt x="215" y="7"/>
                  </a:lnTo>
                  <a:lnTo>
                    <a:pt x="215" y="3"/>
                  </a:lnTo>
                  <a:lnTo>
                    <a:pt x="207" y="3"/>
                  </a:lnTo>
                  <a:lnTo>
                    <a:pt x="207" y="3"/>
                  </a:lnTo>
                  <a:lnTo>
                    <a:pt x="204" y="3"/>
                  </a:lnTo>
                  <a:lnTo>
                    <a:pt x="200" y="3"/>
                  </a:lnTo>
                  <a:lnTo>
                    <a:pt x="196" y="3"/>
                  </a:lnTo>
                  <a:lnTo>
                    <a:pt x="196" y="3"/>
                  </a:lnTo>
                  <a:lnTo>
                    <a:pt x="193" y="3"/>
                  </a:lnTo>
                  <a:lnTo>
                    <a:pt x="193" y="7"/>
                  </a:lnTo>
                  <a:lnTo>
                    <a:pt x="189" y="7"/>
                  </a:lnTo>
                  <a:lnTo>
                    <a:pt x="185" y="7"/>
                  </a:lnTo>
                  <a:lnTo>
                    <a:pt x="181" y="11"/>
                  </a:lnTo>
                  <a:lnTo>
                    <a:pt x="178" y="11"/>
                  </a:lnTo>
                  <a:lnTo>
                    <a:pt x="174" y="7"/>
                  </a:lnTo>
                  <a:lnTo>
                    <a:pt x="170" y="7"/>
                  </a:lnTo>
                  <a:lnTo>
                    <a:pt x="163" y="11"/>
                  </a:lnTo>
                  <a:lnTo>
                    <a:pt x="159" y="7"/>
                  </a:lnTo>
                  <a:lnTo>
                    <a:pt x="152" y="15"/>
                  </a:lnTo>
                  <a:lnTo>
                    <a:pt x="148" y="15"/>
                  </a:lnTo>
                  <a:lnTo>
                    <a:pt x="144" y="15"/>
                  </a:lnTo>
                  <a:lnTo>
                    <a:pt x="141" y="18"/>
                  </a:lnTo>
                  <a:lnTo>
                    <a:pt x="141" y="18"/>
                  </a:lnTo>
                  <a:lnTo>
                    <a:pt x="141" y="22"/>
                  </a:lnTo>
                  <a:lnTo>
                    <a:pt x="137" y="22"/>
                  </a:lnTo>
                  <a:lnTo>
                    <a:pt x="137" y="22"/>
                  </a:lnTo>
                  <a:lnTo>
                    <a:pt x="133" y="22"/>
                  </a:lnTo>
                  <a:lnTo>
                    <a:pt x="133" y="22"/>
                  </a:lnTo>
                  <a:lnTo>
                    <a:pt x="130" y="22"/>
                  </a:lnTo>
                  <a:lnTo>
                    <a:pt x="126" y="22"/>
                  </a:lnTo>
                  <a:lnTo>
                    <a:pt x="122" y="26"/>
                  </a:lnTo>
                  <a:lnTo>
                    <a:pt x="122" y="26"/>
                  </a:lnTo>
                  <a:lnTo>
                    <a:pt x="118" y="29"/>
                  </a:lnTo>
                  <a:lnTo>
                    <a:pt x="118" y="33"/>
                  </a:lnTo>
                  <a:lnTo>
                    <a:pt x="111" y="33"/>
                  </a:lnTo>
                  <a:lnTo>
                    <a:pt x="107" y="33"/>
                  </a:lnTo>
                  <a:lnTo>
                    <a:pt x="107" y="33"/>
                  </a:lnTo>
                  <a:lnTo>
                    <a:pt x="111" y="37"/>
                  </a:lnTo>
                  <a:lnTo>
                    <a:pt x="111" y="40"/>
                  </a:lnTo>
                  <a:lnTo>
                    <a:pt x="111" y="40"/>
                  </a:lnTo>
                  <a:lnTo>
                    <a:pt x="111" y="44"/>
                  </a:lnTo>
                  <a:lnTo>
                    <a:pt x="111" y="48"/>
                  </a:lnTo>
                  <a:lnTo>
                    <a:pt x="111" y="52"/>
                  </a:lnTo>
                  <a:lnTo>
                    <a:pt x="115" y="55"/>
                  </a:lnTo>
                  <a:lnTo>
                    <a:pt x="115" y="66"/>
                  </a:lnTo>
                  <a:lnTo>
                    <a:pt x="118" y="70"/>
                  </a:lnTo>
                  <a:lnTo>
                    <a:pt x="118" y="74"/>
                  </a:lnTo>
                  <a:lnTo>
                    <a:pt x="118" y="74"/>
                  </a:lnTo>
                  <a:lnTo>
                    <a:pt x="122" y="78"/>
                  </a:lnTo>
                  <a:lnTo>
                    <a:pt x="122" y="78"/>
                  </a:lnTo>
                  <a:lnTo>
                    <a:pt x="126" y="78"/>
                  </a:lnTo>
                  <a:lnTo>
                    <a:pt x="122" y="81"/>
                  </a:lnTo>
                  <a:lnTo>
                    <a:pt x="122" y="81"/>
                  </a:lnTo>
                  <a:lnTo>
                    <a:pt x="122" y="85"/>
                  </a:lnTo>
                  <a:lnTo>
                    <a:pt x="104" y="85"/>
                  </a:lnTo>
                  <a:lnTo>
                    <a:pt x="100" y="85"/>
                  </a:lnTo>
                  <a:lnTo>
                    <a:pt x="93" y="92"/>
                  </a:lnTo>
                  <a:lnTo>
                    <a:pt x="93" y="92"/>
                  </a:lnTo>
                  <a:lnTo>
                    <a:pt x="89" y="96"/>
                  </a:lnTo>
                  <a:lnTo>
                    <a:pt x="89" y="104"/>
                  </a:lnTo>
                  <a:lnTo>
                    <a:pt x="89" y="104"/>
                  </a:lnTo>
                  <a:lnTo>
                    <a:pt x="78" y="111"/>
                  </a:lnTo>
                  <a:lnTo>
                    <a:pt x="59" y="122"/>
                  </a:lnTo>
                  <a:lnTo>
                    <a:pt x="44" y="130"/>
                  </a:lnTo>
                  <a:lnTo>
                    <a:pt x="41" y="130"/>
                  </a:lnTo>
                  <a:lnTo>
                    <a:pt x="33" y="130"/>
                  </a:lnTo>
                  <a:lnTo>
                    <a:pt x="30" y="130"/>
                  </a:lnTo>
                  <a:lnTo>
                    <a:pt x="26" y="130"/>
                  </a:lnTo>
                  <a:lnTo>
                    <a:pt x="15" y="133"/>
                  </a:lnTo>
                  <a:lnTo>
                    <a:pt x="11" y="137"/>
                  </a:lnTo>
                  <a:lnTo>
                    <a:pt x="7" y="141"/>
                  </a:lnTo>
                  <a:lnTo>
                    <a:pt x="0" y="144"/>
                  </a:lnTo>
                  <a:lnTo>
                    <a:pt x="0" y="155"/>
                  </a:lnTo>
                  <a:lnTo>
                    <a:pt x="0" y="155"/>
                  </a:lnTo>
                  <a:lnTo>
                    <a:pt x="0" y="159"/>
                  </a:lnTo>
                  <a:lnTo>
                    <a:pt x="0" y="159"/>
                  </a:lnTo>
                  <a:lnTo>
                    <a:pt x="0" y="159"/>
                  </a:lnTo>
                  <a:lnTo>
                    <a:pt x="59" y="196"/>
                  </a:lnTo>
                  <a:lnTo>
                    <a:pt x="59" y="196"/>
                  </a:lnTo>
                  <a:lnTo>
                    <a:pt x="167" y="263"/>
                  </a:lnTo>
                  <a:lnTo>
                    <a:pt x="170" y="270"/>
                  </a:lnTo>
                  <a:lnTo>
                    <a:pt x="174" y="270"/>
                  </a:lnTo>
                  <a:lnTo>
                    <a:pt x="178" y="270"/>
                  </a:lnTo>
                  <a:lnTo>
                    <a:pt x="185" y="274"/>
                  </a:lnTo>
                  <a:lnTo>
                    <a:pt x="185" y="274"/>
                  </a:lnTo>
                  <a:lnTo>
                    <a:pt x="189" y="278"/>
                  </a:lnTo>
                  <a:lnTo>
                    <a:pt x="193" y="278"/>
                  </a:lnTo>
                  <a:lnTo>
                    <a:pt x="193" y="282"/>
                  </a:lnTo>
                  <a:lnTo>
                    <a:pt x="193" y="285"/>
                  </a:lnTo>
                  <a:lnTo>
                    <a:pt x="193" y="289"/>
                  </a:lnTo>
                  <a:lnTo>
                    <a:pt x="196" y="289"/>
                  </a:lnTo>
                  <a:lnTo>
                    <a:pt x="204" y="289"/>
                  </a:lnTo>
                  <a:lnTo>
                    <a:pt x="211" y="289"/>
                  </a:lnTo>
                  <a:lnTo>
                    <a:pt x="211" y="289"/>
                  </a:lnTo>
                  <a:lnTo>
                    <a:pt x="211" y="289"/>
                  </a:lnTo>
                  <a:lnTo>
                    <a:pt x="237" y="282"/>
                  </a:lnTo>
                  <a:lnTo>
                    <a:pt x="255" y="267"/>
                  </a:lnTo>
                  <a:lnTo>
                    <a:pt x="330" y="222"/>
                  </a:lnTo>
                  <a:lnTo>
                    <a:pt x="330" y="22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3" name="Freeform 113"/>
            <p:cNvSpPr/>
            <p:nvPr/>
          </p:nvSpPr>
          <p:spPr bwMode="auto">
            <a:xfrm>
              <a:off x="4600815" y="3304280"/>
              <a:ext cx="345737" cy="239164"/>
            </a:xfrm>
            <a:custGeom>
              <a:avLst/>
              <a:gdLst>
                <a:gd name="T0" fmla="*/ 67 w 193"/>
                <a:gd name="T1" fmla="*/ 126 h 137"/>
                <a:gd name="T2" fmla="*/ 78 w 193"/>
                <a:gd name="T3" fmla="*/ 119 h 137"/>
                <a:gd name="T4" fmla="*/ 93 w 193"/>
                <a:gd name="T5" fmla="*/ 112 h 137"/>
                <a:gd name="T6" fmla="*/ 100 w 193"/>
                <a:gd name="T7" fmla="*/ 112 h 137"/>
                <a:gd name="T8" fmla="*/ 111 w 193"/>
                <a:gd name="T9" fmla="*/ 112 h 137"/>
                <a:gd name="T10" fmla="*/ 145 w 193"/>
                <a:gd name="T11" fmla="*/ 93 h 137"/>
                <a:gd name="T12" fmla="*/ 156 w 193"/>
                <a:gd name="T13" fmla="*/ 86 h 137"/>
                <a:gd name="T14" fmla="*/ 160 w 193"/>
                <a:gd name="T15" fmla="*/ 74 h 137"/>
                <a:gd name="T16" fmla="*/ 167 w 193"/>
                <a:gd name="T17" fmla="*/ 67 h 137"/>
                <a:gd name="T18" fmla="*/ 189 w 193"/>
                <a:gd name="T19" fmla="*/ 67 h 137"/>
                <a:gd name="T20" fmla="*/ 189 w 193"/>
                <a:gd name="T21" fmla="*/ 63 h 137"/>
                <a:gd name="T22" fmla="*/ 189 w 193"/>
                <a:gd name="T23" fmla="*/ 60 h 137"/>
                <a:gd name="T24" fmla="*/ 185 w 193"/>
                <a:gd name="T25" fmla="*/ 56 h 137"/>
                <a:gd name="T26" fmla="*/ 185 w 193"/>
                <a:gd name="T27" fmla="*/ 52 h 137"/>
                <a:gd name="T28" fmla="*/ 182 w 193"/>
                <a:gd name="T29" fmla="*/ 37 h 137"/>
                <a:gd name="T30" fmla="*/ 178 w 193"/>
                <a:gd name="T31" fmla="*/ 30 h 137"/>
                <a:gd name="T32" fmla="*/ 178 w 193"/>
                <a:gd name="T33" fmla="*/ 22 h 137"/>
                <a:gd name="T34" fmla="*/ 178 w 193"/>
                <a:gd name="T35" fmla="*/ 19 h 137"/>
                <a:gd name="T36" fmla="*/ 174 w 193"/>
                <a:gd name="T37" fmla="*/ 15 h 137"/>
                <a:gd name="T38" fmla="*/ 163 w 193"/>
                <a:gd name="T39" fmla="*/ 15 h 137"/>
                <a:gd name="T40" fmla="*/ 160 w 193"/>
                <a:gd name="T41" fmla="*/ 11 h 137"/>
                <a:gd name="T42" fmla="*/ 160 w 193"/>
                <a:gd name="T43" fmla="*/ 11 h 137"/>
                <a:gd name="T44" fmla="*/ 152 w 193"/>
                <a:gd name="T45" fmla="*/ 15 h 137"/>
                <a:gd name="T46" fmla="*/ 141 w 193"/>
                <a:gd name="T47" fmla="*/ 11 h 137"/>
                <a:gd name="T48" fmla="*/ 134 w 193"/>
                <a:gd name="T49" fmla="*/ 15 h 137"/>
                <a:gd name="T50" fmla="*/ 126 w 193"/>
                <a:gd name="T51" fmla="*/ 8 h 137"/>
                <a:gd name="T52" fmla="*/ 123 w 193"/>
                <a:gd name="T53" fmla="*/ 4 h 137"/>
                <a:gd name="T54" fmla="*/ 123 w 193"/>
                <a:gd name="T55" fmla="*/ 4 h 137"/>
                <a:gd name="T56" fmla="*/ 119 w 193"/>
                <a:gd name="T57" fmla="*/ 4 h 137"/>
                <a:gd name="T58" fmla="*/ 115 w 193"/>
                <a:gd name="T59" fmla="*/ 4 h 137"/>
                <a:gd name="T60" fmla="*/ 111 w 193"/>
                <a:gd name="T61" fmla="*/ 15 h 137"/>
                <a:gd name="T62" fmla="*/ 108 w 193"/>
                <a:gd name="T63" fmla="*/ 26 h 137"/>
                <a:gd name="T64" fmla="*/ 97 w 193"/>
                <a:gd name="T65" fmla="*/ 37 h 137"/>
                <a:gd name="T66" fmla="*/ 93 w 193"/>
                <a:gd name="T67" fmla="*/ 37 h 137"/>
                <a:gd name="T68" fmla="*/ 82 w 193"/>
                <a:gd name="T69" fmla="*/ 45 h 137"/>
                <a:gd name="T70" fmla="*/ 74 w 193"/>
                <a:gd name="T71" fmla="*/ 48 h 137"/>
                <a:gd name="T72" fmla="*/ 67 w 193"/>
                <a:gd name="T73" fmla="*/ 52 h 137"/>
                <a:gd name="T74" fmla="*/ 63 w 193"/>
                <a:gd name="T75" fmla="*/ 63 h 137"/>
                <a:gd name="T76" fmla="*/ 56 w 193"/>
                <a:gd name="T77" fmla="*/ 71 h 137"/>
                <a:gd name="T78" fmla="*/ 52 w 193"/>
                <a:gd name="T79" fmla="*/ 82 h 137"/>
                <a:gd name="T80" fmla="*/ 52 w 193"/>
                <a:gd name="T81" fmla="*/ 93 h 137"/>
                <a:gd name="T82" fmla="*/ 56 w 193"/>
                <a:gd name="T83" fmla="*/ 97 h 137"/>
                <a:gd name="T84" fmla="*/ 45 w 193"/>
                <a:gd name="T85" fmla="*/ 112 h 137"/>
                <a:gd name="T86" fmla="*/ 37 w 193"/>
                <a:gd name="T87" fmla="*/ 119 h 137"/>
                <a:gd name="T88" fmla="*/ 23 w 193"/>
                <a:gd name="T89" fmla="*/ 130 h 137"/>
                <a:gd name="T90" fmla="*/ 0 w 193"/>
                <a:gd name="T91" fmla="*/ 137 h 137"/>
                <a:gd name="T92" fmla="*/ 67 w 193"/>
                <a:gd name="T93" fmla="*/ 137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93" h="137">
                  <a:moveTo>
                    <a:pt x="67" y="137"/>
                  </a:moveTo>
                  <a:lnTo>
                    <a:pt x="67" y="126"/>
                  </a:lnTo>
                  <a:lnTo>
                    <a:pt x="74" y="123"/>
                  </a:lnTo>
                  <a:lnTo>
                    <a:pt x="78" y="119"/>
                  </a:lnTo>
                  <a:lnTo>
                    <a:pt x="82" y="115"/>
                  </a:lnTo>
                  <a:lnTo>
                    <a:pt x="93" y="112"/>
                  </a:lnTo>
                  <a:lnTo>
                    <a:pt x="97" y="112"/>
                  </a:lnTo>
                  <a:lnTo>
                    <a:pt x="100" y="112"/>
                  </a:lnTo>
                  <a:lnTo>
                    <a:pt x="108" y="112"/>
                  </a:lnTo>
                  <a:lnTo>
                    <a:pt x="111" y="112"/>
                  </a:lnTo>
                  <a:lnTo>
                    <a:pt x="126" y="104"/>
                  </a:lnTo>
                  <a:lnTo>
                    <a:pt x="145" y="93"/>
                  </a:lnTo>
                  <a:lnTo>
                    <a:pt x="156" y="86"/>
                  </a:lnTo>
                  <a:lnTo>
                    <a:pt x="156" y="86"/>
                  </a:lnTo>
                  <a:lnTo>
                    <a:pt x="156" y="78"/>
                  </a:lnTo>
                  <a:lnTo>
                    <a:pt x="160" y="74"/>
                  </a:lnTo>
                  <a:lnTo>
                    <a:pt x="160" y="74"/>
                  </a:lnTo>
                  <a:lnTo>
                    <a:pt x="167" y="67"/>
                  </a:lnTo>
                  <a:lnTo>
                    <a:pt x="171" y="67"/>
                  </a:lnTo>
                  <a:lnTo>
                    <a:pt x="189" y="67"/>
                  </a:lnTo>
                  <a:lnTo>
                    <a:pt x="189" y="63"/>
                  </a:lnTo>
                  <a:lnTo>
                    <a:pt x="189" y="63"/>
                  </a:lnTo>
                  <a:lnTo>
                    <a:pt x="193" y="60"/>
                  </a:lnTo>
                  <a:lnTo>
                    <a:pt x="189" y="60"/>
                  </a:lnTo>
                  <a:lnTo>
                    <a:pt x="189" y="60"/>
                  </a:lnTo>
                  <a:lnTo>
                    <a:pt x="185" y="56"/>
                  </a:lnTo>
                  <a:lnTo>
                    <a:pt x="185" y="56"/>
                  </a:lnTo>
                  <a:lnTo>
                    <a:pt x="185" y="52"/>
                  </a:lnTo>
                  <a:lnTo>
                    <a:pt x="182" y="48"/>
                  </a:lnTo>
                  <a:lnTo>
                    <a:pt x="182" y="37"/>
                  </a:lnTo>
                  <a:lnTo>
                    <a:pt x="178" y="34"/>
                  </a:lnTo>
                  <a:lnTo>
                    <a:pt x="178" y="30"/>
                  </a:lnTo>
                  <a:lnTo>
                    <a:pt x="178" y="26"/>
                  </a:lnTo>
                  <a:lnTo>
                    <a:pt x="178" y="22"/>
                  </a:lnTo>
                  <a:lnTo>
                    <a:pt x="178" y="22"/>
                  </a:lnTo>
                  <a:lnTo>
                    <a:pt x="178" y="19"/>
                  </a:lnTo>
                  <a:lnTo>
                    <a:pt x="174" y="15"/>
                  </a:lnTo>
                  <a:lnTo>
                    <a:pt x="174" y="15"/>
                  </a:lnTo>
                  <a:lnTo>
                    <a:pt x="171" y="15"/>
                  </a:lnTo>
                  <a:lnTo>
                    <a:pt x="163" y="15"/>
                  </a:lnTo>
                  <a:lnTo>
                    <a:pt x="160" y="11"/>
                  </a:lnTo>
                  <a:lnTo>
                    <a:pt x="160" y="11"/>
                  </a:lnTo>
                  <a:lnTo>
                    <a:pt x="160" y="11"/>
                  </a:lnTo>
                  <a:lnTo>
                    <a:pt x="160" y="11"/>
                  </a:lnTo>
                  <a:lnTo>
                    <a:pt x="156" y="11"/>
                  </a:lnTo>
                  <a:lnTo>
                    <a:pt x="152" y="15"/>
                  </a:lnTo>
                  <a:lnTo>
                    <a:pt x="145" y="11"/>
                  </a:lnTo>
                  <a:lnTo>
                    <a:pt x="141" y="11"/>
                  </a:lnTo>
                  <a:lnTo>
                    <a:pt x="137" y="15"/>
                  </a:lnTo>
                  <a:lnTo>
                    <a:pt x="134" y="15"/>
                  </a:lnTo>
                  <a:lnTo>
                    <a:pt x="130" y="15"/>
                  </a:lnTo>
                  <a:lnTo>
                    <a:pt x="126" y="8"/>
                  </a:lnTo>
                  <a:lnTo>
                    <a:pt x="123" y="8"/>
                  </a:lnTo>
                  <a:lnTo>
                    <a:pt x="123" y="4"/>
                  </a:lnTo>
                  <a:lnTo>
                    <a:pt x="123" y="4"/>
                  </a:lnTo>
                  <a:lnTo>
                    <a:pt x="123" y="4"/>
                  </a:lnTo>
                  <a:lnTo>
                    <a:pt x="123" y="0"/>
                  </a:lnTo>
                  <a:lnTo>
                    <a:pt x="119" y="4"/>
                  </a:lnTo>
                  <a:lnTo>
                    <a:pt x="119" y="4"/>
                  </a:lnTo>
                  <a:lnTo>
                    <a:pt x="115" y="4"/>
                  </a:lnTo>
                  <a:lnTo>
                    <a:pt x="111" y="8"/>
                  </a:lnTo>
                  <a:lnTo>
                    <a:pt x="111" y="15"/>
                  </a:lnTo>
                  <a:lnTo>
                    <a:pt x="108" y="19"/>
                  </a:lnTo>
                  <a:lnTo>
                    <a:pt x="108" y="26"/>
                  </a:lnTo>
                  <a:lnTo>
                    <a:pt x="104" y="30"/>
                  </a:lnTo>
                  <a:lnTo>
                    <a:pt x="97" y="37"/>
                  </a:lnTo>
                  <a:lnTo>
                    <a:pt x="97" y="37"/>
                  </a:lnTo>
                  <a:lnTo>
                    <a:pt x="93" y="37"/>
                  </a:lnTo>
                  <a:lnTo>
                    <a:pt x="86" y="41"/>
                  </a:lnTo>
                  <a:lnTo>
                    <a:pt x="82" y="45"/>
                  </a:lnTo>
                  <a:lnTo>
                    <a:pt x="82" y="45"/>
                  </a:lnTo>
                  <a:lnTo>
                    <a:pt x="74" y="48"/>
                  </a:lnTo>
                  <a:lnTo>
                    <a:pt x="71" y="48"/>
                  </a:lnTo>
                  <a:lnTo>
                    <a:pt x="67" y="52"/>
                  </a:lnTo>
                  <a:lnTo>
                    <a:pt x="60" y="56"/>
                  </a:lnTo>
                  <a:lnTo>
                    <a:pt x="63" y="63"/>
                  </a:lnTo>
                  <a:lnTo>
                    <a:pt x="63" y="67"/>
                  </a:lnTo>
                  <a:lnTo>
                    <a:pt x="56" y="71"/>
                  </a:lnTo>
                  <a:lnTo>
                    <a:pt x="52" y="78"/>
                  </a:lnTo>
                  <a:lnTo>
                    <a:pt x="52" y="82"/>
                  </a:lnTo>
                  <a:lnTo>
                    <a:pt x="56" y="89"/>
                  </a:lnTo>
                  <a:lnTo>
                    <a:pt x="52" y="93"/>
                  </a:lnTo>
                  <a:lnTo>
                    <a:pt x="52" y="93"/>
                  </a:lnTo>
                  <a:lnTo>
                    <a:pt x="56" y="97"/>
                  </a:lnTo>
                  <a:lnTo>
                    <a:pt x="56" y="100"/>
                  </a:lnTo>
                  <a:lnTo>
                    <a:pt x="45" y="112"/>
                  </a:lnTo>
                  <a:lnTo>
                    <a:pt x="41" y="115"/>
                  </a:lnTo>
                  <a:lnTo>
                    <a:pt x="37" y="119"/>
                  </a:lnTo>
                  <a:lnTo>
                    <a:pt x="34" y="119"/>
                  </a:lnTo>
                  <a:lnTo>
                    <a:pt x="23" y="130"/>
                  </a:lnTo>
                  <a:lnTo>
                    <a:pt x="4" y="134"/>
                  </a:lnTo>
                  <a:lnTo>
                    <a:pt x="0" y="137"/>
                  </a:lnTo>
                  <a:lnTo>
                    <a:pt x="67" y="137"/>
                  </a:lnTo>
                  <a:lnTo>
                    <a:pt x="67" y="137"/>
                  </a:lnTo>
                  <a:lnTo>
                    <a:pt x="67" y="13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4" name="Freeform 114"/>
            <p:cNvSpPr/>
            <p:nvPr/>
          </p:nvSpPr>
          <p:spPr bwMode="auto">
            <a:xfrm>
              <a:off x="4482583" y="3543443"/>
              <a:ext cx="238254" cy="176318"/>
            </a:xfrm>
            <a:custGeom>
              <a:avLst/>
              <a:gdLst>
                <a:gd name="T0" fmla="*/ 133 w 133"/>
                <a:gd name="T1" fmla="*/ 4 h 101"/>
                <a:gd name="T2" fmla="*/ 133 w 133"/>
                <a:gd name="T3" fmla="*/ 0 h 101"/>
                <a:gd name="T4" fmla="*/ 66 w 133"/>
                <a:gd name="T5" fmla="*/ 0 h 101"/>
                <a:gd name="T6" fmla="*/ 63 w 133"/>
                <a:gd name="T7" fmla="*/ 8 h 101"/>
                <a:gd name="T8" fmla="*/ 63 w 133"/>
                <a:gd name="T9" fmla="*/ 15 h 101"/>
                <a:gd name="T10" fmla="*/ 59 w 133"/>
                <a:gd name="T11" fmla="*/ 15 h 101"/>
                <a:gd name="T12" fmla="*/ 48 w 133"/>
                <a:gd name="T13" fmla="*/ 19 h 101"/>
                <a:gd name="T14" fmla="*/ 44 w 133"/>
                <a:gd name="T15" fmla="*/ 23 h 101"/>
                <a:gd name="T16" fmla="*/ 40 w 133"/>
                <a:gd name="T17" fmla="*/ 26 h 101"/>
                <a:gd name="T18" fmla="*/ 44 w 133"/>
                <a:gd name="T19" fmla="*/ 30 h 101"/>
                <a:gd name="T20" fmla="*/ 33 w 133"/>
                <a:gd name="T21" fmla="*/ 41 h 101"/>
                <a:gd name="T22" fmla="*/ 33 w 133"/>
                <a:gd name="T23" fmla="*/ 45 h 101"/>
                <a:gd name="T24" fmla="*/ 26 w 133"/>
                <a:gd name="T25" fmla="*/ 52 h 101"/>
                <a:gd name="T26" fmla="*/ 22 w 133"/>
                <a:gd name="T27" fmla="*/ 56 h 101"/>
                <a:gd name="T28" fmla="*/ 18 w 133"/>
                <a:gd name="T29" fmla="*/ 64 h 101"/>
                <a:gd name="T30" fmla="*/ 18 w 133"/>
                <a:gd name="T31" fmla="*/ 64 h 101"/>
                <a:gd name="T32" fmla="*/ 11 w 133"/>
                <a:gd name="T33" fmla="*/ 71 h 101"/>
                <a:gd name="T34" fmla="*/ 11 w 133"/>
                <a:gd name="T35" fmla="*/ 75 h 101"/>
                <a:gd name="T36" fmla="*/ 15 w 133"/>
                <a:gd name="T37" fmla="*/ 75 h 101"/>
                <a:gd name="T38" fmla="*/ 11 w 133"/>
                <a:gd name="T39" fmla="*/ 75 h 101"/>
                <a:gd name="T40" fmla="*/ 3 w 133"/>
                <a:gd name="T41" fmla="*/ 86 h 101"/>
                <a:gd name="T42" fmla="*/ 3 w 133"/>
                <a:gd name="T43" fmla="*/ 86 h 101"/>
                <a:gd name="T44" fmla="*/ 0 w 133"/>
                <a:gd name="T45" fmla="*/ 90 h 101"/>
                <a:gd name="T46" fmla="*/ 0 w 133"/>
                <a:gd name="T47" fmla="*/ 93 h 101"/>
                <a:gd name="T48" fmla="*/ 0 w 133"/>
                <a:gd name="T49" fmla="*/ 93 h 101"/>
                <a:gd name="T50" fmla="*/ 0 w 133"/>
                <a:gd name="T51" fmla="*/ 101 h 101"/>
                <a:gd name="T52" fmla="*/ 66 w 133"/>
                <a:gd name="T53" fmla="*/ 101 h 101"/>
                <a:gd name="T54" fmla="*/ 66 w 133"/>
                <a:gd name="T55" fmla="*/ 71 h 101"/>
                <a:gd name="T56" fmla="*/ 66 w 133"/>
                <a:gd name="T57" fmla="*/ 67 h 101"/>
                <a:gd name="T58" fmla="*/ 70 w 133"/>
                <a:gd name="T59" fmla="*/ 67 h 101"/>
                <a:gd name="T60" fmla="*/ 74 w 133"/>
                <a:gd name="T61" fmla="*/ 64 h 101"/>
                <a:gd name="T62" fmla="*/ 81 w 133"/>
                <a:gd name="T63" fmla="*/ 64 h 101"/>
                <a:gd name="T64" fmla="*/ 81 w 133"/>
                <a:gd name="T65" fmla="*/ 26 h 101"/>
                <a:gd name="T66" fmla="*/ 133 w 133"/>
                <a:gd name="T67" fmla="*/ 26 h 101"/>
                <a:gd name="T68" fmla="*/ 133 w 133"/>
                <a:gd name="T69" fmla="*/ 4 h 101"/>
                <a:gd name="T70" fmla="*/ 133 w 133"/>
                <a:gd name="T71" fmla="*/ 4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33" h="101">
                  <a:moveTo>
                    <a:pt x="133" y="4"/>
                  </a:moveTo>
                  <a:lnTo>
                    <a:pt x="133" y="0"/>
                  </a:lnTo>
                  <a:lnTo>
                    <a:pt x="66" y="0"/>
                  </a:lnTo>
                  <a:lnTo>
                    <a:pt x="63" y="8"/>
                  </a:lnTo>
                  <a:lnTo>
                    <a:pt x="63" y="15"/>
                  </a:lnTo>
                  <a:lnTo>
                    <a:pt x="59" y="15"/>
                  </a:lnTo>
                  <a:lnTo>
                    <a:pt x="48" y="19"/>
                  </a:lnTo>
                  <a:lnTo>
                    <a:pt x="44" y="23"/>
                  </a:lnTo>
                  <a:lnTo>
                    <a:pt x="40" y="26"/>
                  </a:lnTo>
                  <a:lnTo>
                    <a:pt x="44" y="30"/>
                  </a:lnTo>
                  <a:lnTo>
                    <a:pt x="33" y="41"/>
                  </a:lnTo>
                  <a:lnTo>
                    <a:pt x="33" y="45"/>
                  </a:lnTo>
                  <a:lnTo>
                    <a:pt x="26" y="52"/>
                  </a:lnTo>
                  <a:lnTo>
                    <a:pt x="22" y="56"/>
                  </a:lnTo>
                  <a:lnTo>
                    <a:pt x="18" y="64"/>
                  </a:lnTo>
                  <a:lnTo>
                    <a:pt x="18" y="64"/>
                  </a:lnTo>
                  <a:lnTo>
                    <a:pt x="11" y="71"/>
                  </a:lnTo>
                  <a:lnTo>
                    <a:pt x="11" y="75"/>
                  </a:lnTo>
                  <a:lnTo>
                    <a:pt x="15" y="75"/>
                  </a:lnTo>
                  <a:lnTo>
                    <a:pt x="11" y="75"/>
                  </a:lnTo>
                  <a:lnTo>
                    <a:pt x="3" y="86"/>
                  </a:lnTo>
                  <a:lnTo>
                    <a:pt x="3" y="86"/>
                  </a:lnTo>
                  <a:lnTo>
                    <a:pt x="0" y="90"/>
                  </a:lnTo>
                  <a:lnTo>
                    <a:pt x="0" y="93"/>
                  </a:lnTo>
                  <a:lnTo>
                    <a:pt x="0" y="93"/>
                  </a:lnTo>
                  <a:lnTo>
                    <a:pt x="0" y="101"/>
                  </a:lnTo>
                  <a:lnTo>
                    <a:pt x="66" y="101"/>
                  </a:lnTo>
                  <a:lnTo>
                    <a:pt x="66" y="71"/>
                  </a:lnTo>
                  <a:lnTo>
                    <a:pt x="66" y="67"/>
                  </a:lnTo>
                  <a:lnTo>
                    <a:pt x="70" y="67"/>
                  </a:lnTo>
                  <a:lnTo>
                    <a:pt x="74" y="64"/>
                  </a:lnTo>
                  <a:lnTo>
                    <a:pt x="81" y="64"/>
                  </a:lnTo>
                  <a:lnTo>
                    <a:pt x="81" y="26"/>
                  </a:lnTo>
                  <a:lnTo>
                    <a:pt x="133" y="26"/>
                  </a:lnTo>
                  <a:lnTo>
                    <a:pt x="133" y="4"/>
                  </a:lnTo>
                  <a:lnTo>
                    <a:pt x="133"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5" name="Freeform 115"/>
            <p:cNvSpPr/>
            <p:nvPr/>
          </p:nvSpPr>
          <p:spPr bwMode="auto">
            <a:xfrm>
              <a:off x="4482583" y="3550426"/>
              <a:ext cx="343946" cy="343908"/>
            </a:xfrm>
            <a:custGeom>
              <a:avLst/>
              <a:gdLst>
                <a:gd name="T0" fmla="*/ 66 w 192"/>
                <a:gd name="T1" fmla="*/ 97 h 197"/>
                <a:gd name="T2" fmla="*/ 66 w 192"/>
                <a:gd name="T3" fmla="*/ 63 h 197"/>
                <a:gd name="T4" fmla="*/ 74 w 192"/>
                <a:gd name="T5" fmla="*/ 60 h 197"/>
                <a:gd name="T6" fmla="*/ 81 w 192"/>
                <a:gd name="T7" fmla="*/ 22 h 197"/>
                <a:gd name="T8" fmla="*/ 133 w 192"/>
                <a:gd name="T9" fmla="*/ 0 h 197"/>
                <a:gd name="T10" fmla="*/ 192 w 192"/>
                <a:gd name="T11" fmla="*/ 37 h 197"/>
                <a:gd name="T12" fmla="*/ 174 w 192"/>
                <a:gd name="T13" fmla="*/ 37 h 197"/>
                <a:gd name="T14" fmla="*/ 192 w 192"/>
                <a:gd name="T15" fmla="*/ 171 h 197"/>
                <a:gd name="T16" fmla="*/ 126 w 192"/>
                <a:gd name="T17" fmla="*/ 186 h 197"/>
                <a:gd name="T18" fmla="*/ 122 w 192"/>
                <a:gd name="T19" fmla="*/ 182 h 197"/>
                <a:gd name="T20" fmla="*/ 118 w 192"/>
                <a:gd name="T21" fmla="*/ 186 h 197"/>
                <a:gd name="T22" fmla="*/ 118 w 192"/>
                <a:gd name="T23" fmla="*/ 178 h 197"/>
                <a:gd name="T24" fmla="*/ 103 w 192"/>
                <a:gd name="T25" fmla="*/ 182 h 197"/>
                <a:gd name="T26" fmla="*/ 100 w 192"/>
                <a:gd name="T27" fmla="*/ 189 h 197"/>
                <a:gd name="T28" fmla="*/ 96 w 192"/>
                <a:gd name="T29" fmla="*/ 178 h 197"/>
                <a:gd name="T30" fmla="*/ 85 w 192"/>
                <a:gd name="T31" fmla="*/ 182 h 197"/>
                <a:gd name="T32" fmla="*/ 85 w 192"/>
                <a:gd name="T33" fmla="*/ 189 h 197"/>
                <a:gd name="T34" fmla="*/ 81 w 192"/>
                <a:gd name="T35" fmla="*/ 193 h 197"/>
                <a:gd name="T36" fmla="*/ 77 w 192"/>
                <a:gd name="T37" fmla="*/ 197 h 197"/>
                <a:gd name="T38" fmla="*/ 70 w 192"/>
                <a:gd name="T39" fmla="*/ 189 h 197"/>
                <a:gd name="T40" fmla="*/ 66 w 192"/>
                <a:gd name="T41" fmla="*/ 186 h 197"/>
                <a:gd name="T42" fmla="*/ 63 w 192"/>
                <a:gd name="T43" fmla="*/ 182 h 197"/>
                <a:gd name="T44" fmla="*/ 59 w 192"/>
                <a:gd name="T45" fmla="*/ 175 h 197"/>
                <a:gd name="T46" fmla="*/ 55 w 192"/>
                <a:gd name="T47" fmla="*/ 175 h 197"/>
                <a:gd name="T48" fmla="*/ 52 w 192"/>
                <a:gd name="T49" fmla="*/ 175 h 197"/>
                <a:gd name="T50" fmla="*/ 48 w 192"/>
                <a:gd name="T51" fmla="*/ 175 h 197"/>
                <a:gd name="T52" fmla="*/ 40 w 192"/>
                <a:gd name="T53" fmla="*/ 167 h 197"/>
                <a:gd name="T54" fmla="*/ 29 w 192"/>
                <a:gd name="T55" fmla="*/ 167 h 197"/>
                <a:gd name="T56" fmla="*/ 15 w 192"/>
                <a:gd name="T57" fmla="*/ 171 h 197"/>
                <a:gd name="T58" fmla="*/ 7 w 192"/>
                <a:gd name="T59" fmla="*/ 175 h 197"/>
                <a:gd name="T60" fmla="*/ 7 w 192"/>
                <a:gd name="T61" fmla="*/ 167 h 197"/>
                <a:gd name="T62" fmla="*/ 11 w 192"/>
                <a:gd name="T63" fmla="*/ 156 h 197"/>
                <a:gd name="T64" fmla="*/ 11 w 192"/>
                <a:gd name="T65" fmla="*/ 130 h 197"/>
                <a:gd name="T66" fmla="*/ 7 w 192"/>
                <a:gd name="T67" fmla="*/ 123 h 197"/>
                <a:gd name="T68" fmla="*/ 11 w 192"/>
                <a:gd name="T69" fmla="*/ 115 h 197"/>
                <a:gd name="T70" fmla="*/ 11 w 192"/>
                <a:gd name="T71" fmla="*/ 111 h 197"/>
                <a:gd name="T72" fmla="*/ 3 w 192"/>
                <a:gd name="T73" fmla="*/ 104 h 197"/>
                <a:gd name="T74" fmla="*/ 3 w 192"/>
                <a:gd name="T75" fmla="*/ 100 h 197"/>
                <a:gd name="T76" fmla="*/ 0 w 192"/>
                <a:gd name="T77" fmla="*/ 100 h 197"/>
                <a:gd name="T78" fmla="*/ 0 w 192"/>
                <a:gd name="T79" fmla="*/ 97 h 1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92" h="197">
                  <a:moveTo>
                    <a:pt x="0" y="97"/>
                  </a:moveTo>
                  <a:lnTo>
                    <a:pt x="66" y="97"/>
                  </a:lnTo>
                  <a:lnTo>
                    <a:pt x="66" y="67"/>
                  </a:lnTo>
                  <a:lnTo>
                    <a:pt x="66" y="63"/>
                  </a:lnTo>
                  <a:lnTo>
                    <a:pt x="70" y="63"/>
                  </a:lnTo>
                  <a:lnTo>
                    <a:pt x="74" y="60"/>
                  </a:lnTo>
                  <a:lnTo>
                    <a:pt x="81" y="60"/>
                  </a:lnTo>
                  <a:lnTo>
                    <a:pt x="81" y="22"/>
                  </a:lnTo>
                  <a:lnTo>
                    <a:pt x="133" y="22"/>
                  </a:lnTo>
                  <a:lnTo>
                    <a:pt x="133" y="0"/>
                  </a:lnTo>
                  <a:lnTo>
                    <a:pt x="192" y="37"/>
                  </a:lnTo>
                  <a:lnTo>
                    <a:pt x="192" y="37"/>
                  </a:lnTo>
                  <a:lnTo>
                    <a:pt x="192" y="37"/>
                  </a:lnTo>
                  <a:lnTo>
                    <a:pt x="174" y="37"/>
                  </a:lnTo>
                  <a:lnTo>
                    <a:pt x="185" y="171"/>
                  </a:lnTo>
                  <a:lnTo>
                    <a:pt x="192" y="171"/>
                  </a:lnTo>
                  <a:lnTo>
                    <a:pt x="185" y="186"/>
                  </a:lnTo>
                  <a:lnTo>
                    <a:pt x="126" y="186"/>
                  </a:lnTo>
                  <a:lnTo>
                    <a:pt x="126" y="186"/>
                  </a:lnTo>
                  <a:lnTo>
                    <a:pt x="122" y="182"/>
                  </a:lnTo>
                  <a:lnTo>
                    <a:pt x="122" y="182"/>
                  </a:lnTo>
                  <a:lnTo>
                    <a:pt x="118" y="186"/>
                  </a:lnTo>
                  <a:lnTo>
                    <a:pt x="118" y="186"/>
                  </a:lnTo>
                  <a:lnTo>
                    <a:pt x="118" y="178"/>
                  </a:lnTo>
                  <a:lnTo>
                    <a:pt x="111" y="178"/>
                  </a:lnTo>
                  <a:lnTo>
                    <a:pt x="103" y="182"/>
                  </a:lnTo>
                  <a:lnTo>
                    <a:pt x="100" y="189"/>
                  </a:lnTo>
                  <a:lnTo>
                    <a:pt x="100" y="189"/>
                  </a:lnTo>
                  <a:lnTo>
                    <a:pt x="96" y="182"/>
                  </a:lnTo>
                  <a:lnTo>
                    <a:pt x="96" y="178"/>
                  </a:lnTo>
                  <a:lnTo>
                    <a:pt x="92" y="178"/>
                  </a:lnTo>
                  <a:lnTo>
                    <a:pt x="85" y="182"/>
                  </a:lnTo>
                  <a:lnTo>
                    <a:pt x="85" y="186"/>
                  </a:lnTo>
                  <a:lnTo>
                    <a:pt x="85" y="189"/>
                  </a:lnTo>
                  <a:lnTo>
                    <a:pt x="85" y="193"/>
                  </a:lnTo>
                  <a:lnTo>
                    <a:pt x="81" y="193"/>
                  </a:lnTo>
                  <a:lnTo>
                    <a:pt x="77" y="197"/>
                  </a:lnTo>
                  <a:lnTo>
                    <a:pt x="77" y="197"/>
                  </a:lnTo>
                  <a:lnTo>
                    <a:pt x="74" y="193"/>
                  </a:lnTo>
                  <a:lnTo>
                    <a:pt x="70" y="189"/>
                  </a:lnTo>
                  <a:lnTo>
                    <a:pt x="66" y="189"/>
                  </a:lnTo>
                  <a:lnTo>
                    <a:pt x="66" y="186"/>
                  </a:lnTo>
                  <a:lnTo>
                    <a:pt x="63" y="186"/>
                  </a:lnTo>
                  <a:lnTo>
                    <a:pt x="63" y="182"/>
                  </a:lnTo>
                  <a:lnTo>
                    <a:pt x="59" y="178"/>
                  </a:lnTo>
                  <a:lnTo>
                    <a:pt x="59" y="175"/>
                  </a:lnTo>
                  <a:lnTo>
                    <a:pt x="59" y="175"/>
                  </a:lnTo>
                  <a:lnTo>
                    <a:pt x="55" y="175"/>
                  </a:lnTo>
                  <a:lnTo>
                    <a:pt x="55" y="175"/>
                  </a:lnTo>
                  <a:lnTo>
                    <a:pt x="52" y="175"/>
                  </a:lnTo>
                  <a:lnTo>
                    <a:pt x="48" y="175"/>
                  </a:lnTo>
                  <a:lnTo>
                    <a:pt x="48" y="175"/>
                  </a:lnTo>
                  <a:lnTo>
                    <a:pt x="44" y="171"/>
                  </a:lnTo>
                  <a:lnTo>
                    <a:pt x="40" y="167"/>
                  </a:lnTo>
                  <a:lnTo>
                    <a:pt x="33" y="167"/>
                  </a:lnTo>
                  <a:lnTo>
                    <a:pt x="29" y="167"/>
                  </a:lnTo>
                  <a:lnTo>
                    <a:pt x="22" y="167"/>
                  </a:lnTo>
                  <a:lnTo>
                    <a:pt x="15" y="171"/>
                  </a:lnTo>
                  <a:lnTo>
                    <a:pt x="11" y="175"/>
                  </a:lnTo>
                  <a:lnTo>
                    <a:pt x="7" y="175"/>
                  </a:lnTo>
                  <a:lnTo>
                    <a:pt x="3" y="175"/>
                  </a:lnTo>
                  <a:lnTo>
                    <a:pt x="7" y="167"/>
                  </a:lnTo>
                  <a:lnTo>
                    <a:pt x="7" y="160"/>
                  </a:lnTo>
                  <a:lnTo>
                    <a:pt x="11" y="156"/>
                  </a:lnTo>
                  <a:lnTo>
                    <a:pt x="15" y="145"/>
                  </a:lnTo>
                  <a:lnTo>
                    <a:pt x="11" y="130"/>
                  </a:lnTo>
                  <a:lnTo>
                    <a:pt x="7" y="123"/>
                  </a:lnTo>
                  <a:lnTo>
                    <a:pt x="7" y="123"/>
                  </a:lnTo>
                  <a:lnTo>
                    <a:pt x="11" y="123"/>
                  </a:lnTo>
                  <a:lnTo>
                    <a:pt x="11" y="115"/>
                  </a:lnTo>
                  <a:lnTo>
                    <a:pt x="11" y="111"/>
                  </a:lnTo>
                  <a:lnTo>
                    <a:pt x="11" y="111"/>
                  </a:lnTo>
                  <a:lnTo>
                    <a:pt x="7" y="104"/>
                  </a:lnTo>
                  <a:lnTo>
                    <a:pt x="3" y="104"/>
                  </a:lnTo>
                  <a:lnTo>
                    <a:pt x="3" y="104"/>
                  </a:lnTo>
                  <a:lnTo>
                    <a:pt x="3" y="100"/>
                  </a:lnTo>
                  <a:lnTo>
                    <a:pt x="0" y="104"/>
                  </a:lnTo>
                  <a:lnTo>
                    <a:pt x="0" y="100"/>
                  </a:lnTo>
                  <a:lnTo>
                    <a:pt x="0" y="97"/>
                  </a:lnTo>
                  <a:lnTo>
                    <a:pt x="0" y="9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6" name="Freeform 116"/>
            <p:cNvSpPr/>
            <p:nvPr/>
          </p:nvSpPr>
          <p:spPr bwMode="auto">
            <a:xfrm>
              <a:off x="4620522" y="3615019"/>
              <a:ext cx="478300" cy="396279"/>
            </a:xfrm>
            <a:custGeom>
              <a:avLst/>
              <a:gdLst>
                <a:gd name="T0" fmla="*/ 8 w 267"/>
                <a:gd name="T1" fmla="*/ 156 h 227"/>
                <a:gd name="T2" fmla="*/ 8 w 267"/>
                <a:gd name="T3" fmla="*/ 145 h 227"/>
                <a:gd name="T4" fmla="*/ 19 w 267"/>
                <a:gd name="T5" fmla="*/ 145 h 227"/>
                <a:gd name="T6" fmla="*/ 26 w 267"/>
                <a:gd name="T7" fmla="*/ 145 h 227"/>
                <a:gd name="T8" fmla="*/ 41 w 267"/>
                <a:gd name="T9" fmla="*/ 149 h 227"/>
                <a:gd name="T10" fmla="*/ 45 w 267"/>
                <a:gd name="T11" fmla="*/ 145 h 227"/>
                <a:gd name="T12" fmla="*/ 108 w 267"/>
                <a:gd name="T13" fmla="*/ 149 h 227"/>
                <a:gd name="T14" fmla="*/ 97 w 267"/>
                <a:gd name="T15" fmla="*/ 0 h 227"/>
                <a:gd name="T16" fmla="*/ 226 w 267"/>
                <a:gd name="T17" fmla="*/ 74 h 227"/>
                <a:gd name="T18" fmla="*/ 241 w 267"/>
                <a:gd name="T19" fmla="*/ 78 h 227"/>
                <a:gd name="T20" fmla="*/ 249 w 267"/>
                <a:gd name="T21" fmla="*/ 82 h 227"/>
                <a:gd name="T22" fmla="*/ 249 w 267"/>
                <a:gd name="T23" fmla="*/ 93 h 227"/>
                <a:gd name="T24" fmla="*/ 267 w 267"/>
                <a:gd name="T25" fmla="*/ 93 h 227"/>
                <a:gd name="T26" fmla="*/ 263 w 267"/>
                <a:gd name="T27" fmla="*/ 134 h 227"/>
                <a:gd name="T28" fmla="*/ 260 w 267"/>
                <a:gd name="T29" fmla="*/ 145 h 227"/>
                <a:gd name="T30" fmla="*/ 241 w 267"/>
                <a:gd name="T31" fmla="*/ 149 h 227"/>
                <a:gd name="T32" fmla="*/ 226 w 267"/>
                <a:gd name="T33" fmla="*/ 152 h 227"/>
                <a:gd name="T34" fmla="*/ 208 w 267"/>
                <a:gd name="T35" fmla="*/ 156 h 227"/>
                <a:gd name="T36" fmla="*/ 204 w 267"/>
                <a:gd name="T37" fmla="*/ 156 h 227"/>
                <a:gd name="T38" fmla="*/ 189 w 267"/>
                <a:gd name="T39" fmla="*/ 152 h 227"/>
                <a:gd name="T40" fmla="*/ 174 w 267"/>
                <a:gd name="T41" fmla="*/ 160 h 227"/>
                <a:gd name="T42" fmla="*/ 152 w 267"/>
                <a:gd name="T43" fmla="*/ 175 h 227"/>
                <a:gd name="T44" fmla="*/ 134 w 267"/>
                <a:gd name="T45" fmla="*/ 178 h 227"/>
                <a:gd name="T46" fmla="*/ 130 w 267"/>
                <a:gd name="T47" fmla="*/ 186 h 227"/>
                <a:gd name="T48" fmla="*/ 119 w 267"/>
                <a:gd name="T49" fmla="*/ 201 h 227"/>
                <a:gd name="T50" fmla="*/ 115 w 267"/>
                <a:gd name="T51" fmla="*/ 208 h 227"/>
                <a:gd name="T52" fmla="*/ 112 w 267"/>
                <a:gd name="T53" fmla="*/ 215 h 227"/>
                <a:gd name="T54" fmla="*/ 112 w 267"/>
                <a:gd name="T55" fmla="*/ 223 h 227"/>
                <a:gd name="T56" fmla="*/ 100 w 267"/>
                <a:gd name="T57" fmla="*/ 223 h 227"/>
                <a:gd name="T58" fmla="*/ 93 w 267"/>
                <a:gd name="T59" fmla="*/ 223 h 227"/>
                <a:gd name="T60" fmla="*/ 82 w 267"/>
                <a:gd name="T61" fmla="*/ 227 h 227"/>
                <a:gd name="T62" fmla="*/ 75 w 267"/>
                <a:gd name="T63" fmla="*/ 227 h 227"/>
                <a:gd name="T64" fmla="*/ 67 w 267"/>
                <a:gd name="T65" fmla="*/ 223 h 227"/>
                <a:gd name="T66" fmla="*/ 67 w 267"/>
                <a:gd name="T67" fmla="*/ 215 h 227"/>
                <a:gd name="T68" fmla="*/ 60 w 267"/>
                <a:gd name="T69" fmla="*/ 219 h 227"/>
                <a:gd name="T70" fmla="*/ 63 w 267"/>
                <a:gd name="T71" fmla="*/ 208 h 227"/>
                <a:gd name="T72" fmla="*/ 60 w 267"/>
                <a:gd name="T73" fmla="*/ 204 h 227"/>
                <a:gd name="T74" fmla="*/ 52 w 267"/>
                <a:gd name="T75" fmla="*/ 197 h 227"/>
                <a:gd name="T76" fmla="*/ 45 w 267"/>
                <a:gd name="T77" fmla="*/ 197 h 227"/>
                <a:gd name="T78" fmla="*/ 37 w 267"/>
                <a:gd name="T79" fmla="*/ 201 h 227"/>
                <a:gd name="T80" fmla="*/ 26 w 267"/>
                <a:gd name="T81" fmla="*/ 201 h 227"/>
                <a:gd name="T82" fmla="*/ 19 w 267"/>
                <a:gd name="T83" fmla="*/ 201 h 227"/>
                <a:gd name="T84" fmla="*/ 19 w 267"/>
                <a:gd name="T85" fmla="*/ 193 h 227"/>
                <a:gd name="T86" fmla="*/ 15 w 267"/>
                <a:gd name="T87" fmla="*/ 189 h 227"/>
                <a:gd name="T88" fmla="*/ 12 w 267"/>
                <a:gd name="T89" fmla="*/ 182 h 227"/>
                <a:gd name="T90" fmla="*/ 8 w 267"/>
                <a:gd name="T91" fmla="*/ 178 h 227"/>
                <a:gd name="T92" fmla="*/ 0 w 267"/>
                <a:gd name="T93" fmla="*/ 171 h 227"/>
                <a:gd name="T94" fmla="*/ 0 w 267"/>
                <a:gd name="T95" fmla="*/ 160 h 2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67" h="227">
                  <a:moveTo>
                    <a:pt x="0" y="160"/>
                  </a:moveTo>
                  <a:lnTo>
                    <a:pt x="4" y="156"/>
                  </a:lnTo>
                  <a:lnTo>
                    <a:pt x="8" y="156"/>
                  </a:lnTo>
                  <a:lnTo>
                    <a:pt x="8" y="152"/>
                  </a:lnTo>
                  <a:lnTo>
                    <a:pt x="8" y="149"/>
                  </a:lnTo>
                  <a:lnTo>
                    <a:pt x="8" y="145"/>
                  </a:lnTo>
                  <a:lnTo>
                    <a:pt x="15" y="141"/>
                  </a:lnTo>
                  <a:lnTo>
                    <a:pt x="19" y="141"/>
                  </a:lnTo>
                  <a:lnTo>
                    <a:pt x="19" y="145"/>
                  </a:lnTo>
                  <a:lnTo>
                    <a:pt x="23" y="152"/>
                  </a:lnTo>
                  <a:lnTo>
                    <a:pt x="23" y="152"/>
                  </a:lnTo>
                  <a:lnTo>
                    <a:pt x="26" y="145"/>
                  </a:lnTo>
                  <a:lnTo>
                    <a:pt x="34" y="141"/>
                  </a:lnTo>
                  <a:lnTo>
                    <a:pt x="41" y="141"/>
                  </a:lnTo>
                  <a:lnTo>
                    <a:pt x="41" y="149"/>
                  </a:lnTo>
                  <a:lnTo>
                    <a:pt x="41" y="149"/>
                  </a:lnTo>
                  <a:lnTo>
                    <a:pt x="45" y="145"/>
                  </a:lnTo>
                  <a:lnTo>
                    <a:pt x="45" y="145"/>
                  </a:lnTo>
                  <a:lnTo>
                    <a:pt x="49" y="149"/>
                  </a:lnTo>
                  <a:lnTo>
                    <a:pt x="49" y="149"/>
                  </a:lnTo>
                  <a:lnTo>
                    <a:pt x="108" y="149"/>
                  </a:lnTo>
                  <a:lnTo>
                    <a:pt x="115" y="134"/>
                  </a:lnTo>
                  <a:lnTo>
                    <a:pt x="108" y="134"/>
                  </a:lnTo>
                  <a:lnTo>
                    <a:pt x="97" y="0"/>
                  </a:lnTo>
                  <a:lnTo>
                    <a:pt x="115" y="0"/>
                  </a:lnTo>
                  <a:lnTo>
                    <a:pt x="223" y="67"/>
                  </a:lnTo>
                  <a:lnTo>
                    <a:pt x="226" y="74"/>
                  </a:lnTo>
                  <a:lnTo>
                    <a:pt x="230" y="74"/>
                  </a:lnTo>
                  <a:lnTo>
                    <a:pt x="234" y="74"/>
                  </a:lnTo>
                  <a:lnTo>
                    <a:pt x="241" y="78"/>
                  </a:lnTo>
                  <a:lnTo>
                    <a:pt x="241" y="78"/>
                  </a:lnTo>
                  <a:lnTo>
                    <a:pt x="245" y="82"/>
                  </a:lnTo>
                  <a:lnTo>
                    <a:pt x="249" y="82"/>
                  </a:lnTo>
                  <a:lnTo>
                    <a:pt x="249" y="86"/>
                  </a:lnTo>
                  <a:lnTo>
                    <a:pt x="249" y="89"/>
                  </a:lnTo>
                  <a:lnTo>
                    <a:pt x="249" y="93"/>
                  </a:lnTo>
                  <a:lnTo>
                    <a:pt x="252" y="93"/>
                  </a:lnTo>
                  <a:lnTo>
                    <a:pt x="260" y="93"/>
                  </a:lnTo>
                  <a:lnTo>
                    <a:pt x="267" y="93"/>
                  </a:lnTo>
                  <a:lnTo>
                    <a:pt x="267" y="93"/>
                  </a:lnTo>
                  <a:lnTo>
                    <a:pt x="267" y="119"/>
                  </a:lnTo>
                  <a:lnTo>
                    <a:pt x="263" y="134"/>
                  </a:lnTo>
                  <a:lnTo>
                    <a:pt x="263" y="134"/>
                  </a:lnTo>
                  <a:lnTo>
                    <a:pt x="263" y="141"/>
                  </a:lnTo>
                  <a:lnTo>
                    <a:pt x="260" y="145"/>
                  </a:lnTo>
                  <a:lnTo>
                    <a:pt x="252" y="149"/>
                  </a:lnTo>
                  <a:lnTo>
                    <a:pt x="249" y="149"/>
                  </a:lnTo>
                  <a:lnTo>
                    <a:pt x="241" y="149"/>
                  </a:lnTo>
                  <a:lnTo>
                    <a:pt x="237" y="152"/>
                  </a:lnTo>
                  <a:lnTo>
                    <a:pt x="234" y="152"/>
                  </a:lnTo>
                  <a:lnTo>
                    <a:pt x="226" y="152"/>
                  </a:lnTo>
                  <a:lnTo>
                    <a:pt x="223" y="156"/>
                  </a:lnTo>
                  <a:lnTo>
                    <a:pt x="219" y="156"/>
                  </a:lnTo>
                  <a:lnTo>
                    <a:pt x="208" y="156"/>
                  </a:lnTo>
                  <a:lnTo>
                    <a:pt x="204" y="156"/>
                  </a:lnTo>
                  <a:lnTo>
                    <a:pt x="204" y="156"/>
                  </a:lnTo>
                  <a:lnTo>
                    <a:pt x="204" y="156"/>
                  </a:lnTo>
                  <a:lnTo>
                    <a:pt x="200" y="152"/>
                  </a:lnTo>
                  <a:lnTo>
                    <a:pt x="197" y="152"/>
                  </a:lnTo>
                  <a:lnTo>
                    <a:pt x="189" y="152"/>
                  </a:lnTo>
                  <a:lnTo>
                    <a:pt x="182" y="156"/>
                  </a:lnTo>
                  <a:lnTo>
                    <a:pt x="178" y="156"/>
                  </a:lnTo>
                  <a:lnTo>
                    <a:pt x="174" y="160"/>
                  </a:lnTo>
                  <a:lnTo>
                    <a:pt x="160" y="167"/>
                  </a:lnTo>
                  <a:lnTo>
                    <a:pt x="152" y="171"/>
                  </a:lnTo>
                  <a:lnTo>
                    <a:pt x="152" y="175"/>
                  </a:lnTo>
                  <a:lnTo>
                    <a:pt x="141" y="178"/>
                  </a:lnTo>
                  <a:lnTo>
                    <a:pt x="141" y="178"/>
                  </a:lnTo>
                  <a:lnTo>
                    <a:pt x="134" y="178"/>
                  </a:lnTo>
                  <a:lnTo>
                    <a:pt x="134" y="178"/>
                  </a:lnTo>
                  <a:lnTo>
                    <a:pt x="134" y="178"/>
                  </a:lnTo>
                  <a:lnTo>
                    <a:pt x="130" y="186"/>
                  </a:lnTo>
                  <a:lnTo>
                    <a:pt x="130" y="186"/>
                  </a:lnTo>
                  <a:lnTo>
                    <a:pt x="126" y="193"/>
                  </a:lnTo>
                  <a:lnTo>
                    <a:pt x="119" y="201"/>
                  </a:lnTo>
                  <a:lnTo>
                    <a:pt x="115" y="204"/>
                  </a:lnTo>
                  <a:lnTo>
                    <a:pt x="115" y="204"/>
                  </a:lnTo>
                  <a:lnTo>
                    <a:pt x="115" y="208"/>
                  </a:lnTo>
                  <a:lnTo>
                    <a:pt x="115" y="212"/>
                  </a:lnTo>
                  <a:lnTo>
                    <a:pt x="112" y="212"/>
                  </a:lnTo>
                  <a:lnTo>
                    <a:pt x="112" y="215"/>
                  </a:lnTo>
                  <a:lnTo>
                    <a:pt x="112" y="219"/>
                  </a:lnTo>
                  <a:lnTo>
                    <a:pt x="112" y="223"/>
                  </a:lnTo>
                  <a:lnTo>
                    <a:pt x="112" y="223"/>
                  </a:lnTo>
                  <a:lnTo>
                    <a:pt x="108" y="227"/>
                  </a:lnTo>
                  <a:lnTo>
                    <a:pt x="100" y="227"/>
                  </a:lnTo>
                  <a:lnTo>
                    <a:pt x="100" y="223"/>
                  </a:lnTo>
                  <a:lnTo>
                    <a:pt x="100" y="223"/>
                  </a:lnTo>
                  <a:lnTo>
                    <a:pt x="97" y="223"/>
                  </a:lnTo>
                  <a:lnTo>
                    <a:pt x="93" y="223"/>
                  </a:lnTo>
                  <a:lnTo>
                    <a:pt x="93" y="223"/>
                  </a:lnTo>
                  <a:lnTo>
                    <a:pt x="89" y="227"/>
                  </a:lnTo>
                  <a:lnTo>
                    <a:pt x="82" y="227"/>
                  </a:lnTo>
                  <a:lnTo>
                    <a:pt x="78" y="223"/>
                  </a:lnTo>
                  <a:lnTo>
                    <a:pt x="78" y="223"/>
                  </a:lnTo>
                  <a:lnTo>
                    <a:pt x="75" y="227"/>
                  </a:lnTo>
                  <a:lnTo>
                    <a:pt x="75" y="223"/>
                  </a:lnTo>
                  <a:lnTo>
                    <a:pt x="71" y="223"/>
                  </a:lnTo>
                  <a:lnTo>
                    <a:pt x="67" y="223"/>
                  </a:lnTo>
                  <a:lnTo>
                    <a:pt x="67" y="219"/>
                  </a:lnTo>
                  <a:lnTo>
                    <a:pt x="67" y="219"/>
                  </a:lnTo>
                  <a:lnTo>
                    <a:pt x="67" y="215"/>
                  </a:lnTo>
                  <a:lnTo>
                    <a:pt x="63" y="215"/>
                  </a:lnTo>
                  <a:lnTo>
                    <a:pt x="63" y="219"/>
                  </a:lnTo>
                  <a:lnTo>
                    <a:pt x="60" y="219"/>
                  </a:lnTo>
                  <a:lnTo>
                    <a:pt x="60" y="215"/>
                  </a:lnTo>
                  <a:lnTo>
                    <a:pt x="63" y="212"/>
                  </a:lnTo>
                  <a:lnTo>
                    <a:pt x="63" y="208"/>
                  </a:lnTo>
                  <a:lnTo>
                    <a:pt x="60" y="208"/>
                  </a:lnTo>
                  <a:lnTo>
                    <a:pt x="60" y="208"/>
                  </a:lnTo>
                  <a:lnTo>
                    <a:pt x="60" y="204"/>
                  </a:lnTo>
                  <a:lnTo>
                    <a:pt x="56" y="201"/>
                  </a:lnTo>
                  <a:lnTo>
                    <a:pt x="52" y="197"/>
                  </a:lnTo>
                  <a:lnTo>
                    <a:pt x="52" y="197"/>
                  </a:lnTo>
                  <a:lnTo>
                    <a:pt x="52" y="197"/>
                  </a:lnTo>
                  <a:lnTo>
                    <a:pt x="49" y="197"/>
                  </a:lnTo>
                  <a:lnTo>
                    <a:pt x="45" y="197"/>
                  </a:lnTo>
                  <a:lnTo>
                    <a:pt x="41" y="197"/>
                  </a:lnTo>
                  <a:lnTo>
                    <a:pt x="37" y="201"/>
                  </a:lnTo>
                  <a:lnTo>
                    <a:pt x="37" y="201"/>
                  </a:lnTo>
                  <a:lnTo>
                    <a:pt x="34" y="201"/>
                  </a:lnTo>
                  <a:lnTo>
                    <a:pt x="30" y="201"/>
                  </a:lnTo>
                  <a:lnTo>
                    <a:pt x="26" y="201"/>
                  </a:lnTo>
                  <a:lnTo>
                    <a:pt x="23" y="201"/>
                  </a:lnTo>
                  <a:lnTo>
                    <a:pt x="19" y="201"/>
                  </a:lnTo>
                  <a:lnTo>
                    <a:pt x="19" y="201"/>
                  </a:lnTo>
                  <a:lnTo>
                    <a:pt x="19" y="201"/>
                  </a:lnTo>
                  <a:lnTo>
                    <a:pt x="19" y="197"/>
                  </a:lnTo>
                  <a:lnTo>
                    <a:pt x="19" y="193"/>
                  </a:lnTo>
                  <a:lnTo>
                    <a:pt x="15" y="193"/>
                  </a:lnTo>
                  <a:lnTo>
                    <a:pt x="15" y="189"/>
                  </a:lnTo>
                  <a:lnTo>
                    <a:pt x="15" y="189"/>
                  </a:lnTo>
                  <a:lnTo>
                    <a:pt x="15" y="186"/>
                  </a:lnTo>
                  <a:lnTo>
                    <a:pt x="12" y="186"/>
                  </a:lnTo>
                  <a:lnTo>
                    <a:pt x="12" y="182"/>
                  </a:lnTo>
                  <a:lnTo>
                    <a:pt x="12" y="182"/>
                  </a:lnTo>
                  <a:lnTo>
                    <a:pt x="8" y="182"/>
                  </a:lnTo>
                  <a:lnTo>
                    <a:pt x="8" y="178"/>
                  </a:lnTo>
                  <a:lnTo>
                    <a:pt x="4" y="175"/>
                  </a:lnTo>
                  <a:lnTo>
                    <a:pt x="0" y="175"/>
                  </a:lnTo>
                  <a:lnTo>
                    <a:pt x="0" y="171"/>
                  </a:lnTo>
                  <a:lnTo>
                    <a:pt x="0" y="164"/>
                  </a:lnTo>
                  <a:lnTo>
                    <a:pt x="0" y="164"/>
                  </a:lnTo>
                  <a:lnTo>
                    <a:pt x="0" y="160"/>
                  </a:lnTo>
                  <a:lnTo>
                    <a:pt x="0" y="16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7" name="Freeform 117"/>
            <p:cNvSpPr/>
            <p:nvPr/>
          </p:nvSpPr>
          <p:spPr bwMode="auto">
            <a:xfrm>
              <a:off x="4821155" y="3880368"/>
              <a:ext cx="223923" cy="143149"/>
            </a:xfrm>
            <a:custGeom>
              <a:avLst/>
              <a:gdLst>
                <a:gd name="T0" fmla="*/ 0 w 125"/>
                <a:gd name="T1" fmla="*/ 67 h 82"/>
                <a:gd name="T2" fmla="*/ 0 w 125"/>
                <a:gd name="T3" fmla="*/ 60 h 82"/>
                <a:gd name="T4" fmla="*/ 3 w 125"/>
                <a:gd name="T5" fmla="*/ 56 h 82"/>
                <a:gd name="T6" fmla="*/ 3 w 125"/>
                <a:gd name="T7" fmla="*/ 52 h 82"/>
                <a:gd name="T8" fmla="*/ 14 w 125"/>
                <a:gd name="T9" fmla="*/ 41 h 82"/>
                <a:gd name="T10" fmla="*/ 18 w 125"/>
                <a:gd name="T11" fmla="*/ 34 h 82"/>
                <a:gd name="T12" fmla="*/ 22 w 125"/>
                <a:gd name="T13" fmla="*/ 26 h 82"/>
                <a:gd name="T14" fmla="*/ 29 w 125"/>
                <a:gd name="T15" fmla="*/ 26 h 82"/>
                <a:gd name="T16" fmla="*/ 40 w 125"/>
                <a:gd name="T17" fmla="*/ 23 h 82"/>
                <a:gd name="T18" fmla="*/ 48 w 125"/>
                <a:gd name="T19" fmla="*/ 15 h 82"/>
                <a:gd name="T20" fmla="*/ 66 w 125"/>
                <a:gd name="T21" fmla="*/ 4 h 82"/>
                <a:gd name="T22" fmla="*/ 77 w 125"/>
                <a:gd name="T23" fmla="*/ 0 h 82"/>
                <a:gd name="T24" fmla="*/ 88 w 125"/>
                <a:gd name="T25" fmla="*/ 0 h 82"/>
                <a:gd name="T26" fmla="*/ 92 w 125"/>
                <a:gd name="T27" fmla="*/ 4 h 82"/>
                <a:gd name="T28" fmla="*/ 92 w 125"/>
                <a:gd name="T29" fmla="*/ 8 h 82"/>
                <a:gd name="T30" fmla="*/ 88 w 125"/>
                <a:gd name="T31" fmla="*/ 15 h 82"/>
                <a:gd name="T32" fmla="*/ 103 w 125"/>
                <a:gd name="T33" fmla="*/ 30 h 82"/>
                <a:gd name="T34" fmla="*/ 118 w 125"/>
                <a:gd name="T35" fmla="*/ 34 h 82"/>
                <a:gd name="T36" fmla="*/ 118 w 125"/>
                <a:gd name="T37" fmla="*/ 34 h 82"/>
                <a:gd name="T38" fmla="*/ 122 w 125"/>
                <a:gd name="T39" fmla="*/ 37 h 82"/>
                <a:gd name="T40" fmla="*/ 122 w 125"/>
                <a:gd name="T41" fmla="*/ 45 h 82"/>
                <a:gd name="T42" fmla="*/ 125 w 125"/>
                <a:gd name="T43" fmla="*/ 49 h 82"/>
                <a:gd name="T44" fmla="*/ 118 w 125"/>
                <a:gd name="T45" fmla="*/ 52 h 82"/>
                <a:gd name="T46" fmla="*/ 111 w 125"/>
                <a:gd name="T47" fmla="*/ 52 h 82"/>
                <a:gd name="T48" fmla="*/ 107 w 125"/>
                <a:gd name="T49" fmla="*/ 56 h 82"/>
                <a:gd name="T50" fmla="*/ 107 w 125"/>
                <a:gd name="T51" fmla="*/ 63 h 82"/>
                <a:gd name="T52" fmla="*/ 100 w 125"/>
                <a:gd name="T53" fmla="*/ 63 h 82"/>
                <a:gd name="T54" fmla="*/ 81 w 125"/>
                <a:gd name="T55" fmla="*/ 60 h 82"/>
                <a:gd name="T56" fmla="*/ 81 w 125"/>
                <a:gd name="T57" fmla="*/ 60 h 82"/>
                <a:gd name="T58" fmla="*/ 74 w 125"/>
                <a:gd name="T59" fmla="*/ 63 h 82"/>
                <a:gd name="T60" fmla="*/ 59 w 125"/>
                <a:gd name="T61" fmla="*/ 63 h 82"/>
                <a:gd name="T62" fmla="*/ 44 w 125"/>
                <a:gd name="T63" fmla="*/ 63 h 82"/>
                <a:gd name="T64" fmla="*/ 40 w 125"/>
                <a:gd name="T65" fmla="*/ 67 h 82"/>
                <a:gd name="T66" fmla="*/ 40 w 125"/>
                <a:gd name="T67" fmla="*/ 75 h 82"/>
                <a:gd name="T68" fmla="*/ 44 w 125"/>
                <a:gd name="T69" fmla="*/ 82 h 82"/>
                <a:gd name="T70" fmla="*/ 37 w 125"/>
                <a:gd name="T71" fmla="*/ 78 h 82"/>
                <a:gd name="T72" fmla="*/ 33 w 125"/>
                <a:gd name="T73" fmla="*/ 82 h 82"/>
                <a:gd name="T74" fmla="*/ 22 w 125"/>
                <a:gd name="T75" fmla="*/ 78 h 82"/>
                <a:gd name="T76" fmla="*/ 18 w 125"/>
                <a:gd name="T77" fmla="*/ 75 h 82"/>
                <a:gd name="T78" fmla="*/ 14 w 125"/>
                <a:gd name="T79" fmla="*/ 75 h 82"/>
                <a:gd name="T80" fmla="*/ 7 w 125"/>
                <a:gd name="T81" fmla="*/ 71 h 82"/>
                <a:gd name="T82" fmla="*/ 0 w 125"/>
                <a:gd name="T83" fmla="*/ 71 h 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25" h="82">
                  <a:moveTo>
                    <a:pt x="0" y="71"/>
                  </a:moveTo>
                  <a:lnTo>
                    <a:pt x="0" y="67"/>
                  </a:lnTo>
                  <a:lnTo>
                    <a:pt x="0" y="63"/>
                  </a:lnTo>
                  <a:lnTo>
                    <a:pt x="0" y="60"/>
                  </a:lnTo>
                  <a:lnTo>
                    <a:pt x="3" y="60"/>
                  </a:lnTo>
                  <a:lnTo>
                    <a:pt x="3" y="56"/>
                  </a:lnTo>
                  <a:lnTo>
                    <a:pt x="3" y="52"/>
                  </a:lnTo>
                  <a:lnTo>
                    <a:pt x="3" y="52"/>
                  </a:lnTo>
                  <a:lnTo>
                    <a:pt x="7" y="49"/>
                  </a:lnTo>
                  <a:lnTo>
                    <a:pt x="14" y="41"/>
                  </a:lnTo>
                  <a:lnTo>
                    <a:pt x="18" y="34"/>
                  </a:lnTo>
                  <a:lnTo>
                    <a:pt x="18" y="34"/>
                  </a:lnTo>
                  <a:lnTo>
                    <a:pt x="22" y="26"/>
                  </a:lnTo>
                  <a:lnTo>
                    <a:pt x="22" y="26"/>
                  </a:lnTo>
                  <a:lnTo>
                    <a:pt x="22" y="26"/>
                  </a:lnTo>
                  <a:lnTo>
                    <a:pt x="29" y="26"/>
                  </a:lnTo>
                  <a:lnTo>
                    <a:pt x="29" y="26"/>
                  </a:lnTo>
                  <a:lnTo>
                    <a:pt x="40" y="23"/>
                  </a:lnTo>
                  <a:lnTo>
                    <a:pt x="40" y="19"/>
                  </a:lnTo>
                  <a:lnTo>
                    <a:pt x="48" y="15"/>
                  </a:lnTo>
                  <a:lnTo>
                    <a:pt x="62" y="8"/>
                  </a:lnTo>
                  <a:lnTo>
                    <a:pt x="66" y="4"/>
                  </a:lnTo>
                  <a:lnTo>
                    <a:pt x="70" y="4"/>
                  </a:lnTo>
                  <a:lnTo>
                    <a:pt x="77" y="0"/>
                  </a:lnTo>
                  <a:lnTo>
                    <a:pt x="85" y="0"/>
                  </a:lnTo>
                  <a:lnTo>
                    <a:pt x="88" y="0"/>
                  </a:lnTo>
                  <a:lnTo>
                    <a:pt x="92" y="4"/>
                  </a:lnTo>
                  <a:lnTo>
                    <a:pt x="92" y="4"/>
                  </a:lnTo>
                  <a:lnTo>
                    <a:pt x="92" y="4"/>
                  </a:lnTo>
                  <a:lnTo>
                    <a:pt x="92" y="8"/>
                  </a:lnTo>
                  <a:lnTo>
                    <a:pt x="88" y="12"/>
                  </a:lnTo>
                  <a:lnTo>
                    <a:pt x="88" y="15"/>
                  </a:lnTo>
                  <a:lnTo>
                    <a:pt x="103" y="26"/>
                  </a:lnTo>
                  <a:lnTo>
                    <a:pt x="103" y="30"/>
                  </a:lnTo>
                  <a:lnTo>
                    <a:pt x="111" y="34"/>
                  </a:lnTo>
                  <a:lnTo>
                    <a:pt x="118" y="34"/>
                  </a:lnTo>
                  <a:lnTo>
                    <a:pt x="118" y="34"/>
                  </a:lnTo>
                  <a:lnTo>
                    <a:pt x="118" y="34"/>
                  </a:lnTo>
                  <a:lnTo>
                    <a:pt x="122" y="37"/>
                  </a:lnTo>
                  <a:lnTo>
                    <a:pt x="122" y="37"/>
                  </a:lnTo>
                  <a:lnTo>
                    <a:pt x="118" y="41"/>
                  </a:lnTo>
                  <a:lnTo>
                    <a:pt x="122" y="45"/>
                  </a:lnTo>
                  <a:lnTo>
                    <a:pt x="125" y="45"/>
                  </a:lnTo>
                  <a:lnTo>
                    <a:pt x="125" y="49"/>
                  </a:lnTo>
                  <a:lnTo>
                    <a:pt x="122" y="52"/>
                  </a:lnTo>
                  <a:lnTo>
                    <a:pt x="118" y="52"/>
                  </a:lnTo>
                  <a:lnTo>
                    <a:pt x="111" y="52"/>
                  </a:lnTo>
                  <a:lnTo>
                    <a:pt x="111" y="52"/>
                  </a:lnTo>
                  <a:lnTo>
                    <a:pt x="107" y="56"/>
                  </a:lnTo>
                  <a:lnTo>
                    <a:pt x="107" y="56"/>
                  </a:lnTo>
                  <a:lnTo>
                    <a:pt x="103" y="60"/>
                  </a:lnTo>
                  <a:lnTo>
                    <a:pt x="107" y="63"/>
                  </a:lnTo>
                  <a:lnTo>
                    <a:pt x="100" y="63"/>
                  </a:lnTo>
                  <a:lnTo>
                    <a:pt x="100" y="63"/>
                  </a:lnTo>
                  <a:lnTo>
                    <a:pt x="85" y="60"/>
                  </a:lnTo>
                  <a:lnTo>
                    <a:pt x="81" y="60"/>
                  </a:lnTo>
                  <a:lnTo>
                    <a:pt x="81" y="60"/>
                  </a:lnTo>
                  <a:lnTo>
                    <a:pt x="81" y="60"/>
                  </a:lnTo>
                  <a:lnTo>
                    <a:pt x="77" y="63"/>
                  </a:lnTo>
                  <a:lnTo>
                    <a:pt x="74" y="63"/>
                  </a:lnTo>
                  <a:lnTo>
                    <a:pt x="66" y="63"/>
                  </a:lnTo>
                  <a:lnTo>
                    <a:pt x="59" y="63"/>
                  </a:lnTo>
                  <a:lnTo>
                    <a:pt x="59" y="63"/>
                  </a:lnTo>
                  <a:lnTo>
                    <a:pt x="44" y="63"/>
                  </a:lnTo>
                  <a:lnTo>
                    <a:pt x="40" y="63"/>
                  </a:lnTo>
                  <a:lnTo>
                    <a:pt x="40" y="67"/>
                  </a:lnTo>
                  <a:lnTo>
                    <a:pt x="40" y="71"/>
                  </a:lnTo>
                  <a:lnTo>
                    <a:pt x="40" y="75"/>
                  </a:lnTo>
                  <a:lnTo>
                    <a:pt x="44" y="78"/>
                  </a:lnTo>
                  <a:lnTo>
                    <a:pt x="44" y="82"/>
                  </a:lnTo>
                  <a:lnTo>
                    <a:pt x="40" y="82"/>
                  </a:lnTo>
                  <a:lnTo>
                    <a:pt x="37" y="78"/>
                  </a:lnTo>
                  <a:lnTo>
                    <a:pt x="37" y="78"/>
                  </a:lnTo>
                  <a:lnTo>
                    <a:pt x="33" y="82"/>
                  </a:lnTo>
                  <a:lnTo>
                    <a:pt x="29" y="82"/>
                  </a:lnTo>
                  <a:lnTo>
                    <a:pt x="22" y="78"/>
                  </a:lnTo>
                  <a:lnTo>
                    <a:pt x="22" y="78"/>
                  </a:lnTo>
                  <a:lnTo>
                    <a:pt x="18" y="75"/>
                  </a:lnTo>
                  <a:lnTo>
                    <a:pt x="14" y="75"/>
                  </a:lnTo>
                  <a:lnTo>
                    <a:pt x="14" y="75"/>
                  </a:lnTo>
                  <a:lnTo>
                    <a:pt x="11" y="75"/>
                  </a:lnTo>
                  <a:lnTo>
                    <a:pt x="7" y="71"/>
                  </a:lnTo>
                  <a:lnTo>
                    <a:pt x="0" y="67"/>
                  </a:lnTo>
                  <a:lnTo>
                    <a:pt x="0" y="7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8" name="Freeform 118"/>
            <p:cNvSpPr/>
            <p:nvPr/>
          </p:nvSpPr>
          <p:spPr bwMode="auto">
            <a:xfrm>
              <a:off x="4462881" y="3841962"/>
              <a:ext cx="191679" cy="123946"/>
            </a:xfrm>
            <a:custGeom>
              <a:avLst/>
              <a:gdLst>
                <a:gd name="T0" fmla="*/ 18 w 107"/>
                <a:gd name="T1" fmla="*/ 8 h 71"/>
                <a:gd name="T2" fmla="*/ 26 w 107"/>
                <a:gd name="T3" fmla="*/ 4 h 71"/>
                <a:gd name="T4" fmla="*/ 40 w 107"/>
                <a:gd name="T5" fmla="*/ 0 h 71"/>
                <a:gd name="T6" fmla="*/ 51 w 107"/>
                <a:gd name="T7" fmla="*/ 0 h 71"/>
                <a:gd name="T8" fmla="*/ 59 w 107"/>
                <a:gd name="T9" fmla="*/ 8 h 71"/>
                <a:gd name="T10" fmla="*/ 63 w 107"/>
                <a:gd name="T11" fmla="*/ 8 h 71"/>
                <a:gd name="T12" fmla="*/ 66 w 107"/>
                <a:gd name="T13" fmla="*/ 8 h 71"/>
                <a:gd name="T14" fmla="*/ 70 w 107"/>
                <a:gd name="T15" fmla="*/ 8 h 71"/>
                <a:gd name="T16" fmla="*/ 74 w 107"/>
                <a:gd name="T17" fmla="*/ 15 h 71"/>
                <a:gd name="T18" fmla="*/ 77 w 107"/>
                <a:gd name="T19" fmla="*/ 19 h 71"/>
                <a:gd name="T20" fmla="*/ 81 w 107"/>
                <a:gd name="T21" fmla="*/ 22 h 71"/>
                <a:gd name="T22" fmla="*/ 88 w 107"/>
                <a:gd name="T23" fmla="*/ 30 h 71"/>
                <a:gd name="T24" fmla="*/ 88 w 107"/>
                <a:gd name="T25" fmla="*/ 34 h 71"/>
                <a:gd name="T26" fmla="*/ 88 w 107"/>
                <a:gd name="T27" fmla="*/ 41 h 71"/>
                <a:gd name="T28" fmla="*/ 92 w 107"/>
                <a:gd name="T29" fmla="*/ 45 h 71"/>
                <a:gd name="T30" fmla="*/ 96 w 107"/>
                <a:gd name="T31" fmla="*/ 52 h 71"/>
                <a:gd name="T32" fmla="*/ 100 w 107"/>
                <a:gd name="T33" fmla="*/ 52 h 71"/>
                <a:gd name="T34" fmla="*/ 103 w 107"/>
                <a:gd name="T35" fmla="*/ 56 h 71"/>
                <a:gd name="T36" fmla="*/ 103 w 107"/>
                <a:gd name="T37" fmla="*/ 59 h 71"/>
                <a:gd name="T38" fmla="*/ 107 w 107"/>
                <a:gd name="T39" fmla="*/ 63 h 71"/>
                <a:gd name="T40" fmla="*/ 107 w 107"/>
                <a:gd name="T41" fmla="*/ 71 h 71"/>
                <a:gd name="T42" fmla="*/ 103 w 107"/>
                <a:gd name="T43" fmla="*/ 67 h 71"/>
                <a:gd name="T44" fmla="*/ 96 w 107"/>
                <a:gd name="T45" fmla="*/ 63 h 71"/>
                <a:gd name="T46" fmla="*/ 88 w 107"/>
                <a:gd name="T47" fmla="*/ 63 h 71"/>
                <a:gd name="T48" fmla="*/ 81 w 107"/>
                <a:gd name="T49" fmla="*/ 63 h 71"/>
                <a:gd name="T50" fmla="*/ 63 w 107"/>
                <a:gd name="T51" fmla="*/ 59 h 71"/>
                <a:gd name="T52" fmla="*/ 63 w 107"/>
                <a:gd name="T53" fmla="*/ 59 h 71"/>
                <a:gd name="T54" fmla="*/ 40 w 107"/>
                <a:gd name="T55" fmla="*/ 59 h 71"/>
                <a:gd name="T56" fmla="*/ 33 w 107"/>
                <a:gd name="T57" fmla="*/ 63 h 71"/>
                <a:gd name="T58" fmla="*/ 18 w 107"/>
                <a:gd name="T59" fmla="*/ 67 h 71"/>
                <a:gd name="T60" fmla="*/ 14 w 107"/>
                <a:gd name="T61" fmla="*/ 63 h 71"/>
                <a:gd name="T62" fmla="*/ 14 w 107"/>
                <a:gd name="T63" fmla="*/ 63 h 71"/>
                <a:gd name="T64" fmla="*/ 18 w 107"/>
                <a:gd name="T65" fmla="*/ 59 h 71"/>
                <a:gd name="T66" fmla="*/ 11 w 107"/>
                <a:gd name="T67" fmla="*/ 59 h 71"/>
                <a:gd name="T68" fmla="*/ 11 w 107"/>
                <a:gd name="T69" fmla="*/ 59 h 71"/>
                <a:gd name="T70" fmla="*/ 14 w 107"/>
                <a:gd name="T71" fmla="*/ 52 h 71"/>
                <a:gd name="T72" fmla="*/ 26 w 107"/>
                <a:gd name="T73" fmla="*/ 48 h 71"/>
                <a:gd name="T74" fmla="*/ 33 w 107"/>
                <a:gd name="T75" fmla="*/ 48 h 71"/>
                <a:gd name="T76" fmla="*/ 37 w 107"/>
                <a:gd name="T77" fmla="*/ 48 h 71"/>
                <a:gd name="T78" fmla="*/ 40 w 107"/>
                <a:gd name="T79" fmla="*/ 45 h 71"/>
                <a:gd name="T80" fmla="*/ 48 w 107"/>
                <a:gd name="T81" fmla="*/ 48 h 71"/>
                <a:gd name="T82" fmla="*/ 55 w 107"/>
                <a:gd name="T83" fmla="*/ 52 h 71"/>
                <a:gd name="T84" fmla="*/ 63 w 107"/>
                <a:gd name="T85" fmla="*/ 48 h 71"/>
                <a:gd name="T86" fmla="*/ 59 w 107"/>
                <a:gd name="T87" fmla="*/ 48 h 71"/>
                <a:gd name="T88" fmla="*/ 48 w 107"/>
                <a:gd name="T89" fmla="*/ 45 h 71"/>
                <a:gd name="T90" fmla="*/ 40 w 107"/>
                <a:gd name="T91" fmla="*/ 41 h 71"/>
                <a:gd name="T92" fmla="*/ 33 w 107"/>
                <a:gd name="T93" fmla="*/ 41 h 71"/>
                <a:gd name="T94" fmla="*/ 22 w 107"/>
                <a:gd name="T95" fmla="*/ 45 h 71"/>
                <a:gd name="T96" fmla="*/ 14 w 107"/>
                <a:gd name="T97" fmla="*/ 48 h 71"/>
                <a:gd name="T98" fmla="*/ 14 w 107"/>
                <a:gd name="T99" fmla="*/ 45 h 71"/>
                <a:gd name="T100" fmla="*/ 14 w 107"/>
                <a:gd name="T101" fmla="*/ 41 h 71"/>
                <a:gd name="T102" fmla="*/ 11 w 107"/>
                <a:gd name="T103" fmla="*/ 37 h 71"/>
                <a:gd name="T104" fmla="*/ 0 w 107"/>
                <a:gd name="T105" fmla="*/ 30 h 71"/>
                <a:gd name="T106" fmla="*/ 14 w 107"/>
                <a:gd name="T107" fmla="*/ 1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07" h="71">
                  <a:moveTo>
                    <a:pt x="14" y="8"/>
                  </a:moveTo>
                  <a:lnTo>
                    <a:pt x="18" y="8"/>
                  </a:lnTo>
                  <a:lnTo>
                    <a:pt x="22" y="8"/>
                  </a:lnTo>
                  <a:lnTo>
                    <a:pt x="26" y="4"/>
                  </a:lnTo>
                  <a:lnTo>
                    <a:pt x="33" y="0"/>
                  </a:lnTo>
                  <a:lnTo>
                    <a:pt x="40" y="0"/>
                  </a:lnTo>
                  <a:lnTo>
                    <a:pt x="44" y="0"/>
                  </a:lnTo>
                  <a:lnTo>
                    <a:pt x="51" y="0"/>
                  </a:lnTo>
                  <a:lnTo>
                    <a:pt x="55" y="4"/>
                  </a:lnTo>
                  <a:lnTo>
                    <a:pt x="59" y="8"/>
                  </a:lnTo>
                  <a:lnTo>
                    <a:pt x="59" y="8"/>
                  </a:lnTo>
                  <a:lnTo>
                    <a:pt x="63" y="8"/>
                  </a:lnTo>
                  <a:lnTo>
                    <a:pt x="66" y="8"/>
                  </a:lnTo>
                  <a:lnTo>
                    <a:pt x="66" y="8"/>
                  </a:lnTo>
                  <a:lnTo>
                    <a:pt x="70" y="8"/>
                  </a:lnTo>
                  <a:lnTo>
                    <a:pt x="70" y="8"/>
                  </a:lnTo>
                  <a:lnTo>
                    <a:pt x="70" y="11"/>
                  </a:lnTo>
                  <a:lnTo>
                    <a:pt x="74" y="15"/>
                  </a:lnTo>
                  <a:lnTo>
                    <a:pt x="74" y="19"/>
                  </a:lnTo>
                  <a:lnTo>
                    <a:pt x="77" y="19"/>
                  </a:lnTo>
                  <a:lnTo>
                    <a:pt x="77" y="22"/>
                  </a:lnTo>
                  <a:lnTo>
                    <a:pt x="81" y="22"/>
                  </a:lnTo>
                  <a:lnTo>
                    <a:pt x="85" y="26"/>
                  </a:lnTo>
                  <a:lnTo>
                    <a:pt x="88" y="30"/>
                  </a:lnTo>
                  <a:lnTo>
                    <a:pt x="88" y="30"/>
                  </a:lnTo>
                  <a:lnTo>
                    <a:pt x="88" y="34"/>
                  </a:lnTo>
                  <a:lnTo>
                    <a:pt x="88" y="34"/>
                  </a:lnTo>
                  <a:lnTo>
                    <a:pt x="88" y="41"/>
                  </a:lnTo>
                  <a:lnTo>
                    <a:pt x="88" y="45"/>
                  </a:lnTo>
                  <a:lnTo>
                    <a:pt x="92" y="45"/>
                  </a:lnTo>
                  <a:lnTo>
                    <a:pt x="96" y="48"/>
                  </a:lnTo>
                  <a:lnTo>
                    <a:pt x="96" y="52"/>
                  </a:lnTo>
                  <a:lnTo>
                    <a:pt x="100" y="52"/>
                  </a:lnTo>
                  <a:lnTo>
                    <a:pt x="100" y="52"/>
                  </a:lnTo>
                  <a:lnTo>
                    <a:pt x="100" y="56"/>
                  </a:lnTo>
                  <a:lnTo>
                    <a:pt x="103" y="56"/>
                  </a:lnTo>
                  <a:lnTo>
                    <a:pt x="103" y="59"/>
                  </a:lnTo>
                  <a:lnTo>
                    <a:pt x="103" y="59"/>
                  </a:lnTo>
                  <a:lnTo>
                    <a:pt x="103" y="63"/>
                  </a:lnTo>
                  <a:lnTo>
                    <a:pt x="107" y="63"/>
                  </a:lnTo>
                  <a:lnTo>
                    <a:pt x="107" y="67"/>
                  </a:lnTo>
                  <a:lnTo>
                    <a:pt x="107" y="71"/>
                  </a:lnTo>
                  <a:lnTo>
                    <a:pt x="107" y="67"/>
                  </a:lnTo>
                  <a:lnTo>
                    <a:pt x="103" y="67"/>
                  </a:lnTo>
                  <a:lnTo>
                    <a:pt x="100" y="67"/>
                  </a:lnTo>
                  <a:lnTo>
                    <a:pt x="96" y="63"/>
                  </a:lnTo>
                  <a:lnTo>
                    <a:pt x="96" y="67"/>
                  </a:lnTo>
                  <a:lnTo>
                    <a:pt x="88" y="63"/>
                  </a:lnTo>
                  <a:lnTo>
                    <a:pt x="85" y="63"/>
                  </a:lnTo>
                  <a:lnTo>
                    <a:pt x="81" y="63"/>
                  </a:lnTo>
                  <a:lnTo>
                    <a:pt x="74" y="59"/>
                  </a:lnTo>
                  <a:lnTo>
                    <a:pt x="63" y="59"/>
                  </a:lnTo>
                  <a:lnTo>
                    <a:pt x="63" y="59"/>
                  </a:lnTo>
                  <a:lnTo>
                    <a:pt x="63" y="59"/>
                  </a:lnTo>
                  <a:lnTo>
                    <a:pt x="55" y="59"/>
                  </a:lnTo>
                  <a:lnTo>
                    <a:pt x="40" y="59"/>
                  </a:lnTo>
                  <a:lnTo>
                    <a:pt x="37" y="59"/>
                  </a:lnTo>
                  <a:lnTo>
                    <a:pt x="33" y="63"/>
                  </a:lnTo>
                  <a:lnTo>
                    <a:pt x="22" y="63"/>
                  </a:lnTo>
                  <a:lnTo>
                    <a:pt x="18" y="67"/>
                  </a:lnTo>
                  <a:lnTo>
                    <a:pt x="14" y="67"/>
                  </a:lnTo>
                  <a:lnTo>
                    <a:pt x="14" y="63"/>
                  </a:lnTo>
                  <a:lnTo>
                    <a:pt x="11" y="59"/>
                  </a:lnTo>
                  <a:lnTo>
                    <a:pt x="14" y="63"/>
                  </a:lnTo>
                  <a:lnTo>
                    <a:pt x="14" y="63"/>
                  </a:lnTo>
                  <a:lnTo>
                    <a:pt x="18" y="59"/>
                  </a:lnTo>
                  <a:lnTo>
                    <a:pt x="14" y="59"/>
                  </a:lnTo>
                  <a:lnTo>
                    <a:pt x="11" y="59"/>
                  </a:lnTo>
                  <a:lnTo>
                    <a:pt x="11" y="59"/>
                  </a:lnTo>
                  <a:lnTo>
                    <a:pt x="11" y="59"/>
                  </a:lnTo>
                  <a:lnTo>
                    <a:pt x="11" y="56"/>
                  </a:lnTo>
                  <a:lnTo>
                    <a:pt x="14" y="52"/>
                  </a:lnTo>
                  <a:lnTo>
                    <a:pt x="22" y="52"/>
                  </a:lnTo>
                  <a:lnTo>
                    <a:pt x="26" y="48"/>
                  </a:lnTo>
                  <a:lnTo>
                    <a:pt x="29" y="48"/>
                  </a:lnTo>
                  <a:lnTo>
                    <a:pt x="33" y="48"/>
                  </a:lnTo>
                  <a:lnTo>
                    <a:pt x="33" y="48"/>
                  </a:lnTo>
                  <a:lnTo>
                    <a:pt x="37" y="48"/>
                  </a:lnTo>
                  <a:lnTo>
                    <a:pt x="37" y="48"/>
                  </a:lnTo>
                  <a:lnTo>
                    <a:pt x="40" y="45"/>
                  </a:lnTo>
                  <a:lnTo>
                    <a:pt x="44" y="48"/>
                  </a:lnTo>
                  <a:lnTo>
                    <a:pt x="48" y="48"/>
                  </a:lnTo>
                  <a:lnTo>
                    <a:pt x="51" y="48"/>
                  </a:lnTo>
                  <a:lnTo>
                    <a:pt x="55" y="52"/>
                  </a:lnTo>
                  <a:lnTo>
                    <a:pt x="59" y="52"/>
                  </a:lnTo>
                  <a:lnTo>
                    <a:pt x="63" y="48"/>
                  </a:lnTo>
                  <a:lnTo>
                    <a:pt x="59" y="48"/>
                  </a:lnTo>
                  <a:lnTo>
                    <a:pt x="59" y="48"/>
                  </a:lnTo>
                  <a:lnTo>
                    <a:pt x="51" y="45"/>
                  </a:lnTo>
                  <a:lnTo>
                    <a:pt x="48" y="45"/>
                  </a:lnTo>
                  <a:lnTo>
                    <a:pt x="44" y="41"/>
                  </a:lnTo>
                  <a:lnTo>
                    <a:pt x="40" y="41"/>
                  </a:lnTo>
                  <a:lnTo>
                    <a:pt x="37" y="41"/>
                  </a:lnTo>
                  <a:lnTo>
                    <a:pt x="33" y="41"/>
                  </a:lnTo>
                  <a:lnTo>
                    <a:pt x="26" y="45"/>
                  </a:lnTo>
                  <a:lnTo>
                    <a:pt x="22" y="45"/>
                  </a:lnTo>
                  <a:lnTo>
                    <a:pt x="22" y="48"/>
                  </a:lnTo>
                  <a:lnTo>
                    <a:pt x="14" y="48"/>
                  </a:lnTo>
                  <a:lnTo>
                    <a:pt x="14" y="45"/>
                  </a:lnTo>
                  <a:lnTo>
                    <a:pt x="14" y="45"/>
                  </a:lnTo>
                  <a:lnTo>
                    <a:pt x="11" y="41"/>
                  </a:lnTo>
                  <a:lnTo>
                    <a:pt x="14" y="41"/>
                  </a:lnTo>
                  <a:lnTo>
                    <a:pt x="14" y="37"/>
                  </a:lnTo>
                  <a:lnTo>
                    <a:pt x="11" y="37"/>
                  </a:lnTo>
                  <a:lnTo>
                    <a:pt x="7" y="34"/>
                  </a:lnTo>
                  <a:lnTo>
                    <a:pt x="0" y="30"/>
                  </a:lnTo>
                  <a:lnTo>
                    <a:pt x="11" y="19"/>
                  </a:lnTo>
                  <a:lnTo>
                    <a:pt x="14" y="11"/>
                  </a:lnTo>
                  <a:lnTo>
                    <a:pt x="14"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9" name="Freeform 119"/>
            <p:cNvSpPr/>
            <p:nvPr/>
          </p:nvSpPr>
          <p:spPr bwMode="auto">
            <a:xfrm>
              <a:off x="4482583" y="3913537"/>
              <a:ext cx="93152" cy="26187"/>
            </a:xfrm>
            <a:custGeom>
              <a:avLst/>
              <a:gdLst>
                <a:gd name="T0" fmla="*/ 0 w 52"/>
                <a:gd name="T1" fmla="*/ 15 h 15"/>
                <a:gd name="T2" fmla="*/ 3 w 52"/>
                <a:gd name="T3" fmla="*/ 11 h 15"/>
                <a:gd name="T4" fmla="*/ 11 w 52"/>
                <a:gd name="T5" fmla="*/ 11 h 15"/>
                <a:gd name="T6" fmla="*/ 15 w 52"/>
                <a:gd name="T7" fmla="*/ 7 h 15"/>
                <a:gd name="T8" fmla="*/ 18 w 52"/>
                <a:gd name="T9" fmla="*/ 7 h 15"/>
                <a:gd name="T10" fmla="*/ 22 w 52"/>
                <a:gd name="T11" fmla="*/ 7 h 15"/>
                <a:gd name="T12" fmla="*/ 22 w 52"/>
                <a:gd name="T13" fmla="*/ 7 h 15"/>
                <a:gd name="T14" fmla="*/ 26 w 52"/>
                <a:gd name="T15" fmla="*/ 7 h 15"/>
                <a:gd name="T16" fmla="*/ 26 w 52"/>
                <a:gd name="T17" fmla="*/ 7 h 15"/>
                <a:gd name="T18" fmla="*/ 29 w 52"/>
                <a:gd name="T19" fmla="*/ 4 h 15"/>
                <a:gd name="T20" fmla="*/ 33 w 52"/>
                <a:gd name="T21" fmla="*/ 7 h 15"/>
                <a:gd name="T22" fmla="*/ 37 w 52"/>
                <a:gd name="T23" fmla="*/ 7 h 15"/>
                <a:gd name="T24" fmla="*/ 40 w 52"/>
                <a:gd name="T25" fmla="*/ 7 h 15"/>
                <a:gd name="T26" fmla="*/ 44 w 52"/>
                <a:gd name="T27" fmla="*/ 11 h 15"/>
                <a:gd name="T28" fmla="*/ 48 w 52"/>
                <a:gd name="T29" fmla="*/ 11 h 15"/>
                <a:gd name="T30" fmla="*/ 52 w 52"/>
                <a:gd name="T31" fmla="*/ 7 h 15"/>
                <a:gd name="T32" fmla="*/ 48 w 52"/>
                <a:gd name="T33" fmla="*/ 7 h 15"/>
                <a:gd name="T34" fmla="*/ 48 w 52"/>
                <a:gd name="T35" fmla="*/ 7 h 15"/>
                <a:gd name="T36" fmla="*/ 40 w 52"/>
                <a:gd name="T37" fmla="*/ 4 h 15"/>
                <a:gd name="T38" fmla="*/ 37 w 52"/>
                <a:gd name="T39" fmla="*/ 4 h 15"/>
                <a:gd name="T40" fmla="*/ 33 w 52"/>
                <a:gd name="T41" fmla="*/ 0 h 15"/>
                <a:gd name="T42" fmla="*/ 29 w 52"/>
                <a:gd name="T43" fmla="*/ 0 h 15"/>
                <a:gd name="T44" fmla="*/ 26 w 52"/>
                <a:gd name="T45" fmla="*/ 0 h 15"/>
                <a:gd name="T46" fmla="*/ 22 w 52"/>
                <a:gd name="T47" fmla="*/ 0 h 15"/>
                <a:gd name="T48" fmla="*/ 15 w 52"/>
                <a:gd name="T49" fmla="*/ 4 h 15"/>
                <a:gd name="T50" fmla="*/ 11 w 52"/>
                <a:gd name="T51" fmla="*/ 4 h 15"/>
                <a:gd name="T52" fmla="*/ 11 w 52"/>
                <a:gd name="T53" fmla="*/ 7 h 15"/>
                <a:gd name="T54" fmla="*/ 3 w 52"/>
                <a:gd name="T55" fmla="*/ 7 h 15"/>
                <a:gd name="T56" fmla="*/ 3 w 52"/>
                <a:gd name="T57" fmla="*/ 7 h 15"/>
                <a:gd name="T58" fmla="*/ 7 w 52"/>
                <a:gd name="T59" fmla="*/ 11 h 15"/>
                <a:gd name="T60" fmla="*/ 11 w 52"/>
                <a:gd name="T61" fmla="*/ 7 h 15"/>
                <a:gd name="T62" fmla="*/ 7 w 52"/>
                <a:gd name="T63" fmla="*/ 11 h 15"/>
                <a:gd name="T64" fmla="*/ 3 w 52"/>
                <a:gd name="T65" fmla="*/ 11 h 15"/>
                <a:gd name="T66" fmla="*/ 0 w 52"/>
                <a:gd name="T67" fmla="*/ 7 h 15"/>
                <a:gd name="T68" fmla="*/ 0 w 52"/>
                <a:gd name="T69" fmla="*/ 11 h 15"/>
                <a:gd name="T70" fmla="*/ 0 w 52"/>
                <a:gd name="T71" fmla="*/ 11 h 15"/>
                <a:gd name="T72" fmla="*/ 0 w 52"/>
                <a:gd name="T73" fmla="*/ 1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2" h="15">
                  <a:moveTo>
                    <a:pt x="0" y="15"/>
                  </a:moveTo>
                  <a:lnTo>
                    <a:pt x="3" y="11"/>
                  </a:lnTo>
                  <a:lnTo>
                    <a:pt x="11" y="11"/>
                  </a:lnTo>
                  <a:lnTo>
                    <a:pt x="15" y="7"/>
                  </a:lnTo>
                  <a:lnTo>
                    <a:pt x="18" y="7"/>
                  </a:lnTo>
                  <a:lnTo>
                    <a:pt x="22" y="7"/>
                  </a:lnTo>
                  <a:lnTo>
                    <a:pt x="22" y="7"/>
                  </a:lnTo>
                  <a:lnTo>
                    <a:pt x="26" y="7"/>
                  </a:lnTo>
                  <a:lnTo>
                    <a:pt x="26" y="7"/>
                  </a:lnTo>
                  <a:lnTo>
                    <a:pt x="29" y="4"/>
                  </a:lnTo>
                  <a:lnTo>
                    <a:pt x="33" y="7"/>
                  </a:lnTo>
                  <a:lnTo>
                    <a:pt x="37" y="7"/>
                  </a:lnTo>
                  <a:lnTo>
                    <a:pt x="40" y="7"/>
                  </a:lnTo>
                  <a:lnTo>
                    <a:pt x="44" y="11"/>
                  </a:lnTo>
                  <a:lnTo>
                    <a:pt x="48" y="11"/>
                  </a:lnTo>
                  <a:lnTo>
                    <a:pt x="52" y="7"/>
                  </a:lnTo>
                  <a:lnTo>
                    <a:pt x="48" y="7"/>
                  </a:lnTo>
                  <a:lnTo>
                    <a:pt x="48" y="7"/>
                  </a:lnTo>
                  <a:lnTo>
                    <a:pt x="40" y="4"/>
                  </a:lnTo>
                  <a:lnTo>
                    <a:pt x="37" y="4"/>
                  </a:lnTo>
                  <a:lnTo>
                    <a:pt x="33" y="0"/>
                  </a:lnTo>
                  <a:lnTo>
                    <a:pt x="29" y="0"/>
                  </a:lnTo>
                  <a:lnTo>
                    <a:pt x="26" y="0"/>
                  </a:lnTo>
                  <a:lnTo>
                    <a:pt x="22" y="0"/>
                  </a:lnTo>
                  <a:lnTo>
                    <a:pt x="15" y="4"/>
                  </a:lnTo>
                  <a:lnTo>
                    <a:pt x="11" y="4"/>
                  </a:lnTo>
                  <a:lnTo>
                    <a:pt x="11" y="7"/>
                  </a:lnTo>
                  <a:lnTo>
                    <a:pt x="3" y="7"/>
                  </a:lnTo>
                  <a:lnTo>
                    <a:pt x="3" y="7"/>
                  </a:lnTo>
                  <a:lnTo>
                    <a:pt x="7" y="11"/>
                  </a:lnTo>
                  <a:lnTo>
                    <a:pt x="11" y="7"/>
                  </a:lnTo>
                  <a:lnTo>
                    <a:pt x="7" y="11"/>
                  </a:lnTo>
                  <a:lnTo>
                    <a:pt x="3" y="11"/>
                  </a:lnTo>
                  <a:lnTo>
                    <a:pt x="0" y="7"/>
                  </a:lnTo>
                  <a:lnTo>
                    <a:pt x="0" y="11"/>
                  </a:lnTo>
                  <a:lnTo>
                    <a:pt x="0" y="11"/>
                  </a:lnTo>
                  <a:lnTo>
                    <a:pt x="0" y="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0" name="Freeform 120"/>
            <p:cNvSpPr/>
            <p:nvPr/>
          </p:nvSpPr>
          <p:spPr bwMode="auto">
            <a:xfrm>
              <a:off x="4487958" y="3944959"/>
              <a:ext cx="87778" cy="45388"/>
            </a:xfrm>
            <a:custGeom>
              <a:avLst/>
              <a:gdLst>
                <a:gd name="T0" fmla="*/ 0 w 49"/>
                <a:gd name="T1" fmla="*/ 8 h 26"/>
                <a:gd name="T2" fmla="*/ 4 w 49"/>
                <a:gd name="T3" fmla="*/ 8 h 26"/>
                <a:gd name="T4" fmla="*/ 8 w 49"/>
                <a:gd name="T5" fmla="*/ 4 h 26"/>
                <a:gd name="T6" fmla="*/ 19 w 49"/>
                <a:gd name="T7" fmla="*/ 4 h 26"/>
                <a:gd name="T8" fmla="*/ 23 w 49"/>
                <a:gd name="T9" fmla="*/ 0 h 26"/>
                <a:gd name="T10" fmla="*/ 26 w 49"/>
                <a:gd name="T11" fmla="*/ 0 h 26"/>
                <a:gd name="T12" fmla="*/ 41 w 49"/>
                <a:gd name="T13" fmla="*/ 0 h 26"/>
                <a:gd name="T14" fmla="*/ 49 w 49"/>
                <a:gd name="T15" fmla="*/ 0 h 26"/>
                <a:gd name="T16" fmla="*/ 49 w 49"/>
                <a:gd name="T17" fmla="*/ 4 h 26"/>
                <a:gd name="T18" fmla="*/ 49 w 49"/>
                <a:gd name="T19" fmla="*/ 8 h 26"/>
                <a:gd name="T20" fmla="*/ 49 w 49"/>
                <a:gd name="T21" fmla="*/ 12 h 26"/>
                <a:gd name="T22" fmla="*/ 49 w 49"/>
                <a:gd name="T23" fmla="*/ 15 h 26"/>
                <a:gd name="T24" fmla="*/ 49 w 49"/>
                <a:gd name="T25" fmla="*/ 19 h 26"/>
                <a:gd name="T26" fmla="*/ 45 w 49"/>
                <a:gd name="T27" fmla="*/ 19 h 26"/>
                <a:gd name="T28" fmla="*/ 41 w 49"/>
                <a:gd name="T29" fmla="*/ 19 h 26"/>
                <a:gd name="T30" fmla="*/ 37 w 49"/>
                <a:gd name="T31" fmla="*/ 23 h 26"/>
                <a:gd name="T32" fmla="*/ 34 w 49"/>
                <a:gd name="T33" fmla="*/ 23 h 26"/>
                <a:gd name="T34" fmla="*/ 30 w 49"/>
                <a:gd name="T35" fmla="*/ 26 h 26"/>
                <a:gd name="T36" fmla="*/ 26 w 49"/>
                <a:gd name="T37" fmla="*/ 26 h 26"/>
                <a:gd name="T38" fmla="*/ 26 w 49"/>
                <a:gd name="T39" fmla="*/ 26 h 26"/>
                <a:gd name="T40" fmla="*/ 26 w 49"/>
                <a:gd name="T41" fmla="*/ 23 h 26"/>
                <a:gd name="T42" fmla="*/ 19 w 49"/>
                <a:gd name="T43" fmla="*/ 26 h 26"/>
                <a:gd name="T44" fmla="*/ 23 w 49"/>
                <a:gd name="T45" fmla="*/ 23 h 26"/>
                <a:gd name="T46" fmla="*/ 23 w 49"/>
                <a:gd name="T47" fmla="*/ 23 h 26"/>
                <a:gd name="T48" fmla="*/ 23 w 49"/>
                <a:gd name="T49" fmla="*/ 19 h 26"/>
                <a:gd name="T50" fmla="*/ 19 w 49"/>
                <a:gd name="T51" fmla="*/ 19 h 26"/>
                <a:gd name="T52" fmla="*/ 19 w 49"/>
                <a:gd name="T53" fmla="*/ 19 h 26"/>
                <a:gd name="T54" fmla="*/ 15 w 49"/>
                <a:gd name="T55" fmla="*/ 15 h 26"/>
                <a:gd name="T56" fmla="*/ 26 w 49"/>
                <a:gd name="T57" fmla="*/ 15 h 26"/>
                <a:gd name="T58" fmla="*/ 26 w 49"/>
                <a:gd name="T59" fmla="*/ 15 h 26"/>
                <a:gd name="T60" fmla="*/ 23 w 49"/>
                <a:gd name="T61" fmla="*/ 15 h 26"/>
                <a:gd name="T62" fmla="*/ 19 w 49"/>
                <a:gd name="T63" fmla="*/ 15 h 26"/>
                <a:gd name="T64" fmla="*/ 15 w 49"/>
                <a:gd name="T65" fmla="*/ 15 h 26"/>
                <a:gd name="T66" fmla="*/ 12 w 49"/>
                <a:gd name="T67" fmla="*/ 15 h 26"/>
                <a:gd name="T68" fmla="*/ 12 w 49"/>
                <a:gd name="T69" fmla="*/ 15 h 26"/>
                <a:gd name="T70" fmla="*/ 8 w 49"/>
                <a:gd name="T71" fmla="*/ 15 h 26"/>
                <a:gd name="T72" fmla="*/ 4 w 49"/>
                <a:gd name="T73" fmla="*/ 12 h 26"/>
                <a:gd name="T74" fmla="*/ 8 w 49"/>
                <a:gd name="T75" fmla="*/ 8 h 26"/>
                <a:gd name="T76" fmla="*/ 4 w 49"/>
                <a:gd name="T77" fmla="*/ 8 h 26"/>
                <a:gd name="T78" fmla="*/ 0 w 49"/>
                <a:gd name="T79" fmla="*/ 8 h 26"/>
                <a:gd name="T80" fmla="*/ 0 w 49"/>
                <a:gd name="T81" fmla="*/ 8 h 26"/>
                <a:gd name="T82" fmla="*/ 0 w 49"/>
                <a:gd name="T83" fmla="*/ 8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49" h="26">
                  <a:moveTo>
                    <a:pt x="0" y="8"/>
                  </a:moveTo>
                  <a:lnTo>
                    <a:pt x="4" y="8"/>
                  </a:lnTo>
                  <a:lnTo>
                    <a:pt x="8" y="4"/>
                  </a:lnTo>
                  <a:lnTo>
                    <a:pt x="19" y="4"/>
                  </a:lnTo>
                  <a:lnTo>
                    <a:pt x="23" y="0"/>
                  </a:lnTo>
                  <a:lnTo>
                    <a:pt x="26" y="0"/>
                  </a:lnTo>
                  <a:lnTo>
                    <a:pt x="41" y="0"/>
                  </a:lnTo>
                  <a:lnTo>
                    <a:pt x="49" y="0"/>
                  </a:lnTo>
                  <a:lnTo>
                    <a:pt x="49" y="4"/>
                  </a:lnTo>
                  <a:lnTo>
                    <a:pt x="49" y="8"/>
                  </a:lnTo>
                  <a:lnTo>
                    <a:pt x="49" y="12"/>
                  </a:lnTo>
                  <a:lnTo>
                    <a:pt x="49" y="15"/>
                  </a:lnTo>
                  <a:lnTo>
                    <a:pt x="49" y="19"/>
                  </a:lnTo>
                  <a:lnTo>
                    <a:pt x="45" y="19"/>
                  </a:lnTo>
                  <a:lnTo>
                    <a:pt x="41" y="19"/>
                  </a:lnTo>
                  <a:lnTo>
                    <a:pt x="37" y="23"/>
                  </a:lnTo>
                  <a:lnTo>
                    <a:pt x="34" y="23"/>
                  </a:lnTo>
                  <a:lnTo>
                    <a:pt x="30" y="26"/>
                  </a:lnTo>
                  <a:lnTo>
                    <a:pt x="26" y="26"/>
                  </a:lnTo>
                  <a:lnTo>
                    <a:pt x="26" y="26"/>
                  </a:lnTo>
                  <a:lnTo>
                    <a:pt x="26" y="23"/>
                  </a:lnTo>
                  <a:lnTo>
                    <a:pt x="19" y="26"/>
                  </a:lnTo>
                  <a:lnTo>
                    <a:pt x="23" y="23"/>
                  </a:lnTo>
                  <a:lnTo>
                    <a:pt x="23" y="23"/>
                  </a:lnTo>
                  <a:lnTo>
                    <a:pt x="23" y="19"/>
                  </a:lnTo>
                  <a:lnTo>
                    <a:pt x="19" y="19"/>
                  </a:lnTo>
                  <a:lnTo>
                    <a:pt x="19" y="19"/>
                  </a:lnTo>
                  <a:lnTo>
                    <a:pt x="15" y="15"/>
                  </a:lnTo>
                  <a:lnTo>
                    <a:pt x="26" y="15"/>
                  </a:lnTo>
                  <a:lnTo>
                    <a:pt x="26" y="15"/>
                  </a:lnTo>
                  <a:lnTo>
                    <a:pt x="23" y="15"/>
                  </a:lnTo>
                  <a:lnTo>
                    <a:pt x="19" y="15"/>
                  </a:lnTo>
                  <a:lnTo>
                    <a:pt x="15" y="15"/>
                  </a:lnTo>
                  <a:lnTo>
                    <a:pt x="12" y="15"/>
                  </a:lnTo>
                  <a:lnTo>
                    <a:pt x="12" y="15"/>
                  </a:lnTo>
                  <a:lnTo>
                    <a:pt x="8" y="15"/>
                  </a:lnTo>
                  <a:lnTo>
                    <a:pt x="4" y="12"/>
                  </a:lnTo>
                  <a:lnTo>
                    <a:pt x="8" y="8"/>
                  </a:lnTo>
                  <a:lnTo>
                    <a:pt x="4" y="8"/>
                  </a:lnTo>
                  <a:lnTo>
                    <a:pt x="0" y="8"/>
                  </a:lnTo>
                  <a:lnTo>
                    <a:pt x="0" y="8"/>
                  </a:lnTo>
                  <a:lnTo>
                    <a:pt x="0"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1" name="Freeform 121"/>
            <p:cNvSpPr/>
            <p:nvPr/>
          </p:nvSpPr>
          <p:spPr bwMode="auto">
            <a:xfrm>
              <a:off x="4541701" y="3944959"/>
              <a:ext cx="213175" cy="181555"/>
            </a:xfrm>
            <a:custGeom>
              <a:avLst/>
              <a:gdLst>
                <a:gd name="T0" fmla="*/ 4 w 119"/>
                <a:gd name="T1" fmla="*/ 23 h 104"/>
                <a:gd name="T2" fmla="*/ 11 w 119"/>
                <a:gd name="T3" fmla="*/ 19 h 104"/>
                <a:gd name="T4" fmla="*/ 19 w 119"/>
                <a:gd name="T5" fmla="*/ 19 h 104"/>
                <a:gd name="T6" fmla="*/ 19 w 119"/>
                <a:gd name="T7" fmla="*/ 12 h 104"/>
                <a:gd name="T8" fmla="*/ 19 w 119"/>
                <a:gd name="T9" fmla="*/ 4 h 104"/>
                <a:gd name="T10" fmla="*/ 19 w 119"/>
                <a:gd name="T11" fmla="*/ 0 h 104"/>
                <a:gd name="T12" fmla="*/ 37 w 119"/>
                <a:gd name="T13" fmla="*/ 4 h 104"/>
                <a:gd name="T14" fmla="*/ 44 w 119"/>
                <a:gd name="T15" fmla="*/ 4 h 104"/>
                <a:gd name="T16" fmla="*/ 52 w 119"/>
                <a:gd name="T17" fmla="*/ 4 h 104"/>
                <a:gd name="T18" fmla="*/ 59 w 119"/>
                <a:gd name="T19" fmla="*/ 8 h 104"/>
                <a:gd name="T20" fmla="*/ 63 w 119"/>
                <a:gd name="T21" fmla="*/ 12 h 104"/>
                <a:gd name="T22" fmla="*/ 67 w 119"/>
                <a:gd name="T23" fmla="*/ 12 h 104"/>
                <a:gd name="T24" fmla="*/ 74 w 119"/>
                <a:gd name="T25" fmla="*/ 12 h 104"/>
                <a:gd name="T26" fmla="*/ 81 w 119"/>
                <a:gd name="T27" fmla="*/ 12 h 104"/>
                <a:gd name="T28" fmla="*/ 85 w 119"/>
                <a:gd name="T29" fmla="*/ 8 h 104"/>
                <a:gd name="T30" fmla="*/ 93 w 119"/>
                <a:gd name="T31" fmla="*/ 8 h 104"/>
                <a:gd name="T32" fmla="*/ 96 w 119"/>
                <a:gd name="T33" fmla="*/ 8 h 104"/>
                <a:gd name="T34" fmla="*/ 100 w 119"/>
                <a:gd name="T35" fmla="*/ 12 h 104"/>
                <a:gd name="T36" fmla="*/ 104 w 119"/>
                <a:gd name="T37" fmla="*/ 19 h 104"/>
                <a:gd name="T38" fmla="*/ 107 w 119"/>
                <a:gd name="T39" fmla="*/ 19 h 104"/>
                <a:gd name="T40" fmla="*/ 104 w 119"/>
                <a:gd name="T41" fmla="*/ 26 h 104"/>
                <a:gd name="T42" fmla="*/ 107 w 119"/>
                <a:gd name="T43" fmla="*/ 30 h 104"/>
                <a:gd name="T44" fmla="*/ 111 w 119"/>
                <a:gd name="T45" fmla="*/ 26 h 104"/>
                <a:gd name="T46" fmla="*/ 111 w 119"/>
                <a:gd name="T47" fmla="*/ 30 h 104"/>
                <a:gd name="T48" fmla="*/ 115 w 119"/>
                <a:gd name="T49" fmla="*/ 34 h 104"/>
                <a:gd name="T50" fmla="*/ 119 w 119"/>
                <a:gd name="T51" fmla="*/ 38 h 104"/>
                <a:gd name="T52" fmla="*/ 111 w 119"/>
                <a:gd name="T53" fmla="*/ 41 h 104"/>
                <a:gd name="T54" fmla="*/ 111 w 119"/>
                <a:gd name="T55" fmla="*/ 41 h 104"/>
                <a:gd name="T56" fmla="*/ 111 w 119"/>
                <a:gd name="T57" fmla="*/ 52 h 104"/>
                <a:gd name="T58" fmla="*/ 111 w 119"/>
                <a:gd name="T59" fmla="*/ 60 h 104"/>
                <a:gd name="T60" fmla="*/ 115 w 119"/>
                <a:gd name="T61" fmla="*/ 64 h 104"/>
                <a:gd name="T62" fmla="*/ 111 w 119"/>
                <a:gd name="T63" fmla="*/ 64 h 104"/>
                <a:gd name="T64" fmla="*/ 111 w 119"/>
                <a:gd name="T65" fmla="*/ 71 h 104"/>
                <a:gd name="T66" fmla="*/ 115 w 119"/>
                <a:gd name="T67" fmla="*/ 75 h 104"/>
                <a:gd name="T68" fmla="*/ 107 w 119"/>
                <a:gd name="T69" fmla="*/ 82 h 104"/>
                <a:gd name="T70" fmla="*/ 107 w 119"/>
                <a:gd name="T71" fmla="*/ 90 h 104"/>
                <a:gd name="T72" fmla="*/ 100 w 119"/>
                <a:gd name="T73" fmla="*/ 97 h 104"/>
                <a:gd name="T74" fmla="*/ 78 w 119"/>
                <a:gd name="T75" fmla="*/ 104 h 104"/>
                <a:gd name="T76" fmla="*/ 67 w 119"/>
                <a:gd name="T77" fmla="*/ 101 h 104"/>
                <a:gd name="T78" fmla="*/ 63 w 119"/>
                <a:gd name="T79" fmla="*/ 93 h 104"/>
                <a:gd name="T80" fmla="*/ 63 w 119"/>
                <a:gd name="T81" fmla="*/ 93 h 104"/>
                <a:gd name="T82" fmla="*/ 70 w 119"/>
                <a:gd name="T83" fmla="*/ 67 h 104"/>
                <a:gd name="T84" fmla="*/ 70 w 119"/>
                <a:gd name="T85" fmla="*/ 64 h 104"/>
                <a:gd name="T86" fmla="*/ 70 w 119"/>
                <a:gd name="T87" fmla="*/ 60 h 104"/>
                <a:gd name="T88" fmla="*/ 67 w 119"/>
                <a:gd name="T89" fmla="*/ 56 h 104"/>
                <a:gd name="T90" fmla="*/ 63 w 119"/>
                <a:gd name="T91" fmla="*/ 49 h 104"/>
                <a:gd name="T92" fmla="*/ 59 w 119"/>
                <a:gd name="T93" fmla="*/ 41 h 104"/>
                <a:gd name="T94" fmla="*/ 41 w 119"/>
                <a:gd name="T95" fmla="*/ 41 h 104"/>
                <a:gd name="T96" fmla="*/ 37 w 119"/>
                <a:gd name="T97" fmla="*/ 49 h 104"/>
                <a:gd name="T98" fmla="*/ 30 w 119"/>
                <a:gd name="T99" fmla="*/ 52 h 104"/>
                <a:gd name="T100" fmla="*/ 26 w 119"/>
                <a:gd name="T101" fmla="*/ 52 h 104"/>
                <a:gd name="T102" fmla="*/ 19 w 119"/>
                <a:gd name="T103" fmla="*/ 45 h 104"/>
                <a:gd name="T104" fmla="*/ 15 w 119"/>
                <a:gd name="T105" fmla="*/ 45 h 104"/>
                <a:gd name="T106" fmla="*/ 15 w 119"/>
                <a:gd name="T107" fmla="*/ 41 h 104"/>
                <a:gd name="T108" fmla="*/ 11 w 119"/>
                <a:gd name="T109" fmla="*/ 41 h 104"/>
                <a:gd name="T110" fmla="*/ 7 w 119"/>
                <a:gd name="T111" fmla="*/ 41 h 104"/>
                <a:gd name="T112" fmla="*/ 4 w 119"/>
                <a:gd name="T113" fmla="*/ 30 h 104"/>
                <a:gd name="T114" fmla="*/ 0 w 119"/>
                <a:gd name="T115" fmla="*/ 26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19" h="104">
                  <a:moveTo>
                    <a:pt x="0" y="26"/>
                  </a:moveTo>
                  <a:lnTo>
                    <a:pt x="4" y="23"/>
                  </a:lnTo>
                  <a:lnTo>
                    <a:pt x="7" y="23"/>
                  </a:lnTo>
                  <a:lnTo>
                    <a:pt x="11" y="19"/>
                  </a:lnTo>
                  <a:lnTo>
                    <a:pt x="15" y="19"/>
                  </a:lnTo>
                  <a:lnTo>
                    <a:pt x="19" y="19"/>
                  </a:lnTo>
                  <a:lnTo>
                    <a:pt x="19" y="15"/>
                  </a:lnTo>
                  <a:lnTo>
                    <a:pt x="19" y="12"/>
                  </a:lnTo>
                  <a:lnTo>
                    <a:pt x="19" y="8"/>
                  </a:lnTo>
                  <a:lnTo>
                    <a:pt x="19" y="4"/>
                  </a:lnTo>
                  <a:lnTo>
                    <a:pt x="19" y="0"/>
                  </a:lnTo>
                  <a:lnTo>
                    <a:pt x="19" y="0"/>
                  </a:lnTo>
                  <a:lnTo>
                    <a:pt x="30" y="0"/>
                  </a:lnTo>
                  <a:lnTo>
                    <a:pt x="37" y="4"/>
                  </a:lnTo>
                  <a:lnTo>
                    <a:pt x="41" y="4"/>
                  </a:lnTo>
                  <a:lnTo>
                    <a:pt x="44" y="4"/>
                  </a:lnTo>
                  <a:lnTo>
                    <a:pt x="52" y="8"/>
                  </a:lnTo>
                  <a:lnTo>
                    <a:pt x="52" y="4"/>
                  </a:lnTo>
                  <a:lnTo>
                    <a:pt x="56" y="8"/>
                  </a:lnTo>
                  <a:lnTo>
                    <a:pt x="59" y="8"/>
                  </a:lnTo>
                  <a:lnTo>
                    <a:pt x="63" y="8"/>
                  </a:lnTo>
                  <a:lnTo>
                    <a:pt x="63" y="12"/>
                  </a:lnTo>
                  <a:lnTo>
                    <a:pt x="63" y="12"/>
                  </a:lnTo>
                  <a:lnTo>
                    <a:pt x="67" y="12"/>
                  </a:lnTo>
                  <a:lnTo>
                    <a:pt x="70" y="12"/>
                  </a:lnTo>
                  <a:lnTo>
                    <a:pt x="74" y="12"/>
                  </a:lnTo>
                  <a:lnTo>
                    <a:pt x="78" y="12"/>
                  </a:lnTo>
                  <a:lnTo>
                    <a:pt x="81" y="12"/>
                  </a:lnTo>
                  <a:lnTo>
                    <a:pt x="81" y="12"/>
                  </a:lnTo>
                  <a:lnTo>
                    <a:pt x="85" y="8"/>
                  </a:lnTo>
                  <a:lnTo>
                    <a:pt x="89" y="8"/>
                  </a:lnTo>
                  <a:lnTo>
                    <a:pt x="93" y="8"/>
                  </a:lnTo>
                  <a:lnTo>
                    <a:pt x="96" y="8"/>
                  </a:lnTo>
                  <a:lnTo>
                    <a:pt x="96" y="8"/>
                  </a:lnTo>
                  <a:lnTo>
                    <a:pt x="96" y="8"/>
                  </a:lnTo>
                  <a:lnTo>
                    <a:pt x="100" y="12"/>
                  </a:lnTo>
                  <a:lnTo>
                    <a:pt x="104" y="15"/>
                  </a:lnTo>
                  <a:lnTo>
                    <a:pt x="104" y="19"/>
                  </a:lnTo>
                  <a:lnTo>
                    <a:pt x="104" y="19"/>
                  </a:lnTo>
                  <a:lnTo>
                    <a:pt x="107" y="19"/>
                  </a:lnTo>
                  <a:lnTo>
                    <a:pt x="107" y="23"/>
                  </a:lnTo>
                  <a:lnTo>
                    <a:pt x="104" y="26"/>
                  </a:lnTo>
                  <a:lnTo>
                    <a:pt x="104" y="30"/>
                  </a:lnTo>
                  <a:lnTo>
                    <a:pt x="107" y="30"/>
                  </a:lnTo>
                  <a:lnTo>
                    <a:pt x="107" y="26"/>
                  </a:lnTo>
                  <a:lnTo>
                    <a:pt x="111" y="26"/>
                  </a:lnTo>
                  <a:lnTo>
                    <a:pt x="111" y="30"/>
                  </a:lnTo>
                  <a:lnTo>
                    <a:pt x="111" y="30"/>
                  </a:lnTo>
                  <a:lnTo>
                    <a:pt x="111" y="34"/>
                  </a:lnTo>
                  <a:lnTo>
                    <a:pt x="115" y="34"/>
                  </a:lnTo>
                  <a:lnTo>
                    <a:pt x="119" y="34"/>
                  </a:lnTo>
                  <a:lnTo>
                    <a:pt x="119" y="38"/>
                  </a:lnTo>
                  <a:lnTo>
                    <a:pt x="115" y="38"/>
                  </a:lnTo>
                  <a:lnTo>
                    <a:pt x="111" y="41"/>
                  </a:lnTo>
                  <a:lnTo>
                    <a:pt x="111" y="41"/>
                  </a:lnTo>
                  <a:lnTo>
                    <a:pt x="111" y="41"/>
                  </a:lnTo>
                  <a:lnTo>
                    <a:pt x="111" y="49"/>
                  </a:lnTo>
                  <a:lnTo>
                    <a:pt x="111" y="52"/>
                  </a:lnTo>
                  <a:lnTo>
                    <a:pt x="111" y="56"/>
                  </a:lnTo>
                  <a:lnTo>
                    <a:pt x="111" y="60"/>
                  </a:lnTo>
                  <a:lnTo>
                    <a:pt x="115" y="60"/>
                  </a:lnTo>
                  <a:lnTo>
                    <a:pt x="115" y="64"/>
                  </a:lnTo>
                  <a:lnTo>
                    <a:pt x="111" y="64"/>
                  </a:lnTo>
                  <a:lnTo>
                    <a:pt x="111" y="64"/>
                  </a:lnTo>
                  <a:lnTo>
                    <a:pt x="111" y="67"/>
                  </a:lnTo>
                  <a:lnTo>
                    <a:pt x="111" y="71"/>
                  </a:lnTo>
                  <a:lnTo>
                    <a:pt x="115" y="71"/>
                  </a:lnTo>
                  <a:lnTo>
                    <a:pt x="115" y="75"/>
                  </a:lnTo>
                  <a:lnTo>
                    <a:pt x="107" y="82"/>
                  </a:lnTo>
                  <a:lnTo>
                    <a:pt x="107" y="82"/>
                  </a:lnTo>
                  <a:lnTo>
                    <a:pt x="104" y="86"/>
                  </a:lnTo>
                  <a:lnTo>
                    <a:pt x="107" y="90"/>
                  </a:lnTo>
                  <a:lnTo>
                    <a:pt x="104" y="93"/>
                  </a:lnTo>
                  <a:lnTo>
                    <a:pt x="100" y="97"/>
                  </a:lnTo>
                  <a:lnTo>
                    <a:pt x="104" y="97"/>
                  </a:lnTo>
                  <a:lnTo>
                    <a:pt x="78" y="104"/>
                  </a:lnTo>
                  <a:lnTo>
                    <a:pt x="70" y="101"/>
                  </a:lnTo>
                  <a:lnTo>
                    <a:pt x="67" y="101"/>
                  </a:lnTo>
                  <a:lnTo>
                    <a:pt x="63" y="97"/>
                  </a:lnTo>
                  <a:lnTo>
                    <a:pt x="63" y="93"/>
                  </a:lnTo>
                  <a:lnTo>
                    <a:pt x="63" y="93"/>
                  </a:lnTo>
                  <a:lnTo>
                    <a:pt x="63" y="93"/>
                  </a:lnTo>
                  <a:lnTo>
                    <a:pt x="70" y="86"/>
                  </a:lnTo>
                  <a:lnTo>
                    <a:pt x="70" y="67"/>
                  </a:lnTo>
                  <a:lnTo>
                    <a:pt x="70" y="67"/>
                  </a:lnTo>
                  <a:lnTo>
                    <a:pt x="70" y="64"/>
                  </a:lnTo>
                  <a:lnTo>
                    <a:pt x="70" y="64"/>
                  </a:lnTo>
                  <a:lnTo>
                    <a:pt x="70" y="60"/>
                  </a:lnTo>
                  <a:lnTo>
                    <a:pt x="70" y="60"/>
                  </a:lnTo>
                  <a:lnTo>
                    <a:pt x="67" y="56"/>
                  </a:lnTo>
                  <a:lnTo>
                    <a:pt x="70" y="52"/>
                  </a:lnTo>
                  <a:lnTo>
                    <a:pt x="63" y="49"/>
                  </a:lnTo>
                  <a:lnTo>
                    <a:pt x="63" y="45"/>
                  </a:lnTo>
                  <a:lnTo>
                    <a:pt x="59" y="41"/>
                  </a:lnTo>
                  <a:lnTo>
                    <a:pt x="48" y="41"/>
                  </a:lnTo>
                  <a:lnTo>
                    <a:pt x="41" y="41"/>
                  </a:lnTo>
                  <a:lnTo>
                    <a:pt x="41" y="45"/>
                  </a:lnTo>
                  <a:lnTo>
                    <a:pt x="37" y="49"/>
                  </a:lnTo>
                  <a:lnTo>
                    <a:pt x="37" y="52"/>
                  </a:lnTo>
                  <a:lnTo>
                    <a:pt x="30" y="52"/>
                  </a:lnTo>
                  <a:lnTo>
                    <a:pt x="30" y="52"/>
                  </a:lnTo>
                  <a:lnTo>
                    <a:pt x="26" y="52"/>
                  </a:lnTo>
                  <a:lnTo>
                    <a:pt x="22" y="49"/>
                  </a:lnTo>
                  <a:lnTo>
                    <a:pt x="19" y="45"/>
                  </a:lnTo>
                  <a:lnTo>
                    <a:pt x="15" y="45"/>
                  </a:lnTo>
                  <a:lnTo>
                    <a:pt x="15" y="45"/>
                  </a:lnTo>
                  <a:lnTo>
                    <a:pt x="15" y="41"/>
                  </a:lnTo>
                  <a:lnTo>
                    <a:pt x="15" y="41"/>
                  </a:lnTo>
                  <a:lnTo>
                    <a:pt x="15" y="38"/>
                  </a:lnTo>
                  <a:lnTo>
                    <a:pt x="11" y="41"/>
                  </a:lnTo>
                  <a:lnTo>
                    <a:pt x="11" y="41"/>
                  </a:lnTo>
                  <a:lnTo>
                    <a:pt x="7" y="41"/>
                  </a:lnTo>
                  <a:lnTo>
                    <a:pt x="4" y="34"/>
                  </a:lnTo>
                  <a:lnTo>
                    <a:pt x="4" y="30"/>
                  </a:lnTo>
                  <a:lnTo>
                    <a:pt x="0" y="26"/>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2" name="Freeform 122"/>
            <p:cNvSpPr>
              <a:spLocks noEditPoints="1"/>
            </p:cNvSpPr>
            <p:nvPr/>
          </p:nvSpPr>
          <p:spPr bwMode="auto">
            <a:xfrm>
              <a:off x="4588275" y="4016534"/>
              <a:ext cx="78821" cy="90778"/>
            </a:xfrm>
            <a:custGeom>
              <a:avLst/>
              <a:gdLst>
                <a:gd name="T0" fmla="*/ 11 w 44"/>
                <a:gd name="T1" fmla="*/ 45 h 52"/>
                <a:gd name="T2" fmla="*/ 11 w 44"/>
                <a:gd name="T3" fmla="*/ 41 h 52"/>
                <a:gd name="T4" fmla="*/ 11 w 44"/>
                <a:gd name="T5" fmla="*/ 41 h 52"/>
                <a:gd name="T6" fmla="*/ 7 w 44"/>
                <a:gd name="T7" fmla="*/ 41 h 52"/>
                <a:gd name="T8" fmla="*/ 7 w 44"/>
                <a:gd name="T9" fmla="*/ 41 h 52"/>
                <a:gd name="T10" fmla="*/ 7 w 44"/>
                <a:gd name="T11" fmla="*/ 41 h 52"/>
                <a:gd name="T12" fmla="*/ 11 w 44"/>
                <a:gd name="T13" fmla="*/ 45 h 52"/>
                <a:gd name="T14" fmla="*/ 11 w 44"/>
                <a:gd name="T15" fmla="*/ 45 h 52"/>
                <a:gd name="T16" fmla="*/ 11 w 44"/>
                <a:gd name="T17" fmla="*/ 45 h 52"/>
                <a:gd name="T18" fmla="*/ 4 w 44"/>
                <a:gd name="T19" fmla="*/ 11 h 52"/>
                <a:gd name="T20" fmla="*/ 4 w 44"/>
                <a:gd name="T21" fmla="*/ 11 h 52"/>
                <a:gd name="T22" fmla="*/ 11 w 44"/>
                <a:gd name="T23" fmla="*/ 11 h 52"/>
                <a:gd name="T24" fmla="*/ 11 w 44"/>
                <a:gd name="T25" fmla="*/ 8 h 52"/>
                <a:gd name="T26" fmla="*/ 15 w 44"/>
                <a:gd name="T27" fmla="*/ 4 h 52"/>
                <a:gd name="T28" fmla="*/ 15 w 44"/>
                <a:gd name="T29" fmla="*/ 0 h 52"/>
                <a:gd name="T30" fmla="*/ 22 w 44"/>
                <a:gd name="T31" fmla="*/ 0 h 52"/>
                <a:gd name="T32" fmla="*/ 33 w 44"/>
                <a:gd name="T33" fmla="*/ 0 h 52"/>
                <a:gd name="T34" fmla="*/ 37 w 44"/>
                <a:gd name="T35" fmla="*/ 4 h 52"/>
                <a:gd name="T36" fmla="*/ 37 w 44"/>
                <a:gd name="T37" fmla="*/ 8 h 52"/>
                <a:gd name="T38" fmla="*/ 44 w 44"/>
                <a:gd name="T39" fmla="*/ 11 h 52"/>
                <a:gd name="T40" fmla="*/ 41 w 44"/>
                <a:gd name="T41" fmla="*/ 15 h 52"/>
                <a:gd name="T42" fmla="*/ 44 w 44"/>
                <a:gd name="T43" fmla="*/ 19 h 52"/>
                <a:gd name="T44" fmla="*/ 44 w 44"/>
                <a:gd name="T45" fmla="*/ 19 h 52"/>
                <a:gd name="T46" fmla="*/ 44 w 44"/>
                <a:gd name="T47" fmla="*/ 23 h 52"/>
                <a:gd name="T48" fmla="*/ 44 w 44"/>
                <a:gd name="T49" fmla="*/ 23 h 52"/>
                <a:gd name="T50" fmla="*/ 44 w 44"/>
                <a:gd name="T51" fmla="*/ 26 h 52"/>
                <a:gd name="T52" fmla="*/ 44 w 44"/>
                <a:gd name="T53" fmla="*/ 26 h 52"/>
                <a:gd name="T54" fmla="*/ 44 w 44"/>
                <a:gd name="T55" fmla="*/ 45 h 52"/>
                <a:gd name="T56" fmla="*/ 37 w 44"/>
                <a:gd name="T57" fmla="*/ 52 h 52"/>
                <a:gd name="T58" fmla="*/ 33 w 44"/>
                <a:gd name="T59" fmla="*/ 49 h 52"/>
                <a:gd name="T60" fmla="*/ 30 w 44"/>
                <a:gd name="T61" fmla="*/ 49 h 52"/>
                <a:gd name="T62" fmla="*/ 18 w 44"/>
                <a:gd name="T63" fmla="*/ 45 h 52"/>
                <a:gd name="T64" fmla="*/ 15 w 44"/>
                <a:gd name="T65" fmla="*/ 45 h 52"/>
                <a:gd name="T66" fmla="*/ 15 w 44"/>
                <a:gd name="T67" fmla="*/ 45 h 52"/>
                <a:gd name="T68" fmla="*/ 15 w 44"/>
                <a:gd name="T69" fmla="*/ 41 h 52"/>
                <a:gd name="T70" fmla="*/ 11 w 44"/>
                <a:gd name="T71" fmla="*/ 37 h 52"/>
                <a:gd name="T72" fmla="*/ 15 w 44"/>
                <a:gd name="T73" fmla="*/ 37 h 52"/>
                <a:gd name="T74" fmla="*/ 15 w 44"/>
                <a:gd name="T75" fmla="*/ 37 h 52"/>
                <a:gd name="T76" fmla="*/ 11 w 44"/>
                <a:gd name="T77" fmla="*/ 37 h 52"/>
                <a:gd name="T78" fmla="*/ 7 w 44"/>
                <a:gd name="T79" fmla="*/ 34 h 52"/>
                <a:gd name="T80" fmla="*/ 7 w 44"/>
                <a:gd name="T81" fmla="*/ 30 h 52"/>
                <a:gd name="T82" fmla="*/ 4 w 44"/>
                <a:gd name="T83" fmla="*/ 26 h 52"/>
                <a:gd name="T84" fmla="*/ 0 w 44"/>
                <a:gd name="T85" fmla="*/ 26 h 52"/>
                <a:gd name="T86" fmla="*/ 0 w 44"/>
                <a:gd name="T87" fmla="*/ 23 h 52"/>
                <a:gd name="T88" fmla="*/ 4 w 44"/>
                <a:gd name="T89" fmla="*/ 19 h 52"/>
                <a:gd name="T90" fmla="*/ 0 w 44"/>
                <a:gd name="T91" fmla="*/ 19 h 52"/>
                <a:gd name="T92" fmla="*/ 0 w 44"/>
                <a:gd name="T93" fmla="*/ 15 h 52"/>
                <a:gd name="T94" fmla="*/ 4 w 44"/>
                <a:gd name="T95" fmla="*/ 11 h 52"/>
                <a:gd name="T96" fmla="*/ 4 w 44"/>
                <a:gd name="T97" fmla="*/ 11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44" h="52">
                  <a:moveTo>
                    <a:pt x="11" y="45"/>
                  </a:moveTo>
                  <a:lnTo>
                    <a:pt x="11" y="41"/>
                  </a:lnTo>
                  <a:lnTo>
                    <a:pt x="11" y="41"/>
                  </a:lnTo>
                  <a:lnTo>
                    <a:pt x="7" y="41"/>
                  </a:lnTo>
                  <a:lnTo>
                    <a:pt x="7" y="41"/>
                  </a:lnTo>
                  <a:lnTo>
                    <a:pt x="7" y="41"/>
                  </a:lnTo>
                  <a:lnTo>
                    <a:pt x="11" y="45"/>
                  </a:lnTo>
                  <a:lnTo>
                    <a:pt x="11" y="45"/>
                  </a:lnTo>
                  <a:lnTo>
                    <a:pt x="11" y="45"/>
                  </a:lnTo>
                  <a:close/>
                  <a:moveTo>
                    <a:pt x="4" y="11"/>
                  </a:moveTo>
                  <a:lnTo>
                    <a:pt x="4" y="11"/>
                  </a:lnTo>
                  <a:lnTo>
                    <a:pt x="11" y="11"/>
                  </a:lnTo>
                  <a:lnTo>
                    <a:pt x="11" y="8"/>
                  </a:lnTo>
                  <a:lnTo>
                    <a:pt x="15" y="4"/>
                  </a:lnTo>
                  <a:lnTo>
                    <a:pt x="15" y="0"/>
                  </a:lnTo>
                  <a:lnTo>
                    <a:pt x="22" y="0"/>
                  </a:lnTo>
                  <a:lnTo>
                    <a:pt x="33" y="0"/>
                  </a:lnTo>
                  <a:lnTo>
                    <a:pt x="37" y="4"/>
                  </a:lnTo>
                  <a:lnTo>
                    <a:pt x="37" y="8"/>
                  </a:lnTo>
                  <a:lnTo>
                    <a:pt x="44" y="11"/>
                  </a:lnTo>
                  <a:lnTo>
                    <a:pt x="41" y="15"/>
                  </a:lnTo>
                  <a:lnTo>
                    <a:pt x="44" y="19"/>
                  </a:lnTo>
                  <a:lnTo>
                    <a:pt x="44" y="19"/>
                  </a:lnTo>
                  <a:lnTo>
                    <a:pt x="44" y="23"/>
                  </a:lnTo>
                  <a:lnTo>
                    <a:pt x="44" y="23"/>
                  </a:lnTo>
                  <a:lnTo>
                    <a:pt x="44" y="26"/>
                  </a:lnTo>
                  <a:lnTo>
                    <a:pt x="44" y="26"/>
                  </a:lnTo>
                  <a:lnTo>
                    <a:pt x="44" y="45"/>
                  </a:lnTo>
                  <a:lnTo>
                    <a:pt x="37" y="52"/>
                  </a:lnTo>
                  <a:lnTo>
                    <a:pt x="33" y="49"/>
                  </a:lnTo>
                  <a:lnTo>
                    <a:pt x="30" y="49"/>
                  </a:lnTo>
                  <a:lnTo>
                    <a:pt x="18" y="45"/>
                  </a:lnTo>
                  <a:lnTo>
                    <a:pt x="15" y="45"/>
                  </a:lnTo>
                  <a:lnTo>
                    <a:pt x="15" y="45"/>
                  </a:lnTo>
                  <a:lnTo>
                    <a:pt x="15" y="41"/>
                  </a:lnTo>
                  <a:lnTo>
                    <a:pt x="11" y="37"/>
                  </a:lnTo>
                  <a:lnTo>
                    <a:pt x="15" y="37"/>
                  </a:lnTo>
                  <a:lnTo>
                    <a:pt x="15" y="37"/>
                  </a:lnTo>
                  <a:lnTo>
                    <a:pt x="11" y="37"/>
                  </a:lnTo>
                  <a:lnTo>
                    <a:pt x="7" y="34"/>
                  </a:lnTo>
                  <a:lnTo>
                    <a:pt x="7" y="30"/>
                  </a:lnTo>
                  <a:lnTo>
                    <a:pt x="4" y="26"/>
                  </a:lnTo>
                  <a:lnTo>
                    <a:pt x="0" y="26"/>
                  </a:lnTo>
                  <a:lnTo>
                    <a:pt x="0" y="23"/>
                  </a:lnTo>
                  <a:lnTo>
                    <a:pt x="4" y="19"/>
                  </a:lnTo>
                  <a:lnTo>
                    <a:pt x="0" y="19"/>
                  </a:lnTo>
                  <a:lnTo>
                    <a:pt x="0" y="15"/>
                  </a:lnTo>
                  <a:lnTo>
                    <a:pt x="4" y="11"/>
                  </a:lnTo>
                  <a:lnTo>
                    <a:pt x="4"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3" name="Freeform 123"/>
            <p:cNvSpPr/>
            <p:nvPr/>
          </p:nvSpPr>
          <p:spPr bwMode="auto">
            <a:xfrm>
              <a:off x="4642019" y="4056686"/>
              <a:ext cx="118232" cy="109981"/>
            </a:xfrm>
            <a:custGeom>
              <a:avLst/>
              <a:gdLst>
                <a:gd name="T0" fmla="*/ 0 w 66"/>
                <a:gd name="T1" fmla="*/ 26 h 63"/>
                <a:gd name="T2" fmla="*/ 0 w 66"/>
                <a:gd name="T3" fmla="*/ 26 h 63"/>
                <a:gd name="T4" fmla="*/ 3 w 66"/>
                <a:gd name="T5" fmla="*/ 22 h 63"/>
                <a:gd name="T6" fmla="*/ 7 w 66"/>
                <a:gd name="T7" fmla="*/ 18 h 63"/>
                <a:gd name="T8" fmla="*/ 11 w 66"/>
                <a:gd name="T9" fmla="*/ 14 h 63"/>
                <a:gd name="T10" fmla="*/ 11 w 66"/>
                <a:gd name="T11" fmla="*/ 14 h 63"/>
                <a:gd name="T12" fmla="*/ 11 w 66"/>
                <a:gd name="T13" fmla="*/ 11 h 63"/>
                <a:gd name="T14" fmla="*/ 14 w 66"/>
                <a:gd name="T15" fmla="*/ 7 h 63"/>
                <a:gd name="T16" fmla="*/ 14 w 66"/>
                <a:gd name="T17" fmla="*/ 7 h 63"/>
                <a:gd name="T18" fmla="*/ 14 w 66"/>
                <a:gd name="T19" fmla="*/ 3 h 63"/>
                <a:gd name="T20" fmla="*/ 18 w 66"/>
                <a:gd name="T21" fmla="*/ 0 h 63"/>
                <a:gd name="T22" fmla="*/ 18 w 66"/>
                <a:gd name="T23" fmla="*/ 3 h 63"/>
                <a:gd name="T24" fmla="*/ 25 w 66"/>
                <a:gd name="T25" fmla="*/ 0 h 63"/>
                <a:gd name="T26" fmla="*/ 29 w 66"/>
                <a:gd name="T27" fmla="*/ 0 h 63"/>
                <a:gd name="T28" fmla="*/ 33 w 66"/>
                <a:gd name="T29" fmla="*/ 3 h 63"/>
                <a:gd name="T30" fmla="*/ 37 w 66"/>
                <a:gd name="T31" fmla="*/ 7 h 63"/>
                <a:gd name="T32" fmla="*/ 33 w 66"/>
                <a:gd name="T33" fmla="*/ 11 h 63"/>
                <a:gd name="T34" fmla="*/ 33 w 66"/>
                <a:gd name="T35" fmla="*/ 14 h 63"/>
                <a:gd name="T36" fmla="*/ 37 w 66"/>
                <a:gd name="T37" fmla="*/ 18 h 63"/>
                <a:gd name="T38" fmla="*/ 40 w 66"/>
                <a:gd name="T39" fmla="*/ 18 h 63"/>
                <a:gd name="T40" fmla="*/ 44 w 66"/>
                <a:gd name="T41" fmla="*/ 14 h 63"/>
                <a:gd name="T42" fmla="*/ 48 w 66"/>
                <a:gd name="T43" fmla="*/ 14 h 63"/>
                <a:gd name="T44" fmla="*/ 48 w 66"/>
                <a:gd name="T45" fmla="*/ 18 h 63"/>
                <a:gd name="T46" fmla="*/ 51 w 66"/>
                <a:gd name="T47" fmla="*/ 18 h 63"/>
                <a:gd name="T48" fmla="*/ 48 w 66"/>
                <a:gd name="T49" fmla="*/ 22 h 63"/>
                <a:gd name="T50" fmla="*/ 51 w 66"/>
                <a:gd name="T51" fmla="*/ 26 h 63"/>
                <a:gd name="T52" fmla="*/ 48 w 66"/>
                <a:gd name="T53" fmla="*/ 29 h 63"/>
                <a:gd name="T54" fmla="*/ 44 w 66"/>
                <a:gd name="T55" fmla="*/ 33 h 63"/>
                <a:gd name="T56" fmla="*/ 48 w 66"/>
                <a:gd name="T57" fmla="*/ 33 h 63"/>
                <a:gd name="T58" fmla="*/ 48 w 66"/>
                <a:gd name="T59" fmla="*/ 37 h 63"/>
                <a:gd name="T60" fmla="*/ 51 w 66"/>
                <a:gd name="T61" fmla="*/ 33 h 63"/>
                <a:gd name="T62" fmla="*/ 51 w 66"/>
                <a:gd name="T63" fmla="*/ 33 h 63"/>
                <a:gd name="T64" fmla="*/ 55 w 66"/>
                <a:gd name="T65" fmla="*/ 37 h 63"/>
                <a:gd name="T66" fmla="*/ 59 w 66"/>
                <a:gd name="T67" fmla="*/ 37 h 63"/>
                <a:gd name="T68" fmla="*/ 59 w 66"/>
                <a:gd name="T69" fmla="*/ 37 h 63"/>
                <a:gd name="T70" fmla="*/ 59 w 66"/>
                <a:gd name="T71" fmla="*/ 40 h 63"/>
                <a:gd name="T72" fmla="*/ 63 w 66"/>
                <a:gd name="T73" fmla="*/ 40 h 63"/>
                <a:gd name="T74" fmla="*/ 66 w 66"/>
                <a:gd name="T75" fmla="*/ 40 h 63"/>
                <a:gd name="T76" fmla="*/ 66 w 66"/>
                <a:gd name="T77" fmla="*/ 44 h 63"/>
                <a:gd name="T78" fmla="*/ 63 w 66"/>
                <a:gd name="T79" fmla="*/ 48 h 63"/>
                <a:gd name="T80" fmla="*/ 66 w 66"/>
                <a:gd name="T81" fmla="*/ 48 h 63"/>
                <a:gd name="T82" fmla="*/ 63 w 66"/>
                <a:gd name="T83" fmla="*/ 51 h 63"/>
                <a:gd name="T84" fmla="*/ 63 w 66"/>
                <a:gd name="T85" fmla="*/ 51 h 63"/>
                <a:gd name="T86" fmla="*/ 63 w 66"/>
                <a:gd name="T87" fmla="*/ 55 h 63"/>
                <a:gd name="T88" fmla="*/ 63 w 66"/>
                <a:gd name="T89" fmla="*/ 59 h 63"/>
                <a:gd name="T90" fmla="*/ 63 w 66"/>
                <a:gd name="T91" fmla="*/ 63 h 63"/>
                <a:gd name="T92" fmla="*/ 63 w 66"/>
                <a:gd name="T93" fmla="*/ 63 h 63"/>
                <a:gd name="T94" fmla="*/ 48 w 66"/>
                <a:gd name="T95" fmla="*/ 59 h 63"/>
                <a:gd name="T96" fmla="*/ 37 w 66"/>
                <a:gd name="T97" fmla="*/ 51 h 63"/>
                <a:gd name="T98" fmla="*/ 33 w 66"/>
                <a:gd name="T99" fmla="*/ 51 h 63"/>
                <a:gd name="T100" fmla="*/ 22 w 66"/>
                <a:gd name="T101" fmla="*/ 40 h 63"/>
                <a:gd name="T102" fmla="*/ 14 w 66"/>
                <a:gd name="T103" fmla="*/ 37 h 63"/>
                <a:gd name="T104" fmla="*/ 11 w 66"/>
                <a:gd name="T105" fmla="*/ 37 h 63"/>
                <a:gd name="T106" fmla="*/ 7 w 66"/>
                <a:gd name="T107" fmla="*/ 33 h 63"/>
                <a:gd name="T108" fmla="*/ 7 w 66"/>
                <a:gd name="T109" fmla="*/ 29 h 63"/>
                <a:gd name="T110" fmla="*/ 7 w 66"/>
                <a:gd name="T111" fmla="*/ 29 h 63"/>
                <a:gd name="T112" fmla="*/ 3 w 66"/>
                <a:gd name="T113" fmla="*/ 26 h 63"/>
                <a:gd name="T114" fmla="*/ 0 w 66"/>
                <a:gd name="T115" fmla="*/ 26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66" h="63">
                  <a:moveTo>
                    <a:pt x="0" y="26"/>
                  </a:moveTo>
                  <a:lnTo>
                    <a:pt x="0" y="26"/>
                  </a:lnTo>
                  <a:lnTo>
                    <a:pt x="3" y="22"/>
                  </a:lnTo>
                  <a:lnTo>
                    <a:pt x="7" y="18"/>
                  </a:lnTo>
                  <a:lnTo>
                    <a:pt x="11" y="14"/>
                  </a:lnTo>
                  <a:lnTo>
                    <a:pt x="11" y="14"/>
                  </a:lnTo>
                  <a:lnTo>
                    <a:pt x="11" y="11"/>
                  </a:lnTo>
                  <a:lnTo>
                    <a:pt x="14" y="7"/>
                  </a:lnTo>
                  <a:lnTo>
                    <a:pt x="14" y="7"/>
                  </a:lnTo>
                  <a:lnTo>
                    <a:pt x="14" y="3"/>
                  </a:lnTo>
                  <a:lnTo>
                    <a:pt x="18" y="0"/>
                  </a:lnTo>
                  <a:lnTo>
                    <a:pt x="18" y="3"/>
                  </a:lnTo>
                  <a:lnTo>
                    <a:pt x="25" y="0"/>
                  </a:lnTo>
                  <a:lnTo>
                    <a:pt x="29" y="0"/>
                  </a:lnTo>
                  <a:lnTo>
                    <a:pt x="33" y="3"/>
                  </a:lnTo>
                  <a:lnTo>
                    <a:pt x="37" y="7"/>
                  </a:lnTo>
                  <a:lnTo>
                    <a:pt x="33" y="11"/>
                  </a:lnTo>
                  <a:lnTo>
                    <a:pt x="33" y="14"/>
                  </a:lnTo>
                  <a:lnTo>
                    <a:pt x="37" y="18"/>
                  </a:lnTo>
                  <a:lnTo>
                    <a:pt x="40" y="18"/>
                  </a:lnTo>
                  <a:lnTo>
                    <a:pt x="44" y="14"/>
                  </a:lnTo>
                  <a:lnTo>
                    <a:pt x="48" y="14"/>
                  </a:lnTo>
                  <a:lnTo>
                    <a:pt x="48" y="18"/>
                  </a:lnTo>
                  <a:lnTo>
                    <a:pt x="51" y="18"/>
                  </a:lnTo>
                  <a:lnTo>
                    <a:pt x="48" y="22"/>
                  </a:lnTo>
                  <a:lnTo>
                    <a:pt x="51" y="26"/>
                  </a:lnTo>
                  <a:lnTo>
                    <a:pt x="48" y="29"/>
                  </a:lnTo>
                  <a:lnTo>
                    <a:pt x="44" y="33"/>
                  </a:lnTo>
                  <a:lnTo>
                    <a:pt x="48" y="33"/>
                  </a:lnTo>
                  <a:lnTo>
                    <a:pt x="48" y="37"/>
                  </a:lnTo>
                  <a:lnTo>
                    <a:pt x="51" y="33"/>
                  </a:lnTo>
                  <a:lnTo>
                    <a:pt x="51" y="33"/>
                  </a:lnTo>
                  <a:lnTo>
                    <a:pt x="55" y="37"/>
                  </a:lnTo>
                  <a:lnTo>
                    <a:pt x="59" y="37"/>
                  </a:lnTo>
                  <a:lnTo>
                    <a:pt x="59" y="37"/>
                  </a:lnTo>
                  <a:lnTo>
                    <a:pt x="59" y="40"/>
                  </a:lnTo>
                  <a:lnTo>
                    <a:pt x="63" y="40"/>
                  </a:lnTo>
                  <a:lnTo>
                    <a:pt x="66" y="40"/>
                  </a:lnTo>
                  <a:lnTo>
                    <a:pt x="66" y="44"/>
                  </a:lnTo>
                  <a:lnTo>
                    <a:pt x="63" y="48"/>
                  </a:lnTo>
                  <a:lnTo>
                    <a:pt x="66" y="48"/>
                  </a:lnTo>
                  <a:lnTo>
                    <a:pt x="63" y="51"/>
                  </a:lnTo>
                  <a:lnTo>
                    <a:pt x="63" y="51"/>
                  </a:lnTo>
                  <a:lnTo>
                    <a:pt x="63" y="55"/>
                  </a:lnTo>
                  <a:lnTo>
                    <a:pt x="63" y="59"/>
                  </a:lnTo>
                  <a:lnTo>
                    <a:pt x="63" y="63"/>
                  </a:lnTo>
                  <a:lnTo>
                    <a:pt x="63" y="63"/>
                  </a:lnTo>
                  <a:lnTo>
                    <a:pt x="48" y="59"/>
                  </a:lnTo>
                  <a:lnTo>
                    <a:pt x="37" y="51"/>
                  </a:lnTo>
                  <a:lnTo>
                    <a:pt x="33" y="51"/>
                  </a:lnTo>
                  <a:lnTo>
                    <a:pt x="22" y="40"/>
                  </a:lnTo>
                  <a:lnTo>
                    <a:pt x="14" y="37"/>
                  </a:lnTo>
                  <a:lnTo>
                    <a:pt x="11" y="37"/>
                  </a:lnTo>
                  <a:lnTo>
                    <a:pt x="7" y="33"/>
                  </a:lnTo>
                  <a:lnTo>
                    <a:pt x="7" y="29"/>
                  </a:lnTo>
                  <a:lnTo>
                    <a:pt x="7" y="29"/>
                  </a:lnTo>
                  <a:lnTo>
                    <a:pt x="3" y="26"/>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4" name="Freeform 124"/>
            <p:cNvSpPr/>
            <p:nvPr/>
          </p:nvSpPr>
          <p:spPr bwMode="auto">
            <a:xfrm>
              <a:off x="4720838" y="3997330"/>
              <a:ext cx="186304" cy="174572"/>
            </a:xfrm>
            <a:custGeom>
              <a:avLst/>
              <a:gdLst>
                <a:gd name="T0" fmla="*/ 19 w 104"/>
                <a:gd name="T1" fmla="*/ 97 h 100"/>
                <a:gd name="T2" fmla="*/ 19 w 104"/>
                <a:gd name="T3" fmla="*/ 89 h 100"/>
                <a:gd name="T4" fmla="*/ 19 w 104"/>
                <a:gd name="T5" fmla="*/ 85 h 100"/>
                <a:gd name="T6" fmla="*/ 19 w 104"/>
                <a:gd name="T7" fmla="*/ 82 h 100"/>
                <a:gd name="T8" fmla="*/ 22 w 104"/>
                <a:gd name="T9" fmla="*/ 74 h 100"/>
                <a:gd name="T10" fmla="*/ 15 w 104"/>
                <a:gd name="T11" fmla="*/ 74 h 100"/>
                <a:gd name="T12" fmla="*/ 15 w 104"/>
                <a:gd name="T13" fmla="*/ 71 h 100"/>
                <a:gd name="T14" fmla="*/ 7 w 104"/>
                <a:gd name="T15" fmla="*/ 67 h 100"/>
                <a:gd name="T16" fmla="*/ 4 w 104"/>
                <a:gd name="T17" fmla="*/ 71 h 100"/>
                <a:gd name="T18" fmla="*/ 0 w 104"/>
                <a:gd name="T19" fmla="*/ 67 h 100"/>
                <a:gd name="T20" fmla="*/ 7 w 104"/>
                <a:gd name="T21" fmla="*/ 60 h 100"/>
                <a:gd name="T22" fmla="*/ 7 w 104"/>
                <a:gd name="T23" fmla="*/ 52 h 100"/>
                <a:gd name="T24" fmla="*/ 15 w 104"/>
                <a:gd name="T25" fmla="*/ 45 h 100"/>
                <a:gd name="T26" fmla="*/ 11 w 104"/>
                <a:gd name="T27" fmla="*/ 41 h 100"/>
                <a:gd name="T28" fmla="*/ 11 w 104"/>
                <a:gd name="T29" fmla="*/ 34 h 100"/>
                <a:gd name="T30" fmla="*/ 15 w 104"/>
                <a:gd name="T31" fmla="*/ 34 h 100"/>
                <a:gd name="T32" fmla="*/ 11 w 104"/>
                <a:gd name="T33" fmla="*/ 30 h 100"/>
                <a:gd name="T34" fmla="*/ 11 w 104"/>
                <a:gd name="T35" fmla="*/ 22 h 100"/>
                <a:gd name="T36" fmla="*/ 11 w 104"/>
                <a:gd name="T37" fmla="*/ 11 h 100"/>
                <a:gd name="T38" fmla="*/ 11 w 104"/>
                <a:gd name="T39" fmla="*/ 11 h 100"/>
                <a:gd name="T40" fmla="*/ 22 w 104"/>
                <a:gd name="T41" fmla="*/ 4 h 100"/>
                <a:gd name="T42" fmla="*/ 26 w 104"/>
                <a:gd name="T43" fmla="*/ 8 h 100"/>
                <a:gd name="T44" fmla="*/ 37 w 104"/>
                <a:gd name="T45" fmla="*/ 4 h 100"/>
                <a:gd name="T46" fmla="*/ 41 w 104"/>
                <a:gd name="T47" fmla="*/ 4 h 100"/>
                <a:gd name="T48" fmla="*/ 44 w 104"/>
                <a:gd name="T49" fmla="*/ 4 h 100"/>
                <a:gd name="T50" fmla="*/ 52 w 104"/>
                <a:gd name="T51" fmla="*/ 8 h 100"/>
                <a:gd name="T52" fmla="*/ 56 w 104"/>
                <a:gd name="T53" fmla="*/ 0 h 100"/>
                <a:gd name="T54" fmla="*/ 67 w 104"/>
                <a:gd name="T55" fmla="*/ 8 h 100"/>
                <a:gd name="T56" fmla="*/ 70 w 104"/>
                <a:gd name="T57" fmla="*/ 8 h 100"/>
                <a:gd name="T58" fmla="*/ 78 w 104"/>
                <a:gd name="T59" fmla="*/ 11 h 100"/>
                <a:gd name="T60" fmla="*/ 85 w 104"/>
                <a:gd name="T61" fmla="*/ 15 h 100"/>
                <a:gd name="T62" fmla="*/ 93 w 104"/>
                <a:gd name="T63" fmla="*/ 11 h 100"/>
                <a:gd name="T64" fmla="*/ 96 w 104"/>
                <a:gd name="T65" fmla="*/ 15 h 100"/>
                <a:gd name="T66" fmla="*/ 100 w 104"/>
                <a:gd name="T67" fmla="*/ 15 h 100"/>
                <a:gd name="T68" fmla="*/ 100 w 104"/>
                <a:gd name="T69" fmla="*/ 22 h 100"/>
                <a:gd name="T70" fmla="*/ 104 w 104"/>
                <a:gd name="T71" fmla="*/ 30 h 100"/>
                <a:gd name="T72" fmla="*/ 104 w 104"/>
                <a:gd name="T73" fmla="*/ 37 h 100"/>
                <a:gd name="T74" fmla="*/ 100 w 104"/>
                <a:gd name="T75" fmla="*/ 41 h 100"/>
                <a:gd name="T76" fmla="*/ 93 w 104"/>
                <a:gd name="T77" fmla="*/ 52 h 100"/>
                <a:gd name="T78" fmla="*/ 93 w 104"/>
                <a:gd name="T79" fmla="*/ 56 h 100"/>
                <a:gd name="T80" fmla="*/ 93 w 104"/>
                <a:gd name="T81" fmla="*/ 63 h 100"/>
                <a:gd name="T82" fmla="*/ 89 w 104"/>
                <a:gd name="T83" fmla="*/ 67 h 100"/>
                <a:gd name="T84" fmla="*/ 93 w 104"/>
                <a:gd name="T85" fmla="*/ 74 h 100"/>
                <a:gd name="T86" fmla="*/ 100 w 104"/>
                <a:gd name="T87" fmla="*/ 78 h 100"/>
                <a:gd name="T88" fmla="*/ 100 w 104"/>
                <a:gd name="T89" fmla="*/ 85 h 100"/>
                <a:gd name="T90" fmla="*/ 93 w 104"/>
                <a:gd name="T91" fmla="*/ 85 h 100"/>
                <a:gd name="T92" fmla="*/ 93 w 104"/>
                <a:gd name="T93" fmla="*/ 82 h 100"/>
                <a:gd name="T94" fmla="*/ 89 w 104"/>
                <a:gd name="T95" fmla="*/ 89 h 100"/>
                <a:gd name="T96" fmla="*/ 70 w 104"/>
                <a:gd name="T97" fmla="*/ 85 h 100"/>
                <a:gd name="T98" fmla="*/ 44 w 104"/>
                <a:gd name="T99" fmla="*/ 89 h 100"/>
                <a:gd name="T100" fmla="*/ 33 w 104"/>
                <a:gd name="T101" fmla="*/ 93 h 100"/>
                <a:gd name="T102" fmla="*/ 26 w 104"/>
                <a:gd name="T103" fmla="*/ 93 h 100"/>
                <a:gd name="T104" fmla="*/ 19 w 104"/>
                <a:gd name="T105" fmla="*/ 97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04" h="100">
                  <a:moveTo>
                    <a:pt x="19" y="97"/>
                  </a:moveTo>
                  <a:lnTo>
                    <a:pt x="19" y="97"/>
                  </a:lnTo>
                  <a:lnTo>
                    <a:pt x="19" y="93"/>
                  </a:lnTo>
                  <a:lnTo>
                    <a:pt x="19" y="89"/>
                  </a:lnTo>
                  <a:lnTo>
                    <a:pt x="19" y="85"/>
                  </a:lnTo>
                  <a:lnTo>
                    <a:pt x="19" y="85"/>
                  </a:lnTo>
                  <a:lnTo>
                    <a:pt x="22" y="82"/>
                  </a:lnTo>
                  <a:lnTo>
                    <a:pt x="19" y="82"/>
                  </a:lnTo>
                  <a:lnTo>
                    <a:pt x="22" y="78"/>
                  </a:lnTo>
                  <a:lnTo>
                    <a:pt x="22" y="74"/>
                  </a:lnTo>
                  <a:lnTo>
                    <a:pt x="19" y="74"/>
                  </a:lnTo>
                  <a:lnTo>
                    <a:pt x="15" y="74"/>
                  </a:lnTo>
                  <a:lnTo>
                    <a:pt x="15" y="71"/>
                  </a:lnTo>
                  <a:lnTo>
                    <a:pt x="15" y="71"/>
                  </a:lnTo>
                  <a:lnTo>
                    <a:pt x="11" y="71"/>
                  </a:lnTo>
                  <a:lnTo>
                    <a:pt x="7" y="67"/>
                  </a:lnTo>
                  <a:lnTo>
                    <a:pt x="7" y="67"/>
                  </a:lnTo>
                  <a:lnTo>
                    <a:pt x="4" y="71"/>
                  </a:lnTo>
                  <a:lnTo>
                    <a:pt x="4" y="67"/>
                  </a:lnTo>
                  <a:lnTo>
                    <a:pt x="0" y="67"/>
                  </a:lnTo>
                  <a:lnTo>
                    <a:pt x="4" y="63"/>
                  </a:lnTo>
                  <a:lnTo>
                    <a:pt x="7" y="60"/>
                  </a:lnTo>
                  <a:lnTo>
                    <a:pt x="4" y="56"/>
                  </a:lnTo>
                  <a:lnTo>
                    <a:pt x="7" y="52"/>
                  </a:lnTo>
                  <a:lnTo>
                    <a:pt x="7" y="52"/>
                  </a:lnTo>
                  <a:lnTo>
                    <a:pt x="15" y="45"/>
                  </a:lnTo>
                  <a:lnTo>
                    <a:pt x="15" y="41"/>
                  </a:lnTo>
                  <a:lnTo>
                    <a:pt x="11" y="41"/>
                  </a:lnTo>
                  <a:lnTo>
                    <a:pt x="11" y="37"/>
                  </a:lnTo>
                  <a:lnTo>
                    <a:pt x="11" y="34"/>
                  </a:lnTo>
                  <a:lnTo>
                    <a:pt x="11" y="34"/>
                  </a:lnTo>
                  <a:lnTo>
                    <a:pt x="15" y="34"/>
                  </a:lnTo>
                  <a:lnTo>
                    <a:pt x="15" y="30"/>
                  </a:lnTo>
                  <a:lnTo>
                    <a:pt x="11" y="30"/>
                  </a:lnTo>
                  <a:lnTo>
                    <a:pt x="11" y="26"/>
                  </a:lnTo>
                  <a:lnTo>
                    <a:pt x="11" y="22"/>
                  </a:lnTo>
                  <a:lnTo>
                    <a:pt x="11" y="19"/>
                  </a:lnTo>
                  <a:lnTo>
                    <a:pt x="11" y="11"/>
                  </a:lnTo>
                  <a:lnTo>
                    <a:pt x="11" y="11"/>
                  </a:lnTo>
                  <a:lnTo>
                    <a:pt x="11" y="11"/>
                  </a:lnTo>
                  <a:lnTo>
                    <a:pt x="15" y="8"/>
                  </a:lnTo>
                  <a:lnTo>
                    <a:pt x="22" y="4"/>
                  </a:lnTo>
                  <a:lnTo>
                    <a:pt x="22" y="4"/>
                  </a:lnTo>
                  <a:lnTo>
                    <a:pt x="26" y="8"/>
                  </a:lnTo>
                  <a:lnTo>
                    <a:pt x="33" y="8"/>
                  </a:lnTo>
                  <a:lnTo>
                    <a:pt x="37" y="4"/>
                  </a:lnTo>
                  <a:lnTo>
                    <a:pt x="37" y="4"/>
                  </a:lnTo>
                  <a:lnTo>
                    <a:pt x="41" y="4"/>
                  </a:lnTo>
                  <a:lnTo>
                    <a:pt x="44" y="4"/>
                  </a:lnTo>
                  <a:lnTo>
                    <a:pt x="44" y="4"/>
                  </a:lnTo>
                  <a:lnTo>
                    <a:pt x="44" y="8"/>
                  </a:lnTo>
                  <a:lnTo>
                    <a:pt x="52" y="8"/>
                  </a:lnTo>
                  <a:lnTo>
                    <a:pt x="56" y="4"/>
                  </a:lnTo>
                  <a:lnTo>
                    <a:pt x="56" y="0"/>
                  </a:lnTo>
                  <a:lnTo>
                    <a:pt x="63" y="4"/>
                  </a:lnTo>
                  <a:lnTo>
                    <a:pt x="67" y="8"/>
                  </a:lnTo>
                  <a:lnTo>
                    <a:pt x="70" y="8"/>
                  </a:lnTo>
                  <a:lnTo>
                    <a:pt x="70" y="8"/>
                  </a:lnTo>
                  <a:lnTo>
                    <a:pt x="74" y="8"/>
                  </a:lnTo>
                  <a:lnTo>
                    <a:pt x="78" y="11"/>
                  </a:lnTo>
                  <a:lnTo>
                    <a:pt x="78" y="11"/>
                  </a:lnTo>
                  <a:lnTo>
                    <a:pt x="85" y="15"/>
                  </a:lnTo>
                  <a:lnTo>
                    <a:pt x="89" y="15"/>
                  </a:lnTo>
                  <a:lnTo>
                    <a:pt x="93" y="11"/>
                  </a:lnTo>
                  <a:lnTo>
                    <a:pt x="93" y="11"/>
                  </a:lnTo>
                  <a:lnTo>
                    <a:pt x="96" y="15"/>
                  </a:lnTo>
                  <a:lnTo>
                    <a:pt x="100" y="15"/>
                  </a:lnTo>
                  <a:lnTo>
                    <a:pt x="100" y="15"/>
                  </a:lnTo>
                  <a:lnTo>
                    <a:pt x="100" y="22"/>
                  </a:lnTo>
                  <a:lnTo>
                    <a:pt x="100" y="22"/>
                  </a:lnTo>
                  <a:lnTo>
                    <a:pt x="100" y="26"/>
                  </a:lnTo>
                  <a:lnTo>
                    <a:pt x="104" y="30"/>
                  </a:lnTo>
                  <a:lnTo>
                    <a:pt x="104" y="34"/>
                  </a:lnTo>
                  <a:lnTo>
                    <a:pt x="104" y="37"/>
                  </a:lnTo>
                  <a:lnTo>
                    <a:pt x="104" y="37"/>
                  </a:lnTo>
                  <a:lnTo>
                    <a:pt x="100" y="41"/>
                  </a:lnTo>
                  <a:lnTo>
                    <a:pt x="93" y="48"/>
                  </a:lnTo>
                  <a:lnTo>
                    <a:pt x="93" y="52"/>
                  </a:lnTo>
                  <a:lnTo>
                    <a:pt x="93" y="52"/>
                  </a:lnTo>
                  <a:lnTo>
                    <a:pt x="93" y="56"/>
                  </a:lnTo>
                  <a:lnTo>
                    <a:pt x="93" y="60"/>
                  </a:lnTo>
                  <a:lnTo>
                    <a:pt x="93" y="63"/>
                  </a:lnTo>
                  <a:lnTo>
                    <a:pt x="89" y="67"/>
                  </a:lnTo>
                  <a:lnTo>
                    <a:pt x="89" y="67"/>
                  </a:lnTo>
                  <a:lnTo>
                    <a:pt x="93" y="67"/>
                  </a:lnTo>
                  <a:lnTo>
                    <a:pt x="93" y="74"/>
                  </a:lnTo>
                  <a:lnTo>
                    <a:pt x="96" y="78"/>
                  </a:lnTo>
                  <a:lnTo>
                    <a:pt x="100" y="78"/>
                  </a:lnTo>
                  <a:lnTo>
                    <a:pt x="100" y="82"/>
                  </a:lnTo>
                  <a:lnTo>
                    <a:pt x="100" y="85"/>
                  </a:lnTo>
                  <a:lnTo>
                    <a:pt x="96" y="85"/>
                  </a:lnTo>
                  <a:lnTo>
                    <a:pt x="93" y="85"/>
                  </a:lnTo>
                  <a:lnTo>
                    <a:pt x="93" y="85"/>
                  </a:lnTo>
                  <a:lnTo>
                    <a:pt x="93" y="82"/>
                  </a:lnTo>
                  <a:lnTo>
                    <a:pt x="89" y="85"/>
                  </a:lnTo>
                  <a:lnTo>
                    <a:pt x="89" y="89"/>
                  </a:lnTo>
                  <a:lnTo>
                    <a:pt x="78" y="85"/>
                  </a:lnTo>
                  <a:lnTo>
                    <a:pt x="70" y="85"/>
                  </a:lnTo>
                  <a:lnTo>
                    <a:pt x="48" y="85"/>
                  </a:lnTo>
                  <a:lnTo>
                    <a:pt x="44" y="89"/>
                  </a:lnTo>
                  <a:lnTo>
                    <a:pt x="44" y="89"/>
                  </a:lnTo>
                  <a:lnTo>
                    <a:pt x="33" y="93"/>
                  </a:lnTo>
                  <a:lnTo>
                    <a:pt x="30" y="93"/>
                  </a:lnTo>
                  <a:lnTo>
                    <a:pt x="26" y="93"/>
                  </a:lnTo>
                  <a:lnTo>
                    <a:pt x="22" y="100"/>
                  </a:lnTo>
                  <a:lnTo>
                    <a:pt x="19" y="9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5" name="Freeform 125"/>
            <p:cNvSpPr/>
            <p:nvPr/>
          </p:nvSpPr>
          <p:spPr bwMode="auto">
            <a:xfrm>
              <a:off x="4880273" y="3985112"/>
              <a:ext cx="125397" cy="174572"/>
            </a:xfrm>
            <a:custGeom>
              <a:avLst/>
              <a:gdLst>
                <a:gd name="T0" fmla="*/ 4 w 70"/>
                <a:gd name="T1" fmla="*/ 92 h 100"/>
                <a:gd name="T2" fmla="*/ 11 w 70"/>
                <a:gd name="T3" fmla="*/ 92 h 100"/>
                <a:gd name="T4" fmla="*/ 11 w 70"/>
                <a:gd name="T5" fmla="*/ 85 h 100"/>
                <a:gd name="T6" fmla="*/ 4 w 70"/>
                <a:gd name="T7" fmla="*/ 81 h 100"/>
                <a:gd name="T8" fmla="*/ 0 w 70"/>
                <a:gd name="T9" fmla="*/ 74 h 100"/>
                <a:gd name="T10" fmla="*/ 4 w 70"/>
                <a:gd name="T11" fmla="*/ 70 h 100"/>
                <a:gd name="T12" fmla="*/ 4 w 70"/>
                <a:gd name="T13" fmla="*/ 63 h 100"/>
                <a:gd name="T14" fmla="*/ 4 w 70"/>
                <a:gd name="T15" fmla="*/ 59 h 100"/>
                <a:gd name="T16" fmla="*/ 11 w 70"/>
                <a:gd name="T17" fmla="*/ 48 h 100"/>
                <a:gd name="T18" fmla="*/ 15 w 70"/>
                <a:gd name="T19" fmla="*/ 44 h 100"/>
                <a:gd name="T20" fmla="*/ 15 w 70"/>
                <a:gd name="T21" fmla="*/ 37 h 100"/>
                <a:gd name="T22" fmla="*/ 11 w 70"/>
                <a:gd name="T23" fmla="*/ 29 h 100"/>
                <a:gd name="T24" fmla="*/ 11 w 70"/>
                <a:gd name="T25" fmla="*/ 22 h 100"/>
                <a:gd name="T26" fmla="*/ 7 w 70"/>
                <a:gd name="T27" fmla="*/ 15 h 100"/>
                <a:gd name="T28" fmla="*/ 7 w 70"/>
                <a:gd name="T29" fmla="*/ 7 h 100"/>
                <a:gd name="T30" fmla="*/ 11 w 70"/>
                <a:gd name="T31" fmla="*/ 3 h 100"/>
                <a:gd name="T32" fmla="*/ 26 w 70"/>
                <a:gd name="T33" fmla="*/ 3 h 100"/>
                <a:gd name="T34" fmla="*/ 41 w 70"/>
                <a:gd name="T35" fmla="*/ 3 h 100"/>
                <a:gd name="T36" fmla="*/ 48 w 70"/>
                <a:gd name="T37" fmla="*/ 0 h 100"/>
                <a:gd name="T38" fmla="*/ 52 w 70"/>
                <a:gd name="T39" fmla="*/ 3 h 100"/>
                <a:gd name="T40" fmla="*/ 52 w 70"/>
                <a:gd name="T41" fmla="*/ 7 h 100"/>
                <a:gd name="T42" fmla="*/ 59 w 70"/>
                <a:gd name="T43" fmla="*/ 15 h 100"/>
                <a:gd name="T44" fmla="*/ 59 w 70"/>
                <a:gd name="T45" fmla="*/ 18 h 100"/>
                <a:gd name="T46" fmla="*/ 63 w 70"/>
                <a:gd name="T47" fmla="*/ 26 h 100"/>
                <a:gd name="T48" fmla="*/ 63 w 70"/>
                <a:gd name="T49" fmla="*/ 33 h 100"/>
                <a:gd name="T50" fmla="*/ 63 w 70"/>
                <a:gd name="T51" fmla="*/ 37 h 100"/>
                <a:gd name="T52" fmla="*/ 63 w 70"/>
                <a:gd name="T53" fmla="*/ 41 h 100"/>
                <a:gd name="T54" fmla="*/ 63 w 70"/>
                <a:gd name="T55" fmla="*/ 44 h 100"/>
                <a:gd name="T56" fmla="*/ 63 w 70"/>
                <a:gd name="T57" fmla="*/ 52 h 100"/>
                <a:gd name="T58" fmla="*/ 63 w 70"/>
                <a:gd name="T59" fmla="*/ 63 h 100"/>
                <a:gd name="T60" fmla="*/ 63 w 70"/>
                <a:gd name="T61" fmla="*/ 70 h 100"/>
                <a:gd name="T62" fmla="*/ 63 w 70"/>
                <a:gd name="T63" fmla="*/ 78 h 100"/>
                <a:gd name="T64" fmla="*/ 67 w 70"/>
                <a:gd name="T65" fmla="*/ 78 h 100"/>
                <a:gd name="T66" fmla="*/ 63 w 70"/>
                <a:gd name="T67" fmla="*/ 81 h 100"/>
                <a:gd name="T68" fmla="*/ 44 w 70"/>
                <a:gd name="T69" fmla="*/ 92 h 100"/>
                <a:gd name="T70" fmla="*/ 22 w 70"/>
                <a:gd name="T71" fmla="*/ 100 h 100"/>
                <a:gd name="T72" fmla="*/ 4 w 70"/>
                <a:gd name="T73" fmla="*/ 96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70" h="100">
                  <a:moveTo>
                    <a:pt x="4" y="92"/>
                  </a:moveTo>
                  <a:lnTo>
                    <a:pt x="4" y="92"/>
                  </a:lnTo>
                  <a:lnTo>
                    <a:pt x="7" y="92"/>
                  </a:lnTo>
                  <a:lnTo>
                    <a:pt x="11" y="92"/>
                  </a:lnTo>
                  <a:lnTo>
                    <a:pt x="11" y="89"/>
                  </a:lnTo>
                  <a:lnTo>
                    <a:pt x="11" y="85"/>
                  </a:lnTo>
                  <a:lnTo>
                    <a:pt x="7" y="85"/>
                  </a:lnTo>
                  <a:lnTo>
                    <a:pt x="4" y="81"/>
                  </a:lnTo>
                  <a:lnTo>
                    <a:pt x="4" y="74"/>
                  </a:lnTo>
                  <a:lnTo>
                    <a:pt x="0" y="74"/>
                  </a:lnTo>
                  <a:lnTo>
                    <a:pt x="0" y="74"/>
                  </a:lnTo>
                  <a:lnTo>
                    <a:pt x="4" y="70"/>
                  </a:lnTo>
                  <a:lnTo>
                    <a:pt x="4" y="67"/>
                  </a:lnTo>
                  <a:lnTo>
                    <a:pt x="4" y="63"/>
                  </a:lnTo>
                  <a:lnTo>
                    <a:pt x="4" y="59"/>
                  </a:lnTo>
                  <a:lnTo>
                    <a:pt x="4" y="59"/>
                  </a:lnTo>
                  <a:lnTo>
                    <a:pt x="4" y="55"/>
                  </a:lnTo>
                  <a:lnTo>
                    <a:pt x="11" y="48"/>
                  </a:lnTo>
                  <a:lnTo>
                    <a:pt x="15" y="44"/>
                  </a:lnTo>
                  <a:lnTo>
                    <a:pt x="15" y="44"/>
                  </a:lnTo>
                  <a:lnTo>
                    <a:pt x="15" y="41"/>
                  </a:lnTo>
                  <a:lnTo>
                    <a:pt x="15" y="37"/>
                  </a:lnTo>
                  <a:lnTo>
                    <a:pt x="11" y="33"/>
                  </a:lnTo>
                  <a:lnTo>
                    <a:pt x="11" y="29"/>
                  </a:lnTo>
                  <a:lnTo>
                    <a:pt x="11" y="29"/>
                  </a:lnTo>
                  <a:lnTo>
                    <a:pt x="11" y="22"/>
                  </a:lnTo>
                  <a:lnTo>
                    <a:pt x="11" y="18"/>
                  </a:lnTo>
                  <a:lnTo>
                    <a:pt x="7" y="15"/>
                  </a:lnTo>
                  <a:lnTo>
                    <a:pt x="7" y="11"/>
                  </a:lnTo>
                  <a:lnTo>
                    <a:pt x="7" y="7"/>
                  </a:lnTo>
                  <a:lnTo>
                    <a:pt x="7" y="3"/>
                  </a:lnTo>
                  <a:lnTo>
                    <a:pt x="11" y="3"/>
                  </a:lnTo>
                  <a:lnTo>
                    <a:pt x="26" y="3"/>
                  </a:lnTo>
                  <a:lnTo>
                    <a:pt x="26" y="3"/>
                  </a:lnTo>
                  <a:lnTo>
                    <a:pt x="33" y="3"/>
                  </a:lnTo>
                  <a:lnTo>
                    <a:pt x="41" y="3"/>
                  </a:lnTo>
                  <a:lnTo>
                    <a:pt x="44" y="3"/>
                  </a:lnTo>
                  <a:lnTo>
                    <a:pt x="48" y="0"/>
                  </a:lnTo>
                  <a:lnTo>
                    <a:pt x="48" y="0"/>
                  </a:lnTo>
                  <a:lnTo>
                    <a:pt x="52" y="3"/>
                  </a:lnTo>
                  <a:lnTo>
                    <a:pt x="52" y="7"/>
                  </a:lnTo>
                  <a:lnTo>
                    <a:pt x="52" y="7"/>
                  </a:lnTo>
                  <a:lnTo>
                    <a:pt x="55" y="11"/>
                  </a:lnTo>
                  <a:lnTo>
                    <a:pt x="59" y="15"/>
                  </a:lnTo>
                  <a:lnTo>
                    <a:pt x="59" y="15"/>
                  </a:lnTo>
                  <a:lnTo>
                    <a:pt x="59" y="18"/>
                  </a:lnTo>
                  <a:lnTo>
                    <a:pt x="59" y="26"/>
                  </a:lnTo>
                  <a:lnTo>
                    <a:pt x="63" y="26"/>
                  </a:lnTo>
                  <a:lnTo>
                    <a:pt x="63" y="26"/>
                  </a:lnTo>
                  <a:lnTo>
                    <a:pt x="63" y="33"/>
                  </a:lnTo>
                  <a:lnTo>
                    <a:pt x="63" y="33"/>
                  </a:lnTo>
                  <a:lnTo>
                    <a:pt x="63" y="37"/>
                  </a:lnTo>
                  <a:lnTo>
                    <a:pt x="63" y="37"/>
                  </a:lnTo>
                  <a:lnTo>
                    <a:pt x="63" y="41"/>
                  </a:lnTo>
                  <a:lnTo>
                    <a:pt x="63" y="41"/>
                  </a:lnTo>
                  <a:lnTo>
                    <a:pt x="63" y="44"/>
                  </a:lnTo>
                  <a:lnTo>
                    <a:pt x="63" y="48"/>
                  </a:lnTo>
                  <a:lnTo>
                    <a:pt x="63" y="52"/>
                  </a:lnTo>
                  <a:lnTo>
                    <a:pt x="67" y="59"/>
                  </a:lnTo>
                  <a:lnTo>
                    <a:pt x="63" y="63"/>
                  </a:lnTo>
                  <a:lnTo>
                    <a:pt x="63" y="67"/>
                  </a:lnTo>
                  <a:lnTo>
                    <a:pt x="63" y="70"/>
                  </a:lnTo>
                  <a:lnTo>
                    <a:pt x="63" y="74"/>
                  </a:lnTo>
                  <a:lnTo>
                    <a:pt x="63" y="78"/>
                  </a:lnTo>
                  <a:lnTo>
                    <a:pt x="67" y="78"/>
                  </a:lnTo>
                  <a:lnTo>
                    <a:pt x="67" y="78"/>
                  </a:lnTo>
                  <a:lnTo>
                    <a:pt x="70" y="81"/>
                  </a:lnTo>
                  <a:lnTo>
                    <a:pt x="63" y="81"/>
                  </a:lnTo>
                  <a:lnTo>
                    <a:pt x="52" y="85"/>
                  </a:lnTo>
                  <a:lnTo>
                    <a:pt x="44" y="92"/>
                  </a:lnTo>
                  <a:lnTo>
                    <a:pt x="33" y="92"/>
                  </a:lnTo>
                  <a:lnTo>
                    <a:pt x="22" y="100"/>
                  </a:lnTo>
                  <a:lnTo>
                    <a:pt x="15" y="96"/>
                  </a:lnTo>
                  <a:lnTo>
                    <a:pt x="4" y="96"/>
                  </a:lnTo>
                  <a:lnTo>
                    <a:pt x="4" y="9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6" name="Freeform 126"/>
            <p:cNvSpPr/>
            <p:nvPr/>
          </p:nvSpPr>
          <p:spPr bwMode="auto">
            <a:xfrm>
              <a:off x="4966258" y="3985112"/>
              <a:ext cx="59116" cy="141404"/>
            </a:xfrm>
            <a:custGeom>
              <a:avLst/>
              <a:gdLst>
                <a:gd name="T0" fmla="*/ 19 w 33"/>
                <a:gd name="T1" fmla="*/ 3 h 81"/>
                <a:gd name="T2" fmla="*/ 4 w 33"/>
                <a:gd name="T3" fmla="*/ 0 h 81"/>
                <a:gd name="T4" fmla="*/ 0 w 33"/>
                <a:gd name="T5" fmla="*/ 0 h 81"/>
                <a:gd name="T6" fmla="*/ 4 w 33"/>
                <a:gd name="T7" fmla="*/ 3 h 81"/>
                <a:gd name="T8" fmla="*/ 4 w 33"/>
                <a:gd name="T9" fmla="*/ 7 h 81"/>
                <a:gd name="T10" fmla="*/ 4 w 33"/>
                <a:gd name="T11" fmla="*/ 7 h 81"/>
                <a:gd name="T12" fmla="*/ 7 w 33"/>
                <a:gd name="T13" fmla="*/ 11 h 81"/>
                <a:gd name="T14" fmla="*/ 11 w 33"/>
                <a:gd name="T15" fmla="*/ 15 h 81"/>
                <a:gd name="T16" fmla="*/ 11 w 33"/>
                <a:gd name="T17" fmla="*/ 15 h 81"/>
                <a:gd name="T18" fmla="*/ 11 w 33"/>
                <a:gd name="T19" fmla="*/ 18 h 81"/>
                <a:gd name="T20" fmla="*/ 11 w 33"/>
                <a:gd name="T21" fmla="*/ 26 h 81"/>
                <a:gd name="T22" fmla="*/ 15 w 33"/>
                <a:gd name="T23" fmla="*/ 26 h 81"/>
                <a:gd name="T24" fmla="*/ 15 w 33"/>
                <a:gd name="T25" fmla="*/ 26 h 81"/>
                <a:gd name="T26" fmla="*/ 15 w 33"/>
                <a:gd name="T27" fmla="*/ 33 h 81"/>
                <a:gd name="T28" fmla="*/ 15 w 33"/>
                <a:gd name="T29" fmla="*/ 33 h 81"/>
                <a:gd name="T30" fmla="*/ 15 w 33"/>
                <a:gd name="T31" fmla="*/ 37 h 81"/>
                <a:gd name="T32" fmla="*/ 15 w 33"/>
                <a:gd name="T33" fmla="*/ 37 h 81"/>
                <a:gd name="T34" fmla="*/ 15 w 33"/>
                <a:gd name="T35" fmla="*/ 41 h 81"/>
                <a:gd name="T36" fmla="*/ 15 w 33"/>
                <a:gd name="T37" fmla="*/ 41 h 81"/>
                <a:gd name="T38" fmla="*/ 15 w 33"/>
                <a:gd name="T39" fmla="*/ 44 h 81"/>
                <a:gd name="T40" fmla="*/ 15 w 33"/>
                <a:gd name="T41" fmla="*/ 48 h 81"/>
                <a:gd name="T42" fmla="*/ 15 w 33"/>
                <a:gd name="T43" fmla="*/ 52 h 81"/>
                <a:gd name="T44" fmla="*/ 19 w 33"/>
                <a:gd name="T45" fmla="*/ 59 h 81"/>
                <a:gd name="T46" fmla="*/ 15 w 33"/>
                <a:gd name="T47" fmla="*/ 63 h 81"/>
                <a:gd name="T48" fmla="*/ 15 w 33"/>
                <a:gd name="T49" fmla="*/ 67 h 81"/>
                <a:gd name="T50" fmla="*/ 15 w 33"/>
                <a:gd name="T51" fmla="*/ 70 h 81"/>
                <a:gd name="T52" fmla="*/ 15 w 33"/>
                <a:gd name="T53" fmla="*/ 74 h 81"/>
                <a:gd name="T54" fmla="*/ 15 w 33"/>
                <a:gd name="T55" fmla="*/ 78 h 81"/>
                <a:gd name="T56" fmla="*/ 19 w 33"/>
                <a:gd name="T57" fmla="*/ 78 h 81"/>
                <a:gd name="T58" fmla="*/ 19 w 33"/>
                <a:gd name="T59" fmla="*/ 78 h 81"/>
                <a:gd name="T60" fmla="*/ 22 w 33"/>
                <a:gd name="T61" fmla="*/ 81 h 81"/>
                <a:gd name="T62" fmla="*/ 22 w 33"/>
                <a:gd name="T63" fmla="*/ 81 h 81"/>
                <a:gd name="T64" fmla="*/ 33 w 33"/>
                <a:gd name="T65" fmla="*/ 78 h 81"/>
                <a:gd name="T66" fmla="*/ 33 w 33"/>
                <a:gd name="T67" fmla="*/ 78 h 81"/>
                <a:gd name="T68" fmla="*/ 33 w 33"/>
                <a:gd name="T69" fmla="*/ 74 h 81"/>
                <a:gd name="T70" fmla="*/ 33 w 33"/>
                <a:gd name="T71" fmla="*/ 70 h 81"/>
                <a:gd name="T72" fmla="*/ 33 w 33"/>
                <a:gd name="T73" fmla="*/ 67 h 81"/>
                <a:gd name="T74" fmla="*/ 30 w 33"/>
                <a:gd name="T75" fmla="*/ 63 h 81"/>
                <a:gd name="T76" fmla="*/ 30 w 33"/>
                <a:gd name="T77" fmla="*/ 44 h 81"/>
                <a:gd name="T78" fmla="*/ 33 w 33"/>
                <a:gd name="T79" fmla="*/ 41 h 81"/>
                <a:gd name="T80" fmla="*/ 33 w 33"/>
                <a:gd name="T81" fmla="*/ 41 h 81"/>
                <a:gd name="T82" fmla="*/ 33 w 33"/>
                <a:gd name="T83" fmla="*/ 37 h 81"/>
                <a:gd name="T84" fmla="*/ 33 w 33"/>
                <a:gd name="T85" fmla="*/ 33 h 81"/>
                <a:gd name="T86" fmla="*/ 33 w 33"/>
                <a:gd name="T87" fmla="*/ 29 h 81"/>
                <a:gd name="T88" fmla="*/ 30 w 33"/>
                <a:gd name="T89" fmla="*/ 22 h 81"/>
                <a:gd name="T90" fmla="*/ 26 w 33"/>
                <a:gd name="T91" fmla="*/ 15 h 81"/>
                <a:gd name="T92" fmla="*/ 26 w 33"/>
                <a:gd name="T93" fmla="*/ 15 h 81"/>
                <a:gd name="T94" fmla="*/ 22 w 33"/>
                <a:gd name="T95" fmla="*/ 15 h 81"/>
                <a:gd name="T96" fmla="*/ 19 w 33"/>
                <a:gd name="T97" fmla="*/ 11 h 81"/>
                <a:gd name="T98" fmla="*/ 19 w 33"/>
                <a:gd name="T99" fmla="*/ 7 h 81"/>
                <a:gd name="T100" fmla="*/ 19 w 33"/>
                <a:gd name="T101" fmla="*/ 3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33" h="81">
                  <a:moveTo>
                    <a:pt x="19" y="3"/>
                  </a:moveTo>
                  <a:lnTo>
                    <a:pt x="4" y="0"/>
                  </a:lnTo>
                  <a:lnTo>
                    <a:pt x="0" y="0"/>
                  </a:lnTo>
                  <a:lnTo>
                    <a:pt x="4" y="3"/>
                  </a:lnTo>
                  <a:lnTo>
                    <a:pt x="4" y="7"/>
                  </a:lnTo>
                  <a:lnTo>
                    <a:pt x="4" y="7"/>
                  </a:lnTo>
                  <a:lnTo>
                    <a:pt x="7" y="11"/>
                  </a:lnTo>
                  <a:lnTo>
                    <a:pt x="11" y="15"/>
                  </a:lnTo>
                  <a:lnTo>
                    <a:pt x="11" y="15"/>
                  </a:lnTo>
                  <a:lnTo>
                    <a:pt x="11" y="18"/>
                  </a:lnTo>
                  <a:lnTo>
                    <a:pt x="11" y="26"/>
                  </a:lnTo>
                  <a:lnTo>
                    <a:pt x="15" y="26"/>
                  </a:lnTo>
                  <a:lnTo>
                    <a:pt x="15" y="26"/>
                  </a:lnTo>
                  <a:lnTo>
                    <a:pt x="15" y="33"/>
                  </a:lnTo>
                  <a:lnTo>
                    <a:pt x="15" y="33"/>
                  </a:lnTo>
                  <a:lnTo>
                    <a:pt x="15" y="37"/>
                  </a:lnTo>
                  <a:lnTo>
                    <a:pt x="15" y="37"/>
                  </a:lnTo>
                  <a:lnTo>
                    <a:pt x="15" y="41"/>
                  </a:lnTo>
                  <a:lnTo>
                    <a:pt x="15" y="41"/>
                  </a:lnTo>
                  <a:lnTo>
                    <a:pt x="15" y="44"/>
                  </a:lnTo>
                  <a:lnTo>
                    <a:pt x="15" y="48"/>
                  </a:lnTo>
                  <a:lnTo>
                    <a:pt x="15" y="52"/>
                  </a:lnTo>
                  <a:lnTo>
                    <a:pt x="19" y="59"/>
                  </a:lnTo>
                  <a:lnTo>
                    <a:pt x="15" y="63"/>
                  </a:lnTo>
                  <a:lnTo>
                    <a:pt x="15" y="67"/>
                  </a:lnTo>
                  <a:lnTo>
                    <a:pt x="15" y="70"/>
                  </a:lnTo>
                  <a:lnTo>
                    <a:pt x="15" y="74"/>
                  </a:lnTo>
                  <a:lnTo>
                    <a:pt x="15" y="78"/>
                  </a:lnTo>
                  <a:lnTo>
                    <a:pt x="19" y="78"/>
                  </a:lnTo>
                  <a:lnTo>
                    <a:pt x="19" y="78"/>
                  </a:lnTo>
                  <a:lnTo>
                    <a:pt x="22" y="81"/>
                  </a:lnTo>
                  <a:lnTo>
                    <a:pt x="22" y="81"/>
                  </a:lnTo>
                  <a:lnTo>
                    <a:pt x="33" y="78"/>
                  </a:lnTo>
                  <a:lnTo>
                    <a:pt x="33" y="78"/>
                  </a:lnTo>
                  <a:lnTo>
                    <a:pt x="33" y="74"/>
                  </a:lnTo>
                  <a:lnTo>
                    <a:pt x="33" y="70"/>
                  </a:lnTo>
                  <a:lnTo>
                    <a:pt x="33" y="67"/>
                  </a:lnTo>
                  <a:lnTo>
                    <a:pt x="30" y="63"/>
                  </a:lnTo>
                  <a:lnTo>
                    <a:pt x="30" y="44"/>
                  </a:lnTo>
                  <a:lnTo>
                    <a:pt x="33" y="41"/>
                  </a:lnTo>
                  <a:lnTo>
                    <a:pt x="33" y="41"/>
                  </a:lnTo>
                  <a:lnTo>
                    <a:pt x="33" y="37"/>
                  </a:lnTo>
                  <a:lnTo>
                    <a:pt x="33" y="33"/>
                  </a:lnTo>
                  <a:lnTo>
                    <a:pt x="33" y="29"/>
                  </a:lnTo>
                  <a:lnTo>
                    <a:pt x="30" y="22"/>
                  </a:lnTo>
                  <a:lnTo>
                    <a:pt x="26" y="15"/>
                  </a:lnTo>
                  <a:lnTo>
                    <a:pt x="26" y="15"/>
                  </a:lnTo>
                  <a:lnTo>
                    <a:pt x="22" y="15"/>
                  </a:lnTo>
                  <a:lnTo>
                    <a:pt x="19" y="11"/>
                  </a:lnTo>
                  <a:lnTo>
                    <a:pt x="19" y="7"/>
                  </a:lnTo>
                  <a:lnTo>
                    <a:pt x="19" y="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7" name="Freeform 127"/>
            <p:cNvSpPr/>
            <p:nvPr/>
          </p:nvSpPr>
          <p:spPr bwMode="auto">
            <a:xfrm>
              <a:off x="5000296" y="3951943"/>
              <a:ext cx="91362" cy="169336"/>
            </a:xfrm>
            <a:custGeom>
              <a:avLst/>
              <a:gdLst>
                <a:gd name="T0" fmla="*/ 25 w 51"/>
                <a:gd name="T1" fmla="*/ 8 h 97"/>
                <a:gd name="T2" fmla="*/ 18 w 51"/>
                <a:gd name="T3" fmla="*/ 11 h 97"/>
                <a:gd name="T4" fmla="*/ 11 w 51"/>
                <a:gd name="T5" fmla="*/ 11 h 97"/>
                <a:gd name="T6" fmla="*/ 7 w 51"/>
                <a:gd name="T7" fmla="*/ 15 h 97"/>
                <a:gd name="T8" fmla="*/ 7 w 51"/>
                <a:gd name="T9" fmla="*/ 22 h 97"/>
                <a:gd name="T10" fmla="*/ 0 w 51"/>
                <a:gd name="T11" fmla="*/ 26 h 97"/>
                <a:gd name="T12" fmla="*/ 3 w 51"/>
                <a:gd name="T13" fmla="*/ 34 h 97"/>
                <a:gd name="T14" fmla="*/ 7 w 51"/>
                <a:gd name="T15" fmla="*/ 34 h 97"/>
                <a:gd name="T16" fmla="*/ 14 w 51"/>
                <a:gd name="T17" fmla="*/ 48 h 97"/>
                <a:gd name="T18" fmla="*/ 14 w 51"/>
                <a:gd name="T19" fmla="*/ 56 h 97"/>
                <a:gd name="T20" fmla="*/ 14 w 51"/>
                <a:gd name="T21" fmla="*/ 60 h 97"/>
                <a:gd name="T22" fmla="*/ 11 w 51"/>
                <a:gd name="T23" fmla="*/ 82 h 97"/>
                <a:gd name="T24" fmla="*/ 14 w 51"/>
                <a:gd name="T25" fmla="*/ 89 h 97"/>
                <a:gd name="T26" fmla="*/ 14 w 51"/>
                <a:gd name="T27" fmla="*/ 97 h 97"/>
                <a:gd name="T28" fmla="*/ 33 w 51"/>
                <a:gd name="T29" fmla="*/ 93 h 97"/>
                <a:gd name="T30" fmla="*/ 33 w 51"/>
                <a:gd name="T31" fmla="*/ 89 h 97"/>
                <a:gd name="T32" fmla="*/ 33 w 51"/>
                <a:gd name="T33" fmla="*/ 78 h 97"/>
                <a:gd name="T34" fmla="*/ 33 w 51"/>
                <a:gd name="T35" fmla="*/ 71 h 97"/>
                <a:gd name="T36" fmla="*/ 33 w 51"/>
                <a:gd name="T37" fmla="*/ 67 h 97"/>
                <a:gd name="T38" fmla="*/ 33 w 51"/>
                <a:gd name="T39" fmla="*/ 67 h 97"/>
                <a:gd name="T40" fmla="*/ 33 w 51"/>
                <a:gd name="T41" fmla="*/ 63 h 97"/>
                <a:gd name="T42" fmla="*/ 33 w 51"/>
                <a:gd name="T43" fmla="*/ 56 h 97"/>
                <a:gd name="T44" fmla="*/ 33 w 51"/>
                <a:gd name="T45" fmla="*/ 52 h 97"/>
                <a:gd name="T46" fmla="*/ 37 w 51"/>
                <a:gd name="T47" fmla="*/ 52 h 97"/>
                <a:gd name="T48" fmla="*/ 40 w 51"/>
                <a:gd name="T49" fmla="*/ 48 h 97"/>
                <a:gd name="T50" fmla="*/ 44 w 51"/>
                <a:gd name="T51" fmla="*/ 41 h 97"/>
                <a:gd name="T52" fmla="*/ 48 w 51"/>
                <a:gd name="T53" fmla="*/ 41 h 97"/>
                <a:gd name="T54" fmla="*/ 44 w 51"/>
                <a:gd name="T55" fmla="*/ 34 h 97"/>
                <a:gd name="T56" fmla="*/ 48 w 51"/>
                <a:gd name="T57" fmla="*/ 30 h 97"/>
                <a:gd name="T58" fmla="*/ 51 w 51"/>
                <a:gd name="T59" fmla="*/ 30 h 97"/>
                <a:gd name="T60" fmla="*/ 48 w 51"/>
                <a:gd name="T61" fmla="*/ 19 h 97"/>
                <a:gd name="T62" fmla="*/ 44 w 51"/>
                <a:gd name="T63" fmla="*/ 15 h 97"/>
                <a:gd name="T64" fmla="*/ 44 w 51"/>
                <a:gd name="T65" fmla="*/ 11 h 97"/>
                <a:gd name="T66" fmla="*/ 37 w 51"/>
                <a:gd name="T67" fmla="*/ 8 h 97"/>
                <a:gd name="T68" fmla="*/ 29 w 51"/>
                <a:gd name="T69" fmla="*/ 0 h 97"/>
                <a:gd name="T70" fmla="*/ 29 w 51"/>
                <a:gd name="T71" fmla="*/ 4 h 97"/>
                <a:gd name="T72" fmla="*/ 25 w 51"/>
                <a:gd name="T73" fmla="*/ 4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1" h="97">
                  <a:moveTo>
                    <a:pt x="25" y="4"/>
                  </a:moveTo>
                  <a:lnTo>
                    <a:pt x="25" y="8"/>
                  </a:lnTo>
                  <a:lnTo>
                    <a:pt x="22" y="11"/>
                  </a:lnTo>
                  <a:lnTo>
                    <a:pt x="18" y="11"/>
                  </a:lnTo>
                  <a:lnTo>
                    <a:pt x="11" y="11"/>
                  </a:lnTo>
                  <a:lnTo>
                    <a:pt x="11" y="11"/>
                  </a:lnTo>
                  <a:lnTo>
                    <a:pt x="7" y="15"/>
                  </a:lnTo>
                  <a:lnTo>
                    <a:pt x="7" y="15"/>
                  </a:lnTo>
                  <a:lnTo>
                    <a:pt x="3" y="19"/>
                  </a:lnTo>
                  <a:lnTo>
                    <a:pt x="7" y="22"/>
                  </a:lnTo>
                  <a:lnTo>
                    <a:pt x="0" y="22"/>
                  </a:lnTo>
                  <a:lnTo>
                    <a:pt x="0" y="26"/>
                  </a:lnTo>
                  <a:lnTo>
                    <a:pt x="0" y="30"/>
                  </a:lnTo>
                  <a:lnTo>
                    <a:pt x="3" y="34"/>
                  </a:lnTo>
                  <a:lnTo>
                    <a:pt x="7" y="34"/>
                  </a:lnTo>
                  <a:lnTo>
                    <a:pt x="7" y="34"/>
                  </a:lnTo>
                  <a:lnTo>
                    <a:pt x="11" y="41"/>
                  </a:lnTo>
                  <a:lnTo>
                    <a:pt x="14" y="48"/>
                  </a:lnTo>
                  <a:lnTo>
                    <a:pt x="14" y="52"/>
                  </a:lnTo>
                  <a:lnTo>
                    <a:pt x="14" y="56"/>
                  </a:lnTo>
                  <a:lnTo>
                    <a:pt x="14" y="60"/>
                  </a:lnTo>
                  <a:lnTo>
                    <a:pt x="14" y="60"/>
                  </a:lnTo>
                  <a:lnTo>
                    <a:pt x="11" y="63"/>
                  </a:lnTo>
                  <a:lnTo>
                    <a:pt x="11" y="82"/>
                  </a:lnTo>
                  <a:lnTo>
                    <a:pt x="14" y="86"/>
                  </a:lnTo>
                  <a:lnTo>
                    <a:pt x="14" y="89"/>
                  </a:lnTo>
                  <a:lnTo>
                    <a:pt x="14" y="93"/>
                  </a:lnTo>
                  <a:lnTo>
                    <a:pt x="14" y="97"/>
                  </a:lnTo>
                  <a:lnTo>
                    <a:pt x="22" y="97"/>
                  </a:lnTo>
                  <a:lnTo>
                    <a:pt x="33" y="93"/>
                  </a:lnTo>
                  <a:lnTo>
                    <a:pt x="33" y="93"/>
                  </a:lnTo>
                  <a:lnTo>
                    <a:pt x="33" y="89"/>
                  </a:lnTo>
                  <a:lnTo>
                    <a:pt x="33" y="82"/>
                  </a:lnTo>
                  <a:lnTo>
                    <a:pt x="33" y="78"/>
                  </a:lnTo>
                  <a:lnTo>
                    <a:pt x="33" y="78"/>
                  </a:lnTo>
                  <a:lnTo>
                    <a:pt x="33" y="71"/>
                  </a:lnTo>
                  <a:lnTo>
                    <a:pt x="33" y="71"/>
                  </a:lnTo>
                  <a:lnTo>
                    <a:pt x="33" y="67"/>
                  </a:lnTo>
                  <a:lnTo>
                    <a:pt x="33" y="67"/>
                  </a:lnTo>
                  <a:lnTo>
                    <a:pt x="33" y="67"/>
                  </a:lnTo>
                  <a:lnTo>
                    <a:pt x="33" y="63"/>
                  </a:lnTo>
                  <a:lnTo>
                    <a:pt x="33" y="63"/>
                  </a:lnTo>
                  <a:lnTo>
                    <a:pt x="33" y="60"/>
                  </a:lnTo>
                  <a:lnTo>
                    <a:pt x="33" y="56"/>
                  </a:lnTo>
                  <a:lnTo>
                    <a:pt x="33" y="52"/>
                  </a:lnTo>
                  <a:lnTo>
                    <a:pt x="33" y="52"/>
                  </a:lnTo>
                  <a:lnTo>
                    <a:pt x="37" y="52"/>
                  </a:lnTo>
                  <a:lnTo>
                    <a:pt x="37" y="52"/>
                  </a:lnTo>
                  <a:lnTo>
                    <a:pt x="40" y="48"/>
                  </a:lnTo>
                  <a:lnTo>
                    <a:pt x="40" y="48"/>
                  </a:lnTo>
                  <a:lnTo>
                    <a:pt x="44" y="45"/>
                  </a:lnTo>
                  <a:lnTo>
                    <a:pt x="44" y="41"/>
                  </a:lnTo>
                  <a:lnTo>
                    <a:pt x="48" y="41"/>
                  </a:lnTo>
                  <a:lnTo>
                    <a:pt x="48" y="41"/>
                  </a:lnTo>
                  <a:lnTo>
                    <a:pt x="48" y="37"/>
                  </a:lnTo>
                  <a:lnTo>
                    <a:pt x="44" y="34"/>
                  </a:lnTo>
                  <a:lnTo>
                    <a:pt x="44" y="34"/>
                  </a:lnTo>
                  <a:lnTo>
                    <a:pt x="48" y="30"/>
                  </a:lnTo>
                  <a:lnTo>
                    <a:pt x="51" y="30"/>
                  </a:lnTo>
                  <a:lnTo>
                    <a:pt x="51" y="30"/>
                  </a:lnTo>
                  <a:lnTo>
                    <a:pt x="48" y="22"/>
                  </a:lnTo>
                  <a:lnTo>
                    <a:pt x="48" y="19"/>
                  </a:lnTo>
                  <a:lnTo>
                    <a:pt x="44" y="19"/>
                  </a:lnTo>
                  <a:lnTo>
                    <a:pt x="44" y="15"/>
                  </a:lnTo>
                  <a:lnTo>
                    <a:pt x="44" y="11"/>
                  </a:lnTo>
                  <a:lnTo>
                    <a:pt x="44" y="11"/>
                  </a:lnTo>
                  <a:lnTo>
                    <a:pt x="40" y="8"/>
                  </a:lnTo>
                  <a:lnTo>
                    <a:pt x="37" y="8"/>
                  </a:lnTo>
                  <a:lnTo>
                    <a:pt x="37" y="4"/>
                  </a:lnTo>
                  <a:lnTo>
                    <a:pt x="29" y="0"/>
                  </a:lnTo>
                  <a:lnTo>
                    <a:pt x="29" y="0"/>
                  </a:lnTo>
                  <a:lnTo>
                    <a:pt x="29" y="4"/>
                  </a:lnTo>
                  <a:lnTo>
                    <a:pt x="25" y="4"/>
                  </a:lnTo>
                  <a:lnTo>
                    <a:pt x="25"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8" name="Freeform 128"/>
            <p:cNvSpPr>
              <a:spLocks noEditPoints="1"/>
            </p:cNvSpPr>
            <p:nvPr/>
          </p:nvSpPr>
          <p:spPr bwMode="auto">
            <a:xfrm>
              <a:off x="5324535" y="3655169"/>
              <a:ext cx="343946" cy="432938"/>
            </a:xfrm>
            <a:custGeom>
              <a:avLst/>
              <a:gdLst>
                <a:gd name="T0" fmla="*/ 189 w 192"/>
                <a:gd name="T1" fmla="*/ 63 h 248"/>
                <a:gd name="T2" fmla="*/ 185 w 192"/>
                <a:gd name="T3" fmla="*/ 122 h 248"/>
                <a:gd name="T4" fmla="*/ 174 w 192"/>
                <a:gd name="T5" fmla="*/ 126 h 248"/>
                <a:gd name="T6" fmla="*/ 174 w 192"/>
                <a:gd name="T7" fmla="*/ 133 h 248"/>
                <a:gd name="T8" fmla="*/ 167 w 192"/>
                <a:gd name="T9" fmla="*/ 141 h 248"/>
                <a:gd name="T10" fmla="*/ 167 w 192"/>
                <a:gd name="T11" fmla="*/ 148 h 248"/>
                <a:gd name="T12" fmla="*/ 167 w 192"/>
                <a:gd name="T13" fmla="*/ 155 h 248"/>
                <a:gd name="T14" fmla="*/ 159 w 192"/>
                <a:gd name="T15" fmla="*/ 166 h 248"/>
                <a:gd name="T16" fmla="*/ 163 w 192"/>
                <a:gd name="T17" fmla="*/ 166 h 248"/>
                <a:gd name="T18" fmla="*/ 163 w 192"/>
                <a:gd name="T19" fmla="*/ 170 h 248"/>
                <a:gd name="T20" fmla="*/ 167 w 192"/>
                <a:gd name="T21" fmla="*/ 178 h 248"/>
                <a:gd name="T22" fmla="*/ 174 w 192"/>
                <a:gd name="T23" fmla="*/ 185 h 248"/>
                <a:gd name="T24" fmla="*/ 174 w 192"/>
                <a:gd name="T25" fmla="*/ 192 h 248"/>
                <a:gd name="T26" fmla="*/ 167 w 192"/>
                <a:gd name="T27" fmla="*/ 196 h 248"/>
                <a:gd name="T28" fmla="*/ 155 w 192"/>
                <a:gd name="T29" fmla="*/ 200 h 248"/>
                <a:gd name="T30" fmla="*/ 152 w 192"/>
                <a:gd name="T31" fmla="*/ 204 h 248"/>
                <a:gd name="T32" fmla="*/ 148 w 192"/>
                <a:gd name="T33" fmla="*/ 207 h 248"/>
                <a:gd name="T34" fmla="*/ 144 w 192"/>
                <a:gd name="T35" fmla="*/ 215 h 248"/>
                <a:gd name="T36" fmla="*/ 141 w 192"/>
                <a:gd name="T37" fmla="*/ 218 h 248"/>
                <a:gd name="T38" fmla="*/ 130 w 192"/>
                <a:gd name="T39" fmla="*/ 226 h 248"/>
                <a:gd name="T40" fmla="*/ 118 w 192"/>
                <a:gd name="T41" fmla="*/ 222 h 248"/>
                <a:gd name="T42" fmla="*/ 111 w 192"/>
                <a:gd name="T43" fmla="*/ 226 h 248"/>
                <a:gd name="T44" fmla="*/ 115 w 192"/>
                <a:gd name="T45" fmla="*/ 230 h 248"/>
                <a:gd name="T46" fmla="*/ 107 w 192"/>
                <a:gd name="T47" fmla="*/ 237 h 248"/>
                <a:gd name="T48" fmla="*/ 89 w 192"/>
                <a:gd name="T49" fmla="*/ 241 h 248"/>
                <a:gd name="T50" fmla="*/ 78 w 192"/>
                <a:gd name="T51" fmla="*/ 248 h 248"/>
                <a:gd name="T52" fmla="*/ 74 w 192"/>
                <a:gd name="T53" fmla="*/ 241 h 248"/>
                <a:gd name="T54" fmla="*/ 70 w 192"/>
                <a:gd name="T55" fmla="*/ 248 h 248"/>
                <a:gd name="T56" fmla="*/ 59 w 192"/>
                <a:gd name="T57" fmla="*/ 248 h 248"/>
                <a:gd name="T58" fmla="*/ 55 w 192"/>
                <a:gd name="T59" fmla="*/ 241 h 248"/>
                <a:gd name="T60" fmla="*/ 48 w 192"/>
                <a:gd name="T61" fmla="*/ 233 h 248"/>
                <a:gd name="T62" fmla="*/ 33 w 192"/>
                <a:gd name="T63" fmla="*/ 222 h 248"/>
                <a:gd name="T64" fmla="*/ 33 w 192"/>
                <a:gd name="T65" fmla="*/ 215 h 248"/>
                <a:gd name="T66" fmla="*/ 33 w 192"/>
                <a:gd name="T67" fmla="*/ 211 h 248"/>
                <a:gd name="T68" fmla="*/ 41 w 192"/>
                <a:gd name="T69" fmla="*/ 211 h 248"/>
                <a:gd name="T70" fmla="*/ 48 w 192"/>
                <a:gd name="T71" fmla="*/ 211 h 248"/>
                <a:gd name="T72" fmla="*/ 55 w 192"/>
                <a:gd name="T73" fmla="*/ 211 h 248"/>
                <a:gd name="T74" fmla="*/ 52 w 192"/>
                <a:gd name="T75" fmla="*/ 207 h 248"/>
                <a:gd name="T76" fmla="*/ 44 w 192"/>
                <a:gd name="T77" fmla="*/ 200 h 248"/>
                <a:gd name="T78" fmla="*/ 48 w 192"/>
                <a:gd name="T79" fmla="*/ 189 h 248"/>
                <a:gd name="T80" fmla="*/ 48 w 192"/>
                <a:gd name="T81" fmla="*/ 185 h 248"/>
                <a:gd name="T82" fmla="*/ 44 w 192"/>
                <a:gd name="T83" fmla="*/ 178 h 248"/>
                <a:gd name="T84" fmla="*/ 37 w 192"/>
                <a:gd name="T85" fmla="*/ 166 h 248"/>
                <a:gd name="T86" fmla="*/ 26 w 192"/>
                <a:gd name="T87" fmla="*/ 159 h 248"/>
                <a:gd name="T88" fmla="*/ 18 w 192"/>
                <a:gd name="T89" fmla="*/ 137 h 248"/>
                <a:gd name="T90" fmla="*/ 22 w 192"/>
                <a:gd name="T91" fmla="*/ 133 h 248"/>
                <a:gd name="T92" fmla="*/ 52 w 192"/>
                <a:gd name="T93" fmla="*/ 85 h 248"/>
                <a:gd name="T94" fmla="*/ 59 w 192"/>
                <a:gd name="T95" fmla="*/ 48 h 248"/>
                <a:gd name="T96" fmla="*/ 48 w 192"/>
                <a:gd name="T97" fmla="*/ 29 h 248"/>
                <a:gd name="T98" fmla="*/ 41 w 192"/>
                <a:gd name="T99" fmla="*/ 7 h 248"/>
                <a:gd name="T100" fmla="*/ 0 w 192"/>
                <a:gd name="T101" fmla="*/ 163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92" h="248">
                  <a:moveTo>
                    <a:pt x="41" y="7"/>
                  </a:moveTo>
                  <a:lnTo>
                    <a:pt x="59" y="0"/>
                  </a:lnTo>
                  <a:lnTo>
                    <a:pt x="189" y="63"/>
                  </a:lnTo>
                  <a:lnTo>
                    <a:pt x="192" y="122"/>
                  </a:lnTo>
                  <a:lnTo>
                    <a:pt x="189" y="122"/>
                  </a:lnTo>
                  <a:lnTo>
                    <a:pt x="185" y="122"/>
                  </a:lnTo>
                  <a:lnTo>
                    <a:pt x="181" y="122"/>
                  </a:lnTo>
                  <a:lnTo>
                    <a:pt x="178" y="122"/>
                  </a:lnTo>
                  <a:lnTo>
                    <a:pt x="174" y="126"/>
                  </a:lnTo>
                  <a:lnTo>
                    <a:pt x="174" y="129"/>
                  </a:lnTo>
                  <a:lnTo>
                    <a:pt x="178" y="129"/>
                  </a:lnTo>
                  <a:lnTo>
                    <a:pt x="174" y="133"/>
                  </a:lnTo>
                  <a:lnTo>
                    <a:pt x="170" y="141"/>
                  </a:lnTo>
                  <a:lnTo>
                    <a:pt x="167" y="141"/>
                  </a:lnTo>
                  <a:lnTo>
                    <a:pt x="167" y="141"/>
                  </a:lnTo>
                  <a:lnTo>
                    <a:pt x="167" y="144"/>
                  </a:lnTo>
                  <a:lnTo>
                    <a:pt x="167" y="144"/>
                  </a:lnTo>
                  <a:lnTo>
                    <a:pt x="167" y="148"/>
                  </a:lnTo>
                  <a:lnTo>
                    <a:pt x="163" y="152"/>
                  </a:lnTo>
                  <a:lnTo>
                    <a:pt x="163" y="152"/>
                  </a:lnTo>
                  <a:lnTo>
                    <a:pt x="167" y="155"/>
                  </a:lnTo>
                  <a:lnTo>
                    <a:pt x="167" y="159"/>
                  </a:lnTo>
                  <a:lnTo>
                    <a:pt x="163" y="159"/>
                  </a:lnTo>
                  <a:lnTo>
                    <a:pt x="159" y="166"/>
                  </a:lnTo>
                  <a:lnTo>
                    <a:pt x="159" y="170"/>
                  </a:lnTo>
                  <a:lnTo>
                    <a:pt x="159" y="170"/>
                  </a:lnTo>
                  <a:lnTo>
                    <a:pt x="163" y="166"/>
                  </a:lnTo>
                  <a:lnTo>
                    <a:pt x="167" y="166"/>
                  </a:lnTo>
                  <a:lnTo>
                    <a:pt x="167" y="170"/>
                  </a:lnTo>
                  <a:lnTo>
                    <a:pt x="163" y="170"/>
                  </a:lnTo>
                  <a:lnTo>
                    <a:pt x="167" y="174"/>
                  </a:lnTo>
                  <a:lnTo>
                    <a:pt x="167" y="174"/>
                  </a:lnTo>
                  <a:lnTo>
                    <a:pt x="167" y="178"/>
                  </a:lnTo>
                  <a:lnTo>
                    <a:pt x="167" y="181"/>
                  </a:lnTo>
                  <a:lnTo>
                    <a:pt x="167" y="185"/>
                  </a:lnTo>
                  <a:lnTo>
                    <a:pt x="174" y="185"/>
                  </a:lnTo>
                  <a:lnTo>
                    <a:pt x="174" y="189"/>
                  </a:lnTo>
                  <a:lnTo>
                    <a:pt x="174" y="189"/>
                  </a:lnTo>
                  <a:lnTo>
                    <a:pt x="174" y="192"/>
                  </a:lnTo>
                  <a:lnTo>
                    <a:pt x="174" y="192"/>
                  </a:lnTo>
                  <a:lnTo>
                    <a:pt x="170" y="196"/>
                  </a:lnTo>
                  <a:lnTo>
                    <a:pt x="167" y="196"/>
                  </a:lnTo>
                  <a:lnTo>
                    <a:pt x="163" y="196"/>
                  </a:lnTo>
                  <a:lnTo>
                    <a:pt x="159" y="196"/>
                  </a:lnTo>
                  <a:lnTo>
                    <a:pt x="155" y="200"/>
                  </a:lnTo>
                  <a:lnTo>
                    <a:pt x="155" y="200"/>
                  </a:lnTo>
                  <a:lnTo>
                    <a:pt x="155" y="204"/>
                  </a:lnTo>
                  <a:lnTo>
                    <a:pt x="152" y="204"/>
                  </a:lnTo>
                  <a:lnTo>
                    <a:pt x="152" y="207"/>
                  </a:lnTo>
                  <a:lnTo>
                    <a:pt x="148" y="207"/>
                  </a:lnTo>
                  <a:lnTo>
                    <a:pt x="148" y="207"/>
                  </a:lnTo>
                  <a:lnTo>
                    <a:pt x="144" y="211"/>
                  </a:lnTo>
                  <a:lnTo>
                    <a:pt x="144" y="211"/>
                  </a:lnTo>
                  <a:lnTo>
                    <a:pt x="144" y="215"/>
                  </a:lnTo>
                  <a:lnTo>
                    <a:pt x="141" y="215"/>
                  </a:lnTo>
                  <a:lnTo>
                    <a:pt x="144" y="218"/>
                  </a:lnTo>
                  <a:lnTo>
                    <a:pt x="141" y="218"/>
                  </a:lnTo>
                  <a:lnTo>
                    <a:pt x="141" y="222"/>
                  </a:lnTo>
                  <a:lnTo>
                    <a:pt x="137" y="222"/>
                  </a:lnTo>
                  <a:lnTo>
                    <a:pt x="130" y="226"/>
                  </a:lnTo>
                  <a:lnTo>
                    <a:pt x="126" y="226"/>
                  </a:lnTo>
                  <a:lnTo>
                    <a:pt x="122" y="226"/>
                  </a:lnTo>
                  <a:lnTo>
                    <a:pt x="118" y="222"/>
                  </a:lnTo>
                  <a:lnTo>
                    <a:pt x="115" y="222"/>
                  </a:lnTo>
                  <a:lnTo>
                    <a:pt x="111" y="222"/>
                  </a:lnTo>
                  <a:lnTo>
                    <a:pt x="111" y="226"/>
                  </a:lnTo>
                  <a:lnTo>
                    <a:pt x="111" y="226"/>
                  </a:lnTo>
                  <a:lnTo>
                    <a:pt x="111" y="230"/>
                  </a:lnTo>
                  <a:lnTo>
                    <a:pt x="115" y="230"/>
                  </a:lnTo>
                  <a:lnTo>
                    <a:pt x="115" y="233"/>
                  </a:lnTo>
                  <a:lnTo>
                    <a:pt x="111" y="233"/>
                  </a:lnTo>
                  <a:lnTo>
                    <a:pt x="107" y="237"/>
                  </a:lnTo>
                  <a:lnTo>
                    <a:pt x="104" y="237"/>
                  </a:lnTo>
                  <a:lnTo>
                    <a:pt x="93" y="241"/>
                  </a:lnTo>
                  <a:lnTo>
                    <a:pt x="89" y="241"/>
                  </a:lnTo>
                  <a:lnTo>
                    <a:pt x="85" y="244"/>
                  </a:lnTo>
                  <a:lnTo>
                    <a:pt x="81" y="244"/>
                  </a:lnTo>
                  <a:lnTo>
                    <a:pt x="78" y="248"/>
                  </a:lnTo>
                  <a:lnTo>
                    <a:pt x="78" y="244"/>
                  </a:lnTo>
                  <a:lnTo>
                    <a:pt x="74" y="241"/>
                  </a:lnTo>
                  <a:lnTo>
                    <a:pt x="74" y="241"/>
                  </a:lnTo>
                  <a:lnTo>
                    <a:pt x="70" y="241"/>
                  </a:lnTo>
                  <a:lnTo>
                    <a:pt x="70" y="244"/>
                  </a:lnTo>
                  <a:lnTo>
                    <a:pt x="70" y="248"/>
                  </a:lnTo>
                  <a:lnTo>
                    <a:pt x="67" y="248"/>
                  </a:lnTo>
                  <a:lnTo>
                    <a:pt x="63" y="248"/>
                  </a:lnTo>
                  <a:lnTo>
                    <a:pt x="59" y="248"/>
                  </a:lnTo>
                  <a:lnTo>
                    <a:pt x="59" y="244"/>
                  </a:lnTo>
                  <a:lnTo>
                    <a:pt x="55" y="244"/>
                  </a:lnTo>
                  <a:lnTo>
                    <a:pt x="55" y="241"/>
                  </a:lnTo>
                  <a:lnTo>
                    <a:pt x="55" y="237"/>
                  </a:lnTo>
                  <a:lnTo>
                    <a:pt x="52" y="233"/>
                  </a:lnTo>
                  <a:lnTo>
                    <a:pt x="48" y="233"/>
                  </a:lnTo>
                  <a:lnTo>
                    <a:pt x="44" y="226"/>
                  </a:lnTo>
                  <a:lnTo>
                    <a:pt x="37" y="222"/>
                  </a:lnTo>
                  <a:lnTo>
                    <a:pt x="33" y="222"/>
                  </a:lnTo>
                  <a:lnTo>
                    <a:pt x="33" y="218"/>
                  </a:lnTo>
                  <a:lnTo>
                    <a:pt x="33" y="218"/>
                  </a:lnTo>
                  <a:lnTo>
                    <a:pt x="33" y="215"/>
                  </a:lnTo>
                  <a:lnTo>
                    <a:pt x="33" y="215"/>
                  </a:lnTo>
                  <a:lnTo>
                    <a:pt x="33" y="211"/>
                  </a:lnTo>
                  <a:lnTo>
                    <a:pt x="33" y="211"/>
                  </a:lnTo>
                  <a:lnTo>
                    <a:pt x="37" y="211"/>
                  </a:lnTo>
                  <a:lnTo>
                    <a:pt x="37" y="211"/>
                  </a:lnTo>
                  <a:lnTo>
                    <a:pt x="41" y="211"/>
                  </a:lnTo>
                  <a:lnTo>
                    <a:pt x="44" y="211"/>
                  </a:lnTo>
                  <a:lnTo>
                    <a:pt x="44" y="211"/>
                  </a:lnTo>
                  <a:lnTo>
                    <a:pt x="48" y="211"/>
                  </a:lnTo>
                  <a:lnTo>
                    <a:pt x="52" y="211"/>
                  </a:lnTo>
                  <a:lnTo>
                    <a:pt x="52" y="211"/>
                  </a:lnTo>
                  <a:lnTo>
                    <a:pt x="55" y="211"/>
                  </a:lnTo>
                  <a:lnTo>
                    <a:pt x="55" y="211"/>
                  </a:lnTo>
                  <a:lnTo>
                    <a:pt x="55" y="211"/>
                  </a:lnTo>
                  <a:lnTo>
                    <a:pt x="52" y="207"/>
                  </a:lnTo>
                  <a:lnTo>
                    <a:pt x="48" y="204"/>
                  </a:lnTo>
                  <a:lnTo>
                    <a:pt x="48" y="204"/>
                  </a:lnTo>
                  <a:lnTo>
                    <a:pt x="44" y="200"/>
                  </a:lnTo>
                  <a:lnTo>
                    <a:pt x="44" y="196"/>
                  </a:lnTo>
                  <a:lnTo>
                    <a:pt x="44" y="192"/>
                  </a:lnTo>
                  <a:lnTo>
                    <a:pt x="48" y="189"/>
                  </a:lnTo>
                  <a:lnTo>
                    <a:pt x="44" y="189"/>
                  </a:lnTo>
                  <a:lnTo>
                    <a:pt x="44" y="185"/>
                  </a:lnTo>
                  <a:lnTo>
                    <a:pt x="48" y="185"/>
                  </a:lnTo>
                  <a:lnTo>
                    <a:pt x="48" y="181"/>
                  </a:lnTo>
                  <a:lnTo>
                    <a:pt x="44" y="178"/>
                  </a:lnTo>
                  <a:lnTo>
                    <a:pt x="44" y="178"/>
                  </a:lnTo>
                  <a:lnTo>
                    <a:pt x="44" y="174"/>
                  </a:lnTo>
                  <a:lnTo>
                    <a:pt x="41" y="170"/>
                  </a:lnTo>
                  <a:lnTo>
                    <a:pt x="37" y="166"/>
                  </a:lnTo>
                  <a:lnTo>
                    <a:pt x="30" y="163"/>
                  </a:lnTo>
                  <a:lnTo>
                    <a:pt x="30" y="163"/>
                  </a:lnTo>
                  <a:lnTo>
                    <a:pt x="26" y="159"/>
                  </a:lnTo>
                  <a:lnTo>
                    <a:pt x="22" y="155"/>
                  </a:lnTo>
                  <a:lnTo>
                    <a:pt x="22" y="155"/>
                  </a:lnTo>
                  <a:lnTo>
                    <a:pt x="18" y="137"/>
                  </a:lnTo>
                  <a:lnTo>
                    <a:pt x="18" y="133"/>
                  </a:lnTo>
                  <a:lnTo>
                    <a:pt x="22" y="133"/>
                  </a:lnTo>
                  <a:lnTo>
                    <a:pt x="22" y="133"/>
                  </a:lnTo>
                  <a:lnTo>
                    <a:pt x="26" y="129"/>
                  </a:lnTo>
                  <a:lnTo>
                    <a:pt x="52" y="107"/>
                  </a:lnTo>
                  <a:lnTo>
                    <a:pt x="52" y="85"/>
                  </a:lnTo>
                  <a:lnTo>
                    <a:pt x="55" y="55"/>
                  </a:lnTo>
                  <a:lnTo>
                    <a:pt x="59" y="55"/>
                  </a:lnTo>
                  <a:lnTo>
                    <a:pt x="59" y="48"/>
                  </a:lnTo>
                  <a:lnTo>
                    <a:pt x="48" y="37"/>
                  </a:lnTo>
                  <a:lnTo>
                    <a:pt x="48" y="33"/>
                  </a:lnTo>
                  <a:lnTo>
                    <a:pt x="48" y="29"/>
                  </a:lnTo>
                  <a:lnTo>
                    <a:pt x="41" y="11"/>
                  </a:lnTo>
                  <a:lnTo>
                    <a:pt x="41" y="7"/>
                  </a:lnTo>
                  <a:lnTo>
                    <a:pt x="41" y="7"/>
                  </a:lnTo>
                  <a:close/>
                  <a:moveTo>
                    <a:pt x="4" y="163"/>
                  </a:moveTo>
                  <a:lnTo>
                    <a:pt x="4" y="163"/>
                  </a:lnTo>
                  <a:lnTo>
                    <a:pt x="0" y="163"/>
                  </a:lnTo>
                  <a:lnTo>
                    <a:pt x="0" y="163"/>
                  </a:lnTo>
                  <a:lnTo>
                    <a:pt x="4" y="1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9" name="Freeform 129"/>
            <p:cNvSpPr/>
            <p:nvPr/>
          </p:nvSpPr>
          <p:spPr bwMode="auto">
            <a:xfrm>
              <a:off x="4978797" y="3660408"/>
              <a:ext cx="451429" cy="310738"/>
            </a:xfrm>
            <a:custGeom>
              <a:avLst/>
              <a:gdLst>
                <a:gd name="T0" fmla="*/ 52 w 252"/>
                <a:gd name="T1" fmla="*/ 175 h 178"/>
                <a:gd name="T2" fmla="*/ 49 w 252"/>
                <a:gd name="T3" fmla="*/ 171 h 178"/>
                <a:gd name="T4" fmla="*/ 41 w 252"/>
                <a:gd name="T5" fmla="*/ 167 h 178"/>
                <a:gd name="T6" fmla="*/ 37 w 252"/>
                <a:gd name="T7" fmla="*/ 171 h 178"/>
                <a:gd name="T8" fmla="*/ 30 w 252"/>
                <a:gd name="T9" fmla="*/ 167 h 178"/>
                <a:gd name="T10" fmla="*/ 34 w 252"/>
                <a:gd name="T11" fmla="*/ 163 h 178"/>
                <a:gd name="T12" fmla="*/ 30 w 252"/>
                <a:gd name="T13" fmla="*/ 160 h 178"/>
                <a:gd name="T14" fmla="*/ 23 w 252"/>
                <a:gd name="T15" fmla="*/ 160 h 178"/>
                <a:gd name="T16" fmla="*/ 15 w 252"/>
                <a:gd name="T17" fmla="*/ 152 h 178"/>
                <a:gd name="T18" fmla="*/ 0 w 252"/>
                <a:gd name="T19" fmla="*/ 138 h 178"/>
                <a:gd name="T20" fmla="*/ 4 w 252"/>
                <a:gd name="T21" fmla="*/ 130 h 178"/>
                <a:gd name="T22" fmla="*/ 8 w 252"/>
                <a:gd name="T23" fmla="*/ 130 h 178"/>
                <a:gd name="T24" fmla="*/ 23 w 252"/>
                <a:gd name="T25" fmla="*/ 130 h 178"/>
                <a:gd name="T26" fmla="*/ 34 w 252"/>
                <a:gd name="T27" fmla="*/ 126 h 178"/>
                <a:gd name="T28" fmla="*/ 41 w 252"/>
                <a:gd name="T29" fmla="*/ 123 h 178"/>
                <a:gd name="T30" fmla="*/ 52 w 252"/>
                <a:gd name="T31" fmla="*/ 123 h 178"/>
                <a:gd name="T32" fmla="*/ 63 w 252"/>
                <a:gd name="T33" fmla="*/ 115 h 178"/>
                <a:gd name="T34" fmla="*/ 63 w 252"/>
                <a:gd name="T35" fmla="*/ 108 h 178"/>
                <a:gd name="T36" fmla="*/ 67 w 252"/>
                <a:gd name="T37" fmla="*/ 67 h 178"/>
                <a:gd name="T38" fmla="*/ 111 w 252"/>
                <a:gd name="T39" fmla="*/ 45 h 178"/>
                <a:gd name="T40" fmla="*/ 215 w 252"/>
                <a:gd name="T41" fmla="*/ 8 h 178"/>
                <a:gd name="T42" fmla="*/ 234 w 252"/>
                <a:gd name="T43" fmla="*/ 4 h 178"/>
                <a:gd name="T44" fmla="*/ 241 w 252"/>
                <a:gd name="T45" fmla="*/ 26 h 178"/>
                <a:gd name="T46" fmla="*/ 241 w 252"/>
                <a:gd name="T47" fmla="*/ 34 h 178"/>
                <a:gd name="T48" fmla="*/ 252 w 252"/>
                <a:gd name="T49" fmla="*/ 52 h 178"/>
                <a:gd name="T50" fmla="*/ 245 w 252"/>
                <a:gd name="T51" fmla="*/ 82 h 178"/>
                <a:gd name="T52" fmla="*/ 219 w 252"/>
                <a:gd name="T53" fmla="*/ 126 h 178"/>
                <a:gd name="T54" fmla="*/ 215 w 252"/>
                <a:gd name="T55" fmla="*/ 130 h 178"/>
                <a:gd name="T56" fmla="*/ 211 w 252"/>
                <a:gd name="T57" fmla="*/ 134 h 178"/>
                <a:gd name="T58" fmla="*/ 211 w 252"/>
                <a:gd name="T59" fmla="*/ 149 h 178"/>
                <a:gd name="T60" fmla="*/ 208 w 252"/>
                <a:gd name="T61" fmla="*/ 156 h 178"/>
                <a:gd name="T62" fmla="*/ 204 w 252"/>
                <a:gd name="T63" fmla="*/ 156 h 178"/>
                <a:gd name="T64" fmla="*/ 200 w 252"/>
                <a:gd name="T65" fmla="*/ 156 h 178"/>
                <a:gd name="T66" fmla="*/ 197 w 252"/>
                <a:gd name="T67" fmla="*/ 160 h 178"/>
                <a:gd name="T68" fmla="*/ 189 w 252"/>
                <a:gd name="T69" fmla="*/ 160 h 178"/>
                <a:gd name="T70" fmla="*/ 182 w 252"/>
                <a:gd name="T71" fmla="*/ 156 h 178"/>
                <a:gd name="T72" fmla="*/ 171 w 252"/>
                <a:gd name="T73" fmla="*/ 156 h 178"/>
                <a:gd name="T74" fmla="*/ 156 w 252"/>
                <a:gd name="T75" fmla="*/ 156 h 178"/>
                <a:gd name="T76" fmla="*/ 149 w 252"/>
                <a:gd name="T77" fmla="*/ 163 h 178"/>
                <a:gd name="T78" fmla="*/ 141 w 252"/>
                <a:gd name="T79" fmla="*/ 163 h 178"/>
                <a:gd name="T80" fmla="*/ 130 w 252"/>
                <a:gd name="T81" fmla="*/ 160 h 178"/>
                <a:gd name="T82" fmla="*/ 126 w 252"/>
                <a:gd name="T83" fmla="*/ 156 h 178"/>
                <a:gd name="T84" fmla="*/ 123 w 252"/>
                <a:gd name="T85" fmla="*/ 156 h 178"/>
                <a:gd name="T86" fmla="*/ 115 w 252"/>
                <a:gd name="T87" fmla="*/ 156 h 178"/>
                <a:gd name="T88" fmla="*/ 111 w 252"/>
                <a:gd name="T89" fmla="*/ 156 h 178"/>
                <a:gd name="T90" fmla="*/ 108 w 252"/>
                <a:gd name="T91" fmla="*/ 160 h 178"/>
                <a:gd name="T92" fmla="*/ 100 w 252"/>
                <a:gd name="T93" fmla="*/ 152 h 178"/>
                <a:gd name="T94" fmla="*/ 97 w 252"/>
                <a:gd name="T95" fmla="*/ 149 h 178"/>
                <a:gd name="T96" fmla="*/ 89 w 252"/>
                <a:gd name="T97" fmla="*/ 149 h 178"/>
                <a:gd name="T98" fmla="*/ 86 w 252"/>
                <a:gd name="T99" fmla="*/ 149 h 178"/>
                <a:gd name="T100" fmla="*/ 82 w 252"/>
                <a:gd name="T101" fmla="*/ 149 h 178"/>
                <a:gd name="T102" fmla="*/ 74 w 252"/>
                <a:gd name="T103" fmla="*/ 149 h 178"/>
                <a:gd name="T104" fmla="*/ 67 w 252"/>
                <a:gd name="T105" fmla="*/ 149 h 178"/>
                <a:gd name="T106" fmla="*/ 63 w 252"/>
                <a:gd name="T107" fmla="*/ 152 h 178"/>
                <a:gd name="T108" fmla="*/ 60 w 252"/>
                <a:gd name="T109" fmla="*/ 156 h 178"/>
                <a:gd name="T110" fmla="*/ 60 w 252"/>
                <a:gd name="T111" fmla="*/ 156 h 178"/>
                <a:gd name="T112" fmla="*/ 60 w 252"/>
                <a:gd name="T113" fmla="*/ 160 h 178"/>
                <a:gd name="T114" fmla="*/ 63 w 252"/>
                <a:gd name="T115" fmla="*/ 163 h 178"/>
                <a:gd name="T116" fmla="*/ 56 w 252"/>
                <a:gd name="T117" fmla="*/ 167 h 178"/>
                <a:gd name="T118" fmla="*/ 56 w 252"/>
                <a:gd name="T119" fmla="*/ 171 h 178"/>
                <a:gd name="T120" fmla="*/ 60 w 252"/>
                <a:gd name="T121" fmla="*/ 175 h 178"/>
                <a:gd name="T122" fmla="*/ 56 w 252"/>
                <a:gd name="T123" fmla="*/ 178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52" h="178">
                  <a:moveTo>
                    <a:pt x="56" y="178"/>
                  </a:moveTo>
                  <a:lnTo>
                    <a:pt x="52" y="175"/>
                  </a:lnTo>
                  <a:lnTo>
                    <a:pt x="49" y="175"/>
                  </a:lnTo>
                  <a:lnTo>
                    <a:pt x="49" y="171"/>
                  </a:lnTo>
                  <a:lnTo>
                    <a:pt x="41" y="167"/>
                  </a:lnTo>
                  <a:lnTo>
                    <a:pt x="41" y="167"/>
                  </a:lnTo>
                  <a:lnTo>
                    <a:pt x="41" y="171"/>
                  </a:lnTo>
                  <a:lnTo>
                    <a:pt x="37" y="171"/>
                  </a:lnTo>
                  <a:lnTo>
                    <a:pt x="34" y="171"/>
                  </a:lnTo>
                  <a:lnTo>
                    <a:pt x="30" y="167"/>
                  </a:lnTo>
                  <a:lnTo>
                    <a:pt x="34" y="163"/>
                  </a:lnTo>
                  <a:lnTo>
                    <a:pt x="34" y="163"/>
                  </a:lnTo>
                  <a:lnTo>
                    <a:pt x="30" y="160"/>
                  </a:lnTo>
                  <a:lnTo>
                    <a:pt x="30" y="160"/>
                  </a:lnTo>
                  <a:lnTo>
                    <a:pt x="30" y="160"/>
                  </a:lnTo>
                  <a:lnTo>
                    <a:pt x="23" y="160"/>
                  </a:lnTo>
                  <a:lnTo>
                    <a:pt x="15" y="156"/>
                  </a:lnTo>
                  <a:lnTo>
                    <a:pt x="15" y="152"/>
                  </a:lnTo>
                  <a:lnTo>
                    <a:pt x="0" y="141"/>
                  </a:lnTo>
                  <a:lnTo>
                    <a:pt x="0" y="138"/>
                  </a:lnTo>
                  <a:lnTo>
                    <a:pt x="4" y="134"/>
                  </a:lnTo>
                  <a:lnTo>
                    <a:pt x="4" y="130"/>
                  </a:lnTo>
                  <a:lnTo>
                    <a:pt x="4" y="130"/>
                  </a:lnTo>
                  <a:lnTo>
                    <a:pt x="8" y="130"/>
                  </a:lnTo>
                  <a:lnTo>
                    <a:pt x="19" y="130"/>
                  </a:lnTo>
                  <a:lnTo>
                    <a:pt x="23" y="130"/>
                  </a:lnTo>
                  <a:lnTo>
                    <a:pt x="26" y="126"/>
                  </a:lnTo>
                  <a:lnTo>
                    <a:pt x="34" y="126"/>
                  </a:lnTo>
                  <a:lnTo>
                    <a:pt x="37" y="126"/>
                  </a:lnTo>
                  <a:lnTo>
                    <a:pt x="41" y="123"/>
                  </a:lnTo>
                  <a:lnTo>
                    <a:pt x="49" y="123"/>
                  </a:lnTo>
                  <a:lnTo>
                    <a:pt x="52" y="123"/>
                  </a:lnTo>
                  <a:lnTo>
                    <a:pt x="60" y="119"/>
                  </a:lnTo>
                  <a:lnTo>
                    <a:pt x="63" y="115"/>
                  </a:lnTo>
                  <a:lnTo>
                    <a:pt x="63" y="108"/>
                  </a:lnTo>
                  <a:lnTo>
                    <a:pt x="63" y="108"/>
                  </a:lnTo>
                  <a:lnTo>
                    <a:pt x="67" y="93"/>
                  </a:lnTo>
                  <a:lnTo>
                    <a:pt x="67" y="67"/>
                  </a:lnTo>
                  <a:lnTo>
                    <a:pt x="93" y="60"/>
                  </a:lnTo>
                  <a:lnTo>
                    <a:pt x="111" y="45"/>
                  </a:lnTo>
                  <a:lnTo>
                    <a:pt x="186" y="0"/>
                  </a:lnTo>
                  <a:lnTo>
                    <a:pt x="215" y="8"/>
                  </a:lnTo>
                  <a:lnTo>
                    <a:pt x="219" y="11"/>
                  </a:lnTo>
                  <a:lnTo>
                    <a:pt x="234" y="4"/>
                  </a:lnTo>
                  <a:lnTo>
                    <a:pt x="234" y="8"/>
                  </a:lnTo>
                  <a:lnTo>
                    <a:pt x="241" y="26"/>
                  </a:lnTo>
                  <a:lnTo>
                    <a:pt x="241" y="30"/>
                  </a:lnTo>
                  <a:lnTo>
                    <a:pt x="241" y="34"/>
                  </a:lnTo>
                  <a:lnTo>
                    <a:pt x="252" y="45"/>
                  </a:lnTo>
                  <a:lnTo>
                    <a:pt x="252" y="52"/>
                  </a:lnTo>
                  <a:lnTo>
                    <a:pt x="248" y="52"/>
                  </a:lnTo>
                  <a:lnTo>
                    <a:pt x="245" y="82"/>
                  </a:lnTo>
                  <a:lnTo>
                    <a:pt x="245" y="104"/>
                  </a:lnTo>
                  <a:lnTo>
                    <a:pt x="219" y="126"/>
                  </a:lnTo>
                  <a:lnTo>
                    <a:pt x="215" y="130"/>
                  </a:lnTo>
                  <a:lnTo>
                    <a:pt x="215" y="130"/>
                  </a:lnTo>
                  <a:lnTo>
                    <a:pt x="211" y="130"/>
                  </a:lnTo>
                  <a:lnTo>
                    <a:pt x="211" y="134"/>
                  </a:lnTo>
                  <a:lnTo>
                    <a:pt x="215" y="152"/>
                  </a:lnTo>
                  <a:lnTo>
                    <a:pt x="211" y="149"/>
                  </a:lnTo>
                  <a:lnTo>
                    <a:pt x="208" y="152"/>
                  </a:lnTo>
                  <a:lnTo>
                    <a:pt x="208" y="156"/>
                  </a:lnTo>
                  <a:lnTo>
                    <a:pt x="208" y="156"/>
                  </a:lnTo>
                  <a:lnTo>
                    <a:pt x="204" y="156"/>
                  </a:lnTo>
                  <a:lnTo>
                    <a:pt x="204" y="156"/>
                  </a:lnTo>
                  <a:lnTo>
                    <a:pt x="200" y="156"/>
                  </a:lnTo>
                  <a:lnTo>
                    <a:pt x="197" y="156"/>
                  </a:lnTo>
                  <a:lnTo>
                    <a:pt x="197" y="160"/>
                  </a:lnTo>
                  <a:lnTo>
                    <a:pt x="193" y="160"/>
                  </a:lnTo>
                  <a:lnTo>
                    <a:pt x="189" y="160"/>
                  </a:lnTo>
                  <a:lnTo>
                    <a:pt x="186" y="160"/>
                  </a:lnTo>
                  <a:lnTo>
                    <a:pt x="182" y="156"/>
                  </a:lnTo>
                  <a:lnTo>
                    <a:pt x="174" y="156"/>
                  </a:lnTo>
                  <a:lnTo>
                    <a:pt x="171" y="156"/>
                  </a:lnTo>
                  <a:lnTo>
                    <a:pt x="160" y="156"/>
                  </a:lnTo>
                  <a:lnTo>
                    <a:pt x="156" y="156"/>
                  </a:lnTo>
                  <a:lnTo>
                    <a:pt x="152" y="163"/>
                  </a:lnTo>
                  <a:lnTo>
                    <a:pt x="149" y="163"/>
                  </a:lnTo>
                  <a:lnTo>
                    <a:pt x="145" y="163"/>
                  </a:lnTo>
                  <a:lnTo>
                    <a:pt x="141" y="163"/>
                  </a:lnTo>
                  <a:lnTo>
                    <a:pt x="137" y="163"/>
                  </a:lnTo>
                  <a:lnTo>
                    <a:pt x="130" y="160"/>
                  </a:lnTo>
                  <a:lnTo>
                    <a:pt x="126" y="160"/>
                  </a:lnTo>
                  <a:lnTo>
                    <a:pt x="126" y="156"/>
                  </a:lnTo>
                  <a:lnTo>
                    <a:pt x="126" y="156"/>
                  </a:lnTo>
                  <a:lnTo>
                    <a:pt x="123" y="156"/>
                  </a:lnTo>
                  <a:lnTo>
                    <a:pt x="123" y="156"/>
                  </a:lnTo>
                  <a:lnTo>
                    <a:pt x="115" y="156"/>
                  </a:lnTo>
                  <a:lnTo>
                    <a:pt x="115" y="156"/>
                  </a:lnTo>
                  <a:lnTo>
                    <a:pt x="111" y="156"/>
                  </a:lnTo>
                  <a:lnTo>
                    <a:pt x="111" y="160"/>
                  </a:lnTo>
                  <a:lnTo>
                    <a:pt x="108" y="160"/>
                  </a:lnTo>
                  <a:lnTo>
                    <a:pt x="104" y="160"/>
                  </a:lnTo>
                  <a:lnTo>
                    <a:pt x="100" y="152"/>
                  </a:lnTo>
                  <a:lnTo>
                    <a:pt x="100" y="152"/>
                  </a:lnTo>
                  <a:lnTo>
                    <a:pt x="97" y="149"/>
                  </a:lnTo>
                  <a:lnTo>
                    <a:pt x="93" y="149"/>
                  </a:lnTo>
                  <a:lnTo>
                    <a:pt x="89" y="149"/>
                  </a:lnTo>
                  <a:lnTo>
                    <a:pt x="86" y="149"/>
                  </a:lnTo>
                  <a:lnTo>
                    <a:pt x="86" y="149"/>
                  </a:lnTo>
                  <a:lnTo>
                    <a:pt x="82" y="149"/>
                  </a:lnTo>
                  <a:lnTo>
                    <a:pt x="82" y="149"/>
                  </a:lnTo>
                  <a:lnTo>
                    <a:pt x="74" y="149"/>
                  </a:lnTo>
                  <a:lnTo>
                    <a:pt x="74" y="149"/>
                  </a:lnTo>
                  <a:lnTo>
                    <a:pt x="71" y="149"/>
                  </a:lnTo>
                  <a:lnTo>
                    <a:pt x="67" y="149"/>
                  </a:lnTo>
                  <a:lnTo>
                    <a:pt x="67" y="149"/>
                  </a:lnTo>
                  <a:lnTo>
                    <a:pt x="63" y="152"/>
                  </a:lnTo>
                  <a:lnTo>
                    <a:pt x="60" y="152"/>
                  </a:lnTo>
                  <a:lnTo>
                    <a:pt x="60" y="156"/>
                  </a:lnTo>
                  <a:lnTo>
                    <a:pt x="63" y="156"/>
                  </a:lnTo>
                  <a:lnTo>
                    <a:pt x="60" y="156"/>
                  </a:lnTo>
                  <a:lnTo>
                    <a:pt x="60" y="160"/>
                  </a:lnTo>
                  <a:lnTo>
                    <a:pt x="60" y="160"/>
                  </a:lnTo>
                  <a:lnTo>
                    <a:pt x="63" y="163"/>
                  </a:lnTo>
                  <a:lnTo>
                    <a:pt x="63" y="163"/>
                  </a:lnTo>
                  <a:lnTo>
                    <a:pt x="60" y="163"/>
                  </a:lnTo>
                  <a:lnTo>
                    <a:pt x="56" y="167"/>
                  </a:lnTo>
                  <a:lnTo>
                    <a:pt x="56" y="171"/>
                  </a:lnTo>
                  <a:lnTo>
                    <a:pt x="56" y="171"/>
                  </a:lnTo>
                  <a:lnTo>
                    <a:pt x="60" y="175"/>
                  </a:lnTo>
                  <a:lnTo>
                    <a:pt x="60" y="175"/>
                  </a:lnTo>
                  <a:lnTo>
                    <a:pt x="60" y="178"/>
                  </a:lnTo>
                  <a:lnTo>
                    <a:pt x="56" y="1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0" name="Freeform 130"/>
            <p:cNvSpPr/>
            <p:nvPr/>
          </p:nvSpPr>
          <p:spPr bwMode="auto">
            <a:xfrm>
              <a:off x="5059410" y="3920519"/>
              <a:ext cx="331406" cy="251384"/>
            </a:xfrm>
            <a:custGeom>
              <a:avLst/>
              <a:gdLst>
                <a:gd name="T0" fmla="*/ 174 w 185"/>
                <a:gd name="T1" fmla="*/ 7 h 144"/>
                <a:gd name="T2" fmla="*/ 163 w 185"/>
                <a:gd name="T3" fmla="*/ 3 h 144"/>
                <a:gd name="T4" fmla="*/ 159 w 185"/>
                <a:gd name="T5" fmla="*/ 7 h 144"/>
                <a:gd name="T6" fmla="*/ 152 w 185"/>
                <a:gd name="T7" fmla="*/ 7 h 144"/>
                <a:gd name="T8" fmla="*/ 144 w 185"/>
                <a:gd name="T9" fmla="*/ 11 h 144"/>
                <a:gd name="T10" fmla="*/ 129 w 185"/>
                <a:gd name="T11" fmla="*/ 7 h 144"/>
                <a:gd name="T12" fmla="*/ 111 w 185"/>
                <a:gd name="T13" fmla="*/ 7 h 144"/>
                <a:gd name="T14" fmla="*/ 100 w 185"/>
                <a:gd name="T15" fmla="*/ 14 h 144"/>
                <a:gd name="T16" fmla="*/ 85 w 185"/>
                <a:gd name="T17" fmla="*/ 11 h 144"/>
                <a:gd name="T18" fmla="*/ 81 w 185"/>
                <a:gd name="T19" fmla="*/ 7 h 144"/>
                <a:gd name="T20" fmla="*/ 70 w 185"/>
                <a:gd name="T21" fmla="*/ 7 h 144"/>
                <a:gd name="T22" fmla="*/ 66 w 185"/>
                <a:gd name="T23" fmla="*/ 11 h 144"/>
                <a:gd name="T24" fmla="*/ 55 w 185"/>
                <a:gd name="T25" fmla="*/ 3 h 144"/>
                <a:gd name="T26" fmla="*/ 48 w 185"/>
                <a:gd name="T27" fmla="*/ 0 h 144"/>
                <a:gd name="T28" fmla="*/ 41 w 185"/>
                <a:gd name="T29" fmla="*/ 0 h 144"/>
                <a:gd name="T30" fmla="*/ 29 w 185"/>
                <a:gd name="T31" fmla="*/ 0 h 144"/>
                <a:gd name="T32" fmla="*/ 22 w 185"/>
                <a:gd name="T33" fmla="*/ 0 h 144"/>
                <a:gd name="T34" fmla="*/ 15 w 185"/>
                <a:gd name="T35" fmla="*/ 3 h 144"/>
                <a:gd name="T36" fmla="*/ 15 w 185"/>
                <a:gd name="T37" fmla="*/ 7 h 144"/>
                <a:gd name="T38" fmla="*/ 18 w 185"/>
                <a:gd name="T39" fmla="*/ 14 h 144"/>
                <a:gd name="T40" fmla="*/ 11 w 185"/>
                <a:gd name="T41" fmla="*/ 18 h 144"/>
                <a:gd name="T42" fmla="*/ 15 w 185"/>
                <a:gd name="T43" fmla="*/ 26 h 144"/>
                <a:gd name="T44" fmla="*/ 11 w 185"/>
                <a:gd name="T45" fmla="*/ 29 h 144"/>
                <a:gd name="T46" fmla="*/ 15 w 185"/>
                <a:gd name="T47" fmla="*/ 37 h 144"/>
                <a:gd name="T48" fmla="*/ 18 w 185"/>
                <a:gd name="T49" fmla="*/ 48 h 144"/>
                <a:gd name="T50" fmla="*/ 11 w 185"/>
                <a:gd name="T51" fmla="*/ 52 h 144"/>
                <a:gd name="T52" fmla="*/ 15 w 185"/>
                <a:gd name="T53" fmla="*/ 59 h 144"/>
                <a:gd name="T54" fmla="*/ 7 w 185"/>
                <a:gd name="T55" fmla="*/ 66 h 144"/>
                <a:gd name="T56" fmla="*/ 4 w 185"/>
                <a:gd name="T57" fmla="*/ 70 h 144"/>
                <a:gd name="T58" fmla="*/ 0 w 185"/>
                <a:gd name="T59" fmla="*/ 74 h 144"/>
                <a:gd name="T60" fmla="*/ 0 w 185"/>
                <a:gd name="T61" fmla="*/ 81 h 144"/>
                <a:gd name="T62" fmla="*/ 0 w 185"/>
                <a:gd name="T63" fmla="*/ 85 h 144"/>
                <a:gd name="T64" fmla="*/ 0 w 185"/>
                <a:gd name="T65" fmla="*/ 96 h 144"/>
                <a:gd name="T66" fmla="*/ 0 w 185"/>
                <a:gd name="T67" fmla="*/ 107 h 144"/>
                <a:gd name="T68" fmla="*/ 11 w 185"/>
                <a:gd name="T69" fmla="*/ 111 h 144"/>
                <a:gd name="T70" fmla="*/ 33 w 185"/>
                <a:gd name="T71" fmla="*/ 129 h 144"/>
                <a:gd name="T72" fmla="*/ 37 w 185"/>
                <a:gd name="T73" fmla="*/ 141 h 144"/>
                <a:gd name="T74" fmla="*/ 63 w 185"/>
                <a:gd name="T75" fmla="*/ 144 h 144"/>
                <a:gd name="T76" fmla="*/ 78 w 185"/>
                <a:gd name="T77" fmla="*/ 141 h 144"/>
                <a:gd name="T78" fmla="*/ 85 w 185"/>
                <a:gd name="T79" fmla="*/ 137 h 144"/>
                <a:gd name="T80" fmla="*/ 89 w 185"/>
                <a:gd name="T81" fmla="*/ 141 h 144"/>
                <a:gd name="T82" fmla="*/ 96 w 185"/>
                <a:gd name="T83" fmla="*/ 129 h 144"/>
                <a:gd name="T84" fmla="*/ 96 w 185"/>
                <a:gd name="T85" fmla="*/ 122 h 144"/>
                <a:gd name="T86" fmla="*/ 104 w 185"/>
                <a:gd name="T87" fmla="*/ 115 h 144"/>
                <a:gd name="T88" fmla="*/ 107 w 185"/>
                <a:gd name="T89" fmla="*/ 107 h 144"/>
                <a:gd name="T90" fmla="*/ 115 w 185"/>
                <a:gd name="T91" fmla="*/ 104 h 144"/>
                <a:gd name="T92" fmla="*/ 122 w 185"/>
                <a:gd name="T93" fmla="*/ 104 h 144"/>
                <a:gd name="T94" fmla="*/ 129 w 185"/>
                <a:gd name="T95" fmla="*/ 111 h 144"/>
                <a:gd name="T96" fmla="*/ 137 w 185"/>
                <a:gd name="T97" fmla="*/ 107 h 144"/>
                <a:gd name="T98" fmla="*/ 141 w 185"/>
                <a:gd name="T99" fmla="*/ 104 h 144"/>
                <a:gd name="T100" fmla="*/ 144 w 185"/>
                <a:gd name="T101" fmla="*/ 96 h 144"/>
                <a:gd name="T102" fmla="*/ 148 w 185"/>
                <a:gd name="T103" fmla="*/ 85 h 144"/>
                <a:gd name="T104" fmla="*/ 159 w 185"/>
                <a:gd name="T105" fmla="*/ 78 h 144"/>
                <a:gd name="T106" fmla="*/ 159 w 185"/>
                <a:gd name="T107" fmla="*/ 66 h 144"/>
                <a:gd name="T108" fmla="*/ 166 w 185"/>
                <a:gd name="T109" fmla="*/ 63 h 144"/>
                <a:gd name="T110" fmla="*/ 170 w 185"/>
                <a:gd name="T111" fmla="*/ 52 h 144"/>
                <a:gd name="T112" fmla="*/ 174 w 185"/>
                <a:gd name="T113" fmla="*/ 44 h 144"/>
                <a:gd name="T114" fmla="*/ 181 w 185"/>
                <a:gd name="T115" fmla="*/ 40 h 144"/>
                <a:gd name="T116" fmla="*/ 185 w 185"/>
                <a:gd name="T117" fmla="*/ 33 h 144"/>
                <a:gd name="T118" fmla="*/ 185 w 185"/>
                <a:gd name="T119" fmla="*/ 26 h 144"/>
                <a:gd name="T120" fmla="*/ 181 w 185"/>
                <a:gd name="T121" fmla="*/ 18 h 144"/>
                <a:gd name="T122" fmla="*/ 178 w 185"/>
                <a:gd name="T123" fmla="*/ 11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85" h="144">
                  <a:moveTo>
                    <a:pt x="178" y="11"/>
                  </a:moveTo>
                  <a:lnTo>
                    <a:pt x="178" y="11"/>
                  </a:lnTo>
                  <a:lnTo>
                    <a:pt x="174" y="7"/>
                  </a:lnTo>
                  <a:lnTo>
                    <a:pt x="170" y="3"/>
                  </a:lnTo>
                  <a:lnTo>
                    <a:pt x="166" y="0"/>
                  </a:lnTo>
                  <a:lnTo>
                    <a:pt x="163" y="3"/>
                  </a:lnTo>
                  <a:lnTo>
                    <a:pt x="163" y="7"/>
                  </a:lnTo>
                  <a:lnTo>
                    <a:pt x="163" y="7"/>
                  </a:lnTo>
                  <a:lnTo>
                    <a:pt x="159" y="7"/>
                  </a:lnTo>
                  <a:lnTo>
                    <a:pt x="159" y="7"/>
                  </a:lnTo>
                  <a:lnTo>
                    <a:pt x="155" y="7"/>
                  </a:lnTo>
                  <a:lnTo>
                    <a:pt x="152" y="7"/>
                  </a:lnTo>
                  <a:lnTo>
                    <a:pt x="152" y="11"/>
                  </a:lnTo>
                  <a:lnTo>
                    <a:pt x="148" y="11"/>
                  </a:lnTo>
                  <a:lnTo>
                    <a:pt x="144" y="11"/>
                  </a:lnTo>
                  <a:lnTo>
                    <a:pt x="141" y="11"/>
                  </a:lnTo>
                  <a:lnTo>
                    <a:pt x="137" y="7"/>
                  </a:lnTo>
                  <a:lnTo>
                    <a:pt x="129" y="7"/>
                  </a:lnTo>
                  <a:lnTo>
                    <a:pt x="126" y="7"/>
                  </a:lnTo>
                  <a:lnTo>
                    <a:pt x="115" y="7"/>
                  </a:lnTo>
                  <a:lnTo>
                    <a:pt x="111" y="7"/>
                  </a:lnTo>
                  <a:lnTo>
                    <a:pt x="107" y="14"/>
                  </a:lnTo>
                  <a:lnTo>
                    <a:pt x="104" y="14"/>
                  </a:lnTo>
                  <a:lnTo>
                    <a:pt x="100" y="14"/>
                  </a:lnTo>
                  <a:lnTo>
                    <a:pt x="96" y="14"/>
                  </a:lnTo>
                  <a:lnTo>
                    <a:pt x="92" y="14"/>
                  </a:lnTo>
                  <a:lnTo>
                    <a:pt x="85" y="11"/>
                  </a:lnTo>
                  <a:lnTo>
                    <a:pt x="81" y="11"/>
                  </a:lnTo>
                  <a:lnTo>
                    <a:pt x="81" y="7"/>
                  </a:lnTo>
                  <a:lnTo>
                    <a:pt x="81" y="7"/>
                  </a:lnTo>
                  <a:lnTo>
                    <a:pt x="78" y="7"/>
                  </a:lnTo>
                  <a:lnTo>
                    <a:pt x="78" y="7"/>
                  </a:lnTo>
                  <a:lnTo>
                    <a:pt x="70" y="7"/>
                  </a:lnTo>
                  <a:lnTo>
                    <a:pt x="70" y="7"/>
                  </a:lnTo>
                  <a:lnTo>
                    <a:pt x="66" y="7"/>
                  </a:lnTo>
                  <a:lnTo>
                    <a:pt x="66" y="11"/>
                  </a:lnTo>
                  <a:lnTo>
                    <a:pt x="63" y="11"/>
                  </a:lnTo>
                  <a:lnTo>
                    <a:pt x="59" y="11"/>
                  </a:lnTo>
                  <a:lnTo>
                    <a:pt x="55" y="3"/>
                  </a:lnTo>
                  <a:lnTo>
                    <a:pt x="55" y="3"/>
                  </a:lnTo>
                  <a:lnTo>
                    <a:pt x="52" y="0"/>
                  </a:lnTo>
                  <a:lnTo>
                    <a:pt x="48" y="0"/>
                  </a:lnTo>
                  <a:lnTo>
                    <a:pt x="44" y="0"/>
                  </a:lnTo>
                  <a:lnTo>
                    <a:pt x="41" y="0"/>
                  </a:lnTo>
                  <a:lnTo>
                    <a:pt x="41" y="0"/>
                  </a:lnTo>
                  <a:lnTo>
                    <a:pt x="37" y="0"/>
                  </a:lnTo>
                  <a:lnTo>
                    <a:pt x="37" y="0"/>
                  </a:lnTo>
                  <a:lnTo>
                    <a:pt x="29" y="0"/>
                  </a:lnTo>
                  <a:lnTo>
                    <a:pt x="29" y="0"/>
                  </a:lnTo>
                  <a:lnTo>
                    <a:pt x="26" y="0"/>
                  </a:lnTo>
                  <a:lnTo>
                    <a:pt x="22" y="0"/>
                  </a:lnTo>
                  <a:lnTo>
                    <a:pt x="22" y="0"/>
                  </a:lnTo>
                  <a:lnTo>
                    <a:pt x="18" y="3"/>
                  </a:lnTo>
                  <a:lnTo>
                    <a:pt x="15" y="3"/>
                  </a:lnTo>
                  <a:lnTo>
                    <a:pt x="15" y="7"/>
                  </a:lnTo>
                  <a:lnTo>
                    <a:pt x="18" y="7"/>
                  </a:lnTo>
                  <a:lnTo>
                    <a:pt x="15" y="7"/>
                  </a:lnTo>
                  <a:lnTo>
                    <a:pt x="15" y="11"/>
                  </a:lnTo>
                  <a:lnTo>
                    <a:pt x="15" y="11"/>
                  </a:lnTo>
                  <a:lnTo>
                    <a:pt x="18" y="14"/>
                  </a:lnTo>
                  <a:lnTo>
                    <a:pt x="18" y="14"/>
                  </a:lnTo>
                  <a:lnTo>
                    <a:pt x="15" y="14"/>
                  </a:lnTo>
                  <a:lnTo>
                    <a:pt x="11" y="18"/>
                  </a:lnTo>
                  <a:lnTo>
                    <a:pt x="11" y="22"/>
                  </a:lnTo>
                  <a:lnTo>
                    <a:pt x="11" y="22"/>
                  </a:lnTo>
                  <a:lnTo>
                    <a:pt x="15" y="26"/>
                  </a:lnTo>
                  <a:lnTo>
                    <a:pt x="15" y="26"/>
                  </a:lnTo>
                  <a:lnTo>
                    <a:pt x="15" y="29"/>
                  </a:lnTo>
                  <a:lnTo>
                    <a:pt x="11" y="29"/>
                  </a:lnTo>
                  <a:lnTo>
                    <a:pt x="11" y="33"/>
                  </a:lnTo>
                  <a:lnTo>
                    <a:pt x="11" y="37"/>
                  </a:lnTo>
                  <a:lnTo>
                    <a:pt x="15" y="37"/>
                  </a:lnTo>
                  <a:lnTo>
                    <a:pt x="15" y="40"/>
                  </a:lnTo>
                  <a:lnTo>
                    <a:pt x="18" y="48"/>
                  </a:lnTo>
                  <a:lnTo>
                    <a:pt x="18" y="48"/>
                  </a:lnTo>
                  <a:lnTo>
                    <a:pt x="15" y="48"/>
                  </a:lnTo>
                  <a:lnTo>
                    <a:pt x="11" y="52"/>
                  </a:lnTo>
                  <a:lnTo>
                    <a:pt x="11" y="52"/>
                  </a:lnTo>
                  <a:lnTo>
                    <a:pt x="15" y="55"/>
                  </a:lnTo>
                  <a:lnTo>
                    <a:pt x="15" y="59"/>
                  </a:lnTo>
                  <a:lnTo>
                    <a:pt x="15" y="59"/>
                  </a:lnTo>
                  <a:lnTo>
                    <a:pt x="11" y="59"/>
                  </a:lnTo>
                  <a:lnTo>
                    <a:pt x="11" y="63"/>
                  </a:lnTo>
                  <a:lnTo>
                    <a:pt x="7" y="66"/>
                  </a:lnTo>
                  <a:lnTo>
                    <a:pt x="7" y="66"/>
                  </a:lnTo>
                  <a:lnTo>
                    <a:pt x="4" y="70"/>
                  </a:lnTo>
                  <a:lnTo>
                    <a:pt x="4" y="70"/>
                  </a:lnTo>
                  <a:lnTo>
                    <a:pt x="0" y="70"/>
                  </a:lnTo>
                  <a:lnTo>
                    <a:pt x="0" y="70"/>
                  </a:lnTo>
                  <a:lnTo>
                    <a:pt x="0" y="74"/>
                  </a:lnTo>
                  <a:lnTo>
                    <a:pt x="0" y="78"/>
                  </a:lnTo>
                  <a:lnTo>
                    <a:pt x="0" y="81"/>
                  </a:lnTo>
                  <a:lnTo>
                    <a:pt x="0" y="81"/>
                  </a:lnTo>
                  <a:lnTo>
                    <a:pt x="0" y="85"/>
                  </a:lnTo>
                  <a:lnTo>
                    <a:pt x="0" y="85"/>
                  </a:lnTo>
                  <a:lnTo>
                    <a:pt x="0" y="85"/>
                  </a:lnTo>
                  <a:lnTo>
                    <a:pt x="0" y="89"/>
                  </a:lnTo>
                  <a:lnTo>
                    <a:pt x="0" y="89"/>
                  </a:lnTo>
                  <a:lnTo>
                    <a:pt x="0" y="96"/>
                  </a:lnTo>
                  <a:lnTo>
                    <a:pt x="0" y="96"/>
                  </a:lnTo>
                  <a:lnTo>
                    <a:pt x="0" y="100"/>
                  </a:lnTo>
                  <a:lnTo>
                    <a:pt x="0" y="107"/>
                  </a:lnTo>
                  <a:lnTo>
                    <a:pt x="0" y="111"/>
                  </a:lnTo>
                  <a:lnTo>
                    <a:pt x="7" y="111"/>
                  </a:lnTo>
                  <a:lnTo>
                    <a:pt x="11" y="111"/>
                  </a:lnTo>
                  <a:lnTo>
                    <a:pt x="22" y="115"/>
                  </a:lnTo>
                  <a:lnTo>
                    <a:pt x="29" y="122"/>
                  </a:lnTo>
                  <a:lnTo>
                    <a:pt x="33" y="129"/>
                  </a:lnTo>
                  <a:lnTo>
                    <a:pt x="33" y="133"/>
                  </a:lnTo>
                  <a:lnTo>
                    <a:pt x="37" y="133"/>
                  </a:lnTo>
                  <a:lnTo>
                    <a:pt x="37" y="141"/>
                  </a:lnTo>
                  <a:lnTo>
                    <a:pt x="41" y="144"/>
                  </a:lnTo>
                  <a:lnTo>
                    <a:pt x="48" y="144"/>
                  </a:lnTo>
                  <a:lnTo>
                    <a:pt x="63" y="144"/>
                  </a:lnTo>
                  <a:lnTo>
                    <a:pt x="66" y="141"/>
                  </a:lnTo>
                  <a:lnTo>
                    <a:pt x="70" y="144"/>
                  </a:lnTo>
                  <a:lnTo>
                    <a:pt x="78" y="141"/>
                  </a:lnTo>
                  <a:lnTo>
                    <a:pt x="81" y="141"/>
                  </a:lnTo>
                  <a:lnTo>
                    <a:pt x="85" y="141"/>
                  </a:lnTo>
                  <a:lnTo>
                    <a:pt x="85" y="137"/>
                  </a:lnTo>
                  <a:lnTo>
                    <a:pt x="89" y="141"/>
                  </a:lnTo>
                  <a:lnTo>
                    <a:pt x="89" y="141"/>
                  </a:lnTo>
                  <a:lnTo>
                    <a:pt x="89" y="141"/>
                  </a:lnTo>
                  <a:lnTo>
                    <a:pt x="89" y="137"/>
                  </a:lnTo>
                  <a:lnTo>
                    <a:pt x="96" y="133"/>
                  </a:lnTo>
                  <a:lnTo>
                    <a:pt x="96" y="129"/>
                  </a:lnTo>
                  <a:lnTo>
                    <a:pt x="96" y="126"/>
                  </a:lnTo>
                  <a:lnTo>
                    <a:pt x="96" y="122"/>
                  </a:lnTo>
                  <a:lnTo>
                    <a:pt x="96" y="122"/>
                  </a:lnTo>
                  <a:lnTo>
                    <a:pt x="96" y="118"/>
                  </a:lnTo>
                  <a:lnTo>
                    <a:pt x="100" y="118"/>
                  </a:lnTo>
                  <a:lnTo>
                    <a:pt x="104" y="115"/>
                  </a:lnTo>
                  <a:lnTo>
                    <a:pt x="104" y="115"/>
                  </a:lnTo>
                  <a:lnTo>
                    <a:pt x="107" y="111"/>
                  </a:lnTo>
                  <a:lnTo>
                    <a:pt x="107" y="107"/>
                  </a:lnTo>
                  <a:lnTo>
                    <a:pt x="111" y="107"/>
                  </a:lnTo>
                  <a:lnTo>
                    <a:pt x="115" y="104"/>
                  </a:lnTo>
                  <a:lnTo>
                    <a:pt x="115" y="104"/>
                  </a:lnTo>
                  <a:lnTo>
                    <a:pt x="115" y="104"/>
                  </a:lnTo>
                  <a:lnTo>
                    <a:pt x="118" y="107"/>
                  </a:lnTo>
                  <a:lnTo>
                    <a:pt x="122" y="104"/>
                  </a:lnTo>
                  <a:lnTo>
                    <a:pt x="126" y="107"/>
                  </a:lnTo>
                  <a:lnTo>
                    <a:pt x="126" y="111"/>
                  </a:lnTo>
                  <a:lnTo>
                    <a:pt x="129" y="111"/>
                  </a:lnTo>
                  <a:lnTo>
                    <a:pt x="129" y="111"/>
                  </a:lnTo>
                  <a:lnTo>
                    <a:pt x="133" y="111"/>
                  </a:lnTo>
                  <a:lnTo>
                    <a:pt x="137" y="107"/>
                  </a:lnTo>
                  <a:lnTo>
                    <a:pt x="137" y="107"/>
                  </a:lnTo>
                  <a:lnTo>
                    <a:pt x="137" y="104"/>
                  </a:lnTo>
                  <a:lnTo>
                    <a:pt x="141" y="104"/>
                  </a:lnTo>
                  <a:lnTo>
                    <a:pt x="144" y="100"/>
                  </a:lnTo>
                  <a:lnTo>
                    <a:pt x="144" y="100"/>
                  </a:lnTo>
                  <a:lnTo>
                    <a:pt x="144" y="96"/>
                  </a:lnTo>
                  <a:lnTo>
                    <a:pt x="148" y="89"/>
                  </a:lnTo>
                  <a:lnTo>
                    <a:pt x="148" y="89"/>
                  </a:lnTo>
                  <a:lnTo>
                    <a:pt x="148" y="85"/>
                  </a:lnTo>
                  <a:lnTo>
                    <a:pt x="152" y="85"/>
                  </a:lnTo>
                  <a:lnTo>
                    <a:pt x="155" y="81"/>
                  </a:lnTo>
                  <a:lnTo>
                    <a:pt x="159" y="78"/>
                  </a:lnTo>
                  <a:lnTo>
                    <a:pt x="159" y="74"/>
                  </a:lnTo>
                  <a:lnTo>
                    <a:pt x="159" y="74"/>
                  </a:lnTo>
                  <a:lnTo>
                    <a:pt x="159" y="66"/>
                  </a:lnTo>
                  <a:lnTo>
                    <a:pt x="163" y="66"/>
                  </a:lnTo>
                  <a:lnTo>
                    <a:pt x="166" y="63"/>
                  </a:lnTo>
                  <a:lnTo>
                    <a:pt x="166" y="63"/>
                  </a:lnTo>
                  <a:lnTo>
                    <a:pt x="170" y="59"/>
                  </a:lnTo>
                  <a:lnTo>
                    <a:pt x="170" y="55"/>
                  </a:lnTo>
                  <a:lnTo>
                    <a:pt x="170" y="52"/>
                  </a:lnTo>
                  <a:lnTo>
                    <a:pt x="170" y="48"/>
                  </a:lnTo>
                  <a:lnTo>
                    <a:pt x="174" y="44"/>
                  </a:lnTo>
                  <a:lnTo>
                    <a:pt x="174" y="44"/>
                  </a:lnTo>
                  <a:lnTo>
                    <a:pt x="174" y="40"/>
                  </a:lnTo>
                  <a:lnTo>
                    <a:pt x="178" y="40"/>
                  </a:lnTo>
                  <a:lnTo>
                    <a:pt x="181" y="40"/>
                  </a:lnTo>
                  <a:lnTo>
                    <a:pt x="181" y="37"/>
                  </a:lnTo>
                  <a:lnTo>
                    <a:pt x="185" y="37"/>
                  </a:lnTo>
                  <a:lnTo>
                    <a:pt x="185" y="33"/>
                  </a:lnTo>
                  <a:lnTo>
                    <a:pt x="185" y="29"/>
                  </a:lnTo>
                  <a:lnTo>
                    <a:pt x="185" y="29"/>
                  </a:lnTo>
                  <a:lnTo>
                    <a:pt x="185" y="26"/>
                  </a:lnTo>
                  <a:lnTo>
                    <a:pt x="181" y="26"/>
                  </a:lnTo>
                  <a:lnTo>
                    <a:pt x="181" y="22"/>
                  </a:lnTo>
                  <a:lnTo>
                    <a:pt x="181" y="18"/>
                  </a:lnTo>
                  <a:lnTo>
                    <a:pt x="181" y="14"/>
                  </a:lnTo>
                  <a:lnTo>
                    <a:pt x="178" y="11"/>
                  </a:lnTo>
                  <a:lnTo>
                    <a:pt x="178"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1" name="Freeform 131"/>
            <p:cNvSpPr/>
            <p:nvPr/>
          </p:nvSpPr>
          <p:spPr bwMode="auto">
            <a:xfrm>
              <a:off x="5157935" y="4276646"/>
              <a:ext cx="7166" cy="5237"/>
            </a:xfrm>
            <a:custGeom>
              <a:avLst/>
              <a:gdLst>
                <a:gd name="T0" fmla="*/ 0 w 4"/>
                <a:gd name="T1" fmla="*/ 3 h 3"/>
                <a:gd name="T2" fmla="*/ 0 w 4"/>
                <a:gd name="T3" fmla="*/ 0 h 3"/>
                <a:gd name="T4" fmla="*/ 0 w 4"/>
                <a:gd name="T5" fmla="*/ 0 h 3"/>
                <a:gd name="T6" fmla="*/ 4 w 4"/>
                <a:gd name="T7" fmla="*/ 0 h 3"/>
                <a:gd name="T8" fmla="*/ 4 w 4"/>
                <a:gd name="T9" fmla="*/ 3 h 3"/>
                <a:gd name="T10" fmla="*/ 0 w 4"/>
                <a:gd name="T11" fmla="*/ 3 h 3"/>
                <a:gd name="T12" fmla="*/ 0 w 4"/>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4" h="3">
                  <a:moveTo>
                    <a:pt x="0" y="3"/>
                  </a:moveTo>
                  <a:lnTo>
                    <a:pt x="0" y="0"/>
                  </a:lnTo>
                  <a:lnTo>
                    <a:pt x="0" y="0"/>
                  </a:lnTo>
                  <a:lnTo>
                    <a:pt x="4" y="0"/>
                  </a:lnTo>
                  <a:lnTo>
                    <a:pt x="4" y="3"/>
                  </a:lnTo>
                  <a:lnTo>
                    <a:pt x="0" y="3"/>
                  </a:lnTo>
                  <a:lnTo>
                    <a:pt x="0" y="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2" name="Freeform 132"/>
            <p:cNvSpPr/>
            <p:nvPr/>
          </p:nvSpPr>
          <p:spPr bwMode="auto">
            <a:xfrm>
              <a:off x="5211678" y="4185867"/>
              <a:ext cx="12541" cy="19203"/>
            </a:xfrm>
            <a:custGeom>
              <a:avLst/>
              <a:gdLst>
                <a:gd name="T0" fmla="*/ 0 w 7"/>
                <a:gd name="T1" fmla="*/ 7 h 11"/>
                <a:gd name="T2" fmla="*/ 0 w 7"/>
                <a:gd name="T3" fmla="*/ 3 h 11"/>
                <a:gd name="T4" fmla="*/ 4 w 7"/>
                <a:gd name="T5" fmla="*/ 3 h 11"/>
                <a:gd name="T6" fmla="*/ 4 w 7"/>
                <a:gd name="T7" fmla="*/ 0 h 11"/>
                <a:gd name="T8" fmla="*/ 7 w 7"/>
                <a:gd name="T9" fmla="*/ 0 h 11"/>
                <a:gd name="T10" fmla="*/ 7 w 7"/>
                <a:gd name="T11" fmla="*/ 0 h 11"/>
                <a:gd name="T12" fmla="*/ 7 w 7"/>
                <a:gd name="T13" fmla="*/ 3 h 11"/>
                <a:gd name="T14" fmla="*/ 7 w 7"/>
                <a:gd name="T15" fmla="*/ 11 h 11"/>
                <a:gd name="T16" fmla="*/ 4 w 7"/>
                <a:gd name="T17" fmla="*/ 7 h 11"/>
                <a:gd name="T18" fmla="*/ 0 w 7"/>
                <a:gd name="T19" fmla="*/ 7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 h="11">
                  <a:moveTo>
                    <a:pt x="0" y="7"/>
                  </a:moveTo>
                  <a:lnTo>
                    <a:pt x="0" y="3"/>
                  </a:lnTo>
                  <a:lnTo>
                    <a:pt x="4" y="3"/>
                  </a:lnTo>
                  <a:lnTo>
                    <a:pt x="4" y="0"/>
                  </a:lnTo>
                  <a:lnTo>
                    <a:pt x="7" y="0"/>
                  </a:lnTo>
                  <a:lnTo>
                    <a:pt x="7" y="0"/>
                  </a:lnTo>
                  <a:lnTo>
                    <a:pt x="7" y="3"/>
                  </a:lnTo>
                  <a:lnTo>
                    <a:pt x="7" y="11"/>
                  </a:lnTo>
                  <a:lnTo>
                    <a:pt x="4" y="7"/>
                  </a:lnTo>
                  <a:lnTo>
                    <a:pt x="0" y="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3" name="Freeform 133"/>
            <p:cNvSpPr/>
            <p:nvPr/>
          </p:nvSpPr>
          <p:spPr bwMode="auto">
            <a:xfrm>
              <a:off x="5218845" y="3939723"/>
              <a:ext cx="225714" cy="296772"/>
            </a:xfrm>
            <a:custGeom>
              <a:avLst/>
              <a:gdLst>
                <a:gd name="T0" fmla="*/ 7 w 126"/>
                <a:gd name="T1" fmla="*/ 122 h 170"/>
                <a:gd name="T2" fmla="*/ 7 w 126"/>
                <a:gd name="T3" fmla="*/ 111 h 170"/>
                <a:gd name="T4" fmla="*/ 11 w 126"/>
                <a:gd name="T5" fmla="*/ 107 h 170"/>
                <a:gd name="T6" fmla="*/ 18 w 126"/>
                <a:gd name="T7" fmla="*/ 100 h 170"/>
                <a:gd name="T8" fmla="*/ 26 w 126"/>
                <a:gd name="T9" fmla="*/ 93 h 170"/>
                <a:gd name="T10" fmla="*/ 29 w 126"/>
                <a:gd name="T11" fmla="*/ 96 h 170"/>
                <a:gd name="T12" fmla="*/ 37 w 126"/>
                <a:gd name="T13" fmla="*/ 100 h 170"/>
                <a:gd name="T14" fmla="*/ 44 w 126"/>
                <a:gd name="T15" fmla="*/ 100 h 170"/>
                <a:gd name="T16" fmla="*/ 48 w 126"/>
                <a:gd name="T17" fmla="*/ 93 h 170"/>
                <a:gd name="T18" fmla="*/ 55 w 126"/>
                <a:gd name="T19" fmla="*/ 89 h 170"/>
                <a:gd name="T20" fmla="*/ 59 w 126"/>
                <a:gd name="T21" fmla="*/ 78 h 170"/>
                <a:gd name="T22" fmla="*/ 66 w 126"/>
                <a:gd name="T23" fmla="*/ 70 h 170"/>
                <a:gd name="T24" fmla="*/ 70 w 126"/>
                <a:gd name="T25" fmla="*/ 63 h 170"/>
                <a:gd name="T26" fmla="*/ 77 w 126"/>
                <a:gd name="T27" fmla="*/ 52 h 170"/>
                <a:gd name="T28" fmla="*/ 81 w 126"/>
                <a:gd name="T29" fmla="*/ 44 h 170"/>
                <a:gd name="T30" fmla="*/ 85 w 126"/>
                <a:gd name="T31" fmla="*/ 33 h 170"/>
                <a:gd name="T32" fmla="*/ 89 w 126"/>
                <a:gd name="T33" fmla="*/ 29 h 170"/>
                <a:gd name="T34" fmla="*/ 96 w 126"/>
                <a:gd name="T35" fmla="*/ 26 h 170"/>
                <a:gd name="T36" fmla="*/ 96 w 126"/>
                <a:gd name="T37" fmla="*/ 18 h 170"/>
                <a:gd name="T38" fmla="*/ 92 w 126"/>
                <a:gd name="T39" fmla="*/ 11 h 170"/>
                <a:gd name="T40" fmla="*/ 89 w 126"/>
                <a:gd name="T41" fmla="*/ 0 h 170"/>
                <a:gd name="T42" fmla="*/ 103 w 126"/>
                <a:gd name="T43" fmla="*/ 11 h 170"/>
                <a:gd name="T44" fmla="*/ 107 w 126"/>
                <a:gd name="T45" fmla="*/ 18 h 170"/>
                <a:gd name="T46" fmla="*/ 103 w 126"/>
                <a:gd name="T47" fmla="*/ 26 h 170"/>
                <a:gd name="T48" fmla="*/ 103 w 126"/>
                <a:gd name="T49" fmla="*/ 33 h 170"/>
                <a:gd name="T50" fmla="*/ 107 w 126"/>
                <a:gd name="T51" fmla="*/ 41 h 170"/>
                <a:gd name="T52" fmla="*/ 114 w 126"/>
                <a:gd name="T53" fmla="*/ 48 h 170"/>
                <a:gd name="T54" fmla="*/ 111 w 126"/>
                <a:gd name="T55" fmla="*/ 48 h 170"/>
                <a:gd name="T56" fmla="*/ 103 w 126"/>
                <a:gd name="T57" fmla="*/ 48 h 170"/>
                <a:gd name="T58" fmla="*/ 96 w 126"/>
                <a:gd name="T59" fmla="*/ 48 h 170"/>
                <a:gd name="T60" fmla="*/ 92 w 126"/>
                <a:gd name="T61" fmla="*/ 52 h 170"/>
                <a:gd name="T62" fmla="*/ 92 w 126"/>
                <a:gd name="T63" fmla="*/ 55 h 170"/>
                <a:gd name="T64" fmla="*/ 103 w 126"/>
                <a:gd name="T65" fmla="*/ 63 h 170"/>
                <a:gd name="T66" fmla="*/ 114 w 126"/>
                <a:gd name="T67" fmla="*/ 74 h 170"/>
                <a:gd name="T68" fmla="*/ 114 w 126"/>
                <a:gd name="T69" fmla="*/ 85 h 170"/>
                <a:gd name="T70" fmla="*/ 107 w 126"/>
                <a:gd name="T71" fmla="*/ 96 h 170"/>
                <a:gd name="T72" fmla="*/ 100 w 126"/>
                <a:gd name="T73" fmla="*/ 104 h 170"/>
                <a:gd name="T74" fmla="*/ 100 w 126"/>
                <a:gd name="T75" fmla="*/ 111 h 170"/>
                <a:gd name="T76" fmla="*/ 100 w 126"/>
                <a:gd name="T77" fmla="*/ 122 h 170"/>
                <a:gd name="T78" fmla="*/ 107 w 126"/>
                <a:gd name="T79" fmla="*/ 133 h 170"/>
                <a:gd name="T80" fmla="*/ 114 w 126"/>
                <a:gd name="T81" fmla="*/ 144 h 170"/>
                <a:gd name="T82" fmla="*/ 126 w 126"/>
                <a:gd name="T83" fmla="*/ 152 h 170"/>
                <a:gd name="T84" fmla="*/ 126 w 126"/>
                <a:gd name="T85" fmla="*/ 159 h 170"/>
                <a:gd name="T86" fmla="*/ 126 w 126"/>
                <a:gd name="T87" fmla="*/ 163 h 170"/>
                <a:gd name="T88" fmla="*/ 122 w 126"/>
                <a:gd name="T89" fmla="*/ 170 h 170"/>
                <a:gd name="T90" fmla="*/ 122 w 126"/>
                <a:gd name="T91" fmla="*/ 170 h 170"/>
                <a:gd name="T92" fmla="*/ 118 w 126"/>
                <a:gd name="T93" fmla="*/ 170 h 170"/>
                <a:gd name="T94" fmla="*/ 111 w 126"/>
                <a:gd name="T95" fmla="*/ 167 h 170"/>
                <a:gd name="T96" fmla="*/ 107 w 126"/>
                <a:gd name="T97" fmla="*/ 170 h 170"/>
                <a:gd name="T98" fmla="*/ 100 w 126"/>
                <a:gd name="T99" fmla="*/ 167 h 170"/>
                <a:gd name="T100" fmla="*/ 96 w 126"/>
                <a:gd name="T101" fmla="*/ 167 h 170"/>
                <a:gd name="T102" fmla="*/ 74 w 126"/>
                <a:gd name="T103" fmla="*/ 163 h 170"/>
                <a:gd name="T104" fmla="*/ 66 w 126"/>
                <a:gd name="T105" fmla="*/ 163 h 170"/>
                <a:gd name="T106" fmla="*/ 63 w 126"/>
                <a:gd name="T107" fmla="*/ 163 h 170"/>
                <a:gd name="T108" fmla="*/ 55 w 126"/>
                <a:gd name="T109" fmla="*/ 163 h 170"/>
                <a:gd name="T110" fmla="*/ 48 w 126"/>
                <a:gd name="T111" fmla="*/ 163 h 170"/>
                <a:gd name="T112" fmla="*/ 44 w 126"/>
                <a:gd name="T113" fmla="*/ 167 h 170"/>
                <a:gd name="T114" fmla="*/ 22 w 126"/>
                <a:gd name="T115" fmla="*/ 167 h 170"/>
                <a:gd name="T116" fmla="*/ 18 w 126"/>
                <a:gd name="T117" fmla="*/ 163 h 170"/>
                <a:gd name="T118" fmla="*/ 18 w 126"/>
                <a:gd name="T119" fmla="*/ 148 h 170"/>
                <a:gd name="T120" fmla="*/ 18 w 126"/>
                <a:gd name="T121" fmla="*/ 137 h 170"/>
                <a:gd name="T122" fmla="*/ 7 w 126"/>
                <a:gd name="T123" fmla="*/ 137 h 170"/>
                <a:gd name="T124" fmla="*/ 0 w 126"/>
                <a:gd name="T125" fmla="*/ 130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6" h="170">
                  <a:moveTo>
                    <a:pt x="0" y="130"/>
                  </a:moveTo>
                  <a:lnTo>
                    <a:pt x="0" y="126"/>
                  </a:lnTo>
                  <a:lnTo>
                    <a:pt x="7" y="122"/>
                  </a:lnTo>
                  <a:lnTo>
                    <a:pt x="7" y="118"/>
                  </a:lnTo>
                  <a:lnTo>
                    <a:pt x="7" y="115"/>
                  </a:lnTo>
                  <a:lnTo>
                    <a:pt x="7" y="111"/>
                  </a:lnTo>
                  <a:lnTo>
                    <a:pt x="7" y="111"/>
                  </a:lnTo>
                  <a:lnTo>
                    <a:pt x="7" y="107"/>
                  </a:lnTo>
                  <a:lnTo>
                    <a:pt x="11" y="107"/>
                  </a:lnTo>
                  <a:lnTo>
                    <a:pt x="15" y="104"/>
                  </a:lnTo>
                  <a:lnTo>
                    <a:pt x="15" y="104"/>
                  </a:lnTo>
                  <a:lnTo>
                    <a:pt x="18" y="100"/>
                  </a:lnTo>
                  <a:lnTo>
                    <a:pt x="18" y="96"/>
                  </a:lnTo>
                  <a:lnTo>
                    <a:pt x="22" y="96"/>
                  </a:lnTo>
                  <a:lnTo>
                    <a:pt x="26" y="93"/>
                  </a:lnTo>
                  <a:lnTo>
                    <a:pt x="26" y="93"/>
                  </a:lnTo>
                  <a:lnTo>
                    <a:pt x="26" y="93"/>
                  </a:lnTo>
                  <a:lnTo>
                    <a:pt x="29" y="96"/>
                  </a:lnTo>
                  <a:lnTo>
                    <a:pt x="33" y="93"/>
                  </a:lnTo>
                  <a:lnTo>
                    <a:pt x="37" y="96"/>
                  </a:lnTo>
                  <a:lnTo>
                    <a:pt x="37" y="100"/>
                  </a:lnTo>
                  <a:lnTo>
                    <a:pt x="40" y="100"/>
                  </a:lnTo>
                  <a:lnTo>
                    <a:pt x="40" y="100"/>
                  </a:lnTo>
                  <a:lnTo>
                    <a:pt x="44" y="100"/>
                  </a:lnTo>
                  <a:lnTo>
                    <a:pt x="48" y="96"/>
                  </a:lnTo>
                  <a:lnTo>
                    <a:pt x="48" y="96"/>
                  </a:lnTo>
                  <a:lnTo>
                    <a:pt x="48" y="93"/>
                  </a:lnTo>
                  <a:lnTo>
                    <a:pt x="52" y="93"/>
                  </a:lnTo>
                  <a:lnTo>
                    <a:pt x="55" y="89"/>
                  </a:lnTo>
                  <a:lnTo>
                    <a:pt x="55" y="89"/>
                  </a:lnTo>
                  <a:lnTo>
                    <a:pt x="55" y="85"/>
                  </a:lnTo>
                  <a:lnTo>
                    <a:pt x="59" y="78"/>
                  </a:lnTo>
                  <a:lnTo>
                    <a:pt x="59" y="78"/>
                  </a:lnTo>
                  <a:lnTo>
                    <a:pt x="59" y="74"/>
                  </a:lnTo>
                  <a:lnTo>
                    <a:pt x="63" y="74"/>
                  </a:lnTo>
                  <a:lnTo>
                    <a:pt x="66" y="70"/>
                  </a:lnTo>
                  <a:lnTo>
                    <a:pt x="70" y="67"/>
                  </a:lnTo>
                  <a:lnTo>
                    <a:pt x="70" y="63"/>
                  </a:lnTo>
                  <a:lnTo>
                    <a:pt x="70" y="63"/>
                  </a:lnTo>
                  <a:lnTo>
                    <a:pt x="70" y="55"/>
                  </a:lnTo>
                  <a:lnTo>
                    <a:pt x="74" y="55"/>
                  </a:lnTo>
                  <a:lnTo>
                    <a:pt x="77" y="52"/>
                  </a:lnTo>
                  <a:lnTo>
                    <a:pt x="77" y="52"/>
                  </a:lnTo>
                  <a:lnTo>
                    <a:pt x="81" y="48"/>
                  </a:lnTo>
                  <a:lnTo>
                    <a:pt x="81" y="44"/>
                  </a:lnTo>
                  <a:lnTo>
                    <a:pt x="81" y="41"/>
                  </a:lnTo>
                  <a:lnTo>
                    <a:pt x="81" y="37"/>
                  </a:lnTo>
                  <a:lnTo>
                    <a:pt x="85" y="33"/>
                  </a:lnTo>
                  <a:lnTo>
                    <a:pt x="85" y="33"/>
                  </a:lnTo>
                  <a:lnTo>
                    <a:pt x="85" y="29"/>
                  </a:lnTo>
                  <a:lnTo>
                    <a:pt x="89" y="29"/>
                  </a:lnTo>
                  <a:lnTo>
                    <a:pt x="92" y="29"/>
                  </a:lnTo>
                  <a:lnTo>
                    <a:pt x="92" y="26"/>
                  </a:lnTo>
                  <a:lnTo>
                    <a:pt x="96" y="26"/>
                  </a:lnTo>
                  <a:lnTo>
                    <a:pt x="96" y="22"/>
                  </a:lnTo>
                  <a:lnTo>
                    <a:pt x="96" y="18"/>
                  </a:lnTo>
                  <a:lnTo>
                    <a:pt x="96" y="18"/>
                  </a:lnTo>
                  <a:lnTo>
                    <a:pt x="96" y="15"/>
                  </a:lnTo>
                  <a:lnTo>
                    <a:pt x="92" y="15"/>
                  </a:lnTo>
                  <a:lnTo>
                    <a:pt x="92" y="11"/>
                  </a:lnTo>
                  <a:lnTo>
                    <a:pt x="92" y="7"/>
                  </a:lnTo>
                  <a:lnTo>
                    <a:pt x="92" y="3"/>
                  </a:lnTo>
                  <a:lnTo>
                    <a:pt x="89" y="0"/>
                  </a:lnTo>
                  <a:lnTo>
                    <a:pt x="96" y="3"/>
                  </a:lnTo>
                  <a:lnTo>
                    <a:pt x="100" y="7"/>
                  </a:lnTo>
                  <a:lnTo>
                    <a:pt x="103" y="11"/>
                  </a:lnTo>
                  <a:lnTo>
                    <a:pt x="103" y="15"/>
                  </a:lnTo>
                  <a:lnTo>
                    <a:pt x="103" y="15"/>
                  </a:lnTo>
                  <a:lnTo>
                    <a:pt x="107" y="18"/>
                  </a:lnTo>
                  <a:lnTo>
                    <a:pt x="107" y="22"/>
                  </a:lnTo>
                  <a:lnTo>
                    <a:pt x="103" y="22"/>
                  </a:lnTo>
                  <a:lnTo>
                    <a:pt x="103" y="26"/>
                  </a:lnTo>
                  <a:lnTo>
                    <a:pt x="107" y="26"/>
                  </a:lnTo>
                  <a:lnTo>
                    <a:pt x="103" y="29"/>
                  </a:lnTo>
                  <a:lnTo>
                    <a:pt x="103" y="33"/>
                  </a:lnTo>
                  <a:lnTo>
                    <a:pt x="103" y="37"/>
                  </a:lnTo>
                  <a:lnTo>
                    <a:pt x="107" y="41"/>
                  </a:lnTo>
                  <a:lnTo>
                    <a:pt x="107" y="41"/>
                  </a:lnTo>
                  <a:lnTo>
                    <a:pt x="111" y="44"/>
                  </a:lnTo>
                  <a:lnTo>
                    <a:pt x="114" y="48"/>
                  </a:lnTo>
                  <a:lnTo>
                    <a:pt x="114" y="48"/>
                  </a:lnTo>
                  <a:lnTo>
                    <a:pt x="114" y="48"/>
                  </a:lnTo>
                  <a:lnTo>
                    <a:pt x="111" y="48"/>
                  </a:lnTo>
                  <a:lnTo>
                    <a:pt x="111" y="48"/>
                  </a:lnTo>
                  <a:lnTo>
                    <a:pt x="107" y="48"/>
                  </a:lnTo>
                  <a:lnTo>
                    <a:pt x="103" y="48"/>
                  </a:lnTo>
                  <a:lnTo>
                    <a:pt x="103" y="48"/>
                  </a:lnTo>
                  <a:lnTo>
                    <a:pt x="100" y="48"/>
                  </a:lnTo>
                  <a:lnTo>
                    <a:pt x="96" y="48"/>
                  </a:lnTo>
                  <a:lnTo>
                    <a:pt x="96" y="48"/>
                  </a:lnTo>
                  <a:lnTo>
                    <a:pt x="92" y="48"/>
                  </a:lnTo>
                  <a:lnTo>
                    <a:pt x="92" y="48"/>
                  </a:lnTo>
                  <a:lnTo>
                    <a:pt x="92" y="52"/>
                  </a:lnTo>
                  <a:lnTo>
                    <a:pt x="92" y="52"/>
                  </a:lnTo>
                  <a:lnTo>
                    <a:pt x="92" y="55"/>
                  </a:lnTo>
                  <a:lnTo>
                    <a:pt x="92" y="55"/>
                  </a:lnTo>
                  <a:lnTo>
                    <a:pt x="92" y="59"/>
                  </a:lnTo>
                  <a:lnTo>
                    <a:pt x="96" y="59"/>
                  </a:lnTo>
                  <a:lnTo>
                    <a:pt x="103" y="63"/>
                  </a:lnTo>
                  <a:lnTo>
                    <a:pt x="107" y="70"/>
                  </a:lnTo>
                  <a:lnTo>
                    <a:pt x="111" y="70"/>
                  </a:lnTo>
                  <a:lnTo>
                    <a:pt x="114" y="74"/>
                  </a:lnTo>
                  <a:lnTo>
                    <a:pt x="114" y="78"/>
                  </a:lnTo>
                  <a:lnTo>
                    <a:pt x="114" y="81"/>
                  </a:lnTo>
                  <a:lnTo>
                    <a:pt x="114" y="85"/>
                  </a:lnTo>
                  <a:lnTo>
                    <a:pt x="111" y="85"/>
                  </a:lnTo>
                  <a:lnTo>
                    <a:pt x="111" y="89"/>
                  </a:lnTo>
                  <a:lnTo>
                    <a:pt x="107" y="96"/>
                  </a:lnTo>
                  <a:lnTo>
                    <a:pt x="103" y="100"/>
                  </a:lnTo>
                  <a:lnTo>
                    <a:pt x="100" y="104"/>
                  </a:lnTo>
                  <a:lnTo>
                    <a:pt x="100" y="104"/>
                  </a:lnTo>
                  <a:lnTo>
                    <a:pt x="96" y="104"/>
                  </a:lnTo>
                  <a:lnTo>
                    <a:pt x="100" y="107"/>
                  </a:lnTo>
                  <a:lnTo>
                    <a:pt x="100" y="111"/>
                  </a:lnTo>
                  <a:lnTo>
                    <a:pt x="100" y="115"/>
                  </a:lnTo>
                  <a:lnTo>
                    <a:pt x="100" y="118"/>
                  </a:lnTo>
                  <a:lnTo>
                    <a:pt x="100" y="122"/>
                  </a:lnTo>
                  <a:lnTo>
                    <a:pt x="100" y="130"/>
                  </a:lnTo>
                  <a:lnTo>
                    <a:pt x="103" y="130"/>
                  </a:lnTo>
                  <a:lnTo>
                    <a:pt x="107" y="133"/>
                  </a:lnTo>
                  <a:lnTo>
                    <a:pt x="111" y="137"/>
                  </a:lnTo>
                  <a:lnTo>
                    <a:pt x="111" y="137"/>
                  </a:lnTo>
                  <a:lnTo>
                    <a:pt x="114" y="144"/>
                  </a:lnTo>
                  <a:lnTo>
                    <a:pt x="118" y="148"/>
                  </a:lnTo>
                  <a:lnTo>
                    <a:pt x="118" y="152"/>
                  </a:lnTo>
                  <a:lnTo>
                    <a:pt x="126" y="152"/>
                  </a:lnTo>
                  <a:lnTo>
                    <a:pt x="126" y="156"/>
                  </a:lnTo>
                  <a:lnTo>
                    <a:pt x="126" y="159"/>
                  </a:lnTo>
                  <a:lnTo>
                    <a:pt x="126" y="159"/>
                  </a:lnTo>
                  <a:lnTo>
                    <a:pt x="126" y="159"/>
                  </a:lnTo>
                  <a:lnTo>
                    <a:pt x="126" y="159"/>
                  </a:lnTo>
                  <a:lnTo>
                    <a:pt x="126" y="163"/>
                  </a:lnTo>
                  <a:lnTo>
                    <a:pt x="122" y="167"/>
                  </a:lnTo>
                  <a:lnTo>
                    <a:pt x="122" y="167"/>
                  </a:lnTo>
                  <a:lnTo>
                    <a:pt x="122" y="170"/>
                  </a:lnTo>
                  <a:lnTo>
                    <a:pt x="122" y="170"/>
                  </a:lnTo>
                  <a:lnTo>
                    <a:pt x="122" y="170"/>
                  </a:lnTo>
                  <a:lnTo>
                    <a:pt x="122" y="170"/>
                  </a:lnTo>
                  <a:lnTo>
                    <a:pt x="118" y="170"/>
                  </a:lnTo>
                  <a:lnTo>
                    <a:pt x="118" y="170"/>
                  </a:lnTo>
                  <a:lnTo>
                    <a:pt x="118" y="170"/>
                  </a:lnTo>
                  <a:lnTo>
                    <a:pt x="114" y="170"/>
                  </a:lnTo>
                  <a:lnTo>
                    <a:pt x="111" y="170"/>
                  </a:lnTo>
                  <a:lnTo>
                    <a:pt x="111" y="167"/>
                  </a:lnTo>
                  <a:lnTo>
                    <a:pt x="107" y="167"/>
                  </a:lnTo>
                  <a:lnTo>
                    <a:pt x="107" y="170"/>
                  </a:lnTo>
                  <a:lnTo>
                    <a:pt x="107" y="170"/>
                  </a:lnTo>
                  <a:lnTo>
                    <a:pt x="103" y="167"/>
                  </a:lnTo>
                  <a:lnTo>
                    <a:pt x="103" y="167"/>
                  </a:lnTo>
                  <a:lnTo>
                    <a:pt x="100" y="167"/>
                  </a:lnTo>
                  <a:lnTo>
                    <a:pt x="100" y="167"/>
                  </a:lnTo>
                  <a:lnTo>
                    <a:pt x="100" y="167"/>
                  </a:lnTo>
                  <a:lnTo>
                    <a:pt x="96" y="167"/>
                  </a:lnTo>
                  <a:lnTo>
                    <a:pt x="96" y="167"/>
                  </a:lnTo>
                  <a:lnTo>
                    <a:pt x="74" y="167"/>
                  </a:lnTo>
                  <a:lnTo>
                    <a:pt x="74" y="163"/>
                  </a:lnTo>
                  <a:lnTo>
                    <a:pt x="74" y="163"/>
                  </a:lnTo>
                  <a:lnTo>
                    <a:pt x="70" y="167"/>
                  </a:lnTo>
                  <a:lnTo>
                    <a:pt x="66" y="163"/>
                  </a:lnTo>
                  <a:lnTo>
                    <a:pt x="66" y="163"/>
                  </a:lnTo>
                  <a:lnTo>
                    <a:pt x="66" y="163"/>
                  </a:lnTo>
                  <a:lnTo>
                    <a:pt x="63" y="163"/>
                  </a:lnTo>
                  <a:lnTo>
                    <a:pt x="59" y="163"/>
                  </a:lnTo>
                  <a:lnTo>
                    <a:pt x="55" y="163"/>
                  </a:lnTo>
                  <a:lnTo>
                    <a:pt x="55" y="163"/>
                  </a:lnTo>
                  <a:lnTo>
                    <a:pt x="48" y="163"/>
                  </a:lnTo>
                  <a:lnTo>
                    <a:pt x="48" y="163"/>
                  </a:lnTo>
                  <a:lnTo>
                    <a:pt x="48" y="163"/>
                  </a:lnTo>
                  <a:lnTo>
                    <a:pt x="44" y="167"/>
                  </a:lnTo>
                  <a:lnTo>
                    <a:pt x="44" y="167"/>
                  </a:lnTo>
                  <a:lnTo>
                    <a:pt x="44" y="167"/>
                  </a:lnTo>
                  <a:lnTo>
                    <a:pt x="26" y="167"/>
                  </a:lnTo>
                  <a:lnTo>
                    <a:pt x="22" y="167"/>
                  </a:lnTo>
                  <a:lnTo>
                    <a:pt x="22" y="167"/>
                  </a:lnTo>
                  <a:lnTo>
                    <a:pt x="18" y="167"/>
                  </a:lnTo>
                  <a:lnTo>
                    <a:pt x="22" y="163"/>
                  </a:lnTo>
                  <a:lnTo>
                    <a:pt x="18" y="163"/>
                  </a:lnTo>
                  <a:lnTo>
                    <a:pt x="22" y="156"/>
                  </a:lnTo>
                  <a:lnTo>
                    <a:pt x="22" y="152"/>
                  </a:lnTo>
                  <a:lnTo>
                    <a:pt x="18" y="148"/>
                  </a:lnTo>
                  <a:lnTo>
                    <a:pt x="18" y="141"/>
                  </a:lnTo>
                  <a:lnTo>
                    <a:pt x="18" y="141"/>
                  </a:lnTo>
                  <a:lnTo>
                    <a:pt x="18" y="137"/>
                  </a:lnTo>
                  <a:lnTo>
                    <a:pt x="11" y="137"/>
                  </a:lnTo>
                  <a:lnTo>
                    <a:pt x="11" y="137"/>
                  </a:lnTo>
                  <a:lnTo>
                    <a:pt x="7" y="137"/>
                  </a:lnTo>
                  <a:lnTo>
                    <a:pt x="7" y="126"/>
                  </a:lnTo>
                  <a:lnTo>
                    <a:pt x="3" y="130"/>
                  </a:lnTo>
                  <a:lnTo>
                    <a:pt x="0" y="13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4" name="Freeform 134"/>
            <p:cNvSpPr/>
            <p:nvPr/>
          </p:nvSpPr>
          <p:spPr bwMode="auto">
            <a:xfrm>
              <a:off x="5224217" y="4224273"/>
              <a:ext cx="166599" cy="162352"/>
            </a:xfrm>
            <a:custGeom>
              <a:avLst/>
              <a:gdLst>
                <a:gd name="T0" fmla="*/ 41 w 93"/>
                <a:gd name="T1" fmla="*/ 4 h 93"/>
                <a:gd name="T2" fmla="*/ 45 w 93"/>
                <a:gd name="T3" fmla="*/ 0 h 93"/>
                <a:gd name="T4" fmla="*/ 52 w 93"/>
                <a:gd name="T5" fmla="*/ 0 h 93"/>
                <a:gd name="T6" fmla="*/ 56 w 93"/>
                <a:gd name="T7" fmla="*/ 0 h 93"/>
                <a:gd name="T8" fmla="*/ 63 w 93"/>
                <a:gd name="T9" fmla="*/ 0 h 93"/>
                <a:gd name="T10" fmla="*/ 63 w 93"/>
                <a:gd name="T11" fmla="*/ 0 h 93"/>
                <a:gd name="T12" fmla="*/ 71 w 93"/>
                <a:gd name="T13" fmla="*/ 0 h 93"/>
                <a:gd name="T14" fmla="*/ 71 w 93"/>
                <a:gd name="T15" fmla="*/ 4 h 93"/>
                <a:gd name="T16" fmla="*/ 71 w 93"/>
                <a:gd name="T17" fmla="*/ 7 h 93"/>
                <a:gd name="T18" fmla="*/ 71 w 93"/>
                <a:gd name="T19" fmla="*/ 11 h 93"/>
                <a:gd name="T20" fmla="*/ 71 w 93"/>
                <a:gd name="T21" fmla="*/ 15 h 93"/>
                <a:gd name="T22" fmla="*/ 74 w 93"/>
                <a:gd name="T23" fmla="*/ 15 h 93"/>
                <a:gd name="T24" fmla="*/ 82 w 93"/>
                <a:gd name="T25" fmla="*/ 15 h 93"/>
                <a:gd name="T26" fmla="*/ 89 w 93"/>
                <a:gd name="T27" fmla="*/ 15 h 93"/>
                <a:gd name="T28" fmla="*/ 93 w 93"/>
                <a:gd name="T29" fmla="*/ 19 h 93"/>
                <a:gd name="T30" fmla="*/ 93 w 93"/>
                <a:gd name="T31" fmla="*/ 22 h 93"/>
                <a:gd name="T32" fmla="*/ 89 w 93"/>
                <a:gd name="T33" fmla="*/ 26 h 93"/>
                <a:gd name="T34" fmla="*/ 86 w 93"/>
                <a:gd name="T35" fmla="*/ 30 h 93"/>
                <a:gd name="T36" fmla="*/ 86 w 93"/>
                <a:gd name="T37" fmla="*/ 33 h 93"/>
                <a:gd name="T38" fmla="*/ 86 w 93"/>
                <a:gd name="T39" fmla="*/ 33 h 93"/>
                <a:gd name="T40" fmla="*/ 82 w 93"/>
                <a:gd name="T41" fmla="*/ 37 h 93"/>
                <a:gd name="T42" fmla="*/ 86 w 93"/>
                <a:gd name="T43" fmla="*/ 41 h 93"/>
                <a:gd name="T44" fmla="*/ 89 w 93"/>
                <a:gd name="T45" fmla="*/ 41 h 93"/>
                <a:gd name="T46" fmla="*/ 89 w 93"/>
                <a:gd name="T47" fmla="*/ 45 h 93"/>
                <a:gd name="T48" fmla="*/ 93 w 93"/>
                <a:gd name="T49" fmla="*/ 48 h 93"/>
                <a:gd name="T50" fmla="*/ 86 w 93"/>
                <a:gd name="T51" fmla="*/ 67 h 93"/>
                <a:gd name="T52" fmla="*/ 86 w 93"/>
                <a:gd name="T53" fmla="*/ 70 h 93"/>
                <a:gd name="T54" fmla="*/ 86 w 93"/>
                <a:gd name="T55" fmla="*/ 70 h 93"/>
                <a:gd name="T56" fmla="*/ 78 w 93"/>
                <a:gd name="T57" fmla="*/ 67 h 93"/>
                <a:gd name="T58" fmla="*/ 74 w 93"/>
                <a:gd name="T59" fmla="*/ 70 h 93"/>
                <a:gd name="T60" fmla="*/ 67 w 93"/>
                <a:gd name="T61" fmla="*/ 67 h 93"/>
                <a:gd name="T62" fmla="*/ 63 w 93"/>
                <a:gd name="T63" fmla="*/ 63 h 93"/>
                <a:gd name="T64" fmla="*/ 60 w 93"/>
                <a:gd name="T65" fmla="*/ 67 h 93"/>
                <a:gd name="T66" fmla="*/ 56 w 93"/>
                <a:gd name="T67" fmla="*/ 70 h 93"/>
                <a:gd name="T68" fmla="*/ 52 w 93"/>
                <a:gd name="T69" fmla="*/ 70 h 93"/>
                <a:gd name="T70" fmla="*/ 45 w 93"/>
                <a:gd name="T71" fmla="*/ 70 h 93"/>
                <a:gd name="T72" fmla="*/ 41 w 93"/>
                <a:gd name="T73" fmla="*/ 74 h 93"/>
                <a:gd name="T74" fmla="*/ 41 w 93"/>
                <a:gd name="T75" fmla="*/ 78 h 93"/>
                <a:gd name="T76" fmla="*/ 49 w 93"/>
                <a:gd name="T77" fmla="*/ 78 h 93"/>
                <a:gd name="T78" fmla="*/ 52 w 93"/>
                <a:gd name="T79" fmla="*/ 78 h 93"/>
                <a:gd name="T80" fmla="*/ 52 w 93"/>
                <a:gd name="T81" fmla="*/ 89 h 93"/>
                <a:gd name="T82" fmla="*/ 45 w 93"/>
                <a:gd name="T83" fmla="*/ 85 h 93"/>
                <a:gd name="T84" fmla="*/ 41 w 93"/>
                <a:gd name="T85" fmla="*/ 89 h 93"/>
                <a:gd name="T86" fmla="*/ 41 w 93"/>
                <a:gd name="T87" fmla="*/ 89 h 93"/>
                <a:gd name="T88" fmla="*/ 37 w 93"/>
                <a:gd name="T89" fmla="*/ 93 h 93"/>
                <a:gd name="T90" fmla="*/ 34 w 93"/>
                <a:gd name="T91" fmla="*/ 89 h 93"/>
                <a:gd name="T92" fmla="*/ 26 w 93"/>
                <a:gd name="T93" fmla="*/ 82 h 93"/>
                <a:gd name="T94" fmla="*/ 15 w 93"/>
                <a:gd name="T95" fmla="*/ 74 h 93"/>
                <a:gd name="T96" fmla="*/ 12 w 93"/>
                <a:gd name="T97" fmla="*/ 70 h 93"/>
                <a:gd name="T98" fmla="*/ 8 w 93"/>
                <a:gd name="T99" fmla="*/ 63 h 93"/>
                <a:gd name="T100" fmla="*/ 4 w 93"/>
                <a:gd name="T101" fmla="*/ 56 h 93"/>
                <a:gd name="T102" fmla="*/ 4 w 93"/>
                <a:gd name="T103" fmla="*/ 52 h 93"/>
                <a:gd name="T104" fmla="*/ 0 w 93"/>
                <a:gd name="T105" fmla="*/ 45 h 93"/>
                <a:gd name="T106" fmla="*/ 8 w 93"/>
                <a:gd name="T107" fmla="*/ 45 h 93"/>
                <a:gd name="T108" fmla="*/ 8 w 93"/>
                <a:gd name="T109" fmla="*/ 30 h 93"/>
                <a:gd name="T110" fmla="*/ 15 w 93"/>
                <a:gd name="T111" fmla="*/ 30 h 93"/>
                <a:gd name="T112" fmla="*/ 8 w 93"/>
                <a:gd name="T113" fmla="*/ 26 h 93"/>
                <a:gd name="T114" fmla="*/ 12 w 93"/>
                <a:gd name="T115" fmla="*/ 22 h 93"/>
                <a:gd name="T116" fmla="*/ 15 w 93"/>
                <a:gd name="T117" fmla="*/ 19 h 93"/>
                <a:gd name="T118" fmla="*/ 19 w 93"/>
                <a:gd name="T119" fmla="*/ 22 h 93"/>
                <a:gd name="T120" fmla="*/ 41 w 93"/>
                <a:gd name="T121" fmla="*/ 4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3" h="93">
                  <a:moveTo>
                    <a:pt x="41" y="4"/>
                  </a:moveTo>
                  <a:lnTo>
                    <a:pt x="41" y="4"/>
                  </a:lnTo>
                  <a:lnTo>
                    <a:pt x="45" y="0"/>
                  </a:lnTo>
                  <a:lnTo>
                    <a:pt x="45" y="0"/>
                  </a:lnTo>
                  <a:lnTo>
                    <a:pt x="45" y="0"/>
                  </a:lnTo>
                  <a:lnTo>
                    <a:pt x="52" y="0"/>
                  </a:lnTo>
                  <a:lnTo>
                    <a:pt x="52" y="0"/>
                  </a:lnTo>
                  <a:lnTo>
                    <a:pt x="56" y="0"/>
                  </a:lnTo>
                  <a:lnTo>
                    <a:pt x="60" y="0"/>
                  </a:lnTo>
                  <a:lnTo>
                    <a:pt x="63" y="0"/>
                  </a:lnTo>
                  <a:lnTo>
                    <a:pt x="63" y="0"/>
                  </a:lnTo>
                  <a:lnTo>
                    <a:pt x="63" y="0"/>
                  </a:lnTo>
                  <a:lnTo>
                    <a:pt x="67" y="4"/>
                  </a:lnTo>
                  <a:lnTo>
                    <a:pt x="71" y="0"/>
                  </a:lnTo>
                  <a:lnTo>
                    <a:pt x="71" y="0"/>
                  </a:lnTo>
                  <a:lnTo>
                    <a:pt x="71" y="4"/>
                  </a:lnTo>
                  <a:lnTo>
                    <a:pt x="71" y="4"/>
                  </a:lnTo>
                  <a:lnTo>
                    <a:pt x="71" y="7"/>
                  </a:lnTo>
                  <a:lnTo>
                    <a:pt x="71" y="7"/>
                  </a:lnTo>
                  <a:lnTo>
                    <a:pt x="71" y="11"/>
                  </a:lnTo>
                  <a:lnTo>
                    <a:pt x="71" y="15"/>
                  </a:lnTo>
                  <a:lnTo>
                    <a:pt x="71" y="15"/>
                  </a:lnTo>
                  <a:lnTo>
                    <a:pt x="74" y="19"/>
                  </a:lnTo>
                  <a:lnTo>
                    <a:pt x="74" y="15"/>
                  </a:lnTo>
                  <a:lnTo>
                    <a:pt x="78" y="15"/>
                  </a:lnTo>
                  <a:lnTo>
                    <a:pt x="82" y="15"/>
                  </a:lnTo>
                  <a:lnTo>
                    <a:pt x="86" y="15"/>
                  </a:lnTo>
                  <a:lnTo>
                    <a:pt x="89" y="15"/>
                  </a:lnTo>
                  <a:lnTo>
                    <a:pt x="93" y="15"/>
                  </a:lnTo>
                  <a:lnTo>
                    <a:pt x="93" y="19"/>
                  </a:lnTo>
                  <a:lnTo>
                    <a:pt x="93" y="22"/>
                  </a:lnTo>
                  <a:lnTo>
                    <a:pt x="93" y="22"/>
                  </a:lnTo>
                  <a:lnTo>
                    <a:pt x="93" y="26"/>
                  </a:lnTo>
                  <a:lnTo>
                    <a:pt x="89" y="26"/>
                  </a:lnTo>
                  <a:lnTo>
                    <a:pt x="86" y="30"/>
                  </a:lnTo>
                  <a:lnTo>
                    <a:pt x="86" y="30"/>
                  </a:lnTo>
                  <a:lnTo>
                    <a:pt x="86" y="33"/>
                  </a:lnTo>
                  <a:lnTo>
                    <a:pt x="86" y="33"/>
                  </a:lnTo>
                  <a:lnTo>
                    <a:pt x="86" y="33"/>
                  </a:lnTo>
                  <a:lnTo>
                    <a:pt x="86" y="33"/>
                  </a:lnTo>
                  <a:lnTo>
                    <a:pt x="82" y="37"/>
                  </a:lnTo>
                  <a:lnTo>
                    <a:pt x="82" y="37"/>
                  </a:lnTo>
                  <a:lnTo>
                    <a:pt x="86" y="37"/>
                  </a:lnTo>
                  <a:lnTo>
                    <a:pt x="86" y="41"/>
                  </a:lnTo>
                  <a:lnTo>
                    <a:pt x="86" y="41"/>
                  </a:lnTo>
                  <a:lnTo>
                    <a:pt x="89" y="41"/>
                  </a:lnTo>
                  <a:lnTo>
                    <a:pt x="89" y="45"/>
                  </a:lnTo>
                  <a:lnTo>
                    <a:pt x="89" y="45"/>
                  </a:lnTo>
                  <a:lnTo>
                    <a:pt x="93" y="45"/>
                  </a:lnTo>
                  <a:lnTo>
                    <a:pt x="93" y="48"/>
                  </a:lnTo>
                  <a:lnTo>
                    <a:pt x="89" y="56"/>
                  </a:lnTo>
                  <a:lnTo>
                    <a:pt x="86" y="67"/>
                  </a:lnTo>
                  <a:lnTo>
                    <a:pt x="89" y="70"/>
                  </a:lnTo>
                  <a:lnTo>
                    <a:pt x="86" y="70"/>
                  </a:lnTo>
                  <a:lnTo>
                    <a:pt x="86" y="70"/>
                  </a:lnTo>
                  <a:lnTo>
                    <a:pt x="86" y="70"/>
                  </a:lnTo>
                  <a:lnTo>
                    <a:pt x="82" y="67"/>
                  </a:lnTo>
                  <a:lnTo>
                    <a:pt x="78" y="67"/>
                  </a:lnTo>
                  <a:lnTo>
                    <a:pt x="74" y="70"/>
                  </a:lnTo>
                  <a:lnTo>
                    <a:pt x="74" y="70"/>
                  </a:lnTo>
                  <a:lnTo>
                    <a:pt x="71" y="70"/>
                  </a:lnTo>
                  <a:lnTo>
                    <a:pt x="67" y="67"/>
                  </a:lnTo>
                  <a:lnTo>
                    <a:pt x="67" y="63"/>
                  </a:lnTo>
                  <a:lnTo>
                    <a:pt x="63" y="63"/>
                  </a:lnTo>
                  <a:lnTo>
                    <a:pt x="60" y="63"/>
                  </a:lnTo>
                  <a:lnTo>
                    <a:pt x="60" y="67"/>
                  </a:lnTo>
                  <a:lnTo>
                    <a:pt x="60" y="70"/>
                  </a:lnTo>
                  <a:lnTo>
                    <a:pt x="56" y="70"/>
                  </a:lnTo>
                  <a:lnTo>
                    <a:pt x="52" y="70"/>
                  </a:lnTo>
                  <a:lnTo>
                    <a:pt x="52" y="70"/>
                  </a:lnTo>
                  <a:lnTo>
                    <a:pt x="49" y="74"/>
                  </a:lnTo>
                  <a:lnTo>
                    <a:pt x="45" y="70"/>
                  </a:lnTo>
                  <a:lnTo>
                    <a:pt x="45" y="70"/>
                  </a:lnTo>
                  <a:lnTo>
                    <a:pt x="41" y="74"/>
                  </a:lnTo>
                  <a:lnTo>
                    <a:pt x="41" y="74"/>
                  </a:lnTo>
                  <a:lnTo>
                    <a:pt x="41" y="78"/>
                  </a:lnTo>
                  <a:lnTo>
                    <a:pt x="45" y="78"/>
                  </a:lnTo>
                  <a:lnTo>
                    <a:pt x="49" y="78"/>
                  </a:lnTo>
                  <a:lnTo>
                    <a:pt x="49" y="78"/>
                  </a:lnTo>
                  <a:lnTo>
                    <a:pt x="52" y="78"/>
                  </a:lnTo>
                  <a:lnTo>
                    <a:pt x="52" y="85"/>
                  </a:lnTo>
                  <a:lnTo>
                    <a:pt x="52" y="89"/>
                  </a:lnTo>
                  <a:lnTo>
                    <a:pt x="49" y="85"/>
                  </a:lnTo>
                  <a:lnTo>
                    <a:pt x="45" y="85"/>
                  </a:lnTo>
                  <a:lnTo>
                    <a:pt x="45" y="89"/>
                  </a:lnTo>
                  <a:lnTo>
                    <a:pt x="41" y="89"/>
                  </a:lnTo>
                  <a:lnTo>
                    <a:pt x="41" y="89"/>
                  </a:lnTo>
                  <a:lnTo>
                    <a:pt x="41" y="89"/>
                  </a:lnTo>
                  <a:lnTo>
                    <a:pt x="37" y="93"/>
                  </a:lnTo>
                  <a:lnTo>
                    <a:pt x="37" y="93"/>
                  </a:lnTo>
                  <a:lnTo>
                    <a:pt x="34" y="93"/>
                  </a:lnTo>
                  <a:lnTo>
                    <a:pt x="34" y="89"/>
                  </a:lnTo>
                  <a:lnTo>
                    <a:pt x="26" y="85"/>
                  </a:lnTo>
                  <a:lnTo>
                    <a:pt x="26" y="82"/>
                  </a:lnTo>
                  <a:lnTo>
                    <a:pt x="19" y="78"/>
                  </a:lnTo>
                  <a:lnTo>
                    <a:pt x="15" y="74"/>
                  </a:lnTo>
                  <a:lnTo>
                    <a:pt x="15" y="74"/>
                  </a:lnTo>
                  <a:lnTo>
                    <a:pt x="12" y="70"/>
                  </a:lnTo>
                  <a:lnTo>
                    <a:pt x="8" y="67"/>
                  </a:lnTo>
                  <a:lnTo>
                    <a:pt x="8" y="63"/>
                  </a:lnTo>
                  <a:lnTo>
                    <a:pt x="8" y="59"/>
                  </a:lnTo>
                  <a:lnTo>
                    <a:pt x="4" y="56"/>
                  </a:lnTo>
                  <a:lnTo>
                    <a:pt x="4" y="52"/>
                  </a:lnTo>
                  <a:lnTo>
                    <a:pt x="4" y="52"/>
                  </a:lnTo>
                  <a:lnTo>
                    <a:pt x="0" y="45"/>
                  </a:lnTo>
                  <a:lnTo>
                    <a:pt x="0" y="45"/>
                  </a:lnTo>
                  <a:lnTo>
                    <a:pt x="4" y="45"/>
                  </a:lnTo>
                  <a:lnTo>
                    <a:pt x="8" y="45"/>
                  </a:lnTo>
                  <a:lnTo>
                    <a:pt x="8" y="33"/>
                  </a:lnTo>
                  <a:lnTo>
                    <a:pt x="8" y="30"/>
                  </a:lnTo>
                  <a:lnTo>
                    <a:pt x="8" y="33"/>
                  </a:lnTo>
                  <a:lnTo>
                    <a:pt x="15" y="30"/>
                  </a:lnTo>
                  <a:lnTo>
                    <a:pt x="12" y="30"/>
                  </a:lnTo>
                  <a:lnTo>
                    <a:pt x="8" y="26"/>
                  </a:lnTo>
                  <a:lnTo>
                    <a:pt x="12" y="26"/>
                  </a:lnTo>
                  <a:lnTo>
                    <a:pt x="12" y="22"/>
                  </a:lnTo>
                  <a:lnTo>
                    <a:pt x="15" y="22"/>
                  </a:lnTo>
                  <a:lnTo>
                    <a:pt x="15" y="19"/>
                  </a:lnTo>
                  <a:lnTo>
                    <a:pt x="19" y="19"/>
                  </a:lnTo>
                  <a:lnTo>
                    <a:pt x="19" y="22"/>
                  </a:lnTo>
                  <a:lnTo>
                    <a:pt x="41" y="22"/>
                  </a:lnTo>
                  <a:lnTo>
                    <a:pt x="41"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5" name="Freeform 135"/>
            <p:cNvSpPr/>
            <p:nvPr/>
          </p:nvSpPr>
          <p:spPr bwMode="auto">
            <a:xfrm>
              <a:off x="5238548" y="4231258"/>
              <a:ext cx="59116" cy="31422"/>
            </a:xfrm>
            <a:custGeom>
              <a:avLst/>
              <a:gdLst>
                <a:gd name="T0" fmla="*/ 4 w 33"/>
                <a:gd name="T1" fmla="*/ 18 h 18"/>
                <a:gd name="T2" fmla="*/ 7 w 33"/>
                <a:gd name="T3" fmla="*/ 18 h 18"/>
                <a:gd name="T4" fmla="*/ 7 w 33"/>
                <a:gd name="T5" fmla="*/ 15 h 18"/>
                <a:gd name="T6" fmla="*/ 11 w 33"/>
                <a:gd name="T7" fmla="*/ 15 h 18"/>
                <a:gd name="T8" fmla="*/ 11 w 33"/>
                <a:gd name="T9" fmla="*/ 18 h 18"/>
                <a:gd name="T10" fmla="*/ 33 w 33"/>
                <a:gd name="T11" fmla="*/ 18 h 18"/>
                <a:gd name="T12" fmla="*/ 33 w 33"/>
                <a:gd name="T13" fmla="*/ 0 h 18"/>
                <a:gd name="T14" fmla="*/ 15 w 33"/>
                <a:gd name="T15" fmla="*/ 0 h 18"/>
                <a:gd name="T16" fmla="*/ 11 w 33"/>
                <a:gd name="T17" fmla="*/ 0 h 18"/>
                <a:gd name="T18" fmla="*/ 11 w 33"/>
                <a:gd name="T19" fmla="*/ 0 h 18"/>
                <a:gd name="T20" fmla="*/ 7 w 33"/>
                <a:gd name="T21" fmla="*/ 0 h 18"/>
                <a:gd name="T22" fmla="*/ 7 w 33"/>
                <a:gd name="T23" fmla="*/ 0 h 18"/>
                <a:gd name="T24" fmla="*/ 11 w 33"/>
                <a:gd name="T25" fmla="*/ 3 h 18"/>
                <a:gd name="T26" fmla="*/ 4 w 33"/>
                <a:gd name="T27" fmla="*/ 7 h 18"/>
                <a:gd name="T28" fmla="*/ 0 w 33"/>
                <a:gd name="T29" fmla="*/ 15 h 18"/>
                <a:gd name="T30" fmla="*/ 4 w 33"/>
                <a:gd name="T31" fmla="*/ 15 h 18"/>
                <a:gd name="T32" fmla="*/ 4 w 33"/>
                <a:gd name="T33"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3" h="18">
                  <a:moveTo>
                    <a:pt x="4" y="18"/>
                  </a:moveTo>
                  <a:lnTo>
                    <a:pt x="7" y="18"/>
                  </a:lnTo>
                  <a:lnTo>
                    <a:pt x="7" y="15"/>
                  </a:lnTo>
                  <a:lnTo>
                    <a:pt x="11" y="15"/>
                  </a:lnTo>
                  <a:lnTo>
                    <a:pt x="11" y="18"/>
                  </a:lnTo>
                  <a:lnTo>
                    <a:pt x="33" y="18"/>
                  </a:lnTo>
                  <a:lnTo>
                    <a:pt x="33" y="0"/>
                  </a:lnTo>
                  <a:lnTo>
                    <a:pt x="15" y="0"/>
                  </a:lnTo>
                  <a:lnTo>
                    <a:pt x="11" y="0"/>
                  </a:lnTo>
                  <a:lnTo>
                    <a:pt x="11" y="0"/>
                  </a:lnTo>
                  <a:lnTo>
                    <a:pt x="7" y="0"/>
                  </a:lnTo>
                  <a:lnTo>
                    <a:pt x="7" y="0"/>
                  </a:lnTo>
                  <a:lnTo>
                    <a:pt x="11" y="3"/>
                  </a:lnTo>
                  <a:lnTo>
                    <a:pt x="4" y="7"/>
                  </a:lnTo>
                  <a:lnTo>
                    <a:pt x="0" y="15"/>
                  </a:lnTo>
                  <a:lnTo>
                    <a:pt x="4" y="15"/>
                  </a:lnTo>
                  <a:lnTo>
                    <a:pt x="4"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6" name="Freeform 136"/>
            <p:cNvSpPr/>
            <p:nvPr/>
          </p:nvSpPr>
          <p:spPr bwMode="auto">
            <a:xfrm>
              <a:off x="5290500" y="4185868"/>
              <a:ext cx="225714" cy="232181"/>
            </a:xfrm>
            <a:custGeom>
              <a:avLst/>
              <a:gdLst>
                <a:gd name="T0" fmla="*/ 4 w 126"/>
                <a:gd name="T1" fmla="*/ 111 h 133"/>
                <a:gd name="T2" fmla="*/ 8 w 126"/>
                <a:gd name="T3" fmla="*/ 107 h 133"/>
                <a:gd name="T4" fmla="*/ 15 w 126"/>
                <a:gd name="T5" fmla="*/ 107 h 133"/>
                <a:gd name="T6" fmla="*/ 12 w 126"/>
                <a:gd name="T7" fmla="*/ 100 h 133"/>
                <a:gd name="T8" fmla="*/ 4 w 126"/>
                <a:gd name="T9" fmla="*/ 96 h 133"/>
                <a:gd name="T10" fmla="*/ 8 w 126"/>
                <a:gd name="T11" fmla="*/ 92 h 133"/>
                <a:gd name="T12" fmla="*/ 15 w 126"/>
                <a:gd name="T13" fmla="*/ 92 h 133"/>
                <a:gd name="T14" fmla="*/ 23 w 126"/>
                <a:gd name="T15" fmla="*/ 89 h 133"/>
                <a:gd name="T16" fmla="*/ 30 w 126"/>
                <a:gd name="T17" fmla="*/ 85 h 133"/>
                <a:gd name="T18" fmla="*/ 37 w 126"/>
                <a:gd name="T19" fmla="*/ 92 h 133"/>
                <a:gd name="T20" fmla="*/ 45 w 126"/>
                <a:gd name="T21" fmla="*/ 89 h 133"/>
                <a:gd name="T22" fmla="*/ 49 w 126"/>
                <a:gd name="T23" fmla="*/ 92 h 133"/>
                <a:gd name="T24" fmla="*/ 52 w 126"/>
                <a:gd name="T25" fmla="*/ 78 h 133"/>
                <a:gd name="T26" fmla="*/ 52 w 126"/>
                <a:gd name="T27" fmla="*/ 67 h 133"/>
                <a:gd name="T28" fmla="*/ 49 w 126"/>
                <a:gd name="T29" fmla="*/ 63 h 133"/>
                <a:gd name="T30" fmla="*/ 45 w 126"/>
                <a:gd name="T31" fmla="*/ 59 h 133"/>
                <a:gd name="T32" fmla="*/ 49 w 126"/>
                <a:gd name="T33" fmla="*/ 55 h 133"/>
                <a:gd name="T34" fmla="*/ 49 w 126"/>
                <a:gd name="T35" fmla="*/ 52 h 133"/>
                <a:gd name="T36" fmla="*/ 56 w 126"/>
                <a:gd name="T37" fmla="*/ 48 h 133"/>
                <a:gd name="T38" fmla="*/ 56 w 126"/>
                <a:gd name="T39" fmla="*/ 41 h 133"/>
                <a:gd name="T40" fmla="*/ 49 w 126"/>
                <a:gd name="T41" fmla="*/ 37 h 133"/>
                <a:gd name="T42" fmla="*/ 37 w 126"/>
                <a:gd name="T43" fmla="*/ 37 h 133"/>
                <a:gd name="T44" fmla="*/ 34 w 126"/>
                <a:gd name="T45" fmla="*/ 37 h 133"/>
                <a:gd name="T46" fmla="*/ 34 w 126"/>
                <a:gd name="T47" fmla="*/ 29 h 133"/>
                <a:gd name="T48" fmla="*/ 56 w 126"/>
                <a:gd name="T49" fmla="*/ 26 h 133"/>
                <a:gd name="T50" fmla="*/ 60 w 126"/>
                <a:gd name="T51" fmla="*/ 26 h 133"/>
                <a:gd name="T52" fmla="*/ 67 w 126"/>
                <a:gd name="T53" fmla="*/ 29 h 133"/>
                <a:gd name="T54" fmla="*/ 71 w 126"/>
                <a:gd name="T55" fmla="*/ 26 h 133"/>
                <a:gd name="T56" fmla="*/ 78 w 126"/>
                <a:gd name="T57" fmla="*/ 29 h 133"/>
                <a:gd name="T58" fmla="*/ 82 w 126"/>
                <a:gd name="T59" fmla="*/ 29 h 133"/>
                <a:gd name="T60" fmla="*/ 82 w 126"/>
                <a:gd name="T61" fmla="*/ 29 h 133"/>
                <a:gd name="T62" fmla="*/ 86 w 126"/>
                <a:gd name="T63" fmla="*/ 22 h 133"/>
                <a:gd name="T64" fmla="*/ 97 w 126"/>
                <a:gd name="T65" fmla="*/ 3 h 133"/>
                <a:gd name="T66" fmla="*/ 108 w 126"/>
                <a:gd name="T67" fmla="*/ 0 h 133"/>
                <a:gd name="T68" fmla="*/ 115 w 126"/>
                <a:gd name="T69" fmla="*/ 0 h 133"/>
                <a:gd name="T70" fmla="*/ 123 w 126"/>
                <a:gd name="T71" fmla="*/ 3 h 133"/>
                <a:gd name="T72" fmla="*/ 126 w 126"/>
                <a:gd name="T73" fmla="*/ 3 h 133"/>
                <a:gd name="T74" fmla="*/ 123 w 126"/>
                <a:gd name="T75" fmla="*/ 11 h 133"/>
                <a:gd name="T76" fmla="*/ 119 w 126"/>
                <a:gd name="T77" fmla="*/ 29 h 133"/>
                <a:gd name="T78" fmla="*/ 115 w 126"/>
                <a:gd name="T79" fmla="*/ 37 h 133"/>
                <a:gd name="T80" fmla="*/ 112 w 126"/>
                <a:gd name="T81" fmla="*/ 48 h 133"/>
                <a:gd name="T82" fmla="*/ 112 w 126"/>
                <a:gd name="T83" fmla="*/ 55 h 133"/>
                <a:gd name="T84" fmla="*/ 104 w 126"/>
                <a:gd name="T85" fmla="*/ 70 h 133"/>
                <a:gd name="T86" fmla="*/ 97 w 126"/>
                <a:gd name="T87" fmla="*/ 74 h 133"/>
                <a:gd name="T88" fmla="*/ 89 w 126"/>
                <a:gd name="T89" fmla="*/ 85 h 133"/>
                <a:gd name="T90" fmla="*/ 82 w 126"/>
                <a:gd name="T91" fmla="*/ 96 h 133"/>
                <a:gd name="T92" fmla="*/ 82 w 126"/>
                <a:gd name="T93" fmla="*/ 107 h 133"/>
                <a:gd name="T94" fmla="*/ 78 w 126"/>
                <a:gd name="T95" fmla="*/ 115 h 133"/>
                <a:gd name="T96" fmla="*/ 67 w 126"/>
                <a:gd name="T97" fmla="*/ 126 h 133"/>
                <a:gd name="T98" fmla="*/ 56 w 126"/>
                <a:gd name="T99" fmla="*/ 130 h 133"/>
                <a:gd name="T100" fmla="*/ 56 w 126"/>
                <a:gd name="T101" fmla="*/ 122 h 133"/>
                <a:gd name="T102" fmla="*/ 49 w 126"/>
                <a:gd name="T103" fmla="*/ 126 h 133"/>
                <a:gd name="T104" fmla="*/ 45 w 126"/>
                <a:gd name="T105" fmla="*/ 126 h 133"/>
                <a:gd name="T106" fmla="*/ 37 w 126"/>
                <a:gd name="T107" fmla="*/ 130 h 133"/>
                <a:gd name="T108" fmla="*/ 34 w 126"/>
                <a:gd name="T109" fmla="*/ 126 h 133"/>
                <a:gd name="T110" fmla="*/ 30 w 126"/>
                <a:gd name="T111" fmla="*/ 122 h 133"/>
                <a:gd name="T112" fmla="*/ 26 w 126"/>
                <a:gd name="T113" fmla="*/ 126 h 133"/>
                <a:gd name="T114" fmla="*/ 19 w 126"/>
                <a:gd name="T115" fmla="*/ 130 h 133"/>
                <a:gd name="T116" fmla="*/ 15 w 126"/>
                <a:gd name="T117" fmla="*/ 133 h 133"/>
                <a:gd name="T118" fmla="*/ 12 w 126"/>
                <a:gd name="T119" fmla="*/ 126 h 133"/>
                <a:gd name="T120" fmla="*/ 4 w 126"/>
                <a:gd name="T121" fmla="*/ 118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33">
                  <a:moveTo>
                    <a:pt x="0" y="115"/>
                  </a:moveTo>
                  <a:lnTo>
                    <a:pt x="4" y="111"/>
                  </a:lnTo>
                  <a:lnTo>
                    <a:pt x="4" y="111"/>
                  </a:lnTo>
                  <a:lnTo>
                    <a:pt x="4" y="111"/>
                  </a:lnTo>
                  <a:lnTo>
                    <a:pt x="8" y="111"/>
                  </a:lnTo>
                  <a:lnTo>
                    <a:pt x="8" y="107"/>
                  </a:lnTo>
                  <a:lnTo>
                    <a:pt x="12" y="107"/>
                  </a:lnTo>
                  <a:lnTo>
                    <a:pt x="15" y="111"/>
                  </a:lnTo>
                  <a:lnTo>
                    <a:pt x="15" y="107"/>
                  </a:lnTo>
                  <a:lnTo>
                    <a:pt x="15" y="100"/>
                  </a:lnTo>
                  <a:lnTo>
                    <a:pt x="12" y="100"/>
                  </a:lnTo>
                  <a:lnTo>
                    <a:pt x="12" y="100"/>
                  </a:lnTo>
                  <a:lnTo>
                    <a:pt x="8" y="100"/>
                  </a:lnTo>
                  <a:lnTo>
                    <a:pt x="4" y="100"/>
                  </a:lnTo>
                  <a:lnTo>
                    <a:pt x="4" y="96"/>
                  </a:lnTo>
                  <a:lnTo>
                    <a:pt x="4" y="96"/>
                  </a:lnTo>
                  <a:lnTo>
                    <a:pt x="8" y="92"/>
                  </a:lnTo>
                  <a:lnTo>
                    <a:pt x="8" y="92"/>
                  </a:lnTo>
                  <a:lnTo>
                    <a:pt x="12" y="96"/>
                  </a:lnTo>
                  <a:lnTo>
                    <a:pt x="15" y="92"/>
                  </a:lnTo>
                  <a:lnTo>
                    <a:pt x="15" y="92"/>
                  </a:lnTo>
                  <a:lnTo>
                    <a:pt x="19" y="92"/>
                  </a:lnTo>
                  <a:lnTo>
                    <a:pt x="23" y="92"/>
                  </a:lnTo>
                  <a:lnTo>
                    <a:pt x="23" y="89"/>
                  </a:lnTo>
                  <a:lnTo>
                    <a:pt x="23" y="85"/>
                  </a:lnTo>
                  <a:lnTo>
                    <a:pt x="26" y="85"/>
                  </a:lnTo>
                  <a:lnTo>
                    <a:pt x="30" y="85"/>
                  </a:lnTo>
                  <a:lnTo>
                    <a:pt x="30" y="89"/>
                  </a:lnTo>
                  <a:lnTo>
                    <a:pt x="34" y="92"/>
                  </a:lnTo>
                  <a:lnTo>
                    <a:pt x="37" y="92"/>
                  </a:lnTo>
                  <a:lnTo>
                    <a:pt x="37" y="92"/>
                  </a:lnTo>
                  <a:lnTo>
                    <a:pt x="41" y="89"/>
                  </a:lnTo>
                  <a:lnTo>
                    <a:pt x="45" y="89"/>
                  </a:lnTo>
                  <a:lnTo>
                    <a:pt x="49" y="92"/>
                  </a:lnTo>
                  <a:lnTo>
                    <a:pt x="49" y="92"/>
                  </a:lnTo>
                  <a:lnTo>
                    <a:pt x="49" y="92"/>
                  </a:lnTo>
                  <a:lnTo>
                    <a:pt x="52" y="92"/>
                  </a:lnTo>
                  <a:lnTo>
                    <a:pt x="49" y="89"/>
                  </a:lnTo>
                  <a:lnTo>
                    <a:pt x="52" y="78"/>
                  </a:lnTo>
                  <a:lnTo>
                    <a:pt x="56" y="70"/>
                  </a:lnTo>
                  <a:lnTo>
                    <a:pt x="56" y="67"/>
                  </a:lnTo>
                  <a:lnTo>
                    <a:pt x="52" y="67"/>
                  </a:lnTo>
                  <a:lnTo>
                    <a:pt x="52" y="67"/>
                  </a:lnTo>
                  <a:lnTo>
                    <a:pt x="52" y="63"/>
                  </a:lnTo>
                  <a:lnTo>
                    <a:pt x="49" y="63"/>
                  </a:lnTo>
                  <a:lnTo>
                    <a:pt x="49" y="63"/>
                  </a:lnTo>
                  <a:lnTo>
                    <a:pt x="49" y="59"/>
                  </a:lnTo>
                  <a:lnTo>
                    <a:pt x="45" y="59"/>
                  </a:lnTo>
                  <a:lnTo>
                    <a:pt x="45" y="59"/>
                  </a:lnTo>
                  <a:lnTo>
                    <a:pt x="49" y="55"/>
                  </a:lnTo>
                  <a:lnTo>
                    <a:pt x="49" y="55"/>
                  </a:lnTo>
                  <a:lnTo>
                    <a:pt x="49" y="55"/>
                  </a:lnTo>
                  <a:lnTo>
                    <a:pt x="49" y="55"/>
                  </a:lnTo>
                  <a:lnTo>
                    <a:pt x="49" y="52"/>
                  </a:lnTo>
                  <a:lnTo>
                    <a:pt x="49" y="52"/>
                  </a:lnTo>
                  <a:lnTo>
                    <a:pt x="52" y="48"/>
                  </a:lnTo>
                  <a:lnTo>
                    <a:pt x="56" y="48"/>
                  </a:lnTo>
                  <a:lnTo>
                    <a:pt x="56" y="44"/>
                  </a:lnTo>
                  <a:lnTo>
                    <a:pt x="56" y="44"/>
                  </a:lnTo>
                  <a:lnTo>
                    <a:pt x="56" y="41"/>
                  </a:lnTo>
                  <a:lnTo>
                    <a:pt x="56" y="37"/>
                  </a:lnTo>
                  <a:lnTo>
                    <a:pt x="52" y="37"/>
                  </a:lnTo>
                  <a:lnTo>
                    <a:pt x="49" y="37"/>
                  </a:lnTo>
                  <a:lnTo>
                    <a:pt x="45" y="37"/>
                  </a:lnTo>
                  <a:lnTo>
                    <a:pt x="41" y="37"/>
                  </a:lnTo>
                  <a:lnTo>
                    <a:pt x="37" y="37"/>
                  </a:lnTo>
                  <a:lnTo>
                    <a:pt x="37" y="41"/>
                  </a:lnTo>
                  <a:lnTo>
                    <a:pt x="34" y="37"/>
                  </a:lnTo>
                  <a:lnTo>
                    <a:pt x="34" y="37"/>
                  </a:lnTo>
                  <a:lnTo>
                    <a:pt x="34" y="33"/>
                  </a:lnTo>
                  <a:lnTo>
                    <a:pt x="34" y="29"/>
                  </a:lnTo>
                  <a:lnTo>
                    <a:pt x="34" y="29"/>
                  </a:lnTo>
                  <a:lnTo>
                    <a:pt x="34" y="26"/>
                  </a:lnTo>
                  <a:lnTo>
                    <a:pt x="56" y="26"/>
                  </a:lnTo>
                  <a:lnTo>
                    <a:pt x="56" y="26"/>
                  </a:lnTo>
                  <a:lnTo>
                    <a:pt x="60" y="26"/>
                  </a:lnTo>
                  <a:lnTo>
                    <a:pt x="60" y="26"/>
                  </a:lnTo>
                  <a:lnTo>
                    <a:pt x="60" y="26"/>
                  </a:lnTo>
                  <a:lnTo>
                    <a:pt x="63" y="26"/>
                  </a:lnTo>
                  <a:lnTo>
                    <a:pt x="63" y="26"/>
                  </a:lnTo>
                  <a:lnTo>
                    <a:pt x="67" y="29"/>
                  </a:lnTo>
                  <a:lnTo>
                    <a:pt x="67" y="29"/>
                  </a:lnTo>
                  <a:lnTo>
                    <a:pt x="67" y="26"/>
                  </a:lnTo>
                  <a:lnTo>
                    <a:pt x="71" y="26"/>
                  </a:lnTo>
                  <a:lnTo>
                    <a:pt x="71" y="29"/>
                  </a:lnTo>
                  <a:lnTo>
                    <a:pt x="74" y="29"/>
                  </a:lnTo>
                  <a:lnTo>
                    <a:pt x="78" y="29"/>
                  </a:lnTo>
                  <a:lnTo>
                    <a:pt x="78" y="29"/>
                  </a:lnTo>
                  <a:lnTo>
                    <a:pt x="78" y="29"/>
                  </a:lnTo>
                  <a:lnTo>
                    <a:pt x="82" y="29"/>
                  </a:lnTo>
                  <a:lnTo>
                    <a:pt x="82" y="29"/>
                  </a:lnTo>
                  <a:lnTo>
                    <a:pt x="82" y="29"/>
                  </a:lnTo>
                  <a:lnTo>
                    <a:pt x="82" y="29"/>
                  </a:lnTo>
                  <a:lnTo>
                    <a:pt x="82" y="26"/>
                  </a:lnTo>
                  <a:lnTo>
                    <a:pt x="82" y="26"/>
                  </a:lnTo>
                  <a:lnTo>
                    <a:pt x="86" y="22"/>
                  </a:lnTo>
                  <a:lnTo>
                    <a:pt x="86" y="18"/>
                  </a:lnTo>
                  <a:lnTo>
                    <a:pt x="93" y="7"/>
                  </a:lnTo>
                  <a:lnTo>
                    <a:pt x="97" y="3"/>
                  </a:lnTo>
                  <a:lnTo>
                    <a:pt x="100" y="3"/>
                  </a:lnTo>
                  <a:lnTo>
                    <a:pt x="100" y="3"/>
                  </a:lnTo>
                  <a:lnTo>
                    <a:pt x="108" y="0"/>
                  </a:lnTo>
                  <a:lnTo>
                    <a:pt x="112" y="0"/>
                  </a:lnTo>
                  <a:lnTo>
                    <a:pt x="112" y="0"/>
                  </a:lnTo>
                  <a:lnTo>
                    <a:pt x="115" y="0"/>
                  </a:lnTo>
                  <a:lnTo>
                    <a:pt x="119" y="0"/>
                  </a:lnTo>
                  <a:lnTo>
                    <a:pt x="119" y="0"/>
                  </a:lnTo>
                  <a:lnTo>
                    <a:pt x="123" y="3"/>
                  </a:lnTo>
                  <a:lnTo>
                    <a:pt x="123" y="0"/>
                  </a:lnTo>
                  <a:lnTo>
                    <a:pt x="126" y="0"/>
                  </a:lnTo>
                  <a:lnTo>
                    <a:pt x="126" y="3"/>
                  </a:lnTo>
                  <a:lnTo>
                    <a:pt x="126" y="3"/>
                  </a:lnTo>
                  <a:lnTo>
                    <a:pt x="126" y="11"/>
                  </a:lnTo>
                  <a:lnTo>
                    <a:pt x="123" y="11"/>
                  </a:lnTo>
                  <a:lnTo>
                    <a:pt x="123" y="15"/>
                  </a:lnTo>
                  <a:lnTo>
                    <a:pt x="115" y="22"/>
                  </a:lnTo>
                  <a:lnTo>
                    <a:pt x="119" y="29"/>
                  </a:lnTo>
                  <a:lnTo>
                    <a:pt x="115" y="33"/>
                  </a:lnTo>
                  <a:lnTo>
                    <a:pt x="115" y="33"/>
                  </a:lnTo>
                  <a:lnTo>
                    <a:pt x="115" y="37"/>
                  </a:lnTo>
                  <a:lnTo>
                    <a:pt x="112" y="41"/>
                  </a:lnTo>
                  <a:lnTo>
                    <a:pt x="115" y="44"/>
                  </a:lnTo>
                  <a:lnTo>
                    <a:pt x="112" y="48"/>
                  </a:lnTo>
                  <a:lnTo>
                    <a:pt x="115" y="48"/>
                  </a:lnTo>
                  <a:lnTo>
                    <a:pt x="112" y="52"/>
                  </a:lnTo>
                  <a:lnTo>
                    <a:pt x="112" y="55"/>
                  </a:lnTo>
                  <a:lnTo>
                    <a:pt x="108" y="59"/>
                  </a:lnTo>
                  <a:lnTo>
                    <a:pt x="108" y="63"/>
                  </a:lnTo>
                  <a:lnTo>
                    <a:pt x="104" y="70"/>
                  </a:lnTo>
                  <a:lnTo>
                    <a:pt x="100" y="74"/>
                  </a:lnTo>
                  <a:lnTo>
                    <a:pt x="97" y="74"/>
                  </a:lnTo>
                  <a:lnTo>
                    <a:pt x="97" y="74"/>
                  </a:lnTo>
                  <a:lnTo>
                    <a:pt x="93" y="78"/>
                  </a:lnTo>
                  <a:lnTo>
                    <a:pt x="89" y="81"/>
                  </a:lnTo>
                  <a:lnTo>
                    <a:pt x="89" y="85"/>
                  </a:lnTo>
                  <a:lnTo>
                    <a:pt x="86" y="89"/>
                  </a:lnTo>
                  <a:lnTo>
                    <a:pt x="82" y="92"/>
                  </a:lnTo>
                  <a:lnTo>
                    <a:pt x="82" y="96"/>
                  </a:lnTo>
                  <a:lnTo>
                    <a:pt x="82" y="96"/>
                  </a:lnTo>
                  <a:lnTo>
                    <a:pt x="82" y="104"/>
                  </a:lnTo>
                  <a:lnTo>
                    <a:pt x="82" y="107"/>
                  </a:lnTo>
                  <a:lnTo>
                    <a:pt x="82" y="111"/>
                  </a:lnTo>
                  <a:lnTo>
                    <a:pt x="78" y="115"/>
                  </a:lnTo>
                  <a:lnTo>
                    <a:pt x="78" y="115"/>
                  </a:lnTo>
                  <a:lnTo>
                    <a:pt x="74" y="118"/>
                  </a:lnTo>
                  <a:lnTo>
                    <a:pt x="74" y="118"/>
                  </a:lnTo>
                  <a:lnTo>
                    <a:pt x="67" y="126"/>
                  </a:lnTo>
                  <a:lnTo>
                    <a:pt x="63" y="130"/>
                  </a:lnTo>
                  <a:lnTo>
                    <a:pt x="60" y="130"/>
                  </a:lnTo>
                  <a:lnTo>
                    <a:pt x="56" y="130"/>
                  </a:lnTo>
                  <a:lnTo>
                    <a:pt x="56" y="126"/>
                  </a:lnTo>
                  <a:lnTo>
                    <a:pt x="52" y="126"/>
                  </a:lnTo>
                  <a:lnTo>
                    <a:pt x="56" y="122"/>
                  </a:lnTo>
                  <a:lnTo>
                    <a:pt x="56" y="122"/>
                  </a:lnTo>
                  <a:lnTo>
                    <a:pt x="52" y="122"/>
                  </a:lnTo>
                  <a:lnTo>
                    <a:pt x="49" y="126"/>
                  </a:lnTo>
                  <a:lnTo>
                    <a:pt x="45" y="126"/>
                  </a:lnTo>
                  <a:lnTo>
                    <a:pt x="45" y="126"/>
                  </a:lnTo>
                  <a:lnTo>
                    <a:pt x="45" y="126"/>
                  </a:lnTo>
                  <a:lnTo>
                    <a:pt x="41" y="130"/>
                  </a:lnTo>
                  <a:lnTo>
                    <a:pt x="37" y="130"/>
                  </a:lnTo>
                  <a:lnTo>
                    <a:pt x="37" y="130"/>
                  </a:lnTo>
                  <a:lnTo>
                    <a:pt x="37" y="126"/>
                  </a:lnTo>
                  <a:lnTo>
                    <a:pt x="34" y="126"/>
                  </a:lnTo>
                  <a:lnTo>
                    <a:pt x="34" y="126"/>
                  </a:lnTo>
                  <a:lnTo>
                    <a:pt x="34" y="130"/>
                  </a:lnTo>
                  <a:lnTo>
                    <a:pt x="34" y="126"/>
                  </a:lnTo>
                  <a:lnTo>
                    <a:pt x="30" y="122"/>
                  </a:lnTo>
                  <a:lnTo>
                    <a:pt x="30" y="122"/>
                  </a:lnTo>
                  <a:lnTo>
                    <a:pt x="26" y="122"/>
                  </a:lnTo>
                  <a:lnTo>
                    <a:pt x="26" y="126"/>
                  </a:lnTo>
                  <a:lnTo>
                    <a:pt x="23" y="126"/>
                  </a:lnTo>
                  <a:lnTo>
                    <a:pt x="23" y="126"/>
                  </a:lnTo>
                  <a:lnTo>
                    <a:pt x="19" y="130"/>
                  </a:lnTo>
                  <a:lnTo>
                    <a:pt x="19" y="130"/>
                  </a:lnTo>
                  <a:lnTo>
                    <a:pt x="15" y="133"/>
                  </a:lnTo>
                  <a:lnTo>
                    <a:pt x="15" y="133"/>
                  </a:lnTo>
                  <a:lnTo>
                    <a:pt x="12" y="130"/>
                  </a:lnTo>
                  <a:lnTo>
                    <a:pt x="12" y="130"/>
                  </a:lnTo>
                  <a:lnTo>
                    <a:pt x="12" y="126"/>
                  </a:lnTo>
                  <a:lnTo>
                    <a:pt x="12" y="122"/>
                  </a:lnTo>
                  <a:lnTo>
                    <a:pt x="4" y="118"/>
                  </a:lnTo>
                  <a:lnTo>
                    <a:pt x="4" y="118"/>
                  </a:lnTo>
                  <a:lnTo>
                    <a:pt x="0" y="1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7" name="Freeform 137"/>
            <p:cNvSpPr/>
            <p:nvPr/>
          </p:nvSpPr>
          <p:spPr bwMode="auto">
            <a:xfrm>
              <a:off x="5317371" y="4398846"/>
              <a:ext cx="34036" cy="38406"/>
            </a:xfrm>
            <a:custGeom>
              <a:avLst/>
              <a:gdLst>
                <a:gd name="T0" fmla="*/ 19 w 19"/>
                <a:gd name="T1" fmla="*/ 8 h 22"/>
                <a:gd name="T2" fmla="*/ 19 w 19"/>
                <a:gd name="T3" fmla="*/ 4 h 22"/>
                <a:gd name="T4" fmla="*/ 15 w 19"/>
                <a:gd name="T5" fmla="*/ 0 h 22"/>
                <a:gd name="T6" fmla="*/ 15 w 19"/>
                <a:gd name="T7" fmla="*/ 0 h 22"/>
                <a:gd name="T8" fmla="*/ 11 w 19"/>
                <a:gd name="T9" fmla="*/ 0 h 22"/>
                <a:gd name="T10" fmla="*/ 11 w 19"/>
                <a:gd name="T11" fmla="*/ 4 h 22"/>
                <a:gd name="T12" fmla="*/ 8 w 19"/>
                <a:gd name="T13" fmla="*/ 4 h 22"/>
                <a:gd name="T14" fmla="*/ 8 w 19"/>
                <a:gd name="T15" fmla="*/ 4 h 22"/>
                <a:gd name="T16" fmla="*/ 4 w 19"/>
                <a:gd name="T17" fmla="*/ 8 h 22"/>
                <a:gd name="T18" fmla="*/ 4 w 19"/>
                <a:gd name="T19" fmla="*/ 8 h 22"/>
                <a:gd name="T20" fmla="*/ 0 w 19"/>
                <a:gd name="T21" fmla="*/ 11 h 22"/>
                <a:gd name="T22" fmla="*/ 0 w 19"/>
                <a:gd name="T23" fmla="*/ 11 h 22"/>
                <a:gd name="T24" fmla="*/ 0 w 19"/>
                <a:gd name="T25" fmla="*/ 11 h 22"/>
                <a:gd name="T26" fmla="*/ 4 w 19"/>
                <a:gd name="T27" fmla="*/ 19 h 22"/>
                <a:gd name="T28" fmla="*/ 0 w 19"/>
                <a:gd name="T29" fmla="*/ 19 h 22"/>
                <a:gd name="T30" fmla="*/ 0 w 19"/>
                <a:gd name="T31" fmla="*/ 22 h 22"/>
                <a:gd name="T32" fmla="*/ 4 w 19"/>
                <a:gd name="T33" fmla="*/ 19 h 22"/>
                <a:gd name="T34" fmla="*/ 8 w 19"/>
                <a:gd name="T35" fmla="*/ 19 h 22"/>
                <a:gd name="T36" fmla="*/ 11 w 19"/>
                <a:gd name="T37" fmla="*/ 19 h 22"/>
                <a:gd name="T38" fmla="*/ 8 w 19"/>
                <a:gd name="T39" fmla="*/ 11 h 22"/>
                <a:gd name="T40" fmla="*/ 11 w 19"/>
                <a:gd name="T41" fmla="*/ 11 h 22"/>
                <a:gd name="T42" fmla="*/ 15 w 19"/>
                <a:gd name="T43" fmla="*/ 8 h 22"/>
                <a:gd name="T44" fmla="*/ 19 w 19"/>
                <a:gd name="T45" fmla="*/ 8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9" h="22">
                  <a:moveTo>
                    <a:pt x="19" y="8"/>
                  </a:moveTo>
                  <a:lnTo>
                    <a:pt x="19" y="4"/>
                  </a:lnTo>
                  <a:lnTo>
                    <a:pt x="15" y="0"/>
                  </a:lnTo>
                  <a:lnTo>
                    <a:pt x="15" y="0"/>
                  </a:lnTo>
                  <a:lnTo>
                    <a:pt x="11" y="0"/>
                  </a:lnTo>
                  <a:lnTo>
                    <a:pt x="11" y="4"/>
                  </a:lnTo>
                  <a:lnTo>
                    <a:pt x="8" y="4"/>
                  </a:lnTo>
                  <a:lnTo>
                    <a:pt x="8" y="4"/>
                  </a:lnTo>
                  <a:lnTo>
                    <a:pt x="4" y="8"/>
                  </a:lnTo>
                  <a:lnTo>
                    <a:pt x="4" y="8"/>
                  </a:lnTo>
                  <a:lnTo>
                    <a:pt x="0" y="11"/>
                  </a:lnTo>
                  <a:lnTo>
                    <a:pt x="0" y="11"/>
                  </a:lnTo>
                  <a:lnTo>
                    <a:pt x="0" y="11"/>
                  </a:lnTo>
                  <a:lnTo>
                    <a:pt x="4" y="19"/>
                  </a:lnTo>
                  <a:lnTo>
                    <a:pt x="0" y="19"/>
                  </a:lnTo>
                  <a:lnTo>
                    <a:pt x="0" y="22"/>
                  </a:lnTo>
                  <a:lnTo>
                    <a:pt x="4" y="19"/>
                  </a:lnTo>
                  <a:lnTo>
                    <a:pt x="8" y="19"/>
                  </a:lnTo>
                  <a:lnTo>
                    <a:pt x="11" y="19"/>
                  </a:lnTo>
                  <a:lnTo>
                    <a:pt x="8" y="11"/>
                  </a:lnTo>
                  <a:lnTo>
                    <a:pt x="11" y="11"/>
                  </a:lnTo>
                  <a:lnTo>
                    <a:pt x="15" y="8"/>
                  </a:lnTo>
                  <a:lnTo>
                    <a:pt x="19"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8" name="Freeform 138"/>
            <p:cNvSpPr/>
            <p:nvPr/>
          </p:nvSpPr>
          <p:spPr bwMode="auto">
            <a:xfrm>
              <a:off x="5827913" y="4308069"/>
              <a:ext cx="331406" cy="298518"/>
            </a:xfrm>
            <a:custGeom>
              <a:avLst/>
              <a:gdLst>
                <a:gd name="T0" fmla="*/ 23 w 185"/>
                <a:gd name="T1" fmla="*/ 4 h 171"/>
                <a:gd name="T2" fmla="*/ 78 w 185"/>
                <a:gd name="T3" fmla="*/ 0 h 171"/>
                <a:gd name="T4" fmla="*/ 141 w 185"/>
                <a:gd name="T5" fmla="*/ 37 h 171"/>
                <a:gd name="T6" fmla="*/ 163 w 185"/>
                <a:gd name="T7" fmla="*/ 56 h 171"/>
                <a:gd name="T8" fmla="*/ 163 w 185"/>
                <a:gd name="T9" fmla="*/ 60 h 171"/>
                <a:gd name="T10" fmla="*/ 156 w 185"/>
                <a:gd name="T11" fmla="*/ 74 h 171"/>
                <a:gd name="T12" fmla="*/ 163 w 185"/>
                <a:gd name="T13" fmla="*/ 86 h 171"/>
                <a:gd name="T14" fmla="*/ 167 w 185"/>
                <a:gd name="T15" fmla="*/ 93 h 171"/>
                <a:gd name="T16" fmla="*/ 163 w 185"/>
                <a:gd name="T17" fmla="*/ 97 h 171"/>
                <a:gd name="T18" fmla="*/ 167 w 185"/>
                <a:gd name="T19" fmla="*/ 108 h 171"/>
                <a:gd name="T20" fmla="*/ 167 w 185"/>
                <a:gd name="T21" fmla="*/ 119 h 171"/>
                <a:gd name="T22" fmla="*/ 167 w 185"/>
                <a:gd name="T23" fmla="*/ 123 h 171"/>
                <a:gd name="T24" fmla="*/ 171 w 185"/>
                <a:gd name="T25" fmla="*/ 126 h 171"/>
                <a:gd name="T26" fmla="*/ 174 w 185"/>
                <a:gd name="T27" fmla="*/ 141 h 171"/>
                <a:gd name="T28" fmla="*/ 185 w 185"/>
                <a:gd name="T29" fmla="*/ 145 h 171"/>
                <a:gd name="T30" fmla="*/ 182 w 185"/>
                <a:gd name="T31" fmla="*/ 145 h 171"/>
                <a:gd name="T32" fmla="*/ 174 w 185"/>
                <a:gd name="T33" fmla="*/ 149 h 171"/>
                <a:gd name="T34" fmla="*/ 167 w 185"/>
                <a:gd name="T35" fmla="*/ 152 h 171"/>
                <a:gd name="T36" fmla="*/ 160 w 185"/>
                <a:gd name="T37" fmla="*/ 152 h 171"/>
                <a:gd name="T38" fmla="*/ 148 w 185"/>
                <a:gd name="T39" fmla="*/ 156 h 171"/>
                <a:gd name="T40" fmla="*/ 141 w 185"/>
                <a:gd name="T41" fmla="*/ 156 h 171"/>
                <a:gd name="T42" fmla="*/ 141 w 185"/>
                <a:gd name="T43" fmla="*/ 160 h 171"/>
                <a:gd name="T44" fmla="*/ 130 w 185"/>
                <a:gd name="T45" fmla="*/ 160 h 171"/>
                <a:gd name="T46" fmla="*/ 126 w 185"/>
                <a:gd name="T47" fmla="*/ 160 h 171"/>
                <a:gd name="T48" fmla="*/ 119 w 185"/>
                <a:gd name="T49" fmla="*/ 163 h 171"/>
                <a:gd name="T50" fmla="*/ 111 w 185"/>
                <a:gd name="T51" fmla="*/ 160 h 171"/>
                <a:gd name="T52" fmla="*/ 108 w 185"/>
                <a:gd name="T53" fmla="*/ 160 h 171"/>
                <a:gd name="T54" fmla="*/ 104 w 185"/>
                <a:gd name="T55" fmla="*/ 160 h 171"/>
                <a:gd name="T56" fmla="*/ 82 w 185"/>
                <a:gd name="T57" fmla="*/ 171 h 171"/>
                <a:gd name="T58" fmla="*/ 74 w 185"/>
                <a:gd name="T59" fmla="*/ 134 h 171"/>
                <a:gd name="T60" fmla="*/ 71 w 185"/>
                <a:gd name="T61" fmla="*/ 130 h 171"/>
                <a:gd name="T62" fmla="*/ 67 w 185"/>
                <a:gd name="T63" fmla="*/ 130 h 171"/>
                <a:gd name="T64" fmla="*/ 63 w 185"/>
                <a:gd name="T65" fmla="*/ 130 h 171"/>
                <a:gd name="T66" fmla="*/ 60 w 185"/>
                <a:gd name="T67" fmla="*/ 126 h 171"/>
                <a:gd name="T68" fmla="*/ 56 w 185"/>
                <a:gd name="T69" fmla="*/ 123 h 171"/>
                <a:gd name="T70" fmla="*/ 52 w 185"/>
                <a:gd name="T71" fmla="*/ 119 h 171"/>
                <a:gd name="T72" fmla="*/ 37 w 185"/>
                <a:gd name="T73" fmla="*/ 119 h 171"/>
                <a:gd name="T74" fmla="*/ 34 w 185"/>
                <a:gd name="T75" fmla="*/ 112 h 171"/>
                <a:gd name="T76" fmla="*/ 26 w 185"/>
                <a:gd name="T77" fmla="*/ 112 h 171"/>
                <a:gd name="T78" fmla="*/ 8 w 185"/>
                <a:gd name="T79" fmla="*/ 86 h 171"/>
                <a:gd name="T80" fmla="*/ 8 w 185"/>
                <a:gd name="T81" fmla="*/ 52 h 171"/>
                <a:gd name="T82" fmla="*/ 23 w 185"/>
                <a:gd name="T83" fmla="*/ 45 h 171"/>
                <a:gd name="T84" fmla="*/ 26 w 185"/>
                <a:gd name="T85" fmla="*/ 37 h 171"/>
                <a:gd name="T86" fmla="*/ 26 w 185"/>
                <a:gd name="T87" fmla="*/ 34 h 171"/>
                <a:gd name="T88" fmla="*/ 23 w 185"/>
                <a:gd name="T89" fmla="*/ 26 h 171"/>
                <a:gd name="T90" fmla="*/ 23 w 185"/>
                <a:gd name="T91" fmla="*/ 26 h 171"/>
                <a:gd name="T92" fmla="*/ 26 w 185"/>
                <a:gd name="T93" fmla="*/ 22 h 171"/>
                <a:gd name="T94" fmla="*/ 26 w 185"/>
                <a:gd name="T95" fmla="*/ 15 h 171"/>
                <a:gd name="T96" fmla="*/ 26 w 185"/>
                <a:gd name="T97" fmla="*/ 8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85" h="171">
                  <a:moveTo>
                    <a:pt x="23" y="4"/>
                  </a:moveTo>
                  <a:lnTo>
                    <a:pt x="23" y="4"/>
                  </a:lnTo>
                  <a:lnTo>
                    <a:pt x="23" y="4"/>
                  </a:lnTo>
                  <a:lnTo>
                    <a:pt x="26" y="0"/>
                  </a:lnTo>
                  <a:lnTo>
                    <a:pt x="45" y="0"/>
                  </a:lnTo>
                  <a:lnTo>
                    <a:pt x="78" y="0"/>
                  </a:lnTo>
                  <a:lnTo>
                    <a:pt x="137" y="34"/>
                  </a:lnTo>
                  <a:lnTo>
                    <a:pt x="141" y="37"/>
                  </a:lnTo>
                  <a:lnTo>
                    <a:pt x="141" y="37"/>
                  </a:lnTo>
                  <a:lnTo>
                    <a:pt x="141" y="41"/>
                  </a:lnTo>
                  <a:lnTo>
                    <a:pt x="145" y="41"/>
                  </a:lnTo>
                  <a:lnTo>
                    <a:pt x="163" y="56"/>
                  </a:lnTo>
                  <a:lnTo>
                    <a:pt x="163" y="56"/>
                  </a:lnTo>
                  <a:lnTo>
                    <a:pt x="163" y="56"/>
                  </a:lnTo>
                  <a:lnTo>
                    <a:pt x="163" y="60"/>
                  </a:lnTo>
                  <a:lnTo>
                    <a:pt x="163" y="60"/>
                  </a:lnTo>
                  <a:lnTo>
                    <a:pt x="160" y="71"/>
                  </a:lnTo>
                  <a:lnTo>
                    <a:pt x="156" y="74"/>
                  </a:lnTo>
                  <a:lnTo>
                    <a:pt x="156" y="78"/>
                  </a:lnTo>
                  <a:lnTo>
                    <a:pt x="163" y="82"/>
                  </a:lnTo>
                  <a:lnTo>
                    <a:pt x="163" y="86"/>
                  </a:lnTo>
                  <a:lnTo>
                    <a:pt x="167" y="86"/>
                  </a:lnTo>
                  <a:lnTo>
                    <a:pt x="171" y="93"/>
                  </a:lnTo>
                  <a:lnTo>
                    <a:pt x="167" y="93"/>
                  </a:lnTo>
                  <a:lnTo>
                    <a:pt x="167" y="93"/>
                  </a:lnTo>
                  <a:lnTo>
                    <a:pt x="163" y="93"/>
                  </a:lnTo>
                  <a:lnTo>
                    <a:pt x="163" y="97"/>
                  </a:lnTo>
                  <a:lnTo>
                    <a:pt x="163" y="104"/>
                  </a:lnTo>
                  <a:lnTo>
                    <a:pt x="167" y="104"/>
                  </a:lnTo>
                  <a:lnTo>
                    <a:pt x="167" y="108"/>
                  </a:lnTo>
                  <a:lnTo>
                    <a:pt x="163" y="112"/>
                  </a:lnTo>
                  <a:lnTo>
                    <a:pt x="163" y="115"/>
                  </a:lnTo>
                  <a:lnTo>
                    <a:pt x="167" y="119"/>
                  </a:lnTo>
                  <a:lnTo>
                    <a:pt x="167" y="119"/>
                  </a:lnTo>
                  <a:lnTo>
                    <a:pt x="167" y="119"/>
                  </a:lnTo>
                  <a:lnTo>
                    <a:pt x="167" y="123"/>
                  </a:lnTo>
                  <a:lnTo>
                    <a:pt x="171" y="123"/>
                  </a:lnTo>
                  <a:lnTo>
                    <a:pt x="167" y="126"/>
                  </a:lnTo>
                  <a:lnTo>
                    <a:pt x="171" y="126"/>
                  </a:lnTo>
                  <a:lnTo>
                    <a:pt x="171" y="134"/>
                  </a:lnTo>
                  <a:lnTo>
                    <a:pt x="171" y="134"/>
                  </a:lnTo>
                  <a:lnTo>
                    <a:pt x="174" y="141"/>
                  </a:lnTo>
                  <a:lnTo>
                    <a:pt x="182" y="141"/>
                  </a:lnTo>
                  <a:lnTo>
                    <a:pt x="185" y="141"/>
                  </a:lnTo>
                  <a:lnTo>
                    <a:pt x="185" y="145"/>
                  </a:lnTo>
                  <a:lnTo>
                    <a:pt x="185" y="145"/>
                  </a:lnTo>
                  <a:lnTo>
                    <a:pt x="185" y="145"/>
                  </a:lnTo>
                  <a:lnTo>
                    <a:pt x="182" y="145"/>
                  </a:lnTo>
                  <a:lnTo>
                    <a:pt x="178" y="145"/>
                  </a:lnTo>
                  <a:lnTo>
                    <a:pt x="178" y="149"/>
                  </a:lnTo>
                  <a:lnTo>
                    <a:pt x="174" y="149"/>
                  </a:lnTo>
                  <a:lnTo>
                    <a:pt x="171" y="149"/>
                  </a:lnTo>
                  <a:lnTo>
                    <a:pt x="171" y="152"/>
                  </a:lnTo>
                  <a:lnTo>
                    <a:pt x="167" y="152"/>
                  </a:lnTo>
                  <a:lnTo>
                    <a:pt x="163" y="152"/>
                  </a:lnTo>
                  <a:lnTo>
                    <a:pt x="163" y="156"/>
                  </a:lnTo>
                  <a:lnTo>
                    <a:pt x="160" y="152"/>
                  </a:lnTo>
                  <a:lnTo>
                    <a:pt x="152" y="156"/>
                  </a:lnTo>
                  <a:lnTo>
                    <a:pt x="152" y="156"/>
                  </a:lnTo>
                  <a:lnTo>
                    <a:pt x="148" y="156"/>
                  </a:lnTo>
                  <a:lnTo>
                    <a:pt x="145" y="156"/>
                  </a:lnTo>
                  <a:lnTo>
                    <a:pt x="145" y="156"/>
                  </a:lnTo>
                  <a:lnTo>
                    <a:pt x="141" y="156"/>
                  </a:lnTo>
                  <a:lnTo>
                    <a:pt x="141" y="156"/>
                  </a:lnTo>
                  <a:lnTo>
                    <a:pt x="141" y="160"/>
                  </a:lnTo>
                  <a:lnTo>
                    <a:pt x="141" y="160"/>
                  </a:lnTo>
                  <a:lnTo>
                    <a:pt x="134" y="160"/>
                  </a:lnTo>
                  <a:lnTo>
                    <a:pt x="130" y="163"/>
                  </a:lnTo>
                  <a:lnTo>
                    <a:pt x="130" y="160"/>
                  </a:lnTo>
                  <a:lnTo>
                    <a:pt x="126" y="160"/>
                  </a:lnTo>
                  <a:lnTo>
                    <a:pt x="126" y="160"/>
                  </a:lnTo>
                  <a:lnTo>
                    <a:pt x="126" y="160"/>
                  </a:lnTo>
                  <a:lnTo>
                    <a:pt x="123" y="160"/>
                  </a:lnTo>
                  <a:lnTo>
                    <a:pt x="123" y="160"/>
                  </a:lnTo>
                  <a:lnTo>
                    <a:pt x="119" y="163"/>
                  </a:lnTo>
                  <a:lnTo>
                    <a:pt x="115" y="163"/>
                  </a:lnTo>
                  <a:lnTo>
                    <a:pt x="115" y="163"/>
                  </a:lnTo>
                  <a:lnTo>
                    <a:pt x="111" y="160"/>
                  </a:lnTo>
                  <a:lnTo>
                    <a:pt x="111" y="160"/>
                  </a:lnTo>
                  <a:lnTo>
                    <a:pt x="108" y="160"/>
                  </a:lnTo>
                  <a:lnTo>
                    <a:pt x="108" y="160"/>
                  </a:lnTo>
                  <a:lnTo>
                    <a:pt x="108" y="156"/>
                  </a:lnTo>
                  <a:lnTo>
                    <a:pt x="104" y="156"/>
                  </a:lnTo>
                  <a:lnTo>
                    <a:pt x="104" y="160"/>
                  </a:lnTo>
                  <a:lnTo>
                    <a:pt x="100" y="160"/>
                  </a:lnTo>
                  <a:lnTo>
                    <a:pt x="86" y="160"/>
                  </a:lnTo>
                  <a:lnTo>
                    <a:pt x="82" y="171"/>
                  </a:lnTo>
                  <a:lnTo>
                    <a:pt x="82" y="145"/>
                  </a:lnTo>
                  <a:lnTo>
                    <a:pt x="82" y="141"/>
                  </a:lnTo>
                  <a:lnTo>
                    <a:pt x="74" y="134"/>
                  </a:lnTo>
                  <a:lnTo>
                    <a:pt x="74" y="134"/>
                  </a:lnTo>
                  <a:lnTo>
                    <a:pt x="71" y="130"/>
                  </a:lnTo>
                  <a:lnTo>
                    <a:pt x="71" y="130"/>
                  </a:lnTo>
                  <a:lnTo>
                    <a:pt x="71" y="130"/>
                  </a:lnTo>
                  <a:lnTo>
                    <a:pt x="71" y="130"/>
                  </a:lnTo>
                  <a:lnTo>
                    <a:pt x="67" y="130"/>
                  </a:lnTo>
                  <a:lnTo>
                    <a:pt x="67" y="130"/>
                  </a:lnTo>
                  <a:lnTo>
                    <a:pt x="67" y="130"/>
                  </a:lnTo>
                  <a:lnTo>
                    <a:pt x="63" y="130"/>
                  </a:lnTo>
                  <a:lnTo>
                    <a:pt x="63" y="126"/>
                  </a:lnTo>
                  <a:lnTo>
                    <a:pt x="60" y="126"/>
                  </a:lnTo>
                  <a:lnTo>
                    <a:pt x="60" y="126"/>
                  </a:lnTo>
                  <a:lnTo>
                    <a:pt x="60" y="126"/>
                  </a:lnTo>
                  <a:lnTo>
                    <a:pt x="60" y="126"/>
                  </a:lnTo>
                  <a:lnTo>
                    <a:pt x="56" y="123"/>
                  </a:lnTo>
                  <a:lnTo>
                    <a:pt x="56" y="123"/>
                  </a:lnTo>
                  <a:lnTo>
                    <a:pt x="52" y="123"/>
                  </a:lnTo>
                  <a:lnTo>
                    <a:pt x="52" y="119"/>
                  </a:lnTo>
                  <a:lnTo>
                    <a:pt x="48" y="119"/>
                  </a:lnTo>
                  <a:lnTo>
                    <a:pt x="41" y="119"/>
                  </a:lnTo>
                  <a:lnTo>
                    <a:pt x="37" y="119"/>
                  </a:lnTo>
                  <a:lnTo>
                    <a:pt x="37" y="115"/>
                  </a:lnTo>
                  <a:lnTo>
                    <a:pt x="37" y="115"/>
                  </a:lnTo>
                  <a:lnTo>
                    <a:pt x="34" y="112"/>
                  </a:lnTo>
                  <a:lnTo>
                    <a:pt x="34" y="112"/>
                  </a:lnTo>
                  <a:lnTo>
                    <a:pt x="30" y="112"/>
                  </a:lnTo>
                  <a:lnTo>
                    <a:pt x="26" y="112"/>
                  </a:lnTo>
                  <a:lnTo>
                    <a:pt x="23" y="112"/>
                  </a:lnTo>
                  <a:lnTo>
                    <a:pt x="19" y="97"/>
                  </a:lnTo>
                  <a:lnTo>
                    <a:pt x="8" y="86"/>
                  </a:lnTo>
                  <a:lnTo>
                    <a:pt x="4" y="67"/>
                  </a:lnTo>
                  <a:lnTo>
                    <a:pt x="0" y="52"/>
                  </a:lnTo>
                  <a:lnTo>
                    <a:pt x="8" y="52"/>
                  </a:lnTo>
                  <a:lnTo>
                    <a:pt x="15" y="52"/>
                  </a:lnTo>
                  <a:lnTo>
                    <a:pt x="15" y="48"/>
                  </a:lnTo>
                  <a:lnTo>
                    <a:pt x="23" y="45"/>
                  </a:lnTo>
                  <a:lnTo>
                    <a:pt x="23" y="45"/>
                  </a:lnTo>
                  <a:lnTo>
                    <a:pt x="26" y="41"/>
                  </a:lnTo>
                  <a:lnTo>
                    <a:pt x="26" y="37"/>
                  </a:lnTo>
                  <a:lnTo>
                    <a:pt x="30" y="37"/>
                  </a:lnTo>
                  <a:lnTo>
                    <a:pt x="26" y="34"/>
                  </a:lnTo>
                  <a:lnTo>
                    <a:pt x="26" y="34"/>
                  </a:lnTo>
                  <a:lnTo>
                    <a:pt x="26" y="30"/>
                  </a:lnTo>
                  <a:lnTo>
                    <a:pt x="23" y="30"/>
                  </a:lnTo>
                  <a:lnTo>
                    <a:pt x="23" y="26"/>
                  </a:lnTo>
                  <a:lnTo>
                    <a:pt x="23" y="26"/>
                  </a:lnTo>
                  <a:lnTo>
                    <a:pt x="23" y="22"/>
                  </a:lnTo>
                  <a:lnTo>
                    <a:pt x="23" y="26"/>
                  </a:lnTo>
                  <a:lnTo>
                    <a:pt x="23" y="26"/>
                  </a:lnTo>
                  <a:lnTo>
                    <a:pt x="26" y="22"/>
                  </a:lnTo>
                  <a:lnTo>
                    <a:pt x="26" y="22"/>
                  </a:lnTo>
                  <a:lnTo>
                    <a:pt x="26" y="22"/>
                  </a:lnTo>
                  <a:lnTo>
                    <a:pt x="30" y="19"/>
                  </a:lnTo>
                  <a:lnTo>
                    <a:pt x="26" y="15"/>
                  </a:lnTo>
                  <a:lnTo>
                    <a:pt x="26" y="11"/>
                  </a:lnTo>
                  <a:lnTo>
                    <a:pt x="26" y="11"/>
                  </a:lnTo>
                  <a:lnTo>
                    <a:pt x="26" y="8"/>
                  </a:lnTo>
                  <a:lnTo>
                    <a:pt x="23" y="8"/>
                  </a:lnTo>
                  <a:lnTo>
                    <a:pt x="23"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9" name="Freeform 139"/>
            <p:cNvSpPr/>
            <p:nvPr/>
          </p:nvSpPr>
          <p:spPr bwMode="auto">
            <a:xfrm>
              <a:off x="5822539" y="4315052"/>
              <a:ext cx="59116" cy="45388"/>
            </a:xfrm>
            <a:custGeom>
              <a:avLst/>
              <a:gdLst>
                <a:gd name="T0" fmla="*/ 7 w 33"/>
                <a:gd name="T1" fmla="*/ 4 h 26"/>
                <a:gd name="T2" fmla="*/ 7 w 33"/>
                <a:gd name="T3" fmla="*/ 4 h 26"/>
                <a:gd name="T4" fmla="*/ 11 w 33"/>
                <a:gd name="T5" fmla="*/ 4 h 26"/>
                <a:gd name="T6" fmla="*/ 14 w 33"/>
                <a:gd name="T7" fmla="*/ 0 h 26"/>
                <a:gd name="T8" fmla="*/ 14 w 33"/>
                <a:gd name="T9" fmla="*/ 0 h 26"/>
                <a:gd name="T10" fmla="*/ 18 w 33"/>
                <a:gd name="T11" fmla="*/ 4 h 26"/>
                <a:gd name="T12" fmla="*/ 18 w 33"/>
                <a:gd name="T13" fmla="*/ 4 h 26"/>
                <a:gd name="T14" fmla="*/ 22 w 33"/>
                <a:gd name="T15" fmla="*/ 0 h 26"/>
                <a:gd name="T16" fmla="*/ 22 w 33"/>
                <a:gd name="T17" fmla="*/ 0 h 26"/>
                <a:gd name="T18" fmla="*/ 22 w 33"/>
                <a:gd name="T19" fmla="*/ 0 h 26"/>
                <a:gd name="T20" fmla="*/ 26 w 33"/>
                <a:gd name="T21" fmla="*/ 4 h 26"/>
                <a:gd name="T22" fmla="*/ 29 w 33"/>
                <a:gd name="T23" fmla="*/ 4 h 26"/>
                <a:gd name="T24" fmla="*/ 29 w 33"/>
                <a:gd name="T25" fmla="*/ 7 h 26"/>
                <a:gd name="T26" fmla="*/ 29 w 33"/>
                <a:gd name="T27" fmla="*/ 7 h 26"/>
                <a:gd name="T28" fmla="*/ 29 w 33"/>
                <a:gd name="T29" fmla="*/ 11 h 26"/>
                <a:gd name="T30" fmla="*/ 33 w 33"/>
                <a:gd name="T31" fmla="*/ 15 h 26"/>
                <a:gd name="T32" fmla="*/ 29 w 33"/>
                <a:gd name="T33" fmla="*/ 18 h 26"/>
                <a:gd name="T34" fmla="*/ 29 w 33"/>
                <a:gd name="T35" fmla="*/ 18 h 26"/>
                <a:gd name="T36" fmla="*/ 29 w 33"/>
                <a:gd name="T37" fmla="*/ 18 h 26"/>
                <a:gd name="T38" fmla="*/ 26 w 33"/>
                <a:gd name="T39" fmla="*/ 22 h 26"/>
                <a:gd name="T40" fmla="*/ 26 w 33"/>
                <a:gd name="T41" fmla="*/ 22 h 26"/>
                <a:gd name="T42" fmla="*/ 26 w 33"/>
                <a:gd name="T43" fmla="*/ 18 h 26"/>
                <a:gd name="T44" fmla="*/ 26 w 33"/>
                <a:gd name="T45" fmla="*/ 18 h 26"/>
                <a:gd name="T46" fmla="*/ 22 w 33"/>
                <a:gd name="T47" fmla="*/ 18 h 26"/>
                <a:gd name="T48" fmla="*/ 22 w 33"/>
                <a:gd name="T49" fmla="*/ 15 h 26"/>
                <a:gd name="T50" fmla="*/ 18 w 33"/>
                <a:gd name="T51" fmla="*/ 15 h 26"/>
                <a:gd name="T52" fmla="*/ 18 w 33"/>
                <a:gd name="T53" fmla="*/ 15 h 26"/>
                <a:gd name="T54" fmla="*/ 18 w 33"/>
                <a:gd name="T55" fmla="*/ 15 h 26"/>
                <a:gd name="T56" fmla="*/ 18 w 33"/>
                <a:gd name="T57" fmla="*/ 18 h 26"/>
                <a:gd name="T58" fmla="*/ 14 w 33"/>
                <a:gd name="T59" fmla="*/ 22 h 26"/>
                <a:gd name="T60" fmla="*/ 14 w 33"/>
                <a:gd name="T61" fmla="*/ 22 h 26"/>
                <a:gd name="T62" fmla="*/ 11 w 33"/>
                <a:gd name="T63" fmla="*/ 26 h 26"/>
                <a:gd name="T64" fmla="*/ 11 w 33"/>
                <a:gd name="T65" fmla="*/ 22 h 26"/>
                <a:gd name="T66" fmla="*/ 11 w 33"/>
                <a:gd name="T67" fmla="*/ 22 h 26"/>
                <a:gd name="T68" fmla="*/ 7 w 33"/>
                <a:gd name="T69" fmla="*/ 26 h 26"/>
                <a:gd name="T70" fmla="*/ 7 w 33"/>
                <a:gd name="T71" fmla="*/ 22 h 26"/>
                <a:gd name="T72" fmla="*/ 3 w 33"/>
                <a:gd name="T73" fmla="*/ 22 h 26"/>
                <a:gd name="T74" fmla="*/ 3 w 33"/>
                <a:gd name="T75" fmla="*/ 18 h 26"/>
                <a:gd name="T76" fmla="*/ 0 w 33"/>
                <a:gd name="T77" fmla="*/ 18 h 26"/>
                <a:gd name="T78" fmla="*/ 0 w 33"/>
                <a:gd name="T79" fmla="*/ 22 h 26"/>
                <a:gd name="T80" fmla="*/ 0 w 33"/>
                <a:gd name="T81" fmla="*/ 18 h 26"/>
                <a:gd name="T82" fmla="*/ 0 w 33"/>
                <a:gd name="T83" fmla="*/ 7 h 26"/>
                <a:gd name="T84" fmla="*/ 3 w 33"/>
                <a:gd name="T85" fmla="*/ 7 h 26"/>
                <a:gd name="T86" fmla="*/ 7 w 33"/>
                <a:gd name="T87" fmla="*/ 4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3" h="26">
                  <a:moveTo>
                    <a:pt x="7" y="4"/>
                  </a:moveTo>
                  <a:lnTo>
                    <a:pt x="7" y="4"/>
                  </a:lnTo>
                  <a:lnTo>
                    <a:pt x="11" y="4"/>
                  </a:lnTo>
                  <a:lnTo>
                    <a:pt x="14" y="0"/>
                  </a:lnTo>
                  <a:lnTo>
                    <a:pt x="14" y="0"/>
                  </a:lnTo>
                  <a:lnTo>
                    <a:pt x="18" y="4"/>
                  </a:lnTo>
                  <a:lnTo>
                    <a:pt x="18" y="4"/>
                  </a:lnTo>
                  <a:lnTo>
                    <a:pt x="22" y="0"/>
                  </a:lnTo>
                  <a:lnTo>
                    <a:pt x="22" y="0"/>
                  </a:lnTo>
                  <a:lnTo>
                    <a:pt x="22" y="0"/>
                  </a:lnTo>
                  <a:lnTo>
                    <a:pt x="26" y="4"/>
                  </a:lnTo>
                  <a:lnTo>
                    <a:pt x="29" y="4"/>
                  </a:lnTo>
                  <a:lnTo>
                    <a:pt x="29" y="7"/>
                  </a:lnTo>
                  <a:lnTo>
                    <a:pt x="29" y="7"/>
                  </a:lnTo>
                  <a:lnTo>
                    <a:pt x="29" y="11"/>
                  </a:lnTo>
                  <a:lnTo>
                    <a:pt x="33" y="15"/>
                  </a:lnTo>
                  <a:lnTo>
                    <a:pt x="29" y="18"/>
                  </a:lnTo>
                  <a:lnTo>
                    <a:pt x="29" y="18"/>
                  </a:lnTo>
                  <a:lnTo>
                    <a:pt x="29" y="18"/>
                  </a:lnTo>
                  <a:lnTo>
                    <a:pt x="26" y="22"/>
                  </a:lnTo>
                  <a:lnTo>
                    <a:pt x="26" y="22"/>
                  </a:lnTo>
                  <a:lnTo>
                    <a:pt x="26" y="18"/>
                  </a:lnTo>
                  <a:lnTo>
                    <a:pt x="26" y="18"/>
                  </a:lnTo>
                  <a:lnTo>
                    <a:pt x="22" y="18"/>
                  </a:lnTo>
                  <a:lnTo>
                    <a:pt x="22" y="15"/>
                  </a:lnTo>
                  <a:lnTo>
                    <a:pt x="18" y="15"/>
                  </a:lnTo>
                  <a:lnTo>
                    <a:pt x="18" y="15"/>
                  </a:lnTo>
                  <a:lnTo>
                    <a:pt x="18" y="15"/>
                  </a:lnTo>
                  <a:lnTo>
                    <a:pt x="18" y="18"/>
                  </a:lnTo>
                  <a:lnTo>
                    <a:pt x="14" y="22"/>
                  </a:lnTo>
                  <a:lnTo>
                    <a:pt x="14" y="22"/>
                  </a:lnTo>
                  <a:lnTo>
                    <a:pt x="11" y="26"/>
                  </a:lnTo>
                  <a:lnTo>
                    <a:pt x="11" y="22"/>
                  </a:lnTo>
                  <a:lnTo>
                    <a:pt x="11" y="22"/>
                  </a:lnTo>
                  <a:lnTo>
                    <a:pt x="7" y="26"/>
                  </a:lnTo>
                  <a:lnTo>
                    <a:pt x="7" y="22"/>
                  </a:lnTo>
                  <a:lnTo>
                    <a:pt x="3" y="22"/>
                  </a:lnTo>
                  <a:lnTo>
                    <a:pt x="3" y="18"/>
                  </a:lnTo>
                  <a:lnTo>
                    <a:pt x="0" y="18"/>
                  </a:lnTo>
                  <a:lnTo>
                    <a:pt x="0" y="22"/>
                  </a:lnTo>
                  <a:lnTo>
                    <a:pt x="0" y="18"/>
                  </a:lnTo>
                  <a:lnTo>
                    <a:pt x="0" y="7"/>
                  </a:lnTo>
                  <a:lnTo>
                    <a:pt x="3" y="7"/>
                  </a:lnTo>
                  <a:lnTo>
                    <a:pt x="7"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0" name="Freeform 140"/>
            <p:cNvSpPr/>
            <p:nvPr/>
          </p:nvSpPr>
          <p:spPr bwMode="auto">
            <a:xfrm>
              <a:off x="5822539" y="4341239"/>
              <a:ext cx="59116" cy="57609"/>
            </a:xfrm>
            <a:custGeom>
              <a:avLst/>
              <a:gdLst>
                <a:gd name="T0" fmla="*/ 3 w 33"/>
                <a:gd name="T1" fmla="*/ 33 h 33"/>
                <a:gd name="T2" fmla="*/ 11 w 33"/>
                <a:gd name="T3" fmla="*/ 33 h 33"/>
                <a:gd name="T4" fmla="*/ 18 w 33"/>
                <a:gd name="T5" fmla="*/ 33 h 33"/>
                <a:gd name="T6" fmla="*/ 18 w 33"/>
                <a:gd name="T7" fmla="*/ 29 h 33"/>
                <a:gd name="T8" fmla="*/ 26 w 33"/>
                <a:gd name="T9" fmla="*/ 26 h 33"/>
                <a:gd name="T10" fmla="*/ 26 w 33"/>
                <a:gd name="T11" fmla="*/ 26 h 33"/>
                <a:gd name="T12" fmla="*/ 29 w 33"/>
                <a:gd name="T13" fmla="*/ 22 h 33"/>
                <a:gd name="T14" fmla="*/ 29 w 33"/>
                <a:gd name="T15" fmla="*/ 18 h 33"/>
                <a:gd name="T16" fmla="*/ 33 w 33"/>
                <a:gd name="T17" fmla="*/ 18 h 33"/>
                <a:gd name="T18" fmla="*/ 29 w 33"/>
                <a:gd name="T19" fmla="*/ 15 h 33"/>
                <a:gd name="T20" fmla="*/ 29 w 33"/>
                <a:gd name="T21" fmla="*/ 15 h 33"/>
                <a:gd name="T22" fmla="*/ 29 w 33"/>
                <a:gd name="T23" fmla="*/ 11 h 33"/>
                <a:gd name="T24" fmla="*/ 26 w 33"/>
                <a:gd name="T25" fmla="*/ 11 h 33"/>
                <a:gd name="T26" fmla="*/ 26 w 33"/>
                <a:gd name="T27" fmla="*/ 7 h 33"/>
                <a:gd name="T28" fmla="*/ 26 w 33"/>
                <a:gd name="T29" fmla="*/ 7 h 33"/>
                <a:gd name="T30" fmla="*/ 26 w 33"/>
                <a:gd name="T31" fmla="*/ 3 h 33"/>
                <a:gd name="T32" fmla="*/ 22 w 33"/>
                <a:gd name="T33" fmla="*/ 3 h 33"/>
                <a:gd name="T34" fmla="*/ 22 w 33"/>
                <a:gd name="T35" fmla="*/ 0 h 33"/>
                <a:gd name="T36" fmla="*/ 18 w 33"/>
                <a:gd name="T37" fmla="*/ 0 h 33"/>
                <a:gd name="T38" fmla="*/ 18 w 33"/>
                <a:gd name="T39" fmla="*/ 0 h 33"/>
                <a:gd name="T40" fmla="*/ 18 w 33"/>
                <a:gd name="T41" fmla="*/ 0 h 33"/>
                <a:gd name="T42" fmla="*/ 18 w 33"/>
                <a:gd name="T43" fmla="*/ 3 h 33"/>
                <a:gd name="T44" fmla="*/ 14 w 33"/>
                <a:gd name="T45" fmla="*/ 7 h 33"/>
                <a:gd name="T46" fmla="*/ 14 w 33"/>
                <a:gd name="T47" fmla="*/ 7 h 33"/>
                <a:gd name="T48" fmla="*/ 11 w 33"/>
                <a:gd name="T49" fmla="*/ 11 h 33"/>
                <a:gd name="T50" fmla="*/ 11 w 33"/>
                <a:gd name="T51" fmla="*/ 7 h 33"/>
                <a:gd name="T52" fmla="*/ 11 w 33"/>
                <a:gd name="T53" fmla="*/ 7 h 33"/>
                <a:gd name="T54" fmla="*/ 7 w 33"/>
                <a:gd name="T55" fmla="*/ 11 h 33"/>
                <a:gd name="T56" fmla="*/ 7 w 33"/>
                <a:gd name="T57" fmla="*/ 7 h 33"/>
                <a:gd name="T58" fmla="*/ 3 w 33"/>
                <a:gd name="T59" fmla="*/ 7 h 33"/>
                <a:gd name="T60" fmla="*/ 3 w 33"/>
                <a:gd name="T61" fmla="*/ 3 h 33"/>
                <a:gd name="T62" fmla="*/ 0 w 33"/>
                <a:gd name="T63" fmla="*/ 3 h 33"/>
                <a:gd name="T64" fmla="*/ 0 w 33"/>
                <a:gd name="T65" fmla="*/ 7 h 33"/>
                <a:gd name="T66" fmla="*/ 0 w 33"/>
                <a:gd name="T67" fmla="*/ 7 h 33"/>
                <a:gd name="T68" fmla="*/ 0 w 33"/>
                <a:gd name="T69" fmla="*/ 11 h 33"/>
                <a:gd name="T70" fmla="*/ 0 w 33"/>
                <a:gd name="T71" fmla="*/ 15 h 33"/>
                <a:gd name="T72" fmla="*/ 0 w 33"/>
                <a:gd name="T73" fmla="*/ 18 h 33"/>
                <a:gd name="T74" fmla="*/ 3 w 33"/>
                <a:gd name="T75"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 h="33">
                  <a:moveTo>
                    <a:pt x="3" y="33"/>
                  </a:moveTo>
                  <a:lnTo>
                    <a:pt x="11" y="33"/>
                  </a:lnTo>
                  <a:lnTo>
                    <a:pt x="18" y="33"/>
                  </a:lnTo>
                  <a:lnTo>
                    <a:pt x="18" y="29"/>
                  </a:lnTo>
                  <a:lnTo>
                    <a:pt x="26" y="26"/>
                  </a:lnTo>
                  <a:lnTo>
                    <a:pt x="26" y="26"/>
                  </a:lnTo>
                  <a:lnTo>
                    <a:pt x="29" y="22"/>
                  </a:lnTo>
                  <a:lnTo>
                    <a:pt x="29" y="18"/>
                  </a:lnTo>
                  <a:lnTo>
                    <a:pt x="33" y="18"/>
                  </a:lnTo>
                  <a:lnTo>
                    <a:pt x="29" y="15"/>
                  </a:lnTo>
                  <a:lnTo>
                    <a:pt x="29" y="15"/>
                  </a:lnTo>
                  <a:lnTo>
                    <a:pt x="29" y="11"/>
                  </a:lnTo>
                  <a:lnTo>
                    <a:pt x="26" y="11"/>
                  </a:lnTo>
                  <a:lnTo>
                    <a:pt x="26" y="7"/>
                  </a:lnTo>
                  <a:lnTo>
                    <a:pt x="26" y="7"/>
                  </a:lnTo>
                  <a:lnTo>
                    <a:pt x="26" y="3"/>
                  </a:lnTo>
                  <a:lnTo>
                    <a:pt x="22" y="3"/>
                  </a:lnTo>
                  <a:lnTo>
                    <a:pt x="22" y="0"/>
                  </a:lnTo>
                  <a:lnTo>
                    <a:pt x="18" y="0"/>
                  </a:lnTo>
                  <a:lnTo>
                    <a:pt x="18" y="0"/>
                  </a:lnTo>
                  <a:lnTo>
                    <a:pt x="18" y="0"/>
                  </a:lnTo>
                  <a:lnTo>
                    <a:pt x="18" y="3"/>
                  </a:lnTo>
                  <a:lnTo>
                    <a:pt x="14" y="7"/>
                  </a:lnTo>
                  <a:lnTo>
                    <a:pt x="14" y="7"/>
                  </a:lnTo>
                  <a:lnTo>
                    <a:pt x="11" y="11"/>
                  </a:lnTo>
                  <a:lnTo>
                    <a:pt x="11" y="7"/>
                  </a:lnTo>
                  <a:lnTo>
                    <a:pt x="11" y="7"/>
                  </a:lnTo>
                  <a:lnTo>
                    <a:pt x="7" y="11"/>
                  </a:lnTo>
                  <a:lnTo>
                    <a:pt x="7" y="7"/>
                  </a:lnTo>
                  <a:lnTo>
                    <a:pt x="3" y="7"/>
                  </a:lnTo>
                  <a:lnTo>
                    <a:pt x="3" y="3"/>
                  </a:lnTo>
                  <a:lnTo>
                    <a:pt x="0" y="3"/>
                  </a:lnTo>
                  <a:lnTo>
                    <a:pt x="0" y="7"/>
                  </a:lnTo>
                  <a:lnTo>
                    <a:pt x="0" y="7"/>
                  </a:lnTo>
                  <a:lnTo>
                    <a:pt x="0" y="11"/>
                  </a:lnTo>
                  <a:lnTo>
                    <a:pt x="0" y="15"/>
                  </a:lnTo>
                  <a:lnTo>
                    <a:pt x="0" y="18"/>
                  </a:lnTo>
                  <a:lnTo>
                    <a:pt x="3"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1" name="Freeform 141"/>
            <p:cNvSpPr/>
            <p:nvPr/>
          </p:nvSpPr>
          <p:spPr bwMode="auto">
            <a:xfrm>
              <a:off x="5317371" y="4145718"/>
              <a:ext cx="564286" cy="492293"/>
            </a:xfrm>
            <a:custGeom>
              <a:avLst/>
              <a:gdLst>
                <a:gd name="T0" fmla="*/ 11 w 315"/>
                <a:gd name="T1" fmla="*/ 156 h 282"/>
                <a:gd name="T2" fmla="*/ 22 w 315"/>
                <a:gd name="T3" fmla="*/ 153 h 282"/>
                <a:gd name="T4" fmla="*/ 37 w 315"/>
                <a:gd name="T5" fmla="*/ 145 h 282"/>
                <a:gd name="T6" fmla="*/ 45 w 315"/>
                <a:gd name="T7" fmla="*/ 153 h 282"/>
                <a:gd name="T8" fmla="*/ 63 w 315"/>
                <a:gd name="T9" fmla="*/ 138 h 282"/>
                <a:gd name="T10" fmla="*/ 67 w 315"/>
                <a:gd name="T11" fmla="*/ 115 h 282"/>
                <a:gd name="T12" fmla="*/ 82 w 315"/>
                <a:gd name="T13" fmla="*/ 97 h 282"/>
                <a:gd name="T14" fmla="*/ 97 w 315"/>
                <a:gd name="T15" fmla="*/ 75 h 282"/>
                <a:gd name="T16" fmla="*/ 100 w 315"/>
                <a:gd name="T17" fmla="*/ 56 h 282"/>
                <a:gd name="T18" fmla="*/ 111 w 315"/>
                <a:gd name="T19" fmla="*/ 34 h 282"/>
                <a:gd name="T20" fmla="*/ 111 w 315"/>
                <a:gd name="T21" fmla="*/ 15 h 282"/>
                <a:gd name="T22" fmla="*/ 115 w 315"/>
                <a:gd name="T23" fmla="*/ 8 h 282"/>
                <a:gd name="T24" fmla="*/ 126 w 315"/>
                <a:gd name="T25" fmla="*/ 4 h 282"/>
                <a:gd name="T26" fmla="*/ 141 w 315"/>
                <a:gd name="T27" fmla="*/ 12 h 282"/>
                <a:gd name="T28" fmla="*/ 159 w 315"/>
                <a:gd name="T29" fmla="*/ 15 h 282"/>
                <a:gd name="T30" fmla="*/ 171 w 315"/>
                <a:gd name="T31" fmla="*/ 15 h 282"/>
                <a:gd name="T32" fmla="*/ 185 w 315"/>
                <a:gd name="T33" fmla="*/ 8 h 282"/>
                <a:gd name="T34" fmla="*/ 208 w 315"/>
                <a:gd name="T35" fmla="*/ 4 h 282"/>
                <a:gd name="T36" fmla="*/ 215 w 315"/>
                <a:gd name="T37" fmla="*/ 4 h 282"/>
                <a:gd name="T38" fmla="*/ 222 w 315"/>
                <a:gd name="T39" fmla="*/ 0 h 282"/>
                <a:gd name="T40" fmla="*/ 237 w 315"/>
                <a:gd name="T41" fmla="*/ 4 h 282"/>
                <a:gd name="T42" fmla="*/ 256 w 315"/>
                <a:gd name="T43" fmla="*/ 4 h 282"/>
                <a:gd name="T44" fmla="*/ 271 w 315"/>
                <a:gd name="T45" fmla="*/ 15 h 282"/>
                <a:gd name="T46" fmla="*/ 282 w 315"/>
                <a:gd name="T47" fmla="*/ 12 h 282"/>
                <a:gd name="T48" fmla="*/ 293 w 315"/>
                <a:gd name="T49" fmla="*/ 8 h 282"/>
                <a:gd name="T50" fmla="*/ 308 w 315"/>
                <a:gd name="T51" fmla="*/ 19 h 282"/>
                <a:gd name="T52" fmla="*/ 315 w 315"/>
                <a:gd name="T53" fmla="*/ 26 h 282"/>
                <a:gd name="T54" fmla="*/ 311 w 315"/>
                <a:gd name="T55" fmla="*/ 45 h 282"/>
                <a:gd name="T56" fmla="*/ 300 w 315"/>
                <a:gd name="T57" fmla="*/ 67 h 282"/>
                <a:gd name="T58" fmla="*/ 289 w 315"/>
                <a:gd name="T59" fmla="*/ 101 h 282"/>
                <a:gd name="T60" fmla="*/ 282 w 315"/>
                <a:gd name="T61" fmla="*/ 127 h 282"/>
                <a:gd name="T62" fmla="*/ 304 w 315"/>
                <a:gd name="T63" fmla="*/ 201 h 282"/>
                <a:gd name="T64" fmla="*/ 274 w 315"/>
                <a:gd name="T65" fmla="*/ 227 h 282"/>
                <a:gd name="T66" fmla="*/ 274 w 315"/>
                <a:gd name="T67" fmla="*/ 238 h 282"/>
                <a:gd name="T68" fmla="*/ 271 w 315"/>
                <a:gd name="T69" fmla="*/ 256 h 282"/>
                <a:gd name="T70" fmla="*/ 285 w 315"/>
                <a:gd name="T71" fmla="*/ 268 h 282"/>
                <a:gd name="T72" fmla="*/ 289 w 315"/>
                <a:gd name="T73" fmla="*/ 282 h 282"/>
                <a:gd name="T74" fmla="*/ 278 w 315"/>
                <a:gd name="T75" fmla="*/ 282 h 282"/>
                <a:gd name="T76" fmla="*/ 256 w 315"/>
                <a:gd name="T77" fmla="*/ 264 h 282"/>
                <a:gd name="T78" fmla="*/ 245 w 315"/>
                <a:gd name="T79" fmla="*/ 253 h 282"/>
                <a:gd name="T80" fmla="*/ 234 w 315"/>
                <a:gd name="T81" fmla="*/ 260 h 282"/>
                <a:gd name="T82" fmla="*/ 219 w 315"/>
                <a:gd name="T83" fmla="*/ 256 h 282"/>
                <a:gd name="T84" fmla="*/ 211 w 315"/>
                <a:gd name="T85" fmla="*/ 249 h 282"/>
                <a:gd name="T86" fmla="*/ 204 w 315"/>
                <a:gd name="T87" fmla="*/ 253 h 282"/>
                <a:gd name="T88" fmla="*/ 196 w 315"/>
                <a:gd name="T89" fmla="*/ 245 h 282"/>
                <a:gd name="T90" fmla="*/ 182 w 315"/>
                <a:gd name="T91" fmla="*/ 249 h 282"/>
                <a:gd name="T92" fmla="*/ 171 w 315"/>
                <a:gd name="T93" fmla="*/ 249 h 282"/>
                <a:gd name="T94" fmla="*/ 167 w 315"/>
                <a:gd name="T95" fmla="*/ 242 h 282"/>
                <a:gd name="T96" fmla="*/ 163 w 315"/>
                <a:gd name="T97" fmla="*/ 230 h 282"/>
                <a:gd name="T98" fmla="*/ 163 w 315"/>
                <a:gd name="T99" fmla="*/ 223 h 282"/>
                <a:gd name="T100" fmla="*/ 159 w 315"/>
                <a:gd name="T101" fmla="*/ 208 h 282"/>
                <a:gd name="T102" fmla="*/ 159 w 315"/>
                <a:gd name="T103" fmla="*/ 197 h 282"/>
                <a:gd name="T104" fmla="*/ 141 w 315"/>
                <a:gd name="T105" fmla="*/ 186 h 282"/>
                <a:gd name="T106" fmla="*/ 122 w 315"/>
                <a:gd name="T107" fmla="*/ 190 h 282"/>
                <a:gd name="T108" fmla="*/ 104 w 315"/>
                <a:gd name="T109" fmla="*/ 201 h 282"/>
                <a:gd name="T110" fmla="*/ 85 w 315"/>
                <a:gd name="T111" fmla="*/ 193 h 282"/>
                <a:gd name="T112" fmla="*/ 82 w 315"/>
                <a:gd name="T113" fmla="*/ 182 h 282"/>
                <a:gd name="T114" fmla="*/ 78 w 315"/>
                <a:gd name="T115" fmla="*/ 171 h 282"/>
                <a:gd name="T116" fmla="*/ 37 w 315"/>
                <a:gd name="T117" fmla="*/ 167 h 282"/>
                <a:gd name="T118" fmla="*/ 19 w 315"/>
                <a:gd name="T119" fmla="*/ 167 h 282"/>
                <a:gd name="T120" fmla="*/ 11 w 315"/>
                <a:gd name="T121" fmla="*/ 171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15" h="282">
                  <a:moveTo>
                    <a:pt x="0" y="167"/>
                  </a:moveTo>
                  <a:lnTo>
                    <a:pt x="4" y="164"/>
                  </a:lnTo>
                  <a:lnTo>
                    <a:pt x="8" y="164"/>
                  </a:lnTo>
                  <a:lnTo>
                    <a:pt x="11" y="164"/>
                  </a:lnTo>
                  <a:lnTo>
                    <a:pt x="8" y="156"/>
                  </a:lnTo>
                  <a:lnTo>
                    <a:pt x="11" y="156"/>
                  </a:lnTo>
                  <a:lnTo>
                    <a:pt x="15" y="153"/>
                  </a:lnTo>
                  <a:lnTo>
                    <a:pt x="19" y="149"/>
                  </a:lnTo>
                  <a:lnTo>
                    <a:pt x="19" y="149"/>
                  </a:lnTo>
                  <a:lnTo>
                    <a:pt x="22" y="149"/>
                  </a:lnTo>
                  <a:lnTo>
                    <a:pt x="22" y="153"/>
                  </a:lnTo>
                  <a:lnTo>
                    <a:pt x="22" y="153"/>
                  </a:lnTo>
                  <a:lnTo>
                    <a:pt x="26" y="153"/>
                  </a:lnTo>
                  <a:lnTo>
                    <a:pt x="30" y="149"/>
                  </a:lnTo>
                  <a:lnTo>
                    <a:pt x="30" y="149"/>
                  </a:lnTo>
                  <a:lnTo>
                    <a:pt x="30" y="149"/>
                  </a:lnTo>
                  <a:lnTo>
                    <a:pt x="34" y="149"/>
                  </a:lnTo>
                  <a:lnTo>
                    <a:pt x="37" y="145"/>
                  </a:lnTo>
                  <a:lnTo>
                    <a:pt x="41" y="145"/>
                  </a:lnTo>
                  <a:lnTo>
                    <a:pt x="41" y="145"/>
                  </a:lnTo>
                  <a:lnTo>
                    <a:pt x="37" y="149"/>
                  </a:lnTo>
                  <a:lnTo>
                    <a:pt x="41" y="149"/>
                  </a:lnTo>
                  <a:lnTo>
                    <a:pt x="41" y="153"/>
                  </a:lnTo>
                  <a:lnTo>
                    <a:pt x="45" y="153"/>
                  </a:lnTo>
                  <a:lnTo>
                    <a:pt x="48" y="153"/>
                  </a:lnTo>
                  <a:lnTo>
                    <a:pt x="52" y="149"/>
                  </a:lnTo>
                  <a:lnTo>
                    <a:pt x="59" y="141"/>
                  </a:lnTo>
                  <a:lnTo>
                    <a:pt x="59" y="141"/>
                  </a:lnTo>
                  <a:lnTo>
                    <a:pt x="63" y="138"/>
                  </a:lnTo>
                  <a:lnTo>
                    <a:pt x="63" y="138"/>
                  </a:lnTo>
                  <a:lnTo>
                    <a:pt x="67" y="134"/>
                  </a:lnTo>
                  <a:lnTo>
                    <a:pt x="67" y="130"/>
                  </a:lnTo>
                  <a:lnTo>
                    <a:pt x="67" y="127"/>
                  </a:lnTo>
                  <a:lnTo>
                    <a:pt x="67" y="119"/>
                  </a:lnTo>
                  <a:lnTo>
                    <a:pt x="67" y="119"/>
                  </a:lnTo>
                  <a:lnTo>
                    <a:pt x="67" y="115"/>
                  </a:lnTo>
                  <a:lnTo>
                    <a:pt x="71" y="112"/>
                  </a:lnTo>
                  <a:lnTo>
                    <a:pt x="74" y="108"/>
                  </a:lnTo>
                  <a:lnTo>
                    <a:pt x="74" y="104"/>
                  </a:lnTo>
                  <a:lnTo>
                    <a:pt x="78" y="101"/>
                  </a:lnTo>
                  <a:lnTo>
                    <a:pt x="82" y="97"/>
                  </a:lnTo>
                  <a:lnTo>
                    <a:pt x="82" y="97"/>
                  </a:lnTo>
                  <a:lnTo>
                    <a:pt x="85" y="97"/>
                  </a:lnTo>
                  <a:lnTo>
                    <a:pt x="89" y="93"/>
                  </a:lnTo>
                  <a:lnTo>
                    <a:pt x="93" y="86"/>
                  </a:lnTo>
                  <a:lnTo>
                    <a:pt x="93" y="82"/>
                  </a:lnTo>
                  <a:lnTo>
                    <a:pt x="97" y="78"/>
                  </a:lnTo>
                  <a:lnTo>
                    <a:pt x="97" y="75"/>
                  </a:lnTo>
                  <a:lnTo>
                    <a:pt x="100" y="71"/>
                  </a:lnTo>
                  <a:lnTo>
                    <a:pt x="97" y="71"/>
                  </a:lnTo>
                  <a:lnTo>
                    <a:pt x="100" y="67"/>
                  </a:lnTo>
                  <a:lnTo>
                    <a:pt x="97" y="64"/>
                  </a:lnTo>
                  <a:lnTo>
                    <a:pt x="100" y="60"/>
                  </a:lnTo>
                  <a:lnTo>
                    <a:pt x="100" y="56"/>
                  </a:lnTo>
                  <a:lnTo>
                    <a:pt x="100" y="56"/>
                  </a:lnTo>
                  <a:lnTo>
                    <a:pt x="104" y="52"/>
                  </a:lnTo>
                  <a:lnTo>
                    <a:pt x="100" y="45"/>
                  </a:lnTo>
                  <a:lnTo>
                    <a:pt x="108" y="38"/>
                  </a:lnTo>
                  <a:lnTo>
                    <a:pt x="108" y="34"/>
                  </a:lnTo>
                  <a:lnTo>
                    <a:pt x="111" y="34"/>
                  </a:lnTo>
                  <a:lnTo>
                    <a:pt x="111" y="26"/>
                  </a:lnTo>
                  <a:lnTo>
                    <a:pt x="111" y="26"/>
                  </a:lnTo>
                  <a:lnTo>
                    <a:pt x="111" y="23"/>
                  </a:lnTo>
                  <a:lnTo>
                    <a:pt x="111" y="19"/>
                  </a:lnTo>
                  <a:lnTo>
                    <a:pt x="111" y="19"/>
                  </a:lnTo>
                  <a:lnTo>
                    <a:pt x="111" y="15"/>
                  </a:lnTo>
                  <a:lnTo>
                    <a:pt x="111" y="12"/>
                  </a:lnTo>
                  <a:lnTo>
                    <a:pt x="111" y="12"/>
                  </a:lnTo>
                  <a:lnTo>
                    <a:pt x="115" y="12"/>
                  </a:lnTo>
                  <a:lnTo>
                    <a:pt x="115" y="12"/>
                  </a:lnTo>
                  <a:lnTo>
                    <a:pt x="115" y="8"/>
                  </a:lnTo>
                  <a:lnTo>
                    <a:pt x="115" y="8"/>
                  </a:lnTo>
                  <a:lnTo>
                    <a:pt x="115" y="4"/>
                  </a:lnTo>
                  <a:lnTo>
                    <a:pt x="119" y="4"/>
                  </a:lnTo>
                  <a:lnTo>
                    <a:pt x="122" y="4"/>
                  </a:lnTo>
                  <a:lnTo>
                    <a:pt x="122" y="4"/>
                  </a:lnTo>
                  <a:lnTo>
                    <a:pt x="122" y="4"/>
                  </a:lnTo>
                  <a:lnTo>
                    <a:pt x="126" y="4"/>
                  </a:lnTo>
                  <a:lnTo>
                    <a:pt x="130" y="4"/>
                  </a:lnTo>
                  <a:lnTo>
                    <a:pt x="130" y="4"/>
                  </a:lnTo>
                  <a:lnTo>
                    <a:pt x="134" y="8"/>
                  </a:lnTo>
                  <a:lnTo>
                    <a:pt x="137" y="8"/>
                  </a:lnTo>
                  <a:lnTo>
                    <a:pt x="141" y="12"/>
                  </a:lnTo>
                  <a:lnTo>
                    <a:pt x="141" y="12"/>
                  </a:lnTo>
                  <a:lnTo>
                    <a:pt x="145" y="12"/>
                  </a:lnTo>
                  <a:lnTo>
                    <a:pt x="148" y="15"/>
                  </a:lnTo>
                  <a:lnTo>
                    <a:pt x="152" y="15"/>
                  </a:lnTo>
                  <a:lnTo>
                    <a:pt x="156" y="15"/>
                  </a:lnTo>
                  <a:lnTo>
                    <a:pt x="159" y="15"/>
                  </a:lnTo>
                  <a:lnTo>
                    <a:pt x="159" y="15"/>
                  </a:lnTo>
                  <a:lnTo>
                    <a:pt x="163" y="15"/>
                  </a:lnTo>
                  <a:lnTo>
                    <a:pt x="167" y="15"/>
                  </a:lnTo>
                  <a:lnTo>
                    <a:pt x="167" y="15"/>
                  </a:lnTo>
                  <a:lnTo>
                    <a:pt x="171" y="15"/>
                  </a:lnTo>
                  <a:lnTo>
                    <a:pt x="174" y="15"/>
                  </a:lnTo>
                  <a:lnTo>
                    <a:pt x="171" y="15"/>
                  </a:lnTo>
                  <a:lnTo>
                    <a:pt x="171" y="12"/>
                  </a:lnTo>
                  <a:lnTo>
                    <a:pt x="174" y="8"/>
                  </a:lnTo>
                  <a:lnTo>
                    <a:pt x="174" y="8"/>
                  </a:lnTo>
                  <a:lnTo>
                    <a:pt x="178" y="8"/>
                  </a:lnTo>
                  <a:lnTo>
                    <a:pt x="182" y="8"/>
                  </a:lnTo>
                  <a:lnTo>
                    <a:pt x="185" y="8"/>
                  </a:lnTo>
                  <a:lnTo>
                    <a:pt x="185" y="8"/>
                  </a:lnTo>
                  <a:lnTo>
                    <a:pt x="193" y="8"/>
                  </a:lnTo>
                  <a:lnTo>
                    <a:pt x="193" y="8"/>
                  </a:lnTo>
                  <a:lnTo>
                    <a:pt x="196" y="4"/>
                  </a:lnTo>
                  <a:lnTo>
                    <a:pt x="204" y="4"/>
                  </a:lnTo>
                  <a:lnTo>
                    <a:pt x="208" y="4"/>
                  </a:lnTo>
                  <a:lnTo>
                    <a:pt x="208" y="4"/>
                  </a:lnTo>
                  <a:lnTo>
                    <a:pt x="208" y="4"/>
                  </a:lnTo>
                  <a:lnTo>
                    <a:pt x="208" y="4"/>
                  </a:lnTo>
                  <a:lnTo>
                    <a:pt x="211" y="4"/>
                  </a:lnTo>
                  <a:lnTo>
                    <a:pt x="211" y="4"/>
                  </a:lnTo>
                  <a:lnTo>
                    <a:pt x="215" y="4"/>
                  </a:lnTo>
                  <a:lnTo>
                    <a:pt x="219" y="4"/>
                  </a:lnTo>
                  <a:lnTo>
                    <a:pt x="219" y="4"/>
                  </a:lnTo>
                  <a:lnTo>
                    <a:pt x="222" y="0"/>
                  </a:lnTo>
                  <a:lnTo>
                    <a:pt x="222" y="0"/>
                  </a:lnTo>
                  <a:lnTo>
                    <a:pt x="222" y="0"/>
                  </a:lnTo>
                  <a:lnTo>
                    <a:pt x="222" y="0"/>
                  </a:lnTo>
                  <a:lnTo>
                    <a:pt x="226" y="0"/>
                  </a:lnTo>
                  <a:lnTo>
                    <a:pt x="230" y="0"/>
                  </a:lnTo>
                  <a:lnTo>
                    <a:pt x="230" y="0"/>
                  </a:lnTo>
                  <a:lnTo>
                    <a:pt x="234" y="0"/>
                  </a:lnTo>
                  <a:lnTo>
                    <a:pt x="234" y="0"/>
                  </a:lnTo>
                  <a:lnTo>
                    <a:pt x="237" y="4"/>
                  </a:lnTo>
                  <a:lnTo>
                    <a:pt x="245" y="4"/>
                  </a:lnTo>
                  <a:lnTo>
                    <a:pt x="245" y="4"/>
                  </a:lnTo>
                  <a:lnTo>
                    <a:pt x="248" y="0"/>
                  </a:lnTo>
                  <a:lnTo>
                    <a:pt x="252" y="0"/>
                  </a:lnTo>
                  <a:lnTo>
                    <a:pt x="256" y="4"/>
                  </a:lnTo>
                  <a:lnTo>
                    <a:pt x="256" y="4"/>
                  </a:lnTo>
                  <a:lnTo>
                    <a:pt x="259" y="8"/>
                  </a:lnTo>
                  <a:lnTo>
                    <a:pt x="259" y="8"/>
                  </a:lnTo>
                  <a:lnTo>
                    <a:pt x="263" y="8"/>
                  </a:lnTo>
                  <a:lnTo>
                    <a:pt x="263" y="12"/>
                  </a:lnTo>
                  <a:lnTo>
                    <a:pt x="267" y="12"/>
                  </a:lnTo>
                  <a:lnTo>
                    <a:pt x="271" y="15"/>
                  </a:lnTo>
                  <a:lnTo>
                    <a:pt x="271" y="15"/>
                  </a:lnTo>
                  <a:lnTo>
                    <a:pt x="274" y="12"/>
                  </a:lnTo>
                  <a:lnTo>
                    <a:pt x="274" y="12"/>
                  </a:lnTo>
                  <a:lnTo>
                    <a:pt x="278" y="12"/>
                  </a:lnTo>
                  <a:lnTo>
                    <a:pt x="282" y="12"/>
                  </a:lnTo>
                  <a:lnTo>
                    <a:pt x="282" y="12"/>
                  </a:lnTo>
                  <a:lnTo>
                    <a:pt x="282" y="12"/>
                  </a:lnTo>
                  <a:lnTo>
                    <a:pt x="285" y="12"/>
                  </a:lnTo>
                  <a:lnTo>
                    <a:pt x="289" y="8"/>
                  </a:lnTo>
                  <a:lnTo>
                    <a:pt x="289" y="8"/>
                  </a:lnTo>
                  <a:lnTo>
                    <a:pt x="293" y="8"/>
                  </a:lnTo>
                  <a:lnTo>
                    <a:pt x="293" y="8"/>
                  </a:lnTo>
                  <a:lnTo>
                    <a:pt x="296" y="12"/>
                  </a:lnTo>
                  <a:lnTo>
                    <a:pt x="300" y="15"/>
                  </a:lnTo>
                  <a:lnTo>
                    <a:pt x="300" y="15"/>
                  </a:lnTo>
                  <a:lnTo>
                    <a:pt x="304" y="15"/>
                  </a:lnTo>
                  <a:lnTo>
                    <a:pt x="304" y="19"/>
                  </a:lnTo>
                  <a:lnTo>
                    <a:pt x="308" y="19"/>
                  </a:lnTo>
                  <a:lnTo>
                    <a:pt x="308" y="23"/>
                  </a:lnTo>
                  <a:lnTo>
                    <a:pt x="308" y="23"/>
                  </a:lnTo>
                  <a:lnTo>
                    <a:pt x="308" y="26"/>
                  </a:lnTo>
                  <a:lnTo>
                    <a:pt x="311" y="26"/>
                  </a:lnTo>
                  <a:lnTo>
                    <a:pt x="315" y="26"/>
                  </a:lnTo>
                  <a:lnTo>
                    <a:pt x="315" y="26"/>
                  </a:lnTo>
                  <a:lnTo>
                    <a:pt x="315" y="30"/>
                  </a:lnTo>
                  <a:lnTo>
                    <a:pt x="311" y="30"/>
                  </a:lnTo>
                  <a:lnTo>
                    <a:pt x="311" y="34"/>
                  </a:lnTo>
                  <a:lnTo>
                    <a:pt x="311" y="41"/>
                  </a:lnTo>
                  <a:lnTo>
                    <a:pt x="311" y="45"/>
                  </a:lnTo>
                  <a:lnTo>
                    <a:pt x="311" y="45"/>
                  </a:lnTo>
                  <a:lnTo>
                    <a:pt x="315" y="49"/>
                  </a:lnTo>
                  <a:lnTo>
                    <a:pt x="315" y="49"/>
                  </a:lnTo>
                  <a:lnTo>
                    <a:pt x="315" y="52"/>
                  </a:lnTo>
                  <a:lnTo>
                    <a:pt x="308" y="60"/>
                  </a:lnTo>
                  <a:lnTo>
                    <a:pt x="300" y="67"/>
                  </a:lnTo>
                  <a:lnTo>
                    <a:pt x="300" y="67"/>
                  </a:lnTo>
                  <a:lnTo>
                    <a:pt x="293" y="78"/>
                  </a:lnTo>
                  <a:lnTo>
                    <a:pt x="293" y="82"/>
                  </a:lnTo>
                  <a:lnTo>
                    <a:pt x="293" y="86"/>
                  </a:lnTo>
                  <a:lnTo>
                    <a:pt x="293" y="90"/>
                  </a:lnTo>
                  <a:lnTo>
                    <a:pt x="289" y="97"/>
                  </a:lnTo>
                  <a:lnTo>
                    <a:pt x="289" y="101"/>
                  </a:lnTo>
                  <a:lnTo>
                    <a:pt x="285" y="104"/>
                  </a:lnTo>
                  <a:lnTo>
                    <a:pt x="282" y="104"/>
                  </a:lnTo>
                  <a:lnTo>
                    <a:pt x="282" y="115"/>
                  </a:lnTo>
                  <a:lnTo>
                    <a:pt x="282" y="119"/>
                  </a:lnTo>
                  <a:lnTo>
                    <a:pt x="282" y="123"/>
                  </a:lnTo>
                  <a:lnTo>
                    <a:pt x="282" y="127"/>
                  </a:lnTo>
                  <a:lnTo>
                    <a:pt x="282" y="130"/>
                  </a:lnTo>
                  <a:lnTo>
                    <a:pt x="289" y="160"/>
                  </a:lnTo>
                  <a:lnTo>
                    <a:pt x="293" y="179"/>
                  </a:lnTo>
                  <a:lnTo>
                    <a:pt x="304" y="190"/>
                  </a:lnTo>
                  <a:lnTo>
                    <a:pt x="308" y="205"/>
                  </a:lnTo>
                  <a:lnTo>
                    <a:pt x="304" y="201"/>
                  </a:lnTo>
                  <a:lnTo>
                    <a:pt x="278" y="208"/>
                  </a:lnTo>
                  <a:lnTo>
                    <a:pt x="271" y="219"/>
                  </a:lnTo>
                  <a:lnTo>
                    <a:pt x="271" y="223"/>
                  </a:lnTo>
                  <a:lnTo>
                    <a:pt x="274" y="223"/>
                  </a:lnTo>
                  <a:lnTo>
                    <a:pt x="274" y="227"/>
                  </a:lnTo>
                  <a:lnTo>
                    <a:pt x="274" y="227"/>
                  </a:lnTo>
                  <a:lnTo>
                    <a:pt x="274" y="227"/>
                  </a:lnTo>
                  <a:lnTo>
                    <a:pt x="274" y="230"/>
                  </a:lnTo>
                  <a:lnTo>
                    <a:pt x="274" y="230"/>
                  </a:lnTo>
                  <a:lnTo>
                    <a:pt x="274" y="234"/>
                  </a:lnTo>
                  <a:lnTo>
                    <a:pt x="274" y="238"/>
                  </a:lnTo>
                  <a:lnTo>
                    <a:pt x="274" y="238"/>
                  </a:lnTo>
                  <a:lnTo>
                    <a:pt x="274" y="238"/>
                  </a:lnTo>
                  <a:lnTo>
                    <a:pt x="271" y="242"/>
                  </a:lnTo>
                  <a:lnTo>
                    <a:pt x="271" y="242"/>
                  </a:lnTo>
                  <a:lnTo>
                    <a:pt x="271" y="245"/>
                  </a:lnTo>
                  <a:lnTo>
                    <a:pt x="271" y="253"/>
                  </a:lnTo>
                  <a:lnTo>
                    <a:pt x="271" y="256"/>
                  </a:lnTo>
                  <a:lnTo>
                    <a:pt x="271" y="260"/>
                  </a:lnTo>
                  <a:lnTo>
                    <a:pt x="274" y="264"/>
                  </a:lnTo>
                  <a:lnTo>
                    <a:pt x="278" y="264"/>
                  </a:lnTo>
                  <a:lnTo>
                    <a:pt x="278" y="268"/>
                  </a:lnTo>
                  <a:lnTo>
                    <a:pt x="285" y="268"/>
                  </a:lnTo>
                  <a:lnTo>
                    <a:pt x="285" y="268"/>
                  </a:lnTo>
                  <a:lnTo>
                    <a:pt x="285" y="264"/>
                  </a:lnTo>
                  <a:lnTo>
                    <a:pt x="285" y="264"/>
                  </a:lnTo>
                  <a:lnTo>
                    <a:pt x="289" y="264"/>
                  </a:lnTo>
                  <a:lnTo>
                    <a:pt x="289" y="264"/>
                  </a:lnTo>
                  <a:lnTo>
                    <a:pt x="293" y="279"/>
                  </a:lnTo>
                  <a:lnTo>
                    <a:pt x="289" y="282"/>
                  </a:lnTo>
                  <a:lnTo>
                    <a:pt x="289" y="282"/>
                  </a:lnTo>
                  <a:lnTo>
                    <a:pt x="289" y="279"/>
                  </a:lnTo>
                  <a:lnTo>
                    <a:pt x="285" y="279"/>
                  </a:lnTo>
                  <a:lnTo>
                    <a:pt x="285" y="279"/>
                  </a:lnTo>
                  <a:lnTo>
                    <a:pt x="282" y="282"/>
                  </a:lnTo>
                  <a:lnTo>
                    <a:pt x="278" y="282"/>
                  </a:lnTo>
                  <a:lnTo>
                    <a:pt x="274" y="279"/>
                  </a:lnTo>
                  <a:lnTo>
                    <a:pt x="271" y="275"/>
                  </a:lnTo>
                  <a:lnTo>
                    <a:pt x="271" y="271"/>
                  </a:lnTo>
                  <a:lnTo>
                    <a:pt x="267" y="268"/>
                  </a:lnTo>
                  <a:lnTo>
                    <a:pt x="263" y="268"/>
                  </a:lnTo>
                  <a:lnTo>
                    <a:pt x="256" y="264"/>
                  </a:lnTo>
                  <a:lnTo>
                    <a:pt x="252" y="264"/>
                  </a:lnTo>
                  <a:lnTo>
                    <a:pt x="252" y="260"/>
                  </a:lnTo>
                  <a:lnTo>
                    <a:pt x="248" y="256"/>
                  </a:lnTo>
                  <a:lnTo>
                    <a:pt x="248" y="253"/>
                  </a:lnTo>
                  <a:lnTo>
                    <a:pt x="248" y="253"/>
                  </a:lnTo>
                  <a:lnTo>
                    <a:pt x="245" y="253"/>
                  </a:lnTo>
                  <a:lnTo>
                    <a:pt x="245" y="253"/>
                  </a:lnTo>
                  <a:lnTo>
                    <a:pt x="241" y="256"/>
                  </a:lnTo>
                  <a:lnTo>
                    <a:pt x="241" y="260"/>
                  </a:lnTo>
                  <a:lnTo>
                    <a:pt x="237" y="260"/>
                  </a:lnTo>
                  <a:lnTo>
                    <a:pt x="234" y="260"/>
                  </a:lnTo>
                  <a:lnTo>
                    <a:pt x="234" y="260"/>
                  </a:lnTo>
                  <a:lnTo>
                    <a:pt x="230" y="260"/>
                  </a:lnTo>
                  <a:lnTo>
                    <a:pt x="226" y="260"/>
                  </a:lnTo>
                  <a:lnTo>
                    <a:pt x="222" y="256"/>
                  </a:lnTo>
                  <a:lnTo>
                    <a:pt x="222" y="256"/>
                  </a:lnTo>
                  <a:lnTo>
                    <a:pt x="219" y="256"/>
                  </a:lnTo>
                  <a:lnTo>
                    <a:pt x="219" y="256"/>
                  </a:lnTo>
                  <a:lnTo>
                    <a:pt x="219" y="253"/>
                  </a:lnTo>
                  <a:lnTo>
                    <a:pt x="219" y="253"/>
                  </a:lnTo>
                  <a:lnTo>
                    <a:pt x="215" y="249"/>
                  </a:lnTo>
                  <a:lnTo>
                    <a:pt x="215" y="249"/>
                  </a:lnTo>
                  <a:lnTo>
                    <a:pt x="215" y="249"/>
                  </a:lnTo>
                  <a:lnTo>
                    <a:pt x="211" y="249"/>
                  </a:lnTo>
                  <a:lnTo>
                    <a:pt x="211" y="249"/>
                  </a:lnTo>
                  <a:lnTo>
                    <a:pt x="208" y="249"/>
                  </a:lnTo>
                  <a:lnTo>
                    <a:pt x="204" y="249"/>
                  </a:lnTo>
                  <a:lnTo>
                    <a:pt x="204" y="253"/>
                  </a:lnTo>
                  <a:lnTo>
                    <a:pt x="204" y="253"/>
                  </a:lnTo>
                  <a:lnTo>
                    <a:pt x="204" y="253"/>
                  </a:lnTo>
                  <a:lnTo>
                    <a:pt x="200" y="249"/>
                  </a:lnTo>
                  <a:lnTo>
                    <a:pt x="200" y="249"/>
                  </a:lnTo>
                  <a:lnTo>
                    <a:pt x="200" y="245"/>
                  </a:lnTo>
                  <a:lnTo>
                    <a:pt x="196" y="245"/>
                  </a:lnTo>
                  <a:lnTo>
                    <a:pt x="196" y="245"/>
                  </a:lnTo>
                  <a:lnTo>
                    <a:pt x="196" y="245"/>
                  </a:lnTo>
                  <a:lnTo>
                    <a:pt x="193" y="245"/>
                  </a:lnTo>
                  <a:lnTo>
                    <a:pt x="189" y="245"/>
                  </a:lnTo>
                  <a:lnTo>
                    <a:pt x="185" y="249"/>
                  </a:lnTo>
                  <a:lnTo>
                    <a:pt x="185" y="249"/>
                  </a:lnTo>
                  <a:lnTo>
                    <a:pt x="182" y="249"/>
                  </a:lnTo>
                  <a:lnTo>
                    <a:pt x="182" y="249"/>
                  </a:lnTo>
                  <a:lnTo>
                    <a:pt x="178" y="249"/>
                  </a:lnTo>
                  <a:lnTo>
                    <a:pt x="174" y="249"/>
                  </a:lnTo>
                  <a:lnTo>
                    <a:pt x="174" y="245"/>
                  </a:lnTo>
                  <a:lnTo>
                    <a:pt x="171" y="245"/>
                  </a:lnTo>
                  <a:lnTo>
                    <a:pt x="171" y="245"/>
                  </a:lnTo>
                  <a:lnTo>
                    <a:pt x="171" y="249"/>
                  </a:lnTo>
                  <a:lnTo>
                    <a:pt x="171" y="249"/>
                  </a:lnTo>
                  <a:lnTo>
                    <a:pt x="167" y="249"/>
                  </a:lnTo>
                  <a:lnTo>
                    <a:pt x="167" y="249"/>
                  </a:lnTo>
                  <a:lnTo>
                    <a:pt x="167" y="245"/>
                  </a:lnTo>
                  <a:lnTo>
                    <a:pt x="167" y="245"/>
                  </a:lnTo>
                  <a:lnTo>
                    <a:pt x="167" y="242"/>
                  </a:lnTo>
                  <a:lnTo>
                    <a:pt x="167" y="242"/>
                  </a:lnTo>
                  <a:lnTo>
                    <a:pt x="167" y="238"/>
                  </a:lnTo>
                  <a:lnTo>
                    <a:pt x="167" y="238"/>
                  </a:lnTo>
                  <a:lnTo>
                    <a:pt x="167" y="234"/>
                  </a:lnTo>
                  <a:lnTo>
                    <a:pt x="167" y="234"/>
                  </a:lnTo>
                  <a:lnTo>
                    <a:pt x="163" y="230"/>
                  </a:lnTo>
                  <a:lnTo>
                    <a:pt x="163" y="230"/>
                  </a:lnTo>
                  <a:lnTo>
                    <a:pt x="167" y="227"/>
                  </a:lnTo>
                  <a:lnTo>
                    <a:pt x="163" y="227"/>
                  </a:lnTo>
                  <a:lnTo>
                    <a:pt x="163" y="227"/>
                  </a:lnTo>
                  <a:lnTo>
                    <a:pt x="163" y="223"/>
                  </a:lnTo>
                  <a:lnTo>
                    <a:pt x="163" y="223"/>
                  </a:lnTo>
                  <a:lnTo>
                    <a:pt x="163" y="223"/>
                  </a:lnTo>
                  <a:lnTo>
                    <a:pt x="159" y="219"/>
                  </a:lnTo>
                  <a:lnTo>
                    <a:pt x="159" y="219"/>
                  </a:lnTo>
                  <a:lnTo>
                    <a:pt x="159" y="216"/>
                  </a:lnTo>
                  <a:lnTo>
                    <a:pt x="159" y="216"/>
                  </a:lnTo>
                  <a:lnTo>
                    <a:pt x="159" y="208"/>
                  </a:lnTo>
                  <a:lnTo>
                    <a:pt x="159" y="208"/>
                  </a:lnTo>
                  <a:lnTo>
                    <a:pt x="159" y="205"/>
                  </a:lnTo>
                  <a:lnTo>
                    <a:pt x="159" y="205"/>
                  </a:lnTo>
                  <a:lnTo>
                    <a:pt x="159" y="205"/>
                  </a:lnTo>
                  <a:lnTo>
                    <a:pt x="159" y="201"/>
                  </a:lnTo>
                  <a:lnTo>
                    <a:pt x="159" y="197"/>
                  </a:lnTo>
                  <a:lnTo>
                    <a:pt x="159" y="197"/>
                  </a:lnTo>
                  <a:lnTo>
                    <a:pt x="159" y="193"/>
                  </a:lnTo>
                  <a:lnTo>
                    <a:pt x="159" y="190"/>
                  </a:lnTo>
                  <a:lnTo>
                    <a:pt x="159" y="190"/>
                  </a:lnTo>
                  <a:lnTo>
                    <a:pt x="141" y="190"/>
                  </a:lnTo>
                  <a:lnTo>
                    <a:pt x="141" y="186"/>
                  </a:lnTo>
                  <a:lnTo>
                    <a:pt x="141" y="186"/>
                  </a:lnTo>
                  <a:lnTo>
                    <a:pt x="141" y="182"/>
                  </a:lnTo>
                  <a:lnTo>
                    <a:pt x="137" y="182"/>
                  </a:lnTo>
                  <a:lnTo>
                    <a:pt x="137" y="186"/>
                  </a:lnTo>
                  <a:lnTo>
                    <a:pt x="122" y="186"/>
                  </a:lnTo>
                  <a:lnTo>
                    <a:pt x="122" y="190"/>
                  </a:lnTo>
                  <a:lnTo>
                    <a:pt x="119" y="190"/>
                  </a:lnTo>
                  <a:lnTo>
                    <a:pt x="119" y="193"/>
                  </a:lnTo>
                  <a:lnTo>
                    <a:pt x="119" y="193"/>
                  </a:lnTo>
                  <a:lnTo>
                    <a:pt x="119" y="197"/>
                  </a:lnTo>
                  <a:lnTo>
                    <a:pt x="108" y="201"/>
                  </a:lnTo>
                  <a:lnTo>
                    <a:pt x="104" y="201"/>
                  </a:lnTo>
                  <a:lnTo>
                    <a:pt x="100" y="201"/>
                  </a:lnTo>
                  <a:lnTo>
                    <a:pt x="97" y="201"/>
                  </a:lnTo>
                  <a:lnTo>
                    <a:pt x="93" y="201"/>
                  </a:lnTo>
                  <a:lnTo>
                    <a:pt x="89" y="201"/>
                  </a:lnTo>
                  <a:lnTo>
                    <a:pt x="89" y="201"/>
                  </a:lnTo>
                  <a:lnTo>
                    <a:pt x="85" y="193"/>
                  </a:lnTo>
                  <a:lnTo>
                    <a:pt x="85" y="193"/>
                  </a:lnTo>
                  <a:lnTo>
                    <a:pt x="82" y="190"/>
                  </a:lnTo>
                  <a:lnTo>
                    <a:pt x="82" y="190"/>
                  </a:lnTo>
                  <a:lnTo>
                    <a:pt x="82" y="186"/>
                  </a:lnTo>
                  <a:lnTo>
                    <a:pt x="82" y="186"/>
                  </a:lnTo>
                  <a:lnTo>
                    <a:pt x="82" y="182"/>
                  </a:lnTo>
                  <a:lnTo>
                    <a:pt x="78" y="179"/>
                  </a:lnTo>
                  <a:lnTo>
                    <a:pt x="78" y="179"/>
                  </a:lnTo>
                  <a:lnTo>
                    <a:pt x="78" y="175"/>
                  </a:lnTo>
                  <a:lnTo>
                    <a:pt x="78" y="175"/>
                  </a:lnTo>
                  <a:lnTo>
                    <a:pt x="78" y="171"/>
                  </a:lnTo>
                  <a:lnTo>
                    <a:pt x="78" y="171"/>
                  </a:lnTo>
                  <a:lnTo>
                    <a:pt x="78" y="171"/>
                  </a:lnTo>
                  <a:lnTo>
                    <a:pt x="78" y="167"/>
                  </a:lnTo>
                  <a:lnTo>
                    <a:pt x="59" y="167"/>
                  </a:lnTo>
                  <a:lnTo>
                    <a:pt x="48" y="167"/>
                  </a:lnTo>
                  <a:lnTo>
                    <a:pt x="41" y="167"/>
                  </a:lnTo>
                  <a:lnTo>
                    <a:pt x="37" y="167"/>
                  </a:lnTo>
                  <a:lnTo>
                    <a:pt x="34" y="167"/>
                  </a:lnTo>
                  <a:lnTo>
                    <a:pt x="30" y="167"/>
                  </a:lnTo>
                  <a:lnTo>
                    <a:pt x="26" y="167"/>
                  </a:lnTo>
                  <a:lnTo>
                    <a:pt x="22" y="167"/>
                  </a:lnTo>
                  <a:lnTo>
                    <a:pt x="22" y="167"/>
                  </a:lnTo>
                  <a:lnTo>
                    <a:pt x="19" y="167"/>
                  </a:lnTo>
                  <a:lnTo>
                    <a:pt x="15" y="167"/>
                  </a:lnTo>
                  <a:lnTo>
                    <a:pt x="11" y="167"/>
                  </a:lnTo>
                  <a:lnTo>
                    <a:pt x="11" y="171"/>
                  </a:lnTo>
                  <a:lnTo>
                    <a:pt x="11" y="171"/>
                  </a:lnTo>
                  <a:lnTo>
                    <a:pt x="11" y="171"/>
                  </a:lnTo>
                  <a:lnTo>
                    <a:pt x="11" y="171"/>
                  </a:lnTo>
                  <a:lnTo>
                    <a:pt x="8" y="171"/>
                  </a:lnTo>
                  <a:lnTo>
                    <a:pt x="8" y="171"/>
                  </a:lnTo>
                  <a:lnTo>
                    <a:pt x="8" y="167"/>
                  </a:lnTo>
                  <a:lnTo>
                    <a:pt x="4" y="167"/>
                  </a:lnTo>
                  <a:lnTo>
                    <a:pt x="0" y="1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2" name="Freeform 142"/>
            <p:cNvSpPr/>
            <p:nvPr/>
          </p:nvSpPr>
          <p:spPr bwMode="auto">
            <a:xfrm>
              <a:off x="5928230" y="4528030"/>
              <a:ext cx="93152" cy="207741"/>
            </a:xfrm>
            <a:custGeom>
              <a:avLst/>
              <a:gdLst>
                <a:gd name="T0" fmla="*/ 4 w 52"/>
                <a:gd name="T1" fmla="*/ 0 h 119"/>
                <a:gd name="T2" fmla="*/ 7 w 52"/>
                <a:gd name="T3" fmla="*/ 4 h 119"/>
                <a:gd name="T4" fmla="*/ 11 w 52"/>
                <a:gd name="T5" fmla="*/ 4 h 119"/>
                <a:gd name="T6" fmla="*/ 15 w 52"/>
                <a:gd name="T7" fmla="*/ 4 h 119"/>
                <a:gd name="T8" fmla="*/ 15 w 52"/>
                <a:gd name="T9" fmla="*/ 4 h 119"/>
                <a:gd name="T10" fmla="*/ 18 w 52"/>
                <a:gd name="T11" fmla="*/ 8 h 119"/>
                <a:gd name="T12" fmla="*/ 26 w 52"/>
                <a:gd name="T13" fmla="*/ 15 h 119"/>
                <a:gd name="T14" fmla="*/ 26 w 52"/>
                <a:gd name="T15" fmla="*/ 45 h 119"/>
                <a:gd name="T16" fmla="*/ 26 w 52"/>
                <a:gd name="T17" fmla="*/ 60 h 119"/>
                <a:gd name="T18" fmla="*/ 33 w 52"/>
                <a:gd name="T19" fmla="*/ 63 h 119"/>
                <a:gd name="T20" fmla="*/ 37 w 52"/>
                <a:gd name="T21" fmla="*/ 67 h 119"/>
                <a:gd name="T22" fmla="*/ 44 w 52"/>
                <a:gd name="T23" fmla="*/ 75 h 119"/>
                <a:gd name="T24" fmla="*/ 48 w 52"/>
                <a:gd name="T25" fmla="*/ 82 h 119"/>
                <a:gd name="T26" fmla="*/ 52 w 52"/>
                <a:gd name="T27" fmla="*/ 86 h 119"/>
                <a:gd name="T28" fmla="*/ 48 w 52"/>
                <a:gd name="T29" fmla="*/ 89 h 119"/>
                <a:gd name="T30" fmla="*/ 44 w 52"/>
                <a:gd name="T31" fmla="*/ 89 h 119"/>
                <a:gd name="T32" fmla="*/ 44 w 52"/>
                <a:gd name="T33" fmla="*/ 93 h 119"/>
                <a:gd name="T34" fmla="*/ 48 w 52"/>
                <a:gd name="T35" fmla="*/ 100 h 119"/>
                <a:gd name="T36" fmla="*/ 44 w 52"/>
                <a:gd name="T37" fmla="*/ 104 h 119"/>
                <a:gd name="T38" fmla="*/ 41 w 52"/>
                <a:gd name="T39" fmla="*/ 108 h 119"/>
                <a:gd name="T40" fmla="*/ 37 w 52"/>
                <a:gd name="T41" fmla="*/ 115 h 119"/>
                <a:gd name="T42" fmla="*/ 37 w 52"/>
                <a:gd name="T43" fmla="*/ 119 h 119"/>
                <a:gd name="T44" fmla="*/ 33 w 52"/>
                <a:gd name="T45" fmla="*/ 119 h 119"/>
                <a:gd name="T46" fmla="*/ 33 w 52"/>
                <a:gd name="T47" fmla="*/ 115 h 119"/>
                <a:gd name="T48" fmla="*/ 30 w 52"/>
                <a:gd name="T49" fmla="*/ 112 h 119"/>
                <a:gd name="T50" fmla="*/ 22 w 52"/>
                <a:gd name="T51" fmla="*/ 108 h 119"/>
                <a:gd name="T52" fmla="*/ 22 w 52"/>
                <a:gd name="T53" fmla="*/ 100 h 119"/>
                <a:gd name="T54" fmla="*/ 22 w 52"/>
                <a:gd name="T55" fmla="*/ 97 h 119"/>
                <a:gd name="T56" fmla="*/ 26 w 52"/>
                <a:gd name="T57" fmla="*/ 89 h 119"/>
                <a:gd name="T58" fmla="*/ 30 w 52"/>
                <a:gd name="T59" fmla="*/ 82 h 119"/>
                <a:gd name="T60" fmla="*/ 22 w 52"/>
                <a:gd name="T61" fmla="*/ 78 h 119"/>
                <a:gd name="T62" fmla="*/ 18 w 52"/>
                <a:gd name="T63" fmla="*/ 78 h 119"/>
                <a:gd name="T64" fmla="*/ 15 w 52"/>
                <a:gd name="T65" fmla="*/ 78 h 119"/>
                <a:gd name="T66" fmla="*/ 11 w 52"/>
                <a:gd name="T67" fmla="*/ 78 h 119"/>
                <a:gd name="T68" fmla="*/ 7 w 52"/>
                <a:gd name="T69" fmla="*/ 75 h 119"/>
                <a:gd name="T70" fmla="*/ 4 w 52"/>
                <a:gd name="T71" fmla="*/ 75 h 119"/>
                <a:gd name="T72" fmla="*/ 0 w 52"/>
                <a:gd name="T73" fmla="*/ 67 h 119"/>
                <a:gd name="T74" fmla="*/ 0 w 52"/>
                <a:gd name="T75" fmla="*/ 63 h 119"/>
                <a:gd name="T76" fmla="*/ 4 w 52"/>
                <a:gd name="T77" fmla="*/ 60 h 119"/>
                <a:gd name="T78" fmla="*/ 4 w 52"/>
                <a:gd name="T79" fmla="*/ 56 h 119"/>
                <a:gd name="T80" fmla="*/ 4 w 52"/>
                <a:gd name="T81" fmla="*/ 56 h 119"/>
                <a:gd name="T82" fmla="*/ 7 w 52"/>
                <a:gd name="T83" fmla="*/ 52 h 119"/>
                <a:gd name="T84" fmla="*/ 11 w 52"/>
                <a:gd name="T85" fmla="*/ 49 h 119"/>
                <a:gd name="T86" fmla="*/ 11 w 52"/>
                <a:gd name="T87" fmla="*/ 49 h 119"/>
                <a:gd name="T88" fmla="*/ 11 w 52"/>
                <a:gd name="T89" fmla="*/ 45 h 119"/>
                <a:gd name="T90" fmla="*/ 11 w 52"/>
                <a:gd name="T91" fmla="*/ 41 h 119"/>
                <a:gd name="T92" fmla="*/ 7 w 52"/>
                <a:gd name="T93" fmla="*/ 37 h 119"/>
                <a:gd name="T94" fmla="*/ 11 w 52"/>
                <a:gd name="T95" fmla="*/ 34 h 119"/>
                <a:gd name="T96" fmla="*/ 7 w 52"/>
                <a:gd name="T97" fmla="*/ 30 h 119"/>
                <a:gd name="T98" fmla="*/ 11 w 52"/>
                <a:gd name="T99" fmla="*/ 23 h 119"/>
                <a:gd name="T100" fmla="*/ 15 w 52"/>
                <a:gd name="T101" fmla="*/ 23 h 119"/>
                <a:gd name="T102" fmla="*/ 11 w 52"/>
                <a:gd name="T103" fmla="*/ 15 h 119"/>
                <a:gd name="T104" fmla="*/ 7 w 52"/>
                <a:gd name="T105" fmla="*/ 11 h 119"/>
                <a:gd name="T106" fmla="*/ 11 w 52"/>
                <a:gd name="T107" fmla="*/ 8 h 119"/>
                <a:gd name="T108" fmla="*/ 7 w 52"/>
                <a:gd name="T109" fmla="*/ 8 h 119"/>
                <a:gd name="T110" fmla="*/ 4 w 52"/>
                <a:gd name="T111" fmla="*/ 4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52" h="119">
                  <a:moveTo>
                    <a:pt x="4" y="0"/>
                  </a:moveTo>
                  <a:lnTo>
                    <a:pt x="4" y="0"/>
                  </a:lnTo>
                  <a:lnTo>
                    <a:pt x="7" y="0"/>
                  </a:lnTo>
                  <a:lnTo>
                    <a:pt x="7" y="4"/>
                  </a:lnTo>
                  <a:lnTo>
                    <a:pt x="11" y="4"/>
                  </a:lnTo>
                  <a:lnTo>
                    <a:pt x="11" y="4"/>
                  </a:lnTo>
                  <a:lnTo>
                    <a:pt x="11" y="4"/>
                  </a:lnTo>
                  <a:lnTo>
                    <a:pt x="15" y="4"/>
                  </a:lnTo>
                  <a:lnTo>
                    <a:pt x="15" y="4"/>
                  </a:lnTo>
                  <a:lnTo>
                    <a:pt x="15" y="4"/>
                  </a:lnTo>
                  <a:lnTo>
                    <a:pt x="15" y="4"/>
                  </a:lnTo>
                  <a:lnTo>
                    <a:pt x="18" y="8"/>
                  </a:lnTo>
                  <a:lnTo>
                    <a:pt x="18" y="8"/>
                  </a:lnTo>
                  <a:lnTo>
                    <a:pt x="26" y="15"/>
                  </a:lnTo>
                  <a:lnTo>
                    <a:pt x="26" y="19"/>
                  </a:lnTo>
                  <a:lnTo>
                    <a:pt x="26" y="45"/>
                  </a:lnTo>
                  <a:lnTo>
                    <a:pt x="26" y="49"/>
                  </a:lnTo>
                  <a:lnTo>
                    <a:pt x="26" y="60"/>
                  </a:lnTo>
                  <a:lnTo>
                    <a:pt x="33" y="63"/>
                  </a:lnTo>
                  <a:lnTo>
                    <a:pt x="33" y="63"/>
                  </a:lnTo>
                  <a:lnTo>
                    <a:pt x="37" y="67"/>
                  </a:lnTo>
                  <a:lnTo>
                    <a:pt x="37" y="67"/>
                  </a:lnTo>
                  <a:lnTo>
                    <a:pt x="44" y="71"/>
                  </a:lnTo>
                  <a:lnTo>
                    <a:pt x="44" y="75"/>
                  </a:lnTo>
                  <a:lnTo>
                    <a:pt x="48" y="78"/>
                  </a:lnTo>
                  <a:lnTo>
                    <a:pt x="48" y="82"/>
                  </a:lnTo>
                  <a:lnTo>
                    <a:pt x="52" y="86"/>
                  </a:lnTo>
                  <a:lnTo>
                    <a:pt x="52" y="86"/>
                  </a:lnTo>
                  <a:lnTo>
                    <a:pt x="48" y="86"/>
                  </a:lnTo>
                  <a:lnTo>
                    <a:pt x="48" y="89"/>
                  </a:lnTo>
                  <a:lnTo>
                    <a:pt x="48" y="89"/>
                  </a:lnTo>
                  <a:lnTo>
                    <a:pt x="44" y="89"/>
                  </a:lnTo>
                  <a:lnTo>
                    <a:pt x="48" y="89"/>
                  </a:lnTo>
                  <a:lnTo>
                    <a:pt x="44" y="93"/>
                  </a:lnTo>
                  <a:lnTo>
                    <a:pt x="48" y="93"/>
                  </a:lnTo>
                  <a:lnTo>
                    <a:pt x="48" y="100"/>
                  </a:lnTo>
                  <a:lnTo>
                    <a:pt x="48" y="100"/>
                  </a:lnTo>
                  <a:lnTo>
                    <a:pt x="44" y="104"/>
                  </a:lnTo>
                  <a:lnTo>
                    <a:pt x="41" y="104"/>
                  </a:lnTo>
                  <a:lnTo>
                    <a:pt x="41" y="108"/>
                  </a:lnTo>
                  <a:lnTo>
                    <a:pt x="41" y="112"/>
                  </a:lnTo>
                  <a:lnTo>
                    <a:pt x="37" y="115"/>
                  </a:lnTo>
                  <a:lnTo>
                    <a:pt x="37" y="119"/>
                  </a:lnTo>
                  <a:lnTo>
                    <a:pt x="37" y="119"/>
                  </a:lnTo>
                  <a:lnTo>
                    <a:pt x="33" y="119"/>
                  </a:lnTo>
                  <a:lnTo>
                    <a:pt x="33" y="119"/>
                  </a:lnTo>
                  <a:lnTo>
                    <a:pt x="33" y="115"/>
                  </a:lnTo>
                  <a:lnTo>
                    <a:pt x="33" y="115"/>
                  </a:lnTo>
                  <a:lnTo>
                    <a:pt x="30" y="112"/>
                  </a:lnTo>
                  <a:lnTo>
                    <a:pt x="30" y="112"/>
                  </a:lnTo>
                  <a:lnTo>
                    <a:pt x="26" y="108"/>
                  </a:lnTo>
                  <a:lnTo>
                    <a:pt x="22" y="108"/>
                  </a:lnTo>
                  <a:lnTo>
                    <a:pt x="22" y="104"/>
                  </a:lnTo>
                  <a:lnTo>
                    <a:pt x="22" y="100"/>
                  </a:lnTo>
                  <a:lnTo>
                    <a:pt x="22" y="97"/>
                  </a:lnTo>
                  <a:lnTo>
                    <a:pt x="22" y="97"/>
                  </a:lnTo>
                  <a:lnTo>
                    <a:pt x="22" y="93"/>
                  </a:lnTo>
                  <a:lnTo>
                    <a:pt x="26" y="89"/>
                  </a:lnTo>
                  <a:lnTo>
                    <a:pt x="30" y="86"/>
                  </a:lnTo>
                  <a:lnTo>
                    <a:pt x="30" y="82"/>
                  </a:lnTo>
                  <a:lnTo>
                    <a:pt x="26" y="78"/>
                  </a:lnTo>
                  <a:lnTo>
                    <a:pt x="22" y="78"/>
                  </a:lnTo>
                  <a:lnTo>
                    <a:pt x="18" y="78"/>
                  </a:lnTo>
                  <a:lnTo>
                    <a:pt x="18" y="78"/>
                  </a:lnTo>
                  <a:lnTo>
                    <a:pt x="15" y="78"/>
                  </a:lnTo>
                  <a:lnTo>
                    <a:pt x="15" y="78"/>
                  </a:lnTo>
                  <a:lnTo>
                    <a:pt x="11" y="78"/>
                  </a:lnTo>
                  <a:lnTo>
                    <a:pt x="11" y="78"/>
                  </a:lnTo>
                  <a:lnTo>
                    <a:pt x="11" y="75"/>
                  </a:lnTo>
                  <a:lnTo>
                    <a:pt x="7" y="75"/>
                  </a:lnTo>
                  <a:lnTo>
                    <a:pt x="7" y="71"/>
                  </a:lnTo>
                  <a:lnTo>
                    <a:pt x="4" y="75"/>
                  </a:lnTo>
                  <a:lnTo>
                    <a:pt x="4" y="71"/>
                  </a:lnTo>
                  <a:lnTo>
                    <a:pt x="0" y="67"/>
                  </a:lnTo>
                  <a:lnTo>
                    <a:pt x="0" y="67"/>
                  </a:lnTo>
                  <a:lnTo>
                    <a:pt x="0" y="63"/>
                  </a:lnTo>
                  <a:lnTo>
                    <a:pt x="0" y="63"/>
                  </a:lnTo>
                  <a:lnTo>
                    <a:pt x="4" y="60"/>
                  </a:lnTo>
                  <a:lnTo>
                    <a:pt x="4" y="60"/>
                  </a:lnTo>
                  <a:lnTo>
                    <a:pt x="4" y="56"/>
                  </a:lnTo>
                  <a:lnTo>
                    <a:pt x="4" y="56"/>
                  </a:lnTo>
                  <a:lnTo>
                    <a:pt x="4" y="56"/>
                  </a:lnTo>
                  <a:lnTo>
                    <a:pt x="4" y="52"/>
                  </a:lnTo>
                  <a:lnTo>
                    <a:pt x="7" y="52"/>
                  </a:lnTo>
                  <a:lnTo>
                    <a:pt x="11" y="49"/>
                  </a:lnTo>
                  <a:lnTo>
                    <a:pt x="11" y="49"/>
                  </a:lnTo>
                  <a:lnTo>
                    <a:pt x="11" y="49"/>
                  </a:lnTo>
                  <a:lnTo>
                    <a:pt x="11" y="49"/>
                  </a:lnTo>
                  <a:lnTo>
                    <a:pt x="11" y="45"/>
                  </a:lnTo>
                  <a:lnTo>
                    <a:pt x="11" y="45"/>
                  </a:lnTo>
                  <a:lnTo>
                    <a:pt x="7" y="41"/>
                  </a:lnTo>
                  <a:lnTo>
                    <a:pt x="11" y="41"/>
                  </a:lnTo>
                  <a:lnTo>
                    <a:pt x="11" y="41"/>
                  </a:lnTo>
                  <a:lnTo>
                    <a:pt x="7" y="37"/>
                  </a:lnTo>
                  <a:lnTo>
                    <a:pt x="11" y="37"/>
                  </a:lnTo>
                  <a:lnTo>
                    <a:pt x="11" y="34"/>
                  </a:lnTo>
                  <a:lnTo>
                    <a:pt x="11" y="34"/>
                  </a:lnTo>
                  <a:lnTo>
                    <a:pt x="7" y="30"/>
                  </a:lnTo>
                  <a:lnTo>
                    <a:pt x="7" y="26"/>
                  </a:lnTo>
                  <a:lnTo>
                    <a:pt x="11" y="23"/>
                  </a:lnTo>
                  <a:lnTo>
                    <a:pt x="11" y="23"/>
                  </a:lnTo>
                  <a:lnTo>
                    <a:pt x="15" y="23"/>
                  </a:lnTo>
                  <a:lnTo>
                    <a:pt x="15" y="19"/>
                  </a:lnTo>
                  <a:lnTo>
                    <a:pt x="11" y="15"/>
                  </a:lnTo>
                  <a:lnTo>
                    <a:pt x="11" y="15"/>
                  </a:lnTo>
                  <a:lnTo>
                    <a:pt x="7" y="11"/>
                  </a:lnTo>
                  <a:lnTo>
                    <a:pt x="11" y="8"/>
                  </a:lnTo>
                  <a:lnTo>
                    <a:pt x="11" y="8"/>
                  </a:lnTo>
                  <a:lnTo>
                    <a:pt x="7" y="8"/>
                  </a:lnTo>
                  <a:lnTo>
                    <a:pt x="7" y="8"/>
                  </a:lnTo>
                  <a:lnTo>
                    <a:pt x="7" y="4"/>
                  </a:lnTo>
                  <a:lnTo>
                    <a:pt x="4" y="4"/>
                  </a:lnTo>
                  <a:lnTo>
                    <a:pt x="4"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3" name="Freeform 143"/>
            <p:cNvSpPr/>
            <p:nvPr/>
          </p:nvSpPr>
          <p:spPr bwMode="auto">
            <a:xfrm>
              <a:off x="5602198" y="4496606"/>
              <a:ext cx="352904" cy="265349"/>
            </a:xfrm>
            <a:custGeom>
              <a:avLst/>
              <a:gdLst>
                <a:gd name="T0" fmla="*/ 41 w 197"/>
                <a:gd name="T1" fmla="*/ 48 h 152"/>
                <a:gd name="T2" fmla="*/ 45 w 197"/>
                <a:gd name="T3" fmla="*/ 52 h 152"/>
                <a:gd name="T4" fmla="*/ 52 w 197"/>
                <a:gd name="T5" fmla="*/ 48 h 152"/>
                <a:gd name="T6" fmla="*/ 60 w 197"/>
                <a:gd name="T7" fmla="*/ 52 h 152"/>
                <a:gd name="T8" fmla="*/ 63 w 197"/>
                <a:gd name="T9" fmla="*/ 55 h 152"/>
                <a:gd name="T10" fmla="*/ 75 w 197"/>
                <a:gd name="T11" fmla="*/ 59 h 152"/>
                <a:gd name="T12" fmla="*/ 82 w 197"/>
                <a:gd name="T13" fmla="*/ 55 h 152"/>
                <a:gd name="T14" fmla="*/ 89 w 197"/>
                <a:gd name="T15" fmla="*/ 52 h 152"/>
                <a:gd name="T16" fmla="*/ 97 w 197"/>
                <a:gd name="T17" fmla="*/ 63 h 152"/>
                <a:gd name="T18" fmla="*/ 112 w 197"/>
                <a:gd name="T19" fmla="*/ 74 h 152"/>
                <a:gd name="T20" fmla="*/ 126 w 197"/>
                <a:gd name="T21" fmla="*/ 78 h 152"/>
                <a:gd name="T22" fmla="*/ 130 w 197"/>
                <a:gd name="T23" fmla="*/ 81 h 152"/>
                <a:gd name="T24" fmla="*/ 126 w 197"/>
                <a:gd name="T25" fmla="*/ 63 h 152"/>
                <a:gd name="T26" fmla="*/ 119 w 197"/>
                <a:gd name="T27" fmla="*/ 67 h 152"/>
                <a:gd name="T28" fmla="*/ 112 w 197"/>
                <a:gd name="T29" fmla="*/ 55 h 152"/>
                <a:gd name="T30" fmla="*/ 112 w 197"/>
                <a:gd name="T31" fmla="*/ 41 h 152"/>
                <a:gd name="T32" fmla="*/ 115 w 197"/>
                <a:gd name="T33" fmla="*/ 33 h 152"/>
                <a:gd name="T34" fmla="*/ 115 w 197"/>
                <a:gd name="T35" fmla="*/ 26 h 152"/>
                <a:gd name="T36" fmla="*/ 112 w 197"/>
                <a:gd name="T37" fmla="*/ 18 h 152"/>
                <a:gd name="T38" fmla="*/ 156 w 197"/>
                <a:gd name="T39" fmla="*/ 4 h 152"/>
                <a:gd name="T40" fmla="*/ 163 w 197"/>
                <a:gd name="T41" fmla="*/ 7 h 152"/>
                <a:gd name="T42" fmla="*/ 178 w 197"/>
                <a:gd name="T43" fmla="*/ 11 h 152"/>
                <a:gd name="T44" fmla="*/ 186 w 197"/>
                <a:gd name="T45" fmla="*/ 18 h 152"/>
                <a:gd name="T46" fmla="*/ 189 w 197"/>
                <a:gd name="T47" fmla="*/ 26 h 152"/>
                <a:gd name="T48" fmla="*/ 189 w 197"/>
                <a:gd name="T49" fmla="*/ 29 h 152"/>
                <a:gd name="T50" fmla="*/ 197 w 197"/>
                <a:gd name="T51" fmla="*/ 41 h 152"/>
                <a:gd name="T52" fmla="*/ 189 w 197"/>
                <a:gd name="T53" fmla="*/ 48 h 152"/>
                <a:gd name="T54" fmla="*/ 189 w 197"/>
                <a:gd name="T55" fmla="*/ 55 h 152"/>
                <a:gd name="T56" fmla="*/ 193 w 197"/>
                <a:gd name="T57" fmla="*/ 63 h 152"/>
                <a:gd name="T58" fmla="*/ 193 w 197"/>
                <a:gd name="T59" fmla="*/ 67 h 152"/>
                <a:gd name="T60" fmla="*/ 186 w 197"/>
                <a:gd name="T61" fmla="*/ 74 h 152"/>
                <a:gd name="T62" fmla="*/ 186 w 197"/>
                <a:gd name="T63" fmla="*/ 78 h 152"/>
                <a:gd name="T64" fmla="*/ 182 w 197"/>
                <a:gd name="T65" fmla="*/ 85 h 152"/>
                <a:gd name="T66" fmla="*/ 182 w 197"/>
                <a:gd name="T67" fmla="*/ 93 h 152"/>
                <a:gd name="T68" fmla="*/ 149 w 197"/>
                <a:gd name="T69" fmla="*/ 104 h 152"/>
                <a:gd name="T70" fmla="*/ 141 w 197"/>
                <a:gd name="T71" fmla="*/ 115 h 152"/>
                <a:gd name="T72" fmla="*/ 134 w 197"/>
                <a:gd name="T73" fmla="*/ 115 h 152"/>
                <a:gd name="T74" fmla="*/ 123 w 197"/>
                <a:gd name="T75" fmla="*/ 115 h 152"/>
                <a:gd name="T76" fmla="*/ 115 w 197"/>
                <a:gd name="T77" fmla="*/ 122 h 152"/>
                <a:gd name="T78" fmla="*/ 112 w 197"/>
                <a:gd name="T79" fmla="*/ 126 h 152"/>
                <a:gd name="T80" fmla="*/ 86 w 197"/>
                <a:gd name="T81" fmla="*/ 148 h 152"/>
                <a:gd name="T82" fmla="*/ 75 w 197"/>
                <a:gd name="T83" fmla="*/ 148 h 152"/>
                <a:gd name="T84" fmla="*/ 67 w 197"/>
                <a:gd name="T85" fmla="*/ 148 h 152"/>
                <a:gd name="T86" fmla="*/ 60 w 197"/>
                <a:gd name="T87" fmla="*/ 148 h 152"/>
                <a:gd name="T88" fmla="*/ 49 w 197"/>
                <a:gd name="T89" fmla="*/ 144 h 152"/>
                <a:gd name="T90" fmla="*/ 45 w 197"/>
                <a:gd name="T91" fmla="*/ 141 h 152"/>
                <a:gd name="T92" fmla="*/ 23 w 197"/>
                <a:gd name="T93" fmla="*/ 144 h 152"/>
                <a:gd name="T94" fmla="*/ 15 w 197"/>
                <a:gd name="T95" fmla="*/ 137 h 152"/>
                <a:gd name="T96" fmla="*/ 8 w 197"/>
                <a:gd name="T97" fmla="*/ 130 h 152"/>
                <a:gd name="T98" fmla="*/ 0 w 197"/>
                <a:gd name="T99" fmla="*/ 122 h 152"/>
                <a:gd name="T100" fmla="*/ 37 w 197"/>
                <a:gd name="T101" fmla="*/ 70 h 152"/>
                <a:gd name="T102" fmla="*/ 37 w 197"/>
                <a:gd name="T103" fmla="*/ 59 h 152"/>
                <a:gd name="T104" fmla="*/ 37 w 197"/>
                <a:gd name="T105" fmla="*/ 44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97" h="152">
                  <a:moveTo>
                    <a:pt x="37" y="44"/>
                  </a:moveTo>
                  <a:lnTo>
                    <a:pt x="37" y="44"/>
                  </a:lnTo>
                  <a:lnTo>
                    <a:pt x="41" y="44"/>
                  </a:lnTo>
                  <a:lnTo>
                    <a:pt x="41" y="48"/>
                  </a:lnTo>
                  <a:lnTo>
                    <a:pt x="41" y="48"/>
                  </a:lnTo>
                  <a:lnTo>
                    <a:pt x="45" y="52"/>
                  </a:lnTo>
                  <a:lnTo>
                    <a:pt x="45" y="52"/>
                  </a:lnTo>
                  <a:lnTo>
                    <a:pt x="45" y="52"/>
                  </a:lnTo>
                  <a:lnTo>
                    <a:pt x="45" y="48"/>
                  </a:lnTo>
                  <a:lnTo>
                    <a:pt x="49" y="48"/>
                  </a:lnTo>
                  <a:lnTo>
                    <a:pt x="52" y="48"/>
                  </a:lnTo>
                  <a:lnTo>
                    <a:pt x="52" y="48"/>
                  </a:lnTo>
                  <a:lnTo>
                    <a:pt x="56" y="48"/>
                  </a:lnTo>
                  <a:lnTo>
                    <a:pt x="56" y="48"/>
                  </a:lnTo>
                  <a:lnTo>
                    <a:pt x="56" y="48"/>
                  </a:lnTo>
                  <a:lnTo>
                    <a:pt x="60" y="52"/>
                  </a:lnTo>
                  <a:lnTo>
                    <a:pt x="60" y="52"/>
                  </a:lnTo>
                  <a:lnTo>
                    <a:pt x="60" y="55"/>
                  </a:lnTo>
                  <a:lnTo>
                    <a:pt x="60" y="55"/>
                  </a:lnTo>
                  <a:lnTo>
                    <a:pt x="63" y="55"/>
                  </a:lnTo>
                  <a:lnTo>
                    <a:pt x="63" y="55"/>
                  </a:lnTo>
                  <a:lnTo>
                    <a:pt x="67" y="59"/>
                  </a:lnTo>
                  <a:lnTo>
                    <a:pt x="71" y="59"/>
                  </a:lnTo>
                  <a:lnTo>
                    <a:pt x="75" y="59"/>
                  </a:lnTo>
                  <a:lnTo>
                    <a:pt x="75" y="59"/>
                  </a:lnTo>
                  <a:lnTo>
                    <a:pt x="78" y="59"/>
                  </a:lnTo>
                  <a:lnTo>
                    <a:pt x="82" y="59"/>
                  </a:lnTo>
                  <a:lnTo>
                    <a:pt x="82" y="55"/>
                  </a:lnTo>
                  <a:lnTo>
                    <a:pt x="86" y="52"/>
                  </a:lnTo>
                  <a:lnTo>
                    <a:pt x="86" y="52"/>
                  </a:lnTo>
                  <a:lnTo>
                    <a:pt x="89" y="52"/>
                  </a:lnTo>
                  <a:lnTo>
                    <a:pt x="89" y="52"/>
                  </a:lnTo>
                  <a:lnTo>
                    <a:pt x="89" y="55"/>
                  </a:lnTo>
                  <a:lnTo>
                    <a:pt x="93" y="59"/>
                  </a:lnTo>
                  <a:lnTo>
                    <a:pt x="93" y="63"/>
                  </a:lnTo>
                  <a:lnTo>
                    <a:pt x="97" y="63"/>
                  </a:lnTo>
                  <a:lnTo>
                    <a:pt x="104" y="67"/>
                  </a:lnTo>
                  <a:lnTo>
                    <a:pt x="108" y="67"/>
                  </a:lnTo>
                  <a:lnTo>
                    <a:pt x="112" y="70"/>
                  </a:lnTo>
                  <a:lnTo>
                    <a:pt x="112" y="74"/>
                  </a:lnTo>
                  <a:lnTo>
                    <a:pt x="115" y="78"/>
                  </a:lnTo>
                  <a:lnTo>
                    <a:pt x="119" y="81"/>
                  </a:lnTo>
                  <a:lnTo>
                    <a:pt x="123" y="81"/>
                  </a:lnTo>
                  <a:lnTo>
                    <a:pt x="126" y="78"/>
                  </a:lnTo>
                  <a:lnTo>
                    <a:pt x="126" y="78"/>
                  </a:lnTo>
                  <a:lnTo>
                    <a:pt x="130" y="78"/>
                  </a:lnTo>
                  <a:lnTo>
                    <a:pt x="130" y="81"/>
                  </a:lnTo>
                  <a:lnTo>
                    <a:pt x="130" y="81"/>
                  </a:lnTo>
                  <a:lnTo>
                    <a:pt x="134" y="78"/>
                  </a:lnTo>
                  <a:lnTo>
                    <a:pt x="130" y="63"/>
                  </a:lnTo>
                  <a:lnTo>
                    <a:pt x="130" y="63"/>
                  </a:lnTo>
                  <a:lnTo>
                    <a:pt x="126" y="63"/>
                  </a:lnTo>
                  <a:lnTo>
                    <a:pt x="126" y="63"/>
                  </a:lnTo>
                  <a:lnTo>
                    <a:pt x="126" y="67"/>
                  </a:lnTo>
                  <a:lnTo>
                    <a:pt x="126" y="67"/>
                  </a:lnTo>
                  <a:lnTo>
                    <a:pt x="119" y="67"/>
                  </a:lnTo>
                  <a:lnTo>
                    <a:pt x="119" y="63"/>
                  </a:lnTo>
                  <a:lnTo>
                    <a:pt x="115" y="63"/>
                  </a:lnTo>
                  <a:lnTo>
                    <a:pt x="112" y="59"/>
                  </a:lnTo>
                  <a:lnTo>
                    <a:pt x="112" y="55"/>
                  </a:lnTo>
                  <a:lnTo>
                    <a:pt x="112" y="52"/>
                  </a:lnTo>
                  <a:lnTo>
                    <a:pt x="112" y="44"/>
                  </a:lnTo>
                  <a:lnTo>
                    <a:pt x="112" y="41"/>
                  </a:lnTo>
                  <a:lnTo>
                    <a:pt x="112" y="41"/>
                  </a:lnTo>
                  <a:lnTo>
                    <a:pt x="115" y="37"/>
                  </a:lnTo>
                  <a:lnTo>
                    <a:pt x="115" y="37"/>
                  </a:lnTo>
                  <a:lnTo>
                    <a:pt x="115" y="37"/>
                  </a:lnTo>
                  <a:lnTo>
                    <a:pt x="115" y="33"/>
                  </a:lnTo>
                  <a:lnTo>
                    <a:pt x="115" y="29"/>
                  </a:lnTo>
                  <a:lnTo>
                    <a:pt x="115" y="29"/>
                  </a:lnTo>
                  <a:lnTo>
                    <a:pt x="115" y="26"/>
                  </a:lnTo>
                  <a:lnTo>
                    <a:pt x="115" y="26"/>
                  </a:lnTo>
                  <a:lnTo>
                    <a:pt x="115" y="26"/>
                  </a:lnTo>
                  <a:lnTo>
                    <a:pt x="115" y="22"/>
                  </a:lnTo>
                  <a:lnTo>
                    <a:pt x="112" y="22"/>
                  </a:lnTo>
                  <a:lnTo>
                    <a:pt x="112" y="18"/>
                  </a:lnTo>
                  <a:lnTo>
                    <a:pt x="119" y="7"/>
                  </a:lnTo>
                  <a:lnTo>
                    <a:pt x="145" y="0"/>
                  </a:lnTo>
                  <a:lnTo>
                    <a:pt x="152" y="4"/>
                  </a:lnTo>
                  <a:lnTo>
                    <a:pt x="156" y="4"/>
                  </a:lnTo>
                  <a:lnTo>
                    <a:pt x="160" y="4"/>
                  </a:lnTo>
                  <a:lnTo>
                    <a:pt x="160" y="4"/>
                  </a:lnTo>
                  <a:lnTo>
                    <a:pt x="163" y="7"/>
                  </a:lnTo>
                  <a:lnTo>
                    <a:pt x="163" y="7"/>
                  </a:lnTo>
                  <a:lnTo>
                    <a:pt x="163" y="11"/>
                  </a:lnTo>
                  <a:lnTo>
                    <a:pt x="167" y="11"/>
                  </a:lnTo>
                  <a:lnTo>
                    <a:pt x="174" y="11"/>
                  </a:lnTo>
                  <a:lnTo>
                    <a:pt x="178" y="11"/>
                  </a:lnTo>
                  <a:lnTo>
                    <a:pt x="178" y="15"/>
                  </a:lnTo>
                  <a:lnTo>
                    <a:pt x="182" y="15"/>
                  </a:lnTo>
                  <a:lnTo>
                    <a:pt x="182" y="15"/>
                  </a:lnTo>
                  <a:lnTo>
                    <a:pt x="186" y="18"/>
                  </a:lnTo>
                  <a:lnTo>
                    <a:pt x="186" y="18"/>
                  </a:lnTo>
                  <a:lnTo>
                    <a:pt x="186" y="22"/>
                  </a:lnTo>
                  <a:lnTo>
                    <a:pt x="189" y="22"/>
                  </a:lnTo>
                  <a:lnTo>
                    <a:pt x="189" y="26"/>
                  </a:lnTo>
                  <a:lnTo>
                    <a:pt x="189" y="26"/>
                  </a:lnTo>
                  <a:lnTo>
                    <a:pt x="193" y="26"/>
                  </a:lnTo>
                  <a:lnTo>
                    <a:pt x="193" y="26"/>
                  </a:lnTo>
                  <a:lnTo>
                    <a:pt x="189" y="29"/>
                  </a:lnTo>
                  <a:lnTo>
                    <a:pt x="193" y="33"/>
                  </a:lnTo>
                  <a:lnTo>
                    <a:pt x="193" y="33"/>
                  </a:lnTo>
                  <a:lnTo>
                    <a:pt x="197" y="37"/>
                  </a:lnTo>
                  <a:lnTo>
                    <a:pt x="197" y="41"/>
                  </a:lnTo>
                  <a:lnTo>
                    <a:pt x="193" y="41"/>
                  </a:lnTo>
                  <a:lnTo>
                    <a:pt x="193" y="41"/>
                  </a:lnTo>
                  <a:lnTo>
                    <a:pt x="189" y="44"/>
                  </a:lnTo>
                  <a:lnTo>
                    <a:pt x="189" y="48"/>
                  </a:lnTo>
                  <a:lnTo>
                    <a:pt x="193" y="52"/>
                  </a:lnTo>
                  <a:lnTo>
                    <a:pt x="193" y="52"/>
                  </a:lnTo>
                  <a:lnTo>
                    <a:pt x="193" y="55"/>
                  </a:lnTo>
                  <a:lnTo>
                    <a:pt x="189" y="55"/>
                  </a:lnTo>
                  <a:lnTo>
                    <a:pt x="193" y="59"/>
                  </a:lnTo>
                  <a:lnTo>
                    <a:pt x="193" y="59"/>
                  </a:lnTo>
                  <a:lnTo>
                    <a:pt x="189" y="59"/>
                  </a:lnTo>
                  <a:lnTo>
                    <a:pt x="193" y="63"/>
                  </a:lnTo>
                  <a:lnTo>
                    <a:pt x="193" y="63"/>
                  </a:lnTo>
                  <a:lnTo>
                    <a:pt x="193" y="67"/>
                  </a:lnTo>
                  <a:lnTo>
                    <a:pt x="193" y="67"/>
                  </a:lnTo>
                  <a:lnTo>
                    <a:pt x="193" y="67"/>
                  </a:lnTo>
                  <a:lnTo>
                    <a:pt x="193" y="67"/>
                  </a:lnTo>
                  <a:lnTo>
                    <a:pt x="189" y="70"/>
                  </a:lnTo>
                  <a:lnTo>
                    <a:pt x="186" y="70"/>
                  </a:lnTo>
                  <a:lnTo>
                    <a:pt x="186" y="74"/>
                  </a:lnTo>
                  <a:lnTo>
                    <a:pt x="186" y="74"/>
                  </a:lnTo>
                  <a:lnTo>
                    <a:pt x="186" y="74"/>
                  </a:lnTo>
                  <a:lnTo>
                    <a:pt x="186" y="78"/>
                  </a:lnTo>
                  <a:lnTo>
                    <a:pt x="186" y="78"/>
                  </a:lnTo>
                  <a:lnTo>
                    <a:pt x="182" y="81"/>
                  </a:lnTo>
                  <a:lnTo>
                    <a:pt x="182" y="81"/>
                  </a:lnTo>
                  <a:lnTo>
                    <a:pt x="182" y="85"/>
                  </a:lnTo>
                  <a:lnTo>
                    <a:pt x="182" y="85"/>
                  </a:lnTo>
                  <a:lnTo>
                    <a:pt x="186" y="89"/>
                  </a:lnTo>
                  <a:lnTo>
                    <a:pt x="186" y="93"/>
                  </a:lnTo>
                  <a:lnTo>
                    <a:pt x="186" y="93"/>
                  </a:lnTo>
                  <a:lnTo>
                    <a:pt x="182" y="93"/>
                  </a:lnTo>
                  <a:lnTo>
                    <a:pt x="171" y="96"/>
                  </a:lnTo>
                  <a:lnTo>
                    <a:pt x="167" y="96"/>
                  </a:lnTo>
                  <a:lnTo>
                    <a:pt x="152" y="104"/>
                  </a:lnTo>
                  <a:lnTo>
                    <a:pt x="149" y="104"/>
                  </a:lnTo>
                  <a:lnTo>
                    <a:pt x="141" y="107"/>
                  </a:lnTo>
                  <a:lnTo>
                    <a:pt x="141" y="107"/>
                  </a:lnTo>
                  <a:lnTo>
                    <a:pt x="141" y="111"/>
                  </a:lnTo>
                  <a:lnTo>
                    <a:pt x="141" y="115"/>
                  </a:lnTo>
                  <a:lnTo>
                    <a:pt x="141" y="115"/>
                  </a:lnTo>
                  <a:lnTo>
                    <a:pt x="137" y="115"/>
                  </a:lnTo>
                  <a:lnTo>
                    <a:pt x="134" y="115"/>
                  </a:lnTo>
                  <a:lnTo>
                    <a:pt x="134" y="115"/>
                  </a:lnTo>
                  <a:lnTo>
                    <a:pt x="134" y="115"/>
                  </a:lnTo>
                  <a:lnTo>
                    <a:pt x="130" y="115"/>
                  </a:lnTo>
                  <a:lnTo>
                    <a:pt x="126" y="115"/>
                  </a:lnTo>
                  <a:lnTo>
                    <a:pt x="123" y="115"/>
                  </a:lnTo>
                  <a:lnTo>
                    <a:pt x="119" y="115"/>
                  </a:lnTo>
                  <a:lnTo>
                    <a:pt x="115" y="118"/>
                  </a:lnTo>
                  <a:lnTo>
                    <a:pt x="115" y="122"/>
                  </a:lnTo>
                  <a:lnTo>
                    <a:pt x="115" y="122"/>
                  </a:lnTo>
                  <a:lnTo>
                    <a:pt x="115" y="122"/>
                  </a:lnTo>
                  <a:lnTo>
                    <a:pt x="115" y="126"/>
                  </a:lnTo>
                  <a:lnTo>
                    <a:pt x="115" y="126"/>
                  </a:lnTo>
                  <a:lnTo>
                    <a:pt x="112" y="126"/>
                  </a:lnTo>
                  <a:lnTo>
                    <a:pt x="108" y="130"/>
                  </a:lnTo>
                  <a:lnTo>
                    <a:pt x="97" y="133"/>
                  </a:lnTo>
                  <a:lnTo>
                    <a:pt x="89" y="144"/>
                  </a:lnTo>
                  <a:lnTo>
                    <a:pt x="86" y="148"/>
                  </a:lnTo>
                  <a:lnTo>
                    <a:pt x="82" y="152"/>
                  </a:lnTo>
                  <a:lnTo>
                    <a:pt x="78" y="152"/>
                  </a:lnTo>
                  <a:lnTo>
                    <a:pt x="75" y="148"/>
                  </a:lnTo>
                  <a:lnTo>
                    <a:pt x="75" y="148"/>
                  </a:lnTo>
                  <a:lnTo>
                    <a:pt x="75" y="148"/>
                  </a:lnTo>
                  <a:lnTo>
                    <a:pt x="75" y="148"/>
                  </a:lnTo>
                  <a:lnTo>
                    <a:pt x="71" y="148"/>
                  </a:lnTo>
                  <a:lnTo>
                    <a:pt x="67" y="148"/>
                  </a:lnTo>
                  <a:lnTo>
                    <a:pt x="63" y="148"/>
                  </a:lnTo>
                  <a:lnTo>
                    <a:pt x="63" y="148"/>
                  </a:lnTo>
                  <a:lnTo>
                    <a:pt x="60" y="148"/>
                  </a:lnTo>
                  <a:lnTo>
                    <a:pt x="60" y="148"/>
                  </a:lnTo>
                  <a:lnTo>
                    <a:pt x="56" y="148"/>
                  </a:lnTo>
                  <a:lnTo>
                    <a:pt x="52" y="148"/>
                  </a:lnTo>
                  <a:lnTo>
                    <a:pt x="52" y="144"/>
                  </a:lnTo>
                  <a:lnTo>
                    <a:pt x="49" y="144"/>
                  </a:lnTo>
                  <a:lnTo>
                    <a:pt x="49" y="144"/>
                  </a:lnTo>
                  <a:lnTo>
                    <a:pt x="49" y="144"/>
                  </a:lnTo>
                  <a:lnTo>
                    <a:pt x="45" y="141"/>
                  </a:lnTo>
                  <a:lnTo>
                    <a:pt x="45" y="141"/>
                  </a:lnTo>
                  <a:lnTo>
                    <a:pt x="45" y="141"/>
                  </a:lnTo>
                  <a:lnTo>
                    <a:pt x="41" y="144"/>
                  </a:lnTo>
                  <a:lnTo>
                    <a:pt x="37" y="141"/>
                  </a:lnTo>
                  <a:lnTo>
                    <a:pt x="23" y="144"/>
                  </a:lnTo>
                  <a:lnTo>
                    <a:pt x="23" y="144"/>
                  </a:lnTo>
                  <a:lnTo>
                    <a:pt x="19" y="141"/>
                  </a:lnTo>
                  <a:lnTo>
                    <a:pt x="19" y="141"/>
                  </a:lnTo>
                  <a:lnTo>
                    <a:pt x="15" y="137"/>
                  </a:lnTo>
                  <a:lnTo>
                    <a:pt x="15" y="137"/>
                  </a:lnTo>
                  <a:lnTo>
                    <a:pt x="12" y="137"/>
                  </a:lnTo>
                  <a:lnTo>
                    <a:pt x="8" y="133"/>
                  </a:lnTo>
                  <a:lnTo>
                    <a:pt x="8" y="130"/>
                  </a:lnTo>
                  <a:lnTo>
                    <a:pt x="4" y="130"/>
                  </a:lnTo>
                  <a:lnTo>
                    <a:pt x="4" y="130"/>
                  </a:lnTo>
                  <a:lnTo>
                    <a:pt x="0" y="126"/>
                  </a:lnTo>
                  <a:lnTo>
                    <a:pt x="0" y="122"/>
                  </a:lnTo>
                  <a:lnTo>
                    <a:pt x="0" y="74"/>
                  </a:lnTo>
                  <a:lnTo>
                    <a:pt x="37" y="74"/>
                  </a:lnTo>
                  <a:lnTo>
                    <a:pt x="37" y="74"/>
                  </a:lnTo>
                  <a:lnTo>
                    <a:pt x="37" y="70"/>
                  </a:lnTo>
                  <a:lnTo>
                    <a:pt x="37" y="67"/>
                  </a:lnTo>
                  <a:lnTo>
                    <a:pt x="37" y="67"/>
                  </a:lnTo>
                  <a:lnTo>
                    <a:pt x="37" y="63"/>
                  </a:lnTo>
                  <a:lnTo>
                    <a:pt x="37" y="59"/>
                  </a:lnTo>
                  <a:lnTo>
                    <a:pt x="37" y="52"/>
                  </a:lnTo>
                  <a:lnTo>
                    <a:pt x="34" y="48"/>
                  </a:lnTo>
                  <a:lnTo>
                    <a:pt x="37" y="48"/>
                  </a:lnTo>
                  <a:lnTo>
                    <a:pt x="37" y="44"/>
                  </a:lnTo>
                  <a:lnTo>
                    <a:pt x="37"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4" name="Freeform 144"/>
            <p:cNvSpPr/>
            <p:nvPr/>
          </p:nvSpPr>
          <p:spPr bwMode="auto">
            <a:xfrm>
              <a:off x="5297666" y="4437251"/>
              <a:ext cx="370817" cy="324703"/>
            </a:xfrm>
            <a:custGeom>
              <a:avLst/>
              <a:gdLst>
                <a:gd name="T0" fmla="*/ 189 w 207"/>
                <a:gd name="T1" fmla="*/ 175 h 186"/>
                <a:gd name="T2" fmla="*/ 178 w 207"/>
                <a:gd name="T3" fmla="*/ 167 h 186"/>
                <a:gd name="T4" fmla="*/ 170 w 207"/>
                <a:gd name="T5" fmla="*/ 160 h 186"/>
                <a:gd name="T6" fmla="*/ 207 w 207"/>
                <a:gd name="T7" fmla="*/ 108 h 186"/>
                <a:gd name="T8" fmla="*/ 207 w 207"/>
                <a:gd name="T9" fmla="*/ 97 h 186"/>
                <a:gd name="T10" fmla="*/ 207 w 207"/>
                <a:gd name="T11" fmla="*/ 82 h 186"/>
                <a:gd name="T12" fmla="*/ 200 w 207"/>
                <a:gd name="T13" fmla="*/ 78 h 186"/>
                <a:gd name="T14" fmla="*/ 193 w 207"/>
                <a:gd name="T15" fmla="*/ 82 h 186"/>
                <a:gd name="T16" fmla="*/ 182 w 207"/>
                <a:gd name="T17" fmla="*/ 78 h 186"/>
                <a:gd name="T18" fmla="*/ 178 w 207"/>
                <a:gd name="T19" fmla="*/ 82 h 186"/>
                <a:gd name="T20" fmla="*/ 178 w 207"/>
                <a:gd name="T21" fmla="*/ 75 h 186"/>
                <a:gd name="T22" fmla="*/ 178 w 207"/>
                <a:gd name="T23" fmla="*/ 67 h 186"/>
                <a:gd name="T24" fmla="*/ 178 w 207"/>
                <a:gd name="T25" fmla="*/ 60 h 186"/>
                <a:gd name="T26" fmla="*/ 174 w 207"/>
                <a:gd name="T27" fmla="*/ 56 h 186"/>
                <a:gd name="T28" fmla="*/ 170 w 207"/>
                <a:gd name="T29" fmla="*/ 49 h 186"/>
                <a:gd name="T30" fmla="*/ 170 w 207"/>
                <a:gd name="T31" fmla="*/ 38 h 186"/>
                <a:gd name="T32" fmla="*/ 170 w 207"/>
                <a:gd name="T33" fmla="*/ 30 h 186"/>
                <a:gd name="T34" fmla="*/ 170 w 207"/>
                <a:gd name="T35" fmla="*/ 23 h 186"/>
                <a:gd name="T36" fmla="*/ 152 w 207"/>
                <a:gd name="T37" fmla="*/ 15 h 186"/>
                <a:gd name="T38" fmla="*/ 133 w 207"/>
                <a:gd name="T39" fmla="*/ 23 h 186"/>
                <a:gd name="T40" fmla="*/ 130 w 207"/>
                <a:gd name="T41" fmla="*/ 30 h 186"/>
                <a:gd name="T42" fmla="*/ 108 w 207"/>
                <a:gd name="T43" fmla="*/ 34 h 186"/>
                <a:gd name="T44" fmla="*/ 96 w 207"/>
                <a:gd name="T45" fmla="*/ 26 h 186"/>
                <a:gd name="T46" fmla="*/ 93 w 207"/>
                <a:gd name="T47" fmla="*/ 19 h 186"/>
                <a:gd name="T48" fmla="*/ 89 w 207"/>
                <a:gd name="T49" fmla="*/ 12 h 186"/>
                <a:gd name="T50" fmla="*/ 89 w 207"/>
                <a:gd name="T51" fmla="*/ 4 h 186"/>
                <a:gd name="T52" fmla="*/ 59 w 207"/>
                <a:gd name="T53" fmla="*/ 0 h 186"/>
                <a:gd name="T54" fmla="*/ 41 w 207"/>
                <a:gd name="T55" fmla="*/ 0 h 186"/>
                <a:gd name="T56" fmla="*/ 30 w 207"/>
                <a:gd name="T57" fmla="*/ 0 h 186"/>
                <a:gd name="T58" fmla="*/ 22 w 207"/>
                <a:gd name="T59" fmla="*/ 4 h 186"/>
                <a:gd name="T60" fmla="*/ 15 w 207"/>
                <a:gd name="T61" fmla="*/ 4 h 186"/>
                <a:gd name="T62" fmla="*/ 26 w 207"/>
                <a:gd name="T63" fmla="*/ 30 h 186"/>
                <a:gd name="T64" fmla="*/ 30 w 207"/>
                <a:gd name="T65" fmla="*/ 49 h 186"/>
                <a:gd name="T66" fmla="*/ 37 w 207"/>
                <a:gd name="T67" fmla="*/ 71 h 186"/>
                <a:gd name="T68" fmla="*/ 33 w 207"/>
                <a:gd name="T69" fmla="*/ 101 h 186"/>
                <a:gd name="T70" fmla="*/ 15 w 207"/>
                <a:gd name="T71" fmla="*/ 115 h 186"/>
                <a:gd name="T72" fmla="*/ 8 w 207"/>
                <a:gd name="T73" fmla="*/ 141 h 186"/>
                <a:gd name="T74" fmla="*/ 4 w 207"/>
                <a:gd name="T75" fmla="*/ 160 h 186"/>
                <a:gd name="T76" fmla="*/ 0 w 207"/>
                <a:gd name="T77" fmla="*/ 175 h 186"/>
                <a:gd name="T78" fmla="*/ 8 w 207"/>
                <a:gd name="T79" fmla="*/ 171 h 186"/>
                <a:gd name="T80" fmla="*/ 15 w 207"/>
                <a:gd name="T81" fmla="*/ 171 h 186"/>
                <a:gd name="T82" fmla="*/ 26 w 207"/>
                <a:gd name="T83" fmla="*/ 167 h 186"/>
                <a:gd name="T84" fmla="*/ 30 w 207"/>
                <a:gd name="T85" fmla="*/ 167 h 186"/>
                <a:gd name="T86" fmla="*/ 33 w 207"/>
                <a:gd name="T87" fmla="*/ 171 h 186"/>
                <a:gd name="T88" fmla="*/ 45 w 207"/>
                <a:gd name="T89" fmla="*/ 175 h 186"/>
                <a:gd name="T90" fmla="*/ 111 w 207"/>
                <a:gd name="T91" fmla="*/ 175 h 186"/>
                <a:gd name="T92" fmla="*/ 119 w 207"/>
                <a:gd name="T93" fmla="*/ 178 h 186"/>
                <a:gd name="T94" fmla="*/ 126 w 207"/>
                <a:gd name="T95" fmla="*/ 182 h 186"/>
                <a:gd name="T96" fmla="*/ 137 w 207"/>
                <a:gd name="T97" fmla="*/ 182 h 186"/>
                <a:gd name="T98" fmla="*/ 145 w 207"/>
                <a:gd name="T99" fmla="*/ 182 h 186"/>
                <a:gd name="T100" fmla="*/ 156 w 207"/>
                <a:gd name="T101" fmla="*/ 186 h 186"/>
                <a:gd name="T102" fmla="*/ 159 w 207"/>
                <a:gd name="T103" fmla="*/ 182 h 186"/>
                <a:gd name="T104" fmla="*/ 163 w 207"/>
                <a:gd name="T105" fmla="*/ 186 h 186"/>
                <a:gd name="T106" fmla="*/ 193 w 207"/>
                <a:gd name="T107" fmla="*/ 178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07" h="186">
                  <a:moveTo>
                    <a:pt x="193" y="178"/>
                  </a:moveTo>
                  <a:lnTo>
                    <a:pt x="193" y="178"/>
                  </a:lnTo>
                  <a:lnTo>
                    <a:pt x="189" y="175"/>
                  </a:lnTo>
                  <a:lnTo>
                    <a:pt x="189" y="175"/>
                  </a:lnTo>
                  <a:lnTo>
                    <a:pt x="185" y="171"/>
                  </a:lnTo>
                  <a:lnTo>
                    <a:pt x="185" y="171"/>
                  </a:lnTo>
                  <a:lnTo>
                    <a:pt x="182" y="171"/>
                  </a:lnTo>
                  <a:lnTo>
                    <a:pt x="178" y="167"/>
                  </a:lnTo>
                  <a:lnTo>
                    <a:pt x="178" y="164"/>
                  </a:lnTo>
                  <a:lnTo>
                    <a:pt x="174" y="164"/>
                  </a:lnTo>
                  <a:lnTo>
                    <a:pt x="174" y="164"/>
                  </a:lnTo>
                  <a:lnTo>
                    <a:pt x="170" y="160"/>
                  </a:lnTo>
                  <a:lnTo>
                    <a:pt x="170" y="156"/>
                  </a:lnTo>
                  <a:lnTo>
                    <a:pt x="170" y="108"/>
                  </a:lnTo>
                  <a:lnTo>
                    <a:pt x="207" y="108"/>
                  </a:lnTo>
                  <a:lnTo>
                    <a:pt x="207" y="108"/>
                  </a:lnTo>
                  <a:lnTo>
                    <a:pt x="207" y="104"/>
                  </a:lnTo>
                  <a:lnTo>
                    <a:pt x="207" y="101"/>
                  </a:lnTo>
                  <a:lnTo>
                    <a:pt x="207" y="101"/>
                  </a:lnTo>
                  <a:lnTo>
                    <a:pt x="207" y="97"/>
                  </a:lnTo>
                  <a:lnTo>
                    <a:pt x="207" y="93"/>
                  </a:lnTo>
                  <a:lnTo>
                    <a:pt x="207" y="86"/>
                  </a:lnTo>
                  <a:lnTo>
                    <a:pt x="204" y="82"/>
                  </a:lnTo>
                  <a:lnTo>
                    <a:pt x="207" y="82"/>
                  </a:lnTo>
                  <a:lnTo>
                    <a:pt x="207" y="78"/>
                  </a:lnTo>
                  <a:lnTo>
                    <a:pt x="207" y="78"/>
                  </a:lnTo>
                  <a:lnTo>
                    <a:pt x="204" y="78"/>
                  </a:lnTo>
                  <a:lnTo>
                    <a:pt x="200" y="78"/>
                  </a:lnTo>
                  <a:lnTo>
                    <a:pt x="196" y="82"/>
                  </a:lnTo>
                  <a:lnTo>
                    <a:pt x="196" y="82"/>
                  </a:lnTo>
                  <a:lnTo>
                    <a:pt x="193" y="82"/>
                  </a:lnTo>
                  <a:lnTo>
                    <a:pt x="193" y="82"/>
                  </a:lnTo>
                  <a:lnTo>
                    <a:pt x="189" y="82"/>
                  </a:lnTo>
                  <a:lnTo>
                    <a:pt x="185" y="82"/>
                  </a:lnTo>
                  <a:lnTo>
                    <a:pt x="185" y="78"/>
                  </a:lnTo>
                  <a:lnTo>
                    <a:pt x="182" y="78"/>
                  </a:lnTo>
                  <a:lnTo>
                    <a:pt x="182" y="78"/>
                  </a:lnTo>
                  <a:lnTo>
                    <a:pt x="182" y="82"/>
                  </a:lnTo>
                  <a:lnTo>
                    <a:pt x="182" y="82"/>
                  </a:lnTo>
                  <a:lnTo>
                    <a:pt x="178" y="82"/>
                  </a:lnTo>
                  <a:lnTo>
                    <a:pt x="178" y="82"/>
                  </a:lnTo>
                  <a:lnTo>
                    <a:pt x="178" y="78"/>
                  </a:lnTo>
                  <a:lnTo>
                    <a:pt x="178" y="78"/>
                  </a:lnTo>
                  <a:lnTo>
                    <a:pt x="178" y="75"/>
                  </a:lnTo>
                  <a:lnTo>
                    <a:pt x="178" y="75"/>
                  </a:lnTo>
                  <a:lnTo>
                    <a:pt x="178" y="71"/>
                  </a:lnTo>
                  <a:lnTo>
                    <a:pt x="178" y="71"/>
                  </a:lnTo>
                  <a:lnTo>
                    <a:pt x="178" y="67"/>
                  </a:lnTo>
                  <a:lnTo>
                    <a:pt x="178" y="67"/>
                  </a:lnTo>
                  <a:lnTo>
                    <a:pt x="174" y="63"/>
                  </a:lnTo>
                  <a:lnTo>
                    <a:pt x="174" y="63"/>
                  </a:lnTo>
                  <a:lnTo>
                    <a:pt x="178" y="60"/>
                  </a:lnTo>
                  <a:lnTo>
                    <a:pt x="174" y="60"/>
                  </a:lnTo>
                  <a:lnTo>
                    <a:pt x="174" y="60"/>
                  </a:lnTo>
                  <a:lnTo>
                    <a:pt x="174" y="56"/>
                  </a:lnTo>
                  <a:lnTo>
                    <a:pt x="174" y="56"/>
                  </a:lnTo>
                  <a:lnTo>
                    <a:pt x="174" y="56"/>
                  </a:lnTo>
                  <a:lnTo>
                    <a:pt x="170" y="52"/>
                  </a:lnTo>
                  <a:lnTo>
                    <a:pt x="170" y="52"/>
                  </a:lnTo>
                  <a:lnTo>
                    <a:pt x="170" y="49"/>
                  </a:lnTo>
                  <a:lnTo>
                    <a:pt x="170" y="49"/>
                  </a:lnTo>
                  <a:lnTo>
                    <a:pt x="170" y="41"/>
                  </a:lnTo>
                  <a:lnTo>
                    <a:pt x="170" y="41"/>
                  </a:lnTo>
                  <a:lnTo>
                    <a:pt x="170" y="38"/>
                  </a:lnTo>
                  <a:lnTo>
                    <a:pt x="170" y="38"/>
                  </a:lnTo>
                  <a:lnTo>
                    <a:pt x="170" y="38"/>
                  </a:lnTo>
                  <a:lnTo>
                    <a:pt x="170" y="34"/>
                  </a:lnTo>
                  <a:lnTo>
                    <a:pt x="170" y="30"/>
                  </a:lnTo>
                  <a:lnTo>
                    <a:pt x="170" y="30"/>
                  </a:lnTo>
                  <a:lnTo>
                    <a:pt x="170" y="26"/>
                  </a:lnTo>
                  <a:lnTo>
                    <a:pt x="170" y="23"/>
                  </a:lnTo>
                  <a:lnTo>
                    <a:pt x="170" y="23"/>
                  </a:lnTo>
                  <a:lnTo>
                    <a:pt x="152" y="23"/>
                  </a:lnTo>
                  <a:lnTo>
                    <a:pt x="152" y="19"/>
                  </a:lnTo>
                  <a:lnTo>
                    <a:pt x="152" y="19"/>
                  </a:lnTo>
                  <a:lnTo>
                    <a:pt x="152" y="15"/>
                  </a:lnTo>
                  <a:lnTo>
                    <a:pt x="148" y="15"/>
                  </a:lnTo>
                  <a:lnTo>
                    <a:pt x="148" y="19"/>
                  </a:lnTo>
                  <a:lnTo>
                    <a:pt x="133" y="19"/>
                  </a:lnTo>
                  <a:lnTo>
                    <a:pt x="133" y="23"/>
                  </a:lnTo>
                  <a:lnTo>
                    <a:pt x="130" y="23"/>
                  </a:lnTo>
                  <a:lnTo>
                    <a:pt x="130" y="26"/>
                  </a:lnTo>
                  <a:lnTo>
                    <a:pt x="130" y="26"/>
                  </a:lnTo>
                  <a:lnTo>
                    <a:pt x="130" y="30"/>
                  </a:lnTo>
                  <a:lnTo>
                    <a:pt x="119" y="34"/>
                  </a:lnTo>
                  <a:lnTo>
                    <a:pt x="115" y="34"/>
                  </a:lnTo>
                  <a:lnTo>
                    <a:pt x="111" y="34"/>
                  </a:lnTo>
                  <a:lnTo>
                    <a:pt x="108" y="34"/>
                  </a:lnTo>
                  <a:lnTo>
                    <a:pt x="104" y="34"/>
                  </a:lnTo>
                  <a:lnTo>
                    <a:pt x="100" y="34"/>
                  </a:lnTo>
                  <a:lnTo>
                    <a:pt x="100" y="34"/>
                  </a:lnTo>
                  <a:lnTo>
                    <a:pt x="96" y="26"/>
                  </a:lnTo>
                  <a:lnTo>
                    <a:pt x="96" y="26"/>
                  </a:lnTo>
                  <a:lnTo>
                    <a:pt x="93" y="23"/>
                  </a:lnTo>
                  <a:lnTo>
                    <a:pt x="93" y="23"/>
                  </a:lnTo>
                  <a:lnTo>
                    <a:pt x="93" y="19"/>
                  </a:lnTo>
                  <a:lnTo>
                    <a:pt x="93" y="19"/>
                  </a:lnTo>
                  <a:lnTo>
                    <a:pt x="93" y="15"/>
                  </a:lnTo>
                  <a:lnTo>
                    <a:pt x="89" y="12"/>
                  </a:lnTo>
                  <a:lnTo>
                    <a:pt x="89" y="12"/>
                  </a:lnTo>
                  <a:lnTo>
                    <a:pt x="89" y="8"/>
                  </a:lnTo>
                  <a:lnTo>
                    <a:pt x="89" y="8"/>
                  </a:lnTo>
                  <a:lnTo>
                    <a:pt x="89" y="4"/>
                  </a:lnTo>
                  <a:lnTo>
                    <a:pt x="89" y="4"/>
                  </a:lnTo>
                  <a:lnTo>
                    <a:pt x="89" y="4"/>
                  </a:lnTo>
                  <a:lnTo>
                    <a:pt x="89" y="0"/>
                  </a:lnTo>
                  <a:lnTo>
                    <a:pt x="70" y="0"/>
                  </a:lnTo>
                  <a:lnTo>
                    <a:pt x="59" y="0"/>
                  </a:lnTo>
                  <a:lnTo>
                    <a:pt x="52" y="0"/>
                  </a:lnTo>
                  <a:lnTo>
                    <a:pt x="48" y="0"/>
                  </a:lnTo>
                  <a:lnTo>
                    <a:pt x="45" y="0"/>
                  </a:lnTo>
                  <a:lnTo>
                    <a:pt x="41" y="0"/>
                  </a:lnTo>
                  <a:lnTo>
                    <a:pt x="37" y="0"/>
                  </a:lnTo>
                  <a:lnTo>
                    <a:pt x="33" y="0"/>
                  </a:lnTo>
                  <a:lnTo>
                    <a:pt x="33" y="0"/>
                  </a:lnTo>
                  <a:lnTo>
                    <a:pt x="30" y="0"/>
                  </a:lnTo>
                  <a:lnTo>
                    <a:pt x="26" y="0"/>
                  </a:lnTo>
                  <a:lnTo>
                    <a:pt x="22" y="0"/>
                  </a:lnTo>
                  <a:lnTo>
                    <a:pt x="22" y="4"/>
                  </a:lnTo>
                  <a:lnTo>
                    <a:pt x="22" y="4"/>
                  </a:lnTo>
                  <a:lnTo>
                    <a:pt x="22" y="4"/>
                  </a:lnTo>
                  <a:lnTo>
                    <a:pt x="22" y="4"/>
                  </a:lnTo>
                  <a:lnTo>
                    <a:pt x="19" y="4"/>
                  </a:lnTo>
                  <a:lnTo>
                    <a:pt x="15" y="4"/>
                  </a:lnTo>
                  <a:lnTo>
                    <a:pt x="19" y="8"/>
                  </a:lnTo>
                  <a:lnTo>
                    <a:pt x="19" y="12"/>
                  </a:lnTo>
                  <a:lnTo>
                    <a:pt x="26" y="19"/>
                  </a:lnTo>
                  <a:lnTo>
                    <a:pt x="26" y="30"/>
                  </a:lnTo>
                  <a:lnTo>
                    <a:pt x="33" y="38"/>
                  </a:lnTo>
                  <a:lnTo>
                    <a:pt x="30" y="41"/>
                  </a:lnTo>
                  <a:lnTo>
                    <a:pt x="26" y="49"/>
                  </a:lnTo>
                  <a:lnTo>
                    <a:pt x="30" y="49"/>
                  </a:lnTo>
                  <a:lnTo>
                    <a:pt x="30" y="56"/>
                  </a:lnTo>
                  <a:lnTo>
                    <a:pt x="30" y="60"/>
                  </a:lnTo>
                  <a:lnTo>
                    <a:pt x="30" y="63"/>
                  </a:lnTo>
                  <a:lnTo>
                    <a:pt x="37" y="71"/>
                  </a:lnTo>
                  <a:lnTo>
                    <a:pt x="37" y="75"/>
                  </a:lnTo>
                  <a:lnTo>
                    <a:pt x="41" y="78"/>
                  </a:lnTo>
                  <a:lnTo>
                    <a:pt x="41" y="89"/>
                  </a:lnTo>
                  <a:lnTo>
                    <a:pt x="33" y="101"/>
                  </a:lnTo>
                  <a:lnTo>
                    <a:pt x="30" y="101"/>
                  </a:lnTo>
                  <a:lnTo>
                    <a:pt x="22" y="104"/>
                  </a:lnTo>
                  <a:lnTo>
                    <a:pt x="22" y="108"/>
                  </a:lnTo>
                  <a:lnTo>
                    <a:pt x="15" y="115"/>
                  </a:lnTo>
                  <a:lnTo>
                    <a:pt x="15" y="123"/>
                  </a:lnTo>
                  <a:lnTo>
                    <a:pt x="11" y="123"/>
                  </a:lnTo>
                  <a:lnTo>
                    <a:pt x="11" y="134"/>
                  </a:lnTo>
                  <a:lnTo>
                    <a:pt x="8" y="141"/>
                  </a:lnTo>
                  <a:lnTo>
                    <a:pt x="8" y="145"/>
                  </a:lnTo>
                  <a:lnTo>
                    <a:pt x="4" y="149"/>
                  </a:lnTo>
                  <a:lnTo>
                    <a:pt x="4" y="156"/>
                  </a:lnTo>
                  <a:lnTo>
                    <a:pt x="4" y="160"/>
                  </a:lnTo>
                  <a:lnTo>
                    <a:pt x="4" y="167"/>
                  </a:lnTo>
                  <a:lnTo>
                    <a:pt x="0" y="171"/>
                  </a:lnTo>
                  <a:lnTo>
                    <a:pt x="0" y="175"/>
                  </a:lnTo>
                  <a:lnTo>
                    <a:pt x="0" y="175"/>
                  </a:lnTo>
                  <a:lnTo>
                    <a:pt x="4" y="175"/>
                  </a:lnTo>
                  <a:lnTo>
                    <a:pt x="4" y="175"/>
                  </a:lnTo>
                  <a:lnTo>
                    <a:pt x="8" y="175"/>
                  </a:lnTo>
                  <a:lnTo>
                    <a:pt x="8" y="171"/>
                  </a:lnTo>
                  <a:lnTo>
                    <a:pt x="8" y="171"/>
                  </a:lnTo>
                  <a:lnTo>
                    <a:pt x="11" y="171"/>
                  </a:lnTo>
                  <a:lnTo>
                    <a:pt x="15" y="175"/>
                  </a:lnTo>
                  <a:lnTo>
                    <a:pt x="15" y="171"/>
                  </a:lnTo>
                  <a:lnTo>
                    <a:pt x="15" y="171"/>
                  </a:lnTo>
                  <a:lnTo>
                    <a:pt x="22" y="167"/>
                  </a:lnTo>
                  <a:lnTo>
                    <a:pt x="22" y="167"/>
                  </a:lnTo>
                  <a:lnTo>
                    <a:pt x="26" y="167"/>
                  </a:lnTo>
                  <a:lnTo>
                    <a:pt x="26" y="167"/>
                  </a:lnTo>
                  <a:lnTo>
                    <a:pt x="26" y="167"/>
                  </a:lnTo>
                  <a:lnTo>
                    <a:pt x="30" y="167"/>
                  </a:lnTo>
                  <a:lnTo>
                    <a:pt x="30" y="167"/>
                  </a:lnTo>
                  <a:lnTo>
                    <a:pt x="30" y="171"/>
                  </a:lnTo>
                  <a:lnTo>
                    <a:pt x="33" y="171"/>
                  </a:lnTo>
                  <a:lnTo>
                    <a:pt x="33" y="171"/>
                  </a:lnTo>
                  <a:lnTo>
                    <a:pt x="33" y="171"/>
                  </a:lnTo>
                  <a:lnTo>
                    <a:pt x="37" y="175"/>
                  </a:lnTo>
                  <a:lnTo>
                    <a:pt x="41" y="175"/>
                  </a:lnTo>
                  <a:lnTo>
                    <a:pt x="45" y="175"/>
                  </a:lnTo>
                  <a:lnTo>
                    <a:pt x="45" y="175"/>
                  </a:lnTo>
                  <a:lnTo>
                    <a:pt x="48" y="175"/>
                  </a:lnTo>
                  <a:lnTo>
                    <a:pt x="48" y="175"/>
                  </a:lnTo>
                  <a:lnTo>
                    <a:pt x="48" y="175"/>
                  </a:lnTo>
                  <a:lnTo>
                    <a:pt x="111" y="175"/>
                  </a:lnTo>
                  <a:lnTo>
                    <a:pt x="111" y="175"/>
                  </a:lnTo>
                  <a:lnTo>
                    <a:pt x="115" y="178"/>
                  </a:lnTo>
                  <a:lnTo>
                    <a:pt x="115" y="178"/>
                  </a:lnTo>
                  <a:lnTo>
                    <a:pt x="119" y="178"/>
                  </a:lnTo>
                  <a:lnTo>
                    <a:pt x="122" y="182"/>
                  </a:lnTo>
                  <a:lnTo>
                    <a:pt x="122" y="182"/>
                  </a:lnTo>
                  <a:lnTo>
                    <a:pt x="126" y="182"/>
                  </a:lnTo>
                  <a:lnTo>
                    <a:pt x="126" y="182"/>
                  </a:lnTo>
                  <a:lnTo>
                    <a:pt x="130" y="182"/>
                  </a:lnTo>
                  <a:lnTo>
                    <a:pt x="130" y="182"/>
                  </a:lnTo>
                  <a:lnTo>
                    <a:pt x="133" y="182"/>
                  </a:lnTo>
                  <a:lnTo>
                    <a:pt x="137" y="182"/>
                  </a:lnTo>
                  <a:lnTo>
                    <a:pt x="141" y="182"/>
                  </a:lnTo>
                  <a:lnTo>
                    <a:pt x="141" y="178"/>
                  </a:lnTo>
                  <a:lnTo>
                    <a:pt x="141" y="182"/>
                  </a:lnTo>
                  <a:lnTo>
                    <a:pt x="145" y="182"/>
                  </a:lnTo>
                  <a:lnTo>
                    <a:pt x="148" y="182"/>
                  </a:lnTo>
                  <a:lnTo>
                    <a:pt x="148" y="186"/>
                  </a:lnTo>
                  <a:lnTo>
                    <a:pt x="152" y="186"/>
                  </a:lnTo>
                  <a:lnTo>
                    <a:pt x="156" y="186"/>
                  </a:lnTo>
                  <a:lnTo>
                    <a:pt x="156" y="182"/>
                  </a:lnTo>
                  <a:lnTo>
                    <a:pt x="156" y="182"/>
                  </a:lnTo>
                  <a:lnTo>
                    <a:pt x="159" y="182"/>
                  </a:lnTo>
                  <a:lnTo>
                    <a:pt x="159" y="182"/>
                  </a:lnTo>
                  <a:lnTo>
                    <a:pt x="159" y="182"/>
                  </a:lnTo>
                  <a:lnTo>
                    <a:pt x="163" y="186"/>
                  </a:lnTo>
                  <a:lnTo>
                    <a:pt x="163" y="186"/>
                  </a:lnTo>
                  <a:lnTo>
                    <a:pt x="163" y="186"/>
                  </a:lnTo>
                  <a:lnTo>
                    <a:pt x="167" y="186"/>
                  </a:lnTo>
                  <a:lnTo>
                    <a:pt x="167" y="186"/>
                  </a:lnTo>
                  <a:lnTo>
                    <a:pt x="167" y="186"/>
                  </a:lnTo>
                  <a:lnTo>
                    <a:pt x="193" y="1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5" name="Freeform 145"/>
            <p:cNvSpPr/>
            <p:nvPr/>
          </p:nvSpPr>
          <p:spPr bwMode="auto">
            <a:xfrm>
              <a:off x="5695353" y="4697364"/>
              <a:ext cx="232880" cy="181555"/>
            </a:xfrm>
            <a:custGeom>
              <a:avLst/>
              <a:gdLst>
                <a:gd name="T0" fmla="*/ 8 w 130"/>
                <a:gd name="T1" fmla="*/ 33 h 104"/>
                <a:gd name="T2" fmla="*/ 11 w 130"/>
                <a:gd name="T3" fmla="*/ 33 h 104"/>
                <a:gd name="T4" fmla="*/ 23 w 130"/>
                <a:gd name="T5" fmla="*/ 33 h 104"/>
                <a:gd name="T6" fmla="*/ 23 w 130"/>
                <a:gd name="T7" fmla="*/ 33 h 104"/>
                <a:gd name="T8" fmla="*/ 34 w 130"/>
                <a:gd name="T9" fmla="*/ 33 h 104"/>
                <a:gd name="T10" fmla="*/ 56 w 130"/>
                <a:gd name="T11" fmla="*/ 15 h 104"/>
                <a:gd name="T12" fmla="*/ 63 w 130"/>
                <a:gd name="T13" fmla="*/ 11 h 104"/>
                <a:gd name="T14" fmla="*/ 63 w 130"/>
                <a:gd name="T15" fmla="*/ 7 h 104"/>
                <a:gd name="T16" fmla="*/ 71 w 130"/>
                <a:gd name="T17" fmla="*/ 0 h 104"/>
                <a:gd name="T18" fmla="*/ 82 w 130"/>
                <a:gd name="T19" fmla="*/ 0 h 104"/>
                <a:gd name="T20" fmla="*/ 85 w 130"/>
                <a:gd name="T21" fmla="*/ 0 h 104"/>
                <a:gd name="T22" fmla="*/ 89 w 130"/>
                <a:gd name="T23" fmla="*/ 3 h 104"/>
                <a:gd name="T24" fmla="*/ 97 w 130"/>
                <a:gd name="T25" fmla="*/ 7 h 104"/>
                <a:gd name="T26" fmla="*/ 104 w 130"/>
                <a:gd name="T27" fmla="*/ 7 h 104"/>
                <a:gd name="T28" fmla="*/ 115 w 130"/>
                <a:gd name="T29" fmla="*/ 11 h 104"/>
                <a:gd name="T30" fmla="*/ 126 w 130"/>
                <a:gd name="T31" fmla="*/ 18 h 104"/>
                <a:gd name="T32" fmla="*/ 130 w 130"/>
                <a:gd name="T33" fmla="*/ 22 h 104"/>
                <a:gd name="T34" fmla="*/ 130 w 130"/>
                <a:gd name="T35" fmla="*/ 29 h 104"/>
                <a:gd name="T36" fmla="*/ 126 w 130"/>
                <a:gd name="T37" fmla="*/ 37 h 104"/>
                <a:gd name="T38" fmla="*/ 130 w 130"/>
                <a:gd name="T39" fmla="*/ 41 h 104"/>
                <a:gd name="T40" fmla="*/ 126 w 130"/>
                <a:gd name="T41" fmla="*/ 48 h 104"/>
                <a:gd name="T42" fmla="*/ 122 w 130"/>
                <a:gd name="T43" fmla="*/ 52 h 104"/>
                <a:gd name="T44" fmla="*/ 126 w 130"/>
                <a:gd name="T45" fmla="*/ 59 h 104"/>
                <a:gd name="T46" fmla="*/ 126 w 130"/>
                <a:gd name="T47" fmla="*/ 63 h 104"/>
                <a:gd name="T48" fmla="*/ 122 w 130"/>
                <a:gd name="T49" fmla="*/ 70 h 104"/>
                <a:gd name="T50" fmla="*/ 119 w 130"/>
                <a:gd name="T51" fmla="*/ 74 h 104"/>
                <a:gd name="T52" fmla="*/ 119 w 130"/>
                <a:gd name="T53" fmla="*/ 85 h 104"/>
                <a:gd name="T54" fmla="*/ 97 w 130"/>
                <a:gd name="T55" fmla="*/ 104 h 104"/>
                <a:gd name="T56" fmla="*/ 85 w 130"/>
                <a:gd name="T57" fmla="*/ 104 h 104"/>
                <a:gd name="T58" fmla="*/ 78 w 130"/>
                <a:gd name="T59" fmla="*/ 100 h 104"/>
                <a:gd name="T60" fmla="*/ 67 w 130"/>
                <a:gd name="T61" fmla="*/ 100 h 104"/>
                <a:gd name="T62" fmla="*/ 63 w 130"/>
                <a:gd name="T63" fmla="*/ 96 h 104"/>
                <a:gd name="T64" fmla="*/ 56 w 130"/>
                <a:gd name="T65" fmla="*/ 93 h 104"/>
                <a:gd name="T66" fmla="*/ 48 w 130"/>
                <a:gd name="T67" fmla="*/ 93 h 104"/>
                <a:gd name="T68" fmla="*/ 41 w 130"/>
                <a:gd name="T69" fmla="*/ 85 h 104"/>
                <a:gd name="T70" fmla="*/ 37 w 130"/>
                <a:gd name="T71" fmla="*/ 78 h 104"/>
                <a:gd name="T72" fmla="*/ 34 w 130"/>
                <a:gd name="T73" fmla="*/ 74 h 104"/>
                <a:gd name="T74" fmla="*/ 34 w 130"/>
                <a:gd name="T75" fmla="*/ 70 h 104"/>
                <a:gd name="T76" fmla="*/ 26 w 130"/>
                <a:gd name="T77" fmla="*/ 67 h 104"/>
                <a:gd name="T78" fmla="*/ 19 w 130"/>
                <a:gd name="T79" fmla="*/ 55 h 104"/>
                <a:gd name="T80" fmla="*/ 15 w 130"/>
                <a:gd name="T81" fmla="*/ 52 h 104"/>
                <a:gd name="T82" fmla="*/ 11 w 130"/>
                <a:gd name="T83" fmla="*/ 44 h 104"/>
                <a:gd name="T84" fmla="*/ 8 w 130"/>
                <a:gd name="T85" fmla="*/ 41 h 104"/>
                <a:gd name="T86" fmla="*/ 0 w 130"/>
                <a:gd name="T87" fmla="*/ 37 h 104"/>
                <a:gd name="T88" fmla="*/ 0 w 130"/>
                <a:gd name="T89" fmla="*/ 33 h 104"/>
                <a:gd name="T90" fmla="*/ 0 w 130"/>
                <a:gd name="T91" fmla="*/ 33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30" h="104">
                  <a:moveTo>
                    <a:pt x="0" y="33"/>
                  </a:moveTo>
                  <a:lnTo>
                    <a:pt x="4" y="33"/>
                  </a:lnTo>
                  <a:lnTo>
                    <a:pt x="8" y="33"/>
                  </a:lnTo>
                  <a:lnTo>
                    <a:pt x="8" y="33"/>
                  </a:lnTo>
                  <a:lnTo>
                    <a:pt x="11" y="33"/>
                  </a:lnTo>
                  <a:lnTo>
                    <a:pt x="11" y="33"/>
                  </a:lnTo>
                  <a:lnTo>
                    <a:pt x="15" y="33"/>
                  </a:lnTo>
                  <a:lnTo>
                    <a:pt x="19" y="33"/>
                  </a:lnTo>
                  <a:lnTo>
                    <a:pt x="23" y="33"/>
                  </a:lnTo>
                  <a:lnTo>
                    <a:pt x="23" y="33"/>
                  </a:lnTo>
                  <a:lnTo>
                    <a:pt x="23" y="33"/>
                  </a:lnTo>
                  <a:lnTo>
                    <a:pt x="23" y="33"/>
                  </a:lnTo>
                  <a:lnTo>
                    <a:pt x="26" y="37"/>
                  </a:lnTo>
                  <a:lnTo>
                    <a:pt x="30" y="37"/>
                  </a:lnTo>
                  <a:lnTo>
                    <a:pt x="34" y="33"/>
                  </a:lnTo>
                  <a:lnTo>
                    <a:pt x="37" y="29"/>
                  </a:lnTo>
                  <a:lnTo>
                    <a:pt x="45" y="18"/>
                  </a:lnTo>
                  <a:lnTo>
                    <a:pt x="56" y="15"/>
                  </a:lnTo>
                  <a:lnTo>
                    <a:pt x="60" y="11"/>
                  </a:lnTo>
                  <a:lnTo>
                    <a:pt x="63" y="11"/>
                  </a:lnTo>
                  <a:lnTo>
                    <a:pt x="63" y="11"/>
                  </a:lnTo>
                  <a:lnTo>
                    <a:pt x="63" y="7"/>
                  </a:lnTo>
                  <a:lnTo>
                    <a:pt x="63" y="7"/>
                  </a:lnTo>
                  <a:lnTo>
                    <a:pt x="63" y="7"/>
                  </a:lnTo>
                  <a:lnTo>
                    <a:pt x="63" y="3"/>
                  </a:lnTo>
                  <a:lnTo>
                    <a:pt x="67" y="0"/>
                  </a:lnTo>
                  <a:lnTo>
                    <a:pt x="71" y="0"/>
                  </a:lnTo>
                  <a:lnTo>
                    <a:pt x="74" y="0"/>
                  </a:lnTo>
                  <a:lnTo>
                    <a:pt x="78" y="0"/>
                  </a:lnTo>
                  <a:lnTo>
                    <a:pt x="82" y="0"/>
                  </a:lnTo>
                  <a:lnTo>
                    <a:pt x="82" y="0"/>
                  </a:lnTo>
                  <a:lnTo>
                    <a:pt x="82" y="0"/>
                  </a:lnTo>
                  <a:lnTo>
                    <a:pt x="85" y="0"/>
                  </a:lnTo>
                  <a:lnTo>
                    <a:pt x="89" y="0"/>
                  </a:lnTo>
                  <a:lnTo>
                    <a:pt x="89" y="0"/>
                  </a:lnTo>
                  <a:lnTo>
                    <a:pt x="89" y="3"/>
                  </a:lnTo>
                  <a:lnTo>
                    <a:pt x="97" y="3"/>
                  </a:lnTo>
                  <a:lnTo>
                    <a:pt x="97" y="3"/>
                  </a:lnTo>
                  <a:lnTo>
                    <a:pt x="97" y="7"/>
                  </a:lnTo>
                  <a:lnTo>
                    <a:pt x="100" y="7"/>
                  </a:lnTo>
                  <a:lnTo>
                    <a:pt x="100" y="3"/>
                  </a:lnTo>
                  <a:lnTo>
                    <a:pt x="104" y="7"/>
                  </a:lnTo>
                  <a:lnTo>
                    <a:pt x="111" y="7"/>
                  </a:lnTo>
                  <a:lnTo>
                    <a:pt x="111" y="11"/>
                  </a:lnTo>
                  <a:lnTo>
                    <a:pt x="115" y="11"/>
                  </a:lnTo>
                  <a:lnTo>
                    <a:pt x="122" y="11"/>
                  </a:lnTo>
                  <a:lnTo>
                    <a:pt x="122" y="15"/>
                  </a:lnTo>
                  <a:lnTo>
                    <a:pt x="126" y="18"/>
                  </a:lnTo>
                  <a:lnTo>
                    <a:pt x="130" y="18"/>
                  </a:lnTo>
                  <a:lnTo>
                    <a:pt x="130" y="18"/>
                  </a:lnTo>
                  <a:lnTo>
                    <a:pt x="130" y="22"/>
                  </a:lnTo>
                  <a:lnTo>
                    <a:pt x="130" y="26"/>
                  </a:lnTo>
                  <a:lnTo>
                    <a:pt x="130" y="26"/>
                  </a:lnTo>
                  <a:lnTo>
                    <a:pt x="130" y="29"/>
                  </a:lnTo>
                  <a:lnTo>
                    <a:pt x="130" y="29"/>
                  </a:lnTo>
                  <a:lnTo>
                    <a:pt x="126" y="33"/>
                  </a:lnTo>
                  <a:lnTo>
                    <a:pt x="126" y="37"/>
                  </a:lnTo>
                  <a:lnTo>
                    <a:pt x="126" y="41"/>
                  </a:lnTo>
                  <a:lnTo>
                    <a:pt x="126" y="41"/>
                  </a:lnTo>
                  <a:lnTo>
                    <a:pt x="130" y="41"/>
                  </a:lnTo>
                  <a:lnTo>
                    <a:pt x="126" y="41"/>
                  </a:lnTo>
                  <a:lnTo>
                    <a:pt x="126" y="44"/>
                  </a:lnTo>
                  <a:lnTo>
                    <a:pt x="126" y="48"/>
                  </a:lnTo>
                  <a:lnTo>
                    <a:pt x="126" y="48"/>
                  </a:lnTo>
                  <a:lnTo>
                    <a:pt x="122" y="52"/>
                  </a:lnTo>
                  <a:lnTo>
                    <a:pt x="122" y="52"/>
                  </a:lnTo>
                  <a:lnTo>
                    <a:pt x="126" y="55"/>
                  </a:lnTo>
                  <a:lnTo>
                    <a:pt x="126" y="55"/>
                  </a:lnTo>
                  <a:lnTo>
                    <a:pt x="126" y="59"/>
                  </a:lnTo>
                  <a:lnTo>
                    <a:pt x="126" y="59"/>
                  </a:lnTo>
                  <a:lnTo>
                    <a:pt x="126" y="63"/>
                  </a:lnTo>
                  <a:lnTo>
                    <a:pt x="126" y="63"/>
                  </a:lnTo>
                  <a:lnTo>
                    <a:pt x="126" y="67"/>
                  </a:lnTo>
                  <a:lnTo>
                    <a:pt x="122" y="70"/>
                  </a:lnTo>
                  <a:lnTo>
                    <a:pt x="122" y="70"/>
                  </a:lnTo>
                  <a:lnTo>
                    <a:pt x="119" y="70"/>
                  </a:lnTo>
                  <a:lnTo>
                    <a:pt x="119" y="74"/>
                  </a:lnTo>
                  <a:lnTo>
                    <a:pt x="119" y="74"/>
                  </a:lnTo>
                  <a:lnTo>
                    <a:pt x="119" y="78"/>
                  </a:lnTo>
                  <a:lnTo>
                    <a:pt x="119" y="81"/>
                  </a:lnTo>
                  <a:lnTo>
                    <a:pt x="119" y="85"/>
                  </a:lnTo>
                  <a:lnTo>
                    <a:pt x="119" y="89"/>
                  </a:lnTo>
                  <a:lnTo>
                    <a:pt x="100" y="104"/>
                  </a:lnTo>
                  <a:lnTo>
                    <a:pt x="97" y="104"/>
                  </a:lnTo>
                  <a:lnTo>
                    <a:pt x="89" y="100"/>
                  </a:lnTo>
                  <a:lnTo>
                    <a:pt x="85" y="104"/>
                  </a:lnTo>
                  <a:lnTo>
                    <a:pt x="85" y="104"/>
                  </a:lnTo>
                  <a:lnTo>
                    <a:pt x="82" y="104"/>
                  </a:lnTo>
                  <a:lnTo>
                    <a:pt x="78" y="100"/>
                  </a:lnTo>
                  <a:lnTo>
                    <a:pt x="78" y="100"/>
                  </a:lnTo>
                  <a:lnTo>
                    <a:pt x="74" y="100"/>
                  </a:lnTo>
                  <a:lnTo>
                    <a:pt x="71" y="100"/>
                  </a:lnTo>
                  <a:lnTo>
                    <a:pt x="67" y="100"/>
                  </a:lnTo>
                  <a:lnTo>
                    <a:pt x="63" y="96"/>
                  </a:lnTo>
                  <a:lnTo>
                    <a:pt x="63" y="96"/>
                  </a:lnTo>
                  <a:lnTo>
                    <a:pt x="63" y="96"/>
                  </a:lnTo>
                  <a:lnTo>
                    <a:pt x="63" y="93"/>
                  </a:lnTo>
                  <a:lnTo>
                    <a:pt x="60" y="93"/>
                  </a:lnTo>
                  <a:lnTo>
                    <a:pt x="56" y="93"/>
                  </a:lnTo>
                  <a:lnTo>
                    <a:pt x="56" y="93"/>
                  </a:lnTo>
                  <a:lnTo>
                    <a:pt x="52" y="89"/>
                  </a:lnTo>
                  <a:lnTo>
                    <a:pt x="48" y="93"/>
                  </a:lnTo>
                  <a:lnTo>
                    <a:pt x="45" y="89"/>
                  </a:lnTo>
                  <a:lnTo>
                    <a:pt x="45" y="89"/>
                  </a:lnTo>
                  <a:lnTo>
                    <a:pt x="41" y="85"/>
                  </a:lnTo>
                  <a:lnTo>
                    <a:pt x="37" y="81"/>
                  </a:lnTo>
                  <a:lnTo>
                    <a:pt x="37" y="81"/>
                  </a:lnTo>
                  <a:lnTo>
                    <a:pt x="37" y="78"/>
                  </a:lnTo>
                  <a:lnTo>
                    <a:pt x="37" y="74"/>
                  </a:lnTo>
                  <a:lnTo>
                    <a:pt x="37" y="74"/>
                  </a:lnTo>
                  <a:lnTo>
                    <a:pt x="34" y="74"/>
                  </a:lnTo>
                  <a:lnTo>
                    <a:pt x="34" y="70"/>
                  </a:lnTo>
                  <a:lnTo>
                    <a:pt x="34" y="70"/>
                  </a:lnTo>
                  <a:lnTo>
                    <a:pt x="34" y="70"/>
                  </a:lnTo>
                  <a:lnTo>
                    <a:pt x="30" y="67"/>
                  </a:lnTo>
                  <a:lnTo>
                    <a:pt x="30" y="67"/>
                  </a:lnTo>
                  <a:lnTo>
                    <a:pt x="26" y="67"/>
                  </a:lnTo>
                  <a:lnTo>
                    <a:pt x="23" y="63"/>
                  </a:lnTo>
                  <a:lnTo>
                    <a:pt x="19" y="55"/>
                  </a:lnTo>
                  <a:lnTo>
                    <a:pt x="19" y="55"/>
                  </a:lnTo>
                  <a:lnTo>
                    <a:pt x="15" y="55"/>
                  </a:lnTo>
                  <a:lnTo>
                    <a:pt x="15" y="52"/>
                  </a:lnTo>
                  <a:lnTo>
                    <a:pt x="15" y="52"/>
                  </a:lnTo>
                  <a:lnTo>
                    <a:pt x="11" y="48"/>
                  </a:lnTo>
                  <a:lnTo>
                    <a:pt x="11" y="48"/>
                  </a:lnTo>
                  <a:lnTo>
                    <a:pt x="11" y="44"/>
                  </a:lnTo>
                  <a:lnTo>
                    <a:pt x="8" y="44"/>
                  </a:lnTo>
                  <a:lnTo>
                    <a:pt x="8" y="44"/>
                  </a:lnTo>
                  <a:lnTo>
                    <a:pt x="8" y="41"/>
                  </a:lnTo>
                  <a:lnTo>
                    <a:pt x="4" y="41"/>
                  </a:lnTo>
                  <a:lnTo>
                    <a:pt x="4" y="37"/>
                  </a:lnTo>
                  <a:lnTo>
                    <a:pt x="0" y="37"/>
                  </a:lnTo>
                  <a:lnTo>
                    <a:pt x="0" y="37"/>
                  </a:lnTo>
                  <a:lnTo>
                    <a:pt x="0" y="33"/>
                  </a:lnTo>
                  <a:lnTo>
                    <a:pt x="0" y="33"/>
                  </a:lnTo>
                  <a:lnTo>
                    <a:pt x="0" y="33"/>
                  </a:lnTo>
                  <a:lnTo>
                    <a:pt x="0" y="33"/>
                  </a:lnTo>
                  <a:lnTo>
                    <a:pt x="0"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6" name="Freeform 146"/>
            <p:cNvSpPr/>
            <p:nvPr/>
          </p:nvSpPr>
          <p:spPr bwMode="auto">
            <a:xfrm>
              <a:off x="5535917" y="4754972"/>
              <a:ext cx="279455" cy="239164"/>
            </a:xfrm>
            <a:custGeom>
              <a:avLst/>
              <a:gdLst>
                <a:gd name="T0" fmla="*/ 89 w 156"/>
                <a:gd name="T1" fmla="*/ 0 h 137"/>
                <a:gd name="T2" fmla="*/ 93 w 156"/>
                <a:gd name="T3" fmla="*/ 4 h 137"/>
                <a:gd name="T4" fmla="*/ 97 w 156"/>
                <a:gd name="T5" fmla="*/ 11 h 137"/>
                <a:gd name="T6" fmla="*/ 100 w 156"/>
                <a:gd name="T7" fmla="*/ 15 h 137"/>
                <a:gd name="T8" fmla="*/ 104 w 156"/>
                <a:gd name="T9" fmla="*/ 19 h 137"/>
                <a:gd name="T10" fmla="*/ 108 w 156"/>
                <a:gd name="T11" fmla="*/ 22 h 137"/>
                <a:gd name="T12" fmla="*/ 119 w 156"/>
                <a:gd name="T13" fmla="*/ 34 h 137"/>
                <a:gd name="T14" fmla="*/ 123 w 156"/>
                <a:gd name="T15" fmla="*/ 37 h 137"/>
                <a:gd name="T16" fmla="*/ 126 w 156"/>
                <a:gd name="T17" fmla="*/ 41 h 137"/>
                <a:gd name="T18" fmla="*/ 126 w 156"/>
                <a:gd name="T19" fmla="*/ 48 h 137"/>
                <a:gd name="T20" fmla="*/ 134 w 156"/>
                <a:gd name="T21" fmla="*/ 56 h 137"/>
                <a:gd name="T22" fmla="*/ 141 w 156"/>
                <a:gd name="T23" fmla="*/ 56 h 137"/>
                <a:gd name="T24" fmla="*/ 149 w 156"/>
                <a:gd name="T25" fmla="*/ 60 h 137"/>
                <a:gd name="T26" fmla="*/ 152 w 156"/>
                <a:gd name="T27" fmla="*/ 63 h 137"/>
                <a:gd name="T28" fmla="*/ 152 w 156"/>
                <a:gd name="T29" fmla="*/ 67 h 137"/>
                <a:gd name="T30" fmla="*/ 149 w 156"/>
                <a:gd name="T31" fmla="*/ 67 h 137"/>
                <a:gd name="T32" fmla="*/ 145 w 156"/>
                <a:gd name="T33" fmla="*/ 74 h 137"/>
                <a:gd name="T34" fmla="*/ 137 w 156"/>
                <a:gd name="T35" fmla="*/ 74 h 137"/>
                <a:gd name="T36" fmla="*/ 130 w 156"/>
                <a:gd name="T37" fmla="*/ 78 h 137"/>
                <a:gd name="T38" fmla="*/ 126 w 156"/>
                <a:gd name="T39" fmla="*/ 82 h 137"/>
                <a:gd name="T40" fmla="*/ 119 w 156"/>
                <a:gd name="T41" fmla="*/ 85 h 137"/>
                <a:gd name="T42" fmla="*/ 112 w 156"/>
                <a:gd name="T43" fmla="*/ 93 h 137"/>
                <a:gd name="T44" fmla="*/ 112 w 156"/>
                <a:gd name="T45" fmla="*/ 97 h 137"/>
                <a:gd name="T46" fmla="*/ 108 w 156"/>
                <a:gd name="T47" fmla="*/ 100 h 137"/>
                <a:gd name="T48" fmla="*/ 104 w 156"/>
                <a:gd name="T49" fmla="*/ 104 h 137"/>
                <a:gd name="T50" fmla="*/ 97 w 156"/>
                <a:gd name="T51" fmla="*/ 108 h 137"/>
                <a:gd name="T52" fmla="*/ 93 w 156"/>
                <a:gd name="T53" fmla="*/ 115 h 137"/>
                <a:gd name="T54" fmla="*/ 93 w 156"/>
                <a:gd name="T55" fmla="*/ 123 h 137"/>
                <a:gd name="T56" fmla="*/ 86 w 156"/>
                <a:gd name="T57" fmla="*/ 123 h 137"/>
                <a:gd name="T58" fmla="*/ 74 w 156"/>
                <a:gd name="T59" fmla="*/ 123 h 137"/>
                <a:gd name="T60" fmla="*/ 63 w 156"/>
                <a:gd name="T61" fmla="*/ 119 h 137"/>
                <a:gd name="T62" fmla="*/ 56 w 156"/>
                <a:gd name="T63" fmla="*/ 115 h 137"/>
                <a:gd name="T64" fmla="*/ 45 w 156"/>
                <a:gd name="T65" fmla="*/ 126 h 137"/>
                <a:gd name="T66" fmla="*/ 34 w 156"/>
                <a:gd name="T67" fmla="*/ 134 h 137"/>
                <a:gd name="T68" fmla="*/ 26 w 156"/>
                <a:gd name="T69" fmla="*/ 137 h 137"/>
                <a:gd name="T70" fmla="*/ 15 w 156"/>
                <a:gd name="T71" fmla="*/ 137 h 137"/>
                <a:gd name="T72" fmla="*/ 12 w 156"/>
                <a:gd name="T73" fmla="*/ 130 h 137"/>
                <a:gd name="T74" fmla="*/ 8 w 156"/>
                <a:gd name="T75" fmla="*/ 115 h 137"/>
                <a:gd name="T76" fmla="*/ 0 w 156"/>
                <a:gd name="T77" fmla="*/ 111 h 137"/>
                <a:gd name="T78" fmla="*/ 19 w 156"/>
                <a:gd name="T79" fmla="*/ 63 h 137"/>
                <a:gd name="T80" fmla="*/ 49 w 156"/>
                <a:gd name="T81" fmla="*/ 8 h 137"/>
                <a:gd name="T82" fmla="*/ 56 w 156"/>
                <a:gd name="T83" fmla="*/ 4 h 137"/>
                <a:gd name="T84" fmla="*/ 60 w 156"/>
                <a:gd name="T85" fmla="*/ 8 h 137"/>
                <a:gd name="T86" fmla="*/ 60 w 156"/>
                <a:gd name="T87" fmla="*/ 11 h 137"/>
                <a:gd name="T88" fmla="*/ 74 w 156"/>
                <a:gd name="T89" fmla="*/ 0 h 137"/>
                <a:gd name="T90" fmla="*/ 78 w 156"/>
                <a:gd name="T91" fmla="*/ 4 h 137"/>
                <a:gd name="T92" fmla="*/ 89 w 156"/>
                <a:gd name="T93" fmla="*/ 0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56" h="137">
                  <a:moveTo>
                    <a:pt x="89" y="0"/>
                  </a:moveTo>
                  <a:lnTo>
                    <a:pt x="89" y="0"/>
                  </a:lnTo>
                  <a:lnTo>
                    <a:pt x="89" y="0"/>
                  </a:lnTo>
                  <a:lnTo>
                    <a:pt x="89" y="4"/>
                  </a:lnTo>
                  <a:lnTo>
                    <a:pt x="89" y="4"/>
                  </a:lnTo>
                  <a:lnTo>
                    <a:pt x="93" y="4"/>
                  </a:lnTo>
                  <a:lnTo>
                    <a:pt x="93" y="8"/>
                  </a:lnTo>
                  <a:lnTo>
                    <a:pt x="97" y="8"/>
                  </a:lnTo>
                  <a:lnTo>
                    <a:pt x="97" y="11"/>
                  </a:lnTo>
                  <a:lnTo>
                    <a:pt x="97" y="11"/>
                  </a:lnTo>
                  <a:lnTo>
                    <a:pt x="100" y="11"/>
                  </a:lnTo>
                  <a:lnTo>
                    <a:pt x="100" y="15"/>
                  </a:lnTo>
                  <a:lnTo>
                    <a:pt x="100" y="15"/>
                  </a:lnTo>
                  <a:lnTo>
                    <a:pt x="104" y="19"/>
                  </a:lnTo>
                  <a:lnTo>
                    <a:pt x="104" y="19"/>
                  </a:lnTo>
                  <a:lnTo>
                    <a:pt x="104" y="22"/>
                  </a:lnTo>
                  <a:lnTo>
                    <a:pt x="108" y="22"/>
                  </a:lnTo>
                  <a:lnTo>
                    <a:pt x="108" y="22"/>
                  </a:lnTo>
                  <a:lnTo>
                    <a:pt x="112" y="30"/>
                  </a:lnTo>
                  <a:lnTo>
                    <a:pt x="115" y="34"/>
                  </a:lnTo>
                  <a:lnTo>
                    <a:pt x="119" y="34"/>
                  </a:lnTo>
                  <a:lnTo>
                    <a:pt x="119" y="34"/>
                  </a:lnTo>
                  <a:lnTo>
                    <a:pt x="123" y="37"/>
                  </a:lnTo>
                  <a:lnTo>
                    <a:pt x="123" y="37"/>
                  </a:lnTo>
                  <a:lnTo>
                    <a:pt x="123" y="37"/>
                  </a:lnTo>
                  <a:lnTo>
                    <a:pt x="123" y="41"/>
                  </a:lnTo>
                  <a:lnTo>
                    <a:pt x="126" y="41"/>
                  </a:lnTo>
                  <a:lnTo>
                    <a:pt x="126" y="41"/>
                  </a:lnTo>
                  <a:lnTo>
                    <a:pt x="126" y="45"/>
                  </a:lnTo>
                  <a:lnTo>
                    <a:pt x="126" y="48"/>
                  </a:lnTo>
                  <a:lnTo>
                    <a:pt x="126" y="48"/>
                  </a:lnTo>
                  <a:lnTo>
                    <a:pt x="130" y="52"/>
                  </a:lnTo>
                  <a:lnTo>
                    <a:pt x="134" y="56"/>
                  </a:lnTo>
                  <a:lnTo>
                    <a:pt x="134" y="56"/>
                  </a:lnTo>
                  <a:lnTo>
                    <a:pt x="137" y="60"/>
                  </a:lnTo>
                  <a:lnTo>
                    <a:pt x="141" y="56"/>
                  </a:lnTo>
                  <a:lnTo>
                    <a:pt x="145" y="60"/>
                  </a:lnTo>
                  <a:lnTo>
                    <a:pt x="145" y="60"/>
                  </a:lnTo>
                  <a:lnTo>
                    <a:pt x="149" y="60"/>
                  </a:lnTo>
                  <a:lnTo>
                    <a:pt x="152" y="60"/>
                  </a:lnTo>
                  <a:lnTo>
                    <a:pt x="152" y="63"/>
                  </a:lnTo>
                  <a:lnTo>
                    <a:pt x="152" y="63"/>
                  </a:lnTo>
                  <a:lnTo>
                    <a:pt x="152" y="63"/>
                  </a:lnTo>
                  <a:lnTo>
                    <a:pt x="156" y="67"/>
                  </a:lnTo>
                  <a:lnTo>
                    <a:pt x="152" y="67"/>
                  </a:lnTo>
                  <a:lnTo>
                    <a:pt x="152" y="67"/>
                  </a:lnTo>
                  <a:lnTo>
                    <a:pt x="149" y="67"/>
                  </a:lnTo>
                  <a:lnTo>
                    <a:pt x="149" y="67"/>
                  </a:lnTo>
                  <a:lnTo>
                    <a:pt x="149" y="71"/>
                  </a:lnTo>
                  <a:lnTo>
                    <a:pt x="145" y="71"/>
                  </a:lnTo>
                  <a:lnTo>
                    <a:pt x="145" y="74"/>
                  </a:lnTo>
                  <a:lnTo>
                    <a:pt x="141" y="74"/>
                  </a:lnTo>
                  <a:lnTo>
                    <a:pt x="137" y="74"/>
                  </a:lnTo>
                  <a:lnTo>
                    <a:pt x="137" y="74"/>
                  </a:lnTo>
                  <a:lnTo>
                    <a:pt x="137" y="74"/>
                  </a:lnTo>
                  <a:lnTo>
                    <a:pt x="134" y="74"/>
                  </a:lnTo>
                  <a:lnTo>
                    <a:pt x="130" y="78"/>
                  </a:lnTo>
                  <a:lnTo>
                    <a:pt x="126" y="78"/>
                  </a:lnTo>
                  <a:lnTo>
                    <a:pt x="126" y="82"/>
                  </a:lnTo>
                  <a:lnTo>
                    <a:pt x="126" y="82"/>
                  </a:lnTo>
                  <a:lnTo>
                    <a:pt x="123" y="82"/>
                  </a:lnTo>
                  <a:lnTo>
                    <a:pt x="123" y="85"/>
                  </a:lnTo>
                  <a:lnTo>
                    <a:pt x="119" y="85"/>
                  </a:lnTo>
                  <a:lnTo>
                    <a:pt x="119" y="85"/>
                  </a:lnTo>
                  <a:lnTo>
                    <a:pt x="112" y="89"/>
                  </a:lnTo>
                  <a:lnTo>
                    <a:pt x="112" y="93"/>
                  </a:lnTo>
                  <a:lnTo>
                    <a:pt x="115" y="97"/>
                  </a:lnTo>
                  <a:lnTo>
                    <a:pt x="115" y="97"/>
                  </a:lnTo>
                  <a:lnTo>
                    <a:pt x="112" y="97"/>
                  </a:lnTo>
                  <a:lnTo>
                    <a:pt x="112" y="100"/>
                  </a:lnTo>
                  <a:lnTo>
                    <a:pt x="108" y="100"/>
                  </a:lnTo>
                  <a:lnTo>
                    <a:pt x="108" y="100"/>
                  </a:lnTo>
                  <a:lnTo>
                    <a:pt x="104" y="104"/>
                  </a:lnTo>
                  <a:lnTo>
                    <a:pt x="104" y="104"/>
                  </a:lnTo>
                  <a:lnTo>
                    <a:pt x="104" y="104"/>
                  </a:lnTo>
                  <a:lnTo>
                    <a:pt x="100" y="108"/>
                  </a:lnTo>
                  <a:lnTo>
                    <a:pt x="100" y="108"/>
                  </a:lnTo>
                  <a:lnTo>
                    <a:pt x="97" y="108"/>
                  </a:lnTo>
                  <a:lnTo>
                    <a:pt x="93" y="111"/>
                  </a:lnTo>
                  <a:lnTo>
                    <a:pt x="93" y="115"/>
                  </a:lnTo>
                  <a:lnTo>
                    <a:pt x="93" y="115"/>
                  </a:lnTo>
                  <a:lnTo>
                    <a:pt x="93" y="119"/>
                  </a:lnTo>
                  <a:lnTo>
                    <a:pt x="93" y="119"/>
                  </a:lnTo>
                  <a:lnTo>
                    <a:pt x="93" y="123"/>
                  </a:lnTo>
                  <a:lnTo>
                    <a:pt x="89" y="123"/>
                  </a:lnTo>
                  <a:lnTo>
                    <a:pt x="86" y="123"/>
                  </a:lnTo>
                  <a:lnTo>
                    <a:pt x="86" y="123"/>
                  </a:lnTo>
                  <a:lnTo>
                    <a:pt x="82" y="123"/>
                  </a:lnTo>
                  <a:lnTo>
                    <a:pt x="78" y="123"/>
                  </a:lnTo>
                  <a:lnTo>
                    <a:pt x="74" y="123"/>
                  </a:lnTo>
                  <a:lnTo>
                    <a:pt x="74" y="123"/>
                  </a:lnTo>
                  <a:lnTo>
                    <a:pt x="71" y="123"/>
                  </a:lnTo>
                  <a:lnTo>
                    <a:pt x="63" y="119"/>
                  </a:lnTo>
                  <a:lnTo>
                    <a:pt x="63" y="119"/>
                  </a:lnTo>
                  <a:lnTo>
                    <a:pt x="60" y="115"/>
                  </a:lnTo>
                  <a:lnTo>
                    <a:pt x="56" y="115"/>
                  </a:lnTo>
                  <a:lnTo>
                    <a:pt x="52" y="115"/>
                  </a:lnTo>
                  <a:lnTo>
                    <a:pt x="49" y="119"/>
                  </a:lnTo>
                  <a:lnTo>
                    <a:pt x="45" y="126"/>
                  </a:lnTo>
                  <a:lnTo>
                    <a:pt x="41" y="130"/>
                  </a:lnTo>
                  <a:lnTo>
                    <a:pt x="37" y="130"/>
                  </a:lnTo>
                  <a:lnTo>
                    <a:pt x="34" y="134"/>
                  </a:lnTo>
                  <a:lnTo>
                    <a:pt x="30" y="134"/>
                  </a:lnTo>
                  <a:lnTo>
                    <a:pt x="26" y="137"/>
                  </a:lnTo>
                  <a:lnTo>
                    <a:pt x="26" y="137"/>
                  </a:lnTo>
                  <a:lnTo>
                    <a:pt x="23" y="137"/>
                  </a:lnTo>
                  <a:lnTo>
                    <a:pt x="19" y="137"/>
                  </a:lnTo>
                  <a:lnTo>
                    <a:pt x="15" y="137"/>
                  </a:lnTo>
                  <a:lnTo>
                    <a:pt x="12" y="137"/>
                  </a:lnTo>
                  <a:lnTo>
                    <a:pt x="12" y="134"/>
                  </a:lnTo>
                  <a:lnTo>
                    <a:pt x="12" y="130"/>
                  </a:lnTo>
                  <a:lnTo>
                    <a:pt x="12" y="126"/>
                  </a:lnTo>
                  <a:lnTo>
                    <a:pt x="8" y="119"/>
                  </a:lnTo>
                  <a:lnTo>
                    <a:pt x="8" y="115"/>
                  </a:lnTo>
                  <a:lnTo>
                    <a:pt x="0" y="111"/>
                  </a:lnTo>
                  <a:lnTo>
                    <a:pt x="0" y="111"/>
                  </a:lnTo>
                  <a:lnTo>
                    <a:pt x="0" y="111"/>
                  </a:lnTo>
                  <a:lnTo>
                    <a:pt x="0" y="108"/>
                  </a:lnTo>
                  <a:lnTo>
                    <a:pt x="4" y="63"/>
                  </a:lnTo>
                  <a:lnTo>
                    <a:pt x="19" y="63"/>
                  </a:lnTo>
                  <a:lnTo>
                    <a:pt x="23" y="8"/>
                  </a:lnTo>
                  <a:lnTo>
                    <a:pt x="34" y="8"/>
                  </a:lnTo>
                  <a:lnTo>
                    <a:pt x="49" y="8"/>
                  </a:lnTo>
                  <a:lnTo>
                    <a:pt x="56" y="4"/>
                  </a:lnTo>
                  <a:lnTo>
                    <a:pt x="56" y="4"/>
                  </a:lnTo>
                  <a:lnTo>
                    <a:pt x="56" y="4"/>
                  </a:lnTo>
                  <a:lnTo>
                    <a:pt x="60" y="4"/>
                  </a:lnTo>
                  <a:lnTo>
                    <a:pt x="60" y="8"/>
                  </a:lnTo>
                  <a:lnTo>
                    <a:pt x="60" y="8"/>
                  </a:lnTo>
                  <a:lnTo>
                    <a:pt x="60" y="8"/>
                  </a:lnTo>
                  <a:lnTo>
                    <a:pt x="60" y="11"/>
                  </a:lnTo>
                  <a:lnTo>
                    <a:pt x="60" y="11"/>
                  </a:lnTo>
                  <a:lnTo>
                    <a:pt x="67" y="8"/>
                  </a:lnTo>
                  <a:lnTo>
                    <a:pt x="71" y="4"/>
                  </a:lnTo>
                  <a:lnTo>
                    <a:pt x="74" y="0"/>
                  </a:lnTo>
                  <a:lnTo>
                    <a:pt x="74" y="0"/>
                  </a:lnTo>
                  <a:lnTo>
                    <a:pt x="78" y="4"/>
                  </a:lnTo>
                  <a:lnTo>
                    <a:pt x="78" y="4"/>
                  </a:lnTo>
                  <a:lnTo>
                    <a:pt x="82" y="0"/>
                  </a:lnTo>
                  <a:lnTo>
                    <a:pt x="86" y="0"/>
                  </a:lnTo>
                  <a:lnTo>
                    <a:pt x="89" y="0"/>
                  </a:lnTo>
                  <a:lnTo>
                    <a:pt x="89" y="0"/>
                  </a:lnTo>
                  <a:lnTo>
                    <a:pt x="89"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7" name="Freeform 147"/>
            <p:cNvSpPr/>
            <p:nvPr/>
          </p:nvSpPr>
          <p:spPr bwMode="auto">
            <a:xfrm>
              <a:off x="5297666" y="4728788"/>
              <a:ext cx="397687" cy="331687"/>
            </a:xfrm>
            <a:custGeom>
              <a:avLst/>
              <a:gdLst>
                <a:gd name="T0" fmla="*/ 137 w 222"/>
                <a:gd name="T1" fmla="*/ 78 h 190"/>
                <a:gd name="T2" fmla="*/ 167 w 222"/>
                <a:gd name="T3" fmla="*/ 23 h 190"/>
                <a:gd name="T4" fmla="*/ 189 w 222"/>
                <a:gd name="T5" fmla="*/ 19 h 190"/>
                <a:gd name="T6" fmla="*/ 193 w 222"/>
                <a:gd name="T7" fmla="*/ 23 h 190"/>
                <a:gd name="T8" fmla="*/ 193 w 222"/>
                <a:gd name="T9" fmla="*/ 26 h 190"/>
                <a:gd name="T10" fmla="*/ 204 w 222"/>
                <a:gd name="T11" fmla="*/ 19 h 190"/>
                <a:gd name="T12" fmla="*/ 211 w 222"/>
                <a:gd name="T13" fmla="*/ 19 h 190"/>
                <a:gd name="T14" fmla="*/ 219 w 222"/>
                <a:gd name="T15" fmla="*/ 15 h 190"/>
                <a:gd name="T16" fmla="*/ 219 w 222"/>
                <a:gd name="T17" fmla="*/ 11 h 190"/>
                <a:gd name="T18" fmla="*/ 215 w 222"/>
                <a:gd name="T19" fmla="*/ 8 h 190"/>
                <a:gd name="T20" fmla="*/ 211 w 222"/>
                <a:gd name="T21" fmla="*/ 11 h 190"/>
                <a:gd name="T22" fmla="*/ 167 w 222"/>
                <a:gd name="T23" fmla="*/ 19 h 190"/>
                <a:gd name="T24" fmla="*/ 163 w 222"/>
                <a:gd name="T25" fmla="*/ 19 h 190"/>
                <a:gd name="T26" fmla="*/ 159 w 222"/>
                <a:gd name="T27" fmla="*/ 15 h 190"/>
                <a:gd name="T28" fmla="*/ 156 w 222"/>
                <a:gd name="T29" fmla="*/ 15 h 190"/>
                <a:gd name="T30" fmla="*/ 148 w 222"/>
                <a:gd name="T31" fmla="*/ 19 h 190"/>
                <a:gd name="T32" fmla="*/ 141 w 222"/>
                <a:gd name="T33" fmla="*/ 15 h 190"/>
                <a:gd name="T34" fmla="*/ 137 w 222"/>
                <a:gd name="T35" fmla="*/ 15 h 190"/>
                <a:gd name="T36" fmla="*/ 130 w 222"/>
                <a:gd name="T37" fmla="*/ 15 h 190"/>
                <a:gd name="T38" fmla="*/ 122 w 222"/>
                <a:gd name="T39" fmla="*/ 15 h 190"/>
                <a:gd name="T40" fmla="*/ 115 w 222"/>
                <a:gd name="T41" fmla="*/ 11 h 190"/>
                <a:gd name="T42" fmla="*/ 111 w 222"/>
                <a:gd name="T43" fmla="*/ 8 h 190"/>
                <a:gd name="T44" fmla="*/ 48 w 222"/>
                <a:gd name="T45" fmla="*/ 8 h 190"/>
                <a:gd name="T46" fmla="*/ 41 w 222"/>
                <a:gd name="T47" fmla="*/ 8 h 190"/>
                <a:gd name="T48" fmla="*/ 33 w 222"/>
                <a:gd name="T49" fmla="*/ 4 h 190"/>
                <a:gd name="T50" fmla="*/ 30 w 222"/>
                <a:gd name="T51" fmla="*/ 0 h 190"/>
                <a:gd name="T52" fmla="*/ 26 w 222"/>
                <a:gd name="T53" fmla="*/ 0 h 190"/>
                <a:gd name="T54" fmla="*/ 22 w 222"/>
                <a:gd name="T55" fmla="*/ 0 h 190"/>
                <a:gd name="T56" fmla="*/ 15 w 222"/>
                <a:gd name="T57" fmla="*/ 8 h 190"/>
                <a:gd name="T58" fmla="*/ 8 w 222"/>
                <a:gd name="T59" fmla="*/ 4 h 190"/>
                <a:gd name="T60" fmla="*/ 4 w 222"/>
                <a:gd name="T61" fmla="*/ 8 h 190"/>
                <a:gd name="T62" fmla="*/ 4 w 222"/>
                <a:gd name="T63" fmla="*/ 19 h 190"/>
                <a:gd name="T64" fmla="*/ 26 w 222"/>
                <a:gd name="T65" fmla="*/ 52 h 190"/>
                <a:gd name="T66" fmla="*/ 33 w 222"/>
                <a:gd name="T67" fmla="*/ 75 h 190"/>
                <a:gd name="T68" fmla="*/ 41 w 222"/>
                <a:gd name="T69" fmla="*/ 93 h 190"/>
                <a:gd name="T70" fmla="*/ 48 w 222"/>
                <a:gd name="T71" fmla="*/ 123 h 190"/>
                <a:gd name="T72" fmla="*/ 48 w 222"/>
                <a:gd name="T73" fmla="*/ 134 h 190"/>
                <a:gd name="T74" fmla="*/ 52 w 222"/>
                <a:gd name="T75" fmla="*/ 145 h 190"/>
                <a:gd name="T76" fmla="*/ 52 w 222"/>
                <a:gd name="T77" fmla="*/ 152 h 190"/>
                <a:gd name="T78" fmla="*/ 59 w 222"/>
                <a:gd name="T79" fmla="*/ 167 h 190"/>
                <a:gd name="T80" fmla="*/ 67 w 222"/>
                <a:gd name="T81" fmla="*/ 178 h 190"/>
                <a:gd name="T82" fmla="*/ 78 w 222"/>
                <a:gd name="T83" fmla="*/ 178 h 190"/>
                <a:gd name="T84" fmla="*/ 82 w 222"/>
                <a:gd name="T85" fmla="*/ 175 h 190"/>
                <a:gd name="T86" fmla="*/ 89 w 222"/>
                <a:gd name="T87" fmla="*/ 175 h 190"/>
                <a:gd name="T88" fmla="*/ 96 w 222"/>
                <a:gd name="T89" fmla="*/ 186 h 190"/>
                <a:gd name="T90" fmla="*/ 104 w 222"/>
                <a:gd name="T91" fmla="*/ 186 h 190"/>
                <a:gd name="T92" fmla="*/ 111 w 222"/>
                <a:gd name="T93" fmla="*/ 186 h 190"/>
                <a:gd name="T94" fmla="*/ 115 w 222"/>
                <a:gd name="T95" fmla="*/ 190 h 190"/>
                <a:gd name="T96" fmla="*/ 119 w 222"/>
                <a:gd name="T97" fmla="*/ 182 h 190"/>
                <a:gd name="T98" fmla="*/ 130 w 222"/>
                <a:gd name="T99" fmla="*/ 178 h 190"/>
                <a:gd name="T100" fmla="*/ 133 w 222"/>
                <a:gd name="T101" fmla="*/ 126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22" h="190">
                  <a:moveTo>
                    <a:pt x="133" y="126"/>
                  </a:moveTo>
                  <a:lnTo>
                    <a:pt x="133" y="123"/>
                  </a:lnTo>
                  <a:lnTo>
                    <a:pt x="137" y="78"/>
                  </a:lnTo>
                  <a:lnTo>
                    <a:pt x="152" y="78"/>
                  </a:lnTo>
                  <a:lnTo>
                    <a:pt x="156" y="23"/>
                  </a:lnTo>
                  <a:lnTo>
                    <a:pt x="167" y="23"/>
                  </a:lnTo>
                  <a:lnTo>
                    <a:pt x="182" y="23"/>
                  </a:lnTo>
                  <a:lnTo>
                    <a:pt x="189" y="19"/>
                  </a:lnTo>
                  <a:lnTo>
                    <a:pt x="189" y="19"/>
                  </a:lnTo>
                  <a:lnTo>
                    <a:pt x="189" y="19"/>
                  </a:lnTo>
                  <a:lnTo>
                    <a:pt x="193" y="19"/>
                  </a:lnTo>
                  <a:lnTo>
                    <a:pt x="193" y="23"/>
                  </a:lnTo>
                  <a:lnTo>
                    <a:pt x="193" y="23"/>
                  </a:lnTo>
                  <a:lnTo>
                    <a:pt x="193" y="23"/>
                  </a:lnTo>
                  <a:lnTo>
                    <a:pt x="193" y="26"/>
                  </a:lnTo>
                  <a:lnTo>
                    <a:pt x="193" y="26"/>
                  </a:lnTo>
                  <a:lnTo>
                    <a:pt x="200" y="23"/>
                  </a:lnTo>
                  <a:lnTo>
                    <a:pt x="204" y="19"/>
                  </a:lnTo>
                  <a:lnTo>
                    <a:pt x="207" y="15"/>
                  </a:lnTo>
                  <a:lnTo>
                    <a:pt x="207" y="15"/>
                  </a:lnTo>
                  <a:lnTo>
                    <a:pt x="211" y="19"/>
                  </a:lnTo>
                  <a:lnTo>
                    <a:pt x="211" y="19"/>
                  </a:lnTo>
                  <a:lnTo>
                    <a:pt x="215" y="15"/>
                  </a:lnTo>
                  <a:lnTo>
                    <a:pt x="219" y="15"/>
                  </a:lnTo>
                  <a:lnTo>
                    <a:pt x="222" y="15"/>
                  </a:lnTo>
                  <a:lnTo>
                    <a:pt x="222" y="11"/>
                  </a:lnTo>
                  <a:lnTo>
                    <a:pt x="219" y="11"/>
                  </a:lnTo>
                  <a:lnTo>
                    <a:pt x="219" y="11"/>
                  </a:lnTo>
                  <a:lnTo>
                    <a:pt x="219" y="11"/>
                  </a:lnTo>
                  <a:lnTo>
                    <a:pt x="215" y="8"/>
                  </a:lnTo>
                  <a:lnTo>
                    <a:pt x="215" y="8"/>
                  </a:lnTo>
                  <a:lnTo>
                    <a:pt x="215" y="8"/>
                  </a:lnTo>
                  <a:lnTo>
                    <a:pt x="211" y="11"/>
                  </a:lnTo>
                  <a:lnTo>
                    <a:pt x="207" y="8"/>
                  </a:lnTo>
                  <a:lnTo>
                    <a:pt x="167" y="19"/>
                  </a:lnTo>
                  <a:lnTo>
                    <a:pt x="167" y="19"/>
                  </a:lnTo>
                  <a:lnTo>
                    <a:pt x="167" y="19"/>
                  </a:lnTo>
                  <a:lnTo>
                    <a:pt x="163" y="19"/>
                  </a:lnTo>
                  <a:lnTo>
                    <a:pt x="163" y="19"/>
                  </a:lnTo>
                  <a:lnTo>
                    <a:pt x="163" y="19"/>
                  </a:lnTo>
                  <a:lnTo>
                    <a:pt x="159" y="15"/>
                  </a:lnTo>
                  <a:lnTo>
                    <a:pt x="159" y="15"/>
                  </a:lnTo>
                  <a:lnTo>
                    <a:pt x="159" y="15"/>
                  </a:lnTo>
                  <a:lnTo>
                    <a:pt x="156" y="15"/>
                  </a:lnTo>
                  <a:lnTo>
                    <a:pt x="156" y="15"/>
                  </a:lnTo>
                  <a:lnTo>
                    <a:pt x="156" y="19"/>
                  </a:lnTo>
                  <a:lnTo>
                    <a:pt x="152" y="19"/>
                  </a:lnTo>
                  <a:lnTo>
                    <a:pt x="148" y="19"/>
                  </a:lnTo>
                  <a:lnTo>
                    <a:pt x="148" y="15"/>
                  </a:lnTo>
                  <a:lnTo>
                    <a:pt x="145" y="15"/>
                  </a:lnTo>
                  <a:lnTo>
                    <a:pt x="141" y="15"/>
                  </a:lnTo>
                  <a:lnTo>
                    <a:pt x="141" y="11"/>
                  </a:lnTo>
                  <a:lnTo>
                    <a:pt x="141" y="15"/>
                  </a:lnTo>
                  <a:lnTo>
                    <a:pt x="137" y="15"/>
                  </a:lnTo>
                  <a:lnTo>
                    <a:pt x="133" y="15"/>
                  </a:lnTo>
                  <a:lnTo>
                    <a:pt x="130" y="15"/>
                  </a:lnTo>
                  <a:lnTo>
                    <a:pt x="130" y="15"/>
                  </a:lnTo>
                  <a:lnTo>
                    <a:pt x="126" y="15"/>
                  </a:lnTo>
                  <a:lnTo>
                    <a:pt x="126" y="15"/>
                  </a:lnTo>
                  <a:lnTo>
                    <a:pt x="122" y="15"/>
                  </a:lnTo>
                  <a:lnTo>
                    <a:pt x="122" y="15"/>
                  </a:lnTo>
                  <a:lnTo>
                    <a:pt x="119" y="11"/>
                  </a:lnTo>
                  <a:lnTo>
                    <a:pt x="115" y="11"/>
                  </a:lnTo>
                  <a:lnTo>
                    <a:pt x="115" y="11"/>
                  </a:lnTo>
                  <a:lnTo>
                    <a:pt x="111" y="8"/>
                  </a:lnTo>
                  <a:lnTo>
                    <a:pt x="111" y="8"/>
                  </a:lnTo>
                  <a:lnTo>
                    <a:pt x="48" y="8"/>
                  </a:lnTo>
                  <a:lnTo>
                    <a:pt x="48" y="8"/>
                  </a:lnTo>
                  <a:lnTo>
                    <a:pt x="48" y="8"/>
                  </a:lnTo>
                  <a:lnTo>
                    <a:pt x="45" y="8"/>
                  </a:lnTo>
                  <a:lnTo>
                    <a:pt x="45" y="8"/>
                  </a:lnTo>
                  <a:lnTo>
                    <a:pt x="41" y="8"/>
                  </a:lnTo>
                  <a:lnTo>
                    <a:pt x="37" y="8"/>
                  </a:lnTo>
                  <a:lnTo>
                    <a:pt x="33" y="4"/>
                  </a:lnTo>
                  <a:lnTo>
                    <a:pt x="33" y="4"/>
                  </a:lnTo>
                  <a:lnTo>
                    <a:pt x="33" y="4"/>
                  </a:lnTo>
                  <a:lnTo>
                    <a:pt x="30" y="4"/>
                  </a:lnTo>
                  <a:lnTo>
                    <a:pt x="30" y="0"/>
                  </a:lnTo>
                  <a:lnTo>
                    <a:pt x="30" y="0"/>
                  </a:lnTo>
                  <a:lnTo>
                    <a:pt x="26" y="0"/>
                  </a:lnTo>
                  <a:lnTo>
                    <a:pt x="26" y="0"/>
                  </a:lnTo>
                  <a:lnTo>
                    <a:pt x="26" y="0"/>
                  </a:lnTo>
                  <a:lnTo>
                    <a:pt x="22" y="0"/>
                  </a:lnTo>
                  <a:lnTo>
                    <a:pt x="22" y="0"/>
                  </a:lnTo>
                  <a:lnTo>
                    <a:pt x="15" y="4"/>
                  </a:lnTo>
                  <a:lnTo>
                    <a:pt x="15" y="4"/>
                  </a:lnTo>
                  <a:lnTo>
                    <a:pt x="15" y="8"/>
                  </a:lnTo>
                  <a:lnTo>
                    <a:pt x="11" y="4"/>
                  </a:lnTo>
                  <a:lnTo>
                    <a:pt x="8" y="4"/>
                  </a:lnTo>
                  <a:lnTo>
                    <a:pt x="8" y="4"/>
                  </a:lnTo>
                  <a:lnTo>
                    <a:pt x="8" y="8"/>
                  </a:lnTo>
                  <a:lnTo>
                    <a:pt x="4" y="8"/>
                  </a:lnTo>
                  <a:lnTo>
                    <a:pt x="4" y="8"/>
                  </a:lnTo>
                  <a:lnTo>
                    <a:pt x="0" y="8"/>
                  </a:lnTo>
                  <a:lnTo>
                    <a:pt x="0" y="8"/>
                  </a:lnTo>
                  <a:lnTo>
                    <a:pt x="4" y="19"/>
                  </a:lnTo>
                  <a:lnTo>
                    <a:pt x="11" y="30"/>
                  </a:lnTo>
                  <a:lnTo>
                    <a:pt x="19" y="37"/>
                  </a:lnTo>
                  <a:lnTo>
                    <a:pt x="26" y="52"/>
                  </a:lnTo>
                  <a:lnTo>
                    <a:pt x="26" y="60"/>
                  </a:lnTo>
                  <a:lnTo>
                    <a:pt x="33" y="71"/>
                  </a:lnTo>
                  <a:lnTo>
                    <a:pt x="33" y="75"/>
                  </a:lnTo>
                  <a:lnTo>
                    <a:pt x="45" y="86"/>
                  </a:lnTo>
                  <a:lnTo>
                    <a:pt x="45" y="93"/>
                  </a:lnTo>
                  <a:lnTo>
                    <a:pt x="41" y="93"/>
                  </a:lnTo>
                  <a:lnTo>
                    <a:pt x="45" y="100"/>
                  </a:lnTo>
                  <a:lnTo>
                    <a:pt x="45" y="112"/>
                  </a:lnTo>
                  <a:lnTo>
                    <a:pt x="48" y="123"/>
                  </a:lnTo>
                  <a:lnTo>
                    <a:pt x="48" y="130"/>
                  </a:lnTo>
                  <a:lnTo>
                    <a:pt x="52" y="134"/>
                  </a:lnTo>
                  <a:lnTo>
                    <a:pt x="48" y="134"/>
                  </a:lnTo>
                  <a:lnTo>
                    <a:pt x="52" y="138"/>
                  </a:lnTo>
                  <a:lnTo>
                    <a:pt x="52" y="145"/>
                  </a:lnTo>
                  <a:lnTo>
                    <a:pt x="52" y="145"/>
                  </a:lnTo>
                  <a:lnTo>
                    <a:pt x="56" y="149"/>
                  </a:lnTo>
                  <a:lnTo>
                    <a:pt x="52" y="149"/>
                  </a:lnTo>
                  <a:lnTo>
                    <a:pt x="52" y="152"/>
                  </a:lnTo>
                  <a:lnTo>
                    <a:pt x="56" y="156"/>
                  </a:lnTo>
                  <a:lnTo>
                    <a:pt x="56" y="164"/>
                  </a:lnTo>
                  <a:lnTo>
                    <a:pt x="59" y="167"/>
                  </a:lnTo>
                  <a:lnTo>
                    <a:pt x="63" y="171"/>
                  </a:lnTo>
                  <a:lnTo>
                    <a:pt x="67" y="175"/>
                  </a:lnTo>
                  <a:lnTo>
                    <a:pt x="67" y="178"/>
                  </a:lnTo>
                  <a:lnTo>
                    <a:pt x="74" y="182"/>
                  </a:lnTo>
                  <a:lnTo>
                    <a:pt x="78" y="182"/>
                  </a:lnTo>
                  <a:lnTo>
                    <a:pt x="78" y="178"/>
                  </a:lnTo>
                  <a:lnTo>
                    <a:pt x="78" y="178"/>
                  </a:lnTo>
                  <a:lnTo>
                    <a:pt x="78" y="178"/>
                  </a:lnTo>
                  <a:lnTo>
                    <a:pt x="82" y="175"/>
                  </a:lnTo>
                  <a:lnTo>
                    <a:pt x="85" y="175"/>
                  </a:lnTo>
                  <a:lnTo>
                    <a:pt x="85" y="175"/>
                  </a:lnTo>
                  <a:lnTo>
                    <a:pt x="89" y="175"/>
                  </a:lnTo>
                  <a:lnTo>
                    <a:pt x="89" y="178"/>
                  </a:lnTo>
                  <a:lnTo>
                    <a:pt x="89" y="186"/>
                  </a:lnTo>
                  <a:lnTo>
                    <a:pt x="96" y="186"/>
                  </a:lnTo>
                  <a:lnTo>
                    <a:pt x="100" y="186"/>
                  </a:lnTo>
                  <a:lnTo>
                    <a:pt x="100" y="186"/>
                  </a:lnTo>
                  <a:lnTo>
                    <a:pt x="104" y="186"/>
                  </a:lnTo>
                  <a:lnTo>
                    <a:pt x="108" y="186"/>
                  </a:lnTo>
                  <a:lnTo>
                    <a:pt x="108" y="186"/>
                  </a:lnTo>
                  <a:lnTo>
                    <a:pt x="111" y="186"/>
                  </a:lnTo>
                  <a:lnTo>
                    <a:pt x="111" y="190"/>
                  </a:lnTo>
                  <a:lnTo>
                    <a:pt x="115" y="190"/>
                  </a:lnTo>
                  <a:lnTo>
                    <a:pt x="115" y="190"/>
                  </a:lnTo>
                  <a:lnTo>
                    <a:pt x="115" y="186"/>
                  </a:lnTo>
                  <a:lnTo>
                    <a:pt x="119" y="182"/>
                  </a:lnTo>
                  <a:lnTo>
                    <a:pt x="119" y="182"/>
                  </a:lnTo>
                  <a:lnTo>
                    <a:pt x="122" y="182"/>
                  </a:lnTo>
                  <a:lnTo>
                    <a:pt x="126" y="178"/>
                  </a:lnTo>
                  <a:lnTo>
                    <a:pt x="130" y="178"/>
                  </a:lnTo>
                  <a:lnTo>
                    <a:pt x="133" y="178"/>
                  </a:lnTo>
                  <a:lnTo>
                    <a:pt x="133" y="126"/>
                  </a:lnTo>
                  <a:lnTo>
                    <a:pt x="133" y="1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8" name="Freeform 148"/>
            <p:cNvSpPr/>
            <p:nvPr/>
          </p:nvSpPr>
          <p:spPr bwMode="auto">
            <a:xfrm>
              <a:off x="6578505" y="4838766"/>
              <a:ext cx="19705" cy="13966"/>
            </a:xfrm>
            <a:custGeom>
              <a:avLst/>
              <a:gdLst>
                <a:gd name="T0" fmla="*/ 0 w 11"/>
                <a:gd name="T1" fmla="*/ 0 h 8"/>
                <a:gd name="T2" fmla="*/ 0 w 11"/>
                <a:gd name="T3" fmla="*/ 4 h 8"/>
                <a:gd name="T4" fmla="*/ 3 w 11"/>
                <a:gd name="T5" fmla="*/ 8 h 8"/>
                <a:gd name="T6" fmla="*/ 3 w 11"/>
                <a:gd name="T7" fmla="*/ 8 h 8"/>
                <a:gd name="T8" fmla="*/ 11 w 11"/>
                <a:gd name="T9" fmla="*/ 4 h 8"/>
                <a:gd name="T10" fmla="*/ 7 w 11"/>
                <a:gd name="T11" fmla="*/ 4 h 8"/>
                <a:gd name="T12" fmla="*/ 7 w 11"/>
                <a:gd name="T13" fmla="*/ 0 h 8"/>
                <a:gd name="T14" fmla="*/ 3 w 11"/>
                <a:gd name="T15" fmla="*/ 0 h 8"/>
                <a:gd name="T16" fmla="*/ 0 w 11"/>
                <a:gd name="T17" fmla="*/ 0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 h="8">
                  <a:moveTo>
                    <a:pt x="0" y="0"/>
                  </a:moveTo>
                  <a:lnTo>
                    <a:pt x="0" y="4"/>
                  </a:lnTo>
                  <a:lnTo>
                    <a:pt x="3" y="8"/>
                  </a:lnTo>
                  <a:lnTo>
                    <a:pt x="3" y="8"/>
                  </a:lnTo>
                  <a:lnTo>
                    <a:pt x="11" y="4"/>
                  </a:lnTo>
                  <a:lnTo>
                    <a:pt x="7" y="4"/>
                  </a:lnTo>
                  <a:lnTo>
                    <a:pt x="7" y="0"/>
                  </a:lnTo>
                  <a:lnTo>
                    <a:pt x="3" y="0"/>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9" name="Freeform 149"/>
            <p:cNvSpPr>
              <a:spLocks noEditPoints="1"/>
            </p:cNvSpPr>
            <p:nvPr/>
          </p:nvSpPr>
          <p:spPr bwMode="auto">
            <a:xfrm>
              <a:off x="6213062" y="4599605"/>
              <a:ext cx="225714" cy="370093"/>
            </a:xfrm>
            <a:custGeom>
              <a:avLst/>
              <a:gdLst>
                <a:gd name="T0" fmla="*/ 37 w 126"/>
                <a:gd name="T1" fmla="*/ 208 h 212"/>
                <a:gd name="T2" fmla="*/ 59 w 126"/>
                <a:gd name="T3" fmla="*/ 204 h 212"/>
                <a:gd name="T4" fmla="*/ 67 w 126"/>
                <a:gd name="T5" fmla="*/ 193 h 212"/>
                <a:gd name="T6" fmla="*/ 70 w 126"/>
                <a:gd name="T7" fmla="*/ 182 h 212"/>
                <a:gd name="T8" fmla="*/ 74 w 126"/>
                <a:gd name="T9" fmla="*/ 174 h 212"/>
                <a:gd name="T10" fmla="*/ 85 w 126"/>
                <a:gd name="T11" fmla="*/ 152 h 212"/>
                <a:gd name="T12" fmla="*/ 96 w 126"/>
                <a:gd name="T13" fmla="*/ 123 h 212"/>
                <a:gd name="T14" fmla="*/ 104 w 126"/>
                <a:gd name="T15" fmla="*/ 104 h 212"/>
                <a:gd name="T16" fmla="*/ 111 w 126"/>
                <a:gd name="T17" fmla="*/ 85 h 212"/>
                <a:gd name="T18" fmla="*/ 111 w 126"/>
                <a:gd name="T19" fmla="*/ 71 h 212"/>
                <a:gd name="T20" fmla="*/ 115 w 126"/>
                <a:gd name="T21" fmla="*/ 63 h 212"/>
                <a:gd name="T22" fmla="*/ 115 w 126"/>
                <a:gd name="T23" fmla="*/ 52 h 212"/>
                <a:gd name="T24" fmla="*/ 122 w 126"/>
                <a:gd name="T25" fmla="*/ 59 h 212"/>
                <a:gd name="T26" fmla="*/ 126 w 126"/>
                <a:gd name="T27" fmla="*/ 52 h 212"/>
                <a:gd name="T28" fmla="*/ 122 w 126"/>
                <a:gd name="T29" fmla="*/ 41 h 212"/>
                <a:gd name="T30" fmla="*/ 122 w 126"/>
                <a:gd name="T31" fmla="*/ 34 h 212"/>
                <a:gd name="T32" fmla="*/ 119 w 126"/>
                <a:gd name="T33" fmla="*/ 11 h 212"/>
                <a:gd name="T34" fmla="*/ 111 w 126"/>
                <a:gd name="T35" fmla="*/ 8 h 212"/>
                <a:gd name="T36" fmla="*/ 107 w 126"/>
                <a:gd name="T37" fmla="*/ 4 h 212"/>
                <a:gd name="T38" fmla="*/ 104 w 126"/>
                <a:gd name="T39" fmla="*/ 8 h 212"/>
                <a:gd name="T40" fmla="*/ 104 w 126"/>
                <a:gd name="T41" fmla="*/ 15 h 212"/>
                <a:gd name="T42" fmla="*/ 96 w 126"/>
                <a:gd name="T43" fmla="*/ 26 h 212"/>
                <a:gd name="T44" fmla="*/ 93 w 126"/>
                <a:gd name="T45" fmla="*/ 26 h 212"/>
                <a:gd name="T46" fmla="*/ 93 w 126"/>
                <a:gd name="T47" fmla="*/ 34 h 212"/>
                <a:gd name="T48" fmla="*/ 85 w 126"/>
                <a:gd name="T49" fmla="*/ 37 h 212"/>
                <a:gd name="T50" fmla="*/ 89 w 126"/>
                <a:gd name="T51" fmla="*/ 41 h 212"/>
                <a:gd name="T52" fmla="*/ 78 w 126"/>
                <a:gd name="T53" fmla="*/ 48 h 212"/>
                <a:gd name="T54" fmla="*/ 74 w 126"/>
                <a:gd name="T55" fmla="*/ 45 h 212"/>
                <a:gd name="T56" fmla="*/ 74 w 126"/>
                <a:gd name="T57" fmla="*/ 52 h 212"/>
                <a:gd name="T58" fmla="*/ 70 w 126"/>
                <a:gd name="T59" fmla="*/ 56 h 212"/>
                <a:gd name="T60" fmla="*/ 70 w 126"/>
                <a:gd name="T61" fmla="*/ 48 h 212"/>
                <a:gd name="T62" fmla="*/ 63 w 126"/>
                <a:gd name="T63" fmla="*/ 63 h 212"/>
                <a:gd name="T64" fmla="*/ 59 w 126"/>
                <a:gd name="T65" fmla="*/ 56 h 212"/>
                <a:gd name="T66" fmla="*/ 48 w 126"/>
                <a:gd name="T67" fmla="*/ 59 h 212"/>
                <a:gd name="T68" fmla="*/ 45 w 126"/>
                <a:gd name="T69" fmla="*/ 59 h 212"/>
                <a:gd name="T70" fmla="*/ 33 w 126"/>
                <a:gd name="T71" fmla="*/ 67 h 212"/>
                <a:gd name="T72" fmla="*/ 26 w 126"/>
                <a:gd name="T73" fmla="*/ 67 h 212"/>
                <a:gd name="T74" fmla="*/ 19 w 126"/>
                <a:gd name="T75" fmla="*/ 82 h 212"/>
                <a:gd name="T76" fmla="*/ 19 w 126"/>
                <a:gd name="T77" fmla="*/ 93 h 212"/>
                <a:gd name="T78" fmla="*/ 26 w 126"/>
                <a:gd name="T79" fmla="*/ 111 h 212"/>
                <a:gd name="T80" fmla="*/ 22 w 126"/>
                <a:gd name="T81" fmla="*/ 123 h 212"/>
                <a:gd name="T82" fmla="*/ 15 w 126"/>
                <a:gd name="T83" fmla="*/ 134 h 212"/>
                <a:gd name="T84" fmla="*/ 8 w 126"/>
                <a:gd name="T85" fmla="*/ 141 h 212"/>
                <a:gd name="T86" fmla="*/ 4 w 126"/>
                <a:gd name="T87" fmla="*/ 156 h 212"/>
                <a:gd name="T88" fmla="*/ 8 w 126"/>
                <a:gd name="T89" fmla="*/ 171 h 212"/>
                <a:gd name="T90" fmla="*/ 11 w 126"/>
                <a:gd name="T91" fmla="*/ 174 h 212"/>
                <a:gd name="T92" fmla="*/ 8 w 126"/>
                <a:gd name="T93" fmla="*/ 186 h 212"/>
                <a:gd name="T94" fmla="*/ 8 w 126"/>
                <a:gd name="T95" fmla="*/ 197 h 212"/>
                <a:gd name="T96" fmla="*/ 15 w 126"/>
                <a:gd name="T97" fmla="*/ 204 h 212"/>
                <a:gd name="T98" fmla="*/ 26 w 126"/>
                <a:gd name="T99" fmla="*/ 208 h 212"/>
                <a:gd name="T100" fmla="*/ 26 w 126"/>
                <a:gd name="T101" fmla="*/ 212 h 212"/>
                <a:gd name="T102" fmla="*/ 100 w 126"/>
                <a:gd name="T103" fmla="*/ 11 h 212"/>
                <a:gd name="T104" fmla="*/ 100 w 126"/>
                <a:gd name="T105" fmla="*/ 19 h 212"/>
                <a:gd name="T106" fmla="*/ 100 w 126"/>
                <a:gd name="T107" fmla="*/ 19 h 212"/>
                <a:gd name="T108" fmla="*/ 96 w 126"/>
                <a:gd name="T109" fmla="*/ 19 h 212"/>
                <a:gd name="T110" fmla="*/ 93 w 126"/>
                <a:gd name="T111" fmla="*/ 19 h 212"/>
                <a:gd name="T112" fmla="*/ 115 w 126"/>
                <a:gd name="T113" fmla="*/ 74 h 212"/>
                <a:gd name="T114" fmla="*/ 119 w 126"/>
                <a:gd name="T115" fmla="*/ 74 h 2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26" h="212">
                  <a:moveTo>
                    <a:pt x="26" y="212"/>
                  </a:moveTo>
                  <a:lnTo>
                    <a:pt x="30" y="212"/>
                  </a:lnTo>
                  <a:lnTo>
                    <a:pt x="33" y="212"/>
                  </a:lnTo>
                  <a:lnTo>
                    <a:pt x="37" y="208"/>
                  </a:lnTo>
                  <a:lnTo>
                    <a:pt x="41" y="204"/>
                  </a:lnTo>
                  <a:lnTo>
                    <a:pt x="52" y="204"/>
                  </a:lnTo>
                  <a:lnTo>
                    <a:pt x="56" y="204"/>
                  </a:lnTo>
                  <a:lnTo>
                    <a:pt x="59" y="204"/>
                  </a:lnTo>
                  <a:lnTo>
                    <a:pt x="59" y="200"/>
                  </a:lnTo>
                  <a:lnTo>
                    <a:pt x="63" y="200"/>
                  </a:lnTo>
                  <a:lnTo>
                    <a:pt x="67" y="197"/>
                  </a:lnTo>
                  <a:lnTo>
                    <a:pt x="67" y="193"/>
                  </a:lnTo>
                  <a:lnTo>
                    <a:pt x="67" y="189"/>
                  </a:lnTo>
                  <a:lnTo>
                    <a:pt x="70" y="186"/>
                  </a:lnTo>
                  <a:lnTo>
                    <a:pt x="70" y="182"/>
                  </a:lnTo>
                  <a:lnTo>
                    <a:pt x="70" y="182"/>
                  </a:lnTo>
                  <a:lnTo>
                    <a:pt x="70" y="182"/>
                  </a:lnTo>
                  <a:lnTo>
                    <a:pt x="74" y="174"/>
                  </a:lnTo>
                  <a:lnTo>
                    <a:pt x="74" y="174"/>
                  </a:lnTo>
                  <a:lnTo>
                    <a:pt x="74" y="174"/>
                  </a:lnTo>
                  <a:lnTo>
                    <a:pt x="78" y="171"/>
                  </a:lnTo>
                  <a:lnTo>
                    <a:pt x="82" y="160"/>
                  </a:lnTo>
                  <a:lnTo>
                    <a:pt x="82" y="156"/>
                  </a:lnTo>
                  <a:lnTo>
                    <a:pt x="85" y="152"/>
                  </a:lnTo>
                  <a:lnTo>
                    <a:pt x="85" y="145"/>
                  </a:lnTo>
                  <a:lnTo>
                    <a:pt x="89" y="137"/>
                  </a:lnTo>
                  <a:lnTo>
                    <a:pt x="93" y="126"/>
                  </a:lnTo>
                  <a:lnTo>
                    <a:pt x="96" y="123"/>
                  </a:lnTo>
                  <a:lnTo>
                    <a:pt x="96" y="119"/>
                  </a:lnTo>
                  <a:lnTo>
                    <a:pt x="100" y="111"/>
                  </a:lnTo>
                  <a:lnTo>
                    <a:pt x="100" y="111"/>
                  </a:lnTo>
                  <a:lnTo>
                    <a:pt x="104" y="104"/>
                  </a:lnTo>
                  <a:lnTo>
                    <a:pt x="107" y="97"/>
                  </a:lnTo>
                  <a:lnTo>
                    <a:pt x="107" y="89"/>
                  </a:lnTo>
                  <a:lnTo>
                    <a:pt x="111" y="89"/>
                  </a:lnTo>
                  <a:lnTo>
                    <a:pt x="111" y="85"/>
                  </a:lnTo>
                  <a:lnTo>
                    <a:pt x="107" y="82"/>
                  </a:lnTo>
                  <a:lnTo>
                    <a:pt x="111" y="78"/>
                  </a:lnTo>
                  <a:lnTo>
                    <a:pt x="115" y="74"/>
                  </a:lnTo>
                  <a:lnTo>
                    <a:pt x="111" y="71"/>
                  </a:lnTo>
                  <a:lnTo>
                    <a:pt x="115" y="71"/>
                  </a:lnTo>
                  <a:lnTo>
                    <a:pt x="115" y="67"/>
                  </a:lnTo>
                  <a:lnTo>
                    <a:pt x="115" y="63"/>
                  </a:lnTo>
                  <a:lnTo>
                    <a:pt x="115" y="63"/>
                  </a:lnTo>
                  <a:lnTo>
                    <a:pt x="115" y="59"/>
                  </a:lnTo>
                  <a:lnTo>
                    <a:pt x="115" y="59"/>
                  </a:lnTo>
                  <a:lnTo>
                    <a:pt x="115" y="56"/>
                  </a:lnTo>
                  <a:lnTo>
                    <a:pt x="115" y="52"/>
                  </a:lnTo>
                  <a:lnTo>
                    <a:pt x="119" y="56"/>
                  </a:lnTo>
                  <a:lnTo>
                    <a:pt x="119" y="56"/>
                  </a:lnTo>
                  <a:lnTo>
                    <a:pt x="122" y="59"/>
                  </a:lnTo>
                  <a:lnTo>
                    <a:pt x="122" y="59"/>
                  </a:lnTo>
                  <a:lnTo>
                    <a:pt x="122" y="59"/>
                  </a:lnTo>
                  <a:lnTo>
                    <a:pt x="122" y="56"/>
                  </a:lnTo>
                  <a:lnTo>
                    <a:pt x="126" y="56"/>
                  </a:lnTo>
                  <a:lnTo>
                    <a:pt x="126" y="52"/>
                  </a:lnTo>
                  <a:lnTo>
                    <a:pt x="126" y="52"/>
                  </a:lnTo>
                  <a:lnTo>
                    <a:pt x="126" y="48"/>
                  </a:lnTo>
                  <a:lnTo>
                    <a:pt x="122" y="45"/>
                  </a:lnTo>
                  <a:lnTo>
                    <a:pt x="122" y="41"/>
                  </a:lnTo>
                  <a:lnTo>
                    <a:pt x="122" y="41"/>
                  </a:lnTo>
                  <a:lnTo>
                    <a:pt x="122" y="37"/>
                  </a:lnTo>
                  <a:lnTo>
                    <a:pt x="122" y="34"/>
                  </a:lnTo>
                  <a:lnTo>
                    <a:pt x="122" y="34"/>
                  </a:lnTo>
                  <a:lnTo>
                    <a:pt x="122" y="26"/>
                  </a:lnTo>
                  <a:lnTo>
                    <a:pt x="122" y="22"/>
                  </a:lnTo>
                  <a:lnTo>
                    <a:pt x="122" y="15"/>
                  </a:lnTo>
                  <a:lnTo>
                    <a:pt x="119" y="11"/>
                  </a:lnTo>
                  <a:lnTo>
                    <a:pt x="119" y="15"/>
                  </a:lnTo>
                  <a:lnTo>
                    <a:pt x="115" y="11"/>
                  </a:lnTo>
                  <a:lnTo>
                    <a:pt x="115" y="8"/>
                  </a:lnTo>
                  <a:lnTo>
                    <a:pt x="111" y="8"/>
                  </a:lnTo>
                  <a:lnTo>
                    <a:pt x="115" y="4"/>
                  </a:lnTo>
                  <a:lnTo>
                    <a:pt x="111" y="0"/>
                  </a:lnTo>
                  <a:lnTo>
                    <a:pt x="107" y="4"/>
                  </a:lnTo>
                  <a:lnTo>
                    <a:pt x="107" y="4"/>
                  </a:lnTo>
                  <a:lnTo>
                    <a:pt x="107" y="8"/>
                  </a:lnTo>
                  <a:lnTo>
                    <a:pt x="104" y="4"/>
                  </a:lnTo>
                  <a:lnTo>
                    <a:pt x="100" y="4"/>
                  </a:lnTo>
                  <a:lnTo>
                    <a:pt x="104" y="8"/>
                  </a:lnTo>
                  <a:lnTo>
                    <a:pt x="104" y="11"/>
                  </a:lnTo>
                  <a:lnTo>
                    <a:pt x="107" y="11"/>
                  </a:lnTo>
                  <a:lnTo>
                    <a:pt x="107" y="15"/>
                  </a:lnTo>
                  <a:lnTo>
                    <a:pt x="104" y="15"/>
                  </a:lnTo>
                  <a:lnTo>
                    <a:pt x="104" y="22"/>
                  </a:lnTo>
                  <a:lnTo>
                    <a:pt x="100" y="22"/>
                  </a:lnTo>
                  <a:lnTo>
                    <a:pt x="100" y="22"/>
                  </a:lnTo>
                  <a:lnTo>
                    <a:pt x="96" y="26"/>
                  </a:lnTo>
                  <a:lnTo>
                    <a:pt x="96" y="30"/>
                  </a:lnTo>
                  <a:lnTo>
                    <a:pt x="93" y="30"/>
                  </a:lnTo>
                  <a:lnTo>
                    <a:pt x="93" y="30"/>
                  </a:lnTo>
                  <a:lnTo>
                    <a:pt x="93" y="26"/>
                  </a:lnTo>
                  <a:lnTo>
                    <a:pt x="89" y="26"/>
                  </a:lnTo>
                  <a:lnTo>
                    <a:pt x="89" y="26"/>
                  </a:lnTo>
                  <a:lnTo>
                    <a:pt x="89" y="30"/>
                  </a:lnTo>
                  <a:lnTo>
                    <a:pt x="93" y="34"/>
                  </a:lnTo>
                  <a:lnTo>
                    <a:pt x="93" y="34"/>
                  </a:lnTo>
                  <a:lnTo>
                    <a:pt x="89" y="34"/>
                  </a:lnTo>
                  <a:lnTo>
                    <a:pt x="89" y="34"/>
                  </a:lnTo>
                  <a:lnTo>
                    <a:pt x="85" y="37"/>
                  </a:lnTo>
                  <a:lnTo>
                    <a:pt x="85" y="37"/>
                  </a:lnTo>
                  <a:lnTo>
                    <a:pt x="89" y="41"/>
                  </a:lnTo>
                  <a:lnTo>
                    <a:pt x="89" y="41"/>
                  </a:lnTo>
                  <a:lnTo>
                    <a:pt x="89" y="41"/>
                  </a:lnTo>
                  <a:lnTo>
                    <a:pt x="85" y="41"/>
                  </a:lnTo>
                  <a:lnTo>
                    <a:pt x="85" y="41"/>
                  </a:lnTo>
                  <a:lnTo>
                    <a:pt x="85" y="45"/>
                  </a:lnTo>
                  <a:lnTo>
                    <a:pt x="78" y="48"/>
                  </a:lnTo>
                  <a:lnTo>
                    <a:pt x="78" y="45"/>
                  </a:lnTo>
                  <a:lnTo>
                    <a:pt x="82" y="45"/>
                  </a:lnTo>
                  <a:lnTo>
                    <a:pt x="78" y="41"/>
                  </a:lnTo>
                  <a:lnTo>
                    <a:pt x="74" y="45"/>
                  </a:lnTo>
                  <a:lnTo>
                    <a:pt x="78" y="45"/>
                  </a:lnTo>
                  <a:lnTo>
                    <a:pt x="78" y="45"/>
                  </a:lnTo>
                  <a:lnTo>
                    <a:pt x="74" y="48"/>
                  </a:lnTo>
                  <a:lnTo>
                    <a:pt x="74" y="52"/>
                  </a:lnTo>
                  <a:lnTo>
                    <a:pt x="78" y="52"/>
                  </a:lnTo>
                  <a:lnTo>
                    <a:pt x="78" y="52"/>
                  </a:lnTo>
                  <a:lnTo>
                    <a:pt x="74" y="52"/>
                  </a:lnTo>
                  <a:lnTo>
                    <a:pt x="70" y="56"/>
                  </a:lnTo>
                  <a:lnTo>
                    <a:pt x="70" y="52"/>
                  </a:lnTo>
                  <a:lnTo>
                    <a:pt x="70" y="52"/>
                  </a:lnTo>
                  <a:lnTo>
                    <a:pt x="70" y="52"/>
                  </a:lnTo>
                  <a:lnTo>
                    <a:pt x="70" y="48"/>
                  </a:lnTo>
                  <a:lnTo>
                    <a:pt x="63" y="56"/>
                  </a:lnTo>
                  <a:lnTo>
                    <a:pt x="63" y="59"/>
                  </a:lnTo>
                  <a:lnTo>
                    <a:pt x="63" y="59"/>
                  </a:lnTo>
                  <a:lnTo>
                    <a:pt x="63" y="63"/>
                  </a:lnTo>
                  <a:lnTo>
                    <a:pt x="59" y="59"/>
                  </a:lnTo>
                  <a:lnTo>
                    <a:pt x="59" y="59"/>
                  </a:lnTo>
                  <a:lnTo>
                    <a:pt x="59" y="56"/>
                  </a:lnTo>
                  <a:lnTo>
                    <a:pt x="59" y="56"/>
                  </a:lnTo>
                  <a:lnTo>
                    <a:pt x="56" y="59"/>
                  </a:lnTo>
                  <a:lnTo>
                    <a:pt x="48" y="56"/>
                  </a:lnTo>
                  <a:lnTo>
                    <a:pt x="48" y="59"/>
                  </a:lnTo>
                  <a:lnTo>
                    <a:pt x="48" y="59"/>
                  </a:lnTo>
                  <a:lnTo>
                    <a:pt x="48" y="63"/>
                  </a:lnTo>
                  <a:lnTo>
                    <a:pt x="48" y="63"/>
                  </a:lnTo>
                  <a:lnTo>
                    <a:pt x="45" y="63"/>
                  </a:lnTo>
                  <a:lnTo>
                    <a:pt x="45" y="59"/>
                  </a:lnTo>
                  <a:lnTo>
                    <a:pt x="45" y="59"/>
                  </a:lnTo>
                  <a:lnTo>
                    <a:pt x="41" y="63"/>
                  </a:lnTo>
                  <a:lnTo>
                    <a:pt x="41" y="59"/>
                  </a:lnTo>
                  <a:lnTo>
                    <a:pt x="33" y="67"/>
                  </a:lnTo>
                  <a:lnTo>
                    <a:pt x="33" y="67"/>
                  </a:lnTo>
                  <a:lnTo>
                    <a:pt x="30" y="63"/>
                  </a:lnTo>
                  <a:lnTo>
                    <a:pt x="26" y="63"/>
                  </a:lnTo>
                  <a:lnTo>
                    <a:pt x="26" y="67"/>
                  </a:lnTo>
                  <a:lnTo>
                    <a:pt x="26" y="71"/>
                  </a:lnTo>
                  <a:lnTo>
                    <a:pt x="22" y="78"/>
                  </a:lnTo>
                  <a:lnTo>
                    <a:pt x="22" y="78"/>
                  </a:lnTo>
                  <a:lnTo>
                    <a:pt x="19" y="82"/>
                  </a:lnTo>
                  <a:lnTo>
                    <a:pt x="19" y="85"/>
                  </a:lnTo>
                  <a:lnTo>
                    <a:pt x="19" y="89"/>
                  </a:lnTo>
                  <a:lnTo>
                    <a:pt x="19" y="89"/>
                  </a:lnTo>
                  <a:lnTo>
                    <a:pt x="19" y="93"/>
                  </a:lnTo>
                  <a:lnTo>
                    <a:pt x="19" y="97"/>
                  </a:lnTo>
                  <a:lnTo>
                    <a:pt x="22" y="108"/>
                  </a:lnTo>
                  <a:lnTo>
                    <a:pt x="22" y="108"/>
                  </a:lnTo>
                  <a:lnTo>
                    <a:pt x="26" y="111"/>
                  </a:lnTo>
                  <a:lnTo>
                    <a:pt x="26" y="111"/>
                  </a:lnTo>
                  <a:lnTo>
                    <a:pt x="26" y="115"/>
                  </a:lnTo>
                  <a:lnTo>
                    <a:pt x="26" y="115"/>
                  </a:lnTo>
                  <a:lnTo>
                    <a:pt x="22" y="123"/>
                  </a:lnTo>
                  <a:lnTo>
                    <a:pt x="19" y="126"/>
                  </a:lnTo>
                  <a:lnTo>
                    <a:pt x="19" y="130"/>
                  </a:lnTo>
                  <a:lnTo>
                    <a:pt x="19" y="130"/>
                  </a:lnTo>
                  <a:lnTo>
                    <a:pt x="15" y="134"/>
                  </a:lnTo>
                  <a:lnTo>
                    <a:pt x="15" y="134"/>
                  </a:lnTo>
                  <a:lnTo>
                    <a:pt x="15" y="141"/>
                  </a:lnTo>
                  <a:lnTo>
                    <a:pt x="11" y="141"/>
                  </a:lnTo>
                  <a:lnTo>
                    <a:pt x="8" y="141"/>
                  </a:lnTo>
                  <a:lnTo>
                    <a:pt x="4" y="145"/>
                  </a:lnTo>
                  <a:lnTo>
                    <a:pt x="4" y="149"/>
                  </a:lnTo>
                  <a:lnTo>
                    <a:pt x="0" y="152"/>
                  </a:lnTo>
                  <a:lnTo>
                    <a:pt x="4" y="156"/>
                  </a:lnTo>
                  <a:lnTo>
                    <a:pt x="0" y="160"/>
                  </a:lnTo>
                  <a:lnTo>
                    <a:pt x="4" y="160"/>
                  </a:lnTo>
                  <a:lnTo>
                    <a:pt x="4" y="167"/>
                  </a:lnTo>
                  <a:lnTo>
                    <a:pt x="8" y="171"/>
                  </a:lnTo>
                  <a:lnTo>
                    <a:pt x="8" y="174"/>
                  </a:lnTo>
                  <a:lnTo>
                    <a:pt x="8" y="174"/>
                  </a:lnTo>
                  <a:lnTo>
                    <a:pt x="8" y="178"/>
                  </a:lnTo>
                  <a:lnTo>
                    <a:pt x="11" y="174"/>
                  </a:lnTo>
                  <a:lnTo>
                    <a:pt x="8" y="178"/>
                  </a:lnTo>
                  <a:lnTo>
                    <a:pt x="4" y="178"/>
                  </a:lnTo>
                  <a:lnTo>
                    <a:pt x="4" y="182"/>
                  </a:lnTo>
                  <a:lnTo>
                    <a:pt x="8" y="186"/>
                  </a:lnTo>
                  <a:lnTo>
                    <a:pt x="4" y="193"/>
                  </a:lnTo>
                  <a:lnTo>
                    <a:pt x="8" y="193"/>
                  </a:lnTo>
                  <a:lnTo>
                    <a:pt x="8" y="197"/>
                  </a:lnTo>
                  <a:lnTo>
                    <a:pt x="8" y="197"/>
                  </a:lnTo>
                  <a:lnTo>
                    <a:pt x="11" y="200"/>
                  </a:lnTo>
                  <a:lnTo>
                    <a:pt x="11" y="200"/>
                  </a:lnTo>
                  <a:lnTo>
                    <a:pt x="15" y="204"/>
                  </a:lnTo>
                  <a:lnTo>
                    <a:pt x="15" y="204"/>
                  </a:lnTo>
                  <a:lnTo>
                    <a:pt x="19" y="204"/>
                  </a:lnTo>
                  <a:lnTo>
                    <a:pt x="19" y="204"/>
                  </a:lnTo>
                  <a:lnTo>
                    <a:pt x="22" y="204"/>
                  </a:lnTo>
                  <a:lnTo>
                    <a:pt x="26" y="208"/>
                  </a:lnTo>
                  <a:lnTo>
                    <a:pt x="26" y="208"/>
                  </a:lnTo>
                  <a:lnTo>
                    <a:pt x="26" y="212"/>
                  </a:lnTo>
                  <a:lnTo>
                    <a:pt x="26" y="212"/>
                  </a:lnTo>
                  <a:lnTo>
                    <a:pt x="26" y="212"/>
                  </a:lnTo>
                  <a:close/>
                  <a:moveTo>
                    <a:pt x="100" y="15"/>
                  </a:moveTo>
                  <a:lnTo>
                    <a:pt x="100" y="15"/>
                  </a:lnTo>
                  <a:lnTo>
                    <a:pt x="100" y="11"/>
                  </a:lnTo>
                  <a:lnTo>
                    <a:pt x="100" y="11"/>
                  </a:lnTo>
                  <a:lnTo>
                    <a:pt x="100" y="15"/>
                  </a:lnTo>
                  <a:lnTo>
                    <a:pt x="100" y="15"/>
                  </a:lnTo>
                  <a:close/>
                  <a:moveTo>
                    <a:pt x="100" y="19"/>
                  </a:moveTo>
                  <a:lnTo>
                    <a:pt x="100" y="19"/>
                  </a:lnTo>
                  <a:lnTo>
                    <a:pt x="100" y="19"/>
                  </a:lnTo>
                  <a:lnTo>
                    <a:pt x="100" y="22"/>
                  </a:lnTo>
                  <a:lnTo>
                    <a:pt x="100" y="19"/>
                  </a:lnTo>
                  <a:lnTo>
                    <a:pt x="100" y="19"/>
                  </a:lnTo>
                  <a:close/>
                  <a:moveTo>
                    <a:pt x="93" y="19"/>
                  </a:moveTo>
                  <a:lnTo>
                    <a:pt x="93" y="19"/>
                  </a:lnTo>
                  <a:lnTo>
                    <a:pt x="93" y="19"/>
                  </a:lnTo>
                  <a:lnTo>
                    <a:pt x="96" y="19"/>
                  </a:lnTo>
                  <a:lnTo>
                    <a:pt x="96" y="22"/>
                  </a:lnTo>
                  <a:lnTo>
                    <a:pt x="93" y="22"/>
                  </a:lnTo>
                  <a:lnTo>
                    <a:pt x="93" y="22"/>
                  </a:lnTo>
                  <a:lnTo>
                    <a:pt x="93" y="19"/>
                  </a:lnTo>
                  <a:lnTo>
                    <a:pt x="93" y="19"/>
                  </a:lnTo>
                  <a:close/>
                  <a:moveTo>
                    <a:pt x="115" y="78"/>
                  </a:moveTo>
                  <a:lnTo>
                    <a:pt x="115" y="78"/>
                  </a:lnTo>
                  <a:lnTo>
                    <a:pt x="115" y="74"/>
                  </a:lnTo>
                  <a:lnTo>
                    <a:pt x="115" y="74"/>
                  </a:lnTo>
                  <a:lnTo>
                    <a:pt x="119" y="74"/>
                  </a:lnTo>
                  <a:lnTo>
                    <a:pt x="119" y="71"/>
                  </a:lnTo>
                  <a:lnTo>
                    <a:pt x="119" y="74"/>
                  </a:lnTo>
                  <a:lnTo>
                    <a:pt x="119" y="74"/>
                  </a:lnTo>
                  <a:lnTo>
                    <a:pt x="115" y="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0" name="Freeform 150"/>
            <p:cNvSpPr/>
            <p:nvPr/>
          </p:nvSpPr>
          <p:spPr bwMode="auto">
            <a:xfrm>
              <a:off x="5854786" y="4561199"/>
              <a:ext cx="304535" cy="432938"/>
            </a:xfrm>
            <a:custGeom>
              <a:avLst/>
              <a:gdLst>
                <a:gd name="T0" fmla="*/ 30 w 170"/>
                <a:gd name="T1" fmla="*/ 156 h 248"/>
                <a:gd name="T2" fmla="*/ 33 w 170"/>
                <a:gd name="T3" fmla="*/ 148 h 248"/>
                <a:gd name="T4" fmla="*/ 37 w 170"/>
                <a:gd name="T5" fmla="*/ 137 h 248"/>
                <a:gd name="T6" fmla="*/ 37 w 170"/>
                <a:gd name="T7" fmla="*/ 126 h 248"/>
                <a:gd name="T8" fmla="*/ 37 w 170"/>
                <a:gd name="T9" fmla="*/ 119 h 248"/>
                <a:gd name="T10" fmla="*/ 41 w 170"/>
                <a:gd name="T11" fmla="*/ 107 h 248"/>
                <a:gd name="T12" fmla="*/ 41 w 170"/>
                <a:gd name="T13" fmla="*/ 96 h 248"/>
                <a:gd name="T14" fmla="*/ 22 w 170"/>
                <a:gd name="T15" fmla="*/ 89 h 248"/>
                <a:gd name="T16" fmla="*/ 8 w 170"/>
                <a:gd name="T17" fmla="*/ 85 h 248"/>
                <a:gd name="T18" fmla="*/ 0 w 170"/>
                <a:gd name="T19" fmla="*/ 70 h 248"/>
                <a:gd name="T20" fmla="*/ 30 w 170"/>
                <a:gd name="T21" fmla="*/ 59 h 248"/>
                <a:gd name="T22" fmla="*/ 52 w 170"/>
                <a:gd name="T23" fmla="*/ 56 h 248"/>
                <a:gd name="T24" fmla="*/ 59 w 170"/>
                <a:gd name="T25" fmla="*/ 59 h 248"/>
                <a:gd name="T26" fmla="*/ 71 w 170"/>
                <a:gd name="T27" fmla="*/ 67 h 248"/>
                <a:gd name="T28" fmla="*/ 63 w 170"/>
                <a:gd name="T29" fmla="*/ 81 h 248"/>
                <a:gd name="T30" fmla="*/ 71 w 170"/>
                <a:gd name="T31" fmla="*/ 93 h 248"/>
                <a:gd name="T32" fmla="*/ 78 w 170"/>
                <a:gd name="T33" fmla="*/ 100 h 248"/>
                <a:gd name="T34" fmla="*/ 82 w 170"/>
                <a:gd name="T35" fmla="*/ 85 h 248"/>
                <a:gd name="T36" fmla="*/ 85 w 170"/>
                <a:gd name="T37" fmla="*/ 74 h 248"/>
                <a:gd name="T38" fmla="*/ 89 w 170"/>
                <a:gd name="T39" fmla="*/ 67 h 248"/>
                <a:gd name="T40" fmla="*/ 85 w 170"/>
                <a:gd name="T41" fmla="*/ 56 h 248"/>
                <a:gd name="T42" fmla="*/ 74 w 170"/>
                <a:gd name="T43" fmla="*/ 44 h 248"/>
                <a:gd name="T44" fmla="*/ 89 w 170"/>
                <a:gd name="T45" fmla="*/ 15 h 248"/>
                <a:gd name="T46" fmla="*/ 96 w 170"/>
                <a:gd name="T47" fmla="*/ 15 h 248"/>
                <a:gd name="T48" fmla="*/ 108 w 170"/>
                <a:gd name="T49" fmla="*/ 15 h 248"/>
                <a:gd name="T50" fmla="*/ 115 w 170"/>
                <a:gd name="T51" fmla="*/ 15 h 248"/>
                <a:gd name="T52" fmla="*/ 126 w 170"/>
                <a:gd name="T53" fmla="*/ 11 h 248"/>
                <a:gd name="T54" fmla="*/ 137 w 170"/>
                <a:gd name="T55" fmla="*/ 11 h 248"/>
                <a:gd name="T56" fmla="*/ 152 w 170"/>
                <a:gd name="T57" fmla="*/ 7 h 248"/>
                <a:gd name="T58" fmla="*/ 163 w 170"/>
                <a:gd name="T59" fmla="*/ 0 h 248"/>
                <a:gd name="T60" fmla="*/ 170 w 170"/>
                <a:gd name="T61" fmla="*/ 4 h 248"/>
                <a:gd name="T62" fmla="*/ 167 w 170"/>
                <a:gd name="T63" fmla="*/ 15 h 248"/>
                <a:gd name="T64" fmla="*/ 167 w 170"/>
                <a:gd name="T65" fmla="*/ 26 h 248"/>
                <a:gd name="T66" fmla="*/ 167 w 170"/>
                <a:gd name="T67" fmla="*/ 37 h 248"/>
                <a:gd name="T68" fmla="*/ 163 w 170"/>
                <a:gd name="T69" fmla="*/ 56 h 248"/>
                <a:gd name="T70" fmla="*/ 170 w 170"/>
                <a:gd name="T71" fmla="*/ 63 h 248"/>
                <a:gd name="T72" fmla="*/ 163 w 170"/>
                <a:gd name="T73" fmla="*/ 67 h 248"/>
                <a:gd name="T74" fmla="*/ 163 w 170"/>
                <a:gd name="T75" fmla="*/ 74 h 248"/>
                <a:gd name="T76" fmla="*/ 156 w 170"/>
                <a:gd name="T77" fmla="*/ 85 h 248"/>
                <a:gd name="T78" fmla="*/ 141 w 170"/>
                <a:gd name="T79" fmla="*/ 96 h 248"/>
                <a:gd name="T80" fmla="*/ 111 w 170"/>
                <a:gd name="T81" fmla="*/ 107 h 248"/>
                <a:gd name="T82" fmla="*/ 104 w 170"/>
                <a:gd name="T83" fmla="*/ 111 h 248"/>
                <a:gd name="T84" fmla="*/ 93 w 170"/>
                <a:gd name="T85" fmla="*/ 122 h 248"/>
                <a:gd name="T86" fmla="*/ 78 w 170"/>
                <a:gd name="T87" fmla="*/ 133 h 248"/>
                <a:gd name="T88" fmla="*/ 67 w 170"/>
                <a:gd name="T89" fmla="*/ 137 h 248"/>
                <a:gd name="T90" fmla="*/ 67 w 170"/>
                <a:gd name="T91" fmla="*/ 145 h 248"/>
                <a:gd name="T92" fmla="*/ 67 w 170"/>
                <a:gd name="T93" fmla="*/ 159 h 248"/>
                <a:gd name="T94" fmla="*/ 71 w 170"/>
                <a:gd name="T95" fmla="*/ 178 h 248"/>
                <a:gd name="T96" fmla="*/ 78 w 170"/>
                <a:gd name="T97" fmla="*/ 178 h 248"/>
                <a:gd name="T98" fmla="*/ 74 w 170"/>
                <a:gd name="T99" fmla="*/ 189 h 248"/>
                <a:gd name="T100" fmla="*/ 71 w 170"/>
                <a:gd name="T101" fmla="*/ 200 h 248"/>
                <a:gd name="T102" fmla="*/ 71 w 170"/>
                <a:gd name="T103" fmla="*/ 211 h 248"/>
                <a:gd name="T104" fmla="*/ 30 w 170"/>
                <a:gd name="T105" fmla="*/ 230 h 248"/>
                <a:gd name="T106" fmla="*/ 22 w 170"/>
                <a:gd name="T107" fmla="*/ 237 h 248"/>
                <a:gd name="T108" fmla="*/ 30 w 170"/>
                <a:gd name="T109" fmla="*/ 241 h 248"/>
                <a:gd name="T110" fmla="*/ 30 w 170"/>
                <a:gd name="T111" fmla="*/ 248 h 248"/>
                <a:gd name="T112" fmla="*/ 19 w 170"/>
                <a:gd name="T113" fmla="*/ 248 h 248"/>
                <a:gd name="T114" fmla="*/ 15 w 170"/>
                <a:gd name="T115" fmla="*/ 237 h 248"/>
                <a:gd name="T116" fmla="*/ 15 w 170"/>
                <a:gd name="T117" fmla="*/ 222 h 248"/>
                <a:gd name="T118" fmla="*/ 15 w 170"/>
                <a:gd name="T119" fmla="*/ 200 h 248"/>
                <a:gd name="T120" fmla="*/ 11 w 170"/>
                <a:gd name="T121" fmla="*/ 182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70" h="248">
                  <a:moveTo>
                    <a:pt x="11" y="182"/>
                  </a:moveTo>
                  <a:lnTo>
                    <a:pt x="30" y="167"/>
                  </a:lnTo>
                  <a:lnTo>
                    <a:pt x="30" y="163"/>
                  </a:lnTo>
                  <a:lnTo>
                    <a:pt x="30" y="159"/>
                  </a:lnTo>
                  <a:lnTo>
                    <a:pt x="30" y="156"/>
                  </a:lnTo>
                  <a:lnTo>
                    <a:pt x="30" y="152"/>
                  </a:lnTo>
                  <a:lnTo>
                    <a:pt x="30" y="152"/>
                  </a:lnTo>
                  <a:lnTo>
                    <a:pt x="30" y="148"/>
                  </a:lnTo>
                  <a:lnTo>
                    <a:pt x="33" y="148"/>
                  </a:lnTo>
                  <a:lnTo>
                    <a:pt x="33" y="148"/>
                  </a:lnTo>
                  <a:lnTo>
                    <a:pt x="37" y="145"/>
                  </a:lnTo>
                  <a:lnTo>
                    <a:pt x="37" y="141"/>
                  </a:lnTo>
                  <a:lnTo>
                    <a:pt x="37" y="141"/>
                  </a:lnTo>
                  <a:lnTo>
                    <a:pt x="37" y="137"/>
                  </a:lnTo>
                  <a:lnTo>
                    <a:pt x="37" y="137"/>
                  </a:lnTo>
                  <a:lnTo>
                    <a:pt x="37" y="133"/>
                  </a:lnTo>
                  <a:lnTo>
                    <a:pt x="37" y="133"/>
                  </a:lnTo>
                  <a:lnTo>
                    <a:pt x="33" y="130"/>
                  </a:lnTo>
                  <a:lnTo>
                    <a:pt x="33" y="130"/>
                  </a:lnTo>
                  <a:lnTo>
                    <a:pt x="37" y="126"/>
                  </a:lnTo>
                  <a:lnTo>
                    <a:pt x="37" y="126"/>
                  </a:lnTo>
                  <a:lnTo>
                    <a:pt x="37" y="122"/>
                  </a:lnTo>
                  <a:lnTo>
                    <a:pt x="37" y="119"/>
                  </a:lnTo>
                  <a:lnTo>
                    <a:pt x="41" y="119"/>
                  </a:lnTo>
                  <a:lnTo>
                    <a:pt x="37" y="119"/>
                  </a:lnTo>
                  <a:lnTo>
                    <a:pt x="37" y="119"/>
                  </a:lnTo>
                  <a:lnTo>
                    <a:pt x="37" y="115"/>
                  </a:lnTo>
                  <a:lnTo>
                    <a:pt x="37" y="111"/>
                  </a:lnTo>
                  <a:lnTo>
                    <a:pt x="41" y="107"/>
                  </a:lnTo>
                  <a:lnTo>
                    <a:pt x="41" y="107"/>
                  </a:lnTo>
                  <a:lnTo>
                    <a:pt x="41" y="104"/>
                  </a:lnTo>
                  <a:lnTo>
                    <a:pt x="41" y="104"/>
                  </a:lnTo>
                  <a:lnTo>
                    <a:pt x="41" y="100"/>
                  </a:lnTo>
                  <a:lnTo>
                    <a:pt x="41" y="96"/>
                  </a:lnTo>
                  <a:lnTo>
                    <a:pt x="41" y="96"/>
                  </a:lnTo>
                  <a:lnTo>
                    <a:pt x="37" y="96"/>
                  </a:lnTo>
                  <a:lnTo>
                    <a:pt x="33" y="93"/>
                  </a:lnTo>
                  <a:lnTo>
                    <a:pt x="33" y="89"/>
                  </a:lnTo>
                  <a:lnTo>
                    <a:pt x="26" y="89"/>
                  </a:lnTo>
                  <a:lnTo>
                    <a:pt x="22" y="89"/>
                  </a:lnTo>
                  <a:lnTo>
                    <a:pt x="22" y="85"/>
                  </a:lnTo>
                  <a:lnTo>
                    <a:pt x="15" y="85"/>
                  </a:lnTo>
                  <a:lnTo>
                    <a:pt x="11" y="81"/>
                  </a:lnTo>
                  <a:lnTo>
                    <a:pt x="11" y="85"/>
                  </a:lnTo>
                  <a:lnTo>
                    <a:pt x="8" y="85"/>
                  </a:lnTo>
                  <a:lnTo>
                    <a:pt x="8" y="81"/>
                  </a:lnTo>
                  <a:lnTo>
                    <a:pt x="8" y="81"/>
                  </a:lnTo>
                  <a:lnTo>
                    <a:pt x="0" y="81"/>
                  </a:lnTo>
                  <a:lnTo>
                    <a:pt x="0" y="74"/>
                  </a:lnTo>
                  <a:lnTo>
                    <a:pt x="0" y="70"/>
                  </a:lnTo>
                  <a:lnTo>
                    <a:pt x="0" y="70"/>
                  </a:lnTo>
                  <a:lnTo>
                    <a:pt x="8" y="67"/>
                  </a:lnTo>
                  <a:lnTo>
                    <a:pt x="11" y="67"/>
                  </a:lnTo>
                  <a:lnTo>
                    <a:pt x="26" y="59"/>
                  </a:lnTo>
                  <a:lnTo>
                    <a:pt x="30" y="59"/>
                  </a:lnTo>
                  <a:lnTo>
                    <a:pt x="41" y="56"/>
                  </a:lnTo>
                  <a:lnTo>
                    <a:pt x="45" y="56"/>
                  </a:lnTo>
                  <a:lnTo>
                    <a:pt x="48" y="52"/>
                  </a:lnTo>
                  <a:lnTo>
                    <a:pt x="48" y="56"/>
                  </a:lnTo>
                  <a:lnTo>
                    <a:pt x="52" y="56"/>
                  </a:lnTo>
                  <a:lnTo>
                    <a:pt x="52" y="59"/>
                  </a:lnTo>
                  <a:lnTo>
                    <a:pt x="52" y="59"/>
                  </a:lnTo>
                  <a:lnTo>
                    <a:pt x="56" y="59"/>
                  </a:lnTo>
                  <a:lnTo>
                    <a:pt x="56" y="59"/>
                  </a:lnTo>
                  <a:lnTo>
                    <a:pt x="59" y="59"/>
                  </a:lnTo>
                  <a:lnTo>
                    <a:pt x="59" y="59"/>
                  </a:lnTo>
                  <a:lnTo>
                    <a:pt x="63" y="59"/>
                  </a:lnTo>
                  <a:lnTo>
                    <a:pt x="67" y="59"/>
                  </a:lnTo>
                  <a:lnTo>
                    <a:pt x="71" y="63"/>
                  </a:lnTo>
                  <a:lnTo>
                    <a:pt x="71" y="67"/>
                  </a:lnTo>
                  <a:lnTo>
                    <a:pt x="67" y="70"/>
                  </a:lnTo>
                  <a:lnTo>
                    <a:pt x="63" y="74"/>
                  </a:lnTo>
                  <a:lnTo>
                    <a:pt x="63" y="78"/>
                  </a:lnTo>
                  <a:lnTo>
                    <a:pt x="63" y="78"/>
                  </a:lnTo>
                  <a:lnTo>
                    <a:pt x="63" y="81"/>
                  </a:lnTo>
                  <a:lnTo>
                    <a:pt x="63" y="85"/>
                  </a:lnTo>
                  <a:lnTo>
                    <a:pt x="63" y="89"/>
                  </a:lnTo>
                  <a:lnTo>
                    <a:pt x="67" y="89"/>
                  </a:lnTo>
                  <a:lnTo>
                    <a:pt x="71" y="93"/>
                  </a:lnTo>
                  <a:lnTo>
                    <a:pt x="71" y="93"/>
                  </a:lnTo>
                  <a:lnTo>
                    <a:pt x="74" y="96"/>
                  </a:lnTo>
                  <a:lnTo>
                    <a:pt x="74" y="96"/>
                  </a:lnTo>
                  <a:lnTo>
                    <a:pt x="74" y="100"/>
                  </a:lnTo>
                  <a:lnTo>
                    <a:pt x="74" y="100"/>
                  </a:lnTo>
                  <a:lnTo>
                    <a:pt x="78" y="100"/>
                  </a:lnTo>
                  <a:lnTo>
                    <a:pt x="78" y="100"/>
                  </a:lnTo>
                  <a:lnTo>
                    <a:pt x="78" y="96"/>
                  </a:lnTo>
                  <a:lnTo>
                    <a:pt x="82" y="93"/>
                  </a:lnTo>
                  <a:lnTo>
                    <a:pt x="82" y="89"/>
                  </a:lnTo>
                  <a:lnTo>
                    <a:pt x="82" y="85"/>
                  </a:lnTo>
                  <a:lnTo>
                    <a:pt x="85" y="85"/>
                  </a:lnTo>
                  <a:lnTo>
                    <a:pt x="89" y="81"/>
                  </a:lnTo>
                  <a:lnTo>
                    <a:pt x="89" y="81"/>
                  </a:lnTo>
                  <a:lnTo>
                    <a:pt x="89" y="74"/>
                  </a:lnTo>
                  <a:lnTo>
                    <a:pt x="85" y="74"/>
                  </a:lnTo>
                  <a:lnTo>
                    <a:pt x="89" y="70"/>
                  </a:lnTo>
                  <a:lnTo>
                    <a:pt x="85" y="70"/>
                  </a:lnTo>
                  <a:lnTo>
                    <a:pt x="89" y="70"/>
                  </a:lnTo>
                  <a:lnTo>
                    <a:pt x="89" y="70"/>
                  </a:lnTo>
                  <a:lnTo>
                    <a:pt x="89" y="67"/>
                  </a:lnTo>
                  <a:lnTo>
                    <a:pt x="93" y="67"/>
                  </a:lnTo>
                  <a:lnTo>
                    <a:pt x="93" y="67"/>
                  </a:lnTo>
                  <a:lnTo>
                    <a:pt x="89" y="63"/>
                  </a:lnTo>
                  <a:lnTo>
                    <a:pt x="89" y="59"/>
                  </a:lnTo>
                  <a:lnTo>
                    <a:pt x="85" y="56"/>
                  </a:lnTo>
                  <a:lnTo>
                    <a:pt x="85" y="52"/>
                  </a:lnTo>
                  <a:lnTo>
                    <a:pt x="78" y="48"/>
                  </a:lnTo>
                  <a:lnTo>
                    <a:pt x="78" y="48"/>
                  </a:lnTo>
                  <a:lnTo>
                    <a:pt x="74" y="44"/>
                  </a:lnTo>
                  <a:lnTo>
                    <a:pt x="74" y="44"/>
                  </a:lnTo>
                  <a:lnTo>
                    <a:pt x="67" y="41"/>
                  </a:lnTo>
                  <a:lnTo>
                    <a:pt x="67" y="30"/>
                  </a:lnTo>
                  <a:lnTo>
                    <a:pt x="71" y="15"/>
                  </a:lnTo>
                  <a:lnTo>
                    <a:pt x="85" y="15"/>
                  </a:lnTo>
                  <a:lnTo>
                    <a:pt x="89" y="15"/>
                  </a:lnTo>
                  <a:lnTo>
                    <a:pt x="89" y="11"/>
                  </a:lnTo>
                  <a:lnTo>
                    <a:pt x="93" y="11"/>
                  </a:lnTo>
                  <a:lnTo>
                    <a:pt x="93" y="15"/>
                  </a:lnTo>
                  <a:lnTo>
                    <a:pt x="93" y="15"/>
                  </a:lnTo>
                  <a:lnTo>
                    <a:pt x="96" y="15"/>
                  </a:lnTo>
                  <a:lnTo>
                    <a:pt x="96" y="15"/>
                  </a:lnTo>
                  <a:lnTo>
                    <a:pt x="100" y="18"/>
                  </a:lnTo>
                  <a:lnTo>
                    <a:pt x="100" y="18"/>
                  </a:lnTo>
                  <a:lnTo>
                    <a:pt x="104" y="18"/>
                  </a:lnTo>
                  <a:lnTo>
                    <a:pt x="108" y="15"/>
                  </a:lnTo>
                  <a:lnTo>
                    <a:pt x="108" y="15"/>
                  </a:lnTo>
                  <a:lnTo>
                    <a:pt x="111" y="15"/>
                  </a:lnTo>
                  <a:lnTo>
                    <a:pt x="111" y="15"/>
                  </a:lnTo>
                  <a:lnTo>
                    <a:pt x="111" y="15"/>
                  </a:lnTo>
                  <a:lnTo>
                    <a:pt x="115" y="15"/>
                  </a:lnTo>
                  <a:lnTo>
                    <a:pt x="115" y="18"/>
                  </a:lnTo>
                  <a:lnTo>
                    <a:pt x="119" y="15"/>
                  </a:lnTo>
                  <a:lnTo>
                    <a:pt x="126" y="15"/>
                  </a:lnTo>
                  <a:lnTo>
                    <a:pt x="126" y="15"/>
                  </a:lnTo>
                  <a:lnTo>
                    <a:pt x="126" y="11"/>
                  </a:lnTo>
                  <a:lnTo>
                    <a:pt x="126" y="11"/>
                  </a:lnTo>
                  <a:lnTo>
                    <a:pt x="130" y="11"/>
                  </a:lnTo>
                  <a:lnTo>
                    <a:pt x="130" y="11"/>
                  </a:lnTo>
                  <a:lnTo>
                    <a:pt x="133" y="11"/>
                  </a:lnTo>
                  <a:lnTo>
                    <a:pt x="137" y="11"/>
                  </a:lnTo>
                  <a:lnTo>
                    <a:pt x="137" y="11"/>
                  </a:lnTo>
                  <a:lnTo>
                    <a:pt x="145" y="7"/>
                  </a:lnTo>
                  <a:lnTo>
                    <a:pt x="148" y="11"/>
                  </a:lnTo>
                  <a:lnTo>
                    <a:pt x="148" y="7"/>
                  </a:lnTo>
                  <a:lnTo>
                    <a:pt x="152" y="7"/>
                  </a:lnTo>
                  <a:lnTo>
                    <a:pt x="156" y="7"/>
                  </a:lnTo>
                  <a:lnTo>
                    <a:pt x="156" y="4"/>
                  </a:lnTo>
                  <a:lnTo>
                    <a:pt x="159" y="4"/>
                  </a:lnTo>
                  <a:lnTo>
                    <a:pt x="163" y="4"/>
                  </a:lnTo>
                  <a:lnTo>
                    <a:pt x="163" y="0"/>
                  </a:lnTo>
                  <a:lnTo>
                    <a:pt x="167" y="0"/>
                  </a:lnTo>
                  <a:lnTo>
                    <a:pt x="170" y="0"/>
                  </a:lnTo>
                  <a:lnTo>
                    <a:pt x="170" y="0"/>
                  </a:lnTo>
                  <a:lnTo>
                    <a:pt x="170" y="0"/>
                  </a:lnTo>
                  <a:lnTo>
                    <a:pt x="170" y="4"/>
                  </a:lnTo>
                  <a:lnTo>
                    <a:pt x="170" y="7"/>
                  </a:lnTo>
                  <a:lnTo>
                    <a:pt x="170" y="7"/>
                  </a:lnTo>
                  <a:lnTo>
                    <a:pt x="167" y="11"/>
                  </a:lnTo>
                  <a:lnTo>
                    <a:pt x="167" y="11"/>
                  </a:lnTo>
                  <a:lnTo>
                    <a:pt x="167" y="15"/>
                  </a:lnTo>
                  <a:lnTo>
                    <a:pt x="167" y="15"/>
                  </a:lnTo>
                  <a:lnTo>
                    <a:pt x="167" y="15"/>
                  </a:lnTo>
                  <a:lnTo>
                    <a:pt x="167" y="22"/>
                  </a:lnTo>
                  <a:lnTo>
                    <a:pt x="167" y="22"/>
                  </a:lnTo>
                  <a:lnTo>
                    <a:pt x="167" y="26"/>
                  </a:lnTo>
                  <a:lnTo>
                    <a:pt x="167" y="30"/>
                  </a:lnTo>
                  <a:lnTo>
                    <a:pt x="167" y="30"/>
                  </a:lnTo>
                  <a:lnTo>
                    <a:pt x="167" y="33"/>
                  </a:lnTo>
                  <a:lnTo>
                    <a:pt x="167" y="33"/>
                  </a:lnTo>
                  <a:lnTo>
                    <a:pt x="167" y="37"/>
                  </a:lnTo>
                  <a:lnTo>
                    <a:pt x="167" y="44"/>
                  </a:lnTo>
                  <a:lnTo>
                    <a:pt x="167" y="44"/>
                  </a:lnTo>
                  <a:lnTo>
                    <a:pt x="167" y="48"/>
                  </a:lnTo>
                  <a:lnTo>
                    <a:pt x="167" y="56"/>
                  </a:lnTo>
                  <a:lnTo>
                    <a:pt x="163" y="56"/>
                  </a:lnTo>
                  <a:lnTo>
                    <a:pt x="163" y="56"/>
                  </a:lnTo>
                  <a:lnTo>
                    <a:pt x="163" y="56"/>
                  </a:lnTo>
                  <a:lnTo>
                    <a:pt x="167" y="56"/>
                  </a:lnTo>
                  <a:lnTo>
                    <a:pt x="170" y="56"/>
                  </a:lnTo>
                  <a:lnTo>
                    <a:pt x="170" y="63"/>
                  </a:lnTo>
                  <a:lnTo>
                    <a:pt x="167" y="67"/>
                  </a:lnTo>
                  <a:lnTo>
                    <a:pt x="167" y="67"/>
                  </a:lnTo>
                  <a:lnTo>
                    <a:pt x="167" y="67"/>
                  </a:lnTo>
                  <a:lnTo>
                    <a:pt x="167" y="67"/>
                  </a:lnTo>
                  <a:lnTo>
                    <a:pt x="163" y="67"/>
                  </a:lnTo>
                  <a:lnTo>
                    <a:pt x="163" y="70"/>
                  </a:lnTo>
                  <a:lnTo>
                    <a:pt x="163" y="70"/>
                  </a:lnTo>
                  <a:lnTo>
                    <a:pt x="163" y="70"/>
                  </a:lnTo>
                  <a:lnTo>
                    <a:pt x="167" y="70"/>
                  </a:lnTo>
                  <a:lnTo>
                    <a:pt x="163" y="74"/>
                  </a:lnTo>
                  <a:lnTo>
                    <a:pt x="163" y="78"/>
                  </a:lnTo>
                  <a:lnTo>
                    <a:pt x="163" y="78"/>
                  </a:lnTo>
                  <a:lnTo>
                    <a:pt x="159" y="81"/>
                  </a:lnTo>
                  <a:lnTo>
                    <a:pt x="159" y="81"/>
                  </a:lnTo>
                  <a:lnTo>
                    <a:pt x="156" y="85"/>
                  </a:lnTo>
                  <a:lnTo>
                    <a:pt x="152" y="85"/>
                  </a:lnTo>
                  <a:lnTo>
                    <a:pt x="152" y="89"/>
                  </a:lnTo>
                  <a:lnTo>
                    <a:pt x="141" y="96"/>
                  </a:lnTo>
                  <a:lnTo>
                    <a:pt x="141" y="96"/>
                  </a:lnTo>
                  <a:lnTo>
                    <a:pt x="141" y="96"/>
                  </a:lnTo>
                  <a:lnTo>
                    <a:pt x="130" y="104"/>
                  </a:lnTo>
                  <a:lnTo>
                    <a:pt x="126" y="100"/>
                  </a:lnTo>
                  <a:lnTo>
                    <a:pt x="126" y="104"/>
                  </a:lnTo>
                  <a:lnTo>
                    <a:pt x="119" y="104"/>
                  </a:lnTo>
                  <a:lnTo>
                    <a:pt x="111" y="107"/>
                  </a:lnTo>
                  <a:lnTo>
                    <a:pt x="111" y="107"/>
                  </a:lnTo>
                  <a:lnTo>
                    <a:pt x="111" y="107"/>
                  </a:lnTo>
                  <a:lnTo>
                    <a:pt x="108" y="115"/>
                  </a:lnTo>
                  <a:lnTo>
                    <a:pt x="104" y="115"/>
                  </a:lnTo>
                  <a:lnTo>
                    <a:pt x="104" y="111"/>
                  </a:lnTo>
                  <a:lnTo>
                    <a:pt x="104" y="115"/>
                  </a:lnTo>
                  <a:lnTo>
                    <a:pt x="100" y="115"/>
                  </a:lnTo>
                  <a:lnTo>
                    <a:pt x="100" y="119"/>
                  </a:lnTo>
                  <a:lnTo>
                    <a:pt x="93" y="122"/>
                  </a:lnTo>
                  <a:lnTo>
                    <a:pt x="93" y="122"/>
                  </a:lnTo>
                  <a:lnTo>
                    <a:pt x="93" y="126"/>
                  </a:lnTo>
                  <a:lnTo>
                    <a:pt x="93" y="126"/>
                  </a:lnTo>
                  <a:lnTo>
                    <a:pt x="93" y="126"/>
                  </a:lnTo>
                  <a:lnTo>
                    <a:pt x="89" y="126"/>
                  </a:lnTo>
                  <a:lnTo>
                    <a:pt x="78" y="133"/>
                  </a:lnTo>
                  <a:lnTo>
                    <a:pt x="78" y="137"/>
                  </a:lnTo>
                  <a:lnTo>
                    <a:pt x="78" y="137"/>
                  </a:lnTo>
                  <a:lnTo>
                    <a:pt x="71" y="137"/>
                  </a:lnTo>
                  <a:lnTo>
                    <a:pt x="71" y="141"/>
                  </a:lnTo>
                  <a:lnTo>
                    <a:pt x="67" y="137"/>
                  </a:lnTo>
                  <a:lnTo>
                    <a:pt x="67" y="137"/>
                  </a:lnTo>
                  <a:lnTo>
                    <a:pt x="67" y="141"/>
                  </a:lnTo>
                  <a:lnTo>
                    <a:pt x="67" y="141"/>
                  </a:lnTo>
                  <a:lnTo>
                    <a:pt x="67" y="145"/>
                  </a:lnTo>
                  <a:lnTo>
                    <a:pt x="67" y="145"/>
                  </a:lnTo>
                  <a:lnTo>
                    <a:pt x="67" y="148"/>
                  </a:lnTo>
                  <a:lnTo>
                    <a:pt x="63" y="148"/>
                  </a:lnTo>
                  <a:lnTo>
                    <a:pt x="71" y="156"/>
                  </a:lnTo>
                  <a:lnTo>
                    <a:pt x="71" y="159"/>
                  </a:lnTo>
                  <a:lnTo>
                    <a:pt x="67" y="159"/>
                  </a:lnTo>
                  <a:lnTo>
                    <a:pt x="71" y="159"/>
                  </a:lnTo>
                  <a:lnTo>
                    <a:pt x="71" y="163"/>
                  </a:lnTo>
                  <a:lnTo>
                    <a:pt x="71" y="167"/>
                  </a:lnTo>
                  <a:lnTo>
                    <a:pt x="74" y="171"/>
                  </a:lnTo>
                  <a:lnTo>
                    <a:pt x="71" y="178"/>
                  </a:lnTo>
                  <a:lnTo>
                    <a:pt x="74" y="182"/>
                  </a:lnTo>
                  <a:lnTo>
                    <a:pt x="74" y="182"/>
                  </a:lnTo>
                  <a:lnTo>
                    <a:pt x="74" y="178"/>
                  </a:lnTo>
                  <a:lnTo>
                    <a:pt x="74" y="174"/>
                  </a:lnTo>
                  <a:lnTo>
                    <a:pt x="78" y="178"/>
                  </a:lnTo>
                  <a:lnTo>
                    <a:pt x="78" y="178"/>
                  </a:lnTo>
                  <a:lnTo>
                    <a:pt x="78" y="182"/>
                  </a:lnTo>
                  <a:lnTo>
                    <a:pt x="74" y="185"/>
                  </a:lnTo>
                  <a:lnTo>
                    <a:pt x="74" y="189"/>
                  </a:lnTo>
                  <a:lnTo>
                    <a:pt x="74" y="189"/>
                  </a:lnTo>
                  <a:lnTo>
                    <a:pt x="74" y="193"/>
                  </a:lnTo>
                  <a:lnTo>
                    <a:pt x="74" y="196"/>
                  </a:lnTo>
                  <a:lnTo>
                    <a:pt x="74" y="196"/>
                  </a:lnTo>
                  <a:lnTo>
                    <a:pt x="71" y="200"/>
                  </a:lnTo>
                  <a:lnTo>
                    <a:pt x="71" y="200"/>
                  </a:lnTo>
                  <a:lnTo>
                    <a:pt x="71" y="204"/>
                  </a:lnTo>
                  <a:lnTo>
                    <a:pt x="74" y="200"/>
                  </a:lnTo>
                  <a:lnTo>
                    <a:pt x="74" y="204"/>
                  </a:lnTo>
                  <a:lnTo>
                    <a:pt x="74" y="208"/>
                  </a:lnTo>
                  <a:lnTo>
                    <a:pt x="71" y="211"/>
                  </a:lnTo>
                  <a:lnTo>
                    <a:pt x="67" y="215"/>
                  </a:lnTo>
                  <a:lnTo>
                    <a:pt x="56" y="219"/>
                  </a:lnTo>
                  <a:lnTo>
                    <a:pt x="41" y="222"/>
                  </a:lnTo>
                  <a:lnTo>
                    <a:pt x="37" y="226"/>
                  </a:lnTo>
                  <a:lnTo>
                    <a:pt x="30" y="230"/>
                  </a:lnTo>
                  <a:lnTo>
                    <a:pt x="30" y="230"/>
                  </a:lnTo>
                  <a:lnTo>
                    <a:pt x="30" y="234"/>
                  </a:lnTo>
                  <a:lnTo>
                    <a:pt x="26" y="237"/>
                  </a:lnTo>
                  <a:lnTo>
                    <a:pt x="26" y="237"/>
                  </a:lnTo>
                  <a:lnTo>
                    <a:pt x="22" y="237"/>
                  </a:lnTo>
                  <a:lnTo>
                    <a:pt x="22" y="237"/>
                  </a:lnTo>
                  <a:lnTo>
                    <a:pt x="26" y="241"/>
                  </a:lnTo>
                  <a:lnTo>
                    <a:pt x="26" y="241"/>
                  </a:lnTo>
                  <a:lnTo>
                    <a:pt x="26" y="241"/>
                  </a:lnTo>
                  <a:lnTo>
                    <a:pt x="30" y="241"/>
                  </a:lnTo>
                  <a:lnTo>
                    <a:pt x="30" y="241"/>
                  </a:lnTo>
                  <a:lnTo>
                    <a:pt x="30" y="237"/>
                  </a:lnTo>
                  <a:lnTo>
                    <a:pt x="30" y="241"/>
                  </a:lnTo>
                  <a:lnTo>
                    <a:pt x="30" y="245"/>
                  </a:lnTo>
                  <a:lnTo>
                    <a:pt x="30" y="248"/>
                  </a:lnTo>
                  <a:lnTo>
                    <a:pt x="30" y="248"/>
                  </a:lnTo>
                  <a:lnTo>
                    <a:pt x="26" y="248"/>
                  </a:lnTo>
                  <a:lnTo>
                    <a:pt x="19" y="248"/>
                  </a:lnTo>
                  <a:lnTo>
                    <a:pt x="19" y="248"/>
                  </a:lnTo>
                  <a:lnTo>
                    <a:pt x="19" y="248"/>
                  </a:lnTo>
                  <a:lnTo>
                    <a:pt x="19" y="245"/>
                  </a:lnTo>
                  <a:lnTo>
                    <a:pt x="19" y="245"/>
                  </a:lnTo>
                  <a:lnTo>
                    <a:pt x="19" y="241"/>
                  </a:lnTo>
                  <a:lnTo>
                    <a:pt x="19" y="241"/>
                  </a:lnTo>
                  <a:lnTo>
                    <a:pt x="15" y="237"/>
                  </a:lnTo>
                  <a:lnTo>
                    <a:pt x="15" y="237"/>
                  </a:lnTo>
                  <a:lnTo>
                    <a:pt x="15" y="237"/>
                  </a:lnTo>
                  <a:lnTo>
                    <a:pt x="15" y="234"/>
                  </a:lnTo>
                  <a:lnTo>
                    <a:pt x="15" y="226"/>
                  </a:lnTo>
                  <a:lnTo>
                    <a:pt x="15" y="222"/>
                  </a:lnTo>
                  <a:lnTo>
                    <a:pt x="15" y="211"/>
                  </a:lnTo>
                  <a:lnTo>
                    <a:pt x="15" y="208"/>
                  </a:lnTo>
                  <a:lnTo>
                    <a:pt x="15" y="204"/>
                  </a:lnTo>
                  <a:lnTo>
                    <a:pt x="15" y="204"/>
                  </a:lnTo>
                  <a:lnTo>
                    <a:pt x="15" y="200"/>
                  </a:lnTo>
                  <a:lnTo>
                    <a:pt x="15" y="196"/>
                  </a:lnTo>
                  <a:lnTo>
                    <a:pt x="11" y="193"/>
                  </a:lnTo>
                  <a:lnTo>
                    <a:pt x="11" y="185"/>
                  </a:lnTo>
                  <a:lnTo>
                    <a:pt x="11" y="182"/>
                  </a:lnTo>
                  <a:lnTo>
                    <a:pt x="11" y="18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1" name="Freeform 151"/>
            <p:cNvSpPr/>
            <p:nvPr/>
          </p:nvSpPr>
          <p:spPr bwMode="auto">
            <a:xfrm>
              <a:off x="5847621" y="4969698"/>
              <a:ext cx="41203" cy="38406"/>
            </a:xfrm>
            <a:custGeom>
              <a:avLst/>
              <a:gdLst>
                <a:gd name="T0" fmla="*/ 19 w 23"/>
                <a:gd name="T1" fmla="*/ 3 h 22"/>
                <a:gd name="T2" fmla="*/ 19 w 23"/>
                <a:gd name="T3" fmla="*/ 3 h 22"/>
                <a:gd name="T4" fmla="*/ 19 w 23"/>
                <a:gd name="T5" fmla="*/ 3 h 22"/>
                <a:gd name="T6" fmla="*/ 23 w 23"/>
                <a:gd name="T7" fmla="*/ 7 h 22"/>
                <a:gd name="T8" fmla="*/ 23 w 23"/>
                <a:gd name="T9" fmla="*/ 7 h 22"/>
                <a:gd name="T10" fmla="*/ 23 w 23"/>
                <a:gd name="T11" fmla="*/ 11 h 22"/>
                <a:gd name="T12" fmla="*/ 23 w 23"/>
                <a:gd name="T13" fmla="*/ 11 h 22"/>
                <a:gd name="T14" fmla="*/ 23 w 23"/>
                <a:gd name="T15" fmla="*/ 14 h 22"/>
                <a:gd name="T16" fmla="*/ 23 w 23"/>
                <a:gd name="T17" fmla="*/ 14 h 22"/>
                <a:gd name="T18" fmla="*/ 23 w 23"/>
                <a:gd name="T19" fmla="*/ 14 h 22"/>
                <a:gd name="T20" fmla="*/ 19 w 23"/>
                <a:gd name="T21" fmla="*/ 14 h 22"/>
                <a:gd name="T22" fmla="*/ 19 w 23"/>
                <a:gd name="T23" fmla="*/ 18 h 22"/>
                <a:gd name="T24" fmla="*/ 19 w 23"/>
                <a:gd name="T25" fmla="*/ 22 h 22"/>
                <a:gd name="T26" fmla="*/ 15 w 23"/>
                <a:gd name="T27" fmla="*/ 22 h 22"/>
                <a:gd name="T28" fmla="*/ 12 w 23"/>
                <a:gd name="T29" fmla="*/ 22 h 22"/>
                <a:gd name="T30" fmla="*/ 4 w 23"/>
                <a:gd name="T31" fmla="*/ 18 h 22"/>
                <a:gd name="T32" fmla="*/ 4 w 23"/>
                <a:gd name="T33" fmla="*/ 14 h 22"/>
                <a:gd name="T34" fmla="*/ 0 w 23"/>
                <a:gd name="T35" fmla="*/ 14 h 22"/>
                <a:gd name="T36" fmla="*/ 0 w 23"/>
                <a:gd name="T37" fmla="*/ 11 h 22"/>
                <a:gd name="T38" fmla="*/ 0 w 23"/>
                <a:gd name="T39" fmla="*/ 7 h 22"/>
                <a:gd name="T40" fmla="*/ 4 w 23"/>
                <a:gd name="T41" fmla="*/ 3 h 22"/>
                <a:gd name="T42" fmla="*/ 8 w 23"/>
                <a:gd name="T43" fmla="*/ 0 h 22"/>
                <a:gd name="T44" fmla="*/ 8 w 23"/>
                <a:gd name="T45" fmla="*/ 0 h 22"/>
                <a:gd name="T46" fmla="*/ 12 w 23"/>
                <a:gd name="T47" fmla="*/ 0 h 22"/>
                <a:gd name="T48" fmla="*/ 15 w 23"/>
                <a:gd name="T49" fmla="*/ 3 h 22"/>
                <a:gd name="T50" fmla="*/ 19 w 23"/>
                <a:gd name="T51" fmla="*/ 3 h 22"/>
                <a:gd name="T52" fmla="*/ 19 w 23"/>
                <a:gd name="T53" fmla="*/ 3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3" h="22">
                  <a:moveTo>
                    <a:pt x="19" y="3"/>
                  </a:moveTo>
                  <a:lnTo>
                    <a:pt x="19" y="3"/>
                  </a:lnTo>
                  <a:lnTo>
                    <a:pt x="19" y="3"/>
                  </a:lnTo>
                  <a:lnTo>
                    <a:pt x="23" y="7"/>
                  </a:lnTo>
                  <a:lnTo>
                    <a:pt x="23" y="7"/>
                  </a:lnTo>
                  <a:lnTo>
                    <a:pt x="23" y="11"/>
                  </a:lnTo>
                  <a:lnTo>
                    <a:pt x="23" y="11"/>
                  </a:lnTo>
                  <a:lnTo>
                    <a:pt x="23" y="14"/>
                  </a:lnTo>
                  <a:lnTo>
                    <a:pt x="23" y="14"/>
                  </a:lnTo>
                  <a:lnTo>
                    <a:pt x="23" y="14"/>
                  </a:lnTo>
                  <a:lnTo>
                    <a:pt x="19" y="14"/>
                  </a:lnTo>
                  <a:lnTo>
                    <a:pt x="19" y="18"/>
                  </a:lnTo>
                  <a:lnTo>
                    <a:pt x="19" y="22"/>
                  </a:lnTo>
                  <a:lnTo>
                    <a:pt x="15" y="22"/>
                  </a:lnTo>
                  <a:lnTo>
                    <a:pt x="12" y="22"/>
                  </a:lnTo>
                  <a:lnTo>
                    <a:pt x="4" y="18"/>
                  </a:lnTo>
                  <a:lnTo>
                    <a:pt x="4" y="14"/>
                  </a:lnTo>
                  <a:lnTo>
                    <a:pt x="0" y="14"/>
                  </a:lnTo>
                  <a:lnTo>
                    <a:pt x="0" y="11"/>
                  </a:lnTo>
                  <a:lnTo>
                    <a:pt x="0" y="7"/>
                  </a:lnTo>
                  <a:lnTo>
                    <a:pt x="4" y="3"/>
                  </a:lnTo>
                  <a:lnTo>
                    <a:pt x="8" y="0"/>
                  </a:lnTo>
                  <a:lnTo>
                    <a:pt x="8" y="0"/>
                  </a:lnTo>
                  <a:lnTo>
                    <a:pt x="12" y="0"/>
                  </a:lnTo>
                  <a:lnTo>
                    <a:pt x="15" y="3"/>
                  </a:lnTo>
                  <a:lnTo>
                    <a:pt x="19" y="3"/>
                  </a:lnTo>
                  <a:lnTo>
                    <a:pt x="19" y="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2" name="Freeform 152"/>
            <p:cNvSpPr>
              <a:spLocks noEditPoints="1"/>
            </p:cNvSpPr>
            <p:nvPr/>
          </p:nvSpPr>
          <p:spPr bwMode="auto">
            <a:xfrm>
              <a:off x="5430227" y="4871936"/>
              <a:ext cx="478300" cy="356127"/>
            </a:xfrm>
            <a:custGeom>
              <a:avLst/>
              <a:gdLst>
                <a:gd name="T0" fmla="*/ 4 w 267"/>
                <a:gd name="T1" fmla="*/ 96 h 204"/>
                <a:gd name="T2" fmla="*/ 15 w 267"/>
                <a:gd name="T3" fmla="*/ 96 h 204"/>
                <a:gd name="T4" fmla="*/ 30 w 267"/>
                <a:gd name="T5" fmla="*/ 104 h 204"/>
                <a:gd name="T6" fmla="*/ 41 w 267"/>
                <a:gd name="T7" fmla="*/ 108 h 204"/>
                <a:gd name="T8" fmla="*/ 48 w 267"/>
                <a:gd name="T9" fmla="*/ 100 h 204"/>
                <a:gd name="T10" fmla="*/ 67 w 267"/>
                <a:gd name="T11" fmla="*/ 48 h 204"/>
                <a:gd name="T12" fmla="*/ 71 w 267"/>
                <a:gd name="T13" fmla="*/ 70 h 204"/>
                <a:gd name="T14" fmla="*/ 85 w 267"/>
                <a:gd name="T15" fmla="*/ 70 h 204"/>
                <a:gd name="T16" fmla="*/ 104 w 267"/>
                <a:gd name="T17" fmla="*/ 59 h 204"/>
                <a:gd name="T18" fmla="*/ 122 w 267"/>
                <a:gd name="T19" fmla="*/ 52 h 204"/>
                <a:gd name="T20" fmla="*/ 137 w 267"/>
                <a:gd name="T21" fmla="*/ 56 h 204"/>
                <a:gd name="T22" fmla="*/ 152 w 267"/>
                <a:gd name="T23" fmla="*/ 56 h 204"/>
                <a:gd name="T24" fmla="*/ 152 w 267"/>
                <a:gd name="T25" fmla="*/ 44 h 204"/>
                <a:gd name="T26" fmla="*/ 163 w 267"/>
                <a:gd name="T27" fmla="*/ 37 h 204"/>
                <a:gd name="T28" fmla="*/ 171 w 267"/>
                <a:gd name="T29" fmla="*/ 30 h 204"/>
                <a:gd name="T30" fmla="*/ 178 w 267"/>
                <a:gd name="T31" fmla="*/ 18 h 204"/>
                <a:gd name="T32" fmla="*/ 185 w 267"/>
                <a:gd name="T33" fmla="*/ 15 h 204"/>
                <a:gd name="T34" fmla="*/ 196 w 267"/>
                <a:gd name="T35" fmla="*/ 7 h 204"/>
                <a:gd name="T36" fmla="*/ 208 w 267"/>
                <a:gd name="T37" fmla="*/ 4 h 204"/>
                <a:gd name="T38" fmla="*/ 219 w 267"/>
                <a:gd name="T39" fmla="*/ 0 h 204"/>
                <a:gd name="T40" fmla="*/ 233 w 267"/>
                <a:gd name="T41" fmla="*/ 4 h 204"/>
                <a:gd name="T42" fmla="*/ 248 w 267"/>
                <a:gd name="T43" fmla="*/ 7 h 204"/>
                <a:gd name="T44" fmla="*/ 252 w 267"/>
                <a:gd name="T45" fmla="*/ 26 h 204"/>
                <a:gd name="T46" fmla="*/ 252 w 267"/>
                <a:gd name="T47" fmla="*/ 56 h 204"/>
                <a:gd name="T48" fmla="*/ 241 w 267"/>
                <a:gd name="T49" fmla="*/ 56 h 204"/>
                <a:gd name="T50" fmla="*/ 237 w 267"/>
                <a:gd name="T51" fmla="*/ 70 h 204"/>
                <a:gd name="T52" fmla="*/ 252 w 267"/>
                <a:gd name="T53" fmla="*/ 74 h 204"/>
                <a:gd name="T54" fmla="*/ 267 w 267"/>
                <a:gd name="T55" fmla="*/ 70 h 204"/>
                <a:gd name="T56" fmla="*/ 263 w 267"/>
                <a:gd name="T57" fmla="*/ 85 h 204"/>
                <a:gd name="T58" fmla="*/ 252 w 267"/>
                <a:gd name="T59" fmla="*/ 104 h 204"/>
                <a:gd name="T60" fmla="*/ 241 w 267"/>
                <a:gd name="T61" fmla="*/ 111 h 204"/>
                <a:gd name="T62" fmla="*/ 230 w 267"/>
                <a:gd name="T63" fmla="*/ 122 h 204"/>
                <a:gd name="T64" fmla="*/ 211 w 267"/>
                <a:gd name="T65" fmla="*/ 148 h 204"/>
                <a:gd name="T66" fmla="*/ 185 w 267"/>
                <a:gd name="T67" fmla="*/ 167 h 204"/>
                <a:gd name="T68" fmla="*/ 167 w 267"/>
                <a:gd name="T69" fmla="*/ 182 h 204"/>
                <a:gd name="T70" fmla="*/ 152 w 267"/>
                <a:gd name="T71" fmla="*/ 185 h 204"/>
                <a:gd name="T72" fmla="*/ 141 w 267"/>
                <a:gd name="T73" fmla="*/ 193 h 204"/>
                <a:gd name="T74" fmla="*/ 130 w 267"/>
                <a:gd name="T75" fmla="*/ 193 h 204"/>
                <a:gd name="T76" fmla="*/ 104 w 267"/>
                <a:gd name="T77" fmla="*/ 193 h 204"/>
                <a:gd name="T78" fmla="*/ 89 w 267"/>
                <a:gd name="T79" fmla="*/ 193 h 204"/>
                <a:gd name="T80" fmla="*/ 82 w 267"/>
                <a:gd name="T81" fmla="*/ 197 h 204"/>
                <a:gd name="T82" fmla="*/ 63 w 267"/>
                <a:gd name="T83" fmla="*/ 197 h 204"/>
                <a:gd name="T84" fmla="*/ 52 w 267"/>
                <a:gd name="T85" fmla="*/ 204 h 204"/>
                <a:gd name="T86" fmla="*/ 37 w 267"/>
                <a:gd name="T87" fmla="*/ 197 h 204"/>
                <a:gd name="T88" fmla="*/ 30 w 267"/>
                <a:gd name="T89" fmla="*/ 193 h 204"/>
                <a:gd name="T90" fmla="*/ 26 w 267"/>
                <a:gd name="T91" fmla="*/ 189 h 204"/>
                <a:gd name="T92" fmla="*/ 19 w 267"/>
                <a:gd name="T93" fmla="*/ 171 h 204"/>
                <a:gd name="T94" fmla="*/ 26 w 267"/>
                <a:gd name="T95" fmla="*/ 167 h 204"/>
                <a:gd name="T96" fmla="*/ 19 w 267"/>
                <a:gd name="T97" fmla="*/ 145 h 204"/>
                <a:gd name="T98" fmla="*/ 8 w 267"/>
                <a:gd name="T99" fmla="*/ 108 h 204"/>
                <a:gd name="T100" fmla="*/ 174 w 267"/>
                <a:gd name="T101" fmla="*/ 130 h 204"/>
                <a:gd name="T102" fmla="*/ 185 w 267"/>
                <a:gd name="T103" fmla="*/ 133 h 204"/>
                <a:gd name="T104" fmla="*/ 196 w 267"/>
                <a:gd name="T105" fmla="*/ 126 h 204"/>
                <a:gd name="T106" fmla="*/ 200 w 267"/>
                <a:gd name="T107" fmla="*/ 119 h 204"/>
                <a:gd name="T108" fmla="*/ 200 w 267"/>
                <a:gd name="T109" fmla="*/ 104 h 204"/>
                <a:gd name="T110" fmla="*/ 193 w 267"/>
                <a:gd name="T111" fmla="*/ 100 h 204"/>
                <a:gd name="T112" fmla="*/ 178 w 267"/>
                <a:gd name="T113" fmla="*/ 108 h 204"/>
                <a:gd name="T114" fmla="*/ 174 w 267"/>
                <a:gd name="T115" fmla="*/ 122 h 2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67" h="204">
                  <a:moveTo>
                    <a:pt x="0" y="100"/>
                  </a:moveTo>
                  <a:lnTo>
                    <a:pt x="4" y="100"/>
                  </a:lnTo>
                  <a:lnTo>
                    <a:pt x="4" y="96"/>
                  </a:lnTo>
                  <a:lnTo>
                    <a:pt x="4" y="96"/>
                  </a:lnTo>
                  <a:lnTo>
                    <a:pt x="4" y="96"/>
                  </a:lnTo>
                  <a:lnTo>
                    <a:pt x="8" y="93"/>
                  </a:lnTo>
                  <a:lnTo>
                    <a:pt x="11" y="93"/>
                  </a:lnTo>
                  <a:lnTo>
                    <a:pt x="11" y="93"/>
                  </a:lnTo>
                  <a:lnTo>
                    <a:pt x="15" y="93"/>
                  </a:lnTo>
                  <a:lnTo>
                    <a:pt x="15" y="96"/>
                  </a:lnTo>
                  <a:lnTo>
                    <a:pt x="15" y="104"/>
                  </a:lnTo>
                  <a:lnTo>
                    <a:pt x="22" y="104"/>
                  </a:lnTo>
                  <a:lnTo>
                    <a:pt x="26" y="104"/>
                  </a:lnTo>
                  <a:lnTo>
                    <a:pt x="26" y="104"/>
                  </a:lnTo>
                  <a:lnTo>
                    <a:pt x="30" y="104"/>
                  </a:lnTo>
                  <a:lnTo>
                    <a:pt x="34" y="104"/>
                  </a:lnTo>
                  <a:lnTo>
                    <a:pt x="34" y="104"/>
                  </a:lnTo>
                  <a:lnTo>
                    <a:pt x="37" y="104"/>
                  </a:lnTo>
                  <a:lnTo>
                    <a:pt x="37" y="108"/>
                  </a:lnTo>
                  <a:lnTo>
                    <a:pt x="41" y="108"/>
                  </a:lnTo>
                  <a:lnTo>
                    <a:pt x="41" y="108"/>
                  </a:lnTo>
                  <a:lnTo>
                    <a:pt x="41" y="104"/>
                  </a:lnTo>
                  <a:lnTo>
                    <a:pt x="45" y="100"/>
                  </a:lnTo>
                  <a:lnTo>
                    <a:pt x="45" y="100"/>
                  </a:lnTo>
                  <a:lnTo>
                    <a:pt x="48" y="100"/>
                  </a:lnTo>
                  <a:lnTo>
                    <a:pt x="52" y="96"/>
                  </a:lnTo>
                  <a:lnTo>
                    <a:pt x="56" y="96"/>
                  </a:lnTo>
                  <a:lnTo>
                    <a:pt x="59" y="96"/>
                  </a:lnTo>
                  <a:lnTo>
                    <a:pt x="59" y="44"/>
                  </a:lnTo>
                  <a:lnTo>
                    <a:pt x="67" y="48"/>
                  </a:lnTo>
                  <a:lnTo>
                    <a:pt x="67" y="52"/>
                  </a:lnTo>
                  <a:lnTo>
                    <a:pt x="71" y="59"/>
                  </a:lnTo>
                  <a:lnTo>
                    <a:pt x="71" y="63"/>
                  </a:lnTo>
                  <a:lnTo>
                    <a:pt x="71" y="67"/>
                  </a:lnTo>
                  <a:lnTo>
                    <a:pt x="71" y="70"/>
                  </a:lnTo>
                  <a:lnTo>
                    <a:pt x="74" y="70"/>
                  </a:lnTo>
                  <a:lnTo>
                    <a:pt x="78" y="70"/>
                  </a:lnTo>
                  <a:lnTo>
                    <a:pt x="82" y="70"/>
                  </a:lnTo>
                  <a:lnTo>
                    <a:pt x="85" y="70"/>
                  </a:lnTo>
                  <a:lnTo>
                    <a:pt x="85" y="70"/>
                  </a:lnTo>
                  <a:lnTo>
                    <a:pt x="89" y="67"/>
                  </a:lnTo>
                  <a:lnTo>
                    <a:pt x="93" y="67"/>
                  </a:lnTo>
                  <a:lnTo>
                    <a:pt x="96" y="63"/>
                  </a:lnTo>
                  <a:lnTo>
                    <a:pt x="100" y="63"/>
                  </a:lnTo>
                  <a:lnTo>
                    <a:pt x="104" y="59"/>
                  </a:lnTo>
                  <a:lnTo>
                    <a:pt x="108" y="52"/>
                  </a:lnTo>
                  <a:lnTo>
                    <a:pt x="111" y="48"/>
                  </a:lnTo>
                  <a:lnTo>
                    <a:pt x="115" y="48"/>
                  </a:lnTo>
                  <a:lnTo>
                    <a:pt x="119" y="48"/>
                  </a:lnTo>
                  <a:lnTo>
                    <a:pt x="122" y="52"/>
                  </a:lnTo>
                  <a:lnTo>
                    <a:pt x="122" y="52"/>
                  </a:lnTo>
                  <a:lnTo>
                    <a:pt x="130" y="56"/>
                  </a:lnTo>
                  <a:lnTo>
                    <a:pt x="133" y="56"/>
                  </a:lnTo>
                  <a:lnTo>
                    <a:pt x="133" y="56"/>
                  </a:lnTo>
                  <a:lnTo>
                    <a:pt x="137" y="56"/>
                  </a:lnTo>
                  <a:lnTo>
                    <a:pt x="141" y="56"/>
                  </a:lnTo>
                  <a:lnTo>
                    <a:pt x="145" y="56"/>
                  </a:lnTo>
                  <a:lnTo>
                    <a:pt x="145" y="56"/>
                  </a:lnTo>
                  <a:lnTo>
                    <a:pt x="148" y="56"/>
                  </a:lnTo>
                  <a:lnTo>
                    <a:pt x="152" y="56"/>
                  </a:lnTo>
                  <a:lnTo>
                    <a:pt x="152" y="52"/>
                  </a:lnTo>
                  <a:lnTo>
                    <a:pt x="152" y="52"/>
                  </a:lnTo>
                  <a:lnTo>
                    <a:pt x="152" y="48"/>
                  </a:lnTo>
                  <a:lnTo>
                    <a:pt x="152" y="48"/>
                  </a:lnTo>
                  <a:lnTo>
                    <a:pt x="152" y="44"/>
                  </a:lnTo>
                  <a:lnTo>
                    <a:pt x="156" y="41"/>
                  </a:lnTo>
                  <a:lnTo>
                    <a:pt x="159" y="41"/>
                  </a:lnTo>
                  <a:lnTo>
                    <a:pt x="159" y="41"/>
                  </a:lnTo>
                  <a:lnTo>
                    <a:pt x="163" y="37"/>
                  </a:lnTo>
                  <a:lnTo>
                    <a:pt x="163" y="37"/>
                  </a:lnTo>
                  <a:lnTo>
                    <a:pt x="163" y="37"/>
                  </a:lnTo>
                  <a:lnTo>
                    <a:pt x="167" y="33"/>
                  </a:lnTo>
                  <a:lnTo>
                    <a:pt x="167" y="33"/>
                  </a:lnTo>
                  <a:lnTo>
                    <a:pt x="171" y="33"/>
                  </a:lnTo>
                  <a:lnTo>
                    <a:pt x="171" y="30"/>
                  </a:lnTo>
                  <a:lnTo>
                    <a:pt x="174" y="30"/>
                  </a:lnTo>
                  <a:lnTo>
                    <a:pt x="174" y="30"/>
                  </a:lnTo>
                  <a:lnTo>
                    <a:pt x="171" y="26"/>
                  </a:lnTo>
                  <a:lnTo>
                    <a:pt x="171" y="22"/>
                  </a:lnTo>
                  <a:lnTo>
                    <a:pt x="178" y="18"/>
                  </a:lnTo>
                  <a:lnTo>
                    <a:pt x="178" y="18"/>
                  </a:lnTo>
                  <a:lnTo>
                    <a:pt x="182" y="18"/>
                  </a:lnTo>
                  <a:lnTo>
                    <a:pt x="182" y="15"/>
                  </a:lnTo>
                  <a:lnTo>
                    <a:pt x="185" y="15"/>
                  </a:lnTo>
                  <a:lnTo>
                    <a:pt x="185" y="15"/>
                  </a:lnTo>
                  <a:lnTo>
                    <a:pt x="185" y="11"/>
                  </a:lnTo>
                  <a:lnTo>
                    <a:pt x="189" y="11"/>
                  </a:lnTo>
                  <a:lnTo>
                    <a:pt x="193" y="7"/>
                  </a:lnTo>
                  <a:lnTo>
                    <a:pt x="196" y="7"/>
                  </a:lnTo>
                  <a:lnTo>
                    <a:pt x="196" y="7"/>
                  </a:lnTo>
                  <a:lnTo>
                    <a:pt x="196" y="7"/>
                  </a:lnTo>
                  <a:lnTo>
                    <a:pt x="200" y="7"/>
                  </a:lnTo>
                  <a:lnTo>
                    <a:pt x="204" y="7"/>
                  </a:lnTo>
                  <a:lnTo>
                    <a:pt x="204" y="4"/>
                  </a:lnTo>
                  <a:lnTo>
                    <a:pt x="208" y="4"/>
                  </a:lnTo>
                  <a:lnTo>
                    <a:pt x="208" y="0"/>
                  </a:lnTo>
                  <a:lnTo>
                    <a:pt x="208" y="0"/>
                  </a:lnTo>
                  <a:lnTo>
                    <a:pt x="211" y="0"/>
                  </a:lnTo>
                  <a:lnTo>
                    <a:pt x="211" y="0"/>
                  </a:lnTo>
                  <a:lnTo>
                    <a:pt x="219" y="0"/>
                  </a:lnTo>
                  <a:lnTo>
                    <a:pt x="222" y="0"/>
                  </a:lnTo>
                  <a:lnTo>
                    <a:pt x="226" y="0"/>
                  </a:lnTo>
                  <a:lnTo>
                    <a:pt x="226" y="0"/>
                  </a:lnTo>
                  <a:lnTo>
                    <a:pt x="230" y="4"/>
                  </a:lnTo>
                  <a:lnTo>
                    <a:pt x="233" y="4"/>
                  </a:lnTo>
                  <a:lnTo>
                    <a:pt x="233" y="4"/>
                  </a:lnTo>
                  <a:lnTo>
                    <a:pt x="237" y="0"/>
                  </a:lnTo>
                  <a:lnTo>
                    <a:pt x="245" y="4"/>
                  </a:lnTo>
                  <a:lnTo>
                    <a:pt x="248" y="4"/>
                  </a:lnTo>
                  <a:lnTo>
                    <a:pt x="248" y="7"/>
                  </a:lnTo>
                  <a:lnTo>
                    <a:pt x="248" y="15"/>
                  </a:lnTo>
                  <a:lnTo>
                    <a:pt x="252" y="18"/>
                  </a:lnTo>
                  <a:lnTo>
                    <a:pt x="252" y="22"/>
                  </a:lnTo>
                  <a:lnTo>
                    <a:pt x="252" y="26"/>
                  </a:lnTo>
                  <a:lnTo>
                    <a:pt x="252" y="26"/>
                  </a:lnTo>
                  <a:lnTo>
                    <a:pt x="252" y="30"/>
                  </a:lnTo>
                  <a:lnTo>
                    <a:pt x="252" y="33"/>
                  </a:lnTo>
                  <a:lnTo>
                    <a:pt x="252" y="44"/>
                  </a:lnTo>
                  <a:lnTo>
                    <a:pt x="252" y="48"/>
                  </a:lnTo>
                  <a:lnTo>
                    <a:pt x="252" y="56"/>
                  </a:lnTo>
                  <a:lnTo>
                    <a:pt x="252" y="59"/>
                  </a:lnTo>
                  <a:lnTo>
                    <a:pt x="248" y="59"/>
                  </a:lnTo>
                  <a:lnTo>
                    <a:pt x="245" y="56"/>
                  </a:lnTo>
                  <a:lnTo>
                    <a:pt x="241" y="56"/>
                  </a:lnTo>
                  <a:lnTo>
                    <a:pt x="241" y="56"/>
                  </a:lnTo>
                  <a:lnTo>
                    <a:pt x="237" y="59"/>
                  </a:lnTo>
                  <a:lnTo>
                    <a:pt x="233" y="63"/>
                  </a:lnTo>
                  <a:lnTo>
                    <a:pt x="233" y="67"/>
                  </a:lnTo>
                  <a:lnTo>
                    <a:pt x="233" y="70"/>
                  </a:lnTo>
                  <a:lnTo>
                    <a:pt x="237" y="70"/>
                  </a:lnTo>
                  <a:lnTo>
                    <a:pt x="237" y="74"/>
                  </a:lnTo>
                  <a:lnTo>
                    <a:pt x="245" y="78"/>
                  </a:lnTo>
                  <a:lnTo>
                    <a:pt x="248" y="78"/>
                  </a:lnTo>
                  <a:lnTo>
                    <a:pt x="252" y="78"/>
                  </a:lnTo>
                  <a:lnTo>
                    <a:pt x="252" y="74"/>
                  </a:lnTo>
                  <a:lnTo>
                    <a:pt x="252" y="70"/>
                  </a:lnTo>
                  <a:lnTo>
                    <a:pt x="256" y="70"/>
                  </a:lnTo>
                  <a:lnTo>
                    <a:pt x="256" y="70"/>
                  </a:lnTo>
                  <a:lnTo>
                    <a:pt x="263" y="70"/>
                  </a:lnTo>
                  <a:lnTo>
                    <a:pt x="267" y="70"/>
                  </a:lnTo>
                  <a:lnTo>
                    <a:pt x="267" y="70"/>
                  </a:lnTo>
                  <a:lnTo>
                    <a:pt x="263" y="74"/>
                  </a:lnTo>
                  <a:lnTo>
                    <a:pt x="267" y="74"/>
                  </a:lnTo>
                  <a:lnTo>
                    <a:pt x="263" y="82"/>
                  </a:lnTo>
                  <a:lnTo>
                    <a:pt x="263" y="85"/>
                  </a:lnTo>
                  <a:lnTo>
                    <a:pt x="259" y="89"/>
                  </a:lnTo>
                  <a:lnTo>
                    <a:pt x="259" y="96"/>
                  </a:lnTo>
                  <a:lnTo>
                    <a:pt x="256" y="96"/>
                  </a:lnTo>
                  <a:lnTo>
                    <a:pt x="256" y="100"/>
                  </a:lnTo>
                  <a:lnTo>
                    <a:pt x="252" y="104"/>
                  </a:lnTo>
                  <a:lnTo>
                    <a:pt x="248" y="104"/>
                  </a:lnTo>
                  <a:lnTo>
                    <a:pt x="248" y="108"/>
                  </a:lnTo>
                  <a:lnTo>
                    <a:pt x="245" y="108"/>
                  </a:lnTo>
                  <a:lnTo>
                    <a:pt x="245" y="111"/>
                  </a:lnTo>
                  <a:lnTo>
                    <a:pt x="241" y="111"/>
                  </a:lnTo>
                  <a:lnTo>
                    <a:pt x="237" y="115"/>
                  </a:lnTo>
                  <a:lnTo>
                    <a:pt x="233" y="119"/>
                  </a:lnTo>
                  <a:lnTo>
                    <a:pt x="233" y="119"/>
                  </a:lnTo>
                  <a:lnTo>
                    <a:pt x="233" y="122"/>
                  </a:lnTo>
                  <a:lnTo>
                    <a:pt x="230" y="122"/>
                  </a:lnTo>
                  <a:lnTo>
                    <a:pt x="226" y="126"/>
                  </a:lnTo>
                  <a:lnTo>
                    <a:pt x="219" y="137"/>
                  </a:lnTo>
                  <a:lnTo>
                    <a:pt x="215" y="141"/>
                  </a:lnTo>
                  <a:lnTo>
                    <a:pt x="215" y="148"/>
                  </a:lnTo>
                  <a:lnTo>
                    <a:pt x="211" y="148"/>
                  </a:lnTo>
                  <a:lnTo>
                    <a:pt x="208" y="152"/>
                  </a:lnTo>
                  <a:lnTo>
                    <a:pt x="208" y="152"/>
                  </a:lnTo>
                  <a:lnTo>
                    <a:pt x="204" y="152"/>
                  </a:lnTo>
                  <a:lnTo>
                    <a:pt x="189" y="167"/>
                  </a:lnTo>
                  <a:lnTo>
                    <a:pt x="185" y="167"/>
                  </a:lnTo>
                  <a:lnTo>
                    <a:pt x="185" y="171"/>
                  </a:lnTo>
                  <a:lnTo>
                    <a:pt x="185" y="171"/>
                  </a:lnTo>
                  <a:lnTo>
                    <a:pt x="171" y="178"/>
                  </a:lnTo>
                  <a:lnTo>
                    <a:pt x="171" y="182"/>
                  </a:lnTo>
                  <a:lnTo>
                    <a:pt x="167" y="182"/>
                  </a:lnTo>
                  <a:lnTo>
                    <a:pt x="167" y="182"/>
                  </a:lnTo>
                  <a:lnTo>
                    <a:pt x="159" y="185"/>
                  </a:lnTo>
                  <a:lnTo>
                    <a:pt x="156" y="185"/>
                  </a:lnTo>
                  <a:lnTo>
                    <a:pt x="152" y="185"/>
                  </a:lnTo>
                  <a:lnTo>
                    <a:pt x="152" y="185"/>
                  </a:lnTo>
                  <a:lnTo>
                    <a:pt x="145" y="185"/>
                  </a:lnTo>
                  <a:lnTo>
                    <a:pt x="141" y="185"/>
                  </a:lnTo>
                  <a:lnTo>
                    <a:pt x="141" y="189"/>
                  </a:lnTo>
                  <a:lnTo>
                    <a:pt x="141" y="193"/>
                  </a:lnTo>
                  <a:lnTo>
                    <a:pt x="141" y="193"/>
                  </a:lnTo>
                  <a:lnTo>
                    <a:pt x="137" y="193"/>
                  </a:lnTo>
                  <a:lnTo>
                    <a:pt x="133" y="189"/>
                  </a:lnTo>
                  <a:lnTo>
                    <a:pt x="130" y="189"/>
                  </a:lnTo>
                  <a:lnTo>
                    <a:pt x="126" y="193"/>
                  </a:lnTo>
                  <a:lnTo>
                    <a:pt x="130" y="193"/>
                  </a:lnTo>
                  <a:lnTo>
                    <a:pt x="126" y="197"/>
                  </a:lnTo>
                  <a:lnTo>
                    <a:pt x="119" y="193"/>
                  </a:lnTo>
                  <a:lnTo>
                    <a:pt x="119" y="193"/>
                  </a:lnTo>
                  <a:lnTo>
                    <a:pt x="111" y="189"/>
                  </a:lnTo>
                  <a:lnTo>
                    <a:pt x="104" y="193"/>
                  </a:lnTo>
                  <a:lnTo>
                    <a:pt x="104" y="193"/>
                  </a:lnTo>
                  <a:lnTo>
                    <a:pt x="104" y="193"/>
                  </a:lnTo>
                  <a:lnTo>
                    <a:pt x="100" y="193"/>
                  </a:lnTo>
                  <a:lnTo>
                    <a:pt x="89" y="193"/>
                  </a:lnTo>
                  <a:lnTo>
                    <a:pt x="89" y="193"/>
                  </a:lnTo>
                  <a:lnTo>
                    <a:pt x="85" y="197"/>
                  </a:lnTo>
                  <a:lnTo>
                    <a:pt x="85" y="193"/>
                  </a:lnTo>
                  <a:lnTo>
                    <a:pt x="82" y="193"/>
                  </a:lnTo>
                  <a:lnTo>
                    <a:pt x="82" y="197"/>
                  </a:lnTo>
                  <a:lnTo>
                    <a:pt x="82" y="197"/>
                  </a:lnTo>
                  <a:lnTo>
                    <a:pt x="74" y="197"/>
                  </a:lnTo>
                  <a:lnTo>
                    <a:pt x="74" y="197"/>
                  </a:lnTo>
                  <a:lnTo>
                    <a:pt x="67" y="197"/>
                  </a:lnTo>
                  <a:lnTo>
                    <a:pt x="63" y="197"/>
                  </a:lnTo>
                  <a:lnTo>
                    <a:pt x="63" y="197"/>
                  </a:lnTo>
                  <a:lnTo>
                    <a:pt x="59" y="197"/>
                  </a:lnTo>
                  <a:lnTo>
                    <a:pt x="56" y="200"/>
                  </a:lnTo>
                  <a:lnTo>
                    <a:pt x="52" y="200"/>
                  </a:lnTo>
                  <a:lnTo>
                    <a:pt x="52" y="204"/>
                  </a:lnTo>
                  <a:lnTo>
                    <a:pt x="52" y="204"/>
                  </a:lnTo>
                  <a:lnTo>
                    <a:pt x="48" y="204"/>
                  </a:lnTo>
                  <a:lnTo>
                    <a:pt x="41" y="200"/>
                  </a:lnTo>
                  <a:lnTo>
                    <a:pt x="41" y="200"/>
                  </a:lnTo>
                  <a:lnTo>
                    <a:pt x="37" y="197"/>
                  </a:lnTo>
                  <a:lnTo>
                    <a:pt x="37" y="197"/>
                  </a:lnTo>
                  <a:lnTo>
                    <a:pt x="34" y="197"/>
                  </a:lnTo>
                  <a:lnTo>
                    <a:pt x="34" y="197"/>
                  </a:lnTo>
                  <a:lnTo>
                    <a:pt x="34" y="197"/>
                  </a:lnTo>
                  <a:lnTo>
                    <a:pt x="34" y="193"/>
                  </a:lnTo>
                  <a:lnTo>
                    <a:pt x="30" y="193"/>
                  </a:lnTo>
                  <a:lnTo>
                    <a:pt x="26" y="193"/>
                  </a:lnTo>
                  <a:lnTo>
                    <a:pt x="26" y="197"/>
                  </a:lnTo>
                  <a:lnTo>
                    <a:pt x="22" y="197"/>
                  </a:lnTo>
                  <a:lnTo>
                    <a:pt x="22" y="193"/>
                  </a:lnTo>
                  <a:lnTo>
                    <a:pt x="26" y="189"/>
                  </a:lnTo>
                  <a:lnTo>
                    <a:pt x="22" y="185"/>
                  </a:lnTo>
                  <a:lnTo>
                    <a:pt x="26" y="182"/>
                  </a:lnTo>
                  <a:lnTo>
                    <a:pt x="22" y="178"/>
                  </a:lnTo>
                  <a:lnTo>
                    <a:pt x="22" y="174"/>
                  </a:lnTo>
                  <a:lnTo>
                    <a:pt x="19" y="171"/>
                  </a:lnTo>
                  <a:lnTo>
                    <a:pt x="19" y="167"/>
                  </a:lnTo>
                  <a:lnTo>
                    <a:pt x="19" y="167"/>
                  </a:lnTo>
                  <a:lnTo>
                    <a:pt x="22" y="167"/>
                  </a:lnTo>
                  <a:lnTo>
                    <a:pt x="22" y="167"/>
                  </a:lnTo>
                  <a:lnTo>
                    <a:pt x="26" y="167"/>
                  </a:lnTo>
                  <a:lnTo>
                    <a:pt x="26" y="163"/>
                  </a:lnTo>
                  <a:lnTo>
                    <a:pt x="22" y="156"/>
                  </a:lnTo>
                  <a:lnTo>
                    <a:pt x="26" y="156"/>
                  </a:lnTo>
                  <a:lnTo>
                    <a:pt x="19" y="148"/>
                  </a:lnTo>
                  <a:lnTo>
                    <a:pt x="19" y="145"/>
                  </a:lnTo>
                  <a:lnTo>
                    <a:pt x="15" y="137"/>
                  </a:lnTo>
                  <a:lnTo>
                    <a:pt x="11" y="130"/>
                  </a:lnTo>
                  <a:lnTo>
                    <a:pt x="8" y="122"/>
                  </a:lnTo>
                  <a:lnTo>
                    <a:pt x="11" y="119"/>
                  </a:lnTo>
                  <a:lnTo>
                    <a:pt x="8" y="108"/>
                  </a:lnTo>
                  <a:lnTo>
                    <a:pt x="0" y="104"/>
                  </a:lnTo>
                  <a:lnTo>
                    <a:pt x="0" y="100"/>
                  </a:lnTo>
                  <a:lnTo>
                    <a:pt x="0" y="100"/>
                  </a:lnTo>
                  <a:lnTo>
                    <a:pt x="0" y="100"/>
                  </a:lnTo>
                  <a:close/>
                  <a:moveTo>
                    <a:pt x="174" y="130"/>
                  </a:moveTo>
                  <a:lnTo>
                    <a:pt x="178" y="130"/>
                  </a:lnTo>
                  <a:lnTo>
                    <a:pt x="178" y="133"/>
                  </a:lnTo>
                  <a:lnTo>
                    <a:pt x="182" y="133"/>
                  </a:lnTo>
                  <a:lnTo>
                    <a:pt x="185" y="133"/>
                  </a:lnTo>
                  <a:lnTo>
                    <a:pt x="185" y="133"/>
                  </a:lnTo>
                  <a:lnTo>
                    <a:pt x="189" y="130"/>
                  </a:lnTo>
                  <a:lnTo>
                    <a:pt x="189" y="126"/>
                  </a:lnTo>
                  <a:lnTo>
                    <a:pt x="193" y="126"/>
                  </a:lnTo>
                  <a:lnTo>
                    <a:pt x="193" y="126"/>
                  </a:lnTo>
                  <a:lnTo>
                    <a:pt x="196" y="126"/>
                  </a:lnTo>
                  <a:lnTo>
                    <a:pt x="200" y="126"/>
                  </a:lnTo>
                  <a:lnTo>
                    <a:pt x="204" y="122"/>
                  </a:lnTo>
                  <a:lnTo>
                    <a:pt x="204" y="122"/>
                  </a:lnTo>
                  <a:lnTo>
                    <a:pt x="200" y="119"/>
                  </a:lnTo>
                  <a:lnTo>
                    <a:pt x="200" y="119"/>
                  </a:lnTo>
                  <a:lnTo>
                    <a:pt x="204" y="119"/>
                  </a:lnTo>
                  <a:lnTo>
                    <a:pt x="208" y="115"/>
                  </a:lnTo>
                  <a:lnTo>
                    <a:pt x="208" y="111"/>
                  </a:lnTo>
                  <a:lnTo>
                    <a:pt x="204" y="104"/>
                  </a:lnTo>
                  <a:lnTo>
                    <a:pt x="200" y="104"/>
                  </a:lnTo>
                  <a:lnTo>
                    <a:pt x="196" y="104"/>
                  </a:lnTo>
                  <a:lnTo>
                    <a:pt x="196" y="104"/>
                  </a:lnTo>
                  <a:lnTo>
                    <a:pt x="196" y="104"/>
                  </a:lnTo>
                  <a:lnTo>
                    <a:pt x="193" y="100"/>
                  </a:lnTo>
                  <a:lnTo>
                    <a:pt x="193" y="100"/>
                  </a:lnTo>
                  <a:lnTo>
                    <a:pt x="189" y="104"/>
                  </a:lnTo>
                  <a:lnTo>
                    <a:pt x="189" y="104"/>
                  </a:lnTo>
                  <a:lnTo>
                    <a:pt x="185" y="104"/>
                  </a:lnTo>
                  <a:lnTo>
                    <a:pt x="182" y="108"/>
                  </a:lnTo>
                  <a:lnTo>
                    <a:pt x="178" y="108"/>
                  </a:lnTo>
                  <a:lnTo>
                    <a:pt x="174" y="115"/>
                  </a:lnTo>
                  <a:lnTo>
                    <a:pt x="171" y="115"/>
                  </a:lnTo>
                  <a:lnTo>
                    <a:pt x="171" y="119"/>
                  </a:lnTo>
                  <a:lnTo>
                    <a:pt x="171" y="119"/>
                  </a:lnTo>
                  <a:lnTo>
                    <a:pt x="174" y="122"/>
                  </a:lnTo>
                  <a:lnTo>
                    <a:pt x="174" y="122"/>
                  </a:lnTo>
                  <a:lnTo>
                    <a:pt x="174" y="126"/>
                  </a:lnTo>
                  <a:lnTo>
                    <a:pt x="174" y="13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3" name="Freeform 153"/>
            <p:cNvSpPr/>
            <p:nvPr/>
          </p:nvSpPr>
          <p:spPr bwMode="auto">
            <a:xfrm>
              <a:off x="5736553" y="5046510"/>
              <a:ext cx="66282" cy="57609"/>
            </a:xfrm>
            <a:custGeom>
              <a:avLst/>
              <a:gdLst>
                <a:gd name="T0" fmla="*/ 3 w 37"/>
                <a:gd name="T1" fmla="*/ 30 h 33"/>
                <a:gd name="T2" fmla="*/ 3 w 37"/>
                <a:gd name="T3" fmla="*/ 26 h 33"/>
                <a:gd name="T4" fmla="*/ 3 w 37"/>
                <a:gd name="T5" fmla="*/ 22 h 33"/>
                <a:gd name="T6" fmla="*/ 3 w 37"/>
                <a:gd name="T7" fmla="*/ 22 h 33"/>
                <a:gd name="T8" fmla="*/ 0 w 37"/>
                <a:gd name="T9" fmla="*/ 19 h 33"/>
                <a:gd name="T10" fmla="*/ 0 w 37"/>
                <a:gd name="T11" fmla="*/ 19 h 33"/>
                <a:gd name="T12" fmla="*/ 0 w 37"/>
                <a:gd name="T13" fmla="*/ 15 h 33"/>
                <a:gd name="T14" fmla="*/ 3 w 37"/>
                <a:gd name="T15" fmla="*/ 15 h 33"/>
                <a:gd name="T16" fmla="*/ 7 w 37"/>
                <a:gd name="T17" fmla="*/ 8 h 33"/>
                <a:gd name="T18" fmla="*/ 11 w 37"/>
                <a:gd name="T19" fmla="*/ 8 h 33"/>
                <a:gd name="T20" fmla="*/ 14 w 37"/>
                <a:gd name="T21" fmla="*/ 4 h 33"/>
                <a:gd name="T22" fmla="*/ 18 w 37"/>
                <a:gd name="T23" fmla="*/ 4 h 33"/>
                <a:gd name="T24" fmla="*/ 18 w 37"/>
                <a:gd name="T25" fmla="*/ 4 h 33"/>
                <a:gd name="T26" fmla="*/ 22 w 37"/>
                <a:gd name="T27" fmla="*/ 0 h 33"/>
                <a:gd name="T28" fmla="*/ 22 w 37"/>
                <a:gd name="T29" fmla="*/ 0 h 33"/>
                <a:gd name="T30" fmla="*/ 25 w 37"/>
                <a:gd name="T31" fmla="*/ 4 h 33"/>
                <a:gd name="T32" fmla="*/ 25 w 37"/>
                <a:gd name="T33" fmla="*/ 4 h 33"/>
                <a:gd name="T34" fmla="*/ 25 w 37"/>
                <a:gd name="T35" fmla="*/ 4 h 33"/>
                <a:gd name="T36" fmla="*/ 29 w 37"/>
                <a:gd name="T37" fmla="*/ 4 h 33"/>
                <a:gd name="T38" fmla="*/ 33 w 37"/>
                <a:gd name="T39" fmla="*/ 4 h 33"/>
                <a:gd name="T40" fmla="*/ 37 w 37"/>
                <a:gd name="T41" fmla="*/ 11 h 33"/>
                <a:gd name="T42" fmla="*/ 37 w 37"/>
                <a:gd name="T43" fmla="*/ 15 h 33"/>
                <a:gd name="T44" fmla="*/ 33 w 37"/>
                <a:gd name="T45" fmla="*/ 19 h 33"/>
                <a:gd name="T46" fmla="*/ 29 w 37"/>
                <a:gd name="T47" fmla="*/ 19 h 33"/>
                <a:gd name="T48" fmla="*/ 29 w 37"/>
                <a:gd name="T49" fmla="*/ 19 h 33"/>
                <a:gd name="T50" fmla="*/ 33 w 37"/>
                <a:gd name="T51" fmla="*/ 22 h 33"/>
                <a:gd name="T52" fmla="*/ 33 w 37"/>
                <a:gd name="T53" fmla="*/ 22 h 33"/>
                <a:gd name="T54" fmla="*/ 29 w 37"/>
                <a:gd name="T55" fmla="*/ 26 h 33"/>
                <a:gd name="T56" fmla="*/ 25 w 37"/>
                <a:gd name="T57" fmla="*/ 26 h 33"/>
                <a:gd name="T58" fmla="*/ 22 w 37"/>
                <a:gd name="T59" fmla="*/ 26 h 33"/>
                <a:gd name="T60" fmla="*/ 22 w 37"/>
                <a:gd name="T61" fmla="*/ 26 h 33"/>
                <a:gd name="T62" fmla="*/ 18 w 37"/>
                <a:gd name="T63" fmla="*/ 26 h 33"/>
                <a:gd name="T64" fmla="*/ 18 w 37"/>
                <a:gd name="T65" fmla="*/ 30 h 33"/>
                <a:gd name="T66" fmla="*/ 14 w 37"/>
                <a:gd name="T67" fmla="*/ 33 h 33"/>
                <a:gd name="T68" fmla="*/ 14 w 37"/>
                <a:gd name="T69" fmla="*/ 33 h 33"/>
                <a:gd name="T70" fmla="*/ 11 w 37"/>
                <a:gd name="T71" fmla="*/ 33 h 33"/>
                <a:gd name="T72" fmla="*/ 7 w 37"/>
                <a:gd name="T73" fmla="*/ 33 h 33"/>
                <a:gd name="T74" fmla="*/ 7 w 37"/>
                <a:gd name="T75" fmla="*/ 30 h 33"/>
                <a:gd name="T76" fmla="*/ 3 w 37"/>
                <a:gd name="T77" fmla="*/ 30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7" h="33">
                  <a:moveTo>
                    <a:pt x="3" y="30"/>
                  </a:moveTo>
                  <a:lnTo>
                    <a:pt x="3" y="26"/>
                  </a:lnTo>
                  <a:lnTo>
                    <a:pt x="3" y="22"/>
                  </a:lnTo>
                  <a:lnTo>
                    <a:pt x="3" y="22"/>
                  </a:lnTo>
                  <a:lnTo>
                    <a:pt x="0" y="19"/>
                  </a:lnTo>
                  <a:lnTo>
                    <a:pt x="0" y="19"/>
                  </a:lnTo>
                  <a:lnTo>
                    <a:pt x="0" y="15"/>
                  </a:lnTo>
                  <a:lnTo>
                    <a:pt x="3" y="15"/>
                  </a:lnTo>
                  <a:lnTo>
                    <a:pt x="7" y="8"/>
                  </a:lnTo>
                  <a:lnTo>
                    <a:pt x="11" y="8"/>
                  </a:lnTo>
                  <a:lnTo>
                    <a:pt x="14" y="4"/>
                  </a:lnTo>
                  <a:lnTo>
                    <a:pt x="18" y="4"/>
                  </a:lnTo>
                  <a:lnTo>
                    <a:pt x="18" y="4"/>
                  </a:lnTo>
                  <a:lnTo>
                    <a:pt x="22" y="0"/>
                  </a:lnTo>
                  <a:lnTo>
                    <a:pt x="22" y="0"/>
                  </a:lnTo>
                  <a:lnTo>
                    <a:pt x="25" y="4"/>
                  </a:lnTo>
                  <a:lnTo>
                    <a:pt x="25" y="4"/>
                  </a:lnTo>
                  <a:lnTo>
                    <a:pt x="25" y="4"/>
                  </a:lnTo>
                  <a:lnTo>
                    <a:pt x="29" y="4"/>
                  </a:lnTo>
                  <a:lnTo>
                    <a:pt x="33" y="4"/>
                  </a:lnTo>
                  <a:lnTo>
                    <a:pt x="37" y="11"/>
                  </a:lnTo>
                  <a:lnTo>
                    <a:pt x="37" y="15"/>
                  </a:lnTo>
                  <a:lnTo>
                    <a:pt x="33" y="19"/>
                  </a:lnTo>
                  <a:lnTo>
                    <a:pt x="29" y="19"/>
                  </a:lnTo>
                  <a:lnTo>
                    <a:pt x="29" y="19"/>
                  </a:lnTo>
                  <a:lnTo>
                    <a:pt x="33" y="22"/>
                  </a:lnTo>
                  <a:lnTo>
                    <a:pt x="33" y="22"/>
                  </a:lnTo>
                  <a:lnTo>
                    <a:pt x="29" y="26"/>
                  </a:lnTo>
                  <a:lnTo>
                    <a:pt x="25" y="26"/>
                  </a:lnTo>
                  <a:lnTo>
                    <a:pt x="22" y="26"/>
                  </a:lnTo>
                  <a:lnTo>
                    <a:pt x="22" y="26"/>
                  </a:lnTo>
                  <a:lnTo>
                    <a:pt x="18" y="26"/>
                  </a:lnTo>
                  <a:lnTo>
                    <a:pt x="18" y="30"/>
                  </a:lnTo>
                  <a:lnTo>
                    <a:pt x="14" y="33"/>
                  </a:lnTo>
                  <a:lnTo>
                    <a:pt x="14" y="33"/>
                  </a:lnTo>
                  <a:lnTo>
                    <a:pt x="11" y="33"/>
                  </a:lnTo>
                  <a:lnTo>
                    <a:pt x="7" y="33"/>
                  </a:lnTo>
                  <a:lnTo>
                    <a:pt x="7" y="30"/>
                  </a:lnTo>
                  <a:lnTo>
                    <a:pt x="3" y="3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4" name="Freeform 154"/>
            <p:cNvSpPr>
              <a:spLocks noEditPoints="1"/>
            </p:cNvSpPr>
            <p:nvPr/>
          </p:nvSpPr>
          <p:spPr bwMode="auto">
            <a:xfrm>
              <a:off x="8242701" y="4568181"/>
              <a:ext cx="1200228" cy="1125989"/>
            </a:xfrm>
            <a:custGeom>
              <a:avLst/>
              <a:gdLst>
                <a:gd name="T0" fmla="*/ 179 w 181"/>
                <a:gd name="T1" fmla="*/ 73 h 174"/>
                <a:gd name="T2" fmla="*/ 154 w 181"/>
                <a:gd name="T3" fmla="*/ 37 h 174"/>
                <a:gd name="T4" fmla="*/ 123 w 181"/>
                <a:gd name="T5" fmla="*/ 29 h 174"/>
                <a:gd name="T6" fmla="*/ 111 w 181"/>
                <a:gd name="T7" fmla="*/ 16 h 174"/>
                <a:gd name="T8" fmla="*/ 112 w 181"/>
                <a:gd name="T9" fmla="*/ 17 h 174"/>
                <a:gd name="T10" fmla="*/ 110 w 181"/>
                <a:gd name="T11" fmla="*/ 7 h 174"/>
                <a:gd name="T12" fmla="*/ 86 w 181"/>
                <a:gd name="T13" fmla="*/ 4 h 174"/>
                <a:gd name="T14" fmla="*/ 86 w 181"/>
                <a:gd name="T15" fmla="*/ 4 h 174"/>
                <a:gd name="T16" fmla="*/ 58 w 181"/>
                <a:gd name="T17" fmla="*/ 22 h 174"/>
                <a:gd name="T18" fmla="*/ 1 w 181"/>
                <a:gd name="T19" fmla="*/ 65 h 174"/>
                <a:gd name="T20" fmla="*/ 98 w 181"/>
                <a:gd name="T21" fmla="*/ 124 h 174"/>
                <a:gd name="T22" fmla="*/ 133 w 181"/>
                <a:gd name="T23" fmla="*/ 144 h 174"/>
                <a:gd name="T24" fmla="*/ 122 w 181"/>
                <a:gd name="T25" fmla="*/ 154 h 174"/>
                <a:gd name="T26" fmla="*/ 137 w 181"/>
                <a:gd name="T27" fmla="*/ 150 h 174"/>
                <a:gd name="T28" fmla="*/ 132 w 181"/>
                <a:gd name="T29" fmla="*/ 168 h 174"/>
                <a:gd name="T30" fmla="*/ 120 w 181"/>
                <a:gd name="T31" fmla="*/ 167 h 174"/>
                <a:gd name="T32" fmla="*/ 123 w 181"/>
                <a:gd name="T33" fmla="*/ 156 h 174"/>
                <a:gd name="T34" fmla="*/ 135 w 181"/>
                <a:gd name="T35" fmla="*/ 157 h 174"/>
                <a:gd name="T36" fmla="*/ 130 w 181"/>
                <a:gd name="T37" fmla="*/ 169 h 174"/>
                <a:gd name="T38" fmla="*/ 125 w 181"/>
                <a:gd name="T39" fmla="*/ 173 h 174"/>
                <a:gd name="T40" fmla="*/ 9 w 181"/>
                <a:gd name="T41" fmla="*/ 115 h 174"/>
                <a:gd name="T42" fmla="*/ 22 w 181"/>
                <a:gd name="T43" fmla="*/ 111 h 174"/>
                <a:gd name="T44" fmla="*/ 38 w 181"/>
                <a:gd name="T45" fmla="*/ 110 h 174"/>
                <a:gd name="T46" fmla="*/ 58 w 181"/>
                <a:gd name="T47" fmla="*/ 102 h 174"/>
                <a:gd name="T48" fmla="*/ 83 w 181"/>
                <a:gd name="T49" fmla="*/ 102 h 174"/>
                <a:gd name="T50" fmla="*/ 91 w 181"/>
                <a:gd name="T51" fmla="*/ 115 h 174"/>
                <a:gd name="T52" fmla="*/ 99 w 181"/>
                <a:gd name="T53" fmla="*/ 111 h 174"/>
                <a:gd name="T54" fmla="*/ 100 w 181"/>
                <a:gd name="T55" fmla="*/ 116 h 174"/>
                <a:gd name="T56" fmla="*/ 102 w 181"/>
                <a:gd name="T57" fmla="*/ 123 h 174"/>
                <a:gd name="T58" fmla="*/ 106 w 181"/>
                <a:gd name="T59" fmla="*/ 133 h 174"/>
                <a:gd name="T60" fmla="*/ 120 w 181"/>
                <a:gd name="T61" fmla="*/ 143 h 174"/>
                <a:gd name="T62" fmla="*/ 130 w 181"/>
                <a:gd name="T63" fmla="*/ 141 h 174"/>
                <a:gd name="T64" fmla="*/ 139 w 181"/>
                <a:gd name="T65" fmla="*/ 140 h 174"/>
                <a:gd name="T66" fmla="*/ 153 w 181"/>
                <a:gd name="T67" fmla="*/ 129 h 174"/>
                <a:gd name="T68" fmla="*/ 167 w 181"/>
                <a:gd name="T69" fmla="*/ 110 h 174"/>
                <a:gd name="T70" fmla="*/ 176 w 181"/>
                <a:gd name="T71" fmla="*/ 92 h 174"/>
                <a:gd name="T72" fmla="*/ 178 w 181"/>
                <a:gd name="T73" fmla="*/ 71 h 174"/>
                <a:gd name="T74" fmla="*/ 170 w 181"/>
                <a:gd name="T75" fmla="*/ 59 h 174"/>
                <a:gd name="T76" fmla="*/ 166 w 181"/>
                <a:gd name="T77" fmla="*/ 53 h 174"/>
                <a:gd name="T78" fmla="*/ 159 w 181"/>
                <a:gd name="T79" fmla="*/ 43 h 174"/>
                <a:gd name="T80" fmla="*/ 152 w 181"/>
                <a:gd name="T81" fmla="*/ 31 h 174"/>
                <a:gd name="T82" fmla="*/ 146 w 181"/>
                <a:gd name="T83" fmla="*/ 18 h 174"/>
                <a:gd name="T84" fmla="*/ 141 w 181"/>
                <a:gd name="T85" fmla="*/ 5 h 174"/>
                <a:gd name="T86" fmla="*/ 135 w 181"/>
                <a:gd name="T87" fmla="*/ 13 h 174"/>
                <a:gd name="T88" fmla="*/ 130 w 181"/>
                <a:gd name="T89" fmla="*/ 33 h 174"/>
                <a:gd name="T90" fmla="*/ 113 w 181"/>
                <a:gd name="T91" fmla="*/ 25 h 174"/>
                <a:gd name="T92" fmla="*/ 110 w 181"/>
                <a:gd name="T93" fmla="*/ 13 h 174"/>
                <a:gd name="T94" fmla="*/ 112 w 181"/>
                <a:gd name="T95" fmla="*/ 9 h 174"/>
                <a:gd name="T96" fmla="*/ 105 w 181"/>
                <a:gd name="T97" fmla="*/ 7 h 174"/>
                <a:gd name="T98" fmla="*/ 93 w 181"/>
                <a:gd name="T99" fmla="*/ 4 h 174"/>
                <a:gd name="T100" fmla="*/ 88 w 181"/>
                <a:gd name="T101" fmla="*/ 9 h 174"/>
                <a:gd name="T102" fmla="*/ 82 w 181"/>
                <a:gd name="T103" fmla="*/ 15 h 174"/>
                <a:gd name="T104" fmla="*/ 79 w 181"/>
                <a:gd name="T105" fmla="*/ 20 h 174"/>
                <a:gd name="T106" fmla="*/ 74 w 181"/>
                <a:gd name="T107" fmla="*/ 22 h 174"/>
                <a:gd name="T108" fmla="*/ 65 w 181"/>
                <a:gd name="T109" fmla="*/ 17 h 174"/>
                <a:gd name="T110" fmla="*/ 60 w 181"/>
                <a:gd name="T111" fmla="*/ 22 h 174"/>
                <a:gd name="T112" fmla="*/ 56 w 181"/>
                <a:gd name="T113" fmla="*/ 27 h 174"/>
                <a:gd name="T114" fmla="*/ 51 w 181"/>
                <a:gd name="T115" fmla="*/ 28 h 174"/>
                <a:gd name="T116" fmla="*/ 43 w 181"/>
                <a:gd name="T117" fmla="*/ 37 h 174"/>
                <a:gd name="T118" fmla="*/ 21 w 181"/>
                <a:gd name="T119" fmla="*/ 45 h 174"/>
                <a:gd name="T120" fmla="*/ 7 w 181"/>
                <a:gd name="T121" fmla="*/ 52 h 174"/>
                <a:gd name="T122" fmla="*/ 4 w 181"/>
                <a:gd name="T123" fmla="*/ 69 h 174"/>
                <a:gd name="T124" fmla="*/ 7 w 181"/>
                <a:gd name="T125" fmla="*/ 92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81" h="174">
                  <a:moveTo>
                    <a:pt x="178" y="83"/>
                  </a:moveTo>
                  <a:cubicBezTo>
                    <a:pt x="179" y="81"/>
                    <a:pt x="179" y="81"/>
                    <a:pt x="179" y="81"/>
                  </a:cubicBezTo>
                  <a:cubicBezTo>
                    <a:pt x="179" y="82"/>
                    <a:pt x="179" y="82"/>
                    <a:pt x="179" y="82"/>
                  </a:cubicBezTo>
                  <a:cubicBezTo>
                    <a:pt x="178" y="83"/>
                    <a:pt x="178" y="83"/>
                    <a:pt x="178" y="83"/>
                  </a:cubicBezTo>
                  <a:close/>
                  <a:moveTo>
                    <a:pt x="179" y="73"/>
                  </a:moveTo>
                  <a:cubicBezTo>
                    <a:pt x="178" y="72"/>
                    <a:pt x="178" y="72"/>
                    <a:pt x="178" y="72"/>
                  </a:cubicBezTo>
                  <a:cubicBezTo>
                    <a:pt x="179" y="71"/>
                    <a:pt x="179" y="71"/>
                    <a:pt x="179" y="71"/>
                  </a:cubicBezTo>
                  <a:cubicBezTo>
                    <a:pt x="179" y="70"/>
                    <a:pt x="179" y="70"/>
                    <a:pt x="179" y="70"/>
                  </a:cubicBezTo>
                  <a:cubicBezTo>
                    <a:pt x="179" y="69"/>
                    <a:pt x="179" y="69"/>
                    <a:pt x="179" y="69"/>
                  </a:cubicBezTo>
                  <a:cubicBezTo>
                    <a:pt x="180" y="68"/>
                    <a:pt x="180" y="68"/>
                    <a:pt x="180" y="68"/>
                  </a:cubicBezTo>
                  <a:cubicBezTo>
                    <a:pt x="180" y="68"/>
                    <a:pt x="180" y="68"/>
                    <a:pt x="180" y="68"/>
                  </a:cubicBezTo>
                  <a:cubicBezTo>
                    <a:pt x="180" y="67"/>
                    <a:pt x="180" y="67"/>
                    <a:pt x="180" y="67"/>
                  </a:cubicBezTo>
                  <a:cubicBezTo>
                    <a:pt x="180" y="67"/>
                    <a:pt x="180" y="67"/>
                    <a:pt x="180" y="67"/>
                  </a:cubicBezTo>
                  <a:cubicBezTo>
                    <a:pt x="181" y="68"/>
                    <a:pt x="181" y="68"/>
                    <a:pt x="181" y="68"/>
                  </a:cubicBezTo>
                  <a:cubicBezTo>
                    <a:pt x="180" y="69"/>
                    <a:pt x="180" y="69"/>
                    <a:pt x="180" y="69"/>
                  </a:cubicBezTo>
                  <a:cubicBezTo>
                    <a:pt x="179" y="71"/>
                    <a:pt x="179" y="71"/>
                    <a:pt x="179" y="71"/>
                  </a:cubicBezTo>
                  <a:cubicBezTo>
                    <a:pt x="179" y="72"/>
                    <a:pt x="179" y="72"/>
                    <a:pt x="179" y="72"/>
                  </a:cubicBezTo>
                  <a:cubicBezTo>
                    <a:pt x="179" y="73"/>
                    <a:pt x="179" y="73"/>
                    <a:pt x="179" y="73"/>
                  </a:cubicBezTo>
                  <a:cubicBezTo>
                    <a:pt x="179" y="73"/>
                    <a:pt x="179" y="73"/>
                    <a:pt x="179" y="73"/>
                  </a:cubicBezTo>
                  <a:close/>
                  <a:moveTo>
                    <a:pt x="171" y="61"/>
                  </a:moveTo>
                  <a:cubicBezTo>
                    <a:pt x="172" y="62"/>
                    <a:pt x="172" y="62"/>
                    <a:pt x="172" y="62"/>
                  </a:cubicBezTo>
                  <a:cubicBezTo>
                    <a:pt x="173" y="63"/>
                    <a:pt x="173" y="63"/>
                    <a:pt x="173" y="63"/>
                  </a:cubicBezTo>
                  <a:cubicBezTo>
                    <a:pt x="173" y="62"/>
                    <a:pt x="173" y="62"/>
                    <a:pt x="173" y="62"/>
                  </a:cubicBezTo>
                  <a:cubicBezTo>
                    <a:pt x="173" y="62"/>
                    <a:pt x="173" y="62"/>
                    <a:pt x="173" y="62"/>
                  </a:cubicBezTo>
                  <a:cubicBezTo>
                    <a:pt x="173" y="61"/>
                    <a:pt x="173" y="61"/>
                    <a:pt x="173" y="61"/>
                  </a:cubicBezTo>
                  <a:cubicBezTo>
                    <a:pt x="172" y="61"/>
                    <a:pt x="172" y="61"/>
                    <a:pt x="172" y="61"/>
                  </a:cubicBezTo>
                  <a:cubicBezTo>
                    <a:pt x="172" y="61"/>
                    <a:pt x="172" y="61"/>
                    <a:pt x="172" y="61"/>
                  </a:cubicBezTo>
                  <a:cubicBezTo>
                    <a:pt x="171" y="61"/>
                    <a:pt x="171" y="61"/>
                    <a:pt x="171" y="61"/>
                  </a:cubicBezTo>
                  <a:close/>
                  <a:moveTo>
                    <a:pt x="170" y="55"/>
                  </a:moveTo>
                  <a:cubicBezTo>
                    <a:pt x="170" y="55"/>
                    <a:pt x="170" y="55"/>
                    <a:pt x="170" y="55"/>
                  </a:cubicBezTo>
                  <a:cubicBezTo>
                    <a:pt x="170" y="55"/>
                    <a:pt x="170" y="55"/>
                    <a:pt x="170" y="55"/>
                  </a:cubicBezTo>
                  <a:cubicBezTo>
                    <a:pt x="170" y="55"/>
                    <a:pt x="170" y="55"/>
                    <a:pt x="170" y="55"/>
                  </a:cubicBezTo>
                  <a:close/>
                  <a:moveTo>
                    <a:pt x="153" y="38"/>
                  </a:moveTo>
                  <a:cubicBezTo>
                    <a:pt x="154" y="37"/>
                    <a:pt x="154" y="37"/>
                    <a:pt x="154" y="37"/>
                  </a:cubicBezTo>
                  <a:cubicBezTo>
                    <a:pt x="153" y="36"/>
                    <a:pt x="153" y="36"/>
                    <a:pt x="153" y="36"/>
                  </a:cubicBezTo>
                  <a:cubicBezTo>
                    <a:pt x="154" y="36"/>
                    <a:pt x="154" y="36"/>
                    <a:pt x="154" y="36"/>
                  </a:cubicBezTo>
                  <a:cubicBezTo>
                    <a:pt x="154" y="36"/>
                    <a:pt x="154" y="36"/>
                    <a:pt x="154" y="36"/>
                  </a:cubicBezTo>
                  <a:cubicBezTo>
                    <a:pt x="154" y="37"/>
                    <a:pt x="154" y="37"/>
                    <a:pt x="154" y="37"/>
                  </a:cubicBezTo>
                  <a:cubicBezTo>
                    <a:pt x="154" y="38"/>
                    <a:pt x="154" y="38"/>
                    <a:pt x="154" y="38"/>
                  </a:cubicBezTo>
                  <a:cubicBezTo>
                    <a:pt x="153" y="38"/>
                    <a:pt x="153" y="38"/>
                    <a:pt x="153" y="38"/>
                  </a:cubicBezTo>
                  <a:close/>
                  <a:moveTo>
                    <a:pt x="139" y="0"/>
                  </a:moveTo>
                  <a:cubicBezTo>
                    <a:pt x="139" y="0"/>
                    <a:pt x="139" y="0"/>
                    <a:pt x="139" y="0"/>
                  </a:cubicBezTo>
                  <a:cubicBezTo>
                    <a:pt x="139" y="0"/>
                    <a:pt x="139" y="0"/>
                    <a:pt x="139" y="0"/>
                  </a:cubicBezTo>
                  <a:cubicBezTo>
                    <a:pt x="139" y="0"/>
                    <a:pt x="139" y="0"/>
                    <a:pt x="139" y="0"/>
                  </a:cubicBezTo>
                  <a:close/>
                  <a:moveTo>
                    <a:pt x="138" y="2"/>
                  </a:moveTo>
                  <a:cubicBezTo>
                    <a:pt x="138" y="3"/>
                    <a:pt x="138" y="3"/>
                    <a:pt x="138" y="3"/>
                  </a:cubicBezTo>
                  <a:cubicBezTo>
                    <a:pt x="139" y="2"/>
                    <a:pt x="139" y="2"/>
                    <a:pt x="139" y="2"/>
                  </a:cubicBezTo>
                  <a:cubicBezTo>
                    <a:pt x="139" y="2"/>
                    <a:pt x="139" y="2"/>
                    <a:pt x="139" y="2"/>
                  </a:cubicBezTo>
                  <a:cubicBezTo>
                    <a:pt x="139" y="2"/>
                    <a:pt x="139" y="2"/>
                    <a:pt x="139" y="2"/>
                  </a:cubicBezTo>
                  <a:cubicBezTo>
                    <a:pt x="138" y="2"/>
                    <a:pt x="138" y="2"/>
                    <a:pt x="138" y="2"/>
                  </a:cubicBezTo>
                  <a:close/>
                  <a:moveTo>
                    <a:pt x="124" y="30"/>
                  </a:moveTo>
                  <a:cubicBezTo>
                    <a:pt x="124" y="31"/>
                    <a:pt x="124" y="31"/>
                    <a:pt x="124" y="31"/>
                  </a:cubicBezTo>
                  <a:cubicBezTo>
                    <a:pt x="125" y="31"/>
                    <a:pt x="125" y="31"/>
                    <a:pt x="125" y="31"/>
                  </a:cubicBezTo>
                  <a:cubicBezTo>
                    <a:pt x="125" y="30"/>
                    <a:pt x="125" y="30"/>
                    <a:pt x="125" y="30"/>
                  </a:cubicBezTo>
                  <a:cubicBezTo>
                    <a:pt x="124" y="30"/>
                    <a:pt x="124" y="30"/>
                    <a:pt x="124" y="30"/>
                  </a:cubicBezTo>
                  <a:close/>
                  <a:moveTo>
                    <a:pt x="123" y="29"/>
                  </a:moveTo>
                  <a:cubicBezTo>
                    <a:pt x="123" y="29"/>
                    <a:pt x="123" y="29"/>
                    <a:pt x="123" y="29"/>
                  </a:cubicBezTo>
                  <a:cubicBezTo>
                    <a:pt x="124" y="29"/>
                    <a:pt x="124" y="29"/>
                    <a:pt x="124" y="29"/>
                  </a:cubicBezTo>
                  <a:cubicBezTo>
                    <a:pt x="124" y="28"/>
                    <a:pt x="124" y="28"/>
                    <a:pt x="124" y="28"/>
                  </a:cubicBezTo>
                  <a:cubicBezTo>
                    <a:pt x="125" y="28"/>
                    <a:pt x="125" y="28"/>
                    <a:pt x="125" y="28"/>
                  </a:cubicBezTo>
                  <a:cubicBezTo>
                    <a:pt x="125" y="28"/>
                    <a:pt x="125" y="28"/>
                    <a:pt x="125" y="28"/>
                  </a:cubicBezTo>
                  <a:cubicBezTo>
                    <a:pt x="124" y="28"/>
                    <a:pt x="124" y="28"/>
                    <a:pt x="124" y="28"/>
                  </a:cubicBezTo>
                  <a:cubicBezTo>
                    <a:pt x="123" y="28"/>
                    <a:pt x="123" y="28"/>
                    <a:pt x="123" y="28"/>
                  </a:cubicBezTo>
                  <a:cubicBezTo>
                    <a:pt x="123" y="28"/>
                    <a:pt x="123" y="29"/>
                    <a:pt x="123" y="29"/>
                  </a:cubicBezTo>
                  <a:close/>
                  <a:moveTo>
                    <a:pt x="114" y="25"/>
                  </a:moveTo>
                  <a:cubicBezTo>
                    <a:pt x="114" y="24"/>
                    <a:pt x="114" y="24"/>
                    <a:pt x="114" y="24"/>
                  </a:cubicBezTo>
                  <a:cubicBezTo>
                    <a:pt x="114" y="24"/>
                    <a:pt x="114" y="24"/>
                    <a:pt x="114" y="24"/>
                  </a:cubicBezTo>
                  <a:cubicBezTo>
                    <a:pt x="114" y="24"/>
                    <a:pt x="114" y="24"/>
                    <a:pt x="114" y="24"/>
                  </a:cubicBezTo>
                  <a:cubicBezTo>
                    <a:pt x="114" y="25"/>
                    <a:pt x="114" y="25"/>
                    <a:pt x="114" y="25"/>
                  </a:cubicBezTo>
                  <a:close/>
                  <a:moveTo>
                    <a:pt x="111" y="16"/>
                  </a:moveTo>
                  <a:cubicBezTo>
                    <a:pt x="111" y="16"/>
                    <a:pt x="111" y="16"/>
                    <a:pt x="111" y="16"/>
                  </a:cubicBezTo>
                  <a:cubicBezTo>
                    <a:pt x="111" y="16"/>
                    <a:pt x="111" y="16"/>
                    <a:pt x="111" y="16"/>
                  </a:cubicBezTo>
                  <a:cubicBezTo>
                    <a:pt x="111" y="16"/>
                    <a:pt x="111" y="16"/>
                    <a:pt x="111" y="16"/>
                  </a:cubicBezTo>
                  <a:cubicBezTo>
                    <a:pt x="111" y="15"/>
                    <a:pt x="111" y="15"/>
                    <a:pt x="111" y="15"/>
                  </a:cubicBezTo>
                  <a:cubicBezTo>
                    <a:pt x="112" y="16"/>
                    <a:pt x="112" y="16"/>
                    <a:pt x="112" y="16"/>
                  </a:cubicBezTo>
                  <a:cubicBezTo>
                    <a:pt x="111" y="16"/>
                    <a:pt x="111" y="16"/>
                    <a:pt x="111" y="16"/>
                  </a:cubicBezTo>
                  <a:close/>
                  <a:moveTo>
                    <a:pt x="112" y="17"/>
                  </a:moveTo>
                  <a:cubicBezTo>
                    <a:pt x="112" y="18"/>
                    <a:pt x="112" y="18"/>
                    <a:pt x="112" y="18"/>
                  </a:cubicBezTo>
                  <a:cubicBezTo>
                    <a:pt x="112" y="18"/>
                    <a:pt x="112" y="18"/>
                    <a:pt x="112" y="18"/>
                  </a:cubicBezTo>
                  <a:cubicBezTo>
                    <a:pt x="113" y="17"/>
                    <a:pt x="113" y="17"/>
                    <a:pt x="113" y="17"/>
                  </a:cubicBezTo>
                  <a:cubicBezTo>
                    <a:pt x="114" y="18"/>
                    <a:pt x="114" y="18"/>
                    <a:pt x="114" y="18"/>
                  </a:cubicBezTo>
                  <a:cubicBezTo>
                    <a:pt x="114" y="17"/>
                    <a:pt x="114" y="17"/>
                    <a:pt x="114" y="17"/>
                  </a:cubicBezTo>
                  <a:cubicBezTo>
                    <a:pt x="114" y="17"/>
                    <a:pt x="114" y="17"/>
                    <a:pt x="114" y="17"/>
                  </a:cubicBezTo>
                  <a:cubicBezTo>
                    <a:pt x="113" y="17"/>
                    <a:pt x="113" y="17"/>
                    <a:pt x="113" y="17"/>
                  </a:cubicBezTo>
                  <a:cubicBezTo>
                    <a:pt x="113" y="17"/>
                    <a:pt x="113" y="17"/>
                    <a:pt x="113" y="17"/>
                  </a:cubicBezTo>
                  <a:cubicBezTo>
                    <a:pt x="114" y="16"/>
                    <a:pt x="114" y="16"/>
                    <a:pt x="114" y="16"/>
                  </a:cubicBezTo>
                  <a:cubicBezTo>
                    <a:pt x="114" y="16"/>
                    <a:pt x="114" y="16"/>
                    <a:pt x="114" y="16"/>
                  </a:cubicBezTo>
                  <a:cubicBezTo>
                    <a:pt x="113" y="16"/>
                    <a:pt x="113" y="16"/>
                    <a:pt x="113" y="16"/>
                  </a:cubicBezTo>
                  <a:cubicBezTo>
                    <a:pt x="113" y="15"/>
                    <a:pt x="113" y="15"/>
                    <a:pt x="113" y="15"/>
                  </a:cubicBezTo>
                  <a:cubicBezTo>
                    <a:pt x="113" y="16"/>
                    <a:pt x="113" y="16"/>
                    <a:pt x="113" y="16"/>
                  </a:cubicBezTo>
                  <a:cubicBezTo>
                    <a:pt x="113" y="16"/>
                    <a:pt x="113" y="16"/>
                    <a:pt x="113" y="16"/>
                  </a:cubicBezTo>
                  <a:cubicBezTo>
                    <a:pt x="112" y="16"/>
                    <a:pt x="112" y="16"/>
                    <a:pt x="112" y="16"/>
                  </a:cubicBezTo>
                  <a:cubicBezTo>
                    <a:pt x="112" y="16"/>
                    <a:pt x="112" y="16"/>
                    <a:pt x="112" y="16"/>
                  </a:cubicBezTo>
                  <a:cubicBezTo>
                    <a:pt x="112" y="16"/>
                    <a:pt x="112" y="16"/>
                    <a:pt x="112" y="16"/>
                  </a:cubicBezTo>
                  <a:cubicBezTo>
                    <a:pt x="112" y="17"/>
                    <a:pt x="112" y="17"/>
                    <a:pt x="112" y="17"/>
                  </a:cubicBezTo>
                  <a:close/>
                  <a:moveTo>
                    <a:pt x="113" y="5"/>
                  </a:moveTo>
                  <a:cubicBezTo>
                    <a:pt x="113" y="5"/>
                    <a:pt x="113" y="5"/>
                    <a:pt x="113" y="5"/>
                  </a:cubicBezTo>
                  <a:cubicBezTo>
                    <a:pt x="114" y="5"/>
                    <a:pt x="114" y="5"/>
                    <a:pt x="114" y="5"/>
                  </a:cubicBezTo>
                  <a:cubicBezTo>
                    <a:pt x="114" y="4"/>
                    <a:pt x="114" y="4"/>
                    <a:pt x="114" y="4"/>
                  </a:cubicBezTo>
                  <a:cubicBezTo>
                    <a:pt x="114" y="4"/>
                    <a:pt x="114" y="4"/>
                    <a:pt x="114" y="4"/>
                  </a:cubicBezTo>
                  <a:cubicBezTo>
                    <a:pt x="113" y="4"/>
                    <a:pt x="113" y="4"/>
                    <a:pt x="113" y="4"/>
                  </a:cubicBezTo>
                  <a:cubicBezTo>
                    <a:pt x="113" y="5"/>
                    <a:pt x="113" y="5"/>
                    <a:pt x="113" y="5"/>
                  </a:cubicBezTo>
                  <a:close/>
                  <a:moveTo>
                    <a:pt x="112" y="6"/>
                  </a:moveTo>
                  <a:cubicBezTo>
                    <a:pt x="112" y="6"/>
                    <a:pt x="112" y="6"/>
                    <a:pt x="112" y="6"/>
                  </a:cubicBezTo>
                  <a:cubicBezTo>
                    <a:pt x="112" y="5"/>
                    <a:pt x="112" y="5"/>
                    <a:pt x="112" y="5"/>
                  </a:cubicBezTo>
                  <a:cubicBezTo>
                    <a:pt x="112" y="6"/>
                    <a:pt x="112" y="6"/>
                    <a:pt x="112" y="6"/>
                  </a:cubicBezTo>
                  <a:close/>
                  <a:moveTo>
                    <a:pt x="111" y="6"/>
                  </a:moveTo>
                  <a:cubicBezTo>
                    <a:pt x="111" y="6"/>
                    <a:pt x="111" y="6"/>
                    <a:pt x="111" y="6"/>
                  </a:cubicBezTo>
                  <a:cubicBezTo>
                    <a:pt x="112" y="6"/>
                    <a:pt x="112" y="6"/>
                    <a:pt x="112" y="6"/>
                  </a:cubicBezTo>
                  <a:cubicBezTo>
                    <a:pt x="111" y="6"/>
                    <a:pt x="111" y="6"/>
                    <a:pt x="111" y="6"/>
                  </a:cubicBezTo>
                  <a:close/>
                  <a:moveTo>
                    <a:pt x="110" y="7"/>
                  </a:moveTo>
                  <a:cubicBezTo>
                    <a:pt x="110" y="7"/>
                    <a:pt x="110" y="7"/>
                    <a:pt x="110" y="7"/>
                  </a:cubicBezTo>
                  <a:cubicBezTo>
                    <a:pt x="110" y="6"/>
                    <a:pt x="110" y="6"/>
                    <a:pt x="110" y="6"/>
                  </a:cubicBezTo>
                  <a:cubicBezTo>
                    <a:pt x="110" y="7"/>
                    <a:pt x="110" y="7"/>
                    <a:pt x="110" y="7"/>
                  </a:cubicBezTo>
                  <a:close/>
                  <a:moveTo>
                    <a:pt x="108" y="8"/>
                  </a:moveTo>
                  <a:cubicBezTo>
                    <a:pt x="108" y="7"/>
                    <a:pt x="108" y="7"/>
                    <a:pt x="108" y="7"/>
                  </a:cubicBezTo>
                  <a:cubicBezTo>
                    <a:pt x="109" y="7"/>
                    <a:pt x="109" y="7"/>
                    <a:pt x="109" y="7"/>
                  </a:cubicBezTo>
                  <a:cubicBezTo>
                    <a:pt x="110" y="7"/>
                    <a:pt x="110" y="7"/>
                    <a:pt x="110" y="7"/>
                  </a:cubicBezTo>
                  <a:cubicBezTo>
                    <a:pt x="110" y="7"/>
                    <a:pt x="110" y="7"/>
                    <a:pt x="110" y="7"/>
                  </a:cubicBezTo>
                  <a:cubicBezTo>
                    <a:pt x="109" y="7"/>
                    <a:pt x="109" y="7"/>
                    <a:pt x="109" y="7"/>
                  </a:cubicBezTo>
                  <a:cubicBezTo>
                    <a:pt x="108" y="8"/>
                    <a:pt x="108" y="8"/>
                    <a:pt x="108" y="8"/>
                  </a:cubicBezTo>
                  <a:close/>
                  <a:moveTo>
                    <a:pt x="107" y="8"/>
                  </a:moveTo>
                  <a:cubicBezTo>
                    <a:pt x="107" y="8"/>
                    <a:pt x="107" y="8"/>
                    <a:pt x="107" y="8"/>
                  </a:cubicBezTo>
                  <a:cubicBezTo>
                    <a:pt x="108" y="8"/>
                    <a:pt x="108" y="8"/>
                    <a:pt x="108" y="8"/>
                  </a:cubicBezTo>
                  <a:cubicBezTo>
                    <a:pt x="108" y="8"/>
                    <a:pt x="108" y="8"/>
                    <a:pt x="108" y="8"/>
                  </a:cubicBezTo>
                  <a:cubicBezTo>
                    <a:pt x="107" y="8"/>
                    <a:pt x="107" y="8"/>
                    <a:pt x="107" y="8"/>
                  </a:cubicBezTo>
                  <a:close/>
                  <a:moveTo>
                    <a:pt x="96" y="5"/>
                  </a:moveTo>
                  <a:cubicBezTo>
                    <a:pt x="95" y="4"/>
                    <a:pt x="95" y="4"/>
                    <a:pt x="95" y="4"/>
                  </a:cubicBezTo>
                  <a:cubicBezTo>
                    <a:pt x="95" y="4"/>
                    <a:pt x="95" y="4"/>
                    <a:pt x="95" y="4"/>
                  </a:cubicBezTo>
                  <a:cubicBezTo>
                    <a:pt x="96" y="3"/>
                    <a:pt x="96" y="3"/>
                    <a:pt x="96" y="3"/>
                  </a:cubicBezTo>
                  <a:cubicBezTo>
                    <a:pt x="96" y="4"/>
                    <a:pt x="96" y="4"/>
                    <a:pt x="96" y="4"/>
                  </a:cubicBezTo>
                  <a:cubicBezTo>
                    <a:pt x="96" y="5"/>
                    <a:pt x="96" y="5"/>
                    <a:pt x="96" y="5"/>
                  </a:cubicBezTo>
                  <a:close/>
                  <a:moveTo>
                    <a:pt x="86" y="4"/>
                  </a:moveTo>
                  <a:cubicBezTo>
                    <a:pt x="86" y="5"/>
                    <a:pt x="86" y="5"/>
                    <a:pt x="86" y="5"/>
                  </a:cubicBezTo>
                  <a:cubicBezTo>
                    <a:pt x="87" y="6"/>
                    <a:pt x="87" y="6"/>
                    <a:pt x="87" y="6"/>
                  </a:cubicBezTo>
                  <a:cubicBezTo>
                    <a:pt x="87" y="7"/>
                    <a:pt x="87" y="7"/>
                    <a:pt x="87" y="7"/>
                  </a:cubicBezTo>
                  <a:cubicBezTo>
                    <a:pt x="89" y="7"/>
                    <a:pt x="89" y="7"/>
                    <a:pt x="89" y="7"/>
                  </a:cubicBezTo>
                  <a:cubicBezTo>
                    <a:pt x="90" y="6"/>
                    <a:pt x="90" y="6"/>
                    <a:pt x="90" y="6"/>
                  </a:cubicBezTo>
                  <a:cubicBezTo>
                    <a:pt x="90" y="6"/>
                    <a:pt x="90" y="6"/>
                    <a:pt x="90" y="6"/>
                  </a:cubicBezTo>
                  <a:cubicBezTo>
                    <a:pt x="91" y="6"/>
                    <a:pt x="91" y="6"/>
                    <a:pt x="91" y="6"/>
                  </a:cubicBezTo>
                  <a:cubicBezTo>
                    <a:pt x="91" y="5"/>
                    <a:pt x="91" y="5"/>
                    <a:pt x="91" y="5"/>
                  </a:cubicBezTo>
                  <a:cubicBezTo>
                    <a:pt x="91" y="5"/>
                    <a:pt x="91" y="5"/>
                    <a:pt x="91" y="5"/>
                  </a:cubicBezTo>
                  <a:cubicBezTo>
                    <a:pt x="90" y="4"/>
                    <a:pt x="90" y="4"/>
                    <a:pt x="90" y="4"/>
                  </a:cubicBezTo>
                  <a:cubicBezTo>
                    <a:pt x="90" y="4"/>
                    <a:pt x="90" y="4"/>
                    <a:pt x="90" y="4"/>
                  </a:cubicBezTo>
                  <a:cubicBezTo>
                    <a:pt x="89" y="5"/>
                    <a:pt x="89" y="5"/>
                    <a:pt x="89" y="5"/>
                  </a:cubicBezTo>
                  <a:cubicBezTo>
                    <a:pt x="88" y="5"/>
                    <a:pt x="88" y="5"/>
                    <a:pt x="88" y="5"/>
                  </a:cubicBezTo>
                  <a:cubicBezTo>
                    <a:pt x="88" y="5"/>
                    <a:pt x="88" y="5"/>
                    <a:pt x="88" y="5"/>
                  </a:cubicBezTo>
                  <a:cubicBezTo>
                    <a:pt x="87" y="5"/>
                    <a:pt x="87" y="5"/>
                    <a:pt x="87" y="5"/>
                  </a:cubicBezTo>
                  <a:cubicBezTo>
                    <a:pt x="87" y="5"/>
                    <a:pt x="87" y="5"/>
                    <a:pt x="87" y="5"/>
                  </a:cubicBezTo>
                  <a:cubicBezTo>
                    <a:pt x="87" y="5"/>
                    <a:pt x="87" y="5"/>
                    <a:pt x="87" y="5"/>
                  </a:cubicBezTo>
                  <a:cubicBezTo>
                    <a:pt x="86" y="4"/>
                    <a:pt x="86" y="4"/>
                    <a:pt x="86" y="4"/>
                  </a:cubicBezTo>
                  <a:cubicBezTo>
                    <a:pt x="86" y="4"/>
                    <a:pt x="86" y="4"/>
                    <a:pt x="86" y="4"/>
                  </a:cubicBezTo>
                  <a:cubicBezTo>
                    <a:pt x="86" y="4"/>
                    <a:pt x="86" y="4"/>
                    <a:pt x="86" y="4"/>
                  </a:cubicBezTo>
                  <a:close/>
                  <a:moveTo>
                    <a:pt x="86" y="5"/>
                  </a:moveTo>
                  <a:cubicBezTo>
                    <a:pt x="86" y="6"/>
                    <a:pt x="86" y="6"/>
                    <a:pt x="86" y="6"/>
                  </a:cubicBezTo>
                  <a:cubicBezTo>
                    <a:pt x="87" y="6"/>
                    <a:pt x="87" y="6"/>
                    <a:pt x="87" y="6"/>
                  </a:cubicBezTo>
                  <a:cubicBezTo>
                    <a:pt x="87" y="7"/>
                    <a:pt x="87" y="7"/>
                    <a:pt x="87" y="7"/>
                  </a:cubicBezTo>
                  <a:cubicBezTo>
                    <a:pt x="86" y="6"/>
                    <a:pt x="86" y="6"/>
                    <a:pt x="86" y="6"/>
                  </a:cubicBezTo>
                  <a:cubicBezTo>
                    <a:pt x="85" y="6"/>
                    <a:pt x="85" y="6"/>
                    <a:pt x="85" y="6"/>
                  </a:cubicBezTo>
                  <a:cubicBezTo>
                    <a:pt x="85" y="6"/>
                    <a:pt x="85" y="6"/>
                    <a:pt x="85" y="6"/>
                  </a:cubicBezTo>
                  <a:cubicBezTo>
                    <a:pt x="85" y="6"/>
                    <a:pt x="85" y="6"/>
                    <a:pt x="85" y="6"/>
                  </a:cubicBezTo>
                  <a:cubicBezTo>
                    <a:pt x="85" y="6"/>
                    <a:pt x="85" y="6"/>
                    <a:pt x="85" y="6"/>
                  </a:cubicBezTo>
                  <a:cubicBezTo>
                    <a:pt x="85" y="6"/>
                    <a:pt x="85" y="6"/>
                    <a:pt x="85" y="6"/>
                  </a:cubicBezTo>
                  <a:cubicBezTo>
                    <a:pt x="85" y="6"/>
                    <a:pt x="85" y="6"/>
                    <a:pt x="85" y="6"/>
                  </a:cubicBezTo>
                  <a:cubicBezTo>
                    <a:pt x="85" y="5"/>
                    <a:pt x="85" y="5"/>
                    <a:pt x="85" y="5"/>
                  </a:cubicBezTo>
                  <a:cubicBezTo>
                    <a:pt x="85" y="5"/>
                    <a:pt x="85" y="5"/>
                    <a:pt x="85" y="5"/>
                  </a:cubicBezTo>
                  <a:cubicBezTo>
                    <a:pt x="85" y="5"/>
                    <a:pt x="85" y="5"/>
                    <a:pt x="85" y="5"/>
                  </a:cubicBezTo>
                  <a:cubicBezTo>
                    <a:pt x="86" y="5"/>
                    <a:pt x="86" y="5"/>
                    <a:pt x="86" y="5"/>
                  </a:cubicBezTo>
                  <a:close/>
                  <a:moveTo>
                    <a:pt x="57" y="22"/>
                  </a:moveTo>
                  <a:cubicBezTo>
                    <a:pt x="58" y="22"/>
                    <a:pt x="58" y="22"/>
                    <a:pt x="58" y="22"/>
                  </a:cubicBezTo>
                  <a:cubicBezTo>
                    <a:pt x="58" y="22"/>
                    <a:pt x="58" y="22"/>
                    <a:pt x="58" y="22"/>
                  </a:cubicBezTo>
                  <a:cubicBezTo>
                    <a:pt x="58" y="21"/>
                    <a:pt x="58" y="21"/>
                    <a:pt x="58" y="21"/>
                  </a:cubicBezTo>
                  <a:cubicBezTo>
                    <a:pt x="58" y="21"/>
                    <a:pt x="57" y="22"/>
                    <a:pt x="57" y="22"/>
                  </a:cubicBezTo>
                  <a:close/>
                  <a:moveTo>
                    <a:pt x="57" y="25"/>
                  </a:moveTo>
                  <a:cubicBezTo>
                    <a:pt x="57" y="24"/>
                    <a:pt x="57" y="24"/>
                    <a:pt x="57" y="24"/>
                  </a:cubicBezTo>
                  <a:cubicBezTo>
                    <a:pt x="57" y="23"/>
                    <a:pt x="57" y="23"/>
                    <a:pt x="57" y="23"/>
                  </a:cubicBezTo>
                  <a:cubicBezTo>
                    <a:pt x="57" y="24"/>
                    <a:pt x="57" y="24"/>
                    <a:pt x="57" y="24"/>
                  </a:cubicBezTo>
                  <a:cubicBezTo>
                    <a:pt x="57" y="25"/>
                    <a:pt x="57" y="25"/>
                    <a:pt x="57" y="25"/>
                  </a:cubicBezTo>
                  <a:close/>
                  <a:moveTo>
                    <a:pt x="61" y="19"/>
                  </a:moveTo>
                  <a:cubicBezTo>
                    <a:pt x="61" y="19"/>
                    <a:pt x="61" y="19"/>
                    <a:pt x="61" y="19"/>
                  </a:cubicBezTo>
                  <a:cubicBezTo>
                    <a:pt x="61" y="18"/>
                    <a:pt x="61" y="18"/>
                    <a:pt x="61" y="18"/>
                  </a:cubicBezTo>
                  <a:cubicBezTo>
                    <a:pt x="61" y="18"/>
                    <a:pt x="61" y="18"/>
                    <a:pt x="61" y="18"/>
                  </a:cubicBezTo>
                  <a:cubicBezTo>
                    <a:pt x="61" y="19"/>
                    <a:pt x="61" y="19"/>
                    <a:pt x="61" y="19"/>
                  </a:cubicBezTo>
                  <a:close/>
                  <a:moveTo>
                    <a:pt x="14" y="46"/>
                  </a:moveTo>
                  <a:cubicBezTo>
                    <a:pt x="14" y="46"/>
                    <a:pt x="14" y="46"/>
                    <a:pt x="14" y="46"/>
                  </a:cubicBezTo>
                  <a:cubicBezTo>
                    <a:pt x="15" y="45"/>
                    <a:pt x="15" y="45"/>
                    <a:pt x="15" y="45"/>
                  </a:cubicBezTo>
                  <a:cubicBezTo>
                    <a:pt x="15" y="46"/>
                    <a:pt x="15" y="46"/>
                    <a:pt x="15" y="46"/>
                  </a:cubicBezTo>
                  <a:cubicBezTo>
                    <a:pt x="14" y="46"/>
                    <a:pt x="14" y="46"/>
                    <a:pt x="14" y="46"/>
                  </a:cubicBezTo>
                  <a:close/>
                  <a:moveTo>
                    <a:pt x="1" y="67"/>
                  </a:moveTo>
                  <a:cubicBezTo>
                    <a:pt x="1" y="65"/>
                    <a:pt x="1" y="65"/>
                    <a:pt x="1" y="65"/>
                  </a:cubicBezTo>
                  <a:cubicBezTo>
                    <a:pt x="1" y="66"/>
                    <a:pt x="1" y="66"/>
                    <a:pt x="1" y="66"/>
                  </a:cubicBezTo>
                  <a:cubicBezTo>
                    <a:pt x="1" y="66"/>
                    <a:pt x="1" y="67"/>
                    <a:pt x="1" y="67"/>
                  </a:cubicBezTo>
                  <a:close/>
                  <a:moveTo>
                    <a:pt x="1" y="70"/>
                  </a:moveTo>
                  <a:cubicBezTo>
                    <a:pt x="0" y="69"/>
                    <a:pt x="0" y="69"/>
                    <a:pt x="0" y="69"/>
                  </a:cubicBezTo>
                  <a:cubicBezTo>
                    <a:pt x="1" y="68"/>
                    <a:pt x="1" y="68"/>
                    <a:pt x="1" y="68"/>
                  </a:cubicBezTo>
                  <a:cubicBezTo>
                    <a:pt x="1" y="69"/>
                    <a:pt x="1" y="69"/>
                    <a:pt x="1" y="69"/>
                  </a:cubicBezTo>
                  <a:cubicBezTo>
                    <a:pt x="1" y="70"/>
                    <a:pt x="1" y="70"/>
                    <a:pt x="1" y="70"/>
                  </a:cubicBezTo>
                  <a:close/>
                  <a:moveTo>
                    <a:pt x="99" y="122"/>
                  </a:moveTo>
                  <a:cubicBezTo>
                    <a:pt x="99" y="123"/>
                    <a:pt x="99" y="123"/>
                    <a:pt x="99" y="123"/>
                  </a:cubicBezTo>
                  <a:cubicBezTo>
                    <a:pt x="99" y="123"/>
                    <a:pt x="99" y="123"/>
                    <a:pt x="99" y="123"/>
                  </a:cubicBezTo>
                  <a:cubicBezTo>
                    <a:pt x="100" y="123"/>
                    <a:pt x="100" y="123"/>
                    <a:pt x="100" y="123"/>
                  </a:cubicBezTo>
                  <a:cubicBezTo>
                    <a:pt x="99" y="124"/>
                    <a:pt x="99" y="124"/>
                    <a:pt x="99" y="124"/>
                  </a:cubicBezTo>
                  <a:cubicBezTo>
                    <a:pt x="100" y="124"/>
                    <a:pt x="100" y="124"/>
                    <a:pt x="100" y="124"/>
                  </a:cubicBezTo>
                  <a:cubicBezTo>
                    <a:pt x="101" y="123"/>
                    <a:pt x="101" y="123"/>
                    <a:pt x="101" y="123"/>
                  </a:cubicBezTo>
                  <a:cubicBezTo>
                    <a:pt x="101" y="124"/>
                    <a:pt x="101" y="124"/>
                    <a:pt x="101" y="124"/>
                  </a:cubicBezTo>
                  <a:cubicBezTo>
                    <a:pt x="101" y="124"/>
                    <a:pt x="101" y="124"/>
                    <a:pt x="101" y="124"/>
                  </a:cubicBezTo>
                  <a:cubicBezTo>
                    <a:pt x="99" y="124"/>
                    <a:pt x="99" y="124"/>
                    <a:pt x="99" y="124"/>
                  </a:cubicBezTo>
                  <a:cubicBezTo>
                    <a:pt x="99" y="124"/>
                    <a:pt x="99" y="124"/>
                    <a:pt x="99" y="124"/>
                  </a:cubicBezTo>
                  <a:cubicBezTo>
                    <a:pt x="98" y="124"/>
                    <a:pt x="98" y="124"/>
                    <a:pt x="98" y="124"/>
                  </a:cubicBezTo>
                  <a:cubicBezTo>
                    <a:pt x="98" y="125"/>
                    <a:pt x="98" y="125"/>
                    <a:pt x="98" y="125"/>
                  </a:cubicBezTo>
                  <a:cubicBezTo>
                    <a:pt x="98" y="125"/>
                    <a:pt x="98" y="125"/>
                    <a:pt x="98" y="125"/>
                  </a:cubicBezTo>
                  <a:cubicBezTo>
                    <a:pt x="98" y="124"/>
                    <a:pt x="98" y="124"/>
                    <a:pt x="98" y="124"/>
                  </a:cubicBezTo>
                  <a:cubicBezTo>
                    <a:pt x="97" y="124"/>
                    <a:pt x="97" y="124"/>
                    <a:pt x="97" y="124"/>
                  </a:cubicBezTo>
                  <a:cubicBezTo>
                    <a:pt x="96" y="124"/>
                    <a:pt x="96" y="124"/>
                    <a:pt x="96" y="124"/>
                  </a:cubicBezTo>
                  <a:cubicBezTo>
                    <a:pt x="96" y="124"/>
                    <a:pt x="96" y="124"/>
                    <a:pt x="96" y="124"/>
                  </a:cubicBezTo>
                  <a:cubicBezTo>
                    <a:pt x="95" y="124"/>
                    <a:pt x="95" y="124"/>
                    <a:pt x="95" y="124"/>
                  </a:cubicBezTo>
                  <a:cubicBezTo>
                    <a:pt x="94" y="124"/>
                    <a:pt x="94" y="124"/>
                    <a:pt x="94" y="124"/>
                  </a:cubicBezTo>
                  <a:cubicBezTo>
                    <a:pt x="94" y="123"/>
                    <a:pt x="94" y="123"/>
                    <a:pt x="94" y="123"/>
                  </a:cubicBezTo>
                  <a:cubicBezTo>
                    <a:pt x="95" y="123"/>
                    <a:pt x="95" y="123"/>
                    <a:pt x="95" y="123"/>
                  </a:cubicBezTo>
                  <a:cubicBezTo>
                    <a:pt x="98" y="122"/>
                    <a:pt x="98" y="122"/>
                    <a:pt x="98" y="122"/>
                  </a:cubicBezTo>
                  <a:cubicBezTo>
                    <a:pt x="98" y="122"/>
                    <a:pt x="98" y="122"/>
                    <a:pt x="98" y="122"/>
                  </a:cubicBezTo>
                  <a:cubicBezTo>
                    <a:pt x="99" y="122"/>
                    <a:pt x="99" y="122"/>
                    <a:pt x="99" y="122"/>
                  </a:cubicBezTo>
                  <a:close/>
                  <a:moveTo>
                    <a:pt x="128" y="141"/>
                  </a:moveTo>
                  <a:cubicBezTo>
                    <a:pt x="129" y="141"/>
                    <a:pt x="129" y="141"/>
                    <a:pt x="129" y="141"/>
                  </a:cubicBezTo>
                  <a:cubicBezTo>
                    <a:pt x="129" y="141"/>
                    <a:pt x="129" y="141"/>
                    <a:pt x="129" y="141"/>
                  </a:cubicBezTo>
                  <a:cubicBezTo>
                    <a:pt x="129" y="142"/>
                    <a:pt x="129" y="142"/>
                    <a:pt x="129" y="142"/>
                  </a:cubicBezTo>
                  <a:cubicBezTo>
                    <a:pt x="128" y="141"/>
                    <a:pt x="128" y="141"/>
                    <a:pt x="128" y="141"/>
                  </a:cubicBezTo>
                  <a:close/>
                  <a:moveTo>
                    <a:pt x="133" y="144"/>
                  </a:moveTo>
                  <a:cubicBezTo>
                    <a:pt x="133" y="144"/>
                    <a:pt x="133" y="144"/>
                    <a:pt x="133" y="144"/>
                  </a:cubicBezTo>
                  <a:cubicBezTo>
                    <a:pt x="133" y="144"/>
                    <a:pt x="133" y="144"/>
                    <a:pt x="133" y="144"/>
                  </a:cubicBezTo>
                  <a:cubicBezTo>
                    <a:pt x="133" y="144"/>
                    <a:pt x="133" y="144"/>
                    <a:pt x="133" y="144"/>
                  </a:cubicBezTo>
                  <a:close/>
                  <a:moveTo>
                    <a:pt x="122" y="155"/>
                  </a:moveTo>
                  <a:cubicBezTo>
                    <a:pt x="122" y="155"/>
                    <a:pt x="122" y="155"/>
                    <a:pt x="122" y="155"/>
                  </a:cubicBezTo>
                  <a:cubicBezTo>
                    <a:pt x="123" y="155"/>
                    <a:pt x="123" y="155"/>
                    <a:pt x="123" y="155"/>
                  </a:cubicBezTo>
                  <a:cubicBezTo>
                    <a:pt x="123" y="155"/>
                    <a:pt x="123" y="155"/>
                    <a:pt x="123" y="155"/>
                  </a:cubicBezTo>
                  <a:cubicBezTo>
                    <a:pt x="123" y="154"/>
                    <a:pt x="123" y="154"/>
                    <a:pt x="123" y="154"/>
                  </a:cubicBezTo>
                  <a:cubicBezTo>
                    <a:pt x="122" y="155"/>
                    <a:pt x="122" y="155"/>
                    <a:pt x="122" y="155"/>
                  </a:cubicBezTo>
                  <a:close/>
                  <a:moveTo>
                    <a:pt x="122" y="153"/>
                  </a:moveTo>
                  <a:cubicBezTo>
                    <a:pt x="122" y="154"/>
                    <a:pt x="122" y="154"/>
                    <a:pt x="122" y="154"/>
                  </a:cubicBezTo>
                  <a:cubicBezTo>
                    <a:pt x="123" y="154"/>
                    <a:pt x="123" y="154"/>
                    <a:pt x="123" y="154"/>
                  </a:cubicBezTo>
                  <a:cubicBezTo>
                    <a:pt x="123" y="153"/>
                    <a:pt x="123" y="153"/>
                    <a:pt x="123" y="153"/>
                  </a:cubicBezTo>
                  <a:cubicBezTo>
                    <a:pt x="122" y="153"/>
                    <a:pt x="122" y="153"/>
                    <a:pt x="122" y="153"/>
                  </a:cubicBezTo>
                  <a:close/>
                  <a:moveTo>
                    <a:pt x="122" y="154"/>
                  </a:moveTo>
                  <a:cubicBezTo>
                    <a:pt x="121" y="154"/>
                    <a:pt x="121" y="154"/>
                    <a:pt x="121" y="154"/>
                  </a:cubicBezTo>
                  <a:cubicBezTo>
                    <a:pt x="121" y="153"/>
                    <a:pt x="121" y="153"/>
                    <a:pt x="121" y="153"/>
                  </a:cubicBezTo>
                  <a:cubicBezTo>
                    <a:pt x="122" y="153"/>
                    <a:pt x="122" y="153"/>
                    <a:pt x="122" y="153"/>
                  </a:cubicBezTo>
                  <a:cubicBezTo>
                    <a:pt x="122" y="154"/>
                    <a:pt x="122" y="154"/>
                    <a:pt x="122" y="154"/>
                  </a:cubicBezTo>
                  <a:cubicBezTo>
                    <a:pt x="122" y="154"/>
                    <a:pt x="122" y="154"/>
                    <a:pt x="122" y="154"/>
                  </a:cubicBezTo>
                  <a:close/>
                  <a:moveTo>
                    <a:pt x="119" y="151"/>
                  </a:moveTo>
                  <a:cubicBezTo>
                    <a:pt x="119" y="151"/>
                    <a:pt x="119" y="151"/>
                    <a:pt x="119" y="151"/>
                  </a:cubicBezTo>
                  <a:cubicBezTo>
                    <a:pt x="119" y="150"/>
                    <a:pt x="119" y="150"/>
                    <a:pt x="119" y="150"/>
                  </a:cubicBezTo>
                  <a:cubicBezTo>
                    <a:pt x="119" y="149"/>
                    <a:pt x="119" y="149"/>
                    <a:pt x="119" y="149"/>
                  </a:cubicBezTo>
                  <a:cubicBezTo>
                    <a:pt x="119" y="149"/>
                    <a:pt x="119" y="149"/>
                    <a:pt x="119" y="149"/>
                  </a:cubicBezTo>
                  <a:cubicBezTo>
                    <a:pt x="120" y="148"/>
                    <a:pt x="120" y="148"/>
                    <a:pt x="120" y="148"/>
                  </a:cubicBezTo>
                  <a:cubicBezTo>
                    <a:pt x="120" y="148"/>
                    <a:pt x="120" y="148"/>
                    <a:pt x="120" y="148"/>
                  </a:cubicBezTo>
                  <a:cubicBezTo>
                    <a:pt x="121" y="148"/>
                    <a:pt x="121" y="148"/>
                    <a:pt x="121" y="148"/>
                  </a:cubicBezTo>
                  <a:cubicBezTo>
                    <a:pt x="121" y="149"/>
                    <a:pt x="121" y="149"/>
                    <a:pt x="121" y="149"/>
                  </a:cubicBezTo>
                  <a:cubicBezTo>
                    <a:pt x="121" y="150"/>
                    <a:pt x="121" y="150"/>
                    <a:pt x="121" y="150"/>
                  </a:cubicBezTo>
                  <a:cubicBezTo>
                    <a:pt x="120" y="150"/>
                    <a:pt x="120" y="150"/>
                    <a:pt x="120" y="150"/>
                  </a:cubicBezTo>
                  <a:cubicBezTo>
                    <a:pt x="120" y="151"/>
                    <a:pt x="120" y="151"/>
                    <a:pt x="120" y="151"/>
                  </a:cubicBezTo>
                  <a:cubicBezTo>
                    <a:pt x="119" y="151"/>
                    <a:pt x="119" y="151"/>
                    <a:pt x="119" y="151"/>
                  </a:cubicBezTo>
                  <a:cubicBezTo>
                    <a:pt x="119" y="151"/>
                    <a:pt x="119" y="151"/>
                    <a:pt x="119" y="151"/>
                  </a:cubicBezTo>
                  <a:close/>
                  <a:moveTo>
                    <a:pt x="136" y="153"/>
                  </a:moveTo>
                  <a:cubicBezTo>
                    <a:pt x="138" y="152"/>
                    <a:pt x="138" y="152"/>
                    <a:pt x="138" y="152"/>
                  </a:cubicBezTo>
                  <a:cubicBezTo>
                    <a:pt x="138" y="152"/>
                    <a:pt x="138" y="152"/>
                    <a:pt x="138" y="152"/>
                  </a:cubicBezTo>
                  <a:cubicBezTo>
                    <a:pt x="137" y="150"/>
                    <a:pt x="137" y="150"/>
                    <a:pt x="137" y="150"/>
                  </a:cubicBezTo>
                  <a:cubicBezTo>
                    <a:pt x="136" y="151"/>
                    <a:pt x="136" y="151"/>
                    <a:pt x="136" y="151"/>
                  </a:cubicBezTo>
                  <a:cubicBezTo>
                    <a:pt x="136" y="151"/>
                    <a:pt x="136" y="151"/>
                    <a:pt x="136" y="151"/>
                  </a:cubicBezTo>
                  <a:cubicBezTo>
                    <a:pt x="136" y="152"/>
                    <a:pt x="136" y="152"/>
                    <a:pt x="136" y="152"/>
                  </a:cubicBezTo>
                  <a:cubicBezTo>
                    <a:pt x="136" y="153"/>
                    <a:pt x="136" y="153"/>
                    <a:pt x="136" y="153"/>
                  </a:cubicBezTo>
                  <a:cubicBezTo>
                    <a:pt x="136" y="153"/>
                    <a:pt x="136" y="153"/>
                    <a:pt x="136" y="153"/>
                  </a:cubicBezTo>
                  <a:close/>
                  <a:moveTo>
                    <a:pt x="136" y="154"/>
                  </a:moveTo>
                  <a:cubicBezTo>
                    <a:pt x="136" y="155"/>
                    <a:pt x="136" y="155"/>
                    <a:pt x="136" y="155"/>
                  </a:cubicBezTo>
                  <a:cubicBezTo>
                    <a:pt x="137" y="155"/>
                    <a:pt x="137" y="155"/>
                    <a:pt x="137" y="155"/>
                  </a:cubicBezTo>
                  <a:cubicBezTo>
                    <a:pt x="138" y="155"/>
                    <a:pt x="138" y="155"/>
                    <a:pt x="138" y="155"/>
                  </a:cubicBezTo>
                  <a:cubicBezTo>
                    <a:pt x="138" y="154"/>
                    <a:pt x="138" y="154"/>
                    <a:pt x="138" y="154"/>
                  </a:cubicBezTo>
                  <a:cubicBezTo>
                    <a:pt x="137" y="154"/>
                    <a:pt x="137" y="154"/>
                    <a:pt x="137" y="154"/>
                  </a:cubicBezTo>
                  <a:cubicBezTo>
                    <a:pt x="136" y="154"/>
                    <a:pt x="136" y="154"/>
                    <a:pt x="136" y="154"/>
                  </a:cubicBezTo>
                  <a:cubicBezTo>
                    <a:pt x="136" y="154"/>
                    <a:pt x="136" y="154"/>
                    <a:pt x="136" y="154"/>
                  </a:cubicBezTo>
                  <a:close/>
                  <a:moveTo>
                    <a:pt x="136" y="156"/>
                  </a:moveTo>
                  <a:cubicBezTo>
                    <a:pt x="136" y="156"/>
                    <a:pt x="136" y="156"/>
                    <a:pt x="136" y="156"/>
                  </a:cubicBezTo>
                  <a:cubicBezTo>
                    <a:pt x="137" y="155"/>
                    <a:pt x="137" y="155"/>
                    <a:pt x="137" y="155"/>
                  </a:cubicBezTo>
                  <a:cubicBezTo>
                    <a:pt x="136" y="156"/>
                    <a:pt x="136" y="156"/>
                    <a:pt x="136" y="156"/>
                  </a:cubicBezTo>
                  <a:close/>
                  <a:moveTo>
                    <a:pt x="132" y="169"/>
                  </a:moveTo>
                  <a:cubicBezTo>
                    <a:pt x="132" y="168"/>
                    <a:pt x="132" y="168"/>
                    <a:pt x="132" y="168"/>
                  </a:cubicBezTo>
                  <a:cubicBezTo>
                    <a:pt x="132" y="169"/>
                    <a:pt x="132" y="169"/>
                    <a:pt x="132" y="169"/>
                  </a:cubicBezTo>
                  <a:cubicBezTo>
                    <a:pt x="132" y="169"/>
                    <a:pt x="132" y="169"/>
                    <a:pt x="132" y="169"/>
                  </a:cubicBezTo>
                  <a:close/>
                  <a:moveTo>
                    <a:pt x="127" y="174"/>
                  </a:moveTo>
                  <a:cubicBezTo>
                    <a:pt x="126" y="173"/>
                    <a:pt x="126" y="173"/>
                    <a:pt x="126" y="173"/>
                  </a:cubicBezTo>
                  <a:cubicBezTo>
                    <a:pt x="127" y="172"/>
                    <a:pt x="127" y="172"/>
                    <a:pt x="127" y="172"/>
                  </a:cubicBezTo>
                  <a:cubicBezTo>
                    <a:pt x="127" y="172"/>
                    <a:pt x="127" y="172"/>
                    <a:pt x="127" y="172"/>
                  </a:cubicBezTo>
                  <a:cubicBezTo>
                    <a:pt x="127" y="172"/>
                    <a:pt x="127" y="172"/>
                    <a:pt x="127" y="172"/>
                  </a:cubicBezTo>
                  <a:cubicBezTo>
                    <a:pt x="127" y="172"/>
                    <a:pt x="127" y="172"/>
                    <a:pt x="127" y="172"/>
                  </a:cubicBezTo>
                  <a:cubicBezTo>
                    <a:pt x="127" y="172"/>
                    <a:pt x="127" y="172"/>
                    <a:pt x="127" y="172"/>
                  </a:cubicBezTo>
                  <a:cubicBezTo>
                    <a:pt x="127" y="174"/>
                    <a:pt x="127" y="174"/>
                    <a:pt x="127" y="174"/>
                  </a:cubicBezTo>
                  <a:close/>
                  <a:moveTo>
                    <a:pt x="121" y="173"/>
                  </a:moveTo>
                  <a:cubicBezTo>
                    <a:pt x="121" y="172"/>
                    <a:pt x="121" y="172"/>
                    <a:pt x="121" y="172"/>
                  </a:cubicBezTo>
                  <a:cubicBezTo>
                    <a:pt x="121" y="172"/>
                    <a:pt x="121" y="172"/>
                    <a:pt x="121" y="172"/>
                  </a:cubicBezTo>
                  <a:cubicBezTo>
                    <a:pt x="120" y="172"/>
                    <a:pt x="120" y="172"/>
                    <a:pt x="120" y="172"/>
                  </a:cubicBezTo>
                  <a:cubicBezTo>
                    <a:pt x="120" y="171"/>
                    <a:pt x="120" y="171"/>
                    <a:pt x="120" y="171"/>
                  </a:cubicBezTo>
                  <a:cubicBezTo>
                    <a:pt x="120" y="170"/>
                    <a:pt x="120" y="170"/>
                    <a:pt x="120" y="170"/>
                  </a:cubicBezTo>
                  <a:cubicBezTo>
                    <a:pt x="120" y="170"/>
                    <a:pt x="120" y="170"/>
                    <a:pt x="120" y="170"/>
                  </a:cubicBezTo>
                  <a:cubicBezTo>
                    <a:pt x="120" y="168"/>
                    <a:pt x="120" y="168"/>
                    <a:pt x="120" y="168"/>
                  </a:cubicBezTo>
                  <a:cubicBezTo>
                    <a:pt x="120" y="167"/>
                    <a:pt x="120" y="167"/>
                    <a:pt x="120" y="167"/>
                  </a:cubicBezTo>
                  <a:cubicBezTo>
                    <a:pt x="120" y="167"/>
                    <a:pt x="120" y="167"/>
                    <a:pt x="120" y="167"/>
                  </a:cubicBezTo>
                  <a:cubicBezTo>
                    <a:pt x="119" y="165"/>
                    <a:pt x="119" y="165"/>
                    <a:pt x="119" y="165"/>
                  </a:cubicBezTo>
                  <a:cubicBezTo>
                    <a:pt x="120" y="165"/>
                    <a:pt x="120" y="165"/>
                    <a:pt x="120" y="165"/>
                  </a:cubicBezTo>
                  <a:cubicBezTo>
                    <a:pt x="121" y="165"/>
                    <a:pt x="121" y="165"/>
                    <a:pt x="121" y="165"/>
                  </a:cubicBezTo>
                  <a:cubicBezTo>
                    <a:pt x="122" y="165"/>
                    <a:pt x="122" y="165"/>
                    <a:pt x="122" y="165"/>
                  </a:cubicBezTo>
                  <a:cubicBezTo>
                    <a:pt x="121" y="165"/>
                    <a:pt x="121" y="165"/>
                    <a:pt x="121" y="165"/>
                  </a:cubicBezTo>
                  <a:cubicBezTo>
                    <a:pt x="121" y="164"/>
                    <a:pt x="121" y="164"/>
                    <a:pt x="121" y="164"/>
                  </a:cubicBezTo>
                  <a:cubicBezTo>
                    <a:pt x="120" y="164"/>
                    <a:pt x="120" y="164"/>
                    <a:pt x="120" y="164"/>
                  </a:cubicBezTo>
                  <a:cubicBezTo>
                    <a:pt x="121" y="163"/>
                    <a:pt x="121" y="163"/>
                    <a:pt x="121" y="163"/>
                  </a:cubicBezTo>
                  <a:cubicBezTo>
                    <a:pt x="120" y="161"/>
                    <a:pt x="120" y="161"/>
                    <a:pt x="120" y="161"/>
                  </a:cubicBezTo>
                  <a:cubicBezTo>
                    <a:pt x="120" y="160"/>
                    <a:pt x="120" y="160"/>
                    <a:pt x="120" y="160"/>
                  </a:cubicBezTo>
                  <a:cubicBezTo>
                    <a:pt x="120" y="159"/>
                    <a:pt x="120" y="159"/>
                    <a:pt x="120" y="159"/>
                  </a:cubicBezTo>
                  <a:cubicBezTo>
                    <a:pt x="120" y="157"/>
                    <a:pt x="120" y="157"/>
                    <a:pt x="120" y="157"/>
                  </a:cubicBezTo>
                  <a:cubicBezTo>
                    <a:pt x="120" y="156"/>
                    <a:pt x="120" y="156"/>
                    <a:pt x="120" y="156"/>
                  </a:cubicBezTo>
                  <a:cubicBezTo>
                    <a:pt x="120" y="156"/>
                    <a:pt x="120" y="156"/>
                    <a:pt x="120" y="156"/>
                  </a:cubicBezTo>
                  <a:cubicBezTo>
                    <a:pt x="121" y="155"/>
                    <a:pt x="121" y="155"/>
                    <a:pt x="121" y="155"/>
                  </a:cubicBezTo>
                  <a:cubicBezTo>
                    <a:pt x="121" y="155"/>
                    <a:pt x="121" y="155"/>
                    <a:pt x="121" y="155"/>
                  </a:cubicBezTo>
                  <a:cubicBezTo>
                    <a:pt x="122" y="155"/>
                    <a:pt x="122" y="155"/>
                    <a:pt x="122" y="155"/>
                  </a:cubicBezTo>
                  <a:cubicBezTo>
                    <a:pt x="123" y="156"/>
                    <a:pt x="123" y="156"/>
                    <a:pt x="123" y="156"/>
                  </a:cubicBezTo>
                  <a:cubicBezTo>
                    <a:pt x="123" y="156"/>
                    <a:pt x="123" y="156"/>
                    <a:pt x="123" y="156"/>
                  </a:cubicBezTo>
                  <a:cubicBezTo>
                    <a:pt x="123" y="156"/>
                    <a:pt x="123" y="156"/>
                    <a:pt x="123" y="156"/>
                  </a:cubicBezTo>
                  <a:cubicBezTo>
                    <a:pt x="124" y="155"/>
                    <a:pt x="124" y="155"/>
                    <a:pt x="124" y="155"/>
                  </a:cubicBezTo>
                  <a:cubicBezTo>
                    <a:pt x="124" y="156"/>
                    <a:pt x="124" y="156"/>
                    <a:pt x="124" y="156"/>
                  </a:cubicBezTo>
                  <a:cubicBezTo>
                    <a:pt x="125" y="157"/>
                    <a:pt x="125" y="157"/>
                    <a:pt x="125" y="157"/>
                  </a:cubicBezTo>
                  <a:cubicBezTo>
                    <a:pt x="126" y="158"/>
                    <a:pt x="126" y="158"/>
                    <a:pt x="126" y="158"/>
                  </a:cubicBezTo>
                  <a:cubicBezTo>
                    <a:pt x="127" y="159"/>
                    <a:pt x="127" y="159"/>
                    <a:pt x="127" y="159"/>
                  </a:cubicBezTo>
                  <a:cubicBezTo>
                    <a:pt x="128" y="158"/>
                    <a:pt x="128" y="158"/>
                    <a:pt x="128" y="158"/>
                  </a:cubicBezTo>
                  <a:cubicBezTo>
                    <a:pt x="129" y="158"/>
                    <a:pt x="129" y="158"/>
                    <a:pt x="129" y="158"/>
                  </a:cubicBezTo>
                  <a:cubicBezTo>
                    <a:pt x="129" y="159"/>
                    <a:pt x="129" y="159"/>
                    <a:pt x="129" y="159"/>
                  </a:cubicBezTo>
                  <a:cubicBezTo>
                    <a:pt x="129" y="158"/>
                    <a:pt x="129" y="158"/>
                    <a:pt x="129" y="158"/>
                  </a:cubicBezTo>
                  <a:cubicBezTo>
                    <a:pt x="130" y="158"/>
                    <a:pt x="130" y="158"/>
                    <a:pt x="130" y="158"/>
                  </a:cubicBezTo>
                  <a:cubicBezTo>
                    <a:pt x="133" y="158"/>
                    <a:pt x="133" y="158"/>
                    <a:pt x="133" y="158"/>
                  </a:cubicBezTo>
                  <a:cubicBezTo>
                    <a:pt x="133" y="158"/>
                    <a:pt x="133" y="158"/>
                    <a:pt x="133" y="158"/>
                  </a:cubicBezTo>
                  <a:cubicBezTo>
                    <a:pt x="134" y="157"/>
                    <a:pt x="134" y="157"/>
                    <a:pt x="134" y="157"/>
                  </a:cubicBezTo>
                  <a:cubicBezTo>
                    <a:pt x="134" y="157"/>
                    <a:pt x="134" y="157"/>
                    <a:pt x="134" y="157"/>
                  </a:cubicBezTo>
                  <a:cubicBezTo>
                    <a:pt x="134" y="157"/>
                    <a:pt x="134" y="157"/>
                    <a:pt x="134" y="157"/>
                  </a:cubicBezTo>
                  <a:cubicBezTo>
                    <a:pt x="135" y="157"/>
                    <a:pt x="135" y="157"/>
                    <a:pt x="135" y="157"/>
                  </a:cubicBezTo>
                  <a:cubicBezTo>
                    <a:pt x="135" y="157"/>
                    <a:pt x="135" y="157"/>
                    <a:pt x="135" y="157"/>
                  </a:cubicBezTo>
                  <a:cubicBezTo>
                    <a:pt x="136" y="157"/>
                    <a:pt x="136" y="157"/>
                    <a:pt x="136" y="157"/>
                  </a:cubicBezTo>
                  <a:cubicBezTo>
                    <a:pt x="136" y="158"/>
                    <a:pt x="136" y="158"/>
                    <a:pt x="136" y="158"/>
                  </a:cubicBezTo>
                  <a:cubicBezTo>
                    <a:pt x="136" y="160"/>
                    <a:pt x="136" y="160"/>
                    <a:pt x="136" y="160"/>
                  </a:cubicBezTo>
                  <a:cubicBezTo>
                    <a:pt x="135" y="161"/>
                    <a:pt x="135" y="161"/>
                    <a:pt x="135" y="161"/>
                  </a:cubicBezTo>
                  <a:cubicBezTo>
                    <a:pt x="135" y="163"/>
                    <a:pt x="135" y="163"/>
                    <a:pt x="135" y="163"/>
                  </a:cubicBezTo>
                  <a:cubicBezTo>
                    <a:pt x="134" y="163"/>
                    <a:pt x="134" y="163"/>
                    <a:pt x="134" y="163"/>
                  </a:cubicBezTo>
                  <a:cubicBezTo>
                    <a:pt x="134" y="164"/>
                    <a:pt x="134" y="164"/>
                    <a:pt x="134" y="164"/>
                  </a:cubicBezTo>
                  <a:cubicBezTo>
                    <a:pt x="134" y="165"/>
                    <a:pt x="134" y="165"/>
                    <a:pt x="134" y="165"/>
                  </a:cubicBezTo>
                  <a:cubicBezTo>
                    <a:pt x="134" y="165"/>
                    <a:pt x="134" y="165"/>
                    <a:pt x="134" y="165"/>
                  </a:cubicBezTo>
                  <a:cubicBezTo>
                    <a:pt x="134" y="166"/>
                    <a:pt x="134" y="166"/>
                    <a:pt x="134" y="166"/>
                  </a:cubicBezTo>
                  <a:cubicBezTo>
                    <a:pt x="134" y="166"/>
                    <a:pt x="134" y="166"/>
                    <a:pt x="134" y="166"/>
                  </a:cubicBezTo>
                  <a:cubicBezTo>
                    <a:pt x="133" y="165"/>
                    <a:pt x="133" y="165"/>
                    <a:pt x="133" y="165"/>
                  </a:cubicBezTo>
                  <a:cubicBezTo>
                    <a:pt x="133" y="165"/>
                    <a:pt x="133" y="165"/>
                    <a:pt x="133" y="165"/>
                  </a:cubicBezTo>
                  <a:cubicBezTo>
                    <a:pt x="132" y="166"/>
                    <a:pt x="132" y="166"/>
                    <a:pt x="132" y="166"/>
                  </a:cubicBezTo>
                  <a:cubicBezTo>
                    <a:pt x="132" y="167"/>
                    <a:pt x="132" y="167"/>
                    <a:pt x="132" y="167"/>
                  </a:cubicBezTo>
                  <a:cubicBezTo>
                    <a:pt x="132" y="168"/>
                    <a:pt x="132" y="168"/>
                    <a:pt x="132" y="168"/>
                  </a:cubicBezTo>
                  <a:cubicBezTo>
                    <a:pt x="131" y="168"/>
                    <a:pt x="131" y="168"/>
                    <a:pt x="131" y="168"/>
                  </a:cubicBezTo>
                  <a:cubicBezTo>
                    <a:pt x="131" y="169"/>
                    <a:pt x="131" y="169"/>
                    <a:pt x="131" y="169"/>
                  </a:cubicBezTo>
                  <a:cubicBezTo>
                    <a:pt x="130" y="169"/>
                    <a:pt x="130" y="169"/>
                    <a:pt x="130" y="169"/>
                  </a:cubicBezTo>
                  <a:cubicBezTo>
                    <a:pt x="131" y="170"/>
                    <a:pt x="131" y="170"/>
                    <a:pt x="131" y="170"/>
                  </a:cubicBezTo>
                  <a:cubicBezTo>
                    <a:pt x="131" y="170"/>
                    <a:pt x="131" y="170"/>
                    <a:pt x="131" y="170"/>
                  </a:cubicBezTo>
                  <a:cubicBezTo>
                    <a:pt x="130" y="172"/>
                    <a:pt x="130" y="172"/>
                    <a:pt x="130" y="172"/>
                  </a:cubicBezTo>
                  <a:cubicBezTo>
                    <a:pt x="130" y="172"/>
                    <a:pt x="130" y="172"/>
                    <a:pt x="130" y="172"/>
                  </a:cubicBezTo>
                  <a:cubicBezTo>
                    <a:pt x="129" y="172"/>
                    <a:pt x="129" y="172"/>
                    <a:pt x="129" y="172"/>
                  </a:cubicBezTo>
                  <a:cubicBezTo>
                    <a:pt x="129" y="171"/>
                    <a:pt x="129" y="171"/>
                    <a:pt x="129" y="171"/>
                  </a:cubicBezTo>
                  <a:cubicBezTo>
                    <a:pt x="130" y="171"/>
                    <a:pt x="130" y="171"/>
                    <a:pt x="130" y="171"/>
                  </a:cubicBezTo>
                  <a:cubicBezTo>
                    <a:pt x="130" y="170"/>
                    <a:pt x="130" y="170"/>
                    <a:pt x="130" y="170"/>
                  </a:cubicBezTo>
                  <a:cubicBezTo>
                    <a:pt x="130" y="170"/>
                    <a:pt x="130" y="170"/>
                    <a:pt x="130" y="170"/>
                  </a:cubicBezTo>
                  <a:cubicBezTo>
                    <a:pt x="129" y="170"/>
                    <a:pt x="129" y="170"/>
                    <a:pt x="129" y="170"/>
                  </a:cubicBezTo>
                  <a:cubicBezTo>
                    <a:pt x="128" y="171"/>
                    <a:pt x="128" y="171"/>
                    <a:pt x="128" y="171"/>
                  </a:cubicBezTo>
                  <a:cubicBezTo>
                    <a:pt x="128" y="171"/>
                    <a:pt x="128" y="171"/>
                    <a:pt x="128" y="171"/>
                  </a:cubicBezTo>
                  <a:cubicBezTo>
                    <a:pt x="128" y="170"/>
                    <a:pt x="128" y="170"/>
                    <a:pt x="128" y="170"/>
                  </a:cubicBezTo>
                  <a:cubicBezTo>
                    <a:pt x="127" y="171"/>
                    <a:pt x="127" y="171"/>
                    <a:pt x="127" y="171"/>
                  </a:cubicBezTo>
                  <a:cubicBezTo>
                    <a:pt x="127" y="171"/>
                    <a:pt x="127" y="171"/>
                    <a:pt x="127" y="171"/>
                  </a:cubicBezTo>
                  <a:cubicBezTo>
                    <a:pt x="126" y="172"/>
                    <a:pt x="126" y="172"/>
                    <a:pt x="126" y="172"/>
                  </a:cubicBezTo>
                  <a:cubicBezTo>
                    <a:pt x="126" y="171"/>
                    <a:pt x="126" y="171"/>
                    <a:pt x="126" y="171"/>
                  </a:cubicBezTo>
                  <a:cubicBezTo>
                    <a:pt x="125" y="172"/>
                    <a:pt x="125" y="172"/>
                    <a:pt x="125" y="172"/>
                  </a:cubicBezTo>
                  <a:cubicBezTo>
                    <a:pt x="125" y="173"/>
                    <a:pt x="125" y="173"/>
                    <a:pt x="125" y="173"/>
                  </a:cubicBezTo>
                  <a:cubicBezTo>
                    <a:pt x="124" y="174"/>
                    <a:pt x="124" y="174"/>
                    <a:pt x="124" y="174"/>
                  </a:cubicBezTo>
                  <a:cubicBezTo>
                    <a:pt x="124" y="174"/>
                    <a:pt x="124" y="174"/>
                    <a:pt x="124" y="174"/>
                  </a:cubicBezTo>
                  <a:cubicBezTo>
                    <a:pt x="123" y="174"/>
                    <a:pt x="123" y="174"/>
                    <a:pt x="123" y="174"/>
                  </a:cubicBezTo>
                  <a:cubicBezTo>
                    <a:pt x="123" y="173"/>
                    <a:pt x="123" y="173"/>
                    <a:pt x="123" y="173"/>
                  </a:cubicBezTo>
                  <a:cubicBezTo>
                    <a:pt x="123" y="174"/>
                    <a:pt x="123" y="174"/>
                    <a:pt x="123" y="174"/>
                  </a:cubicBezTo>
                  <a:cubicBezTo>
                    <a:pt x="122" y="173"/>
                    <a:pt x="122" y="173"/>
                    <a:pt x="122" y="173"/>
                  </a:cubicBezTo>
                  <a:cubicBezTo>
                    <a:pt x="121" y="173"/>
                    <a:pt x="121" y="173"/>
                    <a:pt x="121" y="173"/>
                  </a:cubicBezTo>
                  <a:cubicBezTo>
                    <a:pt x="121" y="173"/>
                    <a:pt x="121" y="173"/>
                    <a:pt x="121" y="173"/>
                  </a:cubicBezTo>
                  <a:close/>
                  <a:moveTo>
                    <a:pt x="2" y="110"/>
                  </a:moveTo>
                  <a:cubicBezTo>
                    <a:pt x="3" y="111"/>
                    <a:pt x="3" y="111"/>
                    <a:pt x="3" y="111"/>
                  </a:cubicBezTo>
                  <a:cubicBezTo>
                    <a:pt x="4" y="111"/>
                    <a:pt x="4" y="111"/>
                    <a:pt x="4" y="111"/>
                  </a:cubicBezTo>
                  <a:cubicBezTo>
                    <a:pt x="6" y="113"/>
                    <a:pt x="6" y="113"/>
                    <a:pt x="6" y="113"/>
                  </a:cubicBezTo>
                  <a:cubicBezTo>
                    <a:pt x="6" y="113"/>
                    <a:pt x="6" y="113"/>
                    <a:pt x="6" y="113"/>
                  </a:cubicBezTo>
                  <a:cubicBezTo>
                    <a:pt x="6" y="114"/>
                    <a:pt x="6" y="114"/>
                    <a:pt x="6" y="114"/>
                  </a:cubicBezTo>
                  <a:cubicBezTo>
                    <a:pt x="7" y="114"/>
                    <a:pt x="7" y="114"/>
                    <a:pt x="7" y="114"/>
                  </a:cubicBezTo>
                  <a:cubicBezTo>
                    <a:pt x="7" y="114"/>
                    <a:pt x="7" y="114"/>
                    <a:pt x="7" y="114"/>
                  </a:cubicBezTo>
                  <a:cubicBezTo>
                    <a:pt x="9" y="114"/>
                    <a:pt x="9" y="114"/>
                    <a:pt x="9" y="114"/>
                  </a:cubicBezTo>
                  <a:cubicBezTo>
                    <a:pt x="9" y="114"/>
                    <a:pt x="9" y="114"/>
                    <a:pt x="9" y="114"/>
                  </a:cubicBezTo>
                  <a:cubicBezTo>
                    <a:pt x="9" y="115"/>
                    <a:pt x="9" y="115"/>
                    <a:pt x="9" y="115"/>
                  </a:cubicBezTo>
                  <a:cubicBezTo>
                    <a:pt x="10" y="115"/>
                    <a:pt x="10" y="115"/>
                    <a:pt x="10" y="115"/>
                  </a:cubicBezTo>
                  <a:cubicBezTo>
                    <a:pt x="11" y="115"/>
                    <a:pt x="11" y="115"/>
                    <a:pt x="11" y="115"/>
                  </a:cubicBezTo>
                  <a:cubicBezTo>
                    <a:pt x="12" y="115"/>
                    <a:pt x="12" y="115"/>
                    <a:pt x="12" y="115"/>
                  </a:cubicBezTo>
                  <a:cubicBezTo>
                    <a:pt x="12" y="115"/>
                    <a:pt x="12" y="115"/>
                    <a:pt x="12" y="115"/>
                  </a:cubicBezTo>
                  <a:cubicBezTo>
                    <a:pt x="13" y="115"/>
                    <a:pt x="13" y="115"/>
                    <a:pt x="13" y="115"/>
                  </a:cubicBezTo>
                  <a:cubicBezTo>
                    <a:pt x="14" y="115"/>
                    <a:pt x="14" y="115"/>
                    <a:pt x="14" y="115"/>
                  </a:cubicBezTo>
                  <a:cubicBezTo>
                    <a:pt x="15" y="115"/>
                    <a:pt x="15" y="115"/>
                    <a:pt x="15" y="115"/>
                  </a:cubicBezTo>
                  <a:cubicBezTo>
                    <a:pt x="15" y="114"/>
                    <a:pt x="15" y="114"/>
                    <a:pt x="15" y="114"/>
                  </a:cubicBezTo>
                  <a:cubicBezTo>
                    <a:pt x="16" y="114"/>
                    <a:pt x="16" y="114"/>
                    <a:pt x="16" y="114"/>
                  </a:cubicBezTo>
                  <a:cubicBezTo>
                    <a:pt x="16" y="113"/>
                    <a:pt x="16" y="113"/>
                    <a:pt x="16" y="113"/>
                  </a:cubicBezTo>
                  <a:cubicBezTo>
                    <a:pt x="18" y="113"/>
                    <a:pt x="18" y="113"/>
                    <a:pt x="18" y="113"/>
                  </a:cubicBezTo>
                  <a:cubicBezTo>
                    <a:pt x="18" y="113"/>
                    <a:pt x="18" y="113"/>
                    <a:pt x="18" y="113"/>
                  </a:cubicBezTo>
                  <a:cubicBezTo>
                    <a:pt x="19" y="112"/>
                    <a:pt x="19" y="112"/>
                    <a:pt x="19" y="112"/>
                  </a:cubicBezTo>
                  <a:cubicBezTo>
                    <a:pt x="19" y="112"/>
                    <a:pt x="19" y="112"/>
                    <a:pt x="19" y="112"/>
                  </a:cubicBezTo>
                  <a:cubicBezTo>
                    <a:pt x="20" y="113"/>
                    <a:pt x="20" y="113"/>
                    <a:pt x="20" y="113"/>
                  </a:cubicBezTo>
                  <a:cubicBezTo>
                    <a:pt x="21" y="112"/>
                    <a:pt x="21" y="112"/>
                    <a:pt x="21" y="112"/>
                  </a:cubicBezTo>
                  <a:cubicBezTo>
                    <a:pt x="21" y="112"/>
                    <a:pt x="21" y="112"/>
                    <a:pt x="21" y="112"/>
                  </a:cubicBezTo>
                  <a:cubicBezTo>
                    <a:pt x="21" y="112"/>
                    <a:pt x="21" y="112"/>
                    <a:pt x="21" y="112"/>
                  </a:cubicBezTo>
                  <a:cubicBezTo>
                    <a:pt x="22" y="111"/>
                    <a:pt x="22" y="111"/>
                    <a:pt x="22" y="111"/>
                  </a:cubicBezTo>
                  <a:cubicBezTo>
                    <a:pt x="24" y="109"/>
                    <a:pt x="24" y="109"/>
                    <a:pt x="24" y="109"/>
                  </a:cubicBezTo>
                  <a:cubicBezTo>
                    <a:pt x="25" y="110"/>
                    <a:pt x="25" y="110"/>
                    <a:pt x="25" y="110"/>
                  </a:cubicBezTo>
                  <a:cubicBezTo>
                    <a:pt x="26" y="110"/>
                    <a:pt x="26" y="110"/>
                    <a:pt x="26" y="110"/>
                  </a:cubicBezTo>
                  <a:cubicBezTo>
                    <a:pt x="26" y="109"/>
                    <a:pt x="26" y="109"/>
                    <a:pt x="26" y="109"/>
                  </a:cubicBezTo>
                  <a:cubicBezTo>
                    <a:pt x="29" y="109"/>
                    <a:pt x="29" y="109"/>
                    <a:pt x="29" y="109"/>
                  </a:cubicBezTo>
                  <a:cubicBezTo>
                    <a:pt x="29" y="109"/>
                    <a:pt x="29" y="109"/>
                    <a:pt x="29" y="109"/>
                  </a:cubicBezTo>
                  <a:cubicBezTo>
                    <a:pt x="31" y="109"/>
                    <a:pt x="31" y="109"/>
                    <a:pt x="31" y="109"/>
                  </a:cubicBezTo>
                  <a:cubicBezTo>
                    <a:pt x="31" y="109"/>
                    <a:pt x="31" y="109"/>
                    <a:pt x="31" y="109"/>
                  </a:cubicBezTo>
                  <a:cubicBezTo>
                    <a:pt x="32" y="109"/>
                    <a:pt x="32" y="109"/>
                    <a:pt x="32" y="109"/>
                  </a:cubicBezTo>
                  <a:cubicBezTo>
                    <a:pt x="33" y="109"/>
                    <a:pt x="33" y="109"/>
                    <a:pt x="33" y="109"/>
                  </a:cubicBezTo>
                  <a:cubicBezTo>
                    <a:pt x="33" y="110"/>
                    <a:pt x="33" y="110"/>
                    <a:pt x="33" y="110"/>
                  </a:cubicBezTo>
                  <a:cubicBezTo>
                    <a:pt x="34" y="110"/>
                    <a:pt x="34" y="110"/>
                    <a:pt x="34" y="110"/>
                  </a:cubicBezTo>
                  <a:cubicBezTo>
                    <a:pt x="34" y="110"/>
                    <a:pt x="34" y="110"/>
                    <a:pt x="34" y="110"/>
                  </a:cubicBezTo>
                  <a:cubicBezTo>
                    <a:pt x="35" y="110"/>
                    <a:pt x="35" y="110"/>
                    <a:pt x="35" y="110"/>
                  </a:cubicBezTo>
                  <a:cubicBezTo>
                    <a:pt x="35" y="110"/>
                    <a:pt x="35" y="110"/>
                    <a:pt x="35" y="110"/>
                  </a:cubicBezTo>
                  <a:cubicBezTo>
                    <a:pt x="37" y="110"/>
                    <a:pt x="37" y="110"/>
                    <a:pt x="37" y="110"/>
                  </a:cubicBezTo>
                  <a:cubicBezTo>
                    <a:pt x="37" y="110"/>
                    <a:pt x="37" y="110"/>
                    <a:pt x="37" y="110"/>
                  </a:cubicBezTo>
                  <a:cubicBezTo>
                    <a:pt x="37" y="110"/>
                    <a:pt x="37" y="110"/>
                    <a:pt x="37" y="110"/>
                  </a:cubicBezTo>
                  <a:cubicBezTo>
                    <a:pt x="38" y="110"/>
                    <a:pt x="38" y="110"/>
                    <a:pt x="38" y="110"/>
                  </a:cubicBezTo>
                  <a:cubicBezTo>
                    <a:pt x="39" y="110"/>
                    <a:pt x="39" y="110"/>
                    <a:pt x="39" y="110"/>
                  </a:cubicBezTo>
                  <a:cubicBezTo>
                    <a:pt x="40" y="109"/>
                    <a:pt x="40" y="109"/>
                    <a:pt x="40" y="109"/>
                  </a:cubicBezTo>
                  <a:cubicBezTo>
                    <a:pt x="41" y="108"/>
                    <a:pt x="41" y="108"/>
                    <a:pt x="41" y="108"/>
                  </a:cubicBezTo>
                  <a:cubicBezTo>
                    <a:pt x="41" y="108"/>
                    <a:pt x="41" y="108"/>
                    <a:pt x="41" y="108"/>
                  </a:cubicBezTo>
                  <a:cubicBezTo>
                    <a:pt x="42" y="107"/>
                    <a:pt x="42" y="107"/>
                    <a:pt x="42" y="107"/>
                  </a:cubicBezTo>
                  <a:cubicBezTo>
                    <a:pt x="43" y="106"/>
                    <a:pt x="43" y="106"/>
                    <a:pt x="43" y="106"/>
                  </a:cubicBezTo>
                  <a:cubicBezTo>
                    <a:pt x="44" y="105"/>
                    <a:pt x="44" y="105"/>
                    <a:pt x="44" y="105"/>
                  </a:cubicBezTo>
                  <a:cubicBezTo>
                    <a:pt x="45" y="105"/>
                    <a:pt x="45" y="105"/>
                    <a:pt x="45" y="105"/>
                  </a:cubicBezTo>
                  <a:cubicBezTo>
                    <a:pt x="46" y="105"/>
                    <a:pt x="46" y="105"/>
                    <a:pt x="46" y="105"/>
                  </a:cubicBezTo>
                  <a:cubicBezTo>
                    <a:pt x="47" y="104"/>
                    <a:pt x="47" y="104"/>
                    <a:pt x="47" y="104"/>
                  </a:cubicBezTo>
                  <a:cubicBezTo>
                    <a:pt x="50" y="103"/>
                    <a:pt x="50" y="103"/>
                    <a:pt x="50" y="103"/>
                  </a:cubicBezTo>
                  <a:cubicBezTo>
                    <a:pt x="51" y="102"/>
                    <a:pt x="51" y="102"/>
                    <a:pt x="51" y="102"/>
                  </a:cubicBezTo>
                  <a:cubicBezTo>
                    <a:pt x="52" y="102"/>
                    <a:pt x="52" y="102"/>
                    <a:pt x="52" y="102"/>
                  </a:cubicBezTo>
                  <a:cubicBezTo>
                    <a:pt x="53" y="102"/>
                    <a:pt x="53" y="102"/>
                    <a:pt x="53" y="102"/>
                  </a:cubicBezTo>
                  <a:cubicBezTo>
                    <a:pt x="53" y="102"/>
                    <a:pt x="53" y="102"/>
                    <a:pt x="53" y="102"/>
                  </a:cubicBezTo>
                  <a:cubicBezTo>
                    <a:pt x="55" y="102"/>
                    <a:pt x="55" y="102"/>
                    <a:pt x="55" y="102"/>
                  </a:cubicBezTo>
                  <a:cubicBezTo>
                    <a:pt x="56" y="102"/>
                    <a:pt x="56" y="102"/>
                    <a:pt x="56" y="102"/>
                  </a:cubicBezTo>
                  <a:cubicBezTo>
                    <a:pt x="57" y="102"/>
                    <a:pt x="57" y="102"/>
                    <a:pt x="57" y="102"/>
                  </a:cubicBezTo>
                  <a:cubicBezTo>
                    <a:pt x="58" y="102"/>
                    <a:pt x="58" y="102"/>
                    <a:pt x="58" y="102"/>
                  </a:cubicBezTo>
                  <a:cubicBezTo>
                    <a:pt x="61" y="101"/>
                    <a:pt x="61" y="101"/>
                    <a:pt x="61" y="101"/>
                  </a:cubicBezTo>
                  <a:cubicBezTo>
                    <a:pt x="62" y="101"/>
                    <a:pt x="62" y="101"/>
                    <a:pt x="62" y="101"/>
                  </a:cubicBezTo>
                  <a:cubicBezTo>
                    <a:pt x="63" y="100"/>
                    <a:pt x="63" y="100"/>
                    <a:pt x="63" y="100"/>
                  </a:cubicBezTo>
                  <a:cubicBezTo>
                    <a:pt x="64" y="100"/>
                    <a:pt x="64" y="100"/>
                    <a:pt x="64" y="100"/>
                  </a:cubicBezTo>
                  <a:cubicBezTo>
                    <a:pt x="65" y="99"/>
                    <a:pt x="65" y="99"/>
                    <a:pt x="65" y="99"/>
                  </a:cubicBezTo>
                  <a:cubicBezTo>
                    <a:pt x="67" y="99"/>
                    <a:pt x="67" y="99"/>
                    <a:pt x="67" y="99"/>
                  </a:cubicBezTo>
                  <a:cubicBezTo>
                    <a:pt x="72" y="99"/>
                    <a:pt x="72" y="99"/>
                    <a:pt x="72" y="99"/>
                  </a:cubicBezTo>
                  <a:cubicBezTo>
                    <a:pt x="74" y="99"/>
                    <a:pt x="74" y="99"/>
                    <a:pt x="74" y="99"/>
                  </a:cubicBezTo>
                  <a:cubicBezTo>
                    <a:pt x="75" y="99"/>
                    <a:pt x="75" y="99"/>
                    <a:pt x="75" y="99"/>
                  </a:cubicBezTo>
                  <a:cubicBezTo>
                    <a:pt x="76" y="99"/>
                    <a:pt x="76" y="99"/>
                    <a:pt x="76" y="99"/>
                  </a:cubicBezTo>
                  <a:cubicBezTo>
                    <a:pt x="77" y="99"/>
                    <a:pt x="77" y="99"/>
                    <a:pt x="77" y="99"/>
                  </a:cubicBezTo>
                  <a:cubicBezTo>
                    <a:pt x="78" y="100"/>
                    <a:pt x="78" y="100"/>
                    <a:pt x="78" y="100"/>
                  </a:cubicBezTo>
                  <a:cubicBezTo>
                    <a:pt x="79" y="102"/>
                    <a:pt x="79" y="102"/>
                    <a:pt x="79" y="102"/>
                  </a:cubicBezTo>
                  <a:cubicBezTo>
                    <a:pt x="80" y="102"/>
                    <a:pt x="80" y="102"/>
                    <a:pt x="80" y="102"/>
                  </a:cubicBezTo>
                  <a:cubicBezTo>
                    <a:pt x="81" y="102"/>
                    <a:pt x="81" y="102"/>
                    <a:pt x="81" y="102"/>
                  </a:cubicBezTo>
                  <a:cubicBezTo>
                    <a:pt x="81" y="101"/>
                    <a:pt x="81" y="101"/>
                    <a:pt x="81" y="101"/>
                  </a:cubicBezTo>
                  <a:cubicBezTo>
                    <a:pt x="82" y="102"/>
                    <a:pt x="82" y="102"/>
                    <a:pt x="82" y="102"/>
                  </a:cubicBezTo>
                  <a:cubicBezTo>
                    <a:pt x="82" y="102"/>
                    <a:pt x="82" y="102"/>
                    <a:pt x="82" y="102"/>
                  </a:cubicBezTo>
                  <a:cubicBezTo>
                    <a:pt x="83" y="102"/>
                    <a:pt x="83" y="102"/>
                    <a:pt x="83" y="102"/>
                  </a:cubicBezTo>
                  <a:cubicBezTo>
                    <a:pt x="84" y="103"/>
                    <a:pt x="84" y="103"/>
                    <a:pt x="84" y="103"/>
                  </a:cubicBezTo>
                  <a:cubicBezTo>
                    <a:pt x="85" y="103"/>
                    <a:pt x="85" y="103"/>
                    <a:pt x="85" y="103"/>
                  </a:cubicBezTo>
                  <a:cubicBezTo>
                    <a:pt x="86" y="103"/>
                    <a:pt x="86" y="103"/>
                    <a:pt x="86" y="103"/>
                  </a:cubicBezTo>
                  <a:cubicBezTo>
                    <a:pt x="88" y="104"/>
                    <a:pt x="88" y="104"/>
                    <a:pt x="88" y="104"/>
                  </a:cubicBezTo>
                  <a:cubicBezTo>
                    <a:pt x="87" y="105"/>
                    <a:pt x="87" y="105"/>
                    <a:pt x="87" y="105"/>
                  </a:cubicBezTo>
                  <a:cubicBezTo>
                    <a:pt x="88" y="105"/>
                    <a:pt x="88" y="105"/>
                    <a:pt x="88" y="105"/>
                  </a:cubicBezTo>
                  <a:cubicBezTo>
                    <a:pt x="89" y="105"/>
                    <a:pt x="89" y="105"/>
                    <a:pt x="89" y="105"/>
                  </a:cubicBezTo>
                  <a:cubicBezTo>
                    <a:pt x="88" y="106"/>
                    <a:pt x="88" y="106"/>
                    <a:pt x="88" y="106"/>
                  </a:cubicBezTo>
                  <a:cubicBezTo>
                    <a:pt x="88" y="106"/>
                    <a:pt x="88" y="106"/>
                    <a:pt x="88" y="106"/>
                  </a:cubicBezTo>
                  <a:cubicBezTo>
                    <a:pt x="88" y="107"/>
                    <a:pt x="88" y="107"/>
                    <a:pt x="88" y="107"/>
                  </a:cubicBezTo>
                  <a:cubicBezTo>
                    <a:pt x="88" y="108"/>
                    <a:pt x="88" y="108"/>
                    <a:pt x="88" y="108"/>
                  </a:cubicBezTo>
                  <a:cubicBezTo>
                    <a:pt x="89" y="108"/>
                    <a:pt x="89" y="108"/>
                    <a:pt x="89" y="108"/>
                  </a:cubicBezTo>
                  <a:cubicBezTo>
                    <a:pt x="90" y="109"/>
                    <a:pt x="90" y="109"/>
                    <a:pt x="90" y="109"/>
                  </a:cubicBezTo>
                  <a:cubicBezTo>
                    <a:pt x="90" y="110"/>
                    <a:pt x="90" y="110"/>
                    <a:pt x="90" y="110"/>
                  </a:cubicBezTo>
                  <a:cubicBezTo>
                    <a:pt x="90" y="111"/>
                    <a:pt x="90" y="111"/>
                    <a:pt x="90" y="111"/>
                  </a:cubicBezTo>
                  <a:cubicBezTo>
                    <a:pt x="91" y="113"/>
                    <a:pt x="91" y="113"/>
                    <a:pt x="91" y="113"/>
                  </a:cubicBezTo>
                  <a:cubicBezTo>
                    <a:pt x="91" y="114"/>
                    <a:pt x="91" y="114"/>
                    <a:pt x="91" y="114"/>
                  </a:cubicBezTo>
                  <a:cubicBezTo>
                    <a:pt x="91" y="114"/>
                    <a:pt x="91" y="114"/>
                    <a:pt x="91" y="114"/>
                  </a:cubicBezTo>
                  <a:cubicBezTo>
                    <a:pt x="91" y="115"/>
                    <a:pt x="91" y="115"/>
                    <a:pt x="91" y="115"/>
                  </a:cubicBezTo>
                  <a:cubicBezTo>
                    <a:pt x="91" y="116"/>
                    <a:pt x="91" y="116"/>
                    <a:pt x="91" y="116"/>
                  </a:cubicBezTo>
                  <a:cubicBezTo>
                    <a:pt x="90" y="116"/>
                    <a:pt x="90" y="116"/>
                    <a:pt x="90" y="116"/>
                  </a:cubicBezTo>
                  <a:cubicBezTo>
                    <a:pt x="90" y="116"/>
                    <a:pt x="90" y="116"/>
                    <a:pt x="90" y="116"/>
                  </a:cubicBezTo>
                  <a:cubicBezTo>
                    <a:pt x="91" y="117"/>
                    <a:pt x="91" y="117"/>
                    <a:pt x="91" y="117"/>
                  </a:cubicBezTo>
                  <a:cubicBezTo>
                    <a:pt x="91" y="117"/>
                    <a:pt x="91" y="117"/>
                    <a:pt x="91" y="117"/>
                  </a:cubicBezTo>
                  <a:cubicBezTo>
                    <a:pt x="92" y="118"/>
                    <a:pt x="92" y="118"/>
                    <a:pt x="92" y="118"/>
                  </a:cubicBezTo>
                  <a:cubicBezTo>
                    <a:pt x="92" y="118"/>
                    <a:pt x="92" y="118"/>
                    <a:pt x="92" y="118"/>
                  </a:cubicBezTo>
                  <a:cubicBezTo>
                    <a:pt x="93" y="118"/>
                    <a:pt x="93" y="118"/>
                    <a:pt x="93" y="118"/>
                  </a:cubicBezTo>
                  <a:cubicBezTo>
                    <a:pt x="93" y="117"/>
                    <a:pt x="93" y="117"/>
                    <a:pt x="93" y="117"/>
                  </a:cubicBezTo>
                  <a:cubicBezTo>
                    <a:pt x="93" y="117"/>
                    <a:pt x="93" y="117"/>
                    <a:pt x="93" y="117"/>
                  </a:cubicBezTo>
                  <a:cubicBezTo>
                    <a:pt x="93" y="116"/>
                    <a:pt x="93" y="116"/>
                    <a:pt x="93" y="116"/>
                  </a:cubicBezTo>
                  <a:cubicBezTo>
                    <a:pt x="94" y="116"/>
                    <a:pt x="94" y="116"/>
                    <a:pt x="94" y="116"/>
                  </a:cubicBezTo>
                  <a:cubicBezTo>
                    <a:pt x="94" y="115"/>
                    <a:pt x="94" y="115"/>
                    <a:pt x="94" y="115"/>
                  </a:cubicBezTo>
                  <a:cubicBezTo>
                    <a:pt x="95" y="115"/>
                    <a:pt x="95" y="115"/>
                    <a:pt x="95" y="115"/>
                  </a:cubicBezTo>
                  <a:cubicBezTo>
                    <a:pt x="95" y="114"/>
                    <a:pt x="95" y="114"/>
                    <a:pt x="95" y="114"/>
                  </a:cubicBezTo>
                  <a:cubicBezTo>
                    <a:pt x="96" y="114"/>
                    <a:pt x="96" y="114"/>
                    <a:pt x="96" y="114"/>
                  </a:cubicBezTo>
                  <a:cubicBezTo>
                    <a:pt x="97" y="113"/>
                    <a:pt x="97" y="113"/>
                    <a:pt x="97" y="113"/>
                  </a:cubicBezTo>
                  <a:cubicBezTo>
                    <a:pt x="98" y="112"/>
                    <a:pt x="98" y="112"/>
                    <a:pt x="98" y="112"/>
                  </a:cubicBezTo>
                  <a:cubicBezTo>
                    <a:pt x="99" y="111"/>
                    <a:pt x="99" y="111"/>
                    <a:pt x="99" y="111"/>
                  </a:cubicBezTo>
                  <a:cubicBezTo>
                    <a:pt x="99" y="111"/>
                    <a:pt x="99" y="111"/>
                    <a:pt x="99" y="111"/>
                  </a:cubicBezTo>
                  <a:cubicBezTo>
                    <a:pt x="100" y="111"/>
                    <a:pt x="100" y="111"/>
                    <a:pt x="100" y="111"/>
                  </a:cubicBezTo>
                  <a:cubicBezTo>
                    <a:pt x="101" y="110"/>
                    <a:pt x="101" y="110"/>
                    <a:pt x="101" y="110"/>
                  </a:cubicBezTo>
                  <a:cubicBezTo>
                    <a:pt x="102" y="108"/>
                    <a:pt x="102" y="108"/>
                    <a:pt x="102" y="108"/>
                  </a:cubicBezTo>
                  <a:cubicBezTo>
                    <a:pt x="103" y="108"/>
                    <a:pt x="103" y="108"/>
                    <a:pt x="103" y="108"/>
                  </a:cubicBezTo>
                  <a:cubicBezTo>
                    <a:pt x="104" y="107"/>
                    <a:pt x="104" y="107"/>
                    <a:pt x="104" y="107"/>
                  </a:cubicBezTo>
                  <a:cubicBezTo>
                    <a:pt x="103" y="106"/>
                    <a:pt x="103" y="106"/>
                    <a:pt x="103" y="106"/>
                  </a:cubicBezTo>
                  <a:cubicBezTo>
                    <a:pt x="104" y="105"/>
                    <a:pt x="104" y="105"/>
                    <a:pt x="104" y="105"/>
                  </a:cubicBezTo>
                  <a:cubicBezTo>
                    <a:pt x="104" y="106"/>
                    <a:pt x="104" y="106"/>
                    <a:pt x="104" y="106"/>
                  </a:cubicBezTo>
                  <a:cubicBezTo>
                    <a:pt x="104" y="107"/>
                    <a:pt x="104" y="107"/>
                    <a:pt x="104" y="107"/>
                  </a:cubicBezTo>
                  <a:cubicBezTo>
                    <a:pt x="104" y="108"/>
                    <a:pt x="104" y="108"/>
                    <a:pt x="104" y="108"/>
                  </a:cubicBezTo>
                  <a:cubicBezTo>
                    <a:pt x="104" y="109"/>
                    <a:pt x="104" y="109"/>
                    <a:pt x="104" y="109"/>
                  </a:cubicBezTo>
                  <a:cubicBezTo>
                    <a:pt x="103" y="111"/>
                    <a:pt x="103" y="111"/>
                    <a:pt x="103" y="111"/>
                  </a:cubicBezTo>
                  <a:cubicBezTo>
                    <a:pt x="102" y="112"/>
                    <a:pt x="102" y="112"/>
                    <a:pt x="102" y="112"/>
                  </a:cubicBezTo>
                  <a:cubicBezTo>
                    <a:pt x="101" y="113"/>
                    <a:pt x="101" y="113"/>
                    <a:pt x="101" y="113"/>
                  </a:cubicBezTo>
                  <a:cubicBezTo>
                    <a:pt x="101" y="114"/>
                    <a:pt x="101" y="114"/>
                    <a:pt x="101" y="114"/>
                  </a:cubicBezTo>
                  <a:cubicBezTo>
                    <a:pt x="101" y="115"/>
                    <a:pt x="101" y="115"/>
                    <a:pt x="101" y="115"/>
                  </a:cubicBezTo>
                  <a:cubicBezTo>
                    <a:pt x="100" y="116"/>
                    <a:pt x="100" y="116"/>
                    <a:pt x="100" y="116"/>
                  </a:cubicBezTo>
                  <a:cubicBezTo>
                    <a:pt x="100" y="116"/>
                    <a:pt x="100" y="116"/>
                    <a:pt x="100" y="116"/>
                  </a:cubicBezTo>
                  <a:cubicBezTo>
                    <a:pt x="99" y="118"/>
                    <a:pt x="99" y="118"/>
                    <a:pt x="99" y="118"/>
                  </a:cubicBezTo>
                  <a:cubicBezTo>
                    <a:pt x="97" y="118"/>
                    <a:pt x="97" y="118"/>
                    <a:pt x="97" y="118"/>
                  </a:cubicBezTo>
                  <a:cubicBezTo>
                    <a:pt x="97" y="119"/>
                    <a:pt x="97" y="119"/>
                    <a:pt x="97" y="119"/>
                  </a:cubicBezTo>
                  <a:cubicBezTo>
                    <a:pt x="96" y="120"/>
                    <a:pt x="96" y="120"/>
                    <a:pt x="96" y="120"/>
                  </a:cubicBezTo>
                  <a:cubicBezTo>
                    <a:pt x="96" y="120"/>
                    <a:pt x="96" y="120"/>
                    <a:pt x="96" y="120"/>
                  </a:cubicBezTo>
                  <a:cubicBezTo>
                    <a:pt x="98" y="120"/>
                    <a:pt x="98" y="120"/>
                    <a:pt x="98" y="120"/>
                  </a:cubicBezTo>
                  <a:cubicBezTo>
                    <a:pt x="99" y="120"/>
                    <a:pt x="99" y="120"/>
                    <a:pt x="99" y="120"/>
                  </a:cubicBezTo>
                  <a:cubicBezTo>
                    <a:pt x="100" y="120"/>
                    <a:pt x="100" y="120"/>
                    <a:pt x="100" y="120"/>
                  </a:cubicBezTo>
                  <a:cubicBezTo>
                    <a:pt x="102" y="118"/>
                    <a:pt x="102" y="118"/>
                    <a:pt x="102" y="118"/>
                  </a:cubicBezTo>
                  <a:cubicBezTo>
                    <a:pt x="102" y="116"/>
                    <a:pt x="102" y="116"/>
                    <a:pt x="102" y="116"/>
                  </a:cubicBezTo>
                  <a:cubicBezTo>
                    <a:pt x="103" y="115"/>
                    <a:pt x="103" y="115"/>
                    <a:pt x="103" y="115"/>
                  </a:cubicBezTo>
                  <a:cubicBezTo>
                    <a:pt x="104" y="115"/>
                    <a:pt x="104" y="115"/>
                    <a:pt x="104" y="115"/>
                  </a:cubicBezTo>
                  <a:cubicBezTo>
                    <a:pt x="104" y="117"/>
                    <a:pt x="104" y="117"/>
                    <a:pt x="104" y="117"/>
                  </a:cubicBezTo>
                  <a:cubicBezTo>
                    <a:pt x="104" y="118"/>
                    <a:pt x="104" y="118"/>
                    <a:pt x="104" y="118"/>
                  </a:cubicBezTo>
                  <a:cubicBezTo>
                    <a:pt x="104" y="118"/>
                    <a:pt x="104" y="118"/>
                    <a:pt x="104" y="118"/>
                  </a:cubicBezTo>
                  <a:cubicBezTo>
                    <a:pt x="104" y="120"/>
                    <a:pt x="104" y="120"/>
                    <a:pt x="104" y="120"/>
                  </a:cubicBezTo>
                  <a:cubicBezTo>
                    <a:pt x="103" y="122"/>
                    <a:pt x="103" y="122"/>
                    <a:pt x="103" y="122"/>
                  </a:cubicBezTo>
                  <a:cubicBezTo>
                    <a:pt x="101" y="122"/>
                    <a:pt x="101" y="122"/>
                    <a:pt x="101" y="122"/>
                  </a:cubicBezTo>
                  <a:cubicBezTo>
                    <a:pt x="102" y="123"/>
                    <a:pt x="102" y="123"/>
                    <a:pt x="102" y="123"/>
                  </a:cubicBezTo>
                  <a:cubicBezTo>
                    <a:pt x="103" y="123"/>
                    <a:pt x="103" y="123"/>
                    <a:pt x="103" y="123"/>
                  </a:cubicBezTo>
                  <a:cubicBezTo>
                    <a:pt x="104" y="123"/>
                    <a:pt x="104" y="123"/>
                    <a:pt x="104" y="123"/>
                  </a:cubicBezTo>
                  <a:cubicBezTo>
                    <a:pt x="104" y="122"/>
                    <a:pt x="104" y="122"/>
                    <a:pt x="104" y="122"/>
                  </a:cubicBezTo>
                  <a:cubicBezTo>
                    <a:pt x="105" y="122"/>
                    <a:pt x="105" y="122"/>
                    <a:pt x="105" y="122"/>
                  </a:cubicBezTo>
                  <a:cubicBezTo>
                    <a:pt x="106" y="121"/>
                    <a:pt x="106" y="121"/>
                    <a:pt x="106" y="121"/>
                  </a:cubicBezTo>
                  <a:cubicBezTo>
                    <a:pt x="107" y="122"/>
                    <a:pt x="107" y="122"/>
                    <a:pt x="107" y="122"/>
                  </a:cubicBezTo>
                  <a:cubicBezTo>
                    <a:pt x="107" y="121"/>
                    <a:pt x="107" y="121"/>
                    <a:pt x="107" y="121"/>
                  </a:cubicBezTo>
                  <a:cubicBezTo>
                    <a:pt x="107" y="122"/>
                    <a:pt x="107" y="122"/>
                    <a:pt x="107" y="122"/>
                  </a:cubicBezTo>
                  <a:cubicBezTo>
                    <a:pt x="106" y="123"/>
                    <a:pt x="106" y="123"/>
                    <a:pt x="106" y="123"/>
                  </a:cubicBezTo>
                  <a:cubicBezTo>
                    <a:pt x="106" y="123"/>
                    <a:pt x="106" y="123"/>
                    <a:pt x="106" y="123"/>
                  </a:cubicBezTo>
                  <a:cubicBezTo>
                    <a:pt x="105" y="123"/>
                    <a:pt x="105" y="123"/>
                    <a:pt x="105" y="123"/>
                  </a:cubicBezTo>
                  <a:cubicBezTo>
                    <a:pt x="106" y="124"/>
                    <a:pt x="106" y="124"/>
                    <a:pt x="106" y="124"/>
                  </a:cubicBezTo>
                  <a:cubicBezTo>
                    <a:pt x="107" y="125"/>
                    <a:pt x="107" y="125"/>
                    <a:pt x="107" y="125"/>
                  </a:cubicBezTo>
                  <a:cubicBezTo>
                    <a:pt x="107" y="126"/>
                    <a:pt x="107" y="126"/>
                    <a:pt x="107" y="126"/>
                  </a:cubicBezTo>
                  <a:cubicBezTo>
                    <a:pt x="107" y="128"/>
                    <a:pt x="107" y="128"/>
                    <a:pt x="107" y="128"/>
                  </a:cubicBezTo>
                  <a:cubicBezTo>
                    <a:pt x="107" y="130"/>
                    <a:pt x="107" y="130"/>
                    <a:pt x="107" y="130"/>
                  </a:cubicBezTo>
                  <a:cubicBezTo>
                    <a:pt x="106" y="131"/>
                    <a:pt x="106" y="131"/>
                    <a:pt x="106" y="131"/>
                  </a:cubicBezTo>
                  <a:cubicBezTo>
                    <a:pt x="106" y="131"/>
                    <a:pt x="106" y="131"/>
                    <a:pt x="106" y="131"/>
                  </a:cubicBezTo>
                  <a:cubicBezTo>
                    <a:pt x="106" y="133"/>
                    <a:pt x="106" y="133"/>
                    <a:pt x="106" y="133"/>
                  </a:cubicBezTo>
                  <a:cubicBezTo>
                    <a:pt x="107" y="133"/>
                    <a:pt x="107" y="133"/>
                    <a:pt x="107" y="133"/>
                  </a:cubicBezTo>
                  <a:cubicBezTo>
                    <a:pt x="107" y="134"/>
                    <a:pt x="107" y="134"/>
                    <a:pt x="107" y="134"/>
                  </a:cubicBezTo>
                  <a:cubicBezTo>
                    <a:pt x="108" y="136"/>
                    <a:pt x="108" y="136"/>
                    <a:pt x="108" y="136"/>
                  </a:cubicBezTo>
                  <a:cubicBezTo>
                    <a:pt x="109" y="138"/>
                    <a:pt x="109" y="138"/>
                    <a:pt x="109" y="138"/>
                  </a:cubicBezTo>
                  <a:cubicBezTo>
                    <a:pt x="110" y="138"/>
                    <a:pt x="110" y="138"/>
                    <a:pt x="110" y="138"/>
                  </a:cubicBezTo>
                  <a:cubicBezTo>
                    <a:pt x="111" y="138"/>
                    <a:pt x="111" y="138"/>
                    <a:pt x="111" y="138"/>
                  </a:cubicBezTo>
                  <a:cubicBezTo>
                    <a:pt x="112" y="139"/>
                    <a:pt x="112" y="139"/>
                    <a:pt x="112" y="139"/>
                  </a:cubicBezTo>
                  <a:cubicBezTo>
                    <a:pt x="113" y="139"/>
                    <a:pt x="113" y="139"/>
                    <a:pt x="113" y="139"/>
                  </a:cubicBezTo>
                  <a:cubicBezTo>
                    <a:pt x="113" y="139"/>
                    <a:pt x="113" y="139"/>
                    <a:pt x="113" y="139"/>
                  </a:cubicBezTo>
                  <a:cubicBezTo>
                    <a:pt x="113" y="139"/>
                    <a:pt x="113" y="139"/>
                    <a:pt x="113" y="139"/>
                  </a:cubicBezTo>
                  <a:cubicBezTo>
                    <a:pt x="114" y="139"/>
                    <a:pt x="114" y="139"/>
                    <a:pt x="114" y="139"/>
                  </a:cubicBezTo>
                  <a:cubicBezTo>
                    <a:pt x="115" y="140"/>
                    <a:pt x="115" y="140"/>
                    <a:pt x="115" y="140"/>
                  </a:cubicBezTo>
                  <a:cubicBezTo>
                    <a:pt x="116" y="140"/>
                    <a:pt x="116" y="140"/>
                    <a:pt x="116" y="140"/>
                  </a:cubicBezTo>
                  <a:cubicBezTo>
                    <a:pt x="117" y="141"/>
                    <a:pt x="117" y="141"/>
                    <a:pt x="117" y="141"/>
                  </a:cubicBezTo>
                  <a:cubicBezTo>
                    <a:pt x="118" y="142"/>
                    <a:pt x="118" y="142"/>
                    <a:pt x="118" y="142"/>
                  </a:cubicBezTo>
                  <a:cubicBezTo>
                    <a:pt x="118" y="142"/>
                    <a:pt x="118" y="142"/>
                    <a:pt x="118" y="142"/>
                  </a:cubicBezTo>
                  <a:cubicBezTo>
                    <a:pt x="119" y="143"/>
                    <a:pt x="119" y="143"/>
                    <a:pt x="119" y="143"/>
                  </a:cubicBezTo>
                  <a:cubicBezTo>
                    <a:pt x="120" y="143"/>
                    <a:pt x="120" y="143"/>
                    <a:pt x="120" y="143"/>
                  </a:cubicBezTo>
                  <a:cubicBezTo>
                    <a:pt x="120" y="143"/>
                    <a:pt x="120" y="143"/>
                    <a:pt x="120" y="143"/>
                  </a:cubicBezTo>
                  <a:cubicBezTo>
                    <a:pt x="122" y="142"/>
                    <a:pt x="122" y="142"/>
                    <a:pt x="122" y="142"/>
                  </a:cubicBezTo>
                  <a:cubicBezTo>
                    <a:pt x="123" y="141"/>
                    <a:pt x="123" y="141"/>
                    <a:pt x="123" y="141"/>
                  </a:cubicBezTo>
                  <a:cubicBezTo>
                    <a:pt x="124" y="141"/>
                    <a:pt x="124" y="141"/>
                    <a:pt x="124" y="141"/>
                  </a:cubicBezTo>
                  <a:cubicBezTo>
                    <a:pt x="125" y="140"/>
                    <a:pt x="125" y="140"/>
                    <a:pt x="125" y="140"/>
                  </a:cubicBezTo>
                  <a:cubicBezTo>
                    <a:pt x="126" y="140"/>
                    <a:pt x="126" y="140"/>
                    <a:pt x="126" y="140"/>
                  </a:cubicBezTo>
                  <a:cubicBezTo>
                    <a:pt x="126" y="140"/>
                    <a:pt x="126" y="140"/>
                    <a:pt x="126" y="140"/>
                  </a:cubicBezTo>
                  <a:cubicBezTo>
                    <a:pt x="126" y="140"/>
                    <a:pt x="126" y="140"/>
                    <a:pt x="126" y="140"/>
                  </a:cubicBezTo>
                  <a:cubicBezTo>
                    <a:pt x="125" y="139"/>
                    <a:pt x="125" y="139"/>
                    <a:pt x="125" y="139"/>
                  </a:cubicBezTo>
                  <a:cubicBezTo>
                    <a:pt x="125" y="139"/>
                    <a:pt x="125" y="139"/>
                    <a:pt x="125" y="139"/>
                  </a:cubicBezTo>
                  <a:cubicBezTo>
                    <a:pt x="127" y="138"/>
                    <a:pt x="127" y="138"/>
                    <a:pt x="127" y="138"/>
                  </a:cubicBezTo>
                  <a:cubicBezTo>
                    <a:pt x="128" y="139"/>
                    <a:pt x="128" y="139"/>
                    <a:pt x="128" y="139"/>
                  </a:cubicBezTo>
                  <a:cubicBezTo>
                    <a:pt x="128" y="140"/>
                    <a:pt x="128" y="140"/>
                    <a:pt x="128" y="140"/>
                  </a:cubicBezTo>
                  <a:cubicBezTo>
                    <a:pt x="127" y="140"/>
                    <a:pt x="127" y="140"/>
                    <a:pt x="127" y="140"/>
                  </a:cubicBezTo>
                  <a:cubicBezTo>
                    <a:pt x="127" y="141"/>
                    <a:pt x="127" y="141"/>
                    <a:pt x="127" y="141"/>
                  </a:cubicBezTo>
                  <a:cubicBezTo>
                    <a:pt x="127" y="141"/>
                    <a:pt x="127" y="141"/>
                    <a:pt x="127" y="141"/>
                  </a:cubicBezTo>
                  <a:cubicBezTo>
                    <a:pt x="128" y="141"/>
                    <a:pt x="128" y="141"/>
                    <a:pt x="128" y="141"/>
                  </a:cubicBezTo>
                  <a:cubicBezTo>
                    <a:pt x="129" y="140"/>
                    <a:pt x="129" y="140"/>
                    <a:pt x="129" y="140"/>
                  </a:cubicBezTo>
                  <a:cubicBezTo>
                    <a:pt x="130" y="141"/>
                    <a:pt x="130" y="141"/>
                    <a:pt x="130" y="141"/>
                  </a:cubicBezTo>
                  <a:cubicBezTo>
                    <a:pt x="130" y="141"/>
                    <a:pt x="130" y="141"/>
                    <a:pt x="130" y="141"/>
                  </a:cubicBezTo>
                  <a:cubicBezTo>
                    <a:pt x="129" y="141"/>
                    <a:pt x="129" y="141"/>
                    <a:pt x="129" y="141"/>
                  </a:cubicBezTo>
                  <a:cubicBezTo>
                    <a:pt x="128" y="142"/>
                    <a:pt x="128" y="142"/>
                    <a:pt x="128" y="142"/>
                  </a:cubicBezTo>
                  <a:cubicBezTo>
                    <a:pt x="130" y="143"/>
                    <a:pt x="130" y="143"/>
                    <a:pt x="130" y="143"/>
                  </a:cubicBezTo>
                  <a:cubicBezTo>
                    <a:pt x="130" y="145"/>
                    <a:pt x="130" y="145"/>
                    <a:pt x="130" y="145"/>
                  </a:cubicBezTo>
                  <a:cubicBezTo>
                    <a:pt x="130" y="144"/>
                    <a:pt x="130" y="144"/>
                    <a:pt x="130" y="144"/>
                  </a:cubicBezTo>
                  <a:cubicBezTo>
                    <a:pt x="131" y="145"/>
                    <a:pt x="131" y="145"/>
                    <a:pt x="131" y="145"/>
                  </a:cubicBezTo>
                  <a:cubicBezTo>
                    <a:pt x="131" y="145"/>
                    <a:pt x="131" y="145"/>
                    <a:pt x="131" y="145"/>
                  </a:cubicBezTo>
                  <a:cubicBezTo>
                    <a:pt x="132" y="146"/>
                    <a:pt x="132" y="146"/>
                    <a:pt x="132" y="146"/>
                  </a:cubicBezTo>
                  <a:cubicBezTo>
                    <a:pt x="132" y="145"/>
                    <a:pt x="132" y="145"/>
                    <a:pt x="132" y="145"/>
                  </a:cubicBezTo>
                  <a:cubicBezTo>
                    <a:pt x="132" y="144"/>
                    <a:pt x="132" y="144"/>
                    <a:pt x="132" y="144"/>
                  </a:cubicBezTo>
                  <a:cubicBezTo>
                    <a:pt x="131" y="145"/>
                    <a:pt x="131" y="145"/>
                    <a:pt x="131" y="145"/>
                  </a:cubicBezTo>
                  <a:cubicBezTo>
                    <a:pt x="131" y="144"/>
                    <a:pt x="131" y="144"/>
                    <a:pt x="131" y="144"/>
                  </a:cubicBezTo>
                  <a:cubicBezTo>
                    <a:pt x="132" y="144"/>
                    <a:pt x="132" y="144"/>
                    <a:pt x="132" y="144"/>
                  </a:cubicBezTo>
                  <a:cubicBezTo>
                    <a:pt x="134" y="144"/>
                    <a:pt x="134" y="144"/>
                    <a:pt x="134" y="144"/>
                  </a:cubicBezTo>
                  <a:cubicBezTo>
                    <a:pt x="134" y="144"/>
                    <a:pt x="134" y="144"/>
                    <a:pt x="134" y="144"/>
                  </a:cubicBezTo>
                  <a:cubicBezTo>
                    <a:pt x="135" y="144"/>
                    <a:pt x="135" y="144"/>
                    <a:pt x="135" y="144"/>
                  </a:cubicBezTo>
                  <a:cubicBezTo>
                    <a:pt x="136" y="142"/>
                    <a:pt x="136" y="142"/>
                    <a:pt x="136" y="142"/>
                  </a:cubicBezTo>
                  <a:cubicBezTo>
                    <a:pt x="138" y="141"/>
                    <a:pt x="138" y="141"/>
                    <a:pt x="138" y="141"/>
                  </a:cubicBezTo>
                  <a:cubicBezTo>
                    <a:pt x="139" y="140"/>
                    <a:pt x="139" y="140"/>
                    <a:pt x="139" y="140"/>
                  </a:cubicBezTo>
                  <a:cubicBezTo>
                    <a:pt x="139" y="140"/>
                    <a:pt x="139" y="140"/>
                    <a:pt x="139" y="140"/>
                  </a:cubicBezTo>
                  <a:cubicBezTo>
                    <a:pt x="138" y="140"/>
                    <a:pt x="138" y="140"/>
                    <a:pt x="138" y="140"/>
                  </a:cubicBezTo>
                  <a:cubicBezTo>
                    <a:pt x="138" y="140"/>
                    <a:pt x="138" y="140"/>
                    <a:pt x="138" y="140"/>
                  </a:cubicBezTo>
                  <a:cubicBezTo>
                    <a:pt x="137" y="140"/>
                    <a:pt x="137" y="140"/>
                    <a:pt x="137" y="140"/>
                  </a:cubicBezTo>
                  <a:cubicBezTo>
                    <a:pt x="138" y="140"/>
                    <a:pt x="138" y="140"/>
                    <a:pt x="138" y="140"/>
                  </a:cubicBezTo>
                  <a:cubicBezTo>
                    <a:pt x="139" y="140"/>
                    <a:pt x="139" y="140"/>
                    <a:pt x="139" y="140"/>
                  </a:cubicBezTo>
                  <a:cubicBezTo>
                    <a:pt x="141" y="139"/>
                    <a:pt x="141" y="139"/>
                    <a:pt x="141" y="139"/>
                  </a:cubicBezTo>
                  <a:cubicBezTo>
                    <a:pt x="145" y="139"/>
                    <a:pt x="145" y="139"/>
                    <a:pt x="145" y="139"/>
                  </a:cubicBezTo>
                  <a:cubicBezTo>
                    <a:pt x="147" y="139"/>
                    <a:pt x="147" y="139"/>
                    <a:pt x="147" y="139"/>
                  </a:cubicBezTo>
                  <a:cubicBezTo>
                    <a:pt x="148" y="138"/>
                    <a:pt x="148" y="138"/>
                    <a:pt x="148" y="138"/>
                  </a:cubicBezTo>
                  <a:cubicBezTo>
                    <a:pt x="148" y="138"/>
                    <a:pt x="148" y="138"/>
                    <a:pt x="148" y="138"/>
                  </a:cubicBezTo>
                  <a:cubicBezTo>
                    <a:pt x="149" y="138"/>
                    <a:pt x="149" y="138"/>
                    <a:pt x="149" y="138"/>
                  </a:cubicBezTo>
                  <a:cubicBezTo>
                    <a:pt x="150" y="137"/>
                    <a:pt x="150" y="137"/>
                    <a:pt x="150" y="137"/>
                  </a:cubicBezTo>
                  <a:cubicBezTo>
                    <a:pt x="151" y="136"/>
                    <a:pt x="151" y="136"/>
                    <a:pt x="151" y="136"/>
                  </a:cubicBezTo>
                  <a:cubicBezTo>
                    <a:pt x="151" y="134"/>
                    <a:pt x="151" y="134"/>
                    <a:pt x="151" y="134"/>
                  </a:cubicBezTo>
                  <a:cubicBezTo>
                    <a:pt x="150" y="133"/>
                    <a:pt x="150" y="133"/>
                    <a:pt x="150" y="133"/>
                  </a:cubicBezTo>
                  <a:cubicBezTo>
                    <a:pt x="152" y="132"/>
                    <a:pt x="152" y="132"/>
                    <a:pt x="152" y="132"/>
                  </a:cubicBezTo>
                  <a:cubicBezTo>
                    <a:pt x="152" y="130"/>
                    <a:pt x="152" y="130"/>
                    <a:pt x="152" y="130"/>
                  </a:cubicBezTo>
                  <a:cubicBezTo>
                    <a:pt x="153" y="129"/>
                    <a:pt x="153" y="129"/>
                    <a:pt x="153" y="129"/>
                  </a:cubicBezTo>
                  <a:cubicBezTo>
                    <a:pt x="153" y="127"/>
                    <a:pt x="153" y="127"/>
                    <a:pt x="153" y="127"/>
                  </a:cubicBezTo>
                  <a:cubicBezTo>
                    <a:pt x="154" y="127"/>
                    <a:pt x="154" y="127"/>
                    <a:pt x="154" y="127"/>
                  </a:cubicBezTo>
                  <a:cubicBezTo>
                    <a:pt x="154" y="126"/>
                    <a:pt x="154" y="126"/>
                    <a:pt x="154" y="126"/>
                  </a:cubicBezTo>
                  <a:cubicBezTo>
                    <a:pt x="156" y="123"/>
                    <a:pt x="156" y="123"/>
                    <a:pt x="156" y="123"/>
                  </a:cubicBezTo>
                  <a:cubicBezTo>
                    <a:pt x="157" y="123"/>
                    <a:pt x="157" y="123"/>
                    <a:pt x="157" y="123"/>
                  </a:cubicBezTo>
                  <a:cubicBezTo>
                    <a:pt x="158" y="121"/>
                    <a:pt x="158" y="121"/>
                    <a:pt x="158" y="121"/>
                  </a:cubicBezTo>
                  <a:cubicBezTo>
                    <a:pt x="159" y="120"/>
                    <a:pt x="159" y="120"/>
                    <a:pt x="159" y="120"/>
                  </a:cubicBezTo>
                  <a:cubicBezTo>
                    <a:pt x="159" y="118"/>
                    <a:pt x="159" y="118"/>
                    <a:pt x="159" y="118"/>
                  </a:cubicBezTo>
                  <a:cubicBezTo>
                    <a:pt x="161" y="117"/>
                    <a:pt x="161" y="117"/>
                    <a:pt x="161" y="117"/>
                  </a:cubicBezTo>
                  <a:cubicBezTo>
                    <a:pt x="160" y="116"/>
                    <a:pt x="160" y="116"/>
                    <a:pt x="160" y="116"/>
                  </a:cubicBezTo>
                  <a:cubicBezTo>
                    <a:pt x="161" y="116"/>
                    <a:pt x="161" y="116"/>
                    <a:pt x="161" y="116"/>
                  </a:cubicBezTo>
                  <a:cubicBezTo>
                    <a:pt x="162" y="115"/>
                    <a:pt x="162" y="115"/>
                    <a:pt x="162" y="115"/>
                  </a:cubicBezTo>
                  <a:cubicBezTo>
                    <a:pt x="161" y="114"/>
                    <a:pt x="161" y="114"/>
                    <a:pt x="161" y="114"/>
                  </a:cubicBezTo>
                  <a:cubicBezTo>
                    <a:pt x="163" y="113"/>
                    <a:pt x="163" y="113"/>
                    <a:pt x="163" y="113"/>
                  </a:cubicBezTo>
                  <a:cubicBezTo>
                    <a:pt x="164" y="112"/>
                    <a:pt x="164" y="112"/>
                    <a:pt x="164" y="112"/>
                  </a:cubicBezTo>
                  <a:cubicBezTo>
                    <a:pt x="164" y="112"/>
                    <a:pt x="164" y="112"/>
                    <a:pt x="164" y="112"/>
                  </a:cubicBezTo>
                  <a:cubicBezTo>
                    <a:pt x="165" y="110"/>
                    <a:pt x="165" y="110"/>
                    <a:pt x="165" y="110"/>
                  </a:cubicBezTo>
                  <a:cubicBezTo>
                    <a:pt x="166" y="110"/>
                    <a:pt x="166" y="110"/>
                    <a:pt x="166" y="110"/>
                  </a:cubicBezTo>
                  <a:cubicBezTo>
                    <a:pt x="167" y="110"/>
                    <a:pt x="167" y="110"/>
                    <a:pt x="167" y="110"/>
                  </a:cubicBezTo>
                  <a:cubicBezTo>
                    <a:pt x="166" y="110"/>
                    <a:pt x="166" y="110"/>
                    <a:pt x="166" y="110"/>
                  </a:cubicBezTo>
                  <a:cubicBezTo>
                    <a:pt x="166" y="109"/>
                    <a:pt x="166" y="109"/>
                    <a:pt x="166" y="109"/>
                  </a:cubicBezTo>
                  <a:cubicBezTo>
                    <a:pt x="168" y="109"/>
                    <a:pt x="168" y="109"/>
                    <a:pt x="168" y="109"/>
                  </a:cubicBezTo>
                  <a:cubicBezTo>
                    <a:pt x="169" y="108"/>
                    <a:pt x="169" y="108"/>
                    <a:pt x="169" y="108"/>
                  </a:cubicBezTo>
                  <a:cubicBezTo>
                    <a:pt x="169" y="107"/>
                    <a:pt x="169" y="107"/>
                    <a:pt x="169" y="107"/>
                  </a:cubicBezTo>
                  <a:cubicBezTo>
                    <a:pt x="169" y="107"/>
                    <a:pt x="169" y="107"/>
                    <a:pt x="169" y="107"/>
                  </a:cubicBezTo>
                  <a:cubicBezTo>
                    <a:pt x="169" y="106"/>
                    <a:pt x="169" y="106"/>
                    <a:pt x="169" y="106"/>
                  </a:cubicBezTo>
                  <a:cubicBezTo>
                    <a:pt x="171" y="105"/>
                    <a:pt x="171" y="105"/>
                    <a:pt x="171" y="105"/>
                  </a:cubicBezTo>
                  <a:cubicBezTo>
                    <a:pt x="171" y="104"/>
                    <a:pt x="171" y="104"/>
                    <a:pt x="171" y="104"/>
                  </a:cubicBezTo>
                  <a:cubicBezTo>
                    <a:pt x="172" y="104"/>
                    <a:pt x="172" y="104"/>
                    <a:pt x="172" y="104"/>
                  </a:cubicBezTo>
                  <a:cubicBezTo>
                    <a:pt x="173" y="102"/>
                    <a:pt x="173" y="102"/>
                    <a:pt x="173" y="102"/>
                  </a:cubicBezTo>
                  <a:cubicBezTo>
                    <a:pt x="173" y="102"/>
                    <a:pt x="173" y="102"/>
                    <a:pt x="173" y="102"/>
                  </a:cubicBezTo>
                  <a:cubicBezTo>
                    <a:pt x="173" y="100"/>
                    <a:pt x="173" y="100"/>
                    <a:pt x="173" y="100"/>
                  </a:cubicBezTo>
                  <a:cubicBezTo>
                    <a:pt x="173" y="100"/>
                    <a:pt x="173" y="100"/>
                    <a:pt x="173" y="100"/>
                  </a:cubicBezTo>
                  <a:cubicBezTo>
                    <a:pt x="173" y="99"/>
                    <a:pt x="173" y="99"/>
                    <a:pt x="173" y="99"/>
                  </a:cubicBezTo>
                  <a:cubicBezTo>
                    <a:pt x="174" y="97"/>
                    <a:pt x="174" y="97"/>
                    <a:pt x="174" y="97"/>
                  </a:cubicBezTo>
                  <a:cubicBezTo>
                    <a:pt x="174" y="95"/>
                    <a:pt x="174" y="95"/>
                    <a:pt x="174" y="95"/>
                  </a:cubicBezTo>
                  <a:cubicBezTo>
                    <a:pt x="176" y="93"/>
                    <a:pt x="176" y="93"/>
                    <a:pt x="176" y="93"/>
                  </a:cubicBezTo>
                  <a:cubicBezTo>
                    <a:pt x="176" y="92"/>
                    <a:pt x="176" y="92"/>
                    <a:pt x="176" y="92"/>
                  </a:cubicBezTo>
                  <a:cubicBezTo>
                    <a:pt x="177" y="90"/>
                    <a:pt x="177" y="90"/>
                    <a:pt x="177" y="90"/>
                  </a:cubicBezTo>
                  <a:cubicBezTo>
                    <a:pt x="178" y="89"/>
                    <a:pt x="178" y="89"/>
                    <a:pt x="178" y="89"/>
                  </a:cubicBezTo>
                  <a:cubicBezTo>
                    <a:pt x="178" y="88"/>
                    <a:pt x="178" y="88"/>
                    <a:pt x="178" y="88"/>
                  </a:cubicBezTo>
                  <a:cubicBezTo>
                    <a:pt x="178" y="87"/>
                    <a:pt x="178" y="87"/>
                    <a:pt x="178" y="87"/>
                  </a:cubicBezTo>
                  <a:cubicBezTo>
                    <a:pt x="179" y="86"/>
                    <a:pt x="179" y="86"/>
                    <a:pt x="179" y="86"/>
                  </a:cubicBezTo>
                  <a:cubicBezTo>
                    <a:pt x="178" y="84"/>
                    <a:pt x="178" y="84"/>
                    <a:pt x="178" y="84"/>
                  </a:cubicBezTo>
                  <a:cubicBezTo>
                    <a:pt x="178" y="83"/>
                    <a:pt x="178" y="83"/>
                    <a:pt x="178" y="83"/>
                  </a:cubicBezTo>
                  <a:cubicBezTo>
                    <a:pt x="178" y="82"/>
                    <a:pt x="178" y="82"/>
                    <a:pt x="178" y="82"/>
                  </a:cubicBezTo>
                  <a:cubicBezTo>
                    <a:pt x="177" y="81"/>
                    <a:pt x="177" y="81"/>
                    <a:pt x="177" y="81"/>
                  </a:cubicBezTo>
                  <a:cubicBezTo>
                    <a:pt x="177" y="80"/>
                    <a:pt x="177" y="80"/>
                    <a:pt x="177" y="80"/>
                  </a:cubicBezTo>
                  <a:cubicBezTo>
                    <a:pt x="178" y="80"/>
                    <a:pt x="178" y="80"/>
                    <a:pt x="178" y="80"/>
                  </a:cubicBezTo>
                  <a:cubicBezTo>
                    <a:pt x="178" y="79"/>
                    <a:pt x="178" y="79"/>
                    <a:pt x="178" y="79"/>
                  </a:cubicBezTo>
                  <a:cubicBezTo>
                    <a:pt x="178" y="78"/>
                    <a:pt x="178" y="78"/>
                    <a:pt x="178" y="78"/>
                  </a:cubicBezTo>
                  <a:cubicBezTo>
                    <a:pt x="178" y="77"/>
                    <a:pt x="178" y="77"/>
                    <a:pt x="178" y="77"/>
                  </a:cubicBezTo>
                  <a:cubicBezTo>
                    <a:pt x="178" y="75"/>
                    <a:pt x="178" y="75"/>
                    <a:pt x="178" y="75"/>
                  </a:cubicBezTo>
                  <a:cubicBezTo>
                    <a:pt x="179" y="74"/>
                    <a:pt x="179" y="74"/>
                    <a:pt x="179" y="74"/>
                  </a:cubicBezTo>
                  <a:cubicBezTo>
                    <a:pt x="178" y="74"/>
                    <a:pt x="178" y="74"/>
                    <a:pt x="178" y="74"/>
                  </a:cubicBezTo>
                  <a:cubicBezTo>
                    <a:pt x="178" y="73"/>
                    <a:pt x="178" y="73"/>
                    <a:pt x="178" y="73"/>
                  </a:cubicBezTo>
                  <a:cubicBezTo>
                    <a:pt x="178" y="71"/>
                    <a:pt x="178" y="71"/>
                    <a:pt x="178" y="71"/>
                  </a:cubicBezTo>
                  <a:cubicBezTo>
                    <a:pt x="178" y="71"/>
                    <a:pt x="178" y="71"/>
                    <a:pt x="178" y="71"/>
                  </a:cubicBezTo>
                  <a:cubicBezTo>
                    <a:pt x="178" y="70"/>
                    <a:pt x="178" y="70"/>
                    <a:pt x="178" y="70"/>
                  </a:cubicBezTo>
                  <a:cubicBezTo>
                    <a:pt x="177" y="70"/>
                    <a:pt x="177" y="70"/>
                    <a:pt x="177" y="70"/>
                  </a:cubicBezTo>
                  <a:cubicBezTo>
                    <a:pt x="177" y="69"/>
                    <a:pt x="177" y="69"/>
                    <a:pt x="177" y="69"/>
                  </a:cubicBezTo>
                  <a:cubicBezTo>
                    <a:pt x="177" y="68"/>
                    <a:pt x="177" y="68"/>
                    <a:pt x="177" y="68"/>
                  </a:cubicBezTo>
                  <a:cubicBezTo>
                    <a:pt x="176" y="68"/>
                    <a:pt x="176" y="68"/>
                    <a:pt x="176" y="68"/>
                  </a:cubicBezTo>
                  <a:cubicBezTo>
                    <a:pt x="175" y="66"/>
                    <a:pt x="175" y="66"/>
                    <a:pt x="175" y="66"/>
                  </a:cubicBezTo>
                  <a:cubicBezTo>
                    <a:pt x="175" y="65"/>
                    <a:pt x="175" y="65"/>
                    <a:pt x="175" y="65"/>
                  </a:cubicBezTo>
                  <a:cubicBezTo>
                    <a:pt x="175" y="64"/>
                    <a:pt x="175" y="64"/>
                    <a:pt x="175" y="64"/>
                  </a:cubicBezTo>
                  <a:cubicBezTo>
                    <a:pt x="174" y="64"/>
                    <a:pt x="174" y="64"/>
                    <a:pt x="174" y="64"/>
                  </a:cubicBezTo>
                  <a:cubicBezTo>
                    <a:pt x="173" y="65"/>
                    <a:pt x="173" y="65"/>
                    <a:pt x="173" y="65"/>
                  </a:cubicBezTo>
                  <a:cubicBezTo>
                    <a:pt x="173" y="64"/>
                    <a:pt x="173" y="64"/>
                    <a:pt x="173" y="64"/>
                  </a:cubicBezTo>
                  <a:cubicBezTo>
                    <a:pt x="173" y="63"/>
                    <a:pt x="173" y="63"/>
                    <a:pt x="173" y="63"/>
                  </a:cubicBezTo>
                  <a:cubicBezTo>
                    <a:pt x="172" y="63"/>
                    <a:pt x="172" y="63"/>
                    <a:pt x="172" y="63"/>
                  </a:cubicBezTo>
                  <a:cubicBezTo>
                    <a:pt x="172" y="62"/>
                    <a:pt x="172" y="62"/>
                    <a:pt x="172" y="62"/>
                  </a:cubicBezTo>
                  <a:cubicBezTo>
                    <a:pt x="171" y="61"/>
                    <a:pt x="171" y="61"/>
                    <a:pt x="171" y="61"/>
                  </a:cubicBezTo>
                  <a:cubicBezTo>
                    <a:pt x="170" y="61"/>
                    <a:pt x="170" y="61"/>
                    <a:pt x="170" y="61"/>
                  </a:cubicBezTo>
                  <a:cubicBezTo>
                    <a:pt x="171" y="60"/>
                    <a:pt x="171" y="60"/>
                    <a:pt x="171" y="60"/>
                  </a:cubicBezTo>
                  <a:cubicBezTo>
                    <a:pt x="170" y="59"/>
                    <a:pt x="170" y="59"/>
                    <a:pt x="170" y="59"/>
                  </a:cubicBezTo>
                  <a:cubicBezTo>
                    <a:pt x="171" y="58"/>
                    <a:pt x="171" y="58"/>
                    <a:pt x="171" y="58"/>
                  </a:cubicBezTo>
                  <a:cubicBezTo>
                    <a:pt x="171" y="57"/>
                    <a:pt x="171" y="57"/>
                    <a:pt x="171" y="57"/>
                  </a:cubicBezTo>
                  <a:cubicBezTo>
                    <a:pt x="171" y="57"/>
                    <a:pt x="171" y="57"/>
                    <a:pt x="171" y="57"/>
                  </a:cubicBezTo>
                  <a:cubicBezTo>
                    <a:pt x="171" y="56"/>
                    <a:pt x="171" y="56"/>
                    <a:pt x="171" y="56"/>
                  </a:cubicBezTo>
                  <a:cubicBezTo>
                    <a:pt x="170" y="56"/>
                    <a:pt x="170" y="56"/>
                    <a:pt x="170" y="56"/>
                  </a:cubicBezTo>
                  <a:cubicBezTo>
                    <a:pt x="170" y="56"/>
                    <a:pt x="170" y="56"/>
                    <a:pt x="170" y="56"/>
                  </a:cubicBezTo>
                  <a:cubicBezTo>
                    <a:pt x="170" y="56"/>
                    <a:pt x="170" y="56"/>
                    <a:pt x="170" y="56"/>
                  </a:cubicBezTo>
                  <a:cubicBezTo>
                    <a:pt x="170" y="57"/>
                    <a:pt x="170" y="57"/>
                    <a:pt x="170" y="57"/>
                  </a:cubicBezTo>
                  <a:cubicBezTo>
                    <a:pt x="168" y="55"/>
                    <a:pt x="168" y="55"/>
                    <a:pt x="168" y="55"/>
                  </a:cubicBezTo>
                  <a:cubicBezTo>
                    <a:pt x="168" y="54"/>
                    <a:pt x="168" y="54"/>
                    <a:pt x="168" y="54"/>
                  </a:cubicBezTo>
                  <a:cubicBezTo>
                    <a:pt x="167" y="54"/>
                    <a:pt x="167" y="54"/>
                    <a:pt x="167" y="54"/>
                  </a:cubicBezTo>
                  <a:cubicBezTo>
                    <a:pt x="167" y="55"/>
                    <a:pt x="167" y="55"/>
                    <a:pt x="167" y="55"/>
                  </a:cubicBezTo>
                  <a:cubicBezTo>
                    <a:pt x="167" y="56"/>
                    <a:pt x="167" y="56"/>
                    <a:pt x="167" y="56"/>
                  </a:cubicBezTo>
                  <a:cubicBezTo>
                    <a:pt x="168" y="57"/>
                    <a:pt x="168" y="57"/>
                    <a:pt x="168" y="57"/>
                  </a:cubicBezTo>
                  <a:cubicBezTo>
                    <a:pt x="167" y="56"/>
                    <a:pt x="167" y="56"/>
                    <a:pt x="167" y="56"/>
                  </a:cubicBezTo>
                  <a:cubicBezTo>
                    <a:pt x="166" y="56"/>
                    <a:pt x="166" y="56"/>
                    <a:pt x="166" y="56"/>
                  </a:cubicBezTo>
                  <a:cubicBezTo>
                    <a:pt x="166" y="55"/>
                    <a:pt x="166" y="55"/>
                    <a:pt x="166" y="55"/>
                  </a:cubicBezTo>
                  <a:cubicBezTo>
                    <a:pt x="166" y="55"/>
                    <a:pt x="166" y="55"/>
                    <a:pt x="166" y="55"/>
                  </a:cubicBezTo>
                  <a:cubicBezTo>
                    <a:pt x="166" y="53"/>
                    <a:pt x="166" y="53"/>
                    <a:pt x="166" y="53"/>
                  </a:cubicBezTo>
                  <a:cubicBezTo>
                    <a:pt x="166" y="52"/>
                    <a:pt x="166" y="52"/>
                    <a:pt x="166" y="52"/>
                  </a:cubicBezTo>
                  <a:cubicBezTo>
                    <a:pt x="166" y="52"/>
                    <a:pt x="166" y="52"/>
                    <a:pt x="166" y="52"/>
                  </a:cubicBezTo>
                  <a:cubicBezTo>
                    <a:pt x="165" y="51"/>
                    <a:pt x="165" y="51"/>
                    <a:pt x="165" y="51"/>
                  </a:cubicBezTo>
                  <a:cubicBezTo>
                    <a:pt x="165" y="51"/>
                    <a:pt x="165" y="51"/>
                    <a:pt x="165" y="51"/>
                  </a:cubicBezTo>
                  <a:cubicBezTo>
                    <a:pt x="165" y="50"/>
                    <a:pt x="165" y="50"/>
                    <a:pt x="165" y="50"/>
                  </a:cubicBezTo>
                  <a:cubicBezTo>
                    <a:pt x="165" y="49"/>
                    <a:pt x="165" y="49"/>
                    <a:pt x="165" y="49"/>
                  </a:cubicBezTo>
                  <a:cubicBezTo>
                    <a:pt x="164" y="48"/>
                    <a:pt x="164" y="48"/>
                    <a:pt x="164" y="48"/>
                  </a:cubicBezTo>
                  <a:cubicBezTo>
                    <a:pt x="163" y="48"/>
                    <a:pt x="163" y="48"/>
                    <a:pt x="163" y="48"/>
                  </a:cubicBezTo>
                  <a:cubicBezTo>
                    <a:pt x="163" y="47"/>
                    <a:pt x="163" y="47"/>
                    <a:pt x="163" y="47"/>
                  </a:cubicBezTo>
                  <a:cubicBezTo>
                    <a:pt x="164" y="47"/>
                    <a:pt x="164" y="47"/>
                    <a:pt x="164" y="47"/>
                  </a:cubicBezTo>
                  <a:cubicBezTo>
                    <a:pt x="164" y="46"/>
                    <a:pt x="164" y="46"/>
                    <a:pt x="164" y="46"/>
                  </a:cubicBezTo>
                  <a:cubicBezTo>
                    <a:pt x="163" y="45"/>
                    <a:pt x="163" y="45"/>
                    <a:pt x="163" y="45"/>
                  </a:cubicBezTo>
                  <a:cubicBezTo>
                    <a:pt x="163" y="45"/>
                    <a:pt x="163" y="45"/>
                    <a:pt x="163" y="45"/>
                  </a:cubicBezTo>
                  <a:cubicBezTo>
                    <a:pt x="162" y="45"/>
                    <a:pt x="162" y="45"/>
                    <a:pt x="162" y="45"/>
                  </a:cubicBezTo>
                  <a:cubicBezTo>
                    <a:pt x="161" y="44"/>
                    <a:pt x="161" y="44"/>
                    <a:pt x="161" y="44"/>
                  </a:cubicBezTo>
                  <a:cubicBezTo>
                    <a:pt x="160" y="44"/>
                    <a:pt x="160" y="44"/>
                    <a:pt x="160" y="44"/>
                  </a:cubicBezTo>
                  <a:cubicBezTo>
                    <a:pt x="160" y="43"/>
                    <a:pt x="160" y="43"/>
                    <a:pt x="160" y="43"/>
                  </a:cubicBezTo>
                  <a:cubicBezTo>
                    <a:pt x="159" y="44"/>
                    <a:pt x="159" y="44"/>
                    <a:pt x="159" y="44"/>
                  </a:cubicBezTo>
                  <a:cubicBezTo>
                    <a:pt x="159" y="43"/>
                    <a:pt x="159" y="43"/>
                    <a:pt x="159" y="43"/>
                  </a:cubicBezTo>
                  <a:cubicBezTo>
                    <a:pt x="158" y="43"/>
                    <a:pt x="158" y="43"/>
                    <a:pt x="158" y="43"/>
                  </a:cubicBezTo>
                  <a:cubicBezTo>
                    <a:pt x="157" y="43"/>
                    <a:pt x="157" y="43"/>
                    <a:pt x="157" y="43"/>
                  </a:cubicBezTo>
                  <a:cubicBezTo>
                    <a:pt x="158" y="43"/>
                    <a:pt x="158" y="43"/>
                    <a:pt x="158" y="43"/>
                  </a:cubicBezTo>
                  <a:cubicBezTo>
                    <a:pt x="159" y="42"/>
                    <a:pt x="159" y="42"/>
                    <a:pt x="159" y="42"/>
                  </a:cubicBezTo>
                  <a:cubicBezTo>
                    <a:pt x="159" y="42"/>
                    <a:pt x="159" y="42"/>
                    <a:pt x="159" y="42"/>
                  </a:cubicBezTo>
                  <a:cubicBezTo>
                    <a:pt x="158" y="41"/>
                    <a:pt x="158" y="41"/>
                    <a:pt x="158" y="41"/>
                  </a:cubicBezTo>
                  <a:cubicBezTo>
                    <a:pt x="157" y="42"/>
                    <a:pt x="157" y="42"/>
                    <a:pt x="157" y="42"/>
                  </a:cubicBezTo>
                  <a:cubicBezTo>
                    <a:pt x="157" y="41"/>
                    <a:pt x="157" y="41"/>
                    <a:pt x="157" y="41"/>
                  </a:cubicBezTo>
                  <a:cubicBezTo>
                    <a:pt x="156" y="41"/>
                    <a:pt x="156" y="41"/>
                    <a:pt x="156" y="41"/>
                  </a:cubicBezTo>
                  <a:cubicBezTo>
                    <a:pt x="156" y="41"/>
                    <a:pt x="156" y="41"/>
                    <a:pt x="156" y="41"/>
                  </a:cubicBezTo>
                  <a:cubicBezTo>
                    <a:pt x="154" y="40"/>
                    <a:pt x="154" y="40"/>
                    <a:pt x="154" y="40"/>
                  </a:cubicBezTo>
                  <a:cubicBezTo>
                    <a:pt x="153" y="39"/>
                    <a:pt x="153" y="39"/>
                    <a:pt x="153" y="39"/>
                  </a:cubicBezTo>
                  <a:cubicBezTo>
                    <a:pt x="153" y="37"/>
                    <a:pt x="153" y="37"/>
                    <a:pt x="153" y="37"/>
                  </a:cubicBezTo>
                  <a:cubicBezTo>
                    <a:pt x="153" y="36"/>
                    <a:pt x="153" y="36"/>
                    <a:pt x="153" y="36"/>
                  </a:cubicBezTo>
                  <a:cubicBezTo>
                    <a:pt x="153" y="35"/>
                    <a:pt x="153" y="35"/>
                    <a:pt x="153" y="35"/>
                  </a:cubicBezTo>
                  <a:cubicBezTo>
                    <a:pt x="153" y="35"/>
                    <a:pt x="153" y="35"/>
                    <a:pt x="153" y="35"/>
                  </a:cubicBezTo>
                  <a:cubicBezTo>
                    <a:pt x="153" y="34"/>
                    <a:pt x="153" y="34"/>
                    <a:pt x="153" y="34"/>
                  </a:cubicBezTo>
                  <a:cubicBezTo>
                    <a:pt x="153" y="32"/>
                    <a:pt x="153" y="32"/>
                    <a:pt x="153" y="32"/>
                  </a:cubicBezTo>
                  <a:cubicBezTo>
                    <a:pt x="152" y="31"/>
                    <a:pt x="152" y="31"/>
                    <a:pt x="152" y="31"/>
                  </a:cubicBezTo>
                  <a:cubicBezTo>
                    <a:pt x="153" y="30"/>
                    <a:pt x="153" y="30"/>
                    <a:pt x="153" y="30"/>
                  </a:cubicBezTo>
                  <a:cubicBezTo>
                    <a:pt x="152" y="30"/>
                    <a:pt x="152" y="30"/>
                    <a:pt x="152" y="30"/>
                  </a:cubicBezTo>
                  <a:cubicBezTo>
                    <a:pt x="152" y="30"/>
                    <a:pt x="152" y="30"/>
                    <a:pt x="152" y="30"/>
                  </a:cubicBezTo>
                  <a:cubicBezTo>
                    <a:pt x="151" y="28"/>
                    <a:pt x="151" y="28"/>
                    <a:pt x="151" y="28"/>
                  </a:cubicBezTo>
                  <a:cubicBezTo>
                    <a:pt x="151" y="26"/>
                    <a:pt x="151" y="26"/>
                    <a:pt x="151" y="26"/>
                  </a:cubicBezTo>
                  <a:cubicBezTo>
                    <a:pt x="151" y="26"/>
                    <a:pt x="151" y="26"/>
                    <a:pt x="151" y="26"/>
                  </a:cubicBezTo>
                  <a:cubicBezTo>
                    <a:pt x="151" y="26"/>
                    <a:pt x="151" y="26"/>
                    <a:pt x="151" y="26"/>
                  </a:cubicBezTo>
                  <a:cubicBezTo>
                    <a:pt x="151" y="25"/>
                    <a:pt x="151" y="25"/>
                    <a:pt x="151" y="25"/>
                  </a:cubicBezTo>
                  <a:cubicBezTo>
                    <a:pt x="151" y="23"/>
                    <a:pt x="151" y="23"/>
                    <a:pt x="151" y="23"/>
                  </a:cubicBezTo>
                  <a:cubicBezTo>
                    <a:pt x="151" y="22"/>
                    <a:pt x="151" y="22"/>
                    <a:pt x="151" y="22"/>
                  </a:cubicBezTo>
                  <a:cubicBezTo>
                    <a:pt x="151" y="21"/>
                    <a:pt x="151" y="21"/>
                    <a:pt x="151" y="21"/>
                  </a:cubicBezTo>
                  <a:cubicBezTo>
                    <a:pt x="151" y="21"/>
                    <a:pt x="151" y="21"/>
                    <a:pt x="151" y="21"/>
                  </a:cubicBezTo>
                  <a:cubicBezTo>
                    <a:pt x="151" y="20"/>
                    <a:pt x="151" y="20"/>
                    <a:pt x="151" y="20"/>
                  </a:cubicBezTo>
                  <a:cubicBezTo>
                    <a:pt x="149" y="19"/>
                    <a:pt x="149" y="19"/>
                    <a:pt x="149" y="19"/>
                  </a:cubicBezTo>
                  <a:cubicBezTo>
                    <a:pt x="148" y="19"/>
                    <a:pt x="148" y="19"/>
                    <a:pt x="148" y="19"/>
                  </a:cubicBezTo>
                  <a:cubicBezTo>
                    <a:pt x="149" y="18"/>
                    <a:pt x="149" y="18"/>
                    <a:pt x="149" y="18"/>
                  </a:cubicBezTo>
                  <a:cubicBezTo>
                    <a:pt x="148" y="17"/>
                    <a:pt x="148" y="17"/>
                    <a:pt x="148" y="17"/>
                  </a:cubicBezTo>
                  <a:cubicBezTo>
                    <a:pt x="147" y="18"/>
                    <a:pt x="147" y="18"/>
                    <a:pt x="147" y="18"/>
                  </a:cubicBezTo>
                  <a:cubicBezTo>
                    <a:pt x="146" y="18"/>
                    <a:pt x="146" y="18"/>
                    <a:pt x="146" y="18"/>
                  </a:cubicBezTo>
                  <a:cubicBezTo>
                    <a:pt x="146" y="18"/>
                    <a:pt x="146" y="18"/>
                    <a:pt x="146" y="18"/>
                  </a:cubicBezTo>
                  <a:cubicBezTo>
                    <a:pt x="145" y="19"/>
                    <a:pt x="145" y="19"/>
                    <a:pt x="145" y="19"/>
                  </a:cubicBezTo>
                  <a:cubicBezTo>
                    <a:pt x="144" y="17"/>
                    <a:pt x="144" y="17"/>
                    <a:pt x="144" y="17"/>
                  </a:cubicBezTo>
                  <a:cubicBezTo>
                    <a:pt x="144" y="17"/>
                    <a:pt x="144" y="17"/>
                    <a:pt x="144" y="17"/>
                  </a:cubicBezTo>
                  <a:cubicBezTo>
                    <a:pt x="144" y="15"/>
                    <a:pt x="144" y="15"/>
                    <a:pt x="144" y="15"/>
                  </a:cubicBezTo>
                  <a:cubicBezTo>
                    <a:pt x="144" y="14"/>
                    <a:pt x="144" y="14"/>
                    <a:pt x="144" y="14"/>
                  </a:cubicBezTo>
                  <a:cubicBezTo>
                    <a:pt x="144" y="12"/>
                    <a:pt x="144" y="12"/>
                    <a:pt x="144" y="12"/>
                  </a:cubicBezTo>
                  <a:cubicBezTo>
                    <a:pt x="144" y="12"/>
                    <a:pt x="144" y="12"/>
                    <a:pt x="144" y="12"/>
                  </a:cubicBezTo>
                  <a:cubicBezTo>
                    <a:pt x="143" y="12"/>
                    <a:pt x="143" y="12"/>
                    <a:pt x="143" y="12"/>
                  </a:cubicBezTo>
                  <a:cubicBezTo>
                    <a:pt x="144" y="11"/>
                    <a:pt x="144" y="11"/>
                    <a:pt x="144" y="11"/>
                  </a:cubicBezTo>
                  <a:cubicBezTo>
                    <a:pt x="143" y="10"/>
                    <a:pt x="143" y="10"/>
                    <a:pt x="143" y="10"/>
                  </a:cubicBezTo>
                  <a:cubicBezTo>
                    <a:pt x="143" y="9"/>
                    <a:pt x="143" y="9"/>
                    <a:pt x="143" y="9"/>
                  </a:cubicBezTo>
                  <a:cubicBezTo>
                    <a:pt x="142" y="9"/>
                    <a:pt x="142" y="9"/>
                    <a:pt x="142" y="9"/>
                  </a:cubicBezTo>
                  <a:cubicBezTo>
                    <a:pt x="142" y="8"/>
                    <a:pt x="142" y="8"/>
                    <a:pt x="142" y="8"/>
                  </a:cubicBezTo>
                  <a:cubicBezTo>
                    <a:pt x="143" y="8"/>
                    <a:pt x="143" y="8"/>
                    <a:pt x="143" y="8"/>
                  </a:cubicBezTo>
                  <a:cubicBezTo>
                    <a:pt x="142" y="7"/>
                    <a:pt x="142" y="7"/>
                    <a:pt x="142" y="7"/>
                  </a:cubicBezTo>
                  <a:cubicBezTo>
                    <a:pt x="142" y="8"/>
                    <a:pt x="142" y="8"/>
                    <a:pt x="142" y="8"/>
                  </a:cubicBezTo>
                  <a:cubicBezTo>
                    <a:pt x="141" y="7"/>
                    <a:pt x="141" y="7"/>
                    <a:pt x="141" y="7"/>
                  </a:cubicBezTo>
                  <a:cubicBezTo>
                    <a:pt x="141" y="5"/>
                    <a:pt x="141" y="5"/>
                    <a:pt x="141" y="5"/>
                  </a:cubicBezTo>
                  <a:cubicBezTo>
                    <a:pt x="141" y="5"/>
                    <a:pt x="141" y="5"/>
                    <a:pt x="141" y="5"/>
                  </a:cubicBezTo>
                  <a:cubicBezTo>
                    <a:pt x="141" y="4"/>
                    <a:pt x="141" y="4"/>
                    <a:pt x="141" y="4"/>
                  </a:cubicBezTo>
                  <a:cubicBezTo>
                    <a:pt x="140" y="3"/>
                    <a:pt x="140" y="3"/>
                    <a:pt x="140" y="3"/>
                  </a:cubicBezTo>
                  <a:cubicBezTo>
                    <a:pt x="140" y="3"/>
                    <a:pt x="140" y="3"/>
                    <a:pt x="140" y="3"/>
                  </a:cubicBezTo>
                  <a:cubicBezTo>
                    <a:pt x="139" y="3"/>
                    <a:pt x="139" y="3"/>
                    <a:pt x="139" y="3"/>
                  </a:cubicBezTo>
                  <a:cubicBezTo>
                    <a:pt x="138" y="4"/>
                    <a:pt x="138" y="4"/>
                    <a:pt x="138" y="4"/>
                  </a:cubicBezTo>
                  <a:cubicBezTo>
                    <a:pt x="138" y="5"/>
                    <a:pt x="138" y="5"/>
                    <a:pt x="138" y="5"/>
                  </a:cubicBezTo>
                  <a:cubicBezTo>
                    <a:pt x="138" y="7"/>
                    <a:pt x="138" y="7"/>
                    <a:pt x="138" y="7"/>
                  </a:cubicBezTo>
                  <a:cubicBezTo>
                    <a:pt x="138" y="7"/>
                    <a:pt x="138" y="7"/>
                    <a:pt x="138" y="7"/>
                  </a:cubicBezTo>
                  <a:cubicBezTo>
                    <a:pt x="138" y="8"/>
                    <a:pt x="138" y="8"/>
                    <a:pt x="138" y="8"/>
                  </a:cubicBezTo>
                  <a:cubicBezTo>
                    <a:pt x="137" y="8"/>
                    <a:pt x="137" y="8"/>
                    <a:pt x="137" y="8"/>
                  </a:cubicBezTo>
                  <a:cubicBezTo>
                    <a:pt x="137" y="9"/>
                    <a:pt x="137" y="9"/>
                    <a:pt x="137" y="9"/>
                  </a:cubicBezTo>
                  <a:cubicBezTo>
                    <a:pt x="136" y="10"/>
                    <a:pt x="136" y="10"/>
                    <a:pt x="136" y="10"/>
                  </a:cubicBezTo>
                  <a:cubicBezTo>
                    <a:pt x="137" y="10"/>
                    <a:pt x="137" y="10"/>
                    <a:pt x="137" y="10"/>
                  </a:cubicBezTo>
                  <a:cubicBezTo>
                    <a:pt x="137" y="11"/>
                    <a:pt x="137" y="11"/>
                    <a:pt x="137" y="11"/>
                  </a:cubicBezTo>
                  <a:cubicBezTo>
                    <a:pt x="137" y="11"/>
                    <a:pt x="137" y="11"/>
                    <a:pt x="137" y="11"/>
                  </a:cubicBezTo>
                  <a:cubicBezTo>
                    <a:pt x="136" y="11"/>
                    <a:pt x="136" y="11"/>
                    <a:pt x="136" y="11"/>
                  </a:cubicBezTo>
                  <a:cubicBezTo>
                    <a:pt x="136" y="12"/>
                    <a:pt x="136" y="12"/>
                    <a:pt x="136" y="12"/>
                  </a:cubicBezTo>
                  <a:cubicBezTo>
                    <a:pt x="135" y="13"/>
                    <a:pt x="135" y="13"/>
                    <a:pt x="135" y="13"/>
                  </a:cubicBezTo>
                  <a:cubicBezTo>
                    <a:pt x="136" y="14"/>
                    <a:pt x="136" y="14"/>
                    <a:pt x="136" y="14"/>
                  </a:cubicBezTo>
                  <a:cubicBezTo>
                    <a:pt x="136" y="14"/>
                    <a:pt x="136" y="14"/>
                    <a:pt x="136" y="14"/>
                  </a:cubicBezTo>
                  <a:cubicBezTo>
                    <a:pt x="136" y="14"/>
                    <a:pt x="136" y="14"/>
                    <a:pt x="136" y="14"/>
                  </a:cubicBezTo>
                  <a:cubicBezTo>
                    <a:pt x="135" y="15"/>
                    <a:pt x="135" y="15"/>
                    <a:pt x="135" y="15"/>
                  </a:cubicBezTo>
                  <a:cubicBezTo>
                    <a:pt x="135" y="17"/>
                    <a:pt x="135" y="17"/>
                    <a:pt x="135" y="17"/>
                  </a:cubicBezTo>
                  <a:cubicBezTo>
                    <a:pt x="135" y="18"/>
                    <a:pt x="135" y="18"/>
                    <a:pt x="135" y="18"/>
                  </a:cubicBezTo>
                  <a:cubicBezTo>
                    <a:pt x="135" y="19"/>
                    <a:pt x="135" y="19"/>
                    <a:pt x="135" y="19"/>
                  </a:cubicBezTo>
                  <a:cubicBezTo>
                    <a:pt x="135" y="20"/>
                    <a:pt x="135" y="20"/>
                    <a:pt x="135" y="20"/>
                  </a:cubicBezTo>
                  <a:cubicBezTo>
                    <a:pt x="135" y="22"/>
                    <a:pt x="135" y="22"/>
                    <a:pt x="135" y="22"/>
                  </a:cubicBezTo>
                  <a:cubicBezTo>
                    <a:pt x="134" y="22"/>
                    <a:pt x="134" y="22"/>
                    <a:pt x="134" y="22"/>
                  </a:cubicBezTo>
                  <a:cubicBezTo>
                    <a:pt x="134" y="23"/>
                    <a:pt x="134" y="23"/>
                    <a:pt x="134" y="23"/>
                  </a:cubicBezTo>
                  <a:cubicBezTo>
                    <a:pt x="133" y="24"/>
                    <a:pt x="133" y="24"/>
                    <a:pt x="133" y="24"/>
                  </a:cubicBezTo>
                  <a:cubicBezTo>
                    <a:pt x="133" y="27"/>
                    <a:pt x="133" y="27"/>
                    <a:pt x="133" y="27"/>
                  </a:cubicBezTo>
                  <a:cubicBezTo>
                    <a:pt x="132" y="28"/>
                    <a:pt x="132" y="28"/>
                    <a:pt x="132" y="28"/>
                  </a:cubicBezTo>
                  <a:cubicBezTo>
                    <a:pt x="133" y="28"/>
                    <a:pt x="133" y="28"/>
                    <a:pt x="133" y="28"/>
                  </a:cubicBezTo>
                  <a:cubicBezTo>
                    <a:pt x="132" y="30"/>
                    <a:pt x="132" y="30"/>
                    <a:pt x="132" y="30"/>
                  </a:cubicBezTo>
                  <a:cubicBezTo>
                    <a:pt x="131" y="30"/>
                    <a:pt x="131" y="30"/>
                    <a:pt x="131" y="30"/>
                  </a:cubicBezTo>
                  <a:cubicBezTo>
                    <a:pt x="131" y="32"/>
                    <a:pt x="131" y="32"/>
                    <a:pt x="131" y="32"/>
                  </a:cubicBezTo>
                  <a:cubicBezTo>
                    <a:pt x="130" y="33"/>
                    <a:pt x="130" y="33"/>
                    <a:pt x="130" y="33"/>
                  </a:cubicBezTo>
                  <a:cubicBezTo>
                    <a:pt x="127" y="34"/>
                    <a:pt x="127" y="34"/>
                    <a:pt x="127" y="34"/>
                  </a:cubicBezTo>
                  <a:cubicBezTo>
                    <a:pt x="126" y="33"/>
                    <a:pt x="126" y="33"/>
                    <a:pt x="126" y="33"/>
                  </a:cubicBezTo>
                  <a:cubicBezTo>
                    <a:pt x="125" y="33"/>
                    <a:pt x="125" y="33"/>
                    <a:pt x="125" y="33"/>
                  </a:cubicBezTo>
                  <a:cubicBezTo>
                    <a:pt x="124" y="32"/>
                    <a:pt x="124" y="32"/>
                    <a:pt x="124" y="32"/>
                  </a:cubicBezTo>
                  <a:cubicBezTo>
                    <a:pt x="123" y="31"/>
                    <a:pt x="123" y="31"/>
                    <a:pt x="123" y="31"/>
                  </a:cubicBezTo>
                  <a:cubicBezTo>
                    <a:pt x="123" y="31"/>
                    <a:pt x="123" y="31"/>
                    <a:pt x="123" y="31"/>
                  </a:cubicBezTo>
                  <a:cubicBezTo>
                    <a:pt x="123" y="31"/>
                    <a:pt x="123" y="31"/>
                    <a:pt x="123" y="31"/>
                  </a:cubicBezTo>
                  <a:cubicBezTo>
                    <a:pt x="122" y="30"/>
                    <a:pt x="122" y="30"/>
                    <a:pt x="122" y="30"/>
                  </a:cubicBezTo>
                  <a:cubicBezTo>
                    <a:pt x="121" y="30"/>
                    <a:pt x="121" y="30"/>
                    <a:pt x="121" y="30"/>
                  </a:cubicBezTo>
                  <a:cubicBezTo>
                    <a:pt x="121" y="29"/>
                    <a:pt x="121" y="29"/>
                    <a:pt x="121" y="29"/>
                  </a:cubicBezTo>
                  <a:cubicBezTo>
                    <a:pt x="119" y="29"/>
                    <a:pt x="119" y="29"/>
                    <a:pt x="119" y="29"/>
                  </a:cubicBezTo>
                  <a:cubicBezTo>
                    <a:pt x="118" y="28"/>
                    <a:pt x="118" y="28"/>
                    <a:pt x="118" y="28"/>
                  </a:cubicBezTo>
                  <a:cubicBezTo>
                    <a:pt x="118" y="28"/>
                    <a:pt x="118" y="28"/>
                    <a:pt x="118" y="28"/>
                  </a:cubicBezTo>
                  <a:cubicBezTo>
                    <a:pt x="117" y="27"/>
                    <a:pt x="117" y="27"/>
                    <a:pt x="117" y="27"/>
                  </a:cubicBezTo>
                  <a:cubicBezTo>
                    <a:pt x="116" y="27"/>
                    <a:pt x="116" y="27"/>
                    <a:pt x="116" y="27"/>
                  </a:cubicBezTo>
                  <a:cubicBezTo>
                    <a:pt x="115" y="26"/>
                    <a:pt x="115" y="26"/>
                    <a:pt x="115" y="26"/>
                  </a:cubicBezTo>
                  <a:cubicBezTo>
                    <a:pt x="114" y="25"/>
                    <a:pt x="114" y="25"/>
                    <a:pt x="114" y="25"/>
                  </a:cubicBezTo>
                  <a:cubicBezTo>
                    <a:pt x="114" y="25"/>
                    <a:pt x="114" y="25"/>
                    <a:pt x="114" y="25"/>
                  </a:cubicBezTo>
                  <a:cubicBezTo>
                    <a:pt x="113" y="25"/>
                    <a:pt x="113" y="25"/>
                    <a:pt x="113" y="25"/>
                  </a:cubicBezTo>
                  <a:cubicBezTo>
                    <a:pt x="112" y="25"/>
                    <a:pt x="112" y="25"/>
                    <a:pt x="112" y="25"/>
                  </a:cubicBezTo>
                  <a:cubicBezTo>
                    <a:pt x="112" y="25"/>
                    <a:pt x="112" y="25"/>
                    <a:pt x="112" y="25"/>
                  </a:cubicBezTo>
                  <a:cubicBezTo>
                    <a:pt x="112" y="25"/>
                    <a:pt x="112" y="25"/>
                    <a:pt x="112" y="25"/>
                  </a:cubicBezTo>
                  <a:cubicBezTo>
                    <a:pt x="111" y="24"/>
                    <a:pt x="111" y="24"/>
                    <a:pt x="111" y="24"/>
                  </a:cubicBezTo>
                  <a:cubicBezTo>
                    <a:pt x="111" y="23"/>
                    <a:pt x="111" y="23"/>
                    <a:pt x="111" y="23"/>
                  </a:cubicBezTo>
                  <a:cubicBezTo>
                    <a:pt x="109" y="22"/>
                    <a:pt x="109" y="22"/>
                    <a:pt x="109" y="22"/>
                  </a:cubicBezTo>
                  <a:cubicBezTo>
                    <a:pt x="109" y="22"/>
                    <a:pt x="109" y="22"/>
                    <a:pt x="109" y="22"/>
                  </a:cubicBezTo>
                  <a:cubicBezTo>
                    <a:pt x="108" y="21"/>
                    <a:pt x="108" y="21"/>
                    <a:pt x="108" y="21"/>
                  </a:cubicBezTo>
                  <a:cubicBezTo>
                    <a:pt x="108" y="20"/>
                    <a:pt x="108" y="20"/>
                    <a:pt x="108" y="20"/>
                  </a:cubicBezTo>
                  <a:cubicBezTo>
                    <a:pt x="108" y="19"/>
                    <a:pt x="108" y="19"/>
                    <a:pt x="108" y="19"/>
                  </a:cubicBezTo>
                  <a:cubicBezTo>
                    <a:pt x="109" y="18"/>
                    <a:pt x="109" y="18"/>
                    <a:pt x="109" y="18"/>
                  </a:cubicBezTo>
                  <a:cubicBezTo>
                    <a:pt x="110" y="17"/>
                    <a:pt x="110" y="17"/>
                    <a:pt x="110" y="17"/>
                  </a:cubicBezTo>
                  <a:cubicBezTo>
                    <a:pt x="110" y="16"/>
                    <a:pt x="110" y="16"/>
                    <a:pt x="110" y="16"/>
                  </a:cubicBezTo>
                  <a:cubicBezTo>
                    <a:pt x="110" y="15"/>
                    <a:pt x="110" y="15"/>
                    <a:pt x="110" y="15"/>
                  </a:cubicBezTo>
                  <a:cubicBezTo>
                    <a:pt x="109" y="16"/>
                    <a:pt x="109" y="16"/>
                    <a:pt x="109" y="16"/>
                  </a:cubicBezTo>
                  <a:cubicBezTo>
                    <a:pt x="109" y="15"/>
                    <a:pt x="109" y="15"/>
                    <a:pt x="109" y="15"/>
                  </a:cubicBezTo>
                  <a:cubicBezTo>
                    <a:pt x="110" y="14"/>
                    <a:pt x="110" y="14"/>
                    <a:pt x="110" y="14"/>
                  </a:cubicBezTo>
                  <a:cubicBezTo>
                    <a:pt x="110" y="13"/>
                    <a:pt x="110" y="13"/>
                    <a:pt x="110" y="13"/>
                  </a:cubicBezTo>
                  <a:cubicBezTo>
                    <a:pt x="110" y="13"/>
                    <a:pt x="110" y="13"/>
                    <a:pt x="110" y="13"/>
                  </a:cubicBezTo>
                  <a:cubicBezTo>
                    <a:pt x="111" y="13"/>
                    <a:pt x="111" y="13"/>
                    <a:pt x="111" y="13"/>
                  </a:cubicBezTo>
                  <a:cubicBezTo>
                    <a:pt x="111" y="13"/>
                    <a:pt x="111" y="13"/>
                    <a:pt x="111" y="13"/>
                  </a:cubicBezTo>
                  <a:cubicBezTo>
                    <a:pt x="112" y="13"/>
                    <a:pt x="112" y="13"/>
                    <a:pt x="112" y="13"/>
                  </a:cubicBezTo>
                  <a:cubicBezTo>
                    <a:pt x="113" y="13"/>
                    <a:pt x="113" y="13"/>
                    <a:pt x="113" y="13"/>
                  </a:cubicBezTo>
                  <a:cubicBezTo>
                    <a:pt x="113" y="12"/>
                    <a:pt x="113" y="12"/>
                    <a:pt x="113" y="12"/>
                  </a:cubicBezTo>
                  <a:cubicBezTo>
                    <a:pt x="112" y="12"/>
                    <a:pt x="112" y="12"/>
                    <a:pt x="112" y="12"/>
                  </a:cubicBezTo>
                  <a:cubicBezTo>
                    <a:pt x="113" y="11"/>
                    <a:pt x="113" y="11"/>
                    <a:pt x="113" y="11"/>
                  </a:cubicBezTo>
                  <a:cubicBezTo>
                    <a:pt x="113" y="11"/>
                    <a:pt x="113" y="11"/>
                    <a:pt x="113" y="11"/>
                  </a:cubicBezTo>
                  <a:cubicBezTo>
                    <a:pt x="114" y="10"/>
                    <a:pt x="114" y="10"/>
                    <a:pt x="114" y="10"/>
                  </a:cubicBezTo>
                  <a:cubicBezTo>
                    <a:pt x="115" y="10"/>
                    <a:pt x="115" y="10"/>
                    <a:pt x="115" y="10"/>
                  </a:cubicBezTo>
                  <a:cubicBezTo>
                    <a:pt x="115" y="9"/>
                    <a:pt x="115" y="9"/>
                    <a:pt x="115" y="9"/>
                  </a:cubicBezTo>
                  <a:cubicBezTo>
                    <a:pt x="115" y="8"/>
                    <a:pt x="115" y="8"/>
                    <a:pt x="115" y="8"/>
                  </a:cubicBezTo>
                  <a:cubicBezTo>
                    <a:pt x="114" y="8"/>
                    <a:pt x="114" y="8"/>
                    <a:pt x="114" y="8"/>
                  </a:cubicBezTo>
                  <a:cubicBezTo>
                    <a:pt x="114" y="9"/>
                    <a:pt x="114" y="9"/>
                    <a:pt x="114" y="9"/>
                  </a:cubicBezTo>
                  <a:cubicBezTo>
                    <a:pt x="113" y="8"/>
                    <a:pt x="113" y="8"/>
                    <a:pt x="113" y="8"/>
                  </a:cubicBezTo>
                  <a:cubicBezTo>
                    <a:pt x="113" y="7"/>
                    <a:pt x="113" y="7"/>
                    <a:pt x="113" y="7"/>
                  </a:cubicBezTo>
                  <a:cubicBezTo>
                    <a:pt x="112" y="7"/>
                    <a:pt x="112" y="7"/>
                    <a:pt x="112" y="7"/>
                  </a:cubicBezTo>
                  <a:cubicBezTo>
                    <a:pt x="111" y="9"/>
                    <a:pt x="111" y="9"/>
                    <a:pt x="111" y="9"/>
                  </a:cubicBezTo>
                  <a:cubicBezTo>
                    <a:pt x="112" y="9"/>
                    <a:pt x="112" y="9"/>
                    <a:pt x="112" y="9"/>
                  </a:cubicBezTo>
                  <a:cubicBezTo>
                    <a:pt x="112" y="9"/>
                    <a:pt x="112" y="9"/>
                    <a:pt x="112" y="9"/>
                  </a:cubicBezTo>
                  <a:cubicBezTo>
                    <a:pt x="111" y="10"/>
                    <a:pt x="111" y="10"/>
                    <a:pt x="111" y="10"/>
                  </a:cubicBezTo>
                  <a:cubicBezTo>
                    <a:pt x="110" y="9"/>
                    <a:pt x="110" y="9"/>
                    <a:pt x="110" y="9"/>
                  </a:cubicBezTo>
                  <a:cubicBezTo>
                    <a:pt x="110" y="9"/>
                    <a:pt x="110" y="9"/>
                    <a:pt x="110" y="9"/>
                  </a:cubicBezTo>
                  <a:cubicBezTo>
                    <a:pt x="110" y="8"/>
                    <a:pt x="110" y="8"/>
                    <a:pt x="110" y="8"/>
                  </a:cubicBezTo>
                  <a:cubicBezTo>
                    <a:pt x="109" y="9"/>
                    <a:pt x="109" y="9"/>
                    <a:pt x="109" y="9"/>
                  </a:cubicBezTo>
                  <a:cubicBezTo>
                    <a:pt x="109" y="9"/>
                    <a:pt x="109" y="9"/>
                    <a:pt x="109" y="9"/>
                  </a:cubicBezTo>
                  <a:cubicBezTo>
                    <a:pt x="109" y="8"/>
                    <a:pt x="109" y="8"/>
                    <a:pt x="109" y="8"/>
                  </a:cubicBezTo>
                  <a:cubicBezTo>
                    <a:pt x="109" y="8"/>
                    <a:pt x="109" y="8"/>
                    <a:pt x="109" y="8"/>
                  </a:cubicBezTo>
                  <a:cubicBezTo>
                    <a:pt x="110" y="8"/>
                    <a:pt x="110" y="8"/>
                    <a:pt x="110" y="8"/>
                  </a:cubicBezTo>
                  <a:cubicBezTo>
                    <a:pt x="109" y="8"/>
                    <a:pt x="109" y="8"/>
                    <a:pt x="109" y="8"/>
                  </a:cubicBezTo>
                  <a:cubicBezTo>
                    <a:pt x="108" y="8"/>
                    <a:pt x="108" y="8"/>
                    <a:pt x="108" y="8"/>
                  </a:cubicBezTo>
                  <a:cubicBezTo>
                    <a:pt x="107" y="9"/>
                    <a:pt x="107" y="9"/>
                    <a:pt x="107" y="9"/>
                  </a:cubicBezTo>
                  <a:cubicBezTo>
                    <a:pt x="107" y="9"/>
                    <a:pt x="107" y="9"/>
                    <a:pt x="107" y="9"/>
                  </a:cubicBezTo>
                  <a:cubicBezTo>
                    <a:pt x="107" y="9"/>
                    <a:pt x="107" y="9"/>
                    <a:pt x="107" y="9"/>
                  </a:cubicBezTo>
                  <a:cubicBezTo>
                    <a:pt x="107" y="9"/>
                    <a:pt x="107" y="9"/>
                    <a:pt x="107" y="9"/>
                  </a:cubicBezTo>
                  <a:cubicBezTo>
                    <a:pt x="106" y="9"/>
                    <a:pt x="106" y="9"/>
                    <a:pt x="106" y="9"/>
                  </a:cubicBezTo>
                  <a:cubicBezTo>
                    <a:pt x="106" y="8"/>
                    <a:pt x="106" y="8"/>
                    <a:pt x="106" y="8"/>
                  </a:cubicBezTo>
                  <a:cubicBezTo>
                    <a:pt x="105" y="7"/>
                    <a:pt x="105" y="7"/>
                    <a:pt x="105" y="7"/>
                  </a:cubicBezTo>
                  <a:cubicBezTo>
                    <a:pt x="105" y="7"/>
                    <a:pt x="105" y="7"/>
                    <a:pt x="105" y="7"/>
                  </a:cubicBezTo>
                  <a:cubicBezTo>
                    <a:pt x="104" y="8"/>
                    <a:pt x="104" y="8"/>
                    <a:pt x="104" y="8"/>
                  </a:cubicBezTo>
                  <a:cubicBezTo>
                    <a:pt x="103" y="8"/>
                    <a:pt x="103" y="8"/>
                    <a:pt x="103" y="8"/>
                  </a:cubicBezTo>
                  <a:cubicBezTo>
                    <a:pt x="102" y="8"/>
                    <a:pt x="102" y="8"/>
                    <a:pt x="102" y="8"/>
                  </a:cubicBezTo>
                  <a:cubicBezTo>
                    <a:pt x="102" y="7"/>
                    <a:pt x="102" y="7"/>
                    <a:pt x="102" y="7"/>
                  </a:cubicBezTo>
                  <a:cubicBezTo>
                    <a:pt x="102" y="7"/>
                    <a:pt x="102" y="7"/>
                    <a:pt x="102" y="7"/>
                  </a:cubicBezTo>
                  <a:cubicBezTo>
                    <a:pt x="101" y="6"/>
                    <a:pt x="101" y="6"/>
                    <a:pt x="101" y="6"/>
                  </a:cubicBezTo>
                  <a:cubicBezTo>
                    <a:pt x="100" y="7"/>
                    <a:pt x="100" y="7"/>
                    <a:pt x="100" y="7"/>
                  </a:cubicBezTo>
                  <a:cubicBezTo>
                    <a:pt x="99" y="7"/>
                    <a:pt x="99" y="7"/>
                    <a:pt x="99" y="7"/>
                  </a:cubicBezTo>
                  <a:cubicBezTo>
                    <a:pt x="98" y="6"/>
                    <a:pt x="98" y="6"/>
                    <a:pt x="98" y="6"/>
                  </a:cubicBezTo>
                  <a:cubicBezTo>
                    <a:pt x="98" y="6"/>
                    <a:pt x="98" y="6"/>
                    <a:pt x="98" y="6"/>
                  </a:cubicBezTo>
                  <a:cubicBezTo>
                    <a:pt x="98" y="5"/>
                    <a:pt x="98" y="5"/>
                    <a:pt x="98" y="5"/>
                  </a:cubicBezTo>
                  <a:cubicBezTo>
                    <a:pt x="97" y="5"/>
                    <a:pt x="97" y="5"/>
                    <a:pt x="97" y="5"/>
                  </a:cubicBezTo>
                  <a:cubicBezTo>
                    <a:pt x="97" y="5"/>
                    <a:pt x="97" y="5"/>
                    <a:pt x="97" y="5"/>
                  </a:cubicBezTo>
                  <a:cubicBezTo>
                    <a:pt x="96" y="6"/>
                    <a:pt x="96" y="6"/>
                    <a:pt x="96" y="6"/>
                  </a:cubicBezTo>
                  <a:cubicBezTo>
                    <a:pt x="96" y="5"/>
                    <a:pt x="96" y="5"/>
                    <a:pt x="96" y="5"/>
                  </a:cubicBezTo>
                  <a:cubicBezTo>
                    <a:pt x="95" y="5"/>
                    <a:pt x="95" y="5"/>
                    <a:pt x="95" y="5"/>
                  </a:cubicBezTo>
                  <a:cubicBezTo>
                    <a:pt x="94" y="4"/>
                    <a:pt x="94" y="4"/>
                    <a:pt x="94" y="4"/>
                  </a:cubicBezTo>
                  <a:cubicBezTo>
                    <a:pt x="93" y="4"/>
                    <a:pt x="93" y="4"/>
                    <a:pt x="93" y="4"/>
                  </a:cubicBezTo>
                  <a:cubicBezTo>
                    <a:pt x="93" y="4"/>
                    <a:pt x="93" y="4"/>
                    <a:pt x="93" y="4"/>
                  </a:cubicBezTo>
                  <a:cubicBezTo>
                    <a:pt x="92" y="4"/>
                    <a:pt x="92" y="4"/>
                    <a:pt x="92" y="4"/>
                  </a:cubicBezTo>
                  <a:cubicBezTo>
                    <a:pt x="93" y="5"/>
                    <a:pt x="93" y="5"/>
                    <a:pt x="93" y="5"/>
                  </a:cubicBezTo>
                  <a:cubicBezTo>
                    <a:pt x="93" y="5"/>
                    <a:pt x="93" y="5"/>
                    <a:pt x="93" y="5"/>
                  </a:cubicBezTo>
                  <a:cubicBezTo>
                    <a:pt x="94" y="5"/>
                    <a:pt x="94" y="5"/>
                    <a:pt x="94" y="5"/>
                  </a:cubicBezTo>
                  <a:cubicBezTo>
                    <a:pt x="94" y="5"/>
                    <a:pt x="94" y="5"/>
                    <a:pt x="94" y="5"/>
                  </a:cubicBezTo>
                  <a:cubicBezTo>
                    <a:pt x="96" y="6"/>
                    <a:pt x="96" y="6"/>
                    <a:pt x="96" y="6"/>
                  </a:cubicBezTo>
                  <a:cubicBezTo>
                    <a:pt x="95" y="7"/>
                    <a:pt x="95" y="7"/>
                    <a:pt x="95" y="7"/>
                  </a:cubicBezTo>
                  <a:cubicBezTo>
                    <a:pt x="96" y="8"/>
                    <a:pt x="96" y="8"/>
                    <a:pt x="96" y="8"/>
                  </a:cubicBezTo>
                  <a:cubicBezTo>
                    <a:pt x="95" y="8"/>
                    <a:pt x="95" y="8"/>
                    <a:pt x="95" y="8"/>
                  </a:cubicBezTo>
                  <a:cubicBezTo>
                    <a:pt x="94" y="9"/>
                    <a:pt x="94" y="9"/>
                    <a:pt x="94" y="9"/>
                  </a:cubicBezTo>
                  <a:cubicBezTo>
                    <a:pt x="94" y="8"/>
                    <a:pt x="94" y="8"/>
                    <a:pt x="94" y="8"/>
                  </a:cubicBezTo>
                  <a:cubicBezTo>
                    <a:pt x="94" y="8"/>
                    <a:pt x="94" y="8"/>
                    <a:pt x="94" y="8"/>
                  </a:cubicBezTo>
                  <a:cubicBezTo>
                    <a:pt x="93" y="9"/>
                    <a:pt x="93" y="9"/>
                    <a:pt x="93" y="9"/>
                  </a:cubicBezTo>
                  <a:cubicBezTo>
                    <a:pt x="90" y="9"/>
                    <a:pt x="90" y="9"/>
                    <a:pt x="90" y="9"/>
                  </a:cubicBezTo>
                  <a:cubicBezTo>
                    <a:pt x="89" y="8"/>
                    <a:pt x="89" y="8"/>
                    <a:pt x="89" y="8"/>
                  </a:cubicBezTo>
                  <a:cubicBezTo>
                    <a:pt x="89" y="8"/>
                    <a:pt x="89" y="8"/>
                    <a:pt x="89" y="8"/>
                  </a:cubicBezTo>
                  <a:cubicBezTo>
                    <a:pt x="88" y="9"/>
                    <a:pt x="88" y="9"/>
                    <a:pt x="88" y="9"/>
                  </a:cubicBezTo>
                  <a:cubicBezTo>
                    <a:pt x="88" y="9"/>
                    <a:pt x="88" y="9"/>
                    <a:pt x="88" y="9"/>
                  </a:cubicBezTo>
                  <a:cubicBezTo>
                    <a:pt x="87" y="9"/>
                    <a:pt x="87" y="9"/>
                    <a:pt x="87" y="9"/>
                  </a:cubicBezTo>
                  <a:cubicBezTo>
                    <a:pt x="88" y="10"/>
                    <a:pt x="88" y="10"/>
                    <a:pt x="88" y="10"/>
                  </a:cubicBezTo>
                  <a:cubicBezTo>
                    <a:pt x="87" y="10"/>
                    <a:pt x="87" y="10"/>
                    <a:pt x="87" y="10"/>
                  </a:cubicBezTo>
                  <a:cubicBezTo>
                    <a:pt x="86" y="10"/>
                    <a:pt x="86" y="10"/>
                    <a:pt x="86" y="10"/>
                  </a:cubicBezTo>
                  <a:cubicBezTo>
                    <a:pt x="86" y="10"/>
                    <a:pt x="86" y="10"/>
                    <a:pt x="86" y="10"/>
                  </a:cubicBezTo>
                  <a:cubicBezTo>
                    <a:pt x="86" y="11"/>
                    <a:pt x="86" y="11"/>
                    <a:pt x="86" y="11"/>
                  </a:cubicBezTo>
                  <a:cubicBezTo>
                    <a:pt x="86" y="11"/>
                    <a:pt x="86" y="11"/>
                    <a:pt x="86" y="11"/>
                  </a:cubicBezTo>
                  <a:cubicBezTo>
                    <a:pt x="85" y="11"/>
                    <a:pt x="85" y="11"/>
                    <a:pt x="85" y="11"/>
                  </a:cubicBezTo>
                  <a:cubicBezTo>
                    <a:pt x="85" y="11"/>
                    <a:pt x="85" y="11"/>
                    <a:pt x="85" y="11"/>
                  </a:cubicBezTo>
                  <a:cubicBezTo>
                    <a:pt x="85" y="12"/>
                    <a:pt x="85" y="12"/>
                    <a:pt x="85" y="12"/>
                  </a:cubicBezTo>
                  <a:cubicBezTo>
                    <a:pt x="85" y="12"/>
                    <a:pt x="85" y="12"/>
                    <a:pt x="85" y="12"/>
                  </a:cubicBezTo>
                  <a:cubicBezTo>
                    <a:pt x="84" y="12"/>
                    <a:pt x="84" y="12"/>
                    <a:pt x="84" y="12"/>
                  </a:cubicBezTo>
                  <a:cubicBezTo>
                    <a:pt x="84" y="13"/>
                    <a:pt x="84" y="13"/>
                    <a:pt x="84" y="13"/>
                  </a:cubicBezTo>
                  <a:cubicBezTo>
                    <a:pt x="85" y="13"/>
                    <a:pt x="85" y="13"/>
                    <a:pt x="85" y="13"/>
                  </a:cubicBezTo>
                  <a:cubicBezTo>
                    <a:pt x="85" y="14"/>
                    <a:pt x="85" y="14"/>
                    <a:pt x="85" y="14"/>
                  </a:cubicBezTo>
                  <a:cubicBezTo>
                    <a:pt x="84" y="13"/>
                    <a:pt x="84" y="13"/>
                    <a:pt x="84" y="13"/>
                  </a:cubicBezTo>
                  <a:cubicBezTo>
                    <a:pt x="83" y="14"/>
                    <a:pt x="83" y="14"/>
                    <a:pt x="83" y="14"/>
                  </a:cubicBezTo>
                  <a:cubicBezTo>
                    <a:pt x="83" y="14"/>
                    <a:pt x="83" y="14"/>
                    <a:pt x="83" y="14"/>
                  </a:cubicBezTo>
                  <a:cubicBezTo>
                    <a:pt x="82" y="15"/>
                    <a:pt x="82" y="15"/>
                    <a:pt x="82" y="15"/>
                  </a:cubicBezTo>
                  <a:cubicBezTo>
                    <a:pt x="81" y="16"/>
                    <a:pt x="81" y="16"/>
                    <a:pt x="81" y="16"/>
                  </a:cubicBezTo>
                  <a:cubicBezTo>
                    <a:pt x="81" y="16"/>
                    <a:pt x="81" y="16"/>
                    <a:pt x="81" y="16"/>
                  </a:cubicBezTo>
                  <a:cubicBezTo>
                    <a:pt x="80" y="18"/>
                    <a:pt x="80" y="18"/>
                    <a:pt x="80" y="18"/>
                  </a:cubicBezTo>
                  <a:cubicBezTo>
                    <a:pt x="80" y="18"/>
                    <a:pt x="80" y="18"/>
                    <a:pt x="80" y="18"/>
                  </a:cubicBezTo>
                  <a:cubicBezTo>
                    <a:pt x="80" y="18"/>
                    <a:pt x="80" y="18"/>
                    <a:pt x="80" y="18"/>
                  </a:cubicBezTo>
                  <a:cubicBezTo>
                    <a:pt x="82" y="19"/>
                    <a:pt x="82" y="19"/>
                    <a:pt x="82" y="19"/>
                  </a:cubicBezTo>
                  <a:cubicBezTo>
                    <a:pt x="81" y="19"/>
                    <a:pt x="81" y="19"/>
                    <a:pt x="81" y="19"/>
                  </a:cubicBezTo>
                  <a:cubicBezTo>
                    <a:pt x="81" y="19"/>
                    <a:pt x="81" y="19"/>
                    <a:pt x="81" y="19"/>
                  </a:cubicBezTo>
                  <a:cubicBezTo>
                    <a:pt x="83" y="20"/>
                    <a:pt x="83" y="20"/>
                    <a:pt x="83" y="20"/>
                  </a:cubicBezTo>
                  <a:cubicBezTo>
                    <a:pt x="82" y="20"/>
                    <a:pt x="82" y="20"/>
                    <a:pt x="82" y="20"/>
                  </a:cubicBezTo>
                  <a:cubicBezTo>
                    <a:pt x="81" y="20"/>
                    <a:pt x="81" y="20"/>
                    <a:pt x="81" y="20"/>
                  </a:cubicBezTo>
                  <a:cubicBezTo>
                    <a:pt x="80" y="20"/>
                    <a:pt x="80" y="20"/>
                    <a:pt x="80" y="20"/>
                  </a:cubicBezTo>
                  <a:cubicBezTo>
                    <a:pt x="80" y="20"/>
                    <a:pt x="80" y="20"/>
                    <a:pt x="80" y="20"/>
                  </a:cubicBezTo>
                  <a:cubicBezTo>
                    <a:pt x="81" y="21"/>
                    <a:pt x="81" y="21"/>
                    <a:pt x="81" y="21"/>
                  </a:cubicBezTo>
                  <a:cubicBezTo>
                    <a:pt x="81" y="22"/>
                    <a:pt x="81" y="22"/>
                    <a:pt x="81" y="22"/>
                  </a:cubicBezTo>
                  <a:cubicBezTo>
                    <a:pt x="82" y="22"/>
                    <a:pt x="82" y="22"/>
                    <a:pt x="82" y="22"/>
                  </a:cubicBezTo>
                  <a:cubicBezTo>
                    <a:pt x="81" y="22"/>
                    <a:pt x="81" y="22"/>
                    <a:pt x="81" y="22"/>
                  </a:cubicBezTo>
                  <a:cubicBezTo>
                    <a:pt x="80" y="20"/>
                    <a:pt x="80" y="20"/>
                    <a:pt x="80" y="20"/>
                  </a:cubicBezTo>
                  <a:cubicBezTo>
                    <a:pt x="79" y="20"/>
                    <a:pt x="79" y="20"/>
                    <a:pt x="79" y="20"/>
                  </a:cubicBezTo>
                  <a:cubicBezTo>
                    <a:pt x="79" y="21"/>
                    <a:pt x="79" y="21"/>
                    <a:pt x="79" y="21"/>
                  </a:cubicBezTo>
                  <a:cubicBezTo>
                    <a:pt x="79" y="21"/>
                    <a:pt x="79" y="21"/>
                    <a:pt x="79" y="21"/>
                  </a:cubicBezTo>
                  <a:cubicBezTo>
                    <a:pt x="79" y="21"/>
                    <a:pt x="79" y="21"/>
                    <a:pt x="79" y="21"/>
                  </a:cubicBezTo>
                  <a:cubicBezTo>
                    <a:pt x="77" y="20"/>
                    <a:pt x="77" y="20"/>
                    <a:pt x="77" y="20"/>
                  </a:cubicBezTo>
                  <a:cubicBezTo>
                    <a:pt x="75" y="20"/>
                    <a:pt x="75" y="20"/>
                    <a:pt x="75" y="20"/>
                  </a:cubicBezTo>
                  <a:cubicBezTo>
                    <a:pt x="76" y="20"/>
                    <a:pt x="76" y="20"/>
                    <a:pt x="76" y="20"/>
                  </a:cubicBezTo>
                  <a:cubicBezTo>
                    <a:pt x="75" y="21"/>
                    <a:pt x="75" y="21"/>
                    <a:pt x="75" y="21"/>
                  </a:cubicBezTo>
                  <a:cubicBezTo>
                    <a:pt x="75" y="20"/>
                    <a:pt x="75" y="20"/>
                    <a:pt x="75" y="20"/>
                  </a:cubicBezTo>
                  <a:cubicBezTo>
                    <a:pt x="75" y="20"/>
                    <a:pt x="75" y="20"/>
                    <a:pt x="75" y="20"/>
                  </a:cubicBezTo>
                  <a:cubicBezTo>
                    <a:pt x="74" y="21"/>
                    <a:pt x="74" y="21"/>
                    <a:pt x="74" y="21"/>
                  </a:cubicBezTo>
                  <a:cubicBezTo>
                    <a:pt x="75" y="22"/>
                    <a:pt x="75" y="22"/>
                    <a:pt x="75" y="22"/>
                  </a:cubicBezTo>
                  <a:cubicBezTo>
                    <a:pt x="75" y="22"/>
                    <a:pt x="75" y="22"/>
                    <a:pt x="75" y="22"/>
                  </a:cubicBezTo>
                  <a:cubicBezTo>
                    <a:pt x="75" y="22"/>
                    <a:pt x="75" y="22"/>
                    <a:pt x="75" y="22"/>
                  </a:cubicBezTo>
                  <a:cubicBezTo>
                    <a:pt x="74" y="22"/>
                    <a:pt x="74" y="22"/>
                    <a:pt x="74" y="22"/>
                  </a:cubicBezTo>
                  <a:cubicBezTo>
                    <a:pt x="74" y="22"/>
                    <a:pt x="74" y="22"/>
                    <a:pt x="74" y="22"/>
                  </a:cubicBezTo>
                  <a:cubicBezTo>
                    <a:pt x="73" y="23"/>
                    <a:pt x="73" y="23"/>
                    <a:pt x="73" y="23"/>
                  </a:cubicBezTo>
                  <a:cubicBezTo>
                    <a:pt x="72" y="23"/>
                    <a:pt x="72" y="23"/>
                    <a:pt x="72" y="23"/>
                  </a:cubicBezTo>
                  <a:cubicBezTo>
                    <a:pt x="73" y="23"/>
                    <a:pt x="73" y="23"/>
                    <a:pt x="73" y="23"/>
                  </a:cubicBezTo>
                  <a:cubicBezTo>
                    <a:pt x="74" y="22"/>
                    <a:pt x="74" y="22"/>
                    <a:pt x="74" y="22"/>
                  </a:cubicBezTo>
                  <a:cubicBezTo>
                    <a:pt x="74" y="20"/>
                    <a:pt x="74" y="20"/>
                    <a:pt x="74" y="20"/>
                  </a:cubicBezTo>
                  <a:cubicBezTo>
                    <a:pt x="74" y="20"/>
                    <a:pt x="74" y="20"/>
                    <a:pt x="74" y="20"/>
                  </a:cubicBezTo>
                  <a:cubicBezTo>
                    <a:pt x="74" y="19"/>
                    <a:pt x="74" y="19"/>
                    <a:pt x="74" y="19"/>
                  </a:cubicBezTo>
                  <a:cubicBezTo>
                    <a:pt x="73" y="19"/>
                    <a:pt x="73" y="19"/>
                    <a:pt x="73" y="19"/>
                  </a:cubicBezTo>
                  <a:cubicBezTo>
                    <a:pt x="72" y="17"/>
                    <a:pt x="72" y="17"/>
                    <a:pt x="72" y="17"/>
                  </a:cubicBezTo>
                  <a:cubicBezTo>
                    <a:pt x="71" y="16"/>
                    <a:pt x="71" y="16"/>
                    <a:pt x="71" y="16"/>
                  </a:cubicBezTo>
                  <a:cubicBezTo>
                    <a:pt x="70" y="16"/>
                    <a:pt x="70" y="16"/>
                    <a:pt x="70" y="16"/>
                  </a:cubicBezTo>
                  <a:cubicBezTo>
                    <a:pt x="69" y="15"/>
                    <a:pt x="69" y="15"/>
                    <a:pt x="69" y="15"/>
                  </a:cubicBezTo>
                  <a:cubicBezTo>
                    <a:pt x="69" y="16"/>
                    <a:pt x="69" y="16"/>
                    <a:pt x="69" y="16"/>
                  </a:cubicBezTo>
                  <a:cubicBezTo>
                    <a:pt x="69" y="16"/>
                    <a:pt x="69" y="16"/>
                    <a:pt x="69" y="16"/>
                  </a:cubicBezTo>
                  <a:cubicBezTo>
                    <a:pt x="68" y="16"/>
                    <a:pt x="68" y="16"/>
                    <a:pt x="68" y="16"/>
                  </a:cubicBezTo>
                  <a:cubicBezTo>
                    <a:pt x="68" y="17"/>
                    <a:pt x="68" y="17"/>
                    <a:pt x="68" y="17"/>
                  </a:cubicBezTo>
                  <a:cubicBezTo>
                    <a:pt x="67" y="17"/>
                    <a:pt x="67" y="17"/>
                    <a:pt x="67" y="17"/>
                  </a:cubicBezTo>
                  <a:cubicBezTo>
                    <a:pt x="67" y="16"/>
                    <a:pt x="67" y="16"/>
                    <a:pt x="67" y="16"/>
                  </a:cubicBezTo>
                  <a:cubicBezTo>
                    <a:pt x="67" y="17"/>
                    <a:pt x="67" y="17"/>
                    <a:pt x="67" y="17"/>
                  </a:cubicBezTo>
                  <a:cubicBezTo>
                    <a:pt x="66" y="17"/>
                    <a:pt x="66" y="17"/>
                    <a:pt x="66" y="17"/>
                  </a:cubicBezTo>
                  <a:cubicBezTo>
                    <a:pt x="66" y="16"/>
                    <a:pt x="66" y="16"/>
                    <a:pt x="66" y="16"/>
                  </a:cubicBezTo>
                  <a:cubicBezTo>
                    <a:pt x="65" y="16"/>
                    <a:pt x="65" y="16"/>
                    <a:pt x="65" y="16"/>
                  </a:cubicBezTo>
                  <a:cubicBezTo>
                    <a:pt x="65" y="17"/>
                    <a:pt x="65" y="17"/>
                    <a:pt x="65" y="17"/>
                  </a:cubicBezTo>
                  <a:cubicBezTo>
                    <a:pt x="66" y="17"/>
                    <a:pt x="66" y="17"/>
                    <a:pt x="66" y="17"/>
                  </a:cubicBezTo>
                  <a:cubicBezTo>
                    <a:pt x="65" y="17"/>
                    <a:pt x="65" y="17"/>
                    <a:pt x="65" y="17"/>
                  </a:cubicBezTo>
                  <a:cubicBezTo>
                    <a:pt x="65" y="18"/>
                    <a:pt x="65" y="18"/>
                    <a:pt x="65" y="18"/>
                  </a:cubicBezTo>
                  <a:cubicBezTo>
                    <a:pt x="65" y="19"/>
                    <a:pt x="65" y="19"/>
                    <a:pt x="65" y="19"/>
                  </a:cubicBezTo>
                  <a:cubicBezTo>
                    <a:pt x="64" y="19"/>
                    <a:pt x="64" y="19"/>
                    <a:pt x="64" y="19"/>
                  </a:cubicBezTo>
                  <a:cubicBezTo>
                    <a:pt x="64" y="19"/>
                    <a:pt x="64" y="19"/>
                    <a:pt x="64" y="19"/>
                  </a:cubicBezTo>
                  <a:cubicBezTo>
                    <a:pt x="63" y="19"/>
                    <a:pt x="63" y="19"/>
                    <a:pt x="63" y="19"/>
                  </a:cubicBezTo>
                  <a:cubicBezTo>
                    <a:pt x="63" y="18"/>
                    <a:pt x="63" y="18"/>
                    <a:pt x="63" y="18"/>
                  </a:cubicBezTo>
                  <a:cubicBezTo>
                    <a:pt x="64" y="18"/>
                    <a:pt x="64" y="18"/>
                    <a:pt x="64" y="18"/>
                  </a:cubicBezTo>
                  <a:cubicBezTo>
                    <a:pt x="63" y="18"/>
                    <a:pt x="63" y="18"/>
                    <a:pt x="63" y="18"/>
                  </a:cubicBezTo>
                  <a:cubicBezTo>
                    <a:pt x="63" y="18"/>
                    <a:pt x="63" y="18"/>
                    <a:pt x="63" y="18"/>
                  </a:cubicBezTo>
                  <a:cubicBezTo>
                    <a:pt x="62" y="19"/>
                    <a:pt x="62" y="19"/>
                    <a:pt x="62" y="19"/>
                  </a:cubicBezTo>
                  <a:cubicBezTo>
                    <a:pt x="61" y="19"/>
                    <a:pt x="61" y="19"/>
                    <a:pt x="61" y="19"/>
                  </a:cubicBezTo>
                  <a:cubicBezTo>
                    <a:pt x="61" y="20"/>
                    <a:pt x="61" y="20"/>
                    <a:pt x="61" y="20"/>
                  </a:cubicBezTo>
                  <a:cubicBezTo>
                    <a:pt x="62" y="20"/>
                    <a:pt x="62" y="20"/>
                    <a:pt x="62" y="20"/>
                  </a:cubicBezTo>
                  <a:cubicBezTo>
                    <a:pt x="61" y="21"/>
                    <a:pt x="61" y="21"/>
                    <a:pt x="61" y="21"/>
                  </a:cubicBezTo>
                  <a:cubicBezTo>
                    <a:pt x="60" y="21"/>
                    <a:pt x="60" y="21"/>
                    <a:pt x="60" y="21"/>
                  </a:cubicBezTo>
                  <a:cubicBezTo>
                    <a:pt x="59" y="21"/>
                    <a:pt x="59" y="21"/>
                    <a:pt x="59" y="21"/>
                  </a:cubicBezTo>
                  <a:cubicBezTo>
                    <a:pt x="60" y="22"/>
                    <a:pt x="60" y="22"/>
                    <a:pt x="60" y="22"/>
                  </a:cubicBezTo>
                  <a:cubicBezTo>
                    <a:pt x="61" y="22"/>
                    <a:pt x="61" y="22"/>
                    <a:pt x="61" y="22"/>
                  </a:cubicBezTo>
                  <a:cubicBezTo>
                    <a:pt x="60" y="23"/>
                    <a:pt x="60" y="23"/>
                    <a:pt x="60" y="23"/>
                  </a:cubicBezTo>
                  <a:cubicBezTo>
                    <a:pt x="60" y="23"/>
                    <a:pt x="60" y="23"/>
                    <a:pt x="60" y="23"/>
                  </a:cubicBezTo>
                  <a:cubicBezTo>
                    <a:pt x="59" y="22"/>
                    <a:pt x="59" y="22"/>
                    <a:pt x="59" y="22"/>
                  </a:cubicBezTo>
                  <a:cubicBezTo>
                    <a:pt x="58" y="23"/>
                    <a:pt x="58" y="23"/>
                    <a:pt x="58" y="23"/>
                  </a:cubicBezTo>
                  <a:cubicBezTo>
                    <a:pt x="57" y="23"/>
                    <a:pt x="57" y="23"/>
                    <a:pt x="57" y="23"/>
                  </a:cubicBezTo>
                  <a:cubicBezTo>
                    <a:pt x="58" y="23"/>
                    <a:pt x="58" y="23"/>
                    <a:pt x="58" y="23"/>
                  </a:cubicBezTo>
                  <a:cubicBezTo>
                    <a:pt x="58" y="24"/>
                    <a:pt x="58" y="24"/>
                    <a:pt x="58" y="24"/>
                  </a:cubicBezTo>
                  <a:cubicBezTo>
                    <a:pt x="58" y="24"/>
                    <a:pt x="58" y="24"/>
                    <a:pt x="58" y="24"/>
                  </a:cubicBezTo>
                  <a:cubicBezTo>
                    <a:pt x="58" y="24"/>
                    <a:pt x="58" y="24"/>
                    <a:pt x="58" y="24"/>
                  </a:cubicBezTo>
                  <a:cubicBezTo>
                    <a:pt x="58" y="25"/>
                    <a:pt x="58" y="25"/>
                    <a:pt x="58" y="25"/>
                  </a:cubicBezTo>
                  <a:cubicBezTo>
                    <a:pt x="58" y="26"/>
                    <a:pt x="58" y="26"/>
                    <a:pt x="58" y="26"/>
                  </a:cubicBezTo>
                  <a:cubicBezTo>
                    <a:pt x="57" y="26"/>
                    <a:pt x="57" y="26"/>
                    <a:pt x="57" y="26"/>
                  </a:cubicBezTo>
                  <a:cubicBezTo>
                    <a:pt x="57" y="27"/>
                    <a:pt x="57" y="27"/>
                    <a:pt x="57" y="27"/>
                  </a:cubicBezTo>
                  <a:cubicBezTo>
                    <a:pt x="58" y="27"/>
                    <a:pt x="58" y="27"/>
                    <a:pt x="58" y="27"/>
                  </a:cubicBezTo>
                  <a:cubicBezTo>
                    <a:pt x="57" y="27"/>
                    <a:pt x="57" y="27"/>
                    <a:pt x="57" y="27"/>
                  </a:cubicBezTo>
                  <a:cubicBezTo>
                    <a:pt x="57" y="28"/>
                    <a:pt x="57" y="28"/>
                    <a:pt x="57" y="28"/>
                  </a:cubicBezTo>
                  <a:cubicBezTo>
                    <a:pt x="56" y="27"/>
                    <a:pt x="56" y="27"/>
                    <a:pt x="56" y="27"/>
                  </a:cubicBezTo>
                  <a:cubicBezTo>
                    <a:pt x="56" y="27"/>
                    <a:pt x="56" y="27"/>
                    <a:pt x="56" y="27"/>
                  </a:cubicBezTo>
                  <a:cubicBezTo>
                    <a:pt x="55" y="26"/>
                    <a:pt x="55" y="26"/>
                    <a:pt x="55" y="26"/>
                  </a:cubicBezTo>
                  <a:cubicBezTo>
                    <a:pt x="55" y="27"/>
                    <a:pt x="55" y="27"/>
                    <a:pt x="55" y="27"/>
                  </a:cubicBezTo>
                  <a:cubicBezTo>
                    <a:pt x="54" y="26"/>
                    <a:pt x="54" y="26"/>
                    <a:pt x="54" y="26"/>
                  </a:cubicBezTo>
                  <a:cubicBezTo>
                    <a:pt x="53" y="26"/>
                    <a:pt x="53" y="26"/>
                    <a:pt x="53" y="26"/>
                  </a:cubicBezTo>
                  <a:cubicBezTo>
                    <a:pt x="53" y="26"/>
                    <a:pt x="53" y="26"/>
                    <a:pt x="53" y="26"/>
                  </a:cubicBezTo>
                  <a:cubicBezTo>
                    <a:pt x="54" y="27"/>
                    <a:pt x="54" y="27"/>
                    <a:pt x="54" y="27"/>
                  </a:cubicBezTo>
                  <a:cubicBezTo>
                    <a:pt x="54" y="27"/>
                    <a:pt x="54" y="27"/>
                    <a:pt x="54" y="27"/>
                  </a:cubicBezTo>
                  <a:cubicBezTo>
                    <a:pt x="53" y="28"/>
                    <a:pt x="53" y="28"/>
                    <a:pt x="53" y="28"/>
                  </a:cubicBezTo>
                  <a:cubicBezTo>
                    <a:pt x="54" y="29"/>
                    <a:pt x="54" y="29"/>
                    <a:pt x="54" y="29"/>
                  </a:cubicBezTo>
                  <a:cubicBezTo>
                    <a:pt x="55" y="29"/>
                    <a:pt x="55" y="29"/>
                    <a:pt x="55" y="29"/>
                  </a:cubicBezTo>
                  <a:cubicBezTo>
                    <a:pt x="54" y="29"/>
                    <a:pt x="54" y="29"/>
                    <a:pt x="54" y="29"/>
                  </a:cubicBezTo>
                  <a:cubicBezTo>
                    <a:pt x="54" y="30"/>
                    <a:pt x="54" y="30"/>
                    <a:pt x="54" y="30"/>
                  </a:cubicBezTo>
                  <a:cubicBezTo>
                    <a:pt x="54" y="30"/>
                    <a:pt x="54" y="30"/>
                    <a:pt x="54" y="30"/>
                  </a:cubicBezTo>
                  <a:cubicBezTo>
                    <a:pt x="54" y="30"/>
                    <a:pt x="54" y="30"/>
                    <a:pt x="54" y="30"/>
                  </a:cubicBezTo>
                  <a:cubicBezTo>
                    <a:pt x="54" y="31"/>
                    <a:pt x="54" y="31"/>
                    <a:pt x="54" y="31"/>
                  </a:cubicBezTo>
                  <a:cubicBezTo>
                    <a:pt x="53" y="32"/>
                    <a:pt x="53" y="32"/>
                    <a:pt x="53" y="32"/>
                  </a:cubicBezTo>
                  <a:cubicBezTo>
                    <a:pt x="53" y="33"/>
                    <a:pt x="53" y="33"/>
                    <a:pt x="53" y="33"/>
                  </a:cubicBezTo>
                  <a:cubicBezTo>
                    <a:pt x="52" y="30"/>
                    <a:pt x="52" y="30"/>
                    <a:pt x="52" y="30"/>
                  </a:cubicBezTo>
                  <a:cubicBezTo>
                    <a:pt x="51" y="28"/>
                    <a:pt x="51" y="28"/>
                    <a:pt x="51" y="28"/>
                  </a:cubicBezTo>
                  <a:cubicBezTo>
                    <a:pt x="50" y="28"/>
                    <a:pt x="50" y="28"/>
                    <a:pt x="50" y="28"/>
                  </a:cubicBezTo>
                  <a:cubicBezTo>
                    <a:pt x="51" y="27"/>
                    <a:pt x="51" y="27"/>
                    <a:pt x="51" y="27"/>
                  </a:cubicBezTo>
                  <a:cubicBezTo>
                    <a:pt x="50" y="27"/>
                    <a:pt x="50" y="27"/>
                    <a:pt x="50" y="27"/>
                  </a:cubicBezTo>
                  <a:cubicBezTo>
                    <a:pt x="49" y="28"/>
                    <a:pt x="49" y="28"/>
                    <a:pt x="49" y="28"/>
                  </a:cubicBezTo>
                  <a:cubicBezTo>
                    <a:pt x="49" y="29"/>
                    <a:pt x="49" y="29"/>
                    <a:pt x="49" y="29"/>
                  </a:cubicBezTo>
                  <a:cubicBezTo>
                    <a:pt x="48" y="29"/>
                    <a:pt x="48" y="29"/>
                    <a:pt x="48" y="29"/>
                  </a:cubicBezTo>
                  <a:cubicBezTo>
                    <a:pt x="48" y="29"/>
                    <a:pt x="48" y="29"/>
                    <a:pt x="48" y="29"/>
                  </a:cubicBezTo>
                  <a:cubicBezTo>
                    <a:pt x="47" y="29"/>
                    <a:pt x="47" y="29"/>
                    <a:pt x="47" y="29"/>
                  </a:cubicBezTo>
                  <a:cubicBezTo>
                    <a:pt x="47" y="30"/>
                    <a:pt x="47" y="30"/>
                    <a:pt x="47" y="30"/>
                  </a:cubicBezTo>
                  <a:cubicBezTo>
                    <a:pt x="46" y="30"/>
                    <a:pt x="46" y="30"/>
                    <a:pt x="46" y="30"/>
                  </a:cubicBezTo>
                  <a:cubicBezTo>
                    <a:pt x="46" y="31"/>
                    <a:pt x="46" y="31"/>
                    <a:pt x="46" y="31"/>
                  </a:cubicBezTo>
                  <a:cubicBezTo>
                    <a:pt x="46" y="34"/>
                    <a:pt x="46" y="34"/>
                    <a:pt x="46" y="34"/>
                  </a:cubicBezTo>
                  <a:cubicBezTo>
                    <a:pt x="47" y="34"/>
                    <a:pt x="47" y="34"/>
                    <a:pt x="47" y="34"/>
                  </a:cubicBezTo>
                  <a:cubicBezTo>
                    <a:pt x="47" y="35"/>
                    <a:pt x="47" y="35"/>
                    <a:pt x="47" y="35"/>
                  </a:cubicBezTo>
                  <a:cubicBezTo>
                    <a:pt x="46" y="35"/>
                    <a:pt x="46" y="35"/>
                    <a:pt x="46" y="35"/>
                  </a:cubicBezTo>
                  <a:cubicBezTo>
                    <a:pt x="46" y="36"/>
                    <a:pt x="46" y="36"/>
                    <a:pt x="46" y="36"/>
                  </a:cubicBezTo>
                  <a:cubicBezTo>
                    <a:pt x="44" y="36"/>
                    <a:pt x="44" y="36"/>
                    <a:pt x="44" y="36"/>
                  </a:cubicBezTo>
                  <a:cubicBezTo>
                    <a:pt x="44" y="36"/>
                    <a:pt x="44" y="36"/>
                    <a:pt x="44" y="36"/>
                  </a:cubicBezTo>
                  <a:cubicBezTo>
                    <a:pt x="43" y="37"/>
                    <a:pt x="43" y="37"/>
                    <a:pt x="43" y="37"/>
                  </a:cubicBezTo>
                  <a:cubicBezTo>
                    <a:pt x="43" y="38"/>
                    <a:pt x="43" y="38"/>
                    <a:pt x="43" y="38"/>
                  </a:cubicBezTo>
                  <a:cubicBezTo>
                    <a:pt x="43" y="39"/>
                    <a:pt x="43" y="39"/>
                    <a:pt x="43" y="39"/>
                  </a:cubicBezTo>
                  <a:cubicBezTo>
                    <a:pt x="41" y="40"/>
                    <a:pt x="41" y="40"/>
                    <a:pt x="41" y="40"/>
                  </a:cubicBezTo>
                  <a:cubicBezTo>
                    <a:pt x="39" y="42"/>
                    <a:pt x="39" y="42"/>
                    <a:pt x="39" y="42"/>
                  </a:cubicBezTo>
                  <a:cubicBezTo>
                    <a:pt x="37" y="42"/>
                    <a:pt x="37" y="42"/>
                    <a:pt x="37" y="42"/>
                  </a:cubicBezTo>
                  <a:cubicBezTo>
                    <a:pt x="36" y="42"/>
                    <a:pt x="36" y="42"/>
                    <a:pt x="36" y="42"/>
                  </a:cubicBezTo>
                  <a:cubicBezTo>
                    <a:pt x="34" y="42"/>
                    <a:pt x="34" y="42"/>
                    <a:pt x="34" y="42"/>
                  </a:cubicBezTo>
                  <a:cubicBezTo>
                    <a:pt x="33" y="43"/>
                    <a:pt x="33" y="43"/>
                    <a:pt x="33" y="43"/>
                  </a:cubicBezTo>
                  <a:cubicBezTo>
                    <a:pt x="32" y="42"/>
                    <a:pt x="32" y="42"/>
                    <a:pt x="32" y="42"/>
                  </a:cubicBezTo>
                  <a:cubicBezTo>
                    <a:pt x="31" y="43"/>
                    <a:pt x="31" y="43"/>
                    <a:pt x="31" y="43"/>
                  </a:cubicBezTo>
                  <a:cubicBezTo>
                    <a:pt x="31" y="44"/>
                    <a:pt x="31" y="44"/>
                    <a:pt x="31" y="44"/>
                  </a:cubicBezTo>
                  <a:cubicBezTo>
                    <a:pt x="30" y="44"/>
                    <a:pt x="30" y="44"/>
                    <a:pt x="30" y="44"/>
                  </a:cubicBezTo>
                  <a:cubicBezTo>
                    <a:pt x="27" y="44"/>
                    <a:pt x="27" y="44"/>
                    <a:pt x="27" y="44"/>
                  </a:cubicBezTo>
                  <a:cubicBezTo>
                    <a:pt x="26" y="44"/>
                    <a:pt x="26" y="44"/>
                    <a:pt x="26" y="44"/>
                  </a:cubicBezTo>
                  <a:cubicBezTo>
                    <a:pt x="26" y="45"/>
                    <a:pt x="26" y="45"/>
                    <a:pt x="26" y="45"/>
                  </a:cubicBezTo>
                  <a:cubicBezTo>
                    <a:pt x="24" y="46"/>
                    <a:pt x="24" y="46"/>
                    <a:pt x="24" y="46"/>
                  </a:cubicBezTo>
                  <a:cubicBezTo>
                    <a:pt x="23" y="46"/>
                    <a:pt x="23" y="46"/>
                    <a:pt x="23" y="46"/>
                  </a:cubicBezTo>
                  <a:cubicBezTo>
                    <a:pt x="22" y="45"/>
                    <a:pt x="22" y="45"/>
                    <a:pt x="22" y="45"/>
                  </a:cubicBezTo>
                  <a:cubicBezTo>
                    <a:pt x="21" y="45"/>
                    <a:pt x="21" y="45"/>
                    <a:pt x="21" y="45"/>
                  </a:cubicBezTo>
                  <a:cubicBezTo>
                    <a:pt x="21" y="45"/>
                    <a:pt x="21" y="45"/>
                    <a:pt x="21" y="45"/>
                  </a:cubicBezTo>
                  <a:cubicBezTo>
                    <a:pt x="20" y="45"/>
                    <a:pt x="20" y="45"/>
                    <a:pt x="20" y="45"/>
                  </a:cubicBezTo>
                  <a:cubicBezTo>
                    <a:pt x="19" y="46"/>
                    <a:pt x="19" y="46"/>
                    <a:pt x="19" y="46"/>
                  </a:cubicBezTo>
                  <a:cubicBezTo>
                    <a:pt x="18" y="47"/>
                    <a:pt x="18" y="47"/>
                    <a:pt x="18" y="47"/>
                  </a:cubicBezTo>
                  <a:cubicBezTo>
                    <a:pt x="17" y="47"/>
                    <a:pt x="17" y="47"/>
                    <a:pt x="17" y="47"/>
                  </a:cubicBezTo>
                  <a:cubicBezTo>
                    <a:pt x="17" y="47"/>
                    <a:pt x="17" y="47"/>
                    <a:pt x="17" y="47"/>
                  </a:cubicBezTo>
                  <a:cubicBezTo>
                    <a:pt x="15" y="48"/>
                    <a:pt x="15" y="48"/>
                    <a:pt x="15" y="48"/>
                  </a:cubicBezTo>
                  <a:cubicBezTo>
                    <a:pt x="14" y="49"/>
                    <a:pt x="14" y="49"/>
                    <a:pt x="14" y="49"/>
                  </a:cubicBezTo>
                  <a:cubicBezTo>
                    <a:pt x="11" y="50"/>
                    <a:pt x="11" y="50"/>
                    <a:pt x="11" y="50"/>
                  </a:cubicBezTo>
                  <a:cubicBezTo>
                    <a:pt x="10" y="51"/>
                    <a:pt x="10" y="51"/>
                    <a:pt x="10" y="51"/>
                  </a:cubicBezTo>
                  <a:cubicBezTo>
                    <a:pt x="10" y="52"/>
                    <a:pt x="10" y="52"/>
                    <a:pt x="10" y="52"/>
                  </a:cubicBezTo>
                  <a:cubicBezTo>
                    <a:pt x="9" y="53"/>
                    <a:pt x="9" y="53"/>
                    <a:pt x="9" y="53"/>
                  </a:cubicBezTo>
                  <a:cubicBezTo>
                    <a:pt x="8" y="53"/>
                    <a:pt x="8" y="53"/>
                    <a:pt x="8" y="53"/>
                  </a:cubicBezTo>
                  <a:cubicBezTo>
                    <a:pt x="9" y="52"/>
                    <a:pt x="9" y="52"/>
                    <a:pt x="9" y="52"/>
                  </a:cubicBezTo>
                  <a:cubicBezTo>
                    <a:pt x="8" y="52"/>
                    <a:pt x="8" y="52"/>
                    <a:pt x="8" y="52"/>
                  </a:cubicBezTo>
                  <a:cubicBezTo>
                    <a:pt x="9" y="51"/>
                    <a:pt x="9" y="51"/>
                    <a:pt x="9" y="51"/>
                  </a:cubicBezTo>
                  <a:cubicBezTo>
                    <a:pt x="9" y="50"/>
                    <a:pt x="9" y="50"/>
                    <a:pt x="9" y="50"/>
                  </a:cubicBezTo>
                  <a:cubicBezTo>
                    <a:pt x="7" y="51"/>
                    <a:pt x="7" y="51"/>
                    <a:pt x="7" y="51"/>
                  </a:cubicBezTo>
                  <a:cubicBezTo>
                    <a:pt x="7" y="52"/>
                    <a:pt x="7" y="52"/>
                    <a:pt x="7" y="52"/>
                  </a:cubicBezTo>
                  <a:cubicBezTo>
                    <a:pt x="6" y="54"/>
                    <a:pt x="6" y="54"/>
                    <a:pt x="6" y="54"/>
                  </a:cubicBezTo>
                  <a:cubicBezTo>
                    <a:pt x="7" y="55"/>
                    <a:pt x="7" y="55"/>
                    <a:pt x="7" y="55"/>
                  </a:cubicBezTo>
                  <a:cubicBezTo>
                    <a:pt x="6" y="56"/>
                    <a:pt x="6" y="56"/>
                    <a:pt x="6" y="56"/>
                  </a:cubicBezTo>
                  <a:cubicBezTo>
                    <a:pt x="6" y="58"/>
                    <a:pt x="6" y="58"/>
                    <a:pt x="6" y="58"/>
                  </a:cubicBezTo>
                  <a:cubicBezTo>
                    <a:pt x="5" y="60"/>
                    <a:pt x="5" y="60"/>
                    <a:pt x="5" y="60"/>
                  </a:cubicBezTo>
                  <a:cubicBezTo>
                    <a:pt x="4" y="62"/>
                    <a:pt x="4" y="62"/>
                    <a:pt x="4" y="62"/>
                  </a:cubicBezTo>
                  <a:cubicBezTo>
                    <a:pt x="4" y="64"/>
                    <a:pt x="4" y="64"/>
                    <a:pt x="4" y="64"/>
                  </a:cubicBezTo>
                  <a:cubicBezTo>
                    <a:pt x="4" y="66"/>
                    <a:pt x="4" y="66"/>
                    <a:pt x="4" y="66"/>
                  </a:cubicBezTo>
                  <a:cubicBezTo>
                    <a:pt x="6" y="68"/>
                    <a:pt x="6" y="68"/>
                    <a:pt x="6" y="68"/>
                  </a:cubicBezTo>
                  <a:cubicBezTo>
                    <a:pt x="6" y="69"/>
                    <a:pt x="6" y="69"/>
                    <a:pt x="6" y="69"/>
                  </a:cubicBezTo>
                  <a:cubicBezTo>
                    <a:pt x="6" y="70"/>
                    <a:pt x="6" y="70"/>
                    <a:pt x="6" y="70"/>
                  </a:cubicBezTo>
                  <a:cubicBezTo>
                    <a:pt x="6" y="71"/>
                    <a:pt x="6" y="71"/>
                    <a:pt x="6" y="71"/>
                  </a:cubicBezTo>
                  <a:cubicBezTo>
                    <a:pt x="6" y="72"/>
                    <a:pt x="6" y="72"/>
                    <a:pt x="6" y="72"/>
                  </a:cubicBezTo>
                  <a:cubicBezTo>
                    <a:pt x="5" y="72"/>
                    <a:pt x="5" y="72"/>
                    <a:pt x="5" y="72"/>
                  </a:cubicBezTo>
                  <a:cubicBezTo>
                    <a:pt x="5" y="71"/>
                    <a:pt x="5" y="71"/>
                    <a:pt x="5" y="71"/>
                  </a:cubicBezTo>
                  <a:cubicBezTo>
                    <a:pt x="5" y="70"/>
                    <a:pt x="5" y="70"/>
                    <a:pt x="5" y="70"/>
                  </a:cubicBezTo>
                  <a:cubicBezTo>
                    <a:pt x="4" y="71"/>
                    <a:pt x="4" y="71"/>
                    <a:pt x="4" y="71"/>
                  </a:cubicBezTo>
                  <a:cubicBezTo>
                    <a:pt x="4" y="71"/>
                    <a:pt x="4" y="71"/>
                    <a:pt x="4" y="71"/>
                  </a:cubicBezTo>
                  <a:cubicBezTo>
                    <a:pt x="4" y="69"/>
                    <a:pt x="4" y="69"/>
                    <a:pt x="4" y="69"/>
                  </a:cubicBezTo>
                  <a:cubicBezTo>
                    <a:pt x="3" y="68"/>
                    <a:pt x="3" y="68"/>
                    <a:pt x="3" y="68"/>
                  </a:cubicBezTo>
                  <a:cubicBezTo>
                    <a:pt x="3" y="68"/>
                    <a:pt x="3" y="68"/>
                    <a:pt x="3" y="68"/>
                  </a:cubicBezTo>
                  <a:cubicBezTo>
                    <a:pt x="3" y="70"/>
                    <a:pt x="3" y="70"/>
                    <a:pt x="3" y="70"/>
                  </a:cubicBezTo>
                  <a:cubicBezTo>
                    <a:pt x="4" y="71"/>
                    <a:pt x="4" y="71"/>
                    <a:pt x="4" y="71"/>
                  </a:cubicBezTo>
                  <a:cubicBezTo>
                    <a:pt x="5" y="73"/>
                    <a:pt x="5" y="73"/>
                    <a:pt x="5" y="73"/>
                  </a:cubicBezTo>
                  <a:cubicBezTo>
                    <a:pt x="4" y="73"/>
                    <a:pt x="4" y="73"/>
                    <a:pt x="4" y="73"/>
                  </a:cubicBezTo>
                  <a:cubicBezTo>
                    <a:pt x="3" y="72"/>
                    <a:pt x="3" y="72"/>
                    <a:pt x="3" y="72"/>
                  </a:cubicBezTo>
                  <a:cubicBezTo>
                    <a:pt x="2" y="70"/>
                    <a:pt x="2" y="70"/>
                    <a:pt x="2" y="70"/>
                  </a:cubicBezTo>
                  <a:cubicBezTo>
                    <a:pt x="2" y="71"/>
                    <a:pt x="2" y="71"/>
                    <a:pt x="2" y="71"/>
                  </a:cubicBezTo>
                  <a:cubicBezTo>
                    <a:pt x="1" y="71"/>
                    <a:pt x="1" y="71"/>
                    <a:pt x="1" y="71"/>
                  </a:cubicBezTo>
                  <a:cubicBezTo>
                    <a:pt x="2" y="73"/>
                    <a:pt x="2" y="73"/>
                    <a:pt x="2" y="73"/>
                  </a:cubicBezTo>
                  <a:cubicBezTo>
                    <a:pt x="4" y="74"/>
                    <a:pt x="4" y="74"/>
                    <a:pt x="4" y="74"/>
                  </a:cubicBezTo>
                  <a:cubicBezTo>
                    <a:pt x="5" y="77"/>
                    <a:pt x="5" y="77"/>
                    <a:pt x="5" y="77"/>
                  </a:cubicBezTo>
                  <a:cubicBezTo>
                    <a:pt x="4" y="81"/>
                    <a:pt x="4" y="81"/>
                    <a:pt x="4" y="81"/>
                  </a:cubicBezTo>
                  <a:cubicBezTo>
                    <a:pt x="5" y="81"/>
                    <a:pt x="5" y="81"/>
                    <a:pt x="5" y="81"/>
                  </a:cubicBezTo>
                  <a:cubicBezTo>
                    <a:pt x="6" y="84"/>
                    <a:pt x="6" y="84"/>
                    <a:pt x="6" y="84"/>
                  </a:cubicBezTo>
                  <a:cubicBezTo>
                    <a:pt x="7" y="87"/>
                    <a:pt x="7" y="87"/>
                    <a:pt x="7" y="87"/>
                  </a:cubicBezTo>
                  <a:cubicBezTo>
                    <a:pt x="6" y="88"/>
                    <a:pt x="6" y="88"/>
                    <a:pt x="6" y="88"/>
                  </a:cubicBezTo>
                  <a:cubicBezTo>
                    <a:pt x="7" y="92"/>
                    <a:pt x="7" y="92"/>
                    <a:pt x="7" y="92"/>
                  </a:cubicBezTo>
                  <a:cubicBezTo>
                    <a:pt x="6" y="93"/>
                    <a:pt x="6" y="93"/>
                    <a:pt x="6" y="93"/>
                  </a:cubicBezTo>
                  <a:cubicBezTo>
                    <a:pt x="7" y="94"/>
                    <a:pt x="7" y="94"/>
                    <a:pt x="7" y="94"/>
                  </a:cubicBezTo>
                  <a:cubicBezTo>
                    <a:pt x="7" y="95"/>
                    <a:pt x="7" y="95"/>
                    <a:pt x="7" y="95"/>
                  </a:cubicBezTo>
                  <a:cubicBezTo>
                    <a:pt x="8" y="97"/>
                    <a:pt x="8" y="97"/>
                    <a:pt x="8" y="97"/>
                  </a:cubicBezTo>
                  <a:cubicBezTo>
                    <a:pt x="8" y="98"/>
                    <a:pt x="8" y="98"/>
                    <a:pt x="8" y="98"/>
                  </a:cubicBezTo>
                  <a:cubicBezTo>
                    <a:pt x="7" y="99"/>
                    <a:pt x="7" y="99"/>
                    <a:pt x="7" y="99"/>
                  </a:cubicBezTo>
                  <a:cubicBezTo>
                    <a:pt x="7" y="99"/>
                    <a:pt x="7" y="99"/>
                    <a:pt x="7" y="99"/>
                  </a:cubicBezTo>
                  <a:cubicBezTo>
                    <a:pt x="7" y="100"/>
                    <a:pt x="7" y="100"/>
                    <a:pt x="7" y="100"/>
                  </a:cubicBezTo>
                  <a:cubicBezTo>
                    <a:pt x="7" y="102"/>
                    <a:pt x="7" y="102"/>
                    <a:pt x="7" y="102"/>
                  </a:cubicBezTo>
                  <a:cubicBezTo>
                    <a:pt x="6" y="103"/>
                    <a:pt x="6" y="103"/>
                    <a:pt x="6" y="103"/>
                  </a:cubicBezTo>
                  <a:cubicBezTo>
                    <a:pt x="6" y="103"/>
                    <a:pt x="6" y="103"/>
                    <a:pt x="6" y="103"/>
                  </a:cubicBezTo>
                  <a:cubicBezTo>
                    <a:pt x="6" y="104"/>
                    <a:pt x="6" y="104"/>
                    <a:pt x="6" y="104"/>
                  </a:cubicBezTo>
                  <a:cubicBezTo>
                    <a:pt x="5" y="105"/>
                    <a:pt x="5" y="105"/>
                    <a:pt x="5" y="105"/>
                  </a:cubicBezTo>
                  <a:cubicBezTo>
                    <a:pt x="6" y="106"/>
                    <a:pt x="6" y="106"/>
                    <a:pt x="6" y="106"/>
                  </a:cubicBezTo>
                  <a:cubicBezTo>
                    <a:pt x="4" y="107"/>
                    <a:pt x="4" y="107"/>
                    <a:pt x="4" y="107"/>
                  </a:cubicBezTo>
                  <a:cubicBezTo>
                    <a:pt x="3" y="106"/>
                    <a:pt x="3" y="106"/>
                    <a:pt x="3" y="106"/>
                  </a:cubicBezTo>
                  <a:cubicBezTo>
                    <a:pt x="2" y="108"/>
                    <a:pt x="2" y="108"/>
                    <a:pt x="2" y="108"/>
                  </a:cubicBezTo>
                  <a:lnTo>
                    <a:pt x="2" y="11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5" name="Freeform 155"/>
            <p:cNvSpPr>
              <a:spLocks noEditPoints="1"/>
            </p:cNvSpPr>
            <p:nvPr/>
          </p:nvSpPr>
          <p:spPr bwMode="auto">
            <a:xfrm>
              <a:off x="4375102" y="2204478"/>
              <a:ext cx="259751" cy="141404"/>
            </a:xfrm>
            <a:custGeom>
              <a:avLst/>
              <a:gdLst>
                <a:gd name="T0" fmla="*/ 52 w 145"/>
                <a:gd name="T1" fmla="*/ 81 h 81"/>
                <a:gd name="T2" fmla="*/ 49 w 145"/>
                <a:gd name="T3" fmla="*/ 70 h 81"/>
                <a:gd name="T4" fmla="*/ 63 w 145"/>
                <a:gd name="T5" fmla="*/ 78 h 81"/>
                <a:gd name="T6" fmla="*/ 78 w 145"/>
                <a:gd name="T7" fmla="*/ 74 h 81"/>
                <a:gd name="T8" fmla="*/ 93 w 145"/>
                <a:gd name="T9" fmla="*/ 70 h 81"/>
                <a:gd name="T10" fmla="*/ 97 w 145"/>
                <a:gd name="T11" fmla="*/ 66 h 81"/>
                <a:gd name="T12" fmla="*/ 104 w 145"/>
                <a:gd name="T13" fmla="*/ 66 h 81"/>
                <a:gd name="T14" fmla="*/ 123 w 145"/>
                <a:gd name="T15" fmla="*/ 55 h 81"/>
                <a:gd name="T16" fmla="*/ 134 w 145"/>
                <a:gd name="T17" fmla="*/ 52 h 81"/>
                <a:gd name="T18" fmla="*/ 134 w 145"/>
                <a:gd name="T19" fmla="*/ 44 h 81"/>
                <a:gd name="T20" fmla="*/ 141 w 145"/>
                <a:gd name="T21" fmla="*/ 44 h 81"/>
                <a:gd name="T22" fmla="*/ 137 w 145"/>
                <a:gd name="T23" fmla="*/ 29 h 81"/>
                <a:gd name="T24" fmla="*/ 137 w 145"/>
                <a:gd name="T25" fmla="*/ 26 h 81"/>
                <a:gd name="T26" fmla="*/ 130 w 145"/>
                <a:gd name="T27" fmla="*/ 22 h 81"/>
                <a:gd name="T28" fmla="*/ 134 w 145"/>
                <a:gd name="T29" fmla="*/ 11 h 81"/>
                <a:gd name="T30" fmla="*/ 130 w 145"/>
                <a:gd name="T31" fmla="*/ 7 h 81"/>
                <a:gd name="T32" fmla="*/ 123 w 145"/>
                <a:gd name="T33" fmla="*/ 7 h 81"/>
                <a:gd name="T34" fmla="*/ 119 w 145"/>
                <a:gd name="T35" fmla="*/ 3 h 81"/>
                <a:gd name="T36" fmla="*/ 108 w 145"/>
                <a:gd name="T37" fmla="*/ 3 h 81"/>
                <a:gd name="T38" fmla="*/ 100 w 145"/>
                <a:gd name="T39" fmla="*/ 7 h 81"/>
                <a:gd name="T40" fmla="*/ 89 w 145"/>
                <a:gd name="T41" fmla="*/ 7 h 81"/>
                <a:gd name="T42" fmla="*/ 86 w 145"/>
                <a:gd name="T43" fmla="*/ 18 h 81"/>
                <a:gd name="T44" fmla="*/ 78 w 145"/>
                <a:gd name="T45" fmla="*/ 11 h 81"/>
                <a:gd name="T46" fmla="*/ 71 w 145"/>
                <a:gd name="T47" fmla="*/ 14 h 81"/>
                <a:gd name="T48" fmla="*/ 63 w 145"/>
                <a:gd name="T49" fmla="*/ 7 h 81"/>
                <a:gd name="T50" fmla="*/ 56 w 145"/>
                <a:gd name="T51" fmla="*/ 22 h 81"/>
                <a:gd name="T52" fmla="*/ 49 w 145"/>
                <a:gd name="T53" fmla="*/ 26 h 81"/>
                <a:gd name="T54" fmla="*/ 41 w 145"/>
                <a:gd name="T55" fmla="*/ 26 h 81"/>
                <a:gd name="T56" fmla="*/ 41 w 145"/>
                <a:gd name="T57" fmla="*/ 14 h 81"/>
                <a:gd name="T58" fmla="*/ 45 w 145"/>
                <a:gd name="T59" fmla="*/ 11 h 81"/>
                <a:gd name="T60" fmla="*/ 34 w 145"/>
                <a:gd name="T61" fmla="*/ 3 h 81"/>
                <a:gd name="T62" fmla="*/ 23 w 145"/>
                <a:gd name="T63" fmla="*/ 0 h 81"/>
                <a:gd name="T64" fmla="*/ 30 w 145"/>
                <a:gd name="T65" fmla="*/ 3 h 81"/>
                <a:gd name="T66" fmla="*/ 26 w 145"/>
                <a:gd name="T67" fmla="*/ 3 h 81"/>
                <a:gd name="T68" fmla="*/ 30 w 145"/>
                <a:gd name="T69" fmla="*/ 11 h 81"/>
                <a:gd name="T70" fmla="*/ 19 w 145"/>
                <a:gd name="T71" fmla="*/ 7 h 81"/>
                <a:gd name="T72" fmla="*/ 15 w 145"/>
                <a:gd name="T73" fmla="*/ 7 h 81"/>
                <a:gd name="T74" fmla="*/ 15 w 145"/>
                <a:gd name="T75" fmla="*/ 14 h 81"/>
                <a:gd name="T76" fmla="*/ 15 w 145"/>
                <a:gd name="T77" fmla="*/ 18 h 81"/>
                <a:gd name="T78" fmla="*/ 8 w 145"/>
                <a:gd name="T79" fmla="*/ 14 h 81"/>
                <a:gd name="T80" fmla="*/ 4 w 145"/>
                <a:gd name="T81" fmla="*/ 18 h 81"/>
                <a:gd name="T82" fmla="*/ 12 w 145"/>
                <a:gd name="T83" fmla="*/ 26 h 81"/>
                <a:gd name="T84" fmla="*/ 19 w 145"/>
                <a:gd name="T85" fmla="*/ 22 h 81"/>
                <a:gd name="T86" fmla="*/ 26 w 145"/>
                <a:gd name="T87" fmla="*/ 22 h 81"/>
                <a:gd name="T88" fmla="*/ 34 w 145"/>
                <a:gd name="T89" fmla="*/ 22 h 81"/>
                <a:gd name="T90" fmla="*/ 37 w 145"/>
                <a:gd name="T91" fmla="*/ 26 h 81"/>
                <a:gd name="T92" fmla="*/ 26 w 145"/>
                <a:gd name="T93" fmla="*/ 33 h 81"/>
                <a:gd name="T94" fmla="*/ 37 w 145"/>
                <a:gd name="T95" fmla="*/ 33 h 81"/>
                <a:gd name="T96" fmla="*/ 23 w 145"/>
                <a:gd name="T97" fmla="*/ 37 h 81"/>
                <a:gd name="T98" fmla="*/ 19 w 145"/>
                <a:gd name="T99" fmla="*/ 33 h 81"/>
                <a:gd name="T100" fmla="*/ 8 w 145"/>
                <a:gd name="T101" fmla="*/ 37 h 81"/>
                <a:gd name="T102" fmla="*/ 12 w 145"/>
                <a:gd name="T103" fmla="*/ 44 h 81"/>
                <a:gd name="T104" fmla="*/ 26 w 145"/>
                <a:gd name="T105" fmla="*/ 44 h 81"/>
                <a:gd name="T106" fmla="*/ 30 w 145"/>
                <a:gd name="T107" fmla="*/ 52 h 81"/>
                <a:gd name="T108" fmla="*/ 30 w 145"/>
                <a:gd name="T109" fmla="*/ 55 h 81"/>
                <a:gd name="T110" fmla="*/ 34 w 145"/>
                <a:gd name="T111" fmla="*/ 55 h 81"/>
                <a:gd name="T112" fmla="*/ 26 w 145"/>
                <a:gd name="T113" fmla="*/ 59 h 81"/>
                <a:gd name="T114" fmla="*/ 19 w 145"/>
                <a:gd name="T115" fmla="*/ 59 h 81"/>
                <a:gd name="T116" fmla="*/ 23 w 145"/>
                <a:gd name="T117" fmla="*/ 70 h 81"/>
                <a:gd name="T118" fmla="*/ 37 w 145"/>
                <a:gd name="T119" fmla="*/ 66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45" h="81">
                  <a:moveTo>
                    <a:pt x="52" y="81"/>
                  </a:moveTo>
                  <a:lnTo>
                    <a:pt x="52" y="81"/>
                  </a:lnTo>
                  <a:lnTo>
                    <a:pt x="52" y="78"/>
                  </a:lnTo>
                  <a:lnTo>
                    <a:pt x="52" y="78"/>
                  </a:lnTo>
                  <a:lnTo>
                    <a:pt x="52" y="81"/>
                  </a:lnTo>
                  <a:lnTo>
                    <a:pt x="52" y="81"/>
                  </a:lnTo>
                  <a:lnTo>
                    <a:pt x="52" y="81"/>
                  </a:lnTo>
                  <a:close/>
                  <a:moveTo>
                    <a:pt x="45" y="70"/>
                  </a:moveTo>
                  <a:lnTo>
                    <a:pt x="49" y="66"/>
                  </a:lnTo>
                  <a:lnTo>
                    <a:pt x="49" y="70"/>
                  </a:lnTo>
                  <a:lnTo>
                    <a:pt x="52" y="74"/>
                  </a:lnTo>
                  <a:lnTo>
                    <a:pt x="52" y="74"/>
                  </a:lnTo>
                  <a:lnTo>
                    <a:pt x="56" y="74"/>
                  </a:lnTo>
                  <a:lnTo>
                    <a:pt x="60" y="74"/>
                  </a:lnTo>
                  <a:lnTo>
                    <a:pt x="63" y="78"/>
                  </a:lnTo>
                  <a:lnTo>
                    <a:pt x="71" y="78"/>
                  </a:lnTo>
                  <a:lnTo>
                    <a:pt x="75" y="78"/>
                  </a:lnTo>
                  <a:lnTo>
                    <a:pt x="78" y="78"/>
                  </a:lnTo>
                  <a:lnTo>
                    <a:pt x="78" y="74"/>
                  </a:lnTo>
                  <a:lnTo>
                    <a:pt x="78" y="74"/>
                  </a:lnTo>
                  <a:lnTo>
                    <a:pt x="78" y="74"/>
                  </a:lnTo>
                  <a:lnTo>
                    <a:pt x="82" y="78"/>
                  </a:lnTo>
                  <a:lnTo>
                    <a:pt x="86" y="74"/>
                  </a:lnTo>
                  <a:lnTo>
                    <a:pt x="86" y="70"/>
                  </a:lnTo>
                  <a:lnTo>
                    <a:pt x="93" y="70"/>
                  </a:lnTo>
                  <a:lnTo>
                    <a:pt x="89" y="70"/>
                  </a:lnTo>
                  <a:lnTo>
                    <a:pt x="89" y="70"/>
                  </a:lnTo>
                  <a:lnTo>
                    <a:pt x="93" y="70"/>
                  </a:lnTo>
                  <a:lnTo>
                    <a:pt x="93" y="70"/>
                  </a:lnTo>
                  <a:lnTo>
                    <a:pt x="97" y="66"/>
                  </a:lnTo>
                  <a:lnTo>
                    <a:pt x="100" y="66"/>
                  </a:lnTo>
                  <a:lnTo>
                    <a:pt x="100" y="66"/>
                  </a:lnTo>
                  <a:lnTo>
                    <a:pt x="104" y="66"/>
                  </a:lnTo>
                  <a:lnTo>
                    <a:pt x="104" y="66"/>
                  </a:lnTo>
                  <a:lnTo>
                    <a:pt x="104" y="66"/>
                  </a:lnTo>
                  <a:lnTo>
                    <a:pt x="112" y="63"/>
                  </a:lnTo>
                  <a:lnTo>
                    <a:pt x="115" y="59"/>
                  </a:lnTo>
                  <a:lnTo>
                    <a:pt x="123" y="55"/>
                  </a:lnTo>
                  <a:lnTo>
                    <a:pt x="123" y="55"/>
                  </a:lnTo>
                  <a:lnTo>
                    <a:pt x="123" y="55"/>
                  </a:lnTo>
                  <a:lnTo>
                    <a:pt x="123" y="52"/>
                  </a:lnTo>
                  <a:lnTo>
                    <a:pt x="126" y="52"/>
                  </a:lnTo>
                  <a:lnTo>
                    <a:pt x="126" y="55"/>
                  </a:lnTo>
                  <a:lnTo>
                    <a:pt x="130" y="55"/>
                  </a:lnTo>
                  <a:lnTo>
                    <a:pt x="134" y="52"/>
                  </a:lnTo>
                  <a:lnTo>
                    <a:pt x="134" y="52"/>
                  </a:lnTo>
                  <a:lnTo>
                    <a:pt x="130" y="52"/>
                  </a:lnTo>
                  <a:lnTo>
                    <a:pt x="130" y="48"/>
                  </a:lnTo>
                  <a:lnTo>
                    <a:pt x="134" y="48"/>
                  </a:lnTo>
                  <a:lnTo>
                    <a:pt x="134" y="44"/>
                  </a:lnTo>
                  <a:lnTo>
                    <a:pt x="134" y="44"/>
                  </a:lnTo>
                  <a:lnTo>
                    <a:pt x="137" y="44"/>
                  </a:lnTo>
                  <a:lnTo>
                    <a:pt x="137" y="48"/>
                  </a:lnTo>
                  <a:lnTo>
                    <a:pt x="141" y="48"/>
                  </a:lnTo>
                  <a:lnTo>
                    <a:pt x="141" y="44"/>
                  </a:lnTo>
                  <a:lnTo>
                    <a:pt x="141" y="40"/>
                  </a:lnTo>
                  <a:lnTo>
                    <a:pt x="137" y="37"/>
                  </a:lnTo>
                  <a:lnTo>
                    <a:pt x="137" y="37"/>
                  </a:lnTo>
                  <a:lnTo>
                    <a:pt x="137" y="33"/>
                  </a:lnTo>
                  <a:lnTo>
                    <a:pt x="137" y="29"/>
                  </a:lnTo>
                  <a:lnTo>
                    <a:pt x="141" y="29"/>
                  </a:lnTo>
                  <a:lnTo>
                    <a:pt x="145" y="29"/>
                  </a:lnTo>
                  <a:lnTo>
                    <a:pt x="145" y="29"/>
                  </a:lnTo>
                  <a:lnTo>
                    <a:pt x="145" y="26"/>
                  </a:lnTo>
                  <a:lnTo>
                    <a:pt x="137" y="26"/>
                  </a:lnTo>
                  <a:lnTo>
                    <a:pt x="134" y="26"/>
                  </a:lnTo>
                  <a:lnTo>
                    <a:pt x="137" y="22"/>
                  </a:lnTo>
                  <a:lnTo>
                    <a:pt x="137" y="22"/>
                  </a:lnTo>
                  <a:lnTo>
                    <a:pt x="134" y="22"/>
                  </a:lnTo>
                  <a:lnTo>
                    <a:pt x="130" y="22"/>
                  </a:lnTo>
                  <a:lnTo>
                    <a:pt x="130" y="18"/>
                  </a:lnTo>
                  <a:lnTo>
                    <a:pt x="134" y="18"/>
                  </a:lnTo>
                  <a:lnTo>
                    <a:pt x="134" y="14"/>
                  </a:lnTo>
                  <a:lnTo>
                    <a:pt x="134" y="11"/>
                  </a:lnTo>
                  <a:lnTo>
                    <a:pt x="134" y="11"/>
                  </a:lnTo>
                  <a:lnTo>
                    <a:pt x="130" y="11"/>
                  </a:lnTo>
                  <a:lnTo>
                    <a:pt x="126" y="11"/>
                  </a:lnTo>
                  <a:lnTo>
                    <a:pt x="126" y="7"/>
                  </a:lnTo>
                  <a:lnTo>
                    <a:pt x="130" y="7"/>
                  </a:lnTo>
                  <a:lnTo>
                    <a:pt x="130" y="7"/>
                  </a:lnTo>
                  <a:lnTo>
                    <a:pt x="130" y="3"/>
                  </a:lnTo>
                  <a:lnTo>
                    <a:pt x="134" y="3"/>
                  </a:lnTo>
                  <a:lnTo>
                    <a:pt x="130" y="3"/>
                  </a:lnTo>
                  <a:lnTo>
                    <a:pt x="130" y="3"/>
                  </a:lnTo>
                  <a:lnTo>
                    <a:pt x="123" y="7"/>
                  </a:lnTo>
                  <a:lnTo>
                    <a:pt x="123" y="11"/>
                  </a:lnTo>
                  <a:lnTo>
                    <a:pt x="119" y="11"/>
                  </a:lnTo>
                  <a:lnTo>
                    <a:pt x="119" y="7"/>
                  </a:lnTo>
                  <a:lnTo>
                    <a:pt x="119" y="7"/>
                  </a:lnTo>
                  <a:lnTo>
                    <a:pt x="119" y="3"/>
                  </a:lnTo>
                  <a:lnTo>
                    <a:pt x="119" y="0"/>
                  </a:lnTo>
                  <a:lnTo>
                    <a:pt x="115" y="0"/>
                  </a:lnTo>
                  <a:lnTo>
                    <a:pt x="112" y="3"/>
                  </a:lnTo>
                  <a:lnTo>
                    <a:pt x="112" y="0"/>
                  </a:lnTo>
                  <a:lnTo>
                    <a:pt x="108" y="3"/>
                  </a:lnTo>
                  <a:lnTo>
                    <a:pt x="108" y="7"/>
                  </a:lnTo>
                  <a:lnTo>
                    <a:pt x="108" y="7"/>
                  </a:lnTo>
                  <a:lnTo>
                    <a:pt x="104" y="7"/>
                  </a:lnTo>
                  <a:lnTo>
                    <a:pt x="100" y="11"/>
                  </a:lnTo>
                  <a:lnTo>
                    <a:pt x="100" y="7"/>
                  </a:lnTo>
                  <a:lnTo>
                    <a:pt x="100" y="7"/>
                  </a:lnTo>
                  <a:lnTo>
                    <a:pt x="97" y="11"/>
                  </a:lnTo>
                  <a:lnTo>
                    <a:pt x="97" y="14"/>
                  </a:lnTo>
                  <a:lnTo>
                    <a:pt x="93" y="14"/>
                  </a:lnTo>
                  <a:lnTo>
                    <a:pt x="89" y="7"/>
                  </a:lnTo>
                  <a:lnTo>
                    <a:pt x="89" y="7"/>
                  </a:lnTo>
                  <a:lnTo>
                    <a:pt x="86" y="7"/>
                  </a:lnTo>
                  <a:lnTo>
                    <a:pt x="86" y="7"/>
                  </a:lnTo>
                  <a:lnTo>
                    <a:pt x="82" y="14"/>
                  </a:lnTo>
                  <a:lnTo>
                    <a:pt x="86" y="18"/>
                  </a:lnTo>
                  <a:lnTo>
                    <a:pt x="82" y="26"/>
                  </a:lnTo>
                  <a:lnTo>
                    <a:pt x="86" y="18"/>
                  </a:lnTo>
                  <a:lnTo>
                    <a:pt x="82" y="14"/>
                  </a:lnTo>
                  <a:lnTo>
                    <a:pt x="82" y="11"/>
                  </a:lnTo>
                  <a:lnTo>
                    <a:pt x="78" y="11"/>
                  </a:lnTo>
                  <a:lnTo>
                    <a:pt x="78" y="7"/>
                  </a:lnTo>
                  <a:lnTo>
                    <a:pt x="78" y="7"/>
                  </a:lnTo>
                  <a:lnTo>
                    <a:pt x="71" y="11"/>
                  </a:lnTo>
                  <a:lnTo>
                    <a:pt x="71" y="14"/>
                  </a:lnTo>
                  <a:lnTo>
                    <a:pt x="71" y="14"/>
                  </a:lnTo>
                  <a:lnTo>
                    <a:pt x="67" y="18"/>
                  </a:lnTo>
                  <a:lnTo>
                    <a:pt x="63" y="18"/>
                  </a:lnTo>
                  <a:lnTo>
                    <a:pt x="63" y="14"/>
                  </a:lnTo>
                  <a:lnTo>
                    <a:pt x="63" y="14"/>
                  </a:lnTo>
                  <a:lnTo>
                    <a:pt x="63" y="7"/>
                  </a:lnTo>
                  <a:lnTo>
                    <a:pt x="60" y="7"/>
                  </a:lnTo>
                  <a:lnTo>
                    <a:pt x="56" y="11"/>
                  </a:lnTo>
                  <a:lnTo>
                    <a:pt x="56" y="18"/>
                  </a:lnTo>
                  <a:lnTo>
                    <a:pt x="60" y="18"/>
                  </a:lnTo>
                  <a:lnTo>
                    <a:pt x="56" y="22"/>
                  </a:lnTo>
                  <a:lnTo>
                    <a:pt x="56" y="26"/>
                  </a:lnTo>
                  <a:lnTo>
                    <a:pt x="52" y="26"/>
                  </a:lnTo>
                  <a:lnTo>
                    <a:pt x="52" y="22"/>
                  </a:lnTo>
                  <a:lnTo>
                    <a:pt x="49" y="26"/>
                  </a:lnTo>
                  <a:lnTo>
                    <a:pt x="49" y="26"/>
                  </a:lnTo>
                  <a:lnTo>
                    <a:pt x="45" y="29"/>
                  </a:lnTo>
                  <a:lnTo>
                    <a:pt x="45" y="33"/>
                  </a:lnTo>
                  <a:lnTo>
                    <a:pt x="45" y="29"/>
                  </a:lnTo>
                  <a:lnTo>
                    <a:pt x="41" y="29"/>
                  </a:lnTo>
                  <a:lnTo>
                    <a:pt x="41" y="26"/>
                  </a:lnTo>
                  <a:lnTo>
                    <a:pt x="45" y="22"/>
                  </a:lnTo>
                  <a:lnTo>
                    <a:pt x="45" y="22"/>
                  </a:lnTo>
                  <a:lnTo>
                    <a:pt x="41" y="22"/>
                  </a:lnTo>
                  <a:lnTo>
                    <a:pt x="41" y="18"/>
                  </a:lnTo>
                  <a:lnTo>
                    <a:pt x="41" y="14"/>
                  </a:lnTo>
                  <a:lnTo>
                    <a:pt x="41" y="18"/>
                  </a:lnTo>
                  <a:lnTo>
                    <a:pt x="45" y="14"/>
                  </a:lnTo>
                  <a:lnTo>
                    <a:pt x="45" y="14"/>
                  </a:lnTo>
                  <a:lnTo>
                    <a:pt x="41" y="11"/>
                  </a:lnTo>
                  <a:lnTo>
                    <a:pt x="45" y="11"/>
                  </a:lnTo>
                  <a:lnTo>
                    <a:pt x="41" y="7"/>
                  </a:lnTo>
                  <a:lnTo>
                    <a:pt x="41" y="7"/>
                  </a:lnTo>
                  <a:lnTo>
                    <a:pt x="37" y="7"/>
                  </a:lnTo>
                  <a:lnTo>
                    <a:pt x="34" y="3"/>
                  </a:lnTo>
                  <a:lnTo>
                    <a:pt x="34" y="3"/>
                  </a:lnTo>
                  <a:lnTo>
                    <a:pt x="34" y="0"/>
                  </a:lnTo>
                  <a:lnTo>
                    <a:pt x="30" y="0"/>
                  </a:lnTo>
                  <a:lnTo>
                    <a:pt x="26" y="0"/>
                  </a:lnTo>
                  <a:lnTo>
                    <a:pt x="23" y="0"/>
                  </a:lnTo>
                  <a:lnTo>
                    <a:pt x="23" y="0"/>
                  </a:lnTo>
                  <a:lnTo>
                    <a:pt x="23" y="3"/>
                  </a:lnTo>
                  <a:lnTo>
                    <a:pt x="23" y="3"/>
                  </a:lnTo>
                  <a:lnTo>
                    <a:pt x="26" y="0"/>
                  </a:lnTo>
                  <a:lnTo>
                    <a:pt x="26" y="0"/>
                  </a:lnTo>
                  <a:lnTo>
                    <a:pt x="30" y="3"/>
                  </a:lnTo>
                  <a:lnTo>
                    <a:pt x="30" y="3"/>
                  </a:lnTo>
                  <a:lnTo>
                    <a:pt x="30" y="3"/>
                  </a:lnTo>
                  <a:lnTo>
                    <a:pt x="26" y="3"/>
                  </a:lnTo>
                  <a:lnTo>
                    <a:pt x="23" y="3"/>
                  </a:lnTo>
                  <a:lnTo>
                    <a:pt x="26" y="3"/>
                  </a:lnTo>
                  <a:lnTo>
                    <a:pt x="30" y="7"/>
                  </a:lnTo>
                  <a:lnTo>
                    <a:pt x="34" y="11"/>
                  </a:lnTo>
                  <a:lnTo>
                    <a:pt x="30" y="11"/>
                  </a:lnTo>
                  <a:lnTo>
                    <a:pt x="30" y="14"/>
                  </a:lnTo>
                  <a:lnTo>
                    <a:pt x="30" y="11"/>
                  </a:lnTo>
                  <a:lnTo>
                    <a:pt x="26" y="7"/>
                  </a:lnTo>
                  <a:lnTo>
                    <a:pt x="23" y="11"/>
                  </a:lnTo>
                  <a:lnTo>
                    <a:pt x="23" y="11"/>
                  </a:lnTo>
                  <a:lnTo>
                    <a:pt x="23" y="7"/>
                  </a:lnTo>
                  <a:lnTo>
                    <a:pt x="19" y="7"/>
                  </a:lnTo>
                  <a:lnTo>
                    <a:pt x="19" y="3"/>
                  </a:lnTo>
                  <a:lnTo>
                    <a:pt x="15" y="7"/>
                  </a:lnTo>
                  <a:lnTo>
                    <a:pt x="19" y="7"/>
                  </a:lnTo>
                  <a:lnTo>
                    <a:pt x="15" y="11"/>
                  </a:lnTo>
                  <a:lnTo>
                    <a:pt x="15" y="7"/>
                  </a:lnTo>
                  <a:lnTo>
                    <a:pt x="12" y="7"/>
                  </a:lnTo>
                  <a:lnTo>
                    <a:pt x="12" y="7"/>
                  </a:lnTo>
                  <a:lnTo>
                    <a:pt x="12" y="11"/>
                  </a:lnTo>
                  <a:lnTo>
                    <a:pt x="15" y="11"/>
                  </a:lnTo>
                  <a:lnTo>
                    <a:pt x="15" y="14"/>
                  </a:lnTo>
                  <a:lnTo>
                    <a:pt x="12" y="11"/>
                  </a:lnTo>
                  <a:lnTo>
                    <a:pt x="12" y="14"/>
                  </a:lnTo>
                  <a:lnTo>
                    <a:pt x="12" y="14"/>
                  </a:lnTo>
                  <a:lnTo>
                    <a:pt x="15" y="14"/>
                  </a:lnTo>
                  <a:lnTo>
                    <a:pt x="15" y="18"/>
                  </a:lnTo>
                  <a:lnTo>
                    <a:pt x="15" y="18"/>
                  </a:lnTo>
                  <a:lnTo>
                    <a:pt x="15" y="18"/>
                  </a:lnTo>
                  <a:lnTo>
                    <a:pt x="12" y="18"/>
                  </a:lnTo>
                  <a:lnTo>
                    <a:pt x="8" y="14"/>
                  </a:lnTo>
                  <a:lnTo>
                    <a:pt x="8" y="14"/>
                  </a:lnTo>
                  <a:lnTo>
                    <a:pt x="4" y="18"/>
                  </a:lnTo>
                  <a:lnTo>
                    <a:pt x="8" y="18"/>
                  </a:lnTo>
                  <a:lnTo>
                    <a:pt x="8" y="22"/>
                  </a:lnTo>
                  <a:lnTo>
                    <a:pt x="8" y="22"/>
                  </a:lnTo>
                  <a:lnTo>
                    <a:pt x="4" y="18"/>
                  </a:lnTo>
                  <a:lnTo>
                    <a:pt x="4" y="18"/>
                  </a:lnTo>
                  <a:lnTo>
                    <a:pt x="0" y="22"/>
                  </a:lnTo>
                  <a:lnTo>
                    <a:pt x="4" y="22"/>
                  </a:lnTo>
                  <a:lnTo>
                    <a:pt x="8" y="26"/>
                  </a:lnTo>
                  <a:lnTo>
                    <a:pt x="12" y="26"/>
                  </a:lnTo>
                  <a:lnTo>
                    <a:pt x="12" y="22"/>
                  </a:lnTo>
                  <a:lnTo>
                    <a:pt x="15" y="22"/>
                  </a:lnTo>
                  <a:lnTo>
                    <a:pt x="19" y="18"/>
                  </a:lnTo>
                  <a:lnTo>
                    <a:pt x="19" y="22"/>
                  </a:lnTo>
                  <a:lnTo>
                    <a:pt x="19" y="22"/>
                  </a:lnTo>
                  <a:lnTo>
                    <a:pt x="19" y="22"/>
                  </a:lnTo>
                  <a:lnTo>
                    <a:pt x="23" y="22"/>
                  </a:lnTo>
                  <a:lnTo>
                    <a:pt x="23" y="26"/>
                  </a:lnTo>
                  <a:lnTo>
                    <a:pt x="26" y="26"/>
                  </a:lnTo>
                  <a:lnTo>
                    <a:pt x="26" y="22"/>
                  </a:lnTo>
                  <a:lnTo>
                    <a:pt x="26" y="22"/>
                  </a:lnTo>
                  <a:lnTo>
                    <a:pt x="30" y="22"/>
                  </a:lnTo>
                  <a:lnTo>
                    <a:pt x="30" y="22"/>
                  </a:lnTo>
                  <a:lnTo>
                    <a:pt x="34" y="22"/>
                  </a:lnTo>
                  <a:lnTo>
                    <a:pt x="34" y="22"/>
                  </a:lnTo>
                  <a:lnTo>
                    <a:pt x="30" y="26"/>
                  </a:lnTo>
                  <a:lnTo>
                    <a:pt x="34" y="26"/>
                  </a:lnTo>
                  <a:lnTo>
                    <a:pt x="34" y="26"/>
                  </a:lnTo>
                  <a:lnTo>
                    <a:pt x="37" y="26"/>
                  </a:lnTo>
                  <a:lnTo>
                    <a:pt x="37" y="26"/>
                  </a:lnTo>
                  <a:lnTo>
                    <a:pt x="34" y="26"/>
                  </a:lnTo>
                  <a:lnTo>
                    <a:pt x="34" y="29"/>
                  </a:lnTo>
                  <a:lnTo>
                    <a:pt x="30" y="29"/>
                  </a:lnTo>
                  <a:lnTo>
                    <a:pt x="26" y="29"/>
                  </a:lnTo>
                  <a:lnTo>
                    <a:pt x="26" y="33"/>
                  </a:lnTo>
                  <a:lnTo>
                    <a:pt x="30" y="33"/>
                  </a:lnTo>
                  <a:lnTo>
                    <a:pt x="34" y="33"/>
                  </a:lnTo>
                  <a:lnTo>
                    <a:pt x="34" y="29"/>
                  </a:lnTo>
                  <a:lnTo>
                    <a:pt x="37" y="29"/>
                  </a:lnTo>
                  <a:lnTo>
                    <a:pt x="37" y="33"/>
                  </a:lnTo>
                  <a:lnTo>
                    <a:pt x="34" y="33"/>
                  </a:lnTo>
                  <a:lnTo>
                    <a:pt x="30" y="37"/>
                  </a:lnTo>
                  <a:lnTo>
                    <a:pt x="26" y="33"/>
                  </a:lnTo>
                  <a:lnTo>
                    <a:pt x="26" y="37"/>
                  </a:lnTo>
                  <a:lnTo>
                    <a:pt x="23" y="37"/>
                  </a:lnTo>
                  <a:lnTo>
                    <a:pt x="23" y="33"/>
                  </a:lnTo>
                  <a:lnTo>
                    <a:pt x="23" y="33"/>
                  </a:lnTo>
                  <a:lnTo>
                    <a:pt x="19" y="33"/>
                  </a:lnTo>
                  <a:lnTo>
                    <a:pt x="19" y="33"/>
                  </a:lnTo>
                  <a:lnTo>
                    <a:pt x="19" y="33"/>
                  </a:lnTo>
                  <a:lnTo>
                    <a:pt x="19" y="37"/>
                  </a:lnTo>
                  <a:lnTo>
                    <a:pt x="15" y="37"/>
                  </a:lnTo>
                  <a:lnTo>
                    <a:pt x="15" y="37"/>
                  </a:lnTo>
                  <a:lnTo>
                    <a:pt x="12" y="37"/>
                  </a:lnTo>
                  <a:lnTo>
                    <a:pt x="8" y="37"/>
                  </a:lnTo>
                  <a:lnTo>
                    <a:pt x="4" y="37"/>
                  </a:lnTo>
                  <a:lnTo>
                    <a:pt x="4" y="37"/>
                  </a:lnTo>
                  <a:lnTo>
                    <a:pt x="4" y="40"/>
                  </a:lnTo>
                  <a:lnTo>
                    <a:pt x="8" y="40"/>
                  </a:lnTo>
                  <a:lnTo>
                    <a:pt x="12" y="44"/>
                  </a:lnTo>
                  <a:lnTo>
                    <a:pt x="12" y="40"/>
                  </a:lnTo>
                  <a:lnTo>
                    <a:pt x="15" y="44"/>
                  </a:lnTo>
                  <a:lnTo>
                    <a:pt x="23" y="44"/>
                  </a:lnTo>
                  <a:lnTo>
                    <a:pt x="26" y="44"/>
                  </a:lnTo>
                  <a:lnTo>
                    <a:pt x="26" y="44"/>
                  </a:lnTo>
                  <a:lnTo>
                    <a:pt x="23" y="44"/>
                  </a:lnTo>
                  <a:lnTo>
                    <a:pt x="23" y="48"/>
                  </a:lnTo>
                  <a:lnTo>
                    <a:pt x="26" y="48"/>
                  </a:lnTo>
                  <a:lnTo>
                    <a:pt x="26" y="52"/>
                  </a:lnTo>
                  <a:lnTo>
                    <a:pt x="30" y="52"/>
                  </a:lnTo>
                  <a:lnTo>
                    <a:pt x="34" y="48"/>
                  </a:lnTo>
                  <a:lnTo>
                    <a:pt x="34" y="48"/>
                  </a:lnTo>
                  <a:lnTo>
                    <a:pt x="30" y="52"/>
                  </a:lnTo>
                  <a:lnTo>
                    <a:pt x="30" y="55"/>
                  </a:lnTo>
                  <a:lnTo>
                    <a:pt x="30" y="55"/>
                  </a:lnTo>
                  <a:lnTo>
                    <a:pt x="34" y="52"/>
                  </a:lnTo>
                  <a:lnTo>
                    <a:pt x="37" y="52"/>
                  </a:lnTo>
                  <a:lnTo>
                    <a:pt x="41" y="55"/>
                  </a:lnTo>
                  <a:lnTo>
                    <a:pt x="37" y="55"/>
                  </a:lnTo>
                  <a:lnTo>
                    <a:pt x="34" y="55"/>
                  </a:lnTo>
                  <a:lnTo>
                    <a:pt x="34" y="55"/>
                  </a:lnTo>
                  <a:lnTo>
                    <a:pt x="30" y="55"/>
                  </a:lnTo>
                  <a:lnTo>
                    <a:pt x="30" y="59"/>
                  </a:lnTo>
                  <a:lnTo>
                    <a:pt x="26" y="59"/>
                  </a:lnTo>
                  <a:lnTo>
                    <a:pt x="26" y="59"/>
                  </a:lnTo>
                  <a:lnTo>
                    <a:pt x="23" y="63"/>
                  </a:lnTo>
                  <a:lnTo>
                    <a:pt x="23" y="59"/>
                  </a:lnTo>
                  <a:lnTo>
                    <a:pt x="19" y="59"/>
                  </a:lnTo>
                  <a:lnTo>
                    <a:pt x="19" y="59"/>
                  </a:lnTo>
                  <a:lnTo>
                    <a:pt x="19" y="59"/>
                  </a:lnTo>
                  <a:lnTo>
                    <a:pt x="19" y="63"/>
                  </a:lnTo>
                  <a:lnTo>
                    <a:pt x="19" y="63"/>
                  </a:lnTo>
                  <a:lnTo>
                    <a:pt x="19" y="63"/>
                  </a:lnTo>
                  <a:lnTo>
                    <a:pt x="19" y="70"/>
                  </a:lnTo>
                  <a:lnTo>
                    <a:pt x="23" y="70"/>
                  </a:lnTo>
                  <a:lnTo>
                    <a:pt x="23" y="66"/>
                  </a:lnTo>
                  <a:lnTo>
                    <a:pt x="26" y="70"/>
                  </a:lnTo>
                  <a:lnTo>
                    <a:pt x="30" y="70"/>
                  </a:lnTo>
                  <a:lnTo>
                    <a:pt x="37" y="66"/>
                  </a:lnTo>
                  <a:lnTo>
                    <a:pt x="37" y="66"/>
                  </a:lnTo>
                  <a:lnTo>
                    <a:pt x="41" y="66"/>
                  </a:lnTo>
                  <a:lnTo>
                    <a:pt x="41" y="70"/>
                  </a:lnTo>
                  <a:lnTo>
                    <a:pt x="45" y="7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6" name="Freeform 156"/>
            <p:cNvSpPr>
              <a:spLocks noEditPoints="1"/>
            </p:cNvSpPr>
            <p:nvPr/>
          </p:nvSpPr>
          <p:spPr bwMode="auto">
            <a:xfrm>
              <a:off x="2293512" y="4288867"/>
              <a:ext cx="59116" cy="33169"/>
            </a:xfrm>
            <a:custGeom>
              <a:avLst/>
              <a:gdLst>
                <a:gd name="T0" fmla="*/ 33 w 33"/>
                <a:gd name="T1" fmla="*/ 15 h 19"/>
                <a:gd name="T2" fmla="*/ 29 w 33"/>
                <a:gd name="T3" fmla="*/ 15 h 19"/>
                <a:gd name="T4" fmla="*/ 29 w 33"/>
                <a:gd name="T5" fmla="*/ 19 h 19"/>
                <a:gd name="T6" fmla="*/ 33 w 33"/>
                <a:gd name="T7" fmla="*/ 15 h 19"/>
                <a:gd name="T8" fmla="*/ 33 w 33"/>
                <a:gd name="T9" fmla="*/ 15 h 19"/>
                <a:gd name="T10" fmla="*/ 33 w 33"/>
                <a:gd name="T11" fmla="*/ 15 h 19"/>
                <a:gd name="T12" fmla="*/ 33 w 33"/>
                <a:gd name="T13" fmla="*/ 15 h 19"/>
                <a:gd name="T14" fmla="*/ 18 w 33"/>
                <a:gd name="T15" fmla="*/ 11 h 19"/>
                <a:gd name="T16" fmla="*/ 22 w 33"/>
                <a:gd name="T17" fmla="*/ 11 h 19"/>
                <a:gd name="T18" fmla="*/ 22 w 33"/>
                <a:gd name="T19" fmla="*/ 11 h 19"/>
                <a:gd name="T20" fmla="*/ 22 w 33"/>
                <a:gd name="T21" fmla="*/ 15 h 19"/>
                <a:gd name="T22" fmla="*/ 18 w 33"/>
                <a:gd name="T23" fmla="*/ 11 h 19"/>
                <a:gd name="T24" fmla="*/ 18 w 33"/>
                <a:gd name="T25" fmla="*/ 11 h 19"/>
                <a:gd name="T26" fmla="*/ 15 w 33"/>
                <a:gd name="T27" fmla="*/ 4 h 19"/>
                <a:gd name="T28" fmla="*/ 15 w 33"/>
                <a:gd name="T29" fmla="*/ 8 h 19"/>
                <a:gd name="T30" fmla="*/ 15 w 33"/>
                <a:gd name="T31" fmla="*/ 8 h 19"/>
                <a:gd name="T32" fmla="*/ 15 w 33"/>
                <a:gd name="T33" fmla="*/ 4 h 19"/>
                <a:gd name="T34" fmla="*/ 15 w 33"/>
                <a:gd name="T35" fmla="*/ 4 h 19"/>
                <a:gd name="T36" fmla="*/ 0 w 33"/>
                <a:gd name="T37" fmla="*/ 8 h 19"/>
                <a:gd name="T38" fmla="*/ 4 w 33"/>
                <a:gd name="T39" fmla="*/ 8 h 19"/>
                <a:gd name="T40" fmla="*/ 4 w 33"/>
                <a:gd name="T41" fmla="*/ 11 h 19"/>
                <a:gd name="T42" fmla="*/ 0 w 33"/>
                <a:gd name="T43" fmla="*/ 11 h 19"/>
                <a:gd name="T44" fmla="*/ 0 w 33"/>
                <a:gd name="T45" fmla="*/ 8 h 19"/>
                <a:gd name="T46" fmla="*/ 0 w 33"/>
                <a:gd name="T47" fmla="*/ 8 h 19"/>
                <a:gd name="T48" fmla="*/ 0 w 33"/>
                <a:gd name="T49" fmla="*/ 8 h 19"/>
                <a:gd name="T50" fmla="*/ 4 w 33"/>
                <a:gd name="T51" fmla="*/ 4 h 19"/>
                <a:gd name="T52" fmla="*/ 4 w 33"/>
                <a:gd name="T53" fmla="*/ 4 h 19"/>
                <a:gd name="T54" fmla="*/ 7 w 33"/>
                <a:gd name="T55" fmla="*/ 8 h 19"/>
                <a:gd name="T56" fmla="*/ 7 w 33"/>
                <a:gd name="T57" fmla="*/ 11 h 19"/>
                <a:gd name="T58" fmla="*/ 7 w 33"/>
                <a:gd name="T59" fmla="*/ 15 h 19"/>
                <a:gd name="T60" fmla="*/ 4 w 33"/>
                <a:gd name="T61" fmla="*/ 15 h 19"/>
                <a:gd name="T62" fmla="*/ 7 w 33"/>
                <a:gd name="T63" fmla="*/ 19 h 19"/>
                <a:gd name="T64" fmla="*/ 11 w 33"/>
                <a:gd name="T65" fmla="*/ 19 h 19"/>
                <a:gd name="T66" fmla="*/ 11 w 33"/>
                <a:gd name="T67" fmla="*/ 15 h 19"/>
                <a:gd name="T68" fmla="*/ 11 w 33"/>
                <a:gd name="T69" fmla="*/ 11 h 19"/>
                <a:gd name="T70" fmla="*/ 11 w 33"/>
                <a:gd name="T71" fmla="*/ 8 h 19"/>
                <a:gd name="T72" fmla="*/ 7 w 33"/>
                <a:gd name="T73" fmla="*/ 4 h 19"/>
                <a:gd name="T74" fmla="*/ 7 w 33"/>
                <a:gd name="T75" fmla="*/ 0 h 19"/>
                <a:gd name="T76" fmla="*/ 7 w 33"/>
                <a:gd name="T77" fmla="*/ 0 h 19"/>
                <a:gd name="T78" fmla="*/ 4 w 33"/>
                <a:gd name="T79" fmla="*/ 0 h 19"/>
                <a:gd name="T80" fmla="*/ 4 w 33"/>
                <a:gd name="T81"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3" h="19">
                  <a:moveTo>
                    <a:pt x="33" y="15"/>
                  </a:moveTo>
                  <a:lnTo>
                    <a:pt x="29" y="15"/>
                  </a:lnTo>
                  <a:lnTo>
                    <a:pt x="29" y="19"/>
                  </a:lnTo>
                  <a:lnTo>
                    <a:pt x="33" y="15"/>
                  </a:lnTo>
                  <a:lnTo>
                    <a:pt x="33" y="15"/>
                  </a:lnTo>
                  <a:lnTo>
                    <a:pt x="33" y="15"/>
                  </a:lnTo>
                  <a:lnTo>
                    <a:pt x="33" y="15"/>
                  </a:lnTo>
                  <a:close/>
                  <a:moveTo>
                    <a:pt x="18" y="11"/>
                  </a:moveTo>
                  <a:lnTo>
                    <a:pt x="22" y="11"/>
                  </a:lnTo>
                  <a:lnTo>
                    <a:pt x="22" y="11"/>
                  </a:lnTo>
                  <a:lnTo>
                    <a:pt x="22" y="15"/>
                  </a:lnTo>
                  <a:lnTo>
                    <a:pt x="18" y="11"/>
                  </a:lnTo>
                  <a:lnTo>
                    <a:pt x="18" y="11"/>
                  </a:lnTo>
                  <a:close/>
                  <a:moveTo>
                    <a:pt x="15" y="4"/>
                  </a:moveTo>
                  <a:lnTo>
                    <a:pt x="15" y="8"/>
                  </a:lnTo>
                  <a:lnTo>
                    <a:pt x="15" y="8"/>
                  </a:lnTo>
                  <a:lnTo>
                    <a:pt x="15" y="4"/>
                  </a:lnTo>
                  <a:lnTo>
                    <a:pt x="15" y="4"/>
                  </a:lnTo>
                  <a:close/>
                  <a:moveTo>
                    <a:pt x="0" y="8"/>
                  </a:moveTo>
                  <a:lnTo>
                    <a:pt x="4" y="8"/>
                  </a:lnTo>
                  <a:lnTo>
                    <a:pt x="4" y="11"/>
                  </a:lnTo>
                  <a:lnTo>
                    <a:pt x="0" y="11"/>
                  </a:lnTo>
                  <a:lnTo>
                    <a:pt x="0" y="8"/>
                  </a:lnTo>
                  <a:lnTo>
                    <a:pt x="0" y="8"/>
                  </a:lnTo>
                  <a:lnTo>
                    <a:pt x="0" y="8"/>
                  </a:lnTo>
                  <a:close/>
                  <a:moveTo>
                    <a:pt x="4" y="4"/>
                  </a:moveTo>
                  <a:lnTo>
                    <a:pt x="4" y="4"/>
                  </a:lnTo>
                  <a:lnTo>
                    <a:pt x="7" y="8"/>
                  </a:lnTo>
                  <a:lnTo>
                    <a:pt x="7" y="11"/>
                  </a:lnTo>
                  <a:lnTo>
                    <a:pt x="7" y="15"/>
                  </a:lnTo>
                  <a:lnTo>
                    <a:pt x="4" y="15"/>
                  </a:lnTo>
                  <a:lnTo>
                    <a:pt x="7" y="19"/>
                  </a:lnTo>
                  <a:lnTo>
                    <a:pt x="11" y="19"/>
                  </a:lnTo>
                  <a:lnTo>
                    <a:pt x="11" y="15"/>
                  </a:lnTo>
                  <a:lnTo>
                    <a:pt x="11" y="11"/>
                  </a:lnTo>
                  <a:lnTo>
                    <a:pt x="11" y="8"/>
                  </a:lnTo>
                  <a:lnTo>
                    <a:pt x="7" y="4"/>
                  </a:lnTo>
                  <a:lnTo>
                    <a:pt x="7" y="0"/>
                  </a:lnTo>
                  <a:lnTo>
                    <a:pt x="7" y="0"/>
                  </a:lnTo>
                  <a:lnTo>
                    <a:pt x="4" y="0"/>
                  </a:lnTo>
                  <a:lnTo>
                    <a:pt x="4"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7" name="Freeform 157"/>
            <p:cNvSpPr>
              <a:spLocks noEditPoints="1"/>
            </p:cNvSpPr>
            <p:nvPr/>
          </p:nvSpPr>
          <p:spPr bwMode="auto">
            <a:xfrm>
              <a:off x="3096053" y="3796574"/>
              <a:ext cx="93152" cy="33169"/>
            </a:xfrm>
            <a:custGeom>
              <a:avLst/>
              <a:gdLst>
                <a:gd name="T0" fmla="*/ 44 w 52"/>
                <a:gd name="T1" fmla="*/ 15 h 19"/>
                <a:gd name="T2" fmla="*/ 52 w 52"/>
                <a:gd name="T3" fmla="*/ 19 h 19"/>
                <a:gd name="T4" fmla="*/ 48 w 52"/>
                <a:gd name="T5" fmla="*/ 19 h 19"/>
                <a:gd name="T6" fmla="*/ 44 w 52"/>
                <a:gd name="T7" fmla="*/ 19 h 19"/>
                <a:gd name="T8" fmla="*/ 44 w 52"/>
                <a:gd name="T9" fmla="*/ 15 h 19"/>
                <a:gd name="T10" fmla="*/ 44 w 52"/>
                <a:gd name="T11" fmla="*/ 15 h 19"/>
                <a:gd name="T12" fmla="*/ 48 w 52"/>
                <a:gd name="T13" fmla="*/ 8 h 19"/>
                <a:gd name="T14" fmla="*/ 44 w 52"/>
                <a:gd name="T15" fmla="*/ 8 h 19"/>
                <a:gd name="T16" fmla="*/ 48 w 52"/>
                <a:gd name="T17" fmla="*/ 11 h 19"/>
                <a:gd name="T18" fmla="*/ 48 w 52"/>
                <a:gd name="T19" fmla="*/ 8 h 19"/>
                <a:gd name="T20" fmla="*/ 48 w 52"/>
                <a:gd name="T21" fmla="*/ 8 h 19"/>
                <a:gd name="T22" fmla="*/ 48 w 52"/>
                <a:gd name="T23" fmla="*/ 8 h 19"/>
                <a:gd name="T24" fmla="*/ 29 w 52"/>
                <a:gd name="T25" fmla="*/ 11 h 19"/>
                <a:gd name="T26" fmla="*/ 29 w 52"/>
                <a:gd name="T27" fmla="*/ 11 h 19"/>
                <a:gd name="T28" fmla="*/ 29 w 52"/>
                <a:gd name="T29" fmla="*/ 15 h 19"/>
                <a:gd name="T30" fmla="*/ 33 w 52"/>
                <a:gd name="T31" fmla="*/ 15 h 19"/>
                <a:gd name="T32" fmla="*/ 29 w 52"/>
                <a:gd name="T33" fmla="*/ 11 h 19"/>
                <a:gd name="T34" fmla="*/ 29 w 52"/>
                <a:gd name="T35" fmla="*/ 11 h 19"/>
                <a:gd name="T36" fmla="*/ 22 w 52"/>
                <a:gd name="T37" fmla="*/ 0 h 19"/>
                <a:gd name="T38" fmla="*/ 26 w 52"/>
                <a:gd name="T39" fmla="*/ 0 h 19"/>
                <a:gd name="T40" fmla="*/ 29 w 52"/>
                <a:gd name="T41" fmla="*/ 0 h 19"/>
                <a:gd name="T42" fmla="*/ 29 w 52"/>
                <a:gd name="T43" fmla="*/ 4 h 19"/>
                <a:gd name="T44" fmla="*/ 29 w 52"/>
                <a:gd name="T45" fmla="*/ 4 h 19"/>
                <a:gd name="T46" fmla="*/ 26 w 52"/>
                <a:gd name="T47" fmla="*/ 4 h 19"/>
                <a:gd name="T48" fmla="*/ 22 w 52"/>
                <a:gd name="T49" fmla="*/ 0 h 19"/>
                <a:gd name="T50" fmla="*/ 22 w 52"/>
                <a:gd name="T51" fmla="*/ 0 h 19"/>
                <a:gd name="T52" fmla="*/ 4 w 52"/>
                <a:gd name="T53" fmla="*/ 8 h 19"/>
                <a:gd name="T54" fmla="*/ 4 w 52"/>
                <a:gd name="T55" fmla="*/ 8 h 19"/>
                <a:gd name="T56" fmla="*/ 0 w 52"/>
                <a:gd name="T57" fmla="*/ 8 h 19"/>
                <a:gd name="T58" fmla="*/ 4 w 52"/>
                <a:gd name="T59" fmla="*/ 8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2" h="19">
                  <a:moveTo>
                    <a:pt x="44" y="15"/>
                  </a:moveTo>
                  <a:lnTo>
                    <a:pt x="52" y="19"/>
                  </a:lnTo>
                  <a:lnTo>
                    <a:pt x="48" y="19"/>
                  </a:lnTo>
                  <a:lnTo>
                    <a:pt x="44" y="19"/>
                  </a:lnTo>
                  <a:lnTo>
                    <a:pt x="44" y="15"/>
                  </a:lnTo>
                  <a:lnTo>
                    <a:pt x="44" y="15"/>
                  </a:lnTo>
                  <a:close/>
                  <a:moveTo>
                    <a:pt x="48" y="8"/>
                  </a:moveTo>
                  <a:lnTo>
                    <a:pt x="44" y="8"/>
                  </a:lnTo>
                  <a:lnTo>
                    <a:pt x="48" y="11"/>
                  </a:lnTo>
                  <a:lnTo>
                    <a:pt x="48" y="8"/>
                  </a:lnTo>
                  <a:lnTo>
                    <a:pt x="48" y="8"/>
                  </a:lnTo>
                  <a:lnTo>
                    <a:pt x="48" y="8"/>
                  </a:lnTo>
                  <a:close/>
                  <a:moveTo>
                    <a:pt x="29" y="11"/>
                  </a:moveTo>
                  <a:lnTo>
                    <a:pt x="29" y="11"/>
                  </a:lnTo>
                  <a:lnTo>
                    <a:pt x="29" y="15"/>
                  </a:lnTo>
                  <a:lnTo>
                    <a:pt x="33" y="15"/>
                  </a:lnTo>
                  <a:lnTo>
                    <a:pt x="29" y="11"/>
                  </a:lnTo>
                  <a:lnTo>
                    <a:pt x="29" y="11"/>
                  </a:lnTo>
                  <a:close/>
                  <a:moveTo>
                    <a:pt x="22" y="0"/>
                  </a:moveTo>
                  <a:lnTo>
                    <a:pt x="26" y="0"/>
                  </a:lnTo>
                  <a:lnTo>
                    <a:pt x="29" y="0"/>
                  </a:lnTo>
                  <a:lnTo>
                    <a:pt x="29" y="4"/>
                  </a:lnTo>
                  <a:lnTo>
                    <a:pt x="29" y="4"/>
                  </a:lnTo>
                  <a:lnTo>
                    <a:pt x="26" y="4"/>
                  </a:lnTo>
                  <a:lnTo>
                    <a:pt x="22" y="0"/>
                  </a:lnTo>
                  <a:lnTo>
                    <a:pt x="22" y="0"/>
                  </a:lnTo>
                  <a:close/>
                  <a:moveTo>
                    <a:pt x="4" y="8"/>
                  </a:moveTo>
                  <a:lnTo>
                    <a:pt x="4" y="8"/>
                  </a:lnTo>
                  <a:lnTo>
                    <a:pt x="0" y="8"/>
                  </a:lnTo>
                  <a:lnTo>
                    <a:pt x="4"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8" name="Freeform 158"/>
            <p:cNvSpPr>
              <a:spLocks noEditPoints="1"/>
            </p:cNvSpPr>
            <p:nvPr/>
          </p:nvSpPr>
          <p:spPr bwMode="auto">
            <a:xfrm>
              <a:off x="3022606" y="3789590"/>
              <a:ext cx="66282" cy="20949"/>
            </a:xfrm>
            <a:custGeom>
              <a:avLst/>
              <a:gdLst>
                <a:gd name="T0" fmla="*/ 30 w 37"/>
                <a:gd name="T1" fmla="*/ 8 h 12"/>
                <a:gd name="T2" fmla="*/ 30 w 37"/>
                <a:gd name="T3" fmla="*/ 8 h 12"/>
                <a:gd name="T4" fmla="*/ 37 w 37"/>
                <a:gd name="T5" fmla="*/ 8 h 12"/>
                <a:gd name="T6" fmla="*/ 33 w 37"/>
                <a:gd name="T7" fmla="*/ 8 h 12"/>
                <a:gd name="T8" fmla="*/ 30 w 37"/>
                <a:gd name="T9" fmla="*/ 8 h 12"/>
                <a:gd name="T10" fmla="*/ 30 w 37"/>
                <a:gd name="T11" fmla="*/ 8 h 12"/>
                <a:gd name="T12" fmla="*/ 26 w 37"/>
                <a:gd name="T13" fmla="*/ 0 h 12"/>
                <a:gd name="T14" fmla="*/ 22 w 37"/>
                <a:gd name="T15" fmla="*/ 0 h 12"/>
                <a:gd name="T16" fmla="*/ 15 w 37"/>
                <a:gd name="T17" fmla="*/ 0 h 12"/>
                <a:gd name="T18" fmla="*/ 4 w 37"/>
                <a:gd name="T19" fmla="*/ 0 h 12"/>
                <a:gd name="T20" fmla="*/ 4 w 37"/>
                <a:gd name="T21" fmla="*/ 4 h 12"/>
                <a:gd name="T22" fmla="*/ 0 w 37"/>
                <a:gd name="T23" fmla="*/ 4 h 12"/>
                <a:gd name="T24" fmla="*/ 0 w 37"/>
                <a:gd name="T25" fmla="*/ 4 h 12"/>
                <a:gd name="T26" fmla="*/ 0 w 37"/>
                <a:gd name="T27" fmla="*/ 8 h 12"/>
                <a:gd name="T28" fmla="*/ 0 w 37"/>
                <a:gd name="T29" fmla="*/ 12 h 12"/>
                <a:gd name="T30" fmla="*/ 11 w 37"/>
                <a:gd name="T31" fmla="*/ 12 h 12"/>
                <a:gd name="T32" fmla="*/ 11 w 37"/>
                <a:gd name="T33" fmla="*/ 12 h 12"/>
                <a:gd name="T34" fmla="*/ 19 w 37"/>
                <a:gd name="T35" fmla="*/ 8 h 12"/>
                <a:gd name="T36" fmla="*/ 19 w 37"/>
                <a:gd name="T37" fmla="*/ 12 h 12"/>
                <a:gd name="T38" fmla="*/ 26 w 37"/>
                <a:gd name="T39" fmla="*/ 8 h 12"/>
                <a:gd name="T40" fmla="*/ 30 w 37"/>
                <a:gd name="T41" fmla="*/ 4 h 12"/>
                <a:gd name="T42" fmla="*/ 26 w 37"/>
                <a:gd name="T43" fmla="*/ 4 h 12"/>
                <a:gd name="T44" fmla="*/ 26 w 37"/>
                <a:gd name="T45" fmla="*/ 0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7" h="12">
                  <a:moveTo>
                    <a:pt x="30" y="8"/>
                  </a:moveTo>
                  <a:lnTo>
                    <a:pt x="30" y="8"/>
                  </a:lnTo>
                  <a:lnTo>
                    <a:pt x="37" y="8"/>
                  </a:lnTo>
                  <a:lnTo>
                    <a:pt x="33" y="8"/>
                  </a:lnTo>
                  <a:lnTo>
                    <a:pt x="30" y="8"/>
                  </a:lnTo>
                  <a:lnTo>
                    <a:pt x="30" y="8"/>
                  </a:lnTo>
                  <a:close/>
                  <a:moveTo>
                    <a:pt x="26" y="0"/>
                  </a:moveTo>
                  <a:lnTo>
                    <a:pt x="22" y="0"/>
                  </a:lnTo>
                  <a:lnTo>
                    <a:pt x="15" y="0"/>
                  </a:lnTo>
                  <a:lnTo>
                    <a:pt x="4" y="0"/>
                  </a:lnTo>
                  <a:lnTo>
                    <a:pt x="4" y="4"/>
                  </a:lnTo>
                  <a:lnTo>
                    <a:pt x="0" y="4"/>
                  </a:lnTo>
                  <a:lnTo>
                    <a:pt x="0" y="4"/>
                  </a:lnTo>
                  <a:lnTo>
                    <a:pt x="0" y="8"/>
                  </a:lnTo>
                  <a:lnTo>
                    <a:pt x="0" y="12"/>
                  </a:lnTo>
                  <a:lnTo>
                    <a:pt x="11" y="12"/>
                  </a:lnTo>
                  <a:lnTo>
                    <a:pt x="11" y="12"/>
                  </a:lnTo>
                  <a:lnTo>
                    <a:pt x="19" y="8"/>
                  </a:lnTo>
                  <a:lnTo>
                    <a:pt x="19" y="12"/>
                  </a:lnTo>
                  <a:lnTo>
                    <a:pt x="26" y="8"/>
                  </a:lnTo>
                  <a:lnTo>
                    <a:pt x="30" y="4"/>
                  </a:lnTo>
                  <a:lnTo>
                    <a:pt x="26" y="4"/>
                  </a:lnTo>
                  <a:lnTo>
                    <a:pt x="26"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9" name="Freeform 159"/>
            <p:cNvSpPr>
              <a:spLocks noEditPoints="1"/>
            </p:cNvSpPr>
            <p:nvPr/>
          </p:nvSpPr>
          <p:spPr bwMode="auto">
            <a:xfrm>
              <a:off x="2882879" y="3751186"/>
              <a:ext cx="112858" cy="64593"/>
            </a:xfrm>
            <a:custGeom>
              <a:avLst/>
              <a:gdLst>
                <a:gd name="T0" fmla="*/ 60 w 63"/>
                <a:gd name="T1" fmla="*/ 30 h 37"/>
                <a:gd name="T2" fmla="*/ 60 w 63"/>
                <a:gd name="T3" fmla="*/ 30 h 37"/>
                <a:gd name="T4" fmla="*/ 56 w 63"/>
                <a:gd name="T5" fmla="*/ 26 h 37"/>
                <a:gd name="T6" fmla="*/ 56 w 63"/>
                <a:gd name="T7" fmla="*/ 26 h 37"/>
                <a:gd name="T8" fmla="*/ 8 w 63"/>
                <a:gd name="T9" fmla="*/ 4 h 37"/>
                <a:gd name="T10" fmla="*/ 8 w 63"/>
                <a:gd name="T11" fmla="*/ 11 h 37"/>
                <a:gd name="T12" fmla="*/ 4 w 63"/>
                <a:gd name="T13" fmla="*/ 15 h 37"/>
                <a:gd name="T14" fmla="*/ 4 w 63"/>
                <a:gd name="T15" fmla="*/ 19 h 37"/>
                <a:gd name="T16" fmla="*/ 4 w 63"/>
                <a:gd name="T17" fmla="*/ 22 h 37"/>
                <a:gd name="T18" fmla="*/ 0 w 63"/>
                <a:gd name="T19" fmla="*/ 30 h 37"/>
                <a:gd name="T20" fmla="*/ 4 w 63"/>
                <a:gd name="T21" fmla="*/ 34 h 37"/>
                <a:gd name="T22" fmla="*/ 8 w 63"/>
                <a:gd name="T23" fmla="*/ 37 h 37"/>
                <a:gd name="T24" fmla="*/ 8 w 63"/>
                <a:gd name="T25" fmla="*/ 37 h 37"/>
                <a:gd name="T26" fmla="*/ 15 w 63"/>
                <a:gd name="T27" fmla="*/ 30 h 37"/>
                <a:gd name="T28" fmla="*/ 15 w 63"/>
                <a:gd name="T29" fmla="*/ 26 h 37"/>
                <a:gd name="T30" fmla="*/ 19 w 63"/>
                <a:gd name="T31" fmla="*/ 26 h 37"/>
                <a:gd name="T32" fmla="*/ 26 w 63"/>
                <a:gd name="T33" fmla="*/ 26 h 37"/>
                <a:gd name="T34" fmla="*/ 26 w 63"/>
                <a:gd name="T35" fmla="*/ 30 h 37"/>
                <a:gd name="T36" fmla="*/ 34 w 63"/>
                <a:gd name="T37" fmla="*/ 22 h 37"/>
                <a:gd name="T38" fmla="*/ 45 w 63"/>
                <a:gd name="T39" fmla="*/ 22 h 37"/>
                <a:gd name="T40" fmla="*/ 52 w 63"/>
                <a:gd name="T41" fmla="*/ 26 h 37"/>
                <a:gd name="T42" fmla="*/ 60 w 63"/>
                <a:gd name="T43" fmla="*/ 26 h 37"/>
                <a:gd name="T44" fmla="*/ 63 w 63"/>
                <a:gd name="T45" fmla="*/ 22 h 37"/>
                <a:gd name="T46" fmla="*/ 63 w 63"/>
                <a:gd name="T47" fmla="*/ 19 h 37"/>
                <a:gd name="T48" fmla="*/ 52 w 63"/>
                <a:gd name="T49" fmla="*/ 15 h 37"/>
                <a:gd name="T50" fmla="*/ 45 w 63"/>
                <a:gd name="T51" fmla="*/ 15 h 37"/>
                <a:gd name="T52" fmla="*/ 37 w 63"/>
                <a:gd name="T53" fmla="*/ 11 h 37"/>
                <a:gd name="T54" fmla="*/ 37 w 63"/>
                <a:gd name="T55" fmla="*/ 8 h 37"/>
                <a:gd name="T56" fmla="*/ 48 w 63"/>
                <a:gd name="T57" fmla="*/ 11 h 37"/>
                <a:gd name="T58" fmla="*/ 48 w 63"/>
                <a:gd name="T59" fmla="*/ 8 h 37"/>
                <a:gd name="T60" fmla="*/ 41 w 63"/>
                <a:gd name="T61" fmla="*/ 8 h 37"/>
                <a:gd name="T62" fmla="*/ 37 w 63"/>
                <a:gd name="T63" fmla="*/ 4 h 37"/>
                <a:gd name="T64" fmla="*/ 34 w 63"/>
                <a:gd name="T65" fmla="*/ 4 h 37"/>
                <a:gd name="T66" fmla="*/ 19 w 63"/>
                <a:gd name="T67" fmla="*/ 0 h 37"/>
                <a:gd name="T68" fmla="*/ 8 w 63"/>
                <a:gd name="T69" fmla="*/ 0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3" h="37">
                  <a:moveTo>
                    <a:pt x="56" y="26"/>
                  </a:moveTo>
                  <a:lnTo>
                    <a:pt x="60" y="30"/>
                  </a:lnTo>
                  <a:lnTo>
                    <a:pt x="60" y="30"/>
                  </a:lnTo>
                  <a:lnTo>
                    <a:pt x="60" y="30"/>
                  </a:lnTo>
                  <a:lnTo>
                    <a:pt x="56" y="30"/>
                  </a:lnTo>
                  <a:lnTo>
                    <a:pt x="56" y="26"/>
                  </a:lnTo>
                  <a:lnTo>
                    <a:pt x="56" y="26"/>
                  </a:lnTo>
                  <a:lnTo>
                    <a:pt x="56" y="26"/>
                  </a:lnTo>
                  <a:close/>
                  <a:moveTo>
                    <a:pt x="8" y="4"/>
                  </a:moveTo>
                  <a:lnTo>
                    <a:pt x="8" y="4"/>
                  </a:lnTo>
                  <a:lnTo>
                    <a:pt x="4" y="8"/>
                  </a:lnTo>
                  <a:lnTo>
                    <a:pt x="8" y="11"/>
                  </a:lnTo>
                  <a:lnTo>
                    <a:pt x="8" y="15"/>
                  </a:lnTo>
                  <a:lnTo>
                    <a:pt x="4" y="15"/>
                  </a:lnTo>
                  <a:lnTo>
                    <a:pt x="4" y="15"/>
                  </a:lnTo>
                  <a:lnTo>
                    <a:pt x="4" y="19"/>
                  </a:lnTo>
                  <a:lnTo>
                    <a:pt x="4" y="22"/>
                  </a:lnTo>
                  <a:lnTo>
                    <a:pt x="4" y="22"/>
                  </a:lnTo>
                  <a:lnTo>
                    <a:pt x="0" y="26"/>
                  </a:lnTo>
                  <a:lnTo>
                    <a:pt x="0" y="30"/>
                  </a:lnTo>
                  <a:lnTo>
                    <a:pt x="4" y="30"/>
                  </a:lnTo>
                  <a:lnTo>
                    <a:pt x="4" y="34"/>
                  </a:lnTo>
                  <a:lnTo>
                    <a:pt x="4" y="34"/>
                  </a:lnTo>
                  <a:lnTo>
                    <a:pt x="8" y="37"/>
                  </a:lnTo>
                  <a:lnTo>
                    <a:pt x="8" y="37"/>
                  </a:lnTo>
                  <a:lnTo>
                    <a:pt x="8" y="37"/>
                  </a:lnTo>
                  <a:lnTo>
                    <a:pt x="11" y="34"/>
                  </a:lnTo>
                  <a:lnTo>
                    <a:pt x="15" y="30"/>
                  </a:lnTo>
                  <a:lnTo>
                    <a:pt x="15" y="26"/>
                  </a:lnTo>
                  <a:lnTo>
                    <a:pt x="15" y="26"/>
                  </a:lnTo>
                  <a:lnTo>
                    <a:pt x="19" y="26"/>
                  </a:lnTo>
                  <a:lnTo>
                    <a:pt x="19" y="26"/>
                  </a:lnTo>
                  <a:lnTo>
                    <a:pt x="23" y="22"/>
                  </a:lnTo>
                  <a:lnTo>
                    <a:pt x="26" y="26"/>
                  </a:lnTo>
                  <a:lnTo>
                    <a:pt x="26" y="26"/>
                  </a:lnTo>
                  <a:lnTo>
                    <a:pt x="26" y="30"/>
                  </a:lnTo>
                  <a:lnTo>
                    <a:pt x="30" y="26"/>
                  </a:lnTo>
                  <a:lnTo>
                    <a:pt x="34" y="22"/>
                  </a:lnTo>
                  <a:lnTo>
                    <a:pt x="41" y="22"/>
                  </a:lnTo>
                  <a:lnTo>
                    <a:pt x="45" y="22"/>
                  </a:lnTo>
                  <a:lnTo>
                    <a:pt x="48" y="22"/>
                  </a:lnTo>
                  <a:lnTo>
                    <a:pt x="52" y="26"/>
                  </a:lnTo>
                  <a:lnTo>
                    <a:pt x="56" y="26"/>
                  </a:lnTo>
                  <a:lnTo>
                    <a:pt x="60" y="26"/>
                  </a:lnTo>
                  <a:lnTo>
                    <a:pt x="60" y="22"/>
                  </a:lnTo>
                  <a:lnTo>
                    <a:pt x="63" y="22"/>
                  </a:lnTo>
                  <a:lnTo>
                    <a:pt x="63" y="22"/>
                  </a:lnTo>
                  <a:lnTo>
                    <a:pt x="63" y="19"/>
                  </a:lnTo>
                  <a:lnTo>
                    <a:pt x="56" y="15"/>
                  </a:lnTo>
                  <a:lnTo>
                    <a:pt x="52" y="15"/>
                  </a:lnTo>
                  <a:lnTo>
                    <a:pt x="48" y="15"/>
                  </a:lnTo>
                  <a:lnTo>
                    <a:pt x="45" y="15"/>
                  </a:lnTo>
                  <a:lnTo>
                    <a:pt x="41" y="11"/>
                  </a:lnTo>
                  <a:lnTo>
                    <a:pt x="37" y="11"/>
                  </a:lnTo>
                  <a:lnTo>
                    <a:pt x="34" y="11"/>
                  </a:lnTo>
                  <a:lnTo>
                    <a:pt x="37" y="8"/>
                  </a:lnTo>
                  <a:lnTo>
                    <a:pt x="41" y="11"/>
                  </a:lnTo>
                  <a:lnTo>
                    <a:pt x="48" y="11"/>
                  </a:lnTo>
                  <a:lnTo>
                    <a:pt x="52" y="11"/>
                  </a:lnTo>
                  <a:lnTo>
                    <a:pt x="48" y="8"/>
                  </a:lnTo>
                  <a:lnTo>
                    <a:pt x="48" y="8"/>
                  </a:lnTo>
                  <a:lnTo>
                    <a:pt x="41" y="8"/>
                  </a:lnTo>
                  <a:lnTo>
                    <a:pt x="37" y="4"/>
                  </a:lnTo>
                  <a:lnTo>
                    <a:pt x="37" y="4"/>
                  </a:lnTo>
                  <a:lnTo>
                    <a:pt x="34" y="4"/>
                  </a:lnTo>
                  <a:lnTo>
                    <a:pt x="34" y="4"/>
                  </a:lnTo>
                  <a:lnTo>
                    <a:pt x="19" y="0"/>
                  </a:lnTo>
                  <a:lnTo>
                    <a:pt x="19" y="0"/>
                  </a:lnTo>
                  <a:lnTo>
                    <a:pt x="15" y="0"/>
                  </a:lnTo>
                  <a:lnTo>
                    <a:pt x="8" y="0"/>
                  </a:lnTo>
                  <a:lnTo>
                    <a:pt x="8"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0" name="Freeform 160"/>
            <p:cNvSpPr>
              <a:spLocks noEditPoints="1"/>
            </p:cNvSpPr>
            <p:nvPr/>
          </p:nvSpPr>
          <p:spPr bwMode="auto">
            <a:xfrm>
              <a:off x="3506279" y="1057539"/>
              <a:ext cx="1241430" cy="1412288"/>
            </a:xfrm>
            <a:custGeom>
              <a:avLst/>
              <a:gdLst>
                <a:gd name="T0" fmla="*/ 47 w 187"/>
                <a:gd name="T1" fmla="*/ 209 h 218"/>
                <a:gd name="T2" fmla="*/ 36 w 187"/>
                <a:gd name="T3" fmla="*/ 200 h 218"/>
                <a:gd name="T4" fmla="*/ 31 w 187"/>
                <a:gd name="T5" fmla="*/ 189 h 218"/>
                <a:gd name="T6" fmla="*/ 29 w 187"/>
                <a:gd name="T7" fmla="*/ 185 h 218"/>
                <a:gd name="T8" fmla="*/ 32 w 187"/>
                <a:gd name="T9" fmla="*/ 173 h 218"/>
                <a:gd name="T10" fmla="*/ 31 w 187"/>
                <a:gd name="T11" fmla="*/ 166 h 218"/>
                <a:gd name="T12" fmla="*/ 39 w 187"/>
                <a:gd name="T13" fmla="*/ 161 h 218"/>
                <a:gd name="T14" fmla="*/ 40 w 187"/>
                <a:gd name="T15" fmla="*/ 158 h 218"/>
                <a:gd name="T16" fmla="*/ 43 w 187"/>
                <a:gd name="T17" fmla="*/ 149 h 218"/>
                <a:gd name="T18" fmla="*/ 45 w 187"/>
                <a:gd name="T19" fmla="*/ 141 h 218"/>
                <a:gd name="T20" fmla="*/ 44 w 187"/>
                <a:gd name="T21" fmla="*/ 129 h 218"/>
                <a:gd name="T22" fmla="*/ 33 w 187"/>
                <a:gd name="T23" fmla="*/ 127 h 218"/>
                <a:gd name="T24" fmla="*/ 37 w 187"/>
                <a:gd name="T25" fmla="*/ 108 h 218"/>
                <a:gd name="T26" fmla="*/ 29 w 187"/>
                <a:gd name="T27" fmla="*/ 84 h 218"/>
                <a:gd name="T28" fmla="*/ 6 w 187"/>
                <a:gd name="T29" fmla="*/ 74 h 218"/>
                <a:gd name="T30" fmla="*/ 19 w 187"/>
                <a:gd name="T31" fmla="*/ 64 h 218"/>
                <a:gd name="T32" fmla="*/ 7 w 187"/>
                <a:gd name="T33" fmla="*/ 50 h 218"/>
                <a:gd name="T34" fmla="*/ 37 w 187"/>
                <a:gd name="T35" fmla="*/ 37 h 218"/>
                <a:gd name="T36" fmla="*/ 48 w 187"/>
                <a:gd name="T37" fmla="*/ 25 h 218"/>
                <a:gd name="T38" fmla="*/ 73 w 187"/>
                <a:gd name="T39" fmla="*/ 13 h 218"/>
                <a:gd name="T40" fmla="*/ 86 w 187"/>
                <a:gd name="T41" fmla="*/ 23 h 218"/>
                <a:gd name="T42" fmla="*/ 101 w 187"/>
                <a:gd name="T43" fmla="*/ 23 h 218"/>
                <a:gd name="T44" fmla="*/ 107 w 187"/>
                <a:gd name="T45" fmla="*/ 9 h 218"/>
                <a:gd name="T46" fmla="*/ 126 w 187"/>
                <a:gd name="T47" fmla="*/ 1 h 218"/>
                <a:gd name="T48" fmla="*/ 138 w 187"/>
                <a:gd name="T49" fmla="*/ 9 h 218"/>
                <a:gd name="T50" fmla="*/ 148 w 187"/>
                <a:gd name="T51" fmla="*/ 11 h 218"/>
                <a:gd name="T52" fmla="*/ 165 w 187"/>
                <a:gd name="T53" fmla="*/ 23 h 218"/>
                <a:gd name="T54" fmla="*/ 129 w 187"/>
                <a:gd name="T55" fmla="*/ 28 h 218"/>
                <a:gd name="T56" fmla="*/ 157 w 187"/>
                <a:gd name="T57" fmla="*/ 30 h 218"/>
                <a:gd name="T58" fmla="*/ 163 w 187"/>
                <a:gd name="T59" fmla="*/ 38 h 218"/>
                <a:gd name="T60" fmla="*/ 180 w 187"/>
                <a:gd name="T61" fmla="*/ 42 h 218"/>
                <a:gd name="T62" fmla="*/ 164 w 187"/>
                <a:gd name="T63" fmla="*/ 51 h 218"/>
                <a:gd name="T64" fmla="*/ 157 w 187"/>
                <a:gd name="T65" fmla="*/ 77 h 218"/>
                <a:gd name="T66" fmla="*/ 155 w 187"/>
                <a:gd name="T67" fmla="*/ 88 h 218"/>
                <a:gd name="T68" fmla="*/ 156 w 187"/>
                <a:gd name="T69" fmla="*/ 98 h 218"/>
                <a:gd name="T70" fmla="*/ 152 w 187"/>
                <a:gd name="T71" fmla="*/ 106 h 218"/>
                <a:gd name="T72" fmla="*/ 151 w 187"/>
                <a:gd name="T73" fmla="*/ 117 h 218"/>
                <a:gd name="T74" fmla="*/ 138 w 187"/>
                <a:gd name="T75" fmla="*/ 119 h 218"/>
                <a:gd name="T76" fmla="*/ 132 w 187"/>
                <a:gd name="T77" fmla="*/ 125 h 218"/>
                <a:gd name="T78" fmla="*/ 145 w 187"/>
                <a:gd name="T79" fmla="*/ 136 h 218"/>
                <a:gd name="T80" fmla="*/ 137 w 187"/>
                <a:gd name="T81" fmla="*/ 142 h 218"/>
                <a:gd name="T82" fmla="*/ 125 w 187"/>
                <a:gd name="T83" fmla="*/ 141 h 218"/>
                <a:gd name="T84" fmla="*/ 134 w 187"/>
                <a:gd name="T85" fmla="*/ 147 h 218"/>
                <a:gd name="T86" fmla="*/ 127 w 187"/>
                <a:gd name="T87" fmla="*/ 159 h 218"/>
                <a:gd name="T88" fmla="*/ 106 w 187"/>
                <a:gd name="T89" fmla="*/ 162 h 218"/>
                <a:gd name="T90" fmla="*/ 88 w 187"/>
                <a:gd name="T91" fmla="*/ 178 h 218"/>
                <a:gd name="T92" fmla="*/ 75 w 187"/>
                <a:gd name="T93" fmla="*/ 180 h 218"/>
                <a:gd name="T94" fmla="*/ 65 w 187"/>
                <a:gd name="T95" fmla="*/ 193 h 218"/>
                <a:gd name="T96" fmla="*/ 62 w 187"/>
                <a:gd name="T97" fmla="*/ 203 h 218"/>
                <a:gd name="T98" fmla="*/ 54 w 187"/>
                <a:gd name="T99" fmla="*/ 212 h 218"/>
                <a:gd name="T100" fmla="*/ 62 w 187"/>
                <a:gd name="T101" fmla="*/ 199 h 218"/>
                <a:gd name="T102" fmla="*/ 139 w 187"/>
                <a:gd name="T103" fmla="*/ 153 h 218"/>
                <a:gd name="T104" fmla="*/ 141 w 187"/>
                <a:gd name="T105" fmla="*/ 126 h 218"/>
                <a:gd name="T106" fmla="*/ 150 w 187"/>
                <a:gd name="T107" fmla="*/ 112 h 218"/>
                <a:gd name="T108" fmla="*/ 154 w 187"/>
                <a:gd name="T109" fmla="*/ 94 h 218"/>
                <a:gd name="T110" fmla="*/ 173 w 187"/>
                <a:gd name="T111" fmla="*/ 29 h 218"/>
                <a:gd name="T112" fmla="*/ 106 w 187"/>
                <a:gd name="T113" fmla="*/ 8 h 218"/>
                <a:gd name="T114" fmla="*/ 84 w 187"/>
                <a:gd name="T115" fmla="*/ 17 h 218"/>
                <a:gd name="T116" fmla="*/ 35 w 187"/>
                <a:gd name="T117" fmla="*/ 101 h 218"/>
                <a:gd name="T118" fmla="*/ 35 w 187"/>
                <a:gd name="T119" fmla="*/ 118 h 218"/>
                <a:gd name="T120" fmla="*/ 37 w 187"/>
                <a:gd name="T121" fmla="*/ 210 h 218"/>
                <a:gd name="T122" fmla="*/ 34 w 187"/>
                <a:gd name="T123" fmla="*/ 154 h 218"/>
                <a:gd name="T124" fmla="*/ 43 w 187"/>
                <a:gd name="T125" fmla="*/ 145 h 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87" h="218">
                  <a:moveTo>
                    <a:pt x="55" y="216"/>
                  </a:moveTo>
                  <a:cubicBezTo>
                    <a:pt x="53" y="215"/>
                    <a:pt x="53" y="215"/>
                    <a:pt x="53" y="215"/>
                  </a:cubicBezTo>
                  <a:cubicBezTo>
                    <a:pt x="52" y="215"/>
                    <a:pt x="52" y="215"/>
                    <a:pt x="52" y="215"/>
                  </a:cubicBezTo>
                  <a:cubicBezTo>
                    <a:pt x="52" y="214"/>
                    <a:pt x="52" y="214"/>
                    <a:pt x="52" y="214"/>
                  </a:cubicBezTo>
                  <a:cubicBezTo>
                    <a:pt x="52" y="214"/>
                    <a:pt x="52" y="214"/>
                    <a:pt x="52" y="214"/>
                  </a:cubicBezTo>
                  <a:cubicBezTo>
                    <a:pt x="53" y="214"/>
                    <a:pt x="53" y="214"/>
                    <a:pt x="53" y="214"/>
                  </a:cubicBezTo>
                  <a:cubicBezTo>
                    <a:pt x="53" y="213"/>
                    <a:pt x="53" y="213"/>
                    <a:pt x="53" y="213"/>
                  </a:cubicBezTo>
                  <a:cubicBezTo>
                    <a:pt x="52" y="213"/>
                    <a:pt x="52" y="213"/>
                    <a:pt x="52" y="213"/>
                  </a:cubicBezTo>
                  <a:cubicBezTo>
                    <a:pt x="52" y="214"/>
                    <a:pt x="52" y="214"/>
                    <a:pt x="52" y="214"/>
                  </a:cubicBezTo>
                  <a:cubicBezTo>
                    <a:pt x="51" y="214"/>
                    <a:pt x="51" y="214"/>
                    <a:pt x="51" y="214"/>
                  </a:cubicBezTo>
                  <a:cubicBezTo>
                    <a:pt x="51" y="215"/>
                    <a:pt x="51" y="215"/>
                    <a:pt x="51" y="215"/>
                  </a:cubicBezTo>
                  <a:cubicBezTo>
                    <a:pt x="51" y="215"/>
                    <a:pt x="51" y="215"/>
                    <a:pt x="51" y="215"/>
                  </a:cubicBezTo>
                  <a:cubicBezTo>
                    <a:pt x="50" y="215"/>
                    <a:pt x="50" y="215"/>
                    <a:pt x="50" y="215"/>
                  </a:cubicBezTo>
                  <a:cubicBezTo>
                    <a:pt x="50" y="215"/>
                    <a:pt x="50" y="215"/>
                    <a:pt x="50" y="215"/>
                  </a:cubicBezTo>
                  <a:cubicBezTo>
                    <a:pt x="50" y="216"/>
                    <a:pt x="50" y="216"/>
                    <a:pt x="50" y="216"/>
                  </a:cubicBezTo>
                  <a:cubicBezTo>
                    <a:pt x="50" y="216"/>
                    <a:pt x="50" y="216"/>
                    <a:pt x="50" y="216"/>
                  </a:cubicBezTo>
                  <a:cubicBezTo>
                    <a:pt x="50" y="216"/>
                    <a:pt x="50" y="216"/>
                    <a:pt x="50" y="216"/>
                  </a:cubicBezTo>
                  <a:cubicBezTo>
                    <a:pt x="50" y="215"/>
                    <a:pt x="50" y="215"/>
                    <a:pt x="50" y="215"/>
                  </a:cubicBezTo>
                  <a:cubicBezTo>
                    <a:pt x="50" y="214"/>
                    <a:pt x="50" y="214"/>
                    <a:pt x="50" y="214"/>
                  </a:cubicBezTo>
                  <a:cubicBezTo>
                    <a:pt x="50" y="214"/>
                    <a:pt x="50" y="214"/>
                    <a:pt x="50" y="214"/>
                  </a:cubicBezTo>
                  <a:cubicBezTo>
                    <a:pt x="51" y="213"/>
                    <a:pt x="51" y="213"/>
                    <a:pt x="51" y="213"/>
                  </a:cubicBezTo>
                  <a:cubicBezTo>
                    <a:pt x="51" y="213"/>
                    <a:pt x="51" y="213"/>
                    <a:pt x="51" y="213"/>
                  </a:cubicBezTo>
                  <a:cubicBezTo>
                    <a:pt x="50" y="213"/>
                    <a:pt x="50" y="213"/>
                    <a:pt x="50" y="213"/>
                  </a:cubicBezTo>
                  <a:cubicBezTo>
                    <a:pt x="50" y="214"/>
                    <a:pt x="50" y="214"/>
                    <a:pt x="50" y="214"/>
                  </a:cubicBezTo>
                  <a:cubicBezTo>
                    <a:pt x="49" y="215"/>
                    <a:pt x="49" y="215"/>
                    <a:pt x="49" y="215"/>
                  </a:cubicBezTo>
                  <a:cubicBezTo>
                    <a:pt x="49" y="215"/>
                    <a:pt x="49" y="215"/>
                    <a:pt x="49" y="215"/>
                  </a:cubicBezTo>
                  <a:cubicBezTo>
                    <a:pt x="49" y="214"/>
                    <a:pt x="49" y="214"/>
                    <a:pt x="49" y="214"/>
                  </a:cubicBezTo>
                  <a:cubicBezTo>
                    <a:pt x="49" y="214"/>
                    <a:pt x="49" y="214"/>
                    <a:pt x="49" y="214"/>
                  </a:cubicBezTo>
                  <a:cubicBezTo>
                    <a:pt x="50" y="213"/>
                    <a:pt x="50" y="213"/>
                    <a:pt x="50" y="213"/>
                  </a:cubicBezTo>
                  <a:cubicBezTo>
                    <a:pt x="50" y="212"/>
                    <a:pt x="50" y="212"/>
                    <a:pt x="50" y="212"/>
                  </a:cubicBezTo>
                  <a:cubicBezTo>
                    <a:pt x="50" y="212"/>
                    <a:pt x="50" y="212"/>
                    <a:pt x="50" y="212"/>
                  </a:cubicBezTo>
                  <a:cubicBezTo>
                    <a:pt x="49" y="212"/>
                    <a:pt x="49" y="212"/>
                    <a:pt x="49" y="212"/>
                  </a:cubicBezTo>
                  <a:cubicBezTo>
                    <a:pt x="49" y="213"/>
                    <a:pt x="49" y="213"/>
                    <a:pt x="49" y="213"/>
                  </a:cubicBezTo>
                  <a:cubicBezTo>
                    <a:pt x="48" y="213"/>
                    <a:pt x="48" y="213"/>
                    <a:pt x="48" y="213"/>
                  </a:cubicBezTo>
                  <a:cubicBezTo>
                    <a:pt x="48" y="213"/>
                    <a:pt x="48" y="213"/>
                    <a:pt x="48" y="213"/>
                  </a:cubicBezTo>
                  <a:cubicBezTo>
                    <a:pt x="48" y="212"/>
                    <a:pt x="48" y="212"/>
                    <a:pt x="48" y="212"/>
                  </a:cubicBezTo>
                  <a:cubicBezTo>
                    <a:pt x="49" y="212"/>
                    <a:pt x="49" y="212"/>
                    <a:pt x="49" y="212"/>
                  </a:cubicBezTo>
                  <a:cubicBezTo>
                    <a:pt x="49" y="212"/>
                    <a:pt x="49" y="212"/>
                    <a:pt x="49" y="212"/>
                  </a:cubicBezTo>
                  <a:cubicBezTo>
                    <a:pt x="48" y="212"/>
                    <a:pt x="48" y="212"/>
                    <a:pt x="48" y="212"/>
                  </a:cubicBezTo>
                  <a:cubicBezTo>
                    <a:pt x="48" y="212"/>
                    <a:pt x="48" y="212"/>
                    <a:pt x="48" y="212"/>
                  </a:cubicBezTo>
                  <a:cubicBezTo>
                    <a:pt x="47" y="212"/>
                    <a:pt x="47" y="212"/>
                    <a:pt x="47" y="212"/>
                  </a:cubicBezTo>
                  <a:cubicBezTo>
                    <a:pt x="47" y="213"/>
                    <a:pt x="47" y="213"/>
                    <a:pt x="47" y="213"/>
                  </a:cubicBezTo>
                  <a:cubicBezTo>
                    <a:pt x="47" y="212"/>
                    <a:pt x="47" y="212"/>
                    <a:pt x="47" y="212"/>
                  </a:cubicBezTo>
                  <a:cubicBezTo>
                    <a:pt x="47" y="212"/>
                    <a:pt x="47" y="212"/>
                    <a:pt x="47" y="212"/>
                  </a:cubicBezTo>
                  <a:cubicBezTo>
                    <a:pt x="47" y="212"/>
                    <a:pt x="47" y="212"/>
                    <a:pt x="47" y="212"/>
                  </a:cubicBezTo>
                  <a:cubicBezTo>
                    <a:pt x="46" y="212"/>
                    <a:pt x="46" y="212"/>
                    <a:pt x="46" y="212"/>
                  </a:cubicBezTo>
                  <a:cubicBezTo>
                    <a:pt x="46" y="212"/>
                    <a:pt x="46" y="212"/>
                    <a:pt x="46" y="212"/>
                  </a:cubicBezTo>
                  <a:cubicBezTo>
                    <a:pt x="46" y="212"/>
                    <a:pt x="46" y="212"/>
                    <a:pt x="46" y="212"/>
                  </a:cubicBezTo>
                  <a:cubicBezTo>
                    <a:pt x="47" y="211"/>
                    <a:pt x="47" y="211"/>
                    <a:pt x="47" y="211"/>
                  </a:cubicBezTo>
                  <a:cubicBezTo>
                    <a:pt x="47" y="210"/>
                    <a:pt x="47" y="210"/>
                    <a:pt x="47" y="210"/>
                  </a:cubicBezTo>
                  <a:cubicBezTo>
                    <a:pt x="48" y="210"/>
                    <a:pt x="48" y="210"/>
                    <a:pt x="48" y="210"/>
                  </a:cubicBezTo>
                  <a:cubicBezTo>
                    <a:pt x="49" y="210"/>
                    <a:pt x="49" y="210"/>
                    <a:pt x="49" y="210"/>
                  </a:cubicBezTo>
                  <a:cubicBezTo>
                    <a:pt x="49" y="210"/>
                    <a:pt x="49" y="210"/>
                    <a:pt x="49" y="210"/>
                  </a:cubicBezTo>
                  <a:cubicBezTo>
                    <a:pt x="48" y="210"/>
                    <a:pt x="48" y="210"/>
                    <a:pt x="48" y="210"/>
                  </a:cubicBezTo>
                  <a:cubicBezTo>
                    <a:pt x="47" y="210"/>
                    <a:pt x="47" y="210"/>
                    <a:pt x="47" y="210"/>
                  </a:cubicBezTo>
                  <a:cubicBezTo>
                    <a:pt x="47" y="210"/>
                    <a:pt x="47" y="210"/>
                    <a:pt x="47" y="210"/>
                  </a:cubicBezTo>
                  <a:cubicBezTo>
                    <a:pt x="47" y="210"/>
                    <a:pt x="47" y="210"/>
                    <a:pt x="47" y="210"/>
                  </a:cubicBezTo>
                  <a:cubicBezTo>
                    <a:pt x="48" y="210"/>
                    <a:pt x="48" y="210"/>
                    <a:pt x="48" y="210"/>
                  </a:cubicBezTo>
                  <a:cubicBezTo>
                    <a:pt x="48" y="209"/>
                    <a:pt x="48" y="209"/>
                    <a:pt x="48" y="209"/>
                  </a:cubicBezTo>
                  <a:cubicBezTo>
                    <a:pt x="49" y="209"/>
                    <a:pt x="49" y="209"/>
                    <a:pt x="49" y="209"/>
                  </a:cubicBezTo>
                  <a:cubicBezTo>
                    <a:pt x="50" y="209"/>
                    <a:pt x="50" y="209"/>
                    <a:pt x="50" y="209"/>
                  </a:cubicBezTo>
                  <a:cubicBezTo>
                    <a:pt x="50" y="208"/>
                    <a:pt x="50" y="208"/>
                    <a:pt x="50" y="208"/>
                  </a:cubicBezTo>
                  <a:cubicBezTo>
                    <a:pt x="49" y="208"/>
                    <a:pt x="49" y="208"/>
                    <a:pt x="49" y="208"/>
                  </a:cubicBezTo>
                  <a:cubicBezTo>
                    <a:pt x="49" y="208"/>
                    <a:pt x="49" y="208"/>
                    <a:pt x="49" y="208"/>
                  </a:cubicBezTo>
                  <a:cubicBezTo>
                    <a:pt x="48" y="209"/>
                    <a:pt x="48" y="209"/>
                    <a:pt x="48" y="209"/>
                  </a:cubicBezTo>
                  <a:cubicBezTo>
                    <a:pt x="47" y="209"/>
                    <a:pt x="47" y="209"/>
                    <a:pt x="47" y="209"/>
                  </a:cubicBezTo>
                  <a:cubicBezTo>
                    <a:pt x="46" y="210"/>
                    <a:pt x="46" y="210"/>
                    <a:pt x="46" y="210"/>
                  </a:cubicBezTo>
                  <a:cubicBezTo>
                    <a:pt x="46" y="209"/>
                    <a:pt x="46" y="209"/>
                    <a:pt x="46" y="209"/>
                  </a:cubicBezTo>
                  <a:cubicBezTo>
                    <a:pt x="46" y="209"/>
                    <a:pt x="46" y="209"/>
                    <a:pt x="46" y="209"/>
                  </a:cubicBezTo>
                  <a:cubicBezTo>
                    <a:pt x="47" y="209"/>
                    <a:pt x="47" y="209"/>
                    <a:pt x="47" y="209"/>
                  </a:cubicBezTo>
                  <a:cubicBezTo>
                    <a:pt x="47" y="208"/>
                    <a:pt x="47" y="208"/>
                    <a:pt x="47" y="208"/>
                  </a:cubicBezTo>
                  <a:cubicBezTo>
                    <a:pt x="47" y="208"/>
                    <a:pt x="47" y="208"/>
                    <a:pt x="47" y="208"/>
                  </a:cubicBezTo>
                  <a:cubicBezTo>
                    <a:pt x="47" y="207"/>
                    <a:pt x="47" y="207"/>
                    <a:pt x="47" y="207"/>
                  </a:cubicBezTo>
                  <a:cubicBezTo>
                    <a:pt x="47" y="207"/>
                    <a:pt x="47" y="207"/>
                    <a:pt x="47" y="207"/>
                  </a:cubicBezTo>
                  <a:cubicBezTo>
                    <a:pt x="46" y="207"/>
                    <a:pt x="46" y="207"/>
                    <a:pt x="46" y="207"/>
                  </a:cubicBezTo>
                  <a:cubicBezTo>
                    <a:pt x="46" y="207"/>
                    <a:pt x="46" y="207"/>
                    <a:pt x="46" y="207"/>
                  </a:cubicBezTo>
                  <a:cubicBezTo>
                    <a:pt x="47" y="208"/>
                    <a:pt x="47" y="208"/>
                    <a:pt x="47" y="208"/>
                  </a:cubicBezTo>
                  <a:cubicBezTo>
                    <a:pt x="47" y="208"/>
                    <a:pt x="47" y="208"/>
                    <a:pt x="47" y="208"/>
                  </a:cubicBezTo>
                  <a:cubicBezTo>
                    <a:pt x="46" y="208"/>
                    <a:pt x="46" y="208"/>
                    <a:pt x="46" y="208"/>
                  </a:cubicBezTo>
                  <a:cubicBezTo>
                    <a:pt x="45" y="208"/>
                    <a:pt x="45" y="208"/>
                    <a:pt x="45" y="208"/>
                  </a:cubicBezTo>
                  <a:cubicBezTo>
                    <a:pt x="45" y="208"/>
                    <a:pt x="45" y="208"/>
                    <a:pt x="45" y="208"/>
                  </a:cubicBezTo>
                  <a:cubicBezTo>
                    <a:pt x="44" y="208"/>
                    <a:pt x="44" y="208"/>
                    <a:pt x="44" y="208"/>
                  </a:cubicBezTo>
                  <a:cubicBezTo>
                    <a:pt x="44" y="209"/>
                    <a:pt x="44" y="209"/>
                    <a:pt x="44" y="209"/>
                  </a:cubicBezTo>
                  <a:cubicBezTo>
                    <a:pt x="44" y="209"/>
                    <a:pt x="44" y="209"/>
                    <a:pt x="44" y="209"/>
                  </a:cubicBezTo>
                  <a:cubicBezTo>
                    <a:pt x="43" y="209"/>
                    <a:pt x="43" y="209"/>
                    <a:pt x="43" y="209"/>
                  </a:cubicBezTo>
                  <a:cubicBezTo>
                    <a:pt x="43" y="209"/>
                    <a:pt x="43" y="209"/>
                    <a:pt x="43" y="209"/>
                  </a:cubicBezTo>
                  <a:cubicBezTo>
                    <a:pt x="42" y="209"/>
                    <a:pt x="42" y="209"/>
                    <a:pt x="42" y="209"/>
                  </a:cubicBezTo>
                  <a:cubicBezTo>
                    <a:pt x="42" y="209"/>
                    <a:pt x="42" y="209"/>
                    <a:pt x="42" y="209"/>
                  </a:cubicBezTo>
                  <a:cubicBezTo>
                    <a:pt x="41" y="209"/>
                    <a:pt x="41" y="209"/>
                    <a:pt x="41" y="209"/>
                  </a:cubicBezTo>
                  <a:cubicBezTo>
                    <a:pt x="41" y="209"/>
                    <a:pt x="41" y="209"/>
                    <a:pt x="41" y="209"/>
                  </a:cubicBezTo>
                  <a:cubicBezTo>
                    <a:pt x="40" y="209"/>
                    <a:pt x="40" y="209"/>
                    <a:pt x="40" y="209"/>
                  </a:cubicBezTo>
                  <a:cubicBezTo>
                    <a:pt x="40" y="210"/>
                    <a:pt x="40" y="210"/>
                    <a:pt x="40" y="210"/>
                  </a:cubicBezTo>
                  <a:cubicBezTo>
                    <a:pt x="40" y="210"/>
                    <a:pt x="40" y="210"/>
                    <a:pt x="40" y="210"/>
                  </a:cubicBezTo>
                  <a:cubicBezTo>
                    <a:pt x="40" y="210"/>
                    <a:pt x="40" y="210"/>
                    <a:pt x="40" y="210"/>
                  </a:cubicBezTo>
                  <a:cubicBezTo>
                    <a:pt x="39" y="210"/>
                    <a:pt x="39" y="210"/>
                    <a:pt x="39" y="210"/>
                  </a:cubicBezTo>
                  <a:cubicBezTo>
                    <a:pt x="39" y="210"/>
                    <a:pt x="39" y="210"/>
                    <a:pt x="39" y="210"/>
                  </a:cubicBezTo>
                  <a:cubicBezTo>
                    <a:pt x="39" y="209"/>
                    <a:pt x="39" y="209"/>
                    <a:pt x="39" y="209"/>
                  </a:cubicBezTo>
                  <a:cubicBezTo>
                    <a:pt x="40" y="209"/>
                    <a:pt x="40" y="209"/>
                    <a:pt x="40" y="209"/>
                  </a:cubicBezTo>
                  <a:cubicBezTo>
                    <a:pt x="40" y="209"/>
                    <a:pt x="40" y="209"/>
                    <a:pt x="40" y="209"/>
                  </a:cubicBezTo>
                  <a:cubicBezTo>
                    <a:pt x="40" y="208"/>
                    <a:pt x="40" y="208"/>
                    <a:pt x="40" y="208"/>
                  </a:cubicBezTo>
                  <a:cubicBezTo>
                    <a:pt x="39" y="208"/>
                    <a:pt x="39" y="208"/>
                    <a:pt x="39" y="208"/>
                  </a:cubicBezTo>
                  <a:cubicBezTo>
                    <a:pt x="39" y="207"/>
                    <a:pt x="39" y="207"/>
                    <a:pt x="39" y="207"/>
                  </a:cubicBezTo>
                  <a:cubicBezTo>
                    <a:pt x="39" y="207"/>
                    <a:pt x="39" y="207"/>
                    <a:pt x="39" y="207"/>
                  </a:cubicBezTo>
                  <a:cubicBezTo>
                    <a:pt x="38" y="207"/>
                    <a:pt x="38" y="207"/>
                    <a:pt x="38" y="207"/>
                  </a:cubicBezTo>
                  <a:cubicBezTo>
                    <a:pt x="38" y="207"/>
                    <a:pt x="38" y="207"/>
                    <a:pt x="38" y="207"/>
                  </a:cubicBezTo>
                  <a:cubicBezTo>
                    <a:pt x="37" y="207"/>
                    <a:pt x="37" y="207"/>
                    <a:pt x="37" y="207"/>
                  </a:cubicBezTo>
                  <a:cubicBezTo>
                    <a:pt x="36" y="207"/>
                    <a:pt x="36" y="207"/>
                    <a:pt x="36" y="207"/>
                  </a:cubicBezTo>
                  <a:cubicBezTo>
                    <a:pt x="36" y="207"/>
                    <a:pt x="36" y="207"/>
                    <a:pt x="36" y="207"/>
                  </a:cubicBezTo>
                  <a:cubicBezTo>
                    <a:pt x="37" y="206"/>
                    <a:pt x="37" y="206"/>
                    <a:pt x="37" y="206"/>
                  </a:cubicBezTo>
                  <a:cubicBezTo>
                    <a:pt x="37" y="206"/>
                    <a:pt x="37" y="206"/>
                    <a:pt x="37" y="206"/>
                  </a:cubicBezTo>
                  <a:cubicBezTo>
                    <a:pt x="36" y="206"/>
                    <a:pt x="36" y="206"/>
                    <a:pt x="36" y="206"/>
                  </a:cubicBezTo>
                  <a:cubicBezTo>
                    <a:pt x="36" y="206"/>
                    <a:pt x="36" y="206"/>
                    <a:pt x="36" y="206"/>
                  </a:cubicBezTo>
                  <a:cubicBezTo>
                    <a:pt x="37" y="205"/>
                    <a:pt x="37" y="205"/>
                    <a:pt x="37" y="205"/>
                  </a:cubicBezTo>
                  <a:cubicBezTo>
                    <a:pt x="38" y="205"/>
                    <a:pt x="38" y="205"/>
                    <a:pt x="38" y="205"/>
                  </a:cubicBezTo>
                  <a:cubicBezTo>
                    <a:pt x="38" y="205"/>
                    <a:pt x="38" y="205"/>
                    <a:pt x="38" y="205"/>
                  </a:cubicBezTo>
                  <a:cubicBezTo>
                    <a:pt x="38" y="204"/>
                    <a:pt x="38" y="204"/>
                    <a:pt x="38" y="204"/>
                  </a:cubicBezTo>
                  <a:cubicBezTo>
                    <a:pt x="37" y="204"/>
                    <a:pt x="37" y="204"/>
                    <a:pt x="37" y="204"/>
                  </a:cubicBezTo>
                  <a:cubicBezTo>
                    <a:pt x="36" y="205"/>
                    <a:pt x="36" y="205"/>
                    <a:pt x="36" y="205"/>
                  </a:cubicBezTo>
                  <a:cubicBezTo>
                    <a:pt x="36" y="205"/>
                    <a:pt x="36" y="205"/>
                    <a:pt x="36" y="205"/>
                  </a:cubicBezTo>
                  <a:cubicBezTo>
                    <a:pt x="35" y="205"/>
                    <a:pt x="35" y="205"/>
                    <a:pt x="35" y="205"/>
                  </a:cubicBezTo>
                  <a:cubicBezTo>
                    <a:pt x="34" y="205"/>
                    <a:pt x="34" y="205"/>
                    <a:pt x="34" y="205"/>
                  </a:cubicBezTo>
                  <a:cubicBezTo>
                    <a:pt x="34" y="205"/>
                    <a:pt x="34" y="205"/>
                    <a:pt x="34" y="205"/>
                  </a:cubicBezTo>
                  <a:cubicBezTo>
                    <a:pt x="35" y="204"/>
                    <a:pt x="35" y="204"/>
                    <a:pt x="35" y="204"/>
                  </a:cubicBezTo>
                  <a:cubicBezTo>
                    <a:pt x="35" y="204"/>
                    <a:pt x="35" y="204"/>
                    <a:pt x="35" y="204"/>
                  </a:cubicBezTo>
                  <a:cubicBezTo>
                    <a:pt x="35" y="203"/>
                    <a:pt x="35" y="203"/>
                    <a:pt x="35" y="203"/>
                  </a:cubicBezTo>
                  <a:cubicBezTo>
                    <a:pt x="36" y="203"/>
                    <a:pt x="36" y="203"/>
                    <a:pt x="36" y="203"/>
                  </a:cubicBezTo>
                  <a:cubicBezTo>
                    <a:pt x="36" y="203"/>
                    <a:pt x="36" y="203"/>
                    <a:pt x="36" y="203"/>
                  </a:cubicBezTo>
                  <a:cubicBezTo>
                    <a:pt x="36" y="202"/>
                    <a:pt x="36" y="202"/>
                    <a:pt x="36" y="202"/>
                  </a:cubicBezTo>
                  <a:cubicBezTo>
                    <a:pt x="36" y="202"/>
                    <a:pt x="36" y="202"/>
                    <a:pt x="36" y="202"/>
                  </a:cubicBezTo>
                  <a:cubicBezTo>
                    <a:pt x="35" y="203"/>
                    <a:pt x="35" y="203"/>
                    <a:pt x="35" y="203"/>
                  </a:cubicBezTo>
                  <a:cubicBezTo>
                    <a:pt x="34" y="203"/>
                    <a:pt x="34" y="203"/>
                    <a:pt x="34" y="203"/>
                  </a:cubicBezTo>
                  <a:cubicBezTo>
                    <a:pt x="34" y="203"/>
                    <a:pt x="34" y="203"/>
                    <a:pt x="34" y="203"/>
                  </a:cubicBezTo>
                  <a:cubicBezTo>
                    <a:pt x="34" y="202"/>
                    <a:pt x="34" y="202"/>
                    <a:pt x="34" y="202"/>
                  </a:cubicBezTo>
                  <a:cubicBezTo>
                    <a:pt x="35" y="202"/>
                    <a:pt x="35" y="202"/>
                    <a:pt x="35" y="202"/>
                  </a:cubicBezTo>
                  <a:cubicBezTo>
                    <a:pt x="35" y="202"/>
                    <a:pt x="35" y="202"/>
                    <a:pt x="35" y="202"/>
                  </a:cubicBezTo>
                  <a:cubicBezTo>
                    <a:pt x="36" y="202"/>
                    <a:pt x="36" y="202"/>
                    <a:pt x="36" y="202"/>
                  </a:cubicBezTo>
                  <a:cubicBezTo>
                    <a:pt x="36" y="201"/>
                    <a:pt x="36" y="201"/>
                    <a:pt x="36" y="201"/>
                  </a:cubicBezTo>
                  <a:cubicBezTo>
                    <a:pt x="36" y="201"/>
                    <a:pt x="36" y="201"/>
                    <a:pt x="36" y="201"/>
                  </a:cubicBezTo>
                  <a:cubicBezTo>
                    <a:pt x="37" y="201"/>
                    <a:pt x="37" y="201"/>
                    <a:pt x="37" y="201"/>
                  </a:cubicBezTo>
                  <a:cubicBezTo>
                    <a:pt x="36" y="200"/>
                    <a:pt x="36" y="200"/>
                    <a:pt x="36" y="200"/>
                  </a:cubicBezTo>
                  <a:cubicBezTo>
                    <a:pt x="35" y="201"/>
                    <a:pt x="35" y="201"/>
                    <a:pt x="35" y="201"/>
                  </a:cubicBezTo>
                  <a:cubicBezTo>
                    <a:pt x="35" y="201"/>
                    <a:pt x="35" y="201"/>
                    <a:pt x="35" y="201"/>
                  </a:cubicBezTo>
                  <a:cubicBezTo>
                    <a:pt x="35" y="201"/>
                    <a:pt x="35" y="201"/>
                    <a:pt x="35" y="201"/>
                  </a:cubicBezTo>
                  <a:cubicBezTo>
                    <a:pt x="34" y="201"/>
                    <a:pt x="34" y="201"/>
                    <a:pt x="34" y="201"/>
                  </a:cubicBezTo>
                  <a:cubicBezTo>
                    <a:pt x="34" y="201"/>
                    <a:pt x="34" y="201"/>
                    <a:pt x="34" y="201"/>
                  </a:cubicBezTo>
                  <a:cubicBezTo>
                    <a:pt x="35" y="201"/>
                    <a:pt x="35" y="201"/>
                    <a:pt x="35" y="201"/>
                  </a:cubicBezTo>
                  <a:cubicBezTo>
                    <a:pt x="35" y="200"/>
                    <a:pt x="35" y="200"/>
                    <a:pt x="35" y="200"/>
                  </a:cubicBezTo>
                  <a:cubicBezTo>
                    <a:pt x="34" y="200"/>
                    <a:pt x="34" y="200"/>
                    <a:pt x="34" y="200"/>
                  </a:cubicBezTo>
                  <a:cubicBezTo>
                    <a:pt x="35" y="200"/>
                    <a:pt x="35" y="200"/>
                    <a:pt x="35" y="200"/>
                  </a:cubicBezTo>
                  <a:cubicBezTo>
                    <a:pt x="35" y="199"/>
                    <a:pt x="35" y="199"/>
                    <a:pt x="35" y="199"/>
                  </a:cubicBezTo>
                  <a:cubicBezTo>
                    <a:pt x="34" y="199"/>
                    <a:pt x="34" y="199"/>
                    <a:pt x="34" y="199"/>
                  </a:cubicBezTo>
                  <a:cubicBezTo>
                    <a:pt x="34" y="199"/>
                    <a:pt x="34" y="199"/>
                    <a:pt x="34" y="199"/>
                  </a:cubicBezTo>
                  <a:cubicBezTo>
                    <a:pt x="34" y="199"/>
                    <a:pt x="34" y="199"/>
                    <a:pt x="34" y="199"/>
                  </a:cubicBezTo>
                  <a:cubicBezTo>
                    <a:pt x="34" y="199"/>
                    <a:pt x="34" y="199"/>
                    <a:pt x="34" y="199"/>
                  </a:cubicBezTo>
                  <a:cubicBezTo>
                    <a:pt x="34" y="198"/>
                    <a:pt x="34" y="198"/>
                    <a:pt x="34" y="198"/>
                  </a:cubicBezTo>
                  <a:cubicBezTo>
                    <a:pt x="33" y="198"/>
                    <a:pt x="33" y="198"/>
                    <a:pt x="33" y="198"/>
                  </a:cubicBezTo>
                  <a:cubicBezTo>
                    <a:pt x="33" y="198"/>
                    <a:pt x="33" y="198"/>
                    <a:pt x="33" y="198"/>
                  </a:cubicBezTo>
                  <a:cubicBezTo>
                    <a:pt x="33" y="198"/>
                    <a:pt x="33" y="198"/>
                    <a:pt x="33" y="198"/>
                  </a:cubicBezTo>
                  <a:cubicBezTo>
                    <a:pt x="32" y="198"/>
                    <a:pt x="32" y="198"/>
                    <a:pt x="32" y="198"/>
                  </a:cubicBezTo>
                  <a:cubicBezTo>
                    <a:pt x="33" y="197"/>
                    <a:pt x="33" y="197"/>
                    <a:pt x="33" y="197"/>
                  </a:cubicBezTo>
                  <a:cubicBezTo>
                    <a:pt x="33" y="197"/>
                    <a:pt x="33" y="197"/>
                    <a:pt x="33" y="197"/>
                  </a:cubicBezTo>
                  <a:cubicBezTo>
                    <a:pt x="34" y="197"/>
                    <a:pt x="34" y="197"/>
                    <a:pt x="34" y="197"/>
                  </a:cubicBezTo>
                  <a:cubicBezTo>
                    <a:pt x="34" y="196"/>
                    <a:pt x="34" y="196"/>
                    <a:pt x="34" y="196"/>
                  </a:cubicBezTo>
                  <a:cubicBezTo>
                    <a:pt x="34" y="196"/>
                    <a:pt x="34" y="196"/>
                    <a:pt x="34" y="196"/>
                  </a:cubicBezTo>
                  <a:cubicBezTo>
                    <a:pt x="34" y="195"/>
                    <a:pt x="34" y="195"/>
                    <a:pt x="34" y="195"/>
                  </a:cubicBezTo>
                  <a:cubicBezTo>
                    <a:pt x="34" y="195"/>
                    <a:pt x="34" y="195"/>
                    <a:pt x="34" y="195"/>
                  </a:cubicBezTo>
                  <a:cubicBezTo>
                    <a:pt x="34" y="195"/>
                    <a:pt x="34" y="195"/>
                    <a:pt x="34" y="195"/>
                  </a:cubicBezTo>
                  <a:cubicBezTo>
                    <a:pt x="34" y="195"/>
                    <a:pt x="34" y="195"/>
                    <a:pt x="34" y="195"/>
                  </a:cubicBezTo>
                  <a:cubicBezTo>
                    <a:pt x="34" y="195"/>
                    <a:pt x="34" y="195"/>
                    <a:pt x="34" y="195"/>
                  </a:cubicBezTo>
                  <a:cubicBezTo>
                    <a:pt x="33" y="195"/>
                    <a:pt x="33" y="195"/>
                    <a:pt x="33" y="195"/>
                  </a:cubicBezTo>
                  <a:cubicBezTo>
                    <a:pt x="33" y="195"/>
                    <a:pt x="33" y="195"/>
                    <a:pt x="33" y="195"/>
                  </a:cubicBezTo>
                  <a:cubicBezTo>
                    <a:pt x="32" y="195"/>
                    <a:pt x="32" y="195"/>
                    <a:pt x="32" y="195"/>
                  </a:cubicBezTo>
                  <a:cubicBezTo>
                    <a:pt x="32" y="195"/>
                    <a:pt x="32" y="195"/>
                    <a:pt x="32" y="195"/>
                  </a:cubicBezTo>
                  <a:cubicBezTo>
                    <a:pt x="32" y="194"/>
                    <a:pt x="32" y="194"/>
                    <a:pt x="32" y="194"/>
                  </a:cubicBezTo>
                  <a:cubicBezTo>
                    <a:pt x="32" y="194"/>
                    <a:pt x="32" y="194"/>
                    <a:pt x="32" y="194"/>
                  </a:cubicBezTo>
                  <a:cubicBezTo>
                    <a:pt x="33" y="193"/>
                    <a:pt x="33" y="193"/>
                    <a:pt x="33" y="193"/>
                  </a:cubicBezTo>
                  <a:cubicBezTo>
                    <a:pt x="33" y="193"/>
                    <a:pt x="33" y="193"/>
                    <a:pt x="33" y="193"/>
                  </a:cubicBezTo>
                  <a:cubicBezTo>
                    <a:pt x="33" y="193"/>
                    <a:pt x="33" y="193"/>
                    <a:pt x="33" y="193"/>
                  </a:cubicBezTo>
                  <a:cubicBezTo>
                    <a:pt x="32" y="193"/>
                    <a:pt x="32" y="193"/>
                    <a:pt x="32" y="193"/>
                  </a:cubicBezTo>
                  <a:cubicBezTo>
                    <a:pt x="31" y="193"/>
                    <a:pt x="31" y="193"/>
                    <a:pt x="31" y="193"/>
                  </a:cubicBezTo>
                  <a:cubicBezTo>
                    <a:pt x="31" y="193"/>
                    <a:pt x="31" y="193"/>
                    <a:pt x="31" y="193"/>
                  </a:cubicBezTo>
                  <a:cubicBezTo>
                    <a:pt x="31" y="193"/>
                    <a:pt x="31" y="193"/>
                    <a:pt x="31" y="193"/>
                  </a:cubicBezTo>
                  <a:cubicBezTo>
                    <a:pt x="31" y="192"/>
                    <a:pt x="31" y="192"/>
                    <a:pt x="31" y="192"/>
                  </a:cubicBezTo>
                  <a:cubicBezTo>
                    <a:pt x="31" y="192"/>
                    <a:pt x="31" y="192"/>
                    <a:pt x="31" y="192"/>
                  </a:cubicBezTo>
                  <a:cubicBezTo>
                    <a:pt x="32" y="192"/>
                    <a:pt x="32" y="192"/>
                    <a:pt x="32" y="192"/>
                  </a:cubicBezTo>
                  <a:cubicBezTo>
                    <a:pt x="33" y="192"/>
                    <a:pt x="33" y="192"/>
                    <a:pt x="33" y="192"/>
                  </a:cubicBezTo>
                  <a:cubicBezTo>
                    <a:pt x="33" y="192"/>
                    <a:pt x="33" y="192"/>
                    <a:pt x="33" y="192"/>
                  </a:cubicBezTo>
                  <a:cubicBezTo>
                    <a:pt x="33" y="192"/>
                    <a:pt x="33" y="192"/>
                    <a:pt x="33" y="192"/>
                  </a:cubicBezTo>
                  <a:cubicBezTo>
                    <a:pt x="33" y="192"/>
                    <a:pt x="33" y="192"/>
                    <a:pt x="33" y="192"/>
                  </a:cubicBezTo>
                  <a:cubicBezTo>
                    <a:pt x="32" y="192"/>
                    <a:pt x="32" y="192"/>
                    <a:pt x="32" y="192"/>
                  </a:cubicBezTo>
                  <a:cubicBezTo>
                    <a:pt x="31" y="192"/>
                    <a:pt x="31" y="192"/>
                    <a:pt x="31" y="192"/>
                  </a:cubicBezTo>
                  <a:cubicBezTo>
                    <a:pt x="31" y="192"/>
                    <a:pt x="31" y="192"/>
                    <a:pt x="31" y="192"/>
                  </a:cubicBezTo>
                  <a:cubicBezTo>
                    <a:pt x="30" y="191"/>
                    <a:pt x="30" y="191"/>
                    <a:pt x="30" y="191"/>
                  </a:cubicBezTo>
                  <a:cubicBezTo>
                    <a:pt x="31" y="191"/>
                    <a:pt x="31" y="191"/>
                    <a:pt x="31" y="191"/>
                  </a:cubicBezTo>
                  <a:cubicBezTo>
                    <a:pt x="32" y="191"/>
                    <a:pt x="32" y="191"/>
                    <a:pt x="32" y="191"/>
                  </a:cubicBezTo>
                  <a:cubicBezTo>
                    <a:pt x="33" y="191"/>
                    <a:pt x="33" y="191"/>
                    <a:pt x="33" y="191"/>
                  </a:cubicBezTo>
                  <a:cubicBezTo>
                    <a:pt x="32" y="190"/>
                    <a:pt x="32" y="190"/>
                    <a:pt x="32" y="190"/>
                  </a:cubicBezTo>
                  <a:cubicBezTo>
                    <a:pt x="32" y="190"/>
                    <a:pt x="32" y="190"/>
                    <a:pt x="32" y="190"/>
                  </a:cubicBezTo>
                  <a:cubicBezTo>
                    <a:pt x="31" y="190"/>
                    <a:pt x="31" y="190"/>
                    <a:pt x="31" y="190"/>
                  </a:cubicBezTo>
                  <a:cubicBezTo>
                    <a:pt x="32" y="190"/>
                    <a:pt x="32" y="190"/>
                    <a:pt x="32" y="190"/>
                  </a:cubicBezTo>
                  <a:cubicBezTo>
                    <a:pt x="32" y="190"/>
                    <a:pt x="32" y="190"/>
                    <a:pt x="32" y="190"/>
                  </a:cubicBezTo>
                  <a:cubicBezTo>
                    <a:pt x="33" y="190"/>
                    <a:pt x="33" y="190"/>
                    <a:pt x="33" y="190"/>
                  </a:cubicBezTo>
                  <a:cubicBezTo>
                    <a:pt x="33" y="190"/>
                    <a:pt x="33" y="190"/>
                    <a:pt x="33" y="190"/>
                  </a:cubicBezTo>
                  <a:cubicBezTo>
                    <a:pt x="34" y="190"/>
                    <a:pt x="34" y="190"/>
                    <a:pt x="34" y="190"/>
                  </a:cubicBezTo>
                  <a:cubicBezTo>
                    <a:pt x="34" y="189"/>
                    <a:pt x="34" y="189"/>
                    <a:pt x="34" y="189"/>
                  </a:cubicBezTo>
                  <a:cubicBezTo>
                    <a:pt x="33" y="189"/>
                    <a:pt x="33" y="189"/>
                    <a:pt x="33" y="189"/>
                  </a:cubicBezTo>
                  <a:cubicBezTo>
                    <a:pt x="33" y="190"/>
                    <a:pt x="33" y="190"/>
                    <a:pt x="33" y="190"/>
                  </a:cubicBezTo>
                  <a:cubicBezTo>
                    <a:pt x="32" y="190"/>
                    <a:pt x="32" y="190"/>
                    <a:pt x="32" y="190"/>
                  </a:cubicBezTo>
                  <a:cubicBezTo>
                    <a:pt x="32" y="189"/>
                    <a:pt x="32" y="189"/>
                    <a:pt x="32" y="189"/>
                  </a:cubicBezTo>
                  <a:cubicBezTo>
                    <a:pt x="31" y="189"/>
                    <a:pt x="31" y="189"/>
                    <a:pt x="31" y="189"/>
                  </a:cubicBezTo>
                  <a:cubicBezTo>
                    <a:pt x="31" y="190"/>
                    <a:pt x="31" y="190"/>
                    <a:pt x="31" y="190"/>
                  </a:cubicBezTo>
                  <a:cubicBezTo>
                    <a:pt x="30" y="190"/>
                    <a:pt x="30" y="190"/>
                    <a:pt x="30" y="190"/>
                  </a:cubicBezTo>
                  <a:cubicBezTo>
                    <a:pt x="30" y="190"/>
                    <a:pt x="30" y="190"/>
                    <a:pt x="30" y="190"/>
                  </a:cubicBezTo>
                  <a:cubicBezTo>
                    <a:pt x="30" y="189"/>
                    <a:pt x="30" y="189"/>
                    <a:pt x="30" y="189"/>
                  </a:cubicBezTo>
                  <a:cubicBezTo>
                    <a:pt x="30" y="189"/>
                    <a:pt x="30" y="189"/>
                    <a:pt x="30" y="189"/>
                  </a:cubicBezTo>
                  <a:cubicBezTo>
                    <a:pt x="31" y="189"/>
                    <a:pt x="31" y="189"/>
                    <a:pt x="31" y="189"/>
                  </a:cubicBezTo>
                  <a:cubicBezTo>
                    <a:pt x="32" y="188"/>
                    <a:pt x="32" y="188"/>
                    <a:pt x="32" y="188"/>
                  </a:cubicBezTo>
                  <a:cubicBezTo>
                    <a:pt x="32" y="188"/>
                    <a:pt x="32" y="188"/>
                    <a:pt x="32" y="188"/>
                  </a:cubicBezTo>
                  <a:cubicBezTo>
                    <a:pt x="31" y="188"/>
                    <a:pt x="31" y="188"/>
                    <a:pt x="31" y="188"/>
                  </a:cubicBezTo>
                  <a:cubicBezTo>
                    <a:pt x="30" y="188"/>
                    <a:pt x="30" y="188"/>
                    <a:pt x="30" y="188"/>
                  </a:cubicBezTo>
                  <a:cubicBezTo>
                    <a:pt x="30" y="188"/>
                    <a:pt x="30" y="188"/>
                    <a:pt x="30" y="188"/>
                  </a:cubicBezTo>
                  <a:cubicBezTo>
                    <a:pt x="30" y="187"/>
                    <a:pt x="30" y="187"/>
                    <a:pt x="30" y="187"/>
                  </a:cubicBezTo>
                  <a:cubicBezTo>
                    <a:pt x="31" y="187"/>
                    <a:pt x="31" y="187"/>
                    <a:pt x="31" y="187"/>
                  </a:cubicBezTo>
                  <a:cubicBezTo>
                    <a:pt x="32" y="187"/>
                    <a:pt x="32" y="187"/>
                    <a:pt x="32" y="187"/>
                  </a:cubicBezTo>
                  <a:cubicBezTo>
                    <a:pt x="33" y="187"/>
                    <a:pt x="33" y="187"/>
                    <a:pt x="33" y="187"/>
                  </a:cubicBezTo>
                  <a:cubicBezTo>
                    <a:pt x="34" y="187"/>
                    <a:pt x="34" y="187"/>
                    <a:pt x="34" y="187"/>
                  </a:cubicBezTo>
                  <a:cubicBezTo>
                    <a:pt x="35" y="186"/>
                    <a:pt x="35" y="186"/>
                    <a:pt x="35" y="186"/>
                  </a:cubicBezTo>
                  <a:cubicBezTo>
                    <a:pt x="35" y="186"/>
                    <a:pt x="35" y="186"/>
                    <a:pt x="35" y="186"/>
                  </a:cubicBezTo>
                  <a:cubicBezTo>
                    <a:pt x="35" y="186"/>
                    <a:pt x="35" y="186"/>
                    <a:pt x="35" y="186"/>
                  </a:cubicBezTo>
                  <a:cubicBezTo>
                    <a:pt x="34" y="186"/>
                    <a:pt x="34" y="186"/>
                    <a:pt x="34" y="186"/>
                  </a:cubicBezTo>
                  <a:cubicBezTo>
                    <a:pt x="33" y="186"/>
                    <a:pt x="33" y="186"/>
                    <a:pt x="33" y="186"/>
                  </a:cubicBezTo>
                  <a:cubicBezTo>
                    <a:pt x="32" y="186"/>
                    <a:pt x="32" y="186"/>
                    <a:pt x="32" y="186"/>
                  </a:cubicBezTo>
                  <a:cubicBezTo>
                    <a:pt x="31" y="187"/>
                    <a:pt x="31" y="187"/>
                    <a:pt x="31" y="187"/>
                  </a:cubicBezTo>
                  <a:cubicBezTo>
                    <a:pt x="30" y="187"/>
                    <a:pt x="30" y="187"/>
                    <a:pt x="30" y="187"/>
                  </a:cubicBezTo>
                  <a:cubicBezTo>
                    <a:pt x="30" y="186"/>
                    <a:pt x="30" y="186"/>
                    <a:pt x="30" y="186"/>
                  </a:cubicBezTo>
                  <a:cubicBezTo>
                    <a:pt x="30" y="186"/>
                    <a:pt x="30" y="186"/>
                    <a:pt x="30" y="186"/>
                  </a:cubicBezTo>
                  <a:cubicBezTo>
                    <a:pt x="32" y="186"/>
                    <a:pt x="32" y="186"/>
                    <a:pt x="32" y="186"/>
                  </a:cubicBezTo>
                  <a:cubicBezTo>
                    <a:pt x="32" y="186"/>
                    <a:pt x="32" y="186"/>
                    <a:pt x="32" y="186"/>
                  </a:cubicBezTo>
                  <a:cubicBezTo>
                    <a:pt x="33" y="185"/>
                    <a:pt x="33" y="185"/>
                    <a:pt x="33" y="185"/>
                  </a:cubicBezTo>
                  <a:cubicBezTo>
                    <a:pt x="34" y="185"/>
                    <a:pt x="34" y="185"/>
                    <a:pt x="34" y="185"/>
                  </a:cubicBezTo>
                  <a:cubicBezTo>
                    <a:pt x="34" y="185"/>
                    <a:pt x="34" y="185"/>
                    <a:pt x="34" y="185"/>
                  </a:cubicBezTo>
                  <a:cubicBezTo>
                    <a:pt x="35" y="186"/>
                    <a:pt x="35" y="186"/>
                    <a:pt x="35" y="186"/>
                  </a:cubicBezTo>
                  <a:cubicBezTo>
                    <a:pt x="35" y="186"/>
                    <a:pt x="35" y="186"/>
                    <a:pt x="35" y="186"/>
                  </a:cubicBezTo>
                  <a:cubicBezTo>
                    <a:pt x="35" y="185"/>
                    <a:pt x="35" y="185"/>
                    <a:pt x="35" y="185"/>
                  </a:cubicBezTo>
                  <a:cubicBezTo>
                    <a:pt x="35" y="185"/>
                    <a:pt x="35" y="185"/>
                    <a:pt x="35" y="185"/>
                  </a:cubicBezTo>
                  <a:cubicBezTo>
                    <a:pt x="34" y="184"/>
                    <a:pt x="34" y="184"/>
                    <a:pt x="34" y="184"/>
                  </a:cubicBezTo>
                  <a:cubicBezTo>
                    <a:pt x="34" y="184"/>
                    <a:pt x="34" y="184"/>
                    <a:pt x="34" y="184"/>
                  </a:cubicBezTo>
                  <a:cubicBezTo>
                    <a:pt x="34" y="184"/>
                    <a:pt x="34" y="184"/>
                    <a:pt x="34" y="184"/>
                  </a:cubicBezTo>
                  <a:cubicBezTo>
                    <a:pt x="34" y="184"/>
                    <a:pt x="34" y="184"/>
                    <a:pt x="34" y="184"/>
                  </a:cubicBezTo>
                  <a:cubicBezTo>
                    <a:pt x="34" y="184"/>
                    <a:pt x="34" y="184"/>
                    <a:pt x="34" y="184"/>
                  </a:cubicBezTo>
                  <a:cubicBezTo>
                    <a:pt x="35" y="184"/>
                    <a:pt x="35" y="184"/>
                    <a:pt x="35" y="184"/>
                  </a:cubicBezTo>
                  <a:cubicBezTo>
                    <a:pt x="35" y="184"/>
                    <a:pt x="35" y="184"/>
                    <a:pt x="35" y="184"/>
                  </a:cubicBezTo>
                  <a:cubicBezTo>
                    <a:pt x="35" y="184"/>
                    <a:pt x="35" y="184"/>
                    <a:pt x="35" y="184"/>
                  </a:cubicBezTo>
                  <a:cubicBezTo>
                    <a:pt x="36" y="185"/>
                    <a:pt x="36" y="185"/>
                    <a:pt x="36" y="185"/>
                  </a:cubicBezTo>
                  <a:cubicBezTo>
                    <a:pt x="36" y="185"/>
                    <a:pt x="36" y="185"/>
                    <a:pt x="36" y="185"/>
                  </a:cubicBezTo>
                  <a:cubicBezTo>
                    <a:pt x="37" y="185"/>
                    <a:pt x="37" y="185"/>
                    <a:pt x="37" y="185"/>
                  </a:cubicBezTo>
                  <a:cubicBezTo>
                    <a:pt x="36" y="184"/>
                    <a:pt x="36" y="184"/>
                    <a:pt x="36" y="184"/>
                  </a:cubicBezTo>
                  <a:cubicBezTo>
                    <a:pt x="36" y="184"/>
                    <a:pt x="36" y="184"/>
                    <a:pt x="36" y="184"/>
                  </a:cubicBezTo>
                  <a:cubicBezTo>
                    <a:pt x="36" y="183"/>
                    <a:pt x="36" y="183"/>
                    <a:pt x="36" y="183"/>
                  </a:cubicBezTo>
                  <a:cubicBezTo>
                    <a:pt x="36" y="182"/>
                    <a:pt x="36" y="182"/>
                    <a:pt x="36" y="182"/>
                  </a:cubicBezTo>
                  <a:cubicBezTo>
                    <a:pt x="36" y="182"/>
                    <a:pt x="36" y="182"/>
                    <a:pt x="36" y="182"/>
                  </a:cubicBezTo>
                  <a:cubicBezTo>
                    <a:pt x="36" y="182"/>
                    <a:pt x="36" y="182"/>
                    <a:pt x="36" y="182"/>
                  </a:cubicBezTo>
                  <a:cubicBezTo>
                    <a:pt x="35" y="183"/>
                    <a:pt x="35" y="183"/>
                    <a:pt x="35" y="183"/>
                  </a:cubicBezTo>
                  <a:cubicBezTo>
                    <a:pt x="35" y="183"/>
                    <a:pt x="35" y="183"/>
                    <a:pt x="35" y="183"/>
                  </a:cubicBezTo>
                  <a:cubicBezTo>
                    <a:pt x="35" y="182"/>
                    <a:pt x="35" y="182"/>
                    <a:pt x="35" y="182"/>
                  </a:cubicBezTo>
                  <a:cubicBezTo>
                    <a:pt x="34" y="182"/>
                    <a:pt x="34" y="182"/>
                    <a:pt x="34" y="182"/>
                  </a:cubicBezTo>
                  <a:cubicBezTo>
                    <a:pt x="33" y="183"/>
                    <a:pt x="33" y="183"/>
                    <a:pt x="33" y="183"/>
                  </a:cubicBezTo>
                  <a:cubicBezTo>
                    <a:pt x="33" y="184"/>
                    <a:pt x="33" y="184"/>
                    <a:pt x="33" y="184"/>
                  </a:cubicBezTo>
                  <a:cubicBezTo>
                    <a:pt x="32" y="183"/>
                    <a:pt x="32" y="183"/>
                    <a:pt x="32" y="183"/>
                  </a:cubicBezTo>
                  <a:cubicBezTo>
                    <a:pt x="33" y="183"/>
                    <a:pt x="33" y="183"/>
                    <a:pt x="33" y="183"/>
                  </a:cubicBezTo>
                  <a:cubicBezTo>
                    <a:pt x="33" y="183"/>
                    <a:pt x="33" y="183"/>
                    <a:pt x="33" y="183"/>
                  </a:cubicBezTo>
                  <a:cubicBezTo>
                    <a:pt x="33" y="183"/>
                    <a:pt x="33" y="183"/>
                    <a:pt x="33" y="183"/>
                  </a:cubicBezTo>
                  <a:cubicBezTo>
                    <a:pt x="32" y="183"/>
                    <a:pt x="32" y="183"/>
                    <a:pt x="32" y="183"/>
                  </a:cubicBezTo>
                  <a:cubicBezTo>
                    <a:pt x="32" y="183"/>
                    <a:pt x="32" y="183"/>
                    <a:pt x="32" y="183"/>
                  </a:cubicBezTo>
                  <a:cubicBezTo>
                    <a:pt x="32" y="183"/>
                    <a:pt x="32" y="183"/>
                    <a:pt x="32" y="183"/>
                  </a:cubicBezTo>
                  <a:cubicBezTo>
                    <a:pt x="31" y="184"/>
                    <a:pt x="31" y="184"/>
                    <a:pt x="31" y="184"/>
                  </a:cubicBezTo>
                  <a:cubicBezTo>
                    <a:pt x="30" y="184"/>
                    <a:pt x="30" y="184"/>
                    <a:pt x="30" y="184"/>
                  </a:cubicBezTo>
                  <a:cubicBezTo>
                    <a:pt x="30" y="185"/>
                    <a:pt x="30" y="185"/>
                    <a:pt x="30" y="185"/>
                  </a:cubicBezTo>
                  <a:cubicBezTo>
                    <a:pt x="29" y="185"/>
                    <a:pt x="29" y="185"/>
                    <a:pt x="29" y="185"/>
                  </a:cubicBezTo>
                  <a:cubicBezTo>
                    <a:pt x="29" y="185"/>
                    <a:pt x="29" y="185"/>
                    <a:pt x="29" y="185"/>
                  </a:cubicBezTo>
                  <a:cubicBezTo>
                    <a:pt x="29" y="184"/>
                    <a:pt x="29" y="184"/>
                    <a:pt x="29" y="184"/>
                  </a:cubicBezTo>
                  <a:cubicBezTo>
                    <a:pt x="29" y="183"/>
                    <a:pt x="29" y="183"/>
                    <a:pt x="29" y="183"/>
                  </a:cubicBezTo>
                  <a:cubicBezTo>
                    <a:pt x="29" y="183"/>
                    <a:pt x="29" y="183"/>
                    <a:pt x="29" y="183"/>
                  </a:cubicBezTo>
                  <a:cubicBezTo>
                    <a:pt x="29" y="182"/>
                    <a:pt x="29" y="182"/>
                    <a:pt x="29" y="182"/>
                  </a:cubicBezTo>
                  <a:cubicBezTo>
                    <a:pt x="29" y="182"/>
                    <a:pt x="29" y="182"/>
                    <a:pt x="29" y="182"/>
                  </a:cubicBezTo>
                  <a:cubicBezTo>
                    <a:pt x="30" y="182"/>
                    <a:pt x="30" y="182"/>
                    <a:pt x="30" y="182"/>
                  </a:cubicBezTo>
                  <a:cubicBezTo>
                    <a:pt x="31" y="181"/>
                    <a:pt x="31" y="181"/>
                    <a:pt x="31" y="181"/>
                  </a:cubicBezTo>
                  <a:cubicBezTo>
                    <a:pt x="32" y="181"/>
                    <a:pt x="32" y="181"/>
                    <a:pt x="32" y="181"/>
                  </a:cubicBezTo>
                  <a:cubicBezTo>
                    <a:pt x="32" y="181"/>
                    <a:pt x="32" y="181"/>
                    <a:pt x="32" y="181"/>
                  </a:cubicBezTo>
                  <a:cubicBezTo>
                    <a:pt x="32" y="181"/>
                    <a:pt x="32" y="181"/>
                    <a:pt x="32" y="181"/>
                  </a:cubicBezTo>
                  <a:cubicBezTo>
                    <a:pt x="32" y="180"/>
                    <a:pt x="32" y="180"/>
                    <a:pt x="32" y="180"/>
                  </a:cubicBezTo>
                  <a:cubicBezTo>
                    <a:pt x="32" y="180"/>
                    <a:pt x="32" y="180"/>
                    <a:pt x="32" y="180"/>
                  </a:cubicBezTo>
                  <a:cubicBezTo>
                    <a:pt x="31" y="181"/>
                    <a:pt x="31" y="181"/>
                    <a:pt x="31" y="181"/>
                  </a:cubicBezTo>
                  <a:cubicBezTo>
                    <a:pt x="31" y="181"/>
                    <a:pt x="31" y="181"/>
                    <a:pt x="31" y="181"/>
                  </a:cubicBezTo>
                  <a:cubicBezTo>
                    <a:pt x="31" y="181"/>
                    <a:pt x="31" y="181"/>
                    <a:pt x="31" y="181"/>
                  </a:cubicBezTo>
                  <a:cubicBezTo>
                    <a:pt x="30" y="181"/>
                    <a:pt x="30" y="181"/>
                    <a:pt x="30" y="181"/>
                  </a:cubicBezTo>
                  <a:cubicBezTo>
                    <a:pt x="29" y="181"/>
                    <a:pt x="29" y="181"/>
                    <a:pt x="29" y="181"/>
                  </a:cubicBezTo>
                  <a:cubicBezTo>
                    <a:pt x="29" y="181"/>
                    <a:pt x="29" y="181"/>
                    <a:pt x="29" y="181"/>
                  </a:cubicBezTo>
                  <a:cubicBezTo>
                    <a:pt x="29" y="180"/>
                    <a:pt x="29" y="180"/>
                    <a:pt x="29" y="180"/>
                  </a:cubicBezTo>
                  <a:cubicBezTo>
                    <a:pt x="30" y="179"/>
                    <a:pt x="30" y="179"/>
                    <a:pt x="30" y="179"/>
                  </a:cubicBezTo>
                  <a:cubicBezTo>
                    <a:pt x="30" y="179"/>
                    <a:pt x="30" y="179"/>
                    <a:pt x="30" y="179"/>
                  </a:cubicBezTo>
                  <a:cubicBezTo>
                    <a:pt x="29" y="178"/>
                    <a:pt x="29" y="178"/>
                    <a:pt x="29" y="178"/>
                  </a:cubicBezTo>
                  <a:cubicBezTo>
                    <a:pt x="29" y="178"/>
                    <a:pt x="29" y="178"/>
                    <a:pt x="29" y="178"/>
                  </a:cubicBezTo>
                  <a:cubicBezTo>
                    <a:pt x="29" y="179"/>
                    <a:pt x="29" y="179"/>
                    <a:pt x="29" y="179"/>
                  </a:cubicBezTo>
                  <a:cubicBezTo>
                    <a:pt x="28" y="179"/>
                    <a:pt x="28" y="179"/>
                    <a:pt x="28" y="179"/>
                  </a:cubicBezTo>
                  <a:cubicBezTo>
                    <a:pt x="28" y="178"/>
                    <a:pt x="28" y="178"/>
                    <a:pt x="28" y="178"/>
                  </a:cubicBezTo>
                  <a:cubicBezTo>
                    <a:pt x="29" y="178"/>
                    <a:pt x="29" y="178"/>
                    <a:pt x="29" y="178"/>
                  </a:cubicBezTo>
                  <a:cubicBezTo>
                    <a:pt x="30" y="178"/>
                    <a:pt x="30" y="178"/>
                    <a:pt x="30" y="178"/>
                  </a:cubicBezTo>
                  <a:cubicBezTo>
                    <a:pt x="30" y="177"/>
                    <a:pt x="30" y="177"/>
                    <a:pt x="30" y="177"/>
                  </a:cubicBezTo>
                  <a:cubicBezTo>
                    <a:pt x="31" y="177"/>
                    <a:pt x="31" y="177"/>
                    <a:pt x="31" y="177"/>
                  </a:cubicBezTo>
                  <a:cubicBezTo>
                    <a:pt x="32" y="177"/>
                    <a:pt x="32" y="177"/>
                    <a:pt x="32" y="177"/>
                  </a:cubicBezTo>
                  <a:cubicBezTo>
                    <a:pt x="32" y="176"/>
                    <a:pt x="32" y="176"/>
                    <a:pt x="32" y="176"/>
                  </a:cubicBezTo>
                  <a:cubicBezTo>
                    <a:pt x="32" y="176"/>
                    <a:pt x="32" y="176"/>
                    <a:pt x="32" y="176"/>
                  </a:cubicBezTo>
                  <a:cubicBezTo>
                    <a:pt x="33" y="176"/>
                    <a:pt x="33" y="176"/>
                    <a:pt x="33" y="176"/>
                  </a:cubicBezTo>
                  <a:cubicBezTo>
                    <a:pt x="33" y="176"/>
                    <a:pt x="33" y="176"/>
                    <a:pt x="33" y="176"/>
                  </a:cubicBezTo>
                  <a:cubicBezTo>
                    <a:pt x="33" y="175"/>
                    <a:pt x="33" y="175"/>
                    <a:pt x="33" y="175"/>
                  </a:cubicBezTo>
                  <a:cubicBezTo>
                    <a:pt x="35" y="175"/>
                    <a:pt x="35" y="175"/>
                    <a:pt x="35" y="175"/>
                  </a:cubicBezTo>
                  <a:cubicBezTo>
                    <a:pt x="35" y="176"/>
                    <a:pt x="35" y="176"/>
                    <a:pt x="35" y="176"/>
                  </a:cubicBezTo>
                  <a:cubicBezTo>
                    <a:pt x="36" y="176"/>
                    <a:pt x="36" y="176"/>
                    <a:pt x="36" y="176"/>
                  </a:cubicBezTo>
                  <a:cubicBezTo>
                    <a:pt x="35" y="175"/>
                    <a:pt x="35" y="175"/>
                    <a:pt x="35" y="175"/>
                  </a:cubicBezTo>
                  <a:cubicBezTo>
                    <a:pt x="35" y="175"/>
                    <a:pt x="35" y="175"/>
                    <a:pt x="35" y="175"/>
                  </a:cubicBezTo>
                  <a:cubicBezTo>
                    <a:pt x="34" y="175"/>
                    <a:pt x="34" y="175"/>
                    <a:pt x="34" y="175"/>
                  </a:cubicBezTo>
                  <a:cubicBezTo>
                    <a:pt x="34" y="174"/>
                    <a:pt x="34" y="174"/>
                    <a:pt x="34" y="174"/>
                  </a:cubicBezTo>
                  <a:cubicBezTo>
                    <a:pt x="32" y="175"/>
                    <a:pt x="32" y="175"/>
                    <a:pt x="32" y="175"/>
                  </a:cubicBezTo>
                  <a:cubicBezTo>
                    <a:pt x="32" y="175"/>
                    <a:pt x="32" y="175"/>
                    <a:pt x="32" y="175"/>
                  </a:cubicBezTo>
                  <a:cubicBezTo>
                    <a:pt x="31" y="176"/>
                    <a:pt x="31" y="176"/>
                    <a:pt x="31" y="176"/>
                  </a:cubicBezTo>
                  <a:cubicBezTo>
                    <a:pt x="31" y="176"/>
                    <a:pt x="31" y="176"/>
                    <a:pt x="31" y="176"/>
                  </a:cubicBezTo>
                  <a:cubicBezTo>
                    <a:pt x="31" y="176"/>
                    <a:pt x="31" y="176"/>
                    <a:pt x="31" y="176"/>
                  </a:cubicBezTo>
                  <a:cubicBezTo>
                    <a:pt x="30" y="177"/>
                    <a:pt x="30" y="177"/>
                    <a:pt x="30" y="177"/>
                  </a:cubicBezTo>
                  <a:cubicBezTo>
                    <a:pt x="29" y="177"/>
                    <a:pt x="29" y="177"/>
                    <a:pt x="29" y="177"/>
                  </a:cubicBezTo>
                  <a:cubicBezTo>
                    <a:pt x="29" y="177"/>
                    <a:pt x="29" y="177"/>
                    <a:pt x="29" y="177"/>
                  </a:cubicBezTo>
                  <a:cubicBezTo>
                    <a:pt x="29" y="177"/>
                    <a:pt x="29" y="177"/>
                    <a:pt x="29" y="177"/>
                  </a:cubicBezTo>
                  <a:cubicBezTo>
                    <a:pt x="29" y="176"/>
                    <a:pt x="29" y="176"/>
                    <a:pt x="29" y="176"/>
                  </a:cubicBezTo>
                  <a:cubicBezTo>
                    <a:pt x="28" y="176"/>
                    <a:pt x="28" y="176"/>
                    <a:pt x="28" y="176"/>
                  </a:cubicBezTo>
                  <a:cubicBezTo>
                    <a:pt x="29" y="176"/>
                    <a:pt x="29" y="176"/>
                    <a:pt x="29" y="176"/>
                  </a:cubicBezTo>
                  <a:cubicBezTo>
                    <a:pt x="29" y="175"/>
                    <a:pt x="29" y="175"/>
                    <a:pt x="29" y="175"/>
                  </a:cubicBezTo>
                  <a:cubicBezTo>
                    <a:pt x="28" y="175"/>
                    <a:pt x="28" y="175"/>
                    <a:pt x="28" y="175"/>
                  </a:cubicBezTo>
                  <a:cubicBezTo>
                    <a:pt x="28" y="175"/>
                    <a:pt x="28" y="175"/>
                    <a:pt x="28" y="175"/>
                  </a:cubicBezTo>
                  <a:cubicBezTo>
                    <a:pt x="27" y="175"/>
                    <a:pt x="27" y="175"/>
                    <a:pt x="27" y="175"/>
                  </a:cubicBezTo>
                  <a:cubicBezTo>
                    <a:pt x="27" y="174"/>
                    <a:pt x="27" y="174"/>
                    <a:pt x="27" y="174"/>
                  </a:cubicBezTo>
                  <a:cubicBezTo>
                    <a:pt x="28" y="174"/>
                    <a:pt x="28" y="174"/>
                    <a:pt x="28" y="174"/>
                  </a:cubicBezTo>
                  <a:cubicBezTo>
                    <a:pt x="29" y="174"/>
                    <a:pt x="29" y="174"/>
                    <a:pt x="29" y="174"/>
                  </a:cubicBezTo>
                  <a:cubicBezTo>
                    <a:pt x="29" y="173"/>
                    <a:pt x="29" y="173"/>
                    <a:pt x="29" y="173"/>
                  </a:cubicBezTo>
                  <a:cubicBezTo>
                    <a:pt x="30" y="174"/>
                    <a:pt x="30" y="174"/>
                    <a:pt x="30" y="174"/>
                  </a:cubicBezTo>
                  <a:cubicBezTo>
                    <a:pt x="30" y="174"/>
                    <a:pt x="30" y="174"/>
                    <a:pt x="30" y="174"/>
                  </a:cubicBezTo>
                  <a:cubicBezTo>
                    <a:pt x="31" y="174"/>
                    <a:pt x="31" y="174"/>
                    <a:pt x="31" y="174"/>
                  </a:cubicBezTo>
                  <a:cubicBezTo>
                    <a:pt x="32" y="173"/>
                    <a:pt x="32" y="173"/>
                    <a:pt x="32" y="173"/>
                  </a:cubicBezTo>
                  <a:cubicBezTo>
                    <a:pt x="32" y="173"/>
                    <a:pt x="32" y="173"/>
                    <a:pt x="32" y="173"/>
                  </a:cubicBezTo>
                  <a:cubicBezTo>
                    <a:pt x="33" y="173"/>
                    <a:pt x="33" y="173"/>
                    <a:pt x="33" y="173"/>
                  </a:cubicBezTo>
                  <a:cubicBezTo>
                    <a:pt x="32" y="173"/>
                    <a:pt x="32" y="173"/>
                    <a:pt x="32" y="173"/>
                  </a:cubicBezTo>
                  <a:cubicBezTo>
                    <a:pt x="32" y="172"/>
                    <a:pt x="32" y="172"/>
                    <a:pt x="32" y="172"/>
                  </a:cubicBezTo>
                  <a:cubicBezTo>
                    <a:pt x="31" y="173"/>
                    <a:pt x="31" y="173"/>
                    <a:pt x="31" y="173"/>
                  </a:cubicBezTo>
                  <a:cubicBezTo>
                    <a:pt x="30" y="173"/>
                    <a:pt x="30" y="173"/>
                    <a:pt x="30" y="173"/>
                  </a:cubicBezTo>
                  <a:cubicBezTo>
                    <a:pt x="30" y="173"/>
                    <a:pt x="30" y="173"/>
                    <a:pt x="30" y="173"/>
                  </a:cubicBezTo>
                  <a:cubicBezTo>
                    <a:pt x="29" y="173"/>
                    <a:pt x="29" y="173"/>
                    <a:pt x="29" y="173"/>
                  </a:cubicBezTo>
                  <a:cubicBezTo>
                    <a:pt x="29" y="173"/>
                    <a:pt x="29" y="173"/>
                    <a:pt x="29" y="173"/>
                  </a:cubicBezTo>
                  <a:cubicBezTo>
                    <a:pt x="29" y="173"/>
                    <a:pt x="29" y="173"/>
                    <a:pt x="29" y="173"/>
                  </a:cubicBezTo>
                  <a:cubicBezTo>
                    <a:pt x="28" y="174"/>
                    <a:pt x="28" y="174"/>
                    <a:pt x="28" y="174"/>
                  </a:cubicBezTo>
                  <a:cubicBezTo>
                    <a:pt x="28" y="173"/>
                    <a:pt x="28" y="173"/>
                    <a:pt x="28" y="173"/>
                  </a:cubicBezTo>
                  <a:cubicBezTo>
                    <a:pt x="27" y="173"/>
                    <a:pt x="27" y="173"/>
                    <a:pt x="27" y="173"/>
                  </a:cubicBezTo>
                  <a:cubicBezTo>
                    <a:pt x="27" y="173"/>
                    <a:pt x="27" y="173"/>
                    <a:pt x="27" y="173"/>
                  </a:cubicBezTo>
                  <a:cubicBezTo>
                    <a:pt x="26" y="173"/>
                    <a:pt x="26" y="173"/>
                    <a:pt x="26" y="173"/>
                  </a:cubicBezTo>
                  <a:cubicBezTo>
                    <a:pt x="27" y="173"/>
                    <a:pt x="27" y="173"/>
                    <a:pt x="27" y="173"/>
                  </a:cubicBezTo>
                  <a:cubicBezTo>
                    <a:pt x="27" y="173"/>
                    <a:pt x="27" y="173"/>
                    <a:pt x="27" y="173"/>
                  </a:cubicBezTo>
                  <a:cubicBezTo>
                    <a:pt x="28" y="172"/>
                    <a:pt x="28" y="172"/>
                    <a:pt x="28" y="172"/>
                  </a:cubicBezTo>
                  <a:cubicBezTo>
                    <a:pt x="30" y="172"/>
                    <a:pt x="30" y="172"/>
                    <a:pt x="30" y="172"/>
                  </a:cubicBezTo>
                  <a:cubicBezTo>
                    <a:pt x="30" y="171"/>
                    <a:pt x="30" y="171"/>
                    <a:pt x="30" y="171"/>
                  </a:cubicBezTo>
                  <a:cubicBezTo>
                    <a:pt x="32" y="171"/>
                    <a:pt x="32" y="171"/>
                    <a:pt x="32" y="171"/>
                  </a:cubicBezTo>
                  <a:cubicBezTo>
                    <a:pt x="32" y="171"/>
                    <a:pt x="32" y="171"/>
                    <a:pt x="32" y="171"/>
                  </a:cubicBezTo>
                  <a:cubicBezTo>
                    <a:pt x="34" y="169"/>
                    <a:pt x="34" y="169"/>
                    <a:pt x="34" y="169"/>
                  </a:cubicBezTo>
                  <a:cubicBezTo>
                    <a:pt x="35" y="169"/>
                    <a:pt x="35" y="169"/>
                    <a:pt x="35" y="169"/>
                  </a:cubicBezTo>
                  <a:cubicBezTo>
                    <a:pt x="36" y="168"/>
                    <a:pt x="36" y="168"/>
                    <a:pt x="36" y="168"/>
                  </a:cubicBezTo>
                  <a:cubicBezTo>
                    <a:pt x="37" y="168"/>
                    <a:pt x="37" y="168"/>
                    <a:pt x="37" y="168"/>
                  </a:cubicBezTo>
                  <a:cubicBezTo>
                    <a:pt x="37" y="168"/>
                    <a:pt x="37" y="168"/>
                    <a:pt x="37" y="168"/>
                  </a:cubicBezTo>
                  <a:cubicBezTo>
                    <a:pt x="37" y="168"/>
                    <a:pt x="37" y="168"/>
                    <a:pt x="37" y="168"/>
                  </a:cubicBezTo>
                  <a:cubicBezTo>
                    <a:pt x="36" y="167"/>
                    <a:pt x="36" y="167"/>
                    <a:pt x="36" y="167"/>
                  </a:cubicBezTo>
                  <a:cubicBezTo>
                    <a:pt x="35" y="168"/>
                    <a:pt x="35" y="168"/>
                    <a:pt x="35" y="168"/>
                  </a:cubicBezTo>
                  <a:cubicBezTo>
                    <a:pt x="33" y="169"/>
                    <a:pt x="33" y="169"/>
                    <a:pt x="33" y="169"/>
                  </a:cubicBezTo>
                  <a:cubicBezTo>
                    <a:pt x="32" y="170"/>
                    <a:pt x="32" y="170"/>
                    <a:pt x="32" y="170"/>
                  </a:cubicBezTo>
                  <a:cubicBezTo>
                    <a:pt x="32" y="170"/>
                    <a:pt x="32" y="170"/>
                    <a:pt x="32" y="170"/>
                  </a:cubicBezTo>
                  <a:cubicBezTo>
                    <a:pt x="31" y="171"/>
                    <a:pt x="31" y="171"/>
                    <a:pt x="31" y="171"/>
                  </a:cubicBezTo>
                  <a:cubicBezTo>
                    <a:pt x="29" y="171"/>
                    <a:pt x="29" y="171"/>
                    <a:pt x="29" y="171"/>
                  </a:cubicBezTo>
                  <a:cubicBezTo>
                    <a:pt x="29" y="171"/>
                    <a:pt x="29" y="171"/>
                    <a:pt x="29" y="171"/>
                  </a:cubicBezTo>
                  <a:cubicBezTo>
                    <a:pt x="27" y="172"/>
                    <a:pt x="27" y="172"/>
                    <a:pt x="27" y="172"/>
                  </a:cubicBezTo>
                  <a:cubicBezTo>
                    <a:pt x="26" y="172"/>
                    <a:pt x="26" y="172"/>
                    <a:pt x="26" y="172"/>
                  </a:cubicBezTo>
                  <a:cubicBezTo>
                    <a:pt x="26" y="172"/>
                    <a:pt x="26" y="172"/>
                    <a:pt x="26" y="172"/>
                  </a:cubicBezTo>
                  <a:cubicBezTo>
                    <a:pt x="27" y="171"/>
                    <a:pt x="27" y="171"/>
                    <a:pt x="27" y="171"/>
                  </a:cubicBezTo>
                  <a:cubicBezTo>
                    <a:pt x="26" y="170"/>
                    <a:pt x="26" y="170"/>
                    <a:pt x="26" y="170"/>
                  </a:cubicBezTo>
                  <a:cubicBezTo>
                    <a:pt x="27" y="169"/>
                    <a:pt x="27" y="169"/>
                    <a:pt x="27" y="169"/>
                  </a:cubicBezTo>
                  <a:cubicBezTo>
                    <a:pt x="27" y="169"/>
                    <a:pt x="27" y="169"/>
                    <a:pt x="27" y="169"/>
                  </a:cubicBezTo>
                  <a:cubicBezTo>
                    <a:pt x="28" y="170"/>
                    <a:pt x="28" y="170"/>
                    <a:pt x="28" y="170"/>
                  </a:cubicBezTo>
                  <a:cubicBezTo>
                    <a:pt x="29" y="170"/>
                    <a:pt x="29" y="170"/>
                    <a:pt x="29" y="170"/>
                  </a:cubicBezTo>
                  <a:cubicBezTo>
                    <a:pt x="30" y="170"/>
                    <a:pt x="30" y="170"/>
                    <a:pt x="30" y="170"/>
                  </a:cubicBezTo>
                  <a:cubicBezTo>
                    <a:pt x="30" y="170"/>
                    <a:pt x="30" y="170"/>
                    <a:pt x="30" y="170"/>
                  </a:cubicBezTo>
                  <a:cubicBezTo>
                    <a:pt x="30" y="169"/>
                    <a:pt x="30" y="169"/>
                    <a:pt x="30" y="169"/>
                  </a:cubicBezTo>
                  <a:cubicBezTo>
                    <a:pt x="30" y="169"/>
                    <a:pt x="30" y="169"/>
                    <a:pt x="30" y="169"/>
                  </a:cubicBezTo>
                  <a:cubicBezTo>
                    <a:pt x="29" y="169"/>
                    <a:pt x="29" y="169"/>
                    <a:pt x="29" y="169"/>
                  </a:cubicBezTo>
                  <a:cubicBezTo>
                    <a:pt x="28" y="169"/>
                    <a:pt x="28" y="169"/>
                    <a:pt x="28" y="169"/>
                  </a:cubicBezTo>
                  <a:cubicBezTo>
                    <a:pt x="28" y="169"/>
                    <a:pt x="28" y="169"/>
                    <a:pt x="28" y="169"/>
                  </a:cubicBezTo>
                  <a:cubicBezTo>
                    <a:pt x="28" y="169"/>
                    <a:pt x="28" y="169"/>
                    <a:pt x="28" y="169"/>
                  </a:cubicBezTo>
                  <a:cubicBezTo>
                    <a:pt x="28" y="168"/>
                    <a:pt x="28" y="168"/>
                    <a:pt x="28" y="168"/>
                  </a:cubicBezTo>
                  <a:cubicBezTo>
                    <a:pt x="28" y="168"/>
                    <a:pt x="28" y="168"/>
                    <a:pt x="28" y="168"/>
                  </a:cubicBezTo>
                  <a:cubicBezTo>
                    <a:pt x="29" y="169"/>
                    <a:pt x="29" y="169"/>
                    <a:pt x="29" y="169"/>
                  </a:cubicBezTo>
                  <a:cubicBezTo>
                    <a:pt x="30" y="169"/>
                    <a:pt x="30" y="169"/>
                    <a:pt x="30" y="169"/>
                  </a:cubicBezTo>
                  <a:cubicBezTo>
                    <a:pt x="31" y="168"/>
                    <a:pt x="31" y="168"/>
                    <a:pt x="31" y="168"/>
                  </a:cubicBezTo>
                  <a:cubicBezTo>
                    <a:pt x="31" y="168"/>
                    <a:pt x="31" y="168"/>
                    <a:pt x="31" y="168"/>
                  </a:cubicBezTo>
                  <a:cubicBezTo>
                    <a:pt x="30" y="168"/>
                    <a:pt x="30" y="168"/>
                    <a:pt x="30" y="168"/>
                  </a:cubicBezTo>
                  <a:cubicBezTo>
                    <a:pt x="30" y="168"/>
                    <a:pt x="30" y="168"/>
                    <a:pt x="30" y="168"/>
                  </a:cubicBezTo>
                  <a:cubicBezTo>
                    <a:pt x="29" y="168"/>
                    <a:pt x="29" y="168"/>
                    <a:pt x="29" y="168"/>
                  </a:cubicBezTo>
                  <a:cubicBezTo>
                    <a:pt x="30" y="167"/>
                    <a:pt x="30" y="167"/>
                    <a:pt x="30" y="167"/>
                  </a:cubicBezTo>
                  <a:cubicBezTo>
                    <a:pt x="30" y="167"/>
                    <a:pt x="30" y="167"/>
                    <a:pt x="30" y="167"/>
                  </a:cubicBezTo>
                  <a:cubicBezTo>
                    <a:pt x="31" y="167"/>
                    <a:pt x="31" y="167"/>
                    <a:pt x="31" y="167"/>
                  </a:cubicBezTo>
                  <a:cubicBezTo>
                    <a:pt x="31" y="167"/>
                    <a:pt x="31" y="167"/>
                    <a:pt x="31" y="167"/>
                  </a:cubicBezTo>
                  <a:cubicBezTo>
                    <a:pt x="31" y="167"/>
                    <a:pt x="31" y="167"/>
                    <a:pt x="31" y="167"/>
                  </a:cubicBezTo>
                  <a:cubicBezTo>
                    <a:pt x="32" y="167"/>
                    <a:pt x="32" y="167"/>
                    <a:pt x="32" y="167"/>
                  </a:cubicBezTo>
                  <a:cubicBezTo>
                    <a:pt x="32" y="167"/>
                    <a:pt x="32" y="167"/>
                    <a:pt x="32" y="167"/>
                  </a:cubicBezTo>
                  <a:cubicBezTo>
                    <a:pt x="32" y="166"/>
                    <a:pt x="32" y="166"/>
                    <a:pt x="32" y="166"/>
                  </a:cubicBezTo>
                  <a:cubicBezTo>
                    <a:pt x="32" y="166"/>
                    <a:pt x="32" y="166"/>
                    <a:pt x="32" y="166"/>
                  </a:cubicBezTo>
                  <a:cubicBezTo>
                    <a:pt x="31" y="166"/>
                    <a:pt x="31" y="166"/>
                    <a:pt x="31" y="166"/>
                  </a:cubicBezTo>
                  <a:cubicBezTo>
                    <a:pt x="31" y="166"/>
                    <a:pt x="31" y="166"/>
                    <a:pt x="31" y="166"/>
                  </a:cubicBezTo>
                  <a:cubicBezTo>
                    <a:pt x="30" y="166"/>
                    <a:pt x="30" y="166"/>
                    <a:pt x="30" y="166"/>
                  </a:cubicBezTo>
                  <a:cubicBezTo>
                    <a:pt x="28" y="166"/>
                    <a:pt x="28" y="166"/>
                    <a:pt x="28" y="166"/>
                  </a:cubicBezTo>
                  <a:cubicBezTo>
                    <a:pt x="27" y="166"/>
                    <a:pt x="27" y="166"/>
                    <a:pt x="27" y="166"/>
                  </a:cubicBezTo>
                  <a:cubicBezTo>
                    <a:pt x="27" y="166"/>
                    <a:pt x="27" y="166"/>
                    <a:pt x="27" y="166"/>
                  </a:cubicBezTo>
                  <a:cubicBezTo>
                    <a:pt x="27" y="165"/>
                    <a:pt x="27" y="165"/>
                    <a:pt x="27" y="165"/>
                  </a:cubicBezTo>
                  <a:cubicBezTo>
                    <a:pt x="28" y="165"/>
                    <a:pt x="28" y="165"/>
                    <a:pt x="28" y="165"/>
                  </a:cubicBezTo>
                  <a:cubicBezTo>
                    <a:pt x="28" y="165"/>
                    <a:pt x="28" y="165"/>
                    <a:pt x="28" y="165"/>
                  </a:cubicBezTo>
                  <a:cubicBezTo>
                    <a:pt x="29" y="165"/>
                    <a:pt x="29" y="165"/>
                    <a:pt x="29" y="165"/>
                  </a:cubicBezTo>
                  <a:cubicBezTo>
                    <a:pt x="28" y="165"/>
                    <a:pt x="28" y="165"/>
                    <a:pt x="28" y="165"/>
                  </a:cubicBezTo>
                  <a:cubicBezTo>
                    <a:pt x="28" y="165"/>
                    <a:pt x="28" y="165"/>
                    <a:pt x="28" y="165"/>
                  </a:cubicBezTo>
                  <a:cubicBezTo>
                    <a:pt x="27" y="165"/>
                    <a:pt x="27" y="165"/>
                    <a:pt x="27" y="165"/>
                  </a:cubicBezTo>
                  <a:cubicBezTo>
                    <a:pt x="27" y="164"/>
                    <a:pt x="27" y="164"/>
                    <a:pt x="27" y="164"/>
                  </a:cubicBezTo>
                  <a:cubicBezTo>
                    <a:pt x="29" y="164"/>
                    <a:pt x="29" y="164"/>
                    <a:pt x="29" y="164"/>
                  </a:cubicBezTo>
                  <a:cubicBezTo>
                    <a:pt x="29" y="164"/>
                    <a:pt x="29" y="164"/>
                    <a:pt x="29" y="164"/>
                  </a:cubicBezTo>
                  <a:cubicBezTo>
                    <a:pt x="30" y="164"/>
                    <a:pt x="30" y="164"/>
                    <a:pt x="30" y="164"/>
                  </a:cubicBezTo>
                  <a:cubicBezTo>
                    <a:pt x="33" y="164"/>
                    <a:pt x="33" y="164"/>
                    <a:pt x="33" y="164"/>
                  </a:cubicBezTo>
                  <a:cubicBezTo>
                    <a:pt x="33" y="164"/>
                    <a:pt x="33" y="164"/>
                    <a:pt x="33" y="164"/>
                  </a:cubicBezTo>
                  <a:cubicBezTo>
                    <a:pt x="34" y="164"/>
                    <a:pt x="34" y="164"/>
                    <a:pt x="34" y="164"/>
                  </a:cubicBezTo>
                  <a:cubicBezTo>
                    <a:pt x="35" y="164"/>
                    <a:pt x="35" y="164"/>
                    <a:pt x="35" y="164"/>
                  </a:cubicBezTo>
                  <a:cubicBezTo>
                    <a:pt x="35" y="164"/>
                    <a:pt x="35" y="164"/>
                    <a:pt x="35" y="164"/>
                  </a:cubicBezTo>
                  <a:cubicBezTo>
                    <a:pt x="34" y="163"/>
                    <a:pt x="34" y="163"/>
                    <a:pt x="34" y="163"/>
                  </a:cubicBezTo>
                  <a:cubicBezTo>
                    <a:pt x="32" y="163"/>
                    <a:pt x="32" y="163"/>
                    <a:pt x="32" y="163"/>
                  </a:cubicBezTo>
                  <a:cubicBezTo>
                    <a:pt x="31" y="164"/>
                    <a:pt x="31" y="164"/>
                    <a:pt x="31" y="164"/>
                  </a:cubicBezTo>
                  <a:cubicBezTo>
                    <a:pt x="30" y="164"/>
                    <a:pt x="30" y="164"/>
                    <a:pt x="30" y="164"/>
                  </a:cubicBezTo>
                  <a:cubicBezTo>
                    <a:pt x="30" y="164"/>
                    <a:pt x="30" y="164"/>
                    <a:pt x="30" y="164"/>
                  </a:cubicBezTo>
                  <a:cubicBezTo>
                    <a:pt x="29" y="163"/>
                    <a:pt x="29" y="163"/>
                    <a:pt x="29" y="163"/>
                  </a:cubicBezTo>
                  <a:cubicBezTo>
                    <a:pt x="28" y="164"/>
                    <a:pt x="28" y="164"/>
                    <a:pt x="28" y="164"/>
                  </a:cubicBezTo>
                  <a:cubicBezTo>
                    <a:pt x="28" y="164"/>
                    <a:pt x="28" y="164"/>
                    <a:pt x="28" y="164"/>
                  </a:cubicBezTo>
                  <a:cubicBezTo>
                    <a:pt x="28" y="164"/>
                    <a:pt x="28" y="164"/>
                    <a:pt x="28" y="164"/>
                  </a:cubicBezTo>
                  <a:cubicBezTo>
                    <a:pt x="28" y="163"/>
                    <a:pt x="28" y="163"/>
                    <a:pt x="28" y="163"/>
                  </a:cubicBezTo>
                  <a:cubicBezTo>
                    <a:pt x="28" y="163"/>
                    <a:pt x="28" y="163"/>
                    <a:pt x="28" y="163"/>
                  </a:cubicBezTo>
                  <a:cubicBezTo>
                    <a:pt x="29" y="162"/>
                    <a:pt x="29" y="162"/>
                    <a:pt x="29" y="162"/>
                  </a:cubicBezTo>
                  <a:cubicBezTo>
                    <a:pt x="29" y="162"/>
                    <a:pt x="29" y="162"/>
                    <a:pt x="29" y="162"/>
                  </a:cubicBezTo>
                  <a:cubicBezTo>
                    <a:pt x="30" y="162"/>
                    <a:pt x="30" y="162"/>
                    <a:pt x="30" y="162"/>
                  </a:cubicBezTo>
                  <a:cubicBezTo>
                    <a:pt x="31" y="161"/>
                    <a:pt x="31" y="161"/>
                    <a:pt x="31" y="161"/>
                  </a:cubicBezTo>
                  <a:cubicBezTo>
                    <a:pt x="31" y="160"/>
                    <a:pt x="31" y="160"/>
                    <a:pt x="31" y="160"/>
                  </a:cubicBezTo>
                  <a:cubicBezTo>
                    <a:pt x="32" y="160"/>
                    <a:pt x="32" y="160"/>
                    <a:pt x="32" y="160"/>
                  </a:cubicBezTo>
                  <a:cubicBezTo>
                    <a:pt x="32" y="161"/>
                    <a:pt x="32" y="161"/>
                    <a:pt x="32" y="161"/>
                  </a:cubicBezTo>
                  <a:cubicBezTo>
                    <a:pt x="33" y="161"/>
                    <a:pt x="33" y="161"/>
                    <a:pt x="33" y="161"/>
                  </a:cubicBezTo>
                  <a:cubicBezTo>
                    <a:pt x="33" y="160"/>
                    <a:pt x="33" y="160"/>
                    <a:pt x="33" y="160"/>
                  </a:cubicBezTo>
                  <a:cubicBezTo>
                    <a:pt x="34" y="160"/>
                    <a:pt x="34" y="160"/>
                    <a:pt x="34" y="160"/>
                  </a:cubicBezTo>
                  <a:cubicBezTo>
                    <a:pt x="34" y="161"/>
                    <a:pt x="34" y="161"/>
                    <a:pt x="34" y="161"/>
                  </a:cubicBezTo>
                  <a:cubicBezTo>
                    <a:pt x="35" y="161"/>
                    <a:pt x="35" y="161"/>
                    <a:pt x="35" y="161"/>
                  </a:cubicBezTo>
                  <a:cubicBezTo>
                    <a:pt x="36" y="162"/>
                    <a:pt x="36" y="162"/>
                    <a:pt x="36" y="162"/>
                  </a:cubicBezTo>
                  <a:cubicBezTo>
                    <a:pt x="37" y="162"/>
                    <a:pt x="37" y="162"/>
                    <a:pt x="37" y="162"/>
                  </a:cubicBezTo>
                  <a:cubicBezTo>
                    <a:pt x="37" y="162"/>
                    <a:pt x="37" y="162"/>
                    <a:pt x="37" y="162"/>
                  </a:cubicBezTo>
                  <a:cubicBezTo>
                    <a:pt x="38" y="163"/>
                    <a:pt x="38" y="163"/>
                    <a:pt x="38" y="163"/>
                  </a:cubicBezTo>
                  <a:cubicBezTo>
                    <a:pt x="39" y="163"/>
                    <a:pt x="39" y="163"/>
                    <a:pt x="39" y="163"/>
                  </a:cubicBezTo>
                  <a:cubicBezTo>
                    <a:pt x="41" y="164"/>
                    <a:pt x="41" y="164"/>
                    <a:pt x="41" y="164"/>
                  </a:cubicBezTo>
                  <a:cubicBezTo>
                    <a:pt x="41" y="163"/>
                    <a:pt x="41" y="163"/>
                    <a:pt x="41" y="163"/>
                  </a:cubicBezTo>
                  <a:cubicBezTo>
                    <a:pt x="41" y="163"/>
                    <a:pt x="41" y="163"/>
                    <a:pt x="41" y="163"/>
                  </a:cubicBezTo>
                  <a:cubicBezTo>
                    <a:pt x="42" y="163"/>
                    <a:pt x="42" y="163"/>
                    <a:pt x="42" y="163"/>
                  </a:cubicBezTo>
                  <a:cubicBezTo>
                    <a:pt x="41" y="163"/>
                    <a:pt x="41" y="163"/>
                    <a:pt x="41" y="163"/>
                  </a:cubicBezTo>
                  <a:cubicBezTo>
                    <a:pt x="41" y="163"/>
                    <a:pt x="41" y="163"/>
                    <a:pt x="41" y="163"/>
                  </a:cubicBezTo>
                  <a:cubicBezTo>
                    <a:pt x="40" y="163"/>
                    <a:pt x="40" y="163"/>
                    <a:pt x="40" y="163"/>
                  </a:cubicBezTo>
                  <a:cubicBezTo>
                    <a:pt x="40" y="163"/>
                    <a:pt x="40" y="163"/>
                    <a:pt x="40" y="163"/>
                  </a:cubicBezTo>
                  <a:cubicBezTo>
                    <a:pt x="39" y="162"/>
                    <a:pt x="39" y="162"/>
                    <a:pt x="39" y="162"/>
                  </a:cubicBezTo>
                  <a:cubicBezTo>
                    <a:pt x="38" y="161"/>
                    <a:pt x="38" y="161"/>
                    <a:pt x="38" y="161"/>
                  </a:cubicBezTo>
                  <a:cubicBezTo>
                    <a:pt x="38" y="161"/>
                    <a:pt x="38" y="161"/>
                    <a:pt x="38" y="161"/>
                  </a:cubicBezTo>
                  <a:cubicBezTo>
                    <a:pt x="39" y="161"/>
                    <a:pt x="39" y="161"/>
                    <a:pt x="39" y="161"/>
                  </a:cubicBezTo>
                  <a:cubicBezTo>
                    <a:pt x="40" y="161"/>
                    <a:pt x="40" y="161"/>
                    <a:pt x="40" y="161"/>
                  </a:cubicBezTo>
                  <a:cubicBezTo>
                    <a:pt x="41" y="161"/>
                    <a:pt x="41" y="161"/>
                    <a:pt x="41" y="161"/>
                  </a:cubicBezTo>
                  <a:cubicBezTo>
                    <a:pt x="41" y="160"/>
                    <a:pt x="41" y="160"/>
                    <a:pt x="41" y="160"/>
                  </a:cubicBezTo>
                  <a:cubicBezTo>
                    <a:pt x="41" y="160"/>
                    <a:pt x="41" y="160"/>
                    <a:pt x="41" y="160"/>
                  </a:cubicBezTo>
                  <a:cubicBezTo>
                    <a:pt x="40" y="160"/>
                    <a:pt x="40" y="160"/>
                    <a:pt x="40" y="160"/>
                  </a:cubicBezTo>
                  <a:cubicBezTo>
                    <a:pt x="40" y="160"/>
                    <a:pt x="40" y="160"/>
                    <a:pt x="40" y="160"/>
                  </a:cubicBezTo>
                  <a:cubicBezTo>
                    <a:pt x="40" y="160"/>
                    <a:pt x="40" y="160"/>
                    <a:pt x="40" y="160"/>
                  </a:cubicBezTo>
                  <a:cubicBezTo>
                    <a:pt x="40" y="160"/>
                    <a:pt x="40" y="160"/>
                    <a:pt x="40" y="160"/>
                  </a:cubicBezTo>
                  <a:cubicBezTo>
                    <a:pt x="40" y="161"/>
                    <a:pt x="40" y="161"/>
                    <a:pt x="40" y="161"/>
                  </a:cubicBezTo>
                  <a:cubicBezTo>
                    <a:pt x="39" y="161"/>
                    <a:pt x="39" y="161"/>
                    <a:pt x="39" y="161"/>
                  </a:cubicBezTo>
                  <a:cubicBezTo>
                    <a:pt x="38" y="160"/>
                    <a:pt x="38" y="160"/>
                    <a:pt x="38" y="160"/>
                  </a:cubicBezTo>
                  <a:cubicBezTo>
                    <a:pt x="38" y="160"/>
                    <a:pt x="38" y="160"/>
                    <a:pt x="38" y="160"/>
                  </a:cubicBezTo>
                  <a:cubicBezTo>
                    <a:pt x="38" y="160"/>
                    <a:pt x="38" y="160"/>
                    <a:pt x="38" y="160"/>
                  </a:cubicBezTo>
                  <a:cubicBezTo>
                    <a:pt x="39" y="160"/>
                    <a:pt x="39" y="160"/>
                    <a:pt x="39" y="160"/>
                  </a:cubicBezTo>
                  <a:cubicBezTo>
                    <a:pt x="39" y="159"/>
                    <a:pt x="39" y="159"/>
                    <a:pt x="39" y="159"/>
                  </a:cubicBezTo>
                  <a:cubicBezTo>
                    <a:pt x="39" y="159"/>
                    <a:pt x="39" y="159"/>
                    <a:pt x="39" y="159"/>
                  </a:cubicBezTo>
                  <a:cubicBezTo>
                    <a:pt x="38" y="159"/>
                    <a:pt x="38" y="159"/>
                    <a:pt x="38" y="159"/>
                  </a:cubicBezTo>
                  <a:cubicBezTo>
                    <a:pt x="38" y="159"/>
                    <a:pt x="38" y="159"/>
                    <a:pt x="38" y="159"/>
                  </a:cubicBezTo>
                  <a:cubicBezTo>
                    <a:pt x="37" y="159"/>
                    <a:pt x="37" y="159"/>
                    <a:pt x="37" y="159"/>
                  </a:cubicBezTo>
                  <a:cubicBezTo>
                    <a:pt x="37" y="159"/>
                    <a:pt x="37" y="159"/>
                    <a:pt x="37" y="159"/>
                  </a:cubicBezTo>
                  <a:cubicBezTo>
                    <a:pt x="37" y="159"/>
                    <a:pt x="37" y="159"/>
                    <a:pt x="37" y="159"/>
                  </a:cubicBezTo>
                  <a:cubicBezTo>
                    <a:pt x="37" y="160"/>
                    <a:pt x="37" y="160"/>
                    <a:pt x="37" y="160"/>
                  </a:cubicBezTo>
                  <a:cubicBezTo>
                    <a:pt x="37" y="160"/>
                    <a:pt x="37" y="160"/>
                    <a:pt x="37" y="160"/>
                  </a:cubicBezTo>
                  <a:cubicBezTo>
                    <a:pt x="37" y="161"/>
                    <a:pt x="37" y="161"/>
                    <a:pt x="37" y="161"/>
                  </a:cubicBezTo>
                  <a:cubicBezTo>
                    <a:pt x="36" y="161"/>
                    <a:pt x="36" y="161"/>
                    <a:pt x="36" y="161"/>
                  </a:cubicBezTo>
                  <a:cubicBezTo>
                    <a:pt x="36" y="161"/>
                    <a:pt x="36" y="161"/>
                    <a:pt x="36" y="161"/>
                  </a:cubicBezTo>
                  <a:cubicBezTo>
                    <a:pt x="35" y="160"/>
                    <a:pt x="35" y="160"/>
                    <a:pt x="35" y="160"/>
                  </a:cubicBezTo>
                  <a:cubicBezTo>
                    <a:pt x="34" y="160"/>
                    <a:pt x="34" y="160"/>
                    <a:pt x="34" y="160"/>
                  </a:cubicBezTo>
                  <a:cubicBezTo>
                    <a:pt x="34" y="160"/>
                    <a:pt x="34" y="160"/>
                    <a:pt x="34" y="160"/>
                  </a:cubicBezTo>
                  <a:cubicBezTo>
                    <a:pt x="34" y="159"/>
                    <a:pt x="34" y="159"/>
                    <a:pt x="34" y="159"/>
                  </a:cubicBezTo>
                  <a:cubicBezTo>
                    <a:pt x="33" y="159"/>
                    <a:pt x="33" y="159"/>
                    <a:pt x="33" y="159"/>
                  </a:cubicBezTo>
                  <a:cubicBezTo>
                    <a:pt x="33" y="160"/>
                    <a:pt x="33" y="160"/>
                    <a:pt x="33" y="160"/>
                  </a:cubicBezTo>
                  <a:cubicBezTo>
                    <a:pt x="32" y="160"/>
                    <a:pt x="32" y="160"/>
                    <a:pt x="32" y="160"/>
                  </a:cubicBezTo>
                  <a:cubicBezTo>
                    <a:pt x="31" y="160"/>
                    <a:pt x="31" y="160"/>
                    <a:pt x="31" y="160"/>
                  </a:cubicBezTo>
                  <a:cubicBezTo>
                    <a:pt x="31" y="160"/>
                    <a:pt x="31" y="160"/>
                    <a:pt x="31" y="160"/>
                  </a:cubicBezTo>
                  <a:cubicBezTo>
                    <a:pt x="30" y="161"/>
                    <a:pt x="30" y="161"/>
                    <a:pt x="30" y="161"/>
                  </a:cubicBezTo>
                  <a:cubicBezTo>
                    <a:pt x="29" y="161"/>
                    <a:pt x="29" y="161"/>
                    <a:pt x="29" y="161"/>
                  </a:cubicBezTo>
                  <a:cubicBezTo>
                    <a:pt x="29" y="161"/>
                    <a:pt x="29" y="161"/>
                    <a:pt x="29" y="161"/>
                  </a:cubicBezTo>
                  <a:cubicBezTo>
                    <a:pt x="29" y="161"/>
                    <a:pt x="29" y="161"/>
                    <a:pt x="29" y="161"/>
                  </a:cubicBezTo>
                  <a:cubicBezTo>
                    <a:pt x="30" y="160"/>
                    <a:pt x="30" y="160"/>
                    <a:pt x="30" y="160"/>
                  </a:cubicBezTo>
                  <a:cubicBezTo>
                    <a:pt x="30" y="160"/>
                    <a:pt x="30" y="160"/>
                    <a:pt x="30" y="160"/>
                  </a:cubicBezTo>
                  <a:cubicBezTo>
                    <a:pt x="31" y="159"/>
                    <a:pt x="31" y="159"/>
                    <a:pt x="31" y="159"/>
                  </a:cubicBezTo>
                  <a:cubicBezTo>
                    <a:pt x="31" y="159"/>
                    <a:pt x="31" y="159"/>
                    <a:pt x="31" y="159"/>
                  </a:cubicBezTo>
                  <a:cubicBezTo>
                    <a:pt x="31" y="159"/>
                    <a:pt x="31" y="159"/>
                    <a:pt x="31" y="159"/>
                  </a:cubicBezTo>
                  <a:cubicBezTo>
                    <a:pt x="31" y="159"/>
                    <a:pt x="31" y="159"/>
                    <a:pt x="31" y="159"/>
                  </a:cubicBezTo>
                  <a:cubicBezTo>
                    <a:pt x="31" y="158"/>
                    <a:pt x="31" y="158"/>
                    <a:pt x="31" y="158"/>
                  </a:cubicBezTo>
                  <a:cubicBezTo>
                    <a:pt x="32" y="158"/>
                    <a:pt x="32" y="158"/>
                    <a:pt x="32" y="158"/>
                  </a:cubicBezTo>
                  <a:cubicBezTo>
                    <a:pt x="32" y="158"/>
                    <a:pt x="32" y="158"/>
                    <a:pt x="32" y="158"/>
                  </a:cubicBezTo>
                  <a:cubicBezTo>
                    <a:pt x="33" y="158"/>
                    <a:pt x="33" y="158"/>
                    <a:pt x="33" y="158"/>
                  </a:cubicBezTo>
                  <a:cubicBezTo>
                    <a:pt x="33" y="159"/>
                    <a:pt x="33" y="159"/>
                    <a:pt x="33" y="159"/>
                  </a:cubicBezTo>
                  <a:cubicBezTo>
                    <a:pt x="35" y="159"/>
                    <a:pt x="35" y="159"/>
                    <a:pt x="35" y="159"/>
                  </a:cubicBezTo>
                  <a:cubicBezTo>
                    <a:pt x="35" y="158"/>
                    <a:pt x="35" y="158"/>
                    <a:pt x="35" y="158"/>
                  </a:cubicBezTo>
                  <a:cubicBezTo>
                    <a:pt x="34" y="158"/>
                    <a:pt x="34" y="158"/>
                    <a:pt x="34" y="158"/>
                  </a:cubicBezTo>
                  <a:cubicBezTo>
                    <a:pt x="34" y="158"/>
                    <a:pt x="34" y="158"/>
                    <a:pt x="34" y="158"/>
                  </a:cubicBezTo>
                  <a:cubicBezTo>
                    <a:pt x="33" y="158"/>
                    <a:pt x="33" y="158"/>
                    <a:pt x="33" y="158"/>
                  </a:cubicBezTo>
                  <a:cubicBezTo>
                    <a:pt x="32" y="157"/>
                    <a:pt x="32" y="157"/>
                    <a:pt x="32" y="157"/>
                  </a:cubicBezTo>
                  <a:cubicBezTo>
                    <a:pt x="32" y="156"/>
                    <a:pt x="32" y="156"/>
                    <a:pt x="32" y="156"/>
                  </a:cubicBezTo>
                  <a:cubicBezTo>
                    <a:pt x="31" y="156"/>
                    <a:pt x="31" y="156"/>
                    <a:pt x="31" y="156"/>
                  </a:cubicBezTo>
                  <a:cubicBezTo>
                    <a:pt x="31" y="156"/>
                    <a:pt x="31" y="156"/>
                    <a:pt x="31" y="156"/>
                  </a:cubicBezTo>
                  <a:cubicBezTo>
                    <a:pt x="32" y="156"/>
                    <a:pt x="32" y="156"/>
                    <a:pt x="32" y="156"/>
                  </a:cubicBezTo>
                  <a:cubicBezTo>
                    <a:pt x="33" y="156"/>
                    <a:pt x="33" y="156"/>
                    <a:pt x="33" y="156"/>
                  </a:cubicBezTo>
                  <a:cubicBezTo>
                    <a:pt x="33" y="157"/>
                    <a:pt x="33" y="157"/>
                    <a:pt x="33" y="157"/>
                  </a:cubicBezTo>
                  <a:cubicBezTo>
                    <a:pt x="34" y="158"/>
                    <a:pt x="34" y="158"/>
                    <a:pt x="34" y="158"/>
                  </a:cubicBezTo>
                  <a:cubicBezTo>
                    <a:pt x="34" y="157"/>
                    <a:pt x="34" y="157"/>
                    <a:pt x="34" y="157"/>
                  </a:cubicBezTo>
                  <a:cubicBezTo>
                    <a:pt x="34" y="157"/>
                    <a:pt x="34" y="157"/>
                    <a:pt x="34" y="157"/>
                  </a:cubicBezTo>
                  <a:cubicBezTo>
                    <a:pt x="34" y="156"/>
                    <a:pt x="34" y="156"/>
                    <a:pt x="34" y="156"/>
                  </a:cubicBezTo>
                  <a:cubicBezTo>
                    <a:pt x="34" y="156"/>
                    <a:pt x="34" y="156"/>
                    <a:pt x="34" y="156"/>
                  </a:cubicBezTo>
                  <a:cubicBezTo>
                    <a:pt x="35" y="157"/>
                    <a:pt x="35" y="157"/>
                    <a:pt x="35" y="157"/>
                  </a:cubicBezTo>
                  <a:cubicBezTo>
                    <a:pt x="35" y="157"/>
                    <a:pt x="35" y="157"/>
                    <a:pt x="35" y="157"/>
                  </a:cubicBezTo>
                  <a:cubicBezTo>
                    <a:pt x="36" y="158"/>
                    <a:pt x="36" y="158"/>
                    <a:pt x="36" y="158"/>
                  </a:cubicBezTo>
                  <a:cubicBezTo>
                    <a:pt x="37" y="158"/>
                    <a:pt x="37" y="158"/>
                    <a:pt x="37" y="158"/>
                  </a:cubicBezTo>
                  <a:cubicBezTo>
                    <a:pt x="37" y="158"/>
                    <a:pt x="37" y="158"/>
                    <a:pt x="37" y="158"/>
                  </a:cubicBezTo>
                  <a:cubicBezTo>
                    <a:pt x="38" y="158"/>
                    <a:pt x="38" y="158"/>
                    <a:pt x="38" y="158"/>
                  </a:cubicBezTo>
                  <a:cubicBezTo>
                    <a:pt x="38" y="158"/>
                    <a:pt x="38" y="158"/>
                    <a:pt x="38" y="158"/>
                  </a:cubicBezTo>
                  <a:cubicBezTo>
                    <a:pt x="39" y="159"/>
                    <a:pt x="39" y="159"/>
                    <a:pt x="39" y="159"/>
                  </a:cubicBezTo>
                  <a:cubicBezTo>
                    <a:pt x="40" y="159"/>
                    <a:pt x="40" y="159"/>
                    <a:pt x="40" y="159"/>
                  </a:cubicBezTo>
                  <a:cubicBezTo>
                    <a:pt x="40" y="159"/>
                    <a:pt x="40" y="159"/>
                    <a:pt x="40" y="159"/>
                  </a:cubicBezTo>
                  <a:cubicBezTo>
                    <a:pt x="41" y="159"/>
                    <a:pt x="41" y="159"/>
                    <a:pt x="41" y="159"/>
                  </a:cubicBezTo>
                  <a:cubicBezTo>
                    <a:pt x="41" y="159"/>
                    <a:pt x="41" y="159"/>
                    <a:pt x="41" y="159"/>
                  </a:cubicBezTo>
                  <a:cubicBezTo>
                    <a:pt x="40" y="158"/>
                    <a:pt x="40" y="158"/>
                    <a:pt x="40" y="158"/>
                  </a:cubicBezTo>
                  <a:cubicBezTo>
                    <a:pt x="38" y="157"/>
                    <a:pt x="38" y="157"/>
                    <a:pt x="38" y="157"/>
                  </a:cubicBezTo>
                  <a:cubicBezTo>
                    <a:pt x="38" y="157"/>
                    <a:pt x="38" y="157"/>
                    <a:pt x="38" y="157"/>
                  </a:cubicBezTo>
                  <a:cubicBezTo>
                    <a:pt x="38" y="156"/>
                    <a:pt x="38" y="156"/>
                    <a:pt x="38" y="156"/>
                  </a:cubicBezTo>
                  <a:cubicBezTo>
                    <a:pt x="39" y="156"/>
                    <a:pt x="39" y="156"/>
                    <a:pt x="39" y="156"/>
                  </a:cubicBezTo>
                  <a:cubicBezTo>
                    <a:pt x="39" y="156"/>
                    <a:pt x="39" y="156"/>
                    <a:pt x="39" y="156"/>
                  </a:cubicBezTo>
                  <a:cubicBezTo>
                    <a:pt x="40" y="155"/>
                    <a:pt x="40" y="155"/>
                    <a:pt x="40" y="155"/>
                  </a:cubicBezTo>
                  <a:cubicBezTo>
                    <a:pt x="40" y="155"/>
                    <a:pt x="40" y="155"/>
                    <a:pt x="40" y="155"/>
                  </a:cubicBezTo>
                  <a:cubicBezTo>
                    <a:pt x="40" y="155"/>
                    <a:pt x="40" y="155"/>
                    <a:pt x="40" y="155"/>
                  </a:cubicBezTo>
                  <a:cubicBezTo>
                    <a:pt x="39" y="155"/>
                    <a:pt x="39" y="155"/>
                    <a:pt x="39" y="155"/>
                  </a:cubicBezTo>
                  <a:cubicBezTo>
                    <a:pt x="39" y="155"/>
                    <a:pt x="39" y="155"/>
                    <a:pt x="39" y="155"/>
                  </a:cubicBezTo>
                  <a:cubicBezTo>
                    <a:pt x="38" y="155"/>
                    <a:pt x="38" y="155"/>
                    <a:pt x="38" y="155"/>
                  </a:cubicBezTo>
                  <a:cubicBezTo>
                    <a:pt x="37" y="155"/>
                    <a:pt x="37" y="155"/>
                    <a:pt x="37" y="155"/>
                  </a:cubicBezTo>
                  <a:cubicBezTo>
                    <a:pt x="38" y="155"/>
                    <a:pt x="38" y="155"/>
                    <a:pt x="38" y="155"/>
                  </a:cubicBezTo>
                  <a:cubicBezTo>
                    <a:pt x="38" y="156"/>
                    <a:pt x="38" y="156"/>
                    <a:pt x="38" y="156"/>
                  </a:cubicBezTo>
                  <a:cubicBezTo>
                    <a:pt x="38" y="156"/>
                    <a:pt x="38" y="156"/>
                    <a:pt x="38" y="156"/>
                  </a:cubicBezTo>
                  <a:cubicBezTo>
                    <a:pt x="37" y="156"/>
                    <a:pt x="37" y="156"/>
                    <a:pt x="37" y="156"/>
                  </a:cubicBezTo>
                  <a:cubicBezTo>
                    <a:pt x="37" y="156"/>
                    <a:pt x="37" y="156"/>
                    <a:pt x="37" y="156"/>
                  </a:cubicBezTo>
                  <a:cubicBezTo>
                    <a:pt x="36" y="156"/>
                    <a:pt x="36" y="156"/>
                    <a:pt x="36" y="156"/>
                  </a:cubicBezTo>
                  <a:cubicBezTo>
                    <a:pt x="35" y="156"/>
                    <a:pt x="35" y="156"/>
                    <a:pt x="35" y="156"/>
                  </a:cubicBezTo>
                  <a:cubicBezTo>
                    <a:pt x="35" y="156"/>
                    <a:pt x="35" y="156"/>
                    <a:pt x="35" y="156"/>
                  </a:cubicBezTo>
                  <a:cubicBezTo>
                    <a:pt x="34" y="156"/>
                    <a:pt x="34" y="156"/>
                    <a:pt x="34" y="156"/>
                  </a:cubicBezTo>
                  <a:cubicBezTo>
                    <a:pt x="34" y="155"/>
                    <a:pt x="34" y="155"/>
                    <a:pt x="34" y="155"/>
                  </a:cubicBezTo>
                  <a:cubicBezTo>
                    <a:pt x="34" y="155"/>
                    <a:pt x="34" y="155"/>
                    <a:pt x="34" y="155"/>
                  </a:cubicBezTo>
                  <a:cubicBezTo>
                    <a:pt x="35" y="155"/>
                    <a:pt x="35" y="155"/>
                    <a:pt x="35" y="155"/>
                  </a:cubicBezTo>
                  <a:cubicBezTo>
                    <a:pt x="34" y="155"/>
                    <a:pt x="34" y="155"/>
                    <a:pt x="34" y="155"/>
                  </a:cubicBezTo>
                  <a:cubicBezTo>
                    <a:pt x="33" y="155"/>
                    <a:pt x="33" y="155"/>
                    <a:pt x="33" y="155"/>
                  </a:cubicBezTo>
                  <a:cubicBezTo>
                    <a:pt x="33" y="155"/>
                    <a:pt x="33" y="155"/>
                    <a:pt x="33" y="155"/>
                  </a:cubicBezTo>
                  <a:cubicBezTo>
                    <a:pt x="34" y="154"/>
                    <a:pt x="34" y="154"/>
                    <a:pt x="34" y="154"/>
                  </a:cubicBezTo>
                  <a:cubicBezTo>
                    <a:pt x="35" y="154"/>
                    <a:pt x="35" y="154"/>
                    <a:pt x="35" y="154"/>
                  </a:cubicBezTo>
                  <a:cubicBezTo>
                    <a:pt x="36" y="154"/>
                    <a:pt x="36" y="154"/>
                    <a:pt x="36" y="154"/>
                  </a:cubicBezTo>
                  <a:cubicBezTo>
                    <a:pt x="37" y="154"/>
                    <a:pt x="37" y="154"/>
                    <a:pt x="37" y="154"/>
                  </a:cubicBezTo>
                  <a:cubicBezTo>
                    <a:pt x="37" y="154"/>
                    <a:pt x="37" y="154"/>
                    <a:pt x="37" y="154"/>
                  </a:cubicBezTo>
                  <a:cubicBezTo>
                    <a:pt x="38" y="154"/>
                    <a:pt x="38" y="154"/>
                    <a:pt x="38" y="154"/>
                  </a:cubicBezTo>
                  <a:cubicBezTo>
                    <a:pt x="39" y="154"/>
                    <a:pt x="39" y="154"/>
                    <a:pt x="39" y="154"/>
                  </a:cubicBezTo>
                  <a:cubicBezTo>
                    <a:pt x="40" y="154"/>
                    <a:pt x="40" y="154"/>
                    <a:pt x="40" y="154"/>
                  </a:cubicBezTo>
                  <a:cubicBezTo>
                    <a:pt x="40" y="154"/>
                    <a:pt x="40" y="154"/>
                    <a:pt x="40" y="154"/>
                  </a:cubicBezTo>
                  <a:cubicBezTo>
                    <a:pt x="40" y="153"/>
                    <a:pt x="40" y="153"/>
                    <a:pt x="40" y="153"/>
                  </a:cubicBezTo>
                  <a:cubicBezTo>
                    <a:pt x="40" y="153"/>
                    <a:pt x="40" y="153"/>
                    <a:pt x="40" y="153"/>
                  </a:cubicBezTo>
                  <a:cubicBezTo>
                    <a:pt x="41" y="153"/>
                    <a:pt x="41" y="153"/>
                    <a:pt x="41" y="153"/>
                  </a:cubicBezTo>
                  <a:cubicBezTo>
                    <a:pt x="41" y="152"/>
                    <a:pt x="41" y="152"/>
                    <a:pt x="41" y="152"/>
                  </a:cubicBezTo>
                  <a:cubicBezTo>
                    <a:pt x="41" y="152"/>
                    <a:pt x="41" y="152"/>
                    <a:pt x="41" y="152"/>
                  </a:cubicBezTo>
                  <a:cubicBezTo>
                    <a:pt x="40" y="153"/>
                    <a:pt x="40" y="153"/>
                    <a:pt x="40" y="153"/>
                  </a:cubicBezTo>
                  <a:cubicBezTo>
                    <a:pt x="40" y="153"/>
                    <a:pt x="40" y="153"/>
                    <a:pt x="40" y="153"/>
                  </a:cubicBezTo>
                  <a:cubicBezTo>
                    <a:pt x="40" y="152"/>
                    <a:pt x="40" y="152"/>
                    <a:pt x="40" y="152"/>
                  </a:cubicBezTo>
                  <a:cubicBezTo>
                    <a:pt x="40" y="152"/>
                    <a:pt x="40" y="152"/>
                    <a:pt x="40" y="152"/>
                  </a:cubicBezTo>
                  <a:cubicBezTo>
                    <a:pt x="41" y="150"/>
                    <a:pt x="41" y="150"/>
                    <a:pt x="41" y="150"/>
                  </a:cubicBezTo>
                  <a:cubicBezTo>
                    <a:pt x="41" y="149"/>
                    <a:pt x="41" y="149"/>
                    <a:pt x="41" y="149"/>
                  </a:cubicBezTo>
                  <a:cubicBezTo>
                    <a:pt x="41" y="149"/>
                    <a:pt x="41" y="149"/>
                    <a:pt x="41" y="149"/>
                  </a:cubicBezTo>
                  <a:cubicBezTo>
                    <a:pt x="41" y="149"/>
                    <a:pt x="41" y="149"/>
                    <a:pt x="41" y="149"/>
                  </a:cubicBezTo>
                  <a:cubicBezTo>
                    <a:pt x="42" y="150"/>
                    <a:pt x="42" y="150"/>
                    <a:pt x="42" y="150"/>
                  </a:cubicBezTo>
                  <a:cubicBezTo>
                    <a:pt x="42" y="150"/>
                    <a:pt x="42" y="150"/>
                    <a:pt x="42" y="150"/>
                  </a:cubicBezTo>
                  <a:cubicBezTo>
                    <a:pt x="42" y="151"/>
                    <a:pt x="42" y="151"/>
                    <a:pt x="42" y="151"/>
                  </a:cubicBezTo>
                  <a:cubicBezTo>
                    <a:pt x="42" y="151"/>
                    <a:pt x="42" y="151"/>
                    <a:pt x="42" y="151"/>
                  </a:cubicBezTo>
                  <a:cubicBezTo>
                    <a:pt x="43" y="151"/>
                    <a:pt x="43" y="151"/>
                    <a:pt x="43" y="151"/>
                  </a:cubicBezTo>
                  <a:cubicBezTo>
                    <a:pt x="43" y="151"/>
                    <a:pt x="43" y="151"/>
                    <a:pt x="43" y="151"/>
                  </a:cubicBezTo>
                  <a:cubicBezTo>
                    <a:pt x="44" y="151"/>
                    <a:pt x="44" y="151"/>
                    <a:pt x="44" y="151"/>
                  </a:cubicBezTo>
                  <a:cubicBezTo>
                    <a:pt x="44" y="151"/>
                    <a:pt x="44" y="151"/>
                    <a:pt x="44" y="151"/>
                  </a:cubicBezTo>
                  <a:cubicBezTo>
                    <a:pt x="44" y="151"/>
                    <a:pt x="44" y="151"/>
                    <a:pt x="44" y="151"/>
                  </a:cubicBezTo>
                  <a:cubicBezTo>
                    <a:pt x="45" y="151"/>
                    <a:pt x="45" y="151"/>
                    <a:pt x="45" y="151"/>
                  </a:cubicBezTo>
                  <a:cubicBezTo>
                    <a:pt x="45" y="151"/>
                    <a:pt x="45" y="151"/>
                    <a:pt x="45" y="151"/>
                  </a:cubicBezTo>
                  <a:cubicBezTo>
                    <a:pt x="44" y="150"/>
                    <a:pt x="44" y="150"/>
                    <a:pt x="44" y="150"/>
                  </a:cubicBezTo>
                  <a:cubicBezTo>
                    <a:pt x="43" y="150"/>
                    <a:pt x="43" y="150"/>
                    <a:pt x="43" y="150"/>
                  </a:cubicBezTo>
                  <a:cubicBezTo>
                    <a:pt x="43" y="150"/>
                    <a:pt x="43" y="150"/>
                    <a:pt x="43" y="150"/>
                  </a:cubicBezTo>
                  <a:cubicBezTo>
                    <a:pt x="44" y="150"/>
                    <a:pt x="44" y="150"/>
                    <a:pt x="44" y="150"/>
                  </a:cubicBezTo>
                  <a:cubicBezTo>
                    <a:pt x="44" y="150"/>
                    <a:pt x="44" y="150"/>
                    <a:pt x="44" y="150"/>
                  </a:cubicBezTo>
                  <a:cubicBezTo>
                    <a:pt x="44" y="150"/>
                    <a:pt x="44" y="150"/>
                    <a:pt x="44" y="150"/>
                  </a:cubicBezTo>
                  <a:cubicBezTo>
                    <a:pt x="44" y="149"/>
                    <a:pt x="44" y="149"/>
                    <a:pt x="44" y="149"/>
                  </a:cubicBezTo>
                  <a:cubicBezTo>
                    <a:pt x="44" y="149"/>
                    <a:pt x="44" y="149"/>
                    <a:pt x="44" y="149"/>
                  </a:cubicBezTo>
                  <a:cubicBezTo>
                    <a:pt x="43" y="149"/>
                    <a:pt x="43" y="149"/>
                    <a:pt x="43" y="149"/>
                  </a:cubicBezTo>
                  <a:cubicBezTo>
                    <a:pt x="43" y="149"/>
                    <a:pt x="43" y="149"/>
                    <a:pt x="43" y="149"/>
                  </a:cubicBezTo>
                  <a:cubicBezTo>
                    <a:pt x="43" y="149"/>
                    <a:pt x="43" y="149"/>
                    <a:pt x="43" y="149"/>
                  </a:cubicBezTo>
                  <a:cubicBezTo>
                    <a:pt x="42" y="149"/>
                    <a:pt x="42" y="149"/>
                    <a:pt x="42" y="149"/>
                  </a:cubicBezTo>
                  <a:cubicBezTo>
                    <a:pt x="42" y="149"/>
                    <a:pt x="42" y="149"/>
                    <a:pt x="42" y="149"/>
                  </a:cubicBezTo>
                  <a:cubicBezTo>
                    <a:pt x="42" y="149"/>
                    <a:pt x="42" y="149"/>
                    <a:pt x="42" y="149"/>
                  </a:cubicBezTo>
                  <a:cubicBezTo>
                    <a:pt x="42" y="148"/>
                    <a:pt x="42" y="148"/>
                    <a:pt x="42" y="148"/>
                  </a:cubicBezTo>
                  <a:cubicBezTo>
                    <a:pt x="42" y="148"/>
                    <a:pt x="42" y="148"/>
                    <a:pt x="42" y="148"/>
                  </a:cubicBezTo>
                  <a:cubicBezTo>
                    <a:pt x="43" y="147"/>
                    <a:pt x="43" y="147"/>
                    <a:pt x="43" y="147"/>
                  </a:cubicBezTo>
                  <a:cubicBezTo>
                    <a:pt x="44" y="147"/>
                    <a:pt x="44" y="147"/>
                    <a:pt x="44" y="147"/>
                  </a:cubicBezTo>
                  <a:cubicBezTo>
                    <a:pt x="44" y="147"/>
                    <a:pt x="44" y="147"/>
                    <a:pt x="44" y="147"/>
                  </a:cubicBezTo>
                  <a:cubicBezTo>
                    <a:pt x="44" y="147"/>
                    <a:pt x="44" y="147"/>
                    <a:pt x="44" y="147"/>
                  </a:cubicBezTo>
                  <a:cubicBezTo>
                    <a:pt x="45" y="147"/>
                    <a:pt x="45" y="147"/>
                    <a:pt x="45" y="147"/>
                  </a:cubicBezTo>
                  <a:cubicBezTo>
                    <a:pt x="45" y="147"/>
                    <a:pt x="45" y="147"/>
                    <a:pt x="45" y="147"/>
                  </a:cubicBezTo>
                  <a:cubicBezTo>
                    <a:pt x="44" y="146"/>
                    <a:pt x="44" y="146"/>
                    <a:pt x="44" y="146"/>
                  </a:cubicBezTo>
                  <a:cubicBezTo>
                    <a:pt x="43" y="146"/>
                    <a:pt x="43" y="146"/>
                    <a:pt x="43" y="146"/>
                  </a:cubicBezTo>
                  <a:cubicBezTo>
                    <a:pt x="43" y="146"/>
                    <a:pt x="43" y="146"/>
                    <a:pt x="43" y="146"/>
                  </a:cubicBezTo>
                  <a:cubicBezTo>
                    <a:pt x="44" y="146"/>
                    <a:pt x="44" y="146"/>
                    <a:pt x="44" y="146"/>
                  </a:cubicBezTo>
                  <a:cubicBezTo>
                    <a:pt x="44" y="146"/>
                    <a:pt x="44" y="146"/>
                    <a:pt x="44" y="146"/>
                  </a:cubicBezTo>
                  <a:cubicBezTo>
                    <a:pt x="45" y="145"/>
                    <a:pt x="45" y="145"/>
                    <a:pt x="45" y="145"/>
                  </a:cubicBezTo>
                  <a:cubicBezTo>
                    <a:pt x="45" y="145"/>
                    <a:pt x="45" y="145"/>
                    <a:pt x="45" y="145"/>
                  </a:cubicBezTo>
                  <a:cubicBezTo>
                    <a:pt x="45" y="145"/>
                    <a:pt x="45" y="145"/>
                    <a:pt x="45" y="145"/>
                  </a:cubicBezTo>
                  <a:cubicBezTo>
                    <a:pt x="46" y="144"/>
                    <a:pt x="46" y="144"/>
                    <a:pt x="46" y="144"/>
                  </a:cubicBezTo>
                  <a:cubicBezTo>
                    <a:pt x="46" y="144"/>
                    <a:pt x="46" y="144"/>
                    <a:pt x="46" y="144"/>
                  </a:cubicBezTo>
                  <a:cubicBezTo>
                    <a:pt x="45" y="144"/>
                    <a:pt x="45" y="144"/>
                    <a:pt x="45" y="144"/>
                  </a:cubicBezTo>
                  <a:cubicBezTo>
                    <a:pt x="45" y="144"/>
                    <a:pt x="45" y="144"/>
                    <a:pt x="45" y="144"/>
                  </a:cubicBezTo>
                  <a:cubicBezTo>
                    <a:pt x="46" y="143"/>
                    <a:pt x="46" y="143"/>
                    <a:pt x="46" y="143"/>
                  </a:cubicBezTo>
                  <a:cubicBezTo>
                    <a:pt x="46" y="143"/>
                    <a:pt x="46" y="143"/>
                    <a:pt x="46" y="143"/>
                  </a:cubicBezTo>
                  <a:cubicBezTo>
                    <a:pt x="46" y="143"/>
                    <a:pt x="46" y="143"/>
                    <a:pt x="46" y="143"/>
                  </a:cubicBezTo>
                  <a:cubicBezTo>
                    <a:pt x="46" y="143"/>
                    <a:pt x="46" y="143"/>
                    <a:pt x="46" y="143"/>
                  </a:cubicBezTo>
                  <a:cubicBezTo>
                    <a:pt x="45" y="143"/>
                    <a:pt x="45" y="143"/>
                    <a:pt x="45" y="143"/>
                  </a:cubicBezTo>
                  <a:cubicBezTo>
                    <a:pt x="44" y="143"/>
                    <a:pt x="44" y="143"/>
                    <a:pt x="44" y="143"/>
                  </a:cubicBezTo>
                  <a:cubicBezTo>
                    <a:pt x="43" y="143"/>
                    <a:pt x="43" y="143"/>
                    <a:pt x="43" y="143"/>
                  </a:cubicBezTo>
                  <a:cubicBezTo>
                    <a:pt x="43" y="143"/>
                    <a:pt x="43" y="143"/>
                    <a:pt x="43" y="143"/>
                  </a:cubicBezTo>
                  <a:cubicBezTo>
                    <a:pt x="42" y="143"/>
                    <a:pt x="42" y="143"/>
                    <a:pt x="42" y="143"/>
                  </a:cubicBezTo>
                  <a:cubicBezTo>
                    <a:pt x="42" y="143"/>
                    <a:pt x="42" y="143"/>
                    <a:pt x="42" y="143"/>
                  </a:cubicBezTo>
                  <a:cubicBezTo>
                    <a:pt x="41" y="143"/>
                    <a:pt x="41" y="143"/>
                    <a:pt x="41" y="143"/>
                  </a:cubicBezTo>
                  <a:cubicBezTo>
                    <a:pt x="41" y="143"/>
                    <a:pt x="41" y="143"/>
                    <a:pt x="41" y="143"/>
                  </a:cubicBezTo>
                  <a:cubicBezTo>
                    <a:pt x="40" y="143"/>
                    <a:pt x="40" y="143"/>
                    <a:pt x="40" y="143"/>
                  </a:cubicBezTo>
                  <a:cubicBezTo>
                    <a:pt x="40" y="142"/>
                    <a:pt x="40" y="142"/>
                    <a:pt x="40" y="142"/>
                  </a:cubicBezTo>
                  <a:cubicBezTo>
                    <a:pt x="39" y="142"/>
                    <a:pt x="39" y="142"/>
                    <a:pt x="39" y="142"/>
                  </a:cubicBezTo>
                  <a:cubicBezTo>
                    <a:pt x="38" y="142"/>
                    <a:pt x="38" y="142"/>
                    <a:pt x="38" y="142"/>
                  </a:cubicBezTo>
                  <a:cubicBezTo>
                    <a:pt x="38" y="141"/>
                    <a:pt x="38" y="141"/>
                    <a:pt x="38" y="141"/>
                  </a:cubicBezTo>
                  <a:cubicBezTo>
                    <a:pt x="38" y="141"/>
                    <a:pt x="38" y="141"/>
                    <a:pt x="38" y="141"/>
                  </a:cubicBezTo>
                  <a:cubicBezTo>
                    <a:pt x="37" y="140"/>
                    <a:pt x="37" y="140"/>
                    <a:pt x="37" y="140"/>
                  </a:cubicBezTo>
                  <a:cubicBezTo>
                    <a:pt x="36" y="139"/>
                    <a:pt x="36" y="139"/>
                    <a:pt x="36" y="139"/>
                  </a:cubicBezTo>
                  <a:cubicBezTo>
                    <a:pt x="34" y="139"/>
                    <a:pt x="34" y="139"/>
                    <a:pt x="34" y="139"/>
                  </a:cubicBezTo>
                  <a:cubicBezTo>
                    <a:pt x="34" y="138"/>
                    <a:pt x="34" y="138"/>
                    <a:pt x="34" y="138"/>
                  </a:cubicBezTo>
                  <a:cubicBezTo>
                    <a:pt x="34" y="138"/>
                    <a:pt x="34" y="138"/>
                    <a:pt x="34" y="138"/>
                  </a:cubicBezTo>
                  <a:cubicBezTo>
                    <a:pt x="33" y="137"/>
                    <a:pt x="33" y="137"/>
                    <a:pt x="33" y="137"/>
                  </a:cubicBezTo>
                  <a:cubicBezTo>
                    <a:pt x="33" y="136"/>
                    <a:pt x="33" y="136"/>
                    <a:pt x="33" y="136"/>
                  </a:cubicBezTo>
                  <a:cubicBezTo>
                    <a:pt x="32" y="136"/>
                    <a:pt x="32" y="136"/>
                    <a:pt x="32" y="136"/>
                  </a:cubicBezTo>
                  <a:cubicBezTo>
                    <a:pt x="32" y="136"/>
                    <a:pt x="32" y="136"/>
                    <a:pt x="32" y="136"/>
                  </a:cubicBezTo>
                  <a:cubicBezTo>
                    <a:pt x="33" y="135"/>
                    <a:pt x="33" y="135"/>
                    <a:pt x="33" y="135"/>
                  </a:cubicBezTo>
                  <a:cubicBezTo>
                    <a:pt x="34" y="135"/>
                    <a:pt x="34" y="135"/>
                    <a:pt x="34" y="135"/>
                  </a:cubicBezTo>
                  <a:cubicBezTo>
                    <a:pt x="34" y="135"/>
                    <a:pt x="34" y="135"/>
                    <a:pt x="34" y="135"/>
                  </a:cubicBezTo>
                  <a:cubicBezTo>
                    <a:pt x="35" y="135"/>
                    <a:pt x="35" y="135"/>
                    <a:pt x="35" y="135"/>
                  </a:cubicBezTo>
                  <a:cubicBezTo>
                    <a:pt x="36" y="135"/>
                    <a:pt x="36" y="135"/>
                    <a:pt x="36" y="135"/>
                  </a:cubicBezTo>
                  <a:cubicBezTo>
                    <a:pt x="37" y="136"/>
                    <a:pt x="37" y="136"/>
                    <a:pt x="37" y="136"/>
                  </a:cubicBezTo>
                  <a:cubicBezTo>
                    <a:pt x="37" y="136"/>
                    <a:pt x="37" y="136"/>
                    <a:pt x="37" y="136"/>
                  </a:cubicBezTo>
                  <a:cubicBezTo>
                    <a:pt x="38" y="136"/>
                    <a:pt x="38" y="136"/>
                    <a:pt x="38" y="136"/>
                  </a:cubicBezTo>
                  <a:cubicBezTo>
                    <a:pt x="38" y="136"/>
                    <a:pt x="38" y="136"/>
                    <a:pt x="38" y="136"/>
                  </a:cubicBezTo>
                  <a:cubicBezTo>
                    <a:pt x="39" y="136"/>
                    <a:pt x="39" y="136"/>
                    <a:pt x="39" y="136"/>
                  </a:cubicBezTo>
                  <a:cubicBezTo>
                    <a:pt x="40" y="136"/>
                    <a:pt x="40" y="136"/>
                    <a:pt x="40" y="136"/>
                  </a:cubicBezTo>
                  <a:cubicBezTo>
                    <a:pt x="40" y="137"/>
                    <a:pt x="40" y="137"/>
                    <a:pt x="40" y="137"/>
                  </a:cubicBezTo>
                  <a:cubicBezTo>
                    <a:pt x="41" y="137"/>
                    <a:pt x="41" y="137"/>
                    <a:pt x="41" y="137"/>
                  </a:cubicBezTo>
                  <a:cubicBezTo>
                    <a:pt x="41" y="137"/>
                    <a:pt x="41" y="137"/>
                    <a:pt x="41" y="137"/>
                  </a:cubicBezTo>
                  <a:cubicBezTo>
                    <a:pt x="42" y="139"/>
                    <a:pt x="42" y="139"/>
                    <a:pt x="42" y="139"/>
                  </a:cubicBezTo>
                  <a:cubicBezTo>
                    <a:pt x="43" y="139"/>
                    <a:pt x="43" y="139"/>
                    <a:pt x="43" y="139"/>
                  </a:cubicBezTo>
                  <a:cubicBezTo>
                    <a:pt x="43" y="140"/>
                    <a:pt x="43" y="140"/>
                    <a:pt x="43" y="140"/>
                  </a:cubicBezTo>
                  <a:cubicBezTo>
                    <a:pt x="44" y="140"/>
                    <a:pt x="44" y="140"/>
                    <a:pt x="44" y="140"/>
                  </a:cubicBezTo>
                  <a:cubicBezTo>
                    <a:pt x="45" y="141"/>
                    <a:pt x="45" y="141"/>
                    <a:pt x="45" y="141"/>
                  </a:cubicBezTo>
                  <a:cubicBezTo>
                    <a:pt x="45" y="140"/>
                    <a:pt x="45" y="140"/>
                    <a:pt x="45" y="140"/>
                  </a:cubicBezTo>
                  <a:cubicBezTo>
                    <a:pt x="46" y="140"/>
                    <a:pt x="46" y="140"/>
                    <a:pt x="46" y="140"/>
                  </a:cubicBezTo>
                  <a:cubicBezTo>
                    <a:pt x="45" y="140"/>
                    <a:pt x="45" y="140"/>
                    <a:pt x="45" y="140"/>
                  </a:cubicBezTo>
                  <a:cubicBezTo>
                    <a:pt x="45" y="140"/>
                    <a:pt x="45" y="140"/>
                    <a:pt x="45" y="140"/>
                  </a:cubicBezTo>
                  <a:cubicBezTo>
                    <a:pt x="45" y="140"/>
                    <a:pt x="45" y="140"/>
                    <a:pt x="45" y="140"/>
                  </a:cubicBezTo>
                  <a:cubicBezTo>
                    <a:pt x="44" y="140"/>
                    <a:pt x="44" y="140"/>
                    <a:pt x="44" y="140"/>
                  </a:cubicBezTo>
                  <a:cubicBezTo>
                    <a:pt x="43" y="139"/>
                    <a:pt x="43" y="139"/>
                    <a:pt x="43" y="139"/>
                  </a:cubicBezTo>
                  <a:cubicBezTo>
                    <a:pt x="43" y="138"/>
                    <a:pt x="43" y="138"/>
                    <a:pt x="43" y="138"/>
                  </a:cubicBezTo>
                  <a:cubicBezTo>
                    <a:pt x="43" y="138"/>
                    <a:pt x="43" y="138"/>
                    <a:pt x="43" y="138"/>
                  </a:cubicBezTo>
                  <a:cubicBezTo>
                    <a:pt x="44" y="139"/>
                    <a:pt x="44" y="139"/>
                    <a:pt x="44" y="139"/>
                  </a:cubicBezTo>
                  <a:cubicBezTo>
                    <a:pt x="45" y="139"/>
                    <a:pt x="45" y="139"/>
                    <a:pt x="45" y="139"/>
                  </a:cubicBezTo>
                  <a:cubicBezTo>
                    <a:pt x="45" y="139"/>
                    <a:pt x="45" y="139"/>
                    <a:pt x="45" y="139"/>
                  </a:cubicBezTo>
                  <a:cubicBezTo>
                    <a:pt x="45" y="139"/>
                    <a:pt x="45" y="139"/>
                    <a:pt x="45" y="139"/>
                  </a:cubicBezTo>
                  <a:cubicBezTo>
                    <a:pt x="45" y="138"/>
                    <a:pt x="45" y="138"/>
                    <a:pt x="45" y="138"/>
                  </a:cubicBezTo>
                  <a:cubicBezTo>
                    <a:pt x="44" y="138"/>
                    <a:pt x="44" y="138"/>
                    <a:pt x="44" y="138"/>
                  </a:cubicBezTo>
                  <a:cubicBezTo>
                    <a:pt x="43" y="137"/>
                    <a:pt x="43" y="137"/>
                    <a:pt x="43" y="137"/>
                  </a:cubicBezTo>
                  <a:cubicBezTo>
                    <a:pt x="43" y="136"/>
                    <a:pt x="43" y="136"/>
                    <a:pt x="43" y="136"/>
                  </a:cubicBezTo>
                  <a:cubicBezTo>
                    <a:pt x="43" y="136"/>
                    <a:pt x="43" y="136"/>
                    <a:pt x="43" y="136"/>
                  </a:cubicBezTo>
                  <a:cubicBezTo>
                    <a:pt x="43" y="136"/>
                    <a:pt x="43" y="136"/>
                    <a:pt x="43" y="136"/>
                  </a:cubicBezTo>
                  <a:cubicBezTo>
                    <a:pt x="44" y="137"/>
                    <a:pt x="44" y="137"/>
                    <a:pt x="44" y="137"/>
                  </a:cubicBezTo>
                  <a:cubicBezTo>
                    <a:pt x="45" y="137"/>
                    <a:pt x="45" y="137"/>
                    <a:pt x="45" y="137"/>
                  </a:cubicBezTo>
                  <a:cubicBezTo>
                    <a:pt x="44" y="136"/>
                    <a:pt x="44" y="136"/>
                    <a:pt x="44" y="136"/>
                  </a:cubicBezTo>
                  <a:cubicBezTo>
                    <a:pt x="43" y="135"/>
                    <a:pt x="43" y="135"/>
                    <a:pt x="43" y="135"/>
                  </a:cubicBezTo>
                  <a:cubicBezTo>
                    <a:pt x="43" y="135"/>
                    <a:pt x="43" y="135"/>
                    <a:pt x="43" y="135"/>
                  </a:cubicBezTo>
                  <a:cubicBezTo>
                    <a:pt x="42" y="134"/>
                    <a:pt x="42" y="134"/>
                    <a:pt x="42" y="134"/>
                  </a:cubicBezTo>
                  <a:cubicBezTo>
                    <a:pt x="42" y="134"/>
                    <a:pt x="42" y="134"/>
                    <a:pt x="42" y="134"/>
                  </a:cubicBezTo>
                  <a:cubicBezTo>
                    <a:pt x="43" y="134"/>
                    <a:pt x="43" y="134"/>
                    <a:pt x="43" y="134"/>
                  </a:cubicBezTo>
                  <a:cubicBezTo>
                    <a:pt x="45" y="135"/>
                    <a:pt x="45" y="135"/>
                    <a:pt x="45" y="135"/>
                  </a:cubicBezTo>
                  <a:cubicBezTo>
                    <a:pt x="45" y="135"/>
                    <a:pt x="45" y="135"/>
                    <a:pt x="45" y="135"/>
                  </a:cubicBezTo>
                  <a:cubicBezTo>
                    <a:pt x="46" y="134"/>
                    <a:pt x="46" y="134"/>
                    <a:pt x="46" y="134"/>
                  </a:cubicBezTo>
                  <a:cubicBezTo>
                    <a:pt x="45" y="134"/>
                    <a:pt x="45" y="134"/>
                    <a:pt x="45" y="134"/>
                  </a:cubicBezTo>
                  <a:cubicBezTo>
                    <a:pt x="45" y="134"/>
                    <a:pt x="45" y="134"/>
                    <a:pt x="45" y="134"/>
                  </a:cubicBezTo>
                  <a:cubicBezTo>
                    <a:pt x="44" y="134"/>
                    <a:pt x="44" y="134"/>
                    <a:pt x="44" y="134"/>
                  </a:cubicBezTo>
                  <a:cubicBezTo>
                    <a:pt x="43" y="134"/>
                    <a:pt x="43" y="134"/>
                    <a:pt x="43" y="134"/>
                  </a:cubicBezTo>
                  <a:cubicBezTo>
                    <a:pt x="43" y="134"/>
                    <a:pt x="43" y="134"/>
                    <a:pt x="43" y="134"/>
                  </a:cubicBezTo>
                  <a:cubicBezTo>
                    <a:pt x="42" y="133"/>
                    <a:pt x="42" y="133"/>
                    <a:pt x="42" y="133"/>
                  </a:cubicBezTo>
                  <a:cubicBezTo>
                    <a:pt x="43" y="133"/>
                    <a:pt x="43" y="133"/>
                    <a:pt x="43" y="133"/>
                  </a:cubicBezTo>
                  <a:cubicBezTo>
                    <a:pt x="44" y="133"/>
                    <a:pt x="44" y="133"/>
                    <a:pt x="44" y="133"/>
                  </a:cubicBezTo>
                  <a:cubicBezTo>
                    <a:pt x="44" y="133"/>
                    <a:pt x="44" y="133"/>
                    <a:pt x="44" y="133"/>
                  </a:cubicBezTo>
                  <a:cubicBezTo>
                    <a:pt x="45" y="133"/>
                    <a:pt x="45" y="133"/>
                    <a:pt x="45" y="133"/>
                  </a:cubicBezTo>
                  <a:cubicBezTo>
                    <a:pt x="45" y="133"/>
                    <a:pt x="45" y="133"/>
                    <a:pt x="45" y="133"/>
                  </a:cubicBezTo>
                  <a:cubicBezTo>
                    <a:pt x="45" y="132"/>
                    <a:pt x="45" y="132"/>
                    <a:pt x="45" y="132"/>
                  </a:cubicBezTo>
                  <a:cubicBezTo>
                    <a:pt x="44" y="132"/>
                    <a:pt x="44" y="132"/>
                    <a:pt x="44" y="132"/>
                  </a:cubicBezTo>
                  <a:cubicBezTo>
                    <a:pt x="44" y="132"/>
                    <a:pt x="44" y="132"/>
                    <a:pt x="44" y="132"/>
                  </a:cubicBezTo>
                  <a:cubicBezTo>
                    <a:pt x="44" y="132"/>
                    <a:pt x="44" y="132"/>
                    <a:pt x="44" y="132"/>
                  </a:cubicBezTo>
                  <a:cubicBezTo>
                    <a:pt x="43" y="132"/>
                    <a:pt x="43" y="132"/>
                    <a:pt x="43" y="132"/>
                  </a:cubicBezTo>
                  <a:cubicBezTo>
                    <a:pt x="43" y="132"/>
                    <a:pt x="43" y="132"/>
                    <a:pt x="43" y="132"/>
                  </a:cubicBezTo>
                  <a:cubicBezTo>
                    <a:pt x="41" y="133"/>
                    <a:pt x="41" y="133"/>
                    <a:pt x="41" y="133"/>
                  </a:cubicBezTo>
                  <a:cubicBezTo>
                    <a:pt x="41" y="133"/>
                    <a:pt x="41" y="133"/>
                    <a:pt x="41" y="133"/>
                  </a:cubicBezTo>
                  <a:cubicBezTo>
                    <a:pt x="41" y="133"/>
                    <a:pt x="41" y="133"/>
                    <a:pt x="41" y="133"/>
                  </a:cubicBezTo>
                  <a:cubicBezTo>
                    <a:pt x="42" y="133"/>
                    <a:pt x="42" y="133"/>
                    <a:pt x="42" y="133"/>
                  </a:cubicBezTo>
                  <a:cubicBezTo>
                    <a:pt x="42" y="132"/>
                    <a:pt x="42" y="132"/>
                    <a:pt x="42" y="132"/>
                  </a:cubicBezTo>
                  <a:cubicBezTo>
                    <a:pt x="42" y="131"/>
                    <a:pt x="42" y="131"/>
                    <a:pt x="42" y="131"/>
                  </a:cubicBezTo>
                  <a:cubicBezTo>
                    <a:pt x="43" y="131"/>
                    <a:pt x="43" y="131"/>
                    <a:pt x="43" y="131"/>
                  </a:cubicBezTo>
                  <a:cubicBezTo>
                    <a:pt x="43" y="131"/>
                    <a:pt x="43" y="131"/>
                    <a:pt x="43" y="131"/>
                  </a:cubicBezTo>
                  <a:cubicBezTo>
                    <a:pt x="44" y="131"/>
                    <a:pt x="44" y="131"/>
                    <a:pt x="44" y="131"/>
                  </a:cubicBezTo>
                  <a:cubicBezTo>
                    <a:pt x="44" y="131"/>
                    <a:pt x="44" y="131"/>
                    <a:pt x="44" y="131"/>
                  </a:cubicBezTo>
                  <a:cubicBezTo>
                    <a:pt x="45" y="131"/>
                    <a:pt x="45" y="131"/>
                    <a:pt x="45" y="131"/>
                  </a:cubicBezTo>
                  <a:cubicBezTo>
                    <a:pt x="44" y="130"/>
                    <a:pt x="44" y="130"/>
                    <a:pt x="44" y="130"/>
                  </a:cubicBezTo>
                  <a:cubicBezTo>
                    <a:pt x="43" y="130"/>
                    <a:pt x="43" y="130"/>
                    <a:pt x="43" y="130"/>
                  </a:cubicBezTo>
                  <a:cubicBezTo>
                    <a:pt x="43" y="131"/>
                    <a:pt x="43" y="131"/>
                    <a:pt x="43" y="131"/>
                  </a:cubicBezTo>
                  <a:cubicBezTo>
                    <a:pt x="42" y="131"/>
                    <a:pt x="42" y="131"/>
                    <a:pt x="42" y="131"/>
                  </a:cubicBezTo>
                  <a:cubicBezTo>
                    <a:pt x="42" y="131"/>
                    <a:pt x="42" y="131"/>
                    <a:pt x="42" y="131"/>
                  </a:cubicBezTo>
                  <a:cubicBezTo>
                    <a:pt x="41" y="131"/>
                    <a:pt x="41" y="131"/>
                    <a:pt x="41" y="131"/>
                  </a:cubicBezTo>
                  <a:cubicBezTo>
                    <a:pt x="41" y="131"/>
                    <a:pt x="41" y="131"/>
                    <a:pt x="41" y="131"/>
                  </a:cubicBezTo>
                  <a:cubicBezTo>
                    <a:pt x="41" y="130"/>
                    <a:pt x="41" y="130"/>
                    <a:pt x="41" y="130"/>
                  </a:cubicBezTo>
                  <a:cubicBezTo>
                    <a:pt x="41" y="130"/>
                    <a:pt x="41" y="130"/>
                    <a:pt x="41" y="130"/>
                  </a:cubicBezTo>
                  <a:cubicBezTo>
                    <a:pt x="42" y="130"/>
                    <a:pt x="42" y="130"/>
                    <a:pt x="42" y="130"/>
                  </a:cubicBezTo>
                  <a:cubicBezTo>
                    <a:pt x="43" y="129"/>
                    <a:pt x="43" y="129"/>
                    <a:pt x="43" y="129"/>
                  </a:cubicBezTo>
                  <a:cubicBezTo>
                    <a:pt x="44" y="129"/>
                    <a:pt x="44" y="129"/>
                    <a:pt x="44" y="129"/>
                  </a:cubicBezTo>
                  <a:cubicBezTo>
                    <a:pt x="45" y="129"/>
                    <a:pt x="45" y="129"/>
                    <a:pt x="45" y="129"/>
                  </a:cubicBezTo>
                  <a:cubicBezTo>
                    <a:pt x="45" y="128"/>
                    <a:pt x="45" y="128"/>
                    <a:pt x="45" y="128"/>
                  </a:cubicBezTo>
                  <a:cubicBezTo>
                    <a:pt x="45" y="128"/>
                    <a:pt x="45" y="128"/>
                    <a:pt x="45" y="128"/>
                  </a:cubicBezTo>
                  <a:cubicBezTo>
                    <a:pt x="45" y="128"/>
                    <a:pt x="45" y="128"/>
                    <a:pt x="45" y="128"/>
                  </a:cubicBezTo>
                  <a:cubicBezTo>
                    <a:pt x="44" y="129"/>
                    <a:pt x="44" y="129"/>
                    <a:pt x="44" y="129"/>
                  </a:cubicBezTo>
                  <a:cubicBezTo>
                    <a:pt x="43" y="129"/>
                    <a:pt x="43" y="129"/>
                    <a:pt x="43" y="129"/>
                  </a:cubicBezTo>
                  <a:cubicBezTo>
                    <a:pt x="43" y="129"/>
                    <a:pt x="43" y="129"/>
                    <a:pt x="43" y="129"/>
                  </a:cubicBezTo>
                  <a:cubicBezTo>
                    <a:pt x="42" y="128"/>
                    <a:pt x="42" y="128"/>
                    <a:pt x="42" y="128"/>
                  </a:cubicBezTo>
                  <a:cubicBezTo>
                    <a:pt x="42" y="128"/>
                    <a:pt x="42" y="128"/>
                    <a:pt x="42" y="128"/>
                  </a:cubicBezTo>
                  <a:cubicBezTo>
                    <a:pt x="41" y="128"/>
                    <a:pt x="41" y="128"/>
                    <a:pt x="41" y="128"/>
                  </a:cubicBezTo>
                  <a:cubicBezTo>
                    <a:pt x="41" y="128"/>
                    <a:pt x="41" y="128"/>
                    <a:pt x="41" y="128"/>
                  </a:cubicBezTo>
                  <a:cubicBezTo>
                    <a:pt x="41" y="127"/>
                    <a:pt x="41" y="127"/>
                    <a:pt x="41" y="127"/>
                  </a:cubicBezTo>
                  <a:cubicBezTo>
                    <a:pt x="41" y="127"/>
                    <a:pt x="41" y="127"/>
                    <a:pt x="41" y="127"/>
                  </a:cubicBezTo>
                  <a:cubicBezTo>
                    <a:pt x="42" y="126"/>
                    <a:pt x="42" y="126"/>
                    <a:pt x="42" y="126"/>
                  </a:cubicBezTo>
                  <a:cubicBezTo>
                    <a:pt x="42" y="126"/>
                    <a:pt x="42" y="126"/>
                    <a:pt x="42" y="126"/>
                  </a:cubicBezTo>
                  <a:cubicBezTo>
                    <a:pt x="43" y="126"/>
                    <a:pt x="43" y="126"/>
                    <a:pt x="43" y="126"/>
                  </a:cubicBezTo>
                  <a:cubicBezTo>
                    <a:pt x="43" y="125"/>
                    <a:pt x="43" y="125"/>
                    <a:pt x="43" y="125"/>
                  </a:cubicBezTo>
                  <a:cubicBezTo>
                    <a:pt x="43" y="125"/>
                    <a:pt x="43" y="125"/>
                    <a:pt x="43" y="125"/>
                  </a:cubicBezTo>
                  <a:cubicBezTo>
                    <a:pt x="42" y="126"/>
                    <a:pt x="42" y="126"/>
                    <a:pt x="42" y="126"/>
                  </a:cubicBezTo>
                  <a:cubicBezTo>
                    <a:pt x="41" y="127"/>
                    <a:pt x="41" y="127"/>
                    <a:pt x="41" y="127"/>
                  </a:cubicBezTo>
                  <a:cubicBezTo>
                    <a:pt x="41" y="127"/>
                    <a:pt x="41" y="127"/>
                    <a:pt x="41" y="127"/>
                  </a:cubicBezTo>
                  <a:cubicBezTo>
                    <a:pt x="40" y="127"/>
                    <a:pt x="40" y="127"/>
                    <a:pt x="40" y="127"/>
                  </a:cubicBezTo>
                  <a:cubicBezTo>
                    <a:pt x="40" y="128"/>
                    <a:pt x="40" y="128"/>
                    <a:pt x="40" y="128"/>
                  </a:cubicBezTo>
                  <a:cubicBezTo>
                    <a:pt x="40" y="127"/>
                    <a:pt x="40" y="127"/>
                    <a:pt x="40" y="127"/>
                  </a:cubicBezTo>
                  <a:cubicBezTo>
                    <a:pt x="40" y="127"/>
                    <a:pt x="40" y="127"/>
                    <a:pt x="40" y="127"/>
                  </a:cubicBezTo>
                  <a:cubicBezTo>
                    <a:pt x="40" y="126"/>
                    <a:pt x="40" y="126"/>
                    <a:pt x="40" y="126"/>
                  </a:cubicBezTo>
                  <a:cubicBezTo>
                    <a:pt x="40" y="125"/>
                    <a:pt x="40" y="125"/>
                    <a:pt x="40" y="125"/>
                  </a:cubicBezTo>
                  <a:cubicBezTo>
                    <a:pt x="40" y="124"/>
                    <a:pt x="40" y="124"/>
                    <a:pt x="40" y="124"/>
                  </a:cubicBezTo>
                  <a:cubicBezTo>
                    <a:pt x="40" y="123"/>
                    <a:pt x="40" y="123"/>
                    <a:pt x="40" y="123"/>
                  </a:cubicBezTo>
                  <a:cubicBezTo>
                    <a:pt x="40" y="123"/>
                    <a:pt x="40" y="123"/>
                    <a:pt x="40" y="123"/>
                  </a:cubicBezTo>
                  <a:cubicBezTo>
                    <a:pt x="40" y="122"/>
                    <a:pt x="40" y="122"/>
                    <a:pt x="40" y="122"/>
                  </a:cubicBezTo>
                  <a:cubicBezTo>
                    <a:pt x="40" y="122"/>
                    <a:pt x="40" y="122"/>
                    <a:pt x="40" y="122"/>
                  </a:cubicBezTo>
                  <a:cubicBezTo>
                    <a:pt x="39" y="123"/>
                    <a:pt x="39" y="123"/>
                    <a:pt x="39" y="123"/>
                  </a:cubicBezTo>
                  <a:cubicBezTo>
                    <a:pt x="39" y="124"/>
                    <a:pt x="39" y="124"/>
                    <a:pt x="39" y="124"/>
                  </a:cubicBezTo>
                  <a:cubicBezTo>
                    <a:pt x="39" y="125"/>
                    <a:pt x="39" y="125"/>
                    <a:pt x="39" y="125"/>
                  </a:cubicBezTo>
                  <a:cubicBezTo>
                    <a:pt x="40" y="125"/>
                    <a:pt x="40" y="125"/>
                    <a:pt x="40" y="125"/>
                  </a:cubicBezTo>
                  <a:cubicBezTo>
                    <a:pt x="40" y="126"/>
                    <a:pt x="40" y="126"/>
                    <a:pt x="40" y="126"/>
                  </a:cubicBezTo>
                  <a:cubicBezTo>
                    <a:pt x="40" y="127"/>
                    <a:pt x="40" y="127"/>
                    <a:pt x="40" y="127"/>
                  </a:cubicBezTo>
                  <a:cubicBezTo>
                    <a:pt x="39" y="128"/>
                    <a:pt x="39" y="128"/>
                    <a:pt x="39" y="128"/>
                  </a:cubicBezTo>
                  <a:cubicBezTo>
                    <a:pt x="39" y="128"/>
                    <a:pt x="39" y="128"/>
                    <a:pt x="39" y="128"/>
                  </a:cubicBezTo>
                  <a:cubicBezTo>
                    <a:pt x="38" y="127"/>
                    <a:pt x="38" y="127"/>
                    <a:pt x="38" y="127"/>
                  </a:cubicBezTo>
                  <a:cubicBezTo>
                    <a:pt x="38" y="127"/>
                    <a:pt x="38" y="127"/>
                    <a:pt x="38" y="127"/>
                  </a:cubicBezTo>
                  <a:cubicBezTo>
                    <a:pt x="38" y="128"/>
                    <a:pt x="38" y="128"/>
                    <a:pt x="38" y="128"/>
                  </a:cubicBezTo>
                  <a:cubicBezTo>
                    <a:pt x="38" y="128"/>
                    <a:pt x="38" y="128"/>
                    <a:pt x="38" y="128"/>
                  </a:cubicBezTo>
                  <a:cubicBezTo>
                    <a:pt x="37" y="128"/>
                    <a:pt x="37" y="128"/>
                    <a:pt x="37" y="128"/>
                  </a:cubicBezTo>
                  <a:cubicBezTo>
                    <a:pt x="37" y="128"/>
                    <a:pt x="37" y="128"/>
                    <a:pt x="37" y="128"/>
                  </a:cubicBezTo>
                  <a:cubicBezTo>
                    <a:pt x="37" y="128"/>
                    <a:pt x="37" y="128"/>
                    <a:pt x="37" y="128"/>
                  </a:cubicBezTo>
                  <a:cubicBezTo>
                    <a:pt x="38" y="129"/>
                    <a:pt x="38" y="129"/>
                    <a:pt x="38" y="129"/>
                  </a:cubicBezTo>
                  <a:cubicBezTo>
                    <a:pt x="37" y="129"/>
                    <a:pt x="37" y="129"/>
                    <a:pt x="37" y="129"/>
                  </a:cubicBezTo>
                  <a:cubicBezTo>
                    <a:pt x="37" y="130"/>
                    <a:pt x="37" y="130"/>
                    <a:pt x="37" y="130"/>
                  </a:cubicBezTo>
                  <a:cubicBezTo>
                    <a:pt x="36" y="130"/>
                    <a:pt x="36" y="130"/>
                    <a:pt x="36" y="130"/>
                  </a:cubicBezTo>
                  <a:cubicBezTo>
                    <a:pt x="36" y="130"/>
                    <a:pt x="36" y="130"/>
                    <a:pt x="36" y="130"/>
                  </a:cubicBezTo>
                  <a:cubicBezTo>
                    <a:pt x="36" y="130"/>
                    <a:pt x="36" y="130"/>
                    <a:pt x="36" y="130"/>
                  </a:cubicBezTo>
                  <a:cubicBezTo>
                    <a:pt x="35" y="131"/>
                    <a:pt x="35" y="131"/>
                    <a:pt x="35" y="131"/>
                  </a:cubicBezTo>
                  <a:cubicBezTo>
                    <a:pt x="34" y="131"/>
                    <a:pt x="34" y="131"/>
                    <a:pt x="34" y="131"/>
                  </a:cubicBezTo>
                  <a:cubicBezTo>
                    <a:pt x="33" y="130"/>
                    <a:pt x="33" y="130"/>
                    <a:pt x="33" y="130"/>
                  </a:cubicBezTo>
                  <a:cubicBezTo>
                    <a:pt x="34" y="130"/>
                    <a:pt x="34" y="130"/>
                    <a:pt x="34" y="130"/>
                  </a:cubicBezTo>
                  <a:cubicBezTo>
                    <a:pt x="33" y="129"/>
                    <a:pt x="33" y="129"/>
                    <a:pt x="33" y="129"/>
                  </a:cubicBezTo>
                  <a:cubicBezTo>
                    <a:pt x="33" y="129"/>
                    <a:pt x="33" y="129"/>
                    <a:pt x="33" y="129"/>
                  </a:cubicBezTo>
                  <a:cubicBezTo>
                    <a:pt x="33" y="129"/>
                    <a:pt x="33" y="129"/>
                    <a:pt x="33" y="129"/>
                  </a:cubicBezTo>
                  <a:cubicBezTo>
                    <a:pt x="32" y="129"/>
                    <a:pt x="32" y="129"/>
                    <a:pt x="32" y="129"/>
                  </a:cubicBezTo>
                  <a:cubicBezTo>
                    <a:pt x="32" y="129"/>
                    <a:pt x="32" y="129"/>
                    <a:pt x="32" y="129"/>
                  </a:cubicBezTo>
                  <a:cubicBezTo>
                    <a:pt x="32" y="128"/>
                    <a:pt x="32" y="128"/>
                    <a:pt x="32" y="128"/>
                  </a:cubicBezTo>
                  <a:cubicBezTo>
                    <a:pt x="32" y="128"/>
                    <a:pt x="32" y="128"/>
                    <a:pt x="32" y="128"/>
                  </a:cubicBezTo>
                  <a:cubicBezTo>
                    <a:pt x="32" y="127"/>
                    <a:pt x="32" y="127"/>
                    <a:pt x="32" y="127"/>
                  </a:cubicBezTo>
                  <a:cubicBezTo>
                    <a:pt x="32" y="127"/>
                    <a:pt x="32" y="127"/>
                    <a:pt x="32" y="127"/>
                  </a:cubicBezTo>
                  <a:cubicBezTo>
                    <a:pt x="32" y="127"/>
                    <a:pt x="32" y="127"/>
                    <a:pt x="32" y="127"/>
                  </a:cubicBezTo>
                  <a:cubicBezTo>
                    <a:pt x="32" y="126"/>
                    <a:pt x="32" y="126"/>
                    <a:pt x="32" y="126"/>
                  </a:cubicBezTo>
                  <a:cubicBezTo>
                    <a:pt x="33" y="126"/>
                    <a:pt x="33" y="126"/>
                    <a:pt x="33" y="126"/>
                  </a:cubicBezTo>
                  <a:cubicBezTo>
                    <a:pt x="33" y="127"/>
                    <a:pt x="33" y="127"/>
                    <a:pt x="33" y="127"/>
                  </a:cubicBezTo>
                  <a:cubicBezTo>
                    <a:pt x="34" y="126"/>
                    <a:pt x="34" y="126"/>
                    <a:pt x="34" y="126"/>
                  </a:cubicBezTo>
                  <a:cubicBezTo>
                    <a:pt x="34" y="126"/>
                    <a:pt x="34" y="126"/>
                    <a:pt x="34" y="126"/>
                  </a:cubicBezTo>
                  <a:cubicBezTo>
                    <a:pt x="36" y="126"/>
                    <a:pt x="36" y="126"/>
                    <a:pt x="36" y="126"/>
                  </a:cubicBezTo>
                  <a:cubicBezTo>
                    <a:pt x="36" y="126"/>
                    <a:pt x="36" y="126"/>
                    <a:pt x="36" y="126"/>
                  </a:cubicBezTo>
                  <a:cubicBezTo>
                    <a:pt x="37" y="125"/>
                    <a:pt x="37" y="125"/>
                    <a:pt x="37" y="125"/>
                  </a:cubicBezTo>
                  <a:cubicBezTo>
                    <a:pt x="38" y="124"/>
                    <a:pt x="38" y="124"/>
                    <a:pt x="38" y="124"/>
                  </a:cubicBezTo>
                  <a:cubicBezTo>
                    <a:pt x="38" y="123"/>
                    <a:pt x="38" y="123"/>
                    <a:pt x="38" y="123"/>
                  </a:cubicBezTo>
                  <a:cubicBezTo>
                    <a:pt x="37" y="123"/>
                    <a:pt x="37" y="123"/>
                    <a:pt x="37" y="123"/>
                  </a:cubicBezTo>
                  <a:cubicBezTo>
                    <a:pt x="37" y="124"/>
                    <a:pt x="37" y="124"/>
                    <a:pt x="37" y="124"/>
                  </a:cubicBezTo>
                  <a:cubicBezTo>
                    <a:pt x="37" y="124"/>
                    <a:pt x="37" y="124"/>
                    <a:pt x="37" y="124"/>
                  </a:cubicBezTo>
                  <a:cubicBezTo>
                    <a:pt x="36" y="125"/>
                    <a:pt x="36" y="125"/>
                    <a:pt x="36" y="125"/>
                  </a:cubicBezTo>
                  <a:cubicBezTo>
                    <a:pt x="35" y="125"/>
                    <a:pt x="35" y="125"/>
                    <a:pt x="35" y="125"/>
                  </a:cubicBezTo>
                  <a:cubicBezTo>
                    <a:pt x="34" y="125"/>
                    <a:pt x="34" y="125"/>
                    <a:pt x="34" y="125"/>
                  </a:cubicBezTo>
                  <a:cubicBezTo>
                    <a:pt x="33" y="125"/>
                    <a:pt x="33" y="125"/>
                    <a:pt x="33" y="125"/>
                  </a:cubicBezTo>
                  <a:cubicBezTo>
                    <a:pt x="33" y="124"/>
                    <a:pt x="33" y="124"/>
                    <a:pt x="33" y="124"/>
                  </a:cubicBezTo>
                  <a:cubicBezTo>
                    <a:pt x="34" y="124"/>
                    <a:pt x="34" y="124"/>
                    <a:pt x="34" y="124"/>
                  </a:cubicBezTo>
                  <a:cubicBezTo>
                    <a:pt x="35" y="123"/>
                    <a:pt x="35" y="123"/>
                    <a:pt x="35" y="123"/>
                  </a:cubicBezTo>
                  <a:cubicBezTo>
                    <a:pt x="36" y="123"/>
                    <a:pt x="36" y="123"/>
                    <a:pt x="36" y="123"/>
                  </a:cubicBezTo>
                  <a:cubicBezTo>
                    <a:pt x="36" y="123"/>
                    <a:pt x="36" y="123"/>
                    <a:pt x="36" y="123"/>
                  </a:cubicBezTo>
                  <a:cubicBezTo>
                    <a:pt x="36" y="122"/>
                    <a:pt x="36" y="122"/>
                    <a:pt x="36" y="122"/>
                  </a:cubicBezTo>
                  <a:cubicBezTo>
                    <a:pt x="36" y="122"/>
                    <a:pt x="36" y="122"/>
                    <a:pt x="36" y="122"/>
                  </a:cubicBezTo>
                  <a:cubicBezTo>
                    <a:pt x="36" y="122"/>
                    <a:pt x="36" y="122"/>
                    <a:pt x="36" y="122"/>
                  </a:cubicBezTo>
                  <a:cubicBezTo>
                    <a:pt x="37" y="121"/>
                    <a:pt x="37" y="121"/>
                    <a:pt x="37" y="121"/>
                  </a:cubicBezTo>
                  <a:cubicBezTo>
                    <a:pt x="37" y="121"/>
                    <a:pt x="37" y="121"/>
                    <a:pt x="37" y="121"/>
                  </a:cubicBezTo>
                  <a:cubicBezTo>
                    <a:pt x="36" y="121"/>
                    <a:pt x="36" y="121"/>
                    <a:pt x="36" y="121"/>
                  </a:cubicBezTo>
                  <a:cubicBezTo>
                    <a:pt x="36" y="121"/>
                    <a:pt x="36" y="121"/>
                    <a:pt x="36" y="121"/>
                  </a:cubicBezTo>
                  <a:cubicBezTo>
                    <a:pt x="36" y="121"/>
                    <a:pt x="36" y="121"/>
                    <a:pt x="36" y="121"/>
                  </a:cubicBezTo>
                  <a:cubicBezTo>
                    <a:pt x="36" y="121"/>
                    <a:pt x="36" y="121"/>
                    <a:pt x="36" y="121"/>
                  </a:cubicBezTo>
                  <a:cubicBezTo>
                    <a:pt x="34" y="121"/>
                    <a:pt x="34" y="121"/>
                    <a:pt x="34" y="121"/>
                  </a:cubicBezTo>
                  <a:cubicBezTo>
                    <a:pt x="34" y="121"/>
                    <a:pt x="34" y="121"/>
                    <a:pt x="34" y="121"/>
                  </a:cubicBezTo>
                  <a:cubicBezTo>
                    <a:pt x="34" y="121"/>
                    <a:pt x="34" y="121"/>
                    <a:pt x="34" y="121"/>
                  </a:cubicBezTo>
                  <a:cubicBezTo>
                    <a:pt x="34" y="120"/>
                    <a:pt x="34" y="120"/>
                    <a:pt x="34" y="120"/>
                  </a:cubicBezTo>
                  <a:cubicBezTo>
                    <a:pt x="35" y="120"/>
                    <a:pt x="35" y="120"/>
                    <a:pt x="35" y="120"/>
                  </a:cubicBezTo>
                  <a:cubicBezTo>
                    <a:pt x="35" y="120"/>
                    <a:pt x="35" y="120"/>
                    <a:pt x="35" y="120"/>
                  </a:cubicBezTo>
                  <a:cubicBezTo>
                    <a:pt x="36" y="120"/>
                    <a:pt x="36" y="120"/>
                    <a:pt x="36" y="120"/>
                  </a:cubicBezTo>
                  <a:cubicBezTo>
                    <a:pt x="37" y="120"/>
                    <a:pt x="37" y="120"/>
                    <a:pt x="37" y="120"/>
                  </a:cubicBezTo>
                  <a:cubicBezTo>
                    <a:pt x="37" y="120"/>
                    <a:pt x="37" y="120"/>
                    <a:pt x="37" y="120"/>
                  </a:cubicBezTo>
                  <a:cubicBezTo>
                    <a:pt x="38" y="119"/>
                    <a:pt x="38" y="119"/>
                    <a:pt x="38" y="119"/>
                  </a:cubicBezTo>
                  <a:cubicBezTo>
                    <a:pt x="38" y="118"/>
                    <a:pt x="38" y="118"/>
                    <a:pt x="38" y="118"/>
                  </a:cubicBezTo>
                  <a:cubicBezTo>
                    <a:pt x="38" y="118"/>
                    <a:pt x="38" y="118"/>
                    <a:pt x="38" y="118"/>
                  </a:cubicBezTo>
                  <a:cubicBezTo>
                    <a:pt x="39" y="117"/>
                    <a:pt x="39" y="117"/>
                    <a:pt x="39" y="117"/>
                  </a:cubicBezTo>
                  <a:cubicBezTo>
                    <a:pt x="38" y="116"/>
                    <a:pt x="38" y="116"/>
                    <a:pt x="38" y="116"/>
                  </a:cubicBezTo>
                  <a:cubicBezTo>
                    <a:pt x="38" y="115"/>
                    <a:pt x="38" y="115"/>
                    <a:pt x="38" y="115"/>
                  </a:cubicBezTo>
                  <a:cubicBezTo>
                    <a:pt x="38" y="115"/>
                    <a:pt x="38" y="115"/>
                    <a:pt x="38" y="115"/>
                  </a:cubicBezTo>
                  <a:cubicBezTo>
                    <a:pt x="38" y="115"/>
                    <a:pt x="38" y="115"/>
                    <a:pt x="38" y="115"/>
                  </a:cubicBezTo>
                  <a:cubicBezTo>
                    <a:pt x="37" y="115"/>
                    <a:pt x="37" y="115"/>
                    <a:pt x="37" y="115"/>
                  </a:cubicBezTo>
                  <a:cubicBezTo>
                    <a:pt x="37" y="115"/>
                    <a:pt x="37" y="115"/>
                    <a:pt x="37" y="115"/>
                  </a:cubicBezTo>
                  <a:cubicBezTo>
                    <a:pt x="36" y="114"/>
                    <a:pt x="36" y="114"/>
                    <a:pt x="36" y="114"/>
                  </a:cubicBezTo>
                  <a:cubicBezTo>
                    <a:pt x="36" y="114"/>
                    <a:pt x="36" y="114"/>
                    <a:pt x="36" y="114"/>
                  </a:cubicBezTo>
                  <a:cubicBezTo>
                    <a:pt x="36" y="114"/>
                    <a:pt x="36" y="114"/>
                    <a:pt x="36" y="114"/>
                  </a:cubicBezTo>
                  <a:cubicBezTo>
                    <a:pt x="36" y="114"/>
                    <a:pt x="36" y="114"/>
                    <a:pt x="36" y="114"/>
                  </a:cubicBezTo>
                  <a:cubicBezTo>
                    <a:pt x="37" y="114"/>
                    <a:pt x="37" y="114"/>
                    <a:pt x="37" y="114"/>
                  </a:cubicBezTo>
                  <a:cubicBezTo>
                    <a:pt x="37" y="114"/>
                    <a:pt x="37" y="114"/>
                    <a:pt x="37" y="114"/>
                  </a:cubicBezTo>
                  <a:cubicBezTo>
                    <a:pt x="38" y="113"/>
                    <a:pt x="38" y="113"/>
                    <a:pt x="38" y="113"/>
                  </a:cubicBezTo>
                  <a:cubicBezTo>
                    <a:pt x="38" y="113"/>
                    <a:pt x="38" y="113"/>
                    <a:pt x="38" y="113"/>
                  </a:cubicBezTo>
                  <a:cubicBezTo>
                    <a:pt x="38" y="112"/>
                    <a:pt x="38" y="112"/>
                    <a:pt x="38" y="112"/>
                  </a:cubicBezTo>
                  <a:cubicBezTo>
                    <a:pt x="38" y="112"/>
                    <a:pt x="38" y="112"/>
                    <a:pt x="38" y="112"/>
                  </a:cubicBezTo>
                  <a:cubicBezTo>
                    <a:pt x="38" y="111"/>
                    <a:pt x="38" y="111"/>
                    <a:pt x="38" y="111"/>
                  </a:cubicBezTo>
                  <a:cubicBezTo>
                    <a:pt x="37" y="111"/>
                    <a:pt x="37" y="111"/>
                    <a:pt x="37" y="111"/>
                  </a:cubicBezTo>
                  <a:cubicBezTo>
                    <a:pt x="37" y="111"/>
                    <a:pt x="37" y="111"/>
                    <a:pt x="37" y="111"/>
                  </a:cubicBezTo>
                  <a:cubicBezTo>
                    <a:pt x="37" y="110"/>
                    <a:pt x="37" y="110"/>
                    <a:pt x="37" y="110"/>
                  </a:cubicBezTo>
                  <a:cubicBezTo>
                    <a:pt x="37" y="110"/>
                    <a:pt x="37" y="110"/>
                    <a:pt x="37" y="110"/>
                  </a:cubicBezTo>
                  <a:cubicBezTo>
                    <a:pt x="37" y="110"/>
                    <a:pt x="37" y="110"/>
                    <a:pt x="37" y="110"/>
                  </a:cubicBezTo>
                  <a:cubicBezTo>
                    <a:pt x="37" y="110"/>
                    <a:pt x="37" y="110"/>
                    <a:pt x="37" y="110"/>
                  </a:cubicBezTo>
                  <a:cubicBezTo>
                    <a:pt x="37" y="109"/>
                    <a:pt x="37" y="109"/>
                    <a:pt x="37" y="109"/>
                  </a:cubicBezTo>
                  <a:cubicBezTo>
                    <a:pt x="37" y="108"/>
                    <a:pt x="37" y="108"/>
                    <a:pt x="37" y="108"/>
                  </a:cubicBezTo>
                  <a:cubicBezTo>
                    <a:pt x="37" y="108"/>
                    <a:pt x="37" y="108"/>
                    <a:pt x="37" y="108"/>
                  </a:cubicBezTo>
                  <a:cubicBezTo>
                    <a:pt x="38" y="109"/>
                    <a:pt x="38" y="109"/>
                    <a:pt x="38" y="109"/>
                  </a:cubicBezTo>
                  <a:cubicBezTo>
                    <a:pt x="38" y="108"/>
                    <a:pt x="38" y="108"/>
                    <a:pt x="38" y="108"/>
                  </a:cubicBezTo>
                  <a:cubicBezTo>
                    <a:pt x="37" y="108"/>
                    <a:pt x="37" y="108"/>
                    <a:pt x="37" y="108"/>
                  </a:cubicBezTo>
                  <a:cubicBezTo>
                    <a:pt x="37" y="108"/>
                    <a:pt x="37" y="108"/>
                    <a:pt x="37" y="108"/>
                  </a:cubicBezTo>
                  <a:cubicBezTo>
                    <a:pt x="38" y="107"/>
                    <a:pt x="38" y="107"/>
                    <a:pt x="38" y="107"/>
                  </a:cubicBezTo>
                  <a:cubicBezTo>
                    <a:pt x="38" y="106"/>
                    <a:pt x="38" y="106"/>
                    <a:pt x="38" y="106"/>
                  </a:cubicBezTo>
                  <a:cubicBezTo>
                    <a:pt x="37" y="106"/>
                    <a:pt x="37" y="106"/>
                    <a:pt x="37" y="106"/>
                  </a:cubicBezTo>
                  <a:cubicBezTo>
                    <a:pt x="37" y="105"/>
                    <a:pt x="37" y="105"/>
                    <a:pt x="37" y="105"/>
                  </a:cubicBezTo>
                  <a:cubicBezTo>
                    <a:pt x="37" y="105"/>
                    <a:pt x="37" y="105"/>
                    <a:pt x="37" y="105"/>
                  </a:cubicBezTo>
                  <a:cubicBezTo>
                    <a:pt x="37" y="104"/>
                    <a:pt x="37" y="104"/>
                    <a:pt x="37" y="104"/>
                  </a:cubicBezTo>
                  <a:cubicBezTo>
                    <a:pt x="38" y="103"/>
                    <a:pt x="38" y="103"/>
                    <a:pt x="38" y="103"/>
                  </a:cubicBezTo>
                  <a:cubicBezTo>
                    <a:pt x="37" y="103"/>
                    <a:pt x="37" y="103"/>
                    <a:pt x="37" y="103"/>
                  </a:cubicBezTo>
                  <a:cubicBezTo>
                    <a:pt x="37" y="103"/>
                    <a:pt x="37" y="103"/>
                    <a:pt x="37" y="103"/>
                  </a:cubicBezTo>
                  <a:cubicBezTo>
                    <a:pt x="36" y="104"/>
                    <a:pt x="36" y="104"/>
                    <a:pt x="36" y="104"/>
                  </a:cubicBezTo>
                  <a:cubicBezTo>
                    <a:pt x="36" y="104"/>
                    <a:pt x="36" y="104"/>
                    <a:pt x="36" y="104"/>
                  </a:cubicBezTo>
                  <a:cubicBezTo>
                    <a:pt x="35" y="104"/>
                    <a:pt x="35" y="104"/>
                    <a:pt x="35" y="104"/>
                  </a:cubicBezTo>
                  <a:cubicBezTo>
                    <a:pt x="35" y="105"/>
                    <a:pt x="35" y="105"/>
                    <a:pt x="35" y="105"/>
                  </a:cubicBezTo>
                  <a:cubicBezTo>
                    <a:pt x="34" y="104"/>
                    <a:pt x="34" y="104"/>
                    <a:pt x="34" y="104"/>
                  </a:cubicBezTo>
                  <a:cubicBezTo>
                    <a:pt x="35" y="104"/>
                    <a:pt x="35" y="104"/>
                    <a:pt x="35" y="104"/>
                  </a:cubicBezTo>
                  <a:cubicBezTo>
                    <a:pt x="35" y="103"/>
                    <a:pt x="35" y="103"/>
                    <a:pt x="35" y="103"/>
                  </a:cubicBezTo>
                  <a:cubicBezTo>
                    <a:pt x="36" y="103"/>
                    <a:pt x="36" y="103"/>
                    <a:pt x="36" y="103"/>
                  </a:cubicBezTo>
                  <a:cubicBezTo>
                    <a:pt x="36" y="103"/>
                    <a:pt x="36" y="103"/>
                    <a:pt x="36" y="103"/>
                  </a:cubicBezTo>
                  <a:cubicBezTo>
                    <a:pt x="37" y="102"/>
                    <a:pt x="37" y="102"/>
                    <a:pt x="37" y="102"/>
                  </a:cubicBezTo>
                  <a:cubicBezTo>
                    <a:pt x="37" y="102"/>
                    <a:pt x="37" y="102"/>
                    <a:pt x="37" y="102"/>
                  </a:cubicBezTo>
                  <a:cubicBezTo>
                    <a:pt x="38" y="102"/>
                    <a:pt x="38" y="102"/>
                    <a:pt x="38" y="102"/>
                  </a:cubicBezTo>
                  <a:cubicBezTo>
                    <a:pt x="38" y="101"/>
                    <a:pt x="38" y="101"/>
                    <a:pt x="38" y="101"/>
                  </a:cubicBezTo>
                  <a:cubicBezTo>
                    <a:pt x="38" y="100"/>
                    <a:pt x="38" y="100"/>
                    <a:pt x="38" y="100"/>
                  </a:cubicBezTo>
                  <a:cubicBezTo>
                    <a:pt x="38" y="100"/>
                    <a:pt x="38" y="100"/>
                    <a:pt x="38" y="100"/>
                  </a:cubicBezTo>
                  <a:cubicBezTo>
                    <a:pt x="37" y="99"/>
                    <a:pt x="37" y="99"/>
                    <a:pt x="37" y="99"/>
                  </a:cubicBezTo>
                  <a:cubicBezTo>
                    <a:pt x="37" y="99"/>
                    <a:pt x="37" y="99"/>
                    <a:pt x="37" y="99"/>
                  </a:cubicBezTo>
                  <a:cubicBezTo>
                    <a:pt x="37" y="99"/>
                    <a:pt x="37" y="99"/>
                    <a:pt x="37" y="99"/>
                  </a:cubicBezTo>
                  <a:cubicBezTo>
                    <a:pt x="36" y="99"/>
                    <a:pt x="36" y="99"/>
                    <a:pt x="36" y="99"/>
                  </a:cubicBezTo>
                  <a:cubicBezTo>
                    <a:pt x="36" y="98"/>
                    <a:pt x="36" y="98"/>
                    <a:pt x="36" y="98"/>
                  </a:cubicBezTo>
                  <a:cubicBezTo>
                    <a:pt x="36" y="97"/>
                    <a:pt x="36" y="97"/>
                    <a:pt x="36" y="97"/>
                  </a:cubicBezTo>
                  <a:cubicBezTo>
                    <a:pt x="36" y="97"/>
                    <a:pt x="36" y="97"/>
                    <a:pt x="36" y="97"/>
                  </a:cubicBezTo>
                  <a:cubicBezTo>
                    <a:pt x="36" y="97"/>
                    <a:pt x="36" y="97"/>
                    <a:pt x="36" y="97"/>
                  </a:cubicBezTo>
                  <a:cubicBezTo>
                    <a:pt x="36" y="96"/>
                    <a:pt x="36" y="96"/>
                    <a:pt x="36" y="96"/>
                  </a:cubicBezTo>
                  <a:cubicBezTo>
                    <a:pt x="36" y="95"/>
                    <a:pt x="36" y="95"/>
                    <a:pt x="36" y="95"/>
                  </a:cubicBezTo>
                  <a:cubicBezTo>
                    <a:pt x="34" y="94"/>
                    <a:pt x="34" y="94"/>
                    <a:pt x="34" y="94"/>
                  </a:cubicBezTo>
                  <a:cubicBezTo>
                    <a:pt x="34" y="94"/>
                    <a:pt x="34" y="94"/>
                    <a:pt x="34" y="94"/>
                  </a:cubicBezTo>
                  <a:cubicBezTo>
                    <a:pt x="34" y="94"/>
                    <a:pt x="34" y="94"/>
                    <a:pt x="34" y="94"/>
                  </a:cubicBezTo>
                  <a:cubicBezTo>
                    <a:pt x="33" y="93"/>
                    <a:pt x="33" y="93"/>
                    <a:pt x="33" y="93"/>
                  </a:cubicBezTo>
                  <a:cubicBezTo>
                    <a:pt x="33" y="93"/>
                    <a:pt x="33" y="93"/>
                    <a:pt x="33" y="93"/>
                  </a:cubicBezTo>
                  <a:cubicBezTo>
                    <a:pt x="34" y="93"/>
                    <a:pt x="34" y="93"/>
                    <a:pt x="34" y="93"/>
                  </a:cubicBezTo>
                  <a:cubicBezTo>
                    <a:pt x="35" y="92"/>
                    <a:pt x="35" y="92"/>
                    <a:pt x="35" y="92"/>
                  </a:cubicBezTo>
                  <a:cubicBezTo>
                    <a:pt x="35" y="92"/>
                    <a:pt x="35" y="92"/>
                    <a:pt x="35" y="92"/>
                  </a:cubicBezTo>
                  <a:cubicBezTo>
                    <a:pt x="35" y="91"/>
                    <a:pt x="35" y="91"/>
                    <a:pt x="35" y="91"/>
                  </a:cubicBezTo>
                  <a:cubicBezTo>
                    <a:pt x="35" y="91"/>
                    <a:pt x="35" y="91"/>
                    <a:pt x="35" y="91"/>
                  </a:cubicBezTo>
                  <a:cubicBezTo>
                    <a:pt x="34" y="91"/>
                    <a:pt x="34" y="91"/>
                    <a:pt x="34" y="91"/>
                  </a:cubicBezTo>
                  <a:cubicBezTo>
                    <a:pt x="34" y="91"/>
                    <a:pt x="34" y="91"/>
                    <a:pt x="34" y="91"/>
                  </a:cubicBezTo>
                  <a:cubicBezTo>
                    <a:pt x="35" y="91"/>
                    <a:pt x="35" y="91"/>
                    <a:pt x="35" y="91"/>
                  </a:cubicBezTo>
                  <a:cubicBezTo>
                    <a:pt x="35" y="90"/>
                    <a:pt x="35" y="90"/>
                    <a:pt x="35" y="90"/>
                  </a:cubicBezTo>
                  <a:cubicBezTo>
                    <a:pt x="36" y="89"/>
                    <a:pt x="36" y="89"/>
                    <a:pt x="36" y="89"/>
                  </a:cubicBezTo>
                  <a:cubicBezTo>
                    <a:pt x="36" y="89"/>
                    <a:pt x="36" y="89"/>
                    <a:pt x="36" y="89"/>
                  </a:cubicBezTo>
                  <a:cubicBezTo>
                    <a:pt x="36" y="89"/>
                    <a:pt x="36" y="89"/>
                    <a:pt x="36" y="89"/>
                  </a:cubicBezTo>
                  <a:cubicBezTo>
                    <a:pt x="36" y="88"/>
                    <a:pt x="36" y="88"/>
                    <a:pt x="36" y="88"/>
                  </a:cubicBezTo>
                  <a:cubicBezTo>
                    <a:pt x="36" y="88"/>
                    <a:pt x="36" y="88"/>
                    <a:pt x="36" y="88"/>
                  </a:cubicBezTo>
                  <a:cubicBezTo>
                    <a:pt x="35" y="88"/>
                    <a:pt x="35" y="88"/>
                    <a:pt x="35" y="88"/>
                  </a:cubicBezTo>
                  <a:cubicBezTo>
                    <a:pt x="34" y="87"/>
                    <a:pt x="34" y="87"/>
                    <a:pt x="34" y="87"/>
                  </a:cubicBezTo>
                  <a:cubicBezTo>
                    <a:pt x="33" y="86"/>
                    <a:pt x="33" y="86"/>
                    <a:pt x="33" y="86"/>
                  </a:cubicBezTo>
                  <a:cubicBezTo>
                    <a:pt x="33" y="86"/>
                    <a:pt x="33" y="86"/>
                    <a:pt x="33" y="86"/>
                  </a:cubicBezTo>
                  <a:cubicBezTo>
                    <a:pt x="33" y="86"/>
                    <a:pt x="33" y="86"/>
                    <a:pt x="33" y="86"/>
                  </a:cubicBezTo>
                  <a:cubicBezTo>
                    <a:pt x="33" y="86"/>
                    <a:pt x="33" y="86"/>
                    <a:pt x="33" y="86"/>
                  </a:cubicBezTo>
                  <a:cubicBezTo>
                    <a:pt x="32" y="86"/>
                    <a:pt x="32" y="86"/>
                    <a:pt x="32" y="86"/>
                  </a:cubicBezTo>
                  <a:cubicBezTo>
                    <a:pt x="32" y="86"/>
                    <a:pt x="32" y="86"/>
                    <a:pt x="32" y="86"/>
                  </a:cubicBezTo>
                  <a:cubicBezTo>
                    <a:pt x="32" y="86"/>
                    <a:pt x="32" y="86"/>
                    <a:pt x="32" y="86"/>
                  </a:cubicBezTo>
                  <a:cubicBezTo>
                    <a:pt x="32" y="85"/>
                    <a:pt x="32" y="85"/>
                    <a:pt x="32" y="85"/>
                  </a:cubicBezTo>
                  <a:cubicBezTo>
                    <a:pt x="31" y="85"/>
                    <a:pt x="31" y="85"/>
                    <a:pt x="31" y="85"/>
                  </a:cubicBezTo>
                  <a:cubicBezTo>
                    <a:pt x="31" y="85"/>
                    <a:pt x="31" y="85"/>
                    <a:pt x="31" y="85"/>
                  </a:cubicBezTo>
                  <a:cubicBezTo>
                    <a:pt x="30" y="84"/>
                    <a:pt x="30" y="84"/>
                    <a:pt x="30" y="84"/>
                  </a:cubicBezTo>
                  <a:cubicBezTo>
                    <a:pt x="30" y="84"/>
                    <a:pt x="30" y="84"/>
                    <a:pt x="30" y="84"/>
                  </a:cubicBezTo>
                  <a:cubicBezTo>
                    <a:pt x="30" y="84"/>
                    <a:pt x="30" y="84"/>
                    <a:pt x="30" y="84"/>
                  </a:cubicBezTo>
                  <a:cubicBezTo>
                    <a:pt x="29" y="84"/>
                    <a:pt x="29" y="84"/>
                    <a:pt x="29" y="84"/>
                  </a:cubicBezTo>
                  <a:cubicBezTo>
                    <a:pt x="29" y="84"/>
                    <a:pt x="29" y="84"/>
                    <a:pt x="29" y="84"/>
                  </a:cubicBezTo>
                  <a:cubicBezTo>
                    <a:pt x="29" y="83"/>
                    <a:pt x="29" y="83"/>
                    <a:pt x="29" y="83"/>
                  </a:cubicBezTo>
                  <a:cubicBezTo>
                    <a:pt x="28" y="83"/>
                    <a:pt x="28" y="83"/>
                    <a:pt x="28" y="83"/>
                  </a:cubicBezTo>
                  <a:cubicBezTo>
                    <a:pt x="27" y="82"/>
                    <a:pt x="27" y="82"/>
                    <a:pt x="27" y="82"/>
                  </a:cubicBezTo>
                  <a:cubicBezTo>
                    <a:pt x="27" y="82"/>
                    <a:pt x="27" y="82"/>
                    <a:pt x="27" y="82"/>
                  </a:cubicBezTo>
                  <a:cubicBezTo>
                    <a:pt x="27" y="82"/>
                    <a:pt x="27" y="82"/>
                    <a:pt x="27" y="82"/>
                  </a:cubicBezTo>
                  <a:cubicBezTo>
                    <a:pt x="26" y="82"/>
                    <a:pt x="26" y="82"/>
                    <a:pt x="26" y="82"/>
                  </a:cubicBezTo>
                  <a:cubicBezTo>
                    <a:pt x="25" y="81"/>
                    <a:pt x="25" y="81"/>
                    <a:pt x="25" y="81"/>
                  </a:cubicBezTo>
                  <a:cubicBezTo>
                    <a:pt x="24" y="81"/>
                    <a:pt x="24" y="81"/>
                    <a:pt x="24" y="81"/>
                  </a:cubicBezTo>
                  <a:cubicBezTo>
                    <a:pt x="23" y="80"/>
                    <a:pt x="23" y="80"/>
                    <a:pt x="23" y="80"/>
                  </a:cubicBezTo>
                  <a:cubicBezTo>
                    <a:pt x="22" y="80"/>
                    <a:pt x="22" y="80"/>
                    <a:pt x="22" y="80"/>
                  </a:cubicBezTo>
                  <a:cubicBezTo>
                    <a:pt x="22" y="80"/>
                    <a:pt x="22" y="80"/>
                    <a:pt x="22" y="80"/>
                  </a:cubicBezTo>
                  <a:cubicBezTo>
                    <a:pt x="21" y="80"/>
                    <a:pt x="21" y="80"/>
                    <a:pt x="21" y="80"/>
                  </a:cubicBezTo>
                  <a:cubicBezTo>
                    <a:pt x="20" y="81"/>
                    <a:pt x="20" y="81"/>
                    <a:pt x="20" y="81"/>
                  </a:cubicBezTo>
                  <a:cubicBezTo>
                    <a:pt x="20" y="82"/>
                    <a:pt x="20" y="82"/>
                    <a:pt x="20" y="82"/>
                  </a:cubicBezTo>
                  <a:cubicBezTo>
                    <a:pt x="19" y="82"/>
                    <a:pt x="19" y="82"/>
                    <a:pt x="19" y="82"/>
                  </a:cubicBezTo>
                  <a:cubicBezTo>
                    <a:pt x="19" y="81"/>
                    <a:pt x="19" y="81"/>
                    <a:pt x="19" y="81"/>
                  </a:cubicBezTo>
                  <a:cubicBezTo>
                    <a:pt x="20" y="81"/>
                    <a:pt x="20" y="81"/>
                    <a:pt x="20" y="81"/>
                  </a:cubicBezTo>
                  <a:cubicBezTo>
                    <a:pt x="20" y="80"/>
                    <a:pt x="20" y="80"/>
                    <a:pt x="20" y="80"/>
                  </a:cubicBezTo>
                  <a:cubicBezTo>
                    <a:pt x="19" y="80"/>
                    <a:pt x="19" y="80"/>
                    <a:pt x="19" y="80"/>
                  </a:cubicBezTo>
                  <a:cubicBezTo>
                    <a:pt x="19" y="80"/>
                    <a:pt x="19" y="80"/>
                    <a:pt x="19" y="80"/>
                  </a:cubicBezTo>
                  <a:cubicBezTo>
                    <a:pt x="18" y="80"/>
                    <a:pt x="18" y="80"/>
                    <a:pt x="18" y="80"/>
                  </a:cubicBezTo>
                  <a:cubicBezTo>
                    <a:pt x="18" y="81"/>
                    <a:pt x="18" y="81"/>
                    <a:pt x="18" y="81"/>
                  </a:cubicBezTo>
                  <a:cubicBezTo>
                    <a:pt x="17" y="81"/>
                    <a:pt x="17" y="81"/>
                    <a:pt x="17" y="81"/>
                  </a:cubicBezTo>
                  <a:cubicBezTo>
                    <a:pt x="17" y="81"/>
                    <a:pt x="17" y="81"/>
                    <a:pt x="17" y="81"/>
                  </a:cubicBezTo>
                  <a:cubicBezTo>
                    <a:pt x="16" y="80"/>
                    <a:pt x="16" y="80"/>
                    <a:pt x="16" y="80"/>
                  </a:cubicBezTo>
                  <a:cubicBezTo>
                    <a:pt x="16" y="80"/>
                    <a:pt x="16" y="80"/>
                    <a:pt x="16" y="80"/>
                  </a:cubicBezTo>
                  <a:cubicBezTo>
                    <a:pt x="16" y="80"/>
                    <a:pt x="16" y="80"/>
                    <a:pt x="16" y="80"/>
                  </a:cubicBezTo>
                  <a:cubicBezTo>
                    <a:pt x="15" y="82"/>
                    <a:pt x="15" y="82"/>
                    <a:pt x="15" y="82"/>
                  </a:cubicBezTo>
                  <a:cubicBezTo>
                    <a:pt x="15" y="82"/>
                    <a:pt x="15" y="82"/>
                    <a:pt x="15" y="82"/>
                  </a:cubicBezTo>
                  <a:cubicBezTo>
                    <a:pt x="15" y="82"/>
                    <a:pt x="15" y="82"/>
                    <a:pt x="15" y="82"/>
                  </a:cubicBezTo>
                  <a:cubicBezTo>
                    <a:pt x="14" y="81"/>
                    <a:pt x="14" y="81"/>
                    <a:pt x="14" y="81"/>
                  </a:cubicBezTo>
                  <a:cubicBezTo>
                    <a:pt x="15" y="80"/>
                    <a:pt x="15" y="80"/>
                    <a:pt x="15" y="80"/>
                  </a:cubicBezTo>
                  <a:cubicBezTo>
                    <a:pt x="15" y="80"/>
                    <a:pt x="15" y="80"/>
                    <a:pt x="15" y="80"/>
                  </a:cubicBezTo>
                  <a:cubicBezTo>
                    <a:pt x="15" y="79"/>
                    <a:pt x="15" y="79"/>
                    <a:pt x="15" y="79"/>
                  </a:cubicBezTo>
                  <a:cubicBezTo>
                    <a:pt x="15" y="79"/>
                    <a:pt x="15" y="79"/>
                    <a:pt x="15" y="79"/>
                  </a:cubicBezTo>
                  <a:cubicBezTo>
                    <a:pt x="14" y="79"/>
                    <a:pt x="14" y="79"/>
                    <a:pt x="14" y="79"/>
                  </a:cubicBezTo>
                  <a:cubicBezTo>
                    <a:pt x="14" y="80"/>
                    <a:pt x="14" y="80"/>
                    <a:pt x="14" y="80"/>
                  </a:cubicBezTo>
                  <a:cubicBezTo>
                    <a:pt x="13" y="80"/>
                    <a:pt x="13" y="80"/>
                    <a:pt x="13" y="80"/>
                  </a:cubicBezTo>
                  <a:cubicBezTo>
                    <a:pt x="13" y="80"/>
                    <a:pt x="13" y="80"/>
                    <a:pt x="13" y="80"/>
                  </a:cubicBezTo>
                  <a:cubicBezTo>
                    <a:pt x="13" y="80"/>
                    <a:pt x="13" y="80"/>
                    <a:pt x="13" y="80"/>
                  </a:cubicBezTo>
                  <a:cubicBezTo>
                    <a:pt x="12" y="80"/>
                    <a:pt x="12" y="80"/>
                    <a:pt x="12" y="80"/>
                  </a:cubicBezTo>
                  <a:cubicBezTo>
                    <a:pt x="12" y="79"/>
                    <a:pt x="12" y="79"/>
                    <a:pt x="12" y="79"/>
                  </a:cubicBezTo>
                  <a:cubicBezTo>
                    <a:pt x="12" y="79"/>
                    <a:pt x="12" y="79"/>
                    <a:pt x="12" y="79"/>
                  </a:cubicBezTo>
                  <a:cubicBezTo>
                    <a:pt x="12" y="78"/>
                    <a:pt x="12" y="78"/>
                    <a:pt x="12" y="78"/>
                  </a:cubicBezTo>
                  <a:cubicBezTo>
                    <a:pt x="12" y="78"/>
                    <a:pt x="12" y="78"/>
                    <a:pt x="12" y="78"/>
                  </a:cubicBezTo>
                  <a:cubicBezTo>
                    <a:pt x="11" y="78"/>
                    <a:pt x="11" y="78"/>
                    <a:pt x="11" y="78"/>
                  </a:cubicBezTo>
                  <a:cubicBezTo>
                    <a:pt x="11" y="79"/>
                    <a:pt x="11" y="79"/>
                    <a:pt x="11" y="79"/>
                  </a:cubicBezTo>
                  <a:cubicBezTo>
                    <a:pt x="11" y="79"/>
                    <a:pt x="11" y="79"/>
                    <a:pt x="11" y="79"/>
                  </a:cubicBezTo>
                  <a:cubicBezTo>
                    <a:pt x="10" y="80"/>
                    <a:pt x="10" y="80"/>
                    <a:pt x="10" y="80"/>
                  </a:cubicBezTo>
                  <a:cubicBezTo>
                    <a:pt x="10" y="80"/>
                    <a:pt x="10" y="80"/>
                    <a:pt x="10" y="80"/>
                  </a:cubicBezTo>
                  <a:cubicBezTo>
                    <a:pt x="11" y="81"/>
                    <a:pt x="11" y="81"/>
                    <a:pt x="11" y="81"/>
                  </a:cubicBezTo>
                  <a:cubicBezTo>
                    <a:pt x="11" y="82"/>
                    <a:pt x="11" y="82"/>
                    <a:pt x="11" y="82"/>
                  </a:cubicBezTo>
                  <a:cubicBezTo>
                    <a:pt x="10" y="82"/>
                    <a:pt x="10" y="82"/>
                    <a:pt x="10" y="82"/>
                  </a:cubicBezTo>
                  <a:cubicBezTo>
                    <a:pt x="10" y="82"/>
                    <a:pt x="10" y="82"/>
                    <a:pt x="10" y="82"/>
                  </a:cubicBezTo>
                  <a:cubicBezTo>
                    <a:pt x="9" y="81"/>
                    <a:pt x="9" y="81"/>
                    <a:pt x="9" y="81"/>
                  </a:cubicBezTo>
                  <a:cubicBezTo>
                    <a:pt x="8" y="81"/>
                    <a:pt x="8" y="81"/>
                    <a:pt x="8" y="81"/>
                  </a:cubicBezTo>
                  <a:cubicBezTo>
                    <a:pt x="7" y="80"/>
                    <a:pt x="7" y="80"/>
                    <a:pt x="7" y="80"/>
                  </a:cubicBezTo>
                  <a:cubicBezTo>
                    <a:pt x="7" y="80"/>
                    <a:pt x="7" y="80"/>
                    <a:pt x="7" y="80"/>
                  </a:cubicBezTo>
                  <a:cubicBezTo>
                    <a:pt x="6" y="79"/>
                    <a:pt x="6" y="79"/>
                    <a:pt x="6" y="79"/>
                  </a:cubicBezTo>
                  <a:cubicBezTo>
                    <a:pt x="6" y="79"/>
                    <a:pt x="6" y="79"/>
                    <a:pt x="6" y="79"/>
                  </a:cubicBezTo>
                  <a:cubicBezTo>
                    <a:pt x="6" y="79"/>
                    <a:pt x="6" y="79"/>
                    <a:pt x="6" y="79"/>
                  </a:cubicBezTo>
                  <a:cubicBezTo>
                    <a:pt x="5" y="79"/>
                    <a:pt x="5" y="79"/>
                    <a:pt x="5" y="79"/>
                  </a:cubicBezTo>
                  <a:cubicBezTo>
                    <a:pt x="5" y="77"/>
                    <a:pt x="5" y="77"/>
                    <a:pt x="5" y="77"/>
                  </a:cubicBezTo>
                  <a:cubicBezTo>
                    <a:pt x="4" y="77"/>
                    <a:pt x="4" y="77"/>
                    <a:pt x="4" y="77"/>
                  </a:cubicBezTo>
                  <a:cubicBezTo>
                    <a:pt x="4" y="76"/>
                    <a:pt x="4" y="76"/>
                    <a:pt x="4" y="76"/>
                  </a:cubicBezTo>
                  <a:cubicBezTo>
                    <a:pt x="4" y="75"/>
                    <a:pt x="4" y="75"/>
                    <a:pt x="4" y="75"/>
                  </a:cubicBezTo>
                  <a:cubicBezTo>
                    <a:pt x="4" y="75"/>
                    <a:pt x="4" y="75"/>
                    <a:pt x="4" y="75"/>
                  </a:cubicBezTo>
                  <a:cubicBezTo>
                    <a:pt x="5" y="75"/>
                    <a:pt x="5" y="75"/>
                    <a:pt x="5" y="75"/>
                  </a:cubicBezTo>
                  <a:cubicBezTo>
                    <a:pt x="6" y="74"/>
                    <a:pt x="6" y="74"/>
                    <a:pt x="6" y="74"/>
                  </a:cubicBezTo>
                  <a:cubicBezTo>
                    <a:pt x="6" y="74"/>
                    <a:pt x="6" y="74"/>
                    <a:pt x="6" y="74"/>
                  </a:cubicBezTo>
                  <a:cubicBezTo>
                    <a:pt x="8" y="74"/>
                    <a:pt x="8" y="74"/>
                    <a:pt x="8" y="74"/>
                  </a:cubicBezTo>
                  <a:cubicBezTo>
                    <a:pt x="8" y="74"/>
                    <a:pt x="8" y="74"/>
                    <a:pt x="8" y="74"/>
                  </a:cubicBezTo>
                  <a:cubicBezTo>
                    <a:pt x="8" y="74"/>
                    <a:pt x="8" y="74"/>
                    <a:pt x="8" y="74"/>
                  </a:cubicBezTo>
                  <a:cubicBezTo>
                    <a:pt x="9" y="73"/>
                    <a:pt x="9" y="73"/>
                    <a:pt x="9" y="73"/>
                  </a:cubicBezTo>
                  <a:cubicBezTo>
                    <a:pt x="9" y="73"/>
                    <a:pt x="9" y="73"/>
                    <a:pt x="9" y="73"/>
                  </a:cubicBezTo>
                  <a:cubicBezTo>
                    <a:pt x="8" y="73"/>
                    <a:pt x="8" y="73"/>
                    <a:pt x="8" y="73"/>
                  </a:cubicBezTo>
                  <a:cubicBezTo>
                    <a:pt x="7" y="73"/>
                    <a:pt x="7" y="73"/>
                    <a:pt x="7" y="73"/>
                  </a:cubicBezTo>
                  <a:cubicBezTo>
                    <a:pt x="6" y="73"/>
                    <a:pt x="6" y="73"/>
                    <a:pt x="6" y="73"/>
                  </a:cubicBezTo>
                  <a:cubicBezTo>
                    <a:pt x="6" y="73"/>
                    <a:pt x="6" y="73"/>
                    <a:pt x="6" y="73"/>
                  </a:cubicBezTo>
                  <a:cubicBezTo>
                    <a:pt x="5" y="72"/>
                    <a:pt x="5" y="72"/>
                    <a:pt x="5" y="72"/>
                  </a:cubicBezTo>
                  <a:cubicBezTo>
                    <a:pt x="5" y="71"/>
                    <a:pt x="5" y="71"/>
                    <a:pt x="5" y="71"/>
                  </a:cubicBezTo>
                  <a:cubicBezTo>
                    <a:pt x="5" y="70"/>
                    <a:pt x="5" y="70"/>
                    <a:pt x="5" y="70"/>
                  </a:cubicBezTo>
                  <a:cubicBezTo>
                    <a:pt x="6" y="70"/>
                    <a:pt x="6" y="70"/>
                    <a:pt x="6" y="70"/>
                  </a:cubicBezTo>
                  <a:cubicBezTo>
                    <a:pt x="6" y="69"/>
                    <a:pt x="6" y="69"/>
                    <a:pt x="6" y="69"/>
                  </a:cubicBezTo>
                  <a:cubicBezTo>
                    <a:pt x="6" y="69"/>
                    <a:pt x="6" y="69"/>
                    <a:pt x="6" y="69"/>
                  </a:cubicBezTo>
                  <a:cubicBezTo>
                    <a:pt x="6" y="69"/>
                    <a:pt x="6" y="69"/>
                    <a:pt x="6" y="69"/>
                  </a:cubicBezTo>
                  <a:cubicBezTo>
                    <a:pt x="5" y="69"/>
                    <a:pt x="5" y="69"/>
                    <a:pt x="5" y="69"/>
                  </a:cubicBezTo>
                  <a:cubicBezTo>
                    <a:pt x="5" y="70"/>
                    <a:pt x="5" y="70"/>
                    <a:pt x="5" y="70"/>
                  </a:cubicBezTo>
                  <a:cubicBezTo>
                    <a:pt x="4" y="70"/>
                    <a:pt x="4" y="70"/>
                    <a:pt x="4" y="70"/>
                  </a:cubicBezTo>
                  <a:cubicBezTo>
                    <a:pt x="4" y="70"/>
                    <a:pt x="4" y="70"/>
                    <a:pt x="4" y="70"/>
                  </a:cubicBezTo>
                  <a:cubicBezTo>
                    <a:pt x="4" y="71"/>
                    <a:pt x="4" y="71"/>
                    <a:pt x="4" y="71"/>
                  </a:cubicBezTo>
                  <a:cubicBezTo>
                    <a:pt x="3" y="70"/>
                    <a:pt x="3" y="70"/>
                    <a:pt x="3" y="70"/>
                  </a:cubicBezTo>
                  <a:cubicBezTo>
                    <a:pt x="2" y="70"/>
                    <a:pt x="2" y="70"/>
                    <a:pt x="2" y="70"/>
                  </a:cubicBezTo>
                  <a:cubicBezTo>
                    <a:pt x="3" y="69"/>
                    <a:pt x="3" y="69"/>
                    <a:pt x="3" y="69"/>
                  </a:cubicBezTo>
                  <a:cubicBezTo>
                    <a:pt x="3" y="69"/>
                    <a:pt x="3" y="69"/>
                    <a:pt x="3" y="69"/>
                  </a:cubicBezTo>
                  <a:cubicBezTo>
                    <a:pt x="3" y="69"/>
                    <a:pt x="3" y="69"/>
                    <a:pt x="3" y="69"/>
                  </a:cubicBezTo>
                  <a:cubicBezTo>
                    <a:pt x="2" y="69"/>
                    <a:pt x="2" y="69"/>
                    <a:pt x="2" y="69"/>
                  </a:cubicBezTo>
                  <a:cubicBezTo>
                    <a:pt x="2" y="69"/>
                    <a:pt x="2" y="69"/>
                    <a:pt x="2" y="69"/>
                  </a:cubicBezTo>
                  <a:cubicBezTo>
                    <a:pt x="2" y="68"/>
                    <a:pt x="2" y="68"/>
                    <a:pt x="2" y="68"/>
                  </a:cubicBezTo>
                  <a:cubicBezTo>
                    <a:pt x="2" y="68"/>
                    <a:pt x="2" y="68"/>
                    <a:pt x="2" y="68"/>
                  </a:cubicBezTo>
                  <a:cubicBezTo>
                    <a:pt x="2" y="67"/>
                    <a:pt x="2" y="67"/>
                    <a:pt x="2" y="67"/>
                  </a:cubicBezTo>
                  <a:cubicBezTo>
                    <a:pt x="3" y="67"/>
                    <a:pt x="3" y="67"/>
                    <a:pt x="3" y="67"/>
                  </a:cubicBezTo>
                  <a:cubicBezTo>
                    <a:pt x="3" y="67"/>
                    <a:pt x="3" y="67"/>
                    <a:pt x="3" y="67"/>
                  </a:cubicBezTo>
                  <a:cubicBezTo>
                    <a:pt x="4" y="67"/>
                    <a:pt x="4" y="67"/>
                    <a:pt x="4" y="67"/>
                  </a:cubicBezTo>
                  <a:cubicBezTo>
                    <a:pt x="4" y="67"/>
                    <a:pt x="4" y="67"/>
                    <a:pt x="4" y="67"/>
                  </a:cubicBezTo>
                  <a:cubicBezTo>
                    <a:pt x="4" y="66"/>
                    <a:pt x="4" y="66"/>
                    <a:pt x="4" y="66"/>
                  </a:cubicBezTo>
                  <a:cubicBezTo>
                    <a:pt x="6" y="66"/>
                    <a:pt x="6" y="66"/>
                    <a:pt x="6" y="66"/>
                  </a:cubicBezTo>
                  <a:cubicBezTo>
                    <a:pt x="7" y="66"/>
                    <a:pt x="7" y="66"/>
                    <a:pt x="7" y="66"/>
                  </a:cubicBezTo>
                  <a:cubicBezTo>
                    <a:pt x="8" y="67"/>
                    <a:pt x="8" y="67"/>
                    <a:pt x="8" y="67"/>
                  </a:cubicBezTo>
                  <a:cubicBezTo>
                    <a:pt x="10" y="67"/>
                    <a:pt x="10" y="67"/>
                    <a:pt x="10" y="67"/>
                  </a:cubicBezTo>
                  <a:cubicBezTo>
                    <a:pt x="11" y="67"/>
                    <a:pt x="11" y="67"/>
                    <a:pt x="11" y="67"/>
                  </a:cubicBezTo>
                  <a:cubicBezTo>
                    <a:pt x="12" y="67"/>
                    <a:pt x="12" y="67"/>
                    <a:pt x="12" y="67"/>
                  </a:cubicBezTo>
                  <a:cubicBezTo>
                    <a:pt x="13" y="68"/>
                    <a:pt x="13" y="68"/>
                    <a:pt x="13" y="68"/>
                  </a:cubicBezTo>
                  <a:cubicBezTo>
                    <a:pt x="15" y="69"/>
                    <a:pt x="15" y="69"/>
                    <a:pt x="15" y="69"/>
                  </a:cubicBezTo>
                  <a:cubicBezTo>
                    <a:pt x="15" y="69"/>
                    <a:pt x="15" y="69"/>
                    <a:pt x="15" y="69"/>
                  </a:cubicBezTo>
                  <a:cubicBezTo>
                    <a:pt x="16" y="69"/>
                    <a:pt x="16" y="69"/>
                    <a:pt x="16" y="69"/>
                  </a:cubicBezTo>
                  <a:cubicBezTo>
                    <a:pt x="17" y="68"/>
                    <a:pt x="17" y="68"/>
                    <a:pt x="17" y="68"/>
                  </a:cubicBezTo>
                  <a:cubicBezTo>
                    <a:pt x="16" y="68"/>
                    <a:pt x="16" y="68"/>
                    <a:pt x="16" y="68"/>
                  </a:cubicBezTo>
                  <a:cubicBezTo>
                    <a:pt x="15" y="68"/>
                    <a:pt x="15" y="68"/>
                    <a:pt x="15" y="68"/>
                  </a:cubicBezTo>
                  <a:cubicBezTo>
                    <a:pt x="14" y="68"/>
                    <a:pt x="14" y="68"/>
                    <a:pt x="14" y="68"/>
                  </a:cubicBezTo>
                  <a:cubicBezTo>
                    <a:pt x="13" y="67"/>
                    <a:pt x="13" y="67"/>
                    <a:pt x="13" y="67"/>
                  </a:cubicBezTo>
                  <a:cubicBezTo>
                    <a:pt x="12" y="67"/>
                    <a:pt x="12" y="67"/>
                    <a:pt x="12" y="67"/>
                  </a:cubicBezTo>
                  <a:cubicBezTo>
                    <a:pt x="11" y="67"/>
                    <a:pt x="11" y="67"/>
                    <a:pt x="11" y="67"/>
                  </a:cubicBezTo>
                  <a:cubicBezTo>
                    <a:pt x="10" y="66"/>
                    <a:pt x="10" y="66"/>
                    <a:pt x="10" y="66"/>
                  </a:cubicBezTo>
                  <a:cubicBezTo>
                    <a:pt x="10" y="66"/>
                    <a:pt x="10" y="66"/>
                    <a:pt x="10" y="66"/>
                  </a:cubicBezTo>
                  <a:cubicBezTo>
                    <a:pt x="11" y="65"/>
                    <a:pt x="11" y="65"/>
                    <a:pt x="11" y="65"/>
                  </a:cubicBezTo>
                  <a:cubicBezTo>
                    <a:pt x="13" y="65"/>
                    <a:pt x="13" y="65"/>
                    <a:pt x="13" y="65"/>
                  </a:cubicBezTo>
                  <a:cubicBezTo>
                    <a:pt x="14" y="65"/>
                    <a:pt x="14" y="65"/>
                    <a:pt x="14" y="65"/>
                  </a:cubicBezTo>
                  <a:cubicBezTo>
                    <a:pt x="16" y="66"/>
                    <a:pt x="16" y="66"/>
                    <a:pt x="16" y="66"/>
                  </a:cubicBezTo>
                  <a:cubicBezTo>
                    <a:pt x="16" y="66"/>
                    <a:pt x="16" y="66"/>
                    <a:pt x="16" y="66"/>
                  </a:cubicBezTo>
                  <a:cubicBezTo>
                    <a:pt x="17" y="67"/>
                    <a:pt x="17" y="67"/>
                    <a:pt x="17" y="67"/>
                  </a:cubicBezTo>
                  <a:cubicBezTo>
                    <a:pt x="17" y="67"/>
                    <a:pt x="17" y="67"/>
                    <a:pt x="17" y="67"/>
                  </a:cubicBezTo>
                  <a:cubicBezTo>
                    <a:pt x="18" y="67"/>
                    <a:pt x="18" y="67"/>
                    <a:pt x="18" y="67"/>
                  </a:cubicBezTo>
                  <a:cubicBezTo>
                    <a:pt x="18" y="67"/>
                    <a:pt x="18" y="67"/>
                    <a:pt x="18" y="67"/>
                  </a:cubicBezTo>
                  <a:cubicBezTo>
                    <a:pt x="18" y="67"/>
                    <a:pt x="18" y="67"/>
                    <a:pt x="18" y="67"/>
                  </a:cubicBezTo>
                  <a:cubicBezTo>
                    <a:pt x="18" y="66"/>
                    <a:pt x="18" y="66"/>
                    <a:pt x="18" y="66"/>
                  </a:cubicBezTo>
                  <a:cubicBezTo>
                    <a:pt x="19" y="65"/>
                    <a:pt x="19" y="65"/>
                    <a:pt x="19" y="65"/>
                  </a:cubicBezTo>
                  <a:cubicBezTo>
                    <a:pt x="19" y="65"/>
                    <a:pt x="19" y="65"/>
                    <a:pt x="19" y="65"/>
                  </a:cubicBezTo>
                  <a:cubicBezTo>
                    <a:pt x="19" y="64"/>
                    <a:pt x="19" y="64"/>
                    <a:pt x="19" y="64"/>
                  </a:cubicBezTo>
                  <a:cubicBezTo>
                    <a:pt x="18" y="64"/>
                    <a:pt x="18" y="64"/>
                    <a:pt x="18" y="64"/>
                  </a:cubicBezTo>
                  <a:cubicBezTo>
                    <a:pt x="18" y="64"/>
                    <a:pt x="18" y="64"/>
                    <a:pt x="18" y="64"/>
                  </a:cubicBezTo>
                  <a:cubicBezTo>
                    <a:pt x="17" y="64"/>
                    <a:pt x="17" y="64"/>
                    <a:pt x="17" y="64"/>
                  </a:cubicBezTo>
                  <a:cubicBezTo>
                    <a:pt x="18" y="63"/>
                    <a:pt x="18" y="63"/>
                    <a:pt x="18" y="63"/>
                  </a:cubicBezTo>
                  <a:cubicBezTo>
                    <a:pt x="17" y="63"/>
                    <a:pt x="17" y="63"/>
                    <a:pt x="17" y="63"/>
                  </a:cubicBezTo>
                  <a:cubicBezTo>
                    <a:pt x="16" y="63"/>
                    <a:pt x="16" y="63"/>
                    <a:pt x="16" y="63"/>
                  </a:cubicBezTo>
                  <a:cubicBezTo>
                    <a:pt x="16" y="64"/>
                    <a:pt x="16" y="64"/>
                    <a:pt x="16" y="64"/>
                  </a:cubicBezTo>
                  <a:cubicBezTo>
                    <a:pt x="15" y="64"/>
                    <a:pt x="15" y="64"/>
                    <a:pt x="15" y="64"/>
                  </a:cubicBezTo>
                  <a:cubicBezTo>
                    <a:pt x="13" y="64"/>
                    <a:pt x="13" y="64"/>
                    <a:pt x="13" y="64"/>
                  </a:cubicBezTo>
                  <a:cubicBezTo>
                    <a:pt x="13" y="63"/>
                    <a:pt x="13" y="63"/>
                    <a:pt x="13" y="63"/>
                  </a:cubicBezTo>
                  <a:cubicBezTo>
                    <a:pt x="13" y="63"/>
                    <a:pt x="13" y="63"/>
                    <a:pt x="13" y="63"/>
                  </a:cubicBezTo>
                  <a:cubicBezTo>
                    <a:pt x="13" y="63"/>
                    <a:pt x="13" y="63"/>
                    <a:pt x="13" y="63"/>
                  </a:cubicBezTo>
                  <a:cubicBezTo>
                    <a:pt x="12" y="62"/>
                    <a:pt x="12" y="62"/>
                    <a:pt x="12" y="62"/>
                  </a:cubicBezTo>
                  <a:cubicBezTo>
                    <a:pt x="11" y="62"/>
                    <a:pt x="11" y="62"/>
                    <a:pt x="11" y="62"/>
                  </a:cubicBezTo>
                  <a:cubicBezTo>
                    <a:pt x="11" y="62"/>
                    <a:pt x="11" y="62"/>
                    <a:pt x="11" y="62"/>
                  </a:cubicBezTo>
                  <a:cubicBezTo>
                    <a:pt x="11" y="62"/>
                    <a:pt x="11" y="62"/>
                    <a:pt x="11" y="62"/>
                  </a:cubicBezTo>
                  <a:cubicBezTo>
                    <a:pt x="12" y="63"/>
                    <a:pt x="12" y="63"/>
                    <a:pt x="12" y="63"/>
                  </a:cubicBezTo>
                  <a:cubicBezTo>
                    <a:pt x="12" y="64"/>
                    <a:pt x="12" y="64"/>
                    <a:pt x="12" y="64"/>
                  </a:cubicBezTo>
                  <a:cubicBezTo>
                    <a:pt x="11" y="64"/>
                    <a:pt x="11" y="64"/>
                    <a:pt x="11" y="64"/>
                  </a:cubicBezTo>
                  <a:cubicBezTo>
                    <a:pt x="10" y="64"/>
                    <a:pt x="10" y="64"/>
                    <a:pt x="10" y="64"/>
                  </a:cubicBezTo>
                  <a:cubicBezTo>
                    <a:pt x="9" y="64"/>
                    <a:pt x="9" y="64"/>
                    <a:pt x="9" y="64"/>
                  </a:cubicBezTo>
                  <a:cubicBezTo>
                    <a:pt x="8" y="62"/>
                    <a:pt x="8" y="62"/>
                    <a:pt x="8" y="62"/>
                  </a:cubicBezTo>
                  <a:cubicBezTo>
                    <a:pt x="8" y="62"/>
                    <a:pt x="8" y="62"/>
                    <a:pt x="8" y="62"/>
                  </a:cubicBezTo>
                  <a:cubicBezTo>
                    <a:pt x="9" y="62"/>
                    <a:pt x="9" y="62"/>
                    <a:pt x="9" y="62"/>
                  </a:cubicBezTo>
                  <a:cubicBezTo>
                    <a:pt x="10" y="61"/>
                    <a:pt x="10" y="61"/>
                    <a:pt x="10" y="61"/>
                  </a:cubicBezTo>
                  <a:cubicBezTo>
                    <a:pt x="10" y="61"/>
                    <a:pt x="10" y="61"/>
                    <a:pt x="10" y="61"/>
                  </a:cubicBezTo>
                  <a:cubicBezTo>
                    <a:pt x="10" y="61"/>
                    <a:pt x="10" y="61"/>
                    <a:pt x="10" y="61"/>
                  </a:cubicBezTo>
                  <a:cubicBezTo>
                    <a:pt x="9" y="61"/>
                    <a:pt x="9" y="61"/>
                    <a:pt x="9" y="61"/>
                  </a:cubicBezTo>
                  <a:cubicBezTo>
                    <a:pt x="8" y="62"/>
                    <a:pt x="8" y="62"/>
                    <a:pt x="8" y="62"/>
                  </a:cubicBezTo>
                  <a:cubicBezTo>
                    <a:pt x="7" y="61"/>
                    <a:pt x="7" y="61"/>
                    <a:pt x="7" y="61"/>
                  </a:cubicBezTo>
                  <a:cubicBezTo>
                    <a:pt x="7" y="61"/>
                    <a:pt x="7" y="61"/>
                    <a:pt x="7" y="61"/>
                  </a:cubicBezTo>
                  <a:cubicBezTo>
                    <a:pt x="7" y="60"/>
                    <a:pt x="7" y="60"/>
                    <a:pt x="7" y="60"/>
                  </a:cubicBezTo>
                  <a:cubicBezTo>
                    <a:pt x="8" y="60"/>
                    <a:pt x="8" y="60"/>
                    <a:pt x="8" y="60"/>
                  </a:cubicBezTo>
                  <a:cubicBezTo>
                    <a:pt x="9" y="60"/>
                    <a:pt x="9" y="60"/>
                    <a:pt x="9" y="60"/>
                  </a:cubicBezTo>
                  <a:cubicBezTo>
                    <a:pt x="10" y="59"/>
                    <a:pt x="10" y="59"/>
                    <a:pt x="10" y="59"/>
                  </a:cubicBezTo>
                  <a:cubicBezTo>
                    <a:pt x="9" y="59"/>
                    <a:pt x="9" y="59"/>
                    <a:pt x="9" y="59"/>
                  </a:cubicBezTo>
                  <a:cubicBezTo>
                    <a:pt x="9" y="58"/>
                    <a:pt x="9" y="58"/>
                    <a:pt x="9" y="58"/>
                  </a:cubicBezTo>
                  <a:cubicBezTo>
                    <a:pt x="9" y="59"/>
                    <a:pt x="9" y="59"/>
                    <a:pt x="9" y="59"/>
                  </a:cubicBezTo>
                  <a:cubicBezTo>
                    <a:pt x="8" y="59"/>
                    <a:pt x="8" y="59"/>
                    <a:pt x="8" y="59"/>
                  </a:cubicBezTo>
                  <a:cubicBezTo>
                    <a:pt x="7" y="59"/>
                    <a:pt x="7" y="59"/>
                    <a:pt x="7" y="59"/>
                  </a:cubicBezTo>
                  <a:cubicBezTo>
                    <a:pt x="6" y="60"/>
                    <a:pt x="6" y="60"/>
                    <a:pt x="6" y="60"/>
                  </a:cubicBezTo>
                  <a:cubicBezTo>
                    <a:pt x="6" y="60"/>
                    <a:pt x="6" y="60"/>
                    <a:pt x="6" y="60"/>
                  </a:cubicBezTo>
                  <a:cubicBezTo>
                    <a:pt x="5" y="59"/>
                    <a:pt x="5" y="59"/>
                    <a:pt x="5" y="59"/>
                  </a:cubicBezTo>
                  <a:cubicBezTo>
                    <a:pt x="6" y="59"/>
                    <a:pt x="6" y="59"/>
                    <a:pt x="6" y="59"/>
                  </a:cubicBezTo>
                  <a:cubicBezTo>
                    <a:pt x="6" y="58"/>
                    <a:pt x="6" y="58"/>
                    <a:pt x="6" y="58"/>
                  </a:cubicBezTo>
                  <a:cubicBezTo>
                    <a:pt x="6" y="58"/>
                    <a:pt x="6" y="58"/>
                    <a:pt x="6" y="58"/>
                  </a:cubicBezTo>
                  <a:cubicBezTo>
                    <a:pt x="6" y="58"/>
                    <a:pt x="6" y="58"/>
                    <a:pt x="6" y="58"/>
                  </a:cubicBezTo>
                  <a:cubicBezTo>
                    <a:pt x="6" y="57"/>
                    <a:pt x="6" y="57"/>
                    <a:pt x="6" y="57"/>
                  </a:cubicBezTo>
                  <a:cubicBezTo>
                    <a:pt x="5" y="57"/>
                    <a:pt x="5" y="57"/>
                    <a:pt x="5" y="57"/>
                  </a:cubicBezTo>
                  <a:cubicBezTo>
                    <a:pt x="5" y="57"/>
                    <a:pt x="5" y="57"/>
                    <a:pt x="5" y="57"/>
                  </a:cubicBezTo>
                  <a:cubicBezTo>
                    <a:pt x="4" y="55"/>
                    <a:pt x="4" y="55"/>
                    <a:pt x="4" y="55"/>
                  </a:cubicBezTo>
                  <a:cubicBezTo>
                    <a:pt x="3" y="55"/>
                    <a:pt x="3" y="55"/>
                    <a:pt x="3" y="55"/>
                  </a:cubicBezTo>
                  <a:cubicBezTo>
                    <a:pt x="3" y="55"/>
                    <a:pt x="3" y="55"/>
                    <a:pt x="3" y="55"/>
                  </a:cubicBezTo>
                  <a:cubicBezTo>
                    <a:pt x="2" y="54"/>
                    <a:pt x="2" y="54"/>
                    <a:pt x="2" y="54"/>
                  </a:cubicBezTo>
                  <a:cubicBezTo>
                    <a:pt x="3" y="54"/>
                    <a:pt x="3" y="54"/>
                    <a:pt x="3" y="54"/>
                  </a:cubicBezTo>
                  <a:cubicBezTo>
                    <a:pt x="4" y="54"/>
                    <a:pt x="4" y="54"/>
                    <a:pt x="4" y="54"/>
                  </a:cubicBezTo>
                  <a:cubicBezTo>
                    <a:pt x="4" y="53"/>
                    <a:pt x="4" y="53"/>
                    <a:pt x="4" y="53"/>
                  </a:cubicBezTo>
                  <a:cubicBezTo>
                    <a:pt x="4" y="53"/>
                    <a:pt x="4" y="53"/>
                    <a:pt x="4" y="53"/>
                  </a:cubicBezTo>
                  <a:cubicBezTo>
                    <a:pt x="5" y="53"/>
                    <a:pt x="5" y="53"/>
                    <a:pt x="5" y="53"/>
                  </a:cubicBezTo>
                  <a:cubicBezTo>
                    <a:pt x="5" y="53"/>
                    <a:pt x="5" y="53"/>
                    <a:pt x="5" y="53"/>
                  </a:cubicBezTo>
                  <a:cubicBezTo>
                    <a:pt x="5" y="53"/>
                    <a:pt x="5" y="53"/>
                    <a:pt x="5" y="53"/>
                  </a:cubicBezTo>
                  <a:cubicBezTo>
                    <a:pt x="4" y="52"/>
                    <a:pt x="4" y="52"/>
                    <a:pt x="4" y="52"/>
                  </a:cubicBezTo>
                  <a:cubicBezTo>
                    <a:pt x="4" y="52"/>
                    <a:pt x="4" y="52"/>
                    <a:pt x="4" y="52"/>
                  </a:cubicBezTo>
                  <a:cubicBezTo>
                    <a:pt x="3" y="52"/>
                    <a:pt x="3" y="52"/>
                    <a:pt x="3" y="52"/>
                  </a:cubicBezTo>
                  <a:cubicBezTo>
                    <a:pt x="4" y="52"/>
                    <a:pt x="4" y="52"/>
                    <a:pt x="4" y="52"/>
                  </a:cubicBezTo>
                  <a:cubicBezTo>
                    <a:pt x="4" y="52"/>
                    <a:pt x="4" y="52"/>
                    <a:pt x="4" y="52"/>
                  </a:cubicBezTo>
                  <a:cubicBezTo>
                    <a:pt x="6" y="51"/>
                    <a:pt x="6" y="51"/>
                    <a:pt x="6" y="51"/>
                  </a:cubicBezTo>
                  <a:cubicBezTo>
                    <a:pt x="6" y="51"/>
                    <a:pt x="6" y="51"/>
                    <a:pt x="6" y="51"/>
                  </a:cubicBezTo>
                  <a:cubicBezTo>
                    <a:pt x="6" y="50"/>
                    <a:pt x="6" y="50"/>
                    <a:pt x="6" y="50"/>
                  </a:cubicBezTo>
                  <a:cubicBezTo>
                    <a:pt x="7" y="50"/>
                    <a:pt x="7" y="50"/>
                    <a:pt x="7" y="50"/>
                  </a:cubicBezTo>
                  <a:cubicBezTo>
                    <a:pt x="7" y="50"/>
                    <a:pt x="7" y="50"/>
                    <a:pt x="7" y="50"/>
                  </a:cubicBezTo>
                  <a:cubicBezTo>
                    <a:pt x="8" y="50"/>
                    <a:pt x="8" y="50"/>
                    <a:pt x="8" y="50"/>
                  </a:cubicBezTo>
                  <a:cubicBezTo>
                    <a:pt x="8" y="50"/>
                    <a:pt x="8" y="50"/>
                    <a:pt x="8" y="50"/>
                  </a:cubicBezTo>
                  <a:cubicBezTo>
                    <a:pt x="9" y="50"/>
                    <a:pt x="9" y="50"/>
                    <a:pt x="9" y="50"/>
                  </a:cubicBezTo>
                  <a:cubicBezTo>
                    <a:pt x="9" y="50"/>
                    <a:pt x="9" y="50"/>
                    <a:pt x="9" y="50"/>
                  </a:cubicBezTo>
                  <a:cubicBezTo>
                    <a:pt x="10" y="50"/>
                    <a:pt x="10" y="50"/>
                    <a:pt x="10" y="50"/>
                  </a:cubicBezTo>
                  <a:cubicBezTo>
                    <a:pt x="10" y="50"/>
                    <a:pt x="10" y="50"/>
                    <a:pt x="10" y="50"/>
                  </a:cubicBezTo>
                  <a:cubicBezTo>
                    <a:pt x="10" y="50"/>
                    <a:pt x="10" y="50"/>
                    <a:pt x="10" y="50"/>
                  </a:cubicBezTo>
                  <a:cubicBezTo>
                    <a:pt x="11" y="50"/>
                    <a:pt x="11" y="50"/>
                    <a:pt x="11" y="50"/>
                  </a:cubicBezTo>
                  <a:cubicBezTo>
                    <a:pt x="11" y="50"/>
                    <a:pt x="11" y="50"/>
                    <a:pt x="11" y="50"/>
                  </a:cubicBezTo>
                  <a:cubicBezTo>
                    <a:pt x="11" y="50"/>
                    <a:pt x="11" y="50"/>
                    <a:pt x="11" y="50"/>
                  </a:cubicBezTo>
                  <a:cubicBezTo>
                    <a:pt x="12" y="49"/>
                    <a:pt x="12" y="49"/>
                    <a:pt x="12" y="49"/>
                  </a:cubicBezTo>
                  <a:cubicBezTo>
                    <a:pt x="13" y="49"/>
                    <a:pt x="13" y="49"/>
                    <a:pt x="13" y="49"/>
                  </a:cubicBezTo>
                  <a:cubicBezTo>
                    <a:pt x="13" y="49"/>
                    <a:pt x="13" y="49"/>
                    <a:pt x="13" y="49"/>
                  </a:cubicBezTo>
                  <a:cubicBezTo>
                    <a:pt x="13" y="49"/>
                    <a:pt x="13" y="49"/>
                    <a:pt x="13" y="49"/>
                  </a:cubicBezTo>
                  <a:cubicBezTo>
                    <a:pt x="14" y="49"/>
                    <a:pt x="14" y="49"/>
                    <a:pt x="14" y="49"/>
                  </a:cubicBezTo>
                  <a:cubicBezTo>
                    <a:pt x="14" y="49"/>
                    <a:pt x="14" y="49"/>
                    <a:pt x="14" y="49"/>
                  </a:cubicBezTo>
                  <a:cubicBezTo>
                    <a:pt x="18" y="48"/>
                    <a:pt x="18" y="48"/>
                    <a:pt x="18" y="48"/>
                  </a:cubicBezTo>
                  <a:cubicBezTo>
                    <a:pt x="18" y="48"/>
                    <a:pt x="18" y="48"/>
                    <a:pt x="18" y="48"/>
                  </a:cubicBezTo>
                  <a:cubicBezTo>
                    <a:pt x="19" y="49"/>
                    <a:pt x="19" y="49"/>
                    <a:pt x="19" y="49"/>
                  </a:cubicBezTo>
                  <a:cubicBezTo>
                    <a:pt x="19" y="48"/>
                    <a:pt x="19" y="48"/>
                    <a:pt x="19" y="48"/>
                  </a:cubicBezTo>
                  <a:cubicBezTo>
                    <a:pt x="18" y="48"/>
                    <a:pt x="18" y="48"/>
                    <a:pt x="18" y="48"/>
                  </a:cubicBezTo>
                  <a:cubicBezTo>
                    <a:pt x="19" y="47"/>
                    <a:pt x="19" y="47"/>
                    <a:pt x="19" y="47"/>
                  </a:cubicBezTo>
                  <a:cubicBezTo>
                    <a:pt x="20" y="47"/>
                    <a:pt x="20" y="47"/>
                    <a:pt x="20" y="47"/>
                  </a:cubicBezTo>
                  <a:cubicBezTo>
                    <a:pt x="21" y="47"/>
                    <a:pt x="21" y="47"/>
                    <a:pt x="21" y="47"/>
                  </a:cubicBezTo>
                  <a:cubicBezTo>
                    <a:pt x="22" y="47"/>
                    <a:pt x="22" y="47"/>
                    <a:pt x="22" y="47"/>
                  </a:cubicBezTo>
                  <a:cubicBezTo>
                    <a:pt x="23" y="47"/>
                    <a:pt x="23" y="47"/>
                    <a:pt x="23" y="47"/>
                  </a:cubicBezTo>
                  <a:cubicBezTo>
                    <a:pt x="23" y="47"/>
                    <a:pt x="23" y="47"/>
                    <a:pt x="23" y="47"/>
                  </a:cubicBezTo>
                  <a:cubicBezTo>
                    <a:pt x="24" y="47"/>
                    <a:pt x="24" y="47"/>
                    <a:pt x="24" y="47"/>
                  </a:cubicBezTo>
                  <a:cubicBezTo>
                    <a:pt x="25" y="47"/>
                    <a:pt x="25" y="47"/>
                    <a:pt x="25" y="47"/>
                  </a:cubicBezTo>
                  <a:cubicBezTo>
                    <a:pt x="26" y="47"/>
                    <a:pt x="26" y="47"/>
                    <a:pt x="26" y="47"/>
                  </a:cubicBezTo>
                  <a:cubicBezTo>
                    <a:pt x="27" y="47"/>
                    <a:pt x="27" y="47"/>
                    <a:pt x="27" y="47"/>
                  </a:cubicBezTo>
                  <a:cubicBezTo>
                    <a:pt x="27" y="47"/>
                    <a:pt x="27" y="47"/>
                    <a:pt x="27" y="47"/>
                  </a:cubicBezTo>
                  <a:cubicBezTo>
                    <a:pt x="28" y="48"/>
                    <a:pt x="28" y="48"/>
                    <a:pt x="28" y="48"/>
                  </a:cubicBezTo>
                  <a:cubicBezTo>
                    <a:pt x="29" y="48"/>
                    <a:pt x="29" y="48"/>
                    <a:pt x="29" y="48"/>
                  </a:cubicBezTo>
                  <a:cubicBezTo>
                    <a:pt x="29" y="48"/>
                    <a:pt x="29" y="48"/>
                    <a:pt x="29" y="48"/>
                  </a:cubicBezTo>
                  <a:cubicBezTo>
                    <a:pt x="30" y="48"/>
                    <a:pt x="30" y="48"/>
                    <a:pt x="30" y="48"/>
                  </a:cubicBezTo>
                  <a:cubicBezTo>
                    <a:pt x="30" y="48"/>
                    <a:pt x="30" y="48"/>
                    <a:pt x="30" y="48"/>
                  </a:cubicBezTo>
                  <a:cubicBezTo>
                    <a:pt x="31" y="47"/>
                    <a:pt x="31" y="47"/>
                    <a:pt x="31" y="47"/>
                  </a:cubicBezTo>
                  <a:cubicBezTo>
                    <a:pt x="31" y="46"/>
                    <a:pt x="31" y="46"/>
                    <a:pt x="31" y="46"/>
                  </a:cubicBezTo>
                  <a:cubicBezTo>
                    <a:pt x="32" y="45"/>
                    <a:pt x="32" y="45"/>
                    <a:pt x="32" y="45"/>
                  </a:cubicBezTo>
                  <a:cubicBezTo>
                    <a:pt x="33" y="45"/>
                    <a:pt x="33" y="45"/>
                    <a:pt x="33" y="45"/>
                  </a:cubicBezTo>
                  <a:cubicBezTo>
                    <a:pt x="33" y="44"/>
                    <a:pt x="33" y="44"/>
                    <a:pt x="33" y="44"/>
                  </a:cubicBezTo>
                  <a:cubicBezTo>
                    <a:pt x="34" y="43"/>
                    <a:pt x="34" y="43"/>
                    <a:pt x="34" y="43"/>
                  </a:cubicBezTo>
                  <a:cubicBezTo>
                    <a:pt x="35" y="43"/>
                    <a:pt x="35" y="43"/>
                    <a:pt x="35" y="43"/>
                  </a:cubicBezTo>
                  <a:cubicBezTo>
                    <a:pt x="35" y="42"/>
                    <a:pt x="35" y="42"/>
                    <a:pt x="35" y="42"/>
                  </a:cubicBezTo>
                  <a:cubicBezTo>
                    <a:pt x="34" y="42"/>
                    <a:pt x="34" y="42"/>
                    <a:pt x="34" y="42"/>
                  </a:cubicBezTo>
                  <a:cubicBezTo>
                    <a:pt x="34" y="41"/>
                    <a:pt x="34" y="41"/>
                    <a:pt x="34" y="41"/>
                  </a:cubicBezTo>
                  <a:cubicBezTo>
                    <a:pt x="35" y="41"/>
                    <a:pt x="35" y="41"/>
                    <a:pt x="35" y="41"/>
                  </a:cubicBezTo>
                  <a:cubicBezTo>
                    <a:pt x="36" y="40"/>
                    <a:pt x="36" y="40"/>
                    <a:pt x="36" y="40"/>
                  </a:cubicBezTo>
                  <a:cubicBezTo>
                    <a:pt x="37" y="41"/>
                    <a:pt x="37" y="41"/>
                    <a:pt x="37" y="41"/>
                  </a:cubicBezTo>
                  <a:cubicBezTo>
                    <a:pt x="38" y="40"/>
                    <a:pt x="38" y="40"/>
                    <a:pt x="38" y="40"/>
                  </a:cubicBezTo>
                  <a:cubicBezTo>
                    <a:pt x="38" y="39"/>
                    <a:pt x="38" y="39"/>
                    <a:pt x="38" y="39"/>
                  </a:cubicBezTo>
                  <a:cubicBezTo>
                    <a:pt x="38" y="39"/>
                    <a:pt x="38" y="39"/>
                    <a:pt x="38" y="39"/>
                  </a:cubicBezTo>
                  <a:cubicBezTo>
                    <a:pt x="37" y="39"/>
                    <a:pt x="37" y="39"/>
                    <a:pt x="37" y="39"/>
                  </a:cubicBezTo>
                  <a:cubicBezTo>
                    <a:pt x="36" y="39"/>
                    <a:pt x="36" y="39"/>
                    <a:pt x="36" y="39"/>
                  </a:cubicBezTo>
                  <a:cubicBezTo>
                    <a:pt x="36" y="38"/>
                    <a:pt x="36" y="38"/>
                    <a:pt x="36" y="38"/>
                  </a:cubicBezTo>
                  <a:cubicBezTo>
                    <a:pt x="36" y="38"/>
                    <a:pt x="36" y="38"/>
                    <a:pt x="36" y="38"/>
                  </a:cubicBezTo>
                  <a:cubicBezTo>
                    <a:pt x="37" y="38"/>
                    <a:pt x="37" y="38"/>
                    <a:pt x="37" y="38"/>
                  </a:cubicBezTo>
                  <a:cubicBezTo>
                    <a:pt x="38" y="38"/>
                    <a:pt x="38" y="38"/>
                    <a:pt x="38" y="38"/>
                  </a:cubicBezTo>
                  <a:cubicBezTo>
                    <a:pt x="39" y="37"/>
                    <a:pt x="39" y="37"/>
                    <a:pt x="39" y="37"/>
                  </a:cubicBezTo>
                  <a:cubicBezTo>
                    <a:pt x="40" y="37"/>
                    <a:pt x="40" y="37"/>
                    <a:pt x="40" y="37"/>
                  </a:cubicBezTo>
                  <a:cubicBezTo>
                    <a:pt x="40" y="37"/>
                    <a:pt x="40" y="37"/>
                    <a:pt x="40" y="37"/>
                  </a:cubicBezTo>
                  <a:cubicBezTo>
                    <a:pt x="40" y="36"/>
                    <a:pt x="40" y="36"/>
                    <a:pt x="40" y="36"/>
                  </a:cubicBezTo>
                  <a:cubicBezTo>
                    <a:pt x="40" y="36"/>
                    <a:pt x="40" y="36"/>
                    <a:pt x="40" y="36"/>
                  </a:cubicBezTo>
                  <a:cubicBezTo>
                    <a:pt x="40" y="36"/>
                    <a:pt x="40" y="36"/>
                    <a:pt x="40" y="36"/>
                  </a:cubicBezTo>
                  <a:cubicBezTo>
                    <a:pt x="39" y="36"/>
                    <a:pt x="39" y="36"/>
                    <a:pt x="39" y="36"/>
                  </a:cubicBezTo>
                  <a:cubicBezTo>
                    <a:pt x="39" y="37"/>
                    <a:pt x="39" y="37"/>
                    <a:pt x="39" y="37"/>
                  </a:cubicBezTo>
                  <a:cubicBezTo>
                    <a:pt x="39" y="37"/>
                    <a:pt x="39" y="37"/>
                    <a:pt x="39" y="37"/>
                  </a:cubicBezTo>
                  <a:cubicBezTo>
                    <a:pt x="37" y="37"/>
                    <a:pt x="37" y="37"/>
                    <a:pt x="37" y="37"/>
                  </a:cubicBezTo>
                  <a:cubicBezTo>
                    <a:pt x="36" y="37"/>
                    <a:pt x="36" y="37"/>
                    <a:pt x="36" y="37"/>
                  </a:cubicBezTo>
                  <a:cubicBezTo>
                    <a:pt x="36" y="37"/>
                    <a:pt x="36" y="37"/>
                    <a:pt x="36" y="37"/>
                  </a:cubicBezTo>
                  <a:cubicBezTo>
                    <a:pt x="35" y="38"/>
                    <a:pt x="35" y="38"/>
                    <a:pt x="35" y="38"/>
                  </a:cubicBezTo>
                  <a:cubicBezTo>
                    <a:pt x="35" y="38"/>
                    <a:pt x="35" y="38"/>
                    <a:pt x="35" y="38"/>
                  </a:cubicBezTo>
                  <a:cubicBezTo>
                    <a:pt x="34" y="37"/>
                    <a:pt x="34" y="37"/>
                    <a:pt x="34" y="37"/>
                  </a:cubicBezTo>
                  <a:cubicBezTo>
                    <a:pt x="33" y="37"/>
                    <a:pt x="33" y="37"/>
                    <a:pt x="33" y="37"/>
                  </a:cubicBezTo>
                  <a:cubicBezTo>
                    <a:pt x="33" y="37"/>
                    <a:pt x="33" y="37"/>
                    <a:pt x="33" y="37"/>
                  </a:cubicBezTo>
                  <a:cubicBezTo>
                    <a:pt x="33" y="37"/>
                    <a:pt x="33" y="37"/>
                    <a:pt x="33" y="37"/>
                  </a:cubicBezTo>
                  <a:cubicBezTo>
                    <a:pt x="32" y="37"/>
                    <a:pt x="32" y="37"/>
                    <a:pt x="32" y="37"/>
                  </a:cubicBezTo>
                  <a:cubicBezTo>
                    <a:pt x="32" y="37"/>
                    <a:pt x="32" y="37"/>
                    <a:pt x="32" y="37"/>
                  </a:cubicBezTo>
                  <a:cubicBezTo>
                    <a:pt x="31" y="37"/>
                    <a:pt x="31" y="37"/>
                    <a:pt x="31" y="37"/>
                  </a:cubicBezTo>
                  <a:cubicBezTo>
                    <a:pt x="31" y="37"/>
                    <a:pt x="31" y="37"/>
                    <a:pt x="31" y="37"/>
                  </a:cubicBezTo>
                  <a:cubicBezTo>
                    <a:pt x="31" y="36"/>
                    <a:pt x="31" y="36"/>
                    <a:pt x="31" y="36"/>
                  </a:cubicBezTo>
                  <a:cubicBezTo>
                    <a:pt x="31" y="36"/>
                    <a:pt x="31" y="36"/>
                    <a:pt x="31" y="36"/>
                  </a:cubicBezTo>
                  <a:cubicBezTo>
                    <a:pt x="31" y="36"/>
                    <a:pt x="31" y="36"/>
                    <a:pt x="31" y="36"/>
                  </a:cubicBezTo>
                  <a:cubicBezTo>
                    <a:pt x="30" y="35"/>
                    <a:pt x="30" y="35"/>
                    <a:pt x="30" y="35"/>
                  </a:cubicBezTo>
                  <a:cubicBezTo>
                    <a:pt x="31" y="35"/>
                    <a:pt x="31" y="35"/>
                    <a:pt x="31" y="35"/>
                  </a:cubicBezTo>
                  <a:cubicBezTo>
                    <a:pt x="31" y="34"/>
                    <a:pt x="31" y="34"/>
                    <a:pt x="31" y="34"/>
                  </a:cubicBezTo>
                  <a:cubicBezTo>
                    <a:pt x="32" y="34"/>
                    <a:pt x="32" y="34"/>
                    <a:pt x="32" y="34"/>
                  </a:cubicBezTo>
                  <a:cubicBezTo>
                    <a:pt x="32" y="33"/>
                    <a:pt x="32" y="33"/>
                    <a:pt x="32" y="33"/>
                  </a:cubicBezTo>
                  <a:cubicBezTo>
                    <a:pt x="32" y="33"/>
                    <a:pt x="32" y="33"/>
                    <a:pt x="32" y="33"/>
                  </a:cubicBezTo>
                  <a:cubicBezTo>
                    <a:pt x="33" y="33"/>
                    <a:pt x="33" y="33"/>
                    <a:pt x="33" y="33"/>
                  </a:cubicBezTo>
                  <a:cubicBezTo>
                    <a:pt x="32" y="33"/>
                    <a:pt x="32" y="33"/>
                    <a:pt x="32" y="33"/>
                  </a:cubicBezTo>
                  <a:cubicBezTo>
                    <a:pt x="32" y="32"/>
                    <a:pt x="32" y="32"/>
                    <a:pt x="32" y="32"/>
                  </a:cubicBezTo>
                  <a:cubicBezTo>
                    <a:pt x="32" y="32"/>
                    <a:pt x="32" y="32"/>
                    <a:pt x="32" y="32"/>
                  </a:cubicBezTo>
                  <a:cubicBezTo>
                    <a:pt x="33" y="32"/>
                    <a:pt x="33" y="32"/>
                    <a:pt x="33" y="32"/>
                  </a:cubicBezTo>
                  <a:cubicBezTo>
                    <a:pt x="34" y="31"/>
                    <a:pt x="34" y="31"/>
                    <a:pt x="34" y="31"/>
                  </a:cubicBezTo>
                  <a:cubicBezTo>
                    <a:pt x="34" y="31"/>
                    <a:pt x="34" y="31"/>
                    <a:pt x="34" y="31"/>
                  </a:cubicBezTo>
                  <a:cubicBezTo>
                    <a:pt x="34" y="30"/>
                    <a:pt x="34" y="30"/>
                    <a:pt x="34" y="30"/>
                  </a:cubicBezTo>
                  <a:cubicBezTo>
                    <a:pt x="36" y="30"/>
                    <a:pt x="36" y="30"/>
                    <a:pt x="36" y="30"/>
                  </a:cubicBezTo>
                  <a:cubicBezTo>
                    <a:pt x="36" y="30"/>
                    <a:pt x="36" y="30"/>
                    <a:pt x="36" y="30"/>
                  </a:cubicBezTo>
                  <a:cubicBezTo>
                    <a:pt x="37" y="29"/>
                    <a:pt x="37" y="29"/>
                    <a:pt x="37" y="29"/>
                  </a:cubicBezTo>
                  <a:cubicBezTo>
                    <a:pt x="38" y="29"/>
                    <a:pt x="38" y="29"/>
                    <a:pt x="38" y="29"/>
                  </a:cubicBezTo>
                  <a:cubicBezTo>
                    <a:pt x="39" y="29"/>
                    <a:pt x="39" y="29"/>
                    <a:pt x="39" y="29"/>
                  </a:cubicBezTo>
                  <a:cubicBezTo>
                    <a:pt x="39" y="29"/>
                    <a:pt x="39" y="29"/>
                    <a:pt x="39" y="29"/>
                  </a:cubicBezTo>
                  <a:cubicBezTo>
                    <a:pt x="38" y="29"/>
                    <a:pt x="38" y="29"/>
                    <a:pt x="38" y="29"/>
                  </a:cubicBezTo>
                  <a:cubicBezTo>
                    <a:pt x="38" y="28"/>
                    <a:pt x="38" y="28"/>
                    <a:pt x="38" y="28"/>
                  </a:cubicBezTo>
                  <a:cubicBezTo>
                    <a:pt x="39" y="28"/>
                    <a:pt x="39" y="28"/>
                    <a:pt x="39" y="28"/>
                  </a:cubicBezTo>
                  <a:cubicBezTo>
                    <a:pt x="39" y="28"/>
                    <a:pt x="39" y="28"/>
                    <a:pt x="39" y="28"/>
                  </a:cubicBezTo>
                  <a:cubicBezTo>
                    <a:pt x="39" y="29"/>
                    <a:pt x="39" y="29"/>
                    <a:pt x="39" y="29"/>
                  </a:cubicBezTo>
                  <a:cubicBezTo>
                    <a:pt x="40" y="28"/>
                    <a:pt x="40" y="28"/>
                    <a:pt x="40" y="28"/>
                  </a:cubicBezTo>
                  <a:cubicBezTo>
                    <a:pt x="41" y="27"/>
                    <a:pt x="41" y="27"/>
                    <a:pt x="41" y="27"/>
                  </a:cubicBezTo>
                  <a:cubicBezTo>
                    <a:pt x="41" y="27"/>
                    <a:pt x="41" y="27"/>
                    <a:pt x="41" y="27"/>
                  </a:cubicBezTo>
                  <a:cubicBezTo>
                    <a:pt x="41" y="26"/>
                    <a:pt x="41" y="26"/>
                    <a:pt x="41" y="26"/>
                  </a:cubicBezTo>
                  <a:cubicBezTo>
                    <a:pt x="42" y="26"/>
                    <a:pt x="42" y="26"/>
                    <a:pt x="42" y="26"/>
                  </a:cubicBezTo>
                  <a:cubicBezTo>
                    <a:pt x="43" y="26"/>
                    <a:pt x="43" y="26"/>
                    <a:pt x="43" y="26"/>
                  </a:cubicBezTo>
                  <a:cubicBezTo>
                    <a:pt x="43" y="25"/>
                    <a:pt x="43" y="25"/>
                    <a:pt x="43" y="25"/>
                  </a:cubicBezTo>
                  <a:cubicBezTo>
                    <a:pt x="44" y="25"/>
                    <a:pt x="44" y="25"/>
                    <a:pt x="44" y="25"/>
                  </a:cubicBezTo>
                  <a:cubicBezTo>
                    <a:pt x="44" y="25"/>
                    <a:pt x="44" y="25"/>
                    <a:pt x="44" y="25"/>
                  </a:cubicBezTo>
                  <a:cubicBezTo>
                    <a:pt x="44" y="25"/>
                    <a:pt x="44" y="25"/>
                    <a:pt x="44" y="25"/>
                  </a:cubicBezTo>
                  <a:cubicBezTo>
                    <a:pt x="45" y="26"/>
                    <a:pt x="45" y="26"/>
                    <a:pt x="45" y="26"/>
                  </a:cubicBezTo>
                  <a:cubicBezTo>
                    <a:pt x="45" y="27"/>
                    <a:pt x="45" y="27"/>
                    <a:pt x="45" y="27"/>
                  </a:cubicBezTo>
                  <a:cubicBezTo>
                    <a:pt x="45" y="28"/>
                    <a:pt x="45" y="28"/>
                    <a:pt x="45" y="28"/>
                  </a:cubicBezTo>
                  <a:cubicBezTo>
                    <a:pt x="45" y="29"/>
                    <a:pt x="45" y="29"/>
                    <a:pt x="45" y="29"/>
                  </a:cubicBezTo>
                  <a:cubicBezTo>
                    <a:pt x="45" y="30"/>
                    <a:pt x="45" y="30"/>
                    <a:pt x="45" y="30"/>
                  </a:cubicBezTo>
                  <a:cubicBezTo>
                    <a:pt x="45" y="30"/>
                    <a:pt x="45" y="30"/>
                    <a:pt x="45" y="30"/>
                  </a:cubicBezTo>
                  <a:cubicBezTo>
                    <a:pt x="45" y="30"/>
                    <a:pt x="45" y="30"/>
                    <a:pt x="45" y="30"/>
                  </a:cubicBezTo>
                  <a:cubicBezTo>
                    <a:pt x="46" y="29"/>
                    <a:pt x="46" y="29"/>
                    <a:pt x="46" y="29"/>
                  </a:cubicBezTo>
                  <a:cubicBezTo>
                    <a:pt x="45" y="27"/>
                    <a:pt x="45" y="27"/>
                    <a:pt x="45" y="27"/>
                  </a:cubicBezTo>
                  <a:cubicBezTo>
                    <a:pt x="45" y="27"/>
                    <a:pt x="45" y="27"/>
                    <a:pt x="45" y="27"/>
                  </a:cubicBezTo>
                  <a:cubicBezTo>
                    <a:pt x="45" y="26"/>
                    <a:pt x="45" y="26"/>
                    <a:pt x="45" y="26"/>
                  </a:cubicBezTo>
                  <a:cubicBezTo>
                    <a:pt x="45" y="25"/>
                    <a:pt x="45" y="25"/>
                    <a:pt x="45" y="25"/>
                  </a:cubicBezTo>
                  <a:cubicBezTo>
                    <a:pt x="46" y="25"/>
                    <a:pt x="46" y="25"/>
                    <a:pt x="46" y="25"/>
                  </a:cubicBezTo>
                  <a:cubicBezTo>
                    <a:pt x="46" y="25"/>
                    <a:pt x="46" y="25"/>
                    <a:pt x="46" y="25"/>
                  </a:cubicBezTo>
                  <a:cubicBezTo>
                    <a:pt x="46" y="24"/>
                    <a:pt x="46" y="24"/>
                    <a:pt x="46" y="24"/>
                  </a:cubicBezTo>
                  <a:cubicBezTo>
                    <a:pt x="47" y="24"/>
                    <a:pt x="47" y="24"/>
                    <a:pt x="47" y="24"/>
                  </a:cubicBezTo>
                  <a:cubicBezTo>
                    <a:pt x="47" y="24"/>
                    <a:pt x="47" y="24"/>
                    <a:pt x="47" y="24"/>
                  </a:cubicBezTo>
                  <a:cubicBezTo>
                    <a:pt x="47" y="25"/>
                    <a:pt x="47" y="25"/>
                    <a:pt x="47" y="25"/>
                  </a:cubicBezTo>
                  <a:cubicBezTo>
                    <a:pt x="48" y="25"/>
                    <a:pt x="48" y="25"/>
                    <a:pt x="48" y="25"/>
                  </a:cubicBezTo>
                  <a:cubicBezTo>
                    <a:pt x="48" y="25"/>
                    <a:pt x="48" y="25"/>
                    <a:pt x="48" y="25"/>
                  </a:cubicBezTo>
                  <a:cubicBezTo>
                    <a:pt x="48" y="25"/>
                    <a:pt x="48" y="25"/>
                    <a:pt x="48" y="25"/>
                  </a:cubicBezTo>
                  <a:cubicBezTo>
                    <a:pt x="48" y="26"/>
                    <a:pt x="48" y="26"/>
                    <a:pt x="48" y="26"/>
                  </a:cubicBezTo>
                  <a:cubicBezTo>
                    <a:pt x="48" y="26"/>
                    <a:pt x="48" y="26"/>
                    <a:pt x="48" y="26"/>
                  </a:cubicBezTo>
                  <a:cubicBezTo>
                    <a:pt x="49" y="27"/>
                    <a:pt x="49" y="27"/>
                    <a:pt x="49" y="27"/>
                  </a:cubicBezTo>
                  <a:cubicBezTo>
                    <a:pt x="50" y="26"/>
                    <a:pt x="50" y="26"/>
                    <a:pt x="50" y="26"/>
                  </a:cubicBezTo>
                  <a:cubicBezTo>
                    <a:pt x="51" y="26"/>
                    <a:pt x="51" y="26"/>
                    <a:pt x="51" y="26"/>
                  </a:cubicBezTo>
                  <a:cubicBezTo>
                    <a:pt x="51" y="26"/>
                    <a:pt x="51" y="26"/>
                    <a:pt x="51" y="26"/>
                  </a:cubicBezTo>
                  <a:cubicBezTo>
                    <a:pt x="51" y="26"/>
                    <a:pt x="51" y="26"/>
                    <a:pt x="51" y="26"/>
                  </a:cubicBezTo>
                  <a:cubicBezTo>
                    <a:pt x="51" y="25"/>
                    <a:pt x="51" y="25"/>
                    <a:pt x="51" y="25"/>
                  </a:cubicBezTo>
                  <a:cubicBezTo>
                    <a:pt x="51" y="25"/>
                    <a:pt x="51" y="25"/>
                    <a:pt x="51" y="25"/>
                  </a:cubicBezTo>
                  <a:cubicBezTo>
                    <a:pt x="52" y="25"/>
                    <a:pt x="52" y="25"/>
                    <a:pt x="52" y="25"/>
                  </a:cubicBezTo>
                  <a:cubicBezTo>
                    <a:pt x="52" y="24"/>
                    <a:pt x="52" y="24"/>
                    <a:pt x="52" y="24"/>
                  </a:cubicBezTo>
                  <a:cubicBezTo>
                    <a:pt x="52" y="24"/>
                    <a:pt x="52" y="24"/>
                    <a:pt x="52" y="24"/>
                  </a:cubicBezTo>
                  <a:cubicBezTo>
                    <a:pt x="53" y="24"/>
                    <a:pt x="53" y="24"/>
                    <a:pt x="53" y="24"/>
                  </a:cubicBezTo>
                  <a:cubicBezTo>
                    <a:pt x="54" y="23"/>
                    <a:pt x="54" y="23"/>
                    <a:pt x="54" y="23"/>
                  </a:cubicBezTo>
                  <a:cubicBezTo>
                    <a:pt x="55" y="22"/>
                    <a:pt x="55" y="22"/>
                    <a:pt x="55" y="22"/>
                  </a:cubicBezTo>
                  <a:cubicBezTo>
                    <a:pt x="55" y="21"/>
                    <a:pt x="55" y="21"/>
                    <a:pt x="55" y="21"/>
                  </a:cubicBezTo>
                  <a:cubicBezTo>
                    <a:pt x="54" y="21"/>
                    <a:pt x="54" y="21"/>
                    <a:pt x="54" y="21"/>
                  </a:cubicBezTo>
                  <a:cubicBezTo>
                    <a:pt x="54" y="21"/>
                    <a:pt x="54" y="21"/>
                    <a:pt x="54" y="21"/>
                  </a:cubicBezTo>
                  <a:cubicBezTo>
                    <a:pt x="54" y="21"/>
                    <a:pt x="54" y="21"/>
                    <a:pt x="54" y="21"/>
                  </a:cubicBezTo>
                  <a:cubicBezTo>
                    <a:pt x="54" y="20"/>
                    <a:pt x="54" y="20"/>
                    <a:pt x="54" y="20"/>
                  </a:cubicBezTo>
                  <a:cubicBezTo>
                    <a:pt x="55" y="20"/>
                    <a:pt x="55" y="20"/>
                    <a:pt x="55" y="20"/>
                  </a:cubicBezTo>
                  <a:cubicBezTo>
                    <a:pt x="55" y="19"/>
                    <a:pt x="55" y="19"/>
                    <a:pt x="55" y="19"/>
                  </a:cubicBezTo>
                  <a:cubicBezTo>
                    <a:pt x="55" y="18"/>
                    <a:pt x="55" y="18"/>
                    <a:pt x="55" y="18"/>
                  </a:cubicBezTo>
                  <a:cubicBezTo>
                    <a:pt x="55" y="17"/>
                    <a:pt x="55" y="17"/>
                    <a:pt x="55" y="17"/>
                  </a:cubicBezTo>
                  <a:cubicBezTo>
                    <a:pt x="55" y="17"/>
                    <a:pt x="55" y="17"/>
                    <a:pt x="55" y="17"/>
                  </a:cubicBezTo>
                  <a:cubicBezTo>
                    <a:pt x="57" y="17"/>
                    <a:pt x="57" y="17"/>
                    <a:pt x="57" y="17"/>
                  </a:cubicBezTo>
                  <a:cubicBezTo>
                    <a:pt x="58" y="16"/>
                    <a:pt x="58" y="16"/>
                    <a:pt x="58" y="16"/>
                  </a:cubicBezTo>
                  <a:cubicBezTo>
                    <a:pt x="59" y="16"/>
                    <a:pt x="59" y="16"/>
                    <a:pt x="59" y="16"/>
                  </a:cubicBezTo>
                  <a:cubicBezTo>
                    <a:pt x="59" y="16"/>
                    <a:pt x="59" y="16"/>
                    <a:pt x="59" y="16"/>
                  </a:cubicBezTo>
                  <a:cubicBezTo>
                    <a:pt x="59" y="16"/>
                    <a:pt x="59" y="16"/>
                    <a:pt x="59" y="16"/>
                  </a:cubicBezTo>
                  <a:cubicBezTo>
                    <a:pt x="59" y="17"/>
                    <a:pt x="59" y="17"/>
                    <a:pt x="59" y="17"/>
                  </a:cubicBezTo>
                  <a:cubicBezTo>
                    <a:pt x="60" y="18"/>
                    <a:pt x="60" y="18"/>
                    <a:pt x="60" y="18"/>
                  </a:cubicBezTo>
                  <a:cubicBezTo>
                    <a:pt x="60" y="19"/>
                    <a:pt x="60" y="19"/>
                    <a:pt x="60" y="19"/>
                  </a:cubicBezTo>
                  <a:cubicBezTo>
                    <a:pt x="60" y="20"/>
                    <a:pt x="60" y="20"/>
                    <a:pt x="60" y="20"/>
                  </a:cubicBezTo>
                  <a:cubicBezTo>
                    <a:pt x="60" y="22"/>
                    <a:pt x="60" y="22"/>
                    <a:pt x="60" y="22"/>
                  </a:cubicBezTo>
                  <a:cubicBezTo>
                    <a:pt x="60" y="22"/>
                    <a:pt x="60" y="22"/>
                    <a:pt x="60" y="22"/>
                  </a:cubicBezTo>
                  <a:cubicBezTo>
                    <a:pt x="61" y="23"/>
                    <a:pt x="61" y="23"/>
                    <a:pt x="61" y="23"/>
                  </a:cubicBezTo>
                  <a:cubicBezTo>
                    <a:pt x="62" y="24"/>
                    <a:pt x="62" y="24"/>
                    <a:pt x="62" y="24"/>
                  </a:cubicBezTo>
                  <a:cubicBezTo>
                    <a:pt x="62" y="24"/>
                    <a:pt x="62" y="24"/>
                    <a:pt x="62" y="24"/>
                  </a:cubicBezTo>
                  <a:cubicBezTo>
                    <a:pt x="62" y="24"/>
                    <a:pt x="62" y="24"/>
                    <a:pt x="62" y="24"/>
                  </a:cubicBezTo>
                  <a:cubicBezTo>
                    <a:pt x="62" y="22"/>
                    <a:pt x="62" y="22"/>
                    <a:pt x="62" y="22"/>
                  </a:cubicBezTo>
                  <a:cubicBezTo>
                    <a:pt x="62" y="22"/>
                    <a:pt x="62" y="22"/>
                    <a:pt x="62" y="22"/>
                  </a:cubicBezTo>
                  <a:cubicBezTo>
                    <a:pt x="61" y="20"/>
                    <a:pt x="61" y="20"/>
                    <a:pt x="61" y="20"/>
                  </a:cubicBezTo>
                  <a:cubicBezTo>
                    <a:pt x="61" y="19"/>
                    <a:pt x="61" y="19"/>
                    <a:pt x="61" y="19"/>
                  </a:cubicBezTo>
                  <a:cubicBezTo>
                    <a:pt x="61" y="18"/>
                    <a:pt x="61" y="18"/>
                    <a:pt x="61" y="18"/>
                  </a:cubicBezTo>
                  <a:cubicBezTo>
                    <a:pt x="62" y="18"/>
                    <a:pt x="62" y="18"/>
                    <a:pt x="62" y="18"/>
                  </a:cubicBezTo>
                  <a:cubicBezTo>
                    <a:pt x="61" y="17"/>
                    <a:pt x="61" y="17"/>
                    <a:pt x="61" y="17"/>
                  </a:cubicBezTo>
                  <a:cubicBezTo>
                    <a:pt x="61" y="16"/>
                    <a:pt x="61" y="16"/>
                    <a:pt x="61" y="16"/>
                  </a:cubicBezTo>
                  <a:cubicBezTo>
                    <a:pt x="61" y="16"/>
                    <a:pt x="61" y="16"/>
                    <a:pt x="61" y="16"/>
                  </a:cubicBezTo>
                  <a:cubicBezTo>
                    <a:pt x="61" y="15"/>
                    <a:pt x="61" y="15"/>
                    <a:pt x="61" y="15"/>
                  </a:cubicBezTo>
                  <a:cubicBezTo>
                    <a:pt x="61" y="15"/>
                    <a:pt x="61" y="15"/>
                    <a:pt x="61" y="15"/>
                  </a:cubicBezTo>
                  <a:cubicBezTo>
                    <a:pt x="62" y="14"/>
                    <a:pt x="62" y="14"/>
                    <a:pt x="62" y="14"/>
                  </a:cubicBezTo>
                  <a:cubicBezTo>
                    <a:pt x="62" y="14"/>
                    <a:pt x="62" y="14"/>
                    <a:pt x="62" y="14"/>
                  </a:cubicBezTo>
                  <a:cubicBezTo>
                    <a:pt x="63" y="14"/>
                    <a:pt x="63" y="14"/>
                    <a:pt x="63" y="14"/>
                  </a:cubicBezTo>
                  <a:cubicBezTo>
                    <a:pt x="64" y="14"/>
                    <a:pt x="64" y="14"/>
                    <a:pt x="64" y="14"/>
                  </a:cubicBezTo>
                  <a:cubicBezTo>
                    <a:pt x="64" y="14"/>
                    <a:pt x="64" y="14"/>
                    <a:pt x="64" y="14"/>
                  </a:cubicBezTo>
                  <a:cubicBezTo>
                    <a:pt x="65" y="15"/>
                    <a:pt x="65" y="15"/>
                    <a:pt x="65" y="15"/>
                  </a:cubicBezTo>
                  <a:cubicBezTo>
                    <a:pt x="67" y="14"/>
                    <a:pt x="67" y="14"/>
                    <a:pt x="67" y="14"/>
                  </a:cubicBezTo>
                  <a:cubicBezTo>
                    <a:pt x="69" y="14"/>
                    <a:pt x="69" y="14"/>
                    <a:pt x="69" y="14"/>
                  </a:cubicBezTo>
                  <a:cubicBezTo>
                    <a:pt x="71" y="14"/>
                    <a:pt x="71" y="14"/>
                    <a:pt x="71" y="14"/>
                  </a:cubicBezTo>
                  <a:cubicBezTo>
                    <a:pt x="71" y="14"/>
                    <a:pt x="71" y="14"/>
                    <a:pt x="71" y="14"/>
                  </a:cubicBezTo>
                  <a:cubicBezTo>
                    <a:pt x="71" y="15"/>
                    <a:pt x="71" y="15"/>
                    <a:pt x="71" y="15"/>
                  </a:cubicBezTo>
                  <a:cubicBezTo>
                    <a:pt x="71" y="16"/>
                    <a:pt x="71" y="16"/>
                    <a:pt x="71" y="16"/>
                  </a:cubicBezTo>
                  <a:cubicBezTo>
                    <a:pt x="71" y="16"/>
                    <a:pt x="71" y="16"/>
                    <a:pt x="71" y="16"/>
                  </a:cubicBezTo>
                  <a:cubicBezTo>
                    <a:pt x="72" y="16"/>
                    <a:pt x="72" y="16"/>
                    <a:pt x="72" y="16"/>
                  </a:cubicBezTo>
                  <a:cubicBezTo>
                    <a:pt x="72" y="15"/>
                    <a:pt x="72" y="15"/>
                    <a:pt x="72" y="15"/>
                  </a:cubicBezTo>
                  <a:cubicBezTo>
                    <a:pt x="72" y="15"/>
                    <a:pt x="72" y="15"/>
                    <a:pt x="72" y="15"/>
                  </a:cubicBezTo>
                  <a:cubicBezTo>
                    <a:pt x="72" y="14"/>
                    <a:pt x="72" y="14"/>
                    <a:pt x="72" y="14"/>
                  </a:cubicBezTo>
                  <a:cubicBezTo>
                    <a:pt x="73" y="13"/>
                    <a:pt x="73" y="13"/>
                    <a:pt x="73" y="13"/>
                  </a:cubicBezTo>
                  <a:cubicBezTo>
                    <a:pt x="74" y="13"/>
                    <a:pt x="74" y="13"/>
                    <a:pt x="74" y="13"/>
                  </a:cubicBezTo>
                  <a:cubicBezTo>
                    <a:pt x="74" y="14"/>
                    <a:pt x="74" y="14"/>
                    <a:pt x="74" y="14"/>
                  </a:cubicBezTo>
                  <a:cubicBezTo>
                    <a:pt x="75" y="15"/>
                    <a:pt x="75" y="15"/>
                    <a:pt x="75" y="15"/>
                  </a:cubicBezTo>
                  <a:cubicBezTo>
                    <a:pt x="75" y="15"/>
                    <a:pt x="75" y="15"/>
                    <a:pt x="75" y="15"/>
                  </a:cubicBezTo>
                  <a:cubicBezTo>
                    <a:pt x="75" y="15"/>
                    <a:pt x="75" y="15"/>
                    <a:pt x="75" y="15"/>
                  </a:cubicBezTo>
                  <a:cubicBezTo>
                    <a:pt x="75" y="14"/>
                    <a:pt x="75" y="14"/>
                    <a:pt x="75" y="14"/>
                  </a:cubicBezTo>
                  <a:cubicBezTo>
                    <a:pt x="75" y="13"/>
                    <a:pt x="75" y="13"/>
                    <a:pt x="75" y="13"/>
                  </a:cubicBezTo>
                  <a:cubicBezTo>
                    <a:pt x="74" y="12"/>
                    <a:pt x="74" y="12"/>
                    <a:pt x="74" y="12"/>
                  </a:cubicBezTo>
                  <a:cubicBezTo>
                    <a:pt x="75" y="12"/>
                    <a:pt x="75" y="12"/>
                    <a:pt x="75" y="12"/>
                  </a:cubicBezTo>
                  <a:cubicBezTo>
                    <a:pt x="75" y="12"/>
                    <a:pt x="75" y="12"/>
                    <a:pt x="75" y="12"/>
                  </a:cubicBezTo>
                  <a:cubicBezTo>
                    <a:pt x="76" y="13"/>
                    <a:pt x="76" y="13"/>
                    <a:pt x="76" y="13"/>
                  </a:cubicBezTo>
                  <a:cubicBezTo>
                    <a:pt x="77" y="12"/>
                    <a:pt x="77" y="12"/>
                    <a:pt x="77" y="12"/>
                  </a:cubicBezTo>
                  <a:cubicBezTo>
                    <a:pt x="78" y="12"/>
                    <a:pt x="78" y="12"/>
                    <a:pt x="78" y="12"/>
                  </a:cubicBezTo>
                  <a:cubicBezTo>
                    <a:pt x="79" y="12"/>
                    <a:pt x="79" y="12"/>
                    <a:pt x="79" y="12"/>
                  </a:cubicBezTo>
                  <a:cubicBezTo>
                    <a:pt x="79" y="13"/>
                    <a:pt x="79" y="13"/>
                    <a:pt x="79" y="13"/>
                  </a:cubicBezTo>
                  <a:cubicBezTo>
                    <a:pt x="79" y="14"/>
                    <a:pt x="79" y="14"/>
                    <a:pt x="79" y="14"/>
                  </a:cubicBezTo>
                  <a:cubicBezTo>
                    <a:pt x="79" y="16"/>
                    <a:pt x="79" y="16"/>
                    <a:pt x="79" y="16"/>
                  </a:cubicBezTo>
                  <a:cubicBezTo>
                    <a:pt x="79" y="16"/>
                    <a:pt x="79" y="16"/>
                    <a:pt x="79" y="16"/>
                  </a:cubicBezTo>
                  <a:cubicBezTo>
                    <a:pt x="78" y="18"/>
                    <a:pt x="78" y="18"/>
                    <a:pt x="78" y="18"/>
                  </a:cubicBezTo>
                  <a:cubicBezTo>
                    <a:pt x="78" y="18"/>
                    <a:pt x="78" y="18"/>
                    <a:pt x="78" y="18"/>
                  </a:cubicBezTo>
                  <a:cubicBezTo>
                    <a:pt x="78" y="19"/>
                    <a:pt x="78" y="19"/>
                    <a:pt x="78" y="19"/>
                  </a:cubicBezTo>
                  <a:cubicBezTo>
                    <a:pt x="77" y="19"/>
                    <a:pt x="77" y="19"/>
                    <a:pt x="77" y="19"/>
                  </a:cubicBezTo>
                  <a:cubicBezTo>
                    <a:pt x="77" y="20"/>
                    <a:pt x="77" y="20"/>
                    <a:pt x="77" y="20"/>
                  </a:cubicBezTo>
                  <a:cubicBezTo>
                    <a:pt x="77" y="20"/>
                    <a:pt x="77" y="20"/>
                    <a:pt x="77" y="20"/>
                  </a:cubicBezTo>
                  <a:cubicBezTo>
                    <a:pt x="77" y="20"/>
                    <a:pt x="77" y="20"/>
                    <a:pt x="77" y="20"/>
                  </a:cubicBezTo>
                  <a:cubicBezTo>
                    <a:pt x="77" y="21"/>
                    <a:pt x="77" y="21"/>
                    <a:pt x="77" y="21"/>
                  </a:cubicBezTo>
                  <a:cubicBezTo>
                    <a:pt x="77" y="21"/>
                    <a:pt x="77" y="21"/>
                    <a:pt x="77" y="21"/>
                  </a:cubicBezTo>
                  <a:cubicBezTo>
                    <a:pt x="76" y="22"/>
                    <a:pt x="76" y="22"/>
                    <a:pt x="76" y="22"/>
                  </a:cubicBezTo>
                  <a:cubicBezTo>
                    <a:pt x="76" y="23"/>
                    <a:pt x="76" y="23"/>
                    <a:pt x="76" y="23"/>
                  </a:cubicBezTo>
                  <a:cubicBezTo>
                    <a:pt x="75" y="23"/>
                    <a:pt x="75" y="23"/>
                    <a:pt x="75" y="23"/>
                  </a:cubicBezTo>
                  <a:cubicBezTo>
                    <a:pt x="75" y="24"/>
                    <a:pt x="75" y="24"/>
                    <a:pt x="75" y="24"/>
                  </a:cubicBezTo>
                  <a:cubicBezTo>
                    <a:pt x="75" y="25"/>
                    <a:pt x="75" y="25"/>
                    <a:pt x="75" y="25"/>
                  </a:cubicBezTo>
                  <a:cubicBezTo>
                    <a:pt x="74" y="25"/>
                    <a:pt x="74" y="25"/>
                    <a:pt x="74" y="25"/>
                  </a:cubicBezTo>
                  <a:cubicBezTo>
                    <a:pt x="74" y="26"/>
                    <a:pt x="74" y="26"/>
                    <a:pt x="74" y="26"/>
                  </a:cubicBezTo>
                  <a:cubicBezTo>
                    <a:pt x="74" y="26"/>
                    <a:pt x="74" y="26"/>
                    <a:pt x="74" y="26"/>
                  </a:cubicBezTo>
                  <a:cubicBezTo>
                    <a:pt x="74" y="26"/>
                    <a:pt x="74" y="26"/>
                    <a:pt x="74" y="26"/>
                  </a:cubicBezTo>
                  <a:cubicBezTo>
                    <a:pt x="75" y="25"/>
                    <a:pt x="75" y="25"/>
                    <a:pt x="75" y="25"/>
                  </a:cubicBezTo>
                  <a:cubicBezTo>
                    <a:pt x="76" y="25"/>
                    <a:pt x="76" y="25"/>
                    <a:pt x="76" y="25"/>
                  </a:cubicBezTo>
                  <a:cubicBezTo>
                    <a:pt x="76" y="25"/>
                    <a:pt x="76" y="25"/>
                    <a:pt x="76" y="25"/>
                  </a:cubicBezTo>
                  <a:cubicBezTo>
                    <a:pt x="76" y="24"/>
                    <a:pt x="76" y="24"/>
                    <a:pt x="76" y="24"/>
                  </a:cubicBezTo>
                  <a:cubicBezTo>
                    <a:pt x="77" y="23"/>
                    <a:pt x="77" y="23"/>
                    <a:pt x="77" y="23"/>
                  </a:cubicBezTo>
                  <a:cubicBezTo>
                    <a:pt x="77" y="22"/>
                    <a:pt x="77" y="22"/>
                    <a:pt x="77" y="22"/>
                  </a:cubicBezTo>
                  <a:cubicBezTo>
                    <a:pt x="78" y="22"/>
                    <a:pt x="78" y="22"/>
                    <a:pt x="78" y="22"/>
                  </a:cubicBezTo>
                  <a:cubicBezTo>
                    <a:pt x="78" y="22"/>
                    <a:pt x="78" y="22"/>
                    <a:pt x="78" y="22"/>
                  </a:cubicBezTo>
                  <a:cubicBezTo>
                    <a:pt x="79" y="21"/>
                    <a:pt x="79" y="21"/>
                    <a:pt x="79" y="21"/>
                  </a:cubicBezTo>
                  <a:cubicBezTo>
                    <a:pt x="79" y="21"/>
                    <a:pt x="79" y="21"/>
                    <a:pt x="79" y="21"/>
                  </a:cubicBezTo>
                  <a:cubicBezTo>
                    <a:pt x="79" y="20"/>
                    <a:pt x="79" y="20"/>
                    <a:pt x="79" y="20"/>
                  </a:cubicBezTo>
                  <a:cubicBezTo>
                    <a:pt x="79" y="20"/>
                    <a:pt x="79" y="20"/>
                    <a:pt x="79" y="20"/>
                  </a:cubicBezTo>
                  <a:cubicBezTo>
                    <a:pt x="80" y="19"/>
                    <a:pt x="80" y="19"/>
                    <a:pt x="80" y="19"/>
                  </a:cubicBezTo>
                  <a:cubicBezTo>
                    <a:pt x="80" y="20"/>
                    <a:pt x="80" y="20"/>
                    <a:pt x="80" y="20"/>
                  </a:cubicBezTo>
                  <a:cubicBezTo>
                    <a:pt x="80" y="20"/>
                    <a:pt x="80" y="20"/>
                    <a:pt x="80" y="20"/>
                  </a:cubicBezTo>
                  <a:cubicBezTo>
                    <a:pt x="81" y="21"/>
                    <a:pt x="81" y="21"/>
                    <a:pt x="81" y="21"/>
                  </a:cubicBezTo>
                  <a:cubicBezTo>
                    <a:pt x="81" y="21"/>
                    <a:pt x="81" y="21"/>
                    <a:pt x="81" y="21"/>
                  </a:cubicBezTo>
                  <a:cubicBezTo>
                    <a:pt x="81" y="22"/>
                    <a:pt x="81" y="22"/>
                    <a:pt x="81" y="22"/>
                  </a:cubicBezTo>
                  <a:cubicBezTo>
                    <a:pt x="82" y="23"/>
                    <a:pt x="82" y="23"/>
                    <a:pt x="82" y="23"/>
                  </a:cubicBezTo>
                  <a:cubicBezTo>
                    <a:pt x="82" y="24"/>
                    <a:pt x="82" y="24"/>
                    <a:pt x="82" y="24"/>
                  </a:cubicBezTo>
                  <a:cubicBezTo>
                    <a:pt x="82" y="24"/>
                    <a:pt x="82" y="24"/>
                    <a:pt x="82" y="24"/>
                  </a:cubicBezTo>
                  <a:cubicBezTo>
                    <a:pt x="83" y="25"/>
                    <a:pt x="83" y="25"/>
                    <a:pt x="83" y="25"/>
                  </a:cubicBezTo>
                  <a:cubicBezTo>
                    <a:pt x="83" y="25"/>
                    <a:pt x="83" y="25"/>
                    <a:pt x="83" y="25"/>
                  </a:cubicBezTo>
                  <a:cubicBezTo>
                    <a:pt x="84" y="25"/>
                    <a:pt x="84" y="25"/>
                    <a:pt x="84" y="25"/>
                  </a:cubicBezTo>
                  <a:cubicBezTo>
                    <a:pt x="84" y="24"/>
                    <a:pt x="84" y="24"/>
                    <a:pt x="84" y="24"/>
                  </a:cubicBezTo>
                  <a:cubicBezTo>
                    <a:pt x="84" y="24"/>
                    <a:pt x="84" y="24"/>
                    <a:pt x="84" y="24"/>
                  </a:cubicBezTo>
                  <a:cubicBezTo>
                    <a:pt x="84" y="24"/>
                    <a:pt x="84" y="24"/>
                    <a:pt x="84" y="24"/>
                  </a:cubicBezTo>
                  <a:cubicBezTo>
                    <a:pt x="83" y="23"/>
                    <a:pt x="83" y="23"/>
                    <a:pt x="83" y="23"/>
                  </a:cubicBezTo>
                  <a:cubicBezTo>
                    <a:pt x="83" y="23"/>
                    <a:pt x="83" y="23"/>
                    <a:pt x="83" y="23"/>
                  </a:cubicBezTo>
                  <a:cubicBezTo>
                    <a:pt x="83" y="23"/>
                    <a:pt x="83" y="23"/>
                    <a:pt x="83" y="23"/>
                  </a:cubicBezTo>
                  <a:cubicBezTo>
                    <a:pt x="84" y="23"/>
                    <a:pt x="84" y="23"/>
                    <a:pt x="84" y="23"/>
                  </a:cubicBezTo>
                  <a:cubicBezTo>
                    <a:pt x="84" y="23"/>
                    <a:pt x="84" y="23"/>
                    <a:pt x="84" y="23"/>
                  </a:cubicBezTo>
                  <a:cubicBezTo>
                    <a:pt x="85" y="23"/>
                    <a:pt x="85" y="23"/>
                    <a:pt x="85" y="23"/>
                  </a:cubicBezTo>
                  <a:cubicBezTo>
                    <a:pt x="86" y="23"/>
                    <a:pt x="86" y="23"/>
                    <a:pt x="86" y="23"/>
                  </a:cubicBezTo>
                  <a:cubicBezTo>
                    <a:pt x="86" y="24"/>
                    <a:pt x="86" y="24"/>
                    <a:pt x="86" y="24"/>
                  </a:cubicBezTo>
                  <a:cubicBezTo>
                    <a:pt x="87" y="24"/>
                    <a:pt x="87" y="24"/>
                    <a:pt x="87" y="24"/>
                  </a:cubicBezTo>
                  <a:cubicBezTo>
                    <a:pt x="87" y="23"/>
                    <a:pt x="87" y="23"/>
                    <a:pt x="87" y="23"/>
                  </a:cubicBezTo>
                  <a:cubicBezTo>
                    <a:pt x="87" y="24"/>
                    <a:pt x="87" y="24"/>
                    <a:pt x="87" y="24"/>
                  </a:cubicBezTo>
                  <a:cubicBezTo>
                    <a:pt x="87" y="24"/>
                    <a:pt x="87" y="24"/>
                    <a:pt x="87" y="24"/>
                  </a:cubicBezTo>
                  <a:cubicBezTo>
                    <a:pt x="88" y="24"/>
                    <a:pt x="88" y="24"/>
                    <a:pt x="88" y="24"/>
                  </a:cubicBezTo>
                  <a:cubicBezTo>
                    <a:pt x="88" y="22"/>
                    <a:pt x="88" y="22"/>
                    <a:pt x="88" y="22"/>
                  </a:cubicBezTo>
                  <a:cubicBezTo>
                    <a:pt x="88" y="22"/>
                    <a:pt x="88" y="22"/>
                    <a:pt x="88" y="22"/>
                  </a:cubicBezTo>
                  <a:cubicBezTo>
                    <a:pt x="88" y="20"/>
                    <a:pt x="88" y="20"/>
                    <a:pt x="88" y="20"/>
                  </a:cubicBezTo>
                  <a:cubicBezTo>
                    <a:pt x="88" y="19"/>
                    <a:pt x="88" y="19"/>
                    <a:pt x="88" y="19"/>
                  </a:cubicBezTo>
                  <a:cubicBezTo>
                    <a:pt x="88" y="19"/>
                    <a:pt x="88" y="19"/>
                    <a:pt x="88" y="19"/>
                  </a:cubicBezTo>
                  <a:cubicBezTo>
                    <a:pt x="87" y="18"/>
                    <a:pt x="87" y="18"/>
                    <a:pt x="87" y="18"/>
                  </a:cubicBezTo>
                  <a:cubicBezTo>
                    <a:pt x="88" y="17"/>
                    <a:pt x="88" y="17"/>
                    <a:pt x="88" y="17"/>
                  </a:cubicBezTo>
                  <a:cubicBezTo>
                    <a:pt x="88" y="16"/>
                    <a:pt x="88" y="16"/>
                    <a:pt x="88" y="16"/>
                  </a:cubicBezTo>
                  <a:cubicBezTo>
                    <a:pt x="88" y="15"/>
                    <a:pt x="88" y="15"/>
                    <a:pt x="88" y="15"/>
                  </a:cubicBezTo>
                  <a:cubicBezTo>
                    <a:pt x="88" y="15"/>
                    <a:pt x="88" y="15"/>
                    <a:pt x="88" y="15"/>
                  </a:cubicBezTo>
                  <a:cubicBezTo>
                    <a:pt x="88" y="14"/>
                    <a:pt x="88" y="14"/>
                    <a:pt x="88" y="14"/>
                  </a:cubicBezTo>
                  <a:cubicBezTo>
                    <a:pt x="88" y="13"/>
                    <a:pt x="88" y="13"/>
                    <a:pt x="88" y="13"/>
                  </a:cubicBezTo>
                  <a:cubicBezTo>
                    <a:pt x="89" y="13"/>
                    <a:pt x="89" y="13"/>
                    <a:pt x="89" y="13"/>
                  </a:cubicBezTo>
                  <a:cubicBezTo>
                    <a:pt x="89" y="13"/>
                    <a:pt x="89" y="13"/>
                    <a:pt x="89" y="13"/>
                  </a:cubicBezTo>
                  <a:cubicBezTo>
                    <a:pt x="90" y="13"/>
                    <a:pt x="90" y="13"/>
                    <a:pt x="90" y="13"/>
                  </a:cubicBezTo>
                  <a:cubicBezTo>
                    <a:pt x="91" y="13"/>
                    <a:pt x="91" y="13"/>
                    <a:pt x="91" y="13"/>
                  </a:cubicBezTo>
                  <a:cubicBezTo>
                    <a:pt x="91" y="13"/>
                    <a:pt x="91" y="13"/>
                    <a:pt x="91" y="13"/>
                  </a:cubicBezTo>
                  <a:cubicBezTo>
                    <a:pt x="92" y="14"/>
                    <a:pt x="92" y="14"/>
                    <a:pt x="92" y="14"/>
                  </a:cubicBezTo>
                  <a:cubicBezTo>
                    <a:pt x="92" y="14"/>
                    <a:pt x="92" y="14"/>
                    <a:pt x="92" y="14"/>
                  </a:cubicBezTo>
                  <a:cubicBezTo>
                    <a:pt x="93" y="15"/>
                    <a:pt x="93" y="15"/>
                    <a:pt x="93" y="15"/>
                  </a:cubicBezTo>
                  <a:cubicBezTo>
                    <a:pt x="93" y="16"/>
                    <a:pt x="93" y="16"/>
                    <a:pt x="93" y="16"/>
                  </a:cubicBezTo>
                  <a:cubicBezTo>
                    <a:pt x="93" y="17"/>
                    <a:pt x="93" y="17"/>
                    <a:pt x="93" y="17"/>
                  </a:cubicBezTo>
                  <a:cubicBezTo>
                    <a:pt x="94" y="18"/>
                    <a:pt x="94" y="18"/>
                    <a:pt x="94" y="18"/>
                  </a:cubicBezTo>
                  <a:cubicBezTo>
                    <a:pt x="95" y="19"/>
                    <a:pt x="95" y="19"/>
                    <a:pt x="95" y="19"/>
                  </a:cubicBezTo>
                  <a:cubicBezTo>
                    <a:pt x="95" y="21"/>
                    <a:pt x="95" y="21"/>
                    <a:pt x="95" y="21"/>
                  </a:cubicBezTo>
                  <a:cubicBezTo>
                    <a:pt x="95" y="21"/>
                    <a:pt x="95" y="21"/>
                    <a:pt x="95" y="21"/>
                  </a:cubicBezTo>
                  <a:cubicBezTo>
                    <a:pt x="94" y="22"/>
                    <a:pt x="94" y="22"/>
                    <a:pt x="94" y="22"/>
                  </a:cubicBezTo>
                  <a:cubicBezTo>
                    <a:pt x="94" y="23"/>
                    <a:pt x="94" y="23"/>
                    <a:pt x="94" y="23"/>
                  </a:cubicBezTo>
                  <a:cubicBezTo>
                    <a:pt x="94" y="23"/>
                    <a:pt x="94" y="23"/>
                    <a:pt x="94" y="23"/>
                  </a:cubicBezTo>
                  <a:cubicBezTo>
                    <a:pt x="95" y="24"/>
                    <a:pt x="95" y="24"/>
                    <a:pt x="95" y="24"/>
                  </a:cubicBezTo>
                  <a:cubicBezTo>
                    <a:pt x="95" y="25"/>
                    <a:pt x="95" y="25"/>
                    <a:pt x="95" y="25"/>
                  </a:cubicBezTo>
                  <a:cubicBezTo>
                    <a:pt x="95" y="26"/>
                    <a:pt x="95" y="26"/>
                    <a:pt x="95" y="26"/>
                  </a:cubicBezTo>
                  <a:cubicBezTo>
                    <a:pt x="95" y="27"/>
                    <a:pt x="95" y="27"/>
                    <a:pt x="95" y="27"/>
                  </a:cubicBezTo>
                  <a:cubicBezTo>
                    <a:pt x="96" y="27"/>
                    <a:pt x="96" y="27"/>
                    <a:pt x="96" y="27"/>
                  </a:cubicBezTo>
                  <a:cubicBezTo>
                    <a:pt x="96" y="27"/>
                    <a:pt x="96" y="27"/>
                    <a:pt x="96" y="27"/>
                  </a:cubicBezTo>
                  <a:cubicBezTo>
                    <a:pt x="97" y="28"/>
                    <a:pt x="97" y="28"/>
                    <a:pt x="97" y="28"/>
                  </a:cubicBezTo>
                  <a:cubicBezTo>
                    <a:pt x="98" y="28"/>
                    <a:pt x="98" y="28"/>
                    <a:pt x="98" y="28"/>
                  </a:cubicBezTo>
                  <a:cubicBezTo>
                    <a:pt x="99" y="28"/>
                    <a:pt x="99" y="28"/>
                    <a:pt x="99" y="28"/>
                  </a:cubicBezTo>
                  <a:cubicBezTo>
                    <a:pt x="100" y="27"/>
                    <a:pt x="100" y="27"/>
                    <a:pt x="100" y="27"/>
                  </a:cubicBezTo>
                  <a:cubicBezTo>
                    <a:pt x="100" y="26"/>
                    <a:pt x="100" y="26"/>
                    <a:pt x="100" y="26"/>
                  </a:cubicBezTo>
                  <a:cubicBezTo>
                    <a:pt x="100" y="26"/>
                    <a:pt x="100" y="26"/>
                    <a:pt x="100" y="26"/>
                  </a:cubicBezTo>
                  <a:cubicBezTo>
                    <a:pt x="100" y="27"/>
                    <a:pt x="100" y="27"/>
                    <a:pt x="100" y="27"/>
                  </a:cubicBezTo>
                  <a:cubicBezTo>
                    <a:pt x="100" y="27"/>
                    <a:pt x="100" y="27"/>
                    <a:pt x="100" y="27"/>
                  </a:cubicBezTo>
                  <a:cubicBezTo>
                    <a:pt x="101" y="27"/>
                    <a:pt x="101" y="27"/>
                    <a:pt x="101" y="27"/>
                  </a:cubicBezTo>
                  <a:cubicBezTo>
                    <a:pt x="101" y="27"/>
                    <a:pt x="101" y="27"/>
                    <a:pt x="101" y="27"/>
                  </a:cubicBezTo>
                  <a:cubicBezTo>
                    <a:pt x="102" y="27"/>
                    <a:pt x="102" y="27"/>
                    <a:pt x="102" y="27"/>
                  </a:cubicBezTo>
                  <a:cubicBezTo>
                    <a:pt x="102" y="28"/>
                    <a:pt x="102" y="28"/>
                    <a:pt x="102" y="28"/>
                  </a:cubicBezTo>
                  <a:cubicBezTo>
                    <a:pt x="102" y="28"/>
                    <a:pt x="102" y="28"/>
                    <a:pt x="102" y="28"/>
                  </a:cubicBezTo>
                  <a:cubicBezTo>
                    <a:pt x="102" y="29"/>
                    <a:pt x="102" y="29"/>
                    <a:pt x="102" y="29"/>
                  </a:cubicBezTo>
                  <a:cubicBezTo>
                    <a:pt x="103" y="29"/>
                    <a:pt x="103" y="29"/>
                    <a:pt x="103" y="29"/>
                  </a:cubicBezTo>
                  <a:cubicBezTo>
                    <a:pt x="103" y="29"/>
                    <a:pt x="103" y="29"/>
                    <a:pt x="103" y="29"/>
                  </a:cubicBezTo>
                  <a:cubicBezTo>
                    <a:pt x="104" y="29"/>
                    <a:pt x="104" y="29"/>
                    <a:pt x="104" y="29"/>
                  </a:cubicBezTo>
                  <a:cubicBezTo>
                    <a:pt x="105" y="29"/>
                    <a:pt x="105" y="29"/>
                    <a:pt x="105" y="29"/>
                  </a:cubicBezTo>
                  <a:cubicBezTo>
                    <a:pt x="104" y="29"/>
                    <a:pt x="104" y="29"/>
                    <a:pt x="104" y="29"/>
                  </a:cubicBezTo>
                  <a:cubicBezTo>
                    <a:pt x="103" y="28"/>
                    <a:pt x="103" y="28"/>
                    <a:pt x="103" y="28"/>
                  </a:cubicBezTo>
                  <a:cubicBezTo>
                    <a:pt x="103" y="28"/>
                    <a:pt x="103" y="28"/>
                    <a:pt x="103" y="28"/>
                  </a:cubicBezTo>
                  <a:cubicBezTo>
                    <a:pt x="103" y="27"/>
                    <a:pt x="103" y="27"/>
                    <a:pt x="103" y="27"/>
                  </a:cubicBezTo>
                  <a:cubicBezTo>
                    <a:pt x="103" y="27"/>
                    <a:pt x="103" y="27"/>
                    <a:pt x="103" y="27"/>
                  </a:cubicBezTo>
                  <a:cubicBezTo>
                    <a:pt x="102" y="27"/>
                    <a:pt x="102" y="27"/>
                    <a:pt x="102" y="27"/>
                  </a:cubicBezTo>
                  <a:cubicBezTo>
                    <a:pt x="102" y="26"/>
                    <a:pt x="102" y="26"/>
                    <a:pt x="102" y="26"/>
                  </a:cubicBezTo>
                  <a:cubicBezTo>
                    <a:pt x="102" y="25"/>
                    <a:pt x="102" y="25"/>
                    <a:pt x="102" y="25"/>
                  </a:cubicBezTo>
                  <a:cubicBezTo>
                    <a:pt x="101" y="25"/>
                    <a:pt x="101" y="25"/>
                    <a:pt x="101" y="25"/>
                  </a:cubicBezTo>
                  <a:cubicBezTo>
                    <a:pt x="101" y="24"/>
                    <a:pt x="101" y="24"/>
                    <a:pt x="101" y="24"/>
                  </a:cubicBezTo>
                  <a:cubicBezTo>
                    <a:pt x="101" y="23"/>
                    <a:pt x="101" y="23"/>
                    <a:pt x="101" y="23"/>
                  </a:cubicBezTo>
                  <a:cubicBezTo>
                    <a:pt x="100" y="23"/>
                    <a:pt x="100" y="23"/>
                    <a:pt x="100" y="23"/>
                  </a:cubicBezTo>
                  <a:cubicBezTo>
                    <a:pt x="100" y="22"/>
                    <a:pt x="100" y="22"/>
                    <a:pt x="100" y="22"/>
                  </a:cubicBezTo>
                  <a:cubicBezTo>
                    <a:pt x="100" y="21"/>
                    <a:pt x="100" y="21"/>
                    <a:pt x="100" y="21"/>
                  </a:cubicBezTo>
                  <a:cubicBezTo>
                    <a:pt x="100" y="20"/>
                    <a:pt x="100" y="20"/>
                    <a:pt x="100" y="20"/>
                  </a:cubicBezTo>
                  <a:cubicBezTo>
                    <a:pt x="100" y="19"/>
                    <a:pt x="100" y="19"/>
                    <a:pt x="100" y="19"/>
                  </a:cubicBezTo>
                  <a:cubicBezTo>
                    <a:pt x="100" y="19"/>
                    <a:pt x="100" y="19"/>
                    <a:pt x="100" y="19"/>
                  </a:cubicBezTo>
                  <a:cubicBezTo>
                    <a:pt x="100" y="18"/>
                    <a:pt x="100" y="18"/>
                    <a:pt x="100" y="18"/>
                  </a:cubicBezTo>
                  <a:cubicBezTo>
                    <a:pt x="99" y="17"/>
                    <a:pt x="99" y="17"/>
                    <a:pt x="99" y="17"/>
                  </a:cubicBezTo>
                  <a:cubicBezTo>
                    <a:pt x="99" y="17"/>
                    <a:pt x="99" y="17"/>
                    <a:pt x="99" y="17"/>
                  </a:cubicBezTo>
                  <a:cubicBezTo>
                    <a:pt x="99" y="16"/>
                    <a:pt x="99" y="16"/>
                    <a:pt x="99" y="16"/>
                  </a:cubicBezTo>
                  <a:cubicBezTo>
                    <a:pt x="99" y="15"/>
                    <a:pt x="99" y="15"/>
                    <a:pt x="99" y="15"/>
                  </a:cubicBezTo>
                  <a:cubicBezTo>
                    <a:pt x="98" y="14"/>
                    <a:pt x="98" y="14"/>
                    <a:pt x="98" y="14"/>
                  </a:cubicBezTo>
                  <a:cubicBezTo>
                    <a:pt x="99" y="14"/>
                    <a:pt x="99" y="14"/>
                    <a:pt x="99" y="14"/>
                  </a:cubicBezTo>
                  <a:cubicBezTo>
                    <a:pt x="98" y="13"/>
                    <a:pt x="98" y="13"/>
                    <a:pt x="98" y="13"/>
                  </a:cubicBezTo>
                  <a:cubicBezTo>
                    <a:pt x="98" y="12"/>
                    <a:pt x="98" y="12"/>
                    <a:pt x="98" y="12"/>
                  </a:cubicBezTo>
                  <a:cubicBezTo>
                    <a:pt x="99" y="12"/>
                    <a:pt x="99" y="12"/>
                    <a:pt x="99" y="12"/>
                  </a:cubicBezTo>
                  <a:cubicBezTo>
                    <a:pt x="100" y="12"/>
                    <a:pt x="100" y="12"/>
                    <a:pt x="100" y="12"/>
                  </a:cubicBezTo>
                  <a:cubicBezTo>
                    <a:pt x="100" y="12"/>
                    <a:pt x="100" y="12"/>
                    <a:pt x="100" y="12"/>
                  </a:cubicBezTo>
                  <a:cubicBezTo>
                    <a:pt x="101" y="12"/>
                    <a:pt x="101" y="12"/>
                    <a:pt x="101" y="12"/>
                  </a:cubicBezTo>
                  <a:cubicBezTo>
                    <a:pt x="101" y="12"/>
                    <a:pt x="101" y="12"/>
                    <a:pt x="101" y="12"/>
                  </a:cubicBezTo>
                  <a:cubicBezTo>
                    <a:pt x="102" y="12"/>
                    <a:pt x="102" y="12"/>
                    <a:pt x="102" y="12"/>
                  </a:cubicBezTo>
                  <a:cubicBezTo>
                    <a:pt x="103" y="13"/>
                    <a:pt x="103" y="13"/>
                    <a:pt x="103" y="13"/>
                  </a:cubicBezTo>
                  <a:cubicBezTo>
                    <a:pt x="104" y="14"/>
                    <a:pt x="104" y="14"/>
                    <a:pt x="104" y="14"/>
                  </a:cubicBezTo>
                  <a:cubicBezTo>
                    <a:pt x="105" y="14"/>
                    <a:pt x="105" y="14"/>
                    <a:pt x="105" y="14"/>
                  </a:cubicBezTo>
                  <a:cubicBezTo>
                    <a:pt x="105" y="13"/>
                    <a:pt x="105" y="13"/>
                    <a:pt x="105" y="13"/>
                  </a:cubicBezTo>
                  <a:cubicBezTo>
                    <a:pt x="104" y="13"/>
                    <a:pt x="104" y="13"/>
                    <a:pt x="104" y="13"/>
                  </a:cubicBezTo>
                  <a:cubicBezTo>
                    <a:pt x="105" y="11"/>
                    <a:pt x="105" y="11"/>
                    <a:pt x="105" y="11"/>
                  </a:cubicBezTo>
                  <a:cubicBezTo>
                    <a:pt x="105" y="11"/>
                    <a:pt x="105" y="11"/>
                    <a:pt x="105" y="11"/>
                  </a:cubicBezTo>
                  <a:cubicBezTo>
                    <a:pt x="106" y="12"/>
                    <a:pt x="106" y="12"/>
                    <a:pt x="106" y="12"/>
                  </a:cubicBezTo>
                  <a:cubicBezTo>
                    <a:pt x="107" y="11"/>
                    <a:pt x="107" y="11"/>
                    <a:pt x="107" y="11"/>
                  </a:cubicBezTo>
                  <a:cubicBezTo>
                    <a:pt x="108" y="11"/>
                    <a:pt x="108" y="11"/>
                    <a:pt x="108" y="11"/>
                  </a:cubicBezTo>
                  <a:cubicBezTo>
                    <a:pt x="108" y="11"/>
                    <a:pt x="108" y="11"/>
                    <a:pt x="108" y="11"/>
                  </a:cubicBezTo>
                  <a:cubicBezTo>
                    <a:pt x="109" y="12"/>
                    <a:pt x="109" y="12"/>
                    <a:pt x="109" y="12"/>
                  </a:cubicBezTo>
                  <a:cubicBezTo>
                    <a:pt x="110" y="12"/>
                    <a:pt x="110" y="12"/>
                    <a:pt x="110" y="12"/>
                  </a:cubicBezTo>
                  <a:cubicBezTo>
                    <a:pt x="110" y="12"/>
                    <a:pt x="110" y="12"/>
                    <a:pt x="110" y="12"/>
                  </a:cubicBezTo>
                  <a:cubicBezTo>
                    <a:pt x="111" y="13"/>
                    <a:pt x="111" y="13"/>
                    <a:pt x="111" y="13"/>
                  </a:cubicBezTo>
                  <a:cubicBezTo>
                    <a:pt x="111" y="14"/>
                    <a:pt x="111" y="14"/>
                    <a:pt x="111" y="14"/>
                  </a:cubicBezTo>
                  <a:cubicBezTo>
                    <a:pt x="111" y="15"/>
                    <a:pt x="111" y="15"/>
                    <a:pt x="111" y="15"/>
                  </a:cubicBezTo>
                  <a:cubicBezTo>
                    <a:pt x="111" y="15"/>
                    <a:pt x="111" y="15"/>
                    <a:pt x="111" y="15"/>
                  </a:cubicBezTo>
                  <a:cubicBezTo>
                    <a:pt x="111" y="16"/>
                    <a:pt x="111" y="16"/>
                    <a:pt x="111" y="16"/>
                  </a:cubicBezTo>
                  <a:cubicBezTo>
                    <a:pt x="112" y="17"/>
                    <a:pt x="112" y="17"/>
                    <a:pt x="112" y="17"/>
                  </a:cubicBezTo>
                  <a:cubicBezTo>
                    <a:pt x="112" y="18"/>
                    <a:pt x="112" y="18"/>
                    <a:pt x="112" y="18"/>
                  </a:cubicBezTo>
                  <a:cubicBezTo>
                    <a:pt x="112" y="19"/>
                    <a:pt x="112" y="19"/>
                    <a:pt x="112" y="19"/>
                  </a:cubicBezTo>
                  <a:cubicBezTo>
                    <a:pt x="112" y="19"/>
                    <a:pt x="112" y="19"/>
                    <a:pt x="112" y="19"/>
                  </a:cubicBezTo>
                  <a:cubicBezTo>
                    <a:pt x="114" y="19"/>
                    <a:pt x="114" y="19"/>
                    <a:pt x="114" y="19"/>
                  </a:cubicBezTo>
                  <a:cubicBezTo>
                    <a:pt x="115" y="20"/>
                    <a:pt x="115" y="20"/>
                    <a:pt x="115" y="20"/>
                  </a:cubicBezTo>
                  <a:cubicBezTo>
                    <a:pt x="116" y="20"/>
                    <a:pt x="116" y="20"/>
                    <a:pt x="116" y="20"/>
                  </a:cubicBezTo>
                  <a:cubicBezTo>
                    <a:pt x="116" y="20"/>
                    <a:pt x="116" y="20"/>
                    <a:pt x="116" y="20"/>
                  </a:cubicBezTo>
                  <a:cubicBezTo>
                    <a:pt x="116" y="20"/>
                    <a:pt x="116" y="20"/>
                    <a:pt x="116" y="20"/>
                  </a:cubicBezTo>
                  <a:cubicBezTo>
                    <a:pt x="115" y="19"/>
                    <a:pt x="115" y="19"/>
                    <a:pt x="115" y="19"/>
                  </a:cubicBezTo>
                  <a:cubicBezTo>
                    <a:pt x="114" y="19"/>
                    <a:pt x="114" y="19"/>
                    <a:pt x="114" y="19"/>
                  </a:cubicBezTo>
                  <a:cubicBezTo>
                    <a:pt x="113" y="19"/>
                    <a:pt x="113" y="19"/>
                    <a:pt x="113" y="19"/>
                  </a:cubicBezTo>
                  <a:cubicBezTo>
                    <a:pt x="113" y="18"/>
                    <a:pt x="113" y="18"/>
                    <a:pt x="113" y="18"/>
                  </a:cubicBezTo>
                  <a:cubicBezTo>
                    <a:pt x="112" y="18"/>
                    <a:pt x="112" y="18"/>
                    <a:pt x="112" y="18"/>
                  </a:cubicBezTo>
                  <a:cubicBezTo>
                    <a:pt x="112" y="17"/>
                    <a:pt x="112" y="17"/>
                    <a:pt x="112" y="17"/>
                  </a:cubicBezTo>
                  <a:cubicBezTo>
                    <a:pt x="112" y="16"/>
                    <a:pt x="112" y="16"/>
                    <a:pt x="112" y="16"/>
                  </a:cubicBezTo>
                  <a:cubicBezTo>
                    <a:pt x="112" y="15"/>
                    <a:pt x="112" y="15"/>
                    <a:pt x="112" y="15"/>
                  </a:cubicBezTo>
                  <a:cubicBezTo>
                    <a:pt x="112" y="14"/>
                    <a:pt x="112" y="14"/>
                    <a:pt x="112" y="14"/>
                  </a:cubicBezTo>
                  <a:cubicBezTo>
                    <a:pt x="112" y="13"/>
                    <a:pt x="112" y="13"/>
                    <a:pt x="112" y="13"/>
                  </a:cubicBezTo>
                  <a:cubicBezTo>
                    <a:pt x="112" y="13"/>
                    <a:pt x="112" y="13"/>
                    <a:pt x="112" y="13"/>
                  </a:cubicBezTo>
                  <a:cubicBezTo>
                    <a:pt x="112" y="12"/>
                    <a:pt x="112" y="12"/>
                    <a:pt x="112" y="12"/>
                  </a:cubicBezTo>
                  <a:cubicBezTo>
                    <a:pt x="112" y="12"/>
                    <a:pt x="112" y="12"/>
                    <a:pt x="112" y="12"/>
                  </a:cubicBezTo>
                  <a:cubicBezTo>
                    <a:pt x="111" y="12"/>
                    <a:pt x="111" y="12"/>
                    <a:pt x="111" y="12"/>
                  </a:cubicBezTo>
                  <a:cubicBezTo>
                    <a:pt x="110" y="10"/>
                    <a:pt x="110" y="10"/>
                    <a:pt x="110" y="10"/>
                  </a:cubicBezTo>
                  <a:cubicBezTo>
                    <a:pt x="110" y="10"/>
                    <a:pt x="110" y="10"/>
                    <a:pt x="110" y="10"/>
                  </a:cubicBezTo>
                  <a:cubicBezTo>
                    <a:pt x="109" y="10"/>
                    <a:pt x="109" y="10"/>
                    <a:pt x="109" y="10"/>
                  </a:cubicBezTo>
                  <a:cubicBezTo>
                    <a:pt x="108" y="11"/>
                    <a:pt x="108" y="11"/>
                    <a:pt x="108" y="11"/>
                  </a:cubicBezTo>
                  <a:cubicBezTo>
                    <a:pt x="108" y="11"/>
                    <a:pt x="108" y="11"/>
                    <a:pt x="108" y="11"/>
                  </a:cubicBezTo>
                  <a:cubicBezTo>
                    <a:pt x="107" y="10"/>
                    <a:pt x="107" y="10"/>
                    <a:pt x="107" y="10"/>
                  </a:cubicBezTo>
                  <a:cubicBezTo>
                    <a:pt x="107" y="9"/>
                    <a:pt x="107" y="9"/>
                    <a:pt x="107" y="9"/>
                  </a:cubicBezTo>
                  <a:cubicBezTo>
                    <a:pt x="107" y="8"/>
                    <a:pt x="107" y="8"/>
                    <a:pt x="107" y="8"/>
                  </a:cubicBezTo>
                  <a:cubicBezTo>
                    <a:pt x="108" y="8"/>
                    <a:pt x="108" y="8"/>
                    <a:pt x="108" y="8"/>
                  </a:cubicBezTo>
                  <a:cubicBezTo>
                    <a:pt x="108" y="8"/>
                    <a:pt x="108" y="8"/>
                    <a:pt x="108" y="8"/>
                  </a:cubicBezTo>
                  <a:cubicBezTo>
                    <a:pt x="107" y="7"/>
                    <a:pt x="107" y="7"/>
                    <a:pt x="107" y="7"/>
                  </a:cubicBezTo>
                  <a:cubicBezTo>
                    <a:pt x="107" y="6"/>
                    <a:pt x="107" y="6"/>
                    <a:pt x="107" y="6"/>
                  </a:cubicBezTo>
                  <a:cubicBezTo>
                    <a:pt x="107" y="6"/>
                    <a:pt x="107" y="6"/>
                    <a:pt x="107" y="6"/>
                  </a:cubicBezTo>
                  <a:cubicBezTo>
                    <a:pt x="107" y="5"/>
                    <a:pt x="107" y="5"/>
                    <a:pt x="107" y="5"/>
                  </a:cubicBezTo>
                  <a:cubicBezTo>
                    <a:pt x="107" y="5"/>
                    <a:pt x="107" y="5"/>
                    <a:pt x="107" y="5"/>
                  </a:cubicBezTo>
                  <a:cubicBezTo>
                    <a:pt x="108" y="6"/>
                    <a:pt x="108" y="6"/>
                    <a:pt x="108" y="6"/>
                  </a:cubicBezTo>
                  <a:cubicBezTo>
                    <a:pt x="108" y="7"/>
                    <a:pt x="108" y="7"/>
                    <a:pt x="108" y="7"/>
                  </a:cubicBezTo>
                  <a:cubicBezTo>
                    <a:pt x="109" y="6"/>
                    <a:pt x="109" y="6"/>
                    <a:pt x="109" y="6"/>
                  </a:cubicBezTo>
                  <a:cubicBezTo>
                    <a:pt x="110" y="5"/>
                    <a:pt x="110" y="5"/>
                    <a:pt x="110" y="5"/>
                  </a:cubicBezTo>
                  <a:cubicBezTo>
                    <a:pt x="110" y="5"/>
                    <a:pt x="110" y="5"/>
                    <a:pt x="110" y="5"/>
                  </a:cubicBezTo>
                  <a:cubicBezTo>
                    <a:pt x="111" y="5"/>
                    <a:pt x="111" y="5"/>
                    <a:pt x="111" y="5"/>
                  </a:cubicBezTo>
                  <a:cubicBezTo>
                    <a:pt x="111" y="4"/>
                    <a:pt x="111" y="4"/>
                    <a:pt x="111" y="4"/>
                  </a:cubicBezTo>
                  <a:cubicBezTo>
                    <a:pt x="112" y="3"/>
                    <a:pt x="112" y="3"/>
                    <a:pt x="112" y="3"/>
                  </a:cubicBezTo>
                  <a:cubicBezTo>
                    <a:pt x="113" y="3"/>
                    <a:pt x="113" y="3"/>
                    <a:pt x="113" y="3"/>
                  </a:cubicBezTo>
                  <a:cubicBezTo>
                    <a:pt x="112" y="4"/>
                    <a:pt x="112" y="4"/>
                    <a:pt x="112" y="4"/>
                  </a:cubicBezTo>
                  <a:cubicBezTo>
                    <a:pt x="112" y="4"/>
                    <a:pt x="112" y="4"/>
                    <a:pt x="112" y="4"/>
                  </a:cubicBezTo>
                  <a:cubicBezTo>
                    <a:pt x="112" y="5"/>
                    <a:pt x="112" y="5"/>
                    <a:pt x="112" y="5"/>
                  </a:cubicBezTo>
                  <a:cubicBezTo>
                    <a:pt x="113" y="4"/>
                    <a:pt x="113" y="4"/>
                    <a:pt x="113" y="4"/>
                  </a:cubicBezTo>
                  <a:cubicBezTo>
                    <a:pt x="114" y="4"/>
                    <a:pt x="114" y="4"/>
                    <a:pt x="114" y="4"/>
                  </a:cubicBezTo>
                  <a:cubicBezTo>
                    <a:pt x="114" y="5"/>
                    <a:pt x="114" y="5"/>
                    <a:pt x="114" y="5"/>
                  </a:cubicBezTo>
                  <a:cubicBezTo>
                    <a:pt x="114" y="5"/>
                    <a:pt x="114" y="5"/>
                    <a:pt x="114" y="5"/>
                  </a:cubicBezTo>
                  <a:cubicBezTo>
                    <a:pt x="115" y="6"/>
                    <a:pt x="115" y="6"/>
                    <a:pt x="115" y="6"/>
                  </a:cubicBezTo>
                  <a:cubicBezTo>
                    <a:pt x="115" y="6"/>
                    <a:pt x="115" y="6"/>
                    <a:pt x="115" y="6"/>
                  </a:cubicBezTo>
                  <a:cubicBezTo>
                    <a:pt x="114" y="7"/>
                    <a:pt x="114" y="7"/>
                    <a:pt x="114" y="7"/>
                  </a:cubicBezTo>
                  <a:cubicBezTo>
                    <a:pt x="114" y="7"/>
                    <a:pt x="114" y="7"/>
                    <a:pt x="114" y="7"/>
                  </a:cubicBezTo>
                  <a:cubicBezTo>
                    <a:pt x="115" y="7"/>
                    <a:pt x="115" y="7"/>
                    <a:pt x="115" y="7"/>
                  </a:cubicBezTo>
                  <a:cubicBezTo>
                    <a:pt x="115" y="6"/>
                    <a:pt x="115" y="6"/>
                    <a:pt x="115" y="6"/>
                  </a:cubicBezTo>
                  <a:cubicBezTo>
                    <a:pt x="116" y="6"/>
                    <a:pt x="116" y="6"/>
                    <a:pt x="116" y="6"/>
                  </a:cubicBezTo>
                  <a:cubicBezTo>
                    <a:pt x="117" y="7"/>
                    <a:pt x="117" y="7"/>
                    <a:pt x="117" y="7"/>
                  </a:cubicBezTo>
                  <a:cubicBezTo>
                    <a:pt x="117" y="7"/>
                    <a:pt x="117" y="7"/>
                    <a:pt x="117" y="7"/>
                  </a:cubicBezTo>
                  <a:cubicBezTo>
                    <a:pt x="118" y="8"/>
                    <a:pt x="118" y="8"/>
                    <a:pt x="118" y="8"/>
                  </a:cubicBezTo>
                  <a:cubicBezTo>
                    <a:pt x="118" y="9"/>
                    <a:pt x="118" y="9"/>
                    <a:pt x="118" y="9"/>
                  </a:cubicBezTo>
                  <a:cubicBezTo>
                    <a:pt x="118" y="10"/>
                    <a:pt x="118" y="10"/>
                    <a:pt x="118" y="10"/>
                  </a:cubicBezTo>
                  <a:cubicBezTo>
                    <a:pt x="118" y="10"/>
                    <a:pt x="118" y="10"/>
                    <a:pt x="118" y="10"/>
                  </a:cubicBezTo>
                  <a:cubicBezTo>
                    <a:pt x="118" y="9"/>
                    <a:pt x="118" y="9"/>
                    <a:pt x="118" y="9"/>
                  </a:cubicBezTo>
                  <a:cubicBezTo>
                    <a:pt x="118" y="8"/>
                    <a:pt x="118" y="8"/>
                    <a:pt x="118" y="8"/>
                  </a:cubicBezTo>
                  <a:cubicBezTo>
                    <a:pt x="118" y="8"/>
                    <a:pt x="118" y="8"/>
                    <a:pt x="118" y="8"/>
                  </a:cubicBezTo>
                  <a:cubicBezTo>
                    <a:pt x="118" y="7"/>
                    <a:pt x="118" y="7"/>
                    <a:pt x="118" y="7"/>
                  </a:cubicBezTo>
                  <a:cubicBezTo>
                    <a:pt x="118" y="7"/>
                    <a:pt x="118" y="7"/>
                    <a:pt x="118" y="7"/>
                  </a:cubicBezTo>
                  <a:cubicBezTo>
                    <a:pt x="118" y="6"/>
                    <a:pt x="118" y="6"/>
                    <a:pt x="118" y="6"/>
                  </a:cubicBezTo>
                  <a:cubicBezTo>
                    <a:pt x="118" y="7"/>
                    <a:pt x="118" y="7"/>
                    <a:pt x="118" y="7"/>
                  </a:cubicBezTo>
                  <a:cubicBezTo>
                    <a:pt x="120" y="8"/>
                    <a:pt x="120" y="8"/>
                    <a:pt x="120" y="8"/>
                  </a:cubicBezTo>
                  <a:cubicBezTo>
                    <a:pt x="121" y="9"/>
                    <a:pt x="121" y="9"/>
                    <a:pt x="121" y="9"/>
                  </a:cubicBezTo>
                  <a:cubicBezTo>
                    <a:pt x="122" y="9"/>
                    <a:pt x="122" y="9"/>
                    <a:pt x="122" y="9"/>
                  </a:cubicBezTo>
                  <a:cubicBezTo>
                    <a:pt x="123" y="10"/>
                    <a:pt x="123" y="10"/>
                    <a:pt x="123" y="10"/>
                  </a:cubicBezTo>
                  <a:cubicBezTo>
                    <a:pt x="123" y="9"/>
                    <a:pt x="123" y="9"/>
                    <a:pt x="123" y="9"/>
                  </a:cubicBezTo>
                  <a:cubicBezTo>
                    <a:pt x="122" y="9"/>
                    <a:pt x="122" y="9"/>
                    <a:pt x="122" y="9"/>
                  </a:cubicBezTo>
                  <a:cubicBezTo>
                    <a:pt x="121" y="8"/>
                    <a:pt x="121" y="8"/>
                    <a:pt x="121" y="8"/>
                  </a:cubicBezTo>
                  <a:cubicBezTo>
                    <a:pt x="120" y="7"/>
                    <a:pt x="120" y="7"/>
                    <a:pt x="120" y="7"/>
                  </a:cubicBezTo>
                  <a:cubicBezTo>
                    <a:pt x="120" y="6"/>
                    <a:pt x="120" y="6"/>
                    <a:pt x="120" y="6"/>
                  </a:cubicBezTo>
                  <a:cubicBezTo>
                    <a:pt x="120" y="5"/>
                    <a:pt x="120" y="5"/>
                    <a:pt x="120" y="5"/>
                  </a:cubicBezTo>
                  <a:cubicBezTo>
                    <a:pt x="121" y="5"/>
                    <a:pt x="121" y="5"/>
                    <a:pt x="121" y="5"/>
                  </a:cubicBezTo>
                  <a:cubicBezTo>
                    <a:pt x="122" y="5"/>
                    <a:pt x="122" y="5"/>
                    <a:pt x="122" y="5"/>
                  </a:cubicBezTo>
                  <a:cubicBezTo>
                    <a:pt x="123" y="6"/>
                    <a:pt x="123" y="6"/>
                    <a:pt x="123" y="6"/>
                  </a:cubicBezTo>
                  <a:cubicBezTo>
                    <a:pt x="124" y="6"/>
                    <a:pt x="124" y="6"/>
                    <a:pt x="124" y="6"/>
                  </a:cubicBezTo>
                  <a:cubicBezTo>
                    <a:pt x="124" y="5"/>
                    <a:pt x="124" y="5"/>
                    <a:pt x="124" y="5"/>
                  </a:cubicBezTo>
                  <a:cubicBezTo>
                    <a:pt x="124" y="5"/>
                    <a:pt x="124" y="5"/>
                    <a:pt x="124" y="5"/>
                  </a:cubicBezTo>
                  <a:cubicBezTo>
                    <a:pt x="124" y="5"/>
                    <a:pt x="124" y="5"/>
                    <a:pt x="124" y="5"/>
                  </a:cubicBezTo>
                  <a:cubicBezTo>
                    <a:pt x="124" y="5"/>
                    <a:pt x="124" y="5"/>
                    <a:pt x="124" y="5"/>
                  </a:cubicBezTo>
                  <a:cubicBezTo>
                    <a:pt x="124" y="4"/>
                    <a:pt x="124" y="4"/>
                    <a:pt x="124" y="4"/>
                  </a:cubicBezTo>
                  <a:cubicBezTo>
                    <a:pt x="125" y="3"/>
                    <a:pt x="125" y="3"/>
                    <a:pt x="125" y="3"/>
                  </a:cubicBezTo>
                  <a:cubicBezTo>
                    <a:pt x="125" y="3"/>
                    <a:pt x="125" y="3"/>
                    <a:pt x="125" y="3"/>
                  </a:cubicBezTo>
                  <a:cubicBezTo>
                    <a:pt x="124" y="2"/>
                    <a:pt x="124" y="2"/>
                    <a:pt x="124" y="2"/>
                  </a:cubicBezTo>
                  <a:cubicBezTo>
                    <a:pt x="125" y="2"/>
                    <a:pt x="125" y="2"/>
                    <a:pt x="125" y="2"/>
                  </a:cubicBezTo>
                  <a:cubicBezTo>
                    <a:pt x="125" y="1"/>
                    <a:pt x="125" y="1"/>
                    <a:pt x="125" y="1"/>
                  </a:cubicBezTo>
                  <a:cubicBezTo>
                    <a:pt x="126" y="2"/>
                    <a:pt x="126" y="2"/>
                    <a:pt x="126" y="2"/>
                  </a:cubicBezTo>
                  <a:cubicBezTo>
                    <a:pt x="126" y="1"/>
                    <a:pt x="126" y="1"/>
                    <a:pt x="126" y="1"/>
                  </a:cubicBezTo>
                  <a:cubicBezTo>
                    <a:pt x="126" y="0"/>
                    <a:pt x="126" y="0"/>
                    <a:pt x="126" y="0"/>
                  </a:cubicBezTo>
                  <a:cubicBezTo>
                    <a:pt x="127" y="0"/>
                    <a:pt x="127" y="0"/>
                    <a:pt x="127" y="0"/>
                  </a:cubicBezTo>
                  <a:cubicBezTo>
                    <a:pt x="127" y="0"/>
                    <a:pt x="127" y="0"/>
                    <a:pt x="127" y="0"/>
                  </a:cubicBezTo>
                  <a:cubicBezTo>
                    <a:pt x="127" y="1"/>
                    <a:pt x="127" y="1"/>
                    <a:pt x="127" y="1"/>
                  </a:cubicBezTo>
                  <a:cubicBezTo>
                    <a:pt x="128" y="1"/>
                    <a:pt x="128" y="1"/>
                    <a:pt x="128" y="1"/>
                  </a:cubicBezTo>
                  <a:cubicBezTo>
                    <a:pt x="128" y="1"/>
                    <a:pt x="128" y="1"/>
                    <a:pt x="128" y="1"/>
                  </a:cubicBezTo>
                  <a:cubicBezTo>
                    <a:pt x="128" y="2"/>
                    <a:pt x="128" y="2"/>
                    <a:pt x="128" y="2"/>
                  </a:cubicBezTo>
                  <a:cubicBezTo>
                    <a:pt x="129" y="2"/>
                    <a:pt x="129" y="2"/>
                    <a:pt x="129" y="2"/>
                  </a:cubicBezTo>
                  <a:cubicBezTo>
                    <a:pt x="129" y="2"/>
                    <a:pt x="129" y="2"/>
                    <a:pt x="129" y="2"/>
                  </a:cubicBezTo>
                  <a:cubicBezTo>
                    <a:pt x="129" y="2"/>
                    <a:pt x="129" y="2"/>
                    <a:pt x="129" y="2"/>
                  </a:cubicBezTo>
                  <a:cubicBezTo>
                    <a:pt x="129" y="1"/>
                    <a:pt x="129" y="1"/>
                    <a:pt x="129" y="1"/>
                  </a:cubicBezTo>
                  <a:cubicBezTo>
                    <a:pt x="129" y="0"/>
                    <a:pt x="129" y="0"/>
                    <a:pt x="129" y="0"/>
                  </a:cubicBezTo>
                  <a:cubicBezTo>
                    <a:pt x="129" y="0"/>
                    <a:pt x="129" y="0"/>
                    <a:pt x="129" y="0"/>
                  </a:cubicBezTo>
                  <a:cubicBezTo>
                    <a:pt x="130" y="0"/>
                    <a:pt x="130" y="0"/>
                    <a:pt x="130" y="0"/>
                  </a:cubicBezTo>
                  <a:cubicBezTo>
                    <a:pt x="131" y="0"/>
                    <a:pt x="131" y="0"/>
                    <a:pt x="131" y="0"/>
                  </a:cubicBezTo>
                  <a:cubicBezTo>
                    <a:pt x="132" y="0"/>
                    <a:pt x="132" y="0"/>
                    <a:pt x="132" y="0"/>
                  </a:cubicBezTo>
                  <a:cubicBezTo>
                    <a:pt x="133" y="0"/>
                    <a:pt x="133" y="0"/>
                    <a:pt x="133" y="0"/>
                  </a:cubicBezTo>
                  <a:cubicBezTo>
                    <a:pt x="133" y="1"/>
                    <a:pt x="133" y="1"/>
                    <a:pt x="133" y="1"/>
                  </a:cubicBezTo>
                  <a:cubicBezTo>
                    <a:pt x="134" y="1"/>
                    <a:pt x="134" y="1"/>
                    <a:pt x="134" y="1"/>
                  </a:cubicBezTo>
                  <a:cubicBezTo>
                    <a:pt x="134" y="0"/>
                    <a:pt x="134" y="0"/>
                    <a:pt x="134" y="0"/>
                  </a:cubicBezTo>
                  <a:cubicBezTo>
                    <a:pt x="135" y="0"/>
                    <a:pt x="135" y="0"/>
                    <a:pt x="135" y="0"/>
                  </a:cubicBezTo>
                  <a:cubicBezTo>
                    <a:pt x="136" y="1"/>
                    <a:pt x="136" y="1"/>
                    <a:pt x="136" y="1"/>
                  </a:cubicBezTo>
                  <a:cubicBezTo>
                    <a:pt x="137" y="1"/>
                    <a:pt x="137" y="1"/>
                    <a:pt x="137" y="1"/>
                  </a:cubicBezTo>
                  <a:cubicBezTo>
                    <a:pt x="137" y="1"/>
                    <a:pt x="137" y="1"/>
                    <a:pt x="137" y="1"/>
                  </a:cubicBezTo>
                  <a:cubicBezTo>
                    <a:pt x="138" y="1"/>
                    <a:pt x="138" y="1"/>
                    <a:pt x="138" y="1"/>
                  </a:cubicBezTo>
                  <a:cubicBezTo>
                    <a:pt x="139" y="1"/>
                    <a:pt x="139" y="1"/>
                    <a:pt x="139" y="1"/>
                  </a:cubicBezTo>
                  <a:cubicBezTo>
                    <a:pt x="139" y="1"/>
                    <a:pt x="139" y="1"/>
                    <a:pt x="139" y="1"/>
                  </a:cubicBezTo>
                  <a:cubicBezTo>
                    <a:pt x="140" y="2"/>
                    <a:pt x="140" y="2"/>
                    <a:pt x="140" y="2"/>
                  </a:cubicBezTo>
                  <a:cubicBezTo>
                    <a:pt x="140" y="2"/>
                    <a:pt x="140" y="2"/>
                    <a:pt x="140" y="2"/>
                  </a:cubicBezTo>
                  <a:cubicBezTo>
                    <a:pt x="140" y="2"/>
                    <a:pt x="140" y="2"/>
                    <a:pt x="140" y="2"/>
                  </a:cubicBezTo>
                  <a:cubicBezTo>
                    <a:pt x="141" y="2"/>
                    <a:pt x="141" y="2"/>
                    <a:pt x="141" y="2"/>
                  </a:cubicBezTo>
                  <a:cubicBezTo>
                    <a:pt x="142" y="2"/>
                    <a:pt x="142" y="2"/>
                    <a:pt x="142" y="2"/>
                  </a:cubicBezTo>
                  <a:cubicBezTo>
                    <a:pt x="143" y="2"/>
                    <a:pt x="143" y="2"/>
                    <a:pt x="143" y="2"/>
                  </a:cubicBezTo>
                  <a:cubicBezTo>
                    <a:pt x="144" y="3"/>
                    <a:pt x="144" y="3"/>
                    <a:pt x="144" y="3"/>
                  </a:cubicBezTo>
                  <a:cubicBezTo>
                    <a:pt x="146" y="3"/>
                    <a:pt x="146" y="3"/>
                    <a:pt x="146" y="3"/>
                  </a:cubicBezTo>
                  <a:cubicBezTo>
                    <a:pt x="146" y="4"/>
                    <a:pt x="146" y="4"/>
                    <a:pt x="146" y="4"/>
                  </a:cubicBezTo>
                  <a:cubicBezTo>
                    <a:pt x="147" y="3"/>
                    <a:pt x="147" y="3"/>
                    <a:pt x="147" y="3"/>
                  </a:cubicBezTo>
                  <a:cubicBezTo>
                    <a:pt x="147" y="4"/>
                    <a:pt x="147" y="4"/>
                    <a:pt x="147" y="4"/>
                  </a:cubicBezTo>
                  <a:cubicBezTo>
                    <a:pt x="148" y="4"/>
                    <a:pt x="148" y="4"/>
                    <a:pt x="148" y="4"/>
                  </a:cubicBezTo>
                  <a:cubicBezTo>
                    <a:pt x="148" y="4"/>
                    <a:pt x="148" y="4"/>
                    <a:pt x="148" y="4"/>
                  </a:cubicBezTo>
                  <a:cubicBezTo>
                    <a:pt x="149" y="4"/>
                    <a:pt x="149" y="4"/>
                    <a:pt x="149" y="4"/>
                  </a:cubicBezTo>
                  <a:cubicBezTo>
                    <a:pt x="150" y="5"/>
                    <a:pt x="150" y="5"/>
                    <a:pt x="150" y="5"/>
                  </a:cubicBezTo>
                  <a:cubicBezTo>
                    <a:pt x="151" y="5"/>
                    <a:pt x="151" y="5"/>
                    <a:pt x="151" y="5"/>
                  </a:cubicBezTo>
                  <a:cubicBezTo>
                    <a:pt x="152" y="6"/>
                    <a:pt x="152" y="6"/>
                    <a:pt x="152" y="6"/>
                  </a:cubicBezTo>
                  <a:cubicBezTo>
                    <a:pt x="153" y="6"/>
                    <a:pt x="153" y="6"/>
                    <a:pt x="153" y="6"/>
                  </a:cubicBezTo>
                  <a:cubicBezTo>
                    <a:pt x="153" y="7"/>
                    <a:pt x="153" y="7"/>
                    <a:pt x="153" y="7"/>
                  </a:cubicBezTo>
                  <a:cubicBezTo>
                    <a:pt x="154" y="7"/>
                    <a:pt x="154" y="7"/>
                    <a:pt x="154" y="7"/>
                  </a:cubicBezTo>
                  <a:cubicBezTo>
                    <a:pt x="154" y="8"/>
                    <a:pt x="154" y="8"/>
                    <a:pt x="154" y="8"/>
                  </a:cubicBezTo>
                  <a:cubicBezTo>
                    <a:pt x="154" y="8"/>
                    <a:pt x="154" y="8"/>
                    <a:pt x="154" y="8"/>
                  </a:cubicBezTo>
                  <a:cubicBezTo>
                    <a:pt x="153" y="8"/>
                    <a:pt x="153" y="8"/>
                    <a:pt x="153" y="8"/>
                  </a:cubicBezTo>
                  <a:cubicBezTo>
                    <a:pt x="152" y="8"/>
                    <a:pt x="152" y="8"/>
                    <a:pt x="152" y="8"/>
                  </a:cubicBezTo>
                  <a:cubicBezTo>
                    <a:pt x="152" y="9"/>
                    <a:pt x="152" y="9"/>
                    <a:pt x="152" y="9"/>
                  </a:cubicBezTo>
                  <a:cubicBezTo>
                    <a:pt x="151" y="9"/>
                    <a:pt x="151" y="9"/>
                    <a:pt x="151" y="9"/>
                  </a:cubicBezTo>
                  <a:cubicBezTo>
                    <a:pt x="151" y="9"/>
                    <a:pt x="151" y="9"/>
                    <a:pt x="151" y="9"/>
                  </a:cubicBezTo>
                  <a:cubicBezTo>
                    <a:pt x="150" y="9"/>
                    <a:pt x="150" y="9"/>
                    <a:pt x="150" y="9"/>
                  </a:cubicBezTo>
                  <a:cubicBezTo>
                    <a:pt x="150" y="9"/>
                    <a:pt x="150" y="9"/>
                    <a:pt x="150" y="9"/>
                  </a:cubicBezTo>
                  <a:cubicBezTo>
                    <a:pt x="149" y="9"/>
                    <a:pt x="149" y="9"/>
                    <a:pt x="149" y="9"/>
                  </a:cubicBezTo>
                  <a:cubicBezTo>
                    <a:pt x="147" y="8"/>
                    <a:pt x="147" y="8"/>
                    <a:pt x="147" y="8"/>
                  </a:cubicBezTo>
                  <a:cubicBezTo>
                    <a:pt x="146" y="8"/>
                    <a:pt x="146" y="8"/>
                    <a:pt x="146" y="8"/>
                  </a:cubicBezTo>
                  <a:cubicBezTo>
                    <a:pt x="146" y="8"/>
                    <a:pt x="146" y="8"/>
                    <a:pt x="146" y="8"/>
                  </a:cubicBezTo>
                  <a:cubicBezTo>
                    <a:pt x="145" y="8"/>
                    <a:pt x="145" y="8"/>
                    <a:pt x="145" y="8"/>
                  </a:cubicBezTo>
                  <a:cubicBezTo>
                    <a:pt x="144" y="8"/>
                    <a:pt x="144" y="8"/>
                    <a:pt x="144" y="8"/>
                  </a:cubicBezTo>
                  <a:cubicBezTo>
                    <a:pt x="143" y="8"/>
                    <a:pt x="143" y="8"/>
                    <a:pt x="143" y="8"/>
                  </a:cubicBezTo>
                  <a:cubicBezTo>
                    <a:pt x="143" y="8"/>
                    <a:pt x="143" y="8"/>
                    <a:pt x="143" y="8"/>
                  </a:cubicBezTo>
                  <a:cubicBezTo>
                    <a:pt x="143" y="8"/>
                    <a:pt x="143" y="8"/>
                    <a:pt x="143" y="8"/>
                  </a:cubicBezTo>
                  <a:cubicBezTo>
                    <a:pt x="142" y="8"/>
                    <a:pt x="142" y="8"/>
                    <a:pt x="142" y="8"/>
                  </a:cubicBezTo>
                  <a:cubicBezTo>
                    <a:pt x="140" y="9"/>
                    <a:pt x="140" y="9"/>
                    <a:pt x="140" y="9"/>
                  </a:cubicBezTo>
                  <a:cubicBezTo>
                    <a:pt x="140" y="9"/>
                    <a:pt x="140" y="9"/>
                    <a:pt x="140" y="9"/>
                  </a:cubicBezTo>
                  <a:cubicBezTo>
                    <a:pt x="139" y="9"/>
                    <a:pt x="139" y="9"/>
                    <a:pt x="139" y="9"/>
                  </a:cubicBezTo>
                  <a:cubicBezTo>
                    <a:pt x="138" y="9"/>
                    <a:pt x="138" y="9"/>
                    <a:pt x="138" y="9"/>
                  </a:cubicBezTo>
                  <a:cubicBezTo>
                    <a:pt x="137" y="9"/>
                    <a:pt x="137" y="9"/>
                    <a:pt x="137" y="9"/>
                  </a:cubicBezTo>
                  <a:cubicBezTo>
                    <a:pt x="136" y="9"/>
                    <a:pt x="136" y="9"/>
                    <a:pt x="136" y="9"/>
                  </a:cubicBezTo>
                  <a:cubicBezTo>
                    <a:pt x="136" y="8"/>
                    <a:pt x="136" y="8"/>
                    <a:pt x="136" y="8"/>
                  </a:cubicBezTo>
                  <a:cubicBezTo>
                    <a:pt x="135" y="8"/>
                    <a:pt x="135" y="8"/>
                    <a:pt x="135" y="8"/>
                  </a:cubicBezTo>
                  <a:cubicBezTo>
                    <a:pt x="136" y="7"/>
                    <a:pt x="136" y="7"/>
                    <a:pt x="136" y="7"/>
                  </a:cubicBezTo>
                  <a:cubicBezTo>
                    <a:pt x="136" y="7"/>
                    <a:pt x="136" y="7"/>
                    <a:pt x="136" y="7"/>
                  </a:cubicBezTo>
                  <a:cubicBezTo>
                    <a:pt x="137" y="7"/>
                    <a:pt x="137" y="7"/>
                    <a:pt x="137" y="7"/>
                  </a:cubicBezTo>
                  <a:cubicBezTo>
                    <a:pt x="136" y="7"/>
                    <a:pt x="136" y="7"/>
                    <a:pt x="136" y="7"/>
                  </a:cubicBezTo>
                  <a:cubicBezTo>
                    <a:pt x="136" y="6"/>
                    <a:pt x="136" y="6"/>
                    <a:pt x="136" y="6"/>
                  </a:cubicBezTo>
                  <a:cubicBezTo>
                    <a:pt x="135" y="7"/>
                    <a:pt x="135" y="7"/>
                    <a:pt x="135" y="7"/>
                  </a:cubicBezTo>
                  <a:cubicBezTo>
                    <a:pt x="134" y="7"/>
                    <a:pt x="134" y="7"/>
                    <a:pt x="134" y="7"/>
                  </a:cubicBezTo>
                  <a:cubicBezTo>
                    <a:pt x="134" y="8"/>
                    <a:pt x="134" y="8"/>
                    <a:pt x="134" y="8"/>
                  </a:cubicBezTo>
                  <a:cubicBezTo>
                    <a:pt x="135" y="9"/>
                    <a:pt x="135" y="9"/>
                    <a:pt x="135" y="9"/>
                  </a:cubicBezTo>
                  <a:cubicBezTo>
                    <a:pt x="135" y="9"/>
                    <a:pt x="135" y="9"/>
                    <a:pt x="135" y="9"/>
                  </a:cubicBezTo>
                  <a:cubicBezTo>
                    <a:pt x="135" y="9"/>
                    <a:pt x="135" y="9"/>
                    <a:pt x="135" y="9"/>
                  </a:cubicBezTo>
                  <a:cubicBezTo>
                    <a:pt x="134" y="9"/>
                    <a:pt x="134" y="9"/>
                    <a:pt x="134" y="9"/>
                  </a:cubicBezTo>
                  <a:cubicBezTo>
                    <a:pt x="134" y="9"/>
                    <a:pt x="134" y="9"/>
                    <a:pt x="134" y="9"/>
                  </a:cubicBezTo>
                  <a:cubicBezTo>
                    <a:pt x="133" y="9"/>
                    <a:pt x="133" y="9"/>
                    <a:pt x="133" y="9"/>
                  </a:cubicBezTo>
                  <a:cubicBezTo>
                    <a:pt x="132" y="9"/>
                    <a:pt x="132" y="9"/>
                    <a:pt x="132" y="9"/>
                  </a:cubicBezTo>
                  <a:cubicBezTo>
                    <a:pt x="132" y="10"/>
                    <a:pt x="132" y="10"/>
                    <a:pt x="132" y="10"/>
                  </a:cubicBezTo>
                  <a:cubicBezTo>
                    <a:pt x="131" y="10"/>
                    <a:pt x="131" y="10"/>
                    <a:pt x="131" y="10"/>
                  </a:cubicBezTo>
                  <a:cubicBezTo>
                    <a:pt x="130" y="9"/>
                    <a:pt x="130" y="9"/>
                    <a:pt x="130" y="9"/>
                  </a:cubicBezTo>
                  <a:cubicBezTo>
                    <a:pt x="129" y="9"/>
                    <a:pt x="129" y="9"/>
                    <a:pt x="129" y="9"/>
                  </a:cubicBezTo>
                  <a:cubicBezTo>
                    <a:pt x="128" y="10"/>
                    <a:pt x="128" y="10"/>
                    <a:pt x="128" y="10"/>
                  </a:cubicBezTo>
                  <a:cubicBezTo>
                    <a:pt x="126" y="11"/>
                    <a:pt x="126" y="11"/>
                    <a:pt x="126" y="11"/>
                  </a:cubicBezTo>
                  <a:cubicBezTo>
                    <a:pt x="126" y="11"/>
                    <a:pt x="126" y="11"/>
                    <a:pt x="126" y="11"/>
                  </a:cubicBezTo>
                  <a:cubicBezTo>
                    <a:pt x="126" y="13"/>
                    <a:pt x="126" y="13"/>
                    <a:pt x="126" y="13"/>
                  </a:cubicBezTo>
                  <a:cubicBezTo>
                    <a:pt x="126" y="13"/>
                    <a:pt x="126" y="13"/>
                    <a:pt x="126" y="13"/>
                  </a:cubicBezTo>
                  <a:cubicBezTo>
                    <a:pt x="126" y="14"/>
                    <a:pt x="126" y="14"/>
                    <a:pt x="126" y="14"/>
                  </a:cubicBezTo>
                  <a:cubicBezTo>
                    <a:pt x="126" y="14"/>
                    <a:pt x="126" y="14"/>
                    <a:pt x="126" y="14"/>
                  </a:cubicBezTo>
                  <a:cubicBezTo>
                    <a:pt x="127" y="14"/>
                    <a:pt x="127" y="14"/>
                    <a:pt x="127" y="14"/>
                  </a:cubicBezTo>
                  <a:cubicBezTo>
                    <a:pt x="127" y="13"/>
                    <a:pt x="127" y="13"/>
                    <a:pt x="127" y="13"/>
                  </a:cubicBezTo>
                  <a:cubicBezTo>
                    <a:pt x="127" y="12"/>
                    <a:pt x="127" y="12"/>
                    <a:pt x="127" y="12"/>
                  </a:cubicBezTo>
                  <a:cubicBezTo>
                    <a:pt x="127" y="12"/>
                    <a:pt x="127" y="12"/>
                    <a:pt x="127" y="12"/>
                  </a:cubicBezTo>
                  <a:cubicBezTo>
                    <a:pt x="128" y="12"/>
                    <a:pt x="128" y="12"/>
                    <a:pt x="128" y="12"/>
                  </a:cubicBezTo>
                  <a:cubicBezTo>
                    <a:pt x="128" y="12"/>
                    <a:pt x="128" y="12"/>
                    <a:pt x="128" y="12"/>
                  </a:cubicBezTo>
                  <a:cubicBezTo>
                    <a:pt x="129" y="12"/>
                    <a:pt x="129" y="12"/>
                    <a:pt x="129" y="12"/>
                  </a:cubicBezTo>
                  <a:cubicBezTo>
                    <a:pt x="129" y="12"/>
                    <a:pt x="129" y="12"/>
                    <a:pt x="129" y="12"/>
                  </a:cubicBezTo>
                  <a:cubicBezTo>
                    <a:pt x="129" y="12"/>
                    <a:pt x="129" y="12"/>
                    <a:pt x="129" y="12"/>
                  </a:cubicBezTo>
                  <a:cubicBezTo>
                    <a:pt x="129" y="13"/>
                    <a:pt x="129" y="13"/>
                    <a:pt x="129" y="13"/>
                  </a:cubicBezTo>
                  <a:cubicBezTo>
                    <a:pt x="129" y="13"/>
                    <a:pt x="129" y="13"/>
                    <a:pt x="129" y="13"/>
                  </a:cubicBezTo>
                  <a:cubicBezTo>
                    <a:pt x="129" y="13"/>
                    <a:pt x="129" y="13"/>
                    <a:pt x="129" y="13"/>
                  </a:cubicBezTo>
                  <a:cubicBezTo>
                    <a:pt x="129" y="13"/>
                    <a:pt x="129" y="13"/>
                    <a:pt x="129" y="13"/>
                  </a:cubicBezTo>
                  <a:cubicBezTo>
                    <a:pt x="130" y="12"/>
                    <a:pt x="130" y="12"/>
                    <a:pt x="130" y="12"/>
                  </a:cubicBezTo>
                  <a:cubicBezTo>
                    <a:pt x="130" y="12"/>
                    <a:pt x="130" y="11"/>
                    <a:pt x="130" y="11"/>
                  </a:cubicBezTo>
                  <a:cubicBezTo>
                    <a:pt x="130" y="11"/>
                    <a:pt x="131" y="11"/>
                    <a:pt x="131" y="11"/>
                  </a:cubicBezTo>
                  <a:cubicBezTo>
                    <a:pt x="132" y="11"/>
                    <a:pt x="132" y="11"/>
                    <a:pt x="132" y="11"/>
                  </a:cubicBezTo>
                  <a:cubicBezTo>
                    <a:pt x="133" y="11"/>
                    <a:pt x="133" y="11"/>
                    <a:pt x="133" y="11"/>
                  </a:cubicBezTo>
                  <a:cubicBezTo>
                    <a:pt x="134" y="10"/>
                    <a:pt x="134" y="10"/>
                    <a:pt x="134" y="10"/>
                  </a:cubicBezTo>
                  <a:cubicBezTo>
                    <a:pt x="134" y="10"/>
                    <a:pt x="134" y="10"/>
                    <a:pt x="134" y="10"/>
                  </a:cubicBezTo>
                  <a:cubicBezTo>
                    <a:pt x="135" y="10"/>
                    <a:pt x="135" y="10"/>
                    <a:pt x="135" y="10"/>
                  </a:cubicBezTo>
                  <a:cubicBezTo>
                    <a:pt x="135" y="11"/>
                    <a:pt x="135" y="11"/>
                    <a:pt x="135" y="11"/>
                  </a:cubicBezTo>
                  <a:cubicBezTo>
                    <a:pt x="135" y="12"/>
                    <a:pt x="135" y="12"/>
                    <a:pt x="135" y="12"/>
                  </a:cubicBezTo>
                  <a:cubicBezTo>
                    <a:pt x="136" y="12"/>
                    <a:pt x="136" y="12"/>
                    <a:pt x="136" y="12"/>
                  </a:cubicBezTo>
                  <a:cubicBezTo>
                    <a:pt x="136" y="12"/>
                    <a:pt x="136" y="12"/>
                    <a:pt x="136" y="12"/>
                  </a:cubicBezTo>
                  <a:cubicBezTo>
                    <a:pt x="136" y="12"/>
                    <a:pt x="136" y="12"/>
                    <a:pt x="136" y="12"/>
                  </a:cubicBezTo>
                  <a:cubicBezTo>
                    <a:pt x="136" y="11"/>
                    <a:pt x="136" y="11"/>
                    <a:pt x="136" y="11"/>
                  </a:cubicBezTo>
                  <a:cubicBezTo>
                    <a:pt x="136" y="10"/>
                    <a:pt x="136" y="10"/>
                    <a:pt x="136" y="10"/>
                  </a:cubicBezTo>
                  <a:cubicBezTo>
                    <a:pt x="137" y="10"/>
                    <a:pt x="137" y="10"/>
                    <a:pt x="137" y="10"/>
                  </a:cubicBezTo>
                  <a:cubicBezTo>
                    <a:pt x="138" y="10"/>
                    <a:pt x="138" y="10"/>
                    <a:pt x="138" y="10"/>
                  </a:cubicBezTo>
                  <a:cubicBezTo>
                    <a:pt x="139" y="10"/>
                    <a:pt x="139" y="10"/>
                    <a:pt x="139" y="10"/>
                  </a:cubicBezTo>
                  <a:cubicBezTo>
                    <a:pt x="140" y="10"/>
                    <a:pt x="140" y="10"/>
                    <a:pt x="140" y="10"/>
                  </a:cubicBezTo>
                  <a:cubicBezTo>
                    <a:pt x="141" y="10"/>
                    <a:pt x="141" y="10"/>
                    <a:pt x="141" y="10"/>
                  </a:cubicBezTo>
                  <a:cubicBezTo>
                    <a:pt x="142" y="9"/>
                    <a:pt x="142" y="9"/>
                    <a:pt x="142" y="9"/>
                  </a:cubicBezTo>
                  <a:cubicBezTo>
                    <a:pt x="144" y="9"/>
                    <a:pt x="144" y="9"/>
                    <a:pt x="144" y="9"/>
                  </a:cubicBezTo>
                  <a:cubicBezTo>
                    <a:pt x="145" y="10"/>
                    <a:pt x="145" y="10"/>
                    <a:pt x="145" y="10"/>
                  </a:cubicBezTo>
                  <a:cubicBezTo>
                    <a:pt x="146" y="10"/>
                    <a:pt x="146" y="10"/>
                    <a:pt x="146" y="10"/>
                  </a:cubicBezTo>
                  <a:cubicBezTo>
                    <a:pt x="146" y="10"/>
                    <a:pt x="146" y="10"/>
                    <a:pt x="146" y="10"/>
                  </a:cubicBezTo>
                  <a:cubicBezTo>
                    <a:pt x="147" y="11"/>
                    <a:pt x="147" y="11"/>
                    <a:pt x="147" y="11"/>
                  </a:cubicBezTo>
                  <a:cubicBezTo>
                    <a:pt x="148" y="11"/>
                    <a:pt x="148" y="11"/>
                    <a:pt x="148" y="11"/>
                  </a:cubicBezTo>
                  <a:cubicBezTo>
                    <a:pt x="148" y="11"/>
                    <a:pt x="148" y="11"/>
                    <a:pt x="148" y="11"/>
                  </a:cubicBezTo>
                  <a:cubicBezTo>
                    <a:pt x="149" y="11"/>
                    <a:pt x="149" y="11"/>
                    <a:pt x="149" y="11"/>
                  </a:cubicBezTo>
                  <a:cubicBezTo>
                    <a:pt x="150" y="11"/>
                    <a:pt x="150" y="11"/>
                    <a:pt x="150" y="11"/>
                  </a:cubicBezTo>
                  <a:cubicBezTo>
                    <a:pt x="150" y="11"/>
                    <a:pt x="150" y="11"/>
                    <a:pt x="150" y="11"/>
                  </a:cubicBezTo>
                  <a:cubicBezTo>
                    <a:pt x="151" y="11"/>
                    <a:pt x="151" y="11"/>
                    <a:pt x="151" y="11"/>
                  </a:cubicBezTo>
                  <a:cubicBezTo>
                    <a:pt x="151" y="12"/>
                    <a:pt x="151" y="12"/>
                    <a:pt x="151" y="12"/>
                  </a:cubicBezTo>
                  <a:cubicBezTo>
                    <a:pt x="151" y="12"/>
                    <a:pt x="151" y="12"/>
                    <a:pt x="151" y="12"/>
                  </a:cubicBezTo>
                  <a:cubicBezTo>
                    <a:pt x="152" y="11"/>
                    <a:pt x="152" y="11"/>
                    <a:pt x="152" y="11"/>
                  </a:cubicBezTo>
                  <a:cubicBezTo>
                    <a:pt x="153" y="11"/>
                    <a:pt x="153" y="11"/>
                    <a:pt x="153" y="11"/>
                  </a:cubicBezTo>
                  <a:cubicBezTo>
                    <a:pt x="153" y="11"/>
                    <a:pt x="153" y="11"/>
                    <a:pt x="153" y="11"/>
                  </a:cubicBezTo>
                  <a:cubicBezTo>
                    <a:pt x="155" y="10"/>
                    <a:pt x="155" y="10"/>
                    <a:pt x="155" y="10"/>
                  </a:cubicBezTo>
                  <a:cubicBezTo>
                    <a:pt x="155" y="10"/>
                    <a:pt x="155" y="10"/>
                    <a:pt x="155" y="10"/>
                  </a:cubicBezTo>
                  <a:cubicBezTo>
                    <a:pt x="156" y="10"/>
                    <a:pt x="156" y="10"/>
                    <a:pt x="156" y="10"/>
                  </a:cubicBezTo>
                  <a:cubicBezTo>
                    <a:pt x="156" y="10"/>
                    <a:pt x="156" y="10"/>
                    <a:pt x="156" y="10"/>
                  </a:cubicBezTo>
                  <a:cubicBezTo>
                    <a:pt x="157" y="11"/>
                    <a:pt x="157" y="11"/>
                    <a:pt x="157" y="11"/>
                  </a:cubicBezTo>
                  <a:cubicBezTo>
                    <a:pt x="157" y="11"/>
                    <a:pt x="157" y="11"/>
                    <a:pt x="157" y="11"/>
                  </a:cubicBezTo>
                  <a:cubicBezTo>
                    <a:pt x="157" y="11"/>
                    <a:pt x="157" y="11"/>
                    <a:pt x="157" y="11"/>
                  </a:cubicBezTo>
                  <a:cubicBezTo>
                    <a:pt x="157" y="12"/>
                    <a:pt x="157" y="12"/>
                    <a:pt x="157" y="12"/>
                  </a:cubicBezTo>
                  <a:cubicBezTo>
                    <a:pt x="157" y="12"/>
                    <a:pt x="157" y="12"/>
                    <a:pt x="157" y="12"/>
                  </a:cubicBezTo>
                  <a:cubicBezTo>
                    <a:pt x="157" y="12"/>
                    <a:pt x="157" y="12"/>
                    <a:pt x="157" y="12"/>
                  </a:cubicBezTo>
                  <a:cubicBezTo>
                    <a:pt x="158" y="13"/>
                    <a:pt x="158" y="13"/>
                    <a:pt x="158" y="13"/>
                  </a:cubicBezTo>
                  <a:cubicBezTo>
                    <a:pt x="158" y="13"/>
                    <a:pt x="158" y="13"/>
                    <a:pt x="158" y="13"/>
                  </a:cubicBezTo>
                  <a:cubicBezTo>
                    <a:pt x="156" y="14"/>
                    <a:pt x="156" y="14"/>
                    <a:pt x="156" y="14"/>
                  </a:cubicBezTo>
                  <a:cubicBezTo>
                    <a:pt x="155" y="14"/>
                    <a:pt x="155" y="14"/>
                    <a:pt x="155" y="14"/>
                  </a:cubicBezTo>
                  <a:cubicBezTo>
                    <a:pt x="154" y="14"/>
                    <a:pt x="154" y="14"/>
                    <a:pt x="154" y="14"/>
                  </a:cubicBezTo>
                  <a:cubicBezTo>
                    <a:pt x="154" y="14"/>
                    <a:pt x="154" y="14"/>
                    <a:pt x="154" y="14"/>
                  </a:cubicBezTo>
                  <a:cubicBezTo>
                    <a:pt x="153" y="13"/>
                    <a:pt x="153" y="13"/>
                    <a:pt x="153" y="13"/>
                  </a:cubicBezTo>
                  <a:cubicBezTo>
                    <a:pt x="153" y="14"/>
                    <a:pt x="153" y="14"/>
                    <a:pt x="153" y="14"/>
                  </a:cubicBezTo>
                  <a:cubicBezTo>
                    <a:pt x="153" y="14"/>
                    <a:pt x="153" y="14"/>
                    <a:pt x="153" y="14"/>
                  </a:cubicBezTo>
                  <a:cubicBezTo>
                    <a:pt x="154" y="15"/>
                    <a:pt x="154" y="15"/>
                    <a:pt x="154" y="15"/>
                  </a:cubicBezTo>
                  <a:cubicBezTo>
                    <a:pt x="154" y="15"/>
                    <a:pt x="154" y="15"/>
                    <a:pt x="154" y="15"/>
                  </a:cubicBezTo>
                  <a:cubicBezTo>
                    <a:pt x="154" y="15"/>
                    <a:pt x="154" y="15"/>
                    <a:pt x="154" y="15"/>
                  </a:cubicBezTo>
                  <a:cubicBezTo>
                    <a:pt x="153" y="15"/>
                    <a:pt x="153" y="15"/>
                    <a:pt x="153" y="15"/>
                  </a:cubicBezTo>
                  <a:cubicBezTo>
                    <a:pt x="152" y="15"/>
                    <a:pt x="152" y="15"/>
                    <a:pt x="152" y="15"/>
                  </a:cubicBezTo>
                  <a:cubicBezTo>
                    <a:pt x="152" y="15"/>
                    <a:pt x="152" y="15"/>
                    <a:pt x="152" y="15"/>
                  </a:cubicBezTo>
                  <a:cubicBezTo>
                    <a:pt x="152" y="15"/>
                    <a:pt x="152" y="15"/>
                    <a:pt x="152" y="15"/>
                  </a:cubicBezTo>
                  <a:cubicBezTo>
                    <a:pt x="152" y="15"/>
                    <a:pt x="152" y="15"/>
                    <a:pt x="152" y="15"/>
                  </a:cubicBezTo>
                  <a:cubicBezTo>
                    <a:pt x="153" y="16"/>
                    <a:pt x="153" y="16"/>
                    <a:pt x="153" y="16"/>
                  </a:cubicBezTo>
                  <a:cubicBezTo>
                    <a:pt x="154" y="16"/>
                    <a:pt x="154" y="16"/>
                    <a:pt x="154" y="16"/>
                  </a:cubicBezTo>
                  <a:cubicBezTo>
                    <a:pt x="155" y="16"/>
                    <a:pt x="155" y="16"/>
                    <a:pt x="155" y="16"/>
                  </a:cubicBezTo>
                  <a:cubicBezTo>
                    <a:pt x="155" y="16"/>
                    <a:pt x="155" y="16"/>
                    <a:pt x="155" y="16"/>
                  </a:cubicBezTo>
                  <a:cubicBezTo>
                    <a:pt x="157" y="15"/>
                    <a:pt x="157" y="15"/>
                    <a:pt x="157" y="15"/>
                  </a:cubicBezTo>
                  <a:cubicBezTo>
                    <a:pt x="157" y="15"/>
                    <a:pt x="157" y="15"/>
                    <a:pt x="157" y="15"/>
                  </a:cubicBezTo>
                  <a:cubicBezTo>
                    <a:pt x="157" y="16"/>
                    <a:pt x="157" y="16"/>
                    <a:pt x="157" y="16"/>
                  </a:cubicBezTo>
                  <a:cubicBezTo>
                    <a:pt x="157" y="15"/>
                    <a:pt x="157" y="15"/>
                    <a:pt x="157" y="15"/>
                  </a:cubicBezTo>
                  <a:cubicBezTo>
                    <a:pt x="157" y="15"/>
                    <a:pt x="157" y="15"/>
                    <a:pt x="157" y="15"/>
                  </a:cubicBezTo>
                  <a:cubicBezTo>
                    <a:pt x="158" y="15"/>
                    <a:pt x="158" y="15"/>
                    <a:pt x="158" y="15"/>
                  </a:cubicBezTo>
                  <a:cubicBezTo>
                    <a:pt x="160" y="15"/>
                    <a:pt x="160" y="15"/>
                    <a:pt x="160" y="15"/>
                  </a:cubicBezTo>
                  <a:cubicBezTo>
                    <a:pt x="160" y="15"/>
                    <a:pt x="160" y="15"/>
                    <a:pt x="160" y="15"/>
                  </a:cubicBezTo>
                  <a:cubicBezTo>
                    <a:pt x="161" y="16"/>
                    <a:pt x="161" y="16"/>
                    <a:pt x="161" y="16"/>
                  </a:cubicBezTo>
                  <a:cubicBezTo>
                    <a:pt x="161" y="16"/>
                    <a:pt x="161" y="16"/>
                    <a:pt x="161" y="16"/>
                  </a:cubicBezTo>
                  <a:cubicBezTo>
                    <a:pt x="161" y="16"/>
                    <a:pt x="161" y="16"/>
                    <a:pt x="161" y="16"/>
                  </a:cubicBezTo>
                  <a:cubicBezTo>
                    <a:pt x="162" y="15"/>
                    <a:pt x="162" y="15"/>
                    <a:pt x="162" y="15"/>
                  </a:cubicBezTo>
                  <a:cubicBezTo>
                    <a:pt x="162" y="16"/>
                    <a:pt x="162" y="16"/>
                    <a:pt x="162" y="16"/>
                  </a:cubicBezTo>
                  <a:cubicBezTo>
                    <a:pt x="162" y="16"/>
                    <a:pt x="162" y="16"/>
                    <a:pt x="162" y="16"/>
                  </a:cubicBezTo>
                  <a:cubicBezTo>
                    <a:pt x="163" y="17"/>
                    <a:pt x="163" y="17"/>
                    <a:pt x="163" y="17"/>
                  </a:cubicBezTo>
                  <a:cubicBezTo>
                    <a:pt x="164" y="17"/>
                    <a:pt x="164" y="17"/>
                    <a:pt x="164" y="17"/>
                  </a:cubicBezTo>
                  <a:cubicBezTo>
                    <a:pt x="165" y="17"/>
                    <a:pt x="165" y="17"/>
                    <a:pt x="165" y="17"/>
                  </a:cubicBezTo>
                  <a:cubicBezTo>
                    <a:pt x="165" y="18"/>
                    <a:pt x="165" y="18"/>
                    <a:pt x="165" y="18"/>
                  </a:cubicBezTo>
                  <a:cubicBezTo>
                    <a:pt x="165" y="18"/>
                    <a:pt x="165" y="18"/>
                    <a:pt x="165" y="18"/>
                  </a:cubicBezTo>
                  <a:cubicBezTo>
                    <a:pt x="167" y="19"/>
                    <a:pt x="167" y="19"/>
                    <a:pt x="167" y="19"/>
                  </a:cubicBezTo>
                  <a:cubicBezTo>
                    <a:pt x="167" y="19"/>
                    <a:pt x="167" y="19"/>
                    <a:pt x="167" y="19"/>
                  </a:cubicBezTo>
                  <a:cubicBezTo>
                    <a:pt x="167" y="20"/>
                    <a:pt x="167" y="20"/>
                    <a:pt x="167" y="20"/>
                  </a:cubicBezTo>
                  <a:cubicBezTo>
                    <a:pt x="167" y="20"/>
                    <a:pt x="167" y="20"/>
                    <a:pt x="167" y="20"/>
                  </a:cubicBezTo>
                  <a:cubicBezTo>
                    <a:pt x="167" y="21"/>
                    <a:pt x="167" y="21"/>
                    <a:pt x="167" y="21"/>
                  </a:cubicBezTo>
                  <a:cubicBezTo>
                    <a:pt x="167" y="21"/>
                    <a:pt x="167" y="21"/>
                    <a:pt x="167" y="21"/>
                  </a:cubicBezTo>
                  <a:cubicBezTo>
                    <a:pt x="167" y="22"/>
                    <a:pt x="167" y="22"/>
                    <a:pt x="167" y="22"/>
                  </a:cubicBezTo>
                  <a:cubicBezTo>
                    <a:pt x="166" y="22"/>
                    <a:pt x="166" y="22"/>
                    <a:pt x="166" y="22"/>
                  </a:cubicBezTo>
                  <a:cubicBezTo>
                    <a:pt x="166" y="22"/>
                    <a:pt x="166" y="22"/>
                    <a:pt x="166" y="22"/>
                  </a:cubicBezTo>
                  <a:cubicBezTo>
                    <a:pt x="165" y="23"/>
                    <a:pt x="165" y="23"/>
                    <a:pt x="165" y="23"/>
                  </a:cubicBezTo>
                  <a:cubicBezTo>
                    <a:pt x="165" y="22"/>
                    <a:pt x="165" y="22"/>
                    <a:pt x="165" y="22"/>
                  </a:cubicBezTo>
                  <a:cubicBezTo>
                    <a:pt x="164" y="23"/>
                    <a:pt x="164" y="23"/>
                    <a:pt x="164" y="23"/>
                  </a:cubicBezTo>
                  <a:cubicBezTo>
                    <a:pt x="164" y="23"/>
                    <a:pt x="164" y="23"/>
                    <a:pt x="164" y="23"/>
                  </a:cubicBezTo>
                  <a:cubicBezTo>
                    <a:pt x="164" y="23"/>
                    <a:pt x="164" y="23"/>
                    <a:pt x="164" y="23"/>
                  </a:cubicBezTo>
                  <a:cubicBezTo>
                    <a:pt x="163" y="24"/>
                    <a:pt x="163" y="24"/>
                    <a:pt x="163" y="24"/>
                  </a:cubicBezTo>
                  <a:cubicBezTo>
                    <a:pt x="162" y="24"/>
                    <a:pt x="162" y="24"/>
                    <a:pt x="162" y="24"/>
                  </a:cubicBezTo>
                  <a:cubicBezTo>
                    <a:pt x="161" y="24"/>
                    <a:pt x="161" y="24"/>
                    <a:pt x="161" y="24"/>
                  </a:cubicBezTo>
                  <a:cubicBezTo>
                    <a:pt x="160" y="24"/>
                    <a:pt x="160" y="24"/>
                    <a:pt x="160" y="24"/>
                  </a:cubicBezTo>
                  <a:cubicBezTo>
                    <a:pt x="160" y="24"/>
                    <a:pt x="160" y="24"/>
                    <a:pt x="160" y="24"/>
                  </a:cubicBezTo>
                  <a:cubicBezTo>
                    <a:pt x="159" y="24"/>
                    <a:pt x="159" y="24"/>
                    <a:pt x="159" y="24"/>
                  </a:cubicBezTo>
                  <a:cubicBezTo>
                    <a:pt x="159" y="24"/>
                    <a:pt x="159" y="24"/>
                    <a:pt x="159" y="24"/>
                  </a:cubicBezTo>
                  <a:cubicBezTo>
                    <a:pt x="159" y="24"/>
                    <a:pt x="159" y="24"/>
                    <a:pt x="159" y="24"/>
                  </a:cubicBezTo>
                  <a:cubicBezTo>
                    <a:pt x="159" y="24"/>
                    <a:pt x="159" y="24"/>
                    <a:pt x="159" y="24"/>
                  </a:cubicBezTo>
                  <a:cubicBezTo>
                    <a:pt x="159" y="24"/>
                    <a:pt x="159" y="24"/>
                    <a:pt x="159" y="24"/>
                  </a:cubicBezTo>
                  <a:cubicBezTo>
                    <a:pt x="159" y="25"/>
                    <a:pt x="159" y="25"/>
                    <a:pt x="159" y="25"/>
                  </a:cubicBezTo>
                  <a:cubicBezTo>
                    <a:pt x="158" y="25"/>
                    <a:pt x="158" y="25"/>
                    <a:pt x="158" y="25"/>
                  </a:cubicBezTo>
                  <a:cubicBezTo>
                    <a:pt x="157" y="25"/>
                    <a:pt x="157" y="25"/>
                    <a:pt x="157" y="25"/>
                  </a:cubicBezTo>
                  <a:cubicBezTo>
                    <a:pt x="157" y="25"/>
                    <a:pt x="157" y="25"/>
                    <a:pt x="157" y="25"/>
                  </a:cubicBezTo>
                  <a:cubicBezTo>
                    <a:pt x="156" y="25"/>
                    <a:pt x="156" y="25"/>
                    <a:pt x="156" y="25"/>
                  </a:cubicBezTo>
                  <a:cubicBezTo>
                    <a:pt x="156" y="25"/>
                    <a:pt x="156" y="25"/>
                    <a:pt x="156" y="25"/>
                  </a:cubicBezTo>
                  <a:cubicBezTo>
                    <a:pt x="155" y="25"/>
                    <a:pt x="155" y="25"/>
                    <a:pt x="155" y="25"/>
                  </a:cubicBezTo>
                  <a:cubicBezTo>
                    <a:pt x="154" y="25"/>
                    <a:pt x="154" y="25"/>
                    <a:pt x="154" y="25"/>
                  </a:cubicBezTo>
                  <a:cubicBezTo>
                    <a:pt x="153" y="25"/>
                    <a:pt x="153" y="25"/>
                    <a:pt x="153" y="25"/>
                  </a:cubicBezTo>
                  <a:cubicBezTo>
                    <a:pt x="153" y="25"/>
                    <a:pt x="153" y="25"/>
                    <a:pt x="153" y="25"/>
                  </a:cubicBezTo>
                  <a:cubicBezTo>
                    <a:pt x="152" y="25"/>
                    <a:pt x="152" y="25"/>
                    <a:pt x="152" y="25"/>
                  </a:cubicBezTo>
                  <a:cubicBezTo>
                    <a:pt x="152" y="25"/>
                    <a:pt x="152" y="25"/>
                    <a:pt x="152" y="25"/>
                  </a:cubicBezTo>
                  <a:cubicBezTo>
                    <a:pt x="151" y="25"/>
                    <a:pt x="151" y="25"/>
                    <a:pt x="151" y="25"/>
                  </a:cubicBezTo>
                  <a:cubicBezTo>
                    <a:pt x="150" y="25"/>
                    <a:pt x="150" y="25"/>
                    <a:pt x="150" y="25"/>
                  </a:cubicBezTo>
                  <a:cubicBezTo>
                    <a:pt x="150" y="25"/>
                    <a:pt x="150" y="25"/>
                    <a:pt x="150" y="25"/>
                  </a:cubicBezTo>
                  <a:cubicBezTo>
                    <a:pt x="149" y="25"/>
                    <a:pt x="149" y="25"/>
                    <a:pt x="149" y="25"/>
                  </a:cubicBezTo>
                  <a:cubicBezTo>
                    <a:pt x="148" y="25"/>
                    <a:pt x="148" y="25"/>
                    <a:pt x="148" y="25"/>
                  </a:cubicBezTo>
                  <a:cubicBezTo>
                    <a:pt x="147" y="24"/>
                    <a:pt x="147" y="24"/>
                    <a:pt x="147" y="24"/>
                  </a:cubicBezTo>
                  <a:cubicBezTo>
                    <a:pt x="147" y="24"/>
                    <a:pt x="147" y="24"/>
                    <a:pt x="147" y="24"/>
                  </a:cubicBezTo>
                  <a:cubicBezTo>
                    <a:pt x="147" y="24"/>
                    <a:pt x="147" y="24"/>
                    <a:pt x="147" y="24"/>
                  </a:cubicBezTo>
                  <a:cubicBezTo>
                    <a:pt x="145" y="24"/>
                    <a:pt x="145" y="24"/>
                    <a:pt x="145" y="24"/>
                  </a:cubicBezTo>
                  <a:cubicBezTo>
                    <a:pt x="145" y="24"/>
                    <a:pt x="145" y="24"/>
                    <a:pt x="145" y="24"/>
                  </a:cubicBezTo>
                  <a:cubicBezTo>
                    <a:pt x="144" y="24"/>
                    <a:pt x="144" y="24"/>
                    <a:pt x="144" y="24"/>
                  </a:cubicBezTo>
                  <a:cubicBezTo>
                    <a:pt x="143" y="24"/>
                    <a:pt x="143" y="24"/>
                    <a:pt x="143" y="24"/>
                  </a:cubicBezTo>
                  <a:cubicBezTo>
                    <a:pt x="143" y="24"/>
                    <a:pt x="143" y="24"/>
                    <a:pt x="143" y="24"/>
                  </a:cubicBezTo>
                  <a:cubicBezTo>
                    <a:pt x="142" y="24"/>
                    <a:pt x="142" y="24"/>
                    <a:pt x="142" y="24"/>
                  </a:cubicBezTo>
                  <a:cubicBezTo>
                    <a:pt x="141" y="24"/>
                    <a:pt x="141" y="24"/>
                    <a:pt x="141" y="24"/>
                  </a:cubicBezTo>
                  <a:cubicBezTo>
                    <a:pt x="141" y="24"/>
                    <a:pt x="141" y="24"/>
                    <a:pt x="141" y="24"/>
                  </a:cubicBezTo>
                  <a:cubicBezTo>
                    <a:pt x="140" y="24"/>
                    <a:pt x="140" y="24"/>
                    <a:pt x="140" y="24"/>
                  </a:cubicBezTo>
                  <a:cubicBezTo>
                    <a:pt x="139" y="24"/>
                    <a:pt x="139" y="24"/>
                    <a:pt x="139" y="24"/>
                  </a:cubicBezTo>
                  <a:cubicBezTo>
                    <a:pt x="138" y="25"/>
                    <a:pt x="138" y="25"/>
                    <a:pt x="138" y="25"/>
                  </a:cubicBezTo>
                  <a:cubicBezTo>
                    <a:pt x="138" y="25"/>
                    <a:pt x="138" y="25"/>
                    <a:pt x="138" y="25"/>
                  </a:cubicBezTo>
                  <a:cubicBezTo>
                    <a:pt x="138" y="25"/>
                    <a:pt x="138" y="25"/>
                    <a:pt x="138" y="25"/>
                  </a:cubicBezTo>
                  <a:cubicBezTo>
                    <a:pt x="138" y="24"/>
                    <a:pt x="138" y="24"/>
                    <a:pt x="138" y="24"/>
                  </a:cubicBezTo>
                  <a:cubicBezTo>
                    <a:pt x="137" y="24"/>
                    <a:pt x="137" y="24"/>
                    <a:pt x="137" y="24"/>
                  </a:cubicBezTo>
                  <a:cubicBezTo>
                    <a:pt x="137" y="24"/>
                    <a:pt x="137" y="24"/>
                    <a:pt x="137" y="24"/>
                  </a:cubicBezTo>
                  <a:cubicBezTo>
                    <a:pt x="136" y="24"/>
                    <a:pt x="136" y="24"/>
                    <a:pt x="136" y="24"/>
                  </a:cubicBezTo>
                  <a:cubicBezTo>
                    <a:pt x="136" y="24"/>
                    <a:pt x="136" y="24"/>
                    <a:pt x="136" y="24"/>
                  </a:cubicBezTo>
                  <a:cubicBezTo>
                    <a:pt x="136" y="24"/>
                    <a:pt x="136" y="24"/>
                    <a:pt x="136" y="24"/>
                  </a:cubicBezTo>
                  <a:cubicBezTo>
                    <a:pt x="136" y="24"/>
                    <a:pt x="136" y="24"/>
                    <a:pt x="136" y="24"/>
                  </a:cubicBezTo>
                  <a:cubicBezTo>
                    <a:pt x="137" y="24"/>
                    <a:pt x="137" y="24"/>
                    <a:pt x="137" y="24"/>
                  </a:cubicBezTo>
                  <a:cubicBezTo>
                    <a:pt x="137" y="25"/>
                    <a:pt x="137" y="25"/>
                    <a:pt x="137" y="25"/>
                  </a:cubicBezTo>
                  <a:cubicBezTo>
                    <a:pt x="138" y="25"/>
                    <a:pt x="138" y="25"/>
                    <a:pt x="138" y="25"/>
                  </a:cubicBezTo>
                  <a:cubicBezTo>
                    <a:pt x="137" y="25"/>
                    <a:pt x="137" y="25"/>
                    <a:pt x="137" y="25"/>
                  </a:cubicBezTo>
                  <a:cubicBezTo>
                    <a:pt x="137" y="26"/>
                    <a:pt x="137" y="26"/>
                    <a:pt x="137" y="26"/>
                  </a:cubicBezTo>
                  <a:cubicBezTo>
                    <a:pt x="136" y="26"/>
                    <a:pt x="136" y="26"/>
                    <a:pt x="136" y="26"/>
                  </a:cubicBezTo>
                  <a:cubicBezTo>
                    <a:pt x="136" y="26"/>
                    <a:pt x="136" y="26"/>
                    <a:pt x="136" y="26"/>
                  </a:cubicBezTo>
                  <a:cubicBezTo>
                    <a:pt x="135" y="26"/>
                    <a:pt x="135" y="26"/>
                    <a:pt x="135" y="26"/>
                  </a:cubicBezTo>
                  <a:cubicBezTo>
                    <a:pt x="134" y="26"/>
                    <a:pt x="134" y="26"/>
                    <a:pt x="134" y="26"/>
                  </a:cubicBezTo>
                  <a:cubicBezTo>
                    <a:pt x="133" y="27"/>
                    <a:pt x="133" y="27"/>
                    <a:pt x="133" y="27"/>
                  </a:cubicBezTo>
                  <a:cubicBezTo>
                    <a:pt x="132" y="27"/>
                    <a:pt x="132" y="27"/>
                    <a:pt x="132" y="27"/>
                  </a:cubicBezTo>
                  <a:cubicBezTo>
                    <a:pt x="132" y="27"/>
                    <a:pt x="132" y="27"/>
                    <a:pt x="132" y="27"/>
                  </a:cubicBezTo>
                  <a:cubicBezTo>
                    <a:pt x="131" y="27"/>
                    <a:pt x="131" y="27"/>
                    <a:pt x="131" y="27"/>
                  </a:cubicBezTo>
                  <a:cubicBezTo>
                    <a:pt x="131" y="27"/>
                    <a:pt x="131" y="27"/>
                    <a:pt x="131" y="27"/>
                  </a:cubicBezTo>
                  <a:cubicBezTo>
                    <a:pt x="130" y="28"/>
                    <a:pt x="130" y="28"/>
                    <a:pt x="130" y="28"/>
                  </a:cubicBezTo>
                  <a:cubicBezTo>
                    <a:pt x="129" y="28"/>
                    <a:pt x="129" y="28"/>
                    <a:pt x="129" y="28"/>
                  </a:cubicBezTo>
                  <a:cubicBezTo>
                    <a:pt x="129" y="28"/>
                    <a:pt x="129" y="28"/>
                    <a:pt x="129" y="28"/>
                  </a:cubicBezTo>
                  <a:cubicBezTo>
                    <a:pt x="129" y="29"/>
                    <a:pt x="129" y="29"/>
                    <a:pt x="129" y="29"/>
                  </a:cubicBezTo>
                  <a:cubicBezTo>
                    <a:pt x="129" y="29"/>
                    <a:pt x="129" y="29"/>
                    <a:pt x="129" y="29"/>
                  </a:cubicBezTo>
                  <a:cubicBezTo>
                    <a:pt x="129" y="30"/>
                    <a:pt x="129" y="30"/>
                    <a:pt x="129" y="30"/>
                  </a:cubicBezTo>
                  <a:cubicBezTo>
                    <a:pt x="129" y="31"/>
                    <a:pt x="129" y="31"/>
                    <a:pt x="129" y="31"/>
                  </a:cubicBezTo>
                  <a:cubicBezTo>
                    <a:pt x="130" y="31"/>
                    <a:pt x="130" y="31"/>
                    <a:pt x="130" y="31"/>
                  </a:cubicBezTo>
                  <a:cubicBezTo>
                    <a:pt x="130" y="31"/>
                    <a:pt x="130" y="31"/>
                    <a:pt x="130" y="31"/>
                  </a:cubicBezTo>
                  <a:cubicBezTo>
                    <a:pt x="130" y="31"/>
                    <a:pt x="130" y="31"/>
                    <a:pt x="130" y="31"/>
                  </a:cubicBezTo>
                  <a:cubicBezTo>
                    <a:pt x="130" y="30"/>
                    <a:pt x="130" y="30"/>
                    <a:pt x="130" y="30"/>
                  </a:cubicBezTo>
                  <a:cubicBezTo>
                    <a:pt x="131" y="29"/>
                    <a:pt x="131" y="29"/>
                    <a:pt x="131" y="29"/>
                  </a:cubicBezTo>
                  <a:cubicBezTo>
                    <a:pt x="132" y="29"/>
                    <a:pt x="132" y="29"/>
                    <a:pt x="132" y="29"/>
                  </a:cubicBezTo>
                  <a:cubicBezTo>
                    <a:pt x="132" y="29"/>
                    <a:pt x="132" y="29"/>
                    <a:pt x="132" y="29"/>
                  </a:cubicBezTo>
                  <a:cubicBezTo>
                    <a:pt x="133" y="29"/>
                    <a:pt x="133" y="29"/>
                    <a:pt x="133" y="29"/>
                  </a:cubicBezTo>
                  <a:cubicBezTo>
                    <a:pt x="134" y="29"/>
                    <a:pt x="134" y="29"/>
                    <a:pt x="134" y="29"/>
                  </a:cubicBezTo>
                  <a:cubicBezTo>
                    <a:pt x="134" y="29"/>
                    <a:pt x="134" y="29"/>
                    <a:pt x="134" y="29"/>
                  </a:cubicBezTo>
                  <a:cubicBezTo>
                    <a:pt x="135" y="28"/>
                    <a:pt x="135" y="28"/>
                    <a:pt x="135" y="28"/>
                  </a:cubicBezTo>
                  <a:cubicBezTo>
                    <a:pt x="136" y="28"/>
                    <a:pt x="136" y="28"/>
                    <a:pt x="136" y="28"/>
                  </a:cubicBezTo>
                  <a:cubicBezTo>
                    <a:pt x="138" y="27"/>
                    <a:pt x="138" y="27"/>
                    <a:pt x="138" y="27"/>
                  </a:cubicBezTo>
                  <a:cubicBezTo>
                    <a:pt x="138" y="27"/>
                    <a:pt x="138" y="27"/>
                    <a:pt x="138" y="27"/>
                  </a:cubicBezTo>
                  <a:cubicBezTo>
                    <a:pt x="138" y="27"/>
                    <a:pt x="138" y="27"/>
                    <a:pt x="138" y="27"/>
                  </a:cubicBezTo>
                  <a:cubicBezTo>
                    <a:pt x="138" y="28"/>
                    <a:pt x="138" y="28"/>
                    <a:pt x="138" y="28"/>
                  </a:cubicBezTo>
                  <a:cubicBezTo>
                    <a:pt x="138" y="28"/>
                    <a:pt x="138" y="28"/>
                    <a:pt x="138" y="28"/>
                  </a:cubicBezTo>
                  <a:cubicBezTo>
                    <a:pt x="139" y="28"/>
                    <a:pt x="139" y="28"/>
                    <a:pt x="139" y="28"/>
                  </a:cubicBezTo>
                  <a:cubicBezTo>
                    <a:pt x="139" y="27"/>
                    <a:pt x="139" y="27"/>
                    <a:pt x="139" y="27"/>
                  </a:cubicBezTo>
                  <a:cubicBezTo>
                    <a:pt x="140" y="26"/>
                    <a:pt x="140" y="26"/>
                    <a:pt x="140" y="26"/>
                  </a:cubicBezTo>
                  <a:cubicBezTo>
                    <a:pt x="140" y="26"/>
                    <a:pt x="140" y="26"/>
                    <a:pt x="140" y="26"/>
                  </a:cubicBezTo>
                  <a:cubicBezTo>
                    <a:pt x="141" y="26"/>
                    <a:pt x="141" y="26"/>
                    <a:pt x="141" y="26"/>
                  </a:cubicBezTo>
                  <a:cubicBezTo>
                    <a:pt x="141" y="26"/>
                    <a:pt x="141" y="26"/>
                    <a:pt x="141" y="26"/>
                  </a:cubicBezTo>
                  <a:cubicBezTo>
                    <a:pt x="142" y="26"/>
                    <a:pt x="142" y="26"/>
                    <a:pt x="142" y="26"/>
                  </a:cubicBezTo>
                  <a:cubicBezTo>
                    <a:pt x="143" y="26"/>
                    <a:pt x="143" y="26"/>
                    <a:pt x="143" y="26"/>
                  </a:cubicBezTo>
                  <a:cubicBezTo>
                    <a:pt x="144" y="27"/>
                    <a:pt x="144" y="27"/>
                    <a:pt x="144" y="27"/>
                  </a:cubicBezTo>
                  <a:cubicBezTo>
                    <a:pt x="145" y="27"/>
                    <a:pt x="145" y="27"/>
                    <a:pt x="145" y="27"/>
                  </a:cubicBezTo>
                  <a:cubicBezTo>
                    <a:pt x="147" y="27"/>
                    <a:pt x="147" y="27"/>
                    <a:pt x="147" y="27"/>
                  </a:cubicBezTo>
                  <a:cubicBezTo>
                    <a:pt x="148" y="27"/>
                    <a:pt x="148" y="27"/>
                    <a:pt x="148" y="27"/>
                  </a:cubicBezTo>
                  <a:cubicBezTo>
                    <a:pt x="149" y="27"/>
                    <a:pt x="149" y="27"/>
                    <a:pt x="149" y="27"/>
                  </a:cubicBezTo>
                  <a:cubicBezTo>
                    <a:pt x="150" y="27"/>
                    <a:pt x="150" y="27"/>
                    <a:pt x="150" y="27"/>
                  </a:cubicBezTo>
                  <a:cubicBezTo>
                    <a:pt x="152" y="28"/>
                    <a:pt x="152" y="28"/>
                    <a:pt x="152" y="28"/>
                  </a:cubicBezTo>
                  <a:cubicBezTo>
                    <a:pt x="152" y="27"/>
                    <a:pt x="152" y="27"/>
                    <a:pt x="152" y="27"/>
                  </a:cubicBezTo>
                  <a:cubicBezTo>
                    <a:pt x="153" y="28"/>
                    <a:pt x="153" y="28"/>
                    <a:pt x="153" y="28"/>
                  </a:cubicBezTo>
                  <a:cubicBezTo>
                    <a:pt x="153" y="28"/>
                    <a:pt x="153" y="28"/>
                    <a:pt x="153" y="28"/>
                  </a:cubicBezTo>
                  <a:cubicBezTo>
                    <a:pt x="153" y="29"/>
                    <a:pt x="153" y="29"/>
                    <a:pt x="153" y="29"/>
                  </a:cubicBezTo>
                  <a:cubicBezTo>
                    <a:pt x="152" y="29"/>
                    <a:pt x="152" y="29"/>
                    <a:pt x="152" y="29"/>
                  </a:cubicBezTo>
                  <a:cubicBezTo>
                    <a:pt x="152" y="30"/>
                    <a:pt x="152" y="30"/>
                    <a:pt x="152" y="30"/>
                  </a:cubicBezTo>
                  <a:cubicBezTo>
                    <a:pt x="152" y="30"/>
                    <a:pt x="152" y="30"/>
                    <a:pt x="152" y="30"/>
                  </a:cubicBezTo>
                  <a:cubicBezTo>
                    <a:pt x="151" y="31"/>
                    <a:pt x="151" y="31"/>
                    <a:pt x="151" y="31"/>
                  </a:cubicBezTo>
                  <a:cubicBezTo>
                    <a:pt x="149" y="31"/>
                    <a:pt x="149" y="31"/>
                    <a:pt x="149" y="31"/>
                  </a:cubicBezTo>
                  <a:cubicBezTo>
                    <a:pt x="148" y="31"/>
                    <a:pt x="148" y="31"/>
                    <a:pt x="148" y="31"/>
                  </a:cubicBezTo>
                  <a:cubicBezTo>
                    <a:pt x="148" y="31"/>
                    <a:pt x="148" y="31"/>
                    <a:pt x="148" y="31"/>
                  </a:cubicBezTo>
                  <a:cubicBezTo>
                    <a:pt x="147" y="31"/>
                    <a:pt x="147" y="31"/>
                    <a:pt x="147" y="31"/>
                  </a:cubicBezTo>
                  <a:cubicBezTo>
                    <a:pt x="147" y="31"/>
                    <a:pt x="147" y="31"/>
                    <a:pt x="147" y="31"/>
                  </a:cubicBezTo>
                  <a:cubicBezTo>
                    <a:pt x="147" y="32"/>
                    <a:pt x="147" y="32"/>
                    <a:pt x="147" y="32"/>
                  </a:cubicBezTo>
                  <a:cubicBezTo>
                    <a:pt x="147" y="32"/>
                    <a:pt x="147" y="32"/>
                    <a:pt x="147" y="32"/>
                  </a:cubicBezTo>
                  <a:cubicBezTo>
                    <a:pt x="147" y="33"/>
                    <a:pt x="147" y="33"/>
                    <a:pt x="147" y="33"/>
                  </a:cubicBezTo>
                  <a:cubicBezTo>
                    <a:pt x="147" y="33"/>
                    <a:pt x="147" y="33"/>
                    <a:pt x="147" y="33"/>
                  </a:cubicBezTo>
                  <a:cubicBezTo>
                    <a:pt x="147" y="33"/>
                    <a:pt x="147" y="33"/>
                    <a:pt x="147" y="33"/>
                  </a:cubicBezTo>
                  <a:cubicBezTo>
                    <a:pt x="148" y="33"/>
                    <a:pt x="148" y="33"/>
                    <a:pt x="148" y="33"/>
                  </a:cubicBezTo>
                  <a:cubicBezTo>
                    <a:pt x="149" y="33"/>
                    <a:pt x="149" y="33"/>
                    <a:pt x="149" y="33"/>
                  </a:cubicBezTo>
                  <a:cubicBezTo>
                    <a:pt x="150" y="32"/>
                    <a:pt x="150" y="32"/>
                    <a:pt x="150" y="32"/>
                  </a:cubicBezTo>
                  <a:cubicBezTo>
                    <a:pt x="150" y="32"/>
                    <a:pt x="152" y="32"/>
                    <a:pt x="152" y="32"/>
                  </a:cubicBezTo>
                  <a:cubicBezTo>
                    <a:pt x="152" y="32"/>
                    <a:pt x="153" y="33"/>
                    <a:pt x="153" y="33"/>
                  </a:cubicBezTo>
                  <a:cubicBezTo>
                    <a:pt x="154" y="33"/>
                    <a:pt x="154" y="33"/>
                    <a:pt x="154" y="33"/>
                  </a:cubicBezTo>
                  <a:cubicBezTo>
                    <a:pt x="154" y="33"/>
                    <a:pt x="154" y="33"/>
                    <a:pt x="154" y="33"/>
                  </a:cubicBezTo>
                  <a:cubicBezTo>
                    <a:pt x="155" y="33"/>
                    <a:pt x="155" y="33"/>
                    <a:pt x="155" y="33"/>
                  </a:cubicBezTo>
                  <a:cubicBezTo>
                    <a:pt x="155" y="33"/>
                    <a:pt x="155" y="33"/>
                    <a:pt x="155" y="33"/>
                  </a:cubicBezTo>
                  <a:cubicBezTo>
                    <a:pt x="155" y="33"/>
                    <a:pt x="155" y="33"/>
                    <a:pt x="155" y="33"/>
                  </a:cubicBezTo>
                  <a:cubicBezTo>
                    <a:pt x="156" y="33"/>
                    <a:pt x="156" y="33"/>
                    <a:pt x="156" y="33"/>
                  </a:cubicBezTo>
                  <a:cubicBezTo>
                    <a:pt x="156" y="33"/>
                    <a:pt x="156" y="33"/>
                    <a:pt x="156" y="33"/>
                  </a:cubicBezTo>
                  <a:cubicBezTo>
                    <a:pt x="157" y="32"/>
                    <a:pt x="157" y="32"/>
                    <a:pt x="157" y="32"/>
                  </a:cubicBezTo>
                  <a:cubicBezTo>
                    <a:pt x="157" y="31"/>
                    <a:pt x="157" y="31"/>
                    <a:pt x="157" y="31"/>
                  </a:cubicBezTo>
                  <a:cubicBezTo>
                    <a:pt x="157" y="30"/>
                    <a:pt x="157" y="30"/>
                    <a:pt x="157" y="30"/>
                  </a:cubicBezTo>
                  <a:cubicBezTo>
                    <a:pt x="158" y="29"/>
                    <a:pt x="158" y="29"/>
                    <a:pt x="158" y="29"/>
                  </a:cubicBezTo>
                  <a:cubicBezTo>
                    <a:pt x="157" y="29"/>
                    <a:pt x="157" y="29"/>
                    <a:pt x="157" y="29"/>
                  </a:cubicBezTo>
                  <a:cubicBezTo>
                    <a:pt x="157" y="29"/>
                    <a:pt x="157" y="29"/>
                    <a:pt x="157" y="29"/>
                  </a:cubicBezTo>
                  <a:cubicBezTo>
                    <a:pt x="158" y="28"/>
                    <a:pt x="158" y="28"/>
                    <a:pt x="158" y="28"/>
                  </a:cubicBezTo>
                  <a:cubicBezTo>
                    <a:pt x="159" y="28"/>
                    <a:pt x="159" y="28"/>
                    <a:pt x="159" y="28"/>
                  </a:cubicBezTo>
                  <a:cubicBezTo>
                    <a:pt x="160" y="28"/>
                    <a:pt x="160" y="28"/>
                    <a:pt x="160" y="28"/>
                  </a:cubicBezTo>
                  <a:cubicBezTo>
                    <a:pt x="161" y="28"/>
                    <a:pt x="161" y="28"/>
                    <a:pt x="161" y="28"/>
                  </a:cubicBezTo>
                  <a:cubicBezTo>
                    <a:pt x="162" y="28"/>
                    <a:pt x="162" y="28"/>
                    <a:pt x="162" y="28"/>
                  </a:cubicBezTo>
                  <a:cubicBezTo>
                    <a:pt x="163" y="28"/>
                    <a:pt x="163" y="28"/>
                    <a:pt x="163" y="28"/>
                  </a:cubicBezTo>
                  <a:cubicBezTo>
                    <a:pt x="163" y="29"/>
                    <a:pt x="163" y="29"/>
                    <a:pt x="163" y="29"/>
                  </a:cubicBezTo>
                  <a:cubicBezTo>
                    <a:pt x="163" y="30"/>
                    <a:pt x="163" y="30"/>
                    <a:pt x="163" y="30"/>
                  </a:cubicBezTo>
                  <a:cubicBezTo>
                    <a:pt x="163" y="31"/>
                    <a:pt x="163" y="31"/>
                    <a:pt x="163" y="31"/>
                  </a:cubicBezTo>
                  <a:cubicBezTo>
                    <a:pt x="162" y="32"/>
                    <a:pt x="162" y="32"/>
                    <a:pt x="162" y="32"/>
                  </a:cubicBezTo>
                  <a:cubicBezTo>
                    <a:pt x="161" y="34"/>
                    <a:pt x="161" y="34"/>
                    <a:pt x="161" y="34"/>
                  </a:cubicBezTo>
                  <a:cubicBezTo>
                    <a:pt x="161" y="35"/>
                    <a:pt x="161" y="35"/>
                    <a:pt x="161" y="35"/>
                  </a:cubicBezTo>
                  <a:cubicBezTo>
                    <a:pt x="161" y="35"/>
                    <a:pt x="161" y="35"/>
                    <a:pt x="161" y="35"/>
                  </a:cubicBezTo>
                  <a:cubicBezTo>
                    <a:pt x="158" y="37"/>
                    <a:pt x="158" y="37"/>
                    <a:pt x="158" y="37"/>
                  </a:cubicBezTo>
                  <a:cubicBezTo>
                    <a:pt x="158" y="37"/>
                    <a:pt x="158" y="37"/>
                    <a:pt x="158" y="37"/>
                  </a:cubicBezTo>
                  <a:cubicBezTo>
                    <a:pt x="158" y="37"/>
                    <a:pt x="158" y="37"/>
                    <a:pt x="158" y="37"/>
                  </a:cubicBezTo>
                  <a:cubicBezTo>
                    <a:pt x="157" y="37"/>
                    <a:pt x="157" y="37"/>
                    <a:pt x="157" y="37"/>
                  </a:cubicBezTo>
                  <a:cubicBezTo>
                    <a:pt x="156" y="38"/>
                    <a:pt x="156" y="38"/>
                    <a:pt x="156" y="38"/>
                  </a:cubicBezTo>
                  <a:cubicBezTo>
                    <a:pt x="156" y="38"/>
                    <a:pt x="156" y="38"/>
                    <a:pt x="156" y="38"/>
                  </a:cubicBezTo>
                  <a:cubicBezTo>
                    <a:pt x="156" y="38"/>
                    <a:pt x="156" y="38"/>
                    <a:pt x="156" y="38"/>
                  </a:cubicBezTo>
                  <a:cubicBezTo>
                    <a:pt x="155" y="39"/>
                    <a:pt x="155" y="39"/>
                    <a:pt x="155" y="39"/>
                  </a:cubicBezTo>
                  <a:cubicBezTo>
                    <a:pt x="155" y="39"/>
                    <a:pt x="155" y="39"/>
                    <a:pt x="155" y="39"/>
                  </a:cubicBezTo>
                  <a:cubicBezTo>
                    <a:pt x="154" y="40"/>
                    <a:pt x="154" y="40"/>
                    <a:pt x="154" y="40"/>
                  </a:cubicBezTo>
                  <a:cubicBezTo>
                    <a:pt x="154" y="40"/>
                    <a:pt x="154" y="40"/>
                    <a:pt x="154" y="40"/>
                  </a:cubicBezTo>
                  <a:cubicBezTo>
                    <a:pt x="153" y="40"/>
                    <a:pt x="153" y="40"/>
                    <a:pt x="153" y="40"/>
                  </a:cubicBezTo>
                  <a:cubicBezTo>
                    <a:pt x="153" y="40"/>
                    <a:pt x="153" y="40"/>
                    <a:pt x="153" y="40"/>
                  </a:cubicBezTo>
                  <a:cubicBezTo>
                    <a:pt x="153" y="40"/>
                    <a:pt x="153" y="40"/>
                    <a:pt x="153" y="40"/>
                  </a:cubicBezTo>
                  <a:cubicBezTo>
                    <a:pt x="153" y="41"/>
                    <a:pt x="153" y="41"/>
                    <a:pt x="153" y="41"/>
                  </a:cubicBezTo>
                  <a:cubicBezTo>
                    <a:pt x="153" y="41"/>
                    <a:pt x="153" y="41"/>
                    <a:pt x="153" y="41"/>
                  </a:cubicBezTo>
                  <a:cubicBezTo>
                    <a:pt x="152" y="42"/>
                    <a:pt x="152" y="42"/>
                    <a:pt x="152" y="42"/>
                  </a:cubicBezTo>
                  <a:cubicBezTo>
                    <a:pt x="151" y="43"/>
                    <a:pt x="151" y="43"/>
                    <a:pt x="151" y="43"/>
                  </a:cubicBezTo>
                  <a:cubicBezTo>
                    <a:pt x="151" y="43"/>
                    <a:pt x="151" y="43"/>
                    <a:pt x="151" y="43"/>
                  </a:cubicBezTo>
                  <a:cubicBezTo>
                    <a:pt x="150" y="44"/>
                    <a:pt x="150" y="44"/>
                    <a:pt x="150" y="44"/>
                  </a:cubicBezTo>
                  <a:cubicBezTo>
                    <a:pt x="149" y="45"/>
                    <a:pt x="149" y="45"/>
                    <a:pt x="149" y="45"/>
                  </a:cubicBezTo>
                  <a:cubicBezTo>
                    <a:pt x="148" y="45"/>
                    <a:pt x="148" y="45"/>
                    <a:pt x="148" y="45"/>
                  </a:cubicBezTo>
                  <a:cubicBezTo>
                    <a:pt x="147" y="46"/>
                    <a:pt x="147" y="46"/>
                    <a:pt x="147" y="46"/>
                  </a:cubicBezTo>
                  <a:cubicBezTo>
                    <a:pt x="147" y="46"/>
                    <a:pt x="147" y="46"/>
                    <a:pt x="147" y="46"/>
                  </a:cubicBezTo>
                  <a:cubicBezTo>
                    <a:pt x="146" y="46"/>
                    <a:pt x="146" y="46"/>
                    <a:pt x="146" y="46"/>
                  </a:cubicBezTo>
                  <a:cubicBezTo>
                    <a:pt x="146" y="47"/>
                    <a:pt x="146" y="47"/>
                    <a:pt x="146" y="47"/>
                  </a:cubicBezTo>
                  <a:cubicBezTo>
                    <a:pt x="146" y="47"/>
                    <a:pt x="146" y="47"/>
                    <a:pt x="146" y="47"/>
                  </a:cubicBezTo>
                  <a:cubicBezTo>
                    <a:pt x="146" y="48"/>
                    <a:pt x="146" y="48"/>
                    <a:pt x="146" y="48"/>
                  </a:cubicBezTo>
                  <a:cubicBezTo>
                    <a:pt x="146" y="49"/>
                    <a:pt x="146" y="49"/>
                    <a:pt x="146" y="49"/>
                  </a:cubicBezTo>
                  <a:cubicBezTo>
                    <a:pt x="146" y="48"/>
                    <a:pt x="146" y="48"/>
                    <a:pt x="146" y="48"/>
                  </a:cubicBezTo>
                  <a:cubicBezTo>
                    <a:pt x="146" y="48"/>
                    <a:pt x="146" y="48"/>
                    <a:pt x="146" y="48"/>
                  </a:cubicBezTo>
                  <a:cubicBezTo>
                    <a:pt x="147" y="47"/>
                    <a:pt x="147" y="47"/>
                    <a:pt x="147" y="47"/>
                  </a:cubicBezTo>
                  <a:cubicBezTo>
                    <a:pt x="148" y="46"/>
                    <a:pt x="148" y="46"/>
                    <a:pt x="148" y="46"/>
                  </a:cubicBezTo>
                  <a:cubicBezTo>
                    <a:pt x="149" y="45"/>
                    <a:pt x="149" y="45"/>
                    <a:pt x="149" y="45"/>
                  </a:cubicBezTo>
                  <a:cubicBezTo>
                    <a:pt x="149" y="45"/>
                    <a:pt x="149" y="45"/>
                    <a:pt x="149" y="45"/>
                  </a:cubicBezTo>
                  <a:cubicBezTo>
                    <a:pt x="149" y="46"/>
                    <a:pt x="149" y="46"/>
                    <a:pt x="149" y="46"/>
                  </a:cubicBezTo>
                  <a:cubicBezTo>
                    <a:pt x="150" y="45"/>
                    <a:pt x="150" y="45"/>
                    <a:pt x="150" y="45"/>
                  </a:cubicBezTo>
                  <a:cubicBezTo>
                    <a:pt x="151" y="44"/>
                    <a:pt x="151" y="44"/>
                    <a:pt x="151" y="44"/>
                  </a:cubicBezTo>
                  <a:cubicBezTo>
                    <a:pt x="152" y="44"/>
                    <a:pt x="152" y="44"/>
                    <a:pt x="152" y="44"/>
                  </a:cubicBezTo>
                  <a:cubicBezTo>
                    <a:pt x="152" y="43"/>
                    <a:pt x="152" y="43"/>
                    <a:pt x="152" y="43"/>
                  </a:cubicBezTo>
                  <a:cubicBezTo>
                    <a:pt x="153" y="42"/>
                    <a:pt x="153" y="42"/>
                    <a:pt x="153" y="42"/>
                  </a:cubicBezTo>
                  <a:cubicBezTo>
                    <a:pt x="154" y="41"/>
                    <a:pt x="154" y="41"/>
                    <a:pt x="154" y="41"/>
                  </a:cubicBezTo>
                  <a:cubicBezTo>
                    <a:pt x="155" y="41"/>
                    <a:pt x="155" y="41"/>
                    <a:pt x="155" y="41"/>
                  </a:cubicBezTo>
                  <a:cubicBezTo>
                    <a:pt x="156" y="41"/>
                    <a:pt x="156" y="41"/>
                    <a:pt x="156" y="41"/>
                  </a:cubicBezTo>
                  <a:cubicBezTo>
                    <a:pt x="156" y="41"/>
                    <a:pt x="156" y="41"/>
                    <a:pt x="156" y="41"/>
                  </a:cubicBezTo>
                  <a:cubicBezTo>
                    <a:pt x="157" y="40"/>
                    <a:pt x="157" y="40"/>
                    <a:pt x="157" y="40"/>
                  </a:cubicBezTo>
                  <a:cubicBezTo>
                    <a:pt x="157" y="40"/>
                    <a:pt x="157" y="40"/>
                    <a:pt x="157" y="40"/>
                  </a:cubicBezTo>
                  <a:cubicBezTo>
                    <a:pt x="158" y="40"/>
                    <a:pt x="158" y="40"/>
                    <a:pt x="158" y="40"/>
                  </a:cubicBezTo>
                  <a:cubicBezTo>
                    <a:pt x="159" y="40"/>
                    <a:pt x="159" y="40"/>
                    <a:pt x="159" y="40"/>
                  </a:cubicBezTo>
                  <a:cubicBezTo>
                    <a:pt x="160" y="40"/>
                    <a:pt x="160" y="40"/>
                    <a:pt x="160" y="40"/>
                  </a:cubicBezTo>
                  <a:cubicBezTo>
                    <a:pt x="161" y="39"/>
                    <a:pt x="161" y="39"/>
                    <a:pt x="161" y="39"/>
                  </a:cubicBezTo>
                  <a:cubicBezTo>
                    <a:pt x="162" y="39"/>
                    <a:pt x="162" y="39"/>
                    <a:pt x="162" y="39"/>
                  </a:cubicBezTo>
                  <a:cubicBezTo>
                    <a:pt x="163" y="38"/>
                    <a:pt x="163" y="38"/>
                    <a:pt x="163" y="38"/>
                  </a:cubicBezTo>
                  <a:cubicBezTo>
                    <a:pt x="163" y="38"/>
                    <a:pt x="163" y="38"/>
                    <a:pt x="163" y="38"/>
                  </a:cubicBezTo>
                  <a:cubicBezTo>
                    <a:pt x="164" y="38"/>
                    <a:pt x="164" y="38"/>
                    <a:pt x="164" y="38"/>
                  </a:cubicBezTo>
                  <a:cubicBezTo>
                    <a:pt x="164" y="37"/>
                    <a:pt x="164" y="37"/>
                    <a:pt x="164" y="37"/>
                  </a:cubicBezTo>
                  <a:cubicBezTo>
                    <a:pt x="165" y="36"/>
                    <a:pt x="165" y="36"/>
                    <a:pt x="165" y="36"/>
                  </a:cubicBezTo>
                  <a:cubicBezTo>
                    <a:pt x="166" y="35"/>
                    <a:pt x="166" y="35"/>
                    <a:pt x="166" y="35"/>
                  </a:cubicBezTo>
                  <a:cubicBezTo>
                    <a:pt x="166" y="35"/>
                    <a:pt x="166" y="35"/>
                    <a:pt x="166" y="35"/>
                  </a:cubicBezTo>
                  <a:cubicBezTo>
                    <a:pt x="166" y="34"/>
                    <a:pt x="166" y="34"/>
                    <a:pt x="166" y="34"/>
                  </a:cubicBezTo>
                  <a:cubicBezTo>
                    <a:pt x="167" y="34"/>
                    <a:pt x="167" y="34"/>
                    <a:pt x="167" y="34"/>
                  </a:cubicBezTo>
                  <a:cubicBezTo>
                    <a:pt x="167" y="34"/>
                    <a:pt x="167" y="34"/>
                    <a:pt x="167" y="34"/>
                  </a:cubicBezTo>
                  <a:cubicBezTo>
                    <a:pt x="167" y="34"/>
                    <a:pt x="167" y="34"/>
                    <a:pt x="167" y="34"/>
                  </a:cubicBezTo>
                  <a:cubicBezTo>
                    <a:pt x="167" y="35"/>
                    <a:pt x="167" y="35"/>
                    <a:pt x="167" y="35"/>
                  </a:cubicBezTo>
                  <a:cubicBezTo>
                    <a:pt x="167" y="35"/>
                    <a:pt x="167" y="35"/>
                    <a:pt x="167" y="35"/>
                  </a:cubicBezTo>
                  <a:cubicBezTo>
                    <a:pt x="167" y="36"/>
                    <a:pt x="167" y="36"/>
                    <a:pt x="167" y="36"/>
                  </a:cubicBezTo>
                  <a:cubicBezTo>
                    <a:pt x="167" y="36"/>
                    <a:pt x="167" y="36"/>
                    <a:pt x="167" y="36"/>
                  </a:cubicBezTo>
                  <a:cubicBezTo>
                    <a:pt x="168" y="37"/>
                    <a:pt x="168" y="37"/>
                    <a:pt x="168" y="37"/>
                  </a:cubicBezTo>
                  <a:cubicBezTo>
                    <a:pt x="167" y="38"/>
                    <a:pt x="167" y="38"/>
                    <a:pt x="167" y="38"/>
                  </a:cubicBezTo>
                  <a:cubicBezTo>
                    <a:pt x="167" y="38"/>
                    <a:pt x="167" y="38"/>
                    <a:pt x="167" y="38"/>
                  </a:cubicBezTo>
                  <a:cubicBezTo>
                    <a:pt x="168" y="38"/>
                    <a:pt x="168" y="38"/>
                    <a:pt x="168" y="38"/>
                  </a:cubicBezTo>
                  <a:cubicBezTo>
                    <a:pt x="168" y="37"/>
                    <a:pt x="168" y="37"/>
                    <a:pt x="168" y="37"/>
                  </a:cubicBezTo>
                  <a:cubicBezTo>
                    <a:pt x="168" y="36"/>
                    <a:pt x="168" y="36"/>
                    <a:pt x="168" y="36"/>
                  </a:cubicBezTo>
                  <a:cubicBezTo>
                    <a:pt x="168" y="36"/>
                    <a:pt x="168" y="36"/>
                    <a:pt x="168" y="36"/>
                  </a:cubicBezTo>
                  <a:cubicBezTo>
                    <a:pt x="168" y="35"/>
                    <a:pt x="168" y="35"/>
                    <a:pt x="168" y="35"/>
                  </a:cubicBezTo>
                  <a:cubicBezTo>
                    <a:pt x="168" y="35"/>
                    <a:pt x="168" y="35"/>
                    <a:pt x="168" y="35"/>
                  </a:cubicBezTo>
                  <a:cubicBezTo>
                    <a:pt x="169" y="35"/>
                    <a:pt x="169" y="35"/>
                    <a:pt x="169" y="35"/>
                  </a:cubicBezTo>
                  <a:cubicBezTo>
                    <a:pt x="169" y="36"/>
                    <a:pt x="169" y="36"/>
                    <a:pt x="169" y="36"/>
                  </a:cubicBezTo>
                  <a:cubicBezTo>
                    <a:pt x="169" y="36"/>
                    <a:pt x="169" y="36"/>
                    <a:pt x="169" y="36"/>
                  </a:cubicBezTo>
                  <a:cubicBezTo>
                    <a:pt x="170" y="36"/>
                    <a:pt x="170" y="36"/>
                    <a:pt x="170" y="36"/>
                  </a:cubicBezTo>
                  <a:cubicBezTo>
                    <a:pt x="171" y="36"/>
                    <a:pt x="171" y="36"/>
                    <a:pt x="171" y="36"/>
                  </a:cubicBezTo>
                  <a:cubicBezTo>
                    <a:pt x="171" y="36"/>
                    <a:pt x="171" y="36"/>
                    <a:pt x="171" y="36"/>
                  </a:cubicBezTo>
                  <a:cubicBezTo>
                    <a:pt x="171" y="35"/>
                    <a:pt x="171" y="35"/>
                    <a:pt x="171" y="35"/>
                  </a:cubicBezTo>
                  <a:cubicBezTo>
                    <a:pt x="171" y="35"/>
                    <a:pt x="171" y="35"/>
                    <a:pt x="171" y="35"/>
                  </a:cubicBezTo>
                  <a:cubicBezTo>
                    <a:pt x="171" y="35"/>
                    <a:pt x="171" y="35"/>
                    <a:pt x="171" y="35"/>
                  </a:cubicBezTo>
                  <a:cubicBezTo>
                    <a:pt x="172" y="34"/>
                    <a:pt x="172" y="34"/>
                    <a:pt x="172" y="34"/>
                  </a:cubicBezTo>
                  <a:cubicBezTo>
                    <a:pt x="172" y="34"/>
                    <a:pt x="172" y="34"/>
                    <a:pt x="172" y="34"/>
                  </a:cubicBezTo>
                  <a:cubicBezTo>
                    <a:pt x="172" y="33"/>
                    <a:pt x="172" y="33"/>
                    <a:pt x="172" y="33"/>
                  </a:cubicBezTo>
                  <a:cubicBezTo>
                    <a:pt x="172" y="32"/>
                    <a:pt x="172" y="32"/>
                    <a:pt x="172" y="32"/>
                  </a:cubicBezTo>
                  <a:cubicBezTo>
                    <a:pt x="172" y="32"/>
                    <a:pt x="172" y="32"/>
                    <a:pt x="172" y="32"/>
                  </a:cubicBezTo>
                  <a:cubicBezTo>
                    <a:pt x="173" y="33"/>
                    <a:pt x="173" y="33"/>
                    <a:pt x="173" y="33"/>
                  </a:cubicBezTo>
                  <a:cubicBezTo>
                    <a:pt x="173" y="33"/>
                    <a:pt x="173" y="33"/>
                    <a:pt x="173" y="33"/>
                  </a:cubicBezTo>
                  <a:cubicBezTo>
                    <a:pt x="174" y="33"/>
                    <a:pt x="174" y="33"/>
                    <a:pt x="174" y="33"/>
                  </a:cubicBezTo>
                  <a:cubicBezTo>
                    <a:pt x="175" y="32"/>
                    <a:pt x="175" y="32"/>
                    <a:pt x="175" y="32"/>
                  </a:cubicBezTo>
                  <a:cubicBezTo>
                    <a:pt x="176" y="32"/>
                    <a:pt x="176" y="32"/>
                    <a:pt x="176" y="32"/>
                  </a:cubicBezTo>
                  <a:cubicBezTo>
                    <a:pt x="177" y="32"/>
                    <a:pt x="177" y="32"/>
                    <a:pt x="177" y="32"/>
                  </a:cubicBezTo>
                  <a:cubicBezTo>
                    <a:pt x="177" y="32"/>
                    <a:pt x="177" y="32"/>
                    <a:pt x="177" y="32"/>
                  </a:cubicBezTo>
                  <a:cubicBezTo>
                    <a:pt x="179" y="32"/>
                    <a:pt x="179" y="32"/>
                    <a:pt x="179" y="32"/>
                  </a:cubicBezTo>
                  <a:cubicBezTo>
                    <a:pt x="180" y="32"/>
                    <a:pt x="180" y="32"/>
                    <a:pt x="180" y="32"/>
                  </a:cubicBezTo>
                  <a:cubicBezTo>
                    <a:pt x="181" y="33"/>
                    <a:pt x="181" y="33"/>
                    <a:pt x="181" y="33"/>
                  </a:cubicBezTo>
                  <a:cubicBezTo>
                    <a:pt x="182" y="33"/>
                    <a:pt x="182" y="33"/>
                    <a:pt x="182" y="33"/>
                  </a:cubicBezTo>
                  <a:cubicBezTo>
                    <a:pt x="183" y="33"/>
                    <a:pt x="183" y="33"/>
                    <a:pt x="183" y="33"/>
                  </a:cubicBezTo>
                  <a:cubicBezTo>
                    <a:pt x="183" y="34"/>
                    <a:pt x="183" y="34"/>
                    <a:pt x="183" y="34"/>
                  </a:cubicBezTo>
                  <a:cubicBezTo>
                    <a:pt x="184" y="34"/>
                    <a:pt x="184" y="34"/>
                    <a:pt x="184" y="34"/>
                  </a:cubicBezTo>
                  <a:cubicBezTo>
                    <a:pt x="184" y="34"/>
                    <a:pt x="184" y="34"/>
                    <a:pt x="184" y="34"/>
                  </a:cubicBezTo>
                  <a:cubicBezTo>
                    <a:pt x="185" y="35"/>
                    <a:pt x="185" y="35"/>
                    <a:pt x="185" y="35"/>
                  </a:cubicBezTo>
                  <a:cubicBezTo>
                    <a:pt x="185" y="35"/>
                    <a:pt x="185" y="35"/>
                    <a:pt x="185" y="35"/>
                  </a:cubicBezTo>
                  <a:cubicBezTo>
                    <a:pt x="186" y="36"/>
                    <a:pt x="186" y="36"/>
                    <a:pt x="186" y="36"/>
                  </a:cubicBezTo>
                  <a:cubicBezTo>
                    <a:pt x="186" y="37"/>
                    <a:pt x="186" y="37"/>
                    <a:pt x="186" y="37"/>
                  </a:cubicBezTo>
                  <a:cubicBezTo>
                    <a:pt x="187" y="37"/>
                    <a:pt x="187" y="37"/>
                    <a:pt x="187" y="37"/>
                  </a:cubicBezTo>
                  <a:cubicBezTo>
                    <a:pt x="187" y="38"/>
                    <a:pt x="187" y="38"/>
                    <a:pt x="187" y="38"/>
                  </a:cubicBezTo>
                  <a:cubicBezTo>
                    <a:pt x="187" y="39"/>
                    <a:pt x="187" y="39"/>
                    <a:pt x="187" y="39"/>
                  </a:cubicBezTo>
                  <a:cubicBezTo>
                    <a:pt x="187" y="40"/>
                    <a:pt x="187" y="40"/>
                    <a:pt x="187" y="40"/>
                  </a:cubicBezTo>
                  <a:cubicBezTo>
                    <a:pt x="186" y="40"/>
                    <a:pt x="186" y="40"/>
                    <a:pt x="186" y="40"/>
                  </a:cubicBezTo>
                  <a:cubicBezTo>
                    <a:pt x="185" y="40"/>
                    <a:pt x="185" y="40"/>
                    <a:pt x="185" y="40"/>
                  </a:cubicBezTo>
                  <a:cubicBezTo>
                    <a:pt x="185" y="41"/>
                    <a:pt x="185" y="41"/>
                    <a:pt x="185" y="41"/>
                  </a:cubicBezTo>
                  <a:cubicBezTo>
                    <a:pt x="185" y="41"/>
                    <a:pt x="185" y="41"/>
                    <a:pt x="185" y="41"/>
                  </a:cubicBezTo>
                  <a:cubicBezTo>
                    <a:pt x="184" y="41"/>
                    <a:pt x="184" y="41"/>
                    <a:pt x="184" y="41"/>
                  </a:cubicBezTo>
                  <a:cubicBezTo>
                    <a:pt x="183" y="43"/>
                    <a:pt x="183" y="43"/>
                    <a:pt x="183" y="43"/>
                  </a:cubicBezTo>
                  <a:cubicBezTo>
                    <a:pt x="183" y="43"/>
                    <a:pt x="183" y="43"/>
                    <a:pt x="183" y="43"/>
                  </a:cubicBezTo>
                  <a:cubicBezTo>
                    <a:pt x="182" y="43"/>
                    <a:pt x="182" y="43"/>
                    <a:pt x="182" y="43"/>
                  </a:cubicBezTo>
                  <a:cubicBezTo>
                    <a:pt x="182" y="43"/>
                    <a:pt x="182" y="43"/>
                    <a:pt x="182" y="43"/>
                  </a:cubicBezTo>
                  <a:cubicBezTo>
                    <a:pt x="180" y="42"/>
                    <a:pt x="180" y="42"/>
                    <a:pt x="180" y="42"/>
                  </a:cubicBezTo>
                  <a:cubicBezTo>
                    <a:pt x="180" y="42"/>
                    <a:pt x="180" y="42"/>
                    <a:pt x="180" y="42"/>
                  </a:cubicBezTo>
                  <a:cubicBezTo>
                    <a:pt x="179" y="43"/>
                    <a:pt x="179" y="43"/>
                    <a:pt x="179" y="43"/>
                  </a:cubicBezTo>
                  <a:cubicBezTo>
                    <a:pt x="179" y="44"/>
                    <a:pt x="179" y="44"/>
                    <a:pt x="179" y="44"/>
                  </a:cubicBezTo>
                  <a:cubicBezTo>
                    <a:pt x="179" y="44"/>
                    <a:pt x="179" y="44"/>
                    <a:pt x="179" y="44"/>
                  </a:cubicBezTo>
                  <a:cubicBezTo>
                    <a:pt x="179" y="44"/>
                    <a:pt x="179" y="44"/>
                    <a:pt x="179" y="44"/>
                  </a:cubicBezTo>
                  <a:cubicBezTo>
                    <a:pt x="179" y="45"/>
                    <a:pt x="179" y="45"/>
                    <a:pt x="179" y="45"/>
                  </a:cubicBezTo>
                  <a:cubicBezTo>
                    <a:pt x="180" y="45"/>
                    <a:pt x="180" y="45"/>
                    <a:pt x="180" y="45"/>
                  </a:cubicBezTo>
                  <a:cubicBezTo>
                    <a:pt x="180" y="45"/>
                    <a:pt x="180" y="45"/>
                    <a:pt x="180" y="45"/>
                  </a:cubicBezTo>
                  <a:cubicBezTo>
                    <a:pt x="180" y="46"/>
                    <a:pt x="180" y="46"/>
                    <a:pt x="180" y="46"/>
                  </a:cubicBezTo>
                  <a:cubicBezTo>
                    <a:pt x="180" y="46"/>
                    <a:pt x="180" y="46"/>
                    <a:pt x="180" y="46"/>
                  </a:cubicBezTo>
                  <a:cubicBezTo>
                    <a:pt x="179" y="46"/>
                    <a:pt x="179" y="46"/>
                    <a:pt x="179" y="46"/>
                  </a:cubicBezTo>
                  <a:cubicBezTo>
                    <a:pt x="178" y="46"/>
                    <a:pt x="178" y="46"/>
                    <a:pt x="178" y="46"/>
                  </a:cubicBezTo>
                  <a:cubicBezTo>
                    <a:pt x="177" y="47"/>
                    <a:pt x="177" y="47"/>
                    <a:pt x="177" y="47"/>
                  </a:cubicBezTo>
                  <a:cubicBezTo>
                    <a:pt x="176" y="47"/>
                    <a:pt x="176" y="47"/>
                    <a:pt x="176" y="47"/>
                  </a:cubicBezTo>
                  <a:cubicBezTo>
                    <a:pt x="176" y="47"/>
                    <a:pt x="176" y="47"/>
                    <a:pt x="176" y="47"/>
                  </a:cubicBezTo>
                  <a:cubicBezTo>
                    <a:pt x="175" y="48"/>
                    <a:pt x="175" y="48"/>
                    <a:pt x="175" y="48"/>
                  </a:cubicBezTo>
                  <a:cubicBezTo>
                    <a:pt x="174" y="47"/>
                    <a:pt x="174" y="47"/>
                    <a:pt x="174" y="47"/>
                  </a:cubicBezTo>
                  <a:cubicBezTo>
                    <a:pt x="174" y="47"/>
                    <a:pt x="174" y="47"/>
                    <a:pt x="174" y="47"/>
                  </a:cubicBezTo>
                  <a:cubicBezTo>
                    <a:pt x="173" y="47"/>
                    <a:pt x="173" y="47"/>
                    <a:pt x="173" y="47"/>
                  </a:cubicBezTo>
                  <a:cubicBezTo>
                    <a:pt x="173" y="47"/>
                    <a:pt x="173" y="47"/>
                    <a:pt x="173" y="47"/>
                  </a:cubicBezTo>
                  <a:cubicBezTo>
                    <a:pt x="172" y="47"/>
                    <a:pt x="172" y="47"/>
                    <a:pt x="172" y="47"/>
                  </a:cubicBezTo>
                  <a:cubicBezTo>
                    <a:pt x="172" y="46"/>
                    <a:pt x="172" y="46"/>
                    <a:pt x="172" y="46"/>
                  </a:cubicBezTo>
                  <a:cubicBezTo>
                    <a:pt x="172" y="46"/>
                    <a:pt x="172" y="46"/>
                    <a:pt x="172" y="46"/>
                  </a:cubicBezTo>
                  <a:cubicBezTo>
                    <a:pt x="171" y="47"/>
                    <a:pt x="171" y="47"/>
                    <a:pt x="171" y="47"/>
                  </a:cubicBezTo>
                  <a:cubicBezTo>
                    <a:pt x="171" y="47"/>
                    <a:pt x="171" y="47"/>
                    <a:pt x="171" y="47"/>
                  </a:cubicBezTo>
                  <a:cubicBezTo>
                    <a:pt x="171" y="47"/>
                    <a:pt x="171" y="47"/>
                    <a:pt x="171" y="47"/>
                  </a:cubicBezTo>
                  <a:cubicBezTo>
                    <a:pt x="170" y="47"/>
                    <a:pt x="170" y="47"/>
                    <a:pt x="170" y="47"/>
                  </a:cubicBezTo>
                  <a:cubicBezTo>
                    <a:pt x="170" y="47"/>
                    <a:pt x="170" y="47"/>
                    <a:pt x="170" y="47"/>
                  </a:cubicBezTo>
                  <a:cubicBezTo>
                    <a:pt x="170" y="47"/>
                    <a:pt x="170" y="47"/>
                    <a:pt x="170" y="47"/>
                  </a:cubicBezTo>
                  <a:cubicBezTo>
                    <a:pt x="169" y="47"/>
                    <a:pt x="169" y="47"/>
                    <a:pt x="169" y="47"/>
                  </a:cubicBezTo>
                  <a:cubicBezTo>
                    <a:pt x="169" y="47"/>
                    <a:pt x="169" y="47"/>
                    <a:pt x="169" y="47"/>
                  </a:cubicBezTo>
                  <a:cubicBezTo>
                    <a:pt x="168" y="48"/>
                    <a:pt x="168" y="48"/>
                    <a:pt x="168" y="48"/>
                  </a:cubicBezTo>
                  <a:cubicBezTo>
                    <a:pt x="168" y="48"/>
                    <a:pt x="168" y="48"/>
                    <a:pt x="168" y="48"/>
                  </a:cubicBezTo>
                  <a:cubicBezTo>
                    <a:pt x="167" y="48"/>
                    <a:pt x="167" y="48"/>
                    <a:pt x="167" y="48"/>
                  </a:cubicBezTo>
                  <a:cubicBezTo>
                    <a:pt x="166" y="47"/>
                    <a:pt x="166" y="47"/>
                    <a:pt x="166" y="47"/>
                  </a:cubicBezTo>
                  <a:cubicBezTo>
                    <a:pt x="165" y="48"/>
                    <a:pt x="165" y="48"/>
                    <a:pt x="165" y="48"/>
                  </a:cubicBezTo>
                  <a:cubicBezTo>
                    <a:pt x="165" y="48"/>
                    <a:pt x="165" y="48"/>
                    <a:pt x="165" y="48"/>
                  </a:cubicBezTo>
                  <a:cubicBezTo>
                    <a:pt x="164" y="48"/>
                    <a:pt x="164" y="48"/>
                    <a:pt x="164" y="48"/>
                  </a:cubicBezTo>
                  <a:cubicBezTo>
                    <a:pt x="163" y="48"/>
                    <a:pt x="163" y="48"/>
                    <a:pt x="163" y="48"/>
                  </a:cubicBezTo>
                  <a:cubicBezTo>
                    <a:pt x="164" y="48"/>
                    <a:pt x="164" y="48"/>
                    <a:pt x="164" y="48"/>
                  </a:cubicBezTo>
                  <a:cubicBezTo>
                    <a:pt x="165" y="48"/>
                    <a:pt x="165" y="48"/>
                    <a:pt x="165" y="48"/>
                  </a:cubicBezTo>
                  <a:cubicBezTo>
                    <a:pt x="166" y="48"/>
                    <a:pt x="166" y="48"/>
                    <a:pt x="166" y="48"/>
                  </a:cubicBezTo>
                  <a:cubicBezTo>
                    <a:pt x="167" y="48"/>
                    <a:pt x="167" y="48"/>
                    <a:pt x="167" y="48"/>
                  </a:cubicBezTo>
                  <a:cubicBezTo>
                    <a:pt x="168" y="48"/>
                    <a:pt x="168" y="48"/>
                    <a:pt x="168" y="48"/>
                  </a:cubicBezTo>
                  <a:cubicBezTo>
                    <a:pt x="168" y="48"/>
                    <a:pt x="168" y="48"/>
                    <a:pt x="168" y="48"/>
                  </a:cubicBezTo>
                  <a:cubicBezTo>
                    <a:pt x="169" y="48"/>
                    <a:pt x="169" y="48"/>
                    <a:pt x="169" y="48"/>
                  </a:cubicBezTo>
                  <a:cubicBezTo>
                    <a:pt x="171" y="48"/>
                    <a:pt x="171" y="48"/>
                    <a:pt x="171" y="48"/>
                  </a:cubicBezTo>
                  <a:cubicBezTo>
                    <a:pt x="172" y="49"/>
                    <a:pt x="172" y="49"/>
                    <a:pt x="172" y="49"/>
                  </a:cubicBezTo>
                  <a:cubicBezTo>
                    <a:pt x="172" y="49"/>
                    <a:pt x="172" y="49"/>
                    <a:pt x="172" y="49"/>
                  </a:cubicBezTo>
                  <a:cubicBezTo>
                    <a:pt x="173" y="48"/>
                    <a:pt x="173" y="48"/>
                    <a:pt x="173" y="48"/>
                  </a:cubicBezTo>
                  <a:cubicBezTo>
                    <a:pt x="173" y="48"/>
                    <a:pt x="173" y="48"/>
                    <a:pt x="173" y="48"/>
                  </a:cubicBezTo>
                  <a:cubicBezTo>
                    <a:pt x="174" y="48"/>
                    <a:pt x="174" y="48"/>
                    <a:pt x="174" y="48"/>
                  </a:cubicBezTo>
                  <a:cubicBezTo>
                    <a:pt x="174" y="49"/>
                    <a:pt x="174" y="49"/>
                    <a:pt x="174" y="49"/>
                  </a:cubicBezTo>
                  <a:cubicBezTo>
                    <a:pt x="175" y="49"/>
                    <a:pt x="175" y="49"/>
                    <a:pt x="175" y="49"/>
                  </a:cubicBezTo>
                  <a:cubicBezTo>
                    <a:pt x="175" y="50"/>
                    <a:pt x="175" y="50"/>
                    <a:pt x="175" y="50"/>
                  </a:cubicBezTo>
                  <a:cubicBezTo>
                    <a:pt x="175" y="50"/>
                    <a:pt x="175" y="50"/>
                    <a:pt x="175" y="50"/>
                  </a:cubicBezTo>
                  <a:cubicBezTo>
                    <a:pt x="175" y="51"/>
                    <a:pt x="175" y="51"/>
                    <a:pt x="175" y="51"/>
                  </a:cubicBezTo>
                  <a:cubicBezTo>
                    <a:pt x="174" y="51"/>
                    <a:pt x="174" y="51"/>
                    <a:pt x="174" y="51"/>
                  </a:cubicBezTo>
                  <a:cubicBezTo>
                    <a:pt x="174" y="51"/>
                    <a:pt x="174" y="51"/>
                    <a:pt x="174" y="51"/>
                  </a:cubicBezTo>
                  <a:cubicBezTo>
                    <a:pt x="174" y="51"/>
                    <a:pt x="174" y="51"/>
                    <a:pt x="174" y="51"/>
                  </a:cubicBezTo>
                  <a:cubicBezTo>
                    <a:pt x="174" y="52"/>
                    <a:pt x="174" y="52"/>
                    <a:pt x="174" y="52"/>
                  </a:cubicBezTo>
                  <a:cubicBezTo>
                    <a:pt x="173" y="52"/>
                    <a:pt x="173" y="52"/>
                    <a:pt x="173" y="52"/>
                  </a:cubicBezTo>
                  <a:cubicBezTo>
                    <a:pt x="171" y="53"/>
                    <a:pt x="171" y="53"/>
                    <a:pt x="171" y="53"/>
                  </a:cubicBezTo>
                  <a:cubicBezTo>
                    <a:pt x="171" y="52"/>
                    <a:pt x="171" y="52"/>
                    <a:pt x="171" y="52"/>
                  </a:cubicBezTo>
                  <a:cubicBezTo>
                    <a:pt x="170" y="53"/>
                    <a:pt x="170" y="53"/>
                    <a:pt x="170" y="53"/>
                  </a:cubicBezTo>
                  <a:cubicBezTo>
                    <a:pt x="168" y="53"/>
                    <a:pt x="168" y="53"/>
                    <a:pt x="168" y="53"/>
                  </a:cubicBezTo>
                  <a:cubicBezTo>
                    <a:pt x="168" y="52"/>
                    <a:pt x="168" y="52"/>
                    <a:pt x="168" y="52"/>
                  </a:cubicBezTo>
                  <a:cubicBezTo>
                    <a:pt x="166" y="51"/>
                    <a:pt x="166" y="51"/>
                    <a:pt x="166" y="51"/>
                  </a:cubicBezTo>
                  <a:cubicBezTo>
                    <a:pt x="165" y="51"/>
                    <a:pt x="165" y="51"/>
                    <a:pt x="165" y="51"/>
                  </a:cubicBezTo>
                  <a:cubicBezTo>
                    <a:pt x="164" y="51"/>
                    <a:pt x="164" y="51"/>
                    <a:pt x="164" y="51"/>
                  </a:cubicBezTo>
                  <a:cubicBezTo>
                    <a:pt x="164" y="51"/>
                    <a:pt x="164" y="51"/>
                    <a:pt x="164" y="51"/>
                  </a:cubicBezTo>
                  <a:cubicBezTo>
                    <a:pt x="163" y="52"/>
                    <a:pt x="163" y="52"/>
                    <a:pt x="163" y="52"/>
                  </a:cubicBezTo>
                  <a:cubicBezTo>
                    <a:pt x="162" y="53"/>
                    <a:pt x="162" y="53"/>
                    <a:pt x="162" y="53"/>
                  </a:cubicBezTo>
                  <a:cubicBezTo>
                    <a:pt x="162" y="53"/>
                    <a:pt x="162" y="53"/>
                    <a:pt x="162" y="53"/>
                  </a:cubicBezTo>
                  <a:cubicBezTo>
                    <a:pt x="161" y="53"/>
                    <a:pt x="161" y="53"/>
                    <a:pt x="161" y="53"/>
                  </a:cubicBezTo>
                  <a:cubicBezTo>
                    <a:pt x="162" y="54"/>
                    <a:pt x="162" y="54"/>
                    <a:pt x="162" y="54"/>
                  </a:cubicBezTo>
                  <a:cubicBezTo>
                    <a:pt x="162" y="54"/>
                    <a:pt x="162" y="54"/>
                    <a:pt x="162" y="54"/>
                  </a:cubicBezTo>
                  <a:cubicBezTo>
                    <a:pt x="162" y="54"/>
                    <a:pt x="162" y="54"/>
                    <a:pt x="162" y="54"/>
                  </a:cubicBezTo>
                  <a:cubicBezTo>
                    <a:pt x="162" y="55"/>
                    <a:pt x="162" y="55"/>
                    <a:pt x="162" y="55"/>
                  </a:cubicBezTo>
                  <a:cubicBezTo>
                    <a:pt x="162" y="55"/>
                    <a:pt x="162" y="55"/>
                    <a:pt x="162" y="55"/>
                  </a:cubicBezTo>
                  <a:cubicBezTo>
                    <a:pt x="161" y="55"/>
                    <a:pt x="161" y="55"/>
                    <a:pt x="161" y="55"/>
                  </a:cubicBezTo>
                  <a:cubicBezTo>
                    <a:pt x="161" y="55"/>
                    <a:pt x="161" y="55"/>
                    <a:pt x="161" y="55"/>
                  </a:cubicBezTo>
                  <a:cubicBezTo>
                    <a:pt x="162" y="56"/>
                    <a:pt x="162" y="56"/>
                    <a:pt x="162" y="56"/>
                  </a:cubicBezTo>
                  <a:cubicBezTo>
                    <a:pt x="163" y="56"/>
                    <a:pt x="163" y="56"/>
                    <a:pt x="163" y="56"/>
                  </a:cubicBezTo>
                  <a:cubicBezTo>
                    <a:pt x="163" y="56"/>
                    <a:pt x="163" y="56"/>
                    <a:pt x="163" y="56"/>
                  </a:cubicBezTo>
                  <a:cubicBezTo>
                    <a:pt x="163" y="56"/>
                    <a:pt x="163" y="56"/>
                    <a:pt x="163" y="56"/>
                  </a:cubicBezTo>
                  <a:cubicBezTo>
                    <a:pt x="164" y="55"/>
                    <a:pt x="164" y="55"/>
                    <a:pt x="164" y="55"/>
                  </a:cubicBezTo>
                  <a:cubicBezTo>
                    <a:pt x="165" y="54"/>
                    <a:pt x="165" y="54"/>
                    <a:pt x="165" y="54"/>
                  </a:cubicBezTo>
                  <a:cubicBezTo>
                    <a:pt x="166" y="54"/>
                    <a:pt x="166" y="54"/>
                    <a:pt x="166" y="54"/>
                  </a:cubicBezTo>
                  <a:cubicBezTo>
                    <a:pt x="167" y="54"/>
                    <a:pt x="167" y="54"/>
                    <a:pt x="167" y="54"/>
                  </a:cubicBezTo>
                  <a:cubicBezTo>
                    <a:pt x="168" y="53"/>
                    <a:pt x="168" y="53"/>
                    <a:pt x="168" y="53"/>
                  </a:cubicBezTo>
                  <a:cubicBezTo>
                    <a:pt x="169" y="53"/>
                    <a:pt x="169" y="53"/>
                    <a:pt x="169" y="53"/>
                  </a:cubicBezTo>
                  <a:cubicBezTo>
                    <a:pt x="169" y="54"/>
                    <a:pt x="169" y="54"/>
                    <a:pt x="169" y="54"/>
                  </a:cubicBezTo>
                  <a:cubicBezTo>
                    <a:pt x="170" y="54"/>
                    <a:pt x="170" y="54"/>
                    <a:pt x="170" y="54"/>
                  </a:cubicBezTo>
                  <a:cubicBezTo>
                    <a:pt x="170" y="54"/>
                    <a:pt x="170" y="54"/>
                    <a:pt x="170" y="54"/>
                  </a:cubicBezTo>
                  <a:cubicBezTo>
                    <a:pt x="171" y="54"/>
                    <a:pt x="171" y="54"/>
                    <a:pt x="171" y="54"/>
                  </a:cubicBezTo>
                  <a:cubicBezTo>
                    <a:pt x="171" y="55"/>
                    <a:pt x="171" y="55"/>
                    <a:pt x="171" y="55"/>
                  </a:cubicBezTo>
                  <a:cubicBezTo>
                    <a:pt x="171" y="55"/>
                    <a:pt x="171" y="55"/>
                    <a:pt x="171" y="55"/>
                  </a:cubicBezTo>
                  <a:cubicBezTo>
                    <a:pt x="170" y="56"/>
                    <a:pt x="170" y="56"/>
                    <a:pt x="170" y="56"/>
                  </a:cubicBezTo>
                  <a:cubicBezTo>
                    <a:pt x="169" y="57"/>
                    <a:pt x="169" y="57"/>
                    <a:pt x="169" y="57"/>
                  </a:cubicBezTo>
                  <a:cubicBezTo>
                    <a:pt x="169" y="57"/>
                    <a:pt x="169" y="57"/>
                    <a:pt x="169" y="57"/>
                  </a:cubicBezTo>
                  <a:cubicBezTo>
                    <a:pt x="168" y="58"/>
                    <a:pt x="168" y="58"/>
                    <a:pt x="168" y="58"/>
                  </a:cubicBezTo>
                  <a:cubicBezTo>
                    <a:pt x="167" y="59"/>
                    <a:pt x="167" y="59"/>
                    <a:pt x="167" y="59"/>
                  </a:cubicBezTo>
                  <a:cubicBezTo>
                    <a:pt x="166" y="60"/>
                    <a:pt x="166" y="60"/>
                    <a:pt x="166" y="60"/>
                  </a:cubicBezTo>
                  <a:cubicBezTo>
                    <a:pt x="165" y="62"/>
                    <a:pt x="165" y="62"/>
                    <a:pt x="165" y="62"/>
                  </a:cubicBezTo>
                  <a:cubicBezTo>
                    <a:pt x="165" y="63"/>
                    <a:pt x="165" y="63"/>
                    <a:pt x="165" y="63"/>
                  </a:cubicBezTo>
                  <a:cubicBezTo>
                    <a:pt x="164" y="63"/>
                    <a:pt x="164" y="63"/>
                    <a:pt x="164" y="63"/>
                  </a:cubicBezTo>
                  <a:cubicBezTo>
                    <a:pt x="164" y="64"/>
                    <a:pt x="164" y="64"/>
                    <a:pt x="164" y="64"/>
                  </a:cubicBezTo>
                  <a:cubicBezTo>
                    <a:pt x="164" y="65"/>
                    <a:pt x="164" y="65"/>
                    <a:pt x="164" y="65"/>
                  </a:cubicBezTo>
                  <a:cubicBezTo>
                    <a:pt x="164" y="65"/>
                    <a:pt x="164" y="65"/>
                    <a:pt x="164" y="65"/>
                  </a:cubicBezTo>
                  <a:cubicBezTo>
                    <a:pt x="163" y="66"/>
                    <a:pt x="163" y="66"/>
                    <a:pt x="163" y="66"/>
                  </a:cubicBezTo>
                  <a:cubicBezTo>
                    <a:pt x="163" y="67"/>
                    <a:pt x="163" y="67"/>
                    <a:pt x="163" y="67"/>
                  </a:cubicBezTo>
                  <a:cubicBezTo>
                    <a:pt x="163" y="68"/>
                    <a:pt x="163" y="68"/>
                    <a:pt x="163" y="68"/>
                  </a:cubicBezTo>
                  <a:cubicBezTo>
                    <a:pt x="162" y="70"/>
                    <a:pt x="162" y="70"/>
                    <a:pt x="162" y="70"/>
                  </a:cubicBezTo>
                  <a:cubicBezTo>
                    <a:pt x="163" y="70"/>
                    <a:pt x="163" y="70"/>
                    <a:pt x="163" y="70"/>
                  </a:cubicBezTo>
                  <a:cubicBezTo>
                    <a:pt x="163" y="71"/>
                    <a:pt x="163" y="71"/>
                    <a:pt x="163" y="71"/>
                  </a:cubicBezTo>
                  <a:cubicBezTo>
                    <a:pt x="162" y="72"/>
                    <a:pt x="162" y="72"/>
                    <a:pt x="162" y="72"/>
                  </a:cubicBezTo>
                  <a:cubicBezTo>
                    <a:pt x="162" y="72"/>
                    <a:pt x="162" y="72"/>
                    <a:pt x="162" y="72"/>
                  </a:cubicBezTo>
                  <a:cubicBezTo>
                    <a:pt x="161" y="73"/>
                    <a:pt x="161" y="73"/>
                    <a:pt x="161" y="73"/>
                  </a:cubicBezTo>
                  <a:cubicBezTo>
                    <a:pt x="162" y="74"/>
                    <a:pt x="162" y="74"/>
                    <a:pt x="162" y="74"/>
                  </a:cubicBezTo>
                  <a:cubicBezTo>
                    <a:pt x="161" y="74"/>
                    <a:pt x="161" y="74"/>
                    <a:pt x="161" y="74"/>
                  </a:cubicBezTo>
                  <a:cubicBezTo>
                    <a:pt x="161" y="75"/>
                    <a:pt x="161" y="75"/>
                    <a:pt x="161" y="75"/>
                  </a:cubicBezTo>
                  <a:cubicBezTo>
                    <a:pt x="161" y="76"/>
                    <a:pt x="161" y="76"/>
                    <a:pt x="161" y="76"/>
                  </a:cubicBezTo>
                  <a:cubicBezTo>
                    <a:pt x="160" y="77"/>
                    <a:pt x="160" y="77"/>
                    <a:pt x="160" y="77"/>
                  </a:cubicBezTo>
                  <a:cubicBezTo>
                    <a:pt x="160" y="77"/>
                    <a:pt x="160" y="77"/>
                    <a:pt x="160" y="77"/>
                  </a:cubicBezTo>
                  <a:cubicBezTo>
                    <a:pt x="159" y="77"/>
                    <a:pt x="159" y="77"/>
                    <a:pt x="159" y="77"/>
                  </a:cubicBezTo>
                  <a:cubicBezTo>
                    <a:pt x="159" y="77"/>
                    <a:pt x="159" y="77"/>
                    <a:pt x="159" y="77"/>
                  </a:cubicBezTo>
                  <a:cubicBezTo>
                    <a:pt x="159" y="76"/>
                    <a:pt x="159" y="76"/>
                    <a:pt x="159" y="76"/>
                  </a:cubicBezTo>
                  <a:cubicBezTo>
                    <a:pt x="158" y="76"/>
                    <a:pt x="158" y="76"/>
                    <a:pt x="158" y="76"/>
                  </a:cubicBezTo>
                  <a:cubicBezTo>
                    <a:pt x="158" y="76"/>
                    <a:pt x="158" y="76"/>
                    <a:pt x="158" y="76"/>
                  </a:cubicBezTo>
                  <a:cubicBezTo>
                    <a:pt x="159" y="75"/>
                    <a:pt x="159" y="75"/>
                    <a:pt x="159" y="75"/>
                  </a:cubicBezTo>
                  <a:cubicBezTo>
                    <a:pt x="158" y="75"/>
                    <a:pt x="158" y="75"/>
                    <a:pt x="158" y="75"/>
                  </a:cubicBezTo>
                  <a:cubicBezTo>
                    <a:pt x="158" y="75"/>
                    <a:pt x="158" y="75"/>
                    <a:pt x="158" y="75"/>
                  </a:cubicBezTo>
                  <a:cubicBezTo>
                    <a:pt x="157" y="75"/>
                    <a:pt x="157" y="75"/>
                    <a:pt x="157" y="75"/>
                  </a:cubicBezTo>
                  <a:cubicBezTo>
                    <a:pt x="157" y="75"/>
                    <a:pt x="157" y="75"/>
                    <a:pt x="157" y="75"/>
                  </a:cubicBezTo>
                  <a:cubicBezTo>
                    <a:pt x="157" y="75"/>
                    <a:pt x="157" y="75"/>
                    <a:pt x="157" y="75"/>
                  </a:cubicBezTo>
                  <a:cubicBezTo>
                    <a:pt x="157" y="76"/>
                    <a:pt x="157" y="76"/>
                    <a:pt x="157" y="76"/>
                  </a:cubicBezTo>
                  <a:cubicBezTo>
                    <a:pt x="157" y="76"/>
                    <a:pt x="157" y="76"/>
                    <a:pt x="157" y="76"/>
                  </a:cubicBezTo>
                  <a:cubicBezTo>
                    <a:pt x="157" y="76"/>
                    <a:pt x="157" y="76"/>
                    <a:pt x="157" y="76"/>
                  </a:cubicBezTo>
                  <a:cubicBezTo>
                    <a:pt x="157" y="77"/>
                    <a:pt x="157" y="77"/>
                    <a:pt x="157" y="77"/>
                  </a:cubicBezTo>
                  <a:cubicBezTo>
                    <a:pt x="157" y="77"/>
                    <a:pt x="157" y="77"/>
                    <a:pt x="157" y="77"/>
                  </a:cubicBezTo>
                  <a:cubicBezTo>
                    <a:pt x="157" y="78"/>
                    <a:pt x="157" y="78"/>
                    <a:pt x="157" y="78"/>
                  </a:cubicBezTo>
                  <a:cubicBezTo>
                    <a:pt x="158" y="78"/>
                    <a:pt x="158" y="78"/>
                    <a:pt x="158" y="78"/>
                  </a:cubicBezTo>
                  <a:cubicBezTo>
                    <a:pt x="158" y="78"/>
                    <a:pt x="158" y="78"/>
                    <a:pt x="158" y="78"/>
                  </a:cubicBezTo>
                  <a:cubicBezTo>
                    <a:pt x="159" y="79"/>
                    <a:pt x="159" y="79"/>
                    <a:pt x="159" y="79"/>
                  </a:cubicBezTo>
                  <a:cubicBezTo>
                    <a:pt x="159" y="80"/>
                    <a:pt x="159" y="80"/>
                    <a:pt x="159" y="80"/>
                  </a:cubicBezTo>
                  <a:cubicBezTo>
                    <a:pt x="160" y="80"/>
                    <a:pt x="160" y="80"/>
                    <a:pt x="160" y="80"/>
                  </a:cubicBezTo>
                  <a:cubicBezTo>
                    <a:pt x="160" y="80"/>
                    <a:pt x="160" y="80"/>
                    <a:pt x="160" y="80"/>
                  </a:cubicBezTo>
                  <a:cubicBezTo>
                    <a:pt x="161" y="81"/>
                    <a:pt x="161" y="81"/>
                    <a:pt x="161" y="81"/>
                  </a:cubicBezTo>
                  <a:cubicBezTo>
                    <a:pt x="162" y="82"/>
                    <a:pt x="162" y="82"/>
                    <a:pt x="162" y="82"/>
                  </a:cubicBezTo>
                  <a:cubicBezTo>
                    <a:pt x="161" y="82"/>
                    <a:pt x="161" y="82"/>
                    <a:pt x="161" y="82"/>
                  </a:cubicBezTo>
                  <a:cubicBezTo>
                    <a:pt x="161" y="83"/>
                    <a:pt x="161" y="83"/>
                    <a:pt x="161" y="83"/>
                  </a:cubicBezTo>
                  <a:cubicBezTo>
                    <a:pt x="160" y="82"/>
                    <a:pt x="160" y="82"/>
                    <a:pt x="160" y="82"/>
                  </a:cubicBezTo>
                  <a:cubicBezTo>
                    <a:pt x="159" y="81"/>
                    <a:pt x="159" y="81"/>
                    <a:pt x="159" y="81"/>
                  </a:cubicBezTo>
                  <a:cubicBezTo>
                    <a:pt x="159" y="81"/>
                    <a:pt x="159" y="81"/>
                    <a:pt x="159" y="81"/>
                  </a:cubicBezTo>
                  <a:cubicBezTo>
                    <a:pt x="159" y="81"/>
                    <a:pt x="159" y="81"/>
                    <a:pt x="159" y="81"/>
                  </a:cubicBezTo>
                  <a:cubicBezTo>
                    <a:pt x="158" y="80"/>
                    <a:pt x="158" y="80"/>
                    <a:pt x="158" y="80"/>
                  </a:cubicBezTo>
                  <a:cubicBezTo>
                    <a:pt x="158" y="81"/>
                    <a:pt x="158" y="81"/>
                    <a:pt x="158" y="81"/>
                  </a:cubicBezTo>
                  <a:cubicBezTo>
                    <a:pt x="158" y="81"/>
                    <a:pt x="158" y="81"/>
                    <a:pt x="158" y="81"/>
                  </a:cubicBezTo>
                  <a:cubicBezTo>
                    <a:pt x="158" y="82"/>
                    <a:pt x="158" y="82"/>
                    <a:pt x="158" y="82"/>
                  </a:cubicBezTo>
                  <a:cubicBezTo>
                    <a:pt x="158" y="82"/>
                    <a:pt x="158" y="82"/>
                    <a:pt x="158" y="82"/>
                  </a:cubicBezTo>
                  <a:cubicBezTo>
                    <a:pt x="158" y="82"/>
                    <a:pt x="158" y="82"/>
                    <a:pt x="158" y="82"/>
                  </a:cubicBezTo>
                  <a:cubicBezTo>
                    <a:pt x="158" y="82"/>
                    <a:pt x="158" y="82"/>
                    <a:pt x="158" y="82"/>
                  </a:cubicBezTo>
                  <a:cubicBezTo>
                    <a:pt x="158" y="82"/>
                    <a:pt x="158" y="82"/>
                    <a:pt x="158" y="82"/>
                  </a:cubicBezTo>
                  <a:cubicBezTo>
                    <a:pt x="157" y="82"/>
                    <a:pt x="157" y="82"/>
                    <a:pt x="157" y="82"/>
                  </a:cubicBezTo>
                  <a:cubicBezTo>
                    <a:pt x="158" y="83"/>
                    <a:pt x="158" y="83"/>
                    <a:pt x="158" y="83"/>
                  </a:cubicBezTo>
                  <a:cubicBezTo>
                    <a:pt x="158" y="83"/>
                    <a:pt x="158" y="83"/>
                    <a:pt x="158" y="83"/>
                  </a:cubicBezTo>
                  <a:cubicBezTo>
                    <a:pt x="158" y="83"/>
                    <a:pt x="158" y="83"/>
                    <a:pt x="158" y="83"/>
                  </a:cubicBezTo>
                  <a:cubicBezTo>
                    <a:pt x="158" y="84"/>
                    <a:pt x="158" y="84"/>
                    <a:pt x="158" y="84"/>
                  </a:cubicBezTo>
                  <a:cubicBezTo>
                    <a:pt x="158" y="84"/>
                    <a:pt x="158" y="84"/>
                    <a:pt x="158" y="84"/>
                  </a:cubicBezTo>
                  <a:cubicBezTo>
                    <a:pt x="159" y="84"/>
                    <a:pt x="159" y="84"/>
                    <a:pt x="159" y="84"/>
                  </a:cubicBezTo>
                  <a:cubicBezTo>
                    <a:pt x="159" y="84"/>
                    <a:pt x="159" y="84"/>
                    <a:pt x="159" y="84"/>
                  </a:cubicBezTo>
                  <a:cubicBezTo>
                    <a:pt x="160" y="84"/>
                    <a:pt x="160" y="84"/>
                    <a:pt x="160" y="84"/>
                  </a:cubicBezTo>
                  <a:cubicBezTo>
                    <a:pt x="160" y="85"/>
                    <a:pt x="160" y="85"/>
                    <a:pt x="160" y="85"/>
                  </a:cubicBezTo>
                  <a:cubicBezTo>
                    <a:pt x="160" y="85"/>
                    <a:pt x="160" y="85"/>
                    <a:pt x="160" y="85"/>
                  </a:cubicBezTo>
                  <a:cubicBezTo>
                    <a:pt x="160" y="85"/>
                    <a:pt x="160" y="85"/>
                    <a:pt x="160" y="85"/>
                  </a:cubicBezTo>
                  <a:cubicBezTo>
                    <a:pt x="160" y="85"/>
                    <a:pt x="160" y="85"/>
                    <a:pt x="160" y="85"/>
                  </a:cubicBezTo>
                  <a:cubicBezTo>
                    <a:pt x="161" y="84"/>
                    <a:pt x="161" y="84"/>
                    <a:pt x="161" y="84"/>
                  </a:cubicBezTo>
                  <a:cubicBezTo>
                    <a:pt x="162" y="84"/>
                    <a:pt x="162" y="84"/>
                    <a:pt x="162" y="84"/>
                  </a:cubicBezTo>
                  <a:cubicBezTo>
                    <a:pt x="162" y="84"/>
                    <a:pt x="162" y="84"/>
                    <a:pt x="162" y="84"/>
                  </a:cubicBezTo>
                  <a:cubicBezTo>
                    <a:pt x="162" y="84"/>
                    <a:pt x="162" y="84"/>
                    <a:pt x="162" y="84"/>
                  </a:cubicBezTo>
                  <a:cubicBezTo>
                    <a:pt x="162" y="84"/>
                    <a:pt x="162" y="84"/>
                    <a:pt x="162" y="84"/>
                  </a:cubicBezTo>
                  <a:cubicBezTo>
                    <a:pt x="163" y="84"/>
                    <a:pt x="163" y="84"/>
                    <a:pt x="163" y="84"/>
                  </a:cubicBezTo>
                  <a:cubicBezTo>
                    <a:pt x="163" y="85"/>
                    <a:pt x="163" y="85"/>
                    <a:pt x="163" y="85"/>
                  </a:cubicBezTo>
                  <a:cubicBezTo>
                    <a:pt x="164" y="85"/>
                    <a:pt x="164" y="85"/>
                    <a:pt x="164" y="85"/>
                  </a:cubicBezTo>
                  <a:cubicBezTo>
                    <a:pt x="164" y="86"/>
                    <a:pt x="164" y="86"/>
                    <a:pt x="164" y="86"/>
                  </a:cubicBezTo>
                  <a:cubicBezTo>
                    <a:pt x="164" y="86"/>
                    <a:pt x="164" y="86"/>
                    <a:pt x="164" y="86"/>
                  </a:cubicBezTo>
                  <a:cubicBezTo>
                    <a:pt x="164" y="87"/>
                    <a:pt x="164" y="87"/>
                    <a:pt x="164" y="87"/>
                  </a:cubicBezTo>
                  <a:cubicBezTo>
                    <a:pt x="163" y="88"/>
                    <a:pt x="163" y="88"/>
                    <a:pt x="163" y="88"/>
                  </a:cubicBezTo>
                  <a:cubicBezTo>
                    <a:pt x="163" y="89"/>
                    <a:pt x="163" y="89"/>
                    <a:pt x="163" y="89"/>
                  </a:cubicBezTo>
                  <a:cubicBezTo>
                    <a:pt x="163" y="89"/>
                    <a:pt x="163" y="89"/>
                    <a:pt x="163" y="89"/>
                  </a:cubicBezTo>
                  <a:cubicBezTo>
                    <a:pt x="163" y="90"/>
                    <a:pt x="163" y="90"/>
                    <a:pt x="163" y="90"/>
                  </a:cubicBezTo>
                  <a:cubicBezTo>
                    <a:pt x="163" y="91"/>
                    <a:pt x="163" y="91"/>
                    <a:pt x="163" y="91"/>
                  </a:cubicBezTo>
                  <a:cubicBezTo>
                    <a:pt x="163" y="91"/>
                    <a:pt x="163" y="91"/>
                    <a:pt x="163" y="91"/>
                  </a:cubicBezTo>
                  <a:cubicBezTo>
                    <a:pt x="162" y="92"/>
                    <a:pt x="162" y="92"/>
                    <a:pt x="162" y="92"/>
                  </a:cubicBezTo>
                  <a:cubicBezTo>
                    <a:pt x="162" y="91"/>
                    <a:pt x="162" y="91"/>
                    <a:pt x="162" y="91"/>
                  </a:cubicBezTo>
                  <a:cubicBezTo>
                    <a:pt x="162" y="91"/>
                    <a:pt x="162" y="91"/>
                    <a:pt x="162" y="91"/>
                  </a:cubicBezTo>
                  <a:cubicBezTo>
                    <a:pt x="161" y="91"/>
                    <a:pt x="161" y="91"/>
                    <a:pt x="161" y="91"/>
                  </a:cubicBezTo>
                  <a:cubicBezTo>
                    <a:pt x="160" y="90"/>
                    <a:pt x="160" y="90"/>
                    <a:pt x="160" y="90"/>
                  </a:cubicBezTo>
                  <a:cubicBezTo>
                    <a:pt x="160" y="90"/>
                    <a:pt x="160" y="90"/>
                    <a:pt x="160" y="90"/>
                  </a:cubicBezTo>
                  <a:cubicBezTo>
                    <a:pt x="160" y="90"/>
                    <a:pt x="160" y="90"/>
                    <a:pt x="160" y="90"/>
                  </a:cubicBezTo>
                  <a:cubicBezTo>
                    <a:pt x="159" y="90"/>
                    <a:pt x="159" y="90"/>
                    <a:pt x="159" y="90"/>
                  </a:cubicBezTo>
                  <a:cubicBezTo>
                    <a:pt x="159" y="90"/>
                    <a:pt x="159" y="90"/>
                    <a:pt x="159" y="90"/>
                  </a:cubicBezTo>
                  <a:cubicBezTo>
                    <a:pt x="159" y="89"/>
                    <a:pt x="159" y="89"/>
                    <a:pt x="159" y="89"/>
                  </a:cubicBezTo>
                  <a:cubicBezTo>
                    <a:pt x="158" y="88"/>
                    <a:pt x="158" y="88"/>
                    <a:pt x="158" y="88"/>
                  </a:cubicBezTo>
                  <a:cubicBezTo>
                    <a:pt x="158" y="88"/>
                    <a:pt x="158" y="88"/>
                    <a:pt x="158" y="88"/>
                  </a:cubicBezTo>
                  <a:cubicBezTo>
                    <a:pt x="158" y="89"/>
                    <a:pt x="158" y="89"/>
                    <a:pt x="158" y="89"/>
                  </a:cubicBezTo>
                  <a:cubicBezTo>
                    <a:pt x="157" y="88"/>
                    <a:pt x="157" y="88"/>
                    <a:pt x="157" y="88"/>
                  </a:cubicBezTo>
                  <a:cubicBezTo>
                    <a:pt x="157" y="88"/>
                    <a:pt x="157" y="88"/>
                    <a:pt x="157" y="88"/>
                  </a:cubicBezTo>
                  <a:cubicBezTo>
                    <a:pt x="156" y="88"/>
                    <a:pt x="156" y="88"/>
                    <a:pt x="156" y="88"/>
                  </a:cubicBezTo>
                  <a:cubicBezTo>
                    <a:pt x="155" y="88"/>
                    <a:pt x="155" y="88"/>
                    <a:pt x="155" y="88"/>
                  </a:cubicBezTo>
                  <a:cubicBezTo>
                    <a:pt x="156" y="88"/>
                    <a:pt x="156" y="88"/>
                    <a:pt x="156" y="88"/>
                  </a:cubicBezTo>
                  <a:cubicBezTo>
                    <a:pt x="156" y="89"/>
                    <a:pt x="156" y="89"/>
                    <a:pt x="156" y="89"/>
                  </a:cubicBezTo>
                  <a:cubicBezTo>
                    <a:pt x="155" y="89"/>
                    <a:pt x="155" y="89"/>
                    <a:pt x="155" y="89"/>
                  </a:cubicBezTo>
                  <a:cubicBezTo>
                    <a:pt x="155" y="89"/>
                    <a:pt x="155" y="89"/>
                    <a:pt x="155" y="89"/>
                  </a:cubicBezTo>
                  <a:cubicBezTo>
                    <a:pt x="154" y="88"/>
                    <a:pt x="154" y="88"/>
                    <a:pt x="154" y="88"/>
                  </a:cubicBezTo>
                  <a:cubicBezTo>
                    <a:pt x="153" y="89"/>
                    <a:pt x="153" y="89"/>
                    <a:pt x="153" y="89"/>
                  </a:cubicBezTo>
                  <a:cubicBezTo>
                    <a:pt x="154" y="89"/>
                    <a:pt x="154" y="89"/>
                    <a:pt x="154" y="89"/>
                  </a:cubicBezTo>
                  <a:cubicBezTo>
                    <a:pt x="154" y="89"/>
                    <a:pt x="154" y="89"/>
                    <a:pt x="154" y="89"/>
                  </a:cubicBezTo>
                  <a:cubicBezTo>
                    <a:pt x="155" y="89"/>
                    <a:pt x="155" y="89"/>
                    <a:pt x="155" y="89"/>
                  </a:cubicBezTo>
                  <a:cubicBezTo>
                    <a:pt x="155" y="89"/>
                    <a:pt x="155" y="89"/>
                    <a:pt x="155" y="89"/>
                  </a:cubicBezTo>
                  <a:cubicBezTo>
                    <a:pt x="155" y="90"/>
                    <a:pt x="155" y="90"/>
                    <a:pt x="155" y="90"/>
                  </a:cubicBezTo>
                  <a:cubicBezTo>
                    <a:pt x="155" y="90"/>
                    <a:pt x="155" y="90"/>
                    <a:pt x="155" y="90"/>
                  </a:cubicBezTo>
                  <a:cubicBezTo>
                    <a:pt x="154" y="91"/>
                    <a:pt x="154" y="91"/>
                    <a:pt x="154" y="91"/>
                  </a:cubicBezTo>
                  <a:cubicBezTo>
                    <a:pt x="153" y="91"/>
                    <a:pt x="153" y="91"/>
                    <a:pt x="153" y="91"/>
                  </a:cubicBezTo>
                  <a:cubicBezTo>
                    <a:pt x="152" y="91"/>
                    <a:pt x="152" y="91"/>
                    <a:pt x="152" y="91"/>
                  </a:cubicBezTo>
                  <a:cubicBezTo>
                    <a:pt x="152" y="90"/>
                    <a:pt x="152" y="90"/>
                    <a:pt x="152" y="90"/>
                  </a:cubicBezTo>
                  <a:cubicBezTo>
                    <a:pt x="152" y="90"/>
                    <a:pt x="152" y="90"/>
                    <a:pt x="152" y="90"/>
                  </a:cubicBezTo>
                  <a:cubicBezTo>
                    <a:pt x="152" y="90"/>
                    <a:pt x="152" y="90"/>
                    <a:pt x="152" y="90"/>
                  </a:cubicBezTo>
                  <a:cubicBezTo>
                    <a:pt x="151" y="90"/>
                    <a:pt x="151" y="90"/>
                    <a:pt x="151" y="90"/>
                  </a:cubicBezTo>
                  <a:cubicBezTo>
                    <a:pt x="152" y="91"/>
                    <a:pt x="152" y="91"/>
                    <a:pt x="152" y="91"/>
                  </a:cubicBezTo>
                  <a:cubicBezTo>
                    <a:pt x="152" y="91"/>
                    <a:pt x="152" y="91"/>
                    <a:pt x="152" y="91"/>
                  </a:cubicBezTo>
                  <a:cubicBezTo>
                    <a:pt x="151" y="91"/>
                    <a:pt x="151" y="91"/>
                    <a:pt x="151" y="91"/>
                  </a:cubicBezTo>
                  <a:cubicBezTo>
                    <a:pt x="152" y="92"/>
                    <a:pt x="152" y="92"/>
                    <a:pt x="152" y="92"/>
                  </a:cubicBezTo>
                  <a:cubicBezTo>
                    <a:pt x="152" y="92"/>
                    <a:pt x="152" y="92"/>
                    <a:pt x="152" y="92"/>
                  </a:cubicBezTo>
                  <a:cubicBezTo>
                    <a:pt x="151" y="92"/>
                    <a:pt x="151" y="92"/>
                    <a:pt x="151" y="92"/>
                  </a:cubicBezTo>
                  <a:cubicBezTo>
                    <a:pt x="152" y="93"/>
                    <a:pt x="152" y="93"/>
                    <a:pt x="152" y="93"/>
                  </a:cubicBezTo>
                  <a:cubicBezTo>
                    <a:pt x="152" y="93"/>
                    <a:pt x="152" y="93"/>
                    <a:pt x="152" y="93"/>
                  </a:cubicBezTo>
                  <a:cubicBezTo>
                    <a:pt x="151" y="93"/>
                    <a:pt x="151" y="93"/>
                    <a:pt x="151" y="93"/>
                  </a:cubicBezTo>
                  <a:cubicBezTo>
                    <a:pt x="151" y="93"/>
                    <a:pt x="151" y="93"/>
                    <a:pt x="151" y="93"/>
                  </a:cubicBezTo>
                  <a:cubicBezTo>
                    <a:pt x="150" y="93"/>
                    <a:pt x="150" y="93"/>
                    <a:pt x="150" y="93"/>
                  </a:cubicBezTo>
                  <a:cubicBezTo>
                    <a:pt x="150" y="93"/>
                    <a:pt x="150" y="93"/>
                    <a:pt x="150" y="93"/>
                  </a:cubicBezTo>
                  <a:cubicBezTo>
                    <a:pt x="150" y="94"/>
                    <a:pt x="150" y="94"/>
                    <a:pt x="150" y="94"/>
                  </a:cubicBezTo>
                  <a:cubicBezTo>
                    <a:pt x="151" y="94"/>
                    <a:pt x="151" y="94"/>
                    <a:pt x="151" y="94"/>
                  </a:cubicBezTo>
                  <a:cubicBezTo>
                    <a:pt x="152" y="94"/>
                    <a:pt x="152" y="94"/>
                    <a:pt x="152" y="94"/>
                  </a:cubicBezTo>
                  <a:cubicBezTo>
                    <a:pt x="152" y="94"/>
                    <a:pt x="152" y="94"/>
                    <a:pt x="152" y="94"/>
                  </a:cubicBezTo>
                  <a:cubicBezTo>
                    <a:pt x="152" y="95"/>
                    <a:pt x="152" y="95"/>
                    <a:pt x="152" y="95"/>
                  </a:cubicBezTo>
                  <a:cubicBezTo>
                    <a:pt x="152" y="95"/>
                    <a:pt x="152" y="95"/>
                    <a:pt x="152" y="95"/>
                  </a:cubicBezTo>
                  <a:cubicBezTo>
                    <a:pt x="152" y="95"/>
                    <a:pt x="152" y="95"/>
                    <a:pt x="152" y="95"/>
                  </a:cubicBezTo>
                  <a:cubicBezTo>
                    <a:pt x="153" y="95"/>
                    <a:pt x="153" y="95"/>
                    <a:pt x="153" y="95"/>
                  </a:cubicBezTo>
                  <a:cubicBezTo>
                    <a:pt x="153" y="95"/>
                    <a:pt x="153" y="95"/>
                    <a:pt x="153" y="95"/>
                  </a:cubicBezTo>
                  <a:cubicBezTo>
                    <a:pt x="154" y="95"/>
                    <a:pt x="154" y="95"/>
                    <a:pt x="154" y="95"/>
                  </a:cubicBezTo>
                  <a:cubicBezTo>
                    <a:pt x="155" y="95"/>
                    <a:pt x="155" y="95"/>
                    <a:pt x="155" y="95"/>
                  </a:cubicBezTo>
                  <a:cubicBezTo>
                    <a:pt x="156" y="95"/>
                    <a:pt x="156" y="95"/>
                    <a:pt x="156" y="95"/>
                  </a:cubicBezTo>
                  <a:cubicBezTo>
                    <a:pt x="156" y="96"/>
                    <a:pt x="156" y="96"/>
                    <a:pt x="156" y="96"/>
                  </a:cubicBezTo>
                  <a:cubicBezTo>
                    <a:pt x="157" y="95"/>
                    <a:pt x="157" y="95"/>
                    <a:pt x="157" y="95"/>
                  </a:cubicBezTo>
                  <a:cubicBezTo>
                    <a:pt x="157" y="95"/>
                    <a:pt x="157" y="95"/>
                    <a:pt x="157" y="95"/>
                  </a:cubicBezTo>
                  <a:cubicBezTo>
                    <a:pt x="157" y="95"/>
                    <a:pt x="157" y="95"/>
                    <a:pt x="157" y="95"/>
                  </a:cubicBezTo>
                  <a:cubicBezTo>
                    <a:pt x="157" y="96"/>
                    <a:pt x="157" y="96"/>
                    <a:pt x="157" y="96"/>
                  </a:cubicBezTo>
                  <a:cubicBezTo>
                    <a:pt x="157" y="96"/>
                    <a:pt x="157" y="96"/>
                    <a:pt x="157" y="96"/>
                  </a:cubicBezTo>
                  <a:cubicBezTo>
                    <a:pt x="158" y="97"/>
                    <a:pt x="158" y="97"/>
                    <a:pt x="158" y="97"/>
                  </a:cubicBezTo>
                  <a:cubicBezTo>
                    <a:pt x="157" y="97"/>
                    <a:pt x="157" y="97"/>
                    <a:pt x="157" y="97"/>
                  </a:cubicBezTo>
                  <a:cubicBezTo>
                    <a:pt x="157" y="97"/>
                    <a:pt x="157" y="97"/>
                    <a:pt x="157" y="97"/>
                  </a:cubicBezTo>
                  <a:cubicBezTo>
                    <a:pt x="157" y="97"/>
                    <a:pt x="157" y="97"/>
                    <a:pt x="157" y="97"/>
                  </a:cubicBezTo>
                  <a:cubicBezTo>
                    <a:pt x="156" y="97"/>
                    <a:pt x="156" y="97"/>
                    <a:pt x="156" y="97"/>
                  </a:cubicBezTo>
                  <a:cubicBezTo>
                    <a:pt x="155" y="97"/>
                    <a:pt x="155" y="97"/>
                    <a:pt x="155" y="97"/>
                  </a:cubicBezTo>
                  <a:cubicBezTo>
                    <a:pt x="155" y="97"/>
                    <a:pt x="155" y="97"/>
                    <a:pt x="155" y="97"/>
                  </a:cubicBezTo>
                  <a:cubicBezTo>
                    <a:pt x="154" y="97"/>
                    <a:pt x="154" y="97"/>
                    <a:pt x="154" y="97"/>
                  </a:cubicBezTo>
                  <a:cubicBezTo>
                    <a:pt x="153" y="97"/>
                    <a:pt x="153" y="97"/>
                    <a:pt x="153" y="97"/>
                  </a:cubicBezTo>
                  <a:cubicBezTo>
                    <a:pt x="152" y="97"/>
                    <a:pt x="152" y="97"/>
                    <a:pt x="152" y="97"/>
                  </a:cubicBezTo>
                  <a:cubicBezTo>
                    <a:pt x="152" y="97"/>
                    <a:pt x="152" y="97"/>
                    <a:pt x="152" y="97"/>
                  </a:cubicBezTo>
                  <a:cubicBezTo>
                    <a:pt x="152" y="97"/>
                    <a:pt x="152" y="97"/>
                    <a:pt x="152" y="97"/>
                  </a:cubicBezTo>
                  <a:cubicBezTo>
                    <a:pt x="152" y="97"/>
                    <a:pt x="152" y="97"/>
                    <a:pt x="152" y="97"/>
                  </a:cubicBezTo>
                  <a:cubicBezTo>
                    <a:pt x="152" y="98"/>
                    <a:pt x="152" y="98"/>
                    <a:pt x="152" y="98"/>
                  </a:cubicBezTo>
                  <a:cubicBezTo>
                    <a:pt x="152" y="98"/>
                    <a:pt x="152" y="98"/>
                    <a:pt x="152" y="98"/>
                  </a:cubicBezTo>
                  <a:cubicBezTo>
                    <a:pt x="152" y="98"/>
                    <a:pt x="152" y="98"/>
                    <a:pt x="152" y="98"/>
                  </a:cubicBezTo>
                  <a:cubicBezTo>
                    <a:pt x="153" y="98"/>
                    <a:pt x="153" y="98"/>
                    <a:pt x="153" y="98"/>
                  </a:cubicBezTo>
                  <a:cubicBezTo>
                    <a:pt x="155" y="98"/>
                    <a:pt x="155" y="98"/>
                    <a:pt x="155" y="98"/>
                  </a:cubicBezTo>
                  <a:cubicBezTo>
                    <a:pt x="155" y="98"/>
                    <a:pt x="155" y="98"/>
                    <a:pt x="155" y="98"/>
                  </a:cubicBezTo>
                  <a:cubicBezTo>
                    <a:pt x="156" y="98"/>
                    <a:pt x="156" y="98"/>
                    <a:pt x="156" y="98"/>
                  </a:cubicBezTo>
                  <a:cubicBezTo>
                    <a:pt x="156" y="98"/>
                    <a:pt x="156" y="98"/>
                    <a:pt x="156" y="98"/>
                  </a:cubicBezTo>
                  <a:cubicBezTo>
                    <a:pt x="157" y="99"/>
                    <a:pt x="157" y="99"/>
                    <a:pt x="157" y="99"/>
                  </a:cubicBezTo>
                  <a:cubicBezTo>
                    <a:pt x="157" y="99"/>
                    <a:pt x="157" y="99"/>
                    <a:pt x="157" y="99"/>
                  </a:cubicBezTo>
                  <a:cubicBezTo>
                    <a:pt x="158" y="100"/>
                    <a:pt x="158" y="100"/>
                    <a:pt x="158" y="100"/>
                  </a:cubicBezTo>
                  <a:cubicBezTo>
                    <a:pt x="158" y="100"/>
                    <a:pt x="158" y="100"/>
                    <a:pt x="158" y="100"/>
                  </a:cubicBezTo>
                  <a:cubicBezTo>
                    <a:pt x="158" y="101"/>
                    <a:pt x="158" y="101"/>
                    <a:pt x="158" y="101"/>
                  </a:cubicBezTo>
                  <a:cubicBezTo>
                    <a:pt x="158" y="101"/>
                    <a:pt x="158" y="101"/>
                    <a:pt x="158" y="101"/>
                  </a:cubicBezTo>
                  <a:cubicBezTo>
                    <a:pt x="158" y="101"/>
                    <a:pt x="158" y="101"/>
                    <a:pt x="158" y="101"/>
                  </a:cubicBezTo>
                  <a:cubicBezTo>
                    <a:pt x="157" y="100"/>
                    <a:pt x="157" y="100"/>
                    <a:pt x="157" y="100"/>
                  </a:cubicBezTo>
                  <a:cubicBezTo>
                    <a:pt x="157" y="101"/>
                    <a:pt x="157" y="101"/>
                    <a:pt x="157" y="101"/>
                  </a:cubicBezTo>
                  <a:cubicBezTo>
                    <a:pt x="157" y="101"/>
                    <a:pt x="157" y="101"/>
                    <a:pt x="157" y="101"/>
                  </a:cubicBezTo>
                  <a:cubicBezTo>
                    <a:pt x="158" y="102"/>
                    <a:pt x="158" y="102"/>
                    <a:pt x="158" y="102"/>
                  </a:cubicBezTo>
                  <a:cubicBezTo>
                    <a:pt x="158" y="103"/>
                    <a:pt x="158" y="103"/>
                    <a:pt x="158" y="103"/>
                  </a:cubicBezTo>
                  <a:cubicBezTo>
                    <a:pt x="158" y="103"/>
                    <a:pt x="158" y="103"/>
                    <a:pt x="158" y="103"/>
                  </a:cubicBezTo>
                  <a:cubicBezTo>
                    <a:pt x="158" y="104"/>
                    <a:pt x="158" y="104"/>
                    <a:pt x="158" y="104"/>
                  </a:cubicBezTo>
                  <a:cubicBezTo>
                    <a:pt x="158" y="104"/>
                    <a:pt x="158" y="104"/>
                    <a:pt x="158" y="104"/>
                  </a:cubicBezTo>
                  <a:cubicBezTo>
                    <a:pt x="157" y="105"/>
                    <a:pt x="157" y="105"/>
                    <a:pt x="157" y="105"/>
                  </a:cubicBezTo>
                  <a:cubicBezTo>
                    <a:pt x="157" y="106"/>
                    <a:pt x="157" y="106"/>
                    <a:pt x="157" y="106"/>
                  </a:cubicBezTo>
                  <a:cubicBezTo>
                    <a:pt x="156" y="106"/>
                    <a:pt x="156" y="106"/>
                    <a:pt x="156" y="106"/>
                  </a:cubicBezTo>
                  <a:cubicBezTo>
                    <a:pt x="156" y="106"/>
                    <a:pt x="156" y="106"/>
                    <a:pt x="156" y="106"/>
                  </a:cubicBezTo>
                  <a:cubicBezTo>
                    <a:pt x="155" y="106"/>
                    <a:pt x="155" y="106"/>
                    <a:pt x="155" y="106"/>
                  </a:cubicBezTo>
                  <a:cubicBezTo>
                    <a:pt x="155" y="105"/>
                    <a:pt x="155" y="105"/>
                    <a:pt x="155" y="105"/>
                  </a:cubicBezTo>
                  <a:cubicBezTo>
                    <a:pt x="156" y="105"/>
                    <a:pt x="156" y="105"/>
                    <a:pt x="156" y="105"/>
                  </a:cubicBezTo>
                  <a:cubicBezTo>
                    <a:pt x="155" y="105"/>
                    <a:pt x="155" y="105"/>
                    <a:pt x="155" y="105"/>
                  </a:cubicBezTo>
                  <a:cubicBezTo>
                    <a:pt x="155" y="104"/>
                    <a:pt x="155" y="104"/>
                    <a:pt x="155" y="104"/>
                  </a:cubicBezTo>
                  <a:cubicBezTo>
                    <a:pt x="155" y="105"/>
                    <a:pt x="155" y="105"/>
                    <a:pt x="155" y="105"/>
                  </a:cubicBezTo>
                  <a:cubicBezTo>
                    <a:pt x="154" y="105"/>
                    <a:pt x="154" y="105"/>
                    <a:pt x="154" y="105"/>
                  </a:cubicBezTo>
                  <a:cubicBezTo>
                    <a:pt x="153" y="103"/>
                    <a:pt x="153" y="103"/>
                    <a:pt x="153" y="103"/>
                  </a:cubicBezTo>
                  <a:cubicBezTo>
                    <a:pt x="152" y="103"/>
                    <a:pt x="152" y="103"/>
                    <a:pt x="152" y="103"/>
                  </a:cubicBezTo>
                  <a:cubicBezTo>
                    <a:pt x="152" y="102"/>
                    <a:pt x="152" y="102"/>
                    <a:pt x="152" y="102"/>
                  </a:cubicBezTo>
                  <a:cubicBezTo>
                    <a:pt x="152" y="102"/>
                    <a:pt x="152" y="102"/>
                    <a:pt x="152" y="102"/>
                  </a:cubicBezTo>
                  <a:cubicBezTo>
                    <a:pt x="151" y="101"/>
                    <a:pt x="151" y="101"/>
                    <a:pt x="151" y="101"/>
                  </a:cubicBezTo>
                  <a:cubicBezTo>
                    <a:pt x="150" y="100"/>
                    <a:pt x="150" y="100"/>
                    <a:pt x="150" y="100"/>
                  </a:cubicBezTo>
                  <a:cubicBezTo>
                    <a:pt x="150" y="100"/>
                    <a:pt x="150" y="100"/>
                    <a:pt x="150" y="100"/>
                  </a:cubicBezTo>
                  <a:cubicBezTo>
                    <a:pt x="150" y="100"/>
                    <a:pt x="150" y="100"/>
                    <a:pt x="150" y="100"/>
                  </a:cubicBezTo>
                  <a:cubicBezTo>
                    <a:pt x="150" y="100"/>
                    <a:pt x="150" y="100"/>
                    <a:pt x="150" y="100"/>
                  </a:cubicBezTo>
                  <a:cubicBezTo>
                    <a:pt x="150" y="101"/>
                    <a:pt x="150" y="101"/>
                    <a:pt x="150" y="101"/>
                  </a:cubicBezTo>
                  <a:cubicBezTo>
                    <a:pt x="151" y="101"/>
                    <a:pt x="151" y="101"/>
                    <a:pt x="151" y="101"/>
                  </a:cubicBezTo>
                  <a:cubicBezTo>
                    <a:pt x="151" y="102"/>
                    <a:pt x="151" y="102"/>
                    <a:pt x="151" y="102"/>
                  </a:cubicBezTo>
                  <a:cubicBezTo>
                    <a:pt x="150" y="102"/>
                    <a:pt x="150" y="102"/>
                    <a:pt x="150" y="102"/>
                  </a:cubicBezTo>
                  <a:cubicBezTo>
                    <a:pt x="149" y="102"/>
                    <a:pt x="149" y="102"/>
                    <a:pt x="149" y="102"/>
                  </a:cubicBezTo>
                  <a:cubicBezTo>
                    <a:pt x="149" y="102"/>
                    <a:pt x="149" y="102"/>
                    <a:pt x="149" y="102"/>
                  </a:cubicBezTo>
                  <a:cubicBezTo>
                    <a:pt x="148" y="101"/>
                    <a:pt x="148" y="101"/>
                    <a:pt x="148" y="101"/>
                  </a:cubicBezTo>
                  <a:cubicBezTo>
                    <a:pt x="148" y="100"/>
                    <a:pt x="148" y="100"/>
                    <a:pt x="148" y="100"/>
                  </a:cubicBezTo>
                  <a:cubicBezTo>
                    <a:pt x="148" y="101"/>
                    <a:pt x="148" y="101"/>
                    <a:pt x="148" y="101"/>
                  </a:cubicBezTo>
                  <a:cubicBezTo>
                    <a:pt x="148" y="101"/>
                    <a:pt x="148" y="101"/>
                    <a:pt x="148" y="101"/>
                  </a:cubicBezTo>
                  <a:cubicBezTo>
                    <a:pt x="149" y="102"/>
                    <a:pt x="149" y="102"/>
                    <a:pt x="149" y="102"/>
                  </a:cubicBezTo>
                  <a:cubicBezTo>
                    <a:pt x="150" y="103"/>
                    <a:pt x="150" y="103"/>
                    <a:pt x="150" y="103"/>
                  </a:cubicBezTo>
                  <a:cubicBezTo>
                    <a:pt x="151" y="103"/>
                    <a:pt x="151" y="103"/>
                    <a:pt x="151" y="103"/>
                  </a:cubicBezTo>
                  <a:cubicBezTo>
                    <a:pt x="152" y="103"/>
                    <a:pt x="152" y="103"/>
                    <a:pt x="152" y="103"/>
                  </a:cubicBezTo>
                  <a:cubicBezTo>
                    <a:pt x="154" y="105"/>
                    <a:pt x="154" y="105"/>
                    <a:pt x="154" y="105"/>
                  </a:cubicBezTo>
                  <a:cubicBezTo>
                    <a:pt x="154" y="105"/>
                    <a:pt x="154" y="105"/>
                    <a:pt x="154" y="105"/>
                  </a:cubicBezTo>
                  <a:cubicBezTo>
                    <a:pt x="154" y="106"/>
                    <a:pt x="154" y="106"/>
                    <a:pt x="154" y="106"/>
                  </a:cubicBezTo>
                  <a:cubicBezTo>
                    <a:pt x="153" y="106"/>
                    <a:pt x="153" y="106"/>
                    <a:pt x="153" y="106"/>
                  </a:cubicBezTo>
                  <a:cubicBezTo>
                    <a:pt x="153" y="105"/>
                    <a:pt x="153" y="105"/>
                    <a:pt x="153" y="105"/>
                  </a:cubicBezTo>
                  <a:cubicBezTo>
                    <a:pt x="152" y="105"/>
                    <a:pt x="152" y="105"/>
                    <a:pt x="152" y="105"/>
                  </a:cubicBezTo>
                  <a:cubicBezTo>
                    <a:pt x="152" y="106"/>
                    <a:pt x="152" y="106"/>
                    <a:pt x="152" y="106"/>
                  </a:cubicBezTo>
                  <a:cubicBezTo>
                    <a:pt x="151" y="106"/>
                    <a:pt x="151" y="106"/>
                    <a:pt x="151" y="106"/>
                  </a:cubicBezTo>
                  <a:cubicBezTo>
                    <a:pt x="150" y="106"/>
                    <a:pt x="150" y="106"/>
                    <a:pt x="150" y="106"/>
                  </a:cubicBezTo>
                  <a:cubicBezTo>
                    <a:pt x="150" y="106"/>
                    <a:pt x="150" y="106"/>
                    <a:pt x="150" y="106"/>
                  </a:cubicBezTo>
                  <a:cubicBezTo>
                    <a:pt x="149" y="106"/>
                    <a:pt x="149" y="106"/>
                    <a:pt x="149" y="106"/>
                  </a:cubicBezTo>
                  <a:cubicBezTo>
                    <a:pt x="150" y="105"/>
                    <a:pt x="150" y="105"/>
                    <a:pt x="150" y="105"/>
                  </a:cubicBezTo>
                  <a:cubicBezTo>
                    <a:pt x="149" y="105"/>
                    <a:pt x="149" y="105"/>
                    <a:pt x="149" y="105"/>
                  </a:cubicBezTo>
                  <a:cubicBezTo>
                    <a:pt x="149" y="105"/>
                    <a:pt x="149" y="105"/>
                    <a:pt x="149" y="105"/>
                  </a:cubicBezTo>
                  <a:cubicBezTo>
                    <a:pt x="149" y="105"/>
                    <a:pt x="149" y="105"/>
                    <a:pt x="149" y="105"/>
                  </a:cubicBezTo>
                  <a:cubicBezTo>
                    <a:pt x="149" y="106"/>
                    <a:pt x="149" y="106"/>
                    <a:pt x="149" y="106"/>
                  </a:cubicBezTo>
                  <a:cubicBezTo>
                    <a:pt x="149" y="106"/>
                    <a:pt x="149" y="106"/>
                    <a:pt x="149" y="106"/>
                  </a:cubicBezTo>
                  <a:cubicBezTo>
                    <a:pt x="150" y="107"/>
                    <a:pt x="150" y="107"/>
                    <a:pt x="150" y="107"/>
                  </a:cubicBezTo>
                  <a:cubicBezTo>
                    <a:pt x="150" y="107"/>
                    <a:pt x="150" y="107"/>
                    <a:pt x="150" y="107"/>
                  </a:cubicBezTo>
                  <a:cubicBezTo>
                    <a:pt x="151" y="107"/>
                    <a:pt x="151" y="107"/>
                    <a:pt x="151" y="107"/>
                  </a:cubicBezTo>
                  <a:cubicBezTo>
                    <a:pt x="152" y="106"/>
                    <a:pt x="152" y="106"/>
                    <a:pt x="152" y="106"/>
                  </a:cubicBezTo>
                  <a:cubicBezTo>
                    <a:pt x="152" y="106"/>
                    <a:pt x="152" y="106"/>
                    <a:pt x="152" y="106"/>
                  </a:cubicBezTo>
                  <a:cubicBezTo>
                    <a:pt x="153" y="106"/>
                    <a:pt x="153" y="106"/>
                    <a:pt x="153" y="106"/>
                  </a:cubicBezTo>
                  <a:cubicBezTo>
                    <a:pt x="153" y="107"/>
                    <a:pt x="153" y="107"/>
                    <a:pt x="153" y="107"/>
                  </a:cubicBezTo>
                  <a:cubicBezTo>
                    <a:pt x="153" y="107"/>
                    <a:pt x="153" y="107"/>
                    <a:pt x="153" y="107"/>
                  </a:cubicBezTo>
                  <a:cubicBezTo>
                    <a:pt x="153" y="108"/>
                    <a:pt x="153" y="108"/>
                    <a:pt x="153" y="108"/>
                  </a:cubicBezTo>
                  <a:cubicBezTo>
                    <a:pt x="153" y="109"/>
                    <a:pt x="153" y="109"/>
                    <a:pt x="153" y="109"/>
                  </a:cubicBezTo>
                  <a:cubicBezTo>
                    <a:pt x="152" y="109"/>
                    <a:pt x="152" y="109"/>
                    <a:pt x="152" y="109"/>
                  </a:cubicBezTo>
                  <a:cubicBezTo>
                    <a:pt x="152" y="109"/>
                    <a:pt x="152" y="109"/>
                    <a:pt x="152" y="109"/>
                  </a:cubicBezTo>
                  <a:cubicBezTo>
                    <a:pt x="153" y="110"/>
                    <a:pt x="153" y="110"/>
                    <a:pt x="153" y="110"/>
                  </a:cubicBezTo>
                  <a:cubicBezTo>
                    <a:pt x="153" y="109"/>
                    <a:pt x="153" y="109"/>
                    <a:pt x="153" y="109"/>
                  </a:cubicBezTo>
                  <a:cubicBezTo>
                    <a:pt x="154" y="110"/>
                    <a:pt x="154" y="110"/>
                    <a:pt x="154" y="110"/>
                  </a:cubicBezTo>
                  <a:cubicBezTo>
                    <a:pt x="155" y="110"/>
                    <a:pt x="155" y="110"/>
                    <a:pt x="155" y="110"/>
                  </a:cubicBezTo>
                  <a:cubicBezTo>
                    <a:pt x="156" y="111"/>
                    <a:pt x="156" y="111"/>
                    <a:pt x="156" y="111"/>
                  </a:cubicBezTo>
                  <a:cubicBezTo>
                    <a:pt x="156" y="110"/>
                    <a:pt x="156" y="110"/>
                    <a:pt x="156" y="110"/>
                  </a:cubicBezTo>
                  <a:cubicBezTo>
                    <a:pt x="157" y="110"/>
                    <a:pt x="157" y="110"/>
                    <a:pt x="157" y="110"/>
                  </a:cubicBezTo>
                  <a:cubicBezTo>
                    <a:pt x="157" y="110"/>
                    <a:pt x="157" y="110"/>
                    <a:pt x="157" y="110"/>
                  </a:cubicBezTo>
                  <a:cubicBezTo>
                    <a:pt x="157" y="111"/>
                    <a:pt x="157" y="111"/>
                    <a:pt x="157" y="111"/>
                  </a:cubicBezTo>
                  <a:cubicBezTo>
                    <a:pt x="157" y="111"/>
                    <a:pt x="157" y="111"/>
                    <a:pt x="157" y="111"/>
                  </a:cubicBezTo>
                  <a:cubicBezTo>
                    <a:pt x="157" y="112"/>
                    <a:pt x="157" y="112"/>
                    <a:pt x="157" y="112"/>
                  </a:cubicBezTo>
                  <a:cubicBezTo>
                    <a:pt x="158" y="112"/>
                    <a:pt x="158" y="112"/>
                    <a:pt x="158" y="112"/>
                  </a:cubicBezTo>
                  <a:cubicBezTo>
                    <a:pt x="157" y="113"/>
                    <a:pt x="157" y="113"/>
                    <a:pt x="157" y="113"/>
                  </a:cubicBezTo>
                  <a:cubicBezTo>
                    <a:pt x="157" y="114"/>
                    <a:pt x="157" y="114"/>
                    <a:pt x="157" y="114"/>
                  </a:cubicBezTo>
                  <a:cubicBezTo>
                    <a:pt x="156" y="114"/>
                    <a:pt x="156" y="114"/>
                    <a:pt x="156" y="114"/>
                  </a:cubicBezTo>
                  <a:cubicBezTo>
                    <a:pt x="155" y="114"/>
                    <a:pt x="155" y="114"/>
                    <a:pt x="155" y="114"/>
                  </a:cubicBezTo>
                  <a:cubicBezTo>
                    <a:pt x="155" y="114"/>
                    <a:pt x="155" y="114"/>
                    <a:pt x="155" y="114"/>
                  </a:cubicBezTo>
                  <a:cubicBezTo>
                    <a:pt x="154" y="113"/>
                    <a:pt x="154" y="113"/>
                    <a:pt x="154" y="113"/>
                  </a:cubicBezTo>
                  <a:cubicBezTo>
                    <a:pt x="154" y="113"/>
                    <a:pt x="154" y="113"/>
                    <a:pt x="154" y="113"/>
                  </a:cubicBezTo>
                  <a:cubicBezTo>
                    <a:pt x="154" y="112"/>
                    <a:pt x="154" y="112"/>
                    <a:pt x="154" y="112"/>
                  </a:cubicBezTo>
                  <a:cubicBezTo>
                    <a:pt x="153" y="112"/>
                    <a:pt x="153" y="112"/>
                    <a:pt x="153" y="112"/>
                  </a:cubicBezTo>
                  <a:cubicBezTo>
                    <a:pt x="153" y="111"/>
                    <a:pt x="153" y="111"/>
                    <a:pt x="153" y="111"/>
                  </a:cubicBezTo>
                  <a:cubicBezTo>
                    <a:pt x="152" y="111"/>
                    <a:pt x="152" y="111"/>
                    <a:pt x="152" y="111"/>
                  </a:cubicBezTo>
                  <a:cubicBezTo>
                    <a:pt x="151" y="111"/>
                    <a:pt x="151" y="111"/>
                    <a:pt x="151" y="111"/>
                  </a:cubicBezTo>
                  <a:cubicBezTo>
                    <a:pt x="151" y="111"/>
                    <a:pt x="151" y="111"/>
                    <a:pt x="151" y="111"/>
                  </a:cubicBezTo>
                  <a:cubicBezTo>
                    <a:pt x="150" y="111"/>
                    <a:pt x="150" y="111"/>
                    <a:pt x="150" y="111"/>
                  </a:cubicBezTo>
                  <a:cubicBezTo>
                    <a:pt x="150" y="111"/>
                    <a:pt x="150" y="111"/>
                    <a:pt x="150" y="111"/>
                  </a:cubicBezTo>
                  <a:cubicBezTo>
                    <a:pt x="149" y="110"/>
                    <a:pt x="149" y="110"/>
                    <a:pt x="149" y="110"/>
                  </a:cubicBezTo>
                  <a:cubicBezTo>
                    <a:pt x="149" y="110"/>
                    <a:pt x="149" y="110"/>
                    <a:pt x="149" y="110"/>
                  </a:cubicBezTo>
                  <a:cubicBezTo>
                    <a:pt x="149" y="110"/>
                    <a:pt x="149" y="110"/>
                    <a:pt x="149" y="110"/>
                  </a:cubicBezTo>
                  <a:cubicBezTo>
                    <a:pt x="149" y="110"/>
                    <a:pt x="149" y="110"/>
                    <a:pt x="149" y="110"/>
                  </a:cubicBezTo>
                  <a:cubicBezTo>
                    <a:pt x="149" y="111"/>
                    <a:pt x="149" y="111"/>
                    <a:pt x="149" y="111"/>
                  </a:cubicBezTo>
                  <a:cubicBezTo>
                    <a:pt x="149" y="112"/>
                    <a:pt x="149" y="112"/>
                    <a:pt x="149" y="112"/>
                  </a:cubicBezTo>
                  <a:cubicBezTo>
                    <a:pt x="149" y="112"/>
                    <a:pt x="149" y="112"/>
                    <a:pt x="149" y="112"/>
                  </a:cubicBezTo>
                  <a:cubicBezTo>
                    <a:pt x="148" y="112"/>
                    <a:pt x="148" y="112"/>
                    <a:pt x="148" y="112"/>
                  </a:cubicBezTo>
                  <a:cubicBezTo>
                    <a:pt x="148" y="112"/>
                    <a:pt x="148" y="112"/>
                    <a:pt x="148" y="112"/>
                  </a:cubicBezTo>
                  <a:cubicBezTo>
                    <a:pt x="147" y="113"/>
                    <a:pt x="147" y="113"/>
                    <a:pt x="147" y="113"/>
                  </a:cubicBezTo>
                  <a:cubicBezTo>
                    <a:pt x="148" y="113"/>
                    <a:pt x="148" y="113"/>
                    <a:pt x="148" y="113"/>
                  </a:cubicBezTo>
                  <a:cubicBezTo>
                    <a:pt x="148" y="113"/>
                    <a:pt x="148" y="113"/>
                    <a:pt x="148" y="113"/>
                  </a:cubicBezTo>
                  <a:cubicBezTo>
                    <a:pt x="148" y="114"/>
                    <a:pt x="148" y="114"/>
                    <a:pt x="148" y="114"/>
                  </a:cubicBezTo>
                  <a:cubicBezTo>
                    <a:pt x="147" y="114"/>
                    <a:pt x="147" y="114"/>
                    <a:pt x="147" y="114"/>
                  </a:cubicBezTo>
                  <a:cubicBezTo>
                    <a:pt x="147" y="115"/>
                    <a:pt x="147" y="115"/>
                    <a:pt x="147" y="115"/>
                  </a:cubicBezTo>
                  <a:cubicBezTo>
                    <a:pt x="147" y="115"/>
                    <a:pt x="147" y="115"/>
                    <a:pt x="147" y="115"/>
                  </a:cubicBezTo>
                  <a:cubicBezTo>
                    <a:pt x="147" y="115"/>
                    <a:pt x="147" y="115"/>
                    <a:pt x="147" y="115"/>
                  </a:cubicBezTo>
                  <a:cubicBezTo>
                    <a:pt x="147" y="115"/>
                    <a:pt x="147" y="115"/>
                    <a:pt x="147" y="115"/>
                  </a:cubicBezTo>
                  <a:cubicBezTo>
                    <a:pt x="148" y="116"/>
                    <a:pt x="148" y="116"/>
                    <a:pt x="148" y="116"/>
                  </a:cubicBezTo>
                  <a:cubicBezTo>
                    <a:pt x="148" y="116"/>
                    <a:pt x="148" y="116"/>
                    <a:pt x="148" y="116"/>
                  </a:cubicBezTo>
                  <a:cubicBezTo>
                    <a:pt x="148" y="117"/>
                    <a:pt x="148" y="117"/>
                    <a:pt x="148" y="117"/>
                  </a:cubicBezTo>
                  <a:cubicBezTo>
                    <a:pt x="148" y="118"/>
                    <a:pt x="148" y="118"/>
                    <a:pt x="148" y="118"/>
                  </a:cubicBezTo>
                  <a:cubicBezTo>
                    <a:pt x="148" y="118"/>
                    <a:pt x="148" y="118"/>
                    <a:pt x="148" y="118"/>
                  </a:cubicBezTo>
                  <a:cubicBezTo>
                    <a:pt x="149" y="118"/>
                    <a:pt x="149" y="118"/>
                    <a:pt x="149" y="118"/>
                  </a:cubicBezTo>
                  <a:cubicBezTo>
                    <a:pt x="149" y="117"/>
                    <a:pt x="149" y="117"/>
                    <a:pt x="149" y="117"/>
                  </a:cubicBezTo>
                  <a:cubicBezTo>
                    <a:pt x="149" y="117"/>
                    <a:pt x="149" y="117"/>
                    <a:pt x="149" y="117"/>
                  </a:cubicBezTo>
                  <a:cubicBezTo>
                    <a:pt x="148" y="116"/>
                    <a:pt x="148" y="116"/>
                    <a:pt x="148" y="116"/>
                  </a:cubicBezTo>
                  <a:cubicBezTo>
                    <a:pt x="149" y="116"/>
                    <a:pt x="149" y="116"/>
                    <a:pt x="149" y="116"/>
                  </a:cubicBezTo>
                  <a:cubicBezTo>
                    <a:pt x="149" y="115"/>
                    <a:pt x="149" y="115"/>
                    <a:pt x="149" y="115"/>
                  </a:cubicBezTo>
                  <a:cubicBezTo>
                    <a:pt x="149" y="115"/>
                    <a:pt x="149" y="115"/>
                    <a:pt x="149" y="115"/>
                  </a:cubicBezTo>
                  <a:cubicBezTo>
                    <a:pt x="149" y="116"/>
                    <a:pt x="149" y="116"/>
                    <a:pt x="149" y="116"/>
                  </a:cubicBezTo>
                  <a:cubicBezTo>
                    <a:pt x="150" y="116"/>
                    <a:pt x="150" y="116"/>
                    <a:pt x="150" y="116"/>
                  </a:cubicBezTo>
                  <a:cubicBezTo>
                    <a:pt x="150" y="117"/>
                    <a:pt x="150" y="117"/>
                    <a:pt x="150" y="117"/>
                  </a:cubicBezTo>
                  <a:cubicBezTo>
                    <a:pt x="151" y="117"/>
                    <a:pt x="151" y="117"/>
                    <a:pt x="151" y="117"/>
                  </a:cubicBezTo>
                  <a:cubicBezTo>
                    <a:pt x="151" y="117"/>
                    <a:pt x="151" y="117"/>
                    <a:pt x="151" y="117"/>
                  </a:cubicBezTo>
                  <a:cubicBezTo>
                    <a:pt x="151" y="117"/>
                    <a:pt x="151" y="117"/>
                    <a:pt x="151" y="117"/>
                  </a:cubicBezTo>
                  <a:cubicBezTo>
                    <a:pt x="152" y="117"/>
                    <a:pt x="152" y="117"/>
                    <a:pt x="152" y="117"/>
                  </a:cubicBezTo>
                  <a:cubicBezTo>
                    <a:pt x="152" y="117"/>
                    <a:pt x="152" y="117"/>
                    <a:pt x="152" y="117"/>
                  </a:cubicBezTo>
                  <a:cubicBezTo>
                    <a:pt x="153" y="117"/>
                    <a:pt x="153" y="117"/>
                    <a:pt x="153" y="117"/>
                  </a:cubicBezTo>
                  <a:cubicBezTo>
                    <a:pt x="153" y="117"/>
                    <a:pt x="153" y="117"/>
                    <a:pt x="153" y="117"/>
                  </a:cubicBezTo>
                  <a:cubicBezTo>
                    <a:pt x="153" y="117"/>
                    <a:pt x="153" y="117"/>
                    <a:pt x="153" y="117"/>
                  </a:cubicBezTo>
                  <a:cubicBezTo>
                    <a:pt x="153" y="118"/>
                    <a:pt x="153" y="118"/>
                    <a:pt x="153" y="118"/>
                  </a:cubicBezTo>
                  <a:cubicBezTo>
                    <a:pt x="153" y="118"/>
                    <a:pt x="153" y="118"/>
                    <a:pt x="153" y="118"/>
                  </a:cubicBezTo>
                  <a:cubicBezTo>
                    <a:pt x="152" y="119"/>
                    <a:pt x="152" y="119"/>
                    <a:pt x="152" y="119"/>
                  </a:cubicBezTo>
                  <a:cubicBezTo>
                    <a:pt x="152" y="120"/>
                    <a:pt x="152" y="120"/>
                    <a:pt x="152" y="120"/>
                  </a:cubicBezTo>
                  <a:cubicBezTo>
                    <a:pt x="152" y="121"/>
                    <a:pt x="152" y="121"/>
                    <a:pt x="152" y="121"/>
                  </a:cubicBezTo>
                  <a:cubicBezTo>
                    <a:pt x="152" y="121"/>
                    <a:pt x="152" y="121"/>
                    <a:pt x="152" y="121"/>
                  </a:cubicBezTo>
                  <a:cubicBezTo>
                    <a:pt x="151" y="121"/>
                    <a:pt x="151" y="121"/>
                    <a:pt x="151" y="121"/>
                  </a:cubicBezTo>
                  <a:cubicBezTo>
                    <a:pt x="151" y="121"/>
                    <a:pt x="151" y="121"/>
                    <a:pt x="151" y="121"/>
                  </a:cubicBezTo>
                  <a:cubicBezTo>
                    <a:pt x="150" y="121"/>
                    <a:pt x="150" y="121"/>
                    <a:pt x="150" y="121"/>
                  </a:cubicBezTo>
                  <a:cubicBezTo>
                    <a:pt x="149" y="121"/>
                    <a:pt x="149" y="121"/>
                    <a:pt x="149" y="121"/>
                  </a:cubicBezTo>
                  <a:cubicBezTo>
                    <a:pt x="149" y="121"/>
                    <a:pt x="149" y="121"/>
                    <a:pt x="149" y="121"/>
                  </a:cubicBezTo>
                  <a:cubicBezTo>
                    <a:pt x="148" y="121"/>
                    <a:pt x="148" y="121"/>
                    <a:pt x="148" y="121"/>
                  </a:cubicBezTo>
                  <a:cubicBezTo>
                    <a:pt x="148" y="122"/>
                    <a:pt x="148" y="122"/>
                    <a:pt x="148" y="122"/>
                  </a:cubicBezTo>
                  <a:cubicBezTo>
                    <a:pt x="148" y="122"/>
                    <a:pt x="148" y="122"/>
                    <a:pt x="148" y="122"/>
                  </a:cubicBezTo>
                  <a:cubicBezTo>
                    <a:pt x="147" y="122"/>
                    <a:pt x="147" y="122"/>
                    <a:pt x="147" y="122"/>
                  </a:cubicBezTo>
                  <a:cubicBezTo>
                    <a:pt x="147" y="122"/>
                    <a:pt x="147" y="122"/>
                    <a:pt x="147" y="122"/>
                  </a:cubicBezTo>
                  <a:cubicBezTo>
                    <a:pt x="147" y="122"/>
                    <a:pt x="147" y="122"/>
                    <a:pt x="147" y="122"/>
                  </a:cubicBezTo>
                  <a:cubicBezTo>
                    <a:pt x="147" y="123"/>
                    <a:pt x="147" y="123"/>
                    <a:pt x="147" y="123"/>
                  </a:cubicBezTo>
                  <a:cubicBezTo>
                    <a:pt x="146" y="123"/>
                    <a:pt x="146" y="123"/>
                    <a:pt x="146" y="123"/>
                  </a:cubicBezTo>
                  <a:cubicBezTo>
                    <a:pt x="146" y="123"/>
                    <a:pt x="146" y="123"/>
                    <a:pt x="146" y="123"/>
                  </a:cubicBezTo>
                  <a:cubicBezTo>
                    <a:pt x="145" y="122"/>
                    <a:pt x="145" y="122"/>
                    <a:pt x="145" y="122"/>
                  </a:cubicBezTo>
                  <a:cubicBezTo>
                    <a:pt x="144" y="122"/>
                    <a:pt x="144" y="122"/>
                    <a:pt x="144" y="122"/>
                  </a:cubicBezTo>
                  <a:cubicBezTo>
                    <a:pt x="143" y="121"/>
                    <a:pt x="143" y="121"/>
                    <a:pt x="143" y="121"/>
                  </a:cubicBezTo>
                  <a:cubicBezTo>
                    <a:pt x="141" y="119"/>
                    <a:pt x="141" y="119"/>
                    <a:pt x="141" y="119"/>
                  </a:cubicBezTo>
                  <a:cubicBezTo>
                    <a:pt x="141" y="119"/>
                    <a:pt x="141" y="119"/>
                    <a:pt x="141" y="119"/>
                  </a:cubicBezTo>
                  <a:cubicBezTo>
                    <a:pt x="141" y="118"/>
                    <a:pt x="141" y="118"/>
                    <a:pt x="141" y="118"/>
                  </a:cubicBezTo>
                  <a:cubicBezTo>
                    <a:pt x="141" y="118"/>
                    <a:pt x="141" y="118"/>
                    <a:pt x="141" y="118"/>
                  </a:cubicBezTo>
                  <a:cubicBezTo>
                    <a:pt x="142" y="118"/>
                    <a:pt x="142" y="118"/>
                    <a:pt x="142" y="118"/>
                  </a:cubicBezTo>
                  <a:cubicBezTo>
                    <a:pt x="142" y="118"/>
                    <a:pt x="142" y="118"/>
                    <a:pt x="142" y="118"/>
                  </a:cubicBezTo>
                  <a:cubicBezTo>
                    <a:pt x="142" y="119"/>
                    <a:pt x="142" y="119"/>
                    <a:pt x="142" y="119"/>
                  </a:cubicBezTo>
                  <a:cubicBezTo>
                    <a:pt x="144" y="119"/>
                    <a:pt x="144" y="119"/>
                    <a:pt x="144" y="119"/>
                  </a:cubicBezTo>
                  <a:cubicBezTo>
                    <a:pt x="145" y="120"/>
                    <a:pt x="145" y="120"/>
                    <a:pt x="145" y="120"/>
                  </a:cubicBezTo>
                  <a:cubicBezTo>
                    <a:pt x="145" y="120"/>
                    <a:pt x="145" y="120"/>
                    <a:pt x="145" y="120"/>
                  </a:cubicBezTo>
                  <a:cubicBezTo>
                    <a:pt x="146" y="120"/>
                    <a:pt x="146" y="120"/>
                    <a:pt x="146" y="120"/>
                  </a:cubicBezTo>
                  <a:cubicBezTo>
                    <a:pt x="146" y="119"/>
                    <a:pt x="146" y="119"/>
                    <a:pt x="146" y="119"/>
                  </a:cubicBezTo>
                  <a:cubicBezTo>
                    <a:pt x="146" y="119"/>
                    <a:pt x="146" y="119"/>
                    <a:pt x="146" y="119"/>
                  </a:cubicBezTo>
                  <a:cubicBezTo>
                    <a:pt x="145" y="119"/>
                    <a:pt x="145" y="119"/>
                    <a:pt x="145" y="119"/>
                  </a:cubicBezTo>
                  <a:cubicBezTo>
                    <a:pt x="145" y="119"/>
                    <a:pt x="145" y="119"/>
                    <a:pt x="145" y="119"/>
                  </a:cubicBezTo>
                  <a:cubicBezTo>
                    <a:pt x="144" y="119"/>
                    <a:pt x="144" y="119"/>
                    <a:pt x="144" y="119"/>
                  </a:cubicBezTo>
                  <a:cubicBezTo>
                    <a:pt x="143" y="118"/>
                    <a:pt x="143" y="118"/>
                    <a:pt x="143" y="118"/>
                  </a:cubicBezTo>
                  <a:cubicBezTo>
                    <a:pt x="142" y="118"/>
                    <a:pt x="142" y="118"/>
                    <a:pt x="142" y="118"/>
                  </a:cubicBezTo>
                  <a:cubicBezTo>
                    <a:pt x="141" y="118"/>
                    <a:pt x="141" y="118"/>
                    <a:pt x="141" y="118"/>
                  </a:cubicBezTo>
                  <a:cubicBezTo>
                    <a:pt x="141" y="117"/>
                    <a:pt x="141" y="117"/>
                    <a:pt x="141" y="117"/>
                  </a:cubicBezTo>
                  <a:cubicBezTo>
                    <a:pt x="141" y="117"/>
                    <a:pt x="141" y="117"/>
                    <a:pt x="141" y="117"/>
                  </a:cubicBezTo>
                  <a:cubicBezTo>
                    <a:pt x="140" y="117"/>
                    <a:pt x="140" y="117"/>
                    <a:pt x="140" y="117"/>
                  </a:cubicBezTo>
                  <a:cubicBezTo>
                    <a:pt x="140" y="117"/>
                    <a:pt x="140" y="117"/>
                    <a:pt x="140" y="117"/>
                  </a:cubicBezTo>
                  <a:cubicBezTo>
                    <a:pt x="140" y="117"/>
                    <a:pt x="140" y="117"/>
                    <a:pt x="140" y="117"/>
                  </a:cubicBezTo>
                  <a:cubicBezTo>
                    <a:pt x="140" y="118"/>
                    <a:pt x="140" y="118"/>
                    <a:pt x="140" y="118"/>
                  </a:cubicBezTo>
                  <a:cubicBezTo>
                    <a:pt x="140" y="119"/>
                    <a:pt x="140" y="119"/>
                    <a:pt x="140" y="119"/>
                  </a:cubicBezTo>
                  <a:cubicBezTo>
                    <a:pt x="140" y="120"/>
                    <a:pt x="140" y="120"/>
                    <a:pt x="140" y="120"/>
                  </a:cubicBezTo>
                  <a:cubicBezTo>
                    <a:pt x="139" y="120"/>
                    <a:pt x="139" y="120"/>
                    <a:pt x="139" y="120"/>
                  </a:cubicBezTo>
                  <a:cubicBezTo>
                    <a:pt x="139" y="120"/>
                    <a:pt x="139" y="120"/>
                    <a:pt x="139" y="120"/>
                  </a:cubicBezTo>
                  <a:cubicBezTo>
                    <a:pt x="138" y="118"/>
                    <a:pt x="138" y="118"/>
                    <a:pt x="138" y="118"/>
                  </a:cubicBezTo>
                  <a:cubicBezTo>
                    <a:pt x="137" y="117"/>
                    <a:pt x="137" y="117"/>
                    <a:pt x="137" y="117"/>
                  </a:cubicBezTo>
                  <a:cubicBezTo>
                    <a:pt x="137" y="116"/>
                    <a:pt x="137" y="116"/>
                    <a:pt x="137" y="116"/>
                  </a:cubicBezTo>
                  <a:cubicBezTo>
                    <a:pt x="136" y="116"/>
                    <a:pt x="136" y="116"/>
                    <a:pt x="136" y="116"/>
                  </a:cubicBezTo>
                  <a:cubicBezTo>
                    <a:pt x="136" y="116"/>
                    <a:pt x="136" y="116"/>
                    <a:pt x="136" y="116"/>
                  </a:cubicBezTo>
                  <a:cubicBezTo>
                    <a:pt x="136" y="116"/>
                    <a:pt x="136" y="116"/>
                    <a:pt x="136" y="116"/>
                  </a:cubicBezTo>
                  <a:cubicBezTo>
                    <a:pt x="136" y="116"/>
                    <a:pt x="136" y="116"/>
                    <a:pt x="136" y="116"/>
                  </a:cubicBezTo>
                  <a:cubicBezTo>
                    <a:pt x="136" y="116"/>
                    <a:pt x="136" y="116"/>
                    <a:pt x="136" y="116"/>
                  </a:cubicBezTo>
                  <a:cubicBezTo>
                    <a:pt x="136" y="117"/>
                    <a:pt x="136" y="117"/>
                    <a:pt x="136" y="117"/>
                  </a:cubicBezTo>
                  <a:cubicBezTo>
                    <a:pt x="137" y="118"/>
                    <a:pt x="137" y="118"/>
                    <a:pt x="137" y="118"/>
                  </a:cubicBezTo>
                  <a:cubicBezTo>
                    <a:pt x="137" y="119"/>
                    <a:pt x="137" y="119"/>
                    <a:pt x="137" y="119"/>
                  </a:cubicBezTo>
                  <a:cubicBezTo>
                    <a:pt x="138" y="119"/>
                    <a:pt x="138" y="119"/>
                    <a:pt x="138" y="119"/>
                  </a:cubicBezTo>
                  <a:cubicBezTo>
                    <a:pt x="138" y="119"/>
                    <a:pt x="138" y="119"/>
                    <a:pt x="138" y="119"/>
                  </a:cubicBezTo>
                  <a:cubicBezTo>
                    <a:pt x="138" y="120"/>
                    <a:pt x="138" y="120"/>
                    <a:pt x="138" y="120"/>
                  </a:cubicBezTo>
                  <a:cubicBezTo>
                    <a:pt x="138" y="120"/>
                    <a:pt x="138" y="120"/>
                    <a:pt x="138" y="120"/>
                  </a:cubicBezTo>
                  <a:cubicBezTo>
                    <a:pt x="137" y="120"/>
                    <a:pt x="137" y="120"/>
                    <a:pt x="137" y="120"/>
                  </a:cubicBezTo>
                  <a:cubicBezTo>
                    <a:pt x="136" y="120"/>
                    <a:pt x="136" y="120"/>
                    <a:pt x="136" y="120"/>
                  </a:cubicBezTo>
                  <a:cubicBezTo>
                    <a:pt x="136" y="121"/>
                    <a:pt x="136" y="121"/>
                    <a:pt x="136" y="121"/>
                  </a:cubicBezTo>
                  <a:cubicBezTo>
                    <a:pt x="135" y="121"/>
                    <a:pt x="135" y="121"/>
                    <a:pt x="135" y="121"/>
                  </a:cubicBezTo>
                  <a:cubicBezTo>
                    <a:pt x="135" y="121"/>
                    <a:pt x="135" y="121"/>
                    <a:pt x="135" y="121"/>
                  </a:cubicBezTo>
                  <a:cubicBezTo>
                    <a:pt x="134" y="122"/>
                    <a:pt x="134" y="122"/>
                    <a:pt x="134" y="122"/>
                  </a:cubicBezTo>
                  <a:cubicBezTo>
                    <a:pt x="134" y="122"/>
                    <a:pt x="134" y="122"/>
                    <a:pt x="134" y="122"/>
                  </a:cubicBezTo>
                  <a:cubicBezTo>
                    <a:pt x="133" y="121"/>
                    <a:pt x="133" y="121"/>
                    <a:pt x="133" y="121"/>
                  </a:cubicBezTo>
                  <a:cubicBezTo>
                    <a:pt x="133" y="121"/>
                    <a:pt x="133" y="121"/>
                    <a:pt x="133" y="121"/>
                  </a:cubicBezTo>
                  <a:cubicBezTo>
                    <a:pt x="132" y="121"/>
                    <a:pt x="132" y="121"/>
                    <a:pt x="132" y="121"/>
                  </a:cubicBezTo>
                  <a:cubicBezTo>
                    <a:pt x="132" y="120"/>
                    <a:pt x="132" y="120"/>
                    <a:pt x="132" y="120"/>
                  </a:cubicBezTo>
                  <a:cubicBezTo>
                    <a:pt x="131" y="120"/>
                    <a:pt x="131" y="120"/>
                    <a:pt x="131" y="120"/>
                  </a:cubicBezTo>
                  <a:cubicBezTo>
                    <a:pt x="131" y="120"/>
                    <a:pt x="131" y="120"/>
                    <a:pt x="131" y="120"/>
                  </a:cubicBezTo>
                  <a:cubicBezTo>
                    <a:pt x="131" y="119"/>
                    <a:pt x="131" y="119"/>
                    <a:pt x="131" y="119"/>
                  </a:cubicBezTo>
                  <a:cubicBezTo>
                    <a:pt x="130" y="119"/>
                    <a:pt x="130" y="119"/>
                    <a:pt x="130" y="119"/>
                  </a:cubicBezTo>
                  <a:cubicBezTo>
                    <a:pt x="130" y="119"/>
                    <a:pt x="130" y="119"/>
                    <a:pt x="130" y="119"/>
                  </a:cubicBezTo>
                  <a:cubicBezTo>
                    <a:pt x="130" y="119"/>
                    <a:pt x="130" y="119"/>
                    <a:pt x="130" y="119"/>
                  </a:cubicBezTo>
                  <a:cubicBezTo>
                    <a:pt x="130" y="119"/>
                    <a:pt x="130" y="119"/>
                    <a:pt x="130" y="119"/>
                  </a:cubicBezTo>
                  <a:cubicBezTo>
                    <a:pt x="130" y="120"/>
                    <a:pt x="130" y="120"/>
                    <a:pt x="130" y="120"/>
                  </a:cubicBezTo>
                  <a:cubicBezTo>
                    <a:pt x="131" y="120"/>
                    <a:pt x="131" y="120"/>
                    <a:pt x="131" y="120"/>
                  </a:cubicBezTo>
                  <a:cubicBezTo>
                    <a:pt x="132" y="121"/>
                    <a:pt x="132" y="121"/>
                    <a:pt x="132" y="121"/>
                  </a:cubicBezTo>
                  <a:cubicBezTo>
                    <a:pt x="132" y="121"/>
                    <a:pt x="132" y="121"/>
                    <a:pt x="132" y="121"/>
                  </a:cubicBezTo>
                  <a:cubicBezTo>
                    <a:pt x="132" y="122"/>
                    <a:pt x="132" y="122"/>
                    <a:pt x="132" y="122"/>
                  </a:cubicBezTo>
                  <a:cubicBezTo>
                    <a:pt x="132" y="122"/>
                    <a:pt x="132" y="122"/>
                    <a:pt x="132" y="122"/>
                  </a:cubicBezTo>
                  <a:cubicBezTo>
                    <a:pt x="130" y="122"/>
                    <a:pt x="130" y="122"/>
                    <a:pt x="130" y="122"/>
                  </a:cubicBezTo>
                  <a:cubicBezTo>
                    <a:pt x="129" y="122"/>
                    <a:pt x="129" y="122"/>
                    <a:pt x="129" y="122"/>
                  </a:cubicBezTo>
                  <a:cubicBezTo>
                    <a:pt x="129" y="122"/>
                    <a:pt x="129" y="122"/>
                    <a:pt x="129" y="122"/>
                  </a:cubicBezTo>
                  <a:cubicBezTo>
                    <a:pt x="128" y="123"/>
                    <a:pt x="128" y="123"/>
                    <a:pt x="128" y="123"/>
                  </a:cubicBezTo>
                  <a:cubicBezTo>
                    <a:pt x="128" y="123"/>
                    <a:pt x="128" y="123"/>
                    <a:pt x="128" y="123"/>
                  </a:cubicBezTo>
                  <a:cubicBezTo>
                    <a:pt x="129" y="123"/>
                    <a:pt x="129" y="123"/>
                    <a:pt x="129" y="123"/>
                  </a:cubicBezTo>
                  <a:cubicBezTo>
                    <a:pt x="129" y="123"/>
                    <a:pt x="129" y="123"/>
                    <a:pt x="129" y="123"/>
                  </a:cubicBezTo>
                  <a:cubicBezTo>
                    <a:pt x="129" y="123"/>
                    <a:pt x="129" y="123"/>
                    <a:pt x="129" y="123"/>
                  </a:cubicBezTo>
                  <a:cubicBezTo>
                    <a:pt x="130" y="123"/>
                    <a:pt x="130" y="123"/>
                    <a:pt x="130" y="123"/>
                  </a:cubicBezTo>
                  <a:cubicBezTo>
                    <a:pt x="130" y="123"/>
                    <a:pt x="130" y="123"/>
                    <a:pt x="130" y="123"/>
                  </a:cubicBezTo>
                  <a:cubicBezTo>
                    <a:pt x="130" y="123"/>
                    <a:pt x="130" y="123"/>
                    <a:pt x="130" y="123"/>
                  </a:cubicBezTo>
                  <a:cubicBezTo>
                    <a:pt x="130" y="123"/>
                    <a:pt x="131" y="123"/>
                    <a:pt x="131" y="123"/>
                  </a:cubicBezTo>
                  <a:cubicBezTo>
                    <a:pt x="131" y="123"/>
                    <a:pt x="132" y="123"/>
                    <a:pt x="132" y="123"/>
                  </a:cubicBezTo>
                  <a:cubicBezTo>
                    <a:pt x="132" y="123"/>
                    <a:pt x="132" y="123"/>
                    <a:pt x="132" y="123"/>
                  </a:cubicBezTo>
                  <a:cubicBezTo>
                    <a:pt x="132" y="122"/>
                    <a:pt x="132" y="122"/>
                    <a:pt x="132" y="122"/>
                  </a:cubicBezTo>
                  <a:cubicBezTo>
                    <a:pt x="133" y="122"/>
                    <a:pt x="133" y="122"/>
                    <a:pt x="133" y="122"/>
                  </a:cubicBezTo>
                  <a:cubicBezTo>
                    <a:pt x="134" y="122"/>
                    <a:pt x="134" y="122"/>
                    <a:pt x="134" y="122"/>
                  </a:cubicBezTo>
                  <a:cubicBezTo>
                    <a:pt x="135" y="122"/>
                    <a:pt x="135" y="122"/>
                    <a:pt x="135" y="122"/>
                  </a:cubicBezTo>
                  <a:cubicBezTo>
                    <a:pt x="135" y="122"/>
                    <a:pt x="135" y="122"/>
                    <a:pt x="135" y="122"/>
                  </a:cubicBezTo>
                  <a:cubicBezTo>
                    <a:pt x="135" y="123"/>
                    <a:pt x="135" y="123"/>
                    <a:pt x="135" y="123"/>
                  </a:cubicBezTo>
                  <a:cubicBezTo>
                    <a:pt x="136" y="123"/>
                    <a:pt x="136" y="123"/>
                    <a:pt x="136" y="123"/>
                  </a:cubicBezTo>
                  <a:cubicBezTo>
                    <a:pt x="137" y="123"/>
                    <a:pt x="137" y="123"/>
                    <a:pt x="137" y="123"/>
                  </a:cubicBezTo>
                  <a:cubicBezTo>
                    <a:pt x="137" y="124"/>
                    <a:pt x="137" y="124"/>
                    <a:pt x="137" y="124"/>
                  </a:cubicBezTo>
                  <a:cubicBezTo>
                    <a:pt x="137" y="124"/>
                    <a:pt x="137" y="124"/>
                    <a:pt x="137" y="124"/>
                  </a:cubicBezTo>
                  <a:cubicBezTo>
                    <a:pt x="137" y="124"/>
                    <a:pt x="137" y="124"/>
                    <a:pt x="137" y="124"/>
                  </a:cubicBezTo>
                  <a:cubicBezTo>
                    <a:pt x="136" y="125"/>
                    <a:pt x="136" y="125"/>
                    <a:pt x="136" y="125"/>
                  </a:cubicBezTo>
                  <a:cubicBezTo>
                    <a:pt x="135" y="125"/>
                    <a:pt x="135" y="125"/>
                    <a:pt x="135" y="125"/>
                  </a:cubicBezTo>
                  <a:cubicBezTo>
                    <a:pt x="135" y="125"/>
                    <a:pt x="135" y="125"/>
                    <a:pt x="135" y="125"/>
                  </a:cubicBezTo>
                  <a:cubicBezTo>
                    <a:pt x="134" y="125"/>
                    <a:pt x="134" y="125"/>
                    <a:pt x="134" y="125"/>
                  </a:cubicBezTo>
                  <a:cubicBezTo>
                    <a:pt x="133" y="126"/>
                    <a:pt x="133" y="126"/>
                    <a:pt x="133" y="126"/>
                  </a:cubicBezTo>
                  <a:cubicBezTo>
                    <a:pt x="133" y="126"/>
                    <a:pt x="133" y="126"/>
                    <a:pt x="133" y="126"/>
                  </a:cubicBezTo>
                  <a:cubicBezTo>
                    <a:pt x="132" y="125"/>
                    <a:pt x="132" y="125"/>
                    <a:pt x="132" y="125"/>
                  </a:cubicBezTo>
                  <a:cubicBezTo>
                    <a:pt x="132" y="125"/>
                    <a:pt x="132" y="125"/>
                    <a:pt x="132" y="125"/>
                  </a:cubicBezTo>
                  <a:cubicBezTo>
                    <a:pt x="131" y="125"/>
                    <a:pt x="131" y="125"/>
                    <a:pt x="131" y="125"/>
                  </a:cubicBezTo>
                  <a:cubicBezTo>
                    <a:pt x="131" y="125"/>
                    <a:pt x="131" y="125"/>
                    <a:pt x="131" y="125"/>
                  </a:cubicBezTo>
                  <a:cubicBezTo>
                    <a:pt x="130" y="125"/>
                    <a:pt x="130" y="125"/>
                    <a:pt x="130" y="125"/>
                  </a:cubicBezTo>
                  <a:cubicBezTo>
                    <a:pt x="130" y="125"/>
                    <a:pt x="130" y="125"/>
                    <a:pt x="130" y="125"/>
                  </a:cubicBezTo>
                  <a:cubicBezTo>
                    <a:pt x="130" y="125"/>
                    <a:pt x="130" y="125"/>
                    <a:pt x="130" y="125"/>
                  </a:cubicBezTo>
                  <a:cubicBezTo>
                    <a:pt x="130" y="125"/>
                    <a:pt x="130" y="125"/>
                    <a:pt x="130" y="125"/>
                  </a:cubicBezTo>
                  <a:cubicBezTo>
                    <a:pt x="130" y="125"/>
                    <a:pt x="130" y="125"/>
                    <a:pt x="130" y="125"/>
                  </a:cubicBezTo>
                  <a:cubicBezTo>
                    <a:pt x="131" y="125"/>
                    <a:pt x="131" y="125"/>
                    <a:pt x="131" y="125"/>
                  </a:cubicBezTo>
                  <a:cubicBezTo>
                    <a:pt x="131" y="125"/>
                    <a:pt x="131" y="125"/>
                    <a:pt x="131" y="125"/>
                  </a:cubicBezTo>
                  <a:cubicBezTo>
                    <a:pt x="132" y="125"/>
                    <a:pt x="132" y="125"/>
                    <a:pt x="132" y="125"/>
                  </a:cubicBezTo>
                  <a:cubicBezTo>
                    <a:pt x="132" y="126"/>
                    <a:pt x="132" y="126"/>
                    <a:pt x="132" y="126"/>
                  </a:cubicBezTo>
                  <a:cubicBezTo>
                    <a:pt x="132" y="126"/>
                    <a:pt x="132" y="126"/>
                    <a:pt x="132" y="126"/>
                  </a:cubicBezTo>
                  <a:cubicBezTo>
                    <a:pt x="131" y="126"/>
                    <a:pt x="131" y="126"/>
                    <a:pt x="131" y="126"/>
                  </a:cubicBezTo>
                  <a:cubicBezTo>
                    <a:pt x="130" y="126"/>
                    <a:pt x="130" y="126"/>
                    <a:pt x="130" y="126"/>
                  </a:cubicBezTo>
                  <a:cubicBezTo>
                    <a:pt x="130" y="127"/>
                    <a:pt x="130" y="127"/>
                    <a:pt x="130" y="127"/>
                  </a:cubicBezTo>
                  <a:cubicBezTo>
                    <a:pt x="130" y="127"/>
                    <a:pt x="130" y="127"/>
                    <a:pt x="130" y="127"/>
                  </a:cubicBezTo>
                  <a:cubicBezTo>
                    <a:pt x="131" y="126"/>
                    <a:pt x="131" y="126"/>
                    <a:pt x="131" y="126"/>
                  </a:cubicBezTo>
                  <a:cubicBezTo>
                    <a:pt x="132" y="126"/>
                    <a:pt x="132" y="126"/>
                    <a:pt x="132" y="126"/>
                  </a:cubicBezTo>
                  <a:cubicBezTo>
                    <a:pt x="132" y="126"/>
                    <a:pt x="132" y="126"/>
                    <a:pt x="132" y="126"/>
                  </a:cubicBezTo>
                  <a:cubicBezTo>
                    <a:pt x="132" y="127"/>
                    <a:pt x="132" y="127"/>
                    <a:pt x="132" y="127"/>
                  </a:cubicBezTo>
                  <a:cubicBezTo>
                    <a:pt x="132" y="127"/>
                    <a:pt x="132" y="127"/>
                    <a:pt x="132" y="127"/>
                  </a:cubicBezTo>
                  <a:cubicBezTo>
                    <a:pt x="133" y="127"/>
                    <a:pt x="133" y="127"/>
                    <a:pt x="133" y="127"/>
                  </a:cubicBezTo>
                  <a:cubicBezTo>
                    <a:pt x="133" y="126"/>
                    <a:pt x="133" y="126"/>
                    <a:pt x="133" y="126"/>
                  </a:cubicBezTo>
                  <a:cubicBezTo>
                    <a:pt x="134" y="126"/>
                    <a:pt x="134" y="126"/>
                    <a:pt x="134" y="126"/>
                  </a:cubicBezTo>
                  <a:cubicBezTo>
                    <a:pt x="134" y="126"/>
                    <a:pt x="134" y="126"/>
                    <a:pt x="134" y="126"/>
                  </a:cubicBezTo>
                  <a:cubicBezTo>
                    <a:pt x="135" y="126"/>
                    <a:pt x="135" y="126"/>
                    <a:pt x="135" y="126"/>
                  </a:cubicBezTo>
                  <a:cubicBezTo>
                    <a:pt x="135" y="126"/>
                    <a:pt x="135" y="126"/>
                    <a:pt x="135" y="126"/>
                  </a:cubicBezTo>
                  <a:cubicBezTo>
                    <a:pt x="135" y="126"/>
                    <a:pt x="135" y="126"/>
                    <a:pt x="135" y="126"/>
                  </a:cubicBezTo>
                  <a:cubicBezTo>
                    <a:pt x="137" y="127"/>
                    <a:pt x="137" y="127"/>
                    <a:pt x="137" y="127"/>
                  </a:cubicBezTo>
                  <a:cubicBezTo>
                    <a:pt x="137" y="127"/>
                    <a:pt x="137" y="127"/>
                    <a:pt x="137" y="127"/>
                  </a:cubicBezTo>
                  <a:cubicBezTo>
                    <a:pt x="137" y="127"/>
                    <a:pt x="137" y="127"/>
                    <a:pt x="137" y="127"/>
                  </a:cubicBezTo>
                  <a:cubicBezTo>
                    <a:pt x="137" y="127"/>
                    <a:pt x="137" y="127"/>
                    <a:pt x="137" y="127"/>
                  </a:cubicBezTo>
                  <a:cubicBezTo>
                    <a:pt x="137" y="128"/>
                    <a:pt x="137" y="128"/>
                    <a:pt x="137" y="128"/>
                  </a:cubicBezTo>
                  <a:cubicBezTo>
                    <a:pt x="137" y="129"/>
                    <a:pt x="137" y="129"/>
                    <a:pt x="137" y="129"/>
                  </a:cubicBezTo>
                  <a:cubicBezTo>
                    <a:pt x="136" y="129"/>
                    <a:pt x="136" y="129"/>
                    <a:pt x="136" y="129"/>
                  </a:cubicBezTo>
                  <a:cubicBezTo>
                    <a:pt x="135" y="129"/>
                    <a:pt x="135" y="129"/>
                    <a:pt x="135" y="129"/>
                  </a:cubicBezTo>
                  <a:cubicBezTo>
                    <a:pt x="134" y="129"/>
                    <a:pt x="134" y="129"/>
                    <a:pt x="134" y="129"/>
                  </a:cubicBezTo>
                  <a:cubicBezTo>
                    <a:pt x="133" y="129"/>
                    <a:pt x="133" y="129"/>
                    <a:pt x="133" y="129"/>
                  </a:cubicBezTo>
                  <a:cubicBezTo>
                    <a:pt x="133" y="129"/>
                    <a:pt x="133" y="129"/>
                    <a:pt x="133" y="129"/>
                  </a:cubicBezTo>
                  <a:cubicBezTo>
                    <a:pt x="132" y="129"/>
                    <a:pt x="132" y="129"/>
                    <a:pt x="132" y="129"/>
                  </a:cubicBezTo>
                  <a:cubicBezTo>
                    <a:pt x="132" y="129"/>
                    <a:pt x="132" y="129"/>
                    <a:pt x="132" y="129"/>
                  </a:cubicBezTo>
                  <a:cubicBezTo>
                    <a:pt x="133" y="129"/>
                    <a:pt x="133" y="129"/>
                    <a:pt x="133" y="129"/>
                  </a:cubicBezTo>
                  <a:cubicBezTo>
                    <a:pt x="134" y="129"/>
                    <a:pt x="134" y="129"/>
                    <a:pt x="134" y="129"/>
                  </a:cubicBezTo>
                  <a:cubicBezTo>
                    <a:pt x="135" y="130"/>
                    <a:pt x="135" y="130"/>
                    <a:pt x="135" y="130"/>
                  </a:cubicBezTo>
                  <a:cubicBezTo>
                    <a:pt x="135" y="130"/>
                    <a:pt x="135" y="130"/>
                    <a:pt x="135" y="130"/>
                  </a:cubicBezTo>
                  <a:cubicBezTo>
                    <a:pt x="135" y="130"/>
                    <a:pt x="135" y="130"/>
                    <a:pt x="135" y="130"/>
                  </a:cubicBezTo>
                  <a:cubicBezTo>
                    <a:pt x="136" y="130"/>
                    <a:pt x="136" y="130"/>
                    <a:pt x="136" y="130"/>
                  </a:cubicBezTo>
                  <a:cubicBezTo>
                    <a:pt x="137" y="130"/>
                    <a:pt x="137" y="130"/>
                    <a:pt x="137" y="130"/>
                  </a:cubicBezTo>
                  <a:cubicBezTo>
                    <a:pt x="138" y="130"/>
                    <a:pt x="138" y="130"/>
                    <a:pt x="138" y="130"/>
                  </a:cubicBezTo>
                  <a:cubicBezTo>
                    <a:pt x="138" y="130"/>
                    <a:pt x="138" y="130"/>
                    <a:pt x="138" y="130"/>
                  </a:cubicBezTo>
                  <a:cubicBezTo>
                    <a:pt x="139" y="130"/>
                    <a:pt x="139" y="130"/>
                    <a:pt x="139" y="130"/>
                  </a:cubicBezTo>
                  <a:cubicBezTo>
                    <a:pt x="140" y="131"/>
                    <a:pt x="140" y="131"/>
                    <a:pt x="140" y="131"/>
                  </a:cubicBezTo>
                  <a:cubicBezTo>
                    <a:pt x="140" y="131"/>
                    <a:pt x="140" y="131"/>
                    <a:pt x="140" y="131"/>
                  </a:cubicBezTo>
                  <a:cubicBezTo>
                    <a:pt x="140" y="132"/>
                    <a:pt x="140" y="132"/>
                    <a:pt x="140" y="132"/>
                  </a:cubicBezTo>
                  <a:cubicBezTo>
                    <a:pt x="141" y="132"/>
                    <a:pt x="141" y="132"/>
                    <a:pt x="141" y="132"/>
                  </a:cubicBezTo>
                  <a:cubicBezTo>
                    <a:pt x="141" y="132"/>
                    <a:pt x="141" y="132"/>
                    <a:pt x="141" y="132"/>
                  </a:cubicBezTo>
                  <a:cubicBezTo>
                    <a:pt x="141" y="132"/>
                    <a:pt x="141" y="132"/>
                    <a:pt x="141" y="132"/>
                  </a:cubicBezTo>
                  <a:cubicBezTo>
                    <a:pt x="142" y="133"/>
                    <a:pt x="142" y="133"/>
                    <a:pt x="142" y="133"/>
                  </a:cubicBezTo>
                  <a:cubicBezTo>
                    <a:pt x="142" y="133"/>
                    <a:pt x="142" y="133"/>
                    <a:pt x="142" y="133"/>
                  </a:cubicBezTo>
                  <a:cubicBezTo>
                    <a:pt x="143" y="133"/>
                    <a:pt x="143" y="133"/>
                    <a:pt x="143" y="133"/>
                  </a:cubicBezTo>
                  <a:cubicBezTo>
                    <a:pt x="143" y="134"/>
                    <a:pt x="143" y="134"/>
                    <a:pt x="143" y="134"/>
                  </a:cubicBezTo>
                  <a:cubicBezTo>
                    <a:pt x="143" y="134"/>
                    <a:pt x="143" y="134"/>
                    <a:pt x="143" y="134"/>
                  </a:cubicBezTo>
                  <a:cubicBezTo>
                    <a:pt x="144" y="134"/>
                    <a:pt x="144" y="134"/>
                    <a:pt x="144" y="134"/>
                  </a:cubicBezTo>
                  <a:cubicBezTo>
                    <a:pt x="144" y="134"/>
                    <a:pt x="144" y="134"/>
                    <a:pt x="144" y="134"/>
                  </a:cubicBezTo>
                  <a:cubicBezTo>
                    <a:pt x="144" y="135"/>
                    <a:pt x="144" y="135"/>
                    <a:pt x="144" y="135"/>
                  </a:cubicBezTo>
                  <a:cubicBezTo>
                    <a:pt x="143" y="135"/>
                    <a:pt x="143" y="135"/>
                    <a:pt x="143" y="135"/>
                  </a:cubicBezTo>
                  <a:cubicBezTo>
                    <a:pt x="143" y="136"/>
                    <a:pt x="143" y="136"/>
                    <a:pt x="143" y="136"/>
                  </a:cubicBezTo>
                  <a:cubicBezTo>
                    <a:pt x="143" y="136"/>
                    <a:pt x="143" y="136"/>
                    <a:pt x="143" y="136"/>
                  </a:cubicBezTo>
                  <a:cubicBezTo>
                    <a:pt x="142" y="137"/>
                    <a:pt x="142" y="137"/>
                    <a:pt x="142" y="137"/>
                  </a:cubicBezTo>
                  <a:cubicBezTo>
                    <a:pt x="143" y="137"/>
                    <a:pt x="143" y="137"/>
                    <a:pt x="143" y="137"/>
                  </a:cubicBezTo>
                  <a:cubicBezTo>
                    <a:pt x="143" y="136"/>
                    <a:pt x="143" y="136"/>
                    <a:pt x="143" y="136"/>
                  </a:cubicBezTo>
                  <a:cubicBezTo>
                    <a:pt x="144" y="136"/>
                    <a:pt x="144" y="136"/>
                    <a:pt x="144" y="136"/>
                  </a:cubicBezTo>
                  <a:cubicBezTo>
                    <a:pt x="144" y="135"/>
                    <a:pt x="144" y="135"/>
                    <a:pt x="144" y="135"/>
                  </a:cubicBezTo>
                  <a:cubicBezTo>
                    <a:pt x="144" y="136"/>
                    <a:pt x="144" y="136"/>
                    <a:pt x="144" y="136"/>
                  </a:cubicBezTo>
                  <a:cubicBezTo>
                    <a:pt x="144" y="136"/>
                    <a:pt x="144" y="136"/>
                    <a:pt x="144" y="136"/>
                  </a:cubicBezTo>
                  <a:cubicBezTo>
                    <a:pt x="144" y="137"/>
                    <a:pt x="144" y="137"/>
                    <a:pt x="144" y="137"/>
                  </a:cubicBezTo>
                  <a:cubicBezTo>
                    <a:pt x="144" y="136"/>
                    <a:pt x="144" y="136"/>
                    <a:pt x="144" y="136"/>
                  </a:cubicBezTo>
                  <a:cubicBezTo>
                    <a:pt x="144" y="136"/>
                    <a:pt x="144" y="136"/>
                    <a:pt x="144" y="136"/>
                  </a:cubicBezTo>
                  <a:cubicBezTo>
                    <a:pt x="145" y="136"/>
                    <a:pt x="145" y="136"/>
                    <a:pt x="145" y="136"/>
                  </a:cubicBezTo>
                  <a:cubicBezTo>
                    <a:pt x="145" y="136"/>
                    <a:pt x="145" y="136"/>
                    <a:pt x="145" y="136"/>
                  </a:cubicBezTo>
                  <a:cubicBezTo>
                    <a:pt x="146" y="136"/>
                    <a:pt x="146" y="136"/>
                    <a:pt x="146" y="136"/>
                  </a:cubicBezTo>
                  <a:cubicBezTo>
                    <a:pt x="145" y="137"/>
                    <a:pt x="145" y="137"/>
                    <a:pt x="145" y="137"/>
                  </a:cubicBezTo>
                  <a:cubicBezTo>
                    <a:pt x="145" y="137"/>
                    <a:pt x="145" y="137"/>
                    <a:pt x="145" y="137"/>
                  </a:cubicBezTo>
                  <a:cubicBezTo>
                    <a:pt x="144" y="138"/>
                    <a:pt x="144" y="138"/>
                    <a:pt x="144" y="138"/>
                  </a:cubicBezTo>
                  <a:cubicBezTo>
                    <a:pt x="144" y="138"/>
                    <a:pt x="144" y="138"/>
                    <a:pt x="144" y="138"/>
                  </a:cubicBezTo>
                  <a:cubicBezTo>
                    <a:pt x="144" y="139"/>
                    <a:pt x="144" y="139"/>
                    <a:pt x="144" y="139"/>
                  </a:cubicBezTo>
                  <a:cubicBezTo>
                    <a:pt x="144" y="139"/>
                    <a:pt x="144" y="139"/>
                    <a:pt x="144" y="139"/>
                  </a:cubicBezTo>
                  <a:cubicBezTo>
                    <a:pt x="144" y="139"/>
                    <a:pt x="144" y="139"/>
                    <a:pt x="144" y="139"/>
                  </a:cubicBezTo>
                  <a:cubicBezTo>
                    <a:pt x="144" y="140"/>
                    <a:pt x="144" y="140"/>
                    <a:pt x="144" y="140"/>
                  </a:cubicBezTo>
                  <a:cubicBezTo>
                    <a:pt x="144" y="140"/>
                    <a:pt x="144" y="140"/>
                    <a:pt x="144" y="140"/>
                  </a:cubicBezTo>
                  <a:cubicBezTo>
                    <a:pt x="144" y="140"/>
                    <a:pt x="144" y="140"/>
                    <a:pt x="144" y="140"/>
                  </a:cubicBezTo>
                  <a:cubicBezTo>
                    <a:pt x="145" y="139"/>
                    <a:pt x="145" y="139"/>
                    <a:pt x="145" y="139"/>
                  </a:cubicBezTo>
                  <a:cubicBezTo>
                    <a:pt x="145" y="138"/>
                    <a:pt x="145" y="138"/>
                    <a:pt x="145" y="138"/>
                  </a:cubicBezTo>
                  <a:cubicBezTo>
                    <a:pt x="146" y="138"/>
                    <a:pt x="146" y="138"/>
                    <a:pt x="146" y="138"/>
                  </a:cubicBezTo>
                  <a:cubicBezTo>
                    <a:pt x="146" y="138"/>
                    <a:pt x="146" y="138"/>
                    <a:pt x="146" y="138"/>
                  </a:cubicBezTo>
                  <a:cubicBezTo>
                    <a:pt x="146" y="138"/>
                    <a:pt x="146" y="138"/>
                    <a:pt x="146" y="138"/>
                  </a:cubicBezTo>
                  <a:cubicBezTo>
                    <a:pt x="146" y="139"/>
                    <a:pt x="146" y="139"/>
                    <a:pt x="146" y="139"/>
                  </a:cubicBezTo>
                  <a:cubicBezTo>
                    <a:pt x="145" y="140"/>
                    <a:pt x="145" y="140"/>
                    <a:pt x="145" y="140"/>
                  </a:cubicBezTo>
                  <a:cubicBezTo>
                    <a:pt x="146" y="140"/>
                    <a:pt x="146" y="140"/>
                    <a:pt x="146" y="140"/>
                  </a:cubicBezTo>
                  <a:cubicBezTo>
                    <a:pt x="146" y="140"/>
                    <a:pt x="146" y="140"/>
                    <a:pt x="146" y="140"/>
                  </a:cubicBezTo>
                  <a:cubicBezTo>
                    <a:pt x="146" y="140"/>
                    <a:pt x="146" y="140"/>
                    <a:pt x="146" y="140"/>
                  </a:cubicBezTo>
                  <a:cubicBezTo>
                    <a:pt x="146" y="141"/>
                    <a:pt x="146" y="141"/>
                    <a:pt x="146" y="141"/>
                  </a:cubicBezTo>
                  <a:cubicBezTo>
                    <a:pt x="146" y="141"/>
                    <a:pt x="146" y="141"/>
                    <a:pt x="146" y="141"/>
                  </a:cubicBezTo>
                  <a:cubicBezTo>
                    <a:pt x="145" y="141"/>
                    <a:pt x="145" y="141"/>
                    <a:pt x="145" y="141"/>
                  </a:cubicBezTo>
                  <a:cubicBezTo>
                    <a:pt x="145" y="142"/>
                    <a:pt x="145" y="142"/>
                    <a:pt x="145" y="142"/>
                  </a:cubicBezTo>
                  <a:cubicBezTo>
                    <a:pt x="145" y="142"/>
                    <a:pt x="145" y="142"/>
                    <a:pt x="145" y="142"/>
                  </a:cubicBezTo>
                  <a:cubicBezTo>
                    <a:pt x="146" y="142"/>
                    <a:pt x="146" y="142"/>
                    <a:pt x="146" y="142"/>
                  </a:cubicBezTo>
                  <a:cubicBezTo>
                    <a:pt x="146" y="142"/>
                    <a:pt x="146" y="142"/>
                    <a:pt x="146" y="142"/>
                  </a:cubicBezTo>
                  <a:cubicBezTo>
                    <a:pt x="146" y="142"/>
                    <a:pt x="146" y="142"/>
                    <a:pt x="146" y="142"/>
                  </a:cubicBezTo>
                  <a:cubicBezTo>
                    <a:pt x="146" y="143"/>
                    <a:pt x="146" y="143"/>
                    <a:pt x="146" y="143"/>
                  </a:cubicBezTo>
                  <a:cubicBezTo>
                    <a:pt x="146" y="143"/>
                    <a:pt x="146" y="143"/>
                    <a:pt x="146" y="143"/>
                  </a:cubicBezTo>
                  <a:cubicBezTo>
                    <a:pt x="146" y="143"/>
                    <a:pt x="146" y="143"/>
                    <a:pt x="146" y="143"/>
                  </a:cubicBezTo>
                  <a:cubicBezTo>
                    <a:pt x="146" y="144"/>
                    <a:pt x="146" y="144"/>
                    <a:pt x="146" y="144"/>
                  </a:cubicBezTo>
                  <a:cubicBezTo>
                    <a:pt x="146" y="144"/>
                    <a:pt x="146" y="144"/>
                    <a:pt x="146" y="144"/>
                  </a:cubicBezTo>
                  <a:cubicBezTo>
                    <a:pt x="146" y="145"/>
                    <a:pt x="146" y="145"/>
                    <a:pt x="146" y="145"/>
                  </a:cubicBezTo>
                  <a:cubicBezTo>
                    <a:pt x="146" y="146"/>
                    <a:pt x="146" y="146"/>
                    <a:pt x="146" y="146"/>
                  </a:cubicBezTo>
                  <a:cubicBezTo>
                    <a:pt x="146" y="146"/>
                    <a:pt x="146" y="146"/>
                    <a:pt x="146" y="146"/>
                  </a:cubicBezTo>
                  <a:cubicBezTo>
                    <a:pt x="146" y="147"/>
                    <a:pt x="146" y="147"/>
                    <a:pt x="146" y="147"/>
                  </a:cubicBezTo>
                  <a:cubicBezTo>
                    <a:pt x="145" y="147"/>
                    <a:pt x="145" y="147"/>
                    <a:pt x="145" y="147"/>
                  </a:cubicBezTo>
                  <a:cubicBezTo>
                    <a:pt x="145" y="147"/>
                    <a:pt x="145" y="147"/>
                    <a:pt x="145" y="147"/>
                  </a:cubicBezTo>
                  <a:cubicBezTo>
                    <a:pt x="145" y="147"/>
                    <a:pt x="145" y="147"/>
                    <a:pt x="145" y="147"/>
                  </a:cubicBezTo>
                  <a:cubicBezTo>
                    <a:pt x="144" y="147"/>
                    <a:pt x="144" y="147"/>
                    <a:pt x="144" y="147"/>
                  </a:cubicBezTo>
                  <a:cubicBezTo>
                    <a:pt x="145" y="147"/>
                    <a:pt x="145" y="147"/>
                    <a:pt x="145" y="147"/>
                  </a:cubicBezTo>
                  <a:cubicBezTo>
                    <a:pt x="144" y="146"/>
                    <a:pt x="144" y="146"/>
                    <a:pt x="144" y="146"/>
                  </a:cubicBezTo>
                  <a:cubicBezTo>
                    <a:pt x="144" y="146"/>
                    <a:pt x="144" y="146"/>
                    <a:pt x="144" y="146"/>
                  </a:cubicBezTo>
                  <a:cubicBezTo>
                    <a:pt x="144" y="146"/>
                    <a:pt x="144" y="146"/>
                    <a:pt x="144" y="146"/>
                  </a:cubicBezTo>
                  <a:cubicBezTo>
                    <a:pt x="143" y="147"/>
                    <a:pt x="143" y="147"/>
                    <a:pt x="143" y="147"/>
                  </a:cubicBezTo>
                  <a:cubicBezTo>
                    <a:pt x="143" y="146"/>
                    <a:pt x="143" y="146"/>
                    <a:pt x="143" y="146"/>
                  </a:cubicBezTo>
                  <a:cubicBezTo>
                    <a:pt x="143" y="146"/>
                    <a:pt x="143" y="146"/>
                    <a:pt x="143" y="146"/>
                  </a:cubicBezTo>
                  <a:cubicBezTo>
                    <a:pt x="143" y="145"/>
                    <a:pt x="143" y="145"/>
                    <a:pt x="143" y="145"/>
                  </a:cubicBezTo>
                  <a:cubicBezTo>
                    <a:pt x="143" y="145"/>
                    <a:pt x="143" y="145"/>
                    <a:pt x="143" y="145"/>
                  </a:cubicBezTo>
                  <a:cubicBezTo>
                    <a:pt x="143" y="144"/>
                    <a:pt x="143" y="144"/>
                    <a:pt x="143" y="144"/>
                  </a:cubicBezTo>
                  <a:cubicBezTo>
                    <a:pt x="143" y="143"/>
                    <a:pt x="143" y="143"/>
                    <a:pt x="143" y="143"/>
                  </a:cubicBezTo>
                  <a:cubicBezTo>
                    <a:pt x="143" y="143"/>
                    <a:pt x="143" y="143"/>
                    <a:pt x="143" y="143"/>
                  </a:cubicBezTo>
                  <a:cubicBezTo>
                    <a:pt x="143" y="143"/>
                    <a:pt x="143" y="143"/>
                    <a:pt x="143" y="143"/>
                  </a:cubicBezTo>
                  <a:cubicBezTo>
                    <a:pt x="142" y="143"/>
                    <a:pt x="142" y="143"/>
                    <a:pt x="142" y="143"/>
                  </a:cubicBezTo>
                  <a:cubicBezTo>
                    <a:pt x="142" y="144"/>
                    <a:pt x="142" y="144"/>
                    <a:pt x="142" y="144"/>
                  </a:cubicBezTo>
                  <a:cubicBezTo>
                    <a:pt x="142" y="145"/>
                    <a:pt x="142" y="145"/>
                    <a:pt x="142" y="145"/>
                  </a:cubicBezTo>
                  <a:cubicBezTo>
                    <a:pt x="142" y="146"/>
                    <a:pt x="142" y="146"/>
                    <a:pt x="142" y="146"/>
                  </a:cubicBezTo>
                  <a:cubicBezTo>
                    <a:pt x="142" y="147"/>
                    <a:pt x="142" y="147"/>
                    <a:pt x="142" y="147"/>
                  </a:cubicBezTo>
                  <a:cubicBezTo>
                    <a:pt x="142" y="147"/>
                    <a:pt x="142" y="147"/>
                    <a:pt x="142" y="147"/>
                  </a:cubicBezTo>
                  <a:cubicBezTo>
                    <a:pt x="141" y="147"/>
                    <a:pt x="141" y="147"/>
                    <a:pt x="141" y="147"/>
                  </a:cubicBezTo>
                  <a:cubicBezTo>
                    <a:pt x="141" y="147"/>
                    <a:pt x="141" y="147"/>
                    <a:pt x="141" y="147"/>
                  </a:cubicBezTo>
                  <a:cubicBezTo>
                    <a:pt x="140" y="147"/>
                    <a:pt x="140" y="147"/>
                    <a:pt x="140" y="147"/>
                  </a:cubicBezTo>
                  <a:cubicBezTo>
                    <a:pt x="140" y="147"/>
                    <a:pt x="140" y="147"/>
                    <a:pt x="140" y="147"/>
                  </a:cubicBezTo>
                  <a:cubicBezTo>
                    <a:pt x="139" y="146"/>
                    <a:pt x="139" y="146"/>
                    <a:pt x="139" y="146"/>
                  </a:cubicBezTo>
                  <a:cubicBezTo>
                    <a:pt x="138" y="145"/>
                    <a:pt x="138" y="145"/>
                    <a:pt x="138" y="145"/>
                  </a:cubicBezTo>
                  <a:cubicBezTo>
                    <a:pt x="137" y="144"/>
                    <a:pt x="137" y="144"/>
                    <a:pt x="137" y="144"/>
                  </a:cubicBezTo>
                  <a:cubicBezTo>
                    <a:pt x="137" y="144"/>
                    <a:pt x="137" y="144"/>
                    <a:pt x="137" y="144"/>
                  </a:cubicBezTo>
                  <a:cubicBezTo>
                    <a:pt x="137" y="142"/>
                    <a:pt x="137" y="142"/>
                    <a:pt x="137" y="142"/>
                  </a:cubicBezTo>
                  <a:cubicBezTo>
                    <a:pt x="136" y="142"/>
                    <a:pt x="136" y="142"/>
                    <a:pt x="136" y="142"/>
                  </a:cubicBezTo>
                  <a:cubicBezTo>
                    <a:pt x="136" y="141"/>
                    <a:pt x="136" y="141"/>
                    <a:pt x="136" y="141"/>
                  </a:cubicBezTo>
                  <a:cubicBezTo>
                    <a:pt x="136" y="140"/>
                    <a:pt x="136" y="140"/>
                    <a:pt x="136" y="140"/>
                  </a:cubicBezTo>
                  <a:cubicBezTo>
                    <a:pt x="136" y="140"/>
                    <a:pt x="136" y="140"/>
                    <a:pt x="136" y="140"/>
                  </a:cubicBezTo>
                  <a:cubicBezTo>
                    <a:pt x="136" y="139"/>
                    <a:pt x="136" y="139"/>
                    <a:pt x="136" y="139"/>
                  </a:cubicBezTo>
                  <a:cubicBezTo>
                    <a:pt x="136" y="139"/>
                    <a:pt x="136" y="139"/>
                    <a:pt x="136" y="139"/>
                  </a:cubicBezTo>
                  <a:cubicBezTo>
                    <a:pt x="136" y="139"/>
                    <a:pt x="136" y="139"/>
                    <a:pt x="136" y="139"/>
                  </a:cubicBezTo>
                  <a:cubicBezTo>
                    <a:pt x="135" y="139"/>
                    <a:pt x="135" y="139"/>
                    <a:pt x="135" y="139"/>
                  </a:cubicBezTo>
                  <a:cubicBezTo>
                    <a:pt x="135" y="139"/>
                    <a:pt x="135" y="139"/>
                    <a:pt x="135" y="139"/>
                  </a:cubicBezTo>
                  <a:cubicBezTo>
                    <a:pt x="134" y="139"/>
                    <a:pt x="134" y="139"/>
                    <a:pt x="134" y="139"/>
                  </a:cubicBezTo>
                  <a:cubicBezTo>
                    <a:pt x="133" y="137"/>
                    <a:pt x="133" y="137"/>
                    <a:pt x="133" y="137"/>
                  </a:cubicBezTo>
                  <a:cubicBezTo>
                    <a:pt x="132" y="137"/>
                    <a:pt x="132" y="137"/>
                    <a:pt x="132" y="137"/>
                  </a:cubicBezTo>
                  <a:cubicBezTo>
                    <a:pt x="132" y="136"/>
                    <a:pt x="132" y="136"/>
                    <a:pt x="132" y="136"/>
                  </a:cubicBezTo>
                  <a:cubicBezTo>
                    <a:pt x="132" y="136"/>
                    <a:pt x="132" y="136"/>
                    <a:pt x="132" y="136"/>
                  </a:cubicBezTo>
                  <a:cubicBezTo>
                    <a:pt x="131" y="137"/>
                    <a:pt x="131" y="137"/>
                    <a:pt x="131" y="137"/>
                  </a:cubicBezTo>
                  <a:cubicBezTo>
                    <a:pt x="130" y="136"/>
                    <a:pt x="130" y="136"/>
                    <a:pt x="130" y="136"/>
                  </a:cubicBezTo>
                  <a:cubicBezTo>
                    <a:pt x="130" y="136"/>
                    <a:pt x="130" y="136"/>
                    <a:pt x="130" y="136"/>
                  </a:cubicBezTo>
                  <a:cubicBezTo>
                    <a:pt x="129" y="137"/>
                    <a:pt x="129" y="137"/>
                    <a:pt x="129" y="137"/>
                  </a:cubicBezTo>
                  <a:cubicBezTo>
                    <a:pt x="129" y="136"/>
                    <a:pt x="129" y="136"/>
                    <a:pt x="129" y="136"/>
                  </a:cubicBezTo>
                  <a:cubicBezTo>
                    <a:pt x="128" y="136"/>
                    <a:pt x="128" y="136"/>
                    <a:pt x="128" y="136"/>
                  </a:cubicBezTo>
                  <a:cubicBezTo>
                    <a:pt x="128" y="135"/>
                    <a:pt x="128" y="135"/>
                    <a:pt x="128" y="135"/>
                  </a:cubicBezTo>
                  <a:cubicBezTo>
                    <a:pt x="127" y="135"/>
                    <a:pt x="127" y="135"/>
                    <a:pt x="127" y="135"/>
                  </a:cubicBezTo>
                  <a:cubicBezTo>
                    <a:pt x="127" y="134"/>
                    <a:pt x="127" y="134"/>
                    <a:pt x="127" y="134"/>
                  </a:cubicBezTo>
                  <a:cubicBezTo>
                    <a:pt x="127" y="134"/>
                    <a:pt x="127" y="134"/>
                    <a:pt x="127" y="134"/>
                  </a:cubicBezTo>
                  <a:cubicBezTo>
                    <a:pt x="127" y="133"/>
                    <a:pt x="127" y="133"/>
                    <a:pt x="127" y="133"/>
                  </a:cubicBezTo>
                  <a:cubicBezTo>
                    <a:pt x="126" y="132"/>
                    <a:pt x="126" y="132"/>
                    <a:pt x="126" y="132"/>
                  </a:cubicBezTo>
                  <a:cubicBezTo>
                    <a:pt x="126" y="133"/>
                    <a:pt x="126" y="133"/>
                    <a:pt x="126" y="133"/>
                  </a:cubicBezTo>
                  <a:cubicBezTo>
                    <a:pt x="126" y="134"/>
                    <a:pt x="126" y="134"/>
                    <a:pt x="126" y="134"/>
                  </a:cubicBezTo>
                  <a:cubicBezTo>
                    <a:pt x="126" y="134"/>
                    <a:pt x="126" y="134"/>
                    <a:pt x="126" y="134"/>
                  </a:cubicBezTo>
                  <a:cubicBezTo>
                    <a:pt x="125" y="134"/>
                    <a:pt x="125" y="134"/>
                    <a:pt x="125" y="134"/>
                  </a:cubicBezTo>
                  <a:cubicBezTo>
                    <a:pt x="125" y="134"/>
                    <a:pt x="125" y="134"/>
                    <a:pt x="125" y="134"/>
                  </a:cubicBezTo>
                  <a:cubicBezTo>
                    <a:pt x="126" y="135"/>
                    <a:pt x="126" y="135"/>
                    <a:pt x="126" y="135"/>
                  </a:cubicBezTo>
                  <a:cubicBezTo>
                    <a:pt x="126" y="135"/>
                    <a:pt x="126" y="135"/>
                    <a:pt x="126" y="135"/>
                  </a:cubicBezTo>
                  <a:cubicBezTo>
                    <a:pt x="127" y="136"/>
                    <a:pt x="127" y="136"/>
                    <a:pt x="127" y="136"/>
                  </a:cubicBezTo>
                  <a:cubicBezTo>
                    <a:pt x="127" y="136"/>
                    <a:pt x="127" y="136"/>
                    <a:pt x="127" y="136"/>
                  </a:cubicBezTo>
                  <a:cubicBezTo>
                    <a:pt x="127" y="136"/>
                    <a:pt x="127" y="136"/>
                    <a:pt x="127" y="136"/>
                  </a:cubicBezTo>
                  <a:cubicBezTo>
                    <a:pt x="126" y="136"/>
                    <a:pt x="126" y="136"/>
                    <a:pt x="126" y="136"/>
                  </a:cubicBezTo>
                  <a:cubicBezTo>
                    <a:pt x="126" y="137"/>
                    <a:pt x="126" y="137"/>
                    <a:pt x="126" y="137"/>
                  </a:cubicBezTo>
                  <a:cubicBezTo>
                    <a:pt x="125" y="137"/>
                    <a:pt x="125" y="137"/>
                    <a:pt x="125" y="137"/>
                  </a:cubicBezTo>
                  <a:cubicBezTo>
                    <a:pt x="124" y="137"/>
                    <a:pt x="124" y="137"/>
                    <a:pt x="124" y="137"/>
                  </a:cubicBezTo>
                  <a:cubicBezTo>
                    <a:pt x="124" y="137"/>
                    <a:pt x="124" y="137"/>
                    <a:pt x="124" y="137"/>
                  </a:cubicBezTo>
                  <a:cubicBezTo>
                    <a:pt x="125" y="137"/>
                    <a:pt x="125" y="137"/>
                    <a:pt x="125" y="137"/>
                  </a:cubicBezTo>
                  <a:cubicBezTo>
                    <a:pt x="126" y="137"/>
                    <a:pt x="126" y="137"/>
                    <a:pt x="126" y="137"/>
                  </a:cubicBezTo>
                  <a:cubicBezTo>
                    <a:pt x="126" y="137"/>
                    <a:pt x="126" y="137"/>
                    <a:pt x="126" y="137"/>
                  </a:cubicBezTo>
                  <a:cubicBezTo>
                    <a:pt x="127" y="137"/>
                    <a:pt x="127" y="137"/>
                    <a:pt x="127" y="137"/>
                  </a:cubicBezTo>
                  <a:cubicBezTo>
                    <a:pt x="128" y="136"/>
                    <a:pt x="128" y="136"/>
                    <a:pt x="128" y="136"/>
                  </a:cubicBezTo>
                  <a:cubicBezTo>
                    <a:pt x="128" y="137"/>
                    <a:pt x="128" y="137"/>
                    <a:pt x="128" y="137"/>
                  </a:cubicBezTo>
                  <a:cubicBezTo>
                    <a:pt x="128" y="137"/>
                    <a:pt x="128" y="137"/>
                    <a:pt x="128" y="137"/>
                  </a:cubicBezTo>
                  <a:cubicBezTo>
                    <a:pt x="128" y="138"/>
                    <a:pt x="128" y="138"/>
                    <a:pt x="128" y="138"/>
                  </a:cubicBezTo>
                  <a:cubicBezTo>
                    <a:pt x="129" y="137"/>
                    <a:pt x="129" y="137"/>
                    <a:pt x="129" y="137"/>
                  </a:cubicBezTo>
                  <a:cubicBezTo>
                    <a:pt x="130" y="137"/>
                    <a:pt x="130" y="137"/>
                    <a:pt x="130" y="137"/>
                  </a:cubicBezTo>
                  <a:cubicBezTo>
                    <a:pt x="132" y="138"/>
                    <a:pt x="132" y="138"/>
                    <a:pt x="132" y="138"/>
                  </a:cubicBezTo>
                  <a:cubicBezTo>
                    <a:pt x="132" y="138"/>
                    <a:pt x="132" y="138"/>
                    <a:pt x="132" y="138"/>
                  </a:cubicBezTo>
                  <a:cubicBezTo>
                    <a:pt x="133" y="138"/>
                    <a:pt x="133" y="138"/>
                    <a:pt x="133" y="138"/>
                  </a:cubicBezTo>
                  <a:cubicBezTo>
                    <a:pt x="133" y="139"/>
                    <a:pt x="133" y="139"/>
                    <a:pt x="133" y="139"/>
                  </a:cubicBezTo>
                  <a:cubicBezTo>
                    <a:pt x="133" y="139"/>
                    <a:pt x="133" y="139"/>
                    <a:pt x="133" y="139"/>
                  </a:cubicBezTo>
                  <a:cubicBezTo>
                    <a:pt x="133" y="140"/>
                    <a:pt x="133" y="140"/>
                    <a:pt x="133" y="140"/>
                  </a:cubicBezTo>
                  <a:cubicBezTo>
                    <a:pt x="132" y="140"/>
                    <a:pt x="132" y="140"/>
                    <a:pt x="132" y="140"/>
                  </a:cubicBezTo>
                  <a:cubicBezTo>
                    <a:pt x="132" y="141"/>
                    <a:pt x="132" y="141"/>
                    <a:pt x="132" y="141"/>
                  </a:cubicBezTo>
                  <a:cubicBezTo>
                    <a:pt x="132" y="141"/>
                    <a:pt x="132" y="141"/>
                    <a:pt x="132" y="141"/>
                  </a:cubicBezTo>
                  <a:cubicBezTo>
                    <a:pt x="131" y="141"/>
                    <a:pt x="131" y="141"/>
                    <a:pt x="131" y="141"/>
                  </a:cubicBezTo>
                  <a:cubicBezTo>
                    <a:pt x="129" y="142"/>
                    <a:pt x="129" y="142"/>
                    <a:pt x="129" y="142"/>
                  </a:cubicBezTo>
                  <a:cubicBezTo>
                    <a:pt x="128" y="142"/>
                    <a:pt x="128" y="142"/>
                    <a:pt x="128" y="142"/>
                  </a:cubicBezTo>
                  <a:cubicBezTo>
                    <a:pt x="127" y="142"/>
                    <a:pt x="127" y="142"/>
                    <a:pt x="127" y="142"/>
                  </a:cubicBezTo>
                  <a:cubicBezTo>
                    <a:pt x="126" y="142"/>
                    <a:pt x="126" y="142"/>
                    <a:pt x="126" y="142"/>
                  </a:cubicBezTo>
                  <a:cubicBezTo>
                    <a:pt x="126" y="141"/>
                    <a:pt x="126" y="141"/>
                    <a:pt x="126" y="141"/>
                  </a:cubicBezTo>
                  <a:cubicBezTo>
                    <a:pt x="126" y="141"/>
                    <a:pt x="126" y="141"/>
                    <a:pt x="126" y="141"/>
                  </a:cubicBezTo>
                  <a:cubicBezTo>
                    <a:pt x="126" y="140"/>
                    <a:pt x="126" y="140"/>
                    <a:pt x="126" y="140"/>
                  </a:cubicBezTo>
                  <a:cubicBezTo>
                    <a:pt x="125" y="140"/>
                    <a:pt x="125" y="140"/>
                    <a:pt x="125" y="140"/>
                  </a:cubicBezTo>
                  <a:cubicBezTo>
                    <a:pt x="125" y="141"/>
                    <a:pt x="125" y="141"/>
                    <a:pt x="125" y="141"/>
                  </a:cubicBezTo>
                  <a:cubicBezTo>
                    <a:pt x="125" y="141"/>
                    <a:pt x="125" y="141"/>
                    <a:pt x="125" y="141"/>
                  </a:cubicBezTo>
                  <a:cubicBezTo>
                    <a:pt x="125" y="142"/>
                    <a:pt x="125" y="142"/>
                    <a:pt x="125" y="142"/>
                  </a:cubicBezTo>
                  <a:cubicBezTo>
                    <a:pt x="125" y="142"/>
                    <a:pt x="125" y="142"/>
                    <a:pt x="125" y="142"/>
                  </a:cubicBezTo>
                  <a:cubicBezTo>
                    <a:pt x="125" y="142"/>
                    <a:pt x="125" y="142"/>
                    <a:pt x="125" y="142"/>
                  </a:cubicBezTo>
                  <a:cubicBezTo>
                    <a:pt x="124" y="142"/>
                    <a:pt x="124" y="142"/>
                    <a:pt x="124" y="142"/>
                  </a:cubicBezTo>
                  <a:cubicBezTo>
                    <a:pt x="124" y="142"/>
                    <a:pt x="124" y="142"/>
                    <a:pt x="124" y="142"/>
                  </a:cubicBezTo>
                  <a:cubicBezTo>
                    <a:pt x="124" y="142"/>
                    <a:pt x="124" y="142"/>
                    <a:pt x="124" y="142"/>
                  </a:cubicBezTo>
                  <a:cubicBezTo>
                    <a:pt x="124" y="142"/>
                    <a:pt x="124" y="142"/>
                    <a:pt x="124" y="142"/>
                  </a:cubicBezTo>
                  <a:cubicBezTo>
                    <a:pt x="124" y="142"/>
                    <a:pt x="124" y="142"/>
                    <a:pt x="124" y="142"/>
                  </a:cubicBezTo>
                  <a:cubicBezTo>
                    <a:pt x="125" y="143"/>
                    <a:pt x="125" y="143"/>
                    <a:pt x="125" y="143"/>
                  </a:cubicBezTo>
                  <a:cubicBezTo>
                    <a:pt x="125" y="143"/>
                    <a:pt x="125" y="143"/>
                    <a:pt x="125" y="143"/>
                  </a:cubicBezTo>
                  <a:cubicBezTo>
                    <a:pt x="124" y="144"/>
                    <a:pt x="124" y="144"/>
                    <a:pt x="124" y="144"/>
                  </a:cubicBezTo>
                  <a:cubicBezTo>
                    <a:pt x="124" y="144"/>
                    <a:pt x="124" y="144"/>
                    <a:pt x="124" y="144"/>
                  </a:cubicBezTo>
                  <a:cubicBezTo>
                    <a:pt x="124" y="144"/>
                    <a:pt x="124" y="144"/>
                    <a:pt x="124" y="144"/>
                  </a:cubicBezTo>
                  <a:cubicBezTo>
                    <a:pt x="123" y="144"/>
                    <a:pt x="123" y="144"/>
                    <a:pt x="123" y="144"/>
                  </a:cubicBezTo>
                  <a:cubicBezTo>
                    <a:pt x="123" y="145"/>
                    <a:pt x="123" y="145"/>
                    <a:pt x="123" y="145"/>
                  </a:cubicBezTo>
                  <a:cubicBezTo>
                    <a:pt x="123" y="145"/>
                    <a:pt x="123" y="145"/>
                    <a:pt x="123" y="145"/>
                  </a:cubicBezTo>
                  <a:cubicBezTo>
                    <a:pt x="121" y="146"/>
                    <a:pt x="121" y="146"/>
                    <a:pt x="121" y="146"/>
                  </a:cubicBezTo>
                  <a:cubicBezTo>
                    <a:pt x="121" y="145"/>
                    <a:pt x="121" y="145"/>
                    <a:pt x="121" y="145"/>
                  </a:cubicBezTo>
                  <a:cubicBezTo>
                    <a:pt x="120" y="145"/>
                    <a:pt x="120" y="145"/>
                    <a:pt x="120" y="145"/>
                  </a:cubicBezTo>
                  <a:cubicBezTo>
                    <a:pt x="119" y="146"/>
                    <a:pt x="119" y="146"/>
                    <a:pt x="119" y="146"/>
                  </a:cubicBezTo>
                  <a:cubicBezTo>
                    <a:pt x="119" y="147"/>
                    <a:pt x="119" y="147"/>
                    <a:pt x="119" y="147"/>
                  </a:cubicBezTo>
                  <a:cubicBezTo>
                    <a:pt x="119" y="147"/>
                    <a:pt x="119" y="147"/>
                    <a:pt x="119" y="147"/>
                  </a:cubicBezTo>
                  <a:cubicBezTo>
                    <a:pt x="121" y="146"/>
                    <a:pt x="121" y="146"/>
                    <a:pt x="121" y="146"/>
                  </a:cubicBezTo>
                  <a:cubicBezTo>
                    <a:pt x="122" y="146"/>
                    <a:pt x="122" y="146"/>
                    <a:pt x="122" y="146"/>
                  </a:cubicBezTo>
                  <a:cubicBezTo>
                    <a:pt x="122" y="146"/>
                    <a:pt x="122" y="146"/>
                    <a:pt x="122" y="146"/>
                  </a:cubicBezTo>
                  <a:cubicBezTo>
                    <a:pt x="123" y="146"/>
                    <a:pt x="123" y="146"/>
                    <a:pt x="123" y="146"/>
                  </a:cubicBezTo>
                  <a:cubicBezTo>
                    <a:pt x="123" y="146"/>
                    <a:pt x="123" y="146"/>
                    <a:pt x="123" y="146"/>
                  </a:cubicBezTo>
                  <a:cubicBezTo>
                    <a:pt x="124" y="147"/>
                    <a:pt x="124" y="147"/>
                    <a:pt x="124" y="147"/>
                  </a:cubicBezTo>
                  <a:cubicBezTo>
                    <a:pt x="125" y="147"/>
                    <a:pt x="125" y="147"/>
                    <a:pt x="125" y="147"/>
                  </a:cubicBezTo>
                  <a:cubicBezTo>
                    <a:pt x="126" y="146"/>
                    <a:pt x="126" y="146"/>
                    <a:pt x="126" y="146"/>
                  </a:cubicBezTo>
                  <a:cubicBezTo>
                    <a:pt x="127" y="146"/>
                    <a:pt x="127" y="146"/>
                    <a:pt x="127" y="146"/>
                  </a:cubicBezTo>
                  <a:cubicBezTo>
                    <a:pt x="128" y="147"/>
                    <a:pt x="128" y="147"/>
                    <a:pt x="128" y="147"/>
                  </a:cubicBezTo>
                  <a:cubicBezTo>
                    <a:pt x="128" y="146"/>
                    <a:pt x="128" y="146"/>
                    <a:pt x="128" y="146"/>
                  </a:cubicBezTo>
                  <a:cubicBezTo>
                    <a:pt x="129" y="147"/>
                    <a:pt x="129" y="147"/>
                    <a:pt x="129" y="147"/>
                  </a:cubicBezTo>
                  <a:cubicBezTo>
                    <a:pt x="129" y="147"/>
                    <a:pt x="129" y="147"/>
                    <a:pt x="129" y="147"/>
                  </a:cubicBezTo>
                  <a:cubicBezTo>
                    <a:pt x="129" y="147"/>
                    <a:pt x="129" y="147"/>
                    <a:pt x="129" y="147"/>
                  </a:cubicBezTo>
                  <a:cubicBezTo>
                    <a:pt x="130" y="147"/>
                    <a:pt x="130" y="147"/>
                    <a:pt x="130" y="147"/>
                  </a:cubicBezTo>
                  <a:cubicBezTo>
                    <a:pt x="129" y="148"/>
                    <a:pt x="129" y="148"/>
                    <a:pt x="129" y="148"/>
                  </a:cubicBezTo>
                  <a:cubicBezTo>
                    <a:pt x="129" y="148"/>
                    <a:pt x="129" y="148"/>
                    <a:pt x="129" y="148"/>
                  </a:cubicBezTo>
                  <a:cubicBezTo>
                    <a:pt x="128" y="148"/>
                    <a:pt x="128" y="148"/>
                    <a:pt x="128" y="148"/>
                  </a:cubicBezTo>
                  <a:cubicBezTo>
                    <a:pt x="127" y="148"/>
                    <a:pt x="127" y="148"/>
                    <a:pt x="127" y="148"/>
                  </a:cubicBezTo>
                  <a:cubicBezTo>
                    <a:pt x="126" y="148"/>
                    <a:pt x="126" y="148"/>
                    <a:pt x="126" y="148"/>
                  </a:cubicBezTo>
                  <a:cubicBezTo>
                    <a:pt x="125" y="148"/>
                    <a:pt x="125" y="148"/>
                    <a:pt x="125" y="148"/>
                  </a:cubicBezTo>
                  <a:cubicBezTo>
                    <a:pt x="125" y="149"/>
                    <a:pt x="125" y="149"/>
                    <a:pt x="125" y="149"/>
                  </a:cubicBezTo>
                  <a:cubicBezTo>
                    <a:pt x="124" y="148"/>
                    <a:pt x="124" y="148"/>
                    <a:pt x="124" y="148"/>
                  </a:cubicBezTo>
                  <a:cubicBezTo>
                    <a:pt x="124" y="148"/>
                    <a:pt x="124" y="148"/>
                    <a:pt x="124" y="148"/>
                  </a:cubicBezTo>
                  <a:cubicBezTo>
                    <a:pt x="123" y="148"/>
                    <a:pt x="123" y="148"/>
                    <a:pt x="123" y="148"/>
                  </a:cubicBezTo>
                  <a:cubicBezTo>
                    <a:pt x="122" y="149"/>
                    <a:pt x="122" y="149"/>
                    <a:pt x="122" y="149"/>
                  </a:cubicBezTo>
                  <a:cubicBezTo>
                    <a:pt x="123" y="149"/>
                    <a:pt x="123" y="149"/>
                    <a:pt x="123" y="149"/>
                  </a:cubicBezTo>
                  <a:cubicBezTo>
                    <a:pt x="123" y="149"/>
                    <a:pt x="123" y="149"/>
                    <a:pt x="123" y="149"/>
                  </a:cubicBezTo>
                  <a:cubicBezTo>
                    <a:pt x="124" y="149"/>
                    <a:pt x="124" y="149"/>
                    <a:pt x="124" y="149"/>
                  </a:cubicBezTo>
                  <a:cubicBezTo>
                    <a:pt x="125" y="149"/>
                    <a:pt x="125" y="149"/>
                    <a:pt x="125" y="149"/>
                  </a:cubicBezTo>
                  <a:cubicBezTo>
                    <a:pt x="126" y="149"/>
                    <a:pt x="126" y="149"/>
                    <a:pt x="126" y="149"/>
                  </a:cubicBezTo>
                  <a:cubicBezTo>
                    <a:pt x="126" y="150"/>
                    <a:pt x="126" y="150"/>
                    <a:pt x="126" y="150"/>
                  </a:cubicBezTo>
                  <a:cubicBezTo>
                    <a:pt x="126" y="149"/>
                    <a:pt x="126" y="149"/>
                    <a:pt x="126" y="149"/>
                  </a:cubicBezTo>
                  <a:cubicBezTo>
                    <a:pt x="127" y="148"/>
                    <a:pt x="127" y="148"/>
                    <a:pt x="127" y="148"/>
                  </a:cubicBezTo>
                  <a:cubicBezTo>
                    <a:pt x="127" y="148"/>
                    <a:pt x="128" y="148"/>
                    <a:pt x="128" y="148"/>
                  </a:cubicBezTo>
                  <a:cubicBezTo>
                    <a:pt x="128" y="148"/>
                    <a:pt x="129" y="148"/>
                    <a:pt x="129" y="148"/>
                  </a:cubicBezTo>
                  <a:cubicBezTo>
                    <a:pt x="129" y="148"/>
                    <a:pt x="129" y="148"/>
                    <a:pt x="129" y="148"/>
                  </a:cubicBezTo>
                  <a:cubicBezTo>
                    <a:pt x="129" y="149"/>
                    <a:pt x="129" y="149"/>
                    <a:pt x="129" y="149"/>
                  </a:cubicBezTo>
                  <a:cubicBezTo>
                    <a:pt x="130" y="148"/>
                    <a:pt x="130" y="148"/>
                    <a:pt x="130" y="148"/>
                  </a:cubicBezTo>
                  <a:cubicBezTo>
                    <a:pt x="131" y="148"/>
                    <a:pt x="131" y="148"/>
                    <a:pt x="131" y="148"/>
                  </a:cubicBezTo>
                  <a:cubicBezTo>
                    <a:pt x="132" y="148"/>
                    <a:pt x="132" y="148"/>
                    <a:pt x="132" y="148"/>
                  </a:cubicBezTo>
                  <a:cubicBezTo>
                    <a:pt x="133" y="147"/>
                    <a:pt x="133" y="147"/>
                    <a:pt x="133" y="147"/>
                  </a:cubicBezTo>
                  <a:cubicBezTo>
                    <a:pt x="133" y="147"/>
                    <a:pt x="133" y="147"/>
                    <a:pt x="133" y="147"/>
                  </a:cubicBezTo>
                  <a:cubicBezTo>
                    <a:pt x="133" y="147"/>
                    <a:pt x="133" y="147"/>
                    <a:pt x="133" y="147"/>
                  </a:cubicBezTo>
                  <a:cubicBezTo>
                    <a:pt x="133" y="147"/>
                    <a:pt x="133" y="147"/>
                    <a:pt x="133" y="147"/>
                  </a:cubicBezTo>
                  <a:cubicBezTo>
                    <a:pt x="133" y="148"/>
                    <a:pt x="133" y="148"/>
                    <a:pt x="133" y="148"/>
                  </a:cubicBezTo>
                  <a:cubicBezTo>
                    <a:pt x="134" y="147"/>
                    <a:pt x="134" y="147"/>
                    <a:pt x="134" y="147"/>
                  </a:cubicBezTo>
                  <a:cubicBezTo>
                    <a:pt x="134" y="147"/>
                    <a:pt x="134" y="147"/>
                    <a:pt x="134" y="147"/>
                  </a:cubicBezTo>
                  <a:cubicBezTo>
                    <a:pt x="135" y="148"/>
                    <a:pt x="135" y="148"/>
                    <a:pt x="135" y="148"/>
                  </a:cubicBezTo>
                  <a:cubicBezTo>
                    <a:pt x="136" y="148"/>
                    <a:pt x="136" y="148"/>
                    <a:pt x="136" y="148"/>
                  </a:cubicBezTo>
                  <a:cubicBezTo>
                    <a:pt x="137" y="149"/>
                    <a:pt x="137" y="149"/>
                    <a:pt x="137" y="149"/>
                  </a:cubicBezTo>
                  <a:cubicBezTo>
                    <a:pt x="138" y="149"/>
                    <a:pt x="138" y="149"/>
                    <a:pt x="138" y="149"/>
                  </a:cubicBezTo>
                  <a:cubicBezTo>
                    <a:pt x="139" y="149"/>
                    <a:pt x="139" y="149"/>
                    <a:pt x="139" y="149"/>
                  </a:cubicBezTo>
                  <a:cubicBezTo>
                    <a:pt x="140" y="149"/>
                    <a:pt x="140" y="149"/>
                    <a:pt x="140" y="149"/>
                  </a:cubicBezTo>
                  <a:cubicBezTo>
                    <a:pt x="141" y="149"/>
                    <a:pt x="141" y="149"/>
                    <a:pt x="141" y="149"/>
                  </a:cubicBezTo>
                  <a:cubicBezTo>
                    <a:pt x="141" y="149"/>
                    <a:pt x="141" y="149"/>
                    <a:pt x="141" y="149"/>
                  </a:cubicBezTo>
                  <a:cubicBezTo>
                    <a:pt x="142" y="149"/>
                    <a:pt x="142" y="149"/>
                    <a:pt x="142" y="149"/>
                  </a:cubicBezTo>
                  <a:cubicBezTo>
                    <a:pt x="143" y="149"/>
                    <a:pt x="143" y="149"/>
                    <a:pt x="143" y="149"/>
                  </a:cubicBezTo>
                  <a:cubicBezTo>
                    <a:pt x="143" y="149"/>
                    <a:pt x="143" y="149"/>
                    <a:pt x="143" y="149"/>
                  </a:cubicBezTo>
                  <a:cubicBezTo>
                    <a:pt x="143" y="150"/>
                    <a:pt x="143" y="150"/>
                    <a:pt x="143" y="150"/>
                  </a:cubicBezTo>
                  <a:cubicBezTo>
                    <a:pt x="142" y="150"/>
                    <a:pt x="142" y="150"/>
                    <a:pt x="142" y="150"/>
                  </a:cubicBezTo>
                  <a:cubicBezTo>
                    <a:pt x="141" y="151"/>
                    <a:pt x="141" y="151"/>
                    <a:pt x="141" y="151"/>
                  </a:cubicBezTo>
                  <a:cubicBezTo>
                    <a:pt x="141" y="151"/>
                    <a:pt x="141" y="151"/>
                    <a:pt x="141" y="151"/>
                  </a:cubicBezTo>
                  <a:cubicBezTo>
                    <a:pt x="140" y="151"/>
                    <a:pt x="140" y="151"/>
                    <a:pt x="140" y="151"/>
                  </a:cubicBezTo>
                  <a:cubicBezTo>
                    <a:pt x="140" y="151"/>
                    <a:pt x="140" y="151"/>
                    <a:pt x="140" y="151"/>
                  </a:cubicBezTo>
                  <a:cubicBezTo>
                    <a:pt x="141" y="152"/>
                    <a:pt x="141" y="152"/>
                    <a:pt x="141" y="152"/>
                  </a:cubicBezTo>
                  <a:cubicBezTo>
                    <a:pt x="141" y="152"/>
                    <a:pt x="141" y="152"/>
                    <a:pt x="141" y="152"/>
                  </a:cubicBezTo>
                  <a:cubicBezTo>
                    <a:pt x="140" y="152"/>
                    <a:pt x="140" y="152"/>
                    <a:pt x="140" y="152"/>
                  </a:cubicBezTo>
                  <a:cubicBezTo>
                    <a:pt x="140" y="152"/>
                    <a:pt x="140" y="152"/>
                    <a:pt x="140" y="152"/>
                  </a:cubicBezTo>
                  <a:cubicBezTo>
                    <a:pt x="140" y="152"/>
                    <a:pt x="140" y="152"/>
                    <a:pt x="140" y="152"/>
                  </a:cubicBezTo>
                  <a:cubicBezTo>
                    <a:pt x="139" y="152"/>
                    <a:pt x="139" y="152"/>
                    <a:pt x="139" y="152"/>
                  </a:cubicBezTo>
                  <a:cubicBezTo>
                    <a:pt x="139" y="152"/>
                    <a:pt x="139" y="152"/>
                    <a:pt x="139" y="152"/>
                  </a:cubicBezTo>
                  <a:cubicBezTo>
                    <a:pt x="139" y="152"/>
                    <a:pt x="139" y="152"/>
                    <a:pt x="139" y="152"/>
                  </a:cubicBezTo>
                  <a:cubicBezTo>
                    <a:pt x="139" y="152"/>
                    <a:pt x="139" y="152"/>
                    <a:pt x="139" y="152"/>
                  </a:cubicBezTo>
                  <a:cubicBezTo>
                    <a:pt x="138" y="152"/>
                    <a:pt x="138" y="152"/>
                    <a:pt x="138" y="152"/>
                  </a:cubicBezTo>
                  <a:cubicBezTo>
                    <a:pt x="138" y="152"/>
                    <a:pt x="138" y="152"/>
                    <a:pt x="138" y="152"/>
                  </a:cubicBezTo>
                  <a:cubicBezTo>
                    <a:pt x="138" y="153"/>
                    <a:pt x="138" y="153"/>
                    <a:pt x="138" y="153"/>
                  </a:cubicBezTo>
                  <a:cubicBezTo>
                    <a:pt x="138" y="153"/>
                    <a:pt x="138" y="153"/>
                    <a:pt x="138" y="153"/>
                  </a:cubicBezTo>
                  <a:cubicBezTo>
                    <a:pt x="138" y="153"/>
                    <a:pt x="138" y="153"/>
                    <a:pt x="138" y="153"/>
                  </a:cubicBezTo>
                  <a:cubicBezTo>
                    <a:pt x="137" y="154"/>
                    <a:pt x="137" y="154"/>
                    <a:pt x="137" y="154"/>
                  </a:cubicBezTo>
                  <a:cubicBezTo>
                    <a:pt x="137" y="154"/>
                    <a:pt x="137" y="154"/>
                    <a:pt x="137" y="154"/>
                  </a:cubicBezTo>
                  <a:cubicBezTo>
                    <a:pt x="137" y="154"/>
                    <a:pt x="137" y="154"/>
                    <a:pt x="137" y="154"/>
                  </a:cubicBezTo>
                  <a:cubicBezTo>
                    <a:pt x="136" y="153"/>
                    <a:pt x="136" y="153"/>
                    <a:pt x="136" y="153"/>
                  </a:cubicBezTo>
                  <a:cubicBezTo>
                    <a:pt x="136" y="154"/>
                    <a:pt x="136" y="154"/>
                    <a:pt x="136" y="154"/>
                  </a:cubicBezTo>
                  <a:cubicBezTo>
                    <a:pt x="136" y="154"/>
                    <a:pt x="136" y="154"/>
                    <a:pt x="136" y="154"/>
                  </a:cubicBezTo>
                  <a:cubicBezTo>
                    <a:pt x="136" y="154"/>
                    <a:pt x="136" y="154"/>
                    <a:pt x="136" y="154"/>
                  </a:cubicBezTo>
                  <a:cubicBezTo>
                    <a:pt x="136" y="154"/>
                    <a:pt x="136" y="154"/>
                    <a:pt x="136" y="154"/>
                  </a:cubicBezTo>
                  <a:cubicBezTo>
                    <a:pt x="135" y="155"/>
                    <a:pt x="135" y="155"/>
                    <a:pt x="135" y="155"/>
                  </a:cubicBezTo>
                  <a:cubicBezTo>
                    <a:pt x="135" y="155"/>
                    <a:pt x="135" y="155"/>
                    <a:pt x="135" y="155"/>
                  </a:cubicBezTo>
                  <a:cubicBezTo>
                    <a:pt x="134" y="155"/>
                    <a:pt x="134" y="155"/>
                    <a:pt x="134" y="155"/>
                  </a:cubicBezTo>
                  <a:cubicBezTo>
                    <a:pt x="134" y="154"/>
                    <a:pt x="134" y="154"/>
                    <a:pt x="134" y="154"/>
                  </a:cubicBezTo>
                  <a:cubicBezTo>
                    <a:pt x="134" y="154"/>
                    <a:pt x="134" y="154"/>
                    <a:pt x="134" y="154"/>
                  </a:cubicBezTo>
                  <a:cubicBezTo>
                    <a:pt x="134" y="155"/>
                    <a:pt x="134" y="155"/>
                    <a:pt x="134" y="155"/>
                  </a:cubicBezTo>
                  <a:cubicBezTo>
                    <a:pt x="134" y="156"/>
                    <a:pt x="134" y="156"/>
                    <a:pt x="134" y="156"/>
                  </a:cubicBezTo>
                  <a:cubicBezTo>
                    <a:pt x="134" y="156"/>
                    <a:pt x="134" y="156"/>
                    <a:pt x="134" y="156"/>
                  </a:cubicBezTo>
                  <a:cubicBezTo>
                    <a:pt x="133" y="156"/>
                    <a:pt x="133" y="156"/>
                    <a:pt x="133" y="156"/>
                  </a:cubicBezTo>
                  <a:cubicBezTo>
                    <a:pt x="133" y="155"/>
                    <a:pt x="133" y="155"/>
                    <a:pt x="133" y="155"/>
                  </a:cubicBezTo>
                  <a:cubicBezTo>
                    <a:pt x="132" y="156"/>
                    <a:pt x="132" y="156"/>
                    <a:pt x="132" y="156"/>
                  </a:cubicBezTo>
                  <a:cubicBezTo>
                    <a:pt x="132" y="156"/>
                    <a:pt x="132" y="156"/>
                    <a:pt x="132" y="156"/>
                  </a:cubicBezTo>
                  <a:cubicBezTo>
                    <a:pt x="133" y="156"/>
                    <a:pt x="133" y="156"/>
                    <a:pt x="133" y="156"/>
                  </a:cubicBezTo>
                  <a:cubicBezTo>
                    <a:pt x="133" y="157"/>
                    <a:pt x="133" y="157"/>
                    <a:pt x="133" y="157"/>
                  </a:cubicBezTo>
                  <a:cubicBezTo>
                    <a:pt x="132" y="157"/>
                    <a:pt x="132" y="157"/>
                    <a:pt x="132" y="157"/>
                  </a:cubicBezTo>
                  <a:cubicBezTo>
                    <a:pt x="131" y="157"/>
                    <a:pt x="131" y="157"/>
                    <a:pt x="131" y="157"/>
                  </a:cubicBezTo>
                  <a:cubicBezTo>
                    <a:pt x="131" y="157"/>
                    <a:pt x="131" y="157"/>
                    <a:pt x="131" y="157"/>
                  </a:cubicBezTo>
                  <a:cubicBezTo>
                    <a:pt x="131" y="157"/>
                    <a:pt x="131" y="157"/>
                    <a:pt x="131" y="157"/>
                  </a:cubicBezTo>
                  <a:cubicBezTo>
                    <a:pt x="130" y="157"/>
                    <a:pt x="130" y="157"/>
                    <a:pt x="130" y="157"/>
                  </a:cubicBezTo>
                  <a:cubicBezTo>
                    <a:pt x="130" y="157"/>
                    <a:pt x="130" y="157"/>
                    <a:pt x="130" y="157"/>
                  </a:cubicBezTo>
                  <a:cubicBezTo>
                    <a:pt x="131" y="158"/>
                    <a:pt x="131" y="158"/>
                    <a:pt x="131" y="158"/>
                  </a:cubicBezTo>
                  <a:cubicBezTo>
                    <a:pt x="131" y="158"/>
                    <a:pt x="131" y="158"/>
                    <a:pt x="131" y="158"/>
                  </a:cubicBezTo>
                  <a:cubicBezTo>
                    <a:pt x="130" y="158"/>
                    <a:pt x="130" y="158"/>
                    <a:pt x="130" y="158"/>
                  </a:cubicBezTo>
                  <a:cubicBezTo>
                    <a:pt x="129" y="158"/>
                    <a:pt x="129" y="158"/>
                    <a:pt x="129" y="158"/>
                  </a:cubicBezTo>
                  <a:cubicBezTo>
                    <a:pt x="129" y="159"/>
                    <a:pt x="129" y="159"/>
                    <a:pt x="129" y="159"/>
                  </a:cubicBezTo>
                  <a:cubicBezTo>
                    <a:pt x="128" y="159"/>
                    <a:pt x="128" y="159"/>
                    <a:pt x="128" y="159"/>
                  </a:cubicBezTo>
                  <a:cubicBezTo>
                    <a:pt x="128" y="159"/>
                    <a:pt x="128" y="159"/>
                    <a:pt x="128" y="159"/>
                  </a:cubicBezTo>
                  <a:cubicBezTo>
                    <a:pt x="127" y="160"/>
                    <a:pt x="127" y="160"/>
                    <a:pt x="127" y="160"/>
                  </a:cubicBezTo>
                  <a:cubicBezTo>
                    <a:pt x="127" y="160"/>
                    <a:pt x="127" y="160"/>
                    <a:pt x="127" y="160"/>
                  </a:cubicBezTo>
                  <a:cubicBezTo>
                    <a:pt x="127" y="159"/>
                    <a:pt x="127" y="159"/>
                    <a:pt x="127" y="159"/>
                  </a:cubicBezTo>
                  <a:cubicBezTo>
                    <a:pt x="126" y="159"/>
                    <a:pt x="126" y="159"/>
                    <a:pt x="126" y="159"/>
                  </a:cubicBezTo>
                  <a:cubicBezTo>
                    <a:pt x="126" y="160"/>
                    <a:pt x="126" y="160"/>
                    <a:pt x="126" y="160"/>
                  </a:cubicBezTo>
                  <a:cubicBezTo>
                    <a:pt x="125" y="160"/>
                    <a:pt x="125" y="160"/>
                    <a:pt x="125" y="160"/>
                  </a:cubicBezTo>
                  <a:cubicBezTo>
                    <a:pt x="125" y="160"/>
                    <a:pt x="125" y="160"/>
                    <a:pt x="125" y="160"/>
                  </a:cubicBezTo>
                  <a:cubicBezTo>
                    <a:pt x="124" y="160"/>
                    <a:pt x="124" y="160"/>
                    <a:pt x="124" y="160"/>
                  </a:cubicBezTo>
                  <a:cubicBezTo>
                    <a:pt x="124" y="160"/>
                    <a:pt x="124" y="160"/>
                    <a:pt x="124" y="160"/>
                  </a:cubicBezTo>
                  <a:cubicBezTo>
                    <a:pt x="123" y="160"/>
                    <a:pt x="123" y="160"/>
                    <a:pt x="123" y="160"/>
                  </a:cubicBezTo>
                  <a:cubicBezTo>
                    <a:pt x="123" y="160"/>
                    <a:pt x="123" y="160"/>
                    <a:pt x="123" y="160"/>
                  </a:cubicBezTo>
                  <a:cubicBezTo>
                    <a:pt x="123" y="160"/>
                    <a:pt x="123" y="160"/>
                    <a:pt x="123" y="160"/>
                  </a:cubicBezTo>
                  <a:cubicBezTo>
                    <a:pt x="122" y="161"/>
                    <a:pt x="122" y="161"/>
                    <a:pt x="122" y="161"/>
                  </a:cubicBezTo>
                  <a:cubicBezTo>
                    <a:pt x="122" y="161"/>
                    <a:pt x="122" y="161"/>
                    <a:pt x="122" y="161"/>
                  </a:cubicBezTo>
                  <a:cubicBezTo>
                    <a:pt x="122" y="160"/>
                    <a:pt x="122" y="160"/>
                    <a:pt x="122" y="160"/>
                  </a:cubicBezTo>
                  <a:cubicBezTo>
                    <a:pt x="122" y="160"/>
                    <a:pt x="122" y="160"/>
                    <a:pt x="122" y="160"/>
                  </a:cubicBezTo>
                  <a:cubicBezTo>
                    <a:pt x="121" y="161"/>
                    <a:pt x="121" y="161"/>
                    <a:pt x="121" y="161"/>
                  </a:cubicBezTo>
                  <a:cubicBezTo>
                    <a:pt x="121" y="161"/>
                    <a:pt x="121" y="161"/>
                    <a:pt x="121" y="161"/>
                  </a:cubicBezTo>
                  <a:cubicBezTo>
                    <a:pt x="121" y="161"/>
                    <a:pt x="121" y="161"/>
                    <a:pt x="121" y="161"/>
                  </a:cubicBezTo>
                  <a:cubicBezTo>
                    <a:pt x="120" y="160"/>
                    <a:pt x="120" y="160"/>
                    <a:pt x="120" y="160"/>
                  </a:cubicBezTo>
                  <a:cubicBezTo>
                    <a:pt x="120" y="160"/>
                    <a:pt x="120" y="160"/>
                    <a:pt x="120" y="160"/>
                  </a:cubicBezTo>
                  <a:cubicBezTo>
                    <a:pt x="120" y="161"/>
                    <a:pt x="120" y="161"/>
                    <a:pt x="120" y="161"/>
                  </a:cubicBezTo>
                  <a:cubicBezTo>
                    <a:pt x="120" y="161"/>
                    <a:pt x="120" y="161"/>
                    <a:pt x="120" y="161"/>
                  </a:cubicBezTo>
                  <a:cubicBezTo>
                    <a:pt x="119" y="161"/>
                    <a:pt x="119" y="161"/>
                    <a:pt x="119" y="161"/>
                  </a:cubicBezTo>
                  <a:cubicBezTo>
                    <a:pt x="119" y="161"/>
                    <a:pt x="119" y="161"/>
                    <a:pt x="119" y="161"/>
                  </a:cubicBezTo>
                  <a:cubicBezTo>
                    <a:pt x="119" y="161"/>
                    <a:pt x="119" y="161"/>
                    <a:pt x="119" y="161"/>
                  </a:cubicBezTo>
                  <a:cubicBezTo>
                    <a:pt x="119" y="162"/>
                    <a:pt x="119" y="162"/>
                    <a:pt x="119" y="162"/>
                  </a:cubicBezTo>
                  <a:cubicBezTo>
                    <a:pt x="118" y="162"/>
                    <a:pt x="118" y="162"/>
                    <a:pt x="118" y="162"/>
                  </a:cubicBezTo>
                  <a:cubicBezTo>
                    <a:pt x="118" y="161"/>
                    <a:pt x="118" y="161"/>
                    <a:pt x="118" y="161"/>
                  </a:cubicBezTo>
                  <a:cubicBezTo>
                    <a:pt x="118" y="162"/>
                    <a:pt x="118" y="162"/>
                    <a:pt x="118" y="162"/>
                  </a:cubicBezTo>
                  <a:cubicBezTo>
                    <a:pt x="117" y="162"/>
                    <a:pt x="117" y="162"/>
                    <a:pt x="117" y="162"/>
                  </a:cubicBezTo>
                  <a:cubicBezTo>
                    <a:pt x="117" y="162"/>
                    <a:pt x="117" y="162"/>
                    <a:pt x="117" y="162"/>
                  </a:cubicBezTo>
                  <a:cubicBezTo>
                    <a:pt x="117" y="162"/>
                    <a:pt x="117" y="162"/>
                    <a:pt x="117" y="162"/>
                  </a:cubicBezTo>
                  <a:cubicBezTo>
                    <a:pt x="117" y="162"/>
                    <a:pt x="117" y="162"/>
                    <a:pt x="117" y="162"/>
                  </a:cubicBezTo>
                  <a:cubicBezTo>
                    <a:pt x="117" y="162"/>
                    <a:pt x="117" y="162"/>
                    <a:pt x="117" y="162"/>
                  </a:cubicBezTo>
                  <a:cubicBezTo>
                    <a:pt x="116" y="163"/>
                    <a:pt x="116" y="163"/>
                    <a:pt x="116" y="163"/>
                  </a:cubicBezTo>
                  <a:cubicBezTo>
                    <a:pt x="116" y="163"/>
                    <a:pt x="116" y="163"/>
                    <a:pt x="116" y="163"/>
                  </a:cubicBezTo>
                  <a:cubicBezTo>
                    <a:pt x="115" y="163"/>
                    <a:pt x="115" y="163"/>
                    <a:pt x="115" y="163"/>
                  </a:cubicBezTo>
                  <a:cubicBezTo>
                    <a:pt x="115" y="163"/>
                    <a:pt x="115" y="163"/>
                    <a:pt x="115" y="163"/>
                  </a:cubicBezTo>
                  <a:cubicBezTo>
                    <a:pt x="114" y="162"/>
                    <a:pt x="114" y="162"/>
                    <a:pt x="114" y="162"/>
                  </a:cubicBezTo>
                  <a:cubicBezTo>
                    <a:pt x="114" y="161"/>
                    <a:pt x="114" y="161"/>
                    <a:pt x="114" y="161"/>
                  </a:cubicBezTo>
                  <a:cubicBezTo>
                    <a:pt x="113" y="162"/>
                    <a:pt x="113" y="162"/>
                    <a:pt x="113" y="162"/>
                  </a:cubicBezTo>
                  <a:cubicBezTo>
                    <a:pt x="113" y="162"/>
                    <a:pt x="113" y="162"/>
                    <a:pt x="113" y="162"/>
                  </a:cubicBezTo>
                  <a:cubicBezTo>
                    <a:pt x="113" y="162"/>
                    <a:pt x="113" y="162"/>
                    <a:pt x="113" y="162"/>
                  </a:cubicBezTo>
                  <a:cubicBezTo>
                    <a:pt x="113" y="163"/>
                    <a:pt x="113" y="163"/>
                    <a:pt x="113" y="163"/>
                  </a:cubicBezTo>
                  <a:cubicBezTo>
                    <a:pt x="112" y="163"/>
                    <a:pt x="112" y="163"/>
                    <a:pt x="112" y="163"/>
                  </a:cubicBezTo>
                  <a:cubicBezTo>
                    <a:pt x="112" y="163"/>
                    <a:pt x="112" y="163"/>
                    <a:pt x="112" y="163"/>
                  </a:cubicBezTo>
                  <a:cubicBezTo>
                    <a:pt x="112" y="163"/>
                    <a:pt x="112" y="163"/>
                    <a:pt x="112" y="163"/>
                  </a:cubicBezTo>
                  <a:cubicBezTo>
                    <a:pt x="111" y="163"/>
                    <a:pt x="111" y="163"/>
                    <a:pt x="111" y="163"/>
                  </a:cubicBezTo>
                  <a:cubicBezTo>
                    <a:pt x="111" y="163"/>
                    <a:pt x="111" y="163"/>
                    <a:pt x="111" y="163"/>
                  </a:cubicBezTo>
                  <a:cubicBezTo>
                    <a:pt x="110" y="163"/>
                    <a:pt x="110" y="163"/>
                    <a:pt x="110" y="163"/>
                  </a:cubicBezTo>
                  <a:cubicBezTo>
                    <a:pt x="110" y="163"/>
                    <a:pt x="110" y="163"/>
                    <a:pt x="110" y="163"/>
                  </a:cubicBezTo>
                  <a:cubicBezTo>
                    <a:pt x="109" y="163"/>
                    <a:pt x="109" y="163"/>
                    <a:pt x="109" y="163"/>
                  </a:cubicBezTo>
                  <a:cubicBezTo>
                    <a:pt x="109" y="163"/>
                    <a:pt x="109" y="163"/>
                    <a:pt x="109" y="163"/>
                  </a:cubicBezTo>
                  <a:cubicBezTo>
                    <a:pt x="109" y="163"/>
                    <a:pt x="109" y="163"/>
                    <a:pt x="109" y="163"/>
                  </a:cubicBezTo>
                  <a:cubicBezTo>
                    <a:pt x="108" y="163"/>
                    <a:pt x="108" y="163"/>
                    <a:pt x="108" y="163"/>
                  </a:cubicBezTo>
                  <a:cubicBezTo>
                    <a:pt x="108" y="163"/>
                    <a:pt x="108" y="163"/>
                    <a:pt x="108" y="163"/>
                  </a:cubicBezTo>
                  <a:cubicBezTo>
                    <a:pt x="107" y="162"/>
                    <a:pt x="107" y="162"/>
                    <a:pt x="107" y="162"/>
                  </a:cubicBezTo>
                  <a:cubicBezTo>
                    <a:pt x="108" y="162"/>
                    <a:pt x="108" y="162"/>
                    <a:pt x="108" y="162"/>
                  </a:cubicBezTo>
                  <a:cubicBezTo>
                    <a:pt x="107" y="161"/>
                    <a:pt x="107" y="161"/>
                    <a:pt x="107" y="161"/>
                  </a:cubicBezTo>
                  <a:cubicBezTo>
                    <a:pt x="107" y="161"/>
                    <a:pt x="107" y="161"/>
                    <a:pt x="107" y="161"/>
                  </a:cubicBezTo>
                  <a:cubicBezTo>
                    <a:pt x="106" y="161"/>
                    <a:pt x="106" y="161"/>
                    <a:pt x="106" y="161"/>
                  </a:cubicBezTo>
                  <a:cubicBezTo>
                    <a:pt x="106" y="160"/>
                    <a:pt x="106" y="160"/>
                    <a:pt x="106" y="160"/>
                  </a:cubicBezTo>
                  <a:cubicBezTo>
                    <a:pt x="106" y="159"/>
                    <a:pt x="106" y="159"/>
                    <a:pt x="106" y="159"/>
                  </a:cubicBezTo>
                  <a:cubicBezTo>
                    <a:pt x="106" y="159"/>
                    <a:pt x="106" y="159"/>
                    <a:pt x="106" y="159"/>
                  </a:cubicBezTo>
                  <a:cubicBezTo>
                    <a:pt x="105" y="158"/>
                    <a:pt x="105" y="158"/>
                    <a:pt x="105" y="158"/>
                  </a:cubicBezTo>
                  <a:cubicBezTo>
                    <a:pt x="105" y="159"/>
                    <a:pt x="105" y="159"/>
                    <a:pt x="105" y="159"/>
                  </a:cubicBezTo>
                  <a:cubicBezTo>
                    <a:pt x="105" y="159"/>
                    <a:pt x="105" y="159"/>
                    <a:pt x="105" y="159"/>
                  </a:cubicBezTo>
                  <a:cubicBezTo>
                    <a:pt x="105" y="159"/>
                    <a:pt x="105" y="159"/>
                    <a:pt x="105" y="159"/>
                  </a:cubicBezTo>
                  <a:cubicBezTo>
                    <a:pt x="106" y="160"/>
                    <a:pt x="106" y="160"/>
                    <a:pt x="106" y="160"/>
                  </a:cubicBezTo>
                  <a:cubicBezTo>
                    <a:pt x="106" y="160"/>
                    <a:pt x="106" y="160"/>
                    <a:pt x="106" y="160"/>
                  </a:cubicBezTo>
                  <a:cubicBezTo>
                    <a:pt x="106" y="161"/>
                    <a:pt x="106" y="161"/>
                    <a:pt x="106" y="161"/>
                  </a:cubicBezTo>
                  <a:cubicBezTo>
                    <a:pt x="106" y="162"/>
                    <a:pt x="106" y="162"/>
                    <a:pt x="106" y="162"/>
                  </a:cubicBezTo>
                  <a:cubicBezTo>
                    <a:pt x="106" y="162"/>
                    <a:pt x="106" y="162"/>
                    <a:pt x="106" y="162"/>
                  </a:cubicBezTo>
                  <a:cubicBezTo>
                    <a:pt x="106" y="162"/>
                    <a:pt x="106" y="162"/>
                    <a:pt x="106" y="162"/>
                  </a:cubicBezTo>
                  <a:cubicBezTo>
                    <a:pt x="107" y="162"/>
                    <a:pt x="107" y="162"/>
                    <a:pt x="107" y="162"/>
                  </a:cubicBezTo>
                  <a:cubicBezTo>
                    <a:pt x="107" y="163"/>
                    <a:pt x="107" y="163"/>
                    <a:pt x="107" y="163"/>
                  </a:cubicBezTo>
                  <a:cubicBezTo>
                    <a:pt x="107" y="164"/>
                    <a:pt x="107" y="164"/>
                    <a:pt x="107" y="164"/>
                  </a:cubicBezTo>
                  <a:cubicBezTo>
                    <a:pt x="106" y="165"/>
                    <a:pt x="106" y="165"/>
                    <a:pt x="106" y="165"/>
                  </a:cubicBezTo>
                  <a:cubicBezTo>
                    <a:pt x="106" y="165"/>
                    <a:pt x="106" y="165"/>
                    <a:pt x="106" y="165"/>
                  </a:cubicBezTo>
                  <a:cubicBezTo>
                    <a:pt x="105" y="165"/>
                    <a:pt x="105" y="165"/>
                    <a:pt x="105" y="165"/>
                  </a:cubicBezTo>
                  <a:cubicBezTo>
                    <a:pt x="105" y="165"/>
                    <a:pt x="105" y="165"/>
                    <a:pt x="105" y="165"/>
                  </a:cubicBezTo>
                  <a:cubicBezTo>
                    <a:pt x="104" y="165"/>
                    <a:pt x="104" y="165"/>
                    <a:pt x="104" y="165"/>
                  </a:cubicBezTo>
                  <a:cubicBezTo>
                    <a:pt x="104" y="166"/>
                    <a:pt x="104" y="166"/>
                    <a:pt x="104" y="166"/>
                  </a:cubicBezTo>
                  <a:cubicBezTo>
                    <a:pt x="103" y="166"/>
                    <a:pt x="103" y="166"/>
                    <a:pt x="103" y="166"/>
                  </a:cubicBezTo>
                  <a:cubicBezTo>
                    <a:pt x="103" y="166"/>
                    <a:pt x="103" y="166"/>
                    <a:pt x="103" y="166"/>
                  </a:cubicBezTo>
                  <a:cubicBezTo>
                    <a:pt x="103" y="166"/>
                    <a:pt x="103" y="166"/>
                    <a:pt x="103" y="166"/>
                  </a:cubicBezTo>
                  <a:cubicBezTo>
                    <a:pt x="103" y="166"/>
                    <a:pt x="103" y="166"/>
                    <a:pt x="103" y="166"/>
                  </a:cubicBezTo>
                  <a:cubicBezTo>
                    <a:pt x="103" y="167"/>
                    <a:pt x="103" y="167"/>
                    <a:pt x="103" y="167"/>
                  </a:cubicBezTo>
                  <a:cubicBezTo>
                    <a:pt x="102" y="167"/>
                    <a:pt x="102" y="167"/>
                    <a:pt x="102" y="167"/>
                  </a:cubicBezTo>
                  <a:cubicBezTo>
                    <a:pt x="102" y="167"/>
                    <a:pt x="102" y="167"/>
                    <a:pt x="102" y="167"/>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9"/>
                    <a:pt x="101" y="169"/>
                    <a:pt x="101" y="169"/>
                  </a:cubicBezTo>
                  <a:cubicBezTo>
                    <a:pt x="101" y="169"/>
                    <a:pt x="101" y="169"/>
                    <a:pt x="101" y="169"/>
                  </a:cubicBezTo>
                  <a:cubicBezTo>
                    <a:pt x="100" y="169"/>
                    <a:pt x="100" y="169"/>
                    <a:pt x="100" y="169"/>
                  </a:cubicBezTo>
                  <a:cubicBezTo>
                    <a:pt x="100" y="169"/>
                    <a:pt x="100" y="169"/>
                    <a:pt x="100" y="169"/>
                  </a:cubicBezTo>
                  <a:cubicBezTo>
                    <a:pt x="100" y="169"/>
                    <a:pt x="100" y="169"/>
                    <a:pt x="100" y="169"/>
                  </a:cubicBezTo>
                  <a:cubicBezTo>
                    <a:pt x="100" y="169"/>
                    <a:pt x="100" y="169"/>
                    <a:pt x="100" y="169"/>
                  </a:cubicBezTo>
                  <a:cubicBezTo>
                    <a:pt x="100" y="169"/>
                    <a:pt x="100" y="169"/>
                    <a:pt x="100" y="169"/>
                  </a:cubicBezTo>
                  <a:cubicBezTo>
                    <a:pt x="100" y="170"/>
                    <a:pt x="100" y="170"/>
                    <a:pt x="100" y="170"/>
                  </a:cubicBezTo>
                  <a:cubicBezTo>
                    <a:pt x="100" y="170"/>
                    <a:pt x="100" y="170"/>
                    <a:pt x="100" y="170"/>
                  </a:cubicBezTo>
                  <a:cubicBezTo>
                    <a:pt x="99" y="170"/>
                    <a:pt x="99" y="170"/>
                    <a:pt x="99" y="170"/>
                  </a:cubicBezTo>
                  <a:cubicBezTo>
                    <a:pt x="98" y="171"/>
                    <a:pt x="98" y="171"/>
                    <a:pt x="98" y="171"/>
                  </a:cubicBezTo>
                  <a:cubicBezTo>
                    <a:pt x="98" y="172"/>
                    <a:pt x="98" y="172"/>
                    <a:pt x="98" y="172"/>
                  </a:cubicBezTo>
                  <a:cubicBezTo>
                    <a:pt x="98" y="172"/>
                    <a:pt x="98" y="172"/>
                    <a:pt x="98" y="172"/>
                  </a:cubicBezTo>
                  <a:cubicBezTo>
                    <a:pt x="98" y="173"/>
                    <a:pt x="98" y="173"/>
                    <a:pt x="98" y="173"/>
                  </a:cubicBezTo>
                  <a:cubicBezTo>
                    <a:pt x="97" y="174"/>
                    <a:pt x="97" y="174"/>
                    <a:pt x="97" y="174"/>
                  </a:cubicBezTo>
                  <a:cubicBezTo>
                    <a:pt x="97" y="174"/>
                    <a:pt x="97" y="174"/>
                    <a:pt x="97" y="174"/>
                  </a:cubicBezTo>
                  <a:cubicBezTo>
                    <a:pt x="96" y="174"/>
                    <a:pt x="96" y="174"/>
                    <a:pt x="96" y="174"/>
                  </a:cubicBezTo>
                  <a:cubicBezTo>
                    <a:pt x="96" y="173"/>
                    <a:pt x="96" y="173"/>
                    <a:pt x="96" y="173"/>
                  </a:cubicBezTo>
                  <a:cubicBezTo>
                    <a:pt x="96" y="173"/>
                    <a:pt x="96" y="173"/>
                    <a:pt x="96" y="173"/>
                  </a:cubicBezTo>
                  <a:cubicBezTo>
                    <a:pt x="96" y="173"/>
                    <a:pt x="96" y="173"/>
                    <a:pt x="96" y="173"/>
                  </a:cubicBezTo>
                  <a:cubicBezTo>
                    <a:pt x="96" y="173"/>
                    <a:pt x="96" y="173"/>
                    <a:pt x="96" y="173"/>
                  </a:cubicBezTo>
                  <a:cubicBezTo>
                    <a:pt x="96" y="174"/>
                    <a:pt x="96" y="174"/>
                    <a:pt x="96" y="174"/>
                  </a:cubicBezTo>
                  <a:cubicBezTo>
                    <a:pt x="96" y="174"/>
                    <a:pt x="96" y="174"/>
                    <a:pt x="96" y="174"/>
                  </a:cubicBezTo>
                  <a:cubicBezTo>
                    <a:pt x="95" y="174"/>
                    <a:pt x="95" y="174"/>
                    <a:pt x="95" y="174"/>
                  </a:cubicBezTo>
                  <a:cubicBezTo>
                    <a:pt x="94" y="175"/>
                    <a:pt x="94" y="175"/>
                    <a:pt x="94" y="175"/>
                  </a:cubicBezTo>
                  <a:cubicBezTo>
                    <a:pt x="94" y="176"/>
                    <a:pt x="94" y="176"/>
                    <a:pt x="94" y="176"/>
                  </a:cubicBezTo>
                  <a:cubicBezTo>
                    <a:pt x="94" y="175"/>
                    <a:pt x="94" y="175"/>
                    <a:pt x="94" y="175"/>
                  </a:cubicBezTo>
                  <a:cubicBezTo>
                    <a:pt x="94" y="175"/>
                    <a:pt x="94" y="175"/>
                    <a:pt x="94" y="175"/>
                  </a:cubicBezTo>
                  <a:cubicBezTo>
                    <a:pt x="93" y="175"/>
                    <a:pt x="93" y="175"/>
                    <a:pt x="93" y="175"/>
                  </a:cubicBezTo>
                  <a:cubicBezTo>
                    <a:pt x="93" y="175"/>
                    <a:pt x="93" y="175"/>
                    <a:pt x="93" y="175"/>
                  </a:cubicBezTo>
                  <a:cubicBezTo>
                    <a:pt x="93" y="175"/>
                    <a:pt x="93" y="175"/>
                    <a:pt x="93" y="175"/>
                  </a:cubicBezTo>
                  <a:cubicBezTo>
                    <a:pt x="93" y="175"/>
                    <a:pt x="93" y="175"/>
                    <a:pt x="93" y="175"/>
                  </a:cubicBezTo>
                  <a:cubicBezTo>
                    <a:pt x="92" y="175"/>
                    <a:pt x="92" y="175"/>
                    <a:pt x="92" y="175"/>
                  </a:cubicBezTo>
                  <a:cubicBezTo>
                    <a:pt x="92" y="174"/>
                    <a:pt x="92" y="174"/>
                    <a:pt x="92" y="174"/>
                  </a:cubicBezTo>
                  <a:cubicBezTo>
                    <a:pt x="91" y="174"/>
                    <a:pt x="91" y="174"/>
                    <a:pt x="91" y="174"/>
                  </a:cubicBezTo>
                  <a:cubicBezTo>
                    <a:pt x="91" y="175"/>
                    <a:pt x="91" y="175"/>
                    <a:pt x="91" y="175"/>
                  </a:cubicBezTo>
                  <a:cubicBezTo>
                    <a:pt x="91" y="175"/>
                    <a:pt x="91" y="175"/>
                    <a:pt x="91" y="175"/>
                  </a:cubicBezTo>
                  <a:cubicBezTo>
                    <a:pt x="92" y="175"/>
                    <a:pt x="92" y="175"/>
                    <a:pt x="92" y="175"/>
                  </a:cubicBezTo>
                  <a:cubicBezTo>
                    <a:pt x="92" y="176"/>
                    <a:pt x="92" y="176"/>
                    <a:pt x="92" y="176"/>
                  </a:cubicBezTo>
                  <a:cubicBezTo>
                    <a:pt x="92" y="176"/>
                    <a:pt x="92" y="176"/>
                    <a:pt x="92" y="176"/>
                  </a:cubicBezTo>
                  <a:cubicBezTo>
                    <a:pt x="92" y="177"/>
                    <a:pt x="92" y="177"/>
                    <a:pt x="92" y="177"/>
                  </a:cubicBezTo>
                  <a:cubicBezTo>
                    <a:pt x="91" y="177"/>
                    <a:pt x="91" y="177"/>
                    <a:pt x="91" y="177"/>
                  </a:cubicBezTo>
                  <a:cubicBezTo>
                    <a:pt x="90" y="177"/>
                    <a:pt x="90" y="177"/>
                    <a:pt x="90" y="177"/>
                  </a:cubicBezTo>
                  <a:cubicBezTo>
                    <a:pt x="89" y="178"/>
                    <a:pt x="89" y="178"/>
                    <a:pt x="89" y="178"/>
                  </a:cubicBezTo>
                  <a:cubicBezTo>
                    <a:pt x="89" y="178"/>
                    <a:pt x="89" y="178"/>
                    <a:pt x="89" y="178"/>
                  </a:cubicBezTo>
                  <a:cubicBezTo>
                    <a:pt x="88" y="178"/>
                    <a:pt x="88" y="178"/>
                    <a:pt x="88" y="178"/>
                  </a:cubicBezTo>
                  <a:cubicBezTo>
                    <a:pt x="88" y="177"/>
                    <a:pt x="88" y="177"/>
                    <a:pt x="88" y="177"/>
                  </a:cubicBezTo>
                  <a:cubicBezTo>
                    <a:pt x="89" y="177"/>
                    <a:pt x="89" y="177"/>
                    <a:pt x="89" y="177"/>
                  </a:cubicBezTo>
                  <a:cubicBezTo>
                    <a:pt x="88" y="177"/>
                    <a:pt x="88" y="177"/>
                    <a:pt x="88" y="177"/>
                  </a:cubicBezTo>
                  <a:cubicBezTo>
                    <a:pt x="88" y="177"/>
                    <a:pt x="88" y="177"/>
                    <a:pt x="88" y="177"/>
                  </a:cubicBezTo>
                  <a:cubicBezTo>
                    <a:pt x="88" y="177"/>
                    <a:pt x="88" y="177"/>
                    <a:pt x="88" y="177"/>
                  </a:cubicBezTo>
                  <a:cubicBezTo>
                    <a:pt x="88" y="177"/>
                    <a:pt x="88" y="177"/>
                    <a:pt x="88" y="177"/>
                  </a:cubicBezTo>
                  <a:cubicBezTo>
                    <a:pt x="88" y="178"/>
                    <a:pt x="88" y="178"/>
                    <a:pt x="88" y="178"/>
                  </a:cubicBezTo>
                  <a:cubicBezTo>
                    <a:pt x="87" y="178"/>
                    <a:pt x="87" y="178"/>
                    <a:pt x="87" y="178"/>
                  </a:cubicBezTo>
                  <a:cubicBezTo>
                    <a:pt x="87" y="178"/>
                    <a:pt x="87" y="178"/>
                    <a:pt x="87" y="178"/>
                  </a:cubicBezTo>
                  <a:cubicBezTo>
                    <a:pt x="86" y="178"/>
                    <a:pt x="86" y="178"/>
                    <a:pt x="86" y="178"/>
                  </a:cubicBezTo>
                  <a:cubicBezTo>
                    <a:pt x="86" y="177"/>
                    <a:pt x="86" y="177"/>
                    <a:pt x="86" y="177"/>
                  </a:cubicBezTo>
                  <a:cubicBezTo>
                    <a:pt x="86" y="177"/>
                    <a:pt x="86" y="177"/>
                    <a:pt x="86" y="177"/>
                  </a:cubicBezTo>
                  <a:cubicBezTo>
                    <a:pt x="86" y="176"/>
                    <a:pt x="86" y="176"/>
                    <a:pt x="86" y="176"/>
                  </a:cubicBezTo>
                  <a:cubicBezTo>
                    <a:pt x="86" y="176"/>
                    <a:pt x="86" y="176"/>
                    <a:pt x="86" y="176"/>
                  </a:cubicBezTo>
                  <a:cubicBezTo>
                    <a:pt x="85" y="176"/>
                    <a:pt x="85" y="176"/>
                    <a:pt x="85" y="176"/>
                  </a:cubicBezTo>
                  <a:cubicBezTo>
                    <a:pt x="85" y="177"/>
                    <a:pt x="85" y="177"/>
                    <a:pt x="85" y="177"/>
                  </a:cubicBezTo>
                  <a:cubicBezTo>
                    <a:pt x="85" y="177"/>
                    <a:pt x="85" y="177"/>
                    <a:pt x="85" y="177"/>
                  </a:cubicBezTo>
                  <a:cubicBezTo>
                    <a:pt x="85" y="178"/>
                    <a:pt x="85" y="178"/>
                    <a:pt x="85" y="178"/>
                  </a:cubicBezTo>
                  <a:cubicBezTo>
                    <a:pt x="85" y="178"/>
                    <a:pt x="85" y="178"/>
                    <a:pt x="85" y="178"/>
                  </a:cubicBezTo>
                  <a:cubicBezTo>
                    <a:pt x="85" y="178"/>
                    <a:pt x="85" y="178"/>
                    <a:pt x="85" y="178"/>
                  </a:cubicBezTo>
                  <a:cubicBezTo>
                    <a:pt x="84" y="177"/>
                    <a:pt x="84" y="177"/>
                    <a:pt x="84" y="177"/>
                  </a:cubicBezTo>
                  <a:cubicBezTo>
                    <a:pt x="84" y="176"/>
                    <a:pt x="84" y="176"/>
                    <a:pt x="84" y="176"/>
                  </a:cubicBezTo>
                  <a:cubicBezTo>
                    <a:pt x="84" y="176"/>
                    <a:pt x="84" y="176"/>
                    <a:pt x="84" y="176"/>
                  </a:cubicBezTo>
                  <a:cubicBezTo>
                    <a:pt x="85" y="175"/>
                    <a:pt x="85" y="175"/>
                    <a:pt x="85" y="175"/>
                  </a:cubicBezTo>
                  <a:cubicBezTo>
                    <a:pt x="85" y="175"/>
                    <a:pt x="85" y="175"/>
                    <a:pt x="85" y="175"/>
                  </a:cubicBezTo>
                  <a:cubicBezTo>
                    <a:pt x="85" y="175"/>
                    <a:pt x="85" y="175"/>
                    <a:pt x="85" y="175"/>
                  </a:cubicBezTo>
                  <a:cubicBezTo>
                    <a:pt x="84" y="174"/>
                    <a:pt x="84" y="174"/>
                    <a:pt x="84" y="174"/>
                  </a:cubicBezTo>
                  <a:cubicBezTo>
                    <a:pt x="83" y="174"/>
                    <a:pt x="83" y="174"/>
                    <a:pt x="83" y="174"/>
                  </a:cubicBezTo>
                  <a:cubicBezTo>
                    <a:pt x="83" y="174"/>
                    <a:pt x="83" y="174"/>
                    <a:pt x="83" y="174"/>
                  </a:cubicBezTo>
                  <a:cubicBezTo>
                    <a:pt x="83" y="174"/>
                    <a:pt x="83" y="174"/>
                    <a:pt x="83" y="174"/>
                  </a:cubicBezTo>
                  <a:cubicBezTo>
                    <a:pt x="83" y="174"/>
                    <a:pt x="83" y="174"/>
                    <a:pt x="83" y="174"/>
                  </a:cubicBezTo>
                  <a:cubicBezTo>
                    <a:pt x="83" y="174"/>
                    <a:pt x="83" y="174"/>
                    <a:pt x="83" y="174"/>
                  </a:cubicBezTo>
                  <a:cubicBezTo>
                    <a:pt x="83" y="175"/>
                    <a:pt x="83" y="175"/>
                    <a:pt x="83" y="175"/>
                  </a:cubicBezTo>
                  <a:cubicBezTo>
                    <a:pt x="83" y="175"/>
                    <a:pt x="83" y="175"/>
                    <a:pt x="83" y="175"/>
                  </a:cubicBezTo>
                  <a:cubicBezTo>
                    <a:pt x="83" y="175"/>
                    <a:pt x="83" y="175"/>
                    <a:pt x="83" y="175"/>
                  </a:cubicBezTo>
                  <a:cubicBezTo>
                    <a:pt x="83" y="176"/>
                    <a:pt x="83" y="176"/>
                    <a:pt x="83" y="176"/>
                  </a:cubicBezTo>
                  <a:cubicBezTo>
                    <a:pt x="83" y="177"/>
                    <a:pt x="83" y="177"/>
                    <a:pt x="83" y="177"/>
                  </a:cubicBezTo>
                  <a:cubicBezTo>
                    <a:pt x="82" y="177"/>
                    <a:pt x="82" y="177"/>
                    <a:pt x="82" y="177"/>
                  </a:cubicBezTo>
                  <a:cubicBezTo>
                    <a:pt x="82" y="177"/>
                    <a:pt x="82" y="177"/>
                    <a:pt x="82" y="177"/>
                  </a:cubicBezTo>
                  <a:cubicBezTo>
                    <a:pt x="81" y="176"/>
                    <a:pt x="81" y="176"/>
                    <a:pt x="81" y="176"/>
                  </a:cubicBezTo>
                  <a:cubicBezTo>
                    <a:pt x="81" y="176"/>
                    <a:pt x="81" y="176"/>
                    <a:pt x="81" y="176"/>
                  </a:cubicBezTo>
                  <a:cubicBezTo>
                    <a:pt x="81" y="177"/>
                    <a:pt x="81" y="177"/>
                    <a:pt x="81" y="177"/>
                  </a:cubicBezTo>
                  <a:cubicBezTo>
                    <a:pt x="81" y="177"/>
                    <a:pt x="81" y="177"/>
                    <a:pt x="81" y="177"/>
                  </a:cubicBezTo>
                  <a:cubicBezTo>
                    <a:pt x="81" y="178"/>
                    <a:pt x="81" y="178"/>
                    <a:pt x="81" y="178"/>
                  </a:cubicBezTo>
                  <a:cubicBezTo>
                    <a:pt x="82" y="179"/>
                    <a:pt x="82" y="179"/>
                    <a:pt x="82" y="179"/>
                  </a:cubicBezTo>
                  <a:cubicBezTo>
                    <a:pt x="82" y="179"/>
                    <a:pt x="82" y="179"/>
                    <a:pt x="82" y="179"/>
                  </a:cubicBezTo>
                  <a:cubicBezTo>
                    <a:pt x="81" y="179"/>
                    <a:pt x="81" y="179"/>
                    <a:pt x="81" y="179"/>
                  </a:cubicBezTo>
                  <a:cubicBezTo>
                    <a:pt x="81" y="179"/>
                    <a:pt x="81" y="179"/>
                    <a:pt x="81" y="179"/>
                  </a:cubicBezTo>
                  <a:cubicBezTo>
                    <a:pt x="81" y="180"/>
                    <a:pt x="81" y="180"/>
                    <a:pt x="81" y="180"/>
                  </a:cubicBezTo>
                  <a:cubicBezTo>
                    <a:pt x="80" y="180"/>
                    <a:pt x="80" y="180"/>
                    <a:pt x="80" y="180"/>
                  </a:cubicBezTo>
                  <a:cubicBezTo>
                    <a:pt x="80" y="179"/>
                    <a:pt x="80" y="179"/>
                    <a:pt x="80" y="179"/>
                  </a:cubicBezTo>
                  <a:cubicBezTo>
                    <a:pt x="79" y="180"/>
                    <a:pt x="79" y="180"/>
                    <a:pt x="79" y="180"/>
                  </a:cubicBezTo>
                  <a:cubicBezTo>
                    <a:pt x="79" y="180"/>
                    <a:pt x="79" y="180"/>
                    <a:pt x="79" y="180"/>
                  </a:cubicBezTo>
                  <a:cubicBezTo>
                    <a:pt x="78" y="180"/>
                    <a:pt x="78" y="180"/>
                    <a:pt x="78" y="180"/>
                  </a:cubicBezTo>
                  <a:cubicBezTo>
                    <a:pt x="78" y="180"/>
                    <a:pt x="78" y="180"/>
                    <a:pt x="78" y="180"/>
                  </a:cubicBezTo>
                  <a:cubicBezTo>
                    <a:pt x="78" y="179"/>
                    <a:pt x="78" y="179"/>
                    <a:pt x="78" y="179"/>
                  </a:cubicBezTo>
                  <a:cubicBezTo>
                    <a:pt x="77" y="179"/>
                    <a:pt x="77" y="179"/>
                    <a:pt x="77" y="179"/>
                  </a:cubicBezTo>
                  <a:cubicBezTo>
                    <a:pt x="77" y="179"/>
                    <a:pt x="77" y="179"/>
                    <a:pt x="77" y="179"/>
                  </a:cubicBezTo>
                  <a:cubicBezTo>
                    <a:pt x="77" y="179"/>
                    <a:pt x="77" y="179"/>
                    <a:pt x="77" y="179"/>
                  </a:cubicBezTo>
                  <a:cubicBezTo>
                    <a:pt x="77" y="180"/>
                    <a:pt x="77" y="180"/>
                    <a:pt x="77" y="180"/>
                  </a:cubicBezTo>
                  <a:cubicBezTo>
                    <a:pt x="77" y="180"/>
                    <a:pt x="77" y="180"/>
                    <a:pt x="77" y="180"/>
                  </a:cubicBezTo>
                  <a:cubicBezTo>
                    <a:pt x="76" y="180"/>
                    <a:pt x="76" y="180"/>
                    <a:pt x="76" y="180"/>
                  </a:cubicBezTo>
                  <a:cubicBezTo>
                    <a:pt x="76" y="179"/>
                    <a:pt x="76" y="179"/>
                    <a:pt x="76" y="179"/>
                  </a:cubicBezTo>
                  <a:cubicBezTo>
                    <a:pt x="76" y="179"/>
                    <a:pt x="76" y="179"/>
                    <a:pt x="76" y="179"/>
                  </a:cubicBezTo>
                  <a:cubicBezTo>
                    <a:pt x="75" y="179"/>
                    <a:pt x="75" y="179"/>
                    <a:pt x="75" y="179"/>
                  </a:cubicBezTo>
                  <a:cubicBezTo>
                    <a:pt x="75" y="179"/>
                    <a:pt x="75" y="179"/>
                    <a:pt x="75" y="179"/>
                  </a:cubicBezTo>
                  <a:cubicBezTo>
                    <a:pt x="75" y="179"/>
                    <a:pt x="75" y="179"/>
                    <a:pt x="75" y="179"/>
                  </a:cubicBezTo>
                  <a:cubicBezTo>
                    <a:pt x="74" y="180"/>
                    <a:pt x="74" y="180"/>
                    <a:pt x="74" y="180"/>
                  </a:cubicBezTo>
                  <a:cubicBezTo>
                    <a:pt x="74" y="180"/>
                    <a:pt x="74" y="180"/>
                    <a:pt x="74" y="180"/>
                  </a:cubicBezTo>
                  <a:cubicBezTo>
                    <a:pt x="75" y="180"/>
                    <a:pt x="75" y="180"/>
                    <a:pt x="75" y="180"/>
                  </a:cubicBezTo>
                  <a:cubicBezTo>
                    <a:pt x="75" y="181"/>
                    <a:pt x="75" y="181"/>
                    <a:pt x="75" y="181"/>
                  </a:cubicBezTo>
                  <a:cubicBezTo>
                    <a:pt x="74" y="182"/>
                    <a:pt x="74" y="182"/>
                    <a:pt x="74" y="182"/>
                  </a:cubicBezTo>
                  <a:cubicBezTo>
                    <a:pt x="73" y="183"/>
                    <a:pt x="73" y="183"/>
                    <a:pt x="73" y="183"/>
                  </a:cubicBezTo>
                  <a:cubicBezTo>
                    <a:pt x="73" y="183"/>
                    <a:pt x="73" y="183"/>
                    <a:pt x="73" y="183"/>
                  </a:cubicBezTo>
                  <a:cubicBezTo>
                    <a:pt x="72" y="183"/>
                    <a:pt x="72" y="183"/>
                    <a:pt x="72" y="183"/>
                  </a:cubicBezTo>
                  <a:cubicBezTo>
                    <a:pt x="72" y="182"/>
                    <a:pt x="72" y="182"/>
                    <a:pt x="72" y="182"/>
                  </a:cubicBezTo>
                  <a:cubicBezTo>
                    <a:pt x="72" y="182"/>
                    <a:pt x="72" y="182"/>
                    <a:pt x="72" y="182"/>
                  </a:cubicBezTo>
                  <a:cubicBezTo>
                    <a:pt x="71" y="182"/>
                    <a:pt x="71" y="182"/>
                    <a:pt x="71" y="182"/>
                  </a:cubicBezTo>
                  <a:cubicBezTo>
                    <a:pt x="71" y="182"/>
                    <a:pt x="71" y="182"/>
                    <a:pt x="71" y="182"/>
                  </a:cubicBezTo>
                  <a:cubicBezTo>
                    <a:pt x="71" y="182"/>
                    <a:pt x="71" y="182"/>
                    <a:pt x="71" y="182"/>
                  </a:cubicBezTo>
                  <a:cubicBezTo>
                    <a:pt x="70" y="182"/>
                    <a:pt x="70" y="182"/>
                    <a:pt x="70" y="182"/>
                  </a:cubicBezTo>
                  <a:cubicBezTo>
                    <a:pt x="70" y="182"/>
                    <a:pt x="70" y="182"/>
                    <a:pt x="70" y="182"/>
                  </a:cubicBezTo>
                  <a:cubicBezTo>
                    <a:pt x="70" y="182"/>
                    <a:pt x="70" y="182"/>
                    <a:pt x="70" y="182"/>
                  </a:cubicBezTo>
                  <a:cubicBezTo>
                    <a:pt x="70" y="182"/>
                    <a:pt x="70" y="182"/>
                    <a:pt x="70" y="182"/>
                  </a:cubicBezTo>
                  <a:cubicBezTo>
                    <a:pt x="70" y="183"/>
                    <a:pt x="70" y="183"/>
                    <a:pt x="70" y="183"/>
                  </a:cubicBezTo>
                  <a:cubicBezTo>
                    <a:pt x="70" y="183"/>
                    <a:pt x="70" y="183"/>
                    <a:pt x="70" y="183"/>
                  </a:cubicBezTo>
                  <a:cubicBezTo>
                    <a:pt x="70" y="184"/>
                    <a:pt x="70" y="184"/>
                    <a:pt x="70" y="184"/>
                  </a:cubicBezTo>
                  <a:cubicBezTo>
                    <a:pt x="70" y="184"/>
                    <a:pt x="70" y="184"/>
                    <a:pt x="70" y="184"/>
                  </a:cubicBezTo>
                  <a:cubicBezTo>
                    <a:pt x="71" y="184"/>
                    <a:pt x="71" y="184"/>
                    <a:pt x="71" y="184"/>
                  </a:cubicBezTo>
                  <a:cubicBezTo>
                    <a:pt x="71" y="185"/>
                    <a:pt x="71" y="185"/>
                    <a:pt x="71" y="185"/>
                  </a:cubicBezTo>
                  <a:cubicBezTo>
                    <a:pt x="71" y="186"/>
                    <a:pt x="71" y="186"/>
                    <a:pt x="71" y="186"/>
                  </a:cubicBezTo>
                  <a:cubicBezTo>
                    <a:pt x="71" y="187"/>
                    <a:pt x="71" y="187"/>
                    <a:pt x="71" y="187"/>
                  </a:cubicBezTo>
                  <a:cubicBezTo>
                    <a:pt x="70" y="187"/>
                    <a:pt x="70" y="187"/>
                    <a:pt x="70" y="187"/>
                  </a:cubicBezTo>
                  <a:cubicBezTo>
                    <a:pt x="70" y="187"/>
                    <a:pt x="70" y="187"/>
                    <a:pt x="70" y="187"/>
                  </a:cubicBezTo>
                  <a:cubicBezTo>
                    <a:pt x="70" y="187"/>
                    <a:pt x="70" y="187"/>
                    <a:pt x="70" y="187"/>
                  </a:cubicBezTo>
                  <a:cubicBezTo>
                    <a:pt x="69" y="187"/>
                    <a:pt x="69" y="187"/>
                    <a:pt x="69" y="187"/>
                  </a:cubicBezTo>
                  <a:cubicBezTo>
                    <a:pt x="68" y="187"/>
                    <a:pt x="68" y="187"/>
                    <a:pt x="68" y="187"/>
                  </a:cubicBezTo>
                  <a:cubicBezTo>
                    <a:pt x="67" y="187"/>
                    <a:pt x="67" y="187"/>
                    <a:pt x="67" y="187"/>
                  </a:cubicBezTo>
                  <a:cubicBezTo>
                    <a:pt x="67" y="187"/>
                    <a:pt x="67" y="187"/>
                    <a:pt x="67" y="187"/>
                  </a:cubicBezTo>
                  <a:cubicBezTo>
                    <a:pt x="67" y="188"/>
                    <a:pt x="67" y="188"/>
                    <a:pt x="67" y="188"/>
                  </a:cubicBezTo>
                  <a:cubicBezTo>
                    <a:pt x="68" y="188"/>
                    <a:pt x="68" y="188"/>
                    <a:pt x="68" y="188"/>
                  </a:cubicBezTo>
                  <a:cubicBezTo>
                    <a:pt x="69" y="188"/>
                    <a:pt x="69" y="188"/>
                    <a:pt x="69" y="188"/>
                  </a:cubicBezTo>
                  <a:cubicBezTo>
                    <a:pt x="69" y="189"/>
                    <a:pt x="69" y="189"/>
                    <a:pt x="69" y="189"/>
                  </a:cubicBezTo>
                  <a:cubicBezTo>
                    <a:pt x="70" y="189"/>
                    <a:pt x="70" y="189"/>
                    <a:pt x="70" y="189"/>
                  </a:cubicBezTo>
                  <a:cubicBezTo>
                    <a:pt x="70" y="189"/>
                    <a:pt x="70" y="189"/>
                    <a:pt x="70" y="189"/>
                  </a:cubicBezTo>
                  <a:cubicBezTo>
                    <a:pt x="70" y="189"/>
                    <a:pt x="70" y="189"/>
                    <a:pt x="70" y="189"/>
                  </a:cubicBezTo>
                  <a:cubicBezTo>
                    <a:pt x="70" y="189"/>
                    <a:pt x="70" y="189"/>
                    <a:pt x="70" y="189"/>
                  </a:cubicBezTo>
                  <a:cubicBezTo>
                    <a:pt x="70" y="190"/>
                    <a:pt x="70" y="190"/>
                    <a:pt x="70" y="190"/>
                  </a:cubicBezTo>
                  <a:cubicBezTo>
                    <a:pt x="70" y="190"/>
                    <a:pt x="70" y="190"/>
                    <a:pt x="70" y="190"/>
                  </a:cubicBezTo>
                  <a:cubicBezTo>
                    <a:pt x="69" y="190"/>
                    <a:pt x="69" y="190"/>
                    <a:pt x="69" y="190"/>
                  </a:cubicBezTo>
                  <a:cubicBezTo>
                    <a:pt x="69" y="190"/>
                    <a:pt x="69" y="190"/>
                    <a:pt x="69" y="190"/>
                  </a:cubicBezTo>
                  <a:cubicBezTo>
                    <a:pt x="70" y="190"/>
                    <a:pt x="70" y="190"/>
                    <a:pt x="70" y="190"/>
                  </a:cubicBezTo>
                  <a:cubicBezTo>
                    <a:pt x="70" y="191"/>
                    <a:pt x="70" y="191"/>
                    <a:pt x="70" y="191"/>
                  </a:cubicBezTo>
                  <a:cubicBezTo>
                    <a:pt x="70" y="191"/>
                    <a:pt x="70" y="191"/>
                    <a:pt x="70" y="191"/>
                  </a:cubicBezTo>
                  <a:cubicBezTo>
                    <a:pt x="70" y="192"/>
                    <a:pt x="70" y="192"/>
                    <a:pt x="70" y="192"/>
                  </a:cubicBezTo>
                  <a:cubicBezTo>
                    <a:pt x="70" y="192"/>
                    <a:pt x="70" y="192"/>
                    <a:pt x="70" y="192"/>
                  </a:cubicBezTo>
                  <a:cubicBezTo>
                    <a:pt x="69" y="192"/>
                    <a:pt x="69" y="192"/>
                    <a:pt x="69" y="192"/>
                  </a:cubicBezTo>
                  <a:cubicBezTo>
                    <a:pt x="69" y="192"/>
                    <a:pt x="69" y="192"/>
                    <a:pt x="69" y="192"/>
                  </a:cubicBezTo>
                  <a:cubicBezTo>
                    <a:pt x="68" y="191"/>
                    <a:pt x="68" y="191"/>
                    <a:pt x="68" y="191"/>
                  </a:cubicBezTo>
                  <a:cubicBezTo>
                    <a:pt x="68" y="191"/>
                    <a:pt x="68" y="191"/>
                    <a:pt x="68" y="191"/>
                  </a:cubicBezTo>
                  <a:cubicBezTo>
                    <a:pt x="67" y="191"/>
                    <a:pt x="67" y="191"/>
                    <a:pt x="67" y="191"/>
                  </a:cubicBezTo>
                  <a:cubicBezTo>
                    <a:pt x="67" y="191"/>
                    <a:pt x="67" y="191"/>
                    <a:pt x="67" y="191"/>
                  </a:cubicBezTo>
                  <a:cubicBezTo>
                    <a:pt x="66" y="190"/>
                    <a:pt x="66" y="190"/>
                    <a:pt x="66" y="190"/>
                  </a:cubicBezTo>
                  <a:cubicBezTo>
                    <a:pt x="66" y="191"/>
                    <a:pt x="66" y="191"/>
                    <a:pt x="66" y="191"/>
                  </a:cubicBezTo>
                  <a:cubicBezTo>
                    <a:pt x="66" y="191"/>
                    <a:pt x="66" y="191"/>
                    <a:pt x="66" y="191"/>
                  </a:cubicBezTo>
                  <a:cubicBezTo>
                    <a:pt x="67" y="191"/>
                    <a:pt x="67" y="191"/>
                    <a:pt x="67" y="191"/>
                  </a:cubicBezTo>
                  <a:cubicBezTo>
                    <a:pt x="67" y="191"/>
                    <a:pt x="67" y="191"/>
                    <a:pt x="67" y="191"/>
                  </a:cubicBezTo>
                  <a:cubicBezTo>
                    <a:pt x="68" y="192"/>
                    <a:pt x="68" y="192"/>
                    <a:pt x="68" y="192"/>
                  </a:cubicBezTo>
                  <a:cubicBezTo>
                    <a:pt x="69" y="192"/>
                    <a:pt x="69" y="192"/>
                    <a:pt x="69" y="192"/>
                  </a:cubicBezTo>
                  <a:cubicBezTo>
                    <a:pt x="69" y="192"/>
                    <a:pt x="69" y="192"/>
                    <a:pt x="69" y="192"/>
                  </a:cubicBezTo>
                  <a:cubicBezTo>
                    <a:pt x="69" y="193"/>
                    <a:pt x="69" y="193"/>
                    <a:pt x="69" y="193"/>
                  </a:cubicBezTo>
                  <a:cubicBezTo>
                    <a:pt x="69" y="193"/>
                    <a:pt x="69" y="193"/>
                    <a:pt x="69" y="193"/>
                  </a:cubicBezTo>
                  <a:cubicBezTo>
                    <a:pt x="68" y="193"/>
                    <a:pt x="68" y="193"/>
                    <a:pt x="68" y="193"/>
                  </a:cubicBezTo>
                  <a:cubicBezTo>
                    <a:pt x="68" y="193"/>
                    <a:pt x="68" y="193"/>
                    <a:pt x="68" y="193"/>
                  </a:cubicBezTo>
                  <a:cubicBezTo>
                    <a:pt x="68" y="194"/>
                    <a:pt x="68" y="194"/>
                    <a:pt x="68" y="194"/>
                  </a:cubicBezTo>
                  <a:cubicBezTo>
                    <a:pt x="67" y="193"/>
                    <a:pt x="67" y="193"/>
                    <a:pt x="67" y="193"/>
                  </a:cubicBezTo>
                  <a:cubicBezTo>
                    <a:pt x="66" y="193"/>
                    <a:pt x="66" y="193"/>
                    <a:pt x="66" y="193"/>
                  </a:cubicBezTo>
                  <a:cubicBezTo>
                    <a:pt x="66" y="192"/>
                    <a:pt x="66" y="192"/>
                    <a:pt x="66" y="192"/>
                  </a:cubicBezTo>
                  <a:cubicBezTo>
                    <a:pt x="65" y="192"/>
                    <a:pt x="65" y="192"/>
                    <a:pt x="65" y="192"/>
                  </a:cubicBezTo>
                  <a:cubicBezTo>
                    <a:pt x="65" y="193"/>
                    <a:pt x="65" y="193"/>
                    <a:pt x="65" y="193"/>
                  </a:cubicBezTo>
                  <a:cubicBezTo>
                    <a:pt x="65" y="193"/>
                    <a:pt x="65" y="193"/>
                    <a:pt x="65" y="193"/>
                  </a:cubicBezTo>
                  <a:cubicBezTo>
                    <a:pt x="65" y="194"/>
                    <a:pt x="65" y="194"/>
                    <a:pt x="65" y="194"/>
                  </a:cubicBezTo>
                  <a:cubicBezTo>
                    <a:pt x="65" y="194"/>
                    <a:pt x="65" y="194"/>
                    <a:pt x="65" y="194"/>
                  </a:cubicBezTo>
                  <a:cubicBezTo>
                    <a:pt x="66" y="194"/>
                    <a:pt x="66" y="194"/>
                    <a:pt x="66" y="194"/>
                  </a:cubicBezTo>
                  <a:cubicBezTo>
                    <a:pt x="66" y="195"/>
                    <a:pt x="66" y="195"/>
                    <a:pt x="66" y="195"/>
                  </a:cubicBezTo>
                  <a:cubicBezTo>
                    <a:pt x="66" y="195"/>
                    <a:pt x="66" y="195"/>
                    <a:pt x="66" y="195"/>
                  </a:cubicBezTo>
                  <a:cubicBezTo>
                    <a:pt x="66" y="195"/>
                    <a:pt x="66" y="195"/>
                    <a:pt x="66" y="195"/>
                  </a:cubicBezTo>
                  <a:cubicBezTo>
                    <a:pt x="66" y="195"/>
                    <a:pt x="66" y="195"/>
                    <a:pt x="66" y="195"/>
                  </a:cubicBezTo>
                  <a:cubicBezTo>
                    <a:pt x="65" y="195"/>
                    <a:pt x="65" y="195"/>
                    <a:pt x="65" y="195"/>
                  </a:cubicBezTo>
                  <a:cubicBezTo>
                    <a:pt x="64" y="194"/>
                    <a:pt x="64" y="194"/>
                    <a:pt x="64" y="194"/>
                  </a:cubicBezTo>
                  <a:cubicBezTo>
                    <a:pt x="64" y="194"/>
                    <a:pt x="64" y="194"/>
                    <a:pt x="64" y="194"/>
                  </a:cubicBezTo>
                  <a:cubicBezTo>
                    <a:pt x="64" y="194"/>
                    <a:pt x="64" y="194"/>
                    <a:pt x="64" y="194"/>
                  </a:cubicBezTo>
                  <a:cubicBezTo>
                    <a:pt x="64" y="195"/>
                    <a:pt x="64" y="195"/>
                    <a:pt x="64" y="195"/>
                  </a:cubicBezTo>
                  <a:cubicBezTo>
                    <a:pt x="65" y="195"/>
                    <a:pt x="65" y="195"/>
                    <a:pt x="65" y="195"/>
                  </a:cubicBezTo>
                  <a:cubicBezTo>
                    <a:pt x="65" y="195"/>
                    <a:pt x="65" y="195"/>
                    <a:pt x="65" y="195"/>
                  </a:cubicBezTo>
                  <a:cubicBezTo>
                    <a:pt x="66" y="196"/>
                    <a:pt x="66" y="196"/>
                    <a:pt x="66" y="196"/>
                  </a:cubicBezTo>
                  <a:cubicBezTo>
                    <a:pt x="66" y="196"/>
                    <a:pt x="66" y="196"/>
                    <a:pt x="66" y="196"/>
                  </a:cubicBezTo>
                  <a:cubicBezTo>
                    <a:pt x="65" y="196"/>
                    <a:pt x="65" y="196"/>
                    <a:pt x="65" y="196"/>
                  </a:cubicBezTo>
                  <a:cubicBezTo>
                    <a:pt x="64" y="196"/>
                    <a:pt x="64" y="196"/>
                    <a:pt x="64" y="196"/>
                  </a:cubicBezTo>
                  <a:cubicBezTo>
                    <a:pt x="64" y="196"/>
                    <a:pt x="64" y="196"/>
                    <a:pt x="64" y="196"/>
                  </a:cubicBezTo>
                  <a:cubicBezTo>
                    <a:pt x="64" y="195"/>
                    <a:pt x="64" y="195"/>
                    <a:pt x="64" y="195"/>
                  </a:cubicBezTo>
                  <a:cubicBezTo>
                    <a:pt x="63" y="195"/>
                    <a:pt x="63" y="195"/>
                    <a:pt x="63" y="195"/>
                  </a:cubicBezTo>
                  <a:cubicBezTo>
                    <a:pt x="63" y="195"/>
                    <a:pt x="63" y="195"/>
                    <a:pt x="63" y="195"/>
                  </a:cubicBezTo>
                  <a:cubicBezTo>
                    <a:pt x="63" y="195"/>
                    <a:pt x="63" y="195"/>
                    <a:pt x="63" y="195"/>
                  </a:cubicBezTo>
                  <a:cubicBezTo>
                    <a:pt x="63" y="195"/>
                    <a:pt x="63" y="195"/>
                    <a:pt x="63" y="195"/>
                  </a:cubicBezTo>
                  <a:cubicBezTo>
                    <a:pt x="63" y="196"/>
                    <a:pt x="63" y="196"/>
                    <a:pt x="63" y="196"/>
                  </a:cubicBezTo>
                  <a:cubicBezTo>
                    <a:pt x="63" y="196"/>
                    <a:pt x="63" y="196"/>
                    <a:pt x="63" y="196"/>
                  </a:cubicBezTo>
                  <a:cubicBezTo>
                    <a:pt x="63" y="197"/>
                    <a:pt x="63" y="197"/>
                    <a:pt x="63" y="197"/>
                  </a:cubicBezTo>
                  <a:cubicBezTo>
                    <a:pt x="63" y="197"/>
                    <a:pt x="63" y="197"/>
                    <a:pt x="63" y="197"/>
                  </a:cubicBezTo>
                  <a:cubicBezTo>
                    <a:pt x="65" y="197"/>
                    <a:pt x="65" y="197"/>
                    <a:pt x="65" y="197"/>
                  </a:cubicBezTo>
                  <a:cubicBezTo>
                    <a:pt x="65" y="197"/>
                    <a:pt x="65" y="197"/>
                    <a:pt x="65" y="197"/>
                  </a:cubicBezTo>
                  <a:cubicBezTo>
                    <a:pt x="65" y="197"/>
                    <a:pt x="65" y="197"/>
                    <a:pt x="65" y="197"/>
                  </a:cubicBezTo>
                  <a:cubicBezTo>
                    <a:pt x="65" y="198"/>
                    <a:pt x="65" y="198"/>
                    <a:pt x="65" y="198"/>
                  </a:cubicBezTo>
                  <a:cubicBezTo>
                    <a:pt x="65" y="198"/>
                    <a:pt x="65" y="198"/>
                    <a:pt x="65" y="198"/>
                  </a:cubicBezTo>
                  <a:cubicBezTo>
                    <a:pt x="65" y="198"/>
                    <a:pt x="65" y="198"/>
                    <a:pt x="65" y="198"/>
                  </a:cubicBezTo>
                  <a:cubicBezTo>
                    <a:pt x="64" y="198"/>
                    <a:pt x="64" y="198"/>
                    <a:pt x="64" y="198"/>
                  </a:cubicBezTo>
                  <a:cubicBezTo>
                    <a:pt x="64" y="198"/>
                    <a:pt x="64" y="198"/>
                    <a:pt x="64" y="198"/>
                  </a:cubicBezTo>
                  <a:cubicBezTo>
                    <a:pt x="63" y="198"/>
                    <a:pt x="63" y="198"/>
                    <a:pt x="63" y="198"/>
                  </a:cubicBezTo>
                  <a:cubicBezTo>
                    <a:pt x="62" y="198"/>
                    <a:pt x="62" y="198"/>
                    <a:pt x="62" y="198"/>
                  </a:cubicBezTo>
                  <a:cubicBezTo>
                    <a:pt x="62" y="197"/>
                    <a:pt x="62" y="197"/>
                    <a:pt x="62" y="197"/>
                  </a:cubicBezTo>
                  <a:cubicBezTo>
                    <a:pt x="62" y="197"/>
                    <a:pt x="62" y="197"/>
                    <a:pt x="62" y="197"/>
                  </a:cubicBezTo>
                  <a:cubicBezTo>
                    <a:pt x="62" y="197"/>
                    <a:pt x="62" y="197"/>
                    <a:pt x="62" y="197"/>
                  </a:cubicBezTo>
                  <a:cubicBezTo>
                    <a:pt x="62" y="197"/>
                    <a:pt x="62" y="197"/>
                    <a:pt x="62" y="197"/>
                  </a:cubicBezTo>
                  <a:cubicBezTo>
                    <a:pt x="62" y="198"/>
                    <a:pt x="62" y="198"/>
                    <a:pt x="62" y="198"/>
                  </a:cubicBezTo>
                  <a:cubicBezTo>
                    <a:pt x="61" y="198"/>
                    <a:pt x="61" y="198"/>
                    <a:pt x="61" y="198"/>
                  </a:cubicBezTo>
                  <a:cubicBezTo>
                    <a:pt x="61" y="198"/>
                    <a:pt x="61" y="198"/>
                    <a:pt x="61" y="198"/>
                  </a:cubicBezTo>
                  <a:cubicBezTo>
                    <a:pt x="60" y="198"/>
                    <a:pt x="60" y="198"/>
                    <a:pt x="60" y="198"/>
                  </a:cubicBezTo>
                  <a:cubicBezTo>
                    <a:pt x="60" y="198"/>
                    <a:pt x="60" y="198"/>
                    <a:pt x="60" y="198"/>
                  </a:cubicBezTo>
                  <a:cubicBezTo>
                    <a:pt x="60" y="198"/>
                    <a:pt x="60" y="198"/>
                    <a:pt x="60" y="198"/>
                  </a:cubicBezTo>
                  <a:cubicBezTo>
                    <a:pt x="59" y="198"/>
                    <a:pt x="59" y="198"/>
                    <a:pt x="59" y="198"/>
                  </a:cubicBezTo>
                  <a:cubicBezTo>
                    <a:pt x="59" y="198"/>
                    <a:pt x="59" y="198"/>
                    <a:pt x="59" y="198"/>
                  </a:cubicBezTo>
                  <a:cubicBezTo>
                    <a:pt x="59" y="199"/>
                    <a:pt x="59" y="199"/>
                    <a:pt x="59" y="199"/>
                  </a:cubicBezTo>
                  <a:cubicBezTo>
                    <a:pt x="61" y="199"/>
                    <a:pt x="61" y="199"/>
                    <a:pt x="61" y="199"/>
                  </a:cubicBezTo>
                  <a:cubicBezTo>
                    <a:pt x="62" y="199"/>
                    <a:pt x="62" y="199"/>
                    <a:pt x="62" y="199"/>
                  </a:cubicBezTo>
                  <a:cubicBezTo>
                    <a:pt x="62" y="200"/>
                    <a:pt x="62" y="200"/>
                    <a:pt x="62" y="200"/>
                  </a:cubicBezTo>
                  <a:cubicBezTo>
                    <a:pt x="62" y="201"/>
                    <a:pt x="62" y="201"/>
                    <a:pt x="62" y="201"/>
                  </a:cubicBezTo>
                  <a:cubicBezTo>
                    <a:pt x="62" y="201"/>
                    <a:pt x="62" y="201"/>
                    <a:pt x="62" y="201"/>
                  </a:cubicBezTo>
                  <a:cubicBezTo>
                    <a:pt x="62" y="201"/>
                    <a:pt x="62" y="201"/>
                    <a:pt x="62" y="201"/>
                  </a:cubicBezTo>
                  <a:cubicBezTo>
                    <a:pt x="61" y="201"/>
                    <a:pt x="61" y="201"/>
                    <a:pt x="61" y="201"/>
                  </a:cubicBezTo>
                  <a:cubicBezTo>
                    <a:pt x="60" y="200"/>
                    <a:pt x="60" y="200"/>
                    <a:pt x="60" y="200"/>
                  </a:cubicBezTo>
                  <a:cubicBezTo>
                    <a:pt x="60" y="200"/>
                    <a:pt x="60" y="200"/>
                    <a:pt x="60" y="200"/>
                  </a:cubicBezTo>
                  <a:cubicBezTo>
                    <a:pt x="59" y="200"/>
                    <a:pt x="59" y="200"/>
                    <a:pt x="59" y="200"/>
                  </a:cubicBezTo>
                  <a:cubicBezTo>
                    <a:pt x="59" y="200"/>
                    <a:pt x="59" y="200"/>
                    <a:pt x="59" y="200"/>
                  </a:cubicBezTo>
                  <a:cubicBezTo>
                    <a:pt x="60" y="200"/>
                    <a:pt x="60" y="200"/>
                    <a:pt x="60" y="200"/>
                  </a:cubicBezTo>
                  <a:cubicBezTo>
                    <a:pt x="60" y="200"/>
                    <a:pt x="60" y="200"/>
                    <a:pt x="60" y="200"/>
                  </a:cubicBezTo>
                  <a:cubicBezTo>
                    <a:pt x="61" y="201"/>
                    <a:pt x="61" y="201"/>
                    <a:pt x="61" y="201"/>
                  </a:cubicBezTo>
                  <a:cubicBezTo>
                    <a:pt x="62" y="202"/>
                    <a:pt x="62" y="202"/>
                    <a:pt x="62" y="202"/>
                  </a:cubicBezTo>
                  <a:cubicBezTo>
                    <a:pt x="62" y="202"/>
                    <a:pt x="62" y="202"/>
                    <a:pt x="62" y="202"/>
                  </a:cubicBezTo>
                  <a:cubicBezTo>
                    <a:pt x="61" y="203"/>
                    <a:pt x="61" y="203"/>
                    <a:pt x="61" y="203"/>
                  </a:cubicBezTo>
                  <a:cubicBezTo>
                    <a:pt x="62" y="203"/>
                    <a:pt x="62" y="203"/>
                    <a:pt x="62" y="203"/>
                  </a:cubicBezTo>
                  <a:cubicBezTo>
                    <a:pt x="62" y="203"/>
                    <a:pt x="62" y="203"/>
                    <a:pt x="62" y="203"/>
                  </a:cubicBezTo>
                  <a:cubicBezTo>
                    <a:pt x="61" y="204"/>
                    <a:pt x="61" y="204"/>
                    <a:pt x="61" y="204"/>
                  </a:cubicBezTo>
                  <a:cubicBezTo>
                    <a:pt x="61" y="204"/>
                    <a:pt x="61" y="204"/>
                    <a:pt x="61" y="204"/>
                  </a:cubicBezTo>
                  <a:cubicBezTo>
                    <a:pt x="61" y="205"/>
                    <a:pt x="61" y="205"/>
                    <a:pt x="61" y="205"/>
                  </a:cubicBezTo>
                  <a:cubicBezTo>
                    <a:pt x="60" y="205"/>
                    <a:pt x="60" y="205"/>
                    <a:pt x="60" y="205"/>
                  </a:cubicBezTo>
                  <a:cubicBezTo>
                    <a:pt x="60" y="205"/>
                    <a:pt x="60" y="205"/>
                    <a:pt x="60" y="205"/>
                  </a:cubicBezTo>
                  <a:cubicBezTo>
                    <a:pt x="59" y="204"/>
                    <a:pt x="59" y="204"/>
                    <a:pt x="59" y="204"/>
                  </a:cubicBezTo>
                  <a:cubicBezTo>
                    <a:pt x="59" y="204"/>
                    <a:pt x="59" y="204"/>
                    <a:pt x="59" y="204"/>
                  </a:cubicBezTo>
                  <a:cubicBezTo>
                    <a:pt x="58" y="204"/>
                    <a:pt x="58" y="204"/>
                    <a:pt x="58" y="204"/>
                  </a:cubicBezTo>
                  <a:cubicBezTo>
                    <a:pt x="59" y="204"/>
                    <a:pt x="59" y="204"/>
                    <a:pt x="59" y="204"/>
                  </a:cubicBezTo>
                  <a:cubicBezTo>
                    <a:pt x="59" y="205"/>
                    <a:pt x="59" y="205"/>
                    <a:pt x="59" y="205"/>
                  </a:cubicBezTo>
                  <a:cubicBezTo>
                    <a:pt x="60" y="205"/>
                    <a:pt x="60" y="205"/>
                    <a:pt x="60" y="205"/>
                  </a:cubicBezTo>
                  <a:cubicBezTo>
                    <a:pt x="60" y="205"/>
                    <a:pt x="60" y="205"/>
                    <a:pt x="60" y="205"/>
                  </a:cubicBezTo>
                  <a:cubicBezTo>
                    <a:pt x="60" y="206"/>
                    <a:pt x="60" y="206"/>
                    <a:pt x="60" y="206"/>
                  </a:cubicBezTo>
                  <a:cubicBezTo>
                    <a:pt x="59" y="206"/>
                    <a:pt x="59" y="206"/>
                    <a:pt x="59" y="206"/>
                  </a:cubicBezTo>
                  <a:cubicBezTo>
                    <a:pt x="59" y="205"/>
                    <a:pt x="59" y="205"/>
                    <a:pt x="59" y="205"/>
                  </a:cubicBezTo>
                  <a:cubicBezTo>
                    <a:pt x="59" y="205"/>
                    <a:pt x="59" y="205"/>
                    <a:pt x="59" y="205"/>
                  </a:cubicBezTo>
                  <a:cubicBezTo>
                    <a:pt x="58" y="206"/>
                    <a:pt x="58" y="206"/>
                    <a:pt x="58" y="206"/>
                  </a:cubicBezTo>
                  <a:cubicBezTo>
                    <a:pt x="59" y="206"/>
                    <a:pt x="59" y="206"/>
                    <a:pt x="59" y="206"/>
                  </a:cubicBezTo>
                  <a:cubicBezTo>
                    <a:pt x="59" y="206"/>
                    <a:pt x="59" y="206"/>
                    <a:pt x="59" y="206"/>
                  </a:cubicBezTo>
                  <a:cubicBezTo>
                    <a:pt x="59" y="207"/>
                    <a:pt x="59" y="207"/>
                    <a:pt x="59" y="207"/>
                  </a:cubicBezTo>
                  <a:cubicBezTo>
                    <a:pt x="59" y="207"/>
                    <a:pt x="59" y="207"/>
                    <a:pt x="59" y="207"/>
                  </a:cubicBezTo>
                  <a:cubicBezTo>
                    <a:pt x="58" y="207"/>
                    <a:pt x="58" y="207"/>
                    <a:pt x="58" y="207"/>
                  </a:cubicBezTo>
                  <a:cubicBezTo>
                    <a:pt x="58" y="207"/>
                    <a:pt x="58" y="207"/>
                    <a:pt x="58" y="207"/>
                  </a:cubicBezTo>
                  <a:cubicBezTo>
                    <a:pt x="58" y="207"/>
                    <a:pt x="58" y="207"/>
                    <a:pt x="58" y="207"/>
                  </a:cubicBezTo>
                  <a:cubicBezTo>
                    <a:pt x="57" y="207"/>
                    <a:pt x="57" y="207"/>
                    <a:pt x="57" y="207"/>
                  </a:cubicBezTo>
                  <a:cubicBezTo>
                    <a:pt x="57" y="207"/>
                    <a:pt x="57" y="207"/>
                    <a:pt x="57" y="207"/>
                  </a:cubicBezTo>
                  <a:cubicBezTo>
                    <a:pt x="58" y="207"/>
                    <a:pt x="58" y="207"/>
                    <a:pt x="58" y="207"/>
                  </a:cubicBezTo>
                  <a:cubicBezTo>
                    <a:pt x="58" y="208"/>
                    <a:pt x="58" y="208"/>
                    <a:pt x="58" y="208"/>
                  </a:cubicBezTo>
                  <a:cubicBezTo>
                    <a:pt x="58" y="208"/>
                    <a:pt x="58" y="208"/>
                    <a:pt x="58" y="208"/>
                  </a:cubicBezTo>
                  <a:cubicBezTo>
                    <a:pt x="58" y="208"/>
                    <a:pt x="58" y="208"/>
                    <a:pt x="58" y="208"/>
                  </a:cubicBezTo>
                  <a:cubicBezTo>
                    <a:pt x="57" y="208"/>
                    <a:pt x="57" y="208"/>
                    <a:pt x="57" y="208"/>
                  </a:cubicBezTo>
                  <a:cubicBezTo>
                    <a:pt x="56" y="208"/>
                    <a:pt x="56" y="208"/>
                    <a:pt x="56" y="208"/>
                  </a:cubicBezTo>
                  <a:cubicBezTo>
                    <a:pt x="56" y="208"/>
                    <a:pt x="56" y="208"/>
                    <a:pt x="56" y="208"/>
                  </a:cubicBezTo>
                  <a:cubicBezTo>
                    <a:pt x="56" y="208"/>
                    <a:pt x="56" y="208"/>
                    <a:pt x="56" y="208"/>
                  </a:cubicBezTo>
                  <a:cubicBezTo>
                    <a:pt x="57" y="209"/>
                    <a:pt x="57" y="209"/>
                    <a:pt x="57" y="209"/>
                  </a:cubicBezTo>
                  <a:cubicBezTo>
                    <a:pt x="58" y="209"/>
                    <a:pt x="58" y="209"/>
                    <a:pt x="58" y="209"/>
                  </a:cubicBezTo>
                  <a:cubicBezTo>
                    <a:pt x="59" y="209"/>
                    <a:pt x="59" y="209"/>
                    <a:pt x="59" y="209"/>
                  </a:cubicBezTo>
                  <a:cubicBezTo>
                    <a:pt x="59" y="209"/>
                    <a:pt x="59" y="209"/>
                    <a:pt x="59" y="209"/>
                  </a:cubicBezTo>
                  <a:cubicBezTo>
                    <a:pt x="59" y="210"/>
                    <a:pt x="59" y="210"/>
                    <a:pt x="59" y="210"/>
                  </a:cubicBezTo>
                  <a:cubicBezTo>
                    <a:pt x="58" y="210"/>
                    <a:pt x="58" y="210"/>
                    <a:pt x="58" y="210"/>
                  </a:cubicBezTo>
                  <a:cubicBezTo>
                    <a:pt x="57" y="210"/>
                    <a:pt x="57" y="210"/>
                    <a:pt x="57" y="210"/>
                  </a:cubicBezTo>
                  <a:cubicBezTo>
                    <a:pt x="56" y="210"/>
                    <a:pt x="56" y="210"/>
                    <a:pt x="56" y="210"/>
                  </a:cubicBezTo>
                  <a:cubicBezTo>
                    <a:pt x="56" y="210"/>
                    <a:pt x="56" y="210"/>
                    <a:pt x="56" y="210"/>
                  </a:cubicBezTo>
                  <a:cubicBezTo>
                    <a:pt x="55" y="210"/>
                    <a:pt x="55" y="210"/>
                    <a:pt x="55" y="210"/>
                  </a:cubicBezTo>
                  <a:cubicBezTo>
                    <a:pt x="56" y="210"/>
                    <a:pt x="56" y="210"/>
                    <a:pt x="56" y="210"/>
                  </a:cubicBezTo>
                  <a:cubicBezTo>
                    <a:pt x="57" y="210"/>
                    <a:pt x="57" y="210"/>
                    <a:pt x="57" y="210"/>
                  </a:cubicBezTo>
                  <a:cubicBezTo>
                    <a:pt x="57" y="211"/>
                    <a:pt x="57" y="211"/>
                    <a:pt x="57" y="211"/>
                  </a:cubicBezTo>
                  <a:cubicBezTo>
                    <a:pt x="57" y="211"/>
                    <a:pt x="57" y="211"/>
                    <a:pt x="57" y="211"/>
                  </a:cubicBezTo>
                  <a:cubicBezTo>
                    <a:pt x="56" y="211"/>
                    <a:pt x="56" y="211"/>
                    <a:pt x="56" y="211"/>
                  </a:cubicBezTo>
                  <a:cubicBezTo>
                    <a:pt x="56" y="211"/>
                    <a:pt x="56" y="211"/>
                    <a:pt x="56" y="211"/>
                  </a:cubicBezTo>
                  <a:cubicBezTo>
                    <a:pt x="57" y="211"/>
                    <a:pt x="57" y="211"/>
                    <a:pt x="57" y="211"/>
                  </a:cubicBezTo>
                  <a:cubicBezTo>
                    <a:pt x="58" y="211"/>
                    <a:pt x="58" y="211"/>
                    <a:pt x="58" y="211"/>
                  </a:cubicBezTo>
                  <a:cubicBezTo>
                    <a:pt x="58" y="212"/>
                    <a:pt x="58" y="212"/>
                    <a:pt x="58" y="212"/>
                  </a:cubicBezTo>
                  <a:cubicBezTo>
                    <a:pt x="57" y="212"/>
                    <a:pt x="57" y="212"/>
                    <a:pt x="57" y="212"/>
                  </a:cubicBezTo>
                  <a:cubicBezTo>
                    <a:pt x="56" y="212"/>
                    <a:pt x="56" y="212"/>
                    <a:pt x="56" y="212"/>
                  </a:cubicBezTo>
                  <a:cubicBezTo>
                    <a:pt x="56" y="212"/>
                    <a:pt x="56" y="212"/>
                    <a:pt x="56" y="212"/>
                  </a:cubicBezTo>
                  <a:cubicBezTo>
                    <a:pt x="56" y="212"/>
                    <a:pt x="56" y="212"/>
                    <a:pt x="56" y="212"/>
                  </a:cubicBezTo>
                  <a:cubicBezTo>
                    <a:pt x="56" y="212"/>
                    <a:pt x="56" y="212"/>
                    <a:pt x="56" y="212"/>
                  </a:cubicBezTo>
                  <a:cubicBezTo>
                    <a:pt x="57" y="212"/>
                    <a:pt x="57" y="212"/>
                    <a:pt x="57" y="212"/>
                  </a:cubicBezTo>
                  <a:cubicBezTo>
                    <a:pt x="58" y="212"/>
                    <a:pt x="58" y="212"/>
                    <a:pt x="58" y="212"/>
                  </a:cubicBezTo>
                  <a:cubicBezTo>
                    <a:pt x="58" y="213"/>
                    <a:pt x="58" y="213"/>
                    <a:pt x="58" y="213"/>
                  </a:cubicBezTo>
                  <a:cubicBezTo>
                    <a:pt x="57" y="213"/>
                    <a:pt x="57" y="213"/>
                    <a:pt x="57" y="213"/>
                  </a:cubicBezTo>
                  <a:cubicBezTo>
                    <a:pt x="56" y="213"/>
                    <a:pt x="56" y="213"/>
                    <a:pt x="56" y="213"/>
                  </a:cubicBezTo>
                  <a:cubicBezTo>
                    <a:pt x="56" y="213"/>
                    <a:pt x="56" y="213"/>
                    <a:pt x="56" y="213"/>
                  </a:cubicBezTo>
                  <a:cubicBezTo>
                    <a:pt x="55" y="213"/>
                    <a:pt x="55" y="213"/>
                    <a:pt x="55" y="213"/>
                  </a:cubicBezTo>
                  <a:cubicBezTo>
                    <a:pt x="55" y="212"/>
                    <a:pt x="55" y="212"/>
                    <a:pt x="55" y="212"/>
                  </a:cubicBezTo>
                  <a:cubicBezTo>
                    <a:pt x="54" y="212"/>
                    <a:pt x="54" y="212"/>
                    <a:pt x="54" y="212"/>
                  </a:cubicBezTo>
                  <a:cubicBezTo>
                    <a:pt x="54" y="212"/>
                    <a:pt x="54" y="212"/>
                    <a:pt x="54" y="212"/>
                  </a:cubicBezTo>
                  <a:cubicBezTo>
                    <a:pt x="54" y="212"/>
                    <a:pt x="54" y="212"/>
                    <a:pt x="54" y="212"/>
                  </a:cubicBezTo>
                  <a:cubicBezTo>
                    <a:pt x="53" y="212"/>
                    <a:pt x="53" y="212"/>
                    <a:pt x="53" y="212"/>
                  </a:cubicBezTo>
                  <a:cubicBezTo>
                    <a:pt x="53" y="212"/>
                    <a:pt x="53" y="212"/>
                    <a:pt x="53" y="212"/>
                  </a:cubicBezTo>
                  <a:cubicBezTo>
                    <a:pt x="53" y="213"/>
                    <a:pt x="53" y="213"/>
                    <a:pt x="53" y="213"/>
                  </a:cubicBezTo>
                  <a:cubicBezTo>
                    <a:pt x="55" y="213"/>
                    <a:pt x="55" y="213"/>
                    <a:pt x="55" y="213"/>
                  </a:cubicBezTo>
                  <a:cubicBezTo>
                    <a:pt x="55" y="214"/>
                    <a:pt x="55" y="214"/>
                    <a:pt x="55" y="214"/>
                  </a:cubicBezTo>
                  <a:cubicBezTo>
                    <a:pt x="55" y="214"/>
                    <a:pt x="55" y="214"/>
                    <a:pt x="55" y="214"/>
                  </a:cubicBezTo>
                  <a:cubicBezTo>
                    <a:pt x="55" y="214"/>
                    <a:pt x="55" y="214"/>
                    <a:pt x="55" y="214"/>
                  </a:cubicBezTo>
                  <a:cubicBezTo>
                    <a:pt x="55" y="214"/>
                    <a:pt x="55" y="214"/>
                    <a:pt x="55" y="214"/>
                  </a:cubicBezTo>
                  <a:cubicBezTo>
                    <a:pt x="55" y="214"/>
                    <a:pt x="55" y="214"/>
                    <a:pt x="55" y="214"/>
                  </a:cubicBezTo>
                  <a:cubicBezTo>
                    <a:pt x="56" y="214"/>
                    <a:pt x="56" y="214"/>
                    <a:pt x="56" y="214"/>
                  </a:cubicBezTo>
                  <a:cubicBezTo>
                    <a:pt x="56" y="215"/>
                    <a:pt x="56" y="215"/>
                    <a:pt x="56" y="215"/>
                  </a:cubicBezTo>
                  <a:cubicBezTo>
                    <a:pt x="57" y="215"/>
                    <a:pt x="57" y="215"/>
                    <a:pt x="57" y="215"/>
                  </a:cubicBezTo>
                  <a:cubicBezTo>
                    <a:pt x="57" y="215"/>
                    <a:pt x="57" y="215"/>
                    <a:pt x="57" y="215"/>
                  </a:cubicBezTo>
                  <a:cubicBezTo>
                    <a:pt x="56" y="215"/>
                    <a:pt x="56" y="215"/>
                    <a:pt x="56" y="215"/>
                  </a:cubicBezTo>
                  <a:cubicBezTo>
                    <a:pt x="56" y="215"/>
                    <a:pt x="56" y="215"/>
                    <a:pt x="56" y="215"/>
                  </a:cubicBezTo>
                  <a:cubicBezTo>
                    <a:pt x="56" y="216"/>
                    <a:pt x="56" y="216"/>
                    <a:pt x="56" y="216"/>
                  </a:cubicBezTo>
                  <a:cubicBezTo>
                    <a:pt x="55" y="216"/>
                    <a:pt x="55" y="216"/>
                    <a:pt x="55" y="216"/>
                  </a:cubicBezTo>
                  <a:close/>
                  <a:moveTo>
                    <a:pt x="54" y="216"/>
                  </a:moveTo>
                  <a:cubicBezTo>
                    <a:pt x="53" y="215"/>
                    <a:pt x="53" y="215"/>
                    <a:pt x="53" y="215"/>
                  </a:cubicBezTo>
                  <a:cubicBezTo>
                    <a:pt x="52" y="215"/>
                    <a:pt x="52" y="215"/>
                    <a:pt x="52" y="215"/>
                  </a:cubicBezTo>
                  <a:cubicBezTo>
                    <a:pt x="52" y="215"/>
                    <a:pt x="52" y="215"/>
                    <a:pt x="52" y="215"/>
                  </a:cubicBezTo>
                  <a:cubicBezTo>
                    <a:pt x="53" y="216"/>
                    <a:pt x="53" y="216"/>
                    <a:pt x="53" y="216"/>
                  </a:cubicBezTo>
                  <a:cubicBezTo>
                    <a:pt x="54" y="216"/>
                    <a:pt x="54" y="216"/>
                    <a:pt x="54" y="216"/>
                  </a:cubicBezTo>
                  <a:cubicBezTo>
                    <a:pt x="54" y="216"/>
                    <a:pt x="54" y="216"/>
                    <a:pt x="54" y="216"/>
                  </a:cubicBezTo>
                  <a:close/>
                  <a:moveTo>
                    <a:pt x="124" y="146"/>
                  </a:moveTo>
                  <a:cubicBezTo>
                    <a:pt x="124" y="146"/>
                    <a:pt x="124" y="146"/>
                    <a:pt x="124" y="146"/>
                  </a:cubicBezTo>
                  <a:cubicBezTo>
                    <a:pt x="125" y="146"/>
                    <a:pt x="125" y="146"/>
                    <a:pt x="125" y="146"/>
                  </a:cubicBezTo>
                  <a:cubicBezTo>
                    <a:pt x="127" y="146"/>
                    <a:pt x="127" y="146"/>
                    <a:pt x="127" y="146"/>
                  </a:cubicBezTo>
                  <a:cubicBezTo>
                    <a:pt x="129" y="146"/>
                    <a:pt x="129" y="146"/>
                    <a:pt x="129" y="146"/>
                  </a:cubicBezTo>
                  <a:cubicBezTo>
                    <a:pt x="129" y="145"/>
                    <a:pt x="129" y="145"/>
                    <a:pt x="129" y="145"/>
                  </a:cubicBezTo>
                  <a:cubicBezTo>
                    <a:pt x="130" y="145"/>
                    <a:pt x="130" y="145"/>
                    <a:pt x="130" y="145"/>
                  </a:cubicBezTo>
                  <a:cubicBezTo>
                    <a:pt x="131" y="146"/>
                    <a:pt x="131" y="146"/>
                    <a:pt x="131" y="146"/>
                  </a:cubicBezTo>
                  <a:cubicBezTo>
                    <a:pt x="132" y="145"/>
                    <a:pt x="132" y="145"/>
                    <a:pt x="132" y="145"/>
                  </a:cubicBezTo>
                  <a:cubicBezTo>
                    <a:pt x="133" y="146"/>
                    <a:pt x="133" y="146"/>
                    <a:pt x="133" y="146"/>
                  </a:cubicBezTo>
                  <a:cubicBezTo>
                    <a:pt x="134" y="145"/>
                    <a:pt x="134" y="145"/>
                    <a:pt x="134" y="145"/>
                  </a:cubicBezTo>
                  <a:cubicBezTo>
                    <a:pt x="134" y="143"/>
                    <a:pt x="134" y="143"/>
                    <a:pt x="134" y="143"/>
                  </a:cubicBezTo>
                  <a:cubicBezTo>
                    <a:pt x="133" y="142"/>
                    <a:pt x="133" y="142"/>
                    <a:pt x="133" y="142"/>
                  </a:cubicBezTo>
                  <a:cubicBezTo>
                    <a:pt x="133" y="141"/>
                    <a:pt x="133" y="141"/>
                    <a:pt x="133" y="141"/>
                  </a:cubicBezTo>
                  <a:cubicBezTo>
                    <a:pt x="132" y="141"/>
                    <a:pt x="132" y="141"/>
                    <a:pt x="132" y="141"/>
                  </a:cubicBezTo>
                  <a:cubicBezTo>
                    <a:pt x="130" y="142"/>
                    <a:pt x="130" y="142"/>
                    <a:pt x="130" y="142"/>
                  </a:cubicBezTo>
                  <a:cubicBezTo>
                    <a:pt x="127" y="143"/>
                    <a:pt x="127" y="143"/>
                    <a:pt x="127" y="143"/>
                  </a:cubicBezTo>
                  <a:cubicBezTo>
                    <a:pt x="127" y="143"/>
                    <a:pt x="127" y="143"/>
                    <a:pt x="127" y="143"/>
                  </a:cubicBezTo>
                  <a:cubicBezTo>
                    <a:pt x="126" y="144"/>
                    <a:pt x="126" y="144"/>
                    <a:pt x="126" y="144"/>
                  </a:cubicBezTo>
                  <a:cubicBezTo>
                    <a:pt x="125" y="145"/>
                    <a:pt x="125" y="145"/>
                    <a:pt x="125" y="145"/>
                  </a:cubicBezTo>
                  <a:cubicBezTo>
                    <a:pt x="124" y="145"/>
                    <a:pt x="124" y="145"/>
                    <a:pt x="124" y="145"/>
                  </a:cubicBezTo>
                  <a:cubicBezTo>
                    <a:pt x="124" y="145"/>
                    <a:pt x="124" y="145"/>
                    <a:pt x="124" y="145"/>
                  </a:cubicBezTo>
                  <a:cubicBezTo>
                    <a:pt x="124" y="146"/>
                    <a:pt x="124" y="146"/>
                    <a:pt x="124" y="146"/>
                  </a:cubicBezTo>
                  <a:close/>
                  <a:moveTo>
                    <a:pt x="57" y="211"/>
                  </a:moveTo>
                  <a:cubicBezTo>
                    <a:pt x="58" y="211"/>
                    <a:pt x="58" y="211"/>
                    <a:pt x="58" y="211"/>
                  </a:cubicBezTo>
                  <a:cubicBezTo>
                    <a:pt x="58" y="211"/>
                    <a:pt x="58" y="211"/>
                    <a:pt x="58" y="211"/>
                  </a:cubicBezTo>
                  <a:cubicBezTo>
                    <a:pt x="58" y="210"/>
                    <a:pt x="58" y="210"/>
                    <a:pt x="58" y="210"/>
                  </a:cubicBezTo>
                  <a:cubicBezTo>
                    <a:pt x="58" y="210"/>
                    <a:pt x="58" y="210"/>
                    <a:pt x="58" y="210"/>
                  </a:cubicBezTo>
                  <a:cubicBezTo>
                    <a:pt x="57" y="211"/>
                    <a:pt x="57" y="211"/>
                    <a:pt x="57" y="211"/>
                  </a:cubicBezTo>
                  <a:close/>
                  <a:moveTo>
                    <a:pt x="62" y="203"/>
                  </a:moveTo>
                  <a:cubicBezTo>
                    <a:pt x="62" y="203"/>
                    <a:pt x="62" y="203"/>
                    <a:pt x="62" y="203"/>
                  </a:cubicBezTo>
                  <a:cubicBezTo>
                    <a:pt x="62" y="202"/>
                    <a:pt x="62" y="202"/>
                    <a:pt x="62" y="202"/>
                  </a:cubicBezTo>
                  <a:cubicBezTo>
                    <a:pt x="62" y="203"/>
                    <a:pt x="62" y="203"/>
                    <a:pt x="62" y="203"/>
                  </a:cubicBezTo>
                  <a:close/>
                  <a:moveTo>
                    <a:pt x="62" y="202"/>
                  </a:moveTo>
                  <a:cubicBezTo>
                    <a:pt x="62" y="202"/>
                    <a:pt x="62" y="202"/>
                    <a:pt x="62" y="202"/>
                  </a:cubicBezTo>
                  <a:cubicBezTo>
                    <a:pt x="63" y="202"/>
                    <a:pt x="63" y="202"/>
                    <a:pt x="63" y="202"/>
                  </a:cubicBezTo>
                  <a:cubicBezTo>
                    <a:pt x="63" y="201"/>
                    <a:pt x="63" y="201"/>
                    <a:pt x="63" y="201"/>
                  </a:cubicBezTo>
                  <a:cubicBezTo>
                    <a:pt x="62" y="202"/>
                    <a:pt x="62" y="202"/>
                    <a:pt x="62" y="202"/>
                  </a:cubicBezTo>
                  <a:close/>
                  <a:moveTo>
                    <a:pt x="63" y="200"/>
                  </a:moveTo>
                  <a:cubicBezTo>
                    <a:pt x="63" y="200"/>
                    <a:pt x="63" y="200"/>
                    <a:pt x="63" y="200"/>
                  </a:cubicBezTo>
                  <a:cubicBezTo>
                    <a:pt x="63" y="200"/>
                    <a:pt x="63" y="200"/>
                    <a:pt x="63" y="200"/>
                  </a:cubicBezTo>
                  <a:cubicBezTo>
                    <a:pt x="63" y="200"/>
                    <a:pt x="63" y="200"/>
                    <a:pt x="63" y="200"/>
                  </a:cubicBezTo>
                  <a:cubicBezTo>
                    <a:pt x="63" y="200"/>
                    <a:pt x="63" y="200"/>
                    <a:pt x="63" y="200"/>
                  </a:cubicBezTo>
                  <a:cubicBezTo>
                    <a:pt x="63" y="200"/>
                    <a:pt x="63" y="200"/>
                    <a:pt x="63" y="200"/>
                  </a:cubicBezTo>
                  <a:close/>
                  <a:moveTo>
                    <a:pt x="62" y="198"/>
                  </a:moveTo>
                  <a:cubicBezTo>
                    <a:pt x="62" y="199"/>
                    <a:pt x="62" y="199"/>
                    <a:pt x="62" y="199"/>
                  </a:cubicBezTo>
                  <a:cubicBezTo>
                    <a:pt x="63" y="199"/>
                    <a:pt x="63" y="199"/>
                    <a:pt x="63" y="199"/>
                  </a:cubicBezTo>
                  <a:cubicBezTo>
                    <a:pt x="63" y="199"/>
                    <a:pt x="63" y="199"/>
                    <a:pt x="63" y="199"/>
                  </a:cubicBezTo>
                  <a:cubicBezTo>
                    <a:pt x="64" y="199"/>
                    <a:pt x="64" y="199"/>
                    <a:pt x="64" y="199"/>
                  </a:cubicBezTo>
                  <a:cubicBezTo>
                    <a:pt x="64" y="199"/>
                    <a:pt x="64" y="199"/>
                    <a:pt x="64" y="199"/>
                  </a:cubicBezTo>
                  <a:cubicBezTo>
                    <a:pt x="64" y="199"/>
                    <a:pt x="64" y="199"/>
                    <a:pt x="64" y="199"/>
                  </a:cubicBezTo>
                  <a:cubicBezTo>
                    <a:pt x="63" y="199"/>
                    <a:pt x="63" y="199"/>
                    <a:pt x="63" y="199"/>
                  </a:cubicBezTo>
                  <a:cubicBezTo>
                    <a:pt x="62" y="198"/>
                    <a:pt x="62" y="198"/>
                    <a:pt x="62" y="198"/>
                  </a:cubicBezTo>
                  <a:cubicBezTo>
                    <a:pt x="62" y="198"/>
                    <a:pt x="62" y="198"/>
                    <a:pt x="62" y="198"/>
                  </a:cubicBezTo>
                  <a:close/>
                  <a:moveTo>
                    <a:pt x="66" y="198"/>
                  </a:moveTo>
                  <a:cubicBezTo>
                    <a:pt x="66" y="198"/>
                    <a:pt x="66" y="198"/>
                    <a:pt x="66" y="198"/>
                  </a:cubicBezTo>
                  <a:cubicBezTo>
                    <a:pt x="66" y="197"/>
                    <a:pt x="66" y="197"/>
                    <a:pt x="66" y="197"/>
                  </a:cubicBezTo>
                  <a:cubicBezTo>
                    <a:pt x="66" y="197"/>
                    <a:pt x="66" y="197"/>
                    <a:pt x="66" y="197"/>
                  </a:cubicBezTo>
                  <a:cubicBezTo>
                    <a:pt x="66" y="198"/>
                    <a:pt x="66" y="198"/>
                    <a:pt x="66" y="198"/>
                  </a:cubicBezTo>
                  <a:close/>
                  <a:moveTo>
                    <a:pt x="65" y="193"/>
                  </a:moveTo>
                  <a:cubicBezTo>
                    <a:pt x="65" y="193"/>
                    <a:pt x="65" y="193"/>
                    <a:pt x="65" y="193"/>
                  </a:cubicBezTo>
                  <a:cubicBezTo>
                    <a:pt x="66" y="194"/>
                    <a:pt x="66" y="194"/>
                    <a:pt x="66" y="194"/>
                  </a:cubicBezTo>
                  <a:cubicBezTo>
                    <a:pt x="67" y="194"/>
                    <a:pt x="67" y="194"/>
                    <a:pt x="67" y="194"/>
                  </a:cubicBezTo>
                  <a:cubicBezTo>
                    <a:pt x="67" y="195"/>
                    <a:pt x="67" y="195"/>
                    <a:pt x="67" y="195"/>
                  </a:cubicBezTo>
                  <a:cubicBezTo>
                    <a:pt x="67" y="194"/>
                    <a:pt x="67" y="194"/>
                    <a:pt x="67" y="194"/>
                  </a:cubicBezTo>
                  <a:cubicBezTo>
                    <a:pt x="67" y="194"/>
                    <a:pt x="67" y="194"/>
                    <a:pt x="67" y="194"/>
                  </a:cubicBezTo>
                  <a:cubicBezTo>
                    <a:pt x="66" y="194"/>
                    <a:pt x="66" y="194"/>
                    <a:pt x="66" y="194"/>
                  </a:cubicBezTo>
                  <a:cubicBezTo>
                    <a:pt x="66" y="193"/>
                    <a:pt x="66" y="193"/>
                    <a:pt x="66" y="193"/>
                  </a:cubicBezTo>
                  <a:cubicBezTo>
                    <a:pt x="65" y="193"/>
                    <a:pt x="65" y="193"/>
                    <a:pt x="65" y="193"/>
                  </a:cubicBezTo>
                  <a:close/>
                  <a:moveTo>
                    <a:pt x="71" y="184"/>
                  </a:moveTo>
                  <a:cubicBezTo>
                    <a:pt x="71" y="185"/>
                    <a:pt x="71" y="185"/>
                    <a:pt x="71" y="185"/>
                  </a:cubicBezTo>
                  <a:cubicBezTo>
                    <a:pt x="72" y="185"/>
                    <a:pt x="72" y="185"/>
                    <a:pt x="72" y="185"/>
                  </a:cubicBezTo>
                  <a:cubicBezTo>
                    <a:pt x="71" y="186"/>
                    <a:pt x="71" y="186"/>
                    <a:pt x="71" y="186"/>
                  </a:cubicBezTo>
                  <a:cubicBezTo>
                    <a:pt x="72" y="187"/>
                    <a:pt x="72" y="187"/>
                    <a:pt x="72" y="187"/>
                  </a:cubicBezTo>
                  <a:cubicBezTo>
                    <a:pt x="72" y="187"/>
                    <a:pt x="72" y="187"/>
                    <a:pt x="72" y="187"/>
                  </a:cubicBezTo>
                  <a:cubicBezTo>
                    <a:pt x="72" y="186"/>
                    <a:pt x="72" y="186"/>
                    <a:pt x="72" y="186"/>
                  </a:cubicBezTo>
                  <a:cubicBezTo>
                    <a:pt x="72" y="185"/>
                    <a:pt x="72" y="185"/>
                    <a:pt x="72" y="185"/>
                  </a:cubicBezTo>
                  <a:cubicBezTo>
                    <a:pt x="72" y="185"/>
                    <a:pt x="72" y="185"/>
                    <a:pt x="72" y="185"/>
                  </a:cubicBezTo>
                  <a:cubicBezTo>
                    <a:pt x="71" y="184"/>
                    <a:pt x="71" y="184"/>
                    <a:pt x="71" y="184"/>
                  </a:cubicBezTo>
                  <a:cubicBezTo>
                    <a:pt x="71" y="184"/>
                    <a:pt x="71" y="184"/>
                    <a:pt x="71" y="184"/>
                  </a:cubicBezTo>
                  <a:cubicBezTo>
                    <a:pt x="71" y="184"/>
                    <a:pt x="71" y="184"/>
                    <a:pt x="71" y="184"/>
                  </a:cubicBezTo>
                  <a:close/>
                  <a:moveTo>
                    <a:pt x="75" y="181"/>
                  </a:moveTo>
                  <a:cubicBezTo>
                    <a:pt x="75" y="182"/>
                    <a:pt x="75" y="182"/>
                    <a:pt x="75" y="182"/>
                  </a:cubicBezTo>
                  <a:cubicBezTo>
                    <a:pt x="76" y="182"/>
                    <a:pt x="76" y="182"/>
                    <a:pt x="76" y="182"/>
                  </a:cubicBezTo>
                  <a:cubicBezTo>
                    <a:pt x="76" y="182"/>
                    <a:pt x="76" y="182"/>
                    <a:pt x="76" y="182"/>
                  </a:cubicBezTo>
                  <a:cubicBezTo>
                    <a:pt x="76" y="181"/>
                    <a:pt x="76" y="181"/>
                    <a:pt x="76" y="181"/>
                  </a:cubicBezTo>
                  <a:cubicBezTo>
                    <a:pt x="75" y="181"/>
                    <a:pt x="75" y="181"/>
                    <a:pt x="75" y="181"/>
                  </a:cubicBezTo>
                  <a:close/>
                  <a:moveTo>
                    <a:pt x="76" y="181"/>
                  </a:moveTo>
                  <a:cubicBezTo>
                    <a:pt x="77" y="181"/>
                    <a:pt x="77" y="181"/>
                    <a:pt x="77" y="181"/>
                  </a:cubicBezTo>
                  <a:cubicBezTo>
                    <a:pt x="77" y="181"/>
                    <a:pt x="77" y="181"/>
                    <a:pt x="77" y="181"/>
                  </a:cubicBezTo>
                  <a:cubicBezTo>
                    <a:pt x="76" y="180"/>
                    <a:pt x="76" y="180"/>
                    <a:pt x="76" y="180"/>
                  </a:cubicBezTo>
                  <a:cubicBezTo>
                    <a:pt x="76" y="181"/>
                    <a:pt x="76" y="181"/>
                    <a:pt x="76" y="181"/>
                  </a:cubicBezTo>
                  <a:close/>
                  <a:moveTo>
                    <a:pt x="83" y="180"/>
                  </a:moveTo>
                  <a:cubicBezTo>
                    <a:pt x="84" y="180"/>
                    <a:pt x="84" y="180"/>
                    <a:pt x="84" y="180"/>
                  </a:cubicBezTo>
                  <a:cubicBezTo>
                    <a:pt x="85" y="180"/>
                    <a:pt x="85" y="180"/>
                    <a:pt x="85" y="180"/>
                  </a:cubicBezTo>
                  <a:cubicBezTo>
                    <a:pt x="85" y="179"/>
                    <a:pt x="85" y="179"/>
                    <a:pt x="85" y="179"/>
                  </a:cubicBezTo>
                  <a:cubicBezTo>
                    <a:pt x="84" y="178"/>
                    <a:pt x="84" y="178"/>
                    <a:pt x="84" y="178"/>
                  </a:cubicBezTo>
                  <a:cubicBezTo>
                    <a:pt x="84" y="178"/>
                    <a:pt x="84" y="178"/>
                    <a:pt x="84" y="178"/>
                  </a:cubicBezTo>
                  <a:cubicBezTo>
                    <a:pt x="84" y="178"/>
                    <a:pt x="84" y="178"/>
                    <a:pt x="84" y="178"/>
                  </a:cubicBezTo>
                  <a:cubicBezTo>
                    <a:pt x="83" y="178"/>
                    <a:pt x="83" y="178"/>
                    <a:pt x="83" y="178"/>
                  </a:cubicBezTo>
                  <a:cubicBezTo>
                    <a:pt x="83" y="178"/>
                    <a:pt x="83" y="178"/>
                    <a:pt x="83" y="178"/>
                  </a:cubicBezTo>
                  <a:cubicBezTo>
                    <a:pt x="83" y="179"/>
                    <a:pt x="83" y="179"/>
                    <a:pt x="83" y="179"/>
                  </a:cubicBezTo>
                  <a:cubicBezTo>
                    <a:pt x="82" y="179"/>
                    <a:pt x="82" y="179"/>
                    <a:pt x="82" y="179"/>
                  </a:cubicBezTo>
                  <a:cubicBezTo>
                    <a:pt x="83" y="180"/>
                    <a:pt x="83" y="180"/>
                    <a:pt x="83" y="180"/>
                  </a:cubicBezTo>
                  <a:cubicBezTo>
                    <a:pt x="83" y="180"/>
                    <a:pt x="83" y="180"/>
                    <a:pt x="83" y="180"/>
                  </a:cubicBezTo>
                  <a:cubicBezTo>
                    <a:pt x="83" y="180"/>
                    <a:pt x="83" y="180"/>
                    <a:pt x="83" y="180"/>
                  </a:cubicBezTo>
                  <a:close/>
                  <a:moveTo>
                    <a:pt x="86" y="180"/>
                  </a:moveTo>
                  <a:cubicBezTo>
                    <a:pt x="86" y="179"/>
                    <a:pt x="86" y="179"/>
                    <a:pt x="86" y="179"/>
                  </a:cubicBezTo>
                  <a:cubicBezTo>
                    <a:pt x="86" y="179"/>
                    <a:pt x="86" y="179"/>
                    <a:pt x="86" y="179"/>
                  </a:cubicBezTo>
                  <a:cubicBezTo>
                    <a:pt x="86" y="179"/>
                    <a:pt x="86" y="179"/>
                    <a:pt x="86" y="179"/>
                  </a:cubicBezTo>
                  <a:cubicBezTo>
                    <a:pt x="86" y="179"/>
                    <a:pt x="86" y="179"/>
                    <a:pt x="86" y="179"/>
                  </a:cubicBezTo>
                  <a:cubicBezTo>
                    <a:pt x="86" y="180"/>
                    <a:pt x="86" y="180"/>
                    <a:pt x="86" y="180"/>
                  </a:cubicBezTo>
                  <a:cubicBezTo>
                    <a:pt x="86" y="180"/>
                    <a:pt x="86" y="180"/>
                    <a:pt x="86" y="180"/>
                  </a:cubicBezTo>
                  <a:close/>
                  <a:moveTo>
                    <a:pt x="139" y="153"/>
                  </a:moveTo>
                  <a:cubicBezTo>
                    <a:pt x="139" y="153"/>
                    <a:pt x="139" y="153"/>
                    <a:pt x="139" y="153"/>
                  </a:cubicBezTo>
                  <a:cubicBezTo>
                    <a:pt x="139" y="153"/>
                    <a:pt x="139" y="153"/>
                    <a:pt x="139" y="153"/>
                  </a:cubicBezTo>
                  <a:cubicBezTo>
                    <a:pt x="139" y="153"/>
                    <a:pt x="139" y="153"/>
                    <a:pt x="139" y="153"/>
                  </a:cubicBezTo>
                  <a:cubicBezTo>
                    <a:pt x="139" y="153"/>
                    <a:pt x="139" y="153"/>
                    <a:pt x="139" y="153"/>
                  </a:cubicBezTo>
                  <a:cubicBezTo>
                    <a:pt x="139" y="153"/>
                    <a:pt x="139" y="153"/>
                    <a:pt x="139" y="153"/>
                  </a:cubicBezTo>
                  <a:close/>
                  <a:moveTo>
                    <a:pt x="129" y="146"/>
                  </a:moveTo>
                  <a:cubicBezTo>
                    <a:pt x="130" y="146"/>
                    <a:pt x="130" y="146"/>
                    <a:pt x="130" y="146"/>
                  </a:cubicBezTo>
                  <a:cubicBezTo>
                    <a:pt x="130" y="146"/>
                    <a:pt x="130" y="146"/>
                    <a:pt x="130" y="146"/>
                  </a:cubicBezTo>
                  <a:cubicBezTo>
                    <a:pt x="130" y="146"/>
                    <a:pt x="130" y="146"/>
                    <a:pt x="130" y="146"/>
                  </a:cubicBezTo>
                  <a:cubicBezTo>
                    <a:pt x="130" y="146"/>
                    <a:pt x="130" y="146"/>
                    <a:pt x="130" y="146"/>
                  </a:cubicBezTo>
                  <a:cubicBezTo>
                    <a:pt x="130" y="146"/>
                    <a:pt x="129" y="146"/>
                    <a:pt x="129" y="146"/>
                  </a:cubicBezTo>
                  <a:close/>
                  <a:moveTo>
                    <a:pt x="125" y="143"/>
                  </a:moveTo>
                  <a:cubicBezTo>
                    <a:pt x="126" y="143"/>
                    <a:pt x="126" y="143"/>
                    <a:pt x="126" y="143"/>
                  </a:cubicBezTo>
                  <a:cubicBezTo>
                    <a:pt x="126" y="143"/>
                    <a:pt x="126" y="143"/>
                    <a:pt x="126" y="143"/>
                  </a:cubicBezTo>
                  <a:cubicBezTo>
                    <a:pt x="126" y="143"/>
                    <a:pt x="126" y="143"/>
                    <a:pt x="126" y="143"/>
                  </a:cubicBezTo>
                  <a:cubicBezTo>
                    <a:pt x="126" y="143"/>
                    <a:pt x="126" y="143"/>
                    <a:pt x="126" y="143"/>
                  </a:cubicBezTo>
                  <a:cubicBezTo>
                    <a:pt x="125" y="143"/>
                    <a:pt x="125" y="143"/>
                    <a:pt x="125" y="143"/>
                  </a:cubicBezTo>
                  <a:close/>
                  <a:moveTo>
                    <a:pt x="133" y="141"/>
                  </a:moveTo>
                  <a:cubicBezTo>
                    <a:pt x="133" y="141"/>
                    <a:pt x="133" y="141"/>
                    <a:pt x="133" y="141"/>
                  </a:cubicBezTo>
                  <a:cubicBezTo>
                    <a:pt x="134" y="142"/>
                    <a:pt x="134" y="142"/>
                    <a:pt x="134" y="142"/>
                  </a:cubicBezTo>
                  <a:cubicBezTo>
                    <a:pt x="134" y="141"/>
                    <a:pt x="134" y="141"/>
                    <a:pt x="134" y="141"/>
                  </a:cubicBezTo>
                  <a:cubicBezTo>
                    <a:pt x="134" y="141"/>
                    <a:pt x="134" y="141"/>
                    <a:pt x="134" y="141"/>
                  </a:cubicBezTo>
                  <a:cubicBezTo>
                    <a:pt x="134" y="141"/>
                    <a:pt x="134" y="141"/>
                    <a:pt x="134" y="141"/>
                  </a:cubicBezTo>
                  <a:cubicBezTo>
                    <a:pt x="133" y="141"/>
                    <a:pt x="133" y="141"/>
                    <a:pt x="133" y="141"/>
                  </a:cubicBezTo>
                  <a:close/>
                  <a:moveTo>
                    <a:pt x="139" y="126"/>
                  </a:moveTo>
                  <a:cubicBezTo>
                    <a:pt x="139" y="126"/>
                    <a:pt x="139" y="126"/>
                    <a:pt x="139" y="126"/>
                  </a:cubicBezTo>
                  <a:cubicBezTo>
                    <a:pt x="139" y="127"/>
                    <a:pt x="139" y="127"/>
                    <a:pt x="139" y="127"/>
                  </a:cubicBezTo>
                  <a:cubicBezTo>
                    <a:pt x="139" y="127"/>
                    <a:pt x="139" y="127"/>
                    <a:pt x="139" y="127"/>
                  </a:cubicBezTo>
                  <a:cubicBezTo>
                    <a:pt x="140" y="128"/>
                    <a:pt x="140" y="128"/>
                    <a:pt x="140" y="128"/>
                  </a:cubicBezTo>
                  <a:cubicBezTo>
                    <a:pt x="140" y="129"/>
                    <a:pt x="140" y="129"/>
                    <a:pt x="140" y="129"/>
                  </a:cubicBezTo>
                  <a:cubicBezTo>
                    <a:pt x="141" y="129"/>
                    <a:pt x="141" y="129"/>
                    <a:pt x="141" y="129"/>
                  </a:cubicBezTo>
                  <a:cubicBezTo>
                    <a:pt x="142" y="130"/>
                    <a:pt x="142" y="130"/>
                    <a:pt x="142" y="130"/>
                  </a:cubicBezTo>
                  <a:cubicBezTo>
                    <a:pt x="143" y="131"/>
                    <a:pt x="143" y="131"/>
                    <a:pt x="143" y="131"/>
                  </a:cubicBezTo>
                  <a:cubicBezTo>
                    <a:pt x="144" y="131"/>
                    <a:pt x="144" y="131"/>
                    <a:pt x="144" y="131"/>
                  </a:cubicBezTo>
                  <a:cubicBezTo>
                    <a:pt x="144" y="131"/>
                    <a:pt x="144" y="131"/>
                    <a:pt x="144" y="131"/>
                  </a:cubicBezTo>
                  <a:cubicBezTo>
                    <a:pt x="144" y="132"/>
                    <a:pt x="144" y="132"/>
                    <a:pt x="144" y="132"/>
                  </a:cubicBezTo>
                  <a:cubicBezTo>
                    <a:pt x="145" y="132"/>
                    <a:pt x="145" y="132"/>
                    <a:pt x="145" y="132"/>
                  </a:cubicBezTo>
                  <a:cubicBezTo>
                    <a:pt x="145" y="132"/>
                    <a:pt x="145" y="132"/>
                    <a:pt x="145" y="132"/>
                  </a:cubicBezTo>
                  <a:cubicBezTo>
                    <a:pt x="145" y="131"/>
                    <a:pt x="145" y="131"/>
                    <a:pt x="145" y="131"/>
                  </a:cubicBezTo>
                  <a:cubicBezTo>
                    <a:pt x="146" y="131"/>
                    <a:pt x="146" y="131"/>
                    <a:pt x="146" y="131"/>
                  </a:cubicBezTo>
                  <a:cubicBezTo>
                    <a:pt x="145" y="130"/>
                    <a:pt x="145" y="130"/>
                    <a:pt x="145" y="130"/>
                  </a:cubicBezTo>
                  <a:cubicBezTo>
                    <a:pt x="144" y="130"/>
                    <a:pt x="144" y="130"/>
                    <a:pt x="144" y="130"/>
                  </a:cubicBezTo>
                  <a:cubicBezTo>
                    <a:pt x="144" y="130"/>
                    <a:pt x="144" y="130"/>
                    <a:pt x="144" y="130"/>
                  </a:cubicBezTo>
                  <a:cubicBezTo>
                    <a:pt x="143" y="129"/>
                    <a:pt x="143" y="129"/>
                    <a:pt x="143" y="129"/>
                  </a:cubicBezTo>
                  <a:cubicBezTo>
                    <a:pt x="144" y="129"/>
                    <a:pt x="144" y="129"/>
                    <a:pt x="144" y="129"/>
                  </a:cubicBezTo>
                  <a:cubicBezTo>
                    <a:pt x="144" y="129"/>
                    <a:pt x="144" y="129"/>
                    <a:pt x="144" y="129"/>
                  </a:cubicBezTo>
                  <a:cubicBezTo>
                    <a:pt x="145" y="129"/>
                    <a:pt x="145" y="129"/>
                    <a:pt x="145" y="129"/>
                  </a:cubicBezTo>
                  <a:cubicBezTo>
                    <a:pt x="145" y="129"/>
                    <a:pt x="145" y="129"/>
                    <a:pt x="145" y="129"/>
                  </a:cubicBezTo>
                  <a:cubicBezTo>
                    <a:pt x="146" y="129"/>
                    <a:pt x="146" y="129"/>
                    <a:pt x="146" y="129"/>
                  </a:cubicBezTo>
                  <a:cubicBezTo>
                    <a:pt x="146" y="130"/>
                    <a:pt x="146" y="130"/>
                    <a:pt x="146" y="130"/>
                  </a:cubicBezTo>
                  <a:cubicBezTo>
                    <a:pt x="147" y="129"/>
                    <a:pt x="147" y="129"/>
                    <a:pt x="147" y="129"/>
                  </a:cubicBezTo>
                  <a:cubicBezTo>
                    <a:pt x="146" y="129"/>
                    <a:pt x="146" y="129"/>
                    <a:pt x="146" y="129"/>
                  </a:cubicBezTo>
                  <a:cubicBezTo>
                    <a:pt x="144" y="128"/>
                    <a:pt x="144" y="128"/>
                    <a:pt x="144" y="128"/>
                  </a:cubicBezTo>
                  <a:cubicBezTo>
                    <a:pt x="143" y="127"/>
                    <a:pt x="143" y="127"/>
                    <a:pt x="143" y="127"/>
                  </a:cubicBezTo>
                  <a:cubicBezTo>
                    <a:pt x="143" y="126"/>
                    <a:pt x="143" y="126"/>
                    <a:pt x="143" y="126"/>
                  </a:cubicBezTo>
                  <a:cubicBezTo>
                    <a:pt x="142" y="126"/>
                    <a:pt x="142" y="126"/>
                    <a:pt x="142" y="126"/>
                  </a:cubicBezTo>
                  <a:cubicBezTo>
                    <a:pt x="141" y="126"/>
                    <a:pt x="141" y="126"/>
                    <a:pt x="141" y="126"/>
                  </a:cubicBezTo>
                  <a:cubicBezTo>
                    <a:pt x="141" y="126"/>
                    <a:pt x="141" y="126"/>
                    <a:pt x="141" y="126"/>
                  </a:cubicBezTo>
                  <a:cubicBezTo>
                    <a:pt x="140" y="126"/>
                    <a:pt x="140" y="126"/>
                    <a:pt x="140" y="126"/>
                  </a:cubicBezTo>
                  <a:cubicBezTo>
                    <a:pt x="139" y="125"/>
                    <a:pt x="139" y="125"/>
                    <a:pt x="139" y="125"/>
                  </a:cubicBezTo>
                  <a:cubicBezTo>
                    <a:pt x="139" y="126"/>
                    <a:pt x="139" y="126"/>
                    <a:pt x="139" y="126"/>
                  </a:cubicBezTo>
                  <a:close/>
                  <a:moveTo>
                    <a:pt x="137" y="126"/>
                  </a:moveTo>
                  <a:cubicBezTo>
                    <a:pt x="137" y="126"/>
                    <a:pt x="137" y="126"/>
                    <a:pt x="137" y="126"/>
                  </a:cubicBezTo>
                  <a:cubicBezTo>
                    <a:pt x="137" y="125"/>
                    <a:pt x="137" y="125"/>
                    <a:pt x="137" y="125"/>
                  </a:cubicBezTo>
                  <a:cubicBezTo>
                    <a:pt x="138" y="125"/>
                    <a:pt x="138" y="125"/>
                    <a:pt x="138" y="125"/>
                  </a:cubicBezTo>
                  <a:cubicBezTo>
                    <a:pt x="136" y="125"/>
                    <a:pt x="136" y="125"/>
                    <a:pt x="136" y="125"/>
                  </a:cubicBezTo>
                  <a:cubicBezTo>
                    <a:pt x="136" y="126"/>
                    <a:pt x="136" y="126"/>
                    <a:pt x="136" y="126"/>
                  </a:cubicBezTo>
                  <a:cubicBezTo>
                    <a:pt x="137" y="126"/>
                    <a:pt x="137" y="126"/>
                    <a:pt x="137" y="126"/>
                  </a:cubicBezTo>
                  <a:close/>
                  <a:moveTo>
                    <a:pt x="139" y="125"/>
                  </a:moveTo>
                  <a:cubicBezTo>
                    <a:pt x="139" y="125"/>
                    <a:pt x="139" y="125"/>
                    <a:pt x="139" y="125"/>
                  </a:cubicBezTo>
                  <a:cubicBezTo>
                    <a:pt x="141" y="125"/>
                    <a:pt x="141" y="125"/>
                    <a:pt x="141" y="125"/>
                  </a:cubicBezTo>
                  <a:cubicBezTo>
                    <a:pt x="141" y="126"/>
                    <a:pt x="141" y="126"/>
                    <a:pt x="141" y="126"/>
                  </a:cubicBezTo>
                  <a:cubicBezTo>
                    <a:pt x="143" y="126"/>
                    <a:pt x="143" y="126"/>
                    <a:pt x="143" y="126"/>
                  </a:cubicBezTo>
                  <a:cubicBezTo>
                    <a:pt x="144" y="126"/>
                    <a:pt x="144" y="126"/>
                    <a:pt x="144" y="126"/>
                  </a:cubicBezTo>
                  <a:cubicBezTo>
                    <a:pt x="144" y="126"/>
                    <a:pt x="144" y="126"/>
                    <a:pt x="144" y="126"/>
                  </a:cubicBezTo>
                  <a:cubicBezTo>
                    <a:pt x="145" y="126"/>
                    <a:pt x="145" y="126"/>
                    <a:pt x="145" y="126"/>
                  </a:cubicBezTo>
                  <a:cubicBezTo>
                    <a:pt x="145" y="127"/>
                    <a:pt x="145" y="127"/>
                    <a:pt x="145" y="127"/>
                  </a:cubicBezTo>
                  <a:cubicBezTo>
                    <a:pt x="145" y="127"/>
                    <a:pt x="145" y="127"/>
                    <a:pt x="145" y="127"/>
                  </a:cubicBezTo>
                  <a:cubicBezTo>
                    <a:pt x="146" y="127"/>
                    <a:pt x="146" y="127"/>
                    <a:pt x="146" y="127"/>
                  </a:cubicBezTo>
                  <a:cubicBezTo>
                    <a:pt x="146" y="127"/>
                    <a:pt x="146" y="127"/>
                    <a:pt x="146" y="127"/>
                  </a:cubicBezTo>
                  <a:cubicBezTo>
                    <a:pt x="147" y="127"/>
                    <a:pt x="147" y="127"/>
                    <a:pt x="147" y="127"/>
                  </a:cubicBezTo>
                  <a:cubicBezTo>
                    <a:pt x="147" y="127"/>
                    <a:pt x="147" y="127"/>
                    <a:pt x="147" y="127"/>
                  </a:cubicBezTo>
                  <a:cubicBezTo>
                    <a:pt x="147" y="126"/>
                    <a:pt x="147" y="126"/>
                    <a:pt x="147" y="126"/>
                  </a:cubicBezTo>
                  <a:cubicBezTo>
                    <a:pt x="147" y="126"/>
                    <a:pt x="147" y="126"/>
                    <a:pt x="147" y="126"/>
                  </a:cubicBezTo>
                  <a:cubicBezTo>
                    <a:pt x="147" y="126"/>
                    <a:pt x="147" y="126"/>
                    <a:pt x="147" y="126"/>
                  </a:cubicBezTo>
                  <a:cubicBezTo>
                    <a:pt x="146" y="125"/>
                    <a:pt x="146" y="125"/>
                    <a:pt x="146" y="125"/>
                  </a:cubicBezTo>
                  <a:cubicBezTo>
                    <a:pt x="146" y="125"/>
                    <a:pt x="146" y="125"/>
                    <a:pt x="146" y="125"/>
                  </a:cubicBezTo>
                  <a:cubicBezTo>
                    <a:pt x="145" y="124"/>
                    <a:pt x="145" y="124"/>
                    <a:pt x="145" y="124"/>
                  </a:cubicBezTo>
                  <a:cubicBezTo>
                    <a:pt x="144" y="124"/>
                    <a:pt x="144" y="124"/>
                    <a:pt x="144" y="124"/>
                  </a:cubicBezTo>
                  <a:cubicBezTo>
                    <a:pt x="142" y="125"/>
                    <a:pt x="142" y="125"/>
                    <a:pt x="142" y="125"/>
                  </a:cubicBezTo>
                  <a:cubicBezTo>
                    <a:pt x="141" y="124"/>
                    <a:pt x="141" y="124"/>
                    <a:pt x="141" y="124"/>
                  </a:cubicBezTo>
                  <a:cubicBezTo>
                    <a:pt x="140" y="124"/>
                    <a:pt x="140" y="124"/>
                    <a:pt x="140" y="124"/>
                  </a:cubicBezTo>
                  <a:cubicBezTo>
                    <a:pt x="139" y="124"/>
                    <a:pt x="139" y="124"/>
                    <a:pt x="139" y="124"/>
                  </a:cubicBezTo>
                  <a:cubicBezTo>
                    <a:pt x="139" y="124"/>
                    <a:pt x="139" y="125"/>
                    <a:pt x="139" y="125"/>
                  </a:cubicBezTo>
                  <a:close/>
                  <a:moveTo>
                    <a:pt x="135" y="122"/>
                  </a:moveTo>
                  <a:cubicBezTo>
                    <a:pt x="136" y="122"/>
                    <a:pt x="136" y="122"/>
                    <a:pt x="136" y="122"/>
                  </a:cubicBezTo>
                  <a:cubicBezTo>
                    <a:pt x="137" y="123"/>
                    <a:pt x="137" y="123"/>
                    <a:pt x="137" y="123"/>
                  </a:cubicBezTo>
                  <a:cubicBezTo>
                    <a:pt x="138" y="124"/>
                    <a:pt x="138" y="124"/>
                    <a:pt x="138" y="124"/>
                  </a:cubicBezTo>
                  <a:cubicBezTo>
                    <a:pt x="139" y="124"/>
                    <a:pt x="139" y="124"/>
                    <a:pt x="139" y="124"/>
                  </a:cubicBezTo>
                  <a:cubicBezTo>
                    <a:pt x="141" y="124"/>
                    <a:pt x="141" y="124"/>
                    <a:pt x="141" y="124"/>
                  </a:cubicBezTo>
                  <a:cubicBezTo>
                    <a:pt x="143" y="124"/>
                    <a:pt x="143" y="124"/>
                    <a:pt x="143" y="124"/>
                  </a:cubicBezTo>
                  <a:cubicBezTo>
                    <a:pt x="145" y="124"/>
                    <a:pt x="145" y="124"/>
                    <a:pt x="145" y="124"/>
                  </a:cubicBezTo>
                  <a:cubicBezTo>
                    <a:pt x="144" y="123"/>
                    <a:pt x="144" y="123"/>
                    <a:pt x="144" y="123"/>
                  </a:cubicBezTo>
                  <a:cubicBezTo>
                    <a:pt x="143" y="123"/>
                    <a:pt x="143" y="123"/>
                    <a:pt x="143" y="123"/>
                  </a:cubicBezTo>
                  <a:cubicBezTo>
                    <a:pt x="141" y="123"/>
                    <a:pt x="141" y="123"/>
                    <a:pt x="141" y="123"/>
                  </a:cubicBezTo>
                  <a:cubicBezTo>
                    <a:pt x="141" y="123"/>
                    <a:pt x="141" y="123"/>
                    <a:pt x="141" y="123"/>
                  </a:cubicBezTo>
                  <a:cubicBezTo>
                    <a:pt x="139" y="122"/>
                    <a:pt x="139" y="122"/>
                    <a:pt x="139" y="122"/>
                  </a:cubicBezTo>
                  <a:cubicBezTo>
                    <a:pt x="138" y="122"/>
                    <a:pt x="138" y="122"/>
                    <a:pt x="138" y="122"/>
                  </a:cubicBezTo>
                  <a:cubicBezTo>
                    <a:pt x="138" y="122"/>
                    <a:pt x="138" y="122"/>
                    <a:pt x="138" y="122"/>
                  </a:cubicBezTo>
                  <a:cubicBezTo>
                    <a:pt x="138" y="122"/>
                    <a:pt x="138" y="122"/>
                    <a:pt x="138" y="122"/>
                  </a:cubicBezTo>
                  <a:cubicBezTo>
                    <a:pt x="139" y="122"/>
                    <a:pt x="139" y="122"/>
                    <a:pt x="139" y="122"/>
                  </a:cubicBezTo>
                  <a:cubicBezTo>
                    <a:pt x="140" y="122"/>
                    <a:pt x="140" y="122"/>
                    <a:pt x="140" y="122"/>
                  </a:cubicBezTo>
                  <a:cubicBezTo>
                    <a:pt x="142" y="123"/>
                    <a:pt x="142" y="123"/>
                    <a:pt x="142" y="123"/>
                  </a:cubicBezTo>
                  <a:cubicBezTo>
                    <a:pt x="142" y="123"/>
                    <a:pt x="142" y="123"/>
                    <a:pt x="142" y="123"/>
                  </a:cubicBezTo>
                  <a:cubicBezTo>
                    <a:pt x="142" y="122"/>
                    <a:pt x="142" y="122"/>
                    <a:pt x="142" y="122"/>
                  </a:cubicBezTo>
                  <a:cubicBezTo>
                    <a:pt x="140" y="121"/>
                    <a:pt x="140" y="121"/>
                    <a:pt x="140" y="121"/>
                  </a:cubicBezTo>
                  <a:cubicBezTo>
                    <a:pt x="138" y="121"/>
                    <a:pt x="138" y="121"/>
                    <a:pt x="138" y="121"/>
                  </a:cubicBezTo>
                  <a:cubicBezTo>
                    <a:pt x="137" y="121"/>
                    <a:pt x="137" y="121"/>
                    <a:pt x="137" y="121"/>
                  </a:cubicBezTo>
                  <a:cubicBezTo>
                    <a:pt x="137" y="121"/>
                    <a:pt x="137" y="121"/>
                    <a:pt x="137" y="121"/>
                  </a:cubicBezTo>
                  <a:cubicBezTo>
                    <a:pt x="136" y="122"/>
                    <a:pt x="136" y="122"/>
                    <a:pt x="136" y="122"/>
                  </a:cubicBezTo>
                  <a:cubicBezTo>
                    <a:pt x="135" y="122"/>
                    <a:pt x="135" y="122"/>
                    <a:pt x="135" y="122"/>
                  </a:cubicBezTo>
                  <a:close/>
                  <a:moveTo>
                    <a:pt x="149" y="124"/>
                  </a:moveTo>
                  <a:cubicBezTo>
                    <a:pt x="149" y="124"/>
                    <a:pt x="149" y="124"/>
                    <a:pt x="149" y="124"/>
                  </a:cubicBezTo>
                  <a:cubicBezTo>
                    <a:pt x="150" y="124"/>
                    <a:pt x="150" y="124"/>
                    <a:pt x="150" y="124"/>
                  </a:cubicBezTo>
                  <a:cubicBezTo>
                    <a:pt x="150" y="123"/>
                    <a:pt x="150" y="123"/>
                    <a:pt x="150" y="123"/>
                  </a:cubicBezTo>
                  <a:cubicBezTo>
                    <a:pt x="149" y="124"/>
                    <a:pt x="149" y="124"/>
                    <a:pt x="149" y="124"/>
                  </a:cubicBezTo>
                  <a:cubicBezTo>
                    <a:pt x="149" y="124"/>
                    <a:pt x="149" y="124"/>
                    <a:pt x="149" y="124"/>
                  </a:cubicBezTo>
                  <a:close/>
                  <a:moveTo>
                    <a:pt x="150" y="112"/>
                  </a:moveTo>
                  <a:cubicBezTo>
                    <a:pt x="149" y="113"/>
                    <a:pt x="149" y="113"/>
                    <a:pt x="149" y="113"/>
                  </a:cubicBezTo>
                  <a:cubicBezTo>
                    <a:pt x="149" y="114"/>
                    <a:pt x="149" y="114"/>
                    <a:pt x="149" y="114"/>
                  </a:cubicBezTo>
                  <a:cubicBezTo>
                    <a:pt x="149" y="114"/>
                    <a:pt x="149" y="114"/>
                    <a:pt x="149" y="114"/>
                  </a:cubicBezTo>
                  <a:cubicBezTo>
                    <a:pt x="150" y="114"/>
                    <a:pt x="150" y="114"/>
                    <a:pt x="150" y="114"/>
                  </a:cubicBezTo>
                  <a:cubicBezTo>
                    <a:pt x="151" y="115"/>
                    <a:pt x="151" y="115"/>
                    <a:pt x="151" y="115"/>
                  </a:cubicBezTo>
                  <a:cubicBezTo>
                    <a:pt x="152" y="115"/>
                    <a:pt x="152" y="115"/>
                    <a:pt x="152" y="115"/>
                  </a:cubicBezTo>
                  <a:cubicBezTo>
                    <a:pt x="153" y="115"/>
                    <a:pt x="153" y="115"/>
                    <a:pt x="153" y="115"/>
                  </a:cubicBezTo>
                  <a:cubicBezTo>
                    <a:pt x="153" y="115"/>
                    <a:pt x="153" y="115"/>
                    <a:pt x="153" y="115"/>
                  </a:cubicBezTo>
                  <a:cubicBezTo>
                    <a:pt x="153" y="114"/>
                    <a:pt x="153" y="114"/>
                    <a:pt x="153" y="114"/>
                  </a:cubicBezTo>
                  <a:cubicBezTo>
                    <a:pt x="154" y="114"/>
                    <a:pt x="154" y="114"/>
                    <a:pt x="154" y="114"/>
                  </a:cubicBezTo>
                  <a:cubicBezTo>
                    <a:pt x="154" y="113"/>
                    <a:pt x="154" y="113"/>
                    <a:pt x="154" y="113"/>
                  </a:cubicBezTo>
                  <a:cubicBezTo>
                    <a:pt x="152" y="112"/>
                    <a:pt x="152" y="112"/>
                    <a:pt x="152" y="112"/>
                  </a:cubicBezTo>
                  <a:cubicBezTo>
                    <a:pt x="151" y="112"/>
                    <a:pt x="151" y="112"/>
                    <a:pt x="151" y="112"/>
                  </a:cubicBezTo>
                  <a:cubicBezTo>
                    <a:pt x="150" y="112"/>
                    <a:pt x="150" y="112"/>
                    <a:pt x="150" y="112"/>
                  </a:cubicBezTo>
                  <a:close/>
                  <a:moveTo>
                    <a:pt x="158" y="111"/>
                  </a:moveTo>
                  <a:cubicBezTo>
                    <a:pt x="158" y="111"/>
                    <a:pt x="158" y="111"/>
                    <a:pt x="158" y="111"/>
                  </a:cubicBezTo>
                  <a:cubicBezTo>
                    <a:pt x="159" y="111"/>
                    <a:pt x="159" y="111"/>
                    <a:pt x="159" y="111"/>
                  </a:cubicBezTo>
                  <a:cubicBezTo>
                    <a:pt x="159" y="110"/>
                    <a:pt x="159" y="110"/>
                    <a:pt x="159" y="110"/>
                  </a:cubicBezTo>
                  <a:cubicBezTo>
                    <a:pt x="158" y="110"/>
                    <a:pt x="158" y="110"/>
                    <a:pt x="158" y="110"/>
                  </a:cubicBezTo>
                  <a:cubicBezTo>
                    <a:pt x="158" y="111"/>
                    <a:pt x="158" y="111"/>
                    <a:pt x="158" y="111"/>
                  </a:cubicBezTo>
                  <a:cubicBezTo>
                    <a:pt x="158" y="111"/>
                    <a:pt x="158" y="111"/>
                    <a:pt x="158" y="111"/>
                  </a:cubicBezTo>
                  <a:close/>
                  <a:moveTo>
                    <a:pt x="154" y="107"/>
                  </a:moveTo>
                  <a:cubicBezTo>
                    <a:pt x="154" y="107"/>
                    <a:pt x="154" y="107"/>
                    <a:pt x="154" y="107"/>
                  </a:cubicBezTo>
                  <a:cubicBezTo>
                    <a:pt x="154" y="108"/>
                    <a:pt x="154" y="108"/>
                    <a:pt x="154" y="108"/>
                  </a:cubicBezTo>
                  <a:cubicBezTo>
                    <a:pt x="154" y="109"/>
                    <a:pt x="154" y="109"/>
                    <a:pt x="154" y="109"/>
                  </a:cubicBezTo>
                  <a:cubicBezTo>
                    <a:pt x="155" y="109"/>
                    <a:pt x="155" y="109"/>
                    <a:pt x="155" y="109"/>
                  </a:cubicBezTo>
                  <a:cubicBezTo>
                    <a:pt x="155" y="109"/>
                    <a:pt x="155" y="109"/>
                    <a:pt x="155" y="109"/>
                  </a:cubicBezTo>
                  <a:cubicBezTo>
                    <a:pt x="155" y="109"/>
                    <a:pt x="155" y="109"/>
                    <a:pt x="155" y="109"/>
                  </a:cubicBezTo>
                  <a:cubicBezTo>
                    <a:pt x="156" y="108"/>
                    <a:pt x="156" y="108"/>
                    <a:pt x="156" y="108"/>
                  </a:cubicBezTo>
                  <a:cubicBezTo>
                    <a:pt x="156" y="107"/>
                    <a:pt x="156" y="107"/>
                    <a:pt x="156" y="107"/>
                  </a:cubicBezTo>
                  <a:cubicBezTo>
                    <a:pt x="155" y="107"/>
                    <a:pt x="155" y="107"/>
                    <a:pt x="155" y="107"/>
                  </a:cubicBezTo>
                  <a:cubicBezTo>
                    <a:pt x="154" y="107"/>
                    <a:pt x="154" y="107"/>
                    <a:pt x="154" y="107"/>
                  </a:cubicBezTo>
                  <a:close/>
                  <a:moveTo>
                    <a:pt x="160" y="104"/>
                  </a:moveTo>
                  <a:cubicBezTo>
                    <a:pt x="160" y="105"/>
                    <a:pt x="160" y="105"/>
                    <a:pt x="160" y="105"/>
                  </a:cubicBezTo>
                  <a:cubicBezTo>
                    <a:pt x="159" y="106"/>
                    <a:pt x="159" y="106"/>
                    <a:pt x="159" y="106"/>
                  </a:cubicBezTo>
                  <a:cubicBezTo>
                    <a:pt x="160" y="107"/>
                    <a:pt x="160" y="107"/>
                    <a:pt x="160" y="107"/>
                  </a:cubicBezTo>
                  <a:cubicBezTo>
                    <a:pt x="160" y="108"/>
                    <a:pt x="160" y="108"/>
                    <a:pt x="160" y="108"/>
                  </a:cubicBezTo>
                  <a:cubicBezTo>
                    <a:pt x="161" y="107"/>
                    <a:pt x="161" y="107"/>
                    <a:pt x="161" y="107"/>
                  </a:cubicBezTo>
                  <a:cubicBezTo>
                    <a:pt x="162" y="107"/>
                    <a:pt x="162" y="107"/>
                    <a:pt x="162" y="107"/>
                  </a:cubicBezTo>
                  <a:cubicBezTo>
                    <a:pt x="163" y="107"/>
                    <a:pt x="163" y="107"/>
                    <a:pt x="163" y="107"/>
                  </a:cubicBezTo>
                  <a:cubicBezTo>
                    <a:pt x="163" y="108"/>
                    <a:pt x="163" y="108"/>
                    <a:pt x="163" y="108"/>
                  </a:cubicBezTo>
                  <a:cubicBezTo>
                    <a:pt x="163" y="108"/>
                    <a:pt x="163" y="108"/>
                    <a:pt x="163" y="108"/>
                  </a:cubicBezTo>
                  <a:cubicBezTo>
                    <a:pt x="164" y="107"/>
                    <a:pt x="164" y="107"/>
                    <a:pt x="164" y="107"/>
                  </a:cubicBezTo>
                  <a:cubicBezTo>
                    <a:pt x="164" y="107"/>
                    <a:pt x="164" y="107"/>
                    <a:pt x="164" y="107"/>
                  </a:cubicBezTo>
                  <a:cubicBezTo>
                    <a:pt x="164" y="106"/>
                    <a:pt x="164" y="106"/>
                    <a:pt x="164" y="106"/>
                  </a:cubicBezTo>
                  <a:cubicBezTo>
                    <a:pt x="164" y="105"/>
                    <a:pt x="164" y="105"/>
                    <a:pt x="164" y="105"/>
                  </a:cubicBezTo>
                  <a:cubicBezTo>
                    <a:pt x="163" y="106"/>
                    <a:pt x="163" y="106"/>
                    <a:pt x="163" y="106"/>
                  </a:cubicBezTo>
                  <a:cubicBezTo>
                    <a:pt x="163" y="106"/>
                    <a:pt x="163" y="106"/>
                    <a:pt x="163" y="106"/>
                  </a:cubicBezTo>
                  <a:cubicBezTo>
                    <a:pt x="163" y="106"/>
                    <a:pt x="163" y="106"/>
                    <a:pt x="163" y="106"/>
                  </a:cubicBezTo>
                  <a:cubicBezTo>
                    <a:pt x="162" y="105"/>
                    <a:pt x="162" y="105"/>
                    <a:pt x="162" y="105"/>
                  </a:cubicBezTo>
                  <a:cubicBezTo>
                    <a:pt x="162" y="105"/>
                    <a:pt x="162" y="105"/>
                    <a:pt x="162" y="105"/>
                  </a:cubicBezTo>
                  <a:cubicBezTo>
                    <a:pt x="162" y="104"/>
                    <a:pt x="162" y="104"/>
                    <a:pt x="162" y="104"/>
                  </a:cubicBezTo>
                  <a:cubicBezTo>
                    <a:pt x="162" y="104"/>
                    <a:pt x="162" y="104"/>
                    <a:pt x="162" y="104"/>
                  </a:cubicBezTo>
                  <a:cubicBezTo>
                    <a:pt x="163" y="104"/>
                    <a:pt x="163" y="104"/>
                    <a:pt x="163" y="104"/>
                  </a:cubicBezTo>
                  <a:cubicBezTo>
                    <a:pt x="163" y="103"/>
                    <a:pt x="163" y="103"/>
                    <a:pt x="163" y="103"/>
                  </a:cubicBezTo>
                  <a:cubicBezTo>
                    <a:pt x="162" y="103"/>
                    <a:pt x="162" y="103"/>
                    <a:pt x="162" y="103"/>
                  </a:cubicBezTo>
                  <a:cubicBezTo>
                    <a:pt x="161" y="104"/>
                    <a:pt x="161" y="104"/>
                    <a:pt x="161" y="104"/>
                  </a:cubicBezTo>
                  <a:cubicBezTo>
                    <a:pt x="161" y="103"/>
                    <a:pt x="161" y="103"/>
                    <a:pt x="161" y="103"/>
                  </a:cubicBezTo>
                  <a:cubicBezTo>
                    <a:pt x="160" y="104"/>
                    <a:pt x="160" y="104"/>
                    <a:pt x="160" y="104"/>
                  </a:cubicBezTo>
                  <a:cubicBezTo>
                    <a:pt x="160" y="104"/>
                    <a:pt x="160" y="104"/>
                    <a:pt x="160" y="104"/>
                  </a:cubicBezTo>
                  <a:close/>
                  <a:moveTo>
                    <a:pt x="161" y="91"/>
                  </a:moveTo>
                  <a:cubicBezTo>
                    <a:pt x="160" y="91"/>
                    <a:pt x="160" y="91"/>
                    <a:pt x="160" y="91"/>
                  </a:cubicBezTo>
                  <a:cubicBezTo>
                    <a:pt x="160" y="92"/>
                    <a:pt x="160" y="92"/>
                    <a:pt x="160" y="92"/>
                  </a:cubicBezTo>
                  <a:cubicBezTo>
                    <a:pt x="161" y="92"/>
                    <a:pt x="161" y="92"/>
                    <a:pt x="161" y="92"/>
                  </a:cubicBezTo>
                  <a:cubicBezTo>
                    <a:pt x="161" y="93"/>
                    <a:pt x="161" y="93"/>
                    <a:pt x="161" y="93"/>
                  </a:cubicBezTo>
                  <a:cubicBezTo>
                    <a:pt x="160" y="93"/>
                    <a:pt x="160" y="93"/>
                    <a:pt x="160" y="93"/>
                  </a:cubicBezTo>
                  <a:cubicBezTo>
                    <a:pt x="160" y="94"/>
                    <a:pt x="160" y="94"/>
                    <a:pt x="160" y="94"/>
                  </a:cubicBezTo>
                  <a:cubicBezTo>
                    <a:pt x="161" y="95"/>
                    <a:pt x="161" y="95"/>
                    <a:pt x="161" y="95"/>
                  </a:cubicBezTo>
                  <a:cubicBezTo>
                    <a:pt x="161" y="96"/>
                    <a:pt x="161" y="96"/>
                    <a:pt x="161" y="96"/>
                  </a:cubicBezTo>
                  <a:cubicBezTo>
                    <a:pt x="161" y="97"/>
                    <a:pt x="161" y="97"/>
                    <a:pt x="161" y="97"/>
                  </a:cubicBezTo>
                  <a:cubicBezTo>
                    <a:pt x="161" y="98"/>
                    <a:pt x="161" y="98"/>
                    <a:pt x="161" y="98"/>
                  </a:cubicBezTo>
                  <a:cubicBezTo>
                    <a:pt x="161" y="98"/>
                    <a:pt x="161" y="98"/>
                    <a:pt x="161" y="98"/>
                  </a:cubicBezTo>
                  <a:cubicBezTo>
                    <a:pt x="161" y="98"/>
                    <a:pt x="161" y="98"/>
                    <a:pt x="161" y="98"/>
                  </a:cubicBezTo>
                  <a:cubicBezTo>
                    <a:pt x="161" y="97"/>
                    <a:pt x="161" y="97"/>
                    <a:pt x="161" y="97"/>
                  </a:cubicBezTo>
                  <a:cubicBezTo>
                    <a:pt x="162" y="96"/>
                    <a:pt x="162" y="96"/>
                    <a:pt x="162" y="96"/>
                  </a:cubicBezTo>
                  <a:cubicBezTo>
                    <a:pt x="162" y="95"/>
                    <a:pt x="162" y="95"/>
                    <a:pt x="162" y="95"/>
                  </a:cubicBezTo>
                  <a:cubicBezTo>
                    <a:pt x="161" y="94"/>
                    <a:pt x="161" y="94"/>
                    <a:pt x="161" y="94"/>
                  </a:cubicBezTo>
                  <a:cubicBezTo>
                    <a:pt x="161" y="93"/>
                    <a:pt x="161" y="93"/>
                    <a:pt x="161" y="93"/>
                  </a:cubicBezTo>
                  <a:cubicBezTo>
                    <a:pt x="161" y="92"/>
                    <a:pt x="161" y="92"/>
                    <a:pt x="161" y="92"/>
                  </a:cubicBezTo>
                  <a:cubicBezTo>
                    <a:pt x="161" y="91"/>
                    <a:pt x="161" y="91"/>
                    <a:pt x="161" y="91"/>
                  </a:cubicBezTo>
                  <a:cubicBezTo>
                    <a:pt x="161" y="91"/>
                    <a:pt x="161" y="91"/>
                    <a:pt x="161" y="91"/>
                  </a:cubicBezTo>
                  <a:close/>
                  <a:moveTo>
                    <a:pt x="154" y="93"/>
                  </a:moveTo>
                  <a:cubicBezTo>
                    <a:pt x="154" y="94"/>
                    <a:pt x="154" y="94"/>
                    <a:pt x="154" y="94"/>
                  </a:cubicBezTo>
                  <a:cubicBezTo>
                    <a:pt x="154" y="94"/>
                    <a:pt x="154" y="94"/>
                    <a:pt x="154" y="94"/>
                  </a:cubicBezTo>
                  <a:cubicBezTo>
                    <a:pt x="155" y="94"/>
                    <a:pt x="155" y="94"/>
                    <a:pt x="155" y="94"/>
                  </a:cubicBezTo>
                  <a:cubicBezTo>
                    <a:pt x="156" y="93"/>
                    <a:pt x="156" y="93"/>
                    <a:pt x="156" y="93"/>
                  </a:cubicBezTo>
                  <a:cubicBezTo>
                    <a:pt x="155" y="93"/>
                    <a:pt x="155" y="93"/>
                    <a:pt x="155" y="93"/>
                  </a:cubicBezTo>
                  <a:cubicBezTo>
                    <a:pt x="154" y="93"/>
                    <a:pt x="154" y="93"/>
                    <a:pt x="154" y="93"/>
                  </a:cubicBezTo>
                  <a:cubicBezTo>
                    <a:pt x="154" y="93"/>
                    <a:pt x="154" y="93"/>
                    <a:pt x="154" y="93"/>
                  </a:cubicBezTo>
                  <a:close/>
                  <a:moveTo>
                    <a:pt x="153" y="92"/>
                  </a:moveTo>
                  <a:cubicBezTo>
                    <a:pt x="153" y="92"/>
                    <a:pt x="153" y="92"/>
                    <a:pt x="153" y="92"/>
                  </a:cubicBezTo>
                  <a:cubicBezTo>
                    <a:pt x="154" y="92"/>
                    <a:pt x="154" y="92"/>
                    <a:pt x="154" y="92"/>
                  </a:cubicBezTo>
                  <a:cubicBezTo>
                    <a:pt x="154" y="91"/>
                    <a:pt x="154" y="91"/>
                    <a:pt x="154" y="91"/>
                  </a:cubicBezTo>
                  <a:cubicBezTo>
                    <a:pt x="153" y="91"/>
                    <a:pt x="153" y="91"/>
                    <a:pt x="153" y="91"/>
                  </a:cubicBezTo>
                  <a:cubicBezTo>
                    <a:pt x="153" y="92"/>
                    <a:pt x="153" y="92"/>
                    <a:pt x="153" y="92"/>
                  </a:cubicBezTo>
                  <a:close/>
                  <a:moveTo>
                    <a:pt x="159" y="78"/>
                  </a:moveTo>
                  <a:cubicBezTo>
                    <a:pt x="159" y="79"/>
                    <a:pt x="159" y="79"/>
                    <a:pt x="159" y="79"/>
                  </a:cubicBezTo>
                  <a:cubicBezTo>
                    <a:pt x="160" y="80"/>
                    <a:pt x="160" y="80"/>
                    <a:pt x="160" y="80"/>
                  </a:cubicBezTo>
                  <a:cubicBezTo>
                    <a:pt x="161" y="80"/>
                    <a:pt x="161" y="80"/>
                    <a:pt x="161" y="80"/>
                  </a:cubicBezTo>
                  <a:cubicBezTo>
                    <a:pt x="161" y="79"/>
                    <a:pt x="161" y="79"/>
                    <a:pt x="161" y="79"/>
                  </a:cubicBezTo>
                  <a:cubicBezTo>
                    <a:pt x="160" y="79"/>
                    <a:pt x="160" y="79"/>
                    <a:pt x="160" y="79"/>
                  </a:cubicBezTo>
                  <a:cubicBezTo>
                    <a:pt x="159" y="78"/>
                    <a:pt x="159" y="78"/>
                    <a:pt x="159" y="78"/>
                  </a:cubicBezTo>
                  <a:cubicBezTo>
                    <a:pt x="159" y="78"/>
                    <a:pt x="159" y="78"/>
                    <a:pt x="159" y="78"/>
                  </a:cubicBezTo>
                  <a:cubicBezTo>
                    <a:pt x="159" y="78"/>
                    <a:pt x="159" y="78"/>
                    <a:pt x="159" y="78"/>
                  </a:cubicBezTo>
                  <a:close/>
                  <a:moveTo>
                    <a:pt x="164" y="82"/>
                  </a:moveTo>
                  <a:cubicBezTo>
                    <a:pt x="164" y="82"/>
                    <a:pt x="165" y="82"/>
                    <a:pt x="165" y="82"/>
                  </a:cubicBezTo>
                  <a:cubicBezTo>
                    <a:pt x="165" y="82"/>
                    <a:pt x="165" y="82"/>
                    <a:pt x="165" y="82"/>
                  </a:cubicBezTo>
                  <a:cubicBezTo>
                    <a:pt x="165" y="82"/>
                    <a:pt x="165" y="82"/>
                    <a:pt x="165" y="82"/>
                  </a:cubicBezTo>
                  <a:cubicBezTo>
                    <a:pt x="165" y="81"/>
                    <a:pt x="165" y="81"/>
                    <a:pt x="165" y="81"/>
                  </a:cubicBezTo>
                  <a:cubicBezTo>
                    <a:pt x="165" y="80"/>
                    <a:pt x="165" y="80"/>
                    <a:pt x="165" y="80"/>
                  </a:cubicBezTo>
                  <a:cubicBezTo>
                    <a:pt x="166" y="80"/>
                    <a:pt x="166" y="80"/>
                    <a:pt x="166" y="80"/>
                  </a:cubicBezTo>
                  <a:cubicBezTo>
                    <a:pt x="166" y="79"/>
                    <a:pt x="166" y="79"/>
                    <a:pt x="166" y="79"/>
                  </a:cubicBezTo>
                  <a:cubicBezTo>
                    <a:pt x="165" y="80"/>
                    <a:pt x="165" y="80"/>
                    <a:pt x="165" y="80"/>
                  </a:cubicBezTo>
                  <a:cubicBezTo>
                    <a:pt x="165" y="81"/>
                    <a:pt x="165" y="81"/>
                    <a:pt x="165" y="81"/>
                  </a:cubicBezTo>
                  <a:cubicBezTo>
                    <a:pt x="164" y="82"/>
                    <a:pt x="164" y="82"/>
                    <a:pt x="164" y="82"/>
                  </a:cubicBezTo>
                  <a:close/>
                  <a:moveTo>
                    <a:pt x="162" y="77"/>
                  </a:moveTo>
                  <a:cubicBezTo>
                    <a:pt x="162" y="77"/>
                    <a:pt x="162" y="77"/>
                    <a:pt x="162" y="77"/>
                  </a:cubicBezTo>
                  <a:cubicBezTo>
                    <a:pt x="162" y="77"/>
                    <a:pt x="162" y="77"/>
                    <a:pt x="162" y="77"/>
                  </a:cubicBezTo>
                  <a:cubicBezTo>
                    <a:pt x="163" y="76"/>
                    <a:pt x="163" y="76"/>
                    <a:pt x="163" y="76"/>
                  </a:cubicBezTo>
                  <a:cubicBezTo>
                    <a:pt x="163" y="76"/>
                    <a:pt x="163" y="76"/>
                    <a:pt x="163" y="76"/>
                  </a:cubicBezTo>
                  <a:cubicBezTo>
                    <a:pt x="162" y="76"/>
                    <a:pt x="162" y="76"/>
                    <a:pt x="162" y="76"/>
                  </a:cubicBezTo>
                  <a:cubicBezTo>
                    <a:pt x="162" y="77"/>
                    <a:pt x="162" y="77"/>
                    <a:pt x="162" y="77"/>
                  </a:cubicBezTo>
                  <a:close/>
                  <a:moveTo>
                    <a:pt x="162" y="74"/>
                  </a:moveTo>
                  <a:cubicBezTo>
                    <a:pt x="162" y="74"/>
                    <a:pt x="162" y="74"/>
                    <a:pt x="162" y="74"/>
                  </a:cubicBezTo>
                  <a:cubicBezTo>
                    <a:pt x="163" y="75"/>
                    <a:pt x="163" y="75"/>
                    <a:pt x="163" y="75"/>
                  </a:cubicBezTo>
                  <a:cubicBezTo>
                    <a:pt x="163" y="74"/>
                    <a:pt x="163" y="74"/>
                    <a:pt x="163" y="74"/>
                  </a:cubicBezTo>
                  <a:cubicBezTo>
                    <a:pt x="163" y="74"/>
                    <a:pt x="163" y="74"/>
                    <a:pt x="163" y="74"/>
                  </a:cubicBezTo>
                  <a:cubicBezTo>
                    <a:pt x="162" y="74"/>
                    <a:pt x="162" y="74"/>
                    <a:pt x="162" y="74"/>
                  </a:cubicBezTo>
                  <a:close/>
                  <a:moveTo>
                    <a:pt x="166" y="65"/>
                  </a:moveTo>
                  <a:cubicBezTo>
                    <a:pt x="167" y="66"/>
                    <a:pt x="167" y="66"/>
                    <a:pt x="167" y="66"/>
                  </a:cubicBezTo>
                  <a:cubicBezTo>
                    <a:pt x="167" y="67"/>
                    <a:pt x="167" y="67"/>
                    <a:pt x="167" y="67"/>
                  </a:cubicBezTo>
                  <a:cubicBezTo>
                    <a:pt x="167" y="66"/>
                    <a:pt x="167" y="66"/>
                    <a:pt x="167" y="66"/>
                  </a:cubicBezTo>
                  <a:cubicBezTo>
                    <a:pt x="168" y="65"/>
                    <a:pt x="168" y="65"/>
                    <a:pt x="168" y="65"/>
                  </a:cubicBezTo>
                  <a:cubicBezTo>
                    <a:pt x="168" y="64"/>
                    <a:pt x="168" y="64"/>
                    <a:pt x="168" y="64"/>
                  </a:cubicBezTo>
                  <a:cubicBezTo>
                    <a:pt x="168" y="64"/>
                    <a:pt x="168" y="64"/>
                    <a:pt x="168" y="64"/>
                  </a:cubicBezTo>
                  <a:cubicBezTo>
                    <a:pt x="168" y="63"/>
                    <a:pt x="168" y="63"/>
                    <a:pt x="168" y="63"/>
                  </a:cubicBezTo>
                  <a:cubicBezTo>
                    <a:pt x="167" y="64"/>
                    <a:pt x="167" y="64"/>
                    <a:pt x="167" y="64"/>
                  </a:cubicBezTo>
                  <a:cubicBezTo>
                    <a:pt x="167" y="64"/>
                    <a:pt x="167" y="64"/>
                    <a:pt x="167" y="64"/>
                  </a:cubicBezTo>
                  <a:cubicBezTo>
                    <a:pt x="166" y="65"/>
                    <a:pt x="166" y="65"/>
                    <a:pt x="166" y="65"/>
                  </a:cubicBezTo>
                  <a:close/>
                  <a:moveTo>
                    <a:pt x="164" y="54"/>
                  </a:moveTo>
                  <a:cubicBezTo>
                    <a:pt x="164" y="54"/>
                    <a:pt x="164" y="54"/>
                    <a:pt x="164" y="54"/>
                  </a:cubicBezTo>
                  <a:cubicBezTo>
                    <a:pt x="164" y="53"/>
                    <a:pt x="164" y="53"/>
                    <a:pt x="164" y="53"/>
                  </a:cubicBezTo>
                  <a:cubicBezTo>
                    <a:pt x="165" y="53"/>
                    <a:pt x="165" y="53"/>
                    <a:pt x="165" y="53"/>
                  </a:cubicBezTo>
                  <a:cubicBezTo>
                    <a:pt x="166" y="53"/>
                    <a:pt x="166" y="53"/>
                    <a:pt x="166" y="53"/>
                  </a:cubicBezTo>
                  <a:cubicBezTo>
                    <a:pt x="166" y="52"/>
                    <a:pt x="166" y="52"/>
                    <a:pt x="166" y="52"/>
                  </a:cubicBezTo>
                  <a:cubicBezTo>
                    <a:pt x="165" y="51"/>
                    <a:pt x="165" y="51"/>
                    <a:pt x="165" y="51"/>
                  </a:cubicBezTo>
                  <a:cubicBezTo>
                    <a:pt x="164" y="52"/>
                    <a:pt x="164" y="52"/>
                    <a:pt x="164" y="52"/>
                  </a:cubicBezTo>
                  <a:cubicBezTo>
                    <a:pt x="164" y="53"/>
                    <a:pt x="164" y="53"/>
                    <a:pt x="164" y="53"/>
                  </a:cubicBezTo>
                  <a:cubicBezTo>
                    <a:pt x="164" y="54"/>
                    <a:pt x="164" y="54"/>
                    <a:pt x="164" y="54"/>
                  </a:cubicBezTo>
                  <a:close/>
                  <a:moveTo>
                    <a:pt x="173" y="32"/>
                  </a:moveTo>
                  <a:cubicBezTo>
                    <a:pt x="173" y="31"/>
                    <a:pt x="173" y="31"/>
                    <a:pt x="173" y="31"/>
                  </a:cubicBezTo>
                  <a:cubicBezTo>
                    <a:pt x="173" y="30"/>
                    <a:pt x="173" y="30"/>
                    <a:pt x="173" y="30"/>
                  </a:cubicBezTo>
                  <a:cubicBezTo>
                    <a:pt x="173" y="29"/>
                    <a:pt x="173" y="29"/>
                    <a:pt x="173" y="29"/>
                  </a:cubicBezTo>
                  <a:cubicBezTo>
                    <a:pt x="173" y="29"/>
                    <a:pt x="173" y="29"/>
                    <a:pt x="173" y="29"/>
                  </a:cubicBezTo>
                  <a:cubicBezTo>
                    <a:pt x="173" y="28"/>
                    <a:pt x="173" y="28"/>
                    <a:pt x="173" y="28"/>
                  </a:cubicBezTo>
                  <a:cubicBezTo>
                    <a:pt x="172" y="28"/>
                    <a:pt x="172" y="28"/>
                    <a:pt x="172" y="28"/>
                  </a:cubicBezTo>
                  <a:cubicBezTo>
                    <a:pt x="172" y="29"/>
                    <a:pt x="172" y="29"/>
                    <a:pt x="172" y="29"/>
                  </a:cubicBezTo>
                  <a:cubicBezTo>
                    <a:pt x="173" y="29"/>
                    <a:pt x="173" y="29"/>
                    <a:pt x="173" y="29"/>
                  </a:cubicBezTo>
                  <a:cubicBezTo>
                    <a:pt x="173" y="30"/>
                    <a:pt x="173" y="30"/>
                    <a:pt x="173" y="30"/>
                  </a:cubicBezTo>
                  <a:cubicBezTo>
                    <a:pt x="172" y="30"/>
                    <a:pt x="172" y="30"/>
                    <a:pt x="172" y="30"/>
                  </a:cubicBezTo>
                  <a:cubicBezTo>
                    <a:pt x="173" y="32"/>
                    <a:pt x="173" y="32"/>
                    <a:pt x="173" y="32"/>
                  </a:cubicBezTo>
                  <a:close/>
                  <a:moveTo>
                    <a:pt x="170" y="34"/>
                  </a:moveTo>
                  <a:cubicBezTo>
                    <a:pt x="170" y="34"/>
                    <a:pt x="170" y="34"/>
                    <a:pt x="170" y="34"/>
                  </a:cubicBezTo>
                  <a:cubicBezTo>
                    <a:pt x="171" y="34"/>
                    <a:pt x="171" y="34"/>
                    <a:pt x="171" y="34"/>
                  </a:cubicBezTo>
                  <a:cubicBezTo>
                    <a:pt x="171" y="32"/>
                    <a:pt x="171" y="32"/>
                    <a:pt x="171" y="32"/>
                  </a:cubicBezTo>
                  <a:cubicBezTo>
                    <a:pt x="170" y="32"/>
                    <a:pt x="170" y="32"/>
                    <a:pt x="170" y="32"/>
                  </a:cubicBezTo>
                  <a:cubicBezTo>
                    <a:pt x="170" y="32"/>
                    <a:pt x="170" y="32"/>
                    <a:pt x="170" y="32"/>
                  </a:cubicBezTo>
                  <a:cubicBezTo>
                    <a:pt x="170" y="33"/>
                    <a:pt x="170" y="33"/>
                    <a:pt x="170" y="33"/>
                  </a:cubicBezTo>
                  <a:cubicBezTo>
                    <a:pt x="170" y="34"/>
                    <a:pt x="170" y="34"/>
                    <a:pt x="170" y="34"/>
                  </a:cubicBezTo>
                  <a:close/>
                  <a:moveTo>
                    <a:pt x="169" y="32"/>
                  </a:moveTo>
                  <a:cubicBezTo>
                    <a:pt x="169" y="32"/>
                    <a:pt x="169" y="32"/>
                    <a:pt x="169" y="32"/>
                  </a:cubicBezTo>
                  <a:cubicBezTo>
                    <a:pt x="169" y="32"/>
                    <a:pt x="169" y="32"/>
                    <a:pt x="169" y="32"/>
                  </a:cubicBezTo>
                  <a:cubicBezTo>
                    <a:pt x="170" y="31"/>
                    <a:pt x="170" y="31"/>
                    <a:pt x="170" y="31"/>
                  </a:cubicBezTo>
                  <a:cubicBezTo>
                    <a:pt x="170" y="30"/>
                    <a:pt x="170" y="30"/>
                    <a:pt x="170" y="30"/>
                  </a:cubicBezTo>
                  <a:cubicBezTo>
                    <a:pt x="170" y="30"/>
                    <a:pt x="170" y="30"/>
                    <a:pt x="170" y="30"/>
                  </a:cubicBezTo>
                  <a:cubicBezTo>
                    <a:pt x="170" y="29"/>
                    <a:pt x="170" y="29"/>
                    <a:pt x="170" y="29"/>
                  </a:cubicBezTo>
                  <a:cubicBezTo>
                    <a:pt x="169" y="30"/>
                    <a:pt x="169" y="30"/>
                    <a:pt x="169" y="30"/>
                  </a:cubicBezTo>
                  <a:cubicBezTo>
                    <a:pt x="168" y="30"/>
                    <a:pt x="168" y="30"/>
                    <a:pt x="168" y="30"/>
                  </a:cubicBezTo>
                  <a:cubicBezTo>
                    <a:pt x="169" y="31"/>
                    <a:pt x="169" y="31"/>
                    <a:pt x="169" y="31"/>
                  </a:cubicBezTo>
                  <a:cubicBezTo>
                    <a:pt x="169" y="32"/>
                    <a:pt x="169" y="32"/>
                    <a:pt x="169" y="32"/>
                  </a:cubicBezTo>
                  <a:close/>
                  <a:moveTo>
                    <a:pt x="122" y="2"/>
                  </a:moveTo>
                  <a:cubicBezTo>
                    <a:pt x="122" y="2"/>
                    <a:pt x="122" y="2"/>
                    <a:pt x="122" y="2"/>
                  </a:cubicBezTo>
                  <a:cubicBezTo>
                    <a:pt x="123" y="2"/>
                    <a:pt x="123" y="2"/>
                    <a:pt x="123" y="2"/>
                  </a:cubicBezTo>
                  <a:cubicBezTo>
                    <a:pt x="123" y="1"/>
                    <a:pt x="123" y="1"/>
                    <a:pt x="123" y="1"/>
                  </a:cubicBezTo>
                  <a:cubicBezTo>
                    <a:pt x="122" y="1"/>
                    <a:pt x="122" y="1"/>
                    <a:pt x="122" y="1"/>
                  </a:cubicBezTo>
                  <a:cubicBezTo>
                    <a:pt x="122" y="1"/>
                    <a:pt x="122" y="1"/>
                    <a:pt x="122" y="1"/>
                  </a:cubicBezTo>
                  <a:cubicBezTo>
                    <a:pt x="122" y="2"/>
                    <a:pt x="122" y="2"/>
                    <a:pt x="122" y="2"/>
                  </a:cubicBezTo>
                  <a:cubicBezTo>
                    <a:pt x="122" y="2"/>
                    <a:pt x="122" y="2"/>
                    <a:pt x="122" y="2"/>
                  </a:cubicBezTo>
                  <a:close/>
                  <a:moveTo>
                    <a:pt x="122" y="4"/>
                  </a:moveTo>
                  <a:cubicBezTo>
                    <a:pt x="122" y="4"/>
                    <a:pt x="122" y="4"/>
                    <a:pt x="122" y="4"/>
                  </a:cubicBezTo>
                  <a:cubicBezTo>
                    <a:pt x="123" y="4"/>
                    <a:pt x="123" y="4"/>
                    <a:pt x="123" y="4"/>
                  </a:cubicBezTo>
                  <a:cubicBezTo>
                    <a:pt x="123" y="4"/>
                    <a:pt x="123" y="4"/>
                    <a:pt x="123" y="4"/>
                  </a:cubicBezTo>
                  <a:cubicBezTo>
                    <a:pt x="123" y="3"/>
                    <a:pt x="123" y="3"/>
                    <a:pt x="123" y="3"/>
                  </a:cubicBezTo>
                  <a:cubicBezTo>
                    <a:pt x="123" y="3"/>
                    <a:pt x="123" y="3"/>
                    <a:pt x="123" y="3"/>
                  </a:cubicBezTo>
                  <a:cubicBezTo>
                    <a:pt x="122" y="3"/>
                    <a:pt x="122" y="3"/>
                    <a:pt x="122" y="3"/>
                  </a:cubicBezTo>
                  <a:cubicBezTo>
                    <a:pt x="122" y="4"/>
                    <a:pt x="122" y="4"/>
                    <a:pt x="122" y="4"/>
                  </a:cubicBezTo>
                  <a:close/>
                  <a:moveTo>
                    <a:pt x="118" y="4"/>
                  </a:moveTo>
                  <a:cubicBezTo>
                    <a:pt x="119" y="5"/>
                    <a:pt x="119" y="5"/>
                    <a:pt x="119" y="5"/>
                  </a:cubicBezTo>
                  <a:cubicBezTo>
                    <a:pt x="119" y="5"/>
                    <a:pt x="119" y="5"/>
                    <a:pt x="119" y="5"/>
                  </a:cubicBezTo>
                  <a:cubicBezTo>
                    <a:pt x="120" y="5"/>
                    <a:pt x="120" y="5"/>
                    <a:pt x="120" y="5"/>
                  </a:cubicBezTo>
                  <a:cubicBezTo>
                    <a:pt x="120" y="5"/>
                    <a:pt x="120" y="5"/>
                    <a:pt x="120" y="5"/>
                  </a:cubicBezTo>
                  <a:cubicBezTo>
                    <a:pt x="121" y="4"/>
                    <a:pt x="121" y="4"/>
                    <a:pt x="121" y="4"/>
                  </a:cubicBezTo>
                  <a:cubicBezTo>
                    <a:pt x="119" y="4"/>
                    <a:pt x="119" y="4"/>
                    <a:pt x="119" y="4"/>
                  </a:cubicBezTo>
                  <a:cubicBezTo>
                    <a:pt x="119" y="3"/>
                    <a:pt x="119" y="3"/>
                    <a:pt x="119" y="3"/>
                  </a:cubicBezTo>
                  <a:cubicBezTo>
                    <a:pt x="119" y="2"/>
                    <a:pt x="119" y="2"/>
                    <a:pt x="119" y="2"/>
                  </a:cubicBezTo>
                  <a:cubicBezTo>
                    <a:pt x="119" y="3"/>
                    <a:pt x="119" y="3"/>
                    <a:pt x="119" y="3"/>
                  </a:cubicBezTo>
                  <a:cubicBezTo>
                    <a:pt x="118" y="3"/>
                    <a:pt x="118" y="3"/>
                    <a:pt x="118" y="3"/>
                  </a:cubicBezTo>
                  <a:cubicBezTo>
                    <a:pt x="118" y="3"/>
                    <a:pt x="118" y="3"/>
                    <a:pt x="118" y="3"/>
                  </a:cubicBezTo>
                  <a:cubicBezTo>
                    <a:pt x="118" y="4"/>
                    <a:pt x="118" y="4"/>
                    <a:pt x="118" y="4"/>
                  </a:cubicBezTo>
                  <a:close/>
                  <a:moveTo>
                    <a:pt x="116" y="5"/>
                  </a:moveTo>
                  <a:cubicBezTo>
                    <a:pt x="116" y="5"/>
                    <a:pt x="116" y="5"/>
                    <a:pt x="116" y="5"/>
                  </a:cubicBezTo>
                  <a:cubicBezTo>
                    <a:pt x="117" y="5"/>
                    <a:pt x="117" y="5"/>
                    <a:pt x="117" y="5"/>
                  </a:cubicBezTo>
                  <a:cubicBezTo>
                    <a:pt x="117" y="5"/>
                    <a:pt x="117" y="5"/>
                    <a:pt x="117" y="5"/>
                  </a:cubicBezTo>
                  <a:cubicBezTo>
                    <a:pt x="117" y="5"/>
                    <a:pt x="117" y="5"/>
                    <a:pt x="117" y="5"/>
                  </a:cubicBezTo>
                  <a:cubicBezTo>
                    <a:pt x="116" y="4"/>
                    <a:pt x="116" y="4"/>
                    <a:pt x="116" y="4"/>
                  </a:cubicBezTo>
                  <a:cubicBezTo>
                    <a:pt x="116" y="5"/>
                    <a:pt x="116" y="5"/>
                    <a:pt x="116" y="5"/>
                  </a:cubicBezTo>
                  <a:close/>
                  <a:moveTo>
                    <a:pt x="103" y="8"/>
                  </a:moveTo>
                  <a:cubicBezTo>
                    <a:pt x="103" y="9"/>
                    <a:pt x="103" y="9"/>
                    <a:pt x="103" y="9"/>
                  </a:cubicBezTo>
                  <a:cubicBezTo>
                    <a:pt x="104" y="9"/>
                    <a:pt x="104" y="9"/>
                    <a:pt x="104" y="9"/>
                  </a:cubicBezTo>
                  <a:cubicBezTo>
                    <a:pt x="105" y="10"/>
                    <a:pt x="105" y="10"/>
                    <a:pt x="105" y="10"/>
                  </a:cubicBezTo>
                  <a:cubicBezTo>
                    <a:pt x="106" y="10"/>
                    <a:pt x="106" y="10"/>
                    <a:pt x="106" y="10"/>
                  </a:cubicBezTo>
                  <a:cubicBezTo>
                    <a:pt x="106" y="9"/>
                    <a:pt x="106" y="9"/>
                    <a:pt x="106" y="9"/>
                  </a:cubicBezTo>
                  <a:cubicBezTo>
                    <a:pt x="106" y="8"/>
                    <a:pt x="106" y="8"/>
                    <a:pt x="106" y="8"/>
                  </a:cubicBezTo>
                  <a:cubicBezTo>
                    <a:pt x="106" y="8"/>
                    <a:pt x="106" y="8"/>
                    <a:pt x="106" y="8"/>
                  </a:cubicBezTo>
                  <a:cubicBezTo>
                    <a:pt x="106" y="8"/>
                    <a:pt x="106" y="8"/>
                    <a:pt x="106" y="8"/>
                  </a:cubicBezTo>
                  <a:cubicBezTo>
                    <a:pt x="106" y="7"/>
                    <a:pt x="106" y="7"/>
                    <a:pt x="106" y="7"/>
                  </a:cubicBezTo>
                  <a:cubicBezTo>
                    <a:pt x="105" y="7"/>
                    <a:pt x="105" y="7"/>
                    <a:pt x="105" y="7"/>
                  </a:cubicBezTo>
                  <a:cubicBezTo>
                    <a:pt x="104" y="6"/>
                    <a:pt x="104" y="6"/>
                    <a:pt x="104" y="6"/>
                  </a:cubicBezTo>
                  <a:cubicBezTo>
                    <a:pt x="104" y="7"/>
                    <a:pt x="104" y="7"/>
                    <a:pt x="104" y="7"/>
                  </a:cubicBezTo>
                  <a:cubicBezTo>
                    <a:pt x="104" y="8"/>
                    <a:pt x="104" y="8"/>
                    <a:pt x="104" y="8"/>
                  </a:cubicBezTo>
                  <a:cubicBezTo>
                    <a:pt x="104" y="8"/>
                    <a:pt x="104" y="8"/>
                    <a:pt x="104" y="8"/>
                  </a:cubicBezTo>
                  <a:cubicBezTo>
                    <a:pt x="104" y="8"/>
                    <a:pt x="104" y="8"/>
                    <a:pt x="104" y="8"/>
                  </a:cubicBezTo>
                  <a:cubicBezTo>
                    <a:pt x="103" y="8"/>
                    <a:pt x="103" y="8"/>
                    <a:pt x="103" y="8"/>
                  </a:cubicBezTo>
                  <a:cubicBezTo>
                    <a:pt x="103" y="8"/>
                    <a:pt x="103" y="8"/>
                    <a:pt x="103" y="8"/>
                  </a:cubicBezTo>
                  <a:close/>
                  <a:moveTo>
                    <a:pt x="102" y="9"/>
                  </a:moveTo>
                  <a:cubicBezTo>
                    <a:pt x="103" y="10"/>
                    <a:pt x="103" y="10"/>
                    <a:pt x="103" y="10"/>
                  </a:cubicBezTo>
                  <a:cubicBezTo>
                    <a:pt x="103" y="10"/>
                    <a:pt x="103" y="10"/>
                    <a:pt x="103" y="10"/>
                  </a:cubicBezTo>
                  <a:cubicBezTo>
                    <a:pt x="103" y="9"/>
                    <a:pt x="103" y="9"/>
                    <a:pt x="103" y="9"/>
                  </a:cubicBezTo>
                  <a:cubicBezTo>
                    <a:pt x="102" y="8"/>
                    <a:pt x="102" y="8"/>
                    <a:pt x="102" y="8"/>
                  </a:cubicBezTo>
                  <a:cubicBezTo>
                    <a:pt x="102" y="9"/>
                    <a:pt x="102" y="9"/>
                    <a:pt x="102" y="9"/>
                  </a:cubicBezTo>
                  <a:close/>
                  <a:moveTo>
                    <a:pt x="98" y="8"/>
                  </a:moveTo>
                  <a:cubicBezTo>
                    <a:pt x="98" y="9"/>
                    <a:pt x="98" y="9"/>
                    <a:pt x="98" y="9"/>
                  </a:cubicBezTo>
                  <a:cubicBezTo>
                    <a:pt x="99" y="9"/>
                    <a:pt x="99" y="9"/>
                    <a:pt x="99" y="9"/>
                  </a:cubicBezTo>
                  <a:cubicBezTo>
                    <a:pt x="99" y="9"/>
                    <a:pt x="99" y="9"/>
                    <a:pt x="99" y="9"/>
                  </a:cubicBezTo>
                  <a:cubicBezTo>
                    <a:pt x="100" y="9"/>
                    <a:pt x="100" y="9"/>
                    <a:pt x="100" y="9"/>
                  </a:cubicBezTo>
                  <a:cubicBezTo>
                    <a:pt x="100" y="9"/>
                    <a:pt x="100" y="9"/>
                    <a:pt x="100" y="9"/>
                  </a:cubicBezTo>
                  <a:cubicBezTo>
                    <a:pt x="99" y="9"/>
                    <a:pt x="99" y="9"/>
                    <a:pt x="99" y="9"/>
                  </a:cubicBezTo>
                  <a:cubicBezTo>
                    <a:pt x="99" y="8"/>
                    <a:pt x="99" y="8"/>
                    <a:pt x="99" y="8"/>
                  </a:cubicBezTo>
                  <a:cubicBezTo>
                    <a:pt x="99" y="8"/>
                    <a:pt x="99" y="8"/>
                    <a:pt x="99" y="8"/>
                  </a:cubicBezTo>
                  <a:cubicBezTo>
                    <a:pt x="98" y="7"/>
                    <a:pt x="98" y="7"/>
                    <a:pt x="98" y="7"/>
                  </a:cubicBezTo>
                  <a:cubicBezTo>
                    <a:pt x="98" y="8"/>
                    <a:pt x="98" y="8"/>
                    <a:pt x="98" y="8"/>
                  </a:cubicBezTo>
                  <a:cubicBezTo>
                    <a:pt x="98" y="8"/>
                    <a:pt x="98" y="8"/>
                    <a:pt x="98" y="8"/>
                  </a:cubicBezTo>
                  <a:close/>
                  <a:moveTo>
                    <a:pt x="95" y="16"/>
                  </a:moveTo>
                  <a:cubicBezTo>
                    <a:pt x="95" y="16"/>
                    <a:pt x="95" y="16"/>
                    <a:pt x="95" y="16"/>
                  </a:cubicBezTo>
                  <a:cubicBezTo>
                    <a:pt x="96" y="16"/>
                    <a:pt x="96" y="16"/>
                    <a:pt x="96" y="16"/>
                  </a:cubicBezTo>
                  <a:cubicBezTo>
                    <a:pt x="96" y="15"/>
                    <a:pt x="96" y="15"/>
                    <a:pt x="96" y="15"/>
                  </a:cubicBezTo>
                  <a:cubicBezTo>
                    <a:pt x="96" y="15"/>
                    <a:pt x="96" y="15"/>
                    <a:pt x="96" y="15"/>
                  </a:cubicBezTo>
                  <a:cubicBezTo>
                    <a:pt x="95" y="14"/>
                    <a:pt x="95" y="14"/>
                    <a:pt x="95" y="14"/>
                  </a:cubicBezTo>
                  <a:cubicBezTo>
                    <a:pt x="95" y="13"/>
                    <a:pt x="95" y="13"/>
                    <a:pt x="95" y="13"/>
                  </a:cubicBezTo>
                  <a:cubicBezTo>
                    <a:pt x="94" y="13"/>
                    <a:pt x="94" y="13"/>
                    <a:pt x="94" y="13"/>
                  </a:cubicBezTo>
                  <a:cubicBezTo>
                    <a:pt x="94" y="14"/>
                    <a:pt x="94" y="14"/>
                    <a:pt x="94" y="14"/>
                  </a:cubicBezTo>
                  <a:cubicBezTo>
                    <a:pt x="95" y="14"/>
                    <a:pt x="95" y="14"/>
                    <a:pt x="95" y="14"/>
                  </a:cubicBezTo>
                  <a:cubicBezTo>
                    <a:pt x="95" y="15"/>
                    <a:pt x="95" y="15"/>
                    <a:pt x="95" y="15"/>
                  </a:cubicBezTo>
                  <a:cubicBezTo>
                    <a:pt x="95" y="16"/>
                    <a:pt x="95" y="16"/>
                    <a:pt x="95" y="16"/>
                  </a:cubicBezTo>
                  <a:close/>
                  <a:moveTo>
                    <a:pt x="96" y="23"/>
                  </a:moveTo>
                  <a:cubicBezTo>
                    <a:pt x="97" y="23"/>
                    <a:pt x="97" y="23"/>
                    <a:pt x="97" y="23"/>
                  </a:cubicBezTo>
                  <a:cubicBezTo>
                    <a:pt x="98" y="23"/>
                    <a:pt x="98" y="23"/>
                    <a:pt x="98" y="23"/>
                  </a:cubicBezTo>
                  <a:cubicBezTo>
                    <a:pt x="98" y="22"/>
                    <a:pt x="98" y="22"/>
                    <a:pt x="98" y="22"/>
                  </a:cubicBezTo>
                  <a:cubicBezTo>
                    <a:pt x="97" y="22"/>
                    <a:pt x="97" y="22"/>
                    <a:pt x="97" y="22"/>
                  </a:cubicBezTo>
                  <a:cubicBezTo>
                    <a:pt x="97" y="21"/>
                    <a:pt x="97" y="21"/>
                    <a:pt x="97" y="21"/>
                  </a:cubicBezTo>
                  <a:cubicBezTo>
                    <a:pt x="97" y="21"/>
                    <a:pt x="97" y="21"/>
                    <a:pt x="97" y="21"/>
                  </a:cubicBezTo>
                  <a:cubicBezTo>
                    <a:pt x="96" y="21"/>
                    <a:pt x="96" y="21"/>
                    <a:pt x="96" y="21"/>
                  </a:cubicBezTo>
                  <a:cubicBezTo>
                    <a:pt x="95" y="22"/>
                    <a:pt x="95" y="22"/>
                    <a:pt x="95" y="22"/>
                  </a:cubicBezTo>
                  <a:cubicBezTo>
                    <a:pt x="95" y="23"/>
                    <a:pt x="95" y="23"/>
                    <a:pt x="95" y="23"/>
                  </a:cubicBezTo>
                  <a:cubicBezTo>
                    <a:pt x="96" y="23"/>
                    <a:pt x="96" y="23"/>
                    <a:pt x="96" y="23"/>
                  </a:cubicBezTo>
                  <a:cubicBezTo>
                    <a:pt x="96" y="23"/>
                    <a:pt x="96" y="23"/>
                    <a:pt x="96" y="23"/>
                  </a:cubicBezTo>
                  <a:close/>
                  <a:moveTo>
                    <a:pt x="96" y="24"/>
                  </a:moveTo>
                  <a:cubicBezTo>
                    <a:pt x="96" y="25"/>
                    <a:pt x="96" y="25"/>
                    <a:pt x="96" y="25"/>
                  </a:cubicBezTo>
                  <a:cubicBezTo>
                    <a:pt x="96" y="26"/>
                    <a:pt x="96" y="26"/>
                    <a:pt x="96" y="26"/>
                  </a:cubicBezTo>
                  <a:cubicBezTo>
                    <a:pt x="96" y="26"/>
                    <a:pt x="96" y="26"/>
                    <a:pt x="96" y="26"/>
                  </a:cubicBezTo>
                  <a:cubicBezTo>
                    <a:pt x="98" y="27"/>
                    <a:pt x="98" y="27"/>
                    <a:pt x="98" y="27"/>
                  </a:cubicBezTo>
                  <a:cubicBezTo>
                    <a:pt x="98" y="27"/>
                    <a:pt x="98" y="27"/>
                    <a:pt x="98" y="27"/>
                  </a:cubicBezTo>
                  <a:cubicBezTo>
                    <a:pt x="98" y="25"/>
                    <a:pt x="98" y="25"/>
                    <a:pt x="98" y="25"/>
                  </a:cubicBezTo>
                  <a:cubicBezTo>
                    <a:pt x="97" y="24"/>
                    <a:pt x="97" y="24"/>
                    <a:pt x="97" y="24"/>
                  </a:cubicBezTo>
                  <a:cubicBezTo>
                    <a:pt x="97" y="24"/>
                    <a:pt x="97" y="24"/>
                    <a:pt x="97" y="24"/>
                  </a:cubicBezTo>
                  <a:cubicBezTo>
                    <a:pt x="96" y="24"/>
                    <a:pt x="96" y="24"/>
                    <a:pt x="96" y="24"/>
                  </a:cubicBezTo>
                  <a:close/>
                  <a:moveTo>
                    <a:pt x="84" y="17"/>
                  </a:moveTo>
                  <a:cubicBezTo>
                    <a:pt x="84" y="16"/>
                    <a:pt x="84" y="16"/>
                    <a:pt x="84" y="16"/>
                  </a:cubicBezTo>
                  <a:cubicBezTo>
                    <a:pt x="84" y="16"/>
                    <a:pt x="84" y="16"/>
                    <a:pt x="84" y="16"/>
                  </a:cubicBezTo>
                  <a:cubicBezTo>
                    <a:pt x="84" y="16"/>
                    <a:pt x="84" y="16"/>
                    <a:pt x="84" y="16"/>
                  </a:cubicBezTo>
                  <a:cubicBezTo>
                    <a:pt x="84" y="15"/>
                    <a:pt x="84" y="15"/>
                    <a:pt x="84" y="15"/>
                  </a:cubicBezTo>
                  <a:cubicBezTo>
                    <a:pt x="83" y="15"/>
                    <a:pt x="83" y="15"/>
                    <a:pt x="83" y="15"/>
                  </a:cubicBezTo>
                  <a:cubicBezTo>
                    <a:pt x="83" y="16"/>
                    <a:pt x="83" y="16"/>
                    <a:pt x="83" y="16"/>
                  </a:cubicBezTo>
                  <a:cubicBezTo>
                    <a:pt x="84" y="17"/>
                    <a:pt x="84" y="17"/>
                    <a:pt x="84" y="17"/>
                  </a:cubicBezTo>
                  <a:close/>
                  <a:moveTo>
                    <a:pt x="82" y="22"/>
                  </a:moveTo>
                  <a:cubicBezTo>
                    <a:pt x="82" y="22"/>
                    <a:pt x="82" y="22"/>
                    <a:pt x="82" y="22"/>
                  </a:cubicBezTo>
                  <a:cubicBezTo>
                    <a:pt x="83" y="21"/>
                    <a:pt x="83" y="21"/>
                    <a:pt x="83" y="21"/>
                  </a:cubicBezTo>
                  <a:cubicBezTo>
                    <a:pt x="83" y="20"/>
                    <a:pt x="83" y="20"/>
                    <a:pt x="83" y="20"/>
                  </a:cubicBezTo>
                  <a:cubicBezTo>
                    <a:pt x="82" y="19"/>
                    <a:pt x="82" y="19"/>
                    <a:pt x="82" y="19"/>
                  </a:cubicBezTo>
                  <a:cubicBezTo>
                    <a:pt x="82" y="18"/>
                    <a:pt x="82" y="18"/>
                    <a:pt x="82" y="18"/>
                  </a:cubicBezTo>
                  <a:cubicBezTo>
                    <a:pt x="82" y="17"/>
                    <a:pt x="82" y="17"/>
                    <a:pt x="82" y="17"/>
                  </a:cubicBezTo>
                  <a:cubicBezTo>
                    <a:pt x="82" y="16"/>
                    <a:pt x="82" y="16"/>
                    <a:pt x="82" y="16"/>
                  </a:cubicBezTo>
                  <a:cubicBezTo>
                    <a:pt x="82" y="15"/>
                    <a:pt x="82" y="15"/>
                    <a:pt x="82" y="15"/>
                  </a:cubicBezTo>
                  <a:cubicBezTo>
                    <a:pt x="82" y="14"/>
                    <a:pt x="82" y="14"/>
                    <a:pt x="82" y="14"/>
                  </a:cubicBezTo>
                  <a:cubicBezTo>
                    <a:pt x="81" y="13"/>
                    <a:pt x="81" y="13"/>
                    <a:pt x="81" y="13"/>
                  </a:cubicBezTo>
                  <a:cubicBezTo>
                    <a:pt x="81" y="14"/>
                    <a:pt x="81" y="14"/>
                    <a:pt x="81" y="14"/>
                  </a:cubicBezTo>
                  <a:cubicBezTo>
                    <a:pt x="81" y="16"/>
                    <a:pt x="81" y="16"/>
                    <a:pt x="81" y="16"/>
                  </a:cubicBezTo>
                  <a:cubicBezTo>
                    <a:pt x="80" y="17"/>
                    <a:pt x="80" y="17"/>
                    <a:pt x="80" y="17"/>
                  </a:cubicBezTo>
                  <a:cubicBezTo>
                    <a:pt x="80" y="18"/>
                    <a:pt x="80" y="18"/>
                    <a:pt x="80" y="18"/>
                  </a:cubicBezTo>
                  <a:cubicBezTo>
                    <a:pt x="81" y="19"/>
                    <a:pt x="81" y="19"/>
                    <a:pt x="81" y="19"/>
                  </a:cubicBezTo>
                  <a:cubicBezTo>
                    <a:pt x="81" y="20"/>
                    <a:pt x="81" y="20"/>
                    <a:pt x="81" y="20"/>
                  </a:cubicBezTo>
                  <a:cubicBezTo>
                    <a:pt x="82" y="22"/>
                    <a:pt x="82" y="22"/>
                    <a:pt x="82" y="22"/>
                  </a:cubicBezTo>
                  <a:close/>
                  <a:moveTo>
                    <a:pt x="34" y="28"/>
                  </a:moveTo>
                  <a:cubicBezTo>
                    <a:pt x="35" y="29"/>
                    <a:pt x="35" y="29"/>
                    <a:pt x="35" y="29"/>
                  </a:cubicBezTo>
                  <a:cubicBezTo>
                    <a:pt x="35" y="29"/>
                    <a:pt x="35" y="29"/>
                    <a:pt x="35" y="29"/>
                  </a:cubicBezTo>
                  <a:cubicBezTo>
                    <a:pt x="35" y="30"/>
                    <a:pt x="35" y="30"/>
                    <a:pt x="35" y="30"/>
                  </a:cubicBezTo>
                  <a:cubicBezTo>
                    <a:pt x="36" y="29"/>
                    <a:pt x="36" y="29"/>
                    <a:pt x="36" y="29"/>
                  </a:cubicBezTo>
                  <a:cubicBezTo>
                    <a:pt x="35" y="28"/>
                    <a:pt x="35" y="28"/>
                    <a:pt x="35" y="28"/>
                  </a:cubicBezTo>
                  <a:cubicBezTo>
                    <a:pt x="34" y="28"/>
                    <a:pt x="34" y="28"/>
                    <a:pt x="34" y="28"/>
                  </a:cubicBezTo>
                  <a:close/>
                  <a:moveTo>
                    <a:pt x="4" y="63"/>
                  </a:moveTo>
                  <a:cubicBezTo>
                    <a:pt x="5" y="64"/>
                    <a:pt x="5" y="64"/>
                    <a:pt x="5" y="64"/>
                  </a:cubicBezTo>
                  <a:cubicBezTo>
                    <a:pt x="6" y="64"/>
                    <a:pt x="6" y="64"/>
                    <a:pt x="6" y="64"/>
                  </a:cubicBezTo>
                  <a:cubicBezTo>
                    <a:pt x="6" y="64"/>
                    <a:pt x="6" y="64"/>
                    <a:pt x="6" y="64"/>
                  </a:cubicBezTo>
                  <a:cubicBezTo>
                    <a:pt x="7" y="64"/>
                    <a:pt x="7" y="64"/>
                    <a:pt x="7" y="64"/>
                  </a:cubicBezTo>
                  <a:cubicBezTo>
                    <a:pt x="7" y="64"/>
                    <a:pt x="7" y="64"/>
                    <a:pt x="7" y="64"/>
                  </a:cubicBezTo>
                  <a:cubicBezTo>
                    <a:pt x="6" y="64"/>
                    <a:pt x="6" y="64"/>
                    <a:pt x="6" y="64"/>
                  </a:cubicBezTo>
                  <a:cubicBezTo>
                    <a:pt x="5" y="63"/>
                    <a:pt x="5" y="63"/>
                    <a:pt x="5" y="63"/>
                  </a:cubicBezTo>
                  <a:cubicBezTo>
                    <a:pt x="5" y="63"/>
                    <a:pt x="5" y="63"/>
                    <a:pt x="5" y="63"/>
                  </a:cubicBezTo>
                  <a:cubicBezTo>
                    <a:pt x="4" y="63"/>
                    <a:pt x="4" y="63"/>
                    <a:pt x="4" y="63"/>
                  </a:cubicBezTo>
                  <a:cubicBezTo>
                    <a:pt x="4" y="63"/>
                    <a:pt x="4" y="63"/>
                    <a:pt x="4" y="63"/>
                  </a:cubicBezTo>
                  <a:close/>
                  <a:moveTo>
                    <a:pt x="0" y="63"/>
                  </a:moveTo>
                  <a:cubicBezTo>
                    <a:pt x="1" y="64"/>
                    <a:pt x="1" y="64"/>
                    <a:pt x="1" y="64"/>
                  </a:cubicBezTo>
                  <a:cubicBezTo>
                    <a:pt x="2" y="64"/>
                    <a:pt x="2" y="64"/>
                    <a:pt x="2" y="64"/>
                  </a:cubicBezTo>
                  <a:cubicBezTo>
                    <a:pt x="2" y="65"/>
                    <a:pt x="2" y="65"/>
                    <a:pt x="2" y="65"/>
                  </a:cubicBezTo>
                  <a:cubicBezTo>
                    <a:pt x="3" y="64"/>
                    <a:pt x="3" y="64"/>
                    <a:pt x="3" y="64"/>
                  </a:cubicBezTo>
                  <a:cubicBezTo>
                    <a:pt x="2" y="63"/>
                    <a:pt x="2" y="63"/>
                    <a:pt x="2" y="63"/>
                  </a:cubicBezTo>
                  <a:cubicBezTo>
                    <a:pt x="1" y="63"/>
                    <a:pt x="1" y="63"/>
                    <a:pt x="1" y="63"/>
                  </a:cubicBezTo>
                  <a:cubicBezTo>
                    <a:pt x="0" y="63"/>
                    <a:pt x="0" y="63"/>
                    <a:pt x="0" y="63"/>
                  </a:cubicBezTo>
                  <a:cubicBezTo>
                    <a:pt x="0" y="63"/>
                    <a:pt x="0" y="63"/>
                    <a:pt x="0" y="63"/>
                  </a:cubicBezTo>
                  <a:close/>
                  <a:moveTo>
                    <a:pt x="34" y="97"/>
                  </a:moveTo>
                  <a:cubicBezTo>
                    <a:pt x="33" y="97"/>
                    <a:pt x="33" y="97"/>
                    <a:pt x="33" y="97"/>
                  </a:cubicBezTo>
                  <a:cubicBezTo>
                    <a:pt x="34" y="97"/>
                    <a:pt x="34" y="97"/>
                    <a:pt x="34" y="97"/>
                  </a:cubicBezTo>
                  <a:cubicBezTo>
                    <a:pt x="34" y="97"/>
                    <a:pt x="34" y="97"/>
                    <a:pt x="34" y="97"/>
                  </a:cubicBezTo>
                  <a:cubicBezTo>
                    <a:pt x="34" y="96"/>
                    <a:pt x="34" y="96"/>
                    <a:pt x="34" y="96"/>
                  </a:cubicBezTo>
                  <a:cubicBezTo>
                    <a:pt x="34" y="97"/>
                    <a:pt x="34" y="97"/>
                    <a:pt x="34" y="97"/>
                  </a:cubicBezTo>
                  <a:close/>
                  <a:moveTo>
                    <a:pt x="34" y="100"/>
                  </a:moveTo>
                  <a:cubicBezTo>
                    <a:pt x="34" y="100"/>
                    <a:pt x="34" y="100"/>
                    <a:pt x="34" y="100"/>
                  </a:cubicBezTo>
                  <a:cubicBezTo>
                    <a:pt x="35" y="100"/>
                    <a:pt x="35" y="100"/>
                    <a:pt x="35" y="100"/>
                  </a:cubicBezTo>
                  <a:cubicBezTo>
                    <a:pt x="36" y="100"/>
                    <a:pt x="36" y="100"/>
                    <a:pt x="36" y="100"/>
                  </a:cubicBezTo>
                  <a:cubicBezTo>
                    <a:pt x="37" y="101"/>
                    <a:pt x="37" y="101"/>
                    <a:pt x="37" y="101"/>
                  </a:cubicBezTo>
                  <a:cubicBezTo>
                    <a:pt x="37" y="101"/>
                    <a:pt x="37" y="101"/>
                    <a:pt x="37" y="101"/>
                  </a:cubicBezTo>
                  <a:cubicBezTo>
                    <a:pt x="37" y="100"/>
                    <a:pt x="37" y="100"/>
                    <a:pt x="37" y="100"/>
                  </a:cubicBezTo>
                  <a:cubicBezTo>
                    <a:pt x="37" y="100"/>
                    <a:pt x="37" y="100"/>
                    <a:pt x="37" y="100"/>
                  </a:cubicBezTo>
                  <a:cubicBezTo>
                    <a:pt x="36" y="100"/>
                    <a:pt x="36" y="100"/>
                    <a:pt x="36" y="100"/>
                  </a:cubicBezTo>
                  <a:cubicBezTo>
                    <a:pt x="35" y="100"/>
                    <a:pt x="35" y="100"/>
                    <a:pt x="35" y="100"/>
                  </a:cubicBezTo>
                  <a:cubicBezTo>
                    <a:pt x="34" y="99"/>
                    <a:pt x="34" y="99"/>
                    <a:pt x="34" y="99"/>
                  </a:cubicBezTo>
                  <a:cubicBezTo>
                    <a:pt x="34" y="99"/>
                    <a:pt x="34" y="99"/>
                    <a:pt x="34" y="99"/>
                  </a:cubicBezTo>
                  <a:cubicBezTo>
                    <a:pt x="34" y="100"/>
                    <a:pt x="34" y="100"/>
                    <a:pt x="34" y="100"/>
                  </a:cubicBezTo>
                  <a:cubicBezTo>
                    <a:pt x="34" y="100"/>
                    <a:pt x="34" y="100"/>
                    <a:pt x="34" y="100"/>
                  </a:cubicBezTo>
                  <a:close/>
                  <a:moveTo>
                    <a:pt x="35" y="101"/>
                  </a:moveTo>
                  <a:cubicBezTo>
                    <a:pt x="35" y="101"/>
                    <a:pt x="35" y="101"/>
                    <a:pt x="35" y="101"/>
                  </a:cubicBezTo>
                  <a:cubicBezTo>
                    <a:pt x="35" y="101"/>
                    <a:pt x="35" y="101"/>
                    <a:pt x="35" y="101"/>
                  </a:cubicBezTo>
                  <a:cubicBezTo>
                    <a:pt x="35" y="101"/>
                    <a:pt x="35" y="101"/>
                    <a:pt x="35" y="101"/>
                  </a:cubicBezTo>
                  <a:cubicBezTo>
                    <a:pt x="35" y="101"/>
                    <a:pt x="35" y="101"/>
                    <a:pt x="35" y="101"/>
                  </a:cubicBezTo>
                  <a:close/>
                  <a:moveTo>
                    <a:pt x="35" y="106"/>
                  </a:moveTo>
                  <a:cubicBezTo>
                    <a:pt x="35" y="107"/>
                    <a:pt x="35" y="107"/>
                    <a:pt x="35" y="107"/>
                  </a:cubicBezTo>
                  <a:cubicBezTo>
                    <a:pt x="36" y="107"/>
                    <a:pt x="36" y="107"/>
                    <a:pt x="36" y="107"/>
                  </a:cubicBezTo>
                  <a:cubicBezTo>
                    <a:pt x="36" y="107"/>
                    <a:pt x="36" y="107"/>
                    <a:pt x="36" y="107"/>
                  </a:cubicBezTo>
                  <a:cubicBezTo>
                    <a:pt x="37" y="107"/>
                    <a:pt x="37" y="107"/>
                    <a:pt x="37" y="107"/>
                  </a:cubicBezTo>
                  <a:cubicBezTo>
                    <a:pt x="37" y="106"/>
                    <a:pt x="37" y="106"/>
                    <a:pt x="37" y="106"/>
                  </a:cubicBezTo>
                  <a:cubicBezTo>
                    <a:pt x="36" y="106"/>
                    <a:pt x="36" y="106"/>
                    <a:pt x="36" y="106"/>
                  </a:cubicBezTo>
                  <a:cubicBezTo>
                    <a:pt x="35" y="106"/>
                    <a:pt x="35" y="106"/>
                    <a:pt x="35" y="106"/>
                  </a:cubicBezTo>
                  <a:cubicBezTo>
                    <a:pt x="35" y="106"/>
                    <a:pt x="35" y="106"/>
                    <a:pt x="35" y="106"/>
                  </a:cubicBezTo>
                  <a:close/>
                  <a:moveTo>
                    <a:pt x="34" y="108"/>
                  </a:moveTo>
                  <a:cubicBezTo>
                    <a:pt x="34" y="109"/>
                    <a:pt x="34" y="109"/>
                    <a:pt x="34" y="109"/>
                  </a:cubicBezTo>
                  <a:cubicBezTo>
                    <a:pt x="35" y="109"/>
                    <a:pt x="35" y="109"/>
                    <a:pt x="35" y="109"/>
                  </a:cubicBezTo>
                  <a:cubicBezTo>
                    <a:pt x="36" y="108"/>
                    <a:pt x="36" y="108"/>
                    <a:pt x="36" y="108"/>
                  </a:cubicBezTo>
                  <a:cubicBezTo>
                    <a:pt x="35" y="108"/>
                    <a:pt x="35" y="108"/>
                    <a:pt x="35" y="108"/>
                  </a:cubicBezTo>
                  <a:cubicBezTo>
                    <a:pt x="34" y="108"/>
                    <a:pt x="34" y="108"/>
                    <a:pt x="34" y="108"/>
                  </a:cubicBezTo>
                  <a:cubicBezTo>
                    <a:pt x="34" y="108"/>
                    <a:pt x="34" y="108"/>
                    <a:pt x="34" y="108"/>
                  </a:cubicBezTo>
                  <a:close/>
                  <a:moveTo>
                    <a:pt x="35" y="111"/>
                  </a:moveTo>
                  <a:cubicBezTo>
                    <a:pt x="36" y="111"/>
                    <a:pt x="36" y="111"/>
                    <a:pt x="36" y="111"/>
                  </a:cubicBezTo>
                  <a:cubicBezTo>
                    <a:pt x="36" y="111"/>
                    <a:pt x="36" y="111"/>
                    <a:pt x="36" y="111"/>
                  </a:cubicBezTo>
                  <a:cubicBezTo>
                    <a:pt x="36" y="111"/>
                    <a:pt x="36" y="111"/>
                    <a:pt x="36" y="111"/>
                  </a:cubicBezTo>
                  <a:cubicBezTo>
                    <a:pt x="36" y="110"/>
                    <a:pt x="36" y="110"/>
                    <a:pt x="36" y="110"/>
                  </a:cubicBezTo>
                  <a:cubicBezTo>
                    <a:pt x="35" y="111"/>
                    <a:pt x="35" y="111"/>
                    <a:pt x="35" y="111"/>
                  </a:cubicBezTo>
                  <a:cubicBezTo>
                    <a:pt x="35" y="111"/>
                    <a:pt x="35" y="111"/>
                    <a:pt x="35" y="111"/>
                  </a:cubicBezTo>
                  <a:close/>
                  <a:moveTo>
                    <a:pt x="37" y="112"/>
                  </a:moveTo>
                  <a:cubicBezTo>
                    <a:pt x="37" y="113"/>
                    <a:pt x="37" y="113"/>
                    <a:pt x="37" y="113"/>
                  </a:cubicBezTo>
                  <a:cubicBezTo>
                    <a:pt x="37" y="113"/>
                    <a:pt x="37" y="113"/>
                    <a:pt x="37" y="113"/>
                  </a:cubicBezTo>
                  <a:cubicBezTo>
                    <a:pt x="37" y="112"/>
                    <a:pt x="37" y="112"/>
                    <a:pt x="37" y="112"/>
                  </a:cubicBezTo>
                  <a:cubicBezTo>
                    <a:pt x="37" y="112"/>
                    <a:pt x="37" y="112"/>
                    <a:pt x="37" y="112"/>
                  </a:cubicBezTo>
                  <a:close/>
                  <a:moveTo>
                    <a:pt x="34" y="113"/>
                  </a:moveTo>
                  <a:cubicBezTo>
                    <a:pt x="34" y="113"/>
                    <a:pt x="34" y="113"/>
                    <a:pt x="34" y="113"/>
                  </a:cubicBezTo>
                  <a:cubicBezTo>
                    <a:pt x="34" y="112"/>
                    <a:pt x="34" y="112"/>
                    <a:pt x="34" y="112"/>
                  </a:cubicBezTo>
                  <a:cubicBezTo>
                    <a:pt x="34" y="113"/>
                    <a:pt x="34" y="113"/>
                    <a:pt x="34" y="113"/>
                  </a:cubicBezTo>
                  <a:cubicBezTo>
                    <a:pt x="34" y="113"/>
                    <a:pt x="34" y="113"/>
                    <a:pt x="34" y="113"/>
                  </a:cubicBezTo>
                  <a:close/>
                  <a:moveTo>
                    <a:pt x="35" y="113"/>
                  </a:moveTo>
                  <a:cubicBezTo>
                    <a:pt x="35" y="113"/>
                    <a:pt x="35" y="113"/>
                    <a:pt x="35" y="113"/>
                  </a:cubicBezTo>
                  <a:cubicBezTo>
                    <a:pt x="36" y="112"/>
                    <a:pt x="36" y="112"/>
                    <a:pt x="36" y="112"/>
                  </a:cubicBezTo>
                  <a:cubicBezTo>
                    <a:pt x="35" y="112"/>
                    <a:pt x="35" y="112"/>
                    <a:pt x="35" y="112"/>
                  </a:cubicBezTo>
                  <a:cubicBezTo>
                    <a:pt x="35" y="113"/>
                    <a:pt x="35" y="113"/>
                    <a:pt x="35" y="113"/>
                  </a:cubicBezTo>
                  <a:close/>
                  <a:moveTo>
                    <a:pt x="35" y="114"/>
                  </a:moveTo>
                  <a:cubicBezTo>
                    <a:pt x="35" y="113"/>
                    <a:pt x="35" y="113"/>
                    <a:pt x="35" y="113"/>
                  </a:cubicBezTo>
                  <a:cubicBezTo>
                    <a:pt x="35" y="113"/>
                    <a:pt x="35" y="113"/>
                    <a:pt x="35" y="113"/>
                  </a:cubicBezTo>
                  <a:cubicBezTo>
                    <a:pt x="35" y="113"/>
                    <a:pt x="35" y="113"/>
                    <a:pt x="35" y="113"/>
                  </a:cubicBezTo>
                  <a:cubicBezTo>
                    <a:pt x="35" y="114"/>
                    <a:pt x="35" y="114"/>
                    <a:pt x="35" y="114"/>
                  </a:cubicBezTo>
                  <a:close/>
                  <a:moveTo>
                    <a:pt x="35" y="115"/>
                  </a:moveTo>
                  <a:cubicBezTo>
                    <a:pt x="36" y="115"/>
                    <a:pt x="36" y="115"/>
                    <a:pt x="36" y="115"/>
                  </a:cubicBezTo>
                  <a:cubicBezTo>
                    <a:pt x="35" y="115"/>
                    <a:pt x="35" y="115"/>
                    <a:pt x="35" y="115"/>
                  </a:cubicBezTo>
                  <a:cubicBezTo>
                    <a:pt x="35" y="115"/>
                    <a:pt x="35" y="115"/>
                    <a:pt x="35" y="115"/>
                  </a:cubicBezTo>
                  <a:cubicBezTo>
                    <a:pt x="35" y="115"/>
                    <a:pt x="35" y="115"/>
                    <a:pt x="35" y="115"/>
                  </a:cubicBezTo>
                  <a:cubicBezTo>
                    <a:pt x="35" y="115"/>
                    <a:pt x="35" y="115"/>
                    <a:pt x="35" y="115"/>
                  </a:cubicBezTo>
                  <a:close/>
                  <a:moveTo>
                    <a:pt x="36" y="116"/>
                  </a:moveTo>
                  <a:cubicBezTo>
                    <a:pt x="37" y="116"/>
                    <a:pt x="37" y="116"/>
                    <a:pt x="37" y="116"/>
                  </a:cubicBezTo>
                  <a:cubicBezTo>
                    <a:pt x="37" y="115"/>
                    <a:pt x="37" y="115"/>
                    <a:pt x="37" y="115"/>
                  </a:cubicBezTo>
                  <a:cubicBezTo>
                    <a:pt x="36" y="115"/>
                    <a:pt x="36" y="115"/>
                    <a:pt x="36" y="115"/>
                  </a:cubicBezTo>
                  <a:cubicBezTo>
                    <a:pt x="36" y="115"/>
                    <a:pt x="36" y="115"/>
                    <a:pt x="36" y="115"/>
                  </a:cubicBezTo>
                  <a:cubicBezTo>
                    <a:pt x="36" y="115"/>
                    <a:pt x="36" y="116"/>
                    <a:pt x="36" y="116"/>
                  </a:cubicBezTo>
                  <a:close/>
                  <a:moveTo>
                    <a:pt x="33" y="118"/>
                  </a:moveTo>
                  <a:cubicBezTo>
                    <a:pt x="34" y="117"/>
                    <a:pt x="34" y="117"/>
                    <a:pt x="34" y="117"/>
                  </a:cubicBezTo>
                  <a:cubicBezTo>
                    <a:pt x="34" y="117"/>
                    <a:pt x="34" y="117"/>
                    <a:pt x="34" y="117"/>
                  </a:cubicBezTo>
                  <a:cubicBezTo>
                    <a:pt x="34" y="117"/>
                    <a:pt x="34" y="117"/>
                    <a:pt x="34" y="117"/>
                  </a:cubicBezTo>
                  <a:cubicBezTo>
                    <a:pt x="33" y="117"/>
                    <a:pt x="33" y="117"/>
                    <a:pt x="33" y="117"/>
                  </a:cubicBezTo>
                  <a:cubicBezTo>
                    <a:pt x="33" y="117"/>
                    <a:pt x="33" y="117"/>
                    <a:pt x="33" y="117"/>
                  </a:cubicBezTo>
                  <a:cubicBezTo>
                    <a:pt x="33" y="118"/>
                    <a:pt x="33" y="118"/>
                    <a:pt x="33" y="118"/>
                  </a:cubicBezTo>
                  <a:close/>
                  <a:moveTo>
                    <a:pt x="35" y="119"/>
                  </a:moveTo>
                  <a:cubicBezTo>
                    <a:pt x="36" y="118"/>
                    <a:pt x="36" y="118"/>
                    <a:pt x="36" y="118"/>
                  </a:cubicBezTo>
                  <a:cubicBezTo>
                    <a:pt x="37" y="117"/>
                    <a:pt x="37" y="117"/>
                    <a:pt x="37" y="117"/>
                  </a:cubicBezTo>
                  <a:cubicBezTo>
                    <a:pt x="37" y="117"/>
                    <a:pt x="37" y="117"/>
                    <a:pt x="37" y="117"/>
                  </a:cubicBezTo>
                  <a:cubicBezTo>
                    <a:pt x="36" y="117"/>
                    <a:pt x="36" y="117"/>
                    <a:pt x="36" y="117"/>
                  </a:cubicBezTo>
                  <a:cubicBezTo>
                    <a:pt x="35" y="117"/>
                    <a:pt x="35" y="117"/>
                    <a:pt x="35" y="117"/>
                  </a:cubicBezTo>
                  <a:cubicBezTo>
                    <a:pt x="35" y="118"/>
                    <a:pt x="35" y="118"/>
                    <a:pt x="35" y="118"/>
                  </a:cubicBezTo>
                  <a:cubicBezTo>
                    <a:pt x="35" y="118"/>
                    <a:pt x="35" y="118"/>
                    <a:pt x="35" y="118"/>
                  </a:cubicBezTo>
                  <a:cubicBezTo>
                    <a:pt x="34" y="118"/>
                    <a:pt x="34" y="118"/>
                    <a:pt x="34" y="118"/>
                  </a:cubicBezTo>
                  <a:cubicBezTo>
                    <a:pt x="34" y="119"/>
                    <a:pt x="34" y="119"/>
                    <a:pt x="34" y="119"/>
                  </a:cubicBezTo>
                  <a:cubicBezTo>
                    <a:pt x="34" y="119"/>
                    <a:pt x="34" y="119"/>
                    <a:pt x="34" y="119"/>
                  </a:cubicBezTo>
                  <a:cubicBezTo>
                    <a:pt x="35" y="119"/>
                    <a:pt x="35" y="119"/>
                    <a:pt x="35" y="119"/>
                  </a:cubicBezTo>
                  <a:cubicBezTo>
                    <a:pt x="35" y="119"/>
                    <a:pt x="35" y="119"/>
                    <a:pt x="35" y="119"/>
                  </a:cubicBezTo>
                  <a:close/>
                  <a:moveTo>
                    <a:pt x="36" y="119"/>
                  </a:moveTo>
                  <a:cubicBezTo>
                    <a:pt x="36" y="119"/>
                    <a:pt x="36" y="119"/>
                    <a:pt x="36" y="119"/>
                  </a:cubicBezTo>
                  <a:cubicBezTo>
                    <a:pt x="37" y="118"/>
                    <a:pt x="37" y="118"/>
                    <a:pt x="37" y="118"/>
                  </a:cubicBezTo>
                  <a:cubicBezTo>
                    <a:pt x="37" y="118"/>
                    <a:pt x="37" y="118"/>
                    <a:pt x="37" y="118"/>
                  </a:cubicBezTo>
                  <a:cubicBezTo>
                    <a:pt x="36" y="119"/>
                    <a:pt x="36" y="119"/>
                    <a:pt x="36" y="119"/>
                  </a:cubicBezTo>
                  <a:close/>
                  <a:moveTo>
                    <a:pt x="36" y="120"/>
                  </a:moveTo>
                  <a:cubicBezTo>
                    <a:pt x="36" y="119"/>
                    <a:pt x="36" y="119"/>
                    <a:pt x="36" y="119"/>
                  </a:cubicBezTo>
                  <a:cubicBezTo>
                    <a:pt x="36" y="119"/>
                    <a:pt x="36" y="119"/>
                    <a:pt x="36" y="119"/>
                  </a:cubicBezTo>
                  <a:cubicBezTo>
                    <a:pt x="36" y="119"/>
                    <a:pt x="36" y="119"/>
                    <a:pt x="36" y="119"/>
                  </a:cubicBezTo>
                  <a:cubicBezTo>
                    <a:pt x="36" y="120"/>
                    <a:pt x="36" y="120"/>
                    <a:pt x="36" y="120"/>
                  </a:cubicBezTo>
                  <a:close/>
                  <a:moveTo>
                    <a:pt x="34" y="120"/>
                  </a:moveTo>
                  <a:cubicBezTo>
                    <a:pt x="35" y="120"/>
                    <a:pt x="35" y="120"/>
                    <a:pt x="35" y="120"/>
                  </a:cubicBezTo>
                  <a:cubicBezTo>
                    <a:pt x="34" y="119"/>
                    <a:pt x="34" y="119"/>
                    <a:pt x="34" y="119"/>
                  </a:cubicBezTo>
                  <a:cubicBezTo>
                    <a:pt x="34" y="119"/>
                    <a:pt x="34" y="119"/>
                    <a:pt x="34" y="119"/>
                  </a:cubicBezTo>
                  <a:cubicBezTo>
                    <a:pt x="34" y="120"/>
                    <a:pt x="34" y="120"/>
                    <a:pt x="34" y="120"/>
                  </a:cubicBezTo>
                  <a:cubicBezTo>
                    <a:pt x="34" y="120"/>
                    <a:pt x="34" y="120"/>
                    <a:pt x="34" y="120"/>
                  </a:cubicBezTo>
                  <a:close/>
                  <a:moveTo>
                    <a:pt x="33" y="123"/>
                  </a:moveTo>
                  <a:cubicBezTo>
                    <a:pt x="33" y="123"/>
                    <a:pt x="33" y="123"/>
                    <a:pt x="33" y="123"/>
                  </a:cubicBezTo>
                  <a:cubicBezTo>
                    <a:pt x="33" y="123"/>
                    <a:pt x="33" y="123"/>
                    <a:pt x="33" y="123"/>
                  </a:cubicBezTo>
                  <a:cubicBezTo>
                    <a:pt x="34" y="122"/>
                    <a:pt x="34" y="122"/>
                    <a:pt x="34" y="122"/>
                  </a:cubicBezTo>
                  <a:cubicBezTo>
                    <a:pt x="35" y="122"/>
                    <a:pt x="35" y="122"/>
                    <a:pt x="35" y="122"/>
                  </a:cubicBezTo>
                  <a:cubicBezTo>
                    <a:pt x="35" y="122"/>
                    <a:pt x="35" y="122"/>
                    <a:pt x="35" y="122"/>
                  </a:cubicBezTo>
                  <a:cubicBezTo>
                    <a:pt x="35" y="122"/>
                    <a:pt x="35" y="122"/>
                    <a:pt x="35" y="122"/>
                  </a:cubicBezTo>
                  <a:cubicBezTo>
                    <a:pt x="34" y="122"/>
                    <a:pt x="34" y="122"/>
                    <a:pt x="34" y="122"/>
                  </a:cubicBezTo>
                  <a:cubicBezTo>
                    <a:pt x="33" y="122"/>
                    <a:pt x="33" y="122"/>
                    <a:pt x="33" y="122"/>
                  </a:cubicBezTo>
                  <a:cubicBezTo>
                    <a:pt x="33" y="122"/>
                    <a:pt x="33" y="122"/>
                    <a:pt x="33" y="122"/>
                  </a:cubicBezTo>
                  <a:cubicBezTo>
                    <a:pt x="33" y="122"/>
                    <a:pt x="33" y="123"/>
                    <a:pt x="33" y="123"/>
                  </a:cubicBezTo>
                  <a:close/>
                  <a:moveTo>
                    <a:pt x="32" y="125"/>
                  </a:moveTo>
                  <a:cubicBezTo>
                    <a:pt x="32" y="126"/>
                    <a:pt x="32" y="126"/>
                    <a:pt x="32" y="126"/>
                  </a:cubicBezTo>
                  <a:cubicBezTo>
                    <a:pt x="33" y="126"/>
                    <a:pt x="33" y="126"/>
                    <a:pt x="33" y="126"/>
                  </a:cubicBezTo>
                  <a:cubicBezTo>
                    <a:pt x="33" y="125"/>
                    <a:pt x="33" y="125"/>
                    <a:pt x="33" y="125"/>
                  </a:cubicBezTo>
                  <a:cubicBezTo>
                    <a:pt x="33" y="125"/>
                    <a:pt x="33" y="125"/>
                    <a:pt x="33" y="125"/>
                  </a:cubicBezTo>
                  <a:cubicBezTo>
                    <a:pt x="32" y="125"/>
                    <a:pt x="32" y="125"/>
                    <a:pt x="32" y="125"/>
                  </a:cubicBezTo>
                  <a:close/>
                  <a:moveTo>
                    <a:pt x="52" y="218"/>
                  </a:moveTo>
                  <a:cubicBezTo>
                    <a:pt x="52" y="217"/>
                    <a:pt x="52" y="217"/>
                    <a:pt x="52" y="217"/>
                  </a:cubicBezTo>
                  <a:cubicBezTo>
                    <a:pt x="53" y="217"/>
                    <a:pt x="53" y="217"/>
                    <a:pt x="53" y="217"/>
                  </a:cubicBezTo>
                  <a:cubicBezTo>
                    <a:pt x="53" y="217"/>
                    <a:pt x="53" y="217"/>
                    <a:pt x="53" y="217"/>
                  </a:cubicBezTo>
                  <a:cubicBezTo>
                    <a:pt x="53" y="218"/>
                    <a:pt x="53" y="218"/>
                    <a:pt x="53" y="218"/>
                  </a:cubicBezTo>
                  <a:cubicBezTo>
                    <a:pt x="52" y="218"/>
                    <a:pt x="52" y="218"/>
                    <a:pt x="52" y="218"/>
                  </a:cubicBezTo>
                  <a:cubicBezTo>
                    <a:pt x="52" y="218"/>
                    <a:pt x="52" y="218"/>
                    <a:pt x="52" y="218"/>
                  </a:cubicBezTo>
                  <a:cubicBezTo>
                    <a:pt x="52" y="218"/>
                    <a:pt x="52" y="218"/>
                    <a:pt x="52" y="218"/>
                  </a:cubicBezTo>
                  <a:close/>
                  <a:moveTo>
                    <a:pt x="47" y="215"/>
                  </a:moveTo>
                  <a:cubicBezTo>
                    <a:pt x="47" y="215"/>
                    <a:pt x="47" y="215"/>
                    <a:pt x="47" y="215"/>
                  </a:cubicBezTo>
                  <a:cubicBezTo>
                    <a:pt x="47" y="215"/>
                    <a:pt x="47" y="215"/>
                    <a:pt x="47" y="215"/>
                  </a:cubicBezTo>
                  <a:cubicBezTo>
                    <a:pt x="48" y="214"/>
                    <a:pt x="48" y="214"/>
                    <a:pt x="48" y="214"/>
                  </a:cubicBezTo>
                  <a:cubicBezTo>
                    <a:pt x="48" y="214"/>
                    <a:pt x="48" y="214"/>
                    <a:pt x="48" y="214"/>
                  </a:cubicBezTo>
                  <a:cubicBezTo>
                    <a:pt x="47" y="214"/>
                    <a:pt x="47" y="214"/>
                    <a:pt x="47" y="214"/>
                  </a:cubicBezTo>
                  <a:cubicBezTo>
                    <a:pt x="47" y="214"/>
                    <a:pt x="47" y="214"/>
                    <a:pt x="47" y="214"/>
                  </a:cubicBezTo>
                  <a:cubicBezTo>
                    <a:pt x="47" y="214"/>
                    <a:pt x="47" y="214"/>
                    <a:pt x="47" y="214"/>
                  </a:cubicBezTo>
                  <a:cubicBezTo>
                    <a:pt x="47" y="215"/>
                    <a:pt x="47" y="215"/>
                    <a:pt x="47" y="215"/>
                  </a:cubicBezTo>
                  <a:close/>
                  <a:moveTo>
                    <a:pt x="44" y="210"/>
                  </a:moveTo>
                  <a:cubicBezTo>
                    <a:pt x="44" y="210"/>
                    <a:pt x="44" y="210"/>
                    <a:pt x="44" y="210"/>
                  </a:cubicBezTo>
                  <a:cubicBezTo>
                    <a:pt x="44" y="210"/>
                    <a:pt x="44" y="210"/>
                    <a:pt x="44" y="210"/>
                  </a:cubicBezTo>
                  <a:cubicBezTo>
                    <a:pt x="45" y="210"/>
                    <a:pt x="45" y="210"/>
                    <a:pt x="45" y="210"/>
                  </a:cubicBezTo>
                  <a:cubicBezTo>
                    <a:pt x="45" y="209"/>
                    <a:pt x="45" y="209"/>
                    <a:pt x="45" y="209"/>
                  </a:cubicBezTo>
                  <a:cubicBezTo>
                    <a:pt x="44" y="209"/>
                    <a:pt x="44" y="209"/>
                    <a:pt x="44" y="209"/>
                  </a:cubicBezTo>
                  <a:cubicBezTo>
                    <a:pt x="44" y="210"/>
                    <a:pt x="44" y="210"/>
                    <a:pt x="44" y="210"/>
                  </a:cubicBezTo>
                  <a:close/>
                  <a:moveTo>
                    <a:pt x="42" y="210"/>
                  </a:moveTo>
                  <a:cubicBezTo>
                    <a:pt x="42" y="210"/>
                    <a:pt x="42" y="210"/>
                    <a:pt x="42" y="210"/>
                  </a:cubicBezTo>
                  <a:cubicBezTo>
                    <a:pt x="43" y="210"/>
                    <a:pt x="43" y="210"/>
                    <a:pt x="43" y="210"/>
                  </a:cubicBezTo>
                  <a:cubicBezTo>
                    <a:pt x="43" y="210"/>
                    <a:pt x="43" y="210"/>
                    <a:pt x="43" y="210"/>
                  </a:cubicBezTo>
                  <a:cubicBezTo>
                    <a:pt x="42" y="209"/>
                    <a:pt x="42" y="209"/>
                    <a:pt x="42" y="209"/>
                  </a:cubicBezTo>
                  <a:cubicBezTo>
                    <a:pt x="42" y="210"/>
                    <a:pt x="42" y="210"/>
                    <a:pt x="42" y="210"/>
                  </a:cubicBezTo>
                  <a:close/>
                  <a:moveTo>
                    <a:pt x="37" y="210"/>
                  </a:moveTo>
                  <a:cubicBezTo>
                    <a:pt x="37" y="210"/>
                    <a:pt x="37" y="210"/>
                    <a:pt x="37" y="210"/>
                  </a:cubicBezTo>
                  <a:cubicBezTo>
                    <a:pt x="38" y="210"/>
                    <a:pt x="38" y="210"/>
                    <a:pt x="38" y="210"/>
                  </a:cubicBezTo>
                  <a:cubicBezTo>
                    <a:pt x="38" y="211"/>
                    <a:pt x="38" y="211"/>
                    <a:pt x="38" y="211"/>
                  </a:cubicBezTo>
                  <a:cubicBezTo>
                    <a:pt x="39" y="211"/>
                    <a:pt x="39" y="211"/>
                    <a:pt x="39" y="211"/>
                  </a:cubicBezTo>
                  <a:cubicBezTo>
                    <a:pt x="38" y="210"/>
                    <a:pt x="38" y="210"/>
                    <a:pt x="38" y="210"/>
                  </a:cubicBezTo>
                  <a:cubicBezTo>
                    <a:pt x="38" y="210"/>
                    <a:pt x="38" y="210"/>
                    <a:pt x="38" y="210"/>
                  </a:cubicBezTo>
                  <a:cubicBezTo>
                    <a:pt x="37" y="210"/>
                    <a:pt x="37" y="210"/>
                    <a:pt x="37" y="210"/>
                  </a:cubicBezTo>
                  <a:close/>
                  <a:moveTo>
                    <a:pt x="31" y="186"/>
                  </a:moveTo>
                  <a:cubicBezTo>
                    <a:pt x="31" y="186"/>
                    <a:pt x="31" y="186"/>
                    <a:pt x="31" y="186"/>
                  </a:cubicBezTo>
                  <a:cubicBezTo>
                    <a:pt x="32" y="185"/>
                    <a:pt x="32" y="185"/>
                    <a:pt x="32" y="185"/>
                  </a:cubicBezTo>
                  <a:cubicBezTo>
                    <a:pt x="33" y="184"/>
                    <a:pt x="33" y="184"/>
                    <a:pt x="33" y="184"/>
                  </a:cubicBezTo>
                  <a:cubicBezTo>
                    <a:pt x="32" y="184"/>
                    <a:pt x="32" y="184"/>
                    <a:pt x="32" y="184"/>
                  </a:cubicBezTo>
                  <a:cubicBezTo>
                    <a:pt x="32" y="185"/>
                    <a:pt x="32" y="185"/>
                    <a:pt x="32" y="185"/>
                  </a:cubicBezTo>
                  <a:cubicBezTo>
                    <a:pt x="31" y="186"/>
                    <a:pt x="31" y="186"/>
                    <a:pt x="31" y="186"/>
                  </a:cubicBezTo>
                  <a:close/>
                  <a:moveTo>
                    <a:pt x="31" y="185"/>
                  </a:moveTo>
                  <a:cubicBezTo>
                    <a:pt x="31" y="185"/>
                    <a:pt x="31" y="185"/>
                    <a:pt x="31" y="185"/>
                  </a:cubicBezTo>
                  <a:cubicBezTo>
                    <a:pt x="31" y="185"/>
                    <a:pt x="31" y="185"/>
                    <a:pt x="31" y="185"/>
                  </a:cubicBezTo>
                  <a:cubicBezTo>
                    <a:pt x="32" y="185"/>
                    <a:pt x="32" y="185"/>
                    <a:pt x="32" y="185"/>
                  </a:cubicBezTo>
                  <a:cubicBezTo>
                    <a:pt x="32" y="184"/>
                    <a:pt x="32" y="184"/>
                    <a:pt x="32" y="184"/>
                  </a:cubicBezTo>
                  <a:cubicBezTo>
                    <a:pt x="32" y="184"/>
                    <a:pt x="32" y="184"/>
                    <a:pt x="32" y="184"/>
                  </a:cubicBezTo>
                  <a:cubicBezTo>
                    <a:pt x="31" y="185"/>
                    <a:pt x="31" y="185"/>
                    <a:pt x="31" y="185"/>
                  </a:cubicBezTo>
                  <a:close/>
                  <a:moveTo>
                    <a:pt x="27" y="177"/>
                  </a:moveTo>
                  <a:cubicBezTo>
                    <a:pt x="27" y="177"/>
                    <a:pt x="27" y="177"/>
                    <a:pt x="27" y="177"/>
                  </a:cubicBezTo>
                  <a:cubicBezTo>
                    <a:pt x="27" y="177"/>
                    <a:pt x="27" y="177"/>
                    <a:pt x="27" y="177"/>
                  </a:cubicBezTo>
                  <a:cubicBezTo>
                    <a:pt x="28" y="177"/>
                    <a:pt x="28" y="177"/>
                    <a:pt x="28" y="177"/>
                  </a:cubicBezTo>
                  <a:cubicBezTo>
                    <a:pt x="28" y="177"/>
                    <a:pt x="28" y="177"/>
                    <a:pt x="28" y="177"/>
                  </a:cubicBezTo>
                  <a:cubicBezTo>
                    <a:pt x="28" y="176"/>
                    <a:pt x="28" y="176"/>
                    <a:pt x="28" y="176"/>
                  </a:cubicBezTo>
                  <a:cubicBezTo>
                    <a:pt x="27" y="177"/>
                    <a:pt x="27" y="177"/>
                    <a:pt x="27" y="177"/>
                  </a:cubicBezTo>
                  <a:close/>
                  <a:moveTo>
                    <a:pt x="27" y="176"/>
                  </a:moveTo>
                  <a:cubicBezTo>
                    <a:pt x="27" y="176"/>
                    <a:pt x="27" y="176"/>
                    <a:pt x="27" y="176"/>
                  </a:cubicBezTo>
                  <a:cubicBezTo>
                    <a:pt x="28" y="176"/>
                    <a:pt x="28" y="176"/>
                    <a:pt x="28" y="176"/>
                  </a:cubicBezTo>
                  <a:cubicBezTo>
                    <a:pt x="28" y="175"/>
                    <a:pt x="28" y="175"/>
                    <a:pt x="28" y="175"/>
                  </a:cubicBezTo>
                  <a:cubicBezTo>
                    <a:pt x="27" y="175"/>
                    <a:pt x="27" y="175"/>
                    <a:pt x="27" y="175"/>
                  </a:cubicBezTo>
                  <a:cubicBezTo>
                    <a:pt x="27" y="176"/>
                    <a:pt x="27" y="176"/>
                    <a:pt x="27" y="176"/>
                  </a:cubicBezTo>
                  <a:close/>
                  <a:moveTo>
                    <a:pt x="27" y="168"/>
                  </a:moveTo>
                  <a:cubicBezTo>
                    <a:pt x="28" y="168"/>
                    <a:pt x="28" y="168"/>
                    <a:pt x="28" y="168"/>
                  </a:cubicBezTo>
                  <a:cubicBezTo>
                    <a:pt x="29" y="168"/>
                    <a:pt x="29" y="168"/>
                    <a:pt x="29" y="168"/>
                  </a:cubicBezTo>
                  <a:cubicBezTo>
                    <a:pt x="28" y="167"/>
                    <a:pt x="28" y="167"/>
                    <a:pt x="28" y="167"/>
                  </a:cubicBezTo>
                  <a:cubicBezTo>
                    <a:pt x="27" y="168"/>
                    <a:pt x="27" y="168"/>
                    <a:pt x="27" y="168"/>
                  </a:cubicBezTo>
                  <a:close/>
                  <a:moveTo>
                    <a:pt x="28" y="167"/>
                  </a:moveTo>
                  <a:cubicBezTo>
                    <a:pt x="28" y="167"/>
                    <a:pt x="28" y="167"/>
                    <a:pt x="28" y="167"/>
                  </a:cubicBezTo>
                  <a:cubicBezTo>
                    <a:pt x="29" y="167"/>
                    <a:pt x="29" y="167"/>
                    <a:pt x="29" y="167"/>
                  </a:cubicBezTo>
                  <a:cubicBezTo>
                    <a:pt x="29" y="167"/>
                    <a:pt x="29" y="167"/>
                    <a:pt x="29" y="167"/>
                  </a:cubicBezTo>
                  <a:cubicBezTo>
                    <a:pt x="29" y="167"/>
                    <a:pt x="29" y="167"/>
                    <a:pt x="29" y="167"/>
                  </a:cubicBezTo>
                  <a:cubicBezTo>
                    <a:pt x="28" y="167"/>
                    <a:pt x="28" y="167"/>
                    <a:pt x="28" y="167"/>
                  </a:cubicBezTo>
                  <a:cubicBezTo>
                    <a:pt x="28" y="167"/>
                    <a:pt x="28" y="167"/>
                    <a:pt x="28" y="167"/>
                  </a:cubicBezTo>
                  <a:close/>
                  <a:moveTo>
                    <a:pt x="26" y="167"/>
                  </a:moveTo>
                  <a:cubicBezTo>
                    <a:pt x="26" y="167"/>
                    <a:pt x="26" y="167"/>
                    <a:pt x="26" y="167"/>
                  </a:cubicBezTo>
                  <a:cubicBezTo>
                    <a:pt x="27" y="167"/>
                    <a:pt x="27" y="167"/>
                    <a:pt x="27" y="167"/>
                  </a:cubicBezTo>
                  <a:cubicBezTo>
                    <a:pt x="27" y="167"/>
                    <a:pt x="27" y="167"/>
                    <a:pt x="27" y="167"/>
                  </a:cubicBezTo>
                  <a:cubicBezTo>
                    <a:pt x="26" y="167"/>
                    <a:pt x="26" y="167"/>
                    <a:pt x="26" y="167"/>
                  </a:cubicBezTo>
                  <a:cubicBezTo>
                    <a:pt x="26" y="167"/>
                    <a:pt x="26" y="167"/>
                    <a:pt x="26" y="167"/>
                  </a:cubicBezTo>
                  <a:close/>
                  <a:moveTo>
                    <a:pt x="29" y="160"/>
                  </a:moveTo>
                  <a:cubicBezTo>
                    <a:pt x="28" y="160"/>
                    <a:pt x="28" y="160"/>
                    <a:pt x="28" y="160"/>
                  </a:cubicBezTo>
                  <a:cubicBezTo>
                    <a:pt x="29" y="160"/>
                    <a:pt x="29" y="160"/>
                    <a:pt x="29" y="160"/>
                  </a:cubicBezTo>
                  <a:cubicBezTo>
                    <a:pt x="29" y="160"/>
                    <a:pt x="29" y="160"/>
                    <a:pt x="29" y="160"/>
                  </a:cubicBezTo>
                  <a:cubicBezTo>
                    <a:pt x="29" y="160"/>
                    <a:pt x="29" y="160"/>
                    <a:pt x="29" y="160"/>
                  </a:cubicBezTo>
                  <a:cubicBezTo>
                    <a:pt x="30" y="159"/>
                    <a:pt x="30" y="159"/>
                    <a:pt x="30" y="159"/>
                  </a:cubicBezTo>
                  <a:cubicBezTo>
                    <a:pt x="29" y="159"/>
                    <a:pt x="29" y="159"/>
                    <a:pt x="29" y="159"/>
                  </a:cubicBezTo>
                  <a:cubicBezTo>
                    <a:pt x="29" y="160"/>
                    <a:pt x="29" y="160"/>
                    <a:pt x="29" y="160"/>
                  </a:cubicBezTo>
                  <a:close/>
                  <a:moveTo>
                    <a:pt x="36" y="157"/>
                  </a:moveTo>
                  <a:cubicBezTo>
                    <a:pt x="36" y="157"/>
                    <a:pt x="36" y="157"/>
                    <a:pt x="36" y="157"/>
                  </a:cubicBezTo>
                  <a:cubicBezTo>
                    <a:pt x="37" y="157"/>
                    <a:pt x="37" y="157"/>
                    <a:pt x="37" y="157"/>
                  </a:cubicBezTo>
                  <a:cubicBezTo>
                    <a:pt x="37" y="157"/>
                    <a:pt x="37" y="157"/>
                    <a:pt x="37" y="157"/>
                  </a:cubicBezTo>
                  <a:cubicBezTo>
                    <a:pt x="36" y="157"/>
                    <a:pt x="36" y="157"/>
                    <a:pt x="36" y="157"/>
                  </a:cubicBezTo>
                  <a:cubicBezTo>
                    <a:pt x="36" y="157"/>
                    <a:pt x="36" y="157"/>
                    <a:pt x="36" y="157"/>
                  </a:cubicBezTo>
                  <a:cubicBezTo>
                    <a:pt x="36" y="157"/>
                    <a:pt x="36" y="157"/>
                    <a:pt x="36" y="157"/>
                  </a:cubicBezTo>
                  <a:close/>
                  <a:moveTo>
                    <a:pt x="33" y="153"/>
                  </a:moveTo>
                  <a:cubicBezTo>
                    <a:pt x="33" y="154"/>
                    <a:pt x="33" y="154"/>
                    <a:pt x="33" y="154"/>
                  </a:cubicBezTo>
                  <a:cubicBezTo>
                    <a:pt x="33" y="154"/>
                    <a:pt x="33" y="154"/>
                    <a:pt x="33" y="154"/>
                  </a:cubicBezTo>
                  <a:cubicBezTo>
                    <a:pt x="34" y="154"/>
                    <a:pt x="34" y="154"/>
                    <a:pt x="34" y="154"/>
                  </a:cubicBezTo>
                  <a:cubicBezTo>
                    <a:pt x="34" y="153"/>
                    <a:pt x="34" y="153"/>
                    <a:pt x="34" y="153"/>
                  </a:cubicBezTo>
                  <a:cubicBezTo>
                    <a:pt x="33" y="153"/>
                    <a:pt x="33" y="153"/>
                    <a:pt x="33" y="153"/>
                  </a:cubicBezTo>
                  <a:cubicBezTo>
                    <a:pt x="33" y="153"/>
                    <a:pt x="33" y="153"/>
                    <a:pt x="33" y="153"/>
                  </a:cubicBezTo>
                  <a:close/>
                  <a:moveTo>
                    <a:pt x="36" y="153"/>
                  </a:moveTo>
                  <a:cubicBezTo>
                    <a:pt x="37" y="153"/>
                    <a:pt x="37" y="153"/>
                    <a:pt x="37" y="153"/>
                  </a:cubicBezTo>
                  <a:cubicBezTo>
                    <a:pt x="37" y="153"/>
                    <a:pt x="37" y="153"/>
                    <a:pt x="37" y="153"/>
                  </a:cubicBezTo>
                  <a:cubicBezTo>
                    <a:pt x="38" y="153"/>
                    <a:pt x="38" y="153"/>
                    <a:pt x="38" y="153"/>
                  </a:cubicBezTo>
                  <a:cubicBezTo>
                    <a:pt x="37" y="153"/>
                    <a:pt x="37" y="153"/>
                    <a:pt x="37" y="153"/>
                  </a:cubicBezTo>
                  <a:cubicBezTo>
                    <a:pt x="36" y="153"/>
                    <a:pt x="36" y="153"/>
                    <a:pt x="36" y="153"/>
                  </a:cubicBezTo>
                  <a:close/>
                  <a:moveTo>
                    <a:pt x="34" y="153"/>
                  </a:moveTo>
                  <a:cubicBezTo>
                    <a:pt x="35" y="153"/>
                    <a:pt x="35" y="153"/>
                    <a:pt x="35" y="153"/>
                  </a:cubicBezTo>
                  <a:cubicBezTo>
                    <a:pt x="36" y="153"/>
                    <a:pt x="36" y="153"/>
                    <a:pt x="36" y="153"/>
                  </a:cubicBezTo>
                  <a:cubicBezTo>
                    <a:pt x="37" y="152"/>
                    <a:pt x="37" y="152"/>
                    <a:pt x="37" y="152"/>
                  </a:cubicBezTo>
                  <a:cubicBezTo>
                    <a:pt x="36" y="152"/>
                    <a:pt x="36" y="152"/>
                    <a:pt x="36" y="152"/>
                  </a:cubicBezTo>
                  <a:cubicBezTo>
                    <a:pt x="35" y="152"/>
                    <a:pt x="35" y="152"/>
                    <a:pt x="35" y="152"/>
                  </a:cubicBezTo>
                  <a:cubicBezTo>
                    <a:pt x="34" y="152"/>
                    <a:pt x="34" y="152"/>
                    <a:pt x="34" y="152"/>
                  </a:cubicBezTo>
                  <a:cubicBezTo>
                    <a:pt x="34" y="153"/>
                    <a:pt x="34" y="153"/>
                    <a:pt x="34" y="153"/>
                  </a:cubicBezTo>
                  <a:close/>
                  <a:moveTo>
                    <a:pt x="42" y="137"/>
                  </a:moveTo>
                  <a:cubicBezTo>
                    <a:pt x="42" y="138"/>
                    <a:pt x="42" y="138"/>
                    <a:pt x="42" y="138"/>
                  </a:cubicBezTo>
                  <a:cubicBezTo>
                    <a:pt x="43" y="138"/>
                    <a:pt x="43" y="138"/>
                    <a:pt x="43" y="138"/>
                  </a:cubicBezTo>
                  <a:cubicBezTo>
                    <a:pt x="43" y="137"/>
                    <a:pt x="43" y="137"/>
                    <a:pt x="43" y="137"/>
                  </a:cubicBezTo>
                  <a:cubicBezTo>
                    <a:pt x="43" y="137"/>
                    <a:pt x="43" y="137"/>
                    <a:pt x="43" y="137"/>
                  </a:cubicBezTo>
                  <a:cubicBezTo>
                    <a:pt x="42" y="137"/>
                    <a:pt x="42" y="137"/>
                    <a:pt x="42" y="137"/>
                  </a:cubicBezTo>
                  <a:close/>
                  <a:moveTo>
                    <a:pt x="42" y="135"/>
                  </a:moveTo>
                  <a:cubicBezTo>
                    <a:pt x="41" y="135"/>
                    <a:pt x="41" y="135"/>
                    <a:pt x="41" y="135"/>
                  </a:cubicBezTo>
                  <a:cubicBezTo>
                    <a:pt x="42" y="136"/>
                    <a:pt x="42" y="136"/>
                    <a:pt x="42" y="136"/>
                  </a:cubicBezTo>
                  <a:cubicBezTo>
                    <a:pt x="43" y="136"/>
                    <a:pt x="43" y="136"/>
                    <a:pt x="43" y="136"/>
                  </a:cubicBezTo>
                  <a:cubicBezTo>
                    <a:pt x="42" y="135"/>
                    <a:pt x="42" y="135"/>
                    <a:pt x="42" y="135"/>
                  </a:cubicBezTo>
                  <a:cubicBezTo>
                    <a:pt x="42" y="135"/>
                    <a:pt x="42" y="135"/>
                    <a:pt x="42" y="135"/>
                  </a:cubicBezTo>
                  <a:close/>
                  <a:moveTo>
                    <a:pt x="39" y="130"/>
                  </a:moveTo>
                  <a:cubicBezTo>
                    <a:pt x="40" y="130"/>
                    <a:pt x="40" y="130"/>
                    <a:pt x="40" y="130"/>
                  </a:cubicBezTo>
                  <a:cubicBezTo>
                    <a:pt x="40" y="129"/>
                    <a:pt x="40" y="129"/>
                    <a:pt x="40" y="129"/>
                  </a:cubicBezTo>
                  <a:cubicBezTo>
                    <a:pt x="41" y="129"/>
                    <a:pt x="41" y="129"/>
                    <a:pt x="41" y="129"/>
                  </a:cubicBezTo>
                  <a:cubicBezTo>
                    <a:pt x="41" y="129"/>
                    <a:pt x="41" y="129"/>
                    <a:pt x="41" y="129"/>
                  </a:cubicBezTo>
                  <a:cubicBezTo>
                    <a:pt x="40" y="129"/>
                    <a:pt x="40" y="129"/>
                    <a:pt x="40" y="129"/>
                  </a:cubicBezTo>
                  <a:cubicBezTo>
                    <a:pt x="40" y="128"/>
                    <a:pt x="40" y="128"/>
                    <a:pt x="40" y="128"/>
                  </a:cubicBezTo>
                  <a:cubicBezTo>
                    <a:pt x="39" y="129"/>
                    <a:pt x="39" y="129"/>
                    <a:pt x="39" y="129"/>
                  </a:cubicBezTo>
                  <a:cubicBezTo>
                    <a:pt x="39" y="129"/>
                    <a:pt x="39" y="129"/>
                    <a:pt x="39" y="129"/>
                  </a:cubicBezTo>
                  <a:cubicBezTo>
                    <a:pt x="39" y="130"/>
                    <a:pt x="39" y="130"/>
                    <a:pt x="39" y="130"/>
                  </a:cubicBezTo>
                  <a:close/>
                  <a:moveTo>
                    <a:pt x="39" y="133"/>
                  </a:moveTo>
                  <a:cubicBezTo>
                    <a:pt x="40" y="133"/>
                    <a:pt x="40" y="133"/>
                    <a:pt x="40" y="133"/>
                  </a:cubicBezTo>
                  <a:cubicBezTo>
                    <a:pt x="40" y="133"/>
                    <a:pt x="40" y="133"/>
                    <a:pt x="40" y="133"/>
                  </a:cubicBezTo>
                  <a:cubicBezTo>
                    <a:pt x="41" y="132"/>
                    <a:pt x="41" y="132"/>
                    <a:pt x="41" y="132"/>
                  </a:cubicBezTo>
                  <a:cubicBezTo>
                    <a:pt x="41" y="131"/>
                    <a:pt x="41" y="131"/>
                    <a:pt x="41" y="131"/>
                  </a:cubicBezTo>
                  <a:cubicBezTo>
                    <a:pt x="40" y="131"/>
                    <a:pt x="40" y="131"/>
                    <a:pt x="40" y="131"/>
                  </a:cubicBezTo>
                  <a:cubicBezTo>
                    <a:pt x="40" y="131"/>
                    <a:pt x="40" y="131"/>
                    <a:pt x="40" y="131"/>
                  </a:cubicBezTo>
                  <a:cubicBezTo>
                    <a:pt x="39" y="133"/>
                    <a:pt x="39" y="133"/>
                    <a:pt x="39" y="133"/>
                  </a:cubicBezTo>
                  <a:close/>
                  <a:moveTo>
                    <a:pt x="36" y="133"/>
                  </a:moveTo>
                  <a:cubicBezTo>
                    <a:pt x="37" y="133"/>
                    <a:pt x="37" y="133"/>
                    <a:pt x="37" y="133"/>
                  </a:cubicBezTo>
                  <a:cubicBezTo>
                    <a:pt x="38" y="133"/>
                    <a:pt x="38" y="133"/>
                    <a:pt x="38" y="133"/>
                  </a:cubicBezTo>
                  <a:cubicBezTo>
                    <a:pt x="38" y="132"/>
                    <a:pt x="38" y="132"/>
                    <a:pt x="38" y="132"/>
                  </a:cubicBezTo>
                  <a:cubicBezTo>
                    <a:pt x="38" y="131"/>
                    <a:pt x="38" y="131"/>
                    <a:pt x="38" y="131"/>
                  </a:cubicBezTo>
                  <a:cubicBezTo>
                    <a:pt x="37" y="132"/>
                    <a:pt x="37" y="132"/>
                    <a:pt x="37" y="132"/>
                  </a:cubicBezTo>
                  <a:cubicBezTo>
                    <a:pt x="36" y="132"/>
                    <a:pt x="36" y="132"/>
                    <a:pt x="36" y="132"/>
                  </a:cubicBezTo>
                  <a:cubicBezTo>
                    <a:pt x="36" y="133"/>
                    <a:pt x="36" y="133"/>
                    <a:pt x="36" y="133"/>
                  </a:cubicBezTo>
                  <a:close/>
                  <a:moveTo>
                    <a:pt x="31" y="137"/>
                  </a:moveTo>
                  <a:cubicBezTo>
                    <a:pt x="31" y="137"/>
                    <a:pt x="31" y="137"/>
                    <a:pt x="31" y="137"/>
                  </a:cubicBezTo>
                  <a:cubicBezTo>
                    <a:pt x="31" y="138"/>
                    <a:pt x="31" y="138"/>
                    <a:pt x="31" y="138"/>
                  </a:cubicBezTo>
                  <a:cubicBezTo>
                    <a:pt x="32" y="138"/>
                    <a:pt x="32" y="138"/>
                    <a:pt x="32" y="138"/>
                  </a:cubicBezTo>
                  <a:cubicBezTo>
                    <a:pt x="32" y="137"/>
                    <a:pt x="32" y="137"/>
                    <a:pt x="32" y="137"/>
                  </a:cubicBezTo>
                  <a:cubicBezTo>
                    <a:pt x="32" y="137"/>
                    <a:pt x="32" y="137"/>
                    <a:pt x="32" y="137"/>
                  </a:cubicBezTo>
                  <a:cubicBezTo>
                    <a:pt x="31" y="137"/>
                    <a:pt x="31" y="137"/>
                    <a:pt x="31" y="137"/>
                  </a:cubicBezTo>
                  <a:close/>
                  <a:moveTo>
                    <a:pt x="41" y="144"/>
                  </a:moveTo>
                  <a:cubicBezTo>
                    <a:pt x="41" y="145"/>
                    <a:pt x="41" y="145"/>
                    <a:pt x="41" y="145"/>
                  </a:cubicBezTo>
                  <a:cubicBezTo>
                    <a:pt x="42" y="144"/>
                    <a:pt x="42" y="144"/>
                    <a:pt x="42" y="144"/>
                  </a:cubicBezTo>
                  <a:cubicBezTo>
                    <a:pt x="42" y="145"/>
                    <a:pt x="42" y="145"/>
                    <a:pt x="42" y="145"/>
                  </a:cubicBezTo>
                  <a:cubicBezTo>
                    <a:pt x="42" y="146"/>
                    <a:pt x="42" y="146"/>
                    <a:pt x="42" y="146"/>
                  </a:cubicBezTo>
                  <a:cubicBezTo>
                    <a:pt x="42" y="146"/>
                    <a:pt x="42" y="146"/>
                    <a:pt x="42" y="146"/>
                  </a:cubicBezTo>
                  <a:cubicBezTo>
                    <a:pt x="43" y="146"/>
                    <a:pt x="43" y="146"/>
                    <a:pt x="43" y="146"/>
                  </a:cubicBezTo>
                  <a:cubicBezTo>
                    <a:pt x="43" y="145"/>
                    <a:pt x="43" y="145"/>
                    <a:pt x="43" y="145"/>
                  </a:cubicBezTo>
                  <a:cubicBezTo>
                    <a:pt x="44" y="144"/>
                    <a:pt x="44" y="144"/>
                    <a:pt x="44" y="144"/>
                  </a:cubicBezTo>
                  <a:cubicBezTo>
                    <a:pt x="43" y="144"/>
                    <a:pt x="43" y="144"/>
                    <a:pt x="43" y="144"/>
                  </a:cubicBezTo>
                  <a:cubicBezTo>
                    <a:pt x="43" y="144"/>
                    <a:pt x="43" y="144"/>
                    <a:pt x="43" y="144"/>
                  </a:cubicBezTo>
                  <a:cubicBezTo>
                    <a:pt x="42" y="144"/>
                    <a:pt x="42" y="144"/>
                    <a:pt x="42" y="144"/>
                  </a:cubicBezTo>
                  <a:cubicBezTo>
                    <a:pt x="41" y="144"/>
                    <a:pt x="41" y="144"/>
                    <a:pt x="41" y="144"/>
                  </a:cubicBezTo>
                  <a:close/>
                  <a:moveTo>
                    <a:pt x="31" y="147"/>
                  </a:moveTo>
                  <a:cubicBezTo>
                    <a:pt x="31" y="147"/>
                    <a:pt x="31" y="147"/>
                    <a:pt x="31" y="147"/>
                  </a:cubicBezTo>
                  <a:cubicBezTo>
                    <a:pt x="33" y="147"/>
                    <a:pt x="33" y="147"/>
                    <a:pt x="33" y="147"/>
                  </a:cubicBezTo>
                  <a:cubicBezTo>
                    <a:pt x="33" y="148"/>
                    <a:pt x="33" y="148"/>
                    <a:pt x="33" y="148"/>
                  </a:cubicBezTo>
                  <a:cubicBezTo>
                    <a:pt x="34" y="148"/>
                    <a:pt x="34" y="148"/>
                    <a:pt x="34" y="148"/>
                  </a:cubicBezTo>
                  <a:cubicBezTo>
                    <a:pt x="34" y="148"/>
                    <a:pt x="34" y="148"/>
                    <a:pt x="34" y="148"/>
                  </a:cubicBezTo>
                  <a:cubicBezTo>
                    <a:pt x="37" y="147"/>
                    <a:pt x="37" y="147"/>
                    <a:pt x="37" y="147"/>
                  </a:cubicBezTo>
                  <a:cubicBezTo>
                    <a:pt x="38" y="147"/>
                    <a:pt x="38" y="147"/>
                    <a:pt x="38" y="147"/>
                  </a:cubicBezTo>
                  <a:cubicBezTo>
                    <a:pt x="40" y="146"/>
                    <a:pt x="40" y="146"/>
                    <a:pt x="40" y="146"/>
                  </a:cubicBezTo>
                  <a:cubicBezTo>
                    <a:pt x="39" y="145"/>
                    <a:pt x="39" y="145"/>
                    <a:pt x="39" y="145"/>
                  </a:cubicBezTo>
                  <a:cubicBezTo>
                    <a:pt x="39" y="144"/>
                    <a:pt x="39" y="144"/>
                    <a:pt x="39" y="144"/>
                  </a:cubicBezTo>
                  <a:cubicBezTo>
                    <a:pt x="38" y="144"/>
                    <a:pt x="38" y="144"/>
                    <a:pt x="38" y="144"/>
                  </a:cubicBezTo>
                  <a:cubicBezTo>
                    <a:pt x="37" y="144"/>
                    <a:pt x="37" y="144"/>
                    <a:pt x="37" y="144"/>
                  </a:cubicBezTo>
                  <a:cubicBezTo>
                    <a:pt x="37" y="142"/>
                    <a:pt x="37" y="142"/>
                    <a:pt x="37" y="142"/>
                  </a:cubicBezTo>
                  <a:cubicBezTo>
                    <a:pt x="36" y="140"/>
                    <a:pt x="36" y="140"/>
                    <a:pt x="36" y="140"/>
                  </a:cubicBezTo>
                  <a:cubicBezTo>
                    <a:pt x="34" y="140"/>
                    <a:pt x="34" y="140"/>
                    <a:pt x="34" y="140"/>
                  </a:cubicBezTo>
                  <a:cubicBezTo>
                    <a:pt x="34" y="139"/>
                    <a:pt x="34" y="139"/>
                    <a:pt x="34" y="139"/>
                  </a:cubicBezTo>
                  <a:cubicBezTo>
                    <a:pt x="32" y="139"/>
                    <a:pt x="32" y="139"/>
                    <a:pt x="32" y="139"/>
                  </a:cubicBezTo>
                  <a:cubicBezTo>
                    <a:pt x="31" y="139"/>
                    <a:pt x="31" y="139"/>
                    <a:pt x="31" y="139"/>
                  </a:cubicBezTo>
                  <a:cubicBezTo>
                    <a:pt x="31" y="139"/>
                    <a:pt x="31" y="139"/>
                    <a:pt x="31" y="139"/>
                  </a:cubicBezTo>
                  <a:cubicBezTo>
                    <a:pt x="30" y="140"/>
                    <a:pt x="30" y="140"/>
                    <a:pt x="30" y="140"/>
                  </a:cubicBezTo>
                  <a:cubicBezTo>
                    <a:pt x="30" y="141"/>
                    <a:pt x="30" y="141"/>
                    <a:pt x="30" y="141"/>
                  </a:cubicBezTo>
                  <a:cubicBezTo>
                    <a:pt x="31" y="142"/>
                    <a:pt x="31" y="142"/>
                    <a:pt x="31" y="142"/>
                  </a:cubicBezTo>
                  <a:cubicBezTo>
                    <a:pt x="32" y="142"/>
                    <a:pt x="32" y="142"/>
                    <a:pt x="32" y="142"/>
                  </a:cubicBezTo>
                  <a:cubicBezTo>
                    <a:pt x="31" y="142"/>
                    <a:pt x="31" y="142"/>
                    <a:pt x="31" y="142"/>
                  </a:cubicBezTo>
                  <a:cubicBezTo>
                    <a:pt x="30" y="142"/>
                    <a:pt x="30" y="142"/>
                    <a:pt x="30" y="142"/>
                  </a:cubicBezTo>
                  <a:cubicBezTo>
                    <a:pt x="30" y="143"/>
                    <a:pt x="30" y="143"/>
                    <a:pt x="30" y="143"/>
                  </a:cubicBezTo>
                  <a:cubicBezTo>
                    <a:pt x="30" y="143"/>
                    <a:pt x="30" y="143"/>
                    <a:pt x="30" y="143"/>
                  </a:cubicBezTo>
                  <a:cubicBezTo>
                    <a:pt x="31" y="144"/>
                    <a:pt x="31" y="144"/>
                    <a:pt x="31" y="144"/>
                  </a:cubicBezTo>
                  <a:cubicBezTo>
                    <a:pt x="30" y="144"/>
                    <a:pt x="30" y="144"/>
                    <a:pt x="30" y="144"/>
                  </a:cubicBezTo>
                  <a:cubicBezTo>
                    <a:pt x="30" y="144"/>
                    <a:pt x="30" y="144"/>
                    <a:pt x="30" y="144"/>
                  </a:cubicBezTo>
                  <a:cubicBezTo>
                    <a:pt x="30" y="145"/>
                    <a:pt x="30" y="145"/>
                    <a:pt x="30" y="145"/>
                  </a:cubicBezTo>
                  <a:cubicBezTo>
                    <a:pt x="32" y="146"/>
                    <a:pt x="32" y="146"/>
                    <a:pt x="32" y="146"/>
                  </a:cubicBezTo>
                  <a:cubicBezTo>
                    <a:pt x="33" y="146"/>
                    <a:pt x="33" y="146"/>
                    <a:pt x="33" y="146"/>
                  </a:cubicBezTo>
                  <a:cubicBezTo>
                    <a:pt x="33" y="146"/>
                    <a:pt x="33" y="146"/>
                    <a:pt x="33" y="146"/>
                  </a:cubicBezTo>
                  <a:cubicBezTo>
                    <a:pt x="35" y="145"/>
                    <a:pt x="35" y="145"/>
                    <a:pt x="35" y="145"/>
                  </a:cubicBezTo>
                  <a:cubicBezTo>
                    <a:pt x="34" y="146"/>
                    <a:pt x="34" y="146"/>
                    <a:pt x="34" y="146"/>
                  </a:cubicBezTo>
                  <a:cubicBezTo>
                    <a:pt x="33" y="147"/>
                    <a:pt x="33" y="147"/>
                    <a:pt x="33" y="147"/>
                  </a:cubicBezTo>
                  <a:cubicBezTo>
                    <a:pt x="32" y="146"/>
                    <a:pt x="32" y="146"/>
                    <a:pt x="32" y="146"/>
                  </a:cubicBezTo>
                  <a:cubicBezTo>
                    <a:pt x="31" y="146"/>
                    <a:pt x="31" y="146"/>
                    <a:pt x="31" y="146"/>
                  </a:cubicBezTo>
                  <a:lnTo>
                    <a:pt x="31" y="14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1" name="Freeform 161"/>
            <p:cNvSpPr>
              <a:spLocks noEditPoints="1"/>
            </p:cNvSpPr>
            <p:nvPr/>
          </p:nvSpPr>
          <p:spPr bwMode="auto">
            <a:xfrm>
              <a:off x="1363786" y="980728"/>
              <a:ext cx="2554514" cy="2091372"/>
            </a:xfrm>
            <a:custGeom>
              <a:avLst/>
              <a:gdLst>
                <a:gd name="T0" fmla="*/ 282 w 385"/>
                <a:gd name="T1" fmla="*/ 23 h 323"/>
                <a:gd name="T2" fmla="*/ 282 w 385"/>
                <a:gd name="T3" fmla="*/ 55 h 323"/>
                <a:gd name="T4" fmla="*/ 281 w 385"/>
                <a:gd name="T5" fmla="*/ 61 h 323"/>
                <a:gd name="T6" fmla="*/ 300 w 385"/>
                <a:gd name="T7" fmla="*/ 38 h 323"/>
                <a:gd name="T8" fmla="*/ 301 w 385"/>
                <a:gd name="T9" fmla="*/ 22 h 323"/>
                <a:gd name="T10" fmla="*/ 325 w 385"/>
                <a:gd name="T11" fmla="*/ 10 h 323"/>
                <a:gd name="T12" fmla="*/ 379 w 385"/>
                <a:gd name="T13" fmla="*/ 12 h 323"/>
                <a:gd name="T14" fmla="*/ 330 w 385"/>
                <a:gd name="T15" fmla="*/ 46 h 323"/>
                <a:gd name="T16" fmla="*/ 296 w 385"/>
                <a:gd name="T17" fmla="*/ 67 h 323"/>
                <a:gd name="T18" fmla="*/ 308 w 385"/>
                <a:gd name="T19" fmla="*/ 151 h 323"/>
                <a:gd name="T20" fmla="*/ 270 w 385"/>
                <a:gd name="T21" fmla="*/ 63 h 323"/>
                <a:gd name="T22" fmla="*/ 241 w 385"/>
                <a:gd name="T23" fmla="*/ 43 h 323"/>
                <a:gd name="T24" fmla="*/ 201 w 385"/>
                <a:gd name="T25" fmla="*/ 40 h 323"/>
                <a:gd name="T26" fmla="*/ 263 w 385"/>
                <a:gd name="T27" fmla="*/ 71 h 323"/>
                <a:gd name="T28" fmla="*/ 273 w 385"/>
                <a:gd name="T29" fmla="*/ 98 h 323"/>
                <a:gd name="T30" fmla="*/ 165 w 385"/>
                <a:gd name="T31" fmla="*/ 52 h 323"/>
                <a:gd name="T32" fmla="*/ 239 w 385"/>
                <a:gd name="T33" fmla="*/ 81 h 323"/>
                <a:gd name="T34" fmla="*/ 222 w 385"/>
                <a:gd name="T35" fmla="*/ 71 h 323"/>
                <a:gd name="T36" fmla="*/ 213 w 385"/>
                <a:gd name="T37" fmla="*/ 74 h 323"/>
                <a:gd name="T38" fmla="*/ 201 w 385"/>
                <a:gd name="T39" fmla="*/ 63 h 323"/>
                <a:gd name="T40" fmla="*/ 145 w 385"/>
                <a:gd name="T41" fmla="*/ 70 h 323"/>
                <a:gd name="T42" fmla="*/ 207 w 385"/>
                <a:gd name="T43" fmla="*/ 101 h 323"/>
                <a:gd name="T44" fmla="*/ 221 w 385"/>
                <a:gd name="T45" fmla="*/ 106 h 323"/>
                <a:gd name="T46" fmla="*/ 277 w 385"/>
                <a:gd name="T47" fmla="*/ 112 h 323"/>
                <a:gd name="T48" fmla="*/ 266 w 385"/>
                <a:gd name="T49" fmla="*/ 145 h 323"/>
                <a:gd name="T50" fmla="*/ 191 w 385"/>
                <a:gd name="T51" fmla="*/ 148 h 323"/>
                <a:gd name="T52" fmla="*/ 188 w 385"/>
                <a:gd name="T53" fmla="*/ 109 h 323"/>
                <a:gd name="T54" fmla="*/ 162 w 385"/>
                <a:gd name="T55" fmla="*/ 87 h 323"/>
                <a:gd name="T56" fmla="*/ 142 w 385"/>
                <a:gd name="T57" fmla="*/ 130 h 323"/>
                <a:gd name="T58" fmla="*/ 182 w 385"/>
                <a:gd name="T59" fmla="*/ 139 h 323"/>
                <a:gd name="T60" fmla="*/ 277 w 385"/>
                <a:gd name="T61" fmla="*/ 194 h 323"/>
                <a:gd name="T62" fmla="*/ 280 w 385"/>
                <a:gd name="T63" fmla="*/ 154 h 323"/>
                <a:gd name="T64" fmla="*/ 242 w 385"/>
                <a:gd name="T65" fmla="*/ 135 h 323"/>
                <a:gd name="T66" fmla="*/ 258 w 385"/>
                <a:gd name="T67" fmla="*/ 120 h 323"/>
                <a:gd name="T68" fmla="*/ 287 w 385"/>
                <a:gd name="T69" fmla="*/ 120 h 323"/>
                <a:gd name="T70" fmla="*/ 296 w 385"/>
                <a:gd name="T71" fmla="*/ 143 h 323"/>
                <a:gd name="T72" fmla="*/ 305 w 385"/>
                <a:gd name="T73" fmla="*/ 158 h 323"/>
                <a:gd name="T74" fmla="*/ 320 w 385"/>
                <a:gd name="T75" fmla="*/ 177 h 323"/>
                <a:gd name="T76" fmla="*/ 306 w 385"/>
                <a:gd name="T77" fmla="*/ 178 h 323"/>
                <a:gd name="T78" fmla="*/ 298 w 385"/>
                <a:gd name="T79" fmla="*/ 202 h 323"/>
                <a:gd name="T80" fmla="*/ 241 w 385"/>
                <a:gd name="T81" fmla="*/ 185 h 323"/>
                <a:gd name="T82" fmla="*/ 283 w 385"/>
                <a:gd name="T83" fmla="*/ 220 h 323"/>
                <a:gd name="T84" fmla="*/ 229 w 385"/>
                <a:gd name="T85" fmla="*/ 245 h 323"/>
                <a:gd name="T86" fmla="*/ 305 w 385"/>
                <a:gd name="T87" fmla="*/ 297 h 323"/>
                <a:gd name="T88" fmla="*/ 326 w 385"/>
                <a:gd name="T89" fmla="*/ 297 h 323"/>
                <a:gd name="T90" fmla="*/ 318 w 385"/>
                <a:gd name="T91" fmla="*/ 278 h 323"/>
                <a:gd name="T92" fmla="*/ 35 w 385"/>
                <a:gd name="T93" fmla="*/ 268 h 323"/>
                <a:gd name="T94" fmla="*/ 20 w 385"/>
                <a:gd name="T95" fmla="*/ 240 h 323"/>
                <a:gd name="T96" fmla="*/ 65 w 385"/>
                <a:gd name="T97" fmla="*/ 112 h 323"/>
                <a:gd name="T98" fmla="*/ 28 w 385"/>
                <a:gd name="T99" fmla="*/ 245 h 323"/>
                <a:gd name="T100" fmla="*/ 68 w 385"/>
                <a:gd name="T101" fmla="*/ 116 h 323"/>
                <a:gd name="T102" fmla="*/ 112 w 385"/>
                <a:gd name="T103" fmla="*/ 117 h 323"/>
                <a:gd name="T104" fmla="*/ 169 w 385"/>
                <a:gd name="T105" fmla="*/ 137 h 323"/>
                <a:gd name="T106" fmla="*/ 201 w 385"/>
                <a:gd name="T107" fmla="*/ 156 h 323"/>
                <a:gd name="T108" fmla="*/ 225 w 385"/>
                <a:gd name="T109" fmla="*/ 132 h 323"/>
                <a:gd name="T110" fmla="*/ 258 w 385"/>
                <a:gd name="T111" fmla="*/ 148 h 323"/>
                <a:gd name="T112" fmla="*/ 216 w 385"/>
                <a:gd name="T113" fmla="*/ 185 h 323"/>
                <a:gd name="T114" fmla="*/ 178 w 385"/>
                <a:gd name="T115" fmla="*/ 234 h 323"/>
                <a:gd name="T116" fmla="*/ 246 w 385"/>
                <a:gd name="T117" fmla="*/ 222 h 323"/>
                <a:gd name="T118" fmla="*/ 293 w 385"/>
                <a:gd name="T119" fmla="*/ 224 h 323"/>
                <a:gd name="T120" fmla="*/ 312 w 385"/>
                <a:gd name="T121" fmla="*/ 258 h 323"/>
                <a:gd name="T122" fmla="*/ 275 w 385"/>
                <a:gd name="T123" fmla="*/ 281 h 323"/>
                <a:gd name="T124" fmla="*/ 281 w 385"/>
                <a:gd name="T125" fmla="*/ 309 h 3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5" h="323">
                  <a:moveTo>
                    <a:pt x="278" y="57"/>
                  </a:moveTo>
                  <a:cubicBezTo>
                    <a:pt x="279" y="56"/>
                    <a:pt x="279" y="56"/>
                    <a:pt x="279" y="56"/>
                  </a:cubicBezTo>
                  <a:cubicBezTo>
                    <a:pt x="280" y="56"/>
                    <a:pt x="280" y="56"/>
                    <a:pt x="280" y="56"/>
                  </a:cubicBezTo>
                  <a:cubicBezTo>
                    <a:pt x="281" y="54"/>
                    <a:pt x="281" y="54"/>
                    <a:pt x="281" y="54"/>
                  </a:cubicBezTo>
                  <a:cubicBezTo>
                    <a:pt x="282" y="52"/>
                    <a:pt x="282" y="52"/>
                    <a:pt x="282" y="52"/>
                  </a:cubicBezTo>
                  <a:cubicBezTo>
                    <a:pt x="282" y="52"/>
                    <a:pt x="282" y="52"/>
                    <a:pt x="282" y="52"/>
                  </a:cubicBezTo>
                  <a:cubicBezTo>
                    <a:pt x="282" y="53"/>
                    <a:pt x="282" y="53"/>
                    <a:pt x="282" y="53"/>
                  </a:cubicBezTo>
                  <a:cubicBezTo>
                    <a:pt x="282" y="54"/>
                    <a:pt x="282" y="54"/>
                    <a:pt x="282" y="54"/>
                  </a:cubicBezTo>
                  <a:cubicBezTo>
                    <a:pt x="282" y="54"/>
                    <a:pt x="282" y="54"/>
                    <a:pt x="282" y="54"/>
                  </a:cubicBezTo>
                  <a:cubicBezTo>
                    <a:pt x="283" y="54"/>
                    <a:pt x="283" y="54"/>
                    <a:pt x="283" y="54"/>
                  </a:cubicBezTo>
                  <a:cubicBezTo>
                    <a:pt x="283" y="53"/>
                    <a:pt x="283" y="53"/>
                    <a:pt x="283" y="53"/>
                  </a:cubicBezTo>
                  <a:cubicBezTo>
                    <a:pt x="284" y="53"/>
                    <a:pt x="284" y="53"/>
                    <a:pt x="284" y="53"/>
                  </a:cubicBezTo>
                  <a:cubicBezTo>
                    <a:pt x="284" y="52"/>
                    <a:pt x="284" y="52"/>
                    <a:pt x="284" y="52"/>
                  </a:cubicBezTo>
                  <a:cubicBezTo>
                    <a:pt x="283" y="52"/>
                    <a:pt x="283" y="52"/>
                    <a:pt x="283" y="52"/>
                  </a:cubicBezTo>
                  <a:cubicBezTo>
                    <a:pt x="283" y="52"/>
                    <a:pt x="283" y="52"/>
                    <a:pt x="283" y="52"/>
                  </a:cubicBezTo>
                  <a:cubicBezTo>
                    <a:pt x="284" y="51"/>
                    <a:pt x="284" y="51"/>
                    <a:pt x="284" y="51"/>
                  </a:cubicBezTo>
                  <a:cubicBezTo>
                    <a:pt x="284" y="50"/>
                    <a:pt x="284" y="50"/>
                    <a:pt x="284" y="50"/>
                  </a:cubicBezTo>
                  <a:cubicBezTo>
                    <a:pt x="284" y="50"/>
                    <a:pt x="284" y="50"/>
                    <a:pt x="284" y="50"/>
                  </a:cubicBezTo>
                  <a:cubicBezTo>
                    <a:pt x="284" y="49"/>
                    <a:pt x="284" y="49"/>
                    <a:pt x="284" y="49"/>
                  </a:cubicBezTo>
                  <a:cubicBezTo>
                    <a:pt x="285" y="48"/>
                    <a:pt x="285" y="48"/>
                    <a:pt x="285" y="48"/>
                  </a:cubicBezTo>
                  <a:cubicBezTo>
                    <a:pt x="285" y="47"/>
                    <a:pt x="285" y="47"/>
                    <a:pt x="285" y="47"/>
                  </a:cubicBezTo>
                  <a:cubicBezTo>
                    <a:pt x="286" y="47"/>
                    <a:pt x="286" y="47"/>
                    <a:pt x="286" y="47"/>
                  </a:cubicBezTo>
                  <a:cubicBezTo>
                    <a:pt x="287" y="46"/>
                    <a:pt x="287" y="46"/>
                    <a:pt x="287" y="46"/>
                  </a:cubicBezTo>
                  <a:cubicBezTo>
                    <a:pt x="287" y="47"/>
                    <a:pt x="287" y="47"/>
                    <a:pt x="287" y="47"/>
                  </a:cubicBezTo>
                  <a:cubicBezTo>
                    <a:pt x="287" y="47"/>
                    <a:pt x="287" y="47"/>
                    <a:pt x="287" y="47"/>
                  </a:cubicBezTo>
                  <a:cubicBezTo>
                    <a:pt x="286" y="47"/>
                    <a:pt x="286" y="47"/>
                    <a:pt x="286" y="47"/>
                  </a:cubicBezTo>
                  <a:cubicBezTo>
                    <a:pt x="286" y="49"/>
                    <a:pt x="286" y="49"/>
                    <a:pt x="286" y="49"/>
                  </a:cubicBezTo>
                  <a:cubicBezTo>
                    <a:pt x="285" y="50"/>
                    <a:pt x="285" y="50"/>
                    <a:pt x="285" y="50"/>
                  </a:cubicBezTo>
                  <a:cubicBezTo>
                    <a:pt x="285" y="51"/>
                    <a:pt x="285" y="51"/>
                    <a:pt x="285" y="51"/>
                  </a:cubicBezTo>
                  <a:cubicBezTo>
                    <a:pt x="285" y="51"/>
                    <a:pt x="285" y="51"/>
                    <a:pt x="285" y="51"/>
                  </a:cubicBezTo>
                  <a:cubicBezTo>
                    <a:pt x="285" y="52"/>
                    <a:pt x="285" y="52"/>
                    <a:pt x="285" y="52"/>
                  </a:cubicBezTo>
                  <a:cubicBezTo>
                    <a:pt x="286" y="52"/>
                    <a:pt x="286" y="52"/>
                    <a:pt x="286" y="52"/>
                  </a:cubicBezTo>
                  <a:cubicBezTo>
                    <a:pt x="287" y="51"/>
                    <a:pt x="287" y="51"/>
                    <a:pt x="287" y="51"/>
                  </a:cubicBezTo>
                  <a:cubicBezTo>
                    <a:pt x="288" y="49"/>
                    <a:pt x="288" y="49"/>
                    <a:pt x="288" y="49"/>
                  </a:cubicBezTo>
                  <a:cubicBezTo>
                    <a:pt x="289" y="48"/>
                    <a:pt x="289" y="48"/>
                    <a:pt x="289" y="48"/>
                  </a:cubicBezTo>
                  <a:cubicBezTo>
                    <a:pt x="289" y="47"/>
                    <a:pt x="289" y="47"/>
                    <a:pt x="289" y="47"/>
                  </a:cubicBezTo>
                  <a:cubicBezTo>
                    <a:pt x="289" y="47"/>
                    <a:pt x="289" y="47"/>
                    <a:pt x="289" y="47"/>
                  </a:cubicBezTo>
                  <a:cubicBezTo>
                    <a:pt x="290" y="46"/>
                    <a:pt x="290" y="46"/>
                    <a:pt x="290" y="46"/>
                  </a:cubicBezTo>
                  <a:cubicBezTo>
                    <a:pt x="290" y="47"/>
                    <a:pt x="290" y="47"/>
                    <a:pt x="290" y="47"/>
                  </a:cubicBezTo>
                  <a:cubicBezTo>
                    <a:pt x="290" y="47"/>
                    <a:pt x="290" y="47"/>
                    <a:pt x="290" y="47"/>
                  </a:cubicBezTo>
                  <a:cubicBezTo>
                    <a:pt x="290" y="48"/>
                    <a:pt x="290" y="48"/>
                    <a:pt x="290" y="48"/>
                  </a:cubicBezTo>
                  <a:cubicBezTo>
                    <a:pt x="290" y="48"/>
                    <a:pt x="290" y="48"/>
                    <a:pt x="290" y="48"/>
                  </a:cubicBezTo>
                  <a:cubicBezTo>
                    <a:pt x="291" y="47"/>
                    <a:pt x="291" y="47"/>
                    <a:pt x="291" y="47"/>
                  </a:cubicBezTo>
                  <a:cubicBezTo>
                    <a:pt x="292" y="47"/>
                    <a:pt x="292" y="47"/>
                    <a:pt x="292" y="47"/>
                  </a:cubicBezTo>
                  <a:cubicBezTo>
                    <a:pt x="293" y="47"/>
                    <a:pt x="293" y="47"/>
                    <a:pt x="293" y="47"/>
                  </a:cubicBezTo>
                  <a:cubicBezTo>
                    <a:pt x="295" y="46"/>
                    <a:pt x="295" y="46"/>
                    <a:pt x="295" y="46"/>
                  </a:cubicBezTo>
                  <a:cubicBezTo>
                    <a:pt x="296" y="46"/>
                    <a:pt x="296" y="46"/>
                    <a:pt x="296" y="46"/>
                  </a:cubicBezTo>
                  <a:cubicBezTo>
                    <a:pt x="296" y="46"/>
                    <a:pt x="296" y="46"/>
                    <a:pt x="296" y="46"/>
                  </a:cubicBezTo>
                  <a:cubicBezTo>
                    <a:pt x="297" y="46"/>
                    <a:pt x="297" y="46"/>
                    <a:pt x="297" y="46"/>
                  </a:cubicBezTo>
                  <a:cubicBezTo>
                    <a:pt x="297" y="45"/>
                    <a:pt x="297" y="45"/>
                    <a:pt x="297" y="45"/>
                  </a:cubicBezTo>
                  <a:cubicBezTo>
                    <a:pt x="297" y="44"/>
                    <a:pt x="297" y="44"/>
                    <a:pt x="297" y="44"/>
                  </a:cubicBezTo>
                  <a:cubicBezTo>
                    <a:pt x="298" y="44"/>
                    <a:pt x="298" y="44"/>
                    <a:pt x="298" y="44"/>
                  </a:cubicBezTo>
                  <a:cubicBezTo>
                    <a:pt x="297" y="43"/>
                    <a:pt x="297" y="43"/>
                    <a:pt x="297" y="43"/>
                  </a:cubicBezTo>
                  <a:cubicBezTo>
                    <a:pt x="297" y="42"/>
                    <a:pt x="297" y="42"/>
                    <a:pt x="297" y="42"/>
                  </a:cubicBezTo>
                  <a:cubicBezTo>
                    <a:pt x="297" y="40"/>
                    <a:pt x="297" y="40"/>
                    <a:pt x="297" y="40"/>
                  </a:cubicBezTo>
                  <a:cubicBezTo>
                    <a:pt x="297" y="40"/>
                    <a:pt x="297" y="40"/>
                    <a:pt x="297" y="40"/>
                  </a:cubicBezTo>
                  <a:cubicBezTo>
                    <a:pt x="296" y="41"/>
                    <a:pt x="296" y="41"/>
                    <a:pt x="296" y="41"/>
                  </a:cubicBezTo>
                  <a:cubicBezTo>
                    <a:pt x="295" y="43"/>
                    <a:pt x="295" y="43"/>
                    <a:pt x="295" y="43"/>
                  </a:cubicBezTo>
                  <a:cubicBezTo>
                    <a:pt x="295" y="43"/>
                    <a:pt x="295" y="43"/>
                    <a:pt x="295" y="43"/>
                  </a:cubicBezTo>
                  <a:cubicBezTo>
                    <a:pt x="295" y="42"/>
                    <a:pt x="295" y="42"/>
                    <a:pt x="295" y="42"/>
                  </a:cubicBezTo>
                  <a:cubicBezTo>
                    <a:pt x="296" y="41"/>
                    <a:pt x="296" y="41"/>
                    <a:pt x="296" y="41"/>
                  </a:cubicBezTo>
                  <a:cubicBezTo>
                    <a:pt x="297" y="41"/>
                    <a:pt x="297" y="41"/>
                    <a:pt x="297" y="41"/>
                  </a:cubicBezTo>
                  <a:cubicBezTo>
                    <a:pt x="297" y="40"/>
                    <a:pt x="297" y="40"/>
                    <a:pt x="297" y="40"/>
                  </a:cubicBezTo>
                  <a:cubicBezTo>
                    <a:pt x="296" y="39"/>
                    <a:pt x="296" y="39"/>
                    <a:pt x="296" y="39"/>
                  </a:cubicBezTo>
                  <a:cubicBezTo>
                    <a:pt x="295" y="39"/>
                    <a:pt x="295" y="39"/>
                    <a:pt x="295" y="39"/>
                  </a:cubicBezTo>
                  <a:cubicBezTo>
                    <a:pt x="295" y="39"/>
                    <a:pt x="295" y="39"/>
                    <a:pt x="295" y="39"/>
                  </a:cubicBezTo>
                  <a:cubicBezTo>
                    <a:pt x="295" y="39"/>
                    <a:pt x="295" y="39"/>
                    <a:pt x="295" y="39"/>
                  </a:cubicBezTo>
                  <a:cubicBezTo>
                    <a:pt x="294" y="39"/>
                    <a:pt x="294" y="39"/>
                    <a:pt x="294" y="39"/>
                  </a:cubicBezTo>
                  <a:cubicBezTo>
                    <a:pt x="294" y="39"/>
                    <a:pt x="294" y="39"/>
                    <a:pt x="294" y="39"/>
                  </a:cubicBezTo>
                  <a:cubicBezTo>
                    <a:pt x="293" y="39"/>
                    <a:pt x="293" y="39"/>
                    <a:pt x="293" y="39"/>
                  </a:cubicBezTo>
                  <a:cubicBezTo>
                    <a:pt x="292" y="40"/>
                    <a:pt x="292" y="40"/>
                    <a:pt x="292" y="40"/>
                  </a:cubicBezTo>
                  <a:cubicBezTo>
                    <a:pt x="292" y="39"/>
                    <a:pt x="292" y="39"/>
                    <a:pt x="292" y="39"/>
                  </a:cubicBezTo>
                  <a:cubicBezTo>
                    <a:pt x="292" y="39"/>
                    <a:pt x="292" y="39"/>
                    <a:pt x="292" y="39"/>
                  </a:cubicBezTo>
                  <a:cubicBezTo>
                    <a:pt x="294" y="38"/>
                    <a:pt x="294" y="38"/>
                    <a:pt x="294" y="38"/>
                  </a:cubicBezTo>
                  <a:cubicBezTo>
                    <a:pt x="295" y="38"/>
                    <a:pt x="295" y="38"/>
                    <a:pt x="295" y="38"/>
                  </a:cubicBezTo>
                  <a:cubicBezTo>
                    <a:pt x="296" y="37"/>
                    <a:pt x="296" y="37"/>
                    <a:pt x="296" y="37"/>
                  </a:cubicBezTo>
                  <a:cubicBezTo>
                    <a:pt x="297" y="36"/>
                    <a:pt x="297" y="36"/>
                    <a:pt x="297" y="36"/>
                  </a:cubicBezTo>
                  <a:cubicBezTo>
                    <a:pt x="298" y="35"/>
                    <a:pt x="298" y="35"/>
                    <a:pt x="298" y="35"/>
                  </a:cubicBezTo>
                  <a:cubicBezTo>
                    <a:pt x="298" y="33"/>
                    <a:pt x="298" y="33"/>
                    <a:pt x="298" y="33"/>
                  </a:cubicBezTo>
                  <a:cubicBezTo>
                    <a:pt x="298" y="33"/>
                    <a:pt x="298" y="33"/>
                    <a:pt x="298" y="33"/>
                  </a:cubicBezTo>
                  <a:cubicBezTo>
                    <a:pt x="297" y="33"/>
                    <a:pt x="297" y="33"/>
                    <a:pt x="297" y="33"/>
                  </a:cubicBezTo>
                  <a:cubicBezTo>
                    <a:pt x="297" y="34"/>
                    <a:pt x="297" y="34"/>
                    <a:pt x="297" y="34"/>
                  </a:cubicBezTo>
                  <a:cubicBezTo>
                    <a:pt x="296" y="33"/>
                    <a:pt x="296" y="33"/>
                    <a:pt x="296" y="33"/>
                  </a:cubicBezTo>
                  <a:cubicBezTo>
                    <a:pt x="297" y="33"/>
                    <a:pt x="297" y="33"/>
                    <a:pt x="297" y="33"/>
                  </a:cubicBezTo>
                  <a:cubicBezTo>
                    <a:pt x="297" y="33"/>
                    <a:pt x="297" y="33"/>
                    <a:pt x="297" y="33"/>
                  </a:cubicBezTo>
                  <a:cubicBezTo>
                    <a:pt x="298" y="33"/>
                    <a:pt x="298" y="33"/>
                    <a:pt x="298" y="33"/>
                  </a:cubicBezTo>
                  <a:cubicBezTo>
                    <a:pt x="298" y="32"/>
                    <a:pt x="298" y="32"/>
                    <a:pt x="298" y="32"/>
                  </a:cubicBezTo>
                  <a:cubicBezTo>
                    <a:pt x="298" y="31"/>
                    <a:pt x="298" y="31"/>
                    <a:pt x="298" y="31"/>
                  </a:cubicBezTo>
                  <a:cubicBezTo>
                    <a:pt x="299" y="30"/>
                    <a:pt x="299" y="30"/>
                    <a:pt x="299" y="30"/>
                  </a:cubicBezTo>
                  <a:cubicBezTo>
                    <a:pt x="299" y="30"/>
                    <a:pt x="299" y="30"/>
                    <a:pt x="299" y="30"/>
                  </a:cubicBezTo>
                  <a:cubicBezTo>
                    <a:pt x="299" y="29"/>
                    <a:pt x="299" y="29"/>
                    <a:pt x="299" y="29"/>
                  </a:cubicBezTo>
                  <a:cubicBezTo>
                    <a:pt x="299" y="29"/>
                    <a:pt x="299" y="29"/>
                    <a:pt x="299" y="29"/>
                  </a:cubicBezTo>
                  <a:cubicBezTo>
                    <a:pt x="298" y="28"/>
                    <a:pt x="298" y="28"/>
                    <a:pt x="298" y="28"/>
                  </a:cubicBezTo>
                  <a:cubicBezTo>
                    <a:pt x="297" y="29"/>
                    <a:pt x="297" y="29"/>
                    <a:pt x="297" y="29"/>
                  </a:cubicBezTo>
                  <a:cubicBezTo>
                    <a:pt x="296" y="30"/>
                    <a:pt x="296" y="30"/>
                    <a:pt x="296" y="30"/>
                  </a:cubicBezTo>
                  <a:cubicBezTo>
                    <a:pt x="296" y="31"/>
                    <a:pt x="296" y="31"/>
                    <a:pt x="296" y="31"/>
                  </a:cubicBezTo>
                  <a:cubicBezTo>
                    <a:pt x="297" y="32"/>
                    <a:pt x="297" y="32"/>
                    <a:pt x="297" y="32"/>
                  </a:cubicBezTo>
                  <a:cubicBezTo>
                    <a:pt x="296" y="33"/>
                    <a:pt x="296" y="33"/>
                    <a:pt x="296" y="33"/>
                  </a:cubicBezTo>
                  <a:cubicBezTo>
                    <a:pt x="296" y="33"/>
                    <a:pt x="296" y="33"/>
                    <a:pt x="296" y="33"/>
                  </a:cubicBezTo>
                  <a:cubicBezTo>
                    <a:pt x="295" y="33"/>
                    <a:pt x="295" y="33"/>
                    <a:pt x="295" y="33"/>
                  </a:cubicBezTo>
                  <a:cubicBezTo>
                    <a:pt x="295" y="32"/>
                    <a:pt x="295" y="32"/>
                    <a:pt x="295" y="32"/>
                  </a:cubicBezTo>
                  <a:cubicBezTo>
                    <a:pt x="295" y="32"/>
                    <a:pt x="295" y="32"/>
                    <a:pt x="295" y="32"/>
                  </a:cubicBezTo>
                  <a:cubicBezTo>
                    <a:pt x="295" y="31"/>
                    <a:pt x="295" y="31"/>
                    <a:pt x="295" y="31"/>
                  </a:cubicBezTo>
                  <a:cubicBezTo>
                    <a:pt x="296" y="30"/>
                    <a:pt x="296" y="30"/>
                    <a:pt x="296" y="30"/>
                  </a:cubicBezTo>
                  <a:cubicBezTo>
                    <a:pt x="296" y="29"/>
                    <a:pt x="296" y="29"/>
                    <a:pt x="296" y="29"/>
                  </a:cubicBezTo>
                  <a:cubicBezTo>
                    <a:pt x="296" y="29"/>
                    <a:pt x="296" y="29"/>
                    <a:pt x="296" y="29"/>
                  </a:cubicBezTo>
                  <a:cubicBezTo>
                    <a:pt x="296" y="29"/>
                    <a:pt x="296" y="29"/>
                    <a:pt x="296" y="29"/>
                  </a:cubicBezTo>
                  <a:cubicBezTo>
                    <a:pt x="297" y="29"/>
                    <a:pt x="297" y="29"/>
                    <a:pt x="297" y="29"/>
                  </a:cubicBezTo>
                  <a:cubicBezTo>
                    <a:pt x="296" y="28"/>
                    <a:pt x="296" y="28"/>
                    <a:pt x="296" y="28"/>
                  </a:cubicBezTo>
                  <a:cubicBezTo>
                    <a:pt x="296" y="27"/>
                    <a:pt x="296" y="27"/>
                    <a:pt x="296" y="27"/>
                  </a:cubicBezTo>
                  <a:cubicBezTo>
                    <a:pt x="295" y="27"/>
                    <a:pt x="295" y="27"/>
                    <a:pt x="295" y="27"/>
                  </a:cubicBezTo>
                  <a:cubicBezTo>
                    <a:pt x="294" y="27"/>
                    <a:pt x="294" y="27"/>
                    <a:pt x="294" y="27"/>
                  </a:cubicBezTo>
                  <a:cubicBezTo>
                    <a:pt x="294" y="28"/>
                    <a:pt x="294" y="28"/>
                    <a:pt x="294" y="28"/>
                  </a:cubicBezTo>
                  <a:cubicBezTo>
                    <a:pt x="293" y="27"/>
                    <a:pt x="293" y="27"/>
                    <a:pt x="293" y="27"/>
                  </a:cubicBezTo>
                  <a:cubicBezTo>
                    <a:pt x="293" y="27"/>
                    <a:pt x="293" y="27"/>
                    <a:pt x="293" y="27"/>
                  </a:cubicBezTo>
                  <a:cubicBezTo>
                    <a:pt x="293" y="26"/>
                    <a:pt x="293" y="26"/>
                    <a:pt x="293" y="26"/>
                  </a:cubicBezTo>
                  <a:cubicBezTo>
                    <a:pt x="293" y="25"/>
                    <a:pt x="293" y="25"/>
                    <a:pt x="293" y="25"/>
                  </a:cubicBezTo>
                  <a:cubicBezTo>
                    <a:pt x="293" y="23"/>
                    <a:pt x="293" y="23"/>
                    <a:pt x="293" y="23"/>
                  </a:cubicBezTo>
                  <a:cubicBezTo>
                    <a:pt x="293" y="22"/>
                    <a:pt x="293" y="22"/>
                    <a:pt x="293" y="22"/>
                  </a:cubicBezTo>
                  <a:cubicBezTo>
                    <a:pt x="293" y="21"/>
                    <a:pt x="293" y="21"/>
                    <a:pt x="293" y="21"/>
                  </a:cubicBezTo>
                  <a:cubicBezTo>
                    <a:pt x="294" y="20"/>
                    <a:pt x="294" y="20"/>
                    <a:pt x="294" y="20"/>
                  </a:cubicBezTo>
                  <a:cubicBezTo>
                    <a:pt x="293" y="19"/>
                    <a:pt x="293" y="19"/>
                    <a:pt x="293" y="19"/>
                  </a:cubicBezTo>
                  <a:cubicBezTo>
                    <a:pt x="294" y="17"/>
                    <a:pt x="294" y="17"/>
                    <a:pt x="294" y="17"/>
                  </a:cubicBezTo>
                  <a:cubicBezTo>
                    <a:pt x="294" y="16"/>
                    <a:pt x="294" y="16"/>
                    <a:pt x="294" y="16"/>
                  </a:cubicBezTo>
                  <a:cubicBezTo>
                    <a:pt x="293" y="16"/>
                    <a:pt x="293" y="16"/>
                    <a:pt x="293" y="16"/>
                  </a:cubicBezTo>
                  <a:cubicBezTo>
                    <a:pt x="293" y="15"/>
                    <a:pt x="293" y="15"/>
                    <a:pt x="293" y="15"/>
                  </a:cubicBezTo>
                  <a:cubicBezTo>
                    <a:pt x="292" y="14"/>
                    <a:pt x="292" y="14"/>
                    <a:pt x="292" y="14"/>
                  </a:cubicBezTo>
                  <a:cubicBezTo>
                    <a:pt x="292" y="13"/>
                    <a:pt x="292" y="13"/>
                    <a:pt x="292" y="13"/>
                  </a:cubicBezTo>
                  <a:cubicBezTo>
                    <a:pt x="290" y="13"/>
                    <a:pt x="290" y="13"/>
                    <a:pt x="290" y="13"/>
                  </a:cubicBezTo>
                  <a:cubicBezTo>
                    <a:pt x="290" y="13"/>
                    <a:pt x="290" y="13"/>
                    <a:pt x="290" y="13"/>
                  </a:cubicBezTo>
                  <a:cubicBezTo>
                    <a:pt x="290" y="13"/>
                    <a:pt x="290" y="13"/>
                    <a:pt x="290" y="13"/>
                  </a:cubicBezTo>
                  <a:cubicBezTo>
                    <a:pt x="290" y="14"/>
                    <a:pt x="290" y="14"/>
                    <a:pt x="290" y="14"/>
                  </a:cubicBezTo>
                  <a:cubicBezTo>
                    <a:pt x="289" y="13"/>
                    <a:pt x="289" y="13"/>
                    <a:pt x="289" y="13"/>
                  </a:cubicBezTo>
                  <a:cubicBezTo>
                    <a:pt x="288" y="13"/>
                    <a:pt x="288" y="13"/>
                    <a:pt x="288" y="13"/>
                  </a:cubicBezTo>
                  <a:cubicBezTo>
                    <a:pt x="288" y="14"/>
                    <a:pt x="288" y="14"/>
                    <a:pt x="288" y="14"/>
                  </a:cubicBezTo>
                  <a:cubicBezTo>
                    <a:pt x="287" y="15"/>
                    <a:pt x="287" y="15"/>
                    <a:pt x="287" y="15"/>
                  </a:cubicBezTo>
                  <a:cubicBezTo>
                    <a:pt x="288" y="15"/>
                    <a:pt x="288" y="15"/>
                    <a:pt x="288" y="15"/>
                  </a:cubicBezTo>
                  <a:cubicBezTo>
                    <a:pt x="288" y="15"/>
                    <a:pt x="288" y="15"/>
                    <a:pt x="288" y="15"/>
                  </a:cubicBezTo>
                  <a:cubicBezTo>
                    <a:pt x="289" y="15"/>
                    <a:pt x="289" y="15"/>
                    <a:pt x="289" y="15"/>
                  </a:cubicBezTo>
                  <a:cubicBezTo>
                    <a:pt x="290" y="15"/>
                    <a:pt x="290" y="15"/>
                    <a:pt x="290" y="15"/>
                  </a:cubicBezTo>
                  <a:cubicBezTo>
                    <a:pt x="291" y="16"/>
                    <a:pt x="291" y="16"/>
                    <a:pt x="291" y="16"/>
                  </a:cubicBezTo>
                  <a:cubicBezTo>
                    <a:pt x="291" y="16"/>
                    <a:pt x="291" y="16"/>
                    <a:pt x="291" y="16"/>
                  </a:cubicBezTo>
                  <a:cubicBezTo>
                    <a:pt x="291" y="17"/>
                    <a:pt x="291" y="17"/>
                    <a:pt x="291" y="17"/>
                  </a:cubicBezTo>
                  <a:cubicBezTo>
                    <a:pt x="290" y="18"/>
                    <a:pt x="290" y="18"/>
                    <a:pt x="290" y="18"/>
                  </a:cubicBezTo>
                  <a:cubicBezTo>
                    <a:pt x="289" y="18"/>
                    <a:pt x="289" y="18"/>
                    <a:pt x="289" y="18"/>
                  </a:cubicBezTo>
                  <a:cubicBezTo>
                    <a:pt x="288" y="17"/>
                    <a:pt x="288" y="17"/>
                    <a:pt x="288" y="17"/>
                  </a:cubicBezTo>
                  <a:cubicBezTo>
                    <a:pt x="288" y="17"/>
                    <a:pt x="288" y="17"/>
                    <a:pt x="288" y="17"/>
                  </a:cubicBezTo>
                  <a:cubicBezTo>
                    <a:pt x="287" y="17"/>
                    <a:pt x="287" y="17"/>
                    <a:pt x="287" y="17"/>
                  </a:cubicBezTo>
                  <a:cubicBezTo>
                    <a:pt x="287" y="18"/>
                    <a:pt x="287" y="18"/>
                    <a:pt x="287" y="18"/>
                  </a:cubicBezTo>
                  <a:cubicBezTo>
                    <a:pt x="288" y="18"/>
                    <a:pt x="288" y="18"/>
                    <a:pt x="288" y="18"/>
                  </a:cubicBezTo>
                  <a:cubicBezTo>
                    <a:pt x="287" y="19"/>
                    <a:pt x="287" y="19"/>
                    <a:pt x="287" y="19"/>
                  </a:cubicBezTo>
                  <a:cubicBezTo>
                    <a:pt x="286" y="19"/>
                    <a:pt x="286" y="19"/>
                    <a:pt x="286" y="19"/>
                  </a:cubicBezTo>
                  <a:cubicBezTo>
                    <a:pt x="285" y="18"/>
                    <a:pt x="285" y="18"/>
                    <a:pt x="285" y="18"/>
                  </a:cubicBezTo>
                  <a:cubicBezTo>
                    <a:pt x="284" y="18"/>
                    <a:pt x="284" y="18"/>
                    <a:pt x="284" y="18"/>
                  </a:cubicBezTo>
                  <a:cubicBezTo>
                    <a:pt x="283" y="19"/>
                    <a:pt x="283" y="19"/>
                    <a:pt x="283" y="19"/>
                  </a:cubicBezTo>
                  <a:cubicBezTo>
                    <a:pt x="283" y="20"/>
                    <a:pt x="283" y="20"/>
                    <a:pt x="283" y="20"/>
                  </a:cubicBezTo>
                  <a:cubicBezTo>
                    <a:pt x="283" y="20"/>
                    <a:pt x="283" y="20"/>
                    <a:pt x="283" y="20"/>
                  </a:cubicBezTo>
                  <a:cubicBezTo>
                    <a:pt x="284" y="20"/>
                    <a:pt x="284" y="20"/>
                    <a:pt x="284" y="20"/>
                  </a:cubicBezTo>
                  <a:cubicBezTo>
                    <a:pt x="284" y="21"/>
                    <a:pt x="284" y="21"/>
                    <a:pt x="284" y="21"/>
                  </a:cubicBezTo>
                  <a:cubicBezTo>
                    <a:pt x="285" y="22"/>
                    <a:pt x="285" y="22"/>
                    <a:pt x="285" y="22"/>
                  </a:cubicBezTo>
                  <a:cubicBezTo>
                    <a:pt x="285" y="22"/>
                    <a:pt x="285" y="22"/>
                    <a:pt x="285" y="22"/>
                  </a:cubicBezTo>
                  <a:cubicBezTo>
                    <a:pt x="284" y="22"/>
                    <a:pt x="284" y="22"/>
                    <a:pt x="284" y="22"/>
                  </a:cubicBezTo>
                  <a:cubicBezTo>
                    <a:pt x="284" y="23"/>
                    <a:pt x="284" y="23"/>
                    <a:pt x="284" y="23"/>
                  </a:cubicBezTo>
                  <a:cubicBezTo>
                    <a:pt x="285" y="23"/>
                    <a:pt x="285" y="23"/>
                    <a:pt x="285" y="23"/>
                  </a:cubicBezTo>
                  <a:cubicBezTo>
                    <a:pt x="285" y="24"/>
                    <a:pt x="285" y="24"/>
                    <a:pt x="285" y="24"/>
                  </a:cubicBezTo>
                  <a:cubicBezTo>
                    <a:pt x="284" y="24"/>
                    <a:pt x="284" y="24"/>
                    <a:pt x="284" y="24"/>
                  </a:cubicBezTo>
                  <a:cubicBezTo>
                    <a:pt x="283" y="23"/>
                    <a:pt x="283" y="23"/>
                    <a:pt x="283" y="23"/>
                  </a:cubicBezTo>
                  <a:cubicBezTo>
                    <a:pt x="282" y="23"/>
                    <a:pt x="282" y="23"/>
                    <a:pt x="282" y="23"/>
                  </a:cubicBezTo>
                  <a:cubicBezTo>
                    <a:pt x="282" y="23"/>
                    <a:pt x="282" y="23"/>
                    <a:pt x="282" y="23"/>
                  </a:cubicBezTo>
                  <a:cubicBezTo>
                    <a:pt x="281" y="23"/>
                    <a:pt x="281" y="23"/>
                    <a:pt x="281" y="23"/>
                  </a:cubicBezTo>
                  <a:cubicBezTo>
                    <a:pt x="280" y="23"/>
                    <a:pt x="280" y="23"/>
                    <a:pt x="280" y="23"/>
                  </a:cubicBezTo>
                  <a:cubicBezTo>
                    <a:pt x="280" y="24"/>
                    <a:pt x="280" y="24"/>
                    <a:pt x="280" y="24"/>
                  </a:cubicBezTo>
                  <a:cubicBezTo>
                    <a:pt x="280" y="24"/>
                    <a:pt x="280" y="24"/>
                    <a:pt x="280" y="24"/>
                  </a:cubicBezTo>
                  <a:cubicBezTo>
                    <a:pt x="280" y="25"/>
                    <a:pt x="280" y="25"/>
                    <a:pt x="280" y="25"/>
                  </a:cubicBezTo>
                  <a:cubicBezTo>
                    <a:pt x="280" y="25"/>
                    <a:pt x="280" y="25"/>
                    <a:pt x="280" y="25"/>
                  </a:cubicBezTo>
                  <a:cubicBezTo>
                    <a:pt x="280" y="24"/>
                    <a:pt x="280" y="24"/>
                    <a:pt x="280" y="24"/>
                  </a:cubicBezTo>
                  <a:cubicBezTo>
                    <a:pt x="279" y="24"/>
                    <a:pt x="279" y="24"/>
                    <a:pt x="279" y="24"/>
                  </a:cubicBezTo>
                  <a:cubicBezTo>
                    <a:pt x="278" y="24"/>
                    <a:pt x="278" y="24"/>
                    <a:pt x="278" y="24"/>
                  </a:cubicBezTo>
                  <a:cubicBezTo>
                    <a:pt x="278" y="24"/>
                    <a:pt x="278" y="24"/>
                    <a:pt x="278" y="24"/>
                  </a:cubicBezTo>
                  <a:cubicBezTo>
                    <a:pt x="277" y="23"/>
                    <a:pt x="277" y="23"/>
                    <a:pt x="277" y="23"/>
                  </a:cubicBezTo>
                  <a:cubicBezTo>
                    <a:pt x="277" y="23"/>
                    <a:pt x="277" y="23"/>
                    <a:pt x="277" y="23"/>
                  </a:cubicBezTo>
                  <a:cubicBezTo>
                    <a:pt x="276" y="23"/>
                    <a:pt x="276" y="23"/>
                    <a:pt x="276" y="23"/>
                  </a:cubicBezTo>
                  <a:cubicBezTo>
                    <a:pt x="277" y="24"/>
                    <a:pt x="277" y="24"/>
                    <a:pt x="277" y="24"/>
                  </a:cubicBezTo>
                  <a:cubicBezTo>
                    <a:pt x="277" y="25"/>
                    <a:pt x="277" y="25"/>
                    <a:pt x="277" y="25"/>
                  </a:cubicBezTo>
                  <a:cubicBezTo>
                    <a:pt x="277" y="26"/>
                    <a:pt x="277" y="26"/>
                    <a:pt x="277" y="26"/>
                  </a:cubicBezTo>
                  <a:cubicBezTo>
                    <a:pt x="278" y="27"/>
                    <a:pt x="278" y="27"/>
                    <a:pt x="278" y="27"/>
                  </a:cubicBezTo>
                  <a:cubicBezTo>
                    <a:pt x="279" y="27"/>
                    <a:pt x="279" y="27"/>
                    <a:pt x="279" y="27"/>
                  </a:cubicBezTo>
                  <a:cubicBezTo>
                    <a:pt x="279" y="27"/>
                    <a:pt x="279" y="27"/>
                    <a:pt x="279" y="27"/>
                  </a:cubicBezTo>
                  <a:cubicBezTo>
                    <a:pt x="279" y="27"/>
                    <a:pt x="279" y="27"/>
                    <a:pt x="279" y="27"/>
                  </a:cubicBezTo>
                  <a:cubicBezTo>
                    <a:pt x="278" y="27"/>
                    <a:pt x="278" y="27"/>
                    <a:pt x="278" y="27"/>
                  </a:cubicBezTo>
                  <a:cubicBezTo>
                    <a:pt x="279" y="28"/>
                    <a:pt x="279" y="28"/>
                    <a:pt x="279" y="28"/>
                  </a:cubicBezTo>
                  <a:cubicBezTo>
                    <a:pt x="279" y="29"/>
                    <a:pt x="279" y="29"/>
                    <a:pt x="279" y="29"/>
                  </a:cubicBezTo>
                  <a:cubicBezTo>
                    <a:pt x="280" y="29"/>
                    <a:pt x="280" y="29"/>
                    <a:pt x="280" y="29"/>
                  </a:cubicBezTo>
                  <a:cubicBezTo>
                    <a:pt x="281" y="29"/>
                    <a:pt x="281" y="29"/>
                    <a:pt x="281" y="29"/>
                  </a:cubicBezTo>
                  <a:cubicBezTo>
                    <a:pt x="282" y="28"/>
                    <a:pt x="282" y="28"/>
                    <a:pt x="282" y="28"/>
                  </a:cubicBezTo>
                  <a:cubicBezTo>
                    <a:pt x="282" y="29"/>
                    <a:pt x="282" y="29"/>
                    <a:pt x="282" y="29"/>
                  </a:cubicBezTo>
                  <a:cubicBezTo>
                    <a:pt x="282" y="29"/>
                    <a:pt x="282" y="29"/>
                    <a:pt x="282" y="29"/>
                  </a:cubicBezTo>
                  <a:cubicBezTo>
                    <a:pt x="282" y="30"/>
                    <a:pt x="282" y="30"/>
                    <a:pt x="282" y="30"/>
                  </a:cubicBezTo>
                  <a:cubicBezTo>
                    <a:pt x="281" y="31"/>
                    <a:pt x="281" y="31"/>
                    <a:pt x="281" y="31"/>
                  </a:cubicBezTo>
                  <a:cubicBezTo>
                    <a:pt x="281" y="31"/>
                    <a:pt x="281" y="31"/>
                    <a:pt x="281" y="31"/>
                  </a:cubicBezTo>
                  <a:cubicBezTo>
                    <a:pt x="280" y="30"/>
                    <a:pt x="280" y="30"/>
                    <a:pt x="280" y="30"/>
                  </a:cubicBezTo>
                  <a:cubicBezTo>
                    <a:pt x="277" y="30"/>
                    <a:pt x="277" y="30"/>
                    <a:pt x="277" y="30"/>
                  </a:cubicBezTo>
                  <a:cubicBezTo>
                    <a:pt x="276" y="28"/>
                    <a:pt x="276" y="28"/>
                    <a:pt x="276" y="28"/>
                  </a:cubicBezTo>
                  <a:cubicBezTo>
                    <a:pt x="276" y="28"/>
                    <a:pt x="276" y="28"/>
                    <a:pt x="276" y="28"/>
                  </a:cubicBezTo>
                  <a:cubicBezTo>
                    <a:pt x="275" y="28"/>
                    <a:pt x="275" y="28"/>
                    <a:pt x="275" y="28"/>
                  </a:cubicBezTo>
                  <a:cubicBezTo>
                    <a:pt x="275" y="28"/>
                    <a:pt x="275" y="28"/>
                    <a:pt x="275" y="28"/>
                  </a:cubicBezTo>
                  <a:cubicBezTo>
                    <a:pt x="275" y="29"/>
                    <a:pt x="275" y="29"/>
                    <a:pt x="275" y="29"/>
                  </a:cubicBezTo>
                  <a:cubicBezTo>
                    <a:pt x="275" y="29"/>
                    <a:pt x="275" y="29"/>
                    <a:pt x="275" y="29"/>
                  </a:cubicBezTo>
                  <a:cubicBezTo>
                    <a:pt x="274" y="29"/>
                    <a:pt x="274" y="29"/>
                    <a:pt x="274" y="29"/>
                  </a:cubicBezTo>
                  <a:cubicBezTo>
                    <a:pt x="275" y="31"/>
                    <a:pt x="275" y="31"/>
                    <a:pt x="275" y="31"/>
                  </a:cubicBezTo>
                  <a:cubicBezTo>
                    <a:pt x="274" y="31"/>
                    <a:pt x="274" y="31"/>
                    <a:pt x="274" y="31"/>
                  </a:cubicBezTo>
                  <a:cubicBezTo>
                    <a:pt x="274" y="31"/>
                    <a:pt x="274" y="31"/>
                    <a:pt x="274" y="31"/>
                  </a:cubicBezTo>
                  <a:cubicBezTo>
                    <a:pt x="274" y="32"/>
                    <a:pt x="274" y="32"/>
                    <a:pt x="274" y="32"/>
                  </a:cubicBezTo>
                  <a:cubicBezTo>
                    <a:pt x="273" y="32"/>
                    <a:pt x="273" y="32"/>
                    <a:pt x="273" y="32"/>
                  </a:cubicBezTo>
                  <a:cubicBezTo>
                    <a:pt x="273" y="34"/>
                    <a:pt x="273" y="34"/>
                    <a:pt x="273" y="34"/>
                  </a:cubicBezTo>
                  <a:cubicBezTo>
                    <a:pt x="274" y="34"/>
                    <a:pt x="274" y="34"/>
                    <a:pt x="274" y="34"/>
                  </a:cubicBezTo>
                  <a:cubicBezTo>
                    <a:pt x="275" y="34"/>
                    <a:pt x="275" y="34"/>
                    <a:pt x="275" y="34"/>
                  </a:cubicBezTo>
                  <a:cubicBezTo>
                    <a:pt x="276" y="35"/>
                    <a:pt x="276" y="35"/>
                    <a:pt x="276" y="35"/>
                  </a:cubicBezTo>
                  <a:cubicBezTo>
                    <a:pt x="277" y="35"/>
                    <a:pt x="277" y="35"/>
                    <a:pt x="277" y="35"/>
                  </a:cubicBezTo>
                  <a:cubicBezTo>
                    <a:pt x="277" y="35"/>
                    <a:pt x="277" y="35"/>
                    <a:pt x="277" y="35"/>
                  </a:cubicBezTo>
                  <a:cubicBezTo>
                    <a:pt x="276" y="35"/>
                    <a:pt x="276" y="35"/>
                    <a:pt x="276" y="35"/>
                  </a:cubicBezTo>
                  <a:cubicBezTo>
                    <a:pt x="275" y="35"/>
                    <a:pt x="275" y="35"/>
                    <a:pt x="275" y="35"/>
                  </a:cubicBezTo>
                  <a:cubicBezTo>
                    <a:pt x="274" y="35"/>
                    <a:pt x="274" y="35"/>
                    <a:pt x="274" y="35"/>
                  </a:cubicBezTo>
                  <a:cubicBezTo>
                    <a:pt x="273" y="35"/>
                    <a:pt x="273" y="35"/>
                    <a:pt x="273" y="35"/>
                  </a:cubicBezTo>
                  <a:cubicBezTo>
                    <a:pt x="272" y="35"/>
                    <a:pt x="272" y="35"/>
                    <a:pt x="272" y="35"/>
                  </a:cubicBezTo>
                  <a:cubicBezTo>
                    <a:pt x="271" y="36"/>
                    <a:pt x="271" y="36"/>
                    <a:pt x="271" y="36"/>
                  </a:cubicBezTo>
                  <a:cubicBezTo>
                    <a:pt x="271" y="37"/>
                    <a:pt x="271" y="37"/>
                    <a:pt x="271" y="37"/>
                  </a:cubicBezTo>
                  <a:cubicBezTo>
                    <a:pt x="272" y="37"/>
                    <a:pt x="272" y="37"/>
                    <a:pt x="272" y="37"/>
                  </a:cubicBezTo>
                  <a:cubicBezTo>
                    <a:pt x="271" y="38"/>
                    <a:pt x="271" y="38"/>
                    <a:pt x="271" y="38"/>
                  </a:cubicBezTo>
                  <a:cubicBezTo>
                    <a:pt x="271" y="38"/>
                    <a:pt x="271" y="38"/>
                    <a:pt x="271" y="38"/>
                  </a:cubicBezTo>
                  <a:cubicBezTo>
                    <a:pt x="271" y="39"/>
                    <a:pt x="271" y="39"/>
                    <a:pt x="271" y="39"/>
                  </a:cubicBezTo>
                  <a:cubicBezTo>
                    <a:pt x="271" y="39"/>
                    <a:pt x="271" y="39"/>
                    <a:pt x="271" y="39"/>
                  </a:cubicBezTo>
                  <a:cubicBezTo>
                    <a:pt x="272" y="39"/>
                    <a:pt x="272" y="39"/>
                    <a:pt x="272" y="39"/>
                  </a:cubicBezTo>
                  <a:cubicBezTo>
                    <a:pt x="273" y="39"/>
                    <a:pt x="273" y="39"/>
                    <a:pt x="273" y="39"/>
                  </a:cubicBezTo>
                  <a:cubicBezTo>
                    <a:pt x="274" y="38"/>
                    <a:pt x="274" y="38"/>
                    <a:pt x="274" y="38"/>
                  </a:cubicBezTo>
                  <a:cubicBezTo>
                    <a:pt x="274" y="38"/>
                    <a:pt x="274" y="38"/>
                    <a:pt x="274" y="38"/>
                  </a:cubicBezTo>
                  <a:cubicBezTo>
                    <a:pt x="274" y="39"/>
                    <a:pt x="274" y="39"/>
                    <a:pt x="274" y="39"/>
                  </a:cubicBezTo>
                  <a:cubicBezTo>
                    <a:pt x="273" y="39"/>
                    <a:pt x="273" y="39"/>
                    <a:pt x="273" y="39"/>
                  </a:cubicBezTo>
                  <a:cubicBezTo>
                    <a:pt x="273" y="40"/>
                    <a:pt x="273" y="40"/>
                    <a:pt x="273" y="40"/>
                  </a:cubicBezTo>
                  <a:cubicBezTo>
                    <a:pt x="273" y="40"/>
                    <a:pt x="273" y="40"/>
                    <a:pt x="273" y="40"/>
                  </a:cubicBezTo>
                  <a:cubicBezTo>
                    <a:pt x="274" y="40"/>
                    <a:pt x="274" y="40"/>
                    <a:pt x="274" y="40"/>
                  </a:cubicBezTo>
                  <a:cubicBezTo>
                    <a:pt x="275" y="40"/>
                    <a:pt x="275" y="40"/>
                    <a:pt x="275" y="40"/>
                  </a:cubicBezTo>
                  <a:cubicBezTo>
                    <a:pt x="275" y="40"/>
                    <a:pt x="275" y="40"/>
                    <a:pt x="275" y="40"/>
                  </a:cubicBezTo>
                  <a:cubicBezTo>
                    <a:pt x="276" y="39"/>
                    <a:pt x="276" y="39"/>
                    <a:pt x="276" y="39"/>
                  </a:cubicBezTo>
                  <a:cubicBezTo>
                    <a:pt x="276" y="40"/>
                    <a:pt x="276" y="40"/>
                    <a:pt x="276" y="40"/>
                  </a:cubicBezTo>
                  <a:cubicBezTo>
                    <a:pt x="275" y="40"/>
                    <a:pt x="275" y="40"/>
                    <a:pt x="275" y="40"/>
                  </a:cubicBezTo>
                  <a:cubicBezTo>
                    <a:pt x="276" y="40"/>
                    <a:pt x="276" y="40"/>
                    <a:pt x="276" y="40"/>
                  </a:cubicBezTo>
                  <a:cubicBezTo>
                    <a:pt x="277" y="40"/>
                    <a:pt x="277" y="40"/>
                    <a:pt x="277" y="40"/>
                  </a:cubicBezTo>
                  <a:cubicBezTo>
                    <a:pt x="278" y="41"/>
                    <a:pt x="278" y="41"/>
                    <a:pt x="278" y="41"/>
                  </a:cubicBezTo>
                  <a:cubicBezTo>
                    <a:pt x="277" y="41"/>
                    <a:pt x="277" y="41"/>
                    <a:pt x="277" y="41"/>
                  </a:cubicBezTo>
                  <a:cubicBezTo>
                    <a:pt x="277" y="41"/>
                    <a:pt x="277" y="41"/>
                    <a:pt x="277" y="41"/>
                  </a:cubicBezTo>
                  <a:cubicBezTo>
                    <a:pt x="277" y="42"/>
                    <a:pt x="277" y="42"/>
                    <a:pt x="277" y="42"/>
                  </a:cubicBezTo>
                  <a:cubicBezTo>
                    <a:pt x="278" y="41"/>
                    <a:pt x="278" y="41"/>
                    <a:pt x="278" y="41"/>
                  </a:cubicBezTo>
                  <a:cubicBezTo>
                    <a:pt x="279" y="42"/>
                    <a:pt x="279" y="42"/>
                    <a:pt x="279" y="42"/>
                  </a:cubicBezTo>
                  <a:cubicBezTo>
                    <a:pt x="282" y="42"/>
                    <a:pt x="282" y="42"/>
                    <a:pt x="282" y="42"/>
                  </a:cubicBezTo>
                  <a:cubicBezTo>
                    <a:pt x="282" y="43"/>
                    <a:pt x="282" y="43"/>
                    <a:pt x="282" y="43"/>
                  </a:cubicBezTo>
                  <a:cubicBezTo>
                    <a:pt x="280" y="43"/>
                    <a:pt x="280" y="43"/>
                    <a:pt x="280" y="43"/>
                  </a:cubicBezTo>
                  <a:cubicBezTo>
                    <a:pt x="279" y="43"/>
                    <a:pt x="279" y="43"/>
                    <a:pt x="279" y="43"/>
                  </a:cubicBezTo>
                  <a:cubicBezTo>
                    <a:pt x="278" y="42"/>
                    <a:pt x="278" y="42"/>
                    <a:pt x="278" y="42"/>
                  </a:cubicBezTo>
                  <a:cubicBezTo>
                    <a:pt x="277" y="42"/>
                    <a:pt x="277" y="42"/>
                    <a:pt x="277" y="42"/>
                  </a:cubicBezTo>
                  <a:cubicBezTo>
                    <a:pt x="277" y="43"/>
                    <a:pt x="277" y="43"/>
                    <a:pt x="277" y="43"/>
                  </a:cubicBezTo>
                  <a:cubicBezTo>
                    <a:pt x="278" y="43"/>
                    <a:pt x="278" y="43"/>
                    <a:pt x="278" y="43"/>
                  </a:cubicBezTo>
                  <a:cubicBezTo>
                    <a:pt x="280" y="44"/>
                    <a:pt x="280" y="44"/>
                    <a:pt x="280" y="44"/>
                  </a:cubicBezTo>
                  <a:cubicBezTo>
                    <a:pt x="281" y="44"/>
                    <a:pt x="281" y="44"/>
                    <a:pt x="281" y="44"/>
                  </a:cubicBezTo>
                  <a:cubicBezTo>
                    <a:pt x="282" y="44"/>
                    <a:pt x="282" y="44"/>
                    <a:pt x="282" y="44"/>
                  </a:cubicBezTo>
                  <a:cubicBezTo>
                    <a:pt x="280" y="44"/>
                    <a:pt x="280" y="44"/>
                    <a:pt x="280" y="44"/>
                  </a:cubicBezTo>
                  <a:cubicBezTo>
                    <a:pt x="279" y="44"/>
                    <a:pt x="279" y="44"/>
                    <a:pt x="279" y="44"/>
                  </a:cubicBezTo>
                  <a:cubicBezTo>
                    <a:pt x="278" y="44"/>
                    <a:pt x="278" y="44"/>
                    <a:pt x="278" y="44"/>
                  </a:cubicBezTo>
                  <a:cubicBezTo>
                    <a:pt x="277" y="44"/>
                    <a:pt x="277" y="44"/>
                    <a:pt x="277" y="44"/>
                  </a:cubicBezTo>
                  <a:cubicBezTo>
                    <a:pt x="276" y="43"/>
                    <a:pt x="276" y="43"/>
                    <a:pt x="276" y="43"/>
                  </a:cubicBezTo>
                  <a:cubicBezTo>
                    <a:pt x="275" y="43"/>
                    <a:pt x="275" y="43"/>
                    <a:pt x="275" y="43"/>
                  </a:cubicBezTo>
                  <a:cubicBezTo>
                    <a:pt x="274" y="42"/>
                    <a:pt x="274" y="42"/>
                    <a:pt x="274" y="42"/>
                  </a:cubicBezTo>
                  <a:cubicBezTo>
                    <a:pt x="273" y="42"/>
                    <a:pt x="273" y="42"/>
                    <a:pt x="273" y="42"/>
                  </a:cubicBezTo>
                  <a:cubicBezTo>
                    <a:pt x="273" y="43"/>
                    <a:pt x="273" y="43"/>
                    <a:pt x="273" y="43"/>
                  </a:cubicBezTo>
                  <a:cubicBezTo>
                    <a:pt x="272" y="43"/>
                    <a:pt x="272" y="43"/>
                    <a:pt x="272" y="43"/>
                  </a:cubicBezTo>
                  <a:cubicBezTo>
                    <a:pt x="271" y="43"/>
                    <a:pt x="271" y="43"/>
                    <a:pt x="271" y="43"/>
                  </a:cubicBezTo>
                  <a:cubicBezTo>
                    <a:pt x="271" y="45"/>
                    <a:pt x="271" y="45"/>
                    <a:pt x="271" y="45"/>
                  </a:cubicBezTo>
                  <a:cubicBezTo>
                    <a:pt x="272" y="46"/>
                    <a:pt x="272" y="46"/>
                    <a:pt x="272" y="46"/>
                  </a:cubicBezTo>
                  <a:cubicBezTo>
                    <a:pt x="272" y="47"/>
                    <a:pt x="272" y="47"/>
                    <a:pt x="272" y="47"/>
                  </a:cubicBezTo>
                  <a:cubicBezTo>
                    <a:pt x="271" y="47"/>
                    <a:pt x="271" y="47"/>
                    <a:pt x="271" y="47"/>
                  </a:cubicBezTo>
                  <a:cubicBezTo>
                    <a:pt x="271" y="46"/>
                    <a:pt x="271" y="46"/>
                    <a:pt x="271" y="46"/>
                  </a:cubicBezTo>
                  <a:cubicBezTo>
                    <a:pt x="270" y="46"/>
                    <a:pt x="270" y="46"/>
                    <a:pt x="270" y="46"/>
                  </a:cubicBezTo>
                  <a:cubicBezTo>
                    <a:pt x="270" y="47"/>
                    <a:pt x="270" y="47"/>
                    <a:pt x="270" y="47"/>
                  </a:cubicBezTo>
                  <a:cubicBezTo>
                    <a:pt x="270" y="48"/>
                    <a:pt x="270" y="48"/>
                    <a:pt x="270" y="48"/>
                  </a:cubicBezTo>
                  <a:cubicBezTo>
                    <a:pt x="270" y="49"/>
                    <a:pt x="270" y="49"/>
                    <a:pt x="270" y="49"/>
                  </a:cubicBezTo>
                  <a:cubicBezTo>
                    <a:pt x="271" y="48"/>
                    <a:pt x="271" y="48"/>
                    <a:pt x="271" y="48"/>
                  </a:cubicBezTo>
                  <a:cubicBezTo>
                    <a:pt x="271" y="48"/>
                    <a:pt x="271" y="48"/>
                    <a:pt x="271" y="48"/>
                  </a:cubicBezTo>
                  <a:cubicBezTo>
                    <a:pt x="272" y="49"/>
                    <a:pt x="272" y="49"/>
                    <a:pt x="272" y="49"/>
                  </a:cubicBezTo>
                  <a:cubicBezTo>
                    <a:pt x="273" y="49"/>
                    <a:pt x="273" y="49"/>
                    <a:pt x="273" y="49"/>
                  </a:cubicBezTo>
                  <a:cubicBezTo>
                    <a:pt x="272" y="50"/>
                    <a:pt x="272" y="50"/>
                    <a:pt x="272" y="50"/>
                  </a:cubicBezTo>
                  <a:cubicBezTo>
                    <a:pt x="271" y="50"/>
                    <a:pt x="271" y="50"/>
                    <a:pt x="271" y="50"/>
                  </a:cubicBezTo>
                  <a:cubicBezTo>
                    <a:pt x="271" y="49"/>
                    <a:pt x="271" y="49"/>
                    <a:pt x="271" y="49"/>
                  </a:cubicBezTo>
                  <a:cubicBezTo>
                    <a:pt x="269" y="49"/>
                    <a:pt x="269" y="49"/>
                    <a:pt x="269" y="49"/>
                  </a:cubicBezTo>
                  <a:cubicBezTo>
                    <a:pt x="269" y="51"/>
                    <a:pt x="269" y="51"/>
                    <a:pt x="269" y="51"/>
                  </a:cubicBezTo>
                  <a:cubicBezTo>
                    <a:pt x="270" y="51"/>
                    <a:pt x="270" y="51"/>
                    <a:pt x="270" y="51"/>
                  </a:cubicBezTo>
                  <a:cubicBezTo>
                    <a:pt x="270" y="51"/>
                    <a:pt x="270" y="51"/>
                    <a:pt x="270" y="51"/>
                  </a:cubicBezTo>
                  <a:cubicBezTo>
                    <a:pt x="270" y="51"/>
                    <a:pt x="270" y="51"/>
                    <a:pt x="270" y="51"/>
                  </a:cubicBezTo>
                  <a:cubicBezTo>
                    <a:pt x="270" y="53"/>
                    <a:pt x="270" y="53"/>
                    <a:pt x="270" y="53"/>
                  </a:cubicBezTo>
                  <a:cubicBezTo>
                    <a:pt x="270" y="53"/>
                    <a:pt x="270" y="53"/>
                    <a:pt x="270" y="53"/>
                  </a:cubicBezTo>
                  <a:cubicBezTo>
                    <a:pt x="271" y="53"/>
                    <a:pt x="271" y="53"/>
                    <a:pt x="271" y="53"/>
                  </a:cubicBezTo>
                  <a:cubicBezTo>
                    <a:pt x="271" y="54"/>
                    <a:pt x="271" y="54"/>
                    <a:pt x="271" y="54"/>
                  </a:cubicBezTo>
                  <a:cubicBezTo>
                    <a:pt x="272" y="54"/>
                    <a:pt x="272" y="54"/>
                    <a:pt x="272" y="54"/>
                  </a:cubicBezTo>
                  <a:cubicBezTo>
                    <a:pt x="274" y="56"/>
                    <a:pt x="274" y="56"/>
                    <a:pt x="274" y="56"/>
                  </a:cubicBezTo>
                  <a:cubicBezTo>
                    <a:pt x="275" y="55"/>
                    <a:pt x="275" y="55"/>
                    <a:pt x="275" y="55"/>
                  </a:cubicBezTo>
                  <a:cubicBezTo>
                    <a:pt x="275" y="55"/>
                    <a:pt x="275" y="55"/>
                    <a:pt x="275" y="55"/>
                  </a:cubicBezTo>
                  <a:cubicBezTo>
                    <a:pt x="275" y="54"/>
                    <a:pt x="275" y="54"/>
                    <a:pt x="275" y="54"/>
                  </a:cubicBezTo>
                  <a:cubicBezTo>
                    <a:pt x="276" y="54"/>
                    <a:pt x="276" y="54"/>
                    <a:pt x="276" y="54"/>
                  </a:cubicBezTo>
                  <a:cubicBezTo>
                    <a:pt x="277" y="55"/>
                    <a:pt x="277" y="55"/>
                    <a:pt x="277" y="55"/>
                  </a:cubicBezTo>
                  <a:cubicBezTo>
                    <a:pt x="276" y="55"/>
                    <a:pt x="276" y="55"/>
                    <a:pt x="276" y="55"/>
                  </a:cubicBezTo>
                  <a:cubicBezTo>
                    <a:pt x="276" y="56"/>
                    <a:pt x="276" y="56"/>
                    <a:pt x="276" y="56"/>
                  </a:cubicBezTo>
                  <a:cubicBezTo>
                    <a:pt x="277" y="56"/>
                    <a:pt x="277" y="56"/>
                    <a:pt x="277" y="56"/>
                  </a:cubicBezTo>
                  <a:cubicBezTo>
                    <a:pt x="278" y="54"/>
                    <a:pt x="278" y="54"/>
                    <a:pt x="278" y="54"/>
                  </a:cubicBezTo>
                  <a:cubicBezTo>
                    <a:pt x="278" y="52"/>
                    <a:pt x="278" y="52"/>
                    <a:pt x="278" y="52"/>
                  </a:cubicBezTo>
                  <a:cubicBezTo>
                    <a:pt x="278" y="51"/>
                    <a:pt x="278" y="51"/>
                    <a:pt x="278" y="51"/>
                  </a:cubicBezTo>
                  <a:cubicBezTo>
                    <a:pt x="279" y="50"/>
                    <a:pt x="279" y="50"/>
                    <a:pt x="279" y="50"/>
                  </a:cubicBezTo>
                  <a:cubicBezTo>
                    <a:pt x="279" y="50"/>
                    <a:pt x="279" y="50"/>
                    <a:pt x="279" y="50"/>
                  </a:cubicBezTo>
                  <a:cubicBezTo>
                    <a:pt x="279" y="51"/>
                    <a:pt x="279" y="51"/>
                    <a:pt x="279" y="51"/>
                  </a:cubicBezTo>
                  <a:cubicBezTo>
                    <a:pt x="278" y="52"/>
                    <a:pt x="278" y="52"/>
                    <a:pt x="278" y="52"/>
                  </a:cubicBezTo>
                  <a:cubicBezTo>
                    <a:pt x="278" y="53"/>
                    <a:pt x="278" y="53"/>
                    <a:pt x="278" y="53"/>
                  </a:cubicBezTo>
                  <a:cubicBezTo>
                    <a:pt x="278" y="54"/>
                    <a:pt x="278" y="54"/>
                    <a:pt x="278" y="54"/>
                  </a:cubicBezTo>
                  <a:cubicBezTo>
                    <a:pt x="278" y="55"/>
                    <a:pt x="278" y="55"/>
                    <a:pt x="278" y="55"/>
                  </a:cubicBezTo>
                  <a:cubicBezTo>
                    <a:pt x="278" y="56"/>
                    <a:pt x="278" y="56"/>
                    <a:pt x="278" y="56"/>
                  </a:cubicBezTo>
                  <a:cubicBezTo>
                    <a:pt x="278" y="57"/>
                    <a:pt x="278" y="57"/>
                    <a:pt x="278" y="57"/>
                  </a:cubicBezTo>
                  <a:cubicBezTo>
                    <a:pt x="278" y="57"/>
                    <a:pt x="278" y="57"/>
                    <a:pt x="278" y="57"/>
                  </a:cubicBezTo>
                  <a:close/>
                  <a:moveTo>
                    <a:pt x="281" y="22"/>
                  </a:moveTo>
                  <a:cubicBezTo>
                    <a:pt x="281" y="21"/>
                    <a:pt x="281" y="21"/>
                    <a:pt x="281" y="21"/>
                  </a:cubicBezTo>
                  <a:cubicBezTo>
                    <a:pt x="281" y="21"/>
                    <a:pt x="281" y="21"/>
                    <a:pt x="281" y="21"/>
                  </a:cubicBezTo>
                  <a:cubicBezTo>
                    <a:pt x="282" y="22"/>
                    <a:pt x="282" y="22"/>
                    <a:pt x="282" y="22"/>
                  </a:cubicBezTo>
                  <a:cubicBezTo>
                    <a:pt x="282" y="22"/>
                    <a:pt x="282" y="22"/>
                    <a:pt x="282" y="22"/>
                  </a:cubicBezTo>
                  <a:cubicBezTo>
                    <a:pt x="283" y="22"/>
                    <a:pt x="283" y="22"/>
                    <a:pt x="283" y="22"/>
                  </a:cubicBezTo>
                  <a:cubicBezTo>
                    <a:pt x="282" y="22"/>
                    <a:pt x="282" y="22"/>
                    <a:pt x="282" y="22"/>
                  </a:cubicBezTo>
                  <a:cubicBezTo>
                    <a:pt x="282" y="22"/>
                    <a:pt x="282" y="22"/>
                    <a:pt x="282" y="22"/>
                  </a:cubicBezTo>
                  <a:cubicBezTo>
                    <a:pt x="281" y="22"/>
                    <a:pt x="281" y="22"/>
                    <a:pt x="281" y="22"/>
                  </a:cubicBezTo>
                  <a:cubicBezTo>
                    <a:pt x="281" y="22"/>
                    <a:pt x="281" y="22"/>
                    <a:pt x="281" y="22"/>
                  </a:cubicBezTo>
                  <a:close/>
                  <a:moveTo>
                    <a:pt x="281" y="57"/>
                  </a:moveTo>
                  <a:cubicBezTo>
                    <a:pt x="281" y="56"/>
                    <a:pt x="281" y="56"/>
                    <a:pt x="281" y="56"/>
                  </a:cubicBezTo>
                  <a:cubicBezTo>
                    <a:pt x="282" y="55"/>
                    <a:pt x="282" y="55"/>
                    <a:pt x="282" y="55"/>
                  </a:cubicBezTo>
                  <a:cubicBezTo>
                    <a:pt x="282" y="55"/>
                    <a:pt x="282" y="55"/>
                    <a:pt x="282" y="55"/>
                  </a:cubicBezTo>
                  <a:cubicBezTo>
                    <a:pt x="283" y="55"/>
                    <a:pt x="283" y="55"/>
                    <a:pt x="283" y="55"/>
                  </a:cubicBezTo>
                  <a:cubicBezTo>
                    <a:pt x="283" y="55"/>
                    <a:pt x="283" y="55"/>
                    <a:pt x="283" y="55"/>
                  </a:cubicBezTo>
                  <a:cubicBezTo>
                    <a:pt x="283" y="55"/>
                    <a:pt x="283" y="55"/>
                    <a:pt x="283" y="55"/>
                  </a:cubicBezTo>
                  <a:cubicBezTo>
                    <a:pt x="282" y="56"/>
                    <a:pt x="282" y="56"/>
                    <a:pt x="282" y="56"/>
                  </a:cubicBezTo>
                  <a:cubicBezTo>
                    <a:pt x="282" y="57"/>
                    <a:pt x="282" y="57"/>
                    <a:pt x="282" y="57"/>
                  </a:cubicBezTo>
                  <a:cubicBezTo>
                    <a:pt x="281" y="57"/>
                    <a:pt x="281" y="57"/>
                    <a:pt x="281" y="57"/>
                  </a:cubicBezTo>
                  <a:close/>
                  <a:moveTo>
                    <a:pt x="290" y="49"/>
                  </a:moveTo>
                  <a:cubicBezTo>
                    <a:pt x="291" y="48"/>
                    <a:pt x="291" y="48"/>
                    <a:pt x="291" y="48"/>
                  </a:cubicBezTo>
                  <a:cubicBezTo>
                    <a:pt x="292" y="48"/>
                    <a:pt x="292" y="48"/>
                    <a:pt x="292" y="48"/>
                  </a:cubicBezTo>
                  <a:cubicBezTo>
                    <a:pt x="293" y="47"/>
                    <a:pt x="293" y="47"/>
                    <a:pt x="293" y="47"/>
                  </a:cubicBezTo>
                  <a:cubicBezTo>
                    <a:pt x="294" y="48"/>
                    <a:pt x="294" y="48"/>
                    <a:pt x="294" y="48"/>
                  </a:cubicBezTo>
                  <a:cubicBezTo>
                    <a:pt x="295" y="48"/>
                    <a:pt x="295" y="48"/>
                    <a:pt x="295" y="48"/>
                  </a:cubicBezTo>
                  <a:cubicBezTo>
                    <a:pt x="294" y="49"/>
                    <a:pt x="294" y="49"/>
                    <a:pt x="294" y="49"/>
                  </a:cubicBezTo>
                  <a:cubicBezTo>
                    <a:pt x="293" y="49"/>
                    <a:pt x="293" y="49"/>
                    <a:pt x="293" y="49"/>
                  </a:cubicBezTo>
                  <a:cubicBezTo>
                    <a:pt x="292" y="49"/>
                    <a:pt x="292" y="49"/>
                    <a:pt x="292" y="49"/>
                  </a:cubicBezTo>
                  <a:cubicBezTo>
                    <a:pt x="291" y="50"/>
                    <a:pt x="291" y="50"/>
                    <a:pt x="291" y="50"/>
                  </a:cubicBezTo>
                  <a:cubicBezTo>
                    <a:pt x="291" y="49"/>
                    <a:pt x="291" y="49"/>
                    <a:pt x="291" y="49"/>
                  </a:cubicBezTo>
                  <a:cubicBezTo>
                    <a:pt x="290" y="49"/>
                    <a:pt x="290" y="49"/>
                    <a:pt x="290" y="49"/>
                  </a:cubicBezTo>
                  <a:close/>
                  <a:moveTo>
                    <a:pt x="357" y="2"/>
                  </a:moveTo>
                  <a:cubicBezTo>
                    <a:pt x="357" y="1"/>
                    <a:pt x="357" y="1"/>
                    <a:pt x="357" y="1"/>
                  </a:cubicBezTo>
                  <a:cubicBezTo>
                    <a:pt x="358" y="1"/>
                    <a:pt x="358" y="1"/>
                    <a:pt x="358" y="1"/>
                  </a:cubicBezTo>
                  <a:cubicBezTo>
                    <a:pt x="358" y="2"/>
                    <a:pt x="358" y="2"/>
                    <a:pt x="358" y="2"/>
                  </a:cubicBezTo>
                  <a:cubicBezTo>
                    <a:pt x="358" y="2"/>
                    <a:pt x="358" y="2"/>
                    <a:pt x="358" y="2"/>
                  </a:cubicBezTo>
                  <a:cubicBezTo>
                    <a:pt x="357" y="2"/>
                    <a:pt x="357" y="2"/>
                    <a:pt x="357" y="2"/>
                  </a:cubicBezTo>
                  <a:close/>
                  <a:moveTo>
                    <a:pt x="325" y="58"/>
                  </a:moveTo>
                  <a:cubicBezTo>
                    <a:pt x="325" y="59"/>
                    <a:pt x="325" y="59"/>
                    <a:pt x="325" y="59"/>
                  </a:cubicBezTo>
                  <a:cubicBezTo>
                    <a:pt x="325" y="59"/>
                    <a:pt x="325" y="59"/>
                    <a:pt x="325" y="59"/>
                  </a:cubicBezTo>
                  <a:cubicBezTo>
                    <a:pt x="326" y="59"/>
                    <a:pt x="326" y="59"/>
                    <a:pt x="326" y="59"/>
                  </a:cubicBezTo>
                  <a:cubicBezTo>
                    <a:pt x="326" y="59"/>
                    <a:pt x="326" y="59"/>
                    <a:pt x="326" y="59"/>
                  </a:cubicBezTo>
                  <a:cubicBezTo>
                    <a:pt x="325" y="58"/>
                    <a:pt x="325" y="58"/>
                    <a:pt x="325" y="58"/>
                  </a:cubicBezTo>
                  <a:cubicBezTo>
                    <a:pt x="325" y="58"/>
                    <a:pt x="325" y="58"/>
                    <a:pt x="325" y="58"/>
                  </a:cubicBezTo>
                  <a:close/>
                  <a:moveTo>
                    <a:pt x="309" y="67"/>
                  </a:moveTo>
                  <a:cubicBezTo>
                    <a:pt x="309" y="68"/>
                    <a:pt x="309" y="68"/>
                    <a:pt x="309" y="68"/>
                  </a:cubicBezTo>
                  <a:cubicBezTo>
                    <a:pt x="310" y="68"/>
                    <a:pt x="310" y="68"/>
                    <a:pt x="310" y="68"/>
                  </a:cubicBezTo>
                  <a:cubicBezTo>
                    <a:pt x="310" y="67"/>
                    <a:pt x="310" y="67"/>
                    <a:pt x="310" y="67"/>
                  </a:cubicBezTo>
                  <a:cubicBezTo>
                    <a:pt x="309" y="67"/>
                    <a:pt x="309" y="67"/>
                    <a:pt x="309" y="67"/>
                  </a:cubicBezTo>
                  <a:close/>
                  <a:moveTo>
                    <a:pt x="287" y="67"/>
                  </a:moveTo>
                  <a:cubicBezTo>
                    <a:pt x="286" y="66"/>
                    <a:pt x="286" y="66"/>
                    <a:pt x="286" y="66"/>
                  </a:cubicBezTo>
                  <a:cubicBezTo>
                    <a:pt x="286" y="65"/>
                    <a:pt x="286" y="65"/>
                    <a:pt x="286" y="65"/>
                  </a:cubicBezTo>
                  <a:cubicBezTo>
                    <a:pt x="287" y="65"/>
                    <a:pt x="287" y="65"/>
                    <a:pt x="287" y="65"/>
                  </a:cubicBezTo>
                  <a:cubicBezTo>
                    <a:pt x="287" y="66"/>
                    <a:pt x="287" y="66"/>
                    <a:pt x="287" y="66"/>
                  </a:cubicBezTo>
                  <a:cubicBezTo>
                    <a:pt x="287" y="67"/>
                    <a:pt x="287" y="67"/>
                    <a:pt x="287" y="67"/>
                  </a:cubicBezTo>
                  <a:cubicBezTo>
                    <a:pt x="287" y="67"/>
                    <a:pt x="287" y="67"/>
                    <a:pt x="287" y="67"/>
                  </a:cubicBezTo>
                  <a:cubicBezTo>
                    <a:pt x="287" y="67"/>
                    <a:pt x="287" y="67"/>
                    <a:pt x="287" y="67"/>
                  </a:cubicBezTo>
                  <a:close/>
                  <a:moveTo>
                    <a:pt x="280" y="79"/>
                  </a:moveTo>
                  <a:cubicBezTo>
                    <a:pt x="280" y="78"/>
                    <a:pt x="280" y="78"/>
                    <a:pt x="280" y="78"/>
                  </a:cubicBezTo>
                  <a:cubicBezTo>
                    <a:pt x="280" y="78"/>
                    <a:pt x="280" y="78"/>
                    <a:pt x="280" y="78"/>
                  </a:cubicBezTo>
                  <a:cubicBezTo>
                    <a:pt x="280" y="77"/>
                    <a:pt x="280" y="77"/>
                    <a:pt x="280" y="77"/>
                  </a:cubicBezTo>
                  <a:cubicBezTo>
                    <a:pt x="280" y="77"/>
                    <a:pt x="280" y="77"/>
                    <a:pt x="280" y="77"/>
                  </a:cubicBezTo>
                  <a:cubicBezTo>
                    <a:pt x="279" y="77"/>
                    <a:pt x="279" y="77"/>
                    <a:pt x="279" y="77"/>
                  </a:cubicBezTo>
                  <a:cubicBezTo>
                    <a:pt x="279" y="78"/>
                    <a:pt x="279" y="78"/>
                    <a:pt x="279" y="78"/>
                  </a:cubicBezTo>
                  <a:cubicBezTo>
                    <a:pt x="279" y="79"/>
                    <a:pt x="279" y="79"/>
                    <a:pt x="279" y="79"/>
                  </a:cubicBezTo>
                  <a:cubicBezTo>
                    <a:pt x="280" y="80"/>
                    <a:pt x="280" y="80"/>
                    <a:pt x="280" y="80"/>
                  </a:cubicBezTo>
                  <a:cubicBezTo>
                    <a:pt x="280" y="81"/>
                    <a:pt x="280" y="81"/>
                    <a:pt x="280" y="81"/>
                  </a:cubicBezTo>
                  <a:cubicBezTo>
                    <a:pt x="279" y="81"/>
                    <a:pt x="279" y="81"/>
                    <a:pt x="279" y="81"/>
                  </a:cubicBezTo>
                  <a:cubicBezTo>
                    <a:pt x="279" y="80"/>
                    <a:pt x="279" y="80"/>
                    <a:pt x="279" y="80"/>
                  </a:cubicBezTo>
                  <a:cubicBezTo>
                    <a:pt x="277" y="80"/>
                    <a:pt x="277" y="80"/>
                    <a:pt x="277" y="80"/>
                  </a:cubicBezTo>
                  <a:cubicBezTo>
                    <a:pt x="277" y="80"/>
                    <a:pt x="277" y="80"/>
                    <a:pt x="277" y="80"/>
                  </a:cubicBezTo>
                  <a:cubicBezTo>
                    <a:pt x="276" y="80"/>
                    <a:pt x="276" y="80"/>
                    <a:pt x="276" y="80"/>
                  </a:cubicBezTo>
                  <a:cubicBezTo>
                    <a:pt x="275" y="79"/>
                    <a:pt x="275" y="79"/>
                    <a:pt x="275" y="79"/>
                  </a:cubicBezTo>
                  <a:cubicBezTo>
                    <a:pt x="275" y="79"/>
                    <a:pt x="275" y="79"/>
                    <a:pt x="275" y="79"/>
                  </a:cubicBezTo>
                  <a:cubicBezTo>
                    <a:pt x="274" y="79"/>
                    <a:pt x="274" y="79"/>
                    <a:pt x="274" y="79"/>
                  </a:cubicBezTo>
                  <a:cubicBezTo>
                    <a:pt x="274" y="78"/>
                    <a:pt x="274" y="78"/>
                    <a:pt x="274" y="78"/>
                  </a:cubicBezTo>
                  <a:cubicBezTo>
                    <a:pt x="274" y="78"/>
                    <a:pt x="274" y="78"/>
                    <a:pt x="274" y="78"/>
                  </a:cubicBezTo>
                  <a:cubicBezTo>
                    <a:pt x="274" y="78"/>
                    <a:pt x="274" y="78"/>
                    <a:pt x="274" y="78"/>
                  </a:cubicBezTo>
                  <a:cubicBezTo>
                    <a:pt x="274" y="77"/>
                    <a:pt x="274" y="77"/>
                    <a:pt x="274" y="77"/>
                  </a:cubicBezTo>
                  <a:cubicBezTo>
                    <a:pt x="274" y="77"/>
                    <a:pt x="274" y="77"/>
                    <a:pt x="274" y="77"/>
                  </a:cubicBezTo>
                  <a:cubicBezTo>
                    <a:pt x="275" y="77"/>
                    <a:pt x="275" y="77"/>
                    <a:pt x="275" y="77"/>
                  </a:cubicBezTo>
                  <a:cubicBezTo>
                    <a:pt x="275" y="76"/>
                    <a:pt x="275" y="76"/>
                    <a:pt x="275" y="76"/>
                  </a:cubicBezTo>
                  <a:cubicBezTo>
                    <a:pt x="274" y="75"/>
                    <a:pt x="274" y="75"/>
                    <a:pt x="274" y="75"/>
                  </a:cubicBezTo>
                  <a:cubicBezTo>
                    <a:pt x="274" y="75"/>
                    <a:pt x="274" y="75"/>
                    <a:pt x="274" y="75"/>
                  </a:cubicBezTo>
                  <a:cubicBezTo>
                    <a:pt x="274" y="75"/>
                    <a:pt x="274" y="75"/>
                    <a:pt x="274" y="75"/>
                  </a:cubicBezTo>
                  <a:cubicBezTo>
                    <a:pt x="274" y="76"/>
                    <a:pt x="274" y="76"/>
                    <a:pt x="274" y="76"/>
                  </a:cubicBezTo>
                  <a:cubicBezTo>
                    <a:pt x="274" y="76"/>
                    <a:pt x="274" y="76"/>
                    <a:pt x="274" y="76"/>
                  </a:cubicBezTo>
                  <a:cubicBezTo>
                    <a:pt x="274" y="77"/>
                    <a:pt x="274" y="77"/>
                    <a:pt x="274" y="77"/>
                  </a:cubicBezTo>
                  <a:cubicBezTo>
                    <a:pt x="273" y="77"/>
                    <a:pt x="273" y="77"/>
                    <a:pt x="273" y="77"/>
                  </a:cubicBezTo>
                  <a:cubicBezTo>
                    <a:pt x="273" y="77"/>
                    <a:pt x="273" y="77"/>
                    <a:pt x="273" y="77"/>
                  </a:cubicBezTo>
                  <a:cubicBezTo>
                    <a:pt x="273" y="77"/>
                    <a:pt x="273" y="77"/>
                    <a:pt x="273" y="77"/>
                  </a:cubicBezTo>
                  <a:cubicBezTo>
                    <a:pt x="273" y="78"/>
                    <a:pt x="273" y="78"/>
                    <a:pt x="273" y="78"/>
                  </a:cubicBezTo>
                  <a:cubicBezTo>
                    <a:pt x="273" y="78"/>
                    <a:pt x="273" y="78"/>
                    <a:pt x="273" y="78"/>
                  </a:cubicBezTo>
                  <a:cubicBezTo>
                    <a:pt x="272" y="78"/>
                    <a:pt x="272" y="78"/>
                    <a:pt x="272" y="78"/>
                  </a:cubicBezTo>
                  <a:cubicBezTo>
                    <a:pt x="272" y="77"/>
                    <a:pt x="272" y="77"/>
                    <a:pt x="272" y="77"/>
                  </a:cubicBezTo>
                  <a:cubicBezTo>
                    <a:pt x="272" y="77"/>
                    <a:pt x="272" y="77"/>
                    <a:pt x="272" y="77"/>
                  </a:cubicBezTo>
                  <a:cubicBezTo>
                    <a:pt x="272" y="76"/>
                    <a:pt x="272" y="76"/>
                    <a:pt x="272" y="76"/>
                  </a:cubicBezTo>
                  <a:cubicBezTo>
                    <a:pt x="272" y="75"/>
                    <a:pt x="272" y="75"/>
                    <a:pt x="272" y="75"/>
                  </a:cubicBezTo>
                  <a:cubicBezTo>
                    <a:pt x="272" y="75"/>
                    <a:pt x="272" y="75"/>
                    <a:pt x="272" y="75"/>
                  </a:cubicBezTo>
                  <a:cubicBezTo>
                    <a:pt x="272" y="74"/>
                    <a:pt x="272" y="74"/>
                    <a:pt x="272" y="74"/>
                  </a:cubicBezTo>
                  <a:cubicBezTo>
                    <a:pt x="272" y="75"/>
                    <a:pt x="272" y="75"/>
                    <a:pt x="272" y="75"/>
                  </a:cubicBezTo>
                  <a:cubicBezTo>
                    <a:pt x="271" y="75"/>
                    <a:pt x="271" y="75"/>
                    <a:pt x="271" y="75"/>
                  </a:cubicBezTo>
                  <a:cubicBezTo>
                    <a:pt x="271" y="76"/>
                    <a:pt x="271" y="76"/>
                    <a:pt x="271" y="76"/>
                  </a:cubicBezTo>
                  <a:cubicBezTo>
                    <a:pt x="271" y="76"/>
                    <a:pt x="271" y="76"/>
                    <a:pt x="271" y="76"/>
                  </a:cubicBezTo>
                  <a:cubicBezTo>
                    <a:pt x="271" y="77"/>
                    <a:pt x="271" y="77"/>
                    <a:pt x="271" y="77"/>
                  </a:cubicBezTo>
                  <a:cubicBezTo>
                    <a:pt x="270" y="77"/>
                    <a:pt x="270" y="77"/>
                    <a:pt x="270" y="77"/>
                  </a:cubicBezTo>
                  <a:cubicBezTo>
                    <a:pt x="269" y="77"/>
                    <a:pt x="269" y="77"/>
                    <a:pt x="269" y="77"/>
                  </a:cubicBezTo>
                  <a:cubicBezTo>
                    <a:pt x="269" y="77"/>
                    <a:pt x="269" y="77"/>
                    <a:pt x="269" y="77"/>
                  </a:cubicBezTo>
                  <a:cubicBezTo>
                    <a:pt x="269" y="76"/>
                    <a:pt x="269" y="76"/>
                    <a:pt x="269" y="76"/>
                  </a:cubicBezTo>
                  <a:cubicBezTo>
                    <a:pt x="269" y="76"/>
                    <a:pt x="269" y="76"/>
                    <a:pt x="269" y="76"/>
                  </a:cubicBezTo>
                  <a:cubicBezTo>
                    <a:pt x="269" y="75"/>
                    <a:pt x="269" y="75"/>
                    <a:pt x="269" y="75"/>
                  </a:cubicBezTo>
                  <a:cubicBezTo>
                    <a:pt x="269" y="74"/>
                    <a:pt x="269" y="74"/>
                    <a:pt x="269" y="74"/>
                  </a:cubicBezTo>
                  <a:cubicBezTo>
                    <a:pt x="269" y="74"/>
                    <a:pt x="269" y="74"/>
                    <a:pt x="269" y="74"/>
                  </a:cubicBezTo>
                  <a:cubicBezTo>
                    <a:pt x="270" y="72"/>
                    <a:pt x="270" y="72"/>
                    <a:pt x="270" y="72"/>
                  </a:cubicBezTo>
                  <a:cubicBezTo>
                    <a:pt x="270" y="72"/>
                    <a:pt x="270" y="72"/>
                    <a:pt x="270" y="72"/>
                  </a:cubicBezTo>
                  <a:cubicBezTo>
                    <a:pt x="269" y="73"/>
                    <a:pt x="269" y="73"/>
                    <a:pt x="269" y="73"/>
                  </a:cubicBezTo>
                  <a:cubicBezTo>
                    <a:pt x="269" y="74"/>
                    <a:pt x="269" y="74"/>
                    <a:pt x="269" y="74"/>
                  </a:cubicBezTo>
                  <a:cubicBezTo>
                    <a:pt x="269" y="75"/>
                    <a:pt x="269" y="75"/>
                    <a:pt x="269" y="75"/>
                  </a:cubicBezTo>
                  <a:cubicBezTo>
                    <a:pt x="268" y="76"/>
                    <a:pt x="268" y="76"/>
                    <a:pt x="268" y="76"/>
                  </a:cubicBezTo>
                  <a:cubicBezTo>
                    <a:pt x="268" y="76"/>
                    <a:pt x="268" y="76"/>
                    <a:pt x="268" y="76"/>
                  </a:cubicBezTo>
                  <a:cubicBezTo>
                    <a:pt x="268" y="75"/>
                    <a:pt x="268" y="75"/>
                    <a:pt x="268" y="75"/>
                  </a:cubicBezTo>
                  <a:cubicBezTo>
                    <a:pt x="268" y="75"/>
                    <a:pt x="268" y="75"/>
                    <a:pt x="268" y="75"/>
                  </a:cubicBezTo>
                  <a:cubicBezTo>
                    <a:pt x="268" y="75"/>
                    <a:pt x="268" y="75"/>
                    <a:pt x="268" y="75"/>
                  </a:cubicBezTo>
                  <a:cubicBezTo>
                    <a:pt x="268" y="76"/>
                    <a:pt x="268" y="76"/>
                    <a:pt x="268" y="76"/>
                  </a:cubicBezTo>
                  <a:cubicBezTo>
                    <a:pt x="267" y="76"/>
                    <a:pt x="267" y="76"/>
                    <a:pt x="267" y="76"/>
                  </a:cubicBezTo>
                  <a:cubicBezTo>
                    <a:pt x="266" y="75"/>
                    <a:pt x="266" y="75"/>
                    <a:pt x="266" y="75"/>
                  </a:cubicBezTo>
                  <a:cubicBezTo>
                    <a:pt x="266" y="74"/>
                    <a:pt x="266" y="74"/>
                    <a:pt x="266" y="74"/>
                  </a:cubicBezTo>
                  <a:cubicBezTo>
                    <a:pt x="266" y="74"/>
                    <a:pt x="266" y="74"/>
                    <a:pt x="266" y="74"/>
                  </a:cubicBezTo>
                  <a:cubicBezTo>
                    <a:pt x="266" y="73"/>
                    <a:pt x="266" y="73"/>
                    <a:pt x="266" y="73"/>
                  </a:cubicBezTo>
                  <a:cubicBezTo>
                    <a:pt x="267" y="73"/>
                    <a:pt x="267" y="73"/>
                    <a:pt x="267" y="73"/>
                  </a:cubicBezTo>
                  <a:cubicBezTo>
                    <a:pt x="268" y="72"/>
                    <a:pt x="268" y="72"/>
                    <a:pt x="268" y="72"/>
                  </a:cubicBezTo>
                  <a:cubicBezTo>
                    <a:pt x="267" y="72"/>
                    <a:pt x="267" y="72"/>
                    <a:pt x="267" y="72"/>
                  </a:cubicBezTo>
                  <a:cubicBezTo>
                    <a:pt x="268" y="71"/>
                    <a:pt x="268" y="71"/>
                    <a:pt x="268" y="71"/>
                  </a:cubicBezTo>
                  <a:cubicBezTo>
                    <a:pt x="268" y="70"/>
                    <a:pt x="268" y="70"/>
                    <a:pt x="268" y="70"/>
                  </a:cubicBezTo>
                  <a:cubicBezTo>
                    <a:pt x="269" y="70"/>
                    <a:pt x="269" y="70"/>
                    <a:pt x="269" y="70"/>
                  </a:cubicBezTo>
                  <a:cubicBezTo>
                    <a:pt x="269" y="70"/>
                    <a:pt x="269" y="70"/>
                    <a:pt x="269" y="70"/>
                  </a:cubicBezTo>
                  <a:cubicBezTo>
                    <a:pt x="271" y="70"/>
                    <a:pt x="271" y="70"/>
                    <a:pt x="271" y="70"/>
                  </a:cubicBezTo>
                  <a:cubicBezTo>
                    <a:pt x="271" y="69"/>
                    <a:pt x="271" y="69"/>
                    <a:pt x="271" y="69"/>
                  </a:cubicBezTo>
                  <a:cubicBezTo>
                    <a:pt x="272" y="69"/>
                    <a:pt x="272" y="69"/>
                    <a:pt x="272" y="69"/>
                  </a:cubicBezTo>
                  <a:cubicBezTo>
                    <a:pt x="272" y="69"/>
                    <a:pt x="272" y="69"/>
                    <a:pt x="272" y="69"/>
                  </a:cubicBezTo>
                  <a:cubicBezTo>
                    <a:pt x="272" y="69"/>
                    <a:pt x="272" y="69"/>
                    <a:pt x="272" y="69"/>
                  </a:cubicBezTo>
                  <a:cubicBezTo>
                    <a:pt x="273" y="68"/>
                    <a:pt x="273" y="68"/>
                    <a:pt x="273" y="68"/>
                  </a:cubicBezTo>
                  <a:cubicBezTo>
                    <a:pt x="274" y="68"/>
                    <a:pt x="274" y="68"/>
                    <a:pt x="274" y="68"/>
                  </a:cubicBezTo>
                  <a:cubicBezTo>
                    <a:pt x="275" y="69"/>
                    <a:pt x="275" y="69"/>
                    <a:pt x="275" y="69"/>
                  </a:cubicBezTo>
                  <a:cubicBezTo>
                    <a:pt x="276" y="69"/>
                    <a:pt x="276" y="69"/>
                    <a:pt x="276" y="69"/>
                  </a:cubicBezTo>
                  <a:cubicBezTo>
                    <a:pt x="277" y="68"/>
                    <a:pt x="277" y="68"/>
                    <a:pt x="277" y="68"/>
                  </a:cubicBezTo>
                  <a:cubicBezTo>
                    <a:pt x="277" y="69"/>
                    <a:pt x="277" y="69"/>
                    <a:pt x="277" y="69"/>
                  </a:cubicBezTo>
                  <a:cubicBezTo>
                    <a:pt x="278" y="69"/>
                    <a:pt x="278" y="69"/>
                    <a:pt x="278" y="69"/>
                  </a:cubicBezTo>
                  <a:cubicBezTo>
                    <a:pt x="278" y="69"/>
                    <a:pt x="278" y="69"/>
                    <a:pt x="278" y="69"/>
                  </a:cubicBezTo>
                  <a:cubicBezTo>
                    <a:pt x="278" y="69"/>
                    <a:pt x="278" y="69"/>
                    <a:pt x="278" y="69"/>
                  </a:cubicBezTo>
                  <a:cubicBezTo>
                    <a:pt x="279" y="69"/>
                    <a:pt x="279" y="69"/>
                    <a:pt x="279" y="69"/>
                  </a:cubicBezTo>
                  <a:cubicBezTo>
                    <a:pt x="280" y="69"/>
                    <a:pt x="280" y="69"/>
                    <a:pt x="280" y="69"/>
                  </a:cubicBezTo>
                  <a:cubicBezTo>
                    <a:pt x="280" y="69"/>
                    <a:pt x="280" y="69"/>
                    <a:pt x="280" y="69"/>
                  </a:cubicBezTo>
                  <a:cubicBezTo>
                    <a:pt x="281" y="69"/>
                    <a:pt x="281" y="69"/>
                    <a:pt x="281" y="69"/>
                  </a:cubicBezTo>
                  <a:cubicBezTo>
                    <a:pt x="281" y="69"/>
                    <a:pt x="281" y="69"/>
                    <a:pt x="281" y="69"/>
                  </a:cubicBezTo>
                  <a:cubicBezTo>
                    <a:pt x="281" y="69"/>
                    <a:pt x="281" y="69"/>
                    <a:pt x="281" y="69"/>
                  </a:cubicBezTo>
                  <a:cubicBezTo>
                    <a:pt x="280" y="69"/>
                    <a:pt x="280" y="69"/>
                    <a:pt x="280" y="69"/>
                  </a:cubicBezTo>
                  <a:cubicBezTo>
                    <a:pt x="280" y="68"/>
                    <a:pt x="280" y="68"/>
                    <a:pt x="280" y="68"/>
                  </a:cubicBezTo>
                  <a:cubicBezTo>
                    <a:pt x="279" y="68"/>
                    <a:pt x="279" y="68"/>
                    <a:pt x="279" y="68"/>
                  </a:cubicBezTo>
                  <a:cubicBezTo>
                    <a:pt x="280" y="68"/>
                    <a:pt x="280" y="68"/>
                    <a:pt x="280" y="68"/>
                  </a:cubicBezTo>
                  <a:cubicBezTo>
                    <a:pt x="280" y="68"/>
                    <a:pt x="280" y="68"/>
                    <a:pt x="280" y="68"/>
                  </a:cubicBezTo>
                  <a:cubicBezTo>
                    <a:pt x="280" y="67"/>
                    <a:pt x="280" y="67"/>
                    <a:pt x="280" y="67"/>
                  </a:cubicBezTo>
                  <a:cubicBezTo>
                    <a:pt x="279" y="67"/>
                    <a:pt x="279" y="67"/>
                    <a:pt x="279" y="67"/>
                  </a:cubicBezTo>
                  <a:cubicBezTo>
                    <a:pt x="280" y="67"/>
                    <a:pt x="280" y="67"/>
                    <a:pt x="280" y="67"/>
                  </a:cubicBezTo>
                  <a:cubicBezTo>
                    <a:pt x="280" y="67"/>
                    <a:pt x="280" y="67"/>
                    <a:pt x="280" y="67"/>
                  </a:cubicBezTo>
                  <a:cubicBezTo>
                    <a:pt x="281" y="67"/>
                    <a:pt x="281" y="67"/>
                    <a:pt x="281" y="67"/>
                  </a:cubicBezTo>
                  <a:cubicBezTo>
                    <a:pt x="280" y="66"/>
                    <a:pt x="280" y="66"/>
                    <a:pt x="280" y="66"/>
                  </a:cubicBezTo>
                  <a:cubicBezTo>
                    <a:pt x="279" y="66"/>
                    <a:pt x="279" y="66"/>
                    <a:pt x="279" y="66"/>
                  </a:cubicBezTo>
                  <a:cubicBezTo>
                    <a:pt x="279" y="67"/>
                    <a:pt x="279" y="67"/>
                    <a:pt x="279" y="67"/>
                  </a:cubicBezTo>
                  <a:cubicBezTo>
                    <a:pt x="278" y="66"/>
                    <a:pt x="278" y="66"/>
                    <a:pt x="278" y="66"/>
                  </a:cubicBezTo>
                  <a:cubicBezTo>
                    <a:pt x="279" y="65"/>
                    <a:pt x="279" y="65"/>
                    <a:pt x="279" y="65"/>
                  </a:cubicBezTo>
                  <a:cubicBezTo>
                    <a:pt x="279" y="65"/>
                    <a:pt x="279" y="65"/>
                    <a:pt x="279" y="65"/>
                  </a:cubicBezTo>
                  <a:cubicBezTo>
                    <a:pt x="279" y="64"/>
                    <a:pt x="279" y="64"/>
                    <a:pt x="279" y="64"/>
                  </a:cubicBezTo>
                  <a:cubicBezTo>
                    <a:pt x="279" y="64"/>
                    <a:pt x="279" y="64"/>
                    <a:pt x="279" y="64"/>
                  </a:cubicBezTo>
                  <a:cubicBezTo>
                    <a:pt x="279" y="64"/>
                    <a:pt x="279" y="64"/>
                    <a:pt x="279" y="64"/>
                  </a:cubicBezTo>
                  <a:cubicBezTo>
                    <a:pt x="279" y="62"/>
                    <a:pt x="279" y="62"/>
                    <a:pt x="279" y="62"/>
                  </a:cubicBezTo>
                  <a:cubicBezTo>
                    <a:pt x="279" y="62"/>
                    <a:pt x="279" y="62"/>
                    <a:pt x="279" y="62"/>
                  </a:cubicBezTo>
                  <a:cubicBezTo>
                    <a:pt x="279" y="61"/>
                    <a:pt x="279" y="61"/>
                    <a:pt x="279" y="61"/>
                  </a:cubicBezTo>
                  <a:cubicBezTo>
                    <a:pt x="279" y="61"/>
                    <a:pt x="279" y="61"/>
                    <a:pt x="279" y="61"/>
                  </a:cubicBezTo>
                  <a:cubicBezTo>
                    <a:pt x="279" y="61"/>
                    <a:pt x="279" y="61"/>
                    <a:pt x="279" y="61"/>
                  </a:cubicBezTo>
                  <a:cubicBezTo>
                    <a:pt x="280" y="60"/>
                    <a:pt x="280" y="60"/>
                    <a:pt x="280" y="60"/>
                  </a:cubicBezTo>
                  <a:cubicBezTo>
                    <a:pt x="281" y="61"/>
                    <a:pt x="281" y="61"/>
                    <a:pt x="281" y="61"/>
                  </a:cubicBezTo>
                  <a:cubicBezTo>
                    <a:pt x="282" y="60"/>
                    <a:pt x="282" y="60"/>
                    <a:pt x="282" y="60"/>
                  </a:cubicBezTo>
                  <a:cubicBezTo>
                    <a:pt x="283" y="61"/>
                    <a:pt x="283" y="61"/>
                    <a:pt x="283" y="61"/>
                  </a:cubicBezTo>
                  <a:cubicBezTo>
                    <a:pt x="283" y="61"/>
                    <a:pt x="283" y="61"/>
                    <a:pt x="283" y="61"/>
                  </a:cubicBezTo>
                  <a:cubicBezTo>
                    <a:pt x="284" y="62"/>
                    <a:pt x="284" y="62"/>
                    <a:pt x="284" y="62"/>
                  </a:cubicBezTo>
                  <a:cubicBezTo>
                    <a:pt x="285" y="63"/>
                    <a:pt x="285" y="63"/>
                    <a:pt x="285" y="63"/>
                  </a:cubicBezTo>
                  <a:cubicBezTo>
                    <a:pt x="285" y="66"/>
                    <a:pt x="285" y="66"/>
                    <a:pt x="285" y="66"/>
                  </a:cubicBezTo>
                  <a:cubicBezTo>
                    <a:pt x="284" y="67"/>
                    <a:pt x="284" y="67"/>
                    <a:pt x="284" y="67"/>
                  </a:cubicBezTo>
                  <a:cubicBezTo>
                    <a:pt x="285" y="67"/>
                    <a:pt x="285" y="67"/>
                    <a:pt x="285" y="67"/>
                  </a:cubicBezTo>
                  <a:cubicBezTo>
                    <a:pt x="285" y="67"/>
                    <a:pt x="285" y="67"/>
                    <a:pt x="285" y="67"/>
                  </a:cubicBezTo>
                  <a:cubicBezTo>
                    <a:pt x="287" y="67"/>
                    <a:pt x="287" y="67"/>
                    <a:pt x="287" y="67"/>
                  </a:cubicBezTo>
                  <a:cubicBezTo>
                    <a:pt x="287" y="68"/>
                    <a:pt x="287" y="68"/>
                    <a:pt x="287" y="68"/>
                  </a:cubicBezTo>
                  <a:cubicBezTo>
                    <a:pt x="288" y="69"/>
                    <a:pt x="288" y="69"/>
                    <a:pt x="288" y="69"/>
                  </a:cubicBezTo>
                  <a:cubicBezTo>
                    <a:pt x="288" y="68"/>
                    <a:pt x="288" y="68"/>
                    <a:pt x="288" y="68"/>
                  </a:cubicBezTo>
                  <a:cubicBezTo>
                    <a:pt x="290" y="68"/>
                    <a:pt x="290" y="68"/>
                    <a:pt x="290" y="68"/>
                  </a:cubicBezTo>
                  <a:cubicBezTo>
                    <a:pt x="291" y="69"/>
                    <a:pt x="291" y="69"/>
                    <a:pt x="291" y="69"/>
                  </a:cubicBezTo>
                  <a:cubicBezTo>
                    <a:pt x="291" y="69"/>
                    <a:pt x="291" y="69"/>
                    <a:pt x="291" y="69"/>
                  </a:cubicBezTo>
                  <a:cubicBezTo>
                    <a:pt x="291" y="68"/>
                    <a:pt x="291" y="68"/>
                    <a:pt x="291" y="68"/>
                  </a:cubicBezTo>
                  <a:cubicBezTo>
                    <a:pt x="292" y="68"/>
                    <a:pt x="292" y="68"/>
                    <a:pt x="292" y="68"/>
                  </a:cubicBezTo>
                  <a:cubicBezTo>
                    <a:pt x="293" y="67"/>
                    <a:pt x="293" y="67"/>
                    <a:pt x="293" y="67"/>
                  </a:cubicBezTo>
                  <a:cubicBezTo>
                    <a:pt x="294" y="66"/>
                    <a:pt x="294" y="66"/>
                    <a:pt x="294" y="66"/>
                  </a:cubicBezTo>
                  <a:cubicBezTo>
                    <a:pt x="295" y="65"/>
                    <a:pt x="295" y="65"/>
                    <a:pt x="295" y="65"/>
                  </a:cubicBezTo>
                  <a:cubicBezTo>
                    <a:pt x="297" y="64"/>
                    <a:pt x="297" y="64"/>
                    <a:pt x="297" y="64"/>
                  </a:cubicBezTo>
                  <a:cubicBezTo>
                    <a:pt x="297" y="63"/>
                    <a:pt x="297" y="63"/>
                    <a:pt x="297" y="63"/>
                  </a:cubicBezTo>
                  <a:cubicBezTo>
                    <a:pt x="298" y="62"/>
                    <a:pt x="298" y="62"/>
                    <a:pt x="298" y="62"/>
                  </a:cubicBezTo>
                  <a:cubicBezTo>
                    <a:pt x="297" y="62"/>
                    <a:pt x="297" y="62"/>
                    <a:pt x="297" y="62"/>
                  </a:cubicBezTo>
                  <a:cubicBezTo>
                    <a:pt x="296" y="63"/>
                    <a:pt x="296" y="63"/>
                    <a:pt x="296" y="63"/>
                  </a:cubicBezTo>
                  <a:cubicBezTo>
                    <a:pt x="296" y="63"/>
                    <a:pt x="296" y="63"/>
                    <a:pt x="296" y="63"/>
                  </a:cubicBezTo>
                  <a:cubicBezTo>
                    <a:pt x="295" y="65"/>
                    <a:pt x="295" y="65"/>
                    <a:pt x="295" y="65"/>
                  </a:cubicBezTo>
                  <a:cubicBezTo>
                    <a:pt x="294" y="65"/>
                    <a:pt x="294" y="65"/>
                    <a:pt x="294" y="65"/>
                  </a:cubicBezTo>
                  <a:cubicBezTo>
                    <a:pt x="294" y="66"/>
                    <a:pt x="294" y="66"/>
                    <a:pt x="294" y="66"/>
                  </a:cubicBezTo>
                  <a:cubicBezTo>
                    <a:pt x="293" y="67"/>
                    <a:pt x="293" y="67"/>
                    <a:pt x="293" y="67"/>
                  </a:cubicBezTo>
                  <a:cubicBezTo>
                    <a:pt x="291" y="67"/>
                    <a:pt x="291" y="67"/>
                    <a:pt x="291" y="67"/>
                  </a:cubicBezTo>
                  <a:cubicBezTo>
                    <a:pt x="291" y="67"/>
                    <a:pt x="291" y="67"/>
                    <a:pt x="291" y="67"/>
                  </a:cubicBezTo>
                  <a:cubicBezTo>
                    <a:pt x="290" y="67"/>
                    <a:pt x="290" y="67"/>
                    <a:pt x="290" y="67"/>
                  </a:cubicBezTo>
                  <a:cubicBezTo>
                    <a:pt x="290" y="67"/>
                    <a:pt x="290" y="67"/>
                    <a:pt x="290" y="67"/>
                  </a:cubicBezTo>
                  <a:cubicBezTo>
                    <a:pt x="289" y="67"/>
                    <a:pt x="289" y="67"/>
                    <a:pt x="289" y="67"/>
                  </a:cubicBezTo>
                  <a:cubicBezTo>
                    <a:pt x="288" y="66"/>
                    <a:pt x="288" y="66"/>
                    <a:pt x="288" y="66"/>
                  </a:cubicBezTo>
                  <a:cubicBezTo>
                    <a:pt x="288" y="66"/>
                    <a:pt x="288" y="66"/>
                    <a:pt x="288" y="66"/>
                  </a:cubicBezTo>
                  <a:cubicBezTo>
                    <a:pt x="289" y="65"/>
                    <a:pt x="289" y="65"/>
                    <a:pt x="289" y="65"/>
                  </a:cubicBezTo>
                  <a:cubicBezTo>
                    <a:pt x="289" y="65"/>
                    <a:pt x="289" y="65"/>
                    <a:pt x="289" y="65"/>
                  </a:cubicBezTo>
                  <a:cubicBezTo>
                    <a:pt x="290" y="64"/>
                    <a:pt x="290" y="64"/>
                    <a:pt x="290" y="64"/>
                  </a:cubicBezTo>
                  <a:cubicBezTo>
                    <a:pt x="289" y="65"/>
                    <a:pt x="289" y="65"/>
                    <a:pt x="289" y="65"/>
                  </a:cubicBezTo>
                  <a:cubicBezTo>
                    <a:pt x="288" y="65"/>
                    <a:pt x="288" y="65"/>
                    <a:pt x="288" y="65"/>
                  </a:cubicBezTo>
                  <a:cubicBezTo>
                    <a:pt x="287" y="65"/>
                    <a:pt x="287" y="65"/>
                    <a:pt x="287" y="65"/>
                  </a:cubicBezTo>
                  <a:cubicBezTo>
                    <a:pt x="287" y="64"/>
                    <a:pt x="287" y="64"/>
                    <a:pt x="287" y="64"/>
                  </a:cubicBezTo>
                  <a:cubicBezTo>
                    <a:pt x="287" y="64"/>
                    <a:pt x="287" y="64"/>
                    <a:pt x="287" y="64"/>
                  </a:cubicBezTo>
                  <a:cubicBezTo>
                    <a:pt x="288" y="64"/>
                    <a:pt x="288" y="64"/>
                    <a:pt x="288" y="64"/>
                  </a:cubicBezTo>
                  <a:cubicBezTo>
                    <a:pt x="288" y="64"/>
                    <a:pt x="288" y="64"/>
                    <a:pt x="288" y="64"/>
                  </a:cubicBezTo>
                  <a:cubicBezTo>
                    <a:pt x="288" y="63"/>
                    <a:pt x="288" y="63"/>
                    <a:pt x="288" y="63"/>
                  </a:cubicBezTo>
                  <a:cubicBezTo>
                    <a:pt x="288" y="63"/>
                    <a:pt x="288" y="63"/>
                    <a:pt x="288" y="63"/>
                  </a:cubicBezTo>
                  <a:cubicBezTo>
                    <a:pt x="288" y="63"/>
                    <a:pt x="288" y="63"/>
                    <a:pt x="288" y="63"/>
                  </a:cubicBezTo>
                  <a:cubicBezTo>
                    <a:pt x="288" y="63"/>
                    <a:pt x="288" y="63"/>
                    <a:pt x="288" y="63"/>
                  </a:cubicBezTo>
                  <a:cubicBezTo>
                    <a:pt x="289" y="63"/>
                    <a:pt x="289" y="63"/>
                    <a:pt x="289" y="63"/>
                  </a:cubicBezTo>
                  <a:cubicBezTo>
                    <a:pt x="289" y="63"/>
                    <a:pt x="289" y="63"/>
                    <a:pt x="289" y="63"/>
                  </a:cubicBezTo>
                  <a:cubicBezTo>
                    <a:pt x="289" y="62"/>
                    <a:pt x="289" y="62"/>
                    <a:pt x="289" y="62"/>
                  </a:cubicBezTo>
                  <a:cubicBezTo>
                    <a:pt x="289" y="62"/>
                    <a:pt x="289" y="62"/>
                    <a:pt x="289" y="62"/>
                  </a:cubicBezTo>
                  <a:cubicBezTo>
                    <a:pt x="288" y="62"/>
                    <a:pt x="288" y="62"/>
                    <a:pt x="288" y="62"/>
                  </a:cubicBezTo>
                  <a:cubicBezTo>
                    <a:pt x="288" y="62"/>
                    <a:pt x="288" y="62"/>
                    <a:pt x="288" y="62"/>
                  </a:cubicBezTo>
                  <a:cubicBezTo>
                    <a:pt x="287" y="62"/>
                    <a:pt x="287" y="62"/>
                    <a:pt x="287" y="62"/>
                  </a:cubicBezTo>
                  <a:cubicBezTo>
                    <a:pt x="287" y="62"/>
                    <a:pt x="287" y="62"/>
                    <a:pt x="287" y="62"/>
                  </a:cubicBezTo>
                  <a:cubicBezTo>
                    <a:pt x="287" y="61"/>
                    <a:pt x="287" y="61"/>
                    <a:pt x="287" y="61"/>
                  </a:cubicBezTo>
                  <a:cubicBezTo>
                    <a:pt x="288" y="61"/>
                    <a:pt x="288" y="61"/>
                    <a:pt x="288" y="61"/>
                  </a:cubicBezTo>
                  <a:cubicBezTo>
                    <a:pt x="288" y="61"/>
                    <a:pt x="288" y="61"/>
                    <a:pt x="288" y="61"/>
                  </a:cubicBezTo>
                  <a:cubicBezTo>
                    <a:pt x="289" y="61"/>
                    <a:pt x="289" y="61"/>
                    <a:pt x="289" y="61"/>
                  </a:cubicBezTo>
                  <a:cubicBezTo>
                    <a:pt x="290" y="61"/>
                    <a:pt x="290" y="61"/>
                    <a:pt x="290" y="61"/>
                  </a:cubicBezTo>
                  <a:cubicBezTo>
                    <a:pt x="291" y="61"/>
                    <a:pt x="291" y="61"/>
                    <a:pt x="291" y="61"/>
                  </a:cubicBezTo>
                  <a:cubicBezTo>
                    <a:pt x="290" y="61"/>
                    <a:pt x="290" y="61"/>
                    <a:pt x="290" y="61"/>
                  </a:cubicBezTo>
                  <a:cubicBezTo>
                    <a:pt x="290" y="60"/>
                    <a:pt x="290" y="60"/>
                    <a:pt x="290" y="60"/>
                  </a:cubicBezTo>
                  <a:cubicBezTo>
                    <a:pt x="290" y="60"/>
                    <a:pt x="290" y="60"/>
                    <a:pt x="290" y="60"/>
                  </a:cubicBezTo>
                  <a:cubicBezTo>
                    <a:pt x="291" y="60"/>
                    <a:pt x="291" y="60"/>
                    <a:pt x="291" y="60"/>
                  </a:cubicBezTo>
                  <a:cubicBezTo>
                    <a:pt x="291" y="59"/>
                    <a:pt x="291" y="59"/>
                    <a:pt x="291" y="59"/>
                  </a:cubicBezTo>
                  <a:cubicBezTo>
                    <a:pt x="291" y="59"/>
                    <a:pt x="291" y="59"/>
                    <a:pt x="291" y="59"/>
                  </a:cubicBezTo>
                  <a:cubicBezTo>
                    <a:pt x="291" y="59"/>
                    <a:pt x="291" y="59"/>
                    <a:pt x="291" y="59"/>
                  </a:cubicBezTo>
                  <a:cubicBezTo>
                    <a:pt x="291" y="58"/>
                    <a:pt x="291" y="58"/>
                    <a:pt x="291" y="58"/>
                  </a:cubicBezTo>
                  <a:cubicBezTo>
                    <a:pt x="292" y="58"/>
                    <a:pt x="292" y="58"/>
                    <a:pt x="292" y="58"/>
                  </a:cubicBezTo>
                  <a:cubicBezTo>
                    <a:pt x="292" y="57"/>
                    <a:pt x="292" y="57"/>
                    <a:pt x="292" y="57"/>
                  </a:cubicBezTo>
                  <a:cubicBezTo>
                    <a:pt x="293" y="56"/>
                    <a:pt x="293" y="56"/>
                    <a:pt x="293" y="56"/>
                  </a:cubicBezTo>
                  <a:cubicBezTo>
                    <a:pt x="293" y="56"/>
                    <a:pt x="293" y="56"/>
                    <a:pt x="293" y="56"/>
                  </a:cubicBezTo>
                  <a:cubicBezTo>
                    <a:pt x="294" y="55"/>
                    <a:pt x="294" y="55"/>
                    <a:pt x="294" y="55"/>
                  </a:cubicBezTo>
                  <a:cubicBezTo>
                    <a:pt x="293" y="55"/>
                    <a:pt x="293" y="55"/>
                    <a:pt x="293" y="55"/>
                  </a:cubicBezTo>
                  <a:cubicBezTo>
                    <a:pt x="292" y="57"/>
                    <a:pt x="292" y="57"/>
                    <a:pt x="292" y="57"/>
                  </a:cubicBezTo>
                  <a:cubicBezTo>
                    <a:pt x="291" y="58"/>
                    <a:pt x="291" y="58"/>
                    <a:pt x="291" y="58"/>
                  </a:cubicBezTo>
                  <a:cubicBezTo>
                    <a:pt x="289" y="59"/>
                    <a:pt x="289" y="59"/>
                    <a:pt x="289" y="59"/>
                  </a:cubicBezTo>
                  <a:cubicBezTo>
                    <a:pt x="288" y="60"/>
                    <a:pt x="288" y="60"/>
                    <a:pt x="288" y="60"/>
                  </a:cubicBezTo>
                  <a:cubicBezTo>
                    <a:pt x="288" y="60"/>
                    <a:pt x="288" y="60"/>
                    <a:pt x="288" y="60"/>
                  </a:cubicBezTo>
                  <a:cubicBezTo>
                    <a:pt x="286" y="60"/>
                    <a:pt x="286" y="60"/>
                    <a:pt x="286" y="60"/>
                  </a:cubicBezTo>
                  <a:cubicBezTo>
                    <a:pt x="286" y="59"/>
                    <a:pt x="286" y="59"/>
                    <a:pt x="286" y="59"/>
                  </a:cubicBezTo>
                  <a:cubicBezTo>
                    <a:pt x="287" y="59"/>
                    <a:pt x="287" y="59"/>
                    <a:pt x="287" y="59"/>
                  </a:cubicBezTo>
                  <a:cubicBezTo>
                    <a:pt x="288" y="58"/>
                    <a:pt x="288" y="58"/>
                    <a:pt x="288" y="58"/>
                  </a:cubicBezTo>
                  <a:cubicBezTo>
                    <a:pt x="288" y="57"/>
                    <a:pt x="288" y="57"/>
                    <a:pt x="288" y="57"/>
                  </a:cubicBezTo>
                  <a:cubicBezTo>
                    <a:pt x="287" y="58"/>
                    <a:pt x="287" y="58"/>
                    <a:pt x="287" y="58"/>
                  </a:cubicBezTo>
                  <a:cubicBezTo>
                    <a:pt x="285" y="58"/>
                    <a:pt x="285" y="58"/>
                    <a:pt x="285" y="58"/>
                  </a:cubicBezTo>
                  <a:cubicBezTo>
                    <a:pt x="285" y="59"/>
                    <a:pt x="285" y="59"/>
                    <a:pt x="285" y="59"/>
                  </a:cubicBezTo>
                  <a:cubicBezTo>
                    <a:pt x="285" y="59"/>
                    <a:pt x="285" y="59"/>
                    <a:pt x="285" y="59"/>
                  </a:cubicBezTo>
                  <a:cubicBezTo>
                    <a:pt x="284" y="59"/>
                    <a:pt x="284" y="59"/>
                    <a:pt x="284" y="59"/>
                  </a:cubicBezTo>
                  <a:cubicBezTo>
                    <a:pt x="282" y="58"/>
                    <a:pt x="282" y="58"/>
                    <a:pt x="282" y="58"/>
                  </a:cubicBezTo>
                  <a:cubicBezTo>
                    <a:pt x="283" y="58"/>
                    <a:pt x="283" y="58"/>
                    <a:pt x="283" y="58"/>
                  </a:cubicBezTo>
                  <a:cubicBezTo>
                    <a:pt x="284" y="58"/>
                    <a:pt x="284" y="58"/>
                    <a:pt x="284" y="58"/>
                  </a:cubicBezTo>
                  <a:cubicBezTo>
                    <a:pt x="284" y="57"/>
                    <a:pt x="284" y="57"/>
                    <a:pt x="284" y="57"/>
                  </a:cubicBezTo>
                  <a:cubicBezTo>
                    <a:pt x="283" y="57"/>
                    <a:pt x="283" y="57"/>
                    <a:pt x="283" y="57"/>
                  </a:cubicBezTo>
                  <a:cubicBezTo>
                    <a:pt x="283" y="56"/>
                    <a:pt x="283" y="56"/>
                    <a:pt x="283" y="56"/>
                  </a:cubicBezTo>
                  <a:cubicBezTo>
                    <a:pt x="284" y="56"/>
                    <a:pt x="284" y="56"/>
                    <a:pt x="284" y="56"/>
                  </a:cubicBezTo>
                  <a:cubicBezTo>
                    <a:pt x="284" y="55"/>
                    <a:pt x="284" y="55"/>
                    <a:pt x="284" y="55"/>
                  </a:cubicBezTo>
                  <a:cubicBezTo>
                    <a:pt x="285" y="55"/>
                    <a:pt x="285" y="55"/>
                    <a:pt x="285" y="55"/>
                  </a:cubicBezTo>
                  <a:cubicBezTo>
                    <a:pt x="286" y="54"/>
                    <a:pt x="286" y="54"/>
                    <a:pt x="286" y="54"/>
                  </a:cubicBezTo>
                  <a:cubicBezTo>
                    <a:pt x="287" y="54"/>
                    <a:pt x="287" y="54"/>
                    <a:pt x="287" y="54"/>
                  </a:cubicBezTo>
                  <a:cubicBezTo>
                    <a:pt x="287" y="53"/>
                    <a:pt x="287" y="53"/>
                    <a:pt x="287" y="53"/>
                  </a:cubicBezTo>
                  <a:cubicBezTo>
                    <a:pt x="288" y="52"/>
                    <a:pt x="288" y="52"/>
                    <a:pt x="288" y="52"/>
                  </a:cubicBezTo>
                  <a:cubicBezTo>
                    <a:pt x="289" y="51"/>
                    <a:pt x="289" y="51"/>
                    <a:pt x="289" y="51"/>
                  </a:cubicBezTo>
                  <a:cubicBezTo>
                    <a:pt x="290" y="51"/>
                    <a:pt x="290" y="51"/>
                    <a:pt x="290" y="51"/>
                  </a:cubicBezTo>
                  <a:cubicBezTo>
                    <a:pt x="291" y="51"/>
                    <a:pt x="291" y="51"/>
                    <a:pt x="291" y="51"/>
                  </a:cubicBezTo>
                  <a:cubicBezTo>
                    <a:pt x="293" y="51"/>
                    <a:pt x="293" y="51"/>
                    <a:pt x="293" y="51"/>
                  </a:cubicBezTo>
                  <a:cubicBezTo>
                    <a:pt x="293" y="51"/>
                    <a:pt x="293" y="51"/>
                    <a:pt x="293" y="51"/>
                  </a:cubicBezTo>
                  <a:cubicBezTo>
                    <a:pt x="294" y="51"/>
                    <a:pt x="294" y="51"/>
                    <a:pt x="294" y="51"/>
                  </a:cubicBezTo>
                  <a:cubicBezTo>
                    <a:pt x="295" y="50"/>
                    <a:pt x="295" y="50"/>
                    <a:pt x="295" y="50"/>
                  </a:cubicBezTo>
                  <a:cubicBezTo>
                    <a:pt x="296" y="50"/>
                    <a:pt x="296" y="50"/>
                    <a:pt x="296" y="50"/>
                  </a:cubicBezTo>
                  <a:cubicBezTo>
                    <a:pt x="296" y="50"/>
                    <a:pt x="296" y="50"/>
                    <a:pt x="296" y="50"/>
                  </a:cubicBezTo>
                  <a:cubicBezTo>
                    <a:pt x="297" y="51"/>
                    <a:pt x="297" y="51"/>
                    <a:pt x="297" y="51"/>
                  </a:cubicBezTo>
                  <a:cubicBezTo>
                    <a:pt x="297" y="51"/>
                    <a:pt x="297" y="51"/>
                    <a:pt x="297" y="51"/>
                  </a:cubicBezTo>
                  <a:cubicBezTo>
                    <a:pt x="299" y="52"/>
                    <a:pt x="299" y="52"/>
                    <a:pt x="299" y="52"/>
                  </a:cubicBezTo>
                  <a:cubicBezTo>
                    <a:pt x="300" y="53"/>
                    <a:pt x="300" y="53"/>
                    <a:pt x="300" y="53"/>
                  </a:cubicBezTo>
                  <a:cubicBezTo>
                    <a:pt x="300" y="54"/>
                    <a:pt x="300" y="54"/>
                    <a:pt x="300" y="54"/>
                  </a:cubicBezTo>
                  <a:cubicBezTo>
                    <a:pt x="301" y="54"/>
                    <a:pt x="301" y="54"/>
                    <a:pt x="301" y="54"/>
                  </a:cubicBezTo>
                  <a:cubicBezTo>
                    <a:pt x="302" y="55"/>
                    <a:pt x="302" y="55"/>
                    <a:pt x="302" y="55"/>
                  </a:cubicBezTo>
                  <a:cubicBezTo>
                    <a:pt x="302" y="54"/>
                    <a:pt x="302" y="54"/>
                    <a:pt x="302" y="54"/>
                  </a:cubicBezTo>
                  <a:cubicBezTo>
                    <a:pt x="303" y="54"/>
                    <a:pt x="303" y="54"/>
                    <a:pt x="303" y="54"/>
                  </a:cubicBezTo>
                  <a:cubicBezTo>
                    <a:pt x="302" y="54"/>
                    <a:pt x="302" y="54"/>
                    <a:pt x="302" y="54"/>
                  </a:cubicBezTo>
                  <a:cubicBezTo>
                    <a:pt x="301" y="54"/>
                    <a:pt x="301" y="54"/>
                    <a:pt x="301" y="54"/>
                  </a:cubicBezTo>
                  <a:cubicBezTo>
                    <a:pt x="301" y="53"/>
                    <a:pt x="301" y="53"/>
                    <a:pt x="301" y="53"/>
                  </a:cubicBezTo>
                  <a:cubicBezTo>
                    <a:pt x="301" y="53"/>
                    <a:pt x="301" y="53"/>
                    <a:pt x="301" y="53"/>
                  </a:cubicBezTo>
                  <a:cubicBezTo>
                    <a:pt x="302" y="52"/>
                    <a:pt x="302" y="52"/>
                    <a:pt x="302" y="52"/>
                  </a:cubicBezTo>
                  <a:cubicBezTo>
                    <a:pt x="304" y="52"/>
                    <a:pt x="304" y="52"/>
                    <a:pt x="304" y="52"/>
                  </a:cubicBezTo>
                  <a:cubicBezTo>
                    <a:pt x="305" y="53"/>
                    <a:pt x="305" y="53"/>
                    <a:pt x="305" y="53"/>
                  </a:cubicBezTo>
                  <a:cubicBezTo>
                    <a:pt x="305" y="53"/>
                    <a:pt x="305" y="53"/>
                    <a:pt x="305" y="53"/>
                  </a:cubicBezTo>
                  <a:cubicBezTo>
                    <a:pt x="305" y="52"/>
                    <a:pt x="305" y="52"/>
                    <a:pt x="305" y="52"/>
                  </a:cubicBezTo>
                  <a:cubicBezTo>
                    <a:pt x="305" y="51"/>
                    <a:pt x="305" y="51"/>
                    <a:pt x="305" y="51"/>
                  </a:cubicBezTo>
                  <a:cubicBezTo>
                    <a:pt x="305" y="50"/>
                    <a:pt x="305" y="50"/>
                    <a:pt x="305" y="50"/>
                  </a:cubicBezTo>
                  <a:cubicBezTo>
                    <a:pt x="305" y="50"/>
                    <a:pt x="305" y="50"/>
                    <a:pt x="305" y="50"/>
                  </a:cubicBezTo>
                  <a:cubicBezTo>
                    <a:pt x="305" y="51"/>
                    <a:pt x="305" y="51"/>
                    <a:pt x="305" y="51"/>
                  </a:cubicBezTo>
                  <a:cubicBezTo>
                    <a:pt x="304" y="52"/>
                    <a:pt x="304" y="52"/>
                    <a:pt x="304" y="52"/>
                  </a:cubicBezTo>
                  <a:cubicBezTo>
                    <a:pt x="303" y="52"/>
                    <a:pt x="303" y="52"/>
                    <a:pt x="303" y="52"/>
                  </a:cubicBezTo>
                  <a:cubicBezTo>
                    <a:pt x="301" y="52"/>
                    <a:pt x="301" y="52"/>
                    <a:pt x="301" y="52"/>
                  </a:cubicBezTo>
                  <a:cubicBezTo>
                    <a:pt x="300" y="52"/>
                    <a:pt x="300" y="52"/>
                    <a:pt x="300" y="52"/>
                  </a:cubicBezTo>
                  <a:cubicBezTo>
                    <a:pt x="300" y="51"/>
                    <a:pt x="300" y="51"/>
                    <a:pt x="300" y="51"/>
                  </a:cubicBezTo>
                  <a:cubicBezTo>
                    <a:pt x="299" y="51"/>
                    <a:pt x="299" y="51"/>
                    <a:pt x="299" y="51"/>
                  </a:cubicBezTo>
                  <a:cubicBezTo>
                    <a:pt x="298" y="51"/>
                    <a:pt x="298" y="51"/>
                    <a:pt x="298" y="51"/>
                  </a:cubicBezTo>
                  <a:cubicBezTo>
                    <a:pt x="297" y="49"/>
                    <a:pt x="297" y="49"/>
                    <a:pt x="297" y="49"/>
                  </a:cubicBezTo>
                  <a:cubicBezTo>
                    <a:pt x="296" y="48"/>
                    <a:pt x="296" y="48"/>
                    <a:pt x="296" y="48"/>
                  </a:cubicBezTo>
                  <a:cubicBezTo>
                    <a:pt x="297" y="47"/>
                    <a:pt x="297" y="47"/>
                    <a:pt x="297" y="47"/>
                  </a:cubicBezTo>
                  <a:cubicBezTo>
                    <a:pt x="298" y="48"/>
                    <a:pt x="298" y="48"/>
                    <a:pt x="298" y="48"/>
                  </a:cubicBezTo>
                  <a:cubicBezTo>
                    <a:pt x="298" y="49"/>
                    <a:pt x="298" y="49"/>
                    <a:pt x="298" y="49"/>
                  </a:cubicBezTo>
                  <a:cubicBezTo>
                    <a:pt x="298" y="49"/>
                    <a:pt x="298" y="49"/>
                    <a:pt x="298" y="49"/>
                  </a:cubicBezTo>
                  <a:cubicBezTo>
                    <a:pt x="299" y="48"/>
                    <a:pt x="299" y="48"/>
                    <a:pt x="299" y="48"/>
                  </a:cubicBezTo>
                  <a:cubicBezTo>
                    <a:pt x="299" y="47"/>
                    <a:pt x="299" y="47"/>
                    <a:pt x="299" y="47"/>
                  </a:cubicBezTo>
                  <a:cubicBezTo>
                    <a:pt x="299" y="47"/>
                    <a:pt x="299" y="47"/>
                    <a:pt x="299" y="47"/>
                  </a:cubicBezTo>
                  <a:cubicBezTo>
                    <a:pt x="298" y="47"/>
                    <a:pt x="298" y="47"/>
                    <a:pt x="298" y="47"/>
                  </a:cubicBezTo>
                  <a:cubicBezTo>
                    <a:pt x="298" y="46"/>
                    <a:pt x="298" y="46"/>
                    <a:pt x="298" y="46"/>
                  </a:cubicBezTo>
                  <a:cubicBezTo>
                    <a:pt x="299" y="45"/>
                    <a:pt x="299" y="45"/>
                    <a:pt x="299" y="45"/>
                  </a:cubicBezTo>
                  <a:cubicBezTo>
                    <a:pt x="299" y="44"/>
                    <a:pt x="299" y="44"/>
                    <a:pt x="299" y="44"/>
                  </a:cubicBezTo>
                  <a:cubicBezTo>
                    <a:pt x="300" y="43"/>
                    <a:pt x="300" y="43"/>
                    <a:pt x="300" y="43"/>
                  </a:cubicBezTo>
                  <a:cubicBezTo>
                    <a:pt x="299" y="40"/>
                    <a:pt x="299" y="40"/>
                    <a:pt x="299" y="40"/>
                  </a:cubicBezTo>
                  <a:cubicBezTo>
                    <a:pt x="299" y="39"/>
                    <a:pt x="299" y="39"/>
                    <a:pt x="299" y="39"/>
                  </a:cubicBezTo>
                  <a:cubicBezTo>
                    <a:pt x="298" y="39"/>
                    <a:pt x="298" y="39"/>
                    <a:pt x="298" y="39"/>
                  </a:cubicBezTo>
                  <a:cubicBezTo>
                    <a:pt x="298" y="38"/>
                    <a:pt x="298" y="38"/>
                    <a:pt x="298" y="38"/>
                  </a:cubicBezTo>
                  <a:cubicBezTo>
                    <a:pt x="298" y="38"/>
                    <a:pt x="298" y="38"/>
                    <a:pt x="298" y="38"/>
                  </a:cubicBezTo>
                  <a:cubicBezTo>
                    <a:pt x="299" y="37"/>
                    <a:pt x="299" y="37"/>
                    <a:pt x="299" y="37"/>
                  </a:cubicBezTo>
                  <a:cubicBezTo>
                    <a:pt x="299" y="37"/>
                    <a:pt x="299" y="37"/>
                    <a:pt x="299" y="37"/>
                  </a:cubicBezTo>
                  <a:cubicBezTo>
                    <a:pt x="300" y="38"/>
                    <a:pt x="300" y="38"/>
                    <a:pt x="300" y="38"/>
                  </a:cubicBezTo>
                  <a:cubicBezTo>
                    <a:pt x="300" y="38"/>
                    <a:pt x="300" y="38"/>
                    <a:pt x="300" y="38"/>
                  </a:cubicBezTo>
                  <a:cubicBezTo>
                    <a:pt x="301" y="39"/>
                    <a:pt x="301" y="39"/>
                    <a:pt x="301" y="39"/>
                  </a:cubicBezTo>
                  <a:cubicBezTo>
                    <a:pt x="301" y="39"/>
                    <a:pt x="301" y="39"/>
                    <a:pt x="301" y="39"/>
                  </a:cubicBezTo>
                  <a:cubicBezTo>
                    <a:pt x="301" y="38"/>
                    <a:pt x="301" y="38"/>
                    <a:pt x="301" y="38"/>
                  </a:cubicBezTo>
                  <a:cubicBezTo>
                    <a:pt x="301" y="37"/>
                    <a:pt x="301" y="37"/>
                    <a:pt x="301" y="37"/>
                  </a:cubicBezTo>
                  <a:cubicBezTo>
                    <a:pt x="300" y="37"/>
                    <a:pt x="300" y="37"/>
                    <a:pt x="300" y="37"/>
                  </a:cubicBezTo>
                  <a:cubicBezTo>
                    <a:pt x="299" y="36"/>
                    <a:pt x="299" y="36"/>
                    <a:pt x="299" y="36"/>
                  </a:cubicBezTo>
                  <a:cubicBezTo>
                    <a:pt x="299" y="36"/>
                    <a:pt x="299" y="36"/>
                    <a:pt x="299" y="36"/>
                  </a:cubicBezTo>
                  <a:cubicBezTo>
                    <a:pt x="300" y="35"/>
                    <a:pt x="300" y="35"/>
                    <a:pt x="300" y="35"/>
                  </a:cubicBezTo>
                  <a:cubicBezTo>
                    <a:pt x="302" y="32"/>
                    <a:pt x="302" y="32"/>
                    <a:pt x="302" y="32"/>
                  </a:cubicBezTo>
                  <a:cubicBezTo>
                    <a:pt x="304" y="32"/>
                    <a:pt x="304" y="32"/>
                    <a:pt x="304" y="32"/>
                  </a:cubicBezTo>
                  <a:cubicBezTo>
                    <a:pt x="304" y="32"/>
                    <a:pt x="304" y="32"/>
                    <a:pt x="304" y="32"/>
                  </a:cubicBezTo>
                  <a:cubicBezTo>
                    <a:pt x="305" y="33"/>
                    <a:pt x="305" y="33"/>
                    <a:pt x="305" y="33"/>
                  </a:cubicBezTo>
                  <a:cubicBezTo>
                    <a:pt x="306" y="33"/>
                    <a:pt x="306" y="33"/>
                    <a:pt x="306" y="33"/>
                  </a:cubicBezTo>
                  <a:cubicBezTo>
                    <a:pt x="307" y="33"/>
                    <a:pt x="307" y="33"/>
                    <a:pt x="307" y="33"/>
                  </a:cubicBezTo>
                  <a:cubicBezTo>
                    <a:pt x="308" y="35"/>
                    <a:pt x="308" y="35"/>
                    <a:pt x="308" y="35"/>
                  </a:cubicBezTo>
                  <a:cubicBezTo>
                    <a:pt x="308" y="35"/>
                    <a:pt x="308" y="35"/>
                    <a:pt x="308" y="35"/>
                  </a:cubicBezTo>
                  <a:cubicBezTo>
                    <a:pt x="309" y="37"/>
                    <a:pt x="309" y="37"/>
                    <a:pt x="309" y="37"/>
                  </a:cubicBezTo>
                  <a:cubicBezTo>
                    <a:pt x="310" y="38"/>
                    <a:pt x="310" y="38"/>
                    <a:pt x="310" y="38"/>
                  </a:cubicBezTo>
                  <a:cubicBezTo>
                    <a:pt x="310" y="40"/>
                    <a:pt x="310" y="40"/>
                    <a:pt x="310" y="40"/>
                  </a:cubicBezTo>
                  <a:cubicBezTo>
                    <a:pt x="310" y="41"/>
                    <a:pt x="310" y="41"/>
                    <a:pt x="310" y="41"/>
                  </a:cubicBezTo>
                  <a:cubicBezTo>
                    <a:pt x="311" y="42"/>
                    <a:pt x="311" y="42"/>
                    <a:pt x="311" y="42"/>
                  </a:cubicBezTo>
                  <a:cubicBezTo>
                    <a:pt x="311" y="42"/>
                    <a:pt x="311" y="42"/>
                    <a:pt x="311" y="42"/>
                  </a:cubicBezTo>
                  <a:cubicBezTo>
                    <a:pt x="311" y="42"/>
                    <a:pt x="311" y="42"/>
                    <a:pt x="311" y="42"/>
                  </a:cubicBezTo>
                  <a:cubicBezTo>
                    <a:pt x="312" y="42"/>
                    <a:pt x="312" y="42"/>
                    <a:pt x="312" y="42"/>
                  </a:cubicBezTo>
                  <a:cubicBezTo>
                    <a:pt x="312" y="43"/>
                    <a:pt x="312" y="43"/>
                    <a:pt x="312" y="43"/>
                  </a:cubicBezTo>
                  <a:cubicBezTo>
                    <a:pt x="313" y="42"/>
                    <a:pt x="313" y="42"/>
                    <a:pt x="313" y="42"/>
                  </a:cubicBezTo>
                  <a:cubicBezTo>
                    <a:pt x="313" y="42"/>
                    <a:pt x="313" y="42"/>
                    <a:pt x="313" y="42"/>
                  </a:cubicBezTo>
                  <a:cubicBezTo>
                    <a:pt x="314" y="42"/>
                    <a:pt x="314" y="42"/>
                    <a:pt x="314" y="42"/>
                  </a:cubicBezTo>
                  <a:cubicBezTo>
                    <a:pt x="313" y="42"/>
                    <a:pt x="313" y="42"/>
                    <a:pt x="313" y="42"/>
                  </a:cubicBezTo>
                  <a:cubicBezTo>
                    <a:pt x="312" y="42"/>
                    <a:pt x="312" y="42"/>
                    <a:pt x="312" y="42"/>
                  </a:cubicBezTo>
                  <a:cubicBezTo>
                    <a:pt x="312" y="41"/>
                    <a:pt x="312" y="41"/>
                    <a:pt x="312" y="41"/>
                  </a:cubicBezTo>
                  <a:cubicBezTo>
                    <a:pt x="311" y="41"/>
                    <a:pt x="311" y="41"/>
                    <a:pt x="311" y="41"/>
                  </a:cubicBezTo>
                  <a:cubicBezTo>
                    <a:pt x="311" y="40"/>
                    <a:pt x="311" y="40"/>
                    <a:pt x="311" y="40"/>
                  </a:cubicBezTo>
                  <a:cubicBezTo>
                    <a:pt x="312" y="39"/>
                    <a:pt x="312" y="39"/>
                    <a:pt x="312" y="39"/>
                  </a:cubicBezTo>
                  <a:cubicBezTo>
                    <a:pt x="312" y="39"/>
                    <a:pt x="312" y="39"/>
                    <a:pt x="312" y="39"/>
                  </a:cubicBezTo>
                  <a:cubicBezTo>
                    <a:pt x="312" y="36"/>
                    <a:pt x="312" y="36"/>
                    <a:pt x="312" y="36"/>
                  </a:cubicBezTo>
                  <a:cubicBezTo>
                    <a:pt x="311" y="35"/>
                    <a:pt x="311" y="35"/>
                    <a:pt x="311" y="35"/>
                  </a:cubicBezTo>
                  <a:cubicBezTo>
                    <a:pt x="312" y="34"/>
                    <a:pt x="312" y="34"/>
                    <a:pt x="312" y="34"/>
                  </a:cubicBezTo>
                  <a:cubicBezTo>
                    <a:pt x="313" y="34"/>
                    <a:pt x="313" y="34"/>
                    <a:pt x="313" y="34"/>
                  </a:cubicBezTo>
                  <a:cubicBezTo>
                    <a:pt x="314" y="34"/>
                    <a:pt x="314" y="34"/>
                    <a:pt x="314" y="34"/>
                  </a:cubicBezTo>
                  <a:cubicBezTo>
                    <a:pt x="315" y="35"/>
                    <a:pt x="315" y="35"/>
                    <a:pt x="315" y="35"/>
                  </a:cubicBezTo>
                  <a:cubicBezTo>
                    <a:pt x="316" y="35"/>
                    <a:pt x="316" y="35"/>
                    <a:pt x="316" y="35"/>
                  </a:cubicBezTo>
                  <a:cubicBezTo>
                    <a:pt x="318" y="35"/>
                    <a:pt x="318" y="35"/>
                    <a:pt x="318" y="35"/>
                  </a:cubicBezTo>
                  <a:cubicBezTo>
                    <a:pt x="320" y="35"/>
                    <a:pt x="320" y="35"/>
                    <a:pt x="320" y="35"/>
                  </a:cubicBezTo>
                  <a:cubicBezTo>
                    <a:pt x="321" y="35"/>
                    <a:pt x="321" y="35"/>
                    <a:pt x="321" y="35"/>
                  </a:cubicBezTo>
                  <a:cubicBezTo>
                    <a:pt x="322" y="35"/>
                    <a:pt x="322" y="35"/>
                    <a:pt x="322" y="35"/>
                  </a:cubicBezTo>
                  <a:cubicBezTo>
                    <a:pt x="323" y="35"/>
                    <a:pt x="323" y="35"/>
                    <a:pt x="323" y="35"/>
                  </a:cubicBezTo>
                  <a:cubicBezTo>
                    <a:pt x="324" y="36"/>
                    <a:pt x="324" y="36"/>
                    <a:pt x="324" y="36"/>
                  </a:cubicBezTo>
                  <a:cubicBezTo>
                    <a:pt x="325" y="36"/>
                    <a:pt x="325" y="36"/>
                    <a:pt x="325" y="36"/>
                  </a:cubicBezTo>
                  <a:cubicBezTo>
                    <a:pt x="326" y="36"/>
                    <a:pt x="326" y="36"/>
                    <a:pt x="326" y="36"/>
                  </a:cubicBezTo>
                  <a:cubicBezTo>
                    <a:pt x="326" y="35"/>
                    <a:pt x="326" y="35"/>
                    <a:pt x="326" y="35"/>
                  </a:cubicBezTo>
                  <a:cubicBezTo>
                    <a:pt x="325" y="35"/>
                    <a:pt x="325" y="35"/>
                    <a:pt x="325" y="35"/>
                  </a:cubicBezTo>
                  <a:cubicBezTo>
                    <a:pt x="324" y="35"/>
                    <a:pt x="324" y="35"/>
                    <a:pt x="324" y="35"/>
                  </a:cubicBezTo>
                  <a:cubicBezTo>
                    <a:pt x="323" y="35"/>
                    <a:pt x="323" y="35"/>
                    <a:pt x="323" y="35"/>
                  </a:cubicBezTo>
                  <a:cubicBezTo>
                    <a:pt x="322" y="34"/>
                    <a:pt x="322" y="34"/>
                    <a:pt x="322" y="34"/>
                  </a:cubicBezTo>
                  <a:cubicBezTo>
                    <a:pt x="322" y="34"/>
                    <a:pt x="322" y="34"/>
                    <a:pt x="322" y="34"/>
                  </a:cubicBezTo>
                  <a:cubicBezTo>
                    <a:pt x="323" y="34"/>
                    <a:pt x="323" y="34"/>
                    <a:pt x="323" y="34"/>
                  </a:cubicBezTo>
                  <a:cubicBezTo>
                    <a:pt x="324" y="34"/>
                    <a:pt x="324" y="34"/>
                    <a:pt x="324" y="34"/>
                  </a:cubicBezTo>
                  <a:cubicBezTo>
                    <a:pt x="327" y="33"/>
                    <a:pt x="327" y="33"/>
                    <a:pt x="327" y="33"/>
                  </a:cubicBezTo>
                  <a:cubicBezTo>
                    <a:pt x="329" y="33"/>
                    <a:pt x="329" y="33"/>
                    <a:pt x="329" y="33"/>
                  </a:cubicBezTo>
                  <a:cubicBezTo>
                    <a:pt x="331" y="34"/>
                    <a:pt x="331" y="34"/>
                    <a:pt x="331" y="34"/>
                  </a:cubicBezTo>
                  <a:cubicBezTo>
                    <a:pt x="332" y="34"/>
                    <a:pt x="332" y="34"/>
                    <a:pt x="332" y="34"/>
                  </a:cubicBezTo>
                  <a:cubicBezTo>
                    <a:pt x="333" y="34"/>
                    <a:pt x="333" y="34"/>
                    <a:pt x="333" y="34"/>
                  </a:cubicBezTo>
                  <a:cubicBezTo>
                    <a:pt x="334" y="34"/>
                    <a:pt x="334" y="34"/>
                    <a:pt x="334" y="34"/>
                  </a:cubicBezTo>
                  <a:cubicBezTo>
                    <a:pt x="333" y="33"/>
                    <a:pt x="333" y="33"/>
                    <a:pt x="333" y="33"/>
                  </a:cubicBezTo>
                  <a:cubicBezTo>
                    <a:pt x="333" y="33"/>
                    <a:pt x="333" y="33"/>
                    <a:pt x="333" y="33"/>
                  </a:cubicBezTo>
                  <a:cubicBezTo>
                    <a:pt x="332" y="33"/>
                    <a:pt x="332" y="33"/>
                    <a:pt x="332" y="33"/>
                  </a:cubicBezTo>
                  <a:cubicBezTo>
                    <a:pt x="332" y="33"/>
                    <a:pt x="332" y="33"/>
                    <a:pt x="332" y="33"/>
                  </a:cubicBezTo>
                  <a:cubicBezTo>
                    <a:pt x="331" y="32"/>
                    <a:pt x="331" y="32"/>
                    <a:pt x="331" y="32"/>
                  </a:cubicBezTo>
                  <a:cubicBezTo>
                    <a:pt x="330" y="32"/>
                    <a:pt x="330" y="32"/>
                    <a:pt x="330" y="32"/>
                  </a:cubicBezTo>
                  <a:cubicBezTo>
                    <a:pt x="330" y="32"/>
                    <a:pt x="330" y="32"/>
                    <a:pt x="330" y="32"/>
                  </a:cubicBezTo>
                  <a:cubicBezTo>
                    <a:pt x="327" y="32"/>
                    <a:pt x="327" y="32"/>
                    <a:pt x="327" y="32"/>
                  </a:cubicBezTo>
                  <a:cubicBezTo>
                    <a:pt x="327" y="32"/>
                    <a:pt x="327" y="32"/>
                    <a:pt x="327" y="32"/>
                  </a:cubicBezTo>
                  <a:cubicBezTo>
                    <a:pt x="328" y="31"/>
                    <a:pt x="328" y="31"/>
                    <a:pt x="328" y="31"/>
                  </a:cubicBezTo>
                  <a:cubicBezTo>
                    <a:pt x="328" y="30"/>
                    <a:pt x="328" y="30"/>
                    <a:pt x="328" y="30"/>
                  </a:cubicBezTo>
                  <a:cubicBezTo>
                    <a:pt x="329" y="30"/>
                    <a:pt x="329" y="30"/>
                    <a:pt x="329" y="30"/>
                  </a:cubicBezTo>
                  <a:cubicBezTo>
                    <a:pt x="330" y="29"/>
                    <a:pt x="330" y="29"/>
                    <a:pt x="330" y="29"/>
                  </a:cubicBezTo>
                  <a:cubicBezTo>
                    <a:pt x="331" y="28"/>
                    <a:pt x="331" y="28"/>
                    <a:pt x="331" y="28"/>
                  </a:cubicBezTo>
                  <a:cubicBezTo>
                    <a:pt x="333" y="27"/>
                    <a:pt x="333" y="27"/>
                    <a:pt x="333" y="27"/>
                  </a:cubicBezTo>
                  <a:cubicBezTo>
                    <a:pt x="334" y="27"/>
                    <a:pt x="334" y="27"/>
                    <a:pt x="334" y="27"/>
                  </a:cubicBezTo>
                  <a:cubicBezTo>
                    <a:pt x="336" y="26"/>
                    <a:pt x="336" y="26"/>
                    <a:pt x="336" y="26"/>
                  </a:cubicBezTo>
                  <a:cubicBezTo>
                    <a:pt x="336" y="26"/>
                    <a:pt x="336" y="26"/>
                    <a:pt x="336" y="26"/>
                  </a:cubicBezTo>
                  <a:cubicBezTo>
                    <a:pt x="334" y="26"/>
                    <a:pt x="334" y="26"/>
                    <a:pt x="334" y="26"/>
                  </a:cubicBezTo>
                  <a:cubicBezTo>
                    <a:pt x="332" y="27"/>
                    <a:pt x="332" y="27"/>
                    <a:pt x="332" y="27"/>
                  </a:cubicBezTo>
                  <a:cubicBezTo>
                    <a:pt x="330" y="28"/>
                    <a:pt x="330" y="28"/>
                    <a:pt x="330" y="28"/>
                  </a:cubicBezTo>
                  <a:cubicBezTo>
                    <a:pt x="330" y="29"/>
                    <a:pt x="330" y="29"/>
                    <a:pt x="330" y="29"/>
                  </a:cubicBezTo>
                  <a:cubicBezTo>
                    <a:pt x="329" y="29"/>
                    <a:pt x="329" y="29"/>
                    <a:pt x="329" y="29"/>
                  </a:cubicBezTo>
                  <a:cubicBezTo>
                    <a:pt x="329" y="28"/>
                    <a:pt x="329" y="28"/>
                    <a:pt x="329" y="28"/>
                  </a:cubicBezTo>
                  <a:cubicBezTo>
                    <a:pt x="329" y="28"/>
                    <a:pt x="329" y="28"/>
                    <a:pt x="329" y="28"/>
                  </a:cubicBezTo>
                  <a:cubicBezTo>
                    <a:pt x="328" y="29"/>
                    <a:pt x="328" y="29"/>
                    <a:pt x="328" y="29"/>
                  </a:cubicBezTo>
                  <a:cubicBezTo>
                    <a:pt x="327" y="29"/>
                    <a:pt x="327" y="29"/>
                    <a:pt x="327" y="29"/>
                  </a:cubicBezTo>
                  <a:cubicBezTo>
                    <a:pt x="326" y="30"/>
                    <a:pt x="326" y="30"/>
                    <a:pt x="326" y="30"/>
                  </a:cubicBezTo>
                  <a:cubicBezTo>
                    <a:pt x="327" y="30"/>
                    <a:pt x="327" y="30"/>
                    <a:pt x="327" y="30"/>
                  </a:cubicBezTo>
                  <a:cubicBezTo>
                    <a:pt x="327" y="31"/>
                    <a:pt x="327" y="31"/>
                    <a:pt x="327" y="31"/>
                  </a:cubicBezTo>
                  <a:cubicBezTo>
                    <a:pt x="325" y="32"/>
                    <a:pt x="325" y="32"/>
                    <a:pt x="325" y="32"/>
                  </a:cubicBezTo>
                  <a:cubicBezTo>
                    <a:pt x="324" y="32"/>
                    <a:pt x="324" y="32"/>
                    <a:pt x="324" y="32"/>
                  </a:cubicBezTo>
                  <a:cubicBezTo>
                    <a:pt x="321" y="33"/>
                    <a:pt x="321" y="33"/>
                    <a:pt x="321" y="33"/>
                  </a:cubicBezTo>
                  <a:cubicBezTo>
                    <a:pt x="320" y="33"/>
                    <a:pt x="320" y="33"/>
                    <a:pt x="320" y="33"/>
                  </a:cubicBezTo>
                  <a:cubicBezTo>
                    <a:pt x="319" y="33"/>
                    <a:pt x="319" y="33"/>
                    <a:pt x="319" y="33"/>
                  </a:cubicBezTo>
                  <a:cubicBezTo>
                    <a:pt x="317" y="33"/>
                    <a:pt x="317" y="33"/>
                    <a:pt x="317" y="33"/>
                  </a:cubicBezTo>
                  <a:cubicBezTo>
                    <a:pt x="316" y="32"/>
                    <a:pt x="316" y="32"/>
                    <a:pt x="316" y="32"/>
                  </a:cubicBezTo>
                  <a:cubicBezTo>
                    <a:pt x="314" y="32"/>
                    <a:pt x="314" y="32"/>
                    <a:pt x="314" y="32"/>
                  </a:cubicBezTo>
                  <a:cubicBezTo>
                    <a:pt x="314" y="32"/>
                    <a:pt x="314" y="32"/>
                    <a:pt x="314" y="32"/>
                  </a:cubicBezTo>
                  <a:cubicBezTo>
                    <a:pt x="314" y="32"/>
                    <a:pt x="314" y="32"/>
                    <a:pt x="314" y="32"/>
                  </a:cubicBezTo>
                  <a:cubicBezTo>
                    <a:pt x="315" y="31"/>
                    <a:pt x="315" y="31"/>
                    <a:pt x="315" y="31"/>
                  </a:cubicBezTo>
                  <a:cubicBezTo>
                    <a:pt x="316" y="31"/>
                    <a:pt x="316" y="31"/>
                    <a:pt x="316" y="31"/>
                  </a:cubicBezTo>
                  <a:cubicBezTo>
                    <a:pt x="317" y="30"/>
                    <a:pt x="317" y="30"/>
                    <a:pt x="317" y="30"/>
                  </a:cubicBezTo>
                  <a:cubicBezTo>
                    <a:pt x="318" y="30"/>
                    <a:pt x="318" y="30"/>
                    <a:pt x="318" y="30"/>
                  </a:cubicBezTo>
                  <a:cubicBezTo>
                    <a:pt x="319" y="29"/>
                    <a:pt x="319" y="29"/>
                    <a:pt x="319" y="29"/>
                  </a:cubicBezTo>
                  <a:cubicBezTo>
                    <a:pt x="318" y="29"/>
                    <a:pt x="318" y="29"/>
                    <a:pt x="318" y="29"/>
                  </a:cubicBezTo>
                  <a:cubicBezTo>
                    <a:pt x="317" y="30"/>
                    <a:pt x="317" y="30"/>
                    <a:pt x="317" y="30"/>
                  </a:cubicBezTo>
                  <a:cubicBezTo>
                    <a:pt x="316" y="30"/>
                    <a:pt x="316" y="30"/>
                    <a:pt x="316" y="30"/>
                  </a:cubicBezTo>
                  <a:cubicBezTo>
                    <a:pt x="315" y="30"/>
                    <a:pt x="315" y="30"/>
                    <a:pt x="315" y="30"/>
                  </a:cubicBezTo>
                  <a:cubicBezTo>
                    <a:pt x="314" y="30"/>
                    <a:pt x="314" y="30"/>
                    <a:pt x="314" y="30"/>
                  </a:cubicBezTo>
                  <a:cubicBezTo>
                    <a:pt x="314" y="29"/>
                    <a:pt x="314" y="29"/>
                    <a:pt x="314" y="29"/>
                  </a:cubicBezTo>
                  <a:cubicBezTo>
                    <a:pt x="315" y="29"/>
                    <a:pt x="315" y="29"/>
                    <a:pt x="315" y="29"/>
                  </a:cubicBezTo>
                  <a:cubicBezTo>
                    <a:pt x="315" y="29"/>
                    <a:pt x="315" y="29"/>
                    <a:pt x="315" y="29"/>
                  </a:cubicBezTo>
                  <a:cubicBezTo>
                    <a:pt x="313" y="29"/>
                    <a:pt x="313" y="29"/>
                    <a:pt x="313" y="29"/>
                  </a:cubicBezTo>
                  <a:cubicBezTo>
                    <a:pt x="313" y="30"/>
                    <a:pt x="313" y="30"/>
                    <a:pt x="313" y="30"/>
                  </a:cubicBezTo>
                  <a:cubicBezTo>
                    <a:pt x="312" y="31"/>
                    <a:pt x="312" y="31"/>
                    <a:pt x="312" y="31"/>
                  </a:cubicBezTo>
                  <a:cubicBezTo>
                    <a:pt x="310" y="31"/>
                    <a:pt x="310" y="31"/>
                    <a:pt x="310" y="31"/>
                  </a:cubicBezTo>
                  <a:cubicBezTo>
                    <a:pt x="309" y="31"/>
                    <a:pt x="309" y="31"/>
                    <a:pt x="309" y="31"/>
                  </a:cubicBezTo>
                  <a:cubicBezTo>
                    <a:pt x="307" y="31"/>
                    <a:pt x="307" y="31"/>
                    <a:pt x="307" y="31"/>
                  </a:cubicBezTo>
                  <a:cubicBezTo>
                    <a:pt x="306" y="30"/>
                    <a:pt x="306" y="30"/>
                    <a:pt x="306" y="30"/>
                  </a:cubicBezTo>
                  <a:cubicBezTo>
                    <a:pt x="306" y="29"/>
                    <a:pt x="306" y="29"/>
                    <a:pt x="306" y="29"/>
                  </a:cubicBezTo>
                  <a:cubicBezTo>
                    <a:pt x="305" y="29"/>
                    <a:pt x="305" y="29"/>
                    <a:pt x="305" y="29"/>
                  </a:cubicBezTo>
                  <a:cubicBezTo>
                    <a:pt x="304" y="29"/>
                    <a:pt x="304" y="29"/>
                    <a:pt x="304" y="29"/>
                  </a:cubicBezTo>
                  <a:cubicBezTo>
                    <a:pt x="304" y="28"/>
                    <a:pt x="304" y="28"/>
                    <a:pt x="304" y="28"/>
                  </a:cubicBezTo>
                  <a:cubicBezTo>
                    <a:pt x="305" y="28"/>
                    <a:pt x="305" y="28"/>
                    <a:pt x="305" y="28"/>
                  </a:cubicBezTo>
                  <a:cubicBezTo>
                    <a:pt x="306" y="27"/>
                    <a:pt x="306" y="27"/>
                    <a:pt x="306" y="27"/>
                  </a:cubicBezTo>
                  <a:cubicBezTo>
                    <a:pt x="307" y="26"/>
                    <a:pt x="307" y="26"/>
                    <a:pt x="307" y="26"/>
                  </a:cubicBezTo>
                  <a:cubicBezTo>
                    <a:pt x="308" y="25"/>
                    <a:pt x="308" y="25"/>
                    <a:pt x="308" y="25"/>
                  </a:cubicBezTo>
                  <a:cubicBezTo>
                    <a:pt x="309" y="24"/>
                    <a:pt x="309" y="24"/>
                    <a:pt x="309" y="24"/>
                  </a:cubicBezTo>
                  <a:cubicBezTo>
                    <a:pt x="309" y="24"/>
                    <a:pt x="309" y="24"/>
                    <a:pt x="309" y="24"/>
                  </a:cubicBezTo>
                  <a:cubicBezTo>
                    <a:pt x="310" y="24"/>
                    <a:pt x="310" y="24"/>
                    <a:pt x="310" y="24"/>
                  </a:cubicBezTo>
                  <a:cubicBezTo>
                    <a:pt x="312" y="24"/>
                    <a:pt x="312" y="24"/>
                    <a:pt x="312" y="24"/>
                  </a:cubicBezTo>
                  <a:cubicBezTo>
                    <a:pt x="313" y="24"/>
                    <a:pt x="313" y="24"/>
                    <a:pt x="313" y="24"/>
                  </a:cubicBezTo>
                  <a:cubicBezTo>
                    <a:pt x="313" y="24"/>
                    <a:pt x="313" y="24"/>
                    <a:pt x="313" y="24"/>
                  </a:cubicBezTo>
                  <a:cubicBezTo>
                    <a:pt x="315" y="25"/>
                    <a:pt x="315" y="25"/>
                    <a:pt x="315" y="25"/>
                  </a:cubicBezTo>
                  <a:cubicBezTo>
                    <a:pt x="317" y="25"/>
                    <a:pt x="317" y="25"/>
                    <a:pt x="317" y="25"/>
                  </a:cubicBezTo>
                  <a:cubicBezTo>
                    <a:pt x="317" y="25"/>
                    <a:pt x="317" y="25"/>
                    <a:pt x="317" y="25"/>
                  </a:cubicBezTo>
                  <a:cubicBezTo>
                    <a:pt x="319" y="25"/>
                    <a:pt x="319" y="25"/>
                    <a:pt x="319" y="25"/>
                  </a:cubicBezTo>
                  <a:cubicBezTo>
                    <a:pt x="319" y="25"/>
                    <a:pt x="319" y="25"/>
                    <a:pt x="319" y="25"/>
                  </a:cubicBezTo>
                  <a:cubicBezTo>
                    <a:pt x="318" y="24"/>
                    <a:pt x="318" y="24"/>
                    <a:pt x="318" y="24"/>
                  </a:cubicBezTo>
                  <a:cubicBezTo>
                    <a:pt x="317" y="25"/>
                    <a:pt x="317" y="25"/>
                    <a:pt x="317" y="25"/>
                  </a:cubicBezTo>
                  <a:cubicBezTo>
                    <a:pt x="315" y="24"/>
                    <a:pt x="315" y="24"/>
                    <a:pt x="315" y="24"/>
                  </a:cubicBezTo>
                  <a:cubicBezTo>
                    <a:pt x="314" y="24"/>
                    <a:pt x="314" y="24"/>
                    <a:pt x="314" y="24"/>
                  </a:cubicBezTo>
                  <a:cubicBezTo>
                    <a:pt x="313" y="24"/>
                    <a:pt x="313" y="24"/>
                    <a:pt x="313" y="24"/>
                  </a:cubicBezTo>
                  <a:cubicBezTo>
                    <a:pt x="311" y="24"/>
                    <a:pt x="311" y="24"/>
                    <a:pt x="311" y="24"/>
                  </a:cubicBezTo>
                  <a:cubicBezTo>
                    <a:pt x="309" y="23"/>
                    <a:pt x="309" y="23"/>
                    <a:pt x="309" y="23"/>
                  </a:cubicBezTo>
                  <a:cubicBezTo>
                    <a:pt x="308" y="23"/>
                    <a:pt x="308" y="23"/>
                    <a:pt x="308" y="23"/>
                  </a:cubicBezTo>
                  <a:cubicBezTo>
                    <a:pt x="308" y="24"/>
                    <a:pt x="308" y="24"/>
                    <a:pt x="308" y="24"/>
                  </a:cubicBezTo>
                  <a:cubicBezTo>
                    <a:pt x="307" y="25"/>
                    <a:pt x="307" y="25"/>
                    <a:pt x="307" y="25"/>
                  </a:cubicBezTo>
                  <a:cubicBezTo>
                    <a:pt x="306" y="26"/>
                    <a:pt x="306" y="26"/>
                    <a:pt x="306" y="26"/>
                  </a:cubicBezTo>
                  <a:cubicBezTo>
                    <a:pt x="304" y="26"/>
                    <a:pt x="304" y="26"/>
                    <a:pt x="304" y="26"/>
                  </a:cubicBezTo>
                  <a:cubicBezTo>
                    <a:pt x="303" y="28"/>
                    <a:pt x="303" y="28"/>
                    <a:pt x="303" y="28"/>
                  </a:cubicBezTo>
                  <a:cubicBezTo>
                    <a:pt x="303" y="28"/>
                    <a:pt x="303" y="28"/>
                    <a:pt x="303" y="28"/>
                  </a:cubicBezTo>
                  <a:cubicBezTo>
                    <a:pt x="302" y="27"/>
                    <a:pt x="302" y="27"/>
                    <a:pt x="302" y="27"/>
                  </a:cubicBezTo>
                  <a:cubicBezTo>
                    <a:pt x="301" y="26"/>
                    <a:pt x="301" y="26"/>
                    <a:pt x="301" y="26"/>
                  </a:cubicBezTo>
                  <a:cubicBezTo>
                    <a:pt x="300" y="26"/>
                    <a:pt x="300" y="26"/>
                    <a:pt x="300" y="26"/>
                  </a:cubicBezTo>
                  <a:cubicBezTo>
                    <a:pt x="300" y="25"/>
                    <a:pt x="300" y="25"/>
                    <a:pt x="300" y="25"/>
                  </a:cubicBezTo>
                  <a:cubicBezTo>
                    <a:pt x="299" y="24"/>
                    <a:pt x="299" y="24"/>
                    <a:pt x="299" y="24"/>
                  </a:cubicBezTo>
                  <a:cubicBezTo>
                    <a:pt x="299" y="23"/>
                    <a:pt x="299" y="23"/>
                    <a:pt x="299" y="23"/>
                  </a:cubicBezTo>
                  <a:cubicBezTo>
                    <a:pt x="299" y="23"/>
                    <a:pt x="299" y="23"/>
                    <a:pt x="299" y="23"/>
                  </a:cubicBezTo>
                  <a:cubicBezTo>
                    <a:pt x="299" y="22"/>
                    <a:pt x="299" y="22"/>
                    <a:pt x="299" y="22"/>
                  </a:cubicBezTo>
                  <a:cubicBezTo>
                    <a:pt x="299" y="21"/>
                    <a:pt x="299" y="21"/>
                    <a:pt x="299" y="21"/>
                  </a:cubicBezTo>
                  <a:cubicBezTo>
                    <a:pt x="300" y="22"/>
                    <a:pt x="300" y="22"/>
                    <a:pt x="300" y="22"/>
                  </a:cubicBezTo>
                  <a:cubicBezTo>
                    <a:pt x="301" y="21"/>
                    <a:pt x="301" y="21"/>
                    <a:pt x="301" y="21"/>
                  </a:cubicBezTo>
                  <a:cubicBezTo>
                    <a:pt x="301" y="22"/>
                    <a:pt x="301" y="22"/>
                    <a:pt x="301" y="22"/>
                  </a:cubicBezTo>
                  <a:cubicBezTo>
                    <a:pt x="304" y="22"/>
                    <a:pt x="304" y="22"/>
                    <a:pt x="304" y="22"/>
                  </a:cubicBezTo>
                  <a:cubicBezTo>
                    <a:pt x="305" y="23"/>
                    <a:pt x="305" y="23"/>
                    <a:pt x="305" y="23"/>
                  </a:cubicBezTo>
                  <a:cubicBezTo>
                    <a:pt x="306" y="23"/>
                    <a:pt x="306" y="23"/>
                    <a:pt x="306" y="23"/>
                  </a:cubicBezTo>
                  <a:cubicBezTo>
                    <a:pt x="306" y="23"/>
                    <a:pt x="306" y="23"/>
                    <a:pt x="306" y="23"/>
                  </a:cubicBezTo>
                  <a:cubicBezTo>
                    <a:pt x="307" y="23"/>
                    <a:pt x="307" y="23"/>
                    <a:pt x="307" y="23"/>
                  </a:cubicBezTo>
                  <a:cubicBezTo>
                    <a:pt x="308" y="22"/>
                    <a:pt x="308" y="22"/>
                    <a:pt x="308" y="22"/>
                  </a:cubicBezTo>
                  <a:cubicBezTo>
                    <a:pt x="309" y="23"/>
                    <a:pt x="309" y="23"/>
                    <a:pt x="309" y="23"/>
                  </a:cubicBezTo>
                  <a:cubicBezTo>
                    <a:pt x="310" y="22"/>
                    <a:pt x="310" y="22"/>
                    <a:pt x="310" y="22"/>
                  </a:cubicBezTo>
                  <a:cubicBezTo>
                    <a:pt x="311" y="22"/>
                    <a:pt x="311" y="22"/>
                    <a:pt x="311" y="22"/>
                  </a:cubicBezTo>
                  <a:cubicBezTo>
                    <a:pt x="311" y="22"/>
                    <a:pt x="311" y="22"/>
                    <a:pt x="311" y="22"/>
                  </a:cubicBezTo>
                  <a:cubicBezTo>
                    <a:pt x="313" y="22"/>
                    <a:pt x="313" y="22"/>
                    <a:pt x="313" y="22"/>
                  </a:cubicBezTo>
                  <a:cubicBezTo>
                    <a:pt x="315" y="21"/>
                    <a:pt x="315" y="21"/>
                    <a:pt x="315" y="21"/>
                  </a:cubicBezTo>
                  <a:cubicBezTo>
                    <a:pt x="315" y="21"/>
                    <a:pt x="315" y="21"/>
                    <a:pt x="315" y="21"/>
                  </a:cubicBezTo>
                  <a:cubicBezTo>
                    <a:pt x="315" y="20"/>
                    <a:pt x="315" y="20"/>
                    <a:pt x="315" y="20"/>
                  </a:cubicBezTo>
                  <a:cubicBezTo>
                    <a:pt x="314" y="21"/>
                    <a:pt x="314" y="21"/>
                    <a:pt x="314" y="21"/>
                  </a:cubicBezTo>
                  <a:cubicBezTo>
                    <a:pt x="314" y="21"/>
                    <a:pt x="314" y="21"/>
                    <a:pt x="314" y="21"/>
                  </a:cubicBezTo>
                  <a:cubicBezTo>
                    <a:pt x="313" y="21"/>
                    <a:pt x="313" y="21"/>
                    <a:pt x="313" y="21"/>
                  </a:cubicBezTo>
                  <a:cubicBezTo>
                    <a:pt x="312" y="21"/>
                    <a:pt x="312" y="21"/>
                    <a:pt x="312" y="21"/>
                  </a:cubicBezTo>
                  <a:cubicBezTo>
                    <a:pt x="310" y="21"/>
                    <a:pt x="310" y="21"/>
                    <a:pt x="310" y="21"/>
                  </a:cubicBezTo>
                  <a:cubicBezTo>
                    <a:pt x="309" y="22"/>
                    <a:pt x="309" y="22"/>
                    <a:pt x="309" y="22"/>
                  </a:cubicBezTo>
                  <a:cubicBezTo>
                    <a:pt x="308" y="22"/>
                    <a:pt x="308" y="22"/>
                    <a:pt x="308" y="22"/>
                  </a:cubicBezTo>
                  <a:cubicBezTo>
                    <a:pt x="307" y="22"/>
                    <a:pt x="307" y="22"/>
                    <a:pt x="307" y="22"/>
                  </a:cubicBezTo>
                  <a:cubicBezTo>
                    <a:pt x="307" y="22"/>
                    <a:pt x="307" y="22"/>
                    <a:pt x="307" y="22"/>
                  </a:cubicBezTo>
                  <a:cubicBezTo>
                    <a:pt x="306" y="22"/>
                    <a:pt x="306" y="22"/>
                    <a:pt x="306" y="22"/>
                  </a:cubicBezTo>
                  <a:cubicBezTo>
                    <a:pt x="305" y="21"/>
                    <a:pt x="305" y="21"/>
                    <a:pt x="305" y="21"/>
                  </a:cubicBezTo>
                  <a:cubicBezTo>
                    <a:pt x="304" y="21"/>
                    <a:pt x="304" y="21"/>
                    <a:pt x="304" y="21"/>
                  </a:cubicBezTo>
                  <a:cubicBezTo>
                    <a:pt x="304" y="21"/>
                    <a:pt x="304" y="21"/>
                    <a:pt x="304" y="21"/>
                  </a:cubicBezTo>
                  <a:cubicBezTo>
                    <a:pt x="303" y="21"/>
                    <a:pt x="303" y="21"/>
                    <a:pt x="303" y="21"/>
                  </a:cubicBezTo>
                  <a:cubicBezTo>
                    <a:pt x="301" y="20"/>
                    <a:pt x="301" y="20"/>
                    <a:pt x="301" y="20"/>
                  </a:cubicBezTo>
                  <a:cubicBezTo>
                    <a:pt x="300" y="21"/>
                    <a:pt x="300" y="21"/>
                    <a:pt x="300" y="21"/>
                  </a:cubicBezTo>
                  <a:cubicBezTo>
                    <a:pt x="299" y="20"/>
                    <a:pt x="299" y="20"/>
                    <a:pt x="299" y="20"/>
                  </a:cubicBezTo>
                  <a:cubicBezTo>
                    <a:pt x="299" y="20"/>
                    <a:pt x="299" y="20"/>
                    <a:pt x="299" y="20"/>
                  </a:cubicBezTo>
                  <a:cubicBezTo>
                    <a:pt x="300" y="19"/>
                    <a:pt x="300" y="19"/>
                    <a:pt x="300" y="19"/>
                  </a:cubicBezTo>
                  <a:cubicBezTo>
                    <a:pt x="300" y="18"/>
                    <a:pt x="300" y="18"/>
                    <a:pt x="300" y="18"/>
                  </a:cubicBezTo>
                  <a:cubicBezTo>
                    <a:pt x="300" y="18"/>
                    <a:pt x="300" y="18"/>
                    <a:pt x="300" y="18"/>
                  </a:cubicBezTo>
                  <a:cubicBezTo>
                    <a:pt x="301" y="18"/>
                    <a:pt x="301" y="18"/>
                    <a:pt x="301" y="18"/>
                  </a:cubicBezTo>
                  <a:cubicBezTo>
                    <a:pt x="301" y="19"/>
                    <a:pt x="301" y="19"/>
                    <a:pt x="301" y="19"/>
                  </a:cubicBezTo>
                  <a:cubicBezTo>
                    <a:pt x="303" y="18"/>
                    <a:pt x="303" y="18"/>
                    <a:pt x="303" y="18"/>
                  </a:cubicBezTo>
                  <a:cubicBezTo>
                    <a:pt x="303" y="18"/>
                    <a:pt x="303" y="18"/>
                    <a:pt x="303" y="18"/>
                  </a:cubicBezTo>
                  <a:cubicBezTo>
                    <a:pt x="302" y="18"/>
                    <a:pt x="302" y="18"/>
                    <a:pt x="302" y="18"/>
                  </a:cubicBezTo>
                  <a:cubicBezTo>
                    <a:pt x="302" y="18"/>
                    <a:pt x="302" y="18"/>
                    <a:pt x="302" y="18"/>
                  </a:cubicBezTo>
                  <a:cubicBezTo>
                    <a:pt x="301" y="17"/>
                    <a:pt x="301" y="17"/>
                    <a:pt x="301" y="17"/>
                  </a:cubicBezTo>
                  <a:cubicBezTo>
                    <a:pt x="301" y="17"/>
                    <a:pt x="301" y="17"/>
                    <a:pt x="301" y="17"/>
                  </a:cubicBezTo>
                  <a:cubicBezTo>
                    <a:pt x="303" y="17"/>
                    <a:pt x="303" y="17"/>
                    <a:pt x="303" y="17"/>
                  </a:cubicBezTo>
                  <a:cubicBezTo>
                    <a:pt x="304" y="16"/>
                    <a:pt x="304" y="16"/>
                    <a:pt x="304" y="16"/>
                  </a:cubicBezTo>
                  <a:cubicBezTo>
                    <a:pt x="305" y="16"/>
                    <a:pt x="305" y="16"/>
                    <a:pt x="305" y="16"/>
                  </a:cubicBezTo>
                  <a:cubicBezTo>
                    <a:pt x="306" y="15"/>
                    <a:pt x="306" y="15"/>
                    <a:pt x="306" y="15"/>
                  </a:cubicBezTo>
                  <a:cubicBezTo>
                    <a:pt x="307" y="15"/>
                    <a:pt x="307" y="15"/>
                    <a:pt x="307" y="15"/>
                  </a:cubicBezTo>
                  <a:cubicBezTo>
                    <a:pt x="307" y="16"/>
                    <a:pt x="307" y="16"/>
                    <a:pt x="307" y="16"/>
                  </a:cubicBezTo>
                  <a:cubicBezTo>
                    <a:pt x="308" y="15"/>
                    <a:pt x="308" y="15"/>
                    <a:pt x="308" y="15"/>
                  </a:cubicBezTo>
                  <a:cubicBezTo>
                    <a:pt x="308" y="15"/>
                    <a:pt x="308" y="15"/>
                    <a:pt x="308" y="15"/>
                  </a:cubicBezTo>
                  <a:cubicBezTo>
                    <a:pt x="308" y="15"/>
                    <a:pt x="308" y="15"/>
                    <a:pt x="308" y="15"/>
                  </a:cubicBezTo>
                  <a:cubicBezTo>
                    <a:pt x="306" y="15"/>
                    <a:pt x="306" y="15"/>
                    <a:pt x="306" y="15"/>
                  </a:cubicBezTo>
                  <a:cubicBezTo>
                    <a:pt x="304" y="15"/>
                    <a:pt x="304" y="15"/>
                    <a:pt x="304" y="15"/>
                  </a:cubicBezTo>
                  <a:cubicBezTo>
                    <a:pt x="303" y="15"/>
                    <a:pt x="303" y="15"/>
                    <a:pt x="303" y="15"/>
                  </a:cubicBezTo>
                  <a:cubicBezTo>
                    <a:pt x="302" y="15"/>
                    <a:pt x="302" y="15"/>
                    <a:pt x="302" y="15"/>
                  </a:cubicBezTo>
                  <a:cubicBezTo>
                    <a:pt x="302" y="16"/>
                    <a:pt x="302" y="16"/>
                    <a:pt x="302" y="16"/>
                  </a:cubicBezTo>
                  <a:cubicBezTo>
                    <a:pt x="301" y="16"/>
                    <a:pt x="301" y="16"/>
                    <a:pt x="301" y="16"/>
                  </a:cubicBezTo>
                  <a:cubicBezTo>
                    <a:pt x="301" y="15"/>
                    <a:pt x="301" y="15"/>
                    <a:pt x="301" y="15"/>
                  </a:cubicBezTo>
                  <a:cubicBezTo>
                    <a:pt x="301" y="15"/>
                    <a:pt x="301" y="15"/>
                    <a:pt x="301" y="15"/>
                  </a:cubicBezTo>
                  <a:cubicBezTo>
                    <a:pt x="302" y="14"/>
                    <a:pt x="302" y="14"/>
                    <a:pt x="302" y="14"/>
                  </a:cubicBezTo>
                  <a:cubicBezTo>
                    <a:pt x="303" y="13"/>
                    <a:pt x="303" y="13"/>
                    <a:pt x="303" y="13"/>
                  </a:cubicBezTo>
                  <a:cubicBezTo>
                    <a:pt x="304" y="13"/>
                    <a:pt x="304" y="13"/>
                    <a:pt x="304" y="13"/>
                  </a:cubicBezTo>
                  <a:cubicBezTo>
                    <a:pt x="305" y="13"/>
                    <a:pt x="305" y="13"/>
                    <a:pt x="305" y="13"/>
                  </a:cubicBezTo>
                  <a:cubicBezTo>
                    <a:pt x="304" y="13"/>
                    <a:pt x="304" y="13"/>
                    <a:pt x="304" y="13"/>
                  </a:cubicBezTo>
                  <a:cubicBezTo>
                    <a:pt x="304" y="13"/>
                    <a:pt x="304" y="13"/>
                    <a:pt x="304" y="13"/>
                  </a:cubicBezTo>
                  <a:cubicBezTo>
                    <a:pt x="304" y="11"/>
                    <a:pt x="304" y="11"/>
                    <a:pt x="304" y="11"/>
                  </a:cubicBezTo>
                  <a:cubicBezTo>
                    <a:pt x="303" y="12"/>
                    <a:pt x="303" y="12"/>
                    <a:pt x="303" y="12"/>
                  </a:cubicBezTo>
                  <a:cubicBezTo>
                    <a:pt x="303" y="12"/>
                    <a:pt x="303" y="12"/>
                    <a:pt x="303" y="12"/>
                  </a:cubicBezTo>
                  <a:cubicBezTo>
                    <a:pt x="303" y="13"/>
                    <a:pt x="303" y="13"/>
                    <a:pt x="303" y="13"/>
                  </a:cubicBezTo>
                  <a:cubicBezTo>
                    <a:pt x="303" y="12"/>
                    <a:pt x="303" y="12"/>
                    <a:pt x="303" y="12"/>
                  </a:cubicBezTo>
                  <a:cubicBezTo>
                    <a:pt x="302" y="12"/>
                    <a:pt x="302" y="12"/>
                    <a:pt x="302" y="12"/>
                  </a:cubicBezTo>
                  <a:cubicBezTo>
                    <a:pt x="302" y="12"/>
                    <a:pt x="302" y="12"/>
                    <a:pt x="302" y="12"/>
                  </a:cubicBezTo>
                  <a:cubicBezTo>
                    <a:pt x="301" y="12"/>
                    <a:pt x="301" y="12"/>
                    <a:pt x="301" y="12"/>
                  </a:cubicBezTo>
                  <a:cubicBezTo>
                    <a:pt x="301" y="13"/>
                    <a:pt x="301" y="13"/>
                    <a:pt x="301" y="13"/>
                  </a:cubicBezTo>
                  <a:cubicBezTo>
                    <a:pt x="300" y="14"/>
                    <a:pt x="300" y="14"/>
                    <a:pt x="300" y="14"/>
                  </a:cubicBezTo>
                  <a:cubicBezTo>
                    <a:pt x="299" y="14"/>
                    <a:pt x="299" y="14"/>
                    <a:pt x="299" y="14"/>
                  </a:cubicBezTo>
                  <a:cubicBezTo>
                    <a:pt x="299" y="13"/>
                    <a:pt x="299" y="13"/>
                    <a:pt x="299" y="13"/>
                  </a:cubicBezTo>
                  <a:cubicBezTo>
                    <a:pt x="299" y="12"/>
                    <a:pt x="299" y="12"/>
                    <a:pt x="299" y="12"/>
                  </a:cubicBezTo>
                  <a:cubicBezTo>
                    <a:pt x="299" y="12"/>
                    <a:pt x="299" y="12"/>
                    <a:pt x="299" y="12"/>
                  </a:cubicBezTo>
                  <a:cubicBezTo>
                    <a:pt x="299" y="11"/>
                    <a:pt x="299" y="11"/>
                    <a:pt x="299" y="11"/>
                  </a:cubicBezTo>
                  <a:cubicBezTo>
                    <a:pt x="299" y="11"/>
                    <a:pt x="299" y="11"/>
                    <a:pt x="299" y="11"/>
                  </a:cubicBezTo>
                  <a:cubicBezTo>
                    <a:pt x="300" y="12"/>
                    <a:pt x="300" y="12"/>
                    <a:pt x="300" y="12"/>
                  </a:cubicBezTo>
                  <a:cubicBezTo>
                    <a:pt x="300" y="11"/>
                    <a:pt x="300" y="11"/>
                    <a:pt x="300" y="11"/>
                  </a:cubicBezTo>
                  <a:cubicBezTo>
                    <a:pt x="300" y="10"/>
                    <a:pt x="300" y="10"/>
                    <a:pt x="300" y="10"/>
                  </a:cubicBezTo>
                  <a:cubicBezTo>
                    <a:pt x="301" y="10"/>
                    <a:pt x="301" y="10"/>
                    <a:pt x="301" y="10"/>
                  </a:cubicBezTo>
                  <a:cubicBezTo>
                    <a:pt x="302" y="10"/>
                    <a:pt x="302" y="10"/>
                    <a:pt x="302" y="10"/>
                  </a:cubicBezTo>
                  <a:cubicBezTo>
                    <a:pt x="303" y="9"/>
                    <a:pt x="303" y="9"/>
                    <a:pt x="303" y="9"/>
                  </a:cubicBezTo>
                  <a:cubicBezTo>
                    <a:pt x="304" y="9"/>
                    <a:pt x="304" y="9"/>
                    <a:pt x="304" y="9"/>
                  </a:cubicBezTo>
                  <a:cubicBezTo>
                    <a:pt x="305" y="9"/>
                    <a:pt x="305" y="9"/>
                    <a:pt x="305" y="9"/>
                  </a:cubicBezTo>
                  <a:cubicBezTo>
                    <a:pt x="307" y="8"/>
                    <a:pt x="307" y="8"/>
                    <a:pt x="307" y="8"/>
                  </a:cubicBezTo>
                  <a:cubicBezTo>
                    <a:pt x="307" y="8"/>
                    <a:pt x="307" y="8"/>
                    <a:pt x="307" y="8"/>
                  </a:cubicBezTo>
                  <a:cubicBezTo>
                    <a:pt x="308" y="8"/>
                    <a:pt x="308" y="8"/>
                    <a:pt x="308" y="8"/>
                  </a:cubicBezTo>
                  <a:cubicBezTo>
                    <a:pt x="308" y="9"/>
                    <a:pt x="308" y="9"/>
                    <a:pt x="308" y="9"/>
                  </a:cubicBezTo>
                  <a:cubicBezTo>
                    <a:pt x="308" y="9"/>
                    <a:pt x="308" y="9"/>
                    <a:pt x="308" y="9"/>
                  </a:cubicBezTo>
                  <a:cubicBezTo>
                    <a:pt x="308" y="11"/>
                    <a:pt x="308" y="11"/>
                    <a:pt x="308" y="11"/>
                  </a:cubicBezTo>
                  <a:cubicBezTo>
                    <a:pt x="308" y="11"/>
                    <a:pt x="308" y="11"/>
                    <a:pt x="308" y="11"/>
                  </a:cubicBezTo>
                  <a:cubicBezTo>
                    <a:pt x="309" y="10"/>
                    <a:pt x="309" y="10"/>
                    <a:pt x="309" y="10"/>
                  </a:cubicBezTo>
                  <a:cubicBezTo>
                    <a:pt x="309" y="9"/>
                    <a:pt x="309" y="9"/>
                    <a:pt x="309" y="9"/>
                  </a:cubicBezTo>
                  <a:cubicBezTo>
                    <a:pt x="310" y="10"/>
                    <a:pt x="310" y="10"/>
                    <a:pt x="310" y="10"/>
                  </a:cubicBezTo>
                  <a:cubicBezTo>
                    <a:pt x="309" y="10"/>
                    <a:pt x="309" y="10"/>
                    <a:pt x="309" y="10"/>
                  </a:cubicBezTo>
                  <a:cubicBezTo>
                    <a:pt x="309" y="11"/>
                    <a:pt x="309" y="11"/>
                    <a:pt x="309" y="11"/>
                  </a:cubicBezTo>
                  <a:cubicBezTo>
                    <a:pt x="310" y="10"/>
                    <a:pt x="310" y="10"/>
                    <a:pt x="310" y="10"/>
                  </a:cubicBezTo>
                  <a:cubicBezTo>
                    <a:pt x="310" y="10"/>
                    <a:pt x="310" y="10"/>
                    <a:pt x="310" y="10"/>
                  </a:cubicBezTo>
                  <a:cubicBezTo>
                    <a:pt x="310" y="9"/>
                    <a:pt x="310" y="9"/>
                    <a:pt x="310" y="9"/>
                  </a:cubicBezTo>
                  <a:cubicBezTo>
                    <a:pt x="310" y="9"/>
                    <a:pt x="310" y="9"/>
                    <a:pt x="310" y="9"/>
                  </a:cubicBezTo>
                  <a:cubicBezTo>
                    <a:pt x="310" y="8"/>
                    <a:pt x="310" y="8"/>
                    <a:pt x="310" y="8"/>
                  </a:cubicBezTo>
                  <a:cubicBezTo>
                    <a:pt x="311" y="8"/>
                    <a:pt x="311" y="8"/>
                    <a:pt x="311" y="8"/>
                  </a:cubicBezTo>
                  <a:cubicBezTo>
                    <a:pt x="312" y="7"/>
                    <a:pt x="312" y="7"/>
                    <a:pt x="312" y="7"/>
                  </a:cubicBezTo>
                  <a:cubicBezTo>
                    <a:pt x="312" y="7"/>
                    <a:pt x="312" y="7"/>
                    <a:pt x="312" y="7"/>
                  </a:cubicBezTo>
                  <a:cubicBezTo>
                    <a:pt x="312" y="8"/>
                    <a:pt x="312" y="8"/>
                    <a:pt x="312" y="8"/>
                  </a:cubicBezTo>
                  <a:cubicBezTo>
                    <a:pt x="312" y="9"/>
                    <a:pt x="312" y="9"/>
                    <a:pt x="312" y="9"/>
                  </a:cubicBezTo>
                  <a:cubicBezTo>
                    <a:pt x="313" y="9"/>
                    <a:pt x="313" y="9"/>
                    <a:pt x="313" y="9"/>
                  </a:cubicBezTo>
                  <a:cubicBezTo>
                    <a:pt x="313" y="10"/>
                    <a:pt x="313" y="10"/>
                    <a:pt x="313" y="10"/>
                  </a:cubicBezTo>
                  <a:cubicBezTo>
                    <a:pt x="313" y="11"/>
                    <a:pt x="313" y="11"/>
                    <a:pt x="313" y="11"/>
                  </a:cubicBezTo>
                  <a:cubicBezTo>
                    <a:pt x="313" y="11"/>
                    <a:pt x="313" y="11"/>
                    <a:pt x="313" y="11"/>
                  </a:cubicBezTo>
                  <a:cubicBezTo>
                    <a:pt x="313" y="12"/>
                    <a:pt x="313" y="12"/>
                    <a:pt x="313" y="12"/>
                  </a:cubicBezTo>
                  <a:cubicBezTo>
                    <a:pt x="314" y="12"/>
                    <a:pt x="314" y="12"/>
                    <a:pt x="314" y="12"/>
                  </a:cubicBezTo>
                  <a:cubicBezTo>
                    <a:pt x="314" y="12"/>
                    <a:pt x="314" y="12"/>
                    <a:pt x="314" y="12"/>
                  </a:cubicBezTo>
                  <a:cubicBezTo>
                    <a:pt x="314" y="11"/>
                    <a:pt x="314" y="11"/>
                    <a:pt x="314" y="11"/>
                  </a:cubicBezTo>
                  <a:cubicBezTo>
                    <a:pt x="314" y="10"/>
                    <a:pt x="314" y="10"/>
                    <a:pt x="314" y="10"/>
                  </a:cubicBezTo>
                  <a:cubicBezTo>
                    <a:pt x="314" y="10"/>
                    <a:pt x="314" y="10"/>
                    <a:pt x="314" y="10"/>
                  </a:cubicBezTo>
                  <a:cubicBezTo>
                    <a:pt x="315" y="9"/>
                    <a:pt x="315" y="9"/>
                    <a:pt x="315" y="9"/>
                  </a:cubicBezTo>
                  <a:cubicBezTo>
                    <a:pt x="316" y="9"/>
                    <a:pt x="316" y="9"/>
                    <a:pt x="316" y="9"/>
                  </a:cubicBezTo>
                  <a:cubicBezTo>
                    <a:pt x="317" y="10"/>
                    <a:pt x="317" y="10"/>
                    <a:pt x="317" y="10"/>
                  </a:cubicBezTo>
                  <a:cubicBezTo>
                    <a:pt x="317" y="11"/>
                    <a:pt x="317" y="11"/>
                    <a:pt x="317" y="11"/>
                  </a:cubicBezTo>
                  <a:cubicBezTo>
                    <a:pt x="316" y="12"/>
                    <a:pt x="316" y="12"/>
                    <a:pt x="316" y="12"/>
                  </a:cubicBezTo>
                  <a:cubicBezTo>
                    <a:pt x="317" y="12"/>
                    <a:pt x="317" y="12"/>
                    <a:pt x="317" y="12"/>
                  </a:cubicBezTo>
                  <a:cubicBezTo>
                    <a:pt x="317" y="13"/>
                    <a:pt x="317" y="13"/>
                    <a:pt x="317" y="13"/>
                  </a:cubicBezTo>
                  <a:cubicBezTo>
                    <a:pt x="317" y="12"/>
                    <a:pt x="317" y="12"/>
                    <a:pt x="317" y="12"/>
                  </a:cubicBezTo>
                  <a:cubicBezTo>
                    <a:pt x="317" y="11"/>
                    <a:pt x="317" y="11"/>
                    <a:pt x="317" y="11"/>
                  </a:cubicBezTo>
                  <a:cubicBezTo>
                    <a:pt x="318" y="11"/>
                    <a:pt x="318" y="11"/>
                    <a:pt x="318" y="11"/>
                  </a:cubicBezTo>
                  <a:cubicBezTo>
                    <a:pt x="318" y="11"/>
                    <a:pt x="318" y="11"/>
                    <a:pt x="318" y="11"/>
                  </a:cubicBezTo>
                  <a:cubicBezTo>
                    <a:pt x="319" y="11"/>
                    <a:pt x="319" y="11"/>
                    <a:pt x="319" y="11"/>
                  </a:cubicBezTo>
                  <a:cubicBezTo>
                    <a:pt x="318" y="12"/>
                    <a:pt x="318" y="12"/>
                    <a:pt x="318" y="12"/>
                  </a:cubicBezTo>
                  <a:cubicBezTo>
                    <a:pt x="318" y="12"/>
                    <a:pt x="318" y="12"/>
                    <a:pt x="318" y="12"/>
                  </a:cubicBezTo>
                  <a:cubicBezTo>
                    <a:pt x="319" y="13"/>
                    <a:pt x="319" y="13"/>
                    <a:pt x="319" y="13"/>
                  </a:cubicBezTo>
                  <a:cubicBezTo>
                    <a:pt x="319" y="12"/>
                    <a:pt x="319" y="12"/>
                    <a:pt x="319" y="12"/>
                  </a:cubicBezTo>
                  <a:cubicBezTo>
                    <a:pt x="320" y="12"/>
                    <a:pt x="320" y="12"/>
                    <a:pt x="320" y="12"/>
                  </a:cubicBezTo>
                  <a:cubicBezTo>
                    <a:pt x="320" y="13"/>
                    <a:pt x="320" y="13"/>
                    <a:pt x="320" y="13"/>
                  </a:cubicBezTo>
                  <a:cubicBezTo>
                    <a:pt x="320" y="12"/>
                    <a:pt x="320" y="12"/>
                    <a:pt x="320" y="12"/>
                  </a:cubicBezTo>
                  <a:cubicBezTo>
                    <a:pt x="320" y="11"/>
                    <a:pt x="320" y="11"/>
                    <a:pt x="320" y="11"/>
                  </a:cubicBezTo>
                  <a:cubicBezTo>
                    <a:pt x="319" y="10"/>
                    <a:pt x="319" y="10"/>
                    <a:pt x="319" y="10"/>
                  </a:cubicBezTo>
                  <a:cubicBezTo>
                    <a:pt x="319" y="10"/>
                    <a:pt x="319" y="10"/>
                    <a:pt x="319" y="10"/>
                  </a:cubicBezTo>
                  <a:cubicBezTo>
                    <a:pt x="319" y="10"/>
                    <a:pt x="319" y="10"/>
                    <a:pt x="319" y="10"/>
                  </a:cubicBezTo>
                  <a:cubicBezTo>
                    <a:pt x="319" y="9"/>
                    <a:pt x="319" y="9"/>
                    <a:pt x="319" y="9"/>
                  </a:cubicBezTo>
                  <a:cubicBezTo>
                    <a:pt x="318" y="8"/>
                    <a:pt x="318" y="8"/>
                    <a:pt x="318" y="8"/>
                  </a:cubicBezTo>
                  <a:cubicBezTo>
                    <a:pt x="318" y="8"/>
                    <a:pt x="318" y="8"/>
                    <a:pt x="318" y="8"/>
                  </a:cubicBezTo>
                  <a:cubicBezTo>
                    <a:pt x="317" y="7"/>
                    <a:pt x="317" y="7"/>
                    <a:pt x="317" y="7"/>
                  </a:cubicBezTo>
                  <a:cubicBezTo>
                    <a:pt x="317" y="6"/>
                    <a:pt x="317" y="6"/>
                    <a:pt x="317" y="6"/>
                  </a:cubicBezTo>
                  <a:cubicBezTo>
                    <a:pt x="318" y="6"/>
                    <a:pt x="318" y="6"/>
                    <a:pt x="318" y="6"/>
                  </a:cubicBezTo>
                  <a:cubicBezTo>
                    <a:pt x="319" y="7"/>
                    <a:pt x="319" y="7"/>
                    <a:pt x="319" y="7"/>
                  </a:cubicBezTo>
                  <a:cubicBezTo>
                    <a:pt x="320" y="7"/>
                    <a:pt x="320" y="7"/>
                    <a:pt x="320" y="7"/>
                  </a:cubicBezTo>
                  <a:cubicBezTo>
                    <a:pt x="321" y="7"/>
                    <a:pt x="321" y="7"/>
                    <a:pt x="321" y="7"/>
                  </a:cubicBezTo>
                  <a:cubicBezTo>
                    <a:pt x="321" y="6"/>
                    <a:pt x="321" y="6"/>
                    <a:pt x="321" y="6"/>
                  </a:cubicBezTo>
                  <a:cubicBezTo>
                    <a:pt x="321" y="5"/>
                    <a:pt x="321" y="5"/>
                    <a:pt x="321" y="5"/>
                  </a:cubicBezTo>
                  <a:cubicBezTo>
                    <a:pt x="320" y="4"/>
                    <a:pt x="320" y="4"/>
                    <a:pt x="320" y="4"/>
                  </a:cubicBezTo>
                  <a:cubicBezTo>
                    <a:pt x="321" y="4"/>
                    <a:pt x="321" y="4"/>
                    <a:pt x="321" y="4"/>
                  </a:cubicBezTo>
                  <a:cubicBezTo>
                    <a:pt x="322" y="3"/>
                    <a:pt x="322" y="3"/>
                    <a:pt x="322" y="3"/>
                  </a:cubicBezTo>
                  <a:cubicBezTo>
                    <a:pt x="322" y="4"/>
                    <a:pt x="322" y="4"/>
                    <a:pt x="322" y="4"/>
                  </a:cubicBezTo>
                  <a:cubicBezTo>
                    <a:pt x="324" y="4"/>
                    <a:pt x="324" y="4"/>
                    <a:pt x="324" y="4"/>
                  </a:cubicBezTo>
                  <a:cubicBezTo>
                    <a:pt x="324" y="4"/>
                    <a:pt x="324" y="4"/>
                    <a:pt x="324" y="4"/>
                  </a:cubicBezTo>
                  <a:cubicBezTo>
                    <a:pt x="324" y="5"/>
                    <a:pt x="324" y="5"/>
                    <a:pt x="324" y="5"/>
                  </a:cubicBezTo>
                  <a:cubicBezTo>
                    <a:pt x="324" y="5"/>
                    <a:pt x="324" y="5"/>
                    <a:pt x="324" y="5"/>
                  </a:cubicBezTo>
                  <a:cubicBezTo>
                    <a:pt x="324" y="6"/>
                    <a:pt x="324" y="6"/>
                    <a:pt x="324" y="6"/>
                  </a:cubicBezTo>
                  <a:cubicBezTo>
                    <a:pt x="325" y="6"/>
                    <a:pt x="325" y="6"/>
                    <a:pt x="325" y="6"/>
                  </a:cubicBezTo>
                  <a:cubicBezTo>
                    <a:pt x="325" y="7"/>
                    <a:pt x="325" y="7"/>
                    <a:pt x="325" y="7"/>
                  </a:cubicBezTo>
                  <a:cubicBezTo>
                    <a:pt x="325" y="8"/>
                    <a:pt x="325" y="8"/>
                    <a:pt x="325" y="8"/>
                  </a:cubicBezTo>
                  <a:cubicBezTo>
                    <a:pt x="325" y="10"/>
                    <a:pt x="325" y="10"/>
                    <a:pt x="325" y="10"/>
                  </a:cubicBezTo>
                  <a:cubicBezTo>
                    <a:pt x="326" y="9"/>
                    <a:pt x="326" y="9"/>
                    <a:pt x="326" y="9"/>
                  </a:cubicBezTo>
                  <a:cubicBezTo>
                    <a:pt x="327" y="9"/>
                    <a:pt x="327" y="9"/>
                    <a:pt x="327" y="9"/>
                  </a:cubicBezTo>
                  <a:cubicBezTo>
                    <a:pt x="327" y="9"/>
                    <a:pt x="327" y="9"/>
                    <a:pt x="327" y="9"/>
                  </a:cubicBezTo>
                  <a:cubicBezTo>
                    <a:pt x="327" y="9"/>
                    <a:pt x="327" y="9"/>
                    <a:pt x="327" y="9"/>
                  </a:cubicBezTo>
                  <a:cubicBezTo>
                    <a:pt x="327" y="10"/>
                    <a:pt x="327" y="10"/>
                    <a:pt x="327" y="10"/>
                  </a:cubicBezTo>
                  <a:cubicBezTo>
                    <a:pt x="328" y="9"/>
                    <a:pt x="328" y="9"/>
                    <a:pt x="328" y="9"/>
                  </a:cubicBezTo>
                  <a:cubicBezTo>
                    <a:pt x="328" y="9"/>
                    <a:pt x="328" y="9"/>
                    <a:pt x="328" y="9"/>
                  </a:cubicBezTo>
                  <a:cubicBezTo>
                    <a:pt x="329" y="8"/>
                    <a:pt x="329" y="8"/>
                    <a:pt x="329" y="8"/>
                  </a:cubicBezTo>
                  <a:cubicBezTo>
                    <a:pt x="330" y="8"/>
                    <a:pt x="330" y="8"/>
                    <a:pt x="330" y="8"/>
                  </a:cubicBezTo>
                  <a:cubicBezTo>
                    <a:pt x="329" y="6"/>
                    <a:pt x="329" y="6"/>
                    <a:pt x="329" y="6"/>
                  </a:cubicBezTo>
                  <a:cubicBezTo>
                    <a:pt x="330" y="6"/>
                    <a:pt x="330" y="6"/>
                    <a:pt x="330" y="6"/>
                  </a:cubicBezTo>
                  <a:cubicBezTo>
                    <a:pt x="330" y="6"/>
                    <a:pt x="330" y="6"/>
                    <a:pt x="330" y="6"/>
                  </a:cubicBezTo>
                  <a:cubicBezTo>
                    <a:pt x="331" y="6"/>
                    <a:pt x="331" y="6"/>
                    <a:pt x="331" y="6"/>
                  </a:cubicBezTo>
                  <a:cubicBezTo>
                    <a:pt x="332" y="6"/>
                    <a:pt x="332" y="6"/>
                    <a:pt x="332" y="6"/>
                  </a:cubicBezTo>
                  <a:cubicBezTo>
                    <a:pt x="332" y="6"/>
                    <a:pt x="332" y="6"/>
                    <a:pt x="332" y="6"/>
                  </a:cubicBezTo>
                  <a:cubicBezTo>
                    <a:pt x="331" y="5"/>
                    <a:pt x="331" y="5"/>
                    <a:pt x="331" y="5"/>
                  </a:cubicBezTo>
                  <a:cubicBezTo>
                    <a:pt x="330" y="4"/>
                    <a:pt x="330" y="4"/>
                    <a:pt x="330" y="4"/>
                  </a:cubicBezTo>
                  <a:cubicBezTo>
                    <a:pt x="331" y="3"/>
                    <a:pt x="331" y="3"/>
                    <a:pt x="331" y="3"/>
                  </a:cubicBezTo>
                  <a:cubicBezTo>
                    <a:pt x="331" y="3"/>
                    <a:pt x="331" y="3"/>
                    <a:pt x="331" y="3"/>
                  </a:cubicBezTo>
                  <a:cubicBezTo>
                    <a:pt x="331" y="3"/>
                    <a:pt x="331" y="3"/>
                    <a:pt x="331" y="3"/>
                  </a:cubicBezTo>
                  <a:cubicBezTo>
                    <a:pt x="333" y="3"/>
                    <a:pt x="333" y="3"/>
                    <a:pt x="333" y="3"/>
                  </a:cubicBezTo>
                  <a:cubicBezTo>
                    <a:pt x="333" y="5"/>
                    <a:pt x="333" y="5"/>
                    <a:pt x="333" y="5"/>
                  </a:cubicBezTo>
                  <a:cubicBezTo>
                    <a:pt x="334" y="5"/>
                    <a:pt x="334" y="5"/>
                    <a:pt x="334" y="5"/>
                  </a:cubicBezTo>
                  <a:cubicBezTo>
                    <a:pt x="333" y="6"/>
                    <a:pt x="333" y="6"/>
                    <a:pt x="333" y="6"/>
                  </a:cubicBezTo>
                  <a:cubicBezTo>
                    <a:pt x="334" y="7"/>
                    <a:pt x="334" y="7"/>
                    <a:pt x="334" y="7"/>
                  </a:cubicBezTo>
                  <a:cubicBezTo>
                    <a:pt x="334" y="8"/>
                    <a:pt x="334" y="8"/>
                    <a:pt x="334" y="8"/>
                  </a:cubicBezTo>
                  <a:cubicBezTo>
                    <a:pt x="334" y="9"/>
                    <a:pt x="334" y="9"/>
                    <a:pt x="334" y="9"/>
                  </a:cubicBezTo>
                  <a:cubicBezTo>
                    <a:pt x="335" y="8"/>
                    <a:pt x="335" y="8"/>
                    <a:pt x="335" y="8"/>
                  </a:cubicBezTo>
                  <a:cubicBezTo>
                    <a:pt x="335" y="7"/>
                    <a:pt x="335" y="7"/>
                    <a:pt x="335" y="7"/>
                  </a:cubicBezTo>
                  <a:cubicBezTo>
                    <a:pt x="335" y="7"/>
                    <a:pt x="335" y="7"/>
                    <a:pt x="335" y="7"/>
                  </a:cubicBezTo>
                  <a:cubicBezTo>
                    <a:pt x="335" y="6"/>
                    <a:pt x="335" y="6"/>
                    <a:pt x="335" y="6"/>
                  </a:cubicBezTo>
                  <a:cubicBezTo>
                    <a:pt x="334" y="5"/>
                    <a:pt x="334" y="5"/>
                    <a:pt x="334" y="5"/>
                  </a:cubicBezTo>
                  <a:cubicBezTo>
                    <a:pt x="334" y="3"/>
                    <a:pt x="334" y="3"/>
                    <a:pt x="334" y="3"/>
                  </a:cubicBezTo>
                  <a:cubicBezTo>
                    <a:pt x="334" y="2"/>
                    <a:pt x="334" y="2"/>
                    <a:pt x="334" y="2"/>
                  </a:cubicBezTo>
                  <a:cubicBezTo>
                    <a:pt x="335" y="1"/>
                    <a:pt x="335" y="1"/>
                    <a:pt x="335" y="1"/>
                  </a:cubicBezTo>
                  <a:cubicBezTo>
                    <a:pt x="335" y="1"/>
                    <a:pt x="335" y="1"/>
                    <a:pt x="335" y="1"/>
                  </a:cubicBezTo>
                  <a:cubicBezTo>
                    <a:pt x="336" y="2"/>
                    <a:pt x="336" y="2"/>
                    <a:pt x="336" y="2"/>
                  </a:cubicBezTo>
                  <a:cubicBezTo>
                    <a:pt x="337" y="2"/>
                    <a:pt x="337" y="2"/>
                    <a:pt x="337" y="2"/>
                  </a:cubicBezTo>
                  <a:cubicBezTo>
                    <a:pt x="337" y="2"/>
                    <a:pt x="337" y="2"/>
                    <a:pt x="337" y="2"/>
                  </a:cubicBezTo>
                  <a:cubicBezTo>
                    <a:pt x="337" y="3"/>
                    <a:pt x="337" y="3"/>
                    <a:pt x="337" y="3"/>
                  </a:cubicBezTo>
                  <a:cubicBezTo>
                    <a:pt x="337" y="4"/>
                    <a:pt x="337" y="4"/>
                    <a:pt x="337" y="4"/>
                  </a:cubicBezTo>
                  <a:cubicBezTo>
                    <a:pt x="337" y="5"/>
                    <a:pt x="337" y="5"/>
                    <a:pt x="337" y="5"/>
                  </a:cubicBezTo>
                  <a:cubicBezTo>
                    <a:pt x="337" y="6"/>
                    <a:pt x="337" y="6"/>
                    <a:pt x="337" y="6"/>
                  </a:cubicBezTo>
                  <a:cubicBezTo>
                    <a:pt x="338" y="6"/>
                    <a:pt x="338" y="6"/>
                    <a:pt x="338" y="6"/>
                  </a:cubicBezTo>
                  <a:cubicBezTo>
                    <a:pt x="338" y="6"/>
                    <a:pt x="338" y="6"/>
                    <a:pt x="338" y="6"/>
                  </a:cubicBezTo>
                  <a:cubicBezTo>
                    <a:pt x="338" y="5"/>
                    <a:pt x="338" y="5"/>
                    <a:pt x="338" y="5"/>
                  </a:cubicBezTo>
                  <a:cubicBezTo>
                    <a:pt x="338" y="5"/>
                    <a:pt x="338" y="5"/>
                    <a:pt x="338" y="5"/>
                  </a:cubicBezTo>
                  <a:cubicBezTo>
                    <a:pt x="340" y="7"/>
                    <a:pt x="340" y="7"/>
                    <a:pt x="340" y="7"/>
                  </a:cubicBezTo>
                  <a:cubicBezTo>
                    <a:pt x="340" y="6"/>
                    <a:pt x="340" y="6"/>
                    <a:pt x="340" y="6"/>
                  </a:cubicBezTo>
                  <a:cubicBezTo>
                    <a:pt x="341" y="6"/>
                    <a:pt x="341" y="6"/>
                    <a:pt x="341" y="6"/>
                  </a:cubicBezTo>
                  <a:cubicBezTo>
                    <a:pt x="341" y="6"/>
                    <a:pt x="341" y="6"/>
                    <a:pt x="341" y="6"/>
                  </a:cubicBezTo>
                  <a:cubicBezTo>
                    <a:pt x="340" y="6"/>
                    <a:pt x="340" y="6"/>
                    <a:pt x="340" y="6"/>
                  </a:cubicBezTo>
                  <a:cubicBezTo>
                    <a:pt x="340" y="5"/>
                    <a:pt x="340" y="5"/>
                    <a:pt x="340" y="5"/>
                  </a:cubicBezTo>
                  <a:cubicBezTo>
                    <a:pt x="340" y="4"/>
                    <a:pt x="340" y="4"/>
                    <a:pt x="340" y="4"/>
                  </a:cubicBezTo>
                  <a:cubicBezTo>
                    <a:pt x="340" y="4"/>
                    <a:pt x="340" y="4"/>
                    <a:pt x="340" y="4"/>
                  </a:cubicBezTo>
                  <a:cubicBezTo>
                    <a:pt x="339" y="3"/>
                    <a:pt x="339" y="3"/>
                    <a:pt x="339" y="3"/>
                  </a:cubicBezTo>
                  <a:cubicBezTo>
                    <a:pt x="339" y="3"/>
                    <a:pt x="339" y="3"/>
                    <a:pt x="339" y="3"/>
                  </a:cubicBezTo>
                  <a:cubicBezTo>
                    <a:pt x="339" y="2"/>
                    <a:pt x="339" y="2"/>
                    <a:pt x="339" y="2"/>
                  </a:cubicBezTo>
                  <a:cubicBezTo>
                    <a:pt x="340" y="2"/>
                    <a:pt x="340" y="2"/>
                    <a:pt x="340" y="2"/>
                  </a:cubicBezTo>
                  <a:cubicBezTo>
                    <a:pt x="339" y="2"/>
                    <a:pt x="339" y="2"/>
                    <a:pt x="339" y="2"/>
                  </a:cubicBezTo>
                  <a:cubicBezTo>
                    <a:pt x="339" y="2"/>
                    <a:pt x="339" y="2"/>
                    <a:pt x="339" y="2"/>
                  </a:cubicBezTo>
                  <a:cubicBezTo>
                    <a:pt x="338" y="1"/>
                    <a:pt x="338" y="1"/>
                    <a:pt x="338" y="1"/>
                  </a:cubicBezTo>
                  <a:cubicBezTo>
                    <a:pt x="339" y="1"/>
                    <a:pt x="339" y="1"/>
                    <a:pt x="339" y="1"/>
                  </a:cubicBezTo>
                  <a:cubicBezTo>
                    <a:pt x="339" y="1"/>
                    <a:pt x="339" y="1"/>
                    <a:pt x="339" y="1"/>
                  </a:cubicBezTo>
                  <a:cubicBezTo>
                    <a:pt x="340" y="0"/>
                    <a:pt x="340" y="0"/>
                    <a:pt x="340" y="0"/>
                  </a:cubicBezTo>
                  <a:cubicBezTo>
                    <a:pt x="342" y="0"/>
                    <a:pt x="342" y="0"/>
                    <a:pt x="342" y="0"/>
                  </a:cubicBezTo>
                  <a:cubicBezTo>
                    <a:pt x="343" y="1"/>
                    <a:pt x="343" y="1"/>
                    <a:pt x="343" y="1"/>
                  </a:cubicBezTo>
                  <a:cubicBezTo>
                    <a:pt x="343" y="2"/>
                    <a:pt x="343" y="2"/>
                    <a:pt x="343" y="2"/>
                  </a:cubicBezTo>
                  <a:cubicBezTo>
                    <a:pt x="342" y="2"/>
                    <a:pt x="342" y="2"/>
                    <a:pt x="342" y="2"/>
                  </a:cubicBezTo>
                  <a:cubicBezTo>
                    <a:pt x="342" y="3"/>
                    <a:pt x="342" y="3"/>
                    <a:pt x="342" y="3"/>
                  </a:cubicBezTo>
                  <a:cubicBezTo>
                    <a:pt x="343" y="3"/>
                    <a:pt x="343" y="3"/>
                    <a:pt x="343" y="3"/>
                  </a:cubicBezTo>
                  <a:cubicBezTo>
                    <a:pt x="343" y="2"/>
                    <a:pt x="343" y="2"/>
                    <a:pt x="343" y="2"/>
                  </a:cubicBezTo>
                  <a:cubicBezTo>
                    <a:pt x="344" y="2"/>
                    <a:pt x="344" y="2"/>
                    <a:pt x="344" y="2"/>
                  </a:cubicBezTo>
                  <a:cubicBezTo>
                    <a:pt x="344" y="2"/>
                    <a:pt x="344" y="2"/>
                    <a:pt x="344" y="2"/>
                  </a:cubicBezTo>
                  <a:cubicBezTo>
                    <a:pt x="344" y="3"/>
                    <a:pt x="344" y="3"/>
                    <a:pt x="344" y="3"/>
                  </a:cubicBezTo>
                  <a:cubicBezTo>
                    <a:pt x="344" y="3"/>
                    <a:pt x="344" y="3"/>
                    <a:pt x="344" y="3"/>
                  </a:cubicBezTo>
                  <a:cubicBezTo>
                    <a:pt x="345" y="3"/>
                    <a:pt x="345" y="3"/>
                    <a:pt x="345" y="3"/>
                  </a:cubicBezTo>
                  <a:cubicBezTo>
                    <a:pt x="345" y="3"/>
                    <a:pt x="345" y="3"/>
                    <a:pt x="345" y="3"/>
                  </a:cubicBezTo>
                  <a:cubicBezTo>
                    <a:pt x="346" y="2"/>
                    <a:pt x="346" y="2"/>
                    <a:pt x="346" y="2"/>
                  </a:cubicBezTo>
                  <a:cubicBezTo>
                    <a:pt x="346" y="2"/>
                    <a:pt x="346" y="2"/>
                    <a:pt x="346" y="2"/>
                  </a:cubicBezTo>
                  <a:cubicBezTo>
                    <a:pt x="346" y="3"/>
                    <a:pt x="346" y="3"/>
                    <a:pt x="346" y="3"/>
                  </a:cubicBezTo>
                  <a:cubicBezTo>
                    <a:pt x="346" y="4"/>
                    <a:pt x="346" y="4"/>
                    <a:pt x="346" y="4"/>
                  </a:cubicBezTo>
                  <a:cubicBezTo>
                    <a:pt x="346" y="5"/>
                    <a:pt x="346" y="5"/>
                    <a:pt x="346" y="5"/>
                  </a:cubicBezTo>
                  <a:cubicBezTo>
                    <a:pt x="346" y="6"/>
                    <a:pt x="346" y="6"/>
                    <a:pt x="346" y="6"/>
                  </a:cubicBezTo>
                  <a:cubicBezTo>
                    <a:pt x="346" y="6"/>
                    <a:pt x="346" y="6"/>
                    <a:pt x="346" y="6"/>
                  </a:cubicBezTo>
                  <a:cubicBezTo>
                    <a:pt x="347" y="6"/>
                    <a:pt x="347" y="6"/>
                    <a:pt x="347" y="6"/>
                  </a:cubicBezTo>
                  <a:cubicBezTo>
                    <a:pt x="348" y="6"/>
                    <a:pt x="348" y="6"/>
                    <a:pt x="348" y="6"/>
                  </a:cubicBezTo>
                  <a:cubicBezTo>
                    <a:pt x="348" y="6"/>
                    <a:pt x="348" y="6"/>
                    <a:pt x="348" y="6"/>
                  </a:cubicBezTo>
                  <a:cubicBezTo>
                    <a:pt x="348" y="5"/>
                    <a:pt x="348" y="5"/>
                    <a:pt x="348" y="5"/>
                  </a:cubicBezTo>
                  <a:cubicBezTo>
                    <a:pt x="349" y="3"/>
                    <a:pt x="349" y="3"/>
                    <a:pt x="349" y="3"/>
                  </a:cubicBezTo>
                  <a:cubicBezTo>
                    <a:pt x="348" y="2"/>
                    <a:pt x="348" y="2"/>
                    <a:pt x="348" y="2"/>
                  </a:cubicBezTo>
                  <a:cubicBezTo>
                    <a:pt x="348" y="0"/>
                    <a:pt x="348" y="0"/>
                    <a:pt x="348" y="0"/>
                  </a:cubicBezTo>
                  <a:cubicBezTo>
                    <a:pt x="349" y="0"/>
                    <a:pt x="349" y="0"/>
                    <a:pt x="349" y="0"/>
                  </a:cubicBezTo>
                  <a:cubicBezTo>
                    <a:pt x="349" y="1"/>
                    <a:pt x="349" y="1"/>
                    <a:pt x="349" y="1"/>
                  </a:cubicBezTo>
                  <a:cubicBezTo>
                    <a:pt x="350" y="1"/>
                    <a:pt x="350" y="1"/>
                    <a:pt x="350" y="1"/>
                  </a:cubicBezTo>
                  <a:cubicBezTo>
                    <a:pt x="351" y="1"/>
                    <a:pt x="351" y="1"/>
                    <a:pt x="351" y="1"/>
                  </a:cubicBezTo>
                  <a:cubicBezTo>
                    <a:pt x="352" y="0"/>
                    <a:pt x="352" y="0"/>
                    <a:pt x="352" y="0"/>
                  </a:cubicBezTo>
                  <a:cubicBezTo>
                    <a:pt x="353" y="1"/>
                    <a:pt x="353" y="1"/>
                    <a:pt x="353" y="1"/>
                  </a:cubicBezTo>
                  <a:cubicBezTo>
                    <a:pt x="353" y="1"/>
                    <a:pt x="353" y="1"/>
                    <a:pt x="353" y="1"/>
                  </a:cubicBezTo>
                  <a:cubicBezTo>
                    <a:pt x="354" y="2"/>
                    <a:pt x="354" y="2"/>
                    <a:pt x="354" y="2"/>
                  </a:cubicBezTo>
                  <a:cubicBezTo>
                    <a:pt x="355" y="1"/>
                    <a:pt x="355" y="1"/>
                    <a:pt x="355" y="1"/>
                  </a:cubicBezTo>
                  <a:cubicBezTo>
                    <a:pt x="357" y="2"/>
                    <a:pt x="357" y="2"/>
                    <a:pt x="357" y="2"/>
                  </a:cubicBezTo>
                  <a:cubicBezTo>
                    <a:pt x="357" y="3"/>
                    <a:pt x="357" y="3"/>
                    <a:pt x="357" y="3"/>
                  </a:cubicBezTo>
                  <a:cubicBezTo>
                    <a:pt x="357" y="3"/>
                    <a:pt x="357" y="3"/>
                    <a:pt x="357" y="3"/>
                  </a:cubicBezTo>
                  <a:cubicBezTo>
                    <a:pt x="357" y="4"/>
                    <a:pt x="357" y="4"/>
                    <a:pt x="357" y="4"/>
                  </a:cubicBezTo>
                  <a:cubicBezTo>
                    <a:pt x="357" y="5"/>
                    <a:pt x="357" y="5"/>
                    <a:pt x="357" y="5"/>
                  </a:cubicBezTo>
                  <a:cubicBezTo>
                    <a:pt x="357" y="5"/>
                    <a:pt x="357" y="5"/>
                    <a:pt x="357" y="5"/>
                  </a:cubicBezTo>
                  <a:cubicBezTo>
                    <a:pt x="358" y="5"/>
                    <a:pt x="358" y="5"/>
                    <a:pt x="358" y="5"/>
                  </a:cubicBezTo>
                  <a:cubicBezTo>
                    <a:pt x="359" y="4"/>
                    <a:pt x="359" y="4"/>
                    <a:pt x="359" y="4"/>
                  </a:cubicBezTo>
                  <a:cubicBezTo>
                    <a:pt x="360" y="3"/>
                    <a:pt x="360" y="3"/>
                    <a:pt x="360" y="3"/>
                  </a:cubicBezTo>
                  <a:cubicBezTo>
                    <a:pt x="361" y="3"/>
                    <a:pt x="361" y="3"/>
                    <a:pt x="361" y="3"/>
                  </a:cubicBezTo>
                  <a:cubicBezTo>
                    <a:pt x="361" y="3"/>
                    <a:pt x="361" y="3"/>
                    <a:pt x="361" y="3"/>
                  </a:cubicBezTo>
                  <a:cubicBezTo>
                    <a:pt x="362" y="3"/>
                    <a:pt x="362" y="3"/>
                    <a:pt x="362" y="3"/>
                  </a:cubicBezTo>
                  <a:cubicBezTo>
                    <a:pt x="364" y="3"/>
                    <a:pt x="364" y="3"/>
                    <a:pt x="364" y="3"/>
                  </a:cubicBezTo>
                  <a:cubicBezTo>
                    <a:pt x="363" y="4"/>
                    <a:pt x="363" y="4"/>
                    <a:pt x="363" y="4"/>
                  </a:cubicBezTo>
                  <a:cubicBezTo>
                    <a:pt x="362" y="5"/>
                    <a:pt x="362" y="5"/>
                    <a:pt x="362" y="5"/>
                  </a:cubicBezTo>
                  <a:cubicBezTo>
                    <a:pt x="363" y="5"/>
                    <a:pt x="363" y="5"/>
                    <a:pt x="363" y="5"/>
                  </a:cubicBezTo>
                  <a:cubicBezTo>
                    <a:pt x="363" y="5"/>
                    <a:pt x="363" y="5"/>
                    <a:pt x="363" y="5"/>
                  </a:cubicBezTo>
                  <a:cubicBezTo>
                    <a:pt x="364" y="4"/>
                    <a:pt x="364" y="4"/>
                    <a:pt x="364" y="4"/>
                  </a:cubicBezTo>
                  <a:cubicBezTo>
                    <a:pt x="365" y="4"/>
                    <a:pt x="365" y="4"/>
                    <a:pt x="365" y="4"/>
                  </a:cubicBezTo>
                  <a:cubicBezTo>
                    <a:pt x="365" y="4"/>
                    <a:pt x="365" y="4"/>
                    <a:pt x="365" y="4"/>
                  </a:cubicBezTo>
                  <a:cubicBezTo>
                    <a:pt x="367" y="4"/>
                    <a:pt x="367" y="4"/>
                    <a:pt x="367" y="4"/>
                  </a:cubicBezTo>
                  <a:cubicBezTo>
                    <a:pt x="368" y="4"/>
                    <a:pt x="368" y="4"/>
                    <a:pt x="368" y="4"/>
                  </a:cubicBezTo>
                  <a:cubicBezTo>
                    <a:pt x="369" y="5"/>
                    <a:pt x="369" y="5"/>
                    <a:pt x="369" y="5"/>
                  </a:cubicBezTo>
                  <a:cubicBezTo>
                    <a:pt x="369" y="5"/>
                    <a:pt x="369" y="5"/>
                    <a:pt x="369" y="5"/>
                  </a:cubicBezTo>
                  <a:cubicBezTo>
                    <a:pt x="368" y="5"/>
                    <a:pt x="368" y="5"/>
                    <a:pt x="368" y="5"/>
                  </a:cubicBezTo>
                  <a:cubicBezTo>
                    <a:pt x="368" y="6"/>
                    <a:pt x="368" y="6"/>
                    <a:pt x="368" y="6"/>
                  </a:cubicBezTo>
                  <a:cubicBezTo>
                    <a:pt x="368" y="6"/>
                    <a:pt x="368" y="6"/>
                    <a:pt x="368" y="6"/>
                  </a:cubicBezTo>
                  <a:cubicBezTo>
                    <a:pt x="368" y="7"/>
                    <a:pt x="368" y="7"/>
                    <a:pt x="368" y="7"/>
                  </a:cubicBezTo>
                  <a:cubicBezTo>
                    <a:pt x="369" y="7"/>
                    <a:pt x="369" y="7"/>
                    <a:pt x="369" y="7"/>
                  </a:cubicBezTo>
                  <a:cubicBezTo>
                    <a:pt x="370" y="6"/>
                    <a:pt x="370" y="6"/>
                    <a:pt x="370" y="6"/>
                  </a:cubicBezTo>
                  <a:cubicBezTo>
                    <a:pt x="370" y="7"/>
                    <a:pt x="370" y="7"/>
                    <a:pt x="370" y="7"/>
                  </a:cubicBezTo>
                  <a:cubicBezTo>
                    <a:pt x="370" y="7"/>
                    <a:pt x="370" y="7"/>
                    <a:pt x="370" y="7"/>
                  </a:cubicBezTo>
                  <a:cubicBezTo>
                    <a:pt x="371" y="7"/>
                    <a:pt x="371" y="7"/>
                    <a:pt x="371" y="7"/>
                  </a:cubicBezTo>
                  <a:cubicBezTo>
                    <a:pt x="372" y="6"/>
                    <a:pt x="372" y="6"/>
                    <a:pt x="372" y="6"/>
                  </a:cubicBezTo>
                  <a:cubicBezTo>
                    <a:pt x="372" y="7"/>
                    <a:pt x="372" y="7"/>
                    <a:pt x="372" y="7"/>
                  </a:cubicBezTo>
                  <a:cubicBezTo>
                    <a:pt x="372" y="8"/>
                    <a:pt x="372" y="8"/>
                    <a:pt x="372" y="8"/>
                  </a:cubicBezTo>
                  <a:cubicBezTo>
                    <a:pt x="372" y="8"/>
                    <a:pt x="372" y="8"/>
                    <a:pt x="372" y="8"/>
                  </a:cubicBezTo>
                  <a:cubicBezTo>
                    <a:pt x="373" y="8"/>
                    <a:pt x="373" y="8"/>
                    <a:pt x="373" y="8"/>
                  </a:cubicBezTo>
                  <a:cubicBezTo>
                    <a:pt x="373" y="8"/>
                    <a:pt x="373" y="8"/>
                    <a:pt x="373" y="8"/>
                  </a:cubicBezTo>
                  <a:cubicBezTo>
                    <a:pt x="374" y="7"/>
                    <a:pt x="374" y="7"/>
                    <a:pt x="374" y="7"/>
                  </a:cubicBezTo>
                  <a:cubicBezTo>
                    <a:pt x="374" y="7"/>
                    <a:pt x="374" y="7"/>
                    <a:pt x="374" y="7"/>
                  </a:cubicBezTo>
                  <a:cubicBezTo>
                    <a:pt x="374" y="8"/>
                    <a:pt x="374" y="8"/>
                    <a:pt x="374" y="8"/>
                  </a:cubicBezTo>
                  <a:cubicBezTo>
                    <a:pt x="376" y="9"/>
                    <a:pt x="376" y="9"/>
                    <a:pt x="376" y="9"/>
                  </a:cubicBezTo>
                  <a:cubicBezTo>
                    <a:pt x="377" y="9"/>
                    <a:pt x="377" y="9"/>
                    <a:pt x="377" y="9"/>
                  </a:cubicBezTo>
                  <a:cubicBezTo>
                    <a:pt x="377" y="9"/>
                    <a:pt x="377" y="9"/>
                    <a:pt x="377" y="9"/>
                  </a:cubicBezTo>
                  <a:cubicBezTo>
                    <a:pt x="377" y="10"/>
                    <a:pt x="377" y="10"/>
                    <a:pt x="377" y="10"/>
                  </a:cubicBezTo>
                  <a:cubicBezTo>
                    <a:pt x="375" y="10"/>
                    <a:pt x="375" y="10"/>
                    <a:pt x="375" y="10"/>
                  </a:cubicBezTo>
                  <a:cubicBezTo>
                    <a:pt x="374" y="11"/>
                    <a:pt x="374" y="11"/>
                    <a:pt x="374" y="11"/>
                  </a:cubicBezTo>
                  <a:cubicBezTo>
                    <a:pt x="373" y="12"/>
                    <a:pt x="373" y="12"/>
                    <a:pt x="373" y="12"/>
                  </a:cubicBezTo>
                  <a:cubicBezTo>
                    <a:pt x="372" y="12"/>
                    <a:pt x="372" y="12"/>
                    <a:pt x="372" y="12"/>
                  </a:cubicBezTo>
                  <a:cubicBezTo>
                    <a:pt x="371" y="12"/>
                    <a:pt x="371" y="12"/>
                    <a:pt x="371" y="12"/>
                  </a:cubicBezTo>
                  <a:cubicBezTo>
                    <a:pt x="370" y="12"/>
                    <a:pt x="370" y="12"/>
                    <a:pt x="370" y="12"/>
                  </a:cubicBezTo>
                  <a:cubicBezTo>
                    <a:pt x="370" y="12"/>
                    <a:pt x="370" y="12"/>
                    <a:pt x="370" y="12"/>
                  </a:cubicBezTo>
                  <a:cubicBezTo>
                    <a:pt x="369" y="13"/>
                    <a:pt x="369" y="13"/>
                    <a:pt x="369" y="13"/>
                  </a:cubicBezTo>
                  <a:cubicBezTo>
                    <a:pt x="371" y="13"/>
                    <a:pt x="371" y="13"/>
                    <a:pt x="371" y="13"/>
                  </a:cubicBezTo>
                  <a:cubicBezTo>
                    <a:pt x="372" y="13"/>
                    <a:pt x="372" y="13"/>
                    <a:pt x="372" y="13"/>
                  </a:cubicBezTo>
                  <a:cubicBezTo>
                    <a:pt x="373" y="13"/>
                    <a:pt x="373" y="13"/>
                    <a:pt x="373" y="13"/>
                  </a:cubicBezTo>
                  <a:cubicBezTo>
                    <a:pt x="374" y="13"/>
                    <a:pt x="374" y="13"/>
                    <a:pt x="374" y="13"/>
                  </a:cubicBezTo>
                  <a:cubicBezTo>
                    <a:pt x="374" y="12"/>
                    <a:pt x="374" y="12"/>
                    <a:pt x="374" y="12"/>
                  </a:cubicBezTo>
                  <a:cubicBezTo>
                    <a:pt x="375" y="12"/>
                    <a:pt x="375" y="12"/>
                    <a:pt x="375" y="12"/>
                  </a:cubicBezTo>
                  <a:cubicBezTo>
                    <a:pt x="375" y="12"/>
                    <a:pt x="375" y="12"/>
                    <a:pt x="375" y="12"/>
                  </a:cubicBezTo>
                  <a:cubicBezTo>
                    <a:pt x="376" y="11"/>
                    <a:pt x="376" y="11"/>
                    <a:pt x="376" y="11"/>
                  </a:cubicBezTo>
                  <a:cubicBezTo>
                    <a:pt x="377" y="11"/>
                    <a:pt x="377" y="11"/>
                    <a:pt x="377" y="11"/>
                  </a:cubicBezTo>
                  <a:cubicBezTo>
                    <a:pt x="378" y="11"/>
                    <a:pt x="378" y="11"/>
                    <a:pt x="378" y="11"/>
                  </a:cubicBezTo>
                  <a:cubicBezTo>
                    <a:pt x="378" y="11"/>
                    <a:pt x="378" y="11"/>
                    <a:pt x="378" y="11"/>
                  </a:cubicBezTo>
                  <a:cubicBezTo>
                    <a:pt x="378" y="12"/>
                    <a:pt x="378" y="12"/>
                    <a:pt x="378" y="12"/>
                  </a:cubicBezTo>
                  <a:cubicBezTo>
                    <a:pt x="378" y="13"/>
                    <a:pt x="378" y="13"/>
                    <a:pt x="378" y="13"/>
                  </a:cubicBezTo>
                  <a:cubicBezTo>
                    <a:pt x="379" y="12"/>
                    <a:pt x="379" y="12"/>
                    <a:pt x="379" y="12"/>
                  </a:cubicBezTo>
                  <a:cubicBezTo>
                    <a:pt x="379" y="12"/>
                    <a:pt x="379" y="12"/>
                    <a:pt x="379" y="12"/>
                  </a:cubicBezTo>
                  <a:cubicBezTo>
                    <a:pt x="380" y="11"/>
                    <a:pt x="380" y="11"/>
                    <a:pt x="380" y="11"/>
                  </a:cubicBezTo>
                  <a:cubicBezTo>
                    <a:pt x="380" y="11"/>
                    <a:pt x="380" y="11"/>
                    <a:pt x="380" y="11"/>
                  </a:cubicBezTo>
                  <a:cubicBezTo>
                    <a:pt x="380" y="12"/>
                    <a:pt x="380" y="12"/>
                    <a:pt x="380" y="12"/>
                  </a:cubicBezTo>
                  <a:cubicBezTo>
                    <a:pt x="380" y="12"/>
                    <a:pt x="380" y="12"/>
                    <a:pt x="380" y="12"/>
                  </a:cubicBezTo>
                  <a:cubicBezTo>
                    <a:pt x="380" y="13"/>
                    <a:pt x="380" y="13"/>
                    <a:pt x="380" y="13"/>
                  </a:cubicBezTo>
                  <a:cubicBezTo>
                    <a:pt x="380" y="13"/>
                    <a:pt x="380" y="13"/>
                    <a:pt x="380" y="13"/>
                  </a:cubicBezTo>
                  <a:cubicBezTo>
                    <a:pt x="381" y="13"/>
                    <a:pt x="381" y="13"/>
                    <a:pt x="381" y="13"/>
                  </a:cubicBezTo>
                  <a:cubicBezTo>
                    <a:pt x="381" y="13"/>
                    <a:pt x="381" y="13"/>
                    <a:pt x="381" y="13"/>
                  </a:cubicBezTo>
                  <a:cubicBezTo>
                    <a:pt x="381" y="12"/>
                    <a:pt x="381" y="12"/>
                    <a:pt x="381" y="12"/>
                  </a:cubicBezTo>
                  <a:cubicBezTo>
                    <a:pt x="382" y="12"/>
                    <a:pt x="382" y="12"/>
                    <a:pt x="382" y="12"/>
                  </a:cubicBezTo>
                  <a:cubicBezTo>
                    <a:pt x="383" y="12"/>
                    <a:pt x="383" y="12"/>
                    <a:pt x="383" y="12"/>
                  </a:cubicBezTo>
                  <a:cubicBezTo>
                    <a:pt x="382" y="14"/>
                    <a:pt x="382" y="14"/>
                    <a:pt x="382" y="14"/>
                  </a:cubicBezTo>
                  <a:cubicBezTo>
                    <a:pt x="382" y="14"/>
                    <a:pt x="382" y="14"/>
                    <a:pt x="382" y="14"/>
                  </a:cubicBezTo>
                  <a:cubicBezTo>
                    <a:pt x="382" y="14"/>
                    <a:pt x="382" y="14"/>
                    <a:pt x="382" y="14"/>
                  </a:cubicBezTo>
                  <a:cubicBezTo>
                    <a:pt x="382" y="15"/>
                    <a:pt x="382" y="15"/>
                    <a:pt x="382" y="15"/>
                  </a:cubicBezTo>
                  <a:cubicBezTo>
                    <a:pt x="382" y="16"/>
                    <a:pt x="382" y="16"/>
                    <a:pt x="382" y="16"/>
                  </a:cubicBezTo>
                  <a:cubicBezTo>
                    <a:pt x="382" y="17"/>
                    <a:pt x="382" y="17"/>
                    <a:pt x="382" y="17"/>
                  </a:cubicBezTo>
                  <a:cubicBezTo>
                    <a:pt x="381" y="17"/>
                    <a:pt x="381" y="17"/>
                    <a:pt x="381" y="17"/>
                  </a:cubicBezTo>
                  <a:cubicBezTo>
                    <a:pt x="380" y="18"/>
                    <a:pt x="380" y="18"/>
                    <a:pt x="380" y="18"/>
                  </a:cubicBezTo>
                  <a:cubicBezTo>
                    <a:pt x="381" y="19"/>
                    <a:pt x="381" y="19"/>
                    <a:pt x="381" y="19"/>
                  </a:cubicBezTo>
                  <a:cubicBezTo>
                    <a:pt x="381" y="19"/>
                    <a:pt x="381" y="19"/>
                    <a:pt x="381" y="19"/>
                  </a:cubicBezTo>
                  <a:cubicBezTo>
                    <a:pt x="382" y="18"/>
                    <a:pt x="382" y="18"/>
                    <a:pt x="382" y="18"/>
                  </a:cubicBezTo>
                  <a:cubicBezTo>
                    <a:pt x="383" y="18"/>
                    <a:pt x="383" y="18"/>
                    <a:pt x="383" y="18"/>
                  </a:cubicBezTo>
                  <a:cubicBezTo>
                    <a:pt x="383" y="18"/>
                    <a:pt x="383" y="18"/>
                    <a:pt x="383" y="18"/>
                  </a:cubicBezTo>
                  <a:cubicBezTo>
                    <a:pt x="383" y="18"/>
                    <a:pt x="383" y="18"/>
                    <a:pt x="383" y="18"/>
                  </a:cubicBezTo>
                  <a:cubicBezTo>
                    <a:pt x="384" y="18"/>
                    <a:pt x="384" y="18"/>
                    <a:pt x="384" y="18"/>
                  </a:cubicBezTo>
                  <a:cubicBezTo>
                    <a:pt x="385" y="19"/>
                    <a:pt x="385" y="19"/>
                    <a:pt x="385" y="19"/>
                  </a:cubicBezTo>
                  <a:cubicBezTo>
                    <a:pt x="385" y="20"/>
                    <a:pt x="385" y="20"/>
                    <a:pt x="385" y="20"/>
                  </a:cubicBezTo>
                  <a:cubicBezTo>
                    <a:pt x="385" y="22"/>
                    <a:pt x="385" y="22"/>
                    <a:pt x="385" y="22"/>
                  </a:cubicBezTo>
                  <a:cubicBezTo>
                    <a:pt x="384" y="24"/>
                    <a:pt x="384" y="24"/>
                    <a:pt x="384" y="24"/>
                  </a:cubicBezTo>
                  <a:cubicBezTo>
                    <a:pt x="382" y="25"/>
                    <a:pt x="382" y="25"/>
                    <a:pt x="382" y="25"/>
                  </a:cubicBezTo>
                  <a:cubicBezTo>
                    <a:pt x="382" y="25"/>
                    <a:pt x="382" y="25"/>
                    <a:pt x="382" y="25"/>
                  </a:cubicBezTo>
                  <a:cubicBezTo>
                    <a:pt x="381" y="25"/>
                    <a:pt x="381" y="25"/>
                    <a:pt x="381" y="25"/>
                  </a:cubicBezTo>
                  <a:cubicBezTo>
                    <a:pt x="380" y="25"/>
                    <a:pt x="380" y="25"/>
                    <a:pt x="380" y="25"/>
                  </a:cubicBezTo>
                  <a:cubicBezTo>
                    <a:pt x="380" y="26"/>
                    <a:pt x="380" y="26"/>
                    <a:pt x="380" y="26"/>
                  </a:cubicBezTo>
                  <a:cubicBezTo>
                    <a:pt x="379" y="26"/>
                    <a:pt x="379" y="26"/>
                    <a:pt x="379" y="26"/>
                  </a:cubicBezTo>
                  <a:cubicBezTo>
                    <a:pt x="377" y="27"/>
                    <a:pt x="377" y="27"/>
                    <a:pt x="377" y="27"/>
                  </a:cubicBezTo>
                  <a:cubicBezTo>
                    <a:pt x="376" y="28"/>
                    <a:pt x="376" y="28"/>
                    <a:pt x="376" y="28"/>
                  </a:cubicBezTo>
                  <a:cubicBezTo>
                    <a:pt x="375" y="28"/>
                    <a:pt x="375" y="28"/>
                    <a:pt x="375" y="28"/>
                  </a:cubicBezTo>
                  <a:cubicBezTo>
                    <a:pt x="374" y="29"/>
                    <a:pt x="374" y="29"/>
                    <a:pt x="374" y="29"/>
                  </a:cubicBezTo>
                  <a:cubicBezTo>
                    <a:pt x="372" y="29"/>
                    <a:pt x="372" y="29"/>
                    <a:pt x="372" y="29"/>
                  </a:cubicBezTo>
                  <a:cubicBezTo>
                    <a:pt x="372" y="28"/>
                    <a:pt x="372" y="28"/>
                    <a:pt x="372" y="28"/>
                  </a:cubicBezTo>
                  <a:cubicBezTo>
                    <a:pt x="371" y="29"/>
                    <a:pt x="371" y="29"/>
                    <a:pt x="371" y="29"/>
                  </a:cubicBezTo>
                  <a:cubicBezTo>
                    <a:pt x="371" y="29"/>
                    <a:pt x="371" y="29"/>
                    <a:pt x="371" y="29"/>
                  </a:cubicBezTo>
                  <a:cubicBezTo>
                    <a:pt x="370" y="28"/>
                    <a:pt x="370" y="28"/>
                    <a:pt x="370" y="28"/>
                  </a:cubicBezTo>
                  <a:cubicBezTo>
                    <a:pt x="369" y="28"/>
                    <a:pt x="369" y="28"/>
                    <a:pt x="369" y="28"/>
                  </a:cubicBezTo>
                  <a:cubicBezTo>
                    <a:pt x="368" y="28"/>
                    <a:pt x="368" y="28"/>
                    <a:pt x="368" y="28"/>
                  </a:cubicBezTo>
                  <a:cubicBezTo>
                    <a:pt x="368" y="28"/>
                    <a:pt x="368" y="28"/>
                    <a:pt x="368" y="28"/>
                  </a:cubicBezTo>
                  <a:cubicBezTo>
                    <a:pt x="369" y="28"/>
                    <a:pt x="369" y="28"/>
                    <a:pt x="369" y="28"/>
                  </a:cubicBezTo>
                  <a:cubicBezTo>
                    <a:pt x="369" y="29"/>
                    <a:pt x="369" y="29"/>
                    <a:pt x="369" y="29"/>
                  </a:cubicBezTo>
                  <a:cubicBezTo>
                    <a:pt x="368" y="29"/>
                    <a:pt x="368" y="29"/>
                    <a:pt x="368" y="29"/>
                  </a:cubicBezTo>
                  <a:cubicBezTo>
                    <a:pt x="367" y="29"/>
                    <a:pt x="367" y="29"/>
                    <a:pt x="367" y="29"/>
                  </a:cubicBezTo>
                  <a:cubicBezTo>
                    <a:pt x="367" y="29"/>
                    <a:pt x="367" y="29"/>
                    <a:pt x="367" y="29"/>
                  </a:cubicBezTo>
                  <a:cubicBezTo>
                    <a:pt x="366" y="29"/>
                    <a:pt x="366" y="29"/>
                    <a:pt x="366" y="29"/>
                  </a:cubicBezTo>
                  <a:cubicBezTo>
                    <a:pt x="364" y="28"/>
                    <a:pt x="364" y="28"/>
                    <a:pt x="364" y="28"/>
                  </a:cubicBezTo>
                  <a:cubicBezTo>
                    <a:pt x="364" y="28"/>
                    <a:pt x="364" y="28"/>
                    <a:pt x="364" y="28"/>
                  </a:cubicBezTo>
                  <a:cubicBezTo>
                    <a:pt x="363" y="28"/>
                    <a:pt x="363" y="28"/>
                    <a:pt x="363" y="28"/>
                  </a:cubicBezTo>
                  <a:cubicBezTo>
                    <a:pt x="363" y="28"/>
                    <a:pt x="363" y="28"/>
                    <a:pt x="363" y="28"/>
                  </a:cubicBezTo>
                  <a:cubicBezTo>
                    <a:pt x="362" y="27"/>
                    <a:pt x="362" y="27"/>
                    <a:pt x="362" y="27"/>
                  </a:cubicBezTo>
                  <a:cubicBezTo>
                    <a:pt x="361" y="26"/>
                    <a:pt x="361" y="26"/>
                    <a:pt x="361" y="26"/>
                  </a:cubicBezTo>
                  <a:cubicBezTo>
                    <a:pt x="361" y="27"/>
                    <a:pt x="361" y="27"/>
                    <a:pt x="361" y="27"/>
                  </a:cubicBezTo>
                  <a:cubicBezTo>
                    <a:pt x="362" y="28"/>
                    <a:pt x="362" y="28"/>
                    <a:pt x="362" y="28"/>
                  </a:cubicBezTo>
                  <a:cubicBezTo>
                    <a:pt x="362" y="28"/>
                    <a:pt x="362" y="28"/>
                    <a:pt x="362" y="28"/>
                  </a:cubicBezTo>
                  <a:cubicBezTo>
                    <a:pt x="361" y="28"/>
                    <a:pt x="361" y="28"/>
                    <a:pt x="361" y="28"/>
                  </a:cubicBezTo>
                  <a:cubicBezTo>
                    <a:pt x="360" y="28"/>
                    <a:pt x="360" y="28"/>
                    <a:pt x="360" y="28"/>
                  </a:cubicBezTo>
                  <a:cubicBezTo>
                    <a:pt x="361" y="28"/>
                    <a:pt x="361" y="28"/>
                    <a:pt x="361" y="28"/>
                  </a:cubicBezTo>
                  <a:cubicBezTo>
                    <a:pt x="363" y="29"/>
                    <a:pt x="363" y="29"/>
                    <a:pt x="363" y="29"/>
                  </a:cubicBezTo>
                  <a:cubicBezTo>
                    <a:pt x="365" y="29"/>
                    <a:pt x="365" y="29"/>
                    <a:pt x="365" y="29"/>
                  </a:cubicBezTo>
                  <a:cubicBezTo>
                    <a:pt x="366" y="30"/>
                    <a:pt x="366" y="30"/>
                    <a:pt x="366" y="30"/>
                  </a:cubicBezTo>
                  <a:cubicBezTo>
                    <a:pt x="365" y="30"/>
                    <a:pt x="365" y="30"/>
                    <a:pt x="365" y="30"/>
                  </a:cubicBezTo>
                  <a:cubicBezTo>
                    <a:pt x="361" y="32"/>
                    <a:pt x="361" y="32"/>
                    <a:pt x="361" y="32"/>
                  </a:cubicBezTo>
                  <a:cubicBezTo>
                    <a:pt x="359" y="32"/>
                    <a:pt x="359" y="32"/>
                    <a:pt x="359" y="32"/>
                  </a:cubicBezTo>
                  <a:cubicBezTo>
                    <a:pt x="358" y="32"/>
                    <a:pt x="358" y="32"/>
                    <a:pt x="358" y="32"/>
                  </a:cubicBezTo>
                  <a:cubicBezTo>
                    <a:pt x="356" y="32"/>
                    <a:pt x="356" y="32"/>
                    <a:pt x="356" y="32"/>
                  </a:cubicBezTo>
                  <a:cubicBezTo>
                    <a:pt x="355" y="32"/>
                    <a:pt x="355" y="32"/>
                    <a:pt x="355" y="32"/>
                  </a:cubicBezTo>
                  <a:cubicBezTo>
                    <a:pt x="355" y="32"/>
                    <a:pt x="355" y="32"/>
                    <a:pt x="355" y="32"/>
                  </a:cubicBezTo>
                  <a:cubicBezTo>
                    <a:pt x="354" y="32"/>
                    <a:pt x="354" y="32"/>
                    <a:pt x="354" y="32"/>
                  </a:cubicBezTo>
                  <a:cubicBezTo>
                    <a:pt x="354" y="32"/>
                    <a:pt x="354" y="32"/>
                    <a:pt x="354" y="32"/>
                  </a:cubicBezTo>
                  <a:cubicBezTo>
                    <a:pt x="353" y="32"/>
                    <a:pt x="353" y="32"/>
                    <a:pt x="353" y="32"/>
                  </a:cubicBezTo>
                  <a:cubicBezTo>
                    <a:pt x="352" y="33"/>
                    <a:pt x="352" y="33"/>
                    <a:pt x="352" y="33"/>
                  </a:cubicBezTo>
                  <a:cubicBezTo>
                    <a:pt x="353" y="32"/>
                    <a:pt x="353" y="32"/>
                    <a:pt x="353" y="32"/>
                  </a:cubicBezTo>
                  <a:cubicBezTo>
                    <a:pt x="353" y="33"/>
                    <a:pt x="353" y="33"/>
                    <a:pt x="353" y="33"/>
                  </a:cubicBezTo>
                  <a:cubicBezTo>
                    <a:pt x="354" y="33"/>
                    <a:pt x="354" y="33"/>
                    <a:pt x="354" y="33"/>
                  </a:cubicBezTo>
                  <a:cubicBezTo>
                    <a:pt x="357" y="33"/>
                    <a:pt x="357" y="33"/>
                    <a:pt x="357" y="33"/>
                  </a:cubicBezTo>
                  <a:cubicBezTo>
                    <a:pt x="358" y="33"/>
                    <a:pt x="358" y="33"/>
                    <a:pt x="358" y="33"/>
                  </a:cubicBezTo>
                  <a:cubicBezTo>
                    <a:pt x="361" y="33"/>
                    <a:pt x="361" y="33"/>
                    <a:pt x="361" y="33"/>
                  </a:cubicBezTo>
                  <a:cubicBezTo>
                    <a:pt x="364" y="32"/>
                    <a:pt x="364" y="32"/>
                    <a:pt x="364" y="32"/>
                  </a:cubicBezTo>
                  <a:cubicBezTo>
                    <a:pt x="365" y="31"/>
                    <a:pt x="365" y="31"/>
                    <a:pt x="365" y="31"/>
                  </a:cubicBezTo>
                  <a:cubicBezTo>
                    <a:pt x="366" y="31"/>
                    <a:pt x="366" y="31"/>
                    <a:pt x="366" y="31"/>
                  </a:cubicBezTo>
                  <a:cubicBezTo>
                    <a:pt x="367" y="31"/>
                    <a:pt x="367" y="31"/>
                    <a:pt x="367" y="31"/>
                  </a:cubicBezTo>
                  <a:cubicBezTo>
                    <a:pt x="368" y="31"/>
                    <a:pt x="368" y="31"/>
                    <a:pt x="368" y="31"/>
                  </a:cubicBezTo>
                  <a:cubicBezTo>
                    <a:pt x="369" y="31"/>
                    <a:pt x="369" y="31"/>
                    <a:pt x="369" y="31"/>
                  </a:cubicBezTo>
                  <a:cubicBezTo>
                    <a:pt x="369" y="32"/>
                    <a:pt x="369" y="32"/>
                    <a:pt x="369" y="32"/>
                  </a:cubicBezTo>
                  <a:cubicBezTo>
                    <a:pt x="368" y="33"/>
                    <a:pt x="368" y="33"/>
                    <a:pt x="368" y="33"/>
                  </a:cubicBezTo>
                  <a:cubicBezTo>
                    <a:pt x="366" y="34"/>
                    <a:pt x="366" y="34"/>
                    <a:pt x="366" y="34"/>
                  </a:cubicBezTo>
                  <a:cubicBezTo>
                    <a:pt x="366" y="34"/>
                    <a:pt x="366" y="34"/>
                    <a:pt x="366" y="34"/>
                  </a:cubicBezTo>
                  <a:cubicBezTo>
                    <a:pt x="364" y="35"/>
                    <a:pt x="364" y="35"/>
                    <a:pt x="364" y="35"/>
                  </a:cubicBezTo>
                  <a:cubicBezTo>
                    <a:pt x="364" y="35"/>
                    <a:pt x="364" y="35"/>
                    <a:pt x="364" y="35"/>
                  </a:cubicBezTo>
                  <a:cubicBezTo>
                    <a:pt x="363" y="36"/>
                    <a:pt x="363" y="36"/>
                    <a:pt x="363" y="36"/>
                  </a:cubicBezTo>
                  <a:cubicBezTo>
                    <a:pt x="362" y="36"/>
                    <a:pt x="362" y="36"/>
                    <a:pt x="362" y="36"/>
                  </a:cubicBezTo>
                  <a:cubicBezTo>
                    <a:pt x="361" y="37"/>
                    <a:pt x="361" y="37"/>
                    <a:pt x="361" y="37"/>
                  </a:cubicBezTo>
                  <a:cubicBezTo>
                    <a:pt x="360" y="37"/>
                    <a:pt x="360" y="37"/>
                    <a:pt x="360" y="37"/>
                  </a:cubicBezTo>
                  <a:cubicBezTo>
                    <a:pt x="359" y="37"/>
                    <a:pt x="359" y="37"/>
                    <a:pt x="359" y="37"/>
                  </a:cubicBezTo>
                  <a:cubicBezTo>
                    <a:pt x="358" y="37"/>
                    <a:pt x="358" y="37"/>
                    <a:pt x="358" y="37"/>
                  </a:cubicBezTo>
                  <a:cubicBezTo>
                    <a:pt x="357" y="38"/>
                    <a:pt x="357" y="38"/>
                    <a:pt x="357" y="38"/>
                  </a:cubicBezTo>
                  <a:cubicBezTo>
                    <a:pt x="356" y="38"/>
                    <a:pt x="356" y="38"/>
                    <a:pt x="356" y="38"/>
                  </a:cubicBezTo>
                  <a:cubicBezTo>
                    <a:pt x="355" y="39"/>
                    <a:pt x="355" y="39"/>
                    <a:pt x="355" y="39"/>
                  </a:cubicBezTo>
                  <a:cubicBezTo>
                    <a:pt x="353" y="39"/>
                    <a:pt x="353" y="39"/>
                    <a:pt x="353" y="39"/>
                  </a:cubicBezTo>
                  <a:cubicBezTo>
                    <a:pt x="352" y="40"/>
                    <a:pt x="352" y="40"/>
                    <a:pt x="352" y="40"/>
                  </a:cubicBezTo>
                  <a:cubicBezTo>
                    <a:pt x="352" y="39"/>
                    <a:pt x="352" y="39"/>
                    <a:pt x="352" y="39"/>
                  </a:cubicBezTo>
                  <a:cubicBezTo>
                    <a:pt x="351" y="40"/>
                    <a:pt x="351" y="40"/>
                    <a:pt x="351" y="40"/>
                  </a:cubicBezTo>
                  <a:cubicBezTo>
                    <a:pt x="350" y="40"/>
                    <a:pt x="350" y="40"/>
                    <a:pt x="350" y="40"/>
                  </a:cubicBezTo>
                  <a:cubicBezTo>
                    <a:pt x="350" y="40"/>
                    <a:pt x="350" y="40"/>
                    <a:pt x="350" y="40"/>
                  </a:cubicBezTo>
                  <a:cubicBezTo>
                    <a:pt x="350" y="41"/>
                    <a:pt x="350" y="41"/>
                    <a:pt x="350" y="41"/>
                  </a:cubicBezTo>
                  <a:cubicBezTo>
                    <a:pt x="349" y="42"/>
                    <a:pt x="349" y="42"/>
                    <a:pt x="349" y="42"/>
                  </a:cubicBezTo>
                  <a:cubicBezTo>
                    <a:pt x="349" y="43"/>
                    <a:pt x="349" y="43"/>
                    <a:pt x="349" y="43"/>
                  </a:cubicBezTo>
                  <a:cubicBezTo>
                    <a:pt x="347" y="43"/>
                    <a:pt x="347" y="43"/>
                    <a:pt x="347" y="43"/>
                  </a:cubicBezTo>
                  <a:cubicBezTo>
                    <a:pt x="346" y="43"/>
                    <a:pt x="346" y="43"/>
                    <a:pt x="346" y="43"/>
                  </a:cubicBezTo>
                  <a:cubicBezTo>
                    <a:pt x="345" y="43"/>
                    <a:pt x="345" y="43"/>
                    <a:pt x="345" y="43"/>
                  </a:cubicBezTo>
                  <a:cubicBezTo>
                    <a:pt x="345" y="42"/>
                    <a:pt x="345" y="42"/>
                    <a:pt x="345" y="42"/>
                  </a:cubicBezTo>
                  <a:cubicBezTo>
                    <a:pt x="346" y="42"/>
                    <a:pt x="346" y="42"/>
                    <a:pt x="346" y="42"/>
                  </a:cubicBezTo>
                  <a:cubicBezTo>
                    <a:pt x="346" y="41"/>
                    <a:pt x="346" y="41"/>
                    <a:pt x="346" y="41"/>
                  </a:cubicBezTo>
                  <a:cubicBezTo>
                    <a:pt x="345" y="41"/>
                    <a:pt x="345" y="41"/>
                    <a:pt x="345" y="41"/>
                  </a:cubicBezTo>
                  <a:cubicBezTo>
                    <a:pt x="345" y="42"/>
                    <a:pt x="345" y="42"/>
                    <a:pt x="345" y="42"/>
                  </a:cubicBezTo>
                  <a:cubicBezTo>
                    <a:pt x="345" y="42"/>
                    <a:pt x="345" y="42"/>
                    <a:pt x="345" y="42"/>
                  </a:cubicBezTo>
                  <a:cubicBezTo>
                    <a:pt x="344" y="43"/>
                    <a:pt x="344" y="43"/>
                    <a:pt x="344" y="43"/>
                  </a:cubicBezTo>
                  <a:cubicBezTo>
                    <a:pt x="345" y="43"/>
                    <a:pt x="345" y="43"/>
                    <a:pt x="345" y="43"/>
                  </a:cubicBezTo>
                  <a:cubicBezTo>
                    <a:pt x="346" y="44"/>
                    <a:pt x="346" y="44"/>
                    <a:pt x="346" y="44"/>
                  </a:cubicBezTo>
                  <a:cubicBezTo>
                    <a:pt x="345" y="45"/>
                    <a:pt x="345" y="45"/>
                    <a:pt x="345" y="45"/>
                  </a:cubicBezTo>
                  <a:cubicBezTo>
                    <a:pt x="344" y="45"/>
                    <a:pt x="344" y="45"/>
                    <a:pt x="344" y="45"/>
                  </a:cubicBezTo>
                  <a:cubicBezTo>
                    <a:pt x="343" y="44"/>
                    <a:pt x="343" y="44"/>
                    <a:pt x="343" y="44"/>
                  </a:cubicBezTo>
                  <a:cubicBezTo>
                    <a:pt x="343" y="45"/>
                    <a:pt x="343" y="45"/>
                    <a:pt x="343" y="45"/>
                  </a:cubicBezTo>
                  <a:cubicBezTo>
                    <a:pt x="341" y="44"/>
                    <a:pt x="341" y="44"/>
                    <a:pt x="341" y="44"/>
                  </a:cubicBezTo>
                  <a:cubicBezTo>
                    <a:pt x="341" y="44"/>
                    <a:pt x="341" y="44"/>
                    <a:pt x="341" y="44"/>
                  </a:cubicBezTo>
                  <a:cubicBezTo>
                    <a:pt x="340" y="45"/>
                    <a:pt x="340" y="45"/>
                    <a:pt x="340" y="45"/>
                  </a:cubicBezTo>
                  <a:cubicBezTo>
                    <a:pt x="340" y="44"/>
                    <a:pt x="340" y="44"/>
                    <a:pt x="340" y="44"/>
                  </a:cubicBezTo>
                  <a:cubicBezTo>
                    <a:pt x="340" y="44"/>
                    <a:pt x="340" y="44"/>
                    <a:pt x="340" y="44"/>
                  </a:cubicBezTo>
                  <a:cubicBezTo>
                    <a:pt x="339" y="44"/>
                    <a:pt x="339" y="44"/>
                    <a:pt x="339" y="44"/>
                  </a:cubicBezTo>
                  <a:cubicBezTo>
                    <a:pt x="339" y="44"/>
                    <a:pt x="339" y="44"/>
                    <a:pt x="339" y="44"/>
                  </a:cubicBezTo>
                  <a:cubicBezTo>
                    <a:pt x="339" y="45"/>
                    <a:pt x="339" y="45"/>
                    <a:pt x="339" y="45"/>
                  </a:cubicBezTo>
                  <a:cubicBezTo>
                    <a:pt x="340" y="45"/>
                    <a:pt x="340" y="45"/>
                    <a:pt x="340" y="45"/>
                  </a:cubicBezTo>
                  <a:cubicBezTo>
                    <a:pt x="343" y="45"/>
                    <a:pt x="343" y="45"/>
                    <a:pt x="343" y="45"/>
                  </a:cubicBezTo>
                  <a:cubicBezTo>
                    <a:pt x="343" y="46"/>
                    <a:pt x="343" y="46"/>
                    <a:pt x="343" y="46"/>
                  </a:cubicBezTo>
                  <a:cubicBezTo>
                    <a:pt x="343" y="46"/>
                    <a:pt x="343" y="46"/>
                    <a:pt x="343" y="46"/>
                  </a:cubicBezTo>
                  <a:cubicBezTo>
                    <a:pt x="342" y="47"/>
                    <a:pt x="342" y="47"/>
                    <a:pt x="342" y="47"/>
                  </a:cubicBezTo>
                  <a:cubicBezTo>
                    <a:pt x="341" y="47"/>
                    <a:pt x="341" y="47"/>
                    <a:pt x="341" y="47"/>
                  </a:cubicBezTo>
                  <a:cubicBezTo>
                    <a:pt x="340" y="47"/>
                    <a:pt x="340" y="47"/>
                    <a:pt x="340" y="47"/>
                  </a:cubicBezTo>
                  <a:cubicBezTo>
                    <a:pt x="339" y="47"/>
                    <a:pt x="339" y="47"/>
                    <a:pt x="339" y="47"/>
                  </a:cubicBezTo>
                  <a:cubicBezTo>
                    <a:pt x="340" y="48"/>
                    <a:pt x="340" y="48"/>
                    <a:pt x="340" y="48"/>
                  </a:cubicBezTo>
                  <a:cubicBezTo>
                    <a:pt x="340" y="47"/>
                    <a:pt x="340" y="47"/>
                    <a:pt x="340" y="47"/>
                  </a:cubicBezTo>
                  <a:cubicBezTo>
                    <a:pt x="341" y="48"/>
                    <a:pt x="341" y="48"/>
                    <a:pt x="341" y="48"/>
                  </a:cubicBezTo>
                  <a:cubicBezTo>
                    <a:pt x="341" y="48"/>
                    <a:pt x="341" y="48"/>
                    <a:pt x="341" y="48"/>
                  </a:cubicBezTo>
                  <a:cubicBezTo>
                    <a:pt x="339" y="50"/>
                    <a:pt x="339" y="50"/>
                    <a:pt x="339" y="50"/>
                  </a:cubicBezTo>
                  <a:cubicBezTo>
                    <a:pt x="338" y="50"/>
                    <a:pt x="338" y="50"/>
                    <a:pt x="338" y="50"/>
                  </a:cubicBezTo>
                  <a:cubicBezTo>
                    <a:pt x="336" y="49"/>
                    <a:pt x="336" y="49"/>
                    <a:pt x="336" y="49"/>
                  </a:cubicBezTo>
                  <a:cubicBezTo>
                    <a:pt x="336" y="49"/>
                    <a:pt x="336" y="49"/>
                    <a:pt x="336" y="49"/>
                  </a:cubicBezTo>
                  <a:cubicBezTo>
                    <a:pt x="335" y="49"/>
                    <a:pt x="335" y="49"/>
                    <a:pt x="335" y="49"/>
                  </a:cubicBezTo>
                  <a:cubicBezTo>
                    <a:pt x="334" y="49"/>
                    <a:pt x="334" y="49"/>
                    <a:pt x="334" y="49"/>
                  </a:cubicBezTo>
                  <a:cubicBezTo>
                    <a:pt x="334" y="47"/>
                    <a:pt x="334" y="47"/>
                    <a:pt x="334" y="47"/>
                  </a:cubicBezTo>
                  <a:cubicBezTo>
                    <a:pt x="333" y="47"/>
                    <a:pt x="333" y="47"/>
                    <a:pt x="333" y="47"/>
                  </a:cubicBezTo>
                  <a:cubicBezTo>
                    <a:pt x="333" y="47"/>
                    <a:pt x="333" y="47"/>
                    <a:pt x="333" y="47"/>
                  </a:cubicBezTo>
                  <a:cubicBezTo>
                    <a:pt x="333" y="46"/>
                    <a:pt x="333" y="46"/>
                    <a:pt x="333" y="46"/>
                  </a:cubicBezTo>
                  <a:cubicBezTo>
                    <a:pt x="332" y="46"/>
                    <a:pt x="332" y="46"/>
                    <a:pt x="332" y="46"/>
                  </a:cubicBezTo>
                  <a:cubicBezTo>
                    <a:pt x="332" y="46"/>
                    <a:pt x="332" y="46"/>
                    <a:pt x="332" y="46"/>
                  </a:cubicBezTo>
                  <a:cubicBezTo>
                    <a:pt x="331" y="46"/>
                    <a:pt x="331" y="46"/>
                    <a:pt x="331" y="46"/>
                  </a:cubicBezTo>
                  <a:cubicBezTo>
                    <a:pt x="330" y="46"/>
                    <a:pt x="330" y="46"/>
                    <a:pt x="330" y="46"/>
                  </a:cubicBezTo>
                  <a:cubicBezTo>
                    <a:pt x="329" y="46"/>
                    <a:pt x="329" y="46"/>
                    <a:pt x="329" y="46"/>
                  </a:cubicBezTo>
                  <a:cubicBezTo>
                    <a:pt x="330" y="46"/>
                    <a:pt x="330" y="46"/>
                    <a:pt x="330" y="46"/>
                  </a:cubicBezTo>
                  <a:cubicBezTo>
                    <a:pt x="330" y="46"/>
                    <a:pt x="330" y="46"/>
                    <a:pt x="330" y="46"/>
                  </a:cubicBezTo>
                  <a:cubicBezTo>
                    <a:pt x="331" y="46"/>
                    <a:pt x="331" y="46"/>
                    <a:pt x="331" y="46"/>
                  </a:cubicBezTo>
                  <a:cubicBezTo>
                    <a:pt x="333" y="48"/>
                    <a:pt x="333" y="48"/>
                    <a:pt x="333" y="48"/>
                  </a:cubicBezTo>
                  <a:cubicBezTo>
                    <a:pt x="333" y="50"/>
                    <a:pt x="333" y="50"/>
                    <a:pt x="333" y="50"/>
                  </a:cubicBezTo>
                  <a:cubicBezTo>
                    <a:pt x="333" y="51"/>
                    <a:pt x="333" y="51"/>
                    <a:pt x="333" y="51"/>
                  </a:cubicBezTo>
                  <a:cubicBezTo>
                    <a:pt x="332" y="50"/>
                    <a:pt x="332" y="50"/>
                    <a:pt x="332" y="50"/>
                  </a:cubicBezTo>
                  <a:cubicBezTo>
                    <a:pt x="331" y="50"/>
                    <a:pt x="331" y="50"/>
                    <a:pt x="331" y="50"/>
                  </a:cubicBezTo>
                  <a:cubicBezTo>
                    <a:pt x="330" y="50"/>
                    <a:pt x="330" y="50"/>
                    <a:pt x="330" y="50"/>
                  </a:cubicBezTo>
                  <a:cubicBezTo>
                    <a:pt x="330" y="50"/>
                    <a:pt x="330" y="50"/>
                    <a:pt x="330" y="50"/>
                  </a:cubicBezTo>
                  <a:cubicBezTo>
                    <a:pt x="330" y="51"/>
                    <a:pt x="330" y="51"/>
                    <a:pt x="330" y="51"/>
                  </a:cubicBezTo>
                  <a:cubicBezTo>
                    <a:pt x="329" y="50"/>
                    <a:pt x="329" y="50"/>
                    <a:pt x="329" y="50"/>
                  </a:cubicBezTo>
                  <a:cubicBezTo>
                    <a:pt x="328" y="50"/>
                    <a:pt x="328" y="50"/>
                    <a:pt x="328" y="50"/>
                  </a:cubicBezTo>
                  <a:cubicBezTo>
                    <a:pt x="328" y="51"/>
                    <a:pt x="328" y="51"/>
                    <a:pt x="328" y="51"/>
                  </a:cubicBezTo>
                  <a:cubicBezTo>
                    <a:pt x="327" y="51"/>
                    <a:pt x="327" y="51"/>
                    <a:pt x="327" y="51"/>
                  </a:cubicBezTo>
                  <a:cubicBezTo>
                    <a:pt x="327" y="50"/>
                    <a:pt x="327" y="50"/>
                    <a:pt x="327" y="50"/>
                  </a:cubicBezTo>
                  <a:cubicBezTo>
                    <a:pt x="326" y="50"/>
                    <a:pt x="326" y="50"/>
                    <a:pt x="326" y="50"/>
                  </a:cubicBezTo>
                  <a:cubicBezTo>
                    <a:pt x="326" y="49"/>
                    <a:pt x="326" y="49"/>
                    <a:pt x="326" y="49"/>
                  </a:cubicBezTo>
                  <a:cubicBezTo>
                    <a:pt x="325" y="49"/>
                    <a:pt x="325" y="49"/>
                    <a:pt x="325" y="49"/>
                  </a:cubicBezTo>
                  <a:cubicBezTo>
                    <a:pt x="325" y="48"/>
                    <a:pt x="325" y="48"/>
                    <a:pt x="325" y="48"/>
                  </a:cubicBezTo>
                  <a:cubicBezTo>
                    <a:pt x="324" y="48"/>
                    <a:pt x="324" y="48"/>
                    <a:pt x="324" y="48"/>
                  </a:cubicBezTo>
                  <a:cubicBezTo>
                    <a:pt x="323" y="48"/>
                    <a:pt x="323" y="48"/>
                    <a:pt x="323" y="48"/>
                  </a:cubicBezTo>
                  <a:cubicBezTo>
                    <a:pt x="323" y="47"/>
                    <a:pt x="323" y="47"/>
                    <a:pt x="323" y="47"/>
                  </a:cubicBezTo>
                  <a:cubicBezTo>
                    <a:pt x="322" y="48"/>
                    <a:pt x="322" y="48"/>
                    <a:pt x="322" y="48"/>
                  </a:cubicBezTo>
                  <a:cubicBezTo>
                    <a:pt x="322" y="48"/>
                    <a:pt x="322" y="48"/>
                    <a:pt x="322" y="48"/>
                  </a:cubicBezTo>
                  <a:cubicBezTo>
                    <a:pt x="323" y="49"/>
                    <a:pt x="323" y="49"/>
                    <a:pt x="323" y="49"/>
                  </a:cubicBezTo>
                  <a:cubicBezTo>
                    <a:pt x="324" y="49"/>
                    <a:pt x="324" y="49"/>
                    <a:pt x="324" y="49"/>
                  </a:cubicBezTo>
                  <a:cubicBezTo>
                    <a:pt x="325" y="50"/>
                    <a:pt x="325" y="50"/>
                    <a:pt x="325" y="50"/>
                  </a:cubicBezTo>
                  <a:cubicBezTo>
                    <a:pt x="325" y="51"/>
                    <a:pt x="325" y="51"/>
                    <a:pt x="325" y="51"/>
                  </a:cubicBezTo>
                  <a:cubicBezTo>
                    <a:pt x="323" y="50"/>
                    <a:pt x="323" y="50"/>
                    <a:pt x="323" y="50"/>
                  </a:cubicBezTo>
                  <a:cubicBezTo>
                    <a:pt x="322" y="50"/>
                    <a:pt x="322" y="50"/>
                    <a:pt x="322" y="50"/>
                  </a:cubicBezTo>
                  <a:cubicBezTo>
                    <a:pt x="322" y="49"/>
                    <a:pt x="322" y="49"/>
                    <a:pt x="322" y="49"/>
                  </a:cubicBezTo>
                  <a:cubicBezTo>
                    <a:pt x="321" y="49"/>
                    <a:pt x="321" y="49"/>
                    <a:pt x="321" y="49"/>
                  </a:cubicBezTo>
                  <a:cubicBezTo>
                    <a:pt x="321" y="49"/>
                    <a:pt x="321" y="49"/>
                    <a:pt x="321" y="49"/>
                  </a:cubicBezTo>
                  <a:cubicBezTo>
                    <a:pt x="321" y="49"/>
                    <a:pt x="321" y="49"/>
                    <a:pt x="321" y="49"/>
                  </a:cubicBezTo>
                  <a:cubicBezTo>
                    <a:pt x="321" y="50"/>
                    <a:pt x="321" y="50"/>
                    <a:pt x="321" y="50"/>
                  </a:cubicBezTo>
                  <a:cubicBezTo>
                    <a:pt x="320" y="50"/>
                    <a:pt x="320" y="50"/>
                    <a:pt x="320" y="50"/>
                  </a:cubicBezTo>
                  <a:cubicBezTo>
                    <a:pt x="320" y="49"/>
                    <a:pt x="320" y="49"/>
                    <a:pt x="320" y="49"/>
                  </a:cubicBezTo>
                  <a:cubicBezTo>
                    <a:pt x="319" y="49"/>
                    <a:pt x="319" y="49"/>
                    <a:pt x="319" y="49"/>
                  </a:cubicBezTo>
                  <a:cubicBezTo>
                    <a:pt x="319" y="50"/>
                    <a:pt x="319" y="50"/>
                    <a:pt x="319" y="50"/>
                  </a:cubicBezTo>
                  <a:cubicBezTo>
                    <a:pt x="320" y="50"/>
                    <a:pt x="320" y="50"/>
                    <a:pt x="320" y="50"/>
                  </a:cubicBezTo>
                  <a:cubicBezTo>
                    <a:pt x="320" y="51"/>
                    <a:pt x="320" y="51"/>
                    <a:pt x="320" y="51"/>
                  </a:cubicBezTo>
                  <a:cubicBezTo>
                    <a:pt x="321" y="51"/>
                    <a:pt x="321" y="51"/>
                    <a:pt x="321" y="51"/>
                  </a:cubicBezTo>
                  <a:cubicBezTo>
                    <a:pt x="321" y="51"/>
                    <a:pt x="321" y="51"/>
                    <a:pt x="321" y="51"/>
                  </a:cubicBezTo>
                  <a:cubicBezTo>
                    <a:pt x="322" y="51"/>
                    <a:pt x="322" y="51"/>
                    <a:pt x="322" y="51"/>
                  </a:cubicBezTo>
                  <a:cubicBezTo>
                    <a:pt x="322" y="51"/>
                    <a:pt x="322" y="51"/>
                    <a:pt x="322" y="51"/>
                  </a:cubicBezTo>
                  <a:cubicBezTo>
                    <a:pt x="323" y="52"/>
                    <a:pt x="323" y="52"/>
                    <a:pt x="323" y="52"/>
                  </a:cubicBezTo>
                  <a:cubicBezTo>
                    <a:pt x="324" y="52"/>
                    <a:pt x="324" y="52"/>
                    <a:pt x="324" y="52"/>
                  </a:cubicBezTo>
                  <a:cubicBezTo>
                    <a:pt x="324" y="52"/>
                    <a:pt x="324" y="52"/>
                    <a:pt x="324" y="52"/>
                  </a:cubicBezTo>
                  <a:cubicBezTo>
                    <a:pt x="325" y="52"/>
                    <a:pt x="325" y="52"/>
                    <a:pt x="325" y="52"/>
                  </a:cubicBezTo>
                  <a:cubicBezTo>
                    <a:pt x="328" y="53"/>
                    <a:pt x="328" y="53"/>
                    <a:pt x="328" y="53"/>
                  </a:cubicBezTo>
                  <a:cubicBezTo>
                    <a:pt x="328" y="53"/>
                    <a:pt x="328" y="53"/>
                    <a:pt x="328" y="53"/>
                  </a:cubicBezTo>
                  <a:cubicBezTo>
                    <a:pt x="327" y="54"/>
                    <a:pt x="327" y="54"/>
                    <a:pt x="327" y="54"/>
                  </a:cubicBezTo>
                  <a:cubicBezTo>
                    <a:pt x="328" y="54"/>
                    <a:pt x="328" y="54"/>
                    <a:pt x="328" y="54"/>
                  </a:cubicBezTo>
                  <a:cubicBezTo>
                    <a:pt x="327" y="55"/>
                    <a:pt x="327" y="55"/>
                    <a:pt x="327" y="55"/>
                  </a:cubicBezTo>
                  <a:cubicBezTo>
                    <a:pt x="328" y="56"/>
                    <a:pt x="328" y="56"/>
                    <a:pt x="328" y="56"/>
                  </a:cubicBezTo>
                  <a:cubicBezTo>
                    <a:pt x="327" y="56"/>
                    <a:pt x="327" y="56"/>
                    <a:pt x="327" y="56"/>
                  </a:cubicBezTo>
                  <a:cubicBezTo>
                    <a:pt x="327" y="56"/>
                    <a:pt x="327" y="56"/>
                    <a:pt x="327" y="56"/>
                  </a:cubicBezTo>
                  <a:cubicBezTo>
                    <a:pt x="326" y="55"/>
                    <a:pt x="326" y="55"/>
                    <a:pt x="326" y="55"/>
                  </a:cubicBezTo>
                  <a:cubicBezTo>
                    <a:pt x="325" y="55"/>
                    <a:pt x="325" y="55"/>
                    <a:pt x="325" y="55"/>
                  </a:cubicBezTo>
                  <a:cubicBezTo>
                    <a:pt x="324" y="54"/>
                    <a:pt x="324" y="54"/>
                    <a:pt x="324" y="54"/>
                  </a:cubicBezTo>
                  <a:cubicBezTo>
                    <a:pt x="324" y="54"/>
                    <a:pt x="324" y="54"/>
                    <a:pt x="324" y="54"/>
                  </a:cubicBezTo>
                  <a:cubicBezTo>
                    <a:pt x="324" y="53"/>
                    <a:pt x="324" y="53"/>
                    <a:pt x="324" y="53"/>
                  </a:cubicBezTo>
                  <a:cubicBezTo>
                    <a:pt x="323" y="52"/>
                    <a:pt x="323" y="52"/>
                    <a:pt x="323" y="52"/>
                  </a:cubicBezTo>
                  <a:cubicBezTo>
                    <a:pt x="322" y="52"/>
                    <a:pt x="322" y="52"/>
                    <a:pt x="322" y="52"/>
                  </a:cubicBezTo>
                  <a:cubicBezTo>
                    <a:pt x="320" y="52"/>
                    <a:pt x="320" y="52"/>
                    <a:pt x="320" y="52"/>
                  </a:cubicBezTo>
                  <a:cubicBezTo>
                    <a:pt x="319" y="51"/>
                    <a:pt x="319" y="51"/>
                    <a:pt x="319" y="51"/>
                  </a:cubicBezTo>
                  <a:cubicBezTo>
                    <a:pt x="318" y="51"/>
                    <a:pt x="318" y="51"/>
                    <a:pt x="318" y="51"/>
                  </a:cubicBezTo>
                  <a:cubicBezTo>
                    <a:pt x="318" y="52"/>
                    <a:pt x="318" y="52"/>
                    <a:pt x="318" y="52"/>
                  </a:cubicBezTo>
                  <a:cubicBezTo>
                    <a:pt x="319" y="52"/>
                    <a:pt x="319" y="52"/>
                    <a:pt x="319" y="52"/>
                  </a:cubicBezTo>
                  <a:cubicBezTo>
                    <a:pt x="321" y="52"/>
                    <a:pt x="321" y="52"/>
                    <a:pt x="321" y="52"/>
                  </a:cubicBezTo>
                  <a:cubicBezTo>
                    <a:pt x="323" y="53"/>
                    <a:pt x="323" y="53"/>
                    <a:pt x="323" y="53"/>
                  </a:cubicBezTo>
                  <a:cubicBezTo>
                    <a:pt x="323" y="54"/>
                    <a:pt x="323" y="54"/>
                    <a:pt x="323" y="54"/>
                  </a:cubicBezTo>
                  <a:cubicBezTo>
                    <a:pt x="323" y="54"/>
                    <a:pt x="323" y="54"/>
                    <a:pt x="323" y="54"/>
                  </a:cubicBezTo>
                  <a:cubicBezTo>
                    <a:pt x="322" y="53"/>
                    <a:pt x="322" y="53"/>
                    <a:pt x="322" y="53"/>
                  </a:cubicBezTo>
                  <a:cubicBezTo>
                    <a:pt x="320" y="53"/>
                    <a:pt x="320" y="53"/>
                    <a:pt x="320" y="53"/>
                  </a:cubicBezTo>
                  <a:cubicBezTo>
                    <a:pt x="319" y="54"/>
                    <a:pt x="319" y="54"/>
                    <a:pt x="319" y="54"/>
                  </a:cubicBezTo>
                  <a:cubicBezTo>
                    <a:pt x="319" y="53"/>
                    <a:pt x="319" y="53"/>
                    <a:pt x="319" y="53"/>
                  </a:cubicBezTo>
                  <a:cubicBezTo>
                    <a:pt x="318" y="53"/>
                    <a:pt x="318" y="53"/>
                    <a:pt x="318" y="53"/>
                  </a:cubicBezTo>
                  <a:cubicBezTo>
                    <a:pt x="317" y="52"/>
                    <a:pt x="317" y="52"/>
                    <a:pt x="317" y="52"/>
                  </a:cubicBezTo>
                  <a:cubicBezTo>
                    <a:pt x="316" y="52"/>
                    <a:pt x="316" y="52"/>
                    <a:pt x="316" y="52"/>
                  </a:cubicBezTo>
                  <a:cubicBezTo>
                    <a:pt x="316" y="53"/>
                    <a:pt x="316" y="53"/>
                    <a:pt x="316" y="53"/>
                  </a:cubicBezTo>
                  <a:cubicBezTo>
                    <a:pt x="318" y="53"/>
                    <a:pt x="318" y="53"/>
                    <a:pt x="318" y="53"/>
                  </a:cubicBezTo>
                  <a:cubicBezTo>
                    <a:pt x="318" y="54"/>
                    <a:pt x="318" y="54"/>
                    <a:pt x="318" y="54"/>
                  </a:cubicBezTo>
                  <a:cubicBezTo>
                    <a:pt x="318" y="54"/>
                    <a:pt x="318" y="54"/>
                    <a:pt x="318" y="54"/>
                  </a:cubicBezTo>
                  <a:cubicBezTo>
                    <a:pt x="318" y="54"/>
                    <a:pt x="318" y="54"/>
                    <a:pt x="318" y="54"/>
                  </a:cubicBezTo>
                  <a:cubicBezTo>
                    <a:pt x="318" y="54"/>
                    <a:pt x="318" y="54"/>
                    <a:pt x="318" y="54"/>
                  </a:cubicBezTo>
                  <a:cubicBezTo>
                    <a:pt x="319" y="54"/>
                    <a:pt x="319" y="54"/>
                    <a:pt x="319" y="54"/>
                  </a:cubicBezTo>
                  <a:cubicBezTo>
                    <a:pt x="320" y="54"/>
                    <a:pt x="320" y="54"/>
                    <a:pt x="320" y="54"/>
                  </a:cubicBezTo>
                  <a:cubicBezTo>
                    <a:pt x="320" y="54"/>
                    <a:pt x="320" y="54"/>
                    <a:pt x="320" y="54"/>
                  </a:cubicBezTo>
                  <a:cubicBezTo>
                    <a:pt x="320" y="54"/>
                    <a:pt x="320" y="54"/>
                    <a:pt x="320" y="54"/>
                  </a:cubicBezTo>
                  <a:cubicBezTo>
                    <a:pt x="321" y="54"/>
                    <a:pt x="321" y="54"/>
                    <a:pt x="321" y="54"/>
                  </a:cubicBezTo>
                  <a:cubicBezTo>
                    <a:pt x="322" y="54"/>
                    <a:pt x="322" y="54"/>
                    <a:pt x="322" y="54"/>
                  </a:cubicBezTo>
                  <a:cubicBezTo>
                    <a:pt x="323" y="55"/>
                    <a:pt x="323" y="55"/>
                    <a:pt x="323" y="55"/>
                  </a:cubicBezTo>
                  <a:cubicBezTo>
                    <a:pt x="323" y="56"/>
                    <a:pt x="323" y="56"/>
                    <a:pt x="323" y="56"/>
                  </a:cubicBezTo>
                  <a:cubicBezTo>
                    <a:pt x="322" y="56"/>
                    <a:pt x="322" y="56"/>
                    <a:pt x="322" y="56"/>
                  </a:cubicBezTo>
                  <a:cubicBezTo>
                    <a:pt x="321" y="56"/>
                    <a:pt x="321" y="56"/>
                    <a:pt x="321" y="56"/>
                  </a:cubicBezTo>
                  <a:cubicBezTo>
                    <a:pt x="321" y="56"/>
                    <a:pt x="321" y="56"/>
                    <a:pt x="321" y="56"/>
                  </a:cubicBezTo>
                  <a:cubicBezTo>
                    <a:pt x="322" y="56"/>
                    <a:pt x="322" y="56"/>
                    <a:pt x="322" y="56"/>
                  </a:cubicBezTo>
                  <a:cubicBezTo>
                    <a:pt x="322" y="56"/>
                    <a:pt x="322" y="56"/>
                    <a:pt x="322" y="56"/>
                  </a:cubicBezTo>
                  <a:cubicBezTo>
                    <a:pt x="323" y="56"/>
                    <a:pt x="323" y="56"/>
                    <a:pt x="323" y="56"/>
                  </a:cubicBezTo>
                  <a:cubicBezTo>
                    <a:pt x="324" y="57"/>
                    <a:pt x="324" y="57"/>
                    <a:pt x="324" y="57"/>
                  </a:cubicBezTo>
                  <a:cubicBezTo>
                    <a:pt x="325" y="57"/>
                    <a:pt x="325" y="57"/>
                    <a:pt x="325" y="57"/>
                  </a:cubicBezTo>
                  <a:cubicBezTo>
                    <a:pt x="325" y="58"/>
                    <a:pt x="325" y="58"/>
                    <a:pt x="325" y="58"/>
                  </a:cubicBezTo>
                  <a:cubicBezTo>
                    <a:pt x="324" y="59"/>
                    <a:pt x="324" y="59"/>
                    <a:pt x="324" y="59"/>
                  </a:cubicBezTo>
                  <a:cubicBezTo>
                    <a:pt x="323" y="61"/>
                    <a:pt x="323" y="61"/>
                    <a:pt x="323" y="61"/>
                  </a:cubicBezTo>
                  <a:cubicBezTo>
                    <a:pt x="323" y="61"/>
                    <a:pt x="323" y="61"/>
                    <a:pt x="323" y="61"/>
                  </a:cubicBezTo>
                  <a:cubicBezTo>
                    <a:pt x="322" y="62"/>
                    <a:pt x="322" y="62"/>
                    <a:pt x="322" y="62"/>
                  </a:cubicBezTo>
                  <a:cubicBezTo>
                    <a:pt x="321" y="61"/>
                    <a:pt x="321" y="61"/>
                    <a:pt x="321" y="61"/>
                  </a:cubicBezTo>
                  <a:cubicBezTo>
                    <a:pt x="320" y="61"/>
                    <a:pt x="320" y="61"/>
                    <a:pt x="320" y="61"/>
                  </a:cubicBezTo>
                  <a:cubicBezTo>
                    <a:pt x="320" y="61"/>
                    <a:pt x="320" y="61"/>
                    <a:pt x="320" y="61"/>
                  </a:cubicBezTo>
                  <a:cubicBezTo>
                    <a:pt x="320" y="61"/>
                    <a:pt x="320" y="61"/>
                    <a:pt x="320" y="61"/>
                  </a:cubicBezTo>
                  <a:cubicBezTo>
                    <a:pt x="319" y="60"/>
                    <a:pt x="319" y="60"/>
                    <a:pt x="319" y="60"/>
                  </a:cubicBezTo>
                  <a:cubicBezTo>
                    <a:pt x="318" y="60"/>
                    <a:pt x="318" y="60"/>
                    <a:pt x="318" y="60"/>
                  </a:cubicBezTo>
                  <a:cubicBezTo>
                    <a:pt x="318" y="61"/>
                    <a:pt x="318" y="61"/>
                    <a:pt x="318" y="61"/>
                  </a:cubicBezTo>
                  <a:cubicBezTo>
                    <a:pt x="319" y="61"/>
                    <a:pt x="319" y="61"/>
                    <a:pt x="319" y="61"/>
                  </a:cubicBezTo>
                  <a:cubicBezTo>
                    <a:pt x="319" y="61"/>
                    <a:pt x="319" y="61"/>
                    <a:pt x="319" y="61"/>
                  </a:cubicBezTo>
                  <a:cubicBezTo>
                    <a:pt x="320" y="61"/>
                    <a:pt x="320" y="61"/>
                    <a:pt x="320" y="61"/>
                  </a:cubicBezTo>
                  <a:cubicBezTo>
                    <a:pt x="321" y="62"/>
                    <a:pt x="321" y="62"/>
                    <a:pt x="321" y="62"/>
                  </a:cubicBezTo>
                  <a:cubicBezTo>
                    <a:pt x="321" y="63"/>
                    <a:pt x="321" y="63"/>
                    <a:pt x="321" y="63"/>
                  </a:cubicBezTo>
                  <a:cubicBezTo>
                    <a:pt x="321" y="64"/>
                    <a:pt x="321" y="64"/>
                    <a:pt x="321" y="64"/>
                  </a:cubicBezTo>
                  <a:cubicBezTo>
                    <a:pt x="320" y="64"/>
                    <a:pt x="320" y="64"/>
                    <a:pt x="320" y="64"/>
                  </a:cubicBezTo>
                  <a:cubicBezTo>
                    <a:pt x="319" y="64"/>
                    <a:pt x="319" y="64"/>
                    <a:pt x="319" y="64"/>
                  </a:cubicBezTo>
                  <a:cubicBezTo>
                    <a:pt x="318" y="65"/>
                    <a:pt x="318" y="65"/>
                    <a:pt x="318" y="65"/>
                  </a:cubicBezTo>
                  <a:cubicBezTo>
                    <a:pt x="317" y="64"/>
                    <a:pt x="317" y="64"/>
                    <a:pt x="317" y="64"/>
                  </a:cubicBezTo>
                  <a:cubicBezTo>
                    <a:pt x="316" y="64"/>
                    <a:pt x="316" y="64"/>
                    <a:pt x="316" y="64"/>
                  </a:cubicBezTo>
                  <a:cubicBezTo>
                    <a:pt x="316" y="63"/>
                    <a:pt x="316" y="63"/>
                    <a:pt x="316" y="63"/>
                  </a:cubicBezTo>
                  <a:cubicBezTo>
                    <a:pt x="315" y="63"/>
                    <a:pt x="315" y="63"/>
                    <a:pt x="315" y="63"/>
                  </a:cubicBezTo>
                  <a:cubicBezTo>
                    <a:pt x="314" y="64"/>
                    <a:pt x="314" y="64"/>
                    <a:pt x="314" y="64"/>
                  </a:cubicBezTo>
                  <a:cubicBezTo>
                    <a:pt x="315" y="64"/>
                    <a:pt x="315" y="64"/>
                    <a:pt x="315" y="64"/>
                  </a:cubicBezTo>
                  <a:cubicBezTo>
                    <a:pt x="317" y="65"/>
                    <a:pt x="317" y="65"/>
                    <a:pt x="317" y="65"/>
                  </a:cubicBezTo>
                  <a:cubicBezTo>
                    <a:pt x="318" y="65"/>
                    <a:pt x="318" y="65"/>
                    <a:pt x="318" y="65"/>
                  </a:cubicBezTo>
                  <a:cubicBezTo>
                    <a:pt x="318" y="66"/>
                    <a:pt x="318" y="66"/>
                    <a:pt x="318" y="66"/>
                  </a:cubicBezTo>
                  <a:cubicBezTo>
                    <a:pt x="317" y="66"/>
                    <a:pt x="317" y="66"/>
                    <a:pt x="317" y="66"/>
                  </a:cubicBezTo>
                  <a:cubicBezTo>
                    <a:pt x="317" y="67"/>
                    <a:pt x="317" y="67"/>
                    <a:pt x="317" y="67"/>
                  </a:cubicBezTo>
                  <a:cubicBezTo>
                    <a:pt x="316" y="67"/>
                    <a:pt x="316" y="67"/>
                    <a:pt x="316" y="67"/>
                  </a:cubicBezTo>
                  <a:cubicBezTo>
                    <a:pt x="315" y="66"/>
                    <a:pt x="315" y="66"/>
                    <a:pt x="315" y="66"/>
                  </a:cubicBezTo>
                  <a:cubicBezTo>
                    <a:pt x="315" y="67"/>
                    <a:pt x="315" y="67"/>
                    <a:pt x="315" y="67"/>
                  </a:cubicBezTo>
                  <a:cubicBezTo>
                    <a:pt x="314" y="67"/>
                    <a:pt x="314" y="67"/>
                    <a:pt x="314" y="67"/>
                  </a:cubicBezTo>
                  <a:cubicBezTo>
                    <a:pt x="312" y="67"/>
                    <a:pt x="312" y="67"/>
                    <a:pt x="312" y="67"/>
                  </a:cubicBezTo>
                  <a:cubicBezTo>
                    <a:pt x="312" y="66"/>
                    <a:pt x="312" y="66"/>
                    <a:pt x="312" y="66"/>
                  </a:cubicBezTo>
                  <a:cubicBezTo>
                    <a:pt x="310" y="66"/>
                    <a:pt x="310" y="66"/>
                    <a:pt x="310" y="66"/>
                  </a:cubicBezTo>
                  <a:cubicBezTo>
                    <a:pt x="309" y="66"/>
                    <a:pt x="309" y="66"/>
                    <a:pt x="309" y="66"/>
                  </a:cubicBezTo>
                  <a:cubicBezTo>
                    <a:pt x="309" y="68"/>
                    <a:pt x="309" y="68"/>
                    <a:pt x="309" y="68"/>
                  </a:cubicBezTo>
                  <a:cubicBezTo>
                    <a:pt x="308" y="69"/>
                    <a:pt x="308" y="69"/>
                    <a:pt x="308" y="69"/>
                  </a:cubicBezTo>
                  <a:cubicBezTo>
                    <a:pt x="309" y="68"/>
                    <a:pt x="309" y="68"/>
                    <a:pt x="309" y="68"/>
                  </a:cubicBezTo>
                  <a:cubicBezTo>
                    <a:pt x="309" y="69"/>
                    <a:pt x="309" y="69"/>
                    <a:pt x="309" y="69"/>
                  </a:cubicBezTo>
                  <a:cubicBezTo>
                    <a:pt x="309" y="69"/>
                    <a:pt x="309" y="69"/>
                    <a:pt x="309" y="69"/>
                  </a:cubicBezTo>
                  <a:cubicBezTo>
                    <a:pt x="308" y="70"/>
                    <a:pt x="308" y="70"/>
                    <a:pt x="308" y="70"/>
                  </a:cubicBezTo>
                  <a:cubicBezTo>
                    <a:pt x="308" y="71"/>
                    <a:pt x="308" y="71"/>
                    <a:pt x="308" y="71"/>
                  </a:cubicBezTo>
                  <a:cubicBezTo>
                    <a:pt x="307" y="71"/>
                    <a:pt x="307" y="71"/>
                    <a:pt x="307" y="71"/>
                  </a:cubicBezTo>
                  <a:cubicBezTo>
                    <a:pt x="306" y="71"/>
                    <a:pt x="306" y="71"/>
                    <a:pt x="306" y="71"/>
                  </a:cubicBezTo>
                  <a:cubicBezTo>
                    <a:pt x="306" y="71"/>
                    <a:pt x="306" y="71"/>
                    <a:pt x="306" y="71"/>
                  </a:cubicBezTo>
                  <a:cubicBezTo>
                    <a:pt x="306" y="72"/>
                    <a:pt x="306" y="72"/>
                    <a:pt x="306" y="72"/>
                  </a:cubicBezTo>
                  <a:cubicBezTo>
                    <a:pt x="305" y="72"/>
                    <a:pt x="305" y="72"/>
                    <a:pt x="305" y="72"/>
                  </a:cubicBezTo>
                  <a:cubicBezTo>
                    <a:pt x="304" y="72"/>
                    <a:pt x="304" y="72"/>
                    <a:pt x="304" y="72"/>
                  </a:cubicBezTo>
                  <a:cubicBezTo>
                    <a:pt x="305" y="72"/>
                    <a:pt x="305" y="72"/>
                    <a:pt x="305" y="72"/>
                  </a:cubicBezTo>
                  <a:cubicBezTo>
                    <a:pt x="304" y="72"/>
                    <a:pt x="304" y="72"/>
                    <a:pt x="304" y="72"/>
                  </a:cubicBezTo>
                  <a:cubicBezTo>
                    <a:pt x="304" y="72"/>
                    <a:pt x="304" y="72"/>
                    <a:pt x="304" y="72"/>
                  </a:cubicBezTo>
                  <a:cubicBezTo>
                    <a:pt x="303" y="73"/>
                    <a:pt x="303" y="73"/>
                    <a:pt x="303" y="73"/>
                  </a:cubicBezTo>
                  <a:cubicBezTo>
                    <a:pt x="303" y="73"/>
                    <a:pt x="303" y="73"/>
                    <a:pt x="303" y="73"/>
                  </a:cubicBezTo>
                  <a:cubicBezTo>
                    <a:pt x="301" y="72"/>
                    <a:pt x="301" y="72"/>
                    <a:pt x="301" y="72"/>
                  </a:cubicBezTo>
                  <a:cubicBezTo>
                    <a:pt x="300" y="72"/>
                    <a:pt x="300" y="72"/>
                    <a:pt x="300" y="72"/>
                  </a:cubicBezTo>
                  <a:cubicBezTo>
                    <a:pt x="299" y="73"/>
                    <a:pt x="299" y="73"/>
                    <a:pt x="299" y="73"/>
                  </a:cubicBezTo>
                  <a:cubicBezTo>
                    <a:pt x="298" y="73"/>
                    <a:pt x="298" y="73"/>
                    <a:pt x="298" y="73"/>
                  </a:cubicBezTo>
                  <a:cubicBezTo>
                    <a:pt x="296" y="71"/>
                    <a:pt x="296" y="71"/>
                    <a:pt x="296" y="71"/>
                  </a:cubicBezTo>
                  <a:cubicBezTo>
                    <a:pt x="296" y="69"/>
                    <a:pt x="296" y="69"/>
                    <a:pt x="296" y="69"/>
                  </a:cubicBezTo>
                  <a:cubicBezTo>
                    <a:pt x="297" y="68"/>
                    <a:pt x="297" y="68"/>
                    <a:pt x="297" y="68"/>
                  </a:cubicBezTo>
                  <a:cubicBezTo>
                    <a:pt x="297" y="68"/>
                    <a:pt x="297" y="68"/>
                    <a:pt x="297" y="68"/>
                  </a:cubicBezTo>
                  <a:cubicBezTo>
                    <a:pt x="296" y="67"/>
                    <a:pt x="296" y="67"/>
                    <a:pt x="296" y="67"/>
                  </a:cubicBezTo>
                  <a:cubicBezTo>
                    <a:pt x="296" y="67"/>
                    <a:pt x="296" y="67"/>
                    <a:pt x="296" y="67"/>
                  </a:cubicBezTo>
                  <a:cubicBezTo>
                    <a:pt x="296" y="68"/>
                    <a:pt x="296" y="68"/>
                    <a:pt x="296" y="68"/>
                  </a:cubicBezTo>
                  <a:cubicBezTo>
                    <a:pt x="296" y="68"/>
                    <a:pt x="296" y="68"/>
                    <a:pt x="296" y="68"/>
                  </a:cubicBezTo>
                  <a:cubicBezTo>
                    <a:pt x="295" y="69"/>
                    <a:pt x="295" y="69"/>
                    <a:pt x="295" y="69"/>
                  </a:cubicBezTo>
                  <a:cubicBezTo>
                    <a:pt x="295" y="70"/>
                    <a:pt x="295" y="70"/>
                    <a:pt x="295" y="70"/>
                  </a:cubicBezTo>
                  <a:cubicBezTo>
                    <a:pt x="296" y="71"/>
                    <a:pt x="296" y="71"/>
                    <a:pt x="296" y="71"/>
                  </a:cubicBezTo>
                  <a:cubicBezTo>
                    <a:pt x="295" y="71"/>
                    <a:pt x="295" y="71"/>
                    <a:pt x="295" y="71"/>
                  </a:cubicBezTo>
                  <a:cubicBezTo>
                    <a:pt x="295" y="71"/>
                    <a:pt x="295" y="71"/>
                    <a:pt x="295" y="71"/>
                  </a:cubicBezTo>
                  <a:cubicBezTo>
                    <a:pt x="294" y="71"/>
                    <a:pt x="294" y="71"/>
                    <a:pt x="294" y="71"/>
                  </a:cubicBezTo>
                  <a:cubicBezTo>
                    <a:pt x="294" y="71"/>
                    <a:pt x="294" y="71"/>
                    <a:pt x="294" y="71"/>
                  </a:cubicBezTo>
                  <a:cubicBezTo>
                    <a:pt x="293" y="71"/>
                    <a:pt x="293" y="71"/>
                    <a:pt x="293" y="71"/>
                  </a:cubicBezTo>
                  <a:cubicBezTo>
                    <a:pt x="294" y="72"/>
                    <a:pt x="294" y="72"/>
                    <a:pt x="294" y="72"/>
                  </a:cubicBezTo>
                  <a:cubicBezTo>
                    <a:pt x="293" y="73"/>
                    <a:pt x="293" y="73"/>
                    <a:pt x="293" y="73"/>
                  </a:cubicBezTo>
                  <a:cubicBezTo>
                    <a:pt x="294" y="73"/>
                    <a:pt x="294" y="73"/>
                    <a:pt x="294" y="73"/>
                  </a:cubicBezTo>
                  <a:cubicBezTo>
                    <a:pt x="295" y="72"/>
                    <a:pt x="295" y="72"/>
                    <a:pt x="295" y="72"/>
                  </a:cubicBezTo>
                  <a:cubicBezTo>
                    <a:pt x="295" y="72"/>
                    <a:pt x="295" y="72"/>
                    <a:pt x="295" y="72"/>
                  </a:cubicBezTo>
                  <a:cubicBezTo>
                    <a:pt x="296" y="72"/>
                    <a:pt x="296" y="72"/>
                    <a:pt x="296" y="72"/>
                  </a:cubicBezTo>
                  <a:cubicBezTo>
                    <a:pt x="296" y="72"/>
                    <a:pt x="296" y="72"/>
                    <a:pt x="296" y="72"/>
                  </a:cubicBezTo>
                  <a:cubicBezTo>
                    <a:pt x="297" y="72"/>
                    <a:pt x="297" y="72"/>
                    <a:pt x="297" y="72"/>
                  </a:cubicBezTo>
                  <a:cubicBezTo>
                    <a:pt x="298" y="73"/>
                    <a:pt x="298" y="73"/>
                    <a:pt x="298" y="73"/>
                  </a:cubicBezTo>
                  <a:cubicBezTo>
                    <a:pt x="297" y="74"/>
                    <a:pt x="297" y="74"/>
                    <a:pt x="297" y="74"/>
                  </a:cubicBezTo>
                  <a:cubicBezTo>
                    <a:pt x="298" y="73"/>
                    <a:pt x="298" y="73"/>
                    <a:pt x="298" y="73"/>
                  </a:cubicBezTo>
                  <a:cubicBezTo>
                    <a:pt x="300" y="73"/>
                    <a:pt x="300" y="73"/>
                    <a:pt x="300" y="73"/>
                  </a:cubicBezTo>
                  <a:cubicBezTo>
                    <a:pt x="301" y="73"/>
                    <a:pt x="301" y="73"/>
                    <a:pt x="301" y="73"/>
                  </a:cubicBezTo>
                  <a:cubicBezTo>
                    <a:pt x="301" y="74"/>
                    <a:pt x="301" y="74"/>
                    <a:pt x="301" y="74"/>
                  </a:cubicBezTo>
                  <a:cubicBezTo>
                    <a:pt x="301" y="75"/>
                    <a:pt x="301" y="75"/>
                    <a:pt x="301" y="75"/>
                  </a:cubicBezTo>
                  <a:cubicBezTo>
                    <a:pt x="300" y="76"/>
                    <a:pt x="300" y="76"/>
                    <a:pt x="300" y="76"/>
                  </a:cubicBezTo>
                  <a:cubicBezTo>
                    <a:pt x="300" y="76"/>
                    <a:pt x="300" y="76"/>
                    <a:pt x="300" y="76"/>
                  </a:cubicBezTo>
                  <a:cubicBezTo>
                    <a:pt x="300" y="77"/>
                    <a:pt x="300" y="77"/>
                    <a:pt x="300" y="77"/>
                  </a:cubicBezTo>
                  <a:cubicBezTo>
                    <a:pt x="300" y="77"/>
                    <a:pt x="300" y="77"/>
                    <a:pt x="300" y="77"/>
                  </a:cubicBezTo>
                  <a:cubicBezTo>
                    <a:pt x="301" y="77"/>
                    <a:pt x="301" y="77"/>
                    <a:pt x="301" y="77"/>
                  </a:cubicBezTo>
                  <a:cubicBezTo>
                    <a:pt x="301" y="77"/>
                    <a:pt x="301" y="77"/>
                    <a:pt x="301" y="77"/>
                  </a:cubicBezTo>
                  <a:cubicBezTo>
                    <a:pt x="300" y="78"/>
                    <a:pt x="300" y="78"/>
                    <a:pt x="300" y="78"/>
                  </a:cubicBezTo>
                  <a:cubicBezTo>
                    <a:pt x="301" y="78"/>
                    <a:pt x="301" y="78"/>
                    <a:pt x="301" y="78"/>
                  </a:cubicBezTo>
                  <a:cubicBezTo>
                    <a:pt x="301" y="77"/>
                    <a:pt x="301" y="77"/>
                    <a:pt x="301" y="77"/>
                  </a:cubicBezTo>
                  <a:cubicBezTo>
                    <a:pt x="302" y="77"/>
                    <a:pt x="302" y="77"/>
                    <a:pt x="302" y="77"/>
                  </a:cubicBezTo>
                  <a:cubicBezTo>
                    <a:pt x="303" y="77"/>
                    <a:pt x="303" y="77"/>
                    <a:pt x="303" y="77"/>
                  </a:cubicBezTo>
                  <a:cubicBezTo>
                    <a:pt x="303" y="77"/>
                    <a:pt x="303" y="77"/>
                    <a:pt x="303" y="77"/>
                  </a:cubicBezTo>
                  <a:cubicBezTo>
                    <a:pt x="304" y="77"/>
                    <a:pt x="304" y="77"/>
                    <a:pt x="304" y="77"/>
                  </a:cubicBezTo>
                  <a:cubicBezTo>
                    <a:pt x="303" y="78"/>
                    <a:pt x="303" y="78"/>
                    <a:pt x="303" y="78"/>
                  </a:cubicBezTo>
                  <a:cubicBezTo>
                    <a:pt x="304" y="78"/>
                    <a:pt x="304" y="78"/>
                    <a:pt x="304" y="78"/>
                  </a:cubicBezTo>
                  <a:cubicBezTo>
                    <a:pt x="303" y="80"/>
                    <a:pt x="303" y="80"/>
                    <a:pt x="303" y="80"/>
                  </a:cubicBezTo>
                  <a:cubicBezTo>
                    <a:pt x="302" y="81"/>
                    <a:pt x="302" y="81"/>
                    <a:pt x="302" y="81"/>
                  </a:cubicBezTo>
                  <a:cubicBezTo>
                    <a:pt x="302" y="81"/>
                    <a:pt x="302" y="81"/>
                    <a:pt x="302" y="81"/>
                  </a:cubicBezTo>
                  <a:cubicBezTo>
                    <a:pt x="301" y="82"/>
                    <a:pt x="301" y="82"/>
                    <a:pt x="301" y="82"/>
                  </a:cubicBezTo>
                  <a:cubicBezTo>
                    <a:pt x="300" y="82"/>
                    <a:pt x="300" y="82"/>
                    <a:pt x="300" y="82"/>
                  </a:cubicBezTo>
                  <a:cubicBezTo>
                    <a:pt x="299" y="83"/>
                    <a:pt x="299" y="83"/>
                    <a:pt x="299" y="83"/>
                  </a:cubicBezTo>
                  <a:cubicBezTo>
                    <a:pt x="299" y="83"/>
                    <a:pt x="299" y="83"/>
                    <a:pt x="299" y="83"/>
                  </a:cubicBezTo>
                  <a:cubicBezTo>
                    <a:pt x="299" y="82"/>
                    <a:pt x="299" y="82"/>
                    <a:pt x="299" y="82"/>
                  </a:cubicBezTo>
                  <a:cubicBezTo>
                    <a:pt x="299" y="81"/>
                    <a:pt x="299" y="81"/>
                    <a:pt x="299" y="81"/>
                  </a:cubicBezTo>
                  <a:cubicBezTo>
                    <a:pt x="299" y="81"/>
                    <a:pt x="299" y="81"/>
                    <a:pt x="299" y="81"/>
                  </a:cubicBezTo>
                  <a:cubicBezTo>
                    <a:pt x="299" y="81"/>
                    <a:pt x="299" y="81"/>
                    <a:pt x="299" y="81"/>
                  </a:cubicBezTo>
                  <a:cubicBezTo>
                    <a:pt x="298" y="82"/>
                    <a:pt x="298" y="82"/>
                    <a:pt x="298" y="82"/>
                  </a:cubicBezTo>
                  <a:cubicBezTo>
                    <a:pt x="297" y="82"/>
                    <a:pt x="297" y="82"/>
                    <a:pt x="297" y="82"/>
                  </a:cubicBezTo>
                  <a:cubicBezTo>
                    <a:pt x="296" y="83"/>
                    <a:pt x="296" y="83"/>
                    <a:pt x="296" y="83"/>
                  </a:cubicBezTo>
                  <a:cubicBezTo>
                    <a:pt x="296" y="83"/>
                    <a:pt x="296" y="83"/>
                    <a:pt x="296" y="83"/>
                  </a:cubicBezTo>
                  <a:cubicBezTo>
                    <a:pt x="295" y="83"/>
                    <a:pt x="295" y="83"/>
                    <a:pt x="295" y="83"/>
                  </a:cubicBezTo>
                  <a:cubicBezTo>
                    <a:pt x="293" y="84"/>
                    <a:pt x="293" y="84"/>
                    <a:pt x="293" y="84"/>
                  </a:cubicBezTo>
                  <a:cubicBezTo>
                    <a:pt x="293" y="84"/>
                    <a:pt x="293" y="84"/>
                    <a:pt x="293" y="84"/>
                  </a:cubicBezTo>
                  <a:cubicBezTo>
                    <a:pt x="292" y="84"/>
                    <a:pt x="292" y="84"/>
                    <a:pt x="292" y="84"/>
                  </a:cubicBezTo>
                  <a:cubicBezTo>
                    <a:pt x="291" y="84"/>
                    <a:pt x="291" y="84"/>
                    <a:pt x="291" y="84"/>
                  </a:cubicBezTo>
                  <a:cubicBezTo>
                    <a:pt x="291" y="84"/>
                    <a:pt x="291" y="84"/>
                    <a:pt x="291" y="84"/>
                  </a:cubicBezTo>
                  <a:cubicBezTo>
                    <a:pt x="291" y="83"/>
                    <a:pt x="291" y="83"/>
                    <a:pt x="291" y="83"/>
                  </a:cubicBezTo>
                  <a:cubicBezTo>
                    <a:pt x="291" y="83"/>
                    <a:pt x="291" y="83"/>
                    <a:pt x="291" y="83"/>
                  </a:cubicBezTo>
                  <a:cubicBezTo>
                    <a:pt x="292" y="82"/>
                    <a:pt x="292" y="82"/>
                    <a:pt x="292" y="82"/>
                  </a:cubicBezTo>
                  <a:cubicBezTo>
                    <a:pt x="292" y="81"/>
                    <a:pt x="292" y="81"/>
                    <a:pt x="292" y="81"/>
                  </a:cubicBezTo>
                  <a:cubicBezTo>
                    <a:pt x="291" y="80"/>
                    <a:pt x="291" y="80"/>
                    <a:pt x="291" y="80"/>
                  </a:cubicBezTo>
                  <a:cubicBezTo>
                    <a:pt x="291" y="81"/>
                    <a:pt x="291" y="81"/>
                    <a:pt x="291" y="81"/>
                  </a:cubicBezTo>
                  <a:cubicBezTo>
                    <a:pt x="289" y="80"/>
                    <a:pt x="289" y="80"/>
                    <a:pt x="289" y="80"/>
                  </a:cubicBezTo>
                  <a:cubicBezTo>
                    <a:pt x="289" y="80"/>
                    <a:pt x="289" y="80"/>
                    <a:pt x="289" y="80"/>
                  </a:cubicBezTo>
                  <a:cubicBezTo>
                    <a:pt x="290" y="79"/>
                    <a:pt x="290" y="79"/>
                    <a:pt x="290" y="79"/>
                  </a:cubicBezTo>
                  <a:cubicBezTo>
                    <a:pt x="290" y="79"/>
                    <a:pt x="290" y="79"/>
                    <a:pt x="290" y="79"/>
                  </a:cubicBezTo>
                  <a:cubicBezTo>
                    <a:pt x="290" y="79"/>
                    <a:pt x="290" y="79"/>
                    <a:pt x="290" y="79"/>
                  </a:cubicBezTo>
                  <a:cubicBezTo>
                    <a:pt x="289" y="78"/>
                    <a:pt x="289" y="78"/>
                    <a:pt x="289" y="78"/>
                  </a:cubicBezTo>
                  <a:cubicBezTo>
                    <a:pt x="289" y="77"/>
                    <a:pt x="289" y="77"/>
                    <a:pt x="289" y="77"/>
                  </a:cubicBezTo>
                  <a:cubicBezTo>
                    <a:pt x="289" y="77"/>
                    <a:pt x="289" y="77"/>
                    <a:pt x="289" y="77"/>
                  </a:cubicBezTo>
                  <a:cubicBezTo>
                    <a:pt x="289" y="76"/>
                    <a:pt x="289" y="76"/>
                    <a:pt x="289" y="76"/>
                  </a:cubicBezTo>
                  <a:cubicBezTo>
                    <a:pt x="289" y="75"/>
                    <a:pt x="289" y="75"/>
                    <a:pt x="289" y="75"/>
                  </a:cubicBezTo>
                  <a:cubicBezTo>
                    <a:pt x="289" y="76"/>
                    <a:pt x="289" y="76"/>
                    <a:pt x="289" y="76"/>
                  </a:cubicBezTo>
                  <a:cubicBezTo>
                    <a:pt x="288" y="77"/>
                    <a:pt x="288" y="77"/>
                    <a:pt x="288" y="77"/>
                  </a:cubicBezTo>
                  <a:cubicBezTo>
                    <a:pt x="289" y="79"/>
                    <a:pt x="289" y="79"/>
                    <a:pt x="289" y="79"/>
                  </a:cubicBezTo>
                  <a:cubicBezTo>
                    <a:pt x="289" y="79"/>
                    <a:pt x="289" y="79"/>
                    <a:pt x="289" y="79"/>
                  </a:cubicBezTo>
                  <a:cubicBezTo>
                    <a:pt x="288" y="80"/>
                    <a:pt x="288" y="80"/>
                    <a:pt x="288" y="80"/>
                  </a:cubicBezTo>
                  <a:cubicBezTo>
                    <a:pt x="288" y="80"/>
                    <a:pt x="288" y="80"/>
                    <a:pt x="288" y="80"/>
                  </a:cubicBezTo>
                  <a:cubicBezTo>
                    <a:pt x="288" y="81"/>
                    <a:pt x="288" y="81"/>
                    <a:pt x="288" y="81"/>
                  </a:cubicBezTo>
                  <a:cubicBezTo>
                    <a:pt x="287" y="81"/>
                    <a:pt x="287" y="81"/>
                    <a:pt x="287" y="81"/>
                  </a:cubicBezTo>
                  <a:cubicBezTo>
                    <a:pt x="286" y="81"/>
                    <a:pt x="286" y="81"/>
                    <a:pt x="286" y="81"/>
                  </a:cubicBezTo>
                  <a:cubicBezTo>
                    <a:pt x="286" y="80"/>
                    <a:pt x="286" y="80"/>
                    <a:pt x="286" y="80"/>
                  </a:cubicBezTo>
                  <a:cubicBezTo>
                    <a:pt x="285" y="80"/>
                    <a:pt x="285" y="80"/>
                    <a:pt x="285" y="80"/>
                  </a:cubicBezTo>
                  <a:cubicBezTo>
                    <a:pt x="286" y="78"/>
                    <a:pt x="286" y="78"/>
                    <a:pt x="286" y="78"/>
                  </a:cubicBezTo>
                  <a:cubicBezTo>
                    <a:pt x="286" y="77"/>
                    <a:pt x="286" y="77"/>
                    <a:pt x="286" y="77"/>
                  </a:cubicBezTo>
                  <a:cubicBezTo>
                    <a:pt x="286" y="77"/>
                    <a:pt x="286" y="77"/>
                    <a:pt x="286" y="77"/>
                  </a:cubicBezTo>
                  <a:cubicBezTo>
                    <a:pt x="287" y="76"/>
                    <a:pt x="287" y="76"/>
                    <a:pt x="287" y="76"/>
                  </a:cubicBezTo>
                  <a:cubicBezTo>
                    <a:pt x="286" y="76"/>
                    <a:pt x="286" y="76"/>
                    <a:pt x="286" y="76"/>
                  </a:cubicBezTo>
                  <a:cubicBezTo>
                    <a:pt x="285" y="77"/>
                    <a:pt x="285" y="77"/>
                    <a:pt x="285" y="77"/>
                  </a:cubicBezTo>
                  <a:cubicBezTo>
                    <a:pt x="285" y="78"/>
                    <a:pt x="285" y="78"/>
                    <a:pt x="285" y="78"/>
                  </a:cubicBezTo>
                  <a:cubicBezTo>
                    <a:pt x="285" y="78"/>
                    <a:pt x="285" y="78"/>
                    <a:pt x="285" y="78"/>
                  </a:cubicBezTo>
                  <a:cubicBezTo>
                    <a:pt x="285" y="80"/>
                    <a:pt x="285" y="80"/>
                    <a:pt x="285" y="80"/>
                  </a:cubicBezTo>
                  <a:cubicBezTo>
                    <a:pt x="284" y="80"/>
                    <a:pt x="284" y="80"/>
                    <a:pt x="284" y="80"/>
                  </a:cubicBezTo>
                  <a:cubicBezTo>
                    <a:pt x="283" y="79"/>
                    <a:pt x="283" y="79"/>
                    <a:pt x="283" y="79"/>
                  </a:cubicBezTo>
                  <a:cubicBezTo>
                    <a:pt x="283" y="79"/>
                    <a:pt x="283" y="79"/>
                    <a:pt x="283" y="79"/>
                  </a:cubicBezTo>
                  <a:cubicBezTo>
                    <a:pt x="283" y="78"/>
                    <a:pt x="283" y="78"/>
                    <a:pt x="283" y="78"/>
                  </a:cubicBezTo>
                  <a:cubicBezTo>
                    <a:pt x="283" y="78"/>
                    <a:pt x="283" y="78"/>
                    <a:pt x="283" y="78"/>
                  </a:cubicBezTo>
                  <a:cubicBezTo>
                    <a:pt x="283" y="77"/>
                    <a:pt x="283" y="77"/>
                    <a:pt x="283" y="77"/>
                  </a:cubicBezTo>
                  <a:cubicBezTo>
                    <a:pt x="283" y="77"/>
                    <a:pt x="283" y="77"/>
                    <a:pt x="283" y="77"/>
                  </a:cubicBezTo>
                  <a:cubicBezTo>
                    <a:pt x="283" y="76"/>
                    <a:pt x="283" y="76"/>
                    <a:pt x="283" y="76"/>
                  </a:cubicBezTo>
                  <a:cubicBezTo>
                    <a:pt x="283" y="76"/>
                    <a:pt x="283" y="76"/>
                    <a:pt x="283" y="76"/>
                  </a:cubicBezTo>
                  <a:cubicBezTo>
                    <a:pt x="283" y="76"/>
                    <a:pt x="283" y="76"/>
                    <a:pt x="283" y="76"/>
                  </a:cubicBezTo>
                  <a:cubicBezTo>
                    <a:pt x="283" y="77"/>
                    <a:pt x="283" y="77"/>
                    <a:pt x="283" y="77"/>
                  </a:cubicBezTo>
                  <a:cubicBezTo>
                    <a:pt x="282" y="78"/>
                    <a:pt x="282" y="78"/>
                    <a:pt x="282" y="78"/>
                  </a:cubicBezTo>
                  <a:cubicBezTo>
                    <a:pt x="282" y="78"/>
                    <a:pt x="282" y="78"/>
                    <a:pt x="282" y="78"/>
                  </a:cubicBezTo>
                  <a:cubicBezTo>
                    <a:pt x="282" y="79"/>
                    <a:pt x="282" y="79"/>
                    <a:pt x="282" y="79"/>
                  </a:cubicBezTo>
                  <a:cubicBezTo>
                    <a:pt x="281" y="79"/>
                    <a:pt x="281" y="79"/>
                    <a:pt x="281" y="79"/>
                  </a:cubicBezTo>
                  <a:cubicBezTo>
                    <a:pt x="281" y="79"/>
                    <a:pt x="281" y="79"/>
                    <a:pt x="281" y="79"/>
                  </a:cubicBezTo>
                  <a:cubicBezTo>
                    <a:pt x="280" y="79"/>
                    <a:pt x="280" y="79"/>
                    <a:pt x="280" y="79"/>
                  </a:cubicBezTo>
                  <a:close/>
                  <a:moveTo>
                    <a:pt x="304" y="198"/>
                  </a:moveTo>
                  <a:cubicBezTo>
                    <a:pt x="304" y="199"/>
                    <a:pt x="304" y="199"/>
                    <a:pt x="304" y="199"/>
                  </a:cubicBezTo>
                  <a:cubicBezTo>
                    <a:pt x="304" y="200"/>
                    <a:pt x="304" y="200"/>
                    <a:pt x="304" y="200"/>
                  </a:cubicBezTo>
                  <a:cubicBezTo>
                    <a:pt x="304" y="201"/>
                    <a:pt x="304" y="201"/>
                    <a:pt x="304" y="201"/>
                  </a:cubicBezTo>
                  <a:cubicBezTo>
                    <a:pt x="305" y="200"/>
                    <a:pt x="305" y="200"/>
                    <a:pt x="305" y="200"/>
                  </a:cubicBezTo>
                  <a:cubicBezTo>
                    <a:pt x="304" y="200"/>
                    <a:pt x="304" y="200"/>
                    <a:pt x="304" y="200"/>
                  </a:cubicBezTo>
                  <a:cubicBezTo>
                    <a:pt x="305" y="199"/>
                    <a:pt x="305" y="199"/>
                    <a:pt x="305" y="199"/>
                  </a:cubicBezTo>
                  <a:cubicBezTo>
                    <a:pt x="305" y="198"/>
                    <a:pt x="305" y="198"/>
                    <a:pt x="305" y="198"/>
                  </a:cubicBezTo>
                  <a:cubicBezTo>
                    <a:pt x="304" y="198"/>
                    <a:pt x="304" y="198"/>
                    <a:pt x="304" y="198"/>
                  </a:cubicBezTo>
                  <a:close/>
                  <a:moveTo>
                    <a:pt x="303" y="194"/>
                  </a:moveTo>
                  <a:cubicBezTo>
                    <a:pt x="303" y="193"/>
                    <a:pt x="303" y="193"/>
                    <a:pt x="303" y="193"/>
                  </a:cubicBezTo>
                  <a:cubicBezTo>
                    <a:pt x="304" y="193"/>
                    <a:pt x="304" y="193"/>
                    <a:pt x="304" y="193"/>
                  </a:cubicBezTo>
                  <a:cubicBezTo>
                    <a:pt x="304" y="193"/>
                    <a:pt x="304" y="193"/>
                    <a:pt x="304" y="193"/>
                  </a:cubicBezTo>
                  <a:cubicBezTo>
                    <a:pt x="304" y="194"/>
                    <a:pt x="304" y="194"/>
                    <a:pt x="304" y="194"/>
                  </a:cubicBezTo>
                  <a:cubicBezTo>
                    <a:pt x="303" y="194"/>
                    <a:pt x="303" y="194"/>
                    <a:pt x="303" y="194"/>
                  </a:cubicBezTo>
                  <a:close/>
                  <a:moveTo>
                    <a:pt x="302" y="191"/>
                  </a:moveTo>
                  <a:cubicBezTo>
                    <a:pt x="303" y="190"/>
                    <a:pt x="303" y="190"/>
                    <a:pt x="303" y="190"/>
                  </a:cubicBezTo>
                  <a:cubicBezTo>
                    <a:pt x="303" y="190"/>
                    <a:pt x="303" y="190"/>
                    <a:pt x="303" y="190"/>
                  </a:cubicBezTo>
                  <a:cubicBezTo>
                    <a:pt x="304" y="190"/>
                    <a:pt x="304" y="190"/>
                    <a:pt x="304" y="190"/>
                  </a:cubicBezTo>
                  <a:cubicBezTo>
                    <a:pt x="303" y="191"/>
                    <a:pt x="303" y="191"/>
                    <a:pt x="303" y="191"/>
                  </a:cubicBezTo>
                  <a:cubicBezTo>
                    <a:pt x="303" y="191"/>
                    <a:pt x="303" y="191"/>
                    <a:pt x="303" y="191"/>
                  </a:cubicBezTo>
                  <a:cubicBezTo>
                    <a:pt x="302" y="191"/>
                    <a:pt x="302" y="191"/>
                    <a:pt x="302" y="191"/>
                  </a:cubicBezTo>
                  <a:close/>
                  <a:moveTo>
                    <a:pt x="295" y="131"/>
                  </a:moveTo>
                  <a:cubicBezTo>
                    <a:pt x="295" y="131"/>
                    <a:pt x="295" y="131"/>
                    <a:pt x="295" y="131"/>
                  </a:cubicBezTo>
                  <a:cubicBezTo>
                    <a:pt x="295" y="130"/>
                    <a:pt x="295" y="130"/>
                    <a:pt x="295" y="130"/>
                  </a:cubicBezTo>
                  <a:cubicBezTo>
                    <a:pt x="295" y="131"/>
                    <a:pt x="295" y="131"/>
                    <a:pt x="295" y="131"/>
                  </a:cubicBezTo>
                  <a:cubicBezTo>
                    <a:pt x="295" y="131"/>
                    <a:pt x="295" y="131"/>
                    <a:pt x="295" y="131"/>
                  </a:cubicBezTo>
                  <a:close/>
                  <a:moveTo>
                    <a:pt x="296" y="132"/>
                  </a:moveTo>
                  <a:cubicBezTo>
                    <a:pt x="296" y="131"/>
                    <a:pt x="296" y="131"/>
                    <a:pt x="296" y="131"/>
                  </a:cubicBezTo>
                  <a:cubicBezTo>
                    <a:pt x="296" y="131"/>
                    <a:pt x="296" y="131"/>
                    <a:pt x="296" y="131"/>
                  </a:cubicBezTo>
                  <a:cubicBezTo>
                    <a:pt x="297" y="131"/>
                    <a:pt x="297" y="131"/>
                    <a:pt x="297" y="131"/>
                  </a:cubicBezTo>
                  <a:cubicBezTo>
                    <a:pt x="297" y="131"/>
                    <a:pt x="297" y="131"/>
                    <a:pt x="297" y="131"/>
                  </a:cubicBezTo>
                  <a:cubicBezTo>
                    <a:pt x="297" y="132"/>
                    <a:pt x="297" y="132"/>
                    <a:pt x="297" y="132"/>
                  </a:cubicBezTo>
                  <a:cubicBezTo>
                    <a:pt x="296" y="132"/>
                    <a:pt x="296" y="132"/>
                    <a:pt x="296" y="132"/>
                  </a:cubicBezTo>
                  <a:close/>
                  <a:moveTo>
                    <a:pt x="295" y="134"/>
                  </a:moveTo>
                  <a:cubicBezTo>
                    <a:pt x="295" y="133"/>
                    <a:pt x="295" y="133"/>
                    <a:pt x="295" y="133"/>
                  </a:cubicBezTo>
                  <a:cubicBezTo>
                    <a:pt x="295" y="133"/>
                    <a:pt x="295" y="133"/>
                    <a:pt x="295" y="133"/>
                  </a:cubicBezTo>
                  <a:cubicBezTo>
                    <a:pt x="295" y="132"/>
                    <a:pt x="295" y="132"/>
                    <a:pt x="295" y="132"/>
                  </a:cubicBezTo>
                  <a:cubicBezTo>
                    <a:pt x="295" y="132"/>
                    <a:pt x="295" y="132"/>
                    <a:pt x="295" y="132"/>
                  </a:cubicBezTo>
                  <a:cubicBezTo>
                    <a:pt x="295" y="132"/>
                    <a:pt x="295" y="132"/>
                    <a:pt x="295" y="132"/>
                  </a:cubicBezTo>
                  <a:cubicBezTo>
                    <a:pt x="296" y="132"/>
                    <a:pt x="296" y="132"/>
                    <a:pt x="296" y="132"/>
                  </a:cubicBezTo>
                  <a:cubicBezTo>
                    <a:pt x="296" y="133"/>
                    <a:pt x="296" y="133"/>
                    <a:pt x="296" y="133"/>
                  </a:cubicBezTo>
                  <a:cubicBezTo>
                    <a:pt x="295" y="133"/>
                    <a:pt x="295" y="133"/>
                    <a:pt x="295" y="133"/>
                  </a:cubicBezTo>
                  <a:cubicBezTo>
                    <a:pt x="295" y="134"/>
                    <a:pt x="295" y="134"/>
                    <a:pt x="295" y="134"/>
                  </a:cubicBezTo>
                  <a:cubicBezTo>
                    <a:pt x="295" y="134"/>
                    <a:pt x="295" y="134"/>
                    <a:pt x="295" y="134"/>
                  </a:cubicBezTo>
                  <a:close/>
                  <a:moveTo>
                    <a:pt x="308" y="152"/>
                  </a:moveTo>
                  <a:cubicBezTo>
                    <a:pt x="309" y="151"/>
                    <a:pt x="309" y="151"/>
                    <a:pt x="309" y="151"/>
                  </a:cubicBezTo>
                  <a:cubicBezTo>
                    <a:pt x="309" y="152"/>
                    <a:pt x="309" y="152"/>
                    <a:pt x="309" y="152"/>
                  </a:cubicBezTo>
                  <a:cubicBezTo>
                    <a:pt x="309" y="152"/>
                    <a:pt x="309" y="152"/>
                    <a:pt x="309" y="152"/>
                  </a:cubicBezTo>
                  <a:cubicBezTo>
                    <a:pt x="308" y="152"/>
                    <a:pt x="308" y="152"/>
                    <a:pt x="308" y="152"/>
                  </a:cubicBezTo>
                  <a:cubicBezTo>
                    <a:pt x="308" y="152"/>
                    <a:pt x="308" y="152"/>
                    <a:pt x="308" y="152"/>
                  </a:cubicBezTo>
                  <a:close/>
                  <a:moveTo>
                    <a:pt x="307" y="152"/>
                  </a:moveTo>
                  <a:cubicBezTo>
                    <a:pt x="307" y="151"/>
                    <a:pt x="307" y="151"/>
                    <a:pt x="307" y="151"/>
                  </a:cubicBezTo>
                  <a:cubicBezTo>
                    <a:pt x="308" y="151"/>
                    <a:pt x="308" y="151"/>
                    <a:pt x="308" y="151"/>
                  </a:cubicBezTo>
                  <a:cubicBezTo>
                    <a:pt x="308" y="151"/>
                    <a:pt x="308" y="151"/>
                    <a:pt x="308" y="151"/>
                  </a:cubicBezTo>
                  <a:cubicBezTo>
                    <a:pt x="308" y="151"/>
                    <a:pt x="308" y="151"/>
                    <a:pt x="308" y="151"/>
                  </a:cubicBezTo>
                  <a:cubicBezTo>
                    <a:pt x="307" y="152"/>
                    <a:pt x="307" y="152"/>
                    <a:pt x="307" y="152"/>
                  </a:cubicBezTo>
                  <a:cubicBezTo>
                    <a:pt x="307" y="152"/>
                    <a:pt x="307" y="152"/>
                    <a:pt x="307" y="152"/>
                  </a:cubicBezTo>
                  <a:cubicBezTo>
                    <a:pt x="307" y="152"/>
                    <a:pt x="307" y="152"/>
                    <a:pt x="307" y="152"/>
                  </a:cubicBezTo>
                  <a:close/>
                  <a:moveTo>
                    <a:pt x="304" y="160"/>
                  </a:moveTo>
                  <a:cubicBezTo>
                    <a:pt x="305" y="160"/>
                    <a:pt x="305" y="160"/>
                    <a:pt x="305" y="160"/>
                  </a:cubicBezTo>
                  <a:cubicBezTo>
                    <a:pt x="305" y="160"/>
                    <a:pt x="305" y="160"/>
                    <a:pt x="305" y="160"/>
                  </a:cubicBezTo>
                  <a:cubicBezTo>
                    <a:pt x="305" y="160"/>
                    <a:pt x="305" y="160"/>
                    <a:pt x="305" y="160"/>
                  </a:cubicBezTo>
                  <a:cubicBezTo>
                    <a:pt x="304" y="160"/>
                    <a:pt x="304" y="160"/>
                    <a:pt x="304" y="160"/>
                  </a:cubicBezTo>
                  <a:close/>
                  <a:moveTo>
                    <a:pt x="308" y="163"/>
                  </a:moveTo>
                  <a:cubicBezTo>
                    <a:pt x="308" y="164"/>
                    <a:pt x="308" y="164"/>
                    <a:pt x="308" y="164"/>
                  </a:cubicBezTo>
                  <a:cubicBezTo>
                    <a:pt x="309" y="164"/>
                    <a:pt x="309" y="164"/>
                    <a:pt x="309" y="164"/>
                  </a:cubicBezTo>
                  <a:cubicBezTo>
                    <a:pt x="309" y="163"/>
                    <a:pt x="309" y="163"/>
                    <a:pt x="309" y="163"/>
                  </a:cubicBezTo>
                  <a:cubicBezTo>
                    <a:pt x="308" y="163"/>
                    <a:pt x="308" y="163"/>
                    <a:pt x="308" y="163"/>
                  </a:cubicBezTo>
                  <a:cubicBezTo>
                    <a:pt x="308" y="163"/>
                    <a:pt x="308" y="163"/>
                    <a:pt x="308" y="163"/>
                  </a:cubicBezTo>
                  <a:close/>
                  <a:moveTo>
                    <a:pt x="315" y="170"/>
                  </a:moveTo>
                  <a:cubicBezTo>
                    <a:pt x="314" y="169"/>
                    <a:pt x="314" y="169"/>
                    <a:pt x="314" y="169"/>
                  </a:cubicBezTo>
                  <a:cubicBezTo>
                    <a:pt x="315" y="168"/>
                    <a:pt x="315" y="168"/>
                    <a:pt x="315" y="168"/>
                  </a:cubicBezTo>
                  <a:cubicBezTo>
                    <a:pt x="315" y="169"/>
                    <a:pt x="315" y="169"/>
                    <a:pt x="315" y="169"/>
                  </a:cubicBezTo>
                  <a:cubicBezTo>
                    <a:pt x="315" y="169"/>
                    <a:pt x="315" y="169"/>
                    <a:pt x="315" y="169"/>
                  </a:cubicBezTo>
                  <a:cubicBezTo>
                    <a:pt x="315" y="170"/>
                    <a:pt x="315" y="170"/>
                    <a:pt x="315" y="170"/>
                  </a:cubicBezTo>
                  <a:cubicBezTo>
                    <a:pt x="315" y="170"/>
                    <a:pt x="315" y="170"/>
                    <a:pt x="315" y="170"/>
                  </a:cubicBezTo>
                  <a:close/>
                  <a:moveTo>
                    <a:pt x="318" y="173"/>
                  </a:moveTo>
                  <a:cubicBezTo>
                    <a:pt x="318" y="173"/>
                    <a:pt x="318" y="173"/>
                    <a:pt x="318" y="173"/>
                  </a:cubicBezTo>
                  <a:cubicBezTo>
                    <a:pt x="319" y="172"/>
                    <a:pt x="319" y="172"/>
                    <a:pt x="319" y="172"/>
                  </a:cubicBezTo>
                  <a:cubicBezTo>
                    <a:pt x="319" y="172"/>
                    <a:pt x="319" y="172"/>
                    <a:pt x="319" y="172"/>
                  </a:cubicBezTo>
                  <a:cubicBezTo>
                    <a:pt x="319" y="172"/>
                    <a:pt x="319" y="172"/>
                    <a:pt x="319" y="172"/>
                  </a:cubicBezTo>
                  <a:cubicBezTo>
                    <a:pt x="319" y="173"/>
                    <a:pt x="319" y="173"/>
                    <a:pt x="319" y="173"/>
                  </a:cubicBezTo>
                  <a:cubicBezTo>
                    <a:pt x="318" y="173"/>
                    <a:pt x="318" y="173"/>
                    <a:pt x="318" y="173"/>
                  </a:cubicBezTo>
                  <a:cubicBezTo>
                    <a:pt x="318" y="173"/>
                    <a:pt x="318" y="173"/>
                    <a:pt x="318" y="173"/>
                  </a:cubicBezTo>
                  <a:close/>
                  <a:moveTo>
                    <a:pt x="293" y="88"/>
                  </a:moveTo>
                  <a:cubicBezTo>
                    <a:pt x="293" y="87"/>
                    <a:pt x="293" y="87"/>
                    <a:pt x="293" y="87"/>
                  </a:cubicBezTo>
                  <a:cubicBezTo>
                    <a:pt x="294" y="87"/>
                    <a:pt x="294" y="87"/>
                    <a:pt x="294" y="87"/>
                  </a:cubicBezTo>
                  <a:cubicBezTo>
                    <a:pt x="294" y="86"/>
                    <a:pt x="294" y="86"/>
                    <a:pt x="294" y="86"/>
                  </a:cubicBezTo>
                  <a:cubicBezTo>
                    <a:pt x="296" y="85"/>
                    <a:pt x="296" y="85"/>
                    <a:pt x="296" y="85"/>
                  </a:cubicBezTo>
                  <a:cubicBezTo>
                    <a:pt x="297" y="85"/>
                    <a:pt x="297" y="85"/>
                    <a:pt x="297" y="85"/>
                  </a:cubicBezTo>
                  <a:cubicBezTo>
                    <a:pt x="297" y="85"/>
                    <a:pt x="297" y="85"/>
                    <a:pt x="297" y="85"/>
                  </a:cubicBezTo>
                  <a:cubicBezTo>
                    <a:pt x="295" y="86"/>
                    <a:pt x="295" y="86"/>
                    <a:pt x="295" y="86"/>
                  </a:cubicBezTo>
                  <a:cubicBezTo>
                    <a:pt x="295" y="87"/>
                    <a:pt x="295" y="87"/>
                    <a:pt x="295" y="87"/>
                  </a:cubicBezTo>
                  <a:cubicBezTo>
                    <a:pt x="295" y="87"/>
                    <a:pt x="295" y="87"/>
                    <a:pt x="295" y="87"/>
                  </a:cubicBezTo>
                  <a:cubicBezTo>
                    <a:pt x="295" y="88"/>
                    <a:pt x="295" y="88"/>
                    <a:pt x="295" y="88"/>
                  </a:cubicBezTo>
                  <a:cubicBezTo>
                    <a:pt x="295" y="88"/>
                    <a:pt x="295" y="88"/>
                    <a:pt x="295" y="88"/>
                  </a:cubicBezTo>
                  <a:cubicBezTo>
                    <a:pt x="295" y="87"/>
                    <a:pt x="295" y="87"/>
                    <a:pt x="295" y="87"/>
                  </a:cubicBezTo>
                  <a:cubicBezTo>
                    <a:pt x="294" y="87"/>
                    <a:pt x="294" y="87"/>
                    <a:pt x="294" y="87"/>
                  </a:cubicBezTo>
                  <a:cubicBezTo>
                    <a:pt x="294" y="88"/>
                    <a:pt x="294" y="88"/>
                    <a:pt x="294" y="88"/>
                  </a:cubicBezTo>
                  <a:cubicBezTo>
                    <a:pt x="293" y="88"/>
                    <a:pt x="293" y="88"/>
                    <a:pt x="293" y="88"/>
                  </a:cubicBezTo>
                  <a:close/>
                  <a:moveTo>
                    <a:pt x="289" y="84"/>
                  </a:moveTo>
                  <a:cubicBezTo>
                    <a:pt x="289" y="84"/>
                    <a:pt x="289" y="84"/>
                    <a:pt x="289" y="84"/>
                  </a:cubicBezTo>
                  <a:cubicBezTo>
                    <a:pt x="290" y="84"/>
                    <a:pt x="290" y="84"/>
                    <a:pt x="290" y="84"/>
                  </a:cubicBezTo>
                  <a:cubicBezTo>
                    <a:pt x="290" y="84"/>
                    <a:pt x="290" y="84"/>
                    <a:pt x="290" y="84"/>
                  </a:cubicBezTo>
                  <a:cubicBezTo>
                    <a:pt x="290" y="84"/>
                    <a:pt x="290" y="84"/>
                    <a:pt x="290" y="84"/>
                  </a:cubicBezTo>
                  <a:cubicBezTo>
                    <a:pt x="289" y="84"/>
                    <a:pt x="289" y="84"/>
                    <a:pt x="289" y="84"/>
                  </a:cubicBezTo>
                  <a:close/>
                  <a:moveTo>
                    <a:pt x="265" y="74"/>
                  </a:moveTo>
                  <a:cubicBezTo>
                    <a:pt x="264" y="74"/>
                    <a:pt x="264" y="74"/>
                    <a:pt x="264" y="74"/>
                  </a:cubicBezTo>
                  <a:cubicBezTo>
                    <a:pt x="264" y="73"/>
                    <a:pt x="264" y="73"/>
                    <a:pt x="264" y="73"/>
                  </a:cubicBezTo>
                  <a:cubicBezTo>
                    <a:pt x="264" y="72"/>
                    <a:pt x="264" y="72"/>
                    <a:pt x="264" y="72"/>
                  </a:cubicBezTo>
                  <a:cubicBezTo>
                    <a:pt x="264" y="71"/>
                    <a:pt x="264" y="71"/>
                    <a:pt x="264" y="71"/>
                  </a:cubicBezTo>
                  <a:cubicBezTo>
                    <a:pt x="264" y="70"/>
                    <a:pt x="264" y="70"/>
                    <a:pt x="264" y="70"/>
                  </a:cubicBezTo>
                  <a:cubicBezTo>
                    <a:pt x="264" y="70"/>
                    <a:pt x="264" y="70"/>
                    <a:pt x="264" y="70"/>
                  </a:cubicBezTo>
                  <a:cubicBezTo>
                    <a:pt x="265" y="70"/>
                    <a:pt x="265" y="70"/>
                    <a:pt x="265" y="70"/>
                  </a:cubicBezTo>
                  <a:cubicBezTo>
                    <a:pt x="266" y="70"/>
                    <a:pt x="266" y="70"/>
                    <a:pt x="266" y="70"/>
                  </a:cubicBezTo>
                  <a:cubicBezTo>
                    <a:pt x="266" y="71"/>
                    <a:pt x="266" y="71"/>
                    <a:pt x="266" y="71"/>
                  </a:cubicBezTo>
                  <a:cubicBezTo>
                    <a:pt x="265" y="73"/>
                    <a:pt x="265" y="73"/>
                    <a:pt x="265" y="73"/>
                  </a:cubicBezTo>
                  <a:cubicBezTo>
                    <a:pt x="265" y="73"/>
                    <a:pt x="265" y="73"/>
                    <a:pt x="265" y="73"/>
                  </a:cubicBezTo>
                  <a:cubicBezTo>
                    <a:pt x="265" y="74"/>
                    <a:pt x="265" y="74"/>
                    <a:pt x="265" y="74"/>
                  </a:cubicBezTo>
                  <a:cubicBezTo>
                    <a:pt x="266" y="74"/>
                    <a:pt x="266" y="74"/>
                    <a:pt x="266" y="74"/>
                  </a:cubicBezTo>
                  <a:cubicBezTo>
                    <a:pt x="265" y="74"/>
                    <a:pt x="265" y="74"/>
                    <a:pt x="265" y="74"/>
                  </a:cubicBezTo>
                  <a:close/>
                  <a:moveTo>
                    <a:pt x="265" y="30"/>
                  </a:moveTo>
                  <a:cubicBezTo>
                    <a:pt x="266" y="29"/>
                    <a:pt x="266" y="29"/>
                    <a:pt x="266" y="29"/>
                  </a:cubicBezTo>
                  <a:cubicBezTo>
                    <a:pt x="266" y="28"/>
                    <a:pt x="266" y="28"/>
                    <a:pt x="266" y="28"/>
                  </a:cubicBezTo>
                  <a:cubicBezTo>
                    <a:pt x="266" y="27"/>
                    <a:pt x="266" y="27"/>
                    <a:pt x="266" y="27"/>
                  </a:cubicBezTo>
                  <a:cubicBezTo>
                    <a:pt x="268" y="27"/>
                    <a:pt x="268" y="27"/>
                    <a:pt x="268" y="27"/>
                  </a:cubicBezTo>
                  <a:cubicBezTo>
                    <a:pt x="268" y="26"/>
                    <a:pt x="268" y="26"/>
                    <a:pt x="268" y="26"/>
                  </a:cubicBezTo>
                  <a:cubicBezTo>
                    <a:pt x="268" y="25"/>
                    <a:pt x="268" y="25"/>
                    <a:pt x="268" y="25"/>
                  </a:cubicBezTo>
                  <a:cubicBezTo>
                    <a:pt x="267" y="25"/>
                    <a:pt x="267" y="25"/>
                    <a:pt x="267" y="25"/>
                  </a:cubicBezTo>
                  <a:cubicBezTo>
                    <a:pt x="266" y="25"/>
                    <a:pt x="266" y="25"/>
                    <a:pt x="266" y="25"/>
                  </a:cubicBezTo>
                  <a:cubicBezTo>
                    <a:pt x="267" y="24"/>
                    <a:pt x="267" y="24"/>
                    <a:pt x="267" y="24"/>
                  </a:cubicBezTo>
                  <a:cubicBezTo>
                    <a:pt x="266" y="24"/>
                    <a:pt x="266" y="24"/>
                    <a:pt x="266" y="24"/>
                  </a:cubicBezTo>
                  <a:cubicBezTo>
                    <a:pt x="265" y="25"/>
                    <a:pt x="265" y="25"/>
                    <a:pt x="265" y="25"/>
                  </a:cubicBezTo>
                  <a:cubicBezTo>
                    <a:pt x="264" y="25"/>
                    <a:pt x="264" y="25"/>
                    <a:pt x="264" y="25"/>
                  </a:cubicBezTo>
                  <a:cubicBezTo>
                    <a:pt x="264" y="26"/>
                    <a:pt x="264" y="26"/>
                    <a:pt x="264" y="26"/>
                  </a:cubicBezTo>
                  <a:cubicBezTo>
                    <a:pt x="263" y="26"/>
                    <a:pt x="263" y="26"/>
                    <a:pt x="263" y="26"/>
                  </a:cubicBezTo>
                  <a:cubicBezTo>
                    <a:pt x="263" y="27"/>
                    <a:pt x="263" y="27"/>
                    <a:pt x="263" y="27"/>
                  </a:cubicBezTo>
                  <a:cubicBezTo>
                    <a:pt x="264" y="27"/>
                    <a:pt x="264" y="27"/>
                    <a:pt x="264" y="27"/>
                  </a:cubicBezTo>
                  <a:cubicBezTo>
                    <a:pt x="265" y="27"/>
                    <a:pt x="265" y="27"/>
                    <a:pt x="265" y="27"/>
                  </a:cubicBezTo>
                  <a:cubicBezTo>
                    <a:pt x="265" y="28"/>
                    <a:pt x="265" y="28"/>
                    <a:pt x="265" y="28"/>
                  </a:cubicBezTo>
                  <a:cubicBezTo>
                    <a:pt x="264" y="28"/>
                    <a:pt x="264" y="28"/>
                    <a:pt x="264" y="28"/>
                  </a:cubicBezTo>
                  <a:cubicBezTo>
                    <a:pt x="264" y="29"/>
                    <a:pt x="264" y="29"/>
                    <a:pt x="264" y="29"/>
                  </a:cubicBezTo>
                  <a:cubicBezTo>
                    <a:pt x="265" y="29"/>
                    <a:pt x="265" y="29"/>
                    <a:pt x="265" y="29"/>
                  </a:cubicBezTo>
                  <a:cubicBezTo>
                    <a:pt x="265" y="30"/>
                    <a:pt x="265" y="30"/>
                    <a:pt x="265" y="30"/>
                  </a:cubicBezTo>
                  <a:close/>
                  <a:moveTo>
                    <a:pt x="253" y="54"/>
                  </a:moveTo>
                  <a:cubicBezTo>
                    <a:pt x="253" y="53"/>
                    <a:pt x="253" y="53"/>
                    <a:pt x="253" y="53"/>
                  </a:cubicBezTo>
                  <a:cubicBezTo>
                    <a:pt x="254" y="53"/>
                    <a:pt x="254" y="53"/>
                    <a:pt x="254" y="53"/>
                  </a:cubicBezTo>
                  <a:cubicBezTo>
                    <a:pt x="253" y="52"/>
                    <a:pt x="253" y="52"/>
                    <a:pt x="253" y="52"/>
                  </a:cubicBezTo>
                  <a:cubicBezTo>
                    <a:pt x="253" y="51"/>
                    <a:pt x="253" y="51"/>
                    <a:pt x="253" y="51"/>
                  </a:cubicBezTo>
                  <a:cubicBezTo>
                    <a:pt x="253" y="51"/>
                    <a:pt x="253" y="51"/>
                    <a:pt x="253" y="51"/>
                  </a:cubicBezTo>
                  <a:cubicBezTo>
                    <a:pt x="253" y="50"/>
                    <a:pt x="253" y="50"/>
                    <a:pt x="253" y="50"/>
                  </a:cubicBezTo>
                  <a:cubicBezTo>
                    <a:pt x="253" y="50"/>
                    <a:pt x="253" y="50"/>
                    <a:pt x="253" y="50"/>
                  </a:cubicBezTo>
                  <a:cubicBezTo>
                    <a:pt x="254" y="50"/>
                    <a:pt x="254" y="50"/>
                    <a:pt x="254" y="50"/>
                  </a:cubicBezTo>
                  <a:cubicBezTo>
                    <a:pt x="255" y="50"/>
                    <a:pt x="255" y="50"/>
                    <a:pt x="255" y="50"/>
                  </a:cubicBezTo>
                  <a:cubicBezTo>
                    <a:pt x="255" y="50"/>
                    <a:pt x="255" y="50"/>
                    <a:pt x="255" y="50"/>
                  </a:cubicBezTo>
                  <a:cubicBezTo>
                    <a:pt x="256" y="50"/>
                    <a:pt x="256" y="50"/>
                    <a:pt x="256" y="50"/>
                  </a:cubicBezTo>
                  <a:cubicBezTo>
                    <a:pt x="255" y="49"/>
                    <a:pt x="255" y="49"/>
                    <a:pt x="255" y="49"/>
                  </a:cubicBezTo>
                  <a:cubicBezTo>
                    <a:pt x="254" y="48"/>
                    <a:pt x="254" y="48"/>
                    <a:pt x="254" y="48"/>
                  </a:cubicBezTo>
                  <a:cubicBezTo>
                    <a:pt x="254" y="48"/>
                    <a:pt x="254" y="48"/>
                    <a:pt x="254" y="48"/>
                  </a:cubicBezTo>
                  <a:cubicBezTo>
                    <a:pt x="255" y="48"/>
                    <a:pt x="255" y="48"/>
                    <a:pt x="255" y="48"/>
                  </a:cubicBezTo>
                  <a:cubicBezTo>
                    <a:pt x="254" y="47"/>
                    <a:pt x="254" y="47"/>
                    <a:pt x="254" y="47"/>
                  </a:cubicBezTo>
                  <a:cubicBezTo>
                    <a:pt x="255" y="46"/>
                    <a:pt x="255" y="46"/>
                    <a:pt x="255" y="46"/>
                  </a:cubicBezTo>
                  <a:cubicBezTo>
                    <a:pt x="255" y="45"/>
                    <a:pt x="255" y="45"/>
                    <a:pt x="255" y="45"/>
                  </a:cubicBezTo>
                  <a:cubicBezTo>
                    <a:pt x="255" y="44"/>
                    <a:pt x="255" y="44"/>
                    <a:pt x="255" y="44"/>
                  </a:cubicBezTo>
                  <a:cubicBezTo>
                    <a:pt x="256" y="44"/>
                    <a:pt x="256" y="44"/>
                    <a:pt x="256" y="44"/>
                  </a:cubicBezTo>
                  <a:cubicBezTo>
                    <a:pt x="256" y="44"/>
                    <a:pt x="256" y="44"/>
                    <a:pt x="256" y="44"/>
                  </a:cubicBezTo>
                  <a:cubicBezTo>
                    <a:pt x="256" y="42"/>
                    <a:pt x="256" y="42"/>
                    <a:pt x="256" y="42"/>
                  </a:cubicBezTo>
                  <a:cubicBezTo>
                    <a:pt x="257" y="42"/>
                    <a:pt x="257" y="42"/>
                    <a:pt x="257" y="42"/>
                  </a:cubicBezTo>
                  <a:cubicBezTo>
                    <a:pt x="258" y="41"/>
                    <a:pt x="258" y="41"/>
                    <a:pt x="258" y="41"/>
                  </a:cubicBezTo>
                  <a:cubicBezTo>
                    <a:pt x="259" y="41"/>
                    <a:pt x="259" y="41"/>
                    <a:pt x="259" y="41"/>
                  </a:cubicBezTo>
                  <a:cubicBezTo>
                    <a:pt x="260" y="42"/>
                    <a:pt x="260" y="42"/>
                    <a:pt x="260" y="42"/>
                  </a:cubicBezTo>
                  <a:cubicBezTo>
                    <a:pt x="260" y="43"/>
                    <a:pt x="260" y="43"/>
                    <a:pt x="260" y="43"/>
                  </a:cubicBezTo>
                  <a:cubicBezTo>
                    <a:pt x="260" y="44"/>
                    <a:pt x="260" y="44"/>
                    <a:pt x="260" y="44"/>
                  </a:cubicBezTo>
                  <a:cubicBezTo>
                    <a:pt x="261" y="44"/>
                    <a:pt x="261" y="44"/>
                    <a:pt x="261" y="44"/>
                  </a:cubicBezTo>
                  <a:cubicBezTo>
                    <a:pt x="261" y="44"/>
                    <a:pt x="261" y="44"/>
                    <a:pt x="261" y="44"/>
                  </a:cubicBezTo>
                  <a:cubicBezTo>
                    <a:pt x="261" y="45"/>
                    <a:pt x="261" y="45"/>
                    <a:pt x="261" y="45"/>
                  </a:cubicBezTo>
                  <a:cubicBezTo>
                    <a:pt x="262" y="46"/>
                    <a:pt x="262" y="46"/>
                    <a:pt x="262" y="46"/>
                  </a:cubicBezTo>
                  <a:cubicBezTo>
                    <a:pt x="262" y="46"/>
                    <a:pt x="262" y="46"/>
                    <a:pt x="262" y="46"/>
                  </a:cubicBezTo>
                  <a:cubicBezTo>
                    <a:pt x="262" y="47"/>
                    <a:pt x="262" y="47"/>
                    <a:pt x="262" y="47"/>
                  </a:cubicBezTo>
                  <a:cubicBezTo>
                    <a:pt x="263" y="47"/>
                    <a:pt x="263" y="47"/>
                    <a:pt x="263" y="47"/>
                  </a:cubicBezTo>
                  <a:cubicBezTo>
                    <a:pt x="263" y="47"/>
                    <a:pt x="263" y="47"/>
                    <a:pt x="263" y="47"/>
                  </a:cubicBezTo>
                  <a:cubicBezTo>
                    <a:pt x="263" y="48"/>
                    <a:pt x="263" y="48"/>
                    <a:pt x="263" y="48"/>
                  </a:cubicBezTo>
                  <a:cubicBezTo>
                    <a:pt x="264" y="50"/>
                    <a:pt x="264" y="50"/>
                    <a:pt x="264" y="50"/>
                  </a:cubicBezTo>
                  <a:cubicBezTo>
                    <a:pt x="263" y="50"/>
                    <a:pt x="263" y="50"/>
                    <a:pt x="263" y="50"/>
                  </a:cubicBezTo>
                  <a:cubicBezTo>
                    <a:pt x="262" y="51"/>
                    <a:pt x="262" y="51"/>
                    <a:pt x="262" y="51"/>
                  </a:cubicBezTo>
                  <a:cubicBezTo>
                    <a:pt x="262" y="51"/>
                    <a:pt x="262" y="51"/>
                    <a:pt x="262" y="51"/>
                  </a:cubicBezTo>
                  <a:cubicBezTo>
                    <a:pt x="261" y="51"/>
                    <a:pt x="261" y="51"/>
                    <a:pt x="261" y="51"/>
                  </a:cubicBezTo>
                  <a:cubicBezTo>
                    <a:pt x="261" y="51"/>
                    <a:pt x="261" y="51"/>
                    <a:pt x="261" y="51"/>
                  </a:cubicBezTo>
                  <a:cubicBezTo>
                    <a:pt x="262" y="51"/>
                    <a:pt x="262" y="51"/>
                    <a:pt x="262" y="51"/>
                  </a:cubicBezTo>
                  <a:cubicBezTo>
                    <a:pt x="262" y="52"/>
                    <a:pt x="262" y="52"/>
                    <a:pt x="262" y="52"/>
                  </a:cubicBezTo>
                  <a:cubicBezTo>
                    <a:pt x="262" y="53"/>
                    <a:pt x="262" y="53"/>
                    <a:pt x="262" y="53"/>
                  </a:cubicBezTo>
                  <a:cubicBezTo>
                    <a:pt x="260" y="54"/>
                    <a:pt x="260" y="54"/>
                    <a:pt x="260" y="54"/>
                  </a:cubicBezTo>
                  <a:cubicBezTo>
                    <a:pt x="260" y="55"/>
                    <a:pt x="260" y="55"/>
                    <a:pt x="260" y="55"/>
                  </a:cubicBezTo>
                  <a:cubicBezTo>
                    <a:pt x="259" y="54"/>
                    <a:pt x="259" y="54"/>
                    <a:pt x="259" y="54"/>
                  </a:cubicBezTo>
                  <a:cubicBezTo>
                    <a:pt x="259" y="54"/>
                    <a:pt x="259" y="54"/>
                    <a:pt x="259" y="54"/>
                  </a:cubicBezTo>
                  <a:cubicBezTo>
                    <a:pt x="259" y="53"/>
                    <a:pt x="259" y="53"/>
                    <a:pt x="259" y="53"/>
                  </a:cubicBezTo>
                  <a:cubicBezTo>
                    <a:pt x="258" y="54"/>
                    <a:pt x="258" y="54"/>
                    <a:pt x="258" y="54"/>
                  </a:cubicBezTo>
                  <a:cubicBezTo>
                    <a:pt x="257" y="54"/>
                    <a:pt x="257" y="54"/>
                    <a:pt x="257" y="54"/>
                  </a:cubicBezTo>
                  <a:cubicBezTo>
                    <a:pt x="256" y="54"/>
                    <a:pt x="256" y="54"/>
                    <a:pt x="256" y="54"/>
                  </a:cubicBezTo>
                  <a:cubicBezTo>
                    <a:pt x="255" y="54"/>
                    <a:pt x="255" y="54"/>
                    <a:pt x="255" y="54"/>
                  </a:cubicBezTo>
                  <a:cubicBezTo>
                    <a:pt x="255" y="53"/>
                    <a:pt x="255" y="53"/>
                    <a:pt x="255" y="53"/>
                  </a:cubicBezTo>
                  <a:cubicBezTo>
                    <a:pt x="255" y="53"/>
                    <a:pt x="255" y="53"/>
                    <a:pt x="255" y="53"/>
                  </a:cubicBezTo>
                  <a:cubicBezTo>
                    <a:pt x="254" y="54"/>
                    <a:pt x="254" y="54"/>
                    <a:pt x="254" y="54"/>
                  </a:cubicBezTo>
                  <a:cubicBezTo>
                    <a:pt x="253" y="54"/>
                    <a:pt x="253" y="54"/>
                    <a:pt x="253" y="54"/>
                  </a:cubicBezTo>
                  <a:close/>
                  <a:moveTo>
                    <a:pt x="264" y="53"/>
                  </a:moveTo>
                  <a:cubicBezTo>
                    <a:pt x="264" y="53"/>
                    <a:pt x="264" y="53"/>
                    <a:pt x="264" y="53"/>
                  </a:cubicBezTo>
                  <a:cubicBezTo>
                    <a:pt x="264" y="52"/>
                    <a:pt x="264" y="52"/>
                    <a:pt x="264" y="52"/>
                  </a:cubicBezTo>
                  <a:cubicBezTo>
                    <a:pt x="264" y="51"/>
                    <a:pt x="264" y="51"/>
                    <a:pt x="264" y="51"/>
                  </a:cubicBezTo>
                  <a:cubicBezTo>
                    <a:pt x="264" y="51"/>
                    <a:pt x="264" y="51"/>
                    <a:pt x="264" y="51"/>
                  </a:cubicBezTo>
                  <a:cubicBezTo>
                    <a:pt x="263" y="51"/>
                    <a:pt x="263" y="51"/>
                    <a:pt x="263" y="51"/>
                  </a:cubicBezTo>
                  <a:cubicBezTo>
                    <a:pt x="263" y="52"/>
                    <a:pt x="263" y="52"/>
                    <a:pt x="263" y="52"/>
                  </a:cubicBezTo>
                  <a:cubicBezTo>
                    <a:pt x="264" y="53"/>
                    <a:pt x="264" y="53"/>
                    <a:pt x="264" y="53"/>
                  </a:cubicBezTo>
                  <a:close/>
                  <a:moveTo>
                    <a:pt x="267" y="65"/>
                  </a:moveTo>
                  <a:cubicBezTo>
                    <a:pt x="267" y="66"/>
                    <a:pt x="267" y="66"/>
                    <a:pt x="267" y="66"/>
                  </a:cubicBezTo>
                  <a:cubicBezTo>
                    <a:pt x="268" y="66"/>
                    <a:pt x="268" y="66"/>
                    <a:pt x="268" y="66"/>
                  </a:cubicBezTo>
                  <a:cubicBezTo>
                    <a:pt x="269" y="66"/>
                    <a:pt x="269" y="66"/>
                    <a:pt x="269" y="66"/>
                  </a:cubicBezTo>
                  <a:cubicBezTo>
                    <a:pt x="270" y="66"/>
                    <a:pt x="270" y="66"/>
                    <a:pt x="270" y="66"/>
                  </a:cubicBezTo>
                  <a:cubicBezTo>
                    <a:pt x="270" y="65"/>
                    <a:pt x="270" y="65"/>
                    <a:pt x="270" y="65"/>
                  </a:cubicBezTo>
                  <a:cubicBezTo>
                    <a:pt x="271" y="64"/>
                    <a:pt x="271" y="64"/>
                    <a:pt x="271" y="64"/>
                  </a:cubicBezTo>
                  <a:cubicBezTo>
                    <a:pt x="270" y="64"/>
                    <a:pt x="270" y="64"/>
                    <a:pt x="270" y="64"/>
                  </a:cubicBezTo>
                  <a:cubicBezTo>
                    <a:pt x="270" y="63"/>
                    <a:pt x="270" y="63"/>
                    <a:pt x="270" y="63"/>
                  </a:cubicBezTo>
                  <a:cubicBezTo>
                    <a:pt x="270" y="63"/>
                    <a:pt x="270" y="63"/>
                    <a:pt x="270" y="63"/>
                  </a:cubicBezTo>
                  <a:cubicBezTo>
                    <a:pt x="269" y="63"/>
                    <a:pt x="269" y="63"/>
                    <a:pt x="269" y="63"/>
                  </a:cubicBezTo>
                  <a:cubicBezTo>
                    <a:pt x="269" y="62"/>
                    <a:pt x="269" y="62"/>
                    <a:pt x="269" y="62"/>
                  </a:cubicBezTo>
                  <a:cubicBezTo>
                    <a:pt x="268" y="62"/>
                    <a:pt x="268" y="62"/>
                    <a:pt x="268" y="62"/>
                  </a:cubicBezTo>
                  <a:cubicBezTo>
                    <a:pt x="267" y="63"/>
                    <a:pt x="267" y="63"/>
                    <a:pt x="267" y="63"/>
                  </a:cubicBezTo>
                  <a:cubicBezTo>
                    <a:pt x="267" y="63"/>
                    <a:pt x="267" y="63"/>
                    <a:pt x="267" y="63"/>
                  </a:cubicBezTo>
                  <a:cubicBezTo>
                    <a:pt x="267" y="64"/>
                    <a:pt x="267" y="64"/>
                    <a:pt x="267" y="64"/>
                  </a:cubicBezTo>
                  <a:cubicBezTo>
                    <a:pt x="267" y="65"/>
                    <a:pt x="267" y="65"/>
                    <a:pt x="267" y="65"/>
                  </a:cubicBezTo>
                  <a:close/>
                  <a:moveTo>
                    <a:pt x="266" y="65"/>
                  </a:moveTo>
                  <a:cubicBezTo>
                    <a:pt x="266" y="66"/>
                    <a:pt x="266" y="66"/>
                    <a:pt x="266" y="66"/>
                  </a:cubicBezTo>
                  <a:cubicBezTo>
                    <a:pt x="266" y="66"/>
                    <a:pt x="266" y="66"/>
                    <a:pt x="266" y="66"/>
                  </a:cubicBezTo>
                  <a:cubicBezTo>
                    <a:pt x="266" y="67"/>
                    <a:pt x="266" y="67"/>
                    <a:pt x="266" y="67"/>
                  </a:cubicBezTo>
                  <a:cubicBezTo>
                    <a:pt x="267" y="66"/>
                    <a:pt x="267" y="66"/>
                    <a:pt x="267" y="66"/>
                  </a:cubicBezTo>
                  <a:cubicBezTo>
                    <a:pt x="266" y="66"/>
                    <a:pt x="266" y="66"/>
                    <a:pt x="266" y="66"/>
                  </a:cubicBezTo>
                  <a:cubicBezTo>
                    <a:pt x="266" y="66"/>
                    <a:pt x="266" y="66"/>
                    <a:pt x="266" y="66"/>
                  </a:cubicBezTo>
                  <a:cubicBezTo>
                    <a:pt x="266" y="65"/>
                    <a:pt x="266" y="65"/>
                    <a:pt x="266" y="65"/>
                  </a:cubicBezTo>
                  <a:cubicBezTo>
                    <a:pt x="266" y="65"/>
                    <a:pt x="266" y="65"/>
                    <a:pt x="266" y="65"/>
                  </a:cubicBezTo>
                  <a:close/>
                  <a:moveTo>
                    <a:pt x="253" y="59"/>
                  </a:moveTo>
                  <a:cubicBezTo>
                    <a:pt x="253" y="58"/>
                    <a:pt x="253" y="58"/>
                    <a:pt x="253" y="58"/>
                  </a:cubicBezTo>
                  <a:cubicBezTo>
                    <a:pt x="253" y="57"/>
                    <a:pt x="253" y="57"/>
                    <a:pt x="253" y="57"/>
                  </a:cubicBezTo>
                  <a:cubicBezTo>
                    <a:pt x="254" y="56"/>
                    <a:pt x="254" y="56"/>
                    <a:pt x="254" y="56"/>
                  </a:cubicBezTo>
                  <a:cubicBezTo>
                    <a:pt x="255" y="56"/>
                    <a:pt x="255" y="56"/>
                    <a:pt x="255" y="56"/>
                  </a:cubicBezTo>
                  <a:cubicBezTo>
                    <a:pt x="255" y="56"/>
                    <a:pt x="255" y="56"/>
                    <a:pt x="255" y="56"/>
                  </a:cubicBezTo>
                  <a:cubicBezTo>
                    <a:pt x="256" y="56"/>
                    <a:pt x="256" y="56"/>
                    <a:pt x="256" y="56"/>
                  </a:cubicBezTo>
                  <a:cubicBezTo>
                    <a:pt x="257" y="56"/>
                    <a:pt x="257" y="56"/>
                    <a:pt x="257" y="56"/>
                  </a:cubicBezTo>
                  <a:cubicBezTo>
                    <a:pt x="257" y="56"/>
                    <a:pt x="257" y="56"/>
                    <a:pt x="257" y="56"/>
                  </a:cubicBezTo>
                  <a:cubicBezTo>
                    <a:pt x="257" y="57"/>
                    <a:pt x="257" y="57"/>
                    <a:pt x="257" y="57"/>
                  </a:cubicBezTo>
                  <a:cubicBezTo>
                    <a:pt x="258" y="57"/>
                    <a:pt x="258" y="57"/>
                    <a:pt x="258" y="57"/>
                  </a:cubicBezTo>
                  <a:cubicBezTo>
                    <a:pt x="258" y="56"/>
                    <a:pt x="258" y="56"/>
                    <a:pt x="258" y="56"/>
                  </a:cubicBezTo>
                  <a:cubicBezTo>
                    <a:pt x="259" y="57"/>
                    <a:pt x="259" y="57"/>
                    <a:pt x="259" y="57"/>
                  </a:cubicBezTo>
                  <a:cubicBezTo>
                    <a:pt x="260" y="57"/>
                    <a:pt x="260" y="57"/>
                    <a:pt x="260" y="57"/>
                  </a:cubicBezTo>
                  <a:cubicBezTo>
                    <a:pt x="260" y="58"/>
                    <a:pt x="260" y="58"/>
                    <a:pt x="260" y="58"/>
                  </a:cubicBezTo>
                  <a:cubicBezTo>
                    <a:pt x="261" y="58"/>
                    <a:pt x="261" y="58"/>
                    <a:pt x="261" y="58"/>
                  </a:cubicBezTo>
                  <a:cubicBezTo>
                    <a:pt x="261" y="58"/>
                    <a:pt x="261" y="58"/>
                    <a:pt x="261" y="58"/>
                  </a:cubicBezTo>
                  <a:cubicBezTo>
                    <a:pt x="261" y="59"/>
                    <a:pt x="261" y="59"/>
                    <a:pt x="261" y="59"/>
                  </a:cubicBezTo>
                  <a:cubicBezTo>
                    <a:pt x="262" y="59"/>
                    <a:pt x="262" y="59"/>
                    <a:pt x="262" y="59"/>
                  </a:cubicBezTo>
                  <a:cubicBezTo>
                    <a:pt x="262" y="58"/>
                    <a:pt x="262" y="58"/>
                    <a:pt x="262" y="58"/>
                  </a:cubicBezTo>
                  <a:cubicBezTo>
                    <a:pt x="263" y="59"/>
                    <a:pt x="263" y="59"/>
                    <a:pt x="263" y="59"/>
                  </a:cubicBezTo>
                  <a:cubicBezTo>
                    <a:pt x="263" y="60"/>
                    <a:pt x="263" y="60"/>
                    <a:pt x="263" y="60"/>
                  </a:cubicBezTo>
                  <a:cubicBezTo>
                    <a:pt x="263" y="60"/>
                    <a:pt x="263" y="60"/>
                    <a:pt x="263" y="60"/>
                  </a:cubicBezTo>
                  <a:cubicBezTo>
                    <a:pt x="263" y="60"/>
                    <a:pt x="263" y="60"/>
                    <a:pt x="263" y="60"/>
                  </a:cubicBezTo>
                  <a:cubicBezTo>
                    <a:pt x="263" y="61"/>
                    <a:pt x="263" y="61"/>
                    <a:pt x="263" y="61"/>
                  </a:cubicBezTo>
                  <a:cubicBezTo>
                    <a:pt x="262" y="61"/>
                    <a:pt x="262" y="61"/>
                    <a:pt x="262" y="61"/>
                  </a:cubicBezTo>
                  <a:cubicBezTo>
                    <a:pt x="261" y="61"/>
                    <a:pt x="261" y="61"/>
                    <a:pt x="261" y="61"/>
                  </a:cubicBezTo>
                  <a:cubicBezTo>
                    <a:pt x="260" y="62"/>
                    <a:pt x="260" y="62"/>
                    <a:pt x="260" y="62"/>
                  </a:cubicBezTo>
                  <a:cubicBezTo>
                    <a:pt x="259" y="61"/>
                    <a:pt x="259" y="61"/>
                    <a:pt x="259" y="61"/>
                  </a:cubicBezTo>
                  <a:cubicBezTo>
                    <a:pt x="258" y="61"/>
                    <a:pt x="258" y="61"/>
                    <a:pt x="258" y="61"/>
                  </a:cubicBezTo>
                  <a:cubicBezTo>
                    <a:pt x="257" y="60"/>
                    <a:pt x="257" y="60"/>
                    <a:pt x="257" y="60"/>
                  </a:cubicBezTo>
                  <a:cubicBezTo>
                    <a:pt x="256" y="60"/>
                    <a:pt x="256" y="60"/>
                    <a:pt x="256" y="60"/>
                  </a:cubicBezTo>
                  <a:cubicBezTo>
                    <a:pt x="255" y="60"/>
                    <a:pt x="255" y="60"/>
                    <a:pt x="255" y="60"/>
                  </a:cubicBezTo>
                  <a:cubicBezTo>
                    <a:pt x="254" y="59"/>
                    <a:pt x="254" y="59"/>
                    <a:pt x="254" y="59"/>
                  </a:cubicBezTo>
                  <a:cubicBezTo>
                    <a:pt x="253" y="59"/>
                    <a:pt x="253" y="59"/>
                    <a:pt x="253" y="59"/>
                  </a:cubicBezTo>
                  <a:cubicBezTo>
                    <a:pt x="253" y="59"/>
                    <a:pt x="253" y="59"/>
                    <a:pt x="253" y="59"/>
                  </a:cubicBezTo>
                  <a:close/>
                  <a:moveTo>
                    <a:pt x="242" y="46"/>
                  </a:moveTo>
                  <a:cubicBezTo>
                    <a:pt x="242" y="45"/>
                    <a:pt x="242" y="45"/>
                    <a:pt x="242" y="45"/>
                  </a:cubicBezTo>
                  <a:cubicBezTo>
                    <a:pt x="243" y="45"/>
                    <a:pt x="243" y="45"/>
                    <a:pt x="243" y="45"/>
                  </a:cubicBezTo>
                  <a:cubicBezTo>
                    <a:pt x="243" y="45"/>
                    <a:pt x="243" y="45"/>
                    <a:pt x="243" y="45"/>
                  </a:cubicBezTo>
                  <a:cubicBezTo>
                    <a:pt x="243" y="46"/>
                    <a:pt x="243" y="46"/>
                    <a:pt x="243" y="46"/>
                  </a:cubicBezTo>
                  <a:cubicBezTo>
                    <a:pt x="242" y="46"/>
                    <a:pt x="242" y="46"/>
                    <a:pt x="242" y="46"/>
                  </a:cubicBezTo>
                  <a:cubicBezTo>
                    <a:pt x="242" y="46"/>
                    <a:pt x="242" y="46"/>
                    <a:pt x="242" y="46"/>
                  </a:cubicBezTo>
                  <a:close/>
                  <a:moveTo>
                    <a:pt x="243" y="50"/>
                  </a:moveTo>
                  <a:cubicBezTo>
                    <a:pt x="243" y="52"/>
                    <a:pt x="243" y="52"/>
                    <a:pt x="243" y="52"/>
                  </a:cubicBezTo>
                  <a:cubicBezTo>
                    <a:pt x="244" y="52"/>
                    <a:pt x="244" y="52"/>
                    <a:pt x="244" y="52"/>
                  </a:cubicBezTo>
                  <a:cubicBezTo>
                    <a:pt x="244" y="52"/>
                    <a:pt x="244" y="52"/>
                    <a:pt x="244" y="52"/>
                  </a:cubicBezTo>
                  <a:cubicBezTo>
                    <a:pt x="245" y="52"/>
                    <a:pt x="245" y="52"/>
                    <a:pt x="245" y="52"/>
                  </a:cubicBezTo>
                  <a:cubicBezTo>
                    <a:pt x="245" y="53"/>
                    <a:pt x="245" y="53"/>
                    <a:pt x="245" y="53"/>
                  </a:cubicBezTo>
                  <a:cubicBezTo>
                    <a:pt x="246" y="53"/>
                    <a:pt x="246" y="53"/>
                    <a:pt x="246" y="53"/>
                  </a:cubicBezTo>
                  <a:cubicBezTo>
                    <a:pt x="247" y="52"/>
                    <a:pt x="247" y="52"/>
                    <a:pt x="247" y="52"/>
                  </a:cubicBezTo>
                  <a:cubicBezTo>
                    <a:pt x="247" y="51"/>
                    <a:pt x="247" y="51"/>
                    <a:pt x="247" y="51"/>
                  </a:cubicBezTo>
                  <a:cubicBezTo>
                    <a:pt x="248" y="51"/>
                    <a:pt x="248" y="51"/>
                    <a:pt x="248" y="51"/>
                  </a:cubicBezTo>
                  <a:cubicBezTo>
                    <a:pt x="249" y="50"/>
                    <a:pt x="249" y="50"/>
                    <a:pt x="249" y="50"/>
                  </a:cubicBezTo>
                  <a:cubicBezTo>
                    <a:pt x="249" y="49"/>
                    <a:pt x="249" y="49"/>
                    <a:pt x="249" y="49"/>
                  </a:cubicBezTo>
                  <a:cubicBezTo>
                    <a:pt x="249" y="48"/>
                    <a:pt x="249" y="48"/>
                    <a:pt x="249" y="48"/>
                  </a:cubicBezTo>
                  <a:cubicBezTo>
                    <a:pt x="250" y="47"/>
                    <a:pt x="250" y="47"/>
                    <a:pt x="250" y="47"/>
                  </a:cubicBezTo>
                  <a:cubicBezTo>
                    <a:pt x="249" y="46"/>
                    <a:pt x="249" y="46"/>
                    <a:pt x="249" y="46"/>
                  </a:cubicBezTo>
                  <a:cubicBezTo>
                    <a:pt x="249" y="46"/>
                    <a:pt x="249" y="46"/>
                    <a:pt x="249" y="46"/>
                  </a:cubicBezTo>
                  <a:cubicBezTo>
                    <a:pt x="250" y="46"/>
                    <a:pt x="250" y="46"/>
                    <a:pt x="250" y="46"/>
                  </a:cubicBezTo>
                  <a:cubicBezTo>
                    <a:pt x="250" y="45"/>
                    <a:pt x="250" y="45"/>
                    <a:pt x="250" y="45"/>
                  </a:cubicBezTo>
                  <a:cubicBezTo>
                    <a:pt x="251" y="44"/>
                    <a:pt x="251" y="44"/>
                    <a:pt x="251" y="44"/>
                  </a:cubicBezTo>
                  <a:cubicBezTo>
                    <a:pt x="252" y="44"/>
                    <a:pt x="252" y="44"/>
                    <a:pt x="252" y="44"/>
                  </a:cubicBezTo>
                  <a:cubicBezTo>
                    <a:pt x="253" y="43"/>
                    <a:pt x="253" y="43"/>
                    <a:pt x="253" y="43"/>
                  </a:cubicBezTo>
                  <a:cubicBezTo>
                    <a:pt x="253" y="42"/>
                    <a:pt x="253" y="42"/>
                    <a:pt x="253" y="42"/>
                  </a:cubicBezTo>
                  <a:cubicBezTo>
                    <a:pt x="253" y="41"/>
                    <a:pt x="253" y="41"/>
                    <a:pt x="253" y="41"/>
                  </a:cubicBezTo>
                  <a:cubicBezTo>
                    <a:pt x="253" y="41"/>
                    <a:pt x="253" y="41"/>
                    <a:pt x="253" y="41"/>
                  </a:cubicBezTo>
                  <a:cubicBezTo>
                    <a:pt x="254" y="40"/>
                    <a:pt x="254" y="40"/>
                    <a:pt x="254" y="40"/>
                  </a:cubicBezTo>
                  <a:cubicBezTo>
                    <a:pt x="253" y="40"/>
                    <a:pt x="253" y="40"/>
                    <a:pt x="253" y="40"/>
                  </a:cubicBezTo>
                  <a:cubicBezTo>
                    <a:pt x="253" y="39"/>
                    <a:pt x="253" y="39"/>
                    <a:pt x="253" y="39"/>
                  </a:cubicBezTo>
                  <a:cubicBezTo>
                    <a:pt x="253" y="39"/>
                    <a:pt x="253" y="39"/>
                    <a:pt x="253" y="39"/>
                  </a:cubicBezTo>
                  <a:cubicBezTo>
                    <a:pt x="252" y="38"/>
                    <a:pt x="252" y="38"/>
                    <a:pt x="252" y="38"/>
                  </a:cubicBezTo>
                  <a:cubicBezTo>
                    <a:pt x="251" y="38"/>
                    <a:pt x="251" y="38"/>
                    <a:pt x="251" y="38"/>
                  </a:cubicBezTo>
                  <a:cubicBezTo>
                    <a:pt x="250" y="38"/>
                    <a:pt x="250" y="38"/>
                    <a:pt x="250" y="38"/>
                  </a:cubicBezTo>
                  <a:cubicBezTo>
                    <a:pt x="251" y="37"/>
                    <a:pt x="251" y="37"/>
                    <a:pt x="251" y="37"/>
                  </a:cubicBezTo>
                  <a:cubicBezTo>
                    <a:pt x="252" y="37"/>
                    <a:pt x="252" y="37"/>
                    <a:pt x="252" y="37"/>
                  </a:cubicBezTo>
                  <a:cubicBezTo>
                    <a:pt x="252" y="36"/>
                    <a:pt x="252" y="36"/>
                    <a:pt x="252" y="36"/>
                  </a:cubicBezTo>
                  <a:cubicBezTo>
                    <a:pt x="252" y="36"/>
                    <a:pt x="252" y="36"/>
                    <a:pt x="252" y="36"/>
                  </a:cubicBezTo>
                  <a:cubicBezTo>
                    <a:pt x="252" y="35"/>
                    <a:pt x="252" y="35"/>
                    <a:pt x="252" y="35"/>
                  </a:cubicBezTo>
                  <a:cubicBezTo>
                    <a:pt x="252" y="34"/>
                    <a:pt x="252" y="34"/>
                    <a:pt x="252" y="34"/>
                  </a:cubicBezTo>
                  <a:cubicBezTo>
                    <a:pt x="251" y="33"/>
                    <a:pt x="251" y="33"/>
                    <a:pt x="251" y="33"/>
                  </a:cubicBezTo>
                  <a:cubicBezTo>
                    <a:pt x="251" y="33"/>
                    <a:pt x="251" y="33"/>
                    <a:pt x="251" y="33"/>
                  </a:cubicBezTo>
                  <a:cubicBezTo>
                    <a:pt x="249" y="34"/>
                    <a:pt x="249" y="34"/>
                    <a:pt x="249" y="34"/>
                  </a:cubicBezTo>
                  <a:cubicBezTo>
                    <a:pt x="248" y="34"/>
                    <a:pt x="248" y="34"/>
                    <a:pt x="248" y="34"/>
                  </a:cubicBezTo>
                  <a:cubicBezTo>
                    <a:pt x="248" y="35"/>
                    <a:pt x="248" y="35"/>
                    <a:pt x="248" y="35"/>
                  </a:cubicBezTo>
                  <a:cubicBezTo>
                    <a:pt x="247" y="36"/>
                    <a:pt x="247" y="36"/>
                    <a:pt x="247" y="36"/>
                  </a:cubicBezTo>
                  <a:cubicBezTo>
                    <a:pt x="247" y="35"/>
                    <a:pt x="247" y="35"/>
                    <a:pt x="247" y="35"/>
                  </a:cubicBezTo>
                  <a:cubicBezTo>
                    <a:pt x="247" y="35"/>
                    <a:pt x="247" y="35"/>
                    <a:pt x="247" y="35"/>
                  </a:cubicBezTo>
                  <a:cubicBezTo>
                    <a:pt x="247" y="34"/>
                    <a:pt x="247" y="34"/>
                    <a:pt x="247" y="34"/>
                  </a:cubicBezTo>
                  <a:cubicBezTo>
                    <a:pt x="248" y="34"/>
                    <a:pt x="248" y="34"/>
                    <a:pt x="248" y="34"/>
                  </a:cubicBezTo>
                  <a:cubicBezTo>
                    <a:pt x="248" y="33"/>
                    <a:pt x="248" y="33"/>
                    <a:pt x="248" y="33"/>
                  </a:cubicBezTo>
                  <a:cubicBezTo>
                    <a:pt x="248" y="31"/>
                    <a:pt x="248" y="31"/>
                    <a:pt x="248" y="31"/>
                  </a:cubicBezTo>
                  <a:cubicBezTo>
                    <a:pt x="248" y="30"/>
                    <a:pt x="248" y="30"/>
                    <a:pt x="248" y="30"/>
                  </a:cubicBezTo>
                  <a:cubicBezTo>
                    <a:pt x="247" y="30"/>
                    <a:pt x="247" y="30"/>
                    <a:pt x="247" y="30"/>
                  </a:cubicBezTo>
                  <a:cubicBezTo>
                    <a:pt x="247" y="29"/>
                    <a:pt x="247" y="29"/>
                    <a:pt x="247" y="29"/>
                  </a:cubicBezTo>
                  <a:cubicBezTo>
                    <a:pt x="246" y="29"/>
                    <a:pt x="246" y="29"/>
                    <a:pt x="246" y="29"/>
                  </a:cubicBezTo>
                  <a:cubicBezTo>
                    <a:pt x="245" y="29"/>
                    <a:pt x="245" y="29"/>
                    <a:pt x="245" y="29"/>
                  </a:cubicBezTo>
                  <a:cubicBezTo>
                    <a:pt x="244" y="29"/>
                    <a:pt x="244" y="29"/>
                    <a:pt x="244" y="29"/>
                  </a:cubicBezTo>
                  <a:cubicBezTo>
                    <a:pt x="243" y="30"/>
                    <a:pt x="243" y="30"/>
                    <a:pt x="243" y="30"/>
                  </a:cubicBezTo>
                  <a:cubicBezTo>
                    <a:pt x="243" y="29"/>
                    <a:pt x="243" y="29"/>
                    <a:pt x="243" y="29"/>
                  </a:cubicBezTo>
                  <a:cubicBezTo>
                    <a:pt x="242" y="28"/>
                    <a:pt x="242" y="28"/>
                    <a:pt x="242" y="28"/>
                  </a:cubicBezTo>
                  <a:cubicBezTo>
                    <a:pt x="242" y="28"/>
                    <a:pt x="242" y="28"/>
                    <a:pt x="242" y="28"/>
                  </a:cubicBezTo>
                  <a:cubicBezTo>
                    <a:pt x="242" y="28"/>
                    <a:pt x="242" y="28"/>
                    <a:pt x="242" y="28"/>
                  </a:cubicBezTo>
                  <a:cubicBezTo>
                    <a:pt x="241" y="29"/>
                    <a:pt x="241" y="29"/>
                    <a:pt x="241" y="29"/>
                  </a:cubicBezTo>
                  <a:cubicBezTo>
                    <a:pt x="240" y="30"/>
                    <a:pt x="240" y="30"/>
                    <a:pt x="240" y="30"/>
                  </a:cubicBezTo>
                  <a:cubicBezTo>
                    <a:pt x="240" y="30"/>
                    <a:pt x="240" y="30"/>
                    <a:pt x="240" y="30"/>
                  </a:cubicBezTo>
                  <a:cubicBezTo>
                    <a:pt x="239" y="31"/>
                    <a:pt x="239" y="31"/>
                    <a:pt x="239" y="31"/>
                  </a:cubicBezTo>
                  <a:cubicBezTo>
                    <a:pt x="239" y="32"/>
                    <a:pt x="239" y="32"/>
                    <a:pt x="239" y="32"/>
                  </a:cubicBezTo>
                  <a:cubicBezTo>
                    <a:pt x="240" y="33"/>
                    <a:pt x="240" y="33"/>
                    <a:pt x="240" y="33"/>
                  </a:cubicBezTo>
                  <a:cubicBezTo>
                    <a:pt x="240" y="32"/>
                    <a:pt x="240" y="32"/>
                    <a:pt x="240" y="32"/>
                  </a:cubicBezTo>
                  <a:cubicBezTo>
                    <a:pt x="241" y="32"/>
                    <a:pt x="241" y="32"/>
                    <a:pt x="241" y="32"/>
                  </a:cubicBezTo>
                  <a:cubicBezTo>
                    <a:pt x="242" y="32"/>
                    <a:pt x="242" y="32"/>
                    <a:pt x="242" y="32"/>
                  </a:cubicBezTo>
                  <a:cubicBezTo>
                    <a:pt x="241" y="33"/>
                    <a:pt x="241" y="33"/>
                    <a:pt x="241" y="33"/>
                  </a:cubicBezTo>
                  <a:cubicBezTo>
                    <a:pt x="239" y="34"/>
                    <a:pt x="239" y="34"/>
                    <a:pt x="239" y="34"/>
                  </a:cubicBezTo>
                  <a:cubicBezTo>
                    <a:pt x="239" y="35"/>
                    <a:pt x="239" y="35"/>
                    <a:pt x="239" y="35"/>
                  </a:cubicBezTo>
                  <a:cubicBezTo>
                    <a:pt x="239" y="35"/>
                    <a:pt x="239" y="35"/>
                    <a:pt x="239" y="35"/>
                  </a:cubicBezTo>
                  <a:cubicBezTo>
                    <a:pt x="240" y="35"/>
                    <a:pt x="240" y="35"/>
                    <a:pt x="240" y="35"/>
                  </a:cubicBezTo>
                  <a:cubicBezTo>
                    <a:pt x="241" y="34"/>
                    <a:pt x="241" y="34"/>
                    <a:pt x="241" y="34"/>
                  </a:cubicBezTo>
                  <a:cubicBezTo>
                    <a:pt x="242" y="34"/>
                    <a:pt x="242" y="34"/>
                    <a:pt x="242" y="34"/>
                  </a:cubicBezTo>
                  <a:cubicBezTo>
                    <a:pt x="242" y="33"/>
                    <a:pt x="242" y="33"/>
                    <a:pt x="242" y="33"/>
                  </a:cubicBezTo>
                  <a:cubicBezTo>
                    <a:pt x="243" y="34"/>
                    <a:pt x="243" y="34"/>
                    <a:pt x="243" y="34"/>
                  </a:cubicBezTo>
                  <a:cubicBezTo>
                    <a:pt x="242" y="35"/>
                    <a:pt x="242" y="35"/>
                    <a:pt x="242" y="35"/>
                  </a:cubicBezTo>
                  <a:cubicBezTo>
                    <a:pt x="242" y="35"/>
                    <a:pt x="242" y="35"/>
                    <a:pt x="242" y="35"/>
                  </a:cubicBezTo>
                  <a:cubicBezTo>
                    <a:pt x="241" y="36"/>
                    <a:pt x="241" y="36"/>
                    <a:pt x="241" y="36"/>
                  </a:cubicBezTo>
                  <a:cubicBezTo>
                    <a:pt x="241" y="36"/>
                    <a:pt x="241" y="36"/>
                    <a:pt x="241" y="36"/>
                  </a:cubicBezTo>
                  <a:cubicBezTo>
                    <a:pt x="241" y="37"/>
                    <a:pt x="241" y="37"/>
                    <a:pt x="241" y="37"/>
                  </a:cubicBezTo>
                  <a:cubicBezTo>
                    <a:pt x="242" y="37"/>
                    <a:pt x="242" y="37"/>
                    <a:pt x="242" y="37"/>
                  </a:cubicBezTo>
                  <a:cubicBezTo>
                    <a:pt x="243" y="37"/>
                    <a:pt x="243" y="37"/>
                    <a:pt x="243" y="37"/>
                  </a:cubicBezTo>
                  <a:cubicBezTo>
                    <a:pt x="242" y="38"/>
                    <a:pt x="242" y="38"/>
                    <a:pt x="242" y="38"/>
                  </a:cubicBezTo>
                  <a:cubicBezTo>
                    <a:pt x="241" y="38"/>
                    <a:pt x="241" y="38"/>
                    <a:pt x="241" y="38"/>
                  </a:cubicBezTo>
                  <a:cubicBezTo>
                    <a:pt x="240" y="38"/>
                    <a:pt x="240" y="38"/>
                    <a:pt x="240" y="38"/>
                  </a:cubicBezTo>
                  <a:cubicBezTo>
                    <a:pt x="240" y="38"/>
                    <a:pt x="240" y="38"/>
                    <a:pt x="240" y="38"/>
                  </a:cubicBezTo>
                  <a:cubicBezTo>
                    <a:pt x="241" y="39"/>
                    <a:pt x="241" y="39"/>
                    <a:pt x="241" y="39"/>
                  </a:cubicBezTo>
                  <a:cubicBezTo>
                    <a:pt x="241" y="39"/>
                    <a:pt x="241" y="39"/>
                    <a:pt x="241" y="39"/>
                  </a:cubicBezTo>
                  <a:cubicBezTo>
                    <a:pt x="239" y="40"/>
                    <a:pt x="239" y="40"/>
                    <a:pt x="239" y="40"/>
                  </a:cubicBezTo>
                  <a:cubicBezTo>
                    <a:pt x="239" y="40"/>
                    <a:pt x="239" y="40"/>
                    <a:pt x="239" y="40"/>
                  </a:cubicBezTo>
                  <a:cubicBezTo>
                    <a:pt x="239" y="39"/>
                    <a:pt x="239" y="39"/>
                    <a:pt x="239" y="39"/>
                  </a:cubicBezTo>
                  <a:cubicBezTo>
                    <a:pt x="238" y="39"/>
                    <a:pt x="238" y="39"/>
                    <a:pt x="238" y="39"/>
                  </a:cubicBezTo>
                  <a:cubicBezTo>
                    <a:pt x="237" y="38"/>
                    <a:pt x="237" y="38"/>
                    <a:pt x="237" y="38"/>
                  </a:cubicBezTo>
                  <a:cubicBezTo>
                    <a:pt x="235" y="39"/>
                    <a:pt x="235" y="39"/>
                    <a:pt x="235" y="39"/>
                  </a:cubicBezTo>
                  <a:cubicBezTo>
                    <a:pt x="235" y="39"/>
                    <a:pt x="235" y="39"/>
                    <a:pt x="235" y="39"/>
                  </a:cubicBezTo>
                  <a:cubicBezTo>
                    <a:pt x="235" y="40"/>
                    <a:pt x="235" y="40"/>
                    <a:pt x="235" y="40"/>
                  </a:cubicBezTo>
                  <a:cubicBezTo>
                    <a:pt x="235" y="41"/>
                    <a:pt x="235" y="41"/>
                    <a:pt x="235" y="41"/>
                  </a:cubicBezTo>
                  <a:cubicBezTo>
                    <a:pt x="235" y="42"/>
                    <a:pt x="235" y="42"/>
                    <a:pt x="235" y="42"/>
                  </a:cubicBezTo>
                  <a:cubicBezTo>
                    <a:pt x="236" y="43"/>
                    <a:pt x="236" y="43"/>
                    <a:pt x="236" y="43"/>
                  </a:cubicBezTo>
                  <a:cubicBezTo>
                    <a:pt x="237" y="42"/>
                    <a:pt x="237" y="42"/>
                    <a:pt x="237" y="42"/>
                  </a:cubicBezTo>
                  <a:cubicBezTo>
                    <a:pt x="237" y="42"/>
                    <a:pt x="237" y="42"/>
                    <a:pt x="237" y="42"/>
                  </a:cubicBezTo>
                  <a:cubicBezTo>
                    <a:pt x="239" y="42"/>
                    <a:pt x="239" y="42"/>
                    <a:pt x="239" y="42"/>
                  </a:cubicBezTo>
                  <a:cubicBezTo>
                    <a:pt x="240" y="42"/>
                    <a:pt x="240" y="42"/>
                    <a:pt x="240" y="42"/>
                  </a:cubicBezTo>
                  <a:cubicBezTo>
                    <a:pt x="240" y="43"/>
                    <a:pt x="240" y="43"/>
                    <a:pt x="240" y="43"/>
                  </a:cubicBezTo>
                  <a:cubicBezTo>
                    <a:pt x="242" y="42"/>
                    <a:pt x="242" y="42"/>
                    <a:pt x="242" y="42"/>
                  </a:cubicBezTo>
                  <a:cubicBezTo>
                    <a:pt x="242" y="43"/>
                    <a:pt x="242" y="43"/>
                    <a:pt x="242" y="43"/>
                  </a:cubicBezTo>
                  <a:cubicBezTo>
                    <a:pt x="241" y="43"/>
                    <a:pt x="241" y="43"/>
                    <a:pt x="241" y="43"/>
                  </a:cubicBezTo>
                  <a:cubicBezTo>
                    <a:pt x="241" y="44"/>
                    <a:pt x="241" y="44"/>
                    <a:pt x="241" y="44"/>
                  </a:cubicBezTo>
                  <a:cubicBezTo>
                    <a:pt x="241" y="44"/>
                    <a:pt x="241" y="44"/>
                    <a:pt x="241" y="44"/>
                  </a:cubicBezTo>
                  <a:cubicBezTo>
                    <a:pt x="242" y="44"/>
                    <a:pt x="242" y="44"/>
                    <a:pt x="242" y="44"/>
                  </a:cubicBezTo>
                  <a:cubicBezTo>
                    <a:pt x="243" y="45"/>
                    <a:pt x="243" y="45"/>
                    <a:pt x="243" y="45"/>
                  </a:cubicBezTo>
                  <a:cubicBezTo>
                    <a:pt x="243" y="46"/>
                    <a:pt x="243" y="46"/>
                    <a:pt x="243" y="46"/>
                  </a:cubicBezTo>
                  <a:cubicBezTo>
                    <a:pt x="244" y="46"/>
                    <a:pt x="244" y="46"/>
                    <a:pt x="244" y="46"/>
                  </a:cubicBezTo>
                  <a:cubicBezTo>
                    <a:pt x="244" y="46"/>
                    <a:pt x="244" y="46"/>
                    <a:pt x="244" y="46"/>
                  </a:cubicBezTo>
                  <a:cubicBezTo>
                    <a:pt x="244" y="47"/>
                    <a:pt x="244" y="47"/>
                    <a:pt x="244" y="47"/>
                  </a:cubicBezTo>
                  <a:cubicBezTo>
                    <a:pt x="244" y="48"/>
                    <a:pt x="244" y="48"/>
                    <a:pt x="244" y="48"/>
                  </a:cubicBezTo>
                  <a:cubicBezTo>
                    <a:pt x="243" y="50"/>
                    <a:pt x="243" y="50"/>
                    <a:pt x="243" y="50"/>
                  </a:cubicBezTo>
                  <a:close/>
                  <a:moveTo>
                    <a:pt x="238" y="44"/>
                  </a:moveTo>
                  <a:cubicBezTo>
                    <a:pt x="238" y="44"/>
                    <a:pt x="238" y="44"/>
                    <a:pt x="238" y="44"/>
                  </a:cubicBezTo>
                  <a:cubicBezTo>
                    <a:pt x="239" y="43"/>
                    <a:pt x="239" y="43"/>
                    <a:pt x="239" y="43"/>
                  </a:cubicBezTo>
                  <a:cubicBezTo>
                    <a:pt x="240" y="43"/>
                    <a:pt x="240" y="43"/>
                    <a:pt x="240" y="43"/>
                  </a:cubicBezTo>
                  <a:cubicBezTo>
                    <a:pt x="240" y="44"/>
                    <a:pt x="240" y="44"/>
                    <a:pt x="240" y="44"/>
                  </a:cubicBezTo>
                  <a:cubicBezTo>
                    <a:pt x="239" y="44"/>
                    <a:pt x="239" y="44"/>
                    <a:pt x="239" y="44"/>
                  </a:cubicBezTo>
                  <a:cubicBezTo>
                    <a:pt x="238" y="45"/>
                    <a:pt x="238" y="45"/>
                    <a:pt x="238" y="45"/>
                  </a:cubicBezTo>
                  <a:cubicBezTo>
                    <a:pt x="238" y="44"/>
                    <a:pt x="238" y="44"/>
                    <a:pt x="238" y="44"/>
                  </a:cubicBezTo>
                  <a:close/>
                  <a:moveTo>
                    <a:pt x="236" y="49"/>
                  </a:moveTo>
                  <a:cubicBezTo>
                    <a:pt x="237" y="48"/>
                    <a:pt x="237" y="48"/>
                    <a:pt x="237" y="48"/>
                  </a:cubicBezTo>
                  <a:cubicBezTo>
                    <a:pt x="238" y="48"/>
                    <a:pt x="238" y="48"/>
                    <a:pt x="238" y="48"/>
                  </a:cubicBezTo>
                  <a:cubicBezTo>
                    <a:pt x="239" y="48"/>
                    <a:pt x="239" y="48"/>
                    <a:pt x="239" y="48"/>
                  </a:cubicBezTo>
                  <a:cubicBezTo>
                    <a:pt x="241" y="50"/>
                    <a:pt x="241" y="50"/>
                    <a:pt x="241" y="50"/>
                  </a:cubicBezTo>
                  <a:cubicBezTo>
                    <a:pt x="240" y="50"/>
                    <a:pt x="240" y="50"/>
                    <a:pt x="240" y="50"/>
                  </a:cubicBezTo>
                  <a:cubicBezTo>
                    <a:pt x="241" y="52"/>
                    <a:pt x="241" y="52"/>
                    <a:pt x="241" y="52"/>
                  </a:cubicBezTo>
                  <a:cubicBezTo>
                    <a:pt x="240" y="52"/>
                    <a:pt x="240" y="52"/>
                    <a:pt x="240" y="52"/>
                  </a:cubicBezTo>
                  <a:cubicBezTo>
                    <a:pt x="239" y="51"/>
                    <a:pt x="239" y="51"/>
                    <a:pt x="239" y="51"/>
                  </a:cubicBezTo>
                  <a:cubicBezTo>
                    <a:pt x="238" y="52"/>
                    <a:pt x="238" y="52"/>
                    <a:pt x="238" y="52"/>
                  </a:cubicBezTo>
                  <a:cubicBezTo>
                    <a:pt x="238" y="52"/>
                    <a:pt x="238" y="52"/>
                    <a:pt x="238" y="52"/>
                  </a:cubicBezTo>
                  <a:cubicBezTo>
                    <a:pt x="237" y="51"/>
                    <a:pt x="237" y="51"/>
                    <a:pt x="237" y="51"/>
                  </a:cubicBezTo>
                  <a:cubicBezTo>
                    <a:pt x="236" y="50"/>
                    <a:pt x="236" y="50"/>
                    <a:pt x="236" y="50"/>
                  </a:cubicBezTo>
                  <a:cubicBezTo>
                    <a:pt x="236" y="49"/>
                    <a:pt x="236" y="49"/>
                    <a:pt x="236" y="49"/>
                  </a:cubicBezTo>
                  <a:close/>
                  <a:moveTo>
                    <a:pt x="225" y="56"/>
                  </a:moveTo>
                  <a:cubicBezTo>
                    <a:pt x="226" y="55"/>
                    <a:pt x="226" y="55"/>
                    <a:pt x="226" y="55"/>
                  </a:cubicBezTo>
                  <a:cubicBezTo>
                    <a:pt x="227" y="55"/>
                    <a:pt x="227" y="55"/>
                    <a:pt x="227" y="55"/>
                  </a:cubicBezTo>
                  <a:cubicBezTo>
                    <a:pt x="227" y="56"/>
                    <a:pt x="227" y="56"/>
                    <a:pt x="227" y="56"/>
                  </a:cubicBezTo>
                  <a:cubicBezTo>
                    <a:pt x="226" y="56"/>
                    <a:pt x="226" y="56"/>
                    <a:pt x="226" y="56"/>
                  </a:cubicBezTo>
                  <a:cubicBezTo>
                    <a:pt x="225" y="56"/>
                    <a:pt x="225" y="56"/>
                    <a:pt x="225" y="56"/>
                  </a:cubicBezTo>
                  <a:close/>
                  <a:moveTo>
                    <a:pt x="224" y="55"/>
                  </a:moveTo>
                  <a:cubicBezTo>
                    <a:pt x="224" y="54"/>
                    <a:pt x="224" y="54"/>
                    <a:pt x="224" y="54"/>
                  </a:cubicBezTo>
                  <a:cubicBezTo>
                    <a:pt x="224" y="53"/>
                    <a:pt x="224" y="53"/>
                    <a:pt x="224" y="53"/>
                  </a:cubicBezTo>
                  <a:cubicBezTo>
                    <a:pt x="224" y="52"/>
                    <a:pt x="224" y="52"/>
                    <a:pt x="224" y="52"/>
                  </a:cubicBezTo>
                  <a:cubicBezTo>
                    <a:pt x="224" y="51"/>
                    <a:pt x="224" y="51"/>
                    <a:pt x="224" y="51"/>
                  </a:cubicBezTo>
                  <a:cubicBezTo>
                    <a:pt x="225" y="50"/>
                    <a:pt x="225" y="50"/>
                    <a:pt x="225" y="50"/>
                  </a:cubicBezTo>
                  <a:cubicBezTo>
                    <a:pt x="225" y="50"/>
                    <a:pt x="225" y="50"/>
                    <a:pt x="225" y="50"/>
                  </a:cubicBezTo>
                  <a:cubicBezTo>
                    <a:pt x="226" y="50"/>
                    <a:pt x="226" y="50"/>
                    <a:pt x="226" y="50"/>
                  </a:cubicBezTo>
                  <a:cubicBezTo>
                    <a:pt x="226" y="49"/>
                    <a:pt x="226" y="49"/>
                    <a:pt x="226" y="49"/>
                  </a:cubicBezTo>
                  <a:cubicBezTo>
                    <a:pt x="226" y="48"/>
                    <a:pt x="226" y="48"/>
                    <a:pt x="226" y="48"/>
                  </a:cubicBezTo>
                  <a:cubicBezTo>
                    <a:pt x="226" y="47"/>
                    <a:pt x="226" y="47"/>
                    <a:pt x="226" y="47"/>
                  </a:cubicBezTo>
                  <a:cubicBezTo>
                    <a:pt x="227" y="47"/>
                    <a:pt x="227" y="47"/>
                    <a:pt x="227" y="47"/>
                  </a:cubicBezTo>
                  <a:cubicBezTo>
                    <a:pt x="227" y="47"/>
                    <a:pt x="227" y="47"/>
                    <a:pt x="227" y="47"/>
                  </a:cubicBezTo>
                  <a:cubicBezTo>
                    <a:pt x="228" y="48"/>
                    <a:pt x="228" y="48"/>
                    <a:pt x="228" y="48"/>
                  </a:cubicBezTo>
                  <a:cubicBezTo>
                    <a:pt x="228" y="49"/>
                    <a:pt x="228" y="49"/>
                    <a:pt x="228" y="49"/>
                  </a:cubicBezTo>
                  <a:cubicBezTo>
                    <a:pt x="227" y="50"/>
                    <a:pt x="227" y="50"/>
                    <a:pt x="227" y="50"/>
                  </a:cubicBezTo>
                  <a:cubicBezTo>
                    <a:pt x="227" y="51"/>
                    <a:pt x="227" y="51"/>
                    <a:pt x="227" y="51"/>
                  </a:cubicBezTo>
                  <a:cubicBezTo>
                    <a:pt x="227" y="52"/>
                    <a:pt x="227" y="52"/>
                    <a:pt x="227" y="52"/>
                  </a:cubicBezTo>
                  <a:cubicBezTo>
                    <a:pt x="227" y="52"/>
                    <a:pt x="227" y="52"/>
                    <a:pt x="227" y="52"/>
                  </a:cubicBezTo>
                  <a:cubicBezTo>
                    <a:pt x="227" y="54"/>
                    <a:pt x="227" y="54"/>
                    <a:pt x="227" y="54"/>
                  </a:cubicBezTo>
                  <a:cubicBezTo>
                    <a:pt x="225" y="55"/>
                    <a:pt x="225" y="55"/>
                    <a:pt x="225" y="55"/>
                  </a:cubicBezTo>
                  <a:cubicBezTo>
                    <a:pt x="224" y="55"/>
                    <a:pt x="224" y="55"/>
                    <a:pt x="224" y="55"/>
                  </a:cubicBezTo>
                  <a:close/>
                  <a:moveTo>
                    <a:pt x="214" y="36"/>
                  </a:moveTo>
                  <a:cubicBezTo>
                    <a:pt x="214" y="36"/>
                    <a:pt x="214" y="36"/>
                    <a:pt x="214" y="36"/>
                  </a:cubicBezTo>
                  <a:cubicBezTo>
                    <a:pt x="213" y="35"/>
                    <a:pt x="213" y="35"/>
                    <a:pt x="213" y="35"/>
                  </a:cubicBezTo>
                  <a:cubicBezTo>
                    <a:pt x="214" y="34"/>
                    <a:pt x="214" y="34"/>
                    <a:pt x="214" y="34"/>
                  </a:cubicBezTo>
                  <a:cubicBezTo>
                    <a:pt x="213" y="34"/>
                    <a:pt x="213" y="34"/>
                    <a:pt x="213" y="34"/>
                  </a:cubicBezTo>
                  <a:cubicBezTo>
                    <a:pt x="212" y="34"/>
                    <a:pt x="212" y="34"/>
                    <a:pt x="212" y="34"/>
                  </a:cubicBezTo>
                  <a:cubicBezTo>
                    <a:pt x="212" y="34"/>
                    <a:pt x="212" y="34"/>
                    <a:pt x="212" y="34"/>
                  </a:cubicBezTo>
                  <a:cubicBezTo>
                    <a:pt x="211" y="34"/>
                    <a:pt x="211" y="34"/>
                    <a:pt x="211" y="34"/>
                  </a:cubicBezTo>
                  <a:cubicBezTo>
                    <a:pt x="210" y="34"/>
                    <a:pt x="210" y="34"/>
                    <a:pt x="210" y="34"/>
                  </a:cubicBezTo>
                  <a:cubicBezTo>
                    <a:pt x="210" y="34"/>
                    <a:pt x="210" y="34"/>
                    <a:pt x="210" y="34"/>
                  </a:cubicBezTo>
                  <a:cubicBezTo>
                    <a:pt x="210" y="33"/>
                    <a:pt x="210" y="33"/>
                    <a:pt x="210" y="33"/>
                  </a:cubicBezTo>
                  <a:cubicBezTo>
                    <a:pt x="210" y="33"/>
                    <a:pt x="210" y="33"/>
                    <a:pt x="210" y="33"/>
                  </a:cubicBezTo>
                  <a:cubicBezTo>
                    <a:pt x="211" y="32"/>
                    <a:pt x="211" y="32"/>
                    <a:pt x="211" y="32"/>
                  </a:cubicBezTo>
                  <a:cubicBezTo>
                    <a:pt x="211" y="32"/>
                    <a:pt x="211" y="32"/>
                    <a:pt x="211" y="32"/>
                  </a:cubicBezTo>
                  <a:cubicBezTo>
                    <a:pt x="212" y="32"/>
                    <a:pt x="212" y="32"/>
                    <a:pt x="212" y="32"/>
                  </a:cubicBezTo>
                  <a:cubicBezTo>
                    <a:pt x="215" y="31"/>
                    <a:pt x="215" y="31"/>
                    <a:pt x="215" y="31"/>
                  </a:cubicBezTo>
                  <a:cubicBezTo>
                    <a:pt x="216" y="31"/>
                    <a:pt x="216" y="31"/>
                    <a:pt x="216" y="31"/>
                  </a:cubicBezTo>
                  <a:cubicBezTo>
                    <a:pt x="217" y="32"/>
                    <a:pt x="217" y="32"/>
                    <a:pt x="217" y="32"/>
                  </a:cubicBezTo>
                  <a:cubicBezTo>
                    <a:pt x="217" y="32"/>
                    <a:pt x="217" y="32"/>
                    <a:pt x="217" y="32"/>
                  </a:cubicBezTo>
                  <a:cubicBezTo>
                    <a:pt x="218" y="32"/>
                    <a:pt x="218" y="32"/>
                    <a:pt x="218" y="32"/>
                  </a:cubicBezTo>
                  <a:cubicBezTo>
                    <a:pt x="219" y="31"/>
                    <a:pt x="219" y="31"/>
                    <a:pt x="219" y="31"/>
                  </a:cubicBezTo>
                  <a:cubicBezTo>
                    <a:pt x="221" y="31"/>
                    <a:pt x="221" y="31"/>
                    <a:pt x="221" y="31"/>
                  </a:cubicBezTo>
                  <a:cubicBezTo>
                    <a:pt x="221" y="31"/>
                    <a:pt x="221" y="31"/>
                    <a:pt x="221" y="31"/>
                  </a:cubicBezTo>
                  <a:cubicBezTo>
                    <a:pt x="221" y="31"/>
                    <a:pt x="221" y="31"/>
                    <a:pt x="221" y="31"/>
                  </a:cubicBezTo>
                  <a:cubicBezTo>
                    <a:pt x="222" y="31"/>
                    <a:pt x="222" y="31"/>
                    <a:pt x="222" y="31"/>
                  </a:cubicBezTo>
                  <a:cubicBezTo>
                    <a:pt x="222" y="32"/>
                    <a:pt x="222" y="32"/>
                    <a:pt x="222" y="32"/>
                  </a:cubicBezTo>
                  <a:cubicBezTo>
                    <a:pt x="223" y="32"/>
                    <a:pt x="223" y="32"/>
                    <a:pt x="223" y="32"/>
                  </a:cubicBezTo>
                  <a:cubicBezTo>
                    <a:pt x="223" y="33"/>
                    <a:pt x="223" y="33"/>
                    <a:pt x="223" y="33"/>
                  </a:cubicBezTo>
                  <a:cubicBezTo>
                    <a:pt x="222" y="34"/>
                    <a:pt x="222" y="34"/>
                    <a:pt x="222" y="34"/>
                  </a:cubicBezTo>
                  <a:cubicBezTo>
                    <a:pt x="222" y="35"/>
                    <a:pt x="222" y="35"/>
                    <a:pt x="222" y="35"/>
                  </a:cubicBezTo>
                  <a:cubicBezTo>
                    <a:pt x="222" y="37"/>
                    <a:pt x="222" y="37"/>
                    <a:pt x="222" y="37"/>
                  </a:cubicBezTo>
                  <a:cubicBezTo>
                    <a:pt x="221" y="37"/>
                    <a:pt x="221" y="37"/>
                    <a:pt x="221" y="37"/>
                  </a:cubicBezTo>
                  <a:cubicBezTo>
                    <a:pt x="220" y="38"/>
                    <a:pt x="220" y="38"/>
                    <a:pt x="220" y="38"/>
                  </a:cubicBezTo>
                  <a:cubicBezTo>
                    <a:pt x="219" y="38"/>
                    <a:pt x="219" y="38"/>
                    <a:pt x="219" y="38"/>
                  </a:cubicBezTo>
                  <a:cubicBezTo>
                    <a:pt x="218" y="38"/>
                    <a:pt x="218" y="38"/>
                    <a:pt x="218" y="38"/>
                  </a:cubicBezTo>
                  <a:cubicBezTo>
                    <a:pt x="218" y="37"/>
                    <a:pt x="218" y="37"/>
                    <a:pt x="218" y="37"/>
                  </a:cubicBezTo>
                  <a:cubicBezTo>
                    <a:pt x="217" y="38"/>
                    <a:pt x="217" y="38"/>
                    <a:pt x="217" y="38"/>
                  </a:cubicBezTo>
                  <a:cubicBezTo>
                    <a:pt x="216" y="36"/>
                    <a:pt x="216" y="36"/>
                    <a:pt x="216" y="36"/>
                  </a:cubicBezTo>
                  <a:cubicBezTo>
                    <a:pt x="216" y="36"/>
                    <a:pt x="216" y="36"/>
                    <a:pt x="216" y="36"/>
                  </a:cubicBezTo>
                  <a:cubicBezTo>
                    <a:pt x="215" y="35"/>
                    <a:pt x="215" y="35"/>
                    <a:pt x="215" y="35"/>
                  </a:cubicBezTo>
                  <a:cubicBezTo>
                    <a:pt x="215" y="35"/>
                    <a:pt x="215" y="35"/>
                    <a:pt x="215" y="35"/>
                  </a:cubicBezTo>
                  <a:cubicBezTo>
                    <a:pt x="215" y="36"/>
                    <a:pt x="215" y="36"/>
                    <a:pt x="215" y="36"/>
                  </a:cubicBezTo>
                  <a:cubicBezTo>
                    <a:pt x="214" y="36"/>
                    <a:pt x="214" y="36"/>
                    <a:pt x="214" y="36"/>
                  </a:cubicBezTo>
                  <a:close/>
                  <a:moveTo>
                    <a:pt x="202" y="42"/>
                  </a:moveTo>
                  <a:cubicBezTo>
                    <a:pt x="203" y="42"/>
                    <a:pt x="203" y="42"/>
                    <a:pt x="203" y="42"/>
                  </a:cubicBezTo>
                  <a:cubicBezTo>
                    <a:pt x="203" y="41"/>
                    <a:pt x="203" y="41"/>
                    <a:pt x="203" y="41"/>
                  </a:cubicBezTo>
                  <a:cubicBezTo>
                    <a:pt x="204" y="40"/>
                    <a:pt x="204" y="40"/>
                    <a:pt x="204" y="40"/>
                  </a:cubicBezTo>
                  <a:cubicBezTo>
                    <a:pt x="204" y="39"/>
                    <a:pt x="204" y="39"/>
                    <a:pt x="204" y="39"/>
                  </a:cubicBezTo>
                  <a:cubicBezTo>
                    <a:pt x="205" y="39"/>
                    <a:pt x="205" y="39"/>
                    <a:pt x="205" y="39"/>
                  </a:cubicBezTo>
                  <a:cubicBezTo>
                    <a:pt x="206" y="39"/>
                    <a:pt x="206" y="39"/>
                    <a:pt x="206" y="39"/>
                  </a:cubicBezTo>
                  <a:cubicBezTo>
                    <a:pt x="206" y="39"/>
                    <a:pt x="206" y="39"/>
                    <a:pt x="206" y="39"/>
                  </a:cubicBezTo>
                  <a:cubicBezTo>
                    <a:pt x="208" y="38"/>
                    <a:pt x="208" y="38"/>
                    <a:pt x="208" y="38"/>
                  </a:cubicBezTo>
                  <a:cubicBezTo>
                    <a:pt x="209" y="38"/>
                    <a:pt x="209" y="38"/>
                    <a:pt x="209" y="38"/>
                  </a:cubicBezTo>
                  <a:cubicBezTo>
                    <a:pt x="210" y="38"/>
                    <a:pt x="210" y="38"/>
                    <a:pt x="210" y="38"/>
                  </a:cubicBezTo>
                  <a:cubicBezTo>
                    <a:pt x="210" y="39"/>
                    <a:pt x="210" y="39"/>
                    <a:pt x="210" y="39"/>
                  </a:cubicBezTo>
                  <a:cubicBezTo>
                    <a:pt x="211" y="39"/>
                    <a:pt x="211" y="39"/>
                    <a:pt x="211" y="39"/>
                  </a:cubicBezTo>
                  <a:cubicBezTo>
                    <a:pt x="212" y="39"/>
                    <a:pt x="212" y="39"/>
                    <a:pt x="212" y="39"/>
                  </a:cubicBezTo>
                  <a:cubicBezTo>
                    <a:pt x="213" y="39"/>
                    <a:pt x="213" y="39"/>
                    <a:pt x="213" y="39"/>
                  </a:cubicBezTo>
                  <a:cubicBezTo>
                    <a:pt x="213" y="39"/>
                    <a:pt x="213" y="39"/>
                    <a:pt x="213" y="39"/>
                  </a:cubicBezTo>
                  <a:cubicBezTo>
                    <a:pt x="214" y="39"/>
                    <a:pt x="214" y="39"/>
                    <a:pt x="214" y="39"/>
                  </a:cubicBezTo>
                  <a:cubicBezTo>
                    <a:pt x="215" y="39"/>
                    <a:pt x="215" y="39"/>
                    <a:pt x="215" y="39"/>
                  </a:cubicBezTo>
                  <a:cubicBezTo>
                    <a:pt x="216" y="40"/>
                    <a:pt x="216" y="40"/>
                    <a:pt x="216" y="40"/>
                  </a:cubicBezTo>
                  <a:cubicBezTo>
                    <a:pt x="217" y="40"/>
                    <a:pt x="217" y="40"/>
                    <a:pt x="217" y="40"/>
                  </a:cubicBezTo>
                  <a:cubicBezTo>
                    <a:pt x="217" y="40"/>
                    <a:pt x="217" y="40"/>
                    <a:pt x="217" y="40"/>
                  </a:cubicBezTo>
                  <a:cubicBezTo>
                    <a:pt x="216" y="41"/>
                    <a:pt x="216" y="41"/>
                    <a:pt x="216" y="41"/>
                  </a:cubicBezTo>
                  <a:cubicBezTo>
                    <a:pt x="215" y="41"/>
                    <a:pt x="215" y="41"/>
                    <a:pt x="215" y="41"/>
                  </a:cubicBezTo>
                  <a:cubicBezTo>
                    <a:pt x="213" y="42"/>
                    <a:pt x="213" y="42"/>
                    <a:pt x="213" y="42"/>
                  </a:cubicBezTo>
                  <a:cubicBezTo>
                    <a:pt x="213" y="42"/>
                    <a:pt x="213" y="42"/>
                    <a:pt x="213" y="42"/>
                  </a:cubicBezTo>
                  <a:cubicBezTo>
                    <a:pt x="211" y="43"/>
                    <a:pt x="211" y="43"/>
                    <a:pt x="211" y="43"/>
                  </a:cubicBezTo>
                  <a:cubicBezTo>
                    <a:pt x="211" y="43"/>
                    <a:pt x="211" y="43"/>
                    <a:pt x="211" y="43"/>
                  </a:cubicBezTo>
                  <a:cubicBezTo>
                    <a:pt x="212" y="43"/>
                    <a:pt x="212" y="43"/>
                    <a:pt x="212" y="43"/>
                  </a:cubicBezTo>
                  <a:cubicBezTo>
                    <a:pt x="213" y="43"/>
                    <a:pt x="213" y="43"/>
                    <a:pt x="213" y="43"/>
                  </a:cubicBezTo>
                  <a:cubicBezTo>
                    <a:pt x="213" y="44"/>
                    <a:pt x="213" y="44"/>
                    <a:pt x="213" y="44"/>
                  </a:cubicBezTo>
                  <a:cubicBezTo>
                    <a:pt x="212" y="45"/>
                    <a:pt x="212" y="45"/>
                    <a:pt x="212" y="45"/>
                  </a:cubicBezTo>
                  <a:cubicBezTo>
                    <a:pt x="212" y="46"/>
                    <a:pt x="212" y="46"/>
                    <a:pt x="212" y="46"/>
                  </a:cubicBezTo>
                  <a:cubicBezTo>
                    <a:pt x="211" y="46"/>
                    <a:pt x="211" y="46"/>
                    <a:pt x="211" y="46"/>
                  </a:cubicBezTo>
                  <a:cubicBezTo>
                    <a:pt x="211" y="46"/>
                    <a:pt x="211" y="46"/>
                    <a:pt x="211" y="46"/>
                  </a:cubicBezTo>
                  <a:cubicBezTo>
                    <a:pt x="210" y="47"/>
                    <a:pt x="210" y="47"/>
                    <a:pt x="210" y="47"/>
                  </a:cubicBezTo>
                  <a:cubicBezTo>
                    <a:pt x="209" y="47"/>
                    <a:pt x="209" y="47"/>
                    <a:pt x="209" y="47"/>
                  </a:cubicBezTo>
                  <a:cubicBezTo>
                    <a:pt x="208" y="47"/>
                    <a:pt x="208" y="47"/>
                    <a:pt x="208" y="47"/>
                  </a:cubicBezTo>
                  <a:cubicBezTo>
                    <a:pt x="207" y="47"/>
                    <a:pt x="207" y="47"/>
                    <a:pt x="207" y="47"/>
                  </a:cubicBezTo>
                  <a:cubicBezTo>
                    <a:pt x="207" y="47"/>
                    <a:pt x="207" y="47"/>
                    <a:pt x="207" y="47"/>
                  </a:cubicBezTo>
                  <a:cubicBezTo>
                    <a:pt x="206" y="47"/>
                    <a:pt x="206" y="47"/>
                    <a:pt x="206" y="47"/>
                  </a:cubicBezTo>
                  <a:cubicBezTo>
                    <a:pt x="205" y="47"/>
                    <a:pt x="205" y="47"/>
                    <a:pt x="205" y="47"/>
                  </a:cubicBezTo>
                  <a:cubicBezTo>
                    <a:pt x="204" y="47"/>
                    <a:pt x="204" y="47"/>
                    <a:pt x="204" y="47"/>
                  </a:cubicBezTo>
                  <a:cubicBezTo>
                    <a:pt x="204" y="46"/>
                    <a:pt x="204" y="46"/>
                    <a:pt x="204" y="46"/>
                  </a:cubicBezTo>
                  <a:cubicBezTo>
                    <a:pt x="204" y="46"/>
                    <a:pt x="204" y="46"/>
                    <a:pt x="204" y="46"/>
                  </a:cubicBezTo>
                  <a:cubicBezTo>
                    <a:pt x="204" y="45"/>
                    <a:pt x="204" y="45"/>
                    <a:pt x="204" y="45"/>
                  </a:cubicBezTo>
                  <a:cubicBezTo>
                    <a:pt x="203" y="44"/>
                    <a:pt x="203" y="44"/>
                    <a:pt x="203" y="44"/>
                  </a:cubicBezTo>
                  <a:cubicBezTo>
                    <a:pt x="202" y="44"/>
                    <a:pt x="202" y="44"/>
                    <a:pt x="202" y="44"/>
                  </a:cubicBezTo>
                  <a:cubicBezTo>
                    <a:pt x="202" y="43"/>
                    <a:pt x="202" y="43"/>
                    <a:pt x="202" y="43"/>
                  </a:cubicBezTo>
                  <a:cubicBezTo>
                    <a:pt x="202" y="42"/>
                    <a:pt x="202" y="42"/>
                    <a:pt x="202" y="42"/>
                  </a:cubicBezTo>
                  <a:close/>
                  <a:moveTo>
                    <a:pt x="201" y="40"/>
                  </a:moveTo>
                  <a:cubicBezTo>
                    <a:pt x="201" y="40"/>
                    <a:pt x="201" y="40"/>
                    <a:pt x="201" y="40"/>
                  </a:cubicBezTo>
                  <a:cubicBezTo>
                    <a:pt x="203" y="40"/>
                    <a:pt x="203" y="40"/>
                    <a:pt x="203" y="40"/>
                  </a:cubicBezTo>
                  <a:cubicBezTo>
                    <a:pt x="203" y="39"/>
                    <a:pt x="203" y="39"/>
                    <a:pt x="203" y="39"/>
                  </a:cubicBezTo>
                  <a:cubicBezTo>
                    <a:pt x="203" y="38"/>
                    <a:pt x="203" y="38"/>
                    <a:pt x="203" y="38"/>
                  </a:cubicBezTo>
                  <a:cubicBezTo>
                    <a:pt x="204" y="37"/>
                    <a:pt x="204" y="37"/>
                    <a:pt x="204" y="37"/>
                  </a:cubicBezTo>
                  <a:cubicBezTo>
                    <a:pt x="203" y="37"/>
                    <a:pt x="203" y="37"/>
                    <a:pt x="203" y="37"/>
                  </a:cubicBezTo>
                  <a:cubicBezTo>
                    <a:pt x="204" y="36"/>
                    <a:pt x="204" y="36"/>
                    <a:pt x="204" y="36"/>
                  </a:cubicBezTo>
                  <a:cubicBezTo>
                    <a:pt x="203" y="36"/>
                    <a:pt x="203" y="36"/>
                    <a:pt x="203" y="36"/>
                  </a:cubicBezTo>
                  <a:cubicBezTo>
                    <a:pt x="203" y="36"/>
                    <a:pt x="203" y="36"/>
                    <a:pt x="203" y="36"/>
                  </a:cubicBezTo>
                  <a:cubicBezTo>
                    <a:pt x="202" y="35"/>
                    <a:pt x="202" y="35"/>
                    <a:pt x="202" y="35"/>
                  </a:cubicBezTo>
                  <a:cubicBezTo>
                    <a:pt x="201" y="36"/>
                    <a:pt x="201" y="36"/>
                    <a:pt x="201" y="36"/>
                  </a:cubicBezTo>
                  <a:cubicBezTo>
                    <a:pt x="201" y="36"/>
                    <a:pt x="201" y="36"/>
                    <a:pt x="201" y="36"/>
                  </a:cubicBezTo>
                  <a:cubicBezTo>
                    <a:pt x="200" y="37"/>
                    <a:pt x="200" y="37"/>
                    <a:pt x="200" y="37"/>
                  </a:cubicBezTo>
                  <a:cubicBezTo>
                    <a:pt x="200" y="38"/>
                    <a:pt x="200" y="38"/>
                    <a:pt x="200" y="38"/>
                  </a:cubicBezTo>
                  <a:cubicBezTo>
                    <a:pt x="200" y="38"/>
                    <a:pt x="200" y="38"/>
                    <a:pt x="200" y="38"/>
                  </a:cubicBezTo>
                  <a:cubicBezTo>
                    <a:pt x="201" y="40"/>
                    <a:pt x="201" y="40"/>
                    <a:pt x="201" y="40"/>
                  </a:cubicBezTo>
                  <a:close/>
                  <a:moveTo>
                    <a:pt x="276" y="99"/>
                  </a:moveTo>
                  <a:cubicBezTo>
                    <a:pt x="277" y="99"/>
                    <a:pt x="277" y="99"/>
                    <a:pt x="277" y="99"/>
                  </a:cubicBezTo>
                  <a:cubicBezTo>
                    <a:pt x="277" y="99"/>
                    <a:pt x="277" y="99"/>
                    <a:pt x="277" y="99"/>
                  </a:cubicBezTo>
                  <a:cubicBezTo>
                    <a:pt x="278" y="99"/>
                    <a:pt x="278" y="99"/>
                    <a:pt x="278" y="99"/>
                  </a:cubicBezTo>
                  <a:cubicBezTo>
                    <a:pt x="278" y="99"/>
                    <a:pt x="278" y="99"/>
                    <a:pt x="278" y="99"/>
                  </a:cubicBezTo>
                  <a:cubicBezTo>
                    <a:pt x="279" y="100"/>
                    <a:pt x="279" y="100"/>
                    <a:pt x="279" y="100"/>
                  </a:cubicBezTo>
                  <a:cubicBezTo>
                    <a:pt x="279" y="100"/>
                    <a:pt x="279" y="100"/>
                    <a:pt x="279" y="100"/>
                  </a:cubicBezTo>
                  <a:cubicBezTo>
                    <a:pt x="281" y="99"/>
                    <a:pt x="281" y="99"/>
                    <a:pt x="281" y="99"/>
                  </a:cubicBezTo>
                  <a:cubicBezTo>
                    <a:pt x="282" y="99"/>
                    <a:pt x="282" y="99"/>
                    <a:pt x="282" y="99"/>
                  </a:cubicBezTo>
                  <a:cubicBezTo>
                    <a:pt x="283" y="99"/>
                    <a:pt x="283" y="99"/>
                    <a:pt x="283" y="99"/>
                  </a:cubicBezTo>
                  <a:cubicBezTo>
                    <a:pt x="284" y="99"/>
                    <a:pt x="284" y="99"/>
                    <a:pt x="284" y="99"/>
                  </a:cubicBezTo>
                  <a:cubicBezTo>
                    <a:pt x="284" y="100"/>
                    <a:pt x="284" y="100"/>
                    <a:pt x="284" y="100"/>
                  </a:cubicBezTo>
                  <a:cubicBezTo>
                    <a:pt x="285" y="99"/>
                    <a:pt x="285" y="99"/>
                    <a:pt x="285" y="99"/>
                  </a:cubicBezTo>
                  <a:cubicBezTo>
                    <a:pt x="285" y="99"/>
                    <a:pt x="285" y="99"/>
                    <a:pt x="285" y="99"/>
                  </a:cubicBezTo>
                  <a:cubicBezTo>
                    <a:pt x="285" y="98"/>
                    <a:pt x="285" y="98"/>
                    <a:pt x="285" y="98"/>
                  </a:cubicBezTo>
                  <a:cubicBezTo>
                    <a:pt x="286" y="98"/>
                    <a:pt x="286" y="98"/>
                    <a:pt x="286" y="98"/>
                  </a:cubicBezTo>
                  <a:cubicBezTo>
                    <a:pt x="286" y="97"/>
                    <a:pt x="286" y="97"/>
                    <a:pt x="286" y="97"/>
                  </a:cubicBezTo>
                  <a:cubicBezTo>
                    <a:pt x="285" y="96"/>
                    <a:pt x="285" y="96"/>
                    <a:pt x="285" y="96"/>
                  </a:cubicBezTo>
                  <a:cubicBezTo>
                    <a:pt x="285" y="95"/>
                    <a:pt x="285" y="95"/>
                    <a:pt x="285" y="95"/>
                  </a:cubicBezTo>
                  <a:cubicBezTo>
                    <a:pt x="286" y="96"/>
                    <a:pt x="286" y="96"/>
                    <a:pt x="286" y="96"/>
                  </a:cubicBezTo>
                  <a:cubicBezTo>
                    <a:pt x="286" y="96"/>
                    <a:pt x="286" y="96"/>
                    <a:pt x="286" y="96"/>
                  </a:cubicBezTo>
                  <a:cubicBezTo>
                    <a:pt x="287" y="97"/>
                    <a:pt x="287" y="97"/>
                    <a:pt x="287" y="97"/>
                  </a:cubicBezTo>
                  <a:cubicBezTo>
                    <a:pt x="287" y="97"/>
                    <a:pt x="287" y="97"/>
                    <a:pt x="287" y="97"/>
                  </a:cubicBezTo>
                  <a:cubicBezTo>
                    <a:pt x="288" y="97"/>
                    <a:pt x="288" y="97"/>
                    <a:pt x="288" y="97"/>
                  </a:cubicBezTo>
                  <a:cubicBezTo>
                    <a:pt x="288" y="97"/>
                    <a:pt x="288" y="97"/>
                    <a:pt x="288" y="97"/>
                  </a:cubicBezTo>
                  <a:cubicBezTo>
                    <a:pt x="289" y="97"/>
                    <a:pt x="289" y="97"/>
                    <a:pt x="289" y="97"/>
                  </a:cubicBezTo>
                  <a:cubicBezTo>
                    <a:pt x="289" y="97"/>
                    <a:pt x="289" y="97"/>
                    <a:pt x="289" y="97"/>
                  </a:cubicBezTo>
                  <a:cubicBezTo>
                    <a:pt x="289" y="96"/>
                    <a:pt x="289" y="96"/>
                    <a:pt x="289" y="96"/>
                  </a:cubicBezTo>
                  <a:cubicBezTo>
                    <a:pt x="289" y="95"/>
                    <a:pt x="289" y="95"/>
                    <a:pt x="289" y="95"/>
                  </a:cubicBezTo>
                  <a:cubicBezTo>
                    <a:pt x="288" y="95"/>
                    <a:pt x="288" y="95"/>
                    <a:pt x="288" y="95"/>
                  </a:cubicBezTo>
                  <a:cubicBezTo>
                    <a:pt x="287" y="95"/>
                    <a:pt x="287" y="95"/>
                    <a:pt x="287" y="95"/>
                  </a:cubicBezTo>
                  <a:cubicBezTo>
                    <a:pt x="286" y="95"/>
                    <a:pt x="286" y="95"/>
                    <a:pt x="286" y="95"/>
                  </a:cubicBezTo>
                  <a:cubicBezTo>
                    <a:pt x="286" y="95"/>
                    <a:pt x="286" y="95"/>
                    <a:pt x="286" y="95"/>
                  </a:cubicBezTo>
                  <a:cubicBezTo>
                    <a:pt x="286" y="94"/>
                    <a:pt x="286" y="94"/>
                    <a:pt x="286" y="94"/>
                  </a:cubicBezTo>
                  <a:cubicBezTo>
                    <a:pt x="287" y="94"/>
                    <a:pt x="287" y="94"/>
                    <a:pt x="287" y="94"/>
                  </a:cubicBezTo>
                  <a:cubicBezTo>
                    <a:pt x="288" y="94"/>
                    <a:pt x="288" y="94"/>
                    <a:pt x="288" y="94"/>
                  </a:cubicBezTo>
                  <a:cubicBezTo>
                    <a:pt x="288" y="93"/>
                    <a:pt x="288" y="93"/>
                    <a:pt x="288" y="93"/>
                  </a:cubicBezTo>
                  <a:cubicBezTo>
                    <a:pt x="289" y="94"/>
                    <a:pt x="289" y="94"/>
                    <a:pt x="289" y="94"/>
                  </a:cubicBezTo>
                  <a:cubicBezTo>
                    <a:pt x="289" y="94"/>
                    <a:pt x="289" y="94"/>
                    <a:pt x="289" y="94"/>
                  </a:cubicBezTo>
                  <a:cubicBezTo>
                    <a:pt x="290" y="93"/>
                    <a:pt x="290" y="93"/>
                    <a:pt x="290" y="93"/>
                  </a:cubicBezTo>
                  <a:cubicBezTo>
                    <a:pt x="290" y="93"/>
                    <a:pt x="290" y="93"/>
                    <a:pt x="290" y="93"/>
                  </a:cubicBezTo>
                  <a:cubicBezTo>
                    <a:pt x="290" y="92"/>
                    <a:pt x="290" y="92"/>
                    <a:pt x="290" y="92"/>
                  </a:cubicBezTo>
                  <a:cubicBezTo>
                    <a:pt x="290" y="91"/>
                    <a:pt x="290" y="91"/>
                    <a:pt x="290" y="91"/>
                  </a:cubicBezTo>
                  <a:cubicBezTo>
                    <a:pt x="290" y="91"/>
                    <a:pt x="290" y="91"/>
                    <a:pt x="290" y="91"/>
                  </a:cubicBezTo>
                  <a:cubicBezTo>
                    <a:pt x="291" y="91"/>
                    <a:pt x="291" y="91"/>
                    <a:pt x="291" y="91"/>
                  </a:cubicBezTo>
                  <a:cubicBezTo>
                    <a:pt x="289" y="91"/>
                    <a:pt x="289" y="91"/>
                    <a:pt x="289" y="91"/>
                  </a:cubicBezTo>
                  <a:cubicBezTo>
                    <a:pt x="289" y="91"/>
                    <a:pt x="289" y="91"/>
                    <a:pt x="289" y="91"/>
                  </a:cubicBezTo>
                  <a:cubicBezTo>
                    <a:pt x="289" y="90"/>
                    <a:pt x="289" y="90"/>
                    <a:pt x="289" y="90"/>
                  </a:cubicBezTo>
                  <a:cubicBezTo>
                    <a:pt x="289" y="90"/>
                    <a:pt x="289" y="90"/>
                    <a:pt x="289" y="90"/>
                  </a:cubicBezTo>
                  <a:cubicBezTo>
                    <a:pt x="290" y="89"/>
                    <a:pt x="290" y="89"/>
                    <a:pt x="290" y="89"/>
                  </a:cubicBezTo>
                  <a:cubicBezTo>
                    <a:pt x="289" y="89"/>
                    <a:pt x="289" y="89"/>
                    <a:pt x="289" y="89"/>
                  </a:cubicBezTo>
                  <a:cubicBezTo>
                    <a:pt x="287" y="89"/>
                    <a:pt x="287" y="89"/>
                    <a:pt x="287" y="89"/>
                  </a:cubicBezTo>
                  <a:cubicBezTo>
                    <a:pt x="287" y="88"/>
                    <a:pt x="287" y="88"/>
                    <a:pt x="287" y="88"/>
                  </a:cubicBezTo>
                  <a:cubicBezTo>
                    <a:pt x="287" y="88"/>
                    <a:pt x="287" y="88"/>
                    <a:pt x="287" y="88"/>
                  </a:cubicBezTo>
                  <a:cubicBezTo>
                    <a:pt x="287" y="88"/>
                    <a:pt x="287" y="88"/>
                    <a:pt x="287" y="88"/>
                  </a:cubicBezTo>
                  <a:cubicBezTo>
                    <a:pt x="287" y="87"/>
                    <a:pt x="287" y="87"/>
                    <a:pt x="287" y="87"/>
                  </a:cubicBezTo>
                  <a:cubicBezTo>
                    <a:pt x="286" y="86"/>
                    <a:pt x="286" y="86"/>
                    <a:pt x="286" y="86"/>
                  </a:cubicBezTo>
                  <a:cubicBezTo>
                    <a:pt x="285" y="86"/>
                    <a:pt x="285" y="86"/>
                    <a:pt x="285" y="86"/>
                  </a:cubicBezTo>
                  <a:cubicBezTo>
                    <a:pt x="284" y="86"/>
                    <a:pt x="284" y="86"/>
                    <a:pt x="284" y="86"/>
                  </a:cubicBezTo>
                  <a:cubicBezTo>
                    <a:pt x="283" y="86"/>
                    <a:pt x="283" y="86"/>
                    <a:pt x="283" y="86"/>
                  </a:cubicBezTo>
                  <a:cubicBezTo>
                    <a:pt x="282" y="87"/>
                    <a:pt x="282" y="87"/>
                    <a:pt x="282" y="87"/>
                  </a:cubicBezTo>
                  <a:cubicBezTo>
                    <a:pt x="280" y="86"/>
                    <a:pt x="280" y="86"/>
                    <a:pt x="280" y="86"/>
                  </a:cubicBezTo>
                  <a:cubicBezTo>
                    <a:pt x="280" y="85"/>
                    <a:pt x="280" y="85"/>
                    <a:pt x="280" y="85"/>
                  </a:cubicBezTo>
                  <a:cubicBezTo>
                    <a:pt x="279" y="85"/>
                    <a:pt x="279" y="85"/>
                    <a:pt x="279" y="85"/>
                  </a:cubicBezTo>
                  <a:cubicBezTo>
                    <a:pt x="279" y="85"/>
                    <a:pt x="279" y="85"/>
                    <a:pt x="279" y="85"/>
                  </a:cubicBezTo>
                  <a:cubicBezTo>
                    <a:pt x="278" y="85"/>
                    <a:pt x="278" y="85"/>
                    <a:pt x="278" y="85"/>
                  </a:cubicBezTo>
                  <a:cubicBezTo>
                    <a:pt x="278" y="85"/>
                    <a:pt x="278" y="85"/>
                    <a:pt x="278" y="85"/>
                  </a:cubicBezTo>
                  <a:cubicBezTo>
                    <a:pt x="277" y="85"/>
                    <a:pt x="277" y="85"/>
                    <a:pt x="277" y="85"/>
                  </a:cubicBezTo>
                  <a:cubicBezTo>
                    <a:pt x="276" y="86"/>
                    <a:pt x="276" y="86"/>
                    <a:pt x="276" y="86"/>
                  </a:cubicBezTo>
                  <a:cubicBezTo>
                    <a:pt x="276" y="86"/>
                    <a:pt x="276" y="86"/>
                    <a:pt x="276" y="86"/>
                  </a:cubicBezTo>
                  <a:cubicBezTo>
                    <a:pt x="275" y="85"/>
                    <a:pt x="275" y="85"/>
                    <a:pt x="275" y="85"/>
                  </a:cubicBezTo>
                  <a:cubicBezTo>
                    <a:pt x="274" y="86"/>
                    <a:pt x="274" y="86"/>
                    <a:pt x="274" y="86"/>
                  </a:cubicBezTo>
                  <a:cubicBezTo>
                    <a:pt x="273" y="86"/>
                    <a:pt x="273" y="86"/>
                    <a:pt x="273" y="86"/>
                  </a:cubicBezTo>
                  <a:cubicBezTo>
                    <a:pt x="273" y="86"/>
                    <a:pt x="273" y="86"/>
                    <a:pt x="273" y="86"/>
                  </a:cubicBezTo>
                  <a:cubicBezTo>
                    <a:pt x="273" y="87"/>
                    <a:pt x="273" y="87"/>
                    <a:pt x="273" y="87"/>
                  </a:cubicBezTo>
                  <a:cubicBezTo>
                    <a:pt x="273" y="86"/>
                    <a:pt x="273" y="86"/>
                    <a:pt x="273" y="86"/>
                  </a:cubicBezTo>
                  <a:cubicBezTo>
                    <a:pt x="273" y="86"/>
                    <a:pt x="273" y="86"/>
                    <a:pt x="273" y="86"/>
                  </a:cubicBezTo>
                  <a:cubicBezTo>
                    <a:pt x="272" y="86"/>
                    <a:pt x="272" y="86"/>
                    <a:pt x="272" y="86"/>
                  </a:cubicBezTo>
                  <a:cubicBezTo>
                    <a:pt x="270" y="86"/>
                    <a:pt x="270" y="86"/>
                    <a:pt x="270" y="86"/>
                  </a:cubicBezTo>
                  <a:cubicBezTo>
                    <a:pt x="270" y="86"/>
                    <a:pt x="270" y="86"/>
                    <a:pt x="270" y="86"/>
                  </a:cubicBezTo>
                  <a:cubicBezTo>
                    <a:pt x="270" y="86"/>
                    <a:pt x="270" y="86"/>
                    <a:pt x="270" y="86"/>
                  </a:cubicBezTo>
                  <a:cubicBezTo>
                    <a:pt x="270" y="87"/>
                    <a:pt x="270" y="87"/>
                    <a:pt x="270" y="87"/>
                  </a:cubicBezTo>
                  <a:cubicBezTo>
                    <a:pt x="271" y="88"/>
                    <a:pt x="271" y="88"/>
                    <a:pt x="271" y="88"/>
                  </a:cubicBezTo>
                  <a:cubicBezTo>
                    <a:pt x="270" y="87"/>
                    <a:pt x="270" y="87"/>
                    <a:pt x="270" y="87"/>
                  </a:cubicBezTo>
                  <a:cubicBezTo>
                    <a:pt x="270" y="87"/>
                    <a:pt x="270" y="87"/>
                    <a:pt x="270" y="87"/>
                  </a:cubicBezTo>
                  <a:cubicBezTo>
                    <a:pt x="269" y="87"/>
                    <a:pt x="269" y="87"/>
                    <a:pt x="269" y="87"/>
                  </a:cubicBezTo>
                  <a:cubicBezTo>
                    <a:pt x="268" y="87"/>
                    <a:pt x="268" y="87"/>
                    <a:pt x="268" y="87"/>
                  </a:cubicBezTo>
                  <a:cubicBezTo>
                    <a:pt x="267" y="87"/>
                    <a:pt x="267" y="87"/>
                    <a:pt x="267" y="87"/>
                  </a:cubicBezTo>
                  <a:cubicBezTo>
                    <a:pt x="268" y="86"/>
                    <a:pt x="268" y="86"/>
                    <a:pt x="268" y="86"/>
                  </a:cubicBezTo>
                  <a:cubicBezTo>
                    <a:pt x="268" y="86"/>
                    <a:pt x="268" y="86"/>
                    <a:pt x="268" y="86"/>
                  </a:cubicBezTo>
                  <a:cubicBezTo>
                    <a:pt x="267" y="85"/>
                    <a:pt x="267" y="85"/>
                    <a:pt x="267" y="85"/>
                  </a:cubicBezTo>
                  <a:cubicBezTo>
                    <a:pt x="267" y="84"/>
                    <a:pt x="267" y="84"/>
                    <a:pt x="267" y="84"/>
                  </a:cubicBezTo>
                  <a:cubicBezTo>
                    <a:pt x="267" y="84"/>
                    <a:pt x="267" y="84"/>
                    <a:pt x="267" y="84"/>
                  </a:cubicBezTo>
                  <a:cubicBezTo>
                    <a:pt x="266" y="84"/>
                    <a:pt x="266" y="84"/>
                    <a:pt x="266" y="84"/>
                  </a:cubicBezTo>
                  <a:cubicBezTo>
                    <a:pt x="266" y="85"/>
                    <a:pt x="266" y="85"/>
                    <a:pt x="266" y="85"/>
                  </a:cubicBezTo>
                  <a:cubicBezTo>
                    <a:pt x="266" y="85"/>
                    <a:pt x="266" y="85"/>
                    <a:pt x="266" y="85"/>
                  </a:cubicBezTo>
                  <a:cubicBezTo>
                    <a:pt x="265" y="85"/>
                    <a:pt x="265" y="85"/>
                    <a:pt x="265" y="85"/>
                  </a:cubicBezTo>
                  <a:cubicBezTo>
                    <a:pt x="266" y="85"/>
                    <a:pt x="266" y="85"/>
                    <a:pt x="266" y="85"/>
                  </a:cubicBezTo>
                  <a:cubicBezTo>
                    <a:pt x="266" y="84"/>
                    <a:pt x="266" y="84"/>
                    <a:pt x="266" y="84"/>
                  </a:cubicBezTo>
                  <a:cubicBezTo>
                    <a:pt x="265" y="84"/>
                    <a:pt x="265" y="84"/>
                    <a:pt x="265" y="84"/>
                  </a:cubicBezTo>
                  <a:cubicBezTo>
                    <a:pt x="264" y="84"/>
                    <a:pt x="264" y="84"/>
                    <a:pt x="264" y="84"/>
                  </a:cubicBezTo>
                  <a:cubicBezTo>
                    <a:pt x="264" y="84"/>
                    <a:pt x="264" y="84"/>
                    <a:pt x="264" y="84"/>
                  </a:cubicBezTo>
                  <a:cubicBezTo>
                    <a:pt x="264" y="84"/>
                    <a:pt x="264" y="84"/>
                    <a:pt x="264" y="84"/>
                  </a:cubicBezTo>
                  <a:cubicBezTo>
                    <a:pt x="264" y="83"/>
                    <a:pt x="264" y="83"/>
                    <a:pt x="264" y="83"/>
                  </a:cubicBezTo>
                  <a:cubicBezTo>
                    <a:pt x="264" y="82"/>
                    <a:pt x="264" y="82"/>
                    <a:pt x="264" y="82"/>
                  </a:cubicBezTo>
                  <a:cubicBezTo>
                    <a:pt x="263" y="83"/>
                    <a:pt x="263" y="83"/>
                    <a:pt x="263" y="83"/>
                  </a:cubicBezTo>
                  <a:cubicBezTo>
                    <a:pt x="262" y="84"/>
                    <a:pt x="262" y="84"/>
                    <a:pt x="262" y="84"/>
                  </a:cubicBezTo>
                  <a:cubicBezTo>
                    <a:pt x="262" y="85"/>
                    <a:pt x="262" y="85"/>
                    <a:pt x="262" y="85"/>
                  </a:cubicBezTo>
                  <a:cubicBezTo>
                    <a:pt x="261" y="85"/>
                    <a:pt x="261" y="85"/>
                    <a:pt x="261" y="85"/>
                  </a:cubicBezTo>
                  <a:cubicBezTo>
                    <a:pt x="261" y="84"/>
                    <a:pt x="261" y="84"/>
                    <a:pt x="261" y="84"/>
                  </a:cubicBezTo>
                  <a:cubicBezTo>
                    <a:pt x="261" y="83"/>
                    <a:pt x="261" y="83"/>
                    <a:pt x="261" y="83"/>
                  </a:cubicBezTo>
                  <a:cubicBezTo>
                    <a:pt x="261" y="83"/>
                    <a:pt x="261" y="83"/>
                    <a:pt x="261" y="83"/>
                  </a:cubicBezTo>
                  <a:cubicBezTo>
                    <a:pt x="262" y="82"/>
                    <a:pt x="262" y="82"/>
                    <a:pt x="262" y="82"/>
                  </a:cubicBezTo>
                  <a:cubicBezTo>
                    <a:pt x="261" y="81"/>
                    <a:pt x="261" y="81"/>
                    <a:pt x="261" y="81"/>
                  </a:cubicBezTo>
                  <a:cubicBezTo>
                    <a:pt x="260" y="81"/>
                    <a:pt x="260" y="81"/>
                    <a:pt x="260" y="81"/>
                  </a:cubicBezTo>
                  <a:cubicBezTo>
                    <a:pt x="260" y="81"/>
                    <a:pt x="260" y="81"/>
                    <a:pt x="260" y="81"/>
                  </a:cubicBezTo>
                  <a:cubicBezTo>
                    <a:pt x="261" y="81"/>
                    <a:pt x="261" y="81"/>
                    <a:pt x="261" y="81"/>
                  </a:cubicBezTo>
                  <a:cubicBezTo>
                    <a:pt x="261" y="80"/>
                    <a:pt x="261" y="80"/>
                    <a:pt x="261" y="80"/>
                  </a:cubicBezTo>
                  <a:cubicBezTo>
                    <a:pt x="261" y="79"/>
                    <a:pt x="261" y="79"/>
                    <a:pt x="261" y="79"/>
                  </a:cubicBezTo>
                  <a:cubicBezTo>
                    <a:pt x="261" y="79"/>
                    <a:pt x="261" y="79"/>
                    <a:pt x="261" y="79"/>
                  </a:cubicBezTo>
                  <a:cubicBezTo>
                    <a:pt x="260" y="79"/>
                    <a:pt x="260" y="79"/>
                    <a:pt x="260" y="79"/>
                  </a:cubicBezTo>
                  <a:cubicBezTo>
                    <a:pt x="260" y="79"/>
                    <a:pt x="260" y="79"/>
                    <a:pt x="260" y="79"/>
                  </a:cubicBezTo>
                  <a:cubicBezTo>
                    <a:pt x="259" y="79"/>
                    <a:pt x="259" y="79"/>
                    <a:pt x="259" y="79"/>
                  </a:cubicBezTo>
                  <a:cubicBezTo>
                    <a:pt x="259" y="79"/>
                    <a:pt x="259" y="79"/>
                    <a:pt x="259" y="79"/>
                  </a:cubicBezTo>
                  <a:cubicBezTo>
                    <a:pt x="259" y="79"/>
                    <a:pt x="259" y="79"/>
                    <a:pt x="259" y="79"/>
                  </a:cubicBezTo>
                  <a:cubicBezTo>
                    <a:pt x="258" y="79"/>
                    <a:pt x="258" y="79"/>
                    <a:pt x="258" y="79"/>
                  </a:cubicBezTo>
                  <a:cubicBezTo>
                    <a:pt x="258" y="79"/>
                    <a:pt x="258" y="79"/>
                    <a:pt x="258" y="79"/>
                  </a:cubicBezTo>
                  <a:cubicBezTo>
                    <a:pt x="257" y="79"/>
                    <a:pt x="257" y="79"/>
                    <a:pt x="257" y="79"/>
                  </a:cubicBezTo>
                  <a:cubicBezTo>
                    <a:pt x="257" y="79"/>
                    <a:pt x="257" y="79"/>
                    <a:pt x="257" y="79"/>
                  </a:cubicBezTo>
                  <a:cubicBezTo>
                    <a:pt x="257" y="79"/>
                    <a:pt x="257" y="79"/>
                    <a:pt x="257" y="79"/>
                  </a:cubicBezTo>
                  <a:cubicBezTo>
                    <a:pt x="258" y="78"/>
                    <a:pt x="258" y="78"/>
                    <a:pt x="258" y="78"/>
                  </a:cubicBezTo>
                  <a:cubicBezTo>
                    <a:pt x="258" y="77"/>
                    <a:pt x="258" y="77"/>
                    <a:pt x="258" y="77"/>
                  </a:cubicBezTo>
                  <a:cubicBezTo>
                    <a:pt x="259" y="77"/>
                    <a:pt x="259" y="77"/>
                    <a:pt x="259" y="77"/>
                  </a:cubicBezTo>
                  <a:cubicBezTo>
                    <a:pt x="259" y="78"/>
                    <a:pt x="259" y="78"/>
                    <a:pt x="259" y="78"/>
                  </a:cubicBezTo>
                  <a:cubicBezTo>
                    <a:pt x="261" y="78"/>
                    <a:pt x="261" y="78"/>
                    <a:pt x="261" y="78"/>
                  </a:cubicBezTo>
                  <a:cubicBezTo>
                    <a:pt x="260" y="78"/>
                    <a:pt x="260" y="78"/>
                    <a:pt x="260" y="78"/>
                  </a:cubicBezTo>
                  <a:cubicBezTo>
                    <a:pt x="260" y="77"/>
                    <a:pt x="260" y="77"/>
                    <a:pt x="260" y="77"/>
                  </a:cubicBezTo>
                  <a:cubicBezTo>
                    <a:pt x="259" y="77"/>
                    <a:pt x="259" y="77"/>
                    <a:pt x="259" y="77"/>
                  </a:cubicBezTo>
                  <a:cubicBezTo>
                    <a:pt x="259" y="77"/>
                    <a:pt x="259" y="77"/>
                    <a:pt x="259" y="77"/>
                  </a:cubicBezTo>
                  <a:cubicBezTo>
                    <a:pt x="258" y="76"/>
                    <a:pt x="258" y="76"/>
                    <a:pt x="258" y="76"/>
                  </a:cubicBezTo>
                  <a:cubicBezTo>
                    <a:pt x="257" y="75"/>
                    <a:pt x="257" y="75"/>
                    <a:pt x="257" y="75"/>
                  </a:cubicBezTo>
                  <a:cubicBezTo>
                    <a:pt x="258" y="75"/>
                    <a:pt x="258" y="75"/>
                    <a:pt x="258" y="75"/>
                  </a:cubicBezTo>
                  <a:cubicBezTo>
                    <a:pt x="258" y="75"/>
                    <a:pt x="258" y="75"/>
                    <a:pt x="258" y="75"/>
                  </a:cubicBezTo>
                  <a:cubicBezTo>
                    <a:pt x="258" y="75"/>
                    <a:pt x="258" y="75"/>
                    <a:pt x="258" y="75"/>
                  </a:cubicBezTo>
                  <a:cubicBezTo>
                    <a:pt x="259" y="75"/>
                    <a:pt x="259" y="75"/>
                    <a:pt x="259" y="75"/>
                  </a:cubicBezTo>
                  <a:cubicBezTo>
                    <a:pt x="260" y="76"/>
                    <a:pt x="260" y="76"/>
                    <a:pt x="260" y="76"/>
                  </a:cubicBezTo>
                  <a:cubicBezTo>
                    <a:pt x="261" y="76"/>
                    <a:pt x="261" y="76"/>
                    <a:pt x="261" y="76"/>
                  </a:cubicBezTo>
                  <a:cubicBezTo>
                    <a:pt x="261" y="77"/>
                    <a:pt x="261" y="77"/>
                    <a:pt x="261" y="77"/>
                  </a:cubicBezTo>
                  <a:cubicBezTo>
                    <a:pt x="262" y="77"/>
                    <a:pt x="262" y="77"/>
                    <a:pt x="262" y="77"/>
                  </a:cubicBezTo>
                  <a:cubicBezTo>
                    <a:pt x="262" y="77"/>
                    <a:pt x="262" y="77"/>
                    <a:pt x="262" y="77"/>
                  </a:cubicBezTo>
                  <a:cubicBezTo>
                    <a:pt x="264" y="77"/>
                    <a:pt x="264" y="77"/>
                    <a:pt x="264" y="77"/>
                  </a:cubicBezTo>
                  <a:cubicBezTo>
                    <a:pt x="265" y="77"/>
                    <a:pt x="265" y="77"/>
                    <a:pt x="265" y="77"/>
                  </a:cubicBezTo>
                  <a:cubicBezTo>
                    <a:pt x="265" y="77"/>
                    <a:pt x="265" y="77"/>
                    <a:pt x="265" y="77"/>
                  </a:cubicBezTo>
                  <a:cubicBezTo>
                    <a:pt x="265" y="76"/>
                    <a:pt x="265" y="76"/>
                    <a:pt x="265" y="76"/>
                  </a:cubicBezTo>
                  <a:cubicBezTo>
                    <a:pt x="263" y="75"/>
                    <a:pt x="263" y="75"/>
                    <a:pt x="263" y="75"/>
                  </a:cubicBezTo>
                  <a:cubicBezTo>
                    <a:pt x="262" y="74"/>
                    <a:pt x="262" y="74"/>
                    <a:pt x="262" y="74"/>
                  </a:cubicBezTo>
                  <a:cubicBezTo>
                    <a:pt x="262" y="74"/>
                    <a:pt x="262" y="74"/>
                    <a:pt x="262" y="74"/>
                  </a:cubicBezTo>
                  <a:cubicBezTo>
                    <a:pt x="261" y="73"/>
                    <a:pt x="261" y="73"/>
                    <a:pt x="261" y="73"/>
                  </a:cubicBezTo>
                  <a:cubicBezTo>
                    <a:pt x="261" y="73"/>
                    <a:pt x="261" y="73"/>
                    <a:pt x="261" y="73"/>
                  </a:cubicBezTo>
                  <a:cubicBezTo>
                    <a:pt x="260" y="73"/>
                    <a:pt x="260" y="73"/>
                    <a:pt x="260" y="73"/>
                  </a:cubicBezTo>
                  <a:cubicBezTo>
                    <a:pt x="260" y="72"/>
                    <a:pt x="260" y="72"/>
                    <a:pt x="260" y="72"/>
                  </a:cubicBezTo>
                  <a:cubicBezTo>
                    <a:pt x="260" y="72"/>
                    <a:pt x="260" y="72"/>
                    <a:pt x="260" y="72"/>
                  </a:cubicBezTo>
                  <a:cubicBezTo>
                    <a:pt x="261" y="72"/>
                    <a:pt x="261" y="72"/>
                    <a:pt x="261" y="72"/>
                  </a:cubicBezTo>
                  <a:cubicBezTo>
                    <a:pt x="261" y="73"/>
                    <a:pt x="261" y="73"/>
                    <a:pt x="261" y="73"/>
                  </a:cubicBezTo>
                  <a:cubicBezTo>
                    <a:pt x="262" y="73"/>
                    <a:pt x="262" y="73"/>
                    <a:pt x="262" y="73"/>
                  </a:cubicBezTo>
                  <a:cubicBezTo>
                    <a:pt x="262" y="73"/>
                    <a:pt x="262" y="73"/>
                    <a:pt x="262" y="73"/>
                  </a:cubicBezTo>
                  <a:cubicBezTo>
                    <a:pt x="263" y="73"/>
                    <a:pt x="263" y="73"/>
                    <a:pt x="263" y="73"/>
                  </a:cubicBezTo>
                  <a:cubicBezTo>
                    <a:pt x="263" y="73"/>
                    <a:pt x="263" y="73"/>
                    <a:pt x="263" y="73"/>
                  </a:cubicBezTo>
                  <a:cubicBezTo>
                    <a:pt x="263" y="71"/>
                    <a:pt x="263" y="71"/>
                    <a:pt x="263" y="71"/>
                  </a:cubicBezTo>
                  <a:cubicBezTo>
                    <a:pt x="262" y="70"/>
                    <a:pt x="262" y="70"/>
                    <a:pt x="262" y="70"/>
                  </a:cubicBezTo>
                  <a:cubicBezTo>
                    <a:pt x="261" y="70"/>
                    <a:pt x="261" y="70"/>
                    <a:pt x="261" y="70"/>
                  </a:cubicBezTo>
                  <a:cubicBezTo>
                    <a:pt x="261" y="70"/>
                    <a:pt x="261" y="70"/>
                    <a:pt x="261" y="70"/>
                  </a:cubicBezTo>
                  <a:cubicBezTo>
                    <a:pt x="260" y="70"/>
                    <a:pt x="260" y="70"/>
                    <a:pt x="260" y="70"/>
                  </a:cubicBezTo>
                  <a:cubicBezTo>
                    <a:pt x="259" y="71"/>
                    <a:pt x="259" y="71"/>
                    <a:pt x="259" y="71"/>
                  </a:cubicBezTo>
                  <a:cubicBezTo>
                    <a:pt x="258" y="71"/>
                    <a:pt x="258" y="71"/>
                    <a:pt x="258" y="71"/>
                  </a:cubicBezTo>
                  <a:cubicBezTo>
                    <a:pt x="257" y="70"/>
                    <a:pt x="257" y="70"/>
                    <a:pt x="257" y="70"/>
                  </a:cubicBezTo>
                  <a:cubicBezTo>
                    <a:pt x="257" y="70"/>
                    <a:pt x="257" y="70"/>
                    <a:pt x="257" y="70"/>
                  </a:cubicBezTo>
                  <a:cubicBezTo>
                    <a:pt x="256" y="70"/>
                    <a:pt x="256" y="70"/>
                    <a:pt x="256" y="70"/>
                  </a:cubicBezTo>
                  <a:cubicBezTo>
                    <a:pt x="255" y="71"/>
                    <a:pt x="255" y="71"/>
                    <a:pt x="255" y="71"/>
                  </a:cubicBezTo>
                  <a:cubicBezTo>
                    <a:pt x="254" y="71"/>
                    <a:pt x="254" y="71"/>
                    <a:pt x="254" y="71"/>
                  </a:cubicBezTo>
                  <a:cubicBezTo>
                    <a:pt x="254" y="72"/>
                    <a:pt x="254" y="72"/>
                    <a:pt x="254" y="72"/>
                  </a:cubicBezTo>
                  <a:cubicBezTo>
                    <a:pt x="253" y="72"/>
                    <a:pt x="253" y="72"/>
                    <a:pt x="253" y="72"/>
                  </a:cubicBezTo>
                  <a:cubicBezTo>
                    <a:pt x="253" y="72"/>
                    <a:pt x="253" y="72"/>
                    <a:pt x="253" y="72"/>
                  </a:cubicBezTo>
                  <a:cubicBezTo>
                    <a:pt x="254" y="71"/>
                    <a:pt x="254" y="71"/>
                    <a:pt x="254" y="71"/>
                  </a:cubicBezTo>
                  <a:cubicBezTo>
                    <a:pt x="254" y="71"/>
                    <a:pt x="254" y="71"/>
                    <a:pt x="254" y="71"/>
                  </a:cubicBezTo>
                  <a:cubicBezTo>
                    <a:pt x="256" y="69"/>
                    <a:pt x="256" y="69"/>
                    <a:pt x="256" y="69"/>
                  </a:cubicBezTo>
                  <a:cubicBezTo>
                    <a:pt x="256" y="69"/>
                    <a:pt x="256" y="69"/>
                    <a:pt x="256" y="69"/>
                  </a:cubicBezTo>
                  <a:cubicBezTo>
                    <a:pt x="256" y="68"/>
                    <a:pt x="256" y="68"/>
                    <a:pt x="256" y="68"/>
                  </a:cubicBezTo>
                  <a:cubicBezTo>
                    <a:pt x="256" y="66"/>
                    <a:pt x="256" y="66"/>
                    <a:pt x="256" y="66"/>
                  </a:cubicBezTo>
                  <a:cubicBezTo>
                    <a:pt x="256" y="66"/>
                    <a:pt x="256" y="66"/>
                    <a:pt x="256" y="66"/>
                  </a:cubicBezTo>
                  <a:cubicBezTo>
                    <a:pt x="255" y="65"/>
                    <a:pt x="255" y="65"/>
                    <a:pt x="255" y="65"/>
                  </a:cubicBezTo>
                  <a:cubicBezTo>
                    <a:pt x="255" y="66"/>
                    <a:pt x="255" y="66"/>
                    <a:pt x="255" y="66"/>
                  </a:cubicBezTo>
                  <a:cubicBezTo>
                    <a:pt x="254" y="66"/>
                    <a:pt x="254" y="66"/>
                    <a:pt x="254" y="66"/>
                  </a:cubicBezTo>
                  <a:cubicBezTo>
                    <a:pt x="254" y="65"/>
                    <a:pt x="254" y="65"/>
                    <a:pt x="254" y="65"/>
                  </a:cubicBezTo>
                  <a:cubicBezTo>
                    <a:pt x="254" y="65"/>
                    <a:pt x="254" y="65"/>
                    <a:pt x="254" y="65"/>
                  </a:cubicBezTo>
                  <a:cubicBezTo>
                    <a:pt x="253" y="64"/>
                    <a:pt x="253" y="64"/>
                    <a:pt x="253" y="64"/>
                  </a:cubicBezTo>
                  <a:cubicBezTo>
                    <a:pt x="252" y="64"/>
                    <a:pt x="252" y="64"/>
                    <a:pt x="252" y="64"/>
                  </a:cubicBezTo>
                  <a:cubicBezTo>
                    <a:pt x="251" y="63"/>
                    <a:pt x="251" y="63"/>
                    <a:pt x="251" y="63"/>
                  </a:cubicBezTo>
                  <a:cubicBezTo>
                    <a:pt x="250" y="63"/>
                    <a:pt x="250" y="63"/>
                    <a:pt x="250" y="63"/>
                  </a:cubicBezTo>
                  <a:cubicBezTo>
                    <a:pt x="250" y="63"/>
                    <a:pt x="250" y="63"/>
                    <a:pt x="250" y="63"/>
                  </a:cubicBezTo>
                  <a:cubicBezTo>
                    <a:pt x="249" y="63"/>
                    <a:pt x="249" y="63"/>
                    <a:pt x="249" y="63"/>
                  </a:cubicBezTo>
                  <a:cubicBezTo>
                    <a:pt x="248" y="63"/>
                    <a:pt x="248" y="63"/>
                    <a:pt x="248" y="63"/>
                  </a:cubicBezTo>
                  <a:cubicBezTo>
                    <a:pt x="247" y="63"/>
                    <a:pt x="247" y="63"/>
                    <a:pt x="247" y="63"/>
                  </a:cubicBezTo>
                  <a:cubicBezTo>
                    <a:pt x="247" y="63"/>
                    <a:pt x="247" y="63"/>
                    <a:pt x="247" y="63"/>
                  </a:cubicBezTo>
                  <a:cubicBezTo>
                    <a:pt x="247" y="64"/>
                    <a:pt x="247" y="64"/>
                    <a:pt x="247" y="64"/>
                  </a:cubicBezTo>
                  <a:cubicBezTo>
                    <a:pt x="247" y="65"/>
                    <a:pt x="247" y="65"/>
                    <a:pt x="247" y="65"/>
                  </a:cubicBezTo>
                  <a:cubicBezTo>
                    <a:pt x="247" y="66"/>
                    <a:pt x="247" y="66"/>
                    <a:pt x="247" y="66"/>
                  </a:cubicBezTo>
                  <a:cubicBezTo>
                    <a:pt x="247" y="66"/>
                    <a:pt x="247" y="66"/>
                    <a:pt x="247" y="66"/>
                  </a:cubicBezTo>
                  <a:cubicBezTo>
                    <a:pt x="246" y="64"/>
                    <a:pt x="246" y="64"/>
                    <a:pt x="246" y="64"/>
                  </a:cubicBezTo>
                  <a:cubicBezTo>
                    <a:pt x="246" y="65"/>
                    <a:pt x="246" y="65"/>
                    <a:pt x="246" y="65"/>
                  </a:cubicBezTo>
                  <a:cubicBezTo>
                    <a:pt x="246" y="66"/>
                    <a:pt x="246" y="66"/>
                    <a:pt x="246" y="66"/>
                  </a:cubicBezTo>
                  <a:cubicBezTo>
                    <a:pt x="247" y="66"/>
                    <a:pt x="247" y="66"/>
                    <a:pt x="247" y="66"/>
                  </a:cubicBezTo>
                  <a:cubicBezTo>
                    <a:pt x="248" y="68"/>
                    <a:pt x="248" y="68"/>
                    <a:pt x="248" y="68"/>
                  </a:cubicBezTo>
                  <a:cubicBezTo>
                    <a:pt x="249" y="68"/>
                    <a:pt x="249" y="68"/>
                    <a:pt x="249" y="68"/>
                  </a:cubicBezTo>
                  <a:cubicBezTo>
                    <a:pt x="248" y="68"/>
                    <a:pt x="248" y="68"/>
                    <a:pt x="248" y="68"/>
                  </a:cubicBezTo>
                  <a:cubicBezTo>
                    <a:pt x="247" y="68"/>
                    <a:pt x="247" y="68"/>
                    <a:pt x="247" y="68"/>
                  </a:cubicBezTo>
                  <a:cubicBezTo>
                    <a:pt x="247" y="69"/>
                    <a:pt x="247" y="69"/>
                    <a:pt x="247" y="69"/>
                  </a:cubicBezTo>
                  <a:cubicBezTo>
                    <a:pt x="248" y="70"/>
                    <a:pt x="248" y="70"/>
                    <a:pt x="248" y="70"/>
                  </a:cubicBezTo>
                  <a:cubicBezTo>
                    <a:pt x="249" y="70"/>
                    <a:pt x="249" y="70"/>
                    <a:pt x="249" y="70"/>
                  </a:cubicBezTo>
                  <a:cubicBezTo>
                    <a:pt x="249" y="71"/>
                    <a:pt x="249" y="71"/>
                    <a:pt x="249" y="71"/>
                  </a:cubicBezTo>
                  <a:cubicBezTo>
                    <a:pt x="249" y="71"/>
                    <a:pt x="249" y="71"/>
                    <a:pt x="249" y="71"/>
                  </a:cubicBezTo>
                  <a:cubicBezTo>
                    <a:pt x="247" y="71"/>
                    <a:pt x="247" y="71"/>
                    <a:pt x="247" y="71"/>
                  </a:cubicBezTo>
                  <a:cubicBezTo>
                    <a:pt x="247" y="71"/>
                    <a:pt x="247" y="71"/>
                    <a:pt x="247" y="71"/>
                  </a:cubicBezTo>
                  <a:cubicBezTo>
                    <a:pt x="247" y="71"/>
                    <a:pt x="247" y="71"/>
                    <a:pt x="247" y="71"/>
                  </a:cubicBezTo>
                  <a:cubicBezTo>
                    <a:pt x="247" y="72"/>
                    <a:pt x="247" y="72"/>
                    <a:pt x="247" y="72"/>
                  </a:cubicBezTo>
                  <a:cubicBezTo>
                    <a:pt x="248" y="71"/>
                    <a:pt x="248" y="71"/>
                    <a:pt x="248" y="71"/>
                  </a:cubicBezTo>
                  <a:cubicBezTo>
                    <a:pt x="248" y="72"/>
                    <a:pt x="248" y="72"/>
                    <a:pt x="248" y="72"/>
                  </a:cubicBezTo>
                  <a:cubicBezTo>
                    <a:pt x="250" y="71"/>
                    <a:pt x="250" y="71"/>
                    <a:pt x="250" y="71"/>
                  </a:cubicBezTo>
                  <a:cubicBezTo>
                    <a:pt x="250" y="72"/>
                    <a:pt x="250" y="72"/>
                    <a:pt x="250" y="72"/>
                  </a:cubicBezTo>
                  <a:cubicBezTo>
                    <a:pt x="251" y="72"/>
                    <a:pt x="251" y="72"/>
                    <a:pt x="251" y="72"/>
                  </a:cubicBezTo>
                  <a:cubicBezTo>
                    <a:pt x="251" y="73"/>
                    <a:pt x="251" y="73"/>
                    <a:pt x="251" y="73"/>
                  </a:cubicBezTo>
                  <a:cubicBezTo>
                    <a:pt x="252" y="74"/>
                    <a:pt x="252" y="74"/>
                    <a:pt x="252" y="74"/>
                  </a:cubicBezTo>
                  <a:cubicBezTo>
                    <a:pt x="253" y="74"/>
                    <a:pt x="253" y="74"/>
                    <a:pt x="253" y="74"/>
                  </a:cubicBezTo>
                  <a:cubicBezTo>
                    <a:pt x="253" y="73"/>
                    <a:pt x="253" y="73"/>
                    <a:pt x="253" y="73"/>
                  </a:cubicBezTo>
                  <a:cubicBezTo>
                    <a:pt x="253" y="73"/>
                    <a:pt x="253" y="73"/>
                    <a:pt x="253" y="73"/>
                  </a:cubicBezTo>
                  <a:cubicBezTo>
                    <a:pt x="254" y="73"/>
                    <a:pt x="254" y="73"/>
                    <a:pt x="254" y="73"/>
                  </a:cubicBezTo>
                  <a:cubicBezTo>
                    <a:pt x="254" y="73"/>
                    <a:pt x="254" y="73"/>
                    <a:pt x="254" y="73"/>
                  </a:cubicBezTo>
                  <a:cubicBezTo>
                    <a:pt x="255" y="74"/>
                    <a:pt x="255" y="74"/>
                    <a:pt x="255" y="74"/>
                  </a:cubicBezTo>
                  <a:cubicBezTo>
                    <a:pt x="254" y="74"/>
                    <a:pt x="254" y="74"/>
                    <a:pt x="254" y="74"/>
                  </a:cubicBezTo>
                  <a:cubicBezTo>
                    <a:pt x="254" y="76"/>
                    <a:pt x="254" y="76"/>
                    <a:pt x="254" y="76"/>
                  </a:cubicBezTo>
                  <a:cubicBezTo>
                    <a:pt x="254" y="77"/>
                    <a:pt x="254" y="77"/>
                    <a:pt x="254" y="77"/>
                  </a:cubicBezTo>
                  <a:cubicBezTo>
                    <a:pt x="254" y="77"/>
                    <a:pt x="254" y="77"/>
                    <a:pt x="254" y="77"/>
                  </a:cubicBezTo>
                  <a:cubicBezTo>
                    <a:pt x="255" y="78"/>
                    <a:pt x="255" y="78"/>
                    <a:pt x="255" y="78"/>
                  </a:cubicBezTo>
                  <a:cubicBezTo>
                    <a:pt x="254" y="79"/>
                    <a:pt x="254" y="79"/>
                    <a:pt x="254" y="79"/>
                  </a:cubicBezTo>
                  <a:cubicBezTo>
                    <a:pt x="254" y="80"/>
                    <a:pt x="254" y="80"/>
                    <a:pt x="254" y="80"/>
                  </a:cubicBezTo>
                  <a:cubicBezTo>
                    <a:pt x="254" y="81"/>
                    <a:pt x="254" y="81"/>
                    <a:pt x="254" y="81"/>
                  </a:cubicBezTo>
                  <a:cubicBezTo>
                    <a:pt x="253" y="81"/>
                    <a:pt x="253" y="81"/>
                    <a:pt x="253" y="81"/>
                  </a:cubicBezTo>
                  <a:cubicBezTo>
                    <a:pt x="252" y="82"/>
                    <a:pt x="252" y="82"/>
                    <a:pt x="252" y="82"/>
                  </a:cubicBezTo>
                  <a:cubicBezTo>
                    <a:pt x="251" y="82"/>
                    <a:pt x="251" y="82"/>
                    <a:pt x="251" y="82"/>
                  </a:cubicBezTo>
                  <a:cubicBezTo>
                    <a:pt x="250" y="83"/>
                    <a:pt x="250" y="83"/>
                    <a:pt x="250" y="83"/>
                  </a:cubicBezTo>
                  <a:cubicBezTo>
                    <a:pt x="251" y="84"/>
                    <a:pt x="251" y="84"/>
                    <a:pt x="251" y="84"/>
                  </a:cubicBezTo>
                  <a:cubicBezTo>
                    <a:pt x="250" y="84"/>
                    <a:pt x="250" y="84"/>
                    <a:pt x="250" y="84"/>
                  </a:cubicBezTo>
                  <a:cubicBezTo>
                    <a:pt x="249" y="85"/>
                    <a:pt x="249" y="85"/>
                    <a:pt x="249" y="85"/>
                  </a:cubicBezTo>
                  <a:cubicBezTo>
                    <a:pt x="249" y="86"/>
                    <a:pt x="249" y="86"/>
                    <a:pt x="249" y="86"/>
                  </a:cubicBezTo>
                  <a:cubicBezTo>
                    <a:pt x="250" y="86"/>
                    <a:pt x="250" y="86"/>
                    <a:pt x="250" y="86"/>
                  </a:cubicBezTo>
                  <a:cubicBezTo>
                    <a:pt x="250" y="86"/>
                    <a:pt x="250" y="86"/>
                    <a:pt x="250" y="86"/>
                  </a:cubicBezTo>
                  <a:cubicBezTo>
                    <a:pt x="249" y="87"/>
                    <a:pt x="249" y="87"/>
                    <a:pt x="249" y="87"/>
                  </a:cubicBezTo>
                  <a:cubicBezTo>
                    <a:pt x="249" y="87"/>
                    <a:pt x="249" y="87"/>
                    <a:pt x="249" y="87"/>
                  </a:cubicBezTo>
                  <a:cubicBezTo>
                    <a:pt x="249" y="88"/>
                    <a:pt x="249" y="88"/>
                    <a:pt x="249" y="88"/>
                  </a:cubicBezTo>
                  <a:cubicBezTo>
                    <a:pt x="249" y="88"/>
                    <a:pt x="249" y="88"/>
                    <a:pt x="249" y="88"/>
                  </a:cubicBezTo>
                  <a:cubicBezTo>
                    <a:pt x="249" y="89"/>
                    <a:pt x="249" y="89"/>
                    <a:pt x="249" y="89"/>
                  </a:cubicBezTo>
                  <a:cubicBezTo>
                    <a:pt x="249" y="90"/>
                    <a:pt x="249" y="90"/>
                    <a:pt x="249" y="90"/>
                  </a:cubicBezTo>
                  <a:cubicBezTo>
                    <a:pt x="249" y="90"/>
                    <a:pt x="249" y="90"/>
                    <a:pt x="249" y="90"/>
                  </a:cubicBezTo>
                  <a:cubicBezTo>
                    <a:pt x="249" y="91"/>
                    <a:pt x="249" y="91"/>
                    <a:pt x="249" y="91"/>
                  </a:cubicBezTo>
                  <a:cubicBezTo>
                    <a:pt x="250" y="91"/>
                    <a:pt x="250" y="91"/>
                    <a:pt x="250" y="91"/>
                  </a:cubicBezTo>
                  <a:cubicBezTo>
                    <a:pt x="251" y="91"/>
                    <a:pt x="251" y="91"/>
                    <a:pt x="251" y="91"/>
                  </a:cubicBezTo>
                  <a:cubicBezTo>
                    <a:pt x="251" y="90"/>
                    <a:pt x="251" y="90"/>
                    <a:pt x="251" y="90"/>
                  </a:cubicBezTo>
                  <a:cubicBezTo>
                    <a:pt x="251" y="90"/>
                    <a:pt x="251" y="90"/>
                    <a:pt x="251" y="90"/>
                  </a:cubicBezTo>
                  <a:cubicBezTo>
                    <a:pt x="251" y="90"/>
                    <a:pt x="251" y="90"/>
                    <a:pt x="251" y="90"/>
                  </a:cubicBezTo>
                  <a:cubicBezTo>
                    <a:pt x="252" y="90"/>
                    <a:pt x="252" y="90"/>
                    <a:pt x="252" y="90"/>
                  </a:cubicBezTo>
                  <a:cubicBezTo>
                    <a:pt x="253" y="89"/>
                    <a:pt x="253" y="89"/>
                    <a:pt x="253" y="89"/>
                  </a:cubicBezTo>
                  <a:cubicBezTo>
                    <a:pt x="253" y="90"/>
                    <a:pt x="253" y="90"/>
                    <a:pt x="253" y="90"/>
                  </a:cubicBezTo>
                  <a:cubicBezTo>
                    <a:pt x="252" y="91"/>
                    <a:pt x="252" y="91"/>
                    <a:pt x="252" y="91"/>
                  </a:cubicBezTo>
                  <a:cubicBezTo>
                    <a:pt x="252" y="91"/>
                    <a:pt x="252" y="91"/>
                    <a:pt x="252" y="91"/>
                  </a:cubicBezTo>
                  <a:cubicBezTo>
                    <a:pt x="252" y="91"/>
                    <a:pt x="252" y="91"/>
                    <a:pt x="252" y="91"/>
                  </a:cubicBezTo>
                  <a:cubicBezTo>
                    <a:pt x="252" y="92"/>
                    <a:pt x="252" y="92"/>
                    <a:pt x="252" y="92"/>
                  </a:cubicBezTo>
                  <a:cubicBezTo>
                    <a:pt x="252" y="92"/>
                    <a:pt x="252" y="92"/>
                    <a:pt x="252" y="92"/>
                  </a:cubicBezTo>
                  <a:cubicBezTo>
                    <a:pt x="253" y="93"/>
                    <a:pt x="253" y="93"/>
                    <a:pt x="253" y="93"/>
                  </a:cubicBezTo>
                  <a:cubicBezTo>
                    <a:pt x="254" y="93"/>
                    <a:pt x="254" y="93"/>
                    <a:pt x="254" y="93"/>
                  </a:cubicBezTo>
                  <a:cubicBezTo>
                    <a:pt x="254" y="93"/>
                    <a:pt x="254" y="93"/>
                    <a:pt x="254" y="93"/>
                  </a:cubicBezTo>
                  <a:cubicBezTo>
                    <a:pt x="255" y="93"/>
                    <a:pt x="255" y="93"/>
                    <a:pt x="255" y="93"/>
                  </a:cubicBezTo>
                  <a:cubicBezTo>
                    <a:pt x="255" y="93"/>
                    <a:pt x="255" y="93"/>
                    <a:pt x="255" y="93"/>
                  </a:cubicBezTo>
                  <a:cubicBezTo>
                    <a:pt x="256" y="92"/>
                    <a:pt x="256" y="92"/>
                    <a:pt x="256" y="92"/>
                  </a:cubicBezTo>
                  <a:cubicBezTo>
                    <a:pt x="256" y="92"/>
                    <a:pt x="256" y="92"/>
                    <a:pt x="256" y="92"/>
                  </a:cubicBezTo>
                  <a:cubicBezTo>
                    <a:pt x="257" y="91"/>
                    <a:pt x="257" y="91"/>
                    <a:pt x="257" y="91"/>
                  </a:cubicBezTo>
                  <a:cubicBezTo>
                    <a:pt x="257" y="91"/>
                    <a:pt x="257" y="91"/>
                    <a:pt x="257" y="91"/>
                  </a:cubicBezTo>
                  <a:cubicBezTo>
                    <a:pt x="257" y="92"/>
                    <a:pt x="257" y="92"/>
                    <a:pt x="257" y="92"/>
                  </a:cubicBezTo>
                  <a:cubicBezTo>
                    <a:pt x="257" y="92"/>
                    <a:pt x="257" y="92"/>
                    <a:pt x="257" y="92"/>
                  </a:cubicBezTo>
                  <a:cubicBezTo>
                    <a:pt x="257" y="92"/>
                    <a:pt x="257" y="92"/>
                    <a:pt x="257" y="92"/>
                  </a:cubicBezTo>
                  <a:cubicBezTo>
                    <a:pt x="258" y="92"/>
                    <a:pt x="258" y="92"/>
                    <a:pt x="258" y="92"/>
                  </a:cubicBezTo>
                  <a:cubicBezTo>
                    <a:pt x="258" y="91"/>
                    <a:pt x="258" y="91"/>
                    <a:pt x="258" y="91"/>
                  </a:cubicBezTo>
                  <a:cubicBezTo>
                    <a:pt x="259" y="91"/>
                    <a:pt x="259" y="91"/>
                    <a:pt x="259" y="91"/>
                  </a:cubicBezTo>
                  <a:cubicBezTo>
                    <a:pt x="259" y="91"/>
                    <a:pt x="259" y="91"/>
                    <a:pt x="259" y="91"/>
                  </a:cubicBezTo>
                  <a:cubicBezTo>
                    <a:pt x="259" y="92"/>
                    <a:pt x="259" y="92"/>
                    <a:pt x="259" y="92"/>
                  </a:cubicBezTo>
                  <a:cubicBezTo>
                    <a:pt x="258" y="94"/>
                    <a:pt x="258" y="94"/>
                    <a:pt x="258" y="94"/>
                  </a:cubicBezTo>
                  <a:cubicBezTo>
                    <a:pt x="257" y="94"/>
                    <a:pt x="257" y="94"/>
                    <a:pt x="257" y="94"/>
                  </a:cubicBezTo>
                  <a:cubicBezTo>
                    <a:pt x="257" y="95"/>
                    <a:pt x="257" y="95"/>
                    <a:pt x="257" y="95"/>
                  </a:cubicBezTo>
                  <a:cubicBezTo>
                    <a:pt x="258" y="95"/>
                    <a:pt x="258" y="95"/>
                    <a:pt x="258" y="95"/>
                  </a:cubicBezTo>
                  <a:cubicBezTo>
                    <a:pt x="259" y="95"/>
                    <a:pt x="259" y="95"/>
                    <a:pt x="259" y="95"/>
                  </a:cubicBezTo>
                  <a:cubicBezTo>
                    <a:pt x="260" y="95"/>
                    <a:pt x="260" y="95"/>
                    <a:pt x="260" y="95"/>
                  </a:cubicBezTo>
                  <a:cubicBezTo>
                    <a:pt x="260" y="96"/>
                    <a:pt x="260" y="96"/>
                    <a:pt x="260" y="96"/>
                  </a:cubicBezTo>
                  <a:cubicBezTo>
                    <a:pt x="261" y="96"/>
                    <a:pt x="261" y="96"/>
                    <a:pt x="261" y="96"/>
                  </a:cubicBezTo>
                  <a:cubicBezTo>
                    <a:pt x="261" y="95"/>
                    <a:pt x="261" y="95"/>
                    <a:pt x="261" y="95"/>
                  </a:cubicBezTo>
                  <a:cubicBezTo>
                    <a:pt x="262" y="95"/>
                    <a:pt x="262" y="95"/>
                    <a:pt x="262" y="95"/>
                  </a:cubicBezTo>
                  <a:cubicBezTo>
                    <a:pt x="262" y="96"/>
                    <a:pt x="262" y="96"/>
                    <a:pt x="262" y="96"/>
                  </a:cubicBezTo>
                  <a:cubicBezTo>
                    <a:pt x="262" y="96"/>
                    <a:pt x="262" y="96"/>
                    <a:pt x="262" y="96"/>
                  </a:cubicBezTo>
                  <a:cubicBezTo>
                    <a:pt x="262" y="96"/>
                    <a:pt x="262" y="96"/>
                    <a:pt x="262" y="96"/>
                  </a:cubicBezTo>
                  <a:cubicBezTo>
                    <a:pt x="263" y="97"/>
                    <a:pt x="263" y="97"/>
                    <a:pt x="263" y="97"/>
                  </a:cubicBezTo>
                  <a:cubicBezTo>
                    <a:pt x="264" y="96"/>
                    <a:pt x="264" y="96"/>
                    <a:pt x="264" y="96"/>
                  </a:cubicBezTo>
                  <a:cubicBezTo>
                    <a:pt x="263" y="96"/>
                    <a:pt x="263" y="96"/>
                    <a:pt x="263" y="96"/>
                  </a:cubicBezTo>
                  <a:cubicBezTo>
                    <a:pt x="263" y="95"/>
                    <a:pt x="263" y="95"/>
                    <a:pt x="263" y="95"/>
                  </a:cubicBezTo>
                  <a:cubicBezTo>
                    <a:pt x="264" y="95"/>
                    <a:pt x="264" y="95"/>
                    <a:pt x="264" y="95"/>
                  </a:cubicBezTo>
                  <a:cubicBezTo>
                    <a:pt x="264" y="95"/>
                    <a:pt x="264" y="95"/>
                    <a:pt x="264" y="95"/>
                  </a:cubicBezTo>
                  <a:cubicBezTo>
                    <a:pt x="264" y="96"/>
                    <a:pt x="264" y="96"/>
                    <a:pt x="264" y="96"/>
                  </a:cubicBezTo>
                  <a:cubicBezTo>
                    <a:pt x="264" y="97"/>
                    <a:pt x="264" y="97"/>
                    <a:pt x="264" y="97"/>
                  </a:cubicBezTo>
                  <a:cubicBezTo>
                    <a:pt x="265" y="97"/>
                    <a:pt x="265" y="97"/>
                    <a:pt x="265" y="97"/>
                  </a:cubicBezTo>
                  <a:cubicBezTo>
                    <a:pt x="265" y="96"/>
                    <a:pt x="265" y="96"/>
                    <a:pt x="265" y="96"/>
                  </a:cubicBezTo>
                  <a:cubicBezTo>
                    <a:pt x="265" y="95"/>
                    <a:pt x="265" y="95"/>
                    <a:pt x="265" y="95"/>
                  </a:cubicBezTo>
                  <a:cubicBezTo>
                    <a:pt x="266" y="95"/>
                    <a:pt x="266" y="95"/>
                    <a:pt x="266" y="95"/>
                  </a:cubicBezTo>
                  <a:cubicBezTo>
                    <a:pt x="266" y="96"/>
                    <a:pt x="266" y="96"/>
                    <a:pt x="266" y="96"/>
                  </a:cubicBezTo>
                  <a:cubicBezTo>
                    <a:pt x="265" y="96"/>
                    <a:pt x="265" y="96"/>
                    <a:pt x="265" y="96"/>
                  </a:cubicBezTo>
                  <a:cubicBezTo>
                    <a:pt x="265" y="97"/>
                    <a:pt x="265" y="97"/>
                    <a:pt x="265" y="97"/>
                  </a:cubicBezTo>
                  <a:cubicBezTo>
                    <a:pt x="267" y="97"/>
                    <a:pt x="267" y="97"/>
                    <a:pt x="267" y="97"/>
                  </a:cubicBezTo>
                  <a:cubicBezTo>
                    <a:pt x="267" y="96"/>
                    <a:pt x="267" y="96"/>
                    <a:pt x="267" y="96"/>
                  </a:cubicBezTo>
                  <a:cubicBezTo>
                    <a:pt x="268" y="95"/>
                    <a:pt x="268" y="95"/>
                    <a:pt x="268" y="95"/>
                  </a:cubicBezTo>
                  <a:cubicBezTo>
                    <a:pt x="268" y="96"/>
                    <a:pt x="268" y="96"/>
                    <a:pt x="268" y="96"/>
                  </a:cubicBezTo>
                  <a:cubicBezTo>
                    <a:pt x="268" y="96"/>
                    <a:pt x="268" y="96"/>
                    <a:pt x="268" y="96"/>
                  </a:cubicBezTo>
                  <a:cubicBezTo>
                    <a:pt x="268" y="97"/>
                    <a:pt x="268" y="97"/>
                    <a:pt x="268" y="97"/>
                  </a:cubicBezTo>
                  <a:cubicBezTo>
                    <a:pt x="269" y="97"/>
                    <a:pt x="269" y="97"/>
                    <a:pt x="269" y="97"/>
                  </a:cubicBezTo>
                  <a:cubicBezTo>
                    <a:pt x="269" y="96"/>
                    <a:pt x="269" y="96"/>
                    <a:pt x="269" y="96"/>
                  </a:cubicBezTo>
                  <a:cubicBezTo>
                    <a:pt x="269" y="95"/>
                    <a:pt x="269" y="95"/>
                    <a:pt x="269" y="95"/>
                  </a:cubicBezTo>
                  <a:cubicBezTo>
                    <a:pt x="269" y="97"/>
                    <a:pt x="269" y="97"/>
                    <a:pt x="269" y="97"/>
                  </a:cubicBezTo>
                  <a:cubicBezTo>
                    <a:pt x="269" y="97"/>
                    <a:pt x="269" y="97"/>
                    <a:pt x="269" y="97"/>
                  </a:cubicBezTo>
                  <a:cubicBezTo>
                    <a:pt x="270" y="97"/>
                    <a:pt x="270" y="97"/>
                    <a:pt x="270" y="97"/>
                  </a:cubicBezTo>
                  <a:cubicBezTo>
                    <a:pt x="271" y="98"/>
                    <a:pt x="271" y="98"/>
                    <a:pt x="271" y="98"/>
                  </a:cubicBezTo>
                  <a:cubicBezTo>
                    <a:pt x="272" y="98"/>
                    <a:pt x="272" y="98"/>
                    <a:pt x="272" y="98"/>
                  </a:cubicBezTo>
                  <a:cubicBezTo>
                    <a:pt x="273" y="98"/>
                    <a:pt x="273" y="98"/>
                    <a:pt x="273" y="98"/>
                  </a:cubicBezTo>
                  <a:cubicBezTo>
                    <a:pt x="273" y="98"/>
                    <a:pt x="273" y="98"/>
                    <a:pt x="273" y="98"/>
                  </a:cubicBezTo>
                  <a:cubicBezTo>
                    <a:pt x="274" y="98"/>
                    <a:pt x="274" y="98"/>
                    <a:pt x="274" y="98"/>
                  </a:cubicBezTo>
                  <a:cubicBezTo>
                    <a:pt x="274" y="97"/>
                    <a:pt x="274" y="97"/>
                    <a:pt x="274" y="97"/>
                  </a:cubicBezTo>
                  <a:cubicBezTo>
                    <a:pt x="274" y="97"/>
                    <a:pt x="274" y="97"/>
                    <a:pt x="274" y="97"/>
                  </a:cubicBezTo>
                  <a:cubicBezTo>
                    <a:pt x="275" y="96"/>
                    <a:pt x="275" y="96"/>
                    <a:pt x="275" y="96"/>
                  </a:cubicBezTo>
                  <a:cubicBezTo>
                    <a:pt x="276" y="95"/>
                    <a:pt x="276" y="95"/>
                    <a:pt x="276" y="95"/>
                  </a:cubicBezTo>
                  <a:cubicBezTo>
                    <a:pt x="275" y="95"/>
                    <a:pt x="275" y="95"/>
                    <a:pt x="275" y="95"/>
                  </a:cubicBezTo>
                  <a:cubicBezTo>
                    <a:pt x="276" y="94"/>
                    <a:pt x="276" y="94"/>
                    <a:pt x="276" y="94"/>
                  </a:cubicBezTo>
                  <a:cubicBezTo>
                    <a:pt x="276" y="94"/>
                    <a:pt x="276" y="94"/>
                    <a:pt x="276" y="94"/>
                  </a:cubicBezTo>
                  <a:cubicBezTo>
                    <a:pt x="276" y="95"/>
                    <a:pt x="276" y="95"/>
                    <a:pt x="276" y="95"/>
                  </a:cubicBezTo>
                  <a:cubicBezTo>
                    <a:pt x="277" y="95"/>
                    <a:pt x="277" y="95"/>
                    <a:pt x="277" y="95"/>
                  </a:cubicBezTo>
                  <a:cubicBezTo>
                    <a:pt x="277" y="95"/>
                    <a:pt x="277" y="95"/>
                    <a:pt x="277" y="95"/>
                  </a:cubicBezTo>
                  <a:cubicBezTo>
                    <a:pt x="276" y="96"/>
                    <a:pt x="276" y="96"/>
                    <a:pt x="276" y="96"/>
                  </a:cubicBezTo>
                  <a:cubicBezTo>
                    <a:pt x="276" y="97"/>
                    <a:pt x="276" y="97"/>
                    <a:pt x="276" y="97"/>
                  </a:cubicBezTo>
                  <a:cubicBezTo>
                    <a:pt x="276" y="99"/>
                    <a:pt x="276" y="99"/>
                    <a:pt x="276" y="99"/>
                  </a:cubicBezTo>
                  <a:close/>
                  <a:moveTo>
                    <a:pt x="245" y="62"/>
                  </a:moveTo>
                  <a:cubicBezTo>
                    <a:pt x="246" y="62"/>
                    <a:pt x="246" y="62"/>
                    <a:pt x="246" y="62"/>
                  </a:cubicBezTo>
                  <a:cubicBezTo>
                    <a:pt x="246" y="62"/>
                    <a:pt x="246" y="62"/>
                    <a:pt x="246" y="62"/>
                  </a:cubicBezTo>
                  <a:cubicBezTo>
                    <a:pt x="245" y="62"/>
                    <a:pt x="245" y="62"/>
                    <a:pt x="245" y="62"/>
                  </a:cubicBezTo>
                  <a:cubicBezTo>
                    <a:pt x="245" y="62"/>
                    <a:pt x="245" y="62"/>
                    <a:pt x="245" y="62"/>
                  </a:cubicBezTo>
                  <a:cubicBezTo>
                    <a:pt x="245" y="62"/>
                    <a:pt x="245" y="62"/>
                    <a:pt x="245" y="62"/>
                  </a:cubicBezTo>
                  <a:close/>
                  <a:moveTo>
                    <a:pt x="244" y="67"/>
                  </a:moveTo>
                  <a:cubicBezTo>
                    <a:pt x="244" y="67"/>
                    <a:pt x="244" y="67"/>
                    <a:pt x="244" y="67"/>
                  </a:cubicBezTo>
                  <a:cubicBezTo>
                    <a:pt x="244" y="66"/>
                    <a:pt x="244" y="66"/>
                    <a:pt x="244" y="66"/>
                  </a:cubicBezTo>
                  <a:cubicBezTo>
                    <a:pt x="245" y="67"/>
                    <a:pt x="245" y="67"/>
                    <a:pt x="245" y="67"/>
                  </a:cubicBezTo>
                  <a:cubicBezTo>
                    <a:pt x="244" y="67"/>
                    <a:pt x="244" y="67"/>
                    <a:pt x="244" y="67"/>
                  </a:cubicBezTo>
                  <a:cubicBezTo>
                    <a:pt x="244" y="67"/>
                    <a:pt x="244" y="67"/>
                    <a:pt x="244" y="67"/>
                  </a:cubicBezTo>
                  <a:close/>
                  <a:moveTo>
                    <a:pt x="222" y="74"/>
                  </a:moveTo>
                  <a:cubicBezTo>
                    <a:pt x="222" y="75"/>
                    <a:pt x="222" y="75"/>
                    <a:pt x="222" y="75"/>
                  </a:cubicBezTo>
                  <a:cubicBezTo>
                    <a:pt x="223" y="75"/>
                    <a:pt x="223" y="75"/>
                    <a:pt x="223" y="75"/>
                  </a:cubicBezTo>
                  <a:cubicBezTo>
                    <a:pt x="223" y="75"/>
                    <a:pt x="223" y="75"/>
                    <a:pt x="223" y="75"/>
                  </a:cubicBezTo>
                  <a:cubicBezTo>
                    <a:pt x="222" y="74"/>
                    <a:pt x="222" y="74"/>
                    <a:pt x="222" y="74"/>
                  </a:cubicBezTo>
                  <a:close/>
                  <a:moveTo>
                    <a:pt x="236" y="62"/>
                  </a:moveTo>
                  <a:cubicBezTo>
                    <a:pt x="236" y="62"/>
                    <a:pt x="236" y="62"/>
                    <a:pt x="236" y="62"/>
                  </a:cubicBezTo>
                  <a:cubicBezTo>
                    <a:pt x="237" y="63"/>
                    <a:pt x="237" y="63"/>
                    <a:pt x="237" y="63"/>
                  </a:cubicBezTo>
                  <a:cubicBezTo>
                    <a:pt x="237" y="64"/>
                    <a:pt x="237" y="64"/>
                    <a:pt x="237" y="64"/>
                  </a:cubicBezTo>
                  <a:cubicBezTo>
                    <a:pt x="237" y="63"/>
                    <a:pt x="237" y="63"/>
                    <a:pt x="237" y="63"/>
                  </a:cubicBezTo>
                  <a:cubicBezTo>
                    <a:pt x="237" y="63"/>
                    <a:pt x="237" y="63"/>
                    <a:pt x="237" y="63"/>
                  </a:cubicBezTo>
                  <a:cubicBezTo>
                    <a:pt x="237" y="62"/>
                    <a:pt x="237" y="62"/>
                    <a:pt x="237" y="62"/>
                  </a:cubicBezTo>
                  <a:cubicBezTo>
                    <a:pt x="236" y="62"/>
                    <a:pt x="236" y="62"/>
                    <a:pt x="236" y="62"/>
                  </a:cubicBezTo>
                  <a:close/>
                  <a:moveTo>
                    <a:pt x="230" y="62"/>
                  </a:moveTo>
                  <a:cubicBezTo>
                    <a:pt x="230" y="63"/>
                    <a:pt x="230" y="63"/>
                    <a:pt x="230" y="63"/>
                  </a:cubicBezTo>
                  <a:cubicBezTo>
                    <a:pt x="230" y="63"/>
                    <a:pt x="230" y="63"/>
                    <a:pt x="230" y="63"/>
                  </a:cubicBezTo>
                  <a:cubicBezTo>
                    <a:pt x="231" y="63"/>
                    <a:pt x="231" y="63"/>
                    <a:pt x="231" y="63"/>
                  </a:cubicBezTo>
                  <a:cubicBezTo>
                    <a:pt x="231" y="63"/>
                    <a:pt x="231" y="63"/>
                    <a:pt x="231" y="63"/>
                  </a:cubicBezTo>
                  <a:cubicBezTo>
                    <a:pt x="232" y="63"/>
                    <a:pt x="232" y="63"/>
                    <a:pt x="232" y="63"/>
                  </a:cubicBezTo>
                  <a:cubicBezTo>
                    <a:pt x="233" y="62"/>
                    <a:pt x="233" y="62"/>
                    <a:pt x="233" y="62"/>
                  </a:cubicBezTo>
                  <a:cubicBezTo>
                    <a:pt x="234" y="62"/>
                    <a:pt x="234" y="62"/>
                    <a:pt x="234" y="62"/>
                  </a:cubicBezTo>
                  <a:cubicBezTo>
                    <a:pt x="235" y="62"/>
                    <a:pt x="235" y="62"/>
                    <a:pt x="235" y="62"/>
                  </a:cubicBezTo>
                  <a:cubicBezTo>
                    <a:pt x="235" y="62"/>
                    <a:pt x="235" y="62"/>
                    <a:pt x="235" y="62"/>
                  </a:cubicBezTo>
                  <a:cubicBezTo>
                    <a:pt x="233" y="61"/>
                    <a:pt x="233" y="61"/>
                    <a:pt x="233" y="61"/>
                  </a:cubicBezTo>
                  <a:cubicBezTo>
                    <a:pt x="232" y="62"/>
                    <a:pt x="232" y="62"/>
                    <a:pt x="232" y="62"/>
                  </a:cubicBezTo>
                  <a:cubicBezTo>
                    <a:pt x="232" y="62"/>
                    <a:pt x="232" y="62"/>
                    <a:pt x="232" y="62"/>
                  </a:cubicBezTo>
                  <a:cubicBezTo>
                    <a:pt x="231" y="62"/>
                    <a:pt x="231" y="62"/>
                    <a:pt x="231" y="62"/>
                  </a:cubicBezTo>
                  <a:cubicBezTo>
                    <a:pt x="230" y="62"/>
                    <a:pt x="230" y="62"/>
                    <a:pt x="230" y="62"/>
                  </a:cubicBezTo>
                  <a:cubicBezTo>
                    <a:pt x="230" y="62"/>
                    <a:pt x="230" y="62"/>
                    <a:pt x="230" y="62"/>
                  </a:cubicBezTo>
                  <a:close/>
                  <a:moveTo>
                    <a:pt x="223" y="65"/>
                  </a:moveTo>
                  <a:cubicBezTo>
                    <a:pt x="222" y="64"/>
                    <a:pt x="222" y="64"/>
                    <a:pt x="222" y="64"/>
                  </a:cubicBezTo>
                  <a:cubicBezTo>
                    <a:pt x="221" y="64"/>
                    <a:pt x="221" y="64"/>
                    <a:pt x="221" y="64"/>
                  </a:cubicBezTo>
                  <a:cubicBezTo>
                    <a:pt x="220" y="64"/>
                    <a:pt x="220" y="64"/>
                    <a:pt x="220" y="64"/>
                  </a:cubicBezTo>
                  <a:cubicBezTo>
                    <a:pt x="220" y="63"/>
                    <a:pt x="220" y="63"/>
                    <a:pt x="220" y="63"/>
                  </a:cubicBezTo>
                  <a:cubicBezTo>
                    <a:pt x="221" y="62"/>
                    <a:pt x="221" y="62"/>
                    <a:pt x="221" y="62"/>
                  </a:cubicBezTo>
                  <a:cubicBezTo>
                    <a:pt x="221" y="62"/>
                    <a:pt x="221" y="62"/>
                    <a:pt x="221" y="62"/>
                  </a:cubicBezTo>
                  <a:cubicBezTo>
                    <a:pt x="221" y="61"/>
                    <a:pt x="221" y="61"/>
                    <a:pt x="221" y="61"/>
                  </a:cubicBezTo>
                  <a:cubicBezTo>
                    <a:pt x="221" y="60"/>
                    <a:pt x="221" y="60"/>
                    <a:pt x="221" y="60"/>
                  </a:cubicBezTo>
                  <a:cubicBezTo>
                    <a:pt x="221" y="60"/>
                    <a:pt x="221" y="60"/>
                    <a:pt x="221" y="60"/>
                  </a:cubicBezTo>
                  <a:cubicBezTo>
                    <a:pt x="222" y="60"/>
                    <a:pt x="222" y="60"/>
                    <a:pt x="222" y="60"/>
                  </a:cubicBezTo>
                  <a:cubicBezTo>
                    <a:pt x="223" y="60"/>
                    <a:pt x="223" y="60"/>
                    <a:pt x="223" y="60"/>
                  </a:cubicBezTo>
                  <a:cubicBezTo>
                    <a:pt x="223" y="60"/>
                    <a:pt x="223" y="60"/>
                    <a:pt x="223" y="60"/>
                  </a:cubicBezTo>
                  <a:cubicBezTo>
                    <a:pt x="223" y="61"/>
                    <a:pt x="223" y="61"/>
                    <a:pt x="223" y="61"/>
                  </a:cubicBezTo>
                  <a:cubicBezTo>
                    <a:pt x="223" y="61"/>
                    <a:pt x="223" y="61"/>
                    <a:pt x="223" y="61"/>
                  </a:cubicBezTo>
                  <a:cubicBezTo>
                    <a:pt x="222" y="61"/>
                    <a:pt x="222" y="61"/>
                    <a:pt x="222" y="61"/>
                  </a:cubicBezTo>
                  <a:cubicBezTo>
                    <a:pt x="223" y="62"/>
                    <a:pt x="223" y="62"/>
                    <a:pt x="223" y="62"/>
                  </a:cubicBezTo>
                  <a:cubicBezTo>
                    <a:pt x="224" y="62"/>
                    <a:pt x="224" y="62"/>
                    <a:pt x="224" y="62"/>
                  </a:cubicBezTo>
                  <a:cubicBezTo>
                    <a:pt x="224" y="62"/>
                    <a:pt x="224" y="62"/>
                    <a:pt x="224" y="62"/>
                  </a:cubicBezTo>
                  <a:cubicBezTo>
                    <a:pt x="223" y="62"/>
                    <a:pt x="223" y="62"/>
                    <a:pt x="223" y="62"/>
                  </a:cubicBezTo>
                  <a:cubicBezTo>
                    <a:pt x="224" y="63"/>
                    <a:pt x="224" y="63"/>
                    <a:pt x="224" y="63"/>
                  </a:cubicBezTo>
                  <a:cubicBezTo>
                    <a:pt x="224" y="64"/>
                    <a:pt x="224" y="64"/>
                    <a:pt x="224" y="64"/>
                  </a:cubicBezTo>
                  <a:cubicBezTo>
                    <a:pt x="223" y="64"/>
                    <a:pt x="223" y="64"/>
                    <a:pt x="223" y="64"/>
                  </a:cubicBezTo>
                  <a:cubicBezTo>
                    <a:pt x="223" y="65"/>
                    <a:pt x="223" y="65"/>
                    <a:pt x="223" y="65"/>
                  </a:cubicBezTo>
                  <a:close/>
                  <a:moveTo>
                    <a:pt x="222" y="67"/>
                  </a:moveTo>
                  <a:cubicBezTo>
                    <a:pt x="223" y="68"/>
                    <a:pt x="223" y="68"/>
                    <a:pt x="223" y="68"/>
                  </a:cubicBezTo>
                  <a:cubicBezTo>
                    <a:pt x="224" y="67"/>
                    <a:pt x="224" y="67"/>
                    <a:pt x="224" y="67"/>
                  </a:cubicBezTo>
                  <a:cubicBezTo>
                    <a:pt x="225" y="66"/>
                    <a:pt x="225" y="66"/>
                    <a:pt x="225" y="66"/>
                  </a:cubicBezTo>
                  <a:cubicBezTo>
                    <a:pt x="224" y="65"/>
                    <a:pt x="224" y="65"/>
                    <a:pt x="224" y="65"/>
                  </a:cubicBezTo>
                  <a:cubicBezTo>
                    <a:pt x="223" y="65"/>
                    <a:pt x="223" y="65"/>
                    <a:pt x="223" y="65"/>
                  </a:cubicBezTo>
                  <a:cubicBezTo>
                    <a:pt x="222" y="65"/>
                    <a:pt x="222" y="65"/>
                    <a:pt x="222" y="65"/>
                  </a:cubicBezTo>
                  <a:cubicBezTo>
                    <a:pt x="221" y="65"/>
                    <a:pt x="221" y="65"/>
                    <a:pt x="221" y="65"/>
                  </a:cubicBezTo>
                  <a:cubicBezTo>
                    <a:pt x="220" y="65"/>
                    <a:pt x="220" y="65"/>
                    <a:pt x="220" y="65"/>
                  </a:cubicBezTo>
                  <a:cubicBezTo>
                    <a:pt x="220" y="65"/>
                    <a:pt x="220" y="65"/>
                    <a:pt x="220" y="65"/>
                  </a:cubicBezTo>
                  <a:cubicBezTo>
                    <a:pt x="219" y="65"/>
                    <a:pt x="219" y="65"/>
                    <a:pt x="219" y="65"/>
                  </a:cubicBezTo>
                  <a:cubicBezTo>
                    <a:pt x="219" y="65"/>
                    <a:pt x="219" y="65"/>
                    <a:pt x="219" y="65"/>
                  </a:cubicBezTo>
                  <a:cubicBezTo>
                    <a:pt x="218" y="66"/>
                    <a:pt x="218" y="66"/>
                    <a:pt x="218" y="66"/>
                  </a:cubicBezTo>
                  <a:cubicBezTo>
                    <a:pt x="219" y="66"/>
                    <a:pt x="219" y="66"/>
                    <a:pt x="219" y="66"/>
                  </a:cubicBezTo>
                  <a:cubicBezTo>
                    <a:pt x="219" y="66"/>
                    <a:pt x="219" y="66"/>
                    <a:pt x="219" y="66"/>
                  </a:cubicBezTo>
                  <a:cubicBezTo>
                    <a:pt x="219" y="67"/>
                    <a:pt x="219" y="67"/>
                    <a:pt x="219" y="67"/>
                  </a:cubicBezTo>
                  <a:cubicBezTo>
                    <a:pt x="220" y="67"/>
                    <a:pt x="220" y="67"/>
                    <a:pt x="220" y="67"/>
                  </a:cubicBezTo>
                  <a:cubicBezTo>
                    <a:pt x="221" y="67"/>
                    <a:pt x="221" y="67"/>
                    <a:pt x="221" y="67"/>
                  </a:cubicBezTo>
                  <a:cubicBezTo>
                    <a:pt x="222" y="67"/>
                    <a:pt x="222" y="67"/>
                    <a:pt x="222" y="67"/>
                  </a:cubicBezTo>
                  <a:close/>
                  <a:moveTo>
                    <a:pt x="218" y="69"/>
                  </a:moveTo>
                  <a:cubicBezTo>
                    <a:pt x="220" y="69"/>
                    <a:pt x="220" y="69"/>
                    <a:pt x="220" y="69"/>
                  </a:cubicBezTo>
                  <a:cubicBezTo>
                    <a:pt x="221" y="69"/>
                    <a:pt x="221" y="69"/>
                    <a:pt x="221" y="69"/>
                  </a:cubicBezTo>
                  <a:cubicBezTo>
                    <a:pt x="222" y="69"/>
                    <a:pt x="222" y="69"/>
                    <a:pt x="222" y="69"/>
                  </a:cubicBezTo>
                  <a:cubicBezTo>
                    <a:pt x="222" y="69"/>
                    <a:pt x="222" y="69"/>
                    <a:pt x="222" y="69"/>
                  </a:cubicBezTo>
                  <a:cubicBezTo>
                    <a:pt x="223" y="69"/>
                    <a:pt x="223" y="69"/>
                    <a:pt x="223" y="69"/>
                  </a:cubicBezTo>
                  <a:cubicBezTo>
                    <a:pt x="224" y="69"/>
                    <a:pt x="224" y="69"/>
                    <a:pt x="224" y="69"/>
                  </a:cubicBezTo>
                  <a:cubicBezTo>
                    <a:pt x="224" y="68"/>
                    <a:pt x="224" y="68"/>
                    <a:pt x="224" y="68"/>
                  </a:cubicBezTo>
                  <a:cubicBezTo>
                    <a:pt x="223" y="68"/>
                    <a:pt x="223" y="68"/>
                    <a:pt x="223" y="68"/>
                  </a:cubicBezTo>
                  <a:cubicBezTo>
                    <a:pt x="221" y="68"/>
                    <a:pt x="221" y="68"/>
                    <a:pt x="221" y="68"/>
                  </a:cubicBezTo>
                  <a:cubicBezTo>
                    <a:pt x="220" y="68"/>
                    <a:pt x="220" y="68"/>
                    <a:pt x="220" y="68"/>
                  </a:cubicBezTo>
                  <a:cubicBezTo>
                    <a:pt x="220" y="68"/>
                    <a:pt x="220" y="68"/>
                    <a:pt x="220" y="68"/>
                  </a:cubicBezTo>
                  <a:cubicBezTo>
                    <a:pt x="219" y="68"/>
                    <a:pt x="219" y="68"/>
                    <a:pt x="219" y="68"/>
                  </a:cubicBezTo>
                  <a:cubicBezTo>
                    <a:pt x="218" y="68"/>
                    <a:pt x="218" y="68"/>
                    <a:pt x="218" y="68"/>
                  </a:cubicBezTo>
                  <a:cubicBezTo>
                    <a:pt x="218" y="69"/>
                    <a:pt x="218" y="69"/>
                    <a:pt x="218" y="69"/>
                  </a:cubicBezTo>
                  <a:close/>
                  <a:moveTo>
                    <a:pt x="218" y="71"/>
                  </a:moveTo>
                  <a:cubicBezTo>
                    <a:pt x="219" y="70"/>
                    <a:pt x="219" y="70"/>
                    <a:pt x="219" y="70"/>
                  </a:cubicBezTo>
                  <a:cubicBezTo>
                    <a:pt x="219" y="70"/>
                    <a:pt x="219" y="70"/>
                    <a:pt x="219" y="70"/>
                  </a:cubicBezTo>
                  <a:cubicBezTo>
                    <a:pt x="220" y="70"/>
                    <a:pt x="220" y="70"/>
                    <a:pt x="220" y="70"/>
                  </a:cubicBezTo>
                  <a:cubicBezTo>
                    <a:pt x="222" y="69"/>
                    <a:pt x="222" y="69"/>
                    <a:pt x="222" y="69"/>
                  </a:cubicBezTo>
                  <a:cubicBezTo>
                    <a:pt x="223" y="70"/>
                    <a:pt x="223" y="70"/>
                    <a:pt x="223" y="70"/>
                  </a:cubicBezTo>
                  <a:cubicBezTo>
                    <a:pt x="223" y="69"/>
                    <a:pt x="223" y="69"/>
                    <a:pt x="223" y="69"/>
                  </a:cubicBezTo>
                  <a:cubicBezTo>
                    <a:pt x="224" y="69"/>
                    <a:pt x="224" y="69"/>
                    <a:pt x="224" y="69"/>
                  </a:cubicBezTo>
                  <a:cubicBezTo>
                    <a:pt x="224" y="70"/>
                    <a:pt x="224" y="70"/>
                    <a:pt x="224" y="70"/>
                  </a:cubicBezTo>
                  <a:cubicBezTo>
                    <a:pt x="223" y="70"/>
                    <a:pt x="223" y="70"/>
                    <a:pt x="223" y="70"/>
                  </a:cubicBezTo>
                  <a:cubicBezTo>
                    <a:pt x="222" y="70"/>
                    <a:pt x="222" y="70"/>
                    <a:pt x="222" y="70"/>
                  </a:cubicBezTo>
                  <a:cubicBezTo>
                    <a:pt x="221" y="70"/>
                    <a:pt x="221" y="70"/>
                    <a:pt x="221" y="70"/>
                  </a:cubicBezTo>
                  <a:cubicBezTo>
                    <a:pt x="221" y="71"/>
                    <a:pt x="221" y="71"/>
                    <a:pt x="221" y="71"/>
                  </a:cubicBezTo>
                  <a:cubicBezTo>
                    <a:pt x="220" y="71"/>
                    <a:pt x="220" y="71"/>
                    <a:pt x="220" y="71"/>
                  </a:cubicBezTo>
                  <a:cubicBezTo>
                    <a:pt x="219" y="71"/>
                    <a:pt x="219" y="71"/>
                    <a:pt x="219" y="71"/>
                  </a:cubicBezTo>
                  <a:cubicBezTo>
                    <a:pt x="219" y="71"/>
                    <a:pt x="219" y="71"/>
                    <a:pt x="219" y="71"/>
                  </a:cubicBezTo>
                  <a:cubicBezTo>
                    <a:pt x="218" y="71"/>
                    <a:pt x="218" y="71"/>
                    <a:pt x="218" y="71"/>
                  </a:cubicBezTo>
                  <a:cubicBezTo>
                    <a:pt x="218" y="71"/>
                    <a:pt x="218" y="71"/>
                    <a:pt x="218" y="71"/>
                  </a:cubicBezTo>
                  <a:cubicBezTo>
                    <a:pt x="218" y="71"/>
                    <a:pt x="218" y="71"/>
                    <a:pt x="218" y="71"/>
                  </a:cubicBezTo>
                  <a:close/>
                  <a:moveTo>
                    <a:pt x="197" y="47"/>
                  </a:moveTo>
                  <a:cubicBezTo>
                    <a:pt x="197" y="46"/>
                    <a:pt x="197" y="46"/>
                    <a:pt x="197" y="46"/>
                  </a:cubicBezTo>
                  <a:cubicBezTo>
                    <a:pt x="197" y="46"/>
                    <a:pt x="197" y="46"/>
                    <a:pt x="197" y="46"/>
                  </a:cubicBezTo>
                  <a:cubicBezTo>
                    <a:pt x="198" y="46"/>
                    <a:pt x="198" y="46"/>
                    <a:pt x="198" y="46"/>
                  </a:cubicBezTo>
                  <a:cubicBezTo>
                    <a:pt x="198" y="46"/>
                    <a:pt x="198" y="46"/>
                    <a:pt x="198" y="46"/>
                  </a:cubicBezTo>
                  <a:cubicBezTo>
                    <a:pt x="197" y="47"/>
                    <a:pt x="197" y="47"/>
                    <a:pt x="197" y="47"/>
                  </a:cubicBezTo>
                  <a:close/>
                  <a:moveTo>
                    <a:pt x="191" y="49"/>
                  </a:moveTo>
                  <a:cubicBezTo>
                    <a:pt x="192" y="49"/>
                    <a:pt x="192" y="49"/>
                    <a:pt x="192" y="49"/>
                  </a:cubicBezTo>
                  <a:cubicBezTo>
                    <a:pt x="192" y="48"/>
                    <a:pt x="192" y="48"/>
                    <a:pt x="192" y="48"/>
                  </a:cubicBezTo>
                  <a:cubicBezTo>
                    <a:pt x="194" y="49"/>
                    <a:pt x="194" y="49"/>
                    <a:pt x="194" y="49"/>
                  </a:cubicBezTo>
                  <a:cubicBezTo>
                    <a:pt x="194" y="49"/>
                    <a:pt x="194" y="49"/>
                    <a:pt x="194" y="49"/>
                  </a:cubicBezTo>
                  <a:cubicBezTo>
                    <a:pt x="195" y="49"/>
                    <a:pt x="195" y="49"/>
                    <a:pt x="195" y="49"/>
                  </a:cubicBezTo>
                  <a:cubicBezTo>
                    <a:pt x="195" y="50"/>
                    <a:pt x="195" y="50"/>
                    <a:pt x="195" y="50"/>
                  </a:cubicBezTo>
                  <a:cubicBezTo>
                    <a:pt x="195" y="50"/>
                    <a:pt x="195" y="50"/>
                    <a:pt x="195" y="50"/>
                  </a:cubicBezTo>
                  <a:cubicBezTo>
                    <a:pt x="195" y="51"/>
                    <a:pt x="195" y="51"/>
                    <a:pt x="195" y="51"/>
                  </a:cubicBezTo>
                  <a:cubicBezTo>
                    <a:pt x="194" y="51"/>
                    <a:pt x="194" y="51"/>
                    <a:pt x="194" y="51"/>
                  </a:cubicBezTo>
                  <a:cubicBezTo>
                    <a:pt x="193" y="51"/>
                    <a:pt x="193" y="51"/>
                    <a:pt x="193" y="51"/>
                  </a:cubicBezTo>
                  <a:cubicBezTo>
                    <a:pt x="193" y="51"/>
                    <a:pt x="193" y="51"/>
                    <a:pt x="193" y="51"/>
                  </a:cubicBezTo>
                  <a:cubicBezTo>
                    <a:pt x="192" y="50"/>
                    <a:pt x="192" y="50"/>
                    <a:pt x="192" y="50"/>
                  </a:cubicBezTo>
                  <a:cubicBezTo>
                    <a:pt x="192" y="49"/>
                    <a:pt x="192" y="49"/>
                    <a:pt x="192" y="49"/>
                  </a:cubicBezTo>
                  <a:cubicBezTo>
                    <a:pt x="191" y="49"/>
                    <a:pt x="191" y="49"/>
                    <a:pt x="191" y="49"/>
                  </a:cubicBezTo>
                  <a:cubicBezTo>
                    <a:pt x="191" y="49"/>
                    <a:pt x="191" y="49"/>
                    <a:pt x="191" y="49"/>
                  </a:cubicBezTo>
                  <a:close/>
                  <a:moveTo>
                    <a:pt x="160" y="50"/>
                  </a:moveTo>
                  <a:cubicBezTo>
                    <a:pt x="159" y="50"/>
                    <a:pt x="159" y="50"/>
                    <a:pt x="159" y="50"/>
                  </a:cubicBezTo>
                  <a:cubicBezTo>
                    <a:pt x="159" y="50"/>
                    <a:pt x="159" y="50"/>
                    <a:pt x="159" y="50"/>
                  </a:cubicBezTo>
                  <a:cubicBezTo>
                    <a:pt x="159" y="50"/>
                    <a:pt x="159" y="50"/>
                    <a:pt x="159" y="50"/>
                  </a:cubicBezTo>
                  <a:cubicBezTo>
                    <a:pt x="160" y="50"/>
                    <a:pt x="160" y="50"/>
                    <a:pt x="160" y="50"/>
                  </a:cubicBezTo>
                  <a:cubicBezTo>
                    <a:pt x="160" y="50"/>
                    <a:pt x="160" y="50"/>
                    <a:pt x="160" y="50"/>
                  </a:cubicBezTo>
                  <a:cubicBezTo>
                    <a:pt x="160" y="50"/>
                    <a:pt x="160" y="50"/>
                    <a:pt x="160" y="50"/>
                  </a:cubicBezTo>
                  <a:close/>
                  <a:moveTo>
                    <a:pt x="163" y="54"/>
                  </a:moveTo>
                  <a:cubicBezTo>
                    <a:pt x="164" y="54"/>
                    <a:pt x="164" y="54"/>
                    <a:pt x="164" y="54"/>
                  </a:cubicBezTo>
                  <a:cubicBezTo>
                    <a:pt x="164" y="54"/>
                    <a:pt x="164" y="54"/>
                    <a:pt x="164" y="54"/>
                  </a:cubicBezTo>
                  <a:cubicBezTo>
                    <a:pt x="163" y="55"/>
                    <a:pt x="163" y="55"/>
                    <a:pt x="163" y="55"/>
                  </a:cubicBezTo>
                  <a:cubicBezTo>
                    <a:pt x="163" y="55"/>
                    <a:pt x="163" y="54"/>
                    <a:pt x="163" y="54"/>
                  </a:cubicBezTo>
                  <a:close/>
                  <a:moveTo>
                    <a:pt x="165" y="53"/>
                  </a:moveTo>
                  <a:cubicBezTo>
                    <a:pt x="165" y="53"/>
                    <a:pt x="165" y="53"/>
                    <a:pt x="165" y="53"/>
                  </a:cubicBezTo>
                  <a:cubicBezTo>
                    <a:pt x="165" y="52"/>
                    <a:pt x="165" y="52"/>
                    <a:pt x="165" y="52"/>
                  </a:cubicBezTo>
                  <a:cubicBezTo>
                    <a:pt x="166" y="52"/>
                    <a:pt x="166" y="52"/>
                    <a:pt x="166" y="52"/>
                  </a:cubicBezTo>
                  <a:cubicBezTo>
                    <a:pt x="166" y="51"/>
                    <a:pt x="166" y="51"/>
                    <a:pt x="166" y="51"/>
                  </a:cubicBezTo>
                  <a:cubicBezTo>
                    <a:pt x="167" y="51"/>
                    <a:pt x="167" y="51"/>
                    <a:pt x="167" y="51"/>
                  </a:cubicBezTo>
                  <a:cubicBezTo>
                    <a:pt x="168" y="50"/>
                    <a:pt x="168" y="50"/>
                    <a:pt x="168" y="50"/>
                  </a:cubicBezTo>
                  <a:cubicBezTo>
                    <a:pt x="168" y="51"/>
                    <a:pt x="168" y="51"/>
                    <a:pt x="168" y="51"/>
                  </a:cubicBezTo>
                  <a:cubicBezTo>
                    <a:pt x="168" y="51"/>
                    <a:pt x="168" y="51"/>
                    <a:pt x="168" y="51"/>
                  </a:cubicBezTo>
                  <a:cubicBezTo>
                    <a:pt x="167" y="52"/>
                    <a:pt x="167" y="52"/>
                    <a:pt x="167" y="52"/>
                  </a:cubicBezTo>
                  <a:cubicBezTo>
                    <a:pt x="167" y="53"/>
                    <a:pt x="167" y="53"/>
                    <a:pt x="167" y="53"/>
                  </a:cubicBezTo>
                  <a:cubicBezTo>
                    <a:pt x="167" y="53"/>
                    <a:pt x="167" y="53"/>
                    <a:pt x="167" y="53"/>
                  </a:cubicBezTo>
                  <a:cubicBezTo>
                    <a:pt x="166" y="54"/>
                    <a:pt x="166" y="54"/>
                    <a:pt x="166" y="54"/>
                  </a:cubicBezTo>
                  <a:cubicBezTo>
                    <a:pt x="166" y="54"/>
                    <a:pt x="166" y="54"/>
                    <a:pt x="166" y="54"/>
                  </a:cubicBezTo>
                  <a:cubicBezTo>
                    <a:pt x="167" y="55"/>
                    <a:pt x="167" y="55"/>
                    <a:pt x="167" y="55"/>
                  </a:cubicBezTo>
                  <a:cubicBezTo>
                    <a:pt x="167" y="54"/>
                    <a:pt x="167" y="54"/>
                    <a:pt x="167" y="54"/>
                  </a:cubicBezTo>
                  <a:cubicBezTo>
                    <a:pt x="168" y="54"/>
                    <a:pt x="168" y="54"/>
                    <a:pt x="168" y="54"/>
                  </a:cubicBezTo>
                  <a:cubicBezTo>
                    <a:pt x="168" y="55"/>
                    <a:pt x="168" y="55"/>
                    <a:pt x="168" y="55"/>
                  </a:cubicBezTo>
                  <a:cubicBezTo>
                    <a:pt x="168" y="55"/>
                    <a:pt x="168" y="55"/>
                    <a:pt x="168" y="55"/>
                  </a:cubicBezTo>
                  <a:cubicBezTo>
                    <a:pt x="169" y="54"/>
                    <a:pt x="169" y="54"/>
                    <a:pt x="169" y="54"/>
                  </a:cubicBezTo>
                  <a:cubicBezTo>
                    <a:pt x="170" y="54"/>
                    <a:pt x="170" y="54"/>
                    <a:pt x="170" y="54"/>
                  </a:cubicBezTo>
                  <a:cubicBezTo>
                    <a:pt x="170" y="54"/>
                    <a:pt x="170" y="54"/>
                    <a:pt x="170" y="54"/>
                  </a:cubicBezTo>
                  <a:cubicBezTo>
                    <a:pt x="171" y="53"/>
                    <a:pt x="171" y="53"/>
                    <a:pt x="171" y="53"/>
                  </a:cubicBezTo>
                  <a:cubicBezTo>
                    <a:pt x="171" y="52"/>
                    <a:pt x="171" y="52"/>
                    <a:pt x="171" y="52"/>
                  </a:cubicBezTo>
                  <a:cubicBezTo>
                    <a:pt x="171" y="52"/>
                    <a:pt x="171" y="52"/>
                    <a:pt x="171" y="52"/>
                  </a:cubicBezTo>
                  <a:cubicBezTo>
                    <a:pt x="172" y="51"/>
                    <a:pt x="172" y="51"/>
                    <a:pt x="172" y="51"/>
                  </a:cubicBezTo>
                  <a:cubicBezTo>
                    <a:pt x="172" y="50"/>
                    <a:pt x="172" y="50"/>
                    <a:pt x="172" y="50"/>
                  </a:cubicBezTo>
                  <a:cubicBezTo>
                    <a:pt x="172" y="50"/>
                    <a:pt x="172" y="50"/>
                    <a:pt x="172" y="50"/>
                  </a:cubicBezTo>
                  <a:cubicBezTo>
                    <a:pt x="173" y="50"/>
                    <a:pt x="173" y="50"/>
                    <a:pt x="173" y="50"/>
                  </a:cubicBezTo>
                  <a:cubicBezTo>
                    <a:pt x="173" y="51"/>
                    <a:pt x="173" y="51"/>
                    <a:pt x="173" y="51"/>
                  </a:cubicBezTo>
                  <a:cubicBezTo>
                    <a:pt x="173" y="52"/>
                    <a:pt x="173" y="52"/>
                    <a:pt x="173" y="52"/>
                  </a:cubicBezTo>
                  <a:cubicBezTo>
                    <a:pt x="172" y="53"/>
                    <a:pt x="172" y="53"/>
                    <a:pt x="172" y="53"/>
                  </a:cubicBezTo>
                  <a:cubicBezTo>
                    <a:pt x="173" y="53"/>
                    <a:pt x="173" y="53"/>
                    <a:pt x="173" y="53"/>
                  </a:cubicBezTo>
                  <a:cubicBezTo>
                    <a:pt x="173" y="53"/>
                    <a:pt x="173" y="53"/>
                    <a:pt x="173" y="53"/>
                  </a:cubicBezTo>
                  <a:cubicBezTo>
                    <a:pt x="174" y="52"/>
                    <a:pt x="174" y="52"/>
                    <a:pt x="174" y="52"/>
                  </a:cubicBezTo>
                  <a:cubicBezTo>
                    <a:pt x="174" y="52"/>
                    <a:pt x="174" y="52"/>
                    <a:pt x="174" y="52"/>
                  </a:cubicBezTo>
                  <a:cubicBezTo>
                    <a:pt x="174" y="51"/>
                    <a:pt x="174" y="51"/>
                    <a:pt x="174" y="51"/>
                  </a:cubicBezTo>
                  <a:cubicBezTo>
                    <a:pt x="175" y="51"/>
                    <a:pt x="175" y="51"/>
                    <a:pt x="175" y="51"/>
                  </a:cubicBezTo>
                  <a:cubicBezTo>
                    <a:pt x="176" y="50"/>
                    <a:pt x="176" y="50"/>
                    <a:pt x="176" y="50"/>
                  </a:cubicBezTo>
                  <a:cubicBezTo>
                    <a:pt x="176" y="49"/>
                    <a:pt x="176" y="49"/>
                    <a:pt x="176" y="49"/>
                  </a:cubicBezTo>
                  <a:cubicBezTo>
                    <a:pt x="176" y="48"/>
                    <a:pt x="176" y="48"/>
                    <a:pt x="176" y="48"/>
                  </a:cubicBezTo>
                  <a:cubicBezTo>
                    <a:pt x="176" y="48"/>
                    <a:pt x="176" y="48"/>
                    <a:pt x="176" y="48"/>
                  </a:cubicBezTo>
                  <a:cubicBezTo>
                    <a:pt x="177" y="48"/>
                    <a:pt x="177" y="48"/>
                    <a:pt x="177" y="48"/>
                  </a:cubicBezTo>
                  <a:cubicBezTo>
                    <a:pt x="178" y="48"/>
                    <a:pt x="178" y="48"/>
                    <a:pt x="178" y="48"/>
                  </a:cubicBezTo>
                  <a:cubicBezTo>
                    <a:pt x="179" y="47"/>
                    <a:pt x="179" y="47"/>
                    <a:pt x="179" y="47"/>
                  </a:cubicBezTo>
                  <a:cubicBezTo>
                    <a:pt x="179" y="46"/>
                    <a:pt x="179" y="46"/>
                    <a:pt x="179" y="46"/>
                  </a:cubicBezTo>
                  <a:cubicBezTo>
                    <a:pt x="180" y="46"/>
                    <a:pt x="180" y="46"/>
                    <a:pt x="180" y="46"/>
                  </a:cubicBezTo>
                  <a:cubicBezTo>
                    <a:pt x="180" y="45"/>
                    <a:pt x="180" y="45"/>
                    <a:pt x="180" y="45"/>
                  </a:cubicBezTo>
                  <a:cubicBezTo>
                    <a:pt x="181" y="46"/>
                    <a:pt x="181" y="46"/>
                    <a:pt x="181" y="46"/>
                  </a:cubicBezTo>
                  <a:cubicBezTo>
                    <a:pt x="181" y="45"/>
                    <a:pt x="181" y="45"/>
                    <a:pt x="181" y="45"/>
                  </a:cubicBezTo>
                  <a:cubicBezTo>
                    <a:pt x="182" y="45"/>
                    <a:pt x="182" y="45"/>
                    <a:pt x="182" y="45"/>
                  </a:cubicBezTo>
                  <a:cubicBezTo>
                    <a:pt x="181" y="47"/>
                    <a:pt x="181" y="47"/>
                    <a:pt x="181" y="47"/>
                  </a:cubicBezTo>
                  <a:cubicBezTo>
                    <a:pt x="180" y="48"/>
                    <a:pt x="180" y="48"/>
                    <a:pt x="180" y="48"/>
                  </a:cubicBezTo>
                  <a:cubicBezTo>
                    <a:pt x="180" y="49"/>
                    <a:pt x="180" y="49"/>
                    <a:pt x="180" y="49"/>
                  </a:cubicBezTo>
                  <a:cubicBezTo>
                    <a:pt x="180" y="49"/>
                    <a:pt x="180" y="49"/>
                    <a:pt x="180" y="49"/>
                  </a:cubicBezTo>
                  <a:cubicBezTo>
                    <a:pt x="180" y="50"/>
                    <a:pt x="180" y="50"/>
                    <a:pt x="180" y="50"/>
                  </a:cubicBezTo>
                  <a:cubicBezTo>
                    <a:pt x="179" y="50"/>
                    <a:pt x="179" y="50"/>
                    <a:pt x="179" y="50"/>
                  </a:cubicBezTo>
                  <a:cubicBezTo>
                    <a:pt x="178" y="52"/>
                    <a:pt x="178" y="52"/>
                    <a:pt x="178" y="52"/>
                  </a:cubicBezTo>
                  <a:cubicBezTo>
                    <a:pt x="178" y="52"/>
                    <a:pt x="178" y="52"/>
                    <a:pt x="178" y="52"/>
                  </a:cubicBezTo>
                  <a:cubicBezTo>
                    <a:pt x="178" y="53"/>
                    <a:pt x="178" y="53"/>
                    <a:pt x="178" y="53"/>
                  </a:cubicBezTo>
                  <a:cubicBezTo>
                    <a:pt x="178" y="53"/>
                    <a:pt x="178" y="53"/>
                    <a:pt x="178" y="53"/>
                  </a:cubicBezTo>
                  <a:cubicBezTo>
                    <a:pt x="179" y="54"/>
                    <a:pt x="179" y="54"/>
                    <a:pt x="179" y="54"/>
                  </a:cubicBezTo>
                  <a:cubicBezTo>
                    <a:pt x="179" y="54"/>
                    <a:pt x="179" y="54"/>
                    <a:pt x="179" y="54"/>
                  </a:cubicBezTo>
                  <a:cubicBezTo>
                    <a:pt x="180" y="53"/>
                    <a:pt x="180" y="53"/>
                    <a:pt x="180" y="53"/>
                  </a:cubicBezTo>
                  <a:cubicBezTo>
                    <a:pt x="181" y="53"/>
                    <a:pt x="181" y="53"/>
                    <a:pt x="181" y="53"/>
                  </a:cubicBezTo>
                  <a:cubicBezTo>
                    <a:pt x="181" y="52"/>
                    <a:pt x="181" y="52"/>
                    <a:pt x="181" y="52"/>
                  </a:cubicBezTo>
                  <a:cubicBezTo>
                    <a:pt x="181" y="52"/>
                    <a:pt x="181" y="52"/>
                    <a:pt x="181" y="52"/>
                  </a:cubicBezTo>
                  <a:cubicBezTo>
                    <a:pt x="182" y="51"/>
                    <a:pt x="182" y="51"/>
                    <a:pt x="182" y="51"/>
                  </a:cubicBezTo>
                  <a:cubicBezTo>
                    <a:pt x="182" y="50"/>
                    <a:pt x="182" y="50"/>
                    <a:pt x="182" y="50"/>
                  </a:cubicBezTo>
                  <a:cubicBezTo>
                    <a:pt x="183" y="50"/>
                    <a:pt x="183" y="50"/>
                    <a:pt x="183" y="50"/>
                  </a:cubicBezTo>
                  <a:cubicBezTo>
                    <a:pt x="183" y="50"/>
                    <a:pt x="183" y="50"/>
                    <a:pt x="183" y="50"/>
                  </a:cubicBezTo>
                  <a:cubicBezTo>
                    <a:pt x="183" y="51"/>
                    <a:pt x="183" y="51"/>
                    <a:pt x="183" y="51"/>
                  </a:cubicBezTo>
                  <a:cubicBezTo>
                    <a:pt x="184" y="51"/>
                    <a:pt x="184" y="51"/>
                    <a:pt x="184" y="51"/>
                  </a:cubicBezTo>
                  <a:cubicBezTo>
                    <a:pt x="185" y="50"/>
                    <a:pt x="185" y="50"/>
                    <a:pt x="185" y="50"/>
                  </a:cubicBezTo>
                  <a:cubicBezTo>
                    <a:pt x="186" y="50"/>
                    <a:pt x="186" y="50"/>
                    <a:pt x="186" y="50"/>
                  </a:cubicBezTo>
                  <a:cubicBezTo>
                    <a:pt x="187" y="49"/>
                    <a:pt x="187" y="49"/>
                    <a:pt x="187" y="49"/>
                  </a:cubicBezTo>
                  <a:cubicBezTo>
                    <a:pt x="187" y="48"/>
                    <a:pt x="187" y="48"/>
                    <a:pt x="187" y="48"/>
                  </a:cubicBezTo>
                  <a:cubicBezTo>
                    <a:pt x="188" y="47"/>
                    <a:pt x="188" y="47"/>
                    <a:pt x="188" y="47"/>
                  </a:cubicBezTo>
                  <a:cubicBezTo>
                    <a:pt x="188" y="46"/>
                    <a:pt x="188" y="46"/>
                    <a:pt x="188" y="46"/>
                  </a:cubicBezTo>
                  <a:cubicBezTo>
                    <a:pt x="188" y="46"/>
                    <a:pt x="188" y="46"/>
                    <a:pt x="188" y="46"/>
                  </a:cubicBezTo>
                  <a:cubicBezTo>
                    <a:pt x="189" y="47"/>
                    <a:pt x="189" y="47"/>
                    <a:pt x="189" y="47"/>
                  </a:cubicBezTo>
                  <a:cubicBezTo>
                    <a:pt x="190" y="47"/>
                    <a:pt x="190" y="47"/>
                    <a:pt x="190" y="47"/>
                  </a:cubicBezTo>
                  <a:cubicBezTo>
                    <a:pt x="190" y="46"/>
                    <a:pt x="190" y="46"/>
                    <a:pt x="190" y="46"/>
                  </a:cubicBezTo>
                  <a:cubicBezTo>
                    <a:pt x="190" y="46"/>
                    <a:pt x="190" y="46"/>
                    <a:pt x="190" y="46"/>
                  </a:cubicBezTo>
                  <a:cubicBezTo>
                    <a:pt x="189" y="45"/>
                    <a:pt x="189" y="45"/>
                    <a:pt x="189" y="45"/>
                  </a:cubicBezTo>
                  <a:cubicBezTo>
                    <a:pt x="189" y="44"/>
                    <a:pt x="189" y="44"/>
                    <a:pt x="189" y="44"/>
                  </a:cubicBezTo>
                  <a:cubicBezTo>
                    <a:pt x="190" y="44"/>
                    <a:pt x="190" y="44"/>
                    <a:pt x="190" y="44"/>
                  </a:cubicBezTo>
                  <a:cubicBezTo>
                    <a:pt x="191" y="43"/>
                    <a:pt x="191" y="43"/>
                    <a:pt x="191" y="43"/>
                  </a:cubicBezTo>
                  <a:cubicBezTo>
                    <a:pt x="192" y="43"/>
                    <a:pt x="192" y="43"/>
                    <a:pt x="192" y="43"/>
                  </a:cubicBezTo>
                  <a:cubicBezTo>
                    <a:pt x="192" y="43"/>
                    <a:pt x="192" y="43"/>
                    <a:pt x="192" y="43"/>
                  </a:cubicBezTo>
                  <a:cubicBezTo>
                    <a:pt x="193" y="43"/>
                    <a:pt x="193" y="43"/>
                    <a:pt x="193" y="43"/>
                  </a:cubicBezTo>
                  <a:cubicBezTo>
                    <a:pt x="194" y="42"/>
                    <a:pt x="194" y="42"/>
                    <a:pt x="194" y="42"/>
                  </a:cubicBezTo>
                  <a:cubicBezTo>
                    <a:pt x="193" y="42"/>
                    <a:pt x="193" y="42"/>
                    <a:pt x="193" y="42"/>
                  </a:cubicBezTo>
                  <a:cubicBezTo>
                    <a:pt x="193" y="40"/>
                    <a:pt x="193" y="40"/>
                    <a:pt x="193" y="40"/>
                  </a:cubicBezTo>
                  <a:cubicBezTo>
                    <a:pt x="194" y="40"/>
                    <a:pt x="194" y="40"/>
                    <a:pt x="194" y="40"/>
                  </a:cubicBezTo>
                  <a:cubicBezTo>
                    <a:pt x="193" y="39"/>
                    <a:pt x="193" y="39"/>
                    <a:pt x="193" y="39"/>
                  </a:cubicBezTo>
                  <a:cubicBezTo>
                    <a:pt x="193" y="38"/>
                    <a:pt x="193" y="38"/>
                    <a:pt x="193" y="38"/>
                  </a:cubicBezTo>
                  <a:cubicBezTo>
                    <a:pt x="193" y="38"/>
                    <a:pt x="193" y="38"/>
                    <a:pt x="193" y="38"/>
                  </a:cubicBezTo>
                  <a:cubicBezTo>
                    <a:pt x="192" y="38"/>
                    <a:pt x="192" y="38"/>
                    <a:pt x="192" y="38"/>
                  </a:cubicBezTo>
                  <a:cubicBezTo>
                    <a:pt x="191" y="39"/>
                    <a:pt x="191" y="39"/>
                    <a:pt x="191" y="39"/>
                  </a:cubicBezTo>
                  <a:cubicBezTo>
                    <a:pt x="191" y="40"/>
                    <a:pt x="191" y="40"/>
                    <a:pt x="191" y="40"/>
                  </a:cubicBezTo>
                  <a:cubicBezTo>
                    <a:pt x="191" y="40"/>
                    <a:pt x="191" y="40"/>
                    <a:pt x="191" y="40"/>
                  </a:cubicBezTo>
                  <a:cubicBezTo>
                    <a:pt x="191" y="41"/>
                    <a:pt x="191" y="41"/>
                    <a:pt x="191" y="41"/>
                  </a:cubicBezTo>
                  <a:cubicBezTo>
                    <a:pt x="190" y="41"/>
                    <a:pt x="190" y="41"/>
                    <a:pt x="190" y="41"/>
                  </a:cubicBezTo>
                  <a:cubicBezTo>
                    <a:pt x="190" y="40"/>
                    <a:pt x="190" y="40"/>
                    <a:pt x="190" y="40"/>
                  </a:cubicBezTo>
                  <a:cubicBezTo>
                    <a:pt x="190" y="40"/>
                    <a:pt x="190" y="40"/>
                    <a:pt x="190" y="40"/>
                  </a:cubicBezTo>
                  <a:cubicBezTo>
                    <a:pt x="190" y="41"/>
                    <a:pt x="190" y="41"/>
                    <a:pt x="190" y="41"/>
                  </a:cubicBezTo>
                  <a:cubicBezTo>
                    <a:pt x="189" y="41"/>
                    <a:pt x="189" y="41"/>
                    <a:pt x="189" y="41"/>
                  </a:cubicBezTo>
                  <a:cubicBezTo>
                    <a:pt x="189" y="41"/>
                    <a:pt x="189" y="41"/>
                    <a:pt x="189" y="41"/>
                  </a:cubicBezTo>
                  <a:cubicBezTo>
                    <a:pt x="189" y="39"/>
                    <a:pt x="189" y="39"/>
                    <a:pt x="189" y="39"/>
                  </a:cubicBezTo>
                  <a:cubicBezTo>
                    <a:pt x="188" y="39"/>
                    <a:pt x="188" y="39"/>
                    <a:pt x="188" y="39"/>
                  </a:cubicBezTo>
                  <a:cubicBezTo>
                    <a:pt x="187" y="39"/>
                    <a:pt x="187" y="39"/>
                    <a:pt x="187" y="39"/>
                  </a:cubicBezTo>
                  <a:cubicBezTo>
                    <a:pt x="187" y="39"/>
                    <a:pt x="187" y="39"/>
                    <a:pt x="187" y="39"/>
                  </a:cubicBezTo>
                  <a:cubicBezTo>
                    <a:pt x="186" y="39"/>
                    <a:pt x="186" y="39"/>
                    <a:pt x="186" y="39"/>
                  </a:cubicBezTo>
                  <a:cubicBezTo>
                    <a:pt x="185" y="39"/>
                    <a:pt x="185" y="39"/>
                    <a:pt x="185" y="39"/>
                  </a:cubicBezTo>
                  <a:cubicBezTo>
                    <a:pt x="185" y="39"/>
                    <a:pt x="185" y="39"/>
                    <a:pt x="185" y="39"/>
                  </a:cubicBezTo>
                  <a:cubicBezTo>
                    <a:pt x="183" y="39"/>
                    <a:pt x="183" y="39"/>
                    <a:pt x="183" y="39"/>
                  </a:cubicBezTo>
                  <a:cubicBezTo>
                    <a:pt x="182" y="39"/>
                    <a:pt x="182" y="39"/>
                    <a:pt x="182" y="39"/>
                  </a:cubicBezTo>
                  <a:cubicBezTo>
                    <a:pt x="181" y="40"/>
                    <a:pt x="181" y="40"/>
                    <a:pt x="181" y="40"/>
                  </a:cubicBezTo>
                  <a:cubicBezTo>
                    <a:pt x="181" y="40"/>
                    <a:pt x="181" y="40"/>
                    <a:pt x="181" y="40"/>
                  </a:cubicBezTo>
                  <a:cubicBezTo>
                    <a:pt x="181" y="40"/>
                    <a:pt x="181" y="40"/>
                    <a:pt x="181" y="40"/>
                  </a:cubicBezTo>
                  <a:cubicBezTo>
                    <a:pt x="180" y="40"/>
                    <a:pt x="180" y="40"/>
                    <a:pt x="180" y="40"/>
                  </a:cubicBezTo>
                  <a:cubicBezTo>
                    <a:pt x="178" y="42"/>
                    <a:pt x="178" y="42"/>
                    <a:pt x="178" y="42"/>
                  </a:cubicBezTo>
                  <a:cubicBezTo>
                    <a:pt x="177" y="42"/>
                    <a:pt x="177" y="42"/>
                    <a:pt x="177" y="42"/>
                  </a:cubicBezTo>
                  <a:cubicBezTo>
                    <a:pt x="177" y="42"/>
                    <a:pt x="177" y="42"/>
                    <a:pt x="177" y="42"/>
                  </a:cubicBezTo>
                  <a:cubicBezTo>
                    <a:pt x="176" y="43"/>
                    <a:pt x="176" y="43"/>
                    <a:pt x="176" y="43"/>
                  </a:cubicBezTo>
                  <a:cubicBezTo>
                    <a:pt x="175" y="43"/>
                    <a:pt x="175" y="43"/>
                    <a:pt x="175" y="43"/>
                  </a:cubicBezTo>
                  <a:cubicBezTo>
                    <a:pt x="174" y="44"/>
                    <a:pt x="174" y="44"/>
                    <a:pt x="174" y="44"/>
                  </a:cubicBezTo>
                  <a:cubicBezTo>
                    <a:pt x="174" y="44"/>
                    <a:pt x="174" y="44"/>
                    <a:pt x="174" y="44"/>
                  </a:cubicBezTo>
                  <a:cubicBezTo>
                    <a:pt x="172" y="44"/>
                    <a:pt x="172" y="44"/>
                    <a:pt x="172" y="44"/>
                  </a:cubicBezTo>
                  <a:cubicBezTo>
                    <a:pt x="172" y="44"/>
                    <a:pt x="172" y="44"/>
                    <a:pt x="172" y="44"/>
                  </a:cubicBezTo>
                  <a:cubicBezTo>
                    <a:pt x="171" y="44"/>
                    <a:pt x="171" y="44"/>
                    <a:pt x="171" y="44"/>
                  </a:cubicBezTo>
                  <a:cubicBezTo>
                    <a:pt x="171" y="45"/>
                    <a:pt x="171" y="45"/>
                    <a:pt x="171" y="45"/>
                  </a:cubicBezTo>
                  <a:cubicBezTo>
                    <a:pt x="170" y="45"/>
                    <a:pt x="170" y="45"/>
                    <a:pt x="170" y="45"/>
                  </a:cubicBezTo>
                  <a:cubicBezTo>
                    <a:pt x="169" y="46"/>
                    <a:pt x="169" y="46"/>
                    <a:pt x="169" y="46"/>
                  </a:cubicBezTo>
                  <a:cubicBezTo>
                    <a:pt x="168" y="46"/>
                    <a:pt x="168" y="46"/>
                    <a:pt x="168" y="46"/>
                  </a:cubicBezTo>
                  <a:cubicBezTo>
                    <a:pt x="167" y="46"/>
                    <a:pt x="167" y="46"/>
                    <a:pt x="167" y="46"/>
                  </a:cubicBezTo>
                  <a:cubicBezTo>
                    <a:pt x="166" y="46"/>
                    <a:pt x="166" y="46"/>
                    <a:pt x="166" y="46"/>
                  </a:cubicBezTo>
                  <a:cubicBezTo>
                    <a:pt x="164" y="46"/>
                    <a:pt x="164" y="46"/>
                    <a:pt x="164" y="46"/>
                  </a:cubicBezTo>
                  <a:cubicBezTo>
                    <a:pt x="163" y="48"/>
                    <a:pt x="163" y="48"/>
                    <a:pt x="163" y="48"/>
                  </a:cubicBezTo>
                  <a:cubicBezTo>
                    <a:pt x="162" y="48"/>
                    <a:pt x="162" y="48"/>
                    <a:pt x="162" y="48"/>
                  </a:cubicBezTo>
                  <a:cubicBezTo>
                    <a:pt x="161" y="48"/>
                    <a:pt x="161" y="48"/>
                    <a:pt x="161" y="48"/>
                  </a:cubicBezTo>
                  <a:cubicBezTo>
                    <a:pt x="161" y="49"/>
                    <a:pt x="161" y="49"/>
                    <a:pt x="161" y="49"/>
                  </a:cubicBezTo>
                  <a:cubicBezTo>
                    <a:pt x="161" y="49"/>
                    <a:pt x="161" y="49"/>
                    <a:pt x="161" y="49"/>
                  </a:cubicBezTo>
                  <a:cubicBezTo>
                    <a:pt x="162" y="49"/>
                    <a:pt x="162" y="49"/>
                    <a:pt x="162" y="49"/>
                  </a:cubicBezTo>
                  <a:cubicBezTo>
                    <a:pt x="161" y="49"/>
                    <a:pt x="161" y="49"/>
                    <a:pt x="161" y="49"/>
                  </a:cubicBezTo>
                  <a:cubicBezTo>
                    <a:pt x="161" y="50"/>
                    <a:pt x="161" y="50"/>
                    <a:pt x="161" y="50"/>
                  </a:cubicBezTo>
                  <a:cubicBezTo>
                    <a:pt x="161" y="50"/>
                    <a:pt x="161" y="50"/>
                    <a:pt x="161" y="50"/>
                  </a:cubicBezTo>
                  <a:cubicBezTo>
                    <a:pt x="161" y="51"/>
                    <a:pt x="161" y="51"/>
                    <a:pt x="161" y="51"/>
                  </a:cubicBezTo>
                  <a:cubicBezTo>
                    <a:pt x="160" y="51"/>
                    <a:pt x="160" y="51"/>
                    <a:pt x="160" y="51"/>
                  </a:cubicBezTo>
                  <a:cubicBezTo>
                    <a:pt x="160" y="51"/>
                    <a:pt x="160" y="51"/>
                    <a:pt x="160" y="51"/>
                  </a:cubicBezTo>
                  <a:cubicBezTo>
                    <a:pt x="161" y="52"/>
                    <a:pt x="161" y="52"/>
                    <a:pt x="161" y="52"/>
                  </a:cubicBezTo>
                  <a:cubicBezTo>
                    <a:pt x="162" y="51"/>
                    <a:pt x="162" y="51"/>
                    <a:pt x="162" y="51"/>
                  </a:cubicBezTo>
                  <a:cubicBezTo>
                    <a:pt x="162" y="51"/>
                    <a:pt x="162" y="51"/>
                    <a:pt x="162" y="51"/>
                  </a:cubicBezTo>
                  <a:cubicBezTo>
                    <a:pt x="163" y="51"/>
                    <a:pt x="163" y="51"/>
                    <a:pt x="163" y="51"/>
                  </a:cubicBezTo>
                  <a:cubicBezTo>
                    <a:pt x="164" y="51"/>
                    <a:pt x="164" y="51"/>
                    <a:pt x="164" y="51"/>
                  </a:cubicBezTo>
                  <a:cubicBezTo>
                    <a:pt x="164" y="52"/>
                    <a:pt x="164" y="52"/>
                    <a:pt x="164" y="52"/>
                  </a:cubicBezTo>
                  <a:cubicBezTo>
                    <a:pt x="164" y="53"/>
                    <a:pt x="164" y="53"/>
                    <a:pt x="164" y="53"/>
                  </a:cubicBezTo>
                  <a:cubicBezTo>
                    <a:pt x="165" y="53"/>
                    <a:pt x="165" y="53"/>
                    <a:pt x="165" y="53"/>
                  </a:cubicBezTo>
                  <a:close/>
                  <a:moveTo>
                    <a:pt x="250" y="98"/>
                  </a:moveTo>
                  <a:cubicBezTo>
                    <a:pt x="250" y="98"/>
                    <a:pt x="250" y="98"/>
                    <a:pt x="250" y="98"/>
                  </a:cubicBezTo>
                  <a:cubicBezTo>
                    <a:pt x="251" y="98"/>
                    <a:pt x="251" y="98"/>
                    <a:pt x="251" y="98"/>
                  </a:cubicBezTo>
                  <a:cubicBezTo>
                    <a:pt x="251" y="98"/>
                    <a:pt x="251" y="98"/>
                    <a:pt x="251" y="98"/>
                  </a:cubicBezTo>
                  <a:cubicBezTo>
                    <a:pt x="250" y="99"/>
                    <a:pt x="250" y="99"/>
                    <a:pt x="250" y="99"/>
                  </a:cubicBezTo>
                  <a:cubicBezTo>
                    <a:pt x="250" y="99"/>
                    <a:pt x="250" y="99"/>
                    <a:pt x="250" y="99"/>
                  </a:cubicBezTo>
                  <a:cubicBezTo>
                    <a:pt x="250" y="98"/>
                    <a:pt x="250" y="98"/>
                    <a:pt x="250" y="98"/>
                  </a:cubicBezTo>
                  <a:close/>
                  <a:moveTo>
                    <a:pt x="240" y="81"/>
                  </a:moveTo>
                  <a:cubicBezTo>
                    <a:pt x="239" y="80"/>
                    <a:pt x="239" y="80"/>
                    <a:pt x="239" y="80"/>
                  </a:cubicBezTo>
                  <a:cubicBezTo>
                    <a:pt x="238" y="80"/>
                    <a:pt x="238" y="80"/>
                    <a:pt x="238" y="80"/>
                  </a:cubicBezTo>
                  <a:cubicBezTo>
                    <a:pt x="238" y="80"/>
                    <a:pt x="238" y="80"/>
                    <a:pt x="238" y="80"/>
                  </a:cubicBezTo>
                  <a:cubicBezTo>
                    <a:pt x="239" y="80"/>
                    <a:pt x="239" y="80"/>
                    <a:pt x="239" y="80"/>
                  </a:cubicBezTo>
                  <a:cubicBezTo>
                    <a:pt x="239" y="81"/>
                    <a:pt x="239" y="81"/>
                    <a:pt x="239" y="81"/>
                  </a:cubicBezTo>
                  <a:cubicBezTo>
                    <a:pt x="239" y="81"/>
                    <a:pt x="239" y="81"/>
                    <a:pt x="239" y="81"/>
                  </a:cubicBezTo>
                  <a:cubicBezTo>
                    <a:pt x="238" y="81"/>
                    <a:pt x="238" y="81"/>
                    <a:pt x="238" y="81"/>
                  </a:cubicBezTo>
                  <a:cubicBezTo>
                    <a:pt x="237" y="81"/>
                    <a:pt x="237" y="81"/>
                    <a:pt x="237" y="81"/>
                  </a:cubicBezTo>
                  <a:cubicBezTo>
                    <a:pt x="238" y="82"/>
                    <a:pt x="238" y="82"/>
                    <a:pt x="238" y="82"/>
                  </a:cubicBezTo>
                  <a:cubicBezTo>
                    <a:pt x="238" y="82"/>
                    <a:pt x="238" y="82"/>
                    <a:pt x="238" y="82"/>
                  </a:cubicBezTo>
                  <a:cubicBezTo>
                    <a:pt x="238" y="83"/>
                    <a:pt x="238" y="83"/>
                    <a:pt x="238" y="83"/>
                  </a:cubicBezTo>
                  <a:cubicBezTo>
                    <a:pt x="237" y="82"/>
                    <a:pt x="237" y="82"/>
                    <a:pt x="237" y="82"/>
                  </a:cubicBezTo>
                  <a:cubicBezTo>
                    <a:pt x="236" y="83"/>
                    <a:pt x="236" y="83"/>
                    <a:pt x="236" y="83"/>
                  </a:cubicBezTo>
                  <a:cubicBezTo>
                    <a:pt x="235" y="83"/>
                    <a:pt x="235" y="83"/>
                    <a:pt x="235" y="83"/>
                  </a:cubicBezTo>
                  <a:cubicBezTo>
                    <a:pt x="235" y="84"/>
                    <a:pt x="235" y="84"/>
                    <a:pt x="235" y="84"/>
                  </a:cubicBezTo>
                  <a:cubicBezTo>
                    <a:pt x="235" y="84"/>
                    <a:pt x="235" y="84"/>
                    <a:pt x="235" y="84"/>
                  </a:cubicBezTo>
                  <a:cubicBezTo>
                    <a:pt x="235" y="84"/>
                    <a:pt x="235" y="84"/>
                    <a:pt x="235" y="84"/>
                  </a:cubicBezTo>
                  <a:cubicBezTo>
                    <a:pt x="235" y="84"/>
                    <a:pt x="235" y="84"/>
                    <a:pt x="235" y="84"/>
                  </a:cubicBezTo>
                  <a:cubicBezTo>
                    <a:pt x="235" y="85"/>
                    <a:pt x="235" y="85"/>
                    <a:pt x="235" y="85"/>
                  </a:cubicBezTo>
                  <a:cubicBezTo>
                    <a:pt x="235" y="85"/>
                    <a:pt x="235" y="85"/>
                    <a:pt x="235" y="85"/>
                  </a:cubicBezTo>
                  <a:cubicBezTo>
                    <a:pt x="235" y="85"/>
                    <a:pt x="235" y="85"/>
                    <a:pt x="235" y="85"/>
                  </a:cubicBezTo>
                  <a:cubicBezTo>
                    <a:pt x="236" y="85"/>
                    <a:pt x="236" y="85"/>
                    <a:pt x="236" y="85"/>
                  </a:cubicBezTo>
                  <a:cubicBezTo>
                    <a:pt x="236" y="85"/>
                    <a:pt x="236" y="85"/>
                    <a:pt x="236" y="85"/>
                  </a:cubicBezTo>
                  <a:cubicBezTo>
                    <a:pt x="236" y="86"/>
                    <a:pt x="236" y="86"/>
                    <a:pt x="236" y="86"/>
                  </a:cubicBezTo>
                  <a:cubicBezTo>
                    <a:pt x="236" y="86"/>
                    <a:pt x="236" y="86"/>
                    <a:pt x="236" y="86"/>
                  </a:cubicBezTo>
                  <a:cubicBezTo>
                    <a:pt x="236" y="86"/>
                    <a:pt x="236" y="86"/>
                    <a:pt x="236" y="86"/>
                  </a:cubicBezTo>
                  <a:cubicBezTo>
                    <a:pt x="237" y="86"/>
                    <a:pt x="237" y="86"/>
                    <a:pt x="237" y="86"/>
                  </a:cubicBezTo>
                  <a:cubicBezTo>
                    <a:pt x="237" y="86"/>
                    <a:pt x="237" y="86"/>
                    <a:pt x="237" y="86"/>
                  </a:cubicBezTo>
                  <a:cubicBezTo>
                    <a:pt x="237" y="87"/>
                    <a:pt x="237" y="87"/>
                    <a:pt x="237" y="87"/>
                  </a:cubicBezTo>
                  <a:cubicBezTo>
                    <a:pt x="237" y="87"/>
                    <a:pt x="237" y="87"/>
                    <a:pt x="237" y="87"/>
                  </a:cubicBezTo>
                  <a:cubicBezTo>
                    <a:pt x="238" y="87"/>
                    <a:pt x="238" y="87"/>
                    <a:pt x="238" y="87"/>
                  </a:cubicBezTo>
                  <a:cubicBezTo>
                    <a:pt x="238" y="87"/>
                    <a:pt x="238" y="87"/>
                    <a:pt x="238" y="87"/>
                  </a:cubicBezTo>
                  <a:cubicBezTo>
                    <a:pt x="238" y="88"/>
                    <a:pt x="238" y="88"/>
                    <a:pt x="238" y="88"/>
                  </a:cubicBezTo>
                  <a:cubicBezTo>
                    <a:pt x="238" y="88"/>
                    <a:pt x="238" y="88"/>
                    <a:pt x="238" y="88"/>
                  </a:cubicBezTo>
                  <a:cubicBezTo>
                    <a:pt x="239" y="88"/>
                    <a:pt x="239" y="88"/>
                    <a:pt x="239" y="88"/>
                  </a:cubicBezTo>
                  <a:cubicBezTo>
                    <a:pt x="239" y="89"/>
                    <a:pt x="239" y="89"/>
                    <a:pt x="239" y="89"/>
                  </a:cubicBezTo>
                  <a:cubicBezTo>
                    <a:pt x="240" y="89"/>
                    <a:pt x="240" y="89"/>
                    <a:pt x="240" y="89"/>
                  </a:cubicBezTo>
                  <a:cubicBezTo>
                    <a:pt x="241" y="89"/>
                    <a:pt x="241" y="89"/>
                    <a:pt x="241" y="89"/>
                  </a:cubicBezTo>
                  <a:cubicBezTo>
                    <a:pt x="242" y="89"/>
                    <a:pt x="242" y="89"/>
                    <a:pt x="242" y="89"/>
                  </a:cubicBezTo>
                  <a:cubicBezTo>
                    <a:pt x="242" y="90"/>
                    <a:pt x="242" y="90"/>
                    <a:pt x="242" y="90"/>
                  </a:cubicBezTo>
                  <a:cubicBezTo>
                    <a:pt x="243" y="89"/>
                    <a:pt x="243" y="89"/>
                    <a:pt x="243" y="89"/>
                  </a:cubicBezTo>
                  <a:cubicBezTo>
                    <a:pt x="242" y="89"/>
                    <a:pt x="242" y="89"/>
                    <a:pt x="242" y="89"/>
                  </a:cubicBezTo>
                  <a:cubicBezTo>
                    <a:pt x="243" y="89"/>
                    <a:pt x="243" y="89"/>
                    <a:pt x="243" y="89"/>
                  </a:cubicBezTo>
                  <a:cubicBezTo>
                    <a:pt x="244" y="88"/>
                    <a:pt x="244" y="88"/>
                    <a:pt x="244" y="88"/>
                  </a:cubicBezTo>
                  <a:cubicBezTo>
                    <a:pt x="243" y="87"/>
                    <a:pt x="243" y="87"/>
                    <a:pt x="243" y="87"/>
                  </a:cubicBezTo>
                  <a:cubicBezTo>
                    <a:pt x="244" y="86"/>
                    <a:pt x="244" y="86"/>
                    <a:pt x="244" y="86"/>
                  </a:cubicBezTo>
                  <a:cubicBezTo>
                    <a:pt x="244" y="85"/>
                    <a:pt x="244" y="85"/>
                    <a:pt x="244" y="85"/>
                  </a:cubicBezTo>
                  <a:cubicBezTo>
                    <a:pt x="245" y="84"/>
                    <a:pt x="245" y="84"/>
                    <a:pt x="245" y="84"/>
                  </a:cubicBezTo>
                  <a:cubicBezTo>
                    <a:pt x="245" y="83"/>
                    <a:pt x="245" y="83"/>
                    <a:pt x="245" y="83"/>
                  </a:cubicBezTo>
                  <a:cubicBezTo>
                    <a:pt x="245" y="83"/>
                    <a:pt x="245" y="83"/>
                    <a:pt x="245" y="83"/>
                  </a:cubicBezTo>
                  <a:cubicBezTo>
                    <a:pt x="245" y="82"/>
                    <a:pt x="245" y="82"/>
                    <a:pt x="245" y="82"/>
                  </a:cubicBezTo>
                  <a:cubicBezTo>
                    <a:pt x="244" y="81"/>
                    <a:pt x="244" y="81"/>
                    <a:pt x="244" y="81"/>
                  </a:cubicBezTo>
                  <a:cubicBezTo>
                    <a:pt x="244" y="81"/>
                    <a:pt x="244" y="81"/>
                    <a:pt x="244" y="81"/>
                  </a:cubicBezTo>
                  <a:cubicBezTo>
                    <a:pt x="244" y="80"/>
                    <a:pt x="244" y="80"/>
                    <a:pt x="244" y="80"/>
                  </a:cubicBezTo>
                  <a:cubicBezTo>
                    <a:pt x="244" y="80"/>
                    <a:pt x="244" y="80"/>
                    <a:pt x="244" y="80"/>
                  </a:cubicBezTo>
                  <a:cubicBezTo>
                    <a:pt x="243" y="79"/>
                    <a:pt x="243" y="79"/>
                    <a:pt x="243" y="79"/>
                  </a:cubicBezTo>
                  <a:cubicBezTo>
                    <a:pt x="242" y="79"/>
                    <a:pt x="242" y="79"/>
                    <a:pt x="242" y="79"/>
                  </a:cubicBezTo>
                  <a:cubicBezTo>
                    <a:pt x="241" y="79"/>
                    <a:pt x="241" y="79"/>
                    <a:pt x="241" y="79"/>
                  </a:cubicBezTo>
                  <a:cubicBezTo>
                    <a:pt x="240" y="79"/>
                    <a:pt x="240" y="79"/>
                    <a:pt x="240" y="79"/>
                  </a:cubicBezTo>
                  <a:cubicBezTo>
                    <a:pt x="240" y="80"/>
                    <a:pt x="240" y="80"/>
                    <a:pt x="240" y="80"/>
                  </a:cubicBezTo>
                  <a:cubicBezTo>
                    <a:pt x="240" y="80"/>
                    <a:pt x="240" y="80"/>
                    <a:pt x="240" y="80"/>
                  </a:cubicBezTo>
                  <a:cubicBezTo>
                    <a:pt x="240" y="81"/>
                    <a:pt x="240" y="81"/>
                    <a:pt x="240" y="81"/>
                  </a:cubicBezTo>
                  <a:cubicBezTo>
                    <a:pt x="240" y="81"/>
                    <a:pt x="240" y="81"/>
                    <a:pt x="240" y="81"/>
                  </a:cubicBezTo>
                  <a:close/>
                  <a:moveTo>
                    <a:pt x="245" y="74"/>
                  </a:moveTo>
                  <a:cubicBezTo>
                    <a:pt x="245" y="74"/>
                    <a:pt x="245" y="74"/>
                    <a:pt x="245" y="74"/>
                  </a:cubicBezTo>
                  <a:cubicBezTo>
                    <a:pt x="245" y="74"/>
                    <a:pt x="245" y="74"/>
                    <a:pt x="245" y="74"/>
                  </a:cubicBezTo>
                  <a:cubicBezTo>
                    <a:pt x="246" y="74"/>
                    <a:pt x="246" y="74"/>
                    <a:pt x="246" y="74"/>
                  </a:cubicBezTo>
                  <a:cubicBezTo>
                    <a:pt x="246" y="74"/>
                    <a:pt x="246" y="74"/>
                    <a:pt x="245" y="74"/>
                  </a:cubicBezTo>
                  <a:close/>
                  <a:moveTo>
                    <a:pt x="244" y="78"/>
                  </a:moveTo>
                  <a:cubicBezTo>
                    <a:pt x="244" y="78"/>
                    <a:pt x="244" y="78"/>
                    <a:pt x="244" y="78"/>
                  </a:cubicBezTo>
                  <a:cubicBezTo>
                    <a:pt x="244" y="78"/>
                    <a:pt x="244" y="78"/>
                    <a:pt x="244" y="78"/>
                  </a:cubicBezTo>
                  <a:cubicBezTo>
                    <a:pt x="244" y="77"/>
                    <a:pt x="244" y="77"/>
                    <a:pt x="244" y="77"/>
                  </a:cubicBezTo>
                  <a:cubicBezTo>
                    <a:pt x="244" y="77"/>
                    <a:pt x="244" y="77"/>
                    <a:pt x="244" y="77"/>
                  </a:cubicBezTo>
                  <a:cubicBezTo>
                    <a:pt x="244" y="76"/>
                    <a:pt x="244" y="76"/>
                    <a:pt x="244" y="76"/>
                  </a:cubicBezTo>
                  <a:cubicBezTo>
                    <a:pt x="244" y="76"/>
                    <a:pt x="244" y="76"/>
                    <a:pt x="244" y="76"/>
                  </a:cubicBezTo>
                  <a:cubicBezTo>
                    <a:pt x="246" y="76"/>
                    <a:pt x="246" y="76"/>
                    <a:pt x="246" y="76"/>
                  </a:cubicBezTo>
                  <a:cubicBezTo>
                    <a:pt x="245" y="77"/>
                    <a:pt x="245" y="77"/>
                    <a:pt x="245" y="77"/>
                  </a:cubicBezTo>
                  <a:cubicBezTo>
                    <a:pt x="245" y="78"/>
                    <a:pt x="245" y="78"/>
                    <a:pt x="245" y="78"/>
                  </a:cubicBezTo>
                  <a:cubicBezTo>
                    <a:pt x="245" y="78"/>
                    <a:pt x="244" y="78"/>
                    <a:pt x="244" y="78"/>
                  </a:cubicBezTo>
                  <a:close/>
                  <a:moveTo>
                    <a:pt x="238" y="77"/>
                  </a:moveTo>
                  <a:cubicBezTo>
                    <a:pt x="238" y="76"/>
                    <a:pt x="238" y="76"/>
                    <a:pt x="238" y="76"/>
                  </a:cubicBezTo>
                  <a:cubicBezTo>
                    <a:pt x="238" y="76"/>
                    <a:pt x="238" y="76"/>
                    <a:pt x="238" y="76"/>
                  </a:cubicBezTo>
                  <a:cubicBezTo>
                    <a:pt x="239" y="76"/>
                    <a:pt x="239" y="76"/>
                    <a:pt x="239" y="76"/>
                  </a:cubicBezTo>
                  <a:cubicBezTo>
                    <a:pt x="239" y="76"/>
                    <a:pt x="239" y="76"/>
                    <a:pt x="239" y="76"/>
                  </a:cubicBezTo>
                  <a:cubicBezTo>
                    <a:pt x="239" y="76"/>
                    <a:pt x="239" y="76"/>
                    <a:pt x="239" y="76"/>
                  </a:cubicBezTo>
                  <a:cubicBezTo>
                    <a:pt x="239" y="77"/>
                    <a:pt x="239" y="77"/>
                    <a:pt x="239" y="77"/>
                  </a:cubicBezTo>
                  <a:cubicBezTo>
                    <a:pt x="238" y="77"/>
                    <a:pt x="238" y="77"/>
                    <a:pt x="238" y="77"/>
                  </a:cubicBezTo>
                  <a:close/>
                  <a:moveTo>
                    <a:pt x="237" y="78"/>
                  </a:moveTo>
                  <a:cubicBezTo>
                    <a:pt x="237" y="77"/>
                    <a:pt x="237" y="77"/>
                    <a:pt x="237" y="77"/>
                  </a:cubicBezTo>
                  <a:cubicBezTo>
                    <a:pt x="237" y="77"/>
                    <a:pt x="237" y="77"/>
                    <a:pt x="237" y="77"/>
                  </a:cubicBezTo>
                  <a:cubicBezTo>
                    <a:pt x="237" y="77"/>
                    <a:pt x="237" y="77"/>
                    <a:pt x="237" y="77"/>
                  </a:cubicBezTo>
                  <a:cubicBezTo>
                    <a:pt x="237" y="77"/>
                    <a:pt x="237" y="77"/>
                    <a:pt x="237" y="77"/>
                  </a:cubicBezTo>
                  <a:cubicBezTo>
                    <a:pt x="237" y="78"/>
                    <a:pt x="237" y="78"/>
                    <a:pt x="237" y="78"/>
                  </a:cubicBezTo>
                  <a:close/>
                  <a:moveTo>
                    <a:pt x="238" y="79"/>
                  </a:moveTo>
                  <a:cubicBezTo>
                    <a:pt x="238" y="79"/>
                    <a:pt x="238" y="79"/>
                    <a:pt x="238" y="79"/>
                  </a:cubicBezTo>
                  <a:cubicBezTo>
                    <a:pt x="238" y="79"/>
                    <a:pt x="238" y="79"/>
                    <a:pt x="238" y="79"/>
                  </a:cubicBezTo>
                  <a:cubicBezTo>
                    <a:pt x="238" y="78"/>
                    <a:pt x="238" y="78"/>
                    <a:pt x="238" y="78"/>
                  </a:cubicBezTo>
                  <a:cubicBezTo>
                    <a:pt x="238" y="78"/>
                    <a:pt x="238" y="78"/>
                    <a:pt x="238" y="78"/>
                  </a:cubicBezTo>
                  <a:cubicBezTo>
                    <a:pt x="239" y="78"/>
                    <a:pt x="239" y="78"/>
                    <a:pt x="239" y="78"/>
                  </a:cubicBezTo>
                  <a:cubicBezTo>
                    <a:pt x="239" y="79"/>
                    <a:pt x="239" y="79"/>
                    <a:pt x="239" y="79"/>
                  </a:cubicBezTo>
                  <a:cubicBezTo>
                    <a:pt x="238" y="79"/>
                    <a:pt x="238" y="79"/>
                    <a:pt x="238" y="79"/>
                  </a:cubicBezTo>
                  <a:cubicBezTo>
                    <a:pt x="238" y="79"/>
                    <a:pt x="238" y="79"/>
                    <a:pt x="238" y="79"/>
                  </a:cubicBezTo>
                  <a:close/>
                  <a:moveTo>
                    <a:pt x="236" y="80"/>
                  </a:moveTo>
                  <a:cubicBezTo>
                    <a:pt x="236" y="80"/>
                    <a:pt x="236" y="80"/>
                    <a:pt x="236" y="80"/>
                  </a:cubicBezTo>
                  <a:cubicBezTo>
                    <a:pt x="235" y="79"/>
                    <a:pt x="235" y="79"/>
                    <a:pt x="235" y="79"/>
                  </a:cubicBezTo>
                  <a:cubicBezTo>
                    <a:pt x="236" y="79"/>
                    <a:pt x="236" y="79"/>
                    <a:pt x="236" y="79"/>
                  </a:cubicBezTo>
                  <a:cubicBezTo>
                    <a:pt x="236" y="78"/>
                    <a:pt x="236" y="78"/>
                    <a:pt x="236" y="78"/>
                  </a:cubicBezTo>
                  <a:cubicBezTo>
                    <a:pt x="237" y="78"/>
                    <a:pt x="237" y="78"/>
                    <a:pt x="237" y="78"/>
                  </a:cubicBezTo>
                  <a:cubicBezTo>
                    <a:pt x="237" y="78"/>
                    <a:pt x="237" y="78"/>
                    <a:pt x="237" y="78"/>
                  </a:cubicBezTo>
                  <a:cubicBezTo>
                    <a:pt x="237" y="79"/>
                    <a:pt x="237" y="79"/>
                    <a:pt x="237" y="79"/>
                  </a:cubicBezTo>
                  <a:cubicBezTo>
                    <a:pt x="237" y="79"/>
                    <a:pt x="237" y="79"/>
                    <a:pt x="237" y="79"/>
                  </a:cubicBezTo>
                  <a:cubicBezTo>
                    <a:pt x="237" y="80"/>
                    <a:pt x="237" y="80"/>
                    <a:pt x="237" y="80"/>
                  </a:cubicBezTo>
                  <a:cubicBezTo>
                    <a:pt x="237" y="80"/>
                    <a:pt x="237" y="80"/>
                    <a:pt x="237" y="80"/>
                  </a:cubicBezTo>
                  <a:cubicBezTo>
                    <a:pt x="236" y="80"/>
                    <a:pt x="236" y="80"/>
                    <a:pt x="236" y="80"/>
                  </a:cubicBezTo>
                  <a:cubicBezTo>
                    <a:pt x="236" y="80"/>
                    <a:pt x="236" y="80"/>
                    <a:pt x="236" y="80"/>
                  </a:cubicBezTo>
                  <a:close/>
                  <a:moveTo>
                    <a:pt x="234" y="81"/>
                  </a:moveTo>
                  <a:cubicBezTo>
                    <a:pt x="234" y="80"/>
                    <a:pt x="234" y="80"/>
                    <a:pt x="234" y="80"/>
                  </a:cubicBezTo>
                  <a:cubicBezTo>
                    <a:pt x="234" y="80"/>
                    <a:pt x="234" y="80"/>
                    <a:pt x="234" y="80"/>
                  </a:cubicBezTo>
                  <a:cubicBezTo>
                    <a:pt x="234" y="80"/>
                    <a:pt x="234" y="80"/>
                    <a:pt x="234" y="80"/>
                  </a:cubicBezTo>
                  <a:cubicBezTo>
                    <a:pt x="234" y="80"/>
                    <a:pt x="234" y="80"/>
                    <a:pt x="234" y="80"/>
                  </a:cubicBezTo>
                  <a:cubicBezTo>
                    <a:pt x="234" y="81"/>
                    <a:pt x="234" y="81"/>
                    <a:pt x="234" y="81"/>
                  </a:cubicBezTo>
                  <a:close/>
                  <a:moveTo>
                    <a:pt x="225" y="82"/>
                  </a:moveTo>
                  <a:cubicBezTo>
                    <a:pt x="224" y="81"/>
                    <a:pt x="224" y="81"/>
                    <a:pt x="224" y="81"/>
                  </a:cubicBezTo>
                  <a:cubicBezTo>
                    <a:pt x="223" y="81"/>
                    <a:pt x="223" y="81"/>
                    <a:pt x="223" y="81"/>
                  </a:cubicBezTo>
                  <a:cubicBezTo>
                    <a:pt x="223" y="81"/>
                    <a:pt x="223" y="81"/>
                    <a:pt x="223" y="81"/>
                  </a:cubicBezTo>
                  <a:cubicBezTo>
                    <a:pt x="223" y="80"/>
                    <a:pt x="223" y="80"/>
                    <a:pt x="223" y="80"/>
                  </a:cubicBezTo>
                  <a:cubicBezTo>
                    <a:pt x="223" y="80"/>
                    <a:pt x="223" y="80"/>
                    <a:pt x="223" y="80"/>
                  </a:cubicBezTo>
                  <a:cubicBezTo>
                    <a:pt x="223" y="79"/>
                    <a:pt x="223" y="79"/>
                    <a:pt x="223" y="79"/>
                  </a:cubicBezTo>
                  <a:cubicBezTo>
                    <a:pt x="224" y="78"/>
                    <a:pt x="224" y="78"/>
                    <a:pt x="224" y="78"/>
                  </a:cubicBezTo>
                  <a:cubicBezTo>
                    <a:pt x="224" y="79"/>
                    <a:pt x="224" y="79"/>
                    <a:pt x="224" y="79"/>
                  </a:cubicBezTo>
                  <a:cubicBezTo>
                    <a:pt x="224" y="79"/>
                    <a:pt x="224" y="79"/>
                    <a:pt x="224" y="79"/>
                  </a:cubicBezTo>
                  <a:cubicBezTo>
                    <a:pt x="225" y="79"/>
                    <a:pt x="225" y="79"/>
                    <a:pt x="225" y="79"/>
                  </a:cubicBezTo>
                  <a:cubicBezTo>
                    <a:pt x="224" y="78"/>
                    <a:pt x="224" y="78"/>
                    <a:pt x="224" y="78"/>
                  </a:cubicBezTo>
                  <a:cubicBezTo>
                    <a:pt x="224" y="78"/>
                    <a:pt x="224" y="78"/>
                    <a:pt x="224" y="78"/>
                  </a:cubicBezTo>
                  <a:cubicBezTo>
                    <a:pt x="224" y="78"/>
                    <a:pt x="224" y="78"/>
                    <a:pt x="224" y="78"/>
                  </a:cubicBezTo>
                  <a:cubicBezTo>
                    <a:pt x="223" y="77"/>
                    <a:pt x="223" y="77"/>
                    <a:pt x="223" y="77"/>
                  </a:cubicBezTo>
                  <a:cubicBezTo>
                    <a:pt x="223" y="77"/>
                    <a:pt x="223" y="77"/>
                    <a:pt x="223" y="77"/>
                  </a:cubicBezTo>
                  <a:cubicBezTo>
                    <a:pt x="223" y="77"/>
                    <a:pt x="223" y="77"/>
                    <a:pt x="223" y="77"/>
                  </a:cubicBezTo>
                  <a:cubicBezTo>
                    <a:pt x="223" y="77"/>
                    <a:pt x="223" y="77"/>
                    <a:pt x="223" y="77"/>
                  </a:cubicBezTo>
                  <a:cubicBezTo>
                    <a:pt x="224" y="77"/>
                    <a:pt x="224" y="77"/>
                    <a:pt x="224" y="77"/>
                  </a:cubicBezTo>
                  <a:cubicBezTo>
                    <a:pt x="224" y="77"/>
                    <a:pt x="224" y="77"/>
                    <a:pt x="224" y="77"/>
                  </a:cubicBezTo>
                  <a:cubicBezTo>
                    <a:pt x="224" y="76"/>
                    <a:pt x="224" y="76"/>
                    <a:pt x="224" y="76"/>
                  </a:cubicBezTo>
                  <a:cubicBezTo>
                    <a:pt x="225" y="76"/>
                    <a:pt x="225" y="76"/>
                    <a:pt x="225" y="76"/>
                  </a:cubicBezTo>
                  <a:cubicBezTo>
                    <a:pt x="225" y="76"/>
                    <a:pt x="225" y="76"/>
                    <a:pt x="225" y="76"/>
                  </a:cubicBezTo>
                  <a:cubicBezTo>
                    <a:pt x="227" y="77"/>
                    <a:pt x="227" y="77"/>
                    <a:pt x="227" y="77"/>
                  </a:cubicBezTo>
                  <a:cubicBezTo>
                    <a:pt x="227" y="76"/>
                    <a:pt x="227" y="76"/>
                    <a:pt x="227" y="76"/>
                  </a:cubicBezTo>
                  <a:cubicBezTo>
                    <a:pt x="227" y="76"/>
                    <a:pt x="227" y="76"/>
                    <a:pt x="227" y="76"/>
                  </a:cubicBezTo>
                  <a:cubicBezTo>
                    <a:pt x="226" y="76"/>
                    <a:pt x="226" y="76"/>
                    <a:pt x="226" y="76"/>
                  </a:cubicBezTo>
                  <a:cubicBezTo>
                    <a:pt x="226" y="76"/>
                    <a:pt x="226" y="76"/>
                    <a:pt x="226" y="76"/>
                  </a:cubicBezTo>
                  <a:cubicBezTo>
                    <a:pt x="228" y="76"/>
                    <a:pt x="228" y="76"/>
                    <a:pt x="228" y="76"/>
                  </a:cubicBezTo>
                  <a:cubicBezTo>
                    <a:pt x="228" y="75"/>
                    <a:pt x="228" y="75"/>
                    <a:pt x="228" y="75"/>
                  </a:cubicBezTo>
                  <a:cubicBezTo>
                    <a:pt x="230" y="75"/>
                    <a:pt x="230" y="75"/>
                    <a:pt x="230" y="75"/>
                  </a:cubicBezTo>
                  <a:cubicBezTo>
                    <a:pt x="230" y="75"/>
                    <a:pt x="230" y="75"/>
                    <a:pt x="230" y="75"/>
                  </a:cubicBezTo>
                  <a:cubicBezTo>
                    <a:pt x="231" y="75"/>
                    <a:pt x="231" y="75"/>
                    <a:pt x="231" y="75"/>
                  </a:cubicBezTo>
                  <a:cubicBezTo>
                    <a:pt x="231" y="75"/>
                    <a:pt x="231" y="75"/>
                    <a:pt x="231" y="75"/>
                  </a:cubicBezTo>
                  <a:cubicBezTo>
                    <a:pt x="227" y="74"/>
                    <a:pt x="227" y="74"/>
                    <a:pt x="227" y="74"/>
                  </a:cubicBezTo>
                  <a:cubicBezTo>
                    <a:pt x="226" y="74"/>
                    <a:pt x="226" y="74"/>
                    <a:pt x="226" y="74"/>
                  </a:cubicBezTo>
                  <a:cubicBezTo>
                    <a:pt x="226" y="74"/>
                    <a:pt x="226" y="74"/>
                    <a:pt x="226" y="74"/>
                  </a:cubicBezTo>
                  <a:cubicBezTo>
                    <a:pt x="224" y="74"/>
                    <a:pt x="224" y="74"/>
                    <a:pt x="224" y="74"/>
                  </a:cubicBezTo>
                  <a:cubicBezTo>
                    <a:pt x="223" y="74"/>
                    <a:pt x="223" y="74"/>
                    <a:pt x="223" y="74"/>
                  </a:cubicBezTo>
                  <a:cubicBezTo>
                    <a:pt x="223" y="74"/>
                    <a:pt x="223" y="74"/>
                    <a:pt x="223" y="74"/>
                  </a:cubicBezTo>
                  <a:cubicBezTo>
                    <a:pt x="222" y="73"/>
                    <a:pt x="222" y="73"/>
                    <a:pt x="222" y="73"/>
                  </a:cubicBezTo>
                  <a:cubicBezTo>
                    <a:pt x="221" y="73"/>
                    <a:pt x="221" y="73"/>
                    <a:pt x="221" y="73"/>
                  </a:cubicBezTo>
                  <a:cubicBezTo>
                    <a:pt x="221" y="74"/>
                    <a:pt x="221" y="74"/>
                    <a:pt x="221" y="74"/>
                  </a:cubicBezTo>
                  <a:cubicBezTo>
                    <a:pt x="221" y="74"/>
                    <a:pt x="221" y="74"/>
                    <a:pt x="221" y="74"/>
                  </a:cubicBezTo>
                  <a:cubicBezTo>
                    <a:pt x="220" y="74"/>
                    <a:pt x="220" y="74"/>
                    <a:pt x="220" y="74"/>
                  </a:cubicBezTo>
                  <a:cubicBezTo>
                    <a:pt x="220" y="73"/>
                    <a:pt x="220" y="73"/>
                    <a:pt x="220" y="73"/>
                  </a:cubicBezTo>
                  <a:cubicBezTo>
                    <a:pt x="220" y="72"/>
                    <a:pt x="220" y="72"/>
                    <a:pt x="220" y="72"/>
                  </a:cubicBezTo>
                  <a:cubicBezTo>
                    <a:pt x="220" y="73"/>
                    <a:pt x="220" y="73"/>
                    <a:pt x="220" y="73"/>
                  </a:cubicBezTo>
                  <a:cubicBezTo>
                    <a:pt x="221" y="72"/>
                    <a:pt x="221" y="72"/>
                    <a:pt x="221" y="72"/>
                  </a:cubicBezTo>
                  <a:cubicBezTo>
                    <a:pt x="221" y="72"/>
                    <a:pt x="221" y="72"/>
                    <a:pt x="221" y="72"/>
                  </a:cubicBezTo>
                  <a:cubicBezTo>
                    <a:pt x="222" y="72"/>
                    <a:pt x="222" y="72"/>
                    <a:pt x="222" y="72"/>
                  </a:cubicBezTo>
                  <a:cubicBezTo>
                    <a:pt x="222" y="72"/>
                    <a:pt x="222" y="72"/>
                    <a:pt x="222" y="72"/>
                  </a:cubicBezTo>
                  <a:cubicBezTo>
                    <a:pt x="222" y="71"/>
                    <a:pt x="222" y="71"/>
                    <a:pt x="222" y="71"/>
                  </a:cubicBezTo>
                  <a:cubicBezTo>
                    <a:pt x="222" y="71"/>
                    <a:pt x="222" y="71"/>
                    <a:pt x="222" y="71"/>
                  </a:cubicBezTo>
                  <a:cubicBezTo>
                    <a:pt x="223" y="71"/>
                    <a:pt x="223" y="71"/>
                    <a:pt x="223" y="71"/>
                  </a:cubicBezTo>
                  <a:cubicBezTo>
                    <a:pt x="224" y="71"/>
                    <a:pt x="224" y="71"/>
                    <a:pt x="224" y="71"/>
                  </a:cubicBezTo>
                  <a:cubicBezTo>
                    <a:pt x="224" y="71"/>
                    <a:pt x="224" y="71"/>
                    <a:pt x="224" y="71"/>
                  </a:cubicBezTo>
                  <a:cubicBezTo>
                    <a:pt x="224" y="72"/>
                    <a:pt x="224" y="72"/>
                    <a:pt x="224" y="72"/>
                  </a:cubicBezTo>
                  <a:cubicBezTo>
                    <a:pt x="224" y="73"/>
                    <a:pt x="224" y="73"/>
                    <a:pt x="224" y="73"/>
                  </a:cubicBezTo>
                  <a:cubicBezTo>
                    <a:pt x="225" y="73"/>
                    <a:pt x="225" y="73"/>
                    <a:pt x="225" y="73"/>
                  </a:cubicBezTo>
                  <a:cubicBezTo>
                    <a:pt x="225" y="72"/>
                    <a:pt x="225" y="72"/>
                    <a:pt x="225" y="72"/>
                  </a:cubicBezTo>
                  <a:cubicBezTo>
                    <a:pt x="225" y="72"/>
                    <a:pt x="225" y="72"/>
                    <a:pt x="225" y="72"/>
                  </a:cubicBezTo>
                  <a:cubicBezTo>
                    <a:pt x="224" y="71"/>
                    <a:pt x="224" y="71"/>
                    <a:pt x="224" y="71"/>
                  </a:cubicBezTo>
                  <a:cubicBezTo>
                    <a:pt x="225" y="70"/>
                    <a:pt x="225" y="70"/>
                    <a:pt x="225" y="70"/>
                  </a:cubicBezTo>
                  <a:cubicBezTo>
                    <a:pt x="226" y="70"/>
                    <a:pt x="226" y="70"/>
                    <a:pt x="226" y="70"/>
                  </a:cubicBezTo>
                  <a:cubicBezTo>
                    <a:pt x="226" y="70"/>
                    <a:pt x="226" y="70"/>
                    <a:pt x="226" y="70"/>
                  </a:cubicBezTo>
                  <a:cubicBezTo>
                    <a:pt x="225" y="69"/>
                    <a:pt x="225" y="69"/>
                    <a:pt x="225" y="69"/>
                  </a:cubicBezTo>
                  <a:cubicBezTo>
                    <a:pt x="225" y="68"/>
                    <a:pt x="225" y="68"/>
                    <a:pt x="225" y="68"/>
                  </a:cubicBezTo>
                  <a:cubicBezTo>
                    <a:pt x="226" y="68"/>
                    <a:pt x="226" y="68"/>
                    <a:pt x="226" y="68"/>
                  </a:cubicBezTo>
                  <a:cubicBezTo>
                    <a:pt x="226" y="68"/>
                    <a:pt x="226" y="68"/>
                    <a:pt x="226" y="68"/>
                  </a:cubicBezTo>
                  <a:cubicBezTo>
                    <a:pt x="227" y="67"/>
                    <a:pt x="227" y="67"/>
                    <a:pt x="227" y="67"/>
                  </a:cubicBezTo>
                  <a:cubicBezTo>
                    <a:pt x="227" y="67"/>
                    <a:pt x="227" y="67"/>
                    <a:pt x="227" y="67"/>
                  </a:cubicBezTo>
                  <a:cubicBezTo>
                    <a:pt x="226" y="67"/>
                    <a:pt x="226" y="67"/>
                    <a:pt x="226" y="67"/>
                  </a:cubicBezTo>
                  <a:cubicBezTo>
                    <a:pt x="226" y="67"/>
                    <a:pt x="226" y="67"/>
                    <a:pt x="226" y="67"/>
                  </a:cubicBezTo>
                  <a:cubicBezTo>
                    <a:pt x="226" y="66"/>
                    <a:pt x="226" y="66"/>
                    <a:pt x="226" y="66"/>
                  </a:cubicBezTo>
                  <a:cubicBezTo>
                    <a:pt x="227" y="66"/>
                    <a:pt x="227" y="66"/>
                    <a:pt x="227" y="66"/>
                  </a:cubicBezTo>
                  <a:cubicBezTo>
                    <a:pt x="227" y="65"/>
                    <a:pt x="227" y="65"/>
                    <a:pt x="227" y="65"/>
                  </a:cubicBezTo>
                  <a:cubicBezTo>
                    <a:pt x="228" y="65"/>
                    <a:pt x="228" y="65"/>
                    <a:pt x="228" y="65"/>
                  </a:cubicBezTo>
                  <a:cubicBezTo>
                    <a:pt x="228" y="65"/>
                    <a:pt x="228" y="65"/>
                    <a:pt x="228" y="65"/>
                  </a:cubicBezTo>
                  <a:cubicBezTo>
                    <a:pt x="228" y="66"/>
                    <a:pt x="228" y="66"/>
                    <a:pt x="228" y="66"/>
                  </a:cubicBezTo>
                  <a:cubicBezTo>
                    <a:pt x="229" y="66"/>
                    <a:pt x="229" y="66"/>
                    <a:pt x="229" y="66"/>
                  </a:cubicBezTo>
                  <a:cubicBezTo>
                    <a:pt x="229" y="67"/>
                    <a:pt x="229" y="67"/>
                    <a:pt x="229" y="67"/>
                  </a:cubicBezTo>
                  <a:cubicBezTo>
                    <a:pt x="229" y="67"/>
                    <a:pt x="229" y="67"/>
                    <a:pt x="229" y="67"/>
                  </a:cubicBezTo>
                  <a:cubicBezTo>
                    <a:pt x="229" y="68"/>
                    <a:pt x="229" y="68"/>
                    <a:pt x="229" y="68"/>
                  </a:cubicBezTo>
                  <a:cubicBezTo>
                    <a:pt x="229" y="68"/>
                    <a:pt x="229" y="68"/>
                    <a:pt x="229" y="68"/>
                  </a:cubicBezTo>
                  <a:cubicBezTo>
                    <a:pt x="230" y="71"/>
                    <a:pt x="230" y="71"/>
                    <a:pt x="230" y="71"/>
                  </a:cubicBezTo>
                  <a:cubicBezTo>
                    <a:pt x="229" y="71"/>
                    <a:pt x="229" y="71"/>
                    <a:pt x="229" y="71"/>
                  </a:cubicBezTo>
                  <a:cubicBezTo>
                    <a:pt x="229" y="72"/>
                    <a:pt x="229" y="72"/>
                    <a:pt x="229" y="72"/>
                  </a:cubicBezTo>
                  <a:cubicBezTo>
                    <a:pt x="230" y="72"/>
                    <a:pt x="230" y="72"/>
                    <a:pt x="230" y="72"/>
                  </a:cubicBezTo>
                  <a:cubicBezTo>
                    <a:pt x="231" y="72"/>
                    <a:pt x="231" y="72"/>
                    <a:pt x="231" y="72"/>
                  </a:cubicBezTo>
                  <a:cubicBezTo>
                    <a:pt x="231" y="71"/>
                    <a:pt x="231" y="71"/>
                    <a:pt x="231" y="71"/>
                  </a:cubicBezTo>
                  <a:cubicBezTo>
                    <a:pt x="231" y="70"/>
                    <a:pt x="231" y="70"/>
                    <a:pt x="231" y="70"/>
                  </a:cubicBezTo>
                  <a:cubicBezTo>
                    <a:pt x="232" y="70"/>
                    <a:pt x="232" y="70"/>
                    <a:pt x="232" y="70"/>
                  </a:cubicBezTo>
                  <a:cubicBezTo>
                    <a:pt x="232" y="69"/>
                    <a:pt x="232" y="69"/>
                    <a:pt x="232" y="69"/>
                  </a:cubicBezTo>
                  <a:cubicBezTo>
                    <a:pt x="230" y="68"/>
                    <a:pt x="230" y="68"/>
                    <a:pt x="230" y="68"/>
                  </a:cubicBezTo>
                  <a:cubicBezTo>
                    <a:pt x="230" y="68"/>
                    <a:pt x="230" y="68"/>
                    <a:pt x="230" y="68"/>
                  </a:cubicBezTo>
                  <a:cubicBezTo>
                    <a:pt x="231" y="68"/>
                    <a:pt x="231" y="68"/>
                    <a:pt x="231" y="68"/>
                  </a:cubicBezTo>
                  <a:cubicBezTo>
                    <a:pt x="232" y="68"/>
                    <a:pt x="232" y="68"/>
                    <a:pt x="232" y="68"/>
                  </a:cubicBezTo>
                  <a:cubicBezTo>
                    <a:pt x="232" y="68"/>
                    <a:pt x="232" y="68"/>
                    <a:pt x="232" y="68"/>
                  </a:cubicBezTo>
                  <a:cubicBezTo>
                    <a:pt x="231" y="67"/>
                    <a:pt x="231" y="67"/>
                    <a:pt x="231" y="67"/>
                  </a:cubicBezTo>
                  <a:cubicBezTo>
                    <a:pt x="231" y="66"/>
                    <a:pt x="231" y="66"/>
                    <a:pt x="231" y="66"/>
                  </a:cubicBezTo>
                  <a:cubicBezTo>
                    <a:pt x="231" y="65"/>
                    <a:pt x="231" y="65"/>
                    <a:pt x="231" y="65"/>
                  </a:cubicBezTo>
                  <a:cubicBezTo>
                    <a:pt x="231" y="64"/>
                    <a:pt x="231" y="64"/>
                    <a:pt x="231" y="64"/>
                  </a:cubicBezTo>
                  <a:cubicBezTo>
                    <a:pt x="232" y="64"/>
                    <a:pt x="232" y="64"/>
                    <a:pt x="232" y="64"/>
                  </a:cubicBezTo>
                  <a:cubicBezTo>
                    <a:pt x="232" y="64"/>
                    <a:pt x="232" y="64"/>
                    <a:pt x="232" y="64"/>
                  </a:cubicBezTo>
                  <a:cubicBezTo>
                    <a:pt x="233" y="64"/>
                    <a:pt x="233" y="64"/>
                    <a:pt x="233" y="64"/>
                  </a:cubicBezTo>
                  <a:cubicBezTo>
                    <a:pt x="233" y="64"/>
                    <a:pt x="233" y="64"/>
                    <a:pt x="233" y="64"/>
                  </a:cubicBezTo>
                  <a:cubicBezTo>
                    <a:pt x="233" y="64"/>
                    <a:pt x="234" y="63"/>
                    <a:pt x="234" y="63"/>
                  </a:cubicBezTo>
                  <a:cubicBezTo>
                    <a:pt x="234" y="63"/>
                    <a:pt x="235" y="63"/>
                    <a:pt x="235" y="63"/>
                  </a:cubicBezTo>
                  <a:cubicBezTo>
                    <a:pt x="235" y="64"/>
                    <a:pt x="235" y="64"/>
                    <a:pt x="235" y="64"/>
                  </a:cubicBezTo>
                  <a:cubicBezTo>
                    <a:pt x="236" y="64"/>
                    <a:pt x="236" y="64"/>
                    <a:pt x="236" y="64"/>
                  </a:cubicBezTo>
                  <a:cubicBezTo>
                    <a:pt x="236" y="64"/>
                    <a:pt x="236" y="64"/>
                    <a:pt x="236" y="64"/>
                  </a:cubicBezTo>
                  <a:cubicBezTo>
                    <a:pt x="237" y="64"/>
                    <a:pt x="237" y="64"/>
                    <a:pt x="237" y="64"/>
                  </a:cubicBezTo>
                  <a:cubicBezTo>
                    <a:pt x="237" y="66"/>
                    <a:pt x="237" y="66"/>
                    <a:pt x="237" y="66"/>
                  </a:cubicBezTo>
                  <a:cubicBezTo>
                    <a:pt x="236" y="67"/>
                    <a:pt x="236" y="67"/>
                    <a:pt x="236" y="67"/>
                  </a:cubicBezTo>
                  <a:cubicBezTo>
                    <a:pt x="236" y="67"/>
                    <a:pt x="236" y="67"/>
                    <a:pt x="236" y="67"/>
                  </a:cubicBezTo>
                  <a:cubicBezTo>
                    <a:pt x="237" y="67"/>
                    <a:pt x="237" y="67"/>
                    <a:pt x="237" y="67"/>
                  </a:cubicBezTo>
                  <a:cubicBezTo>
                    <a:pt x="237" y="67"/>
                    <a:pt x="237" y="67"/>
                    <a:pt x="237" y="67"/>
                  </a:cubicBezTo>
                  <a:cubicBezTo>
                    <a:pt x="237" y="67"/>
                    <a:pt x="237" y="67"/>
                    <a:pt x="237" y="67"/>
                  </a:cubicBezTo>
                  <a:cubicBezTo>
                    <a:pt x="238" y="66"/>
                    <a:pt x="238" y="66"/>
                    <a:pt x="238" y="66"/>
                  </a:cubicBezTo>
                  <a:cubicBezTo>
                    <a:pt x="238" y="65"/>
                    <a:pt x="238" y="65"/>
                    <a:pt x="238" y="65"/>
                  </a:cubicBezTo>
                  <a:cubicBezTo>
                    <a:pt x="238" y="65"/>
                    <a:pt x="238" y="65"/>
                    <a:pt x="238" y="65"/>
                  </a:cubicBezTo>
                  <a:cubicBezTo>
                    <a:pt x="239" y="65"/>
                    <a:pt x="239" y="65"/>
                    <a:pt x="239" y="65"/>
                  </a:cubicBezTo>
                  <a:cubicBezTo>
                    <a:pt x="240" y="65"/>
                    <a:pt x="240" y="65"/>
                    <a:pt x="240" y="65"/>
                  </a:cubicBezTo>
                  <a:cubicBezTo>
                    <a:pt x="240" y="64"/>
                    <a:pt x="240" y="64"/>
                    <a:pt x="240" y="64"/>
                  </a:cubicBezTo>
                  <a:cubicBezTo>
                    <a:pt x="239" y="64"/>
                    <a:pt x="239" y="64"/>
                    <a:pt x="239" y="64"/>
                  </a:cubicBezTo>
                  <a:cubicBezTo>
                    <a:pt x="240" y="64"/>
                    <a:pt x="240" y="64"/>
                    <a:pt x="240" y="64"/>
                  </a:cubicBezTo>
                  <a:cubicBezTo>
                    <a:pt x="240" y="65"/>
                    <a:pt x="240" y="65"/>
                    <a:pt x="240" y="65"/>
                  </a:cubicBezTo>
                  <a:cubicBezTo>
                    <a:pt x="240" y="65"/>
                    <a:pt x="240" y="65"/>
                    <a:pt x="240" y="65"/>
                  </a:cubicBezTo>
                  <a:cubicBezTo>
                    <a:pt x="240" y="65"/>
                    <a:pt x="240" y="65"/>
                    <a:pt x="240" y="65"/>
                  </a:cubicBezTo>
                  <a:cubicBezTo>
                    <a:pt x="240" y="66"/>
                    <a:pt x="240" y="66"/>
                    <a:pt x="240" y="66"/>
                  </a:cubicBezTo>
                  <a:cubicBezTo>
                    <a:pt x="240" y="66"/>
                    <a:pt x="240" y="66"/>
                    <a:pt x="240" y="66"/>
                  </a:cubicBezTo>
                  <a:cubicBezTo>
                    <a:pt x="240" y="66"/>
                    <a:pt x="240" y="66"/>
                    <a:pt x="240" y="66"/>
                  </a:cubicBezTo>
                  <a:cubicBezTo>
                    <a:pt x="241" y="67"/>
                    <a:pt x="241" y="67"/>
                    <a:pt x="241" y="67"/>
                  </a:cubicBezTo>
                  <a:cubicBezTo>
                    <a:pt x="241" y="67"/>
                    <a:pt x="241" y="67"/>
                    <a:pt x="241" y="67"/>
                  </a:cubicBezTo>
                  <a:cubicBezTo>
                    <a:pt x="241" y="68"/>
                    <a:pt x="241" y="68"/>
                    <a:pt x="241" y="68"/>
                  </a:cubicBezTo>
                  <a:cubicBezTo>
                    <a:pt x="240" y="69"/>
                    <a:pt x="240" y="69"/>
                    <a:pt x="240" y="69"/>
                  </a:cubicBezTo>
                  <a:cubicBezTo>
                    <a:pt x="240" y="70"/>
                    <a:pt x="240" y="70"/>
                    <a:pt x="240" y="70"/>
                  </a:cubicBezTo>
                  <a:cubicBezTo>
                    <a:pt x="240" y="71"/>
                    <a:pt x="240" y="71"/>
                    <a:pt x="240" y="71"/>
                  </a:cubicBezTo>
                  <a:cubicBezTo>
                    <a:pt x="239" y="71"/>
                    <a:pt x="239" y="71"/>
                    <a:pt x="239" y="71"/>
                  </a:cubicBezTo>
                  <a:cubicBezTo>
                    <a:pt x="239" y="72"/>
                    <a:pt x="239" y="72"/>
                    <a:pt x="239" y="72"/>
                  </a:cubicBezTo>
                  <a:cubicBezTo>
                    <a:pt x="238" y="73"/>
                    <a:pt x="238" y="73"/>
                    <a:pt x="238" y="73"/>
                  </a:cubicBezTo>
                  <a:cubicBezTo>
                    <a:pt x="237" y="73"/>
                    <a:pt x="237" y="73"/>
                    <a:pt x="237" y="73"/>
                  </a:cubicBezTo>
                  <a:cubicBezTo>
                    <a:pt x="237" y="74"/>
                    <a:pt x="237" y="74"/>
                    <a:pt x="237" y="74"/>
                  </a:cubicBezTo>
                  <a:cubicBezTo>
                    <a:pt x="237" y="74"/>
                    <a:pt x="237" y="74"/>
                    <a:pt x="237" y="74"/>
                  </a:cubicBezTo>
                  <a:cubicBezTo>
                    <a:pt x="236" y="75"/>
                    <a:pt x="236" y="75"/>
                    <a:pt x="236" y="75"/>
                  </a:cubicBezTo>
                  <a:cubicBezTo>
                    <a:pt x="236" y="75"/>
                    <a:pt x="236" y="75"/>
                    <a:pt x="236" y="75"/>
                  </a:cubicBezTo>
                  <a:cubicBezTo>
                    <a:pt x="235" y="75"/>
                    <a:pt x="235" y="75"/>
                    <a:pt x="235" y="75"/>
                  </a:cubicBezTo>
                  <a:cubicBezTo>
                    <a:pt x="235" y="75"/>
                    <a:pt x="235" y="75"/>
                    <a:pt x="235" y="75"/>
                  </a:cubicBezTo>
                  <a:cubicBezTo>
                    <a:pt x="235" y="76"/>
                    <a:pt x="235" y="76"/>
                    <a:pt x="235" y="76"/>
                  </a:cubicBezTo>
                  <a:cubicBezTo>
                    <a:pt x="236" y="76"/>
                    <a:pt x="236" y="76"/>
                    <a:pt x="236" y="76"/>
                  </a:cubicBezTo>
                  <a:cubicBezTo>
                    <a:pt x="236" y="77"/>
                    <a:pt x="236" y="77"/>
                    <a:pt x="236" y="77"/>
                  </a:cubicBezTo>
                  <a:cubicBezTo>
                    <a:pt x="235" y="78"/>
                    <a:pt x="235" y="78"/>
                    <a:pt x="235" y="78"/>
                  </a:cubicBezTo>
                  <a:cubicBezTo>
                    <a:pt x="234" y="78"/>
                    <a:pt x="234" y="78"/>
                    <a:pt x="234" y="78"/>
                  </a:cubicBezTo>
                  <a:cubicBezTo>
                    <a:pt x="234" y="78"/>
                    <a:pt x="234" y="78"/>
                    <a:pt x="234" y="78"/>
                  </a:cubicBezTo>
                  <a:cubicBezTo>
                    <a:pt x="234" y="77"/>
                    <a:pt x="234" y="77"/>
                    <a:pt x="234" y="77"/>
                  </a:cubicBezTo>
                  <a:cubicBezTo>
                    <a:pt x="234" y="77"/>
                    <a:pt x="234" y="77"/>
                    <a:pt x="234" y="77"/>
                  </a:cubicBezTo>
                  <a:cubicBezTo>
                    <a:pt x="233" y="77"/>
                    <a:pt x="233" y="77"/>
                    <a:pt x="233" y="77"/>
                  </a:cubicBezTo>
                  <a:cubicBezTo>
                    <a:pt x="233" y="78"/>
                    <a:pt x="233" y="78"/>
                    <a:pt x="233" y="78"/>
                  </a:cubicBezTo>
                  <a:cubicBezTo>
                    <a:pt x="233" y="78"/>
                    <a:pt x="233" y="78"/>
                    <a:pt x="233" y="78"/>
                  </a:cubicBezTo>
                  <a:cubicBezTo>
                    <a:pt x="232" y="79"/>
                    <a:pt x="232" y="79"/>
                    <a:pt x="232" y="79"/>
                  </a:cubicBezTo>
                  <a:cubicBezTo>
                    <a:pt x="231" y="79"/>
                    <a:pt x="231" y="79"/>
                    <a:pt x="231" y="79"/>
                  </a:cubicBezTo>
                  <a:cubicBezTo>
                    <a:pt x="231" y="80"/>
                    <a:pt x="231" y="80"/>
                    <a:pt x="231" y="80"/>
                  </a:cubicBezTo>
                  <a:cubicBezTo>
                    <a:pt x="232" y="80"/>
                    <a:pt x="232" y="80"/>
                    <a:pt x="232" y="80"/>
                  </a:cubicBezTo>
                  <a:cubicBezTo>
                    <a:pt x="232" y="80"/>
                    <a:pt x="232" y="80"/>
                    <a:pt x="232" y="80"/>
                  </a:cubicBezTo>
                  <a:cubicBezTo>
                    <a:pt x="232" y="80"/>
                    <a:pt x="232" y="80"/>
                    <a:pt x="232" y="80"/>
                  </a:cubicBezTo>
                  <a:cubicBezTo>
                    <a:pt x="232" y="81"/>
                    <a:pt x="232" y="81"/>
                    <a:pt x="232" y="81"/>
                  </a:cubicBezTo>
                  <a:cubicBezTo>
                    <a:pt x="232" y="81"/>
                    <a:pt x="232" y="81"/>
                    <a:pt x="232" y="81"/>
                  </a:cubicBezTo>
                  <a:cubicBezTo>
                    <a:pt x="232" y="82"/>
                    <a:pt x="232" y="82"/>
                    <a:pt x="232" y="82"/>
                  </a:cubicBezTo>
                  <a:cubicBezTo>
                    <a:pt x="232" y="82"/>
                    <a:pt x="232" y="82"/>
                    <a:pt x="232" y="82"/>
                  </a:cubicBezTo>
                  <a:cubicBezTo>
                    <a:pt x="231" y="81"/>
                    <a:pt x="231" y="81"/>
                    <a:pt x="231" y="81"/>
                  </a:cubicBezTo>
                  <a:cubicBezTo>
                    <a:pt x="231" y="80"/>
                    <a:pt x="231" y="80"/>
                    <a:pt x="231" y="80"/>
                  </a:cubicBezTo>
                  <a:cubicBezTo>
                    <a:pt x="231" y="80"/>
                    <a:pt x="231" y="80"/>
                    <a:pt x="231" y="80"/>
                  </a:cubicBezTo>
                  <a:cubicBezTo>
                    <a:pt x="230" y="80"/>
                    <a:pt x="230" y="80"/>
                    <a:pt x="230" y="80"/>
                  </a:cubicBezTo>
                  <a:cubicBezTo>
                    <a:pt x="230" y="81"/>
                    <a:pt x="230" y="81"/>
                    <a:pt x="230" y="81"/>
                  </a:cubicBezTo>
                  <a:cubicBezTo>
                    <a:pt x="231" y="82"/>
                    <a:pt x="231" y="82"/>
                    <a:pt x="231" y="82"/>
                  </a:cubicBezTo>
                  <a:cubicBezTo>
                    <a:pt x="230" y="82"/>
                    <a:pt x="230" y="82"/>
                    <a:pt x="230" y="82"/>
                  </a:cubicBezTo>
                  <a:cubicBezTo>
                    <a:pt x="228" y="82"/>
                    <a:pt x="228" y="82"/>
                    <a:pt x="228" y="82"/>
                  </a:cubicBezTo>
                  <a:cubicBezTo>
                    <a:pt x="227" y="82"/>
                    <a:pt x="227" y="82"/>
                    <a:pt x="227" y="82"/>
                  </a:cubicBezTo>
                  <a:cubicBezTo>
                    <a:pt x="227" y="81"/>
                    <a:pt x="227" y="81"/>
                    <a:pt x="227" y="81"/>
                  </a:cubicBezTo>
                  <a:cubicBezTo>
                    <a:pt x="227" y="82"/>
                    <a:pt x="227" y="82"/>
                    <a:pt x="227" y="82"/>
                  </a:cubicBezTo>
                  <a:cubicBezTo>
                    <a:pt x="226" y="82"/>
                    <a:pt x="226" y="82"/>
                    <a:pt x="226" y="82"/>
                  </a:cubicBezTo>
                  <a:cubicBezTo>
                    <a:pt x="226" y="81"/>
                    <a:pt x="226" y="81"/>
                    <a:pt x="226" y="81"/>
                  </a:cubicBezTo>
                  <a:cubicBezTo>
                    <a:pt x="226" y="80"/>
                    <a:pt x="226" y="80"/>
                    <a:pt x="226" y="80"/>
                  </a:cubicBezTo>
                  <a:cubicBezTo>
                    <a:pt x="225" y="81"/>
                    <a:pt x="225" y="81"/>
                    <a:pt x="225" y="81"/>
                  </a:cubicBezTo>
                  <a:cubicBezTo>
                    <a:pt x="225" y="81"/>
                    <a:pt x="225" y="81"/>
                    <a:pt x="225" y="81"/>
                  </a:cubicBezTo>
                  <a:cubicBezTo>
                    <a:pt x="225" y="82"/>
                    <a:pt x="225" y="82"/>
                    <a:pt x="225" y="82"/>
                  </a:cubicBezTo>
                  <a:close/>
                  <a:moveTo>
                    <a:pt x="167" y="60"/>
                  </a:moveTo>
                  <a:cubicBezTo>
                    <a:pt x="167" y="59"/>
                    <a:pt x="167" y="59"/>
                    <a:pt x="167" y="59"/>
                  </a:cubicBezTo>
                  <a:cubicBezTo>
                    <a:pt x="167" y="58"/>
                    <a:pt x="167" y="58"/>
                    <a:pt x="167" y="58"/>
                  </a:cubicBezTo>
                  <a:cubicBezTo>
                    <a:pt x="169" y="57"/>
                    <a:pt x="169" y="57"/>
                    <a:pt x="169" y="57"/>
                  </a:cubicBezTo>
                  <a:cubicBezTo>
                    <a:pt x="170" y="57"/>
                    <a:pt x="170" y="57"/>
                    <a:pt x="170" y="57"/>
                  </a:cubicBezTo>
                  <a:cubicBezTo>
                    <a:pt x="171" y="56"/>
                    <a:pt x="171" y="56"/>
                    <a:pt x="171" y="56"/>
                  </a:cubicBezTo>
                  <a:cubicBezTo>
                    <a:pt x="171" y="56"/>
                    <a:pt x="171" y="56"/>
                    <a:pt x="171" y="56"/>
                  </a:cubicBezTo>
                  <a:cubicBezTo>
                    <a:pt x="173" y="55"/>
                    <a:pt x="173" y="55"/>
                    <a:pt x="173" y="55"/>
                  </a:cubicBezTo>
                  <a:cubicBezTo>
                    <a:pt x="174" y="55"/>
                    <a:pt x="174" y="55"/>
                    <a:pt x="174" y="55"/>
                  </a:cubicBezTo>
                  <a:cubicBezTo>
                    <a:pt x="175" y="55"/>
                    <a:pt x="175" y="55"/>
                    <a:pt x="175" y="55"/>
                  </a:cubicBezTo>
                  <a:cubicBezTo>
                    <a:pt x="175" y="55"/>
                    <a:pt x="175" y="55"/>
                    <a:pt x="175" y="55"/>
                  </a:cubicBezTo>
                  <a:cubicBezTo>
                    <a:pt x="177" y="55"/>
                    <a:pt x="177" y="55"/>
                    <a:pt x="177" y="55"/>
                  </a:cubicBezTo>
                  <a:cubicBezTo>
                    <a:pt x="177" y="55"/>
                    <a:pt x="177" y="55"/>
                    <a:pt x="177" y="55"/>
                  </a:cubicBezTo>
                  <a:cubicBezTo>
                    <a:pt x="177" y="55"/>
                    <a:pt x="177" y="55"/>
                    <a:pt x="177" y="55"/>
                  </a:cubicBezTo>
                  <a:cubicBezTo>
                    <a:pt x="175" y="56"/>
                    <a:pt x="175" y="56"/>
                    <a:pt x="175" y="56"/>
                  </a:cubicBezTo>
                  <a:cubicBezTo>
                    <a:pt x="174" y="57"/>
                    <a:pt x="174" y="57"/>
                    <a:pt x="174" y="57"/>
                  </a:cubicBezTo>
                  <a:cubicBezTo>
                    <a:pt x="171" y="59"/>
                    <a:pt x="171" y="59"/>
                    <a:pt x="171" y="59"/>
                  </a:cubicBezTo>
                  <a:cubicBezTo>
                    <a:pt x="170" y="60"/>
                    <a:pt x="170" y="60"/>
                    <a:pt x="170" y="60"/>
                  </a:cubicBezTo>
                  <a:cubicBezTo>
                    <a:pt x="170" y="60"/>
                    <a:pt x="170" y="60"/>
                    <a:pt x="170" y="60"/>
                  </a:cubicBezTo>
                  <a:cubicBezTo>
                    <a:pt x="169" y="60"/>
                    <a:pt x="169" y="60"/>
                    <a:pt x="169" y="60"/>
                  </a:cubicBezTo>
                  <a:cubicBezTo>
                    <a:pt x="169" y="60"/>
                    <a:pt x="169" y="60"/>
                    <a:pt x="169" y="60"/>
                  </a:cubicBezTo>
                  <a:cubicBezTo>
                    <a:pt x="168" y="61"/>
                    <a:pt x="168" y="61"/>
                    <a:pt x="168" y="61"/>
                  </a:cubicBezTo>
                  <a:cubicBezTo>
                    <a:pt x="168" y="60"/>
                    <a:pt x="168" y="60"/>
                    <a:pt x="168" y="60"/>
                  </a:cubicBezTo>
                  <a:cubicBezTo>
                    <a:pt x="168" y="60"/>
                    <a:pt x="168" y="60"/>
                    <a:pt x="168" y="60"/>
                  </a:cubicBezTo>
                  <a:cubicBezTo>
                    <a:pt x="167" y="60"/>
                    <a:pt x="167" y="60"/>
                    <a:pt x="167" y="60"/>
                  </a:cubicBezTo>
                  <a:close/>
                  <a:moveTo>
                    <a:pt x="210" y="76"/>
                  </a:moveTo>
                  <a:cubicBezTo>
                    <a:pt x="210" y="76"/>
                    <a:pt x="210" y="76"/>
                    <a:pt x="210" y="76"/>
                  </a:cubicBezTo>
                  <a:cubicBezTo>
                    <a:pt x="210" y="75"/>
                    <a:pt x="210" y="75"/>
                    <a:pt x="210" y="75"/>
                  </a:cubicBezTo>
                  <a:cubicBezTo>
                    <a:pt x="211" y="75"/>
                    <a:pt x="211" y="75"/>
                    <a:pt x="211" y="75"/>
                  </a:cubicBezTo>
                  <a:cubicBezTo>
                    <a:pt x="211" y="75"/>
                    <a:pt x="211" y="75"/>
                    <a:pt x="211" y="75"/>
                  </a:cubicBezTo>
                  <a:cubicBezTo>
                    <a:pt x="211" y="74"/>
                    <a:pt x="211" y="74"/>
                    <a:pt x="211" y="74"/>
                  </a:cubicBezTo>
                  <a:cubicBezTo>
                    <a:pt x="212" y="74"/>
                    <a:pt x="212" y="74"/>
                    <a:pt x="212" y="74"/>
                  </a:cubicBezTo>
                  <a:cubicBezTo>
                    <a:pt x="213" y="73"/>
                    <a:pt x="213" y="73"/>
                    <a:pt x="213" y="73"/>
                  </a:cubicBezTo>
                  <a:cubicBezTo>
                    <a:pt x="213" y="73"/>
                    <a:pt x="213" y="73"/>
                    <a:pt x="213" y="73"/>
                  </a:cubicBezTo>
                  <a:cubicBezTo>
                    <a:pt x="213" y="74"/>
                    <a:pt x="213" y="74"/>
                    <a:pt x="213" y="74"/>
                  </a:cubicBezTo>
                  <a:cubicBezTo>
                    <a:pt x="214" y="74"/>
                    <a:pt x="214" y="74"/>
                    <a:pt x="214" y="74"/>
                  </a:cubicBezTo>
                  <a:cubicBezTo>
                    <a:pt x="214" y="75"/>
                    <a:pt x="214" y="75"/>
                    <a:pt x="214" y="75"/>
                  </a:cubicBezTo>
                  <a:cubicBezTo>
                    <a:pt x="213" y="76"/>
                    <a:pt x="213" y="76"/>
                    <a:pt x="213" y="76"/>
                  </a:cubicBezTo>
                  <a:cubicBezTo>
                    <a:pt x="213" y="77"/>
                    <a:pt x="213" y="77"/>
                    <a:pt x="213" y="77"/>
                  </a:cubicBezTo>
                  <a:cubicBezTo>
                    <a:pt x="212" y="77"/>
                    <a:pt x="212" y="77"/>
                    <a:pt x="212" y="77"/>
                  </a:cubicBezTo>
                  <a:cubicBezTo>
                    <a:pt x="211" y="77"/>
                    <a:pt x="211" y="77"/>
                    <a:pt x="211" y="77"/>
                  </a:cubicBezTo>
                  <a:cubicBezTo>
                    <a:pt x="211" y="77"/>
                    <a:pt x="211" y="77"/>
                    <a:pt x="211" y="77"/>
                  </a:cubicBezTo>
                  <a:cubicBezTo>
                    <a:pt x="210" y="76"/>
                    <a:pt x="210" y="76"/>
                    <a:pt x="210" y="76"/>
                  </a:cubicBezTo>
                  <a:cubicBezTo>
                    <a:pt x="210" y="76"/>
                    <a:pt x="210" y="76"/>
                    <a:pt x="210" y="76"/>
                  </a:cubicBezTo>
                  <a:close/>
                  <a:moveTo>
                    <a:pt x="176" y="75"/>
                  </a:moveTo>
                  <a:cubicBezTo>
                    <a:pt x="176" y="74"/>
                    <a:pt x="176" y="74"/>
                    <a:pt x="176" y="74"/>
                  </a:cubicBezTo>
                  <a:cubicBezTo>
                    <a:pt x="176" y="73"/>
                    <a:pt x="176" y="73"/>
                    <a:pt x="176" y="73"/>
                  </a:cubicBezTo>
                  <a:cubicBezTo>
                    <a:pt x="176" y="72"/>
                    <a:pt x="176" y="72"/>
                    <a:pt x="176" y="72"/>
                  </a:cubicBezTo>
                  <a:cubicBezTo>
                    <a:pt x="177" y="72"/>
                    <a:pt x="177" y="72"/>
                    <a:pt x="177" y="72"/>
                  </a:cubicBezTo>
                  <a:cubicBezTo>
                    <a:pt x="179" y="72"/>
                    <a:pt x="179" y="72"/>
                    <a:pt x="179" y="72"/>
                  </a:cubicBezTo>
                  <a:cubicBezTo>
                    <a:pt x="179" y="72"/>
                    <a:pt x="179" y="72"/>
                    <a:pt x="179" y="72"/>
                  </a:cubicBezTo>
                  <a:cubicBezTo>
                    <a:pt x="180" y="72"/>
                    <a:pt x="180" y="72"/>
                    <a:pt x="180" y="72"/>
                  </a:cubicBezTo>
                  <a:cubicBezTo>
                    <a:pt x="181" y="72"/>
                    <a:pt x="181" y="72"/>
                    <a:pt x="181" y="72"/>
                  </a:cubicBezTo>
                  <a:cubicBezTo>
                    <a:pt x="182" y="71"/>
                    <a:pt x="182" y="71"/>
                    <a:pt x="182" y="71"/>
                  </a:cubicBezTo>
                  <a:cubicBezTo>
                    <a:pt x="184" y="71"/>
                    <a:pt x="184" y="71"/>
                    <a:pt x="184" y="71"/>
                  </a:cubicBezTo>
                  <a:cubicBezTo>
                    <a:pt x="185" y="72"/>
                    <a:pt x="185" y="72"/>
                    <a:pt x="185" y="72"/>
                  </a:cubicBezTo>
                  <a:cubicBezTo>
                    <a:pt x="186" y="72"/>
                    <a:pt x="186" y="72"/>
                    <a:pt x="186" y="72"/>
                  </a:cubicBezTo>
                  <a:cubicBezTo>
                    <a:pt x="187" y="72"/>
                    <a:pt x="187" y="72"/>
                    <a:pt x="187" y="72"/>
                  </a:cubicBezTo>
                  <a:cubicBezTo>
                    <a:pt x="187" y="71"/>
                    <a:pt x="187" y="71"/>
                    <a:pt x="187" y="71"/>
                  </a:cubicBezTo>
                  <a:cubicBezTo>
                    <a:pt x="189" y="71"/>
                    <a:pt x="189" y="71"/>
                    <a:pt x="189" y="71"/>
                  </a:cubicBezTo>
                  <a:cubicBezTo>
                    <a:pt x="190" y="71"/>
                    <a:pt x="190" y="71"/>
                    <a:pt x="190" y="71"/>
                  </a:cubicBezTo>
                  <a:cubicBezTo>
                    <a:pt x="190" y="70"/>
                    <a:pt x="190" y="70"/>
                    <a:pt x="190" y="70"/>
                  </a:cubicBezTo>
                  <a:cubicBezTo>
                    <a:pt x="190" y="70"/>
                    <a:pt x="190" y="70"/>
                    <a:pt x="190" y="70"/>
                  </a:cubicBezTo>
                  <a:cubicBezTo>
                    <a:pt x="189" y="71"/>
                    <a:pt x="189" y="71"/>
                    <a:pt x="189" y="71"/>
                  </a:cubicBezTo>
                  <a:cubicBezTo>
                    <a:pt x="188" y="71"/>
                    <a:pt x="188" y="71"/>
                    <a:pt x="188" y="71"/>
                  </a:cubicBezTo>
                  <a:cubicBezTo>
                    <a:pt x="188" y="70"/>
                    <a:pt x="188" y="70"/>
                    <a:pt x="188" y="70"/>
                  </a:cubicBezTo>
                  <a:cubicBezTo>
                    <a:pt x="187" y="71"/>
                    <a:pt x="187" y="71"/>
                    <a:pt x="187" y="71"/>
                  </a:cubicBezTo>
                  <a:cubicBezTo>
                    <a:pt x="186" y="71"/>
                    <a:pt x="186" y="71"/>
                    <a:pt x="186" y="71"/>
                  </a:cubicBezTo>
                  <a:cubicBezTo>
                    <a:pt x="186" y="70"/>
                    <a:pt x="186" y="70"/>
                    <a:pt x="186" y="70"/>
                  </a:cubicBezTo>
                  <a:cubicBezTo>
                    <a:pt x="185" y="70"/>
                    <a:pt x="185" y="70"/>
                    <a:pt x="185" y="70"/>
                  </a:cubicBezTo>
                  <a:cubicBezTo>
                    <a:pt x="184" y="70"/>
                    <a:pt x="184" y="70"/>
                    <a:pt x="184" y="70"/>
                  </a:cubicBezTo>
                  <a:cubicBezTo>
                    <a:pt x="183" y="70"/>
                    <a:pt x="183" y="70"/>
                    <a:pt x="183" y="70"/>
                  </a:cubicBezTo>
                  <a:cubicBezTo>
                    <a:pt x="183" y="70"/>
                    <a:pt x="183" y="70"/>
                    <a:pt x="183" y="70"/>
                  </a:cubicBezTo>
                  <a:cubicBezTo>
                    <a:pt x="182" y="70"/>
                    <a:pt x="182" y="70"/>
                    <a:pt x="182" y="70"/>
                  </a:cubicBezTo>
                  <a:cubicBezTo>
                    <a:pt x="181" y="70"/>
                    <a:pt x="181" y="70"/>
                    <a:pt x="181" y="70"/>
                  </a:cubicBezTo>
                  <a:cubicBezTo>
                    <a:pt x="180" y="70"/>
                    <a:pt x="180" y="70"/>
                    <a:pt x="180" y="70"/>
                  </a:cubicBezTo>
                  <a:cubicBezTo>
                    <a:pt x="180" y="69"/>
                    <a:pt x="180" y="69"/>
                    <a:pt x="180" y="69"/>
                  </a:cubicBezTo>
                  <a:cubicBezTo>
                    <a:pt x="181" y="69"/>
                    <a:pt x="181" y="69"/>
                    <a:pt x="181" y="69"/>
                  </a:cubicBezTo>
                  <a:cubicBezTo>
                    <a:pt x="182" y="68"/>
                    <a:pt x="182" y="68"/>
                    <a:pt x="182" y="68"/>
                  </a:cubicBezTo>
                  <a:cubicBezTo>
                    <a:pt x="182" y="68"/>
                    <a:pt x="182" y="68"/>
                    <a:pt x="182" y="68"/>
                  </a:cubicBezTo>
                  <a:cubicBezTo>
                    <a:pt x="181" y="68"/>
                    <a:pt x="181" y="68"/>
                    <a:pt x="181" y="68"/>
                  </a:cubicBezTo>
                  <a:cubicBezTo>
                    <a:pt x="180" y="69"/>
                    <a:pt x="180" y="69"/>
                    <a:pt x="180" y="69"/>
                  </a:cubicBezTo>
                  <a:cubicBezTo>
                    <a:pt x="180" y="68"/>
                    <a:pt x="180" y="68"/>
                    <a:pt x="180" y="68"/>
                  </a:cubicBezTo>
                  <a:cubicBezTo>
                    <a:pt x="179" y="68"/>
                    <a:pt x="179" y="68"/>
                    <a:pt x="179" y="68"/>
                  </a:cubicBezTo>
                  <a:cubicBezTo>
                    <a:pt x="179" y="69"/>
                    <a:pt x="179" y="69"/>
                    <a:pt x="179" y="69"/>
                  </a:cubicBezTo>
                  <a:cubicBezTo>
                    <a:pt x="178" y="70"/>
                    <a:pt x="178" y="70"/>
                    <a:pt x="178" y="70"/>
                  </a:cubicBezTo>
                  <a:cubicBezTo>
                    <a:pt x="178" y="70"/>
                    <a:pt x="178" y="70"/>
                    <a:pt x="178" y="70"/>
                  </a:cubicBezTo>
                  <a:cubicBezTo>
                    <a:pt x="177" y="70"/>
                    <a:pt x="177" y="70"/>
                    <a:pt x="177" y="70"/>
                  </a:cubicBezTo>
                  <a:cubicBezTo>
                    <a:pt x="176" y="70"/>
                    <a:pt x="176" y="70"/>
                    <a:pt x="176" y="70"/>
                  </a:cubicBezTo>
                  <a:cubicBezTo>
                    <a:pt x="176" y="69"/>
                    <a:pt x="176" y="69"/>
                    <a:pt x="176" y="69"/>
                  </a:cubicBezTo>
                  <a:cubicBezTo>
                    <a:pt x="176" y="69"/>
                    <a:pt x="176" y="69"/>
                    <a:pt x="176" y="69"/>
                  </a:cubicBezTo>
                  <a:cubicBezTo>
                    <a:pt x="176" y="69"/>
                    <a:pt x="176" y="69"/>
                    <a:pt x="176" y="69"/>
                  </a:cubicBezTo>
                  <a:cubicBezTo>
                    <a:pt x="175" y="68"/>
                    <a:pt x="175" y="68"/>
                    <a:pt x="175" y="68"/>
                  </a:cubicBezTo>
                  <a:cubicBezTo>
                    <a:pt x="175" y="69"/>
                    <a:pt x="175" y="69"/>
                    <a:pt x="175" y="69"/>
                  </a:cubicBezTo>
                  <a:cubicBezTo>
                    <a:pt x="175" y="70"/>
                    <a:pt x="175" y="70"/>
                    <a:pt x="175" y="70"/>
                  </a:cubicBezTo>
                  <a:cubicBezTo>
                    <a:pt x="174" y="69"/>
                    <a:pt x="174" y="69"/>
                    <a:pt x="174" y="69"/>
                  </a:cubicBezTo>
                  <a:cubicBezTo>
                    <a:pt x="174" y="68"/>
                    <a:pt x="174" y="68"/>
                    <a:pt x="174" y="68"/>
                  </a:cubicBezTo>
                  <a:cubicBezTo>
                    <a:pt x="173" y="68"/>
                    <a:pt x="173" y="68"/>
                    <a:pt x="173" y="68"/>
                  </a:cubicBezTo>
                  <a:cubicBezTo>
                    <a:pt x="173" y="67"/>
                    <a:pt x="173" y="67"/>
                    <a:pt x="173" y="67"/>
                  </a:cubicBezTo>
                  <a:cubicBezTo>
                    <a:pt x="173" y="67"/>
                    <a:pt x="173" y="67"/>
                    <a:pt x="173" y="67"/>
                  </a:cubicBezTo>
                  <a:cubicBezTo>
                    <a:pt x="172" y="68"/>
                    <a:pt x="172" y="68"/>
                    <a:pt x="172" y="68"/>
                  </a:cubicBezTo>
                  <a:cubicBezTo>
                    <a:pt x="172" y="68"/>
                    <a:pt x="172" y="68"/>
                    <a:pt x="172" y="68"/>
                  </a:cubicBezTo>
                  <a:cubicBezTo>
                    <a:pt x="171" y="67"/>
                    <a:pt x="171" y="67"/>
                    <a:pt x="171" y="67"/>
                  </a:cubicBezTo>
                  <a:cubicBezTo>
                    <a:pt x="169" y="66"/>
                    <a:pt x="169" y="66"/>
                    <a:pt x="169" y="66"/>
                  </a:cubicBezTo>
                  <a:cubicBezTo>
                    <a:pt x="169" y="65"/>
                    <a:pt x="169" y="65"/>
                    <a:pt x="169" y="65"/>
                  </a:cubicBezTo>
                  <a:cubicBezTo>
                    <a:pt x="170" y="65"/>
                    <a:pt x="170" y="65"/>
                    <a:pt x="170" y="65"/>
                  </a:cubicBezTo>
                  <a:cubicBezTo>
                    <a:pt x="170" y="65"/>
                    <a:pt x="170" y="65"/>
                    <a:pt x="170" y="65"/>
                  </a:cubicBezTo>
                  <a:cubicBezTo>
                    <a:pt x="170" y="64"/>
                    <a:pt x="170" y="64"/>
                    <a:pt x="170" y="64"/>
                  </a:cubicBezTo>
                  <a:cubicBezTo>
                    <a:pt x="172" y="63"/>
                    <a:pt x="172" y="63"/>
                    <a:pt x="172" y="63"/>
                  </a:cubicBezTo>
                  <a:cubicBezTo>
                    <a:pt x="173" y="63"/>
                    <a:pt x="173" y="63"/>
                    <a:pt x="173" y="63"/>
                  </a:cubicBezTo>
                  <a:cubicBezTo>
                    <a:pt x="173" y="63"/>
                    <a:pt x="173" y="63"/>
                    <a:pt x="173" y="63"/>
                  </a:cubicBezTo>
                  <a:cubicBezTo>
                    <a:pt x="175" y="63"/>
                    <a:pt x="175" y="63"/>
                    <a:pt x="175" y="63"/>
                  </a:cubicBezTo>
                  <a:cubicBezTo>
                    <a:pt x="176" y="64"/>
                    <a:pt x="176" y="64"/>
                    <a:pt x="176" y="64"/>
                  </a:cubicBezTo>
                  <a:cubicBezTo>
                    <a:pt x="177" y="64"/>
                    <a:pt x="177" y="64"/>
                    <a:pt x="177" y="64"/>
                  </a:cubicBezTo>
                  <a:cubicBezTo>
                    <a:pt x="178" y="63"/>
                    <a:pt x="178" y="63"/>
                    <a:pt x="178" y="63"/>
                  </a:cubicBezTo>
                  <a:cubicBezTo>
                    <a:pt x="179" y="63"/>
                    <a:pt x="179" y="63"/>
                    <a:pt x="179" y="63"/>
                  </a:cubicBezTo>
                  <a:cubicBezTo>
                    <a:pt x="180" y="63"/>
                    <a:pt x="180" y="63"/>
                    <a:pt x="180" y="63"/>
                  </a:cubicBezTo>
                  <a:cubicBezTo>
                    <a:pt x="179" y="62"/>
                    <a:pt x="179" y="62"/>
                    <a:pt x="179" y="62"/>
                  </a:cubicBezTo>
                  <a:cubicBezTo>
                    <a:pt x="179" y="62"/>
                    <a:pt x="179" y="62"/>
                    <a:pt x="179" y="62"/>
                  </a:cubicBezTo>
                  <a:cubicBezTo>
                    <a:pt x="178" y="62"/>
                    <a:pt x="178" y="62"/>
                    <a:pt x="178" y="62"/>
                  </a:cubicBezTo>
                  <a:cubicBezTo>
                    <a:pt x="177" y="62"/>
                    <a:pt x="177" y="62"/>
                    <a:pt x="177" y="62"/>
                  </a:cubicBezTo>
                  <a:cubicBezTo>
                    <a:pt x="175" y="62"/>
                    <a:pt x="175" y="62"/>
                    <a:pt x="175" y="62"/>
                  </a:cubicBezTo>
                  <a:cubicBezTo>
                    <a:pt x="174" y="62"/>
                    <a:pt x="174" y="62"/>
                    <a:pt x="174" y="62"/>
                  </a:cubicBezTo>
                  <a:cubicBezTo>
                    <a:pt x="174" y="61"/>
                    <a:pt x="174" y="61"/>
                    <a:pt x="174" y="61"/>
                  </a:cubicBezTo>
                  <a:cubicBezTo>
                    <a:pt x="175" y="60"/>
                    <a:pt x="175" y="60"/>
                    <a:pt x="175" y="60"/>
                  </a:cubicBezTo>
                  <a:cubicBezTo>
                    <a:pt x="176" y="59"/>
                    <a:pt x="176" y="59"/>
                    <a:pt x="176" y="59"/>
                  </a:cubicBezTo>
                  <a:cubicBezTo>
                    <a:pt x="177" y="59"/>
                    <a:pt x="177" y="59"/>
                    <a:pt x="177" y="59"/>
                  </a:cubicBezTo>
                  <a:cubicBezTo>
                    <a:pt x="178" y="59"/>
                    <a:pt x="178" y="59"/>
                    <a:pt x="178" y="59"/>
                  </a:cubicBezTo>
                  <a:cubicBezTo>
                    <a:pt x="180" y="59"/>
                    <a:pt x="180" y="59"/>
                    <a:pt x="180" y="59"/>
                  </a:cubicBezTo>
                  <a:cubicBezTo>
                    <a:pt x="181" y="59"/>
                    <a:pt x="181" y="59"/>
                    <a:pt x="181" y="59"/>
                  </a:cubicBezTo>
                  <a:cubicBezTo>
                    <a:pt x="183" y="59"/>
                    <a:pt x="183" y="59"/>
                    <a:pt x="183" y="59"/>
                  </a:cubicBezTo>
                  <a:cubicBezTo>
                    <a:pt x="183" y="59"/>
                    <a:pt x="183" y="59"/>
                    <a:pt x="183" y="59"/>
                  </a:cubicBezTo>
                  <a:cubicBezTo>
                    <a:pt x="183" y="59"/>
                    <a:pt x="183" y="59"/>
                    <a:pt x="183" y="59"/>
                  </a:cubicBezTo>
                  <a:cubicBezTo>
                    <a:pt x="182" y="59"/>
                    <a:pt x="182" y="59"/>
                    <a:pt x="182" y="59"/>
                  </a:cubicBezTo>
                  <a:cubicBezTo>
                    <a:pt x="181" y="58"/>
                    <a:pt x="181" y="58"/>
                    <a:pt x="181" y="58"/>
                  </a:cubicBezTo>
                  <a:cubicBezTo>
                    <a:pt x="180" y="58"/>
                    <a:pt x="180" y="58"/>
                    <a:pt x="180" y="58"/>
                  </a:cubicBezTo>
                  <a:cubicBezTo>
                    <a:pt x="179" y="58"/>
                    <a:pt x="179" y="58"/>
                    <a:pt x="179" y="58"/>
                  </a:cubicBezTo>
                  <a:cubicBezTo>
                    <a:pt x="178" y="57"/>
                    <a:pt x="178" y="57"/>
                    <a:pt x="178" y="57"/>
                  </a:cubicBezTo>
                  <a:cubicBezTo>
                    <a:pt x="179" y="56"/>
                    <a:pt x="179" y="56"/>
                    <a:pt x="179" y="56"/>
                  </a:cubicBezTo>
                  <a:cubicBezTo>
                    <a:pt x="180" y="56"/>
                    <a:pt x="180" y="56"/>
                    <a:pt x="180" y="56"/>
                  </a:cubicBezTo>
                  <a:cubicBezTo>
                    <a:pt x="180" y="55"/>
                    <a:pt x="180" y="55"/>
                    <a:pt x="180" y="55"/>
                  </a:cubicBezTo>
                  <a:cubicBezTo>
                    <a:pt x="181" y="55"/>
                    <a:pt x="181" y="55"/>
                    <a:pt x="181" y="55"/>
                  </a:cubicBezTo>
                  <a:cubicBezTo>
                    <a:pt x="182" y="55"/>
                    <a:pt x="182" y="55"/>
                    <a:pt x="182" y="55"/>
                  </a:cubicBezTo>
                  <a:cubicBezTo>
                    <a:pt x="183" y="55"/>
                    <a:pt x="183" y="55"/>
                    <a:pt x="183" y="55"/>
                  </a:cubicBezTo>
                  <a:cubicBezTo>
                    <a:pt x="183" y="55"/>
                    <a:pt x="183" y="55"/>
                    <a:pt x="183" y="55"/>
                  </a:cubicBezTo>
                  <a:cubicBezTo>
                    <a:pt x="184" y="55"/>
                    <a:pt x="184" y="55"/>
                    <a:pt x="184" y="55"/>
                  </a:cubicBezTo>
                  <a:cubicBezTo>
                    <a:pt x="185" y="56"/>
                    <a:pt x="185" y="56"/>
                    <a:pt x="185" y="56"/>
                  </a:cubicBezTo>
                  <a:cubicBezTo>
                    <a:pt x="185" y="56"/>
                    <a:pt x="185" y="56"/>
                    <a:pt x="185" y="56"/>
                  </a:cubicBezTo>
                  <a:cubicBezTo>
                    <a:pt x="185" y="55"/>
                    <a:pt x="185" y="55"/>
                    <a:pt x="185" y="55"/>
                  </a:cubicBezTo>
                  <a:cubicBezTo>
                    <a:pt x="184" y="55"/>
                    <a:pt x="184" y="55"/>
                    <a:pt x="184" y="55"/>
                  </a:cubicBezTo>
                  <a:cubicBezTo>
                    <a:pt x="184" y="54"/>
                    <a:pt x="184" y="54"/>
                    <a:pt x="184" y="54"/>
                  </a:cubicBezTo>
                  <a:cubicBezTo>
                    <a:pt x="183" y="54"/>
                    <a:pt x="183" y="54"/>
                    <a:pt x="183" y="54"/>
                  </a:cubicBezTo>
                  <a:cubicBezTo>
                    <a:pt x="184" y="53"/>
                    <a:pt x="184" y="53"/>
                    <a:pt x="184" y="53"/>
                  </a:cubicBezTo>
                  <a:cubicBezTo>
                    <a:pt x="186" y="53"/>
                    <a:pt x="186" y="53"/>
                    <a:pt x="186" y="53"/>
                  </a:cubicBezTo>
                  <a:cubicBezTo>
                    <a:pt x="187" y="53"/>
                    <a:pt x="187" y="53"/>
                    <a:pt x="187" y="53"/>
                  </a:cubicBezTo>
                  <a:cubicBezTo>
                    <a:pt x="188" y="53"/>
                    <a:pt x="188" y="53"/>
                    <a:pt x="188" y="53"/>
                  </a:cubicBezTo>
                  <a:cubicBezTo>
                    <a:pt x="189" y="54"/>
                    <a:pt x="189" y="54"/>
                    <a:pt x="189" y="54"/>
                  </a:cubicBezTo>
                  <a:cubicBezTo>
                    <a:pt x="190" y="55"/>
                    <a:pt x="190" y="55"/>
                    <a:pt x="190" y="55"/>
                  </a:cubicBezTo>
                  <a:cubicBezTo>
                    <a:pt x="189" y="55"/>
                    <a:pt x="189" y="55"/>
                    <a:pt x="189" y="55"/>
                  </a:cubicBezTo>
                  <a:cubicBezTo>
                    <a:pt x="188" y="56"/>
                    <a:pt x="188" y="56"/>
                    <a:pt x="188" y="56"/>
                  </a:cubicBezTo>
                  <a:cubicBezTo>
                    <a:pt x="189" y="57"/>
                    <a:pt x="189" y="57"/>
                    <a:pt x="189" y="57"/>
                  </a:cubicBezTo>
                  <a:cubicBezTo>
                    <a:pt x="190" y="57"/>
                    <a:pt x="190" y="57"/>
                    <a:pt x="190" y="57"/>
                  </a:cubicBezTo>
                  <a:cubicBezTo>
                    <a:pt x="191" y="57"/>
                    <a:pt x="191" y="57"/>
                    <a:pt x="191" y="57"/>
                  </a:cubicBezTo>
                  <a:cubicBezTo>
                    <a:pt x="191" y="57"/>
                    <a:pt x="191" y="57"/>
                    <a:pt x="191" y="57"/>
                  </a:cubicBezTo>
                  <a:cubicBezTo>
                    <a:pt x="192" y="57"/>
                    <a:pt x="192" y="57"/>
                    <a:pt x="192" y="57"/>
                  </a:cubicBezTo>
                  <a:cubicBezTo>
                    <a:pt x="192" y="57"/>
                    <a:pt x="192" y="57"/>
                    <a:pt x="192" y="57"/>
                  </a:cubicBezTo>
                  <a:cubicBezTo>
                    <a:pt x="192" y="58"/>
                    <a:pt x="192" y="58"/>
                    <a:pt x="192" y="58"/>
                  </a:cubicBezTo>
                  <a:cubicBezTo>
                    <a:pt x="193" y="58"/>
                    <a:pt x="193" y="58"/>
                    <a:pt x="193" y="58"/>
                  </a:cubicBezTo>
                  <a:cubicBezTo>
                    <a:pt x="193" y="59"/>
                    <a:pt x="193" y="59"/>
                    <a:pt x="193" y="59"/>
                  </a:cubicBezTo>
                  <a:cubicBezTo>
                    <a:pt x="192" y="59"/>
                    <a:pt x="192" y="59"/>
                    <a:pt x="192" y="59"/>
                  </a:cubicBezTo>
                  <a:cubicBezTo>
                    <a:pt x="192" y="60"/>
                    <a:pt x="192" y="60"/>
                    <a:pt x="192" y="60"/>
                  </a:cubicBezTo>
                  <a:cubicBezTo>
                    <a:pt x="193" y="61"/>
                    <a:pt x="193" y="61"/>
                    <a:pt x="193" y="61"/>
                  </a:cubicBezTo>
                  <a:cubicBezTo>
                    <a:pt x="193" y="62"/>
                    <a:pt x="193" y="62"/>
                    <a:pt x="193" y="62"/>
                  </a:cubicBezTo>
                  <a:cubicBezTo>
                    <a:pt x="192" y="63"/>
                    <a:pt x="192" y="63"/>
                    <a:pt x="192" y="63"/>
                  </a:cubicBezTo>
                  <a:cubicBezTo>
                    <a:pt x="192" y="62"/>
                    <a:pt x="192" y="62"/>
                    <a:pt x="192" y="62"/>
                  </a:cubicBezTo>
                  <a:cubicBezTo>
                    <a:pt x="191" y="63"/>
                    <a:pt x="191" y="63"/>
                    <a:pt x="191" y="63"/>
                  </a:cubicBezTo>
                  <a:cubicBezTo>
                    <a:pt x="191" y="63"/>
                    <a:pt x="191" y="63"/>
                    <a:pt x="191" y="63"/>
                  </a:cubicBezTo>
                  <a:cubicBezTo>
                    <a:pt x="192" y="63"/>
                    <a:pt x="192" y="63"/>
                    <a:pt x="192" y="63"/>
                  </a:cubicBezTo>
                  <a:cubicBezTo>
                    <a:pt x="193" y="63"/>
                    <a:pt x="193" y="63"/>
                    <a:pt x="193" y="63"/>
                  </a:cubicBezTo>
                  <a:cubicBezTo>
                    <a:pt x="193" y="63"/>
                    <a:pt x="193" y="63"/>
                    <a:pt x="193" y="63"/>
                  </a:cubicBezTo>
                  <a:cubicBezTo>
                    <a:pt x="193" y="65"/>
                    <a:pt x="193" y="65"/>
                    <a:pt x="193" y="65"/>
                  </a:cubicBezTo>
                  <a:cubicBezTo>
                    <a:pt x="192" y="66"/>
                    <a:pt x="192" y="66"/>
                    <a:pt x="192" y="66"/>
                  </a:cubicBezTo>
                  <a:cubicBezTo>
                    <a:pt x="192" y="67"/>
                    <a:pt x="192" y="67"/>
                    <a:pt x="192" y="67"/>
                  </a:cubicBezTo>
                  <a:cubicBezTo>
                    <a:pt x="192" y="67"/>
                    <a:pt x="192" y="67"/>
                    <a:pt x="192" y="67"/>
                  </a:cubicBezTo>
                  <a:cubicBezTo>
                    <a:pt x="193" y="67"/>
                    <a:pt x="193" y="67"/>
                    <a:pt x="193" y="67"/>
                  </a:cubicBezTo>
                  <a:cubicBezTo>
                    <a:pt x="194" y="67"/>
                    <a:pt x="194" y="67"/>
                    <a:pt x="194" y="67"/>
                  </a:cubicBezTo>
                  <a:cubicBezTo>
                    <a:pt x="194" y="67"/>
                    <a:pt x="194" y="67"/>
                    <a:pt x="194" y="67"/>
                  </a:cubicBezTo>
                  <a:cubicBezTo>
                    <a:pt x="195" y="67"/>
                    <a:pt x="195" y="67"/>
                    <a:pt x="195" y="67"/>
                  </a:cubicBezTo>
                  <a:cubicBezTo>
                    <a:pt x="196" y="68"/>
                    <a:pt x="196" y="68"/>
                    <a:pt x="196" y="68"/>
                  </a:cubicBezTo>
                  <a:cubicBezTo>
                    <a:pt x="196" y="67"/>
                    <a:pt x="196" y="67"/>
                    <a:pt x="196" y="67"/>
                  </a:cubicBezTo>
                  <a:cubicBezTo>
                    <a:pt x="198" y="68"/>
                    <a:pt x="198" y="68"/>
                    <a:pt x="198" y="68"/>
                  </a:cubicBezTo>
                  <a:cubicBezTo>
                    <a:pt x="198" y="69"/>
                    <a:pt x="198" y="69"/>
                    <a:pt x="198" y="69"/>
                  </a:cubicBezTo>
                  <a:cubicBezTo>
                    <a:pt x="199" y="69"/>
                    <a:pt x="199" y="69"/>
                    <a:pt x="199" y="69"/>
                  </a:cubicBezTo>
                  <a:cubicBezTo>
                    <a:pt x="199" y="68"/>
                    <a:pt x="199" y="68"/>
                    <a:pt x="199" y="68"/>
                  </a:cubicBezTo>
                  <a:cubicBezTo>
                    <a:pt x="198" y="68"/>
                    <a:pt x="198" y="68"/>
                    <a:pt x="198" y="68"/>
                  </a:cubicBezTo>
                  <a:cubicBezTo>
                    <a:pt x="200" y="67"/>
                    <a:pt x="200" y="67"/>
                    <a:pt x="200" y="67"/>
                  </a:cubicBezTo>
                  <a:cubicBezTo>
                    <a:pt x="199" y="66"/>
                    <a:pt x="199" y="66"/>
                    <a:pt x="199" y="66"/>
                  </a:cubicBezTo>
                  <a:cubicBezTo>
                    <a:pt x="199" y="65"/>
                    <a:pt x="199" y="65"/>
                    <a:pt x="199" y="65"/>
                  </a:cubicBezTo>
                  <a:cubicBezTo>
                    <a:pt x="199" y="65"/>
                    <a:pt x="199" y="65"/>
                    <a:pt x="199" y="65"/>
                  </a:cubicBezTo>
                  <a:cubicBezTo>
                    <a:pt x="198" y="64"/>
                    <a:pt x="198" y="64"/>
                    <a:pt x="198" y="64"/>
                  </a:cubicBezTo>
                  <a:cubicBezTo>
                    <a:pt x="199" y="63"/>
                    <a:pt x="199" y="63"/>
                    <a:pt x="199" y="63"/>
                  </a:cubicBezTo>
                  <a:cubicBezTo>
                    <a:pt x="199" y="63"/>
                    <a:pt x="199" y="63"/>
                    <a:pt x="199" y="63"/>
                  </a:cubicBezTo>
                  <a:cubicBezTo>
                    <a:pt x="200" y="63"/>
                    <a:pt x="200" y="63"/>
                    <a:pt x="200" y="63"/>
                  </a:cubicBezTo>
                  <a:cubicBezTo>
                    <a:pt x="201" y="63"/>
                    <a:pt x="201" y="63"/>
                    <a:pt x="201" y="63"/>
                  </a:cubicBezTo>
                  <a:cubicBezTo>
                    <a:pt x="202" y="62"/>
                    <a:pt x="202" y="62"/>
                    <a:pt x="202" y="62"/>
                  </a:cubicBezTo>
                  <a:cubicBezTo>
                    <a:pt x="201" y="61"/>
                    <a:pt x="201" y="61"/>
                    <a:pt x="201" y="61"/>
                  </a:cubicBezTo>
                  <a:cubicBezTo>
                    <a:pt x="201" y="60"/>
                    <a:pt x="201" y="60"/>
                    <a:pt x="201" y="60"/>
                  </a:cubicBezTo>
                  <a:cubicBezTo>
                    <a:pt x="201" y="59"/>
                    <a:pt x="201" y="59"/>
                    <a:pt x="201" y="59"/>
                  </a:cubicBezTo>
                  <a:cubicBezTo>
                    <a:pt x="200" y="58"/>
                    <a:pt x="200" y="58"/>
                    <a:pt x="200" y="58"/>
                  </a:cubicBezTo>
                  <a:cubicBezTo>
                    <a:pt x="201" y="57"/>
                    <a:pt x="201" y="57"/>
                    <a:pt x="201" y="57"/>
                  </a:cubicBezTo>
                  <a:cubicBezTo>
                    <a:pt x="202" y="57"/>
                    <a:pt x="202" y="57"/>
                    <a:pt x="202" y="57"/>
                  </a:cubicBezTo>
                  <a:cubicBezTo>
                    <a:pt x="202" y="57"/>
                    <a:pt x="202" y="57"/>
                    <a:pt x="202" y="57"/>
                  </a:cubicBezTo>
                  <a:cubicBezTo>
                    <a:pt x="203" y="57"/>
                    <a:pt x="203" y="57"/>
                    <a:pt x="203" y="57"/>
                  </a:cubicBezTo>
                  <a:cubicBezTo>
                    <a:pt x="203" y="57"/>
                    <a:pt x="203" y="57"/>
                    <a:pt x="203" y="57"/>
                  </a:cubicBezTo>
                  <a:cubicBezTo>
                    <a:pt x="203" y="56"/>
                    <a:pt x="203" y="56"/>
                    <a:pt x="203" y="56"/>
                  </a:cubicBezTo>
                  <a:cubicBezTo>
                    <a:pt x="204" y="56"/>
                    <a:pt x="204" y="56"/>
                    <a:pt x="204" y="56"/>
                  </a:cubicBezTo>
                  <a:cubicBezTo>
                    <a:pt x="206" y="54"/>
                    <a:pt x="206" y="54"/>
                    <a:pt x="206" y="54"/>
                  </a:cubicBezTo>
                  <a:cubicBezTo>
                    <a:pt x="207" y="54"/>
                    <a:pt x="207" y="54"/>
                    <a:pt x="207" y="54"/>
                  </a:cubicBezTo>
                  <a:cubicBezTo>
                    <a:pt x="208" y="55"/>
                    <a:pt x="208" y="55"/>
                    <a:pt x="208" y="55"/>
                  </a:cubicBezTo>
                  <a:cubicBezTo>
                    <a:pt x="208" y="55"/>
                    <a:pt x="208" y="55"/>
                    <a:pt x="208" y="55"/>
                  </a:cubicBezTo>
                  <a:cubicBezTo>
                    <a:pt x="208" y="56"/>
                    <a:pt x="208" y="56"/>
                    <a:pt x="208" y="56"/>
                  </a:cubicBezTo>
                  <a:cubicBezTo>
                    <a:pt x="208" y="56"/>
                    <a:pt x="208" y="56"/>
                    <a:pt x="208" y="56"/>
                  </a:cubicBezTo>
                  <a:cubicBezTo>
                    <a:pt x="207" y="56"/>
                    <a:pt x="207" y="56"/>
                    <a:pt x="207" y="56"/>
                  </a:cubicBezTo>
                  <a:cubicBezTo>
                    <a:pt x="207" y="57"/>
                    <a:pt x="207" y="57"/>
                    <a:pt x="207" y="57"/>
                  </a:cubicBezTo>
                  <a:cubicBezTo>
                    <a:pt x="207" y="57"/>
                    <a:pt x="207" y="57"/>
                    <a:pt x="207" y="57"/>
                  </a:cubicBezTo>
                  <a:cubicBezTo>
                    <a:pt x="207" y="58"/>
                    <a:pt x="207" y="58"/>
                    <a:pt x="207" y="58"/>
                  </a:cubicBezTo>
                  <a:cubicBezTo>
                    <a:pt x="207" y="59"/>
                    <a:pt x="207" y="59"/>
                    <a:pt x="207" y="59"/>
                  </a:cubicBezTo>
                  <a:cubicBezTo>
                    <a:pt x="207" y="59"/>
                    <a:pt x="207" y="59"/>
                    <a:pt x="207" y="59"/>
                  </a:cubicBezTo>
                  <a:cubicBezTo>
                    <a:pt x="207" y="61"/>
                    <a:pt x="207" y="61"/>
                    <a:pt x="207" y="61"/>
                  </a:cubicBezTo>
                  <a:cubicBezTo>
                    <a:pt x="206" y="62"/>
                    <a:pt x="206" y="62"/>
                    <a:pt x="206" y="62"/>
                  </a:cubicBezTo>
                  <a:cubicBezTo>
                    <a:pt x="206" y="62"/>
                    <a:pt x="206" y="62"/>
                    <a:pt x="206" y="62"/>
                  </a:cubicBezTo>
                  <a:cubicBezTo>
                    <a:pt x="205" y="63"/>
                    <a:pt x="205" y="63"/>
                    <a:pt x="205" y="63"/>
                  </a:cubicBezTo>
                  <a:cubicBezTo>
                    <a:pt x="204" y="63"/>
                    <a:pt x="204" y="63"/>
                    <a:pt x="204" y="63"/>
                  </a:cubicBezTo>
                  <a:cubicBezTo>
                    <a:pt x="204" y="64"/>
                    <a:pt x="204" y="64"/>
                    <a:pt x="204" y="64"/>
                  </a:cubicBezTo>
                  <a:cubicBezTo>
                    <a:pt x="205" y="64"/>
                    <a:pt x="205" y="64"/>
                    <a:pt x="205" y="64"/>
                  </a:cubicBezTo>
                  <a:cubicBezTo>
                    <a:pt x="205" y="63"/>
                    <a:pt x="205" y="63"/>
                    <a:pt x="205" y="63"/>
                  </a:cubicBezTo>
                  <a:cubicBezTo>
                    <a:pt x="207" y="63"/>
                    <a:pt x="207" y="63"/>
                    <a:pt x="207" y="63"/>
                  </a:cubicBezTo>
                  <a:cubicBezTo>
                    <a:pt x="207" y="64"/>
                    <a:pt x="207" y="64"/>
                    <a:pt x="207" y="64"/>
                  </a:cubicBezTo>
                  <a:cubicBezTo>
                    <a:pt x="206" y="65"/>
                    <a:pt x="206" y="65"/>
                    <a:pt x="206" y="65"/>
                  </a:cubicBezTo>
                  <a:cubicBezTo>
                    <a:pt x="205" y="65"/>
                    <a:pt x="205" y="65"/>
                    <a:pt x="205" y="65"/>
                  </a:cubicBezTo>
                  <a:cubicBezTo>
                    <a:pt x="204" y="66"/>
                    <a:pt x="204" y="66"/>
                    <a:pt x="204" y="66"/>
                  </a:cubicBezTo>
                  <a:cubicBezTo>
                    <a:pt x="203" y="67"/>
                    <a:pt x="203" y="67"/>
                    <a:pt x="203" y="67"/>
                  </a:cubicBezTo>
                  <a:cubicBezTo>
                    <a:pt x="204" y="68"/>
                    <a:pt x="204" y="68"/>
                    <a:pt x="204" y="68"/>
                  </a:cubicBezTo>
                  <a:cubicBezTo>
                    <a:pt x="204" y="67"/>
                    <a:pt x="204" y="67"/>
                    <a:pt x="204" y="67"/>
                  </a:cubicBezTo>
                  <a:cubicBezTo>
                    <a:pt x="206" y="66"/>
                    <a:pt x="206" y="66"/>
                    <a:pt x="206" y="66"/>
                  </a:cubicBezTo>
                  <a:cubicBezTo>
                    <a:pt x="206" y="66"/>
                    <a:pt x="206" y="66"/>
                    <a:pt x="206" y="66"/>
                  </a:cubicBezTo>
                  <a:cubicBezTo>
                    <a:pt x="207" y="65"/>
                    <a:pt x="207" y="65"/>
                    <a:pt x="207" y="65"/>
                  </a:cubicBezTo>
                  <a:cubicBezTo>
                    <a:pt x="208" y="66"/>
                    <a:pt x="208" y="66"/>
                    <a:pt x="208" y="66"/>
                  </a:cubicBezTo>
                  <a:cubicBezTo>
                    <a:pt x="208" y="67"/>
                    <a:pt x="208" y="67"/>
                    <a:pt x="208" y="67"/>
                  </a:cubicBezTo>
                  <a:cubicBezTo>
                    <a:pt x="207" y="68"/>
                    <a:pt x="207" y="68"/>
                    <a:pt x="207" y="68"/>
                  </a:cubicBezTo>
                  <a:cubicBezTo>
                    <a:pt x="207" y="69"/>
                    <a:pt x="207" y="69"/>
                    <a:pt x="207" y="69"/>
                  </a:cubicBezTo>
                  <a:cubicBezTo>
                    <a:pt x="208" y="68"/>
                    <a:pt x="208" y="68"/>
                    <a:pt x="208" y="68"/>
                  </a:cubicBezTo>
                  <a:cubicBezTo>
                    <a:pt x="209" y="68"/>
                    <a:pt x="209" y="68"/>
                    <a:pt x="209" y="68"/>
                  </a:cubicBezTo>
                  <a:cubicBezTo>
                    <a:pt x="209" y="67"/>
                    <a:pt x="209" y="67"/>
                    <a:pt x="209" y="67"/>
                  </a:cubicBezTo>
                  <a:cubicBezTo>
                    <a:pt x="209" y="67"/>
                    <a:pt x="209" y="67"/>
                    <a:pt x="209" y="67"/>
                  </a:cubicBezTo>
                  <a:cubicBezTo>
                    <a:pt x="209" y="66"/>
                    <a:pt x="209" y="66"/>
                    <a:pt x="209" y="66"/>
                  </a:cubicBezTo>
                  <a:cubicBezTo>
                    <a:pt x="209" y="66"/>
                    <a:pt x="209" y="66"/>
                    <a:pt x="209" y="66"/>
                  </a:cubicBezTo>
                  <a:cubicBezTo>
                    <a:pt x="211" y="65"/>
                    <a:pt x="211" y="65"/>
                    <a:pt x="211" y="65"/>
                  </a:cubicBezTo>
                  <a:cubicBezTo>
                    <a:pt x="211" y="65"/>
                    <a:pt x="211" y="65"/>
                    <a:pt x="211" y="65"/>
                  </a:cubicBezTo>
                  <a:cubicBezTo>
                    <a:pt x="212" y="65"/>
                    <a:pt x="212" y="65"/>
                    <a:pt x="212" y="65"/>
                  </a:cubicBezTo>
                  <a:cubicBezTo>
                    <a:pt x="213" y="67"/>
                    <a:pt x="213" y="67"/>
                    <a:pt x="213" y="67"/>
                  </a:cubicBezTo>
                  <a:cubicBezTo>
                    <a:pt x="213" y="67"/>
                    <a:pt x="213" y="67"/>
                    <a:pt x="213" y="67"/>
                  </a:cubicBezTo>
                  <a:cubicBezTo>
                    <a:pt x="213" y="68"/>
                    <a:pt x="213" y="68"/>
                    <a:pt x="213" y="68"/>
                  </a:cubicBezTo>
                  <a:cubicBezTo>
                    <a:pt x="212" y="70"/>
                    <a:pt x="212" y="70"/>
                    <a:pt x="212" y="70"/>
                  </a:cubicBezTo>
                  <a:cubicBezTo>
                    <a:pt x="211" y="71"/>
                    <a:pt x="211" y="71"/>
                    <a:pt x="211" y="71"/>
                  </a:cubicBezTo>
                  <a:cubicBezTo>
                    <a:pt x="210" y="71"/>
                    <a:pt x="210" y="71"/>
                    <a:pt x="210" y="71"/>
                  </a:cubicBezTo>
                  <a:cubicBezTo>
                    <a:pt x="209" y="71"/>
                    <a:pt x="209" y="71"/>
                    <a:pt x="209" y="71"/>
                  </a:cubicBezTo>
                  <a:cubicBezTo>
                    <a:pt x="209" y="72"/>
                    <a:pt x="209" y="72"/>
                    <a:pt x="209" y="72"/>
                  </a:cubicBezTo>
                  <a:cubicBezTo>
                    <a:pt x="209" y="72"/>
                    <a:pt x="209" y="72"/>
                    <a:pt x="209" y="72"/>
                  </a:cubicBezTo>
                  <a:cubicBezTo>
                    <a:pt x="208" y="74"/>
                    <a:pt x="208" y="74"/>
                    <a:pt x="208" y="74"/>
                  </a:cubicBezTo>
                  <a:cubicBezTo>
                    <a:pt x="208" y="74"/>
                    <a:pt x="208" y="74"/>
                    <a:pt x="208" y="74"/>
                  </a:cubicBezTo>
                  <a:cubicBezTo>
                    <a:pt x="207" y="74"/>
                    <a:pt x="207" y="74"/>
                    <a:pt x="207" y="74"/>
                  </a:cubicBezTo>
                  <a:cubicBezTo>
                    <a:pt x="207" y="75"/>
                    <a:pt x="207" y="75"/>
                    <a:pt x="207" y="75"/>
                  </a:cubicBezTo>
                  <a:cubicBezTo>
                    <a:pt x="207" y="75"/>
                    <a:pt x="207" y="75"/>
                    <a:pt x="207" y="75"/>
                  </a:cubicBezTo>
                  <a:cubicBezTo>
                    <a:pt x="206" y="75"/>
                    <a:pt x="206" y="75"/>
                    <a:pt x="206" y="75"/>
                  </a:cubicBezTo>
                  <a:cubicBezTo>
                    <a:pt x="206" y="75"/>
                    <a:pt x="206" y="75"/>
                    <a:pt x="206" y="75"/>
                  </a:cubicBezTo>
                  <a:cubicBezTo>
                    <a:pt x="206" y="76"/>
                    <a:pt x="206" y="76"/>
                    <a:pt x="206" y="76"/>
                  </a:cubicBezTo>
                  <a:cubicBezTo>
                    <a:pt x="205" y="76"/>
                    <a:pt x="205" y="76"/>
                    <a:pt x="205" y="76"/>
                  </a:cubicBezTo>
                  <a:cubicBezTo>
                    <a:pt x="205" y="76"/>
                    <a:pt x="205" y="76"/>
                    <a:pt x="205" y="76"/>
                  </a:cubicBezTo>
                  <a:cubicBezTo>
                    <a:pt x="204" y="76"/>
                    <a:pt x="204" y="76"/>
                    <a:pt x="204" y="76"/>
                  </a:cubicBezTo>
                  <a:cubicBezTo>
                    <a:pt x="203" y="76"/>
                    <a:pt x="203" y="76"/>
                    <a:pt x="203" y="76"/>
                  </a:cubicBezTo>
                  <a:cubicBezTo>
                    <a:pt x="202" y="76"/>
                    <a:pt x="202" y="76"/>
                    <a:pt x="202" y="76"/>
                  </a:cubicBezTo>
                  <a:cubicBezTo>
                    <a:pt x="201" y="77"/>
                    <a:pt x="201" y="77"/>
                    <a:pt x="201" y="77"/>
                  </a:cubicBezTo>
                  <a:cubicBezTo>
                    <a:pt x="199" y="76"/>
                    <a:pt x="199" y="76"/>
                    <a:pt x="199" y="76"/>
                  </a:cubicBezTo>
                  <a:cubicBezTo>
                    <a:pt x="199" y="76"/>
                    <a:pt x="199" y="76"/>
                    <a:pt x="199" y="76"/>
                  </a:cubicBezTo>
                  <a:cubicBezTo>
                    <a:pt x="200" y="75"/>
                    <a:pt x="200" y="75"/>
                    <a:pt x="200" y="75"/>
                  </a:cubicBezTo>
                  <a:cubicBezTo>
                    <a:pt x="200" y="75"/>
                    <a:pt x="200" y="75"/>
                    <a:pt x="200" y="75"/>
                  </a:cubicBezTo>
                  <a:cubicBezTo>
                    <a:pt x="199" y="74"/>
                    <a:pt x="199" y="74"/>
                    <a:pt x="199" y="74"/>
                  </a:cubicBezTo>
                  <a:cubicBezTo>
                    <a:pt x="198" y="75"/>
                    <a:pt x="198" y="75"/>
                    <a:pt x="198" y="75"/>
                  </a:cubicBezTo>
                  <a:cubicBezTo>
                    <a:pt x="198" y="75"/>
                    <a:pt x="198" y="75"/>
                    <a:pt x="198" y="75"/>
                  </a:cubicBezTo>
                  <a:cubicBezTo>
                    <a:pt x="198" y="76"/>
                    <a:pt x="198" y="76"/>
                    <a:pt x="198" y="76"/>
                  </a:cubicBezTo>
                  <a:cubicBezTo>
                    <a:pt x="196" y="75"/>
                    <a:pt x="196" y="75"/>
                    <a:pt x="196" y="75"/>
                  </a:cubicBezTo>
                  <a:cubicBezTo>
                    <a:pt x="196" y="75"/>
                    <a:pt x="196" y="75"/>
                    <a:pt x="196" y="75"/>
                  </a:cubicBezTo>
                  <a:cubicBezTo>
                    <a:pt x="197" y="74"/>
                    <a:pt x="197" y="74"/>
                    <a:pt x="197" y="74"/>
                  </a:cubicBezTo>
                  <a:cubicBezTo>
                    <a:pt x="197" y="74"/>
                    <a:pt x="197" y="74"/>
                    <a:pt x="197" y="74"/>
                  </a:cubicBezTo>
                  <a:cubicBezTo>
                    <a:pt x="196" y="74"/>
                    <a:pt x="196" y="74"/>
                    <a:pt x="196" y="74"/>
                  </a:cubicBezTo>
                  <a:cubicBezTo>
                    <a:pt x="196" y="74"/>
                    <a:pt x="196" y="74"/>
                    <a:pt x="196" y="74"/>
                  </a:cubicBezTo>
                  <a:cubicBezTo>
                    <a:pt x="195" y="74"/>
                    <a:pt x="195" y="74"/>
                    <a:pt x="195" y="74"/>
                  </a:cubicBezTo>
                  <a:cubicBezTo>
                    <a:pt x="195" y="74"/>
                    <a:pt x="195" y="74"/>
                    <a:pt x="195" y="74"/>
                  </a:cubicBezTo>
                  <a:cubicBezTo>
                    <a:pt x="193" y="75"/>
                    <a:pt x="193" y="75"/>
                    <a:pt x="193" y="75"/>
                  </a:cubicBezTo>
                  <a:cubicBezTo>
                    <a:pt x="193" y="75"/>
                    <a:pt x="193" y="75"/>
                    <a:pt x="193" y="75"/>
                  </a:cubicBezTo>
                  <a:cubicBezTo>
                    <a:pt x="192" y="75"/>
                    <a:pt x="192" y="75"/>
                    <a:pt x="192" y="75"/>
                  </a:cubicBezTo>
                  <a:cubicBezTo>
                    <a:pt x="192" y="75"/>
                    <a:pt x="192" y="75"/>
                    <a:pt x="192" y="75"/>
                  </a:cubicBezTo>
                  <a:cubicBezTo>
                    <a:pt x="191" y="75"/>
                    <a:pt x="191" y="75"/>
                    <a:pt x="191" y="75"/>
                  </a:cubicBezTo>
                  <a:cubicBezTo>
                    <a:pt x="190" y="75"/>
                    <a:pt x="190" y="75"/>
                    <a:pt x="190" y="75"/>
                  </a:cubicBezTo>
                  <a:cubicBezTo>
                    <a:pt x="190" y="75"/>
                    <a:pt x="190" y="75"/>
                    <a:pt x="190" y="75"/>
                  </a:cubicBezTo>
                  <a:cubicBezTo>
                    <a:pt x="189" y="75"/>
                    <a:pt x="189" y="75"/>
                    <a:pt x="189" y="75"/>
                  </a:cubicBezTo>
                  <a:cubicBezTo>
                    <a:pt x="188" y="75"/>
                    <a:pt x="188" y="75"/>
                    <a:pt x="188" y="75"/>
                  </a:cubicBezTo>
                  <a:cubicBezTo>
                    <a:pt x="188" y="76"/>
                    <a:pt x="188" y="76"/>
                    <a:pt x="188" y="76"/>
                  </a:cubicBezTo>
                  <a:cubicBezTo>
                    <a:pt x="188" y="76"/>
                    <a:pt x="188" y="76"/>
                    <a:pt x="188" y="76"/>
                  </a:cubicBezTo>
                  <a:cubicBezTo>
                    <a:pt x="187" y="76"/>
                    <a:pt x="187" y="76"/>
                    <a:pt x="187" y="76"/>
                  </a:cubicBezTo>
                  <a:cubicBezTo>
                    <a:pt x="187" y="77"/>
                    <a:pt x="187" y="77"/>
                    <a:pt x="187" y="77"/>
                  </a:cubicBezTo>
                  <a:cubicBezTo>
                    <a:pt x="186" y="77"/>
                    <a:pt x="186" y="77"/>
                    <a:pt x="186" y="77"/>
                  </a:cubicBezTo>
                  <a:cubicBezTo>
                    <a:pt x="185" y="77"/>
                    <a:pt x="185" y="77"/>
                    <a:pt x="185" y="77"/>
                  </a:cubicBezTo>
                  <a:cubicBezTo>
                    <a:pt x="184" y="77"/>
                    <a:pt x="184" y="77"/>
                    <a:pt x="184" y="77"/>
                  </a:cubicBezTo>
                  <a:cubicBezTo>
                    <a:pt x="183" y="77"/>
                    <a:pt x="183" y="77"/>
                    <a:pt x="183" y="77"/>
                  </a:cubicBezTo>
                  <a:cubicBezTo>
                    <a:pt x="183" y="77"/>
                    <a:pt x="183" y="77"/>
                    <a:pt x="183" y="77"/>
                  </a:cubicBezTo>
                  <a:cubicBezTo>
                    <a:pt x="182" y="77"/>
                    <a:pt x="182" y="77"/>
                    <a:pt x="182" y="77"/>
                  </a:cubicBezTo>
                  <a:cubicBezTo>
                    <a:pt x="181" y="77"/>
                    <a:pt x="181" y="77"/>
                    <a:pt x="181" y="77"/>
                  </a:cubicBezTo>
                  <a:cubicBezTo>
                    <a:pt x="179" y="77"/>
                    <a:pt x="179" y="77"/>
                    <a:pt x="179" y="77"/>
                  </a:cubicBezTo>
                  <a:cubicBezTo>
                    <a:pt x="178" y="77"/>
                    <a:pt x="178" y="77"/>
                    <a:pt x="178" y="77"/>
                  </a:cubicBezTo>
                  <a:cubicBezTo>
                    <a:pt x="177" y="76"/>
                    <a:pt x="177" y="76"/>
                    <a:pt x="177" y="76"/>
                  </a:cubicBezTo>
                  <a:cubicBezTo>
                    <a:pt x="176" y="76"/>
                    <a:pt x="176" y="76"/>
                    <a:pt x="176" y="76"/>
                  </a:cubicBezTo>
                  <a:cubicBezTo>
                    <a:pt x="176" y="75"/>
                    <a:pt x="176" y="75"/>
                    <a:pt x="176" y="75"/>
                  </a:cubicBezTo>
                  <a:close/>
                  <a:moveTo>
                    <a:pt x="123" y="100"/>
                  </a:moveTo>
                  <a:cubicBezTo>
                    <a:pt x="123" y="98"/>
                    <a:pt x="123" y="98"/>
                    <a:pt x="123" y="98"/>
                  </a:cubicBezTo>
                  <a:cubicBezTo>
                    <a:pt x="124" y="97"/>
                    <a:pt x="124" y="97"/>
                    <a:pt x="124" y="97"/>
                  </a:cubicBezTo>
                  <a:cubicBezTo>
                    <a:pt x="123" y="96"/>
                    <a:pt x="123" y="96"/>
                    <a:pt x="123" y="96"/>
                  </a:cubicBezTo>
                  <a:cubicBezTo>
                    <a:pt x="124" y="95"/>
                    <a:pt x="124" y="95"/>
                    <a:pt x="124" y="95"/>
                  </a:cubicBezTo>
                  <a:cubicBezTo>
                    <a:pt x="124" y="94"/>
                    <a:pt x="124" y="94"/>
                    <a:pt x="124" y="94"/>
                  </a:cubicBezTo>
                  <a:cubicBezTo>
                    <a:pt x="123" y="94"/>
                    <a:pt x="123" y="94"/>
                    <a:pt x="123" y="94"/>
                  </a:cubicBezTo>
                  <a:cubicBezTo>
                    <a:pt x="122" y="92"/>
                    <a:pt x="122" y="92"/>
                    <a:pt x="122" y="92"/>
                  </a:cubicBezTo>
                  <a:cubicBezTo>
                    <a:pt x="123" y="92"/>
                    <a:pt x="123" y="92"/>
                    <a:pt x="123" y="92"/>
                  </a:cubicBezTo>
                  <a:cubicBezTo>
                    <a:pt x="123" y="91"/>
                    <a:pt x="123" y="91"/>
                    <a:pt x="123" y="91"/>
                  </a:cubicBezTo>
                  <a:cubicBezTo>
                    <a:pt x="122" y="91"/>
                    <a:pt x="122" y="91"/>
                    <a:pt x="122" y="91"/>
                  </a:cubicBezTo>
                  <a:cubicBezTo>
                    <a:pt x="120" y="91"/>
                    <a:pt x="120" y="91"/>
                    <a:pt x="120" y="91"/>
                  </a:cubicBezTo>
                  <a:cubicBezTo>
                    <a:pt x="120" y="90"/>
                    <a:pt x="120" y="90"/>
                    <a:pt x="120" y="90"/>
                  </a:cubicBezTo>
                  <a:cubicBezTo>
                    <a:pt x="121" y="90"/>
                    <a:pt x="121" y="90"/>
                    <a:pt x="121" y="90"/>
                  </a:cubicBezTo>
                  <a:cubicBezTo>
                    <a:pt x="122" y="90"/>
                    <a:pt x="122" y="90"/>
                    <a:pt x="122" y="90"/>
                  </a:cubicBezTo>
                  <a:cubicBezTo>
                    <a:pt x="123" y="89"/>
                    <a:pt x="123" y="89"/>
                    <a:pt x="123" y="89"/>
                  </a:cubicBezTo>
                  <a:cubicBezTo>
                    <a:pt x="123" y="88"/>
                    <a:pt x="123" y="88"/>
                    <a:pt x="123" y="88"/>
                  </a:cubicBezTo>
                  <a:cubicBezTo>
                    <a:pt x="124" y="88"/>
                    <a:pt x="124" y="88"/>
                    <a:pt x="124" y="88"/>
                  </a:cubicBezTo>
                  <a:cubicBezTo>
                    <a:pt x="124" y="88"/>
                    <a:pt x="124" y="88"/>
                    <a:pt x="124" y="88"/>
                  </a:cubicBezTo>
                  <a:cubicBezTo>
                    <a:pt x="125" y="88"/>
                    <a:pt x="125" y="88"/>
                    <a:pt x="125" y="88"/>
                  </a:cubicBezTo>
                  <a:cubicBezTo>
                    <a:pt x="126" y="86"/>
                    <a:pt x="126" y="86"/>
                    <a:pt x="126" y="86"/>
                  </a:cubicBezTo>
                  <a:cubicBezTo>
                    <a:pt x="127" y="86"/>
                    <a:pt x="127" y="86"/>
                    <a:pt x="127" y="86"/>
                  </a:cubicBezTo>
                  <a:cubicBezTo>
                    <a:pt x="127" y="86"/>
                    <a:pt x="127" y="86"/>
                    <a:pt x="127" y="86"/>
                  </a:cubicBezTo>
                  <a:cubicBezTo>
                    <a:pt x="128" y="85"/>
                    <a:pt x="128" y="85"/>
                    <a:pt x="128" y="85"/>
                  </a:cubicBezTo>
                  <a:cubicBezTo>
                    <a:pt x="129" y="84"/>
                    <a:pt x="129" y="84"/>
                    <a:pt x="129" y="84"/>
                  </a:cubicBezTo>
                  <a:cubicBezTo>
                    <a:pt x="129" y="83"/>
                    <a:pt x="129" y="83"/>
                    <a:pt x="129" y="83"/>
                  </a:cubicBezTo>
                  <a:cubicBezTo>
                    <a:pt x="129" y="84"/>
                    <a:pt x="129" y="84"/>
                    <a:pt x="129" y="84"/>
                  </a:cubicBezTo>
                  <a:cubicBezTo>
                    <a:pt x="132" y="84"/>
                    <a:pt x="132" y="84"/>
                    <a:pt x="132" y="84"/>
                  </a:cubicBezTo>
                  <a:cubicBezTo>
                    <a:pt x="132" y="83"/>
                    <a:pt x="132" y="83"/>
                    <a:pt x="132" y="83"/>
                  </a:cubicBezTo>
                  <a:cubicBezTo>
                    <a:pt x="131" y="82"/>
                    <a:pt x="131" y="82"/>
                    <a:pt x="131" y="82"/>
                  </a:cubicBezTo>
                  <a:cubicBezTo>
                    <a:pt x="131" y="81"/>
                    <a:pt x="131" y="81"/>
                    <a:pt x="131" y="81"/>
                  </a:cubicBezTo>
                  <a:cubicBezTo>
                    <a:pt x="132" y="81"/>
                    <a:pt x="132" y="81"/>
                    <a:pt x="132" y="81"/>
                  </a:cubicBezTo>
                  <a:cubicBezTo>
                    <a:pt x="134" y="79"/>
                    <a:pt x="134" y="79"/>
                    <a:pt x="134" y="79"/>
                  </a:cubicBezTo>
                  <a:cubicBezTo>
                    <a:pt x="135" y="78"/>
                    <a:pt x="135" y="78"/>
                    <a:pt x="135" y="78"/>
                  </a:cubicBezTo>
                  <a:cubicBezTo>
                    <a:pt x="137" y="78"/>
                    <a:pt x="137" y="78"/>
                    <a:pt x="137" y="78"/>
                  </a:cubicBezTo>
                  <a:cubicBezTo>
                    <a:pt x="137" y="77"/>
                    <a:pt x="137" y="77"/>
                    <a:pt x="137" y="77"/>
                  </a:cubicBezTo>
                  <a:cubicBezTo>
                    <a:pt x="138" y="76"/>
                    <a:pt x="138" y="76"/>
                    <a:pt x="138" y="76"/>
                  </a:cubicBezTo>
                  <a:cubicBezTo>
                    <a:pt x="139" y="76"/>
                    <a:pt x="139" y="76"/>
                    <a:pt x="139" y="76"/>
                  </a:cubicBezTo>
                  <a:cubicBezTo>
                    <a:pt x="140" y="75"/>
                    <a:pt x="140" y="75"/>
                    <a:pt x="140" y="75"/>
                  </a:cubicBezTo>
                  <a:cubicBezTo>
                    <a:pt x="139" y="75"/>
                    <a:pt x="139" y="75"/>
                    <a:pt x="139" y="75"/>
                  </a:cubicBezTo>
                  <a:cubicBezTo>
                    <a:pt x="139" y="73"/>
                    <a:pt x="139" y="73"/>
                    <a:pt x="139" y="73"/>
                  </a:cubicBezTo>
                  <a:cubicBezTo>
                    <a:pt x="139" y="72"/>
                    <a:pt x="139" y="72"/>
                    <a:pt x="139" y="72"/>
                  </a:cubicBezTo>
                  <a:cubicBezTo>
                    <a:pt x="140" y="71"/>
                    <a:pt x="140" y="71"/>
                    <a:pt x="140" y="71"/>
                  </a:cubicBezTo>
                  <a:cubicBezTo>
                    <a:pt x="140" y="71"/>
                    <a:pt x="140" y="71"/>
                    <a:pt x="140" y="71"/>
                  </a:cubicBezTo>
                  <a:cubicBezTo>
                    <a:pt x="140" y="70"/>
                    <a:pt x="140" y="70"/>
                    <a:pt x="140" y="70"/>
                  </a:cubicBezTo>
                  <a:cubicBezTo>
                    <a:pt x="141" y="70"/>
                    <a:pt x="141" y="70"/>
                    <a:pt x="141" y="70"/>
                  </a:cubicBezTo>
                  <a:cubicBezTo>
                    <a:pt x="142" y="70"/>
                    <a:pt x="142" y="70"/>
                    <a:pt x="142" y="70"/>
                  </a:cubicBezTo>
                  <a:cubicBezTo>
                    <a:pt x="145" y="70"/>
                    <a:pt x="145" y="70"/>
                    <a:pt x="145" y="70"/>
                  </a:cubicBezTo>
                  <a:cubicBezTo>
                    <a:pt x="145" y="70"/>
                    <a:pt x="145" y="70"/>
                    <a:pt x="145" y="70"/>
                  </a:cubicBezTo>
                  <a:cubicBezTo>
                    <a:pt x="148" y="70"/>
                    <a:pt x="148" y="70"/>
                    <a:pt x="148" y="70"/>
                  </a:cubicBezTo>
                  <a:cubicBezTo>
                    <a:pt x="150" y="69"/>
                    <a:pt x="150" y="69"/>
                    <a:pt x="150" y="69"/>
                  </a:cubicBezTo>
                  <a:cubicBezTo>
                    <a:pt x="153" y="70"/>
                    <a:pt x="153" y="70"/>
                    <a:pt x="153" y="70"/>
                  </a:cubicBezTo>
                  <a:cubicBezTo>
                    <a:pt x="152" y="71"/>
                    <a:pt x="152" y="71"/>
                    <a:pt x="152" y="71"/>
                  </a:cubicBezTo>
                  <a:cubicBezTo>
                    <a:pt x="153" y="71"/>
                    <a:pt x="153" y="71"/>
                    <a:pt x="153" y="71"/>
                  </a:cubicBezTo>
                  <a:cubicBezTo>
                    <a:pt x="154" y="72"/>
                    <a:pt x="154" y="72"/>
                    <a:pt x="154" y="72"/>
                  </a:cubicBezTo>
                  <a:cubicBezTo>
                    <a:pt x="156" y="73"/>
                    <a:pt x="156" y="73"/>
                    <a:pt x="156" y="73"/>
                  </a:cubicBezTo>
                  <a:cubicBezTo>
                    <a:pt x="156" y="74"/>
                    <a:pt x="156" y="74"/>
                    <a:pt x="156" y="74"/>
                  </a:cubicBezTo>
                  <a:cubicBezTo>
                    <a:pt x="155" y="74"/>
                    <a:pt x="155" y="74"/>
                    <a:pt x="155" y="74"/>
                  </a:cubicBezTo>
                  <a:cubicBezTo>
                    <a:pt x="156" y="74"/>
                    <a:pt x="156" y="74"/>
                    <a:pt x="156" y="74"/>
                  </a:cubicBezTo>
                  <a:cubicBezTo>
                    <a:pt x="157" y="74"/>
                    <a:pt x="157" y="74"/>
                    <a:pt x="157" y="74"/>
                  </a:cubicBezTo>
                  <a:cubicBezTo>
                    <a:pt x="158" y="74"/>
                    <a:pt x="158" y="74"/>
                    <a:pt x="158" y="74"/>
                  </a:cubicBezTo>
                  <a:cubicBezTo>
                    <a:pt x="157" y="75"/>
                    <a:pt x="157" y="75"/>
                    <a:pt x="157" y="75"/>
                  </a:cubicBezTo>
                  <a:cubicBezTo>
                    <a:pt x="156" y="76"/>
                    <a:pt x="156" y="76"/>
                    <a:pt x="156" y="76"/>
                  </a:cubicBezTo>
                  <a:cubicBezTo>
                    <a:pt x="156" y="77"/>
                    <a:pt x="156" y="77"/>
                    <a:pt x="156" y="77"/>
                  </a:cubicBezTo>
                  <a:cubicBezTo>
                    <a:pt x="158" y="76"/>
                    <a:pt x="158" y="76"/>
                    <a:pt x="158" y="76"/>
                  </a:cubicBezTo>
                  <a:cubicBezTo>
                    <a:pt x="158" y="75"/>
                    <a:pt x="158" y="75"/>
                    <a:pt x="158" y="75"/>
                  </a:cubicBezTo>
                  <a:cubicBezTo>
                    <a:pt x="159" y="74"/>
                    <a:pt x="159" y="74"/>
                    <a:pt x="159" y="74"/>
                  </a:cubicBezTo>
                  <a:cubicBezTo>
                    <a:pt x="160" y="75"/>
                    <a:pt x="160" y="75"/>
                    <a:pt x="160" y="75"/>
                  </a:cubicBezTo>
                  <a:cubicBezTo>
                    <a:pt x="161" y="74"/>
                    <a:pt x="161" y="74"/>
                    <a:pt x="161" y="74"/>
                  </a:cubicBezTo>
                  <a:cubicBezTo>
                    <a:pt x="162" y="74"/>
                    <a:pt x="162" y="74"/>
                    <a:pt x="162" y="74"/>
                  </a:cubicBezTo>
                  <a:cubicBezTo>
                    <a:pt x="162" y="75"/>
                    <a:pt x="162" y="75"/>
                    <a:pt x="162" y="75"/>
                  </a:cubicBezTo>
                  <a:cubicBezTo>
                    <a:pt x="163" y="77"/>
                    <a:pt x="163" y="77"/>
                    <a:pt x="163" y="77"/>
                  </a:cubicBezTo>
                  <a:cubicBezTo>
                    <a:pt x="164" y="79"/>
                    <a:pt x="164" y="79"/>
                    <a:pt x="164" y="79"/>
                  </a:cubicBezTo>
                  <a:cubicBezTo>
                    <a:pt x="163" y="79"/>
                    <a:pt x="163" y="79"/>
                    <a:pt x="163" y="79"/>
                  </a:cubicBezTo>
                  <a:cubicBezTo>
                    <a:pt x="164" y="81"/>
                    <a:pt x="164" y="81"/>
                    <a:pt x="164" y="81"/>
                  </a:cubicBezTo>
                  <a:cubicBezTo>
                    <a:pt x="164" y="82"/>
                    <a:pt x="164" y="82"/>
                    <a:pt x="164" y="82"/>
                  </a:cubicBezTo>
                  <a:cubicBezTo>
                    <a:pt x="164" y="82"/>
                    <a:pt x="164" y="82"/>
                    <a:pt x="164" y="82"/>
                  </a:cubicBezTo>
                  <a:cubicBezTo>
                    <a:pt x="164" y="83"/>
                    <a:pt x="164" y="83"/>
                    <a:pt x="164" y="83"/>
                  </a:cubicBezTo>
                  <a:cubicBezTo>
                    <a:pt x="164" y="84"/>
                    <a:pt x="164" y="84"/>
                    <a:pt x="164" y="84"/>
                  </a:cubicBezTo>
                  <a:cubicBezTo>
                    <a:pt x="164" y="84"/>
                    <a:pt x="164" y="84"/>
                    <a:pt x="164" y="84"/>
                  </a:cubicBezTo>
                  <a:cubicBezTo>
                    <a:pt x="163" y="85"/>
                    <a:pt x="163" y="85"/>
                    <a:pt x="163" y="85"/>
                  </a:cubicBezTo>
                  <a:cubicBezTo>
                    <a:pt x="162" y="86"/>
                    <a:pt x="162" y="86"/>
                    <a:pt x="162" y="86"/>
                  </a:cubicBezTo>
                  <a:cubicBezTo>
                    <a:pt x="161" y="86"/>
                    <a:pt x="161" y="86"/>
                    <a:pt x="161" y="86"/>
                  </a:cubicBezTo>
                  <a:cubicBezTo>
                    <a:pt x="159" y="86"/>
                    <a:pt x="159" y="86"/>
                    <a:pt x="159" y="86"/>
                  </a:cubicBezTo>
                  <a:cubicBezTo>
                    <a:pt x="158" y="86"/>
                    <a:pt x="158" y="86"/>
                    <a:pt x="158" y="86"/>
                  </a:cubicBezTo>
                  <a:cubicBezTo>
                    <a:pt x="155" y="87"/>
                    <a:pt x="155" y="87"/>
                    <a:pt x="155" y="87"/>
                  </a:cubicBezTo>
                  <a:cubicBezTo>
                    <a:pt x="154" y="87"/>
                    <a:pt x="154" y="87"/>
                    <a:pt x="154" y="87"/>
                  </a:cubicBezTo>
                  <a:cubicBezTo>
                    <a:pt x="152" y="88"/>
                    <a:pt x="152" y="88"/>
                    <a:pt x="152" y="88"/>
                  </a:cubicBezTo>
                  <a:cubicBezTo>
                    <a:pt x="151" y="88"/>
                    <a:pt x="151" y="88"/>
                    <a:pt x="151" y="88"/>
                  </a:cubicBezTo>
                  <a:cubicBezTo>
                    <a:pt x="150" y="89"/>
                    <a:pt x="150" y="89"/>
                    <a:pt x="150" y="89"/>
                  </a:cubicBezTo>
                  <a:cubicBezTo>
                    <a:pt x="149" y="89"/>
                    <a:pt x="149" y="89"/>
                    <a:pt x="149" y="89"/>
                  </a:cubicBezTo>
                  <a:cubicBezTo>
                    <a:pt x="148" y="89"/>
                    <a:pt x="148" y="89"/>
                    <a:pt x="148" y="89"/>
                  </a:cubicBezTo>
                  <a:cubicBezTo>
                    <a:pt x="148" y="89"/>
                    <a:pt x="148" y="89"/>
                    <a:pt x="148" y="89"/>
                  </a:cubicBezTo>
                  <a:cubicBezTo>
                    <a:pt x="147" y="89"/>
                    <a:pt x="147" y="89"/>
                    <a:pt x="147" y="89"/>
                  </a:cubicBezTo>
                  <a:cubicBezTo>
                    <a:pt x="146" y="89"/>
                    <a:pt x="146" y="89"/>
                    <a:pt x="146" y="89"/>
                  </a:cubicBezTo>
                  <a:cubicBezTo>
                    <a:pt x="145" y="90"/>
                    <a:pt x="145" y="90"/>
                    <a:pt x="145" y="90"/>
                  </a:cubicBezTo>
                  <a:cubicBezTo>
                    <a:pt x="144" y="91"/>
                    <a:pt x="144" y="91"/>
                    <a:pt x="144" y="91"/>
                  </a:cubicBezTo>
                  <a:cubicBezTo>
                    <a:pt x="144" y="91"/>
                    <a:pt x="144" y="91"/>
                    <a:pt x="144" y="91"/>
                  </a:cubicBezTo>
                  <a:cubicBezTo>
                    <a:pt x="144" y="92"/>
                    <a:pt x="144" y="92"/>
                    <a:pt x="144" y="92"/>
                  </a:cubicBezTo>
                  <a:cubicBezTo>
                    <a:pt x="142" y="92"/>
                    <a:pt x="142" y="92"/>
                    <a:pt x="142" y="92"/>
                  </a:cubicBezTo>
                  <a:cubicBezTo>
                    <a:pt x="141" y="93"/>
                    <a:pt x="141" y="93"/>
                    <a:pt x="141" y="93"/>
                  </a:cubicBezTo>
                  <a:cubicBezTo>
                    <a:pt x="140" y="93"/>
                    <a:pt x="140" y="93"/>
                    <a:pt x="140" y="93"/>
                  </a:cubicBezTo>
                  <a:cubicBezTo>
                    <a:pt x="139" y="92"/>
                    <a:pt x="139" y="92"/>
                    <a:pt x="139" y="92"/>
                  </a:cubicBezTo>
                  <a:cubicBezTo>
                    <a:pt x="139" y="93"/>
                    <a:pt x="139" y="93"/>
                    <a:pt x="139" y="93"/>
                  </a:cubicBezTo>
                  <a:cubicBezTo>
                    <a:pt x="139" y="94"/>
                    <a:pt x="139" y="94"/>
                    <a:pt x="139" y="94"/>
                  </a:cubicBezTo>
                  <a:cubicBezTo>
                    <a:pt x="138" y="94"/>
                    <a:pt x="138" y="94"/>
                    <a:pt x="138" y="94"/>
                  </a:cubicBezTo>
                  <a:cubicBezTo>
                    <a:pt x="137" y="95"/>
                    <a:pt x="137" y="95"/>
                    <a:pt x="137" y="95"/>
                  </a:cubicBezTo>
                  <a:cubicBezTo>
                    <a:pt x="136" y="96"/>
                    <a:pt x="136" y="96"/>
                    <a:pt x="136" y="96"/>
                  </a:cubicBezTo>
                  <a:cubicBezTo>
                    <a:pt x="135" y="97"/>
                    <a:pt x="135" y="97"/>
                    <a:pt x="135" y="97"/>
                  </a:cubicBezTo>
                  <a:cubicBezTo>
                    <a:pt x="136" y="97"/>
                    <a:pt x="136" y="97"/>
                    <a:pt x="136" y="97"/>
                  </a:cubicBezTo>
                  <a:cubicBezTo>
                    <a:pt x="134" y="99"/>
                    <a:pt x="134" y="99"/>
                    <a:pt x="134" y="99"/>
                  </a:cubicBezTo>
                  <a:cubicBezTo>
                    <a:pt x="134" y="99"/>
                    <a:pt x="134" y="99"/>
                    <a:pt x="134" y="99"/>
                  </a:cubicBezTo>
                  <a:cubicBezTo>
                    <a:pt x="132" y="99"/>
                    <a:pt x="132" y="99"/>
                    <a:pt x="132" y="99"/>
                  </a:cubicBezTo>
                  <a:cubicBezTo>
                    <a:pt x="131" y="100"/>
                    <a:pt x="131" y="100"/>
                    <a:pt x="131" y="100"/>
                  </a:cubicBezTo>
                  <a:cubicBezTo>
                    <a:pt x="130" y="100"/>
                    <a:pt x="130" y="100"/>
                    <a:pt x="130" y="100"/>
                  </a:cubicBezTo>
                  <a:cubicBezTo>
                    <a:pt x="130" y="99"/>
                    <a:pt x="130" y="99"/>
                    <a:pt x="130" y="99"/>
                  </a:cubicBezTo>
                  <a:cubicBezTo>
                    <a:pt x="130" y="99"/>
                    <a:pt x="130" y="99"/>
                    <a:pt x="130" y="99"/>
                  </a:cubicBezTo>
                  <a:cubicBezTo>
                    <a:pt x="130" y="98"/>
                    <a:pt x="130" y="98"/>
                    <a:pt x="130" y="98"/>
                  </a:cubicBezTo>
                  <a:cubicBezTo>
                    <a:pt x="130" y="97"/>
                    <a:pt x="130" y="97"/>
                    <a:pt x="130" y="97"/>
                  </a:cubicBezTo>
                  <a:cubicBezTo>
                    <a:pt x="129" y="98"/>
                    <a:pt x="129" y="98"/>
                    <a:pt x="129" y="98"/>
                  </a:cubicBezTo>
                  <a:cubicBezTo>
                    <a:pt x="129" y="98"/>
                    <a:pt x="129" y="98"/>
                    <a:pt x="129" y="98"/>
                  </a:cubicBezTo>
                  <a:cubicBezTo>
                    <a:pt x="129" y="98"/>
                    <a:pt x="129" y="98"/>
                    <a:pt x="129" y="98"/>
                  </a:cubicBezTo>
                  <a:cubicBezTo>
                    <a:pt x="127" y="100"/>
                    <a:pt x="127" y="100"/>
                    <a:pt x="127" y="100"/>
                  </a:cubicBezTo>
                  <a:cubicBezTo>
                    <a:pt x="126" y="100"/>
                    <a:pt x="126" y="100"/>
                    <a:pt x="126" y="100"/>
                  </a:cubicBezTo>
                  <a:cubicBezTo>
                    <a:pt x="125" y="100"/>
                    <a:pt x="125" y="100"/>
                    <a:pt x="125" y="100"/>
                  </a:cubicBezTo>
                  <a:cubicBezTo>
                    <a:pt x="125" y="100"/>
                    <a:pt x="125" y="100"/>
                    <a:pt x="125" y="100"/>
                  </a:cubicBezTo>
                  <a:cubicBezTo>
                    <a:pt x="124" y="100"/>
                    <a:pt x="124" y="100"/>
                    <a:pt x="124" y="100"/>
                  </a:cubicBezTo>
                  <a:cubicBezTo>
                    <a:pt x="123" y="100"/>
                    <a:pt x="123" y="100"/>
                    <a:pt x="123" y="100"/>
                  </a:cubicBezTo>
                  <a:cubicBezTo>
                    <a:pt x="123" y="100"/>
                    <a:pt x="123" y="100"/>
                    <a:pt x="123" y="100"/>
                  </a:cubicBezTo>
                  <a:cubicBezTo>
                    <a:pt x="123" y="100"/>
                    <a:pt x="123" y="100"/>
                    <a:pt x="123" y="100"/>
                  </a:cubicBezTo>
                  <a:close/>
                  <a:moveTo>
                    <a:pt x="236" y="88"/>
                  </a:moveTo>
                  <a:cubicBezTo>
                    <a:pt x="236" y="88"/>
                    <a:pt x="236" y="88"/>
                    <a:pt x="236" y="88"/>
                  </a:cubicBezTo>
                  <a:cubicBezTo>
                    <a:pt x="236" y="89"/>
                    <a:pt x="236" y="89"/>
                    <a:pt x="236" y="89"/>
                  </a:cubicBezTo>
                  <a:cubicBezTo>
                    <a:pt x="236" y="89"/>
                    <a:pt x="236" y="89"/>
                    <a:pt x="236" y="89"/>
                  </a:cubicBezTo>
                  <a:cubicBezTo>
                    <a:pt x="236" y="90"/>
                    <a:pt x="236" y="90"/>
                    <a:pt x="236" y="90"/>
                  </a:cubicBezTo>
                  <a:cubicBezTo>
                    <a:pt x="235" y="89"/>
                    <a:pt x="235" y="89"/>
                    <a:pt x="235" y="89"/>
                  </a:cubicBezTo>
                  <a:cubicBezTo>
                    <a:pt x="235" y="88"/>
                    <a:pt x="235" y="88"/>
                    <a:pt x="235" y="88"/>
                  </a:cubicBezTo>
                  <a:cubicBezTo>
                    <a:pt x="236" y="88"/>
                    <a:pt x="236" y="88"/>
                    <a:pt x="236" y="88"/>
                  </a:cubicBezTo>
                  <a:close/>
                  <a:moveTo>
                    <a:pt x="227" y="88"/>
                  </a:moveTo>
                  <a:cubicBezTo>
                    <a:pt x="227" y="87"/>
                    <a:pt x="227" y="87"/>
                    <a:pt x="227" y="87"/>
                  </a:cubicBezTo>
                  <a:cubicBezTo>
                    <a:pt x="229" y="87"/>
                    <a:pt x="229" y="87"/>
                    <a:pt x="229" y="87"/>
                  </a:cubicBezTo>
                  <a:cubicBezTo>
                    <a:pt x="229" y="87"/>
                    <a:pt x="229" y="87"/>
                    <a:pt x="229" y="87"/>
                  </a:cubicBezTo>
                  <a:cubicBezTo>
                    <a:pt x="229" y="88"/>
                    <a:pt x="229" y="88"/>
                    <a:pt x="229" y="88"/>
                  </a:cubicBezTo>
                  <a:cubicBezTo>
                    <a:pt x="228" y="88"/>
                    <a:pt x="228" y="88"/>
                    <a:pt x="228" y="88"/>
                  </a:cubicBezTo>
                  <a:cubicBezTo>
                    <a:pt x="228" y="88"/>
                    <a:pt x="228" y="88"/>
                    <a:pt x="228" y="88"/>
                  </a:cubicBezTo>
                  <a:cubicBezTo>
                    <a:pt x="227" y="88"/>
                    <a:pt x="227" y="88"/>
                    <a:pt x="227" y="88"/>
                  </a:cubicBezTo>
                  <a:close/>
                  <a:moveTo>
                    <a:pt x="218" y="92"/>
                  </a:moveTo>
                  <a:cubicBezTo>
                    <a:pt x="219" y="93"/>
                    <a:pt x="219" y="93"/>
                    <a:pt x="219" y="93"/>
                  </a:cubicBezTo>
                  <a:cubicBezTo>
                    <a:pt x="220" y="93"/>
                    <a:pt x="220" y="93"/>
                    <a:pt x="220" y="93"/>
                  </a:cubicBezTo>
                  <a:cubicBezTo>
                    <a:pt x="221" y="94"/>
                    <a:pt x="221" y="94"/>
                    <a:pt x="221" y="94"/>
                  </a:cubicBezTo>
                  <a:cubicBezTo>
                    <a:pt x="221" y="94"/>
                    <a:pt x="221" y="94"/>
                    <a:pt x="221" y="94"/>
                  </a:cubicBezTo>
                  <a:cubicBezTo>
                    <a:pt x="222" y="94"/>
                    <a:pt x="222" y="94"/>
                    <a:pt x="222" y="94"/>
                  </a:cubicBezTo>
                  <a:cubicBezTo>
                    <a:pt x="223" y="93"/>
                    <a:pt x="223" y="93"/>
                    <a:pt x="223" y="93"/>
                  </a:cubicBezTo>
                  <a:cubicBezTo>
                    <a:pt x="224" y="94"/>
                    <a:pt x="224" y="94"/>
                    <a:pt x="224" y="94"/>
                  </a:cubicBezTo>
                  <a:cubicBezTo>
                    <a:pt x="225" y="93"/>
                    <a:pt x="225" y="93"/>
                    <a:pt x="225" y="93"/>
                  </a:cubicBezTo>
                  <a:cubicBezTo>
                    <a:pt x="225" y="93"/>
                    <a:pt x="225" y="93"/>
                    <a:pt x="225" y="93"/>
                  </a:cubicBezTo>
                  <a:cubicBezTo>
                    <a:pt x="226" y="93"/>
                    <a:pt x="226" y="93"/>
                    <a:pt x="226" y="93"/>
                  </a:cubicBezTo>
                  <a:cubicBezTo>
                    <a:pt x="226" y="92"/>
                    <a:pt x="226" y="92"/>
                    <a:pt x="226" y="92"/>
                  </a:cubicBezTo>
                  <a:cubicBezTo>
                    <a:pt x="225" y="92"/>
                    <a:pt x="225" y="92"/>
                    <a:pt x="225" y="92"/>
                  </a:cubicBezTo>
                  <a:cubicBezTo>
                    <a:pt x="224" y="92"/>
                    <a:pt x="224" y="92"/>
                    <a:pt x="224" y="92"/>
                  </a:cubicBezTo>
                  <a:cubicBezTo>
                    <a:pt x="223" y="92"/>
                    <a:pt x="223" y="92"/>
                    <a:pt x="223" y="92"/>
                  </a:cubicBezTo>
                  <a:cubicBezTo>
                    <a:pt x="223" y="92"/>
                    <a:pt x="223" y="92"/>
                    <a:pt x="223" y="92"/>
                  </a:cubicBezTo>
                  <a:cubicBezTo>
                    <a:pt x="222" y="92"/>
                    <a:pt x="222" y="92"/>
                    <a:pt x="222" y="92"/>
                  </a:cubicBezTo>
                  <a:cubicBezTo>
                    <a:pt x="221" y="92"/>
                    <a:pt x="221" y="92"/>
                    <a:pt x="221" y="92"/>
                  </a:cubicBezTo>
                  <a:cubicBezTo>
                    <a:pt x="220" y="92"/>
                    <a:pt x="220" y="92"/>
                    <a:pt x="220" y="92"/>
                  </a:cubicBezTo>
                  <a:cubicBezTo>
                    <a:pt x="219" y="92"/>
                    <a:pt x="219" y="92"/>
                    <a:pt x="219" y="92"/>
                  </a:cubicBezTo>
                  <a:cubicBezTo>
                    <a:pt x="218" y="92"/>
                    <a:pt x="218" y="92"/>
                    <a:pt x="218" y="92"/>
                  </a:cubicBezTo>
                  <a:close/>
                  <a:moveTo>
                    <a:pt x="214" y="120"/>
                  </a:moveTo>
                  <a:cubicBezTo>
                    <a:pt x="213" y="120"/>
                    <a:pt x="213" y="120"/>
                    <a:pt x="213" y="120"/>
                  </a:cubicBezTo>
                  <a:cubicBezTo>
                    <a:pt x="213" y="120"/>
                    <a:pt x="213" y="120"/>
                    <a:pt x="213" y="120"/>
                  </a:cubicBezTo>
                  <a:cubicBezTo>
                    <a:pt x="214" y="120"/>
                    <a:pt x="214" y="120"/>
                    <a:pt x="214" y="120"/>
                  </a:cubicBezTo>
                  <a:cubicBezTo>
                    <a:pt x="214" y="120"/>
                    <a:pt x="214" y="120"/>
                    <a:pt x="214" y="120"/>
                  </a:cubicBezTo>
                  <a:cubicBezTo>
                    <a:pt x="214" y="120"/>
                    <a:pt x="214" y="120"/>
                    <a:pt x="214" y="120"/>
                  </a:cubicBezTo>
                  <a:close/>
                  <a:moveTo>
                    <a:pt x="208" y="120"/>
                  </a:moveTo>
                  <a:cubicBezTo>
                    <a:pt x="208" y="119"/>
                    <a:pt x="208" y="119"/>
                    <a:pt x="208" y="119"/>
                  </a:cubicBezTo>
                  <a:cubicBezTo>
                    <a:pt x="208" y="118"/>
                    <a:pt x="208" y="118"/>
                    <a:pt x="208" y="118"/>
                  </a:cubicBezTo>
                  <a:cubicBezTo>
                    <a:pt x="207" y="118"/>
                    <a:pt x="207" y="118"/>
                    <a:pt x="207" y="118"/>
                  </a:cubicBezTo>
                  <a:cubicBezTo>
                    <a:pt x="207" y="118"/>
                    <a:pt x="207" y="118"/>
                    <a:pt x="207" y="118"/>
                  </a:cubicBezTo>
                  <a:cubicBezTo>
                    <a:pt x="207" y="118"/>
                    <a:pt x="207" y="118"/>
                    <a:pt x="207" y="118"/>
                  </a:cubicBezTo>
                  <a:cubicBezTo>
                    <a:pt x="207" y="117"/>
                    <a:pt x="207" y="117"/>
                    <a:pt x="207" y="117"/>
                  </a:cubicBezTo>
                  <a:cubicBezTo>
                    <a:pt x="207" y="116"/>
                    <a:pt x="207" y="116"/>
                    <a:pt x="207" y="116"/>
                  </a:cubicBezTo>
                  <a:cubicBezTo>
                    <a:pt x="206" y="116"/>
                    <a:pt x="206" y="116"/>
                    <a:pt x="206" y="116"/>
                  </a:cubicBezTo>
                  <a:cubicBezTo>
                    <a:pt x="207" y="115"/>
                    <a:pt x="207" y="115"/>
                    <a:pt x="207" y="115"/>
                  </a:cubicBezTo>
                  <a:cubicBezTo>
                    <a:pt x="206" y="114"/>
                    <a:pt x="206" y="114"/>
                    <a:pt x="206" y="114"/>
                  </a:cubicBezTo>
                  <a:cubicBezTo>
                    <a:pt x="207" y="113"/>
                    <a:pt x="207" y="113"/>
                    <a:pt x="207" y="113"/>
                  </a:cubicBezTo>
                  <a:cubicBezTo>
                    <a:pt x="206" y="113"/>
                    <a:pt x="206" y="113"/>
                    <a:pt x="206" y="113"/>
                  </a:cubicBezTo>
                  <a:cubicBezTo>
                    <a:pt x="206" y="112"/>
                    <a:pt x="206" y="112"/>
                    <a:pt x="206" y="112"/>
                  </a:cubicBezTo>
                  <a:cubicBezTo>
                    <a:pt x="206" y="112"/>
                    <a:pt x="206" y="112"/>
                    <a:pt x="206" y="112"/>
                  </a:cubicBezTo>
                  <a:cubicBezTo>
                    <a:pt x="205" y="111"/>
                    <a:pt x="205" y="111"/>
                    <a:pt x="205" y="111"/>
                  </a:cubicBezTo>
                  <a:cubicBezTo>
                    <a:pt x="205" y="110"/>
                    <a:pt x="205" y="110"/>
                    <a:pt x="205" y="110"/>
                  </a:cubicBezTo>
                  <a:cubicBezTo>
                    <a:pt x="204" y="109"/>
                    <a:pt x="204" y="109"/>
                    <a:pt x="204" y="109"/>
                  </a:cubicBezTo>
                  <a:cubicBezTo>
                    <a:pt x="204" y="109"/>
                    <a:pt x="204" y="109"/>
                    <a:pt x="204" y="109"/>
                  </a:cubicBezTo>
                  <a:cubicBezTo>
                    <a:pt x="204" y="108"/>
                    <a:pt x="204" y="108"/>
                    <a:pt x="204" y="108"/>
                  </a:cubicBezTo>
                  <a:cubicBezTo>
                    <a:pt x="204" y="107"/>
                    <a:pt x="204" y="107"/>
                    <a:pt x="204" y="107"/>
                  </a:cubicBezTo>
                  <a:cubicBezTo>
                    <a:pt x="203" y="107"/>
                    <a:pt x="203" y="107"/>
                    <a:pt x="203" y="107"/>
                  </a:cubicBezTo>
                  <a:cubicBezTo>
                    <a:pt x="203" y="107"/>
                    <a:pt x="203" y="107"/>
                    <a:pt x="203" y="107"/>
                  </a:cubicBezTo>
                  <a:cubicBezTo>
                    <a:pt x="202" y="107"/>
                    <a:pt x="202" y="107"/>
                    <a:pt x="202" y="107"/>
                  </a:cubicBezTo>
                  <a:cubicBezTo>
                    <a:pt x="202" y="107"/>
                    <a:pt x="202" y="107"/>
                    <a:pt x="202" y="107"/>
                  </a:cubicBezTo>
                  <a:cubicBezTo>
                    <a:pt x="201" y="107"/>
                    <a:pt x="201" y="107"/>
                    <a:pt x="201" y="107"/>
                  </a:cubicBezTo>
                  <a:cubicBezTo>
                    <a:pt x="201" y="106"/>
                    <a:pt x="201" y="106"/>
                    <a:pt x="201" y="106"/>
                  </a:cubicBezTo>
                  <a:cubicBezTo>
                    <a:pt x="202" y="106"/>
                    <a:pt x="202" y="106"/>
                    <a:pt x="202" y="106"/>
                  </a:cubicBezTo>
                  <a:cubicBezTo>
                    <a:pt x="202" y="104"/>
                    <a:pt x="202" y="104"/>
                    <a:pt x="202" y="104"/>
                  </a:cubicBezTo>
                  <a:cubicBezTo>
                    <a:pt x="202" y="104"/>
                    <a:pt x="202" y="104"/>
                    <a:pt x="202" y="104"/>
                  </a:cubicBezTo>
                  <a:cubicBezTo>
                    <a:pt x="202" y="103"/>
                    <a:pt x="202" y="103"/>
                    <a:pt x="202" y="103"/>
                  </a:cubicBezTo>
                  <a:cubicBezTo>
                    <a:pt x="202" y="102"/>
                    <a:pt x="202" y="102"/>
                    <a:pt x="202" y="102"/>
                  </a:cubicBezTo>
                  <a:cubicBezTo>
                    <a:pt x="202" y="102"/>
                    <a:pt x="202" y="102"/>
                    <a:pt x="202" y="102"/>
                  </a:cubicBezTo>
                  <a:cubicBezTo>
                    <a:pt x="203" y="100"/>
                    <a:pt x="203" y="100"/>
                    <a:pt x="203" y="100"/>
                  </a:cubicBezTo>
                  <a:cubicBezTo>
                    <a:pt x="204" y="100"/>
                    <a:pt x="204" y="100"/>
                    <a:pt x="204" y="100"/>
                  </a:cubicBezTo>
                  <a:cubicBezTo>
                    <a:pt x="204" y="100"/>
                    <a:pt x="204" y="100"/>
                    <a:pt x="204" y="100"/>
                  </a:cubicBezTo>
                  <a:cubicBezTo>
                    <a:pt x="204" y="99"/>
                    <a:pt x="204" y="99"/>
                    <a:pt x="204" y="99"/>
                  </a:cubicBezTo>
                  <a:cubicBezTo>
                    <a:pt x="205" y="100"/>
                    <a:pt x="205" y="100"/>
                    <a:pt x="205" y="100"/>
                  </a:cubicBezTo>
                  <a:cubicBezTo>
                    <a:pt x="206" y="99"/>
                    <a:pt x="206" y="99"/>
                    <a:pt x="206" y="99"/>
                  </a:cubicBezTo>
                  <a:cubicBezTo>
                    <a:pt x="207" y="100"/>
                    <a:pt x="207" y="100"/>
                    <a:pt x="207" y="100"/>
                  </a:cubicBezTo>
                  <a:cubicBezTo>
                    <a:pt x="207" y="100"/>
                    <a:pt x="207" y="100"/>
                    <a:pt x="207" y="100"/>
                  </a:cubicBezTo>
                  <a:cubicBezTo>
                    <a:pt x="207" y="100"/>
                    <a:pt x="207" y="100"/>
                    <a:pt x="207" y="100"/>
                  </a:cubicBezTo>
                  <a:cubicBezTo>
                    <a:pt x="206" y="101"/>
                    <a:pt x="206" y="101"/>
                    <a:pt x="206" y="101"/>
                  </a:cubicBezTo>
                  <a:cubicBezTo>
                    <a:pt x="206" y="101"/>
                    <a:pt x="206" y="101"/>
                    <a:pt x="206" y="101"/>
                  </a:cubicBezTo>
                  <a:cubicBezTo>
                    <a:pt x="207" y="101"/>
                    <a:pt x="207" y="101"/>
                    <a:pt x="207" y="101"/>
                  </a:cubicBezTo>
                  <a:cubicBezTo>
                    <a:pt x="207" y="102"/>
                    <a:pt x="207" y="102"/>
                    <a:pt x="207" y="102"/>
                  </a:cubicBezTo>
                  <a:cubicBezTo>
                    <a:pt x="207" y="102"/>
                    <a:pt x="207" y="102"/>
                    <a:pt x="207" y="102"/>
                  </a:cubicBezTo>
                  <a:cubicBezTo>
                    <a:pt x="208" y="103"/>
                    <a:pt x="208" y="103"/>
                    <a:pt x="208" y="103"/>
                  </a:cubicBezTo>
                  <a:cubicBezTo>
                    <a:pt x="208" y="104"/>
                    <a:pt x="208" y="104"/>
                    <a:pt x="208" y="104"/>
                  </a:cubicBezTo>
                  <a:cubicBezTo>
                    <a:pt x="209" y="105"/>
                    <a:pt x="209" y="105"/>
                    <a:pt x="209" y="105"/>
                  </a:cubicBezTo>
                  <a:cubicBezTo>
                    <a:pt x="210" y="105"/>
                    <a:pt x="210" y="105"/>
                    <a:pt x="210" y="105"/>
                  </a:cubicBezTo>
                  <a:cubicBezTo>
                    <a:pt x="210" y="104"/>
                    <a:pt x="210" y="104"/>
                    <a:pt x="210" y="104"/>
                  </a:cubicBezTo>
                  <a:cubicBezTo>
                    <a:pt x="210" y="104"/>
                    <a:pt x="210" y="104"/>
                    <a:pt x="210" y="104"/>
                  </a:cubicBezTo>
                  <a:cubicBezTo>
                    <a:pt x="210" y="104"/>
                    <a:pt x="210" y="104"/>
                    <a:pt x="210" y="104"/>
                  </a:cubicBezTo>
                  <a:cubicBezTo>
                    <a:pt x="211" y="103"/>
                    <a:pt x="211" y="103"/>
                    <a:pt x="211" y="103"/>
                  </a:cubicBezTo>
                  <a:cubicBezTo>
                    <a:pt x="211" y="102"/>
                    <a:pt x="211" y="102"/>
                    <a:pt x="211" y="102"/>
                  </a:cubicBezTo>
                  <a:cubicBezTo>
                    <a:pt x="211" y="102"/>
                    <a:pt x="211" y="102"/>
                    <a:pt x="211" y="102"/>
                  </a:cubicBezTo>
                  <a:cubicBezTo>
                    <a:pt x="211" y="101"/>
                    <a:pt x="211" y="101"/>
                    <a:pt x="211" y="101"/>
                  </a:cubicBezTo>
                  <a:cubicBezTo>
                    <a:pt x="211" y="100"/>
                    <a:pt x="211" y="100"/>
                    <a:pt x="211" y="100"/>
                  </a:cubicBezTo>
                  <a:cubicBezTo>
                    <a:pt x="211" y="100"/>
                    <a:pt x="211" y="100"/>
                    <a:pt x="211" y="100"/>
                  </a:cubicBezTo>
                  <a:cubicBezTo>
                    <a:pt x="212" y="100"/>
                    <a:pt x="212" y="100"/>
                    <a:pt x="212" y="100"/>
                  </a:cubicBezTo>
                  <a:cubicBezTo>
                    <a:pt x="213" y="100"/>
                    <a:pt x="213" y="100"/>
                    <a:pt x="213" y="100"/>
                  </a:cubicBezTo>
                  <a:cubicBezTo>
                    <a:pt x="213" y="101"/>
                    <a:pt x="213" y="101"/>
                    <a:pt x="213" y="101"/>
                  </a:cubicBezTo>
                  <a:cubicBezTo>
                    <a:pt x="214" y="101"/>
                    <a:pt x="214" y="101"/>
                    <a:pt x="214" y="101"/>
                  </a:cubicBezTo>
                  <a:cubicBezTo>
                    <a:pt x="214" y="100"/>
                    <a:pt x="214" y="100"/>
                    <a:pt x="214" y="100"/>
                  </a:cubicBezTo>
                  <a:cubicBezTo>
                    <a:pt x="213" y="99"/>
                    <a:pt x="213" y="99"/>
                    <a:pt x="213" y="99"/>
                  </a:cubicBezTo>
                  <a:cubicBezTo>
                    <a:pt x="213" y="99"/>
                    <a:pt x="213" y="99"/>
                    <a:pt x="213" y="99"/>
                  </a:cubicBezTo>
                  <a:cubicBezTo>
                    <a:pt x="213" y="99"/>
                    <a:pt x="213" y="99"/>
                    <a:pt x="213" y="99"/>
                  </a:cubicBezTo>
                  <a:cubicBezTo>
                    <a:pt x="212" y="99"/>
                    <a:pt x="212" y="99"/>
                    <a:pt x="212" y="99"/>
                  </a:cubicBezTo>
                  <a:cubicBezTo>
                    <a:pt x="211" y="99"/>
                    <a:pt x="211" y="99"/>
                    <a:pt x="211" y="99"/>
                  </a:cubicBezTo>
                  <a:cubicBezTo>
                    <a:pt x="210" y="98"/>
                    <a:pt x="210" y="98"/>
                    <a:pt x="210" y="98"/>
                  </a:cubicBezTo>
                  <a:cubicBezTo>
                    <a:pt x="210" y="98"/>
                    <a:pt x="210" y="98"/>
                    <a:pt x="210" y="98"/>
                  </a:cubicBezTo>
                  <a:cubicBezTo>
                    <a:pt x="210" y="97"/>
                    <a:pt x="210" y="97"/>
                    <a:pt x="210" y="97"/>
                  </a:cubicBezTo>
                  <a:cubicBezTo>
                    <a:pt x="210" y="96"/>
                    <a:pt x="210" y="96"/>
                    <a:pt x="210" y="96"/>
                  </a:cubicBezTo>
                  <a:cubicBezTo>
                    <a:pt x="210" y="96"/>
                    <a:pt x="210" y="96"/>
                    <a:pt x="210" y="96"/>
                  </a:cubicBezTo>
                  <a:cubicBezTo>
                    <a:pt x="211" y="96"/>
                    <a:pt x="211" y="96"/>
                    <a:pt x="211" y="96"/>
                  </a:cubicBezTo>
                  <a:cubicBezTo>
                    <a:pt x="211" y="95"/>
                    <a:pt x="211" y="95"/>
                    <a:pt x="211" y="95"/>
                  </a:cubicBezTo>
                  <a:cubicBezTo>
                    <a:pt x="212" y="96"/>
                    <a:pt x="212" y="96"/>
                    <a:pt x="212" y="96"/>
                  </a:cubicBezTo>
                  <a:cubicBezTo>
                    <a:pt x="212" y="96"/>
                    <a:pt x="212" y="96"/>
                    <a:pt x="212" y="96"/>
                  </a:cubicBezTo>
                  <a:cubicBezTo>
                    <a:pt x="213" y="98"/>
                    <a:pt x="213" y="98"/>
                    <a:pt x="213" y="98"/>
                  </a:cubicBezTo>
                  <a:cubicBezTo>
                    <a:pt x="213" y="98"/>
                    <a:pt x="213" y="98"/>
                    <a:pt x="213" y="98"/>
                  </a:cubicBezTo>
                  <a:cubicBezTo>
                    <a:pt x="213" y="97"/>
                    <a:pt x="213" y="97"/>
                    <a:pt x="213" y="97"/>
                  </a:cubicBezTo>
                  <a:cubicBezTo>
                    <a:pt x="213" y="97"/>
                    <a:pt x="213" y="97"/>
                    <a:pt x="213" y="97"/>
                  </a:cubicBezTo>
                  <a:cubicBezTo>
                    <a:pt x="213" y="96"/>
                    <a:pt x="213" y="96"/>
                    <a:pt x="213" y="96"/>
                  </a:cubicBezTo>
                  <a:cubicBezTo>
                    <a:pt x="213" y="95"/>
                    <a:pt x="213" y="95"/>
                    <a:pt x="213" y="95"/>
                  </a:cubicBezTo>
                  <a:cubicBezTo>
                    <a:pt x="212" y="95"/>
                    <a:pt x="212" y="95"/>
                    <a:pt x="212" y="95"/>
                  </a:cubicBezTo>
                  <a:cubicBezTo>
                    <a:pt x="212" y="94"/>
                    <a:pt x="212" y="94"/>
                    <a:pt x="212" y="94"/>
                  </a:cubicBezTo>
                  <a:cubicBezTo>
                    <a:pt x="213" y="94"/>
                    <a:pt x="213" y="94"/>
                    <a:pt x="213" y="94"/>
                  </a:cubicBezTo>
                  <a:cubicBezTo>
                    <a:pt x="213" y="93"/>
                    <a:pt x="213" y="93"/>
                    <a:pt x="213" y="93"/>
                  </a:cubicBezTo>
                  <a:cubicBezTo>
                    <a:pt x="214" y="93"/>
                    <a:pt x="214" y="93"/>
                    <a:pt x="214" y="93"/>
                  </a:cubicBezTo>
                  <a:cubicBezTo>
                    <a:pt x="214" y="93"/>
                    <a:pt x="214" y="93"/>
                    <a:pt x="214" y="93"/>
                  </a:cubicBezTo>
                  <a:cubicBezTo>
                    <a:pt x="215" y="93"/>
                    <a:pt x="215" y="93"/>
                    <a:pt x="215" y="93"/>
                  </a:cubicBezTo>
                  <a:cubicBezTo>
                    <a:pt x="215" y="94"/>
                    <a:pt x="215" y="94"/>
                    <a:pt x="215" y="94"/>
                  </a:cubicBezTo>
                  <a:cubicBezTo>
                    <a:pt x="216" y="94"/>
                    <a:pt x="216" y="94"/>
                    <a:pt x="216" y="94"/>
                  </a:cubicBezTo>
                  <a:cubicBezTo>
                    <a:pt x="217" y="93"/>
                    <a:pt x="217" y="93"/>
                    <a:pt x="217" y="93"/>
                  </a:cubicBezTo>
                  <a:cubicBezTo>
                    <a:pt x="216" y="93"/>
                    <a:pt x="216" y="93"/>
                    <a:pt x="216" y="93"/>
                  </a:cubicBezTo>
                  <a:cubicBezTo>
                    <a:pt x="215" y="93"/>
                    <a:pt x="215" y="93"/>
                    <a:pt x="215" y="93"/>
                  </a:cubicBezTo>
                  <a:cubicBezTo>
                    <a:pt x="216" y="92"/>
                    <a:pt x="216" y="92"/>
                    <a:pt x="216" y="92"/>
                  </a:cubicBezTo>
                  <a:cubicBezTo>
                    <a:pt x="217" y="92"/>
                    <a:pt x="217" y="92"/>
                    <a:pt x="217" y="92"/>
                  </a:cubicBezTo>
                  <a:cubicBezTo>
                    <a:pt x="218" y="92"/>
                    <a:pt x="218" y="92"/>
                    <a:pt x="218" y="92"/>
                  </a:cubicBezTo>
                  <a:cubicBezTo>
                    <a:pt x="218" y="93"/>
                    <a:pt x="218" y="93"/>
                    <a:pt x="218" y="93"/>
                  </a:cubicBezTo>
                  <a:cubicBezTo>
                    <a:pt x="218" y="93"/>
                    <a:pt x="218" y="93"/>
                    <a:pt x="218" y="93"/>
                  </a:cubicBezTo>
                  <a:cubicBezTo>
                    <a:pt x="218" y="93"/>
                    <a:pt x="218" y="93"/>
                    <a:pt x="218" y="93"/>
                  </a:cubicBezTo>
                  <a:cubicBezTo>
                    <a:pt x="218" y="94"/>
                    <a:pt x="218" y="94"/>
                    <a:pt x="218" y="94"/>
                  </a:cubicBezTo>
                  <a:cubicBezTo>
                    <a:pt x="219" y="95"/>
                    <a:pt x="219" y="95"/>
                    <a:pt x="219" y="95"/>
                  </a:cubicBezTo>
                  <a:cubicBezTo>
                    <a:pt x="219" y="94"/>
                    <a:pt x="219" y="94"/>
                    <a:pt x="219" y="94"/>
                  </a:cubicBezTo>
                  <a:cubicBezTo>
                    <a:pt x="220" y="95"/>
                    <a:pt x="220" y="95"/>
                    <a:pt x="220" y="95"/>
                  </a:cubicBezTo>
                  <a:cubicBezTo>
                    <a:pt x="221" y="95"/>
                    <a:pt x="221" y="95"/>
                    <a:pt x="221" y="95"/>
                  </a:cubicBezTo>
                  <a:cubicBezTo>
                    <a:pt x="222" y="94"/>
                    <a:pt x="222" y="94"/>
                    <a:pt x="222" y="94"/>
                  </a:cubicBezTo>
                  <a:cubicBezTo>
                    <a:pt x="223" y="94"/>
                    <a:pt x="223" y="94"/>
                    <a:pt x="223" y="94"/>
                  </a:cubicBezTo>
                  <a:cubicBezTo>
                    <a:pt x="225" y="94"/>
                    <a:pt x="225" y="94"/>
                    <a:pt x="225" y="94"/>
                  </a:cubicBezTo>
                  <a:cubicBezTo>
                    <a:pt x="225" y="95"/>
                    <a:pt x="225" y="95"/>
                    <a:pt x="225" y="95"/>
                  </a:cubicBezTo>
                  <a:cubicBezTo>
                    <a:pt x="226" y="95"/>
                    <a:pt x="226" y="95"/>
                    <a:pt x="226" y="95"/>
                  </a:cubicBezTo>
                  <a:cubicBezTo>
                    <a:pt x="226" y="95"/>
                    <a:pt x="226" y="95"/>
                    <a:pt x="226" y="95"/>
                  </a:cubicBezTo>
                  <a:cubicBezTo>
                    <a:pt x="226" y="96"/>
                    <a:pt x="226" y="96"/>
                    <a:pt x="226" y="96"/>
                  </a:cubicBezTo>
                  <a:cubicBezTo>
                    <a:pt x="226" y="96"/>
                    <a:pt x="226" y="96"/>
                    <a:pt x="226" y="96"/>
                  </a:cubicBezTo>
                  <a:cubicBezTo>
                    <a:pt x="226" y="97"/>
                    <a:pt x="226" y="97"/>
                    <a:pt x="226" y="97"/>
                  </a:cubicBezTo>
                  <a:cubicBezTo>
                    <a:pt x="225" y="98"/>
                    <a:pt x="225" y="98"/>
                    <a:pt x="225" y="98"/>
                  </a:cubicBezTo>
                  <a:cubicBezTo>
                    <a:pt x="224" y="97"/>
                    <a:pt x="224" y="97"/>
                    <a:pt x="224" y="97"/>
                  </a:cubicBezTo>
                  <a:cubicBezTo>
                    <a:pt x="224" y="97"/>
                    <a:pt x="224" y="97"/>
                    <a:pt x="224" y="97"/>
                  </a:cubicBezTo>
                  <a:cubicBezTo>
                    <a:pt x="223" y="98"/>
                    <a:pt x="223" y="98"/>
                    <a:pt x="223" y="98"/>
                  </a:cubicBezTo>
                  <a:cubicBezTo>
                    <a:pt x="223" y="98"/>
                    <a:pt x="223" y="98"/>
                    <a:pt x="223" y="98"/>
                  </a:cubicBezTo>
                  <a:cubicBezTo>
                    <a:pt x="223" y="98"/>
                    <a:pt x="223" y="98"/>
                    <a:pt x="223" y="98"/>
                  </a:cubicBezTo>
                  <a:cubicBezTo>
                    <a:pt x="224" y="99"/>
                    <a:pt x="224" y="99"/>
                    <a:pt x="224" y="99"/>
                  </a:cubicBezTo>
                  <a:cubicBezTo>
                    <a:pt x="224" y="99"/>
                    <a:pt x="224" y="99"/>
                    <a:pt x="224" y="99"/>
                  </a:cubicBezTo>
                  <a:cubicBezTo>
                    <a:pt x="223" y="100"/>
                    <a:pt x="223" y="100"/>
                    <a:pt x="223" y="100"/>
                  </a:cubicBezTo>
                  <a:cubicBezTo>
                    <a:pt x="223" y="100"/>
                    <a:pt x="223" y="100"/>
                    <a:pt x="223" y="100"/>
                  </a:cubicBezTo>
                  <a:cubicBezTo>
                    <a:pt x="223" y="100"/>
                    <a:pt x="223" y="100"/>
                    <a:pt x="223" y="100"/>
                  </a:cubicBezTo>
                  <a:cubicBezTo>
                    <a:pt x="222" y="100"/>
                    <a:pt x="222" y="100"/>
                    <a:pt x="222" y="100"/>
                  </a:cubicBezTo>
                  <a:cubicBezTo>
                    <a:pt x="221" y="100"/>
                    <a:pt x="221" y="100"/>
                    <a:pt x="221" y="100"/>
                  </a:cubicBezTo>
                  <a:cubicBezTo>
                    <a:pt x="221" y="101"/>
                    <a:pt x="221" y="101"/>
                    <a:pt x="221" y="101"/>
                  </a:cubicBezTo>
                  <a:cubicBezTo>
                    <a:pt x="219" y="101"/>
                    <a:pt x="219" y="101"/>
                    <a:pt x="219" y="101"/>
                  </a:cubicBezTo>
                  <a:cubicBezTo>
                    <a:pt x="218" y="102"/>
                    <a:pt x="218" y="102"/>
                    <a:pt x="218" y="102"/>
                  </a:cubicBezTo>
                  <a:cubicBezTo>
                    <a:pt x="218" y="102"/>
                    <a:pt x="218" y="102"/>
                    <a:pt x="218" y="102"/>
                  </a:cubicBezTo>
                  <a:cubicBezTo>
                    <a:pt x="217" y="103"/>
                    <a:pt x="217" y="103"/>
                    <a:pt x="217" y="103"/>
                  </a:cubicBezTo>
                  <a:cubicBezTo>
                    <a:pt x="217" y="103"/>
                    <a:pt x="217" y="103"/>
                    <a:pt x="217" y="103"/>
                  </a:cubicBezTo>
                  <a:cubicBezTo>
                    <a:pt x="217" y="103"/>
                    <a:pt x="217" y="103"/>
                    <a:pt x="217" y="103"/>
                  </a:cubicBezTo>
                  <a:cubicBezTo>
                    <a:pt x="218" y="103"/>
                    <a:pt x="218" y="103"/>
                    <a:pt x="218" y="103"/>
                  </a:cubicBezTo>
                  <a:cubicBezTo>
                    <a:pt x="219" y="103"/>
                    <a:pt x="219" y="103"/>
                    <a:pt x="219" y="103"/>
                  </a:cubicBezTo>
                  <a:cubicBezTo>
                    <a:pt x="219" y="103"/>
                    <a:pt x="219" y="103"/>
                    <a:pt x="219" y="103"/>
                  </a:cubicBezTo>
                  <a:cubicBezTo>
                    <a:pt x="221" y="103"/>
                    <a:pt x="221" y="103"/>
                    <a:pt x="221" y="103"/>
                  </a:cubicBezTo>
                  <a:cubicBezTo>
                    <a:pt x="221" y="104"/>
                    <a:pt x="221" y="104"/>
                    <a:pt x="221" y="104"/>
                  </a:cubicBezTo>
                  <a:cubicBezTo>
                    <a:pt x="221" y="104"/>
                    <a:pt x="221" y="104"/>
                    <a:pt x="221" y="104"/>
                  </a:cubicBezTo>
                  <a:cubicBezTo>
                    <a:pt x="220" y="104"/>
                    <a:pt x="220" y="104"/>
                    <a:pt x="220" y="104"/>
                  </a:cubicBezTo>
                  <a:cubicBezTo>
                    <a:pt x="221" y="105"/>
                    <a:pt x="221" y="105"/>
                    <a:pt x="221" y="105"/>
                  </a:cubicBezTo>
                  <a:cubicBezTo>
                    <a:pt x="221" y="105"/>
                    <a:pt x="221" y="105"/>
                    <a:pt x="221" y="105"/>
                  </a:cubicBezTo>
                  <a:cubicBezTo>
                    <a:pt x="221" y="106"/>
                    <a:pt x="221" y="106"/>
                    <a:pt x="221" y="106"/>
                  </a:cubicBezTo>
                  <a:cubicBezTo>
                    <a:pt x="220" y="106"/>
                    <a:pt x="220" y="106"/>
                    <a:pt x="220" y="106"/>
                  </a:cubicBezTo>
                  <a:cubicBezTo>
                    <a:pt x="220" y="107"/>
                    <a:pt x="220" y="107"/>
                    <a:pt x="220" y="107"/>
                  </a:cubicBezTo>
                  <a:cubicBezTo>
                    <a:pt x="220" y="108"/>
                    <a:pt x="220" y="108"/>
                    <a:pt x="220" y="108"/>
                  </a:cubicBezTo>
                  <a:cubicBezTo>
                    <a:pt x="221" y="107"/>
                    <a:pt x="221" y="107"/>
                    <a:pt x="221" y="107"/>
                  </a:cubicBezTo>
                  <a:cubicBezTo>
                    <a:pt x="222" y="106"/>
                    <a:pt x="222" y="106"/>
                    <a:pt x="222" y="106"/>
                  </a:cubicBezTo>
                  <a:cubicBezTo>
                    <a:pt x="222" y="106"/>
                    <a:pt x="222" y="106"/>
                    <a:pt x="222" y="106"/>
                  </a:cubicBezTo>
                  <a:cubicBezTo>
                    <a:pt x="223" y="106"/>
                    <a:pt x="223" y="106"/>
                    <a:pt x="223" y="106"/>
                  </a:cubicBezTo>
                  <a:cubicBezTo>
                    <a:pt x="222" y="107"/>
                    <a:pt x="222" y="107"/>
                    <a:pt x="222" y="107"/>
                  </a:cubicBezTo>
                  <a:cubicBezTo>
                    <a:pt x="222" y="108"/>
                    <a:pt x="222" y="108"/>
                    <a:pt x="222" y="108"/>
                  </a:cubicBezTo>
                  <a:cubicBezTo>
                    <a:pt x="222" y="109"/>
                    <a:pt x="222" y="109"/>
                    <a:pt x="222" y="109"/>
                  </a:cubicBezTo>
                  <a:cubicBezTo>
                    <a:pt x="222" y="110"/>
                    <a:pt x="222" y="110"/>
                    <a:pt x="222" y="110"/>
                  </a:cubicBezTo>
                  <a:cubicBezTo>
                    <a:pt x="220" y="110"/>
                    <a:pt x="220" y="110"/>
                    <a:pt x="220" y="110"/>
                  </a:cubicBezTo>
                  <a:cubicBezTo>
                    <a:pt x="220" y="111"/>
                    <a:pt x="220" y="111"/>
                    <a:pt x="220" y="111"/>
                  </a:cubicBezTo>
                  <a:cubicBezTo>
                    <a:pt x="219" y="111"/>
                    <a:pt x="219" y="111"/>
                    <a:pt x="219" y="111"/>
                  </a:cubicBezTo>
                  <a:cubicBezTo>
                    <a:pt x="220" y="111"/>
                    <a:pt x="220" y="111"/>
                    <a:pt x="220" y="111"/>
                  </a:cubicBezTo>
                  <a:cubicBezTo>
                    <a:pt x="219" y="112"/>
                    <a:pt x="219" y="112"/>
                    <a:pt x="219" y="112"/>
                  </a:cubicBezTo>
                  <a:cubicBezTo>
                    <a:pt x="219" y="112"/>
                    <a:pt x="219" y="112"/>
                    <a:pt x="219" y="112"/>
                  </a:cubicBezTo>
                  <a:cubicBezTo>
                    <a:pt x="219" y="112"/>
                    <a:pt x="219" y="112"/>
                    <a:pt x="219" y="112"/>
                  </a:cubicBezTo>
                  <a:cubicBezTo>
                    <a:pt x="218" y="112"/>
                    <a:pt x="218" y="112"/>
                    <a:pt x="218" y="112"/>
                  </a:cubicBezTo>
                  <a:cubicBezTo>
                    <a:pt x="218" y="113"/>
                    <a:pt x="218" y="113"/>
                    <a:pt x="218" y="113"/>
                  </a:cubicBezTo>
                  <a:cubicBezTo>
                    <a:pt x="219" y="113"/>
                    <a:pt x="219" y="113"/>
                    <a:pt x="219" y="113"/>
                  </a:cubicBezTo>
                  <a:cubicBezTo>
                    <a:pt x="219" y="114"/>
                    <a:pt x="219" y="114"/>
                    <a:pt x="219" y="114"/>
                  </a:cubicBezTo>
                  <a:cubicBezTo>
                    <a:pt x="218" y="114"/>
                    <a:pt x="218" y="114"/>
                    <a:pt x="218" y="114"/>
                  </a:cubicBezTo>
                  <a:cubicBezTo>
                    <a:pt x="219" y="115"/>
                    <a:pt x="219" y="115"/>
                    <a:pt x="219" y="115"/>
                  </a:cubicBezTo>
                  <a:cubicBezTo>
                    <a:pt x="218" y="115"/>
                    <a:pt x="218" y="115"/>
                    <a:pt x="218" y="115"/>
                  </a:cubicBezTo>
                  <a:cubicBezTo>
                    <a:pt x="217" y="115"/>
                    <a:pt x="217" y="115"/>
                    <a:pt x="217" y="115"/>
                  </a:cubicBezTo>
                  <a:cubicBezTo>
                    <a:pt x="217" y="115"/>
                    <a:pt x="217" y="115"/>
                    <a:pt x="217" y="115"/>
                  </a:cubicBezTo>
                  <a:cubicBezTo>
                    <a:pt x="216" y="115"/>
                    <a:pt x="216" y="115"/>
                    <a:pt x="216" y="115"/>
                  </a:cubicBezTo>
                  <a:cubicBezTo>
                    <a:pt x="215" y="116"/>
                    <a:pt x="215" y="116"/>
                    <a:pt x="215" y="116"/>
                  </a:cubicBezTo>
                  <a:cubicBezTo>
                    <a:pt x="215" y="116"/>
                    <a:pt x="215" y="116"/>
                    <a:pt x="215" y="116"/>
                  </a:cubicBezTo>
                  <a:cubicBezTo>
                    <a:pt x="214" y="117"/>
                    <a:pt x="214" y="117"/>
                    <a:pt x="214" y="117"/>
                  </a:cubicBezTo>
                  <a:cubicBezTo>
                    <a:pt x="213" y="116"/>
                    <a:pt x="213" y="116"/>
                    <a:pt x="213" y="116"/>
                  </a:cubicBezTo>
                  <a:cubicBezTo>
                    <a:pt x="212" y="117"/>
                    <a:pt x="212" y="117"/>
                    <a:pt x="212" y="117"/>
                  </a:cubicBezTo>
                  <a:cubicBezTo>
                    <a:pt x="211" y="116"/>
                    <a:pt x="211" y="116"/>
                    <a:pt x="211" y="116"/>
                  </a:cubicBezTo>
                  <a:cubicBezTo>
                    <a:pt x="211" y="115"/>
                    <a:pt x="211" y="115"/>
                    <a:pt x="211" y="115"/>
                  </a:cubicBezTo>
                  <a:cubicBezTo>
                    <a:pt x="212" y="114"/>
                    <a:pt x="212" y="114"/>
                    <a:pt x="212" y="114"/>
                  </a:cubicBezTo>
                  <a:cubicBezTo>
                    <a:pt x="212" y="113"/>
                    <a:pt x="212" y="113"/>
                    <a:pt x="212" y="113"/>
                  </a:cubicBezTo>
                  <a:cubicBezTo>
                    <a:pt x="210" y="114"/>
                    <a:pt x="210" y="114"/>
                    <a:pt x="210" y="114"/>
                  </a:cubicBezTo>
                  <a:cubicBezTo>
                    <a:pt x="210" y="115"/>
                    <a:pt x="210" y="115"/>
                    <a:pt x="210" y="115"/>
                  </a:cubicBezTo>
                  <a:cubicBezTo>
                    <a:pt x="211" y="117"/>
                    <a:pt x="211" y="117"/>
                    <a:pt x="211" y="117"/>
                  </a:cubicBezTo>
                  <a:cubicBezTo>
                    <a:pt x="211" y="117"/>
                    <a:pt x="211" y="117"/>
                    <a:pt x="211" y="117"/>
                  </a:cubicBezTo>
                  <a:cubicBezTo>
                    <a:pt x="211" y="118"/>
                    <a:pt x="211" y="118"/>
                    <a:pt x="211" y="118"/>
                  </a:cubicBezTo>
                  <a:cubicBezTo>
                    <a:pt x="210" y="118"/>
                    <a:pt x="210" y="118"/>
                    <a:pt x="210" y="118"/>
                  </a:cubicBezTo>
                  <a:cubicBezTo>
                    <a:pt x="209" y="119"/>
                    <a:pt x="209" y="119"/>
                    <a:pt x="209" y="119"/>
                  </a:cubicBezTo>
                  <a:cubicBezTo>
                    <a:pt x="209" y="119"/>
                    <a:pt x="208" y="120"/>
                    <a:pt x="208" y="120"/>
                  </a:cubicBezTo>
                  <a:close/>
                  <a:moveTo>
                    <a:pt x="223" y="101"/>
                  </a:moveTo>
                  <a:cubicBezTo>
                    <a:pt x="223" y="101"/>
                    <a:pt x="223" y="101"/>
                    <a:pt x="223" y="101"/>
                  </a:cubicBezTo>
                  <a:cubicBezTo>
                    <a:pt x="223" y="101"/>
                    <a:pt x="223" y="101"/>
                    <a:pt x="223" y="101"/>
                  </a:cubicBezTo>
                  <a:cubicBezTo>
                    <a:pt x="224" y="101"/>
                    <a:pt x="224" y="101"/>
                    <a:pt x="224" y="101"/>
                  </a:cubicBezTo>
                  <a:cubicBezTo>
                    <a:pt x="223" y="101"/>
                    <a:pt x="223" y="101"/>
                    <a:pt x="223" y="101"/>
                  </a:cubicBezTo>
                  <a:close/>
                  <a:moveTo>
                    <a:pt x="222" y="104"/>
                  </a:moveTo>
                  <a:cubicBezTo>
                    <a:pt x="223" y="104"/>
                    <a:pt x="223" y="104"/>
                    <a:pt x="223" y="104"/>
                  </a:cubicBezTo>
                  <a:cubicBezTo>
                    <a:pt x="224" y="103"/>
                    <a:pt x="224" y="103"/>
                    <a:pt x="224" y="103"/>
                  </a:cubicBezTo>
                  <a:cubicBezTo>
                    <a:pt x="224" y="103"/>
                    <a:pt x="224" y="103"/>
                    <a:pt x="224" y="103"/>
                  </a:cubicBezTo>
                  <a:cubicBezTo>
                    <a:pt x="223" y="102"/>
                    <a:pt x="223" y="102"/>
                    <a:pt x="223" y="102"/>
                  </a:cubicBezTo>
                  <a:cubicBezTo>
                    <a:pt x="223" y="102"/>
                    <a:pt x="223" y="102"/>
                    <a:pt x="223" y="102"/>
                  </a:cubicBezTo>
                  <a:cubicBezTo>
                    <a:pt x="223" y="102"/>
                    <a:pt x="223" y="102"/>
                    <a:pt x="223" y="102"/>
                  </a:cubicBezTo>
                  <a:cubicBezTo>
                    <a:pt x="222" y="103"/>
                    <a:pt x="222" y="103"/>
                    <a:pt x="222" y="103"/>
                  </a:cubicBezTo>
                  <a:cubicBezTo>
                    <a:pt x="222" y="103"/>
                    <a:pt x="222" y="103"/>
                    <a:pt x="222" y="103"/>
                  </a:cubicBezTo>
                  <a:cubicBezTo>
                    <a:pt x="222" y="104"/>
                    <a:pt x="222" y="104"/>
                    <a:pt x="222" y="104"/>
                  </a:cubicBezTo>
                  <a:cubicBezTo>
                    <a:pt x="222" y="104"/>
                    <a:pt x="222" y="104"/>
                    <a:pt x="222" y="104"/>
                  </a:cubicBezTo>
                  <a:close/>
                  <a:moveTo>
                    <a:pt x="222" y="106"/>
                  </a:moveTo>
                  <a:cubicBezTo>
                    <a:pt x="222" y="106"/>
                    <a:pt x="222" y="106"/>
                    <a:pt x="222" y="106"/>
                  </a:cubicBezTo>
                  <a:cubicBezTo>
                    <a:pt x="223" y="105"/>
                    <a:pt x="223" y="105"/>
                    <a:pt x="223" y="105"/>
                  </a:cubicBezTo>
                  <a:cubicBezTo>
                    <a:pt x="222" y="105"/>
                    <a:pt x="222" y="105"/>
                    <a:pt x="222" y="105"/>
                  </a:cubicBezTo>
                  <a:cubicBezTo>
                    <a:pt x="221" y="105"/>
                    <a:pt x="221" y="105"/>
                    <a:pt x="221" y="105"/>
                  </a:cubicBezTo>
                  <a:cubicBezTo>
                    <a:pt x="221" y="106"/>
                    <a:pt x="221" y="106"/>
                    <a:pt x="221" y="106"/>
                  </a:cubicBezTo>
                  <a:cubicBezTo>
                    <a:pt x="222" y="106"/>
                    <a:pt x="222" y="106"/>
                    <a:pt x="222" y="106"/>
                  </a:cubicBezTo>
                  <a:close/>
                  <a:moveTo>
                    <a:pt x="188" y="89"/>
                  </a:moveTo>
                  <a:cubicBezTo>
                    <a:pt x="188" y="89"/>
                    <a:pt x="188" y="89"/>
                    <a:pt x="188" y="89"/>
                  </a:cubicBezTo>
                  <a:cubicBezTo>
                    <a:pt x="188" y="90"/>
                    <a:pt x="188" y="90"/>
                    <a:pt x="188" y="90"/>
                  </a:cubicBezTo>
                  <a:cubicBezTo>
                    <a:pt x="189" y="89"/>
                    <a:pt x="189" y="89"/>
                    <a:pt x="189" y="89"/>
                  </a:cubicBezTo>
                  <a:cubicBezTo>
                    <a:pt x="190" y="90"/>
                    <a:pt x="190" y="90"/>
                    <a:pt x="190" y="90"/>
                  </a:cubicBezTo>
                  <a:cubicBezTo>
                    <a:pt x="190" y="89"/>
                    <a:pt x="190" y="89"/>
                    <a:pt x="190" y="89"/>
                  </a:cubicBezTo>
                  <a:cubicBezTo>
                    <a:pt x="189" y="89"/>
                    <a:pt x="189" y="89"/>
                    <a:pt x="189" y="89"/>
                  </a:cubicBezTo>
                  <a:cubicBezTo>
                    <a:pt x="188" y="89"/>
                    <a:pt x="188" y="89"/>
                    <a:pt x="188" y="89"/>
                  </a:cubicBezTo>
                  <a:cubicBezTo>
                    <a:pt x="188" y="89"/>
                    <a:pt x="188" y="89"/>
                    <a:pt x="188" y="89"/>
                  </a:cubicBezTo>
                  <a:close/>
                  <a:moveTo>
                    <a:pt x="194" y="99"/>
                  </a:moveTo>
                  <a:cubicBezTo>
                    <a:pt x="193" y="98"/>
                    <a:pt x="193" y="98"/>
                    <a:pt x="193" y="98"/>
                  </a:cubicBezTo>
                  <a:cubicBezTo>
                    <a:pt x="193" y="96"/>
                    <a:pt x="193" y="96"/>
                    <a:pt x="193" y="96"/>
                  </a:cubicBezTo>
                  <a:cubicBezTo>
                    <a:pt x="193" y="96"/>
                    <a:pt x="193" y="96"/>
                    <a:pt x="193" y="96"/>
                  </a:cubicBezTo>
                  <a:cubicBezTo>
                    <a:pt x="193" y="95"/>
                    <a:pt x="193" y="95"/>
                    <a:pt x="193" y="95"/>
                  </a:cubicBezTo>
                  <a:cubicBezTo>
                    <a:pt x="193" y="95"/>
                    <a:pt x="193" y="95"/>
                    <a:pt x="193" y="95"/>
                  </a:cubicBezTo>
                  <a:cubicBezTo>
                    <a:pt x="192" y="94"/>
                    <a:pt x="192" y="94"/>
                    <a:pt x="192" y="94"/>
                  </a:cubicBezTo>
                  <a:cubicBezTo>
                    <a:pt x="192" y="93"/>
                    <a:pt x="192" y="93"/>
                    <a:pt x="192" y="93"/>
                  </a:cubicBezTo>
                  <a:cubicBezTo>
                    <a:pt x="192" y="92"/>
                    <a:pt x="192" y="92"/>
                    <a:pt x="192" y="92"/>
                  </a:cubicBezTo>
                  <a:cubicBezTo>
                    <a:pt x="191" y="91"/>
                    <a:pt x="191" y="91"/>
                    <a:pt x="191" y="91"/>
                  </a:cubicBezTo>
                  <a:cubicBezTo>
                    <a:pt x="191" y="91"/>
                    <a:pt x="191" y="91"/>
                    <a:pt x="191" y="91"/>
                  </a:cubicBezTo>
                  <a:cubicBezTo>
                    <a:pt x="192" y="90"/>
                    <a:pt x="192" y="90"/>
                    <a:pt x="192" y="90"/>
                  </a:cubicBezTo>
                  <a:cubicBezTo>
                    <a:pt x="193" y="90"/>
                    <a:pt x="193" y="90"/>
                    <a:pt x="193" y="90"/>
                  </a:cubicBezTo>
                  <a:cubicBezTo>
                    <a:pt x="194" y="89"/>
                    <a:pt x="194" y="89"/>
                    <a:pt x="194" y="89"/>
                  </a:cubicBezTo>
                  <a:cubicBezTo>
                    <a:pt x="195" y="89"/>
                    <a:pt x="195" y="89"/>
                    <a:pt x="195" y="89"/>
                  </a:cubicBezTo>
                  <a:cubicBezTo>
                    <a:pt x="196" y="89"/>
                    <a:pt x="196" y="89"/>
                    <a:pt x="196" y="89"/>
                  </a:cubicBezTo>
                  <a:cubicBezTo>
                    <a:pt x="196" y="89"/>
                    <a:pt x="196" y="89"/>
                    <a:pt x="196" y="89"/>
                  </a:cubicBezTo>
                  <a:cubicBezTo>
                    <a:pt x="197" y="90"/>
                    <a:pt x="197" y="90"/>
                    <a:pt x="197" y="90"/>
                  </a:cubicBezTo>
                  <a:cubicBezTo>
                    <a:pt x="198" y="90"/>
                    <a:pt x="198" y="90"/>
                    <a:pt x="198" y="90"/>
                  </a:cubicBezTo>
                  <a:cubicBezTo>
                    <a:pt x="198" y="90"/>
                    <a:pt x="198" y="90"/>
                    <a:pt x="198" y="90"/>
                  </a:cubicBezTo>
                  <a:cubicBezTo>
                    <a:pt x="199" y="90"/>
                    <a:pt x="199" y="90"/>
                    <a:pt x="199" y="90"/>
                  </a:cubicBezTo>
                  <a:cubicBezTo>
                    <a:pt x="200" y="90"/>
                    <a:pt x="200" y="90"/>
                    <a:pt x="200" y="90"/>
                  </a:cubicBezTo>
                  <a:cubicBezTo>
                    <a:pt x="200" y="91"/>
                    <a:pt x="200" y="91"/>
                    <a:pt x="200" y="91"/>
                  </a:cubicBezTo>
                  <a:cubicBezTo>
                    <a:pt x="200" y="91"/>
                    <a:pt x="200" y="91"/>
                    <a:pt x="200" y="91"/>
                  </a:cubicBezTo>
                  <a:cubicBezTo>
                    <a:pt x="200" y="92"/>
                    <a:pt x="200" y="92"/>
                    <a:pt x="200" y="92"/>
                  </a:cubicBezTo>
                  <a:cubicBezTo>
                    <a:pt x="201" y="92"/>
                    <a:pt x="201" y="92"/>
                    <a:pt x="201" y="92"/>
                  </a:cubicBezTo>
                  <a:cubicBezTo>
                    <a:pt x="201" y="93"/>
                    <a:pt x="201" y="93"/>
                    <a:pt x="201" y="93"/>
                  </a:cubicBezTo>
                  <a:cubicBezTo>
                    <a:pt x="200" y="93"/>
                    <a:pt x="200" y="93"/>
                    <a:pt x="200" y="93"/>
                  </a:cubicBezTo>
                  <a:cubicBezTo>
                    <a:pt x="200" y="94"/>
                    <a:pt x="200" y="94"/>
                    <a:pt x="200" y="94"/>
                  </a:cubicBezTo>
                  <a:cubicBezTo>
                    <a:pt x="199" y="95"/>
                    <a:pt x="199" y="95"/>
                    <a:pt x="199" y="95"/>
                  </a:cubicBezTo>
                  <a:cubicBezTo>
                    <a:pt x="199" y="95"/>
                    <a:pt x="199" y="95"/>
                    <a:pt x="199" y="95"/>
                  </a:cubicBezTo>
                  <a:cubicBezTo>
                    <a:pt x="198" y="96"/>
                    <a:pt x="198" y="96"/>
                    <a:pt x="198" y="96"/>
                  </a:cubicBezTo>
                  <a:cubicBezTo>
                    <a:pt x="196" y="97"/>
                    <a:pt x="196" y="97"/>
                    <a:pt x="196" y="97"/>
                  </a:cubicBezTo>
                  <a:cubicBezTo>
                    <a:pt x="195" y="98"/>
                    <a:pt x="195" y="98"/>
                    <a:pt x="195" y="98"/>
                  </a:cubicBezTo>
                  <a:cubicBezTo>
                    <a:pt x="195" y="98"/>
                    <a:pt x="195" y="98"/>
                    <a:pt x="195" y="98"/>
                  </a:cubicBezTo>
                  <a:cubicBezTo>
                    <a:pt x="194" y="98"/>
                    <a:pt x="194" y="98"/>
                    <a:pt x="194" y="98"/>
                  </a:cubicBezTo>
                  <a:cubicBezTo>
                    <a:pt x="194" y="99"/>
                    <a:pt x="194" y="99"/>
                    <a:pt x="194" y="99"/>
                  </a:cubicBezTo>
                  <a:cubicBezTo>
                    <a:pt x="194" y="99"/>
                    <a:pt x="194" y="99"/>
                    <a:pt x="194" y="99"/>
                  </a:cubicBezTo>
                  <a:close/>
                  <a:moveTo>
                    <a:pt x="226" y="115"/>
                  </a:moveTo>
                  <a:cubicBezTo>
                    <a:pt x="224" y="114"/>
                    <a:pt x="224" y="114"/>
                    <a:pt x="224" y="114"/>
                  </a:cubicBezTo>
                  <a:cubicBezTo>
                    <a:pt x="224" y="114"/>
                    <a:pt x="224" y="114"/>
                    <a:pt x="224" y="114"/>
                  </a:cubicBezTo>
                  <a:cubicBezTo>
                    <a:pt x="222" y="114"/>
                    <a:pt x="222" y="114"/>
                    <a:pt x="222" y="114"/>
                  </a:cubicBezTo>
                  <a:cubicBezTo>
                    <a:pt x="223" y="113"/>
                    <a:pt x="223" y="113"/>
                    <a:pt x="223" y="113"/>
                  </a:cubicBezTo>
                  <a:cubicBezTo>
                    <a:pt x="223" y="113"/>
                    <a:pt x="223" y="113"/>
                    <a:pt x="223" y="113"/>
                  </a:cubicBezTo>
                  <a:cubicBezTo>
                    <a:pt x="224" y="113"/>
                    <a:pt x="224" y="113"/>
                    <a:pt x="224" y="113"/>
                  </a:cubicBezTo>
                  <a:cubicBezTo>
                    <a:pt x="224" y="113"/>
                    <a:pt x="224" y="113"/>
                    <a:pt x="224" y="113"/>
                  </a:cubicBezTo>
                  <a:cubicBezTo>
                    <a:pt x="224" y="113"/>
                    <a:pt x="224" y="113"/>
                    <a:pt x="224" y="113"/>
                  </a:cubicBezTo>
                  <a:cubicBezTo>
                    <a:pt x="223" y="113"/>
                    <a:pt x="223" y="113"/>
                    <a:pt x="223" y="113"/>
                  </a:cubicBezTo>
                  <a:cubicBezTo>
                    <a:pt x="223" y="112"/>
                    <a:pt x="223" y="112"/>
                    <a:pt x="223" y="112"/>
                  </a:cubicBezTo>
                  <a:cubicBezTo>
                    <a:pt x="224" y="111"/>
                    <a:pt x="224" y="111"/>
                    <a:pt x="224" y="111"/>
                  </a:cubicBezTo>
                  <a:cubicBezTo>
                    <a:pt x="225" y="110"/>
                    <a:pt x="225" y="110"/>
                    <a:pt x="225" y="110"/>
                  </a:cubicBezTo>
                  <a:cubicBezTo>
                    <a:pt x="225" y="109"/>
                    <a:pt x="225" y="109"/>
                    <a:pt x="225" y="109"/>
                  </a:cubicBezTo>
                  <a:cubicBezTo>
                    <a:pt x="225" y="109"/>
                    <a:pt x="225" y="109"/>
                    <a:pt x="225" y="109"/>
                  </a:cubicBezTo>
                  <a:cubicBezTo>
                    <a:pt x="225" y="108"/>
                    <a:pt x="225" y="108"/>
                    <a:pt x="225" y="108"/>
                  </a:cubicBezTo>
                  <a:cubicBezTo>
                    <a:pt x="224" y="108"/>
                    <a:pt x="224" y="108"/>
                    <a:pt x="224" y="108"/>
                  </a:cubicBezTo>
                  <a:cubicBezTo>
                    <a:pt x="225" y="107"/>
                    <a:pt x="225" y="107"/>
                    <a:pt x="225" y="107"/>
                  </a:cubicBezTo>
                  <a:cubicBezTo>
                    <a:pt x="225" y="106"/>
                    <a:pt x="225" y="106"/>
                    <a:pt x="225" y="106"/>
                  </a:cubicBezTo>
                  <a:cubicBezTo>
                    <a:pt x="226" y="105"/>
                    <a:pt x="226" y="105"/>
                    <a:pt x="226" y="105"/>
                  </a:cubicBezTo>
                  <a:cubicBezTo>
                    <a:pt x="226" y="104"/>
                    <a:pt x="226" y="104"/>
                    <a:pt x="226" y="104"/>
                  </a:cubicBezTo>
                  <a:cubicBezTo>
                    <a:pt x="226" y="104"/>
                    <a:pt x="226" y="104"/>
                    <a:pt x="226" y="104"/>
                  </a:cubicBezTo>
                  <a:cubicBezTo>
                    <a:pt x="227" y="103"/>
                    <a:pt x="227" y="103"/>
                    <a:pt x="227" y="103"/>
                  </a:cubicBezTo>
                  <a:cubicBezTo>
                    <a:pt x="227" y="102"/>
                    <a:pt x="227" y="102"/>
                    <a:pt x="227" y="102"/>
                  </a:cubicBezTo>
                  <a:cubicBezTo>
                    <a:pt x="228" y="102"/>
                    <a:pt x="228" y="102"/>
                    <a:pt x="228" y="102"/>
                  </a:cubicBezTo>
                  <a:cubicBezTo>
                    <a:pt x="228" y="101"/>
                    <a:pt x="228" y="101"/>
                    <a:pt x="228" y="101"/>
                  </a:cubicBezTo>
                  <a:cubicBezTo>
                    <a:pt x="229" y="100"/>
                    <a:pt x="229" y="100"/>
                    <a:pt x="229" y="100"/>
                  </a:cubicBezTo>
                  <a:cubicBezTo>
                    <a:pt x="229" y="99"/>
                    <a:pt x="229" y="99"/>
                    <a:pt x="229" y="99"/>
                  </a:cubicBezTo>
                  <a:cubicBezTo>
                    <a:pt x="230" y="99"/>
                    <a:pt x="230" y="99"/>
                    <a:pt x="230" y="99"/>
                  </a:cubicBezTo>
                  <a:cubicBezTo>
                    <a:pt x="230" y="98"/>
                    <a:pt x="230" y="98"/>
                    <a:pt x="230" y="98"/>
                  </a:cubicBezTo>
                  <a:cubicBezTo>
                    <a:pt x="230" y="98"/>
                    <a:pt x="230" y="98"/>
                    <a:pt x="230" y="98"/>
                  </a:cubicBezTo>
                  <a:cubicBezTo>
                    <a:pt x="230" y="97"/>
                    <a:pt x="230" y="97"/>
                    <a:pt x="230" y="97"/>
                  </a:cubicBezTo>
                  <a:cubicBezTo>
                    <a:pt x="231" y="97"/>
                    <a:pt x="231" y="97"/>
                    <a:pt x="231" y="97"/>
                  </a:cubicBezTo>
                  <a:cubicBezTo>
                    <a:pt x="232" y="98"/>
                    <a:pt x="232" y="98"/>
                    <a:pt x="232" y="98"/>
                  </a:cubicBezTo>
                  <a:cubicBezTo>
                    <a:pt x="232" y="99"/>
                    <a:pt x="232" y="99"/>
                    <a:pt x="232" y="99"/>
                  </a:cubicBezTo>
                  <a:cubicBezTo>
                    <a:pt x="233" y="99"/>
                    <a:pt x="233" y="99"/>
                    <a:pt x="233" y="99"/>
                  </a:cubicBezTo>
                  <a:cubicBezTo>
                    <a:pt x="233" y="98"/>
                    <a:pt x="233" y="98"/>
                    <a:pt x="233" y="98"/>
                  </a:cubicBezTo>
                  <a:cubicBezTo>
                    <a:pt x="232" y="97"/>
                    <a:pt x="232" y="97"/>
                    <a:pt x="232" y="97"/>
                  </a:cubicBezTo>
                  <a:cubicBezTo>
                    <a:pt x="232" y="97"/>
                    <a:pt x="232" y="97"/>
                    <a:pt x="232" y="97"/>
                  </a:cubicBezTo>
                  <a:cubicBezTo>
                    <a:pt x="233" y="97"/>
                    <a:pt x="233" y="97"/>
                    <a:pt x="233" y="97"/>
                  </a:cubicBezTo>
                  <a:cubicBezTo>
                    <a:pt x="232" y="96"/>
                    <a:pt x="232" y="96"/>
                    <a:pt x="232" y="96"/>
                  </a:cubicBezTo>
                  <a:cubicBezTo>
                    <a:pt x="233" y="95"/>
                    <a:pt x="233" y="95"/>
                    <a:pt x="233" y="95"/>
                  </a:cubicBezTo>
                  <a:cubicBezTo>
                    <a:pt x="235" y="94"/>
                    <a:pt x="235" y="94"/>
                    <a:pt x="235" y="94"/>
                  </a:cubicBezTo>
                  <a:cubicBezTo>
                    <a:pt x="236" y="94"/>
                    <a:pt x="236" y="94"/>
                    <a:pt x="236" y="94"/>
                  </a:cubicBezTo>
                  <a:cubicBezTo>
                    <a:pt x="237" y="94"/>
                    <a:pt x="237" y="94"/>
                    <a:pt x="237" y="94"/>
                  </a:cubicBezTo>
                  <a:cubicBezTo>
                    <a:pt x="237" y="95"/>
                    <a:pt x="237" y="95"/>
                    <a:pt x="237" y="95"/>
                  </a:cubicBezTo>
                  <a:cubicBezTo>
                    <a:pt x="238" y="94"/>
                    <a:pt x="238" y="94"/>
                    <a:pt x="238" y="94"/>
                  </a:cubicBezTo>
                  <a:cubicBezTo>
                    <a:pt x="238" y="95"/>
                    <a:pt x="238" y="95"/>
                    <a:pt x="238" y="95"/>
                  </a:cubicBezTo>
                  <a:cubicBezTo>
                    <a:pt x="239" y="95"/>
                    <a:pt x="239" y="95"/>
                    <a:pt x="239" y="95"/>
                  </a:cubicBezTo>
                  <a:cubicBezTo>
                    <a:pt x="240" y="95"/>
                    <a:pt x="240" y="95"/>
                    <a:pt x="240" y="95"/>
                  </a:cubicBezTo>
                  <a:cubicBezTo>
                    <a:pt x="241" y="95"/>
                    <a:pt x="241" y="95"/>
                    <a:pt x="241" y="95"/>
                  </a:cubicBezTo>
                  <a:cubicBezTo>
                    <a:pt x="241" y="96"/>
                    <a:pt x="241" y="96"/>
                    <a:pt x="241" y="96"/>
                  </a:cubicBezTo>
                  <a:cubicBezTo>
                    <a:pt x="242" y="96"/>
                    <a:pt x="242" y="96"/>
                    <a:pt x="242" y="96"/>
                  </a:cubicBezTo>
                  <a:cubicBezTo>
                    <a:pt x="242" y="96"/>
                    <a:pt x="242" y="96"/>
                    <a:pt x="242" y="96"/>
                  </a:cubicBezTo>
                  <a:cubicBezTo>
                    <a:pt x="243" y="97"/>
                    <a:pt x="243" y="97"/>
                    <a:pt x="243" y="97"/>
                  </a:cubicBezTo>
                  <a:cubicBezTo>
                    <a:pt x="242" y="97"/>
                    <a:pt x="242" y="97"/>
                    <a:pt x="242" y="97"/>
                  </a:cubicBezTo>
                  <a:cubicBezTo>
                    <a:pt x="243" y="98"/>
                    <a:pt x="243" y="98"/>
                    <a:pt x="243" y="98"/>
                  </a:cubicBezTo>
                  <a:cubicBezTo>
                    <a:pt x="243" y="97"/>
                    <a:pt x="243" y="97"/>
                    <a:pt x="243" y="97"/>
                  </a:cubicBezTo>
                  <a:cubicBezTo>
                    <a:pt x="245" y="97"/>
                    <a:pt x="245" y="97"/>
                    <a:pt x="245" y="97"/>
                  </a:cubicBezTo>
                  <a:cubicBezTo>
                    <a:pt x="247" y="98"/>
                    <a:pt x="247" y="98"/>
                    <a:pt x="247" y="98"/>
                  </a:cubicBezTo>
                  <a:cubicBezTo>
                    <a:pt x="248" y="98"/>
                    <a:pt x="248" y="98"/>
                    <a:pt x="248" y="98"/>
                  </a:cubicBezTo>
                  <a:cubicBezTo>
                    <a:pt x="248" y="99"/>
                    <a:pt x="248" y="99"/>
                    <a:pt x="248" y="99"/>
                  </a:cubicBezTo>
                  <a:cubicBezTo>
                    <a:pt x="248" y="99"/>
                    <a:pt x="248" y="99"/>
                    <a:pt x="248" y="99"/>
                  </a:cubicBezTo>
                  <a:cubicBezTo>
                    <a:pt x="249" y="100"/>
                    <a:pt x="249" y="100"/>
                    <a:pt x="249" y="100"/>
                  </a:cubicBezTo>
                  <a:cubicBezTo>
                    <a:pt x="248" y="100"/>
                    <a:pt x="248" y="100"/>
                    <a:pt x="248" y="100"/>
                  </a:cubicBezTo>
                  <a:cubicBezTo>
                    <a:pt x="248" y="100"/>
                    <a:pt x="248" y="100"/>
                    <a:pt x="248" y="100"/>
                  </a:cubicBezTo>
                  <a:cubicBezTo>
                    <a:pt x="247" y="101"/>
                    <a:pt x="247" y="101"/>
                    <a:pt x="247" y="101"/>
                  </a:cubicBezTo>
                  <a:cubicBezTo>
                    <a:pt x="246" y="102"/>
                    <a:pt x="246" y="102"/>
                    <a:pt x="246" y="102"/>
                  </a:cubicBezTo>
                  <a:cubicBezTo>
                    <a:pt x="246" y="103"/>
                    <a:pt x="246" y="103"/>
                    <a:pt x="246" y="103"/>
                  </a:cubicBezTo>
                  <a:cubicBezTo>
                    <a:pt x="245" y="103"/>
                    <a:pt x="245" y="103"/>
                    <a:pt x="245" y="103"/>
                  </a:cubicBezTo>
                  <a:cubicBezTo>
                    <a:pt x="245" y="103"/>
                    <a:pt x="245" y="103"/>
                    <a:pt x="245" y="103"/>
                  </a:cubicBezTo>
                  <a:cubicBezTo>
                    <a:pt x="243" y="104"/>
                    <a:pt x="243" y="104"/>
                    <a:pt x="243" y="104"/>
                  </a:cubicBezTo>
                  <a:cubicBezTo>
                    <a:pt x="242" y="106"/>
                    <a:pt x="242" y="106"/>
                    <a:pt x="242" y="106"/>
                  </a:cubicBezTo>
                  <a:cubicBezTo>
                    <a:pt x="241" y="106"/>
                    <a:pt x="241" y="106"/>
                    <a:pt x="241" y="106"/>
                  </a:cubicBezTo>
                  <a:cubicBezTo>
                    <a:pt x="241" y="106"/>
                    <a:pt x="241" y="106"/>
                    <a:pt x="241" y="106"/>
                  </a:cubicBezTo>
                  <a:cubicBezTo>
                    <a:pt x="241" y="106"/>
                    <a:pt x="241" y="106"/>
                    <a:pt x="241" y="106"/>
                  </a:cubicBezTo>
                  <a:cubicBezTo>
                    <a:pt x="241" y="107"/>
                    <a:pt x="241" y="107"/>
                    <a:pt x="241" y="107"/>
                  </a:cubicBezTo>
                  <a:cubicBezTo>
                    <a:pt x="239" y="108"/>
                    <a:pt x="239" y="108"/>
                    <a:pt x="239" y="108"/>
                  </a:cubicBezTo>
                  <a:cubicBezTo>
                    <a:pt x="238" y="109"/>
                    <a:pt x="238" y="109"/>
                    <a:pt x="238" y="109"/>
                  </a:cubicBezTo>
                  <a:cubicBezTo>
                    <a:pt x="237" y="110"/>
                    <a:pt x="237" y="110"/>
                    <a:pt x="237" y="110"/>
                  </a:cubicBezTo>
                  <a:cubicBezTo>
                    <a:pt x="236" y="110"/>
                    <a:pt x="236" y="110"/>
                    <a:pt x="236" y="110"/>
                  </a:cubicBezTo>
                  <a:cubicBezTo>
                    <a:pt x="235" y="110"/>
                    <a:pt x="235" y="110"/>
                    <a:pt x="235" y="110"/>
                  </a:cubicBezTo>
                  <a:cubicBezTo>
                    <a:pt x="235" y="109"/>
                    <a:pt x="235" y="109"/>
                    <a:pt x="235" y="109"/>
                  </a:cubicBezTo>
                  <a:cubicBezTo>
                    <a:pt x="234" y="110"/>
                    <a:pt x="234" y="110"/>
                    <a:pt x="234" y="110"/>
                  </a:cubicBezTo>
                  <a:cubicBezTo>
                    <a:pt x="233" y="109"/>
                    <a:pt x="233" y="109"/>
                    <a:pt x="233" y="109"/>
                  </a:cubicBezTo>
                  <a:cubicBezTo>
                    <a:pt x="233" y="108"/>
                    <a:pt x="233" y="108"/>
                    <a:pt x="233" y="108"/>
                  </a:cubicBezTo>
                  <a:cubicBezTo>
                    <a:pt x="233" y="108"/>
                    <a:pt x="233" y="108"/>
                    <a:pt x="233" y="108"/>
                  </a:cubicBezTo>
                  <a:cubicBezTo>
                    <a:pt x="232" y="108"/>
                    <a:pt x="232" y="108"/>
                    <a:pt x="232" y="108"/>
                  </a:cubicBezTo>
                  <a:cubicBezTo>
                    <a:pt x="231" y="108"/>
                    <a:pt x="231" y="108"/>
                    <a:pt x="231" y="108"/>
                  </a:cubicBezTo>
                  <a:cubicBezTo>
                    <a:pt x="230" y="108"/>
                    <a:pt x="230" y="108"/>
                    <a:pt x="230" y="108"/>
                  </a:cubicBezTo>
                  <a:cubicBezTo>
                    <a:pt x="230" y="108"/>
                    <a:pt x="230" y="108"/>
                    <a:pt x="230" y="108"/>
                  </a:cubicBezTo>
                  <a:cubicBezTo>
                    <a:pt x="229" y="108"/>
                    <a:pt x="229" y="108"/>
                    <a:pt x="229" y="108"/>
                  </a:cubicBezTo>
                  <a:cubicBezTo>
                    <a:pt x="229" y="108"/>
                    <a:pt x="229" y="108"/>
                    <a:pt x="229" y="108"/>
                  </a:cubicBezTo>
                  <a:cubicBezTo>
                    <a:pt x="229" y="108"/>
                    <a:pt x="229" y="108"/>
                    <a:pt x="229" y="108"/>
                  </a:cubicBezTo>
                  <a:cubicBezTo>
                    <a:pt x="231" y="108"/>
                    <a:pt x="231" y="108"/>
                    <a:pt x="231" y="108"/>
                  </a:cubicBezTo>
                  <a:cubicBezTo>
                    <a:pt x="231" y="109"/>
                    <a:pt x="231" y="109"/>
                    <a:pt x="231" y="109"/>
                  </a:cubicBezTo>
                  <a:cubicBezTo>
                    <a:pt x="230" y="110"/>
                    <a:pt x="230" y="110"/>
                    <a:pt x="230" y="110"/>
                  </a:cubicBezTo>
                  <a:cubicBezTo>
                    <a:pt x="231" y="110"/>
                    <a:pt x="231" y="110"/>
                    <a:pt x="231" y="110"/>
                  </a:cubicBezTo>
                  <a:cubicBezTo>
                    <a:pt x="231" y="111"/>
                    <a:pt x="231" y="111"/>
                    <a:pt x="231" y="111"/>
                  </a:cubicBezTo>
                  <a:cubicBezTo>
                    <a:pt x="230" y="112"/>
                    <a:pt x="230" y="112"/>
                    <a:pt x="230" y="112"/>
                  </a:cubicBezTo>
                  <a:cubicBezTo>
                    <a:pt x="230" y="112"/>
                    <a:pt x="230" y="112"/>
                    <a:pt x="230" y="112"/>
                  </a:cubicBezTo>
                  <a:cubicBezTo>
                    <a:pt x="229" y="113"/>
                    <a:pt x="229" y="113"/>
                    <a:pt x="229" y="113"/>
                  </a:cubicBezTo>
                  <a:cubicBezTo>
                    <a:pt x="228" y="113"/>
                    <a:pt x="228" y="113"/>
                    <a:pt x="228" y="113"/>
                  </a:cubicBezTo>
                  <a:cubicBezTo>
                    <a:pt x="228" y="113"/>
                    <a:pt x="228" y="113"/>
                    <a:pt x="228" y="113"/>
                  </a:cubicBezTo>
                  <a:cubicBezTo>
                    <a:pt x="227" y="114"/>
                    <a:pt x="227" y="114"/>
                    <a:pt x="227" y="114"/>
                  </a:cubicBezTo>
                  <a:cubicBezTo>
                    <a:pt x="227" y="114"/>
                    <a:pt x="227" y="114"/>
                    <a:pt x="227" y="114"/>
                  </a:cubicBezTo>
                  <a:cubicBezTo>
                    <a:pt x="226" y="114"/>
                    <a:pt x="226" y="114"/>
                    <a:pt x="226" y="114"/>
                  </a:cubicBezTo>
                  <a:cubicBezTo>
                    <a:pt x="226" y="115"/>
                    <a:pt x="226" y="115"/>
                    <a:pt x="226" y="115"/>
                  </a:cubicBezTo>
                  <a:cubicBezTo>
                    <a:pt x="226" y="115"/>
                    <a:pt x="226" y="115"/>
                    <a:pt x="226" y="115"/>
                  </a:cubicBezTo>
                  <a:close/>
                  <a:moveTo>
                    <a:pt x="280" y="119"/>
                  </a:moveTo>
                  <a:cubicBezTo>
                    <a:pt x="279" y="118"/>
                    <a:pt x="279" y="118"/>
                    <a:pt x="279" y="118"/>
                  </a:cubicBezTo>
                  <a:cubicBezTo>
                    <a:pt x="278" y="118"/>
                    <a:pt x="278" y="118"/>
                    <a:pt x="278" y="118"/>
                  </a:cubicBezTo>
                  <a:cubicBezTo>
                    <a:pt x="278" y="117"/>
                    <a:pt x="278" y="117"/>
                    <a:pt x="278" y="117"/>
                  </a:cubicBezTo>
                  <a:cubicBezTo>
                    <a:pt x="277" y="117"/>
                    <a:pt x="277" y="117"/>
                    <a:pt x="277" y="117"/>
                  </a:cubicBezTo>
                  <a:cubicBezTo>
                    <a:pt x="277" y="116"/>
                    <a:pt x="277" y="116"/>
                    <a:pt x="277" y="116"/>
                  </a:cubicBezTo>
                  <a:cubicBezTo>
                    <a:pt x="277" y="115"/>
                    <a:pt x="277" y="115"/>
                    <a:pt x="277" y="115"/>
                  </a:cubicBezTo>
                  <a:cubicBezTo>
                    <a:pt x="278" y="114"/>
                    <a:pt x="278" y="114"/>
                    <a:pt x="278" y="114"/>
                  </a:cubicBezTo>
                  <a:cubicBezTo>
                    <a:pt x="278" y="114"/>
                    <a:pt x="278" y="114"/>
                    <a:pt x="278" y="114"/>
                  </a:cubicBezTo>
                  <a:cubicBezTo>
                    <a:pt x="278" y="113"/>
                    <a:pt x="278" y="113"/>
                    <a:pt x="278" y="113"/>
                  </a:cubicBezTo>
                  <a:cubicBezTo>
                    <a:pt x="278" y="113"/>
                    <a:pt x="278" y="113"/>
                    <a:pt x="278" y="113"/>
                  </a:cubicBezTo>
                  <a:cubicBezTo>
                    <a:pt x="277" y="112"/>
                    <a:pt x="277" y="112"/>
                    <a:pt x="277" y="112"/>
                  </a:cubicBezTo>
                  <a:cubicBezTo>
                    <a:pt x="277" y="112"/>
                    <a:pt x="277" y="112"/>
                    <a:pt x="277" y="112"/>
                  </a:cubicBezTo>
                  <a:cubicBezTo>
                    <a:pt x="277" y="110"/>
                    <a:pt x="277" y="110"/>
                    <a:pt x="277" y="110"/>
                  </a:cubicBezTo>
                  <a:cubicBezTo>
                    <a:pt x="278" y="110"/>
                    <a:pt x="278" y="110"/>
                    <a:pt x="278" y="110"/>
                  </a:cubicBezTo>
                  <a:cubicBezTo>
                    <a:pt x="278" y="110"/>
                    <a:pt x="278" y="110"/>
                    <a:pt x="278" y="110"/>
                  </a:cubicBezTo>
                  <a:cubicBezTo>
                    <a:pt x="278" y="109"/>
                    <a:pt x="278" y="109"/>
                    <a:pt x="278" y="109"/>
                  </a:cubicBezTo>
                  <a:cubicBezTo>
                    <a:pt x="279" y="108"/>
                    <a:pt x="279" y="108"/>
                    <a:pt x="279" y="108"/>
                  </a:cubicBezTo>
                  <a:cubicBezTo>
                    <a:pt x="279" y="107"/>
                    <a:pt x="279" y="107"/>
                    <a:pt x="279" y="107"/>
                  </a:cubicBezTo>
                  <a:cubicBezTo>
                    <a:pt x="280" y="107"/>
                    <a:pt x="280" y="107"/>
                    <a:pt x="280" y="107"/>
                  </a:cubicBezTo>
                  <a:cubicBezTo>
                    <a:pt x="280" y="108"/>
                    <a:pt x="280" y="108"/>
                    <a:pt x="280" y="108"/>
                  </a:cubicBezTo>
                  <a:cubicBezTo>
                    <a:pt x="280" y="108"/>
                    <a:pt x="280" y="108"/>
                    <a:pt x="280" y="108"/>
                  </a:cubicBezTo>
                  <a:cubicBezTo>
                    <a:pt x="282" y="109"/>
                    <a:pt x="282" y="109"/>
                    <a:pt x="282" y="109"/>
                  </a:cubicBezTo>
                  <a:cubicBezTo>
                    <a:pt x="283" y="109"/>
                    <a:pt x="283" y="109"/>
                    <a:pt x="283" y="109"/>
                  </a:cubicBezTo>
                  <a:cubicBezTo>
                    <a:pt x="284" y="110"/>
                    <a:pt x="284" y="110"/>
                    <a:pt x="284" y="110"/>
                  </a:cubicBezTo>
                  <a:cubicBezTo>
                    <a:pt x="284" y="109"/>
                    <a:pt x="284" y="109"/>
                    <a:pt x="284" y="109"/>
                  </a:cubicBezTo>
                  <a:cubicBezTo>
                    <a:pt x="286" y="110"/>
                    <a:pt x="286" y="110"/>
                    <a:pt x="286" y="110"/>
                  </a:cubicBezTo>
                  <a:cubicBezTo>
                    <a:pt x="287" y="110"/>
                    <a:pt x="287" y="110"/>
                    <a:pt x="287" y="110"/>
                  </a:cubicBezTo>
                  <a:cubicBezTo>
                    <a:pt x="287" y="110"/>
                    <a:pt x="287" y="110"/>
                    <a:pt x="287" y="110"/>
                  </a:cubicBezTo>
                  <a:cubicBezTo>
                    <a:pt x="288" y="111"/>
                    <a:pt x="288" y="111"/>
                    <a:pt x="288" y="111"/>
                  </a:cubicBezTo>
                  <a:cubicBezTo>
                    <a:pt x="289" y="112"/>
                    <a:pt x="289" y="112"/>
                    <a:pt x="289" y="112"/>
                  </a:cubicBezTo>
                  <a:cubicBezTo>
                    <a:pt x="289" y="112"/>
                    <a:pt x="289" y="112"/>
                    <a:pt x="289" y="112"/>
                  </a:cubicBezTo>
                  <a:cubicBezTo>
                    <a:pt x="289" y="113"/>
                    <a:pt x="289" y="113"/>
                    <a:pt x="289" y="113"/>
                  </a:cubicBezTo>
                  <a:cubicBezTo>
                    <a:pt x="289" y="114"/>
                    <a:pt x="289" y="114"/>
                    <a:pt x="289" y="114"/>
                  </a:cubicBezTo>
                  <a:cubicBezTo>
                    <a:pt x="290" y="114"/>
                    <a:pt x="290" y="114"/>
                    <a:pt x="290" y="114"/>
                  </a:cubicBezTo>
                  <a:cubicBezTo>
                    <a:pt x="290" y="115"/>
                    <a:pt x="290" y="115"/>
                    <a:pt x="290" y="115"/>
                  </a:cubicBezTo>
                  <a:cubicBezTo>
                    <a:pt x="290" y="115"/>
                    <a:pt x="290" y="115"/>
                    <a:pt x="290" y="115"/>
                  </a:cubicBezTo>
                  <a:cubicBezTo>
                    <a:pt x="290" y="116"/>
                    <a:pt x="290" y="116"/>
                    <a:pt x="290" y="116"/>
                  </a:cubicBezTo>
                  <a:cubicBezTo>
                    <a:pt x="290" y="117"/>
                    <a:pt x="290" y="117"/>
                    <a:pt x="290" y="117"/>
                  </a:cubicBezTo>
                  <a:cubicBezTo>
                    <a:pt x="290" y="117"/>
                    <a:pt x="290" y="117"/>
                    <a:pt x="290" y="117"/>
                  </a:cubicBezTo>
                  <a:cubicBezTo>
                    <a:pt x="290" y="118"/>
                    <a:pt x="290" y="118"/>
                    <a:pt x="290" y="118"/>
                  </a:cubicBezTo>
                  <a:cubicBezTo>
                    <a:pt x="291" y="118"/>
                    <a:pt x="291" y="118"/>
                    <a:pt x="291" y="118"/>
                  </a:cubicBezTo>
                  <a:cubicBezTo>
                    <a:pt x="291" y="119"/>
                    <a:pt x="291" y="119"/>
                    <a:pt x="291" y="119"/>
                  </a:cubicBezTo>
                  <a:cubicBezTo>
                    <a:pt x="290" y="119"/>
                    <a:pt x="290" y="119"/>
                    <a:pt x="290" y="119"/>
                  </a:cubicBezTo>
                  <a:cubicBezTo>
                    <a:pt x="290" y="119"/>
                    <a:pt x="290" y="119"/>
                    <a:pt x="290" y="119"/>
                  </a:cubicBezTo>
                  <a:cubicBezTo>
                    <a:pt x="288" y="119"/>
                    <a:pt x="288" y="119"/>
                    <a:pt x="288" y="119"/>
                  </a:cubicBezTo>
                  <a:cubicBezTo>
                    <a:pt x="288" y="119"/>
                    <a:pt x="288" y="119"/>
                    <a:pt x="288" y="119"/>
                  </a:cubicBezTo>
                  <a:cubicBezTo>
                    <a:pt x="286" y="118"/>
                    <a:pt x="286" y="118"/>
                    <a:pt x="286" y="118"/>
                  </a:cubicBezTo>
                  <a:cubicBezTo>
                    <a:pt x="286" y="118"/>
                    <a:pt x="286" y="118"/>
                    <a:pt x="286" y="118"/>
                  </a:cubicBezTo>
                  <a:cubicBezTo>
                    <a:pt x="285" y="118"/>
                    <a:pt x="285" y="118"/>
                    <a:pt x="285" y="118"/>
                  </a:cubicBezTo>
                  <a:cubicBezTo>
                    <a:pt x="284" y="118"/>
                    <a:pt x="284" y="118"/>
                    <a:pt x="284" y="118"/>
                  </a:cubicBezTo>
                  <a:cubicBezTo>
                    <a:pt x="284" y="117"/>
                    <a:pt x="284" y="117"/>
                    <a:pt x="284" y="117"/>
                  </a:cubicBezTo>
                  <a:cubicBezTo>
                    <a:pt x="282" y="118"/>
                    <a:pt x="282" y="118"/>
                    <a:pt x="282" y="118"/>
                  </a:cubicBezTo>
                  <a:cubicBezTo>
                    <a:pt x="282" y="118"/>
                    <a:pt x="282" y="118"/>
                    <a:pt x="282" y="118"/>
                  </a:cubicBezTo>
                  <a:cubicBezTo>
                    <a:pt x="281" y="119"/>
                    <a:pt x="281" y="119"/>
                    <a:pt x="281" y="119"/>
                  </a:cubicBezTo>
                  <a:cubicBezTo>
                    <a:pt x="280" y="119"/>
                    <a:pt x="280" y="119"/>
                    <a:pt x="280" y="119"/>
                  </a:cubicBezTo>
                  <a:close/>
                  <a:moveTo>
                    <a:pt x="275" y="120"/>
                  </a:moveTo>
                  <a:cubicBezTo>
                    <a:pt x="275" y="119"/>
                    <a:pt x="275" y="119"/>
                    <a:pt x="275" y="119"/>
                  </a:cubicBezTo>
                  <a:cubicBezTo>
                    <a:pt x="275" y="119"/>
                    <a:pt x="275" y="119"/>
                    <a:pt x="275" y="119"/>
                  </a:cubicBezTo>
                  <a:cubicBezTo>
                    <a:pt x="276" y="119"/>
                    <a:pt x="276" y="119"/>
                    <a:pt x="276" y="119"/>
                  </a:cubicBezTo>
                  <a:cubicBezTo>
                    <a:pt x="276" y="119"/>
                    <a:pt x="276" y="119"/>
                    <a:pt x="276" y="119"/>
                  </a:cubicBezTo>
                  <a:cubicBezTo>
                    <a:pt x="275" y="120"/>
                    <a:pt x="275" y="120"/>
                    <a:pt x="275" y="120"/>
                  </a:cubicBezTo>
                  <a:close/>
                  <a:moveTo>
                    <a:pt x="276" y="121"/>
                  </a:moveTo>
                  <a:cubicBezTo>
                    <a:pt x="276" y="120"/>
                    <a:pt x="276" y="120"/>
                    <a:pt x="276" y="120"/>
                  </a:cubicBezTo>
                  <a:cubicBezTo>
                    <a:pt x="276" y="120"/>
                    <a:pt x="276" y="120"/>
                    <a:pt x="276" y="120"/>
                  </a:cubicBezTo>
                  <a:cubicBezTo>
                    <a:pt x="277" y="120"/>
                    <a:pt x="277" y="120"/>
                    <a:pt x="277" y="120"/>
                  </a:cubicBezTo>
                  <a:cubicBezTo>
                    <a:pt x="277" y="120"/>
                    <a:pt x="277" y="120"/>
                    <a:pt x="277" y="120"/>
                  </a:cubicBezTo>
                  <a:cubicBezTo>
                    <a:pt x="276" y="121"/>
                    <a:pt x="276" y="121"/>
                    <a:pt x="276" y="121"/>
                  </a:cubicBezTo>
                  <a:close/>
                  <a:moveTo>
                    <a:pt x="279" y="121"/>
                  </a:moveTo>
                  <a:cubicBezTo>
                    <a:pt x="278" y="120"/>
                    <a:pt x="278" y="120"/>
                    <a:pt x="278" y="120"/>
                  </a:cubicBezTo>
                  <a:cubicBezTo>
                    <a:pt x="278" y="120"/>
                    <a:pt x="278" y="120"/>
                    <a:pt x="278" y="120"/>
                  </a:cubicBezTo>
                  <a:cubicBezTo>
                    <a:pt x="278" y="120"/>
                    <a:pt x="278" y="120"/>
                    <a:pt x="278" y="120"/>
                  </a:cubicBezTo>
                  <a:cubicBezTo>
                    <a:pt x="279" y="120"/>
                    <a:pt x="279" y="120"/>
                    <a:pt x="279" y="120"/>
                  </a:cubicBezTo>
                  <a:cubicBezTo>
                    <a:pt x="279" y="121"/>
                    <a:pt x="279" y="121"/>
                    <a:pt x="279" y="121"/>
                  </a:cubicBezTo>
                  <a:close/>
                  <a:moveTo>
                    <a:pt x="224" y="138"/>
                  </a:moveTo>
                  <a:cubicBezTo>
                    <a:pt x="224" y="137"/>
                    <a:pt x="224" y="137"/>
                    <a:pt x="224" y="137"/>
                  </a:cubicBezTo>
                  <a:cubicBezTo>
                    <a:pt x="224" y="137"/>
                    <a:pt x="224" y="137"/>
                    <a:pt x="224" y="137"/>
                  </a:cubicBezTo>
                  <a:cubicBezTo>
                    <a:pt x="224" y="137"/>
                    <a:pt x="224" y="137"/>
                    <a:pt x="224" y="137"/>
                  </a:cubicBezTo>
                  <a:cubicBezTo>
                    <a:pt x="225" y="137"/>
                    <a:pt x="225" y="137"/>
                    <a:pt x="225" y="137"/>
                  </a:cubicBezTo>
                  <a:cubicBezTo>
                    <a:pt x="225" y="137"/>
                    <a:pt x="225" y="137"/>
                    <a:pt x="225" y="137"/>
                  </a:cubicBezTo>
                  <a:cubicBezTo>
                    <a:pt x="224" y="137"/>
                    <a:pt x="224" y="137"/>
                    <a:pt x="224" y="137"/>
                  </a:cubicBezTo>
                  <a:cubicBezTo>
                    <a:pt x="224" y="138"/>
                    <a:pt x="224" y="138"/>
                    <a:pt x="224" y="138"/>
                  </a:cubicBezTo>
                  <a:close/>
                  <a:moveTo>
                    <a:pt x="226" y="142"/>
                  </a:moveTo>
                  <a:cubicBezTo>
                    <a:pt x="226" y="143"/>
                    <a:pt x="226" y="143"/>
                    <a:pt x="226" y="143"/>
                  </a:cubicBezTo>
                  <a:cubicBezTo>
                    <a:pt x="227" y="142"/>
                    <a:pt x="227" y="142"/>
                    <a:pt x="227" y="142"/>
                  </a:cubicBezTo>
                  <a:cubicBezTo>
                    <a:pt x="227" y="142"/>
                    <a:pt x="227" y="142"/>
                    <a:pt x="227" y="142"/>
                  </a:cubicBezTo>
                  <a:cubicBezTo>
                    <a:pt x="227" y="141"/>
                    <a:pt x="227" y="141"/>
                    <a:pt x="227" y="141"/>
                  </a:cubicBezTo>
                  <a:cubicBezTo>
                    <a:pt x="227" y="141"/>
                    <a:pt x="227" y="141"/>
                    <a:pt x="227" y="141"/>
                  </a:cubicBezTo>
                  <a:cubicBezTo>
                    <a:pt x="226" y="142"/>
                    <a:pt x="226" y="142"/>
                    <a:pt x="226" y="142"/>
                  </a:cubicBezTo>
                  <a:close/>
                  <a:moveTo>
                    <a:pt x="226" y="142"/>
                  </a:moveTo>
                  <a:cubicBezTo>
                    <a:pt x="225" y="142"/>
                    <a:pt x="225" y="142"/>
                    <a:pt x="225" y="142"/>
                  </a:cubicBezTo>
                  <a:cubicBezTo>
                    <a:pt x="226" y="143"/>
                    <a:pt x="226" y="143"/>
                    <a:pt x="226" y="143"/>
                  </a:cubicBezTo>
                  <a:cubicBezTo>
                    <a:pt x="226" y="143"/>
                    <a:pt x="226" y="143"/>
                    <a:pt x="226" y="143"/>
                  </a:cubicBezTo>
                  <a:cubicBezTo>
                    <a:pt x="226" y="143"/>
                    <a:pt x="226" y="143"/>
                    <a:pt x="226" y="143"/>
                  </a:cubicBezTo>
                  <a:cubicBezTo>
                    <a:pt x="226" y="143"/>
                    <a:pt x="226" y="143"/>
                    <a:pt x="226" y="143"/>
                  </a:cubicBezTo>
                  <a:cubicBezTo>
                    <a:pt x="226" y="142"/>
                    <a:pt x="226" y="142"/>
                    <a:pt x="226" y="142"/>
                  </a:cubicBezTo>
                  <a:cubicBezTo>
                    <a:pt x="226" y="141"/>
                    <a:pt x="226" y="141"/>
                    <a:pt x="226" y="141"/>
                  </a:cubicBezTo>
                  <a:cubicBezTo>
                    <a:pt x="226" y="142"/>
                    <a:pt x="226" y="142"/>
                    <a:pt x="226" y="142"/>
                  </a:cubicBezTo>
                  <a:close/>
                  <a:moveTo>
                    <a:pt x="243" y="139"/>
                  </a:moveTo>
                  <a:cubicBezTo>
                    <a:pt x="242" y="139"/>
                    <a:pt x="242" y="139"/>
                    <a:pt x="242" y="139"/>
                  </a:cubicBezTo>
                  <a:cubicBezTo>
                    <a:pt x="242" y="138"/>
                    <a:pt x="242" y="138"/>
                    <a:pt x="242" y="138"/>
                  </a:cubicBezTo>
                  <a:cubicBezTo>
                    <a:pt x="241" y="138"/>
                    <a:pt x="241" y="138"/>
                    <a:pt x="241" y="138"/>
                  </a:cubicBezTo>
                  <a:cubicBezTo>
                    <a:pt x="241" y="138"/>
                    <a:pt x="241" y="138"/>
                    <a:pt x="241" y="138"/>
                  </a:cubicBezTo>
                  <a:cubicBezTo>
                    <a:pt x="241" y="138"/>
                    <a:pt x="241" y="138"/>
                    <a:pt x="241" y="138"/>
                  </a:cubicBezTo>
                  <a:cubicBezTo>
                    <a:pt x="240" y="138"/>
                    <a:pt x="240" y="138"/>
                    <a:pt x="240" y="138"/>
                  </a:cubicBezTo>
                  <a:cubicBezTo>
                    <a:pt x="240" y="137"/>
                    <a:pt x="240" y="137"/>
                    <a:pt x="240" y="137"/>
                  </a:cubicBezTo>
                  <a:cubicBezTo>
                    <a:pt x="241" y="137"/>
                    <a:pt x="241" y="137"/>
                    <a:pt x="241" y="137"/>
                  </a:cubicBezTo>
                  <a:cubicBezTo>
                    <a:pt x="241" y="137"/>
                    <a:pt x="241" y="137"/>
                    <a:pt x="241" y="137"/>
                  </a:cubicBezTo>
                  <a:cubicBezTo>
                    <a:pt x="242" y="137"/>
                    <a:pt x="242" y="137"/>
                    <a:pt x="242" y="137"/>
                  </a:cubicBezTo>
                  <a:cubicBezTo>
                    <a:pt x="242" y="137"/>
                    <a:pt x="242" y="137"/>
                    <a:pt x="242" y="137"/>
                  </a:cubicBezTo>
                  <a:cubicBezTo>
                    <a:pt x="243" y="138"/>
                    <a:pt x="243" y="138"/>
                    <a:pt x="243" y="138"/>
                  </a:cubicBezTo>
                  <a:cubicBezTo>
                    <a:pt x="243" y="138"/>
                    <a:pt x="243" y="138"/>
                    <a:pt x="243" y="138"/>
                  </a:cubicBezTo>
                  <a:cubicBezTo>
                    <a:pt x="243" y="139"/>
                    <a:pt x="243" y="139"/>
                    <a:pt x="243" y="139"/>
                  </a:cubicBezTo>
                  <a:cubicBezTo>
                    <a:pt x="243" y="139"/>
                    <a:pt x="243" y="139"/>
                    <a:pt x="243" y="139"/>
                  </a:cubicBezTo>
                  <a:close/>
                  <a:moveTo>
                    <a:pt x="252" y="142"/>
                  </a:moveTo>
                  <a:cubicBezTo>
                    <a:pt x="252" y="142"/>
                    <a:pt x="252" y="142"/>
                    <a:pt x="252" y="142"/>
                  </a:cubicBezTo>
                  <a:cubicBezTo>
                    <a:pt x="251" y="142"/>
                    <a:pt x="251" y="142"/>
                    <a:pt x="251" y="142"/>
                  </a:cubicBezTo>
                  <a:cubicBezTo>
                    <a:pt x="252" y="142"/>
                    <a:pt x="252" y="142"/>
                    <a:pt x="252" y="142"/>
                  </a:cubicBezTo>
                  <a:cubicBezTo>
                    <a:pt x="252" y="142"/>
                    <a:pt x="252" y="142"/>
                    <a:pt x="252" y="142"/>
                  </a:cubicBezTo>
                  <a:cubicBezTo>
                    <a:pt x="253" y="142"/>
                    <a:pt x="253" y="142"/>
                    <a:pt x="253" y="142"/>
                  </a:cubicBezTo>
                  <a:cubicBezTo>
                    <a:pt x="252" y="142"/>
                    <a:pt x="252" y="142"/>
                    <a:pt x="252" y="142"/>
                  </a:cubicBezTo>
                  <a:close/>
                  <a:moveTo>
                    <a:pt x="253" y="142"/>
                  </a:moveTo>
                  <a:cubicBezTo>
                    <a:pt x="254" y="143"/>
                    <a:pt x="254" y="143"/>
                    <a:pt x="254" y="143"/>
                  </a:cubicBezTo>
                  <a:cubicBezTo>
                    <a:pt x="254" y="142"/>
                    <a:pt x="254" y="142"/>
                    <a:pt x="254" y="142"/>
                  </a:cubicBezTo>
                  <a:cubicBezTo>
                    <a:pt x="253" y="142"/>
                    <a:pt x="253" y="142"/>
                    <a:pt x="253" y="142"/>
                  </a:cubicBezTo>
                  <a:close/>
                  <a:moveTo>
                    <a:pt x="255" y="143"/>
                  </a:moveTo>
                  <a:cubicBezTo>
                    <a:pt x="255" y="143"/>
                    <a:pt x="255" y="143"/>
                    <a:pt x="255" y="143"/>
                  </a:cubicBezTo>
                  <a:cubicBezTo>
                    <a:pt x="256" y="143"/>
                    <a:pt x="256" y="143"/>
                    <a:pt x="256" y="143"/>
                  </a:cubicBezTo>
                  <a:cubicBezTo>
                    <a:pt x="256" y="143"/>
                    <a:pt x="256" y="143"/>
                    <a:pt x="256" y="143"/>
                  </a:cubicBezTo>
                  <a:cubicBezTo>
                    <a:pt x="256" y="143"/>
                    <a:pt x="256" y="143"/>
                    <a:pt x="256" y="143"/>
                  </a:cubicBezTo>
                  <a:cubicBezTo>
                    <a:pt x="255" y="143"/>
                    <a:pt x="255" y="143"/>
                    <a:pt x="255" y="143"/>
                  </a:cubicBezTo>
                  <a:cubicBezTo>
                    <a:pt x="255" y="142"/>
                    <a:pt x="255" y="142"/>
                    <a:pt x="255" y="142"/>
                  </a:cubicBezTo>
                  <a:cubicBezTo>
                    <a:pt x="255" y="142"/>
                    <a:pt x="255" y="142"/>
                    <a:pt x="255" y="142"/>
                  </a:cubicBezTo>
                  <a:cubicBezTo>
                    <a:pt x="254" y="143"/>
                    <a:pt x="254" y="143"/>
                    <a:pt x="254" y="143"/>
                  </a:cubicBezTo>
                  <a:cubicBezTo>
                    <a:pt x="255" y="143"/>
                    <a:pt x="255" y="143"/>
                    <a:pt x="255" y="143"/>
                  </a:cubicBezTo>
                  <a:close/>
                  <a:moveTo>
                    <a:pt x="265" y="155"/>
                  </a:moveTo>
                  <a:cubicBezTo>
                    <a:pt x="265" y="155"/>
                    <a:pt x="265" y="155"/>
                    <a:pt x="265" y="155"/>
                  </a:cubicBezTo>
                  <a:cubicBezTo>
                    <a:pt x="265" y="155"/>
                    <a:pt x="265" y="155"/>
                    <a:pt x="265" y="155"/>
                  </a:cubicBezTo>
                  <a:cubicBezTo>
                    <a:pt x="265" y="154"/>
                    <a:pt x="265" y="154"/>
                    <a:pt x="265" y="154"/>
                  </a:cubicBezTo>
                  <a:cubicBezTo>
                    <a:pt x="265" y="154"/>
                    <a:pt x="265" y="154"/>
                    <a:pt x="265" y="154"/>
                  </a:cubicBezTo>
                  <a:cubicBezTo>
                    <a:pt x="266" y="154"/>
                    <a:pt x="266" y="154"/>
                    <a:pt x="266" y="154"/>
                  </a:cubicBezTo>
                  <a:cubicBezTo>
                    <a:pt x="266" y="155"/>
                    <a:pt x="266" y="155"/>
                    <a:pt x="266" y="155"/>
                  </a:cubicBezTo>
                  <a:cubicBezTo>
                    <a:pt x="266" y="155"/>
                    <a:pt x="266" y="155"/>
                    <a:pt x="266" y="155"/>
                  </a:cubicBezTo>
                  <a:cubicBezTo>
                    <a:pt x="265" y="155"/>
                    <a:pt x="265" y="155"/>
                    <a:pt x="265" y="155"/>
                  </a:cubicBezTo>
                  <a:close/>
                  <a:moveTo>
                    <a:pt x="264" y="158"/>
                  </a:moveTo>
                  <a:cubicBezTo>
                    <a:pt x="264" y="157"/>
                    <a:pt x="264" y="157"/>
                    <a:pt x="264" y="157"/>
                  </a:cubicBezTo>
                  <a:cubicBezTo>
                    <a:pt x="264" y="156"/>
                    <a:pt x="264" y="156"/>
                    <a:pt x="264" y="156"/>
                  </a:cubicBezTo>
                  <a:cubicBezTo>
                    <a:pt x="264" y="156"/>
                    <a:pt x="264" y="156"/>
                    <a:pt x="264" y="156"/>
                  </a:cubicBezTo>
                  <a:cubicBezTo>
                    <a:pt x="265" y="156"/>
                    <a:pt x="265" y="156"/>
                    <a:pt x="265" y="156"/>
                  </a:cubicBezTo>
                  <a:cubicBezTo>
                    <a:pt x="265" y="157"/>
                    <a:pt x="265" y="157"/>
                    <a:pt x="265" y="157"/>
                  </a:cubicBezTo>
                  <a:cubicBezTo>
                    <a:pt x="265" y="157"/>
                    <a:pt x="265" y="157"/>
                    <a:pt x="265" y="157"/>
                  </a:cubicBezTo>
                  <a:cubicBezTo>
                    <a:pt x="264" y="158"/>
                    <a:pt x="264" y="158"/>
                    <a:pt x="264" y="158"/>
                  </a:cubicBezTo>
                  <a:cubicBezTo>
                    <a:pt x="264" y="158"/>
                    <a:pt x="264" y="158"/>
                    <a:pt x="264" y="158"/>
                  </a:cubicBezTo>
                  <a:close/>
                  <a:moveTo>
                    <a:pt x="258" y="146"/>
                  </a:moveTo>
                  <a:cubicBezTo>
                    <a:pt x="258" y="145"/>
                    <a:pt x="258" y="145"/>
                    <a:pt x="258" y="145"/>
                  </a:cubicBezTo>
                  <a:cubicBezTo>
                    <a:pt x="258" y="145"/>
                    <a:pt x="258" y="145"/>
                    <a:pt x="258" y="145"/>
                  </a:cubicBezTo>
                  <a:cubicBezTo>
                    <a:pt x="258" y="146"/>
                    <a:pt x="258" y="146"/>
                    <a:pt x="258" y="146"/>
                  </a:cubicBezTo>
                  <a:close/>
                  <a:moveTo>
                    <a:pt x="257" y="146"/>
                  </a:moveTo>
                  <a:cubicBezTo>
                    <a:pt x="256" y="145"/>
                    <a:pt x="256" y="145"/>
                    <a:pt x="256" y="145"/>
                  </a:cubicBezTo>
                  <a:cubicBezTo>
                    <a:pt x="257" y="145"/>
                    <a:pt x="257" y="145"/>
                    <a:pt x="257" y="145"/>
                  </a:cubicBezTo>
                  <a:cubicBezTo>
                    <a:pt x="257" y="146"/>
                    <a:pt x="257" y="146"/>
                    <a:pt x="257" y="146"/>
                  </a:cubicBezTo>
                  <a:cubicBezTo>
                    <a:pt x="257" y="146"/>
                    <a:pt x="257" y="146"/>
                    <a:pt x="257" y="146"/>
                  </a:cubicBezTo>
                  <a:close/>
                  <a:moveTo>
                    <a:pt x="257" y="146"/>
                  </a:moveTo>
                  <a:cubicBezTo>
                    <a:pt x="257" y="147"/>
                    <a:pt x="257" y="147"/>
                    <a:pt x="257" y="147"/>
                  </a:cubicBezTo>
                  <a:cubicBezTo>
                    <a:pt x="258" y="147"/>
                    <a:pt x="258" y="147"/>
                    <a:pt x="258" y="147"/>
                  </a:cubicBezTo>
                  <a:cubicBezTo>
                    <a:pt x="258" y="147"/>
                    <a:pt x="258" y="147"/>
                    <a:pt x="258" y="147"/>
                  </a:cubicBezTo>
                  <a:cubicBezTo>
                    <a:pt x="258" y="146"/>
                    <a:pt x="258" y="146"/>
                    <a:pt x="258" y="146"/>
                  </a:cubicBezTo>
                  <a:cubicBezTo>
                    <a:pt x="258" y="146"/>
                    <a:pt x="258" y="146"/>
                    <a:pt x="258" y="146"/>
                  </a:cubicBezTo>
                  <a:cubicBezTo>
                    <a:pt x="257" y="146"/>
                    <a:pt x="257" y="146"/>
                    <a:pt x="257" y="146"/>
                  </a:cubicBezTo>
                  <a:cubicBezTo>
                    <a:pt x="257" y="146"/>
                    <a:pt x="257" y="146"/>
                    <a:pt x="257" y="146"/>
                  </a:cubicBezTo>
                  <a:close/>
                  <a:moveTo>
                    <a:pt x="263" y="144"/>
                  </a:moveTo>
                  <a:cubicBezTo>
                    <a:pt x="263" y="144"/>
                    <a:pt x="263" y="144"/>
                    <a:pt x="263" y="144"/>
                  </a:cubicBezTo>
                  <a:cubicBezTo>
                    <a:pt x="264" y="145"/>
                    <a:pt x="264" y="145"/>
                    <a:pt x="264" y="145"/>
                  </a:cubicBezTo>
                  <a:cubicBezTo>
                    <a:pt x="264" y="145"/>
                    <a:pt x="264" y="145"/>
                    <a:pt x="264" y="145"/>
                  </a:cubicBezTo>
                  <a:cubicBezTo>
                    <a:pt x="264" y="145"/>
                    <a:pt x="264" y="145"/>
                    <a:pt x="264" y="145"/>
                  </a:cubicBezTo>
                  <a:cubicBezTo>
                    <a:pt x="264" y="146"/>
                    <a:pt x="264" y="146"/>
                    <a:pt x="264" y="146"/>
                  </a:cubicBezTo>
                  <a:cubicBezTo>
                    <a:pt x="264" y="146"/>
                    <a:pt x="264" y="146"/>
                    <a:pt x="264" y="146"/>
                  </a:cubicBezTo>
                  <a:cubicBezTo>
                    <a:pt x="264" y="145"/>
                    <a:pt x="264" y="145"/>
                    <a:pt x="264" y="145"/>
                  </a:cubicBezTo>
                  <a:cubicBezTo>
                    <a:pt x="265" y="145"/>
                    <a:pt x="265" y="145"/>
                    <a:pt x="265" y="145"/>
                  </a:cubicBezTo>
                  <a:cubicBezTo>
                    <a:pt x="266" y="145"/>
                    <a:pt x="266" y="145"/>
                    <a:pt x="266" y="145"/>
                  </a:cubicBezTo>
                  <a:cubicBezTo>
                    <a:pt x="266" y="145"/>
                    <a:pt x="266" y="145"/>
                    <a:pt x="266" y="145"/>
                  </a:cubicBezTo>
                  <a:cubicBezTo>
                    <a:pt x="266" y="145"/>
                    <a:pt x="266" y="145"/>
                    <a:pt x="266" y="145"/>
                  </a:cubicBezTo>
                  <a:cubicBezTo>
                    <a:pt x="266" y="144"/>
                    <a:pt x="266" y="144"/>
                    <a:pt x="266" y="144"/>
                  </a:cubicBezTo>
                  <a:cubicBezTo>
                    <a:pt x="265" y="144"/>
                    <a:pt x="265" y="144"/>
                    <a:pt x="265" y="144"/>
                  </a:cubicBezTo>
                  <a:cubicBezTo>
                    <a:pt x="264" y="144"/>
                    <a:pt x="264" y="144"/>
                    <a:pt x="264" y="144"/>
                  </a:cubicBezTo>
                  <a:cubicBezTo>
                    <a:pt x="264" y="143"/>
                    <a:pt x="264" y="143"/>
                    <a:pt x="264" y="143"/>
                  </a:cubicBezTo>
                  <a:cubicBezTo>
                    <a:pt x="263" y="144"/>
                    <a:pt x="263" y="144"/>
                    <a:pt x="263" y="144"/>
                  </a:cubicBezTo>
                  <a:cubicBezTo>
                    <a:pt x="263" y="144"/>
                    <a:pt x="263" y="144"/>
                    <a:pt x="263" y="144"/>
                  </a:cubicBezTo>
                  <a:close/>
                  <a:moveTo>
                    <a:pt x="273" y="144"/>
                  </a:moveTo>
                  <a:cubicBezTo>
                    <a:pt x="273" y="143"/>
                    <a:pt x="273" y="143"/>
                    <a:pt x="273" y="143"/>
                  </a:cubicBezTo>
                  <a:cubicBezTo>
                    <a:pt x="273" y="143"/>
                    <a:pt x="273" y="143"/>
                    <a:pt x="273" y="143"/>
                  </a:cubicBezTo>
                  <a:cubicBezTo>
                    <a:pt x="273" y="144"/>
                    <a:pt x="273" y="144"/>
                    <a:pt x="273" y="144"/>
                  </a:cubicBezTo>
                  <a:cubicBezTo>
                    <a:pt x="273" y="144"/>
                    <a:pt x="273" y="144"/>
                    <a:pt x="273" y="144"/>
                  </a:cubicBezTo>
                  <a:close/>
                  <a:moveTo>
                    <a:pt x="269" y="147"/>
                  </a:moveTo>
                  <a:cubicBezTo>
                    <a:pt x="270" y="147"/>
                    <a:pt x="270" y="147"/>
                    <a:pt x="270" y="147"/>
                  </a:cubicBezTo>
                  <a:cubicBezTo>
                    <a:pt x="270" y="146"/>
                    <a:pt x="270" y="146"/>
                    <a:pt x="270" y="146"/>
                  </a:cubicBezTo>
                  <a:cubicBezTo>
                    <a:pt x="271" y="146"/>
                    <a:pt x="271" y="146"/>
                    <a:pt x="271" y="146"/>
                  </a:cubicBezTo>
                  <a:cubicBezTo>
                    <a:pt x="271" y="146"/>
                    <a:pt x="271" y="146"/>
                    <a:pt x="271" y="146"/>
                  </a:cubicBezTo>
                  <a:cubicBezTo>
                    <a:pt x="272" y="146"/>
                    <a:pt x="272" y="146"/>
                    <a:pt x="272" y="146"/>
                  </a:cubicBezTo>
                  <a:cubicBezTo>
                    <a:pt x="272" y="146"/>
                    <a:pt x="272" y="146"/>
                    <a:pt x="272" y="146"/>
                  </a:cubicBezTo>
                  <a:cubicBezTo>
                    <a:pt x="272" y="146"/>
                    <a:pt x="272" y="146"/>
                    <a:pt x="272" y="146"/>
                  </a:cubicBezTo>
                  <a:cubicBezTo>
                    <a:pt x="271" y="147"/>
                    <a:pt x="271" y="147"/>
                    <a:pt x="271" y="147"/>
                  </a:cubicBezTo>
                  <a:cubicBezTo>
                    <a:pt x="270" y="147"/>
                    <a:pt x="270" y="147"/>
                    <a:pt x="270" y="147"/>
                  </a:cubicBezTo>
                  <a:cubicBezTo>
                    <a:pt x="270" y="147"/>
                    <a:pt x="270" y="147"/>
                    <a:pt x="270" y="147"/>
                  </a:cubicBezTo>
                  <a:cubicBezTo>
                    <a:pt x="269" y="147"/>
                    <a:pt x="269" y="147"/>
                    <a:pt x="269" y="147"/>
                  </a:cubicBezTo>
                  <a:close/>
                  <a:moveTo>
                    <a:pt x="266" y="152"/>
                  </a:moveTo>
                  <a:cubicBezTo>
                    <a:pt x="268" y="151"/>
                    <a:pt x="268" y="151"/>
                    <a:pt x="268" y="151"/>
                  </a:cubicBezTo>
                  <a:cubicBezTo>
                    <a:pt x="268" y="150"/>
                    <a:pt x="268" y="150"/>
                    <a:pt x="268" y="150"/>
                  </a:cubicBezTo>
                  <a:cubicBezTo>
                    <a:pt x="268" y="150"/>
                    <a:pt x="268" y="150"/>
                    <a:pt x="268" y="150"/>
                  </a:cubicBezTo>
                  <a:cubicBezTo>
                    <a:pt x="269" y="150"/>
                    <a:pt x="269" y="150"/>
                    <a:pt x="269" y="150"/>
                  </a:cubicBezTo>
                  <a:cubicBezTo>
                    <a:pt x="270" y="149"/>
                    <a:pt x="270" y="149"/>
                    <a:pt x="270" y="149"/>
                  </a:cubicBezTo>
                  <a:cubicBezTo>
                    <a:pt x="270" y="148"/>
                    <a:pt x="270" y="148"/>
                    <a:pt x="270" y="148"/>
                  </a:cubicBezTo>
                  <a:cubicBezTo>
                    <a:pt x="269" y="148"/>
                    <a:pt x="269" y="148"/>
                    <a:pt x="269" y="148"/>
                  </a:cubicBezTo>
                  <a:cubicBezTo>
                    <a:pt x="269" y="148"/>
                    <a:pt x="269" y="148"/>
                    <a:pt x="269" y="148"/>
                  </a:cubicBezTo>
                  <a:cubicBezTo>
                    <a:pt x="269" y="149"/>
                    <a:pt x="269" y="149"/>
                    <a:pt x="269" y="149"/>
                  </a:cubicBezTo>
                  <a:cubicBezTo>
                    <a:pt x="268" y="149"/>
                    <a:pt x="268" y="149"/>
                    <a:pt x="268" y="149"/>
                  </a:cubicBezTo>
                  <a:cubicBezTo>
                    <a:pt x="267" y="150"/>
                    <a:pt x="267" y="150"/>
                    <a:pt x="267" y="150"/>
                  </a:cubicBezTo>
                  <a:cubicBezTo>
                    <a:pt x="267" y="150"/>
                    <a:pt x="267" y="150"/>
                    <a:pt x="267" y="150"/>
                  </a:cubicBezTo>
                  <a:cubicBezTo>
                    <a:pt x="266" y="150"/>
                    <a:pt x="266" y="150"/>
                    <a:pt x="266" y="150"/>
                  </a:cubicBezTo>
                  <a:cubicBezTo>
                    <a:pt x="265" y="150"/>
                    <a:pt x="265" y="150"/>
                    <a:pt x="265" y="150"/>
                  </a:cubicBezTo>
                  <a:cubicBezTo>
                    <a:pt x="265" y="151"/>
                    <a:pt x="265" y="151"/>
                    <a:pt x="265" y="151"/>
                  </a:cubicBezTo>
                  <a:cubicBezTo>
                    <a:pt x="264" y="151"/>
                    <a:pt x="264" y="151"/>
                    <a:pt x="264" y="151"/>
                  </a:cubicBezTo>
                  <a:cubicBezTo>
                    <a:pt x="264" y="152"/>
                    <a:pt x="264" y="152"/>
                    <a:pt x="264" y="152"/>
                  </a:cubicBezTo>
                  <a:cubicBezTo>
                    <a:pt x="265" y="152"/>
                    <a:pt x="265" y="152"/>
                    <a:pt x="265" y="152"/>
                  </a:cubicBezTo>
                  <a:cubicBezTo>
                    <a:pt x="265" y="152"/>
                    <a:pt x="265" y="152"/>
                    <a:pt x="265" y="152"/>
                  </a:cubicBezTo>
                  <a:cubicBezTo>
                    <a:pt x="266" y="152"/>
                    <a:pt x="266" y="152"/>
                    <a:pt x="266" y="152"/>
                  </a:cubicBezTo>
                  <a:close/>
                  <a:moveTo>
                    <a:pt x="273" y="152"/>
                  </a:moveTo>
                  <a:cubicBezTo>
                    <a:pt x="273" y="150"/>
                    <a:pt x="273" y="150"/>
                    <a:pt x="273" y="150"/>
                  </a:cubicBezTo>
                  <a:cubicBezTo>
                    <a:pt x="273" y="150"/>
                    <a:pt x="273" y="150"/>
                    <a:pt x="273" y="150"/>
                  </a:cubicBezTo>
                  <a:cubicBezTo>
                    <a:pt x="274" y="149"/>
                    <a:pt x="274" y="149"/>
                    <a:pt x="274" y="149"/>
                  </a:cubicBezTo>
                  <a:cubicBezTo>
                    <a:pt x="274" y="149"/>
                    <a:pt x="274" y="149"/>
                    <a:pt x="274" y="149"/>
                  </a:cubicBezTo>
                  <a:cubicBezTo>
                    <a:pt x="275" y="149"/>
                    <a:pt x="275" y="149"/>
                    <a:pt x="275" y="149"/>
                  </a:cubicBezTo>
                  <a:cubicBezTo>
                    <a:pt x="275" y="150"/>
                    <a:pt x="275" y="150"/>
                    <a:pt x="275" y="150"/>
                  </a:cubicBezTo>
                  <a:cubicBezTo>
                    <a:pt x="275" y="151"/>
                    <a:pt x="275" y="151"/>
                    <a:pt x="275" y="151"/>
                  </a:cubicBezTo>
                  <a:cubicBezTo>
                    <a:pt x="274" y="151"/>
                    <a:pt x="274" y="151"/>
                    <a:pt x="274" y="151"/>
                  </a:cubicBezTo>
                  <a:cubicBezTo>
                    <a:pt x="274" y="152"/>
                    <a:pt x="274" y="152"/>
                    <a:pt x="274" y="152"/>
                  </a:cubicBezTo>
                  <a:cubicBezTo>
                    <a:pt x="273" y="152"/>
                    <a:pt x="273" y="152"/>
                    <a:pt x="273" y="152"/>
                  </a:cubicBezTo>
                  <a:close/>
                  <a:moveTo>
                    <a:pt x="279" y="158"/>
                  </a:moveTo>
                  <a:cubicBezTo>
                    <a:pt x="279" y="157"/>
                    <a:pt x="279" y="157"/>
                    <a:pt x="279" y="157"/>
                  </a:cubicBezTo>
                  <a:cubicBezTo>
                    <a:pt x="279" y="156"/>
                    <a:pt x="279" y="156"/>
                    <a:pt x="279" y="156"/>
                  </a:cubicBezTo>
                  <a:cubicBezTo>
                    <a:pt x="278" y="155"/>
                    <a:pt x="278" y="155"/>
                    <a:pt x="278" y="155"/>
                  </a:cubicBezTo>
                  <a:cubicBezTo>
                    <a:pt x="278" y="155"/>
                    <a:pt x="278" y="155"/>
                    <a:pt x="278" y="155"/>
                  </a:cubicBezTo>
                  <a:cubicBezTo>
                    <a:pt x="278" y="156"/>
                    <a:pt x="278" y="156"/>
                    <a:pt x="278" y="156"/>
                  </a:cubicBezTo>
                  <a:cubicBezTo>
                    <a:pt x="278" y="157"/>
                    <a:pt x="278" y="157"/>
                    <a:pt x="278" y="157"/>
                  </a:cubicBezTo>
                  <a:cubicBezTo>
                    <a:pt x="278" y="158"/>
                    <a:pt x="278" y="158"/>
                    <a:pt x="278" y="158"/>
                  </a:cubicBezTo>
                  <a:cubicBezTo>
                    <a:pt x="278" y="158"/>
                    <a:pt x="278" y="158"/>
                    <a:pt x="278" y="158"/>
                  </a:cubicBezTo>
                  <a:cubicBezTo>
                    <a:pt x="278" y="158"/>
                    <a:pt x="278" y="158"/>
                    <a:pt x="278" y="158"/>
                  </a:cubicBezTo>
                  <a:cubicBezTo>
                    <a:pt x="279" y="158"/>
                    <a:pt x="279" y="158"/>
                    <a:pt x="279" y="158"/>
                  </a:cubicBezTo>
                  <a:cubicBezTo>
                    <a:pt x="279" y="158"/>
                    <a:pt x="279" y="158"/>
                    <a:pt x="279" y="158"/>
                  </a:cubicBezTo>
                  <a:close/>
                  <a:moveTo>
                    <a:pt x="280" y="157"/>
                  </a:moveTo>
                  <a:cubicBezTo>
                    <a:pt x="279" y="157"/>
                    <a:pt x="279" y="157"/>
                    <a:pt x="279" y="157"/>
                  </a:cubicBezTo>
                  <a:cubicBezTo>
                    <a:pt x="280" y="156"/>
                    <a:pt x="280" y="156"/>
                    <a:pt x="280" y="156"/>
                  </a:cubicBezTo>
                  <a:cubicBezTo>
                    <a:pt x="280" y="157"/>
                    <a:pt x="280" y="157"/>
                    <a:pt x="280" y="157"/>
                  </a:cubicBezTo>
                  <a:cubicBezTo>
                    <a:pt x="280" y="157"/>
                    <a:pt x="280" y="157"/>
                    <a:pt x="280" y="157"/>
                  </a:cubicBezTo>
                  <a:cubicBezTo>
                    <a:pt x="280" y="158"/>
                    <a:pt x="280" y="158"/>
                    <a:pt x="280" y="158"/>
                  </a:cubicBezTo>
                  <a:cubicBezTo>
                    <a:pt x="280" y="157"/>
                    <a:pt x="280" y="157"/>
                    <a:pt x="280" y="157"/>
                  </a:cubicBezTo>
                  <a:close/>
                  <a:moveTo>
                    <a:pt x="281" y="159"/>
                  </a:moveTo>
                  <a:cubicBezTo>
                    <a:pt x="280" y="159"/>
                    <a:pt x="280" y="159"/>
                    <a:pt x="280" y="159"/>
                  </a:cubicBezTo>
                  <a:cubicBezTo>
                    <a:pt x="281" y="158"/>
                    <a:pt x="281" y="158"/>
                    <a:pt x="281" y="158"/>
                  </a:cubicBezTo>
                  <a:cubicBezTo>
                    <a:pt x="281" y="158"/>
                    <a:pt x="281" y="158"/>
                    <a:pt x="281" y="158"/>
                  </a:cubicBezTo>
                  <a:cubicBezTo>
                    <a:pt x="281" y="159"/>
                    <a:pt x="281" y="159"/>
                    <a:pt x="281" y="159"/>
                  </a:cubicBezTo>
                  <a:cubicBezTo>
                    <a:pt x="281" y="159"/>
                    <a:pt x="281" y="159"/>
                    <a:pt x="281" y="159"/>
                  </a:cubicBezTo>
                  <a:close/>
                  <a:moveTo>
                    <a:pt x="278" y="161"/>
                  </a:moveTo>
                  <a:cubicBezTo>
                    <a:pt x="278" y="161"/>
                    <a:pt x="278" y="161"/>
                    <a:pt x="278" y="161"/>
                  </a:cubicBezTo>
                  <a:cubicBezTo>
                    <a:pt x="278" y="162"/>
                    <a:pt x="278" y="162"/>
                    <a:pt x="278" y="162"/>
                  </a:cubicBezTo>
                  <a:cubicBezTo>
                    <a:pt x="278" y="163"/>
                    <a:pt x="278" y="163"/>
                    <a:pt x="278" y="163"/>
                  </a:cubicBezTo>
                  <a:cubicBezTo>
                    <a:pt x="278" y="163"/>
                    <a:pt x="278" y="163"/>
                    <a:pt x="278" y="163"/>
                  </a:cubicBezTo>
                  <a:cubicBezTo>
                    <a:pt x="279" y="163"/>
                    <a:pt x="279" y="163"/>
                    <a:pt x="279" y="163"/>
                  </a:cubicBezTo>
                  <a:cubicBezTo>
                    <a:pt x="280" y="163"/>
                    <a:pt x="280" y="163"/>
                    <a:pt x="280" y="163"/>
                  </a:cubicBezTo>
                  <a:cubicBezTo>
                    <a:pt x="280" y="163"/>
                    <a:pt x="280" y="163"/>
                    <a:pt x="280" y="163"/>
                  </a:cubicBezTo>
                  <a:cubicBezTo>
                    <a:pt x="281" y="163"/>
                    <a:pt x="281" y="163"/>
                    <a:pt x="281" y="163"/>
                  </a:cubicBezTo>
                  <a:cubicBezTo>
                    <a:pt x="282" y="163"/>
                    <a:pt x="282" y="163"/>
                    <a:pt x="282" y="163"/>
                  </a:cubicBezTo>
                  <a:cubicBezTo>
                    <a:pt x="282" y="163"/>
                    <a:pt x="282" y="163"/>
                    <a:pt x="282" y="163"/>
                  </a:cubicBezTo>
                  <a:cubicBezTo>
                    <a:pt x="282" y="162"/>
                    <a:pt x="282" y="162"/>
                    <a:pt x="282" y="162"/>
                  </a:cubicBezTo>
                  <a:cubicBezTo>
                    <a:pt x="282" y="162"/>
                    <a:pt x="282" y="162"/>
                    <a:pt x="282" y="162"/>
                  </a:cubicBezTo>
                  <a:cubicBezTo>
                    <a:pt x="281" y="161"/>
                    <a:pt x="281" y="161"/>
                    <a:pt x="281" y="161"/>
                  </a:cubicBezTo>
                  <a:cubicBezTo>
                    <a:pt x="281" y="161"/>
                    <a:pt x="281" y="161"/>
                    <a:pt x="281" y="161"/>
                  </a:cubicBezTo>
                  <a:cubicBezTo>
                    <a:pt x="280" y="161"/>
                    <a:pt x="280" y="161"/>
                    <a:pt x="280" y="161"/>
                  </a:cubicBezTo>
                  <a:cubicBezTo>
                    <a:pt x="280" y="161"/>
                    <a:pt x="280" y="161"/>
                    <a:pt x="280" y="161"/>
                  </a:cubicBezTo>
                  <a:cubicBezTo>
                    <a:pt x="280" y="161"/>
                    <a:pt x="280" y="161"/>
                    <a:pt x="280" y="161"/>
                  </a:cubicBezTo>
                  <a:cubicBezTo>
                    <a:pt x="280" y="160"/>
                    <a:pt x="280" y="160"/>
                    <a:pt x="280" y="160"/>
                  </a:cubicBezTo>
                  <a:cubicBezTo>
                    <a:pt x="279" y="160"/>
                    <a:pt x="279" y="160"/>
                    <a:pt x="279" y="160"/>
                  </a:cubicBezTo>
                  <a:cubicBezTo>
                    <a:pt x="279" y="161"/>
                    <a:pt x="279" y="161"/>
                    <a:pt x="279" y="161"/>
                  </a:cubicBezTo>
                  <a:cubicBezTo>
                    <a:pt x="278" y="161"/>
                    <a:pt x="278" y="161"/>
                    <a:pt x="278" y="161"/>
                  </a:cubicBezTo>
                  <a:cubicBezTo>
                    <a:pt x="278" y="161"/>
                    <a:pt x="278" y="161"/>
                    <a:pt x="278" y="161"/>
                  </a:cubicBezTo>
                  <a:close/>
                  <a:moveTo>
                    <a:pt x="255" y="190"/>
                  </a:moveTo>
                  <a:cubicBezTo>
                    <a:pt x="256" y="190"/>
                    <a:pt x="256" y="190"/>
                    <a:pt x="256" y="190"/>
                  </a:cubicBezTo>
                  <a:cubicBezTo>
                    <a:pt x="256" y="190"/>
                    <a:pt x="256" y="190"/>
                    <a:pt x="256" y="190"/>
                  </a:cubicBezTo>
                  <a:cubicBezTo>
                    <a:pt x="256" y="190"/>
                    <a:pt x="256" y="190"/>
                    <a:pt x="256" y="190"/>
                  </a:cubicBezTo>
                  <a:cubicBezTo>
                    <a:pt x="255" y="190"/>
                    <a:pt x="255" y="190"/>
                    <a:pt x="255" y="190"/>
                  </a:cubicBezTo>
                  <a:cubicBezTo>
                    <a:pt x="255" y="190"/>
                    <a:pt x="255" y="190"/>
                    <a:pt x="255" y="190"/>
                  </a:cubicBezTo>
                  <a:close/>
                  <a:moveTo>
                    <a:pt x="242" y="171"/>
                  </a:moveTo>
                  <a:cubicBezTo>
                    <a:pt x="242" y="171"/>
                    <a:pt x="242" y="171"/>
                    <a:pt x="242" y="171"/>
                  </a:cubicBezTo>
                  <a:cubicBezTo>
                    <a:pt x="243" y="171"/>
                    <a:pt x="243" y="171"/>
                    <a:pt x="243" y="171"/>
                  </a:cubicBezTo>
                  <a:cubicBezTo>
                    <a:pt x="243" y="171"/>
                    <a:pt x="243" y="171"/>
                    <a:pt x="243" y="171"/>
                  </a:cubicBezTo>
                  <a:cubicBezTo>
                    <a:pt x="242" y="171"/>
                    <a:pt x="242" y="171"/>
                    <a:pt x="242" y="171"/>
                  </a:cubicBezTo>
                  <a:cubicBezTo>
                    <a:pt x="242" y="171"/>
                    <a:pt x="242" y="171"/>
                    <a:pt x="242" y="171"/>
                  </a:cubicBezTo>
                  <a:cubicBezTo>
                    <a:pt x="242" y="171"/>
                    <a:pt x="242" y="171"/>
                    <a:pt x="242" y="171"/>
                  </a:cubicBezTo>
                  <a:close/>
                  <a:moveTo>
                    <a:pt x="239" y="175"/>
                  </a:moveTo>
                  <a:cubicBezTo>
                    <a:pt x="239" y="175"/>
                    <a:pt x="239" y="175"/>
                    <a:pt x="239" y="175"/>
                  </a:cubicBezTo>
                  <a:cubicBezTo>
                    <a:pt x="238" y="174"/>
                    <a:pt x="238" y="174"/>
                    <a:pt x="238" y="174"/>
                  </a:cubicBezTo>
                  <a:cubicBezTo>
                    <a:pt x="237" y="174"/>
                    <a:pt x="237" y="174"/>
                    <a:pt x="237" y="174"/>
                  </a:cubicBezTo>
                  <a:cubicBezTo>
                    <a:pt x="238" y="173"/>
                    <a:pt x="238" y="173"/>
                    <a:pt x="238" y="173"/>
                  </a:cubicBezTo>
                  <a:cubicBezTo>
                    <a:pt x="237" y="173"/>
                    <a:pt x="237" y="173"/>
                    <a:pt x="237" y="173"/>
                  </a:cubicBezTo>
                  <a:cubicBezTo>
                    <a:pt x="237" y="172"/>
                    <a:pt x="237" y="172"/>
                    <a:pt x="237" y="172"/>
                  </a:cubicBezTo>
                  <a:cubicBezTo>
                    <a:pt x="237" y="171"/>
                    <a:pt x="237" y="171"/>
                    <a:pt x="237" y="171"/>
                  </a:cubicBezTo>
                  <a:cubicBezTo>
                    <a:pt x="237" y="171"/>
                    <a:pt x="237" y="171"/>
                    <a:pt x="237" y="171"/>
                  </a:cubicBezTo>
                  <a:cubicBezTo>
                    <a:pt x="237" y="172"/>
                    <a:pt x="237" y="172"/>
                    <a:pt x="237" y="172"/>
                  </a:cubicBezTo>
                  <a:cubicBezTo>
                    <a:pt x="238" y="172"/>
                    <a:pt x="238" y="172"/>
                    <a:pt x="238" y="172"/>
                  </a:cubicBezTo>
                  <a:cubicBezTo>
                    <a:pt x="238" y="172"/>
                    <a:pt x="238" y="172"/>
                    <a:pt x="238" y="172"/>
                  </a:cubicBezTo>
                  <a:cubicBezTo>
                    <a:pt x="239" y="173"/>
                    <a:pt x="239" y="173"/>
                    <a:pt x="239" y="173"/>
                  </a:cubicBezTo>
                  <a:cubicBezTo>
                    <a:pt x="239" y="174"/>
                    <a:pt x="239" y="174"/>
                    <a:pt x="239" y="174"/>
                  </a:cubicBezTo>
                  <a:cubicBezTo>
                    <a:pt x="240" y="174"/>
                    <a:pt x="240" y="174"/>
                    <a:pt x="240" y="174"/>
                  </a:cubicBezTo>
                  <a:cubicBezTo>
                    <a:pt x="240" y="174"/>
                    <a:pt x="240" y="174"/>
                    <a:pt x="240" y="174"/>
                  </a:cubicBezTo>
                  <a:cubicBezTo>
                    <a:pt x="240" y="175"/>
                    <a:pt x="240" y="175"/>
                    <a:pt x="240" y="175"/>
                  </a:cubicBezTo>
                  <a:cubicBezTo>
                    <a:pt x="239" y="175"/>
                    <a:pt x="239" y="175"/>
                    <a:pt x="239" y="175"/>
                  </a:cubicBezTo>
                  <a:cubicBezTo>
                    <a:pt x="239" y="175"/>
                    <a:pt x="239" y="175"/>
                    <a:pt x="239" y="175"/>
                  </a:cubicBezTo>
                  <a:close/>
                  <a:moveTo>
                    <a:pt x="234" y="175"/>
                  </a:moveTo>
                  <a:cubicBezTo>
                    <a:pt x="234" y="174"/>
                    <a:pt x="234" y="174"/>
                    <a:pt x="234" y="174"/>
                  </a:cubicBezTo>
                  <a:cubicBezTo>
                    <a:pt x="234" y="174"/>
                    <a:pt x="234" y="174"/>
                    <a:pt x="234" y="174"/>
                  </a:cubicBezTo>
                  <a:cubicBezTo>
                    <a:pt x="234" y="173"/>
                    <a:pt x="234" y="173"/>
                    <a:pt x="234" y="173"/>
                  </a:cubicBezTo>
                  <a:cubicBezTo>
                    <a:pt x="234" y="172"/>
                    <a:pt x="234" y="172"/>
                    <a:pt x="234" y="172"/>
                  </a:cubicBezTo>
                  <a:cubicBezTo>
                    <a:pt x="234" y="171"/>
                    <a:pt x="234" y="171"/>
                    <a:pt x="234" y="171"/>
                  </a:cubicBezTo>
                  <a:cubicBezTo>
                    <a:pt x="234" y="171"/>
                    <a:pt x="234" y="171"/>
                    <a:pt x="234" y="171"/>
                  </a:cubicBezTo>
                  <a:cubicBezTo>
                    <a:pt x="235" y="172"/>
                    <a:pt x="235" y="172"/>
                    <a:pt x="235" y="172"/>
                  </a:cubicBezTo>
                  <a:cubicBezTo>
                    <a:pt x="234" y="172"/>
                    <a:pt x="234" y="172"/>
                    <a:pt x="234" y="172"/>
                  </a:cubicBezTo>
                  <a:cubicBezTo>
                    <a:pt x="234" y="173"/>
                    <a:pt x="234" y="173"/>
                    <a:pt x="234" y="173"/>
                  </a:cubicBezTo>
                  <a:cubicBezTo>
                    <a:pt x="235" y="173"/>
                    <a:pt x="235" y="173"/>
                    <a:pt x="235" y="173"/>
                  </a:cubicBezTo>
                  <a:cubicBezTo>
                    <a:pt x="234" y="175"/>
                    <a:pt x="234" y="175"/>
                    <a:pt x="234" y="175"/>
                  </a:cubicBezTo>
                  <a:cubicBezTo>
                    <a:pt x="234" y="175"/>
                    <a:pt x="234" y="175"/>
                    <a:pt x="234" y="175"/>
                  </a:cubicBezTo>
                  <a:close/>
                  <a:moveTo>
                    <a:pt x="233" y="156"/>
                  </a:moveTo>
                  <a:cubicBezTo>
                    <a:pt x="233" y="157"/>
                    <a:pt x="233" y="157"/>
                    <a:pt x="233" y="157"/>
                  </a:cubicBezTo>
                  <a:cubicBezTo>
                    <a:pt x="233" y="157"/>
                    <a:pt x="233" y="157"/>
                    <a:pt x="233" y="157"/>
                  </a:cubicBezTo>
                  <a:cubicBezTo>
                    <a:pt x="234" y="157"/>
                    <a:pt x="234" y="157"/>
                    <a:pt x="234" y="157"/>
                  </a:cubicBezTo>
                  <a:cubicBezTo>
                    <a:pt x="235" y="156"/>
                    <a:pt x="235" y="156"/>
                    <a:pt x="235" y="156"/>
                  </a:cubicBezTo>
                  <a:cubicBezTo>
                    <a:pt x="235" y="156"/>
                    <a:pt x="235" y="156"/>
                    <a:pt x="235" y="156"/>
                  </a:cubicBezTo>
                  <a:cubicBezTo>
                    <a:pt x="234" y="156"/>
                    <a:pt x="234" y="156"/>
                    <a:pt x="234" y="156"/>
                  </a:cubicBezTo>
                  <a:cubicBezTo>
                    <a:pt x="233" y="156"/>
                    <a:pt x="233" y="156"/>
                    <a:pt x="233" y="156"/>
                  </a:cubicBezTo>
                  <a:close/>
                  <a:moveTo>
                    <a:pt x="233" y="156"/>
                  </a:moveTo>
                  <a:cubicBezTo>
                    <a:pt x="234" y="155"/>
                    <a:pt x="234" y="155"/>
                    <a:pt x="234" y="155"/>
                  </a:cubicBezTo>
                  <a:cubicBezTo>
                    <a:pt x="234" y="154"/>
                    <a:pt x="234" y="154"/>
                    <a:pt x="234" y="154"/>
                  </a:cubicBezTo>
                  <a:cubicBezTo>
                    <a:pt x="235" y="153"/>
                    <a:pt x="235" y="153"/>
                    <a:pt x="235" y="153"/>
                  </a:cubicBezTo>
                  <a:cubicBezTo>
                    <a:pt x="235" y="153"/>
                    <a:pt x="235" y="153"/>
                    <a:pt x="235" y="153"/>
                  </a:cubicBezTo>
                  <a:cubicBezTo>
                    <a:pt x="236" y="153"/>
                    <a:pt x="236" y="153"/>
                    <a:pt x="236" y="153"/>
                  </a:cubicBezTo>
                  <a:cubicBezTo>
                    <a:pt x="236" y="154"/>
                    <a:pt x="236" y="154"/>
                    <a:pt x="236" y="154"/>
                  </a:cubicBezTo>
                  <a:cubicBezTo>
                    <a:pt x="235" y="155"/>
                    <a:pt x="235" y="155"/>
                    <a:pt x="235" y="155"/>
                  </a:cubicBezTo>
                  <a:cubicBezTo>
                    <a:pt x="235" y="155"/>
                    <a:pt x="235" y="155"/>
                    <a:pt x="235" y="155"/>
                  </a:cubicBezTo>
                  <a:cubicBezTo>
                    <a:pt x="235" y="156"/>
                    <a:pt x="235" y="156"/>
                    <a:pt x="235" y="156"/>
                  </a:cubicBezTo>
                  <a:cubicBezTo>
                    <a:pt x="233" y="156"/>
                    <a:pt x="233" y="156"/>
                    <a:pt x="233" y="156"/>
                  </a:cubicBezTo>
                  <a:close/>
                  <a:moveTo>
                    <a:pt x="191" y="148"/>
                  </a:moveTo>
                  <a:cubicBezTo>
                    <a:pt x="191" y="147"/>
                    <a:pt x="191" y="147"/>
                    <a:pt x="191" y="147"/>
                  </a:cubicBezTo>
                  <a:cubicBezTo>
                    <a:pt x="191" y="147"/>
                    <a:pt x="191" y="147"/>
                    <a:pt x="191" y="147"/>
                  </a:cubicBezTo>
                  <a:cubicBezTo>
                    <a:pt x="191" y="147"/>
                    <a:pt x="191" y="147"/>
                    <a:pt x="191" y="147"/>
                  </a:cubicBezTo>
                  <a:cubicBezTo>
                    <a:pt x="191" y="147"/>
                    <a:pt x="191" y="147"/>
                    <a:pt x="191" y="147"/>
                  </a:cubicBezTo>
                  <a:cubicBezTo>
                    <a:pt x="191" y="148"/>
                    <a:pt x="191" y="148"/>
                    <a:pt x="191" y="148"/>
                  </a:cubicBezTo>
                  <a:close/>
                  <a:moveTo>
                    <a:pt x="155" y="138"/>
                  </a:moveTo>
                  <a:cubicBezTo>
                    <a:pt x="155" y="138"/>
                    <a:pt x="155" y="138"/>
                    <a:pt x="155" y="138"/>
                  </a:cubicBezTo>
                  <a:cubicBezTo>
                    <a:pt x="156" y="138"/>
                    <a:pt x="156" y="138"/>
                    <a:pt x="156" y="138"/>
                  </a:cubicBezTo>
                  <a:cubicBezTo>
                    <a:pt x="155" y="138"/>
                    <a:pt x="155" y="138"/>
                    <a:pt x="155" y="138"/>
                  </a:cubicBezTo>
                  <a:cubicBezTo>
                    <a:pt x="155" y="138"/>
                    <a:pt x="155" y="138"/>
                    <a:pt x="155" y="138"/>
                  </a:cubicBezTo>
                  <a:close/>
                  <a:moveTo>
                    <a:pt x="152" y="140"/>
                  </a:moveTo>
                  <a:cubicBezTo>
                    <a:pt x="153" y="140"/>
                    <a:pt x="153" y="140"/>
                    <a:pt x="153" y="140"/>
                  </a:cubicBezTo>
                  <a:cubicBezTo>
                    <a:pt x="152" y="139"/>
                    <a:pt x="152" y="139"/>
                    <a:pt x="152" y="139"/>
                  </a:cubicBezTo>
                  <a:cubicBezTo>
                    <a:pt x="152" y="139"/>
                    <a:pt x="152" y="139"/>
                    <a:pt x="152" y="139"/>
                  </a:cubicBezTo>
                  <a:cubicBezTo>
                    <a:pt x="152" y="140"/>
                    <a:pt x="152" y="140"/>
                    <a:pt x="152" y="140"/>
                  </a:cubicBezTo>
                  <a:close/>
                  <a:moveTo>
                    <a:pt x="153" y="142"/>
                  </a:moveTo>
                  <a:cubicBezTo>
                    <a:pt x="153" y="142"/>
                    <a:pt x="153" y="142"/>
                    <a:pt x="153" y="142"/>
                  </a:cubicBezTo>
                  <a:cubicBezTo>
                    <a:pt x="153" y="142"/>
                    <a:pt x="153" y="142"/>
                    <a:pt x="153" y="142"/>
                  </a:cubicBezTo>
                  <a:cubicBezTo>
                    <a:pt x="153" y="142"/>
                    <a:pt x="153" y="142"/>
                    <a:pt x="153" y="142"/>
                  </a:cubicBezTo>
                  <a:cubicBezTo>
                    <a:pt x="153" y="142"/>
                    <a:pt x="153" y="142"/>
                    <a:pt x="153" y="142"/>
                  </a:cubicBezTo>
                  <a:close/>
                  <a:moveTo>
                    <a:pt x="153" y="143"/>
                  </a:moveTo>
                  <a:cubicBezTo>
                    <a:pt x="152" y="142"/>
                    <a:pt x="152" y="142"/>
                    <a:pt x="152" y="142"/>
                  </a:cubicBezTo>
                  <a:cubicBezTo>
                    <a:pt x="152" y="142"/>
                    <a:pt x="152" y="142"/>
                    <a:pt x="152" y="142"/>
                  </a:cubicBezTo>
                  <a:cubicBezTo>
                    <a:pt x="152" y="143"/>
                    <a:pt x="152" y="143"/>
                    <a:pt x="152" y="143"/>
                  </a:cubicBezTo>
                  <a:cubicBezTo>
                    <a:pt x="153" y="143"/>
                    <a:pt x="153" y="143"/>
                    <a:pt x="153" y="143"/>
                  </a:cubicBezTo>
                  <a:close/>
                  <a:moveTo>
                    <a:pt x="154" y="145"/>
                  </a:moveTo>
                  <a:cubicBezTo>
                    <a:pt x="155" y="146"/>
                    <a:pt x="155" y="146"/>
                    <a:pt x="155" y="146"/>
                  </a:cubicBezTo>
                  <a:cubicBezTo>
                    <a:pt x="155" y="146"/>
                    <a:pt x="155" y="146"/>
                    <a:pt x="155" y="146"/>
                  </a:cubicBezTo>
                  <a:cubicBezTo>
                    <a:pt x="156" y="145"/>
                    <a:pt x="156" y="145"/>
                    <a:pt x="156" y="145"/>
                  </a:cubicBezTo>
                  <a:cubicBezTo>
                    <a:pt x="155" y="145"/>
                    <a:pt x="155" y="145"/>
                    <a:pt x="155" y="145"/>
                  </a:cubicBezTo>
                  <a:cubicBezTo>
                    <a:pt x="156" y="144"/>
                    <a:pt x="156" y="144"/>
                    <a:pt x="156" y="144"/>
                  </a:cubicBezTo>
                  <a:cubicBezTo>
                    <a:pt x="155" y="144"/>
                    <a:pt x="155" y="144"/>
                    <a:pt x="155" y="144"/>
                  </a:cubicBezTo>
                  <a:cubicBezTo>
                    <a:pt x="155" y="145"/>
                    <a:pt x="155" y="145"/>
                    <a:pt x="155" y="145"/>
                  </a:cubicBezTo>
                  <a:cubicBezTo>
                    <a:pt x="155" y="145"/>
                    <a:pt x="155" y="145"/>
                    <a:pt x="155" y="145"/>
                  </a:cubicBezTo>
                  <a:cubicBezTo>
                    <a:pt x="154" y="145"/>
                    <a:pt x="154" y="145"/>
                    <a:pt x="154" y="145"/>
                  </a:cubicBezTo>
                  <a:close/>
                  <a:moveTo>
                    <a:pt x="153" y="149"/>
                  </a:moveTo>
                  <a:cubicBezTo>
                    <a:pt x="153" y="148"/>
                    <a:pt x="153" y="148"/>
                    <a:pt x="153" y="148"/>
                  </a:cubicBezTo>
                  <a:cubicBezTo>
                    <a:pt x="153" y="148"/>
                    <a:pt x="153" y="148"/>
                    <a:pt x="153" y="148"/>
                  </a:cubicBezTo>
                  <a:cubicBezTo>
                    <a:pt x="153" y="147"/>
                    <a:pt x="153" y="147"/>
                    <a:pt x="153" y="147"/>
                  </a:cubicBezTo>
                  <a:cubicBezTo>
                    <a:pt x="154" y="146"/>
                    <a:pt x="154" y="146"/>
                    <a:pt x="154" y="146"/>
                  </a:cubicBezTo>
                  <a:cubicBezTo>
                    <a:pt x="154" y="147"/>
                    <a:pt x="154" y="147"/>
                    <a:pt x="154" y="147"/>
                  </a:cubicBezTo>
                  <a:cubicBezTo>
                    <a:pt x="154" y="147"/>
                    <a:pt x="154" y="147"/>
                    <a:pt x="154" y="147"/>
                  </a:cubicBezTo>
                  <a:cubicBezTo>
                    <a:pt x="154" y="148"/>
                    <a:pt x="154" y="148"/>
                    <a:pt x="154" y="148"/>
                  </a:cubicBezTo>
                  <a:cubicBezTo>
                    <a:pt x="154" y="148"/>
                    <a:pt x="154" y="148"/>
                    <a:pt x="154" y="148"/>
                  </a:cubicBezTo>
                  <a:cubicBezTo>
                    <a:pt x="154" y="149"/>
                    <a:pt x="154" y="149"/>
                    <a:pt x="154" y="149"/>
                  </a:cubicBezTo>
                  <a:cubicBezTo>
                    <a:pt x="154" y="149"/>
                    <a:pt x="154" y="149"/>
                    <a:pt x="154" y="149"/>
                  </a:cubicBezTo>
                  <a:cubicBezTo>
                    <a:pt x="154" y="149"/>
                    <a:pt x="154" y="149"/>
                    <a:pt x="154" y="149"/>
                  </a:cubicBezTo>
                  <a:cubicBezTo>
                    <a:pt x="153" y="149"/>
                    <a:pt x="153" y="149"/>
                    <a:pt x="153" y="149"/>
                  </a:cubicBezTo>
                  <a:close/>
                  <a:moveTo>
                    <a:pt x="186" y="131"/>
                  </a:moveTo>
                  <a:cubicBezTo>
                    <a:pt x="186" y="131"/>
                    <a:pt x="186" y="131"/>
                    <a:pt x="186" y="131"/>
                  </a:cubicBezTo>
                  <a:cubicBezTo>
                    <a:pt x="186" y="131"/>
                    <a:pt x="186" y="131"/>
                    <a:pt x="186" y="131"/>
                  </a:cubicBezTo>
                  <a:cubicBezTo>
                    <a:pt x="187" y="131"/>
                    <a:pt x="187" y="131"/>
                    <a:pt x="187" y="131"/>
                  </a:cubicBezTo>
                  <a:cubicBezTo>
                    <a:pt x="186" y="131"/>
                    <a:pt x="186" y="131"/>
                    <a:pt x="186" y="131"/>
                  </a:cubicBezTo>
                  <a:cubicBezTo>
                    <a:pt x="186" y="131"/>
                    <a:pt x="186" y="131"/>
                    <a:pt x="186" y="131"/>
                  </a:cubicBezTo>
                  <a:close/>
                  <a:moveTo>
                    <a:pt x="197" y="125"/>
                  </a:moveTo>
                  <a:cubicBezTo>
                    <a:pt x="197" y="124"/>
                    <a:pt x="197" y="124"/>
                    <a:pt x="197" y="124"/>
                  </a:cubicBezTo>
                  <a:cubicBezTo>
                    <a:pt x="197" y="124"/>
                    <a:pt x="197" y="124"/>
                    <a:pt x="197" y="124"/>
                  </a:cubicBezTo>
                  <a:cubicBezTo>
                    <a:pt x="197" y="123"/>
                    <a:pt x="197" y="123"/>
                    <a:pt x="197" y="123"/>
                  </a:cubicBezTo>
                  <a:cubicBezTo>
                    <a:pt x="197" y="123"/>
                    <a:pt x="197" y="123"/>
                    <a:pt x="197" y="123"/>
                  </a:cubicBezTo>
                  <a:cubicBezTo>
                    <a:pt x="198" y="123"/>
                    <a:pt x="198" y="123"/>
                    <a:pt x="198" y="123"/>
                  </a:cubicBezTo>
                  <a:cubicBezTo>
                    <a:pt x="198" y="123"/>
                    <a:pt x="198" y="123"/>
                    <a:pt x="198" y="123"/>
                  </a:cubicBezTo>
                  <a:cubicBezTo>
                    <a:pt x="198" y="124"/>
                    <a:pt x="198" y="124"/>
                    <a:pt x="198" y="124"/>
                  </a:cubicBezTo>
                  <a:cubicBezTo>
                    <a:pt x="198" y="124"/>
                    <a:pt x="198" y="124"/>
                    <a:pt x="198" y="124"/>
                  </a:cubicBezTo>
                  <a:cubicBezTo>
                    <a:pt x="197" y="125"/>
                    <a:pt x="197" y="125"/>
                    <a:pt x="197" y="125"/>
                  </a:cubicBezTo>
                  <a:cubicBezTo>
                    <a:pt x="197" y="125"/>
                    <a:pt x="197" y="125"/>
                    <a:pt x="197" y="125"/>
                  </a:cubicBezTo>
                  <a:close/>
                  <a:moveTo>
                    <a:pt x="185" y="137"/>
                  </a:moveTo>
                  <a:cubicBezTo>
                    <a:pt x="185" y="137"/>
                    <a:pt x="185" y="137"/>
                    <a:pt x="185" y="137"/>
                  </a:cubicBezTo>
                  <a:cubicBezTo>
                    <a:pt x="185" y="136"/>
                    <a:pt x="185" y="136"/>
                    <a:pt x="185" y="136"/>
                  </a:cubicBezTo>
                  <a:cubicBezTo>
                    <a:pt x="185" y="136"/>
                    <a:pt x="185" y="136"/>
                    <a:pt x="185" y="136"/>
                  </a:cubicBezTo>
                  <a:cubicBezTo>
                    <a:pt x="185" y="136"/>
                    <a:pt x="185" y="136"/>
                    <a:pt x="185" y="136"/>
                  </a:cubicBezTo>
                  <a:cubicBezTo>
                    <a:pt x="186" y="135"/>
                    <a:pt x="186" y="135"/>
                    <a:pt x="186" y="135"/>
                  </a:cubicBezTo>
                  <a:cubicBezTo>
                    <a:pt x="186" y="135"/>
                    <a:pt x="186" y="135"/>
                    <a:pt x="186" y="135"/>
                  </a:cubicBezTo>
                  <a:cubicBezTo>
                    <a:pt x="185" y="135"/>
                    <a:pt x="185" y="135"/>
                    <a:pt x="185" y="135"/>
                  </a:cubicBezTo>
                  <a:cubicBezTo>
                    <a:pt x="185" y="134"/>
                    <a:pt x="185" y="134"/>
                    <a:pt x="185" y="134"/>
                  </a:cubicBezTo>
                  <a:cubicBezTo>
                    <a:pt x="185" y="133"/>
                    <a:pt x="185" y="133"/>
                    <a:pt x="185" y="133"/>
                  </a:cubicBezTo>
                  <a:cubicBezTo>
                    <a:pt x="186" y="133"/>
                    <a:pt x="186" y="133"/>
                    <a:pt x="186" y="133"/>
                  </a:cubicBezTo>
                  <a:cubicBezTo>
                    <a:pt x="186" y="133"/>
                    <a:pt x="186" y="133"/>
                    <a:pt x="186" y="133"/>
                  </a:cubicBezTo>
                  <a:cubicBezTo>
                    <a:pt x="185" y="132"/>
                    <a:pt x="185" y="132"/>
                    <a:pt x="185" y="132"/>
                  </a:cubicBezTo>
                  <a:cubicBezTo>
                    <a:pt x="184" y="132"/>
                    <a:pt x="184" y="132"/>
                    <a:pt x="184" y="132"/>
                  </a:cubicBezTo>
                  <a:cubicBezTo>
                    <a:pt x="184" y="133"/>
                    <a:pt x="184" y="133"/>
                    <a:pt x="184" y="133"/>
                  </a:cubicBezTo>
                  <a:cubicBezTo>
                    <a:pt x="184" y="133"/>
                    <a:pt x="184" y="133"/>
                    <a:pt x="184" y="133"/>
                  </a:cubicBezTo>
                  <a:cubicBezTo>
                    <a:pt x="183" y="133"/>
                    <a:pt x="183" y="133"/>
                    <a:pt x="183" y="133"/>
                  </a:cubicBezTo>
                  <a:cubicBezTo>
                    <a:pt x="182" y="133"/>
                    <a:pt x="182" y="133"/>
                    <a:pt x="182" y="133"/>
                  </a:cubicBezTo>
                  <a:cubicBezTo>
                    <a:pt x="181" y="134"/>
                    <a:pt x="181" y="134"/>
                    <a:pt x="181" y="134"/>
                  </a:cubicBezTo>
                  <a:cubicBezTo>
                    <a:pt x="180" y="134"/>
                    <a:pt x="180" y="134"/>
                    <a:pt x="180" y="134"/>
                  </a:cubicBezTo>
                  <a:cubicBezTo>
                    <a:pt x="180" y="134"/>
                    <a:pt x="180" y="134"/>
                    <a:pt x="180" y="134"/>
                  </a:cubicBezTo>
                  <a:cubicBezTo>
                    <a:pt x="181" y="133"/>
                    <a:pt x="181" y="133"/>
                    <a:pt x="181" y="133"/>
                  </a:cubicBezTo>
                  <a:cubicBezTo>
                    <a:pt x="182" y="133"/>
                    <a:pt x="182" y="133"/>
                    <a:pt x="182" y="133"/>
                  </a:cubicBezTo>
                  <a:cubicBezTo>
                    <a:pt x="182" y="132"/>
                    <a:pt x="182" y="132"/>
                    <a:pt x="182" y="132"/>
                  </a:cubicBezTo>
                  <a:cubicBezTo>
                    <a:pt x="182" y="132"/>
                    <a:pt x="182" y="132"/>
                    <a:pt x="182" y="132"/>
                  </a:cubicBezTo>
                  <a:cubicBezTo>
                    <a:pt x="181" y="132"/>
                    <a:pt x="181" y="132"/>
                    <a:pt x="181" y="132"/>
                  </a:cubicBezTo>
                  <a:cubicBezTo>
                    <a:pt x="181" y="132"/>
                    <a:pt x="181" y="132"/>
                    <a:pt x="181" y="132"/>
                  </a:cubicBezTo>
                  <a:cubicBezTo>
                    <a:pt x="182" y="131"/>
                    <a:pt x="182" y="131"/>
                    <a:pt x="182" y="131"/>
                  </a:cubicBezTo>
                  <a:cubicBezTo>
                    <a:pt x="181" y="130"/>
                    <a:pt x="181" y="130"/>
                    <a:pt x="181" y="130"/>
                  </a:cubicBezTo>
                  <a:cubicBezTo>
                    <a:pt x="182" y="130"/>
                    <a:pt x="182" y="130"/>
                    <a:pt x="182" y="130"/>
                  </a:cubicBezTo>
                  <a:cubicBezTo>
                    <a:pt x="182" y="130"/>
                    <a:pt x="182" y="130"/>
                    <a:pt x="182" y="130"/>
                  </a:cubicBezTo>
                  <a:cubicBezTo>
                    <a:pt x="182" y="130"/>
                    <a:pt x="182" y="130"/>
                    <a:pt x="182" y="130"/>
                  </a:cubicBezTo>
                  <a:cubicBezTo>
                    <a:pt x="183" y="131"/>
                    <a:pt x="183" y="131"/>
                    <a:pt x="183" y="131"/>
                  </a:cubicBezTo>
                  <a:cubicBezTo>
                    <a:pt x="183" y="132"/>
                    <a:pt x="183" y="132"/>
                    <a:pt x="183" y="132"/>
                  </a:cubicBezTo>
                  <a:cubicBezTo>
                    <a:pt x="184" y="131"/>
                    <a:pt x="184" y="131"/>
                    <a:pt x="184" y="131"/>
                  </a:cubicBezTo>
                  <a:cubicBezTo>
                    <a:pt x="185" y="131"/>
                    <a:pt x="185" y="131"/>
                    <a:pt x="185" y="131"/>
                  </a:cubicBezTo>
                  <a:cubicBezTo>
                    <a:pt x="185" y="131"/>
                    <a:pt x="185" y="131"/>
                    <a:pt x="185" y="131"/>
                  </a:cubicBezTo>
                  <a:cubicBezTo>
                    <a:pt x="184" y="130"/>
                    <a:pt x="184" y="130"/>
                    <a:pt x="184" y="130"/>
                  </a:cubicBezTo>
                  <a:cubicBezTo>
                    <a:pt x="185" y="130"/>
                    <a:pt x="185" y="130"/>
                    <a:pt x="185" y="130"/>
                  </a:cubicBezTo>
                  <a:cubicBezTo>
                    <a:pt x="185" y="130"/>
                    <a:pt x="185" y="130"/>
                    <a:pt x="185" y="130"/>
                  </a:cubicBezTo>
                  <a:cubicBezTo>
                    <a:pt x="185" y="130"/>
                    <a:pt x="185" y="130"/>
                    <a:pt x="185" y="130"/>
                  </a:cubicBezTo>
                  <a:cubicBezTo>
                    <a:pt x="186" y="130"/>
                    <a:pt x="186" y="130"/>
                    <a:pt x="186" y="130"/>
                  </a:cubicBezTo>
                  <a:cubicBezTo>
                    <a:pt x="187" y="129"/>
                    <a:pt x="187" y="129"/>
                    <a:pt x="187" y="129"/>
                  </a:cubicBezTo>
                  <a:cubicBezTo>
                    <a:pt x="187" y="129"/>
                    <a:pt x="187" y="129"/>
                    <a:pt x="187" y="129"/>
                  </a:cubicBezTo>
                  <a:cubicBezTo>
                    <a:pt x="187" y="129"/>
                    <a:pt x="187" y="129"/>
                    <a:pt x="187" y="129"/>
                  </a:cubicBezTo>
                  <a:cubicBezTo>
                    <a:pt x="187" y="129"/>
                    <a:pt x="187" y="129"/>
                    <a:pt x="187" y="129"/>
                  </a:cubicBezTo>
                  <a:cubicBezTo>
                    <a:pt x="188" y="129"/>
                    <a:pt x="188" y="129"/>
                    <a:pt x="188" y="129"/>
                  </a:cubicBezTo>
                  <a:cubicBezTo>
                    <a:pt x="187" y="130"/>
                    <a:pt x="187" y="130"/>
                    <a:pt x="187" y="130"/>
                  </a:cubicBezTo>
                  <a:cubicBezTo>
                    <a:pt x="187" y="131"/>
                    <a:pt x="187" y="131"/>
                    <a:pt x="187" y="131"/>
                  </a:cubicBezTo>
                  <a:cubicBezTo>
                    <a:pt x="188" y="131"/>
                    <a:pt x="188" y="131"/>
                    <a:pt x="188" y="131"/>
                  </a:cubicBezTo>
                  <a:cubicBezTo>
                    <a:pt x="188" y="131"/>
                    <a:pt x="188" y="131"/>
                    <a:pt x="188" y="131"/>
                  </a:cubicBezTo>
                  <a:cubicBezTo>
                    <a:pt x="188" y="132"/>
                    <a:pt x="188" y="132"/>
                    <a:pt x="188" y="132"/>
                  </a:cubicBezTo>
                  <a:cubicBezTo>
                    <a:pt x="188" y="132"/>
                    <a:pt x="188" y="132"/>
                    <a:pt x="188" y="132"/>
                  </a:cubicBezTo>
                  <a:cubicBezTo>
                    <a:pt x="189" y="131"/>
                    <a:pt x="189" y="131"/>
                    <a:pt x="189" y="131"/>
                  </a:cubicBezTo>
                  <a:cubicBezTo>
                    <a:pt x="189" y="130"/>
                    <a:pt x="189" y="130"/>
                    <a:pt x="189" y="130"/>
                  </a:cubicBezTo>
                  <a:cubicBezTo>
                    <a:pt x="190" y="129"/>
                    <a:pt x="190" y="129"/>
                    <a:pt x="190" y="129"/>
                  </a:cubicBezTo>
                  <a:cubicBezTo>
                    <a:pt x="190" y="129"/>
                    <a:pt x="190" y="129"/>
                    <a:pt x="190" y="129"/>
                  </a:cubicBezTo>
                  <a:cubicBezTo>
                    <a:pt x="190" y="130"/>
                    <a:pt x="190" y="130"/>
                    <a:pt x="190" y="130"/>
                  </a:cubicBezTo>
                  <a:cubicBezTo>
                    <a:pt x="190" y="131"/>
                    <a:pt x="190" y="131"/>
                    <a:pt x="190" y="131"/>
                  </a:cubicBezTo>
                  <a:cubicBezTo>
                    <a:pt x="190" y="132"/>
                    <a:pt x="190" y="132"/>
                    <a:pt x="190" y="132"/>
                  </a:cubicBezTo>
                  <a:cubicBezTo>
                    <a:pt x="190" y="132"/>
                    <a:pt x="190" y="132"/>
                    <a:pt x="190" y="132"/>
                  </a:cubicBezTo>
                  <a:cubicBezTo>
                    <a:pt x="191" y="132"/>
                    <a:pt x="191" y="132"/>
                    <a:pt x="191" y="132"/>
                  </a:cubicBezTo>
                  <a:cubicBezTo>
                    <a:pt x="191" y="132"/>
                    <a:pt x="191" y="132"/>
                    <a:pt x="191" y="132"/>
                  </a:cubicBezTo>
                  <a:cubicBezTo>
                    <a:pt x="192" y="131"/>
                    <a:pt x="192" y="131"/>
                    <a:pt x="192" y="131"/>
                  </a:cubicBezTo>
                  <a:cubicBezTo>
                    <a:pt x="193" y="130"/>
                    <a:pt x="193" y="130"/>
                    <a:pt x="193" y="130"/>
                  </a:cubicBezTo>
                  <a:cubicBezTo>
                    <a:pt x="193" y="129"/>
                    <a:pt x="193" y="129"/>
                    <a:pt x="193" y="129"/>
                  </a:cubicBezTo>
                  <a:cubicBezTo>
                    <a:pt x="193" y="128"/>
                    <a:pt x="193" y="128"/>
                    <a:pt x="193" y="128"/>
                  </a:cubicBezTo>
                  <a:cubicBezTo>
                    <a:pt x="193" y="128"/>
                    <a:pt x="193" y="128"/>
                    <a:pt x="193" y="128"/>
                  </a:cubicBezTo>
                  <a:cubicBezTo>
                    <a:pt x="193" y="127"/>
                    <a:pt x="193" y="127"/>
                    <a:pt x="193" y="127"/>
                  </a:cubicBezTo>
                  <a:cubicBezTo>
                    <a:pt x="192" y="127"/>
                    <a:pt x="192" y="127"/>
                    <a:pt x="192" y="127"/>
                  </a:cubicBezTo>
                  <a:cubicBezTo>
                    <a:pt x="192" y="127"/>
                    <a:pt x="192" y="127"/>
                    <a:pt x="192" y="127"/>
                  </a:cubicBezTo>
                  <a:cubicBezTo>
                    <a:pt x="191" y="127"/>
                    <a:pt x="191" y="127"/>
                    <a:pt x="191" y="127"/>
                  </a:cubicBezTo>
                  <a:cubicBezTo>
                    <a:pt x="191" y="127"/>
                    <a:pt x="191" y="127"/>
                    <a:pt x="191" y="127"/>
                  </a:cubicBezTo>
                  <a:cubicBezTo>
                    <a:pt x="192" y="126"/>
                    <a:pt x="192" y="126"/>
                    <a:pt x="192" y="126"/>
                  </a:cubicBezTo>
                  <a:cubicBezTo>
                    <a:pt x="192" y="126"/>
                    <a:pt x="192" y="126"/>
                    <a:pt x="192" y="126"/>
                  </a:cubicBezTo>
                  <a:cubicBezTo>
                    <a:pt x="191" y="126"/>
                    <a:pt x="191" y="126"/>
                    <a:pt x="191" y="126"/>
                  </a:cubicBezTo>
                  <a:cubicBezTo>
                    <a:pt x="191" y="126"/>
                    <a:pt x="191" y="126"/>
                    <a:pt x="191" y="126"/>
                  </a:cubicBezTo>
                  <a:cubicBezTo>
                    <a:pt x="190" y="125"/>
                    <a:pt x="190" y="125"/>
                    <a:pt x="190" y="125"/>
                  </a:cubicBezTo>
                  <a:cubicBezTo>
                    <a:pt x="190" y="125"/>
                    <a:pt x="190" y="125"/>
                    <a:pt x="190" y="125"/>
                  </a:cubicBezTo>
                  <a:cubicBezTo>
                    <a:pt x="189" y="123"/>
                    <a:pt x="189" y="123"/>
                    <a:pt x="189" y="123"/>
                  </a:cubicBezTo>
                  <a:cubicBezTo>
                    <a:pt x="189" y="122"/>
                    <a:pt x="189" y="122"/>
                    <a:pt x="189" y="122"/>
                  </a:cubicBezTo>
                  <a:cubicBezTo>
                    <a:pt x="190" y="121"/>
                    <a:pt x="190" y="121"/>
                    <a:pt x="190" y="121"/>
                  </a:cubicBezTo>
                  <a:cubicBezTo>
                    <a:pt x="189" y="120"/>
                    <a:pt x="189" y="120"/>
                    <a:pt x="189" y="120"/>
                  </a:cubicBezTo>
                  <a:cubicBezTo>
                    <a:pt x="189" y="121"/>
                    <a:pt x="189" y="121"/>
                    <a:pt x="189" y="121"/>
                  </a:cubicBezTo>
                  <a:cubicBezTo>
                    <a:pt x="189" y="122"/>
                    <a:pt x="189" y="122"/>
                    <a:pt x="189" y="122"/>
                  </a:cubicBezTo>
                  <a:cubicBezTo>
                    <a:pt x="188" y="121"/>
                    <a:pt x="188" y="121"/>
                    <a:pt x="188" y="121"/>
                  </a:cubicBezTo>
                  <a:cubicBezTo>
                    <a:pt x="187" y="121"/>
                    <a:pt x="187" y="121"/>
                    <a:pt x="187" y="121"/>
                  </a:cubicBezTo>
                  <a:cubicBezTo>
                    <a:pt x="187" y="119"/>
                    <a:pt x="187" y="119"/>
                    <a:pt x="187" y="119"/>
                  </a:cubicBezTo>
                  <a:cubicBezTo>
                    <a:pt x="186" y="119"/>
                    <a:pt x="186" y="119"/>
                    <a:pt x="186" y="119"/>
                  </a:cubicBezTo>
                  <a:cubicBezTo>
                    <a:pt x="186" y="117"/>
                    <a:pt x="186" y="117"/>
                    <a:pt x="186" y="117"/>
                  </a:cubicBezTo>
                  <a:cubicBezTo>
                    <a:pt x="185" y="117"/>
                    <a:pt x="185" y="117"/>
                    <a:pt x="185" y="117"/>
                  </a:cubicBezTo>
                  <a:cubicBezTo>
                    <a:pt x="185" y="116"/>
                    <a:pt x="185" y="116"/>
                    <a:pt x="185" y="116"/>
                  </a:cubicBezTo>
                  <a:cubicBezTo>
                    <a:pt x="185" y="115"/>
                    <a:pt x="185" y="115"/>
                    <a:pt x="185" y="115"/>
                  </a:cubicBezTo>
                  <a:cubicBezTo>
                    <a:pt x="185" y="115"/>
                    <a:pt x="185" y="115"/>
                    <a:pt x="185" y="115"/>
                  </a:cubicBezTo>
                  <a:cubicBezTo>
                    <a:pt x="186" y="115"/>
                    <a:pt x="186" y="115"/>
                    <a:pt x="186" y="115"/>
                  </a:cubicBezTo>
                  <a:cubicBezTo>
                    <a:pt x="186" y="114"/>
                    <a:pt x="186" y="114"/>
                    <a:pt x="186" y="114"/>
                  </a:cubicBezTo>
                  <a:cubicBezTo>
                    <a:pt x="187" y="114"/>
                    <a:pt x="187" y="114"/>
                    <a:pt x="187" y="114"/>
                  </a:cubicBezTo>
                  <a:cubicBezTo>
                    <a:pt x="187" y="114"/>
                    <a:pt x="187" y="114"/>
                    <a:pt x="187" y="114"/>
                  </a:cubicBezTo>
                  <a:cubicBezTo>
                    <a:pt x="188" y="114"/>
                    <a:pt x="188" y="114"/>
                    <a:pt x="188" y="114"/>
                  </a:cubicBezTo>
                  <a:cubicBezTo>
                    <a:pt x="188" y="113"/>
                    <a:pt x="188" y="113"/>
                    <a:pt x="188" y="113"/>
                  </a:cubicBezTo>
                  <a:cubicBezTo>
                    <a:pt x="188" y="112"/>
                    <a:pt x="188" y="112"/>
                    <a:pt x="188" y="112"/>
                  </a:cubicBezTo>
                  <a:cubicBezTo>
                    <a:pt x="188" y="111"/>
                    <a:pt x="188" y="111"/>
                    <a:pt x="188" y="111"/>
                  </a:cubicBezTo>
                  <a:cubicBezTo>
                    <a:pt x="189" y="110"/>
                    <a:pt x="189" y="110"/>
                    <a:pt x="189" y="110"/>
                  </a:cubicBezTo>
                  <a:cubicBezTo>
                    <a:pt x="188" y="109"/>
                    <a:pt x="188" y="109"/>
                    <a:pt x="188" y="109"/>
                  </a:cubicBezTo>
                  <a:cubicBezTo>
                    <a:pt x="188" y="108"/>
                    <a:pt x="188" y="108"/>
                    <a:pt x="188" y="108"/>
                  </a:cubicBezTo>
                  <a:cubicBezTo>
                    <a:pt x="189" y="108"/>
                    <a:pt x="189" y="108"/>
                    <a:pt x="189" y="108"/>
                  </a:cubicBezTo>
                  <a:cubicBezTo>
                    <a:pt x="189" y="107"/>
                    <a:pt x="189" y="107"/>
                    <a:pt x="189" y="107"/>
                  </a:cubicBezTo>
                  <a:cubicBezTo>
                    <a:pt x="190" y="106"/>
                    <a:pt x="190" y="106"/>
                    <a:pt x="190" y="106"/>
                  </a:cubicBezTo>
                  <a:cubicBezTo>
                    <a:pt x="190" y="105"/>
                    <a:pt x="190" y="105"/>
                    <a:pt x="190" y="105"/>
                  </a:cubicBezTo>
                  <a:cubicBezTo>
                    <a:pt x="190" y="104"/>
                    <a:pt x="190" y="104"/>
                    <a:pt x="190" y="104"/>
                  </a:cubicBezTo>
                  <a:cubicBezTo>
                    <a:pt x="190" y="103"/>
                    <a:pt x="190" y="103"/>
                    <a:pt x="190" y="103"/>
                  </a:cubicBezTo>
                  <a:cubicBezTo>
                    <a:pt x="191" y="103"/>
                    <a:pt x="191" y="103"/>
                    <a:pt x="191" y="103"/>
                  </a:cubicBezTo>
                  <a:cubicBezTo>
                    <a:pt x="191" y="102"/>
                    <a:pt x="191" y="102"/>
                    <a:pt x="191" y="102"/>
                  </a:cubicBezTo>
                  <a:cubicBezTo>
                    <a:pt x="192" y="101"/>
                    <a:pt x="192" y="101"/>
                    <a:pt x="192" y="101"/>
                  </a:cubicBezTo>
                  <a:cubicBezTo>
                    <a:pt x="192" y="100"/>
                    <a:pt x="192" y="100"/>
                    <a:pt x="192" y="100"/>
                  </a:cubicBezTo>
                  <a:cubicBezTo>
                    <a:pt x="192" y="100"/>
                    <a:pt x="192" y="100"/>
                    <a:pt x="192" y="100"/>
                  </a:cubicBezTo>
                  <a:cubicBezTo>
                    <a:pt x="192" y="99"/>
                    <a:pt x="192" y="99"/>
                    <a:pt x="192" y="99"/>
                  </a:cubicBezTo>
                  <a:cubicBezTo>
                    <a:pt x="193" y="99"/>
                    <a:pt x="193" y="99"/>
                    <a:pt x="193" y="99"/>
                  </a:cubicBezTo>
                  <a:cubicBezTo>
                    <a:pt x="192" y="98"/>
                    <a:pt x="192" y="98"/>
                    <a:pt x="192" y="98"/>
                  </a:cubicBezTo>
                  <a:cubicBezTo>
                    <a:pt x="192" y="97"/>
                    <a:pt x="192" y="97"/>
                    <a:pt x="192" y="97"/>
                  </a:cubicBezTo>
                  <a:cubicBezTo>
                    <a:pt x="192" y="97"/>
                    <a:pt x="192" y="97"/>
                    <a:pt x="192" y="97"/>
                  </a:cubicBezTo>
                  <a:cubicBezTo>
                    <a:pt x="191" y="96"/>
                    <a:pt x="191" y="96"/>
                    <a:pt x="191" y="96"/>
                  </a:cubicBezTo>
                  <a:cubicBezTo>
                    <a:pt x="191" y="95"/>
                    <a:pt x="191" y="95"/>
                    <a:pt x="191" y="95"/>
                  </a:cubicBezTo>
                  <a:cubicBezTo>
                    <a:pt x="191" y="95"/>
                    <a:pt x="191" y="95"/>
                    <a:pt x="191" y="95"/>
                  </a:cubicBezTo>
                  <a:cubicBezTo>
                    <a:pt x="191" y="93"/>
                    <a:pt x="191" y="93"/>
                    <a:pt x="191" y="93"/>
                  </a:cubicBezTo>
                  <a:cubicBezTo>
                    <a:pt x="190" y="93"/>
                    <a:pt x="190" y="93"/>
                    <a:pt x="190" y="93"/>
                  </a:cubicBezTo>
                  <a:cubicBezTo>
                    <a:pt x="190" y="93"/>
                    <a:pt x="190" y="93"/>
                    <a:pt x="190" y="93"/>
                  </a:cubicBezTo>
                  <a:cubicBezTo>
                    <a:pt x="189" y="93"/>
                    <a:pt x="189" y="93"/>
                    <a:pt x="189" y="93"/>
                  </a:cubicBezTo>
                  <a:cubicBezTo>
                    <a:pt x="189" y="94"/>
                    <a:pt x="189" y="94"/>
                    <a:pt x="189" y="94"/>
                  </a:cubicBezTo>
                  <a:cubicBezTo>
                    <a:pt x="189" y="94"/>
                    <a:pt x="189" y="94"/>
                    <a:pt x="189" y="94"/>
                  </a:cubicBezTo>
                  <a:cubicBezTo>
                    <a:pt x="188" y="92"/>
                    <a:pt x="188" y="92"/>
                    <a:pt x="188" y="92"/>
                  </a:cubicBezTo>
                  <a:cubicBezTo>
                    <a:pt x="187" y="92"/>
                    <a:pt x="187" y="92"/>
                    <a:pt x="187" y="92"/>
                  </a:cubicBezTo>
                  <a:cubicBezTo>
                    <a:pt x="187" y="92"/>
                    <a:pt x="187" y="92"/>
                    <a:pt x="187" y="92"/>
                  </a:cubicBezTo>
                  <a:cubicBezTo>
                    <a:pt x="186" y="92"/>
                    <a:pt x="186" y="92"/>
                    <a:pt x="186" y="92"/>
                  </a:cubicBezTo>
                  <a:cubicBezTo>
                    <a:pt x="186" y="93"/>
                    <a:pt x="186" y="93"/>
                    <a:pt x="186" y="93"/>
                  </a:cubicBezTo>
                  <a:cubicBezTo>
                    <a:pt x="186" y="93"/>
                    <a:pt x="186" y="93"/>
                    <a:pt x="186" y="93"/>
                  </a:cubicBezTo>
                  <a:cubicBezTo>
                    <a:pt x="185" y="93"/>
                    <a:pt x="185" y="93"/>
                    <a:pt x="185" y="93"/>
                  </a:cubicBezTo>
                  <a:cubicBezTo>
                    <a:pt x="185" y="94"/>
                    <a:pt x="185" y="94"/>
                    <a:pt x="185" y="94"/>
                  </a:cubicBezTo>
                  <a:cubicBezTo>
                    <a:pt x="185" y="95"/>
                    <a:pt x="185" y="95"/>
                    <a:pt x="185" y="95"/>
                  </a:cubicBezTo>
                  <a:cubicBezTo>
                    <a:pt x="184" y="95"/>
                    <a:pt x="184" y="95"/>
                    <a:pt x="184" y="95"/>
                  </a:cubicBezTo>
                  <a:cubicBezTo>
                    <a:pt x="184" y="97"/>
                    <a:pt x="184" y="97"/>
                    <a:pt x="184" y="97"/>
                  </a:cubicBezTo>
                  <a:cubicBezTo>
                    <a:pt x="184" y="98"/>
                    <a:pt x="184" y="98"/>
                    <a:pt x="184" y="98"/>
                  </a:cubicBezTo>
                  <a:cubicBezTo>
                    <a:pt x="183" y="98"/>
                    <a:pt x="183" y="98"/>
                    <a:pt x="183" y="98"/>
                  </a:cubicBezTo>
                  <a:cubicBezTo>
                    <a:pt x="183" y="99"/>
                    <a:pt x="183" y="99"/>
                    <a:pt x="183" y="99"/>
                  </a:cubicBezTo>
                  <a:cubicBezTo>
                    <a:pt x="183" y="99"/>
                    <a:pt x="183" y="99"/>
                    <a:pt x="183" y="99"/>
                  </a:cubicBezTo>
                  <a:cubicBezTo>
                    <a:pt x="183" y="100"/>
                    <a:pt x="183" y="100"/>
                    <a:pt x="183" y="100"/>
                  </a:cubicBezTo>
                  <a:cubicBezTo>
                    <a:pt x="182" y="100"/>
                    <a:pt x="182" y="100"/>
                    <a:pt x="182" y="100"/>
                  </a:cubicBezTo>
                  <a:cubicBezTo>
                    <a:pt x="182" y="102"/>
                    <a:pt x="182" y="102"/>
                    <a:pt x="182" y="102"/>
                  </a:cubicBezTo>
                  <a:cubicBezTo>
                    <a:pt x="181" y="102"/>
                    <a:pt x="181" y="102"/>
                    <a:pt x="181" y="102"/>
                  </a:cubicBezTo>
                  <a:cubicBezTo>
                    <a:pt x="181" y="102"/>
                    <a:pt x="181" y="102"/>
                    <a:pt x="181" y="102"/>
                  </a:cubicBezTo>
                  <a:cubicBezTo>
                    <a:pt x="180" y="104"/>
                    <a:pt x="180" y="104"/>
                    <a:pt x="180" y="104"/>
                  </a:cubicBezTo>
                  <a:cubicBezTo>
                    <a:pt x="181" y="104"/>
                    <a:pt x="181" y="104"/>
                    <a:pt x="181" y="104"/>
                  </a:cubicBezTo>
                  <a:cubicBezTo>
                    <a:pt x="180" y="105"/>
                    <a:pt x="180" y="105"/>
                    <a:pt x="180" y="105"/>
                  </a:cubicBezTo>
                  <a:cubicBezTo>
                    <a:pt x="180" y="106"/>
                    <a:pt x="180" y="106"/>
                    <a:pt x="180" y="106"/>
                  </a:cubicBezTo>
                  <a:cubicBezTo>
                    <a:pt x="180" y="106"/>
                    <a:pt x="180" y="106"/>
                    <a:pt x="180" y="106"/>
                  </a:cubicBezTo>
                  <a:cubicBezTo>
                    <a:pt x="180" y="107"/>
                    <a:pt x="180" y="107"/>
                    <a:pt x="180" y="107"/>
                  </a:cubicBezTo>
                  <a:cubicBezTo>
                    <a:pt x="180" y="108"/>
                    <a:pt x="180" y="108"/>
                    <a:pt x="180" y="108"/>
                  </a:cubicBezTo>
                  <a:cubicBezTo>
                    <a:pt x="179" y="108"/>
                    <a:pt x="179" y="108"/>
                    <a:pt x="179" y="108"/>
                  </a:cubicBezTo>
                  <a:cubicBezTo>
                    <a:pt x="179" y="108"/>
                    <a:pt x="179" y="108"/>
                    <a:pt x="179" y="108"/>
                  </a:cubicBezTo>
                  <a:cubicBezTo>
                    <a:pt x="180" y="108"/>
                    <a:pt x="180" y="108"/>
                    <a:pt x="180" y="108"/>
                  </a:cubicBezTo>
                  <a:cubicBezTo>
                    <a:pt x="180" y="109"/>
                    <a:pt x="180" y="109"/>
                    <a:pt x="180" y="109"/>
                  </a:cubicBezTo>
                  <a:cubicBezTo>
                    <a:pt x="180" y="109"/>
                    <a:pt x="180" y="109"/>
                    <a:pt x="180" y="109"/>
                  </a:cubicBezTo>
                  <a:cubicBezTo>
                    <a:pt x="179" y="109"/>
                    <a:pt x="179" y="109"/>
                    <a:pt x="179" y="109"/>
                  </a:cubicBezTo>
                  <a:cubicBezTo>
                    <a:pt x="178" y="109"/>
                    <a:pt x="178" y="109"/>
                    <a:pt x="178" y="109"/>
                  </a:cubicBezTo>
                  <a:cubicBezTo>
                    <a:pt x="178" y="109"/>
                    <a:pt x="178" y="109"/>
                    <a:pt x="178" y="109"/>
                  </a:cubicBezTo>
                  <a:cubicBezTo>
                    <a:pt x="177" y="109"/>
                    <a:pt x="177" y="109"/>
                    <a:pt x="177" y="109"/>
                  </a:cubicBezTo>
                  <a:cubicBezTo>
                    <a:pt x="177" y="110"/>
                    <a:pt x="177" y="110"/>
                    <a:pt x="177" y="110"/>
                  </a:cubicBezTo>
                  <a:cubicBezTo>
                    <a:pt x="177" y="111"/>
                    <a:pt x="177" y="111"/>
                    <a:pt x="177" y="111"/>
                  </a:cubicBezTo>
                  <a:cubicBezTo>
                    <a:pt x="176" y="110"/>
                    <a:pt x="176" y="110"/>
                    <a:pt x="176" y="110"/>
                  </a:cubicBezTo>
                  <a:cubicBezTo>
                    <a:pt x="176" y="109"/>
                    <a:pt x="176" y="109"/>
                    <a:pt x="176" y="109"/>
                  </a:cubicBezTo>
                  <a:cubicBezTo>
                    <a:pt x="177" y="109"/>
                    <a:pt x="177" y="109"/>
                    <a:pt x="177" y="109"/>
                  </a:cubicBezTo>
                  <a:cubicBezTo>
                    <a:pt x="176" y="108"/>
                    <a:pt x="176" y="108"/>
                    <a:pt x="176" y="108"/>
                  </a:cubicBezTo>
                  <a:cubicBezTo>
                    <a:pt x="176" y="107"/>
                    <a:pt x="176" y="107"/>
                    <a:pt x="176" y="107"/>
                  </a:cubicBezTo>
                  <a:cubicBezTo>
                    <a:pt x="177" y="106"/>
                    <a:pt x="177" y="106"/>
                    <a:pt x="177" y="106"/>
                  </a:cubicBezTo>
                  <a:cubicBezTo>
                    <a:pt x="177" y="105"/>
                    <a:pt x="177" y="105"/>
                    <a:pt x="177" y="105"/>
                  </a:cubicBezTo>
                  <a:cubicBezTo>
                    <a:pt x="177" y="105"/>
                    <a:pt x="177" y="105"/>
                    <a:pt x="177" y="105"/>
                  </a:cubicBezTo>
                  <a:cubicBezTo>
                    <a:pt x="178" y="104"/>
                    <a:pt x="178" y="104"/>
                    <a:pt x="178" y="104"/>
                  </a:cubicBezTo>
                  <a:cubicBezTo>
                    <a:pt x="178" y="103"/>
                    <a:pt x="178" y="103"/>
                    <a:pt x="178" y="103"/>
                  </a:cubicBezTo>
                  <a:cubicBezTo>
                    <a:pt x="178" y="102"/>
                    <a:pt x="178" y="102"/>
                    <a:pt x="178" y="102"/>
                  </a:cubicBezTo>
                  <a:cubicBezTo>
                    <a:pt x="179" y="101"/>
                    <a:pt x="179" y="101"/>
                    <a:pt x="179" y="101"/>
                  </a:cubicBezTo>
                  <a:cubicBezTo>
                    <a:pt x="179" y="100"/>
                    <a:pt x="179" y="100"/>
                    <a:pt x="179" y="100"/>
                  </a:cubicBezTo>
                  <a:cubicBezTo>
                    <a:pt x="179" y="100"/>
                    <a:pt x="179" y="100"/>
                    <a:pt x="179" y="100"/>
                  </a:cubicBezTo>
                  <a:cubicBezTo>
                    <a:pt x="178" y="100"/>
                    <a:pt x="178" y="100"/>
                    <a:pt x="178" y="100"/>
                  </a:cubicBezTo>
                  <a:cubicBezTo>
                    <a:pt x="178" y="100"/>
                    <a:pt x="178" y="100"/>
                    <a:pt x="178" y="100"/>
                  </a:cubicBezTo>
                  <a:cubicBezTo>
                    <a:pt x="179" y="99"/>
                    <a:pt x="179" y="99"/>
                    <a:pt x="179" y="99"/>
                  </a:cubicBezTo>
                  <a:cubicBezTo>
                    <a:pt x="179" y="97"/>
                    <a:pt x="179" y="97"/>
                    <a:pt x="179" y="97"/>
                  </a:cubicBezTo>
                  <a:cubicBezTo>
                    <a:pt x="179" y="97"/>
                    <a:pt x="179" y="97"/>
                    <a:pt x="179" y="97"/>
                  </a:cubicBezTo>
                  <a:cubicBezTo>
                    <a:pt x="178" y="96"/>
                    <a:pt x="178" y="96"/>
                    <a:pt x="178" y="96"/>
                  </a:cubicBezTo>
                  <a:cubicBezTo>
                    <a:pt x="179" y="96"/>
                    <a:pt x="179" y="96"/>
                    <a:pt x="179" y="96"/>
                  </a:cubicBezTo>
                  <a:cubicBezTo>
                    <a:pt x="179" y="95"/>
                    <a:pt x="179" y="95"/>
                    <a:pt x="179" y="95"/>
                  </a:cubicBezTo>
                  <a:cubicBezTo>
                    <a:pt x="178" y="95"/>
                    <a:pt x="178" y="95"/>
                    <a:pt x="178" y="95"/>
                  </a:cubicBezTo>
                  <a:cubicBezTo>
                    <a:pt x="177" y="94"/>
                    <a:pt x="177" y="94"/>
                    <a:pt x="177" y="94"/>
                  </a:cubicBezTo>
                  <a:cubicBezTo>
                    <a:pt x="176" y="94"/>
                    <a:pt x="176" y="94"/>
                    <a:pt x="176" y="94"/>
                  </a:cubicBezTo>
                  <a:cubicBezTo>
                    <a:pt x="176" y="95"/>
                    <a:pt x="176" y="95"/>
                    <a:pt x="176" y="95"/>
                  </a:cubicBezTo>
                  <a:cubicBezTo>
                    <a:pt x="177" y="96"/>
                    <a:pt x="177" y="96"/>
                    <a:pt x="177" y="96"/>
                  </a:cubicBezTo>
                  <a:cubicBezTo>
                    <a:pt x="177" y="96"/>
                    <a:pt x="177" y="96"/>
                    <a:pt x="177" y="96"/>
                  </a:cubicBezTo>
                  <a:cubicBezTo>
                    <a:pt x="177" y="97"/>
                    <a:pt x="177" y="97"/>
                    <a:pt x="177" y="97"/>
                  </a:cubicBezTo>
                  <a:cubicBezTo>
                    <a:pt x="177" y="97"/>
                    <a:pt x="177" y="97"/>
                    <a:pt x="177" y="97"/>
                  </a:cubicBezTo>
                  <a:cubicBezTo>
                    <a:pt x="176" y="97"/>
                    <a:pt x="176" y="97"/>
                    <a:pt x="176" y="97"/>
                  </a:cubicBezTo>
                  <a:cubicBezTo>
                    <a:pt x="176" y="97"/>
                    <a:pt x="176" y="97"/>
                    <a:pt x="176" y="97"/>
                  </a:cubicBezTo>
                  <a:cubicBezTo>
                    <a:pt x="175" y="97"/>
                    <a:pt x="175" y="97"/>
                    <a:pt x="175" y="97"/>
                  </a:cubicBezTo>
                  <a:cubicBezTo>
                    <a:pt x="175" y="98"/>
                    <a:pt x="175" y="98"/>
                    <a:pt x="175" y="98"/>
                  </a:cubicBezTo>
                  <a:cubicBezTo>
                    <a:pt x="176" y="98"/>
                    <a:pt x="176" y="98"/>
                    <a:pt x="176" y="98"/>
                  </a:cubicBezTo>
                  <a:cubicBezTo>
                    <a:pt x="176" y="98"/>
                    <a:pt x="176" y="98"/>
                    <a:pt x="176" y="98"/>
                  </a:cubicBezTo>
                  <a:cubicBezTo>
                    <a:pt x="176" y="99"/>
                    <a:pt x="176" y="99"/>
                    <a:pt x="176" y="99"/>
                  </a:cubicBezTo>
                  <a:cubicBezTo>
                    <a:pt x="176" y="100"/>
                    <a:pt x="176" y="100"/>
                    <a:pt x="176" y="100"/>
                  </a:cubicBezTo>
                  <a:cubicBezTo>
                    <a:pt x="176" y="99"/>
                    <a:pt x="176" y="99"/>
                    <a:pt x="176" y="99"/>
                  </a:cubicBezTo>
                  <a:cubicBezTo>
                    <a:pt x="175" y="99"/>
                    <a:pt x="175" y="99"/>
                    <a:pt x="175" y="99"/>
                  </a:cubicBezTo>
                  <a:cubicBezTo>
                    <a:pt x="175" y="100"/>
                    <a:pt x="175" y="100"/>
                    <a:pt x="175" y="100"/>
                  </a:cubicBezTo>
                  <a:cubicBezTo>
                    <a:pt x="174" y="99"/>
                    <a:pt x="174" y="99"/>
                    <a:pt x="174" y="99"/>
                  </a:cubicBezTo>
                  <a:cubicBezTo>
                    <a:pt x="174" y="99"/>
                    <a:pt x="174" y="99"/>
                    <a:pt x="174" y="99"/>
                  </a:cubicBezTo>
                  <a:cubicBezTo>
                    <a:pt x="174" y="99"/>
                    <a:pt x="174" y="99"/>
                    <a:pt x="174" y="99"/>
                  </a:cubicBezTo>
                  <a:cubicBezTo>
                    <a:pt x="173" y="100"/>
                    <a:pt x="173" y="100"/>
                    <a:pt x="173" y="100"/>
                  </a:cubicBezTo>
                  <a:cubicBezTo>
                    <a:pt x="173" y="99"/>
                    <a:pt x="173" y="99"/>
                    <a:pt x="173" y="99"/>
                  </a:cubicBezTo>
                  <a:cubicBezTo>
                    <a:pt x="173" y="99"/>
                    <a:pt x="173" y="99"/>
                    <a:pt x="173" y="99"/>
                  </a:cubicBezTo>
                  <a:cubicBezTo>
                    <a:pt x="173" y="98"/>
                    <a:pt x="173" y="98"/>
                    <a:pt x="173" y="98"/>
                  </a:cubicBezTo>
                  <a:cubicBezTo>
                    <a:pt x="173" y="98"/>
                    <a:pt x="173" y="98"/>
                    <a:pt x="173" y="98"/>
                  </a:cubicBezTo>
                  <a:cubicBezTo>
                    <a:pt x="172" y="98"/>
                    <a:pt x="172" y="98"/>
                    <a:pt x="172" y="98"/>
                  </a:cubicBezTo>
                  <a:cubicBezTo>
                    <a:pt x="171" y="99"/>
                    <a:pt x="171" y="99"/>
                    <a:pt x="171" y="99"/>
                  </a:cubicBezTo>
                  <a:cubicBezTo>
                    <a:pt x="170" y="98"/>
                    <a:pt x="170" y="98"/>
                    <a:pt x="170" y="98"/>
                  </a:cubicBezTo>
                  <a:cubicBezTo>
                    <a:pt x="170" y="98"/>
                    <a:pt x="170" y="98"/>
                    <a:pt x="170" y="98"/>
                  </a:cubicBezTo>
                  <a:cubicBezTo>
                    <a:pt x="169" y="99"/>
                    <a:pt x="169" y="99"/>
                    <a:pt x="169" y="99"/>
                  </a:cubicBezTo>
                  <a:cubicBezTo>
                    <a:pt x="168" y="99"/>
                    <a:pt x="168" y="99"/>
                    <a:pt x="168" y="99"/>
                  </a:cubicBezTo>
                  <a:cubicBezTo>
                    <a:pt x="168" y="98"/>
                    <a:pt x="168" y="98"/>
                    <a:pt x="168" y="98"/>
                  </a:cubicBezTo>
                  <a:cubicBezTo>
                    <a:pt x="167" y="99"/>
                    <a:pt x="167" y="99"/>
                    <a:pt x="167" y="99"/>
                  </a:cubicBezTo>
                  <a:cubicBezTo>
                    <a:pt x="167" y="98"/>
                    <a:pt x="167" y="98"/>
                    <a:pt x="167" y="98"/>
                  </a:cubicBezTo>
                  <a:cubicBezTo>
                    <a:pt x="167" y="98"/>
                    <a:pt x="167" y="98"/>
                    <a:pt x="167" y="98"/>
                  </a:cubicBezTo>
                  <a:cubicBezTo>
                    <a:pt x="168" y="98"/>
                    <a:pt x="168" y="98"/>
                    <a:pt x="168" y="98"/>
                  </a:cubicBezTo>
                  <a:cubicBezTo>
                    <a:pt x="169" y="98"/>
                    <a:pt x="169" y="98"/>
                    <a:pt x="169" y="98"/>
                  </a:cubicBezTo>
                  <a:cubicBezTo>
                    <a:pt x="170" y="97"/>
                    <a:pt x="170" y="97"/>
                    <a:pt x="170" y="97"/>
                  </a:cubicBezTo>
                  <a:cubicBezTo>
                    <a:pt x="170" y="97"/>
                    <a:pt x="170" y="97"/>
                    <a:pt x="170" y="97"/>
                  </a:cubicBezTo>
                  <a:cubicBezTo>
                    <a:pt x="171" y="97"/>
                    <a:pt x="171" y="97"/>
                    <a:pt x="171" y="97"/>
                  </a:cubicBezTo>
                  <a:cubicBezTo>
                    <a:pt x="171" y="97"/>
                    <a:pt x="171" y="97"/>
                    <a:pt x="171" y="97"/>
                  </a:cubicBezTo>
                  <a:cubicBezTo>
                    <a:pt x="172" y="96"/>
                    <a:pt x="172" y="96"/>
                    <a:pt x="172" y="96"/>
                  </a:cubicBezTo>
                  <a:cubicBezTo>
                    <a:pt x="172" y="96"/>
                    <a:pt x="172" y="96"/>
                    <a:pt x="172" y="96"/>
                  </a:cubicBezTo>
                  <a:cubicBezTo>
                    <a:pt x="172" y="95"/>
                    <a:pt x="172" y="95"/>
                    <a:pt x="172" y="95"/>
                  </a:cubicBezTo>
                  <a:cubicBezTo>
                    <a:pt x="172" y="95"/>
                    <a:pt x="172" y="95"/>
                    <a:pt x="172" y="95"/>
                  </a:cubicBezTo>
                  <a:cubicBezTo>
                    <a:pt x="171" y="93"/>
                    <a:pt x="171" y="93"/>
                    <a:pt x="171" y="93"/>
                  </a:cubicBezTo>
                  <a:cubicBezTo>
                    <a:pt x="170" y="93"/>
                    <a:pt x="170" y="93"/>
                    <a:pt x="170" y="93"/>
                  </a:cubicBezTo>
                  <a:cubicBezTo>
                    <a:pt x="170" y="93"/>
                    <a:pt x="170" y="93"/>
                    <a:pt x="170" y="93"/>
                  </a:cubicBezTo>
                  <a:cubicBezTo>
                    <a:pt x="169" y="91"/>
                    <a:pt x="169" y="91"/>
                    <a:pt x="169" y="91"/>
                  </a:cubicBezTo>
                  <a:cubicBezTo>
                    <a:pt x="168" y="91"/>
                    <a:pt x="168" y="91"/>
                    <a:pt x="168" y="91"/>
                  </a:cubicBezTo>
                  <a:cubicBezTo>
                    <a:pt x="168" y="91"/>
                    <a:pt x="168" y="91"/>
                    <a:pt x="168" y="91"/>
                  </a:cubicBezTo>
                  <a:cubicBezTo>
                    <a:pt x="167" y="92"/>
                    <a:pt x="167" y="92"/>
                    <a:pt x="167" y="92"/>
                  </a:cubicBezTo>
                  <a:cubicBezTo>
                    <a:pt x="166" y="92"/>
                    <a:pt x="166" y="92"/>
                    <a:pt x="166" y="92"/>
                  </a:cubicBezTo>
                  <a:cubicBezTo>
                    <a:pt x="165" y="93"/>
                    <a:pt x="165" y="93"/>
                    <a:pt x="165" y="93"/>
                  </a:cubicBezTo>
                  <a:cubicBezTo>
                    <a:pt x="165" y="93"/>
                    <a:pt x="165" y="93"/>
                    <a:pt x="165" y="93"/>
                  </a:cubicBezTo>
                  <a:cubicBezTo>
                    <a:pt x="165" y="94"/>
                    <a:pt x="165" y="94"/>
                    <a:pt x="165" y="94"/>
                  </a:cubicBezTo>
                  <a:cubicBezTo>
                    <a:pt x="164" y="94"/>
                    <a:pt x="164" y="94"/>
                    <a:pt x="164" y="94"/>
                  </a:cubicBezTo>
                  <a:cubicBezTo>
                    <a:pt x="164" y="94"/>
                    <a:pt x="164" y="94"/>
                    <a:pt x="164" y="94"/>
                  </a:cubicBezTo>
                  <a:cubicBezTo>
                    <a:pt x="164" y="94"/>
                    <a:pt x="164" y="94"/>
                    <a:pt x="164" y="94"/>
                  </a:cubicBezTo>
                  <a:cubicBezTo>
                    <a:pt x="163" y="94"/>
                    <a:pt x="163" y="94"/>
                    <a:pt x="163" y="94"/>
                  </a:cubicBezTo>
                  <a:cubicBezTo>
                    <a:pt x="162" y="94"/>
                    <a:pt x="162" y="94"/>
                    <a:pt x="162" y="94"/>
                  </a:cubicBezTo>
                  <a:cubicBezTo>
                    <a:pt x="162" y="94"/>
                    <a:pt x="162" y="94"/>
                    <a:pt x="162" y="94"/>
                  </a:cubicBezTo>
                  <a:cubicBezTo>
                    <a:pt x="161" y="94"/>
                    <a:pt x="161" y="94"/>
                    <a:pt x="161" y="94"/>
                  </a:cubicBezTo>
                  <a:cubicBezTo>
                    <a:pt x="160" y="94"/>
                    <a:pt x="160" y="94"/>
                    <a:pt x="160" y="94"/>
                  </a:cubicBezTo>
                  <a:cubicBezTo>
                    <a:pt x="160" y="94"/>
                    <a:pt x="160" y="94"/>
                    <a:pt x="160" y="94"/>
                  </a:cubicBezTo>
                  <a:cubicBezTo>
                    <a:pt x="160" y="93"/>
                    <a:pt x="160" y="93"/>
                    <a:pt x="160" y="93"/>
                  </a:cubicBezTo>
                  <a:cubicBezTo>
                    <a:pt x="162" y="93"/>
                    <a:pt x="162" y="93"/>
                    <a:pt x="162" y="93"/>
                  </a:cubicBezTo>
                  <a:cubicBezTo>
                    <a:pt x="162" y="92"/>
                    <a:pt x="162" y="92"/>
                    <a:pt x="162" y="92"/>
                  </a:cubicBezTo>
                  <a:cubicBezTo>
                    <a:pt x="163" y="92"/>
                    <a:pt x="163" y="92"/>
                    <a:pt x="163" y="92"/>
                  </a:cubicBezTo>
                  <a:cubicBezTo>
                    <a:pt x="163" y="92"/>
                    <a:pt x="163" y="92"/>
                    <a:pt x="163" y="92"/>
                  </a:cubicBezTo>
                  <a:cubicBezTo>
                    <a:pt x="164" y="91"/>
                    <a:pt x="164" y="91"/>
                    <a:pt x="164" y="91"/>
                  </a:cubicBezTo>
                  <a:cubicBezTo>
                    <a:pt x="164" y="91"/>
                    <a:pt x="164" y="91"/>
                    <a:pt x="164" y="91"/>
                  </a:cubicBezTo>
                  <a:cubicBezTo>
                    <a:pt x="164" y="90"/>
                    <a:pt x="164" y="90"/>
                    <a:pt x="164" y="90"/>
                  </a:cubicBezTo>
                  <a:cubicBezTo>
                    <a:pt x="165" y="90"/>
                    <a:pt x="165" y="90"/>
                    <a:pt x="165" y="90"/>
                  </a:cubicBezTo>
                  <a:cubicBezTo>
                    <a:pt x="166" y="89"/>
                    <a:pt x="166" y="89"/>
                    <a:pt x="166" y="89"/>
                  </a:cubicBezTo>
                  <a:cubicBezTo>
                    <a:pt x="166" y="88"/>
                    <a:pt x="166" y="88"/>
                    <a:pt x="166" y="88"/>
                  </a:cubicBezTo>
                  <a:cubicBezTo>
                    <a:pt x="166" y="87"/>
                    <a:pt x="166" y="87"/>
                    <a:pt x="166" y="87"/>
                  </a:cubicBezTo>
                  <a:cubicBezTo>
                    <a:pt x="165" y="86"/>
                    <a:pt x="165" y="86"/>
                    <a:pt x="165" y="86"/>
                  </a:cubicBezTo>
                  <a:cubicBezTo>
                    <a:pt x="165" y="86"/>
                    <a:pt x="165" y="86"/>
                    <a:pt x="165" y="86"/>
                  </a:cubicBezTo>
                  <a:cubicBezTo>
                    <a:pt x="163" y="87"/>
                    <a:pt x="163" y="87"/>
                    <a:pt x="163" y="87"/>
                  </a:cubicBezTo>
                  <a:cubicBezTo>
                    <a:pt x="162" y="87"/>
                    <a:pt x="162" y="87"/>
                    <a:pt x="162" y="87"/>
                  </a:cubicBezTo>
                  <a:cubicBezTo>
                    <a:pt x="160" y="88"/>
                    <a:pt x="160" y="88"/>
                    <a:pt x="160" y="88"/>
                  </a:cubicBezTo>
                  <a:cubicBezTo>
                    <a:pt x="157" y="88"/>
                    <a:pt x="157" y="88"/>
                    <a:pt x="157" y="88"/>
                  </a:cubicBezTo>
                  <a:cubicBezTo>
                    <a:pt x="153" y="90"/>
                    <a:pt x="153" y="90"/>
                    <a:pt x="153" y="90"/>
                  </a:cubicBezTo>
                  <a:cubicBezTo>
                    <a:pt x="152" y="90"/>
                    <a:pt x="152" y="90"/>
                    <a:pt x="152" y="90"/>
                  </a:cubicBezTo>
                  <a:cubicBezTo>
                    <a:pt x="149" y="91"/>
                    <a:pt x="149" y="91"/>
                    <a:pt x="149" y="91"/>
                  </a:cubicBezTo>
                  <a:cubicBezTo>
                    <a:pt x="146" y="92"/>
                    <a:pt x="146" y="92"/>
                    <a:pt x="146" y="92"/>
                  </a:cubicBezTo>
                  <a:cubicBezTo>
                    <a:pt x="145" y="93"/>
                    <a:pt x="145" y="93"/>
                    <a:pt x="145" y="93"/>
                  </a:cubicBezTo>
                  <a:cubicBezTo>
                    <a:pt x="145" y="94"/>
                    <a:pt x="145" y="94"/>
                    <a:pt x="145" y="94"/>
                  </a:cubicBezTo>
                  <a:cubicBezTo>
                    <a:pt x="146" y="94"/>
                    <a:pt x="146" y="94"/>
                    <a:pt x="146" y="94"/>
                  </a:cubicBezTo>
                  <a:cubicBezTo>
                    <a:pt x="146" y="94"/>
                    <a:pt x="146" y="94"/>
                    <a:pt x="146" y="94"/>
                  </a:cubicBezTo>
                  <a:cubicBezTo>
                    <a:pt x="145" y="95"/>
                    <a:pt x="145" y="95"/>
                    <a:pt x="145" y="95"/>
                  </a:cubicBezTo>
                  <a:cubicBezTo>
                    <a:pt x="144" y="95"/>
                    <a:pt x="144" y="95"/>
                    <a:pt x="144" y="95"/>
                  </a:cubicBezTo>
                  <a:cubicBezTo>
                    <a:pt x="143" y="96"/>
                    <a:pt x="143" y="96"/>
                    <a:pt x="143" y="96"/>
                  </a:cubicBezTo>
                  <a:cubicBezTo>
                    <a:pt x="142" y="96"/>
                    <a:pt x="142" y="96"/>
                    <a:pt x="142" y="96"/>
                  </a:cubicBezTo>
                  <a:cubicBezTo>
                    <a:pt x="141" y="96"/>
                    <a:pt x="141" y="96"/>
                    <a:pt x="141" y="96"/>
                  </a:cubicBezTo>
                  <a:cubicBezTo>
                    <a:pt x="141" y="97"/>
                    <a:pt x="141" y="97"/>
                    <a:pt x="141" y="97"/>
                  </a:cubicBezTo>
                  <a:cubicBezTo>
                    <a:pt x="140" y="98"/>
                    <a:pt x="140" y="98"/>
                    <a:pt x="140" y="98"/>
                  </a:cubicBezTo>
                  <a:cubicBezTo>
                    <a:pt x="139" y="99"/>
                    <a:pt x="139" y="99"/>
                    <a:pt x="139" y="99"/>
                  </a:cubicBezTo>
                  <a:cubicBezTo>
                    <a:pt x="139" y="100"/>
                    <a:pt x="139" y="100"/>
                    <a:pt x="139" y="100"/>
                  </a:cubicBezTo>
                  <a:cubicBezTo>
                    <a:pt x="140" y="99"/>
                    <a:pt x="140" y="99"/>
                    <a:pt x="140" y="99"/>
                  </a:cubicBezTo>
                  <a:cubicBezTo>
                    <a:pt x="140" y="100"/>
                    <a:pt x="140" y="100"/>
                    <a:pt x="140" y="100"/>
                  </a:cubicBezTo>
                  <a:cubicBezTo>
                    <a:pt x="140" y="100"/>
                    <a:pt x="140" y="100"/>
                    <a:pt x="140" y="100"/>
                  </a:cubicBezTo>
                  <a:cubicBezTo>
                    <a:pt x="140" y="100"/>
                    <a:pt x="140" y="100"/>
                    <a:pt x="140" y="100"/>
                  </a:cubicBezTo>
                  <a:cubicBezTo>
                    <a:pt x="141" y="100"/>
                    <a:pt x="141" y="100"/>
                    <a:pt x="141" y="100"/>
                  </a:cubicBezTo>
                  <a:cubicBezTo>
                    <a:pt x="142" y="100"/>
                    <a:pt x="142" y="100"/>
                    <a:pt x="142" y="100"/>
                  </a:cubicBezTo>
                  <a:cubicBezTo>
                    <a:pt x="143" y="100"/>
                    <a:pt x="143" y="100"/>
                    <a:pt x="143" y="100"/>
                  </a:cubicBezTo>
                  <a:cubicBezTo>
                    <a:pt x="143" y="100"/>
                    <a:pt x="143" y="100"/>
                    <a:pt x="143" y="100"/>
                  </a:cubicBezTo>
                  <a:cubicBezTo>
                    <a:pt x="143" y="101"/>
                    <a:pt x="143" y="101"/>
                    <a:pt x="143" y="101"/>
                  </a:cubicBezTo>
                  <a:cubicBezTo>
                    <a:pt x="142" y="101"/>
                    <a:pt x="142" y="101"/>
                    <a:pt x="142" y="101"/>
                  </a:cubicBezTo>
                  <a:cubicBezTo>
                    <a:pt x="141" y="101"/>
                    <a:pt x="141" y="101"/>
                    <a:pt x="141" y="101"/>
                  </a:cubicBezTo>
                  <a:cubicBezTo>
                    <a:pt x="140" y="101"/>
                    <a:pt x="140" y="101"/>
                    <a:pt x="140" y="101"/>
                  </a:cubicBezTo>
                  <a:cubicBezTo>
                    <a:pt x="140" y="102"/>
                    <a:pt x="140" y="102"/>
                    <a:pt x="140" y="102"/>
                  </a:cubicBezTo>
                  <a:cubicBezTo>
                    <a:pt x="142" y="103"/>
                    <a:pt x="142" y="103"/>
                    <a:pt x="142" y="103"/>
                  </a:cubicBezTo>
                  <a:cubicBezTo>
                    <a:pt x="143" y="102"/>
                    <a:pt x="143" y="102"/>
                    <a:pt x="143" y="102"/>
                  </a:cubicBezTo>
                  <a:cubicBezTo>
                    <a:pt x="143" y="102"/>
                    <a:pt x="143" y="102"/>
                    <a:pt x="143" y="102"/>
                  </a:cubicBezTo>
                  <a:cubicBezTo>
                    <a:pt x="143" y="102"/>
                    <a:pt x="143" y="102"/>
                    <a:pt x="143" y="102"/>
                  </a:cubicBezTo>
                  <a:cubicBezTo>
                    <a:pt x="143" y="102"/>
                    <a:pt x="143" y="102"/>
                    <a:pt x="143" y="102"/>
                  </a:cubicBezTo>
                  <a:cubicBezTo>
                    <a:pt x="143" y="103"/>
                    <a:pt x="143" y="103"/>
                    <a:pt x="143" y="103"/>
                  </a:cubicBezTo>
                  <a:cubicBezTo>
                    <a:pt x="144" y="103"/>
                    <a:pt x="144" y="103"/>
                    <a:pt x="144" y="103"/>
                  </a:cubicBezTo>
                  <a:cubicBezTo>
                    <a:pt x="145" y="103"/>
                    <a:pt x="145" y="103"/>
                    <a:pt x="145" y="103"/>
                  </a:cubicBezTo>
                  <a:cubicBezTo>
                    <a:pt x="147" y="102"/>
                    <a:pt x="147" y="102"/>
                    <a:pt x="147" y="102"/>
                  </a:cubicBezTo>
                  <a:cubicBezTo>
                    <a:pt x="148" y="102"/>
                    <a:pt x="148" y="102"/>
                    <a:pt x="148" y="102"/>
                  </a:cubicBezTo>
                  <a:cubicBezTo>
                    <a:pt x="149" y="103"/>
                    <a:pt x="149" y="103"/>
                    <a:pt x="149" y="103"/>
                  </a:cubicBezTo>
                  <a:cubicBezTo>
                    <a:pt x="150" y="103"/>
                    <a:pt x="150" y="103"/>
                    <a:pt x="150" y="103"/>
                  </a:cubicBezTo>
                  <a:cubicBezTo>
                    <a:pt x="151" y="103"/>
                    <a:pt x="151" y="103"/>
                    <a:pt x="151" y="103"/>
                  </a:cubicBezTo>
                  <a:cubicBezTo>
                    <a:pt x="151" y="104"/>
                    <a:pt x="151" y="104"/>
                    <a:pt x="151" y="104"/>
                  </a:cubicBezTo>
                  <a:cubicBezTo>
                    <a:pt x="152" y="104"/>
                    <a:pt x="152" y="104"/>
                    <a:pt x="152" y="104"/>
                  </a:cubicBezTo>
                  <a:cubicBezTo>
                    <a:pt x="151" y="104"/>
                    <a:pt x="151" y="104"/>
                    <a:pt x="151" y="104"/>
                  </a:cubicBezTo>
                  <a:cubicBezTo>
                    <a:pt x="151" y="104"/>
                    <a:pt x="151" y="104"/>
                    <a:pt x="151" y="104"/>
                  </a:cubicBezTo>
                  <a:cubicBezTo>
                    <a:pt x="150" y="104"/>
                    <a:pt x="150" y="104"/>
                    <a:pt x="150" y="104"/>
                  </a:cubicBezTo>
                  <a:cubicBezTo>
                    <a:pt x="148" y="104"/>
                    <a:pt x="148" y="104"/>
                    <a:pt x="148" y="104"/>
                  </a:cubicBezTo>
                  <a:cubicBezTo>
                    <a:pt x="148" y="104"/>
                    <a:pt x="148" y="104"/>
                    <a:pt x="148" y="104"/>
                  </a:cubicBezTo>
                  <a:cubicBezTo>
                    <a:pt x="149" y="104"/>
                    <a:pt x="149" y="104"/>
                    <a:pt x="149" y="104"/>
                  </a:cubicBezTo>
                  <a:cubicBezTo>
                    <a:pt x="149" y="105"/>
                    <a:pt x="149" y="105"/>
                    <a:pt x="149" y="105"/>
                  </a:cubicBezTo>
                  <a:cubicBezTo>
                    <a:pt x="148" y="105"/>
                    <a:pt x="148" y="105"/>
                    <a:pt x="148" y="105"/>
                  </a:cubicBezTo>
                  <a:cubicBezTo>
                    <a:pt x="147" y="104"/>
                    <a:pt x="147" y="104"/>
                    <a:pt x="147" y="104"/>
                  </a:cubicBezTo>
                  <a:cubicBezTo>
                    <a:pt x="145" y="104"/>
                    <a:pt x="145" y="104"/>
                    <a:pt x="145" y="104"/>
                  </a:cubicBezTo>
                  <a:cubicBezTo>
                    <a:pt x="144" y="105"/>
                    <a:pt x="144" y="105"/>
                    <a:pt x="144" y="105"/>
                  </a:cubicBezTo>
                  <a:cubicBezTo>
                    <a:pt x="144" y="104"/>
                    <a:pt x="144" y="104"/>
                    <a:pt x="144" y="104"/>
                  </a:cubicBezTo>
                  <a:cubicBezTo>
                    <a:pt x="143" y="104"/>
                    <a:pt x="143" y="104"/>
                    <a:pt x="143" y="104"/>
                  </a:cubicBezTo>
                  <a:cubicBezTo>
                    <a:pt x="143" y="105"/>
                    <a:pt x="143" y="105"/>
                    <a:pt x="143" y="105"/>
                  </a:cubicBezTo>
                  <a:cubicBezTo>
                    <a:pt x="142" y="105"/>
                    <a:pt x="142" y="105"/>
                    <a:pt x="142" y="105"/>
                  </a:cubicBezTo>
                  <a:cubicBezTo>
                    <a:pt x="140" y="105"/>
                    <a:pt x="140" y="105"/>
                    <a:pt x="140" y="105"/>
                  </a:cubicBezTo>
                  <a:cubicBezTo>
                    <a:pt x="140" y="105"/>
                    <a:pt x="140" y="105"/>
                    <a:pt x="140" y="105"/>
                  </a:cubicBezTo>
                  <a:cubicBezTo>
                    <a:pt x="138" y="105"/>
                    <a:pt x="138" y="105"/>
                    <a:pt x="138" y="105"/>
                  </a:cubicBezTo>
                  <a:cubicBezTo>
                    <a:pt x="138" y="106"/>
                    <a:pt x="138" y="106"/>
                    <a:pt x="138" y="106"/>
                  </a:cubicBezTo>
                  <a:cubicBezTo>
                    <a:pt x="138" y="108"/>
                    <a:pt x="138" y="108"/>
                    <a:pt x="138" y="108"/>
                  </a:cubicBezTo>
                  <a:cubicBezTo>
                    <a:pt x="138" y="109"/>
                    <a:pt x="138" y="109"/>
                    <a:pt x="138" y="109"/>
                  </a:cubicBezTo>
                  <a:cubicBezTo>
                    <a:pt x="138" y="110"/>
                    <a:pt x="138" y="110"/>
                    <a:pt x="138" y="110"/>
                  </a:cubicBezTo>
                  <a:cubicBezTo>
                    <a:pt x="138" y="110"/>
                    <a:pt x="138" y="110"/>
                    <a:pt x="138" y="110"/>
                  </a:cubicBezTo>
                  <a:cubicBezTo>
                    <a:pt x="138" y="110"/>
                    <a:pt x="138" y="110"/>
                    <a:pt x="138" y="110"/>
                  </a:cubicBezTo>
                  <a:cubicBezTo>
                    <a:pt x="138" y="111"/>
                    <a:pt x="138" y="111"/>
                    <a:pt x="138" y="111"/>
                  </a:cubicBezTo>
                  <a:cubicBezTo>
                    <a:pt x="139" y="111"/>
                    <a:pt x="139" y="111"/>
                    <a:pt x="139" y="111"/>
                  </a:cubicBezTo>
                  <a:cubicBezTo>
                    <a:pt x="139" y="111"/>
                    <a:pt x="139" y="111"/>
                    <a:pt x="139" y="111"/>
                  </a:cubicBezTo>
                  <a:cubicBezTo>
                    <a:pt x="140" y="111"/>
                    <a:pt x="140" y="111"/>
                    <a:pt x="140" y="111"/>
                  </a:cubicBezTo>
                  <a:cubicBezTo>
                    <a:pt x="141" y="111"/>
                    <a:pt x="141" y="111"/>
                    <a:pt x="141" y="111"/>
                  </a:cubicBezTo>
                  <a:cubicBezTo>
                    <a:pt x="141" y="111"/>
                    <a:pt x="141" y="111"/>
                    <a:pt x="141" y="111"/>
                  </a:cubicBezTo>
                  <a:cubicBezTo>
                    <a:pt x="141" y="110"/>
                    <a:pt x="141" y="110"/>
                    <a:pt x="141" y="110"/>
                  </a:cubicBezTo>
                  <a:cubicBezTo>
                    <a:pt x="142" y="111"/>
                    <a:pt x="142" y="111"/>
                    <a:pt x="142" y="111"/>
                  </a:cubicBezTo>
                  <a:cubicBezTo>
                    <a:pt x="142" y="111"/>
                    <a:pt x="142" y="111"/>
                    <a:pt x="142" y="111"/>
                  </a:cubicBezTo>
                  <a:cubicBezTo>
                    <a:pt x="142" y="111"/>
                    <a:pt x="142" y="111"/>
                    <a:pt x="142" y="111"/>
                  </a:cubicBezTo>
                  <a:cubicBezTo>
                    <a:pt x="143" y="111"/>
                    <a:pt x="143" y="111"/>
                    <a:pt x="143" y="111"/>
                  </a:cubicBezTo>
                  <a:cubicBezTo>
                    <a:pt x="143" y="112"/>
                    <a:pt x="143" y="112"/>
                    <a:pt x="143" y="112"/>
                  </a:cubicBezTo>
                  <a:cubicBezTo>
                    <a:pt x="144" y="112"/>
                    <a:pt x="144" y="112"/>
                    <a:pt x="144" y="112"/>
                  </a:cubicBezTo>
                  <a:cubicBezTo>
                    <a:pt x="144" y="112"/>
                    <a:pt x="144" y="112"/>
                    <a:pt x="144" y="112"/>
                  </a:cubicBezTo>
                  <a:cubicBezTo>
                    <a:pt x="145" y="112"/>
                    <a:pt x="145" y="112"/>
                    <a:pt x="145" y="112"/>
                  </a:cubicBezTo>
                  <a:cubicBezTo>
                    <a:pt x="145" y="112"/>
                    <a:pt x="145" y="112"/>
                    <a:pt x="145" y="112"/>
                  </a:cubicBezTo>
                  <a:cubicBezTo>
                    <a:pt x="146" y="112"/>
                    <a:pt x="146" y="112"/>
                    <a:pt x="146" y="112"/>
                  </a:cubicBezTo>
                  <a:cubicBezTo>
                    <a:pt x="147" y="112"/>
                    <a:pt x="147" y="112"/>
                    <a:pt x="147" y="112"/>
                  </a:cubicBezTo>
                  <a:cubicBezTo>
                    <a:pt x="148" y="112"/>
                    <a:pt x="148" y="112"/>
                    <a:pt x="148" y="112"/>
                  </a:cubicBezTo>
                  <a:cubicBezTo>
                    <a:pt x="148" y="112"/>
                    <a:pt x="148" y="112"/>
                    <a:pt x="148" y="112"/>
                  </a:cubicBezTo>
                  <a:cubicBezTo>
                    <a:pt x="149" y="112"/>
                    <a:pt x="149" y="112"/>
                    <a:pt x="149" y="112"/>
                  </a:cubicBezTo>
                  <a:cubicBezTo>
                    <a:pt x="150" y="112"/>
                    <a:pt x="150" y="112"/>
                    <a:pt x="150" y="112"/>
                  </a:cubicBezTo>
                  <a:cubicBezTo>
                    <a:pt x="151" y="112"/>
                    <a:pt x="151" y="112"/>
                    <a:pt x="151" y="112"/>
                  </a:cubicBezTo>
                  <a:cubicBezTo>
                    <a:pt x="151" y="112"/>
                    <a:pt x="151" y="112"/>
                    <a:pt x="151" y="112"/>
                  </a:cubicBezTo>
                  <a:cubicBezTo>
                    <a:pt x="152" y="113"/>
                    <a:pt x="152" y="113"/>
                    <a:pt x="152" y="113"/>
                  </a:cubicBezTo>
                  <a:cubicBezTo>
                    <a:pt x="152" y="113"/>
                    <a:pt x="152" y="113"/>
                    <a:pt x="152" y="113"/>
                  </a:cubicBezTo>
                  <a:cubicBezTo>
                    <a:pt x="152" y="113"/>
                    <a:pt x="152" y="113"/>
                    <a:pt x="152" y="113"/>
                  </a:cubicBezTo>
                  <a:cubicBezTo>
                    <a:pt x="153" y="114"/>
                    <a:pt x="153" y="114"/>
                    <a:pt x="153" y="114"/>
                  </a:cubicBezTo>
                  <a:cubicBezTo>
                    <a:pt x="153" y="114"/>
                    <a:pt x="153" y="114"/>
                    <a:pt x="153" y="114"/>
                  </a:cubicBezTo>
                  <a:cubicBezTo>
                    <a:pt x="153" y="114"/>
                    <a:pt x="153" y="114"/>
                    <a:pt x="153" y="114"/>
                  </a:cubicBezTo>
                  <a:cubicBezTo>
                    <a:pt x="154" y="114"/>
                    <a:pt x="154" y="114"/>
                    <a:pt x="154" y="114"/>
                  </a:cubicBezTo>
                  <a:cubicBezTo>
                    <a:pt x="155" y="115"/>
                    <a:pt x="155" y="115"/>
                    <a:pt x="155" y="115"/>
                  </a:cubicBezTo>
                  <a:cubicBezTo>
                    <a:pt x="155" y="115"/>
                    <a:pt x="155" y="115"/>
                    <a:pt x="155" y="115"/>
                  </a:cubicBezTo>
                  <a:cubicBezTo>
                    <a:pt x="155" y="115"/>
                    <a:pt x="155" y="115"/>
                    <a:pt x="155" y="115"/>
                  </a:cubicBezTo>
                  <a:cubicBezTo>
                    <a:pt x="156" y="116"/>
                    <a:pt x="156" y="116"/>
                    <a:pt x="156" y="116"/>
                  </a:cubicBezTo>
                  <a:cubicBezTo>
                    <a:pt x="156" y="116"/>
                    <a:pt x="156" y="116"/>
                    <a:pt x="156" y="116"/>
                  </a:cubicBezTo>
                  <a:cubicBezTo>
                    <a:pt x="156" y="117"/>
                    <a:pt x="156" y="117"/>
                    <a:pt x="156" y="117"/>
                  </a:cubicBezTo>
                  <a:cubicBezTo>
                    <a:pt x="157" y="117"/>
                    <a:pt x="157" y="117"/>
                    <a:pt x="157" y="117"/>
                  </a:cubicBezTo>
                  <a:cubicBezTo>
                    <a:pt x="158" y="118"/>
                    <a:pt x="158" y="118"/>
                    <a:pt x="158" y="118"/>
                  </a:cubicBezTo>
                  <a:cubicBezTo>
                    <a:pt x="158" y="119"/>
                    <a:pt x="158" y="119"/>
                    <a:pt x="158" y="119"/>
                  </a:cubicBezTo>
                  <a:cubicBezTo>
                    <a:pt x="158" y="119"/>
                    <a:pt x="158" y="119"/>
                    <a:pt x="158" y="119"/>
                  </a:cubicBezTo>
                  <a:cubicBezTo>
                    <a:pt x="158" y="119"/>
                    <a:pt x="158" y="119"/>
                    <a:pt x="158" y="119"/>
                  </a:cubicBezTo>
                  <a:cubicBezTo>
                    <a:pt x="157" y="119"/>
                    <a:pt x="157" y="119"/>
                    <a:pt x="157" y="119"/>
                  </a:cubicBezTo>
                  <a:cubicBezTo>
                    <a:pt x="156" y="119"/>
                    <a:pt x="156" y="119"/>
                    <a:pt x="156" y="119"/>
                  </a:cubicBezTo>
                  <a:cubicBezTo>
                    <a:pt x="154" y="118"/>
                    <a:pt x="154" y="118"/>
                    <a:pt x="154" y="118"/>
                  </a:cubicBezTo>
                  <a:cubicBezTo>
                    <a:pt x="154" y="119"/>
                    <a:pt x="154" y="119"/>
                    <a:pt x="154" y="119"/>
                  </a:cubicBezTo>
                  <a:cubicBezTo>
                    <a:pt x="153" y="118"/>
                    <a:pt x="153" y="118"/>
                    <a:pt x="153" y="118"/>
                  </a:cubicBezTo>
                  <a:cubicBezTo>
                    <a:pt x="153" y="119"/>
                    <a:pt x="153" y="119"/>
                    <a:pt x="153" y="119"/>
                  </a:cubicBezTo>
                  <a:cubicBezTo>
                    <a:pt x="152" y="119"/>
                    <a:pt x="152" y="119"/>
                    <a:pt x="152" y="119"/>
                  </a:cubicBezTo>
                  <a:cubicBezTo>
                    <a:pt x="152" y="118"/>
                    <a:pt x="152" y="118"/>
                    <a:pt x="152" y="118"/>
                  </a:cubicBezTo>
                  <a:cubicBezTo>
                    <a:pt x="151" y="118"/>
                    <a:pt x="151" y="118"/>
                    <a:pt x="151" y="118"/>
                  </a:cubicBezTo>
                  <a:cubicBezTo>
                    <a:pt x="151" y="117"/>
                    <a:pt x="151" y="117"/>
                    <a:pt x="151" y="117"/>
                  </a:cubicBezTo>
                  <a:cubicBezTo>
                    <a:pt x="150" y="117"/>
                    <a:pt x="150" y="117"/>
                    <a:pt x="150" y="117"/>
                  </a:cubicBezTo>
                  <a:cubicBezTo>
                    <a:pt x="149" y="117"/>
                    <a:pt x="149" y="117"/>
                    <a:pt x="149" y="117"/>
                  </a:cubicBezTo>
                  <a:cubicBezTo>
                    <a:pt x="149" y="117"/>
                    <a:pt x="149" y="117"/>
                    <a:pt x="149" y="117"/>
                  </a:cubicBezTo>
                  <a:cubicBezTo>
                    <a:pt x="148" y="117"/>
                    <a:pt x="148" y="117"/>
                    <a:pt x="148" y="117"/>
                  </a:cubicBezTo>
                  <a:cubicBezTo>
                    <a:pt x="147" y="116"/>
                    <a:pt x="147" y="116"/>
                    <a:pt x="147" y="116"/>
                  </a:cubicBezTo>
                  <a:cubicBezTo>
                    <a:pt x="147" y="116"/>
                    <a:pt x="147" y="116"/>
                    <a:pt x="147" y="116"/>
                  </a:cubicBezTo>
                  <a:cubicBezTo>
                    <a:pt x="147" y="116"/>
                    <a:pt x="147" y="116"/>
                    <a:pt x="147" y="116"/>
                  </a:cubicBezTo>
                  <a:cubicBezTo>
                    <a:pt x="146" y="116"/>
                    <a:pt x="146" y="116"/>
                    <a:pt x="146" y="116"/>
                  </a:cubicBezTo>
                  <a:cubicBezTo>
                    <a:pt x="146" y="116"/>
                    <a:pt x="146" y="116"/>
                    <a:pt x="146" y="116"/>
                  </a:cubicBezTo>
                  <a:cubicBezTo>
                    <a:pt x="145" y="115"/>
                    <a:pt x="145" y="115"/>
                    <a:pt x="145" y="115"/>
                  </a:cubicBezTo>
                  <a:cubicBezTo>
                    <a:pt x="143" y="115"/>
                    <a:pt x="143" y="115"/>
                    <a:pt x="143" y="115"/>
                  </a:cubicBezTo>
                  <a:cubicBezTo>
                    <a:pt x="142" y="115"/>
                    <a:pt x="142" y="115"/>
                    <a:pt x="142" y="115"/>
                  </a:cubicBezTo>
                  <a:cubicBezTo>
                    <a:pt x="141" y="115"/>
                    <a:pt x="141" y="115"/>
                    <a:pt x="141" y="115"/>
                  </a:cubicBezTo>
                  <a:cubicBezTo>
                    <a:pt x="138" y="115"/>
                    <a:pt x="138" y="115"/>
                    <a:pt x="138" y="115"/>
                  </a:cubicBezTo>
                  <a:cubicBezTo>
                    <a:pt x="137" y="115"/>
                    <a:pt x="137" y="115"/>
                    <a:pt x="137" y="115"/>
                  </a:cubicBezTo>
                  <a:cubicBezTo>
                    <a:pt x="136" y="116"/>
                    <a:pt x="136" y="116"/>
                    <a:pt x="136" y="116"/>
                  </a:cubicBezTo>
                  <a:cubicBezTo>
                    <a:pt x="136" y="116"/>
                    <a:pt x="136" y="116"/>
                    <a:pt x="136" y="116"/>
                  </a:cubicBezTo>
                  <a:cubicBezTo>
                    <a:pt x="135" y="117"/>
                    <a:pt x="135" y="117"/>
                    <a:pt x="135" y="117"/>
                  </a:cubicBezTo>
                  <a:cubicBezTo>
                    <a:pt x="135" y="118"/>
                    <a:pt x="135" y="118"/>
                    <a:pt x="135" y="118"/>
                  </a:cubicBezTo>
                  <a:cubicBezTo>
                    <a:pt x="135" y="120"/>
                    <a:pt x="135" y="120"/>
                    <a:pt x="135" y="120"/>
                  </a:cubicBezTo>
                  <a:cubicBezTo>
                    <a:pt x="135" y="120"/>
                    <a:pt x="135" y="120"/>
                    <a:pt x="135" y="120"/>
                  </a:cubicBezTo>
                  <a:cubicBezTo>
                    <a:pt x="135" y="121"/>
                    <a:pt x="135" y="121"/>
                    <a:pt x="135" y="121"/>
                  </a:cubicBezTo>
                  <a:cubicBezTo>
                    <a:pt x="135" y="121"/>
                    <a:pt x="135" y="121"/>
                    <a:pt x="135" y="121"/>
                  </a:cubicBezTo>
                  <a:cubicBezTo>
                    <a:pt x="135" y="121"/>
                    <a:pt x="135" y="121"/>
                    <a:pt x="135" y="121"/>
                  </a:cubicBezTo>
                  <a:cubicBezTo>
                    <a:pt x="135" y="121"/>
                    <a:pt x="135" y="121"/>
                    <a:pt x="135" y="121"/>
                  </a:cubicBezTo>
                  <a:cubicBezTo>
                    <a:pt x="136" y="123"/>
                    <a:pt x="136" y="123"/>
                    <a:pt x="136" y="123"/>
                  </a:cubicBezTo>
                  <a:cubicBezTo>
                    <a:pt x="136" y="124"/>
                    <a:pt x="136" y="124"/>
                    <a:pt x="136" y="124"/>
                  </a:cubicBezTo>
                  <a:cubicBezTo>
                    <a:pt x="136" y="124"/>
                    <a:pt x="136" y="124"/>
                    <a:pt x="136" y="124"/>
                  </a:cubicBezTo>
                  <a:cubicBezTo>
                    <a:pt x="138" y="125"/>
                    <a:pt x="138" y="125"/>
                    <a:pt x="138" y="125"/>
                  </a:cubicBezTo>
                  <a:cubicBezTo>
                    <a:pt x="138" y="125"/>
                    <a:pt x="138" y="125"/>
                    <a:pt x="138" y="125"/>
                  </a:cubicBezTo>
                  <a:cubicBezTo>
                    <a:pt x="139" y="125"/>
                    <a:pt x="139" y="125"/>
                    <a:pt x="139" y="125"/>
                  </a:cubicBezTo>
                  <a:cubicBezTo>
                    <a:pt x="139" y="125"/>
                    <a:pt x="139" y="125"/>
                    <a:pt x="139" y="125"/>
                  </a:cubicBezTo>
                  <a:cubicBezTo>
                    <a:pt x="140" y="125"/>
                    <a:pt x="140" y="125"/>
                    <a:pt x="140" y="125"/>
                  </a:cubicBezTo>
                  <a:cubicBezTo>
                    <a:pt x="141" y="125"/>
                    <a:pt x="141" y="125"/>
                    <a:pt x="141" y="125"/>
                  </a:cubicBezTo>
                  <a:cubicBezTo>
                    <a:pt x="141" y="125"/>
                    <a:pt x="141" y="125"/>
                    <a:pt x="141" y="125"/>
                  </a:cubicBezTo>
                  <a:cubicBezTo>
                    <a:pt x="142" y="126"/>
                    <a:pt x="142" y="126"/>
                    <a:pt x="142" y="126"/>
                  </a:cubicBezTo>
                  <a:cubicBezTo>
                    <a:pt x="143" y="126"/>
                    <a:pt x="143" y="126"/>
                    <a:pt x="143" y="126"/>
                  </a:cubicBezTo>
                  <a:cubicBezTo>
                    <a:pt x="143" y="127"/>
                    <a:pt x="143" y="127"/>
                    <a:pt x="143" y="127"/>
                  </a:cubicBezTo>
                  <a:cubicBezTo>
                    <a:pt x="144" y="127"/>
                    <a:pt x="144" y="127"/>
                    <a:pt x="144" y="127"/>
                  </a:cubicBezTo>
                  <a:cubicBezTo>
                    <a:pt x="144" y="127"/>
                    <a:pt x="144" y="127"/>
                    <a:pt x="144" y="127"/>
                  </a:cubicBezTo>
                  <a:cubicBezTo>
                    <a:pt x="143" y="127"/>
                    <a:pt x="143" y="127"/>
                    <a:pt x="143" y="127"/>
                  </a:cubicBezTo>
                  <a:cubicBezTo>
                    <a:pt x="143" y="128"/>
                    <a:pt x="143" y="128"/>
                    <a:pt x="143" y="128"/>
                  </a:cubicBezTo>
                  <a:cubicBezTo>
                    <a:pt x="143" y="128"/>
                    <a:pt x="143" y="128"/>
                    <a:pt x="143" y="128"/>
                  </a:cubicBezTo>
                  <a:cubicBezTo>
                    <a:pt x="143" y="129"/>
                    <a:pt x="143" y="129"/>
                    <a:pt x="143" y="129"/>
                  </a:cubicBezTo>
                  <a:cubicBezTo>
                    <a:pt x="143" y="129"/>
                    <a:pt x="143" y="129"/>
                    <a:pt x="143" y="129"/>
                  </a:cubicBezTo>
                  <a:cubicBezTo>
                    <a:pt x="142" y="130"/>
                    <a:pt x="142" y="130"/>
                    <a:pt x="142" y="130"/>
                  </a:cubicBezTo>
                  <a:cubicBezTo>
                    <a:pt x="142" y="130"/>
                    <a:pt x="142" y="130"/>
                    <a:pt x="142" y="130"/>
                  </a:cubicBezTo>
                  <a:cubicBezTo>
                    <a:pt x="141" y="131"/>
                    <a:pt x="141" y="131"/>
                    <a:pt x="141" y="131"/>
                  </a:cubicBezTo>
                  <a:cubicBezTo>
                    <a:pt x="142" y="131"/>
                    <a:pt x="142" y="131"/>
                    <a:pt x="142" y="131"/>
                  </a:cubicBezTo>
                  <a:cubicBezTo>
                    <a:pt x="142" y="132"/>
                    <a:pt x="142" y="132"/>
                    <a:pt x="142" y="132"/>
                  </a:cubicBezTo>
                  <a:cubicBezTo>
                    <a:pt x="142" y="133"/>
                    <a:pt x="142" y="133"/>
                    <a:pt x="142" y="133"/>
                  </a:cubicBezTo>
                  <a:cubicBezTo>
                    <a:pt x="142" y="133"/>
                    <a:pt x="142" y="133"/>
                    <a:pt x="142" y="133"/>
                  </a:cubicBezTo>
                  <a:cubicBezTo>
                    <a:pt x="141" y="134"/>
                    <a:pt x="141" y="134"/>
                    <a:pt x="141" y="134"/>
                  </a:cubicBezTo>
                  <a:cubicBezTo>
                    <a:pt x="142" y="134"/>
                    <a:pt x="142" y="134"/>
                    <a:pt x="142" y="134"/>
                  </a:cubicBezTo>
                  <a:cubicBezTo>
                    <a:pt x="143" y="134"/>
                    <a:pt x="143" y="134"/>
                    <a:pt x="143" y="134"/>
                  </a:cubicBezTo>
                  <a:cubicBezTo>
                    <a:pt x="144" y="134"/>
                    <a:pt x="144" y="134"/>
                    <a:pt x="144" y="134"/>
                  </a:cubicBezTo>
                  <a:cubicBezTo>
                    <a:pt x="144" y="134"/>
                    <a:pt x="144" y="134"/>
                    <a:pt x="144" y="134"/>
                  </a:cubicBezTo>
                  <a:cubicBezTo>
                    <a:pt x="144" y="134"/>
                    <a:pt x="144" y="134"/>
                    <a:pt x="144" y="134"/>
                  </a:cubicBezTo>
                  <a:cubicBezTo>
                    <a:pt x="145" y="134"/>
                    <a:pt x="145" y="134"/>
                    <a:pt x="145" y="134"/>
                  </a:cubicBezTo>
                  <a:cubicBezTo>
                    <a:pt x="145" y="134"/>
                    <a:pt x="145" y="134"/>
                    <a:pt x="145" y="134"/>
                  </a:cubicBezTo>
                  <a:cubicBezTo>
                    <a:pt x="146" y="134"/>
                    <a:pt x="146" y="134"/>
                    <a:pt x="146" y="134"/>
                  </a:cubicBezTo>
                  <a:cubicBezTo>
                    <a:pt x="147" y="134"/>
                    <a:pt x="147" y="134"/>
                    <a:pt x="147" y="134"/>
                  </a:cubicBezTo>
                  <a:cubicBezTo>
                    <a:pt x="148" y="135"/>
                    <a:pt x="148" y="135"/>
                    <a:pt x="148" y="135"/>
                  </a:cubicBezTo>
                  <a:cubicBezTo>
                    <a:pt x="149" y="134"/>
                    <a:pt x="149" y="134"/>
                    <a:pt x="149" y="134"/>
                  </a:cubicBezTo>
                  <a:cubicBezTo>
                    <a:pt x="150" y="134"/>
                    <a:pt x="150" y="134"/>
                    <a:pt x="150" y="134"/>
                  </a:cubicBezTo>
                  <a:cubicBezTo>
                    <a:pt x="150" y="135"/>
                    <a:pt x="150" y="135"/>
                    <a:pt x="150" y="135"/>
                  </a:cubicBezTo>
                  <a:cubicBezTo>
                    <a:pt x="150" y="135"/>
                    <a:pt x="150" y="135"/>
                    <a:pt x="150" y="135"/>
                  </a:cubicBezTo>
                  <a:cubicBezTo>
                    <a:pt x="151" y="134"/>
                    <a:pt x="151" y="134"/>
                    <a:pt x="151" y="134"/>
                  </a:cubicBezTo>
                  <a:cubicBezTo>
                    <a:pt x="151" y="134"/>
                    <a:pt x="151" y="134"/>
                    <a:pt x="151" y="134"/>
                  </a:cubicBezTo>
                  <a:cubicBezTo>
                    <a:pt x="152" y="134"/>
                    <a:pt x="152" y="134"/>
                    <a:pt x="152" y="134"/>
                  </a:cubicBezTo>
                  <a:cubicBezTo>
                    <a:pt x="152" y="135"/>
                    <a:pt x="152" y="135"/>
                    <a:pt x="152" y="135"/>
                  </a:cubicBezTo>
                  <a:cubicBezTo>
                    <a:pt x="152" y="135"/>
                    <a:pt x="152" y="135"/>
                    <a:pt x="152" y="135"/>
                  </a:cubicBezTo>
                  <a:cubicBezTo>
                    <a:pt x="152" y="135"/>
                    <a:pt x="152" y="135"/>
                    <a:pt x="152" y="135"/>
                  </a:cubicBezTo>
                  <a:cubicBezTo>
                    <a:pt x="153" y="135"/>
                    <a:pt x="153" y="135"/>
                    <a:pt x="153" y="135"/>
                  </a:cubicBezTo>
                  <a:cubicBezTo>
                    <a:pt x="153" y="135"/>
                    <a:pt x="153" y="135"/>
                    <a:pt x="153" y="135"/>
                  </a:cubicBezTo>
                  <a:cubicBezTo>
                    <a:pt x="154" y="135"/>
                    <a:pt x="154" y="135"/>
                    <a:pt x="154" y="135"/>
                  </a:cubicBezTo>
                  <a:cubicBezTo>
                    <a:pt x="154" y="135"/>
                    <a:pt x="154" y="135"/>
                    <a:pt x="154" y="135"/>
                  </a:cubicBezTo>
                  <a:cubicBezTo>
                    <a:pt x="155" y="135"/>
                    <a:pt x="155" y="135"/>
                    <a:pt x="155" y="135"/>
                  </a:cubicBezTo>
                  <a:cubicBezTo>
                    <a:pt x="155" y="134"/>
                    <a:pt x="155" y="134"/>
                    <a:pt x="155" y="134"/>
                  </a:cubicBezTo>
                  <a:cubicBezTo>
                    <a:pt x="156" y="134"/>
                    <a:pt x="156" y="134"/>
                    <a:pt x="156" y="134"/>
                  </a:cubicBezTo>
                  <a:cubicBezTo>
                    <a:pt x="157" y="134"/>
                    <a:pt x="157" y="134"/>
                    <a:pt x="157" y="134"/>
                  </a:cubicBezTo>
                  <a:cubicBezTo>
                    <a:pt x="158" y="133"/>
                    <a:pt x="158" y="133"/>
                    <a:pt x="158" y="133"/>
                  </a:cubicBezTo>
                  <a:cubicBezTo>
                    <a:pt x="159" y="133"/>
                    <a:pt x="159" y="133"/>
                    <a:pt x="159" y="133"/>
                  </a:cubicBezTo>
                  <a:cubicBezTo>
                    <a:pt x="160" y="133"/>
                    <a:pt x="160" y="133"/>
                    <a:pt x="160" y="133"/>
                  </a:cubicBezTo>
                  <a:cubicBezTo>
                    <a:pt x="160" y="133"/>
                    <a:pt x="160" y="133"/>
                    <a:pt x="160" y="133"/>
                  </a:cubicBezTo>
                  <a:cubicBezTo>
                    <a:pt x="160" y="133"/>
                    <a:pt x="160" y="133"/>
                    <a:pt x="160" y="133"/>
                  </a:cubicBezTo>
                  <a:cubicBezTo>
                    <a:pt x="161" y="133"/>
                    <a:pt x="161" y="133"/>
                    <a:pt x="161" y="133"/>
                  </a:cubicBezTo>
                  <a:cubicBezTo>
                    <a:pt x="162" y="133"/>
                    <a:pt x="162" y="133"/>
                    <a:pt x="162" y="133"/>
                  </a:cubicBezTo>
                  <a:cubicBezTo>
                    <a:pt x="162" y="133"/>
                    <a:pt x="162" y="133"/>
                    <a:pt x="162" y="133"/>
                  </a:cubicBezTo>
                  <a:cubicBezTo>
                    <a:pt x="164" y="133"/>
                    <a:pt x="164" y="133"/>
                    <a:pt x="164" y="133"/>
                  </a:cubicBezTo>
                  <a:cubicBezTo>
                    <a:pt x="166" y="132"/>
                    <a:pt x="166" y="132"/>
                    <a:pt x="166" y="132"/>
                  </a:cubicBezTo>
                  <a:cubicBezTo>
                    <a:pt x="166" y="131"/>
                    <a:pt x="166" y="131"/>
                    <a:pt x="166" y="131"/>
                  </a:cubicBezTo>
                  <a:cubicBezTo>
                    <a:pt x="166" y="131"/>
                    <a:pt x="166" y="131"/>
                    <a:pt x="166" y="131"/>
                  </a:cubicBezTo>
                  <a:cubicBezTo>
                    <a:pt x="167" y="132"/>
                    <a:pt x="167" y="132"/>
                    <a:pt x="167" y="132"/>
                  </a:cubicBezTo>
                  <a:cubicBezTo>
                    <a:pt x="167" y="131"/>
                    <a:pt x="167" y="131"/>
                    <a:pt x="167" y="131"/>
                  </a:cubicBezTo>
                  <a:cubicBezTo>
                    <a:pt x="168" y="131"/>
                    <a:pt x="168" y="131"/>
                    <a:pt x="168" y="131"/>
                  </a:cubicBezTo>
                  <a:cubicBezTo>
                    <a:pt x="168" y="130"/>
                    <a:pt x="168" y="130"/>
                    <a:pt x="168" y="130"/>
                  </a:cubicBezTo>
                  <a:cubicBezTo>
                    <a:pt x="168" y="130"/>
                    <a:pt x="168" y="130"/>
                    <a:pt x="168" y="130"/>
                  </a:cubicBezTo>
                  <a:cubicBezTo>
                    <a:pt x="168" y="130"/>
                    <a:pt x="168" y="130"/>
                    <a:pt x="168" y="130"/>
                  </a:cubicBezTo>
                  <a:cubicBezTo>
                    <a:pt x="169" y="130"/>
                    <a:pt x="169" y="130"/>
                    <a:pt x="169" y="130"/>
                  </a:cubicBezTo>
                  <a:cubicBezTo>
                    <a:pt x="169" y="130"/>
                    <a:pt x="169" y="130"/>
                    <a:pt x="169" y="130"/>
                  </a:cubicBezTo>
                  <a:cubicBezTo>
                    <a:pt x="169" y="129"/>
                    <a:pt x="169" y="129"/>
                    <a:pt x="169" y="129"/>
                  </a:cubicBezTo>
                  <a:cubicBezTo>
                    <a:pt x="169" y="129"/>
                    <a:pt x="169" y="129"/>
                    <a:pt x="169" y="129"/>
                  </a:cubicBezTo>
                  <a:cubicBezTo>
                    <a:pt x="170" y="129"/>
                    <a:pt x="170" y="129"/>
                    <a:pt x="170" y="129"/>
                  </a:cubicBezTo>
                  <a:cubicBezTo>
                    <a:pt x="170" y="130"/>
                    <a:pt x="170" y="130"/>
                    <a:pt x="170" y="130"/>
                  </a:cubicBezTo>
                  <a:cubicBezTo>
                    <a:pt x="170" y="130"/>
                    <a:pt x="170" y="130"/>
                    <a:pt x="170" y="130"/>
                  </a:cubicBezTo>
                  <a:cubicBezTo>
                    <a:pt x="170" y="131"/>
                    <a:pt x="170" y="131"/>
                    <a:pt x="170" y="131"/>
                  </a:cubicBezTo>
                  <a:cubicBezTo>
                    <a:pt x="170" y="131"/>
                    <a:pt x="170" y="131"/>
                    <a:pt x="170" y="131"/>
                  </a:cubicBezTo>
                  <a:cubicBezTo>
                    <a:pt x="170" y="131"/>
                    <a:pt x="170" y="131"/>
                    <a:pt x="170" y="131"/>
                  </a:cubicBezTo>
                  <a:cubicBezTo>
                    <a:pt x="169" y="132"/>
                    <a:pt x="169" y="132"/>
                    <a:pt x="169" y="132"/>
                  </a:cubicBezTo>
                  <a:cubicBezTo>
                    <a:pt x="169" y="132"/>
                    <a:pt x="169" y="132"/>
                    <a:pt x="169" y="132"/>
                  </a:cubicBezTo>
                  <a:cubicBezTo>
                    <a:pt x="169" y="132"/>
                    <a:pt x="169" y="132"/>
                    <a:pt x="169" y="132"/>
                  </a:cubicBezTo>
                  <a:cubicBezTo>
                    <a:pt x="170" y="133"/>
                    <a:pt x="170" y="133"/>
                    <a:pt x="170" y="133"/>
                  </a:cubicBezTo>
                  <a:cubicBezTo>
                    <a:pt x="170" y="133"/>
                    <a:pt x="170" y="133"/>
                    <a:pt x="170" y="133"/>
                  </a:cubicBezTo>
                  <a:cubicBezTo>
                    <a:pt x="171" y="133"/>
                    <a:pt x="171" y="133"/>
                    <a:pt x="171" y="133"/>
                  </a:cubicBezTo>
                  <a:cubicBezTo>
                    <a:pt x="171" y="133"/>
                    <a:pt x="171" y="133"/>
                    <a:pt x="171" y="133"/>
                  </a:cubicBezTo>
                  <a:cubicBezTo>
                    <a:pt x="172" y="133"/>
                    <a:pt x="172" y="133"/>
                    <a:pt x="172" y="133"/>
                  </a:cubicBezTo>
                  <a:cubicBezTo>
                    <a:pt x="172" y="134"/>
                    <a:pt x="172" y="134"/>
                    <a:pt x="172" y="134"/>
                  </a:cubicBezTo>
                  <a:cubicBezTo>
                    <a:pt x="172" y="134"/>
                    <a:pt x="172" y="134"/>
                    <a:pt x="172" y="134"/>
                  </a:cubicBezTo>
                  <a:cubicBezTo>
                    <a:pt x="172" y="134"/>
                    <a:pt x="172" y="134"/>
                    <a:pt x="172" y="134"/>
                  </a:cubicBezTo>
                  <a:cubicBezTo>
                    <a:pt x="173" y="134"/>
                    <a:pt x="173" y="134"/>
                    <a:pt x="173" y="134"/>
                  </a:cubicBezTo>
                  <a:cubicBezTo>
                    <a:pt x="173" y="134"/>
                    <a:pt x="173" y="134"/>
                    <a:pt x="173" y="134"/>
                  </a:cubicBezTo>
                  <a:cubicBezTo>
                    <a:pt x="173" y="134"/>
                    <a:pt x="173" y="134"/>
                    <a:pt x="173" y="134"/>
                  </a:cubicBezTo>
                  <a:cubicBezTo>
                    <a:pt x="173" y="135"/>
                    <a:pt x="173" y="135"/>
                    <a:pt x="173" y="135"/>
                  </a:cubicBezTo>
                  <a:cubicBezTo>
                    <a:pt x="172" y="135"/>
                    <a:pt x="172" y="135"/>
                    <a:pt x="172" y="135"/>
                  </a:cubicBezTo>
                  <a:cubicBezTo>
                    <a:pt x="172" y="135"/>
                    <a:pt x="172" y="135"/>
                    <a:pt x="172" y="135"/>
                  </a:cubicBezTo>
                  <a:cubicBezTo>
                    <a:pt x="172" y="136"/>
                    <a:pt x="172" y="136"/>
                    <a:pt x="172" y="136"/>
                  </a:cubicBezTo>
                  <a:cubicBezTo>
                    <a:pt x="172" y="136"/>
                    <a:pt x="172" y="136"/>
                    <a:pt x="172" y="136"/>
                  </a:cubicBezTo>
                  <a:cubicBezTo>
                    <a:pt x="173" y="136"/>
                    <a:pt x="173" y="136"/>
                    <a:pt x="173" y="136"/>
                  </a:cubicBezTo>
                  <a:cubicBezTo>
                    <a:pt x="173" y="136"/>
                    <a:pt x="173" y="136"/>
                    <a:pt x="173" y="136"/>
                  </a:cubicBezTo>
                  <a:cubicBezTo>
                    <a:pt x="174" y="136"/>
                    <a:pt x="174" y="136"/>
                    <a:pt x="174" y="136"/>
                  </a:cubicBezTo>
                  <a:cubicBezTo>
                    <a:pt x="175" y="135"/>
                    <a:pt x="175" y="135"/>
                    <a:pt x="175" y="135"/>
                  </a:cubicBezTo>
                  <a:cubicBezTo>
                    <a:pt x="175" y="135"/>
                    <a:pt x="175" y="135"/>
                    <a:pt x="175" y="135"/>
                  </a:cubicBezTo>
                  <a:cubicBezTo>
                    <a:pt x="175" y="136"/>
                    <a:pt x="175" y="136"/>
                    <a:pt x="175" y="136"/>
                  </a:cubicBezTo>
                  <a:cubicBezTo>
                    <a:pt x="175" y="137"/>
                    <a:pt x="175" y="137"/>
                    <a:pt x="175" y="137"/>
                  </a:cubicBezTo>
                  <a:cubicBezTo>
                    <a:pt x="176" y="137"/>
                    <a:pt x="176" y="137"/>
                    <a:pt x="176" y="137"/>
                  </a:cubicBezTo>
                  <a:cubicBezTo>
                    <a:pt x="176" y="137"/>
                    <a:pt x="176" y="137"/>
                    <a:pt x="176" y="137"/>
                  </a:cubicBezTo>
                  <a:cubicBezTo>
                    <a:pt x="177" y="137"/>
                    <a:pt x="177" y="137"/>
                    <a:pt x="177" y="137"/>
                  </a:cubicBezTo>
                  <a:cubicBezTo>
                    <a:pt x="177" y="137"/>
                    <a:pt x="177" y="137"/>
                    <a:pt x="177" y="137"/>
                  </a:cubicBezTo>
                  <a:cubicBezTo>
                    <a:pt x="178" y="137"/>
                    <a:pt x="178" y="137"/>
                    <a:pt x="178" y="137"/>
                  </a:cubicBezTo>
                  <a:cubicBezTo>
                    <a:pt x="178" y="138"/>
                    <a:pt x="178" y="138"/>
                    <a:pt x="178" y="138"/>
                  </a:cubicBezTo>
                  <a:cubicBezTo>
                    <a:pt x="179" y="138"/>
                    <a:pt x="179" y="138"/>
                    <a:pt x="179" y="138"/>
                  </a:cubicBezTo>
                  <a:cubicBezTo>
                    <a:pt x="179" y="137"/>
                    <a:pt x="179" y="137"/>
                    <a:pt x="179" y="137"/>
                  </a:cubicBezTo>
                  <a:cubicBezTo>
                    <a:pt x="179" y="137"/>
                    <a:pt x="179" y="137"/>
                    <a:pt x="179" y="137"/>
                  </a:cubicBezTo>
                  <a:cubicBezTo>
                    <a:pt x="180" y="137"/>
                    <a:pt x="180" y="137"/>
                    <a:pt x="180" y="137"/>
                  </a:cubicBezTo>
                  <a:cubicBezTo>
                    <a:pt x="180" y="137"/>
                    <a:pt x="180" y="137"/>
                    <a:pt x="180" y="137"/>
                  </a:cubicBezTo>
                  <a:cubicBezTo>
                    <a:pt x="180" y="138"/>
                    <a:pt x="180" y="138"/>
                    <a:pt x="180" y="138"/>
                  </a:cubicBezTo>
                  <a:cubicBezTo>
                    <a:pt x="180" y="138"/>
                    <a:pt x="180" y="138"/>
                    <a:pt x="180" y="138"/>
                  </a:cubicBezTo>
                  <a:cubicBezTo>
                    <a:pt x="181" y="138"/>
                    <a:pt x="181" y="138"/>
                    <a:pt x="181" y="138"/>
                  </a:cubicBezTo>
                  <a:cubicBezTo>
                    <a:pt x="181" y="137"/>
                    <a:pt x="181" y="137"/>
                    <a:pt x="181" y="137"/>
                  </a:cubicBezTo>
                  <a:cubicBezTo>
                    <a:pt x="182" y="137"/>
                    <a:pt x="182" y="137"/>
                    <a:pt x="182" y="137"/>
                  </a:cubicBezTo>
                  <a:cubicBezTo>
                    <a:pt x="182" y="138"/>
                    <a:pt x="182" y="138"/>
                    <a:pt x="182" y="138"/>
                  </a:cubicBezTo>
                  <a:cubicBezTo>
                    <a:pt x="182" y="138"/>
                    <a:pt x="182" y="138"/>
                    <a:pt x="182" y="138"/>
                  </a:cubicBezTo>
                  <a:cubicBezTo>
                    <a:pt x="183" y="137"/>
                    <a:pt x="183" y="137"/>
                    <a:pt x="183" y="137"/>
                  </a:cubicBezTo>
                  <a:cubicBezTo>
                    <a:pt x="183" y="137"/>
                    <a:pt x="183" y="137"/>
                    <a:pt x="183" y="137"/>
                  </a:cubicBezTo>
                  <a:cubicBezTo>
                    <a:pt x="183" y="137"/>
                    <a:pt x="183" y="137"/>
                    <a:pt x="183" y="137"/>
                  </a:cubicBezTo>
                  <a:cubicBezTo>
                    <a:pt x="184" y="137"/>
                    <a:pt x="184" y="137"/>
                    <a:pt x="184" y="137"/>
                  </a:cubicBezTo>
                  <a:cubicBezTo>
                    <a:pt x="184" y="137"/>
                    <a:pt x="184" y="137"/>
                    <a:pt x="184" y="137"/>
                  </a:cubicBezTo>
                  <a:cubicBezTo>
                    <a:pt x="184" y="137"/>
                    <a:pt x="184" y="137"/>
                    <a:pt x="184" y="137"/>
                  </a:cubicBezTo>
                  <a:cubicBezTo>
                    <a:pt x="185" y="137"/>
                    <a:pt x="185" y="137"/>
                    <a:pt x="185" y="137"/>
                  </a:cubicBezTo>
                  <a:close/>
                  <a:moveTo>
                    <a:pt x="267" y="165"/>
                  </a:moveTo>
                  <a:cubicBezTo>
                    <a:pt x="268" y="165"/>
                    <a:pt x="268" y="165"/>
                    <a:pt x="268" y="165"/>
                  </a:cubicBezTo>
                  <a:cubicBezTo>
                    <a:pt x="268" y="164"/>
                    <a:pt x="268" y="164"/>
                    <a:pt x="268" y="164"/>
                  </a:cubicBezTo>
                  <a:cubicBezTo>
                    <a:pt x="268" y="163"/>
                    <a:pt x="268" y="163"/>
                    <a:pt x="268" y="163"/>
                  </a:cubicBezTo>
                  <a:cubicBezTo>
                    <a:pt x="268" y="162"/>
                    <a:pt x="268" y="162"/>
                    <a:pt x="268" y="162"/>
                  </a:cubicBezTo>
                  <a:cubicBezTo>
                    <a:pt x="269" y="161"/>
                    <a:pt x="269" y="161"/>
                    <a:pt x="269" y="161"/>
                  </a:cubicBezTo>
                  <a:cubicBezTo>
                    <a:pt x="269" y="161"/>
                    <a:pt x="269" y="161"/>
                    <a:pt x="269" y="161"/>
                  </a:cubicBezTo>
                  <a:cubicBezTo>
                    <a:pt x="270" y="160"/>
                    <a:pt x="270" y="160"/>
                    <a:pt x="270" y="160"/>
                  </a:cubicBezTo>
                  <a:cubicBezTo>
                    <a:pt x="271" y="158"/>
                    <a:pt x="271" y="158"/>
                    <a:pt x="271" y="158"/>
                  </a:cubicBezTo>
                  <a:cubicBezTo>
                    <a:pt x="272" y="158"/>
                    <a:pt x="272" y="158"/>
                    <a:pt x="272" y="158"/>
                  </a:cubicBezTo>
                  <a:cubicBezTo>
                    <a:pt x="273" y="158"/>
                    <a:pt x="273" y="158"/>
                    <a:pt x="273" y="158"/>
                  </a:cubicBezTo>
                  <a:cubicBezTo>
                    <a:pt x="273" y="158"/>
                    <a:pt x="273" y="158"/>
                    <a:pt x="273" y="158"/>
                  </a:cubicBezTo>
                  <a:cubicBezTo>
                    <a:pt x="273" y="158"/>
                    <a:pt x="273" y="158"/>
                    <a:pt x="273" y="158"/>
                  </a:cubicBezTo>
                  <a:cubicBezTo>
                    <a:pt x="274" y="157"/>
                    <a:pt x="274" y="157"/>
                    <a:pt x="274" y="157"/>
                  </a:cubicBezTo>
                  <a:cubicBezTo>
                    <a:pt x="275" y="158"/>
                    <a:pt x="275" y="158"/>
                    <a:pt x="275" y="158"/>
                  </a:cubicBezTo>
                  <a:cubicBezTo>
                    <a:pt x="276" y="158"/>
                    <a:pt x="276" y="158"/>
                    <a:pt x="276" y="158"/>
                  </a:cubicBezTo>
                  <a:cubicBezTo>
                    <a:pt x="276" y="158"/>
                    <a:pt x="276" y="158"/>
                    <a:pt x="276" y="158"/>
                  </a:cubicBezTo>
                  <a:cubicBezTo>
                    <a:pt x="277" y="159"/>
                    <a:pt x="277" y="159"/>
                    <a:pt x="277" y="159"/>
                  </a:cubicBezTo>
                  <a:cubicBezTo>
                    <a:pt x="277" y="160"/>
                    <a:pt x="277" y="160"/>
                    <a:pt x="277" y="160"/>
                  </a:cubicBezTo>
                  <a:cubicBezTo>
                    <a:pt x="277" y="160"/>
                    <a:pt x="277" y="160"/>
                    <a:pt x="277" y="160"/>
                  </a:cubicBezTo>
                  <a:cubicBezTo>
                    <a:pt x="276" y="161"/>
                    <a:pt x="276" y="161"/>
                    <a:pt x="276" y="161"/>
                  </a:cubicBezTo>
                  <a:cubicBezTo>
                    <a:pt x="276" y="162"/>
                    <a:pt x="276" y="162"/>
                    <a:pt x="276" y="162"/>
                  </a:cubicBezTo>
                  <a:cubicBezTo>
                    <a:pt x="276" y="162"/>
                    <a:pt x="276" y="162"/>
                    <a:pt x="276" y="162"/>
                  </a:cubicBezTo>
                  <a:cubicBezTo>
                    <a:pt x="275" y="164"/>
                    <a:pt x="275" y="164"/>
                    <a:pt x="275" y="164"/>
                  </a:cubicBezTo>
                  <a:cubicBezTo>
                    <a:pt x="274" y="165"/>
                    <a:pt x="274" y="165"/>
                    <a:pt x="274" y="165"/>
                  </a:cubicBezTo>
                  <a:cubicBezTo>
                    <a:pt x="274" y="165"/>
                    <a:pt x="274" y="165"/>
                    <a:pt x="274" y="165"/>
                  </a:cubicBezTo>
                  <a:cubicBezTo>
                    <a:pt x="272" y="165"/>
                    <a:pt x="272" y="165"/>
                    <a:pt x="272" y="165"/>
                  </a:cubicBezTo>
                  <a:cubicBezTo>
                    <a:pt x="272" y="166"/>
                    <a:pt x="272" y="166"/>
                    <a:pt x="272" y="166"/>
                  </a:cubicBezTo>
                  <a:cubicBezTo>
                    <a:pt x="272" y="166"/>
                    <a:pt x="272" y="166"/>
                    <a:pt x="272" y="166"/>
                  </a:cubicBezTo>
                  <a:cubicBezTo>
                    <a:pt x="271" y="166"/>
                    <a:pt x="271" y="166"/>
                    <a:pt x="271" y="166"/>
                  </a:cubicBezTo>
                  <a:cubicBezTo>
                    <a:pt x="270" y="166"/>
                    <a:pt x="270" y="166"/>
                    <a:pt x="270" y="166"/>
                  </a:cubicBezTo>
                  <a:cubicBezTo>
                    <a:pt x="269" y="166"/>
                    <a:pt x="269" y="166"/>
                    <a:pt x="269" y="166"/>
                  </a:cubicBezTo>
                  <a:cubicBezTo>
                    <a:pt x="268" y="166"/>
                    <a:pt x="268" y="166"/>
                    <a:pt x="268" y="166"/>
                  </a:cubicBezTo>
                  <a:cubicBezTo>
                    <a:pt x="268" y="166"/>
                    <a:pt x="268" y="166"/>
                    <a:pt x="268" y="166"/>
                  </a:cubicBezTo>
                  <a:cubicBezTo>
                    <a:pt x="267" y="165"/>
                    <a:pt x="267" y="165"/>
                    <a:pt x="267" y="165"/>
                  </a:cubicBezTo>
                  <a:close/>
                  <a:moveTo>
                    <a:pt x="189" y="135"/>
                  </a:moveTo>
                  <a:cubicBezTo>
                    <a:pt x="189" y="134"/>
                    <a:pt x="189" y="134"/>
                    <a:pt x="189" y="134"/>
                  </a:cubicBezTo>
                  <a:cubicBezTo>
                    <a:pt x="189" y="134"/>
                    <a:pt x="189" y="134"/>
                    <a:pt x="189" y="134"/>
                  </a:cubicBezTo>
                  <a:cubicBezTo>
                    <a:pt x="189" y="134"/>
                    <a:pt x="189" y="134"/>
                    <a:pt x="189" y="134"/>
                  </a:cubicBezTo>
                  <a:cubicBezTo>
                    <a:pt x="189" y="133"/>
                    <a:pt x="189" y="133"/>
                    <a:pt x="189" y="133"/>
                  </a:cubicBezTo>
                  <a:cubicBezTo>
                    <a:pt x="189" y="133"/>
                    <a:pt x="189" y="133"/>
                    <a:pt x="189" y="133"/>
                  </a:cubicBezTo>
                  <a:cubicBezTo>
                    <a:pt x="190" y="133"/>
                    <a:pt x="190" y="133"/>
                    <a:pt x="190" y="133"/>
                  </a:cubicBezTo>
                  <a:cubicBezTo>
                    <a:pt x="190" y="133"/>
                    <a:pt x="190" y="133"/>
                    <a:pt x="190" y="133"/>
                  </a:cubicBezTo>
                  <a:cubicBezTo>
                    <a:pt x="190" y="133"/>
                    <a:pt x="190" y="133"/>
                    <a:pt x="190" y="133"/>
                  </a:cubicBezTo>
                  <a:cubicBezTo>
                    <a:pt x="190" y="134"/>
                    <a:pt x="190" y="134"/>
                    <a:pt x="190" y="134"/>
                  </a:cubicBezTo>
                  <a:cubicBezTo>
                    <a:pt x="190" y="134"/>
                    <a:pt x="190" y="134"/>
                    <a:pt x="190" y="134"/>
                  </a:cubicBezTo>
                  <a:cubicBezTo>
                    <a:pt x="189" y="134"/>
                    <a:pt x="189" y="134"/>
                    <a:pt x="189" y="134"/>
                  </a:cubicBezTo>
                  <a:cubicBezTo>
                    <a:pt x="189" y="135"/>
                    <a:pt x="189" y="135"/>
                    <a:pt x="189" y="135"/>
                  </a:cubicBezTo>
                  <a:cubicBezTo>
                    <a:pt x="189" y="135"/>
                    <a:pt x="189" y="135"/>
                    <a:pt x="189" y="135"/>
                  </a:cubicBezTo>
                  <a:close/>
                  <a:moveTo>
                    <a:pt x="181" y="141"/>
                  </a:moveTo>
                  <a:cubicBezTo>
                    <a:pt x="182" y="141"/>
                    <a:pt x="182" y="141"/>
                    <a:pt x="182" y="141"/>
                  </a:cubicBezTo>
                  <a:cubicBezTo>
                    <a:pt x="182" y="140"/>
                    <a:pt x="182" y="140"/>
                    <a:pt x="182" y="140"/>
                  </a:cubicBezTo>
                  <a:cubicBezTo>
                    <a:pt x="182" y="140"/>
                    <a:pt x="182" y="140"/>
                    <a:pt x="182" y="140"/>
                  </a:cubicBezTo>
                  <a:cubicBezTo>
                    <a:pt x="182" y="139"/>
                    <a:pt x="182" y="139"/>
                    <a:pt x="182" y="139"/>
                  </a:cubicBezTo>
                  <a:cubicBezTo>
                    <a:pt x="182" y="139"/>
                    <a:pt x="182" y="139"/>
                    <a:pt x="182" y="139"/>
                  </a:cubicBezTo>
                  <a:cubicBezTo>
                    <a:pt x="182" y="139"/>
                    <a:pt x="182" y="139"/>
                    <a:pt x="182" y="139"/>
                  </a:cubicBezTo>
                  <a:cubicBezTo>
                    <a:pt x="181" y="140"/>
                    <a:pt x="181" y="140"/>
                    <a:pt x="181" y="140"/>
                  </a:cubicBezTo>
                  <a:cubicBezTo>
                    <a:pt x="181" y="140"/>
                    <a:pt x="181" y="140"/>
                    <a:pt x="181" y="140"/>
                  </a:cubicBezTo>
                  <a:cubicBezTo>
                    <a:pt x="180" y="140"/>
                    <a:pt x="180" y="140"/>
                    <a:pt x="180" y="140"/>
                  </a:cubicBezTo>
                  <a:cubicBezTo>
                    <a:pt x="181" y="141"/>
                    <a:pt x="181" y="141"/>
                    <a:pt x="181" y="141"/>
                  </a:cubicBezTo>
                  <a:cubicBezTo>
                    <a:pt x="181" y="141"/>
                    <a:pt x="181" y="141"/>
                    <a:pt x="181" y="141"/>
                  </a:cubicBezTo>
                  <a:close/>
                  <a:moveTo>
                    <a:pt x="190" y="140"/>
                  </a:moveTo>
                  <a:cubicBezTo>
                    <a:pt x="189" y="140"/>
                    <a:pt x="189" y="140"/>
                    <a:pt x="189" y="140"/>
                  </a:cubicBezTo>
                  <a:cubicBezTo>
                    <a:pt x="189" y="140"/>
                    <a:pt x="189" y="140"/>
                    <a:pt x="189" y="140"/>
                  </a:cubicBezTo>
                  <a:cubicBezTo>
                    <a:pt x="189" y="141"/>
                    <a:pt x="189" y="141"/>
                    <a:pt x="189" y="141"/>
                  </a:cubicBezTo>
                  <a:cubicBezTo>
                    <a:pt x="188" y="140"/>
                    <a:pt x="188" y="140"/>
                    <a:pt x="188" y="140"/>
                  </a:cubicBezTo>
                  <a:cubicBezTo>
                    <a:pt x="188" y="140"/>
                    <a:pt x="188" y="140"/>
                    <a:pt x="188" y="140"/>
                  </a:cubicBezTo>
                  <a:cubicBezTo>
                    <a:pt x="189" y="139"/>
                    <a:pt x="189" y="139"/>
                    <a:pt x="189" y="139"/>
                  </a:cubicBezTo>
                  <a:cubicBezTo>
                    <a:pt x="189" y="138"/>
                    <a:pt x="189" y="138"/>
                    <a:pt x="189" y="138"/>
                  </a:cubicBezTo>
                  <a:cubicBezTo>
                    <a:pt x="190" y="138"/>
                    <a:pt x="190" y="138"/>
                    <a:pt x="190" y="138"/>
                  </a:cubicBezTo>
                  <a:cubicBezTo>
                    <a:pt x="190" y="138"/>
                    <a:pt x="190" y="138"/>
                    <a:pt x="190" y="138"/>
                  </a:cubicBezTo>
                  <a:cubicBezTo>
                    <a:pt x="190" y="138"/>
                    <a:pt x="190" y="138"/>
                    <a:pt x="190" y="138"/>
                  </a:cubicBezTo>
                  <a:cubicBezTo>
                    <a:pt x="191" y="139"/>
                    <a:pt x="191" y="139"/>
                    <a:pt x="191" y="139"/>
                  </a:cubicBezTo>
                  <a:cubicBezTo>
                    <a:pt x="190" y="140"/>
                    <a:pt x="190" y="140"/>
                    <a:pt x="190" y="140"/>
                  </a:cubicBezTo>
                  <a:close/>
                  <a:moveTo>
                    <a:pt x="191" y="139"/>
                  </a:moveTo>
                  <a:cubicBezTo>
                    <a:pt x="191" y="138"/>
                    <a:pt x="191" y="138"/>
                    <a:pt x="191" y="138"/>
                  </a:cubicBezTo>
                  <a:cubicBezTo>
                    <a:pt x="191" y="138"/>
                    <a:pt x="191" y="138"/>
                    <a:pt x="191" y="138"/>
                  </a:cubicBezTo>
                  <a:cubicBezTo>
                    <a:pt x="191" y="137"/>
                    <a:pt x="191" y="137"/>
                    <a:pt x="191" y="137"/>
                  </a:cubicBezTo>
                  <a:cubicBezTo>
                    <a:pt x="192" y="137"/>
                    <a:pt x="192" y="137"/>
                    <a:pt x="192" y="137"/>
                  </a:cubicBezTo>
                  <a:cubicBezTo>
                    <a:pt x="192" y="137"/>
                    <a:pt x="192" y="137"/>
                    <a:pt x="192" y="137"/>
                  </a:cubicBezTo>
                  <a:cubicBezTo>
                    <a:pt x="192" y="138"/>
                    <a:pt x="192" y="138"/>
                    <a:pt x="192" y="138"/>
                  </a:cubicBezTo>
                  <a:cubicBezTo>
                    <a:pt x="192" y="138"/>
                    <a:pt x="192" y="138"/>
                    <a:pt x="192" y="138"/>
                  </a:cubicBezTo>
                  <a:cubicBezTo>
                    <a:pt x="192" y="138"/>
                    <a:pt x="191" y="139"/>
                    <a:pt x="191" y="139"/>
                  </a:cubicBezTo>
                  <a:close/>
                  <a:moveTo>
                    <a:pt x="208" y="139"/>
                  </a:moveTo>
                  <a:cubicBezTo>
                    <a:pt x="208" y="137"/>
                    <a:pt x="208" y="137"/>
                    <a:pt x="208" y="137"/>
                  </a:cubicBezTo>
                  <a:cubicBezTo>
                    <a:pt x="209" y="137"/>
                    <a:pt x="209" y="137"/>
                    <a:pt x="209" y="137"/>
                  </a:cubicBezTo>
                  <a:cubicBezTo>
                    <a:pt x="210" y="137"/>
                    <a:pt x="210" y="137"/>
                    <a:pt x="210" y="137"/>
                  </a:cubicBezTo>
                  <a:cubicBezTo>
                    <a:pt x="210" y="138"/>
                    <a:pt x="210" y="138"/>
                    <a:pt x="210" y="138"/>
                  </a:cubicBezTo>
                  <a:cubicBezTo>
                    <a:pt x="209" y="139"/>
                    <a:pt x="209" y="139"/>
                    <a:pt x="209" y="139"/>
                  </a:cubicBezTo>
                  <a:cubicBezTo>
                    <a:pt x="209" y="139"/>
                    <a:pt x="209" y="139"/>
                    <a:pt x="209" y="139"/>
                  </a:cubicBezTo>
                  <a:cubicBezTo>
                    <a:pt x="209" y="139"/>
                    <a:pt x="209" y="139"/>
                    <a:pt x="209" y="139"/>
                  </a:cubicBezTo>
                  <a:cubicBezTo>
                    <a:pt x="209" y="138"/>
                    <a:pt x="209" y="138"/>
                    <a:pt x="209" y="138"/>
                  </a:cubicBezTo>
                  <a:cubicBezTo>
                    <a:pt x="208" y="138"/>
                    <a:pt x="208" y="138"/>
                    <a:pt x="208" y="138"/>
                  </a:cubicBezTo>
                  <a:cubicBezTo>
                    <a:pt x="208" y="139"/>
                    <a:pt x="208" y="139"/>
                    <a:pt x="208" y="139"/>
                  </a:cubicBezTo>
                  <a:cubicBezTo>
                    <a:pt x="208" y="139"/>
                    <a:pt x="208" y="139"/>
                    <a:pt x="208" y="139"/>
                  </a:cubicBezTo>
                  <a:close/>
                  <a:moveTo>
                    <a:pt x="207" y="138"/>
                  </a:moveTo>
                  <a:cubicBezTo>
                    <a:pt x="207" y="138"/>
                    <a:pt x="207" y="138"/>
                    <a:pt x="207" y="138"/>
                  </a:cubicBezTo>
                  <a:cubicBezTo>
                    <a:pt x="208" y="137"/>
                    <a:pt x="208" y="137"/>
                    <a:pt x="208" y="137"/>
                  </a:cubicBezTo>
                  <a:cubicBezTo>
                    <a:pt x="207" y="136"/>
                    <a:pt x="207" y="136"/>
                    <a:pt x="207" y="136"/>
                  </a:cubicBezTo>
                  <a:cubicBezTo>
                    <a:pt x="207" y="137"/>
                    <a:pt x="207" y="137"/>
                    <a:pt x="207" y="137"/>
                  </a:cubicBezTo>
                  <a:cubicBezTo>
                    <a:pt x="207" y="138"/>
                    <a:pt x="207" y="138"/>
                    <a:pt x="207" y="138"/>
                  </a:cubicBezTo>
                  <a:close/>
                  <a:moveTo>
                    <a:pt x="206" y="145"/>
                  </a:moveTo>
                  <a:cubicBezTo>
                    <a:pt x="207" y="144"/>
                    <a:pt x="207" y="144"/>
                    <a:pt x="207" y="144"/>
                  </a:cubicBezTo>
                  <a:cubicBezTo>
                    <a:pt x="208" y="144"/>
                    <a:pt x="208" y="144"/>
                    <a:pt x="208" y="144"/>
                  </a:cubicBezTo>
                  <a:cubicBezTo>
                    <a:pt x="208" y="143"/>
                    <a:pt x="208" y="143"/>
                    <a:pt x="208" y="143"/>
                  </a:cubicBezTo>
                  <a:cubicBezTo>
                    <a:pt x="207" y="143"/>
                    <a:pt x="207" y="143"/>
                    <a:pt x="207" y="143"/>
                  </a:cubicBezTo>
                  <a:cubicBezTo>
                    <a:pt x="207" y="143"/>
                    <a:pt x="207" y="143"/>
                    <a:pt x="207" y="143"/>
                  </a:cubicBezTo>
                  <a:cubicBezTo>
                    <a:pt x="207" y="141"/>
                    <a:pt x="207" y="141"/>
                    <a:pt x="207" y="141"/>
                  </a:cubicBezTo>
                  <a:cubicBezTo>
                    <a:pt x="208" y="140"/>
                    <a:pt x="208" y="140"/>
                    <a:pt x="208" y="140"/>
                  </a:cubicBezTo>
                  <a:cubicBezTo>
                    <a:pt x="207" y="141"/>
                    <a:pt x="207" y="141"/>
                    <a:pt x="207" y="141"/>
                  </a:cubicBezTo>
                  <a:cubicBezTo>
                    <a:pt x="206" y="142"/>
                    <a:pt x="206" y="142"/>
                    <a:pt x="206" y="142"/>
                  </a:cubicBezTo>
                  <a:cubicBezTo>
                    <a:pt x="206" y="141"/>
                    <a:pt x="206" y="141"/>
                    <a:pt x="206" y="141"/>
                  </a:cubicBezTo>
                  <a:cubicBezTo>
                    <a:pt x="207" y="139"/>
                    <a:pt x="207" y="139"/>
                    <a:pt x="207" y="139"/>
                  </a:cubicBezTo>
                  <a:cubicBezTo>
                    <a:pt x="206" y="137"/>
                    <a:pt x="206" y="137"/>
                    <a:pt x="206" y="137"/>
                  </a:cubicBezTo>
                  <a:cubicBezTo>
                    <a:pt x="205" y="136"/>
                    <a:pt x="205" y="136"/>
                    <a:pt x="205" y="136"/>
                  </a:cubicBezTo>
                  <a:cubicBezTo>
                    <a:pt x="205" y="135"/>
                    <a:pt x="205" y="135"/>
                    <a:pt x="205" y="135"/>
                  </a:cubicBezTo>
                  <a:cubicBezTo>
                    <a:pt x="204" y="135"/>
                    <a:pt x="204" y="135"/>
                    <a:pt x="204" y="135"/>
                  </a:cubicBezTo>
                  <a:cubicBezTo>
                    <a:pt x="204" y="136"/>
                    <a:pt x="204" y="136"/>
                    <a:pt x="204" y="136"/>
                  </a:cubicBezTo>
                  <a:cubicBezTo>
                    <a:pt x="204" y="135"/>
                    <a:pt x="204" y="135"/>
                    <a:pt x="204" y="135"/>
                  </a:cubicBezTo>
                  <a:cubicBezTo>
                    <a:pt x="204" y="134"/>
                    <a:pt x="204" y="134"/>
                    <a:pt x="204" y="134"/>
                  </a:cubicBezTo>
                  <a:cubicBezTo>
                    <a:pt x="204" y="134"/>
                    <a:pt x="204" y="134"/>
                    <a:pt x="204" y="134"/>
                  </a:cubicBezTo>
                  <a:cubicBezTo>
                    <a:pt x="204" y="133"/>
                    <a:pt x="204" y="133"/>
                    <a:pt x="204" y="133"/>
                  </a:cubicBezTo>
                  <a:cubicBezTo>
                    <a:pt x="204" y="132"/>
                    <a:pt x="204" y="132"/>
                    <a:pt x="204" y="132"/>
                  </a:cubicBezTo>
                  <a:cubicBezTo>
                    <a:pt x="203" y="132"/>
                    <a:pt x="203" y="132"/>
                    <a:pt x="203" y="132"/>
                  </a:cubicBezTo>
                  <a:cubicBezTo>
                    <a:pt x="202" y="133"/>
                    <a:pt x="202" y="133"/>
                    <a:pt x="202" y="133"/>
                  </a:cubicBezTo>
                  <a:cubicBezTo>
                    <a:pt x="201" y="135"/>
                    <a:pt x="201" y="135"/>
                    <a:pt x="201" y="135"/>
                  </a:cubicBezTo>
                  <a:cubicBezTo>
                    <a:pt x="201" y="136"/>
                    <a:pt x="201" y="136"/>
                    <a:pt x="201" y="136"/>
                  </a:cubicBezTo>
                  <a:cubicBezTo>
                    <a:pt x="201" y="136"/>
                    <a:pt x="201" y="136"/>
                    <a:pt x="201" y="136"/>
                  </a:cubicBezTo>
                  <a:cubicBezTo>
                    <a:pt x="200" y="135"/>
                    <a:pt x="200" y="135"/>
                    <a:pt x="200" y="135"/>
                  </a:cubicBezTo>
                  <a:cubicBezTo>
                    <a:pt x="200" y="135"/>
                    <a:pt x="200" y="135"/>
                    <a:pt x="200" y="135"/>
                  </a:cubicBezTo>
                  <a:cubicBezTo>
                    <a:pt x="200" y="136"/>
                    <a:pt x="200" y="136"/>
                    <a:pt x="200" y="136"/>
                  </a:cubicBezTo>
                  <a:cubicBezTo>
                    <a:pt x="199" y="136"/>
                    <a:pt x="199" y="136"/>
                    <a:pt x="199" y="136"/>
                  </a:cubicBezTo>
                  <a:cubicBezTo>
                    <a:pt x="200" y="136"/>
                    <a:pt x="200" y="136"/>
                    <a:pt x="200" y="136"/>
                  </a:cubicBezTo>
                  <a:cubicBezTo>
                    <a:pt x="199" y="137"/>
                    <a:pt x="199" y="137"/>
                    <a:pt x="199" y="137"/>
                  </a:cubicBezTo>
                  <a:cubicBezTo>
                    <a:pt x="198" y="137"/>
                    <a:pt x="198" y="137"/>
                    <a:pt x="198" y="137"/>
                  </a:cubicBezTo>
                  <a:cubicBezTo>
                    <a:pt x="198" y="138"/>
                    <a:pt x="198" y="138"/>
                    <a:pt x="198" y="138"/>
                  </a:cubicBezTo>
                  <a:cubicBezTo>
                    <a:pt x="196" y="138"/>
                    <a:pt x="196" y="138"/>
                    <a:pt x="196" y="138"/>
                  </a:cubicBezTo>
                  <a:cubicBezTo>
                    <a:pt x="196" y="138"/>
                    <a:pt x="196" y="138"/>
                    <a:pt x="196" y="138"/>
                  </a:cubicBezTo>
                  <a:cubicBezTo>
                    <a:pt x="195" y="138"/>
                    <a:pt x="195" y="138"/>
                    <a:pt x="195" y="138"/>
                  </a:cubicBezTo>
                  <a:cubicBezTo>
                    <a:pt x="193" y="139"/>
                    <a:pt x="193" y="139"/>
                    <a:pt x="193" y="139"/>
                  </a:cubicBezTo>
                  <a:cubicBezTo>
                    <a:pt x="193" y="140"/>
                    <a:pt x="193" y="140"/>
                    <a:pt x="193" y="140"/>
                  </a:cubicBezTo>
                  <a:cubicBezTo>
                    <a:pt x="194" y="141"/>
                    <a:pt x="194" y="141"/>
                    <a:pt x="194" y="141"/>
                  </a:cubicBezTo>
                  <a:cubicBezTo>
                    <a:pt x="195" y="140"/>
                    <a:pt x="195" y="140"/>
                    <a:pt x="195" y="140"/>
                  </a:cubicBezTo>
                  <a:cubicBezTo>
                    <a:pt x="195" y="140"/>
                    <a:pt x="195" y="140"/>
                    <a:pt x="195" y="140"/>
                  </a:cubicBezTo>
                  <a:cubicBezTo>
                    <a:pt x="195" y="139"/>
                    <a:pt x="195" y="139"/>
                    <a:pt x="195" y="139"/>
                  </a:cubicBezTo>
                  <a:cubicBezTo>
                    <a:pt x="196" y="140"/>
                    <a:pt x="196" y="140"/>
                    <a:pt x="196" y="140"/>
                  </a:cubicBezTo>
                  <a:cubicBezTo>
                    <a:pt x="196" y="141"/>
                    <a:pt x="196" y="141"/>
                    <a:pt x="196" y="141"/>
                  </a:cubicBezTo>
                  <a:cubicBezTo>
                    <a:pt x="197" y="142"/>
                    <a:pt x="197" y="142"/>
                    <a:pt x="197" y="142"/>
                  </a:cubicBezTo>
                  <a:cubicBezTo>
                    <a:pt x="197" y="141"/>
                    <a:pt x="197" y="141"/>
                    <a:pt x="197" y="141"/>
                  </a:cubicBezTo>
                  <a:cubicBezTo>
                    <a:pt x="197" y="141"/>
                    <a:pt x="197" y="141"/>
                    <a:pt x="197" y="141"/>
                  </a:cubicBezTo>
                  <a:cubicBezTo>
                    <a:pt x="197" y="142"/>
                    <a:pt x="197" y="142"/>
                    <a:pt x="197" y="142"/>
                  </a:cubicBezTo>
                  <a:cubicBezTo>
                    <a:pt x="198" y="143"/>
                    <a:pt x="198" y="143"/>
                    <a:pt x="198" y="143"/>
                  </a:cubicBezTo>
                  <a:cubicBezTo>
                    <a:pt x="199" y="143"/>
                    <a:pt x="199" y="143"/>
                    <a:pt x="199" y="143"/>
                  </a:cubicBezTo>
                  <a:cubicBezTo>
                    <a:pt x="199" y="145"/>
                    <a:pt x="199" y="145"/>
                    <a:pt x="199" y="145"/>
                  </a:cubicBezTo>
                  <a:cubicBezTo>
                    <a:pt x="200" y="145"/>
                    <a:pt x="200" y="145"/>
                    <a:pt x="200" y="145"/>
                  </a:cubicBezTo>
                  <a:cubicBezTo>
                    <a:pt x="201" y="144"/>
                    <a:pt x="201" y="144"/>
                    <a:pt x="201" y="144"/>
                  </a:cubicBezTo>
                  <a:cubicBezTo>
                    <a:pt x="201" y="145"/>
                    <a:pt x="201" y="145"/>
                    <a:pt x="201" y="145"/>
                  </a:cubicBezTo>
                  <a:cubicBezTo>
                    <a:pt x="202" y="146"/>
                    <a:pt x="202" y="146"/>
                    <a:pt x="202" y="146"/>
                  </a:cubicBezTo>
                  <a:cubicBezTo>
                    <a:pt x="203" y="146"/>
                    <a:pt x="203" y="146"/>
                    <a:pt x="203" y="146"/>
                  </a:cubicBezTo>
                  <a:cubicBezTo>
                    <a:pt x="203" y="146"/>
                    <a:pt x="203" y="146"/>
                    <a:pt x="203" y="146"/>
                  </a:cubicBezTo>
                  <a:cubicBezTo>
                    <a:pt x="204" y="145"/>
                    <a:pt x="204" y="145"/>
                    <a:pt x="204" y="145"/>
                  </a:cubicBezTo>
                  <a:cubicBezTo>
                    <a:pt x="205" y="145"/>
                    <a:pt x="205" y="145"/>
                    <a:pt x="205" y="145"/>
                  </a:cubicBezTo>
                  <a:cubicBezTo>
                    <a:pt x="206" y="144"/>
                    <a:pt x="206" y="144"/>
                    <a:pt x="206" y="144"/>
                  </a:cubicBezTo>
                  <a:cubicBezTo>
                    <a:pt x="206" y="145"/>
                    <a:pt x="206" y="145"/>
                    <a:pt x="206" y="145"/>
                  </a:cubicBezTo>
                  <a:close/>
                  <a:moveTo>
                    <a:pt x="297" y="139"/>
                  </a:moveTo>
                  <a:cubicBezTo>
                    <a:pt x="297" y="139"/>
                    <a:pt x="297" y="139"/>
                    <a:pt x="297" y="139"/>
                  </a:cubicBezTo>
                  <a:cubicBezTo>
                    <a:pt x="297" y="138"/>
                    <a:pt x="297" y="138"/>
                    <a:pt x="297" y="138"/>
                  </a:cubicBezTo>
                  <a:cubicBezTo>
                    <a:pt x="297" y="137"/>
                    <a:pt x="297" y="137"/>
                    <a:pt x="297" y="137"/>
                  </a:cubicBezTo>
                  <a:cubicBezTo>
                    <a:pt x="298" y="137"/>
                    <a:pt x="298" y="137"/>
                    <a:pt x="298" y="137"/>
                  </a:cubicBezTo>
                  <a:cubicBezTo>
                    <a:pt x="299" y="137"/>
                    <a:pt x="299" y="137"/>
                    <a:pt x="299" y="137"/>
                  </a:cubicBezTo>
                  <a:cubicBezTo>
                    <a:pt x="299" y="138"/>
                    <a:pt x="299" y="138"/>
                    <a:pt x="299" y="138"/>
                  </a:cubicBezTo>
                  <a:cubicBezTo>
                    <a:pt x="299" y="138"/>
                    <a:pt x="299" y="138"/>
                    <a:pt x="299" y="138"/>
                  </a:cubicBezTo>
                  <a:cubicBezTo>
                    <a:pt x="300" y="138"/>
                    <a:pt x="300" y="138"/>
                    <a:pt x="300" y="138"/>
                  </a:cubicBezTo>
                  <a:cubicBezTo>
                    <a:pt x="299" y="139"/>
                    <a:pt x="299" y="139"/>
                    <a:pt x="299" y="139"/>
                  </a:cubicBezTo>
                  <a:cubicBezTo>
                    <a:pt x="298" y="139"/>
                    <a:pt x="298" y="139"/>
                    <a:pt x="298" y="139"/>
                  </a:cubicBezTo>
                  <a:cubicBezTo>
                    <a:pt x="298" y="139"/>
                    <a:pt x="298" y="139"/>
                    <a:pt x="298" y="139"/>
                  </a:cubicBezTo>
                  <a:cubicBezTo>
                    <a:pt x="298" y="139"/>
                    <a:pt x="298" y="139"/>
                    <a:pt x="298" y="139"/>
                  </a:cubicBezTo>
                  <a:cubicBezTo>
                    <a:pt x="297" y="139"/>
                    <a:pt x="297" y="139"/>
                    <a:pt x="297" y="139"/>
                  </a:cubicBezTo>
                  <a:cubicBezTo>
                    <a:pt x="297" y="139"/>
                    <a:pt x="297" y="139"/>
                    <a:pt x="297" y="139"/>
                  </a:cubicBezTo>
                  <a:close/>
                  <a:moveTo>
                    <a:pt x="295" y="209"/>
                  </a:moveTo>
                  <a:cubicBezTo>
                    <a:pt x="294" y="209"/>
                    <a:pt x="294" y="209"/>
                    <a:pt x="294" y="209"/>
                  </a:cubicBezTo>
                  <a:cubicBezTo>
                    <a:pt x="293" y="209"/>
                    <a:pt x="293" y="209"/>
                    <a:pt x="293" y="209"/>
                  </a:cubicBezTo>
                  <a:cubicBezTo>
                    <a:pt x="292" y="209"/>
                    <a:pt x="292" y="209"/>
                    <a:pt x="292" y="209"/>
                  </a:cubicBezTo>
                  <a:cubicBezTo>
                    <a:pt x="291" y="208"/>
                    <a:pt x="291" y="208"/>
                    <a:pt x="291" y="208"/>
                  </a:cubicBezTo>
                  <a:cubicBezTo>
                    <a:pt x="291" y="208"/>
                    <a:pt x="291" y="208"/>
                    <a:pt x="291" y="208"/>
                  </a:cubicBezTo>
                  <a:cubicBezTo>
                    <a:pt x="290" y="207"/>
                    <a:pt x="290" y="207"/>
                    <a:pt x="290" y="207"/>
                  </a:cubicBezTo>
                  <a:cubicBezTo>
                    <a:pt x="289" y="207"/>
                    <a:pt x="289" y="207"/>
                    <a:pt x="289" y="207"/>
                  </a:cubicBezTo>
                  <a:cubicBezTo>
                    <a:pt x="289" y="206"/>
                    <a:pt x="289" y="206"/>
                    <a:pt x="289" y="206"/>
                  </a:cubicBezTo>
                  <a:cubicBezTo>
                    <a:pt x="288" y="206"/>
                    <a:pt x="288" y="206"/>
                    <a:pt x="288" y="206"/>
                  </a:cubicBezTo>
                  <a:cubicBezTo>
                    <a:pt x="288" y="206"/>
                    <a:pt x="288" y="206"/>
                    <a:pt x="288" y="206"/>
                  </a:cubicBezTo>
                  <a:cubicBezTo>
                    <a:pt x="287" y="206"/>
                    <a:pt x="287" y="206"/>
                    <a:pt x="287" y="206"/>
                  </a:cubicBezTo>
                  <a:cubicBezTo>
                    <a:pt x="286" y="206"/>
                    <a:pt x="286" y="206"/>
                    <a:pt x="286" y="206"/>
                  </a:cubicBezTo>
                  <a:cubicBezTo>
                    <a:pt x="286" y="205"/>
                    <a:pt x="286" y="205"/>
                    <a:pt x="286" y="205"/>
                  </a:cubicBezTo>
                  <a:cubicBezTo>
                    <a:pt x="285" y="205"/>
                    <a:pt x="285" y="205"/>
                    <a:pt x="285" y="205"/>
                  </a:cubicBezTo>
                  <a:cubicBezTo>
                    <a:pt x="285" y="205"/>
                    <a:pt x="285" y="205"/>
                    <a:pt x="285" y="205"/>
                  </a:cubicBezTo>
                  <a:cubicBezTo>
                    <a:pt x="284" y="204"/>
                    <a:pt x="284" y="204"/>
                    <a:pt x="284" y="204"/>
                  </a:cubicBezTo>
                  <a:cubicBezTo>
                    <a:pt x="284" y="204"/>
                    <a:pt x="284" y="204"/>
                    <a:pt x="284" y="204"/>
                  </a:cubicBezTo>
                  <a:cubicBezTo>
                    <a:pt x="284" y="204"/>
                    <a:pt x="284" y="204"/>
                    <a:pt x="284" y="204"/>
                  </a:cubicBezTo>
                  <a:cubicBezTo>
                    <a:pt x="283" y="203"/>
                    <a:pt x="283" y="203"/>
                    <a:pt x="283" y="203"/>
                  </a:cubicBezTo>
                  <a:cubicBezTo>
                    <a:pt x="283" y="203"/>
                    <a:pt x="283" y="203"/>
                    <a:pt x="283" y="203"/>
                  </a:cubicBezTo>
                  <a:cubicBezTo>
                    <a:pt x="283" y="202"/>
                    <a:pt x="283" y="202"/>
                    <a:pt x="283" y="202"/>
                  </a:cubicBezTo>
                  <a:cubicBezTo>
                    <a:pt x="283" y="202"/>
                    <a:pt x="283" y="202"/>
                    <a:pt x="283" y="202"/>
                  </a:cubicBezTo>
                  <a:cubicBezTo>
                    <a:pt x="283" y="202"/>
                    <a:pt x="283" y="202"/>
                    <a:pt x="283" y="202"/>
                  </a:cubicBezTo>
                  <a:cubicBezTo>
                    <a:pt x="282" y="202"/>
                    <a:pt x="282" y="202"/>
                    <a:pt x="282" y="202"/>
                  </a:cubicBezTo>
                  <a:cubicBezTo>
                    <a:pt x="282" y="202"/>
                    <a:pt x="282" y="202"/>
                    <a:pt x="282" y="202"/>
                  </a:cubicBezTo>
                  <a:cubicBezTo>
                    <a:pt x="282" y="202"/>
                    <a:pt x="282" y="202"/>
                    <a:pt x="282" y="202"/>
                  </a:cubicBezTo>
                  <a:cubicBezTo>
                    <a:pt x="282" y="202"/>
                    <a:pt x="282" y="202"/>
                    <a:pt x="282" y="202"/>
                  </a:cubicBezTo>
                  <a:cubicBezTo>
                    <a:pt x="281" y="202"/>
                    <a:pt x="281" y="202"/>
                    <a:pt x="281" y="202"/>
                  </a:cubicBezTo>
                  <a:cubicBezTo>
                    <a:pt x="280" y="201"/>
                    <a:pt x="280" y="201"/>
                    <a:pt x="280" y="201"/>
                  </a:cubicBezTo>
                  <a:cubicBezTo>
                    <a:pt x="279" y="201"/>
                    <a:pt x="279" y="201"/>
                    <a:pt x="279" y="201"/>
                  </a:cubicBezTo>
                  <a:cubicBezTo>
                    <a:pt x="279" y="200"/>
                    <a:pt x="279" y="200"/>
                    <a:pt x="279" y="200"/>
                  </a:cubicBezTo>
                  <a:cubicBezTo>
                    <a:pt x="278" y="200"/>
                    <a:pt x="278" y="200"/>
                    <a:pt x="278" y="200"/>
                  </a:cubicBezTo>
                  <a:cubicBezTo>
                    <a:pt x="278" y="199"/>
                    <a:pt x="278" y="199"/>
                    <a:pt x="278" y="199"/>
                  </a:cubicBezTo>
                  <a:cubicBezTo>
                    <a:pt x="277" y="199"/>
                    <a:pt x="277" y="199"/>
                    <a:pt x="277" y="199"/>
                  </a:cubicBezTo>
                  <a:cubicBezTo>
                    <a:pt x="277" y="199"/>
                    <a:pt x="277" y="199"/>
                    <a:pt x="277" y="199"/>
                  </a:cubicBezTo>
                  <a:cubicBezTo>
                    <a:pt x="276" y="198"/>
                    <a:pt x="276" y="198"/>
                    <a:pt x="276" y="198"/>
                  </a:cubicBezTo>
                  <a:cubicBezTo>
                    <a:pt x="276" y="197"/>
                    <a:pt x="276" y="197"/>
                    <a:pt x="276" y="197"/>
                  </a:cubicBezTo>
                  <a:cubicBezTo>
                    <a:pt x="275" y="197"/>
                    <a:pt x="275" y="197"/>
                    <a:pt x="275" y="197"/>
                  </a:cubicBezTo>
                  <a:cubicBezTo>
                    <a:pt x="276" y="196"/>
                    <a:pt x="276" y="196"/>
                    <a:pt x="276" y="196"/>
                  </a:cubicBezTo>
                  <a:cubicBezTo>
                    <a:pt x="277" y="197"/>
                    <a:pt x="277" y="197"/>
                    <a:pt x="277" y="197"/>
                  </a:cubicBezTo>
                  <a:cubicBezTo>
                    <a:pt x="278" y="196"/>
                    <a:pt x="278" y="196"/>
                    <a:pt x="278" y="196"/>
                  </a:cubicBezTo>
                  <a:cubicBezTo>
                    <a:pt x="279" y="195"/>
                    <a:pt x="279" y="195"/>
                    <a:pt x="279" y="195"/>
                  </a:cubicBezTo>
                  <a:cubicBezTo>
                    <a:pt x="277" y="195"/>
                    <a:pt x="277" y="195"/>
                    <a:pt x="277" y="195"/>
                  </a:cubicBezTo>
                  <a:cubicBezTo>
                    <a:pt x="277" y="194"/>
                    <a:pt x="277" y="194"/>
                    <a:pt x="277" y="194"/>
                  </a:cubicBezTo>
                  <a:cubicBezTo>
                    <a:pt x="277" y="194"/>
                    <a:pt x="277" y="194"/>
                    <a:pt x="277" y="194"/>
                  </a:cubicBezTo>
                  <a:cubicBezTo>
                    <a:pt x="277" y="193"/>
                    <a:pt x="277" y="193"/>
                    <a:pt x="277" y="193"/>
                  </a:cubicBezTo>
                  <a:cubicBezTo>
                    <a:pt x="276" y="193"/>
                    <a:pt x="276" y="193"/>
                    <a:pt x="276" y="193"/>
                  </a:cubicBezTo>
                  <a:cubicBezTo>
                    <a:pt x="276" y="194"/>
                    <a:pt x="276" y="194"/>
                    <a:pt x="276" y="194"/>
                  </a:cubicBezTo>
                  <a:cubicBezTo>
                    <a:pt x="276" y="195"/>
                    <a:pt x="276" y="195"/>
                    <a:pt x="276" y="195"/>
                  </a:cubicBezTo>
                  <a:cubicBezTo>
                    <a:pt x="275" y="194"/>
                    <a:pt x="275" y="194"/>
                    <a:pt x="275" y="194"/>
                  </a:cubicBezTo>
                  <a:cubicBezTo>
                    <a:pt x="276" y="193"/>
                    <a:pt x="276" y="193"/>
                    <a:pt x="276" y="193"/>
                  </a:cubicBezTo>
                  <a:cubicBezTo>
                    <a:pt x="276" y="192"/>
                    <a:pt x="276" y="192"/>
                    <a:pt x="276" y="192"/>
                  </a:cubicBezTo>
                  <a:cubicBezTo>
                    <a:pt x="275" y="193"/>
                    <a:pt x="275" y="193"/>
                    <a:pt x="275" y="193"/>
                  </a:cubicBezTo>
                  <a:cubicBezTo>
                    <a:pt x="275" y="193"/>
                    <a:pt x="275" y="193"/>
                    <a:pt x="275" y="193"/>
                  </a:cubicBezTo>
                  <a:cubicBezTo>
                    <a:pt x="275" y="192"/>
                    <a:pt x="275" y="192"/>
                    <a:pt x="275" y="192"/>
                  </a:cubicBezTo>
                  <a:cubicBezTo>
                    <a:pt x="274" y="192"/>
                    <a:pt x="274" y="192"/>
                    <a:pt x="274" y="192"/>
                  </a:cubicBezTo>
                  <a:cubicBezTo>
                    <a:pt x="274" y="191"/>
                    <a:pt x="274" y="191"/>
                    <a:pt x="274" y="191"/>
                  </a:cubicBezTo>
                  <a:cubicBezTo>
                    <a:pt x="274" y="191"/>
                    <a:pt x="274" y="191"/>
                    <a:pt x="274" y="191"/>
                  </a:cubicBezTo>
                  <a:cubicBezTo>
                    <a:pt x="274" y="190"/>
                    <a:pt x="274" y="190"/>
                    <a:pt x="274" y="190"/>
                  </a:cubicBezTo>
                  <a:cubicBezTo>
                    <a:pt x="273" y="189"/>
                    <a:pt x="273" y="189"/>
                    <a:pt x="273" y="189"/>
                  </a:cubicBezTo>
                  <a:cubicBezTo>
                    <a:pt x="273" y="189"/>
                    <a:pt x="273" y="189"/>
                    <a:pt x="273" y="189"/>
                  </a:cubicBezTo>
                  <a:cubicBezTo>
                    <a:pt x="274" y="188"/>
                    <a:pt x="274" y="188"/>
                    <a:pt x="274" y="188"/>
                  </a:cubicBezTo>
                  <a:cubicBezTo>
                    <a:pt x="274" y="187"/>
                    <a:pt x="274" y="187"/>
                    <a:pt x="274" y="187"/>
                  </a:cubicBezTo>
                  <a:cubicBezTo>
                    <a:pt x="272" y="189"/>
                    <a:pt x="272" y="189"/>
                    <a:pt x="272" y="189"/>
                  </a:cubicBezTo>
                  <a:cubicBezTo>
                    <a:pt x="272" y="189"/>
                    <a:pt x="272" y="189"/>
                    <a:pt x="272" y="189"/>
                  </a:cubicBezTo>
                  <a:cubicBezTo>
                    <a:pt x="272" y="189"/>
                    <a:pt x="272" y="189"/>
                    <a:pt x="272" y="189"/>
                  </a:cubicBezTo>
                  <a:cubicBezTo>
                    <a:pt x="272" y="188"/>
                    <a:pt x="272" y="188"/>
                    <a:pt x="272" y="188"/>
                  </a:cubicBezTo>
                  <a:cubicBezTo>
                    <a:pt x="272" y="188"/>
                    <a:pt x="272" y="188"/>
                    <a:pt x="272" y="188"/>
                  </a:cubicBezTo>
                  <a:cubicBezTo>
                    <a:pt x="271" y="188"/>
                    <a:pt x="271" y="188"/>
                    <a:pt x="271" y="188"/>
                  </a:cubicBezTo>
                  <a:cubicBezTo>
                    <a:pt x="271" y="188"/>
                    <a:pt x="271" y="188"/>
                    <a:pt x="271" y="188"/>
                  </a:cubicBezTo>
                  <a:cubicBezTo>
                    <a:pt x="270" y="189"/>
                    <a:pt x="270" y="189"/>
                    <a:pt x="270" y="189"/>
                  </a:cubicBezTo>
                  <a:cubicBezTo>
                    <a:pt x="270" y="189"/>
                    <a:pt x="270" y="189"/>
                    <a:pt x="270" y="189"/>
                  </a:cubicBezTo>
                  <a:cubicBezTo>
                    <a:pt x="270" y="189"/>
                    <a:pt x="270" y="189"/>
                    <a:pt x="270" y="189"/>
                  </a:cubicBezTo>
                  <a:cubicBezTo>
                    <a:pt x="270" y="188"/>
                    <a:pt x="270" y="188"/>
                    <a:pt x="270" y="188"/>
                  </a:cubicBezTo>
                  <a:cubicBezTo>
                    <a:pt x="270" y="187"/>
                    <a:pt x="270" y="187"/>
                    <a:pt x="270" y="187"/>
                  </a:cubicBezTo>
                  <a:cubicBezTo>
                    <a:pt x="270" y="187"/>
                    <a:pt x="270" y="187"/>
                    <a:pt x="270" y="187"/>
                  </a:cubicBezTo>
                  <a:cubicBezTo>
                    <a:pt x="270" y="187"/>
                    <a:pt x="270" y="187"/>
                    <a:pt x="270" y="187"/>
                  </a:cubicBezTo>
                  <a:cubicBezTo>
                    <a:pt x="269" y="187"/>
                    <a:pt x="269" y="187"/>
                    <a:pt x="269" y="187"/>
                  </a:cubicBezTo>
                  <a:cubicBezTo>
                    <a:pt x="269" y="187"/>
                    <a:pt x="269" y="187"/>
                    <a:pt x="269" y="187"/>
                  </a:cubicBezTo>
                  <a:cubicBezTo>
                    <a:pt x="268" y="188"/>
                    <a:pt x="268" y="188"/>
                    <a:pt x="268" y="188"/>
                  </a:cubicBezTo>
                  <a:cubicBezTo>
                    <a:pt x="268" y="189"/>
                    <a:pt x="268" y="189"/>
                    <a:pt x="268" y="189"/>
                  </a:cubicBezTo>
                  <a:cubicBezTo>
                    <a:pt x="267" y="188"/>
                    <a:pt x="267" y="188"/>
                    <a:pt x="267" y="188"/>
                  </a:cubicBezTo>
                  <a:cubicBezTo>
                    <a:pt x="266" y="188"/>
                    <a:pt x="266" y="188"/>
                    <a:pt x="266" y="188"/>
                  </a:cubicBezTo>
                  <a:cubicBezTo>
                    <a:pt x="266" y="188"/>
                    <a:pt x="266" y="188"/>
                    <a:pt x="266" y="188"/>
                  </a:cubicBezTo>
                  <a:cubicBezTo>
                    <a:pt x="265" y="187"/>
                    <a:pt x="265" y="187"/>
                    <a:pt x="265" y="187"/>
                  </a:cubicBezTo>
                  <a:cubicBezTo>
                    <a:pt x="264" y="186"/>
                    <a:pt x="264" y="186"/>
                    <a:pt x="264" y="186"/>
                  </a:cubicBezTo>
                  <a:cubicBezTo>
                    <a:pt x="264" y="187"/>
                    <a:pt x="264" y="187"/>
                    <a:pt x="264" y="187"/>
                  </a:cubicBezTo>
                  <a:cubicBezTo>
                    <a:pt x="264" y="188"/>
                    <a:pt x="264" y="188"/>
                    <a:pt x="264" y="188"/>
                  </a:cubicBezTo>
                  <a:cubicBezTo>
                    <a:pt x="264" y="188"/>
                    <a:pt x="264" y="188"/>
                    <a:pt x="264" y="188"/>
                  </a:cubicBezTo>
                  <a:cubicBezTo>
                    <a:pt x="263" y="188"/>
                    <a:pt x="263" y="188"/>
                    <a:pt x="263" y="188"/>
                  </a:cubicBezTo>
                  <a:cubicBezTo>
                    <a:pt x="262" y="188"/>
                    <a:pt x="262" y="188"/>
                    <a:pt x="262" y="188"/>
                  </a:cubicBezTo>
                  <a:cubicBezTo>
                    <a:pt x="261" y="188"/>
                    <a:pt x="261" y="188"/>
                    <a:pt x="261" y="188"/>
                  </a:cubicBezTo>
                  <a:cubicBezTo>
                    <a:pt x="261" y="189"/>
                    <a:pt x="261" y="189"/>
                    <a:pt x="261" y="189"/>
                  </a:cubicBezTo>
                  <a:cubicBezTo>
                    <a:pt x="260" y="189"/>
                    <a:pt x="260" y="189"/>
                    <a:pt x="260" y="189"/>
                  </a:cubicBezTo>
                  <a:cubicBezTo>
                    <a:pt x="260" y="189"/>
                    <a:pt x="260" y="189"/>
                    <a:pt x="260" y="189"/>
                  </a:cubicBezTo>
                  <a:cubicBezTo>
                    <a:pt x="259" y="189"/>
                    <a:pt x="259" y="189"/>
                    <a:pt x="259" y="189"/>
                  </a:cubicBezTo>
                  <a:cubicBezTo>
                    <a:pt x="258" y="189"/>
                    <a:pt x="258" y="189"/>
                    <a:pt x="258" y="189"/>
                  </a:cubicBezTo>
                  <a:cubicBezTo>
                    <a:pt x="258" y="188"/>
                    <a:pt x="258" y="188"/>
                    <a:pt x="258" y="188"/>
                  </a:cubicBezTo>
                  <a:cubicBezTo>
                    <a:pt x="257" y="187"/>
                    <a:pt x="257" y="187"/>
                    <a:pt x="257" y="187"/>
                  </a:cubicBezTo>
                  <a:cubicBezTo>
                    <a:pt x="257" y="187"/>
                    <a:pt x="257" y="187"/>
                    <a:pt x="257" y="187"/>
                  </a:cubicBezTo>
                  <a:cubicBezTo>
                    <a:pt x="256" y="187"/>
                    <a:pt x="256" y="187"/>
                    <a:pt x="256" y="187"/>
                  </a:cubicBezTo>
                  <a:cubicBezTo>
                    <a:pt x="255" y="185"/>
                    <a:pt x="255" y="185"/>
                    <a:pt x="255" y="185"/>
                  </a:cubicBezTo>
                  <a:cubicBezTo>
                    <a:pt x="256" y="184"/>
                    <a:pt x="256" y="184"/>
                    <a:pt x="256" y="184"/>
                  </a:cubicBezTo>
                  <a:cubicBezTo>
                    <a:pt x="256" y="184"/>
                    <a:pt x="256" y="184"/>
                    <a:pt x="256" y="184"/>
                  </a:cubicBezTo>
                  <a:cubicBezTo>
                    <a:pt x="256" y="183"/>
                    <a:pt x="256" y="183"/>
                    <a:pt x="256" y="183"/>
                  </a:cubicBezTo>
                  <a:cubicBezTo>
                    <a:pt x="257" y="183"/>
                    <a:pt x="257" y="183"/>
                    <a:pt x="257" y="183"/>
                  </a:cubicBezTo>
                  <a:cubicBezTo>
                    <a:pt x="258" y="182"/>
                    <a:pt x="258" y="182"/>
                    <a:pt x="258" y="182"/>
                  </a:cubicBezTo>
                  <a:cubicBezTo>
                    <a:pt x="258" y="182"/>
                    <a:pt x="258" y="182"/>
                    <a:pt x="258" y="182"/>
                  </a:cubicBezTo>
                  <a:cubicBezTo>
                    <a:pt x="259" y="182"/>
                    <a:pt x="259" y="182"/>
                    <a:pt x="259" y="182"/>
                  </a:cubicBezTo>
                  <a:cubicBezTo>
                    <a:pt x="260" y="182"/>
                    <a:pt x="260" y="182"/>
                    <a:pt x="260" y="182"/>
                  </a:cubicBezTo>
                  <a:cubicBezTo>
                    <a:pt x="260" y="181"/>
                    <a:pt x="260" y="181"/>
                    <a:pt x="260" y="181"/>
                  </a:cubicBezTo>
                  <a:cubicBezTo>
                    <a:pt x="259" y="181"/>
                    <a:pt x="259" y="181"/>
                    <a:pt x="259" y="181"/>
                  </a:cubicBezTo>
                  <a:cubicBezTo>
                    <a:pt x="259" y="180"/>
                    <a:pt x="259" y="180"/>
                    <a:pt x="259" y="180"/>
                  </a:cubicBezTo>
                  <a:cubicBezTo>
                    <a:pt x="260" y="180"/>
                    <a:pt x="260" y="180"/>
                    <a:pt x="260" y="180"/>
                  </a:cubicBezTo>
                  <a:cubicBezTo>
                    <a:pt x="260" y="180"/>
                    <a:pt x="260" y="180"/>
                    <a:pt x="260" y="180"/>
                  </a:cubicBezTo>
                  <a:cubicBezTo>
                    <a:pt x="260" y="180"/>
                    <a:pt x="260" y="180"/>
                    <a:pt x="260" y="180"/>
                  </a:cubicBezTo>
                  <a:cubicBezTo>
                    <a:pt x="260" y="179"/>
                    <a:pt x="260" y="179"/>
                    <a:pt x="260" y="179"/>
                  </a:cubicBezTo>
                  <a:cubicBezTo>
                    <a:pt x="260" y="179"/>
                    <a:pt x="260" y="179"/>
                    <a:pt x="260" y="179"/>
                  </a:cubicBezTo>
                  <a:cubicBezTo>
                    <a:pt x="261" y="180"/>
                    <a:pt x="261" y="180"/>
                    <a:pt x="261" y="180"/>
                  </a:cubicBezTo>
                  <a:cubicBezTo>
                    <a:pt x="262" y="180"/>
                    <a:pt x="262" y="180"/>
                    <a:pt x="262" y="180"/>
                  </a:cubicBezTo>
                  <a:cubicBezTo>
                    <a:pt x="263" y="181"/>
                    <a:pt x="263" y="181"/>
                    <a:pt x="263" y="181"/>
                  </a:cubicBezTo>
                  <a:cubicBezTo>
                    <a:pt x="264" y="182"/>
                    <a:pt x="264" y="182"/>
                    <a:pt x="264" y="182"/>
                  </a:cubicBezTo>
                  <a:cubicBezTo>
                    <a:pt x="264" y="182"/>
                    <a:pt x="264" y="182"/>
                    <a:pt x="264" y="182"/>
                  </a:cubicBezTo>
                  <a:cubicBezTo>
                    <a:pt x="265" y="182"/>
                    <a:pt x="265" y="182"/>
                    <a:pt x="265" y="182"/>
                  </a:cubicBezTo>
                  <a:cubicBezTo>
                    <a:pt x="266" y="182"/>
                    <a:pt x="266" y="182"/>
                    <a:pt x="266" y="182"/>
                  </a:cubicBezTo>
                  <a:cubicBezTo>
                    <a:pt x="266" y="182"/>
                    <a:pt x="266" y="182"/>
                    <a:pt x="266" y="182"/>
                  </a:cubicBezTo>
                  <a:cubicBezTo>
                    <a:pt x="267" y="182"/>
                    <a:pt x="267" y="182"/>
                    <a:pt x="267" y="182"/>
                  </a:cubicBezTo>
                  <a:cubicBezTo>
                    <a:pt x="267" y="182"/>
                    <a:pt x="267" y="182"/>
                    <a:pt x="267" y="182"/>
                  </a:cubicBezTo>
                  <a:cubicBezTo>
                    <a:pt x="268" y="182"/>
                    <a:pt x="268" y="182"/>
                    <a:pt x="268" y="182"/>
                  </a:cubicBezTo>
                  <a:cubicBezTo>
                    <a:pt x="269" y="182"/>
                    <a:pt x="269" y="182"/>
                    <a:pt x="269" y="182"/>
                  </a:cubicBezTo>
                  <a:cubicBezTo>
                    <a:pt x="269" y="181"/>
                    <a:pt x="269" y="181"/>
                    <a:pt x="269" y="181"/>
                  </a:cubicBezTo>
                  <a:cubicBezTo>
                    <a:pt x="270" y="181"/>
                    <a:pt x="270" y="181"/>
                    <a:pt x="270" y="181"/>
                  </a:cubicBezTo>
                  <a:cubicBezTo>
                    <a:pt x="270" y="181"/>
                    <a:pt x="270" y="181"/>
                    <a:pt x="270" y="181"/>
                  </a:cubicBezTo>
                  <a:cubicBezTo>
                    <a:pt x="270" y="182"/>
                    <a:pt x="270" y="182"/>
                    <a:pt x="270" y="182"/>
                  </a:cubicBezTo>
                  <a:cubicBezTo>
                    <a:pt x="271" y="182"/>
                    <a:pt x="271" y="182"/>
                    <a:pt x="271" y="182"/>
                  </a:cubicBezTo>
                  <a:cubicBezTo>
                    <a:pt x="272" y="181"/>
                    <a:pt x="272" y="181"/>
                    <a:pt x="272" y="181"/>
                  </a:cubicBezTo>
                  <a:cubicBezTo>
                    <a:pt x="272" y="181"/>
                    <a:pt x="272" y="181"/>
                    <a:pt x="272" y="181"/>
                  </a:cubicBezTo>
                  <a:cubicBezTo>
                    <a:pt x="273" y="180"/>
                    <a:pt x="273" y="180"/>
                    <a:pt x="273" y="180"/>
                  </a:cubicBezTo>
                  <a:cubicBezTo>
                    <a:pt x="273" y="181"/>
                    <a:pt x="273" y="181"/>
                    <a:pt x="273" y="181"/>
                  </a:cubicBezTo>
                  <a:cubicBezTo>
                    <a:pt x="273" y="182"/>
                    <a:pt x="273" y="182"/>
                    <a:pt x="273" y="182"/>
                  </a:cubicBezTo>
                  <a:cubicBezTo>
                    <a:pt x="273" y="182"/>
                    <a:pt x="273" y="182"/>
                    <a:pt x="273" y="182"/>
                  </a:cubicBezTo>
                  <a:cubicBezTo>
                    <a:pt x="274" y="182"/>
                    <a:pt x="274" y="182"/>
                    <a:pt x="274" y="182"/>
                  </a:cubicBezTo>
                  <a:cubicBezTo>
                    <a:pt x="274" y="181"/>
                    <a:pt x="274" y="181"/>
                    <a:pt x="274" y="181"/>
                  </a:cubicBezTo>
                  <a:cubicBezTo>
                    <a:pt x="275" y="182"/>
                    <a:pt x="275" y="182"/>
                    <a:pt x="275" y="182"/>
                  </a:cubicBezTo>
                  <a:cubicBezTo>
                    <a:pt x="275" y="181"/>
                    <a:pt x="275" y="181"/>
                    <a:pt x="275" y="181"/>
                  </a:cubicBezTo>
                  <a:cubicBezTo>
                    <a:pt x="275" y="179"/>
                    <a:pt x="275" y="179"/>
                    <a:pt x="275" y="179"/>
                  </a:cubicBezTo>
                  <a:cubicBezTo>
                    <a:pt x="274" y="178"/>
                    <a:pt x="274" y="178"/>
                    <a:pt x="274" y="178"/>
                  </a:cubicBezTo>
                  <a:cubicBezTo>
                    <a:pt x="274" y="177"/>
                    <a:pt x="274" y="177"/>
                    <a:pt x="274" y="177"/>
                  </a:cubicBezTo>
                  <a:cubicBezTo>
                    <a:pt x="273" y="177"/>
                    <a:pt x="273" y="177"/>
                    <a:pt x="273" y="177"/>
                  </a:cubicBezTo>
                  <a:cubicBezTo>
                    <a:pt x="274" y="176"/>
                    <a:pt x="274" y="176"/>
                    <a:pt x="274" y="176"/>
                  </a:cubicBezTo>
                  <a:cubicBezTo>
                    <a:pt x="274" y="175"/>
                    <a:pt x="274" y="175"/>
                    <a:pt x="274" y="175"/>
                  </a:cubicBezTo>
                  <a:cubicBezTo>
                    <a:pt x="274" y="175"/>
                    <a:pt x="274" y="175"/>
                    <a:pt x="274" y="175"/>
                  </a:cubicBezTo>
                  <a:cubicBezTo>
                    <a:pt x="276" y="175"/>
                    <a:pt x="276" y="175"/>
                    <a:pt x="276" y="175"/>
                  </a:cubicBezTo>
                  <a:cubicBezTo>
                    <a:pt x="277" y="174"/>
                    <a:pt x="277" y="174"/>
                    <a:pt x="277" y="174"/>
                  </a:cubicBezTo>
                  <a:cubicBezTo>
                    <a:pt x="278" y="173"/>
                    <a:pt x="278" y="173"/>
                    <a:pt x="278" y="173"/>
                  </a:cubicBezTo>
                  <a:cubicBezTo>
                    <a:pt x="279" y="172"/>
                    <a:pt x="279" y="172"/>
                    <a:pt x="279" y="172"/>
                  </a:cubicBezTo>
                  <a:cubicBezTo>
                    <a:pt x="279" y="172"/>
                    <a:pt x="279" y="172"/>
                    <a:pt x="279" y="172"/>
                  </a:cubicBezTo>
                  <a:cubicBezTo>
                    <a:pt x="280" y="173"/>
                    <a:pt x="280" y="173"/>
                    <a:pt x="280" y="173"/>
                  </a:cubicBezTo>
                  <a:cubicBezTo>
                    <a:pt x="281" y="173"/>
                    <a:pt x="281" y="173"/>
                    <a:pt x="281" y="173"/>
                  </a:cubicBezTo>
                  <a:cubicBezTo>
                    <a:pt x="281" y="173"/>
                    <a:pt x="281" y="173"/>
                    <a:pt x="281" y="173"/>
                  </a:cubicBezTo>
                  <a:cubicBezTo>
                    <a:pt x="280" y="172"/>
                    <a:pt x="280" y="172"/>
                    <a:pt x="280" y="172"/>
                  </a:cubicBezTo>
                  <a:cubicBezTo>
                    <a:pt x="280" y="171"/>
                    <a:pt x="280" y="171"/>
                    <a:pt x="280" y="171"/>
                  </a:cubicBezTo>
                  <a:cubicBezTo>
                    <a:pt x="281" y="170"/>
                    <a:pt x="281" y="170"/>
                    <a:pt x="281" y="170"/>
                  </a:cubicBezTo>
                  <a:cubicBezTo>
                    <a:pt x="282" y="170"/>
                    <a:pt x="282" y="170"/>
                    <a:pt x="282" y="170"/>
                  </a:cubicBezTo>
                  <a:cubicBezTo>
                    <a:pt x="282" y="169"/>
                    <a:pt x="282" y="169"/>
                    <a:pt x="282" y="169"/>
                  </a:cubicBezTo>
                  <a:cubicBezTo>
                    <a:pt x="283" y="170"/>
                    <a:pt x="283" y="170"/>
                    <a:pt x="283" y="170"/>
                  </a:cubicBezTo>
                  <a:cubicBezTo>
                    <a:pt x="285" y="169"/>
                    <a:pt x="285" y="169"/>
                    <a:pt x="285" y="169"/>
                  </a:cubicBezTo>
                  <a:cubicBezTo>
                    <a:pt x="285" y="169"/>
                    <a:pt x="285" y="169"/>
                    <a:pt x="285" y="169"/>
                  </a:cubicBezTo>
                  <a:cubicBezTo>
                    <a:pt x="284" y="168"/>
                    <a:pt x="284" y="168"/>
                    <a:pt x="284" y="168"/>
                  </a:cubicBezTo>
                  <a:cubicBezTo>
                    <a:pt x="285" y="167"/>
                    <a:pt x="285" y="167"/>
                    <a:pt x="285" y="167"/>
                  </a:cubicBezTo>
                  <a:cubicBezTo>
                    <a:pt x="285" y="166"/>
                    <a:pt x="285" y="166"/>
                    <a:pt x="285" y="166"/>
                  </a:cubicBezTo>
                  <a:cubicBezTo>
                    <a:pt x="285" y="166"/>
                    <a:pt x="285" y="166"/>
                    <a:pt x="285" y="166"/>
                  </a:cubicBezTo>
                  <a:cubicBezTo>
                    <a:pt x="285" y="165"/>
                    <a:pt x="285" y="165"/>
                    <a:pt x="285" y="165"/>
                  </a:cubicBezTo>
                  <a:cubicBezTo>
                    <a:pt x="285" y="165"/>
                    <a:pt x="285" y="165"/>
                    <a:pt x="285" y="165"/>
                  </a:cubicBezTo>
                  <a:cubicBezTo>
                    <a:pt x="285" y="164"/>
                    <a:pt x="285" y="164"/>
                    <a:pt x="285" y="164"/>
                  </a:cubicBezTo>
                  <a:cubicBezTo>
                    <a:pt x="285" y="163"/>
                    <a:pt x="285" y="163"/>
                    <a:pt x="285" y="163"/>
                  </a:cubicBezTo>
                  <a:cubicBezTo>
                    <a:pt x="285" y="163"/>
                    <a:pt x="285" y="163"/>
                    <a:pt x="285" y="163"/>
                  </a:cubicBezTo>
                  <a:cubicBezTo>
                    <a:pt x="285" y="163"/>
                    <a:pt x="285" y="163"/>
                    <a:pt x="285" y="163"/>
                  </a:cubicBezTo>
                  <a:cubicBezTo>
                    <a:pt x="285" y="162"/>
                    <a:pt x="285" y="162"/>
                    <a:pt x="285" y="162"/>
                  </a:cubicBezTo>
                  <a:cubicBezTo>
                    <a:pt x="286" y="162"/>
                    <a:pt x="286" y="162"/>
                    <a:pt x="286" y="162"/>
                  </a:cubicBezTo>
                  <a:cubicBezTo>
                    <a:pt x="286" y="161"/>
                    <a:pt x="286" y="161"/>
                    <a:pt x="286" y="161"/>
                  </a:cubicBezTo>
                  <a:cubicBezTo>
                    <a:pt x="286" y="160"/>
                    <a:pt x="286" y="160"/>
                    <a:pt x="286" y="160"/>
                  </a:cubicBezTo>
                  <a:cubicBezTo>
                    <a:pt x="286" y="160"/>
                    <a:pt x="286" y="160"/>
                    <a:pt x="286" y="160"/>
                  </a:cubicBezTo>
                  <a:cubicBezTo>
                    <a:pt x="286" y="160"/>
                    <a:pt x="286" y="160"/>
                    <a:pt x="286" y="160"/>
                  </a:cubicBezTo>
                  <a:cubicBezTo>
                    <a:pt x="285" y="160"/>
                    <a:pt x="285" y="160"/>
                    <a:pt x="285" y="160"/>
                  </a:cubicBezTo>
                  <a:cubicBezTo>
                    <a:pt x="285" y="161"/>
                    <a:pt x="285" y="161"/>
                    <a:pt x="285" y="161"/>
                  </a:cubicBezTo>
                  <a:cubicBezTo>
                    <a:pt x="285" y="161"/>
                    <a:pt x="285" y="161"/>
                    <a:pt x="285" y="161"/>
                  </a:cubicBezTo>
                  <a:cubicBezTo>
                    <a:pt x="285" y="161"/>
                    <a:pt x="285" y="161"/>
                    <a:pt x="285" y="161"/>
                  </a:cubicBezTo>
                  <a:cubicBezTo>
                    <a:pt x="285" y="160"/>
                    <a:pt x="285" y="160"/>
                    <a:pt x="285" y="160"/>
                  </a:cubicBezTo>
                  <a:cubicBezTo>
                    <a:pt x="284" y="160"/>
                    <a:pt x="284" y="160"/>
                    <a:pt x="284" y="160"/>
                  </a:cubicBezTo>
                  <a:cubicBezTo>
                    <a:pt x="283" y="160"/>
                    <a:pt x="283" y="160"/>
                    <a:pt x="283" y="160"/>
                  </a:cubicBezTo>
                  <a:cubicBezTo>
                    <a:pt x="282" y="159"/>
                    <a:pt x="282" y="159"/>
                    <a:pt x="282" y="159"/>
                  </a:cubicBezTo>
                  <a:cubicBezTo>
                    <a:pt x="282" y="159"/>
                    <a:pt x="282" y="159"/>
                    <a:pt x="282" y="159"/>
                  </a:cubicBezTo>
                  <a:cubicBezTo>
                    <a:pt x="284" y="158"/>
                    <a:pt x="284" y="158"/>
                    <a:pt x="284" y="158"/>
                  </a:cubicBezTo>
                  <a:cubicBezTo>
                    <a:pt x="283" y="158"/>
                    <a:pt x="283" y="158"/>
                    <a:pt x="283" y="158"/>
                  </a:cubicBezTo>
                  <a:cubicBezTo>
                    <a:pt x="283" y="158"/>
                    <a:pt x="283" y="158"/>
                    <a:pt x="283" y="158"/>
                  </a:cubicBezTo>
                  <a:cubicBezTo>
                    <a:pt x="283" y="157"/>
                    <a:pt x="283" y="157"/>
                    <a:pt x="283" y="157"/>
                  </a:cubicBezTo>
                  <a:cubicBezTo>
                    <a:pt x="283" y="156"/>
                    <a:pt x="283" y="156"/>
                    <a:pt x="283" y="156"/>
                  </a:cubicBezTo>
                  <a:cubicBezTo>
                    <a:pt x="282" y="156"/>
                    <a:pt x="282" y="156"/>
                    <a:pt x="282" y="156"/>
                  </a:cubicBezTo>
                  <a:cubicBezTo>
                    <a:pt x="282" y="156"/>
                    <a:pt x="282" y="156"/>
                    <a:pt x="282" y="156"/>
                  </a:cubicBezTo>
                  <a:cubicBezTo>
                    <a:pt x="282" y="156"/>
                    <a:pt x="282" y="156"/>
                    <a:pt x="282" y="156"/>
                  </a:cubicBezTo>
                  <a:cubicBezTo>
                    <a:pt x="282" y="157"/>
                    <a:pt x="282" y="157"/>
                    <a:pt x="282" y="157"/>
                  </a:cubicBezTo>
                  <a:cubicBezTo>
                    <a:pt x="282" y="157"/>
                    <a:pt x="282" y="157"/>
                    <a:pt x="282" y="157"/>
                  </a:cubicBezTo>
                  <a:cubicBezTo>
                    <a:pt x="281" y="157"/>
                    <a:pt x="281" y="157"/>
                    <a:pt x="281" y="157"/>
                  </a:cubicBezTo>
                  <a:cubicBezTo>
                    <a:pt x="281" y="157"/>
                    <a:pt x="281" y="157"/>
                    <a:pt x="281" y="157"/>
                  </a:cubicBezTo>
                  <a:cubicBezTo>
                    <a:pt x="280" y="157"/>
                    <a:pt x="280" y="157"/>
                    <a:pt x="280" y="157"/>
                  </a:cubicBezTo>
                  <a:cubicBezTo>
                    <a:pt x="280" y="156"/>
                    <a:pt x="280" y="156"/>
                    <a:pt x="280" y="156"/>
                  </a:cubicBezTo>
                  <a:cubicBezTo>
                    <a:pt x="281" y="155"/>
                    <a:pt x="281" y="155"/>
                    <a:pt x="281" y="155"/>
                  </a:cubicBezTo>
                  <a:cubicBezTo>
                    <a:pt x="281" y="155"/>
                    <a:pt x="281" y="155"/>
                    <a:pt x="281" y="155"/>
                  </a:cubicBezTo>
                  <a:cubicBezTo>
                    <a:pt x="279" y="155"/>
                    <a:pt x="279" y="155"/>
                    <a:pt x="279" y="155"/>
                  </a:cubicBezTo>
                  <a:cubicBezTo>
                    <a:pt x="279" y="154"/>
                    <a:pt x="279" y="154"/>
                    <a:pt x="279" y="154"/>
                  </a:cubicBezTo>
                  <a:cubicBezTo>
                    <a:pt x="280" y="154"/>
                    <a:pt x="280" y="154"/>
                    <a:pt x="280" y="154"/>
                  </a:cubicBezTo>
                  <a:cubicBezTo>
                    <a:pt x="280" y="154"/>
                    <a:pt x="280" y="154"/>
                    <a:pt x="280" y="154"/>
                  </a:cubicBezTo>
                  <a:cubicBezTo>
                    <a:pt x="280" y="154"/>
                    <a:pt x="280" y="154"/>
                    <a:pt x="280" y="154"/>
                  </a:cubicBezTo>
                  <a:cubicBezTo>
                    <a:pt x="280" y="153"/>
                    <a:pt x="280" y="153"/>
                    <a:pt x="280" y="153"/>
                  </a:cubicBezTo>
                  <a:cubicBezTo>
                    <a:pt x="281" y="153"/>
                    <a:pt x="281" y="153"/>
                    <a:pt x="281" y="153"/>
                  </a:cubicBezTo>
                  <a:cubicBezTo>
                    <a:pt x="281" y="153"/>
                    <a:pt x="281" y="153"/>
                    <a:pt x="281" y="153"/>
                  </a:cubicBezTo>
                  <a:cubicBezTo>
                    <a:pt x="281" y="152"/>
                    <a:pt x="281" y="152"/>
                    <a:pt x="281" y="152"/>
                  </a:cubicBezTo>
                  <a:cubicBezTo>
                    <a:pt x="280" y="153"/>
                    <a:pt x="280" y="153"/>
                    <a:pt x="280" y="153"/>
                  </a:cubicBezTo>
                  <a:cubicBezTo>
                    <a:pt x="279" y="154"/>
                    <a:pt x="279" y="154"/>
                    <a:pt x="279" y="154"/>
                  </a:cubicBezTo>
                  <a:cubicBezTo>
                    <a:pt x="279" y="154"/>
                    <a:pt x="279" y="154"/>
                    <a:pt x="279" y="154"/>
                  </a:cubicBezTo>
                  <a:cubicBezTo>
                    <a:pt x="278" y="154"/>
                    <a:pt x="278" y="154"/>
                    <a:pt x="278" y="154"/>
                  </a:cubicBezTo>
                  <a:cubicBezTo>
                    <a:pt x="278" y="153"/>
                    <a:pt x="278" y="153"/>
                    <a:pt x="278" y="153"/>
                  </a:cubicBezTo>
                  <a:cubicBezTo>
                    <a:pt x="278" y="153"/>
                    <a:pt x="278" y="153"/>
                    <a:pt x="278" y="153"/>
                  </a:cubicBezTo>
                  <a:cubicBezTo>
                    <a:pt x="277" y="154"/>
                    <a:pt x="277" y="154"/>
                    <a:pt x="277" y="154"/>
                  </a:cubicBezTo>
                  <a:cubicBezTo>
                    <a:pt x="277" y="154"/>
                    <a:pt x="277" y="154"/>
                    <a:pt x="277" y="154"/>
                  </a:cubicBezTo>
                  <a:cubicBezTo>
                    <a:pt x="276" y="154"/>
                    <a:pt x="276" y="154"/>
                    <a:pt x="276" y="154"/>
                  </a:cubicBezTo>
                  <a:cubicBezTo>
                    <a:pt x="275" y="154"/>
                    <a:pt x="275" y="154"/>
                    <a:pt x="275" y="154"/>
                  </a:cubicBezTo>
                  <a:cubicBezTo>
                    <a:pt x="275" y="154"/>
                    <a:pt x="275" y="154"/>
                    <a:pt x="275" y="154"/>
                  </a:cubicBezTo>
                  <a:cubicBezTo>
                    <a:pt x="275" y="155"/>
                    <a:pt x="275" y="155"/>
                    <a:pt x="275" y="155"/>
                  </a:cubicBezTo>
                  <a:cubicBezTo>
                    <a:pt x="274" y="155"/>
                    <a:pt x="274" y="155"/>
                    <a:pt x="274" y="155"/>
                  </a:cubicBezTo>
                  <a:cubicBezTo>
                    <a:pt x="274" y="154"/>
                    <a:pt x="274" y="154"/>
                    <a:pt x="274" y="154"/>
                  </a:cubicBezTo>
                  <a:cubicBezTo>
                    <a:pt x="275" y="154"/>
                    <a:pt x="275" y="154"/>
                    <a:pt x="275" y="154"/>
                  </a:cubicBezTo>
                  <a:cubicBezTo>
                    <a:pt x="275" y="153"/>
                    <a:pt x="275" y="153"/>
                    <a:pt x="275" y="153"/>
                  </a:cubicBezTo>
                  <a:cubicBezTo>
                    <a:pt x="274" y="153"/>
                    <a:pt x="274" y="153"/>
                    <a:pt x="274" y="153"/>
                  </a:cubicBezTo>
                  <a:cubicBezTo>
                    <a:pt x="275" y="152"/>
                    <a:pt x="275" y="152"/>
                    <a:pt x="275" y="152"/>
                  </a:cubicBezTo>
                  <a:cubicBezTo>
                    <a:pt x="275" y="152"/>
                    <a:pt x="275" y="152"/>
                    <a:pt x="275" y="152"/>
                  </a:cubicBezTo>
                  <a:cubicBezTo>
                    <a:pt x="276" y="152"/>
                    <a:pt x="276" y="152"/>
                    <a:pt x="276" y="152"/>
                  </a:cubicBezTo>
                  <a:cubicBezTo>
                    <a:pt x="276" y="153"/>
                    <a:pt x="276" y="153"/>
                    <a:pt x="276" y="153"/>
                  </a:cubicBezTo>
                  <a:cubicBezTo>
                    <a:pt x="277" y="153"/>
                    <a:pt x="277" y="153"/>
                    <a:pt x="277" y="153"/>
                  </a:cubicBezTo>
                  <a:cubicBezTo>
                    <a:pt x="277" y="152"/>
                    <a:pt x="277" y="152"/>
                    <a:pt x="277" y="152"/>
                  </a:cubicBezTo>
                  <a:cubicBezTo>
                    <a:pt x="278" y="152"/>
                    <a:pt x="278" y="152"/>
                    <a:pt x="278" y="152"/>
                  </a:cubicBezTo>
                  <a:cubicBezTo>
                    <a:pt x="278" y="151"/>
                    <a:pt x="278" y="151"/>
                    <a:pt x="278" y="151"/>
                  </a:cubicBezTo>
                  <a:cubicBezTo>
                    <a:pt x="278" y="151"/>
                    <a:pt x="278" y="151"/>
                    <a:pt x="278" y="151"/>
                  </a:cubicBezTo>
                  <a:cubicBezTo>
                    <a:pt x="277" y="150"/>
                    <a:pt x="277" y="150"/>
                    <a:pt x="277" y="150"/>
                  </a:cubicBezTo>
                  <a:cubicBezTo>
                    <a:pt x="277" y="150"/>
                    <a:pt x="277" y="150"/>
                    <a:pt x="277" y="150"/>
                  </a:cubicBezTo>
                  <a:cubicBezTo>
                    <a:pt x="276" y="149"/>
                    <a:pt x="276" y="149"/>
                    <a:pt x="276" y="149"/>
                  </a:cubicBezTo>
                  <a:cubicBezTo>
                    <a:pt x="276" y="149"/>
                    <a:pt x="276" y="149"/>
                    <a:pt x="276" y="149"/>
                  </a:cubicBezTo>
                  <a:cubicBezTo>
                    <a:pt x="276" y="149"/>
                    <a:pt x="276" y="149"/>
                    <a:pt x="276" y="149"/>
                  </a:cubicBezTo>
                  <a:cubicBezTo>
                    <a:pt x="276" y="148"/>
                    <a:pt x="276" y="148"/>
                    <a:pt x="276" y="148"/>
                  </a:cubicBezTo>
                  <a:cubicBezTo>
                    <a:pt x="275" y="148"/>
                    <a:pt x="275" y="148"/>
                    <a:pt x="275" y="148"/>
                  </a:cubicBezTo>
                  <a:cubicBezTo>
                    <a:pt x="275" y="148"/>
                    <a:pt x="275" y="148"/>
                    <a:pt x="275" y="148"/>
                  </a:cubicBezTo>
                  <a:cubicBezTo>
                    <a:pt x="274" y="148"/>
                    <a:pt x="274" y="148"/>
                    <a:pt x="274" y="148"/>
                  </a:cubicBezTo>
                  <a:cubicBezTo>
                    <a:pt x="274" y="147"/>
                    <a:pt x="274" y="147"/>
                    <a:pt x="274" y="147"/>
                  </a:cubicBezTo>
                  <a:cubicBezTo>
                    <a:pt x="275" y="147"/>
                    <a:pt x="275" y="147"/>
                    <a:pt x="275" y="147"/>
                  </a:cubicBezTo>
                  <a:cubicBezTo>
                    <a:pt x="275" y="147"/>
                    <a:pt x="275" y="147"/>
                    <a:pt x="275" y="147"/>
                  </a:cubicBezTo>
                  <a:cubicBezTo>
                    <a:pt x="276" y="147"/>
                    <a:pt x="276" y="147"/>
                    <a:pt x="276" y="147"/>
                  </a:cubicBezTo>
                  <a:cubicBezTo>
                    <a:pt x="276" y="147"/>
                    <a:pt x="276" y="147"/>
                    <a:pt x="276" y="147"/>
                  </a:cubicBezTo>
                  <a:cubicBezTo>
                    <a:pt x="276" y="146"/>
                    <a:pt x="276" y="146"/>
                    <a:pt x="276" y="146"/>
                  </a:cubicBezTo>
                  <a:cubicBezTo>
                    <a:pt x="275" y="146"/>
                    <a:pt x="275" y="146"/>
                    <a:pt x="275" y="146"/>
                  </a:cubicBezTo>
                  <a:cubicBezTo>
                    <a:pt x="275" y="145"/>
                    <a:pt x="275" y="145"/>
                    <a:pt x="275" y="145"/>
                  </a:cubicBezTo>
                  <a:cubicBezTo>
                    <a:pt x="274" y="145"/>
                    <a:pt x="274" y="145"/>
                    <a:pt x="274" y="145"/>
                  </a:cubicBezTo>
                  <a:cubicBezTo>
                    <a:pt x="274" y="145"/>
                    <a:pt x="274" y="145"/>
                    <a:pt x="274" y="145"/>
                  </a:cubicBezTo>
                  <a:cubicBezTo>
                    <a:pt x="274" y="145"/>
                    <a:pt x="274" y="145"/>
                    <a:pt x="274" y="145"/>
                  </a:cubicBezTo>
                  <a:cubicBezTo>
                    <a:pt x="273" y="146"/>
                    <a:pt x="273" y="146"/>
                    <a:pt x="273" y="146"/>
                  </a:cubicBezTo>
                  <a:cubicBezTo>
                    <a:pt x="273" y="146"/>
                    <a:pt x="273" y="146"/>
                    <a:pt x="273" y="146"/>
                  </a:cubicBezTo>
                  <a:cubicBezTo>
                    <a:pt x="273" y="145"/>
                    <a:pt x="273" y="145"/>
                    <a:pt x="273" y="145"/>
                  </a:cubicBezTo>
                  <a:cubicBezTo>
                    <a:pt x="274" y="144"/>
                    <a:pt x="274" y="144"/>
                    <a:pt x="274" y="144"/>
                  </a:cubicBezTo>
                  <a:cubicBezTo>
                    <a:pt x="274" y="143"/>
                    <a:pt x="274" y="143"/>
                    <a:pt x="274" y="143"/>
                  </a:cubicBezTo>
                  <a:cubicBezTo>
                    <a:pt x="274" y="143"/>
                    <a:pt x="274" y="143"/>
                    <a:pt x="274" y="143"/>
                  </a:cubicBezTo>
                  <a:cubicBezTo>
                    <a:pt x="275" y="142"/>
                    <a:pt x="275" y="142"/>
                    <a:pt x="275" y="142"/>
                  </a:cubicBezTo>
                  <a:cubicBezTo>
                    <a:pt x="275" y="141"/>
                    <a:pt x="275" y="141"/>
                    <a:pt x="275" y="141"/>
                  </a:cubicBezTo>
                  <a:cubicBezTo>
                    <a:pt x="275" y="140"/>
                    <a:pt x="275" y="140"/>
                    <a:pt x="275" y="140"/>
                  </a:cubicBezTo>
                  <a:cubicBezTo>
                    <a:pt x="275" y="140"/>
                    <a:pt x="275" y="140"/>
                    <a:pt x="275" y="140"/>
                  </a:cubicBezTo>
                  <a:cubicBezTo>
                    <a:pt x="274" y="140"/>
                    <a:pt x="274" y="140"/>
                    <a:pt x="274" y="140"/>
                  </a:cubicBezTo>
                  <a:cubicBezTo>
                    <a:pt x="274" y="140"/>
                    <a:pt x="274" y="140"/>
                    <a:pt x="274" y="140"/>
                  </a:cubicBezTo>
                  <a:cubicBezTo>
                    <a:pt x="273" y="140"/>
                    <a:pt x="273" y="140"/>
                    <a:pt x="273" y="140"/>
                  </a:cubicBezTo>
                  <a:cubicBezTo>
                    <a:pt x="273" y="141"/>
                    <a:pt x="273" y="141"/>
                    <a:pt x="273" y="141"/>
                  </a:cubicBezTo>
                  <a:cubicBezTo>
                    <a:pt x="273" y="141"/>
                    <a:pt x="273" y="141"/>
                    <a:pt x="273" y="141"/>
                  </a:cubicBezTo>
                  <a:cubicBezTo>
                    <a:pt x="272" y="140"/>
                    <a:pt x="272" y="140"/>
                    <a:pt x="272" y="140"/>
                  </a:cubicBezTo>
                  <a:cubicBezTo>
                    <a:pt x="272" y="139"/>
                    <a:pt x="272" y="139"/>
                    <a:pt x="272" y="139"/>
                  </a:cubicBezTo>
                  <a:cubicBezTo>
                    <a:pt x="271" y="139"/>
                    <a:pt x="271" y="139"/>
                    <a:pt x="271" y="139"/>
                  </a:cubicBezTo>
                  <a:cubicBezTo>
                    <a:pt x="271" y="138"/>
                    <a:pt x="271" y="138"/>
                    <a:pt x="271" y="138"/>
                  </a:cubicBezTo>
                  <a:cubicBezTo>
                    <a:pt x="271" y="137"/>
                    <a:pt x="271" y="137"/>
                    <a:pt x="271" y="137"/>
                  </a:cubicBezTo>
                  <a:cubicBezTo>
                    <a:pt x="272" y="137"/>
                    <a:pt x="272" y="137"/>
                    <a:pt x="272" y="137"/>
                  </a:cubicBezTo>
                  <a:cubicBezTo>
                    <a:pt x="272" y="137"/>
                    <a:pt x="272" y="137"/>
                    <a:pt x="272" y="137"/>
                  </a:cubicBezTo>
                  <a:cubicBezTo>
                    <a:pt x="272" y="136"/>
                    <a:pt x="272" y="136"/>
                    <a:pt x="272" y="136"/>
                  </a:cubicBezTo>
                  <a:cubicBezTo>
                    <a:pt x="272" y="136"/>
                    <a:pt x="272" y="136"/>
                    <a:pt x="272" y="136"/>
                  </a:cubicBezTo>
                  <a:cubicBezTo>
                    <a:pt x="271" y="136"/>
                    <a:pt x="271" y="136"/>
                    <a:pt x="271" y="136"/>
                  </a:cubicBezTo>
                  <a:cubicBezTo>
                    <a:pt x="271" y="136"/>
                    <a:pt x="271" y="136"/>
                    <a:pt x="271" y="136"/>
                  </a:cubicBezTo>
                  <a:cubicBezTo>
                    <a:pt x="271" y="137"/>
                    <a:pt x="271" y="137"/>
                    <a:pt x="271" y="137"/>
                  </a:cubicBezTo>
                  <a:cubicBezTo>
                    <a:pt x="270" y="138"/>
                    <a:pt x="270" y="138"/>
                    <a:pt x="270" y="138"/>
                  </a:cubicBezTo>
                  <a:cubicBezTo>
                    <a:pt x="270" y="137"/>
                    <a:pt x="270" y="137"/>
                    <a:pt x="270" y="137"/>
                  </a:cubicBezTo>
                  <a:cubicBezTo>
                    <a:pt x="269" y="137"/>
                    <a:pt x="269" y="137"/>
                    <a:pt x="269" y="137"/>
                  </a:cubicBezTo>
                  <a:cubicBezTo>
                    <a:pt x="269" y="137"/>
                    <a:pt x="269" y="137"/>
                    <a:pt x="269" y="137"/>
                  </a:cubicBezTo>
                  <a:cubicBezTo>
                    <a:pt x="269" y="138"/>
                    <a:pt x="269" y="138"/>
                    <a:pt x="269" y="138"/>
                  </a:cubicBezTo>
                  <a:cubicBezTo>
                    <a:pt x="269" y="138"/>
                    <a:pt x="269" y="138"/>
                    <a:pt x="269" y="138"/>
                  </a:cubicBezTo>
                  <a:cubicBezTo>
                    <a:pt x="269" y="139"/>
                    <a:pt x="269" y="139"/>
                    <a:pt x="269" y="139"/>
                  </a:cubicBezTo>
                  <a:cubicBezTo>
                    <a:pt x="269" y="139"/>
                    <a:pt x="269" y="139"/>
                    <a:pt x="269" y="139"/>
                  </a:cubicBezTo>
                  <a:cubicBezTo>
                    <a:pt x="270" y="139"/>
                    <a:pt x="270" y="139"/>
                    <a:pt x="270" y="139"/>
                  </a:cubicBezTo>
                  <a:cubicBezTo>
                    <a:pt x="270" y="141"/>
                    <a:pt x="270" y="141"/>
                    <a:pt x="270" y="141"/>
                  </a:cubicBezTo>
                  <a:cubicBezTo>
                    <a:pt x="271" y="141"/>
                    <a:pt x="271" y="141"/>
                    <a:pt x="271" y="141"/>
                  </a:cubicBezTo>
                  <a:cubicBezTo>
                    <a:pt x="271" y="142"/>
                    <a:pt x="271" y="142"/>
                    <a:pt x="271" y="142"/>
                  </a:cubicBezTo>
                  <a:cubicBezTo>
                    <a:pt x="271" y="143"/>
                    <a:pt x="271" y="143"/>
                    <a:pt x="271" y="143"/>
                  </a:cubicBezTo>
                  <a:cubicBezTo>
                    <a:pt x="270" y="143"/>
                    <a:pt x="270" y="143"/>
                    <a:pt x="270" y="143"/>
                  </a:cubicBezTo>
                  <a:cubicBezTo>
                    <a:pt x="269" y="144"/>
                    <a:pt x="269" y="144"/>
                    <a:pt x="269" y="144"/>
                  </a:cubicBezTo>
                  <a:cubicBezTo>
                    <a:pt x="267" y="144"/>
                    <a:pt x="267" y="144"/>
                    <a:pt x="267" y="144"/>
                  </a:cubicBezTo>
                  <a:cubicBezTo>
                    <a:pt x="267" y="144"/>
                    <a:pt x="267" y="144"/>
                    <a:pt x="267" y="144"/>
                  </a:cubicBezTo>
                  <a:cubicBezTo>
                    <a:pt x="266" y="144"/>
                    <a:pt x="266" y="144"/>
                    <a:pt x="266" y="144"/>
                  </a:cubicBezTo>
                  <a:cubicBezTo>
                    <a:pt x="266" y="143"/>
                    <a:pt x="266" y="143"/>
                    <a:pt x="266" y="143"/>
                  </a:cubicBezTo>
                  <a:cubicBezTo>
                    <a:pt x="266" y="143"/>
                    <a:pt x="266" y="143"/>
                    <a:pt x="266" y="143"/>
                  </a:cubicBezTo>
                  <a:cubicBezTo>
                    <a:pt x="266" y="142"/>
                    <a:pt x="266" y="142"/>
                    <a:pt x="266" y="142"/>
                  </a:cubicBezTo>
                  <a:cubicBezTo>
                    <a:pt x="264" y="142"/>
                    <a:pt x="264" y="142"/>
                    <a:pt x="264" y="142"/>
                  </a:cubicBezTo>
                  <a:cubicBezTo>
                    <a:pt x="263" y="141"/>
                    <a:pt x="263" y="141"/>
                    <a:pt x="263" y="141"/>
                  </a:cubicBezTo>
                  <a:cubicBezTo>
                    <a:pt x="262" y="141"/>
                    <a:pt x="262" y="141"/>
                    <a:pt x="262" y="141"/>
                  </a:cubicBezTo>
                  <a:cubicBezTo>
                    <a:pt x="262" y="143"/>
                    <a:pt x="262" y="143"/>
                    <a:pt x="262" y="143"/>
                  </a:cubicBezTo>
                  <a:cubicBezTo>
                    <a:pt x="263" y="144"/>
                    <a:pt x="263" y="144"/>
                    <a:pt x="263" y="144"/>
                  </a:cubicBezTo>
                  <a:cubicBezTo>
                    <a:pt x="262" y="144"/>
                    <a:pt x="262" y="144"/>
                    <a:pt x="262" y="144"/>
                  </a:cubicBezTo>
                  <a:cubicBezTo>
                    <a:pt x="262" y="144"/>
                    <a:pt x="262" y="144"/>
                    <a:pt x="262" y="144"/>
                  </a:cubicBezTo>
                  <a:cubicBezTo>
                    <a:pt x="261" y="143"/>
                    <a:pt x="261" y="143"/>
                    <a:pt x="261" y="143"/>
                  </a:cubicBezTo>
                  <a:cubicBezTo>
                    <a:pt x="261" y="142"/>
                    <a:pt x="261" y="142"/>
                    <a:pt x="261" y="142"/>
                  </a:cubicBezTo>
                  <a:cubicBezTo>
                    <a:pt x="260" y="142"/>
                    <a:pt x="260" y="142"/>
                    <a:pt x="260" y="142"/>
                  </a:cubicBezTo>
                  <a:cubicBezTo>
                    <a:pt x="260" y="142"/>
                    <a:pt x="260" y="142"/>
                    <a:pt x="260" y="142"/>
                  </a:cubicBezTo>
                  <a:cubicBezTo>
                    <a:pt x="259" y="141"/>
                    <a:pt x="259" y="141"/>
                    <a:pt x="259" y="141"/>
                  </a:cubicBezTo>
                  <a:cubicBezTo>
                    <a:pt x="259" y="140"/>
                    <a:pt x="259" y="140"/>
                    <a:pt x="259" y="140"/>
                  </a:cubicBezTo>
                  <a:cubicBezTo>
                    <a:pt x="259" y="140"/>
                    <a:pt x="259" y="140"/>
                    <a:pt x="259" y="140"/>
                  </a:cubicBezTo>
                  <a:cubicBezTo>
                    <a:pt x="258" y="140"/>
                    <a:pt x="258" y="140"/>
                    <a:pt x="258" y="140"/>
                  </a:cubicBezTo>
                  <a:cubicBezTo>
                    <a:pt x="257" y="139"/>
                    <a:pt x="257" y="139"/>
                    <a:pt x="257" y="139"/>
                  </a:cubicBezTo>
                  <a:cubicBezTo>
                    <a:pt x="257" y="139"/>
                    <a:pt x="257" y="139"/>
                    <a:pt x="257" y="139"/>
                  </a:cubicBezTo>
                  <a:cubicBezTo>
                    <a:pt x="256" y="138"/>
                    <a:pt x="256" y="138"/>
                    <a:pt x="256" y="138"/>
                  </a:cubicBezTo>
                  <a:cubicBezTo>
                    <a:pt x="256" y="138"/>
                    <a:pt x="256" y="138"/>
                    <a:pt x="256" y="138"/>
                  </a:cubicBezTo>
                  <a:cubicBezTo>
                    <a:pt x="256" y="138"/>
                    <a:pt x="256" y="138"/>
                    <a:pt x="256" y="138"/>
                  </a:cubicBezTo>
                  <a:cubicBezTo>
                    <a:pt x="258" y="140"/>
                    <a:pt x="258" y="140"/>
                    <a:pt x="258" y="140"/>
                  </a:cubicBezTo>
                  <a:cubicBezTo>
                    <a:pt x="258" y="140"/>
                    <a:pt x="258" y="140"/>
                    <a:pt x="258" y="140"/>
                  </a:cubicBezTo>
                  <a:cubicBezTo>
                    <a:pt x="259" y="141"/>
                    <a:pt x="259" y="141"/>
                    <a:pt x="259" y="141"/>
                  </a:cubicBezTo>
                  <a:cubicBezTo>
                    <a:pt x="259" y="141"/>
                    <a:pt x="259" y="141"/>
                    <a:pt x="259" y="141"/>
                  </a:cubicBezTo>
                  <a:cubicBezTo>
                    <a:pt x="259" y="142"/>
                    <a:pt x="259" y="142"/>
                    <a:pt x="259" y="142"/>
                  </a:cubicBezTo>
                  <a:cubicBezTo>
                    <a:pt x="259" y="142"/>
                    <a:pt x="259" y="142"/>
                    <a:pt x="259" y="142"/>
                  </a:cubicBezTo>
                  <a:cubicBezTo>
                    <a:pt x="259" y="142"/>
                    <a:pt x="259" y="142"/>
                    <a:pt x="259" y="142"/>
                  </a:cubicBezTo>
                  <a:cubicBezTo>
                    <a:pt x="258" y="143"/>
                    <a:pt x="258" y="143"/>
                    <a:pt x="258" y="143"/>
                  </a:cubicBezTo>
                  <a:cubicBezTo>
                    <a:pt x="257" y="142"/>
                    <a:pt x="257" y="142"/>
                    <a:pt x="257" y="142"/>
                  </a:cubicBezTo>
                  <a:cubicBezTo>
                    <a:pt x="256" y="142"/>
                    <a:pt x="256" y="142"/>
                    <a:pt x="256" y="142"/>
                  </a:cubicBezTo>
                  <a:cubicBezTo>
                    <a:pt x="256" y="141"/>
                    <a:pt x="256" y="141"/>
                    <a:pt x="256" y="141"/>
                  </a:cubicBezTo>
                  <a:cubicBezTo>
                    <a:pt x="255" y="141"/>
                    <a:pt x="255" y="141"/>
                    <a:pt x="255" y="141"/>
                  </a:cubicBezTo>
                  <a:cubicBezTo>
                    <a:pt x="255" y="140"/>
                    <a:pt x="255" y="140"/>
                    <a:pt x="255" y="140"/>
                  </a:cubicBezTo>
                  <a:cubicBezTo>
                    <a:pt x="254" y="141"/>
                    <a:pt x="254" y="141"/>
                    <a:pt x="254" y="141"/>
                  </a:cubicBezTo>
                  <a:cubicBezTo>
                    <a:pt x="253" y="141"/>
                    <a:pt x="253" y="141"/>
                    <a:pt x="253" y="141"/>
                  </a:cubicBezTo>
                  <a:cubicBezTo>
                    <a:pt x="252" y="141"/>
                    <a:pt x="252" y="141"/>
                    <a:pt x="252" y="141"/>
                  </a:cubicBezTo>
                  <a:cubicBezTo>
                    <a:pt x="251" y="140"/>
                    <a:pt x="251" y="140"/>
                    <a:pt x="251" y="140"/>
                  </a:cubicBezTo>
                  <a:cubicBezTo>
                    <a:pt x="250" y="140"/>
                    <a:pt x="250" y="140"/>
                    <a:pt x="250" y="140"/>
                  </a:cubicBezTo>
                  <a:cubicBezTo>
                    <a:pt x="250" y="140"/>
                    <a:pt x="250" y="140"/>
                    <a:pt x="250" y="140"/>
                  </a:cubicBezTo>
                  <a:cubicBezTo>
                    <a:pt x="249" y="139"/>
                    <a:pt x="249" y="139"/>
                    <a:pt x="249" y="139"/>
                  </a:cubicBezTo>
                  <a:cubicBezTo>
                    <a:pt x="249" y="139"/>
                    <a:pt x="249" y="139"/>
                    <a:pt x="249" y="139"/>
                  </a:cubicBezTo>
                  <a:cubicBezTo>
                    <a:pt x="250" y="138"/>
                    <a:pt x="250" y="138"/>
                    <a:pt x="250" y="138"/>
                  </a:cubicBezTo>
                  <a:cubicBezTo>
                    <a:pt x="251" y="137"/>
                    <a:pt x="251" y="137"/>
                    <a:pt x="251" y="137"/>
                  </a:cubicBezTo>
                  <a:cubicBezTo>
                    <a:pt x="251" y="137"/>
                    <a:pt x="251" y="137"/>
                    <a:pt x="251" y="137"/>
                  </a:cubicBezTo>
                  <a:cubicBezTo>
                    <a:pt x="250" y="137"/>
                    <a:pt x="250" y="137"/>
                    <a:pt x="250" y="137"/>
                  </a:cubicBezTo>
                  <a:cubicBezTo>
                    <a:pt x="249" y="138"/>
                    <a:pt x="249" y="138"/>
                    <a:pt x="249" y="138"/>
                  </a:cubicBezTo>
                  <a:cubicBezTo>
                    <a:pt x="249" y="139"/>
                    <a:pt x="249" y="139"/>
                    <a:pt x="249" y="139"/>
                  </a:cubicBezTo>
                  <a:cubicBezTo>
                    <a:pt x="248" y="139"/>
                    <a:pt x="248" y="139"/>
                    <a:pt x="248" y="139"/>
                  </a:cubicBezTo>
                  <a:cubicBezTo>
                    <a:pt x="248" y="138"/>
                    <a:pt x="248" y="138"/>
                    <a:pt x="248" y="138"/>
                  </a:cubicBezTo>
                  <a:cubicBezTo>
                    <a:pt x="247" y="138"/>
                    <a:pt x="247" y="138"/>
                    <a:pt x="247" y="138"/>
                  </a:cubicBezTo>
                  <a:cubicBezTo>
                    <a:pt x="246" y="138"/>
                    <a:pt x="246" y="138"/>
                    <a:pt x="246" y="138"/>
                  </a:cubicBezTo>
                  <a:cubicBezTo>
                    <a:pt x="247" y="139"/>
                    <a:pt x="247" y="139"/>
                    <a:pt x="247" y="139"/>
                  </a:cubicBezTo>
                  <a:cubicBezTo>
                    <a:pt x="247" y="139"/>
                    <a:pt x="247" y="139"/>
                    <a:pt x="247" y="139"/>
                  </a:cubicBezTo>
                  <a:cubicBezTo>
                    <a:pt x="246" y="139"/>
                    <a:pt x="246" y="139"/>
                    <a:pt x="246" y="139"/>
                  </a:cubicBezTo>
                  <a:cubicBezTo>
                    <a:pt x="244" y="138"/>
                    <a:pt x="244" y="138"/>
                    <a:pt x="244" y="138"/>
                  </a:cubicBezTo>
                  <a:cubicBezTo>
                    <a:pt x="244" y="137"/>
                    <a:pt x="244" y="137"/>
                    <a:pt x="244" y="137"/>
                  </a:cubicBezTo>
                  <a:cubicBezTo>
                    <a:pt x="243" y="136"/>
                    <a:pt x="243" y="136"/>
                    <a:pt x="243" y="136"/>
                  </a:cubicBezTo>
                  <a:cubicBezTo>
                    <a:pt x="244" y="136"/>
                    <a:pt x="244" y="136"/>
                    <a:pt x="244" y="136"/>
                  </a:cubicBezTo>
                  <a:cubicBezTo>
                    <a:pt x="245" y="135"/>
                    <a:pt x="245" y="135"/>
                    <a:pt x="245" y="135"/>
                  </a:cubicBezTo>
                  <a:cubicBezTo>
                    <a:pt x="245" y="135"/>
                    <a:pt x="245" y="135"/>
                    <a:pt x="245" y="135"/>
                  </a:cubicBezTo>
                  <a:cubicBezTo>
                    <a:pt x="245" y="134"/>
                    <a:pt x="245" y="134"/>
                    <a:pt x="245" y="134"/>
                  </a:cubicBezTo>
                  <a:cubicBezTo>
                    <a:pt x="245" y="135"/>
                    <a:pt x="245" y="135"/>
                    <a:pt x="245" y="135"/>
                  </a:cubicBezTo>
                  <a:cubicBezTo>
                    <a:pt x="243" y="135"/>
                    <a:pt x="243" y="135"/>
                    <a:pt x="243" y="135"/>
                  </a:cubicBezTo>
                  <a:cubicBezTo>
                    <a:pt x="243" y="136"/>
                    <a:pt x="243" y="136"/>
                    <a:pt x="243" y="136"/>
                  </a:cubicBezTo>
                  <a:cubicBezTo>
                    <a:pt x="243" y="136"/>
                    <a:pt x="243" y="136"/>
                    <a:pt x="243" y="136"/>
                  </a:cubicBezTo>
                  <a:cubicBezTo>
                    <a:pt x="242" y="135"/>
                    <a:pt x="242" y="135"/>
                    <a:pt x="242" y="135"/>
                  </a:cubicBezTo>
                  <a:cubicBezTo>
                    <a:pt x="243" y="135"/>
                    <a:pt x="243" y="135"/>
                    <a:pt x="243" y="135"/>
                  </a:cubicBezTo>
                  <a:cubicBezTo>
                    <a:pt x="242" y="134"/>
                    <a:pt x="242" y="134"/>
                    <a:pt x="242" y="134"/>
                  </a:cubicBezTo>
                  <a:cubicBezTo>
                    <a:pt x="242" y="134"/>
                    <a:pt x="242" y="134"/>
                    <a:pt x="242" y="134"/>
                  </a:cubicBezTo>
                  <a:cubicBezTo>
                    <a:pt x="242" y="135"/>
                    <a:pt x="242" y="135"/>
                    <a:pt x="242" y="135"/>
                  </a:cubicBezTo>
                  <a:cubicBezTo>
                    <a:pt x="242" y="135"/>
                    <a:pt x="242" y="135"/>
                    <a:pt x="242" y="135"/>
                  </a:cubicBezTo>
                  <a:cubicBezTo>
                    <a:pt x="242" y="136"/>
                    <a:pt x="242" y="136"/>
                    <a:pt x="242" y="136"/>
                  </a:cubicBezTo>
                  <a:cubicBezTo>
                    <a:pt x="241" y="136"/>
                    <a:pt x="241" y="136"/>
                    <a:pt x="241" y="136"/>
                  </a:cubicBezTo>
                  <a:cubicBezTo>
                    <a:pt x="240" y="135"/>
                    <a:pt x="240" y="135"/>
                    <a:pt x="240" y="135"/>
                  </a:cubicBezTo>
                  <a:cubicBezTo>
                    <a:pt x="240" y="135"/>
                    <a:pt x="240" y="135"/>
                    <a:pt x="240" y="135"/>
                  </a:cubicBezTo>
                  <a:cubicBezTo>
                    <a:pt x="239" y="135"/>
                    <a:pt x="239" y="135"/>
                    <a:pt x="239" y="135"/>
                  </a:cubicBezTo>
                  <a:cubicBezTo>
                    <a:pt x="239" y="136"/>
                    <a:pt x="239" y="136"/>
                    <a:pt x="239" y="136"/>
                  </a:cubicBezTo>
                  <a:cubicBezTo>
                    <a:pt x="239" y="136"/>
                    <a:pt x="239" y="136"/>
                    <a:pt x="239" y="136"/>
                  </a:cubicBezTo>
                  <a:cubicBezTo>
                    <a:pt x="238" y="135"/>
                    <a:pt x="238" y="135"/>
                    <a:pt x="238" y="135"/>
                  </a:cubicBezTo>
                  <a:cubicBezTo>
                    <a:pt x="238" y="134"/>
                    <a:pt x="238" y="134"/>
                    <a:pt x="238" y="134"/>
                  </a:cubicBezTo>
                  <a:cubicBezTo>
                    <a:pt x="238" y="134"/>
                    <a:pt x="238" y="134"/>
                    <a:pt x="238" y="134"/>
                  </a:cubicBezTo>
                  <a:cubicBezTo>
                    <a:pt x="239" y="135"/>
                    <a:pt x="239" y="135"/>
                    <a:pt x="239" y="135"/>
                  </a:cubicBezTo>
                  <a:cubicBezTo>
                    <a:pt x="238" y="134"/>
                    <a:pt x="238" y="134"/>
                    <a:pt x="238" y="134"/>
                  </a:cubicBezTo>
                  <a:cubicBezTo>
                    <a:pt x="238" y="134"/>
                    <a:pt x="238" y="134"/>
                    <a:pt x="238" y="134"/>
                  </a:cubicBezTo>
                  <a:cubicBezTo>
                    <a:pt x="237" y="133"/>
                    <a:pt x="237" y="133"/>
                    <a:pt x="237" y="133"/>
                  </a:cubicBezTo>
                  <a:cubicBezTo>
                    <a:pt x="236" y="132"/>
                    <a:pt x="236" y="132"/>
                    <a:pt x="236" y="132"/>
                  </a:cubicBezTo>
                  <a:cubicBezTo>
                    <a:pt x="237" y="132"/>
                    <a:pt x="237" y="132"/>
                    <a:pt x="237" y="132"/>
                  </a:cubicBezTo>
                  <a:cubicBezTo>
                    <a:pt x="237" y="131"/>
                    <a:pt x="237" y="131"/>
                    <a:pt x="237" y="131"/>
                  </a:cubicBezTo>
                  <a:cubicBezTo>
                    <a:pt x="236" y="129"/>
                    <a:pt x="236" y="129"/>
                    <a:pt x="236" y="129"/>
                  </a:cubicBezTo>
                  <a:cubicBezTo>
                    <a:pt x="236" y="129"/>
                    <a:pt x="236" y="129"/>
                    <a:pt x="236" y="129"/>
                  </a:cubicBezTo>
                  <a:cubicBezTo>
                    <a:pt x="237" y="129"/>
                    <a:pt x="237" y="129"/>
                    <a:pt x="237" y="129"/>
                  </a:cubicBezTo>
                  <a:cubicBezTo>
                    <a:pt x="237" y="128"/>
                    <a:pt x="237" y="128"/>
                    <a:pt x="237" y="128"/>
                  </a:cubicBezTo>
                  <a:cubicBezTo>
                    <a:pt x="237" y="127"/>
                    <a:pt x="237" y="127"/>
                    <a:pt x="237" y="127"/>
                  </a:cubicBezTo>
                  <a:cubicBezTo>
                    <a:pt x="237" y="127"/>
                    <a:pt x="237" y="127"/>
                    <a:pt x="237" y="127"/>
                  </a:cubicBezTo>
                  <a:cubicBezTo>
                    <a:pt x="238" y="127"/>
                    <a:pt x="238" y="127"/>
                    <a:pt x="238" y="127"/>
                  </a:cubicBezTo>
                  <a:cubicBezTo>
                    <a:pt x="238" y="128"/>
                    <a:pt x="238" y="128"/>
                    <a:pt x="238" y="128"/>
                  </a:cubicBezTo>
                  <a:cubicBezTo>
                    <a:pt x="239" y="128"/>
                    <a:pt x="239" y="128"/>
                    <a:pt x="239" y="128"/>
                  </a:cubicBezTo>
                  <a:cubicBezTo>
                    <a:pt x="240" y="128"/>
                    <a:pt x="240" y="128"/>
                    <a:pt x="240" y="128"/>
                  </a:cubicBezTo>
                  <a:cubicBezTo>
                    <a:pt x="240" y="129"/>
                    <a:pt x="240" y="129"/>
                    <a:pt x="240" y="129"/>
                  </a:cubicBezTo>
                  <a:cubicBezTo>
                    <a:pt x="242" y="130"/>
                    <a:pt x="242" y="130"/>
                    <a:pt x="242" y="130"/>
                  </a:cubicBezTo>
                  <a:cubicBezTo>
                    <a:pt x="243" y="130"/>
                    <a:pt x="243" y="130"/>
                    <a:pt x="243" y="130"/>
                  </a:cubicBezTo>
                  <a:cubicBezTo>
                    <a:pt x="244" y="129"/>
                    <a:pt x="244" y="129"/>
                    <a:pt x="244" y="129"/>
                  </a:cubicBezTo>
                  <a:cubicBezTo>
                    <a:pt x="245" y="129"/>
                    <a:pt x="245" y="129"/>
                    <a:pt x="245" y="129"/>
                  </a:cubicBezTo>
                  <a:cubicBezTo>
                    <a:pt x="244" y="129"/>
                    <a:pt x="244" y="129"/>
                    <a:pt x="244" y="129"/>
                  </a:cubicBezTo>
                  <a:cubicBezTo>
                    <a:pt x="244" y="128"/>
                    <a:pt x="244" y="128"/>
                    <a:pt x="244" y="128"/>
                  </a:cubicBezTo>
                  <a:cubicBezTo>
                    <a:pt x="243" y="128"/>
                    <a:pt x="243" y="128"/>
                    <a:pt x="243" y="128"/>
                  </a:cubicBezTo>
                  <a:cubicBezTo>
                    <a:pt x="243" y="127"/>
                    <a:pt x="243" y="127"/>
                    <a:pt x="243" y="127"/>
                  </a:cubicBezTo>
                  <a:cubicBezTo>
                    <a:pt x="242" y="127"/>
                    <a:pt x="242" y="127"/>
                    <a:pt x="242" y="127"/>
                  </a:cubicBezTo>
                  <a:cubicBezTo>
                    <a:pt x="241" y="126"/>
                    <a:pt x="241" y="126"/>
                    <a:pt x="241" y="126"/>
                  </a:cubicBezTo>
                  <a:cubicBezTo>
                    <a:pt x="240" y="126"/>
                    <a:pt x="240" y="126"/>
                    <a:pt x="240" y="126"/>
                  </a:cubicBezTo>
                  <a:cubicBezTo>
                    <a:pt x="239" y="126"/>
                    <a:pt x="239" y="126"/>
                    <a:pt x="239" y="126"/>
                  </a:cubicBezTo>
                  <a:cubicBezTo>
                    <a:pt x="238" y="126"/>
                    <a:pt x="238" y="126"/>
                    <a:pt x="238" y="126"/>
                  </a:cubicBezTo>
                  <a:cubicBezTo>
                    <a:pt x="237" y="125"/>
                    <a:pt x="237" y="125"/>
                    <a:pt x="237" y="125"/>
                  </a:cubicBezTo>
                  <a:cubicBezTo>
                    <a:pt x="236" y="124"/>
                    <a:pt x="236" y="124"/>
                    <a:pt x="236" y="124"/>
                  </a:cubicBezTo>
                  <a:cubicBezTo>
                    <a:pt x="237" y="123"/>
                    <a:pt x="237" y="123"/>
                    <a:pt x="237" y="123"/>
                  </a:cubicBezTo>
                  <a:cubicBezTo>
                    <a:pt x="237" y="122"/>
                    <a:pt x="237" y="122"/>
                    <a:pt x="237" y="122"/>
                  </a:cubicBezTo>
                  <a:cubicBezTo>
                    <a:pt x="237" y="122"/>
                    <a:pt x="237" y="122"/>
                    <a:pt x="237" y="122"/>
                  </a:cubicBezTo>
                  <a:cubicBezTo>
                    <a:pt x="238" y="121"/>
                    <a:pt x="238" y="121"/>
                    <a:pt x="238" y="121"/>
                  </a:cubicBezTo>
                  <a:cubicBezTo>
                    <a:pt x="238" y="121"/>
                    <a:pt x="238" y="121"/>
                    <a:pt x="238" y="121"/>
                  </a:cubicBezTo>
                  <a:cubicBezTo>
                    <a:pt x="239" y="120"/>
                    <a:pt x="239" y="120"/>
                    <a:pt x="239" y="120"/>
                  </a:cubicBezTo>
                  <a:cubicBezTo>
                    <a:pt x="239" y="119"/>
                    <a:pt x="239" y="119"/>
                    <a:pt x="239" y="119"/>
                  </a:cubicBezTo>
                  <a:cubicBezTo>
                    <a:pt x="239" y="118"/>
                    <a:pt x="239" y="118"/>
                    <a:pt x="239" y="118"/>
                  </a:cubicBezTo>
                  <a:cubicBezTo>
                    <a:pt x="240" y="118"/>
                    <a:pt x="240" y="118"/>
                    <a:pt x="240" y="118"/>
                  </a:cubicBezTo>
                  <a:cubicBezTo>
                    <a:pt x="240" y="117"/>
                    <a:pt x="240" y="117"/>
                    <a:pt x="240" y="117"/>
                  </a:cubicBezTo>
                  <a:cubicBezTo>
                    <a:pt x="241" y="117"/>
                    <a:pt x="241" y="117"/>
                    <a:pt x="241" y="117"/>
                  </a:cubicBezTo>
                  <a:cubicBezTo>
                    <a:pt x="242" y="117"/>
                    <a:pt x="242" y="117"/>
                    <a:pt x="242" y="117"/>
                  </a:cubicBezTo>
                  <a:cubicBezTo>
                    <a:pt x="242" y="116"/>
                    <a:pt x="242" y="116"/>
                    <a:pt x="242" y="116"/>
                  </a:cubicBezTo>
                  <a:cubicBezTo>
                    <a:pt x="242" y="116"/>
                    <a:pt x="242" y="116"/>
                    <a:pt x="242" y="116"/>
                  </a:cubicBezTo>
                  <a:cubicBezTo>
                    <a:pt x="241" y="116"/>
                    <a:pt x="241" y="116"/>
                    <a:pt x="241" y="116"/>
                  </a:cubicBezTo>
                  <a:cubicBezTo>
                    <a:pt x="241" y="116"/>
                    <a:pt x="241" y="116"/>
                    <a:pt x="241" y="116"/>
                  </a:cubicBezTo>
                  <a:cubicBezTo>
                    <a:pt x="242" y="114"/>
                    <a:pt x="242" y="114"/>
                    <a:pt x="242" y="114"/>
                  </a:cubicBezTo>
                  <a:cubicBezTo>
                    <a:pt x="243" y="113"/>
                    <a:pt x="243" y="113"/>
                    <a:pt x="243" y="113"/>
                  </a:cubicBezTo>
                  <a:cubicBezTo>
                    <a:pt x="243" y="113"/>
                    <a:pt x="243" y="113"/>
                    <a:pt x="243" y="113"/>
                  </a:cubicBezTo>
                  <a:cubicBezTo>
                    <a:pt x="244" y="112"/>
                    <a:pt x="244" y="112"/>
                    <a:pt x="244" y="112"/>
                  </a:cubicBezTo>
                  <a:cubicBezTo>
                    <a:pt x="244" y="112"/>
                    <a:pt x="244" y="112"/>
                    <a:pt x="244" y="112"/>
                  </a:cubicBezTo>
                  <a:cubicBezTo>
                    <a:pt x="245" y="112"/>
                    <a:pt x="245" y="112"/>
                    <a:pt x="245" y="112"/>
                  </a:cubicBezTo>
                  <a:cubicBezTo>
                    <a:pt x="245" y="111"/>
                    <a:pt x="245" y="111"/>
                    <a:pt x="245" y="111"/>
                  </a:cubicBezTo>
                  <a:cubicBezTo>
                    <a:pt x="246" y="111"/>
                    <a:pt x="246" y="111"/>
                    <a:pt x="246" y="111"/>
                  </a:cubicBezTo>
                  <a:cubicBezTo>
                    <a:pt x="246" y="112"/>
                    <a:pt x="246" y="112"/>
                    <a:pt x="246" y="112"/>
                  </a:cubicBezTo>
                  <a:cubicBezTo>
                    <a:pt x="246" y="111"/>
                    <a:pt x="246" y="111"/>
                    <a:pt x="246" y="111"/>
                  </a:cubicBezTo>
                  <a:cubicBezTo>
                    <a:pt x="246" y="111"/>
                    <a:pt x="246" y="111"/>
                    <a:pt x="246" y="111"/>
                  </a:cubicBezTo>
                  <a:cubicBezTo>
                    <a:pt x="247" y="109"/>
                    <a:pt x="247" y="109"/>
                    <a:pt x="247" y="109"/>
                  </a:cubicBezTo>
                  <a:cubicBezTo>
                    <a:pt x="248" y="109"/>
                    <a:pt x="248" y="109"/>
                    <a:pt x="248" y="109"/>
                  </a:cubicBezTo>
                  <a:cubicBezTo>
                    <a:pt x="248" y="109"/>
                    <a:pt x="248" y="109"/>
                    <a:pt x="248" y="109"/>
                  </a:cubicBezTo>
                  <a:cubicBezTo>
                    <a:pt x="248" y="108"/>
                    <a:pt x="248" y="108"/>
                    <a:pt x="248" y="108"/>
                  </a:cubicBezTo>
                  <a:cubicBezTo>
                    <a:pt x="249" y="108"/>
                    <a:pt x="249" y="108"/>
                    <a:pt x="249" y="108"/>
                  </a:cubicBezTo>
                  <a:cubicBezTo>
                    <a:pt x="250" y="107"/>
                    <a:pt x="250" y="107"/>
                    <a:pt x="250" y="107"/>
                  </a:cubicBezTo>
                  <a:cubicBezTo>
                    <a:pt x="250" y="107"/>
                    <a:pt x="250" y="107"/>
                    <a:pt x="250" y="107"/>
                  </a:cubicBezTo>
                  <a:cubicBezTo>
                    <a:pt x="251" y="107"/>
                    <a:pt x="251" y="107"/>
                    <a:pt x="251" y="107"/>
                  </a:cubicBezTo>
                  <a:cubicBezTo>
                    <a:pt x="251" y="106"/>
                    <a:pt x="251" y="106"/>
                    <a:pt x="251" y="106"/>
                  </a:cubicBezTo>
                  <a:cubicBezTo>
                    <a:pt x="251" y="106"/>
                    <a:pt x="251" y="106"/>
                    <a:pt x="251" y="106"/>
                  </a:cubicBezTo>
                  <a:cubicBezTo>
                    <a:pt x="253" y="105"/>
                    <a:pt x="253" y="105"/>
                    <a:pt x="253" y="105"/>
                  </a:cubicBezTo>
                  <a:cubicBezTo>
                    <a:pt x="254" y="104"/>
                    <a:pt x="254" y="104"/>
                    <a:pt x="254" y="104"/>
                  </a:cubicBezTo>
                  <a:cubicBezTo>
                    <a:pt x="256" y="103"/>
                    <a:pt x="256" y="103"/>
                    <a:pt x="256" y="103"/>
                  </a:cubicBezTo>
                  <a:cubicBezTo>
                    <a:pt x="258" y="103"/>
                    <a:pt x="258" y="103"/>
                    <a:pt x="258" y="103"/>
                  </a:cubicBezTo>
                  <a:cubicBezTo>
                    <a:pt x="259" y="103"/>
                    <a:pt x="259" y="103"/>
                    <a:pt x="259" y="103"/>
                  </a:cubicBezTo>
                  <a:cubicBezTo>
                    <a:pt x="260" y="103"/>
                    <a:pt x="260" y="103"/>
                    <a:pt x="260" y="103"/>
                  </a:cubicBezTo>
                  <a:cubicBezTo>
                    <a:pt x="261" y="103"/>
                    <a:pt x="261" y="103"/>
                    <a:pt x="261" y="103"/>
                  </a:cubicBezTo>
                  <a:cubicBezTo>
                    <a:pt x="261" y="103"/>
                    <a:pt x="261" y="103"/>
                    <a:pt x="261" y="103"/>
                  </a:cubicBezTo>
                  <a:cubicBezTo>
                    <a:pt x="262" y="103"/>
                    <a:pt x="262" y="103"/>
                    <a:pt x="262" y="103"/>
                  </a:cubicBezTo>
                  <a:cubicBezTo>
                    <a:pt x="263" y="104"/>
                    <a:pt x="263" y="104"/>
                    <a:pt x="263" y="104"/>
                  </a:cubicBezTo>
                  <a:cubicBezTo>
                    <a:pt x="265" y="104"/>
                    <a:pt x="265" y="104"/>
                    <a:pt x="265" y="104"/>
                  </a:cubicBezTo>
                  <a:cubicBezTo>
                    <a:pt x="265" y="105"/>
                    <a:pt x="265" y="105"/>
                    <a:pt x="265" y="105"/>
                  </a:cubicBezTo>
                  <a:cubicBezTo>
                    <a:pt x="265" y="106"/>
                    <a:pt x="265" y="106"/>
                    <a:pt x="265" y="106"/>
                  </a:cubicBezTo>
                  <a:cubicBezTo>
                    <a:pt x="264" y="106"/>
                    <a:pt x="264" y="106"/>
                    <a:pt x="264" y="106"/>
                  </a:cubicBezTo>
                  <a:cubicBezTo>
                    <a:pt x="263" y="106"/>
                    <a:pt x="263" y="106"/>
                    <a:pt x="263" y="106"/>
                  </a:cubicBezTo>
                  <a:cubicBezTo>
                    <a:pt x="262" y="106"/>
                    <a:pt x="262" y="106"/>
                    <a:pt x="262" y="106"/>
                  </a:cubicBezTo>
                  <a:cubicBezTo>
                    <a:pt x="261" y="107"/>
                    <a:pt x="261" y="107"/>
                    <a:pt x="261" y="107"/>
                  </a:cubicBezTo>
                  <a:cubicBezTo>
                    <a:pt x="261" y="108"/>
                    <a:pt x="261" y="108"/>
                    <a:pt x="261" y="108"/>
                  </a:cubicBezTo>
                  <a:cubicBezTo>
                    <a:pt x="260" y="108"/>
                    <a:pt x="260" y="108"/>
                    <a:pt x="260" y="108"/>
                  </a:cubicBezTo>
                  <a:cubicBezTo>
                    <a:pt x="258" y="110"/>
                    <a:pt x="258" y="110"/>
                    <a:pt x="258" y="110"/>
                  </a:cubicBezTo>
                  <a:cubicBezTo>
                    <a:pt x="256" y="111"/>
                    <a:pt x="256" y="111"/>
                    <a:pt x="256" y="111"/>
                  </a:cubicBezTo>
                  <a:cubicBezTo>
                    <a:pt x="255" y="112"/>
                    <a:pt x="255" y="112"/>
                    <a:pt x="255" y="112"/>
                  </a:cubicBezTo>
                  <a:cubicBezTo>
                    <a:pt x="255" y="112"/>
                    <a:pt x="255" y="112"/>
                    <a:pt x="255" y="112"/>
                  </a:cubicBezTo>
                  <a:cubicBezTo>
                    <a:pt x="254" y="114"/>
                    <a:pt x="254" y="114"/>
                    <a:pt x="254" y="114"/>
                  </a:cubicBezTo>
                  <a:cubicBezTo>
                    <a:pt x="254" y="115"/>
                    <a:pt x="254" y="115"/>
                    <a:pt x="254" y="115"/>
                  </a:cubicBezTo>
                  <a:cubicBezTo>
                    <a:pt x="254" y="116"/>
                    <a:pt x="254" y="116"/>
                    <a:pt x="254" y="116"/>
                  </a:cubicBezTo>
                  <a:cubicBezTo>
                    <a:pt x="254" y="116"/>
                    <a:pt x="254" y="116"/>
                    <a:pt x="254" y="116"/>
                  </a:cubicBezTo>
                  <a:cubicBezTo>
                    <a:pt x="254" y="117"/>
                    <a:pt x="254" y="117"/>
                    <a:pt x="254" y="117"/>
                  </a:cubicBezTo>
                  <a:cubicBezTo>
                    <a:pt x="254" y="117"/>
                    <a:pt x="254" y="117"/>
                    <a:pt x="254" y="117"/>
                  </a:cubicBezTo>
                  <a:cubicBezTo>
                    <a:pt x="253" y="118"/>
                    <a:pt x="253" y="118"/>
                    <a:pt x="253" y="118"/>
                  </a:cubicBezTo>
                  <a:cubicBezTo>
                    <a:pt x="252" y="119"/>
                    <a:pt x="252" y="119"/>
                    <a:pt x="252" y="119"/>
                  </a:cubicBezTo>
                  <a:cubicBezTo>
                    <a:pt x="252" y="120"/>
                    <a:pt x="252" y="120"/>
                    <a:pt x="252" y="120"/>
                  </a:cubicBezTo>
                  <a:cubicBezTo>
                    <a:pt x="252" y="121"/>
                    <a:pt x="252" y="121"/>
                    <a:pt x="252" y="121"/>
                  </a:cubicBezTo>
                  <a:cubicBezTo>
                    <a:pt x="251" y="121"/>
                    <a:pt x="251" y="121"/>
                    <a:pt x="251" y="121"/>
                  </a:cubicBezTo>
                  <a:cubicBezTo>
                    <a:pt x="251" y="121"/>
                    <a:pt x="251" y="121"/>
                    <a:pt x="251" y="121"/>
                  </a:cubicBezTo>
                  <a:cubicBezTo>
                    <a:pt x="252" y="122"/>
                    <a:pt x="252" y="122"/>
                    <a:pt x="252" y="122"/>
                  </a:cubicBezTo>
                  <a:cubicBezTo>
                    <a:pt x="252" y="123"/>
                    <a:pt x="252" y="123"/>
                    <a:pt x="252" y="123"/>
                  </a:cubicBezTo>
                  <a:cubicBezTo>
                    <a:pt x="252" y="124"/>
                    <a:pt x="252" y="124"/>
                    <a:pt x="252" y="124"/>
                  </a:cubicBezTo>
                  <a:cubicBezTo>
                    <a:pt x="252" y="125"/>
                    <a:pt x="252" y="125"/>
                    <a:pt x="252" y="125"/>
                  </a:cubicBezTo>
                  <a:cubicBezTo>
                    <a:pt x="253" y="126"/>
                    <a:pt x="253" y="126"/>
                    <a:pt x="253" y="126"/>
                  </a:cubicBezTo>
                  <a:cubicBezTo>
                    <a:pt x="253" y="126"/>
                    <a:pt x="253" y="126"/>
                    <a:pt x="253" y="126"/>
                  </a:cubicBezTo>
                  <a:cubicBezTo>
                    <a:pt x="254" y="127"/>
                    <a:pt x="254" y="127"/>
                    <a:pt x="254" y="127"/>
                  </a:cubicBezTo>
                  <a:cubicBezTo>
                    <a:pt x="254" y="127"/>
                    <a:pt x="254" y="127"/>
                    <a:pt x="254" y="127"/>
                  </a:cubicBezTo>
                  <a:cubicBezTo>
                    <a:pt x="253" y="128"/>
                    <a:pt x="253" y="128"/>
                    <a:pt x="253" y="128"/>
                  </a:cubicBezTo>
                  <a:cubicBezTo>
                    <a:pt x="253" y="127"/>
                    <a:pt x="253" y="127"/>
                    <a:pt x="253" y="127"/>
                  </a:cubicBezTo>
                  <a:cubicBezTo>
                    <a:pt x="253" y="127"/>
                    <a:pt x="253" y="127"/>
                    <a:pt x="253" y="127"/>
                  </a:cubicBezTo>
                  <a:cubicBezTo>
                    <a:pt x="253" y="128"/>
                    <a:pt x="253" y="128"/>
                    <a:pt x="253" y="128"/>
                  </a:cubicBezTo>
                  <a:cubicBezTo>
                    <a:pt x="252" y="128"/>
                    <a:pt x="252" y="128"/>
                    <a:pt x="252" y="128"/>
                  </a:cubicBezTo>
                  <a:cubicBezTo>
                    <a:pt x="252" y="128"/>
                    <a:pt x="252" y="128"/>
                    <a:pt x="252" y="128"/>
                  </a:cubicBezTo>
                  <a:cubicBezTo>
                    <a:pt x="251" y="128"/>
                    <a:pt x="251" y="128"/>
                    <a:pt x="251" y="128"/>
                  </a:cubicBezTo>
                  <a:cubicBezTo>
                    <a:pt x="251" y="128"/>
                    <a:pt x="251" y="128"/>
                    <a:pt x="251" y="128"/>
                  </a:cubicBezTo>
                  <a:cubicBezTo>
                    <a:pt x="252" y="129"/>
                    <a:pt x="252" y="129"/>
                    <a:pt x="252" y="129"/>
                  </a:cubicBezTo>
                  <a:cubicBezTo>
                    <a:pt x="253" y="129"/>
                    <a:pt x="253" y="129"/>
                    <a:pt x="253" y="129"/>
                  </a:cubicBezTo>
                  <a:cubicBezTo>
                    <a:pt x="253" y="129"/>
                    <a:pt x="253" y="129"/>
                    <a:pt x="253" y="129"/>
                  </a:cubicBezTo>
                  <a:cubicBezTo>
                    <a:pt x="253" y="129"/>
                    <a:pt x="253" y="129"/>
                    <a:pt x="253" y="129"/>
                  </a:cubicBezTo>
                  <a:cubicBezTo>
                    <a:pt x="252" y="130"/>
                    <a:pt x="252" y="130"/>
                    <a:pt x="252" y="130"/>
                  </a:cubicBezTo>
                  <a:cubicBezTo>
                    <a:pt x="252" y="131"/>
                    <a:pt x="252" y="131"/>
                    <a:pt x="252" y="131"/>
                  </a:cubicBezTo>
                  <a:cubicBezTo>
                    <a:pt x="252" y="132"/>
                    <a:pt x="252" y="132"/>
                    <a:pt x="252" y="132"/>
                  </a:cubicBezTo>
                  <a:cubicBezTo>
                    <a:pt x="252" y="132"/>
                    <a:pt x="252" y="132"/>
                    <a:pt x="252" y="132"/>
                  </a:cubicBezTo>
                  <a:cubicBezTo>
                    <a:pt x="253" y="131"/>
                    <a:pt x="253" y="131"/>
                    <a:pt x="253" y="131"/>
                  </a:cubicBezTo>
                  <a:cubicBezTo>
                    <a:pt x="253" y="131"/>
                    <a:pt x="253" y="131"/>
                    <a:pt x="253" y="131"/>
                  </a:cubicBezTo>
                  <a:cubicBezTo>
                    <a:pt x="254" y="129"/>
                    <a:pt x="254" y="129"/>
                    <a:pt x="254" y="129"/>
                  </a:cubicBezTo>
                  <a:cubicBezTo>
                    <a:pt x="254" y="129"/>
                    <a:pt x="254" y="129"/>
                    <a:pt x="254" y="129"/>
                  </a:cubicBezTo>
                  <a:cubicBezTo>
                    <a:pt x="255" y="127"/>
                    <a:pt x="255" y="127"/>
                    <a:pt x="255" y="127"/>
                  </a:cubicBezTo>
                  <a:cubicBezTo>
                    <a:pt x="255" y="127"/>
                    <a:pt x="255" y="127"/>
                    <a:pt x="255" y="127"/>
                  </a:cubicBezTo>
                  <a:cubicBezTo>
                    <a:pt x="256" y="126"/>
                    <a:pt x="256" y="126"/>
                    <a:pt x="256" y="126"/>
                  </a:cubicBezTo>
                  <a:cubicBezTo>
                    <a:pt x="256" y="126"/>
                    <a:pt x="256" y="126"/>
                    <a:pt x="256" y="126"/>
                  </a:cubicBezTo>
                  <a:cubicBezTo>
                    <a:pt x="255" y="125"/>
                    <a:pt x="255" y="125"/>
                    <a:pt x="255" y="125"/>
                  </a:cubicBezTo>
                  <a:cubicBezTo>
                    <a:pt x="256" y="125"/>
                    <a:pt x="256" y="125"/>
                    <a:pt x="256" y="125"/>
                  </a:cubicBezTo>
                  <a:cubicBezTo>
                    <a:pt x="255" y="124"/>
                    <a:pt x="255" y="124"/>
                    <a:pt x="255" y="124"/>
                  </a:cubicBezTo>
                  <a:cubicBezTo>
                    <a:pt x="254" y="124"/>
                    <a:pt x="254" y="124"/>
                    <a:pt x="254" y="124"/>
                  </a:cubicBezTo>
                  <a:cubicBezTo>
                    <a:pt x="254" y="123"/>
                    <a:pt x="254" y="123"/>
                    <a:pt x="254" y="123"/>
                  </a:cubicBezTo>
                  <a:cubicBezTo>
                    <a:pt x="254" y="123"/>
                    <a:pt x="254" y="123"/>
                    <a:pt x="254" y="123"/>
                  </a:cubicBezTo>
                  <a:cubicBezTo>
                    <a:pt x="254" y="122"/>
                    <a:pt x="254" y="122"/>
                    <a:pt x="254" y="122"/>
                  </a:cubicBezTo>
                  <a:cubicBezTo>
                    <a:pt x="254" y="121"/>
                    <a:pt x="254" y="121"/>
                    <a:pt x="254" y="121"/>
                  </a:cubicBezTo>
                  <a:cubicBezTo>
                    <a:pt x="254" y="120"/>
                    <a:pt x="254" y="120"/>
                    <a:pt x="254" y="120"/>
                  </a:cubicBezTo>
                  <a:cubicBezTo>
                    <a:pt x="254" y="120"/>
                    <a:pt x="254" y="120"/>
                    <a:pt x="254" y="120"/>
                  </a:cubicBezTo>
                  <a:cubicBezTo>
                    <a:pt x="254" y="121"/>
                    <a:pt x="254" y="121"/>
                    <a:pt x="254" y="121"/>
                  </a:cubicBezTo>
                  <a:cubicBezTo>
                    <a:pt x="255" y="120"/>
                    <a:pt x="255" y="120"/>
                    <a:pt x="255" y="120"/>
                  </a:cubicBezTo>
                  <a:cubicBezTo>
                    <a:pt x="256" y="120"/>
                    <a:pt x="256" y="120"/>
                    <a:pt x="256" y="120"/>
                  </a:cubicBezTo>
                  <a:cubicBezTo>
                    <a:pt x="256" y="119"/>
                    <a:pt x="256" y="119"/>
                    <a:pt x="256" y="119"/>
                  </a:cubicBezTo>
                  <a:cubicBezTo>
                    <a:pt x="256" y="119"/>
                    <a:pt x="256" y="119"/>
                    <a:pt x="256" y="119"/>
                  </a:cubicBezTo>
                  <a:cubicBezTo>
                    <a:pt x="256" y="118"/>
                    <a:pt x="256" y="118"/>
                    <a:pt x="256" y="118"/>
                  </a:cubicBezTo>
                  <a:cubicBezTo>
                    <a:pt x="257" y="119"/>
                    <a:pt x="257" y="119"/>
                    <a:pt x="257" y="119"/>
                  </a:cubicBezTo>
                  <a:cubicBezTo>
                    <a:pt x="258" y="120"/>
                    <a:pt x="258" y="120"/>
                    <a:pt x="258" y="120"/>
                  </a:cubicBezTo>
                  <a:cubicBezTo>
                    <a:pt x="257" y="120"/>
                    <a:pt x="257" y="120"/>
                    <a:pt x="257" y="120"/>
                  </a:cubicBezTo>
                  <a:cubicBezTo>
                    <a:pt x="258" y="120"/>
                    <a:pt x="258" y="120"/>
                    <a:pt x="258" y="120"/>
                  </a:cubicBezTo>
                  <a:cubicBezTo>
                    <a:pt x="258" y="120"/>
                    <a:pt x="258" y="120"/>
                    <a:pt x="258" y="120"/>
                  </a:cubicBezTo>
                  <a:cubicBezTo>
                    <a:pt x="258" y="119"/>
                    <a:pt x="258" y="119"/>
                    <a:pt x="258" y="119"/>
                  </a:cubicBezTo>
                  <a:cubicBezTo>
                    <a:pt x="259" y="118"/>
                    <a:pt x="259" y="118"/>
                    <a:pt x="259" y="118"/>
                  </a:cubicBezTo>
                  <a:cubicBezTo>
                    <a:pt x="259" y="118"/>
                    <a:pt x="259" y="118"/>
                    <a:pt x="259" y="118"/>
                  </a:cubicBezTo>
                  <a:cubicBezTo>
                    <a:pt x="259" y="118"/>
                    <a:pt x="259" y="118"/>
                    <a:pt x="259" y="118"/>
                  </a:cubicBezTo>
                  <a:cubicBezTo>
                    <a:pt x="260" y="118"/>
                    <a:pt x="260" y="118"/>
                    <a:pt x="260" y="118"/>
                  </a:cubicBezTo>
                  <a:cubicBezTo>
                    <a:pt x="261" y="117"/>
                    <a:pt x="261" y="117"/>
                    <a:pt x="261" y="117"/>
                  </a:cubicBezTo>
                  <a:cubicBezTo>
                    <a:pt x="260" y="117"/>
                    <a:pt x="260" y="117"/>
                    <a:pt x="260" y="117"/>
                  </a:cubicBezTo>
                  <a:cubicBezTo>
                    <a:pt x="260" y="117"/>
                    <a:pt x="260" y="117"/>
                    <a:pt x="260" y="117"/>
                  </a:cubicBezTo>
                  <a:cubicBezTo>
                    <a:pt x="258" y="118"/>
                    <a:pt x="258" y="118"/>
                    <a:pt x="258" y="118"/>
                  </a:cubicBezTo>
                  <a:cubicBezTo>
                    <a:pt x="258" y="118"/>
                    <a:pt x="258" y="118"/>
                    <a:pt x="258" y="118"/>
                  </a:cubicBezTo>
                  <a:cubicBezTo>
                    <a:pt x="257" y="117"/>
                    <a:pt x="257" y="117"/>
                    <a:pt x="257" y="117"/>
                  </a:cubicBezTo>
                  <a:cubicBezTo>
                    <a:pt x="257" y="117"/>
                    <a:pt x="257" y="117"/>
                    <a:pt x="257" y="117"/>
                  </a:cubicBezTo>
                  <a:cubicBezTo>
                    <a:pt x="257" y="116"/>
                    <a:pt x="257" y="116"/>
                    <a:pt x="257" y="116"/>
                  </a:cubicBezTo>
                  <a:cubicBezTo>
                    <a:pt x="258" y="116"/>
                    <a:pt x="258" y="116"/>
                    <a:pt x="258" y="116"/>
                  </a:cubicBezTo>
                  <a:cubicBezTo>
                    <a:pt x="257" y="115"/>
                    <a:pt x="257" y="115"/>
                    <a:pt x="257" y="115"/>
                  </a:cubicBezTo>
                  <a:cubicBezTo>
                    <a:pt x="258" y="114"/>
                    <a:pt x="258" y="114"/>
                    <a:pt x="258" y="114"/>
                  </a:cubicBezTo>
                  <a:cubicBezTo>
                    <a:pt x="258" y="113"/>
                    <a:pt x="258" y="113"/>
                    <a:pt x="258" y="113"/>
                  </a:cubicBezTo>
                  <a:cubicBezTo>
                    <a:pt x="258" y="112"/>
                    <a:pt x="258" y="112"/>
                    <a:pt x="258" y="112"/>
                  </a:cubicBezTo>
                  <a:cubicBezTo>
                    <a:pt x="259" y="112"/>
                    <a:pt x="259" y="112"/>
                    <a:pt x="259" y="112"/>
                  </a:cubicBezTo>
                  <a:cubicBezTo>
                    <a:pt x="260" y="112"/>
                    <a:pt x="260" y="112"/>
                    <a:pt x="260" y="112"/>
                  </a:cubicBezTo>
                  <a:cubicBezTo>
                    <a:pt x="261" y="113"/>
                    <a:pt x="261" y="113"/>
                    <a:pt x="261" y="113"/>
                  </a:cubicBezTo>
                  <a:cubicBezTo>
                    <a:pt x="261" y="113"/>
                    <a:pt x="261" y="113"/>
                    <a:pt x="261" y="113"/>
                  </a:cubicBezTo>
                  <a:cubicBezTo>
                    <a:pt x="262" y="114"/>
                    <a:pt x="262" y="114"/>
                    <a:pt x="262" y="114"/>
                  </a:cubicBezTo>
                  <a:cubicBezTo>
                    <a:pt x="263" y="114"/>
                    <a:pt x="263" y="114"/>
                    <a:pt x="263" y="114"/>
                  </a:cubicBezTo>
                  <a:cubicBezTo>
                    <a:pt x="263" y="114"/>
                    <a:pt x="263" y="114"/>
                    <a:pt x="263" y="114"/>
                  </a:cubicBezTo>
                  <a:cubicBezTo>
                    <a:pt x="263" y="114"/>
                    <a:pt x="263" y="114"/>
                    <a:pt x="263" y="114"/>
                  </a:cubicBezTo>
                  <a:cubicBezTo>
                    <a:pt x="263" y="113"/>
                    <a:pt x="263" y="113"/>
                    <a:pt x="263" y="113"/>
                  </a:cubicBezTo>
                  <a:cubicBezTo>
                    <a:pt x="261" y="113"/>
                    <a:pt x="261" y="113"/>
                    <a:pt x="261" y="113"/>
                  </a:cubicBezTo>
                  <a:cubicBezTo>
                    <a:pt x="261" y="112"/>
                    <a:pt x="261" y="112"/>
                    <a:pt x="261" y="112"/>
                  </a:cubicBezTo>
                  <a:cubicBezTo>
                    <a:pt x="261" y="111"/>
                    <a:pt x="261" y="111"/>
                    <a:pt x="261" y="111"/>
                  </a:cubicBezTo>
                  <a:cubicBezTo>
                    <a:pt x="260" y="111"/>
                    <a:pt x="260" y="111"/>
                    <a:pt x="260" y="111"/>
                  </a:cubicBezTo>
                  <a:cubicBezTo>
                    <a:pt x="260" y="111"/>
                    <a:pt x="260" y="111"/>
                    <a:pt x="260" y="111"/>
                  </a:cubicBezTo>
                  <a:cubicBezTo>
                    <a:pt x="260" y="111"/>
                    <a:pt x="260" y="111"/>
                    <a:pt x="260" y="111"/>
                  </a:cubicBezTo>
                  <a:cubicBezTo>
                    <a:pt x="261" y="111"/>
                    <a:pt x="261" y="111"/>
                    <a:pt x="261" y="111"/>
                  </a:cubicBezTo>
                  <a:cubicBezTo>
                    <a:pt x="262" y="110"/>
                    <a:pt x="262" y="110"/>
                    <a:pt x="262" y="110"/>
                  </a:cubicBezTo>
                  <a:cubicBezTo>
                    <a:pt x="262" y="110"/>
                    <a:pt x="262" y="110"/>
                    <a:pt x="262" y="110"/>
                  </a:cubicBezTo>
                  <a:cubicBezTo>
                    <a:pt x="263" y="112"/>
                    <a:pt x="263" y="112"/>
                    <a:pt x="263" y="112"/>
                  </a:cubicBezTo>
                  <a:cubicBezTo>
                    <a:pt x="265" y="112"/>
                    <a:pt x="265" y="112"/>
                    <a:pt x="265" y="112"/>
                  </a:cubicBezTo>
                  <a:cubicBezTo>
                    <a:pt x="265" y="112"/>
                    <a:pt x="265" y="112"/>
                    <a:pt x="265" y="112"/>
                  </a:cubicBezTo>
                  <a:cubicBezTo>
                    <a:pt x="264" y="112"/>
                    <a:pt x="264" y="112"/>
                    <a:pt x="264" y="112"/>
                  </a:cubicBezTo>
                  <a:cubicBezTo>
                    <a:pt x="263" y="111"/>
                    <a:pt x="263" y="111"/>
                    <a:pt x="263" y="111"/>
                  </a:cubicBezTo>
                  <a:cubicBezTo>
                    <a:pt x="262" y="110"/>
                    <a:pt x="262" y="110"/>
                    <a:pt x="262" y="110"/>
                  </a:cubicBezTo>
                  <a:cubicBezTo>
                    <a:pt x="262" y="109"/>
                    <a:pt x="262" y="109"/>
                    <a:pt x="262" y="109"/>
                  </a:cubicBezTo>
                  <a:cubicBezTo>
                    <a:pt x="263" y="109"/>
                    <a:pt x="263" y="109"/>
                    <a:pt x="263" y="109"/>
                  </a:cubicBezTo>
                  <a:cubicBezTo>
                    <a:pt x="264" y="109"/>
                    <a:pt x="264" y="109"/>
                    <a:pt x="264" y="109"/>
                  </a:cubicBezTo>
                  <a:cubicBezTo>
                    <a:pt x="264" y="109"/>
                    <a:pt x="264" y="109"/>
                    <a:pt x="264" y="109"/>
                  </a:cubicBezTo>
                  <a:cubicBezTo>
                    <a:pt x="264" y="109"/>
                    <a:pt x="264" y="109"/>
                    <a:pt x="264" y="109"/>
                  </a:cubicBezTo>
                  <a:cubicBezTo>
                    <a:pt x="264" y="110"/>
                    <a:pt x="264" y="110"/>
                    <a:pt x="264" y="110"/>
                  </a:cubicBezTo>
                  <a:cubicBezTo>
                    <a:pt x="265" y="110"/>
                    <a:pt x="265" y="110"/>
                    <a:pt x="265" y="110"/>
                  </a:cubicBezTo>
                  <a:cubicBezTo>
                    <a:pt x="265" y="109"/>
                    <a:pt x="265" y="109"/>
                    <a:pt x="265" y="109"/>
                  </a:cubicBezTo>
                  <a:cubicBezTo>
                    <a:pt x="265" y="108"/>
                    <a:pt x="265" y="108"/>
                    <a:pt x="265" y="108"/>
                  </a:cubicBezTo>
                  <a:cubicBezTo>
                    <a:pt x="266" y="108"/>
                    <a:pt x="266" y="108"/>
                    <a:pt x="266" y="108"/>
                  </a:cubicBezTo>
                  <a:cubicBezTo>
                    <a:pt x="267" y="109"/>
                    <a:pt x="267" y="109"/>
                    <a:pt x="267" y="109"/>
                  </a:cubicBezTo>
                  <a:cubicBezTo>
                    <a:pt x="267" y="110"/>
                    <a:pt x="267" y="110"/>
                    <a:pt x="267" y="110"/>
                  </a:cubicBezTo>
                  <a:cubicBezTo>
                    <a:pt x="267" y="111"/>
                    <a:pt x="267" y="111"/>
                    <a:pt x="267" y="111"/>
                  </a:cubicBezTo>
                  <a:cubicBezTo>
                    <a:pt x="268" y="110"/>
                    <a:pt x="268" y="110"/>
                    <a:pt x="268" y="110"/>
                  </a:cubicBezTo>
                  <a:cubicBezTo>
                    <a:pt x="268" y="110"/>
                    <a:pt x="268" y="110"/>
                    <a:pt x="268" y="110"/>
                  </a:cubicBezTo>
                  <a:cubicBezTo>
                    <a:pt x="267" y="109"/>
                    <a:pt x="267" y="109"/>
                    <a:pt x="267" y="109"/>
                  </a:cubicBezTo>
                  <a:cubicBezTo>
                    <a:pt x="267" y="108"/>
                    <a:pt x="267" y="108"/>
                    <a:pt x="267" y="108"/>
                  </a:cubicBezTo>
                  <a:cubicBezTo>
                    <a:pt x="269" y="108"/>
                    <a:pt x="269" y="108"/>
                    <a:pt x="269" y="108"/>
                  </a:cubicBezTo>
                  <a:cubicBezTo>
                    <a:pt x="271" y="107"/>
                    <a:pt x="271" y="107"/>
                    <a:pt x="271" y="107"/>
                  </a:cubicBezTo>
                  <a:cubicBezTo>
                    <a:pt x="272" y="107"/>
                    <a:pt x="272" y="107"/>
                    <a:pt x="272" y="107"/>
                  </a:cubicBezTo>
                  <a:cubicBezTo>
                    <a:pt x="273" y="107"/>
                    <a:pt x="273" y="107"/>
                    <a:pt x="273" y="107"/>
                  </a:cubicBezTo>
                  <a:cubicBezTo>
                    <a:pt x="274" y="107"/>
                    <a:pt x="274" y="107"/>
                    <a:pt x="274" y="107"/>
                  </a:cubicBezTo>
                  <a:cubicBezTo>
                    <a:pt x="275" y="107"/>
                    <a:pt x="275" y="107"/>
                    <a:pt x="275" y="107"/>
                  </a:cubicBezTo>
                  <a:cubicBezTo>
                    <a:pt x="277" y="107"/>
                    <a:pt x="277" y="107"/>
                    <a:pt x="277" y="107"/>
                  </a:cubicBezTo>
                  <a:cubicBezTo>
                    <a:pt x="277" y="108"/>
                    <a:pt x="277" y="108"/>
                    <a:pt x="277" y="108"/>
                  </a:cubicBezTo>
                  <a:cubicBezTo>
                    <a:pt x="277" y="108"/>
                    <a:pt x="277" y="108"/>
                    <a:pt x="277" y="108"/>
                  </a:cubicBezTo>
                  <a:cubicBezTo>
                    <a:pt x="276" y="110"/>
                    <a:pt x="276" y="110"/>
                    <a:pt x="276" y="110"/>
                  </a:cubicBezTo>
                  <a:cubicBezTo>
                    <a:pt x="276" y="110"/>
                    <a:pt x="276" y="110"/>
                    <a:pt x="276" y="110"/>
                  </a:cubicBezTo>
                  <a:cubicBezTo>
                    <a:pt x="276" y="111"/>
                    <a:pt x="276" y="111"/>
                    <a:pt x="276" y="111"/>
                  </a:cubicBezTo>
                  <a:cubicBezTo>
                    <a:pt x="275" y="112"/>
                    <a:pt x="275" y="112"/>
                    <a:pt x="275" y="112"/>
                  </a:cubicBezTo>
                  <a:cubicBezTo>
                    <a:pt x="275" y="112"/>
                    <a:pt x="275" y="112"/>
                    <a:pt x="275" y="112"/>
                  </a:cubicBezTo>
                  <a:cubicBezTo>
                    <a:pt x="276" y="113"/>
                    <a:pt x="276" y="113"/>
                    <a:pt x="276" y="113"/>
                  </a:cubicBezTo>
                  <a:cubicBezTo>
                    <a:pt x="276" y="113"/>
                    <a:pt x="276" y="113"/>
                    <a:pt x="276" y="113"/>
                  </a:cubicBezTo>
                  <a:cubicBezTo>
                    <a:pt x="276" y="114"/>
                    <a:pt x="276" y="114"/>
                    <a:pt x="276" y="114"/>
                  </a:cubicBezTo>
                  <a:cubicBezTo>
                    <a:pt x="275" y="115"/>
                    <a:pt x="275" y="115"/>
                    <a:pt x="275" y="115"/>
                  </a:cubicBezTo>
                  <a:cubicBezTo>
                    <a:pt x="275" y="115"/>
                    <a:pt x="275" y="115"/>
                    <a:pt x="275" y="115"/>
                  </a:cubicBezTo>
                  <a:cubicBezTo>
                    <a:pt x="275" y="116"/>
                    <a:pt x="275" y="116"/>
                    <a:pt x="275" y="116"/>
                  </a:cubicBezTo>
                  <a:cubicBezTo>
                    <a:pt x="275" y="117"/>
                    <a:pt x="275" y="117"/>
                    <a:pt x="275" y="117"/>
                  </a:cubicBezTo>
                  <a:cubicBezTo>
                    <a:pt x="275" y="117"/>
                    <a:pt x="275" y="117"/>
                    <a:pt x="275" y="117"/>
                  </a:cubicBezTo>
                  <a:cubicBezTo>
                    <a:pt x="275" y="118"/>
                    <a:pt x="275" y="118"/>
                    <a:pt x="275" y="118"/>
                  </a:cubicBezTo>
                  <a:cubicBezTo>
                    <a:pt x="274" y="118"/>
                    <a:pt x="274" y="118"/>
                    <a:pt x="274" y="118"/>
                  </a:cubicBezTo>
                  <a:cubicBezTo>
                    <a:pt x="273" y="119"/>
                    <a:pt x="273" y="119"/>
                    <a:pt x="273" y="119"/>
                  </a:cubicBezTo>
                  <a:cubicBezTo>
                    <a:pt x="273" y="119"/>
                    <a:pt x="273" y="119"/>
                    <a:pt x="273" y="119"/>
                  </a:cubicBezTo>
                  <a:cubicBezTo>
                    <a:pt x="272" y="119"/>
                    <a:pt x="272" y="119"/>
                    <a:pt x="272" y="119"/>
                  </a:cubicBezTo>
                  <a:cubicBezTo>
                    <a:pt x="272" y="120"/>
                    <a:pt x="272" y="120"/>
                    <a:pt x="272" y="120"/>
                  </a:cubicBezTo>
                  <a:cubicBezTo>
                    <a:pt x="271" y="121"/>
                    <a:pt x="271" y="121"/>
                    <a:pt x="271" y="121"/>
                  </a:cubicBezTo>
                  <a:cubicBezTo>
                    <a:pt x="272" y="121"/>
                    <a:pt x="272" y="121"/>
                    <a:pt x="272" y="121"/>
                  </a:cubicBezTo>
                  <a:cubicBezTo>
                    <a:pt x="273" y="120"/>
                    <a:pt x="273" y="120"/>
                    <a:pt x="273" y="120"/>
                  </a:cubicBezTo>
                  <a:cubicBezTo>
                    <a:pt x="274" y="119"/>
                    <a:pt x="274" y="119"/>
                    <a:pt x="274" y="119"/>
                  </a:cubicBezTo>
                  <a:cubicBezTo>
                    <a:pt x="274" y="119"/>
                    <a:pt x="274" y="119"/>
                    <a:pt x="274" y="119"/>
                  </a:cubicBezTo>
                  <a:cubicBezTo>
                    <a:pt x="274" y="119"/>
                    <a:pt x="274" y="119"/>
                    <a:pt x="274" y="119"/>
                  </a:cubicBezTo>
                  <a:cubicBezTo>
                    <a:pt x="274" y="120"/>
                    <a:pt x="274" y="120"/>
                    <a:pt x="274" y="120"/>
                  </a:cubicBezTo>
                  <a:cubicBezTo>
                    <a:pt x="274" y="120"/>
                    <a:pt x="274" y="120"/>
                    <a:pt x="274" y="120"/>
                  </a:cubicBezTo>
                  <a:cubicBezTo>
                    <a:pt x="272" y="121"/>
                    <a:pt x="272" y="121"/>
                    <a:pt x="272" y="121"/>
                  </a:cubicBezTo>
                  <a:cubicBezTo>
                    <a:pt x="272" y="122"/>
                    <a:pt x="272" y="122"/>
                    <a:pt x="272" y="122"/>
                  </a:cubicBezTo>
                  <a:cubicBezTo>
                    <a:pt x="272" y="122"/>
                    <a:pt x="272" y="122"/>
                    <a:pt x="272" y="122"/>
                  </a:cubicBezTo>
                  <a:cubicBezTo>
                    <a:pt x="272" y="122"/>
                    <a:pt x="272" y="122"/>
                    <a:pt x="272" y="122"/>
                  </a:cubicBezTo>
                  <a:cubicBezTo>
                    <a:pt x="271" y="123"/>
                    <a:pt x="271" y="123"/>
                    <a:pt x="271" y="123"/>
                  </a:cubicBezTo>
                  <a:cubicBezTo>
                    <a:pt x="271" y="122"/>
                    <a:pt x="271" y="122"/>
                    <a:pt x="271" y="122"/>
                  </a:cubicBezTo>
                  <a:cubicBezTo>
                    <a:pt x="270" y="122"/>
                    <a:pt x="270" y="122"/>
                    <a:pt x="270" y="122"/>
                  </a:cubicBezTo>
                  <a:cubicBezTo>
                    <a:pt x="270" y="123"/>
                    <a:pt x="270" y="123"/>
                    <a:pt x="270" y="123"/>
                  </a:cubicBezTo>
                  <a:cubicBezTo>
                    <a:pt x="271" y="123"/>
                    <a:pt x="271" y="123"/>
                    <a:pt x="271" y="123"/>
                  </a:cubicBezTo>
                  <a:cubicBezTo>
                    <a:pt x="271" y="123"/>
                    <a:pt x="271" y="123"/>
                    <a:pt x="271" y="123"/>
                  </a:cubicBezTo>
                  <a:cubicBezTo>
                    <a:pt x="271" y="124"/>
                    <a:pt x="271" y="124"/>
                    <a:pt x="271" y="124"/>
                  </a:cubicBezTo>
                  <a:cubicBezTo>
                    <a:pt x="270" y="124"/>
                    <a:pt x="270" y="124"/>
                    <a:pt x="270" y="124"/>
                  </a:cubicBezTo>
                  <a:cubicBezTo>
                    <a:pt x="271" y="124"/>
                    <a:pt x="271" y="124"/>
                    <a:pt x="271" y="124"/>
                  </a:cubicBezTo>
                  <a:cubicBezTo>
                    <a:pt x="272" y="124"/>
                    <a:pt x="272" y="124"/>
                    <a:pt x="272" y="124"/>
                  </a:cubicBezTo>
                  <a:cubicBezTo>
                    <a:pt x="272" y="124"/>
                    <a:pt x="272" y="124"/>
                    <a:pt x="272" y="124"/>
                  </a:cubicBezTo>
                  <a:cubicBezTo>
                    <a:pt x="273" y="123"/>
                    <a:pt x="273" y="123"/>
                    <a:pt x="273" y="123"/>
                  </a:cubicBezTo>
                  <a:cubicBezTo>
                    <a:pt x="273" y="122"/>
                    <a:pt x="273" y="122"/>
                    <a:pt x="273" y="122"/>
                  </a:cubicBezTo>
                  <a:cubicBezTo>
                    <a:pt x="274" y="122"/>
                    <a:pt x="274" y="122"/>
                    <a:pt x="274" y="122"/>
                  </a:cubicBezTo>
                  <a:cubicBezTo>
                    <a:pt x="274" y="121"/>
                    <a:pt x="274" y="121"/>
                    <a:pt x="274" y="121"/>
                  </a:cubicBezTo>
                  <a:cubicBezTo>
                    <a:pt x="274" y="122"/>
                    <a:pt x="274" y="122"/>
                    <a:pt x="274" y="122"/>
                  </a:cubicBezTo>
                  <a:cubicBezTo>
                    <a:pt x="274" y="123"/>
                    <a:pt x="274" y="123"/>
                    <a:pt x="274" y="123"/>
                  </a:cubicBezTo>
                  <a:cubicBezTo>
                    <a:pt x="275" y="123"/>
                    <a:pt x="275" y="123"/>
                    <a:pt x="275" y="123"/>
                  </a:cubicBezTo>
                  <a:cubicBezTo>
                    <a:pt x="275" y="122"/>
                    <a:pt x="275" y="122"/>
                    <a:pt x="275" y="122"/>
                  </a:cubicBezTo>
                  <a:cubicBezTo>
                    <a:pt x="274" y="121"/>
                    <a:pt x="274" y="121"/>
                    <a:pt x="274" y="121"/>
                  </a:cubicBezTo>
                  <a:cubicBezTo>
                    <a:pt x="275" y="121"/>
                    <a:pt x="275" y="121"/>
                    <a:pt x="275" y="121"/>
                  </a:cubicBezTo>
                  <a:cubicBezTo>
                    <a:pt x="275" y="120"/>
                    <a:pt x="275" y="120"/>
                    <a:pt x="275" y="120"/>
                  </a:cubicBezTo>
                  <a:cubicBezTo>
                    <a:pt x="276" y="121"/>
                    <a:pt x="276" y="121"/>
                    <a:pt x="276" y="121"/>
                  </a:cubicBezTo>
                  <a:cubicBezTo>
                    <a:pt x="276" y="121"/>
                    <a:pt x="276" y="121"/>
                    <a:pt x="276" y="121"/>
                  </a:cubicBezTo>
                  <a:cubicBezTo>
                    <a:pt x="276" y="122"/>
                    <a:pt x="276" y="122"/>
                    <a:pt x="276" y="122"/>
                  </a:cubicBezTo>
                  <a:cubicBezTo>
                    <a:pt x="276" y="121"/>
                    <a:pt x="276" y="121"/>
                    <a:pt x="276" y="121"/>
                  </a:cubicBezTo>
                  <a:cubicBezTo>
                    <a:pt x="277" y="121"/>
                    <a:pt x="277" y="121"/>
                    <a:pt x="277" y="121"/>
                  </a:cubicBezTo>
                  <a:cubicBezTo>
                    <a:pt x="278" y="121"/>
                    <a:pt x="278" y="121"/>
                    <a:pt x="278" y="121"/>
                  </a:cubicBezTo>
                  <a:cubicBezTo>
                    <a:pt x="278" y="122"/>
                    <a:pt x="278" y="122"/>
                    <a:pt x="278" y="122"/>
                  </a:cubicBezTo>
                  <a:cubicBezTo>
                    <a:pt x="278" y="123"/>
                    <a:pt x="278" y="123"/>
                    <a:pt x="278" y="123"/>
                  </a:cubicBezTo>
                  <a:cubicBezTo>
                    <a:pt x="277" y="124"/>
                    <a:pt x="277" y="124"/>
                    <a:pt x="277" y="124"/>
                  </a:cubicBezTo>
                  <a:cubicBezTo>
                    <a:pt x="276" y="125"/>
                    <a:pt x="276" y="125"/>
                    <a:pt x="276" y="125"/>
                  </a:cubicBezTo>
                  <a:cubicBezTo>
                    <a:pt x="276" y="125"/>
                    <a:pt x="276" y="125"/>
                    <a:pt x="276" y="125"/>
                  </a:cubicBezTo>
                  <a:cubicBezTo>
                    <a:pt x="276" y="125"/>
                    <a:pt x="276" y="125"/>
                    <a:pt x="276" y="125"/>
                  </a:cubicBezTo>
                  <a:cubicBezTo>
                    <a:pt x="277" y="126"/>
                    <a:pt x="277" y="126"/>
                    <a:pt x="277" y="126"/>
                  </a:cubicBezTo>
                  <a:cubicBezTo>
                    <a:pt x="278" y="125"/>
                    <a:pt x="278" y="125"/>
                    <a:pt x="278" y="125"/>
                  </a:cubicBezTo>
                  <a:cubicBezTo>
                    <a:pt x="277" y="125"/>
                    <a:pt x="277" y="125"/>
                    <a:pt x="277" y="125"/>
                  </a:cubicBezTo>
                  <a:cubicBezTo>
                    <a:pt x="278" y="124"/>
                    <a:pt x="278" y="124"/>
                    <a:pt x="278" y="124"/>
                  </a:cubicBezTo>
                  <a:cubicBezTo>
                    <a:pt x="278" y="123"/>
                    <a:pt x="278" y="123"/>
                    <a:pt x="278" y="123"/>
                  </a:cubicBezTo>
                  <a:cubicBezTo>
                    <a:pt x="279" y="124"/>
                    <a:pt x="279" y="124"/>
                    <a:pt x="279" y="124"/>
                  </a:cubicBezTo>
                  <a:cubicBezTo>
                    <a:pt x="279" y="125"/>
                    <a:pt x="279" y="125"/>
                    <a:pt x="279" y="125"/>
                  </a:cubicBezTo>
                  <a:cubicBezTo>
                    <a:pt x="279" y="124"/>
                    <a:pt x="279" y="124"/>
                    <a:pt x="279" y="124"/>
                  </a:cubicBezTo>
                  <a:cubicBezTo>
                    <a:pt x="279" y="123"/>
                    <a:pt x="279" y="123"/>
                    <a:pt x="279" y="123"/>
                  </a:cubicBezTo>
                  <a:cubicBezTo>
                    <a:pt x="279" y="123"/>
                    <a:pt x="279" y="123"/>
                    <a:pt x="279" y="123"/>
                  </a:cubicBezTo>
                  <a:cubicBezTo>
                    <a:pt x="279" y="121"/>
                    <a:pt x="279" y="121"/>
                    <a:pt x="279" y="121"/>
                  </a:cubicBezTo>
                  <a:cubicBezTo>
                    <a:pt x="279" y="121"/>
                    <a:pt x="279" y="121"/>
                    <a:pt x="279" y="121"/>
                  </a:cubicBezTo>
                  <a:cubicBezTo>
                    <a:pt x="280" y="121"/>
                    <a:pt x="280" y="121"/>
                    <a:pt x="280" y="121"/>
                  </a:cubicBezTo>
                  <a:cubicBezTo>
                    <a:pt x="280" y="122"/>
                    <a:pt x="280" y="122"/>
                    <a:pt x="280" y="122"/>
                  </a:cubicBezTo>
                  <a:cubicBezTo>
                    <a:pt x="279" y="123"/>
                    <a:pt x="279" y="123"/>
                    <a:pt x="279" y="123"/>
                  </a:cubicBezTo>
                  <a:cubicBezTo>
                    <a:pt x="280" y="123"/>
                    <a:pt x="280" y="123"/>
                    <a:pt x="280" y="123"/>
                  </a:cubicBezTo>
                  <a:cubicBezTo>
                    <a:pt x="281" y="122"/>
                    <a:pt x="281" y="122"/>
                    <a:pt x="281" y="122"/>
                  </a:cubicBezTo>
                  <a:cubicBezTo>
                    <a:pt x="282" y="124"/>
                    <a:pt x="282" y="124"/>
                    <a:pt x="282" y="124"/>
                  </a:cubicBezTo>
                  <a:cubicBezTo>
                    <a:pt x="282" y="124"/>
                    <a:pt x="282" y="124"/>
                    <a:pt x="282" y="124"/>
                  </a:cubicBezTo>
                  <a:cubicBezTo>
                    <a:pt x="283" y="124"/>
                    <a:pt x="283" y="124"/>
                    <a:pt x="283" y="124"/>
                  </a:cubicBezTo>
                  <a:cubicBezTo>
                    <a:pt x="284" y="125"/>
                    <a:pt x="284" y="125"/>
                    <a:pt x="284" y="125"/>
                  </a:cubicBezTo>
                  <a:cubicBezTo>
                    <a:pt x="284" y="125"/>
                    <a:pt x="284" y="125"/>
                    <a:pt x="284" y="125"/>
                  </a:cubicBezTo>
                  <a:cubicBezTo>
                    <a:pt x="284" y="124"/>
                    <a:pt x="284" y="124"/>
                    <a:pt x="284" y="124"/>
                  </a:cubicBezTo>
                  <a:cubicBezTo>
                    <a:pt x="283" y="124"/>
                    <a:pt x="283" y="124"/>
                    <a:pt x="283" y="124"/>
                  </a:cubicBezTo>
                  <a:cubicBezTo>
                    <a:pt x="283" y="123"/>
                    <a:pt x="283" y="123"/>
                    <a:pt x="283" y="123"/>
                  </a:cubicBezTo>
                  <a:cubicBezTo>
                    <a:pt x="281" y="122"/>
                    <a:pt x="281" y="122"/>
                    <a:pt x="281" y="122"/>
                  </a:cubicBezTo>
                  <a:cubicBezTo>
                    <a:pt x="281" y="122"/>
                    <a:pt x="281" y="122"/>
                    <a:pt x="281" y="122"/>
                  </a:cubicBezTo>
                  <a:cubicBezTo>
                    <a:pt x="280" y="121"/>
                    <a:pt x="280" y="121"/>
                    <a:pt x="280" y="121"/>
                  </a:cubicBezTo>
                  <a:cubicBezTo>
                    <a:pt x="281" y="120"/>
                    <a:pt x="281" y="120"/>
                    <a:pt x="281" y="120"/>
                  </a:cubicBezTo>
                  <a:cubicBezTo>
                    <a:pt x="282" y="120"/>
                    <a:pt x="282" y="120"/>
                    <a:pt x="282" y="120"/>
                  </a:cubicBezTo>
                  <a:cubicBezTo>
                    <a:pt x="283" y="119"/>
                    <a:pt x="283" y="119"/>
                    <a:pt x="283" y="119"/>
                  </a:cubicBezTo>
                  <a:cubicBezTo>
                    <a:pt x="284" y="119"/>
                    <a:pt x="284" y="119"/>
                    <a:pt x="284" y="119"/>
                  </a:cubicBezTo>
                  <a:cubicBezTo>
                    <a:pt x="285" y="119"/>
                    <a:pt x="285" y="119"/>
                    <a:pt x="285" y="119"/>
                  </a:cubicBezTo>
                  <a:cubicBezTo>
                    <a:pt x="286" y="120"/>
                    <a:pt x="286" y="120"/>
                    <a:pt x="286" y="120"/>
                  </a:cubicBezTo>
                  <a:cubicBezTo>
                    <a:pt x="286" y="120"/>
                    <a:pt x="286" y="120"/>
                    <a:pt x="286" y="120"/>
                  </a:cubicBezTo>
                  <a:cubicBezTo>
                    <a:pt x="287" y="120"/>
                    <a:pt x="287" y="120"/>
                    <a:pt x="287" y="120"/>
                  </a:cubicBezTo>
                  <a:cubicBezTo>
                    <a:pt x="287" y="121"/>
                    <a:pt x="287" y="121"/>
                    <a:pt x="287" y="121"/>
                  </a:cubicBezTo>
                  <a:cubicBezTo>
                    <a:pt x="288" y="121"/>
                    <a:pt x="288" y="121"/>
                    <a:pt x="288" y="121"/>
                  </a:cubicBezTo>
                  <a:cubicBezTo>
                    <a:pt x="289" y="121"/>
                    <a:pt x="289" y="121"/>
                    <a:pt x="289" y="121"/>
                  </a:cubicBezTo>
                  <a:cubicBezTo>
                    <a:pt x="289" y="122"/>
                    <a:pt x="289" y="122"/>
                    <a:pt x="289" y="122"/>
                  </a:cubicBezTo>
                  <a:cubicBezTo>
                    <a:pt x="289" y="122"/>
                    <a:pt x="289" y="122"/>
                    <a:pt x="289" y="122"/>
                  </a:cubicBezTo>
                  <a:cubicBezTo>
                    <a:pt x="289" y="122"/>
                    <a:pt x="289" y="122"/>
                    <a:pt x="289" y="122"/>
                  </a:cubicBezTo>
                  <a:cubicBezTo>
                    <a:pt x="290" y="122"/>
                    <a:pt x="290" y="122"/>
                    <a:pt x="290" y="122"/>
                  </a:cubicBezTo>
                  <a:cubicBezTo>
                    <a:pt x="290" y="122"/>
                    <a:pt x="290" y="122"/>
                    <a:pt x="290" y="122"/>
                  </a:cubicBezTo>
                  <a:cubicBezTo>
                    <a:pt x="291" y="123"/>
                    <a:pt x="291" y="123"/>
                    <a:pt x="291" y="123"/>
                  </a:cubicBezTo>
                  <a:cubicBezTo>
                    <a:pt x="291" y="123"/>
                    <a:pt x="291" y="123"/>
                    <a:pt x="291" y="123"/>
                  </a:cubicBezTo>
                  <a:cubicBezTo>
                    <a:pt x="291" y="124"/>
                    <a:pt x="291" y="124"/>
                    <a:pt x="291" y="124"/>
                  </a:cubicBezTo>
                  <a:cubicBezTo>
                    <a:pt x="292" y="124"/>
                    <a:pt x="292" y="124"/>
                    <a:pt x="292" y="124"/>
                  </a:cubicBezTo>
                  <a:cubicBezTo>
                    <a:pt x="292" y="125"/>
                    <a:pt x="292" y="125"/>
                    <a:pt x="292" y="125"/>
                  </a:cubicBezTo>
                  <a:cubicBezTo>
                    <a:pt x="291" y="126"/>
                    <a:pt x="291" y="126"/>
                    <a:pt x="291" y="126"/>
                  </a:cubicBezTo>
                  <a:cubicBezTo>
                    <a:pt x="290" y="126"/>
                    <a:pt x="290" y="126"/>
                    <a:pt x="290" y="126"/>
                  </a:cubicBezTo>
                  <a:cubicBezTo>
                    <a:pt x="289" y="125"/>
                    <a:pt x="289" y="125"/>
                    <a:pt x="289" y="125"/>
                  </a:cubicBezTo>
                  <a:cubicBezTo>
                    <a:pt x="288" y="126"/>
                    <a:pt x="288" y="126"/>
                    <a:pt x="288" y="126"/>
                  </a:cubicBezTo>
                  <a:cubicBezTo>
                    <a:pt x="287" y="127"/>
                    <a:pt x="287" y="127"/>
                    <a:pt x="287" y="127"/>
                  </a:cubicBezTo>
                  <a:cubicBezTo>
                    <a:pt x="288" y="126"/>
                    <a:pt x="288" y="126"/>
                    <a:pt x="288" y="126"/>
                  </a:cubicBezTo>
                  <a:cubicBezTo>
                    <a:pt x="290" y="126"/>
                    <a:pt x="290" y="126"/>
                    <a:pt x="290" y="126"/>
                  </a:cubicBezTo>
                  <a:cubicBezTo>
                    <a:pt x="290" y="126"/>
                    <a:pt x="290" y="126"/>
                    <a:pt x="290" y="126"/>
                  </a:cubicBezTo>
                  <a:cubicBezTo>
                    <a:pt x="289" y="127"/>
                    <a:pt x="289" y="127"/>
                    <a:pt x="289" y="127"/>
                  </a:cubicBezTo>
                  <a:cubicBezTo>
                    <a:pt x="289" y="127"/>
                    <a:pt x="289" y="127"/>
                    <a:pt x="289" y="127"/>
                  </a:cubicBezTo>
                  <a:cubicBezTo>
                    <a:pt x="288" y="129"/>
                    <a:pt x="288" y="129"/>
                    <a:pt x="288" y="129"/>
                  </a:cubicBezTo>
                  <a:cubicBezTo>
                    <a:pt x="287" y="129"/>
                    <a:pt x="287" y="129"/>
                    <a:pt x="287" y="129"/>
                  </a:cubicBezTo>
                  <a:cubicBezTo>
                    <a:pt x="286" y="129"/>
                    <a:pt x="286" y="129"/>
                    <a:pt x="286" y="129"/>
                  </a:cubicBezTo>
                  <a:cubicBezTo>
                    <a:pt x="286" y="130"/>
                    <a:pt x="286" y="130"/>
                    <a:pt x="286" y="130"/>
                  </a:cubicBezTo>
                  <a:cubicBezTo>
                    <a:pt x="287" y="130"/>
                    <a:pt x="287" y="130"/>
                    <a:pt x="287" y="130"/>
                  </a:cubicBezTo>
                  <a:cubicBezTo>
                    <a:pt x="288" y="128"/>
                    <a:pt x="288" y="128"/>
                    <a:pt x="288" y="128"/>
                  </a:cubicBezTo>
                  <a:cubicBezTo>
                    <a:pt x="289" y="127"/>
                    <a:pt x="289" y="127"/>
                    <a:pt x="289" y="127"/>
                  </a:cubicBezTo>
                  <a:cubicBezTo>
                    <a:pt x="290" y="127"/>
                    <a:pt x="290" y="127"/>
                    <a:pt x="290" y="127"/>
                  </a:cubicBezTo>
                  <a:cubicBezTo>
                    <a:pt x="291" y="126"/>
                    <a:pt x="291" y="126"/>
                    <a:pt x="291" y="126"/>
                  </a:cubicBezTo>
                  <a:cubicBezTo>
                    <a:pt x="292" y="127"/>
                    <a:pt x="292" y="127"/>
                    <a:pt x="292" y="127"/>
                  </a:cubicBezTo>
                  <a:cubicBezTo>
                    <a:pt x="292" y="127"/>
                    <a:pt x="292" y="127"/>
                    <a:pt x="292" y="127"/>
                  </a:cubicBezTo>
                  <a:cubicBezTo>
                    <a:pt x="293" y="127"/>
                    <a:pt x="293" y="127"/>
                    <a:pt x="293" y="127"/>
                  </a:cubicBezTo>
                  <a:cubicBezTo>
                    <a:pt x="293" y="128"/>
                    <a:pt x="293" y="128"/>
                    <a:pt x="293" y="128"/>
                  </a:cubicBezTo>
                  <a:cubicBezTo>
                    <a:pt x="293" y="128"/>
                    <a:pt x="293" y="128"/>
                    <a:pt x="293" y="128"/>
                  </a:cubicBezTo>
                  <a:cubicBezTo>
                    <a:pt x="293" y="129"/>
                    <a:pt x="293" y="129"/>
                    <a:pt x="293" y="129"/>
                  </a:cubicBezTo>
                  <a:cubicBezTo>
                    <a:pt x="292" y="129"/>
                    <a:pt x="292" y="129"/>
                    <a:pt x="292" y="129"/>
                  </a:cubicBezTo>
                  <a:cubicBezTo>
                    <a:pt x="291" y="130"/>
                    <a:pt x="291" y="130"/>
                    <a:pt x="291" y="130"/>
                  </a:cubicBezTo>
                  <a:cubicBezTo>
                    <a:pt x="290" y="130"/>
                    <a:pt x="290" y="130"/>
                    <a:pt x="290" y="130"/>
                  </a:cubicBezTo>
                  <a:cubicBezTo>
                    <a:pt x="290" y="130"/>
                    <a:pt x="290" y="130"/>
                    <a:pt x="290" y="130"/>
                  </a:cubicBezTo>
                  <a:cubicBezTo>
                    <a:pt x="289" y="130"/>
                    <a:pt x="289" y="130"/>
                    <a:pt x="289" y="130"/>
                  </a:cubicBezTo>
                  <a:cubicBezTo>
                    <a:pt x="289" y="130"/>
                    <a:pt x="289" y="130"/>
                    <a:pt x="289" y="130"/>
                  </a:cubicBezTo>
                  <a:cubicBezTo>
                    <a:pt x="290" y="130"/>
                    <a:pt x="290" y="130"/>
                    <a:pt x="290" y="130"/>
                  </a:cubicBezTo>
                  <a:cubicBezTo>
                    <a:pt x="290" y="131"/>
                    <a:pt x="290" y="131"/>
                    <a:pt x="290" y="131"/>
                  </a:cubicBezTo>
                  <a:cubicBezTo>
                    <a:pt x="288" y="131"/>
                    <a:pt x="288" y="131"/>
                    <a:pt x="288" y="131"/>
                  </a:cubicBezTo>
                  <a:cubicBezTo>
                    <a:pt x="289" y="131"/>
                    <a:pt x="289" y="131"/>
                    <a:pt x="289" y="131"/>
                  </a:cubicBezTo>
                  <a:cubicBezTo>
                    <a:pt x="289" y="131"/>
                    <a:pt x="289" y="131"/>
                    <a:pt x="289" y="131"/>
                  </a:cubicBezTo>
                  <a:cubicBezTo>
                    <a:pt x="290" y="131"/>
                    <a:pt x="290" y="131"/>
                    <a:pt x="290" y="131"/>
                  </a:cubicBezTo>
                  <a:cubicBezTo>
                    <a:pt x="291" y="130"/>
                    <a:pt x="291" y="130"/>
                    <a:pt x="291" y="130"/>
                  </a:cubicBezTo>
                  <a:cubicBezTo>
                    <a:pt x="291" y="131"/>
                    <a:pt x="291" y="131"/>
                    <a:pt x="291" y="131"/>
                  </a:cubicBezTo>
                  <a:cubicBezTo>
                    <a:pt x="291" y="131"/>
                    <a:pt x="291" y="131"/>
                    <a:pt x="291" y="131"/>
                  </a:cubicBezTo>
                  <a:cubicBezTo>
                    <a:pt x="290" y="131"/>
                    <a:pt x="290" y="131"/>
                    <a:pt x="290" y="131"/>
                  </a:cubicBezTo>
                  <a:cubicBezTo>
                    <a:pt x="289" y="132"/>
                    <a:pt x="289" y="132"/>
                    <a:pt x="289" y="132"/>
                  </a:cubicBezTo>
                  <a:cubicBezTo>
                    <a:pt x="289" y="132"/>
                    <a:pt x="289" y="132"/>
                    <a:pt x="289" y="132"/>
                  </a:cubicBezTo>
                  <a:cubicBezTo>
                    <a:pt x="290" y="132"/>
                    <a:pt x="290" y="132"/>
                    <a:pt x="290" y="132"/>
                  </a:cubicBezTo>
                  <a:cubicBezTo>
                    <a:pt x="289" y="133"/>
                    <a:pt x="289" y="133"/>
                    <a:pt x="289" y="133"/>
                  </a:cubicBezTo>
                  <a:cubicBezTo>
                    <a:pt x="288" y="134"/>
                    <a:pt x="288" y="134"/>
                    <a:pt x="288" y="134"/>
                  </a:cubicBezTo>
                  <a:cubicBezTo>
                    <a:pt x="288" y="134"/>
                    <a:pt x="288" y="134"/>
                    <a:pt x="288" y="134"/>
                  </a:cubicBezTo>
                  <a:cubicBezTo>
                    <a:pt x="288" y="134"/>
                    <a:pt x="288" y="134"/>
                    <a:pt x="288" y="134"/>
                  </a:cubicBezTo>
                  <a:cubicBezTo>
                    <a:pt x="289" y="133"/>
                    <a:pt x="289" y="133"/>
                    <a:pt x="289" y="133"/>
                  </a:cubicBezTo>
                  <a:cubicBezTo>
                    <a:pt x="290" y="132"/>
                    <a:pt x="290" y="132"/>
                    <a:pt x="290" y="132"/>
                  </a:cubicBezTo>
                  <a:cubicBezTo>
                    <a:pt x="290" y="132"/>
                    <a:pt x="290" y="132"/>
                    <a:pt x="290" y="132"/>
                  </a:cubicBezTo>
                  <a:cubicBezTo>
                    <a:pt x="292" y="131"/>
                    <a:pt x="292" y="131"/>
                    <a:pt x="292" y="131"/>
                  </a:cubicBezTo>
                  <a:cubicBezTo>
                    <a:pt x="292" y="131"/>
                    <a:pt x="292" y="131"/>
                    <a:pt x="292" y="131"/>
                  </a:cubicBezTo>
                  <a:cubicBezTo>
                    <a:pt x="292" y="131"/>
                    <a:pt x="292" y="131"/>
                    <a:pt x="292" y="131"/>
                  </a:cubicBezTo>
                  <a:cubicBezTo>
                    <a:pt x="293" y="131"/>
                    <a:pt x="293" y="131"/>
                    <a:pt x="293" y="131"/>
                  </a:cubicBezTo>
                  <a:cubicBezTo>
                    <a:pt x="293" y="131"/>
                    <a:pt x="293" y="131"/>
                    <a:pt x="293" y="131"/>
                  </a:cubicBezTo>
                  <a:cubicBezTo>
                    <a:pt x="294" y="130"/>
                    <a:pt x="294" y="130"/>
                    <a:pt x="294" y="130"/>
                  </a:cubicBezTo>
                  <a:cubicBezTo>
                    <a:pt x="295" y="130"/>
                    <a:pt x="295" y="130"/>
                    <a:pt x="295" y="130"/>
                  </a:cubicBezTo>
                  <a:cubicBezTo>
                    <a:pt x="295" y="130"/>
                    <a:pt x="295" y="130"/>
                    <a:pt x="295" y="130"/>
                  </a:cubicBezTo>
                  <a:cubicBezTo>
                    <a:pt x="293" y="132"/>
                    <a:pt x="293" y="132"/>
                    <a:pt x="293" y="132"/>
                  </a:cubicBezTo>
                  <a:cubicBezTo>
                    <a:pt x="292" y="132"/>
                    <a:pt x="292" y="132"/>
                    <a:pt x="292" y="132"/>
                  </a:cubicBezTo>
                  <a:cubicBezTo>
                    <a:pt x="291" y="133"/>
                    <a:pt x="291" y="133"/>
                    <a:pt x="291" y="133"/>
                  </a:cubicBezTo>
                  <a:cubicBezTo>
                    <a:pt x="291" y="133"/>
                    <a:pt x="291" y="133"/>
                    <a:pt x="291" y="133"/>
                  </a:cubicBezTo>
                  <a:cubicBezTo>
                    <a:pt x="291" y="133"/>
                    <a:pt x="291" y="133"/>
                    <a:pt x="291" y="133"/>
                  </a:cubicBezTo>
                  <a:cubicBezTo>
                    <a:pt x="291" y="134"/>
                    <a:pt x="291" y="134"/>
                    <a:pt x="291" y="134"/>
                  </a:cubicBezTo>
                  <a:cubicBezTo>
                    <a:pt x="291" y="134"/>
                    <a:pt x="291" y="134"/>
                    <a:pt x="291" y="134"/>
                  </a:cubicBezTo>
                  <a:cubicBezTo>
                    <a:pt x="291" y="135"/>
                    <a:pt x="291" y="135"/>
                    <a:pt x="291" y="135"/>
                  </a:cubicBezTo>
                  <a:cubicBezTo>
                    <a:pt x="292" y="134"/>
                    <a:pt x="292" y="134"/>
                    <a:pt x="292" y="134"/>
                  </a:cubicBezTo>
                  <a:cubicBezTo>
                    <a:pt x="292" y="133"/>
                    <a:pt x="292" y="133"/>
                    <a:pt x="292" y="133"/>
                  </a:cubicBezTo>
                  <a:cubicBezTo>
                    <a:pt x="293" y="132"/>
                    <a:pt x="293" y="132"/>
                    <a:pt x="293" y="132"/>
                  </a:cubicBezTo>
                  <a:cubicBezTo>
                    <a:pt x="294" y="132"/>
                    <a:pt x="294" y="132"/>
                    <a:pt x="294" y="132"/>
                  </a:cubicBezTo>
                  <a:cubicBezTo>
                    <a:pt x="294" y="132"/>
                    <a:pt x="294" y="132"/>
                    <a:pt x="294" y="132"/>
                  </a:cubicBezTo>
                  <a:cubicBezTo>
                    <a:pt x="294" y="133"/>
                    <a:pt x="294" y="133"/>
                    <a:pt x="294" y="133"/>
                  </a:cubicBezTo>
                  <a:cubicBezTo>
                    <a:pt x="294" y="133"/>
                    <a:pt x="294" y="133"/>
                    <a:pt x="294" y="133"/>
                  </a:cubicBezTo>
                  <a:cubicBezTo>
                    <a:pt x="292" y="134"/>
                    <a:pt x="292" y="134"/>
                    <a:pt x="292" y="134"/>
                  </a:cubicBezTo>
                  <a:cubicBezTo>
                    <a:pt x="292" y="135"/>
                    <a:pt x="292" y="135"/>
                    <a:pt x="292" y="135"/>
                  </a:cubicBezTo>
                  <a:cubicBezTo>
                    <a:pt x="292" y="136"/>
                    <a:pt x="292" y="136"/>
                    <a:pt x="292" y="136"/>
                  </a:cubicBezTo>
                  <a:cubicBezTo>
                    <a:pt x="291" y="136"/>
                    <a:pt x="291" y="136"/>
                    <a:pt x="291" y="136"/>
                  </a:cubicBezTo>
                  <a:cubicBezTo>
                    <a:pt x="291" y="136"/>
                    <a:pt x="291" y="136"/>
                    <a:pt x="291" y="136"/>
                  </a:cubicBezTo>
                  <a:cubicBezTo>
                    <a:pt x="292" y="136"/>
                    <a:pt x="292" y="136"/>
                    <a:pt x="292" y="136"/>
                  </a:cubicBezTo>
                  <a:cubicBezTo>
                    <a:pt x="292" y="136"/>
                    <a:pt x="292" y="136"/>
                    <a:pt x="292" y="136"/>
                  </a:cubicBezTo>
                  <a:cubicBezTo>
                    <a:pt x="293" y="134"/>
                    <a:pt x="293" y="134"/>
                    <a:pt x="293" y="134"/>
                  </a:cubicBezTo>
                  <a:cubicBezTo>
                    <a:pt x="294" y="134"/>
                    <a:pt x="294" y="134"/>
                    <a:pt x="294" y="134"/>
                  </a:cubicBezTo>
                  <a:cubicBezTo>
                    <a:pt x="295" y="134"/>
                    <a:pt x="295" y="134"/>
                    <a:pt x="295" y="134"/>
                  </a:cubicBezTo>
                  <a:cubicBezTo>
                    <a:pt x="295" y="135"/>
                    <a:pt x="295" y="135"/>
                    <a:pt x="295" y="135"/>
                  </a:cubicBezTo>
                  <a:cubicBezTo>
                    <a:pt x="295" y="135"/>
                    <a:pt x="295" y="135"/>
                    <a:pt x="295" y="135"/>
                  </a:cubicBezTo>
                  <a:cubicBezTo>
                    <a:pt x="294" y="135"/>
                    <a:pt x="294" y="135"/>
                    <a:pt x="294" y="135"/>
                  </a:cubicBezTo>
                  <a:cubicBezTo>
                    <a:pt x="293" y="136"/>
                    <a:pt x="293" y="136"/>
                    <a:pt x="293" y="136"/>
                  </a:cubicBezTo>
                  <a:cubicBezTo>
                    <a:pt x="293" y="137"/>
                    <a:pt x="293" y="137"/>
                    <a:pt x="293" y="137"/>
                  </a:cubicBezTo>
                  <a:cubicBezTo>
                    <a:pt x="293" y="137"/>
                    <a:pt x="293" y="137"/>
                    <a:pt x="293" y="137"/>
                  </a:cubicBezTo>
                  <a:cubicBezTo>
                    <a:pt x="294" y="137"/>
                    <a:pt x="294" y="137"/>
                    <a:pt x="294" y="137"/>
                  </a:cubicBezTo>
                  <a:cubicBezTo>
                    <a:pt x="294" y="136"/>
                    <a:pt x="294" y="136"/>
                    <a:pt x="294" y="136"/>
                  </a:cubicBezTo>
                  <a:cubicBezTo>
                    <a:pt x="295" y="135"/>
                    <a:pt x="295" y="135"/>
                    <a:pt x="295" y="135"/>
                  </a:cubicBezTo>
                  <a:cubicBezTo>
                    <a:pt x="295" y="135"/>
                    <a:pt x="295" y="135"/>
                    <a:pt x="295" y="135"/>
                  </a:cubicBezTo>
                  <a:cubicBezTo>
                    <a:pt x="295" y="134"/>
                    <a:pt x="295" y="134"/>
                    <a:pt x="295" y="134"/>
                  </a:cubicBezTo>
                  <a:cubicBezTo>
                    <a:pt x="296" y="134"/>
                    <a:pt x="296" y="134"/>
                    <a:pt x="296" y="134"/>
                  </a:cubicBezTo>
                  <a:cubicBezTo>
                    <a:pt x="296" y="133"/>
                    <a:pt x="296" y="133"/>
                    <a:pt x="296" y="133"/>
                  </a:cubicBezTo>
                  <a:cubicBezTo>
                    <a:pt x="297" y="133"/>
                    <a:pt x="297" y="133"/>
                    <a:pt x="297" y="133"/>
                  </a:cubicBezTo>
                  <a:cubicBezTo>
                    <a:pt x="297" y="132"/>
                    <a:pt x="297" y="132"/>
                    <a:pt x="297" y="132"/>
                  </a:cubicBezTo>
                  <a:cubicBezTo>
                    <a:pt x="297" y="132"/>
                    <a:pt x="297" y="132"/>
                    <a:pt x="297" y="132"/>
                  </a:cubicBezTo>
                  <a:cubicBezTo>
                    <a:pt x="298" y="132"/>
                    <a:pt x="298" y="132"/>
                    <a:pt x="298" y="132"/>
                  </a:cubicBezTo>
                  <a:cubicBezTo>
                    <a:pt x="298" y="131"/>
                    <a:pt x="298" y="131"/>
                    <a:pt x="298" y="131"/>
                  </a:cubicBezTo>
                  <a:cubicBezTo>
                    <a:pt x="298" y="131"/>
                    <a:pt x="298" y="131"/>
                    <a:pt x="298" y="131"/>
                  </a:cubicBezTo>
                  <a:cubicBezTo>
                    <a:pt x="299" y="132"/>
                    <a:pt x="299" y="132"/>
                    <a:pt x="299" y="132"/>
                  </a:cubicBezTo>
                  <a:cubicBezTo>
                    <a:pt x="299" y="133"/>
                    <a:pt x="299" y="133"/>
                    <a:pt x="299" y="133"/>
                  </a:cubicBezTo>
                  <a:cubicBezTo>
                    <a:pt x="300" y="133"/>
                    <a:pt x="300" y="133"/>
                    <a:pt x="300" y="133"/>
                  </a:cubicBezTo>
                  <a:cubicBezTo>
                    <a:pt x="300" y="134"/>
                    <a:pt x="300" y="134"/>
                    <a:pt x="300" y="134"/>
                  </a:cubicBezTo>
                  <a:cubicBezTo>
                    <a:pt x="300" y="135"/>
                    <a:pt x="300" y="135"/>
                    <a:pt x="300" y="135"/>
                  </a:cubicBezTo>
                  <a:cubicBezTo>
                    <a:pt x="301" y="136"/>
                    <a:pt x="301" y="136"/>
                    <a:pt x="301" y="136"/>
                  </a:cubicBezTo>
                  <a:cubicBezTo>
                    <a:pt x="301" y="136"/>
                    <a:pt x="301" y="136"/>
                    <a:pt x="301" y="136"/>
                  </a:cubicBezTo>
                  <a:cubicBezTo>
                    <a:pt x="301" y="136"/>
                    <a:pt x="301" y="136"/>
                    <a:pt x="301" y="136"/>
                  </a:cubicBezTo>
                  <a:cubicBezTo>
                    <a:pt x="300" y="137"/>
                    <a:pt x="300" y="137"/>
                    <a:pt x="300" y="137"/>
                  </a:cubicBezTo>
                  <a:cubicBezTo>
                    <a:pt x="299" y="137"/>
                    <a:pt x="299" y="137"/>
                    <a:pt x="299" y="137"/>
                  </a:cubicBezTo>
                  <a:cubicBezTo>
                    <a:pt x="299" y="137"/>
                    <a:pt x="299" y="137"/>
                    <a:pt x="299" y="137"/>
                  </a:cubicBezTo>
                  <a:cubicBezTo>
                    <a:pt x="298" y="136"/>
                    <a:pt x="298" y="136"/>
                    <a:pt x="298" y="136"/>
                  </a:cubicBezTo>
                  <a:cubicBezTo>
                    <a:pt x="298" y="136"/>
                    <a:pt x="298" y="136"/>
                    <a:pt x="298" y="136"/>
                  </a:cubicBezTo>
                  <a:cubicBezTo>
                    <a:pt x="297" y="137"/>
                    <a:pt x="297" y="137"/>
                    <a:pt x="297" y="137"/>
                  </a:cubicBezTo>
                  <a:cubicBezTo>
                    <a:pt x="297" y="137"/>
                    <a:pt x="297" y="137"/>
                    <a:pt x="297" y="137"/>
                  </a:cubicBezTo>
                  <a:cubicBezTo>
                    <a:pt x="296" y="138"/>
                    <a:pt x="296" y="138"/>
                    <a:pt x="296" y="138"/>
                  </a:cubicBezTo>
                  <a:cubicBezTo>
                    <a:pt x="296" y="138"/>
                    <a:pt x="296" y="138"/>
                    <a:pt x="296" y="138"/>
                  </a:cubicBezTo>
                  <a:cubicBezTo>
                    <a:pt x="295" y="138"/>
                    <a:pt x="295" y="138"/>
                    <a:pt x="295" y="138"/>
                  </a:cubicBezTo>
                  <a:cubicBezTo>
                    <a:pt x="295" y="138"/>
                    <a:pt x="295" y="138"/>
                    <a:pt x="295" y="138"/>
                  </a:cubicBezTo>
                  <a:cubicBezTo>
                    <a:pt x="296" y="138"/>
                    <a:pt x="296" y="138"/>
                    <a:pt x="296" y="138"/>
                  </a:cubicBezTo>
                  <a:cubicBezTo>
                    <a:pt x="296" y="138"/>
                    <a:pt x="296" y="138"/>
                    <a:pt x="296" y="138"/>
                  </a:cubicBezTo>
                  <a:cubicBezTo>
                    <a:pt x="296" y="139"/>
                    <a:pt x="296" y="139"/>
                    <a:pt x="296" y="139"/>
                  </a:cubicBezTo>
                  <a:cubicBezTo>
                    <a:pt x="296" y="139"/>
                    <a:pt x="296" y="139"/>
                    <a:pt x="296" y="139"/>
                  </a:cubicBezTo>
                  <a:cubicBezTo>
                    <a:pt x="295" y="140"/>
                    <a:pt x="295" y="140"/>
                    <a:pt x="295" y="140"/>
                  </a:cubicBezTo>
                  <a:cubicBezTo>
                    <a:pt x="294" y="140"/>
                    <a:pt x="294" y="140"/>
                    <a:pt x="294" y="140"/>
                  </a:cubicBezTo>
                  <a:cubicBezTo>
                    <a:pt x="295" y="140"/>
                    <a:pt x="295" y="140"/>
                    <a:pt x="295" y="140"/>
                  </a:cubicBezTo>
                  <a:cubicBezTo>
                    <a:pt x="296" y="140"/>
                    <a:pt x="296" y="140"/>
                    <a:pt x="296" y="140"/>
                  </a:cubicBezTo>
                  <a:cubicBezTo>
                    <a:pt x="297" y="140"/>
                    <a:pt x="297" y="140"/>
                    <a:pt x="297" y="140"/>
                  </a:cubicBezTo>
                  <a:cubicBezTo>
                    <a:pt x="298" y="140"/>
                    <a:pt x="298" y="140"/>
                    <a:pt x="298" y="140"/>
                  </a:cubicBezTo>
                  <a:cubicBezTo>
                    <a:pt x="298" y="139"/>
                    <a:pt x="298" y="139"/>
                    <a:pt x="298" y="139"/>
                  </a:cubicBezTo>
                  <a:cubicBezTo>
                    <a:pt x="299" y="139"/>
                    <a:pt x="299" y="139"/>
                    <a:pt x="299" y="139"/>
                  </a:cubicBezTo>
                  <a:cubicBezTo>
                    <a:pt x="300" y="140"/>
                    <a:pt x="300" y="140"/>
                    <a:pt x="300" y="140"/>
                  </a:cubicBezTo>
                  <a:cubicBezTo>
                    <a:pt x="300" y="140"/>
                    <a:pt x="300" y="140"/>
                    <a:pt x="300" y="140"/>
                  </a:cubicBezTo>
                  <a:cubicBezTo>
                    <a:pt x="300" y="140"/>
                    <a:pt x="300" y="140"/>
                    <a:pt x="300" y="140"/>
                  </a:cubicBezTo>
                  <a:cubicBezTo>
                    <a:pt x="300" y="140"/>
                    <a:pt x="300" y="140"/>
                    <a:pt x="300" y="140"/>
                  </a:cubicBezTo>
                  <a:cubicBezTo>
                    <a:pt x="300" y="139"/>
                    <a:pt x="300" y="139"/>
                    <a:pt x="300" y="139"/>
                  </a:cubicBezTo>
                  <a:cubicBezTo>
                    <a:pt x="300" y="138"/>
                    <a:pt x="300" y="138"/>
                    <a:pt x="300" y="138"/>
                  </a:cubicBezTo>
                  <a:cubicBezTo>
                    <a:pt x="301" y="138"/>
                    <a:pt x="301" y="138"/>
                    <a:pt x="301" y="138"/>
                  </a:cubicBezTo>
                  <a:cubicBezTo>
                    <a:pt x="302" y="137"/>
                    <a:pt x="302" y="137"/>
                    <a:pt x="302" y="137"/>
                  </a:cubicBezTo>
                  <a:cubicBezTo>
                    <a:pt x="302" y="138"/>
                    <a:pt x="302" y="138"/>
                    <a:pt x="302" y="138"/>
                  </a:cubicBezTo>
                  <a:cubicBezTo>
                    <a:pt x="302" y="138"/>
                    <a:pt x="302" y="138"/>
                    <a:pt x="302" y="138"/>
                  </a:cubicBezTo>
                  <a:cubicBezTo>
                    <a:pt x="302" y="139"/>
                    <a:pt x="302" y="139"/>
                    <a:pt x="302" y="139"/>
                  </a:cubicBezTo>
                  <a:cubicBezTo>
                    <a:pt x="302" y="139"/>
                    <a:pt x="302" y="139"/>
                    <a:pt x="302" y="139"/>
                  </a:cubicBezTo>
                  <a:cubicBezTo>
                    <a:pt x="301" y="140"/>
                    <a:pt x="301" y="140"/>
                    <a:pt x="301" y="140"/>
                  </a:cubicBezTo>
                  <a:cubicBezTo>
                    <a:pt x="300" y="141"/>
                    <a:pt x="300" y="141"/>
                    <a:pt x="300" y="141"/>
                  </a:cubicBezTo>
                  <a:cubicBezTo>
                    <a:pt x="300" y="141"/>
                    <a:pt x="300" y="141"/>
                    <a:pt x="300" y="141"/>
                  </a:cubicBezTo>
                  <a:cubicBezTo>
                    <a:pt x="299" y="141"/>
                    <a:pt x="299" y="141"/>
                    <a:pt x="299" y="141"/>
                  </a:cubicBezTo>
                  <a:cubicBezTo>
                    <a:pt x="299" y="141"/>
                    <a:pt x="299" y="141"/>
                    <a:pt x="299" y="141"/>
                  </a:cubicBezTo>
                  <a:cubicBezTo>
                    <a:pt x="298" y="141"/>
                    <a:pt x="298" y="141"/>
                    <a:pt x="298" y="141"/>
                  </a:cubicBezTo>
                  <a:cubicBezTo>
                    <a:pt x="298" y="141"/>
                    <a:pt x="298" y="141"/>
                    <a:pt x="298" y="141"/>
                  </a:cubicBezTo>
                  <a:cubicBezTo>
                    <a:pt x="297" y="142"/>
                    <a:pt x="297" y="142"/>
                    <a:pt x="297" y="142"/>
                  </a:cubicBezTo>
                  <a:cubicBezTo>
                    <a:pt x="297" y="142"/>
                    <a:pt x="297" y="142"/>
                    <a:pt x="297" y="142"/>
                  </a:cubicBezTo>
                  <a:cubicBezTo>
                    <a:pt x="296" y="143"/>
                    <a:pt x="296" y="143"/>
                    <a:pt x="296" y="143"/>
                  </a:cubicBezTo>
                  <a:cubicBezTo>
                    <a:pt x="296" y="144"/>
                    <a:pt x="296" y="144"/>
                    <a:pt x="296" y="144"/>
                  </a:cubicBezTo>
                  <a:cubicBezTo>
                    <a:pt x="296" y="144"/>
                    <a:pt x="296" y="144"/>
                    <a:pt x="296" y="144"/>
                  </a:cubicBezTo>
                  <a:cubicBezTo>
                    <a:pt x="296" y="144"/>
                    <a:pt x="296" y="144"/>
                    <a:pt x="296" y="144"/>
                  </a:cubicBezTo>
                  <a:cubicBezTo>
                    <a:pt x="297" y="143"/>
                    <a:pt x="297" y="143"/>
                    <a:pt x="297" y="143"/>
                  </a:cubicBezTo>
                  <a:cubicBezTo>
                    <a:pt x="298" y="142"/>
                    <a:pt x="298" y="142"/>
                    <a:pt x="298" y="142"/>
                  </a:cubicBezTo>
                  <a:cubicBezTo>
                    <a:pt x="298" y="142"/>
                    <a:pt x="298" y="142"/>
                    <a:pt x="298" y="142"/>
                  </a:cubicBezTo>
                  <a:cubicBezTo>
                    <a:pt x="299" y="142"/>
                    <a:pt x="299" y="142"/>
                    <a:pt x="299" y="142"/>
                  </a:cubicBezTo>
                  <a:cubicBezTo>
                    <a:pt x="299" y="142"/>
                    <a:pt x="299" y="142"/>
                    <a:pt x="299" y="142"/>
                  </a:cubicBezTo>
                  <a:cubicBezTo>
                    <a:pt x="299" y="142"/>
                    <a:pt x="299" y="142"/>
                    <a:pt x="299" y="142"/>
                  </a:cubicBezTo>
                  <a:cubicBezTo>
                    <a:pt x="299" y="143"/>
                    <a:pt x="299" y="143"/>
                    <a:pt x="299" y="143"/>
                  </a:cubicBezTo>
                  <a:cubicBezTo>
                    <a:pt x="298" y="144"/>
                    <a:pt x="298" y="144"/>
                    <a:pt x="298" y="144"/>
                  </a:cubicBezTo>
                  <a:cubicBezTo>
                    <a:pt x="297" y="145"/>
                    <a:pt x="297" y="145"/>
                    <a:pt x="297" y="145"/>
                  </a:cubicBezTo>
                  <a:cubicBezTo>
                    <a:pt x="296" y="145"/>
                    <a:pt x="296" y="145"/>
                    <a:pt x="296" y="145"/>
                  </a:cubicBezTo>
                  <a:cubicBezTo>
                    <a:pt x="296" y="145"/>
                    <a:pt x="296" y="145"/>
                    <a:pt x="296" y="145"/>
                  </a:cubicBezTo>
                  <a:cubicBezTo>
                    <a:pt x="298" y="145"/>
                    <a:pt x="298" y="145"/>
                    <a:pt x="298" y="145"/>
                  </a:cubicBezTo>
                  <a:cubicBezTo>
                    <a:pt x="299" y="143"/>
                    <a:pt x="299" y="143"/>
                    <a:pt x="299" y="143"/>
                  </a:cubicBezTo>
                  <a:cubicBezTo>
                    <a:pt x="300" y="142"/>
                    <a:pt x="300" y="142"/>
                    <a:pt x="300" y="142"/>
                  </a:cubicBezTo>
                  <a:cubicBezTo>
                    <a:pt x="300" y="141"/>
                    <a:pt x="300" y="141"/>
                    <a:pt x="300" y="141"/>
                  </a:cubicBezTo>
                  <a:cubicBezTo>
                    <a:pt x="300" y="141"/>
                    <a:pt x="300" y="141"/>
                    <a:pt x="300" y="141"/>
                  </a:cubicBezTo>
                  <a:cubicBezTo>
                    <a:pt x="301" y="141"/>
                    <a:pt x="301" y="141"/>
                    <a:pt x="301" y="141"/>
                  </a:cubicBezTo>
                  <a:cubicBezTo>
                    <a:pt x="302" y="140"/>
                    <a:pt x="302" y="140"/>
                    <a:pt x="302" y="140"/>
                  </a:cubicBezTo>
                  <a:cubicBezTo>
                    <a:pt x="303" y="140"/>
                    <a:pt x="303" y="140"/>
                    <a:pt x="303" y="140"/>
                  </a:cubicBezTo>
                  <a:cubicBezTo>
                    <a:pt x="304" y="140"/>
                    <a:pt x="304" y="140"/>
                    <a:pt x="304" y="140"/>
                  </a:cubicBezTo>
                  <a:cubicBezTo>
                    <a:pt x="304" y="140"/>
                    <a:pt x="304" y="140"/>
                    <a:pt x="304" y="140"/>
                  </a:cubicBezTo>
                  <a:cubicBezTo>
                    <a:pt x="304" y="140"/>
                    <a:pt x="304" y="140"/>
                    <a:pt x="304" y="140"/>
                  </a:cubicBezTo>
                  <a:cubicBezTo>
                    <a:pt x="303" y="141"/>
                    <a:pt x="303" y="141"/>
                    <a:pt x="303" y="141"/>
                  </a:cubicBezTo>
                  <a:cubicBezTo>
                    <a:pt x="302" y="141"/>
                    <a:pt x="302" y="141"/>
                    <a:pt x="302" y="141"/>
                  </a:cubicBezTo>
                  <a:cubicBezTo>
                    <a:pt x="301" y="142"/>
                    <a:pt x="301" y="142"/>
                    <a:pt x="301" y="142"/>
                  </a:cubicBezTo>
                  <a:cubicBezTo>
                    <a:pt x="301" y="142"/>
                    <a:pt x="301" y="142"/>
                    <a:pt x="301" y="142"/>
                  </a:cubicBezTo>
                  <a:cubicBezTo>
                    <a:pt x="301" y="142"/>
                    <a:pt x="301" y="142"/>
                    <a:pt x="301" y="142"/>
                  </a:cubicBezTo>
                  <a:cubicBezTo>
                    <a:pt x="302" y="142"/>
                    <a:pt x="302" y="142"/>
                    <a:pt x="302" y="142"/>
                  </a:cubicBezTo>
                  <a:cubicBezTo>
                    <a:pt x="303" y="142"/>
                    <a:pt x="303" y="142"/>
                    <a:pt x="303" y="142"/>
                  </a:cubicBezTo>
                  <a:cubicBezTo>
                    <a:pt x="304" y="141"/>
                    <a:pt x="304" y="141"/>
                    <a:pt x="304" y="141"/>
                  </a:cubicBezTo>
                  <a:cubicBezTo>
                    <a:pt x="304" y="141"/>
                    <a:pt x="304" y="141"/>
                    <a:pt x="304" y="141"/>
                  </a:cubicBezTo>
                  <a:cubicBezTo>
                    <a:pt x="305" y="141"/>
                    <a:pt x="305" y="141"/>
                    <a:pt x="305" y="141"/>
                  </a:cubicBezTo>
                  <a:cubicBezTo>
                    <a:pt x="305" y="140"/>
                    <a:pt x="305" y="140"/>
                    <a:pt x="305" y="140"/>
                  </a:cubicBezTo>
                  <a:cubicBezTo>
                    <a:pt x="306" y="140"/>
                    <a:pt x="306" y="140"/>
                    <a:pt x="306" y="140"/>
                  </a:cubicBezTo>
                  <a:cubicBezTo>
                    <a:pt x="306" y="141"/>
                    <a:pt x="306" y="141"/>
                    <a:pt x="306" y="141"/>
                  </a:cubicBezTo>
                  <a:cubicBezTo>
                    <a:pt x="307" y="142"/>
                    <a:pt x="307" y="142"/>
                    <a:pt x="307" y="142"/>
                  </a:cubicBezTo>
                  <a:cubicBezTo>
                    <a:pt x="308" y="143"/>
                    <a:pt x="308" y="143"/>
                    <a:pt x="308" y="143"/>
                  </a:cubicBezTo>
                  <a:cubicBezTo>
                    <a:pt x="308" y="143"/>
                    <a:pt x="308" y="143"/>
                    <a:pt x="308" y="143"/>
                  </a:cubicBezTo>
                  <a:cubicBezTo>
                    <a:pt x="309" y="144"/>
                    <a:pt x="309" y="144"/>
                    <a:pt x="309" y="144"/>
                  </a:cubicBezTo>
                  <a:cubicBezTo>
                    <a:pt x="308" y="144"/>
                    <a:pt x="308" y="144"/>
                    <a:pt x="308" y="144"/>
                  </a:cubicBezTo>
                  <a:cubicBezTo>
                    <a:pt x="308" y="145"/>
                    <a:pt x="308" y="145"/>
                    <a:pt x="308" y="145"/>
                  </a:cubicBezTo>
                  <a:cubicBezTo>
                    <a:pt x="307" y="145"/>
                    <a:pt x="307" y="145"/>
                    <a:pt x="307" y="145"/>
                  </a:cubicBezTo>
                  <a:cubicBezTo>
                    <a:pt x="307" y="144"/>
                    <a:pt x="307" y="144"/>
                    <a:pt x="307" y="144"/>
                  </a:cubicBezTo>
                  <a:cubicBezTo>
                    <a:pt x="307" y="144"/>
                    <a:pt x="307" y="144"/>
                    <a:pt x="307" y="144"/>
                  </a:cubicBezTo>
                  <a:cubicBezTo>
                    <a:pt x="307" y="144"/>
                    <a:pt x="307" y="144"/>
                    <a:pt x="307" y="144"/>
                  </a:cubicBezTo>
                  <a:cubicBezTo>
                    <a:pt x="306" y="145"/>
                    <a:pt x="306" y="145"/>
                    <a:pt x="306" y="145"/>
                  </a:cubicBezTo>
                  <a:cubicBezTo>
                    <a:pt x="306" y="145"/>
                    <a:pt x="306" y="145"/>
                    <a:pt x="306" y="145"/>
                  </a:cubicBezTo>
                  <a:cubicBezTo>
                    <a:pt x="304" y="145"/>
                    <a:pt x="304" y="145"/>
                    <a:pt x="304" y="145"/>
                  </a:cubicBezTo>
                  <a:cubicBezTo>
                    <a:pt x="304" y="146"/>
                    <a:pt x="304" y="146"/>
                    <a:pt x="304" y="146"/>
                  </a:cubicBezTo>
                  <a:cubicBezTo>
                    <a:pt x="303" y="146"/>
                    <a:pt x="303" y="146"/>
                    <a:pt x="303" y="146"/>
                  </a:cubicBezTo>
                  <a:cubicBezTo>
                    <a:pt x="302" y="146"/>
                    <a:pt x="302" y="146"/>
                    <a:pt x="302" y="146"/>
                  </a:cubicBezTo>
                  <a:cubicBezTo>
                    <a:pt x="301" y="146"/>
                    <a:pt x="301" y="146"/>
                    <a:pt x="301" y="146"/>
                  </a:cubicBezTo>
                  <a:cubicBezTo>
                    <a:pt x="300" y="147"/>
                    <a:pt x="300" y="147"/>
                    <a:pt x="300" y="147"/>
                  </a:cubicBezTo>
                  <a:cubicBezTo>
                    <a:pt x="300" y="147"/>
                    <a:pt x="300" y="147"/>
                    <a:pt x="300" y="147"/>
                  </a:cubicBezTo>
                  <a:cubicBezTo>
                    <a:pt x="301" y="147"/>
                    <a:pt x="301" y="147"/>
                    <a:pt x="301" y="147"/>
                  </a:cubicBezTo>
                  <a:cubicBezTo>
                    <a:pt x="301" y="148"/>
                    <a:pt x="301" y="148"/>
                    <a:pt x="301" y="148"/>
                  </a:cubicBezTo>
                  <a:cubicBezTo>
                    <a:pt x="299" y="148"/>
                    <a:pt x="299" y="148"/>
                    <a:pt x="299" y="148"/>
                  </a:cubicBezTo>
                  <a:cubicBezTo>
                    <a:pt x="299" y="148"/>
                    <a:pt x="299" y="148"/>
                    <a:pt x="299" y="148"/>
                  </a:cubicBezTo>
                  <a:cubicBezTo>
                    <a:pt x="301" y="148"/>
                    <a:pt x="301" y="148"/>
                    <a:pt x="301" y="148"/>
                  </a:cubicBezTo>
                  <a:cubicBezTo>
                    <a:pt x="301" y="147"/>
                    <a:pt x="301" y="147"/>
                    <a:pt x="301" y="147"/>
                  </a:cubicBezTo>
                  <a:cubicBezTo>
                    <a:pt x="303" y="146"/>
                    <a:pt x="303" y="146"/>
                    <a:pt x="303" y="146"/>
                  </a:cubicBezTo>
                  <a:cubicBezTo>
                    <a:pt x="304" y="146"/>
                    <a:pt x="304" y="146"/>
                    <a:pt x="304" y="146"/>
                  </a:cubicBezTo>
                  <a:cubicBezTo>
                    <a:pt x="304" y="146"/>
                    <a:pt x="304" y="146"/>
                    <a:pt x="304" y="146"/>
                  </a:cubicBezTo>
                  <a:cubicBezTo>
                    <a:pt x="305" y="146"/>
                    <a:pt x="305" y="146"/>
                    <a:pt x="305" y="146"/>
                  </a:cubicBezTo>
                  <a:cubicBezTo>
                    <a:pt x="306" y="146"/>
                    <a:pt x="306" y="146"/>
                    <a:pt x="306" y="146"/>
                  </a:cubicBezTo>
                  <a:cubicBezTo>
                    <a:pt x="306" y="146"/>
                    <a:pt x="306" y="146"/>
                    <a:pt x="306" y="146"/>
                  </a:cubicBezTo>
                  <a:cubicBezTo>
                    <a:pt x="305" y="147"/>
                    <a:pt x="305" y="147"/>
                    <a:pt x="305" y="147"/>
                  </a:cubicBezTo>
                  <a:cubicBezTo>
                    <a:pt x="305" y="148"/>
                    <a:pt x="305" y="148"/>
                    <a:pt x="305" y="148"/>
                  </a:cubicBezTo>
                  <a:cubicBezTo>
                    <a:pt x="304" y="148"/>
                    <a:pt x="304" y="148"/>
                    <a:pt x="304" y="148"/>
                  </a:cubicBezTo>
                  <a:cubicBezTo>
                    <a:pt x="304" y="148"/>
                    <a:pt x="304" y="148"/>
                    <a:pt x="304" y="148"/>
                  </a:cubicBezTo>
                  <a:cubicBezTo>
                    <a:pt x="303" y="148"/>
                    <a:pt x="303" y="148"/>
                    <a:pt x="303" y="148"/>
                  </a:cubicBezTo>
                  <a:cubicBezTo>
                    <a:pt x="302" y="149"/>
                    <a:pt x="302" y="149"/>
                    <a:pt x="302" y="149"/>
                  </a:cubicBezTo>
                  <a:cubicBezTo>
                    <a:pt x="302" y="149"/>
                    <a:pt x="302" y="149"/>
                    <a:pt x="302" y="149"/>
                  </a:cubicBezTo>
                  <a:cubicBezTo>
                    <a:pt x="301" y="149"/>
                    <a:pt x="301" y="149"/>
                    <a:pt x="301" y="149"/>
                  </a:cubicBezTo>
                  <a:cubicBezTo>
                    <a:pt x="301" y="149"/>
                    <a:pt x="301" y="149"/>
                    <a:pt x="301" y="149"/>
                  </a:cubicBezTo>
                  <a:cubicBezTo>
                    <a:pt x="300" y="150"/>
                    <a:pt x="300" y="150"/>
                    <a:pt x="300" y="150"/>
                  </a:cubicBezTo>
                  <a:cubicBezTo>
                    <a:pt x="300" y="150"/>
                    <a:pt x="300" y="150"/>
                    <a:pt x="300" y="150"/>
                  </a:cubicBezTo>
                  <a:cubicBezTo>
                    <a:pt x="301" y="149"/>
                    <a:pt x="301" y="149"/>
                    <a:pt x="301" y="149"/>
                  </a:cubicBezTo>
                  <a:cubicBezTo>
                    <a:pt x="302" y="150"/>
                    <a:pt x="302" y="150"/>
                    <a:pt x="302" y="150"/>
                  </a:cubicBezTo>
                  <a:cubicBezTo>
                    <a:pt x="302" y="150"/>
                    <a:pt x="302" y="150"/>
                    <a:pt x="302" y="150"/>
                  </a:cubicBezTo>
                  <a:cubicBezTo>
                    <a:pt x="303" y="149"/>
                    <a:pt x="303" y="149"/>
                    <a:pt x="303" y="149"/>
                  </a:cubicBezTo>
                  <a:cubicBezTo>
                    <a:pt x="304" y="148"/>
                    <a:pt x="304" y="148"/>
                    <a:pt x="304" y="148"/>
                  </a:cubicBezTo>
                  <a:cubicBezTo>
                    <a:pt x="304" y="148"/>
                    <a:pt x="304" y="148"/>
                    <a:pt x="304" y="148"/>
                  </a:cubicBezTo>
                  <a:cubicBezTo>
                    <a:pt x="305" y="148"/>
                    <a:pt x="305" y="148"/>
                    <a:pt x="305" y="148"/>
                  </a:cubicBezTo>
                  <a:cubicBezTo>
                    <a:pt x="306" y="149"/>
                    <a:pt x="306" y="149"/>
                    <a:pt x="306" y="149"/>
                  </a:cubicBezTo>
                  <a:cubicBezTo>
                    <a:pt x="306" y="148"/>
                    <a:pt x="306" y="148"/>
                    <a:pt x="306" y="148"/>
                  </a:cubicBezTo>
                  <a:cubicBezTo>
                    <a:pt x="307" y="148"/>
                    <a:pt x="307" y="148"/>
                    <a:pt x="307" y="148"/>
                  </a:cubicBezTo>
                  <a:cubicBezTo>
                    <a:pt x="307" y="147"/>
                    <a:pt x="307" y="147"/>
                    <a:pt x="307" y="147"/>
                  </a:cubicBezTo>
                  <a:cubicBezTo>
                    <a:pt x="307" y="147"/>
                    <a:pt x="307" y="147"/>
                    <a:pt x="307" y="147"/>
                  </a:cubicBezTo>
                  <a:cubicBezTo>
                    <a:pt x="307" y="147"/>
                    <a:pt x="307" y="147"/>
                    <a:pt x="307" y="147"/>
                  </a:cubicBezTo>
                  <a:cubicBezTo>
                    <a:pt x="308" y="146"/>
                    <a:pt x="308" y="146"/>
                    <a:pt x="308" y="146"/>
                  </a:cubicBezTo>
                  <a:cubicBezTo>
                    <a:pt x="308" y="146"/>
                    <a:pt x="308" y="146"/>
                    <a:pt x="308" y="146"/>
                  </a:cubicBezTo>
                  <a:cubicBezTo>
                    <a:pt x="308" y="145"/>
                    <a:pt x="308" y="145"/>
                    <a:pt x="308" y="145"/>
                  </a:cubicBezTo>
                  <a:cubicBezTo>
                    <a:pt x="308" y="146"/>
                    <a:pt x="308" y="146"/>
                    <a:pt x="308" y="146"/>
                  </a:cubicBezTo>
                  <a:cubicBezTo>
                    <a:pt x="309" y="146"/>
                    <a:pt x="309" y="146"/>
                    <a:pt x="309" y="146"/>
                  </a:cubicBezTo>
                  <a:cubicBezTo>
                    <a:pt x="309" y="146"/>
                    <a:pt x="309" y="146"/>
                    <a:pt x="309" y="146"/>
                  </a:cubicBezTo>
                  <a:cubicBezTo>
                    <a:pt x="310" y="148"/>
                    <a:pt x="310" y="148"/>
                    <a:pt x="310" y="148"/>
                  </a:cubicBezTo>
                  <a:cubicBezTo>
                    <a:pt x="310" y="149"/>
                    <a:pt x="310" y="149"/>
                    <a:pt x="310" y="149"/>
                  </a:cubicBezTo>
                  <a:cubicBezTo>
                    <a:pt x="310" y="150"/>
                    <a:pt x="310" y="150"/>
                    <a:pt x="310" y="150"/>
                  </a:cubicBezTo>
                  <a:cubicBezTo>
                    <a:pt x="310" y="150"/>
                    <a:pt x="310" y="150"/>
                    <a:pt x="310" y="150"/>
                  </a:cubicBezTo>
                  <a:cubicBezTo>
                    <a:pt x="310" y="151"/>
                    <a:pt x="310" y="151"/>
                    <a:pt x="310" y="151"/>
                  </a:cubicBezTo>
                  <a:cubicBezTo>
                    <a:pt x="309" y="151"/>
                    <a:pt x="309" y="151"/>
                    <a:pt x="309" y="151"/>
                  </a:cubicBezTo>
                  <a:cubicBezTo>
                    <a:pt x="308" y="150"/>
                    <a:pt x="308" y="150"/>
                    <a:pt x="308" y="150"/>
                  </a:cubicBezTo>
                  <a:cubicBezTo>
                    <a:pt x="307" y="150"/>
                    <a:pt x="307" y="150"/>
                    <a:pt x="307" y="150"/>
                  </a:cubicBezTo>
                  <a:cubicBezTo>
                    <a:pt x="307" y="150"/>
                    <a:pt x="307" y="150"/>
                    <a:pt x="307" y="150"/>
                  </a:cubicBezTo>
                  <a:cubicBezTo>
                    <a:pt x="306" y="151"/>
                    <a:pt x="306" y="151"/>
                    <a:pt x="306" y="151"/>
                  </a:cubicBezTo>
                  <a:cubicBezTo>
                    <a:pt x="305" y="151"/>
                    <a:pt x="305" y="151"/>
                    <a:pt x="305" y="151"/>
                  </a:cubicBezTo>
                  <a:cubicBezTo>
                    <a:pt x="305" y="151"/>
                    <a:pt x="305" y="151"/>
                    <a:pt x="305" y="151"/>
                  </a:cubicBezTo>
                  <a:cubicBezTo>
                    <a:pt x="304" y="151"/>
                    <a:pt x="304" y="151"/>
                    <a:pt x="304" y="151"/>
                  </a:cubicBezTo>
                  <a:cubicBezTo>
                    <a:pt x="304" y="151"/>
                    <a:pt x="304" y="151"/>
                    <a:pt x="304" y="151"/>
                  </a:cubicBezTo>
                  <a:cubicBezTo>
                    <a:pt x="303" y="151"/>
                    <a:pt x="303" y="151"/>
                    <a:pt x="303" y="151"/>
                  </a:cubicBezTo>
                  <a:cubicBezTo>
                    <a:pt x="303" y="152"/>
                    <a:pt x="303" y="152"/>
                    <a:pt x="303" y="152"/>
                  </a:cubicBezTo>
                  <a:cubicBezTo>
                    <a:pt x="305" y="151"/>
                    <a:pt x="305" y="151"/>
                    <a:pt x="305" y="151"/>
                  </a:cubicBezTo>
                  <a:cubicBezTo>
                    <a:pt x="305" y="152"/>
                    <a:pt x="305" y="152"/>
                    <a:pt x="305" y="152"/>
                  </a:cubicBezTo>
                  <a:cubicBezTo>
                    <a:pt x="307" y="153"/>
                    <a:pt x="307" y="153"/>
                    <a:pt x="307" y="153"/>
                  </a:cubicBezTo>
                  <a:cubicBezTo>
                    <a:pt x="307" y="153"/>
                    <a:pt x="307" y="153"/>
                    <a:pt x="307" y="153"/>
                  </a:cubicBezTo>
                  <a:cubicBezTo>
                    <a:pt x="308" y="153"/>
                    <a:pt x="308" y="153"/>
                    <a:pt x="308" y="153"/>
                  </a:cubicBezTo>
                  <a:cubicBezTo>
                    <a:pt x="308" y="153"/>
                    <a:pt x="308" y="153"/>
                    <a:pt x="308" y="153"/>
                  </a:cubicBezTo>
                  <a:cubicBezTo>
                    <a:pt x="309" y="153"/>
                    <a:pt x="309" y="153"/>
                    <a:pt x="309" y="153"/>
                  </a:cubicBezTo>
                  <a:cubicBezTo>
                    <a:pt x="309" y="153"/>
                    <a:pt x="309" y="153"/>
                    <a:pt x="309" y="153"/>
                  </a:cubicBezTo>
                  <a:cubicBezTo>
                    <a:pt x="310" y="154"/>
                    <a:pt x="310" y="154"/>
                    <a:pt x="310" y="154"/>
                  </a:cubicBezTo>
                  <a:cubicBezTo>
                    <a:pt x="310" y="154"/>
                    <a:pt x="310" y="154"/>
                    <a:pt x="310" y="154"/>
                  </a:cubicBezTo>
                  <a:cubicBezTo>
                    <a:pt x="311" y="155"/>
                    <a:pt x="311" y="155"/>
                    <a:pt x="311" y="155"/>
                  </a:cubicBezTo>
                  <a:cubicBezTo>
                    <a:pt x="311" y="156"/>
                    <a:pt x="311" y="156"/>
                    <a:pt x="311" y="156"/>
                  </a:cubicBezTo>
                  <a:cubicBezTo>
                    <a:pt x="310" y="156"/>
                    <a:pt x="310" y="156"/>
                    <a:pt x="310" y="156"/>
                  </a:cubicBezTo>
                  <a:cubicBezTo>
                    <a:pt x="310" y="156"/>
                    <a:pt x="310" y="156"/>
                    <a:pt x="310" y="156"/>
                  </a:cubicBezTo>
                  <a:cubicBezTo>
                    <a:pt x="309" y="155"/>
                    <a:pt x="309" y="155"/>
                    <a:pt x="309" y="155"/>
                  </a:cubicBezTo>
                  <a:cubicBezTo>
                    <a:pt x="309" y="155"/>
                    <a:pt x="309" y="155"/>
                    <a:pt x="309" y="155"/>
                  </a:cubicBezTo>
                  <a:cubicBezTo>
                    <a:pt x="309" y="156"/>
                    <a:pt x="309" y="156"/>
                    <a:pt x="309" y="156"/>
                  </a:cubicBezTo>
                  <a:cubicBezTo>
                    <a:pt x="308" y="156"/>
                    <a:pt x="308" y="156"/>
                    <a:pt x="308" y="156"/>
                  </a:cubicBezTo>
                  <a:cubicBezTo>
                    <a:pt x="308" y="155"/>
                    <a:pt x="308" y="155"/>
                    <a:pt x="308" y="155"/>
                  </a:cubicBezTo>
                  <a:cubicBezTo>
                    <a:pt x="308" y="155"/>
                    <a:pt x="308" y="155"/>
                    <a:pt x="308" y="155"/>
                  </a:cubicBezTo>
                  <a:cubicBezTo>
                    <a:pt x="307" y="155"/>
                    <a:pt x="307" y="155"/>
                    <a:pt x="307" y="155"/>
                  </a:cubicBezTo>
                  <a:cubicBezTo>
                    <a:pt x="306" y="154"/>
                    <a:pt x="306" y="154"/>
                    <a:pt x="306" y="154"/>
                  </a:cubicBezTo>
                  <a:cubicBezTo>
                    <a:pt x="306" y="154"/>
                    <a:pt x="306" y="154"/>
                    <a:pt x="306" y="154"/>
                  </a:cubicBezTo>
                  <a:cubicBezTo>
                    <a:pt x="305" y="154"/>
                    <a:pt x="305" y="154"/>
                    <a:pt x="305" y="154"/>
                  </a:cubicBezTo>
                  <a:cubicBezTo>
                    <a:pt x="304" y="154"/>
                    <a:pt x="304" y="154"/>
                    <a:pt x="304" y="154"/>
                  </a:cubicBezTo>
                  <a:cubicBezTo>
                    <a:pt x="304" y="154"/>
                    <a:pt x="304" y="154"/>
                    <a:pt x="304" y="154"/>
                  </a:cubicBezTo>
                  <a:cubicBezTo>
                    <a:pt x="304" y="154"/>
                    <a:pt x="304" y="154"/>
                    <a:pt x="304" y="154"/>
                  </a:cubicBezTo>
                  <a:cubicBezTo>
                    <a:pt x="305" y="154"/>
                    <a:pt x="305" y="154"/>
                    <a:pt x="305" y="154"/>
                  </a:cubicBezTo>
                  <a:cubicBezTo>
                    <a:pt x="305" y="155"/>
                    <a:pt x="305" y="155"/>
                    <a:pt x="305" y="155"/>
                  </a:cubicBezTo>
                  <a:cubicBezTo>
                    <a:pt x="305" y="155"/>
                    <a:pt x="305" y="155"/>
                    <a:pt x="305" y="155"/>
                  </a:cubicBezTo>
                  <a:cubicBezTo>
                    <a:pt x="304" y="155"/>
                    <a:pt x="304" y="155"/>
                    <a:pt x="304" y="155"/>
                  </a:cubicBezTo>
                  <a:cubicBezTo>
                    <a:pt x="304" y="155"/>
                    <a:pt x="304" y="155"/>
                    <a:pt x="304" y="155"/>
                  </a:cubicBezTo>
                  <a:cubicBezTo>
                    <a:pt x="303" y="155"/>
                    <a:pt x="303" y="155"/>
                    <a:pt x="303" y="155"/>
                  </a:cubicBezTo>
                  <a:cubicBezTo>
                    <a:pt x="302" y="156"/>
                    <a:pt x="302" y="156"/>
                    <a:pt x="302" y="156"/>
                  </a:cubicBezTo>
                  <a:cubicBezTo>
                    <a:pt x="302" y="156"/>
                    <a:pt x="302" y="156"/>
                    <a:pt x="302" y="156"/>
                  </a:cubicBezTo>
                  <a:cubicBezTo>
                    <a:pt x="303" y="156"/>
                    <a:pt x="303" y="156"/>
                    <a:pt x="303" y="156"/>
                  </a:cubicBezTo>
                  <a:cubicBezTo>
                    <a:pt x="303" y="156"/>
                    <a:pt x="303" y="156"/>
                    <a:pt x="303" y="156"/>
                  </a:cubicBezTo>
                  <a:cubicBezTo>
                    <a:pt x="304" y="156"/>
                    <a:pt x="304" y="156"/>
                    <a:pt x="304" y="156"/>
                  </a:cubicBezTo>
                  <a:cubicBezTo>
                    <a:pt x="304" y="155"/>
                    <a:pt x="304" y="155"/>
                    <a:pt x="304" y="155"/>
                  </a:cubicBezTo>
                  <a:cubicBezTo>
                    <a:pt x="305" y="155"/>
                    <a:pt x="305" y="155"/>
                    <a:pt x="305" y="155"/>
                  </a:cubicBezTo>
                  <a:cubicBezTo>
                    <a:pt x="306" y="156"/>
                    <a:pt x="306" y="156"/>
                    <a:pt x="306" y="156"/>
                  </a:cubicBezTo>
                  <a:cubicBezTo>
                    <a:pt x="306" y="156"/>
                    <a:pt x="306" y="156"/>
                    <a:pt x="306" y="156"/>
                  </a:cubicBezTo>
                  <a:cubicBezTo>
                    <a:pt x="306" y="156"/>
                    <a:pt x="306" y="156"/>
                    <a:pt x="306" y="156"/>
                  </a:cubicBezTo>
                  <a:cubicBezTo>
                    <a:pt x="306" y="157"/>
                    <a:pt x="306" y="157"/>
                    <a:pt x="306" y="157"/>
                  </a:cubicBezTo>
                  <a:cubicBezTo>
                    <a:pt x="306" y="157"/>
                    <a:pt x="306" y="157"/>
                    <a:pt x="306" y="157"/>
                  </a:cubicBezTo>
                  <a:cubicBezTo>
                    <a:pt x="305" y="157"/>
                    <a:pt x="305" y="157"/>
                    <a:pt x="305" y="157"/>
                  </a:cubicBezTo>
                  <a:cubicBezTo>
                    <a:pt x="305" y="157"/>
                    <a:pt x="305" y="157"/>
                    <a:pt x="305" y="157"/>
                  </a:cubicBezTo>
                  <a:cubicBezTo>
                    <a:pt x="304" y="157"/>
                    <a:pt x="304" y="157"/>
                    <a:pt x="304" y="157"/>
                  </a:cubicBezTo>
                  <a:cubicBezTo>
                    <a:pt x="304" y="156"/>
                    <a:pt x="304" y="156"/>
                    <a:pt x="304" y="156"/>
                  </a:cubicBezTo>
                  <a:cubicBezTo>
                    <a:pt x="304" y="157"/>
                    <a:pt x="304" y="157"/>
                    <a:pt x="304" y="157"/>
                  </a:cubicBezTo>
                  <a:cubicBezTo>
                    <a:pt x="304" y="157"/>
                    <a:pt x="304" y="157"/>
                    <a:pt x="304" y="157"/>
                  </a:cubicBezTo>
                  <a:cubicBezTo>
                    <a:pt x="304" y="157"/>
                    <a:pt x="304" y="157"/>
                    <a:pt x="304" y="157"/>
                  </a:cubicBezTo>
                  <a:cubicBezTo>
                    <a:pt x="305" y="157"/>
                    <a:pt x="305" y="157"/>
                    <a:pt x="305" y="157"/>
                  </a:cubicBezTo>
                  <a:cubicBezTo>
                    <a:pt x="305" y="158"/>
                    <a:pt x="305" y="158"/>
                    <a:pt x="305" y="158"/>
                  </a:cubicBezTo>
                  <a:cubicBezTo>
                    <a:pt x="305" y="158"/>
                    <a:pt x="305" y="158"/>
                    <a:pt x="305" y="158"/>
                  </a:cubicBezTo>
                  <a:cubicBezTo>
                    <a:pt x="305" y="159"/>
                    <a:pt x="305" y="159"/>
                    <a:pt x="305" y="159"/>
                  </a:cubicBezTo>
                  <a:cubicBezTo>
                    <a:pt x="305" y="159"/>
                    <a:pt x="305" y="159"/>
                    <a:pt x="305" y="159"/>
                  </a:cubicBezTo>
                  <a:cubicBezTo>
                    <a:pt x="303" y="158"/>
                    <a:pt x="303" y="158"/>
                    <a:pt x="303" y="158"/>
                  </a:cubicBezTo>
                  <a:cubicBezTo>
                    <a:pt x="302" y="158"/>
                    <a:pt x="302" y="158"/>
                    <a:pt x="302" y="158"/>
                  </a:cubicBezTo>
                  <a:cubicBezTo>
                    <a:pt x="301" y="158"/>
                    <a:pt x="301" y="158"/>
                    <a:pt x="301" y="158"/>
                  </a:cubicBezTo>
                  <a:cubicBezTo>
                    <a:pt x="300" y="158"/>
                    <a:pt x="300" y="158"/>
                    <a:pt x="300" y="158"/>
                  </a:cubicBezTo>
                  <a:cubicBezTo>
                    <a:pt x="300" y="158"/>
                    <a:pt x="300" y="158"/>
                    <a:pt x="300" y="158"/>
                  </a:cubicBezTo>
                  <a:cubicBezTo>
                    <a:pt x="301" y="158"/>
                    <a:pt x="301" y="158"/>
                    <a:pt x="301" y="158"/>
                  </a:cubicBezTo>
                  <a:cubicBezTo>
                    <a:pt x="303" y="159"/>
                    <a:pt x="303" y="159"/>
                    <a:pt x="303" y="159"/>
                  </a:cubicBezTo>
                  <a:cubicBezTo>
                    <a:pt x="303" y="160"/>
                    <a:pt x="303" y="160"/>
                    <a:pt x="303" y="160"/>
                  </a:cubicBezTo>
                  <a:cubicBezTo>
                    <a:pt x="303" y="160"/>
                    <a:pt x="303" y="160"/>
                    <a:pt x="303" y="160"/>
                  </a:cubicBezTo>
                  <a:cubicBezTo>
                    <a:pt x="302" y="159"/>
                    <a:pt x="302" y="159"/>
                    <a:pt x="302" y="159"/>
                  </a:cubicBezTo>
                  <a:cubicBezTo>
                    <a:pt x="301" y="159"/>
                    <a:pt x="301" y="159"/>
                    <a:pt x="301" y="159"/>
                  </a:cubicBezTo>
                  <a:cubicBezTo>
                    <a:pt x="301" y="160"/>
                    <a:pt x="301" y="160"/>
                    <a:pt x="301" y="160"/>
                  </a:cubicBezTo>
                  <a:cubicBezTo>
                    <a:pt x="301" y="160"/>
                    <a:pt x="301" y="160"/>
                    <a:pt x="301" y="160"/>
                  </a:cubicBezTo>
                  <a:cubicBezTo>
                    <a:pt x="302" y="160"/>
                    <a:pt x="302" y="160"/>
                    <a:pt x="302" y="160"/>
                  </a:cubicBezTo>
                  <a:cubicBezTo>
                    <a:pt x="302" y="160"/>
                    <a:pt x="302" y="160"/>
                    <a:pt x="302" y="160"/>
                  </a:cubicBezTo>
                  <a:cubicBezTo>
                    <a:pt x="303" y="160"/>
                    <a:pt x="303" y="160"/>
                    <a:pt x="303" y="160"/>
                  </a:cubicBezTo>
                  <a:cubicBezTo>
                    <a:pt x="303" y="160"/>
                    <a:pt x="303" y="160"/>
                    <a:pt x="303" y="160"/>
                  </a:cubicBezTo>
                  <a:cubicBezTo>
                    <a:pt x="303" y="161"/>
                    <a:pt x="303" y="161"/>
                    <a:pt x="303" y="161"/>
                  </a:cubicBezTo>
                  <a:cubicBezTo>
                    <a:pt x="303" y="161"/>
                    <a:pt x="303" y="161"/>
                    <a:pt x="303" y="161"/>
                  </a:cubicBezTo>
                  <a:cubicBezTo>
                    <a:pt x="304" y="161"/>
                    <a:pt x="304" y="161"/>
                    <a:pt x="304" y="161"/>
                  </a:cubicBezTo>
                  <a:cubicBezTo>
                    <a:pt x="304" y="161"/>
                    <a:pt x="304" y="161"/>
                    <a:pt x="304" y="161"/>
                  </a:cubicBezTo>
                  <a:cubicBezTo>
                    <a:pt x="304" y="161"/>
                    <a:pt x="304" y="161"/>
                    <a:pt x="304" y="161"/>
                  </a:cubicBezTo>
                  <a:cubicBezTo>
                    <a:pt x="304" y="161"/>
                    <a:pt x="304" y="161"/>
                    <a:pt x="304" y="161"/>
                  </a:cubicBezTo>
                  <a:cubicBezTo>
                    <a:pt x="304" y="161"/>
                    <a:pt x="304" y="161"/>
                    <a:pt x="304" y="161"/>
                  </a:cubicBezTo>
                  <a:cubicBezTo>
                    <a:pt x="304" y="162"/>
                    <a:pt x="304" y="162"/>
                    <a:pt x="304" y="162"/>
                  </a:cubicBezTo>
                  <a:cubicBezTo>
                    <a:pt x="305" y="162"/>
                    <a:pt x="305" y="162"/>
                    <a:pt x="305" y="162"/>
                  </a:cubicBezTo>
                  <a:cubicBezTo>
                    <a:pt x="305" y="161"/>
                    <a:pt x="305" y="161"/>
                    <a:pt x="305" y="161"/>
                  </a:cubicBezTo>
                  <a:cubicBezTo>
                    <a:pt x="305" y="161"/>
                    <a:pt x="305" y="161"/>
                    <a:pt x="305" y="161"/>
                  </a:cubicBezTo>
                  <a:cubicBezTo>
                    <a:pt x="306" y="161"/>
                    <a:pt x="306" y="161"/>
                    <a:pt x="306" y="161"/>
                  </a:cubicBezTo>
                  <a:cubicBezTo>
                    <a:pt x="307" y="161"/>
                    <a:pt x="307" y="161"/>
                    <a:pt x="307" y="161"/>
                  </a:cubicBezTo>
                  <a:cubicBezTo>
                    <a:pt x="308" y="161"/>
                    <a:pt x="308" y="161"/>
                    <a:pt x="308" y="161"/>
                  </a:cubicBezTo>
                  <a:cubicBezTo>
                    <a:pt x="307" y="162"/>
                    <a:pt x="307" y="162"/>
                    <a:pt x="307" y="162"/>
                  </a:cubicBezTo>
                  <a:cubicBezTo>
                    <a:pt x="307" y="162"/>
                    <a:pt x="307" y="162"/>
                    <a:pt x="307" y="162"/>
                  </a:cubicBezTo>
                  <a:cubicBezTo>
                    <a:pt x="306" y="162"/>
                    <a:pt x="306" y="162"/>
                    <a:pt x="306" y="162"/>
                  </a:cubicBezTo>
                  <a:cubicBezTo>
                    <a:pt x="306" y="162"/>
                    <a:pt x="306" y="162"/>
                    <a:pt x="306" y="162"/>
                  </a:cubicBezTo>
                  <a:cubicBezTo>
                    <a:pt x="305" y="162"/>
                    <a:pt x="305" y="162"/>
                    <a:pt x="305" y="162"/>
                  </a:cubicBezTo>
                  <a:cubicBezTo>
                    <a:pt x="304" y="163"/>
                    <a:pt x="304" y="163"/>
                    <a:pt x="304" y="163"/>
                  </a:cubicBezTo>
                  <a:cubicBezTo>
                    <a:pt x="304" y="163"/>
                    <a:pt x="304" y="163"/>
                    <a:pt x="304" y="163"/>
                  </a:cubicBezTo>
                  <a:cubicBezTo>
                    <a:pt x="304" y="163"/>
                    <a:pt x="304" y="163"/>
                    <a:pt x="304" y="163"/>
                  </a:cubicBezTo>
                  <a:cubicBezTo>
                    <a:pt x="305" y="163"/>
                    <a:pt x="305" y="163"/>
                    <a:pt x="305" y="163"/>
                  </a:cubicBezTo>
                  <a:cubicBezTo>
                    <a:pt x="306" y="163"/>
                    <a:pt x="306" y="163"/>
                    <a:pt x="306" y="163"/>
                  </a:cubicBezTo>
                  <a:cubicBezTo>
                    <a:pt x="305" y="163"/>
                    <a:pt x="305" y="163"/>
                    <a:pt x="305" y="163"/>
                  </a:cubicBezTo>
                  <a:cubicBezTo>
                    <a:pt x="305" y="163"/>
                    <a:pt x="305" y="163"/>
                    <a:pt x="305" y="163"/>
                  </a:cubicBezTo>
                  <a:cubicBezTo>
                    <a:pt x="305" y="163"/>
                    <a:pt x="305" y="163"/>
                    <a:pt x="305" y="163"/>
                  </a:cubicBezTo>
                  <a:cubicBezTo>
                    <a:pt x="307" y="163"/>
                    <a:pt x="307" y="163"/>
                    <a:pt x="307" y="163"/>
                  </a:cubicBezTo>
                  <a:cubicBezTo>
                    <a:pt x="307" y="164"/>
                    <a:pt x="307" y="164"/>
                    <a:pt x="307" y="164"/>
                  </a:cubicBezTo>
                  <a:cubicBezTo>
                    <a:pt x="307" y="164"/>
                    <a:pt x="307" y="164"/>
                    <a:pt x="307" y="164"/>
                  </a:cubicBezTo>
                  <a:cubicBezTo>
                    <a:pt x="307" y="164"/>
                    <a:pt x="307" y="164"/>
                    <a:pt x="307" y="164"/>
                  </a:cubicBezTo>
                  <a:cubicBezTo>
                    <a:pt x="308" y="165"/>
                    <a:pt x="308" y="165"/>
                    <a:pt x="308" y="165"/>
                  </a:cubicBezTo>
                  <a:cubicBezTo>
                    <a:pt x="308" y="165"/>
                    <a:pt x="308" y="165"/>
                    <a:pt x="308" y="165"/>
                  </a:cubicBezTo>
                  <a:cubicBezTo>
                    <a:pt x="307" y="166"/>
                    <a:pt x="307" y="166"/>
                    <a:pt x="307" y="166"/>
                  </a:cubicBezTo>
                  <a:cubicBezTo>
                    <a:pt x="307" y="166"/>
                    <a:pt x="307" y="166"/>
                    <a:pt x="307" y="166"/>
                  </a:cubicBezTo>
                  <a:cubicBezTo>
                    <a:pt x="308" y="166"/>
                    <a:pt x="308" y="166"/>
                    <a:pt x="308" y="166"/>
                  </a:cubicBezTo>
                  <a:cubicBezTo>
                    <a:pt x="308" y="166"/>
                    <a:pt x="308" y="166"/>
                    <a:pt x="308" y="166"/>
                  </a:cubicBezTo>
                  <a:cubicBezTo>
                    <a:pt x="308" y="165"/>
                    <a:pt x="308" y="165"/>
                    <a:pt x="308" y="165"/>
                  </a:cubicBezTo>
                  <a:cubicBezTo>
                    <a:pt x="309" y="165"/>
                    <a:pt x="309" y="165"/>
                    <a:pt x="309" y="165"/>
                  </a:cubicBezTo>
                  <a:cubicBezTo>
                    <a:pt x="309" y="166"/>
                    <a:pt x="309" y="166"/>
                    <a:pt x="309" y="166"/>
                  </a:cubicBezTo>
                  <a:cubicBezTo>
                    <a:pt x="309" y="166"/>
                    <a:pt x="309" y="166"/>
                    <a:pt x="309" y="166"/>
                  </a:cubicBezTo>
                  <a:cubicBezTo>
                    <a:pt x="308" y="167"/>
                    <a:pt x="308" y="167"/>
                    <a:pt x="308" y="167"/>
                  </a:cubicBezTo>
                  <a:cubicBezTo>
                    <a:pt x="307" y="168"/>
                    <a:pt x="307" y="168"/>
                    <a:pt x="307" y="168"/>
                  </a:cubicBezTo>
                  <a:cubicBezTo>
                    <a:pt x="307" y="169"/>
                    <a:pt x="307" y="169"/>
                    <a:pt x="307" y="169"/>
                  </a:cubicBezTo>
                  <a:cubicBezTo>
                    <a:pt x="308" y="168"/>
                    <a:pt x="308" y="168"/>
                    <a:pt x="308" y="168"/>
                  </a:cubicBezTo>
                  <a:cubicBezTo>
                    <a:pt x="308" y="167"/>
                    <a:pt x="308" y="167"/>
                    <a:pt x="308" y="167"/>
                  </a:cubicBezTo>
                  <a:cubicBezTo>
                    <a:pt x="308" y="167"/>
                    <a:pt x="308" y="167"/>
                    <a:pt x="308" y="167"/>
                  </a:cubicBezTo>
                  <a:cubicBezTo>
                    <a:pt x="309" y="166"/>
                    <a:pt x="309" y="166"/>
                    <a:pt x="309" y="166"/>
                  </a:cubicBezTo>
                  <a:cubicBezTo>
                    <a:pt x="310" y="166"/>
                    <a:pt x="310" y="166"/>
                    <a:pt x="310" y="166"/>
                  </a:cubicBezTo>
                  <a:cubicBezTo>
                    <a:pt x="310" y="166"/>
                    <a:pt x="310" y="166"/>
                    <a:pt x="310" y="166"/>
                  </a:cubicBezTo>
                  <a:cubicBezTo>
                    <a:pt x="310" y="165"/>
                    <a:pt x="310" y="165"/>
                    <a:pt x="310" y="165"/>
                  </a:cubicBezTo>
                  <a:cubicBezTo>
                    <a:pt x="311" y="165"/>
                    <a:pt x="311" y="165"/>
                    <a:pt x="311" y="165"/>
                  </a:cubicBezTo>
                  <a:cubicBezTo>
                    <a:pt x="311" y="165"/>
                    <a:pt x="311" y="165"/>
                    <a:pt x="311" y="165"/>
                  </a:cubicBezTo>
                  <a:cubicBezTo>
                    <a:pt x="311" y="166"/>
                    <a:pt x="311" y="166"/>
                    <a:pt x="311" y="166"/>
                  </a:cubicBezTo>
                  <a:cubicBezTo>
                    <a:pt x="310" y="167"/>
                    <a:pt x="310" y="167"/>
                    <a:pt x="310" y="167"/>
                  </a:cubicBezTo>
                  <a:cubicBezTo>
                    <a:pt x="309" y="167"/>
                    <a:pt x="309" y="167"/>
                    <a:pt x="309" y="167"/>
                  </a:cubicBezTo>
                  <a:cubicBezTo>
                    <a:pt x="309" y="168"/>
                    <a:pt x="309" y="168"/>
                    <a:pt x="309" y="168"/>
                  </a:cubicBezTo>
                  <a:cubicBezTo>
                    <a:pt x="309" y="169"/>
                    <a:pt x="309" y="169"/>
                    <a:pt x="309" y="169"/>
                  </a:cubicBezTo>
                  <a:cubicBezTo>
                    <a:pt x="310" y="168"/>
                    <a:pt x="310" y="168"/>
                    <a:pt x="310" y="168"/>
                  </a:cubicBezTo>
                  <a:cubicBezTo>
                    <a:pt x="310" y="168"/>
                    <a:pt x="310" y="168"/>
                    <a:pt x="310" y="168"/>
                  </a:cubicBezTo>
                  <a:cubicBezTo>
                    <a:pt x="310" y="167"/>
                    <a:pt x="310" y="167"/>
                    <a:pt x="310" y="167"/>
                  </a:cubicBezTo>
                  <a:cubicBezTo>
                    <a:pt x="310" y="167"/>
                    <a:pt x="310" y="167"/>
                    <a:pt x="310" y="167"/>
                  </a:cubicBezTo>
                  <a:cubicBezTo>
                    <a:pt x="311" y="166"/>
                    <a:pt x="311" y="166"/>
                    <a:pt x="311" y="166"/>
                  </a:cubicBezTo>
                  <a:cubicBezTo>
                    <a:pt x="312" y="166"/>
                    <a:pt x="312" y="166"/>
                    <a:pt x="312" y="166"/>
                  </a:cubicBezTo>
                  <a:cubicBezTo>
                    <a:pt x="313" y="165"/>
                    <a:pt x="313" y="165"/>
                    <a:pt x="313" y="165"/>
                  </a:cubicBezTo>
                  <a:cubicBezTo>
                    <a:pt x="313" y="165"/>
                    <a:pt x="313" y="165"/>
                    <a:pt x="313" y="165"/>
                  </a:cubicBezTo>
                  <a:cubicBezTo>
                    <a:pt x="313" y="166"/>
                    <a:pt x="313" y="166"/>
                    <a:pt x="313" y="166"/>
                  </a:cubicBezTo>
                  <a:cubicBezTo>
                    <a:pt x="312" y="167"/>
                    <a:pt x="312" y="167"/>
                    <a:pt x="312" y="167"/>
                  </a:cubicBezTo>
                  <a:cubicBezTo>
                    <a:pt x="311" y="167"/>
                    <a:pt x="311" y="167"/>
                    <a:pt x="311" y="167"/>
                  </a:cubicBezTo>
                  <a:cubicBezTo>
                    <a:pt x="311" y="167"/>
                    <a:pt x="311" y="167"/>
                    <a:pt x="311" y="167"/>
                  </a:cubicBezTo>
                  <a:cubicBezTo>
                    <a:pt x="311" y="168"/>
                    <a:pt x="311" y="168"/>
                    <a:pt x="311" y="168"/>
                  </a:cubicBezTo>
                  <a:cubicBezTo>
                    <a:pt x="311" y="168"/>
                    <a:pt x="311" y="168"/>
                    <a:pt x="311" y="168"/>
                  </a:cubicBezTo>
                  <a:cubicBezTo>
                    <a:pt x="311" y="168"/>
                    <a:pt x="311" y="168"/>
                    <a:pt x="311" y="168"/>
                  </a:cubicBezTo>
                  <a:cubicBezTo>
                    <a:pt x="312" y="168"/>
                    <a:pt x="312" y="168"/>
                    <a:pt x="312" y="168"/>
                  </a:cubicBezTo>
                  <a:cubicBezTo>
                    <a:pt x="312" y="168"/>
                    <a:pt x="312" y="168"/>
                    <a:pt x="312" y="168"/>
                  </a:cubicBezTo>
                  <a:cubicBezTo>
                    <a:pt x="313" y="168"/>
                    <a:pt x="313" y="168"/>
                    <a:pt x="313" y="168"/>
                  </a:cubicBezTo>
                  <a:cubicBezTo>
                    <a:pt x="314" y="168"/>
                    <a:pt x="314" y="168"/>
                    <a:pt x="314" y="168"/>
                  </a:cubicBezTo>
                  <a:cubicBezTo>
                    <a:pt x="314" y="169"/>
                    <a:pt x="314" y="169"/>
                    <a:pt x="314" y="169"/>
                  </a:cubicBezTo>
                  <a:cubicBezTo>
                    <a:pt x="314" y="169"/>
                    <a:pt x="314" y="169"/>
                    <a:pt x="314" y="169"/>
                  </a:cubicBezTo>
                  <a:cubicBezTo>
                    <a:pt x="313" y="170"/>
                    <a:pt x="313" y="170"/>
                    <a:pt x="313" y="170"/>
                  </a:cubicBezTo>
                  <a:cubicBezTo>
                    <a:pt x="313" y="170"/>
                    <a:pt x="313" y="170"/>
                    <a:pt x="313" y="170"/>
                  </a:cubicBezTo>
                  <a:cubicBezTo>
                    <a:pt x="314" y="170"/>
                    <a:pt x="314" y="170"/>
                    <a:pt x="314" y="170"/>
                  </a:cubicBezTo>
                  <a:cubicBezTo>
                    <a:pt x="314" y="171"/>
                    <a:pt x="314" y="171"/>
                    <a:pt x="314" y="171"/>
                  </a:cubicBezTo>
                  <a:cubicBezTo>
                    <a:pt x="313" y="171"/>
                    <a:pt x="313" y="171"/>
                    <a:pt x="313" y="171"/>
                  </a:cubicBezTo>
                  <a:cubicBezTo>
                    <a:pt x="313" y="171"/>
                    <a:pt x="313" y="171"/>
                    <a:pt x="313" y="171"/>
                  </a:cubicBezTo>
                  <a:cubicBezTo>
                    <a:pt x="313" y="171"/>
                    <a:pt x="313" y="171"/>
                    <a:pt x="313" y="171"/>
                  </a:cubicBezTo>
                  <a:cubicBezTo>
                    <a:pt x="314" y="171"/>
                    <a:pt x="314" y="171"/>
                    <a:pt x="314" y="171"/>
                  </a:cubicBezTo>
                  <a:cubicBezTo>
                    <a:pt x="312" y="172"/>
                    <a:pt x="312" y="172"/>
                    <a:pt x="312" y="172"/>
                  </a:cubicBezTo>
                  <a:cubicBezTo>
                    <a:pt x="312" y="172"/>
                    <a:pt x="312" y="172"/>
                    <a:pt x="312" y="172"/>
                  </a:cubicBezTo>
                  <a:cubicBezTo>
                    <a:pt x="312" y="172"/>
                    <a:pt x="312" y="172"/>
                    <a:pt x="312" y="172"/>
                  </a:cubicBezTo>
                  <a:cubicBezTo>
                    <a:pt x="313" y="172"/>
                    <a:pt x="313" y="172"/>
                    <a:pt x="313" y="172"/>
                  </a:cubicBezTo>
                  <a:cubicBezTo>
                    <a:pt x="314" y="172"/>
                    <a:pt x="314" y="172"/>
                    <a:pt x="314" y="172"/>
                  </a:cubicBezTo>
                  <a:cubicBezTo>
                    <a:pt x="314" y="172"/>
                    <a:pt x="314" y="172"/>
                    <a:pt x="314" y="172"/>
                  </a:cubicBezTo>
                  <a:cubicBezTo>
                    <a:pt x="315" y="172"/>
                    <a:pt x="315" y="172"/>
                    <a:pt x="315" y="172"/>
                  </a:cubicBezTo>
                  <a:cubicBezTo>
                    <a:pt x="315" y="172"/>
                    <a:pt x="315" y="172"/>
                    <a:pt x="315" y="172"/>
                  </a:cubicBezTo>
                  <a:cubicBezTo>
                    <a:pt x="315" y="173"/>
                    <a:pt x="315" y="173"/>
                    <a:pt x="315" y="173"/>
                  </a:cubicBezTo>
                  <a:cubicBezTo>
                    <a:pt x="314" y="173"/>
                    <a:pt x="314" y="173"/>
                    <a:pt x="314" y="173"/>
                  </a:cubicBezTo>
                  <a:cubicBezTo>
                    <a:pt x="315" y="173"/>
                    <a:pt x="315" y="173"/>
                    <a:pt x="315" y="173"/>
                  </a:cubicBezTo>
                  <a:cubicBezTo>
                    <a:pt x="316" y="172"/>
                    <a:pt x="316" y="172"/>
                    <a:pt x="316" y="172"/>
                  </a:cubicBezTo>
                  <a:cubicBezTo>
                    <a:pt x="316" y="172"/>
                    <a:pt x="316" y="172"/>
                    <a:pt x="316" y="172"/>
                  </a:cubicBezTo>
                  <a:cubicBezTo>
                    <a:pt x="317" y="171"/>
                    <a:pt x="317" y="171"/>
                    <a:pt x="317" y="171"/>
                  </a:cubicBezTo>
                  <a:cubicBezTo>
                    <a:pt x="318" y="172"/>
                    <a:pt x="318" y="172"/>
                    <a:pt x="318" y="172"/>
                  </a:cubicBezTo>
                  <a:cubicBezTo>
                    <a:pt x="318" y="172"/>
                    <a:pt x="318" y="172"/>
                    <a:pt x="318" y="172"/>
                  </a:cubicBezTo>
                  <a:cubicBezTo>
                    <a:pt x="317" y="172"/>
                    <a:pt x="317" y="172"/>
                    <a:pt x="317" y="172"/>
                  </a:cubicBezTo>
                  <a:cubicBezTo>
                    <a:pt x="317" y="172"/>
                    <a:pt x="317" y="172"/>
                    <a:pt x="317" y="172"/>
                  </a:cubicBezTo>
                  <a:cubicBezTo>
                    <a:pt x="316" y="173"/>
                    <a:pt x="316" y="173"/>
                    <a:pt x="316" y="173"/>
                  </a:cubicBezTo>
                  <a:cubicBezTo>
                    <a:pt x="316" y="174"/>
                    <a:pt x="316" y="174"/>
                    <a:pt x="316" y="174"/>
                  </a:cubicBezTo>
                  <a:cubicBezTo>
                    <a:pt x="315" y="174"/>
                    <a:pt x="315" y="174"/>
                    <a:pt x="315" y="174"/>
                  </a:cubicBezTo>
                  <a:cubicBezTo>
                    <a:pt x="315" y="175"/>
                    <a:pt x="315" y="175"/>
                    <a:pt x="315" y="175"/>
                  </a:cubicBezTo>
                  <a:cubicBezTo>
                    <a:pt x="315" y="175"/>
                    <a:pt x="315" y="175"/>
                    <a:pt x="315" y="175"/>
                  </a:cubicBezTo>
                  <a:cubicBezTo>
                    <a:pt x="315" y="175"/>
                    <a:pt x="315" y="175"/>
                    <a:pt x="315" y="175"/>
                  </a:cubicBezTo>
                  <a:cubicBezTo>
                    <a:pt x="316" y="175"/>
                    <a:pt x="316" y="175"/>
                    <a:pt x="316" y="175"/>
                  </a:cubicBezTo>
                  <a:cubicBezTo>
                    <a:pt x="316" y="175"/>
                    <a:pt x="316" y="175"/>
                    <a:pt x="316" y="175"/>
                  </a:cubicBezTo>
                  <a:cubicBezTo>
                    <a:pt x="317" y="174"/>
                    <a:pt x="317" y="174"/>
                    <a:pt x="317" y="174"/>
                  </a:cubicBezTo>
                  <a:cubicBezTo>
                    <a:pt x="317" y="173"/>
                    <a:pt x="317" y="173"/>
                    <a:pt x="317" y="173"/>
                  </a:cubicBezTo>
                  <a:cubicBezTo>
                    <a:pt x="317" y="174"/>
                    <a:pt x="317" y="174"/>
                    <a:pt x="317" y="174"/>
                  </a:cubicBezTo>
                  <a:cubicBezTo>
                    <a:pt x="317" y="175"/>
                    <a:pt x="317" y="175"/>
                    <a:pt x="317" y="175"/>
                  </a:cubicBezTo>
                  <a:cubicBezTo>
                    <a:pt x="317" y="176"/>
                    <a:pt x="317" y="176"/>
                    <a:pt x="317" y="176"/>
                  </a:cubicBezTo>
                  <a:cubicBezTo>
                    <a:pt x="316" y="176"/>
                    <a:pt x="316" y="176"/>
                    <a:pt x="316" y="176"/>
                  </a:cubicBezTo>
                  <a:cubicBezTo>
                    <a:pt x="317" y="176"/>
                    <a:pt x="317" y="176"/>
                    <a:pt x="317" y="176"/>
                  </a:cubicBezTo>
                  <a:cubicBezTo>
                    <a:pt x="317" y="175"/>
                    <a:pt x="317" y="175"/>
                    <a:pt x="317" y="175"/>
                  </a:cubicBezTo>
                  <a:cubicBezTo>
                    <a:pt x="317" y="174"/>
                    <a:pt x="317" y="174"/>
                    <a:pt x="317" y="174"/>
                  </a:cubicBezTo>
                  <a:cubicBezTo>
                    <a:pt x="318" y="174"/>
                    <a:pt x="318" y="174"/>
                    <a:pt x="318" y="174"/>
                  </a:cubicBezTo>
                  <a:cubicBezTo>
                    <a:pt x="318" y="174"/>
                    <a:pt x="318" y="174"/>
                    <a:pt x="318" y="174"/>
                  </a:cubicBezTo>
                  <a:cubicBezTo>
                    <a:pt x="318" y="175"/>
                    <a:pt x="318" y="175"/>
                    <a:pt x="318" y="175"/>
                  </a:cubicBezTo>
                  <a:cubicBezTo>
                    <a:pt x="319" y="176"/>
                    <a:pt x="319" y="176"/>
                    <a:pt x="319" y="176"/>
                  </a:cubicBezTo>
                  <a:cubicBezTo>
                    <a:pt x="319" y="176"/>
                    <a:pt x="319" y="176"/>
                    <a:pt x="319" y="176"/>
                  </a:cubicBezTo>
                  <a:cubicBezTo>
                    <a:pt x="319" y="175"/>
                    <a:pt x="319" y="175"/>
                    <a:pt x="319" y="175"/>
                  </a:cubicBezTo>
                  <a:cubicBezTo>
                    <a:pt x="319" y="174"/>
                    <a:pt x="319" y="174"/>
                    <a:pt x="319" y="174"/>
                  </a:cubicBezTo>
                  <a:cubicBezTo>
                    <a:pt x="320" y="174"/>
                    <a:pt x="320" y="174"/>
                    <a:pt x="320" y="174"/>
                  </a:cubicBezTo>
                  <a:cubicBezTo>
                    <a:pt x="320" y="174"/>
                    <a:pt x="320" y="174"/>
                    <a:pt x="320" y="174"/>
                  </a:cubicBezTo>
                  <a:cubicBezTo>
                    <a:pt x="320" y="175"/>
                    <a:pt x="320" y="175"/>
                    <a:pt x="320" y="175"/>
                  </a:cubicBezTo>
                  <a:cubicBezTo>
                    <a:pt x="320" y="175"/>
                    <a:pt x="320" y="175"/>
                    <a:pt x="320" y="175"/>
                  </a:cubicBezTo>
                  <a:cubicBezTo>
                    <a:pt x="321" y="175"/>
                    <a:pt x="321" y="175"/>
                    <a:pt x="321" y="175"/>
                  </a:cubicBezTo>
                  <a:cubicBezTo>
                    <a:pt x="321" y="175"/>
                    <a:pt x="321" y="175"/>
                    <a:pt x="321" y="175"/>
                  </a:cubicBezTo>
                  <a:cubicBezTo>
                    <a:pt x="321" y="176"/>
                    <a:pt x="321" y="176"/>
                    <a:pt x="321" y="176"/>
                  </a:cubicBezTo>
                  <a:cubicBezTo>
                    <a:pt x="322" y="176"/>
                    <a:pt x="322" y="176"/>
                    <a:pt x="322" y="176"/>
                  </a:cubicBezTo>
                  <a:cubicBezTo>
                    <a:pt x="322" y="176"/>
                    <a:pt x="322" y="176"/>
                    <a:pt x="322" y="176"/>
                  </a:cubicBezTo>
                  <a:cubicBezTo>
                    <a:pt x="322" y="177"/>
                    <a:pt x="322" y="177"/>
                    <a:pt x="322" y="177"/>
                  </a:cubicBezTo>
                  <a:cubicBezTo>
                    <a:pt x="323" y="177"/>
                    <a:pt x="323" y="177"/>
                    <a:pt x="323" y="177"/>
                  </a:cubicBezTo>
                  <a:cubicBezTo>
                    <a:pt x="323" y="178"/>
                    <a:pt x="323" y="178"/>
                    <a:pt x="323" y="178"/>
                  </a:cubicBezTo>
                  <a:cubicBezTo>
                    <a:pt x="323" y="178"/>
                    <a:pt x="323" y="178"/>
                    <a:pt x="323" y="178"/>
                  </a:cubicBezTo>
                  <a:cubicBezTo>
                    <a:pt x="322" y="178"/>
                    <a:pt x="322" y="178"/>
                    <a:pt x="322" y="178"/>
                  </a:cubicBezTo>
                  <a:cubicBezTo>
                    <a:pt x="321" y="178"/>
                    <a:pt x="321" y="178"/>
                    <a:pt x="321" y="178"/>
                  </a:cubicBezTo>
                  <a:cubicBezTo>
                    <a:pt x="321" y="178"/>
                    <a:pt x="321" y="178"/>
                    <a:pt x="321" y="178"/>
                  </a:cubicBezTo>
                  <a:cubicBezTo>
                    <a:pt x="321" y="177"/>
                    <a:pt x="321" y="177"/>
                    <a:pt x="321" y="177"/>
                  </a:cubicBezTo>
                  <a:cubicBezTo>
                    <a:pt x="320" y="177"/>
                    <a:pt x="320" y="177"/>
                    <a:pt x="320" y="177"/>
                  </a:cubicBezTo>
                  <a:cubicBezTo>
                    <a:pt x="320" y="177"/>
                    <a:pt x="320" y="177"/>
                    <a:pt x="320" y="177"/>
                  </a:cubicBezTo>
                  <a:cubicBezTo>
                    <a:pt x="320" y="177"/>
                    <a:pt x="320" y="177"/>
                    <a:pt x="320" y="177"/>
                  </a:cubicBezTo>
                  <a:cubicBezTo>
                    <a:pt x="319" y="178"/>
                    <a:pt x="319" y="178"/>
                    <a:pt x="319" y="178"/>
                  </a:cubicBezTo>
                  <a:cubicBezTo>
                    <a:pt x="320" y="177"/>
                    <a:pt x="320" y="177"/>
                    <a:pt x="320" y="177"/>
                  </a:cubicBezTo>
                  <a:cubicBezTo>
                    <a:pt x="320" y="177"/>
                    <a:pt x="320" y="177"/>
                    <a:pt x="320" y="177"/>
                  </a:cubicBezTo>
                  <a:cubicBezTo>
                    <a:pt x="321" y="178"/>
                    <a:pt x="321" y="178"/>
                    <a:pt x="321" y="178"/>
                  </a:cubicBezTo>
                  <a:cubicBezTo>
                    <a:pt x="320" y="178"/>
                    <a:pt x="320" y="178"/>
                    <a:pt x="320" y="178"/>
                  </a:cubicBezTo>
                  <a:cubicBezTo>
                    <a:pt x="321" y="178"/>
                    <a:pt x="321" y="178"/>
                    <a:pt x="321" y="178"/>
                  </a:cubicBezTo>
                  <a:cubicBezTo>
                    <a:pt x="321" y="179"/>
                    <a:pt x="321" y="179"/>
                    <a:pt x="321" y="179"/>
                  </a:cubicBezTo>
                  <a:cubicBezTo>
                    <a:pt x="321" y="179"/>
                    <a:pt x="321" y="179"/>
                    <a:pt x="321" y="179"/>
                  </a:cubicBezTo>
                  <a:cubicBezTo>
                    <a:pt x="320" y="179"/>
                    <a:pt x="320" y="179"/>
                    <a:pt x="320" y="179"/>
                  </a:cubicBezTo>
                  <a:cubicBezTo>
                    <a:pt x="319" y="179"/>
                    <a:pt x="319" y="179"/>
                    <a:pt x="319" y="179"/>
                  </a:cubicBezTo>
                  <a:cubicBezTo>
                    <a:pt x="320" y="179"/>
                    <a:pt x="320" y="179"/>
                    <a:pt x="320" y="179"/>
                  </a:cubicBezTo>
                  <a:cubicBezTo>
                    <a:pt x="321" y="179"/>
                    <a:pt x="321" y="179"/>
                    <a:pt x="321" y="179"/>
                  </a:cubicBezTo>
                  <a:cubicBezTo>
                    <a:pt x="321" y="179"/>
                    <a:pt x="321" y="179"/>
                    <a:pt x="321" y="179"/>
                  </a:cubicBezTo>
                  <a:cubicBezTo>
                    <a:pt x="321" y="179"/>
                    <a:pt x="321" y="179"/>
                    <a:pt x="321" y="179"/>
                  </a:cubicBezTo>
                  <a:cubicBezTo>
                    <a:pt x="321" y="180"/>
                    <a:pt x="321" y="180"/>
                    <a:pt x="321" y="180"/>
                  </a:cubicBezTo>
                  <a:cubicBezTo>
                    <a:pt x="320" y="180"/>
                    <a:pt x="320" y="180"/>
                    <a:pt x="320" y="180"/>
                  </a:cubicBezTo>
                  <a:cubicBezTo>
                    <a:pt x="320" y="180"/>
                    <a:pt x="320" y="180"/>
                    <a:pt x="320" y="180"/>
                  </a:cubicBezTo>
                  <a:cubicBezTo>
                    <a:pt x="319" y="180"/>
                    <a:pt x="319" y="180"/>
                    <a:pt x="319" y="180"/>
                  </a:cubicBezTo>
                  <a:cubicBezTo>
                    <a:pt x="318" y="180"/>
                    <a:pt x="318" y="180"/>
                    <a:pt x="318" y="180"/>
                  </a:cubicBezTo>
                  <a:cubicBezTo>
                    <a:pt x="318" y="179"/>
                    <a:pt x="318" y="179"/>
                    <a:pt x="318" y="179"/>
                  </a:cubicBezTo>
                  <a:cubicBezTo>
                    <a:pt x="318" y="179"/>
                    <a:pt x="318" y="179"/>
                    <a:pt x="318" y="179"/>
                  </a:cubicBezTo>
                  <a:cubicBezTo>
                    <a:pt x="318" y="178"/>
                    <a:pt x="318" y="178"/>
                    <a:pt x="318" y="178"/>
                  </a:cubicBezTo>
                  <a:cubicBezTo>
                    <a:pt x="317" y="178"/>
                    <a:pt x="317" y="178"/>
                    <a:pt x="317" y="178"/>
                  </a:cubicBezTo>
                  <a:cubicBezTo>
                    <a:pt x="317" y="178"/>
                    <a:pt x="317" y="178"/>
                    <a:pt x="317" y="178"/>
                  </a:cubicBezTo>
                  <a:cubicBezTo>
                    <a:pt x="317" y="179"/>
                    <a:pt x="317" y="179"/>
                    <a:pt x="317" y="179"/>
                  </a:cubicBezTo>
                  <a:cubicBezTo>
                    <a:pt x="317" y="179"/>
                    <a:pt x="317" y="179"/>
                    <a:pt x="317" y="179"/>
                  </a:cubicBezTo>
                  <a:cubicBezTo>
                    <a:pt x="318" y="180"/>
                    <a:pt x="318" y="180"/>
                    <a:pt x="318" y="180"/>
                  </a:cubicBezTo>
                  <a:cubicBezTo>
                    <a:pt x="318" y="180"/>
                    <a:pt x="318" y="180"/>
                    <a:pt x="318" y="180"/>
                  </a:cubicBezTo>
                  <a:cubicBezTo>
                    <a:pt x="317" y="180"/>
                    <a:pt x="317" y="180"/>
                    <a:pt x="317" y="180"/>
                  </a:cubicBezTo>
                  <a:cubicBezTo>
                    <a:pt x="316" y="180"/>
                    <a:pt x="316" y="180"/>
                    <a:pt x="316" y="180"/>
                  </a:cubicBezTo>
                  <a:cubicBezTo>
                    <a:pt x="316" y="179"/>
                    <a:pt x="316" y="179"/>
                    <a:pt x="316" y="179"/>
                  </a:cubicBezTo>
                  <a:cubicBezTo>
                    <a:pt x="316" y="180"/>
                    <a:pt x="316" y="180"/>
                    <a:pt x="316" y="180"/>
                  </a:cubicBezTo>
                  <a:cubicBezTo>
                    <a:pt x="316" y="180"/>
                    <a:pt x="316" y="180"/>
                    <a:pt x="316" y="180"/>
                  </a:cubicBezTo>
                  <a:cubicBezTo>
                    <a:pt x="317" y="180"/>
                    <a:pt x="317" y="180"/>
                    <a:pt x="317" y="180"/>
                  </a:cubicBezTo>
                  <a:cubicBezTo>
                    <a:pt x="318" y="181"/>
                    <a:pt x="318" y="181"/>
                    <a:pt x="318" y="181"/>
                  </a:cubicBezTo>
                  <a:cubicBezTo>
                    <a:pt x="318" y="181"/>
                    <a:pt x="318" y="181"/>
                    <a:pt x="318" y="181"/>
                  </a:cubicBezTo>
                  <a:cubicBezTo>
                    <a:pt x="318" y="181"/>
                    <a:pt x="318" y="181"/>
                    <a:pt x="318" y="181"/>
                  </a:cubicBezTo>
                  <a:cubicBezTo>
                    <a:pt x="318" y="182"/>
                    <a:pt x="318" y="182"/>
                    <a:pt x="318" y="182"/>
                  </a:cubicBezTo>
                  <a:cubicBezTo>
                    <a:pt x="317" y="182"/>
                    <a:pt x="317" y="182"/>
                    <a:pt x="317" y="182"/>
                  </a:cubicBezTo>
                  <a:cubicBezTo>
                    <a:pt x="317" y="181"/>
                    <a:pt x="317" y="181"/>
                    <a:pt x="317" y="181"/>
                  </a:cubicBezTo>
                  <a:cubicBezTo>
                    <a:pt x="316" y="181"/>
                    <a:pt x="316" y="181"/>
                    <a:pt x="316" y="181"/>
                  </a:cubicBezTo>
                  <a:cubicBezTo>
                    <a:pt x="315" y="181"/>
                    <a:pt x="315" y="181"/>
                    <a:pt x="315" y="181"/>
                  </a:cubicBezTo>
                  <a:cubicBezTo>
                    <a:pt x="315" y="181"/>
                    <a:pt x="315" y="181"/>
                    <a:pt x="315" y="181"/>
                  </a:cubicBezTo>
                  <a:cubicBezTo>
                    <a:pt x="315" y="181"/>
                    <a:pt x="315" y="181"/>
                    <a:pt x="315" y="181"/>
                  </a:cubicBezTo>
                  <a:cubicBezTo>
                    <a:pt x="316" y="181"/>
                    <a:pt x="316" y="181"/>
                    <a:pt x="316" y="181"/>
                  </a:cubicBezTo>
                  <a:cubicBezTo>
                    <a:pt x="317" y="182"/>
                    <a:pt x="317" y="182"/>
                    <a:pt x="317" y="182"/>
                  </a:cubicBezTo>
                  <a:cubicBezTo>
                    <a:pt x="317" y="183"/>
                    <a:pt x="317" y="183"/>
                    <a:pt x="317" y="183"/>
                  </a:cubicBezTo>
                  <a:cubicBezTo>
                    <a:pt x="316" y="183"/>
                    <a:pt x="316" y="183"/>
                    <a:pt x="316" y="183"/>
                  </a:cubicBezTo>
                  <a:cubicBezTo>
                    <a:pt x="316" y="183"/>
                    <a:pt x="316" y="183"/>
                    <a:pt x="316" y="183"/>
                  </a:cubicBezTo>
                  <a:cubicBezTo>
                    <a:pt x="316" y="183"/>
                    <a:pt x="316" y="183"/>
                    <a:pt x="316" y="183"/>
                  </a:cubicBezTo>
                  <a:cubicBezTo>
                    <a:pt x="315" y="182"/>
                    <a:pt x="315" y="182"/>
                    <a:pt x="315" y="182"/>
                  </a:cubicBezTo>
                  <a:cubicBezTo>
                    <a:pt x="315" y="182"/>
                    <a:pt x="315" y="182"/>
                    <a:pt x="315" y="182"/>
                  </a:cubicBezTo>
                  <a:cubicBezTo>
                    <a:pt x="315" y="182"/>
                    <a:pt x="315" y="182"/>
                    <a:pt x="315" y="182"/>
                  </a:cubicBezTo>
                  <a:cubicBezTo>
                    <a:pt x="315" y="183"/>
                    <a:pt x="315" y="183"/>
                    <a:pt x="315" y="183"/>
                  </a:cubicBezTo>
                  <a:cubicBezTo>
                    <a:pt x="315" y="183"/>
                    <a:pt x="315" y="183"/>
                    <a:pt x="315" y="183"/>
                  </a:cubicBezTo>
                  <a:cubicBezTo>
                    <a:pt x="315" y="184"/>
                    <a:pt x="315" y="184"/>
                    <a:pt x="315" y="184"/>
                  </a:cubicBezTo>
                  <a:cubicBezTo>
                    <a:pt x="315" y="184"/>
                    <a:pt x="315" y="184"/>
                    <a:pt x="315" y="184"/>
                  </a:cubicBezTo>
                  <a:cubicBezTo>
                    <a:pt x="314" y="184"/>
                    <a:pt x="314" y="184"/>
                    <a:pt x="314" y="184"/>
                  </a:cubicBezTo>
                  <a:cubicBezTo>
                    <a:pt x="314" y="184"/>
                    <a:pt x="314" y="184"/>
                    <a:pt x="314" y="184"/>
                  </a:cubicBezTo>
                  <a:cubicBezTo>
                    <a:pt x="314" y="184"/>
                    <a:pt x="314" y="184"/>
                    <a:pt x="314" y="184"/>
                  </a:cubicBezTo>
                  <a:cubicBezTo>
                    <a:pt x="314" y="184"/>
                    <a:pt x="314" y="184"/>
                    <a:pt x="314" y="184"/>
                  </a:cubicBezTo>
                  <a:cubicBezTo>
                    <a:pt x="314" y="184"/>
                    <a:pt x="314" y="184"/>
                    <a:pt x="314" y="184"/>
                  </a:cubicBezTo>
                  <a:cubicBezTo>
                    <a:pt x="313" y="184"/>
                    <a:pt x="313" y="184"/>
                    <a:pt x="313" y="184"/>
                  </a:cubicBezTo>
                  <a:cubicBezTo>
                    <a:pt x="313" y="184"/>
                    <a:pt x="313" y="184"/>
                    <a:pt x="313" y="184"/>
                  </a:cubicBezTo>
                  <a:cubicBezTo>
                    <a:pt x="313" y="184"/>
                    <a:pt x="313" y="184"/>
                    <a:pt x="313" y="184"/>
                  </a:cubicBezTo>
                  <a:cubicBezTo>
                    <a:pt x="313" y="183"/>
                    <a:pt x="313" y="183"/>
                    <a:pt x="313" y="183"/>
                  </a:cubicBezTo>
                  <a:cubicBezTo>
                    <a:pt x="312" y="182"/>
                    <a:pt x="312" y="182"/>
                    <a:pt x="312" y="182"/>
                  </a:cubicBezTo>
                  <a:cubicBezTo>
                    <a:pt x="312" y="182"/>
                    <a:pt x="312" y="182"/>
                    <a:pt x="312" y="182"/>
                  </a:cubicBezTo>
                  <a:cubicBezTo>
                    <a:pt x="312" y="182"/>
                    <a:pt x="312" y="182"/>
                    <a:pt x="312" y="182"/>
                  </a:cubicBezTo>
                  <a:cubicBezTo>
                    <a:pt x="312" y="184"/>
                    <a:pt x="312" y="184"/>
                    <a:pt x="312" y="184"/>
                  </a:cubicBezTo>
                  <a:cubicBezTo>
                    <a:pt x="312" y="184"/>
                    <a:pt x="312" y="184"/>
                    <a:pt x="312" y="184"/>
                  </a:cubicBezTo>
                  <a:cubicBezTo>
                    <a:pt x="311" y="184"/>
                    <a:pt x="311" y="184"/>
                    <a:pt x="311" y="184"/>
                  </a:cubicBezTo>
                  <a:cubicBezTo>
                    <a:pt x="311" y="184"/>
                    <a:pt x="311" y="184"/>
                    <a:pt x="311" y="184"/>
                  </a:cubicBezTo>
                  <a:cubicBezTo>
                    <a:pt x="312" y="184"/>
                    <a:pt x="312" y="184"/>
                    <a:pt x="312" y="184"/>
                  </a:cubicBezTo>
                  <a:cubicBezTo>
                    <a:pt x="312" y="184"/>
                    <a:pt x="312" y="184"/>
                    <a:pt x="312" y="184"/>
                  </a:cubicBezTo>
                  <a:cubicBezTo>
                    <a:pt x="312" y="185"/>
                    <a:pt x="312" y="185"/>
                    <a:pt x="312" y="185"/>
                  </a:cubicBezTo>
                  <a:cubicBezTo>
                    <a:pt x="311" y="185"/>
                    <a:pt x="311" y="185"/>
                    <a:pt x="311" y="185"/>
                  </a:cubicBezTo>
                  <a:cubicBezTo>
                    <a:pt x="311" y="185"/>
                    <a:pt x="311" y="185"/>
                    <a:pt x="311" y="185"/>
                  </a:cubicBezTo>
                  <a:cubicBezTo>
                    <a:pt x="311" y="185"/>
                    <a:pt x="311" y="185"/>
                    <a:pt x="311" y="185"/>
                  </a:cubicBezTo>
                  <a:cubicBezTo>
                    <a:pt x="311" y="185"/>
                    <a:pt x="311" y="185"/>
                    <a:pt x="311" y="185"/>
                  </a:cubicBezTo>
                  <a:cubicBezTo>
                    <a:pt x="312" y="185"/>
                    <a:pt x="312" y="185"/>
                    <a:pt x="312" y="185"/>
                  </a:cubicBezTo>
                  <a:cubicBezTo>
                    <a:pt x="312" y="186"/>
                    <a:pt x="312" y="186"/>
                    <a:pt x="312" y="186"/>
                  </a:cubicBezTo>
                  <a:cubicBezTo>
                    <a:pt x="312" y="186"/>
                    <a:pt x="312" y="186"/>
                    <a:pt x="312" y="186"/>
                  </a:cubicBezTo>
                  <a:cubicBezTo>
                    <a:pt x="311" y="186"/>
                    <a:pt x="311" y="186"/>
                    <a:pt x="311" y="186"/>
                  </a:cubicBezTo>
                  <a:cubicBezTo>
                    <a:pt x="311" y="186"/>
                    <a:pt x="311" y="186"/>
                    <a:pt x="311" y="186"/>
                  </a:cubicBezTo>
                  <a:cubicBezTo>
                    <a:pt x="311" y="187"/>
                    <a:pt x="311" y="187"/>
                    <a:pt x="311" y="187"/>
                  </a:cubicBezTo>
                  <a:cubicBezTo>
                    <a:pt x="311" y="187"/>
                    <a:pt x="311" y="187"/>
                    <a:pt x="311" y="187"/>
                  </a:cubicBezTo>
                  <a:cubicBezTo>
                    <a:pt x="311" y="187"/>
                    <a:pt x="311" y="187"/>
                    <a:pt x="311" y="187"/>
                  </a:cubicBezTo>
                  <a:cubicBezTo>
                    <a:pt x="311" y="187"/>
                    <a:pt x="311" y="187"/>
                    <a:pt x="311" y="187"/>
                  </a:cubicBezTo>
                  <a:cubicBezTo>
                    <a:pt x="311" y="187"/>
                    <a:pt x="311" y="187"/>
                    <a:pt x="311" y="187"/>
                  </a:cubicBezTo>
                  <a:cubicBezTo>
                    <a:pt x="311" y="188"/>
                    <a:pt x="311" y="188"/>
                    <a:pt x="311" y="188"/>
                  </a:cubicBezTo>
                  <a:cubicBezTo>
                    <a:pt x="311" y="188"/>
                    <a:pt x="311" y="188"/>
                    <a:pt x="311" y="188"/>
                  </a:cubicBezTo>
                  <a:cubicBezTo>
                    <a:pt x="311" y="189"/>
                    <a:pt x="311" y="189"/>
                    <a:pt x="311"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09" y="188"/>
                    <a:pt x="309" y="188"/>
                    <a:pt x="309" y="188"/>
                  </a:cubicBezTo>
                  <a:cubicBezTo>
                    <a:pt x="309" y="188"/>
                    <a:pt x="309" y="188"/>
                    <a:pt x="309" y="188"/>
                  </a:cubicBezTo>
                  <a:cubicBezTo>
                    <a:pt x="309" y="188"/>
                    <a:pt x="309" y="188"/>
                    <a:pt x="309" y="188"/>
                  </a:cubicBezTo>
                  <a:cubicBezTo>
                    <a:pt x="309" y="187"/>
                    <a:pt x="309" y="187"/>
                    <a:pt x="309" y="187"/>
                  </a:cubicBezTo>
                  <a:cubicBezTo>
                    <a:pt x="309" y="187"/>
                    <a:pt x="309" y="187"/>
                    <a:pt x="309" y="187"/>
                  </a:cubicBezTo>
                  <a:cubicBezTo>
                    <a:pt x="308" y="188"/>
                    <a:pt x="308" y="188"/>
                    <a:pt x="308" y="188"/>
                  </a:cubicBezTo>
                  <a:cubicBezTo>
                    <a:pt x="308" y="188"/>
                    <a:pt x="308" y="188"/>
                    <a:pt x="308" y="188"/>
                  </a:cubicBezTo>
                  <a:cubicBezTo>
                    <a:pt x="308" y="188"/>
                    <a:pt x="308" y="188"/>
                    <a:pt x="308" y="188"/>
                  </a:cubicBezTo>
                  <a:cubicBezTo>
                    <a:pt x="308" y="188"/>
                    <a:pt x="308" y="188"/>
                    <a:pt x="308" y="188"/>
                  </a:cubicBezTo>
                  <a:cubicBezTo>
                    <a:pt x="308" y="187"/>
                    <a:pt x="308" y="187"/>
                    <a:pt x="308" y="187"/>
                  </a:cubicBezTo>
                  <a:cubicBezTo>
                    <a:pt x="308" y="187"/>
                    <a:pt x="308" y="187"/>
                    <a:pt x="308" y="187"/>
                  </a:cubicBezTo>
                  <a:cubicBezTo>
                    <a:pt x="308" y="187"/>
                    <a:pt x="308" y="187"/>
                    <a:pt x="308" y="187"/>
                  </a:cubicBezTo>
                  <a:cubicBezTo>
                    <a:pt x="308" y="186"/>
                    <a:pt x="308" y="186"/>
                    <a:pt x="308" y="186"/>
                  </a:cubicBezTo>
                  <a:cubicBezTo>
                    <a:pt x="308" y="186"/>
                    <a:pt x="308" y="186"/>
                    <a:pt x="308" y="186"/>
                  </a:cubicBezTo>
                  <a:cubicBezTo>
                    <a:pt x="308" y="186"/>
                    <a:pt x="308" y="186"/>
                    <a:pt x="308" y="186"/>
                  </a:cubicBezTo>
                  <a:cubicBezTo>
                    <a:pt x="308" y="186"/>
                    <a:pt x="308" y="186"/>
                    <a:pt x="308" y="186"/>
                  </a:cubicBezTo>
                  <a:cubicBezTo>
                    <a:pt x="307" y="186"/>
                    <a:pt x="307" y="186"/>
                    <a:pt x="307" y="186"/>
                  </a:cubicBezTo>
                  <a:cubicBezTo>
                    <a:pt x="307" y="187"/>
                    <a:pt x="307" y="187"/>
                    <a:pt x="307" y="187"/>
                  </a:cubicBezTo>
                  <a:cubicBezTo>
                    <a:pt x="307" y="187"/>
                    <a:pt x="307" y="187"/>
                    <a:pt x="307" y="187"/>
                  </a:cubicBezTo>
                  <a:cubicBezTo>
                    <a:pt x="306" y="187"/>
                    <a:pt x="306" y="187"/>
                    <a:pt x="306" y="187"/>
                  </a:cubicBezTo>
                  <a:cubicBezTo>
                    <a:pt x="306" y="187"/>
                    <a:pt x="306" y="187"/>
                    <a:pt x="306" y="187"/>
                  </a:cubicBezTo>
                  <a:cubicBezTo>
                    <a:pt x="306" y="186"/>
                    <a:pt x="306" y="186"/>
                    <a:pt x="306" y="186"/>
                  </a:cubicBezTo>
                  <a:cubicBezTo>
                    <a:pt x="306" y="186"/>
                    <a:pt x="306" y="186"/>
                    <a:pt x="306" y="186"/>
                  </a:cubicBezTo>
                  <a:cubicBezTo>
                    <a:pt x="306" y="185"/>
                    <a:pt x="306" y="185"/>
                    <a:pt x="306" y="185"/>
                  </a:cubicBezTo>
                  <a:cubicBezTo>
                    <a:pt x="307" y="185"/>
                    <a:pt x="307" y="185"/>
                    <a:pt x="307" y="185"/>
                  </a:cubicBezTo>
                  <a:cubicBezTo>
                    <a:pt x="307" y="185"/>
                    <a:pt x="307" y="185"/>
                    <a:pt x="307" y="185"/>
                  </a:cubicBezTo>
                  <a:cubicBezTo>
                    <a:pt x="307" y="185"/>
                    <a:pt x="307" y="185"/>
                    <a:pt x="307" y="185"/>
                  </a:cubicBezTo>
                  <a:cubicBezTo>
                    <a:pt x="307" y="185"/>
                    <a:pt x="307" y="185"/>
                    <a:pt x="307" y="185"/>
                  </a:cubicBezTo>
                  <a:cubicBezTo>
                    <a:pt x="307" y="185"/>
                    <a:pt x="307" y="185"/>
                    <a:pt x="307" y="185"/>
                  </a:cubicBezTo>
                  <a:cubicBezTo>
                    <a:pt x="306" y="185"/>
                    <a:pt x="306" y="185"/>
                    <a:pt x="306" y="185"/>
                  </a:cubicBezTo>
                  <a:cubicBezTo>
                    <a:pt x="306" y="185"/>
                    <a:pt x="306" y="185"/>
                    <a:pt x="306" y="185"/>
                  </a:cubicBezTo>
                  <a:cubicBezTo>
                    <a:pt x="305" y="184"/>
                    <a:pt x="305" y="184"/>
                    <a:pt x="305" y="184"/>
                  </a:cubicBezTo>
                  <a:cubicBezTo>
                    <a:pt x="306" y="184"/>
                    <a:pt x="306" y="184"/>
                    <a:pt x="306" y="184"/>
                  </a:cubicBezTo>
                  <a:cubicBezTo>
                    <a:pt x="306" y="184"/>
                    <a:pt x="306" y="184"/>
                    <a:pt x="306" y="184"/>
                  </a:cubicBezTo>
                  <a:cubicBezTo>
                    <a:pt x="307" y="183"/>
                    <a:pt x="307" y="183"/>
                    <a:pt x="307" y="183"/>
                  </a:cubicBezTo>
                  <a:cubicBezTo>
                    <a:pt x="306" y="183"/>
                    <a:pt x="306" y="183"/>
                    <a:pt x="306" y="183"/>
                  </a:cubicBezTo>
                  <a:cubicBezTo>
                    <a:pt x="306" y="183"/>
                    <a:pt x="306" y="183"/>
                    <a:pt x="306" y="183"/>
                  </a:cubicBezTo>
                  <a:cubicBezTo>
                    <a:pt x="306" y="183"/>
                    <a:pt x="306" y="183"/>
                    <a:pt x="306" y="183"/>
                  </a:cubicBezTo>
                  <a:cubicBezTo>
                    <a:pt x="305" y="183"/>
                    <a:pt x="305" y="183"/>
                    <a:pt x="305" y="183"/>
                  </a:cubicBezTo>
                  <a:cubicBezTo>
                    <a:pt x="306" y="183"/>
                    <a:pt x="306" y="183"/>
                    <a:pt x="306" y="183"/>
                  </a:cubicBezTo>
                  <a:cubicBezTo>
                    <a:pt x="306" y="182"/>
                    <a:pt x="306" y="182"/>
                    <a:pt x="306" y="182"/>
                  </a:cubicBezTo>
                  <a:cubicBezTo>
                    <a:pt x="307" y="182"/>
                    <a:pt x="307" y="182"/>
                    <a:pt x="307" y="182"/>
                  </a:cubicBezTo>
                  <a:cubicBezTo>
                    <a:pt x="307" y="182"/>
                    <a:pt x="307" y="182"/>
                    <a:pt x="307" y="182"/>
                  </a:cubicBezTo>
                  <a:cubicBezTo>
                    <a:pt x="306" y="182"/>
                    <a:pt x="306" y="182"/>
                    <a:pt x="306" y="182"/>
                  </a:cubicBezTo>
                  <a:cubicBezTo>
                    <a:pt x="305" y="182"/>
                    <a:pt x="305" y="182"/>
                    <a:pt x="305" y="182"/>
                  </a:cubicBezTo>
                  <a:cubicBezTo>
                    <a:pt x="305" y="182"/>
                    <a:pt x="305" y="182"/>
                    <a:pt x="305" y="182"/>
                  </a:cubicBezTo>
                  <a:cubicBezTo>
                    <a:pt x="305" y="182"/>
                    <a:pt x="305" y="182"/>
                    <a:pt x="305" y="182"/>
                  </a:cubicBezTo>
                  <a:cubicBezTo>
                    <a:pt x="306" y="181"/>
                    <a:pt x="306" y="181"/>
                    <a:pt x="306" y="181"/>
                  </a:cubicBezTo>
                  <a:cubicBezTo>
                    <a:pt x="306" y="181"/>
                    <a:pt x="306" y="181"/>
                    <a:pt x="306" y="181"/>
                  </a:cubicBezTo>
                  <a:cubicBezTo>
                    <a:pt x="307" y="181"/>
                    <a:pt x="307" y="181"/>
                    <a:pt x="307" y="181"/>
                  </a:cubicBezTo>
                  <a:cubicBezTo>
                    <a:pt x="308" y="180"/>
                    <a:pt x="308" y="180"/>
                    <a:pt x="308" y="180"/>
                  </a:cubicBezTo>
                  <a:cubicBezTo>
                    <a:pt x="308" y="180"/>
                    <a:pt x="308" y="180"/>
                    <a:pt x="308" y="180"/>
                  </a:cubicBezTo>
                  <a:cubicBezTo>
                    <a:pt x="309" y="179"/>
                    <a:pt x="309" y="179"/>
                    <a:pt x="309" y="179"/>
                  </a:cubicBezTo>
                  <a:cubicBezTo>
                    <a:pt x="309" y="179"/>
                    <a:pt x="309" y="179"/>
                    <a:pt x="309" y="179"/>
                  </a:cubicBezTo>
                  <a:cubicBezTo>
                    <a:pt x="310" y="178"/>
                    <a:pt x="310" y="178"/>
                    <a:pt x="310" y="178"/>
                  </a:cubicBezTo>
                  <a:cubicBezTo>
                    <a:pt x="310" y="178"/>
                    <a:pt x="310" y="178"/>
                    <a:pt x="310" y="178"/>
                  </a:cubicBezTo>
                  <a:cubicBezTo>
                    <a:pt x="309" y="178"/>
                    <a:pt x="309" y="178"/>
                    <a:pt x="309" y="178"/>
                  </a:cubicBezTo>
                  <a:cubicBezTo>
                    <a:pt x="309" y="179"/>
                    <a:pt x="309" y="179"/>
                    <a:pt x="309" y="179"/>
                  </a:cubicBezTo>
                  <a:cubicBezTo>
                    <a:pt x="308" y="179"/>
                    <a:pt x="308" y="179"/>
                    <a:pt x="308" y="179"/>
                  </a:cubicBezTo>
                  <a:cubicBezTo>
                    <a:pt x="308" y="180"/>
                    <a:pt x="308" y="180"/>
                    <a:pt x="308" y="180"/>
                  </a:cubicBezTo>
                  <a:cubicBezTo>
                    <a:pt x="307" y="180"/>
                    <a:pt x="307" y="180"/>
                    <a:pt x="307" y="180"/>
                  </a:cubicBezTo>
                  <a:cubicBezTo>
                    <a:pt x="306" y="180"/>
                    <a:pt x="306" y="180"/>
                    <a:pt x="306" y="180"/>
                  </a:cubicBezTo>
                  <a:cubicBezTo>
                    <a:pt x="305" y="181"/>
                    <a:pt x="305" y="181"/>
                    <a:pt x="305" y="181"/>
                  </a:cubicBezTo>
                  <a:cubicBezTo>
                    <a:pt x="304" y="181"/>
                    <a:pt x="304" y="181"/>
                    <a:pt x="304" y="181"/>
                  </a:cubicBezTo>
                  <a:cubicBezTo>
                    <a:pt x="304" y="181"/>
                    <a:pt x="304" y="181"/>
                    <a:pt x="304" y="181"/>
                  </a:cubicBezTo>
                  <a:cubicBezTo>
                    <a:pt x="304" y="180"/>
                    <a:pt x="304" y="180"/>
                    <a:pt x="304" y="180"/>
                  </a:cubicBezTo>
                  <a:cubicBezTo>
                    <a:pt x="305" y="179"/>
                    <a:pt x="305" y="179"/>
                    <a:pt x="305" y="179"/>
                  </a:cubicBezTo>
                  <a:cubicBezTo>
                    <a:pt x="306" y="179"/>
                    <a:pt x="306" y="179"/>
                    <a:pt x="306" y="179"/>
                  </a:cubicBezTo>
                  <a:cubicBezTo>
                    <a:pt x="306" y="178"/>
                    <a:pt x="306" y="178"/>
                    <a:pt x="306" y="178"/>
                  </a:cubicBezTo>
                  <a:cubicBezTo>
                    <a:pt x="306" y="178"/>
                    <a:pt x="306" y="178"/>
                    <a:pt x="306" y="178"/>
                  </a:cubicBezTo>
                  <a:cubicBezTo>
                    <a:pt x="306" y="178"/>
                    <a:pt x="306" y="178"/>
                    <a:pt x="306" y="178"/>
                  </a:cubicBezTo>
                  <a:cubicBezTo>
                    <a:pt x="306" y="178"/>
                    <a:pt x="306" y="178"/>
                    <a:pt x="306" y="178"/>
                  </a:cubicBezTo>
                  <a:cubicBezTo>
                    <a:pt x="304" y="179"/>
                    <a:pt x="304" y="179"/>
                    <a:pt x="304" y="179"/>
                  </a:cubicBezTo>
                  <a:cubicBezTo>
                    <a:pt x="303" y="180"/>
                    <a:pt x="303" y="180"/>
                    <a:pt x="303" y="180"/>
                  </a:cubicBezTo>
                  <a:cubicBezTo>
                    <a:pt x="303" y="179"/>
                    <a:pt x="303" y="179"/>
                    <a:pt x="303" y="179"/>
                  </a:cubicBezTo>
                  <a:cubicBezTo>
                    <a:pt x="303" y="179"/>
                    <a:pt x="303" y="179"/>
                    <a:pt x="303" y="179"/>
                  </a:cubicBezTo>
                  <a:cubicBezTo>
                    <a:pt x="303" y="179"/>
                    <a:pt x="303" y="179"/>
                    <a:pt x="303" y="179"/>
                  </a:cubicBezTo>
                  <a:cubicBezTo>
                    <a:pt x="303" y="178"/>
                    <a:pt x="303" y="178"/>
                    <a:pt x="303" y="178"/>
                  </a:cubicBezTo>
                  <a:cubicBezTo>
                    <a:pt x="302" y="178"/>
                    <a:pt x="302" y="178"/>
                    <a:pt x="302" y="178"/>
                  </a:cubicBezTo>
                  <a:cubicBezTo>
                    <a:pt x="302" y="178"/>
                    <a:pt x="302" y="178"/>
                    <a:pt x="302" y="178"/>
                  </a:cubicBezTo>
                  <a:cubicBezTo>
                    <a:pt x="302" y="178"/>
                    <a:pt x="302" y="178"/>
                    <a:pt x="302" y="178"/>
                  </a:cubicBezTo>
                  <a:cubicBezTo>
                    <a:pt x="302" y="178"/>
                    <a:pt x="302" y="178"/>
                    <a:pt x="302" y="178"/>
                  </a:cubicBezTo>
                  <a:cubicBezTo>
                    <a:pt x="302" y="177"/>
                    <a:pt x="302" y="177"/>
                    <a:pt x="302" y="177"/>
                  </a:cubicBezTo>
                  <a:cubicBezTo>
                    <a:pt x="302" y="177"/>
                    <a:pt x="302" y="177"/>
                    <a:pt x="302" y="177"/>
                  </a:cubicBezTo>
                  <a:cubicBezTo>
                    <a:pt x="302" y="177"/>
                    <a:pt x="302" y="177"/>
                    <a:pt x="302" y="177"/>
                  </a:cubicBezTo>
                  <a:cubicBezTo>
                    <a:pt x="302" y="177"/>
                    <a:pt x="302" y="177"/>
                    <a:pt x="302" y="177"/>
                  </a:cubicBezTo>
                  <a:cubicBezTo>
                    <a:pt x="302" y="176"/>
                    <a:pt x="302" y="176"/>
                    <a:pt x="302" y="176"/>
                  </a:cubicBezTo>
                  <a:cubicBezTo>
                    <a:pt x="302" y="176"/>
                    <a:pt x="302" y="176"/>
                    <a:pt x="302" y="176"/>
                  </a:cubicBezTo>
                  <a:cubicBezTo>
                    <a:pt x="302" y="176"/>
                    <a:pt x="302" y="176"/>
                    <a:pt x="302" y="176"/>
                  </a:cubicBezTo>
                  <a:cubicBezTo>
                    <a:pt x="302" y="175"/>
                    <a:pt x="302" y="175"/>
                    <a:pt x="302" y="175"/>
                  </a:cubicBezTo>
                  <a:cubicBezTo>
                    <a:pt x="301" y="175"/>
                    <a:pt x="301" y="175"/>
                    <a:pt x="301" y="175"/>
                  </a:cubicBezTo>
                  <a:cubicBezTo>
                    <a:pt x="301" y="175"/>
                    <a:pt x="301" y="175"/>
                    <a:pt x="301" y="175"/>
                  </a:cubicBezTo>
                  <a:cubicBezTo>
                    <a:pt x="301" y="176"/>
                    <a:pt x="301" y="176"/>
                    <a:pt x="301" y="176"/>
                  </a:cubicBezTo>
                  <a:cubicBezTo>
                    <a:pt x="301" y="176"/>
                    <a:pt x="301" y="176"/>
                    <a:pt x="301" y="176"/>
                  </a:cubicBezTo>
                  <a:cubicBezTo>
                    <a:pt x="301" y="176"/>
                    <a:pt x="301" y="176"/>
                    <a:pt x="301" y="176"/>
                  </a:cubicBezTo>
                  <a:cubicBezTo>
                    <a:pt x="300" y="176"/>
                    <a:pt x="300" y="176"/>
                    <a:pt x="300" y="176"/>
                  </a:cubicBezTo>
                  <a:cubicBezTo>
                    <a:pt x="300" y="175"/>
                    <a:pt x="300" y="175"/>
                    <a:pt x="300" y="175"/>
                  </a:cubicBezTo>
                  <a:cubicBezTo>
                    <a:pt x="299" y="175"/>
                    <a:pt x="299" y="175"/>
                    <a:pt x="299" y="175"/>
                  </a:cubicBezTo>
                  <a:cubicBezTo>
                    <a:pt x="300" y="176"/>
                    <a:pt x="300" y="176"/>
                    <a:pt x="300" y="176"/>
                  </a:cubicBezTo>
                  <a:cubicBezTo>
                    <a:pt x="300" y="177"/>
                    <a:pt x="300" y="177"/>
                    <a:pt x="300" y="177"/>
                  </a:cubicBezTo>
                  <a:cubicBezTo>
                    <a:pt x="300" y="177"/>
                    <a:pt x="300" y="177"/>
                    <a:pt x="300" y="177"/>
                  </a:cubicBezTo>
                  <a:cubicBezTo>
                    <a:pt x="300" y="177"/>
                    <a:pt x="300" y="177"/>
                    <a:pt x="300" y="177"/>
                  </a:cubicBezTo>
                  <a:cubicBezTo>
                    <a:pt x="300" y="177"/>
                    <a:pt x="300" y="177"/>
                    <a:pt x="300" y="177"/>
                  </a:cubicBezTo>
                  <a:cubicBezTo>
                    <a:pt x="300" y="178"/>
                    <a:pt x="300" y="178"/>
                    <a:pt x="300" y="178"/>
                  </a:cubicBezTo>
                  <a:cubicBezTo>
                    <a:pt x="299" y="178"/>
                    <a:pt x="299" y="178"/>
                    <a:pt x="299" y="178"/>
                  </a:cubicBezTo>
                  <a:cubicBezTo>
                    <a:pt x="299" y="177"/>
                    <a:pt x="299" y="177"/>
                    <a:pt x="299" y="177"/>
                  </a:cubicBezTo>
                  <a:cubicBezTo>
                    <a:pt x="299" y="177"/>
                    <a:pt x="299" y="177"/>
                    <a:pt x="299" y="177"/>
                  </a:cubicBezTo>
                  <a:cubicBezTo>
                    <a:pt x="298" y="176"/>
                    <a:pt x="298" y="176"/>
                    <a:pt x="298" y="176"/>
                  </a:cubicBezTo>
                  <a:cubicBezTo>
                    <a:pt x="298" y="177"/>
                    <a:pt x="298" y="177"/>
                    <a:pt x="298" y="177"/>
                  </a:cubicBezTo>
                  <a:cubicBezTo>
                    <a:pt x="298" y="177"/>
                    <a:pt x="298" y="177"/>
                    <a:pt x="298" y="177"/>
                  </a:cubicBezTo>
                  <a:cubicBezTo>
                    <a:pt x="298" y="177"/>
                    <a:pt x="298" y="177"/>
                    <a:pt x="298" y="177"/>
                  </a:cubicBezTo>
                  <a:cubicBezTo>
                    <a:pt x="298" y="178"/>
                    <a:pt x="298" y="178"/>
                    <a:pt x="298" y="178"/>
                  </a:cubicBezTo>
                  <a:cubicBezTo>
                    <a:pt x="299" y="178"/>
                    <a:pt x="299" y="178"/>
                    <a:pt x="299" y="178"/>
                  </a:cubicBezTo>
                  <a:cubicBezTo>
                    <a:pt x="299" y="179"/>
                    <a:pt x="299" y="179"/>
                    <a:pt x="299" y="179"/>
                  </a:cubicBezTo>
                  <a:cubicBezTo>
                    <a:pt x="300" y="179"/>
                    <a:pt x="300" y="179"/>
                    <a:pt x="300" y="179"/>
                  </a:cubicBezTo>
                  <a:cubicBezTo>
                    <a:pt x="299" y="180"/>
                    <a:pt x="299" y="180"/>
                    <a:pt x="299" y="180"/>
                  </a:cubicBezTo>
                  <a:cubicBezTo>
                    <a:pt x="300" y="180"/>
                    <a:pt x="300" y="180"/>
                    <a:pt x="300" y="180"/>
                  </a:cubicBezTo>
                  <a:cubicBezTo>
                    <a:pt x="300" y="180"/>
                    <a:pt x="300" y="180"/>
                    <a:pt x="300" y="180"/>
                  </a:cubicBezTo>
                  <a:cubicBezTo>
                    <a:pt x="299" y="181"/>
                    <a:pt x="299" y="181"/>
                    <a:pt x="299" y="181"/>
                  </a:cubicBezTo>
                  <a:cubicBezTo>
                    <a:pt x="298" y="180"/>
                    <a:pt x="298" y="180"/>
                    <a:pt x="298" y="180"/>
                  </a:cubicBezTo>
                  <a:cubicBezTo>
                    <a:pt x="298" y="180"/>
                    <a:pt x="298" y="180"/>
                    <a:pt x="298" y="180"/>
                  </a:cubicBezTo>
                  <a:cubicBezTo>
                    <a:pt x="298" y="181"/>
                    <a:pt x="298" y="181"/>
                    <a:pt x="298" y="181"/>
                  </a:cubicBezTo>
                  <a:cubicBezTo>
                    <a:pt x="297" y="181"/>
                    <a:pt x="297" y="181"/>
                    <a:pt x="297" y="181"/>
                  </a:cubicBezTo>
                  <a:cubicBezTo>
                    <a:pt x="297" y="180"/>
                    <a:pt x="297" y="180"/>
                    <a:pt x="297" y="180"/>
                  </a:cubicBezTo>
                  <a:cubicBezTo>
                    <a:pt x="297" y="179"/>
                    <a:pt x="297" y="179"/>
                    <a:pt x="297" y="179"/>
                  </a:cubicBezTo>
                  <a:cubicBezTo>
                    <a:pt x="297" y="179"/>
                    <a:pt x="297" y="179"/>
                    <a:pt x="297" y="179"/>
                  </a:cubicBezTo>
                  <a:cubicBezTo>
                    <a:pt x="297" y="178"/>
                    <a:pt x="297" y="178"/>
                    <a:pt x="297" y="178"/>
                  </a:cubicBezTo>
                  <a:cubicBezTo>
                    <a:pt x="296" y="178"/>
                    <a:pt x="296" y="178"/>
                    <a:pt x="296" y="178"/>
                  </a:cubicBezTo>
                  <a:cubicBezTo>
                    <a:pt x="295" y="178"/>
                    <a:pt x="295" y="178"/>
                    <a:pt x="295" y="178"/>
                  </a:cubicBezTo>
                  <a:cubicBezTo>
                    <a:pt x="295" y="178"/>
                    <a:pt x="295" y="178"/>
                    <a:pt x="295" y="178"/>
                  </a:cubicBezTo>
                  <a:cubicBezTo>
                    <a:pt x="295" y="177"/>
                    <a:pt x="295" y="177"/>
                    <a:pt x="295" y="177"/>
                  </a:cubicBezTo>
                  <a:cubicBezTo>
                    <a:pt x="294" y="177"/>
                    <a:pt x="294" y="177"/>
                    <a:pt x="294" y="177"/>
                  </a:cubicBezTo>
                  <a:cubicBezTo>
                    <a:pt x="294" y="177"/>
                    <a:pt x="294" y="177"/>
                    <a:pt x="294" y="177"/>
                  </a:cubicBezTo>
                  <a:cubicBezTo>
                    <a:pt x="293" y="177"/>
                    <a:pt x="293" y="177"/>
                    <a:pt x="293" y="177"/>
                  </a:cubicBezTo>
                  <a:cubicBezTo>
                    <a:pt x="293" y="178"/>
                    <a:pt x="293" y="178"/>
                    <a:pt x="293" y="178"/>
                  </a:cubicBezTo>
                  <a:cubicBezTo>
                    <a:pt x="294" y="178"/>
                    <a:pt x="294" y="178"/>
                    <a:pt x="294" y="178"/>
                  </a:cubicBezTo>
                  <a:cubicBezTo>
                    <a:pt x="295" y="178"/>
                    <a:pt x="295" y="178"/>
                    <a:pt x="295" y="178"/>
                  </a:cubicBezTo>
                  <a:cubicBezTo>
                    <a:pt x="296" y="178"/>
                    <a:pt x="296" y="178"/>
                    <a:pt x="296" y="178"/>
                  </a:cubicBezTo>
                  <a:cubicBezTo>
                    <a:pt x="296" y="179"/>
                    <a:pt x="296" y="179"/>
                    <a:pt x="296" y="179"/>
                  </a:cubicBezTo>
                  <a:cubicBezTo>
                    <a:pt x="295" y="180"/>
                    <a:pt x="295" y="180"/>
                    <a:pt x="295" y="180"/>
                  </a:cubicBezTo>
                  <a:cubicBezTo>
                    <a:pt x="295" y="180"/>
                    <a:pt x="295" y="180"/>
                    <a:pt x="295" y="180"/>
                  </a:cubicBezTo>
                  <a:cubicBezTo>
                    <a:pt x="296" y="180"/>
                    <a:pt x="296" y="180"/>
                    <a:pt x="296" y="180"/>
                  </a:cubicBezTo>
                  <a:cubicBezTo>
                    <a:pt x="296" y="180"/>
                    <a:pt x="296" y="180"/>
                    <a:pt x="296" y="180"/>
                  </a:cubicBezTo>
                  <a:cubicBezTo>
                    <a:pt x="296" y="181"/>
                    <a:pt x="296" y="181"/>
                    <a:pt x="296" y="181"/>
                  </a:cubicBezTo>
                  <a:cubicBezTo>
                    <a:pt x="296" y="181"/>
                    <a:pt x="296" y="181"/>
                    <a:pt x="296" y="181"/>
                  </a:cubicBezTo>
                  <a:cubicBezTo>
                    <a:pt x="297" y="181"/>
                    <a:pt x="297" y="181"/>
                    <a:pt x="297" y="181"/>
                  </a:cubicBezTo>
                  <a:cubicBezTo>
                    <a:pt x="297" y="181"/>
                    <a:pt x="297" y="181"/>
                    <a:pt x="297" y="181"/>
                  </a:cubicBezTo>
                  <a:cubicBezTo>
                    <a:pt x="296" y="182"/>
                    <a:pt x="296" y="182"/>
                    <a:pt x="296" y="182"/>
                  </a:cubicBezTo>
                  <a:cubicBezTo>
                    <a:pt x="295" y="183"/>
                    <a:pt x="295" y="183"/>
                    <a:pt x="295" y="183"/>
                  </a:cubicBezTo>
                  <a:cubicBezTo>
                    <a:pt x="294" y="184"/>
                    <a:pt x="294" y="184"/>
                    <a:pt x="294" y="184"/>
                  </a:cubicBezTo>
                  <a:cubicBezTo>
                    <a:pt x="296" y="183"/>
                    <a:pt x="296" y="183"/>
                    <a:pt x="296" y="183"/>
                  </a:cubicBezTo>
                  <a:cubicBezTo>
                    <a:pt x="296" y="183"/>
                    <a:pt x="296" y="183"/>
                    <a:pt x="296" y="183"/>
                  </a:cubicBezTo>
                  <a:cubicBezTo>
                    <a:pt x="297" y="182"/>
                    <a:pt x="297" y="182"/>
                    <a:pt x="297" y="182"/>
                  </a:cubicBezTo>
                  <a:cubicBezTo>
                    <a:pt x="298" y="182"/>
                    <a:pt x="298" y="182"/>
                    <a:pt x="298" y="182"/>
                  </a:cubicBezTo>
                  <a:cubicBezTo>
                    <a:pt x="298" y="183"/>
                    <a:pt x="298" y="183"/>
                    <a:pt x="298" y="183"/>
                  </a:cubicBezTo>
                  <a:cubicBezTo>
                    <a:pt x="298" y="183"/>
                    <a:pt x="298" y="183"/>
                    <a:pt x="298" y="183"/>
                  </a:cubicBezTo>
                  <a:cubicBezTo>
                    <a:pt x="297" y="183"/>
                    <a:pt x="297" y="183"/>
                    <a:pt x="297" y="183"/>
                  </a:cubicBezTo>
                  <a:cubicBezTo>
                    <a:pt x="297" y="184"/>
                    <a:pt x="297" y="184"/>
                    <a:pt x="297" y="184"/>
                  </a:cubicBezTo>
                  <a:cubicBezTo>
                    <a:pt x="297" y="184"/>
                    <a:pt x="297" y="184"/>
                    <a:pt x="297" y="184"/>
                  </a:cubicBezTo>
                  <a:cubicBezTo>
                    <a:pt x="298" y="184"/>
                    <a:pt x="298" y="184"/>
                    <a:pt x="298" y="184"/>
                  </a:cubicBezTo>
                  <a:cubicBezTo>
                    <a:pt x="299" y="185"/>
                    <a:pt x="299" y="185"/>
                    <a:pt x="299" y="185"/>
                  </a:cubicBezTo>
                  <a:cubicBezTo>
                    <a:pt x="298" y="185"/>
                    <a:pt x="298" y="185"/>
                    <a:pt x="298" y="185"/>
                  </a:cubicBezTo>
                  <a:cubicBezTo>
                    <a:pt x="297" y="185"/>
                    <a:pt x="297" y="185"/>
                    <a:pt x="297" y="185"/>
                  </a:cubicBezTo>
                  <a:cubicBezTo>
                    <a:pt x="297" y="185"/>
                    <a:pt x="297" y="185"/>
                    <a:pt x="297" y="185"/>
                  </a:cubicBezTo>
                  <a:cubicBezTo>
                    <a:pt x="298" y="185"/>
                    <a:pt x="298" y="185"/>
                    <a:pt x="298" y="185"/>
                  </a:cubicBezTo>
                  <a:cubicBezTo>
                    <a:pt x="298" y="186"/>
                    <a:pt x="298" y="186"/>
                    <a:pt x="298" y="186"/>
                  </a:cubicBezTo>
                  <a:cubicBezTo>
                    <a:pt x="298" y="186"/>
                    <a:pt x="298" y="186"/>
                    <a:pt x="298" y="186"/>
                  </a:cubicBezTo>
                  <a:cubicBezTo>
                    <a:pt x="298" y="186"/>
                    <a:pt x="298" y="186"/>
                    <a:pt x="298" y="186"/>
                  </a:cubicBezTo>
                  <a:cubicBezTo>
                    <a:pt x="298" y="186"/>
                    <a:pt x="298" y="186"/>
                    <a:pt x="298" y="186"/>
                  </a:cubicBezTo>
                  <a:cubicBezTo>
                    <a:pt x="298" y="187"/>
                    <a:pt x="298" y="187"/>
                    <a:pt x="298" y="187"/>
                  </a:cubicBezTo>
                  <a:cubicBezTo>
                    <a:pt x="298" y="187"/>
                    <a:pt x="298" y="187"/>
                    <a:pt x="298" y="187"/>
                  </a:cubicBezTo>
                  <a:cubicBezTo>
                    <a:pt x="298" y="187"/>
                    <a:pt x="298" y="187"/>
                    <a:pt x="298" y="187"/>
                  </a:cubicBezTo>
                  <a:cubicBezTo>
                    <a:pt x="298" y="188"/>
                    <a:pt x="298" y="188"/>
                    <a:pt x="298" y="188"/>
                  </a:cubicBezTo>
                  <a:cubicBezTo>
                    <a:pt x="299" y="189"/>
                    <a:pt x="299" y="189"/>
                    <a:pt x="299" y="189"/>
                  </a:cubicBezTo>
                  <a:cubicBezTo>
                    <a:pt x="299" y="188"/>
                    <a:pt x="299" y="188"/>
                    <a:pt x="299" y="188"/>
                  </a:cubicBezTo>
                  <a:cubicBezTo>
                    <a:pt x="299" y="187"/>
                    <a:pt x="299" y="187"/>
                    <a:pt x="299" y="187"/>
                  </a:cubicBezTo>
                  <a:cubicBezTo>
                    <a:pt x="299" y="187"/>
                    <a:pt x="299" y="187"/>
                    <a:pt x="299" y="187"/>
                  </a:cubicBezTo>
                  <a:cubicBezTo>
                    <a:pt x="300" y="188"/>
                    <a:pt x="300" y="188"/>
                    <a:pt x="300" y="188"/>
                  </a:cubicBezTo>
                  <a:cubicBezTo>
                    <a:pt x="300" y="188"/>
                    <a:pt x="300" y="188"/>
                    <a:pt x="300" y="188"/>
                  </a:cubicBezTo>
                  <a:cubicBezTo>
                    <a:pt x="300" y="189"/>
                    <a:pt x="300" y="189"/>
                    <a:pt x="300" y="189"/>
                  </a:cubicBezTo>
                  <a:cubicBezTo>
                    <a:pt x="300" y="189"/>
                    <a:pt x="300" y="189"/>
                    <a:pt x="300" y="189"/>
                  </a:cubicBezTo>
                  <a:cubicBezTo>
                    <a:pt x="300" y="189"/>
                    <a:pt x="300" y="189"/>
                    <a:pt x="300" y="189"/>
                  </a:cubicBezTo>
                  <a:cubicBezTo>
                    <a:pt x="300" y="190"/>
                    <a:pt x="300" y="190"/>
                    <a:pt x="300" y="190"/>
                  </a:cubicBezTo>
                  <a:cubicBezTo>
                    <a:pt x="301" y="190"/>
                    <a:pt x="301" y="190"/>
                    <a:pt x="301" y="190"/>
                  </a:cubicBezTo>
                  <a:cubicBezTo>
                    <a:pt x="301" y="189"/>
                    <a:pt x="301" y="189"/>
                    <a:pt x="301" y="189"/>
                  </a:cubicBezTo>
                  <a:cubicBezTo>
                    <a:pt x="301" y="190"/>
                    <a:pt x="301" y="190"/>
                    <a:pt x="301" y="190"/>
                  </a:cubicBezTo>
                  <a:cubicBezTo>
                    <a:pt x="301" y="189"/>
                    <a:pt x="301" y="189"/>
                    <a:pt x="301" y="189"/>
                  </a:cubicBezTo>
                  <a:cubicBezTo>
                    <a:pt x="301" y="189"/>
                    <a:pt x="301" y="189"/>
                    <a:pt x="301" y="189"/>
                  </a:cubicBezTo>
                  <a:cubicBezTo>
                    <a:pt x="302" y="189"/>
                    <a:pt x="302" y="189"/>
                    <a:pt x="302" y="189"/>
                  </a:cubicBezTo>
                  <a:cubicBezTo>
                    <a:pt x="302" y="190"/>
                    <a:pt x="302" y="190"/>
                    <a:pt x="302" y="190"/>
                  </a:cubicBezTo>
                  <a:cubicBezTo>
                    <a:pt x="302" y="190"/>
                    <a:pt x="302" y="190"/>
                    <a:pt x="302" y="190"/>
                  </a:cubicBezTo>
                  <a:cubicBezTo>
                    <a:pt x="302" y="191"/>
                    <a:pt x="302" y="191"/>
                    <a:pt x="302" y="191"/>
                  </a:cubicBezTo>
                  <a:cubicBezTo>
                    <a:pt x="301" y="191"/>
                    <a:pt x="301" y="191"/>
                    <a:pt x="301" y="191"/>
                  </a:cubicBezTo>
                  <a:cubicBezTo>
                    <a:pt x="301" y="191"/>
                    <a:pt x="301" y="191"/>
                    <a:pt x="301" y="191"/>
                  </a:cubicBezTo>
                  <a:cubicBezTo>
                    <a:pt x="302" y="192"/>
                    <a:pt x="302" y="192"/>
                    <a:pt x="302" y="192"/>
                  </a:cubicBezTo>
                  <a:cubicBezTo>
                    <a:pt x="303" y="192"/>
                    <a:pt x="303" y="192"/>
                    <a:pt x="303" y="192"/>
                  </a:cubicBezTo>
                  <a:cubicBezTo>
                    <a:pt x="303" y="191"/>
                    <a:pt x="303" y="191"/>
                    <a:pt x="303" y="191"/>
                  </a:cubicBezTo>
                  <a:cubicBezTo>
                    <a:pt x="304" y="192"/>
                    <a:pt x="304" y="192"/>
                    <a:pt x="304" y="192"/>
                  </a:cubicBezTo>
                  <a:cubicBezTo>
                    <a:pt x="303" y="192"/>
                    <a:pt x="303" y="192"/>
                    <a:pt x="303" y="192"/>
                  </a:cubicBezTo>
                  <a:cubicBezTo>
                    <a:pt x="303" y="192"/>
                    <a:pt x="303" y="192"/>
                    <a:pt x="303" y="192"/>
                  </a:cubicBezTo>
                  <a:cubicBezTo>
                    <a:pt x="302" y="193"/>
                    <a:pt x="302" y="193"/>
                    <a:pt x="302" y="193"/>
                  </a:cubicBezTo>
                  <a:cubicBezTo>
                    <a:pt x="302" y="193"/>
                    <a:pt x="302" y="193"/>
                    <a:pt x="302" y="193"/>
                  </a:cubicBezTo>
                  <a:cubicBezTo>
                    <a:pt x="303" y="194"/>
                    <a:pt x="303" y="194"/>
                    <a:pt x="303" y="194"/>
                  </a:cubicBezTo>
                  <a:cubicBezTo>
                    <a:pt x="303" y="195"/>
                    <a:pt x="303" y="195"/>
                    <a:pt x="303" y="195"/>
                  </a:cubicBezTo>
                  <a:cubicBezTo>
                    <a:pt x="303" y="195"/>
                    <a:pt x="303" y="195"/>
                    <a:pt x="303" y="195"/>
                  </a:cubicBezTo>
                  <a:cubicBezTo>
                    <a:pt x="303" y="196"/>
                    <a:pt x="303" y="196"/>
                    <a:pt x="303" y="196"/>
                  </a:cubicBezTo>
                  <a:cubicBezTo>
                    <a:pt x="304" y="197"/>
                    <a:pt x="304" y="197"/>
                    <a:pt x="304" y="197"/>
                  </a:cubicBezTo>
                  <a:cubicBezTo>
                    <a:pt x="304" y="197"/>
                    <a:pt x="304" y="197"/>
                    <a:pt x="304" y="197"/>
                  </a:cubicBezTo>
                  <a:cubicBezTo>
                    <a:pt x="304" y="198"/>
                    <a:pt x="304" y="198"/>
                    <a:pt x="304" y="198"/>
                  </a:cubicBezTo>
                  <a:cubicBezTo>
                    <a:pt x="304" y="199"/>
                    <a:pt x="304" y="199"/>
                    <a:pt x="304" y="199"/>
                  </a:cubicBezTo>
                  <a:cubicBezTo>
                    <a:pt x="303" y="199"/>
                    <a:pt x="303" y="199"/>
                    <a:pt x="303" y="199"/>
                  </a:cubicBezTo>
                  <a:cubicBezTo>
                    <a:pt x="304" y="200"/>
                    <a:pt x="304" y="200"/>
                    <a:pt x="304" y="200"/>
                  </a:cubicBezTo>
                  <a:cubicBezTo>
                    <a:pt x="303" y="201"/>
                    <a:pt x="303" y="201"/>
                    <a:pt x="303" y="201"/>
                  </a:cubicBezTo>
                  <a:cubicBezTo>
                    <a:pt x="302" y="199"/>
                    <a:pt x="302" y="199"/>
                    <a:pt x="302" y="199"/>
                  </a:cubicBezTo>
                  <a:cubicBezTo>
                    <a:pt x="302" y="199"/>
                    <a:pt x="302" y="199"/>
                    <a:pt x="302" y="199"/>
                  </a:cubicBezTo>
                  <a:cubicBezTo>
                    <a:pt x="302" y="198"/>
                    <a:pt x="302" y="198"/>
                    <a:pt x="302" y="198"/>
                  </a:cubicBezTo>
                  <a:cubicBezTo>
                    <a:pt x="302" y="197"/>
                    <a:pt x="302" y="197"/>
                    <a:pt x="302" y="197"/>
                  </a:cubicBezTo>
                  <a:cubicBezTo>
                    <a:pt x="302" y="198"/>
                    <a:pt x="302" y="198"/>
                    <a:pt x="302" y="198"/>
                  </a:cubicBezTo>
                  <a:cubicBezTo>
                    <a:pt x="302" y="199"/>
                    <a:pt x="302" y="199"/>
                    <a:pt x="302" y="199"/>
                  </a:cubicBezTo>
                  <a:cubicBezTo>
                    <a:pt x="302" y="200"/>
                    <a:pt x="302" y="200"/>
                    <a:pt x="302" y="200"/>
                  </a:cubicBezTo>
                  <a:cubicBezTo>
                    <a:pt x="302" y="201"/>
                    <a:pt x="302" y="201"/>
                    <a:pt x="302" y="201"/>
                  </a:cubicBezTo>
                  <a:cubicBezTo>
                    <a:pt x="302" y="202"/>
                    <a:pt x="302" y="202"/>
                    <a:pt x="302" y="202"/>
                  </a:cubicBezTo>
                  <a:cubicBezTo>
                    <a:pt x="302" y="203"/>
                    <a:pt x="302" y="203"/>
                    <a:pt x="302" y="203"/>
                  </a:cubicBezTo>
                  <a:cubicBezTo>
                    <a:pt x="302" y="203"/>
                    <a:pt x="302" y="203"/>
                    <a:pt x="302" y="203"/>
                  </a:cubicBezTo>
                  <a:cubicBezTo>
                    <a:pt x="301" y="203"/>
                    <a:pt x="301" y="203"/>
                    <a:pt x="301" y="203"/>
                  </a:cubicBezTo>
                  <a:cubicBezTo>
                    <a:pt x="301" y="202"/>
                    <a:pt x="301" y="202"/>
                    <a:pt x="301" y="202"/>
                  </a:cubicBezTo>
                  <a:cubicBezTo>
                    <a:pt x="300" y="202"/>
                    <a:pt x="300" y="202"/>
                    <a:pt x="300" y="202"/>
                  </a:cubicBezTo>
                  <a:cubicBezTo>
                    <a:pt x="301" y="204"/>
                    <a:pt x="301" y="204"/>
                    <a:pt x="301" y="204"/>
                  </a:cubicBezTo>
                  <a:cubicBezTo>
                    <a:pt x="300" y="205"/>
                    <a:pt x="300" y="205"/>
                    <a:pt x="300" y="205"/>
                  </a:cubicBezTo>
                  <a:cubicBezTo>
                    <a:pt x="301" y="205"/>
                    <a:pt x="301" y="205"/>
                    <a:pt x="301" y="205"/>
                  </a:cubicBezTo>
                  <a:cubicBezTo>
                    <a:pt x="301" y="205"/>
                    <a:pt x="301" y="205"/>
                    <a:pt x="301" y="205"/>
                  </a:cubicBezTo>
                  <a:cubicBezTo>
                    <a:pt x="300" y="205"/>
                    <a:pt x="300" y="205"/>
                    <a:pt x="300" y="205"/>
                  </a:cubicBezTo>
                  <a:cubicBezTo>
                    <a:pt x="299" y="205"/>
                    <a:pt x="299" y="205"/>
                    <a:pt x="299" y="205"/>
                  </a:cubicBezTo>
                  <a:cubicBezTo>
                    <a:pt x="299" y="204"/>
                    <a:pt x="299" y="204"/>
                    <a:pt x="299" y="204"/>
                  </a:cubicBezTo>
                  <a:cubicBezTo>
                    <a:pt x="299" y="203"/>
                    <a:pt x="299" y="203"/>
                    <a:pt x="299" y="203"/>
                  </a:cubicBezTo>
                  <a:cubicBezTo>
                    <a:pt x="299" y="202"/>
                    <a:pt x="299" y="202"/>
                    <a:pt x="299" y="202"/>
                  </a:cubicBezTo>
                  <a:cubicBezTo>
                    <a:pt x="299" y="203"/>
                    <a:pt x="299" y="203"/>
                    <a:pt x="299" y="203"/>
                  </a:cubicBezTo>
                  <a:cubicBezTo>
                    <a:pt x="298" y="203"/>
                    <a:pt x="298" y="203"/>
                    <a:pt x="298" y="203"/>
                  </a:cubicBezTo>
                  <a:cubicBezTo>
                    <a:pt x="298" y="202"/>
                    <a:pt x="298" y="202"/>
                    <a:pt x="298" y="202"/>
                  </a:cubicBezTo>
                  <a:cubicBezTo>
                    <a:pt x="298" y="201"/>
                    <a:pt x="298" y="201"/>
                    <a:pt x="298" y="201"/>
                  </a:cubicBezTo>
                  <a:cubicBezTo>
                    <a:pt x="298" y="202"/>
                    <a:pt x="298" y="202"/>
                    <a:pt x="298" y="202"/>
                  </a:cubicBezTo>
                  <a:cubicBezTo>
                    <a:pt x="298" y="202"/>
                    <a:pt x="298" y="202"/>
                    <a:pt x="298" y="202"/>
                  </a:cubicBezTo>
                  <a:cubicBezTo>
                    <a:pt x="297" y="202"/>
                    <a:pt x="297" y="202"/>
                    <a:pt x="297" y="202"/>
                  </a:cubicBezTo>
                  <a:cubicBezTo>
                    <a:pt x="297" y="201"/>
                    <a:pt x="297" y="201"/>
                    <a:pt x="297" y="201"/>
                  </a:cubicBezTo>
                  <a:cubicBezTo>
                    <a:pt x="297" y="201"/>
                    <a:pt x="297" y="201"/>
                    <a:pt x="297" y="201"/>
                  </a:cubicBezTo>
                  <a:cubicBezTo>
                    <a:pt x="297" y="201"/>
                    <a:pt x="297" y="201"/>
                    <a:pt x="297" y="201"/>
                  </a:cubicBezTo>
                  <a:cubicBezTo>
                    <a:pt x="297" y="201"/>
                    <a:pt x="297" y="201"/>
                    <a:pt x="297" y="201"/>
                  </a:cubicBezTo>
                  <a:cubicBezTo>
                    <a:pt x="297" y="201"/>
                    <a:pt x="297" y="201"/>
                    <a:pt x="297" y="201"/>
                  </a:cubicBezTo>
                  <a:cubicBezTo>
                    <a:pt x="297" y="202"/>
                    <a:pt x="297" y="202"/>
                    <a:pt x="297" y="202"/>
                  </a:cubicBezTo>
                  <a:cubicBezTo>
                    <a:pt x="296" y="201"/>
                    <a:pt x="296" y="201"/>
                    <a:pt x="296" y="201"/>
                  </a:cubicBezTo>
                  <a:cubicBezTo>
                    <a:pt x="296" y="201"/>
                    <a:pt x="296" y="201"/>
                    <a:pt x="296" y="201"/>
                  </a:cubicBezTo>
                  <a:cubicBezTo>
                    <a:pt x="296" y="201"/>
                    <a:pt x="296" y="201"/>
                    <a:pt x="296" y="201"/>
                  </a:cubicBezTo>
                  <a:cubicBezTo>
                    <a:pt x="296" y="200"/>
                    <a:pt x="296" y="200"/>
                    <a:pt x="296" y="200"/>
                  </a:cubicBezTo>
                  <a:cubicBezTo>
                    <a:pt x="295" y="199"/>
                    <a:pt x="295" y="199"/>
                    <a:pt x="295" y="199"/>
                  </a:cubicBezTo>
                  <a:cubicBezTo>
                    <a:pt x="295" y="198"/>
                    <a:pt x="295" y="198"/>
                    <a:pt x="295" y="198"/>
                  </a:cubicBezTo>
                  <a:cubicBezTo>
                    <a:pt x="295" y="199"/>
                    <a:pt x="295" y="199"/>
                    <a:pt x="295" y="199"/>
                  </a:cubicBezTo>
                  <a:cubicBezTo>
                    <a:pt x="295" y="200"/>
                    <a:pt x="295" y="200"/>
                    <a:pt x="295" y="200"/>
                  </a:cubicBezTo>
                  <a:cubicBezTo>
                    <a:pt x="295" y="201"/>
                    <a:pt x="295" y="201"/>
                    <a:pt x="295" y="201"/>
                  </a:cubicBezTo>
                  <a:cubicBezTo>
                    <a:pt x="295" y="201"/>
                    <a:pt x="295" y="201"/>
                    <a:pt x="295" y="201"/>
                  </a:cubicBezTo>
                  <a:cubicBezTo>
                    <a:pt x="294" y="200"/>
                    <a:pt x="294" y="200"/>
                    <a:pt x="294" y="200"/>
                  </a:cubicBezTo>
                  <a:cubicBezTo>
                    <a:pt x="294" y="199"/>
                    <a:pt x="294" y="199"/>
                    <a:pt x="294" y="199"/>
                  </a:cubicBezTo>
                  <a:cubicBezTo>
                    <a:pt x="294" y="199"/>
                    <a:pt x="294" y="199"/>
                    <a:pt x="294" y="199"/>
                  </a:cubicBezTo>
                  <a:cubicBezTo>
                    <a:pt x="293" y="199"/>
                    <a:pt x="293" y="199"/>
                    <a:pt x="293" y="199"/>
                  </a:cubicBezTo>
                  <a:cubicBezTo>
                    <a:pt x="293" y="198"/>
                    <a:pt x="293" y="198"/>
                    <a:pt x="293" y="198"/>
                  </a:cubicBezTo>
                  <a:cubicBezTo>
                    <a:pt x="292" y="197"/>
                    <a:pt x="292" y="197"/>
                    <a:pt x="292" y="197"/>
                  </a:cubicBezTo>
                  <a:cubicBezTo>
                    <a:pt x="292" y="197"/>
                    <a:pt x="292" y="197"/>
                    <a:pt x="292" y="197"/>
                  </a:cubicBezTo>
                  <a:cubicBezTo>
                    <a:pt x="292" y="196"/>
                    <a:pt x="292" y="196"/>
                    <a:pt x="292" y="196"/>
                  </a:cubicBezTo>
                  <a:cubicBezTo>
                    <a:pt x="291" y="197"/>
                    <a:pt x="291" y="197"/>
                    <a:pt x="291" y="197"/>
                  </a:cubicBezTo>
                  <a:cubicBezTo>
                    <a:pt x="291" y="197"/>
                    <a:pt x="291" y="197"/>
                    <a:pt x="291" y="197"/>
                  </a:cubicBezTo>
                  <a:cubicBezTo>
                    <a:pt x="292" y="198"/>
                    <a:pt x="292" y="198"/>
                    <a:pt x="292" y="198"/>
                  </a:cubicBezTo>
                  <a:cubicBezTo>
                    <a:pt x="292" y="199"/>
                    <a:pt x="292" y="199"/>
                    <a:pt x="292" y="199"/>
                  </a:cubicBezTo>
                  <a:cubicBezTo>
                    <a:pt x="291" y="198"/>
                    <a:pt x="291" y="198"/>
                    <a:pt x="291" y="198"/>
                  </a:cubicBezTo>
                  <a:cubicBezTo>
                    <a:pt x="291" y="198"/>
                    <a:pt x="291" y="198"/>
                    <a:pt x="291" y="198"/>
                  </a:cubicBezTo>
                  <a:cubicBezTo>
                    <a:pt x="291" y="197"/>
                    <a:pt x="291" y="197"/>
                    <a:pt x="291" y="197"/>
                  </a:cubicBezTo>
                  <a:cubicBezTo>
                    <a:pt x="290" y="197"/>
                    <a:pt x="290" y="197"/>
                    <a:pt x="290" y="197"/>
                  </a:cubicBezTo>
                  <a:cubicBezTo>
                    <a:pt x="289" y="196"/>
                    <a:pt x="289" y="196"/>
                    <a:pt x="289" y="196"/>
                  </a:cubicBezTo>
                  <a:cubicBezTo>
                    <a:pt x="289" y="195"/>
                    <a:pt x="289" y="195"/>
                    <a:pt x="289" y="195"/>
                  </a:cubicBezTo>
                  <a:cubicBezTo>
                    <a:pt x="288" y="195"/>
                    <a:pt x="288" y="195"/>
                    <a:pt x="288" y="195"/>
                  </a:cubicBezTo>
                  <a:cubicBezTo>
                    <a:pt x="288" y="196"/>
                    <a:pt x="288" y="196"/>
                    <a:pt x="288" y="196"/>
                  </a:cubicBezTo>
                  <a:cubicBezTo>
                    <a:pt x="287" y="195"/>
                    <a:pt x="287" y="195"/>
                    <a:pt x="287" y="195"/>
                  </a:cubicBezTo>
                  <a:cubicBezTo>
                    <a:pt x="287" y="196"/>
                    <a:pt x="287" y="196"/>
                    <a:pt x="287" y="196"/>
                  </a:cubicBezTo>
                  <a:cubicBezTo>
                    <a:pt x="288" y="197"/>
                    <a:pt x="288" y="197"/>
                    <a:pt x="288" y="197"/>
                  </a:cubicBezTo>
                  <a:cubicBezTo>
                    <a:pt x="289" y="198"/>
                    <a:pt x="289" y="198"/>
                    <a:pt x="289" y="198"/>
                  </a:cubicBezTo>
                  <a:cubicBezTo>
                    <a:pt x="289" y="198"/>
                    <a:pt x="289" y="198"/>
                    <a:pt x="289" y="198"/>
                  </a:cubicBezTo>
                  <a:cubicBezTo>
                    <a:pt x="289" y="199"/>
                    <a:pt x="289" y="199"/>
                    <a:pt x="289" y="199"/>
                  </a:cubicBezTo>
                  <a:cubicBezTo>
                    <a:pt x="289" y="200"/>
                    <a:pt x="289" y="200"/>
                    <a:pt x="289" y="200"/>
                  </a:cubicBezTo>
                  <a:cubicBezTo>
                    <a:pt x="289" y="200"/>
                    <a:pt x="289" y="200"/>
                    <a:pt x="289" y="200"/>
                  </a:cubicBezTo>
                  <a:cubicBezTo>
                    <a:pt x="290" y="200"/>
                    <a:pt x="290" y="200"/>
                    <a:pt x="290" y="200"/>
                  </a:cubicBezTo>
                  <a:cubicBezTo>
                    <a:pt x="291" y="200"/>
                    <a:pt x="291" y="200"/>
                    <a:pt x="291" y="200"/>
                  </a:cubicBezTo>
                  <a:cubicBezTo>
                    <a:pt x="291" y="201"/>
                    <a:pt x="291" y="201"/>
                    <a:pt x="291" y="201"/>
                  </a:cubicBezTo>
                  <a:cubicBezTo>
                    <a:pt x="291" y="201"/>
                    <a:pt x="291" y="201"/>
                    <a:pt x="291" y="201"/>
                  </a:cubicBezTo>
                  <a:cubicBezTo>
                    <a:pt x="292" y="201"/>
                    <a:pt x="292" y="201"/>
                    <a:pt x="292" y="201"/>
                  </a:cubicBezTo>
                  <a:cubicBezTo>
                    <a:pt x="291" y="202"/>
                    <a:pt x="291" y="202"/>
                    <a:pt x="291" y="202"/>
                  </a:cubicBezTo>
                  <a:cubicBezTo>
                    <a:pt x="292" y="202"/>
                    <a:pt x="292" y="202"/>
                    <a:pt x="292" y="202"/>
                  </a:cubicBezTo>
                  <a:cubicBezTo>
                    <a:pt x="292" y="202"/>
                    <a:pt x="292" y="202"/>
                    <a:pt x="292" y="202"/>
                  </a:cubicBezTo>
                  <a:cubicBezTo>
                    <a:pt x="293" y="203"/>
                    <a:pt x="293" y="203"/>
                    <a:pt x="293" y="203"/>
                  </a:cubicBezTo>
                  <a:cubicBezTo>
                    <a:pt x="293" y="203"/>
                    <a:pt x="293" y="203"/>
                    <a:pt x="293" y="203"/>
                  </a:cubicBezTo>
                  <a:cubicBezTo>
                    <a:pt x="293" y="203"/>
                    <a:pt x="293" y="203"/>
                    <a:pt x="293" y="203"/>
                  </a:cubicBezTo>
                  <a:cubicBezTo>
                    <a:pt x="294" y="204"/>
                    <a:pt x="294" y="204"/>
                    <a:pt x="294" y="204"/>
                  </a:cubicBezTo>
                  <a:cubicBezTo>
                    <a:pt x="294" y="204"/>
                    <a:pt x="294" y="204"/>
                    <a:pt x="294" y="204"/>
                  </a:cubicBezTo>
                  <a:cubicBezTo>
                    <a:pt x="293" y="205"/>
                    <a:pt x="293" y="205"/>
                    <a:pt x="293" y="205"/>
                  </a:cubicBezTo>
                  <a:cubicBezTo>
                    <a:pt x="294" y="205"/>
                    <a:pt x="294" y="205"/>
                    <a:pt x="294" y="205"/>
                  </a:cubicBezTo>
                  <a:cubicBezTo>
                    <a:pt x="294" y="206"/>
                    <a:pt x="294" y="206"/>
                    <a:pt x="294" y="206"/>
                  </a:cubicBezTo>
                  <a:cubicBezTo>
                    <a:pt x="294" y="206"/>
                    <a:pt x="294" y="206"/>
                    <a:pt x="294" y="206"/>
                  </a:cubicBezTo>
                  <a:cubicBezTo>
                    <a:pt x="295" y="205"/>
                    <a:pt x="295" y="205"/>
                    <a:pt x="295" y="205"/>
                  </a:cubicBezTo>
                  <a:cubicBezTo>
                    <a:pt x="295" y="206"/>
                    <a:pt x="295" y="206"/>
                    <a:pt x="295" y="206"/>
                  </a:cubicBezTo>
                  <a:cubicBezTo>
                    <a:pt x="295" y="206"/>
                    <a:pt x="295" y="206"/>
                    <a:pt x="295" y="206"/>
                  </a:cubicBezTo>
                  <a:cubicBezTo>
                    <a:pt x="295" y="207"/>
                    <a:pt x="295" y="207"/>
                    <a:pt x="295" y="207"/>
                  </a:cubicBezTo>
                  <a:cubicBezTo>
                    <a:pt x="295" y="207"/>
                    <a:pt x="295" y="207"/>
                    <a:pt x="295" y="207"/>
                  </a:cubicBezTo>
                  <a:cubicBezTo>
                    <a:pt x="296" y="207"/>
                    <a:pt x="296" y="207"/>
                    <a:pt x="296" y="207"/>
                  </a:cubicBezTo>
                  <a:cubicBezTo>
                    <a:pt x="295" y="208"/>
                    <a:pt x="295" y="208"/>
                    <a:pt x="295" y="208"/>
                  </a:cubicBezTo>
                  <a:cubicBezTo>
                    <a:pt x="295" y="207"/>
                    <a:pt x="295" y="207"/>
                    <a:pt x="295" y="207"/>
                  </a:cubicBezTo>
                  <a:cubicBezTo>
                    <a:pt x="294" y="208"/>
                    <a:pt x="294" y="208"/>
                    <a:pt x="294" y="208"/>
                  </a:cubicBezTo>
                  <a:cubicBezTo>
                    <a:pt x="295" y="208"/>
                    <a:pt x="295" y="208"/>
                    <a:pt x="295" y="208"/>
                  </a:cubicBezTo>
                  <a:cubicBezTo>
                    <a:pt x="295" y="209"/>
                    <a:pt x="295" y="209"/>
                    <a:pt x="295" y="209"/>
                  </a:cubicBezTo>
                  <a:cubicBezTo>
                    <a:pt x="295" y="209"/>
                    <a:pt x="295" y="209"/>
                    <a:pt x="295" y="209"/>
                  </a:cubicBezTo>
                  <a:cubicBezTo>
                    <a:pt x="295" y="209"/>
                    <a:pt x="295" y="209"/>
                    <a:pt x="295" y="209"/>
                  </a:cubicBezTo>
                  <a:close/>
                  <a:moveTo>
                    <a:pt x="221" y="190"/>
                  </a:moveTo>
                  <a:cubicBezTo>
                    <a:pt x="221" y="190"/>
                    <a:pt x="221" y="190"/>
                    <a:pt x="221" y="190"/>
                  </a:cubicBezTo>
                  <a:cubicBezTo>
                    <a:pt x="222" y="189"/>
                    <a:pt x="222" y="189"/>
                    <a:pt x="222" y="189"/>
                  </a:cubicBezTo>
                  <a:cubicBezTo>
                    <a:pt x="222" y="189"/>
                    <a:pt x="222" y="189"/>
                    <a:pt x="222" y="189"/>
                  </a:cubicBezTo>
                  <a:cubicBezTo>
                    <a:pt x="222" y="189"/>
                    <a:pt x="222" y="189"/>
                    <a:pt x="222" y="189"/>
                  </a:cubicBezTo>
                  <a:cubicBezTo>
                    <a:pt x="223" y="189"/>
                    <a:pt x="223" y="189"/>
                    <a:pt x="223" y="189"/>
                  </a:cubicBezTo>
                  <a:cubicBezTo>
                    <a:pt x="223" y="189"/>
                    <a:pt x="223" y="189"/>
                    <a:pt x="223" y="189"/>
                  </a:cubicBezTo>
                  <a:cubicBezTo>
                    <a:pt x="224" y="189"/>
                    <a:pt x="224" y="189"/>
                    <a:pt x="224" y="189"/>
                  </a:cubicBezTo>
                  <a:cubicBezTo>
                    <a:pt x="224" y="189"/>
                    <a:pt x="224" y="189"/>
                    <a:pt x="224" y="189"/>
                  </a:cubicBezTo>
                  <a:cubicBezTo>
                    <a:pt x="225" y="189"/>
                    <a:pt x="225" y="189"/>
                    <a:pt x="225" y="189"/>
                  </a:cubicBezTo>
                  <a:cubicBezTo>
                    <a:pt x="225" y="190"/>
                    <a:pt x="225" y="190"/>
                    <a:pt x="225" y="190"/>
                  </a:cubicBezTo>
                  <a:cubicBezTo>
                    <a:pt x="224" y="191"/>
                    <a:pt x="224" y="191"/>
                    <a:pt x="224" y="191"/>
                  </a:cubicBezTo>
                  <a:cubicBezTo>
                    <a:pt x="224" y="191"/>
                    <a:pt x="224" y="191"/>
                    <a:pt x="224" y="191"/>
                  </a:cubicBezTo>
                  <a:cubicBezTo>
                    <a:pt x="224" y="192"/>
                    <a:pt x="224" y="192"/>
                    <a:pt x="224" y="192"/>
                  </a:cubicBezTo>
                  <a:cubicBezTo>
                    <a:pt x="224" y="193"/>
                    <a:pt x="224" y="193"/>
                    <a:pt x="224" y="193"/>
                  </a:cubicBezTo>
                  <a:cubicBezTo>
                    <a:pt x="224" y="193"/>
                    <a:pt x="224" y="193"/>
                    <a:pt x="224" y="193"/>
                  </a:cubicBezTo>
                  <a:cubicBezTo>
                    <a:pt x="225" y="193"/>
                    <a:pt x="225" y="193"/>
                    <a:pt x="225" y="193"/>
                  </a:cubicBezTo>
                  <a:cubicBezTo>
                    <a:pt x="225" y="193"/>
                    <a:pt x="225" y="193"/>
                    <a:pt x="225" y="193"/>
                  </a:cubicBezTo>
                  <a:cubicBezTo>
                    <a:pt x="225" y="193"/>
                    <a:pt x="225" y="193"/>
                    <a:pt x="225" y="193"/>
                  </a:cubicBezTo>
                  <a:cubicBezTo>
                    <a:pt x="226" y="193"/>
                    <a:pt x="226" y="193"/>
                    <a:pt x="226" y="193"/>
                  </a:cubicBezTo>
                  <a:cubicBezTo>
                    <a:pt x="227" y="193"/>
                    <a:pt x="227" y="193"/>
                    <a:pt x="227" y="193"/>
                  </a:cubicBezTo>
                  <a:cubicBezTo>
                    <a:pt x="227" y="193"/>
                    <a:pt x="227" y="193"/>
                    <a:pt x="227" y="193"/>
                  </a:cubicBezTo>
                  <a:cubicBezTo>
                    <a:pt x="228" y="192"/>
                    <a:pt x="228" y="192"/>
                    <a:pt x="228" y="192"/>
                  </a:cubicBezTo>
                  <a:cubicBezTo>
                    <a:pt x="228" y="192"/>
                    <a:pt x="228" y="192"/>
                    <a:pt x="228" y="192"/>
                  </a:cubicBezTo>
                  <a:cubicBezTo>
                    <a:pt x="229" y="192"/>
                    <a:pt x="229" y="192"/>
                    <a:pt x="229" y="192"/>
                  </a:cubicBezTo>
                  <a:cubicBezTo>
                    <a:pt x="229" y="191"/>
                    <a:pt x="229" y="191"/>
                    <a:pt x="229" y="191"/>
                  </a:cubicBezTo>
                  <a:cubicBezTo>
                    <a:pt x="230" y="190"/>
                    <a:pt x="230" y="190"/>
                    <a:pt x="230" y="190"/>
                  </a:cubicBezTo>
                  <a:cubicBezTo>
                    <a:pt x="230" y="190"/>
                    <a:pt x="230" y="190"/>
                    <a:pt x="230" y="190"/>
                  </a:cubicBezTo>
                  <a:cubicBezTo>
                    <a:pt x="230" y="190"/>
                    <a:pt x="230" y="190"/>
                    <a:pt x="230" y="190"/>
                  </a:cubicBezTo>
                  <a:cubicBezTo>
                    <a:pt x="231" y="190"/>
                    <a:pt x="231" y="190"/>
                    <a:pt x="231" y="190"/>
                  </a:cubicBezTo>
                  <a:cubicBezTo>
                    <a:pt x="232" y="190"/>
                    <a:pt x="232" y="190"/>
                    <a:pt x="232" y="190"/>
                  </a:cubicBezTo>
                  <a:cubicBezTo>
                    <a:pt x="232" y="190"/>
                    <a:pt x="232" y="190"/>
                    <a:pt x="232" y="190"/>
                  </a:cubicBezTo>
                  <a:cubicBezTo>
                    <a:pt x="232" y="190"/>
                    <a:pt x="232" y="190"/>
                    <a:pt x="232" y="190"/>
                  </a:cubicBezTo>
                  <a:cubicBezTo>
                    <a:pt x="233" y="189"/>
                    <a:pt x="233" y="189"/>
                    <a:pt x="233" y="189"/>
                  </a:cubicBezTo>
                  <a:cubicBezTo>
                    <a:pt x="233" y="188"/>
                    <a:pt x="233" y="188"/>
                    <a:pt x="233" y="188"/>
                  </a:cubicBezTo>
                  <a:cubicBezTo>
                    <a:pt x="233" y="187"/>
                    <a:pt x="233" y="187"/>
                    <a:pt x="233" y="187"/>
                  </a:cubicBezTo>
                  <a:cubicBezTo>
                    <a:pt x="234" y="187"/>
                    <a:pt x="234" y="187"/>
                    <a:pt x="234" y="187"/>
                  </a:cubicBezTo>
                  <a:cubicBezTo>
                    <a:pt x="234" y="187"/>
                    <a:pt x="234" y="187"/>
                    <a:pt x="234" y="187"/>
                  </a:cubicBezTo>
                  <a:cubicBezTo>
                    <a:pt x="235" y="187"/>
                    <a:pt x="235" y="187"/>
                    <a:pt x="235" y="187"/>
                  </a:cubicBezTo>
                  <a:cubicBezTo>
                    <a:pt x="235" y="187"/>
                    <a:pt x="235" y="187"/>
                    <a:pt x="235" y="187"/>
                  </a:cubicBezTo>
                  <a:cubicBezTo>
                    <a:pt x="236" y="186"/>
                    <a:pt x="236" y="186"/>
                    <a:pt x="236" y="186"/>
                  </a:cubicBezTo>
                  <a:cubicBezTo>
                    <a:pt x="236" y="187"/>
                    <a:pt x="236" y="187"/>
                    <a:pt x="236" y="187"/>
                  </a:cubicBezTo>
                  <a:cubicBezTo>
                    <a:pt x="236" y="187"/>
                    <a:pt x="236" y="187"/>
                    <a:pt x="236" y="187"/>
                  </a:cubicBezTo>
                  <a:cubicBezTo>
                    <a:pt x="236" y="188"/>
                    <a:pt x="236" y="188"/>
                    <a:pt x="236" y="188"/>
                  </a:cubicBezTo>
                  <a:cubicBezTo>
                    <a:pt x="235" y="188"/>
                    <a:pt x="235" y="188"/>
                    <a:pt x="235" y="188"/>
                  </a:cubicBezTo>
                  <a:cubicBezTo>
                    <a:pt x="236" y="188"/>
                    <a:pt x="236" y="188"/>
                    <a:pt x="236" y="188"/>
                  </a:cubicBezTo>
                  <a:cubicBezTo>
                    <a:pt x="237" y="188"/>
                    <a:pt x="237" y="188"/>
                    <a:pt x="237" y="188"/>
                  </a:cubicBezTo>
                  <a:cubicBezTo>
                    <a:pt x="238" y="189"/>
                    <a:pt x="238" y="189"/>
                    <a:pt x="238" y="189"/>
                  </a:cubicBezTo>
                  <a:cubicBezTo>
                    <a:pt x="238" y="189"/>
                    <a:pt x="238" y="189"/>
                    <a:pt x="238" y="189"/>
                  </a:cubicBezTo>
                  <a:cubicBezTo>
                    <a:pt x="237" y="190"/>
                    <a:pt x="237" y="190"/>
                    <a:pt x="237" y="190"/>
                  </a:cubicBezTo>
                  <a:cubicBezTo>
                    <a:pt x="237" y="190"/>
                    <a:pt x="237" y="190"/>
                    <a:pt x="237" y="190"/>
                  </a:cubicBezTo>
                  <a:cubicBezTo>
                    <a:pt x="237" y="191"/>
                    <a:pt x="237" y="191"/>
                    <a:pt x="237" y="191"/>
                  </a:cubicBezTo>
                  <a:cubicBezTo>
                    <a:pt x="237" y="191"/>
                    <a:pt x="237" y="191"/>
                    <a:pt x="237" y="191"/>
                  </a:cubicBezTo>
                  <a:cubicBezTo>
                    <a:pt x="238" y="191"/>
                    <a:pt x="238" y="191"/>
                    <a:pt x="238" y="191"/>
                  </a:cubicBezTo>
                  <a:cubicBezTo>
                    <a:pt x="238" y="191"/>
                    <a:pt x="238" y="191"/>
                    <a:pt x="238" y="191"/>
                  </a:cubicBezTo>
                  <a:cubicBezTo>
                    <a:pt x="239" y="191"/>
                    <a:pt x="239" y="191"/>
                    <a:pt x="239" y="191"/>
                  </a:cubicBezTo>
                  <a:cubicBezTo>
                    <a:pt x="239" y="191"/>
                    <a:pt x="239" y="191"/>
                    <a:pt x="239" y="191"/>
                  </a:cubicBezTo>
                  <a:cubicBezTo>
                    <a:pt x="239" y="192"/>
                    <a:pt x="239" y="192"/>
                    <a:pt x="239" y="192"/>
                  </a:cubicBezTo>
                  <a:cubicBezTo>
                    <a:pt x="240" y="192"/>
                    <a:pt x="240" y="192"/>
                    <a:pt x="240" y="192"/>
                  </a:cubicBezTo>
                  <a:cubicBezTo>
                    <a:pt x="241" y="192"/>
                    <a:pt x="241" y="192"/>
                    <a:pt x="241" y="192"/>
                  </a:cubicBezTo>
                  <a:cubicBezTo>
                    <a:pt x="241" y="192"/>
                    <a:pt x="241" y="192"/>
                    <a:pt x="241" y="192"/>
                  </a:cubicBezTo>
                  <a:cubicBezTo>
                    <a:pt x="242" y="193"/>
                    <a:pt x="242" y="193"/>
                    <a:pt x="242" y="193"/>
                  </a:cubicBezTo>
                  <a:cubicBezTo>
                    <a:pt x="243" y="193"/>
                    <a:pt x="243" y="193"/>
                    <a:pt x="243" y="193"/>
                  </a:cubicBezTo>
                  <a:cubicBezTo>
                    <a:pt x="243" y="192"/>
                    <a:pt x="243" y="192"/>
                    <a:pt x="243" y="192"/>
                  </a:cubicBezTo>
                  <a:cubicBezTo>
                    <a:pt x="244" y="191"/>
                    <a:pt x="244" y="191"/>
                    <a:pt x="244" y="191"/>
                  </a:cubicBezTo>
                  <a:cubicBezTo>
                    <a:pt x="244" y="191"/>
                    <a:pt x="244" y="191"/>
                    <a:pt x="244" y="191"/>
                  </a:cubicBezTo>
                  <a:cubicBezTo>
                    <a:pt x="245" y="191"/>
                    <a:pt x="245" y="191"/>
                    <a:pt x="245" y="191"/>
                  </a:cubicBezTo>
                  <a:cubicBezTo>
                    <a:pt x="245" y="190"/>
                    <a:pt x="245" y="190"/>
                    <a:pt x="245" y="190"/>
                  </a:cubicBezTo>
                  <a:cubicBezTo>
                    <a:pt x="245" y="190"/>
                    <a:pt x="245" y="190"/>
                    <a:pt x="245" y="190"/>
                  </a:cubicBezTo>
                  <a:cubicBezTo>
                    <a:pt x="244" y="190"/>
                    <a:pt x="244" y="190"/>
                    <a:pt x="244" y="190"/>
                  </a:cubicBezTo>
                  <a:cubicBezTo>
                    <a:pt x="245" y="190"/>
                    <a:pt x="245" y="190"/>
                    <a:pt x="245" y="190"/>
                  </a:cubicBezTo>
                  <a:cubicBezTo>
                    <a:pt x="245" y="189"/>
                    <a:pt x="245" y="189"/>
                    <a:pt x="245" y="189"/>
                  </a:cubicBezTo>
                  <a:cubicBezTo>
                    <a:pt x="244" y="189"/>
                    <a:pt x="244" y="189"/>
                    <a:pt x="244" y="189"/>
                  </a:cubicBezTo>
                  <a:cubicBezTo>
                    <a:pt x="244" y="188"/>
                    <a:pt x="244" y="188"/>
                    <a:pt x="244" y="188"/>
                  </a:cubicBezTo>
                  <a:cubicBezTo>
                    <a:pt x="244" y="188"/>
                    <a:pt x="244" y="188"/>
                    <a:pt x="244" y="188"/>
                  </a:cubicBezTo>
                  <a:cubicBezTo>
                    <a:pt x="244" y="189"/>
                    <a:pt x="244" y="189"/>
                    <a:pt x="244" y="189"/>
                  </a:cubicBezTo>
                  <a:cubicBezTo>
                    <a:pt x="244" y="189"/>
                    <a:pt x="244" y="189"/>
                    <a:pt x="244" y="189"/>
                  </a:cubicBezTo>
                  <a:cubicBezTo>
                    <a:pt x="243" y="189"/>
                    <a:pt x="243" y="189"/>
                    <a:pt x="243" y="189"/>
                  </a:cubicBezTo>
                  <a:cubicBezTo>
                    <a:pt x="242" y="189"/>
                    <a:pt x="242" y="189"/>
                    <a:pt x="242" y="189"/>
                  </a:cubicBezTo>
                  <a:cubicBezTo>
                    <a:pt x="242" y="188"/>
                    <a:pt x="242" y="188"/>
                    <a:pt x="242" y="188"/>
                  </a:cubicBezTo>
                  <a:cubicBezTo>
                    <a:pt x="242" y="188"/>
                    <a:pt x="242" y="188"/>
                    <a:pt x="242" y="188"/>
                  </a:cubicBezTo>
                  <a:cubicBezTo>
                    <a:pt x="241" y="189"/>
                    <a:pt x="241" y="189"/>
                    <a:pt x="241" y="189"/>
                  </a:cubicBezTo>
                  <a:cubicBezTo>
                    <a:pt x="240" y="189"/>
                    <a:pt x="240" y="189"/>
                    <a:pt x="240" y="189"/>
                  </a:cubicBezTo>
                  <a:cubicBezTo>
                    <a:pt x="240" y="188"/>
                    <a:pt x="240" y="188"/>
                    <a:pt x="240" y="188"/>
                  </a:cubicBezTo>
                  <a:cubicBezTo>
                    <a:pt x="240" y="188"/>
                    <a:pt x="240" y="188"/>
                    <a:pt x="240" y="188"/>
                  </a:cubicBezTo>
                  <a:cubicBezTo>
                    <a:pt x="241" y="188"/>
                    <a:pt x="241" y="188"/>
                    <a:pt x="241" y="188"/>
                  </a:cubicBezTo>
                  <a:cubicBezTo>
                    <a:pt x="242" y="187"/>
                    <a:pt x="242" y="187"/>
                    <a:pt x="242" y="187"/>
                  </a:cubicBezTo>
                  <a:cubicBezTo>
                    <a:pt x="242" y="187"/>
                    <a:pt x="242" y="187"/>
                    <a:pt x="242" y="187"/>
                  </a:cubicBezTo>
                  <a:cubicBezTo>
                    <a:pt x="241" y="187"/>
                    <a:pt x="241" y="187"/>
                    <a:pt x="241" y="187"/>
                  </a:cubicBezTo>
                  <a:cubicBezTo>
                    <a:pt x="241" y="186"/>
                    <a:pt x="241" y="186"/>
                    <a:pt x="241" y="186"/>
                  </a:cubicBezTo>
                  <a:cubicBezTo>
                    <a:pt x="241" y="185"/>
                    <a:pt x="241" y="185"/>
                    <a:pt x="241" y="185"/>
                  </a:cubicBezTo>
                  <a:cubicBezTo>
                    <a:pt x="241" y="185"/>
                    <a:pt x="241" y="185"/>
                    <a:pt x="241" y="185"/>
                  </a:cubicBezTo>
                  <a:cubicBezTo>
                    <a:pt x="241" y="184"/>
                    <a:pt x="241" y="184"/>
                    <a:pt x="241" y="184"/>
                  </a:cubicBezTo>
                  <a:cubicBezTo>
                    <a:pt x="241" y="184"/>
                    <a:pt x="241" y="184"/>
                    <a:pt x="241" y="184"/>
                  </a:cubicBezTo>
                  <a:cubicBezTo>
                    <a:pt x="240" y="183"/>
                    <a:pt x="240" y="183"/>
                    <a:pt x="240" y="183"/>
                  </a:cubicBezTo>
                  <a:cubicBezTo>
                    <a:pt x="239" y="182"/>
                    <a:pt x="239" y="182"/>
                    <a:pt x="239" y="182"/>
                  </a:cubicBezTo>
                  <a:cubicBezTo>
                    <a:pt x="239" y="182"/>
                    <a:pt x="239" y="182"/>
                    <a:pt x="239" y="182"/>
                  </a:cubicBezTo>
                  <a:cubicBezTo>
                    <a:pt x="238" y="181"/>
                    <a:pt x="238" y="181"/>
                    <a:pt x="238" y="181"/>
                  </a:cubicBezTo>
                  <a:cubicBezTo>
                    <a:pt x="238" y="181"/>
                    <a:pt x="238" y="181"/>
                    <a:pt x="238" y="181"/>
                  </a:cubicBezTo>
                  <a:cubicBezTo>
                    <a:pt x="238" y="181"/>
                    <a:pt x="238" y="181"/>
                    <a:pt x="238" y="181"/>
                  </a:cubicBezTo>
                  <a:cubicBezTo>
                    <a:pt x="238" y="180"/>
                    <a:pt x="238" y="180"/>
                    <a:pt x="238" y="180"/>
                  </a:cubicBezTo>
                  <a:cubicBezTo>
                    <a:pt x="237" y="179"/>
                    <a:pt x="237" y="179"/>
                    <a:pt x="237" y="179"/>
                  </a:cubicBezTo>
                  <a:cubicBezTo>
                    <a:pt x="236" y="179"/>
                    <a:pt x="236" y="179"/>
                    <a:pt x="236" y="179"/>
                  </a:cubicBezTo>
                  <a:cubicBezTo>
                    <a:pt x="235" y="179"/>
                    <a:pt x="235" y="179"/>
                    <a:pt x="235" y="179"/>
                  </a:cubicBezTo>
                  <a:cubicBezTo>
                    <a:pt x="234" y="178"/>
                    <a:pt x="234" y="178"/>
                    <a:pt x="234" y="178"/>
                  </a:cubicBezTo>
                  <a:cubicBezTo>
                    <a:pt x="235" y="177"/>
                    <a:pt x="235" y="177"/>
                    <a:pt x="235" y="177"/>
                  </a:cubicBezTo>
                  <a:cubicBezTo>
                    <a:pt x="235" y="177"/>
                    <a:pt x="235" y="177"/>
                    <a:pt x="235" y="177"/>
                  </a:cubicBezTo>
                  <a:cubicBezTo>
                    <a:pt x="234" y="177"/>
                    <a:pt x="234" y="177"/>
                    <a:pt x="234" y="177"/>
                  </a:cubicBezTo>
                  <a:cubicBezTo>
                    <a:pt x="234" y="176"/>
                    <a:pt x="234" y="176"/>
                    <a:pt x="234" y="176"/>
                  </a:cubicBezTo>
                  <a:cubicBezTo>
                    <a:pt x="234" y="176"/>
                    <a:pt x="234" y="176"/>
                    <a:pt x="234" y="176"/>
                  </a:cubicBezTo>
                  <a:cubicBezTo>
                    <a:pt x="233" y="177"/>
                    <a:pt x="233" y="177"/>
                    <a:pt x="233" y="177"/>
                  </a:cubicBezTo>
                  <a:cubicBezTo>
                    <a:pt x="233" y="178"/>
                    <a:pt x="233" y="178"/>
                    <a:pt x="233" y="178"/>
                  </a:cubicBezTo>
                  <a:cubicBezTo>
                    <a:pt x="232" y="178"/>
                    <a:pt x="232" y="178"/>
                    <a:pt x="232" y="178"/>
                  </a:cubicBezTo>
                  <a:cubicBezTo>
                    <a:pt x="232" y="178"/>
                    <a:pt x="232" y="178"/>
                    <a:pt x="232" y="178"/>
                  </a:cubicBezTo>
                  <a:cubicBezTo>
                    <a:pt x="232" y="177"/>
                    <a:pt x="232" y="177"/>
                    <a:pt x="232" y="177"/>
                  </a:cubicBezTo>
                  <a:cubicBezTo>
                    <a:pt x="232" y="176"/>
                    <a:pt x="232" y="176"/>
                    <a:pt x="232" y="176"/>
                  </a:cubicBezTo>
                  <a:cubicBezTo>
                    <a:pt x="232" y="175"/>
                    <a:pt x="232" y="175"/>
                    <a:pt x="232" y="175"/>
                  </a:cubicBezTo>
                  <a:cubicBezTo>
                    <a:pt x="232" y="175"/>
                    <a:pt x="232" y="175"/>
                    <a:pt x="232" y="175"/>
                  </a:cubicBezTo>
                  <a:cubicBezTo>
                    <a:pt x="233" y="175"/>
                    <a:pt x="233" y="175"/>
                    <a:pt x="233" y="175"/>
                  </a:cubicBezTo>
                  <a:cubicBezTo>
                    <a:pt x="233" y="175"/>
                    <a:pt x="233" y="175"/>
                    <a:pt x="233" y="175"/>
                  </a:cubicBezTo>
                  <a:cubicBezTo>
                    <a:pt x="233" y="174"/>
                    <a:pt x="233" y="174"/>
                    <a:pt x="233" y="174"/>
                  </a:cubicBezTo>
                  <a:cubicBezTo>
                    <a:pt x="232" y="174"/>
                    <a:pt x="232" y="174"/>
                    <a:pt x="232" y="174"/>
                  </a:cubicBezTo>
                  <a:cubicBezTo>
                    <a:pt x="232" y="174"/>
                    <a:pt x="232" y="174"/>
                    <a:pt x="232" y="174"/>
                  </a:cubicBezTo>
                  <a:cubicBezTo>
                    <a:pt x="232" y="173"/>
                    <a:pt x="232" y="173"/>
                    <a:pt x="232" y="173"/>
                  </a:cubicBezTo>
                  <a:cubicBezTo>
                    <a:pt x="232" y="172"/>
                    <a:pt x="232" y="172"/>
                    <a:pt x="232" y="172"/>
                  </a:cubicBezTo>
                  <a:cubicBezTo>
                    <a:pt x="232" y="172"/>
                    <a:pt x="232" y="172"/>
                    <a:pt x="232" y="172"/>
                  </a:cubicBezTo>
                  <a:cubicBezTo>
                    <a:pt x="230" y="173"/>
                    <a:pt x="230" y="173"/>
                    <a:pt x="230" y="173"/>
                  </a:cubicBezTo>
                  <a:cubicBezTo>
                    <a:pt x="229" y="174"/>
                    <a:pt x="229" y="174"/>
                    <a:pt x="229" y="174"/>
                  </a:cubicBezTo>
                  <a:cubicBezTo>
                    <a:pt x="229" y="175"/>
                    <a:pt x="229" y="175"/>
                    <a:pt x="229" y="175"/>
                  </a:cubicBezTo>
                  <a:cubicBezTo>
                    <a:pt x="228" y="176"/>
                    <a:pt x="228" y="176"/>
                    <a:pt x="228" y="176"/>
                  </a:cubicBezTo>
                  <a:cubicBezTo>
                    <a:pt x="228" y="177"/>
                    <a:pt x="228" y="177"/>
                    <a:pt x="228" y="177"/>
                  </a:cubicBezTo>
                  <a:cubicBezTo>
                    <a:pt x="227" y="177"/>
                    <a:pt x="227" y="177"/>
                    <a:pt x="227" y="177"/>
                  </a:cubicBezTo>
                  <a:cubicBezTo>
                    <a:pt x="227" y="178"/>
                    <a:pt x="227" y="178"/>
                    <a:pt x="227" y="178"/>
                  </a:cubicBezTo>
                  <a:cubicBezTo>
                    <a:pt x="226" y="179"/>
                    <a:pt x="226" y="179"/>
                    <a:pt x="226" y="179"/>
                  </a:cubicBezTo>
                  <a:cubicBezTo>
                    <a:pt x="227" y="180"/>
                    <a:pt x="227" y="180"/>
                    <a:pt x="227" y="180"/>
                  </a:cubicBezTo>
                  <a:cubicBezTo>
                    <a:pt x="226" y="180"/>
                    <a:pt x="226" y="180"/>
                    <a:pt x="226" y="180"/>
                  </a:cubicBezTo>
                  <a:cubicBezTo>
                    <a:pt x="226" y="181"/>
                    <a:pt x="226" y="181"/>
                    <a:pt x="226" y="181"/>
                  </a:cubicBezTo>
                  <a:cubicBezTo>
                    <a:pt x="226" y="181"/>
                    <a:pt x="226" y="181"/>
                    <a:pt x="226" y="181"/>
                  </a:cubicBezTo>
                  <a:cubicBezTo>
                    <a:pt x="225" y="182"/>
                    <a:pt x="225" y="182"/>
                    <a:pt x="225" y="182"/>
                  </a:cubicBezTo>
                  <a:cubicBezTo>
                    <a:pt x="224" y="183"/>
                    <a:pt x="224" y="183"/>
                    <a:pt x="224" y="183"/>
                  </a:cubicBezTo>
                  <a:cubicBezTo>
                    <a:pt x="224" y="184"/>
                    <a:pt x="224" y="184"/>
                    <a:pt x="224" y="184"/>
                  </a:cubicBezTo>
                  <a:cubicBezTo>
                    <a:pt x="224" y="184"/>
                    <a:pt x="224" y="184"/>
                    <a:pt x="224" y="184"/>
                  </a:cubicBezTo>
                  <a:cubicBezTo>
                    <a:pt x="224" y="186"/>
                    <a:pt x="224" y="186"/>
                    <a:pt x="224" y="186"/>
                  </a:cubicBezTo>
                  <a:cubicBezTo>
                    <a:pt x="224" y="186"/>
                    <a:pt x="224" y="186"/>
                    <a:pt x="224" y="186"/>
                  </a:cubicBezTo>
                  <a:cubicBezTo>
                    <a:pt x="223" y="186"/>
                    <a:pt x="223" y="186"/>
                    <a:pt x="223" y="186"/>
                  </a:cubicBezTo>
                  <a:cubicBezTo>
                    <a:pt x="221" y="187"/>
                    <a:pt x="221" y="187"/>
                    <a:pt x="221" y="187"/>
                  </a:cubicBezTo>
                  <a:cubicBezTo>
                    <a:pt x="221" y="187"/>
                    <a:pt x="221" y="187"/>
                    <a:pt x="221" y="187"/>
                  </a:cubicBezTo>
                  <a:cubicBezTo>
                    <a:pt x="221" y="189"/>
                    <a:pt x="221" y="189"/>
                    <a:pt x="221" y="189"/>
                  </a:cubicBezTo>
                  <a:cubicBezTo>
                    <a:pt x="221" y="190"/>
                    <a:pt x="221" y="190"/>
                    <a:pt x="221" y="190"/>
                  </a:cubicBezTo>
                  <a:close/>
                  <a:moveTo>
                    <a:pt x="228" y="201"/>
                  </a:moveTo>
                  <a:cubicBezTo>
                    <a:pt x="228" y="201"/>
                    <a:pt x="228" y="201"/>
                    <a:pt x="228" y="201"/>
                  </a:cubicBezTo>
                  <a:cubicBezTo>
                    <a:pt x="229" y="201"/>
                    <a:pt x="229" y="201"/>
                    <a:pt x="229" y="201"/>
                  </a:cubicBezTo>
                  <a:cubicBezTo>
                    <a:pt x="229" y="200"/>
                    <a:pt x="229" y="200"/>
                    <a:pt x="229" y="200"/>
                  </a:cubicBezTo>
                  <a:cubicBezTo>
                    <a:pt x="230" y="200"/>
                    <a:pt x="230" y="200"/>
                    <a:pt x="230" y="200"/>
                  </a:cubicBezTo>
                  <a:cubicBezTo>
                    <a:pt x="230" y="201"/>
                    <a:pt x="230" y="201"/>
                    <a:pt x="230" y="201"/>
                  </a:cubicBezTo>
                  <a:cubicBezTo>
                    <a:pt x="231" y="201"/>
                    <a:pt x="231" y="201"/>
                    <a:pt x="231" y="201"/>
                  </a:cubicBezTo>
                  <a:cubicBezTo>
                    <a:pt x="231" y="201"/>
                    <a:pt x="231" y="201"/>
                    <a:pt x="231" y="201"/>
                  </a:cubicBezTo>
                  <a:cubicBezTo>
                    <a:pt x="232" y="200"/>
                    <a:pt x="232" y="200"/>
                    <a:pt x="232" y="200"/>
                  </a:cubicBezTo>
                  <a:cubicBezTo>
                    <a:pt x="233" y="200"/>
                    <a:pt x="233" y="200"/>
                    <a:pt x="233" y="200"/>
                  </a:cubicBezTo>
                  <a:cubicBezTo>
                    <a:pt x="234" y="199"/>
                    <a:pt x="234" y="199"/>
                    <a:pt x="234" y="199"/>
                  </a:cubicBezTo>
                  <a:cubicBezTo>
                    <a:pt x="235" y="198"/>
                    <a:pt x="235" y="198"/>
                    <a:pt x="235" y="198"/>
                  </a:cubicBezTo>
                  <a:cubicBezTo>
                    <a:pt x="235" y="198"/>
                    <a:pt x="235" y="198"/>
                    <a:pt x="235" y="198"/>
                  </a:cubicBezTo>
                  <a:cubicBezTo>
                    <a:pt x="236" y="198"/>
                    <a:pt x="236" y="198"/>
                    <a:pt x="236" y="198"/>
                  </a:cubicBezTo>
                  <a:cubicBezTo>
                    <a:pt x="236" y="197"/>
                    <a:pt x="236" y="197"/>
                    <a:pt x="236" y="197"/>
                  </a:cubicBezTo>
                  <a:cubicBezTo>
                    <a:pt x="237" y="197"/>
                    <a:pt x="237" y="197"/>
                    <a:pt x="237" y="197"/>
                  </a:cubicBezTo>
                  <a:cubicBezTo>
                    <a:pt x="237" y="196"/>
                    <a:pt x="237" y="196"/>
                    <a:pt x="237" y="196"/>
                  </a:cubicBezTo>
                  <a:cubicBezTo>
                    <a:pt x="236" y="196"/>
                    <a:pt x="236" y="196"/>
                    <a:pt x="236" y="196"/>
                  </a:cubicBezTo>
                  <a:cubicBezTo>
                    <a:pt x="236" y="196"/>
                    <a:pt x="236" y="196"/>
                    <a:pt x="236" y="196"/>
                  </a:cubicBezTo>
                  <a:cubicBezTo>
                    <a:pt x="235" y="196"/>
                    <a:pt x="235" y="196"/>
                    <a:pt x="235" y="196"/>
                  </a:cubicBezTo>
                  <a:cubicBezTo>
                    <a:pt x="234" y="196"/>
                    <a:pt x="234" y="196"/>
                    <a:pt x="234" y="196"/>
                  </a:cubicBezTo>
                  <a:cubicBezTo>
                    <a:pt x="234" y="196"/>
                    <a:pt x="234" y="196"/>
                    <a:pt x="234" y="196"/>
                  </a:cubicBezTo>
                  <a:cubicBezTo>
                    <a:pt x="233" y="196"/>
                    <a:pt x="233" y="196"/>
                    <a:pt x="233" y="196"/>
                  </a:cubicBezTo>
                  <a:cubicBezTo>
                    <a:pt x="233" y="197"/>
                    <a:pt x="233" y="197"/>
                    <a:pt x="233" y="197"/>
                  </a:cubicBezTo>
                  <a:cubicBezTo>
                    <a:pt x="232" y="197"/>
                    <a:pt x="232" y="197"/>
                    <a:pt x="232" y="197"/>
                  </a:cubicBezTo>
                  <a:cubicBezTo>
                    <a:pt x="232" y="196"/>
                    <a:pt x="232" y="196"/>
                    <a:pt x="232" y="196"/>
                  </a:cubicBezTo>
                  <a:cubicBezTo>
                    <a:pt x="232" y="196"/>
                    <a:pt x="232" y="196"/>
                    <a:pt x="232" y="196"/>
                  </a:cubicBezTo>
                  <a:cubicBezTo>
                    <a:pt x="231" y="196"/>
                    <a:pt x="231" y="196"/>
                    <a:pt x="231" y="196"/>
                  </a:cubicBezTo>
                  <a:cubicBezTo>
                    <a:pt x="230" y="197"/>
                    <a:pt x="230" y="197"/>
                    <a:pt x="230" y="197"/>
                  </a:cubicBezTo>
                  <a:cubicBezTo>
                    <a:pt x="230" y="198"/>
                    <a:pt x="230" y="198"/>
                    <a:pt x="230" y="198"/>
                  </a:cubicBezTo>
                  <a:cubicBezTo>
                    <a:pt x="229" y="198"/>
                    <a:pt x="229" y="198"/>
                    <a:pt x="229" y="198"/>
                  </a:cubicBezTo>
                  <a:cubicBezTo>
                    <a:pt x="228" y="198"/>
                    <a:pt x="228" y="198"/>
                    <a:pt x="228" y="198"/>
                  </a:cubicBezTo>
                  <a:cubicBezTo>
                    <a:pt x="228" y="199"/>
                    <a:pt x="228" y="199"/>
                    <a:pt x="228" y="199"/>
                  </a:cubicBezTo>
                  <a:cubicBezTo>
                    <a:pt x="228" y="199"/>
                    <a:pt x="228" y="199"/>
                    <a:pt x="228" y="199"/>
                  </a:cubicBezTo>
                  <a:cubicBezTo>
                    <a:pt x="228" y="200"/>
                    <a:pt x="228" y="200"/>
                    <a:pt x="228" y="200"/>
                  </a:cubicBezTo>
                  <a:cubicBezTo>
                    <a:pt x="228" y="201"/>
                    <a:pt x="228" y="201"/>
                    <a:pt x="228" y="201"/>
                  </a:cubicBezTo>
                  <a:cubicBezTo>
                    <a:pt x="228" y="201"/>
                    <a:pt x="228" y="201"/>
                    <a:pt x="228" y="201"/>
                  </a:cubicBezTo>
                  <a:close/>
                  <a:moveTo>
                    <a:pt x="300" y="206"/>
                  </a:moveTo>
                  <a:cubicBezTo>
                    <a:pt x="300" y="207"/>
                    <a:pt x="300" y="207"/>
                    <a:pt x="300" y="207"/>
                  </a:cubicBezTo>
                  <a:cubicBezTo>
                    <a:pt x="301" y="207"/>
                    <a:pt x="301" y="207"/>
                    <a:pt x="301" y="207"/>
                  </a:cubicBezTo>
                  <a:cubicBezTo>
                    <a:pt x="301" y="207"/>
                    <a:pt x="301" y="207"/>
                    <a:pt x="301" y="207"/>
                  </a:cubicBezTo>
                  <a:cubicBezTo>
                    <a:pt x="302" y="207"/>
                    <a:pt x="302" y="207"/>
                    <a:pt x="302" y="207"/>
                  </a:cubicBezTo>
                  <a:cubicBezTo>
                    <a:pt x="302" y="207"/>
                    <a:pt x="302" y="207"/>
                    <a:pt x="302" y="207"/>
                  </a:cubicBezTo>
                  <a:cubicBezTo>
                    <a:pt x="302" y="206"/>
                    <a:pt x="302" y="206"/>
                    <a:pt x="302" y="206"/>
                  </a:cubicBezTo>
                  <a:cubicBezTo>
                    <a:pt x="302" y="206"/>
                    <a:pt x="302" y="206"/>
                    <a:pt x="302" y="206"/>
                  </a:cubicBezTo>
                  <a:cubicBezTo>
                    <a:pt x="302" y="206"/>
                    <a:pt x="302" y="206"/>
                    <a:pt x="302" y="206"/>
                  </a:cubicBezTo>
                  <a:cubicBezTo>
                    <a:pt x="301" y="206"/>
                    <a:pt x="301" y="206"/>
                    <a:pt x="301" y="206"/>
                  </a:cubicBezTo>
                  <a:cubicBezTo>
                    <a:pt x="300" y="206"/>
                    <a:pt x="300" y="206"/>
                    <a:pt x="300" y="206"/>
                  </a:cubicBezTo>
                  <a:cubicBezTo>
                    <a:pt x="300" y="206"/>
                    <a:pt x="300" y="206"/>
                    <a:pt x="300" y="206"/>
                  </a:cubicBezTo>
                  <a:close/>
                  <a:moveTo>
                    <a:pt x="277" y="201"/>
                  </a:moveTo>
                  <a:cubicBezTo>
                    <a:pt x="278" y="201"/>
                    <a:pt x="278" y="201"/>
                    <a:pt x="278" y="201"/>
                  </a:cubicBezTo>
                  <a:cubicBezTo>
                    <a:pt x="278" y="202"/>
                    <a:pt x="278" y="202"/>
                    <a:pt x="278" y="202"/>
                  </a:cubicBezTo>
                  <a:cubicBezTo>
                    <a:pt x="279" y="202"/>
                    <a:pt x="279" y="202"/>
                    <a:pt x="279" y="202"/>
                  </a:cubicBezTo>
                  <a:cubicBezTo>
                    <a:pt x="278" y="202"/>
                    <a:pt x="278" y="202"/>
                    <a:pt x="278" y="202"/>
                  </a:cubicBezTo>
                  <a:cubicBezTo>
                    <a:pt x="279" y="203"/>
                    <a:pt x="279" y="203"/>
                    <a:pt x="279" y="203"/>
                  </a:cubicBezTo>
                  <a:cubicBezTo>
                    <a:pt x="279" y="203"/>
                    <a:pt x="279" y="203"/>
                    <a:pt x="279" y="203"/>
                  </a:cubicBezTo>
                  <a:cubicBezTo>
                    <a:pt x="279" y="203"/>
                    <a:pt x="279" y="203"/>
                    <a:pt x="279" y="203"/>
                  </a:cubicBezTo>
                  <a:cubicBezTo>
                    <a:pt x="280" y="203"/>
                    <a:pt x="280" y="203"/>
                    <a:pt x="280" y="203"/>
                  </a:cubicBezTo>
                  <a:cubicBezTo>
                    <a:pt x="280" y="203"/>
                    <a:pt x="280" y="203"/>
                    <a:pt x="280" y="203"/>
                  </a:cubicBezTo>
                  <a:cubicBezTo>
                    <a:pt x="280" y="203"/>
                    <a:pt x="280" y="203"/>
                    <a:pt x="280" y="203"/>
                  </a:cubicBezTo>
                  <a:cubicBezTo>
                    <a:pt x="280" y="202"/>
                    <a:pt x="280" y="202"/>
                    <a:pt x="280" y="202"/>
                  </a:cubicBezTo>
                  <a:cubicBezTo>
                    <a:pt x="280" y="202"/>
                    <a:pt x="280" y="202"/>
                    <a:pt x="280" y="202"/>
                  </a:cubicBezTo>
                  <a:cubicBezTo>
                    <a:pt x="279" y="202"/>
                    <a:pt x="279" y="202"/>
                    <a:pt x="279" y="202"/>
                  </a:cubicBezTo>
                  <a:cubicBezTo>
                    <a:pt x="279" y="201"/>
                    <a:pt x="279" y="201"/>
                    <a:pt x="279" y="201"/>
                  </a:cubicBezTo>
                  <a:cubicBezTo>
                    <a:pt x="278" y="201"/>
                    <a:pt x="278" y="201"/>
                    <a:pt x="278" y="201"/>
                  </a:cubicBezTo>
                  <a:cubicBezTo>
                    <a:pt x="278" y="201"/>
                    <a:pt x="278" y="201"/>
                    <a:pt x="278" y="201"/>
                  </a:cubicBezTo>
                  <a:cubicBezTo>
                    <a:pt x="277" y="201"/>
                    <a:pt x="277" y="201"/>
                    <a:pt x="277" y="201"/>
                  </a:cubicBezTo>
                  <a:close/>
                  <a:moveTo>
                    <a:pt x="299" y="212"/>
                  </a:moveTo>
                  <a:cubicBezTo>
                    <a:pt x="298" y="211"/>
                    <a:pt x="298" y="211"/>
                    <a:pt x="298" y="211"/>
                  </a:cubicBezTo>
                  <a:cubicBezTo>
                    <a:pt x="298" y="211"/>
                    <a:pt x="298" y="211"/>
                    <a:pt x="298" y="211"/>
                  </a:cubicBezTo>
                  <a:cubicBezTo>
                    <a:pt x="298" y="210"/>
                    <a:pt x="298" y="210"/>
                    <a:pt x="298" y="210"/>
                  </a:cubicBezTo>
                  <a:cubicBezTo>
                    <a:pt x="298" y="210"/>
                    <a:pt x="298" y="210"/>
                    <a:pt x="298" y="210"/>
                  </a:cubicBezTo>
                  <a:cubicBezTo>
                    <a:pt x="298" y="210"/>
                    <a:pt x="298" y="210"/>
                    <a:pt x="298" y="210"/>
                  </a:cubicBezTo>
                  <a:cubicBezTo>
                    <a:pt x="298" y="210"/>
                    <a:pt x="298" y="210"/>
                    <a:pt x="298" y="210"/>
                  </a:cubicBezTo>
                  <a:cubicBezTo>
                    <a:pt x="298" y="210"/>
                    <a:pt x="298" y="210"/>
                    <a:pt x="298" y="210"/>
                  </a:cubicBezTo>
                  <a:cubicBezTo>
                    <a:pt x="299" y="211"/>
                    <a:pt x="299" y="211"/>
                    <a:pt x="299" y="211"/>
                  </a:cubicBezTo>
                  <a:cubicBezTo>
                    <a:pt x="299" y="211"/>
                    <a:pt x="299" y="211"/>
                    <a:pt x="299" y="211"/>
                  </a:cubicBezTo>
                  <a:cubicBezTo>
                    <a:pt x="299" y="212"/>
                    <a:pt x="299" y="212"/>
                    <a:pt x="299" y="212"/>
                  </a:cubicBezTo>
                  <a:close/>
                  <a:moveTo>
                    <a:pt x="298" y="214"/>
                  </a:moveTo>
                  <a:cubicBezTo>
                    <a:pt x="298" y="214"/>
                    <a:pt x="298" y="214"/>
                    <a:pt x="298" y="214"/>
                  </a:cubicBezTo>
                  <a:cubicBezTo>
                    <a:pt x="298" y="213"/>
                    <a:pt x="298" y="213"/>
                    <a:pt x="298" y="213"/>
                  </a:cubicBezTo>
                  <a:cubicBezTo>
                    <a:pt x="297" y="213"/>
                    <a:pt x="297" y="213"/>
                    <a:pt x="297" y="213"/>
                  </a:cubicBezTo>
                  <a:cubicBezTo>
                    <a:pt x="297" y="213"/>
                    <a:pt x="297" y="213"/>
                    <a:pt x="297" y="213"/>
                  </a:cubicBezTo>
                  <a:cubicBezTo>
                    <a:pt x="296" y="212"/>
                    <a:pt x="296" y="212"/>
                    <a:pt x="296" y="212"/>
                  </a:cubicBezTo>
                  <a:cubicBezTo>
                    <a:pt x="296" y="212"/>
                    <a:pt x="296" y="212"/>
                    <a:pt x="296" y="212"/>
                  </a:cubicBezTo>
                  <a:cubicBezTo>
                    <a:pt x="297" y="212"/>
                    <a:pt x="297" y="212"/>
                    <a:pt x="297" y="212"/>
                  </a:cubicBezTo>
                  <a:cubicBezTo>
                    <a:pt x="297" y="212"/>
                    <a:pt x="297" y="212"/>
                    <a:pt x="297" y="212"/>
                  </a:cubicBezTo>
                  <a:cubicBezTo>
                    <a:pt x="298" y="212"/>
                    <a:pt x="298" y="212"/>
                    <a:pt x="298" y="212"/>
                  </a:cubicBezTo>
                  <a:cubicBezTo>
                    <a:pt x="299" y="212"/>
                    <a:pt x="299" y="212"/>
                    <a:pt x="299" y="212"/>
                  </a:cubicBezTo>
                  <a:cubicBezTo>
                    <a:pt x="299" y="213"/>
                    <a:pt x="299" y="213"/>
                    <a:pt x="299" y="213"/>
                  </a:cubicBezTo>
                  <a:cubicBezTo>
                    <a:pt x="299" y="213"/>
                    <a:pt x="299" y="213"/>
                    <a:pt x="299" y="213"/>
                  </a:cubicBezTo>
                  <a:cubicBezTo>
                    <a:pt x="299" y="213"/>
                    <a:pt x="299" y="213"/>
                    <a:pt x="299" y="213"/>
                  </a:cubicBezTo>
                  <a:cubicBezTo>
                    <a:pt x="298" y="214"/>
                    <a:pt x="298" y="214"/>
                    <a:pt x="298" y="214"/>
                  </a:cubicBezTo>
                  <a:cubicBezTo>
                    <a:pt x="298" y="214"/>
                    <a:pt x="298" y="214"/>
                    <a:pt x="298" y="214"/>
                  </a:cubicBezTo>
                  <a:cubicBezTo>
                    <a:pt x="298" y="214"/>
                    <a:pt x="298" y="214"/>
                    <a:pt x="298" y="214"/>
                  </a:cubicBezTo>
                  <a:close/>
                  <a:moveTo>
                    <a:pt x="276" y="226"/>
                  </a:moveTo>
                  <a:cubicBezTo>
                    <a:pt x="276" y="227"/>
                    <a:pt x="276" y="227"/>
                    <a:pt x="276" y="227"/>
                  </a:cubicBezTo>
                  <a:cubicBezTo>
                    <a:pt x="276" y="226"/>
                    <a:pt x="276" y="226"/>
                    <a:pt x="276" y="226"/>
                  </a:cubicBezTo>
                  <a:cubicBezTo>
                    <a:pt x="276" y="226"/>
                    <a:pt x="276" y="226"/>
                    <a:pt x="276" y="226"/>
                  </a:cubicBezTo>
                  <a:close/>
                  <a:moveTo>
                    <a:pt x="276" y="226"/>
                  </a:moveTo>
                  <a:cubicBezTo>
                    <a:pt x="276" y="227"/>
                    <a:pt x="276" y="227"/>
                    <a:pt x="276" y="227"/>
                  </a:cubicBezTo>
                  <a:cubicBezTo>
                    <a:pt x="276" y="227"/>
                    <a:pt x="276" y="227"/>
                    <a:pt x="276" y="227"/>
                  </a:cubicBezTo>
                  <a:cubicBezTo>
                    <a:pt x="276" y="226"/>
                    <a:pt x="276" y="226"/>
                    <a:pt x="276" y="226"/>
                  </a:cubicBezTo>
                  <a:close/>
                  <a:moveTo>
                    <a:pt x="277" y="226"/>
                  </a:moveTo>
                  <a:cubicBezTo>
                    <a:pt x="277" y="227"/>
                    <a:pt x="277" y="227"/>
                    <a:pt x="277" y="227"/>
                  </a:cubicBezTo>
                  <a:cubicBezTo>
                    <a:pt x="277" y="227"/>
                    <a:pt x="277" y="227"/>
                    <a:pt x="277" y="227"/>
                  </a:cubicBezTo>
                  <a:cubicBezTo>
                    <a:pt x="277" y="228"/>
                    <a:pt x="277" y="228"/>
                    <a:pt x="277" y="228"/>
                  </a:cubicBezTo>
                  <a:cubicBezTo>
                    <a:pt x="277" y="227"/>
                    <a:pt x="277" y="227"/>
                    <a:pt x="277" y="227"/>
                  </a:cubicBezTo>
                  <a:cubicBezTo>
                    <a:pt x="277" y="227"/>
                    <a:pt x="277" y="227"/>
                    <a:pt x="277" y="227"/>
                  </a:cubicBezTo>
                  <a:cubicBezTo>
                    <a:pt x="277" y="226"/>
                    <a:pt x="277" y="226"/>
                    <a:pt x="277" y="226"/>
                  </a:cubicBezTo>
                  <a:close/>
                  <a:moveTo>
                    <a:pt x="283" y="220"/>
                  </a:moveTo>
                  <a:cubicBezTo>
                    <a:pt x="283" y="220"/>
                    <a:pt x="283" y="220"/>
                    <a:pt x="283" y="220"/>
                  </a:cubicBezTo>
                  <a:cubicBezTo>
                    <a:pt x="283" y="219"/>
                    <a:pt x="283" y="219"/>
                    <a:pt x="283" y="219"/>
                  </a:cubicBezTo>
                  <a:cubicBezTo>
                    <a:pt x="283" y="219"/>
                    <a:pt x="283" y="219"/>
                    <a:pt x="283" y="219"/>
                  </a:cubicBezTo>
                  <a:cubicBezTo>
                    <a:pt x="283" y="218"/>
                    <a:pt x="283" y="218"/>
                    <a:pt x="283" y="218"/>
                  </a:cubicBezTo>
                  <a:cubicBezTo>
                    <a:pt x="284" y="218"/>
                    <a:pt x="284" y="218"/>
                    <a:pt x="284" y="218"/>
                  </a:cubicBezTo>
                  <a:cubicBezTo>
                    <a:pt x="285" y="217"/>
                    <a:pt x="285" y="217"/>
                    <a:pt x="285" y="217"/>
                  </a:cubicBezTo>
                  <a:cubicBezTo>
                    <a:pt x="285" y="218"/>
                    <a:pt x="285" y="218"/>
                    <a:pt x="285" y="218"/>
                  </a:cubicBezTo>
                  <a:cubicBezTo>
                    <a:pt x="285" y="218"/>
                    <a:pt x="285" y="218"/>
                    <a:pt x="285" y="218"/>
                  </a:cubicBezTo>
                  <a:cubicBezTo>
                    <a:pt x="285" y="218"/>
                    <a:pt x="285" y="218"/>
                    <a:pt x="285" y="218"/>
                  </a:cubicBezTo>
                  <a:cubicBezTo>
                    <a:pt x="285" y="219"/>
                    <a:pt x="285" y="219"/>
                    <a:pt x="285" y="219"/>
                  </a:cubicBezTo>
                  <a:cubicBezTo>
                    <a:pt x="285" y="219"/>
                    <a:pt x="285" y="219"/>
                    <a:pt x="285" y="219"/>
                  </a:cubicBezTo>
                  <a:cubicBezTo>
                    <a:pt x="284" y="220"/>
                    <a:pt x="284" y="220"/>
                    <a:pt x="284" y="220"/>
                  </a:cubicBezTo>
                  <a:cubicBezTo>
                    <a:pt x="284" y="220"/>
                    <a:pt x="284" y="220"/>
                    <a:pt x="284" y="220"/>
                  </a:cubicBezTo>
                  <a:cubicBezTo>
                    <a:pt x="283" y="220"/>
                    <a:pt x="283" y="220"/>
                    <a:pt x="283" y="220"/>
                  </a:cubicBezTo>
                  <a:cubicBezTo>
                    <a:pt x="283" y="220"/>
                    <a:pt x="283" y="220"/>
                    <a:pt x="283" y="220"/>
                  </a:cubicBezTo>
                  <a:close/>
                  <a:moveTo>
                    <a:pt x="263" y="200"/>
                  </a:moveTo>
                  <a:cubicBezTo>
                    <a:pt x="264" y="201"/>
                    <a:pt x="264" y="201"/>
                    <a:pt x="264" y="201"/>
                  </a:cubicBezTo>
                  <a:cubicBezTo>
                    <a:pt x="265" y="201"/>
                    <a:pt x="265" y="201"/>
                    <a:pt x="265" y="201"/>
                  </a:cubicBezTo>
                  <a:cubicBezTo>
                    <a:pt x="265" y="201"/>
                    <a:pt x="265" y="201"/>
                    <a:pt x="265" y="201"/>
                  </a:cubicBezTo>
                  <a:cubicBezTo>
                    <a:pt x="266" y="202"/>
                    <a:pt x="266" y="202"/>
                    <a:pt x="266" y="202"/>
                  </a:cubicBezTo>
                  <a:cubicBezTo>
                    <a:pt x="266" y="201"/>
                    <a:pt x="266" y="201"/>
                    <a:pt x="266" y="201"/>
                  </a:cubicBezTo>
                  <a:cubicBezTo>
                    <a:pt x="265" y="201"/>
                    <a:pt x="265" y="201"/>
                    <a:pt x="265" y="201"/>
                  </a:cubicBezTo>
                  <a:cubicBezTo>
                    <a:pt x="264" y="200"/>
                    <a:pt x="264" y="200"/>
                    <a:pt x="264" y="200"/>
                  </a:cubicBezTo>
                  <a:cubicBezTo>
                    <a:pt x="264" y="200"/>
                    <a:pt x="264" y="200"/>
                    <a:pt x="264" y="200"/>
                  </a:cubicBezTo>
                  <a:cubicBezTo>
                    <a:pt x="263" y="200"/>
                    <a:pt x="263" y="200"/>
                    <a:pt x="263" y="200"/>
                  </a:cubicBezTo>
                  <a:close/>
                  <a:moveTo>
                    <a:pt x="257" y="195"/>
                  </a:moveTo>
                  <a:cubicBezTo>
                    <a:pt x="257" y="195"/>
                    <a:pt x="257" y="195"/>
                    <a:pt x="257" y="195"/>
                  </a:cubicBezTo>
                  <a:cubicBezTo>
                    <a:pt x="257" y="195"/>
                    <a:pt x="257" y="195"/>
                    <a:pt x="257" y="195"/>
                  </a:cubicBezTo>
                  <a:cubicBezTo>
                    <a:pt x="258" y="195"/>
                    <a:pt x="258" y="195"/>
                    <a:pt x="258" y="195"/>
                  </a:cubicBezTo>
                  <a:cubicBezTo>
                    <a:pt x="258" y="195"/>
                    <a:pt x="258" y="195"/>
                    <a:pt x="258" y="195"/>
                  </a:cubicBezTo>
                  <a:cubicBezTo>
                    <a:pt x="258" y="195"/>
                    <a:pt x="258" y="195"/>
                    <a:pt x="258" y="195"/>
                  </a:cubicBezTo>
                  <a:cubicBezTo>
                    <a:pt x="259" y="195"/>
                    <a:pt x="259" y="195"/>
                    <a:pt x="259" y="195"/>
                  </a:cubicBezTo>
                  <a:cubicBezTo>
                    <a:pt x="259" y="194"/>
                    <a:pt x="259" y="194"/>
                    <a:pt x="259" y="194"/>
                  </a:cubicBezTo>
                  <a:cubicBezTo>
                    <a:pt x="258" y="194"/>
                    <a:pt x="258" y="194"/>
                    <a:pt x="258" y="194"/>
                  </a:cubicBezTo>
                  <a:cubicBezTo>
                    <a:pt x="259" y="194"/>
                    <a:pt x="259" y="194"/>
                    <a:pt x="259" y="194"/>
                  </a:cubicBezTo>
                  <a:cubicBezTo>
                    <a:pt x="259" y="194"/>
                    <a:pt x="259" y="194"/>
                    <a:pt x="259" y="194"/>
                  </a:cubicBezTo>
                  <a:cubicBezTo>
                    <a:pt x="258" y="193"/>
                    <a:pt x="258" y="193"/>
                    <a:pt x="258" y="193"/>
                  </a:cubicBezTo>
                  <a:cubicBezTo>
                    <a:pt x="257" y="193"/>
                    <a:pt x="257" y="193"/>
                    <a:pt x="257" y="193"/>
                  </a:cubicBezTo>
                  <a:cubicBezTo>
                    <a:pt x="257" y="193"/>
                    <a:pt x="257" y="193"/>
                    <a:pt x="257" y="193"/>
                  </a:cubicBezTo>
                  <a:cubicBezTo>
                    <a:pt x="257" y="193"/>
                    <a:pt x="257" y="193"/>
                    <a:pt x="257" y="193"/>
                  </a:cubicBezTo>
                  <a:cubicBezTo>
                    <a:pt x="256" y="193"/>
                    <a:pt x="256" y="193"/>
                    <a:pt x="256" y="193"/>
                  </a:cubicBezTo>
                  <a:cubicBezTo>
                    <a:pt x="256" y="192"/>
                    <a:pt x="256" y="192"/>
                    <a:pt x="256" y="192"/>
                  </a:cubicBezTo>
                  <a:cubicBezTo>
                    <a:pt x="255" y="193"/>
                    <a:pt x="255" y="193"/>
                    <a:pt x="255" y="193"/>
                  </a:cubicBezTo>
                  <a:cubicBezTo>
                    <a:pt x="255" y="193"/>
                    <a:pt x="255" y="193"/>
                    <a:pt x="255" y="193"/>
                  </a:cubicBezTo>
                  <a:cubicBezTo>
                    <a:pt x="255" y="193"/>
                    <a:pt x="255" y="193"/>
                    <a:pt x="255" y="193"/>
                  </a:cubicBezTo>
                  <a:cubicBezTo>
                    <a:pt x="256" y="193"/>
                    <a:pt x="256" y="193"/>
                    <a:pt x="256" y="193"/>
                  </a:cubicBezTo>
                  <a:cubicBezTo>
                    <a:pt x="256" y="194"/>
                    <a:pt x="256" y="194"/>
                    <a:pt x="256" y="194"/>
                  </a:cubicBezTo>
                  <a:cubicBezTo>
                    <a:pt x="256" y="194"/>
                    <a:pt x="256" y="194"/>
                    <a:pt x="256" y="194"/>
                  </a:cubicBezTo>
                  <a:cubicBezTo>
                    <a:pt x="257" y="194"/>
                    <a:pt x="257" y="194"/>
                    <a:pt x="257" y="194"/>
                  </a:cubicBezTo>
                  <a:cubicBezTo>
                    <a:pt x="257" y="195"/>
                    <a:pt x="257" y="195"/>
                    <a:pt x="257" y="195"/>
                  </a:cubicBezTo>
                  <a:close/>
                  <a:moveTo>
                    <a:pt x="252" y="197"/>
                  </a:moveTo>
                  <a:cubicBezTo>
                    <a:pt x="253" y="197"/>
                    <a:pt x="253" y="197"/>
                    <a:pt x="253" y="197"/>
                  </a:cubicBezTo>
                  <a:cubicBezTo>
                    <a:pt x="253" y="197"/>
                    <a:pt x="253" y="197"/>
                    <a:pt x="253" y="197"/>
                  </a:cubicBezTo>
                  <a:cubicBezTo>
                    <a:pt x="254" y="196"/>
                    <a:pt x="254" y="196"/>
                    <a:pt x="254" y="196"/>
                  </a:cubicBezTo>
                  <a:cubicBezTo>
                    <a:pt x="254" y="196"/>
                    <a:pt x="254" y="196"/>
                    <a:pt x="254" y="196"/>
                  </a:cubicBezTo>
                  <a:cubicBezTo>
                    <a:pt x="254" y="196"/>
                    <a:pt x="254" y="196"/>
                    <a:pt x="254" y="196"/>
                  </a:cubicBezTo>
                  <a:cubicBezTo>
                    <a:pt x="254" y="196"/>
                    <a:pt x="254" y="196"/>
                    <a:pt x="254" y="196"/>
                  </a:cubicBezTo>
                  <a:cubicBezTo>
                    <a:pt x="254" y="194"/>
                    <a:pt x="254" y="194"/>
                    <a:pt x="254" y="194"/>
                  </a:cubicBezTo>
                  <a:cubicBezTo>
                    <a:pt x="254" y="194"/>
                    <a:pt x="254" y="194"/>
                    <a:pt x="254" y="194"/>
                  </a:cubicBezTo>
                  <a:cubicBezTo>
                    <a:pt x="253" y="194"/>
                    <a:pt x="253" y="194"/>
                    <a:pt x="253" y="194"/>
                  </a:cubicBezTo>
                  <a:cubicBezTo>
                    <a:pt x="252" y="194"/>
                    <a:pt x="252" y="194"/>
                    <a:pt x="252" y="194"/>
                  </a:cubicBezTo>
                  <a:cubicBezTo>
                    <a:pt x="252" y="193"/>
                    <a:pt x="252" y="193"/>
                    <a:pt x="252" y="193"/>
                  </a:cubicBezTo>
                  <a:cubicBezTo>
                    <a:pt x="252" y="194"/>
                    <a:pt x="252" y="194"/>
                    <a:pt x="252" y="194"/>
                  </a:cubicBezTo>
                  <a:cubicBezTo>
                    <a:pt x="251" y="194"/>
                    <a:pt x="251" y="194"/>
                    <a:pt x="251" y="194"/>
                  </a:cubicBezTo>
                  <a:cubicBezTo>
                    <a:pt x="250" y="193"/>
                    <a:pt x="250" y="193"/>
                    <a:pt x="250" y="193"/>
                  </a:cubicBezTo>
                  <a:cubicBezTo>
                    <a:pt x="250" y="194"/>
                    <a:pt x="250" y="194"/>
                    <a:pt x="250" y="194"/>
                  </a:cubicBezTo>
                  <a:cubicBezTo>
                    <a:pt x="250" y="194"/>
                    <a:pt x="250" y="194"/>
                    <a:pt x="250" y="194"/>
                  </a:cubicBezTo>
                  <a:cubicBezTo>
                    <a:pt x="251" y="195"/>
                    <a:pt x="251" y="195"/>
                    <a:pt x="251" y="195"/>
                  </a:cubicBezTo>
                  <a:cubicBezTo>
                    <a:pt x="251" y="196"/>
                    <a:pt x="251" y="196"/>
                    <a:pt x="251" y="196"/>
                  </a:cubicBezTo>
                  <a:cubicBezTo>
                    <a:pt x="252" y="196"/>
                    <a:pt x="252" y="196"/>
                    <a:pt x="252" y="196"/>
                  </a:cubicBezTo>
                  <a:cubicBezTo>
                    <a:pt x="252" y="197"/>
                    <a:pt x="252" y="197"/>
                    <a:pt x="252" y="197"/>
                  </a:cubicBezTo>
                  <a:cubicBezTo>
                    <a:pt x="252" y="197"/>
                    <a:pt x="252" y="197"/>
                    <a:pt x="252" y="197"/>
                  </a:cubicBezTo>
                  <a:close/>
                  <a:moveTo>
                    <a:pt x="251" y="200"/>
                  </a:moveTo>
                  <a:cubicBezTo>
                    <a:pt x="251" y="200"/>
                    <a:pt x="252" y="200"/>
                    <a:pt x="252" y="200"/>
                  </a:cubicBezTo>
                  <a:cubicBezTo>
                    <a:pt x="251" y="200"/>
                    <a:pt x="251" y="200"/>
                    <a:pt x="251" y="200"/>
                  </a:cubicBezTo>
                  <a:cubicBezTo>
                    <a:pt x="250" y="200"/>
                    <a:pt x="250" y="200"/>
                    <a:pt x="250" y="200"/>
                  </a:cubicBezTo>
                  <a:cubicBezTo>
                    <a:pt x="251" y="200"/>
                    <a:pt x="251" y="200"/>
                    <a:pt x="251" y="200"/>
                  </a:cubicBezTo>
                  <a:cubicBezTo>
                    <a:pt x="251" y="200"/>
                    <a:pt x="251" y="200"/>
                    <a:pt x="251" y="200"/>
                  </a:cubicBezTo>
                  <a:close/>
                  <a:moveTo>
                    <a:pt x="242" y="207"/>
                  </a:moveTo>
                  <a:cubicBezTo>
                    <a:pt x="242" y="207"/>
                    <a:pt x="242" y="207"/>
                    <a:pt x="242" y="207"/>
                  </a:cubicBezTo>
                  <a:cubicBezTo>
                    <a:pt x="242" y="206"/>
                    <a:pt x="242" y="206"/>
                    <a:pt x="242" y="206"/>
                  </a:cubicBezTo>
                  <a:cubicBezTo>
                    <a:pt x="242" y="206"/>
                    <a:pt x="242" y="206"/>
                    <a:pt x="242" y="206"/>
                  </a:cubicBezTo>
                  <a:cubicBezTo>
                    <a:pt x="242" y="206"/>
                    <a:pt x="242" y="206"/>
                    <a:pt x="242" y="206"/>
                  </a:cubicBezTo>
                  <a:cubicBezTo>
                    <a:pt x="243" y="205"/>
                    <a:pt x="243" y="205"/>
                    <a:pt x="243" y="205"/>
                  </a:cubicBezTo>
                  <a:cubicBezTo>
                    <a:pt x="242" y="205"/>
                    <a:pt x="242" y="205"/>
                    <a:pt x="242" y="205"/>
                  </a:cubicBezTo>
                  <a:cubicBezTo>
                    <a:pt x="242" y="205"/>
                    <a:pt x="242" y="205"/>
                    <a:pt x="242" y="205"/>
                  </a:cubicBezTo>
                  <a:cubicBezTo>
                    <a:pt x="243" y="204"/>
                    <a:pt x="243" y="204"/>
                    <a:pt x="243" y="204"/>
                  </a:cubicBezTo>
                  <a:cubicBezTo>
                    <a:pt x="244" y="203"/>
                    <a:pt x="244" y="203"/>
                    <a:pt x="244" y="203"/>
                  </a:cubicBezTo>
                  <a:cubicBezTo>
                    <a:pt x="244" y="203"/>
                    <a:pt x="244" y="203"/>
                    <a:pt x="244" y="203"/>
                  </a:cubicBezTo>
                  <a:cubicBezTo>
                    <a:pt x="244" y="203"/>
                    <a:pt x="244" y="203"/>
                    <a:pt x="244" y="203"/>
                  </a:cubicBezTo>
                  <a:cubicBezTo>
                    <a:pt x="244" y="203"/>
                    <a:pt x="244" y="203"/>
                    <a:pt x="244" y="203"/>
                  </a:cubicBezTo>
                  <a:cubicBezTo>
                    <a:pt x="244" y="202"/>
                    <a:pt x="244" y="202"/>
                    <a:pt x="244" y="202"/>
                  </a:cubicBezTo>
                  <a:cubicBezTo>
                    <a:pt x="245" y="202"/>
                    <a:pt x="245" y="202"/>
                    <a:pt x="245" y="202"/>
                  </a:cubicBezTo>
                  <a:cubicBezTo>
                    <a:pt x="245" y="201"/>
                    <a:pt x="245" y="201"/>
                    <a:pt x="245" y="201"/>
                  </a:cubicBezTo>
                  <a:cubicBezTo>
                    <a:pt x="245" y="201"/>
                    <a:pt x="245" y="201"/>
                    <a:pt x="245" y="201"/>
                  </a:cubicBezTo>
                  <a:cubicBezTo>
                    <a:pt x="245" y="201"/>
                    <a:pt x="245" y="201"/>
                    <a:pt x="245" y="201"/>
                  </a:cubicBezTo>
                  <a:cubicBezTo>
                    <a:pt x="245" y="200"/>
                    <a:pt x="245" y="200"/>
                    <a:pt x="245" y="200"/>
                  </a:cubicBezTo>
                  <a:cubicBezTo>
                    <a:pt x="244" y="201"/>
                    <a:pt x="244" y="201"/>
                    <a:pt x="244" y="201"/>
                  </a:cubicBezTo>
                  <a:cubicBezTo>
                    <a:pt x="244" y="201"/>
                    <a:pt x="244" y="201"/>
                    <a:pt x="244" y="201"/>
                  </a:cubicBezTo>
                  <a:cubicBezTo>
                    <a:pt x="243" y="200"/>
                    <a:pt x="243" y="200"/>
                    <a:pt x="243" y="200"/>
                  </a:cubicBezTo>
                  <a:cubicBezTo>
                    <a:pt x="243" y="200"/>
                    <a:pt x="243" y="200"/>
                    <a:pt x="243" y="200"/>
                  </a:cubicBezTo>
                  <a:cubicBezTo>
                    <a:pt x="243" y="200"/>
                    <a:pt x="243" y="200"/>
                    <a:pt x="243" y="200"/>
                  </a:cubicBezTo>
                  <a:cubicBezTo>
                    <a:pt x="242" y="201"/>
                    <a:pt x="242" y="201"/>
                    <a:pt x="242" y="201"/>
                  </a:cubicBezTo>
                  <a:cubicBezTo>
                    <a:pt x="241" y="201"/>
                    <a:pt x="241" y="201"/>
                    <a:pt x="241" y="201"/>
                  </a:cubicBezTo>
                  <a:cubicBezTo>
                    <a:pt x="241" y="202"/>
                    <a:pt x="241" y="202"/>
                    <a:pt x="241" y="202"/>
                  </a:cubicBezTo>
                  <a:cubicBezTo>
                    <a:pt x="241" y="202"/>
                    <a:pt x="241" y="202"/>
                    <a:pt x="241" y="202"/>
                  </a:cubicBezTo>
                  <a:cubicBezTo>
                    <a:pt x="241" y="203"/>
                    <a:pt x="241" y="203"/>
                    <a:pt x="241" y="203"/>
                  </a:cubicBezTo>
                  <a:cubicBezTo>
                    <a:pt x="240" y="203"/>
                    <a:pt x="240" y="203"/>
                    <a:pt x="240" y="203"/>
                  </a:cubicBezTo>
                  <a:cubicBezTo>
                    <a:pt x="240" y="204"/>
                    <a:pt x="240" y="204"/>
                    <a:pt x="240" y="204"/>
                  </a:cubicBezTo>
                  <a:cubicBezTo>
                    <a:pt x="240" y="204"/>
                    <a:pt x="240" y="204"/>
                    <a:pt x="240" y="204"/>
                  </a:cubicBezTo>
                  <a:cubicBezTo>
                    <a:pt x="240" y="205"/>
                    <a:pt x="240" y="205"/>
                    <a:pt x="240" y="205"/>
                  </a:cubicBezTo>
                  <a:cubicBezTo>
                    <a:pt x="240" y="205"/>
                    <a:pt x="240" y="205"/>
                    <a:pt x="240" y="205"/>
                  </a:cubicBezTo>
                  <a:cubicBezTo>
                    <a:pt x="241" y="205"/>
                    <a:pt x="241" y="205"/>
                    <a:pt x="241" y="205"/>
                  </a:cubicBezTo>
                  <a:cubicBezTo>
                    <a:pt x="241" y="206"/>
                    <a:pt x="241" y="206"/>
                    <a:pt x="241" y="206"/>
                  </a:cubicBezTo>
                  <a:cubicBezTo>
                    <a:pt x="241" y="206"/>
                    <a:pt x="241" y="206"/>
                    <a:pt x="241" y="206"/>
                  </a:cubicBezTo>
                  <a:cubicBezTo>
                    <a:pt x="242" y="207"/>
                    <a:pt x="242" y="207"/>
                    <a:pt x="242" y="207"/>
                  </a:cubicBezTo>
                  <a:close/>
                  <a:moveTo>
                    <a:pt x="233" y="240"/>
                  </a:moveTo>
                  <a:cubicBezTo>
                    <a:pt x="233" y="240"/>
                    <a:pt x="233" y="240"/>
                    <a:pt x="233" y="240"/>
                  </a:cubicBezTo>
                  <a:cubicBezTo>
                    <a:pt x="233" y="240"/>
                    <a:pt x="233" y="240"/>
                    <a:pt x="233" y="240"/>
                  </a:cubicBezTo>
                  <a:cubicBezTo>
                    <a:pt x="233" y="240"/>
                    <a:pt x="233" y="240"/>
                    <a:pt x="233" y="240"/>
                  </a:cubicBezTo>
                  <a:cubicBezTo>
                    <a:pt x="233" y="240"/>
                    <a:pt x="233" y="240"/>
                    <a:pt x="233" y="240"/>
                  </a:cubicBezTo>
                  <a:close/>
                  <a:moveTo>
                    <a:pt x="233" y="243"/>
                  </a:moveTo>
                  <a:cubicBezTo>
                    <a:pt x="234" y="243"/>
                    <a:pt x="234" y="243"/>
                    <a:pt x="234" y="243"/>
                  </a:cubicBezTo>
                  <a:cubicBezTo>
                    <a:pt x="234" y="242"/>
                    <a:pt x="234" y="242"/>
                    <a:pt x="234" y="242"/>
                  </a:cubicBezTo>
                  <a:cubicBezTo>
                    <a:pt x="234" y="242"/>
                    <a:pt x="234" y="242"/>
                    <a:pt x="234" y="242"/>
                  </a:cubicBezTo>
                  <a:cubicBezTo>
                    <a:pt x="234" y="243"/>
                    <a:pt x="234" y="243"/>
                    <a:pt x="234" y="243"/>
                  </a:cubicBezTo>
                  <a:cubicBezTo>
                    <a:pt x="234" y="243"/>
                    <a:pt x="234" y="243"/>
                    <a:pt x="234" y="243"/>
                  </a:cubicBezTo>
                  <a:cubicBezTo>
                    <a:pt x="234" y="243"/>
                    <a:pt x="233" y="243"/>
                    <a:pt x="233" y="243"/>
                  </a:cubicBezTo>
                  <a:close/>
                  <a:moveTo>
                    <a:pt x="228" y="242"/>
                  </a:moveTo>
                  <a:cubicBezTo>
                    <a:pt x="228" y="242"/>
                    <a:pt x="228" y="242"/>
                    <a:pt x="228" y="242"/>
                  </a:cubicBezTo>
                  <a:cubicBezTo>
                    <a:pt x="229" y="242"/>
                    <a:pt x="229" y="242"/>
                    <a:pt x="229" y="242"/>
                  </a:cubicBezTo>
                  <a:cubicBezTo>
                    <a:pt x="229" y="241"/>
                    <a:pt x="229" y="241"/>
                    <a:pt x="229" y="241"/>
                  </a:cubicBezTo>
                  <a:cubicBezTo>
                    <a:pt x="230" y="241"/>
                    <a:pt x="230" y="241"/>
                    <a:pt x="230" y="241"/>
                  </a:cubicBezTo>
                  <a:cubicBezTo>
                    <a:pt x="230" y="241"/>
                    <a:pt x="230" y="241"/>
                    <a:pt x="230" y="241"/>
                  </a:cubicBezTo>
                  <a:cubicBezTo>
                    <a:pt x="231" y="241"/>
                    <a:pt x="231" y="241"/>
                    <a:pt x="231" y="241"/>
                  </a:cubicBezTo>
                  <a:cubicBezTo>
                    <a:pt x="230" y="242"/>
                    <a:pt x="230" y="242"/>
                    <a:pt x="230" y="242"/>
                  </a:cubicBezTo>
                  <a:cubicBezTo>
                    <a:pt x="229" y="242"/>
                    <a:pt x="229" y="242"/>
                    <a:pt x="229" y="242"/>
                  </a:cubicBezTo>
                  <a:cubicBezTo>
                    <a:pt x="228" y="243"/>
                    <a:pt x="228" y="243"/>
                    <a:pt x="228" y="243"/>
                  </a:cubicBezTo>
                  <a:cubicBezTo>
                    <a:pt x="228" y="242"/>
                    <a:pt x="228" y="242"/>
                    <a:pt x="228" y="242"/>
                  </a:cubicBezTo>
                  <a:close/>
                  <a:moveTo>
                    <a:pt x="232" y="244"/>
                  </a:moveTo>
                  <a:cubicBezTo>
                    <a:pt x="233" y="243"/>
                    <a:pt x="233" y="243"/>
                    <a:pt x="233" y="243"/>
                  </a:cubicBezTo>
                  <a:cubicBezTo>
                    <a:pt x="233" y="242"/>
                    <a:pt x="233" y="242"/>
                    <a:pt x="233" y="242"/>
                  </a:cubicBezTo>
                  <a:cubicBezTo>
                    <a:pt x="233" y="242"/>
                    <a:pt x="233" y="242"/>
                    <a:pt x="233" y="242"/>
                  </a:cubicBezTo>
                  <a:cubicBezTo>
                    <a:pt x="233" y="243"/>
                    <a:pt x="233" y="243"/>
                    <a:pt x="233" y="243"/>
                  </a:cubicBezTo>
                  <a:cubicBezTo>
                    <a:pt x="232" y="244"/>
                    <a:pt x="232" y="244"/>
                    <a:pt x="232" y="244"/>
                  </a:cubicBezTo>
                  <a:cubicBezTo>
                    <a:pt x="232" y="244"/>
                    <a:pt x="232" y="244"/>
                    <a:pt x="232" y="244"/>
                  </a:cubicBezTo>
                  <a:cubicBezTo>
                    <a:pt x="232" y="244"/>
                    <a:pt x="232" y="244"/>
                    <a:pt x="232" y="244"/>
                  </a:cubicBezTo>
                  <a:cubicBezTo>
                    <a:pt x="233" y="243"/>
                    <a:pt x="233" y="243"/>
                    <a:pt x="233" y="243"/>
                  </a:cubicBezTo>
                  <a:cubicBezTo>
                    <a:pt x="234" y="243"/>
                    <a:pt x="234" y="243"/>
                    <a:pt x="234" y="243"/>
                  </a:cubicBezTo>
                  <a:cubicBezTo>
                    <a:pt x="234" y="242"/>
                    <a:pt x="234" y="242"/>
                    <a:pt x="234" y="242"/>
                  </a:cubicBezTo>
                  <a:cubicBezTo>
                    <a:pt x="233" y="241"/>
                    <a:pt x="233" y="241"/>
                    <a:pt x="233" y="241"/>
                  </a:cubicBezTo>
                  <a:cubicBezTo>
                    <a:pt x="233" y="241"/>
                    <a:pt x="233" y="241"/>
                    <a:pt x="233" y="241"/>
                  </a:cubicBezTo>
                  <a:cubicBezTo>
                    <a:pt x="233" y="241"/>
                    <a:pt x="233" y="241"/>
                    <a:pt x="233" y="241"/>
                  </a:cubicBezTo>
                  <a:cubicBezTo>
                    <a:pt x="232" y="241"/>
                    <a:pt x="232" y="241"/>
                    <a:pt x="232" y="241"/>
                  </a:cubicBezTo>
                  <a:cubicBezTo>
                    <a:pt x="232" y="241"/>
                    <a:pt x="232" y="241"/>
                    <a:pt x="232" y="241"/>
                  </a:cubicBezTo>
                  <a:cubicBezTo>
                    <a:pt x="232" y="242"/>
                    <a:pt x="232" y="242"/>
                    <a:pt x="232" y="242"/>
                  </a:cubicBezTo>
                  <a:cubicBezTo>
                    <a:pt x="231" y="243"/>
                    <a:pt x="231" y="243"/>
                    <a:pt x="231" y="243"/>
                  </a:cubicBezTo>
                  <a:cubicBezTo>
                    <a:pt x="230" y="243"/>
                    <a:pt x="230" y="243"/>
                    <a:pt x="230" y="243"/>
                  </a:cubicBezTo>
                  <a:cubicBezTo>
                    <a:pt x="231" y="242"/>
                    <a:pt x="231" y="242"/>
                    <a:pt x="231" y="242"/>
                  </a:cubicBezTo>
                  <a:cubicBezTo>
                    <a:pt x="231" y="242"/>
                    <a:pt x="231" y="242"/>
                    <a:pt x="231" y="242"/>
                  </a:cubicBezTo>
                  <a:cubicBezTo>
                    <a:pt x="232" y="241"/>
                    <a:pt x="232" y="241"/>
                    <a:pt x="232" y="241"/>
                  </a:cubicBezTo>
                  <a:cubicBezTo>
                    <a:pt x="231" y="241"/>
                    <a:pt x="231" y="241"/>
                    <a:pt x="231" y="241"/>
                  </a:cubicBezTo>
                  <a:cubicBezTo>
                    <a:pt x="231" y="241"/>
                    <a:pt x="231" y="241"/>
                    <a:pt x="231" y="241"/>
                  </a:cubicBezTo>
                  <a:cubicBezTo>
                    <a:pt x="230" y="242"/>
                    <a:pt x="230" y="242"/>
                    <a:pt x="230" y="242"/>
                  </a:cubicBezTo>
                  <a:cubicBezTo>
                    <a:pt x="229" y="243"/>
                    <a:pt x="229" y="243"/>
                    <a:pt x="229" y="243"/>
                  </a:cubicBezTo>
                  <a:cubicBezTo>
                    <a:pt x="229" y="244"/>
                    <a:pt x="229" y="244"/>
                    <a:pt x="229" y="244"/>
                  </a:cubicBezTo>
                  <a:cubicBezTo>
                    <a:pt x="229" y="244"/>
                    <a:pt x="229" y="244"/>
                    <a:pt x="229" y="244"/>
                  </a:cubicBezTo>
                  <a:cubicBezTo>
                    <a:pt x="229" y="245"/>
                    <a:pt x="229" y="245"/>
                    <a:pt x="229" y="245"/>
                  </a:cubicBezTo>
                  <a:cubicBezTo>
                    <a:pt x="229" y="245"/>
                    <a:pt x="229" y="245"/>
                    <a:pt x="229" y="245"/>
                  </a:cubicBezTo>
                  <a:cubicBezTo>
                    <a:pt x="230" y="244"/>
                    <a:pt x="230" y="244"/>
                    <a:pt x="230" y="244"/>
                  </a:cubicBezTo>
                  <a:cubicBezTo>
                    <a:pt x="230" y="244"/>
                    <a:pt x="230" y="244"/>
                    <a:pt x="230" y="244"/>
                  </a:cubicBezTo>
                  <a:cubicBezTo>
                    <a:pt x="230" y="244"/>
                    <a:pt x="230" y="244"/>
                    <a:pt x="230" y="244"/>
                  </a:cubicBezTo>
                  <a:cubicBezTo>
                    <a:pt x="230" y="245"/>
                    <a:pt x="230" y="245"/>
                    <a:pt x="230" y="245"/>
                  </a:cubicBezTo>
                  <a:cubicBezTo>
                    <a:pt x="230" y="245"/>
                    <a:pt x="230" y="245"/>
                    <a:pt x="230" y="245"/>
                  </a:cubicBezTo>
                  <a:cubicBezTo>
                    <a:pt x="230" y="245"/>
                    <a:pt x="230" y="245"/>
                    <a:pt x="230" y="245"/>
                  </a:cubicBezTo>
                  <a:cubicBezTo>
                    <a:pt x="231" y="245"/>
                    <a:pt x="231" y="245"/>
                    <a:pt x="231" y="245"/>
                  </a:cubicBezTo>
                  <a:cubicBezTo>
                    <a:pt x="231" y="245"/>
                    <a:pt x="232" y="244"/>
                    <a:pt x="232" y="244"/>
                  </a:cubicBezTo>
                  <a:close/>
                  <a:moveTo>
                    <a:pt x="231" y="244"/>
                  </a:moveTo>
                  <a:cubicBezTo>
                    <a:pt x="231" y="243"/>
                    <a:pt x="231" y="243"/>
                    <a:pt x="231" y="243"/>
                  </a:cubicBezTo>
                  <a:cubicBezTo>
                    <a:pt x="232" y="242"/>
                    <a:pt x="232" y="242"/>
                    <a:pt x="232" y="242"/>
                  </a:cubicBezTo>
                  <a:cubicBezTo>
                    <a:pt x="232" y="243"/>
                    <a:pt x="232" y="243"/>
                    <a:pt x="232" y="243"/>
                  </a:cubicBezTo>
                  <a:cubicBezTo>
                    <a:pt x="231" y="244"/>
                    <a:pt x="231" y="244"/>
                    <a:pt x="231" y="244"/>
                  </a:cubicBezTo>
                  <a:cubicBezTo>
                    <a:pt x="231" y="244"/>
                    <a:pt x="231" y="244"/>
                    <a:pt x="231" y="244"/>
                  </a:cubicBezTo>
                  <a:close/>
                  <a:moveTo>
                    <a:pt x="291" y="299"/>
                  </a:moveTo>
                  <a:cubicBezTo>
                    <a:pt x="290" y="299"/>
                    <a:pt x="290" y="299"/>
                    <a:pt x="290" y="299"/>
                  </a:cubicBezTo>
                  <a:cubicBezTo>
                    <a:pt x="290" y="298"/>
                    <a:pt x="290" y="298"/>
                    <a:pt x="290" y="298"/>
                  </a:cubicBezTo>
                  <a:cubicBezTo>
                    <a:pt x="290" y="298"/>
                    <a:pt x="290" y="298"/>
                    <a:pt x="290" y="298"/>
                  </a:cubicBezTo>
                  <a:cubicBezTo>
                    <a:pt x="291" y="298"/>
                    <a:pt x="291" y="298"/>
                    <a:pt x="291" y="298"/>
                  </a:cubicBezTo>
                  <a:cubicBezTo>
                    <a:pt x="291" y="297"/>
                    <a:pt x="291" y="297"/>
                    <a:pt x="291" y="297"/>
                  </a:cubicBezTo>
                  <a:cubicBezTo>
                    <a:pt x="291" y="297"/>
                    <a:pt x="291" y="297"/>
                    <a:pt x="291" y="297"/>
                  </a:cubicBezTo>
                  <a:cubicBezTo>
                    <a:pt x="291" y="297"/>
                    <a:pt x="291" y="297"/>
                    <a:pt x="291" y="297"/>
                  </a:cubicBezTo>
                  <a:cubicBezTo>
                    <a:pt x="291" y="297"/>
                    <a:pt x="291" y="297"/>
                    <a:pt x="291" y="297"/>
                  </a:cubicBezTo>
                  <a:cubicBezTo>
                    <a:pt x="290" y="298"/>
                    <a:pt x="290" y="298"/>
                    <a:pt x="290" y="298"/>
                  </a:cubicBezTo>
                  <a:cubicBezTo>
                    <a:pt x="290" y="298"/>
                    <a:pt x="290" y="298"/>
                    <a:pt x="290" y="298"/>
                  </a:cubicBezTo>
                  <a:cubicBezTo>
                    <a:pt x="290" y="299"/>
                    <a:pt x="290" y="299"/>
                    <a:pt x="290" y="299"/>
                  </a:cubicBezTo>
                  <a:cubicBezTo>
                    <a:pt x="290" y="299"/>
                    <a:pt x="290" y="299"/>
                    <a:pt x="290" y="299"/>
                  </a:cubicBezTo>
                  <a:cubicBezTo>
                    <a:pt x="291" y="299"/>
                    <a:pt x="291" y="299"/>
                    <a:pt x="291" y="299"/>
                  </a:cubicBezTo>
                  <a:close/>
                  <a:moveTo>
                    <a:pt x="312" y="302"/>
                  </a:moveTo>
                  <a:cubicBezTo>
                    <a:pt x="312" y="302"/>
                    <a:pt x="312" y="302"/>
                    <a:pt x="312" y="302"/>
                  </a:cubicBezTo>
                  <a:cubicBezTo>
                    <a:pt x="312" y="301"/>
                    <a:pt x="312" y="301"/>
                    <a:pt x="312" y="301"/>
                  </a:cubicBezTo>
                  <a:cubicBezTo>
                    <a:pt x="312" y="301"/>
                    <a:pt x="312" y="301"/>
                    <a:pt x="312" y="301"/>
                  </a:cubicBezTo>
                  <a:cubicBezTo>
                    <a:pt x="312" y="300"/>
                    <a:pt x="312" y="300"/>
                    <a:pt x="312" y="300"/>
                  </a:cubicBezTo>
                  <a:cubicBezTo>
                    <a:pt x="312" y="300"/>
                    <a:pt x="312" y="300"/>
                    <a:pt x="312" y="300"/>
                  </a:cubicBezTo>
                  <a:cubicBezTo>
                    <a:pt x="313" y="300"/>
                    <a:pt x="313" y="300"/>
                    <a:pt x="313" y="300"/>
                  </a:cubicBezTo>
                  <a:cubicBezTo>
                    <a:pt x="313" y="300"/>
                    <a:pt x="313" y="300"/>
                    <a:pt x="313" y="300"/>
                  </a:cubicBezTo>
                  <a:cubicBezTo>
                    <a:pt x="313" y="300"/>
                    <a:pt x="313" y="300"/>
                    <a:pt x="313" y="300"/>
                  </a:cubicBezTo>
                  <a:cubicBezTo>
                    <a:pt x="313" y="301"/>
                    <a:pt x="313" y="301"/>
                    <a:pt x="313" y="301"/>
                  </a:cubicBezTo>
                  <a:cubicBezTo>
                    <a:pt x="312" y="301"/>
                    <a:pt x="312" y="301"/>
                    <a:pt x="312" y="301"/>
                  </a:cubicBezTo>
                  <a:cubicBezTo>
                    <a:pt x="312" y="301"/>
                    <a:pt x="312" y="301"/>
                    <a:pt x="312" y="301"/>
                  </a:cubicBezTo>
                  <a:cubicBezTo>
                    <a:pt x="313" y="302"/>
                    <a:pt x="313" y="302"/>
                    <a:pt x="313" y="302"/>
                  </a:cubicBezTo>
                  <a:cubicBezTo>
                    <a:pt x="313" y="302"/>
                    <a:pt x="313" y="302"/>
                    <a:pt x="313" y="302"/>
                  </a:cubicBezTo>
                  <a:cubicBezTo>
                    <a:pt x="313" y="302"/>
                    <a:pt x="313" y="302"/>
                    <a:pt x="313" y="302"/>
                  </a:cubicBezTo>
                  <a:cubicBezTo>
                    <a:pt x="312" y="302"/>
                    <a:pt x="312" y="302"/>
                    <a:pt x="312" y="302"/>
                  </a:cubicBezTo>
                  <a:close/>
                  <a:moveTo>
                    <a:pt x="313" y="303"/>
                  </a:moveTo>
                  <a:cubicBezTo>
                    <a:pt x="313" y="302"/>
                    <a:pt x="313" y="302"/>
                    <a:pt x="313" y="302"/>
                  </a:cubicBezTo>
                  <a:cubicBezTo>
                    <a:pt x="314" y="302"/>
                    <a:pt x="314" y="302"/>
                    <a:pt x="314" y="302"/>
                  </a:cubicBezTo>
                  <a:cubicBezTo>
                    <a:pt x="314" y="303"/>
                    <a:pt x="314" y="303"/>
                    <a:pt x="314" y="303"/>
                  </a:cubicBezTo>
                  <a:cubicBezTo>
                    <a:pt x="313" y="303"/>
                    <a:pt x="313" y="303"/>
                    <a:pt x="313" y="303"/>
                  </a:cubicBezTo>
                  <a:cubicBezTo>
                    <a:pt x="313" y="303"/>
                    <a:pt x="313" y="303"/>
                    <a:pt x="313" y="303"/>
                  </a:cubicBezTo>
                  <a:close/>
                  <a:moveTo>
                    <a:pt x="322" y="275"/>
                  </a:moveTo>
                  <a:cubicBezTo>
                    <a:pt x="322" y="274"/>
                    <a:pt x="322" y="274"/>
                    <a:pt x="322" y="274"/>
                  </a:cubicBezTo>
                  <a:cubicBezTo>
                    <a:pt x="323" y="273"/>
                    <a:pt x="323" y="273"/>
                    <a:pt x="323" y="273"/>
                  </a:cubicBezTo>
                  <a:cubicBezTo>
                    <a:pt x="323" y="274"/>
                    <a:pt x="323" y="274"/>
                    <a:pt x="323" y="274"/>
                  </a:cubicBezTo>
                  <a:cubicBezTo>
                    <a:pt x="322" y="275"/>
                    <a:pt x="322" y="275"/>
                    <a:pt x="322" y="275"/>
                  </a:cubicBezTo>
                  <a:cubicBezTo>
                    <a:pt x="322" y="275"/>
                    <a:pt x="322" y="275"/>
                    <a:pt x="322" y="275"/>
                  </a:cubicBezTo>
                  <a:cubicBezTo>
                    <a:pt x="322" y="275"/>
                    <a:pt x="322" y="275"/>
                    <a:pt x="322" y="275"/>
                  </a:cubicBezTo>
                  <a:close/>
                  <a:moveTo>
                    <a:pt x="319" y="280"/>
                  </a:moveTo>
                  <a:cubicBezTo>
                    <a:pt x="319" y="281"/>
                    <a:pt x="319" y="281"/>
                    <a:pt x="319" y="281"/>
                  </a:cubicBezTo>
                  <a:cubicBezTo>
                    <a:pt x="319" y="281"/>
                    <a:pt x="319" y="281"/>
                    <a:pt x="319" y="281"/>
                  </a:cubicBezTo>
                  <a:cubicBezTo>
                    <a:pt x="320" y="281"/>
                    <a:pt x="320" y="281"/>
                    <a:pt x="320" y="281"/>
                  </a:cubicBezTo>
                  <a:cubicBezTo>
                    <a:pt x="320" y="281"/>
                    <a:pt x="320" y="281"/>
                    <a:pt x="320" y="281"/>
                  </a:cubicBezTo>
                  <a:cubicBezTo>
                    <a:pt x="320" y="280"/>
                    <a:pt x="320" y="280"/>
                    <a:pt x="320" y="280"/>
                  </a:cubicBezTo>
                  <a:cubicBezTo>
                    <a:pt x="320" y="280"/>
                    <a:pt x="320" y="280"/>
                    <a:pt x="320" y="280"/>
                  </a:cubicBezTo>
                  <a:cubicBezTo>
                    <a:pt x="319" y="280"/>
                    <a:pt x="319" y="280"/>
                    <a:pt x="319" y="280"/>
                  </a:cubicBezTo>
                  <a:close/>
                  <a:moveTo>
                    <a:pt x="324" y="287"/>
                  </a:moveTo>
                  <a:cubicBezTo>
                    <a:pt x="324" y="286"/>
                    <a:pt x="324" y="286"/>
                    <a:pt x="324" y="286"/>
                  </a:cubicBezTo>
                  <a:cubicBezTo>
                    <a:pt x="324" y="286"/>
                    <a:pt x="324" y="286"/>
                    <a:pt x="324" y="286"/>
                  </a:cubicBezTo>
                  <a:cubicBezTo>
                    <a:pt x="324" y="286"/>
                    <a:pt x="324" y="286"/>
                    <a:pt x="324" y="286"/>
                  </a:cubicBezTo>
                  <a:cubicBezTo>
                    <a:pt x="324" y="286"/>
                    <a:pt x="324" y="286"/>
                    <a:pt x="324" y="286"/>
                  </a:cubicBezTo>
                  <a:cubicBezTo>
                    <a:pt x="324" y="286"/>
                    <a:pt x="324" y="286"/>
                    <a:pt x="324" y="286"/>
                  </a:cubicBezTo>
                  <a:cubicBezTo>
                    <a:pt x="325" y="287"/>
                    <a:pt x="325" y="287"/>
                    <a:pt x="325" y="287"/>
                  </a:cubicBezTo>
                  <a:cubicBezTo>
                    <a:pt x="325" y="287"/>
                    <a:pt x="325" y="287"/>
                    <a:pt x="325" y="287"/>
                  </a:cubicBezTo>
                  <a:cubicBezTo>
                    <a:pt x="324" y="287"/>
                    <a:pt x="324" y="287"/>
                    <a:pt x="324" y="287"/>
                  </a:cubicBezTo>
                  <a:cubicBezTo>
                    <a:pt x="324" y="287"/>
                    <a:pt x="324" y="287"/>
                    <a:pt x="324" y="287"/>
                  </a:cubicBezTo>
                  <a:close/>
                  <a:moveTo>
                    <a:pt x="322" y="287"/>
                  </a:moveTo>
                  <a:cubicBezTo>
                    <a:pt x="322" y="287"/>
                    <a:pt x="322" y="287"/>
                    <a:pt x="322" y="287"/>
                  </a:cubicBezTo>
                  <a:cubicBezTo>
                    <a:pt x="322" y="287"/>
                    <a:pt x="322" y="287"/>
                    <a:pt x="322" y="287"/>
                  </a:cubicBezTo>
                  <a:cubicBezTo>
                    <a:pt x="323" y="287"/>
                    <a:pt x="323" y="287"/>
                    <a:pt x="323" y="287"/>
                  </a:cubicBezTo>
                  <a:cubicBezTo>
                    <a:pt x="322" y="286"/>
                    <a:pt x="322" y="286"/>
                    <a:pt x="322" y="286"/>
                  </a:cubicBezTo>
                  <a:cubicBezTo>
                    <a:pt x="323" y="286"/>
                    <a:pt x="323" y="286"/>
                    <a:pt x="323" y="286"/>
                  </a:cubicBezTo>
                  <a:cubicBezTo>
                    <a:pt x="323" y="287"/>
                    <a:pt x="323" y="287"/>
                    <a:pt x="323" y="287"/>
                  </a:cubicBezTo>
                  <a:cubicBezTo>
                    <a:pt x="322" y="287"/>
                    <a:pt x="322" y="287"/>
                    <a:pt x="322" y="287"/>
                  </a:cubicBezTo>
                  <a:cubicBezTo>
                    <a:pt x="322" y="288"/>
                    <a:pt x="322" y="288"/>
                    <a:pt x="322" y="288"/>
                  </a:cubicBezTo>
                  <a:cubicBezTo>
                    <a:pt x="321" y="288"/>
                    <a:pt x="321" y="288"/>
                    <a:pt x="321" y="288"/>
                  </a:cubicBezTo>
                  <a:cubicBezTo>
                    <a:pt x="321" y="287"/>
                    <a:pt x="321" y="287"/>
                    <a:pt x="321" y="287"/>
                  </a:cubicBezTo>
                  <a:cubicBezTo>
                    <a:pt x="322" y="287"/>
                    <a:pt x="322" y="287"/>
                    <a:pt x="322" y="287"/>
                  </a:cubicBezTo>
                  <a:close/>
                  <a:moveTo>
                    <a:pt x="315" y="297"/>
                  </a:moveTo>
                  <a:cubicBezTo>
                    <a:pt x="315" y="297"/>
                    <a:pt x="315" y="297"/>
                    <a:pt x="315" y="297"/>
                  </a:cubicBezTo>
                  <a:cubicBezTo>
                    <a:pt x="315" y="297"/>
                    <a:pt x="315" y="297"/>
                    <a:pt x="315" y="297"/>
                  </a:cubicBezTo>
                  <a:cubicBezTo>
                    <a:pt x="315" y="297"/>
                    <a:pt x="315" y="297"/>
                    <a:pt x="315" y="297"/>
                  </a:cubicBezTo>
                  <a:cubicBezTo>
                    <a:pt x="315" y="297"/>
                    <a:pt x="315" y="297"/>
                    <a:pt x="315" y="297"/>
                  </a:cubicBezTo>
                  <a:close/>
                  <a:moveTo>
                    <a:pt x="324" y="295"/>
                  </a:moveTo>
                  <a:cubicBezTo>
                    <a:pt x="324" y="295"/>
                    <a:pt x="324" y="295"/>
                    <a:pt x="324" y="295"/>
                  </a:cubicBezTo>
                  <a:cubicBezTo>
                    <a:pt x="324" y="295"/>
                    <a:pt x="324" y="295"/>
                    <a:pt x="324" y="295"/>
                  </a:cubicBezTo>
                  <a:cubicBezTo>
                    <a:pt x="325" y="295"/>
                    <a:pt x="325" y="295"/>
                    <a:pt x="325" y="295"/>
                  </a:cubicBezTo>
                  <a:cubicBezTo>
                    <a:pt x="325" y="295"/>
                    <a:pt x="325" y="295"/>
                    <a:pt x="325" y="295"/>
                  </a:cubicBezTo>
                  <a:cubicBezTo>
                    <a:pt x="324" y="295"/>
                    <a:pt x="324" y="295"/>
                    <a:pt x="324" y="295"/>
                  </a:cubicBezTo>
                  <a:cubicBezTo>
                    <a:pt x="324" y="295"/>
                    <a:pt x="324" y="295"/>
                    <a:pt x="324" y="295"/>
                  </a:cubicBezTo>
                  <a:close/>
                  <a:moveTo>
                    <a:pt x="314" y="280"/>
                  </a:moveTo>
                  <a:cubicBezTo>
                    <a:pt x="313" y="280"/>
                    <a:pt x="313" y="280"/>
                    <a:pt x="313" y="280"/>
                  </a:cubicBezTo>
                  <a:cubicBezTo>
                    <a:pt x="313" y="281"/>
                    <a:pt x="313" y="281"/>
                    <a:pt x="313" y="281"/>
                  </a:cubicBezTo>
                  <a:cubicBezTo>
                    <a:pt x="312" y="281"/>
                    <a:pt x="312" y="281"/>
                    <a:pt x="312" y="281"/>
                  </a:cubicBezTo>
                  <a:cubicBezTo>
                    <a:pt x="312" y="281"/>
                    <a:pt x="312" y="281"/>
                    <a:pt x="312" y="281"/>
                  </a:cubicBezTo>
                  <a:cubicBezTo>
                    <a:pt x="312" y="281"/>
                    <a:pt x="312" y="281"/>
                    <a:pt x="312" y="281"/>
                  </a:cubicBezTo>
                  <a:cubicBezTo>
                    <a:pt x="312" y="281"/>
                    <a:pt x="312" y="281"/>
                    <a:pt x="312" y="281"/>
                  </a:cubicBezTo>
                  <a:cubicBezTo>
                    <a:pt x="312" y="282"/>
                    <a:pt x="312" y="282"/>
                    <a:pt x="312" y="282"/>
                  </a:cubicBezTo>
                  <a:cubicBezTo>
                    <a:pt x="312" y="282"/>
                    <a:pt x="312" y="282"/>
                    <a:pt x="312" y="282"/>
                  </a:cubicBezTo>
                  <a:cubicBezTo>
                    <a:pt x="312" y="282"/>
                    <a:pt x="312" y="282"/>
                    <a:pt x="312" y="282"/>
                  </a:cubicBezTo>
                  <a:cubicBezTo>
                    <a:pt x="311" y="282"/>
                    <a:pt x="311" y="282"/>
                    <a:pt x="311" y="282"/>
                  </a:cubicBezTo>
                  <a:cubicBezTo>
                    <a:pt x="311" y="283"/>
                    <a:pt x="311" y="283"/>
                    <a:pt x="311" y="283"/>
                  </a:cubicBezTo>
                  <a:cubicBezTo>
                    <a:pt x="311" y="283"/>
                    <a:pt x="311" y="283"/>
                    <a:pt x="311" y="283"/>
                  </a:cubicBezTo>
                  <a:cubicBezTo>
                    <a:pt x="311" y="283"/>
                    <a:pt x="311" y="283"/>
                    <a:pt x="311" y="283"/>
                  </a:cubicBezTo>
                  <a:cubicBezTo>
                    <a:pt x="311" y="283"/>
                    <a:pt x="311" y="283"/>
                    <a:pt x="311" y="283"/>
                  </a:cubicBezTo>
                  <a:cubicBezTo>
                    <a:pt x="311" y="284"/>
                    <a:pt x="311" y="284"/>
                    <a:pt x="311" y="284"/>
                  </a:cubicBezTo>
                  <a:cubicBezTo>
                    <a:pt x="310" y="284"/>
                    <a:pt x="310" y="284"/>
                    <a:pt x="310" y="284"/>
                  </a:cubicBezTo>
                  <a:cubicBezTo>
                    <a:pt x="310" y="284"/>
                    <a:pt x="310" y="284"/>
                    <a:pt x="310" y="284"/>
                  </a:cubicBezTo>
                  <a:cubicBezTo>
                    <a:pt x="310" y="285"/>
                    <a:pt x="310" y="285"/>
                    <a:pt x="310" y="285"/>
                  </a:cubicBezTo>
                  <a:cubicBezTo>
                    <a:pt x="309" y="286"/>
                    <a:pt x="309" y="286"/>
                    <a:pt x="309" y="286"/>
                  </a:cubicBezTo>
                  <a:cubicBezTo>
                    <a:pt x="309" y="286"/>
                    <a:pt x="309" y="286"/>
                    <a:pt x="309" y="286"/>
                  </a:cubicBezTo>
                  <a:cubicBezTo>
                    <a:pt x="309" y="287"/>
                    <a:pt x="309" y="287"/>
                    <a:pt x="309" y="287"/>
                  </a:cubicBezTo>
                  <a:cubicBezTo>
                    <a:pt x="309" y="287"/>
                    <a:pt x="309" y="287"/>
                    <a:pt x="309" y="287"/>
                  </a:cubicBezTo>
                  <a:cubicBezTo>
                    <a:pt x="309" y="287"/>
                    <a:pt x="309" y="287"/>
                    <a:pt x="309" y="287"/>
                  </a:cubicBezTo>
                  <a:cubicBezTo>
                    <a:pt x="309" y="287"/>
                    <a:pt x="309" y="287"/>
                    <a:pt x="309" y="287"/>
                  </a:cubicBezTo>
                  <a:cubicBezTo>
                    <a:pt x="308" y="287"/>
                    <a:pt x="308" y="287"/>
                    <a:pt x="308" y="287"/>
                  </a:cubicBezTo>
                  <a:cubicBezTo>
                    <a:pt x="308" y="287"/>
                    <a:pt x="308" y="287"/>
                    <a:pt x="308" y="287"/>
                  </a:cubicBezTo>
                  <a:cubicBezTo>
                    <a:pt x="307" y="288"/>
                    <a:pt x="307" y="288"/>
                    <a:pt x="307" y="288"/>
                  </a:cubicBezTo>
                  <a:cubicBezTo>
                    <a:pt x="307" y="288"/>
                    <a:pt x="307" y="288"/>
                    <a:pt x="307" y="288"/>
                  </a:cubicBezTo>
                  <a:cubicBezTo>
                    <a:pt x="308" y="288"/>
                    <a:pt x="308" y="288"/>
                    <a:pt x="308" y="288"/>
                  </a:cubicBezTo>
                  <a:cubicBezTo>
                    <a:pt x="308" y="289"/>
                    <a:pt x="308" y="289"/>
                    <a:pt x="308" y="289"/>
                  </a:cubicBezTo>
                  <a:cubicBezTo>
                    <a:pt x="308" y="289"/>
                    <a:pt x="308" y="289"/>
                    <a:pt x="308" y="289"/>
                  </a:cubicBezTo>
                  <a:cubicBezTo>
                    <a:pt x="308" y="289"/>
                    <a:pt x="308" y="289"/>
                    <a:pt x="308" y="289"/>
                  </a:cubicBezTo>
                  <a:cubicBezTo>
                    <a:pt x="307" y="290"/>
                    <a:pt x="307" y="290"/>
                    <a:pt x="307" y="290"/>
                  </a:cubicBezTo>
                  <a:cubicBezTo>
                    <a:pt x="306" y="289"/>
                    <a:pt x="306" y="289"/>
                    <a:pt x="306" y="289"/>
                  </a:cubicBezTo>
                  <a:cubicBezTo>
                    <a:pt x="306" y="290"/>
                    <a:pt x="306" y="290"/>
                    <a:pt x="306" y="290"/>
                  </a:cubicBezTo>
                  <a:cubicBezTo>
                    <a:pt x="306" y="290"/>
                    <a:pt x="306" y="290"/>
                    <a:pt x="306" y="290"/>
                  </a:cubicBezTo>
                  <a:cubicBezTo>
                    <a:pt x="306" y="290"/>
                    <a:pt x="306" y="290"/>
                    <a:pt x="306" y="290"/>
                  </a:cubicBezTo>
                  <a:cubicBezTo>
                    <a:pt x="305" y="291"/>
                    <a:pt x="305" y="291"/>
                    <a:pt x="305" y="291"/>
                  </a:cubicBezTo>
                  <a:cubicBezTo>
                    <a:pt x="305" y="292"/>
                    <a:pt x="305" y="292"/>
                    <a:pt x="305" y="292"/>
                  </a:cubicBezTo>
                  <a:cubicBezTo>
                    <a:pt x="304" y="292"/>
                    <a:pt x="304" y="292"/>
                    <a:pt x="304" y="292"/>
                  </a:cubicBezTo>
                  <a:cubicBezTo>
                    <a:pt x="304" y="291"/>
                    <a:pt x="304" y="291"/>
                    <a:pt x="304" y="291"/>
                  </a:cubicBezTo>
                  <a:cubicBezTo>
                    <a:pt x="304" y="292"/>
                    <a:pt x="304" y="292"/>
                    <a:pt x="304" y="292"/>
                  </a:cubicBezTo>
                  <a:cubicBezTo>
                    <a:pt x="304" y="291"/>
                    <a:pt x="304" y="291"/>
                    <a:pt x="304" y="291"/>
                  </a:cubicBezTo>
                  <a:cubicBezTo>
                    <a:pt x="304" y="291"/>
                    <a:pt x="304" y="291"/>
                    <a:pt x="304" y="291"/>
                  </a:cubicBezTo>
                  <a:cubicBezTo>
                    <a:pt x="304" y="290"/>
                    <a:pt x="304" y="290"/>
                    <a:pt x="304" y="290"/>
                  </a:cubicBezTo>
                  <a:cubicBezTo>
                    <a:pt x="305" y="290"/>
                    <a:pt x="305" y="290"/>
                    <a:pt x="305" y="290"/>
                  </a:cubicBezTo>
                  <a:cubicBezTo>
                    <a:pt x="304" y="290"/>
                    <a:pt x="304" y="290"/>
                    <a:pt x="304" y="290"/>
                  </a:cubicBezTo>
                  <a:cubicBezTo>
                    <a:pt x="304" y="291"/>
                    <a:pt x="304" y="291"/>
                    <a:pt x="304" y="291"/>
                  </a:cubicBezTo>
                  <a:cubicBezTo>
                    <a:pt x="303" y="291"/>
                    <a:pt x="303" y="291"/>
                    <a:pt x="303" y="291"/>
                  </a:cubicBezTo>
                  <a:cubicBezTo>
                    <a:pt x="302" y="292"/>
                    <a:pt x="302" y="292"/>
                    <a:pt x="302" y="292"/>
                  </a:cubicBezTo>
                  <a:cubicBezTo>
                    <a:pt x="303" y="292"/>
                    <a:pt x="303" y="292"/>
                    <a:pt x="303" y="292"/>
                  </a:cubicBezTo>
                  <a:cubicBezTo>
                    <a:pt x="303" y="292"/>
                    <a:pt x="303" y="292"/>
                    <a:pt x="303" y="292"/>
                  </a:cubicBezTo>
                  <a:cubicBezTo>
                    <a:pt x="304" y="292"/>
                    <a:pt x="304" y="292"/>
                    <a:pt x="304" y="292"/>
                  </a:cubicBezTo>
                  <a:cubicBezTo>
                    <a:pt x="305" y="292"/>
                    <a:pt x="305" y="292"/>
                    <a:pt x="305" y="292"/>
                  </a:cubicBezTo>
                  <a:cubicBezTo>
                    <a:pt x="305" y="292"/>
                    <a:pt x="305" y="292"/>
                    <a:pt x="305" y="292"/>
                  </a:cubicBezTo>
                  <a:cubicBezTo>
                    <a:pt x="304" y="293"/>
                    <a:pt x="304" y="293"/>
                    <a:pt x="304" y="293"/>
                  </a:cubicBezTo>
                  <a:cubicBezTo>
                    <a:pt x="303" y="294"/>
                    <a:pt x="303" y="294"/>
                    <a:pt x="303" y="294"/>
                  </a:cubicBezTo>
                  <a:cubicBezTo>
                    <a:pt x="302" y="295"/>
                    <a:pt x="302" y="295"/>
                    <a:pt x="302" y="295"/>
                  </a:cubicBezTo>
                  <a:cubicBezTo>
                    <a:pt x="302" y="295"/>
                    <a:pt x="302" y="295"/>
                    <a:pt x="302" y="295"/>
                  </a:cubicBezTo>
                  <a:cubicBezTo>
                    <a:pt x="301" y="295"/>
                    <a:pt x="301" y="295"/>
                    <a:pt x="301" y="295"/>
                  </a:cubicBezTo>
                  <a:cubicBezTo>
                    <a:pt x="301" y="296"/>
                    <a:pt x="301" y="296"/>
                    <a:pt x="301" y="296"/>
                  </a:cubicBezTo>
                  <a:cubicBezTo>
                    <a:pt x="301" y="296"/>
                    <a:pt x="301" y="296"/>
                    <a:pt x="301" y="296"/>
                  </a:cubicBezTo>
                  <a:cubicBezTo>
                    <a:pt x="301" y="297"/>
                    <a:pt x="301" y="297"/>
                    <a:pt x="301" y="297"/>
                  </a:cubicBezTo>
                  <a:cubicBezTo>
                    <a:pt x="301" y="297"/>
                    <a:pt x="301" y="297"/>
                    <a:pt x="301" y="297"/>
                  </a:cubicBezTo>
                  <a:cubicBezTo>
                    <a:pt x="302" y="297"/>
                    <a:pt x="302" y="297"/>
                    <a:pt x="302" y="297"/>
                  </a:cubicBezTo>
                  <a:cubicBezTo>
                    <a:pt x="302" y="297"/>
                    <a:pt x="302" y="297"/>
                    <a:pt x="302" y="297"/>
                  </a:cubicBezTo>
                  <a:cubicBezTo>
                    <a:pt x="303" y="297"/>
                    <a:pt x="303" y="297"/>
                    <a:pt x="303" y="297"/>
                  </a:cubicBezTo>
                  <a:cubicBezTo>
                    <a:pt x="304" y="297"/>
                    <a:pt x="304" y="297"/>
                    <a:pt x="304" y="297"/>
                  </a:cubicBezTo>
                  <a:cubicBezTo>
                    <a:pt x="305" y="297"/>
                    <a:pt x="305" y="297"/>
                    <a:pt x="305" y="297"/>
                  </a:cubicBezTo>
                  <a:cubicBezTo>
                    <a:pt x="305" y="296"/>
                    <a:pt x="305" y="296"/>
                    <a:pt x="305" y="296"/>
                  </a:cubicBezTo>
                  <a:cubicBezTo>
                    <a:pt x="305" y="296"/>
                    <a:pt x="305" y="296"/>
                    <a:pt x="305" y="296"/>
                  </a:cubicBezTo>
                  <a:cubicBezTo>
                    <a:pt x="306" y="296"/>
                    <a:pt x="306" y="296"/>
                    <a:pt x="306" y="296"/>
                  </a:cubicBezTo>
                  <a:cubicBezTo>
                    <a:pt x="305" y="297"/>
                    <a:pt x="305" y="297"/>
                    <a:pt x="305" y="297"/>
                  </a:cubicBezTo>
                  <a:cubicBezTo>
                    <a:pt x="306" y="297"/>
                    <a:pt x="306" y="297"/>
                    <a:pt x="306" y="297"/>
                  </a:cubicBezTo>
                  <a:cubicBezTo>
                    <a:pt x="307" y="297"/>
                    <a:pt x="307" y="297"/>
                    <a:pt x="307" y="297"/>
                  </a:cubicBezTo>
                  <a:cubicBezTo>
                    <a:pt x="307" y="297"/>
                    <a:pt x="307" y="297"/>
                    <a:pt x="307" y="297"/>
                  </a:cubicBezTo>
                  <a:cubicBezTo>
                    <a:pt x="308" y="297"/>
                    <a:pt x="308" y="297"/>
                    <a:pt x="308" y="297"/>
                  </a:cubicBezTo>
                  <a:cubicBezTo>
                    <a:pt x="309" y="297"/>
                    <a:pt x="309" y="297"/>
                    <a:pt x="309" y="297"/>
                  </a:cubicBezTo>
                  <a:cubicBezTo>
                    <a:pt x="309" y="297"/>
                    <a:pt x="309" y="297"/>
                    <a:pt x="309" y="297"/>
                  </a:cubicBezTo>
                  <a:cubicBezTo>
                    <a:pt x="309" y="297"/>
                    <a:pt x="309" y="297"/>
                    <a:pt x="309" y="297"/>
                  </a:cubicBezTo>
                  <a:cubicBezTo>
                    <a:pt x="310" y="298"/>
                    <a:pt x="310" y="298"/>
                    <a:pt x="310" y="298"/>
                  </a:cubicBezTo>
                  <a:cubicBezTo>
                    <a:pt x="310" y="297"/>
                    <a:pt x="310" y="297"/>
                    <a:pt x="310" y="297"/>
                  </a:cubicBezTo>
                  <a:cubicBezTo>
                    <a:pt x="311" y="298"/>
                    <a:pt x="311" y="298"/>
                    <a:pt x="311" y="298"/>
                  </a:cubicBezTo>
                  <a:cubicBezTo>
                    <a:pt x="311" y="298"/>
                    <a:pt x="311" y="298"/>
                    <a:pt x="311" y="298"/>
                  </a:cubicBezTo>
                  <a:cubicBezTo>
                    <a:pt x="311" y="297"/>
                    <a:pt x="311" y="297"/>
                    <a:pt x="311" y="297"/>
                  </a:cubicBezTo>
                  <a:cubicBezTo>
                    <a:pt x="311" y="297"/>
                    <a:pt x="311" y="297"/>
                    <a:pt x="311" y="297"/>
                  </a:cubicBezTo>
                  <a:cubicBezTo>
                    <a:pt x="312" y="297"/>
                    <a:pt x="312" y="297"/>
                    <a:pt x="312" y="297"/>
                  </a:cubicBezTo>
                  <a:cubicBezTo>
                    <a:pt x="312" y="297"/>
                    <a:pt x="312" y="297"/>
                    <a:pt x="312" y="297"/>
                  </a:cubicBezTo>
                  <a:cubicBezTo>
                    <a:pt x="313" y="297"/>
                    <a:pt x="313" y="297"/>
                    <a:pt x="313" y="297"/>
                  </a:cubicBezTo>
                  <a:cubicBezTo>
                    <a:pt x="313" y="297"/>
                    <a:pt x="313" y="297"/>
                    <a:pt x="313" y="297"/>
                  </a:cubicBezTo>
                  <a:cubicBezTo>
                    <a:pt x="313" y="297"/>
                    <a:pt x="313" y="297"/>
                    <a:pt x="313" y="297"/>
                  </a:cubicBezTo>
                  <a:cubicBezTo>
                    <a:pt x="314" y="297"/>
                    <a:pt x="314" y="297"/>
                    <a:pt x="314" y="297"/>
                  </a:cubicBezTo>
                  <a:cubicBezTo>
                    <a:pt x="314" y="297"/>
                    <a:pt x="314" y="297"/>
                    <a:pt x="314" y="297"/>
                  </a:cubicBezTo>
                  <a:cubicBezTo>
                    <a:pt x="314" y="297"/>
                    <a:pt x="314" y="297"/>
                    <a:pt x="314" y="297"/>
                  </a:cubicBezTo>
                  <a:cubicBezTo>
                    <a:pt x="314" y="296"/>
                    <a:pt x="314" y="296"/>
                    <a:pt x="314" y="296"/>
                  </a:cubicBezTo>
                  <a:cubicBezTo>
                    <a:pt x="314" y="296"/>
                    <a:pt x="314" y="296"/>
                    <a:pt x="314" y="296"/>
                  </a:cubicBezTo>
                  <a:cubicBezTo>
                    <a:pt x="315" y="296"/>
                    <a:pt x="315" y="296"/>
                    <a:pt x="315" y="296"/>
                  </a:cubicBezTo>
                  <a:cubicBezTo>
                    <a:pt x="315" y="296"/>
                    <a:pt x="315" y="296"/>
                    <a:pt x="315" y="296"/>
                  </a:cubicBezTo>
                  <a:cubicBezTo>
                    <a:pt x="315" y="296"/>
                    <a:pt x="315" y="296"/>
                    <a:pt x="315" y="296"/>
                  </a:cubicBezTo>
                  <a:cubicBezTo>
                    <a:pt x="314" y="297"/>
                    <a:pt x="314" y="297"/>
                    <a:pt x="314" y="297"/>
                  </a:cubicBezTo>
                  <a:cubicBezTo>
                    <a:pt x="315" y="297"/>
                    <a:pt x="315" y="297"/>
                    <a:pt x="315" y="297"/>
                  </a:cubicBezTo>
                  <a:cubicBezTo>
                    <a:pt x="315" y="296"/>
                    <a:pt x="315" y="296"/>
                    <a:pt x="315" y="296"/>
                  </a:cubicBezTo>
                  <a:cubicBezTo>
                    <a:pt x="315" y="296"/>
                    <a:pt x="315" y="296"/>
                    <a:pt x="315" y="296"/>
                  </a:cubicBezTo>
                  <a:cubicBezTo>
                    <a:pt x="315" y="296"/>
                    <a:pt x="315" y="296"/>
                    <a:pt x="315" y="296"/>
                  </a:cubicBezTo>
                  <a:cubicBezTo>
                    <a:pt x="315" y="296"/>
                    <a:pt x="315" y="296"/>
                    <a:pt x="315" y="296"/>
                  </a:cubicBezTo>
                  <a:cubicBezTo>
                    <a:pt x="315" y="297"/>
                    <a:pt x="315" y="297"/>
                    <a:pt x="315" y="297"/>
                  </a:cubicBezTo>
                  <a:cubicBezTo>
                    <a:pt x="315" y="297"/>
                    <a:pt x="315" y="297"/>
                    <a:pt x="315" y="297"/>
                  </a:cubicBezTo>
                  <a:cubicBezTo>
                    <a:pt x="316" y="297"/>
                    <a:pt x="316" y="297"/>
                    <a:pt x="316" y="297"/>
                  </a:cubicBezTo>
                  <a:cubicBezTo>
                    <a:pt x="316" y="297"/>
                    <a:pt x="316" y="297"/>
                    <a:pt x="316" y="297"/>
                  </a:cubicBezTo>
                  <a:cubicBezTo>
                    <a:pt x="316" y="297"/>
                    <a:pt x="316" y="297"/>
                    <a:pt x="316" y="297"/>
                  </a:cubicBezTo>
                  <a:cubicBezTo>
                    <a:pt x="315" y="298"/>
                    <a:pt x="315" y="298"/>
                    <a:pt x="315" y="298"/>
                  </a:cubicBezTo>
                  <a:cubicBezTo>
                    <a:pt x="314" y="298"/>
                    <a:pt x="314" y="298"/>
                    <a:pt x="314" y="298"/>
                  </a:cubicBezTo>
                  <a:cubicBezTo>
                    <a:pt x="314" y="298"/>
                    <a:pt x="314" y="298"/>
                    <a:pt x="314" y="298"/>
                  </a:cubicBezTo>
                  <a:cubicBezTo>
                    <a:pt x="315" y="298"/>
                    <a:pt x="315" y="298"/>
                    <a:pt x="315" y="298"/>
                  </a:cubicBezTo>
                  <a:cubicBezTo>
                    <a:pt x="315" y="298"/>
                    <a:pt x="315" y="298"/>
                    <a:pt x="315" y="298"/>
                  </a:cubicBezTo>
                  <a:cubicBezTo>
                    <a:pt x="315" y="298"/>
                    <a:pt x="315" y="298"/>
                    <a:pt x="315" y="298"/>
                  </a:cubicBezTo>
                  <a:cubicBezTo>
                    <a:pt x="316" y="298"/>
                    <a:pt x="316" y="298"/>
                    <a:pt x="316" y="298"/>
                  </a:cubicBezTo>
                  <a:cubicBezTo>
                    <a:pt x="316" y="298"/>
                    <a:pt x="316" y="298"/>
                    <a:pt x="316" y="298"/>
                  </a:cubicBezTo>
                  <a:cubicBezTo>
                    <a:pt x="316" y="298"/>
                    <a:pt x="316" y="298"/>
                    <a:pt x="316" y="298"/>
                  </a:cubicBezTo>
                  <a:cubicBezTo>
                    <a:pt x="317" y="298"/>
                    <a:pt x="317" y="298"/>
                    <a:pt x="317" y="298"/>
                  </a:cubicBezTo>
                  <a:cubicBezTo>
                    <a:pt x="317" y="298"/>
                    <a:pt x="317" y="298"/>
                    <a:pt x="317" y="298"/>
                  </a:cubicBezTo>
                  <a:cubicBezTo>
                    <a:pt x="317" y="297"/>
                    <a:pt x="317" y="297"/>
                    <a:pt x="317" y="297"/>
                  </a:cubicBezTo>
                  <a:cubicBezTo>
                    <a:pt x="317" y="297"/>
                    <a:pt x="317" y="297"/>
                    <a:pt x="317" y="297"/>
                  </a:cubicBezTo>
                  <a:cubicBezTo>
                    <a:pt x="318" y="297"/>
                    <a:pt x="318" y="297"/>
                    <a:pt x="318" y="297"/>
                  </a:cubicBezTo>
                  <a:cubicBezTo>
                    <a:pt x="318" y="298"/>
                    <a:pt x="318" y="298"/>
                    <a:pt x="318" y="298"/>
                  </a:cubicBezTo>
                  <a:cubicBezTo>
                    <a:pt x="319" y="298"/>
                    <a:pt x="319" y="298"/>
                    <a:pt x="319" y="298"/>
                  </a:cubicBezTo>
                  <a:cubicBezTo>
                    <a:pt x="319" y="297"/>
                    <a:pt x="319" y="297"/>
                    <a:pt x="319" y="297"/>
                  </a:cubicBezTo>
                  <a:cubicBezTo>
                    <a:pt x="320" y="297"/>
                    <a:pt x="320" y="297"/>
                    <a:pt x="320" y="297"/>
                  </a:cubicBezTo>
                  <a:cubicBezTo>
                    <a:pt x="319" y="298"/>
                    <a:pt x="319" y="298"/>
                    <a:pt x="319" y="298"/>
                  </a:cubicBezTo>
                  <a:cubicBezTo>
                    <a:pt x="319" y="298"/>
                    <a:pt x="319" y="298"/>
                    <a:pt x="319" y="298"/>
                  </a:cubicBezTo>
                  <a:cubicBezTo>
                    <a:pt x="319" y="298"/>
                    <a:pt x="319" y="298"/>
                    <a:pt x="319" y="298"/>
                  </a:cubicBezTo>
                  <a:cubicBezTo>
                    <a:pt x="318" y="298"/>
                    <a:pt x="318" y="298"/>
                    <a:pt x="318" y="298"/>
                  </a:cubicBezTo>
                  <a:cubicBezTo>
                    <a:pt x="317" y="299"/>
                    <a:pt x="317" y="299"/>
                    <a:pt x="317" y="299"/>
                  </a:cubicBezTo>
                  <a:cubicBezTo>
                    <a:pt x="317" y="299"/>
                    <a:pt x="317" y="299"/>
                    <a:pt x="317" y="299"/>
                  </a:cubicBezTo>
                  <a:cubicBezTo>
                    <a:pt x="317" y="299"/>
                    <a:pt x="317" y="299"/>
                    <a:pt x="317" y="299"/>
                  </a:cubicBezTo>
                  <a:cubicBezTo>
                    <a:pt x="317" y="300"/>
                    <a:pt x="317" y="300"/>
                    <a:pt x="317" y="300"/>
                  </a:cubicBezTo>
                  <a:cubicBezTo>
                    <a:pt x="317" y="300"/>
                    <a:pt x="317" y="300"/>
                    <a:pt x="317" y="300"/>
                  </a:cubicBezTo>
                  <a:cubicBezTo>
                    <a:pt x="316" y="300"/>
                    <a:pt x="316" y="300"/>
                    <a:pt x="316" y="300"/>
                  </a:cubicBezTo>
                  <a:cubicBezTo>
                    <a:pt x="316" y="300"/>
                    <a:pt x="316" y="300"/>
                    <a:pt x="316" y="300"/>
                  </a:cubicBezTo>
                  <a:cubicBezTo>
                    <a:pt x="316" y="300"/>
                    <a:pt x="316" y="300"/>
                    <a:pt x="316" y="300"/>
                  </a:cubicBezTo>
                  <a:cubicBezTo>
                    <a:pt x="315" y="300"/>
                    <a:pt x="315" y="300"/>
                    <a:pt x="315" y="300"/>
                  </a:cubicBezTo>
                  <a:cubicBezTo>
                    <a:pt x="314" y="301"/>
                    <a:pt x="314" y="301"/>
                    <a:pt x="314" y="301"/>
                  </a:cubicBezTo>
                  <a:cubicBezTo>
                    <a:pt x="314" y="301"/>
                    <a:pt x="314" y="301"/>
                    <a:pt x="314" y="301"/>
                  </a:cubicBezTo>
                  <a:cubicBezTo>
                    <a:pt x="314" y="301"/>
                    <a:pt x="314" y="301"/>
                    <a:pt x="314" y="301"/>
                  </a:cubicBezTo>
                  <a:cubicBezTo>
                    <a:pt x="315" y="302"/>
                    <a:pt x="315" y="302"/>
                    <a:pt x="315" y="302"/>
                  </a:cubicBezTo>
                  <a:cubicBezTo>
                    <a:pt x="315" y="302"/>
                    <a:pt x="315" y="302"/>
                    <a:pt x="315" y="302"/>
                  </a:cubicBezTo>
                  <a:cubicBezTo>
                    <a:pt x="315" y="301"/>
                    <a:pt x="315" y="301"/>
                    <a:pt x="315" y="301"/>
                  </a:cubicBezTo>
                  <a:cubicBezTo>
                    <a:pt x="316" y="301"/>
                    <a:pt x="316" y="301"/>
                    <a:pt x="316" y="301"/>
                  </a:cubicBezTo>
                  <a:cubicBezTo>
                    <a:pt x="316" y="301"/>
                    <a:pt x="316" y="301"/>
                    <a:pt x="316" y="301"/>
                  </a:cubicBezTo>
                  <a:cubicBezTo>
                    <a:pt x="316" y="301"/>
                    <a:pt x="316" y="301"/>
                    <a:pt x="316" y="301"/>
                  </a:cubicBezTo>
                  <a:cubicBezTo>
                    <a:pt x="316" y="302"/>
                    <a:pt x="316" y="302"/>
                    <a:pt x="316" y="302"/>
                  </a:cubicBezTo>
                  <a:cubicBezTo>
                    <a:pt x="317" y="301"/>
                    <a:pt x="317" y="301"/>
                    <a:pt x="317" y="301"/>
                  </a:cubicBezTo>
                  <a:cubicBezTo>
                    <a:pt x="317" y="301"/>
                    <a:pt x="317" y="301"/>
                    <a:pt x="317" y="301"/>
                  </a:cubicBezTo>
                  <a:cubicBezTo>
                    <a:pt x="318" y="301"/>
                    <a:pt x="318" y="301"/>
                    <a:pt x="318" y="301"/>
                  </a:cubicBezTo>
                  <a:cubicBezTo>
                    <a:pt x="318" y="301"/>
                    <a:pt x="318" y="301"/>
                    <a:pt x="318" y="301"/>
                  </a:cubicBezTo>
                  <a:cubicBezTo>
                    <a:pt x="318" y="300"/>
                    <a:pt x="318" y="300"/>
                    <a:pt x="318" y="300"/>
                  </a:cubicBezTo>
                  <a:cubicBezTo>
                    <a:pt x="318" y="300"/>
                    <a:pt x="318" y="300"/>
                    <a:pt x="318" y="300"/>
                  </a:cubicBezTo>
                  <a:cubicBezTo>
                    <a:pt x="318" y="300"/>
                    <a:pt x="318" y="300"/>
                    <a:pt x="318" y="300"/>
                  </a:cubicBezTo>
                  <a:cubicBezTo>
                    <a:pt x="319" y="299"/>
                    <a:pt x="319" y="299"/>
                    <a:pt x="319" y="299"/>
                  </a:cubicBezTo>
                  <a:cubicBezTo>
                    <a:pt x="319" y="299"/>
                    <a:pt x="319" y="299"/>
                    <a:pt x="319" y="299"/>
                  </a:cubicBezTo>
                  <a:cubicBezTo>
                    <a:pt x="320" y="299"/>
                    <a:pt x="320" y="299"/>
                    <a:pt x="320" y="299"/>
                  </a:cubicBezTo>
                  <a:cubicBezTo>
                    <a:pt x="320" y="299"/>
                    <a:pt x="320" y="299"/>
                    <a:pt x="320" y="299"/>
                  </a:cubicBezTo>
                  <a:cubicBezTo>
                    <a:pt x="320" y="299"/>
                    <a:pt x="320" y="299"/>
                    <a:pt x="320" y="299"/>
                  </a:cubicBezTo>
                  <a:cubicBezTo>
                    <a:pt x="320" y="299"/>
                    <a:pt x="320" y="299"/>
                    <a:pt x="320" y="299"/>
                  </a:cubicBezTo>
                  <a:cubicBezTo>
                    <a:pt x="321" y="299"/>
                    <a:pt x="321" y="299"/>
                    <a:pt x="321" y="299"/>
                  </a:cubicBezTo>
                  <a:cubicBezTo>
                    <a:pt x="321" y="298"/>
                    <a:pt x="321" y="298"/>
                    <a:pt x="321" y="298"/>
                  </a:cubicBezTo>
                  <a:cubicBezTo>
                    <a:pt x="322" y="297"/>
                    <a:pt x="322" y="297"/>
                    <a:pt x="322" y="297"/>
                  </a:cubicBezTo>
                  <a:cubicBezTo>
                    <a:pt x="322" y="296"/>
                    <a:pt x="322" y="296"/>
                    <a:pt x="322" y="296"/>
                  </a:cubicBezTo>
                  <a:cubicBezTo>
                    <a:pt x="322" y="296"/>
                    <a:pt x="322" y="296"/>
                    <a:pt x="322" y="296"/>
                  </a:cubicBezTo>
                  <a:cubicBezTo>
                    <a:pt x="322" y="296"/>
                    <a:pt x="322" y="296"/>
                    <a:pt x="322" y="296"/>
                  </a:cubicBezTo>
                  <a:cubicBezTo>
                    <a:pt x="322" y="296"/>
                    <a:pt x="322" y="296"/>
                    <a:pt x="322" y="296"/>
                  </a:cubicBezTo>
                  <a:cubicBezTo>
                    <a:pt x="323" y="296"/>
                    <a:pt x="323" y="296"/>
                    <a:pt x="323" y="296"/>
                  </a:cubicBezTo>
                  <a:cubicBezTo>
                    <a:pt x="323" y="297"/>
                    <a:pt x="323" y="297"/>
                    <a:pt x="323" y="297"/>
                  </a:cubicBezTo>
                  <a:cubicBezTo>
                    <a:pt x="323" y="298"/>
                    <a:pt x="323" y="298"/>
                    <a:pt x="323" y="298"/>
                  </a:cubicBezTo>
                  <a:cubicBezTo>
                    <a:pt x="323" y="298"/>
                    <a:pt x="323" y="298"/>
                    <a:pt x="323" y="298"/>
                  </a:cubicBezTo>
                  <a:cubicBezTo>
                    <a:pt x="323" y="299"/>
                    <a:pt x="323" y="299"/>
                    <a:pt x="323" y="299"/>
                  </a:cubicBezTo>
                  <a:cubicBezTo>
                    <a:pt x="323" y="299"/>
                    <a:pt x="323" y="299"/>
                    <a:pt x="323" y="299"/>
                  </a:cubicBezTo>
                  <a:cubicBezTo>
                    <a:pt x="323" y="299"/>
                    <a:pt x="323" y="299"/>
                    <a:pt x="323" y="299"/>
                  </a:cubicBezTo>
                  <a:cubicBezTo>
                    <a:pt x="322" y="300"/>
                    <a:pt x="322" y="300"/>
                    <a:pt x="322" y="300"/>
                  </a:cubicBezTo>
                  <a:cubicBezTo>
                    <a:pt x="322" y="301"/>
                    <a:pt x="322" y="301"/>
                    <a:pt x="322" y="301"/>
                  </a:cubicBezTo>
                  <a:cubicBezTo>
                    <a:pt x="322" y="302"/>
                    <a:pt x="322" y="302"/>
                    <a:pt x="322" y="302"/>
                  </a:cubicBezTo>
                  <a:cubicBezTo>
                    <a:pt x="321" y="302"/>
                    <a:pt x="321" y="302"/>
                    <a:pt x="321" y="302"/>
                  </a:cubicBezTo>
                  <a:cubicBezTo>
                    <a:pt x="321" y="302"/>
                    <a:pt x="321" y="302"/>
                    <a:pt x="321" y="302"/>
                  </a:cubicBezTo>
                  <a:cubicBezTo>
                    <a:pt x="322" y="302"/>
                    <a:pt x="322" y="302"/>
                    <a:pt x="322" y="302"/>
                  </a:cubicBezTo>
                  <a:cubicBezTo>
                    <a:pt x="322" y="302"/>
                    <a:pt x="322" y="302"/>
                    <a:pt x="322" y="302"/>
                  </a:cubicBezTo>
                  <a:cubicBezTo>
                    <a:pt x="323" y="301"/>
                    <a:pt x="323" y="301"/>
                    <a:pt x="323" y="301"/>
                  </a:cubicBezTo>
                  <a:cubicBezTo>
                    <a:pt x="323" y="301"/>
                    <a:pt x="323" y="301"/>
                    <a:pt x="323" y="301"/>
                  </a:cubicBezTo>
                  <a:cubicBezTo>
                    <a:pt x="324" y="300"/>
                    <a:pt x="324" y="300"/>
                    <a:pt x="324" y="300"/>
                  </a:cubicBezTo>
                  <a:cubicBezTo>
                    <a:pt x="324" y="300"/>
                    <a:pt x="324" y="300"/>
                    <a:pt x="324" y="300"/>
                  </a:cubicBezTo>
                  <a:cubicBezTo>
                    <a:pt x="324" y="300"/>
                    <a:pt x="324" y="300"/>
                    <a:pt x="324" y="300"/>
                  </a:cubicBezTo>
                  <a:cubicBezTo>
                    <a:pt x="325" y="300"/>
                    <a:pt x="325" y="300"/>
                    <a:pt x="325" y="300"/>
                  </a:cubicBezTo>
                  <a:cubicBezTo>
                    <a:pt x="325" y="300"/>
                    <a:pt x="325" y="300"/>
                    <a:pt x="325" y="300"/>
                  </a:cubicBezTo>
                  <a:cubicBezTo>
                    <a:pt x="325" y="300"/>
                    <a:pt x="325" y="300"/>
                    <a:pt x="325" y="300"/>
                  </a:cubicBezTo>
                  <a:cubicBezTo>
                    <a:pt x="324" y="301"/>
                    <a:pt x="324" y="301"/>
                    <a:pt x="324" y="301"/>
                  </a:cubicBezTo>
                  <a:cubicBezTo>
                    <a:pt x="324" y="302"/>
                    <a:pt x="324" y="302"/>
                    <a:pt x="324" y="302"/>
                  </a:cubicBezTo>
                  <a:cubicBezTo>
                    <a:pt x="324" y="302"/>
                    <a:pt x="324" y="302"/>
                    <a:pt x="324" y="302"/>
                  </a:cubicBezTo>
                  <a:cubicBezTo>
                    <a:pt x="324" y="302"/>
                    <a:pt x="324" y="302"/>
                    <a:pt x="324" y="302"/>
                  </a:cubicBezTo>
                  <a:cubicBezTo>
                    <a:pt x="324" y="303"/>
                    <a:pt x="324" y="303"/>
                    <a:pt x="324" y="303"/>
                  </a:cubicBezTo>
                  <a:cubicBezTo>
                    <a:pt x="324" y="304"/>
                    <a:pt x="324" y="304"/>
                    <a:pt x="324" y="304"/>
                  </a:cubicBezTo>
                  <a:cubicBezTo>
                    <a:pt x="324" y="303"/>
                    <a:pt x="324" y="303"/>
                    <a:pt x="324" y="303"/>
                  </a:cubicBezTo>
                  <a:cubicBezTo>
                    <a:pt x="325" y="303"/>
                    <a:pt x="325" y="303"/>
                    <a:pt x="325" y="303"/>
                  </a:cubicBezTo>
                  <a:cubicBezTo>
                    <a:pt x="325" y="303"/>
                    <a:pt x="325" y="303"/>
                    <a:pt x="325" y="303"/>
                  </a:cubicBezTo>
                  <a:cubicBezTo>
                    <a:pt x="325" y="303"/>
                    <a:pt x="326" y="303"/>
                    <a:pt x="326" y="303"/>
                  </a:cubicBezTo>
                  <a:cubicBezTo>
                    <a:pt x="326" y="303"/>
                    <a:pt x="326" y="303"/>
                    <a:pt x="326" y="303"/>
                  </a:cubicBezTo>
                  <a:cubicBezTo>
                    <a:pt x="327" y="303"/>
                    <a:pt x="327" y="303"/>
                    <a:pt x="327" y="303"/>
                  </a:cubicBezTo>
                  <a:cubicBezTo>
                    <a:pt x="327" y="302"/>
                    <a:pt x="327" y="302"/>
                    <a:pt x="327" y="302"/>
                  </a:cubicBezTo>
                  <a:cubicBezTo>
                    <a:pt x="327" y="302"/>
                    <a:pt x="327" y="302"/>
                    <a:pt x="327" y="302"/>
                  </a:cubicBezTo>
                  <a:cubicBezTo>
                    <a:pt x="327" y="302"/>
                    <a:pt x="327" y="302"/>
                    <a:pt x="327" y="302"/>
                  </a:cubicBezTo>
                  <a:cubicBezTo>
                    <a:pt x="327" y="302"/>
                    <a:pt x="327" y="302"/>
                    <a:pt x="327" y="302"/>
                  </a:cubicBezTo>
                  <a:cubicBezTo>
                    <a:pt x="327" y="301"/>
                    <a:pt x="327" y="301"/>
                    <a:pt x="327" y="301"/>
                  </a:cubicBezTo>
                  <a:cubicBezTo>
                    <a:pt x="327" y="301"/>
                    <a:pt x="327" y="301"/>
                    <a:pt x="327" y="301"/>
                  </a:cubicBezTo>
                  <a:cubicBezTo>
                    <a:pt x="327" y="301"/>
                    <a:pt x="327" y="301"/>
                    <a:pt x="327" y="301"/>
                  </a:cubicBezTo>
                  <a:cubicBezTo>
                    <a:pt x="327" y="300"/>
                    <a:pt x="327" y="300"/>
                    <a:pt x="327" y="300"/>
                  </a:cubicBezTo>
                  <a:cubicBezTo>
                    <a:pt x="328" y="299"/>
                    <a:pt x="328" y="299"/>
                    <a:pt x="328" y="299"/>
                  </a:cubicBezTo>
                  <a:cubicBezTo>
                    <a:pt x="329" y="299"/>
                    <a:pt x="329" y="299"/>
                    <a:pt x="329" y="299"/>
                  </a:cubicBezTo>
                  <a:cubicBezTo>
                    <a:pt x="328" y="297"/>
                    <a:pt x="328" y="297"/>
                    <a:pt x="328" y="297"/>
                  </a:cubicBezTo>
                  <a:cubicBezTo>
                    <a:pt x="328" y="297"/>
                    <a:pt x="328" y="297"/>
                    <a:pt x="328" y="297"/>
                  </a:cubicBezTo>
                  <a:cubicBezTo>
                    <a:pt x="328" y="297"/>
                    <a:pt x="328" y="297"/>
                    <a:pt x="328" y="297"/>
                  </a:cubicBezTo>
                  <a:cubicBezTo>
                    <a:pt x="328" y="297"/>
                    <a:pt x="328" y="297"/>
                    <a:pt x="328" y="297"/>
                  </a:cubicBezTo>
                  <a:cubicBezTo>
                    <a:pt x="328" y="298"/>
                    <a:pt x="328" y="298"/>
                    <a:pt x="328" y="298"/>
                  </a:cubicBezTo>
                  <a:cubicBezTo>
                    <a:pt x="327" y="298"/>
                    <a:pt x="327" y="298"/>
                    <a:pt x="327" y="298"/>
                  </a:cubicBezTo>
                  <a:cubicBezTo>
                    <a:pt x="327" y="299"/>
                    <a:pt x="327" y="299"/>
                    <a:pt x="327" y="299"/>
                  </a:cubicBezTo>
                  <a:cubicBezTo>
                    <a:pt x="326" y="299"/>
                    <a:pt x="326" y="299"/>
                    <a:pt x="326" y="299"/>
                  </a:cubicBezTo>
                  <a:cubicBezTo>
                    <a:pt x="326" y="298"/>
                    <a:pt x="326" y="298"/>
                    <a:pt x="326" y="298"/>
                  </a:cubicBezTo>
                  <a:cubicBezTo>
                    <a:pt x="326" y="298"/>
                    <a:pt x="326" y="298"/>
                    <a:pt x="326" y="298"/>
                  </a:cubicBezTo>
                  <a:cubicBezTo>
                    <a:pt x="326" y="297"/>
                    <a:pt x="326" y="297"/>
                    <a:pt x="326" y="297"/>
                  </a:cubicBezTo>
                  <a:cubicBezTo>
                    <a:pt x="327" y="297"/>
                    <a:pt x="327" y="297"/>
                    <a:pt x="327" y="297"/>
                  </a:cubicBezTo>
                  <a:cubicBezTo>
                    <a:pt x="327" y="296"/>
                    <a:pt x="327" y="296"/>
                    <a:pt x="327" y="296"/>
                  </a:cubicBezTo>
                  <a:cubicBezTo>
                    <a:pt x="328" y="296"/>
                    <a:pt x="328" y="296"/>
                    <a:pt x="328" y="296"/>
                  </a:cubicBezTo>
                  <a:cubicBezTo>
                    <a:pt x="328" y="296"/>
                    <a:pt x="328" y="296"/>
                    <a:pt x="328" y="296"/>
                  </a:cubicBezTo>
                  <a:cubicBezTo>
                    <a:pt x="328" y="296"/>
                    <a:pt x="328" y="296"/>
                    <a:pt x="328" y="296"/>
                  </a:cubicBezTo>
                  <a:cubicBezTo>
                    <a:pt x="328" y="295"/>
                    <a:pt x="328" y="295"/>
                    <a:pt x="328" y="295"/>
                  </a:cubicBezTo>
                  <a:cubicBezTo>
                    <a:pt x="328" y="296"/>
                    <a:pt x="328" y="296"/>
                    <a:pt x="328" y="296"/>
                  </a:cubicBezTo>
                  <a:cubicBezTo>
                    <a:pt x="327" y="296"/>
                    <a:pt x="327" y="296"/>
                    <a:pt x="327" y="296"/>
                  </a:cubicBezTo>
                  <a:cubicBezTo>
                    <a:pt x="327" y="296"/>
                    <a:pt x="327" y="296"/>
                    <a:pt x="327" y="296"/>
                  </a:cubicBezTo>
                  <a:cubicBezTo>
                    <a:pt x="326" y="296"/>
                    <a:pt x="326" y="296"/>
                    <a:pt x="326" y="296"/>
                  </a:cubicBezTo>
                  <a:cubicBezTo>
                    <a:pt x="326" y="296"/>
                    <a:pt x="326" y="296"/>
                    <a:pt x="326" y="296"/>
                  </a:cubicBezTo>
                  <a:cubicBezTo>
                    <a:pt x="326" y="297"/>
                    <a:pt x="326" y="297"/>
                    <a:pt x="326" y="297"/>
                  </a:cubicBezTo>
                  <a:cubicBezTo>
                    <a:pt x="325" y="297"/>
                    <a:pt x="325" y="297"/>
                    <a:pt x="325" y="297"/>
                  </a:cubicBezTo>
                  <a:cubicBezTo>
                    <a:pt x="325" y="298"/>
                    <a:pt x="325" y="298"/>
                    <a:pt x="325" y="298"/>
                  </a:cubicBezTo>
                  <a:cubicBezTo>
                    <a:pt x="324" y="298"/>
                    <a:pt x="324" y="298"/>
                    <a:pt x="324" y="298"/>
                  </a:cubicBezTo>
                  <a:cubicBezTo>
                    <a:pt x="324" y="298"/>
                    <a:pt x="324" y="298"/>
                    <a:pt x="324" y="298"/>
                  </a:cubicBezTo>
                  <a:cubicBezTo>
                    <a:pt x="324" y="297"/>
                    <a:pt x="324" y="297"/>
                    <a:pt x="324" y="297"/>
                  </a:cubicBezTo>
                  <a:cubicBezTo>
                    <a:pt x="323" y="297"/>
                    <a:pt x="323" y="297"/>
                    <a:pt x="323" y="297"/>
                  </a:cubicBezTo>
                  <a:cubicBezTo>
                    <a:pt x="323" y="296"/>
                    <a:pt x="323" y="296"/>
                    <a:pt x="323" y="296"/>
                  </a:cubicBezTo>
                  <a:cubicBezTo>
                    <a:pt x="324" y="297"/>
                    <a:pt x="324" y="297"/>
                    <a:pt x="324" y="297"/>
                  </a:cubicBezTo>
                  <a:cubicBezTo>
                    <a:pt x="324" y="297"/>
                    <a:pt x="324" y="297"/>
                    <a:pt x="324" y="297"/>
                  </a:cubicBezTo>
                  <a:cubicBezTo>
                    <a:pt x="324" y="296"/>
                    <a:pt x="324" y="296"/>
                    <a:pt x="324" y="296"/>
                  </a:cubicBezTo>
                  <a:cubicBezTo>
                    <a:pt x="324" y="296"/>
                    <a:pt x="324" y="296"/>
                    <a:pt x="324" y="296"/>
                  </a:cubicBezTo>
                  <a:cubicBezTo>
                    <a:pt x="324" y="296"/>
                    <a:pt x="324" y="296"/>
                    <a:pt x="324" y="296"/>
                  </a:cubicBezTo>
                  <a:cubicBezTo>
                    <a:pt x="324" y="296"/>
                    <a:pt x="324" y="296"/>
                    <a:pt x="324" y="296"/>
                  </a:cubicBezTo>
                  <a:cubicBezTo>
                    <a:pt x="325" y="296"/>
                    <a:pt x="325" y="296"/>
                    <a:pt x="325" y="296"/>
                  </a:cubicBezTo>
                  <a:cubicBezTo>
                    <a:pt x="324" y="296"/>
                    <a:pt x="324" y="296"/>
                    <a:pt x="324" y="296"/>
                  </a:cubicBezTo>
                  <a:cubicBezTo>
                    <a:pt x="324" y="295"/>
                    <a:pt x="324" y="295"/>
                    <a:pt x="324" y="295"/>
                  </a:cubicBezTo>
                  <a:cubicBezTo>
                    <a:pt x="324" y="295"/>
                    <a:pt x="324" y="295"/>
                    <a:pt x="324" y="295"/>
                  </a:cubicBezTo>
                  <a:cubicBezTo>
                    <a:pt x="324" y="295"/>
                    <a:pt x="324" y="295"/>
                    <a:pt x="324" y="295"/>
                  </a:cubicBezTo>
                  <a:cubicBezTo>
                    <a:pt x="325" y="295"/>
                    <a:pt x="325" y="295"/>
                    <a:pt x="325" y="295"/>
                  </a:cubicBezTo>
                  <a:cubicBezTo>
                    <a:pt x="325" y="295"/>
                    <a:pt x="325" y="295"/>
                    <a:pt x="325" y="295"/>
                  </a:cubicBezTo>
                  <a:cubicBezTo>
                    <a:pt x="325" y="294"/>
                    <a:pt x="325" y="294"/>
                    <a:pt x="325" y="294"/>
                  </a:cubicBezTo>
                  <a:cubicBezTo>
                    <a:pt x="326" y="293"/>
                    <a:pt x="326" y="293"/>
                    <a:pt x="326" y="293"/>
                  </a:cubicBezTo>
                  <a:cubicBezTo>
                    <a:pt x="326" y="293"/>
                    <a:pt x="326" y="293"/>
                    <a:pt x="326" y="293"/>
                  </a:cubicBezTo>
                  <a:cubicBezTo>
                    <a:pt x="327" y="294"/>
                    <a:pt x="327" y="294"/>
                    <a:pt x="327" y="294"/>
                  </a:cubicBezTo>
                  <a:cubicBezTo>
                    <a:pt x="327" y="293"/>
                    <a:pt x="327" y="293"/>
                    <a:pt x="327" y="293"/>
                  </a:cubicBezTo>
                  <a:cubicBezTo>
                    <a:pt x="328" y="293"/>
                    <a:pt x="328" y="293"/>
                    <a:pt x="328" y="293"/>
                  </a:cubicBezTo>
                  <a:cubicBezTo>
                    <a:pt x="328" y="292"/>
                    <a:pt x="328" y="292"/>
                    <a:pt x="328" y="292"/>
                  </a:cubicBezTo>
                  <a:cubicBezTo>
                    <a:pt x="327" y="292"/>
                    <a:pt x="327" y="292"/>
                    <a:pt x="327" y="292"/>
                  </a:cubicBezTo>
                  <a:cubicBezTo>
                    <a:pt x="327" y="292"/>
                    <a:pt x="327" y="292"/>
                    <a:pt x="327" y="292"/>
                  </a:cubicBezTo>
                  <a:cubicBezTo>
                    <a:pt x="326" y="293"/>
                    <a:pt x="326" y="293"/>
                    <a:pt x="326" y="293"/>
                  </a:cubicBezTo>
                  <a:cubicBezTo>
                    <a:pt x="326" y="292"/>
                    <a:pt x="326" y="292"/>
                    <a:pt x="326" y="292"/>
                  </a:cubicBezTo>
                  <a:cubicBezTo>
                    <a:pt x="326" y="292"/>
                    <a:pt x="326" y="292"/>
                    <a:pt x="326" y="292"/>
                  </a:cubicBezTo>
                  <a:cubicBezTo>
                    <a:pt x="326" y="293"/>
                    <a:pt x="326" y="293"/>
                    <a:pt x="326" y="293"/>
                  </a:cubicBezTo>
                  <a:cubicBezTo>
                    <a:pt x="326" y="293"/>
                    <a:pt x="326" y="293"/>
                    <a:pt x="326" y="293"/>
                  </a:cubicBezTo>
                  <a:cubicBezTo>
                    <a:pt x="325" y="293"/>
                    <a:pt x="325" y="293"/>
                    <a:pt x="325" y="293"/>
                  </a:cubicBezTo>
                  <a:cubicBezTo>
                    <a:pt x="325" y="293"/>
                    <a:pt x="325" y="293"/>
                    <a:pt x="325" y="293"/>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3" y="294"/>
                    <a:pt x="323" y="294"/>
                    <a:pt x="323" y="294"/>
                  </a:cubicBezTo>
                  <a:cubicBezTo>
                    <a:pt x="324" y="294"/>
                    <a:pt x="324" y="294"/>
                    <a:pt x="324" y="294"/>
                  </a:cubicBezTo>
                  <a:cubicBezTo>
                    <a:pt x="324" y="293"/>
                    <a:pt x="324" y="293"/>
                    <a:pt x="324" y="293"/>
                  </a:cubicBezTo>
                  <a:cubicBezTo>
                    <a:pt x="324" y="293"/>
                    <a:pt x="324" y="293"/>
                    <a:pt x="324" y="293"/>
                  </a:cubicBezTo>
                  <a:cubicBezTo>
                    <a:pt x="324" y="293"/>
                    <a:pt x="324" y="293"/>
                    <a:pt x="324" y="293"/>
                  </a:cubicBezTo>
                  <a:cubicBezTo>
                    <a:pt x="324" y="292"/>
                    <a:pt x="324" y="292"/>
                    <a:pt x="324" y="292"/>
                  </a:cubicBezTo>
                  <a:cubicBezTo>
                    <a:pt x="325" y="292"/>
                    <a:pt x="325" y="292"/>
                    <a:pt x="325" y="292"/>
                  </a:cubicBezTo>
                  <a:cubicBezTo>
                    <a:pt x="324" y="292"/>
                    <a:pt x="324" y="292"/>
                    <a:pt x="324" y="292"/>
                  </a:cubicBezTo>
                  <a:cubicBezTo>
                    <a:pt x="324" y="292"/>
                    <a:pt x="324" y="292"/>
                    <a:pt x="324" y="292"/>
                  </a:cubicBezTo>
                  <a:cubicBezTo>
                    <a:pt x="324" y="292"/>
                    <a:pt x="324" y="292"/>
                    <a:pt x="324" y="292"/>
                  </a:cubicBezTo>
                  <a:cubicBezTo>
                    <a:pt x="324" y="291"/>
                    <a:pt x="324" y="291"/>
                    <a:pt x="324" y="291"/>
                  </a:cubicBezTo>
                  <a:cubicBezTo>
                    <a:pt x="324" y="291"/>
                    <a:pt x="324" y="291"/>
                    <a:pt x="324" y="291"/>
                  </a:cubicBezTo>
                  <a:cubicBezTo>
                    <a:pt x="323" y="291"/>
                    <a:pt x="323" y="291"/>
                    <a:pt x="323" y="291"/>
                  </a:cubicBezTo>
                  <a:cubicBezTo>
                    <a:pt x="323" y="291"/>
                    <a:pt x="323" y="291"/>
                    <a:pt x="323" y="291"/>
                  </a:cubicBezTo>
                  <a:cubicBezTo>
                    <a:pt x="323" y="291"/>
                    <a:pt x="323" y="291"/>
                    <a:pt x="323" y="291"/>
                  </a:cubicBezTo>
                  <a:cubicBezTo>
                    <a:pt x="324" y="291"/>
                    <a:pt x="324" y="291"/>
                    <a:pt x="324" y="291"/>
                  </a:cubicBezTo>
                  <a:cubicBezTo>
                    <a:pt x="324" y="291"/>
                    <a:pt x="324" y="291"/>
                    <a:pt x="324" y="291"/>
                  </a:cubicBezTo>
                  <a:cubicBezTo>
                    <a:pt x="325" y="291"/>
                    <a:pt x="325" y="291"/>
                    <a:pt x="325" y="291"/>
                  </a:cubicBezTo>
                  <a:cubicBezTo>
                    <a:pt x="325" y="290"/>
                    <a:pt x="325" y="290"/>
                    <a:pt x="325" y="290"/>
                  </a:cubicBezTo>
                  <a:cubicBezTo>
                    <a:pt x="326" y="290"/>
                    <a:pt x="326" y="290"/>
                    <a:pt x="326" y="290"/>
                  </a:cubicBezTo>
                  <a:cubicBezTo>
                    <a:pt x="326" y="290"/>
                    <a:pt x="326" y="290"/>
                    <a:pt x="326" y="290"/>
                  </a:cubicBezTo>
                  <a:cubicBezTo>
                    <a:pt x="326" y="289"/>
                    <a:pt x="326" y="289"/>
                    <a:pt x="326" y="289"/>
                  </a:cubicBezTo>
                  <a:cubicBezTo>
                    <a:pt x="326" y="289"/>
                    <a:pt x="326" y="289"/>
                    <a:pt x="326" y="289"/>
                  </a:cubicBezTo>
                  <a:cubicBezTo>
                    <a:pt x="326" y="289"/>
                    <a:pt x="326" y="289"/>
                    <a:pt x="326" y="289"/>
                  </a:cubicBezTo>
                  <a:cubicBezTo>
                    <a:pt x="326" y="289"/>
                    <a:pt x="326" y="289"/>
                    <a:pt x="326" y="289"/>
                  </a:cubicBezTo>
                  <a:cubicBezTo>
                    <a:pt x="325" y="288"/>
                    <a:pt x="325" y="288"/>
                    <a:pt x="325" y="288"/>
                  </a:cubicBezTo>
                  <a:cubicBezTo>
                    <a:pt x="324" y="288"/>
                    <a:pt x="324" y="288"/>
                    <a:pt x="324" y="288"/>
                  </a:cubicBezTo>
                  <a:cubicBezTo>
                    <a:pt x="324" y="288"/>
                    <a:pt x="324" y="288"/>
                    <a:pt x="324" y="288"/>
                  </a:cubicBezTo>
                  <a:cubicBezTo>
                    <a:pt x="323" y="288"/>
                    <a:pt x="323" y="288"/>
                    <a:pt x="323" y="288"/>
                  </a:cubicBezTo>
                  <a:cubicBezTo>
                    <a:pt x="323" y="288"/>
                    <a:pt x="323" y="288"/>
                    <a:pt x="323" y="288"/>
                  </a:cubicBezTo>
                  <a:cubicBezTo>
                    <a:pt x="323" y="289"/>
                    <a:pt x="323" y="289"/>
                    <a:pt x="323" y="289"/>
                  </a:cubicBezTo>
                  <a:cubicBezTo>
                    <a:pt x="323" y="290"/>
                    <a:pt x="323" y="290"/>
                    <a:pt x="323" y="290"/>
                  </a:cubicBezTo>
                  <a:cubicBezTo>
                    <a:pt x="322" y="290"/>
                    <a:pt x="322" y="290"/>
                    <a:pt x="322" y="290"/>
                  </a:cubicBezTo>
                  <a:cubicBezTo>
                    <a:pt x="323" y="290"/>
                    <a:pt x="323" y="290"/>
                    <a:pt x="323" y="290"/>
                  </a:cubicBezTo>
                  <a:cubicBezTo>
                    <a:pt x="323" y="289"/>
                    <a:pt x="323" y="289"/>
                    <a:pt x="323" y="289"/>
                  </a:cubicBezTo>
                  <a:cubicBezTo>
                    <a:pt x="323" y="289"/>
                    <a:pt x="323" y="289"/>
                    <a:pt x="323" y="289"/>
                  </a:cubicBezTo>
                  <a:cubicBezTo>
                    <a:pt x="323" y="288"/>
                    <a:pt x="323" y="288"/>
                    <a:pt x="323" y="288"/>
                  </a:cubicBezTo>
                  <a:cubicBezTo>
                    <a:pt x="323" y="288"/>
                    <a:pt x="323" y="288"/>
                    <a:pt x="323" y="288"/>
                  </a:cubicBezTo>
                  <a:cubicBezTo>
                    <a:pt x="323" y="288"/>
                    <a:pt x="323" y="288"/>
                    <a:pt x="323" y="288"/>
                  </a:cubicBezTo>
                  <a:cubicBezTo>
                    <a:pt x="322" y="288"/>
                    <a:pt x="322" y="288"/>
                    <a:pt x="322" y="288"/>
                  </a:cubicBezTo>
                  <a:cubicBezTo>
                    <a:pt x="322" y="288"/>
                    <a:pt x="322" y="288"/>
                    <a:pt x="322" y="288"/>
                  </a:cubicBezTo>
                  <a:cubicBezTo>
                    <a:pt x="321" y="289"/>
                    <a:pt x="321" y="289"/>
                    <a:pt x="321" y="289"/>
                  </a:cubicBezTo>
                  <a:cubicBezTo>
                    <a:pt x="321" y="289"/>
                    <a:pt x="321" y="289"/>
                    <a:pt x="321" y="289"/>
                  </a:cubicBezTo>
                  <a:cubicBezTo>
                    <a:pt x="321" y="289"/>
                    <a:pt x="321" y="289"/>
                    <a:pt x="321" y="289"/>
                  </a:cubicBezTo>
                  <a:cubicBezTo>
                    <a:pt x="321" y="289"/>
                    <a:pt x="321" y="289"/>
                    <a:pt x="321" y="289"/>
                  </a:cubicBezTo>
                  <a:cubicBezTo>
                    <a:pt x="320" y="289"/>
                    <a:pt x="320" y="289"/>
                    <a:pt x="320" y="289"/>
                  </a:cubicBezTo>
                  <a:cubicBezTo>
                    <a:pt x="320" y="289"/>
                    <a:pt x="320" y="289"/>
                    <a:pt x="320" y="289"/>
                  </a:cubicBezTo>
                  <a:cubicBezTo>
                    <a:pt x="320" y="290"/>
                    <a:pt x="320" y="290"/>
                    <a:pt x="320" y="290"/>
                  </a:cubicBezTo>
                  <a:cubicBezTo>
                    <a:pt x="319" y="290"/>
                    <a:pt x="319" y="290"/>
                    <a:pt x="319" y="290"/>
                  </a:cubicBezTo>
                  <a:cubicBezTo>
                    <a:pt x="319" y="290"/>
                    <a:pt x="319" y="290"/>
                    <a:pt x="319" y="290"/>
                  </a:cubicBezTo>
                  <a:cubicBezTo>
                    <a:pt x="320" y="289"/>
                    <a:pt x="320" y="289"/>
                    <a:pt x="320" y="289"/>
                  </a:cubicBezTo>
                  <a:cubicBezTo>
                    <a:pt x="320" y="288"/>
                    <a:pt x="320" y="288"/>
                    <a:pt x="320" y="288"/>
                  </a:cubicBezTo>
                  <a:cubicBezTo>
                    <a:pt x="320" y="288"/>
                    <a:pt x="320" y="288"/>
                    <a:pt x="320" y="288"/>
                  </a:cubicBezTo>
                  <a:cubicBezTo>
                    <a:pt x="319" y="288"/>
                    <a:pt x="319" y="288"/>
                    <a:pt x="319" y="288"/>
                  </a:cubicBezTo>
                  <a:cubicBezTo>
                    <a:pt x="319" y="289"/>
                    <a:pt x="319" y="289"/>
                    <a:pt x="319" y="289"/>
                  </a:cubicBezTo>
                  <a:cubicBezTo>
                    <a:pt x="319" y="289"/>
                    <a:pt x="319" y="289"/>
                    <a:pt x="319" y="289"/>
                  </a:cubicBezTo>
                  <a:cubicBezTo>
                    <a:pt x="319" y="289"/>
                    <a:pt x="319" y="289"/>
                    <a:pt x="319" y="289"/>
                  </a:cubicBezTo>
                  <a:cubicBezTo>
                    <a:pt x="319" y="288"/>
                    <a:pt x="319" y="288"/>
                    <a:pt x="319" y="288"/>
                  </a:cubicBezTo>
                  <a:cubicBezTo>
                    <a:pt x="319" y="288"/>
                    <a:pt x="319" y="288"/>
                    <a:pt x="319" y="288"/>
                  </a:cubicBezTo>
                  <a:cubicBezTo>
                    <a:pt x="319" y="288"/>
                    <a:pt x="319" y="288"/>
                    <a:pt x="319" y="288"/>
                  </a:cubicBezTo>
                  <a:cubicBezTo>
                    <a:pt x="318" y="288"/>
                    <a:pt x="318" y="288"/>
                    <a:pt x="318" y="288"/>
                  </a:cubicBezTo>
                  <a:cubicBezTo>
                    <a:pt x="318" y="289"/>
                    <a:pt x="318" y="289"/>
                    <a:pt x="318" y="289"/>
                  </a:cubicBezTo>
                  <a:cubicBezTo>
                    <a:pt x="317" y="288"/>
                    <a:pt x="317" y="288"/>
                    <a:pt x="317" y="288"/>
                  </a:cubicBezTo>
                  <a:cubicBezTo>
                    <a:pt x="317" y="288"/>
                    <a:pt x="317" y="288"/>
                    <a:pt x="317" y="288"/>
                  </a:cubicBezTo>
                  <a:cubicBezTo>
                    <a:pt x="317" y="288"/>
                    <a:pt x="317" y="288"/>
                    <a:pt x="317" y="288"/>
                  </a:cubicBezTo>
                  <a:cubicBezTo>
                    <a:pt x="316" y="288"/>
                    <a:pt x="316" y="288"/>
                    <a:pt x="316" y="288"/>
                  </a:cubicBezTo>
                  <a:cubicBezTo>
                    <a:pt x="316" y="288"/>
                    <a:pt x="316" y="288"/>
                    <a:pt x="316" y="288"/>
                  </a:cubicBezTo>
                  <a:cubicBezTo>
                    <a:pt x="316" y="288"/>
                    <a:pt x="316" y="288"/>
                    <a:pt x="316" y="288"/>
                  </a:cubicBezTo>
                  <a:cubicBezTo>
                    <a:pt x="316" y="288"/>
                    <a:pt x="316" y="288"/>
                    <a:pt x="316" y="288"/>
                  </a:cubicBezTo>
                  <a:cubicBezTo>
                    <a:pt x="317" y="287"/>
                    <a:pt x="317" y="287"/>
                    <a:pt x="317" y="287"/>
                  </a:cubicBezTo>
                  <a:cubicBezTo>
                    <a:pt x="317" y="286"/>
                    <a:pt x="317" y="286"/>
                    <a:pt x="317" y="286"/>
                  </a:cubicBezTo>
                  <a:cubicBezTo>
                    <a:pt x="317" y="286"/>
                    <a:pt x="317" y="286"/>
                    <a:pt x="317" y="286"/>
                  </a:cubicBezTo>
                  <a:cubicBezTo>
                    <a:pt x="317" y="286"/>
                    <a:pt x="317" y="286"/>
                    <a:pt x="317" y="286"/>
                  </a:cubicBezTo>
                  <a:cubicBezTo>
                    <a:pt x="316" y="287"/>
                    <a:pt x="316" y="287"/>
                    <a:pt x="316" y="287"/>
                  </a:cubicBezTo>
                  <a:cubicBezTo>
                    <a:pt x="316" y="286"/>
                    <a:pt x="316" y="286"/>
                    <a:pt x="316" y="286"/>
                  </a:cubicBezTo>
                  <a:cubicBezTo>
                    <a:pt x="317" y="286"/>
                    <a:pt x="317" y="286"/>
                    <a:pt x="317" y="286"/>
                  </a:cubicBezTo>
                  <a:cubicBezTo>
                    <a:pt x="318" y="286"/>
                    <a:pt x="318" y="286"/>
                    <a:pt x="318" y="286"/>
                  </a:cubicBezTo>
                  <a:cubicBezTo>
                    <a:pt x="318" y="286"/>
                    <a:pt x="318" y="286"/>
                    <a:pt x="318" y="286"/>
                  </a:cubicBezTo>
                  <a:cubicBezTo>
                    <a:pt x="319" y="286"/>
                    <a:pt x="319" y="286"/>
                    <a:pt x="319" y="286"/>
                  </a:cubicBezTo>
                  <a:cubicBezTo>
                    <a:pt x="319" y="285"/>
                    <a:pt x="319" y="285"/>
                    <a:pt x="319" y="285"/>
                  </a:cubicBezTo>
                  <a:cubicBezTo>
                    <a:pt x="319" y="285"/>
                    <a:pt x="319" y="285"/>
                    <a:pt x="319" y="285"/>
                  </a:cubicBezTo>
                  <a:cubicBezTo>
                    <a:pt x="319" y="285"/>
                    <a:pt x="319" y="285"/>
                    <a:pt x="319" y="285"/>
                  </a:cubicBezTo>
                  <a:cubicBezTo>
                    <a:pt x="318" y="285"/>
                    <a:pt x="318" y="285"/>
                    <a:pt x="318" y="285"/>
                  </a:cubicBezTo>
                  <a:cubicBezTo>
                    <a:pt x="318" y="285"/>
                    <a:pt x="318" y="285"/>
                    <a:pt x="318" y="285"/>
                  </a:cubicBezTo>
                  <a:cubicBezTo>
                    <a:pt x="317" y="285"/>
                    <a:pt x="317" y="285"/>
                    <a:pt x="317" y="285"/>
                  </a:cubicBezTo>
                  <a:cubicBezTo>
                    <a:pt x="317" y="285"/>
                    <a:pt x="317" y="285"/>
                    <a:pt x="317" y="285"/>
                  </a:cubicBezTo>
                  <a:cubicBezTo>
                    <a:pt x="316" y="285"/>
                    <a:pt x="316" y="285"/>
                    <a:pt x="316" y="285"/>
                  </a:cubicBezTo>
                  <a:cubicBezTo>
                    <a:pt x="317" y="284"/>
                    <a:pt x="317" y="284"/>
                    <a:pt x="317" y="284"/>
                  </a:cubicBezTo>
                  <a:cubicBezTo>
                    <a:pt x="317" y="284"/>
                    <a:pt x="317" y="284"/>
                    <a:pt x="317" y="284"/>
                  </a:cubicBezTo>
                  <a:cubicBezTo>
                    <a:pt x="317" y="284"/>
                    <a:pt x="317" y="284"/>
                    <a:pt x="317" y="284"/>
                  </a:cubicBezTo>
                  <a:cubicBezTo>
                    <a:pt x="316" y="284"/>
                    <a:pt x="316" y="284"/>
                    <a:pt x="316" y="284"/>
                  </a:cubicBezTo>
                  <a:cubicBezTo>
                    <a:pt x="316" y="284"/>
                    <a:pt x="316" y="284"/>
                    <a:pt x="316" y="284"/>
                  </a:cubicBezTo>
                  <a:cubicBezTo>
                    <a:pt x="315" y="285"/>
                    <a:pt x="315" y="285"/>
                    <a:pt x="315" y="285"/>
                  </a:cubicBezTo>
                  <a:cubicBezTo>
                    <a:pt x="315" y="285"/>
                    <a:pt x="315" y="285"/>
                    <a:pt x="315" y="285"/>
                  </a:cubicBezTo>
                  <a:cubicBezTo>
                    <a:pt x="314" y="286"/>
                    <a:pt x="314" y="286"/>
                    <a:pt x="314" y="286"/>
                  </a:cubicBezTo>
                  <a:cubicBezTo>
                    <a:pt x="314" y="286"/>
                    <a:pt x="314" y="286"/>
                    <a:pt x="314" y="286"/>
                  </a:cubicBezTo>
                  <a:cubicBezTo>
                    <a:pt x="314" y="286"/>
                    <a:pt x="314" y="286"/>
                    <a:pt x="314" y="286"/>
                  </a:cubicBezTo>
                  <a:cubicBezTo>
                    <a:pt x="313" y="287"/>
                    <a:pt x="313" y="287"/>
                    <a:pt x="313" y="287"/>
                  </a:cubicBezTo>
                  <a:cubicBezTo>
                    <a:pt x="313" y="286"/>
                    <a:pt x="313" y="286"/>
                    <a:pt x="313" y="286"/>
                  </a:cubicBezTo>
                  <a:cubicBezTo>
                    <a:pt x="313" y="286"/>
                    <a:pt x="313" y="286"/>
                    <a:pt x="313" y="286"/>
                  </a:cubicBezTo>
                  <a:cubicBezTo>
                    <a:pt x="314" y="285"/>
                    <a:pt x="314" y="285"/>
                    <a:pt x="314" y="285"/>
                  </a:cubicBezTo>
                  <a:cubicBezTo>
                    <a:pt x="314" y="285"/>
                    <a:pt x="314" y="285"/>
                    <a:pt x="314" y="285"/>
                  </a:cubicBezTo>
                  <a:cubicBezTo>
                    <a:pt x="314" y="284"/>
                    <a:pt x="314" y="284"/>
                    <a:pt x="314" y="284"/>
                  </a:cubicBezTo>
                  <a:cubicBezTo>
                    <a:pt x="315" y="284"/>
                    <a:pt x="315" y="284"/>
                    <a:pt x="315" y="284"/>
                  </a:cubicBezTo>
                  <a:cubicBezTo>
                    <a:pt x="315" y="283"/>
                    <a:pt x="315" y="283"/>
                    <a:pt x="315" y="283"/>
                  </a:cubicBezTo>
                  <a:cubicBezTo>
                    <a:pt x="315" y="283"/>
                    <a:pt x="315" y="283"/>
                    <a:pt x="315" y="283"/>
                  </a:cubicBezTo>
                  <a:cubicBezTo>
                    <a:pt x="315" y="283"/>
                    <a:pt x="315" y="283"/>
                    <a:pt x="315" y="283"/>
                  </a:cubicBezTo>
                  <a:cubicBezTo>
                    <a:pt x="316" y="282"/>
                    <a:pt x="316" y="282"/>
                    <a:pt x="316" y="282"/>
                  </a:cubicBezTo>
                  <a:cubicBezTo>
                    <a:pt x="316" y="282"/>
                    <a:pt x="316" y="282"/>
                    <a:pt x="316" y="282"/>
                  </a:cubicBezTo>
                  <a:cubicBezTo>
                    <a:pt x="317" y="281"/>
                    <a:pt x="317" y="281"/>
                    <a:pt x="317" y="281"/>
                  </a:cubicBezTo>
                  <a:cubicBezTo>
                    <a:pt x="317" y="281"/>
                    <a:pt x="317" y="281"/>
                    <a:pt x="317" y="281"/>
                  </a:cubicBezTo>
                  <a:cubicBezTo>
                    <a:pt x="317" y="281"/>
                    <a:pt x="317" y="281"/>
                    <a:pt x="317" y="281"/>
                  </a:cubicBezTo>
                  <a:cubicBezTo>
                    <a:pt x="317" y="280"/>
                    <a:pt x="317" y="280"/>
                    <a:pt x="317" y="280"/>
                  </a:cubicBezTo>
                  <a:cubicBezTo>
                    <a:pt x="317" y="280"/>
                    <a:pt x="317" y="280"/>
                    <a:pt x="317" y="280"/>
                  </a:cubicBezTo>
                  <a:cubicBezTo>
                    <a:pt x="318" y="280"/>
                    <a:pt x="318" y="280"/>
                    <a:pt x="318" y="280"/>
                  </a:cubicBezTo>
                  <a:cubicBezTo>
                    <a:pt x="318" y="280"/>
                    <a:pt x="318" y="280"/>
                    <a:pt x="318" y="280"/>
                  </a:cubicBezTo>
                  <a:cubicBezTo>
                    <a:pt x="317" y="280"/>
                    <a:pt x="317" y="280"/>
                    <a:pt x="317" y="280"/>
                  </a:cubicBezTo>
                  <a:cubicBezTo>
                    <a:pt x="318" y="281"/>
                    <a:pt x="318" y="281"/>
                    <a:pt x="318" y="281"/>
                  </a:cubicBezTo>
                  <a:cubicBezTo>
                    <a:pt x="318" y="280"/>
                    <a:pt x="318" y="280"/>
                    <a:pt x="318" y="280"/>
                  </a:cubicBezTo>
                  <a:cubicBezTo>
                    <a:pt x="319" y="279"/>
                    <a:pt x="319" y="279"/>
                    <a:pt x="319" y="279"/>
                  </a:cubicBezTo>
                  <a:cubicBezTo>
                    <a:pt x="319" y="279"/>
                    <a:pt x="319" y="279"/>
                    <a:pt x="319" y="279"/>
                  </a:cubicBezTo>
                  <a:cubicBezTo>
                    <a:pt x="319" y="278"/>
                    <a:pt x="319" y="278"/>
                    <a:pt x="319" y="278"/>
                  </a:cubicBezTo>
                  <a:cubicBezTo>
                    <a:pt x="319" y="278"/>
                    <a:pt x="319" y="278"/>
                    <a:pt x="319" y="278"/>
                  </a:cubicBezTo>
                  <a:cubicBezTo>
                    <a:pt x="318" y="279"/>
                    <a:pt x="318" y="279"/>
                    <a:pt x="318" y="279"/>
                  </a:cubicBezTo>
                  <a:cubicBezTo>
                    <a:pt x="318" y="278"/>
                    <a:pt x="318" y="278"/>
                    <a:pt x="318" y="278"/>
                  </a:cubicBezTo>
                  <a:cubicBezTo>
                    <a:pt x="318" y="278"/>
                    <a:pt x="318" y="278"/>
                    <a:pt x="318" y="278"/>
                  </a:cubicBezTo>
                  <a:cubicBezTo>
                    <a:pt x="318" y="277"/>
                    <a:pt x="318" y="277"/>
                    <a:pt x="318" y="277"/>
                  </a:cubicBezTo>
                  <a:cubicBezTo>
                    <a:pt x="319" y="277"/>
                    <a:pt x="319" y="277"/>
                    <a:pt x="319" y="277"/>
                  </a:cubicBezTo>
                  <a:cubicBezTo>
                    <a:pt x="319" y="278"/>
                    <a:pt x="319" y="278"/>
                    <a:pt x="319" y="278"/>
                  </a:cubicBezTo>
                  <a:cubicBezTo>
                    <a:pt x="320" y="278"/>
                    <a:pt x="320" y="278"/>
                    <a:pt x="320" y="278"/>
                  </a:cubicBezTo>
                  <a:cubicBezTo>
                    <a:pt x="320" y="278"/>
                    <a:pt x="320" y="278"/>
                    <a:pt x="320" y="278"/>
                  </a:cubicBezTo>
                  <a:cubicBezTo>
                    <a:pt x="320" y="277"/>
                    <a:pt x="320" y="277"/>
                    <a:pt x="320" y="277"/>
                  </a:cubicBezTo>
                  <a:cubicBezTo>
                    <a:pt x="320" y="276"/>
                    <a:pt x="320" y="276"/>
                    <a:pt x="320" y="276"/>
                  </a:cubicBezTo>
                  <a:cubicBezTo>
                    <a:pt x="320" y="276"/>
                    <a:pt x="320" y="276"/>
                    <a:pt x="320" y="276"/>
                  </a:cubicBezTo>
                  <a:cubicBezTo>
                    <a:pt x="319" y="276"/>
                    <a:pt x="319" y="276"/>
                    <a:pt x="319" y="276"/>
                  </a:cubicBezTo>
                  <a:cubicBezTo>
                    <a:pt x="319" y="277"/>
                    <a:pt x="319" y="277"/>
                    <a:pt x="319" y="277"/>
                  </a:cubicBezTo>
                  <a:cubicBezTo>
                    <a:pt x="319" y="277"/>
                    <a:pt x="319" y="277"/>
                    <a:pt x="319" y="277"/>
                  </a:cubicBezTo>
                  <a:cubicBezTo>
                    <a:pt x="319" y="276"/>
                    <a:pt x="319" y="276"/>
                    <a:pt x="319" y="276"/>
                  </a:cubicBezTo>
                  <a:cubicBezTo>
                    <a:pt x="319" y="276"/>
                    <a:pt x="319" y="276"/>
                    <a:pt x="319" y="276"/>
                  </a:cubicBezTo>
                  <a:cubicBezTo>
                    <a:pt x="319" y="276"/>
                    <a:pt x="319" y="276"/>
                    <a:pt x="319" y="276"/>
                  </a:cubicBezTo>
                  <a:cubicBezTo>
                    <a:pt x="318" y="277"/>
                    <a:pt x="318" y="277"/>
                    <a:pt x="318" y="277"/>
                  </a:cubicBezTo>
                  <a:cubicBezTo>
                    <a:pt x="318" y="277"/>
                    <a:pt x="318" y="277"/>
                    <a:pt x="318" y="277"/>
                  </a:cubicBezTo>
                  <a:cubicBezTo>
                    <a:pt x="317" y="277"/>
                    <a:pt x="317" y="277"/>
                    <a:pt x="317" y="277"/>
                  </a:cubicBezTo>
                  <a:cubicBezTo>
                    <a:pt x="317" y="277"/>
                    <a:pt x="317" y="277"/>
                    <a:pt x="317" y="277"/>
                  </a:cubicBezTo>
                  <a:cubicBezTo>
                    <a:pt x="316" y="277"/>
                    <a:pt x="316" y="277"/>
                    <a:pt x="316" y="277"/>
                  </a:cubicBezTo>
                  <a:cubicBezTo>
                    <a:pt x="315" y="278"/>
                    <a:pt x="315" y="278"/>
                    <a:pt x="315" y="278"/>
                  </a:cubicBezTo>
                  <a:cubicBezTo>
                    <a:pt x="315" y="278"/>
                    <a:pt x="315" y="278"/>
                    <a:pt x="315" y="278"/>
                  </a:cubicBezTo>
                  <a:cubicBezTo>
                    <a:pt x="315" y="279"/>
                    <a:pt x="315" y="279"/>
                    <a:pt x="315" y="279"/>
                  </a:cubicBezTo>
                  <a:cubicBezTo>
                    <a:pt x="314" y="279"/>
                    <a:pt x="314" y="279"/>
                    <a:pt x="314" y="279"/>
                  </a:cubicBezTo>
                  <a:cubicBezTo>
                    <a:pt x="314" y="279"/>
                    <a:pt x="314" y="279"/>
                    <a:pt x="314" y="279"/>
                  </a:cubicBezTo>
                  <a:cubicBezTo>
                    <a:pt x="314" y="279"/>
                    <a:pt x="314" y="279"/>
                    <a:pt x="314" y="279"/>
                  </a:cubicBezTo>
                  <a:cubicBezTo>
                    <a:pt x="314" y="279"/>
                    <a:pt x="314" y="279"/>
                    <a:pt x="314" y="279"/>
                  </a:cubicBezTo>
                  <a:cubicBezTo>
                    <a:pt x="314" y="280"/>
                    <a:pt x="314" y="280"/>
                    <a:pt x="314" y="280"/>
                  </a:cubicBezTo>
                  <a:close/>
                  <a:moveTo>
                    <a:pt x="285" y="287"/>
                  </a:moveTo>
                  <a:cubicBezTo>
                    <a:pt x="286" y="287"/>
                    <a:pt x="286" y="287"/>
                    <a:pt x="286" y="287"/>
                  </a:cubicBezTo>
                  <a:cubicBezTo>
                    <a:pt x="288" y="288"/>
                    <a:pt x="288" y="288"/>
                    <a:pt x="288" y="288"/>
                  </a:cubicBezTo>
                  <a:cubicBezTo>
                    <a:pt x="289" y="288"/>
                    <a:pt x="289" y="288"/>
                    <a:pt x="289" y="288"/>
                  </a:cubicBezTo>
                  <a:cubicBezTo>
                    <a:pt x="290" y="288"/>
                    <a:pt x="290" y="288"/>
                    <a:pt x="290" y="288"/>
                  </a:cubicBezTo>
                  <a:cubicBezTo>
                    <a:pt x="290" y="289"/>
                    <a:pt x="290" y="289"/>
                    <a:pt x="290" y="289"/>
                  </a:cubicBezTo>
                  <a:cubicBezTo>
                    <a:pt x="291" y="289"/>
                    <a:pt x="291" y="289"/>
                    <a:pt x="291" y="289"/>
                  </a:cubicBezTo>
                  <a:cubicBezTo>
                    <a:pt x="292" y="289"/>
                    <a:pt x="292" y="289"/>
                    <a:pt x="292" y="289"/>
                  </a:cubicBezTo>
                  <a:cubicBezTo>
                    <a:pt x="293" y="289"/>
                    <a:pt x="293" y="289"/>
                    <a:pt x="293" y="289"/>
                  </a:cubicBezTo>
                  <a:cubicBezTo>
                    <a:pt x="293" y="289"/>
                    <a:pt x="293" y="289"/>
                    <a:pt x="293" y="289"/>
                  </a:cubicBezTo>
                  <a:cubicBezTo>
                    <a:pt x="292" y="288"/>
                    <a:pt x="292" y="288"/>
                    <a:pt x="292" y="288"/>
                  </a:cubicBezTo>
                  <a:cubicBezTo>
                    <a:pt x="292" y="288"/>
                    <a:pt x="292" y="288"/>
                    <a:pt x="292" y="288"/>
                  </a:cubicBezTo>
                  <a:cubicBezTo>
                    <a:pt x="292" y="287"/>
                    <a:pt x="292" y="287"/>
                    <a:pt x="292" y="287"/>
                  </a:cubicBezTo>
                  <a:cubicBezTo>
                    <a:pt x="291" y="287"/>
                    <a:pt x="291" y="287"/>
                    <a:pt x="291" y="287"/>
                  </a:cubicBezTo>
                  <a:cubicBezTo>
                    <a:pt x="290" y="286"/>
                    <a:pt x="290" y="286"/>
                    <a:pt x="290" y="286"/>
                  </a:cubicBezTo>
                  <a:cubicBezTo>
                    <a:pt x="289" y="286"/>
                    <a:pt x="289" y="286"/>
                    <a:pt x="289" y="286"/>
                  </a:cubicBezTo>
                  <a:cubicBezTo>
                    <a:pt x="289" y="286"/>
                    <a:pt x="289" y="286"/>
                    <a:pt x="289" y="286"/>
                  </a:cubicBezTo>
                  <a:cubicBezTo>
                    <a:pt x="288" y="285"/>
                    <a:pt x="288" y="285"/>
                    <a:pt x="288" y="285"/>
                  </a:cubicBezTo>
                  <a:cubicBezTo>
                    <a:pt x="287" y="285"/>
                    <a:pt x="287" y="285"/>
                    <a:pt x="287" y="285"/>
                  </a:cubicBezTo>
                  <a:cubicBezTo>
                    <a:pt x="286" y="284"/>
                    <a:pt x="286" y="284"/>
                    <a:pt x="286" y="284"/>
                  </a:cubicBezTo>
                  <a:cubicBezTo>
                    <a:pt x="284" y="284"/>
                    <a:pt x="284" y="284"/>
                    <a:pt x="284" y="284"/>
                  </a:cubicBezTo>
                  <a:cubicBezTo>
                    <a:pt x="283" y="284"/>
                    <a:pt x="283" y="284"/>
                    <a:pt x="283" y="284"/>
                  </a:cubicBezTo>
                  <a:cubicBezTo>
                    <a:pt x="282" y="284"/>
                    <a:pt x="282" y="284"/>
                    <a:pt x="282" y="284"/>
                  </a:cubicBezTo>
                  <a:cubicBezTo>
                    <a:pt x="283" y="285"/>
                    <a:pt x="283" y="285"/>
                    <a:pt x="283" y="285"/>
                  </a:cubicBezTo>
                  <a:cubicBezTo>
                    <a:pt x="284" y="285"/>
                    <a:pt x="284" y="285"/>
                    <a:pt x="284" y="285"/>
                  </a:cubicBezTo>
                  <a:cubicBezTo>
                    <a:pt x="285" y="286"/>
                    <a:pt x="285" y="286"/>
                    <a:pt x="285" y="286"/>
                  </a:cubicBezTo>
                  <a:cubicBezTo>
                    <a:pt x="285" y="287"/>
                    <a:pt x="285" y="287"/>
                    <a:pt x="285" y="287"/>
                  </a:cubicBezTo>
                  <a:cubicBezTo>
                    <a:pt x="285" y="287"/>
                    <a:pt x="285" y="287"/>
                    <a:pt x="285" y="287"/>
                  </a:cubicBezTo>
                  <a:close/>
                  <a:moveTo>
                    <a:pt x="286" y="305"/>
                  </a:moveTo>
                  <a:cubicBezTo>
                    <a:pt x="285" y="305"/>
                    <a:pt x="285" y="305"/>
                    <a:pt x="285" y="305"/>
                  </a:cubicBezTo>
                  <a:cubicBezTo>
                    <a:pt x="284" y="304"/>
                    <a:pt x="284" y="304"/>
                    <a:pt x="284" y="304"/>
                  </a:cubicBezTo>
                  <a:cubicBezTo>
                    <a:pt x="282" y="304"/>
                    <a:pt x="282" y="304"/>
                    <a:pt x="282" y="304"/>
                  </a:cubicBezTo>
                  <a:cubicBezTo>
                    <a:pt x="282" y="304"/>
                    <a:pt x="282" y="304"/>
                    <a:pt x="282" y="304"/>
                  </a:cubicBezTo>
                  <a:cubicBezTo>
                    <a:pt x="282" y="303"/>
                    <a:pt x="282" y="303"/>
                    <a:pt x="282" y="303"/>
                  </a:cubicBezTo>
                  <a:cubicBezTo>
                    <a:pt x="281" y="303"/>
                    <a:pt x="281" y="303"/>
                    <a:pt x="281" y="303"/>
                  </a:cubicBezTo>
                  <a:cubicBezTo>
                    <a:pt x="281" y="303"/>
                    <a:pt x="281" y="303"/>
                    <a:pt x="281" y="303"/>
                  </a:cubicBezTo>
                  <a:cubicBezTo>
                    <a:pt x="281" y="302"/>
                    <a:pt x="281" y="302"/>
                    <a:pt x="281" y="302"/>
                  </a:cubicBezTo>
                  <a:cubicBezTo>
                    <a:pt x="280" y="302"/>
                    <a:pt x="280" y="302"/>
                    <a:pt x="280" y="302"/>
                  </a:cubicBezTo>
                  <a:cubicBezTo>
                    <a:pt x="280" y="302"/>
                    <a:pt x="280" y="302"/>
                    <a:pt x="280" y="302"/>
                  </a:cubicBezTo>
                  <a:cubicBezTo>
                    <a:pt x="280" y="301"/>
                    <a:pt x="280" y="301"/>
                    <a:pt x="280" y="301"/>
                  </a:cubicBezTo>
                  <a:cubicBezTo>
                    <a:pt x="279" y="301"/>
                    <a:pt x="279" y="301"/>
                    <a:pt x="279" y="301"/>
                  </a:cubicBezTo>
                  <a:cubicBezTo>
                    <a:pt x="279" y="301"/>
                    <a:pt x="279" y="301"/>
                    <a:pt x="279" y="301"/>
                  </a:cubicBezTo>
                  <a:cubicBezTo>
                    <a:pt x="279" y="300"/>
                    <a:pt x="279" y="300"/>
                    <a:pt x="279" y="300"/>
                  </a:cubicBezTo>
                  <a:cubicBezTo>
                    <a:pt x="281" y="299"/>
                    <a:pt x="281" y="299"/>
                    <a:pt x="281" y="299"/>
                  </a:cubicBezTo>
                  <a:cubicBezTo>
                    <a:pt x="281" y="300"/>
                    <a:pt x="281" y="300"/>
                    <a:pt x="281" y="300"/>
                  </a:cubicBezTo>
                  <a:cubicBezTo>
                    <a:pt x="281" y="301"/>
                    <a:pt x="281" y="301"/>
                    <a:pt x="281" y="301"/>
                  </a:cubicBezTo>
                  <a:cubicBezTo>
                    <a:pt x="281" y="301"/>
                    <a:pt x="281" y="301"/>
                    <a:pt x="281" y="301"/>
                  </a:cubicBezTo>
                  <a:cubicBezTo>
                    <a:pt x="281" y="301"/>
                    <a:pt x="281" y="301"/>
                    <a:pt x="281" y="301"/>
                  </a:cubicBezTo>
                  <a:cubicBezTo>
                    <a:pt x="281" y="302"/>
                    <a:pt x="281" y="302"/>
                    <a:pt x="281" y="302"/>
                  </a:cubicBezTo>
                  <a:cubicBezTo>
                    <a:pt x="282" y="302"/>
                    <a:pt x="282" y="302"/>
                    <a:pt x="282" y="302"/>
                  </a:cubicBezTo>
                  <a:cubicBezTo>
                    <a:pt x="282" y="302"/>
                    <a:pt x="282" y="302"/>
                    <a:pt x="282" y="302"/>
                  </a:cubicBezTo>
                  <a:cubicBezTo>
                    <a:pt x="283" y="302"/>
                    <a:pt x="283" y="302"/>
                    <a:pt x="283" y="302"/>
                  </a:cubicBezTo>
                  <a:cubicBezTo>
                    <a:pt x="284" y="303"/>
                    <a:pt x="284" y="303"/>
                    <a:pt x="284" y="303"/>
                  </a:cubicBezTo>
                  <a:cubicBezTo>
                    <a:pt x="284" y="303"/>
                    <a:pt x="284" y="303"/>
                    <a:pt x="284" y="303"/>
                  </a:cubicBezTo>
                  <a:cubicBezTo>
                    <a:pt x="285" y="303"/>
                    <a:pt x="285" y="303"/>
                    <a:pt x="285" y="303"/>
                  </a:cubicBezTo>
                  <a:cubicBezTo>
                    <a:pt x="286" y="303"/>
                    <a:pt x="286" y="303"/>
                    <a:pt x="286" y="303"/>
                  </a:cubicBezTo>
                  <a:cubicBezTo>
                    <a:pt x="286" y="302"/>
                    <a:pt x="286" y="302"/>
                    <a:pt x="286" y="302"/>
                  </a:cubicBezTo>
                  <a:cubicBezTo>
                    <a:pt x="287" y="303"/>
                    <a:pt x="287" y="303"/>
                    <a:pt x="287" y="303"/>
                  </a:cubicBezTo>
                  <a:cubicBezTo>
                    <a:pt x="288" y="303"/>
                    <a:pt x="288" y="303"/>
                    <a:pt x="288" y="303"/>
                  </a:cubicBezTo>
                  <a:cubicBezTo>
                    <a:pt x="288" y="303"/>
                    <a:pt x="288" y="303"/>
                    <a:pt x="288" y="303"/>
                  </a:cubicBezTo>
                  <a:cubicBezTo>
                    <a:pt x="287" y="303"/>
                    <a:pt x="287" y="303"/>
                    <a:pt x="287" y="303"/>
                  </a:cubicBezTo>
                  <a:cubicBezTo>
                    <a:pt x="287" y="304"/>
                    <a:pt x="287" y="304"/>
                    <a:pt x="287" y="304"/>
                  </a:cubicBezTo>
                  <a:cubicBezTo>
                    <a:pt x="287" y="304"/>
                    <a:pt x="287" y="304"/>
                    <a:pt x="287" y="304"/>
                  </a:cubicBezTo>
                  <a:cubicBezTo>
                    <a:pt x="286" y="305"/>
                    <a:pt x="286" y="305"/>
                    <a:pt x="286" y="305"/>
                  </a:cubicBezTo>
                  <a:cubicBezTo>
                    <a:pt x="286" y="305"/>
                    <a:pt x="286" y="305"/>
                    <a:pt x="286" y="305"/>
                  </a:cubicBezTo>
                  <a:close/>
                  <a:moveTo>
                    <a:pt x="292" y="308"/>
                  </a:moveTo>
                  <a:cubicBezTo>
                    <a:pt x="292" y="308"/>
                    <a:pt x="292" y="308"/>
                    <a:pt x="292" y="308"/>
                  </a:cubicBezTo>
                  <a:cubicBezTo>
                    <a:pt x="290" y="307"/>
                    <a:pt x="290" y="307"/>
                    <a:pt x="290" y="307"/>
                  </a:cubicBezTo>
                  <a:cubicBezTo>
                    <a:pt x="290" y="306"/>
                    <a:pt x="290" y="306"/>
                    <a:pt x="290" y="306"/>
                  </a:cubicBezTo>
                  <a:cubicBezTo>
                    <a:pt x="290" y="305"/>
                    <a:pt x="290" y="305"/>
                    <a:pt x="290" y="305"/>
                  </a:cubicBezTo>
                  <a:cubicBezTo>
                    <a:pt x="290" y="305"/>
                    <a:pt x="290" y="305"/>
                    <a:pt x="290" y="305"/>
                  </a:cubicBezTo>
                  <a:cubicBezTo>
                    <a:pt x="292" y="304"/>
                    <a:pt x="292" y="304"/>
                    <a:pt x="292" y="304"/>
                  </a:cubicBezTo>
                  <a:cubicBezTo>
                    <a:pt x="293" y="303"/>
                    <a:pt x="293" y="303"/>
                    <a:pt x="293" y="303"/>
                  </a:cubicBezTo>
                  <a:cubicBezTo>
                    <a:pt x="293" y="302"/>
                    <a:pt x="293" y="302"/>
                    <a:pt x="293" y="302"/>
                  </a:cubicBezTo>
                  <a:cubicBezTo>
                    <a:pt x="293" y="302"/>
                    <a:pt x="293" y="302"/>
                    <a:pt x="293" y="302"/>
                  </a:cubicBezTo>
                  <a:cubicBezTo>
                    <a:pt x="294" y="301"/>
                    <a:pt x="294" y="301"/>
                    <a:pt x="294" y="301"/>
                  </a:cubicBezTo>
                  <a:cubicBezTo>
                    <a:pt x="295" y="300"/>
                    <a:pt x="295" y="300"/>
                    <a:pt x="295" y="300"/>
                  </a:cubicBezTo>
                  <a:cubicBezTo>
                    <a:pt x="296" y="300"/>
                    <a:pt x="296" y="300"/>
                    <a:pt x="296" y="300"/>
                  </a:cubicBezTo>
                  <a:cubicBezTo>
                    <a:pt x="296" y="301"/>
                    <a:pt x="296" y="301"/>
                    <a:pt x="296" y="301"/>
                  </a:cubicBezTo>
                  <a:cubicBezTo>
                    <a:pt x="295" y="301"/>
                    <a:pt x="295" y="301"/>
                    <a:pt x="295" y="301"/>
                  </a:cubicBezTo>
                  <a:cubicBezTo>
                    <a:pt x="296" y="301"/>
                    <a:pt x="296" y="301"/>
                    <a:pt x="296" y="301"/>
                  </a:cubicBezTo>
                  <a:cubicBezTo>
                    <a:pt x="296" y="302"/>
                    <a:pt x="296" y="302"/>
                    <a:pt x="296" y="302"/>
                  </a:cubicBezTo>
                  <a:cubicBezTo>
                    <a:pt x="295" y="303"/>
                    <a:pt x="295" y="303"/>
                    <a:pt x="295" y="303"/>
                  </a:cubicBezTo>
                  <a:cubicBezTo>
                    <a:pt x="294" y="304"/>
                    <a:pt x="294" y="304"/>
                    <a:pt x="294" y="304"/>
                  </a:cubicBezTo>
                  <a:cubicBezTo>
                    <a:pt x="295" y="304"/>
                    <a:pt x="295" y="304"/>
                    <a:pt x="295" y="304"/>
                  </a:cubicBezTo>
                  <a:cubicBezTo>
                    <a:pt x="296" y="305"/>
                    <a:pt x="296" y="305"/>
                    <a:pt x="296" y="305"/>
                  </a:cubicBezTo>
                  <a:cubicBezTo>
                    <a:pt x="295" y="305"/>
                    <a:pt x="295" y="305"/>
                    <a:pt x="295" y="305"/>
                  </a:cubicBezTo>
                  <a:cubicBezTo>
                    <a:pt x="296" y="305"/>
                    <a:pt x="296" y="305"/>
                    <a:pt x="296" y="305"/>
                  </a:cubicBezTo>
                  <a:cubicBezTo>
                    <a:pt x="296" y="305"/>
                    <a:pt x="296" y="305"/>
                    <a:pt x="296" y="305"/>
                  </a:cubicBezTo>
                  <a:cubicBezTo>
                    <a:pt x="296" y="304"/>
                    <a:pt x="296" y="304"/>
                    <a:pt x="296" y="304"/>
                  </a:cubicBezTo>
                  <a:cubicBezTo>
                    <a:pt x="297" y="304"/>
                    <a:pt x="297" y="304"/>
                    <a:pt x="297" y="304"/>
                  </a:cubicBezTo>
                  <a:cubicBezTo>
                    <a:pt x="298" y="305"/>
                    <a:pt x="298" y="305"/>
                    <a:pt x="298" y="305"/>
                  </a:cubicBezTo>
                  <a:cubicBezTo>
                    <a:pt x="298" y="306"/>
                    <a:pt x="298" y="306"/>
                    <a:pt x="298" y="306"/>
                  </a:cubicBezTo>
                  <a:cubicBezTo>
                    <a:pt x="298" y="306"/>
                    <a:pt x="298" y="306"/>
                    <a:pt x="298" y="306"/>
                  </a:cubicBezTo>
                  <a:cubicBezTo>
                    <a:pt x="297" y="306"/>
                    <a:pt x="297" y="306"/>
                    <a:pt x="297" y="306"/>
                  </a:cubicBezTo>
                  <a:cubicBezTo>
                    <a:pt x="297" y="306"/>
                    <a:pt x="297" y="306"/>
                    <a:pt x="297" y="306"/>
                  </a:cubicBezTo>
                  <a:cubicBezTo>
                    <a:pt x="295" y="307"/>
                    <a:pt x="295" y="307"/>
                    <a:pt x="295" y="307"/>
                  </a:cubicBezTo>
                  <a:cubicBezTo>
                    <a:pt x="294" y="307"/>
                    <a:pt x="294" y="307"/>
                    <a:pt x="294" y="307"/>
                  </a:cubicBezTo>
                  <a:cubicBezTo>
                    <a:pt x="293" y="307"/>
                    <a:pt x="293" y="307"/>
                    <a:pt x="293" y="307"/>
                  </a:cubicBezTo>
                  <a:cubicBezTo>
                    <a:pt x="293" y="307"/>
                    <a:pt x="293" y="307"/>
                    <a:pt x="293" y="307"/>
                  </a:cubicBezTo>
                  <a:cubicBezTo>
                    <a:pt x="293" y="307"/>
                    <a:pt x="293" y="307"/>
                    <a:pt x="293" y="307"/>
                  </a:cubicBezTo>
                  <a:cubicBezTo>
                    <a:pt x="292" y="308"/>
                    <a:pt x="292" y="308"/>
                    <a:pt x="292" y="308"/>
                  </a:cubicBezTo>
                  <a:cubicBezTo>
                    <a:pt x="292" y="308"/>
                    <a:pt x="292" y="308"/>
                    <a:pt x="292" y="308"/>
                  </a:cubicBezTo>
                  <a:close/>
                  <a:moveTo>
                    <a:pt x="224" y="260"/>
                  </a:moveTo>
                  <a:cubicBezTo>
                    <a:pt x="224" y="261"/>
                    <a:pt x="224" y="261"/>
                    <a:pt x="224" y="261"/>
                  </a:cubicBezTo>
                  <a:cubicBezTo>
                    <a:pt x="224" y="261"/>
                    <a:pt x="224" y="261"/>
                    <a:pt x="224" y="261"/>
                  </a:cubicBezTo>
                  <a:cubicBezTo>
                    <a:pt x="224" y="260"/>
                    <a:pt x="224" y="260"/>
                    <a:pt x="224" y="260"/>
                  </a:cubicBezTo>
                  <a:cubicBezTo>
                    <a:pt x="224" y="259"/>
                    <a:pt x="224" y="259"/>
                    <a:pt x="224" y="259"/>
                  </a:cubicBezTo>
                  <a:cubicBezTo>
                    <a:pt x="224" y="260"/>
                    <a:pt x="224" y="260"/>
                    <a:pt x="224" y="260"/>
                  </a:cubicBezTo>
                  <a:cubicBezTo>
                    <a:pt x="224" y="260"/>
                    <a:pt x="224" y="260"/>
                    <a:pt x="224" y="260"/>
                  </a:cubicBezTo>
                  <a:close/>
                  <a:moveTo>
                    <a:pt x="223" y="269"/>
                  </a:moveTo>
                  <a:cubicBezTo>
                    <a:pt x="224" y="268"/>
                    <a:pt x="224" y="268"/>
                    <a:pt x="224" y="268"/>
                  </a:cubicBezTo>
                  <a:cubicBezTo>
                    <a:pt x="224" y="268"/>
                    <a:pt x="224" y="268"/>
                    <a:pt x="224" y="268"/>
                  </a:cubicBezTo>
                  <a:cubicBezTo>
                    <a:pt x="225" y="268"/>
                    <a:pt x="225" y="268"/>
                    <a:pt x="225" y="268"/>
                  </a:cubicBezTo>
                  <a:cubicBezTo>
                    <a:pt x="225" y="268"/>
                    <a:pt x="225" y="268"/>
                    <a:pt x="225" y="268"/>
                  </a:cubicBezTo>
                  <a:cubicBezTo>
                    <a:pt x="224" y="269"/>
                    <a:pt x="224" y="269"/>
                    <a:pt x="224" y="269"/>
                  </a:cubicBezTo>
                  <a:cubicBezTo>
                    <a:pt x="223" y="269"/>
                    <a:pt x="223" y="269"/>
                    <a:pt x="223" y="269"/>
                  </a:cubicBezTo>
                  <a:close/>
                  <a:moveTo>
                    <a:pt x="215" y="262"/>
                  </a:moveTo>
                  <a:cubicBezTo>
                    <a:pt x="216" y="261"/>
                    <a:pt x="216" y="261"/>
                    <a:pt x="216" y="261"/>
                  </a:cubicBezTo>
                  <a:cubicBezTo>
                    <a:pt x="217" y="261"/>
                    <a:pt x="217" y="261"/>
                    <a:pt x="217" y="261"/>
                  </a:cubicBezTo>
                  <a:cubicBezTo>
                    <a:pt x="217" y="261"/>
                    <a:pt x="217" y="261"/>
                    <a:pt x="217" y="261"/>
                  </a:cubicBezTo>
                  <a:cubicBezTo>
                    <a:pt x="217" y="261"/>
                    <a:pt x="217" y="261"/>
                    <a:pt x="217" y="261"/>
                  </a:cubicBezTo>
                  <a:cubicBezTo>
                    <a:pt x="218" y="261"/>
                    <a:pt x="218" y="261"/>
                    <a:pt x="218" y="261"/>
                  </a:cubicBezTo>
                  <a:cubicBezTo>
                    <a:pt x="218" y="261"/>
                    <a:pt x="218" y="261"/>
                    <a:pt x="218" y="261"/>
                  </a:cubicBezTo>
                  <a:cubicBezTo>
                    <a:pt x="219" y="261"/>
                    <a:pt x="219" y="261"/>
                    <a:pt x="219" y="261"/>
                  </a:cubicBezTo>
                  <a:cubicBezTo>
                    <a:pt x="220" y="262"/>
                    <a:pt x="220" y="262"/>
                    <a:pt x="220" y="262"/>
                  </a:cubicBezTo>
                  <a:cubicBezTo>
                    <a:pt x="220" y="262"/>
                    <a:pt x="220" y="262"/>
                    <a:pt x="220" y="262"/>
                  </a:cubicBezTo>
                  <a:cubicBezTo>
                    <a:pt x="220" y="263"/>
                    <a:pt x="220" y="263"/>
                    <a:pt x="220" y="263"/>
                  </a:cubicBezTo>
                  <a:cubicBezTo>
                    <a:pt x="220" y="263"/>
                    <a:pt x="220" y="263"/>
                    <a:pt x="220" y="263"/>
                  </a:cubicBezTo>
                  <a:cubicBezTo>
                    <a:pt x="218" y="263"/>
                    <a:pt x="218" y="263"/>
                    <a:pt x="218" y="263"/>
                  </a:cubicBezTo>
                  <a:cubicBezTo>
                    <a:pt x="217" y="263"/>
                    <a:pt x="217" y="263"/>
                    <a:pt x="217" y="263"/>
                  </a:cubicBezTo>
                  <a:cubicBezTo>
                    <a:pt x="217" y="263"/>
                    <a:pt x="217" y="263"/>
                    <a:pt x="217" y="263"/>
                  </a:cubicBezTo>
                  <a:cubicBezTo>
                    <a:pt x="217" y="263"/>
                    <a:pt x="217" y="263"/>
                    <a:pt x="217" y="263"/>
                  </a:cubicBezTo>
                  <a:cubicBezTo>
                    <a:pt x="217" y="263"/>
                    <a:pt x="217" y="263"/>
                    <a:pt x="217" y="263"/>
                  </a:cubicBezTo>
                  <a:cubicBezTo>
                    <a:pt x="216" y="263"/>
                    <a:pt x="216" y="263"/>
                    <a:pt x="216" y="263"/>
                  </a:cubicBezTo>
                  <a:cubicBezTo>
                    <a:pt x="216" y="263"/>
                    <a:pt x="216" y="263"/>
                    <a:pt x="216" y="263"/>
                  </a:cubicBezTo>
                  <a:cubicBezTo>
                    <a:pt x="215" y="263"/>
                    <a:pt x="215" y="263"/>
                    <a:pt x="215" y="263"/>
                  </a:cubicBezTo>
                  <a:cubicBezTo>
                    <a:pt x="215" y="262"/>
                    <a:pt x="215" y="262"/>
                    <a:pt x="215" y="262"/>
                  </a:cubicBezTo>
                  <a:close/>
                  <a:moveTo>
                    <a:pt x="34" y="266"/>
                  </a:moveTo>
                  <a:cubicBezTo>
                    <a:pt x="35" y="266"/>
                    <a:pt x="35" y="266"/>
                    <a:pt x="35" y="266"/>
                  </a:cubicBezTo>
                  <a:cubicBezTo>
                    <a:pt x="35" y="267"/>
                    <a:pt x="35" y="267"/>
                    <a:pt x="35" y="267"/>
                  </a:cubicBezTo>
                  <a:cubicBezTo>
                    <a:pt x="35" y="268"/>
                    <a:pt x="35" y="268"/>
                    <a:pt x="35" y="268"/>
                  </a:cubicBezTo>
                  <a:cubicBezTo>
                    <a:pt x="34" y="267"/>
                    <a:pt x="34" y="267"/>
                    <a:pt x="34" y="267"/>
                  </a:cubicBezTo>
                  <a:cubicBezTo>
                    <a:pt x="34" y="266"/>
                    <a:pt x="34" y="266"/>
                    <a:pt x="34" y="266"/>
                  </a:cubicBezTo>
                  <a:close/>
                  <a:moveTo>
                    <a:pt x="32" y="264"/>
                  </a:moveTo>
                  <a:cubicBezTo>
                    <a:pt x="32" y="263"/>
                    <a:pt x="32" y="263"/>
                    <a:pt x="32" y="263"/>
                  </a:cubicBezTo>
                  <a:cubicBezTo>
                    <a:pt x="33" y="262"/>
                    <a:pt x="33" y="262"/>
                    <a:pt x="33" y="262"/>
                  </a:cubicBezTo>
                  <a:cubicBezTo>
                    <a:pt x="32" y="264"/>
                    <a:pt x="32" y="264"/>
                    <a:pt x="32" y="264"/>
                  </a:cubicBezTo>
                  <a:close/>
                  <a:moveTo>
                    <a:pt x="27" y="260"/>
                  </a:moveTo>
                  <a:cubicBezTo>
                    <a:pt x="28" y="260"/>
                    <a:pt x="28" y="260"/>
                    <a:pt x="28" y="260"/>
                  </a:cubicBezTo>
                  <a:cubicBezTo>
                    <a:pt x="28" y="260"/>
                    <a:pt x="28" y="260"/>
                    <a:pt x="28" y="260"/>
                  </a:cubicBezTo>
                  <a:cubicBezTo>
                    <a:pt x="27" y="260"/>
                    <a:pt x="27" y="260"/>
                    <a:pt x="27" y="260"/>
                  </a:cubicBezTo>
                  <a:close/>
                  <a:moveTo>
                    <a:pt x="20" y="257"/>
                  </a:moveTo>
                  <a:cubicBezTo>
                    <a:pt x="20" y="258"/>
                    <a:pt x="20" y="258"/>
                    <a:pt x="20" y="258"/>
                  </a:cubicBezTo>
                  <a:cubicBezTo>
                    <a:pt x="21" y="258"/>
                    <a:pt x="21" y="258"/>
                    <a:pt x="21" y="258"/>
                  </a:cubicBezTo>
                  <a:cubicBezTo>
                    <a:pt x="21" y="259"/>
                    <a:pt x="21" y="259"/>
                    <a:pt x="21" y="259"/>
                  </a:cubicBezTo>
                  <a:cubicBezTo>
                    <a:pt x="23" y="259"/>
                    <a:pt x="23" y="259"/>
                    <a:pt x="23" y="259"/>
                  </a:cubicBezTo>
                  <a:cubicBezTo>
                    <a:pt x="22" y="260"/>
                    <a:pt x="22" y="260"/>
                    <a:pt x="22" y="260"/>
                  </a:cubicBezTo>
                  <a:cubicBezTo>
                    <a:pt x="21" y="260"/>
                    <a:pt x="21" y="260"/>
                    <a:pt x="21" y="260"/>
                  </a:cubicBezTo>
                  <a:cubicBezTo>
                    <a:pt x="21" y="261"/>
                    <a:pt x="21" y="261"/>
                    <a:pt x="21" y="261"/>
                  </a:cubicBezTo>
                  <a:cubicBezTo>
                    <a:pt x="21" y="261"/>
                    <a:pt x="21" y="261"/>
                    <a:pt x="21" y="261"/>
                  </a:cubicBezTo>
                  <a:cubicBezTo>
                    <a:pt x="21" y="262"/>
                    <a:pt x="21" y="262"/>
                    <a:pt x="21" y="262"/>
                  </a:cubicBezTo>
                  <a:cubicBezTo>
                    <a:pt x="21" y="262"/>
                    <a:pt x="21" y="262"/>
                    <a:pt x="21" y="262"/>
                  </a:cubicBezTo>
                  <a:cubicBezTo>
                    <a:pt x="22" y="262"/>
                    <a:pt x="22" y="262"/>
                    <a:pt x="22" y="262"/>
                  </a:cubicBezTo>
                  <a:cubicBezTo>
                    <a:pt x="22" y="263"/>
                    <a:pt x="22" y="263"/>
                    <a:pt x="22" y="263"/>
                  </a:cubicBezTo>
                  <a:cubicBezTo>
                    <a:pt x="23" y="263"/>
                    <a:pt x="23" y="263"/>
                    <a:pt x="23" y="263"/>
                  </a:cubicBezTo>
                  <a:cubicBezTo>
                    <a:pt x="23" y="263"/>
                    <a:pt x="23" y="263"/>
                    <a:pt x="23" y="263"/>
                  </a:cubicBezTo>
                  <a:cubicBezTo>
                    <a:pt x="24" y="264"/>
                    <a:pt x="24" y="264"/>
                    <a:pt x="24" y="264"/>
                  </a:cubicBezTo>
                  <a:cubicBezTo>
                    <a:pt x="25" y="263"/>
                    <a:pt x="25" y="263"/>
                    <a:pt x="25" y="263"/>
                  </a:cubicBezTo>
                  <a:cubicBezTo>
                    <a:pt x="24" y="265"/>
                    <a:pt x="24" y="265"/>
                    <a:pt x="24" y="265"/>
                  </a:cubicBezTo>
                  <a:cubicBezTo>
                    <a:pt x="24" y="266"/>
                    <a:pt x="24" y="266"/>
                    <a:pt x="24" y="266"/>
                  </a:cubicBezTo>
                  <a:cubicBezTo>
                    <a:pt x="25" y="265"/>
                    <a:pt x="25" y="265"/>
                    <a:pt x="25" y="265"/>
                  </a:cubicBezTo>
                  <a:cubicBezTo>
                    <a:pt x="25" y="265"/>
                    <a:pt x="25" y="265"/>
                    <a:pt x="25" y="265"/>
                  </a:cubicBezTo>
                  <a:cubicBezTo>
                    <a:pt x="26" y="264"/>
                    <a:pt x="26" y="264"/>
                    <a:pt x="26" y="264"/>
                  </a:cubicBezTo>
                  <a:cubicBezTo>
                    <a:pt x="26" y="265"/>
                    <a:pt x="26" y="265"/>
                    <a:pt x="26" y="265"/>
                  </a:cubicBezTo>
                  <a:cubicBezTo>
                    <a:pt x="25" y="266"/>
                    <a:pt x="25" y="266"/>
                    <a:pt x="25" y="266"/>
                  </a:cubicBezTo>
                  <a:cubicBezTo>
                    <a:pt x="25" y="267"/>
                    <a:pt x="25" y="267"/>
                    <a:pt x="25" y="267"/>
                  </a:cubicBezTo>
                  <a:cubicBezTo>
                    <a:pt x="25" y="266"/>
                    <a:pt x="25" y="266"/>
                    <a:pt x="25" y="266"/>
                  </a:cubicBezTo>
                  <a:cubicBezTo>
                    <a:pt x="26" y="267"/>
                    <a:pt x="26" y="267"/>
                    <a:pt x="26" y="267"/>
                  </a:cubicBezTo>
                  <a:cubicBezTo>
                    <a:pt x="27" y="267"/>
                    <a:pt x="27" y="267"/>
                    <a:pt x="27" y="267"/>
                  </a:cubicBezTo>
                  <a:cubicBezTo>
                    <a:pt x="27" y="268"/>
                    <a:pt x="27" y="268"/>
                    <a:pt x="27" y="268"/>
                  </a:cubicBezTo>
                  <a:cubicBezTo>
                    <a:pt x="28" y="268"/>
                    <a:pt x="28" y="268"/>
                    <a:pt x="28" y="268"/>
                  </a:cubicBezTo>
                  <a:cubicBezTo>
                    <a:pt x="28" y="269"/>
                    <a:pt x="28" y="269"/>
                    <a:pt x="28" y="269"/>
                  </a:cubicBezTo>
                  <a:cubicBezTo>
                    <a:pt x="28" y="270"/>
                    <a:pt x="28" y="270"/>
                    <a:pt x="28" y="270"/>
                  </a:cubicBezTo>
                  <a:cubicBezTo>
                    <a:pt x="29" y="270"/>
                    <a:pt x="29" y="270"/>
                    <a:pt x="29" y="270"/>
                  </a:cubicBezTo>
                  <a:cubicBezTo>
                    <a:pt x="29" y="270"/>
                    <a:pt x="29" y="270"/>
                    <a:pt x="29" y="270"/>
                  </a:cubicBezTo>
                  <a:cubicBezTo>
                    <a:pt x="30" y="270"/>
                    <a:pt x="30" y="270"/>
                    <a:pt x="30" y="270"/>
                  </a:cubicBezTo>
                  <a:cubicBezTo>
                    <a:pt x="31" y="270"/>
                    <a:pt x="31" y="270"/>
                    <a:pt x="31" y="270"/>
                  </a:cubicBezTo>
                  <a:cubicBezTo>
                    <a:pt x="29" y="271"/>
                    <a:pt x="29" y="271"/>
                    <a:pt x="29" y="271"/>
                  </a:cubicBezTo>
                  <a:cubicBezTo>
                    <a:pt x="31" y="273"/>
                    <a:pt x="31" y="273"/>
                    <a:pt x="31" y="273"/>
                  </a:cubicBezTo>
                  <a:cubicBezTo>
                    <a:pt x="32" y="273"/>
                    <a:pt x="32" y="273"/>
                    <a:pt x="32" y="273"/>
                  </a:cubicBezTo>
                  <a:cubicBezTo>
                    <a:pt x="32" y="274"/>
                    <a:pt x="32" y="274"/>
                    <a:pt x="32" y="274"/>
                  </a:cubicBezTo>
                  <a:cubicBezTo>
                    <a:pt x="35" y="275"/>
                    <a:pt x="35" y="275"/>
                    <a:pt x="35" y="275"/>
                  </a:cubicBezTo>
                  <a:cubicBezTo>
                    <a:pt x="35" y="275"/>
                    <a:pt x="35" y="275"/>
                    <a:pt x="35" y="275"/>
                  </a:cubicBezTo>
                  <a:cubicBezTo>
                    <a:pt x="36" y="275"/>
                    <a:pt x="36" y="275"/>
                    <a:pt x="36" y="275"/>
                  </a:cubicBezTo>
                  <a:cubicBezTo>
                    <a:pt x="35" y="273"/>
                    <a:pt x="35" y="273"/>
                    <a:pt x="35" y="273"/>
                  </a:cubicBezTo>
                  <a:cubicBezTo>
                    <a:pt x="36" y="272"/>
                    <a:pt x="36" y="272"/>
                    <a:pt x="36" y="272"/>
                  </a:cubicBezTo>
                  <a:cubicBezTo>
                    <a:pt x="35" y="271"/>
                    <a:pt x="35" y="271"/>
                    <a:pt x="35" y="271"/>
                  </a:cubicBezTo>
                  <a:cubicBezTo>
                    <a:pt x="35" y="270"/>
                    <a:pt x="35" y="270"/>
                    <a:pt x="35" y="270"/>
                  </a:cubicBezTo>
                  <a:cubicBezTo>
                    <a:pt x="35" y="269"/>
                    <a:pt x="35" y="269"/>
                    <a:pt x="35" y="269"/>
                  </a:cubicBezTo>
                  <a:cubicBezTo>
                    <a:pt x="33" y="267"/>
                    <a:pt x="33" y="267"/>
                    <a:pt x="33" y="267"/>
                  </a:cubicBezTo>
                  <a:cubicBezTo>
                    <a:pt x="32" y="265"/>
                    <a:pt x="32" y="265"/>
                    <a:pt x="32" y="265"/>
                  </a:cubicBezTo>
                  <a:cubicBezTo>
                    <a:pt x="31" y="264"/>
                    <a:pt x="31" y="264"/>
                    <a:pt x="31" y="264"/>
                  </a:cubicBezTo>
                  <a:cubicBezTo>
                    <a:pt x="31" y="262"/>
                    <a:pt x="31" y="262"/>
                    <a:pt x="31" y="262"/>
                  </a:cubicBezTo>
                  <a:cubicBezTo>
                    <a:pt x="31" y="262"/>
                    <a:pt x="31" y="262"/>
                    <a:pt x="31" y="262"/>
                  </a:cubicBezTo>
                  <a:cubicBezTo>
                    <a:pt x="30" y="262"/>
                    <a:pt x="30" y="262"/>
                    <a:pt x="30" y="262"/>
                  </a:cubicBezTo>
                  <a:cubicBezTo>
                    <a:pt x="28" y="261"/>
                    <a:pt x="28" y="261"/>
                    <a:pt x="28" y="261"/>
                  </a:cubicBezTo>
                  <a:cubicBezTo>
                    <a:pt x="27" y="261"/>
                    <a:pt x="27" y="261"/>
                    <a:pt x="27" y="261"/>
                  </a:cubicBezTo>
                  <a:cubicBezTo>
                    <a:pt x="27" y="261"/>
                    <a:pt x="27" y="261"/>
                    <a:pt x="27" y="261"/>
                  </a:cubicBezTo>
                  <a:cubicBezTo>
                    <a:pt x="26" y="260"/>
                    <a:pt x="26" y="260"/>
                    <a:pt x="26" y="260"/>
                  </a:cubicBezTo>
                  <a:cubicBezTo>
                    <a:pt x="25" y="259"/>
                    <a:pt x="25" y="259"/>
                    <a:pt x="25" y="259"/>
                  </a:cubicBezTo>
                  <a:cubicBezTo>
                    <a:pt x="24" y="259"/>
                    <a:pt x="24" y="259"/>
                    <a:pt x="24" y="259"/>
                  </a:cubicBezTo>
                  <a:cubicBezTo>
                    <a:pt x="24" y="258"/>
                    <a:pt x="24" y="258"/>
                    <a:pt x="24" y="258"/>
                  </a:cubicBezTo>
                  <a:cubicBezTo>
                    <a:pt x="23" y="258"/>
                    <a:pt x="23" y="258"/>
                    <a:pt x="23" y="258"/>
                  </a:cubicBezTo>
                  <a:cubicBezTo>
                    <a:pt x="22" y="257"/>
                    <a:pt x="22" y="257"/>
                    <a:pt x="22" y="257"/>
                  </a:cubicBezTo>
                  <a:cubicBezTo>
                    <a:pt x="21" y="257"/>
                    <a:pt x="21" y="257"/>
                    <a:pt x="21" y="257"/>
                  </a:cubicBezTo>
                  <a:cubicBezTo>
                    <a:pt x="21" y="257"/>
                    <a:pt x="21" y="257"/>
                    <a:pt x="21" y="257"/>
                  </a:cubicBezTo>
                  <a:cubicBezTo>
                    <a:pt x="20" y="257"/>
                    <a:pt x="20" y="257"/>
                    <a:pt x="20" y="257"/>
                  </a:cubicBezTo>
                  <a:close/>
                  <a:moveTo>
                    <a:pt x="28" y="259"/>
                  </a:moveTo>
                  <a:cubicBezTo>
                    <a:pt x="28" y="259"/>
                    <a:pt x="28" y="259"/>
                    <a:pt x="28" y="259"/>
                  </a:cubicBezTo>
                  <a:cubicBezTo>
                    <a:pt x="29" y="258"/>
                    <a:pt x="29" y="258"/>
                    <a:pt x="29" y="258"/>
                  </a:cubicBezTo>
                  <a:cubicBezTo>
                    <a:pt x="29" y="259"/>
                    <a:pt x="29" y="259"/>
                    <a:pt x="29" y="259"/>
                  </a:cubicBezTo>
                  <a:cubicBezTo>
                    <a:pt x="29" y="259"/>
                    <a:pt x="29" y="259"/>
                    <a:pt x="29" y="259"/>
                  </a:cubicBezTo>
                  <a:cubicBezTo>
                    <a:pt x="28" y="259"/>
                    <a:pt x="28" y="259"/>
                    <a:pt x="28" y="259"/>
                  </a:cubicBezTo>
                  <a:cubicBezTo>
                    <a:pt x="28" y="259"/>
                    <a:pt x="28" y="259"/>
                    <a:pt x="28" y="259"/>
                  </a:cubicBezTo>
                  <a:close/>
                  <a:moveTo>
                    <a:pt x="27" y="258"/>
                  </a:moveTo>
                  <a:cubicBezTo>
                    <a:pt x="28" y="258"/>
                    <a:pt x="28" y="258"/>
                    <a:pt x="28" y="258"/>
                  </a:cubicBezTo>
                  <a:cubicBezTo>
                    <a:pt x="28" y="258"/>
                    <a:pt x="28" y="258"/>
                    <a:pt x="28" y="258"/>
                  </a:cubicBezTo>
                  <a:cubicBezTo>
                    <a:pt x="27" y="258"/>
                    <a:pt x="27" y="258"/>
                    <a:pt x="27" y="258"/>
                  </a:cubicBezTo>
                  <a:close/>
                  <a:moveTo>
                    <a:pt x="22" y="240"/>
                  </a:moveTo>
                  <a:cubicBezTo>
                    <a:pt x="22" y="241"/>
                    <a:pt x="22" y="241"/>
                    <a:pt x="22" y="241"/>
                  </a:cubicBezTo>
                  <a:cubicBezTo>
                    <a:pt x="22" y="241"/>
                    <a:pt x="22" y="241"/>
                    <a:pt x="22" y="241"/>
                  </a:cubicBezTo>
                  <a:cubicBezTo>
                    <a:pt x="22" y="240"/>
                    <a:pt x="22" y="240"/>
                    <a:pt x="22" y="240"/>
                  </a:cubicBezTo>
                  <a:close/>
                  <a:moveTo>
                    <a:pt x="24" y="249"/>
                  </a:moveTo>
                  <a:cubicBezTo>
                    <a:pt x="24" y="248"/>
                    <a:pt x="24" y="248"/>
                    <a:pt x="24" y="248"/>
                  </a:cubicBezTo>
                  <a:cubicBezTo>
                    <a:pt x="25" y="248"/>
                    <a:pt x="25" y="248"/>
                    <a:pt x="25" y="248"/>
                  </a:cubicBezTo>
                  <a:cubicBezTo>
                    <a:pt x="25" y="248"/>
                    <a:pt x="25" y="248"/>
                    <a:pt x="25" y="248"/>
                  </a:cubicBezTo>
                  <a:cubicBezTo>
                    <a:pt x="25" y="249"/>
                    <a:pt x="25" y="249"/>
                    <a:pt x="25" y="249"/>
                  </a:cubicBezTo>
                  <a:cubicBezTo>
                    <a:pt x="24" y="249"/>
                    <a:pt x="24" y="249"/>
                    <a:pt x="24" y="249"/>
                  </a:cubicBezTo>
                  <a:close/>
                  <a:moveTo>
                    <a:pt x="24" y="251"/>
                  </a:moveTo>
                  <a:cubicBezTo>
                    <a:pt x="23" y="252"/>
                    <a:pt x="23" y="252"/>
                    <a:pt x="23" y="252"/>
                  </a:cubicBezTo>
                  <a:cubicBezTo>
                    <a:pt x="24" y="253"/>
                    <a:pt x="24" y="253"/>
                    <a:pt x="24" y="253"/>
                  </a:cubicBezTo>
                  <a:cubicBezTo>
                    <a:pt x="24" y="253"/>
                    <a:pt x="24" y="253"/>
                    <a:pt x="24" y="253"/>
                  </a:cubicBezTo>
                  <a:cubicBezTo>
                    <a:pt x="24" y="252"/>
                    <a:pt x="24" y="252"/>
                    <a:pt x="24" y="252"/>
                  </a:cubicBezTo>
                  <a:cubicBezTo>
                    <a:pt x="24" y="251"/>
                    <a:pt x="24" y="251"/>
                    <a:pt x="24" y="251"/>
                  </a:cubicBezTo>
                  <a:close/>
                  <a:moveTo>
                    <a:pt x="25" y="250"/>
                  </a:moveTo>
                  <a:cubicBezTo>
                    <a:pt x="25" y="249"/>
                    <a:pt x="25" y="249"/>
                    <a:pt x="25" y="249"/>
                  </a:cubicBezTo>
                  <a:cubicBezTo>
                    <a:pt x="25" y="249"/>
                    <a:pt x="25" y="249"/>
                    <a:pt x="25" y="249"/>
                  </a:cubicBezTo>
                  <a:cubicBezTo>
                    <a:pt x="24" y="250"/>
                    <a:pt x="24" y="250"/>
                    <a:pt x="24" y="250"/>
                  </a:cubicBezTo>
                  <a:cubicBezTo>
                    <a:pt x="24" y="250"/>
                    <a:pt x="24" y="250"/>
                    <a:pt x="24" y="250"/>
                  </a:cubicBezTo>
                  <a:cubicBezTo>
                    <a:pt x="24" y="250"/>
                    <a:pt x="24" y="250"/>
                    <a:pt x="24" y="250"/>
                  </a:cubicBezTo>
                  <a:cubicBezTo>
                    <a:pt x="24" y="250"/>
                    <a:pt x="25" y="250"/>
                    <a:pt x="25" y="250"/>
                  </a:cubicBezTo>
                  <a:close/>
                  <a:moveTo>
                    <a:pt x="26" y="249"/>
                  </a:moveTo>
                  <a:cubicBezTo>
                    <a:pt x="27" y="248"/>
                    <a:pt x="27" y="248"/>
                    <a:pt x="27" y="248"/>
                  </a:cubicBezTo>
                  <a:cubicBezTo>
                    <a:pt x="27" y="248"/>
                    <a:pt x="27" y="248"/>
                    <a:pt x="27" y="248"/>
                  </a:cubicBezTo>
                  <a:cubicBezTo>
                    <a:pt x="28" y="247"/>
                    <a:pt x="28" y="247"/>
                    <a:pt x="28" y="247"/>
                  </a:cubicBezTo>
                  <a:cubicBezTo>
                    <a:pt x="29" y="247"/>
                    <a:pt x="29" y="247"/>
                    <a:pt x="29" y="247"/>
                  </a:cubicBezTo>
                  <a:cubicBezTo>
                    <a:pt x="29" y="247"/>
                    <a:pt x="29" y="247"/>
                    <a:pt x="29" y="247"/>
                  </a:cubicBezTo>
                  <a:cubicBezTo>
                    <a:pt x="28" y="249"/>
                    <a:pt x="28" y="249"/>
                    <a:pt x="28" y="249"/>
                  </a:cubicBezTo>
                  <a:cubicBezTo>
                    <a:pt x="27" y="249"/>
                    <a:pt x="27" y="249"/>
                    <a:pt x="27" y="249"/>
                  </a:cubicBezTo>
                  <a:cubicBezTo>
                    <a:pt x="26" y="249"/>
                    <a:pt x="26" y="249"/>
                    <a:pt x="26" y="249"/>
                  </a:cubicBezTo>
                  <a:cubicBezTo>
                    <a:pt x="26" y="249"/>
                    <a:pt x="26" y="249"/>
                    <a:pt x="26" y="249"/>
                  </a:cubicBezTo>
                  <a:close/>
                  <a:moveTo>
                    <a:pt x="25" y="245"/>
                  </a:moveTo>
                  <a:cubicBezTo>
                    <a:pt x="25" y="244"/>
                    <a:pt x="25" y="244"/>
                    <a:pt x="25" y="244"/>
                  </a:cubicBezTo>
                  <a:cubicBezTo>
                    <a:pt x="26" y="244"/>
                    <a:pt x="26" y="244"/>
                    <a:pt x="26" y="244"/>
                  </a:cubicBezTo>
                  <a:cubicBezTo>
                    <a:pt x="26" y="244"/>
                    <a:pt x="26" y="244"/>
                    <a:pt x="26" y="244"/>
                  </a:cubicBezTo>
                  <a:cubicBezTo>
                    <a:pt x="25" y="245"/>
                    <a:pt x="25" y="245"/>
                    <a:pt x="25" y="245"/>
                  </a:cubicBezTo>
                  <a:cubicBezTo>
                    <a:pt x="25" y="245"/>
                    <a:pt x="25" y="245"/>
                    <a:pt x="25" y="245"/>
                  </a:cubicBezTo>
                  <a:cubicBezTo>
                    <a:pt x="25" y="245"/>
                    <a:pt x="25" y="245"/>
                    <a:pt x="25" y="245"/>
                  </a:cubicBezTo>
                  <a:close/>
                  <a:moveTo>
                    <a:pt x="23" y="245"/>
                  </a:moveTo>
                  <a:cubicBezTo>
                    <a:pt x="24" y="245"/>
                    <a:pt x="24" y="245"/>
                    <a:pt x="24" y="245"/>
                  </a:cubicBezTo>
                  <a:cubicBezTo>
                    <a:pt x="24" y="245"/>
                    <a:pt x="24" y="245"/>
                    <a:pt x="24" y="245"/>
                  </a:cubicBezTo>
                  <a:cubicBezTo>
                    <a:pt x="24" y="244"/>
                    <a:pt x="24" y="244"/>
                    <a:pt x="24" y="244"/>
                  </a:cubicBezTo>
                  <a:cubicBezTo>
                    <a:pt x="23" y="245"/>
                    <a:pt x="23" y="245"/>
                    <a:pt x="23" y="245"/>
                  </a:cubicBezTo>
                  <a:close/>
                  <a:moveTo>
                    <a:pt x="22" y="243"/>
                  </a:moveTo>
                  <a:cubicBezTo>
                    <a:pt x="22" y="244"/>
                    <a:pt x="22" y="244"/>
                    <a:pt x="22" y="244"/>
                  </a:cubicBezTo>
                  <a:cubicBezTo>
                    <a:pt x="22" y="244"/>
                    <a:pt x="22" y="244"/>
                    <a:pt x="22" y="244"/>
                  </a:cubicBezTo>
                  <a:cubicBezTo>
                    <a:pt x="22" y="245"/>
                    <a:pt x="22" y="245"/>
                    <a:pt x="22" y="245"/>
                  </a:cubicBezTo>
                  <a:cubicBezTo>
                    <a:pt x="23" y="244"/>
                    <a:pt x="23" y="244"/>
                    <a:pt x="23" y="244"/>
                  </a:cubicBezTo>
                  <a:cubicBezTo>
                    <a:pt x="22" y="243"/>
                    <a:pt x="22" y="243"/>
                    <a:pt x="22" y="243"/>
                  </a:cubicBezTo>
                  <a:cubicBezTo>
                    <a:pt x="22" y="243"/>
                    <a:pt x="22" y="243"/>
                    <a:pt x="22" y="243"/>
                  </a:cubicBezTo>
                  <a:close/>
                  <a:moveTo>
                    <a:pt x="23" y="242"/>
                  </a:moveTo>
                  <a:cubicBezTo>
                    <a:pt x="23" y="242"/>
                    <a:pt x="23" y="242"/>
                    <a:pt x="23" y="242"/>
                  </a:cubicBezTo>
                  <a:cubicBezTo>
                    <a:pt x="23" y="242"/>
                    <a:pt x="23" y="242"/>
                    <a:pt x="23" y="242"/>
                  </a:cubicBezTo>
                  <a:cubicBezTo>
                    <a:pt x="23" y="243"/>
                    <a:pt x="23" y="243"/>
                    <a:pt x="23" y="243"/>
                  </a:cubicBezTo>
                  <a:cubicBezTo>
                    <a:pt x="24" y="243"/>
                    <a:pt x="24" y="243"/>
                    <a:pt x="24" y="243"/>
                  </a:cubicBezTo>
                  <a:cubicBezTo>
                    <a:pt x="25" y="242"/>
                    <a:pt x="25" y="242"/>
                    <a:pt x="25" y="242"/>
                  </a:cubicBezTo>
                  <a:cubicBezTo>
                    <a:pt x="24" y="243"/>
                    <a:pt x="24" y="243"/>
                    <a:pt x="24" y="243"/>
                  </a:cubicBezTo>
                  <a:cubicBezTo>
                    <a:pt x="24" y="244"/>
                    <a:pt x="24" y="244"/>
                    <a:pt x="24" y="244"/>
                  </a:cubicBezTo>
                  <a:cubicBezTo>
                    <a:pt x="25" y="243"/>
                    <a:pt x="25" y="243"/>
                    <a:pt x="25" y="243"/>
                  </a:cubicBezTo>
                  <a:cubicBezTo>
                    <a:pt x="25" y="241"/>
                    <a:pt x="25" y="241"/>
                    <a:pt x="25" y="241"/>
                  </a:cubicBezTo>
                  <a:cubicBezTo>
                    <a:pt x="24" y="241"/>
                    <a:pt x="24" y="241"/>
                    <a:pt x="24" y="241"/>
                  </a:cubicBezTo>
                  <a:cubicBezTo>
                    <a:pt x="23" y="241"/>
                    <a:pt x="23" y="241"/>
                    <a:pt x="23" y="241"/>
                  </a:cubicBezTo>
                  <a:cubicBezTo>
                    <a:pt x="23" y="242"/>
                    <a:pt x="23" y="242"/>
                    <a:pt x="23" y="242"/>
                  </a:cubicBezTo>
                  <a:close/>
                  <a:moveTo>
                    <a:pt x="23" y="240"/>
                  </a:moveTo>
                  <a:cubicBezTo>
                    <a:pt x="23" y="241"/>
                    <a:pt x="23" y="241"/>
                    <a:pt x="23" y="241"/>
                  </a:cubicBezTo>
                  <a:cubicBezTo>
                    <a:pt x="23" y="240"/>
                    <a:pt x="23" y="240"/>
                    <a:pt x="23" y="240"/>
                  </a:cubicBezTo>
                  <a:cubicBezTo>
                    <a:pt x="23" y="240"/>
                    <a:pt x="23" y="240"/>
                    <a:pt x="23" y="240"/>
                  </a:cubicBezTo>
                  <a:cubicBezTo>
                    <a:pt x="23" y="240"/>
                    <a:pt x="23" y="240"/>
                    <a:pt x="23" y="240"/>
                  </a:cubicBezTo>
                  <a:close/>
                  <a:moveTo>
                    <a:pt x="24" y="239"/>
                  </a:moveTo>
                  <a:cubicBezTo>
                    <a:pt x="25" y="238"/>
                    <a:pt x="25" y="238"/>
                    <a:pt x="25" y="238"/>
                  </a:cubicBezTo>
                  <a:cubicBezTo>
                    <a:pt x="25" y="237"/>
                    <a:pt x="25" y="237"/>
                    <a:pt x="25" y="237"/>
                  </a:cubicBezTo>
                  <a:cubicBezTo>
                    <a:pt x="26" y="237"/>
                    <a:pt x="26" y="237"/>
                    <a:pt x="26" y="237"/>
                  </a:cubicBezTo>
                  <a:cubicBezTo>
                    <a:pt x="26" y="238"/>
                    <a:pt x="26" y="238"/>
                    <a:pt x="26" y="238"/>
                  </a:cubicBezTo>
                  <a:cubicBezTo>
                    <a:pt x="25" y="238"/>
                    <a:pt x="25" y="238"/>
                    <a:pt x="25" y="238"/>
                  </a:cubicBezTo>
                  <a:cubicBezTo>
                    <a:pt x="24" y="239"/>
                    <a:pt x="24" y="239"/>
                    <a:pt x="24" y="239"/>
                  </a:cubicBezTo>
                  <a:close/>
                  <a:moveTo>
                    <a:pt x="19" y="236"/>
                  </a:moveTo>
                  <a:cubicBezTo>
                    <a:pt x="21" y="238"/>
                    <a:pt x="21" y="238"/>
                    <a:pt x="21" y="238"/>
                  </a:cubicBezTo>
                  <a:cubicBezTo>
                    <a:pt x="21" y="240"/>
                    <a:pt x="21" y="240"/>
                    <a:pt x="21" y="240"/>
                  </a:cubicBezTo>
                  <a:cubicBezTo>
                    <a:pt x="21" y="240"/>
                    <a:pt x="21" y="240"/>
                    <a:pt x="21" y="240"/>
                  </a:cubicBezTo>
                  <a:cubicBezTo>
                    <a:pt x="20" y="240"/>
                    <a:pt x="20" y="240"/>
                    <a:pt x="20" y="240"/>
                  </a:cubicBezTo>
                  <a:cubicBezTo>
                    <a:pt x="20" y="239"/>
                    <a:pt x="20" y="239"/>
                    <a:pt x="20" y="239"/>
                  </a:cubicBezTo>
                  <a:cubicBezTo>
                    <a:pt x="19" y="238"/>
                    <a:pt x="19" y="238"/>
                    <a:pt x="19" y="238"/>
                  </a:cubicBezTo>
                  <a:cubicBezTo>
                    <a:pt x="19" y="237"/>
                    <a:pt x="19" y="237"/>
                    <a:pt x="19" y="237"/>
                  </a:cubicBezTo>
                  <a:cubicBezTo>
                    <a:pt x="19" y="237"/>
                    <a:pt x="19" y="236"/>
                    <a:pt x="19" y="236"/>
                  </a:cubicBezTo>
                  <a:close/>
                  <a:moveTo>
                    <a:pt x="21" y="236"/>
                  </a:moveTo>
                  <a:cubicBezTo>
                    <a:pt x="21" y="237"/>
                    <a:pt x="21" y="237"/>
                    <a:pt x="21" y="237"/>
                  </a:cubicBezTo>
                  <a:cubicBezTo>
                    <a:pt x="21" y="238"/>
                    <a:pt x="21" y="238"/>
                    <a:pt x="21" y="238"/>
                  </a:cubicBezTo>
                  <a:cubicBezTo>
                    <a:pt x="21" y="239"/>
                    <a:pt x="21" y="239"/>
                    <a:pt x="21" y="239"/>
                  </a:cubicBezTo>
                  <a:cubicBezTo>
                    <a:pt x="22" y="239"/>
                    <a:pt x="22" y="239"/>
                    <a:pt x="22" y="239"/>
                  </a:cubicBezTo>
                  <a:cubicBezTo>
                    <a:pt x="22" y="238"/>
                    <a:pt x="22" y="238"/>
                    <a:pt x="22" y="238"/>
                  </a:cubicBezTo>
                  <a:cubicBezTo>
                    <a:pt x="22" y="237"/>
                    <a:pt x="22" y="237"/>
                    <a:pt x="22" y="237"/>
                  </a:cubicBezTo>
                  <a:cubicBezTo>
                    <a:pt x="21" y="236"/>
                    <a:pt x="21" y="236"/>
                    <a:pt x="21" y="236"/>
                  </a:cubicBezTo>
                  <a:cubicBezTo>
                    <a:pt x="21" y="235"/>
                    <a:pt x="21" y="235"/>
                    <a:pt x="21" y="235"/>
                  </a:cubicBezTo>
                  <a:cubicBezTo>
                    <a:pt x="21" y="236"/>
                    <a:pt x="21" y="236"/>
                    <a:pt x="21" y="236"/>
                  </a:cubicBezTo>
                  <a:close/>
                  <a:moveTo>
                    <a:pt x="19" y="235"/>
                  </a:moveTo>
                  <a:cubicBezTo>
                    <a:pt x="20" y="235"/>
                    <a:pt x="20" y="235"/>
                    <a:pt x="20" y="235"/>
                  </a:cubicBezTo>
                  <a:cubicBezTo>
                    <a:pt x="20" y="235"/>
                    <a:pt x="20" y="235"/>
                    <a:pt x="20" y="235"/>
                  </a:cubicBezTo>
                  <a:cubicBezTo>
                    <a:pt x="21" y="235"/>
                    <a:pt x="21" y="235"/>
                    <a:pt x="21" y="235"/>
                  </a:cubicBezTo>
                  <a:cubicBezTo>
                    <a:pt x="21" y="234"/>
                    <a:pt x="21" y="234"/>
                    <a:pt x="21" y="234"/>
                  </a:cubicBezTo>
                  <a:cubicBezTo>
                    <a:pt x="21" y="234"/>
                    <a:pt x="21" y="234"/>
                    <a:pt x="21" y="234"/>
                  </a:cubicBezTo>
                  <a:cubicBezTo>
                    <a:pt x="19" y="234"/>
                    <a:pt x="19" y="234"/>
                    <a:pt x="19" y="234"/>
                  </a:cubicBezTo>
                  <a:cubicBezTo>
                    <a:pt x="19" y="235"/>
                    <a:pt x="19" y="235"/>
                    <a:pt x="19" y="235"/>
                  </a:cubicBezTo>
                  <a:close/>
                  <a:moveTo>
                    <a:pt x="10" y="235"/>
                  </a:moveTo>
                  <a:cubicBezTo>
                    <a:pt x="9" y="234"/>
                    <a:pt x="9" y="234"/>
                    <a:pt x="9" y="234"/>
                  </a:cubicBezTo>
                  <a:cubicBezTo>
                    <a:pt x="11" y="232"/>
                    <a:pt x="11" y="232"/>
                    <a:pt x="11" y="232"/>
                  </a:cubicBezTo>
                  <a:cubicBezTo>
                    <a:pt x="12" y="232"/>
                    <a:pt x="12" y="232"/>
                    <a:pt x="12" y="232"/>
                  </a:cubicBezTo>
                  <a:cubicBezTo>
                    <a:pt x="12" y="233"/>
                    <a:pt x="12" y="233"/>
                    <a:pt x="12" y="233"/>
                  </a:cubicBezTo>
                  <a:cubicBezTo>
                    <a:pt x="12" y="233"/>
                    <a:pt x="12" y="233"/>
                    <a:pt x="12" y="233"/>
                  </a:cubicBezTo>
                  <a:cubicBezTo>
                    <a:pt x="13" y="232"/>
                    <a:pt x="13" y="232"/>
                    <a:pt x="13" y="232"/>
                  </a:cubicBezTo>
                  <a:cubicBezTo>
                    <a:pt x="14" y="233"/>
                    <a:pt x="14" y="233"/>
                    <a:pt x="14" y="233"/>
                  </a:cubicBezTo>
                  <a:cubicBezTo>
                    <a:pt x="14" y="233"/>
                    <a:pt x="14" y="233"/>
                    <a:pt x="14" y="233"/>
                  </a:cubicBezTo>
                  <a:cubicBezTo>
                    <a:pt x="14" y="234"/>
                    <a:pt x="14" y="234"/>
                    <a:pt x="14" y="234"/>
                  </a:cubicBezTo>
                  <a:cubicBezTo>
                    <a:pt x="13" y="235"/>
                    <a:pt x="13" y="235"/>
                    <a:pt x="13" y="235"/>
                  </a:cubicBezTo>
                  <a:cubicBezTo>
                    <a:pt x="11" y="235"/>
                    <a:pt x="11" y="235"/>
                    <a:pt x="11" y="235"/>
                  </a:cubicBezTo>
                  <a:cubicBezTo>
                    <a:pt x="12" y="236"/>
                    <a:pt x="12" y="236"/>
                    <a:pt x="12" y="236"/>
                  </a:cubicBezTo>
                  <a:cubicBezTo>
                    <a:pt x="12" y="236"/>
                    <a:pt x="12" y="236"/>
                    <a:pt x="12" y="236"/>
                  </a:cubicBezTo>
                  <a:cubicBezTo>
                    <a:pt x="13" y="236"/>
                    <a:pt x="13" y="236"/>
                    <a:pt x="13" y="236"/>
                  </a:cubicBezTo>
                  <a:cubicBezTo>
                    <a:pt x="13" y="235"/>
                    <a:pt x="13" y="235"/>
                    <a:pt x="13" y="235"/>
                  </a:cubicBezTo>
                  <a:cubicBezTo>
                    <a:pt x="14" y="233"/>
                    <a:pt x="14" y="233"/>
                    <a:pt x="14" y="233"/>
                  </a:cubicBezTo>
                  <a:cubicBezTo>
                    <a:pt x="16" y="233"/>
                    <a:pt x="16" y="233"/>
                    <a:pt x="16" y="233"/>
                  </a:cubicBezTo>
                  <a:cubicBezTo>
                    <a:pt x="16" y="233"/>
                    <a:pt x="16" y="233"/>
                    <a:pt x="16" y="233"/>
                  </a:cubicBezTo>
                  <a:cubicBezTo>
                    <a:pt x="15" y="234"/>
                    <a:pt x="15" y="234"/>
                    <a:pt x="15" y="234"/>
                  </a:cubicBezTo>
                  <a:cubicBezTo>
                    <a:pt x="14" y="236"/>
                    <a:pt x="14" y="236"/>
                    <a:pt x="14" y="236"/>
                  </a:cubicBezTo>
                  <a:cubicBezTo>
                    <a:pt x="14" y="237"/>
                    <a:pt x="14" y="237"/>
                    <a:pt x="14" y="237"/>
                  </a:cubicBezTo>
                  <a:cubicBezTo>
                    <a:pt x="13" y="238"/>
                    <a:pt x="13" y="238"/>
                    <a:pt x="13" y="238"/>
                  </a:cubicBezTo>
                  <a:cubicBezTo>
                    <a:pt x="12" y="239"/>
                    <a:pt x="12" y="239"/>
                    <a:pt x="12" y="239"/>
                  </a:cubicBezTo>
                  <a:cubicBezTo>
                    <a:pt x="12" y="239"/>
                    <a:pt x="12" y="239"/>
                    <a:pt x="12" y="239"/>
                  </a:cubicBezTo>
                  <a:cubicBezTo>
                    <a:pt x="11" y="239"/>
                    <a:pt x="11" y="239"/>
                    <a:pt x="11" y="239"/>
                  </a:cubicBezTo>
                  <a:cubicBezTo>
                    <a:pt x="12" y="239"/>
                    <a:pt x="12" y="239"/>
                    <a:pt x="12" y="239"/>
                  </a:cubicBezTo>
                  <a:cubicBezTo>
                    <a:pt x="12" y="239"/>
                    <a:pt x="12" y="239"/>
                    <a:pt x="12" y="239"/>
                  </a:cubicBezTo>
                  <a:cubicBezTo>
                    <a:pt x="13" y="239"/>
                    <a:pt x="13" y="239"/>
                    <a:pt x="13" y="239"/>
                  </a:cubicBezTo>
                  <a:cubicBezTo>
                    <a:pt x="13" y="240"/>
                    <a:pt x="13" y="240"/>
                    <a:pt x="13" y="240"/>
                  </a:cubicBezTo>
                  <a:cubicBezTo>
                    <a:pt x="12" y="240"/>
                    <a:pt x="12" y="240"/>
                    <a:pt x="12" y="240"/>
                  </a:cubicBezTo>
                  <a:cubicBezTo>
                    <a:pt x="12" y="241"/>
                    <a:pt x="12" y="241"/>
                    <a:pt x="12" y="241"/>
                  </a:cubicBezTo>
                  <a:cubicBezTo>
                    <a:pt x="12" y="242"/>
                    <a:pt x="12" y="242"/>
                    <a:pt x="12" y="242"/>
                  </a:cubicBezTo>
                  <a:cubicBezTo>
                    <a:pt x="12" y="243"/>
                    <a:pt x="12" y="243"/>
                    <a:pt x="12" y="243"/>
                  </a:cubicBezTo>
                  <a:cubicBezTo>
                    <a:pt x="12" y="244"/>
                    <a:pt x="12" y="244"/>
                    <a:pt x="12" y="244"/>
                  </a:cubicBezTo>
                  <a:cubicBezTo>
                    <a:pt x="12" y="245"/>
                    <a:pt x="12" y="245"/>
                    <a:pt x="12" y="245"/>
                  </a:cubicBezTo>
                  <a:cubicBezTo>
                    <a:pt x="13" y="245"/>
                    <a:pt x="13" y="245"/>
                    <a:pt x="13" y="245"/>
                  </a:cubicBezTo>
                  <a:cubicBezTo>
                    <a:pt x="14" y="246"/>
                    <a:pt x="14" y="246"/>
                    <a:pt x="14" y="246"/>
                  </a:cubicBezTo>
                  <a:cubicBezTo>
                    <a:pt x="13" y="247"/>
                    <a:pt x="13" y="247"/>
                    <a:pt x="13" y="247"/>
                  </a:cubicBezTo>
                  <a:cubicBezTo>
                    <a:pt x="12" y="246"/>
                    <a:pt x="12" y="246"/>
                    <a:pt x="12" y="246"/>
                  </a:cubicBezTo>
                  <a:cubicBezTo>
                    <a:pt x="11" y="244"/>
                    <a:pt x="11" y="244"/>
                    <a:pt x="11" y="244"/>
                  </a:cubicBezTo>
                  <a:cubicBezTo>
                    <a:pt x="10" y="243"/>
                    <a:pt x="10" y="243"/>
                    <a:pt x="10" y="243"/>
                  </a:cubicBezTo>
                  <a:cubicBezTo>
                    <a:pt x="11" y="242"/>
                    <a:pt x="11" y="242"/>
                    <a:pt x="11" y="242"/>
                  </a:cubicBezTo>
                  <a:cubicBezTo>
                    <a:pt x="10" y="242"/>
                    <a:pt x="10" y="242"/>
                    <a:pt x="10" y="242"/>
                  </a:cubicBezTo>
                  <a:cubicBezTo>
                    <a:pt x="9" y="241"/>
                    <a:pt x="9" y="241"/>
                    <a:pt x="9" y="241"/>
                  </a:cubicBezTo>
                  <a:cubicBezTo>
                    <a:pt x="10" y="241"/>
                    <a:pt x="10" y="241"/>
                    <a:pt x="10" y="241"/>
                  </a:cubicBezTo>
                  <a:cubicBezTo>
                    <a:pt x="11" y="241"/>
                    <a:pt x="11" y="241"/>
                    <a:pt x="11" y="241"/>
                  </a:cubicBezTo>
                  <a:cubicBezTo>
                    <a:pt x="10" y="240"/>
                    <a:pt x="10" y="240"/>
                    <a:pt x="10" y="240"/>
                  </a:cubicBezTo>
                  <a:cubicBezTo>
                    <a:pt x="9" y="240"/>
                    <a:pt x="9" y="240"/>
                    <a:pt x="9" y="240"/>
                  </a:cubicBezTo>
                  <a:cubicBezTo>
                    <a:pt x="10" y="239"/>
                    <a:pt x="10" y="239"/>
                    <a:pt x="10" y="239"/>
                  </a:cubicBezTo>
                  <a:cubicBezTo>
                    <a:pt x="9" y="238"/>
                    <a:pt x="9" y="238"/>
                    <a:pt x="9" y="238"/>
                  </a:cubicBezTo>
                  <a:cubicBezTo>
                    <a:pt x="9" y="238"/>
                    <a:pt x="9" y="238"/>
                    <a:pt x="9" y="238"/>
                  </a:cubicBezTo>
                  <a:cubicBezTo>
                    <a:pt x="10" y="238"/>
                    <a:pt x="10" y="238"/>
                    <a:pt x="10" y="238"/>
                  </a:cubicBezTo>
                  <a:cubicBezTo>
                    <a:pt x="11" y="238"/>
                    <a:pt x="11" y="238"/>
                    <a:pt x="11" y="238"/>
                  </a:cubicBezTo>
                  <a:cubicBezTo>
                    <a:pt x="11" y="237"/>
                    <a:pt x="11" y="237"/>
                    <a:pt x="11" y="237"/>
                  </a:cubicBezTo>
                  <a:cubicBezTo>
                    <a:pt x="10" y="237"/>
                    <a:pt x="10" y="237"/>
                    <a:pt x="10" y="237"/>
                  </a:cubicBezTo>
                  <a:cubicBezTo>
                    <a:pt x="9" y="237"/>
                    <a:pt x="9" y="237"/>
                    <a:pt x="9" y="237"/>
                  </a:cubicBezTo>
                  <a:cubicBezTo>
                    <a:pt x="9" y="236"/>
                    <a:pt x="9" y="236"/>
                    <a:pt x="9" y="236"/>
                  </a:cubicBezTo>
                  <a:cubicBezTo>
                    <a:pt x="10" y="235"/>
                    <a:pt x="10" y="235"/>
                    <a:pt x="10" y="235"/>
                  </a:cubicBezTo>
                  <a:close/>
                  <a:moveTo>
                    <a:pt x="20" y="231"/>
                  </a:moveTo>
                  <a:cubicBezTo>
                    <a:pt x="20" y="230"/>
                    <a:pt x="20" y="230"/>
                    <a:pt x="20" y="230"/>
                  </a:cubicBezTo>
                  <a:cubicBezTo>
                    <a:pt x="21" y="230"/>
                    <a:pt x="21" y="230"/>
                    <a:pt x="21" y="230"/>
                  </a:cubicBezTo>
                  <a:cubicBezTo>
                    <a:pt x="21" y="230"/>
                    <a:pt x="21" y="230"/>
                    <a:pt x="21" y="230"/>
                  </a:cubicBezTo>
                  <a:cubicBezTo>
                    <a:pt x="20" y="231"/>
                    <a:pt x="20" y="231"/>
                    <a:pt x="20" y="231"/>
                  </a:cubicBezTo>
                  <a:close/>
                  <a:moveTo>
                    <a:pt x="111" y="109"/>
                  </a:moveTo>
                  <a:cubicBezTo>
                    <a:pt x="111" y="109"/>
                    <a:pt x="111" y="109"/>
                    <a:pt x="111" y="109"/>
                  </a:cubicBezTo>
                  <a:cubicBezTo>
                    <a:pt x="112" y="109"/>
                    <a:pt x="112" y="109"/>
                    <a:pt x="112" y="109"/>
                  </a:cubicBezTo>
                  <a:cubicBezTo>
                    <a:pt x="112" y="109"/>
                    <a:pt x="112" y="109"/>
                    <a:pt x="112" y="109"/>
                  </a:cubicBezTo>
                  <a:cubicBezTo>
                    <a:pt x="112" y="108"/>
                    <a:pt x="112" y="108"/>
                    <a:pt x="112" y="108"/>
                  </a:cubicBezTo>
                  <a:cubicBezTo>
                    <a:pt x="111" y="108"/>
                    <a:pt x="111" y="108"/>
                    <a:pt x="111" y="108"/>
                  </a:cubicBezTo>
                  <a:cubicBezTo>
                    <a:pt x="111" y="109"/>
                    <a:pt x="111" y="109"/>
                    <a:pt x="111" y="109"/>
                  </a:cubicBezTo>
                  <a:close/>
                  <a:moveTo>
                    <a:pt x="102" y="101"/>
                  </a:moveTo>
                  <a:cubicBezTo>
                    <a:pt x="103" y="101"/>
                    <a:pt x="103" y="101"/>
                    <a:pt x="103" y="101"/>
                  </a:cubicBezTo>
                  <a:cubicBezTo>
                    <a:pt x="103" y="101"/>
                    <a:pt x="103" y="101"/>
                    <a:pt x="103" y="101"/>
                  </a:cubicBezTo>
                  <a:cubicBezTo>
                    <a:pt x="103" y="100"/>
                    <a:pt x="103" y="100"/>
                    <a:pt x="103" y="100"/>
                  </a:cubicBezTo>
                  <a:cubicBezTo>
                    <a:pt x="103" y="100"/>
                    <a:pt x="103" y="100"/>
                    <a:pt x="103" y="100"/>
                  </a:cubicBezTo>
                  <a:cubicBezTo>
                    <a:pt x="102" y="101"/>
                    <a:pt x="102" y="101"/>
                    <a:pt x="102" y="101"/>
                  </a:cubicBezTo>
                  <a:close/>
                  <a:moveTo>
                    <a:pt x="71" y="103"/>
                  </a:moveTo>
                  <a:cubicBezTo>
                    <a:pt x="71" y="104"/>
                    <a:pt x="71" y="104"/>
                    <a:pt x="71" y="104"/>
                  </a:cubicBezTo>
                  <a:cubicBezTo>
                    <a:pt x="72" y="103"/>
                    <a:pt x="72" y="103"/>
                    <a:pt x="72" y="103"/>
                  </a:cubicBezTo>
                  <a:cubicBezTo>
                    <a:pt x="71" y="103"/>
                    <a:pt x="71" y="103"/>
                    <a:pt x="71" y="103"/>
                  </a:cubicBezTo>
                  <a:cubicBezTo>
                    <a:pt x="71" y="103"/>
                    <a:pt x="71" y="103"/>
                    <a:pt x="71" y="103"/>
                  </a:cubicBezTo>
                  <a:close/>
                  <a:moveTo>
                    <a:pt x="71" y="105"/>
                  </a:moveTo>
                  <a:cubicBezTo>
                    <a:pt x="71" y="104"/>
                    <a:pt x="71" y="104"/>
                    <a:pt x="71" y="104"/>
                  </a:cubicBezTo>
                  <a:cubicBezTo>
                    <a:pt x="71" y="104"/>
                    <a:pt x="71" y="104"/>
                    <a:pt x="71" y="104"/>
                  </a:cubicBezTo>
                  <a:cubicBezTo>
                    <a:pt x="71" y="105"/>
                    <a:pt x="71" y="105"/>
                    <a:pt x="71" y="105"/>
                  </a:cubicBezTo>
                  <a:cubicBezTo>
                    <a:pt x="71" y="105"/>
                    <a:pt x="71" y="105"/>
                    <a:pt x="71" y="105"/>
                  </a:cubicBezTo>
                  <a:close/>
                  <a:moveTo>
                    <a:pt x="69" y="107"/>
                  </a:moveTo>
                  <a:cubicBezTo>
                    <a:pt x="69" y="108"/>
                    <a:pt x="69" y="108"/>
                    <a:pt x="69" y="108"/>
                  </a:cubicBezTo>
                  <a:cubicBezTo>
                    <a:pt x="69" y="109"/>
                    <a:pt x="69" y="109"/>
                    <a:pt x="69" y="109"/>
                  </a:cubicBezTo>
                  <a:cubicBezTo>
                    <a:pt x="69" y="110"/>
                    <a:pt x="69" y="110"/>
                    <a:pt x="69" y="110"/>
                  </a:cubicBezTo>
                  <a:cubicBezTo>
                    <a:pt x="70" y="110"/>
                    <a:pt x="70" y="110"/>
                    <a:pt x="70" y="110"/>
                  </a:cubicBezTo>
                  <a:cubicBezTo>
                    <a:pt x="70" y="109"/>
                    <a:pt x="70" y="109"/>
                    <a:pt x="70" y="109"/>
                  </a:cubicBezTo>
                  <a:cubicBezTo>
                    <a:pt x="71" y="109"/>
                    <a:pt x="71" y="109"/>
                    <a:pt x="71" y="109"/>
                  </a:cubicBezTo>
                  <a:cubicBezTo>
                    <a:pt x="74" y="107"/>
                    <a:pt x="74" y="107"/>
                    <a:pt x="74" y="107"/>
                  </a:cubicBezTo>
                  <a:cubicBezTo>
                    <a:pt x="75" y="106"/>
                    <a:pt x="75" y="106"/>
                    <a:pt x="75" y="106"/>
                  </a:cubicBezTo>
                  <a:cubicBezTo>
                    <a:pt x="76" y="105"/>
                    <a:pt x="76" y="105"/>
                    <a:pt x="76" y="105"/>
                  </a:cubicBezTo>
                  <a:cubicBezTo>
                    <a:pt x="75" y="106"/>
                    <a:pt x="75" y="106"/>
                    <a:pt x="75" y="106"/>
                  </a:cubicBezTo>
                  <a:cubicBezTo>
                    <a:pt x="75" y="105"/>
                    <a:pt x="75" y="105"/>
                    <a:pt x="75" y="105"/>
                  </a:cubicBezTo>
                  <a:cubicBezTo>
                    <a:pt x="75" y="104"/>
                    <a:pt x="75" y="104"/>
                    <a:pt x="75" y="104"/>
                  </a:cubicBezTo>
                  <a:cubicBezTo>
                    <a:pt x="74" y="104"/>
                    <a:pt x="74" y="104"/>
                    <a:pt x="74" y="104"/>
                  </a:cubicBezTo>
                  <a:cubicBezTo>
                    <a:pt x="74" y="105"/>
                    <a:pt x="74" y="105"/>
                    <a:pt x="74" y="105"/>
                  </a:cubicBezTo>
                  <a:cubicBezTo>
                    <a:pt x="73" y="105"/>
                    <a:pt x="73" y="105"/>
                    <a:pt x="73" y="105"/>
                  </a:cubicBezTo>
                  <a:cubicBezTo>
                    <a:pt x="73" y="106"/>
                    <a:pt x="73" y="106"/>
                    <a:pt x="73" y="106"/>
                  </a:cubicBezTo>
                  <a:cubicBezTo>
                    <a:pt x="72" y="106"/>
                    <a:pt x="72" y="106"/>
                    <a:pt x="72" y="106"/>
                  </a:cubicBezTo>
                  <a:cubicBezTo>
                    <a:pt x="72" y="106"/>
                    <a:pt x="72" y="106"/>
                    <a:pt x="72" y="106"/>
                  </a:cubicBezTo>
                  <a:cubicBezTo>
                    <a:pt x="72" y="107"/>
                    <a:pt x="72" y="107"/>
                    <a:pt x="72" y="107"/>
                  </a:cubicBezTo>
                  <a:cubicBezTo>
                    <a:pt x="71" y="106"/>
                    <a:pt x="71" y="106"/>
                    <a:pt x="71" y="106"/>
                  </a:cubicBezTo>
                  <a:cubicBezTo>
                    <a:pt x="71" y="106"/>
                    <a:pt x="71" y="106"/>
                    <a:pt x="71" y="106"/>
                  </a:cubicBezTo>
                  <a:cubicBezTo>
                    <a:pt x="71" y="105"/>
                    <a:pt x="71" y="105"/>
                    <a:pt x="71" y="105"/>
                  </a:cubicBezTo>
                  <a:cubicBezTo>
                    <a:pt x="70" y="106"/>
                    <a:pt x="70" y="106"/>
                    <a:pt x="70" y="106"/>
                  </a:cubicBezTo>
                  <a:cubicBezTo>
                    <a:pt x="70" y="106"/>
                    <a:pt x="70" y="106"/>
                    <a:pt x="70" y="106"/>
                  </a:cubicBezTo>
                  <a:cubicBezTo>
                    <a:pt x="70" y="107"/>
                    <a:pt x="70" y="107"/>
                    <a:pt x="70" y="107"/>
                  </a:cubicBezTo>
                  <a:cubicBezTo>
                    <a:pt x="69" y="107"/>
                    <a:pt x="69" y="107"/>
                    <a:pt x="69" y="107"/>
                  </a:cubicBezTo>
                  <a:close/>
                  <a:moveTo>
                    <a:pt x="66" y="110"/>
                  </a:moveTo>
                  <a:cubicBezTo>
                    <a:pt x="66" y="109"/>
                    <a:pt x="66" y="109"/>
                    <a:pt x="66" y="109"/>
                  </a:cubicBezTo>
                  <a:cubicBezTo>
                    <a:pt x="66" y="107"/>
                    <a:pt x="66" y="107"/>
                    <a:pt x="66" y="107"/>
                  </a:cubicBezTo>
                  <a:cubicBezTo>
                    <a:pt x="65" y="108"/>
                    <a:pt x="65" y="108"/>
                    <a:pt x="65" y="108"/>
                  </a:cubicBezTo>
                  <a:cubicBezTo>
                    <a:pt x="65" y="109"/>
                    <a:pt x="65" y="109"/>
                    <a:pt x="65" y="109"/>
                  </a:cubicBezTo>
                  <a:cubicBezTo>
                    <a:pt x="65" y="109"/>
                    <a:pt x="65" y="109"/>
                    <a:pt x="65" y="109"/>
                  </a:cubicBezTo>
                  <a:cubicBezTo>
                    <a:pt x="65" y="109"/>
                    <a:pt x="65" y="109"/>
                    <a:pt x="65" y="109"/>
                  </a:cubicBezTo>
                  <a:cubicBezTo>
                    <a:pt x="65" y="109"/>
                    <a:pt x="66" y="110"/>
                    <a:pt x="66" y="110"/>
                  </a:cubicBezTo>
                  <a:close/>
                  <a:moveTo>
                    <a:pt x="66" y="110"/>
                  </a:moveTo>
                  <a:cubicBezTo>
                    <a:pt x="67" y="110"/>
                    <a:pt x="67" y="110"/>
                    <a:pt x="67" y="110"/>
                  </a:cubicBezTo>
                  <a:cubicBezTo>
                    <a:pt x="67" y="109"/>
                    <a:pt x="67" y="109"/>
                    <a:pt x="67" y="109"/>
                  </a:cubicBezTo>
                  <a:cubicBezTo>
                    <a:pt x="67" y="109"/>
                    <a:pt x="67" y="109"/>
                    <a:pt x="67" y="109"/>
                  </a:cubicBezTo>
                  <a:cubicBezTo>
                    <a:pt x="67" y="107"/>
                    <a:pt x="67" y="107"/>
                    <a:pt x="67" y="107"/>
                  </a:cubicBezTo>
                  <a:cubicBezTo>
                    <a:pt x="67" y="107"/>
                    <a:pt x="67" y="107"/>
                    <a:pt x="67" y="107"/>
                  </a:cubicBezTo>
                  <a:cubicBezTo>
                    <a:pt x="68" y="107"/>
                    <a:pt x="68" y="107"/>
                    <a:pt x="68" y="107"/>
                  </a:cubicBezTo>
                  <a:cubicBezTo>
                    <a:pt x="68" y="106"/>
                    <a:pt x="68" y="106"/>
                    <a:pt x="68" y="106"/>
                  </a:cubicBezTo>
                  <a:cubicBezTo>
                    <a:pt x="68" y="106"/>
                    <a:pt x="68" y="106"/>
                    <a:pt x="68" y="106"/>
                  </a:cubicBezTo>
                  <a:cubicBezTo>
                    <a:pt x="69" y="107"/>
                    <a:pt x="69" y="107"/>
                    <a:pt x="69" y="107"/>
                  </a:cubicBezTo>
                  <a:cubicBezTo>
                    <a:pt x="68" y="109"/>
                    <a:pt x="68" y="109"/>
                    <a:pt x="68" y="109"/>
                  </a:cubicBezTo>
                  <a:cubicBezTo>
                    <a:pt x="68" y="110"/>
                    <a:pt x="68" y="110"/>
                    <a:pt x="68" y="110"/>
                  </a:cubicBezTo>
                  <a:cubicBezTo>
                    <a:pt x="68" y="110"/>
                    <a:pt x="68" y="110"/>
                    <a:pt x="68" y="110"/>
                  </a:cubicBezTo>
                  <a:cubicBezTo>
                    <a:pt x="67" y="111"/>
                    <a:pt x="67" y="111"/>
                    <a:pt x="67" y="111"/>
                  </a:cubicBezTo>
                  <a:cubicBezTo>
                    <a:pt x="66" y="110"/>
                    <a:pt x="66" y="110"/>
                    <a:pt x="66" y="110"/>
                  </a:cubicBezTo>
                  <a:close/>
                  <a:moveTo>
                    <a:pt x="68" y="114"/>
                  </a:moveTo>
                  <a:cubicBezTo>
                    <a:pt x="68" y="114"/>
                    <a:pt x="68" y="114"/>
                    <a:pt x="68" y="114"/>
                  </a:cubicBezTo>
                  <a:cubicBezTo>
                    <a:pt x="67" y="112"/>
                    <a:pt x="67" y="112"/>
                    <a:pt x="67" y="112"/>
                  </a:cubicBezTo>
                  <a:cubicBezTo>
                    <a:pt x="67" y="111"/>
                    <a:pt x="67" y="111"/>
                    <a:pt x="67" y="111"/>
                  </a:cubicBezTo>
                  <a:cubicBezTo>
                    <a:pt x="67" y="111"/>
                    <a:pt x="67" y="111"/>
                    <a:pt x="67" y="111"/>
                  </a:cubicBezTo>
                  <a:cubicBezTo>
                    <a:pt x="65" y="110"/>
                    <a:pt x="65" y="110"/>
                    <a:pt x="65" y="110"/>
                  </a:cubicBezTo>
                  <a:cubicBezTo>
                    <a:pt x="65" y="110"/>
                    <a:pt x="65" y="110"/>
                    <a:pt x="65" y="110"/>
                  </a:cubicBezTo>
                  <a:cubicBezTo>
                    <a:pt x="65" y="111"/>
                    <a:pt x="65" y="111"/>
                    <a:pt x="65" y="111"/>
                  </a:cubicBezTo>
                  <a:cubicBezTo>
                    <a:pt x="66" y="112"/>
                    <a:pt x="66" y="112"/>
                    <a:pt x="66" y="112"/>
                  </a:cubicBezTo>
                  <a:cubicBezTo>
                    <a:pt x="65" y="112"/>
                    <a:pt x="65" y="112"/>
                    <a:pt x="65" y="112"/>
                  </a:cubicBezTo>
                  <a:cubicBezTo>
                    <a:pt x="65" y="112"/>
                    <a:pt x="65" y="112"/>
                    <a:pt x="65" y="112"/>
                  </a:cubicBezTo>
                  <a:cubicBezTo>
                    <a:pt x="66" y="113"/>
                    <a:pt x="66" y="113"/>
                    <a:pt x="66" y="113"/>
                  </a:cubicBezTo>
                  <a:cubicBezTo>
                    <a:pt x="68" y="114"/>
                    <a:pt x="68" y="114"/>
                    <a:pt x="68" y="114"/>
                  </a:cubicBezTo>
                  <a:close/>
                  <a:moveTo>
                    <a:pt x="58" y="100"/>
                  </a:moveTo>
                  <a:cubicBezTo>
                    <a:pt x="58" y="101"/>
                    <a:pt x="58" y="101"/>
                    <a:pt x="58" y="101"/>
                  </a:cubicBezTo>
                  <a:cubicBezTo>
                    <a:pt x="59" y="101"/>
                    <a:pt x="59" y="101"/>
                    <a:pt x="59" y="101"/>
                  </a:cubicBezTo>
                  <a:cubicBezTo>
                    <a:pt x="60" y="101"/>
                    <a:pt x="60" y="101"/>
                    <a:pt x="60" y="101"/>
                  </a:cubicBezTo>
                  <a:cubicBezTo>
                    <a:pt x="60" y="101"/>
                    <a:pt x="60" y="101"/>
                    <a:pt x="60" y="101"/>
                  </a:cubicBezTo>
                  <a:cubicBezTo>
                    <a:pt x="59" y="100"/>
                    <a:pt x="59" y="100"/>
                    <a:pt x="59" y="100"/>
                  </a:cubicBezTo>
                  <a:cubicBezTo>
                    <a:pt x="58" y="99"/>
                    <a:pt x="58" y="99"/>
                    <a:pt x="58" y="99"/>
                  </a:cubicBezTo>
                  <a:cubicBezTo>
                    <a:pt x="58" y="100"/>
                    <a:pt x="58" y="100"/>
                    <a:pt x="58" y="100"/>
                  </a:cubicBezTo>
                  <a:close/>
                  <a:moveTo>
                    <a:pt x="39" y="271"/>
                  </a:moveTo>
                  <a:cubicBezTo>
                    <a:pt x="39" y="271"/>
                    <a:pt x="39" y="271"/>
                    <a:pt x="39" y="271"/>
                  </a:cubicBezTo>
                  <a:cubicBezTo>
                    <a:pt x="38" y="271"/>
                    <a:pt x="38" y="271"/>
                    <a:pt x="38" y="271"/>
                  </a:cubicBezTo>
                  <a:cubicBezTo>
                    <a:pt x="38" y="269"/>
                    <a:pt x="38" y="269"/>
                    <a:pt x="38" y="269"/>
                  </a:cubicBezTo>
                  <a:cubicBezTo>
                    <a:pt x="39" y="268"/>
                    <a:pt x="39" y="268"/>
                    <a:pt x="39" y="268"/>
                  </a:cubicBezTo>
                  <a:cubicBezTo>
                    <a:pt x="39" y="267"/>
                    <a:pt x="39" y="267"/>
                    <a:pt x="39" y="267"/>
                  </a:cubicBezTo>
                  <a:cubicBezTo>
                    <a:pt x="39" y="267"/>
                    <a:pt x="39" y="267"/>
                    <a:pt x="39" y="267"/>
                  </a:cubicBezTo>
                  <a:cubicBezTo>
                    <a:pt x="38" y="268"/>
                    <a:pt x="38" y="268"/>
                    <a:pt x="38" y="268"/>
                  </a:cubicBezTo>
                  <a:cubicBezTo>
                    <a:pt x="37" y="268"/>
                    <a:pt x="37" y="268"/>
                    <a:pt x="37" y="268"/>
                  </a:cubicBezTo>
                  <a:cubicBezTo>
                    <a:pt x="36" y="267"/>
                    <a:pt x="36" y="267"/>
                    <a:pt x="36" y="267"/>
                  </a:cubicBezTo>
                  <a:cubicBezTo>
                    <a:pt x="36" y="266"/>
                    <a:pt x="36" y="266"/>
                    <a:pt x="36" y="266"/>
                  </a:cubicBezTo>
                  <a:cubicBezTo>
                    <a:pt x="36" y="266"/>
                    <a:pt x="36" y="266"/>
                    <a:pt x="36" y="266"/>
                  </a:cubicBezTo>
                  <a:cubicBezTo>
                    <a:pt x="37" y="267"/>
                    <a:pt x="37" y="267"/>
                    <a:pt x="37" y="267"/>
                  </a:cubicBezTo>
                  <a:cubicBezTo>
                    <a:pt x="37" y="267"/>
                    <a:pt x="37" y="267"/>
                    <a:pt x="37" y="267"/>
                  </a:cubicBezTo>
                  <a:cubicBezTo>
                    <a:pt x="37" y="267"/>
                    <a:pt x="37" y="267"/>
                    <a:pt x="37" y="267"/>
                  </a:cubicBezTo>
                  <a:cubicBezTo>
                    <a:pt x="37" y="266"/>
                    <a:pt x="37" y="266"/>
                    <a:pt x="37" y="266"/>
                  </a:cubicBezTo>
                  <a:cubicBezTo>
                    <a:pt x="36" y="265"/>
                    <a:pt x="36" y="265"/>
                    <a:pt x="36" y="265"/>
                  </a:cubicBezTo>
                  <a:cubicBezTo>
                    <a:pt x="36" y="265"/>
                    <a:pt x="36" y="265"/>
                    <a:pt x="36" y="265"/>
                  </a:cubicBezTo>
                  <a:cubicBezTo>
                    <a:pt x="35" y="266"/>
                    <a:pt x="35" y="266"/>
                    <a:pt x="35" y="266"/>
                  </a:cubicBezTo>
                  <a:cubicBezTo>
                    <a:pt x="34" y="265"/>
                    <a:pt x="34" y="265"/>
                    <a:pt x="34" y="265"/>
                  </a:cubicBezTo>
                  <a:cubicBezTo>
                    <a:pt x="34" y="264"/>
                    <a:pt x="34" y="264"/>
                    <a:pt x="34" y="264"/>
                  </a:cubicBezTo>
                  <a:cubicBezTo>
                    <a:pt x="34" y="264"/>
                    <a:pt x="34" y="264"/>
                    <a:pt x="34" y="264"/>
                  </a:cubicBezTo>
                  <a:cubicBezTo>
                    <a:pt x="35" y="263"/>
                    <a:pt x="35" y="263"/>
                    <a:pt x="35" y="263"/>
                  </a:cubicBezTo>
                  <a:cubicBezTo>
                    <a:pt x="35" y="262"/>
                    <a:pt x="35" y="262"/>
                    <a:pt x="35" y="262"/>
                  </a:cubicBezTo>
                  <a:cubicBezTo>
                    <a:pt x="36" y="262"/>
                    <a:pt x="36" y="262"/>
                    <a:pt x="36" y="262"/>
                  </a:cubicBezTo>
                  <a:cubicBezTo>
                    <a:pt x="36" y="261"/>
                    <a:pt x="36" y="261"/>
                    <a:pt x="36" y="261"/>
                  </a:cubicBezTo>
                  <a:cubicBezTo>
                    <a:pt x="35" y="262"/>
                    <a:pt x="35" y="262"/>
                    <a:pt x="35" y="262"/>
                  </a:cubicBezTo>
                  <a:cubicBezTo>
                    <a:pt x="34" y="262"/>
                    <a:pt x="34" y="262"/>
                    <a:pt x="34" y="262"/>
                  </a:cubicBezTo>
                  <a:cubicBezTo>
                    <a:pt x="34" y="261"/>
                    <a:pt x="34" y="261"/>
                    <a:pt x="34" y="261"/>
                  </a:cubicBezTo>
                  <a:cubicBezTo>
                    <a:pt x="34" y="261"/>
                    <a:pt x="34" y="261"/>
                    <a:pt x="34" y="261"/>
                  </a:cubicBezTo>
                  <a:cubicBezTo>
                    <a:pt x="35" y="260"/>
                    <a:pt x="35" y="260"/>
                    <a:pt x="35" y="260"/>
                  </a:cubicBezTo>
                  <a:cubicBezTo>
                    <a:pt x="35" y="259"/>
                    <a:pt x="35" y="259"/>
                    <a:pt x="35" y="259"/>
                  </a:cubicBezTo>
                  <a:cubicBezTo>
                    <a:pt x="35" y="258"/>
                    <a:pt x="35" y="258"/>
                    <a:pt x="35" y="258"/>
                  </a:cubicBezTo>
                  <a:cubicBezTo>
                    <a:pt x="35" y="258"/>
                    <a:pt x="35" y="258"/>
                    <a:pt x="35" y="258"/>
                  </a:cubicBezTo>
                  <a:cubicBezTo>
                    <a:pt x="35" y="258"/>
                    <a:pt x="35" y="258"/>
                    <a:pt x="35" y="258"/>
                  </a:cubicBezTo>
                  <a:cubicBezTo>
                    <a:pt x="35" y="259"/>
                    <a:pt x="35" y="259"/>
                    <a:pt x="35" y="259"/>
                  </a:cubicBezTo>
                  <a:cubicBezTo>
                    <a:pt x="34" y="260"/>
                    <a:pt x="34" y="260"/>
                    <a:pt x="34" y="260"/>
                  </a:cubicBezTo>
                  <a:cubicBezTo>
                    <a:pt x="33" y="261"/>
                    <a:pt x="33" y="261"/>
                    <a:pt x="33" y="261"/>
                  </a:cubicBezTo>
                  <a:cubicBezTo>
                    <a:pt x="33" y="261"/>
                    <a:pt x="33" y="261"/>
                    <a:pt x="33" y="261"/>
                  </a:cubicBezTo>
                  <a:cubicBezTo>
                    <a:pt x="32" y="261"/>
                    <a:pt x="32" y="261"/>
                    <a:pt x="32" y="261"/>
                  </a:cubicBezTo>
                  <a:cubicBezTo>
                    <a:pt x="32" y="261"/>
                    <a:pt x="32" y="261"/>
                    <a:pt x="32" y="261"/>
                  </a:cubicBezTo>
                  <a:cubicBezTo>
                    <a:pt x="32" y="260"/>
                    <a:pt x="32" y="260"/>
                    <a:pt x="32" y="260"/>
                  </a:cubicBezTo>
                  <a:cubicBezTo>
                    <a:pt x="32" y="260"/>
                    <a:pt x="32" y="260"/>
                    <a:pt x="32" y="260"/>
                  </a:cubicBezTo>
                  <a:cubicBezTo>
                    <a:pt x="32" y="260"/>
                    <a:pt x="32" y="260"/>
                    <a:pt x="32" y="260"/>
                  </a:cubicBezTo>
                  <a:cubicBezTo>
                    <a:pt x="31" y="260"/>
                    <a:pt x="31" y="260"/>
                    <a:pt x="31" y="260"/>
                  </a:cubicBezTo>
                  <a:cubicBezTo>
                    <a:pt x="31" y="261"/>
                    <a:pt x="31" y="261"/>
                    <a:pt x="31" y="261"/>
                  </a:cubicBezTo>
                  <a:cubicBezTo>
                    <a:pt x="31" y="261"/>
                    <a:pt x="31" y="261"/>
                    <a:pt x="31" y="261"/>
                  </a:cubicBezTo>
                  <a:cubicBezTo>
                    <a:pt x="31" y="260"/>
                    <a:pt x="31" y="260"/>
                    <a:pt x="31" y="260"/>
                  </a:cubicBezTo>
                  <a:cubicBezTo>
                    <a:pt x="30" y="260"/>
                    <a:pt x="30" y="260"/>
                    <a:pt x="30" y="260"/>
                  </a:cubicBezTo>
                  <a:cubicBezTo>
                    <a:pt x="30" y="261"/>
                    <a:pt x="30" y="261"/>
                    <a:pt x="30" y="261"/>
                  </a:cubicBezTo>
                  <a:cubicBezTo>
                    <a:pt x="29" y="260"/>
                    <a:pt x="29" y="260"/>
                    <a:pt x="29" y="260"/>
                  </a:cubicBezTo>
                  <a:cubicBezTo>
                    <a:pt x="29" y="260"/>
                    <a:pt x="29" y="260"/>
                    <a:pt x="29" y="260"/>
                  </a:cubicBezTo>
                  <a:cubicBezTo>
                    <a:pt x="30" y="259"/>
                    <a:pt x="30" y="259"/>
                    <a:pt x="30" y="259"/>
                  </a:cubicBezTo>
                  <a:cubicBezTo>
                    <a:pt x="30" y="259"/>
                    <a:pt x="30" y="259"/>
                    <a:pt x="30" y="259"/>
                  </a:cubicBezTo>
                  <a:cubicBezTo>
                    <a:pt x="31" y="259"/>
                    <a:pt x="31" y="259"/>
                    <a:pt x="31" y="259"/>
                  </a:cubicBezTo>
                  <a:cubicBezTo>
                    <a:pt x="33" y="258"/>
                    <a:pt x="33" y="258"/>
                    <a:pt x="33" y="258"/>
                  </a:cubicBezTo>
                  <a:cubicBezTo>
                    <a:pt x="33" y="258"/>
                    <a:pt x="33" y="258"/>
                    <a:pt x="33" y="258"/>
                  </a:cubicBezTo>
                  <a:cubicBezTo>
                    <a:pt x="33" y="257"/>
                    <a:pt x="33" y="257"/>
                    <a:pt x="33" y="257"/>
                  </a:cubicBezTo>
                  <a:cubicBezTo>
                    <a:pt x="33" y="257"/>
                    <a:pt x="33" y="257"/>
                    <a:pt x="33" y="257"/>
                  </a:cubicBezTo>
                  <a:cubicBezTo>
                    <a:pt x="32" y="258"/>
                    <a:pt x="32" y="258"/>
                    <a:pt x="32" y="258"/>
                  </a:cubicBezTo>
                  <a:cubicBezTo>
                    <a:pt x="31" y="259"/>
                    <a:pt x="31" y="259"/>
                    <a:pt x="31" y="259"/>
                  </a:cubicBezTo>
                  <a:cubicBezTo>
                    <a:pt x="31" y="259"/>
                    <a:pt x="31" y="259"/>
                    <a:pt x="31" y="259"/>
                  </a:cubicBezTo>
                  <a:cubicBezTo>
                    <a:pt x="30" y="259"/>
                    <a:pt x="30" y="259"/>
                    <a:pt x="30" y="259"/>
                  </a:cubicBezTo>
                  <a:cubicBezTo>
                    <a:pt x="30" y="258"/>
                    <a:pt x="30" y="258"/>
                    <a:pt x="30" y="258"/>
                  </a:cubicBezTo>
                  <a:cubicBezTo>
                    <a:pt x="29" y="258"/>
                    <a:pt x="29" y="258"/>
                    <a:pt x="29" y="258"/>
                  </a:cubicBezTo>
                  <a:cubicBezTo>
                    <a:pt x="29" y="258"/>
                    <a:pt x="29" y="258"/>
                    <a:pt x="29" y="258"/>
                  </a:cubicBezTo>
                  <a:cubicBezTo>
                    <a:pt x="29" y="257"/>
                    <a:pt x="29" y="257"/>
                    <a:pt x="29" y="257"/>
                  </a:cubicBezTo>
                  <a:cubicBezTo>
                    <a:pt x="29" y="257"/>
                    <a:pt x="29" y="257"/>
                    <a:pt x="29" y="257"/>
                  </a:cubicBezTo>
                  <a:cubicBezTo>
                    <a:pt x="28" y="257"/>
                    <a:pt x="28" y="257"/>
                    <a:pt x="28" y="257"/>
                  </a:cubicBezTo>
                  <a:cubicBezTo>
                    <a:pt x="27" y="257"/>
                    <a:pt x="27" y="257"/>
                    <a:pt x="27" y="257"/>
                  </a:cubicBezTo>
                  <a:cubicBezTo>
                    <a:pt x="27" y="257"/>
                    <a:pt x="27" y="257"/>
                    <a:pt x="27" y="257"/>
                  </a:cubicBezTo>
                  <a:cubicBezTo>
                    <a:pt x="26" y="258"/>
                    <a:pt x="26" y="258"/>
                    <a:pt x="26" y="258"/>
                  </a:cubicBezTo>
                  <a:cubicBezTo>
                    <a:pt x="25" y="257"/>
                    <a:pt x="25" y="257"/>
                    <a:pt x="25" y="257"/>
                  </a:cubicBezTo>
                  <a:cubicBezTo>
                    <a:pt x="25" y="256"/>
                    <a:pt x="25" y="256"/>
                    <a:pt x="25" y="256"/>
                  </a:cubicBezTo>
                  <a:cubicBezTo>
                    <a:pt x="25" y="256"/>
                    <a:pt x="25" y="256"/>
                    <a:pt x="25" y="256"/>
                  </a:cubicBezTo>
                  <a:cubicBezTo>
                    <a:pt x="26" y="256"/>
                    <a:pt x="26" y="256"/>
                    <a:pt x="26" y="256"/>
                  </a:cubicBezTo>
                  <a:cubicBezTo>
                    <a:pt x="27" y="257"/>
                    <a:pt x="27" y="257"/>
                    <a:pt x="27" y="257"/>
                  </a:cubicBezTo>
                  <a:cubicBezTo>
                    <a:pt x="28" y="256"/>
                    <a:pt x="28" y="256"/>
                    <a:pt x="28" y="256"/>
                  </a:cubicBezTo>
                  <a:cubicBezTo>
                    <a:pt x="28" y="256"/>
                    <a:pt x="28" y="256"/>
                    <a:pt x="28" y="256"/>
                  </a:cubicBezTo>
                  <a:cubicBezTo>
                    <a:pt x="28" y="256"/>
                    <a:pt x="28" y="256"/>
                    <a:pt x="28" y="256"/>
                  </a:cubicBezTo>
                  <a:cubicBezTo>
                    <a:pt x="26" y="256"/>
                    <a:pt x="26" y="256"/>
                    <a:pt x="26" y="256"/>
                  </a:cubicBezTo>
                  <a:cubicBezTo>
                    <a:pt x="26" y="256"/>
                    <a:pt x="26" y="256"/>
                    <a:pt x="26" y="256"/>
                  </a:cubicBezTo>
                  <a:cubicBezTo>
                    <a:pt x="26" y="256"/>
                    <a:pt x="26" y="256"/>
                    <a:pt x="26" y="256"/>
                  </a:cubicBezTo>
                  <a:cubicBezTo>
                    <a:pt x="27" y="256"/>
                    <a:pt x="27" y="256"/>
                    <a:pt x="27" y="256"/>
                  </a:cubicBezTo>
                  <a:cubicBezTo>
                    <a:pt x="28" y="256"/>
                    <a:pt x="28" y="256"/>
                    <a:pt x="28" y="256"/>
                  </a:cubicBezTo>
                  <a:cubicBezTo>
                    <a:pt x="28" y="255"/>
                    <a:pt x="28" y="255"/>
                    <a:pt x="28" y="255"/>
                  </a:cubicBezTo>
                  <a:cubicBezTo>
                    <a:pt x="27" y="255"/>
                    <a:pt x="27" y="255"/>
                    <a:pt x="27" y="255"/>
                  </a:cubicBezTo>
                  <a:cubicBezTo>
                    <a:pt x="26" y="255"/>
                    <a:pt x="26" y="255"/>
                    <a:pt x="26" y="255"/>
                  </a:cubicBezTo>
                  <a:cubicBezTo>
                    <a:pt x="25" y="255"/>
                    <a:pt x="25" y="255"/>
                    <a:pt x="25" y="255"/>
                  </a:cubicBezTo>
                  <a:cubicBezTo>
                    <a:pt x="25" y="255"/>
                    <a:pt x="25" y="255"/>
                    <a:pt x="25" y="255"/>
                  </a:cubicBezTo>
                  <a:cubicBezTo>
                    <a:pt x="24" y="255"/>
                    <a:pt x="24" y="255"/>
                    <a:pt x="24" y="255"/>
                  </a:cubicBezTo>
                  <a:cubicBezTo>
                    <a:pt x="24" y="254"/>
                    <a:pt x="24" y="254"/>
                    <a:pt x="24" y="254"/>
                  </a:cubicBezTo>
                  <a:cubicBezTo>
                    <a:pt x="25" y="254"/>
                    <a:pt x="25" y="254"/>
                    <a:pt x="25" y="254"/>
                  </a:cubicBezTo>
                  <a:cubicBezTo>
                    <a:pt x="26" y="254"/>
                    <a:pt x="26" y="254"/>
                    <a:pt x="26" y="254"/>
                  </a:cubicBezTo>
                  <a:cubicBezTo>
                    <a:pt x="27" y="254"/>
                    <a:pt x="27" y="254"/>
                    <a:pt x="27" y="254"/>
                  </a:cubicBezTo>
                  <a:cubicBezTo>
                    <a:pt x="27" y="254"/>
                    <a:pt x="27" y="254"/>
                    <a:pt x="27" y="254"/>
                  </a:cubicBezTo>
                  <a:cubicBezTo>
                    <a:pt x="26" y="254"/>
                    <a:pt x="26" y="254"/>
                    <a:pt x="26" y="254"/>
                  </a:cubicBezTo>
                  <a:cubicBezTo>
                    <a:pt x="26" y="254"/>
                    <a:pt x="26" y="254"/>
                    <a:pt x="26" y="254"/>
                  </a:cubicBezTo>
                  <a:cubicBezTo>
                    <a:pt x="25" y="254"/>
                    <a:pt x="25" y="254"/>
                    <a:pt x="25" y="254"/>
                  </a:cubicBezTo>
                  <a:cubicBezTo>
                    <a:pt x="25" y="253"/>
                    <a:pt x="25" y="253"/>
                    <a:pt x="25" y="253"/>
                  </a:cubicBezTo>
                  <a:cubicBezTo>
                    <a:pt x="26" y="253"/>
                    <a:pt x="26" y="253"/>
                    <a:pt x="26" y="253"/>
                  </a:cubicBezTo>
                  <a:cubicBezTo>
                    <a:pt x="26" y="253"/>
                    <a:pt x="26" y="253"/>
                    <a:pt x="26" y="253"/>
                  </a:cubicBezTo>
                  <a:cubicBezTo>
                    <a:pt x="27" y="253"/>
                    <a:pt x="27" y="253"/>
                    <a:pt x="27" y="253"/>
                  </a:cubicBezTo>
                  <a:cubicBezTo>
                    <a:pt x="27" y="253"/>
                    <a:pt x="27" y="253"/>
                    <a:pt x="27" y="253"/>
                  </a:cubicBezTo>
                  <a:cubicBezTo>
                    <a:pt x="27" y="252"/>
                    <a:pt x="27" y="252"/>
                    <a:pt x="27" y="252"/>
                  </a:cubicBezTo>
                  <a:cubicBezTo>
                    <a:pt x="27" y="252"/>
                    <a:pt x="27" y="252"/>
                    <a:pt x="27" y="252"/>
                  </a:cubicBezTo>
                  <a:cubicBezTo>
                    <a:pt x="28" y="252"/>
                    <a:pt x="28" y="252"/>
                    <a:pt x="28" y="252"/>
                  </a:cubicBezTo>
                  <a:cubicBezTo>
                    <a:pt x="29" y="252"/>
                    <a:pt x="29" y="252"/>
                    <a:pt x="29" y="252"/>
                  </a:cubicBezTo>
                  <a:cubicBezTo>
                    <a:pt x="30" y="252"/>
                    <a:pt x="30" y="252"/>
                    <a:pt x="30" y="252"/>
                  </a:cubicBezTo>
                  <a:cubicBezTo>
                    <a:pt x="28" y="252"/>
                    <a:pt x="28" y="252"/>
                    <a:pt x="28" y="252"/>
                  </a:cubicBezTo>
                  <a:cubicBezTo>
                    <a:pt x="28" y="251"/>
                    <a:pt x="28" y="251"/>
                    <a:pt x="28" y="251"/>
                  </a:cubicBezTo>
                  <a:cubicBezTo>
                    <a:pt x="27" y="251"/>
                    <a:pt x="27" y="251"/>
                    <a:pt x="27" y="251"/>
                  </a:cubicBezTo>
                  <a:cubicBezTo>
                    <a:pt x="27" y="252"/>
                    <a:pt x="27" y="252"/>
                    <a:pt x="27" y="252"/>
                  </a:cubicBezTo>
                  <a:cubicBezTo>
                    <a:pt x="26" y="252"/>
                    <a:pt x="26" y="252"/>
                    <a:pt x="26" y="252"/>
                  </a:cubicBezTo>
                  <a:cubicBezTo>
                    <a:pt x="25" y="253"/>
                    <a:pt x="25" y="253"/>
                    <a:pt x="25" y="253"/>
                  </a:cubicBezTo>
                  <a:cubicBezTo>
                    <a:pt x="25" y="252"/>
                    <a:pt x="25" y="252"/>
                    <a:pt x="25" y="252"/>
                  </a:cubicBezTo>
                  <a:cubicBezTo>
                    <a:pt x="25" y="252"/>
                    <a:pt x="25" y="252"/>
                    <a:pt x="25" y="252"/>
                  </a:cubicBezTo>
                  <a:cubicBezTo>
                    <a:pt x="25" y="251"/>
                    <a:pt x="25" y="251"/>
                    <a:pt x="25" y="251"/>
                  </a:cubicBezTo>
                  <a:cubicBezTo>
                    <a:pt x="25" y="250"/>
                    <a:pt x="25" y="250"/>
                    <a:pt x="25" y="250"/>
                  </a:cubicBezTo>
                  <a:cubicBezTo>
                    <a:pt x="27" y="250"/>
                    <a:pt x="27" y="250"/>
                    <a:pt x="27" y="250"/>
                  </a:cubicBezTo>
                  <a:cubicBezTo>
                    <a:pt x="27" y="249"/>
                    <a:pt x="27" y="249"/>
                    <a:pt x="27" y="249"/>
                  </a:cubicBezTo>
                  <a:cubicBezTo>
                    <a:pt x="29" y="248"/>
                    <a:pt x="29" y="248"/>
                    <a:pt x="29" y="248"/>
                  </a:cubicBezTo>
                  <a:cubicBezTo>
                    <a:pt x="30" y="248"/>
                    <a:pt x="30" y="248"/>
                    <a:pt x="30" y="248"/>
                  </a:cubicBezTo>
                  <a:cubicBezTo>
                    <a:pt x="30" y="248"/>
                    <a:pt x="30" y="248"/>
                    <a:pt x="30" y="248"/>
                  </a:cubicBezTo>
                  <a:cubicBezTo>
                    <a:pt x="30" y="249"/>
                    <a:pt x="30" y="249"/>
                    <a:pt x="30" y="249"/>
                  </a:cubicBezTo>
                  <a:cubicBezTo>
                    <a:pt x="31" y="250"/>
                    <a:pt x="31" y="250"/>
                    <a:pt x="31" y="250"/>
                  </a:cubicBezTo>
                  <a:cubicBezTo>
                    <a:pt x="31" y="250"/>
                    <a:pt x="31" y="250"/>
                    <a:pt x="31" y="250"/>
                  </a:cubicBezTo>
                  <a:cubicBezTo>
                    <a:pt x="31" y="249"/>
                    <a:pt x="31" y="249"/>
                    <a:pt x="31" y="249"/>
                  </a:cubicBezTo>
                  <a:cubicBezTo>
                    <a:pt x="31" y="248"/>
                    <a:pt x="31" y="248"/>
                    <a:pt x="31" y="248"/>
                  </a:cubicBezTo>
                  <a:cubicBezTo>
                    <a:pt x="31" y="247"/>
                    <a:pt x="31" y="247"/>
                    <a:pt x="31" y="247"/>
                  </a:cubicBezTo>
                  <a:cubicBezTo>
                    <a:pt x="32" y="247"/>
                    <a:pt x="32" y="247"/>
                    <a:pt x="32" y="247"/>
                  </a:cubicBezTo>
                  <a:cubicBezTo>
                    <a:pt x="32" y="247"/>
                    <a:pt x="32" y="247"/>
                    <a:pt x="32" y="247"/>
                  </a:cubicBezTo>
                  <a:cubicBezTo>
                    <a:pt x="31" y="247"/>
                    <a:pt x="31" y="247"/>
                    <a:pt x="31" y="247"/>
                  </a:cubicBezTo>
                  <a:cubicBezTo>
                    <a:pt x="30" y="247"/>
                    <a:pt x="30" y="247"/>
                    <a:pt x="30" y="247"/>
                  </a:cubicBezTo>
                  <a:cubicBezTo>
                    <a:pt x="30" y="247"/>
                    <a:pt x="30" y="247"/>
                    <a:pt x="30" y="247"/>
                  </a:cubicBezTo>
                  <a:cubicBezTo>
                    <a:pt x="30" y="246"/>
                    <a:pt x="30" y="246"/>
                    <a:pt x="30" y="246"/>
                  </a:cubicBezTo>
                  <a:cubicBezTo>
                    <a:pt x="31" y="246"/>
                    <a:pt x="31" y="246"/>
                    <a:pt x="31" y="246"/>
                  </a:cubicBezTo>
                  <a:cubicBezTo>
                    <a:pt x="32" y="245"/>
                    <a:pt x="32" y="245"/>
                    <a:pt x="32" y="245"/>
                  </a:cubicBezTo>
                  <a:cubicBezTo>
                    <a:pt x="32" y="244"/>
                    <a:pt x="32" y="244"/>
                    <a:pt x="32" y="244"/>
                  </a:cubicBezTo>
                  <a:cubicBezTo>
                    <a:pt x="32" y="244"/>
                    <a:pt x="32" y="244"/>
                    <a:pt x="32" y="244"/>
                  </a:cubicBezTo>
                  <a:cubicBezTo>
                    <a:pt x="32" y="244"/>
                    <a:pt x="32" y="244"/>
                    <a:pt x="32" y="244"/>
                  </a:cubicBezTo>
                  <a:cubicBezTo>
                    <a:pt x="32" y="245"/>
                    <a:pt x="32" y="245"/>
                    <a:pt x="32" y="245"/>
                  </a:cubicBezTo>
                  <a:cubicBezTo>
                    <a:pt x="31" y="245"/>
                    <a:pt x="31" y="245"/>
                    <a:pt x="31" y="245"/>
                  </a:cubicBezTo>
                  <a:cubicBezTo>
                    <a:pt x="30" y="245"/>
                    <a:pt x="30" y="245"/>
                    <a:pt x="30" y="245"/>
                  </a:cubicBezTo>
                  <a:cubicBezTo>
                    <a:pt x="29" y="246"/>
                    <a:pt x="29" y="246"/>
                    <a:pt x="29" y="246"/>
                  </a:cubicBezTo>
                  <a:cubicBezTo>
                    <a:pt x="28" y="247"/>
                    <a:pt x="28" y="247"/>
                    <a:pt x="28" y="247"/>
                  </a:cubicBezTo>
                  <a:cubicBezTo>
                    <a:pt x="27" y="248"/>
                    <a:pt x="27" y="248"/>
                    <a:pt x="27" y="248"/>
                  </a:cubicBezTo>
                  <a:cubicBezTo>
                    <a:pt x="26" y="247"/>
                    <a:pt x="26" y="247"/>
                    <a:pt x="26" y="247"/>
                  </a:cubicBezTo>
                  <a:cubicBezTo>
                    <a:pt x="26" y="247"/>
                    <a:pt x="26" y="247"/>
                    <a:pt x="26" y="247"/>
                  </a:cubicBezTo>
                  <a:cubicBezTo>
                    <a:pt x="27" y="246"/>
                    <a:pt x="27" y="246"/>
                    <a:pt x="27" y="246"/>
                  </a:cubicBezTo>
                  <a:cubicBezTo>
                    <a:pt x="26" y="246"/>
                    <a:pt x="26" y="246"/>
                    <a:pt x="26" y="246"/>
                  </a:cubicBezTo>
                  <a:cubicBezTo>
                    <a:pt x="25" y="247"/>
                    <a:pt x="25" y="247"/>
                    <a:pt x="25" y="247"/>
                  </a:cubicBezTo>
                  <a:cubicBezTo>
                    <a:pt x="24" y="246"/>
                    <a:pt x="24" y="246"/>
                    <a:pt x="24" y="246"/>
                  </a:cubicBezTo>
                  <a:cubicBezTo>
                    <a:pt x="25" y="246"/>
                    <a:pt x="25" y="246"/>
                    <a:pt x="25" y="246"/>
                  </a:cubicBezTo>
                  <a:cubicBezTo>
                    <a:pt x="26" y="245"/>
                    <a:pt x="26" y="245"/>
                    <a:pt x="26" y="245"/>
                  </a:cubicBezTo>
                  <a:cubicBezTo>
                    <a:pt x="27" y="245"/>
                    <a:pt x="27" y="245"/>
                    <a:pt x="27" y="245"/>
                  </a:cubicBezTo>
                  <a:cubicBezTo>
                    <a:pt x="27" y="245"/>
                    <a:pt x="27" y="245"/>
                    <a:pt x="27" y="245"/>
                  </a:cubicBezTo>
                  <a:cubicBezTo>
                    <a:pt x="28" y="245"/>
                    <a:pt x="28" y="245"/>
                    <a:pt x="28" y="245"/>
                  </a:cubicBezTo>
                  <a:cubicBezTo>
                    <a:pt x="28" y="244"/>
                    <a:pt x="28" y="244"/>
                    <a:pt x="28" y="244"/>
                  </a:cubicBezTo>
                  <a:cubicBezTo>
                    <a:pt x="27" y="244"/>
                    <a:pt x="27" y="244"/>
                    <a:pt x="27" y="244"/>
                  </a:cubicBezTo>
                  <a:cubicBezTo>
                    <a:pt x="27" y="244"/>
                    <a:pt x="27" y="244"/>
                    <a:pt x="27" y="244"/>
                  </a:cubicBezTo>
                  <a:cubicBezTo>
                    <a:pt x="28" y="243"/>
                    <a:pt x="28" y="243"/>
                    <a:pt x="28" y="243"/>
                  </a:cubicBezTo>
                  <a:cubicBezTo>
                    <a:pt x="27" y="243"/>
                    <a:pt x="27" y="243"/>
                    <a:pt x="27" y="243"/>
                  </a:cubicBezTo>
                  <a:cubicBezTo>
                    <a:pt x="27" y="243"/>
                    <a:pt x="27" y="243"/>
                    <a:pt x="27" y="243"/>
                  </a:cubicBezTo>
                  <a:cubicBezTo>
                    <a:pt x="26" y="243"/>
                    <a:pt x="26" y="243"/>
                    <a:pt x="26" y="243"/>
                  </a:cubicBezTo>
                  <a:cubicBezTo>
                    <a:pt x="26" y="243"/>
                    <a:pt x="26" y="243"/>
                    <a:pt x="26" y="243"/>
                  </a:cubicBezTo>
                  <a:cubicBezTo>
                    <a:pt x="26" y="241"/>
                    <a:pt x="26" y="241"/>
                    <a:pt x="26" y="241"/>
                  </a:cubicBezTo>
                  <a:cubicBezTo>
                    <a:pt x="25" y="240"/>
                    <a:pt x="25" y="240"/>
                    <a:pt x="25" y="240"/>
                  </a:cubicBezTo>
                  <a:cubicBezTo>
                    <a:pt x="25" y="240"/>
                    <a:pt x="25" y="240"/>
                    <a:pt x="25" y="240"/>
                  </a:cubicBezTo>
                  <a:cubicBezTo>
                    <a:pt x="26" y="239"/>
                    <a:pt x="26" y="239"/>
                    <a:pt x="26" y="239"/>
                  </a:cubicBezTo>
                  <a:cubicBezTo>
                    <a:pt x="27" y="239"/>
                    <a:pt x="27" y="239"/>
                    <a:pt x="27" y="239"/>
                  </a:cubicBezTo>
                  <a:cubicBezTo>
                    <a:pt x="27" y="240"/>
                    <a:pt x="27" y="240"/>
                    <a:pt x="27" y="240"/>
                  </a:cubicBezTo>
                  <a:cubicBezTo>
                    <a:pt x="29" y="240"/>
                    <a:pt x="29" y="240"/>
                    <a:pt x="29" y="240"/>
                  </a:cubicBezTo>
                  <a:cubicBezTo>
                    <a:pt x="30" y="240"/>
                    <a:pt x="30" y="240"/>
                    <a:pt x="30" y="240"/>
                  </a:cubicBezTo>
                  <a:cubicBezTo>
                    <a:pt x="29" y="240"/>
                    <a:pt x="29" y="240"/>
                    <a:pt x="29" y="240"/>
                  </a:cubicBezTo>
                  <a:cubicBezTo>
                    <a:pt x="29" y="239"/>
                    <a:pt x="29" y="239"/>
                    <a:pt x="29" y="239"/>
                  </a:cubicBezTo>
                  <a:cubicBezTo>
                    <a:pt x="28" y="239"/>
                    <a:pt x="28" y="239"/>
                    <a:pt x="28" y="239"/>
                  </a:cubicBezTo>
                  <a:cubicBezTo>
                    <a:pt x="27" y="239"/>
                    <a:pt x="27" y="239"/>
                    <a:pt x="27" y="239"/>
                  </a:cubicBezTo>
                  <a:cubicBezTo>
                    <a:pt x="26" y="238"/>
                    <a:pt x="26" y="238"/>
                    <a:pt x="26" y="238"/>
                  </a:cubicBezTo>
                  <a:cubicBezTo>
                    <a:pt x="26" y="238"/>
                    <a:pt x="26" y="238"/>
                    <a:pt x="26" y="238"/>
                  </a:cubicBezTo>
                  <a:cubicBezTo>
                    <a:pt x="27" y="237"/>
                    <a:pt x="27" y="237"/>
                    <a:pt x="27" y="237"/>
                  </a:cubicBezTo>
                  <a:cubicBezTo>
                    <a:pt x="27" y="237"/>
                    <a:pt x="27" y="237"/>
                    <a:pt x="27" y="237"/>
                  </a:cubicBezTo>
                  <a:cubicBezTo>
                    <a:pt x="28" y="236"/>
                    <a:pt x="28" y="236"/>
                    <a:pt x="28" y="236"/>
                  </a:cubicBezTo>
                  <a:cubicBezTo>
                    <a:pt x="28" y="235"/>
                    <a:pt x="28" y="235"/>
                    <a:pt x="28" y="235"/>
                  </a:cubicBezTo>
                  <a:cubicBezTo>
                    <a:pt x="27" y="236"/>
                    <a:pt x="27" y="236"/>
                    <a:pt x="27" y="236"/>
                  </a:cubicBezTo>
                  <a:cubicBezTo>
                    <a:pt x="27" y="236"/>
                    <a:pt x="27" y="236"/>
                    <a:pt x="27" y="236"/>
                  </a:cubicBezTo>
                  <a:cubicBezTo>
                    <a:pt x="26" y="237"/>
                    <a:pt x="26" y="237"/>
                    <a:pt x="26" y="237"/>
                  </a:cubicBezTo>
                  <a:cubicBezTo>
                    <a:pt x="24" y="237"/>
                    <a:pt x="24" y="237"/>
                    <a:pt x="24" y="237"/>
                  </a:cubicBezTo>
                  <a:cubicBezTo>
                    <a:pt x="24" y="238"/>
                    <a:pt x="24" y="238"/>
                    <a:pt x="24" y="238"/>
                  </a:cubicBezTo>
                  <a:cubicBezTo>
                    <a:pt x="24" y="238"/>
                    <a:pt x="24" y="238"/>
                    <a:pt x="24" y="238"/>
                  </a:cubicBezTo>
                  <a:cubicBezTo>
                    <a:pt x="23" y="238"/>
                    <a:pt x="23" y="238"/>
                    <a:pt x="23" y="238"/>
                  </a:cubicBezTo>
                  <a:cubicBezTo>
                    <a:pt x="22" y="237"/>
                    <a:pt x="22" y="237"/>
                    <a:pt x="22" y="237"/>
                  </a:cubicBezTo>
                  <a:cubicBezTo>
                    <a:pt x="22" y="236"/>
                    <a:pt x="22" y="236"/>
                    <a:pt x="22" y="236"/>
                  </a:cubicBezTo>
                  <a:cubicBezTo>
                    <a:pt x="22" y="234"/>
                    <a:pt x="22" y="234"/>
                    <a:pt x="22" y="234"/>
                  </a:cubicBezTo>
                  <a:cubicBezTo>
                    <a:pt x="23" y="233"/>
                    <a:pt x="23" y="233"/>
                    <a:pt x="23" y="233"/>
                  </a:cubicBezTo>
                  <a:cubicBezTo>
                    <a:pt x="22" y="232"/>
                    <a:pt x="22" y="232"/>
                    <a:pt x="22" y="232"/>
                  </a:cubicBezTo>
                  <a:cubicBezTo>
                    <a:pt x="22" y="232"/>
                    <a:pt x="22" y="232"/>
                    <a:pt x="22" y="232"/>
                  </a:cubicBezTo>
                  <a:cubicBezTo>
                    <a:pt x="22" y="231"/>
                    <a:pt x="22" y="231"/>
                    <a:pt x="22" y="231"/>
                  </a:cubicBezTo>
                  <a:cubicBezTo>
                    <a:pt x="22" y="231"/>
                    <a:pt x="22" y="231"/>
                    <a:pt x="22" y="231"/>
                  </a:cubicBezTo>
                  <a:cubicBezTo>
                    <a:pt x="23" y="231"/>
                    <a:pt x="23" y="231"/>
                    <a:pt x="23" y="231"/>
                  </a:cubicBezTo>
                  <a:cubicBezTo>
                    <a:pt x="23" y="231"/>
                    <a:pt x="23" y="231"/>
                    <a:pt x="23" y="231"/>
                  </a:cubicBezTo>
                  <a:cubicBezTo>
                    <a:pt x="23" y="230"/>
                    <a:pt x="23" y="230"/>
                    <a:pt x="23" y="230"/>
                  </a:cubicBezTo>
                  <a:cubicBezTo>
                    <a:pt x="24" y="230"/>
                    <a:pt x="24" y="230"/>
                    <a:pt x="24" y="230"/>
                  </a:cubicBezTo>
                  <a:cubicBezTo>
                    <a:pt x="24" y="229"/>
                    <a:pt x="24" y="229"/>
                    <a:pt x="24" y="229"/>
                  </a:cubicBezTo>
                  <a:cubicBezTo>
                    <a:pt x="25" y="228"/>
                    <a:pt x="25" y="228"/>
                    <a:pt x="25" y="228"/>
                  </a:cubicBezTo>
                  <a:cubicBezTo>
                    <a:pt x="26" y="229"/>
                    <a:pt x="26" y="229"/>
                    <a:pt x="26" y="229"/>
                  </a:cubicBezTo>
                  <a:cubicBezTo>
                    <a:pt x="26" y="228"/>
                    <a:pt x="26" y="228"/>
                    <a:pt x="26" y="228"/>
                  </a:cubicBezTo>
                  <a:cubicBezTo>
                    <a:pt x="26" y="228"/>
                    <a:pt x="26" y="228"/>
                    <a:pt x="26" y="228"/>
                  </a:cubicBezTo>
                  <a:cubicBezTo>
                    <a:pt x="26" y="228"/>
                    <a:pt x="26" y="228"/>
                    <a:pt x="26" y="228"/>
                  </a:cubicBezTo>
                  <a:cubicBezTo>
                    <a:pt x="27" y="227"/>
                    <a:pt x="27" y="227"/>
                    <a:pt x="27" y="227"/>
                  </a:cubicBezTo>
                  <a:cubicBezTo>
                    <a:pt x="27" y="226"/>
                    <a:pt x="27" y="226"/>
                    <a:pt x="27" y="226"/>
                  </a:cubicBezTo>
                  <a:cubicBezTo>
                    <a:pt x="29" y="225"/>
                    <a:pt x="29" y="225"/>
                    <a:pt x="29" y="225"/>
                  </a:cubicBezTo>
                  <a:cubicBezTo>
                    <a:pt x="29" y="225"/>
                    <a:pt x="29" y="225"/>
                    <a:pt x="29" y="225"/>
                  </a:cubicBezTo>
                  <a:cubicBezTo>
                    <a:pt x="28" y="225"/>
                    <a:pt x="28" y="225"/>
                    <a:pt x="28" y="225"/>
                  </a:cubicBezTo>
                  <a:cubicBezTo>
                    <a:pt x="28" y="224"/>
                    <a:pt x="28" y="224"/>
                    <a:pt x="28" y="224"/>
                  </a:cubicBezTo>
                  <a:cubicBezTo>
                    <a:pt x="27" y="225"/>
                    <a:pt x="27" y="225"/>
                    <a:pt x="27" y="225"/>
                  </a:cubicBezTo>
                  <a:cubicBezTo>
                    <a:pt x="27" y="226"/>
                    <a:pt x="27" y="226"/>
                    <a:pt x="27" y="226"/>
                  </a:cubicBezTo>
                  <a:cubicBezTo>
                    <a:pt x="25" y="228"/>
                    <a:pt x="25" y="228"/>
                    <a:pt x="25" y="228"/>
                  </a:cubicBezTo>
                  <a:cubicBezTo>
                    <a:pt x="25" y="228"/>
                    <a:pt x="25" y="228"/>
                    <a:pt x="25" y="228"/>
                  </a:cubicBezTo>
                  <a:cubicBezTo>
                    <a:pt x="25" y="227"/>
                    <a:pt x="25" y="227"/>
                    <a:pt x="25" y="227"/>
                  </a:cubicBezTo>
                  <a:cubicBezTo>
                    <a:pt x="26" y="226"/>
                    <a:pt x="26" y="226"/>
                    <a:pt x="26" y="226"/>
                  </a:cubicBezTo>
                  <a:cubicBezTo>
                    <a:pt x="26" y="225"/>
                    <a:pt x="26" y="225"/>
                    <a:pt x="26" y="225"/>
                  </a:cubicBezTo>
                  <a:cubicBezTo>
                    <a:pt x="27" y="223"/>
                    <a:pt x="27" y="223"/>
                    <a:pt x="27" y="223"/>
                  </a:cubicBezTo>
                  <a:cubicBezTo>
                    <a:pt x="28" y="222"/>
                    <a:pt x="28" y="222"/>
                    <a:pt x="28" y="222"/>
                  </a:cubicBezTo>
                  <a:cubicBezTo>
                    <a:pt x="28" y="222"/>
                    <a:pt x="28" y="222"/>
                    <a:pt x="28" y="222"/>
                  </a:cubicBezTo>
                  <a:cubicBezTo>
                    <a:pt x="28" y="221"/>
                    <a:pt x="28" y="221"/>
                    <a:pt x="28" y="221"/>
                  </a:cubicBezTo>
                  <a:cubicBezTo>
                    <a:pt x="28" y="221"/>
                    <a:pt x="28" y="221"/>
                    <a:pt x="28" y="221"/>
                  </a:cubicBezTo>
                  <a:cubicBezTo>
                    <a:pt x="28" y="221"/>
                    <a:pt x="28" y="221"/>
                    <a:pt x="28" y="221"/>
                  </a:cubicBezTo>
                  <a:cubicBezTo>
                    <a:pt x="28" y="220"/>
                    <a:pt x="28" y="220"/>
                    <a:pt x="28" y="220"/>
                  </a:cubicBezTo>
                  <a:cubicBezTo>
                    <a:pt x="28" y="220"/>
                    <a:pt x="28" y="220"/>
                    <a:pt x="28" y="220"/>
                  </a:cubicBezTo>
                  <a:cubicBezTo>
                    <a:pt x="28" y="220"/>
                    <a:pt x="28" y="220"/>
                    <a:pt x="28" y="220"/>
                  </a:cubicBezTo>
                  <a:cubicBezTo>
                    <a:pt x="27" y="219"/>
                    <a:pt x="27" y="219"/>
                    <a:pt x="27" y="219"/>
                  </a:cubicBezTo>
                  <a:cubicBezTo>
                    <a:pt x="27" y="219"/>
                    <a:pt x="27" y="219"/>
                    <a:pt x="27" y="219"/>
                  </a:cubicBezTo>
                  <a:cubicBezTo>
                    <a:pt x="27" y="218"/>
                    <a:pt x="27" y="218"/>
                    <a:pt x="27" y="218"/>
                  </a:cubicBezTo>
                  <a:cubicBezTo>
                    <a:pt x="26" y="217"/>
                    <a:pt x="26" y="217"/>
                    <a:pt x="26" y="217"/>
                  </a:cubicBezTo>
                  <a:cubicBezTo>
                    <a:pt x="25" y="217"/>
                    <a:pt x="25" y="217"/>
                    <a:pt x="25" y="217"/>
                  </a:cubicBezTo>
                  <a:cubicBezTo>
                    <a:pt x="25" y="216"/>
                    <a:pt x="25" y="216"/>
                    <a:pt x="25" y="216"/>
                  </a:cubicBezTo>
                  <a:cubicBezTo>
                    <a:pt x="24" y="215"/>
                    <a:pt x="24" y="215"/>
                    <a:pt x="24" y="215"/>
                  </a:cubicBezTo>
                  <a:cubicBezTo>
                    <a:pt x="24" y="215"/>
                    <a:pt x="24" y="215"/>
                    <a:pt x="24" y="215"/>
                  </a:cubicBezTo>
                  <a:cubicBezTo>
                    <a:pt x="23" y="215"/>
                    <a:pt x="23" y="215"/>
                    <a:pt x="23" y="215"/>
                  </a:cubicBezTo>
                  <a:cubicBezTo>
                    <a:pt x="23" y="215"/>
                    <a:pt x="23" y="215"/>
                    <a:pt x="23" y="215"/>
                  </a:cubicBezTo>
                  <a:cubicBezTo>
                    <a:pt x="23" y="214"/>
                    <a:pt x="23" y="214"/>
                    <a:pt x="23" y="214"/>
                  </a:cubicBezTo>
                  <a:cubicBezTo>
                    <a:pt x="23" y="214"/>
                    <a:pt x="23" y="214"/>
                    <a:pt x="23" y="214"/>
                  </a:cubicBezTo>
                  <a:cubicBezTo>
                    <a:pt x="23" y="213"/>
                    <a:pt x="23" y="213"/>
                    <a:pt x="23" y="213"/>
                  </a:cubicBezTo>
                  <a:cubicBezTo>
                    <a:pt x="23" y="213"/>
                    <a:pt x="23" y="213"/>
                    <a:pt x="23" y="213"/>
                  </a:cubicBezTo>
                  <a:cubicBezTo>
                    <a:pt x="23" y="213"/>
                    <a:pt x="23" y="213"/>
                    <a:pt x="23" y="213"/>
                  </a:cubicBezTo>
                  <a:cubicBezTo>
                    <a:pt x="23" y="212"/>
                    <a:pt x="23" y="212"/>
                    <a:pt x="23" y="212"/>
                  </a:cubicBezTo>
                  <a:cubicBezTo>
                    <a:pt x="23" y="212"/>
                    <a:pt x="23" y="212"/>
                    <a:pt x="23" y="212"/>
                  </a:cubicBezTo>
                  <a:cubicBezTo>
                    <a:pt x="23" y="212"/>
                    <a:pt x="23" y="212"/>
                    <a:pt x="23" y="212"/>
                  </a:cubicBezTo>
                  <a:cubicBezTo>
                    <a:pt x="22" y="212"/>
                    <a:pt x="22" y="212"/>
                    <a:pt x="22" y="212"/>
                  </a:cubicBezTo>
                  <a:cubicBezTo>
                    <a:pt x="22" y="211"/>
                    <a:pt x="22" y="211"/>
                    <a:pt x="22" y="211"/>
                  </a:cubicBezTo>
                  <a:cubicBezTo>
                    <a:pt x="23" y="211"/>
                    <a:pt x="23" y="211"/>
                    <a:pt x="23" y="211"/>
                  </a:cubicBezTo>
                  <a:cubicBezTo>
                    <a:pt x="23" y="208"/>
                    <a:pt x="23" y="208"/>
                    <a:pt x="23" y="208"/>
                  </a:cubicBezTo>
                  <a:cubicBezTo>
                    <a:pt x="23" y="205"/>
                    <a:pt x="23" y="205"/>
                    <a:pt x="23" y="205"/>
                  </a:cubicBezTo>
                  <a:cubicBezTo>
                    <a:pt x="23" y="203"/>
                    <a:pt x="23" y="203"/>
                    <a:pt x="23" y="203"/>
                  </a:cubicBezTo>
                  <a:cubicBezTo>
                    <a:pt x="23" y="202"/>
                    <a:pt x="23" y="202"/>
                    <a:pt x="23" y="202"/>
                  </a:cubicBezTo>
                  <a:cubicBezTo>
                    <a:pt x="23" y="201"/>
                    <a:pt x="23" y="201"/>
                    <a:pt x="23" y="201"/>
                  </a:cubicBezTo>
                  <a:cubicBezTo>
                    <a:pt x="23" y="201"/>
                    <a:pt x="23" y="201"/>
                    <a:pt x="23" y="201"/>
                  </a:cubicBezTo>
                  <a:cubicBezTo>
                    <a:pt x="23" y="200"/>
                    <a:pt x="23" y="200"/>
                    <a:pt x="23" y="200"/>
                  </a:cubicBezTo>
                  <a:cubicBezTo>
                    <a:pt x="23" y="199"/>
                    <a:pt x="23" y="199"/>
                    <a:pt x="23" y="199"/>
                  </a:cubicBezTo>
                  <a:cubicBezTo>
                    <a:pt x="23" y="198"/>
                    <a:pt x="23" y="198"/>
                    <a:pt x="23" y="198"/>
                  </a:cubicBezTo>
                  <a:cubicBezTo>
                    <a:pt x="22" y="197"/>
                    <a:pt x="22" y="197"/>
                    <a:pt x="22" y="197"/>
                  </a:cubicBezTo>
                  <a:cubicBezTo>
                    <a:pt x="21" y="195"/>
                    <a:pt x="21" y="195"/>
                    <a:pt x="21" y="195"/>
                  </a:cubicBezTo>
                  <a:cubicBezTo>
                    <a:pt x="21" y="195"/>
                    <a:pt x="21" y="195"/>
                    <a:pt x="21" y="195"/>
                  </a:cubicBezTo>
                  <a:cubicBezTo>
                    <a:pt x="21" y="192"/>
                    <a:pt x="21" y="192"/>
                    <a:pt x="21" y="192"/>
                  </a:cubicBezTo>
                  <a:cubicBezTo>
                    <a:pt x="21" y="192"/>
                    <a:pt x="21" y="192"/>
                    <a:pt x="21" y="192"/>
                  </a:cubicBezTo>
                  <a:cubicBezTo>
                    <a:pt x="21" y="191"/>
                    <a:pt x="21" y="191"/>
                    <a:pt x="21" y="191"/>
                  </a:cubicBezTo>
                  <a:cubicBezTo>
                    <a:pt x="21" y="190"/>
                    <a:pt x="21" y="190"/>
                    <a:pt x="21" y="190"/>
                  </a:cubicBezTo>
                  <a:cubicBezTo>
                    <a:pt x="21" y="189"/>
                    <a:pt x="21" y="189"/>
                    <a:pt x="21" y="189"/>
                  </a:cubicBezTo>
                  <a:cubicBezTo>
                    <a:pt x="20" y="189"/>
                    <a:pt x="20" y="189"/>
                    <a:pt x="20" y="189"/>
                  </a:cubicBezTo>
                  <a:cubicBezTo>
                    <a:pt x="19" y="189"/>
                    <a:pt x="19" y="189"/>
                    <a:pt x="19" y="189"/>
                  </a:cubicBezTo>
                  <a:cubicBezTo>
                    <a:pt x="17" y="189"/>
                    <a:pt x="17" y="189"/>
                    <a:pt x="17" y="189"/>
                  </a:cubicBezTo>
                  <a:cubicBezTo>
                    <a:pt x="17" y="189"/>
                    <a:pt x="17" y="189"/>
                    <a:pt x="17" y="189"/>
                  </a:cubicBezTo>
                  <a:cubicBezTo>
                    <a:pt x="15" y="190"/>
                    <a:pt x="15" y="190"/>
                    <a:pt x="15" y="190"/>
                  </a:cubicBezTo>
                  <a:cubicBezTo>
                    <a:pt x="14" y="191"/>
                    <a:pt x="14" y="191"/>
                    <a:pt x="14" y="191"/>
                  </a:cubicBezTo>
                  <a:cubicBezTo>
                    <a:pt x="13" y="192"/>
                    <a:pt x="13" y="192"/>
                    <a:pt x="13" y="192"/>
                  </a:cubicBezTo>
                  <a:cubicBezTo>
                    <a:pt x="12" y="193"/>
                    <a:pt x="12" y="193"/>
                    <a:pt x="12" y="193"/>
                  </a:cubicBezTo>
                  <a:cubicBezTo>
                    <a:pt x="11" y="193"/>
                    <a:pt x="11" y="193"/>
                    <a:pt x="11" y="193"/>
                  </a:cubicBezTo>
                  <a:cubicBezTo>
                    <a:pt x="9" y="193"/>
                    <a:pt x="9" y="193"/>
                    <a:pt x="9" y="193"/>
                  </a:cubicBezTo>
                  <a:cubicBezTo>
                    <a:pt x="9" y="193"/>
                    <a:pt x="9" y="193"/>
                    <a:pt x="9" y="193"/>
                  </a:cubicBezTo>
                  <a:cubicBezTo>
                    <a:pt x="9" y="193"/>
                    <a:pt x="9" y="193"/>
                    <a:pt x="9" y="193"/>
                  </a:cubicBezTo>
                  <a:cubicBezTo>
                    <a:pt x="9" y="192"/>
                    <a:pt x="9" y="192"/>
                    <a:pt x="9" y="192"/>
                  </a:cubicBezTo>
                  <a:cubicBezTo>
                    <a:pt x="9" y="191"/>
                    <a:pt x="9" y="191"/>
                    <a:pt x="9" y="191"/>
                  </a:cubicBezTo>
                  <a:cubicBezTo>
                    <a:pt x="8" y="186"/>
                    <a:pt x="8" y="186"/>
                    <a:pt x="8" y="186"/>
                  </a:cubicBezTo>
                  <a:cubicBezTo>
                    <a:pt x="7" y="184"/>
                    <a:pt x="7" y="184"/>
                    <a:pt x="7" y="184"/>
                  </a:cubicBezTo>
                  <a:cubicBezTo>
                    <a:pt x="7" y="183"/>
                    <a:pt x="7" y="183"/>
                    <a:pt x="7" y="183"/>
                  </a:cubicBezTo>
                  <a:cubicBezTo>
                    <a:pt x="8" y="181"/>
                    <a:pt x="8" y="181"/>
                    <a:pt x="8" y="181"/>
                  </a:cubicBezTo>
                  <a:cubicBezTo>
                    <a:pt x="5" y="181"/>
                    <a:pt x="5" y="181"/>
                    <a:pt x="5" y="181"/>
                  </a:cubicBezTo>
                  <a:cubicBezTo>
                    <a:pt x="4" y="182"/>
                    <a:pt x="4" y="182"/>
                    <a:pt x="4" y="182"/>
                  </a:cubicBezTo>
                  <a:cubicBezTo>
                    <a:pt x="3" y="181"/>
                    <a:pt x="3" y="181"/>
                    <a:pt x="3" y="181"/>
                  </a:cubicBezTo>
                  <a:cubicBezTo>
                    <a:pt x="0" y="181"/>
                    <a:pt x="0" y="181"/>
                    <a:pt x="0" y="181"/>
                  </a:cubicBezTo>
                  <a:cubicBezTo>
                    <a:pt x="51" y="97"/>
                    <a:pt x="51" y="97"/>
                    <a:pt x="51" y="97"/>
                  </a:cubicBezTo>
                  <a:cubicBezTo>
                    <a:pt x="51" y="97"/>
                    <a:pt x="51" y="97"/>
                    <a:pt x="51" y="97"/>
                  </a:cubicBezTo>
                  <a:cubicBezTo>
                    <a:pt x="52" y="97"/>
                    <a:pt x="52" y="97"/>
                    <a:pt x="52" y="97"/>
                  </a:cubicBezTo>
                  <a:cubicBezTo>
                    <a:pt x="54" y="99"/>
                    <a:pt x="54" y="99"/>
                    <a:pt x="54" y="99"/>
                  </a:cubicBezTo>
                  <a:cubicBezTo>
                    <a:pt x="55" y="99"/>
                    <a:pt x="55" y="99"/>
                    <a:pt x="55" y="99"/>
                  </a:cubicBezTo>
                  <a:cubicBezTo>
                    <a:pt x="56" y="99"/>
                    <a:pt x="56" y="99"/>
                    <a:pt x="56" y="99"/>
                  </a:cubicBezTo>
                  <a:cubicBezTo>
                    <a:pt x="56" y="100"/>
                    <a:pt x="56" y="100"/>
                    <a:pt x="56" y="100"/>
                  </a:cubicBezTo>
                  <a:cubicBezTo>
                    <a:pt x="57" y="100"/>
                    <a:pt x="57" y="100"/>
                    <a:pt x="57" y="100"/>
                  </a:cubicBezTo>
                  <a:cubicBezTo>
                    <a:pt x="57" y="101"/>
                    <a:pt x="57" y="101"/>
                    <a:pt x="57" y="101"/>
                  </a:cubicBezTo>
                  <a:cubicBezTo>
                    <a:pt x="57" y="101"/>
                    <a:pt x="57" y="101"/>
                    <a:pt x="57" y="101"/>
                  </a:cubicBezTo>
                  <a:cubicBezTo>
                    <a:pt x="58" y="102"/>
                    <a:pt x="58" y="102"/>
                    <a:pt x="58" y="102"/>
                  </a:cubicBezTo>
                  <a:cubicBezTo>
                    <a:pt x="58" y="103"/>
                    <a:pt x="58" y="103"/>
                    <a:pt x="58" y="103"/>
                  </a:cubicBezTo>
                  <a:cubicBezTo>
                    <a:pt x="58" y="103"/>
                    <a:pt x="58" y="103"/>
                    <a:pt x="58" y="103"/>
                  </a:cubicBezTo>
                  <a:cubicBezTo>
                    <a:pt x="58" y="104"/>
                    <a:pt x="58" y="104"/>
                    <a:pt x="58" y="104"/>
                  </a:cubicBezTo>
                  <a:cubicBezTo>
                    <a:pt x="58" y="105"/>
                    <a:pt x="58" y="105"/>
                    <a:pt x="58" y="105"/>
                  </a:cubicBezTo>
                  <a:cubicBezTo>
                    <a:pt x="59" y="105"/>
                    <a:pt x="59" y="105"/>
                    <a:pt x="59" y="105"/>
                  </a:cubicBezTo>
                  <a:cubicBezTo>
                    <a:pt x="59" y="105"/>
                    <a:pt x="59" y="105"/>
                    <a:pt x="59" y="105"/>
                  </a:cubicBezTo>
                  <a:cubicBezTo>
                    <a:pt x="59" y="105"/>
                    <a:pt x="59" y="105"/>
                    <a:pt x="59" y="105"/>
                  </a:cubicBezTo>
                  <a:cubicBezTo>
                    <a:pt x="59" y="106"/>
                    <a:pt x="59" y="106"/>
                    <a:pt x="59" y="106"/>
                  </a:cubicBezTo>
                  <a:cubicBezTo>
                    <a:pt x="60" y="107"/>
                    <a:pt x="60" y="107"/>
                    <a:pt x="60" y="107"/>
                  </a:cubicBezTo>
                  <a:cubicBezTo>
                    <a:pt x="61" y="108"/>
                    <a:pt x="61" y="108"/>
                    <a:pt x="61" y="108"/>
                  </a:cubicBezTo>
                  <a:cubicBezTo>
                    <a:pt x="62" y="109"/>
                    <a:pt x="62" y="109"/>
                    <a:pt x="62" y="109"/>
                  </a:cubicBezTo>
                  <a:cubicBezTo>
                    <a:pt x="62" y="109"/>
                    <a:pt x="62" y="109"/>
                    <a:pt x="62" y="109"/>
                  </a:cubicBezTo>
                  <a:cubicBezTo>
                    <a:pt x="63" y="109"/>
                    <a:pt x="63" y="109"/>
                    <a:pt x="63" y="109"/>
                  </a:cubicBezTo>
                  <a:cubicBezTo>
                    <a:pt x="63" y="110"/>
                    <a:pt x="63" y="110"/>
                    <a:pt x="63" y="110"/>
                  </a:cubicBezTo>
                  <a:cubicBezTo>
                    <a:pt x="63" y="110"/>
                    <a:pt x="63" y="110"/>
                    <a:pt x="63" y="110"/>
                  </a:cubicBezTo>
                  <a:cubicBezTo>
                    <a:pt x="64" y="110"/>
                    <a:pt x="64" y="110"/>
                    <a:pt x="64" y="110"/>
                  </a:cubicBezTo>
                  <a:cubicBezTo>
                    <a:pt x="65" y="111"/>
                    <a:pt x="65" y="111"/>
                    <a:pt x="65" y="111"/>
                  </a:cubicBezTo>
                  <a:cubicBezTo>
                    <a:pt x="65" y="112"/>
                    <a:pt x="65" y="112"/>
                    <a:pt x="65" y="112"/>
                  </a:cubicBezTo>
                  <a:cubicBezTo>
                    <a:pt x="65" y="112"/>
                    <a:pt x="65" y="112"/>
                    <a:pt x="65" y="112"/>
                  </a:cubicBezTo>
                  <a:cubicBezTo>
                    <a:pt x="66" y="113"/>
                    <a:pt x="66" y="113"/>
                    <a:pt x="66" y="113"/>
                  </a:cubicBezTo>
                  <a:cubicBezTo>
                    <a:pt x="66" y="113"/>
                    <a:pt x="66" y="113"/>
                    <a:pt x="66" y="113"/>
                  </a:cubicBezTo>
                  <a:cubicBezTo>
                    <a:pt x="67" y="114"/>
                    <a:pt x="67" y="114"/>
                    <a:pt x="67" y="114"/>
                  </a:cubicBezTo>
                  <a:cubicBezTo>
                    <a:pt x="67" y="115"/>
                    <a:pt x="67" y="115"/>
                    <a:pt x="67" y="115"/>
                  </a:cubicBezTo>
                  <a:cubicBezTo>
                    <a:pt x="68" y="115"/>
                    <a:pt x="68" y="115"/>
                    <a:pt x="68" y="115"/>
                  </a:cubicBezTo>
                  <a:cubicBezTo>
                    <a:pt x="68" y="116"/>
                    <a:pt x="68" y="116"/>
                    <a:pt x="68" y="116"/>
                  </a:cubicBezTo>
                  <a:cubicBezTo>
                    <a:pt x="67" y="117"/>
                    <a:pt x="67" y="117"/>
                    <a:pt x="67" y="117"/>
                  </a:cubicBezTo>
                  <a:cubicBezTo>
                    <a:pt x="66" y="117"/>
                    <a:pt x="66" y="117"/>
                    <a:pt x="66" y="117"/>
                  </a:cubicBezTo>
                  <a:cubicBezTo>
                    <a:pt x="68" y="116"/>
                    <a:pt x="68" y="116"/>
                    <a:pt x="68" y="116"/>
                  </a:cubicBezTo>
                  <a:cubicBezTo>
                    <a:pt x="69" y="116"/>
                    <a:pt x="69" y="116"/>
                    <a:pt x="69" y="116"/>
                  </a:cubicBezTo>
                  <a:cubicBezTo>
                    <a:pt x="69" y="116"/>
                    <a:pt x="69" y="116"/>
                    <a:pt x="69" y="116"/>
                  </a:cubicBezTo>
                  <a:cubicBezTo>
                    <a:pt x="69" y="115"/>
                    <a:pt x="69" y="115"/>
                    <a:pt x="69" y="115"/>
                  </a:cubicBezTo>
                  <a:cubicBezTo>
                    <a:pt x="69" y="112"/>
                    <a:pt x="69" y="112"/>
                    <a:pt x="69" y="112"/>
                  </a:cubicBezTo>
                  <a:cubicBezTo>
                    <a:pt x="69" y="111"/>
                    <a:pt x="69" y="111"/>
                    <a:pt x="69" y="111"/>
                  </a:cubicBezTo>
                  <a:cubicBezTo>
                    <a:pt x="70" y="110"/>
                    <a:pt x="70" y="110"/>
                    <a:pt x="70" y="110"/>
                  </a:cubicBezTo>
                  <a:cubicBezTo>
                    <a:pt x="71" y="110"/>
                    <a:pt x="71" y="110"/>
                    <a:pt x="71" y="110"/>
                  </a:cubicBezTo>
                  <a:cubicBezTo>
                    <a:pt x="72" y="109"/>
                    <a:pt x="72" y="109"/>
                    <a:pt x="72" y="109"/>
                  </a:cubicBezTo>
                  <a:cubicBezTo>
                    <a:pt x="73" y="109"/>
                    <a:pt x="73" y="109"/>
                    <a:pt x="73" y="109"/>
                  </a:cubicBezTo>
                  <a:cubicBezTo>
                    <a:pt x="74" y="109"/>
                    <a:pt x="74" y="109"/>
                    <a:pt x="74" y="109"/>
                  </a:cubicBezTo>
                  <a:cubicBezTo>
                    <a:pt x="74" y="108"/>
                    <a:pt x="74" y="108"/>
                    <a:pt x="74" y="108"/>
                  </a:cubicBezTo>
                  <a:cubicBezTo>
                    <a:pt x="75" y="108"/>
                    <a:pt x="75" y="108"/>
                    <a:pt x="75" y="108"/>
                  </a:cubicBezTo>
                  <a:cubicBezTo>
                    <a:pt x="76" y="108"/>
                    <a:pt x="76" y="108"/>
                    <a:pt x="76" y="108"/>
                  </a:cubicBezTo>
                  <a:cubicBezTo>
                    <a:pt x="77" y="108"/>
                    <a:pt x="77" y="108"/>
                    <a:pt x="77" y="108"/>
                  </a:cubicBezTo>
                  <a:cubicBezTo>
                    <a:pt x="77" y="108"/>
                    <a:pt x="77" y="108"/>
                    <a:pt x="77" y="108"/>
                  </a:cubicBezTo>
                  <a:cubicBezTo>
                    <a:pt x="78" y="108"/>
                    <a:pt x="78" y="108"/>
                    <a:pt x="78" y="108"/>
                  </a:cubicBezTo>
                  <a:cubicBezTo>
                    <a:pt x="78" y="108"/>
                    <a:pt x="78" y="108"/>
                    <a:pt x="78" y="108"/>
                  </a:cubicBezTo>
                  <a:cubicBezTo>
                    <a:pt x="79" y="107"/>
                    <a:pt x="79" y="107"/>
                    <a:pt x="79" y="107"/>
                  </a:cubicBezTo>
                  <a:cubicBezTo>
                    <a:pt x="80" y="106"/>
                    <a:pt x="80" y="106"/>
                    <a:pt x="80" y="106"/>
                  </a:cubicBezTo>
                  <a:cubicBezTo>
                    <a:pt x="80" y="106"/>
                    <a:pt x="80" y="106"/>
                    <a:pt x="80" y="106"/>
                  </a:cubicBezTo>
                  <a:cubicBezTo>
                    <a:pt x="81" y="106"/>
                    <a:pt x="81" y="106"/>
                    <a:pt x="81" y="106"/>
                  </a:cubicBezTo>
                  <a:cubicBezTo>
                    <a:pt x="81" y="106"/>
                    <a:pt x="81" y="106"/>
                    <a:pt x="81" y="106"/>
                  </a:cubicBezTo>
                  <a:cubicBezTo>
                    <a:pt x="81" y="106"/>
                    <a:pt x="81" y="106"/>
                    <a:pt x="81" y="106"/>
                  </a:cubicBezTo>
                  <a:cubicBezTo>
                    <a:pt x="82" y="105"/>
                    <a:pt x="82" y="105"/>
                    <a:pt x="82" y="105"/>
                  </a:cubicBezTo>
                  <a:cubicBezTo>
                    <a:pt x="82" y="106"/>
                    <a:pt x="82" y="106"/>
                    <a:pt x="82" y="106"/>
                  </a:cubicBezTo>
                  <a:cubicBezTo>
                    <a:pt x="85" y="106"/>
                    <a:pt x="85" y="106"/>
                    <a:pt x="85" y="106"/>
                  </a:cubicBezTo>
                  <a:cubicBezTo>
                    <a:pt x="87" y="105"/>
                    <a:pt x="87" y="105"/>
                    <a:pt x="87" y="105"/>
                  </a:cubicBezTo>
                  <a:cubicBezTo>
                    <a:pt x="88" y="105"/>
                    <a:pt x="88" y="105"/>
                    <a:pt x="88" y="105"/>
                  </a:cubicBezTo>
                  <a:cubicBezTo>
                    <a:pt x="88" y="105"/>
                    <a:pt x="88" y="105"/>
                    <a:pt x="88" y="105"/>
                  </a:cubicBezTo>
                  <a:cubicBezTo>
                    <a:pt x="89" y="105"/>
                    <a:pt x="89" y="105"/>
                    <a:pt x="89" y="105"/>
                  </a:cubicBezTo>
                  <a:cubicBezTo>
                    <a:pt x="89" y="105"/>
                    <a:pt x="89" y="105"/>
                    <a:pt x="89" y="105"/>
                  </a:cubicBezTo>
                  <a:cubicBezTo>
                    <a:pt x="89" y="104"/>
                    <a:pt x="89" y="104"/>
                    <a:pt x="89" y="104"/>
                  </a:cubicBezTo>
                  <a:cubicBezTo>
                    <a:pt x="91" y="104"/>
                    <a:pt x="91" y="104"/>
                    <a:pt x="91" y="104"/>
                  </a:cubicBezTo>
                  <a:cubicBezTo>
                    <a:pt x="92" y="104"/>
                    <a:pt x="92" y="104"/>
                    <a:pt x="92" y="104"/>
                  </a:cubicBezTo>
                  <a:cubicBezTo>
                    <a:pt x="92" y="104"/>
                    <a:pt x="92" y="104"/>
                    <a:pt x="92" y="104"/>
                  </a:cubicBezTo>
                  <a:cubicBezTo>
                    <a:pt x="93" y="104"/>
                    <a:pt x="93" y="104"/>
                    <a:pt x="93" y="104"/>
                  </a:cubicBezTo>
                  <a:cubicBezTo>
                    <a:pt x="93" y="104"/>
                    <a:pt x="93" y="104"/>
                    <a:pt x="93" y="104"/>
                  </a:cubicBezTo>
                  <a:cubicBezTo>
                    <a:pt x="94" y="104"/>
                    <a:pt x="94" y="104"/>
                    <a:pt x="94" y="104"/>
                  </a:cubicBezTo>
                  <a:cubicBezTo>
                    <a:pt x="94" y="104"/>
                    <a:pt x="94" y="104"/>
                    <a:pt x="94" y="104"/>
                  </a:cubicBezTo>
                  <a:cubicBezTo>
                    <a:pt x="94" y="103"/>
                    <a:pt x="94" y="103"/>
                    <a:pt x="94" y="103"/>
                  </a:cubicBezTo>
                  <a:cubicBezTo>
                    <a:pt x="94" y="104"/>
                    <a:pt x="94" y="104"/>
                    <a:pt x="94" y="104"/>
                  </a:cubicBezTo>
                  <a:cubicBezTo>
                    <a:pt x="94" y="104"/>
                    <a:pt x="94" y="104"/>
                    <a:pt x="94" y="104"/>
                  </a:cubicBezTo>
                  <a:cubicBezTo>
                    <a:pt x="95" y="105"/>
                    <a:pt x="95" y="105"/>
                    <a:pt x="95" y="105"/>
                  </a:cubicBezTo>
                  <a:cubicBezTo>
                    <a:pt x="95" y="105"/>
                    <a:pt x="95" y="105"/>
                    <a:pt x="95" y="105"/>
                  </a:cubicBezTo>
                  <a:cubicBezTo>
                    <a:pt x="94" y="105"/>
                    <a:pt x="94" y="105"/>
                    <a:pt x="94" y="105"/>
                  </a:cubicBezTo>
                  <a:cubicBezTo>
                    <a:pt x="94" y="106"/>
                    <a:pt x="94" y="106"/>
                    <a:pt x="94" y="106"/>
                  </a:cubicBezTo>
                  <a:cubicBezTo>
                    <a:pt x="92" y="106"/>
                    <a:pt x="92" y="106"/>
                    <a:pt x="92" y="106"/>
                  </a:cubicBezTo>
                  <a:cubicBezTo>
                    <a:pt x="90" y="107"/>
                    <a:pt x="90" y="107"/>
                    <a:pt x="90" y="107"/>
                  </a:cubicBezTo>
                  <a:cubicBezTo>
                    <a:pt x="90" y="107"/>
                    <a:pt x="90" y="107"/>
                    <a:pt x="90" y="107"/>
                  </a:cubicBezTo>
                  <a:cubicBezTo>
                    <a:pt x="89" y="108"/>
                    <a:pt x="89" y="108"/>
                    <a:pt x="89" y="108"/>
                  </a:cubicBezTo>
                  <a:cubicBezTo>
                    <a:pt x="88" y="108"/>
                    <a:pt x="88" y="108"/>
                    <a:pt x="88" y="108"/>
                  </a:cubicBezTo>
                  <a:cubicBezTo>
                    <a:pt x="87" y="108"/>
                    <a:pt x="87" y="108"/>
                    <a:pt x="87" y="108"/>
                  </a:cubicBezTo>
                  <a:cubicBezTo>
                    <a:pt x="87" y="108"/>
                    <a:pt x="87" y="108"/>
                    <a:pt x="87" y="108"/>
                  </a:cubicBezTo>
                  <a:cubicBezTo>
                    <a:pt x="87" y="108"/>
                    <a:pt x="87" y="108"/>
                    <a:pt x="87" y="108"/>
                  </a:cubicBezTo>
                  <a:cubicBezTo>
                    <a:pt x="85" y="108"/>
                    <a:pt x="85" y="108"/>
                    <a:pt x="85" y="108"/>
                  </a:cubicBezTo>
                  <a:cubicBezTo>
                    <a:pt x="84" y="108"/>
                    <a:pt x="84" y="108"/>
                    <a:pt x="84" y="108"/>
                  </a:cubicBezTo>
                  <a:cubicBezTo>
                    <a:pt x="84" y="108"/>
                    <a:pt x="84" y="108"/>
                    <a:pt x="84" y="108"/>
                  </a:cubicBezTo>
                  <a:cubicBezTo>
                    <a:pt x="82" y="108"/>
                    <a:pt x="82" y="108"/>
                    <a:pt x="82" y="108"/>
                  </a:cubicBezTo>
                  <a:cubicBezTo>
                    <a:pt x="81" y="109"/>
                    <a:pt x="81" y="109"/>
                    <a:pt x="81" y="109"/>
                  </a:cubicBezTo>
                  <a:cubicBezTo>
                    <a:pt x="80" y="110"/>
                    <a:pt x="80" y="110"/>
                    <a:pt x="80" y="110"/>
                  </a:cubicBezTo>
                  <a:cubicBezTo>
                    <a:pt x="78" y="110"/>
                    <a:pt x="78" y="110"/>
                    <a:pt x="78" y="110"/>
                  </a:cubicBezTo>
                  <a:cubicBezTo>
                    <a:pt x="78" y="110"/>
                    <a:pt x="78" y="110"/>
                    <a:pt x="78" y="110"/>
                  </a:cubicBezTo>
                  <a:cubicBezTo>
                    <a:pt x="77" y="111"/>
                    <a:pt x="77" y="111"/>
                    <a:pt x="77" y="111"/>
                  </a:cubicBezTo>
                  <a:cubicBezTo>
                    <a:pt x="77" y="111"/>
                    <a:pt x="77" y="111"/>
                    <a:pt x="77" y="111"/>
                  </a:cubicBezTo>
                  <a:cubicBezTo>
                    <a:pt x="76" y="112"/>
                    <a:pt x="76" y="112"/>
                    <a:pt x="76" y="112"/>
                  </a:cubicBezTo>
                  <a:cubicBezTo>
                    <a:pt x="76" y="111"/>
                    <a:pt x="76" y="111"/>
                    <a:pt x="76" y="111"/>
                  </a:cubicBezTo>
                  <a:cubicBezTo>
                    <a:pt x="75" y="112"/>
                    <a:pt x="75" y="112"/>
                    <a:pt x="75" y="112"/>
                  </a:cubicBezTo>
                  <a:cubicBezTo>
                    <a:pt x="74" y="113"/>
                    <a:pt x="74" y="113"/>
                    <a:pt x="74" y="113"/>
                  </a:cubicBezTo>
                  <a:cubicBezTo>
                    <a:pt x="74" y="113"/>
                    <a:pt x="74" y="113"/>
                    <a:pt x="74" y="113"/>
                  </a:cubicBezTo>
                  <a:cubicBezTo>
                    <a:pt x="73" y="113"/>
                    <a:pt x="73" y="113"/>
                    <a:pt x="73" y="113"/>
                  </a:cubicBezTo>
                  <a:cubicBezTo>
                    <a:pt x="74" y="114"/>
                    <a:pt x="74" y="114"/>
                    <a:pt x="74" y="114"/>
                  </a:cubicBezTo>
                  <a:cubicBezTo>
                    <a:pt x="75" y="115"/>
                    <a:pt x="75" y="115"/>
                    <a:pt x="75" y="115"/>
                  </a:cubicBezTo>
                  <a:cubicBezTo>
                    <a:pt x="74" y="114"/>
                    <a:pt x="74" y="114"/>
                    <a:pt x="74" y="114"/>
                  </a:cubicBezTo>
                  <a:cubicBezTo>
                    <a:pt x="74" y="113"/>
                    <a:pt x="74" y="113"/>
                    <a:pt x="74" y="113"/>
                  </a:cubicBezTo>
                  <a:cubicBezTo>
                    <a:pt x="75" y="114"/>
                    <a:pt x="75" y="114"/>
                    <a:pt x="75" y="114"/>
                  </a:cubicBezTo>
                  <a:cubicBezTo>
                    <a:pt x="76" y="113"/>
                    <a:pt x="76" y="113"/>
                    <a:pt x="76" y="113"/>
                  </a:cubicBezTo>
                  <a:cubicBezTo>
                    <a:pt x="76" y="113"/>
                    <a:pt x="76" y="113"/>
                    <a:pt x="76" y="113"/>
                  </a:cubicBezTo>
                  <a:cubicBezTo>
                    <a:pt x="76" y="113"/>
                    <a:pt x="76" y="113"/>
                    <a:pt x="76" y="113"/>
                  </a:cubicBezTo>
                  <a:cubicBezTo>
                    <a:pt x="77" y="112"/>
                    <a:pt x="77" y="112"/>
                    <a:pt x="77" y="112"/>
                  </a:cubicBezTo>
                  <a:cubicBezTo>
                    <a:pt x="79" y="111"/>
                    <a:pt x="79" y="111"/>
                    <a:pt x="79" y="111"/>
                  </a:cubicBezTo>
                  <a:cubicBezTo>
                    <a:pt x="79" y="111"/>
                    <a:pt x="79" y="111"/>
                    <a:pt x="79" y="111"/>
                  </a:cubicBezTo>
                  <a:cubicBezTo>
                    <a:pt x="82" y="110"/>
                    <a:pt x="82" y="110"/>
                    <a:pt x="82" y="110"/>
                  </a:cubicBezTo>
                  <a:cubicBezTo>
                    <a:pt x="82" y="109"/>
                    <a:pt x="82" y="109"/>
                    <a:pt x="82" y="109"/>
                  </a:cubicBezTo>
                  <a:cubicBezTo>
                    <a:pt x="83" y="109"/>
                    <a:pt x="83" y="109"/>
                    <a:pt x="83" y="109"/>
                  </a:cubicBezTo>
                  <a:cubicBezTo>
                    <a:pt x="83" y="110"/>
                    <a:pt x="83" y="110"/>
                    <a:pt x="83" y="110"/>
                  </a:cubicBezTo>
                  <a:cubicBezTo>
                    <a:pt x="84" y="109"/>
                    <a:pt x="84" y="109"/>
                    <a:pt x="84" y="109"/>
                  </a:cubicBezTo>
                  <a:cubicBezTo>
                    <a:pt x="84" y="109"/>
                    <a:pt x="84" y="109"/>
                    <a:pt x="84" y="109"/>
                  </a:cubicBezTo>
                  <a:cubicBezTo>
                    <a:pt x="85" y="110"/>
                    <a:pt x="85" y="110"/>
                    <a:pt x="85" y="110"/>
                  </a:cubicBezTo>
                  <a:cubicBezTo>
                    <a:pt x="86" y="109"/>
                    <a:pt x="86" y="109"/>
                    <a:pt x="86" y="109"/>
                  </a:cubicBezTo>
                  <a:cubicBezTo>
                    <a:pt x="86" y="109"/>
                    <a:pt x="86" y="109"/>
                    <a:pt x="86" y="109"/>
                  </a:cubicBezTo>
                  <a:cubicBezTo>
                    <a:pt x="85" y="111"/>
                    <a:pt x="85" y="111"/>
                    <a:pt x="85" y="111"/>
                  </a:cubicBezTo>
                  <a:cubicBezTo>
                    <a:pt x="85" y="111"/>
                    <a:pt x="85" y="111"/>
                    <a:pt x="85" y="111"/>
                  </a:cubicBezTo>
                  <a:cubicBezTo>
                    <a:pt x="86" y="110"/>
                    <a:pt x="86" y="110"/>
                    <a:pt x="86" y="110"/>
                  </a:cubicBezTo>
                  <a:cubicBezTo>
                    <a:pt x="88" y="110"/>
                    <a:pt x="88" y="110"/>
                    <a:pt x="88" y="110"/>
                  </a:cubicBezTo>
                  <a:cubicBezTo>
                    <a:pt x="90" y="108"/>
                    <a:pt x="90" y="108"/>
                    <a:pt x="90" y="108"/>
                  </a:cubicBezTo>
                  <a:cubicBezTo>
                    <a:pt x="91" y="108"/>
                    <a:pt x="91" y="108"/>
                    <a:pt x="91" y="108"/>
                  </a:cubicBezTo>
                  <a:cubicBezTo>
                    <a:pt x="93" y="107"/>
                    <a:pt x="93" y="107"/>
                    <a:pt x="93" y="107"/>
                  </a:cubicBezTo>
                  <a:cubicBezTo>
                    <a:pt x="94" y="107"/>
                    <a:pt x="94" y="107"/>
                    <a:pt x="94" y="107"/>
                  </a:cubicBezTo>
                  <a:cubicBezTo>
                    <a:pt x="95" y="107"/>
                    <a:pt x="95" y="107"/>
                    <a:pt x="95" y="107"/>
                  </a:cubicBezTo>
                  <a:cubicBezTo>
                    <a:pt x="96" y="107"/>
                    <a:pt x="96" y="107"/>
                    <a:pt x="96" y="107"/>
                  </a:cubicBezTo>
                  <a:cubicBezTo>
                    <a:pt x="95" y="108"/>
                    <a:pt x="95" y="108"/>
                    <a:pt x="95" y="108"/>
                  </a:cubicBezTo>
                  <a:cubicBezTo>
                    <a:pt x="94" y="108"/>
                    <a:pt x="94" y="108"/>
                    <a:pt x="94" y="108"/>
                  </a:cubicBezTo>
                  <a:cubicBezTo>
                    <a:pt x="94" y="109"/>
                    <a:pt x="94" y="109"/>
                    <a:pt x="94" y="109"/>
                  </a:cubicBezTo>
                  <a:cubicBezTo>
                    <a:pt x="95" y="109"/>
                    <a:pt x="95" y="109"/>
                    <a:pt x="95" y="109"/>
                  </a:cubicBezTo>
                  <a:cubicBezTo>
                    <a:pt x="96" y="108"/>
                    <a:pt x="96" y="108"/>
                    <a:pt x="96" y="108"/>
                  </a:cubicBezTo>
                  <a:cubicBezTo>
                    <a:pt x="98" y="107"/>
                    <a:pt x="98" y="107"/>
                    <a:pt x="98" y="107"/>
                  </a:cubicBezTo>
                  <a:cubicBezTo>
                    <a:pt x="99" y="107"/>
                    <a:pt x="99" y="107"/>
                    <a:pt x="99" y="107"/>
                  </a:cubicBezTo>
                  <a:cubicBezTo>
                    <a:pt x="98" y="107"/>
                    <a:pt x="98" y="107"/>
                    <a:pt x="98" y="107"/>
                  </a:cubicBezTo>
                  <a:cubicBezTo>
                    <a:pt x="99" y="106"/>
                    <a:pt x="99" y="106"/>
                    <a:pt x="99" y="106"/>
                  </a:cubicBezTo>
                  <a:cubicBezTo>
                    <a:pt x="100" y="106"/>
                    <a:pt x="100" y="106"/>
                    <a:pt x="100" y="106"/>
                  </a:cubicBezTo>
                  <a:cubicBezTo>
                    <a:pt x="100" y="106"/>
                    <a:pt x="100" y="106"/>
                    <a:pt x="100" y="106"/>
                  </a:cubicBezTo>
                  <a:cubicBezTo>
                    <a:pt x="100" y="105"/>
                    <a:pt x="100" y="105"/>
                    <a:pt x="100" y="105"/>
                  </a:cubicBezTo>
                  <a:cubicBezTo>
                    <a:pt x="101" y="106"/>
                    <a:pt x="101" y="106"/>
                    <a:pt x="101" y="106"/>
                  </a:cubicBezTo>
                  <a:cubicBezTo>
                    <a:pt x="102" y="106"/>
                    <a:pt x="102" y="106"/>
                    <a:pt x="102" y="106"/>
                  </a:cubicBezTo>
                  <a:cubicBezTo>
                    <a:pt x="102" y="105"/>
                    <a:pt x="102" y="105"/>
                    <a:pt x="102" y="105"/>
                  </a:cubicBezTo>
                  <a:cubicBezTo>
                    <a:pt x="101" y="104"/>
                    <a:pt x="101" y="104"/>
                    <a:pt x="101" y="104"/>
                  </a:cubicBezTo>
                  <a:cubicBezTo>
                    <a:pt x="102" y="103"/>
                    <a:pt x="102" y="103"/>
                    <a:pt x="102" y="103"/>
                  </a:cubicBezTo>
                  <a:cubicBezTo>
                    <a:pt x="101" y="103"/>
                    <a:pt x="101" y="103"/>
                    <a:pt x="101" y="103"/>
                  </a:cubicBezTo>
                  <a:cubicBezTo>
                    <a:pt x="102" y="102"/>
                    <a:pt x="102" y="102"/>
                    <a:pt x="102" y="102"/>
                  </a:cubicBezTo>
                  <a:cubicBezTo>
                    <a:pt x="103" y="101"/>
                    <a:pt x="103" y="101"/>
                    <a:pt x="103" y="101"/>
                  </a:cubicBezTo>
                  <a:cubicBezTo>
                    <a:pt x="103" y="102"/>
                    <a:pt x="103" y="102"/>
                    <a:pt x="103" y="102"/>
                  </a:cubicBezTo>
                  <a:cubicBezTo>
                    <a:pt x="104" y="105"/>
                    <a:pt x="104" y="105"/>
                    <a:pt x="104" y="105"/>
                  </a:cubicBezTo>
                  <a:cubicBezTo>
                    <a:pt x="103" y="106"/>
                    <a:pt x="103" y="106"/>
                    <a:pt x="103" y="106"/>
                  </a:cubicBezTo>
                  <a:cubicBezTo>
                    <a:pt x="103" y="109"/>
                    <a:pt x="103" y="109"/>
                    <a:pt x="103" y="109"/>
                  </a:cubicBezTo>
                  <a:cubicBezTo>
                    <a:pt x="102" y="110"/>
                    <a:pt x="102" y="110"/>
                    <a:pt x="102" y="110"/>
                  </a:cubicBezTo>
                  <a:cubicBezTo>
                    <a:pt x="102" y="114"/>
                    <a:pt x="102" y="114"/>
                    <a:pt x="102" y="114"/>
                  </a:cubicBezTo>
                  <a:cubicBezTo>
                    <a:pt x="103" y="115"/>
                    <a:pt x="103" y="115"/>
                    <a:pt x="103" y="115"/>
                  </a:cubicBezTo>
                  <a:cubicBezTo>
                    <a:pt x="104" y="115"/>
                    <a:pt x="104" y="115"/>
                    <a:pt x="104" y="115"/>
                  </a:cubicBezTo>
                  <a:cubicBezTo>
                    <a:pt x="104" y="116"/>
                    <a:pt x="104" y="116"/>
                    <a:pt x="104" y="116"/>
                  </a:cubicBezTo>
                  <a:cubicBezTo>
                    <a:pt x="106" y="116"/>
                    <a:pt x="106" y="116"/>
                    <a:pt x="106" y="116"/>
                  </a:cubicBezTo>
                  <a:cubicBezTo>
                    <a:pt x="105" y="115"/>
                    <a:pt x="105" y="115"/>
                    <a:pt x="105" y="115"/>
                  </a:cubicBezTo>
                  <a:cubicBezTo>
                    <a:pt x="104" y="115"/>
                    <a:pt x="104" y="115"/>
                    <a:pt x="104" y="115"/>
                  </a:cubicBezTo>
                  <a:cubicBezTo>
                    <a:pt x="104" y="114"/>
                    <a:pt x="104" y="114"/>
                    <a:pt x="104" y="114"/>
                  </a:cubicBezTo>
                  <a:cubicBezTo>
                    <a:pt x="105" y="114"/>
                    <a:pt x="105" y="114"/>
                    <a:pt x="105" y="114"/>
                  </a:cubicBezTo>
                  <a:cubicBezTo>
                    <a:pt x="106" y="114"/>
                    <a:pt x="106" y="114"/>
                    <a:pt x="106" y="114"/>
                  </a:cubicBezTo>
                  <a:cubicBezTo>
                    <a:pt x="106" y="113"/>
                    <a:pt x="106" y="113"/>
                    <a:pt x="106" y="113"/>
                  </a:cubicBezTo>
                  <a:cubicBezTo>
                    <a:pt x="106" y="113"/>
                    <a:pt x="106" y="113"/>
                    <a:pt x="106" y="113"/>
                  </a:cubicBezTo>
                  <a:cubicBezTo>
                    <a:pt x="107" y="113"/>
                    <a:pt x="107" y="113"/>
                    <a:pt x="107" y="113"/>
                  </a:cubicBezTo>
                  <a:cubicBezTo>
                    <a:pt x="108" y="113"/>
                    <a:pt x="108" y="113"/>
                    <a:pt x="108" y="113"/>
                  </a:cubicBezTo>
                  <a:cubicBezTo>
                    <a:pt x="108" y="113"/>
                    <a:pt x="108" y="113"/>
                    <a:pt x="108" y="113"/>
                  </a:cubicBezTo>
                  <a:cubicBezTo>
                    <a:pt x="108" y="113"/>
                    <a:pt x="108" y="113"/>
                    <a:pt x="108" y="113"/>
                  </a:cubicBezTo>
                  <a:cubicBezTo>
                    <a:pt x="108" y="111"/>
                    <a:pt x="108" y="111"/>
                    <a:pt x="108" y="111"/>
                  </a:cubicBezTo>
                  <a:cubicBezTo>
                    <a:pt x="108" y="111"/>
                    <a:pt x="108" y="111"/>
                    <a:pt x="108" y="111"/>
                  </a:cubicBezTo>
                  <a:cubicBezTo>
                    <a:pt x="110" y="110"/>
                    <a:pt x="110" y="110"/>
                    <a:pt x="110" y="110"/>
                  </a:cubicBezTo>
                  <a:cubicBezTo>
                    <a:pt x="110" y="110"/>
                    <a:pt x="110" y="110"/>
                    <a:pt x="110" y="110"/>
                  </a:cubicBezTo>
                  <a:cubicBezTo>
                    <a:pt x="111" y="110"/>
                    <a:pt x="111" y="110"/>
                    <a:pt x="111" y="110"/>
                  </a:cubicBezTo>
                  <a:cubicBezTo>
                    <a:pt x="111" y="110"/>
                    <a:pt x="111" y="110"/>
                    <a:pt x="111" y="110"/>
                  </a:cubicBezTo>
                  <a:cubicBezTo>
                    <a:pt x="111" y="111"/>
                    <a:pt x="111" y="111"/>
                    <a:pt x="111" y="111"/>
                  </a:cubicBezTo>
                  <a:cubicBezTo>
                    <a:pt x="110" y="112"/>
                    <a:pt x="110" y="112"/>
                    <a:pt x="110" y="112"/>
                  </a:cubicBezTo>
                  <a:cubicBezTo>
                    <a:pt x="111" y="112"/>
                    <a:pt x="111" y="112"/>
                    <a:pt x="111" y="112"/>
                  </a:cubicBezTo>
                  <a:cubicBezTo>
                    <a:pt x="110" y="113"/>
                    <a:pt x="110" y="113"/>
                    <a:pt x="110" y="113"/>
                  </a:cubicBezTo>
                  <a:cubicBezTo>
                    <a:pt x="110" y="113"/>
                    <a:pt x="110" y="113"/>
                    <a:pt x="110" y="113"/>
                  </a:cubicBezTo>
                  <a:cubicBezTo>
                    <a:pt x="110" y="114"/>
                    <a:pt x="110" y="114"/>
                    <a:pt x="110" y="114"/>
                  </a:cubicBezTo>
                  <a:cubicBezTo>
                    <a:pt x="111" y="113"/>
                    <a:pt x="111" y="113"/>
                    <a:pt x="111" y="113"/>
                  </a:cubicBezTo>
                  <a:cubicBezTo>
                    <a:pt x="111" y="114"/>
                    <a:pt x="111" y="114"/>
                    <a:pt x="111" y="114"/>
                  </a:cubicBezTo>
                  <a:cubicBezTo>
                    <a:pt x="111" y="114"/>
                    <a:pt x="111" y="114"/>
                    <a:pt x="111" y="114"/>
                  </a:cubicBezTo>
                  <a:cubicBezTo>
                    <a:pt x="110" y="114"/>
                    <a:pt x="110" y="114"/>
                    <a:pt x="110" y="114"/>
                  </a:cubicBezTo>
                  <a:cubicBezTo>
                    <a:pt x="109" y="115"/>
                    <a:pt x="109" y="115"/>
                    <a:pt x="109" y="115"/>
                  </a:cubicBezTo>
                  <a:cubicBezTo>
                    <a:pt x="109" y="115"/>
                    <a:pt x="109" y="115"/>
                    <a:pt x="109" y="115"/>
                  </a:cubicBezTo>
                  <a:cubicBezTo>
                    <a:pt x="108" y="116"/>
                    <a:pt x="108" y="116"/>
                    <a:pt x="108" y="116"/>
                  </a:cubicBezTo>
                  <a:cubicBezTo>
                    <a:pt x="108" y="116"/>
                    <a:pt x="108" y="116"/>
                    <a:pt x="108" y="116"/>
                  </a:cubicBezTo>
                  <a:cubicBezTo>
                    <a:pt x="108" y="117"/>
                    <a:pt x="108" y="117"/>
                    <a:pt x="108" y="117"/>
                  </a:cubicBezTo>
                  <a:cubicBezTo>
                    <a:pt x="109" y="117"/>
                    <a:pt x="109" y="117"/>
                    <a:pt x="109" y="117"/>
                  </a:cubicBezTo>
                  <a:cubicBezTo>
                    <a:pt x="110" y="117"/>
                    <a:pt x="110" y="117"/>
                    <a:pt x="110" y="117"/>
                  </a:cubicBezTo>
                  <a:cubicBezTo>
                    <a:pt x="111" y="117"/>
                    <a:pt x="111" y="117"/>
                    <a:pt x="111" y="117"/>
                  </a:cubicBezTo>
                  <a:cubicBezTo>
                    <a:pt x="112" y="117"/>
                    <a:pt x="112" y="117"/>
                    <a:pt x="112" y="117"/>
                  </a:cubicBezTo>
                  <a:cubicBezTo>
                    <a:pt x="113" y="117"/>
                    <a:pt x="113" y="117"/>
                    <a:pt x="113" y="117"/>
                  </a:cubicBezTo>
                  <a:cubicBezTo>
                    <a:pt x="114" y="115"/>
                    <a:pt x="114" y="115"/>
                    <a:pt x="114" y="115"/>
                  </a:cubicBezTo>
                  <a:cubicBezTo>
                    <a:pt x="115" y="114"/>
                    <a:pt x="115" y="114"/>
                    <a:pt x="115" y="114"/>
                  </a:cubicBezTo>
                  <a:cubicBezTo>
                    <a:pt x="116" y="114"/>
                    <a:pt x="116" y="114"/>
                    <a:pt x="116" y="114"/>
                  </a:cubicBezTo>
                  <a:cubicBezTo>
                    <a:pt x="116" y="114"/>
                    <a:pt x="116" y="114"/>
                    <a:pt x="116" y="114"/>
                  </a:cubicBezTo>
                  <a:cubicBezTo>
                    <a:pt x="117" y="114"/>
                    <a:pt x="117" y="114"/>
                    <a:pt x="117" y="114"/>
                  </a:cubicBezTo>
                  <a:cubicBezTo>
                    <a:pt x="118" y="115"/>
                    <a:pt x="118" y="115"/>
                    <a:pt x="118" y="115"/>
                  </a:cubicBezTo>
                  <a:cubicBezTo>
                    <a:pt x="118" y="115"/>
                    <a:pt x="118" y="115"/>
                    <a:pt x="118" y="115"/>
                  </a:cubicBezTo>
                  <a:cubicBezTo>
                    <a:pt x="120" y="116"/>
                    <a:pt x="120" y="116"/>
                    <a:pt x="120" y="116"/>
                  </a:cubicBezTo>
                  <a:cubicBezTo>
                    <a:pt x="120" y="116"/>
                    <a:pt x="120" y="116"/>
                    <a:pt x="120" y="116"/>
                  </a:cubicBezTo>
                  <a:cubicBezTo>
                    <a:pt x="120" y="117"/>
                    <a:pt x="120" y="117"/>
                    <a:pt x="120" y="117"/>
                  </a:cubicBezTo>
                  <a:cubicBezTo>
                    <a:pt x="121" y="118"/>
                    <a:pt x="121" y="118"/>
                    <a:pt x="121" y="118"/>
                  </a:cubicBezTo>
                  <a:cubicBezTo>
                    <a:pt x="121" y="119"/>
                    <a:pt x="121" y="119"/>
                    <a:pt x="121" y="119"/>
                  </a:cubicBezTo>
                  <a:cubicBezTo>
                    <a:pt x="122" y="121"/>
                    <a:pt x="122" y="121"/>
                    <a:pt x="122" y="121"/>
                  </a:cubicBezTo>
                  <a:cubicBezTo>
                    <a:pt x="126" y="123"/>
                    <a:pt x="126" y="123"/>
                    <a:pt x="126" y="123"/>
                  </a:cubicBezTo>
                  <a:cubicBezTo>
                    <a:pt x="126" y="124"/>
                    <a:pt x="126" y="124"/>
                    <a:pt x="126" y="124"/>
                  </a:cubicBezTo>
                  <a:cubicBezTo>
                    <a:pt x="127" y="124"/>
                    <a:pt x="127" y="124"/>
                    <a:pt x="127" y="124"/>
                  </a:cubicBezTo>
                  <a:cubicBezTo>
                    <a:pt x="128" y="125"/>
                    <a:pt x="128" y="125"/>
                    <a:pt x="128" y="125"/>
                  </a:cubicBezTo>
                  <a:cubicBezTo>
                    <a:pt x="129" y="125"/>
                    <a:pt x="129" y="125"/>
                    <a:pt x="129" y="125"/>
                  </a:cubicBezTo>
                  <a:cubicBezTo>
                    <a:pt x="130" y="126"/>
                    <a:pt x="130" y="126"/>
                    <a:pt x="130" y="126"/>
                  </a:cubicBezTo>
                  <a:cubicBezTo>
                    <a:pt x="130" y="127"/>
                    <a:pt x="130" y="127"/>
                    <a:pt x="130" y="127"/>
                  </a:cubicBezTo>
                  <a:cubicBezTo>
                    <a:pt x="131" y="127"/>
                    <a:pt x="131" y="127"/>
                    <a:pt x="131" y="127"/>
                  </a:cubicBezTo>
                  <a:cubicBezTo>
                    <a:pt x="131" y="127"/>
                    <a:pt x="131" y="127"/>
                    <a:pt x="131" y="127"/>
                  </a:cubicBezTo>
                  <a:cubicBezTo>
                    <a:pt x="131" y="127"/>
                    <a:pt x="131" y="127"/>
                    <a:pt x="131" y="127"/>
                  </a:cubicBezTo>
                  <a:cubicBezTo>
                    <a:pt x="133" y="128"/>
                    <a:pt x="133" y="128"/>
                    <a:pt x="133" y="128"/>
                  </a:cubicBezTo>
                  <a:cubicBezTo>
                    <a:pt x="133" y="128"/>
                    <a:pt x="133" y="128"/>
                    <a:pt x="133" y="128"/>
                  </a:cubicBezTo>
                  <a:cubicBezTo>
                    <a:pt x="133" y="129"/>
                    <a:pt x="133" y="129"/>
                    <a:pt x="133" y="129"/>
                  </a:cubicBezTo>
                  <a:cubicBezTo>
                    <a:pt x="134" y="129"/>
                    <a:pt x="134" y="129"/>
                    <a:pt x="134" y="129"/>
                  </a:cubicBezTo>
                  <a:cubicBezTo>
                    <a:pt x="134" y="129"/>
                    <a:pt x="134" y="129"/>
                    <a:pt x="134" y="129"/>
                  </a:cubicBezTo>
                  <a:cubicBezTo>
                    <a:pt x="134" y="128"/>
                    <a:pt x="134" y="128"/>
                    <a:pt x="134" y="128"/>
                  </a:cubicBezTo>
                  <a:cubicBezTo>
                    <a:pt x="134" y="128"/>
                    <a:pt x="134" y="128"/>
                    <a:pt x="134" y="128"/>
                  </a:cubicBezTo>
                  <a:cubicBezTo>
                    <a:pt x="133" y="127"/>
                    <a:pt x="133" y="127"/>
                    <a:pt x="133" y="127"/>
                  </a:cubicBezTo>
                  <a:cubicBezTo>
                    <a:pt x="133" y="127"/>
                    <a:pt x="133" y="127"/>
                    <a:pt x="133" y="127"/>
                  </a:cubicBezTo>
                  <a:cubicBezTo>
                    <a:pt x="135" y="127"/>
                    <a:pt x="135" y="127"/>
                    <a:pt x="135" y="127"/>
                  </a:cubicBezTo>
                  <a:cubicBezTo>
                    <a:pt x="135" y="128"/>
                    <a:pt x="135" y="128"/>
                    <a:pt x="135" y="128"/>
                  </a:cubicBezTo>
                  <a:cubicBezTo>
                    <a:pt x="135" y="128"/>
                    <a:pt x="135" y="128"/>
                    <a:pt x="135" y="128"/>
                  </a:cubicBezTo>
                  <a:cubicBezTo>
                    <a:pt x="136" y="127"/>
                    <a:pt x="136" y="127"/>
                    <a:pt x="136" y="127"/>
                  </a:cubicBezTo>
                  <a:cubicBezTo>
                    <a:pt x="136" y="127"/>
                    <a:pt x="136" y="127"/>
                    <a:pt x="136" y="127"/>
                  </a:cubicBezTo>
                  <a:cubicBezTo>
                    <a:pt x="137" y="128"/>
                    <a:pt x="137" y="128"/>
                    <a:pt x="137" y="128"/>
                  </a:cubicBezTo>
                  <a:cubicBezTo>
                    <a:pt x="137" y="129"/>
                    <a:pt x="137" y="129"/>
                    <a:pt x="137" y="129"/>
                  </a:cubicBezTo>
                  <a:cubicBezTo>
                    <a:pt x="138" y="129"/>
                    <a:pt x="138" y="129"/>
                    <a:pt x="138" y="129"/>
                  </a:cubicBezTo>
                  <a:cubicBezTo>
                    <a:pt x="138" y="130"/>
                    <a:pt x="138" y="130"/>
                    <a:pt x="138" y="130"/>
                  </a:cubicBezTo>
                  <a:cubicBezTo>
                    <a:pt x="139" y="131"/>
                    <a:pt x="139" y="131"/>
                    <a:pt x="139" y="131"/>
                  </a:cubicBezTo>
                  <a:cubicBezTo>
                    <a:pt x="139" y="132"/>
                    <a:pt x="139" y="132"/>
                    <a:pt x="139" y="132"/>
                  </a:cubicBezTo>
                  <a:cubicBezTo>
                    <a:pt x="139" y="133"/>
                    <a:pt x="139" y="133"/>
                    <a:pt x="139" y="133"/>
                  </a:cubicBezTo>
                  <a:cubicBezTo>
                    <a:pt x="139" y="133"/>
                    <a:pt x="139" y="133"/>
                    <a:pt x="139" y="133"/>
                  </a:cubicBezTo>
                  <a:cubicBezTo>
                    <a:pt x="139" y="134"/>
                    <a:pt x="139" y="134"/>
                    <a:pt x="139" y="134"/>
                  </a:cubicBezTo>
                  <a:cubicBezTo>
                    <a:pt x="138" y="135"/>
                    <a:pt x="138" y="135"/>
                    <a:pt x="138" y="135"/>
                  </a:cubicBezTo>
                  <a:cubicBezTo>
                    <a:pt x="136" y="134"/>
                    <a:pt x="136" y="134"/>
                    <a:pt x="136" y="134"/>
                  </a:cubicBezTo>
                  <a:cubicBezTo>
                    <a:pt x="135" y="134"/>
                    <a:pt x="135" y="134"/>
                    <a:pt x="135" y="134"/>
                  </a:cubicBezTo>
                  <a:cubicBezTo>
                    <a:pt x="135" y="135"/>
                    <a:pt x="135" y="135"/>
                    <a:pt x="135" y="135"/>
                  </a:cubicBezTo>
                  <a:cubicBezTo>
                    <a:pt x="135" y="135"/>
                    <a:pt x="135" y="135"/>
                    <a:pt x="135" y="135"/>
                  </a:cubicBezTo>
                  <a:cubicBezTo>
                    <a:pt x="134" y="135"/>
                    <a:pt x="134" y="135"/>
                    <a:pt x="134" y="135"/>
                  </a:cubicBezTo>
                  <a:cubicBezTo>
                    <a:pt x="133" y="135"/>
                    <a:pt x="133" y="135"/>
                    <a:pt x="133" y="135"/>
                  </a:cubicBezTo>
                  <a:cubicBezTo>
                    <a:pt x="133" y="135"/>
                    <a:pt x="133" y="135"/>
                    <a:pt x="133" y="135"/>
                  </a:cubicBezTo>
                  <a:cubicBezTo>
                    <a:pt x="132" y="136"/>
                    <a:pt x="132" y="136"/>
                    <a:pt x="132" y="136"/>
                  </a:cubicBezTo>
                  <a:cubicBezTo>
                    <a:pt x="132" y="136"/>
                    <a:pt x="132" y="136"/>
                    <a:pt x="132" y="136"/>
                  </a:cubicBezTo>
                  <a:cubicBezTo>
                    <a:pt x="131" y="136"/>
                    <a:pt x="131" y="136"/>
                    <a:pt x="131" y="136"/>
                  </a:cubicBezTo>
                  <a:cubicBezTo>
                    <a:pt x="130" y="137"/>
                    <a:pt x="130" y="137"/>
                    <a:pt x="130" y="137"/>
                  </a:cubicBezTo>
                  <a:cubicBezTo>
                    <a:pt x="131" y="137"/>
                    <a:pt x="131" y="137"/>
                    <a:pt x="131" y="137"/>
                  </a:cubicBezTo>
                  <a:cubicBezTo>
                    <a:pt x="132" y="137"/>
                    <a:pt x="132" y="137"/>
                    <a:pt x="132" y="137"/>
                  </a:cubicBezTo>
                  <a:cubicBezTo>
                    <a:pt x="132" y="138"/>
                    <a:pt x="132" y="138"/>
                    <a:pt x="132" y="138"/>
                  </a:cubicBezTo>
                  <a:cubicBezTo>
                    <a:pt x="133" y="139"/>
                    <a:pt x="133" y="139"/>
                    <a:pt x="133" y="139"/>
                  </a:cubicBezTo>
                  <a:cubicBezTo>
                    <a:pt x="133" y="138"/>
                    <a:pt x="133" y="138"/>
                    <a:pt x="133" y="138"/>
                  </a:cubicBezTo>
                  <a:cubicBezTo>
                    <a:pt x="134" y="139"/>
                    <a:pt x="134" y="139"/>
                    <a:pt x="134" y="139"/>
                  </a:cubicBezTo>
                  <a:cubicBezTo>
                    <a:pt x="134" y="140"/>
                    <a:pt x="134" y="140"/>
                    <a:pt x="134" y="140"/>
                  </a:cubicBezTo>
                  <a:cubicBezTo>
                    <a:pt x="135" y="140"/>
                    <a:pt x="135" y="140"/>
                    <a:pt x="135" y="140"/>
                  </a:cubicBezTo>
                  <a:cubicBezTo>
                    <a:pt x="137" y="141"/>
                    <a:pt x="137" y="141"/>
                    <a:pt x="137" y="141"/>
                  </a:cubicBezTo>
                  <a:cubicBezTo>
                    <a:pt x="138" y="141"/>
                    <a:pt x="138" y="141"/>
                    <a:pt x="138" y="141"/>
                  </a:cubicBezTo>
                  <a:cubicBezTo>
                    <a:pt x="140" y="142"/>
                    <a:pt x="140" y="142"/>
                    <a:pt x="140" y="142"/>
                  </a:cubicBezTo>
                  <a:cubicBezTo>
                    <a:pt x="141" y="142"/>
                    <a:pt x="141" y="142"/>
                    <a:pt x="141" y="142"/>
                  </a:cubicBezTo>
                  <a:cubicBezTo>
                    <a:pt x="141" y="141"/>
                    <a:pt x="141" y="141"/>
                    <a:pt x="141" y="141"/>
                  </a:cubicBezTo>
                  <a:cubicBezTo>
                    <a:pt x="142" y="141"/>
                    <a:pt x="142" y="141"/>
                    <a:pt x="142" y="141"/>
                  </a:cubicBezTo>
                  <a:cubicBezTo>
                    <a:pt x="143" y="141"/>
                    <a:pt x="143" y="141"/>
                    <a:pt x="143" y="141"/>
                  </a:cubicBezTo>
                  <a:cubicBezTo>
                    <a:pt x="142" y="142"/>
                    <a:pt x="142" y="142"/>
                    <a:pt x="142" y="142"/>
                  </a:cubicBezTo>
                  <a:cubicBezTo>
                    <a:pt x="144" y="141"/>
                    <a:pt x="144" y="141"/>
                    <a:pt x="144" y="141"/>
                  </a:cubicBezTo>
                  <a:cubicBezTo>
                    <a:pt x="144" y="142"/>
                    <a:pt x="144" y="142"/>
                    <a:pt x="144" y="142"/>
                  </a:cubicBezTo>
                  <a:cubicBezTo>
                    <a:pt x="145" y="142"/>
                    <a:pt x="145" y="142"/>
                    <a:pt x="145" y="142"/>
                  </a:cubicBezTo>
                  <a:cubicBezTo>
                    <a:pt x="145" y="141"/>
                    <a:pt x="145" y="141"/>
                    <a:pt x="145" y="141"/>
                  </a:cubicBezTo>
                  <a:cubicBezTo>
                    <a:pt x="146" y="141"/>
                    <a:pt x="146" y="141"/>
                    <a:pt x="146" y="141"/>
                  </a:cubicBezTo>
                  <a:cubicBezTo>
                    <a:pt x="146" y="141"/>
                    <a:pt x="146" y="141"/>
                    <a:pt x="146" y="141"/>
                  </a:cubicBezTo>
                  <a:cubicBezTo>
                    <a:pt x="146" y="142"/>
                    <a:pt x="146" y="142"/>
                    <a:pt x="146" y="142"/>
                  </a:cubicBezTo>
                  <a:cubicBezTo>
                    <a:pt x="148" y="141"/>
                    <a:pt x="148" y="141"/>
                    <a:pt x="148" y="141"/>
                  </a:cubicBezTo>
                  <a:cubicBezTo>
                    <a:pt x="150" y="140"/>
                    <a:pt x="150" y="140"/>
                    <a:pt x="150" y="140"/>
                  </a:cubicBezTo>
                  <a:cubicBezTo>
                    <a:pt x="151" y="140"/>
                    <a:pt x="151" y="140"/>
                    <a:pt x="151" y="140"/>
                  </a:cubicBezTo>
                  <a:cubicBezTo>
                    <a:pt x="151" y="141"/>
                    <a:pt x="151" y="141"/>
                    <a:pt x="151" y="141"/>
                  </a:cubicBezTo>
                  <a:cubicBezTo>
                    <a:pt x="151" y="141"/>
                    <a:pt x="151" y="141"/>
                    <a:pt x="151" y="141"/>
                  </a:cubicBezTo>
                  <a:cubicBezTo>
                    <a:pt x="151" y="141"/>
                    <a:pt x="151" y="141"/>
                    <a:pt x="151" y="141"/>
                  </a:cubicBezTo>
                  <a:cubicBezTo>
                    <a:pt x="151" y="141"/>
                    <a:pt x="151" y="141"/>
                    <a:pt x="151" y="141"/>
                  </a:cubicBezTo>
                  <a:cubicBezTo>
                    <a:pt x="151" y="142"/>
                    <a:pt x="151" y="142"/>
                    <a:pt x="151" y="142"/>
                  </a:cubicBezTo>
                  <a:cubicBezTo>
                    <a:pt x="151" y="143"/>
                    <a:pt x="151" y="143"/>
                    <a:pt x="151" y="143"/>
                  </a:cubicBezTo>
                  <a:cubicBezTo>
                    <a:pt x="151" y="143"/>
                    <a:pt x="151" y="143"/>
                    <a:pt x="151" y="143"/>
                  </a:cubicBezTo>
                  <a:cubicBezTo>
                    <a:pt x="151" y="143"/>
                    <a:pt x="151" y="143"/>
                    <a:pt x="151" y="143"/>
                  </a:cubicBezTo>
                  <a:cubicBezTo>
                    <a:pt x="152" y="143"/>
                    <a:pt x="152" y="143"/>
                    <a:pt x="152" y="143"/>
                  </a:cubicBezTo>
                  <a:cubicBezTo>
                    <a:pt x="152" y="143"/>
                    <a:pt x="152" y="143"/>
                    <a:pt x="152" y="143"/>
                  </a:cubicBezTo>
                  <a:cubicBezTo>
                    <a:pt x="152" y="144"/>
                    <a:pt x="152" y="144"/>
                    <a:pt x="152" y="144"/>
                  </a:cubicBezTo>
                  <a:cubicBezTo>
                    <a:pt x="152" y="145"/>
                    <a:pt x="152" y="145"/>
                    <a:pt x="152" y="145"/>
                  </a:cubicBezTo>
                  <a:cubicBezTo>
                    <a:pt x="152" y="146"/>
                    <a:pt x="152" y="146"/>
                    <a:pt x="152" y="146"/>
                  </a:cubicBezTo>
                  <a:cubicBezTo>
                    <a:pt x="152" y="146"/>
                    <a:pt x="152" y="146"/>
                    <a:pt x="152" y="146"/>
                  </a:cubicBezTo>
                  <a:cubicBezTo>
                    <a:pt x="153" y="146"/>
                    <a:pt x="153" y="146"/>
                    <a:pt x="153" y="146"/>
                  </a:cubicBezTo>
                  <a:cubicBezTo>
                    <a:pt x="153" y="145"/>
                    <a:pt x="153" y="145"/>
                    <a:pt x="153" y="145"/>
                  </a:cubicBezTo>
                  <a:cubicBezTo>
                    <a:pt x="153" y="144"/>
                    <a:pt x="153" y="144"/>
                    <a:pt x="153" y="144"/>
                  </a:cubicBezTo>
                  <a:cubicBezTo>
                    <a:pt x="154" y="144"/>
                    <a:pt x="154" y="144"/>
                    <a:pt x="154" y="144"/>
                  </a:cubicBezTo>
                  <a:cubicBezTo>
                    <a:pt x="153" y="145"/>
                    <a:pt x="153" y="145"/>
                    <a:pt x="153" y="145"/>
                  </a:cubicBezTo>
                  <a:cubicBezTo>
                    <a:pt x="153" y="147"/>
                    <a:pt x="153" y="147"/>
                    <a:pt x="153" y="147"/>
                  </a:cubicBezTo>
                  <a:cubicBezTo>
                    <a:pt x="152" y="148"/>
                    <a:pt x="152" y="148"/>
                    <a:pt x="152" y="148"/>
                  </a:cubicBezTo>
                  <a:cubicBezTo>
                    <a:pt x="152" y="149"/>
                    <a:pt x="152" y="149"/>
                    <a:pt x="152" y="149"/>
                  </a:cubicBezTo>
                  <a:cubicBezTo>
                    <a:pt x="153" y="150"/>
                    <a:pt x="153" y="150"/>
                    <a:pt x="153" y="150"/>
                  </a:cubicBezTo>
                  <a:cubicBezTo>
                    <a:pt x="153" y="151"/>
                    <a:pt x="153" y="151"/>
                    <a:pt x="153" y="151"/>
                  </a:cubicBezTo>
                  <a:cubicBezTo>
                    <a:pt x="152" y="152"/>
                    <a:pt x="152" y="152"/>
                    <a:pt x="152" y="152"/>
                  </a:cubicBezTo>
                  <a:cubicBezTo>
                    <a:pt x="153" y="153"/>
                    <a:pt x="153" y="153"/>
                    <a:pt x="153" y="153"/>
                  </a:cubicBezTo>
                  <a:cubicBezTo>
                    <a:pt x="153" y="153"/>
                    <a:pt x="153" y="153"/>
                    <a:pt x="153" y="153"/>
                  </a:cubicBezTo>
                  <a:cubicBezTo>
                    <a:pt x="153" y="154"/>
                    <a:pt x="153" y="154"/>
                    <a:pt x="153" y="154"/>
                  </a:cubicBezTo>
                  <a:cubicBezTo>
                    <a:pt x="153" y="154"/>
                    <a:pt x="153" y="154"/>
                    <a:pt x="153" y="154"/>
                  </a:cubicBezTo>
                  <a:cubicBezTo>
                    <a:pt x="154" y="156"/>
                    <a:pt x="154" y="156"/>
                    <a:pt x="154" y="156"/>
                  </a:cubicBezTo>
                  <a:cubicBezTo>
                    <a:pt x="154" y="158"/>
                    <a:pt x="154" y="158"/>
                    <a:pt x="154" y="158"/>
                  </a:cubicBezTo>
                  <a:cubicBezTo>
                    <a:pt x="154" y="156"/>
                    <a:pt x="154" y="156"/>
                    <a:pt x="154" y="156"/>
                  </a:cubicBezTo>
                  <a:cubicBezTo>
                    <a:pt x="154" y="154"/>
                    <a:pt x="154" y="154"/>
                    <a:pt x="154" y="154"/>
                  </a:cubicBezTo>
                  <a:cubicBezTo>
                    <a:pt x="154" y="152"/>
                    <a:pt x="154" y="152"/>
                    <a:pt x="154" y="152"/>
                  </a:cubicBezTo>
                  <a:cubicBezTo>
                    <a:pt x="155" y="150"/>
                    <a:pt x="155" y="150"/>
                    <a:pt x="155" y="150"/>
                  </a:cubicBezTo>
                  <a:cubicBezTo>
                    <a:pt x="155" y="150"/>
                    <a:pt x="155" y="150"/>
                    <a:pt x="155" y="150"/>
                  </a:cubicBezTo>
                  <a:cubicBezTo>
                    <a:pt x="155" y="151"/>
                    <a:pt x="155" y="151"/>
                    <a:pt x="155" y="151"/>
                  </a:cubicBezTo>
                  <a:cubicBezTo>
                    <a:pt x="155" y="151"/>
                    <a:pt x="155" y="151"/>
                    <a:pt x="155" y="151"/>
                  </a:cubicBezTo>
                  <a:cubicBezTo>
                    <a:pt x="155" y="152"/>
                    <a:pt x="155" y="152"/>
                    <a:pt x="155" y="152"/>
                  </a:cubicBezTo>
                  <a:cubicBezTo>
                    <a:pt x="155" y="152"/>
                    <a:pt x="155" y="152"/>
                    <a:pt x="155" y="152"/>
                  </a:cubicBezTo>
                  <a:cubicBezTo>
                    <a:pt x="156" y="152"/>
                    <a:pt x="156" y="152"/>
                    <a:pt x="156" y="152"/>
                  </a:cubicBezTo>
                  <a:cubicBezTo>
                    <a:pt x="156" y="152"/>
                    <a:pt x="156" y="152"/>
                    <a:pt x="156" y="152"/>
                  </a:cubicBezTo>
                  <a:cubicBezTo>
                    <a:pt x="157" y="151"/>
                    <a:pt x="157" y="151"/>
                    <a:pt x="157" y="151"/>
                  </a:cubicBezTo>
                  <a:cubicBezTo>
                    <a:pt x="157" y="151"/>
                    <a:pt x="157" y="151"/>
                    <a:pt x="157" y="151"/>
                  </a:cubicBezTo>
                  <a:cubicBezTo>
                    <a:pt x="156" y="150"/>
                    <a:pt x="156" y="150"/>
                    <a:pt x="156" y="150"/>
                  </a:cubicBezTo>
                  <a:cubicBezTo>
                    <a:pt x="156" y="149"/>
                    <a:pt x="156" y="149"/>
                    <a:pt x="156" y="149"/>
                  </a:cubicBezTo>
                  <a:cubicBezTo>
                    <a:pt x="157" y="149"/>
                    <a:pt x="157" y="149"/>
                    <a:pt x="157" y="149"/>
                  </a:cubicBezTo>
                  <a:cubicBezTo>
                    <a:pt x="157" y="149"/>
                    <a:pt x="157" y="149"/>
                    <a:pt x="157" y="149"/>
                  </a:cubicBezTo>
                  <a:cubicBezTo>
                    <a:pt x="156" y="148"/>
                    <a:pt x="156" y="148"/>
                    <a:pt x="156" y="148"/>
                  </a:cubicBezTo>
                  <a:cubicBezTo>
                    <a:pt x="156" y="148"/>
                    <a:pt x="156" y="148"/>
                    <a:pt x="156" y="148"/>
                  </a:cubicBezTo>
                  <a:cubicBezTo>
                    <a:pt x="157" y="146"/>
                    <a:pt x="157" y="146"/>
                    <a:pt x="157" y="146"/>
                  </a:cubicBezTo>
                  <a:cubicBezTo>
                    <a:pt x="157" y="144"/>
                    <a:pt x="157" y="144"/>
                    <a:pt x="157" y="144"/>
                  </a:cubicBezTo>
                  <a:cubicBezTo>
                    <a:pt x="157" y="144"/>
                    <a:pt x="157" y="144"/>
                    <a:pt x="157" y="144"/>
                  </a:cubicBezTo>
                  <a:cubicBezTo>
                    <a:pt x="157" y="143"/>
                    <a:pt x="157" y="143"/>
                    <a:pt x="157" y="143"/>
                  </a:cubicBezTo>
                  <a:cubicBezTo>
                    <a:pt x="158" y="143"/>
                    <a:pt x="158" y="143"/>
                    <a:pt x="158" y="143"/>
                  </a:cubicBezTo>
                  <a:cubicBezTo>
                    <a:pt x="159" y="142"/>
                    <a:pt x="159" y="142"/>
                    <a:pt x="159" y="142"/>
                  </a:cubicBezTo>
                  <a:cubicBezTo>
                    <a:pt x="159" y="142"/>
                    <a:pt x="159" y="142"/>
                    <a:pt x="159" y="142"/>
                  </a:cubicBezTo>
                  <a:cubicBezTo>
                    <a:pt x="160" y="142"/>
                    <a:pt x="160" y="142"/>
                    <a:pt x="160" y="142"/>
                  </a:cubicBezTo>
                  <a:cubicBezTo>
                    <a:pt x="160" y="142"/>
                    <a:pt x="160" y="142"/>
                    <a:pt x="160" y="142"/>
                  </a:cubicBezTo>
                  <a:cubicBezTo>
                    <a:pt x="161" y="142"/>
                    <a:pt x="161" y="142"/>
                    <a:pt x="161" y="142"/>
                  </a:cubicBezTo>
                  <a:cubicBezTo>
                    <a:pt x="161" y="142"/>
                    <a:pt x="161" y="142"/>
                    <a:pt x="161" y="142"/>
                  </a:cubicBezTo>
                  <a:cubicBezTo>
                    <a:pt x="162" y="141"/>
                    <a:pt x="162" y="141"/>
                    <a:pt x="162" y="141"/>
                  </a:cubicBezTo>
                  <a:cubicBezTo>
                    <a:pt x="162" y="141"/>
                    <a:pt x="162" y="141"/>
                    <a:pt x="162" y="141"/>
                  </a:cubicBezTo>
                  <a:cubicBezTo>
                    <a:pt x="162" y="142"/>
                    <a:pt x="162" y="142"/>
                    <a:pt x="162" y="142"/>
                  </a:cubicBezTo>
                  <a:cubicBezTo>
                    <a:pt x="163" y="141"/>
                    <a:pt x="163" y="141"/>
                    <a:pt x="163" y="141"/>
                  </a:cubicBezTo>
                  <a:cubicBezTo>
                    <a:pt x="164" y="141"/>
                    <a:pt x="164" y="141"/>
                    <a:pt x="164" y="141"/>
                  </a:cubicBezTo>
                  <a:cubicBezTo>
                    <a:pt x="164" y="140"/>
                    <a:pt x="164" y="140"/>
                    <a:pt x="164" y="140"/>
                  </a:cubicBezTo>
                  <a:cubicBezTo>
                    <a:pt x="164" y="140"/>
                    <a:pt x="164" y="140"/>
                    <a:pt x="164" y="140"/>
                  </a:cubicBezTo>
                  <a:cubicBezTo>
                    <a:pt x="165" y="141"/>
                    <a:pt x="165" y="141"/>
                    <a:pt x="165" y="141"/>
                  </a:cubicBezTo>
                  <a:cubicBezTo>
                    <a:pt x="165" y="141"/>
                    <a:pt x="165" y="141"/>
                    <a:pt x="165" y="141"/>
                  </a:cubicBezTo>
                  <a:cubicBezTo>
                    <a:pt x="165" y="142"/>
                    <a:pt x="165" y="142"/>
                    <a:pt x="165" y="142"/>
                  </a:cubicBezTo>
                  <a:cubicBezTo>
                    <a:pt x="165" y="141"/>
                    <a:pt x="165" y="141"/>
                    <a:pt x="165" y="141"/>
                  </a:cubicBezTo>
                  <a:cubicBezTo>
                    <a:pt x="165" y="140"/>
                    <a:pt x="165" y="140"/>
                    <a:pt x="165" y="140"/>
                  </a:cubicBezTo>
                  <a:cubicBezTo>
                    <a:pt x="166" y="139"/>
                    <a:pt x="166" y="139"/>
                    <a:pt x="166" y="139"/>
                  </a:cubicBezTo>
                  <a:cubicBezTo>
                    <a:pt x="166" y="139"/>
                    <a:pt x="166" y="139"/>
                    <a:pt x="166" y="139"/>
                  </a:cubicBezTo>
                  <a:cubicBezTo>
                    <a:pt x="167" y="139"/>
                    <a:pt x="167" y="139"/>
                    <a:pt x="167" y="139"/>
                  </a:cubicBezTo>
                  <a:cubicBezTo>
                    <a:pt x="168" y="139"/>
                    <a:pt x="168" y="139"/>
                    <a:pt x="168" y="139"/>
                  </a:cubicBezTo>
                  <a:cubicBezTo>
                    <a:pt x="168" y="139"/>
                    <a:pt x="168" y="139"/>
                    <a:pt x="168" y="139"/>
                  </a:cubicBezTo>
                  <a:cubicBezTo>
                    <a:pt x="169" y="139"/>
                    <a:pt x="169" y="139"/>
                    <a:pt x="169" y="139"/>
                  </a:cubicBezTo>
                  <a:cubicBezTo>
                    <a:pt x="170" y="138"/>
                    <a:pt x="170" y="138"/>
                    <a:pt x="170" y="138"/>
                  </a:cubicBezTo>
                  <a:cubicBezTo>
                    <a:pt x="169" y="138"/>
                    <a:pt x="169" y="138"/>
                    <a:pt x="169" y="138"/>
                  </a:cubicBezTo>
                  <a:cubicBezTo>
                    <a:pt x="170" y="137"/>
                    <a:pt x="170" y="137"/>
                    <a:pt x="170" y="137"/>
                  </a:cubicBezTo>
                  <a:cubicBezTo>
                    <a:pt x="169" y="137"/>
                    <a:pt x="169" y="137"/>
                    <a:pt x="169" y="137"/>
                  </a:cubicBezTo>
                  <a:cubicBezTo>
                    <a:pt x="169" y="137"/>
                    <a:pt x="169" y="137"/>
                    <a:pt x="169" y="137"/>
                  </a:cubicBezTo>
                  <a:cubicBezTo>
                    <a:pt x="168" y="137"/>
                    <a:pt x="168" y="137"/>
                    <a:pt x="168" y="137"/>
                  </a:cubicBezTo>
                  <a:cubicBezTo>
                    <a:pt x="166" y="138"/>
                    <a:pt x="166" y="138"/>
                    <a:pt x="166" y="138"/>
                  </a:cubicBezTo>
                  <a:cubicBezTo>
                    <a:pt x="166" y="138"/>
                    <a:pt x="166" y="138"/>
                    <a:pt x="166" y="138"/>
                  </a:cubicBezTo>
                  <a:cubicBezTo>
                    <a:pt x="166" y="138"/>
                    <a:pt x="166" y="138"/>
                    <a:pt x="166" y="138"/>
                  </a:cubicBezTo>
                  <a:cubicBezTo>
                    <a:pt x="165" y="138"/>
                    <a:pt x="165" y="138"/>
                    <a:pt x="165" y="138"/>
                  </a:cubicBezTo>
                  <a:cubicBezTo>
                    <a:pt x="165" y="139"/>
                    <a:pt x="165" y="139"/>
                    <a:pt x="165" y="139"/>
                  </a:cubicBezTo>
                  <a:cubicBezTo>
                    <a:pt x="165" y="139"/>
                    <a:pt x="165" y="139"/>
                    <a:pt x="165" y="139"/>
                  </a:cubicBezTo>
                  <a:cubicBezTo>
                    <a:pt x="164" y="138"/>
                    <a:pt x="164" y="138"/>
                    <a:pt x="164" y="138"/>
                  </a:cubicBezTo>
                  <a:cubicBezTo>
                    <a:pt x="164" y="138"/>
                    <a:pt x="164" y="138"/>
                    <a:pt x="164" y="138"/>
                  </a:cubicBezTo>
                  <a:cubicBezTo>
                    <a:pt x="164" y="138"/>
                    <a:pt x="164" y="138"/>
                    <a:pt x="164" y="138"/>
                  </a:cubicBezTo>
                  <a:cubicBezTo>
                    <a:pt x="163" y="139"/>
                    <a:pt x="163" y="139"/>
                    <a:pt x="163" y="139"/>
                  </a:cubicBezTo>
                  <a:cubicBezTo>
                    <a:pt x="163" y="139"/>
                    <a:pt x="163" y="139"/>
                    <a:pt x="163" y="139"/>
                  </a:cubicBezTo>
                  <a:cubicBezTo>
                    <a:pt x="162" y="138"/>
                    <a:pt x="162" y="138"/>
                    <a:pt x="162" y="138"/>
                  </a:cubicBezTo>
                  <a:cubicBezTo>
                    <a:pt x="161" y="138"/>
                    <a:pt x="161" y="138"/>
                    <a:pt x="161" y="138"/>
                  </a:cubicBezTo>
                  <a:cubicBezTo>
                    <a:pt x="161" y="138"/>
                    <a:pt x="161" y="138"/>
                    <a:pt x="161" y="138"/>
                  </a:cubicBezTo>
                  <a:cubicBezTo>
                    <a:pt x="161" y="138"/>
                    <a:pt x="161" y="138"/>
                    <a:pt x="161" y="138"/>
                  </a:cubicBezTo>
                  <a:cubicBezTo>
                    <a:pt x="161" y="139"/>
                    <a:pt x="161" y="139"/>
                    <a:pt x="161" y="139"/>
                  </a:cubicBezTo>
                  <a:cubicBezTo>
                    <a:pt x="161" y="139"/>
                    <a:pt x="161" y="139"/>
                    <a:pt x="161" y="139"/>
                  </a:cubicBezTo>
                  <a:cubicBezTo>
                    <a:pt x="161" y="140"/>
                    <a:pt x="161" y="140"/>
                    <a:pt x="161" y="140"/>
                  </a:cubicBezTo>
                  <a:cubicBezTo>
                    <a:pt x="160" y="140"/>
                    <a:pt x="160" y="140"/>
                    <a:pt x="160" y="140"/>
                  </a:cubicBezTo>
                  <a:cubicBezTo>
                    <a:pt x="160" y="140"/>
                    <a:pt x="160" y="140"/>
                    <a:pt x="160" y="140"/>
                  </a:cubicBezTo>
                  <a:cubicBezTo>
                    <a:pt x="159" y="139"/>
                    <a:pt x="159" y="139"/>
                    <a:pt x="159" y="139"/>
                  </a:cubicBezTo>
                  <a:cubicBezTo>
                    <a:pt x="159" y="139"/>
                    <a:pt x="159" y="139"/>
                    <a:pt x="159" y="139"/>
                  </a:cubicBezTo>
                  <a:cubicBezTo>
                    <a:pt x="159" y="139"/>
                    <a:pt x="159" y="139"/>
                    <a:pt x="159" y="139"/>
                  </a:cubicBezTo>
                  <a:cubicBezTo>
                    <a:pt x="159" y="138"/>
                    <a:pt x="159" y="138"/>
                    <a:pt x="159" y="138"/>
                  </a:cubicBezTo>
                  <a:cubicBezTo>
                    <a:pt x="159" y="138"/>
                    <a:pt x="159" y="138"/>
                    <a:pt x="159" y="138"/>
                  </a:cubicBezTo>
                  <a:cubicBezTo>
                    <a:pt x="159" y="138"/>
                    <a:pt x="159" y="138"/>
                    <a:pt x="159" y="138"/>
                  </a:cubicBezTo>
                  <a:cubicBezTo>
                    <a:pt x="158" y="138"/>
                    <a:pt x="158" y="138"/>
                    <a:pt x="158" y="138"/>
                  </a:cubicBezTo>
                  <a:cubicBezTo>
                    <a:pt x="158" y="137"/>
                    <a:pt x="158" y="137"/>
                    <a:pt x="158" y="137"/>
                  </a:cubicBezTo>
                  <a:cubicBezTo>
                    <a:pt x="159" y="137"/>
                    <a:pt x="159" y="137"/>
                    <a:pt x="159" y="137"/>
                  </a:cubicBezTo>
                  <a:cubicBezTo>
                    <a:pt x="160" y="135"/>
                    <a:pt x="160" y="135"/>
                    <a:pt x="160" y="135"/>
                  </a:cubicBezTo>
                  <a:cubicBezTo>
                    <a:pt x="161" y="135"/>
                    <a:pt x="161" y="135"/>
                    <a:pt x="161" y="135"/>
                  </a:cubicBezTo>
                  <a:cubicBezTo>
                    <a:pt x="162" y="136"/>
                    <a:pt x="162" y="136"/>
                    <a:pt x="162" y="136"/>
                  </a:cubicBezTo>
                  <a:cubicBezTo>
                    <a:pt x="165" y="135"/>
                    <a:pt x="165" y="135"/>
                    <a:pt x="165" y="135"/>
                  </a:cubicBezTo>
                  <a:cubicBezTo>
                    <a:pt x="167" y="135"/>
                    <a:pt x="167" y="135"/>
                    <a:pt x="167" y="135"/>
                  </a:cubicBezTo>
                  <a:cubicBezTo>
                    <a:pt x="168" y="135"/>
                    <a:pt x="168" y="135"/>
                    <a:pt x="168" y="135"/>
                  </a:cubicBezTo>
                  <a:cubicBezTo>
                    <a:pt x="169" y="135"/>
                    <a:pt x="169" y="135"/>
                    <a:pt x="169" y="135"/>
                  </a:cubicBezTo>
                  <a:cubicBezTo>
                    <a:pt x="170" y="135"/>
                    <a:pt x="170" y="135"/>
                    <a:pt x="170" y="135"/>
                  </a:cubicBezTo>
                  <a:cubicBezTo>
                    <a:pt x="170" y="136"/>
                    <a:pt x="170" y="136"/>
                    <a:pt x="170" y="136"/>
                  </a:cubicBezTo>
                  <a:cubicBezTo>
                    <a:pt x="170" y="136"/>
                    <a:pt x="170" y="136"/>
                    <a:pt x="170" y="136"/>
                  </a:cubicBezTo>
                  <a:cubicBezTo>
                    <a:pt x="171" y="136"/>
                    <a:pt x="171" y="136"/>
                    <a:pt x="171" y="136"/>
                  </a:cubicBezTo>
                  <a:cubicBezTo>
                    <a:pt x="171" y="138"/>
                    <a:pt x="171" y="138"/>
                    <a:pt x="171" y="138"/>
                  </a:cubicBezTo>
                  <a:cubicBezTo>
                    <a:pt x="170" y="138"/>
                    <a:pt x="170" y="138"/>
                    <a:pt x="170" y="138"/>
                  </a:cubicBezTo>
                  <a:cubicBezTo>
                    <a:pt x="171" y="139"/>
                    <a:pt x="171" y="139"/>
                    <a:pt x="171" y="139"/>
                  </a:cubicBezTo>
                  <a:cubicBezTo>
                    <a:pt x="171" y="139"/>
                    <a:pt x="171" y="139"/>
                    <a:pt x="171" y="139"/>
                  </a:cubicBezTo>
                  <a:cubicBezTo>
                    <a:pt x="170" y="139"/>
                    <a:pt x="170" y="139"/>
                    <a:pt x="170" y="139"/>
                  </a:cubicBezTo>
                  <a:cubicBezTo>
                    <a:pt x="170" y="140"/>
                    <a:pt x="170" y="140"/>
                    <a:pt x="170" y="140"/>
                  </a:cubicBezTo>
                  <a:cubicBezTo>
                    <a:pt x="170" y="140"/>
                    <a:pt x="170" y="140"/>
                    <a:pt x="170" y="140"/>
                  </a:cubicBezTo>
                  <a:cubicBezTo>
                    <a:pt x="171" y="141"/>
                    <a:pt x="171" y="141"/>
                    <a:pt x="171" y="141"/>
                  </a:cubicBezTo>
                  <a:cubicBezTo>
                    <a:pt x="171" y="141"/>
                    <a:pt x="171" y="141"/>
                    <a:pt x="171" y="141"/>
                  </a:cubicBezTo>
                  <a:cubicBezTo>
                    <a:pt x="172" y="142"/>
                    <a:pt x="172" y="142"/>
                    <a:pt x="172" y="142"/>
                  </a:cubicBezTo>
                  <a:cubicBezTo>
                    <a:pt x="172" y="142"/>
                    <a:pt x="172" y="142"/>
                    <a:pt x="172" y="142"/>
                  </a:cubicBezTo>
                  <a:cubicBezTo>
                    <a:pt x="171" y="143"/>
                    <a:pt x="171" y="143"/>
                    <a:pt x="171" y="143"/>
                  </a:cubicBezTo>
                  <a:cubicBezTo>
                    <a:pt x="171" y="143"/>
                    <a:pt x="171" y="143"/>
                    <a:pt x="171" y="143"/>
                  </a:cubicBezTo>
                  <a:cubicBezTo>
                    <a:pt x="171" y="144"/>
                    <a:pt x="171" y="144"/>
                    <a:pt x="171" y="144"/>
                  </a:cubicBezTo>
                  <a:cubicBezTo>
                    <a:pt x="172" y="144"/>
                    <a:pt x="172" y="144"/>
                    <a:pt x="172" y="144"/>
                  </a:cubicBezTo>
                  <a:cubicBezTo>
                    <a:pt x="172" y="144"/>
                    <a:pt x="172" y="144"/>
                    <a:pt x="172" y="144"/>
                  </a:cubicBezTo>
                  <a:cubicBezTo>
                    <a:pt x="172" y="144"/>
                    <a:pt x="172" y="144"/>
                    <a:pt x="172" y="144"/>
                  </a:cubicBezTo>
                  <a:cubicBezTo>
                    <a:pt x="173" y="144"/>
                    <a:pt x="173" y="144"/>
                    <a:pt x="173" y="144"/>
                  </a:cubicBezTo>
                  <a:cubicBezTo>
                    <a:pt x="173" y="145"/>
                    <a:pt x="173" y="145"/>
                    <a:pt x="173" y="145"/>
                  </a:cubicBezTo>
                  <a:cubicBezTo>
                    <a:pt x="174" y="145"/>
                    <a:pt x="174" y="145"/>
                    <a:pt x="174" y="145"/>
                  </a:cubicBezTo>
                  <a:cubicBezTo>
                    <a:pt x="175" y="144"/>
                    <a:pt x="175" y="144"/>
                    <a:pt x="175" y="144"/>
                  </a:cubicBezTo>
                  <a:cubicBezTo>
                    <a:pt x="175" y="145"/>
                    <a:pt x="175" y="145"/>
                    <a:pt x="175" y="145"/>
                  </a:cubicBezTo>
                  <a:cubicBezTo>
                    <a:pt x="175" y="145"/>
                    <a:pt x="175" y="145"/>
                    <a:pt x="175" y="145"/>
                  </a:cubicBezTo>
                  <a:cubicBezTo>
                    <a:pt x="176" y="145"/>
                    <a:pt x="176" y="145"/>
                    <a:pt x="176" y="145"/>
                  </a:cubicBezTo>
                  <a:cubicBezTo>
                    <a:pt x="176" y="145"/>
                    <a:pt x="176" y="145"/>
                    <a:pt x="176" y="145"/>
                  </a:cubicBezTo>
                  <a:cubicBezTo>
                    <a:pt x="176" y="146"/>
                    <a:pt x="176" y="146"/>
                    <a:pt x="176" y="146"/>
                  </a:cubicBezTo>
                  <a:cubicBezTo>
                    <a:pt x="176" y="146"/>
                    <a:pt x="176" y="146"/>
                    <a:pt x="176" y="146"/>
                  </a:cubicBezTo>
                  <a:cubicBezTo>
                    <a:pt x="176" y="147"/>
                    <a:pt x="176" y="147"/>
                    <a:pt x="176" y="147"/>
                  </a:cubicBezTo>
                  <a:cubicBezTo>
                    <a:pt x="177" y="147"/>
                    <a:pt x="177" y="147"/>
                    <a:pt x="177" y="147"/>
                  </a:cubicBezTo>
                  <a:cubicBezTo>
                    <a:pt x="177" y="147"/>
                    <a:pt x="177" y="147"/>
                    <a:pt x="177" y="147"/>
                  </a:cubicBezTo>
                  <a:cubicBezTo>
                    <a:pt x="178" y="148"/>
                    <a:pt x="178" y="148"/>
                    <a:pt x="178" y="148"/>
                  </a:cubicBezTo>
                  <a:cubicBezTo>
                    <a:pt x="178" y="149"/>
                    <a:pt x="178" y="149"/>
                    <a:pt x="178" y="149"/>
                  </a:cubicBezTo>
                  <a:cubicBezTo>
                    <a:pt x="179" y="148"/>
                    <a:pt x="179" y="148"/>
                    <a:pt x="179" y="148"/>
                  </a:cubicBezTo>
                  <a:cubicBezTo>
                    <a:pt x="179" y="148"/>
                    <a:pt x="179" y="148"/>
                    <a:pt x="179" y="148"/>
                  </a:cubicBezTo>
                  <a:cubicBezTo>
                    <a:pt x="179" y="149"/>
                    <a:pt x="179" y="149"/>
                    <a:pt x="179" y="149"/>
                  </a:cubicBezTo>
                  <a:cubicBezTo>
                    <a:pt x="180" y="149"/>
                    <a:pt x="180" y="149"/>
                    <a:pt x="180" y="149"/>
                  </a:cubicBezTo>
                  <a:cubicBezTo>
                    <a:pt x="181" y="150"/>
                    <a:pt x="181" y="150"/>
                    <a:pt x="181" y="150"/>
                  </a:cubicBezTo>
                  <a:cubicBezTo>
                    <a:pt x="182" y="149"/>
                    <a:pt x="182" y="149"/>
                    <a:pt x="182" y="149"/>
                  </a:cubicBezTo>
                  <a:cubicBezTo>
                    <a:pt x="183" y="150"/>
                    <a:pt x="183" y="150"/>
                    <a:pt x="183" y="150"/>
                  </a:cubicBezTo>
                  <a:cubicBezTo>
                    <a:pt x="183" y="149"/>
                    <a:pt x="183" y="149"/>
                    <a:pt x="183" y="149"/>
                  </a:cubicBezTo>
                  <a:cubicBezTo>
                    <a:pt x="185" y="148"/>
                    <a:pt x="185" y="148"/>
                    <a:pt x="185" y="148"/>
                  </a:cubicBezTo>
                  <a:cubicBezTo>
                    <a:pt x="185" y="148"/>
                    <a:pt x="185" y="148"/>
                    <a:pt x="185" y="148"/>
                  </a:cubicBezTo>
                  <a:cubicBezTo>
                    <a:pt x="185" y="149"/>
                    <a:pt x="185" y="149"/>
                    <a:pt x="185" y="149"/>
                  </a:cubicBezTo>
                  <a:cubicBezTo>
                    <a:pt x="187" y="149"/>
                    <a:pt x="187" y="149"/>
                    <a:pt x="187" y="149"/>
                  </a:cubicBezTo>
                  <a:cubicBezTo>
                    <a:pt x="188" y="150"/>
                    <a:pt x="188" y="150"/>
                    <a:pt x="188" y="150"/>
                  </a:cubicBezTo>
                  <a:cubicBezTo>
                    <a:pt x="189" y="150"/>
                    <a:pt x="189" y="150"/>
                    <a:pt x="189" y="150"/>
                  </a:cubicBezTo>
                  <a:cubicBezTo>
                    <a:pt x="190" y="150"/>
                    <a:pt x="190" y="150"/>
                    <a:pt x="190" y="150"/>
                  </a:cubicBezTo>
                  <a:cubicBezTo>
                    <a:pt x="190" y="150"/>
                    <a:pt x="190" y="150"/>
                    <a:pt x="190" y="150"/>
                  </a:cubicBezTo>
                  <a:cubicBezTo>
                    <a:pt x="192" y="150"/>
                    <a:pt x="192" y="150"/>
                    <a:pt x="192" y="150"/>
                  </a:cubicBezTo>
                  <a:cubicBezTo>
                    <a:pt x="192" y="151"/>
                    <a:pt x="192" y="151"/>
                    <a:pt x="192" y="151"/>
                  </a:cubicBezTo>
                  <a:cubicBezTo>
                    <a:pt x="193" y="150"/>
                    <a:pt x="193" y="150"/>
                    <a:pt x="193" y="150"/>
                  </a:cubicBezTo>
                  <a:cubicBezTo>
                    <a:pt x="193" y="149"/>
                    <a:pt x="193" y="149"/>
                    <a:pt x="193" y="149"/>
                  </a:cubicBezTo>
                  <a:cubicBezTo>
                    <a:pt x="192" y="149"/>
                    <a:pt x="192" y="149"/>
                    <a:pt x="192" y="149"/>
                  </a:cubicBezTo>
                  <a:cubicBezTo>
                    <a:pt x="192" y="148"/>
                    <a:pt x="192" y="148"/>
                    <a:pt x="192" y="148"/>
                  </a:cubicBezTo>
                  <a:cubicBezTo>
                    <a:pt x="192" y="147"/>
                    <a:pt x="192" y="147"/>
                    <a:pt x="192" y="147"/>
                  </a:cubicBezTo>
                  <a:cubicBezTo>
                    <a:pt x="192" y="147"/>
                    <a:pt x="192" y="147"/>
                    <a:pt x="192" y="147"/>
                  </a:cubicBezTo>
                  <a:cubicBezTo>
                    <a:pt x="193" y="149"/>
                    <a:pt x="193" y="149"/>
                    <a:pt x="193" y="149"/>
                  </a:cubicBezTo>
                  <a:cubicBezTo>
                    <a:pt x="193" y="150"/>
                    <a:pt x="193" y="150"/>
                    <a:pt x="193" y="150"/>
                  </a:cubicBezTo>
                  <a:cubicBezTo>
                    <a:pt x="194" y="151"/>
                    <a:pt x="194" y="151"/>
                    <a:pt x="194" y="151"/>
                  </a:cubicBezTo>
                  <a:cubicBezTo>
                    <a:pt x="195" y="151"/>
                    <a:pt x="195" y="151"/>
                    <a:pt x="195" y="151"/>
                  </a:cubicBezTo>
                  <a:cubicBezTo>
                    <a:pt x="195" y="152"/>
                    <a:pt x="195" y="152"/>
                    <a:pt x="195" y="152"/>
                  </a:cubicBezTo>
                  <a:cubicBezTo>
                    <a:pt x="195" y="151"/>
                    <a:pt x="195" y="151"/>
                    <a:pt x="195" y="151"/>
                  </a:cubicBezTo>
                  <a:cubicBezTo>
                    <a:pt x="195" y="150"/>
                    <a:pt x="195" y="150"/>
                    <a:pt x="195" y="150"/>
                  </a:cubicBezTo>
                  <a:cubicBezTo>
                    <a:pt x="194" y="150"/>
                    <a:pt x="194" y="150"/>
                    <a:pt x="194" y="150"/>
                  </a:cubicBezTo>
                  <a:cubicBezTo>
                    <a:pt x="193" y="149"/>
                    <a:pt x="193" y="149"/>
                    <a:pt x="193" y="149"/>
                  </a:cubicBezTo>
                  <a:cubicBezTo>
                    <a:pt x="193" y="147"/>
                    <a:pt x="193" y="147"/>
                    <a:pt x="193" y="147"/>
                  </a:cubicBezTo>
                  <a:cubicBezTo>
                    <a:pt x="193" y="146"/>
                    <a:pt x="193" y="146"/>
                    <a:pt x="193" y="146"/>
                  </a:cubicBezTo>
                  <a:cubicBezTo>
                    <a:pt x="194" y="147"/>
                    <a:pt x="194" y="147"/>
                    <a:pt x="194" y="147"/>
                  </a:cubicBezTo>
                  <a:cubicBezTo>
                    <a:pt x="194" y="147"/>
                    <a:pt x="194" y="147"/>
                    <a:pt x="194" y="147"/>
                  </a:cubicBezTo>
                  <a:cubicBezTo>
                    <a:pt x="194" y="147"/>
                    <a:pt x="194" y="147"/>
                    <a:pt x="194" y="147"/>
                  </a:cubicBezTo>
                  <a:cubicBezTo>
                    <a:pt x="194" y="147"/>
                    <a:pt x="194" y="147"/>
                    <a:pt x="194" y="147"/>
                  </a:cubicBezTo>
                  <a:cubicBezTo>
                    <a:pt x="194" y="146"/>
                    <a:pt x="194" y="146"/>
                    <a:pt x="194" y="146"/>
                  </a:cubicBezTo>
                  <a:cubicBezTo>
                    <a:pt x="194" y="146"/>
                    <a:pt x="194" y="146"/>
                    <a:pt x="194" y="146"/>
                  </a:cubicBezTo>
                  <a:cubicBezTo>
                    <a:pt x="194" y="145"/>
                    <a:pt x="194" y="145"/>
                    <a:pt x="194" y="145"/>
                  </a:cubicBezTo>
                  <a:cubicBezTo>
                    <a:pt x="194" y="145"/>
                    <a:pt x="194" y="145"/>
                    <a:pt x="194" y="145"/>
                  </a:cubicBezTo>
                  <a:cubicBezTo>
                    <a:pt x="194" y="144"/>
                    <a:pt x="194" y="144"/>
                    <a:pt x="194" y="144"/>
                  </a:cubicBezTo>
                  <a:cubicBezTo>
                    <a:pt x="195" y="144"/>
                    <a:pt x="195" y="144"/>
                    <a:pt x="195" y="144"/>
                  </a:cubicBezTo>
                  <a:cubicBezTo>
                    <a:pt x="195" y="145"/>
                    <a:pt x="195" y="145"/>
                    <a:pt x="195" y="145"/>
                  </a:cubicBezTo>
                  <a:cubicBezTo>
                    <a:pt x="195" y="146"/>
                    <a:pt x="195" y="146"/>
                    <a:pt x="195" y="146"/>
                  </a:cubicBezTo>
                  <a:cubicBezTo>
                    <a:pt x="196" y="146"/>
                    <a:pt x="196" y="146"/>
                    <a:pt x="196" y="146"/>
                  </a:cubicBezTo>
                  <a:cubicBezTo>
                    <a:pt x="196" y="145"/>
                    <a:pt x="196" y="145"/>
                    <a:pt x="196" y="145"/>
                  </a:cubicBezTo>
                  <a:cubicBezTo>
                    <a:pt x="197" y="145"/>
                    <a:pt x="197" y="145"/>
                    <a:pt x="197" y="145"/>
                  </a:cubicBezTo>
                  <a:cubicBezTo>
                    <a:pt x="197" y="144"/>
                    <a:pt x="197" y="144"/>
                    <a:pt x="197" y="144"/>
                  </a:cubicBezTo>
                  <a:cubicBezTo>
                    <a:pt x="198" y="144"/>
                    <a:pt x="198" y="144"/>
                    <a:pt x="198" y="144"/>
                  </a:cubicBezTo>
                  <a:cubicBezTo>
                    <a:pt x="198" y="145"/>
                    <a:pt x="198" y="145"/>
                    <a:pt x="198" y="145"/>
                  </a:cubicBezTo>
                  <a:cubicBezTo>
                    <a:pt x="198" y="145"/>
                    <a:pt x="198" y="145"/>
                    <a:pt x="198" y="145"/>
                  </a:cubicBezTo>
                  <a:cubicBezTo>
                    <a:pt x="198" y="146"/>
                    <a:pt x="198" y="146"/>
                    <a:pt x="198" y="146"/>
                  </a:cubicBezTo>
                  <a:cubicBezTo>
                    <a:pt x="198" y="145"/>
                    <a:pt x="198" y="145"/>
                    <a:pt x="198" y="145"/>
                  </a:cubicBezTo>
                  <a:cubicBezTo>
                    <a:pt x="199" y="145"/>
                    <a:pt x="199" y="145"/>
                    <a:pt x="199" y="145"/>
                  </a:cubicBezTo>
                  <a:cubicBezTo>
                    <a:pt x="199" y="146"/>
                    <a:pt x="199" y="146"/>
                    <a:pt x="199" y="146"/>
                  </a:cubicBezTo>
                  <a:cubicBezTo>
                    <a:pt x="199" y="147"/>
                    <a:pt x="199" y="147"/>
                    <a:pt x="199" y="147"/>
                  </a:cubicBezTo>
                  <a:cubicBezTo>
                    <a:pt x="199" y="147"/>
                    <a:pt x="199" y="147"/>
                    <a:pt x="199" y="147"/>
                  </a:cubicBezTo>
                  <a:cubicBezTo>
                    <a:pt x="199" y="148"/>
                    <a:pt x="199" y="148"/>
                    <a:pt x="199" y="148"/>
                  </a:cubicBezTo>
                  <a:cubicBezTo>
                    <a:pt x="200" y="147"/>
                    <a:pt x="200" y="147"/>
                    <a:pt x="200" y="147"/>
                  </a:cubicBezTo>
                  <a:cubicBezTo>
                    <a:pt x="201" y="148"/>
                    <a:pt x="201" y="148"/>
                    <a:pt x="201" y="148"/>
                  </a:cubicBezTo>
                  <a:cubicBezTo>
                    <a:pt x="200" y="148"/>
                    <a:pt x="200" y="148"/>
                    <a:pt x="200" y="148"/>
                  </a:cubicBezTo>
                  <a:cubicBezTo>
                    <a:pt x="199" y="149"/>
                    <a:pt x="199" y="149"/>
                    <a:pt x="199" y="149"/>
                  </a:cubicBezTo>
                  <a:cubicBezTo>
                    <a:pt x="199" y="149"/>
                    <a:pt x="199" y="149"/>
                    <a:pt x="199" y="149"/>
                  </a:cubicBezTo>
                  <a:cubicBezTo>
                    <a:pt x="200" y="149"/>
                    <a:pt x="200" y="149"/>
                    <a:pt x="200" y="149"/>
                  </a:cubicBezTo>
                  <a:cubicBezTo>
                    <a:pt x="201" y="149"/>
                    <a:pt x="201" y="149"/>
                    <a:pt x="201" y="149"/>
                  </a:cubicBezTo>
                  <a:cubicBezTo>
                    <a:pt x="201" y="148"/>
                    <a:pt x="201" y="148"/>
                    <a:pt x="201" y="148"/>
                  </a:cubicBezTo>
                  <a:cubicBezTo>
                    <a:pt x="203" y="148"/>
                    <a:pt x="203" y="148"/>
                    <a:pt x="203" y="148"/>
                  </a:cubicBezTo>
                  <a:cubicBezTo>
                    <a:pt x="203" y="148"/>
                    <a:pt x="203" y="148"/>
                    <a:pt x="203" y="148"/>
                  </a:cubicBezTo>
                  <a:cubicBezTo>
                    <a:pt x="203" y="148"/>
                    <a:pt x="203" y="148"/>
                    <a:pt x="203" y="148"/>
                  </a:cubicBezTo>
                  <a:cubicBezTo>
                    <a:pt x="203" y="148"/>
                    <a:pt x="203" y="148"/>
                    <a:pt x="203" y="148"/>
                  </a:cubicBezTo>
                  <a:cubicBezTo>
                    <a:pt x="202" y="149"/>
                    <a:pt x="202" y="149"/>
                    <a:pt x="202" y="149"/>
                  </a:cubicBezTo>
                  <a:cubicBezTo>
                    <a:pt x="202" y="150"/>
                    <a:pt x="202" y="150"/>
                    <a:pt x="202" y="150"/>
                  </a:cubicBezTo>
                  <a:cubicBezTo>
                    <a:pt x="201" y="150"/>
                    <a:pt x="201" y="150"/>
                    <a:pt x="201" y="150"/>
                  </a:cubicBezTo>
                  <a:cubicBezTo>
                    <a:pt x="201" y="151"/>
                    <a:pt x="201" y="151"/>
                    <a:pt x="201" y="151"/>
                  </a:cubicBezTo>
                  <a:cubicBezTo>
                    <a:pt x="199" y="152"/>
                    <a:pt x="199" y="152"/>
                    <a:pt x="199" y="152"/>
                  </a:cubicBezTo>
                  <a:cubicBezTo>
                    <a:pt x="199" y="152"/>
                    <a:pt x="199" y="152"/>
                    <a:pt x="199" y="152"/>
                  </a:cubicBezTo>
                  <a:cubicBezTo>
                    <a:pt x="199" y="153"/>
                    <a:pt x="199" y="153"/>
                    <a:pt x="199" y="153"/>
                  </a:cubicBezTo>
                  <a:cubicBezTo>
                    <a:pt x="199" y="152"/>
                    <a:pt x="199" y="152"/>
                    <a:pt x="199" y="152"/>
                  </a:cubicBezTo>
                  <a:cubicBezTo>
                    <a:pt x="198" y="153"/>
                    <a:pt x="198" y="153"/>
                    <a:pt x="198" y="153"/>
                  </a:cubicBezTo>
                  <a:cubicBezTo>
                    <a:pt x="198" y="154"/>
                    <a:pt x="198" y="154"/>
                    <a:pt x="198" y="154"/>
                  </a:cubicBezTo>
                  <a:cubicBezTo>
                    <a:pt x="198" y="155"/>
                    <a:pt x="198" y="155"/>
                    <a:pt x="198" y="155"/>
                  </a:cubicBezTo>
                  <a:cubicBezTo>
                    <a:pt x="199" y="154"/>
                    <a:pt x="199" y="154"/>
                    <a:pt x="199" y="154"/>
                  </a:cubicBezTo>
                  <a:cubicBezTo>
                    <a:pt x="199" y="154"/>
                    <a:pt x="199" y="154"/>
                    <a:pt x="199" y="154"/>
                  </a:cubicBezTo>
                  <a:cubicBezTo>
                    <a:pt x="199" y="155"/>
                    <a:pt x="199" y="155"/>
                    <a:pt x="199" y="155"/>
                  </a:cubicBezTo>
                  <a:cubicBezTo>
                    <a:pt x="198" y="156"/>
                    <a:pt x="198" y="156"/>
                    <a:pt x="198" y="156"/>
                  </a:cubicBezTo>
                  <a:cubicBezTo>
                    <a:pt x="198" y="156"/>
                    <a:pt x="198" y="156"/>
                    <a:pt x="198" y="156"/>
                  </a:cubicBezTo>
                  <a:cubicBezTo>
                    <a:pt x="199" y="156"/>
                    <a:pt x="199" y="156"/>
                    <a:pt x="199" y="156"/>
                  </a:cubicBezTo>
                  <a:cubicBezTo>
                    <a:pt x="200" y="155"/>
                    <a:pt x="200" y="155"/>
                    <a:pt x="200" y="155"/>
                  </a:cubicBezTo>
                  <a:cubicBezTo>
                    <a:pt x="201" y="155"/>
                    <a:pt x="201" y="155"/>
                    <a:pt x="201" y="155"/>
                  </a:cubicBezTo>
                  <a:cubicBezTo>
                    <a:pt x="200" y="156"/>
                    <a:pt x="200" y="156"/>
                    <a:pt x="200" y="156"/>
                  </a:cubicBezTo>
                  <a:cubicBezTo>
                    <a:pt x="200" y="157"/>
                    <a:pt x="200" y="157"/>
                    <a:pt x="200" y="157"/>
                  </a:cubicBezTo>
                  <a:cubicBezTo>
                    <a:pt x="200" y="157"/>
                    <a:pt x="200" y="157"/>
                    <a:pt x="200" y="157"/>
                  </a:cubicBezTo>
                  <a:cubicBezTo>
                    <a:pt x="201" y="156"/>
                    <a:pt x="201" y="156"/>
                    <a:pt x="201" y="156"/>
                  </a:cubicBezTo>
                  <a:cubicBezTo>
                    <a:pt x="200" y="157"/>
                    <a:pt x="200" y="157"/>
                    <a:pt x="200" y="157"/>
                  </a:cubicBezTo>
                  <a:cubicBezTo>
                    <a:pt x="200" y="158"/>
                    <a:pt x="200" y="158"/>
                    <a:pt x="200" y="158"/>
                  </a:cubicBezTo>
                  <a:cubicBezTo>
                    <a:pt x="200" y="159"/>
                    <a:pt x="200" y="159"/>
                    <a:pt x="200" y="159"/>
                  </a:cubicBezTo>
                  <a:cubicBezTo>
                    <a:pt x="199" y="158"/>
                    <a:pt x="199" y="158"/>
                    <a:pt x="199" y="158"/>
                  </a:cubicBezTo>
                  <a:cubicBezTo>
                    <a:pt x="198" y="157"/>
                    <a:pt x="198" y="157"/>
                    <a:pt x="198" y="157"/>
                  </a:cubicBezTo>
                  <a:cubicBezTo>
                    <a:pt x="197" y="158"/>
                    <a:pt x="197" y="158"/>
                    <a:pt x="197" y="158"/>
                  </a:cubicBezTo>
                  <a:cubicBezTo>
                    <a:pt x="197" y="157"/>
                    <a:pt x="197" y="157"/>
                    <a:pt x="197" y="157"/>
                  </a:cubicBezTo>
                  <a:cubicBezTo>
                    <a:pt x="197" y="157"/>
                    <a:pt x="197" y="157"/>
                    <a:pt x="197" y="157"/>
                  </a:cubicBezTo>
                  <a:cubicBezTo>
                    <a:pt x="196" y="158"/>
                    <a:pt x="196" y="158"/>
                    <a:pt x="196" y="158"/>
                  </a:cubicBezTo>
                  <a:cubicBezTo>
                    <a:pt x="197" y="159"/>
                    <a:pt x="197" y="159"/>
                    <a:pt x="197" y="159"/>
                  </a:cubicBezTo>
                  <a:cubicBezTo>
                    <a:pt x="197" y="160"/>
                    <a:pt x="197" y="160"/>
                    <a:pt x="197" y="160"/>
                  </a:cubicBezTo>
                  <a:cubicBezTo>
                    <a:pt x="197" y="162"/>
                    <a:pt x="197" y="162"/>
                    <a:pt x="197" y="162"/>
                  </a:cubicBezTo>
                  <a:cubicBezTo>
                    <a:pt x="198" y="160"/>
                    <a:pt x="198" y="160"/>
                    <a:pt x="198" y="160"/>
                  </a:cubicBezTo>
                  <a:cubicBezTo>
                    <a:pt x="197" y="159"/>
                    <a:pt x="197" y="159"/>
                    <a:pt x="197" y="159"/>
                  </a:cubicBezTo>
                  <a:cubicBezTo>
                    <a:pt x="198" y="158"/>
                    <a:pt x="198" y="158"/>
                    <a:pt x="198" y="158"/>
                  </a:cubicBezTo>
                  <a:cubicBezTo>
                    <a:pt x="198" y="159"/>
                    <a:pt x="198" y="159"/>
                    <a:pt x="198" y="159"/>
                  </a:cubicBezTo>
                  <a:cubicBezTo>
                    <a:pt x="199" y="159"/>
                    <a:pt x="199" y="159"/>
                    <a:pt x="199" y="159"/>
                  </a:cubicBezTo>
                  <a:cubicBezTo>
                    <a:pt x="200" y="159"/>
                    <a:pt x="200" y="159"/>
                    <a:pt x="200" y="159"/>
                  </a:cubicBezTo>
                  <a:cubicBezTo>
                    <a:pt x="201" y="159"/>
                    <a:pt x="201" y="159"/>
                    <a:pt x="201" y="159"/>
                  </a:cubicBezTo>
                  <a:cubicBezTo>
                    <a:pt x="201" y="158"/>
                    <a:pt x="201" y="158"/>
                    <a:pt x="201" y="158"/>
                  </a:cubicBezTo>
                  <a:cubicBezTo>
                    <a:pt x="202" y="158"/>
                    <a:pt x="202" y="158"/>
                    <a:pt x="202" y="158"/>
                  </a:cubicBezTo>
                  <a:cubicBezTo>
                    <a:pt x="203" y="157"/>
                    <a:pt x="203" y="157"/>
                    <a:pt x="203" y="157"/>
                  </a:cubicBezTo>
                  <a:cubicBezTo>
                    <a:pt x="204" y="157"/>
                    <a:pt x="204" y="157"/>
                    <a:pt x="204" y="157"/>
                  </a:cubicBezTo>
                  <a:cubicBezTo>
                    <a:pt x="204" y="156"/>
                    <a:pt x="204" y="156"/>
                    <a:pt x="204" y="156"/>
                  </a:cubicBezTo>
                  <a:cubicBezTo>
                    <a:pt x="203" y="157"/>
                    <a:pt x="203" y="157"/>
                    <a:pt x="203" y="157"/>
                  </a:cubicBezTo>
                  <a:cubicBezTo>
                    <a:pt x="203" y="156"/>
                    <a:pt x="203" y="156"/>
                    <a:pt x="203" y="156"/>
                  </a:cubicBezTo>
                  <a:cubicBezTo>
                    <a:pt x="202" y="157"/>
                    <a:pt x="202" y="157"/>
                    <a:pt x="202" y="157"/>
                  </a:cubicBezTo>
                  <a:cubicBezTo>
                    <a:pt x="202" y="157"/>
                    <a:pt x="202" y="157"/>
                    <a:pt x="202" y="157"/>
                  </a:cubicBezTo>
                  <a:cubicBezTo>
                    <a:pt x="201" y="157"/>
                    <a:pt x="201" y="157"/>
                    <a:pt x="201" y="157"/>
                  </a:cubicBezTo>
                  <a:cubicBezTo>
                    <a:pt x="202" y="156"/>
                    <a:pt x="202" y="156"/>
                    <a:pt x="202" y="156"/>
                  </a:cubicBezTo>
                  <a:cubicBezTo>
                    <a:pt x="202" y="156"/>
                    <a:pt x="202" y="156"/>
                    <a:pt x="202" y="156"/>
                  </a:cubicBezTo>
                  <a:cubicBezTo>
                    <a:pt x="202" y="155"/>
                    <a:pt x="202" y="155"/>
                    <a:pt x="202" y="155"/>
                  </a:cubicBezTo>
                  <a:cubicBezTo>
                    <a:pt x="202" y="155"/>
                    <a:pt x="202" y="155"/>
                    <a:pt x="202" y="155"/>
                  </a:cubicBezTo>
                  <a:cubicBezTo>
                    <a:pt x="203" y="154"/>
                    <a:pt x="203" y="154"/>
                    <a:pt x="203" y="154"/>
                  </a:cubicBezTo>
                  <a:cubicBezTo>
                    <a:pt x="202" y="153"/>
                    <a:pt x="202" y="153"/>
                    <a:pt x="202" y="153"/>
                  </a:cubicBezTo>
                  <a:cubicBezTo>
                    <a:pt x="202" y="153"/>
                    <a:pt x="202" y="153"/>
                    <a:pt x="202" y="153"/>
                  </a:cubicBezTo>
                  <a:cubicBezTo>
                    <a:pt x="202" y="152"/>
                    <a:pt x="202" y="152"/>
                    <a:pt x="202" y="152"/>
                  </a:cubicBezTo>
                  <a:cubicBezTo>
                    <a:pt x="203" y="151"/>
                    <a:pt x="203" y="151"/>
                    <a:pt x="203" y="151"/>
                  </a:cubicBezTo>
                  <a:cubicBezTo>
                    <a:pt x="203" y="150"/>
                    <a:pt x="203" y="150"/>
                    <a:pt x="203" y="150"/>
                  </a:cubicBezTo>
                  <a:cubicBezTo>
                    <a:pt x="204" y="150"/>
                    <a:pt x="204" y="150"/>
                    <a:pt x="204" y="150"/>
                  </a:cubicBezTo>
                  <a:cubicBezTo>
                    <a:pt x="205" y="150"/>
                    <a:pt x="205" y="150"/>
                    <a:pt x="205" y="150"/>
                  </a:cubicBezTo>
                  <a:cubicBezTo>
                    <a:pt x="204" y="150"/>
                    <a:pt x="204" y="150"/>
                    <a:pt x="204" y="150"/>
                  </a:cubicBezTo>
                  <a:cubicBezTo>
                    <a:pt x="205" y="150"/>
                    <a:pt x="205" y="150"/>
                    <a:pt x="205" y="150"/>
                  </a:cubicBezTo>
                  <a:cubicBezTo>
                    <a:pt x="205" y="150"/>
                    <a:pt x="205" y="150"/>
                    <a:pt x="205" y="150"/>
                  </a:cubicBezTo>
                  <a:cubicBezTo>
                    <a:pt x="206" y="150"/>
                    <a:pt x="206" y="150"/>
                    <a:pt x="206" y="150"/>
                  </a:cubicBezTo>
                  <a:cubicBezTo>
                    <a:pt x="206" y="150"/>
                    <a:pt x="206" y="150"/>
                    <a:pt x="206" y="150"/>
                  </a:cubicBezTo>
                  <a:cubicBezTo>
                    <a:pt x="206" y="150"/>
                    <a:pt x="206" y="150"/>
                    <a:pt x="206" y="150"/>
                  </a:cubicBezTo>
                  <a:cubicBezTo>
                    <a:pt x="207" y="150"/>
                    <a:pt x="207" y="150"/>
                    <a:pt x="207" y="150"/>
                  </a:cubicBezTo>
                  <a:cubicBezTo>
                    <a:pt x="207" y="150"/>
                    <a:pt x="207" y="150"/>
                    <a:pt x="207" y="150"/>
                  </a:cubicBezTo>
                  <a:cubicBezTo>
                    <a:pt x="209" y="149"/>
                    <a:pt x="209" y="149"/>
                    <a:pt x="209" y="149"/>
                  </a:cubicBezTo>
                  <a:cubicBezTo>
                    <a:pt x="210" y="148"/>
                    <a:pt x="210" y="148"/>
                    <a:pt x="210" y="148"/>
                  </a:cubicBezTo>
                  <a:cubicBezTo>
                    <a:pt x="210" y="148"/>
                    <a:pt x="210" y="148"/>
                    <a:pt x="210" y="148"/>
                  </a:cubicBezTo>
                  <a:cubicBezTo>
                    <a:pt x="210" y="148"/>
                    <a:pt x="210" y="148"/>
                    <a:pt x="210" y="148"/>
                  </a:cubicBezTo>
                  <a:cubicBezTo>
                    <a:pt x="211" y="147"/>
                    <a:pt x="211" y="147"/>
                    <a:pt x="211" y="147"/>
                  </a:cubicBezTo>
                  <a:cubicBezTo>
                    <a:pt x="212" y="147"/>
                    <a:pt x="212" y="147"/>
                    <a:pt x="212" y="147"/>
                  </a:cubicBezTo>
                  <a:cubicBezTo>
                    <a:pt x="213" y="146"/>
                    <a:pt x="213" y="146"/>
                    <a:pt x="213" y="146"/>
                  </a:cubicBezTo>
                  <a:cubicBezTo>
                    <a:pt x="213" y="146"/>
                    <a:pt x="213" y="146"/>
                    <a:pt x="213" y="146"/>
                  </a:cubicBezTo>
                  <a:cubicBezTo>
                    <a:pt x="213" y="144"/>
                    <a:pt x="213" y="144"/>
                    <a:pt x="213" y="144"/>
                  </a:cubicBezTo>
                  <a:cubicBezTo>
                    <a:pt x="214" y="144"/>
                    <a:pt x="214" y="144"/>
                    <a:pt x="214" y="144"/>
                  </a:cubicBezTo>
                  <a:cubicBezTo>
                    <a:pt x="214" y="143"/>
                    <a:pt x="214" y="143"/>
                    <a:pt x="214" y="143"/>
                  </a:cubicBezTo>
                  <a:cubicBezTo>
                    <a:pt x="214" y="142"/>
                    <a:pt x="214" y="142"/>
                    <a:pt x="214" y="142"/>
                  </a:cubicBezTo>
                  <a:cubicBezTo>
                    <a:pt x="213" y="143"/>
                    <a:pt x="213" y="143"/>
                    <a:pt x="213" y="143"/>
                  </a:cubicBezTo>
                  <a:cubicBezTo>
                    <a:pt x="212" y="143"/>
                    <a:pt x="212" y="143"/>
                    <a:pt x="212" y="143"/>
                  </a:cubicBezTo>
                  <a:cubicBezTo>
                    <a:pt x="213" y="143"/>
                    <a:pt x="213" y="143"/>
                    <a:pt x="213" y="143"/>
                  </a:cubicBezTo>
                  <a:cubicBezTo>
                    <a:pt x="212" y="144"/>
                    <a:pt x="212" y="144"/>
                    <a:pt x="212" y="144"/>
                  </a:cubicBezTo>
                  <a:cubicBezTo>
                    <a:pt x="211" y="144"/>
                    <a:pt x="211" y="144"/>
                    <a:pt x="211" y="144"/>
                  </a:cubicBezTo>
                  <a:cubicBezTo>
                    <a:pt x="211" y="144"/>
                    <a:pt x="211" y="144"/>
                    <a:pt x="211" y="144"/>
                  </a:cubicBezTo>
                  <a:cubicBezTo>
                    <a:pt x="210" y="144"/>
                    <a:pt x="210" y="144"/>
                    <a:pt x="210" y="144"/>
                  </a:cubicBezTo>
                  <a:cubicBezTo>
                    <a:pt x="210" y="143"/>
                    <a:pt x="210" y="143"/>
                    <a:pt x="210" y="143"/>
                  </a:cubicBezTo>
                  <a:cubicBezTo>
                    <a:pt x="211" y="142"/>
                    <a:pt x="211" y="142"/>
                    <a:pt x="211" y="142"/>
                  </a:cubicBezTo>
                  <a:cubicBezTo>
                    <a:pt x="211" y="142"/>
                    <a:pt x="211" y="142"/>
                    <a:pt x="211" y="142"/>
                  </a:cubicBezTo>
                  <a:cubicBezTo>
                    <a:pt x="212" y="142"/>
                    <a:pt x="212" y="142"/>
                    <a:pt x="212" y="142"/>
                  </a:cubicBezTo>
                  <a:cubicBezTo>
                    <a:pt x="213" y="141"/>
                    <a:pt x="213" y="141"/>
                    <a:pt x="213" y="141"/>
                  </a:cubicBezTo>
                  <a:cubicBezTo>
                    <a:pt x="213" y="141"/>
                    <a:pt x="213" y="141"/>
                    <a:pt x="213" y="141"/>
                  </a:cubicBezTo>
                  <a:cubicBezTo>
                    <a:pt x="213" y="140"/>
                    <a:pt x="213" y="140"/>
                    <a:pt x="213" y="140"/>
                  </a:cubicBezTo>
                  <a:cubicBezTo>
                    <a:pt x="213" y="140"/>
                    <a:pt x="213" y="140"/>
                    <a:pt x="213" y="140"/>
                  </a:cubicBezTo>
                  <a:cubicBezTo>
                    <a:pt x="214" y="139"/>
                    <a:pt x="214" y="139"/>
                    <a:pt x="214" y="139"/>
                  </a:cubicBezTo>
                  <a:cubicBezTo>
                    <a:pt x="215" y="140"/>
                    <a:pt x="215" y="140"/>
                    <a:pt x="215" y="140"/>
                  </a:cubicBezTo>
                  <a:cubicBezTo>
                    <a:pt x="215" y="140"/>
                    <a:pt x="215" y="140"/>
                    <a:pt x="215" y="140"/>
                  </a:cubicBezTo>
                  <a:cubicBezTo>
                    <a:pt x="214" y="141"/>
                    <a:pt x="214" y="141"/>
                    <a:pt x="214" y="141"/>
                  </a:cubicBezTo>
                  <a:cubicBezTo>
                    <a:pt x="215" y="141"/>
                    <a:pt x="215" y="141"/>
                    <a:pt x="215" y="141"/>
                  </a:cubicBezTo>
                  <a:cubicBezTo>
                    <a:pt x="216" y="141"/>
                    <a:pt x="216" y="141"/>
                    <a:pt x="216" y="141"/>
                  </a:cubicBezTo>
                  <a:cubicBezTo>
                    <a:pt x="216" y="139"/>
                    <a:pt x="216" y="139"/>
                    <a:pt x="216" y="139"/>
                  </a:cubicBezTo>
                  <a:cubicBezTo>
                    <a:pt x="216" y="139"/>
                    <a:pt x="216" y="139"/>
                    <a:pt x="216" y="139"/>
                  </a:cubicBezTo>
                  <a:cubicBezTo>
                    <a:pt x="215" y="138"/>
                    <a:pt x="215" y="138"/>
                    <a:pt x="215" y="138"/>
                  </a:cubicBezTo>
                  <a:cubicBezTo>
                    <a:pt x="215" y="138"/>
                    <a:pt x="215" y="138"/>
                    <a:pt x="215" y="138"/>
                  </a:cubicBezTo>
                  <a:cubicBezTo>
                    <a:pt x="214" y="138"/>
                    <a:pt x="214" y="138"/>
                    <a:pt x="214" y="138"/>
                  </a:cubicBezTo>
                  <a:cubicBezTo>
                    <a:pt x="213" y="138"/>
                    <a:pt x="213" y="138"/>
                    <a:pt x="213" y="138"/>
                  </a:cubicBezTo>
                  <a:cubicBezTo>
                    <a:pt x="212" y="137"/>
                    <a:pt x="212" y="137"/>
                    <a:pt x="212" y="137"/>
                  </a:cubicBezTo>
                  <a:cubicBezTo>
                    <a:pt x="213" y="136"/>
                    <a:pt x="213" y="136"/>
                    <a:pt x="213" y="136"/>
                  </a:cubicBezTo>
                  <a:cubicBezTo>
                    <a:pt x="212" y="137"/>
                    <a:pt x="212" y="137"/>
                    <a:pt x="212" y="137"/>
                  </a:cubicBezTo>
                  <a:cubicBezTo>
                    <a:pt x="212" y="137"/>
                    <a:pt x="212" y="137"/>
                    <a:pt x="212" y="137"/>
                  </a:cubicBezTo>
                  <a:cubicBezTo>
                    <a:pt x="211" y="136"/>
                    <a:pt x="211" y="136"/>
                    <a:pt x="211" y="136"/>
                  </a:cubicBezTo>
                  <a:cubicBezTo>
                    <a:pt x="210" y="135"/>
                    <a:pt x="210" y="135"/>
                    <a:pt x="210" y="135"/>
                  </a:cubicBezTo>
                  <a:cubicBezTo>
                    <a:pt x="210" y="134"/>
                    <a:pt x="210" y="134"/>
                    <a:pt x="210" y="134"/>
                  </a:cubicBezTo>
                  <a:cubicBezTo>
                    <a:pt x="210" y="134"/>
                    <a:pt x="210" y="134"/>
                    <a:pt x="210" y="134"/>
                  </a:cubicBezTo>
                  <a:cubicBezTo>
                    <a:pt x="209" y="134"/>
                    <a:pt x="209" y="134"/>
                    <a:pt x="209" y="134"/>
                  </a:cubicBezTo>
                  <a:cubicBezTo>
                    <a:pt x="209" y="134"/>
                    <a:pt x="209" y="134"/>
                    <a:pt x="209" y="134"/>
                  </a:cubicBezTo>
                  <a:cubicBezTo>
                    <a:pt x="209" y="133"/>
                    <a:pt x="209" y="133"/>
                    <a:pt x="209" y="133"/>
                  </a:cubicBezTo>
                  <a:cubicBezTo>
                    <a:pt x="209" y="133"/>
                    <a:pt x="209" y="133"/>
                    <a:pt x="209" y="133"/>
                  </a:cubicBezTo>
                  <a:cubicBezTo>
                    <a:pt x="209" y="132"/>
                    <a:pt x="209" y="132"/>
                    <a:pt x="209" y="132"/>
                  </a:cubicBezTo>
                  <a:cubicBezTo>
                    <a:pt x="209" y="131"/>
                    <a:pt x="209" y="131"/>
                    <a:pt x="209" y="131"/>
                  </a:cubicBezTo>
                  <a:cubicBezTo>
                    <a:pt x="209" y="129"/>
                    <a:pt x="209" y="129"/>
                    <a:pt x="209" y="129"/>
                  </a:cubicBezTo>
                  <a:cubicBezTo>
                    <a:pt x="209" y="129"/>
                    <a:pt x="209" y="129"/>
                    <a:pt x="209" y="129"/>
                  </a:cubicBezTo>
                  <a:cubicBezTo>
                    <a:pt x="211" y="128"/>
                    <a:pt x="211" y="128"/>
                    <a:pt x="211" y="128"/>
                  </a:cubicBezTo>
                  <a:cubicBezTo>
                    <a:pt x="212" y="127"/>
                    <a:pt x="212" y="127"/>
                    <a:pt x="212" y="127"/>
                  </a:cubicBezTo>
                  <a:cubicBezTo>
                    <a:pt x="212" y="127"/>
                    <a:pt x="212" y="127"/>
                    <a:pt x="212" y="127"/>
                  </a:cubicBezTo>
                  <a:cubicBezTo>
                    <a:pt x="212" y="127"/>
                    <a:pt x="212" y="127"/>
                    <a:pt x="212" y="127"/>
                  </a:cubicBezTo>
                  <a:cubicBezTo>
                    <a:pt x="213" y="127"/>
                    <a:pt x="213" y="127"/>
                    <a:pt x="213" y="127"/>
                  </a:cubicBezTo>
                  <a:cubicBezTo>
                    <a:pt x="213" y="126"/>
                    <a:pt x="213" y="126"/>
                    <a:pt x="213" y="126"/>
                  </a:cubicBezTo>
                  <a:cubicBezTo>
                    <a:pt x="213" y="126"/>
                    <a:pt x="213" y="126"/>
                    <a:pt x="213" y="126"/>
                  </a:cubicBezTo>
                  <a:cubicBezTo>
                    <a:pt x="212" y="126"/>
                    <a:pt x="212" y="126"/>
                    <a:pt x="212" y="126"/>
                  </a:cubicBezTo>
                  <a:cubicBezTo>
                    <a:pt x="212" y="126"/>
                    <a:pt x="212" y="126"/>
                    <a:pt x="212" y="126"/>
                  </a:cubicBezTo>
                  <a:cubicBezTo>
                    <a:pt x="212" y="126"/>
                    <a:pt x="212" y="126"/>
                    <a:pt x="212" y="126"/>
                  </a:cubicBezTo>
                  <a:cubicBezTo>
                    <a:pt x="211" y="125"/>
                    <a:pt x="211" y="125"/>
                    <a:pt x="211" y="125"/>
                  </a:cubicBezTo>
                  <a:cubicBezTo>
                    <a:pt x="211" y="124"/>
                    <a:pt x="211" y="124"/>
                    <a:pt x="211" y="124"/>
                  </a:cubicBezTo>
                  <a:cubicBezTo>
                    <a:pt x="213" y="123"/>
                    <a:pt x="213" y="123"/>
                    <a:pt x="213" y="123"/>
                  </a:cubicBezTo>
                  <a:cubicBezTo>
                    <a:pt x="213" y="122"/>
                    <a:pt x="213" y="122"/>
                    <a:pt x="213" y="122"/>
                  </a:cubicBezTo>
                  <a:cubicBezTo>
                    <a:pt x="214" y="121"/>
                    <a:pt x="214" y="121"/>
                    <a:pt x="214" y="121"/>
                  </a:cubicBezTo>
                  <a:cubicBezTo>
                    <a:pt x="214" y="120"/>
                    <a:pt x="214" y="120"/>
                    <a:pt x="214" y="120"/>
                  </a:cubicBezTo>
                  <a:cubicBezTo>
                    <a:pt x="215" y="120"/>
                    <a:pt x="215" y="120"/>
                    <a:pt x="215" y="120"/>
                  </a:cubicBezTo>
                  <a:cubicBezTo>
                    <a:pt x="216" y="119"/>
                    <a:pt x="216" y="119"/>
                    <a:pt x="216" y="119"/>
                  </a:cubicBezTo>
                  <a:cubicBezTo>
                    <a:pt x="217" y="119"/>
                    <a:pt x="217" y="119"/>
                    <a:pt x="217" y="119"/>
                  </a:cubicBezTo>
                  <a:cubicBezTo>
                    <a:pt x="217" y="119"/>
                    <a:pt x="217" y="119"/>
                    <a:pt x="217" y="119"/>
                  </a:cubicBezTo>
                  <a:cubicBezTo>
                    <a:pt x="217" y="120"/>
                    <a:pt x="217" y="120"/>
                    <a:pt x="217" y="120"/>
                  </a:cubicBezTo>
                  <a:cubicBezTo>
                    <a:pt x="217" y="121"/>
                    <a:pt x="217" y="121"/>
                    <a:pt x="217" y="121"/>
                  </a:cubicBezTo>
                  <a:cubicBezTo>
                    <a:pt x="217" y="121"/>
                    <a:pt x="217" y="121"/>
                    <a:pt x="217" y="121"/>
                  </a:cubicBezTo>
                  <a:cubicBezTo>
                    <a:pt x="218" y="121"/>
                    <a:pt x="218" y="121"/>
                    <a:pt x="218" y="121"/>
                  </a:cubicBezTo>
                  <a:cubicBezTo>
                    <a:pt x="218" y="120"/>
                    <a:pt x="218" y="120"/>
                    <a:pt x="218" y="120"/>
                  </a:cubicBezTo>
                  <a:cubicBezTo>
                    <a:pt x="219" y="119"/>
                    <a:pt x="219" y="119"/>
                    <a:pt x="219" y="119"/>
                  </a:cubicBezTo>
                  <a:cubicBezTo>
                    <a:pt x="219" y="119"/>
                    <a:pt x="219" y="119"/>
                    <a:pt x="219" y="119"/>
                  </a:cubicBezTo>
                  <a:cubicBezTo>
                    <a:pt x="219" y="119"/>
                    <a:pt x="219" y="119"/>
                    <a:pt x="219" y="119"/>
                  </a:cubicBezTo>
                  <a:cubicBezTo>
                    <a:pt x="218" y="118"/>
                    <a:pt x="218" y="118"/>
                    <a:pt x="218" y="118"/>
                  </a:cubicBezTo>
                  <a:cubicBezTo>
                    <a:pt x="217" y="118"/>
                    <a:pt x="217" y="118"/>
                    <a:pt x="217" y="118"/>
                  </a:cubicBezTo>
                  <a:cubicBezTo>
                    <a:pt x="218" y="117"/>
                    <a:pt x="218" y="117"/>
                    <a:pt x="218" y="117"/>
                  </a:cubicBezTo>
                  <a:cubicBezTo>
                    <a:pt x="219" y="117"/>
                    <a:pt x="219" y="117"/>
                    <a:pt x="219" y="117"/>
                  </a:cubicBezTo>
                  <a:cubicBezTo>
                    <a:pt x="220" y="116"/>
                    <a:pt x="220" y="116"/>
                    <a:pt x="220" y="116"/>
                  </a:cubicBezTo>
                  <a:cubicBezTo>
                    <a:pt x="221" y="116"/>
                    <a:pt x="221" y="116"/>
                    <a:pt x="221" y="116"/>
                  </a:cubicBezTo>
                  <a:cubicBezTo>
                    <a:pt x="221" y="115"/>
                    <a:pt x="221" y="115"/>
                    <a:pt x="221" y="115"/>
                  </a:cubicBezTo>
                  <a:cubicBezTo>
                    <a:pt x="221" y="115"/>
                    <a:pt x="221" y="115"/>
                    <a:pt x="221" y="115"/>
                  </a:cubicBezTo>
                  <a:cubicBezTo>
                    <a:pt x="222" y="115"/>
                    <a:pt x="222" y="115"/>
                    <a:pt x="222" y="115"/>
                  </a:cubicBezTo>
                  <a:cubicBezTo>
                    <a:pt x="224" y="115"/>
                    <a:pt x="224" y="115"/>
                    <a:pt x="224" y="115"/>
                  </a:cubicBezTo>
                  <a:cubicBezTo>
                    <a:pt x="224" y="116"/>
                    <a:pt x="224" y="116"/>
                    <a:pt x="224" y="116"/>
                  </a:cubicBezTo>
                  <a:cubicBezTo>
                    <a:pt x="224" y="116"/>
                    <a:pt x="224" y="116"/>
                    <a:pt x="224" y="116"/>
                  </a:cubicBezTo>
                  <a:cubicBezTo>
                    <a:pt x="224" y="117"/>
                    <a:pt x="224" y="117"/>
                    <a:pt x="224" y="117"/>
                  </a:cubicBezTo>
                  <a:cubicBezTo>
                    <a:pt x="225" y="117"/>
                    <a:pt x="225" y="117"/>
                    <a:pt x="225" y="117"/>
                  </a:cubicBezTo>
                  <a:cubicBezTo>
                    <a:pt x="226" y="118"/>
                    <a:pt x="226" y="118"/>
                    <a:pt x="226" y="118"/>
                  </a:cubicBezTo>
                  <a:cubicBezTo>
                    <a:pt x="225" y="118"/>
                    <a:pt x="225" y="118"/>
                    <a:pt x="225" y="118"/>
                  </a:cubicBezTo>
                  <a:cubicBezTo>
                    <a:pt x="225" y="119"/>
                    <a:pt x="225" y="119"/>
                    <a:pt x="225" y="119"/>
                  </a:cubicBezTo>
                  <a:cubicBezTo>
                    <a:pt x="225" y="119"/>
                    <a:pt x="225" y="119"/>
                    <a:pt x="225" y="119"/>
                  </a:cubicBezTo>
                  <a:cubicBezTo>
                    <a:pt x="225" y="120"/>
                    <a:pt x="225" y="120"/>
                    <a:pt x="225" y="120"/>
                  </a:cubicBezTo>
                  <a:cubicBezTo>
                    <a:pt x="226" y="121"/>
                    <a:pt x="226" y="121"/>
                    <a:pt x="226" y="121"/>
                  </a:cubicBezTo>
                  <a:cubicBezTo>
                    <a:pt x="226" y="121"/>
                    <a:pt x="226" y="121"/>
                    <a:pt x="226" y="121"/>
                  </a:cubicBezTo>
                  <a:cubicBezTo>
                    <a:pt x="226" y="123"/>
                    <a:pt x="226" y="123"/>
                    <a:pt x="226" y="123"/>
                  </a:cubicBezTo>
                  <a:cubicBezTo>
                    <a:pt x="226" y="123"/>
                    <a:pt x="226" y="123"/>
                    <a:pt x="226" y="123"/>
                  </a:cubicBezTo>
                  <a:cubicBezTo>
                    <a:pt x="226" y="123"/>
                    <a:pt x="226" y="123"/>
                    <a:pt x="226" y="123"/>
                  </a:cubicBezTo>
                  <a:cubicBezTo>
                    <a:pt x="226" y="124"/>
                    <a:pt x="226" y="124"/>
                    <a:pt x="226" y="124"/>
                  </a:cubicBezTo>
                  <a:cubicBezTo>
                    <a:pt x="226" y="125"/>
                    <a:pt x="226" y="125"/>
                    <a:pt x="226" y="125"/>
                  </a:cubicBezTo>
                  <a:cubicBezTo>
                    <a:pt x="225" y="126"/>
                    <a:pt x="225" y="126"/>
                    <a:pt x="225" y="126"/>
                  </a:cubicBezTo>
                  <a:cubicBezTo>
                    <a:pt x="225" y="127"/>
                    <a:pt x="225" y="127"/>
                    <a:pt x="225" y="127"/>
                  </a:cubicBezTo>
                  <a:cubicBezTo>
                    <a:pt x="224" y="127"/>
                    <a:pt x="224" y="127"/>
                    <a:pt x="224" y="127"/>
                  </a:cubicBezTo>
                  <a:cubicBezTo>
                    <a:pt x="225" y="128"/>
                    <a:pt x="225" y="128"/>
                    <a:pt x="225" y="128"/>
                  </a:cubicBezTo>
                  <a:cubicBezTo>
                    <a:pt x="225" y="128"/>
                    <a:pt x="225" y="128"/>
                    <a:pt x="225" y="128"/>
                  </a:cubicBezTo>
                  <a:cubicBezTo>
                    <a:pt x="225" y="129"/>
                    <a:pt x="225" y="129"/>
                    <a:pt x="225" y="129"/>
                  </a:cubicBezTo>
                  <a:cubicBezTo>
                    <a:pt x="225" y="130"/>
                    <a:pt x="225" y="130"/>
                    <a:pt x="225" y="130"/>
                  </a:cubicBezTo>
                  <a:cubicBezTo>
                    <a:pt x="225" y="130"/>
                    <a:pt x="225" y="130"/>
                    <a:pt x="225" y="130"/>
                  </a:cubicBezTo>
                  <a:cubicBezTo>
                    <a:pt x="225" y="131"/>
                    <a:pt x="225" y="131"/>
                    <a:pt x="225" y="131"/>
                  </a:cubicBezTo>
                  <a:cubicBezTo>
                    <a:pt x="225" y="132"/>
                    <a:pt x="225" y="132"/>
                    <a:pt x="225" y="132"/>
                  </a:cubicBezTo>
                  <a:cubicBezTo>
                    <a:pt x="225" y="132"/>
                    <a:pt x="225" y="132"/>
                    <a:pt x="225" y="132"/>
                  </a:cubicBezTo>
                  <a:cubicBezTo>
                    <a:pt x="226" y="132"/>
                    <a:pt x="226" y="132"/>
                    <a:pt x="226" y="132"/>
                  </a:cubicBezTo>
                  <a:cubicBezTo>
                    <a:pt x="226" y="133"/>
                    <a:pt x="226" y="133"/>
                    <a:pt x="226" y="133"/>
                  </a:cubicBezTo>
                  <a:cubicBezTo>
                    <a:pt x="226" y="134"/>
                    <a:pt x="226" y="134"/>
                    <a:pt x="226" y="134"/>
                  </a:cubicBezTo>
                  <a:cubicBezTo>
                    <a:pt x="226" y="134"/>
                    <a:pt x="226" y="134"/>
                    <a:pt x="226" y="134"/>
                  </a:cubicBezTo>
                  <a:cubicBezTo>
                    <a:pt x="225" y="134"/>
                    <a:pt x="225" y="134"/>
                    <a:pt x="225" y="134"/>
                  </a:cubicBezTo>
                  <a:cubicBezTo>
                    <a:pt x="224" y="134"/>
                    <a:pt x="224" y="134"/>
                    <a:pt x="224" y="134"/>
                  </a:cubicBezTo>
                  <a:cubicBezTo>
                    <a:pt x="224" y="133"/>
                    <a:pt x="224" y="133"/>
                    <a:pt x="224" y="133"/>
                  </a:cubicBezTo>
                  <a:cubicBezTo>
                    <a:pt x="224" y="133"/>
                    <a:pt x="224" y="133"/>
                    <a:pt x="224" y="133"/>
                  </a:cubicBezTo>
                  <a:cubicBezTo>
                    <a:pt x="223" y="133"/>
                    <a:pt x="223" y="133"/>
                    <a:pt x="223" y="133"/>
                  </a:cubicBezTo>
                  <a:cubicBezTo>
                    <a:pt x="223" y="134"/>
                    <a:pt x="223" y="134"/>
                    <a:pt x="223" y="134"/>
                  </a:cubicBezTo>
                  <a:cubicBezTo>
                    <a:pt x="222" y="134"/>
                    <a:pt x="222" y="134"/>
                    <a:pt x="222" y="134"/>
                  </a:cubicBezTo>
                  <a:cubicBezTo>
                    <a:pt x="222" y="134"/>
                    <a:pt x="222" y="134"/>
                    <a:pt x="222" y="134"/>
                  </a:cubicBezTo>
                  <a:cubicBezTo>
                    <a:pt x="223" y="134"/>
                    <a:pt x="223" y="134"/>
                    <a:pt x="223" y="134"/>
                  </a:cubicBezTo>
                  <a:cubicBezTo>
                    <a:pt x="224" y="135"/>
                    <a:pt x="224" y="135"/>
                    <a:pt x="224" y="135"/>
                  </a:cubicBezTo>
                  <a:cubicBezTo>
                    <a:pt x="224" y="135"/>
                    <a:pt x="224" y="135"/>
                    <a:pt x="224" y="135"/>
                  </a:cubicBezTo>
                  <a:cubicBezTo>
                    <a:pt x="221" y="137"/>
                    <a:pt x="221" y="137"/>
                    <a:pt x="221" y="137"/>
                  </a:cubicBezTo>
                  <a:cubicBezTo>
                    <a:pt x="221" y="137"/>
                    <a:pt x="221" y="137"/>
                    <a:pt x="221" y="137"/>
                  </a:cubicBezTo>
                  <a:cubicBezTo>
                    <a:pt x="220" y="137"/>
                    <a:pt x="220" y="137"/>
                    <a:pt x="220" y="137"/>
                  </a:cubicBezTo>
                  <a:cubicBezTo>
                    <a:pt x="220" y="137"/>
                    <a:pt x="220" y="137"/>
                    <a:pt x="220" y="137"/>
                  </a:cubicBezTo>
                  <a:cubicBezTo>
                    <a:pt x="220" y="138"/>
                    <a:pt x="220" y="138"/>
                    <a:pt x="220" y="138"/>
                  </a:cubicBezTo>
                  <a:cubicBezTo>
                    <a:pt x="220" y="139"/>
                    <a:pt x="220" y="139"/>
                    <a:pt x="220" y="139"/>
                  </a:cubicBezTo>
                  <a:cubicBezTo>
                    <a:pt x="221" y="138"/>
                    <a:pt x="221" y="138"/>
                    <a:pt x="221" y="138"/>
                  </a:cubicBezTo>
                  <a:cubicBezTo>
                    <a:pt x="222" y="139"/>
                    <a:pt x="222" y="139"/>
                    <a:pt x="222" y="139"/>
                  </a:cubicBezTo>
                  <a:cubicBezTo>
                    <a:pt x="222" y="139"/>
                    <a:pt x="222" y="139"/>
                    <a:pt x="222" y="139"/>
                  </a:cubicBezTo>
                  <a:cubicBezTo>
                    <a:pt x="222" y="140"/>
                    <a:pt x="222" y="140"/>
                    <a:pt x="222" y="140"/>
                  </a:cubicBezTo>
                  <a:cubicBezTo>
                    <a:pt x="224" y="140"/>
                    <a:pt x="224" y="140"/>
                    <a:pt x="224" y="140"/>
                  </a:cubicBezTo>
                  <a:cubicBezTo>
                    <a:pt x="224" y="139"/>
                    <a:pt x="224" y="139"/>
                    <a:pt x="224" y="139"/>
                  </a:cubicBezTo>
                  <a:cubicBezTo>
                    <a:pt x="224" y="139"/>
                    <a:pt x="224" y="139"/>
                    <a:pt x="224" y="139"/>
                  </a:cubicBezTo>
                  <a:cubicBezTo>
                    <a:pt x="225" y="139"/>
                    <a:pt x="225" y="139"/>
                    <a:pt x="225" y="139"/>
                  </a:cubicBezTo>
                  <a:cubicBezTo>
                    <a:pt x="224" y="140"/>
                    <a:pt x="224" y="140"/>
                    <a:pt x="224" y="140"/>
                  </a:cubicBezTo>
                  <a:cubicBezTo>
                    <a:pt x="224" y="140"/>
                    <a:pt x="224" y="140"/>
                    <a:pt x="224" y="140"/>
                  </a:cubicBezTo>
                  <a:cubicBezTo>
                    <a:pt x="225" y="140"/>
                    <a:pt x="225" y="140"/>
                    <a:pt x="225" y="140"/>
                  </a:cubicBezTo>
                  <a:cubicBezTo>
                    <a:pt x="226" y="141"/>
                    <a:pt x="226" y="141"/>
                    <a:pt x="226" y="141"/>
                  </a:cubicBezTo>
                  <a:cubicBezTo>
                    <a:pt x="226" y="140"/>
                    <a:pt x="226" y="140"/>
                    <a:pt x="226" y="140"/>
                  </a:cubicBezTo>
                  <a:cubicBezTo>
                    <a:pt x="227" y="140"/>
                    <a:pt x="227" y="140"/>
                    <a:pt x="227" y="140"/>
                  </a:cubicBezTo>
                  <a:cubicBezTo>
                    <a:pt x="226" y="141"/>
                    <a:pt x="226" y="141"/>
                    <a:pt x="226" y="141"/>
                  </a:cubicBezTo>
                  <a:cubicBezTo>
                    <a:pt x="226" y="141"/>
                    <a:pt x="226" y="141"/>
                    <a:pt x="226" y="141"/>
                  </a:cubicBezTo>
                  <a:cubicBezTo>
                    <a:pt x="225" y="142"/>
                    <a:pt x="225" y="142"/>
                    <a:pt x="225" y="142"/>
                  </a:cubicBezTo>
                  <a:cubicBezTo>
                    <a:pt x="224" y="142"/>
                    <a:pt x="224" y="142"/>
                    <a:pt x="224" y="142"/>
                  </a:cubicBezTo>
                  <a:cubicBezTo>
                    <a:pt x="224" y="141"/>
                    <a:pt x="224" y="141"/>
                    <a:pt x="224" y="141"/>
                  </a:cubicBezTo>
                  <a:cubicBezTo>
                    <a:pt x="224" y="141"/>
                    <a:pt x="224" y="141"/>
                    <a:pt x="224" y="141"/>
                  </a:cubicBezTo>
                  <a:cubicBezTo>
                    <a:pt x="223" y="141"/>
                    <a:pt x="223" y="141"/>
                    <a:pt x="223" y="141"/>
                  </a:cubicBezTo>
                  <a:cubicBezTo>
                    <a:pt x="223" y="141"/>
                    <a:pt x="223" y="141"/>
                    <a:pt x="223" y="141"/>
                  </a:cubicBezTo>
                  <a:cubicBezTo>
                    <a:pt x="224" y="142"/>
                    <a:pt x="224" y="142"/>
                    <a:pt x="224" y="142"/>
                  </a:cubicBezTo>
                  <a:cubicBezTo>
                    <a:pt x="224" y="143"/>
                    <a:pt x="224" y="143"/>
                    <a:pt x="224" y="143"/>
                  </a:cubicBezTo>
                  <a:cubicBezTo>
                    <a:pt x="225" y="144"/>
                    <a:pt x="225" y="144"/>
                    <a:pt x="225" y="144"/>
                  </a:cubicBezTo>
                  <a:cubicBezTo>
                    <a:pt x="225" y="145"/>
                    <a:pt x="225" y="145"/>
                    <a:pt x="225" y="145"/>
                  </a:cubicBezTo>
                  <a:cubicBezTo>
                    <a:pt x="225" y="145"/>
                    <a:pt x="225" y="145"/>
                    <a:pt x="225" y="145"/>
                  </a:cubicBezTo>
                  <a:cubicBezTo>
                    <a:pt x="225" y="146"/>
                    <a:pt x="225" y="146"/>
                    <a:pt x="225" y="146"/>
                  </a:cubicBezTo>
                  <a:cubicBezTo>
                    <a:pt x="224" y="146"/>
                    <a:pt x="224" y="146"/>
                    <a:pt x="224" y="146"/>
                  </a:cubicBezTo>
                  <a:cubicBezTo>
                    <a:pt x="224" y="147"/>
                    <a:pt x="224" y="147"/>
                    <a:pt x="224" y="147"/>
                  </a:cubicBezTo>
                  <a:cubicBezTo>
                    <a:pt x="224" y="148"/>
                    <a:pt x="224" y="148"/>
                    <a:pt x="224" y="148"/>
                  </a:cubicBezTo>
                  <a:cubicBezTo>
                    <a:pt x="223" y="149"/>
                    <a:pt x="223" y="149"/>
                    <a:pt x="223" y="149"/>
                  </a:cubicBezTo>
                  <a:cubicBezTo>
                    <a:pt x="223" y="149"/>
                    <a:pt x="223" y="149"/>
                    <a:pt x="223" y="149"/>
                  </a:cubicBezTo>
                  <a:cubicBezTo>
                    <a:pt x="223" y="150"/>
                    <a:pt x="223" y="150"/>
                    <a:pt x="223" y="150"/>
                  </a:cubicBezTo>
                  <a:cubicBezTo>
                    <a:pt x="223" y="150"/>
                    <a:pt x="223" y="150"/>
                    <a:pt x="223" y="150"/>
                  </a:cubicBezTo>
                  <a:cubicBezTo>
                    <a:pt x="223" y="151"/>
                    <a:pt x="223" y="151"/>
                    <a:pt x="223" y="151"/>
                  </a:cubicBezTo>
                  <a:cubicBezTo>
                    <a:pt x="223" y="151"/>
                    <a:pt x="223" y="151"/>
                    <a:pt x="223" y="151"/>
                  </a:cubicBezTo>
                  <a:cubicBezTo>
                    <a:pt x="224" y="150"/>
                    <a:pt x="224" y="150"/>
                    <a:pt x="224" y="150"/>
                  </a:cubicBezTo>
                  <a:cubicBezTo>
                    <a:pt x="224" y="150"/>
                    <a:pt x="224" y="150"/>
                    <a:pt x="224" y="150"/>
                  </a:cubicBezTo>
                  <a:cubicBezTo>
                    <a:pt x="225" y="149"/>
                    <a:pt x="225" y="149"/>
                    <a:pt x="225" y="149"/>
                  </a:cubicBezTo>
                  <a:cubicBezTo>
                    <a:pt x="226" y="149"/>
                    <a:pt x="226" y="149"/>
                    <a:pt x="226" y="149"/>
                  </a:cubicBezTo>
                  <a:cubicBezTo>
                    <a:pt x="225" y="148"/>
                    <a:pt x="225" y="148"/>
                    <a:pt x="225" y="148"/>
                  </a:cubicBezTo>
                  <a:cubicBezTo>
                    <a:pt x="226" y="148"/>
                    <a:pt x="226" y="148"/>
                    <a:pt x="226" y="148"/>
                  </a:cubicBezTo>
                  <a:cubicBezTo>
                    <a:pt x="226" y="148"/>
                    <a:pt x="226" y="148"/>
                    <a:pt x="226" y="148"/>
                  </a:cubicBezTo>
                  <a:cubicBezTo>
                    <a:pt x="227" y="148"/>
                    <a:pt x="227" y="148"/>
                    <a:pt x="227" y="148"/>
                  </a:cubicBezTo>
                  <a:cubicBezTo>
                    <a:pt x="227" y="147"/>
                    <a:pt x="227" y="147"/>
                    <a:pt x="227" y="147"/>
                  </a:cubicBezTo>
                  <a:cubicBezTo>
                    <a:pt x="227" y="146"/>
                    <a:pt x="227" y="146"/>
                    <a:pt x="227" y="146"/>
                  </a:cubicBezTo>
                  <a:cubicBezTo>
                    <a:pt x="228" y="145"/>
                    <a:pt x="228" y="145"/>
                    <a:pt x="228" y="145"/>
                  </a:cubicBezTo>
                  <a:cubicBezTo>
                    <a:pt x="229" y="143"/>
                    <a:pt x="229" y="143"/>
                    <a:pt x="229" y="143"/>
                  </a:cubicBezTo>
                  <a:cubicBezTo>
                    <a:pt x="230" y="143"/>
                    <a:pt x="230" y="143"/>
                    <a:pt x="230" y="143"/>
                  </a:cubicBezTo>
                  <a:cubicBezTo>
                    <a:pt x="230" y="143"/>
                    <a:pt x="230" y="143"/>
                    <a:pt x="230" y="143"/>
                  </a:cubicBezTo>
                  <a:cubicBezTo>
                    <a:pt x="230" y="143"/>
                    <a:pt x="230" y="143"/>
                    <a:pt x="230" y="143"/>
                  </a:cubicBezTo>
                  <a:cubicBezTo>
                    <a:pt x="230" y="144"/>
                    <a:pt x="230" y="144"/>
                    <a:pt x="230" y="144"/>
                  </a:cubicBezTo>
                  <a:cubicBezTo>
                    <a:pt x="231" y="145"/>
                    <a:pt x="231" y="145"/>
                    <a:pt x="231" y="145"/>
                  </a:cubicBezTo>
                  <a:cubicBezTo>
                    <a:pt x="231" y="146"/>
                    <a:pt x="231" y="146"/>
                    <a:pt x="231" y="146"/>
                  </a:cubicBezTo>
                  <a:cubicBezTo>
                    <a:pt x="232" y="147"/>
                    <a:pt x="232" y="147"/>
                    <a:pt x="232" y="147"/>
                  </a:cubicBezTo>
                  <a:cubicBezTo>
                    <a:pt x="232" y="148"/>
                    <a:pt x="232" y="148"/>
                    <a:pt x="232" y="148"/>
                  </a:cubicBezTo>
                  <a:cubicBezTo>
                    <a:pt x="232" y="149"/>
                    <a:pt x="232" y="149"/>
                    <a:pt x="232" y="149"/>
                  </a:cubicBezTo>
                  <a:cubicBezTo>
                    <a:pt x="232" y="150"/>
                    <a:pt x="232" y="150"/>
                    <a:pt x="232" y="150"/>
                  </a:cubicBezTo>
                  <a:cubicBezTo>
                    <a:pt x="232" y="151"/>
                    <a:pt x="232" y="151"/>
                    <a:pt x="232" y="151"/>
                  </a:cubicBezTo>
                  <a:cubicBezTo>
                    <a:pt x="231" y="151"/>
                    <a:pt x="231" y="151"/>
                    <a:pt x="231" y="151"/>
                  </a:cubicBezTo>
                  <a:cubicBezTo>
                    <a:pt x="230" y="151"/>
                    <a:pt x="230" y="151"/>
                    <a:pt x="230" y="151"/>
                  </a:cubicBezTo>
                  <a:cubicBezTo>
                    <a:pt x="230" y="151"/>
                    <a:pt x="230" y="151"/>
                    <a:pt x="230" y="151"/>
                  </a:cubicBezTo>
                  <a:cubicBezTo>
                    <a:pt x="230" y="152"/>
                    <a:pt x="230" y="152"/>
                    <a:pt x="230" y="152"/>
                  </a:cubicBezTo>
                  <a:cubicBezTo>
                    <a:pt x="230" y="153"/>
                    <a:pt x="230" y="153"/>
                    <a:pt x="230" y="153"/>
                  </a:cubicBezTo>
                  <a:cubicBezTo>
                    <a:pt x="229" y="154"/>
                    <a:pt x="229" y="154"/>
                    <a:pt x="229" y="154"/>
                  </a:cubicBezTo>
                  <a:cubicBezTo>
                    <a:pt x="229" y="155"/>
                    <a:pt x="229" y="155"/>
                    <a:pt x="229" y="155"/>
                  </a:cubicBezTo>
                  <a:cubicBezTo>
                    <a:pt x="229" y="155"/>
                    <a:pt x="229" y="155"/>
                    <a:pt x="229" y="155"/>
                  </a:cubicBezTo>
                  <a:cubicBezTo>
                    <a:pt x="229" y="156"/>
                    <a:pt x="229" y="156"/>
                    <a:pt x="229" y="156"/>
                  </a:cubicBezTo>
                  <a:cubicBezTo>
                    <a:pt x="230" y="159"/>
                    <a:pt x="230" y="159"/>
                    <a:pt x="230" y="159"/>
                  </a:cubicBezTo>
                  <a:cubicBezTo>
                    <a:pt x="230" y="160"/>
                    <a:pt x="230" y="160"/>
                    <a:pt x="230" y="160"/>
                  </a:cubicBezTo>
                  <a:cubicBezTo>
                    <a:pt x="230" y="161"/>
                    <a:pt x="230" y="161"/>
                    <a:pt x="230" y="161"/>
                  </a:cubicBezTo>
                  <a:cubicBezTo>
                    <a:pt x="231" y="162"/>
                    <a:pt x="231" y="162"/>
                    <a:pt x="231" y="162"/>
                  </a:cubicBezTo>
                  <a:cubicBezTo>
                    <a:pt x="231" y="162"/>
                    <a:pt x="231" y="162"/>
                    <a:pt x="231" y="162"/>
                  </a:cubicBezTo>
                  <a:cubicBezTo>
                    <a:pt x="231" y="161"/>
                    <a:pt x="231" y="161"/>
                    <a:pt x="231" y="161"/>
                  </a:cubicBezTo>
                  <a:cubicBezTo>
                    <a:pt x="231" y="160"/>
                    <a:pt x="231" y="160"/>
                    <a:pt x="231" y="160"/>
                  </a:cubicBezTo>
                  <a:cubicBezTo>
                    <a:pt x="232" y="160"/>
                    <a:pt x="232" y="160"/>
                    <a:pt x="232" y="160"/>
                  </a:cubicBezTo>
                  <a:cubicBezTo>
                    <a:pt x="232" y="160"/>
                    <a:pt x="232" y="160"/>
                    <a:pt x="232" y="160"/>
                  </a:cubicBezTo>
                  <a:cubicBezTo>
                    <a:pt x="233" y="161"/>
                    <a:pt x="233" y="161"/>
                    <a:pt x="233" y="161"/>
                  </a:cubicBezTo>
                  <a:cubicBezTo>
                    <a:pt x="233" y="161"/>
                    <a:pt x="233" y="161"/>
                    <a:pt x="233" y="161"/>
                  </a:cubicBezTo>
                  <a:cubicBezTo>
                    <a:pt x="233" y="160"/>
                    <a:pt x="233" y="160"/>
                    <a:pt x="233" y="160"/>
                  </a:cubicBezTo>
                  <a:cubicBezTo>
                    <a:pt x="234" y="159"/>
                    <a:pt x="234" y="159"/>
                    <a:pt x="234" y="159"/>
                  </a:cubicBezTo>
                  <a:cubicBezTo>
                    <a:pt x="234" y="158"/>
                    <a:pt x="234" y="158"/>
                    <a:pt x="234" y="158"/>
                  </a:cubicBezTo>
                  <a:cubicBezTo>
                    <a:pt x="235" y="158"/>
                    <a:pt x="235" y="158"/>
                    <a:pt x="235" y="158"/>
                  </a:cubicBezTo>
                  <a:cubicBezTo>
                    <a:pt x="236" y="157"/>
                    <a:pt x="236" y="157"/>
                    <a:pt x="236" y="157"/>
                  </a:cubicBezTo>
                  <a:cubicBezTo>
                    <a:pt x="236" y="156"/>
                    <a:pt x="236" y="156"/>
                    <a:pt x="236" y="156"/>
                  </a:cubicBezTo>
                  <a:cubicBezTo>
                    <a:pt x="236" y="156"/>
                    <a:pt x="236" y="156"/>
                    <a:pt x="236" y="156"/>
                  </a:cubicBezTo>
                  <a:cubicBezTo>
                    <a:pt x="238" y="155"/>
                    <a:pt x="238" y="155"/>
                    <a:pt x="238" y="155"/>
                  </a:cubicBezTo>
                  <a:cubicBezTo>
                    <a:pt x="239" y="153"/>
                    <a:pt x="239" y="153"/>
                    <a:pt x="239" y="153"/>
                  </a:cubicBezTo>
                  <a:cubicBezTo>
                    <a:pt x="240" y="151"/>
                    <a:pt x="240" y="151"/>
                    <a:pt x="240" y="151"/>
                  </a:cubicBezTo>
                  <a:cubicBezTo>
                    <a:pt x="240" y="150"/>
                    <a:pt x="240" y="150"/>
                    <a:pt x="240" y="150"/>
                  </a:cubicBezTo>
                  <a:cubicBezTo>
                    <a:pt x="241" y="149"/>
                    <a:pt x="241" y="149"/>
                    <a:pt x="241" y="149"/>
                  </a:cubicBezTo>
                  <a:cubicBezTo>
                    <a:pt x="242" y="150"/>
                    <a:pt x="242" y="150"/>
                    <a:pt x="242" y="150"/>
                  </a:cubicBezTo>
                  <a:cubicBezTo>
                    <a:pt x="243" y="150"/>
                    <a:pt x="243" y="150"/>
                    <a:pt x="243" y="150"/>
                  </a:cubicBezTo>
                  <a:cubicBezTo>
                    <a:pt x="243" y="150"/>
                    <a:pt x="243" y="150"/>
                    <a:pt x="243" y="150"/>
                  </a:cubicBezTo>
                  <a:cubicBezTo>
                    <a:pt x="244" y="150"/>
                    <a:pt x="244" y="150"/>
                    <a:pt x="244" y="150"/>
                  </a:cubicBezTo>
                  <a:cubicBezTo>
                    <a:pt x="244" y="150"/>
                    <a:pt x="244" y="150"/>
                    <a:pt x="244" y="150"/>
                  </a:cubicBezTo>
                  <a:cubicBezTo>
                    <a:pt x="243" y="150"/>
                    <a:pt x="243" y="150"/>
                    <a:pt x="243" y="150"/>
                  </a:cubicBezTo>
                  <a:cubicBezTo>
                    <a:pt x="243" y="149"/>
                    <a:pt x="243" y="149"/>
                    <a:pt x="243" y="149"/>
                  </a:cubicBezTo>
                  <a:cubicBezTo>
                    <a:pt x="243" y="148"/>
                    <a:pt x="243" y="148"/>
                    <a:pt x="243" y="148"/>
                  </a:cubicBezTo>
                  <a:cubicBezTo>
                    <a:pt x="244" y="148"/>
                    <a:pt x="244" y="148"/>
                    <a:pt x="244" y="148"/>
                  </a:cubicBezTo>
                  <a:cubicBezTo>
                    <a:pt x="244" y="149"/>
                    <a:pt x="244" y="149"/>
                    <a:pt x="244" y="149"/>
                  </a:cubicBezTo>
                  <a:cubicBezTo>
                    <a:pt x="245" y="148"/>
                    <a:pt x="245" y="148"/>
                    <a:pt x="245" y="148"/>
                  </a:cubicBezTo>
                  <a:cubicBezTo>
                    <a:pt x="245" y="148"/>
                    <a:pt x="245" y="148"/>
                    <a:pt x="245" y="148"/>
                  </a:cubicBezTo>
                  <a:cubicBezTo>
                    <a:pt x="246" y="148"/>
                    <a:pt x="246" y="148"/>
                    <a:pt x="246" y="148"/>
                  </a:cubicBezTo>
                  <a:cubicBezTo>
                    <a:pt x="245" y="147"/>
                    <a:pt x="245" y="147"/>
                    <a:pt x="245" y="147"/>
                  </a:cubicBezTo>
                  <a:cubicBezTo>
                    <a:pt x="245" y="147"/>
                    <a:pt x="245" y="147"/>
                    <a:pt x="245" y="147"/>
                  </a:cubicBezTo>
                  <a:cubicBezTo>
                    <a:pt x="245" y="147"/>
                    <a:pt x="245" y="147"/>
                    <a:pt x="245" y="147"/>
                  </a:cubicBezTo>
                  <a:cubicBezTo>
                    <a:pt x="244" y="147"/>
                    <a:pt x="244" y="147"/>
                    <a:pt x="244" y="147"/>
                  </a:cubicBezTo>
                  <a:cubicBezTo>
                    <a:pt x="244" y="145"/>
                    <a:pt x="244" y="145"/>
                    <a:pt x="244" y="145"/>
                  </a:cubicBezTo>
                  <a:cubicBezTo>
                    <a:pt x="245" y="145"/>
                    <a:pt x="245" y="145"/>
                    <a:pt x="245" y="145"/>
                  </a:cubicBezTo>
                  <a:cubicBezTo>
                    <a:pt x="245" y="144"/>
                    <a:pt x="245" y="144"/>
                    <a:pt x="245" y="144"/>
                  </a:cubicBezTo>
                  <a:cubicBezTo>
                    <a:pt x="245" y="144"/>
                    <a:pt x="245" y="144"/>
                    <a:pt x="245" y="144"/>
                  </a:cubicBezTo>
                  <a:cubicBezTo>
                    <a:pt x="245" y="144"/>
                    <a:pt x="245" y="144"/>
                    <a:pt x="245" y="144"/>
                  </a:cubicBezTo>
                  <a:cubicBezTo>
                    <a:pt x="245" y="143"/>
                    <a:pt x="245" y="143"/>
                    <a:pt x="245" y="143"/>
                  </a:cubicBezTo>
                  <a:cubicBezTo>
                    <a:pt x="246" y="142"/>
                    <a:pt x="246" y="142"/>
                    <a:pt x="246" y="142"/>
                  </a:cubicBezTo>
                  <a:cubicBezTo>
                    <a:pt x="245" y="142"/>
                    <a:pt x="245" y="142"/>
                    <a:pt x="245" y="142"/>
                  </a:cubicBezTo>
                  <a:cubicBezTo>
                    <a:pt x="245" y="142"/>
                    <a:pt x="245" y="142"/>
                    <a:pt x="245" y="142"/>
                  </a:cubicBezTo>
                  <a:cubicBezTo>
                    <a:pt x="246" y="142"/>
                    <a:pt x="246" y="142"/>
                    <a:pt x="246" y="142"/>
                  </a:cubicBezTo>
                  <a:cubicBezTo>
                    <a:pt x="246" y="141"/>
                    <a:pt x="246" y="141"/>
                    <a:pt x="246" y="141"/>
                  </a:cubicBezTo>
                  <a:cubicBezTo>
                    <a:pt x="246" y="141"/>
                    <a:pt x="246" y="141"/>
                    <a:pt x="246" y="141"/>
                  </a:cubicBezTo>
                  <a:cubicBezTo>
                    <a:pt x="246" y="140"/>
                    <a:pt x="246" y="140"/>
                    <a:pt x="246" y="140"/>
                  </a:cubicBezTo>
                  <a:cubicBezTo>
                    <a:pt x="246" y="141"/>
                    <a:pt x="246" y="141"/>
                    <a:pt x="246" y="141"/>
                  </a:cubicBezTo>
                  <a:cubicBezTo>
                    <a:pt x="247" y="141"/>
                    <a:pt x="247" y="141"/>
                    <a:pt x="247" y="141"/>
                  </a:cubicBezTo>
                  <a:cubicBezTo>
                    <a:pt x="247" y="141"/>
                    <a:pt x="247" y="141"/>
                    <a:pt x="247" y="141"/>
                  </a:cubicBezTo>
                  <a:cubicBezTo>
                    <a:pt x="248" y="141"/>
                    <a:pt x="248" y="141"/>
                    <a:pt x="248" y="141"/>
                  </a:cubicBezTo>
                  <a:cubicBezTo>
                    <a:pt x="249" y="141"/>
                    <a:pt x="249" y="141"/>
                    <a:pt x="249" y="141"/>
                  </a:cubicBezTo>
                  <a:cubicBezTo>
                    <a:pt x="251" y="142"/>
                    <a:pt x="251" y="142"/>
                    <a:pt x="251" y="142"/>
                  </a:cubicBezTo>
                  <a:cubicBezTo>
                    <a:pt x="251" y="142"/>
                    <a:pt x="251" y="142"/>
                    <a:pt x="251" y="142"/>
                  </a:cubicBezTo>
                  <a:cubicBezTo>
                    <a:pt x="251" y="143"/>
                    <a:pt x="251" y="143"/>
                    <a:pt x="251" y="143"/>
                  </a:cubicBezTo>
                  <a:cubicBezTo>
                    <a:pt x="253" y="143"/>
                    <a:pt x="253" y="143"/>
                    <a:pt x="253" y="143"/>
                  </a:cubicBezTo>
                  <a:cubicBezTo>
                    <a:pt x="254" y="143"/>
                    <a:pt x="254" y="143"/>
                    <a:pt x="254" y="143"/>
                  </a:cubicBezTo>
                  <a:cubicBezTo>
                    <a:pt x="254" y="143"/>
                    <a:pt x="254" y="143"/>
                    <a:pt x="254" y="143"/>
                  </a:cubicBezTo>
                  <a:cubicBezTo>
                    <a:pt x="255" y="144"/>
                    <a:pt x="255" y="144"/>
                    <a:pt x="255" y="144"/>
                  </a:cubicBezTo>
                  <a:cubicBezTo>
                    <a:pt x="255" y="144"/>
                    <a:pt x="255" y="144"/>
                    <a:pt x="255" y="144"/>
                  </a:cubicBezTo>
                  <a:cubicBezTo>
                    <a:pt x="255" y="145"/>
                    <a:pt x="255" y="145"/>
                    <a:pt x="255" y="145"/>
                  </a:cubicBezTo>
                  <a:cubicBezTo>
                    <a:pt x="256" y="145"/>
                    <a:pt x="256" y="145"/>
                    <a:pt x="256" y="145"/>
                  </a:cubicBezTo>
                  <a:cubicBezTo>
                    <a:pt x="255" y="145"/>
                    <a:pt x="255" y="145"/>
                    <a:pt x="255" y="145"/>
                  </a:cubicBezTo>
                  <a:cubicBezTo>
                    <a:pt x="254" y="145"/>
                    <a:pt x="254" y="145"/>
                    <a:pt x="254" y="145"/>
                  </a:cubicBezTo>
                  <a:cubicBezTo>
                    <a:pt x="254" y="145"/>
                    <a:pt x="254" y="145"/>
                    <a:pt x="254" y="145"/>
                  </a:cubicBezTo>
                  <a:cubicBezTo>
                    <a:pt x="254" y="145"/>
                    <a:pt x="254" y="145"/>
                    <a:pt x="254" y="145"/>
                  </a:cubicBezTo>
                  <a:cubicBezTo>
                    <a:pt x="256" y="146"/>
                    <a:pt x="256" y="146"/>
                    <a:pt x="256" y="146"/>
                  </a:cubicBezTo>
                  <a:cubicBezTo>
                    <a:pt x="256" y="147"/>
                    <a:pt x="256" y="147"/>
                    <a:pt x="256" y="147"/>
                  </a:cubicBezTo>
                  <a:cubicBezTo>
                    <a:pt x="255" y="147"/>
                    <a:pt x="255" y="147"/>
                    <a:pt x="255" y="147"/>
                  </a:cubicBezTo>
                  <a:cubicBezTo>
                    <a:pt x="256" y="148"/>
                    <a:pt x="256" y="148"/>
                    <a:pt x="256" y="148"/>
                  </a:cubicBezTo>
                  <a:cubicBezTo>
                    <a:pt x="256" y="147"/>
                    <a:pt x="256" y="147"/>
                    <a:pt x="256" y="147"/>
                  </a:cubicBezTo>
                  <a:cubicBezTo>
                    <a:pt x="258" y="148"/>
                    <a:pt x="258" y="148"/>
                    <a:pt x="258" y="148"/>
                  </a:cubicBezTo>
                  <a:cubicBezTo>
                    <a:pt x="258" y="148"/>
                    <a:pt x="258" y="148"/>
                    <a:pt x="258" y="148"/>
                  </a:cubicBezTo>
                  <a:cubicBezTo>
                    <a:pt x="258" y="148"/>
                    <a:pt x="258" y="148"/>
                    <a:pt x="258" y="148"/>
                  </a:cubicBezTo>
                  <a:cubicBezTo>
                    <a:pt x="259" y="149"/>
                    <a:pt x="259" y="149"/>
                    <a:pt x="259" y="149"/>
                  </a:cubicBezTo>
                  <a:cubicBezTo>
                    <a:pt x="258" y="149"/>
                    <a:pt x="258" y="149"/>
                    <a:pt x="258" y="149"/>
                  </a:cubicBezTo>
                  <a:cubicBezTo>
                    <a:pt x="257" y="150"/>
                    <a:pt x="257" y="150"/>
                    <a:pt x="257" y="150"/>
                  </a:cubicBezTo>
                  <a:cubicBezTo>
                    <a:pt x="256" y="151"/>
                    <a:pt x="256" y="151"/>
                    <a:pt x="256" y="151"/>
                  </a:cubicBezTo>
                  <a:cubicBezTo>
                    <a:pt x="255" y="151"/>
                    <a:pt x="255" y="151"/>
                    <a:pt x="255" y="151"/>
                  </a:cubicBezTo>
                  <a:cubicBezTo>
                    <a:pt x="256" y="151"/>
                    <a:pt x="256" y="151"/>
                    <a:pt x="256" y="151"/>
                  </a:cubicBezTo>
                  <a:cubicBezTo>
                    <a:pt x="257" y="151"/>
                    <a:pt x="257" y="151"/>
                    <a:pt x="257" y="151"/>
                  </a:cubicBezTo>
                  <a:cubicBezTo>
                    <a:pt x="257" y="152"/>
                    <a:pt x="257" y="152"/>
                    <a:pt x="257" y="152"/>
                  </a:cubicBezTo>
                  <a:cubicBezTo>
                    <a:pt x="257" y="152"/>
                    <a:pt x="257" y="152"/>
                    <a:pt x="257" y="152"/>
                  </a:cubicBezTo>
                  <a:cubicBezTo>
                    <a:pt x="258" y="152"/>
                    <a:pt x="258" y="152"/>
                    <a:pt x="258" y="152"/>
                  </a:cubicBezTo>
                  <a:cubicBezTo>
                    <a:pt x="257" y="153"/>
                    <a:pt x="257" y="153"/>
                    <a:pt x="257" y="153"/>
                  </a:cubicBezTo>
                  <a:cubicBezTo>
                    <a:pt x="257" y="153"/>
                    <a:pt x="257" y="153"/>
                    <a:pt x="257" y="153"/>
                  </a:cubicBezTo>
                  <a:cubicBezTo>
                    <a:pt x="256" y="154"/>
                    <a:pt x="256" y="154"/>
                    <a:pt x="256" y="154"/>
                  </a:cubicBezTo>
                  <a:cubicBezTo>
                    <a:pt x="255" y="154"/>
                    <a:pt x="255" y="154"/>
                    <a:pt x="255" y="154"/>
                  </a:cubicBezTo>
                  <a:cubicBezTo>
                    <a:pt x="254" y="154"/>
                    <a:pt x="254" y="154"/>
                    <a:pt x="254" y="154"/>
                  </a:cubicBezTo>
                  <a:cubicBezTo>
                    <a:pt x="254" y="154"/>
                    <a:pt x="254" y="154"/>
                    <a:pt x="254" y="154"/>
                  </a:cubicBezTo>
                  <a:cubicBezTo>
                    <a:pt x="253" y="154"/>
                    <a:pt x="253" y="154"/>
                    <a:pt x="253" y="154"/>
                  </a:cubicBezTo>
                  <a:cubicBezTo>
                    <a:pt x="253" y="153"/>
                    <a:pt x="253" y="153"/>
                    <a:pt x="253" y="153"/>
                  </a:cubicBezTo>
                  <a:cubicBezTo>
                    <a:pt x="252" y="153"/>
                    <a:pt x="252" y="153"/>
                    <a:pt x="252" y="153"/>
                  </a:cubicBezTo>
                  <a:cubicBezTo>
                    <a:pt x="252" y="153"/>
                    <a:pt x="252" y="153"/>
                    <a:pt x="252" y="153"/>
                  </a:cubicBezTo>
                  <a:cubicBezTo>
                    <a:pt x="251" y="153"/>
                    <a:pt x="251" y="153"/>
                    <a:pt x="251" y="153"/>
                  </a:cubicBezTo>
                  <a:cubicBezTo>
                    <a:pt x="251" y="154"/>
                    <a:pt x="251" y="154"/>
                    <a:pt x="251" y="154"/>
                  </a:cubicBezTo>
                  <a:cubicBezTo>
                    <a:pt x="251" y="154"/>
                    <a:pt x="251" y="154"/>
                    <a:pt x="251" y="154"/>
                  </a:cubicBezTo>
                  <a:cubicBezTo>
                    <a:pt x="251" y="154"/>
                    <a:pt x="251" y="154"/>
                    <a:pt x="251" y="154"/>
                  </a:cubicBezTo>
                  <a:cubicBezTo>
                    <a:pt x="252" y="154"/>
                    <a:pt x="252" y="154"/>
                    <a:pt x="252" y="154"/>
                  </a:cubicBezTo>
                  <a:cubicBezTo>
                    <a:pt x="252" y="155"/>
                    <a:pt x="252" y="155"/>
                    <a:pt x="252" y="155"/>
                  </a:cubicBezTo>
                  <a:cubicBezTo>
                    <a:pt x="251" y="155"/>
                    <a:pt x="251" y="155"/>
                    <a:pt x="251" y="155"/>
                  </a:cubicBezTo>
                  <a:cubicBezTo>
                    <a:pt x="252" y="156"/>
                    <a:pt x="252" y="156"/>
                    <a:pt x="252" y="156"/>
                  </a:cubicBezTo>
                  <a:cubicBezTo>
                    <a:pt x="251" y="156"/>
                    <a:pt x="251" y="156"/>
                    <a:pt x="251" y="156"/>
                  </a:cubicBezTo>
                  <a:cubicBezTo>
                    <a:pt x="251" y="157"/>
                    <a:pt x="251" y="157"/>
                    <a:pt x="251" y="157"/>
                  </a:cubicBezTo>
                  <a:cubicBezTo>
                    <a:pt x="252" y="157"/>
                    <a:pt x="252" y="157"/>
                    <a:pt x="252" y="157"/>
                  </a:cubicBezTo>
                  <a:cubicBezTo>
                    <a:pt x="252" y="156"/>
                    <a:pt x="252" y="156"/>
                    <a:pt x="252" y="156"/>
                  </a:cubicBezTo>
                  <a:cubicBezTo>
                    <a:pt x="252" y="156"/>
                    <a:pt x="252" y="156"/>
                    <a:pt x="252" y="156"/>
                  </a:cubicBezTo>
                  <a:cubicBezTo>
                    <a:pt x="252" y="157"/>
                    <a:pt x="252" y="157"/>
                    <a:pt x="252" y="157"/>
                  </a:cubicBezTo>
                  <a:cubicBezTo>
                    <a:pt x="251" y="157"/>
                    <a:pt x="251" y="157"/>
                    <a:pt x="251" y="157"/>
                  </a:cubicBezTo>
                  <a:cubicBezTo>
                    <a:pt x="251" y="158"/>
                    <a:pt x="251" y="158"/>
                    <a:pt x="251" y="158"/>
                  </a:cubicBezTo>
                  <a:cubicBezTo>
                    <a:pt x="251" y="159"/>
                    <a:pt x="251" y="159"/>
                    <a:pt x="251" y="159"/>
                  </a:cubicBezTo>
                  <a:cubicBezTo>
                    <a:pt x="252" y="160"/>
                    <a:pt x="252" y="160"/>
                    <a:pt x="252" y="160"/>
                  </a:cubicBezTo>
                  <a:cubicBezTo>
                    <a:pt x="252" y="160"/>
                    <a:pt x="252" y="160"/>
                    <a:pt x="252" y="160"/>
                  </a:cubicBezTo>
                  <a:cubicBezTo>
                    <a:pt x="253" y="162"/>
                    <a:pt x="253" y="162"/>
                    <a:pt x="253" y="162"/>
                  </a:cubicBezTo>
                  <a:cubicBezTo>
                    <a:pt x="253" y="163"/>
                    <a:pt x="253" y="163"/>
                    <a:pt x="253" y="163"/>
                  </a:cubicBezTo>
                  <a:cubicBezTo>
                    <a:pt x="252" y="163"/>
                    <a:pt x="252" y="163"/>
                    <a:pt x="252" y="163"/>
                  </a:cubicBezTo>
                  <a:cubicBezTo>
                    <a:pt x="252" y="164"/>
                    <a:pt x="252" y="164"/>
                    <a:pt x="252" y="164"/>
                  </a:cubicBezTo>
                  <a:cubicBezTo>
                    <a:pt x="251" y="164"/>
                    <a:pt x="251" y="164"/>
                    <a:pt x="251" y="164"/>
                  </a:cubicBezTo>
                  <a:cubicBezTo>
                    <a:pt x="251" y="165"/>
                    <a:pt x="251" y="165"/>
                    <a:pt x="251" y="165"/>
                  </a:cubicBezTo>
                  <a:cubicBezTo>
                    <a:pt x="251" y="166"/>
                    <a:pt x="251" y="166"/>
                    <a:pt x="251" y="166"/>
                  </a:cubicBezTo>
                  <a:cubicBezTo>
                    <a:pt x="250" y="165"/>
                    <a:pt x="250" y="165"/>
                    <a:pt x="250" y="165"/>
                  </a:cubicBezTo>
                  <a:cubicBezTo>
                    <a:pt x="249" y="165"/>
                    <a:pt x="249" y="165"/>
                    <a:pt x="249" y="165"/>
                  </a:cubicBezTo>
                  <a:cubicBezTo>
                    <a:pt x="248" y="166"/>
                    <a:pt x="248" y="166"/>
                    <a:pt x="248" y="166"/>
                  </a:cubicBezTo>
                  <a:cubicBezTo>
                    <a:pt x="248" y="167"/>
                    <a:pt x="248" y="167"/>
                    <a:pt x="248" y="167"/>
                  </a:cubicBezTo>
                  <a:cubicBezTo>
                    <a:pt x="247" y="167"/>
                    <a:pt x="247" y="167"/>
                    <a:pt x="247" y="167"/>
                  </a:cubicBezTo>
                  <a:cubicBezTo>
                    <a:pt x="247" y="168"/>
                    <a:pt x="247" y="168"/>
                    <a:pt x="247" y="168"/>
                  </a:cubicBezTo>
                  <a:cubicBezTo>
                    <a:pt x="246" y="168"/>
                    <a:pt x="246" y="168"/>
                    <a:pt x="246" y="168"/>
                  </a:cubicBezTo>
                  <a:cubicBezTo>
                    <a:pt x="245" y="169"/>
                    <a:pt x="245" y="169"/>
                    <a:pt x="245" y="169"/>
                  </a:cubicBezTo>
                  <a:cubicBezTo>
                    <a:pt x="244" y="169"/>
                    <a:pt x="244" y="169"/>
                    <a:pt x="244" y="169"/>
                  </a:cubicBezTo>
                  <a:cubicBezTo>
                    <a:pt x="243" y="169"/>
                    <a:pt x="243" y="169"/>
                    <a:pt x="243" y="169"/>
                  </a:cubicBezTo>
                  <a:cubicBezTo>
                    <a:pt x="243" y="170"/>
                    <a:pt x="243" y="170"/>
                    <a:pt x="243" y="170"/>
                  </a:cubicBezTo>
                  <a:cubicBezTo>
                    <a:pt x="241" y="170"/>
                    <a:pt x="241" y="170"/>
                    <a:pt x="241" y="170"/>
                  </a:cubicBezTo>
                  <a:cubicBezTo>
                    <a:pt x="240" y="170"/>
                    <a:pt x="240" y="170"/>
                    <a:pt x="240" y="170"/>
                  </a:cubicBezTo>
                  <a:cubicBezTo>
                    <a:pt x="241" y="169"/>
                    <a:pt x="241" y="169"/>
                    <a:pt x="241" y="169"/>
                  </a:cubicBezTo>
                  <a:cubicBezTo>
                    <a:pt x="241" y="168"/>
                    <a:pt x="241" y="168"/>
                    <a:pt x="241" y="168"/>
                  </a:cubicBezTo>
                  <a:cubicBezTo>
                    <a:pt x="240" y="168"/>
                    <a:pt x="240" y="168"/>
                    <a:pt x="240" y="168"/>
                  </a:cubicBezTo>
                  <a:cubicBezTo>
                    <a:pt x="240" y="167"/>
                    <a:pt x="240" y="167"/>
                    <a:pt x="240" y="167"/>
                  </a:cubicBezTo>
                  <a:cubicBezTo>
                    <a:pt x="240" y="167"/>
                    <a:pt x="240" y="167"/>
                    <a:pt x="240" y="167"/>
                  </a:cubicBezTo>
                  <a:cubicBezTo>
                    <a:pt x="240" y="167"/>
                    <a:pt x="240" y="167"/>
                    <a:pt x="240" y="167"/>
                  </a:cubicBezTo>
                  <a:cubicBezTo>
                    <a:pt x="241" y="165"/>
                    <a:pt x="241" y="165"/>
                    <a:pt x="241" y="165"/>
                  </a:cubicBezTo>
                  <a:cubicBezTo>
                    <a:pt x="240" y="166"/>
                    <a:pt x="240" y="166"/>
                    <a:pt x="240" y="166"/>
                  </a:cubicBezTo>
                  <a:cubicBezTo>
                    <a:pt x="240" y="166"/>
                    <a:pt x="240" y="166"/>
                    <a:pt x="240" y="166"/>
                  </a:cubicBezTo>
                  <a:cubicBezTo>
                    <a:pt x="240" y="165"/>
                    <a:pt x="240" y="165"/>
                    <a:pt x="240" y="165"/>
                  </a:cubicBezTo>
                  <a:cubicBezTo>
                    <a:pt x="239" y="165"/>
                    <a:pt x="239" y="165"/>
                    <a:pt x="239" y="165"/>
                  </a:cubicBezTo>
                  <a:cubicBezTo>
                    <a:pt x="239" y="164"/>
                    <a:pt x="239" y="164"/>
                    <a:pt x="239" y="164"/>
                  </a:cubicBezTo>
                  <a:cubicBezTo>
                    <a:pt x="238" y="164"/>
                    <a:pt x="238" y="164"/>
                    <a:pt x="238" y="164"/>
                  </a:cubicBezTo>
                  <a:cubicBezTo>
                    <a:pt x="238" y="164"/>
                    <a:pt x="238" y="164"/>
                    <a:pt x="238" y="164"/>
                  </a:cubicBezTo>
                  <a:cubicBezTo>
                    <a:pt x="237" y="164"/>
                    <a:pt x="237" y="164"/>
                    <a:pt x="237" y="164"/>
                  </a:cubicBezTo>
                  <a:cubicBezTo>
                    <a:pt x="236" y="165"/>
                    <a:pt x="236" y="165"/>
                    <a:pt x="236" y="165"/>
                  </a:cubicBezTo>
                  <a:cubicBezTo>
                    <a:pt x="237" y="165"/>
                    <a:pt x="237" y="165"/>
                    <a:pt x="237" y="165"/>
                  </a:cubicBezTo>
                  <a:cubicBezTo>
                    <a:pt x="238" y="165"/>
                    <a:pt x="238" y="165"/>
                    <a:pt x="238" y="165"/>
                  </a:cubicBezTo>
                  <a:cubicBezTo>
                    <a:pt x="238" y="165"/>
                    <a:pt x="238" y="165"/>
                    <a:pt x="238" y="165"/>
                  </a:cubicBezTo>
                  <a:cubicBezTo>
                    <a:pt x="238" y="165"/>
                    <a:pt x="238" y="165"/>
                    <a:pt x="238" y="165"/>
                  </a:cubicBezTo>
                  <a:cubicBezTo>
                    <a:pt x="239" y="166"/>
                    <a:pt x="239" y="166"/>
                    <a:pt x="239" y="166"/>
                  </a:cubicBezTo>
                  <a:cubicBezTo>
                    <a:pt x="239" y="167"/>
                    <a:pt x="239" y="167"/>
                    <a:pt x="239" y="167"/>
                  </a:cubicBezTo>
                  <a:cubicBezTo>
                    <a:pt x="239" y="168"/>
                    <a:pt x="239" y="168"/>
                    <a:pt x="239" y="168"/>
                  </a:cubicBezTo>
                  <a:cubicBezTo>
                    <a:pt x="240" y="168"/>
                    <a:pt x="240" y="168"/>
                    <a:pt x="240" y="168"/>
                  </a:cubicBezTo>
                  <a:cubicBezTo>
                    <a:pt x="240" y="169"/>
                    <a:pt x="240" y="169"/>
                    <a:pt x="240" y="169"/>
                  </a:cubicBezTo>
                  <a:cubicBezTo>
                    <a:pt x="239" y="170"/>
                    <a:pt x="239" y="170"/>
                    <a:pt x="239" y="170"/>
                  </a:cubicBezTo>
                  <a:cubicBezTo>
                    <a:pt x="240" y="170"/>
                    <a:pt x="240" y="170"/>
                    <a:pt x="240" y="170"/>
                  </a:cubicBezTo>
                  <a:cubicBezTo>
                    <a:pt x="240" y="171"/>
                    <a:pt x="240" y="171"/>
                    <a:pt x="240" y="171"/>
                  </a:cubicBezTo>
                  <a:cubicBezTo>
                    <a:pt x="239" y="171"/>
                    <a:pt x="239" y="171"/>
                    <a:pt x="239" y="171"/>
                  </a:cubicBezTo>
                  <a:cubicBezTo>
                    <a:pt x="238" y="170"/>
                    <a:pt x="238" y="170"/>
                    <a:pt x="238" y="170"/>
                  </a:cubicBezTo>
                  <a:cubicBezTo>
                    <a:pt x="238" y="169"/>
                    <a:pt x="238" y="169"/>
                    <a:pt x="238" y="169"/>
                  </a:cubicBezTo>
                  <a:cubicBezTo>
                    <a:pt x="237" y="169"/>
                    <a:pt x="237" y="169"/>
                    <a:pt x="237" y="169"/>
                  </a:cubicBezTo>
                  <a:cubicBezTo>
                    <a:pt x="237" y="168"/>
                    <a:pt x="237" y="168"/>
                    <a:pt x="237" y="168"/>
                  </a:cubicBezTo>
                  <a:cubicBezTo>
                    <a:pt x="236" y="169"/>
                    <a:pt x="236" y="169"/>
                    <a:pt x="236" y="169"/>
                  </a:cubicBezTo>
                  <a:cubicBezTo>
                    <a:pt x="237" y="170"/>
                    <a:pt x="237" y="170"/>
                    <a:pt x="237" y="170"/>
                  </a:cubicBezTo>
                  <a:cubicBezTo>
                    <a:pt x="237" y="170"/>
                    <a:pt x="237" y="170"/>
                    <a:pt x="237" y="170"/>
                  </a:cubicBezTo>
                  <a:cubicBezTo>
                    <a:pt x="236" y="170"/>
                    <a:pt x="236" y="170"/>
                    <a:pt x="236" y="170"/>
                  </a:cubicBezTo>
                  <a:cubicBezTo>
                    <a:pt x="235" y="170"/>
                    <a:pt x="235" y="170"/>
                    <a:pt x="235" y="170"/>
                  </a:cubicBezTo>
                  <a:cubicBezTo>
                    <a:pt x="235" y="169"/>
                    <a:pt x="235" y="169"/>
                    <a:pt x="235" y="169"/>
                  </a:cubicBezTo>
                  <a:cubicBezTo>
                    <a:pt x="235" y="170"/>
                    <a:pt x="235" y="170"/>
                    <a:pt x="235" y="170"/>
                  </a:cubicBezTo>
                  <a:cubicBezTo>
                    <a:pt x="235" y="169"/>
                    <a:pt x="235" y="169"/>
                    <a:pt x="235" y="169"/>
                  </a:cubicBezTo>
                  <a:cubicBezTo>
                    <a:pt x="235" y="168"/>
                    <a:pt x="235" y="168"/>
                    <a:pt x="235" y="168"/>
                  </a:cubicBezTo>
                  <a:cubicBezTo>
                    <a:pt x="235" y="168"/>
                    <a:pt x="235" y="168"/>
                    <a:pt x="235" y="168"/>
                  </a:cubicBezTo>
                  <a:cubicBezTo>
                    <a:pt x="235" y="167"/>
                    <a:pt x="235" y="167"/>
                    <a:pt x="235" y="167"/>
                  </a:cubicBezTo>
                  <a:cubicBezTo>
                    <a:pt x="235" y="167"/>
                    <a:pt x="235" y="167"/>
                    <a:pt x="235" y="167"/>
                  </a:cubicBezTo>
                  <a:cubicBezTo>
                    <a:pt x="233" y="167"/>
                    <a:pt x="233" y="167"/>
                    <a:pt x="233" y="167"/>
                  </a:cubicBezTo>
                  <a:cubicBezTo>
                    <a:pt x="232" y="167"/>
                    <a:pt x="232" y="167"/>
                    <a:pt x="232" y="167"/>
                  </a:cubicBezTo>
                  <a:cubicBezTo>
                    <a:pt x="232" y="167"/>
                    <a:pt x="232" y="167"/>
                    <a:pt x="232" y="167"/>
                  </a:cubicBezTo>
                  <a:cubicBezTo>
                    <a:pt x="231" y="167"/>
                    <a:pt x="231" y="167"/>
                    <a:pt x="231" y="167"/>
                  </a:cubicBezTo>
                  <a:cubicBezTo>
                    <a:pt x="230" y="167"/>
                    <a:pt x="230" y="167"/>
                    <a:pt x="230" y="167"/>
                  </a:cubicBezTo>
                  <a:cubicBezTo>
                    <a:pt x="230" y="167"/>
                    <a:pt x="230" y="167"/>
                    <a:pt x="230" y="167"/>
                  </a:cubicBezTo>
                  <a:cubicBezTo>
                    <a:pt x="230" y="168"/>
                    <a:pt x="230" y="168"/>
                    <a:pt x="230" y="168"/>
                  </a:cubicBezTo>
                  <a:cubicBezTo>
                    <a:pt x="230" y="168"/>
                    <a:pt x="230" y="168"/>
                    <a:pt x="230" y="168"/>
                  </a:cubicBezTo>
                  <a:cubicBezTo>
                    <a:pt x="230" y="169"/>
                    <a:pt x="230" y="169"/>
                    <a:pt x="230" y="169"/>
                  </a:cubicBezTo>
                  <a:cubicBezTo>
                    <a:pt x="230" y="169"/>
                    <a:pt x="230" y="169"/>
                    <a:pt x="230" y="169"/>
                  </a:cubicBezTo>
                  <a:cubicBezTo>
                    <a:pt x="231" y="169"/>
                    <a:pt x="231" y="169"/>
                    <a:pt x="231" y="169"/>
                  </a:cubicBezTo>
                  <a:cubicBezTo>
                    <a:pt x="232" y="170"/>
                    <a:pt x="232" y="170"/>
                    <a:pt x="232" y="170"/>
                  </a:cubicBezTo>
                  <a:cubicBezTo>
                    <a:pt x="231" y="171"/>
                    <a:pt x="231" y="171"/>
                    <a:pt x="231" y="171"/>
                  </a:cubicBezTo>
                  <a:cubicBezTo>
                    <a:pt x="230" y="171"/>
                    <a:pt x="230" y="171"/>
                    <a:pt x="230" y="171"/>
                  </a:cubicBezTo>
                  <a:cubicBezTo>
                    <a:pt x="228" y="173"/>
                    <a:pt x="228" y="173"/>
                    <a:pt x="228" y="173"/>
                  </a:cubicBezTo>
                  <a:cubicBezTo>
                    <a:pt x="227" y="174"/>
                    <a:pt x="227" y="174"/>
                    <a:pt x="227" y="174"/>
                  </a:cubicBezTo>
                  <a:cubicBezTo>
                    <a:pt x="226" y="175"/>
                    <a:pt x="226" y="175"/>
                    <a:pt x="226" y="175"/>
                  </a:cubicBezTo>
                  <a:cubicBezTo>
                    <a:pt x="226" y="175"/>
                    <a:pt x="226" y="175"/>
                    <a:pt x="226" y="175"/>
                  </a:cubicBezTo>
                  <a:cubicBezTo>
                    <a:pt x="225" y="175"/>
                    <a:pt x="225" y="175"/>
                    <a:pt x="225" y="175"/>
                  </a:cubicBezTo>
                  <a:cubicBezTo>
                    <a:pt x="225" y="176"/>
                    <a:pt x="225" y="176"/>
                    <a:pt x="225" y="176"/>
                  </a:cubicBezTo>
                  <a:cubicBezTo>
                    <a:pt x="224" y="176"/>
                    <a:pt x="224" y="176"/>
                    <a:pt x="224" y="176"/>
                  </a:cubicBezTo>
                  <a:cubicBezTo>
                    <a:pt x="221" y="176"/>
                    <a:pt x="221" y="176"/>
                    <a:pt x="221" y="176"/>
                  </a:cubicBezTo>
                  <a:cubicBezTo>
                    <a:pt x="221" y="175"/>
                    <a:pt x="221" y="175"/>
                    <a:pt x="221" y="175"/>
                  </a:cubicBezTo>
                  <a:cubicBezTo>
                    <a:pt x="220" y="174"/>
                    <a:pt x="220" y="174"/>
                    <a:pt x="220" y="174"/>
                  </a:cubicBezTo>
                  <a:cubicBezTo>
                    <a:pt x="219" y="174"/>
                    <a:pt x="219" y="174"/>
                    <a:pt x="219" y="174"/>
                  </a:cubicBezTo>
                  <a:cubicBezTo>
                    <a:pt x="219" y="173"/>
                    <a:pt x="219" y="173"/>
                    <a:pt x="219" y="173"/>
                  </a:cubicBezTo>
                  <a:cubicBezTo>
                    <a:pt x="219" y="173"/>
                    <a:pt x="219" y="173"/>
                    <a:pt x="219" y="173"/>
                  </a:cubicBezTo>
                  <a:cubicBezTo>
                    <a:pt x="220" y="173"/>
                    <a:pt x="220" y="173"/>
                    <a:pt x="220" y="173"/>
                  </a:cubicBezTo>
                  <a:cubicBezTo>
                    <a:pt x="219" y="173"/>
                    <a:pt x="219" y="173"/>
                    <a:pt x="219" y="173"/>
                  </a:cubicBezTo>
                  <a:cubicBezTo>
                    <a:pt x="218" y="172"/>
                    <a:pt x="218" y="172"/>
                    <a:pt x="218" y="172"/>
                  </a:cubicBezTo>
                  <a:cubicBezTo>
                    <a:pt x="217" y="171"/>
                    <a:pt x="217" y="171"/>
                    <a:pt x="217" y="171"/>
                  </a:cubicBezTo>
                  <a:cubicBezTo>
                    <a:pt x="216" y="170"/>
                    <a:pt x="216" y="170"/>
                    <a:pt x="216" y="170"/>
                  </a:cubicBezTo>
                  <a:cubicBezTo>
                    <a:pt x="215" y="170"/>
                    <a:pt x="215" y="170"/>
                    <a:pt x="215" y="170"/>
                  </a:cubicBezTo>
                  <a:cubicBezTo>
                    <a:pt x="213" y="169"/>
                    <a:pt x="213" y="169"/>
                    <a:pt x="213" y="169"/>
                  </a:cubicBezTo>
                  <a:cubicBezTo>
                    <a:pt x="211" y="169"/>
                    <a:pt x="211" y="169"/>
                    <a:pt x="211" y="169"/>
                  </a:cubicBezTo>
                  <a:cubicBezTo>
                    <a:pt x="210" y="169"/>
                    <a:pt x="210" y="169"/>
                    <a:pt x="210" y="169"/>
                  </a:cubicBezTo>
                  <a:cubicBezTo>
                    <a:pt x="210" y="169"/>
                    <a:pt x="210" y="169"/>
                    <a:pt x="210" y="169"/>
                  </a:cubicBezTo>
                  <a:cubicBezTo>
                    <a:pt x="211" y="170"/>
                    <a:pt x="211" y="170"/>
                    <a:pt x="211" y="170"/>
                  </a:cubicBezTo>
                  <a:cubicBezTo>
                    <a:pt x="211" y="170"/>
                    <a:pt x="211" y="170"/>
                    <a:pt x="211" y="170"/>
                  </a:cubicBezTo>
                  <a:cubicBezTo>
                    <a:pt x="212" y="170"/>
                    <a:pt x="212" y="170"/>
                    <a:pt x="212" y="170"/>
                  </a:cubicBezTo>
                  <a:cubicBezTo>
                    <a:pt x="214" y="170"/>
                    <a:pt x="214" y="170"/>
                    <a:pt x="214" y="170"/>
                  </a:cubicBezTo>
                  <a:cubicBezTo>
                    <a:pt x="216" y="170"/>
                    <a:pt x="216" y="170"/>
                    <a:pt x="216" y="170"/>
                  </a:cubicBezTo>
                  <a:cubicBezTo>
                    <a:pt x="216" y="171"/>
                    <a:pt x="216" y="171"/>
                    <a:pt x="216" y="171"/>
                  </a:cubicBezTo>
                  <a:cubicBezTo>
                    <a:pt x="216" y="171"/>
                    <a:pt x="216" y="171"/>
                    <a:pt x="216" y="171"/>
                  </a:cubicBezTo>
                  <a:cubicBezTo>
                    <a:pt x="216" y="171"/>
                    <a:pt x="216" y="171"/>
                    <a:pt x="216" y="171"/>
                  </a:cubicBezTo>
                  <a:cubicBezTo>
                    <a:pt x="215" y="171"/>
                    <a:pt x="215" y="171"/>
                    <a:pt x="215" y="171"/>
                  </a:cubicBezTo>
                  <a:cubicBezTo>
                    <a:pt x="216" y="172"/>
                    <a:pt x="216" y="172"/>
                    <a:pt x="216" y="172"/>
                  </a:cubicBezTo>
                  <a:cubicBezTo>
                    <a:pt x="216" y="173"/>
                    <a:pt x="216" y="173"/>
                    <a:pt x="216" y="173"/>
                  </a:cubicBezTo>
                  <a:cubicBezTo>
                    <a:pt x="216" y="173"/>
                    <a:pt x="216" y="173"/>
                    <a:pt x="216" y="173"/>
                  </a:cubicBezTo>
                  <a:cubicBezTo>
                    <a:pt x="217" y="175"/>
                    <a:pt x="217" y="175"/>
                    <a:pt x="217" y="175"/>
                  </a:cubicBezTo>
                  <a:cubicBezTo>
                    <a:pt x="218" y="176"/>
                    <a:pt x="218" y="176"/>
                    <a:pt x="218" y="176"/>
                  </a:cubicBezTo>
                  <a:cubicBezTo>
                    <a:pt x="219" y="176"/>
                    <a:pt x="219" y="176"/>
                    <a:pt x="219" y="176"/>
                  </a:cubicBezTo>
                  <a:cubicBezTo>
                    <a:pt x="221" y="177"/>
                    <a:pt x="221" y="177"/>
                    <a:pt x="221" y="177"/>
                  </a:cubicBezTo>
                  <a:cubicBezTo>
                    <a:pt x="224" y="177"/>
                    <a:pt x="224" y="177"/>
                    <a:pt x="224" y="177"/>
                  </a:cubicBezTo>
                  <a:cubicBezTo>
                    <a:pt x="224" y="178"/>
                    <a:pt x="224" y="178"/>
                    <a:pt x="224" y="178"/>
                  </a:cubicBezTo>
                  <a:cubicBezTo>
                    <a:pt x="224" y="179"/>
                    <a:pt x="224" y="179"/>
                    <a:pt x="224" y="179"/>
                  </a:cubicBezTo>
                  <a:cubicBezTo>
                    <a:pt x="223" y="179"/>
                    <a:pt x="223" y="179"/>
                    <a:pt x="223" y="179"/>
                  </a:cubicBezTo>
                  <a:cubicBezTo>
                    <a:pt x="222" y="180"/>
                    <a:pt x="222" y="180"/>
                    <a:pt x="222" y="180"/>
                  </a:cubicBezTo>
                  <a:cubicBezTo>
                    <a:pt x="221" y="181"/>
                    <a:pt x="221" y="181"/>
                    <a:pt x="221" y="181"/>
                  </a:cubicBezTo>
                  <a:cubicBezTo>
                    <a:pt x="221" y="181"/>
                    <a:pt x="221" y="181"/>
                    <a:pt x="221" y="181"/>
                  </a:cubicBezTo>
                  <a:cubicBezTo>
                    <a:pt x="220" y="181"/>
                    <a:pt x="220" y="181"/>
                    <a:pt x="220" y="181"/>
                  </a:cubicBezTo>
                  <a:cubicBezTo>
                    <a:pt x="220" y="182"/>
                    <a:pt x="220" y="182"/>
                    <a:pt x="220" y="182"/>
                  </a:cubicBezTo>
                  <a:cubicBezTo>
                    <a:pt x="217" y="184"/>
                    <a:pt x="217" y="184"/>
                    <a:pt x="217" y="184"/>
                  </a:cubicBezTo>
                  <a:cubicBezTo>
                    <a:pt x="216" y="185"/>
                    <a:pt x="216" y="185"/>
                    <a:pt x="216" y="185"/>
                  </a:cubicBezTo>
                  <a:cubicBezTo>
                    <a:pt x="215" y="186"/>
                    <a:pt x="215" y="186"/>
                    <a:pt x="215" y="186"/>
                  </a:cubicBezTo>
                  <a:cubicBezTo>
                    <a:pt x="215" y="186"/>
                    <a:pt x="215" y="186"/>
                    <a:pt x="215" y="186"/>
                  </a:cubicBezTo>
                  <a:cubicBezTo>
                    <a:pt x="214" y="186"/>
                    <a:pt x="214" y="186"/>
                    <a:pt x="214" y="186"/>
                  </a:cubicBezTo>
                  <a:cubicBezTo>
                    <a:pt x="214" y="186"/>
                    <a:pt x="214" y="186"/>
                    <a:pt x="214" y="186"/>
                  </a:cubicBezTo>
                  <a:cubicBezTo>
                    <a:pt x="214" y="186"/>
                    <a:pt x="214" y="186"/>
                    <a:pt x="214" y="186"/>
                  </a:cubicBezTo>
                  <a:cubicBezTo>
                    <a:pt x="212" y="185"/>
                    <a:pt x="212" y="185"/>
                    <a:pt x="212" y="185"/>
                  </a:cubicBezTo>
                  <a:cubicBezTo>
                    <a:pt x="212" y="185"/>
                    <a:pt x="212" y="185"/>
                    <a:pt x="212" y="185"/>
                  </a:cubicBezTo>
                  <a:cubicBezTo>
                    <a:pt x="211" y="185"/>
                    <a:pt x="211" y="185"/>
                    <a:pt x="211" y="185"/>
                  </a:cubicBezTo>
                  <a:cubicBezTo>
                    <a:pt x="211" y="185"/>
                    <a:pt x="211" y="185"/>
                    <a:pt x="211" y="185"/>
                  </a:cubicBezTo>
                  <a:cubicBezTo>
                    <a:pt x="211" y="185"/>
                    <a:pt x="211" y="185"/>
                    <a:pt x="211" y="185"/>
                  </a:cubicBezTo>
                  <a:cubicBezTo>
                    <a:pt x="211" y="184"/>
                    <a:pt x="211" y="184"/>
                    <a:pt x="211" y="184"/>
                  </a:cubicBezTo>
                  <a:cubicBezTo>
                    <a:pt x="211" y="184"/>
                    <a:pt x="211" y="184"/>
                    <a:pt x="211" y="184"/>
                  </a:cubicBezTo>
                  <a:cubicBezTo>
                    <a:pt x="211" y="183"/>
                    <a:pt x="211" y="183"/>
                    <a:pt x="211" y="183"/>
                  </a:cubicBezTo>
                  <a:cubicBezTo>
                    <a:pt x="210" y="184"/>
                    <a:pt x="210" y="184"/>
                    <a:pt x="210" y="184"/>
                  </a:cubicBezTo>
                  <a:cubicBezTo>
                    <a:pt x="209" y="185"/>
                    <a:pt x="209" y="185"/>
                    <a:pt x="209" y="185"/>
                  </a:cubicBezTo>
                  <a:cubicBezTo>
                    <a:pt x="209" y="185"/>
                    <a:pt x="209" y="185"/>
                    <a:pt x="209" y="185"/>
                  </a:cubicBezTo>
                  <a:cubicBezTo>
                    <a:pt x="209" y="183"/>
                    <a:pt x="209" y="183"/>
                    <a:pt x="209" y="183"/>
                  </a:cubicBezTo>
                  <a:cubicBezTo>
                    <a:pt x="208" y="184"/>
                    <a:pt x="208" y="184"/>
                    <a:pt x="208" y="184"/>
                  </a:cubicBezTo>
                  <a:cubicBezTo>
                    <a:pt x="209" y="185"/>
                    <a:pt x="209" y="185"/>
                    <a:pt x="209" y="185"/>
                  </a:cubicBezTo>
                  <a:cubicBezTo>
                    <a:pt x="209" y="186"/>
                    <a:pt x="209" y="186"/>
                    <a:pt x="209" y="186"/>
                  </a:cubicBezTo>
                  <a:cubicBezTo>
                    <a:pt x="208" y="188"/>
                    <a:pt x="208" y="188"/>
                    <a:pt x="208" y="188"/>
                  </a:cubicBezTo>
                  <a:cubicBezTo>
                    <a:pt x="207" y="188"/>
                    <a:pt x="207" y="188"/>
                    <a:pt x="207" y="188"/>
                  </a:cubicBezTo>
                  <a:cubicBezTo>
                    <a:pt x="207" y="187"/>
                    <a:pt x="207" y="187"/>
                    <a:pt x="207" y="187"/>
                  </a:cubicBezTo>
                  <a:cubicBezTo>
                    <a:pt x="206" y="186"/>
                    <a:pt x="206" y="186"/>
                    <a:pt x="206" y="186"/>
                  </a:cubicBezTo>
                  <a:cubicBezTo>
                    <a:pt x="206" y="187"/>
                    <a:pt x="206" y="187"/>
                    <a:pt x="206" y="187"/>
                  </a:cubicBezTo>
                  <a:cubicBezTo>
                    <a:pt x="207" y="187"/>
                    <a:pt x="207" y="187"/>
                    <a:pt x="207" y="187"/>
                  </a:cubicBezTo>
                  <a:cubicBezTo>
                    <a:pt x="206" y="188"/>
                    <a:pt x="206" y="188"/>
                    <a:pt x="206" y="188"/>
                  </a:cubicBezTo>
                  <a:cubicBezTo>
                    <a:pt x="206" y="189"/>
                    <a:pt x="206" y="189"/>
                    <a:pt x="206" y="189"/>
                  </a:cubicBezTo>
                  <a:cubicBezTo>
                    <a:pt x="205" y="188"/>
                    <a:pt x="205" y="188"/>
                    <a:pt x="205" y="188"/>
                  </a:cubicBezTo>
                  <a:cubicBezTo>
                    <a:pt x="204" y="188"/>
                    <a:pt x="204" y="188"/>
                    <a:pt x="204" y="188"/>
                  </a:cubicBezTo>
                  <a:cubicBezTo>
                    <a:pt x="204" y="187"/>
                    <a:pt x="204" y="187"/>
                    <a:pt x="204" y="187"/>
                  </a:cubicBezTo>
                  <a:cubicBezTo>
                    <a:pt x="204" y="187"/>
                    <a:pt x="204" y="187"/>
                    <a:pt x="204" y="187"/>
                  </a:cubicBezTo>
                  <a:cubicBezTo>
                    <a:pt x="203" y="186"/>
                    <a:pt x="203" y="186"/>
                    <a:pt x="203" y="186"/>
                  </a:cubicBezTo>
                  <a:cubicBezTo>
                    <a:pt x="201" y="185"/>
                    <a:pt x="201" y="185"/>
                    <a:pt x="201" y="185"/>
                  </a:cubicBezTo>
                  <a:cubicBezTo>
                    <a:pt x="199" y="184"/>
                    <a:pt x="199" y="184"/>
                    <a:pt x="199" y="184"/>
                  </a:cubicBezTo>
                  <a:cubicBezTo>
                    <a:pt x="199" y="183"/>
                    <a:pt x="199" y="183"/>
                    <a:pt x="199" y="183"/>
                  </a:cubicBezTo>
                  <a:cubicBezTo>
                    <a:pt x="198" y="183"/>
                    <a:pt x="198" y="183"/>
                    <a:pt x="198" y="183"/>
                  </a:cubicBezTo>
                  <a:cubicBezTo>
                    <a:pt x="197" y="182"/>
                    <a:pt x="197" y="182"/>
                    <a:pt x="197" y="182"/>
                  </a:cubicBezTo>
                  <a:cubicBezTo>
                    <a:pt x="196" y="182"/>
                    <a:pt x="196" y="182"/>
                    <a:pt x="196" y="182"/>
                  </a:cubicBezTo>
                  <a:cubicBezTo>
                    <a:pt x="196" y="183"/>
                    <a:pt x="196" y="183"/>
                    <a:pt x="196" y="183"/>
                  </a:cubicBezTo>
                  <a:cubicBezTo>
                    <a:pt x="196" y="183"/>
                    <a:pt x="196" y="183"/>
                    <a:pt x="196" y="183"/>
                  </a:cubicBezTo>
                  <a:cubicBezTo>
                    <a:pt x="196" y="184"/>
                    <a:pt x="196" y="184"/>
                    <a:pt x="196" y="184"/>
                  </a:cubicBezTo>
                  <a:cubicBezTo>
                    <a:pt x="197" y="184"/>
                    <a:pt x="197" y="184"/>
                    <a:pt x="197" y="184"/>
                  </a:cubicBezTo>
                  <a:cubicBezTo>
                    <a:pt x="197" y="184"/>
                    <a:pt x="197" y="184"/>
                    <a:pt x="197" y="184"/>
                  </a:cubicBezTo>
                  <a:cubicBezTo>
                    <a:pt x="197" y="183"/>
                    <a:pt x="197" y="183"/>
                    <a:pt x="197" y="183"/>
                  </a:cubicBezTo>
                  <a:cubicBezTo>
                    <a:pt x="197" y="183"/>
                    <a:pt x="197" y="183"/>
                    <a:pt x="197" y="183"/>
                  </a:cubicBezTo>
                  <a:cubicBezTo>
                    <a:pt x="197" y="183"/>
                    <a:pt x="197" y="183"/>
                    <a:pt x="197" y="183"/>
                  </a:cubicBezTo>
                  <a:cubicBezTo>
                    <a:pt x="199" y="185"/>
                    <a:pt x="199" y="185"/>
                    <a:pt x="199" y="185"/>
                  </a:cubicBezTo>
                  <a:cubicBezTo>
                    <a:pt x="201" y="186"/>
                    <a:pt x="201" y="186"/>
                    <a:pt x="201" y="186"/>
                  </a:cubicBezTo>
                  <a:cubicBezTo>
                    <a:pt x="201" y="186"/>
                    <a:pt x="201" y="186"/>
                    <a:pt x="201" y="186"/>
                  </a:cubicBezTo>
                  <a:cubicBezTo>
                    <a:pt x="200" y="187"/>
                    <a:pt x="200" y="187"/>
                    <a:pt x="200" y="187"/>
                  </a:cubicBezTo>
                  <a:cubicBezTo>
                    <a:pt x="199" y="187"/>
                    <a:pt x="199" y="187"/>
                    <a:pt x="199" y="187"/>
                  </a:cubicBezTo>
                  <a:cubicBezTo>
                    <a:pt x="198" y="187"/>
                    <a:pt x="198" y="187"/>
                    <a:pt x="198" y="187"/>
                  </a:cubicBezTo>
                  <a:cubicBezTo>
                    <a:pt x="198" y="187"/>
                    <a:pt x="198" y="187"/>
                    <a:pt x="198" y="187"/>
                  </a:cubicBezTo>
                  <a:cubicBezTo>
                    <a:pt x="198" y="187"/>
                    <a:pt x="198" y="187"/>
                    <a:pt x="198" y="187"/>
                  </a:cubicBezTo>
                  <a:cubicBezTo>
                    <a:pt x="199" y="187"/>
                    <a:pt x="199" y="187"/>
                    <a:pt x="199" y="187"/>
                  </a:cubicBezTo>
                  <a:cubicBezTo>
                    <a:pt x="200" y="187"/>
                    <a:pt x="200" y="187"/>
                    <a:pt x="200" y="187"/>
                  </a:cubicBezTo>
                  <a:cubicBezTo>
                    <a:pt x="201" y="186"/>
                    <a:pt x="201" y="186"/>
                    <a:pt x="201" y="186"/>
                  </a:cubicBezTo>
                  <a:cubicBezTo>
                    <a:pt x="202" y="186"/>
                    <a:pt x="202" y="186"/>
                    <a:pt x="202" y="186"/>
                  </a:cubicBezTo>
                  <a:cubicBezTo>
                    <a:pt x="202" y="187"/>
                    <a:pt x="202" y="187"/>
                    <a:pt x="202" y="187"/>
                  </a:cubicBezTo>
                  <a:cubicBezTo>
                    <a:pt x="203" y="188"/>
                    <a:pt x="203" y="188"/>
                    <a:pt x="203" y="188"/>
                  </a:cubicBezTo>
                  <a:cubicBezTo>
                    <a:pt x="204" y="190"/>
                    <a:pt x="204" y="190"/>
                    <a:pt x="204" y="190"/>
                  </a:cubicBezTo>
                  <a:cubicBezTo>
                    <a:pt x="204" y="191"/>
                    <a:pt x="204" y="191"/>
                    <a:pt x="204" y="191"/>
                  </a:cubicBezTo>
                  <a:cubicBezTo>
                    <a:pt x="203" y="192"/>
                    <a:pt x="203" y="192"/>
                    <a:pt x="203" y="192"/>
                  </a:cubicBezTo>
                  <a:cubicBezTo>
                    <a:pt x="202" y="193"/>
                    <a:pt x="202" y="193"/>
                    <a:pt x="202" y="193"/>
                  </a:cubicBezTo>
                  <a:cubicBezTo>
                    <a:pt x="202" y="193"/>
                    <a:pt x="202" y="193"/>
                    <a:pt x="202" y="193"/>
                  </a:cubicBezTo>
                  <a:cubicBezTo>
                    <a:pt x="201" y="193"/>
                    <a:pt x="201" y="193"/>
                    <a:pt x="201" y="193"/>
                  </a:cubicBezTo>
                  <a:cubicBezTo>
                    <a:pt x="200" y="192"/>
                    <a:pt x="200" y="192"/>
                    <a:pt x="200" y="192"/>
                  </a:cubicBezTo>
                  <a:cubicBezTo>
                    <a:pt x="198" y="192"/>
                    <a:pt x="198" y="192"/>
                    <a:pt x="198" y="192"/>
                  </a:cubicBezTo>
                  <a:cubicBezTo>
                    <a:pt x="197" y="191"/>
                    <a:pt x="197" y="191"/>
                    <a:pt x="197" y="191"/>
                  </a:cubicBezTo>
                  <a:cubicBezTo>
                    <a:pt x="196" y="189"/>
                    <a:pt x="196" y="189"/>
                    <a:pt x="196" y="189"/>
                  </a:cubicBezTo>
                  <a:cubicBezTo>
                    <a:pt x="196" y="189"/>
                    <a:pt x="196" y="189"/>
                    <a:pt x="196" y="189"/>
                  </a:cubicBezTo>
                  <a:cubicBezTo>
                    <a:pt x="195" y="189"/>
                    <a:pt x="195" y="189"/>
                    <a:pt x="195" y="189"/>
                  </a:cubicBezTo>
                  <a:cubicBezTo>
                    <a:pt x="196" y="190"/>
                    <a:pt x="196" y="190"/>
                    <a:pt x="196" y="190"/>
                  </a:cubicBezTo>
                  <a:cubicBezTo>
                    <a:pt x="196" y="190"/>
                    <a:pt x="196" y="190"/>
                    <a:pt x="196" y="190"/>
                  </a:cubicBezTo>
                  <a:cubicBezTo>
                    <a:pt x="196" y="191"/>
                    <a:pt x="196" y="191"/>
                    <a:pt x="196" y="191"/>
                  </a:cubicBezTo>
                  <a:cubicBezTo>
                    <a:pt x="197" y="193"/>
                    <a:pt x="197" y="193"/>
                    <a:pt x="197" y="193"/>
                  </a:cubicBezTo>
                  <a:cubicBezTo>
                    <a:pt x="198" y="194"/>
                    <a:pt x="198" y="194"/>
                    <a:pt x="198" y="194"/>
                  </a:cubicBezTo>
                  <a:cubicBezTo>
                    <a:pt x="197" y="195"/>
                    <a:pt x="197" y="195"/>
                    <a:pt x="197" y="195"/>
                  </a:cubicBezTo>
                  <a:cubicBezTo>
                    <a:pt x="197" y="195"/>
                    <a:pt x="197" y="195"/>
                    <a:pt x="197" y="195"/>
                  </a:cubicBezTo>
                  <a:cubicBezTo>
                    <a:pt x="196" y="195"/>
                    <a:pt x="196" y="195"/>
                    <a:pt x="196" y="195"/>
                  </a:cubicBezTo>
                  <a:cubicBezTo>
                    <a:pt x="196" y="194"/>
                    <a:pt x="196" y="194"/>
                    <a:pt x="196" y="194"/>
                  </a:cubicBezTo>
                  <a:cubicBezTo>
                    <a:pt x="196" y="194"/>
                    <a:pt x="196" y="194"/>
                    <a:pt x="196" y="194"/>
                  </a:cubicBezTo>
                  <a:cubicBezTo>
                    <a:pt x="195" y="194"/>
                    <a:pt x="195" y="194"/>
                    <a:pt x="195" y="194"/>
                  </a:cubicBezTo>
                  <a:cubicBezTo>
                    <a:pt x="196" y="195"/>
                    <a:pt x="196" y="195"/>
                    <a:pt x="196" y="195"/>
                  </a:cubicBezTo>
                  <a:cubicBezTo>
                    <a:pt x="196" y="195"/>
                    <a:pt x="196" y="195"/>
                    <a:pt x="196" y="195"/>
                  </a:cubicBezTo>
                  <a:cubicBezTo>
                    <a:pt x="196" y="196"/>
                    <a:pt x="196" y="196"/>
                    <a:pt x="196" y="196"/>
                  </a:cubicBezTo>
                  <a:cubicBezTo>
                    <a:pt x="195" y="195"/>
                    <a:pt x="195" y="195"/>
                    <a:pt x="195" y="195"/>
                  </a:cubicBezTo>
                  <a:cubicBezTo>
                    <a:pt x="195" y="195"/>
                    <a:pt x="195" y="195"/>
                    <a:pt x="195" y="195"/>
                  </a:cubicBezTo>
                  <a:cubicBezTo>
                    <a:pt x="194" y="196"/>
                    <a:pt x="194" y="196"/>
                    <a:pt x="194" y="196"/>
                  </a:cubicBezTo>
                  <a:cubicBezTo>
                    <a:pt x="195" y="196"/>
                    <a:pt x="195" y="196"/>
                    <a:pt x="195" y="196"/>
                  </a:cubicBezTo>
                  <a:cubicBezTo>
                    <a:pt x="195" y="197"/>
                    <a:pt x="195" y="197"/>
                    <a:pt x="195" y="197"/>
                  </a:cubicBezTo>
                  <a:cubicBezTo>
                    <a:pt x="194" y="197"/>
                    <a:pt x="194" y="197"/>
                    <a:pt x="194" y="197"/>
                  </a:cubicBezTo>
                  <a:cubicBezTo>
                    <a:pt x="194" y="197"/>
                    <a:pt x="194" y="197"/>
                    <a:pt x="194" y="197"/>
                  </a:cubicBezTo>
                  <a:cubicBezTo>
                    <a:pt x="194" y="196"/>
                    <a:pt x="194" y="196"/>
                    <a:pt x="194" y="196"/>
                  </a:cubicBezTo>
                  <a:cubicBezTo>
                    <a:pt x="194" y="197"/>
                    <a:pt x="194" y="197"/>
                    <a:pt x="194" y="197"/>
                  </a:cubicBezTo>
                  <a:cubicBezTo>
                    <a:pt x="194" y="197"/>
                    <a:pt x="194" y="197"/>
                    <a:pt x="194" y="197"/>
                  </a:cubicBezTo>
                  <a:cubicBezTo>
                    <a:pt x="193" y="197"/>
                    <a:pt x="193" y="197"/>
                    <a:pt x="193" y="197"/>
                  </a:cubicBezTo>
                  <a:cubicBezTo>
                    <a:pt x="192" y="197"/>
                    <a:pt x="192" y="197"/>
                    <a:pt x="192" y="197"/>
                  </a:cubicBezTo>
                  <a:cubicBezTo>
                    <a:pt x="192" y="198"/>
                    <a:pt x="192" y="198"/>
                    <a:pt x="192" y="198"/>
                  </a:cubicBezTo>
                  <a:cubicBezTo>
                    <a:pt x="191" y="198"/>
                    <a:pt x="191" y="198"/>
                    <a:pt x="191" y="198"/>
                  </a:cubicBezTo>
                  <a:cubicBezTo>
                    <a:pt x="191" y="199"/>
                    <a:pt x="191" y="199"/>
                    <a:pt x="191" y="199"/>
                  </a:cubicBezTo>
                  <a:cubicBezTo>
                    <a:pt x="192" y="199"/>
                    <a:pt x="192" y="199"/>
                    <a:pt x="192" y="199"/>
                  </a:cubicBezTo>
                  <a:cubicBezTo>
                    <a:pt x="191" y="199"/>
                    <a:pt x="191" y="199"/>
                    <a:pt x="191" y="199"/>
                  </a:cubicBezTo>
                  <a:cubicBezTo>
                    <a:pt x="191" y="199"/>
                    <a:pt x="191" y="199"/>
                    <a:pt x="191" y="199"/>
                  </a:cubicBezTo>
                  <a:cubicBezTo>
                    <a:pt x="190" y="198"/>
                    <a:pt x="190" y="198"/>
                    <a:pt x="190" y="198"/>
                  </a:cubicBezTo>
                  <a:cubicBezTo>
                    <a:pt x="189" y="198"/>
                    <a:pt x="189" y="198"/>
                    <a:pt x="189" y="198"/>
                  </a:cubicBezTo>
                  <a:cubicBezTo>
                    <a:pt x="189" y="199"/>
                    <a:pt x="189" y="199"/>
                    <a:pt x="189" y="199"/>
                  </a:cubicBezTo>
                  <a:cubicBezTo>
                    <a:pt x="189" y="199"/>
                    <a:pt x="189" y="199"/>
                    <a:pt x="189" y="199"/>
                  </a:cubicBezTo>
                  <a:cubicBezTo>
                    <a:pt x="190" y="200"/>
                    <a:pt x="190" y="200"/>
                    <a:pt x="190" y="200"/>
                  </a:cubicBezTo>
                  <a:cubicBezTo>
                    <a:pt x="189" y="200"/>
                    <a:pt x="189" y="200"/>
                    <a:pt x="189" y="200"/>
                  </a:cubicBezTo>
                  <a:cubicBezTo>
                    <a:pt x="189" y="200"/>
                    <a:pt x="189" y="200"/>
                    <a:pt x="189" y="200"/>
                  </a:cubicBezTo>
                  <a:cubicBezTo>
                    <a:pt x="189" y="200"/>
                    <a:pt x="189" y="200"/>
                    <a:pt x="189" y="200"/>
                  </a:cubicBezTo>
                  <a:cubicBezTo>
                    <a:pt x="188" y="201"/>
                    <a:pt x="188" y="201"/>
                    <a:pt x="188" y="201"/>
                  </a:cubicBezTo>
                  <a:cubicBezTo>
                    <a:pt x="187" y="202"/>
                    <a:pt x="187" y="202"/>
                    <a:pt x="187" y="202"/>
                  </a:cubicBezTo>
                  <a:cubicBezTo>
                    <a:pt x="187" y="202"/>
                    <a:pt x="187" y="202"/>
                    <a:pt x="187" y="202"/>
                  </a:cubicBezTo>
                  <a:cubicBezTo>
                    <a:pt x="187" y="203"/>
                    <a:pt x="187" y="203"/>
                    <a:pt x="187" y="203"/>
                  </a:cubicBezTo>
                  <a:cubicBezTo>
                    <a:pt x="186" y="203"/>
                    <a:pt x="186" y="203"/>
                    <a:pt x="186" y="203"/>
                  </a:cubicBezTo>
                  <a:cubicBezTo>
                    <a:pt x="186" y="204"/>
                    <a:pt x="186" y="204"/>
                    <a:pt x="186" y="204"/>
                  </a:cubicBezTo>
                  <a:cubicBezTo>
                    <a:pt x="186" y="204"/>
                    <a:pt x="186" y="204"/>
                    <a:pt x="186" y="204"/>
                  </a:cubicBezTo>
                  <a:cubicBezTo>
                    <a:pt x="185" y="204"/>
                    <a:pt x="185" y="204"/>
                    <a:pt x="185" y="204"/>
                  </a:cubicBezTo>
                  <a:cubicBezTo>
                    <a:pt x="184" y="206"/>
                    <a:pt x="184" y="206"/>
                    <a:pt x="184" y="206"/>
                  </a:cubicBezTo>
                  <a:cubicBezTo>
                    <a:pt x="183" y="206"/>
                    <a:pt x="183" y="206"/>
                    <a:pt x="183" y="206"/>
                  </a:cubicBezTo>
                  <a:cubicBezTo>
                    <a:pt x="183" y="207"/>
                    <a:pt x="183" y="207"/>
                    <a:pt x="183" y="207"/>
                  </a:cubicBezTo>
                  <a:cubicBezTo>
                    <a:pt x="182" y="207"/>
                    <a:pt x="182" y="207"/>
                    <a:pt x="182" y="207"/>
                  </a:cubicBezTo>
                  <a:cubicBezTo>
                    <a:pt x="181" y="207"/>
                    <a:pt x="181" y="207"/>
                    <a:pt x="181" y="207"/>
                  </a:cubicBezTo>
                  <a:cubicBezTo>
                    <a:pt x="181" y="207"/>
                    <a:pt x="181" y="207"/>
                    <a:pt x="181" y="207"/>
                  </a:cubicBezTo>
                  <a:cubicBezTo>
                    <a:pt x="182" y="208"/>
                    <a:pt x="182" y="208"/>
                    <a:pt x="182" y="208"/>
                  </a:cubicBezTo>
                  <a:cubicBezTo>
                    <a:pt x="181" y="209"/>
                    <a:pt x="181" y="209"/>
                    <a:pt x="181" y="209"/>
                  </a:cubicBezTo>
                  <a:cubicBezTo>
                    <a:pt x="180" y="210"/>
                    <a:pt x="180" y="210"/>
                    <a:pt x="180" y="210"/>
                  </a:cubicBezTo>
                  <a:cubicBezTo>
                    <a:pt x="180" y="211"/>
                    <a:pt x="180" y="211"/>
                    <a:pt x="180" y="211"/>
                  </a:cubicBezTo>
                  <a:cubicBezTo>
                    <a:pt x="180" y="212"/>
                    <a:pt x="180" y="212"/>
                    <a:pt x="180" y="212"/>
                  </a:cubicBezTo>
                  <a:cubicBezTo>
                    <a:pt x="179" y="213"/>
                    <a:pt x="179" y="213"/>
                    <a:pt x="179" y="213"/>
                  </a:cubicBezTo>
                  <a:cubicBezTo>
                    <a:pt x="178" y="214"/>
                    <a:pt x="178" y="214"/>
                    <a:pt x="178" y="214"/>
                  </a:cubicBezTo>
                  <a:cubicBezTo>
                    <a:pt x="179" y="215"/>
                    <a:pt x="179" y="215"/>
                    <a:pt x="179" y="215"/>
                  </a:cubicBezTo>
                  <a:cubicBezTo>
                    <a:pt x="179" y="216"/>
                    <a:pt x="179" y="216"/>
                    <a:pt x="179" y="216"/>
                  </a:cubicBezTo>
                  <a:cubicBezTo>
                    <a:pt x="178" y="217"/>
                    <a:pt x="178" y="217"/>
                    <a:pt x="178" y="217"/>
                  </a:cubicBezTo>
                  <a:cubicBezTo>
                    <a:pt x="177" y="218"/>
                    <a:pt x="177" y="218"/>
                    <a:pt x="177" y="218"/>
                  </a:cubicBezTo>
                  <a:cubicBezTo>
                    <a:pt x="177" y="218"/>
                    <a:pt x="177" y="218"/>
                    <a:pt x="177" y="218"/>
                  </a:cubicBezTo>
                  <a:cubicBezTo>
                    <a:pt x="176" y="218"/>
                    <a:pt x="176" y="218"/>
                    <a:pt x="176" y="218"/>
                  </a:cubicBezTo>
                  <a:cubicBezTo>
                    <a:pt x="177" y="218"/>
                    <a:pt x="177" y="218"/>
                    <a:pt x="177" y="218"/>
                  </a:cubicBezTo>
                  <a:cubicBezTo>
                    <a:pt x="177" y="219"/>
                    <a:pt x="177" y="219"/>
                    <a:pt x="177" y="219"/>
                  </a:cubicBezTo>
                  <a:cubicBezTo>
                    <a:pt x="177" y="220"/>
                    <a:pt x="177" y="220"/>
                    <a:pt x="177" y="220"/>
                  </a:cubicBezTo>
                  <a:cubicBezTo>
                    <a:pt x="178" y="220"/>
                    <a:pt x="178" y="220"/>
                    <a:pt x="178" y="220"/>
                  </a:cubicBezTo>
                  <a:cubicBezTo>
                    <a:pt x="178" y="221"/>
                    <a:pt x="178" y="221"/>
                    <a:pt x="178" y="221"/>
                  </a:cubicBezTo>
                  <a:cubicBezTo>
                    <a:pt x="178" y="222"/>
                    <a:pt x="178" y="222"/>
                    <a:pt x="178" y="222"/>
                  </a:cubicBezTo>
                  <a:cubicBezTo>
                    <a:pt x="177" y="223"/>
                    <a:pt x="177" y="223"/>
                    <a:pt x="177" y="223"/>
                  </a:cubicBezTo>
                  <a:cubicBezTo>
                    <a:pt x="176" y="224"/>
                    <a:pt x="176" y="224"/>
                    <a:pt x="176" y="224"/>
                  </a:cubicBezTo>
                  <a:cubicBezTo>
                    <a:pt x="174" y="225"/>
                    <a:pt x="174" y="225"/>
                    <a:pt x="174" y="225"/>
                  </a:cubicBezTo>
                  <a:cubicBezTo>
                    <a:pt x="173" y="226"/>
                    <a:pt x="173" y="226"/>
                    <a:pt x="173" y="226"/>
                  </a:cubicBezTo>
                  <a:cubicBezTo>
                    <a:pt x="174" y="225"/>
                    <a:pt x="174" y="225"/>
                    <a:pt x="174" y="225"/>
                  </a:cubicBezTo>
                  <a:cubicBezTo>
                    <a:pt x="176" y="225"/>
                    <a:pt x="176" y="225"/>
                    <a:pt x="176" y="225"/>
                  </a:cubicBezTo>
                  <a:cubicBezTo>
                    <a:pt x="178" y="223"/>
                    <a:pt x="178" y="223"/>
                    <a:pt x="178" y="223"/>
                  </a:cubicBezTo>
                  <a:cubicBezTo>
                    <a:pt x="179" y="221"/>
                    <a:pt x="179" y="221"/>
                    <a:pt x="179" y="221"/>
                  </a:cubicBezTo>
                  <a:cubicBezTo>
                    <a:pt x="182" y="221"/>
                    <a:pt x="182" y="221"/>
                    <a:pt x="182" y="221"/>
                  </a:cubicBezTo>
                  <a:cubicBezTo>
                    <a:pt x="182" y="221"/>
                    <a:pt x="182" y="221"/>
                    <a:pt x="182" y="221"/>
                  </a:cubicBezTo>
                  <a:cubicBezTo>
                    <a:pt x="182" y="222"/>
                    <a:pt x="182" y="222"/>
                    <a:pt x="182" y="222"/>
                  </a:cubicBezTo>
                  <a:cubicBezTo>
                    <a:pt x="182" y="223"/>
                    <a:pt x="182" y="223"/>
                    <a:pt x="182" y="223"/>
                  </a:cubicBezTo>
                  <a:cubicBezTo>
                    <a:pt x="182" y="224"/>
                    <a:pt x="182" y="224"/>
                    <a:pt x="182" y="224"/>
                  </a:cubicBezTo>
                  <a:cubicBezTo>
                    <a:pt x="183" y="225"/>
                    <a:pt x="183" y="225"/>
                    <a:pt x="183" y="225"/>
                  </a:cubicBezTo>
                  <a:cubicBezTo>
                    <a:pt x="183" y="226"/>
                    <a:pt x="183" y="226"/>
                    <a:pt x="183" y="226"/>
                  </a:cubicBezTo>
                  <a:cubicBezTo>
                    <a:pt x="182" y="228"/>
                    <a:pt x="182" y="228"/>
                    <a:pt x="182" y="228"/>
                  </a:cubicBezTo>
                  <a:cubicBezTo>
                    <a:pt x="182" y="229"/>
                    <a:pt x="182" y="229"/>
                    <a:pt x="182" y="229"/>
                  </a:cubicBezTo>
                  <a:cubicBezTo>
                    <a:pt x="183" y="230"/>
                    <a:pt x="183" y="230"/>
                    <a:pt x="183" y="230"/>
                  </a:cubicBezTo>
                  <a:cubicBezTo>
                    <a:pt x="182" y="231"/>
                    <a:pt x="182" y="231"/>
                    <a:pt x="182" y="231"/>
                  </a:cubicBezTo>
                  <a:cubicBezTo>
                    <a:pt x="180" y="233"/>
                    <a:pt x="180" y="233"/>
                    <a:pt x="180" y="233"/>
                  </a:cubicBezTo>
                  <a:cubicBezTo>
                    <a:pt x="178" y="234"/>
                    <a:pt x="178" y="234"/>
                    <a:pt x="178" y="234"/>
                  </a:cubicBezTo>
                  <a:cubicBezTo>
                    <a:pt x="177" y="234"/>
                    <a:pt x="177" y="234"/>
                    <a:pt x="177" y="234"/>
                  </a:cubicBezTo>
                  <a:cubicBezTo>
                    <a:pt x="178" y="234"/>
                    <a:pt x="178" y="234"/>
                    <a:pt x="178" y="234"/>
                  </a:cubicBezTo>
                  <a:cubicBezTo>
                    <a:pt x="180" y="234"/>
                    <a:pt x="180" y="234"/>
                    <a:pt x="180" y="234"/>
                  </a:cubicBezTo>
                  <a:cubicBezTo>
                    <a:pt x="183" y="233"/>
                    <a:pt x="183" y="233"/>
                    <a:pt x="183" y="233"/>
                  </a:cubicBezTo>
                  <a:cubicBezTo>
                    <a:pt x="186" y="232"/>
                    <a:pt x="186" y="232"/>
                    <a:pt x="186" y="232"/>
                  </a:cubicBezTo>
                  <a:cubicBezTo>
                    <a:pt x="188" y="232"/>
                    <a:pt x="188" y="232"/>
                    <a:pt x="188" y="232"/>
                  </a:cubicBezTo>
                  <a:cubicBezTo>
                    <a:pt x="190" y="233"/>
                    <a:pt x="190" y="233"/>
                    <a:pt x="190" y="233"/>
                  </a:cubicBezTo>
                  <a:cubicBezTo>
                    <a:pt x="191" y="234"/>
                    <a:pt x="191" y="234"/>
                    <a:pt x="191" y="234"/>
                  </a:cubicBezTo>
                  <a:cubicBezTo>
                    <a:pt x="193" y="235"/>
                    <a:pt x="193" y="235"/>
                    <a:pt x="193" y="235"/>
                  </a:cubicBezTo>
                  <a:cubicBezTo>
                    <a:pt x="193" y="235"/>
                    <a:pt x="193" y="235"/>
                    <a:pt x="193" y="235"/>
                  </a:cubicBezTo>
                  <a:cubicBezTo>
                    <a:pt x="194" y="235"/>
                    <a:pt x="194" y="235"/>
                    <a:pt x="194" y="235"/>
                  </a:cubicBezTo>
                  <a:cubicBezTo>
                    <a:pt x="196" y="237"/>
                    <a:pt x="196" y="237"/>
                    <a:pt x="196" y="237"/>
                  </a:cubicBezTo>
                  <a:cubicBezTo>
                    <a:pt x="196" y="237"/>
                    <a:pt x="196" y="237"/>
                    <a:pt x="196" y="237"/>
                  </a:cubicBezTo>
                  <a:cubicBezTo>
                    <a:pt x="197" y="238"/>
                    <a:pt x="197" y="238"/>
                    <a:pt x="197" y="238"/>
                  </a:cubicBezTo>
                  <a:cubicBezTo>
                    <a:pt x="198" y="239"/>
                    <a:pt x="198" y="239"/>
                    <a:pt x="198" y="239"/>
                  </a:cubicBezTo>
                  <a:cubicBezTo>
                    <a:pt x="198" y="239"/>
                    <a:pt x="198" y="239"/>
                    <a:pt x="198" y="239"/>
                  </a:cubicBezTo>
                  <a:cubicBezTo>
                    <a:pt x="198" y="240"/>
                    <a:pt x="198" y="240"/>
                    <a:pt x="198" y="240"/>
                  </a:cubicBezTo>
                  <a:cubicBezTo>
                    <a:pt x="199" y="241"/>
                    <a:pt x="199" y="241"/>
                    <a:pt x="199" y="241"/>
                  </a:cubicBezTo>
                  <a:cubicBezTo>
                    <a:pt x="199" y="242"/>
                    <a:pt x="199" y="242"/>
                    <a:pt x="199" y="242"/>
                  </a:cubicBezTo>
                  <a:cubicBezTo>
                    <a:pt x="200" y="241"/>
                    <a:pt x="200" y="241"/>
                    <a:pt x="200" y="241"/>
                  </a:cubicBezTo>
                  <a:cubicBezTo>
                    <a:pt x="200" y="242"/>
                    <a:pt x="200" y="242"/>
                    <a:pt x="200" y="242"/>
                  </a:cubicBezTo>
                  <a:cubicBezTo>
                    <a:pt x="202" y="243"/>
                    <a:pt x="202" y="243"/>
                    <a:pt x="202" y="243"/>
                  </a:cubicBezTo>
                  <a:cubicBezTo>
                    <a:pt x="202" y="243"/>
                    <a:pt x="202" y="243"/>
                    <a:pt x="202" y="243"/>
                  </a:cubicBezTo>
                  <a:cubicBezTo>
                    <a:pt x="204" y="244"/>
                    <a:pt x="204" y="244"/>
                    <a:pt x="204" y="244"/>
                  </a:cubicBezTo>
                  <a:cubicBezTo>
                    <a:pt x="204" y="244"/>
                    <a:pt x="204" y="244"/>
                    <a:pt x="204" y="244"/>
                  </a:cubicBezTo>
                  <a:cubicBezTo>
                    <a:pt x="206" y="245"/>
                    <a:pt x="206" y="245"/>
                    <a:pt x="206" y="245"/>
                  </a:cubicBezTo>
                  <a:cubicBezTo>
                    <a:pt x="206" y="246"/>
                    <a:pt x="206" y="246"/>
                    <a:pt x="206" y="246"/>
                  </a:cubicBezTo>
                  <a:cubicBezTo>
                    <a:pt x="207" y="247"/>
                    <a:pt x="207" y="247"/>
                    <a:pt x="207" y="247"/>
                  </a:cubicBezTo>
                  <a:cubicBezTo>
                    <a:pt x="207" y="247"/>
                    <a:pt x="207" y="247"/>
                    <a:pt x="207" y="247"/>
                  </a:cubicBezTo>
                  <a:cubicBezTo>
                    <a:pt x="207" y="247"/>
                    <a:pt x="207" y="247"/>
                    <a:pt x="207" y="247"/>
                  </a:cubicBezTo>
                  <a:cubicBezTo>
                    <a:pt x="209" y="247"/>
                    <a:pt x="209" y="247"/>
                    <a:pt x="209" y="247"/>
                  </a:cubicBezTo>
                  <a:cubicBezTo>
                    <a:pt x="209" y="248"/>
                    <a:pt x="209" y="248"/>
                    <a:pt x="209" y="248"/>
                  </a:cubicBezTo>
                  <a:cubicBezTo>
                    <a:pt x="210" y="247"/>
                    <a:pt x="210" y="247"/>
                    <a:pt x="210" y="247"/>
                  </a:cubicBezTo>
                  <a:cubicBezTo>
                    <a:pt x="212" y="247"/>
                    <a:pt x="212" y="247"/>
                    <a:pt x="212" y="247"/>
                  </a:cubicBezTo>
                  <a:cubicBezTo>
                    <a:pt x="212" y="248"/>
                    <a:pt x="212" y="248"/>
                    <a:pt x="212" y="248"/>
                  </a:cubicBezTo>
                  <a:cubicBezTo>
                    <a:pt x="213" y="248"/>
                    <a:pt x="213" y="248"/>
                    <a:pt x="213" y="248"/>
                  </a:cubicBezTo>
                  <a:cubicBezTo>
                    <a:pt x="214" y="248"/>
                    <a:pt x="214" y="248"/>
                    <a:pt x="214" y="248"/>
                  </a:cubicBezTo>
                  <a:cubicBezTo>
                    <a:pt x="216" y="248"/>
                    <a:pt x="216" y="248"/>
                    <a:pt x="216" y="248"/>
                  </a:cubicBezTo>
                  <a:cubicBezTo>
                    <a:pt x="217" y="248"/>
                    <a:pt x="217" y="248"/>
                    <a:pt x="217" y="248"/>
                  </a:cubicBezTo>
                  <a:cubicBezTo>
                    <a:pt x="217" y="248"/>
                    <a:pt x="217" y="248"/>
                    <a:pt x="217" y="248"/>
                  </a:cubicBezTo>
                  <a:cubicBezTo>
                    <a:pt x="217" y="248"/>
                    <a:pt x="217" y="248"/>
                    <a:pt x="217" y="248"/>
                  </a:cubicBezTo>
                  <a:cubicBezTo>
                    <a:pt x="218" y="248"/>
                    <a:pt x="218" y="248"/>
                    <a:pt x="218" y="248"/>
                  </a:cubicBezTo>
                  <a:cubicBezTo>
                    <a:pt x="218" y="248"/>
                    <a:pt x="218" y="248"/>
                    <a:pt x="218" y="248"/>
                  </a:cubicBezTo>
                  <a:cubicBezTo>
                    <a:pt x="218" y="249"/>
                    <a:pt x="218" y="249"/>
                    <a:pt x="218" y="249"/>
                  </a:cubicBezTo>
                  <a:cubicBezTo>
                    <a:pt x="217" y="251"/>
                    <a:pt x="217" y="251"/>
                    <a:pt x="217" y="251"/>
                  </a:cubicBezTo>
                  <a:cubicBezTo>
                    <a:pt x="217" y="252"/>
                    <a:pt x="217" y="252"/>
                    <a:pt x="217" y="252"/>
                  </a:cubicBezTo>
                  <a:cubicBezTo>
                    <a:pt x="216" y="253"/>
                    <a:pt x="216" y="253"/>
                    <a:pt x="216" y="253"/>
                  </a:cubicBezTo>
                  <a:cubicBezTo>
                    <a:pt x="216" y="254"/>
                    <a:pt x="216" y="254"/>
                    <a:pt x="216" y="254"/>
                  </a:cubicBezTo>
                  <a:cubicBezTo>
                    <a:pt x="216" y="255"/>
                    <a:pt x="216" y="255"/>
                    <a:pt x="216" y="255"/>
                  </a:cubicBezTo>
                  <a:cubicBezTo>
                    <a:pt x="216" y="255"/>
                    <a:pt x="216" y="255"/>
                    <a:pt x="216" y="255"/>
                  </a:cubicBezTo>
                  <a:cubicBezTo>
                    <a:pt x="216" y="257"/>
                    <a:pt x="216" y="257"/>
                    <a:pt x="216" y="257"/>
                  </a:cubicBezTo>
                  <a:cubicBezTo>
                    <a:pt x="215" y="258"/>
                    <a:pt x="215" y="258"/>
                    <a:pt x="215" y="258"/>
                  </a:cubicBezTo>
                  <a:cubicBezTo>
                    <a:pt x="215" y="259"/>
                    <a:pt x="215" y="259"/>
                    <a:pt x="215" y="259"/>
                  </a:cubicBezTo>
                  <a:cubicBezTo>
                    <a:pt x="215" y="260"/>
                    <a:pt x="215" y="260"/>
                    <a:pt x="215" y="260"/>
                  </a:cubicBezTo>
                  <a:cubicBezTo>
                    <a:pt x="214" y="261"/>
                    <a:pt x="214" y="261"/>
                    <a:pt x="214" y="261"/>
                  </a:cubicBezTo>
                  <a:cubicBezTo>
                    <a:pt x="213" y="262"/>
                    <a:pt x="213" y="262"/>
                    <a:pt x="213" y="262"/>
                  </a:cubicBezTo>
                  <a:cubicBezTo>
                    <a:pt x="214" y="263"/>
                    <a:pt x="214" y="263"/>
                    <a:pt x="214" y="263"/>
                  </a:cubicBezTo>
                  <a:cubicBezTo>
                    <a:pt x="215" y="264"/>
                    <a:pt x="215" y="264"/>
                    <a:pt x="215" y="264"/>
                  </a:cubicBezTo>
                  <a:cubicBezTo>
                    <a:pt x="215" y="265"/>
                    <a:pt x="215" y="265"/>
                    <a:pt x="215" y="265"/>
                  </a:cubicBezTo>
                  <a:cubicBezTo>
                    <a:pt x="215" y="265"/>
                    <a:pt x="215" y="265"/>
                    <a:pt x="215" y="265"/>
                  </a:cubicBezTo>
                  <a:cubicBezTo>
                    <a:pt x="216" y="266"/>
                    <a:pt x="216" y="266"/>
                    <a:pt x="216" y="266"/>
                  </a:cubicBezTo>
                  <a:cubicBezTo>
                    <a:pt x="216" y="266"/>
                    <a:pt x="216" y="266"/>
                    <a:pt x="216" y="266"/>
                  </a:cubicBezTo>
                  <a:cubicBezTo>
                    <a:pt x="216" y="267"/>
                    <a:pt x="216" y="267"/>
                    <a:pt x="216" y="267"/>
                  </a:cubicBezTo>
                  <a:cubicBezTo>
                    <a:pt x="216" y="267"/>
                    <a:pt x="216" y="267"/>
                    <a:pt x="216" y="267"/>
                  </a:cubicBezTo>
                  <a:cubicBezTo>
                    <a:pt x="217" y="268"/>
                    <a:pt x="217" y="268"/>
                    <a:pt x="217" y="268"/>
                  </a:cubicBezTo>
                  <a:cubicBezTo>
                    <a:pt x="218" y="268"/>
                    <a:pt x="218" y="268"/>
                    <a:pt x="218" y="268"/>
                  </a:cubicBezTo>
                  <a:cubicBezTo>
                    <a:pt x="218" y="268"/>
                    <a:pt x="218" y="268"/>
                    <a:pt x="218" y="268"/>
                  </a:cubicBezTo>
                  <a:cubicBezTo>
                    <a:pt x="218" y="269"/>
                    <a:pt x="218" y="269"/>
                    <a:pt x="218" y="269"/>
                  </a:cubicBezTo>
                  <a:cubicBezTo>
                    <a:pt x="219" y="269"/>
                    <a:pt x="219" y="269"/>
                    <a:pt x="219" y="269"/>
                  </a:cubicBezTo>
                  <a:cubicBezTo>
                    <a:pt x="219" y="271"/>
                    <a:pt x="219" y="271"/>
                    <a:pt x="219" y="271"/>
                  </a:cubicBezTo>
                  <a:cubicBezTo>
                    <a:pt x="219" y="271"/>
                    <a:pt x="219" y="271"/>
                    <a:pt x="219" y="271"/>
                  </a:cubicBezTo>
                  <a:cubicBezTo>
                    <a:pt x="219" y="272"/>
                    <a:pt x="219" y="272"/>
                    <a:pt x="219" y="272"/>
                  </a:cubicBezTo>
                  <a:cubicBezTo>
                    <a:pt x="217" y="274"/>
                    <a:pt x="217" y="274"/>
                    <a:pt x="217" y="274"/>
                  </a:cubicBezTo>
                  <a:cubicBezTo>
                    <a:pt x="218" y="273"/>
                    <a:pt x="218" y="273"/>
                    <a:pt x="218" y="273"/>
                  </a:cubicBezTo>
                  <a:cubicBezTo>
                    <a:pt x="219" y="272"/>
                    <a:pt x="219" y="272"/>
                    <a:pt x="219" y="272"/>
                  </a:cubicBezTo>
                  <a:cubicBezTo>
                    <a:pt x="220" y="273"/>
                    <a:pt x="220" y="273"/>
                    <a:pt x="220" y="273"/>
                  </a:cubicBezTo>
                  <a:cubicBezTo>
                    <a:pt x="221" y="273"/>
                    <a:pt x="221" y="273"/>
                    <a:pt x="221" y="273"/>
                  </a:cubicBezTo>
                  <a:cubicBezTo>
                    <a:pt x="222" y="273"/>
                    <a:pt x="222" y="273"/>
                    <a:pt x="222" y="273"/>
                  </a:cubicBezTo>
                  <a:cubicBezTo>
                    <a:pt x="222" y="273"/>
                    <a:pt x="222" y="273"/>
                    <a:pt x="222" y="273"/>
                  </a:cubicBezTo>
                  <a:cubicBezTo>
                    <a:pt x="222" y="272"/>
                    <a:pt x="222" y="272"/>
                    <a:pt x="222" y="272"/>
                  </a:cubicBezTo>
                  <a:cubicBezTo>
                    <a:pt x="224" y="270"/>
                    <a:pt x="224" y="270"/>
                    <a:pt x="224" y="270"/>
                  </a:cubicBezTo>
                  <a:cubicBezTo>
                    <a:pt x="224" y="270"/>
                    <a:pt x="224" y="270"/>
                    <a:pt x="224" y="270"/>
                  </a:cubicBezTo>
                  <a:cubicBezTo>
                    <a:pt x="224" y="271"/>
                    <a:pt x="224" y="271"/>
                    <a:pt x="224" y="271"/>
                  </a:cubicBezTo>
                  <a:cubicBezTo>
                    <a:pt x="224" y="271"/>
                    <a:pt x="224" y="271"/>
                    <a:pt x="224" y="271"/>
                  </a:cubicBezTo>
                  <a:cubicBezTo>
                    <a:pt x="225" y="271"/>
                    <a:pt x="225" y="271"/>
                    <a:pt x="225" y="271"/>
                  </a:cubicBezTo>
                  <a:cubicBezTo>
                    <a:pt x="225" y="273"/>
                    <a:pt x="225" y="273"/>
                    <a:pt x="225" y="273"/>
                  </a:cubicBezTo>
                  <a:cubicBezTo>
                    <a:pt x="225" y="274"/>
                    <a:pt x="225" y="274"/>
                    <a:pt x="225" y="274"/>
                  </a:cubicBezTo>
                  <a:cubicBezTo>
                    <a:pt x="226" y="275"/>
                    <a:pt x="226" y="275"/>
                    <a:pt x="226" y="275"/>
                  </a:cubicBezTo>
                  <a:cubicBezTo>
                    <a:pt x="227" y="275"/>
                    <a:pt x="227" y="275"/>
                    <a:pt x="227" y="275"/>
                  </a:cubicBezTo>
                  <a:cubicBezTo>
                    <a:pt x="226" y="274"/>
                    <a:pt x="226" y="274"/>
                    <a:pt x="226" y="274"/>
                  </a:cubicBezTo>
                  <a:cubicBezTo>
                    <a:pt x="226" y="274"/>
                    <a:pt x="226" y="274"/>
                    <a:pt x="226" y="274"/>
                  </a:cubicBezTo>
                  <a:cubicBezTo>
                    <a:pt x="225" y="273"/>
                    <a:pt x="225" y="273"/>
                    <a:pt x="225" y="273"/>
                  </a:cubicBezTo>
                  <a:cubicBezTo>
                    <a:pt x="226" y="271"/>
                    <a:pt x="226" y="271"/>
                    <a:pt x="226" y="271"/>
                  </a:cubicBezTo>
                  <a:cubicBezTo>
                    <a:pt x="226" y="271"/>
                    <a:pt x="226" y="271"/>
                    <a:pt x="226" y="271"/>
                  </a:cubicBezTo>
                  <a:cubicBezTo>
                    <a:pt x="226" y="270"/>
                    <a:pt x="226" y="270"/>
                    <a:pt x="226" y="270"/>
                  </a:cubicBezTo>
                  <a:cubicBezTo>
                    <a:pt x="225" y="270"/>
                    <a:pt x="225" y="270"/>
                    <a:pt x="225" y="270"/>
                  </a:cubicBezTo>
                  <a:cubicBezTo>
                    <a:pt x="226" y="270"/>
                    <a:pt x="226" y="270"/>
                    <a:pt x="226" y="270"/>
                  </a:cubicBezTo>
                  <a:cubicBezTo>
                    <a:pt x="226" y="270"/>
                    <a:pt x="226" y="270"/>
                    <a:pt x="226" y="270"/>
                  </a:cubicBezTo>
                  <a:cubicBezTo>
                    <a:pt x="227" y="268"/>
                    <a:pt x="227" y="268"/>
                    <a:pt x="227" y="268"/>
                  </a:cubicBezTo>
                  <a:cubicBezTo>
                    <a:pt x="228" y="268"/>
                    <a:pt x="228" y="268"/>
                    <a:pt x="228" y="268"/>
                  </a:cubicBezTo>
                  <a:cubicBezTo>
                    <a:pt x="227" y="267"/>
                    <a:pt x="227" y="267"/>
                    <a:pt x="227" y="267"/>
                  </a:cubicBezTo>
                  <a:cubicBezTo>
                    <a:pt x="227" y="266"/>
                    <a:pt x="227" y="266"/>
                    <a:pt x="227" y="266"/>
                  </a:cubicBezTo>
                  <a:cubicBezTo>
                    <a:pt x="227" y="266"/>
                    <a:pt x="227" y="266"/>
                    <a:pt x="227" y="266"/>
                  </a:cubicBezTo>
                  <a:cubicBezTo>
                    <a:pt x="227" y="265"/>
                    <a:pt x="227" y="265"/>
                    <a:pt x="227" y="265"/>
                  </a:cubicBezTo>
                  <a:cubicBezTo>
                    <a:pt x="228" y="264"/>
                    <a:pt x="228" y="264"/>
                    <a:pt x="228" y="264"/>
                  </a:cubicBezTo>
                  <a:cubicBezTo>
                    <a:pt x="227" y="264"/>
                    <a:pt x="227" y="264"/>
                    <a:pt x="227" y="264"/>
                  </a:cubicBezTo>
                  <a:cubicBezTo>
                    <a:pt x="227" y="263"/>
                    <a:pt x="227" y="263"/>
                    <a:pt x="227" y="263"/>
                  </a:cubicBezTo>
                  <a:cubicBezTo>
                    <a:pt x="227" y="263"/>
                    <a:pt x="227" y="263"/>
                    <a:pt x="227" y="263"/>
                  </a:cubicBezTo>
                  <a:cubicBezTo>
                    <a:pt x="227" y="262"/>
                    <a:pt x="227" y="262"/>
                    <a:pt x="227" y="262"/>
                  </a:cubicBezTo>
                  <a:cubicBezTo>
                    <a:pt x="227" y="261"/>
                    <a:pt x="227" y="261"/>
                    <a:pt x="227" y="261"/>
                  </a:cubicBezTo>
                  <a:cubicBezTo>
                    <a:pt x="227" y="260"/>
                    <a:pt x="227" y="260"/>
                    <a:pt x="227" y="260"/>
                  </a:cubicBezTo>
                  <a:cubicBezTo>
                    <a:pt x="227" y="258"/>
                    <a:pt x="227" y="258"/>
                    <a:pt x="227" y="258"/>
                  </a:cubicBezTo>
                  <a:cubicBezTo>
                    <a:pt x="228" y="258"/>
                    <a:pt x="228" y="258"/>
                    <a:pt x="228" y="258"/>
                  </a:cubicBezTo>
                  <a:cubicBezTo>
                    <a:pt x="228" y="257"/>
                    <a:pt x="228" y="257"/>
                    <a:pt x="228" y="257"/>
                  </a:cubicBezTo>
                  <a:cubicBezTo>
                    <a:pt x="228" y="257"/>
                    <a:pt x="228" y="257"/>
                    <a:pt x="228" y="257"/>
                  </a:cubicBezTo>
                  <a:cubicBezTo>
                    <a:pt x="228" y="256"/>
                    <a:pt x="228" y="256"/>
                    <a:pt x="228" y="256"/>
                  </a:cubicBezTo>
                  <a:cubicBezTo>
                    <a:pt x="228" y="256"/>
                    <a:pt x="228" y="256"/>
                    <a:pt x="228" y="256"/>
                  </a:cubicBezTo>
                  <a:cubicBezTo>
                    <a:pt x="228" y="256"/>
                    <a:pt x="228" y="256"/>
                    <a:pt x="228" y="256"/>
                  </a:cubicBezTo>
                  <a:cubicBezTo>
                    <a:pt x="228" y="255"/>
                    <a:pt x="228" y="255"/>
                    <a:pt x="228" y="255"/>
                  </a:cubicBezTo>
                  <a:cubicBezTo>
                    <a:pt x="228" y="255"/>
                    <a:pt x="228" y="255"/>
                    <a:pt x="228" y="255"/>
                  </a:cubicBezTo>
                  <a:cubicBezTo>
                    <a:pt x="228" y="254"/>
                    <a:pt x="228" y="254"/>
                    <a:pt x="228" y="254"/>
                  </a:cubicBezTo>
                  <a:cubicBezTo>
                    <a:pt x="228" y="254"/>
                    <a:pt x="228" y="254"/>
                    <a:pt x="228" y="254"/>
                  </a:cubicBezTo>
                  <a:cubicBezTo>
                    <a:pt x="227" y="253"/>
                    <a:pt x="227" y="253"/>
                    <a:pt x="227" y="253"/>
                  </a:cubicBezTo>
                  <a:cubicBezTo>
                    <a:pt x="227" y="252"/>
                    <a:pt x="227" y="252"/>
                    <a:pt x="227" y="252"/>
                  </a:cubicBezTo>
                  <a:cubicBezTo>
                    <a:pt x="227" y="252"/>
                    <a:pt x="227" y="252"/>
                    <a:pt x="227" y="252"/>
                  </a:cubicBezTo>
                  <a:cubicBezTo>
                    <a:pt x="228" y="251"/>
                    <a:pt x="228" y="251"/>
                    <a:pt x="228" y="251"/>
                  </a:cubicBezTo>
                  <a:cubicBezTo>
                    <a:pt x="230" y="251"/>
                    <a:pt x="230" y="251"/>
                    <a:pt x="230" y="251"/>
                  </a:cubicBezTo>
                  <a:cubicBezTo>
                    <a:pt x="231" y="251"/>
                    <a:pt x="231" y="251"/>
                    <a:pt x="231" y="251"/>
                  </a:cubicBezTo>
                  <a:cubicBezTo>
                    <a:pt x="232" y="251"/>
                    <a:pt x="232" y="251"/>
                    <a:pt x="232" y="251"/>
                  </a:cubicBezTo>
                  <a:cubicBezTo>
                    <a:pt x="232" y="250"/>
                    <a:pt x="232" y="250"/>
                    <a:pt x="232" y="250"/>
                  </a:cubicBezTo>
                  <a:cubicBezTo>
                    <a:pt x="234" y="249"/>
                    <a:pt x="234" y="249"/>
                    <a:pt x="234" y="249"/>
                  </a:cubicBezTo>
                  <a:cubicBezTo>
                    <a:pt x="237" y="249"/>
                    <a:pt x="237" y="249"/>
                    <a:pt x="237" y="249"/>
                  </a:cubicBezTo>
                  <a:cubicBezTo>
                    <a:pt x="237" y="248"/>
                    <a:pt x="237" y="248"/>
                    <a:pt x="237" y="248"/>
                  </a:cubicBezTo>
                  <a:cubicBezTo>
                    <a:pt x="237" y="248"/>
                    <a:pt x="237" y="248"/>
                    <a:pt x="237" y="248"/>
                  </a:cubicBezTo>
                  <a:cubicBezTo>
                    <a:pt x="239" y="247"/>
                    <a:pt x="239" y="247"/>
                    <a:pt x="239" y="247"/>
                  </a:cubicBezTo>
                  <a:cubicBezTo>
                    <a:pt x="240" y="246"/>
                    <a:pt x="240" y="246"/>
                    <a:pt x="240" y="246"/>
                  </a:cubicBezTo>
                  <a:cubicBezTo>
                    <a:pt x="241" y="246"/>
                    <a:pt x="241" y="246"/>
                    <a:pt x="241" y="246"/>
                  </a:cubicBezTo>
                  <a:cubicBezTo>
                    <a:pt x="242" y="244"/>
                    <a:pt x="242" y="244"/>
                    <a:pt x="242" y="244"/>
                  </a:cubicBezTo>
                  <a:cubicBezTo>
                    <a:pt x="242" y="244"/>
                    <a:pt x="242" y="244"/>
                    <a:pt x="242" y="244"/>
                  </a:cubicBezTo>
                  <a:cubicBezTo>
                    <a:pt x="243" y="244"/>
                    <a:pt x="243" y="244"/>
                    <a:pt x="243" y="244"/>
                  </a:cubicBezTo>
                  <a:cubicBezTo>
                    <a:pt x="244" y="244"/>
                    <a:pt x="244" y="244"/>
                    <a:pt x="244" y="244"/>
                  </a:cubicBezTo>
                  <a:cubicBezTo>
                    <a:pt x="244" y="244"/>
                    <a:pt x="244" y="244"/>
                    <a:pt x="244" y="244"/>
                  </a:cubicBezTo>
                  <a:cubicBezTo>
                    <a:pt x="244" y="243"/>
                    <a:pt x="244" y="243"/>
                    <a:pt x="244" y="243"/>
                  </a:cubicBezTo>
                  <a:cubicBezTo>
                    <a:pt x="243" y="242"/>
                    <a:pt x="243" y="242"/>
                    <a:pt x="243" y="242"/>
                  </a:cubicBezTo>
                  <a:cubicBezTo>
                    <a:pt x="243" y="242"/>
                    <a:pt x="243" y="242"/>
                    <a:pt x="243" y="242"/>
                  </a:cubicBezTo>
                  <a:cubicBezTo>
                    <a:pt x="243" y="243"/>
                    <a:pt x="243" y="243"/>
                    <a:pt x="243" y="243"/>
                  </a:cubicBezTo>
                  <a:cubicBezTo>
                    <a:pt x="242" y="243"/>
                    <a:pt x="242" y="243"/>
                    <a:pt x="242" y="243"/>
                  </a:cubicBezTo>
                  <a:cubicBezTo>
                    <a:pt x="243" y="242"/>
                    <a:pt x="243" y="242"/>
                    <a:pt x="243" y="242"/>
                  </a:cubicBezTo>
                  <a:cubicBezTo>
                    <a:pt x="243" y="240"/>
                    <a:pt x="243" y="240"/>
                    <a:pt x="243" y="240"/>
                  </a:cubicBezTo>
                  <a:cubicBezTo>
                    <a:pt x="244" y="240"/>
                    <a:pt x="244" y="240"/>
                    <a:pt x="244" y="240"/>
                  </a:cubicBezTo>
                  <a:cubicBezTo>
                    <a:pt x="244" y="238"/>
                    <a:pt x="244" y="238"/>
                    <a:pt x="244" y="238"/>
                  </a:cubicBezTo>
                  <a:cubicBezTo>
                    <a:pt x="244" y="237"/>
                    <a:pt x="244" y="237"/>
                    <a:pt x="244" y="237"/>
                  </a:cubicBezTo>
                  <a:cubicBezTo>
                    <a:pt x="243" y="236"/>
                    <a:pt x="243" y="236"/>
                    <a:pt x="243" y="236"/>
                  </a:cubicBezTo>
                  <a:cubicBezTo>
                    <a:pt x="243" y="234"/>
                    <a:pt x="243" y="234"/>
                    <a:pt x="243" y="234"/>
                  </a:cubicBezTo>
                  <a:cubicBezTo>
                    <a:pt x="243" y="232"/>
                    <a:pt x="243" y="232"/>
                    <a:pt x="243" y="232"/>
                  </a:cubicBezTo>
                  <a:cubicBezTo>
                    <a:pt x="242" y="230"/>
                    <a:pt x="242" y="230"/>
                    <a:pt x="242" y="230"/>
                  </a:cubicBezTo>
                  <a:cubicBezTo>
                    <a:pt x="241" y="229"/>
                    <a:pt x="241" y="229"/>
                    <a:pt x="241" y="229"/>
                  </a:cubicBezTo>
                  <a:cubicBezTo>
                    <a:pt x="240" y="228"/>
                    <a:pt x="240" y="228"/>
                    <a:pt x="240" y="228"/>
                  </a:cubicBezTo>
                  <a:cubicBezTo>
                    <a:pt x="240" y="228"/>
                    <a:pt x="240" y="228"/>
                    <a:pt x="240" y="228"/>
                  </a:cubicBezTo>
                  <a:cubicBezTo>
                    <a:pt x="239" y="228"/>
                    <a:pt x="239" y="228"/>
                    <a:pt x="239" y="228"/>
                  </a:cubicBezTo>
                  <a:cubicBezTo>
                    <a:pt x="240" y="226"/>
                    <a:pt x="240" y="226"/>
                    <a:pt x="240" y="226"/>
                  </a:cubicBezTo>
                  <a:cubicBezTo>
                    <a:pt x="241" y="226"/>
                    <a:pt x="241" y="226"/>
                    <a:pt x="241" y="226"/>
                  </a:cubicBezTo>
                  <a:cubicBezTo>
                    <a:pt x="243" y="223"/>
                    <a:pt x="243" y="223"/>
                    <a:pt x="243" y="223"/>
                  </a:cubicBezTo>
                  <a:cubicBezTo>
                    <a:pt x="244" y="223"/>
                    <a:pt x="244" y="223"/>
                    <a:pt x="244" y="223"/>
                  </a:cubicBezTo>
                  <a:cubicBezTo>
                    <a:pt x="244" y="223"/>
                    <a:pt x="244" y="223"/>
                    <a:pt x="244" y="223"/>
                  </a:cubicBezTo>
                  <a:cubicBezTo>
                    <a:pt x="244" y="222"/>
                    <a:pt x="244" y="222"/>
                    <a:pt x="244" y="222"/>
                  </a:cubicBezTo>
                  <a:cubicBezTo>
                    <a:pt x="244" y="222"/>
                    <a:pt x="244" y="222"/>
                    <a:pt x="244" y="222"/>
                  </a:cubicBezTo>
                  <a:cubicBezTo>
                    <a:pt x="244" y="222"/>
                    <a:pt x="244" y="222"/>
                    <a:pt x="244" y="222"/>
                  </a:cubicBezTo>
                  <a:cubicBezTo>
                    <a:pt x="245" y="221"/>
                    <a:pt x="245" y="221"/>
                    <a:pt x="245" y="221"/>
                  </a:cubicBezTo>
                  <a:cubicBezTo>
                    <a:pt x="245" y="221"/>
                    <a:pt x="245" y="221"/>
                    <a:pt x="245" y="221"/>
                  </a:cubicBezTo>
                  <a:cubicBezTo>
                    <a:pt x="246" y="222"/>
                    <a:pt x="246" y="222"/>
                    <a:pt x="246" y="222"/>
                  </a:cubicBezTo>
                  <a:cubicBezTo>
                    <a:pt x="246" y="222"/>
                    <a:pt x="246" y="222"/>
                    <a:pt x="246" y="222"/>
                  </a:cubicBezTo>
                  <a:cubicBezTo>
                    <a:pt x="246" y="221"/>
                    <a:pt x="246" y="221"/>
                    <a:pt x="246" y="221"/>
                  </a:cubicBezTo>
                  <a:cubicBezTo>
                    <a:pt x="246" y="220"/>
                    <a:pt x="246" y="220"/>
                    <a:pt x="246" y="220"/>
                  </a:cubicBezTo>
                  <a:cubicBezTo>
                    <a:pt x="247" y="220"/>
                    <a:pt x="247" y="220"/>
                    <a:pt x="247" y="220"/>
                  </a:cubicBezTo>
                  <a:cubicBezTo>
                    <a:pt x="248" y="219"/>
                    <a:pt x="248" y="219"/>
                    <a:pt x="248" y="219"/>
                  </a:cubicBezTo>
                  <a:cubicBezTo>
                    <a:pt x="248" y="218"/>
                    <a:pt x="248" y="218"/>
                    <a:pt x="248" y="218"/>
                  </a:cubicBezTo>
                  <a:cubicBezTo>
                    <a:pt x="247" y="218"/>
                    <a:pt x="247" y="218"/>
                    <a:pt x="247" y="218"/>
                  </a:cubicBezTo>
                  <a:cubicBezTo>
                    <a:pt x="247" y="218"/>
                    <a:pt x="247" y="218"/>
                    <a:pt x="247" y="218"/>
                  </a:cubicBezTo>
                  <a:cubicBezTo>
                    <a:pt x="247" y="217"/>
                    <a:pt x="247" y="217"/>
                    <a:pt x="247" y="217"/>
                  </a:cubicBezTo>
                  <a:cubicBezTo>
                    <a:pt x="247" y="216"/>
                    <a:pt x="247" y="216"/>
                    <a:pt x="247" y="216"/>
                  </a:cubicBezTo>
                  <a:cubicBezTo>
                    <a:pt x="247" y="216"/>
                    <a:pt x="247" y="216"/>
                    <a:pt x="247" y="216"/>
                  </a:cubicBezTo>
                  <a:cubicBezTo>
                    <a:pt x="247" y="215"/>
                    <a:pt x="247" y="215"/>
                    <a:pt x="247" y="215"/>
                  </a:cubicBezTo>
                  <a:cubicBezTo>
                    <a:pt x="248" y="215"/>
                    <a:pt x="248" y="215"/>
                    <a:pt x="248" y="215"/>
                  </a:cubicBezTo>
                  <a:cubicBezTo>
                    <a:pt x="247" y="215"/>
                    <a:pt x="247" y="215"/>
                    <a:pt x="247" y="215"/>
                  </a:cubicBezTo>
                  <a:cubicBezTo>
                    <a:pt x="247" y="214"/>
                    <a:pt x="247" y="214"/>
                    <a:pt x="247" y="214"/>
                  </a:cubicBezTo>
                  <a:cubicBezTo>
                    <a:pt x="248" y="213"/>
                    <a:pt x="248" y="213"/>
                    <a:pt x="248" y="213"/>
                  </a:cubicBezTo>
                  <a:cubicBezTo>
                    <a:pt x="248" y="213"/>
                    <a:pt x="248" y="213"/>
                    <a:pt x="248" y="213"/>
                  </a:cubicBezTo>
                  <a:cubicBezTo>
                    <a:pt x="248" y="213"/>
                    <a:pt x="248" y="213"/>
                    <a:pt x="248" y="213"/>
                  </a:cubicBezTo>
                  <a:cubicBezTo>
                    <a:pt x="246" y="213"/>
                    <a:pt x="246" y="213"/>
                    <a:pt x="246" y="213"/>
                  </a:cubicBezTo>
                  <a:cubicBezTo>
                    <a:pt x="246" y="213"/>
                    <a:pt x="246" y="213"/>
                    <a:pt x="246" y="213"/>
                  </a:cubicBezTo>
                  <a:cubicBezTo>
                    <a:pt x="246" y="212"/>
                    <a:pt x="246" y="212"/>
                    <a:pt x="246" y="212"/>
                  </a:cubicBezTo>
                  <a:cubicBezTo>
                    <a:pt x="248" y="211"/>
                    <a:pt x="248" y="211"/>
                    <a:pt x="248" y="211"/>
                  </a:cubicBezTo>
                  <a:cubicBezTo>
                    <a:pt x="249" y="209"/>
                    <a:pt x="249" y="209"/>
                    <a:pt x="249" y="209"/>
                  </a:cubicBezTo>
                  <a:cubicBezTo>
                    <a:pt x="249" y="208"/>
                    <a:pt x="249" y="208"/>
                    <a:pt x="249" y="208"/>
                  </a:cubicBezTo>
                  <a:cubicBezTo>
                    <a:pt x="250" y="208"/>
                    <a:pt x="250" y="208"/>
                    <a:pt x="250" y="208"/>
                  </a:cubicBezTo>
                  <a:cubicBezTo>
                    <a:pt x="250" y="208"/>
                    <a:pt x="250" y="208"/>
                    <a:pt x="250" y="208"/>
                  </a:cubicBezTo>
                  <a:cubicBezTo>
                    <a:pt x="250" y="207"/>
                    <a:pt x="250" y="207"/>
                    <a:pt x="250" y="207"/>
                  </a:cubicBezTo>
                  <a:cubicBezTo>
                    <a:pt x="250" y="207"/>
                    <a:pt x="250" y="207"/>
                    <a:pt x="250" y="207"/>
                  </a:cubicBezTo>
                  <a:cubicBezTo>
                    <a:pt x="250" y="207"/>
                    <a:pt x="250" y="207"/>
                    <a:pt x="250" y="207"/>
                  </a:cubicBezTo>
                  <a:cubicBezTo>
                    <a:pt x="249" y="206"/>
                    <a:pt x="249" y="206"/>
                    <a:pt x="249" y="206"/>
                  </a:cubicBezTo>
                  <a:cubicBezTo>
                    <a:pt x="249" y="206"/>
                    <a:pt x="249" y="206"/>
                    <a:pt x="249" y="206"/>
                  </a:cubicBezTo>
                  <a:cubicBezTo>
                    <a:pt x="249" y="204"/>
                    <a:pt x="249" y="204"/>
                    <a:pt x="249" y="204"/>
                  </a:cubicBezTo>
                  <a:cubicBezTo>
                    <a:pt x="249" y="203"/>
                    <a:pt x="249" y="203"/>
                    <a:pt x="249" y="203"/>
                  </a:cubicBezTo>
                  <a:cubicBezTo>
                    <a:pt x="249" y="202"/>
                    <a:pt x="249" y="202"/>
                    <a:pt x="249" y="202"/>
                  </a:cubicBezTo>
                  <a:cubicBezTo>
                    <a:pt x="250" y="202"/>
                    <a:pt x="250" y="202"/>
                    <a:pt x="250" y="202"/>
                  </a:cubicBezTo>
                  <a:cubicBezTo>
                    <a:pt x="250" y="202"/>
                    <a:pt x="250" y="202"/>
                    <a:pt x="250" y="202"/>
                  </a:cubicBezTo>
                  <a:cubicBezTo>
                    <a:pt x="251" y="202"/>
                    <a:pt x="251" y="202"/>
                    <a:pt x="251" y="202"/>
                  </a:cubicBezTo>
                  <a:cubicBezTo>
                    <a:pt x="251" y="201"/>
                    <a:pt x="251" y="201"/>
                    <a:pt x="251" y="201"/>
                  </a:cubicBezTo>
                  <a:cubicBezTo>
                    <a:pt x="251" y="201"/>
                    <a:pt x="251" y="201"/>
                    <a:pt x="251" y="201"/>
                  </a:cubicBezTo>
                  <a:cubicBezTo>
                    <a:pt x="252" y="201"/>
                    <a:pt x="252" y="201"/>
                    <a:pt x="252" y="201"/>
                  </a:cubicBezTo>
                  <a:cubicBezTo>
                    <a:pt x="252" y="201"/>
                    <a:pt x="252" y="201"/>
                    <a:pt x="252" y="201"/>
                  </a:cubicBezTo>
                  <a:cubicBezTo>
                    <a:pt x="253" y="201"/>
                    <a:pt x="253" y="201"/>
                    <a:pt x="253" y="201"/>
                  </a:cubicBezTo>
                  <a:cubicBezTo>
                    <a:pt x="254" y="201"/>
                    <a:pt x="254" y="201"/>
                    <a:pt x="254" y="201"/>
                  </a:cubicBezTo>
                  <a:cubicBezTo>
                    <a:pt x="256" y="202"/>
                    <a:pt x="256" y="202"/>
                    <a:pt x="256" y="202"/>
                  </a:cubicBezTo>
                  <a:cubicBezTo>
                    <a:pt x="258" y="203"/>
                    <a:pt x="258" y="203"/>
                    <a:pt x="258" y="203"/>
                  </a:cubicBezTo>
                  <a:cubicBezTo>
                    <a:pt x="259" y="203"/>
                    <a:pt x="259" y="203"/>
                    <a:pt x="259" y="203"/>
                  </a:cubicBezTo>
                  <a:cubicBezTo>
                    <a:pt x="259" y="203"/>
                    <a:pt x="259" y="203"/>
                    <a:pt x="259" y="203"/>
                  </a:cubicBezTo>
                  <a:cubicBezTo>
                    <a:pt x="258" y="204"/>
                    <a:pt x="258" y="204"/>
                    <a:pt x="258" y="204"/>
                  </a:cubicBezTo>
                  <a:cubicBezTo>
                    <a:pt x="259" y="204"/>
                    <a:pt x="259" y="204"/>
                    <a:pt x="259" y="204"/>
                  </a:cubicBezTo>
                  <a:cubicBezTo>
                    <a:pt x="260" y="203"/>
                    <a:pt x="260" y="203"/>
                    <a:pt x="260" y="203"/>
                  </a:cubicBezTo>
                  <a:cubicBezTo>
                    <a:pt x="261" y="203"/>
                    <a:pt x="261" y="203"/>
                    <a:pt x="261" y="203"/>
                  </a:cubicBezTo>
                  <a:cubicBezTo>
                    <a:pt x="262" y="203"/>
                    <a:pt x="262" y="203"/>
                    <a:pt x="262" y="203"/>
                  </a:cubicBezTo>
                  <a:cubicBezTo>
                    <a:pt x="262" y="203"/>
                    <a:pt x="262" y="203"/>
                    <a:pt x="262" y="203"/>
                  </a:cubicBezTo>
                  <a:cubicBezTo>
                    <a:pt x="263" y="204"/>
                    <a:pt x="263" y="204"/>
                    <a:pt x="263" y="204"/>
                  </a:cubicBezTo>
                  <a:cubicBezTo>
                    <a:pt x="263" y="203"/>
                    <a:pt x="263" y="203"/>
                    <a:pt x="263" y="203"/>
                  </a:cubicBezTo>
                  <a:cubicBezTo>
                    <a:pt x="264" y="204"/>
                    <a:pt x="264" y="204"/>
                    <a:pt x="264" y="204"/>
                  </a:cubicBezTo>
                  <a:cubicBezTo>
                    <a:pt x="264" y="203"/>
                    <a:pt x="264" y="203"/>
                    <a:pt x="264" y="203"/>
                  </a:cubicBezTo>
                  <a:cubicBezTo>
                    <a:pt x="265" y="203"/>
                    <a:pt x="265" y="203"/>
                    <a:pt x="265" y="203"/>
                  </a:cubicBezTo>
                  <a:cubicBezTo>
                    <a:pt x="266" y="203"/>
                    <a:pt x="266" y="203"/>
                    <a:pt x="266" y="203"/>
                  </a:cubicBezTo>
                  <a:cubicBezTo>
                    <a:pt x="268" y="204"/>
                    <a:pt x="268" y="204"/>
                    <a:pt x="268" y="204"/>
                  </a:cubicBezTo>
                  <a:cubicBezTo>
                    <a:pt x="268" y="205"/>
                    <a:pt x="268" y="205"/>
                    <a:pt x="268" y="205"/>
                  </a:cubicBezTo>
                  <a:cubicBezTo>
                    <a:pt x="269" y="205"/>
                    <a:pt x="269" y="205"/>
                    <a:pt x="269" y="205"/>
                  </a:cubicBezTo>
                  <a:cubicBezTo>
                    <a:pt x="270" y="205"/>
                    <a:pt x="270" y="205"/>
                    <a:pt x="270" y="205"/>
                  </a:cubicBezTo>
                  <a:cubicBezTo>
                    <a:pt x="270" y="207"/>
                    <a:pt x="270" y="207"/>
                    <a:pt x="270" y="207"/>
                  </a:cubicBezTo>
                  <a:cubicBezTo>
                    <a:pt x="269" y="207"/>
                    <a:pt x="269" y="207"/>
                    <a:pt x="269" y="207"/>
                  </a:cubicBezTo>
                  <a:cubicBezTo>
                    <a:pt x="269" y="208"/>
                    <a:pt x="269" y="208"/>
                    <a:pt x="269" y="208"/>
                  </a:cubicBezTo>
                  <a:cubicBezTo>
                    <a:pt x="270" y="207"/>
                    <a:pt x="270" y="207"/>
                    <a:pt x="270" y="207"/>
                  </a:cubicBezTo>
                  <a:cubicBezTo>
                    <a:pt x="271" y="208"/>
                    <a:pt x="271" y="208"/>
                    <a:pt x="271" y="208"/>
                  </a:cubicBezTo>
                  <a:cubicBezTo>
                    <a:pt x="271" y="209"/>
                    <a:pt x="271" y="209"/>
                    <a:pt x="271" y="209"/>
                  </a:cubicBezTo>
                  <a:cubicBezTo>
                    <a:pt x="270" y="209"/>
                    <a:pt x="270" y="209"/>
                    <a:pt x="270" y="209"/>
                  </a:cubicBezTo>
                  <a:cubicBezTo>
                    <a:pt x="271" y="210"/>
                    <a:pt x="271" y="210"/>
                    <a:pt x="271" y="210"/>
                  </a:cubicBezTo>
                  <a:cubicBezTo>
                    <a:pt x="272" y="209"/>
                    <a:pt x="272" y="209"/>
                    <a:pt x="272" y="209"/>
                  </a:cubicBezTo>
                  <a:cubicBezTo>
                    <a:pt x="272" y="210"/>
                    <a:pt x="272" y="210"/>
                    <a:pt x="272" y="210"/>
                  </a:cubicBezTo>
                  <a:cubicBezTo>
                    <a:pt x="272" y="211"/>
                    <a:pt x="272" y="211"/>
                    <a:pt x="272" y="211"/>
                  </a:cubicBezTo>
                  <a:cubicBezTo>
                    <a:pt x="272" y="210"/>
                    <a:pt x="272" y="210"/>
                    <a:pt x="272" y="210"/>
                  </a:cubicBezTo>
                  <a:cubicBezTo>
                    <a:pt x="271" y="211"/>
                    <a:pt x="271" y="211"/>
                    <a:pt x="271" y="211"/>
                  </a:cubicBezTo>
                  <a:cubicBezTo>
                    <a:pt x="270" y="211"/>
                    <a:pt x="270" y="211"/>
                    <a:pt x="270" y="211"/>
                  </a:cubicBezTo>
                  <a:cubicBezTo>
                    <a:pt x="272" y="212"/>
                    <a:pt x="272" y="212"/>
                    <a:pt x="272" y="212"/>
                  </a:cubicBezTo>
                  <a:cubicBezTo>
                    <a:pt x="272" y="213"/>
                    <a:pt x="272" y="213"/>
                    <a:pt x="272" y="213"/>
                  </a:cubicBezTo>
                  <a:cubicBezTo>
                    <a:pt x="272" y="212"/>
                    <a:pt x="272" y="212"/>
                    <a:pt x="272" y="212"/>
                  </a:cubicBezTo>
                  <a:cubicBezTo>
                    <a:pt x="272" y="213"/>
                    <a:pt x="272" y="213"/>
                    <a:pt x="272" y="213"/>
                  </a:cubicBezTo>
                  <a:cubicBezTo>
                    <a:pt x="273" y="212"/>
                    <a:pt x="273" y="212"/>
                    <a:pt x="273" y="212"/>
                  </a:cubicBezTo>
                  <a:cubicBezTo>
                    <a:pt x="274" y="213"/>
                    <a:pt x="274" y="213"/>
                    <a:pt x="274" y="213"/>
                  </a:cubicBezTo>
                  <a:cubicBezTo>
                    <a:pt x="275" y="213"/>
                    <a:pt x="275" y="213"/>
                    <a:pt x="275" y="213"/>
                  </a:cubicBezTo>
                  <a:cubicBezTo>
                    <a:pt x="275" y="214"/>
                    <a:pt x="275" y="214"/>
                    <a:pt x="275" y="214"/>
                  </a:cubicBezTo>
                  <a:cubicBezTo>
                    <a:pt x="276" y="213"/>
                    <a:pt x="276" y="213"/>
                    <a:pt x="276" y="213"/>
                  </a:cubicBezTo>
                  <a:cubicBezTo>
                    <a:pt x="277" y="214"/>
                    <a:pt x="277" y="214"/>
                    <a:pt x="277" y="214"/>
                  </a:cubicBezTo>
                  <a:cubicBezTo>
                    <a:pt x="277" y="215"/>
                    <a:pt x="277" y="215"/>
                    <a:pt x="277" y="215"/>
                  </a:cubicBezTo>
                  <a:cubicBezTo>
                    <a:pt x="278" y="216"/>
                    <a:pt x="278" y="216"/>
                    <a:pt x="278" y="216"/>
                  </a:cubicBezTo>
                  <a:cubicBezTo>
                    <a:pt x="279" y="215"/>
                    <a:pt x="279" y="215"/>
                    <a:pt x="279" y="215"/>
                  </a:cubicBezTo>
                  <a:cubicBezTo>
                    <a:pt x="279" y="214"/>
                    <a:pt x="279" y="214"/>
                    <a:pt x="279" y="214"/>
                  </a:cubicBezTo>
                  <a:cubicBezTo>
                    <a:pt x="280" y="214"/>
                    <a:pt x="280" y="214"/>
                    <a:pt x="280" y="214"/>
                  </a:cubicBezTo>
                  <a:cubicBezTo>
                    <a:pt x="280" y="215"/>
                    <a:pt x="280" y="215"/>
                    <a:pt x="280" y="215"/>
                  </a:cubicBezTo>
                  <a:cubicBezTo>
                    <a:pt x="279" y="216"/>
                    <a:pt x="279" y="216"/>
                    <a:pt x="279" y="216"/>
                  </a:cubicBezTo>
                  <a:cubicBezTo>
                    <a:pt x="278" y="217"/>
                    <a:pt x="278" y="217"/>
                    <a:pt x="278" y="217"/>
                  </a:cubicBezTo>
                  <a:cubicBezTo>
                    <a:pt x="277" y="218"/>
                    <a:pt x="277" y="218"/>
                    <a:pt x="277" y="218"/>
                  </a:cubicBezTo>
                  <a:cubicBezTo>
                    <a:pt x="278" y="220"/>
                    <a:pt x="278" y="220"/>
                    <a:pt x="278" y="220"/>
                  </a:cubicBezTo>
                  <a:cubicBezTo>
                    <a:pt x="277" y="220"/>
                    <a:pt x="277" y="220"/>
                    <a:pt x="277" y="220"/>
                  </a:cubicBezTo>
                  <a:cubicBezTo>
                    <a:pt x="277" y="219"/>
                    <a:pt x="277" y="219"/>
                    <a:pt x="277" y="219"/>
                  </a:cubicBezTo>
                  <a:cubicBezTo>
                    <a:pt x="277" y="220"/>
                    <a:pt x="277" y="220"/>
                    <a:pt x="277" y="220"/>
                  </a:cubicBezTo>
                  <a:cubicBezTo>
                    <a:pt x="276" y="221"/>
                    <a:pt x="276" y="221"/>
                    <a:pt x="276" y="221"/>
                  </a:cubicBezTo>
                  <a:cubicBezTo>
                    <a:pt x="274" y="221"/>
                    <a:pt x="274" y="221"/>
                    <a:pt x="274" y="221"/>
                  </a:cubicBezTo>
                  <a:cubicBezTo>
                    <a:pt x="272" y="220"/>
                    <a:pt x="272" y="220"/>
                    <a:pt x="272" y="220"/>
                  </a:cubicBezTo>
                  <a:cubicBezTo>
                    <a:pt x="274" y="221"/>
                    <a:pt x="274" y="221"/>
                    <a:pt x="274" y="221"/>
                  </a:cubicBezTo>
                  <a:cubicBezTo>
                    <a:pt x="276" y="221"/>
                    <a:pt x="276" y="221"/>
                    <a:pt x="276" y="221"/>
                  </a:cubicBezTo>
                  <a:cubicBezTo>
                    <a:pt x="277" y="222"/>
                    <a:pt x="277" y="222"/>
                    <a:pt x="277" y="222"/>
                  </a:cubicBezTo>
                  <a:cubicBezTo>
                    <a:pt x="277" y="224"/>
                    <a:pt x="277" y="224"/>
                    <a:pt x="277" y="224"/>
                  </a:cubicBezTo>
                  <a:cubicBezTo>
                    <a:pt x="276" y="225"/>
                    <a:pt x="276" y="225"/>
                    <a:pt x="276" y="225"/>
                  </a:cubicBezTo>
                  <a:cubicBezTo>
                    <a:pt x="276" y="225"/>
                    <a:pt x="276" y="225"/>
                    <a:pt x="276" y="225"/>
                  </a:cubicBezTo>
                  <a:cubicBezTo>
                    <a:pt x="275" y="226"/>
                    <a:pt x="275" y="226"/>
                    <a:pt x="275" y="226"/>
                  </a:cubicBezTo>
                  <a:cubicBezTo>
                    <a:pt x="275" y="226"/>
                    <a:pt x="275" y="226"/>
                    <a:pt x="275" y="226"/>
                  </a:cubicBezTo>
                  <a:cubicBezTo>
                    <a:pt x="276" y="228"/>
                    <a:pt x="276" y="228"/>
                    <a:pt x="276" y="228"/>
                  </a:cubicBezTo>
                  <a:cubicBezTo>
                    <a:pt x="277" y="228"/>
                    <a:pt x="277" y="228"/>
                    <a:pt x="277" y="228"/>
                  </a:cubicBezTo>
                  <a:cubicBezTo>
                    <a:pt x="277" y="228"/>
                    <a:pt x="277" y="228"/>
                    <a:pt x="277" y="228"/>
                  </a:cubicBezTo>
                  <a:cubicBezTo>
                    <a:pt x="275" y="228"/>
                    <a:pt x="275" y="228"/>
                    <a:pt x="275" y="228"/>
                  </a:cubicBezTo>
                  <a:cubicBezTo>
                    <a:pt x="276" y="229"/>
                    <a:pt x="276" y="229"/>
                    <a:pt x="276" y="229"/>
                  </a:cubicBezTo>
                  <a:cubicBezTo>
                    <a:pt x="277" y="230"/>
                    <a:pt x="277" y="230"/>
                    <a:pt x="277" y="230"/>
                  </a:cubicBezTo>
                  <a:cubicBezTo>
                    <a:pt x="277" y="230"/>
                    <a:pt x="277" y="230"/>
                    <a:pt x="277" y="230"/>
                  </a:cubicBezTo>
                  <a:cubicBezTo>
                    <a:pt x="277" y="229"/>
                    <a:pt x="277" y="229"/>
                    <a:pt x="277" y="229"/>
                  </a:cubicBezTo>
                  <a:cubicBezTo>
                    <a:pt x="278" y="229"/>
                    <a:pt x="278" y="229"/>
                    <a:pt x="278" y="229"/>
                  </a:cubicBezTo>
                  <a:cubicBezTo>
                    <a:pt x="279" y="229"/>
                    <a:pt x="279" y="229"/>
                    <a:pt x="279" y="229"/>
                  </a:cubicBezTo>
                  <a:cubicBezTo>
                    <a:pt x="279" y="230"/>
                    <a:pt x="279" y="230"/>
                    <a:pt x="279" y="230"/>
                  </a:cubicBezTo>
                  <a:cubicBezTo>
                    <a:pt x="279" y="231"/>
                    <a:pt x="279" y="231"/>
                    <a:pt x="279" y="231"/>
                  </a:cubicBezTo>
                  <a:cubicBezTo>
                    <a:pt x="279" y="232"/>
                    <a:pt x="279" y="232"/>
                    <a:pt x="279" y="232"/>
                  </a:cubicBezTo>
                  <a:cubicBezTo>
                    <a:pt x="278" y="233"/>
                    <a:pt x="278" y="233"/>
                    <a:pt x="278" y="233"/>
                  </a:cubicBezTo>
                  <a:cubicBezTo>
                    <a:pt x="278" y="234"/>
                    <a:pt x="278" y="234"/>
                    <a:pt x="278" y="234"/>
                  </a:cubicBezTo>
                  <a:cubicBezTo>
                    <a:pt x="277" y="235"/>
                    <a:pt x="277" y="235"/>
                    <a:pt x="277" y="235"/>
                  </a:cubicBezTo>
                  <a:cubicBezTo>
                    <a:pt x="278" y="235"/>
                    <a:pt x="278" y="235"/>
                    <a:pt x="278" y="235"/>
                  </a:cubicBezTo>
                  <a:cubicBezTo>
                    <a:pt x="279" y="232"/>
                    <a:pt x="279" y="232"/>
                    <a:pt x="279" y="232"/>
                  </a:cubicBezTo>
                  <a:cubicBezTo>
                    <a:pt x="280" y="231"/>
                    <a:pt x="280" y="231"/>
                    <a:pt x="280" y="231"/>
                  </a:cubicBezTo>
                  <a:cubicBezTo>
                    <a:pt x="281" y="231"/>
                    <a:pt x="281" y="231"/>
                    <a:pt x="281" y="231"/>
                  </a:cubicBezTo>
                  <a:cubicBezTo>
                    <a:pt x="281" y="232"/>
                    <a:pt x="281" y="232"/>
                    <a:pt x="281" y="232"/>
                  </a:cubicBezTo>
                  <a:cubicBezTo>
                    <a:pt x="281" y="234"/>
                    <a:pt x="281" y="234"/>
                    <a:pt x="281" y="234"/>
                  </a:cubicBezTo>
                  <a:cubicBezTo>
                    <a:pt x="280" y="234"/>
                    <a:pt x="280" y="234"/>
                    <a:pt x="280" y="234"/>
                  </a:cubicBezTo>
                  <a:cubicBezTo>
                    <a:pt x="281" y="235"/>
                    <a:pt x="281" y="235"/>
                    <a:pt x="281" y="235"/>
                  </a:cubicBezTo>
                  <a:cubicBezTo>
                    <a:pt x="280" y="236"/>
                    <a:pt x="280" y="236"/>
                    <a:pt x="280" y="236"/>
                  </a:cubicBezTo>
                  <a:cubicBezTo>
                    <a:pt x="281" y="235"/>
                    <a:pt x="281" y="235"/>
                    <a:pt x="281" y="235"/>
                  </a:cubicBezTo>
                  <a:cubicBezTo>
                    <a:pt x="281" y="234"/>
                    <a:pt x="281" y="234"/>
                    <a:pt x="281" y="234"/>
                  </a:cubicBezTo>
                  <a:cubicBezTo>
                    <a:pt x="282" y="233"/>
                    <a:pt x="282" y="233"/>
                    <a:pt x="282" y="233"/>
                  </a:cubicBezTo>
                  <a:cubicBezTo>
                    <a:pt x="283" y="233"/>
                    <a:pt x="283" y="233"/>
                    <a:pt x="283" y="233"/>
                  </a:cubicBezTo>
                  <a:cubicBezTo>
                    <a:pt x="284" y="232"/>
                    <a:pt x="284" y="232"/>
                    <a:pt x="284" y="232"/>
                  </a:cubicBezTo>
                  <a:cubicBezTo>
                    <a:pt x="284" y="232"/>
                    <a:pt x="284" y="232"/>
                    <a:pt x="284" y="232"/>
                  </a:cubicBezTo>
                  <a:cubicBezTo>
                    <a:pt x="285" y="233"/>
                    <a:pt x="285" y="233"/>
                    <a:pt x="285" y="233"/>
                  </a:cubicBezTo>
                  <a:cubicBezTo>
                    <a:pt x="285" y="232"/>
                    <a:pt x="285" y="232"/>
                    <a:pt x="285" y="232"/>
                  </a:cubicBezTo>
                  <a:cubicBezTo>
                    <a:pt x="286" y="232"/>
                    <a:pt x="286" y="232"/>
                    <a:pt x="286" y="232"/>
                  </a:cubicBezTo>
                  <a:cubicBezTo>
                    <a:pt x="286" y="231"/>
                    <a:pt x="286" y="231"/>
                    <a:pt x="286" y="231"/>
                  </a:cubicBezTo>
                  <a:cubicBezTo>
                    <a:pt x="286" y="231"/>
                    <a:pt x="286" y="231"/>
                    <a:pt x="286" y="231"/>
                  </a:cubicBezTo>
                  <a:cubicBezTo>
                    <a:pt x="288" y="230"/>
                    <a:pt x="288" y="230"/>
                    <a:pt x="288" y="230"/>
                  </a:cubicBezTo>
                  <a:cubicBezTo>
                    <a:pt x="288" y="230"/>
                    <a:pt x="288" y="230"/>
                    <a:pt x="288" y="230"/>
                  </a:cubicBezTo>
                  <a:cubicBezTo>
                    <a:pt x="288" y="232"/>
                    <a:pt x="288" y="232"/>
                    <a:pt x="288" y="232"/>
                  </a:cubicBezTo>
                  <a:cubicBezTo>
                    <a:pt x="288" y="233"/>
                    <a:pt x="288" y="233"/>
                    <a:pt x="288" y="233"/>
                  </a:cubicBezTo>
                  <a:cubicBezTo>
                    <a:pt x="289" y="231"/>
                    <a:pt x="289" y="231"/>
                    <a:pt x="289" y="231"/>
                  </a:cubicBezTo>
                  <a:cubicBezTo>
                    <a:pt x="289" y="230"/>
                    <a:pt x="289" y="230"/>
                    <a:pt x="289" y="230"/>
                  </a:cubicBezTo>
                  <a:cubicBezTo>
                    <a:pt x="289" y="230"/>
                    <a:pt x="289" y="230"/>
                    <a:pt x="289" y="230"/>
                  </a:cubicBezTo>
                  <a:cubicBezTo>
                    <a:pt x="289" y="230"/>
                    <a:pt x="289" y="230"/>
                    <a:pt x="289" y="230"/>
                  </a:cubicBezTo>
                  <a:cubicBezTo>
                    <a:pt x="290" y="229"/>
                    <a:pt x="290" y="229"/>
                    <a:pt x="290" y="229"/>
                  </a:cubicBezTo>
                  <a:cubicBezTo>
                    <a:pt x="290" y="229"/>
                    <a:pt x="290" y="229"/>
                    <a:pt x="290" y="229"/>
                  </a:cubicBezTo>
                  <a:cubicBezTo>
                    <a:pt x="291" y="228"/>
                    <a:pt x="291" y="228"/>
                    <a:pt x="291" y="228"/>
                  </a:cubicBezTo>
                  <a:cubicBezTo>
                    <a:pt x="291" y="227"/>
                    <a:pt x="291" y="227"/>
                    <a:pt x="291" y="227"/>
                  </a:cubicBezTo>
                  <a:cubicBezTo>
                    <a:pt x="292" y="227"/>
                    <a:pt x="292" y="227"/>
                    <a:pt x="292" y="227"/>
                  </a:cubicBezTo>
                  <a:cubicBezTo>
                    <a:pt x="292" y="226"/>
                    <a:pt x="292" y="226"/>
                    <a:pt x="292" y="226"/>
                  </a:cubicBezTo>
                  <a:cubicBezTo>
                    <a:pt x="293" y="226"/>
                    <a:pt x="293" y="226"/>
                    <a:pt x="293" y="226"/>
                  </a:cubicBezTo>
                  <a:cubicBezTo>
                    <a:pt x="293" y="227"/>
                    <a:pt x="293" y="227"/>
                    <a:pt x="293" y="227"/>
                  </a:cubicBezTo>
                  <a:cubicBezTo>
                    <a:pt x="293" y="226"/>
                    <a:pt x="293" y="226"/>
                    <a:pt x="293" y="226"/>
                  </a:cubicBezTo>
                  <a:cubicBezTo>
                    <a:pt x="293" y="226"/>
                    <a:pt x="293" y="226"/>
                    <a:pt x="293" y="226"/>
                  </a:cubicBezTo>
                  <a:cubicBezTo>
                    <a:pt x="292" y="226"/>
                    <a:pt x="292" y="226"/>
                    <a:pt x="292" y="226"/>
                  </a:cubicBezTo>
                  <a:cubicBezTo>
                    <a:pt x="292" y="225"/>
                    <a:pt x="292" y="225"/>
                    <a:pt x="292" y="225"/>
                  </a:cubicBezTo>
                  <a:cubicBezTo>
                    <a:pt x="293" y="224"/>
                    <a:pt x="293" y="224"/>
                    <a:pt x="293" y="224"/>
                  </a:cubicBezTo>
                  <a:cubicBezTo>
                    <a:pt x="293" y="224"/>
                    <a:pt x="293" y="224"/>
                    <a:pt x="293" y="224"/>
                  </a:cubicBezTo>
                  <a:cubicBezTo>
                    <a:pt x="294" y="224"/>
                    <a:pt x="294" y="224"/>
                    <a:pt x="294" y="224"/>
                  </a:cubicBezTo>
                  <a:cubicBezTo>
                    <a:pt x="294" y="223"/>
                    <a:pt x="294" y="223"/>
                    <a:pt x="294" y="223"/>
                  </a:cubicBezTo>
                  <a:cubicBezTo>
                    <a:pt x="294" y="223"/>
                    <a:pt x="294" y="223"/>
                    <a:pt x="294" y="223"/>
                  </a:cubicBezTo>
                  <a:cubicBezTo>
                    <a:pt x="294" y="222"/>
                    <a:pt x="294" y="222"/>
                    <a:pt x="294" y="222"/>
                  </a:cubicBezTo>
                  <a:cubicBezTo>
                    <a:pt x="295" y="222"/>
                    <a:pt x="295" y="222"/>
                    <a:pt x="295" y="222"/>
                  </a:cubicBezTo>
                  <a:cubicBezTo>
                    <a:pt x="296" y="221"/>
                    <a:pt x="296" y="221"/>
                    <a:pt x="296" y="221"/>
                  </a:cubicBezTo>
                  <a:cubicBezTo>
                    <a:pt x="295" y="220"/>
                    <a:pt x="295" y="220"/>
                    <a:pt x="295" y="220"/>
                  </a:cubicBezTo>
                  <a:cubicBezTo>
                    <a:pt x="296" y="219"/>
                    <a:pt x="296" y="219"/>
                    <a:pt x="296" y="219"/>
                  </a:cubicBezTo>
                  <a:cubicBezTo>
                    <a:pt x="297" y="219"/>
                    <a:pt x="297" y="219"/>
                    <a:pt x="297" y="219"/>
                  </a:cubicBezTo>
                  <a:cubicBezTo>
                    <a:pt x="298" y="219"/>
                    <a:pt x="298" y="219"/>
                    <a:pt x="298" y="219"/>
                  </a:cubicBezTo>
                  <a:cubicBezTo>
                    <a:pt x="297" y="220"/>
                    <a:pt x="297" y="220"/>
                    <a:pt x="297" y="220"/>
                  </a:cubicBezTo>
                  <a:cubicBezTo>
                    <a:pt x="298" y="220"/>
                    <a:pt x="298" y="220"/>
                    <a:pt x="298" y="220"/>
                  </a:cubicBezTo>
                  <a:cubicBezTo>
                    <a:pt x="298" y="220"/>
                    <a:pt x="298" y="220"/>
                    <a:pt x="298" y="220"/>
                  </a:cubicBezTo>
                  <a:cubicBezTo>
                    <a:pt x="297" y="220"/>
                    <a:pt x="297" y="220"/>
                    <a:pt x="297" y="220"/>
                  </a:cubicBezTo>
                  <a:cubicBezTo>
                    <a:pt x="297" y="221"/>
                    <a:pt x="297" y="221"/>
                    <a:pt x="297" y="221"/>
                  </a:cubicBezTo>
                  <a:cubicBezTo>
                    <a:pt x="298" y="221"/>
                    <a:pt x="298" y="221"/>
                    <a:pt x="298" y="221"/>
                  </a:cubicBezTo>
                  <a:cubicBezTo>
                    <a:pt x="297" y="222"/>
                    <a:pt x="297" y="222"/>
                    <a:pt x="297" y="222"/>
                  </a:cubicBezTo>
                  <a:cubicBezTo>
                    <a:pt x="297" y="222"/>
                    <a:pt x="297" y="222"/>
                    <a:pt x="297" y="222"/>
                  </a:cubicBezTo>
                  <a:cubicBezTo>
                    <a:pt x="297" y="222"/>
                    <a:pt x="297" y="222"/>
                    <a:pt x="297" y="222"/>
                  </a:cubicBezTo>
                  <a:cubicBezTo>
                    <a:pt x="297" y="222"/>
                    <a:pt x="297" y="222"/>
                    <a:pt x="297" y="222"/>
                  </a:cubicBezTo>
                  <a:cubicBezTo>
                    <a:pt x="298" y="222"/>
                    <a:pt x="298" y="222"/>
                    <a:pt x="298" y="222"/>
                  </a:cubicBezTo>
                  <a:cubicBezTo>
                    <a:pt x="298" y="223"/>
                    <a:pt x="298" y="223"/>
                    <a:pt x="298" y="223"/>
                  </a:cubicBezTo>
                  <a:cubicBezTo>
                    <a:pt x="297" y="223"/>
                    <a:pt x="297" y="223"/>
                    <a:pt x="297" y="223"/>
                  </a:cubicBezTo>
                  <a:cubicBezTo>
                    <a:pt x="298" y="223"/>
                    <a:pt x="298" y="223"/>
                    <a:pt x="298" y="223"/>
                  </a:cubicBezTo>
                  <a:cubicBezTo>
                    <a:pt x="298" y="224"/>
                    <a:pt x="298" y="224"/>
                    <a:pt x="298" y="224"/>
                  </a:cubicBezTo>
                  <a:cubicBezTo>
                    <a:pt x="297" y="224"/>
                    <a:pt x="297" y="224"/>
                    <a:pt x="297" y="224"/>
                  </a:cubicBezTo>
                  <a:cubicBezTo>
                    <a:pt x="298" y="225"/>
                    <a:pt x="298" y="225"/>
                    <a:pt x="298" y="225"/>
                  </a:cubicBezTo>
                  <a:cubicBezTo>
                    <a:pt x="298" y="226"/>
                    <a:pt x="298" y="226"/>
                    <a:pt x="298" y="226"/>
                  </a:cubicBezTo>
                  <a:cubicBezTo>
                    <a:pt x="299" y="227"/>
                    <a:pt x="299" y="227"/>
                    <a:pt x="299" y="227"/>
                  </a:cubicBezTo>
                  <a:cubicBezTo>
                    <a:pt x="298" y="227"/>
                    <a:pt x="298" y="227"/>
                    <a:pt x="298" y="227"/>
                  </a:cubicBezTo>
                  <a:cubicBezTo>
                    <a:pt x="298" y="227"/>
                    <a:pt x="298" y="227"/>
                    <a:pt x="298" y="227"/>
                  </a:cubicBezTo>
                  <a:cubicBezTo>
                    <a:pt x="297" y="227"/>
                    <a:pt x="297" y="227"/>
                    <a:pt x="297" y="227"/>
                  </a:cubicBezTo>
                  <a:cubicBezTo>
                    <a:pt x="298" y="228"/>
                    <a:pt x="298" y="228"/>
                    <a:pt x="298" y="228"/>
                  </a:cubicBezTo>
                  <a:cubicBezTo>
                    <a:pt x="298" y="228"/>
                    <a:pt x="298" y="228"/>
                    <a:pt x="298" y="228"/>
                  </a:cubicBezTo>
                  <a:cubicBezTo>
                    <a:pt x="298" y="228"/>
                    <a:pt x="298" y="228"/>
                    <a:pt x="298" y="228"/>
                  </a:cubicBezTo>
                  <a:cubicBezTo>
                    <a:pt x="299" y="227"/>
                    <a:pt x="299" y="227"/>
                    <a:pt x="299" y="227"/>
                  </a:cubicBezTo>
                  <a:cubicBezTo>
                    <a:pt x="299" y="228"/>
                    <a:pt x="299" y="228"/>
                    <a:pt x="299" y="228"/>
                  </a:cubicBezTo>
                  <a:cubicBezTo>
                    <a:pt x="300" y="228"/>
                    <a:pt x="300" y="228"/>
                    <a:pt x="300" y="228"/>
                  </a:cubicBezTo>
                  <a:cubicBezTo>
                    <a:pt x="299" y="229"/>
                    <a:pt x="299" y="229"/>
                    <a:pt x="299" y="229"/>
                  </a:cubicBezTo>
                  <a:cubicBezTo>
                    <a:pt x="298" y="230"/>
                    <a:pt x="298" y="230"/>
                    <a:pt x="298" y="230"/>
                  </a:cubicBezTo>
                  <a:cubicBezTo>
                    <a:pt x="297" y="229"/>
                    <a:pt x="297" y="229"/>
                    <a:pt x="297" y="229"/>
                  </a:cubicBezTo>
                  <a:cubicBezTo>
                    <a:pt x="297" y="230"/>
                    <a:pt x="297" y="230"/>
                    <a:pt x="297" y="230"/>
                  </a:cubicBezTo>
                  <a:cubicBezTo>
                    <a:pt x="297" y="230"/>
                    <a:pt x="297" y="230"/>
                    <a:pt x="297" y="230"/>
                  </a:cubicBezTo>
                  <a:cubicBezTo>
                    <a:pt x="299" y="230"/>
                    <a:pt x="299" y="230"/>
                    <a:pt x="299" y="230"/>
                  </a:cubicBezTo>
                  <a:cubicBezTo>
                    <a:pt x="300" y="230"/>
                    <a:pt x="300" y="230"/>
                    <a:pt x="300" y="230"/>
                  </a:cubicBezTo>
                  <a:cubicBezTo>
                    <a:pt x="300" y="231"/>
                    <a:pt x="300" y="231"/>
                    <a:pt x="300" y="231"/>
                  </a:cubicBezTo>
                  <a:cubicBezTo>
                    <a:pt x="299" y="231"/>
                    <a:pt x="299" y="231"/>
                    <a:pt x="299" y="231"/>
                  </a:cubicBezTo>
                  <a:cubicBezTo>
                    <a:pt x="300" y="232"/>
                    <a:pt x="300" y="232"/>
                    <a:pt x="300" y="232"/>
                  </a:cubicBezTo>
                  <a:cubicBezTo>
                    <a:pt x="301" y="231"/>
                    <a:pt x="301" y="231"/>
                    <a:pt x="301" y="231"/>
                  </a:cubicBezTo>
                  <a:cubicBezTo>
                    <a:pt x="301" y="232"/>
                    <a:pt x="301" y="232"/>
                    <a:pt x="301" y="232"/>
                  </a:cubicBezTo>
                  <a:cubicBezTo>
                    <a:pt x="300" y="233"/>
                    <a:pt x="300" y="233"/>
                    <a:pt x="300" y="233"/>
                  </a:cubicBezTo>
                  <a:cubicBezTo>
                    <a:pt x="298" y="233"/>
                    <a:pt x="298" y="233"/>
                    <a:pt x="298" y="233"/>
                  </a:cubicBezTo>
                  <a:cubicBezTo>
                    <a:pt x="298" y="233"/>
                    <a:pt x="298" y="233"/>
                    <a:pt x="298" y="233"/>
                  </a:cubicBezTo>
                  <a:cubicBezTo>
                    <a:pt x="297" y="233"/>
                    <a:pt x="297" y="233"/>
                    <a:pt x="297" y="233"/>
                  </a:cubicBezTo>
                  <a:cubicBezTo>
                    <a:pt x="298" y="234"/>
                    <a:pt x="298" y="234"/>
                    <a:pt x="298" y="234"/>
                  </a:cubicBezTo>
                  <a:cubicBezTo>
                    <a:pt x="297" y="234"/>
                    <a:pt x="297" y="234"/>
                    <a:pt x="297" y="234"/>
                  </a:cubicBezTo>
                  <a:cubicBezTo>
                    <a:pt x="298" y="234"/>
                    <a:pt x="298" y="234"/>
                    <a:pt x="298" y="234"/>
                  </a:cubicBezTo>
                  <a:cubicBezTo>
                    <a:pt x="300" y="234"/>
                    <a:pt x="300" y="234"/>
                    <a:pt x="300" y="234"/>
                  </a:cubicBezTo>
                  <a:cubicBezTo>
                    <a:pt x="301" y="234"/>
                    <a:pt x="301" y="234"/>
                    <a:pt x="301" y="234"/>
                  </a:cubicBezTo>
                  <a:cubicBezTo>
                    <a:pt x="301" y="234"/>
                    <a:pt x="301" y="234"/>
                    <a:pt x="301" y="234"/>
                  </a:cubicBezTo>
                  <a:cubicBezTo>
                    <a:pt x="301" y="234"/>
                    <a:pt x="301" y="234"/>
                    <a:pt x="301" y="234"/>
                  </a:cubicBezTo>
                  <a:cubicBezTo>
                    <a:pt x="301" y="235"/>
                    <a:pt x="301" y="235"/>
                    <a:pt x="301" y="235"/>
                  </a:cubicBezTo>
                  <a:cubicBezTo>
                    <a:pt x="300" y="235"/>
                    <a:pt x="300" y="235"/>
                    <a:pt x="300" y="235"/>
                  </a:cubicBezTo>
                  <a:cubicBezTo>
                    <a:pt x="299" y="235"/>
                    <a:pt x="299" y="235"/>
                    <a:pt x="299" y="235"/>
                  </a:cubicBezTo>
                  <a:cubicBezTo>
                    <a:pt x="298" y="237"/>
                    <a:pt x="298" y="237"/>
                    <a:pt x="298" y="237"/>
                  </a:cubicBezTo>
                  <a:cubicBezTo>
                    <a:pt x="299" y="236"/>
                    <a:pt x="299" y="236"/>
                    <a:pt x="299" y="236"/>
                  </a:cubicBezTo>
                  <a:cubicBezTo>
                    <a:pt x="300" y="236"/>
                    <a:pt x="300" y="236"/>
                    <a:pt x="300" y="236"/>
                  </a:cubicBezTo>
                  <a:cubicBezTo>
                    <a:pt x="301" y="236"/>
                    <a:pt x="301" y="236"/>
                    <a:pt x="301" y="236"/>
                  </a:cubicBezTo>
                  <a:cubicBezTo>
                    <a:pt x="301" y="236"/>
                    <a:pt x="301" y="236"/>
                    <a:pt x="301" y="236"/>
                  </a:cubicBezTo>
                  <a:cubicBezTo>
                    <a:pt x="301" y="237"/>
                    <a:pt x="301" y="237"/>
                    <a:pt x="301" y="237"/>
                  </a:cubicBezTo>
                  <a:cubicBezTo>
                    <a:pt x="301" y="237"/>
                    <a:pt x="301" y="237"/>
                    <a:pt x="301" y="237"/>
                  </a:cubicBezTo>
                  <a:cubicBezTo>
                    <a:pt x="300" y="237"/>
                    <a:pt x="300" y="237"/>
                    <a:pt x="300" y="237"/>
                  </a:cubicBezTo>
                  <a:cubicBezTo>
                    <a:pt x="300" y="238"/>
                    <a:pt x="300" y="238"/>
                    <a:pt x="300" y="238"/>
                  </a:cubicBezTo>
                  <a:cubicBezTo>
                    <a:pt x="300" y="238"/>
                    <a:pt x="300" y="238"/>
                    <a:pt x="300" y="238"/>
                  </a:cubicBezTo>
                  <a:cubicBezTo>
                    <a:pt x="301" y="238"/>
                    <a:pt x="301" y="238"/>
                    <a:pt x="301" y="238"/>
                  </a:cubicBezTo>
                  <a:cubicBezTo>
                    <a:pt x="301" y="237"/>
                    <a:pt x="301" y="237"/>
                    <a:pt x="301" y="237"/>
                  </a:cubicBezTo>
                  <a:cubicBezTo>
                    <a:pt x="302" y="238"/>
                    <a:pt x="302" y="238"/>
                    <a:pt x="302" y="238"/>
                  </a:cubicBezTo>
                  <a:cubicBezTo>
                    <a:pt x="303" y="239"/>
                    <a:pt x="303" y="239"/>
                    <a:pt x="303" y="239"/>
                  </a:cubicBezTo>
                  <a:cubicBezTo>
                    <a:pt x="302" y="240"/>
                    <a:pt x="302" y="240"/>
                    <a:pt x="302" y="240"/>
                  </a:cubicBezTo>
                  <a:cubicBezTo>
                    <a:pt x="301" y="240"/>
                    <a:pt x="301" y="240"/>
                    <a:pt x="301" y="240"/>
                  </a:cubicBezTo>
                  <a:cubicBezTo>
                    <a:pt x="301" y="240"/>
                    <a:pt x="301" y="240"/>
                    <a:pt x="301" y="240"/>
                  </a:cubicBezTo>
                  <a:cubicBezTo>
                    <a:pt x="300" y="240"/>
                    <a:pt x="300" y="240"/>
                    <a:pt x="300" y="240"/>
                  </a:cubicBezTo>
                  <a:cubicBezTo>
                    <a:pt x="301" y="241"/>
                    <a:pt x="301" y="241"/>
                    <a:pt x="301" y="241"/>
                  </a:cubicBezTo>
                  <a:cubicBezTo>
                    <a:pt x="301" y="241"/>
                    <a:pt x="301" y="241"/>
                    <a:pt x="301" y="241"/>
                  </a:cubicBezTo>
                  <a:cubicBezTo>
                    <a:pt x="302" y="241"/>
                    <a:pt x="302" y="241"/>
                    <a:pt x="302" y="241"/>
                  </a:cubicBezTo>
                  <a:cubicBezTo>
                    <a:pt x="302" y="241"/>
                    <a:pt x="302" y="241"/>
                    <a:pt x="302" y="241"/>
                  </a:cubicBezTo>
                  <a:cubicBezTo>
                    <a:pt x="303" y="241"/>
                    <a:pt x="303" y="241"/>
                    <a:pt x="303" y="241"/>
                  </a:cubicBezTo>
                  <a:cubicBezTo>
                    <a:pt x="303" y="242"/>
                    <a:pt x="303" y="242"/>
                    <a:pt x="303" y="242"/>
                  </a:cubicBezTo>
                  <a:cubicBezTo>
                    <a:pt x="302" y="242"/>
                    <a:pt x="302" y="242"/>
                    <a:pt x="302" y="242"/>
                  </a:cubicBezTo>
                  <a:cubicBezTo>
                    <a:pt x="303" y="242"/>
                    <a:pt x="303" y="242"/>
                    <a:pt x="303" y="242"/>
                  </a:cubicBezTo>
                  <a:cubicBezTo>
                    <a:pt x="303" y="242"/>
                    <a:pt x="303" y="242"/>
                    <a:pt x="303" y="242"/>
                  </a:cubicBezTo>
                  <a:cubicBezTo>
                    <a:pt x="304" y="243"/>
                    <a:pt x="304" y="243"/>
                    <a:pt x="304" y="243"/>
                  </a:cubicBezTo>
                  <a:cubicBezTo>
                    <a:pt x="304" y="244"/>
                    <a:pt x="304" y="244"/>
                    <a:pt x="304" y="244"/>
                  </a:cubicBezTo>
                  <a:cubicBezTo>
                    <a:pt x="303" y="244"/>
                    <a:pt x="303" y="244"/>
                    <a:pt x="303" y="244"/>
                  </a:cubicBezTo>
                  <a:cubicBezTo>
                    <a:pt x="302" y="245"/>
                    <a:pt x="302" y="245"/>
                    <a:pt x="302" y="245"/>
                  </a:cubicBezTo>
                  <a:cubicBezTo>
                    <a:pt x="302" y="245"/>
                    <a:pt x="302" y="245"/>
                    <a:pt x="302" y="245"/>
                  </a:cubicBezTo>
                  <a:cubicBezTo>
                    <a:pt x="301" y="245"/>
                    <a:pt x="301" y="245"/>
                    <a:pt x="301" y="245"/>
                  </a:cubicBezTo>
                  <a:cubicBezTo>
                    <a:pt x="302" y="245"/>
                    <a:pt x="302" y="245"/>
                    <a:pt x="302" y="245"/>
                  </a:cubicBezTo>
                  <a:cubicBezTo>
                    <a:pt x="302" y="246"/>
                    <a:pt x="302" y="246"/>
                    <a:pt x="302" y="246"/>
                  </a:cubicBezTo>
                  <a:cubicBezTo>
                    <a:pt x="301" y="246"/>
                    <a:pt x="301" y="246"/>
                    <a:pt x="301" y="246"/>
                  </a:cubicBezTo>
                  <a:cubicBezTo>
                    <a:pt x="300" y="245"/>
                    <a:pt x="300" y="245"/>
                    <a:pt x="300" y="245"/>
                  </a:cubicBezTo>
                  <a:cubicBezTo>
                    <a:pt x="299" y="245"/>
                    <a:pt x="299" y="245"/>
                    <a:pt x="299" y="245"/>
                  </a:cubicBezTo>
                  <a:cubicBezTo>
                    <a:pt x="300" y="246"/>
                    <a:pt x="300" y="246"/>
                    <a:pt x="300" y="246"/>
                  </a:cubicBezTo>
                  <a:cubicBezTo>
                    <a:pt x="300" y="247"/>
                    <a:pt x="300" y="247"/>
                    <a:pt x="300" y="247"/>
                  </a:cubicBezTo>
                  <a:cubicBezTo>
                    <a:pt x="301" y="247"/>
                    <a:pt x="301" y="247"/>
                    <a:pt x="301" y="247"/>
                  </a:cubicBezTo>
                  <a:cubicBezTo>
                    <a:pt x="301" y="248"/>
                    <a:pt x="301" y="248"/>
                    <a:pt x="301" y="248"/>
                  </a:cubicBezTo>
                  <a:cubicBezTo>
                    <a:pt x="301" y="248"/>
                    <a:pt x="301" y="248"/>
                    <a:pt x="301" y="248"/>
                  </a:cubicBezTo>
                  <a:cubicBezTo>
                    <a:pt x="300" y="248"/>
                    <a:pt x="300" y="248"/>
                    <a:pt x="300" y="248"/>
                  </a:cubicBezTo>
                  <a:cubicBezTo>
                    <a:pt x="300" y="249"/>
                    <a:pt x="300" y="249"/>
                    <a:pt x="300" y="249"/>
                  </a:cubicBezTo>
                  <a:cubicBezTo>
                    <a:pt x="299" y="249"/>
                    <a:pt x="299" y="249"/>
                    <a:pt x="299" y="249"/>
                  </a:cubicBezTo>
                  <a:cubicBezTo>
                    <a:pt x="300" y="249"/>
                    <a:pt x="300" y="249"/>
                    <a:pt x="300" y="249"/>
                  </a:cubicBezTo>
                  <a:cubicBezTo>
                    <a:pt x="301" y="249"/>
                    <a:pt x="301" y="249"/>
                    <a:pt x="301" y="249"/>
                  </a:cubicBezTo>
                  <a:cubicBezTo>
                    <a:pt x="301" y="249"/>
                    <a:pt x="301" y="249"/>
                    <a:pt x="301" y="249"/>
                  </a:cubicBezTo>
                  <a:cubicBezTo>
                    <a:pt x="302" y="248"/>
                    <a:pt x="302" y="248"/>
                    <a:pt x="302" y="248"/>
                  </a:cubicBezTo>
                  <a:cubicBezTo>
                    <a:pt x="303" y="248"/>
                    <a:pt x="303" y="248"/>
                    <a:pt x="303" y="248"/>
                  </a:cubicBezTo>
                  <a:cubicBezTo>
                    <a:pt x="303" y="249"/>
                    <a:pt x="303" y="249"/>
                    <a:pt x="303" y="249"/>
                  </a:cubicBezTo>
                  <a:cubicBezTo>
                    <a:pt x="303" y="249"/>
                    <a:pt x="303" y="249"/>
                    <a:pt x="303" y="249"/>
                  </a:cubicBezTo>
                  <a:cubicBezTo>
                    <a:pt x="303" y="250"/>
                    <a:pt x="303" y="250"/>
                    <a:pt x="303" y="250"/>
                  </a:cubicBezTo>
                  <a:cubicBezTo>
                    <a:pt x="303" y="250"/>
                    <a:pt x="303" y="250"/>
                    <a:pt x="303" y="250"/>
                  </a:cubicBezTo>
                  <a:cubicBezTo>
                    <a:pt x="303" y="250"/>
                    <a:pt x="303" y="250"/>
                    <a:pt x="303" y="250"/>
                  </a:cubicBezTo>
                  <a:cubicBezTo>
                    <a:pt x="303" y="251"/>
                    <a:pt x="303" y="251"/>
                    <a:pt x="303" y="251"/>
                  </a:cubicBezTo>
                  <a:cubicBezTo>
                    <a:pt x="303" y="251"/>
                    <a:pt x="303" y="251"/>
                    <a:pt x="303" y="251"/>
                  </a:cubicBezTo>
                  <a:cubicBezTo>
                    <a:pt x="304" y="250"/>
                    <a:pt x="304" y="250"/>
                    <a:pt x="304" y="250"/>
                  </a:cubicBezTo>
                  <a:cubicBezTo>
                    <a:pt x="304" y="251"/>
                    <a:pt x="304" y="251"/>
                    <a:pt x="304" y="251"/>
                  </a:cubicBezTo>
                  <a:cubicBezTo>
                    <a:pt x="305" y="251"/>
                    <a:pt x="305" y="251"/>
                    <a:pt x="305" y="251"/>
                  </a:cubicBezTo>
                  <a:cubicBezTo>
                    <a:pt x="305" y="252"/>
                    <a:pt x="305" y="252"/>
                    <a:pt x="305" y="252"/>
                  </a:cubicBezTo>
                  <a:cubicBezTo>
                    <a:pt x="305" y="252"/>
                    <a:pt x="305" y="252"/>
                    <a:pt x="305" y="252"/>
                  </a:cubicBezTo>
                  <a:cubicBezTo>
                    <a:pt x="305" y="253"/>
                    <a:pt x="305" y="253"/>
                    <a:pt x="305" y="253"/>
                  </a:cubicBezTo>
                  <a:cubicBezTo>
                    <a:pt x="305" y="253"/>
                    <a:pt x="305" y="253"/>
                    <a:pt x="305" y="253"/>
                  </a:cubicBezTo>
                  <a:cubicBezTo>
                    <a:pt x="306" y="251"/>
                    <a:pt x="306" y="251"/>
                    <a:pt x="306" y="251"/>
                  </a:cubicBezTo>
                  <a:cubicBezTo>
                    <a:pt x="306" y="252"/>
                    <a:pt x="306" y="252"/>
                    <a:pt x="306" y="252"/>
                  </a:cubicBezTo>
                  <a:cubicBezTo>
                    <a:pt x="306" y="252"/>
                    <a:pt x="306" y="252"/>
                    <a:pt x="306" y="252"/>
                  </a:cubicBezTo>
                  <a:cubicBezTo>
                    <a:pt x="307" y="253"/>
                    <a:pt x="307" y="253"/>
                    <a:pt x="307" y="253"/>
                  </a:cubicBezTo>
                  <a:cubicBezTo>
                    <a:pt x="305" y="253"/>
                    <a:pt x="305" y="253"/>
                    <a:pt x="305" y="253"/>
                  </a:cubicBezTo>
                  <a:cubicBezTo>
                    <a:pt x="304" y="255"/>
                    <a:pt x="304" y="255"/>
                    <a:pt x="304" y="255"/>
                  </a:cubicBezTo>
                  <a:cubicBezTo>
                    <a:pt x="303" y="255"/>
                    <a:pt x="303" y="255"/>
                    <a:pt x="303" y="255"/>
                  </a:cubicBezTo>
                  <a:cubicBezTo>
                    <a:pt x="302" y="255"/>
                    <a:pt x="302" y="255"/>
                    <a:pt x="302" y="255"/>
                  </a:cubicBezTo>
                  <a:cubicBezTo>
                    <a:pt x="303" y="256"/>
                    <a:pt x="303" y="256"/>
                    <a:pt x="303" y="256"/>
                  </a:cubicBezTo>
                  <a:cubicBezTo>
                    <a:pt x="304" y="256"/>
                    <a:pt x="304" y="256"/>
                    <a:pt x="304" y="256"/>
                  </a:cubicBezTo>
                  <a:cubicBezTo>
                    <a:pt x="306" y="254"/>
                    <a:pt x="306" y="254"/>
                    <a:pt x="306" y="254"/>
                  </a:cubicBezTo>
                  <a:cubicBezTo>
                    <a:pt x="306" y="254"/>
                    <a:pt x="306" y="254"/>
                    <a:pt x="306" y="254"/>
                  </a:cubicBezTo>
                  <a:cubicBezTo>
                    <a:pt x="306" y="255"/>
                    <a:pt x="306" y="255"/>
                    <a:pt x="306" y="255"/>
                  </a:cubicBezTo>
                  <a:cubicBezTo>
                    <a:pt x="306" y="255"/>
                    <a:pt x="306" y="255"/>
                    <a:pt x="306" y="255"/>
                  </a:cubicBezTo>
                  <a:cubicBezTo>
                    <a:pt x="305" y="256"/>
                    <a:pt x="305" y="256"/>
                    <a:pt x="305" y="256"/>
                  </a:cubicBezTo>
                  <a:cubicBezTo>
                    <a:pt x="306" y="256"/>
                    <a:pt x="306" y="256"/>
                    <a:pt x="306" y="256"/>
                  </a:cubicBezTo>
                  <a:cubicBezTo>
                    <a:pt x="307" y="255"/>
                    <a:pt x="307" y="255"/>
                    <a:pt x="307" y="255"/>
                  </a:cubicBezTo>
                  <a:cubicBezTo>
                    <a:pt x="307" y="254"/>
                    <a:pt x="307" y="254"/>
                    <a:pt x="307" y="254"/>
                  </a:cubicBezTo>
                  <a:cubicBezTo>
                    <a:pt x="308" y="254"/>
                    <a:pt x="308" y="254"/>
                    <a:pt x="308" y="254"/>
                  </a:cubicBezTo>
                  <a:cubicBezTo>
                    <a:pt x="308" y="254"/>
                    <a:pt x="308" y="254"/>
                    <a:pt x="308" y="254"/>
                  </a:cubicBezTo>
                  <a:cubicBezTo>
                    <a:pt x="308" y="255"/>
                    <a:pt x="308" y="255"/>
                    <a:pt x="308" y="255"/>
                  </a:cubicBezTo>
                  <a:cubicBezTo>
                    <a:pt x="307" y="255"/>
                    <a:pt x="307" y="255"/>
                    <a:pt x="307" y="255"/>
                  </a:cubicBezTo>
                  <a:cubicBezTo>
                    <a:pt x="308" y="255"/>
                    <a:pt x="308" y="255"/>
                    <a:pt x="308" y="255"/>
                  </a:cubicBezTo>
                  <a:cubicBezTo>
                    <a:pt x="309" y="255"/>
                    <a:pt x="309" y="255"/>
                    <a:pt x="309" y="255"/>
                  </a:cubicBezTo>
                  <a:cubicBezTo>
                    <a:pt x="309" y="255"/>
                    <a:pt x="309" y="255"/>
                    <a:pt x="309" y="255"/>
                  </a:cubicBezTo>
                  <a:cubicBezTo>
                    <a:pt x="308" y="256"/>
                    <a:pt x="308" y="256"/>
                    <a:pt x="308" y="256"/>
                  </a:cubicBezTo>
                  <a:cubicBezTo>
                    <a:pt x="307" y="257"/>
                    <a:pt x="307" y="257"/>
                    <a:pt x="307" y="257"/>
                  </a:cubicBezTo>
                  <a:cubicBezTo>
                    <a:pt x="308" y="257"/>
                    <a:pt x="308" y="257"/>
                    <a:pt x="308" y="257"/>
                  </a:cubicBezTo>
                  <a:cubicBezTo>
                    <a:pt x="308" y="256"/>
                    <a:pt x="308" y="256"/>
                    <a:pt x="308" y="256"/>
                  </a:cubicBezTo>
                  <a:cubicBezTo>
                    <a:pt x="310" y="255"/>
                    <a:pt x="310" y="255"/>
                    <a:pt x="310" y="255"/>
                  </a:cubicBezTo>
                  <a:cubicBezTo>
                    <a:pt x="310" y="255"/>
                    <a:pt x="310" y="255"/>
                    <a:pt x="310" y="255"/>
                  </a:cubicBezTo>
                  <a:cubicBezTo>
                    <a:pt x="310" y="255"/>
                    <a:pt x="310" y="255"/>
                    <a:pt x="310" y="255"/>
                  </a:cubicBezTo>
                  <a:cubicBezTo>
                    <a:pt x="310" y="256"/>
                    <a:pt x="310" y="256"/>
                    <a:pt x="310" y="256"/>
                  </a:cubicBezTo>
                  <a:cubicBezTo>
                    <a:pt x="311" y="255"/>
                    <a:pt x="311" y="255"/>
                    <a:pt x="311" y="255"/>
                  </a:cubicBezTo>
                  <a:cubicBezTo>
                    <a:pt x="311" y="255"/>
                    <a:pt x="311" y="255"/>
                    <a:pt x="311" y="255"/>
                  </a:cubicBezTo>
                  <a:cubicBezTo>
                    <a:pt x="311" y="257"/>
                    <a:pt x="311" y="257"/>
                    <a:pt x="311" y="257"/>
                  </a:cubicBezTo>
                  <a:cubicBezTo>
                    <a:pt x="310" y="257"/>
                    <a:pt x="310" y="257"/>
                    <a:pt x="310" y="257"/>
                  </a:cubicBezTo>
                  <a:cubicBezTo>
                    <a:pt x="311" y="257"/>
                    <a:pt x="311" y="257"/>
                    <a:pt x="311" y="257"/>
                  </a:cubicBezTo>
                  <a:cubicBezTo>
                    <a:pt x="311" y="257"/>
                    <a:pt x="311" y="257"/>
                    <a:pt x="311" y="257"/>
                  </a:cubicBezTo>
                  <a:cubicBezTo>
                    <a:pt x="312" y="258"/>
                    <a:pt x="312" y="258"/>
                    <a:pt x="312" y="258"/>
                  </a:cubicBezTo>
                  <a:cubicBezTo>
                    <a:pt x="313" y="257"/>
                    <a:pt x="313" y="257"/>
                    <a:pt x="313" y="257"/>
                  </a:cubicBezTo>
                  <a:cubicBezTo>
                    <a:pt x="314" y="257"/>
                    <a:pt x="314" y="257"/>
                    <a:pt x="314" y="257"/>
                  </a:cubicBezTo>
                  <a:cubicBezTo>
                    <a:pt x="315" y="257"/>
                    <a:pt x="315" y="257"/>
                    <a:pt x="315" y="257"/>
                  </a:cubicBezTo>
                  <a:cubicBezTo>
                    <a:pt x="315" y="258"/>
                    <a:pt x="315" y="258"/>
                    <a:pt x="315" y="258"/>
                  </a:cubicBezTo>
                  <a:cubicBezTo>
                    <a:pt x="314" y="258"/>
                    <a:pt x="314" y="258"/>
                    <a:pt x="314" y="258"/>
                  </a:cubicBezTo>
                  <a:cubicBezTo>
                    <a:pt x="314" y="258"/>
                    <a:pt x="314" y="258"/>
                    <a:pt x="314" y="258"/>
                  </a:cubicBezTo>
                  <a:cubicBezTo>
                    <a:pt x="316" y="258"/>
                    <a:pt x="316" y="258"/>
                    <a:pt x="316" y="258"/>
                  </a:cubicBezTo>
                  <a:cubicBezTo>
                    <a:pt x="317" y="259"/>
                    <a:pt x="317" y="259"/>
                    <a:pt x="317" y="259"/>
                  </a:cubicBezTo>
                  <a:cubicBezTo>
                    <a:pt x="315" y="259"/>
                    <a:pt x="315" y="259"/>
                    <a:pt x="315" y="259"/>
                  </a:cubicBezTo>
                  <a:cubicBezTo>
                    <a:pt x="315" y="260"/>
                    <a:pt x="315" y="260"/>
                    <a:pt x="315" y="260"/>
                  </a:cubicBezTo>
                  <a:cubicBezTo>
                    <a:pt x="313" y="260"/>
                    <a:pt x="313" y="260"/>
                    <a:pt x="313" y="260"/>
                  </a:cubicBezTo>
                  <a:cubicBezTo>
                    <a:pt x="313" y="260"/>
                    <a:pt x="313" y="260"/>
                    <a:pt x="313" y="260"/>
                  </a:cubicBezTo>
                  <a:cubicBezTo>
                    <a:pt x="312" y="260"/>
                    <a:pt x="312" y="260"/>
                    <a:pt x="312" y="260"/>
                  </a:cubicBezTo>
                  <a:cubicBezTo>
                    <a:pt x="311" y="261"/>
                    <a:pt x="311" y="261"/>
                    <a:pt x="311" y="261"/>
                  </a:cubicBezTo>
                  <a:cubicBezTo>
                    <a:pt x="309" y="261"/>
                    <a:pt x="309" y="261"/>
                    <a:pt x="309" y="261"/>
                  </a:cubicBezTo>
                  <a:cubicBezTo>
                    <a:pt x="307" y="261"/>
                    <a:pt x="307" y="261"/>
                    <a:pt x="307" y="261"/>
                  </a:cubicBezTo>
                  <a:cubicBezTo>
                    <a:pt x="307" y="262"/>
                    <a:pt x="307" y="262"/>
                    <a:pt x="307" y="262"/>
                  </a:cubicBezTo>
                  <a:cubicBezTo>
                    <a:pt x="309" y="261"/>
                    <a:pt x="309" y="261"/>
                    <a:pt x="309" y="261"/>
                  </a:cubicBezTo>
                  <a:cubicBezTo>
                    <a:pt x="310" y="261"/>
                    <a:pt x="310" y="261"/>
                    <a:pt x="310" y="261"/>
                  </a:cubicBezTo>
                  <a:cubicBezTo>
                    <a:pt x="311" y="261"/>
                    <a:pt x="311" y="261"/>
                    <a:pt x="311" y="261"/>
                  </a:cubicBezTo>
                  <a:cubicBezTo>
                    <a:pt x="311" y="261"/>
                    <a:pt x="311" y="261"/>
                    <a:pt x="311" y="261"/>
                  </a:cubicBezTo>
                  <a:cubicBezTo>
                    <a:pt x="309" y="262"/>
                    <a:pt x="309" y="262"/>
                    <a:pt x="309" y="262"/>
                  </a:cubicBezTo>
                  <a:cubicBezTo>
                    <a:pt x="308" y="262"/>
                    <a:pt x="308" y="262"/>
                    <a:pt x="308" y="262"/>
                  </a:cubicBezTo>
                  <a:cubicBezTo>
                    <a:pt x="306" y="263"/>
                    <a:pt x="306" y="263"/>
                    <a:pt x="306" y="263"/>
                  </a:cubicBezTo>
                  <a:cubicBezTo>
                    <a:pt x="306" y="263"/>
                    <a:pt x="306" y="263"/>
                    <a:pt x="306" y="263"/>
                  </a:cubicBezTo>
                  <a:cubicBezTo>
                    <a:pt x="305" y="263"/>
                    <a:pt x="305" y="263"/>
                    <a:pt x="305" y="263"/>
                  </a:cubicBezTo>
                  <a:cubicBezTo>
                    <a:pt x="304" y="264"/>
                    <a:pt x="304" y="264"/>
                    <a:pt x="304" y="264"/>
                  </a:cubicBezTo>
                  <a:cubicBezTo>
                    <a:pt x="304" y="264"/>
                    <a:pt x="304" y="264"/>
                    <a:pt x="304" y="264"/>
                  </a:cubicBezTo>
                  <a:cubicBezTo>
                    <a:pt x="303" y="263"/>
                    <a:pt x="303" y="263"/>
                    <a:pt x="303" y="263"/>
                  </a:cubicBezTo>
                  <a:cubicBezTo>
                    <a:pt x="302" y="262"/>
                    <a:pt x="302" y="262"/>
                    <a:pt x="302" y="262"/>
                  </a:cubicBezTo>
                  <a:cubicBezTo>
                    <a:pt x="302" y="263"/>
                    <a:pt x="302" y="263"/>
                    <a:pt x="302" y="263"/>
                  </a:cubicBezTo>
                  <a:cubicBezTo>
                    <a:pt x="301" y="263"/>
                    <a:pt x="301" y="263"/>
                    <a:pt x="301" y="263"/>
                  </a:cubicBezTo>
                  <a:cubicBezTo>
                    <a:pt x="302" y="263"/>
                    <a:pt x="302" y="263"/>
                    <a:pt x="302" y="263"/>
                  </a:cubicBezTo>
                  <a:cubicBezTo>
                    <a:pt x="302" y="264"/>
                    <a:pt x="302" y="264"/>
                    <a:pt x="302" y="264"/>
                  </a:cubicBezTo>
                  <a:cubicBezTo>
                    <a:pt x="304" y="265"/>
                    <a:pt x="304" y="265"/>
                    <a:pt x="304" y="265"/>
                  </a:cubicBezTo>
                  <a:cubicBezTo>
                    <a:pt x="304" y="265"/>
                    <a:pt x="304" y="265"/>
                    <a:pt x="304" y="265"/>
                  </a:cubicBezTo>
                  <a:cubicBezTo>
                    <a:pt x="303" y="265"/>
                    <a:pt x="303" y="265"/>
                    <a:pt x="303" y="265"/>
                  </a:cubicBezTo>
                  <a:cubicBezTo>
                    <a:pt x="303" y="266"/>
                    <a:pt x="303" y="266"/>
                    <a:pt x="303" y="266"/>
                  </a:cubicBezTo>
                  <a:cubicBezTo>
                    <a:pt x="303" y="266"/>
                    <a:pt x="303" y="266"/>
                    <a:pt x="303" y="266"/>
                  </a:cubicBezTo>
                  <a:cubicBezTo>
                    <a:pt x="304" y="266"/>
                    <a:pt x="304" y="266"/>
                    <a:pt x="304" y="266"/>
                  </a:cubicBezTo>
                  <a:cubicBezTo>
                    <a:pt x="304" y="266"/>
                    <a:pt x="304" y="266"/>
                    <a:pt x="304" y="266"/>
                  </a:cubicBezTo>
                  <a:cubicBezTo>
                    <a:pt x="304" y="266"/>
                    <a:pt x="304" y="266"/>
                    <a:pt x="304" y="266"/>
                  </a:cubicBezTo>
                  <a:cubicBezTo>
                    <a:pt x="305" y="265"/>
                    <a:pt x="305" y="265"/>
                    <a:pt x="305" y="265"/>
                  </a:cubicBezTo>
                  <a:cubicBezTo>
                    <a:pt x="306" y="265"/>
                    <a:pt x="306" y="265"/>
                    <a:pt x="306" y="265"/>
                  </a:cubicBezTo>
                  <a:cubicBezTo>
                    <a:pt x="307" y="264"/>
                    <a:pt x="307" y="264"/>
                    <a:pt x="307" y="264"/>
                  </a:cubicBezTo>
                  <a:cubicBezTo>
                    <a:pt x="308" y="264"/>
                    <a:pt x="308" y="264"/>
                    <a:pt x="308" y="264"/>
                  </a:cubicBezTo>
                  <a:cubicBezTo>
                    <a:pt x="308" y="263"/>
                    <a:pt x="308" y="263"/>
                    <a:pt x="308" y="263"/>
                  </a:cubicBezTo>
                  <a:cubicBezTo>
                    <a:pt x="309" y="262"/>
                    <a:pt x="309" y="262"/>
                    <a:pt x="309" y="262"/>
                  </a:cubicBezTo>
                  <a:cubicBezTo>
                    <a:pt x="310" y="262"/>
                    <a:pt x="310" y="262"/>
                    <a:pt x="310" y="262"/>
                  </a:cubicBezTo>
                  <a:cubicBezTo>
                    <a:pt x="312" y="262"/>
                    <a:pt x="312" y="262"/>
                    <a:pt x="312" y="262"/>
                  </a:cubicBezTo>
                  <a:cubicBezTo>
                    <a:pt x="313" y="262"/>
                    <a:pt x="313" y="262"/>
                    <a:pt x="313" y="262"/>
                  </a:cubicBezTo>
                  <a:cubicBezTo>
                    <a:pt x="314" y="262"/>
                    <a:pt x="314" y="262"/>
                    <a:pt x="314" y="262"/>
                  </a:cubicBezTo>
                  <a:cubicBezTo>
                    <a:pt x="313" y="262"/>
                    <a:pt x="313" y="262"/>
                    <a:pt x="313" y="262"/>
                  </a:cubicBezTo>
                  <a:cubicBezTo>
                    <a:pt x="312" y="262"/>
                    <a:pt x="312" y="262"/>
                    <a:pt x="312" y="262"/>
                  </a:cubicBezTo>
                  <a:cubicBezTo>
                    <a:pt x="312" y="261"/>
                    <a:pt x="312" y="261"/>
                    <a:pt x="312" y="261"/>
                  </a:cubicBezTo>
                  <a:cubicBezTo>
                    <a:pt x="313" y="261"/>
                    <a:pt x="313" y="261"/>
                    <a:pt x="313" y="261"/>
                  </a:cubicBezTo>
                  <a:cubicBezTo>
                    <a:pt x="315" y="261"/>
                    <a:pt x="315" y="261"/>
                    <a:pt x="315" y="261"/>
                  </a:cubicBezTo>
                  <a:cubicBezTo>
                    <a:pt x="316" y="261"/>
                    <a:pt x="316" y="261"/>
                    <a:pt x="316" y="261"/>
                  </a:cubicBezTo>
                  <a:cubicBezTo>
                    <a:pt x="317" y="263"/>
                    <a:pt x="317" y="263"/>
                    <a:pt x="317" y="263"/>
                  </a:cubicBezTo>
                  <a:cubicBezTo>
                    <a:pt x="317" y="263"/>
                    <a:pt x="317" y="263"/>
                    <a:pt x="317" y="263"/>
                  </a:cubicBezTo>
                  <a:cubicBezTo>
                    <a:pt x="316" y="264"/>
                    <a:pt x="316" y="264"/>
                    <a:pt x="316" y="264"/>
                  </a:cubicBezTo>
                  <a:cubicBezTo>
                    <a:pt x="315" y="264"/>
                    <a:pt x="315" y="264"/>
                    <a:pt x="315" y="264"/>
                  </a:cubicBezTo>
                  <a:cubicBezTo>
                    <a:pt x="314" y="265"/>
                    <a:pt x="314" y="265"/>
                    <a:pt x="314" y="265"/>
                  </a:cubicBezTo>
                  <a:cubicBezTo>
                    <a:pt x="316" y="265"/>
                    <a:pt x="316" y="265"/>
                    <a:pt x="316" y="265"/>
                  </a:cubicBezTo>
                  <a:cubicBezTo>
                    <a:pt x="316" y="265"/>
                    <a:pt x="316" y="265"/>
                    <a:pt x="316" y="265"/>
                  </a:cubicBezTo>
                  <a:cubicBezTo>
                    <a:pt x="316" y="265"/>
                    <a:pt x="316" y="265"/>
                    <a:pt x="316" y="265"/>
                  </a:cubicBezTo>
                  <a:cubicBezTo>
                    <a:pt x="317" y="264"/>
                    <a:pt x="317" y="264"/>
                    <a:pt x="317" y="264"/>
                  </a:cubicBezTo>
                  <a:cubicBezTo>
                    <a:pt x="318" y="264"/>
                    <a:pt x="318" y="264"/>
                    <a:pt x="318" y="264"/>
                  </a:cubicBezTo>
                  <a:cubicBezTo>
                    <a:pt x="319" y="264"/>
                    <a:pt x="319" y="264"/>
                    <a:pt x="319" y="264"/>
                  </a:cubicBezTo>
                  <a:cubicBezTo>
                    <a:pt x="319" y="264"/>
                    <a:pt x="319" y="264"/>
                    <a:pt x="319" y="264"/>
                  </a:cubicBezTo>
                  <a:cubicBezTo>
                    <a:pt x="319" y="264"/>
                    <a:pt x="319" y="264"/>
                    <a:pt x="319" y="264"/>
                  </a:cubicBezTo>
                  <a:cubicBezTo>
                    <a:pt x="319" y="265"/>
                    <a:pt x="319" y="265"/>
                    <a:pt x="319" y="265"/>
                  </a:cubicBezTo>
                  <a:cubicBezTo>
                    <a:pt x="320" y="265"/>
                    <a:pt x="320" y="265"/>
                    <a:pt x="320" y="265"/>
                  </a:cubicBezTo>
                  <a:cubicBezTo>
                    <a:pt x="321" y="265"/>
                    <a:pt x="321" y="265"/>
                    <a:pt x="321" y="265"/>
                  </a:cubicBezTo>
                  <a:cubicBezTo>
                    <a:pt x="321" y="266"/>
                    <a:pt x="321" y="266"/>
                    <a:pt x="321" y="266"/>
                  </a:cubicBezTo>
                  <a:cubicBezTo>
                    <a:pt x="320" y="265"/>
                    <a:pt x="320" y="265"/>
                    <a:pt x="320" y="265"/>
                  </a:cubicBezTo>
                  <a:cubicBezTo>
                    <a:pt x="320" y="265"/>
                    <a:pt x="320" y="265"/>
                    <a:pt x="320" y="265"/>
                  </a:cubicBezTo>
                  <a:cubicBezTo>
                    <a:pt x="320" y="266"/>
                    <a:pt x="320" y="266"/>
                    <a:pt x="320" y="266"/>
                  </a:cubicBezTo>
                  <a:cubicBezTo>
                    <a:pt x="321" y="267"/>
                    <a:pt x="321" y="267"/>
                    <a:pt x="321" y="267"/>
                  </a:cubicBezTo>
                  <a:cubicBezTo>
                    <a:pt x="322" y="267"/>
                    <a:pt x="322" y="267"/>
                    <a:pt x="322" y="267"/>
                  </a:cubicBezTo>
                  <a:cubicBezTo>
                    <a:pt x="321" y="268"/>
                    <a:pt x="321" y="268"/>
                    <a:pt x="321" y="268"/>
                  </a:cubicBezTo>
                  <a:cubicBezTo>
                    <a:pt x="320" y="268"/>
                    <a:pt x="320" y="268"/>
                    <a:pt x="320" y="268"/>
                  </a:cubicBezTo>
                  <a:cubicBezTo>
                    <a:pt x="319" y="268"/>
                    <a:pt x="319" y="268"/>
                    <a:pt x="319" y="268"/>
                  </a:cubicBezTo>
                  <a:cubicBezTo>
                    <a:pt x="321" y="268"/>
                    <a:pt x="321" y="268"/>
                    <a:pt x="321" y="268"/>
                  </a:cubicBezTo>
                  <a:cubicBezTo>
                    <a:pt x="320" y="269"/>
                    <a:pt x="320" y="269"/>
                    <a:pt x="320" y="269"/>
                  </a:cubicBezTo>
                  <a:cubicBezTo>
                    <a:pt x="320" y="269"/>
                    <a:pt x="320" y="269"/>
                    <a:pt x="320" y="269"/>
                  </a:cubicBezTo>
                  <a:cubicBezTo>
                    <a:pt x="320" y="270"/>
                    <a:pt x="320" y="270"/>
                    <a:pt x="320" y="270"/>
                  </a:cubicBezTo>
                  <a:cubicBezTo>
                    <a:pt x="319" y="270"/>
                    <a:pt x="319" y="270"/>
                    <a:pt x="319" y="270"/>
                  </a:cubicBezTo>
                  <a:cubicBezTo>
                    <a:pt x="318" y="270"/>
                    <a:pt x="318" y="270"/>
                    <a:pt x="318" y="270"/>
                  </a:cubicBezTo>
                  <a:cubicBezTo>
                    <a:pt x="318" y="270"/>
                    <a:pt x="318" y="270"/>
                    <a:pt x="318" y="270"/>
                  </a:cubicBezTo>
                  <a:cubicBezTo>
                    <a:pt x="319" y="271"/>
                    <a:pt x="319" y="271"/>
                    <a:pt x="319" y="271"/>
                  </a:cubicBezTo>
                  <a:cubicBezTo>
                    <a:pt x="320" y="271"/>
                    <a:pt x="320" y="271"/>
                    <a:pt x="320" y="271"/>
                  </a:cubicBezTo>
                  <a:cubicBezTo>
                    <a:pt x="321" y="271"/>
                    <a:pt x="321" y="271"/>
                    <a:pt x="321" y="271"/>
                  </a:cubicBezTo>
                  <a:cubicBezTo>
                    <a:pt x="320" y="272"/>
                    <a:pt x="320" y="272"/>
                    <a:pt x="320" y="272"/>
                  </a:cubicBezTo>
                  <a:cubicBezTo>
                    <a:pt x="319" y="272"/>
                    <a:pt x="319" y="272"/>
                    <a:pt x="319" y="272"/>
                  </a:cubicBezTo>
                  <a:cubicBezTo>
                    <a:pt x="319" y="272"/>
                    <a:pt x="319" y="272"/>
                    <a:pt x="319" y="272"/>
                  </a:cubicBezTo>
                  <a:cubicBezTo>
                    <a:pt x="320" y="272"/>
                    <a:pt x="320" y="272"/>
                    <a:pt x="320" y="272"/>
                  </a:cubicBezTo>
                  <a:cubicBezTo>
                    <a:pt x="320" y="272"/>
                    <a:pt x="320" y="272"/>
                    <a:pt x="320" y="272"/>
                  </a:cubicBezTo>
                  <a:cubicBezTo>
                    <a:pt x="321" y="272"/>
                    <a:pt x="321" y="272"/>
                    <a:pt x="321" y="272"/>
                  </a:cubicBezTo>
                  <a:cubicBezTo>
                    <a:pt x="320" y="273"/>
                    <a:pt x="320" y="273"/>
                    <a:pt x="320" y="273"/>
                  </a:cubicBezTo>
                  <a:cubicBezTo>
                    <a:pt x="320" y="274"/>
                    <a:pt x="320" y="274"/>
                    <a:pt x="320" y="274"/>
                  </a:cubicBezTo>
                  <a:cubicBezTo>
                    <a:pt x="320" y="274"/>
                    <a:pt x="320" y="274"/>
                    <a:pt x="320" y="274"/>
                  </a:cubicBezTo>
                  <a:cubicBezTo>
                    <a:pt x="319" y="274"/>
                    <a:pt x="319" y="274"/>
                    <a:pt x="319" y="274"/>
                  </a:cubicBezTo>
                  <a:cubicBezTo>
                    <a:pt x="318" y="275"/>
                    <a:pt x="318" y="275"/>
                    <a:pt x="318" y="275"/>
                  </a:cubicBezTo>
                  <a:cubicBezTo>
                    <a:pt x="317" y="275"/>
                    <a:pt x="317" y="275"/>
                    <a:pt x="317" y="275"/>
                  </a:cubicBezTo>
                  <a:cubicBezTo>
                    <a:pt x="316" y="276"/>
                    <a:pt x="316" y="276"/>
                    <a:pt x="316" y="276"/>
                  </a:cubicBezTo>
                  <a:cubicBezTo>
                    <a:pt x="316" y="276"/>
                    <a:pt x="316" y="276"/>
                    <a:pt x="316" y="276"/>
                  </a:cubicBezTo>
                  <a:cubicBezTo>
                    <a:pt x="315" y="276"/>
                    <a:pt x="315" y="276"/>
                    <a:pt x="315" y="276"/>
                  </a:cubicBezTo>
                  <a:cubicBezTo>
                    <a:pt x="315" y="276"/>
                    <a:pt x="315" y="276"/>
                    <a:pt x="315" y="276"/>
                  </a:cubicBezTo>
                  <a:cubicBezTo>
                    <a:pt x="314" y="277"/>
                    <a:pt x="314" y="277"/>
                    <a:pt x="314" y="277"/>
                  </a:cubicBezTo>
                  <a:cubicBezTo>
                    <a:pt x="314" y="277"/>
                    <a:pt x="314" y="277"/>
                    <a:pt x="314" y="277"/>
                  </a:cubicBezTo>
                  <a:cubicBezTo>
                    <a:pt x="313" y="277"/>
                    <a:pt x="313" y="277"/>
                    <a:pt x="313" y="277"/>
                  </a:cubicBezTo>
                  <a:cubicBezTo>
                    <a:pt x="313" y="277"/>
                    <a:pt x="313" y="277"/>
                    <a:pt x="313" y="277"/>
                  </a:cubicBezTo>
                  <a:cubicBezTo>
                    <a:pt x="312" y="277"/>
                    <a:pt x="312" y="277"/>
                    <a:pt x="312" y="277"/>
                  </a:cubicBezTo>
                  <a:cubicBezTo>
                    <a:pt x="312" y="277"/>
                    <a:pt x="312" y="277"/>
                    <a:pt x="312" y="277"/>
                  </a:cubicBezTo>
                  <a:cubicBezTo>
                    <a:pt x="311" y="277"/>
                    <a:pt x="311" y="277"/>
                    <a:pt x="311" y="277"/>
                  </a:cubicBezTo>
                  <a:cubicBezTo>
                    <a:pt x="310" y="277"/>
                    <a:pt x="310" y="277"/>
                    <a:pt x="310" y="277"/>
                  </a:cubicBezTo>
                  <a:cubicBezTo>
                    <a:pt x="309" y="276"/>
                    <a:pt x="309" y="276"/>
                    <a:pt x="309" y="276"/>
                  </a:cubicBezTo>
                  <a:cubicBezTo>
                    <a:pt x="309" y="277"/>
                    <a:pt x="309" y="277"/>
                    <a:pt x="309" y="277"/>
                  </a:cubicBezTo>
                  <a:cubicBezTo>
                    <a:pt x="309" y="277"/>
                    <a:pt x="309" y="277"/>
                    <a:pt x="309" y="277"/>
                  </a:cubicBezTo>
                  <a:cubicBezTo>
                    <a:pt x="308" y="277"/>
                    <a:pt x="308" y="277"/>
                    <a:pt x="308" y="277"/>
                  </a:cubicBezTo>
                  <a:cubicBezTo>
                    <a:pt x="307" y="277"/>
                    <a:pt x="307" y="277"/>
                    <a:pt x="307" y="277"/>
                  </a:cubicBezTo>
                  <a:cubicBezTo>
                    <a:pt x="307" y="278"/>
                    <a:pt x="307" y="278"/>
                    <a:pt x="307" y="278"/>
                  </a:cubicBezTo>
                  <a:cubicBezTo>
                    <a:pt x="307" y="278"/>
                    <a:pt x="307" y="278"/>
                    <a:pt x="307" y="278"/>
                  </a:cubicBezTo>
                  <a:cubicBezTo>
                    <a:pt x="307" y="278"/>
                    <a:pt x="307" y="278"/>
                    <a:pt x="307" y="278"/>
                  </a:cubicBezTo>
                  <a:cubicBezTo>
                    <a:pt x="307" y="279"/>
                    <a:pt x="307" y="279"/>
                    <a:pt x="307" y="279"/>
                  </a:cubicBezTo>
                  <a:cubicBezTo>
                    <a:pt x="306" y="279"/>
                    <a:pt x="306" y="279"/>
                    <a:pt x="306" y="279"/>
                  </a:cubicBezTo>
                  <a:cubicBezTo>
                    <a:pt x="306" y="279"/>
                    <a:pt x="306" y="279"/>
                    <a:pt x="306" y="279"/>
                  </a:cubicBezTo>
                  <a:cubicBezTo>
                    <a:pt x="306" y="280"/>
                    <a:pt x="306" y="280"/>
                    <a:pt x="306" y="280"/>
                  </a:cubicBezTo>
                  <a:cubicBezTo>
                    <a:pt x="305" y="280"/>
                    <a:pt x="305" y="280"/>
                    <a:pt x="305" y="280"/>
                  </a:cubicBezTo>
                  <a:cubicBezTo>
                    <a:pt x="305" y="281"/>
                    <a:pt x="305" y="281"/>
                    <a:pt x="305" y="281"/>
                  </a:cubicBezTo>
                  <a:cubicBezTo>
                    <a:pt x="304" y="281"/>
                    <a:pt x="304" y="281"/>
                    <a:pt x="304" y="281"/>
                  </a:cubicBezTo>
                  <a:cubicBezTo>
                    <a:pt x="303" y="282"/>
                    <a:pt x="303" y="282"/>
                    <a:pt x="303" y="282"/>
                  </a:cubicBezTo>
                  <a:cubicBezTo>
                    <a:pt x="303" y="282"/>
                    <a:pt x="303" y="282"/>
                    <a:pt x="303" y="282"/>
                  </a:cubicBezTo>
                  <a:cubicBezTo>
                    <a:pt x="302" y="282"/>
                    <a:pt x="302" y="282"/>
                    <a:pt x="302" y="282"/>
                  </a:cubicBezTo>
                  <a:cubicBezTo>
                    <a:pt x="301" y="282"/>
                    <a:pt x="301" y="282"/>
                    <a:pt x="301" y="282"/>
                  </a:cubicBezTo>
                  <a:cubicBezTo>
                    <a:pt x="301" y="283"/>
                    <a:pt x="301" y="283"/>
                    <a:pt x="301" y="283"/>
                  </a:cubicBezTo>
                  <a:cubicBezTo>
                    <a:pt x="300" y="283"/>
                    <a:pt x="300" y="283"/>
                    <a:pt x="300" y="283"/>
                  </a:cubicBezTo>
                  <a:cubicBezTo>
                    <a:pt x="300" y="283"/>
                    <a:pt x="300" y="283"/>
                    <a:pt x="300" y="283"/>
                  </a:cubicBezTo>
                  <a:cubicBezTo>
                    <a:pt x="298" y="282"/>
                    <a:pt x="298" y="282"/>
                    <a:pt x="298" y="282"/>
                  </a:cubicBezTo>
                  <a:cubicBezTo>
                    <a:pt x="298" y="282"/>
                    <a:pt x="298" y="282"/>
                    <a:pt x="298" y="282"/>
                  </a:cubicBezTo>
                  <a:cubicBezTo>
                    <a:pt x="297" y="283"/>
                    <a:pt x="297" y="283"/>
                    <a:pt x="297" y="283"/>
                  </a:cubicBezTo>
                  <a:cubicBezTo>
                    <a:pt x="297" y="282"/>
                    <a:pt x="297" y="282"/>
                    <a:pt x="297" y="282"/>
                  </a:cubicBezTo>
                  <a:cubicBezTo>
                    <a:pt x="295" y="283"/>
                    <a:pt x="295" y="283"/>
                    <a:pt x="295" y="283"/>
                  </a:cubicBezTo>
                  <a:cubicBezTo>
                    <a:pt x="294" y="283"/>
                    <a:pt x="294" y="283"/>
                    <a:pt x="294" y="283"/>
                  </a:cubicBezTo>
                  <a:cubicBezTo>
                    <a:pt x="294" y="282"/>
                    <a:pt x="294" y="282"/>
                    <a:pt x="294" y="282"/>
                  </a:cubicBezTo>
                  <a:cubicBezTo>
                    <a:pt x="293" y="282"/>
                    <a:pt x="293" y="282"/>
                    <a:pt x="293" y="282"/>
                  </a:cubicBezTo>
                  <a:cubicBezTo>
                    <a:pt x="293" y="283"/>
                    <a:pt x="293" y="283"/>
                    <a:pt x="293" y="283"/>
                  </a:cubicBezTo>
                  <a:cubicBezTo>
                    <a:pt x="292" y="283"/>
                    <a:pt x="292" y="283"/>
                    <a:pt x="292" y="283"/>
                  </a:cubicBezTo>
                  <a:cubicBezTo>
                    <a:pt x="291" y="282"/>
                    <a:pt x="291" y="282"/>
                    <a:pt x="291" y="282"/>
                  </a:cubicBezTo>
                  <a:cubicBezTo>
                    <a:pt x="290" y="282"/>
                    <a:pt x="290" y="282"/>
                    <a:pt x="290" y="282"/>
                  </a:cubicBezTo>
                  <a:cubicBezTo>
                    <a:pt x="289" y="282"/>
                    <a:pt x="289" y="282"/>
                    <a:pt x="289" y="282"/>
                  </a:cubicBezTo>
                  <a:cubicBezTo>
                    <a:pt x="288" y="282"/>
                    <a:pt x="288" y="282"/>
                    <a:pt x="288" y="282"/>
                  </a:cubicBezTo>
                  <a:cubicBezTo>
                    <a:pt x="288" y="282"/>
                    <a:pt x="288" y="282"/>
                    <a:pt x="288" y="282"/>
                  </a:cubicBezTo>
                  <a:cubicBezTo>
                    <a:pt x="287" y="282"/>
                    <a:pt x="287" y="282"/>
                    <a:pt x="287" y="282"/>
                  </a:cubicBezTo>
                  <a:cubicBezTo>
                    <a:pt x="286" y="282"/>
                    <a:pt x="286" y="282"/>
                    <a:pt x="286" y="282"/>
                  </a:cubicBezTo>
                  <a:cubicBezTo>
                    <a:pt x="285" y="281"/>
                    <a:pt x="285" y="281"/>
                    <a:pt x="285" y="281"/>
                  </a:cubicBezTo>
                  <a:cubicBezTo>
                    <a:pt x="284" y="282"/>
                    <a:pt x="284" y="282"/>
                    <a:pt x="284" y="282"/>
                  </a:cubicBezTo>
                  <a:cubicBezTo>
                    <a:pt x="284" y="282"/>
                    <a:pt x="284" y="282"/>
                    <a:pt x="284" y="282"/>
                  </a:cubicBezTo>
                  <a:cubicBezTo>
                    <a:pt x="283" y="281"/>
                    <a:pt x="283" y="281"/>
                    <a:pt x="283" y="281"/>
                  </a:cubicBezTo>
                  <a:cubicBezTo>
                    <a:pt x="282" y="282"/>
                    <a:pt x="282" y="282"/>
                    <a:pt x="282" y="282"/>
                  </a:cubicBezTo>
                  <a:cubicBezTo>
                    <a:pt x="281" y="282"/>
                    <a:pt x="281" y="282"/>
                    <a:pt x="281" y="282"/>
                  </a:cubicBezTo>
                  <a:cubicBezTo>
                    <a:pt x="281" y="282"/>
                    <a:pt x="281" y="282"/>
                    <a:pt x="281" y="282"/>
                  </a:cubicBezTo>
                  <a:cubicBezTo>
                    <a:pt x="279" y="281"/>
                    <a:pt x="279" y="281"/>
                    <a:pt x="279" y="281"/>
                  </a:cubicBezTo>
                  <a:cubicBezTo>
                    <a:pt x="278" y="281"/>
                    <a:pt x="278" y="281"/>
                    <a:pt x="278" y="281"/>
                  </a:cubicBezTo>
                  <a:cubicBezTo>
                    <a:pt x="277" y="281"/>
                    <a:pt x="277" y="281"/>
                    <a:pt x="277" y="281"/>
                  </a:cubicBezTo>
                  <a:cubicBezTo>
                    <a:pt x="276" y="280"/>
                    <a:pt x="276" y="280"/>
                    <a:pt x="276" y="280"/>
                  </a:cubicBezTo>
                  <a:cubicBezTo>
                    <a:pt x="275" y="281"/>
                    <a:pt x="275" y="281"/>
                    <a:pt x="275" y="281"/>
                  </a:cubicBezTo>
                  <a:cubicBezTo>
                    <a:pt x="275" y="281"/>
                    <a:pt x="275" y="281"/>
                    <a:pt x="275" y="281"/>
                  </a:cubicBezTo>
                  <a:cubicBezTo>
                    <a:pt x="275" y="282"/>
                    <a:pt x="275" y="282"/>
                    <a:pt x="275" y="282"/>
                  </a:cubicBezTo>
                  <a:cubicBezTo>
                    <a:pt x="275" y="282"/>
                    <a:pt x="275" y="282"/>
                    <a:pt x="275" y="282"/>
                  </a:cubicBezTo>
                  <a:cubicBezTo>
                    <a:pt x="274" y="282"/>
                    <a:pt x="274" y="282"/>
                    <a:pt x="274" y="282"/>
                  </a:cubicBezTo>
                  <a:cubicBezTo>
                    <a:pt x="272" y="283"/>
                    <a:pt x="272" y="283"/>
                    <a:pt x="272" y="283"/>
                  </a:cubicBezTo>
                  <a:cubicBezTo>
                    <a:pt x="271" y="284"/>
                    <a:pt x="271" y="284"/>
                    <a:pt x="271" y="284"/>
                  </a:cubicBezTo>
                  <a:cubicBezTo>
                    <a:pt x="271" y="284"/>
                    <a:pt x="271" y="284"/>
                    <a:pt x="271" y="284"/>
                  </a:cubicBezTo>
                  <a:cubicBezTo>
                    <a:pt x="271" y="285"/>
                    <a:pt x="271" y="285"/>
                    <a:pt x="271" y="285"/>
                  </a:cubicBezTo>
                  <a:cubicBezTo>
                    <a:pt x="271" y="286"/>
                    <a:pt x="271" y="286"/>
                    <a:pt x="271" y="286"/>
                  </a:cubicBezTo>
                  <a:cubicBezTo>
                    <a:pt x="270" y="287"/>
                    <a:pt x="270" y="287"/>
                    <a:pt x="270" y="287"/>
                  </a:cubicBezTo>
                  <a:cubicBezTo>
                    <a:pt x="269" y="287"/>
                    <a:pt x="269" y="287"/>
                    <a:pt x="269" y="287"/>
                  </a:cubicBezTo>
                  <a:cubicBezTo>
                    <a:pt x="268" y="287"/>
                    <a:pt x="268" y="287"/>
                    <a:pt x="268" y="287"/>
                  </a:cubicBezTo>
                  <a:cubicBezTo>
                    <a:pt x="267" y="287"/>
                    <a:pt x="267" y="287"/>
                    <a:pt x="267" y="287"/>
                  </a:cubicBezTo>
                  <a:cubicBezTo>
                    <a:pt x="266" y="288"/>
                    <a:pt x="266" y="288"/>
                    <a:pt x="266" y="288"/>
                  </a:cubicBezTo>
                  <a:cubicBezTo>
                    <a:pt x="265" y="288"/>
                    <a:pt x="265" y="288"/>
                    <a:pt x="265" y="288"/>
                  </a:cubicBezTo>
                  <a:cubicBezTo>
                    <a:pt x="265" y="288"/>
                    <a:pt x="265" y="288"/>
                    <a:pt x="265" y="288"/>
                  </a:cubicBezTo>
                  <a:cubicBezTo>
                    <a:pt x="264" y="288"/>
                    <a:pt x="264" y="288"/>
                    <a:pt x="264" y="288"/>
                  </a:cubicBezTo>
                  <a:cubicBezTo>
                    <a:pt x="264" y="289"/>
                    <a:pt x="264" y="289"/>
                    <a:pt x="264" y="289"/>
                  </a:cubicBezTo>
                  <a:cubicBezTo>
                    <a:pt x="263" y="289"/>
                    <a:pt x="263" y="289"/>
                    <a:pt x="263" y="289"/>
                  </a:cubicBezTo>
                  <a:cubicBezTo>
                    <a:pt x="262" y="290"/>
                    <a:pt x="262" y="290"/>
                    <a:pt x="262" y="290"/>
                  </a:cubicBezTo>
                  <a:cubicBezTo>
                    <a:pt x="262" y="290"/>
                    <a:pt x="262" y="290"/>
                    <a:pt x="262" y="290"/>
                  </a:cubicBezTo>
                  <a:cubicBezTo>
                    <a:pt x="261" y="290"/>
                    <a:pt x="261" y="290"/>
                    <a:pt x="261" y="290"/>
                  </a:cubicBezTo>
                  <a:cubicBezTo>
                    <a:pt x="260" y="292"/>
                    <a:pt x="260" y="292"/>
                    <a:pt x="260" y="292"/>
                  </a:cubicBezTo>
                  <a:cubicBezTo>
                    <a:pt x="259" y="292"/>
                    <a:pt x="259" y="292"/>
                    <a:pt x="259" y="292"/>
                  </a:cubicBezTo>
                  <a:cubicBezTo>
                    <a:pt x="258" y="294"/>
                    <a:pt x="258" y="294"/>
                    <a:pt x="258" y="294"/>
                  </a:cubicBezTo>
                  <a:cubicBezTo>
                    <a:pt x="257" y="294"/>
                    <a:pt x="257" y="294"/>
                    <a:pt x="257" y="294"/>
                  </a:cubicBezTo>
                  <a:cubicBezTo>
                    <a:pt x="256" y="295"/>
                    <a:pt x="256" y="295"/>
                    <a:pt x="256" y="295"/>
                  </a:cubicBezTo>
                  <a:cubicBezTo>
                    <a:pt x="255" y="296"/>
                    <a:pt x="255" y="296"/>
                    <a:pt x="255" y="296"/>
                  </a:cubicBezTo>
                  <a:cubicBezTo>
                    <a:pt x="255" y="297"/>
                    <a:pt x="255" y="297"/>
                    <a:pt x="255" y="297"/>
                  </a:cubicBezTo>
                  <a:cubicBezTo>
                    <a:pt x="254" y="297"/>
                    <a:pt x="254" y="297"/>
                    <a:pt x="254" y="297"/>
                  </a:cubicBezTo>
                  <a:cubicBezTo>
                    <a:pt x="252" y="298"/>
                    <a:pt x="252" y="298"/>
                    <a:pt x="252" y="298"/>
                  </a:cubicBezTo>
                  <a:cubicBezTo>
                    <a:pt x="252" y="299"/>
                    <a:pt x="252" y="299"/>
                    <a:pt x="252" y="299"/>
                  </a:cubicBezTo>
                  <a:cubicBezTo>
                    <a:pt x="250" y="300"/>
                    <a:pt x="250" y="300"/>
                    <a:pt x="250" y="300"/>
                  </a:cubicBezTo>
                  <a:cubicBezTo>
                    <a:pt x="248" y="300"/>
                    <a:pt x="248" y="300"/>
                    <a:pt x="248" y="300"/>
                  </a:cubicBezTo>
                  <a:cubicBezTo>
                    <a:pt x="249" y="300"/>
                    <a:pt x="249" y="300"/>
                    <a:pt x="249" y="300"/>
                  </a:cubicBezTo>
                  <a:cubicBezTo>
                    <a:pt x="252" y="299"/>
                    <a:pt x="252" y="299"/>
                    <a:pt x="252" y="299"/>
                  </a:cubicBezTo>
                  <a:cubicBezTo>
                    <a:pt x="254" y="299"/>
                    <a:pt x="254" y="299"/>
                    <a:pt x="254" y="299"/>
                  </a:cubicBezTo>
                  <a:cubicBezTo>
                    <a:pt x="255" y="298"/>
                    <a:pt x="255" y="298"/>
                    <a:pt x="255" y="298"/>
                  </a:cubicBezTo>
                  <a:cubicBezTo>
                    <a:pt x="256" y="296"/>
                    <a:pt x="256" y="296"/>
                    <a:pt x="256" y="296"/>
                  </a:cubicBezTo>
                  <a:cubicBezTo>
                    <a:pt x="257" y="295"/>
                    <a:pt x="257" y="295"/>
                    <a:pt x="257" y="295"/>
                  </a:cubicBezTo>
                  <a:cubicBezTo>
                    <a:pt x="258" y="295"/>
                    <a:pt x="258" y="295"/>
                    <a:pt x="258" y="295"/>
                  </a:cubicBezTo>
                  <a:cubicBezTo>
                    <a:pt x="260" y="293"/>
                    <a:pt x="260" y="293"/>
                    <a:pt x="260" y="293"/>
                  </a:cubicBezTo>
                  <a:cubicBezTo>
                    <a:pt x="263" y="291"/>
                    <a:pt x="263" y="291"/>
                    <a:pt x="263" y="291"/>
                  </a:cubicBezTo>
                  <a:cubicBezTo>
                    <a:pt x="265" y="290"/>
                    <a:pt x="265" y="290"/>
                    <a:pt x="265" y="290"/>
                  </a:cubicBezTo>
                  <a:cubicBezTo>
                    <a:pt x="266" y="290"/>
                    <a:pt x="266" y="290"/>
                    <a:pt x="266" y="290"/>
                  </a:cubicBezTo>
                  <a:cubicBezTo>
                    <a:pt x="268" y="289"/>
                    <a:pt x="268" y="289"/>
                    <a:pt x="268" y="289"/>
                  </a:cubicBezTo>
                  <a:cubicBezTo>
                    <a:pt x="270" y="289"/>
                    <a:pt x="270" y="289"/>
                    <a:pt x="270" y="289"/>
                  </a:cubicBezTo>
                  <a:cubicBezTo>
                    <a:pt x="273" y="288"/>
                    <a:pt x="273" y="288"/>
                    <a:pt x="273" y="288"/>
                  </a:cubicBezTo>
                  <a:cubicBezTo>
                    <a:pt x="274" y="288"/>
                    <a:pt x="274" y="288"/>
                    <a:pt x="274" y="288"/>
                  </a:cubicBezTo>
                  <a:cubicBezTo>
                    <a:pt x="274" y="288"/>
                    <a:pt x="274" y="288"/>
                    <a:pt x="274" y="288"/>
                  </a:cubicBezTo>
                  <a:cubicBezTo>
                    <a:pt x="277" y="288"/>
                    <a:pt x="277" y="288"/>
                    <a:pt x="277" y="288"/>
                  </a:cubicBezTo>
                  <a:cubicBezTo>
                    <a:pt x="279" y="288"/>
                    <a:pt x="279" y="288"/>
                    <a:pt x="279" y="288"/>
                  </a:cubicBezTo>
                  <a:cubicBezTo>
                    <a:pt x="281" y="289"/>
                    <a:pt x="281" y="289"/>
                    <a:pt x="281" y="289"/>
                  </a:cubicBezTo>
                  <a:cubicBezTo>
                    <a:pt x="281" y="290"/>
                    <a:pt x="281" y="290"/>
                    <a:pt x="281" y="290"/>
                  </a:cubicBezTo>
                  <a:cubicBezTo>
                    <a:pt x="279" y="289"/>
                    <a:pt x="279" y="289"/>
                    <a:pt x="279" y="289"/>
                  </a:cubicBezTo>
                  <a:cubicBezTo>
                    <a:pt x="280" y="290"/>
                    <a:pt x="280" y="290"/>
                    <a:pt x="280" y="290"/>
                  </a:cubicBezTo>
                  <a:cubicBezTo>
                    <a:pt x="279" y="290"/>
                    <a:pt x="279" y="290"/>
                    <a:pt x="279" y="290"/>
                  </a:cubicBezTo>
                  <a:cubicBezTo>
                    <a:pt x="280" y="290"/>
                    <a:pt x="280" y="290"/>
                    <a:pt x="280" y="290"/>
                  </a:cubicBezTo>
                  <a:cubicBezTo>
                    <a:pt x="281" y="290"/>
                    <a:pt x="281" y="290"/>
                    <a:pt x="281" y="290"/>
                  </a:cubicBezTo>
                  <a:cubicBezTo>
                    <a:pt x="281" y="291"/>
                    <a:pt x="281" y="291"/>
                    <a:pt x="281" y="291"/>
                  </a:cubicBezTo>
                  <a:cubicBezTo>
                    <a:pt x="281" y="291"/>
                    <a:pt x="281" y="291"/>
                    <a:pt x="281" y="291"/>
                  </a:cubicBezTo>
                  <a:cubicBezTo>
                    <a:pt x="281" y="291"/>
                    <a:pt x="281" y="291"/>
                    <a:pt x="281" y="291"/>
                  </a:cubicBezTo>
                  <a:cubicBezTo>
                    <a:pt x="281" y="293"/>
                    <a:pt x="281" y="293"/>
                    <a:pt x="281" y="293"/>
                  </a:cubicBezTo>
                  <a:cubicBezTo>
                    <a:pt x="280" y="293"/>
                    <a:pt x="280" y="293"/>
                    <a:pt x="280" y="293"/>
                  </a:cubicBezTo>
                  <a:cubicBezTo>
                    <a:pt x="279" y="293"/>
                    <a:pt x="279" y="293"/>
                    <a:pt x="279" y="293"/>
                  </a:cubicBezTo>
                  <a:cubicBezTo>
                    <a:pt x="278" y="293"/>
                    <a:pt x="278" y="293"/>
                    <a:pt x="278" y="293"/>
                  </a:cubicBezTo>
                  <a:cubicBezTo>
                    <a:pt x="277" y="294"/>
                    <a:pt x="277" y="294"/>
                    <a:pt x="277" y="294"/>
                  </a:cubicBezTo>
                  <a:cubicBezTo>
                    <a:pt x="276" y="294"/>
                    <a:pt x="276" y="294"/>
                    <a:pt x="276" y="294"/>
                  </a:cubicBezTo>
                  <a:cubicBezTo>
                    <a:pt x="275" y="294"/>
                    <a:pt x="275" y="294"/>
                    <a:pt x="275" y="294"/>
                  </a:cubicBezTo>
                  <a:cubicBezTo>
                    <a:pt x="274" y="293"/>
                    <a:pt x="274" y="293"/>
                    <a:pt x="274" y="293"/>
                  </a:cubicBezTo>
                  <a:cubicBezTo>
                    <a:pt x="274" y="294"/>
                    <a:pt x="274" y="294"/>
                    <a:pt x="274" y="294"/>
                  </a:cubicBezTo>
                  <a:cubicBezTo>
                    <a:pt x="273" y="294"/>
                    <a:pt x="273" y="294"/>
                    <a:pt x="273" y="294"/>
                  </a:cubicBezTo>
                  <a:cubicBezTo>
                    <a:pt x="272" y="294"/>
                    <a:pt x="272" y="294"/>
                    <a:pt x="272" y="294"/>
                  </a:cubicBezTo>
                  <a:cubicBezTo>
                    <a:pt x="271" y="294"/>
                    <a:pt x="271" y="294"/>
                    <a:pt x="271" y="294"/>
                  </a:cubicBezTo>
                  <a:cubicBezTo>
                    <a:pt x="272" y="294"/>
                    <a:pt x="272" y="294"/>
                    <a:pt x="272" y="294"/>
                  </a:cubicBezTo>
                  <a:cubicBezTo>
                    <a:pt x="273" y="294"/>
                    <a:pt x="273" y="294"/>
                    <a:pt x="273" y="294"/>
                  </a:cubicBezTo>
                  <a:cubicBezTo>
                    <a:pt x="275" y="295"/>
                    <a:pt x="275" y="295"/>
                    <a:pt x="275" y="295"/>
                  </a:cubicBezTo>
                  <a:cubicBezTo>
                    <a:pt x="275" y="295"/>
                    <a:pt x="275" y="295"/>
                    <a:pt x="275" y="295"/>
                  </a:cubicBezTo>
                  <a:cubicBezTo>
                    <a:pt x="275" y="296"/>
                    <a:pt x="275" y="296"/>
                    <a:pt x="275" y="296"/>
                  </a:cubicBezTo>
                  <a:cubicBezTo>
                    <a:pt x="276" y="296"/>
                    <a:pt x="276" y="296"/>
                    <a:pt x="276" y="296"/>
                  </a:cubicBezTo>
                  <a:cubicBezTo>
                    <a:pt x="277" y="295"/>
                    <a:pt x="277" y="295"/>
                    <a:pt x="277" y="295"/>
                  </a:cubicBezTo>
                  <a:cubicBezTo>
                    <a:pt x="278" y="295"/>
                    <a:pt x="278" y="295"/>
                    <a:pt x="278" y="295"/>
                  </a:cubicBezTo>
                  <a:cubicBezTo>
                    <a:pt x="278" y="295"/>
                    <a:pt x="278" y="295"/>
                    <a:pt x="278" y="295"/>
                  </a:cubicBezTo>
                  <a:cubicBezTo>
                    <a:pt x="279" y="295"/>
                    <a:pt x="279" y="295"/>
                    <a:pt x="279" y="295"/>
                  </a:cubicBezTo>
                  <a:cubicBezTo>
                    <a:pt x="279" y="296"/>
                    <a:pt x="279" y="296"/>
                    <a:pt x="279" y="296"/>
                  </a:cubicBezTo>
                  <a:cubicBezTo>
                    <a:pt x="278" y="296"/>
                    <a:pt x="278" y="296"/>
                    <a:pt x="278" y="296"/>
                  </a:cubicBezTo>
                  <a:cubicBezTo>
                    <a:pt x="277" y="298"/>
                    <a:pt x="277" y="298"/>
                    <a:pt x="277" y="298"/>
                  </a:cubicBezTo>
                  <a:cubicBezTo>
                    <a:pt x="277" y="299"/>
                    <a:pt x="277" y="299"/>
                    <a:pt x="277" y="299"/>
                  </a:cubicBezTo>
                  <a:cubicBezTo>
                    <a:pt x="276" y="299"/>
                    <a:pt x="276" y="299"/>
                    <a:pt x="276" y="299"/>
                  </a:cubicBezTo>
                  <a:cubicBezTo>
                    <a:pt x="278" y="299"/>
                    <a:pt x="278" y="299"/>
                    <a:pt x="278" y="299"/>
                  </a:cubicBezTo>
                  <a:cubicBezTo>
                    <a:pt x="278" y="299"/>
                    <a:pt x="278" y="299"/>
                    <a:pt x="278" y="299"/>
                  </a:cubicBezTo>
                  <a:cubicBezTo>
                    <a:pt x="277" y="300"/>
                    <a:pt x="277" y="300"/>
                    <a:pt x="277" y="300"/>
                  </a:cubicBezTo>
                  <a:cubicBezTo>
                    <a:pt x="278" y="301"/>
                    <a:pt x="278" y="301"/>
                    <a:pt x="278" y="301"/>
                  </a:cubicBezTo>
                  <a:cubicBezTo>
                    <a:pt x="278" y="301"/>
                    <a:pt x="278" y="301"/>
                    <a:pt x="278" y="301"/>
                  </a:cubicBezTo>
                  <a:cubicBezTo>
                    <a:pt x="278" y="303"/>
                    <a:pt x="278" y="303"/>
                    <a:pt x="278" y="303"/>
                  </a:cubicBezTo>
                  <a:cubicBezTo>
                    <a:pt x="278" y="303"/>
                    <a:pt x="278" y="303"/>
                    <a:pt x="278" y="303"/>
                  </a:cubicBezTo>
                  <a:cubicBezTo>
                    <a:pt x="279" y="304"/>
                    <a:pt x="279" y="304"/>
                    <a:pt x="279" y="304"/>
                  </a:cubicBezTo>
                  <a:cubicBezTo>
                    <a:pt x="280" y="304"/>
                    <a:pt x="280" y="304"/>
                    <a:pt x="280" y="304"/>
                  </a:cubicBezTo>
                  <a:cubicBezTo>
                    <a:pt x="280" y="304"/>
                    <a:pt x="280" y="304"/>
                    <a:pt x="280" y="304"/>
                  </a:cubicBezTo>
                  <a:cubicBezTo>
                    <a:pt x="281" y="304"/>
                    <a:pt x="281" y="304"/>
                    <a:pt x="281" y="304"/>
                  </a:cubicBezTo>
                  <a:cubicBezTo>
                    <a:pt x="281" y="305"/>
                    <a:pt x="281" y="305"/>
                    <a:pt x="281" y="305"/>
                  </a:cubicBezTo>
                  <a:cubicBezTo>
                    <a:pt x="280" y="305"/>
                    <a:pt x="280" y="305"/>
                    <a:pt x="280" y="305"/>
                  </a:cubicBezTo>
                  <a:cubicBezTo>
                    <a:pt x="281" y="306"/>
                    <a:pt x="281" y="306"/>
                    <a:pt x="281" y="306"/>
                  </a:cubicBezTo>
                  <a:cubicBezTo>
                    <a:pt x="283" y="306"/>
                    <a:pt x="283" y="306"/>
                    <a:pt x="283" y="306"/>
                  </a:cubicBezTo>
                  <a:cubicBezTo>
                    <a:pt x="283" y="306"/>
                    <a:pt x="283" y="306"/>
                    <a:pt x="283" y="306"/>
                  </a:cubicBezTo>
                  <a:cubicBezTo>
                    <a:pt x="284" y="306"/>
                    <a:pt x="284" y="306"/>
                    <a:pt x="284" y="306"/>
                  </a:cubicBezTo>
                  <a:cubicBezTo>
                    <a:pt x="285" y="306"/>
                    <a:pt x="285" y="306"/>
                    <a:pt x="285" y="306"/>
                  </a:cubicBezTo>
                  <a:cubicBezTo>
                    <a:pt x="285" y="307"/>
                    <a:pt x="285" y="307"/>
                    <a:pt x="285" y="307"/>
                  </a:cubicBezTo>
                  <a:cubicBezTo>
                    <a:pt x="287" y="307"/>
                    <a:pt x="287" y="307"/>
                    <a:pt x="287" y="307"/>
                  </a:cubicBezTo>
                  <a:cubicBezTo>
                    <a:pt x="287" y="307"/>
                    <a:pt x="287" y="307"/>
                    <a:pt x="287" y="307"/>
                  </a:cubicBezTo>
                  <a:cubicBezTo>
                    <a:pt x="288" y="306"/>
                    <a:pt x="288" y="306"/>
                    <a:pt x="288" y="306"/>
                  </a:cubicBezTo>
                  <a:cubicBezTo>
                    <a:pt x="288" y="306"/>
                    <a:pt x="288" y="306"/>
                    <a:pt x="288" y="306"/>
                  </a:cubicBezTo>
                  <a:cubicBezTo>
                    <a:pt x="288" y="307"/>
                    <a:pt x="288" y="307"/>
                    <a:pt x="288" y="307"/>
                  </a:cubicBezTo>
                  <a:cubicBezTo>
                    <a:pt x="289" y="307"/>
                    <a:pt x="289" y="307"/>
                    <a:pt x="289" y="307"/>
                  </a:cubicBezTo>
                  <a:cubicBezTo>
                    <a:pt x="291" y="308"/>
                    <a:pt x="291" y="308"/>
                    <a:pt x="291" y="308"/>
                  </a:cubicBezTo>
                  <a:cubicBezTo>
                    <a:pt x="291" y="308"/>
                    <a:pt x="291" y="308"/>
                    <a:pt x="291" y="308"/>
                  </a:cubicBezTo>
                  <a:cubicBezTo>
                    <a:pt x="290" y="308"/>
                    <a:pt x="290" y="308"/>
                    <a:pt x="290" y="308"/>
                  </a:cubicBezTo>
                  <a:cubicBezTo>
                    <a:pt x="290" y="308"/>
                    <a:pt x="290" y="308"/>
                    <a:pt x="290" y="308"/>
                  </a:cubicBezTo>
                  <a:cubicBezTo>
                    <a:pt x="291" y="309"/>
                    <a:pt x="291" y="309"/>
                    <a:pt x="291" y="309"/>
                  </a:cubicBezTo>
                  <a:cubicBezTo>
                    <a:pt x="292" y="309"/>
                    <a:pt x="292" y="309"/>
                    <a:pt x="292" y="309"/>
                  </a:cubicBezTo>
                  <a:cubicBezTo>
                    <a:pt x="292" y="309"/>
                    <a:pt x="292" y="309"/>
                    <a:pt x="292" y="309"/>
                  </a:cubicBezTo>
                  <a:cubicBezTo>
                    <a:pt x="291" y="309"/>
                    <a:pt x="291" y="309"/>
                    <a:pt x="291" y="309"/>
                  </a:cubicBezTo>
                  <a:cubicBezTo>
                    <a:pt x="291" y="309"/>
                    <a:pt x="291" y="309"/>
                    <a:pt x="291" y="309"/>
                  </a:cubicBezTo>
                  <a:cubicBezTo>
                    <a:pt x="290" y="309"/>
                    <a:pt x="290" y="309"/>
                    <a:pt x="290" y="309"/>
                  </a:cubicBezTo>
                  <a:cubicBezTo>
                    <a:pt x="289" y="310"/>
                    <a:pt x="289" y="310"/>
                    <a:pt x="289" y="310"/>
                  </a:cubicBezTo>
                  <a:cubicBezTo>
                    <a:pt x="287" y="311"/>
                    <a:pt x="287" y="311"/>
                    <a:pt x="287" y="311"/>
                  </a:cubicBezTo>
                  <a:cubicBezTo>
                    <a:pt x="286" y="311"/>
                    <a:pt x="286" y="311"/>
                    <a:pt x="286" y="311"/>
                  </a:cubicBezTo>
                  <a:cubicBezTo>
                    <a:pt x="284" y="311"/>
                    <a:pt x="284" y="311"/>
                    <a:pt x="284" y="311"/>
                  </a:cubicBezTo>
                  <a:cubicBezTo>
                    <a:pt x="283" y="311"/>
                    <a:pt x="283" y="311"/>
                    <a:pt x="283" y="311"/>
                  </a:cubicBezTo>
                  <a:cubicBezTo>
                    <a:pt x="282" y="312"/>
                    <a:pt x="282" y="312"/>
                    <a:pt x="282" y="312"/>
                  </a:cubicBezTo>
                  <a:cubicBezTo>
                    <a:pt x="281" y="312"/>
                    <a:pt x="281" y="312"/>
                    <a:pt x="281" y="312"/>
                  </a:cubicBezTo>
                  <a:cubicBezTo>
                    <a:pt x="281" y="312"/>
                    <a:pt x="281" y="312"/>
                    <a:pt x="281" y="312"/>
                  </a:cubicBezTo>
                  <a:cubicBezTo>
                    <a:pt x="280" y="312"/>
                    <a:pt x="280" y="312"/>
                    <a:pt x="280" y="312"/>
                  </a:cubicBezTo>
                  <a:cubicBezTo>
                    <a:pt x="279" y="311"/>
                    <a:pt x="279" y="311"/>
                    <a:pt x="279" y="311"/>
                  </a:cubicBezTo>
                  <a:cubicBezTo>
                    <a:pt x="279" y="311"/>
                    <a:pt x="279" y="311"/>
                    <a:pt x="279" y="311"/>
                  </a:cubicBezTo>
                  <a:cubicBezTo>
                    <a:pt x="279" y="312"/>
                    <a:pt x="279" y="312"/>
                    <a:pt x="279" y="312"/>
                  </a:cubicBezTo>
                  <a:cubicBezTo>
                    <a:pt x="278" y="312"/>
                    <a:pt x="278" y="312"/>
                    <a:pt x="278" y="312"/>
                  </a:cubicBezTo>
                  <a:cubicBezTo>
                    <a:pt x="277" y="313"/>
                    <a:pt x="277" y="313"/>
                    <a:pt x="277" y="313"/>
                  </a:cubicBezTo>
                  <a:cubicBezTo>
                    <a:pt x="278" y="313"/>
                    <a:pt x="278" y="313"/>
                    <a:pt x="278" y="313"/>
                  </a:cubicBezTo>
                  <a:cubicBezTo>
                    <a:pt x="276" y="314"/>
                    <a:pt x="276" y="314"/>
                    <a:pt x="276" y="314"/>
                  </a:cubicBezTo>
                  <a:cubicBezTo>
                    <a:pt x="275" y="315"/>
                    <a:pt x="275" y="315"/>
                    <a:pt x="275" y="315"/>
                  </a:cubicBezTo>
                  <a:cubicBezTo>
                    <a:pt x="274" y="316"/>
                    <a:pt x="274" y="316"/>
                    <a:pt x="274" y="316"/>
                  </a:cubicBezTo>
                  <a:cubicBezTo>
                    <a:pt x="273" y="316"/>
                    <a:pt x="273" y="316"/>
                    <a:pt x="273" y="316"/>
                  </a:cubicBezTo>
                  <a:cubicBezTo>
                    <a:pt x="273" y="316"/>
                    <a:pt x="273" y="316"/>
                    <a:pt x="273" y="316"/>
                  </a:cubicBezTo>
                  <a:cubicBezTo>
                    <a:pt x="272" y="316"/>
                    <a:pt x="272" y="316"/>
                    <a:pt x="272" y="316"/>
                  </a:cubicBezTo>
                  <a:cubicBezTo>
                    <a:pt x="272" y="317"/>
                    <a:pt x="272" y="317"/>
                    <a:pt x="272" y="317"/>
                  </a:cubicBezTo>
                  <a:cubicBezTo>
                    <a:pt x="272" y="317"/>
                    <a:pt x="272" y="317"/>
                    <a:pt x="272" y="317"/>
                  </a:cubicBezTo>
                  <a:cubicBezTo>
                    <a:pt x="272" y="317"/>
                    <a:pt x="272" y="317"/>
                    <a:pt x="272" y="317"/>
                  </a:cubicBezTo>
                  <a:cubicBezTo>
                    <a:pt x="271" y="317"/>
                    <a:pt x="271" y="317"/>
                    <a:pt x="271" y="317"/>
                  </a:cubicBezTo>
                  <a:cubicBezTo>
                    <a:pt x="270" y="317"/>
                    <a:pt x="270" y="317"/>
                    <a:pt x="270" y="317"/>
                  </a:cubicBezTo>
                  <a:cubicBezTo>
                    <a:pt x="270" y="316"/>
                    <a:pt x="270" y="316"/>
                    <a:pt x="270" y="316"/>
                  </a:cubicBezTo>
                  <a:cubicBezTo>
                    <a:pt x="270" y="316"/>
                    <a:pt x="270" y="316"/>
                    <a:pt x="270" y="316"/>
                  </a:cubicBezTo>
                  <a:cubicBezTo>
                    <a:pt x="269" y="316"/>
                    <a:pt x="269" y="316"/>
                    <a:pt x="269" y="316"/>
                  </a:cubicBezTo>
                  <a:cubicBezTo>
                    <a:pt x="269" y="315"/>
                    <a:pt x="269" y="315"/>
                    <a:pt x="269" y="315"/>
                  </a:cubicBezTo>
                  <a:cubicBezTo>
                    <a:pt x="269" y="314"/>
                    <a:pt x="269" y="314"/>
                    <a:pt x="269" y="314"/>
                  </a:cubicBezTo>
                  <a:cubicBezTo>
                    <a:pt x="269" y="314"/>
                    <a:pt x="269" y="314"/>
                    <a:pt x="269" y="314"/>
                  </a:cubicBezTo>
                  <a:cubicBezTo>
                    <a:pt x="270" y="312"/>
                    <a:pt x="270" y="312"/>
                    <a:pt x="270" y="312"/>
                  </a:cubicBezTo>
                  <a:cubicBezTo>
                    <a:pt x="271" y="312"/>
                    <a:pt x="271" y="312"/>
                    <a:pt x="271" y="312"/>
                  </a:cubicBezTo>
                  <a:cubicBezTo>
                    <a:pt x="271" y="311"/>
                    <a:pt x="271" y="311"/>
                    <a:pt x="271" y="311"/>
                  </a:cubicBezTo>
                  <a:cubicBezTo>
                    <a:pt x="273" y="310"/>
                    <a:pt x="273" y="310"/>
                    <a:pt x="273" y="310"/>
                  </a:cubicBezTo>
                  <a:cubicBezTo>
                    <a:pt x="274" y="310"/>
                    <a:pt x="274" y="310"/>
                    <a:pt x="274" y="310"/>
                  </a:cubicBezTo>
                  <a:cubicBezTo>
                    <a:pt x="276" y="309"/>
                    <a:pt x="276" y="309"/>
                    <a:pt x="276" y="309"/>
                  </a:cubicBezTo>
                  <a:cubicBezTo>
                    <a:pt x="277" y="308"/>
                    <a:pt x="277" y="308"/>
                    <a:pt x="277" y="308"/>
                  </a:cubicBezTo>
                  <a:cubicBezTo>
                    <a:pt x="278" y="309"/>
                    <a:pt x="278" y="309"/>
                    <a:pt x="278" y="309"/>
                  </a:cubicBezTo>
                  <a:cubicBezTo>
                    <a:pt x="278" y="309"/>
                    <a:pt x="278" y="309"/>
                    <a:pt x="278" y="309"/>
                  </a:cubicBezTo>
                  <a:cubicBezTo>
                    <a:pt x="279" y="310"/>
                    <a:pt x="279" y="310"/>
                    <a:pt x="279" y="310"/>
                  </a:cubicBezTo>
                  <a:cubicBezTo>
                    <a:pt x="279" y="309"/>
                    <a:pt x="279" y="309"/>
                    <a:pt x="279" y="309"/>
                  </a:cubicBezTo>
                  <a:cubicBezTo>
                    <a:pt x="279" y="309"/>
                    <a:pt x="279" y="309"/>
                    <a:pt x="279" y="309"/>
                  </a:cubicBezTo>
                  <a:cubicBezTo>
                    <a:pt x="280" y="309"/>
                    <a:pt x="280" y="309"/>
                    <a:pt x="280" y="309"/>
                  </a:cubicBezTo>
                  <a:cubicBezTo>
                    <a:pt x="281" y="309"/>
                    <a:pt x="281" y="309"/>
                    <a:pt x="281" y="309"/>
                  </a:cubicBezTo>
                  <a:cubicBezTo>
                    <a:pt x="282" y="308"/>
                    <a:pt x="282" y="308"/>
                    <a:pt x="282" y="308"/>
                  </a:cubicBezTo>
                  <a:cubicBezTo>
                    <a:pt x="280" y="308"/>
                    <a:pt x="280" y="308"/>
                    <a:pt x="280" y="308"/>
                  </a:cubicBezTo>
                  <a:cubicBezTo>
                    <a:pt x="278" y="308"/>
                    <a:pt x="278" y="308"/>
                    <a:pt x="278" y="308"/>
                  </a:cubicBezTo>
                  <a:cubicBezTo>
                    <a:pt x="278" y="308"/>
                    <a:pt x="278" y="308"/>
                    <a:pt x="278" y="308"/>
                  </a:cubicBezTo>
                  <a:cubicBezTo>
                    <a:pt x="277" y="308"/>
                    <a:pt x="277" y="308"/>
                    <a:pt x="277" y="308"/>
                  </a:cubicBezTo>
                  <a:cubicBezTo>
                    <a:pt x="276" y="308"/>
                    <a:pt x="276" y="308"/>
                    <a:pt x="276" y="308"/>
                  </a:cubicBezTo>
                  <a:cubicBezTo>
                    <a:pt x="275" y="308"/>
                    <a:pt x="275" y="308"/>
                    <a:pt x="275" y="308"/>
                  </a:cubicBezTo>
                  <a:cubicBezTo>
                    <a:pt x="276" y="307"/>
                    <a:pt x="276" y="307"/>
                    <a:pt x="276" y="307"/>
                  </a:cubicBezTo>
                  <a:cubicBezTo>
                    <a:pt x="277" y="307"/>
                    <a:pt x="277" y="307"/>
                    <a:pt x="277" y="307"/>
                  </a:cubicBezTo>
                  <a:cubicBezTo>
                    <a:pt x="278" y="306"/>
                    <a:pt x="278" y="306"/>
                    <a:pt x="278" y="306"/>
                  </a:cubicBezTo>
                  <a:cubicBezTo>
                    <a:pt x="278" y="306"/>
                    <a:pt x="278" y="306"/>
                    <a:pt x="278" y="306"/>
                  </a:cubicBezTo>
                  <a:cubicBezTo>
                    <a:pt x="278" y="306"/>
                    <a:pt x="278" y="306"/>
                    <a:pt x="278" y="306"/>
                  </a:cubicBezTo>
                  <a:cubicBezTo>
                    <a:pt x="277" y="305"/>
                    <a:pt x="277" y="305"/>
                    <a:pt x="277" y="305"/>
                  </a:cubicBezTo>
                  <a:cubicBezTo>
                    <a:pt x="277" y="307"/>
                    <a:pt x="277" y="307"/>
                    <a:pt x="277" y="307"/>
                  </a:cubicBezTo>
                  <a:cubicBezTo>
                    <a:pt x="276" y="307"/>
                    <a:pt x="276" y="307"/>
                    <a:pt x="276" y="307"/>
                  </a:cubicBezTo>
                  <a:cubicBezTo>
                    <a:pt x="275" y="308"/>
                    <a:pt x="275" y="308"/>
                    <a:pt x="275" y="308"/>
                  </a:cubicBezTo>
                  <a:cubicBezTo>
                    <a:pt x="274" y="308"/>
                    <a:pt x="274" y="308"/>
                    <a:pt x="274" y="308"/>
                  </a:cubicBezTo>
                  <a:cubicBezTo>
                    <a:pt x="273" y="308"/>
                    <a:pt x="273" y="308"/>
                    <a:pt x="273" y="308"/>
                  </a:cubicBezTo>
                  <a:cubicBezTo>
                    <a:pt x="271" y="309"/>
                    <a:pt x="271" y="309"/>
                    <a:pt x="271" y="309"/>
                  </a:cubicBezTo>
                  <a:cubicBezTo>
                    <a:pt x="271" y="309"/>
                    <a:pt x="271" y="309"/>
                    <a:pt x="271" y="309"/>
                  </a:cubicBezTo>
                  <a:cubicBezTo>
                    <a:pt x="271" y="308"/>
                    <a:pt x="271" y="308"/>
                    <a:pt x="271" y="308"/>
                  </a:cubicBezTo>
                  <a:cubicBezTo>
                    <a:pt x="271" y="308"/>
                    <a:pt x="271" y="308"/>
                    <a:pt x="271" y="308"/>
                  </a:cubicBezTo>
                  <a:cubicBezTo>
                    <a:pt x="272" y="307"/>
                    <a:pt x="272" y="307"/>
                    <a:pt x="272" y="307"/>
                  </a:cubicBezTo>
                  <a:cubicBezTo>
                    <a:pt x="271" y="308"/>
                    <a:pt x="271" y="308"/>
                    <a:pt x="271" y="308"/>
                  </a:cubicBezTo>
                  <a:cubicBezTo>
                    <a:pt x="270" y="309"/>
                    <a:pt x="270" y="309"/>
                    <a:pt x="270" y="309"/>
                  </a:cubicBezTo>
                  <a:cubicBezTo>
                    <a:pt x="269" y="309"/>
                    <a:pt x="269" y="309"/>
                    <a:pt x="269" y="309"/>
                  </a:cubicBezTo>
                  <a:cubicBezTo>
                    <a:pt x="269" y="309"/>
                    <a:pt x="269" y="309"/>
                    <a:pt x="269" y="309"/>
                  </a:cubicBezTo>
                  <a:cubicBezTo>
                    <a:pt x="268" y="309"/>
                    <a:pt x="268" y="309"/>
                    <a:pt x="268" y="309"/>
                  </a:cubicBezTo>
                  <a:cubicBezTo>
                    <a:pt x="268" y="309"/>
                    <a:pt x="268" y="309"/>
                    <a:pt x="268" y="309"/>
                  </a:cubicBezTo>
                  <a:cubicBezTo>
                    <a:pt x="267" y="309"/>
                    <a:pt x="267" y="309"/>
                    <a:pt x="267" y="309"/>
                  </a:cubicBezTo>
                  <a:cubicBezTo>
                    <a:pt x="266" y="309"/>
                    <a:pt x="266" y="309"/>
                    <a:pt x="266" y="309"/>
                  </a:cubicBezTo>
                  <a:cubicBezTo>
                    <a:pt x="265" y="308"/>
                    <a:pt x="265" y="308"/>
                    <a:pt x="265" y="308"/>
                  </a:cubicBezTo>
                  <a:cubicBezTo>
                    <a:pt x="265" y="308"/>
                    <a:pt x="265" y="308"/>
                    <a:pt x="265" y="308"/>
                  </a:cubicBezTo>
                  <a:cubicBezTo>
                    <a:pt x="265" y="308"/>
                    <a:pt x="265" y="308"/>
                    <a:pt x="265" y="308"/>
                  </a:cubicBezTo>
                  <a:cubicBezTo>
                    <a:pt x="265" y="308"/>
                    <a:pt x="265" y="308"/>
                    <a:pt x="265" y="308"/>
                  </a:cubicBezTo>
                  <a:cubicBezTo>
                    <a:pt x="265" y="307"/>
                    <a:pt x="265" y="307"/>
                    <a:pt x="265" y="307"/>
                  </a:cubicBezTo>
                  <a:cubicBezTo>
                    <a:pt x="265" y="307"/>
                    <a:pt x="265" y="307"/>
                    <a:pt x="265" y="307"/>
                  </a:cubicBezTo>
                  <a:cubicBezTo>
                    <a:pt x="265" y="306"/>
                    <a:pt x="265" y="306"/>
                    <a:pt x="265" y="306"/>
                  </a:cubicBezTo>
                  <a:cubicBezTo>
                    <a:pt x="265" y="306"/>
                    <a:pt x="265" y="306"/>
                    <a:pt x="265" y="306"/>
                  </a:cubicBezTo>
                  <a:cubicBezTo>
                    <a:pt x="264" y="305"/>
                    <a:pt x="264" y="305"/>
                    <a:pt x="264" y="305"/>
                  </a:cubicBezTo>
                  <a:cubicBezTo>
                    <a:pt x="264" y="305"/>
                    <a:pt x="264" y="305"/>
                    <a:pt x="264" y="305"/>
                  </a:cubicBezTo>
                  <a:cubicBezTo>
                    <a:pt x="264" y="305"/>
                    <a:pt x="264" y="305"/>
                    <a:pt x="264" y="305"/>
                  </a:cubicBezTo>
                  <a:cubicBezTo>
                    <a:pt x="265" y="300"/>
                    <a:pt x="265" y="300"/>
                    <a:pt x="265" y="300"/>
                  </a:cubicBezTo>
                  <a:cubicBezTo>
                    <a:pt x="265" y="298"/>
                    <a:pt x="265" y="298"/>
                    <a:pt x="265" y="298"/>
                  </a:cubicBezTo>
                  <a:cubicBezTo>
                    <a:pt x="264" y="297"/>
                    <a:pt x="264" y="297"/>
                    <a:pt x="264" y="297"/>
                  </a:cubicBezTo>
                  <a:cubicBezTo>
                    <a:pt x="263" y="297"/>
                    <a:pt x="263" y="297"/>
                    <a:pt x="263" y="297"/>
                  </a:cubicBezTo>
                  <a:cubicBezTo>
                    <a:pt x="262" y="297"/>
                    <a:pt x="262" y="297"/>
                    <a:pt x="262" y="297"/>
                  </a:cubicBezTo>
                  <a:cubicBezTo>
                    <a:pt x="261" y="297"/>
                    <a:pt x="261" y="297"/>
                    <a:pt x="261" y="297"/>
                  </a:cubicBezTo>
                  <a:cubicBezTo>
                    <a:pt x="260" y="297"/>
                    <a:pt x="260" y="297"/>
                    <a:pt x="260" y="297"/>
                  </a:cubicBezTo>
                  <a:cubicBezTo>
                    <a:pt x="260" y="296"/>
                    <a:pt x="260" y="296"/>
                    <a:pt x="260" y="296"/>
                  </a:cubicBezTo>
                  <a:cubicBezTo>
                    <a:pt x="260" y="296"/>
                    <a:pt x="260" y="296"/>
                    <a:pt x="260" y="296"/>
                  </a:cubicBezTo>
                  <a:cubicBezTo>
                    <a:pt x="259" y="297"/>
                    <a:pt x="259" y="297"/>
                    <a:pt x="259" y="297"/>
                  </a:cubicBezTo>
                  <a:cubicBezTo>
                    <a:pt x="258" y="298"/>
                    <a:pt x="258" y="298"/>
                    <a:pt x="258" y="298"/>
                  </a:cubicBezTo>
                  <a:cubicBezTo>
                    <a:pt x="257" y="299"/>
                    <a:pt x="257" y="299"/>
                    <a:pt x="257" y="299"/>
                  </a:cubicBezTo>
                  <a:cubicBezTo>
                    <a:pt x="256" y="300"/>
                    <a:pt x="256" y="300"/>
                    <a:pt x="256" y="300"/>
                  </a:cubicBezTo>
                  <a:cubicBezTo>
                    <a:pt x="256" y="301"/>
                    <a:pt x="256" y="301"/>
                    <a:pt x="256" y="301"/>
                  </a:cubicBezTo>
                  <a:cubicBezTo>
                    <a:pt x="255" y="301"/>
                    <a:pt x="255" y="301"/>
                    <a:pt x="255" y="301"/>
                  </a:cubicBezTo>
                  <a:cubicBezTo>
                    <a:pt x="255" y="302"/>
                    <a:pt x="255" y="302"/>
                    <a:pt x="255" y="302"/>
                  </a:cubicBezTo>
                  <a:cubicBezTo>
                    <a:pt x="255" y="303"/>
                    <a:pt x="255" y="303"/>
                    <a:pt x="255" y="303"/>
                  </a:cubicBezTo>
                  <a:cubicBezTo>
                    <a:pt x="253" y="304"/>
                    <a:pt x="253" y="304"/>
                    <a:pt x="253" y="304"/>
                  </a:cubicBezTo>
                  <a:cubicBezTo>
                    <a:pt x="253" y="305"/>
                    <a:pt x="253" y="305"/>
                    <a:pt x="253" y="305"/>
                  </a:cubicBezTo>
                  <a:cubicBezTo>
                    <a:pt x="251" y="306"/>
                    <a:pt x="251" y="306"/>
                    <a:pt x="251" y="306"/>
                  </a:cubicBezTo>
                  <a:cubicBezTo>
                    <a:pt x="251" y="307"/>
                    <a:pt x="251" y="307"/>
                    <a:pt x="251" y="307"/>
                  </a:cubicBezTo>
                  <a:cubicBezTo>
                    <a:pt x="251" y="307"/>
                    <a:pt x="251" y="307"/>
                    <a:pt x="251" y="307"/>
                  </a:cubicBezTo>
                  <a:cubicBezTo>
                    <a:pt x="250" y="307"/>
                    <a:pt x="250" y="307"/>
                    <a:pt x="250" y="307"/>
                  </a:cubicBezTo>
                  <a:cubicBezTo>
                    <a:pt x="249" y="307"/>
                    <a:pt x="249" y="307"/>
                    <a:pt x="249" y="307"/>
                  </a:cubicBezTo>
                  <a:cubicBezTo>
                    <a:pt x="249" y="307"/>
                    <a:pt x="249" y="307"/>
                    <a:pt x="249" y="307"/>
                  </a:cubicBezTo>
                  <a:cubicBezTo>
                    <a:pt x="249" y="307"/>
                    <a:pt x="249" y="307"/>
                    <a:pt x="249" y="307"/>
                  </a:cubicBezTo>
                  <a:cubicBezTo>
                    <a:pt x="248" y="308"/>
                    <a:pt x="248" y="308"/>
                    <a:pt x="248" y="308"/>
                  </a:cubicBezTo>
                  <a:cubicBezTo>
                    <a:pt x="235" y="308"/>
                    <a:pt x="235" y="308"/>
                    <a:pt x="235" y="308"/>
                  </a:cubicBezTo>
                  <a:cubicBezTo>
                    <a:pt x="233" y="308"/>
                    <a:pt x="233" y="308"/>
                    <a:pt x="233" y="308"/>
                  </a:cubicBezTo>
                  <a:cubicBezTo>
                    <a:pt x="232" y="309"/>
                    <a:pt x="232" y="309"/>
                    <a:pt x="232" y="309"/>
                  </a:cubicBezTo>
                  <a:cubicBezTo>
                    <a:pt x="231" y="309"/>
                    <a:pt x="231" y="309"/>
                    <a:pt x="231" y="309"/>
                  </a:cubicBezTo>
                  <a:cubicBezTo>
                    <a:pt x="230" y="310"/>
                    <a:pt x="230" y="310"/>
                    <a:pt x="230" y="310"/>
                  </a:cubicBezTo>
                  <a:cubicBezTo>
                    <a:pt x="228" y="311"/>
                    <a:pt x="228" y="311"/>
                    <a:pt x="228" y="311"/>
                  </a:cubicBezTo>
                  <a:cubicBezTo>
                    <a:pt x="227" y="312"/>
                    <a:pt x="227" y="312"/>
                    <a:pt x="227" y="312"/>
                  </a:cubicBezTo>
                  <a:cubicBezTo>
                    <a:pt x="226" y="312"/>
                    <a:pt x="226" y="312"/>
                    <a:pt x="226" y="312"/>
                  </a:cubicBezTo>
                  <a:cubicBezTo>
                    <a:pt x="223" y="315"/>
                    <a:pt x="223" y="315"/>
                    <a:pt x="223" y="315"/>
                  </a:cubicBezTo>
                  <a:cubicBezTo>
                    <a:pt x="214" y="317"/>
                    <a:pt x="214" y="317"/>
                    <a:pt x="214" y="317"/>
                  </a:cubicBezTo>
                  <a:cubicBezTo>
                    <a:pt x="214" y="319"/>
                    <a:pt x="214" y="319"/>
                    <a:pt x="214" y="319"/>
                  </a:cubicBezTo>
                  <a:cubicBezTo>
                    <a:pt x="212" y="319"/>
                    <a:pt x="212" y="319"/>
                    <a:pt x="212" y="319"/>
                  </a:cubicBezTo>
                  <a:cubicBezTo>
                    <a:pt x="197" y="323"/>
                    <a:pt x="197" y="323"/>
                    <a:pt x="197" y="323"/>
                  </a:cubicBezTo>
                  <a:cubicBezTo>
                    <a:pt x="196" y="322"/>
                    <a:pt x="196" y="322"/>
                    <a:pt x="196" y="322"/>
                  </a:cubicBezTo>
                  <a:cubicBezTo>
                    <a:pt x="197" y="321"/>
                    <a:pt x="197" y="321"/>
                    <a:pt x="197" y="321"/>
                  </a:cubicBezTo>
                  <a:cubicBezTo>
                    <a:pt x="199" y="320"/>
                    <a:pt x="199" y="320"/>
                    <a:pt x="199" y="320"/>
                  </a:cubicBezTo>
                  <a:cubicBezTo>
                    <a:pt x="199" y="319"/>
                    <a:pt x="199" y="319"/>
                    <a:pt x="199" y="319"/>
                  </a:cubicBezTo>
                  <a:cubicBezTo>
                    <a:pt x="200" y="318"/>
                    <a:pt x="200" y="318"/>
                    <a:pt x="200" y="318"/>
                  </a:cubicBezTo>
                  <a:cubicBezTo>
                    <a:pt x="200" y="318"/>
                    <a:pt x="200" y="318"/>
                    <a:pt x="200" y="318"/>
                  </a:cubicBezTo>
                  <a:cubicBezTo>
                    <a:pt x="201" y="312"/>
                    <a:pt x="201" y="312"/>
                    <a:pt x="201" y="312"/>
                  </a:cubicBezTo>
                  <a:cubicBezTo>
                    <a:pt x="198" y="300"/>
                    <a:pt x="198" y="300"/>
                    <a:pt x="198" y="300"/>
                  </a:cubicBezTo>
                  <a:cubicBezTo>
                    <a:pt x="195" y="298"/>
                    <a:pt x="195" y="298"/>
                    <a:pt x="195" y="298"/>
                  </a:cubicBezTo>
                  <a:cubicBezTo>
                    <a:pt x="194" y="297"/>
                    <a:pt x="194" y="297"/>
                    <a:pt x="194" y="297"/>
                  </a:cubicBezTo>
                  <a:cubicBezTo>
                    <a:pt x="176" y="289"/>
                    <a:pt x="176" y="289"/>
                    <a:pt x="176" y="289"/>
                  </a:cubicBezTo>
                  <a:cubicBezTo>
                    <a:pt x="175" y="289"/>
                    <a:pt x="175" y="289"/>
                    <a:pt x="175" y="289"/>
                  </a:cubicBezTo>
                  <a:cubicBezTo>
                    <a:pt x="174" y="288"/>
                    <a:pt x="174" y="288"/>
                    <a:pt x="174" y="288"/>
                  </a:cubicBezTo>
                  <a:cubicBezTo>
                    <a:pt x="174" y="288"/>
                    <a:pt x="174" y="288"/>
                    <a:pt x="174" y="288"/>
                  </a:cubicBezTo>
                  <a:cubicBezTo>
                    <a:pt x="172" y="288"/>
                    <a:pt x="172" y="288"/>
                    <a:pt x="172" y="288"/>
                  </a:cubicBezTo>
                  <a:cubicBezTo>
                    <a:pt x="171" y="287"/>
                    <a:pt x="171" y="287"/>
                    <a:pt x="171" y="287"/>
                  </a:cubicBezTo>
                  <a:cubicBezTo>
                    <a:pt x="171" y="287"/>
                    <a:pt x="171" y="287"/>
                    <a:pt x="171" y="287"/>
                  </a:cubicBezTo>
                  <a:cubicBezTo>
                    <a:pt x="170" y="287"/>
                    <a:pt x="170" y="287"/>
                    <a:pt x="170" y="287"/>
                  </a:cubicBezTo>
                  <a:cubicBezTo>
                    <a:pt x="169" y="287"/>
                    <a:pt x="169" y="287"/>
                    <a:pt x="169" y="287"/>
                  </a:cubicBezTo>
                  <a:cubicBezTo>
                    <a:pt x="168" y="287"/>
                    <a:pt x="168" y="287"/>
                    <a:pt x="168" y="287"/>
                  </a:cubicBezTo>
                  <a:cubicBezTo>
                    <a:pt x="168" y="286"/>
                    <a:pt x="168" y="286"/>
                    <a:pt x="168" y="286"/>
                  </a:cubicBezTo>
                  <a:cubicBezTo>
                    <a:pt x="167" y="286"/>
                    <a:pt x="167" y="286"/>
                    <a:pt x="167" y="286"/>
                  </a:cubicBezTo>
                  <a:cubicBezTo>
                    <a:pt x="165" y="286"/>
                    <a:pt x="165" y="286"/>
                    <a:pt x="165" y="286"/>
                  </a:cubicBezTo>
                  <a:cubicBezTo>
                    <a:pt x="165" y="285"/>
                    <a:pt x="165" y="285"/>
                    <a:pt x="165" y="285"/>
                  </a:cubicBezTo>
                  <a:cubicBezTo>
                    <a:pt x="164" y="285"/>
                    <a:pt x="164" y="285"/>
                    <a:pt x="164" y="285"/>
                  </a:cubicBezTo>
                  <a:cubicBezTo>
                    <a:pt x="163" y="284"/>
                    <a:pt x="163" y="284"/>
                    <a:pt x="163" y="284"/>
                  </a:cubicBezTo>
                  <a:cubicBezTo>
                    <a:pt x="162" y="284"/>
                    <a:pt x="162" y="284"/>
                    <a:pt x="162" y="284"/>
                  </a:cubicBezTo>
                  <a:cubicBezTo>
                    <a:pt x="162" y="284"/>
                    <a:pt x="162" y="284"/>
                    <a:pt x="162" y="284"/>
                  </a:cubicBezTo>
                  <a:cubicBezTo>
                    <a:pt x="161" y="284"/>
                    <a:pt x="161" y="284"/>
                    <a:pt x="161" y="284"/>
                  </a:cubicBezTo>
                  <a:cubicBezTo>
                    <a:pt x="160" y="284"/>
                    <a:pt x="160" y="284"/>
                    <a:pt x="160" y="284"/>
                  </a:cubicBezTo>
                  <a:cubicBezTo>
                    <a:pt x="160" y="284"/>
                    <a:pt x="160" y="284"/>
                    <a:pt x="160" y="284"/>
                  </a:cubicBezTo>
                  <a:cubicBezTo>
                    <a:pt x="159" y="284"/>
                    <a:pt x="159" y="284"/>
                    <a:pt x="159" y="284"/>
                  </a:cubicBezTo>
                  <a:cubicBezTo>
                    <a:pt x="159" y="283"/>
                    <a:pt x="159" y="283"/>
                    <a:pt x="159" y="283"/>
                  </a:cubicBezTo>
                  <a:cubicBezTo>
                    <a:pt x="158" y="283"/>
                    <a:pt x="158" y="283"/>
                    <a:pt x="158" y="283"/>
                  </a:cubicBezTo>
                  <a:cubicBezTo>
                    <a:pt x="158" y="283"/>
                    <a:pt x="158" y="283"/>
                    <a:pt x="158" y="283"/>
                  </a:cubicBezTo>
                  <a:cubicBezTo>
                    <a:pt x="157" y="282"/>
                    <a:pt x="157" y="282"/>
                    <a:pt x="157" y="282"/>
                  </a:cubicBezTo>
                  <a:cubicBezTo>
                    <a:pt x="157" y="282"/>
                    <a:pt x="157" y="282"/>
                    <a:pt x="157" y="282"/>
                  </a:cubicBezTo>
                  <a:cubicBezTo>
                    <a:pt x="156" y="281"/>
                    <a:pt x="156" y="281"/>
                    <a:pt x="156" y="281"/>
                  </a:cubicBezTo>
                  <a:cubicBezTo>
                    <a:pt x="155" y="281"/>
                    <a:pt x="155" y="281"/>
                    <a:pt x="155" y="281"/>
                  </a:cubicBezTo>
                  <a:cubicBezTo>
                    <a:pt x="154" y="281"/>
                    <a:pt x="154" y="281"/>
                    <a:pt x="154" y="281"/>
                  </a:cubicBezTo>
                  <a:lnTo>
                    <a:pt x="39" y="27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2" name="Freeform 162"/>
            <p:cNvSpPr>
              <a:spLocks noEditPoints="1"/>
            </p:cNvSpPr>
            <p:nvPr/>
          </p:nvSpPr>
          <p:spPr bwMode="auto">
            <a:xfrm>
              <a:off x="124146" y="1394463"/>
              <a:ext cx="1578210" cy="1068380"/>
            </a:xfrm>
            <a:custGeom>
              <a:avLst/>
              <a:gdLst>
                <a:gd name="T0" fmla="*/ 209 w 238"/>
                <a:gd name="T1" fmla="*/ 133 h 165"/>
                <a:gd name="T2" fmla="*/ 234 w 238"/>
                <a:gd name="T3" fmla="*/ 28 h 165"/>
                <a:gd name="T4" fmla="*/ 219 w 238"/>
                <a:gd name="T5" fmla="*/ 21 h 165"/>
                <a:gd name="T6" fmla="*/ 209 w 238"/>
                <a:gd name="T7" fmla="*/ 10 h 165"/>
                <a:gd name="T8" fmla="*/ 198 w 238"/>
                <a:gd name="T9" fmla="*/ 7 h 165"/>
                <a:gd name="T10" fmla="*/ 187 w 238"/>
                <a:gd name="T11" fmla="*/ 2 h 165"/>
                <a:gd name="T12" fmla="*/ 167 w 238"/>
                <a:gd name="T13" fmla="*/ 9 h 165"/>
                <a:gd name="T14" fmla="*/ 145 w 238"/>
                <a:gd name="T15" fmla="*/ 37 h 165"/>
                <a:gd name="T16" fmla="*/ 142 w 238"/>
                <a:gd name="T17" fmla="*/ 45 h 165"/>
                <a:gd name="T18" fmla="*/ 135 w 238"/>
                <a:gd name="T19" fmla="*/ 40 h 165"/>
                <a:gd name="T20" fmla="*/ 120 w 238"/>
                <a:gd name="T21" fmla="*/ 51 h 165"/>
                <a:gd name="T22" fmla="*/ 127 w 238"/>
                <a:gd name="T23" fmla="*/ 60 h 165"/>
                <a:gd name="T24" fmla="*/ 130 w 238"/>
                <a:gd name="T25" fmla="*/ 70 h 165"/>
                <a:gd name="T26" fmla="*/ 104 w 238"/>
                <a:gd name="T27" fmla="*/ 78 h 165"/>
                <a:gd name="T28" fmla="*/ 104 w 238"/>
                <a:gd name="T29" fmla="*/ 89 h 165"/>
                <a:gd name="T30" fmla="*/ 100 w 238"/>
                <a:gd name="T31" fmla="*/ 101 h 165"/>
                <a:gd name="T32" fmla="*/ 104 w 238"/>
                <a:gd name="T33" fmla="*/ 109 h 165"/>
                <a:gd name="T34" fmla="*/ 112 w 238"/>
                <a:gd name="T35" fmla="*/ 114 h 165"/>
                <a:gd name="T36" fmla="*/ 110 w 238"/>
                <a:gd name="T37" fmla="*/ 125 h 165"/>
                <a:gd name="T38" fmla="*/ 90 w 238"/>
                <a:gd name="T39" fmla="*/ 135 h 165"/>
                <a:gd name="T40" fmla="*/ 84 w 238"/>
                <a:gd name="T41" fmla="*/ 141 h 165"/>
                <a:gd name="T42" fmla="*/ 97 w 238"/>
                <a:gd name="T43" fmla="*/ 137 h 165"/>
                <a:gd name="T44" fmla="*/ 110 w 238"/>
                <a:gd name="T45" fmla="*/ 132 h 165"/>
                <a:gd name="T46" fmla="*/ 127 w 238"/>
                <a:gd name="T47" fmla="*/ 123 h 165"/>
                <a:gd name="T48" fmla="*/ 138 w 238"/>
                <a:gd name="T49" fmla="*/ 112 h 165"/>
                <a:gd name="T50" fmla="*/ 159 w 238"/>
                <a:gd name="T51" fmla="*/ 100 h 165"/>
                <a:gd name="T52" fmla="*/ 143 w 238"/>
                <a:gd name="T53" fmla="*/ 115 h 165"/>
                <a:gd name="T54" fmla="*/ 154 w 238"/>
                <a:gd name="T55" fmla="*/ 113 h 165"/>
                <a:gd name="T56" fmla="*/ 164 w 238"/>
                <a:gd name="T57" fmla="*/ 107 h 165"/>
                <a:gd name="T58" fmla="*/ 169 w 238"/>
                <a:gd name="T59" fmla="*/ 111 h 165"/>
                <a:gd name="T60" fmla="*/ 184 w 238"/>
                <a:gd name="T61" fmla="*/ 119 h 165"/>
                <a:gd name="T62" fmla="*/ 194 w 238"/>
                <a:gd name="T63" fmla="*/ 126 h 165"/>
                <a:gd name="T64" fmla="*/ 199 w 238"/>
                <a:gd name="T65" fmla="*/ 130 h 165"/>
                <a:gd name="T66" fmla="*/ 205 w 238"/>
                <a:gd name="T67" fmla="*/ 132 h 165"/>
                <a:gd name="T68" fmla="*/ 206 w 238"/>
                <a:gd name="T69" fmla="*/ 146 h 165"/>
                <a:gd name="T70" fmla="*/ 211 w 238"/>
                <a:gd name="T71" fmla="*/ 156 h 165"/>
                <a:gd name="T72" fmla="*/ 202 w 238"/>
                <a:gd name="T73" fmla="*/ 162 h 165"/>
                <a:gd name="T74" fmla="*/ 199 w 238"/>
                <a:gd name="T75" fmla="*/ 162 h 165"/>
                <a:gd name="T76" fmla="*/ 202 w 238"/>
                <a:gd name="T77" fmla="*/ 155 h 165"/>
                <a:gd name="T78" fmla="*/ 203 w 238"/>
                <a:gd name="T79" fmla="*/ 164 h 165"/>
                <a:gd name="T80" fmla="*/ 207 w 238"/>
                <a:gd name="T81" fmla="*/ 156 h 165"/>
                <a:gd name="T82" fmla="*/ 205 w 238"/>
                <a:gd name="T83" fmla="*/ 150 h 165"/>
                <a:gd name="T84" fmla="*/ 201 w 238"/>
                <a:gd name="T85" fmla="*/ 151 h 165"/>
                <a:gd name="T86" fmla="*/ 199 w 238"/>
                <a:gd name="T87" fmla="*/ 145 h 165"/>
                <a:gd name="T88" fmla="*/ 204 w 238"/>
                <a:gd name="T89" fmla="*/ 144 h 165"/>
                <a:gd name="T90" fmla="*/ 197 w 238"/>
                <a:gd name="T91" fmla="*/ 142 h 165"/>
                <a:gd name="T92" fmla="*/ 110 w 238"/>
                <a:gd name="T93" fmla="*/ 75 h 165"/>
                <a:gd name="T94" fmla="*/ 173 w 238"/>
                <a:gd name="T95" fmla="*/ 116 h 165"/>
                <a:gd name="T96" fmla="*/ 160 w 238"/>
                <a:gd name="T97" fmla="*/ 115 h 165"/>
                <a:gd name="T98" fmla="*/ 90 w 238"/>
                <a:gd name="T99" fmla="*/ 62 h 165"/>
                <a:gd name="T100" fmla="*/ 91 w 238"/>
                <a:gd name="T101" fmla="*/ 95 h 165"/>
                <a:gd name="T102" fmla="*/ 134 w 238"/>
                <a:gd name="T103" fmla="*/ 121 h 165"/>
                <a:gd name="T104" fmla="*/ 127 w 238"/>
                <a:gd name="T105" fmla="*/ 126 h 165"/>
                <a:gd name="T106" fmla="*/ 129 w 238"/>
                <a:gd name="T107" fmla="*/ 128 h 165"/>
                <a:gd name="T108" fmla="*/ 121 w 238"/>
                <a:gd name="T109" fmla="*/ 135 h 165"/>
                <a:gd name="T110" fmla="*/ 93 w 238"/>
                <a:gd name="T111" fmla="*/ 142 h 165"/>
                <a:gd name="T112" fmla="*/ 3 w 238"/>
                <a:gd name="T113" fmla="*/ 156 h 165"/>
                <a:gd name="T114" fmla="*/ 22 w 238"/>
                <a:gd name="T115" fmla="*/ 156 h 165"/>
                <a:gd name="T116" fmla="*/ 41 w 238"/>
                <a:gd name="T117" fmla="*/ 154 h 165"/>
                <a:gd name="T118" fmla="*/ 59 w 238"/>
                <a:gd name="T119" fmla="*/ 149 h 165"/>
                <a:gd name="T120" fmla="*/ 68 w 238"/>
                <a:gd name="T121" fmla="*/ 147 h 165"/>
                <a:gd name="T122" fmla="*/ 72 w 238"/>
                <a:gd name="T123" fmla="*/ 142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8" h="165">
                  <a:moveTo>
                    <a:pt x="215" y="158"/>
                  </a:moveTo>
                  <a:cubicBezTo>
                    <a:pt x="215" y="157"/>
                    <a:pt x="215" y="157"/>
                    <a:pt x="215" y="157"/>
                  </a:cubicBezTo>
                  <a:cubicBezTo>
                    <a:pt x="215" y="157"/>
                    <a:pt x="215" y="157"/>
                    <a:pt x="215" y="157"/>
                  </a:cubicBezTo>
                  <a:cubicBezTo>
                    <a:pt x="215" y="157"/>
                    <a:pt x="215" y="157"/>
                    <a:pt x="215" y="157"/>
                  </a:cubicBezTo>
                  <a:cubicBezTo>
                    <a:pt x="215" y="156"/>
                    <a:pt x="215" y="156"/>
                    <a:pt x="215" y="156"/>
                  </a:cubicBezTo>
                  <a:cubicBezTo>
                    <a:pt x="215" y="156"/>
                    <a:pt x="215" y="156"/>
                    <a:pt x="215" y="156"/>
                  </a:cubicBezTo>
                  <a:cubicBezTo>
                    <a:pt x="215" y="156"/>
                    <a:pt x="215" y="156"/>
                    <a:pt x="215" y="156"/>
                  </a:cubicBezTo>
                  <a:cubicBezTo>
                    <a:pt x="214" y="155"/>
                    <a:pt x="214" y="155"/>
                    <a:pt x="214" y="155"/>
                  </a:cubicBezTo>
                  <a:cubicBezTo>
                    <a:pt x="214" y="155"/>
                    <a:pt x="214" y="155"/>
                    <a:pt x="214" y="155"/>
                  </a:cubicBezTo>
                  <a:cubicBezTo>
                    <a:pt x="214" y="154"/>
                    <a:pt x="214" y="154"/>
                    <a:pt x="214" y="154"/>
                  </a:cubicBezTo>
                  <a:cubicBezTo>
                    <a:pt x="213" y="153"/>
                    <a:pt x="213" y="153"/>
                    <a:pt x="213" y="153"/>
                  </a:cubicBezTo>
                  <a:cubicBezTo>
                    <a:pt x="212" y="153"/>
                    <a:pt x="212" y="153"/>
                    <a:pt x="212" y="153"/>
                  </a:cubicBezTo>
                  <a:cubicBezTo>
                    <a:pt x="212" y="152"/>
                    <a:pt x="212" y="152"/>
                    <a:pt x="212" y="152"/>
                  </a:cubicBezTo>
                  <a:cubicBezTo>
                    <a:pt x="211" y="151"/>
                    <a:pt x="211" y="151"/>
                    <a:pt x="211" y="151"/>
                  </a:cubicBezTo>
                  <a:cubicBezTo>
                    <a:pt x="211" y="151"/>
                    <a:pt x="211" y="151"/>
                    <a:pt x="211" y="151"/>
                  </a:cubicBezTo>
                  <a:cubicBezTo>
                    <a:pt x="210" y="151"/>
                    <a:pt x="210" y="151"/>
                    <a:pt x="210" y="151"/>
                  </a:cubicBezTo>
                  <a:cubicBezTo>
                    <a:pt x="210" y="151"/>
                    <a:pt x="210" y="151"/>
                    <a:pt x="210" y="151"/>
                  </a:cubicBezTo>
                  <a:cubicBezTo>
                    <a:pt x="210" y="150"/>
                    <a:pt x="210" y="150"/>
                    <a:pt x="210" y="150"/>
                  </a:cubicBezTo>
                  <a:cubicBezTo>
                    <a:pt x="210" y="150"/>
                    <a:pt x="210" y="150"/>
                    <a:pt x="210" y="150"/>
                  </a:cubicBezTo>
                  <a:cubicBezTo>
                    <a:pt x="210" y="149"/>
                    <a:pt x="210" y="149"/>
                    <a:pt x="210" y="149"/>
                  </a:cubicBezTo>
                  <a:cubicBezTo>
                    <a:pt x="210" y="149"/>
                    <a:pt x="210" y="149"/>
                    <a:pt x="210" y="149"/>
                  </a:cubicBezTo>
                  <a:cubicBezTo>
                    <a:pt x="210" y="149"/>
                    <a:pt x="210" y="149"/>
                    <a:pt x="210" y="149"/>
                  </a:cubicBezTo>
                  <a:cubicBezTo>
                    <a:pt x="210" y="148"/>
                    <a:pt x="210" y="148"/>
                    <a:pt x="210" y="148"/>
                  </a:cubicBezTo>
                  <a:cubicBezTo>
                    <a:pt x="210" y="148"/>
                    <a:pt x="210" y="148"/>
                    <a:pt x="210" y="148"/>
                  </a:cubicBezTo>
                  <a:cubicBezTo>
                    <a:pt x="210" y="148"/>
                    <a:pt x="210" y="148"/>
                    <a:pt x="210" y="148"/>
                  </a:cubicBezTo>
                  <a:cubicBezTo>
                    <a:pt x="209" y="148"/>
                    <a:pt x="209" y="148"/>
                    <a:pt x="209" y="148"/>
                  </a:cubicBezTo>
                  <a:cubicBezTo>
                    <a:pt x="209" y="147"/>
                    <a:pt x="209" y="147"/>
                    <a:pt x="209" y="147"/>
                  </a:cubicBezTo>
                  <a:cubicBezTo>
                    <a:pt x="210" y="147"/>
                    <a:pt x="210" y="147"/>
                    <a:pt x="210" y="147"/>
                  </a:cubicBezTo>
                  <a:cubicBezTo>
                    <a:pt x="210" y="144"/>
                    <a:pt x="210" y="144"/>
                    <a:pt x="210" y="144"/>
                  </a:cubicBezTo>
                  <a:cubicBezTo>
                    <a:pt x="210" y="141"/>
                    <a:pt x="210" y="141"/>
                    <a:pt x="210" y="141"/>
                  </a:cubicBezTo>
                  <a:cubicBezTo>
                    <a:pt x="210" y="139"/>
                    <a:pt x="210" y="139"/>
                    <a:pt x="210" y="139"/>
                  </a:cubicBezTo>
                  <a:cubicBezTo>
                    <a:pt x="210" y="138"/>
                    <a:pt x="210" y="138"/>
                    <a:pt x="210" y="138"/>
                  </a:cubicBezTo>
                  <a:cubicBezTo>
                    <a:pt x="210" y="137"/>
                    <a:pt x="210" y="137"/>
                    <a:pt x="210" y="137"/>
                  </a:cubicBezTo>
                  <a:cubicBezTo>
                    <a:pt x="210" y="137"/>
                    <a:pt x="210" y="137"/>
                    <a:pt x="210" y="137"/>
                  </a:cubicBezTo>
                  <a:cubicBezTo>
                    <a:pt x="210" y="136"/>
                    <a:pt x="210" y="136"/>
                    <a:pt x="210" y="136"/>
                  </a:cubicBezTo>
                  <a:cubicBezTo>
                    <a:pt x="210" y="135"/>
                    <a:pt x="210" y="135"/>
                    <a:pt x="210" y="135"/>
                  </a:cubicBezTo>
                  <a:cubicBezTo>
                    <a:pt x="210" y="134"/>
                    <a:pt x="210" y="134"/>
                    <a:pt x="210" y="134"/>
                  </a:cubicBezTo>
                  <a:cubicBezTo>
                    <a:pt x="209" y="133"/>
                    <a:pt x="209" y="133"/>
                    <a:pt x="209" y="133"/>
                  </a:cubicBezTo>
                  <a:cubicBezTo>
                    <a:pt x="208" y="131"/>
                    <a:pt x="208" y="131"/>
                    <a:pt x="208" y="131"/>
                  </a:cubicBezTo>
                  <a:cubicBezTo>
                    <a:pt x="208" y="131"/>
                    <a:pt x="208" y="131"/>
                    <a:pt x="208" y="131"/>
                  </a:cubicBezTo>
                  <a:cubicBezTo>
                    <a:pt x="208" y="128"/>
                    <a:pt x="208" y="128"/>
                    <a:pt x="208" y="128"/>
                  </a:cubicBezTo>
                  <a:cubicBezTo>
                    <a:pt x="208" y="128"/>
                    <a:pt x="208" y="128"/>
                    <a:pt x="208" y="128"/>
                  </a:cubicBezTo>
                  <a:cubicBezTo>
                    <a:pt x="208" y="127"/>
                    <a:pt x="208" y="127"/>
                    <a:pt x="208" y="127"/>
                  </a:cubicBezTo>
                  <a:cubicBezTo>
                    <a:pt x="208" y="126"/>
                    <a:pt x="208" y="126"/>
                    <a:pt x="208" y="126"/>
                  </a:cubicBezTo>
                  <a:cubicBezTo>
                    <a:pt x="208" y="125"/>
                    <a:pt x="208" y="125"/>
                    <a:pt x="208" y="125"/>
                  </a:cubicBezTo>
                  <a:cubicBezTo>
                    <a:pt x="207" y="125"/>
                    <a:pt x="207" y="125"/>
                    <a:pt x="207" y="125"/>
                  </a:cubicBezTo>
                  <a:cubicBezTo>
                    <a:pt x="206" y="125"/>
                    <a:pt x="206" y="125"/>
                    <a:pt x="206" y="125"/>
                  </a:cubicBezTo>
                  <a:cubicBezTo>
                    <a:pt x="204" y="125"/>
                    <a:pt x="204" y="125"/>
                    <a:pt x="204" y="125"/>
                  </a:cubicBezTo>
                  <a:cubicBezTo>
                    <a:pt x="204" y="125"/>
                    <a:pt x="204" y="125"/>
                    <a:pt x="204" y="125"/>
                  </a:cubicBezTo>
                  <a:cubicBezTo>
                    <a:pt x="202" y="126"/>
                    <a:pt x="202" y="126"/>
                    <a:pt x="202" y="126"/>
                  </a:cubicBezTo>
                  <a:cubicBezTo>
                    <a:pt x="201" y="127"/>
                    <a:pt x="201" y="127"/>
                    <a:pt x="201" y="127"/>
                  </a:cubicBezTo>
                  <a:cubicBezTo>
                    <a:pt x="200" y="128"/>
                    <a:pt x="200" y="128"/>
                    <a:pt x="200" y="128"/>
                  </a:cubicBezTo>
                  <a:cubicBezTo>
                    <a:pt x="199" y="129"/>
                    <a:pt x="199" y="129"/>
                    <a:pt x="199" y="129"/>
                  </a:cubicBezTo>
                  <a:cubicBezTo>
                    <a:pt x="198" y="129"/>
                    <a:pt x="198" y="129"/>
                    <a:pt x="198" y="129"/>
                  </a:cubicBezTo>
                  <a:cubicBezTo>
                    <a:pt x="196" y="129"/>
                    <a:pt x="196" y="129"/>
                    <a:pt x="196" y="129"/>
                  </a:cubicBezTo>
                  <a:cubicBezTo>
                    <a:pt x="196" y="129"/>
                    <a:pt x="196" y="129"/>
                    <a:pt x="196" y="129"/>
                  </a:cubicBezTo>
                  <a:cubicBezTo>
                    <a:pt x="196" y="129"/>
                    <a:pt x="196" y="129"/>
                    <a:pt x="196" y="129"/>
                  </a:cubicBezTo>
                  <a:cubicBezTo>
                    <a:pt x="196" y="128"/>
                    <a:pt x="196" y="128"/>
                    <a:pt x="196" y="128"/>
                  </a:cubicBezTo>
                  <a:cubicBezTo>
                    <a:pt x="196" y="127"/>
                    <a:pt x="196" y="127"/>
                    <a:pt x="196" y="127"/>
                  </a:cubicBezTo>
                  <a:cubicBezTo>
                    <a:pt x="195" y="122"/>
                    <a:pt x="195" y="122"/>
                    <a:pt x="195" y="122"/>
                  </a:cubicBezTo>
                  <a:cubicBezTo>
                    <a:pt x="194" y="120"/>
                    <a:pt x="194" y="120"/>
                    <a:pt x="194" y="120"/>
                  </a:cubicBezTo>
                  <a:cubicBezTo>
                    <a:pt x="194" y="119"/>
                    <a:pt x="194" y="119"/>
                    <a:pt x="194" y="119"/>
                  </a:cubicBezTo>
                  <a:cubicBezTo>
                    <a:pt x="195" y="117"/>
                    <a:pt x="195" y="117"/>
                    <a:pt x="195" y="117"/>
                  </a:cubicBezTo>
                  <a:cubicBezTo>
                    <a:pt x="192" y="117"/>
                    <a:pt x="192" y="117"/>
                    <a:pt x="192" y="117"/>
                  </a:cubicBezTo>
                  <a:cubicBezTo>
                    <a:pt x="191" y="118"/>
                    <a:pt x="191" y="118"/>
                    <a:pt x="191" y="118"/>
                  </a:cubicBezTo>
                  <a:cubicBezTo>
                    <a:pt x="190" y="117"/>
                    <a:pt x="190" y="117"/>
                    <a:pt x="190" y="117"/>
                  </a:cubicBezTo>
                  <a:cubicBezTo>
                    <a:pt x="187" y="117"/>
                    <a:pt x="187" y="117"/>
                    <a:pt x="187" y="117"/>
                  </a:cubicBezTo>
                  <a:cubicBezTo>
                    <a:pt x="238" y="33"/>
                    <a:pt x="238" y="33"/>
                    <a:pt x="238" y="33"/>
                  </a:cubicBezTo>
                  <a:cubicBezTo>
                    <a:pt x="238" y="32"/>
                    <a:pt x="238" y="32"/>
                    <a:pt x="238" y="32"/>
                  </a:cubicBezTo>
                  <a:cubicBezTo>
                    <a:pt x="237" y="32"/>
                    <a:pt x="237" y="32"/>
                    <a:pt x="237" y="32"/>
                  </a:cubicBezTo>
                  <a:cubicBezTo>
                    <a:pt x="236" y="32"/>
                    <a:pt x="236" y="32"/>
                    <a:pt x="236" y="32"/>
                  </a:cubicBezTo>
                  <a:cubicBezTo>
                    <a:pt x="236" y="32"/>
                    <a:pt x="236" y="32"/>
                    <a:pt x="236" y="32"/>
                  </a:cubicBezTo>
                  <a:cubicBezTo>
                    <a:pt x="236" y="30"/>
                    <a:pt x="236" y="30"/>
                    <a:pt x="236" y="30"/>
                  </a:cubicBezTo>
                  <a:cubicBezTo>
                    <a:pt x="235" y="29"/>
                    <a:pt x="235" y="29"/>
                    <a:pt x="235" y="29"/>
                  </a:cubicBezTo>
                  <a:cubicBezTo>
                    <a:pt x="235" y="29"/>
                    <a:pt x="235" y="29"/>
                    <a:pt x="235" y="29"/>
                  </a:cubicBezTo>
                  <a:cubicBezTo>
                    <a:pt x="234" y="28"/>
                    <a:pt x="234" y="28"/>
                    <a:pt x="234" y="28"/>
                  </a:cubicBezTo>
                  <a:cubicBezTo>
                    <a:pt x="234" y="27"/>
                    <a:pt x="234" y="27"/>
                    <a:pt x="234" y="27"/>
                  </a:cubicBezTo>
                  <a:cubicBezTo>
                    <a:pt x="233" y="27"/>
                    <a:pt x="233" y="27"/>
                    <a:pt x="233" y="27"/>
                  </a:cubicBezTo>
                  <a:cubicBezTo>
                    <a:pt x="232" y="27"/>
                    <a:pt x="232" y="27"/>
                    <a:pt x="232" y="27"/>
                  </a:cubicBezTo>
                  <a:cubicBezTo>
                    <a:pt x="232" y="27"/>
                    <a:pt x="232" y="27"/>
                    <a:pt x="232" y="27"/>
                  </a:cubicBezTo>
                  <a:cubicBezTo>
                    <a:pt x="230" y="27"/>
                    <a:pt x="230" y="27"/>
                    <a:pt x="230" y="27"/>
                  </a:cubicBezTo>
                  <a:cubicBezTo>
                    <a:pt x="229" y="27"/>
                    <a:pt x="229" y="27"/>
                    <a:pt x="229" y="27"/>
                  </a:cubicBezTo>
                  <a:cubicBezTo>
                    <a:pt x="229" y="27"/>
                    <a:pt x="229" y="27"/>
                    <a:pt x="229" y="27"/>
                  </a:cubicBezTo>
                  <a:cubicBezTo>
                    <a:pt x="228" y="27"/>
                    <a:pt x="228" y="27"/>
                    <a:pt x="228" y="27"/>
                  </a:cubicBezTo>
                  <a:cubicBezTo>
                    <a:pt x="228" y="27"/>
                    <a:pt x="228" y="27"/>
                    <a:pt x="228" y="27"/>
                  </a:cubicBezTo>
                  <a:cubicBezTo>
                    <a:pt x="228" y="27"/>
                    <a:pt x="228" y="27"/>
                    <a:pt x="228" y="27"/>
                  </a:cubicBezTo>
                  <a:cubicBezTo>
                    <a:pt x="227" y="27"/>
                    <a:pt x="227" y="27"/>
                    <a:pt x="227" y="27"/>
                  </a:cubicBezTo>
                  <a:cubicBezTo>
                    <a:pt x="227" y="26"/>
                    <a:pt x="227" y="26"/>
                    <a:pt x="227" y="26"/>
                  </a:cubicBezTo>
                  <a:cubicBezTo>
                    <a:pt x="227" y="26"/>
                    <a:pt x="227" y="26"/>
                    <a:pt x="227" y="26"/>
                  </a:cubicBezTo>
                  <a:cubicBezTo>
                    <a:pt x="228" y="26"/>
                    <a:pt x="228" y="26"/>
                    <a:pt x="228" y="26"/>
                  </a:cubicBezTo>
                  <a:cubicBezTo>
                    <a:pt x="227" y="26"/>
                    <a:pt x="227" y="26"/>
                    <a:pt x="227" y="26"/>
                  </a:cubicBezTo>
                  <a:cubicBezTo>
                    <a:pt x="226" y="26"/>
                    <a:pt x="226" y="26"/>
                    <a:pt x="226" y="26"/>
                  </a:cubicBezTo>
                  <a:cubicBezTo>
                    <a:pt x="226" y="26"/>
                    <a:pt x="226" y="26"/>
                    <a:pt x="226" y="26"/>
                  </a:cubicBezTo>
                  <a:cubicBezTo>
                    <a:pt x="226" y="25"/>
                    <a:pt x="226" y="25"/>
                    <a:pt x="226" y="25"/>
                  </a:cubicBezTo>
                  <a:cubicBezTo>
                    <a:pt x="226" y="25"/>
                    <a:pt x="226" y="25"/>
                    <a:pt x="226" y="25"/>
                  </a:cubicBezTo>
                  <a:cubicBezTo>
                    <a:pt x="226" y="25"/>
                    <a:pt x="226" y="25"/>
                    <a:pt x="226" y="25"/>
                  </a:cubicBezTo>
                  <a:cubicBezTo>
                    <a:pt x="225" y="25"/>
                    <a:pt x="225" y="25"/>
                    <a:pt x="225" y="25"/>
                  </a:cubicBezTo>
                  <a:cubicBezTo>
                    <a:pt x="225" y="25"/>
                    <a:pt x="225" y="25"/>
                    <a:pt x="225" y="25"/>
                  </a:cubicBezTo>
                  <a:cubicBezTo>
                    <a:pt x="225" y="24"/>
                    <a:pt x="225" y="24"/>
                    <a:pt x="225" y="24"/>
                  </a:cubicBezTo>
                  <a:cubicBezTo>
                    <a:pt x="224" y="24"/>
                    <a:pt x="224" y="24"/>
                    <a:pt x="224" y="24"/>
                  </a:cubicBezTo>
                  <a:cubicBezTo>
                    <a:pt x="223" y="23"/>
                    <a:pt x="223" y="23"/>
                    <a:pt x="223" y="23"/>
                  </a:cubicBezTo>
                  <a:cubicBezTo>
                    <a:pt x="223" y="23"/>
                    <a:pt x="223" y="23"/>
                    <a:pt x="223" y="23"/>
                  </a:cubicBezTo>
                  <a:cubicBezTo>
                    <a:pt x="222" y="23"/>
                    <a:pt x="222" y="23"/>
                    <a:pt x="222" y="23"/>
                  </a:cubicBezTo>
                  <a:cubicBezTo>
                    <a:pt x="222" y="23"/>
                    <a:pt x="222" y="23"/>
                    <a:pt x="222" y="23"/>
                  </a:cubicBezTo>
                  <a:cubicBezTo>
                    <a:pt x="221" y="23"/>
                    <a:pt x="221" y="23"/>
                    <a:pt x="221" y="23"/>
                  </a:cubicBezTo>
                  <a:cubicBezTo>
                    <a:pt x="221" y="23"/>
                    <a:pt x="221" y="23"/>
                    <a:pt x="221" y="23"/>
                  </a:cubicBezTo>
                  <a:cubicBezTo>
                    <a:pt x="221" y="22"/>
                    <a:pt x="221" y="22"/>
                    <a:pt x="221" y="22"/>
                  </a:cubicBezTo>
                  <a:cubicBezTo>
                    <a:pt x="221" y="22"/>
                    <a:pt x="221" y="22"/>
                    <a:pt x="221" y="22"/>
                  </a:cubicBezTo>
                  <a:cubicBezTo>
                    <a:pt x="220" y="23"/>
                    <a:pt x="220" y="23"/>
                    <a:pt x="220" y="23"/>
                  </a:cubicBezTo>
                  <a:cubicBezTo>
                    <a:pt x="220" y="23"/>
                    <a:pt x="220" y="23"/>
                    <a:pt x="220" y="23"/>
                  </a:cubicBezTo>
                  <a:cubicBezTo>
                    <a:pt x="220" y="22"/>
                    <a:pt x="220" y="22"/>
                    <a:pt x="220" y="22"/>
                  </a:cubicBezTo>
                  <a:cubicBezTo>
                    <a:pt x="220" y="22"/>
                    <a:pt x="220" y="22"/>
                    <a:pt x="220" y="22"/>
                  </a:cubicBezTo>
                  <a:cubicBezTo>
                    <a:pt x="220" y="22"/>
                    <a:pt x="220" y="22"/>
                    <a:pt x="220" y="22"/>
                  </a:cubicBezTo>
                  <a:cubicBezTo>
                    <a:pt x="219" y="21"/>
                    <a:pt x="219" y="21"/>
                    <a:pt x="219" y="21"/>
                  </a:cubicBezTo>
                  <a:cubicBezTo>
                    <a:pt x="218" y="21"/>
                    <a:pt x="218" y="21"/>
                    <a:pt x="218" y="21"/>
                  </a:cubicBezTo>
                  <a:cubicBezTo>
                    <a:pt x="219" y="21"/>
                    <a:pt x="219" y="21"/>
                    <a:pt x="219" y="21"/>
                  </a:cubicBezTo>
                  <a:cubicBezTo>
                    <a:pt x="219" y="21"/>
                    <a:pt x="219" y="21"/>
                    <a:pt x="219" y="21"/>
                  </a:cubicBezTo>
                  <a:cubicBezTo>
                    <a:pt x="218" y="20"/>
                    <a:pt x="218" y="20"/>
                    <a:pt x="218" y="20"/>
                  </a:cubicBezTo>
                  <a:cubicBezTo>
                    <a:pt x="217" y="20"/>
                    <a:pt x="217" y="20"/>
                    <a:pt x="217" y="20"/>
                  </a:cubicBezTo>
                  <a:cubicBezTo>
                    <a:pt x="217" y="19"/>
                    <a:pt x="217" y="19"/>
                    <a:pt x="217" y="19"/>
                  </a:cubicBezTo>
                  <a:cubicBezTo>
                    <a:pt x="217" y="19"/>
                    <a:pt x="217" y="19"/>
                    <a:pt x="217" y="19"/>
                  </a:cubicBezTo>
                  <a:cubicBezTo>
                    <a:pt x="217" y="19"/>
                    <a:pt x="217" y="19"/>
                    <a:pt x="217" y="19"/>
                  </a:cubicBezTo>
                  <a:cubicBezTo>
                    <a:pt x="216" y="19"/>
                    <a:pt x="216" y="19"/>
                    <a:pt x="216" y="19"/>
                  </a:cubicBezTo>
                  <a:cubicBezTo>
                    <a:pt x="214" y="21"/>
                    <a:pt x="214" y="21"/>
                    <a:pt x="214" y="21"/>
                  </a:cubicBezTo>
                  <a:cubicBezTo>
                    <a:pt x="213" y="22"/>
                    <a:pt x="213" y="22"/>
                    <a:pt x="213" y="22"/>
                  </a:cubicBezTo>
                  <a:cubicBezTo>
                    <a:pt x="214" y="21"/>
                    <a:pt x="214" y="21"/>
                    <a:pt x="214" y="21"/>
                  </a:cubicBezTo>
                  <a:cubicBezTo>
                    <a:pt x="215" y="19"/>
                    <a:pt x="215" y="19"/>
                    <a:pt x="215" y="19"/>
                  </a:cubicBezTo>
                  <a:cubicBezTo>
                    <a:pt x="216" y="18"/>
                    <a:pt x="216" y="18"/>
                    <a:pt x="216" y="18"/>
                  </a:cubicBezTo>
                  <a:cubicBezTo>
                    <a:pt x="216" y="17"/>
                    <a:pt x="216" y="17"/>
                    <a:pt x="216" y="17"/>
                  </a:cubicBezTo>
                  <a:cubicBezTo>
                    <a:pt x="216" y="17"/>
                    <a:pt x="216" y="17"/>
                    <a:pt x="216" y="17"/>
                  </a:cubicBezTo>
                  <a:cubicBezTo>
                    <a:pt x="215" y="16"/>
                    <a:pt x="215" y="16"/>
                    <a:pt x="215" y="16"/>
                  </a:cubicBezTo>
                  <a:cubicBezTo>
                    <a:pt x="214" y="16"/>
                    <a:pt x="214" y="16"/>
                    <a:pt x="214" y="16"/>
                  </a:cubicBezTo>
                  <a:cubicBezTo>
                    <a:pt x="213" y="17"/>
                    <a:pt x="213" y="17"/>
                    <a:pt x="213" y="17"/>
                  </a:cubicBezTo>
                  <a:cubicBezTo>
                    <a:pt x="212" y="17"/>
                    <a:pt x="212" y="17"/>
                    <a:pt x="212" y="17"/>
                  </a:cubicBezTo>
                  <a:cubicBezTo>
                    <a:pt x="211" y="17"/>
                    <a:pt x="211" y="17"/>
                    <a:pt x="211" y="17"/>
                  </a:cubicBezTo>
                  <a:cubicBezTo>
                    <a:pt x="210" y="17"/>
                    <a:pt x="210" y="17"/>
                    <a:pt x="210" y="17"/>
                  </a:cubicBezTo>
                  <a:cubicBezTo>
                    <a:pt x="209" y="18"/>
                    <a:pt x="209" y="18"/>
                    <a:pt x="209" y="18"/>
                  </a:cubicBezTo>
                  <a:cubicBezTo>
                    <a:pt x="208" y="19"/>
                    <a:pt x="208" y="19"/>
                    <a:pt x="208" y="19"/>
                  </a:cubicBezTo>
                  <a:cubicBezTo>
                    <a:pt x="209" y="18"/>
                    <a:pt x="209" y="18"/>
                    <a:pt x="209" y="18"/>
                  </a:cubicBezTo>
                  <a:cubicBezTo>
                    <a:pt x="209" y="17"/>
                    <a:pt x="209" y="17"/>
                    <a:pt x="209" y="17"/>
                  </a:cubicBezTo>
                  <a:cubicBezTo>
                    <a:pt x="209" y="16"/>
                    <a:pt x="209" y="16"/>
                    <a:pt x="209" y="16"/>
                  </a:cubicBezTo>
                  <a:cubicBezTo>
                    <a:pt x="209" y="15"/>
                    <a:pt x="209" y="15"/>
                    <a:pt x="209" y="15"/>
                  </a:cubicBezTo>
                  <a:cubicBezTo>
                    <a:pt x="207" y="15"/>
                    <a:pt x="207" y="15"/>
                    <a:pt x="207" y="15"/>
                  </a:cubicBezTo>
                  <a:cubicBezTo>
                    <a:pt x="207" y="14"/>
                    <a:pt x="207" y="14"/>
                    <a:pt x="207" y="14"/>
                  </a:cubicBezTo>
                  <a:cubicBezTo>
                    <a:pt x="208" y="14"/>
                    <a:pt x="208" y="14"/>
                    <a:pt x="208" y="14"/>
                  </a:cubicBezTo>
                  <a:cubicBezTo>
                    <a:pt x="209" y="14"/>
                    <a:pt x="209" y="14"/>
                    <a:pt x="209" y="14"/>
                  </a:cubicBezTo>
                  <a:cubicBezTo>
                    <a:pt x="209" y="14"/>
                    <a:pt x="209" y="14"/>
                    <a:pt x="209" y="14"/>
                  </a:cubicBezTo>
                  <a:cubicBezTo>
                    <a:pt x="207" y="13"/>
                    <a:pt x="207" y="13"/>
                    <a:pt x="207" y="13"/>
                  </a:cubicBezTo>
                  <a:cubicBezTo>
                    <a:pt x="207" y="12"/>
                    <a:pt x="207" y="12"/>
                    <a:pt x="207" y="12"/>
                  </a:cubicBezTo>
                  <a:cubicBezTo>
                    <a:pt x="207" y="11"/>
                    <a:pt x="207" y="11"/>
                    <a:pt x="207" y="11"/>
                  </a:cubicBezTo>
                  <a:cubicBezTo>
                    <a:pt x="208" y="11"/>
                    <a:pt x="208" y="11"/>
                    <a:pt x="208" y="11"/>
                  </a:cubicBezTo>
                  <a:cubicBezTo>
                    <a:pt x="209" y="10"/>
                    <a:pt x="209" y="10"/>
                    <a:pt x="209" y="10"/>
                  </a:cubicBezTo>
                  <a:cubicBezTo>
                    <a:pt x="208" y="10"/>
                    <a:pt x="208" y="10"/>
                    <a:pt x="208" y="10"/>
                  </a:cubicBezTo>
                  <a:cubicBezTo>
                    <a:pt x="208" y="9"/>
                    <a:pt x="208" y="9"/>
                    <a:pt x="208" y="9"/>
                  </a:cubicBezTo>
                  <a:cubicBezTo>
                    <a:pt x="207" y="9"/>
                    <a:pt x="207" y="9"/>
                    <a:pt x="207" y="9"/>
                  </a:cubicBezTo>
                  <a:cubicBezTo>
                    <a:pt x="207" y="9"/>
                    <a:pt x="207" y="9"/>
                    <a:pt x="207" y="9"/>
                  </a:cubicBezTo>
                  <a:cubicBezTo>
                    <a:pt x="207" y="9"/>
                    <a:pt x="207" y="9"/>
                    <a:pt x="207" y="9"/>
                  </a:cubicBezTo>
                  <a:cubicBezTo>
                    <a:pt x="206" y="8"/>
                    <a:pt x="206" y="8"/>
                    <a:pt x="206" y="8"/>
                  </a:cubicBezTo>
                  <a:cubicBezTo>
                    <a:pt x="205" y="8"/>
                    <a:pt x="205" y="8"/>
                    <a:pt x="205" y="8"/>
                  </a:cubicBezTo>
                  <a:cubicBezTo>
                    <a:pt x="204" y="8"/>
                    <a:pt x="204" y="8"/>
                    <a:pt x="204" y="8"/>
                  </a:cubicBezTo>
                  <a:cubicBezTo>
                    <a:pt x="204" y="8"/>
                    <a:pt x="204" y="8"/>
                    <a:pt x="204" y="8"/>
                  </a:cubicBezTo>
                  <a:cubicBezTo>
                    <a:pt x="203" y="8"/>
                    <a:pt x="203" y="8"/>
                    <a:pt x="203" y="8"/>
                  </a:cubicBezTo>
                  <a:cubicBezTo>
                    <a:pt x="202" y="8"/>
                    <a:pt x="202" y="8"/>
                    <a:pt x="202" y="8"/>
                  </a:cubicBezTo>
                  <a:cubicBezTo>
                    <a:pt x="202" y="9"/>
                    <a:pt x="202" y="9"/>
                    <a:pt x="202" y="9"/>
                  </a:cubicBezTo>
                  <a:cubicBezTo>
                    <a:pt x="202" y="9"/>
                    <a:pt x="202" y="9"/>
                    <a:pt x="202" y="9"/>
                  </a:cubicBezTo>
                  <a:cubicBezTo>
                    <a:pt x="201" y="8"/>
                    <a:pt x="201" y="8"/>
                    <a:pt x="201" y="8"/>
                  </a:cubicBezTo>
                  <a:cubicBezTo>
                    <a:pt x="201" y="8"/>
                    <a:pt x="201" y="8"/>
                    <a:pt x="201" y="8"/>
                  </a:cubicBezTo>
                  <a:cubicBezTo>
                    <a:pt x="202" y="8"/>
                    <a:pt x="202" y="8"/>
                    <a:pt x="202" y="8"/>
                  </a:cubicBezTo>
                  <a:cubicBezTo>
                    <a:pt x="202" y="7"/>
                    <a:pt x="202" y="7"/>
                    <a:pt x="202" y="7"/>
                  </a:cubicBezTo>
                  <a:cubicBezTo>
                    <a:pt x="202" y="6"/>
                    <a:pt x="202" y="6"/>
                    <a:pt x="202" y="6"/>
                  </a:cubicBezTo>
                  <a:cubicBezTo>
                    <a:pt x="202" y="6"/>
                    <a:pt x="202" y="6"/>
                    <a:pt x="202" y="6"/>
                  </a:cubicBezTo>
                  <a:cubicBezTo>
                    <a:pt x="202" y="5"/>
                    <a:pt x="202" y="5"/>
                    <a:pt x="202" y="5"/>
                  </a:cubicBezTo>
                  <a:cubicBezTo>
                    <a:pt x="203" y="5"/>
                    <a:pt x="203" y="5"/>
                    <a:pt x="203" y="5"/>
                  </a:cubicBezTo>
                  <a:cubicBezTo>
                    <a:pt x="202" y="4"/>
                    <a:pt x="202" y="4"/>
                    <a:pt x="202" y="4"/>
                  </a:cubicBezTo>
                  <a:cubicBezTo>
                    <a:pt x="202" y="4"/>
                    <a:pt x="202" y="4"/>
                    <a:pt x="202" y="4"/>
                  </a:cubicBezTo>
                  <a:cubicBezTo>
                    <a:pt x="201" y="5"/>
                    <a:pt x="201" y="5"/>
                    <a:pt x="201" y="5"/>
                  </a:cubicBezTo>
                  <a:cubicBezTo>
                    <a:pt x="201" y="6"/>
                    <a:pt x="201" y="6"/>
                    <a:pt x="201" y="6"/>
                  </a:cubicBezTo>
                  <a:cubicBezTo>
                    <a:pt x="201" y="6"/>
                    <a:pt x="201" y="6"/>
                    <a:pt x="201" y="6"/>
                  </a:cubicBezTo>
                  <a:cubicBezTo>
                    <a:pt x="200" y="5"/>
                    <a:pt x="200" y="5"/>
                    <a:pt x="200" y="5"/>
                  </a:cubicBezTo>
                  <a:cubicBezTo>
                    <a:pt x="199" y="6"/>
                    <a:pt x="199" y="6"/>
                    <a:pt x="199" y="6"/>
                  </a:cubicBezTo>
                  <a:cubicBezTo>
                    <a:pt x="199" y="6"/>
                    <a:pt x="199" y="6"/>
                    <a:pt x="199" y="6"/>
                  </a:cubicBezTo>
                  <a:cubicBezTo>
                    <a:pt x="199" y="7"/>
                    <a:pt x="199" y="7"/>
                    <a:pt x="199" y="7"/>
                  </a:cubicBezTo>
                  <a:cubicBezTo>
                    <a:pt x="199" y="7"/>
                    <a:pt x="199" y="7"/>
                    <a:pt x="199" y="7"/>
                  </a:cubicBezTo>
                  <a:cubicBezTo>
                    <a:pt x="198" y="8"/>
                    <a:pt x="198" y="8"/>
                    <a:pt x="198" y="8"/>
                  </a:cubicBezTo>
                  <a:cubicBezTo>
                    <a:pt x="198" y="7"/>
                    <a:pt x="198" y="7"/>
                    <a:pt x="198" y="7"/>
                  </a:cubicBezTo>
                  <a:cubicBezTo>
                    <a:pt x="198" y="8"/>
                    <a:pt x="198" y="8"/>
                    <a:pt x="198" y="8"/>
                  </a:cubicBezTo>
                  <a:cubicBezTo>
                    <a:pt x="197" y="9"/>
                    <a:pt x="197" y="9"/>
                    <a:pt x="197" y="9"/>
                  </a:cubicBezTo>
                  <a:cubicBezTo>
                    <a:pt x="197" y="8"/>
                    <a:pt x="197" y="8"/>
                    <a:pt x="197" y="8"/>
                  </a:cubicBezTo>
                  <a:cubicBezTo>
                    <a:pt x="197" y="7"/>
                    <a:pt x="197" y="7"/>
                    <a:pt x="197" y="7"/>
                  </a:cubicBezTo>
                  <a:cubicBezTo>
                    <a:pt x="198" y="7"/>
                    <a:pt x="198" y="7"/>
                    <a:pt x="198" y="7"/>
                  </a:cubicBezTo>
                  <a:cubicBezTo>
                    <a:pt x="197" y="7"/>
                    <a:pt x="197" y="7"/>
                    <a:pt x="197" y="7"/>
                  </a:cubicBezTo>
                  <a:cubicBezTo>
                    <a:pt x="197" y="7"/>
                    <a:pt x="197" y="7"/>
                    <a:pt x="197" y="7"/>
                  </a:cubicBezTo>
                  <a:cubicBezTo>
                    <a:pt x="196" y="8"/>
                    <a:pt x="196" y="8"/>
                    <a:pt x="196" y="8"/>
                  </a:cubicBezTo>
                  <a:cubicBezTo>
                    <a:pt x="196" y="8"/>
                    <a:pt x="196" y="8"/>
                    <a:pt x="196" y="8"/>
                  </a:cubicBezTo>
                  <a:cubicBezTo>
                    <a:pt x="196" y="7"/>
                    <a:pt x="196" y="7"/>
                    <a:pt x="196" y="7"/>
                  </a:cubicBezTo>
                  <a:cubicBezTo>
                    <a:pt x="196" y="6"/>
                    <a:pt x="196" y="6"/>
                    <a:pt x="196" y="6"/>
                  </a:cubicBezTo>
                  <a:cubicBezTo>
                    <a:pt x="195" y="6"/>
                    <a:pt x="195" y="6"/>
                    <a:pt x="195" y="6"/>
                  </a:cubicBezTo>
                  <a:cubicBezTo>
                    <a:pt x="195" y="5"/>
                    <a:pt x="195" y="5"/>
                    <a:pt x="195" y="5"/>
                  </a:cubicBezTo>
                  <a:cubicBezTo>
                    <a:pt x="196" y="5"/>
                    <a:pt x="196" y="5"/>
                    <a:pt x="196" y="5"/>
                  </a:cubicBezTo>
                  <a:cubicBezTo>
                    <a:pt x="197" y="5"/>
                    <a:pt x="197" y="5"/>
                    <a:pt x="197" y="5"/>
                  </a:cubicBezTo>
                  <a:cubicBezTo>
                    <a:pt x="198" y="5"/>
                    <a:pt x="198" y="5"/>
                    <a:pt x="198" y="5"/>
                  </a:cubicBezTo>
                  <a:cubicBezTo>
                    <a:pt x="199" y="5"/>
                    <a:pt x="199" y="5"/>
                    <a:pt x="199" y="5"/>
                  </a:cubicBezTo>
                  <a:cubicBezTo>
                    <a:pt x="200" y="5"/>
                    <a:pt x="200" y="5"/>
                    <a:pt x="200" y="5"/>
                  </a:cubicBezTo>
                  <a:cubicBezTo>
                    <a:pt x="201" y="4"/>
                    <a:pt x="201" y="4"/>
                    <a:pt x="201" y="4"/>
                  </a:cubicBezTo>
                  <a:cubicBezTo>
                    <a:pt x="201" y="3"/>
                    <a:pt x="201" y="3"/>
                    <a:pt x="201" y="3"/>
                  </a:cubicBezTo>
                  <a:cubicBezTo>
                    <a:pt x="201" y="3"/>
                    <a:pt x="201" y="3"/>
                    <a:pt x="201" y="3"/>
                  </a:cubicBezTo>
                  <a:cubicBezTo>
                    <a:pt x="201" y="3"/>
                    <a:pt x="201" y="3"/>
                    <a:pt x="201" y="3"/>
                  </a:cubicBezTo>
                  <a:cubicBezTo>
                    <a:pt x="200" y="2"/>
                    <a:pt x="200" y="2"/>
                    <a:pt x="200" y="2"/>
                  </a:cubicBezTo>
                  <a:cubicBezTo>
                    <a:pt x="200" y="2"/>
                    <a:pt x="200" y="2"/>
                    <a:pt x="200" y="2"/>
                  </a:cubicBezTo>
                  <a:cubicBezTo>
                    <a:pt x="199" y="2"/>
                    <a:pt x="199" y="2"/>
                    <a:pt x="199" y="2"/>
                  </a:cubicBezTo>
                  <a:cubicBezTo>
                    <a:pt x="199" y="1"/>
                    <a:pt x="199" y="1"/>
                    <a:pt x="199" y="1"/>
                  </a:cubicBezTo>
                  <a:cubicBezTo>
                    <a:pt x="199" y="1"/>
                    <a:pt x="199" y="1"/>
                    <a:pt x="199" y="1"/>
                  </a:cubicBezTo>
                  <a:cubicBezTo>
                    <a:pt x="199" y="1"/>
                    <a:pt x="199" y="1"/>
                    <a:pt x="199" y="1"/>
                  </a:cubicBezTo>
                  <a:cubicBezTo>
                    <a:pt x="199" y="1"/>
                    <a:pt x="199" y="1"/>
                    <a:pt x="199" y="1"/>
                  </a:cubicBezTo>
                  <a:cubicBezTo>
                    <a:pt x="200" y="0"/>
                    <a:pt x="200" y="0"/>
                    <a:pt x="200" y="0"/>
                  </a:cubicBezTo>
                  <a:cubicBezTo>
                    <a:pt x="199" y="0"/>
                    <a:pt x="199" y="0"/>
                    <a:pt x="199" y="0"/>
                  </a:cubicBezTo>
                  <a:cubicBezTo>
                    <a:pt x="198" y="1"/>
                    <a:pt x="198" y="1"/>
                    <a:pt x="198" y="1"/>
                  </a:cubicBezTo>
                  <a:cubicBezTo>
                    <a:pt x="197" y="1"/>
                    <a:pt x="197" y="1"/>
                    <a:pt x="197" y="1"/>
                  </a:cubicBezTo>
                  <a:cubicBezTo>
                    <a:pt x="196" y="1"/>
                    <a:pt x="196" y="1"/>
                    <a:pt x="196" y="1"/>
                  </a:cubicBezTo>
                  <a:cubicBezTo>
                    <a:pt x="195" y="2"/>
                    <a:pt x="195" y="2"/>
                    <a:pt x="195" y="2"/>
                  </a:cubicBezTo>
                  <a:cubicBezTo>
                    <a:pt x="193" y="3"/>
                    <a:pt x="193" y="3"/>
                    <a:pt x="193" y="3"/>
                  </a:cubicBezTo>
                  <a:cubicBezTo>
                    <a:pt x="192" y="4"/>
                    <a:pt x="192" y="4"/>
                    <a:pt x="192" y="4"/>
                  </a:cubicBezTo>
                  <a:cubicBezTo>
                    <a:pt x="190" y="4"/>
                    <a:pt x="190" y="4"/>
                    <a:pt x="190" y="4"/>
                  </a:cubicBezTo>
                  <a:cubicBezTo>
                    <a:pt x="189" y="3"/>
                    <a:pt x="189" y="3"/>
                    <a:pt x="189" y="3"/>
                  </a:cubicBezTo>
                  <a:cubicBezTo>
                    <a:pt x="188" y="3"/>
                    <a:pt x="188" y="3"/>
                    <a:pt x="188" y="3"/>
                  </a:cubicBezTo>
                  <a:cubicBezTo>
                    <a:pt x="188" y="3"/>
                    <a:pt x="188" y="3"/>
                    <a:pt x="188" y="3"/>
                  </a:cubicBezTo>
                  <a:cubicBezTo>
                    <a:pt x="188" y="3"/>
                    <a:pt x="188" y="3"/>
                    <a:pt x="188" y="3"/>
                  </a:cubicBezTo>
                  <a:cubicBezTo>
                    <a:pt x="187" y="2"/>
                    <a:pt x="187" y="2"/>
                    <a:pt x="187" y="2"/>
                  </a:cubicBezTo>
                  <a:cubicBezTo>
                    <a:pt x="186" y="3"/>
                    <a:pt x="186" y="3"/>
                    <a:pt x="186" y="3"/>
                  </a:cubicBezTo>
                  <a:cubicBezTo>
                    <a:pt x="186" y="3"/>
                    <a:pt x="186" y="3"/>
                    <a:pt x="186" y="3"/>
                  </a:cubicBezTo>
                  <a:cubicBezTo>
                    <a:pt x="185" y="3"/>
                    <a:pt x="185" y="3"/>
                    <a:pt x="185" y="3"/>
                  </a:cubicBezTo>
                  <a:cubicBezTo>
                    <a:pt x="185" y="3"/>
                    <a:pt x="185" y="3"/>
                    <a:pt x="185" y="3"/>
                  </a:cubicBezTo>
                  <a:cubicBezTo>
                    <a:pt x="185" y="2"/>
                    <a:pt x="185" y="2"/>
                    <a:pt x="185" y="2"/>
                  </a:cubicBezTo>
                  <a:cubicBezTo>
                    <a:pt x="186" y="2"/>
                    <a:pt x="186" y="2"/>
                    <a:pt x="186" y="2"/>
                  </a:cubicBezTo>
                  <a:cubicBezTo>
                    <a:pt x="186" y="2"/>
                    <a:pt x="186" y="2"/>
                    <a:pt x="186" y="2"/>
                  </a:cubicBezTo>
                  <a:cubicBezTo>
                    <a:pt x="185" y="2"/>
                    <a:pt x="185" y="2"/>
                    <a:pt x="185" y="2"/>
                  </a:cubicBezTo>
                  <a:cubicBezTo>
                    <a:pt x="183" y="3"/>
                    <a:pt x="183" y="3"/>
                    <a:pt x="183" y="3"/>
                  </a:cubicBezTo>
                  <a:cubicBezTo>
                    <a:pt x="182" y="3"/>
                    <a:pt x="182" y="3"/>
                    <a:pt x="182" y="3"/>
                  </a:cubicBezTo>
                  <a:cubicBezTo>
                    <a:pt x="181" y="4"/>
                    <a:pt x="181" y="4"/>
                    <a:pt x="181" y="4"/>
                  </a:cubicBezTo>
                  <a:cubicBezTo>
                    <a:pt x="181" y="5"/>
                    <a:pt x="181" y="5"/>
                    <a:pt x="181" y="5"/>
                  </a:cubicBezTo>
                  <a:cubicBezTo>
                    <a:pt x="182" y="5"/>
                    <a:pt x="182" y="5"/>
                    <a:pt x="182" y="5"/>
                  </a:cubicBezTo>
                  <a:cubicBezTo>
                    <a:pt x="182" y="6"/>
                    <a:pt x="182" y="6"/>
                    <a:pt x="182" y="6"/>
                  </a:cubicBezTo>
                  <a:cubicBezTo>
                    <a:pt x="181" y="6"/>
                    <a:pt x="181" y="6"/>
                    <a:pt x="181" y="6"/>
                  </a:cubicBezTo>
                  <a:cubicBezTo>
                    <a:pt x="180" y="6"/>
                    <a:pt x="180" y="6"/>
                    <a:pt x="180" y="6"/>
                  </a:cubicBezTo>
                  <a:cubicBezTo>
                    <a:pt x="179" y="8"/>
                    <a:pt x="179" y="8"/>
                    <a:pt x="179" y="8"/>
                  </a:cubicBezTo>
                  <a:cubicBezTo>
                    <a:pt x="178" y="10"/>
                    <a:pt x="178" y="10"/>
                    <a:pt x="178" y="10"/>
                  </a:cubicBezTo>
                  <a:cubicBezTo>
                    <a:pt x="178" y="10"/>
                    <a:pt x="178" y="10"/>
                    <a:pt x="178" y="10"/>
                  </a:cubicBezTo>
                  <a:cubicBezTo>
                    <a:pt x="178" y="9"/>
                    <a:pt x="178" y="9"/>
                    <a:pt x="178" y="9"/>
                  </a:cubicBezTo>
                  <a:cubicBezTo>
                    <a:pt x="178" y="8"/>
                    <a:pt x="178" y="8"/>
                    <a:pt x="178" y="8"/>
                  </a:cubicBezTo>
                  <a:cubicBezTo>
                    <a:pt x="179" y="6"/>
                    <a:pt x="179" y="6"/>
                    <a:pt x="179" y="6"/>
                  </a:cubicBezTo>
                  <a:cubicBezTo>
                    <a:pt x="179" y="6"/>
                    <a:pt x="179" y="6"/>
                    <a:pt x="179" y="6"/>
                  </a:cubicBezTo>
                  <a:cubicBezTo>
                    <a:pt x="179" y="6"/>
                    <a:pt x="179" y="6"/>
                    <a:pt x="179" y="6"/>
                  </a:cubicBezTo>
                  <a:cubicBezTo>
                    <a:pt x="177" y="7"/>
                    <a:pt x="177" y="7"/>
                    <a:pt x="177" y="7"/>
                  </a:cubicBezTo>
                  <a:cubicBezTo>
                    <a:pt x="176" y="7"/>
                    <a:pt x="176" y="7"/>
                    <a:pt x="176" y="7"/>
                  </a:cubicBezTo>
                  <a:cubicBezTo>
                    <a:pt x="175" y="6"/>
                    <a:pt x="175" y="6"/>
                    <a:pt x="175" y="6"/>
                  </a:cubicBezTo>
                  <a:cubicBezTo>
                    <a:pt x="174" y="5"/>
                    <a:pt x="174" y="5"/>
                    <a:pt x="174" y="5"/>
                  </a:cubicBezTo>
                  <a:cubicBezTo>
                    <a:pt x="173" y="5"/>
                    <a:pt x="173" y="5"/>
                    <a:pt x="173" y="5"/>
                  </a:cubicBezTo>
                  <a:cubicBezTo>
                    <a:pt x="173" y="5"/>
                    <a:pt x="173" y="5"/>
                    <a:pt x="173" y="5"/>
                  </a:cubicBezTo>
                  <a:cubicBezTo>
                    <a:pt x="173" y="6"/>
                    <a:pt x="173" y="6"/>
                    <a:pt x="173" y="6"/>
                  </a:cubicBezTo>
                  <a:cubicBezTo>
                    <a:pt x="174" y="6"/>
                    <a:pt x="174" y="6"/>
                    <a:pt x="174" y="6"/>
                  </a:cubicBezTo>
                  <a:cubicBezTo>
                    <a:pt x="175" y="7"/>
                    <a:pt x="175" y="7"/>
                    <a:pt x="175" y="7"/>
                  </a:cubicBezTo>
                  <a:cubicBezTo>
                    <a:pt x="174" y="7"/>
                    <a:pt x="174" y="7"/>
                    <a:pt x="174" y="7"/>
                  </a:cubicBezTo>
                  <a:cubicBezTo>
                    <a:pt x="173" y="7"/>
                    <a:pt x="173" y="7"/>
                    <a:pt x="173" y="7"/>
                  </a:cubicBezTo>
                  <a:cubicBezTo>
                    <a:pt x="172" y="6"/>
                    <a:pt x="172" y="6"/>
                    <a:pt x="172" y="6"/>
                  </a:cubicBezTo>
                  <a:cubicBezTo>
                    <a:pt x="170" y="7"/>
                    <a:pt x="170" y="7"/>
                    <a:pt x="170" y="7"/>
                  </a:cubicBezTo>
                  <a:cubicBezTo>
                    <a:pt x="167" y="9"/>
                    <a:pt x="167" y="9"/>
                    <a:pt x="167" y="9"/>
                  </a:cubicBezTo>
                  <a:cubicBezTo>
                    <a:pt x="165" y="10"/>
                    <a:pt x="165" y="10"/>
                    <a:pt x="165" y="10"/>
                  </a:cubicBezTo>
                  <a:cubicBezTo>
                    <a:pt x="163" y="11"/>
                    <a:pt x="163" y="11"/>
                    <a:pt x="163" y="11"/>
                  </a:cubicBezTo>
                  <a:cubicBezTo>
                    <a:pt x="161" y="13"/>
                    <a:pt x="161" y="13"/>
                    <a:pt x="161" y="13"/>
                  </a:cubicBezTo>
                  <a:cubicBezTo>
                    <a:pt x="159" y="14"/>
                    <a:pt x="159" y="14"/>
                    <a:pt x="159" y="14"/>
                  </a:cubicBezTo>
                  <a:cubicBezTo>
                    <a:pt x="158" y="15"/>
                    <a:pt x="158" y="15"/>
                    <a:pt x="158" y="15"/>
                  </a:cubicBezTo>
                  <a:cubicBezTo>
                    <a:pt x="157" y="15"/>
                    <a:pt x="157" y="15"/>
                    <a:pt x="157" y="15"/>
                  </a:cubicBezTo>
                  <a:cubicBezTo>
                    <a:pt x="156" y="16"/>
                    <a:pt x="156" y="16"/>
                    <a:pt x="156" y="16"/>
                  </a:cubicBezTo>
                  <a:cubicBezTo>
                    <a:pt x="155" y="16"/>
                    <a:pt x="155" y="16"/>
                    <a:pt x="155" y="16"/>
                  </a:cubicBezTo>
                  <a:cubicBezTo>
                    <a:pt x="153" y="17"/>
                    <a:pt x="153" y="17"/>
                    <a:pt x="153" y="17"/>
                  </a:cubicBezTo>
                  <a:cubicBezTo>
                    <a:pt x="152" y="17"/>
                    <a:pt x="152" y="17"/>
                    <a:pt x="152" y="17"/>
                  </a:cubicBezTo>
                  <a:cubicBezTo>
                    <a:pt x="151" y="16"/>
                    <a:pt x="151" y="16"/>
                    <a:pt x="151" y="16"/>
                  </a:cubicBezTo>
                  <a:cubicBezTo>
                    <a:pt x="150" y="16"/>
                    <a:pt x="150" y="16"/>
                    <a:pt x="150" y="16"/>
                  </a:cubicBezTo>
                  <a:cubicBezTo>
                    <a:pt x="149" y="15"/>
                    <a:pt x="149" y="15"/>
                    <a:pt x="149" y="15"/>
                  </a:cubicBezTo>
                  <a:cubicBezTo>
                    <a:pt x="148" y="15"/>
                    <a:pt x="148" y="15"/>
                    <a:pt x="148" y="15"/>
                  </a:cubicBezTo>
                  <a:cubicBezTo>
                    <a:pt x="146" y="14"/>
                    <a:pt x="146" y="14"/>
                    <a:pt x="146" y="14"/>
                  </a:cubicBezTo>
                  <a:cubicBezTo>
                    <a:pt x="146" y="15"/>
                    <a:pt x="146" y="15"/>
                    <a:pt x="146" y="15"/>
                  </a:cubicBezTo>
                  <a:cubicBezTo>
                    <a:pt x="145" y="15"/>
                    <a:pt x="145" y="15"/>
                    <a:pt x="145" y="15"/>
                  </a:cubicBezTo>
                  <a:cubicBezTo>
                    <a:pt x="143" y="17"/>
                    <a:pt x="143" y="17"/>
                    <a:pt x="143" y="17"/>
                  </a:cubicBezTo>
                  <a:cubicBezTo>
                    <a:pt x="143" y="18"/>
                    <a:pt x="143" y="18"/>
                    <a:pt x="143" y="18"/>
                  </a:cubicBezTo>
                  <a:cubicBezTo>
                    <a:pt x="142" y="19"/>
                    <a:pt x="142" y="19"/>
                    <a:pt x="142" y="19"/>
                  </a:cubicBezTo>
                  <a:cubicBezTo>
                    <a:pt x="141" y="20"/>
                    <a:pt x="141" y="20"/>
                    <a:pt x="141" y="20"/>
                  </a:cubicBezTo>
                  <a:cubicBezTo>
                    <a:pt x="141" y="20"/>
                    <a:pt x="141" y="20"/>
                    <a:pt x="141" y="20"/>
                  </a:cubicBezTo>
                  <a:cubicBezTo>
                    <a:pt x="140" y="19"/>
                    <a:pt x="140" y="19"/>
                    <a:pt x="140" y="19"/>
                  </a:cubicBezTo>
                  <a:cubicBezTo>
                    <a:pt x="140" y="20"/>
                    <a:pt x="140" y="20"/>
                    <a:pt x="140" y="20"/>
                  </a:cubicBezTo>
                  <a:cubicBezTo>
                    <a:pt x="140" y="21"/>
                    <a:pt x="140" y="21"/>
                    <a:pt x="140" y="21"/>
                  </a:cubicBezTo>
                  <a:cubicBezTo>
                    <a:pt x="142" y="25"/>
                    <a:pt x="142" y="25"/>
                    <a:pt x="142" y="25"/>
                  </a:cubicBezTo>
                  <a:cubicBezTo>
                    <a:pt x="143" y="27"/>
                    <a:pt x="143" y="27"/>
                    <a:pt x="143" y="27"/>
                  </a:cubicBezTo>
                  <a:cubicBezTo>
                    <a:pt x="143" y="30"/>
                    <a:pt x="143" y="30"/>
                    <a:pt x="143" y="30"/>
                  </a:cubicBezTo>
                  <a:cubicBezTo>
                    <a:pt x="143" y="32"/>
                    <a:pt x="143" y="32"/>
                    <a:pt x="143" y="32"/>
                  </a:cubicBezTo>
                  <a:cubicBezTo>
                    <a:pt x="142" y="34"/>
                    <a:pt x="142" y="34"/>
                    <a:pt x="142" y="34"/>
                  </a:cubicBezTo>
                  <a:cubicBezTo>
                    <a:pt x="141" y="35"/>
                    <a:pt x="141" y="35"/>
                    <a:pt x="141" y="35"/>
                  </a:cubicBezTo>
                  <a:cubicBezTo>
                    <a:pt x="141" y="35"/>
                    <a:pt x="141" y="35"/>
                    <a:pt x="141" y="35"/>
                  </a:cubicBezTo>
                  <a:cubicBezTo>
                    <a:pt x="143" y="37"/>
                    <a:pt x="143" y="37"/>
                    <a:pt x="143" y="37"/>
                  </a:cubicBezTo>
                  <a:cubicBezTo>
                    <a:pt x="144" y="37"/>
                    <a:pt x="144" y="37"/>
                    <a:pt x="144" y="37"/>
                  </a:cubicBezTo>
                  <a:cubicBezTo>
                    <a:pt x="144" y="37"/>
                    <a:pt x="144" y="37"/>
                    <a:pt x="144" y="37"/>
                  </a:cubicBezTo>
                  <a:cubicBezTo>
                    <a:pt x="144" y="37"/>
                    <a:pt x="144" y="37"/>
                    <a:pt x="144" y="37"/>
                  </a:cubicBezTo>
                  <a:cubicBezTo>
                    <a:pt x="145" y="37"/>
                    <a:pt x="145" y="37"/>
                    <a:pt x="145" y="37"/>
                  </a:cubicBezTo>
                  <a:cubicBezTo>
                    <a:pt x="145" y="37"/>
                    <a:pt x="145" y="37"/>
                    <a:pt x="145" y="37"/>
                  </a:cubicBezTo>
                  <a:cubicBezTo>
                    <a:pt x="145" y="37"/>
                    <a:pt x="145" y="37"/>
                    <a:pt x="145" y="37"/>
                  </a:cubicBezTo>
                  <a:cubicBezTo>
                    <a:pt x="145" y="38"/>
                    <a:pt x="145" y="38"/>
                    <a:pt x="145" y="38"/>
                  </a:cubicBezTo>
                  <a:cubicBezTo>
                    <a:pt x="147" y="39"/>
                    <a:pt x="147" y="39"/>
                    <a:pt x="147" y="39"/>
                  </a:cubicBezTo>
                  <a:cubicBezTo>
                    <a:pt x="146" y="39"/>
                    <a:pt x="146" y="39"/>
                    <a:pt x="146" y="39"/>
                  </a:cubicBezTo>
                  <a:cubicBezTo>
                    <a:pt x="145" y="39"/>
                    <a:pt x="145" y="39"/>
                    <a:pt x="145" y="39"/>
                  </a:cubicBezTo>
                  <a:cubicBezTo>
                    <a:pt x="145" y="40"/>
                    <a:pt x="145" y="40"/>
                    <a:pt x="145" y="40"/>
                  </a:cubicBezTo>
                  <a:cubicBezTo>
                    <a:pt x="145" y="42"/>
                    <a:pt x="145" y="42"/>
                    <a:pt x="145" y="42"/>
                  </a:cubicBezTo>
                  <a:cubicBezTo>
                    <a:pt x="145" y="43"/>
                    <a:pt x="145" y="43"/>
                    <a:pt x="145" y="43"/>
                  </a:cubicBezTo>
                  <a:cubicBezTo>
                    <a:pt x="146" y="43"/>
                    <a:pt x="146" y="43"/>
                    <a:pt x="146" y="43"/>
                  </a:cubicBezTo>
                  <a:cubicBezTo>
                    <a:pt x="146" y="43"/>
                    <a:pt x="146" y="43"/>
                    <a:pt x="146" y="43"/>
                  </a:cubicBezTo>
                  <a:cubicBezTo>
                    <a:pt x="147" y="42"/>
                    <a:pt x="147" y="42"/>
                    <a:pt x="147" y="42"/>
                  </a:cubicBezTo>
                  <a:cubicBezTo>
                    <a:pt x="148" y="43"/>
                    <a:pt x="148" y="43"/>
                    <a:pt x="148" y="43"/>
                  </a:cubicBezTo>
                  <a:cubicBezTo>
                    <a:pt x="148" y="43"/>
                    <a:pt x="148" y="43"/>
                    <a:pt x="148" y="43"/>
                  </a:cubicBezTo>
                  <a:cubicBezTo>
                    <a:pt x="149" y="43"/>
                    <a:pt x="149" y="43"/>
                    <a:pt x="149" y="43"/>
                  </a:cubicBezTo>
                  <a:cubicBezTo>
                    <a:pt x="151" y="43"/>
                    <a:pt x="151" y="43"/>
                    <a:pt x="151" y="43"/>
                  </a:cubicBezTo>
                  <a:cubicBezTo>
                    <a:pt x="152" y="44"/>
                    <a:pt x="152" y="44"/>
                    <a:pt x="152" y="44"/>
                  </a:cubicBezTo>
                  <a:cubicBezTo>
                    <a:pt x="151" y="44"/>
                    <a:pt x="151" y="44"/>
                    <a:pt x="151" y="44"/>
                  </a:cubicBezTo>
                  <a:cubicBezTo>
                    <a:pt x="151" y="45"/>
                    <a:pt x="151" y="45"/>
                    <a:pt x="151" y="45"/>
                  </a:cubicBezTo>
                  <a:cubicBezTo>
                    <a:pt x="151" y="46"/>
                    <a:pt x="151" y="46"/>
                    <a:pt x="151" y="46"/>
                  </a:cubicBezTo>
                  <a:cubicBezTo>
                    <a:pt x="149" y="46"/>
                    <a:pt x="149" y="46"/>
                    <a:pt x="149" y="46"/>
                  </a:cubicBezTo>
                  <a:cubicBezTo>
                    <a:pt x="149" y="46"/>
                    <a:pt x="149" y="46"/>
                    <a:pt x="149" y="46"/>
                  </a:cubicBezTo>
                  <a:cubicBezTo>
                    <a:pt x="149" y="45"/>
                    <a:pt x="149" y="45"/>
                    <a:pt x="149" y="45"/>
                  </a:cubicBezTo>
                  <a:cubicBezTo>
                    <a:pt x="148" y="46"/>
                    <a:pt x="148" y="46"/>
                    <a:pt x="148" y="46"/>
                  </a:cubicBezTo>
                  <a:cubicBezTo>
                    <a:pt x="147" y="45"/>
                    <a:pt x="147" y="45"/>
                    <a:pt x="147" y="45"/>
                  </a:cubicBezTo>
                  <a:cubicBezTo>
                    <a:pt x="146" y="45"/>
                    <a:pt x="146" y="45"/>
                    <a:pt x="146" y="45"/>
                  </a:cubicBezTo>
                  <a:cubicBezTo>
                    <a:pt x="146" y="44"/>
                    <a:pt x="146" y="44"/>
                    <a:pt x="146" y="44"/>
                  </a:cubicBezTo>
                  <a:cubicBezTo>
                    <a:pt x="145" y="44"/>
                    <a:pt x="145" y="44"/>
                    <a:pt x="145" y="44"/>
                  </a:cubicBezTo>
                  <a:cubicBezTo>
                    <a:pt x="145" y="44"/>
                    <a:pt x="145" y="44"/>
                    <a:pt x="145" y="44"/>
                  </a:cubicBezTo>
                  <a:cubicBezTo>
                    <a:pt x="144" y="43"/>
                    <a:pt x="144" y="43"/>
                    <a:pt x="144" y="43"/>
                  </a:cubicBezTo>
                  <a:cubicBezTo>
                    <a:pt x="144" y="42"/>
                    <a:pt x="144" y="42"/>
                    <a:pt x="144" y="42"/>
                  </a:cubicBezTo>
                  <a:cubicBezTo>
                    <a:pt x="145" y="39"/>
                    <a:pt x="145" y="39"/>
                    <a:pt x="145" y="39"/>
                  </a:cubicBezTo>
                  <a:cubicBezTo>
                    <a:pt x="145" y="39"/>
                    <a:pt x="145" y="39"/>
                    <a:pt x="145" y="39"/>
                  </a:cubicBezTo>
                  <a:cubicBezTo>
                    <a:pt x="144" y="39"/>
                    <a:pt x="144" y="39"/>
                    <a:pt x="144" y="39"/>
                  </a:cubicBezTo>
                  <a:cubicBezTo>
                    <a:pt x="144" y="39"/>
                    <a:pt x="144" y="39"/>
                    <a:pt x="144" y="39"/>
                  </a:cubicBezTo>
                  <a:cubicBezTo>
                    <a:pt x="143" y="42"/>
                    <a:pt x="143" y="42"/>
                    <a:pt x="143" y="42"/>
                  </a:cubicBezTo>
                  <a:cubicBezTo>
                    <a:pt x="143" y="43"/>
                    <a:pt x="143" y="43"/>
                    <a:pt x="143" y="43"/>
                  </a:cubicBezTo>
                  <a:cubicBezTo>
                    <a:pt x="142" y="44"/>
                    <a:pt x="142" y="44"/>
                    <a:pt x="142" y="44"/>
                  </a:cubicBezTo>
                  <a:cubicBezTo>
                    <a:pt x="142" y="45"/>
                    <a:pt x="142" y="45"/>
                    <a:pt x="142" y="45"/>
                  </a:cubicBezTo>
                  <a:cubicBezTo>
                    <a:pt x="143" y="44"/>
                    <a:pt x="143" y="44"/>
                    <a:pt x="143" y="44"/>
                  </a:cubicBezTo>
                  <a:cubicBezTo>
                    <a:pt x="143" y="44"/>
                    <a:pt x="143" y="44"/>
                    <a:pt x="143" y="44"/>
                  </a:cubicBezTo>
                  <a:cubicBezTo>
                    <a:pt x="144" y="44"/>
                    <a:pt x="144" y="44"/>
                    <a:pt x="144" y="44"/>
                  </a:cubicBezTo>
                  <a:cubicBezTo>
                    <a:pt x="145" y="44"/>
                    <a:pt x="145" y="44"/>
                    <a:pt x="145" y="44"/>
                  </a:cubicBezTo>
                  <a:cubicBezTo>
                    <a:pt x="145" y="45"/>
                    <a:pt x="145" y="45"/>
                    <a:pt x="145" y="45"/>
                  </a:cubicBezTo>
                  <a:cubicBezTo>
                    <a:pt x="145" y="46"/>
                    <a:pt x="145" y="46"/>
                    <a:pt x="145" y="46"/>
                  </a:cubicBezTo>
                  <a:cubicBezTo>
                    <a:pt x="144" y="47"/>
                    <a:pt x="144" y="47"/>
                    <a:pt x="144" y="47"/>
                  </a:cubicBezTo>
                  <a:cubicBezTo>
                    <a:pt x="143" y="48"/>
                    <a:pt x="143" y="48"/>
                    <a:pt x="143" y="48"/>
                  </a:cubicBezTo>
                  <a:cubicBezTo>
                    <a:pt x="144" y="46"/>
                    <a:pt x="144" y="46"/>
                    <a:pt x="144" y="46"/>
                  </a:cubicBezTo>
                  <a:cubicBezTo>
                    <a:pt x="144" y="46"/>
                    <a:pt x="144" y="46"/>
                    <a:pt x="144" y="46"/>
                  </a:cubicBezTo>
                  <a:cubicBezTo>
                    <a:pt x="144" y="46"/>
                    <a:pt x="144" y="46"/>
                    <a:pt x="144" y="46"/>
                  </a:cubicBezTo>
                  <a:cubicBezTo>
                    <a:pt x="143" y="45"/>
                    <a:pt x="143" y="45"/>
                    <a:pt x="143" y="45"/>
                  </a:cubicBezTo>
                  <a:cubicBezTo>
                    <a:pt x="143" y="46"/>
                    <a:pt x="143" y="46"/>
                    <a:pt x="143" y="46"/>
                  </a:cubicBezTo>
                  <a:cubicBezTo>
                    <a:pt x="141" y="47"/>
                    <a:pt x="141" y="47"/>
                    <a:pt x="141" y="47"/>
                  </a:cubicBezTo>
                  <a:cubicBezTo>
                    <a:pt x="141" y="48"/>
                    <a:pt x="141" y="48"/>
                    <a:pt x="141" y="48"/>
                  </a:cubicBezTo>
                  <a:cubicBezTo>
                    <a:pt x="141" y="48"/>
                    <a:pt x="141" y="48"/>
                    <a:pt x="141" y="48"/>
                  </a:cubicBezTo>
                  <a:cubicBezTo>
                    <a:pt x="140" y="48"/>
                    <a:pt x="140" y="48"/>
                    <a:pt x="140" y="48"/>
                  </a:cubicBezTo>
                  <a:cubicBezTo>
                    <a:pt x="140" y="47"/>
                    <a:pt x="140" y="47"/>
                    <a:pt x="140" y="47"/>
                  </a:cubicBezTo>
                  <a:cubicBezTo>
                    <a:pt x="139" y="47"/>
                    <a:pt x="139" y="47"/>
                    <a:pt x="139" y="47"/>
                  </a:cubicBezTo>
                  <a:cubicBezTo>
                    <a:pt x="138" y="47"/>
                    <a:pt x="138" y="47"/>
                    <a:pt x="138" y="47"/>
                  </a:cubicBezTo>
                  <a:cubicBezTo>
                    <a:pt x="137" y="47"/>
                    <a:pt x="137" y="47"/>
                    <a:pt x="137" y="47"/>
                  </a:cubicBezTo>
                  <a:cubicBezTo>
                    <a:pt x="137" y="46"/>
                    <a:pt x="137" y="46"/>
                    <a:pt x="137" y="46"/>
                  </a:cubicBezTo>
                  <a:cubicBezTo>
                    <a:pt x="137" y="46"/>
                    <a:pt x="137" y="46"/>
                    <a:pt x="137" y="46"/>
                  </a:cubicBezTo>
                  <a:cubicBezTo>
                    <a:pt x="136" y="46"/>
                    <a:pt x="136" y="46"/>
                    <a:pt x="136" y="46"/>
                  </a:cubicBezTo>
                  <a:cubicBezTo>
                    <a:pt x="136" y="46"/>
                    <a:pt x="136" y="46"/>
                    <a:pt x="136" y="46"/>
                  </a:cubicBezTo>
                  <a:cubicBezTo>
                    <a:pt x="135" y="46"/>
                    <a:pt x="135" y="46"/>
                    <a:pt x="135" y="46"/>
                  </a:cubicBezTo>
                  <a:cubicBezTo>
                    <a:pt x="135" y="45"/>
                    <a:pt x="135" y="45"/>
                    <a:pt x="135" y="45"/>
                  </a:cubicBezTo>
                  <a:cubicBezTo>
                    <a:pt x="134" y="46"/>
                    <a:pt x="134" y="46"/>
                    <a:pt x="134" y="46"/>
                  </a:cubicBezTo>
                  <a:cubicBezTo>
                    <a:pt x="134" y="45"/>
                    <a:pt x="134" y="45"/>
                    <a:pt x="134" y="45"/>
                  </a:cubicBezTo>
                  <a:cubicBezTo>
                    <a:pt x="134" y="45"/>
                    <a:pt x="134" y="45"/>
                    <a:pt x="134" y="45"/>
                  </a:cubicBezTo>
                  <a:cubicBezTo>
                    <a:pt x="133" y="44"/>
                    <a:pt x="133" y="44"/>
                    <a:pt x="133" y="44"/>
                  </a:cubicBezTo>
                  <a:cubicBezTo>
                    <a:pt x="133" y="43"/>
                    <a:pt x="133" y="43"/>
                    <a:pt x="133" y="43"/>
                  </a:cubicBezTo>
                  <a:cubicBezTo>
                    <a:pt x="134" y="43"/>
                    <a:pt x="134" y="43"/>
                    <a:pt x="134" y="43"/>
                  </a:cubicBezTo>
                  <a:cubicBezTo>
                    <a:pt x="135" y="42"/>
                    <a:pt x="135" y="42"/>
                    <a:pt x="135" y="42"/>
                  </a:cubicBezTo>
                  <a:cubicBezTo>
                    <a:pt x="136" y="42"/>
                    <a:pt x="136" y="42"/>
                    <a:pt x="136" y="42"/>
                  </a:cubicBezTo>
                  <a:cubicBezTo>
                    <a:pt x="136" y="41"/>
                    <a:pt x="136" y="41"/>
                    <a:pt x="136" y="41"/>
                  </a:cubicBezTo>
                  <a:cubicBezTo>
                    <a:pt x="136" y="41"/>
                    <a:pt x="136" y="41"/>
                    <a:pt x="136" y="41"/>
                  </a:cubicBezTo>
                  <a:cubicBezTo>
                    <a:pt x="135" y="40"/>
                    <a:pt x="135" y="40"/>
                    <a:pt x="135" y="40"/>
                  </a:cubicBezTo>
                  <a:cubicBezTo>
                    <a:pt x="134" y="39"/>
                    <a:pt x="134" y="39"/>
                    <a:pt x="134" y="39"/>
                  </a:cubicBezTo>
                  <a:cubicBezTo>
                    <a:pt x="133" y="39"/>
                    <a:pt x="133" y="39"/>
                    <a:pt x="133" y="39"/>
                  </a:cubicBezTo>
                  <a:cubicBezTo>
                    <a:pt x="132" y="40"/>
                    <a:pt x="132" y="40"/>
                    <a:pt x="132" y="40"/>
                  </a:cubicBezTo>
                  <a:cubicBezTo>
                    <a:pt x="131" y="40"/>
                    <a:pt x="131" y="40"/>
                    <a:pt x="131" y="40"/>
                  </a:cubicBezTo>
                  <a:cubicBezTo>
                    <a:pt x="131" y="40"/>
                    <a:pt x="131" y="40"/>
                    <a:pt x="131" y="40"/>
                  </a:cubicBezTo>
                  <a:cubicBezTo>
                    <a:pt x="130" y="40"/>
                    <a:pt x="130" y="40"/>
                    <a:pt x="130" y="40"/>
                  </a:cubicBezTo>
                  <a:cubicBezTo>
                    <a:pt x="127" y="41"/>
                    <a:pt x="127" y="41"/>
                    <a:pt x="127" y="41"/>
                  </a:cubicBezTo>
                  <a:cubicBezTo>
                    <a:pt x="127" y="41"/>
                    <a:pt x="127" y="41"/>
                    <a:pt x="127" y="41"/>
                  </a:cubicBezTo>
                  <a:cubicBezTo>
                    <a:pt x="127" y="42"/>
                    <a:pt x="127" y="42"/>
                    <a:pt x="127" y="42"/>
                  </a:cubicBezTo>
                  <a:cubicBezTo>
                    <a:pt x="128" y="42"/>
                    <a:pt x="128" y="42"/>
                    <a:pt x="128" y="42"/>
                  </a:cubicBezTo>
                  <a:cubicBezTo>
                    <a:pt x="128" y="43"/>
                    <a:pt x="128" y="43"/>
                    <a:pt x="128" y="43"/>
                  </a:cubicBezTo>
                  <a:cubicBezTo>
                    <a:pt x="127" y="42"/>
                    <a:pt x="127" y="42"/>
                    <a:pt x="127" y="42"/>
                  </a:cubicBezTo>
                  <a:cubicBezTo>
                    <a:pt x="127" y="42"/>
                    <a:pt x="127" y="42"/>
                    <a:pt x="127" y="42"/>
                  </a:cubicBezTo>
                  <a:cubicBezTo>
                    <a:pt x="126" y="42"/>
                    <a:pt x="126" y="42"/>
                    <a:pt x="126" y="42"/>
                  </a:cubicBezTo>
                  <a:cubicBezTo>
                    <a:pt x="125" y="42"/>
                    <a:pt x="125" y="42"/>
                    <a:pt x="125" y="42"/>
                  </a:cubicBezTo>
                  <a:cubicBezTo>
                    <a:pt x="124" y="42"/>
                    <a:pt x="124" y="42"/>
                    <a:pt x="124" y="42"/>
                  </a:cubicBezTo>
                  <a:cubicBezTo>
                    <a:pt x="122" y="42"/>
                    <a:pt x="122" y="42"/>
                    <a:pt x="122" y="42"/>
                  </a:cubicBezTo>
                  <a:cubicBezTo>
                    <a:pt x="122" y="42"/>
                    <a:pt x="122" y="42"/>
                    <a:pt x="122" y="42"/>
                  </a:cubicBezTo>
                  <a:cubicBezTo>
                    <a:pt x="122" y="43"/>
                    <a:pt x="122" y="43"/>
                    <a:pt x="122" y="43"/>
                  </a:cubicBezTo>
                  <a:cubicBezTo>
                    <a:pt x="121" y="43"/>
                    <a:pt x="121" y="43"/>
                    <a:pt x="121" y="43"/>
                  </a:cubicBezTo>
                  <a:cubicBezTo>
                    <a:pt x="120" y="42"/>
                    <a:pt x="120" y="42"/>
                    <a:pt x="120" y="42"/>
                  </a:cubicBezTo>
                  <a:cubicBezTo>
                    <a:pt x="120" y="42"/>
                    <a:pt x="120" y="42"/>
                    <a:pt x="120" y="42"/>
                  </a:cubicBezTo>
                  <a:cubicBezTo>
                    <a:pt x="119" y="43"/>
                    <a:pt x="119" y="43"/>
                    <a:pt x="119" y="43"/>
                  </a:cubicBezTo>
                  <a:cubicBezTo>
                    <a:pt x="119" y="44"/>
                    <a:pt x="119" y="44"/>
                    <a:pt x="119" y="44"/>
                  </a:cubicBezTo>
                  <a:cubicBezTo>
                    <a:pt x="118" y="44"/>
                    <a:pt x="118" y="44"/>
                    <a:pt x="118" y="44"/>
                  </a:cubicBezTo>
                  <a:cubicBezTo>
                    <a:pt x="117" y="44"/>
                    <a:pt x="117" y="44"/>
                    <a:pt x="117" y="44"/>
                  </a:cubicBezTo>
                  <a:cubicBezTo>
                    <a:pt x="116" y="45"/>
                    <a:pt x="116" y="45"/>
                    <a:pt x="116" y="45"/>
                  </a:cubicBezTo>
                  <a:cubicBezTo>
                    <a:pt x="115" y="45"/>
                    <a:pt x="115" y="45"/>
                    <a:pt x="115" y="45"/>
                  </a:cubicBezTo>
                  <a:cubicBezTo>
                    <a:pt x="115" y="45"/>
                    <a:pt x="115" y="45"/>
                    <a:pt x="115" y="45"/>
                  </a:cubicBezTo>
                  <a:cubicBezTo>
                    <a:pt x="116" y="44"/>
                    <a:pt x="116" y="44"/>
                    <a:pt x="116" y="44"/>
                  </a:cubicBezTo>
                  <a:cubicBezTo>
                    <a:pt x="115" y="44"/>
                    <a:pt x="115" y="44"/>
                    <a:pt x="115" y="44"/>
                  </a:cubicBezTo>
                  <a:cubicBezTo>
                    <a:pt x="114" y="45"/>
                    <a:pt x="114" y="45"/>
                    <a:pt x="114" y="45"/>
                  </a:cubicBezTo>
                  <a:cubicBezTo>
                    <a:pt x="114" y="46"/>
                    <a:pt x="114" y="46"/>
                    <a:pt x="114" y="46"/>
                  </a:cubicBezTo>
                  <a:cubicBezTo>
                    <a:pt x="115" y="47"/>
                    <a:pt x="115" y="47"/>
                    <a:pt x="115" y="47"/>
                  </a:cubicBezTo>
                  <a:cubicBezTo>
                    <a:pt x="116" y="49"/>
                    <a:pt x="116" y="49"/>
                    <a:pt x="116" y="49"/>
                  </a:cubicBezTo>
                  <a:cubicBezTo>
                    <a:pt x="118" y="49"/>
                    <a:pt x="118" y="49"/>
                    <a:pt x="118" y="49"/>
                  </a:cubicBezTo>
                  <a:cubicBezTo>
                    <a:pt x="119" y="50"/>
                    <a:pt x="119" y="50"/>
                    <a:pt x="119" y="50"/>
                  </a:cubicBezTo>
                  <a:cubicBezTo>
                    <a:pt x="120" y="51"/>
                    <a:pt x="120" y="51"/>
                    <a:pt x="120" y="51"/>
                  </a:cubicBezTo>
                  <a:cubicBezTo>
                    <a:pt x="120" y="52"/>
                    <a:pt x="120" y="52"/>
                    <a:pt x="120" y="52"/>
                  </a:cubicBezTo>
                  <a:cubicBezTo>
                    <a:pt x="121" y="52"/>
                    <a:pt x="121" y="52"/>
                    <a:pt x="121" y="52"/>
                  </a:cubicBezTo>
                  <a:cubicBezTo>
                    <a:pt x="122" y="52"/>
                    <a:pt x="122" y="52"/>
                    <a:pt x="122" y="52"/>
                  </a:cubicBezTo>
                  <a:cubicBezTo>
                    <a:pt x="122" y="52"/>
                    <a:pt x="122" y="52"/>
                    <a:pt x="122" y="52"/>
                  </a:cubicBezTo>
                  <a:cubicBezTo>
                    <a:pt x="120" y="52"/>
                    <a:pt x="120" y="52"/>
                    <a:pt x="120" y="52"/>
                  </a:cubicBezTo>
                  <a:cubicBezTo>
                    <a:pt x="120" y="52"/>
                    <a:pt x="120" y="52"/>
                    <a:pt x="120" y="52"/>
                  </a:cubicBezTo>
                  <a:cubicBezTo>
                    <a:pt x="119" y="51"/>
                    <a:pt x="119" y="51"/>
                    <a:pt x="119" y="51"/>
                  </a:cubicBezTo>
                  <a:cubicBezTo>
                    <a:pt x="118" y="51"/>
                    <a:pt x="118" y="51"/>
                    <a:pt x="118" y="51"/>
                  </a:cubicBezTo>
                  <a:cubicBezTo>
                    <a:pt x="118" y="51"/>
                    <a:pt x="118" y="51"/>
                    <a:pt x="118" y="51"/>
                  </a:cubicBezTo>
                  <a:cubicBezTo>
                    <a:pt x="117" y="52"/>
                    <a:pt x="117" y="52"/>
                    <a:pt x="117" y="52"/>
                  </a:cubicBezTo>
                  <a:cubicBezTo>
                    <a:pt x="116" y="52"/>
                    <a:pt x="116" y="52"/>
                    <a:pt x="116" y="52"/>
                  </a:cubicBezTo>
                  <a:cubicBezTo>
                    <a:pt x="116" y="51"/>
                    <a:pt x="116" y="51"/>
                    <a:pt x="116" y="51"/>
                  </a:cubicBezTo>
                  <a:cubicBezTo>
                    <a:pt x="116" y="50"/>
                    <a:pt x="116" y="50"/>
                    <a:pt x="116" y="50"/>
                  </a:cubicBezTo>
                  <a:cubicBezTo>
                    <a:pt x="116" y="50"/>
                    <a:pt x="116" y="50"/>
                    <a:pt x="116" y="50"/>
                  </a:cubicBezTo>
                  <a:cubicBezTo>
                    <a:pt x="116" y="50"/>
                    <a:pt x="116" y="50"/>
                    <a:pt x="116" y="50"/>
                  </a:cubicBezTo>
                  <a:cubicBezTo>
                    <a:pt x="115" y="51"/>
                    <a:pt x="115" y="51"/>
                    <a:pt x="115" y="51"/>
                  </a:cubicBezTo>
                  <a:cubicBezTo>
                    <a:pt x="115" y="52"/>
                    <a:pt x="115" y="52"/>
                    <a:pt x="115" y="52"/>
                  </a:cubicBezTo>
                  <a:cubicBezTo>
                    <a:pt x="116" y="53"/>
                    <a:pt x="116" y="53"/>
                    <a:pt x="116" y="53"/>
                  </a:cubicBezTo>
                  <a:cubicBezTo>
                    <a:pt x="116" y="53"/>
                    <a:pt x="116" y="53"/>
                    <a:pt x="116" y="53"/>
                  </a:cubicBezTo>
                  <a:cubicBezTo>
                    <a:pt x="115" y="54"/>
                    <a:pt x="115" y="54"/>
                    <a:pt x="115" y="54"/>
                  </a:cubicBezTo>
                  <a:cubicBezTo>
                    <a:pt x="114" y="55"/>
                    <a:pt x="114" y="55"/>
                    <a:pt x="114" y="55"/>
                  </a:cubicBezTo>
                  <a:cubicBezTo>
                    <a:pt x="114" y="56"/>
                    <a:pt x="114" y="56"/>
                    <a:pt x="114" y="56"/>
                  </a:cubicBezTo>
                  <a:cubicBezTo>
                    <a:pt x="114" y="57"/>
                    <a:pt x="114" y="57"/>
                    <a:pt x="114" y="57"/>
                  </a:cubicBezTo>
                  <a:cubicBezTo>
                    <a:pt x="115" y="59"/>
                    <a:pt x="115" y="59"/>
                    <a:pt x="115" y="59"/>
                  </a:cubicBezTo>
                  <a:cubicBezTo>
                    <a:pt x="117" y="59"/>
                    <a:pt x="117" y="59"/>
                    <a:pt x="117" y="59"/>
                  </a:cubicBezTo>
                  <a:cubicBezTo>
                    <a:pt x="118" y="60"/>
                    <a:pt x="118" y="60"/>
                    <a:pt x="118" y="60"/>
                  </a:cubicBezTo>
                  <a:cubicBezTo>
                    <a:pt x="118" y="60"/>
                    <a:pt x="118" y="60"/>
                    <a:pt x="118" y="60"/>
                  </a:cubicBezTo>
                  <a:cubicBezTo>
                    <a:pt x="120" y="59"/>
                    <a:pt x="120" y="59"/>
                    <a:pt x="120" y="59"/>
                  </a:cubicBezTo>
                  <a:cubicBezTo>
                    <a:pt x="121" y="59"/>
                    <a:pt x="121" y="59"/>
                    <a:pt x="121" y="59"/>
                  </a:cubicBezTo>
                  <a:cubicBezTo>
                    <a:pt x="122" y="60"/>
                    <a:pt x="122" y="60"/>
                    <a:pt x="122" y="60"/>
                  </a:cubicBezTo>
                  <a:cubicBezTo>
                    <a:pt x="124" y="60"/>
                    <a:pt x="124" y="60"/>
                    <a:pt x="124" y="60"/>
                  </a:cubicBezTo>
                  <a:cubicBezTo>
                    <a:pt x="124" y="60"/>
                    <a:pt x="124" y="60"/>
                    <a:pt x="124" y="60"/>
                  </a:cubicBezTo>
                  <a:cubicBezTo>
                    <a:pt x="125" y="61"/>
                    <a:pt x="125" y="61"/>
                    <a:pt x="125" y="61"/>
                  </a:cubicBezTo>
                  <a:cubicBezTo>
                    <a:pt x="125" y="61"/>
                    <a:pt x="125" y="61"/>
                    <a:pt x="125" y="61"/>
                  </a:cubicBezTo>
                  <a:cubicBezTo>
                    <a:pt x="126" y="61"/>
                    <a:pt x="126" y="61"/>
                    <a:pt x="126" y="61"/>
                  </a:cubicBezTo>
                  <a:cubicBezTo>
                    <a:pt x="126" y="60"/>
                    <a:pt x="126" y="60"/>
                    <a:pt x="126" y="60"/>
                  </a:cubicBezTo>
                  <a:cubicBezTo>
                    <a:pt x="126" y="60"/>
                    <a:pt x="126" y="60"/>
                    <a:pt x="126" y="60"/>
                  </a:cubicBezTo>
                  <a:cubicBezTo>
                    <a:pt x="127" y="60"/>
                    <a:pt x="127" y="60"/>
                    <a:pt x="127" y="60"/>
                  </a:cubicBezTo>
                  <a:cubicBezTo>
                    <a:pt x="127" y="60"/>
                    <a:pt x="127" y="60"/>
                    <a:pt x="127" y="60"/>
                  </a:cubicBezTo>
                  <a:cubicBezTo>
                    <a:pt x="126" y="61"/>
                    <a:pt x="126" y="61"/>
                    <a:pt x="126" y="61"/>
                  </a:cubicBezTo>
                  <a:cubicBezTo>
                    <a:pt x="126" y="62"/>
                    <a:pt x="126" y="62"/>
                    <a:pt x="126" y="62"/>
                  </a:cubicBezTo>
                  <a:cubicBezTo>
                    <a:pt x="126" y="62"/>
                    <a:pt x="126" y="62"/>
                    <a:pt x="126" y="62"/>
                  </a:cubicBezTo>
                  <a:cubicBezTo>
                    <a:pt x="127" y="61"/>
                    <a:pt x="127" y="61"/>
                    <a:pt x="127" y="61"/>
                  </a:cubicBezTo>
                  <a:cubicBezTo>
                    <a:pt x="128" y="61"/>
                    <a:pt x="128" y="61"/>
                    <a:pt x="128" y="61"/>
                  </a:cubicBezTo>
                  <a:cubicBezTo>
                    <a:pt x="129" y="60"/>
                    <a:pt x="129" y="60"/>
                    <a:pt x="129" y="60"/>
                  </a:cubicBezTo>
                  <a:cubicBezTo>
                    <a:pt x="131" y="59"/>
                    <a:pt x="131" y="59"/>
                    <a:pt x="131" y="59"/>
                  </a:cubicBezTo>
                  <a:cubicBezTo>
                    <a:pt x="132" y="59"/>
                    <a:pt x="132" y="59"/>
                    <a:pt x="132" y="59"/>
                  </a:cubicBezTo>
                  <a:cubicBezTo>
                    <a:pt x="133" y="59"/>
                    <a:pt x="133" y="59"/>
                    <a:pt x="133" y="59"/>
                  </a:cubicBezTo>
                  <a:cubicBezTo>
                    <a:pt x="133" y="59"/>
                    <a:pt x="133" y="59"/>
                    <a:pt x="133" y="59"/>
                  </a:cubicBezTo>
                  <a:cubicBezTo>
                    <a:pt x="133" y="59"/>
                    <a:pt x="133" y="59"/>
                    <a:pt x="133" y="59"/>
                  </a:cubicBezTo>
                  <a:cubicBezTo>
                    <a:pt x="134" y="59"/>
                    <a:pt x="134" y="59"/>
                    <a:pt x="134" y="59"/>
                  </a:cubicBezTo>
                  <a:cubicBezTo>
                    <a:pt x="135" y="58"/>
                    <a:pt x="135" y="58"/>
                    <a:pt x="135" y="58"/>
                  </a:cubicBezTo>
                  <a:cubicBezTo>
                    <a:pt x="137" y="58"/>
                    <a:pt x="137" y="58"/>
                    <a:pt x="137" y="58"/>
                  </a:cubicBezTo>
                  <a:cubicBezTo>
                    <a:pt x="137" y="58"/>
                    <a:pt x="137" y="58"/>
                    <a:pt x="137" y="58"/>
                  </a:cubicBezTo>
                  <a:cubicBezTo>
                    <a:pt x="137" y="59"/>
                    <a:pt x="137" y="59"/>
                    <a:pt x="137" y="59"/>
                  </a:cubicBezTo>
                  <a:cubicBezTo>
                    <a:pt x="136" y="59"/>
                    <a:pt x="136" y="59"/>
                    <a:pt x="136" y="59"/>
                  </a:cubicBezTo>
                  <a:cubicBezTo>
                    <a:pt x="136" y="60"/>
                    <a:pt x="136" y="60"/>
                    <a:pt x="136" y="60"/>
                  </a:cubicBezTo>
                  <a:cubicBezTo>
                    <a:pt x="136" y="60"/>
                    <a:pt x="136" y="60"/>
                    <a:pt x="136" y="60"/>
                  </a:cubicBezTo>
                  <a:cubicBezTo>
                    <a:pt x="135" y="61"/>
                    <a:pt x="135" y="61"/>
                    <a:pt x="135" y="61"/>
                  </a:cubicBezTo>
                  <a:cubicBezTo>
                    <a:pt x="134" y="61"/>
                    <a:pt x="134" y="61"/>
                    <a:pt x="134" y="61"/>
                  </a:cubicBezTo>
                  <a:cubicBezTo>
                    <a:pt x="134" y="61"/>
                    <a:pt x="134" y="61"/>
                    <a:pt x="134" y="61"/>
                  </a:cubicBezTo>
                  <a:cubicBezTo>
                    <a:pt x="133" y="61"/>
                    <a:pt x="133" y="61"/>
                    <a:pt x="133" y="61"/>
                  </a:cubicBezTo>
                  <a:cubicBezTo>
                    <a:pt x="132" y="62"/>
                    <a:pt x="132" y="62"/>
                    <a:pt x="132" y="62"/>
                  </a:cubicBezTo>
                  <a:cubicBezTo>
                    <a:pt x="132" y="62"/>
                    <a:pt x="132" y="62"/>
                    <a:pt x="132" y="62"/>
                  </a:cubicBezTo>
                  <a:cubicBezTo>
                    <a:pt x="133" y="62"/>
                    <a:pt x="133" y="62"/>
                    <a:pt x="133" y="62"/>
                  </a:cubicBezTo>
                  <a:cubicBezTo>
                    <a:pt x="133" y="63"/>
                    <a:pt x="133" y="63"/>
                    <a:pt x="133" y="63"/>
                  </a:cubicBezTo>
                  <a:cubicBezTo>
                    <a:pt x="133" y="64"/>
                    <a:pt x="133" y="64"/>
                    <a:pt x="133" y="64"/>
                  </a:cubicBezTo>
                  <a:cubicBezTo>
                    <a:pt x="132" y="65"/>
                    <a:pt x="132" y="65"/>
                    <a:pt x="132" y="65"/>
                  </a:cubicBezTo>
                  <a:cubicBezTo>
                    <a:pt x="132" y="66"/>
                    <a:pt x="132" y="66"/>
                    <a:pt x="132" y="66"/>
                  </a:cubicBezTo>
                  <a:cubicBezTo>
                    <a:pt x="131" y="67"/>
                    <a:pt x="131" y="67"/>
                    <a:pt x="131" y="67"/>
                  </a:cubicBezTo>
                  <a:cubicBezTo>
                    <a:pt x="131" y="67"/>
                    <a:pt x="131" y="67"/>
                    <a:pt x="131" y="67"/>
                  </a:cubicBezTo>
                  <a:cubicBezTo>
                    <a:pt x="131" y="67"/>
                    <a:pt x="131" y="67"/>
                    <a:pt x="131" y="67"/>
                  </a:cubicBezTo>
                  <a:cubicBezTo>
                    <a:pt x="131" y="68"/>
                    <a:pt x="131" y="68"/>
                    <a:pt x="131" y="68"/>
                  </a:cubicBezTo>
                  <a:cubicBezTo>
                    <a:pt x="131" y="69"/>
                    <a:pt x="131" y="69"/>
                    <a:pt x="131" y="69"/>
                  </a:cubicBezTo>
                  <a:cubicBezTo>
                    <a:pt x="130" y="70"/>
                    <a:pt x="130" y="70"/>
                    <a:pt x="130" y="70"/>
                  </a:cubicBezTo>
                  <a:cubicBezTo>
                    <a:pt x="130" y="70"/>
                    <a:pt x="130" y="70"/>
                    <a:pt x="130" y="70"/>
                  </a:cubicBezTo>
                  <a:cubicBezTo>
                    <a:pt x="129" y="70"/>
                    <a:pt x="129" y="70"/>
                    <a:pt x="129" y="70"/>
                  </a:cubicBezTo>
                  <a:cubicBezTo>
                    <a:pt x="128" y="71"/>
                    <a:pt x="128" y="71"/>
                    <a:pt x="128" y="71"/>
                  </a:cubicBezTo>
                  <a:cubicBezTo>
                    <a:pt x="127" y="71"/>
                    <a:pt x="127" y="71"/>
                    <a:pt x="127" y="71"/>
                  </a:cubicBezTo>
                  <a:cubicBezTo>
                    <a:pt x="127" y="71"/>
                    <a:pt x="127" y="71"/>
                    <a:pt x="127" y="71"/>
                  </a:cubicBezTo>
                  <a:cubicBezTo>
                    <a:pt x="126" y="71"/>
                    <a:pt x="126" y="71"/>
                    <a:pt x="126" y="71"/>
                  </a:cubicBezTo>
                  <a:cubicBezTo>
                    <a:pt x="124" y="71"/>
                    <a:pt x="124" y="71"/>
                    <a:pt x="124" y="71"/>
                  </a:cubicBezTo>
                  <a:cubicBezTo>
                    <a:pt x="124" y="71"/>
                    <a:pt x="124" y="71"/>
                    <a:pt x="124" y="71"/>
                  </a:cubicBezTo>
                  <a:cubicBezTo>
                    <a:pt x="124" y="70"/>
                    <a:pt x="124" y="70"/>
                    <a:pt x="124" y="70"/>
                  </a:cubicBezTo>
                  <a:cubicBezTo>
                    <a:pt x="123" y="70"/>
                    <a:pt x="123" y="70"/>
                    <a:pt x="123" y="70"/>
                  </a:cubicBezTo>
                  <a:cubicBezTo>
                    <a:pt x="123" y="70"/>
                    <a:pt x="123" y="70"/>
                    <a:pt x="123" y="70"/>
                  </a:cubicBezTo>
                  <a:cubicBezTo>
                    <a:pt x="122" y="71"/>
                    <a:pt x="122" y="71"/>
                    <a:pt x="122" y="71"/>
                  </a:cubicBezTo>
                  <a:cubicBezTo>
                    <a:pt x="121" y="71"/>
                    <a:pt x="121" y="71"/>
                    <a:pt x="121" y="71"/>
                  </a:cubicBezTo>
                  <a:cubicBezTo>
                    <a:pt x="120" y="72"/>
                    <a:pt x="120" y="72"/>
                    <a:pt x="120" y="72"/>
                  </a:cubicBezTo>
                  <a:cubicBezTo>
                    <a:pt x="118" y="73"/>
                    <a:pt x="118" y="73"/>
                    <a:pt x="118" y="73"/>
                  </a:cubicBezTo>
                  <a:cubicBezTo>
                    <a:pt x="118" y="73"/>
                    <a:pt x="118" y="73"/>
                    <a:pt x="118" y="73"/>
                  </a:cubicBezTo>
                  <a:cubicBezTo>
                    <a:pt x="117" y="73"/>
                    <a:pt x="117" y="73"/>
                    <a:pt x="117" y="73"/>
                  </a:cubicBezTo>
                  <a:cubicBezTo>
                    <a:pt x="116" y="73"/>
                    <a:pt x="116" y="73"/>
                    <a:pt x="116" y="73"/>
                  </a:cubicBezTo>
                  <a:cubicBezTo>
                    <a:pt x="115" y="73"/>
                    <a:pt x="115" y="73"/>
                    <a:pt x="115" y="73"/>
                  </a:cubicBezTo>
                  <a:cubicBezTo>
                    <a:pt x="114" y="74"/>
                    <a:pt x="114" y="74"/>
                    <a:pt x="114" y="74"/>
                  </a:cubicBezTo>
                  <a:cubicBezTo>
                    <a:pt x="113" y="74"/>
                    <a:pt x="113" y="74"/>
                    <a:pt x="113" y="74"/>
                  </a:cubicBezTo>
                  <a:cubicBezTo>
                    <a:pt x="112" y="74"/>
                    <a:pt x="112" y="74"/>
                    <a:pt x="112" y="74"/>
                  </a:cubicBezTo>
                  <a:cubicBezTo>
                    <a:pt x="112" y="75"/>
                    <a:pt x="112" y="75"/>
                    <a:pt x="112" y="75"/>
                  </a:cubicBezTo>
                  <a:cubicBezTo>
                    <a:pt x="112" y="77"/>
                    <a:pt x="112" y="77"/>
                    <a:pt x="112" y="77"/>
                  </a:cubicBezTo>
                  <a:cubicBezTo>
                    <a:pt x="111" y="77"/>
                    <a:pt x="111" y="77"/>
                    <a:pt x="111" y="77"/>
                  </a:cubicBezTo>
                  <a:cubicBezTo>
                    <a:pt x="111" y="77"/>
                    <a:pt x="111" y="77"/>
                    <a:pt x="111" y="77"/>
                  </a:cubicBezTo>
                  <a:cubicBezTo>
                    <a:pt x="110" y="76"/>
                    <a:pt x="110" y="76"/>
                    <a:pt x="110" y="76"/>
                  </a:cubicBezTo>
                  <a:cubicBezTo>
                    <a:pt x="108" y="76"/>
                    <a:pt x="108" y="76"/>
                    <a:pt x="108" y="76"/>
                  </a:cubicBezTo>
                  <a:cubicBezTo>
                    <a:pt x="108" y="76"/>
                    <a:pt x="108" y="76"/>
                    <a:pt x="108" y="76"/>
                  </a:cubicBezTo>
                  <a:cubicBezTo>
                    <a:pt x="108" y="77"/>
                    <a:pt x="108" y="77"/>
                    <a:pt x="108" y="77"/>
                  </a:cubicBezTo>
                  <a:cubicBezTo>
                    <a:pt x="109" y="77"/>
                    <a:pt x="109" y="77"/>
                    <a:pt x="109" y="77"/>
                  </a:cubicBezTo>
                  <a:cubicBezTo>
                    <a:pt x="108" y="78"/>
                    <a:pt x="108" y="78"/>
                    <a:pt x="108" y="78"/>
                  </a:cubicBezTo>
                  <a:cubicBezTo>
                    <a:pt x="108" y="78"/>
                    <a:pt x="108" y="78"/>
                    <a:pt x="108" y="78"/>
                  </a:cubicBezTo>
                  <a:cubicBezTo>
                    <a:pt x="107" y="77"/>
                    <a:pt x="107" y="77"/>
                    <a:pt x="107" y="77"/>
                  </a:cubicBezTo>
                  <a:cubicBezTo>
                    <a:pt x="107" y="76"/>
                    <a:pt x="107" y="76"/>
                    <a:pt x="107" y="76"/>
                  </a:cubicBezTo>
                  <a:cubicBezTo>
                    <a:pt x="106" y="76"/>
                    <a:pt x="106" y="76"/>
                    <a:pt x="106" y="76"/>
                  </a:cubicBezTo>
                  <a:cubicBezTo>
                    <a:pt x="105" y="77"/>
                    <a:pt x="105" y="77"/>
                    <a:pt x="105" y="77"/>
                  </a:cubicBezTo>
                  <a:cubicBezTo>
                    <a:pt x="105" y="78"/>
                    <a:pt x="105" y="78"/>
                    <a:pt x="105" y="78"/>
                  </a:cubicBezTo>
                  <a:cubicBezTo>
                    <a:pt x="104" y="78"/>
                    <a:pt x="104" y="78"/>
                    <a:pt x="104" y="78"/>
                  </a:cubicBezTo>
                  <a:cubicBezTo>
                    <a:pt x="104" y="78"/>
                    <a:pt x="104" y="78"/>
                    <a:pt x="104" y="78"/>
                  </a:cubicBezTo>
                  <a:cubicBezTo>
                    <a:pt x="102" y="80"/>
                    <a:pt x="102" y="80"/>
                    <a:pt x="102" y="80"/>
                  </a:cubicBezTo>
                  <a:cubicBezTo>
                    <a:pt x="101" y="81"/>
                    <a:pt x="101" y="81"/>
                    <a:pt x="101" y="81"/>
                  </a:cubicBezTo>
                  <a:cubicBezTo>
                    <a:pt x="101" y="82"/>
                    <a:pt x="101" y="82"/>
                    <a:pt x="101" y="82"/>
                  </a:cubicBezTo>
                  <a:cubicBezTo>
                    <a:pt x="100" y="82"/>
                    <a:pt x="100" y="82"/>
                    <a:pt x="100" y="82"/>
                  </a:cubicBezTo>
                  <a:cubicBezTo>
                    <a:pt x="99" y="81"/>
                    <a:pt x="99" y="81"/>
                    <a:pt x="99" y="81"/>
                  </a:cubicBezTo>
                  <a:cubicBezTo>
                    <a:pt x="99" y="82"/>
                    <a:pt x="99" y="82"/>
                    <a:pt x="99" y="82"/>
                  </a:cubicBezTo>
                  <a:cubicBezTo>
                    <a:pt x="100" y="83"/>
                    <a:pt x="100" y="83"/>
                    <a:pt x="100" y="83"/>
                  </a:cubicBezTo>
                  <a:cubicBezTo>
                    <a:pt x="100" y="83"/>
                    <a:pt x="100" y="83"/>
                    <a:pt x="100" y="83"/>
                  </a:cubicBezTo>
                  <a:cubicBezTo>
                    <a:pt x="99" y="83"/>
                    <a:pt x="99" y="83"/>
                    <a:pt x="99" y="83"/>
                  </a:cubicBezTo>
                  <a:cubicBezTo>
                    <a:pt x="99" y="83"/>
                    <a:pt x="99" y="83"/>
                    <a:pt x="99" y="83"/>
                  </a:cubicBezTo>
                  <a:cubicBezTo>
                    <a:pt x="98" y="83"/>
                    <a:pt x="98" y="83"/>
                    <a:pt x="98" y="83"/>
                  </a:cubicBezTo>
                  <a:cubicBezTo>
                    <a:pt x="98" y="83"/>
                    <a:pt x="98" y="83"/>
                    <a:pt x="98" y="83"/>
                  </a:cubicBezTo>
                  <a:cubicBezTo>
                    <a:pt x="97" y="84"/>
                    <a:pt x="97" y="84"/>
                    <a:pt x="97" y="84"/>
                  </a:cubicBezTo>
                  <a:cubicBezTo>
                    <a:pt x="97" y="85"/>
                    <a:pt x="97" y="85"/>
                    <a:pt x="97" y="85"/>
                  </a:cubicBezTo>
                  <a:cubicBezTo>
                    <a:pt x="97" y="86"/>
                    <a:pt x="97" y="86"/>
                    <a:pt x="97" y="86"/>
                  </a:cubicBezTo>
                  <a:cubicBezTo>
                    <a:pt x="98" y="87"/>
                    <a:pt x="98" y="87"/>
                    <a:pt x="98" y="87"/>
                  </a:cubicBezTo>
                  <a:cubicBezTo>
                    <a:pt x="97" y="88"/>
                    <a:pt x="97" y="88"/>
                    <a:pt x="97" y="88"/>
                  </a:cubicBezTo>
                  <a:cubicBezTo>
                    <a:pt x="97" y="88"/>
                    <a:pt x="97" y="88"/>
                    <a:pt x="97" y="88"/>
                  </a:cubicBezTo>
                  <a:cubicBezTo>
                    <a:pt x="97" y="89"/>
                    <a:pt x="97" y="89"/>
                    <a:pt x="97" y="89"/>
                  </a:cubicBezTo>
                  <a:cubicBezTo>
                    <a:pt x="98" y="89"/>
                    <a:pt x="98" y="89"/>
                    <a:pt x="98" y="89"/>
                  </a:cubicBezTo>
                  <a:cubicBezTo>
                    <a:pt x="98" y="88"/>
                    <a:pt x="98" y="88"/>
                    <a:pt x="98" y="88"/>
                  </a:cubicBezTo>
                  <a:cubicBezTo>
                    <a:pt x="98" y="89"/>
                    <a:pt x="98" y="89"/>
                    <a:pt x="98" y="89"/>
                  </a:cubicBezTo>
                  <a:cubicBezTo>
                    <a:pt x="99" y="90"/>
                    <a:pt x="99" y="90"/>
                    <a:pt x="99" y="90"/>
                  </a:cubicBezTo>
                  <a:cubicBezTo>
                    <a:pt x="98" y="90"/>
                    <a:pt x="98" y="90"/>
                    <a:pt x="98" y="90"/>
                  </a:cubicBezTo>
                  <a:cubicBezTo>
                    <a:pt x="98" y="90"/>
                    <a:pt x="98" y="90"/>
                    <a:pt x="98" y="90"/>
                  </a:cubicBezTo>
                  <a:cubicBezTo>
                    <a:pt x="98" y="91"/>
                    <a:pt x="98" y="91"/>
                    <a:pt x="98" y="91"/>
                  </a:cubicBezTo>
                  <a:cubicBezTo>
                    <a:pt x="99" y="91"/>
                    <a:pt x="99" y="91"/>
                    <a:pt x="99" y="91"/>
                  </a:cubicBezTo>
                  <a:cubicBezTo>
                    <a:pt x="99" y="90"/>
                    <a:pt x="99" y="90"/>
                    <a:pt x="99" y="90"/>
                  </a:cubicBezTo>
                  <a:cubicBezTo>
                    <a:pt x="100" y="90"/>
                    <a:pt x="100" y="90"/>
                    <a:pt x="100" y="90"/>
                  </a:cubicBezTo>
                  <a:cubicBezTo>
                    <a:pt x="100" y="91"/>
                    <a:pt x="100" y="91"/>
                    <a:pt x="100" y="91"/>
                  </a:cubicBezTo>
                  <a:cubicBezTo>
                    <a:pt x="100" y="91"/>
                    <a:pt x="100" y="91"/>
                    <a:pt x="100" y="91"/>
                  </a:cubicBezTo>
                  <a:cubicBezTo>
                    <a:pt x="101" y="91"/>
                    <a:pt x="101" y="91"/>
                    <a:pt x="101" y="91"/>
                  </a:cubicBezTo>
                  <a:cubicBezTo>
                    <a:pt x="102" y="92"/>
                    <a:pt x="102" y="92"/>
                    <a:pt x="102" y="92"/>
                  </a:cubicBezTo>
                  <a:cubicBezTo>
                    <a:pt x="103" y="92"/>
                    <a:pt x="103" y="92"/>
                    <a:pt x="103" y="92"/>
                  </a:cubicBezTo>
                  <a:cubicBezTo>
                    <a:pt x="103" y="91"/>
                    <a:pt x="103" y="91"/>
                    <a:pt x="103" y="91"/>
                  </a:cubicBezTo>
                  <a:cubicBezTo>
                    <a:pt x="104" y="89"/>
                    <a:pt x="104" y="89"/>
                    <a:pt x="104" y="89"/>
                  </a:cubicBezTo>
                  <a:cubicBezTo>
                    <a:pt x="104" y="89"/>
                    <a:pt x="104" y="89"/>
                    <a:pt x="104" y="89"/>
                  </a:cubicBezTo>
                  <a:cubicBezTo>
                    <a:pt x="106" y="89"/>
                    <a:pt x="106" y="89"/>
                    <a:pt x="106" y="89"/>
                  </a:cubicBezTo>
                  <a:cubicBezTo>
                    <a:pt x="106" y="88"/>
                    <a:pt x="106" y="88"/>
                    <a:pt x="106" y="88"/>
                  </a:cubicBezTo>
                  <a:cubicBezTo>
                    <a:pt x="106" y="89"/>
                    <a:pt x="106" y="89"/>
                    <a:pt x="106" y="89"/>
                  </a:cubicBezTo>
                  <a:cubicBezTo>
                    <a:pt x="105" y="89"/>
                    <a:pt x="105" y="89"/>
                    <a:pt x="105" y="89"/>
                  </a:cubicBezTo>
                  <a:cubicBezTo>
                    <a:pt x="104" y="91"/>
                    <a:pt x="104" y="91"/>
                    <a:pt x="104" y="91"/>
                  </a:cubicBezTo>
                  <a:cubicBezTo>
                    <a:pt x="103" y="91"/>
                    <a:pt x="103" y="91"/>
                    <a:pt x="103" y="91"/>
                  </a:cubicBezTo>
                  <a:cubicBezTo>
                    <a:pt x="103" y="92"/>
                    <a:pt x="103" y="92"/>
                    <a:pt x="103" y="92"/>
                  </a:cubicBezTo>
                  <a:cubicBezTo>
                    <a:pt x="104" y="93"/>
                    <a:pt x="104" y="93"/>
                    <a:pt x="104" y="93"/>
                  </a:cubicBezTo>
                  <a:cubicBezTo>
                    <a:pt x="104" y="93"/>
                    <a:pt x="104" y="93"/>
                    <a:pt x="104" y="93"/>
                  </a:cubicBezTo>
                  <a:cubicBezTo>
                    <a:pt x="103" y="94"/>
                    <a:pt x="103" y="94"/>
                    <a:pt x="103" y="94"/>
                  </a:cubicBezTo>
                  <a:cubicBezTo>
                    <a:pt x="102" y="93"/>
                    <a:pt x="102" y="93"/>
                    <a:pt x="102" y="93"/>
                  </a:cubicBezTo>
                  <a:cubicBezTo>
                    <a:pt x="102" y="93"/>
                    <a:pt x="102" y="93"/>
                    <a:pt x="102" y="93"/>
                  </a:cubicBezTo>
                  <a:cubicBezTo>
                    <a:pt x="102" y="92"/>
                    <a:pt x="102" y="92"/>
                    <a:pt x="102" y="92"/>
                  </a:cubicBezTo>
                  <a:cubicBezTo>
                    <a:pt x="101" y="92"/>
                    <a:pt x="101" y="92"/>
                    <a:pt x="101" y="92"/>
                  </a:cubicBezTo>
                  <a:cubicBezTo>
                    <a:pt x="101" y="92"/>
                    <a:pt x="101" y="92"/>
                    <a:pt x="101" y="92"/>
                  </a:cubicBezTo>
                  <a:cubicBezTo>
                    <a:pt x="99" y="92"/>
                    <a:pt x="99" y="92"/>
                    <a:pt x="99" y="92"/>
                  </a:cubicBezTo>
                  <a:cubicBezTo>
                    <a:pt x="99" y="91"/>
                    <a:pt x="99" y="91"/>
                    <a:pt x="99" y="91"/>
                  </a:cubicBezTo>
                  <a:cubicBezTo>
                    <a:pt x="98" y="91"/>
                    <a:pt x="98" y="91"/>
                    <a:pt x="98" y="91"/>
                  </a:cubicBezTo>
                  <a:cubicBezTo>
                    <a:pt x="98" y="92"/>
                    <a:pt x="98" y="92"/>
                    <a:pt x="98" y="92"/>
                  </a:cubicBezTo>
                  <a:cubicBezTo>
                    <a:pt x="97" y="92"/>
                    <a:pt x="97" y="92"/>
                    <a:pt x="97" y="92"/>
                  </a:cubicBezTo>
                  <a:cubicBezTo>
                    <a:pt x="97" y="93"/>
                    <a:pt x="97" y="93"/>
                    <a:pt x="97" y="93"/>
                  </a:cubicBezTo>
                  <a:cubicBezTo>
                    <a:pt x="96" y="92"/>
                    <a:pt x="96" y="92"/>
                    <a:pt x="96" y="92"/>
                  </a:cubicBezTo>
                  <a:cubicBezTo>
                    <a:pt x="96" y="93"/>
                    <a:pt x="96" y="93"/>
                    <a:pt x="96" y="93"/>
                  </a:cubicBezTo>
                  <a:cubicBezTo>
                    <a:pt x="96" y="94"/>
                    <a:pt x="96" y="94"/>
                    <a:pt x="96" y="94"/>
                  </a:cubicBezTo>
                  <a:cubicBezTo>
                    <a:pt x="96" y="94"/>
                    <a:pt x="96" y="94"/>
                    <a:pt x="96" y="94"/>
                  </a:cubicBezTo>
                  <a:cubicBezTo>
                    <a:pt x="96" y="94"/>
                    <a:pt x="96" y="94"/>
                    <a:pt x="96" y="94"/>
                  </a:cubicBezTo>
                  <a:cubicBezTo>
                    <a:pt x="96" y="95"/>
                    <a:pt x="96" y="95"/>
                    <a:pt x="96" y="95"/>
                  </a:cubicBezTo>
                  <a:cubicBezTo>
                    <a:pt x="96" y="96"/>
                    <a:pt x="96" y="96"/>
                    <a:pt x="96" y="96"/>
                  </a:cubicBezTo>
                  <a:cubicBezTo>
                    <a:pt x="97" y="96"/>
                    <a:pt x="97" y="96"/>
                    <a:pt x="97" y="96"/>
                  </a:cubicBezTo>
                  <a:cubicBezTo>
                    <a:pt x="97" y="98"/>
                    <a:pt x="97" y="98"/>
                    <a:pt x="97" y="98"/>
                  </a:cubicBezTo>
                  <a:cubicBezTo>
                    <a:pt x="97" y="98"/>
                    <a:pt x="97" y="98"/>
                    <a:pt x="97" y="98"/>
                  </a:cubicBezTo>
                  <a:cubicBezTo>
                    <a:pt x="97" y="99"/>
                    <a:pt x="97" y="99"/>
                    <a:pt x="97" y="99"/>
                  </a:cubicBezTo>
                  <a:cubicBezTo>
                    <a:pt x="98" y="99"/>
                    <a:pt x="98" y="99"/>
                    <a:pt x="98" y="99"/>
                  </a:cubicBezTo>
                  <a:cubicBezTo>
                    <a:pt x="98" y="100"/>
                    <a:pt x="98" y="100"/>
                    <a:pt x="98" y="100"/>
                  </a:cubicBezTo>
                  <a:cubicBezTo>
                    <a:pt x="97" y="100"/>
                    <a:pt x="97" y="100"/>
                    <a:pt x="97" y="100"/>
                  </a:cubicBezTo>
                  <a:cubicBezTo>
                    <a:pt x="96" y="100"/>
                    <a:pt x="96" y="100"/>
                    <a:pt x="96" y="100"/>
                  </a:cubicBezTo>
                  <a:cubicBezTo>
                    <a:pt x="99" y="101"/>
                    <a:pt x="99" y="101"/>
                    <a:pt x="99" y="101"/>
                  </a:cubicBezTo>
                  <a:cubicBezTo>
                    <a:pt x="100" y="101"/>
                    <a:pt x="100" y="101"/>
                    <a:pt x="100" y="101"/>
                  </a:cubicBezTo>
                  <a:cubicBezTo>
                    <a:pt x="102" y="101"/>
                    <a:pt x="102" y="101"/>
                    <a:pt x="102" y="101"/>
                  </a:cubicBezTo>
                  <a:cubicBezTo>
                    <a:pt x="102" y="101"/>
                    <a:pt x="102" y="101"/>
                    <a:pt x="102" y="101"/>
                  </a:cubicBezTo>
                  <a:cubicBezTo>
                    <a:pt x="103" y="101"/>
                    <a:pt x="103" y="101"/>
                    <a:pt x="103" y="101"/>
                  </a:cubicBezTo>
                  <a:cubicBezTo>
                    <a:pt x="103" y="101"/>
                    <a:pt x="103" y="101"/>
                    <a:pt x="103" y="101"/>
                  </a:cubicBezTo>
                  <a:cubicBezTo>
                    <a:pt x="105" y="99"/>
                    <a:pt x="105" y="99"/>
                    <a:pt x="105" y="99"/>
                  </a:cubicBezTo>
                  <a:cubicBezTo>
                    <a:pt x="105" y="99"/>
                    <a:pt x="105" y="99"/>
                    <a:pt x="105" y="99"/>
                  </a:cubicBezTo>
                  <a:cubicBezTo>
                    <a:pt x="104" y="98"/>
                    <a:pt x="104" y="98"/>
                    <a:pt x="104" y="98"/>
                  </a:cubicBezTo>
                  <a:cubicBezTo>
                    <a:pt x="104" y="98"/>
                    <a:pt x="104" y="98"/>
                    <a:pt x="104" y="98"/>
                  </a:cubicBezTo>
                  <a:cubicBezTo>
                    <a:pt x="105" y="97"/>
                    <a:pt x="105" y="97"/>
                    <a:pt x="105" y="97"/>
                  </a:cubicBezTo>
                  <a:cubicBezTo>
                    <a:pt x="107" y="96"/>
                    <a:pt x="107" y="96"/>
                    <a:pt x="107" y="96"/>
                  </a:cubicBezTo>
                  <a:cubicBezTo>
                    <a:pt x="109" y="95"/>
                    <a:pt x="109" y="95"/>
                    <a:pt x="109" y="95"/>
                  </a:cubicBezTo>
                  <a:cubicBezTo>
                    <a:pt x="109" y="95"/>
                    <a:pt x="109" y="95"/>
                    <a:pt x="109" y="95"/>
                  </a:cubicBezTo>
                  <a:cubicBezTo>
                    <a:pt x="109" y="95"/>
                    <a:pt x="109" y="95"/>
                    <a:pt x="109" y="95"/>
                  </a:cubicBezTo>
                  <a:cubicBezTo>
                    <a:pt x="107" y="97"/>
                    <a:pt x="107" y="97"/>
                    <a:pt x="107" y="97"/>
                  </a:cubicBezTo>
                  <a:cubicBezTo>
                    <a:pt x="106" y="98"/>
                    <a:pt x="106" y="98"/>
                    <a:pt x="106" y="98"/>
                  </a:cubicBezTo>
                  <a:cubicBezTo>
                    <a:pt x="106" y="98"/>
                    <a:pt x="106" y="98"/>
                    <a:pt x="106" y="98"/>
                  </a:cubicBezTo>
                  <a:cubicBezTo>
                    <a:pt x="106" y="99"/>
                    <a:pt x="106" y="99"/>
                    <a:pt x="106" y="99"/>
                  </a:cubicBezTo>
                  <a:cubicBezTo>
                    <a:pt x="106" y="99"/>
                    <a:pt x="106" y="99"/>
                    <a:pt x="106" y="99"/>
                  </a:cubicBezTo>
                  <a:cubicBezTo>
                    <a:pt x="106" y="100"/>
                    <a:pt x="106" y="100"/>
                    <a:pt x="106" y="100"/>
                  </a:cubicBezTo>
                  <a:cubicBezTo>
                    <a:pt x="105" y="101"/>
                    <a:pt x="105" y="101"/>
                    <a:pt x="105" y="101"/>
                  </a:cubicBezTo>
                  <a:cubicBezTo>
                    <a:pt x="104" y="102"/>
                    <a:pt x="104" y="102"/>
                    <a:pt x="104" y="102"/>
                  </a:cubicBezTo>
                  <a:cubicBezTo>
                    <a:pt x="105" y="103"/>
                    <a:pt x="105" y="103"/>
                    <a:pt x="105" y="103"/>
                  </a:cubicBezTo>
                  <a:cubicBezTo>
                    <a:pt x="104" y="103"/>
                    <a:pt x="104" y="103"/>
                    <a:pt x="104" y="103"/>
                  </a:cubicBezTo>
                  <a:cubicBezTo>
                    <a:pt x="104" y="104"/>
                    <a:pt x="104" y="104"/>
                    <a:pt x="104" y="104"/>
                  </a:cubicBezTo>
                  <a:cubicBezTo>
                    <a:pt x="104" y="105"/>
                    <a:pt x="104" y="105"/>
                    <a:pt x="104" y="105"/>
                  </a:cubicBezTo>
                  <a:cubicBezTo>
                    <a:pt x="105" y="105"/>
                    <a:pt x="105" y="105"/>
                    <a:pt x="105" y="105"/>
                  </a:cubicBezTo>
                  <a:cubicBezTo>
                    <a:pt x="103" y="106"/>
                    <a:pt x="103" y="106"/>
                    <a:pt x="103" y="106"/>
                  </a:cubicBezTo>
                  <a:cubicBezTo>
                    <a:pt x="103" y="106"/>
                    <a:pt x="103" y="106"/>
                    <a:pt x="103" y="106"/>
                  </a:cubicBezTo>
                  <a:cubicBezTo>
                    <a:pt x="103" y="107"/>
                    <a:pt x="103" y="107"/>
                    <a:pt x="103" y="107"/>
                  </a:cubicBezTo>
                  <a:cubicBezTo>
                    <a:pt x="102" y="107"/>
                    <a:pt x="102" y="107"/>
                    <a:pt x="102" y="107"/>
                  </a:cubicBezTo>
                  <a:cubicBezTo>
                    <a:pt x="102" y="107"/>
                    <a:pt x="102" y="107"/>
                    <a:pt x="102" y="107"/>
                  </a:cubicBezTo>
                  <a:cubicBezTo>
                    <a:pt x="102" y="108"/>
                    <a:pt x="102" y="108"/>
                    <a:pt x="102" y="108"/>
                  </a:cubicBezTo>
                  <a:cubicBezTo>
                    <a:pt x="102" y="108"/>
                    <a:pt x="102" y="108"/>
                    <a:pt x="102" y="108"/>
                  </a:cubicBezTo>
                  <a:cubicBezTo>
                    <a:pt x="103" y="109"/>
                    <a:pt x="103" y="109"/>
                    <a:pt x="103" y="109"/>
                  </a:cubicBezTo>
                  <a:cubicBezTo>
                    <a:pt x="103" y="108"/>
                    <a:pt x="103" y="108"/>
                    <a:pt x="103" y="108"/>
                  </a:cubicBezTo>
                  <a:cubicBezTo>
                    <a:pt x="104" y="108"/>
                    <a:pt x="104" y="108"/>
                    <a:pt x="104" y="108"/>
                  </a:cubicBezTo>
                  <a:cubicBezTo>
                    <a:pt x="104" y="109"/>
                    <a:pt x="104" y="109"/>
                    <a:pt x="104" y="109"/>
                  </a:cubicBezTo>
                  <a:cubicBezTo>
                    <a:pt x="104" y="109"/>
                    <a:pt x="104" y="109"/>
                    <a:pt x="104" y="109"/>
                  </a:cubicBezTo>
                  <a:cubicBezTo>
                    <a:pt x="103" y="109"/>
                    <a:pt x="103" y="109"/>
                    <a:pt x="103" y="109"/>
                  </a:cubicBezTo>
                  <a:cubicBezTo>
                    <a:pt x="102" y="110"/>
                    <a:pt x="102" y="110"/>
                    <a:pt x="102" y="110"/>
                  </a:cubicBezTo>
                  <a:cubicBezTo>
                    <a:pt x="102" y="110"/>
                    <a:pt x="102" y="110"/>
                    <a:pt x="102" y="110"/>
                  </a:cubicBezTo>
                  <a:cubicBezTo>
                    <a:pt x="102" y="110"/>
                    <a:pt x="102" y="110"/>
                    <a:pt x="102" y="110"/>
                  </a:cubicBezTo>
                  <a:cubicBezTo>
                    <a:pt x="103" y="111"/>
                    <a:pt x="103" y="111"/>
                    <a:pt x="103" y="111"/>
                  </a:cubicBezTo>
                  <a:cubicBezTo>
                    <a:pt x="102" y="111"/>
                    <a:pt x="102" y="111"/>
                    <a:pt x="102" y="111"/>
                  </a:cubicBezTo>
                  <a:cubicBezTo>
                    <a:pt x="101" y="111"/>
                    <a:pt x="101" y="111"/>
                    <a:pt x="101" y="111"/>
                  </a:cubicBezTo>
                  <a:cubicBezTo>
                    <a:pt x="101" y="112"/>
                    <a:pt x="101" y="112"/>
                    <a:pt x="101" y="112"/>
                  </a:cubicBezTo>
                  <a:cubicBezTo>
                    <a:pt x="100" y="112"/>
                    <a:pt x="100" y="112"/>
                    <a:pt x="100" y="112"/>
                  </a:cubicBezTo>
                  <a:cubicBezTo>
                    <a:pt x="100" y="112"/>
                    <a:pt x="100" y="112"/>
                    <a:pt x="100" y="112"/>
                  </a:cubicBezTo>
                  <a:cubicBezTo>
                    <a:pt x="100" y="112"/>
                    <a:pt x="100" y="112"/>
                    <a:pt x="100" y="112"/>
                  </a:cubicBezTo>
                  <a:cubicBezTo>
                    <a:pt x="101" y="112"/>
                    <a:pt x="101" y="112"/>
                    <a:pt x="101" y="112"/>
                  </a:cubicBezTo>
                  <a:cubicBezTo>
                    <a:pt x="102" y="113"/>
                    <a:pt x="102" y="113"/>
                    <a:pt x="102" y="113"/>
                  </a:cubicBezTo>
                  <a:cubicBezTo>
                    <a:pt x="103" y="112"/>
                    <a:pt x="103" y="112"/>
                    <a:pt x="103" y="112"/>
                  </a:cubicBezTo>
                  <a:cubicBezTo>
                    <a:pt x="104" y="111"/>
                    <a:pt x="104" y="111"/>
                    <a:pt x="104" y="111"/>
                  </a:cubicBezTo>
                  <a:cubicBezTo>
                    <a:pt x="105" y="111"/>
                    <a:pt x="105" y="111"/>
                    <a:pt x="105" y="111"/>
                  </a:cubicBezTo>
                  <a:cubicBezTo>
                    <a:pt x="105" y="111"/>
                    <a:pt x="105" y="111"/>
                    <a:pt x="105" y="111"/>
                  </a:cubicBezTo>
                  <a:cubicBezTo>
                    <a:pt x="106" y="110"/>
                    <a:pt x="106" y="110"/>
                    <a:pt x="106" y="110"/>
                  </a:cubicBezTo>
                  <a:cubicBezTo>
                    <a:pt x="107" y="110"/>
                    <a:pt x="107" y="110"/>
                    <a:pt x="107" y="110"/>
                  </a:cubicBezTo>
                  <a:cubicBezTo>
                    <a:pt x="107" y="111"/>
                    <a:pt x="107" y="111"/>
                    <a:pt x="107" y="111"/>
                  </a:cubicBezTo>
                  <a:cubicBezTo>
                    <a:pt x="107" y="111"/>
                    <a:pt x="107" y="111"/>
                    <a:pt x="107" y="111"/>
                  </a:cubicBezTo>
                  <a:cubicBezTo>
                    <a:pt x="107" y="111"/>
                    <a:pt x="107" y="111"/>
                    <a:pt x="107" y="111"/>
                  </a:cubicBezTo>
                  <a:cubicBezTo>
                    <a:pt x="107" y="111"/>
                    <a:pt x="107" y="111"/>
                    <a:pt x="107" y="111"/>
                  </a:cubicBezTo>
                  <a:cubicBezTo>
                    <a:pt x="107" y="112"/>
                    <a:pt x="107" y="112"/>
                    <a:pt x="107" y="112"/>
                  </a:cubicBezTo>
                  <a:cubicBezTo>
                    <a:pt x="107" y="113"/>
                    <a:pt x="107" y="113"/>
                    <a:pt x="107" y="113"/>
                  </a:cubicBezTo>
                  <a:cubicBezTo>
                    <a:pt x="108" y="113"/>
                    <a:pt x="108" y="113"/>
                    <a:pt x="108" y="113"/>
                  </a:cubicBezTo>
                  <a:cubicBezTo>
                    <a:pt x="109" y="112"/>
                    <a:pt x="109" y="112"/>
                    <a:pt x="109" y="112"/>
                  </a:cubicBezTo>
                  <a:cubicBezTo>
                    <a:pt x="109" y="112"/>
                    <a:pt x="109" y="112"/>
                    <a:pt x="109" y="112"/>
                  </a:cubicBezTo>
                  <a:cubicBezTo>
                    <a:pt x="109" y="112"/>
                    <a:pt x="109" y="112"/>
                    <a:pt x="109" y="112"/>
                  </a:cubicBezTo>
                  <a:cubicBezTo>
                    <a:pt x="109" y="113"/>
                    <a:pt x="109" y="113"/>
                    <a:pt x="109" y="113"/>
                  </a:cubicBezTo>
                  <a:cubicBezTo>
                    <a:pt x="110" y="114"/>
                    <a:pt x="110" y="114"/>
                    <a:pt x="110" y="114"/>
                  </a:cubicBezTo>
                  <a:cubicBezTo>
                    <a:pt x="110" y="115"/>
                    <a:pt x="110" y="115"/>
                    <a:pt x="110" y="115"/>
                  </a:cubicBezTo>
                  <a:cubicBezTo>
                    <a:pt x="110" y="116"/>
                    <a:pt x="110" y="116"/>
                    <a:pt x="110" y="116"/>
                  </a:cubicBezTo>
                  <a:cubicBezTo>
                    <a:pt x="110" y="117"/>
                    <a:pt x="110" y="117"/>
                    <a:pt x="110" y="117"/>
                  </a:cubicBezTo>
                  <a:cubicBezTo>
                    <a:pt x="111" y="117"/>
                    <a:pt x="111" y="117"/>
                    <a:pt x="111" y="117"/>
                  </a:cubicBezTo>
                  <a:cubicBezTo>
                    <a:pt x="111" y="116"/>
                    <a:pt x="111" y="116"/>
                    <a:pt x="111" y="116"/>
                  </a:cubicBezTo>
                  <a:cubicBezTo>
                    <a:pt x="111" y="115"/>
                    <a:pt x="111" y="115"/>
                    <a:pt x="111" y="115"/>
                  </a:cubicBezTo>
                  <a:cubicBezTo>
                    <a:pt x="112" y="114"/>
                    <a:pt x="112" y="114"/>
                    <a:pt x="112" y="114"/>
                  </a:cubicBezTo>
                  <a:cubicBezTo>
                    <a:pt x="112" y="113"/>
                    <a:pt x="112" y="113"/>
                    <a:pt x="112" y="113"/>
                  </a:cubicBezTo>
                  <a:cubicBezTo>
                    <a:pt x="113" y="112"/>
                    <a:pt x="113" y="112"/>
                    <a:pt x="113" y="112"/>
                  </a:cubicBezTo>
                  <a:cubicBezTo>
                    <a:pt x="113" y="112"/>
                    <a:pt x="113" y="112"/>
                    <a:pt x="113" y="112"/>
                  </a:cubicBezTo>
                  <a:cubicBezTo>
                    <a:pt x="114" y="112"/>
                    <a:pt x="114" y="112"/>
                    <a:pt x="114" y="112"/>
                  </a:cubicBezTo>
                  <a:cubicBezTo>
                    <a:pt x="115" y="112"/>
                    <a:pt x="115" y="112"/>
                    <a:pt x="115" y="112"/>
                  </a:cubicBezTo>
                  <a:cubicBezTo>
                    <a:pt x="114" y="112"/>
                    <a:pt x="114" y="112"/>
                    <a:pt x="114" y="112"/>
                  </a:cubicBezTo>
                  <a:cubicBezTo>
                    <a:pt x="113" y="113"/>
                    <a:pt x="113" y="113"/>
                    <a:pt x="113" y="113"/>
                  </a:cubicBezTo>
                  <a:cubicBezTo>
                    <a:pt x="113" y="114"/>
                    <a:pt x="113" y="114"/>
                    <a:pt x="113" y="114"/>
                  </a:cubicBezTo>
                  <a:cubicBezTo>
                    <a:pt x="114" y="115"/>
                    <a:pt x="114" y="115"/>
                    <a:pt x="114" y="115"/>
                  </a:cubicBezTo>
                  <a:cubicBezTo>
                    <a:pt x="115" y="115"/>
                    <a:pt x="115" y="115"/>
                    <a:pt x="115" y="115"/>
                  </a:cubicBezTo>
                  <a:cubicBezTo>
                    <a:pt x="116" y="114"/>
                    <a:pt x="116" y="114"/>
                    <a:pt x="116" y="114"/>
                  </a:cubicBezTo>
                  <a:cubicBezTo>
                    <a:pt x="118" y="114"/>
                    <a:pt x="118" y="114"/>
                    <a:pt x="118" y="114"/>
                  </a:cubicBezTo>
                  <a:cubicBezTo>
                    <a:pt x="118" y="114"/>
                    <a:pt x="118" y="114"/>
                    <a:pt x="118" y="114"/>
                  </a:cubicBezTo>
                  <a:cubicBezTo>
                    <a:pt x="119" y="114"/>
                    <a:pt x="119" y="114"/>
                    <a:pt x="119" y="114"/>
                  </a:cubicBezTo>
                  <a:cubicBezTo>
                    <a:pt x="121" y="113"/>
                    <a:pt x="121" y="113"/>
                    <a:pt x="121" y="113"/>
                  </a:cubicBezTo>
                  <a:cubicBezTo>
                    <a:pt x="121" y="113"/>
                    <a:pt x="121" y="113"/>
                    <a:pt x="121" y="113"/>
                  </a:cubicBezTo>
                  <a:cubicBezTo>
                    <a:pt x="121" y="113"/>
                    <a:pt x="121" y="113"/>
                    <a:pt x="121" y="113"/>
                  </a:cubicBezTo>
                  <a:cubicBezTo>
                    <a:pt x="120" y="114"/>
                    <a:pt x="120" y="114"/>
                    <a:pt x="120" y="114"/>
                  </a:cubicBezTo>
                  <a:cubicBezTo>
                    <a:pt x="120" y="115"/>
                    <a:pt x="120" y="115"/>
                    <a:pt x="120" y="115"/>
                  </a:cubicBezTo>
                  <a:cubicBezTo>
                    <a:pt x="119" y="115"/>
                    <a:pt x="119" y="115"/>
                    <a:pt x="119" y="115"/>
                  </a:cubicBezTo>
                  <a:cubicBezTo>
                    <a:pt x="117" y="116"/>
                    <a:pt x="117" y="116"/>
                    <a:pt x="117" y="116"/>
                  </a:cubicBezTo>
                  <a:cubicBezTo>
                    <a:pt x="115" y="117"/>
                    <a:pt x="115" y="117"/>
                    <a:pt x="115" y="117"/>
                  </a:cubicBezTo>
                  <a:cubicBezTo>
                    <a:pt x="115" y="118"/>
                    <a:pt x="115" y="118"/>
                    <a:pt x="115" y="118"/>
                  </a:cubicBezTo>
                  <a:cubicBezTo>
                    <a:pt x="115" y="119"/>
                    <a:pt x="115" y="119"/>
                    <a:pt x="115" y="119"/>
                  </a:cubicBezTo>
                  <a:cubicBezTo>
                    <a:pt x="115" y="120"/>
                    <a:pt x="115" y="120"/>
                    <a:pt x="115" y="120"/>
                  </a:cubicBezTo>
                  <a:cubicBezTo>
                    <a:pt x="116" y="120"/>
                    <a:pt x="116" y="120"/>
                    <a:pt x="116" y="120"/>
                  </a:cubicBezTo>
                  <a:cubicBezTo>
                    <a:pt x="114" y="120"/>
                    <a:pt x="114" y="120"/>
                    <a:pt x="114" y="120"/>
                  </a:cubicBezTo>
                  <a:cubicBezTo>
                    <a:pt x="114" y="120"/>
                    <a:pt x="114" y="120"/>
                    <a:pt x="114" y="120"/>
                  </a:cubicBezTo>
                  <a:cubicBezTo>
                    <a:pt x="113" y="121"/>
                    <a:pt x="113" y="121"/>
                    <a:pt x="113" y="121"/>
                  </a:cubicBezTo>
                  <a:cubicBezTo>
                    <a:pt x="113" y="122"/>
                    <a:pt x="113" y="122"/>
                    <a:pt x="113" y="122"/>
                  </a:cubicBezTo>
                  <a:cubicBezTo>
                    <a:pt x="111" y="123"/>
                    <a:pt x="111" y="123"/>
                    <a:pt x="111" y="123"/>
                  </a:cubicBezTo>
                  <a:cubicBezTo>
                    <a:pt x="111" y="124"/>
                    <a:pt x="111" y="124"/>
                    <a:pt x="111" y="124"/>
                  </a:cubicBezTo>
                  <a:cubicBezTo>
                    <a:pt x="111" y="125"/>
                    <a:pt x="111" y="125"/>
                    <a:pt x="111" y="125"/>
                  </a:cubicBezTo>
                  <a:cubicBezTo>
                    <a:pt x="112" y="125"/>
                    <a:pt x="112" y="125"/>
                    <a:pt x="112" y="125"/>
                  </a:cubicBezTo>
                  <a:cubicBezTo>
                    <a:pt x="111" y="125"/>
                    <a:pt x="111" y="125"/>
                    <a:pt x="111" y="125"/>
                  </a:cubicBezTo>
                  <a:cubicBezTo>
                    <a:pt x="111" y="125"/>
                    <a:pt x="111" y="125"/>
                    <a:pt x="111" y="125"/>
                  </a:cubicBezTo>
                  <a:cubicBezTo>
                    <a:pt x="111" y="125"/>
                    <a:pt x="111" y="125"/>
                    <a:pt x="111" y="125"/>
                  </a:cubicBezTo>
                  <a:cubicBezTo>
                    <a:pt x="110" y="125"/>
                    <a:pt x="110" y="125"/>
                    <a:pt x="110" y="125"/>
                  </a:cubicBezTo>
                  <a:cubicBezTo>
                    <a:pt x="109" y="125"/>
                    <a:pt x="109" y="125"/>
                    <a:pt x="109" y="125"/>
                  </a:cubicBezTo>
                  <a:cubicBezTo>
                    <a:pt x="108" y="126"/>
                    <a:pt x="108" y="126"/>
                    <a:pt x="108" y="126"/>
                  </a:cubicBezTo>
                  <a:cubicBezTo>
                    <a:pt x="108" y="127"/>
                    <a:pt x="108" y="127"/>
                    <a:pt x="108" y="127"/>
                  </a:cubicBezTo>
                  <a:cubicBezTo>
                    <a:pt x="108" y="127"/>
                    <a:pt x="108" y="127"/>
                    <a:pt x="108" y="127"/>
                  </a:cubicBezTo>
                  <a:cubicBezTo>
                    <a:pt x="108" y="127"/>
                    <a:pt x="108" y="127"/>
                    <a:pt x="108" y="127"/>
                  </a:cubicBezTo>
                  <a:cubicBezTo>
                    <a:pt x="107" y="127"/>
                    <a:pt x="107" y="127"/>
                    <a:pt x="107" y="127"/>
                  </a:cubicBezTo>
                  <a:cubicBezTo>
                    <a:pt x="107" y="127"/>
                    <a:pt x="107" y="127"/>
                    <a:pt x="107" y="127"/>
                  </a:cubicBezTo>
                  <a:cubicBezTo>
                    <a:pt x="105" y="128"/>
                    <a:pt x="105" y="128"/>
                    <a:pt x="105" y="128"/>
                  </a:cubicBezTo>
                  <a:cubicBezTo>
                    <a:pt x="104" y="129"/>
                    <a:pt x="104" y="129"/>
                    <a:pt x="104" y="129"/>
                  </a:cubicBezTo>
                  <a:cubicBezTo>
                    <a:pt x="104" y="130"/>
                    <a:pt x="104" y="130"/>
                    <a:pt x="104" y="130"/>
                  </a:cubicBezTo>
                  <a:cubicBezTo>
                    <a:pt x="104" y="130"/>
                    <a:pt x="104" y="130"/>
                    <a:pt x="104" y="130"/>
                  </a:cubicBezTo>
                  <a:cubicBezTo>
                    <a:pt x="103" y="130"/>
                    <a:pt x="103" y="130"/>
                    <a:pt x="103" y="130"/>
                  </a:cubicBezTo>
                  <a:cubicBezTo>
                    <a:pt x="103" y="129"/>
                    <a:pt x="103" y="129"/>
                    <a:pt x="103" y="129"/>
                  </a:cubicBezTo>
                  <a:cubicBezTo>
                    <a:pt x="102" y="129"/>
                    <a:pt x="102" y="129"/>
                    <a:pt x="102" y="129"/>
                  </a:cubicBezTo>
                  <a:cubicBezTo>
                    <a:pt x="101" y="130"/>
                    <a:pt x="101" y="130"/>
                    <a:pt x="101" y="130"/>
                  </a:cubicBezTo>
                  <a:cubicBezTo>
                    <a:pt x="100" y="130"/>
                    <a:pt x="100" y="130"/>
                    <a:pt x="100" y="130"/>
                  </a:cubicBezTo>
                  <a:cubicBezTo>
                    <a:pt x="100" y="131"/>
                    <a:pt x="100" y="131"/>
                    <a:pt x="100" y="131"/>
                  </a:cubicBezTo>
                  <a:cubicBezTo>
                    <a:pt x="100" y="131"/>
                    <a:pt x="100" y="131"/>
                    <a:pt x="100" y="131"/>
                  </a:cubicBezTo>
                  <a:cubicBezTo>
                    <a:pt x="98" y="131"/>
                    <a:pt x="98" y="131"/>
                    <a:pt x="98" y="131"/>
                  </a:cubicBezTo>
                  <a:cubicBezTo>
                    <a:pt x="97" y="132"/>
                    <a:pt x="97" y="132"/>
                    <a:pt x="97" y="132"/>
                  </a:cubicBezTo>
                  <a:cubicBezTo>
                    <a:pt x="95" y="133"/>
                    <a:pt x="95" y="133"/>
                    <a:pt x="95" y="133"/>
                  </a:cubicBezTo>
                  <a:cubicBezTo>
                    <a:pt x="94" y="134"/>
                    <a:pt x="94" y="134"/>
                    <a:pt x="94" y="134"/>
                  </a:cubicBezTo>
                  <a:cubicBezTo>
                    <a:pt x="93" y="135"/>
                    <a:pt x="93" y="135"/>
                    <a:pt x="93" y="135"/>
                  </a:cubicBezTo>
                  <a:cubicBezTo>
                    <a:pt x="93" y="135"/>
                    <a:pt x="93" y="135"/>
                    <a:pt x="93" y="135"/>
                  </a:cubicBezTo>
                  <a:cubicBezTo>
                    <a:pt x="93" y="136"/>
                    <a:pt x="93" y="136"/>
                    <a:pt x="93" y="136"/>
                  </a:cubicBezTo>
                  <a:cubicBezTo>
                    <a:pt x="93" y="137"/>
                    <a:pt x="93" y="137"/>
                    <a:pt x="93" y="137"/>
                  </a:cubicBezTo>
                  <a:cubicBezTo>
                    <a:pt x="93" y="137"/>
                    <a:pt x="93" y="137"/>
                    <a:pt x="93" y="137"/>
                  </a:cubicBezTo>
                  <a:cubicBezTo>
                    <a:pt x="93" y="136"/>
                    <a:pt x="93" y="136"/>
                    <a:pt x="93" y="136"/>
                  </a:cubicBezTo>
                  <a:cubicBezTo>
                    <a:pt x="92" y="136"/>
                    <a:pt x="92" y="136"/>
                    <a:pt x="92" y="136"/>
                  </a:cubicBezTo>
                  <a:cubicBezTo>
                    <a:pt x="92" y="136"/>
                    <a:pt x="92" y="136"/>
                    <a:pt x="92" y="136"/>
                  </a:cubicBezTo>
                  <a:cubicBezTo>
                    <a:pt x="92" y="137"/>
                    <a:pt x="92" y="137"/>
                    <a:pt x="92" y="137"/>
                  </a:cubicBezTo>
                  <a:cubicBezTo>
                    <a:pt x="92" y="137"/>
                    <a:pt x="92" y="137"/>
                    <a:pt x="92" y="137"/>
                  </a:cubicBezTo>
                  <a:cubicBezTo>
                    <a:pt x="91" y="137"/>
                    <a:pt x="91" y="137"/>
                    <a:pt x="91" y="137"/>
                  </a:cubicBezTo>
                  <a:cubicBezTo>
                    <a:pt x="91" y="136"/>
                    <a:pt x="91" y="136"/>
                    <a:pt x="91" y="136"/>
                  </a:cubicBezTo>
                  <a:cubicBezTo>
                    <a:pt x="91" y="135"/>
                    <a:pt x="91" y="135"/>
                    <a:pt x="91" y="135"/>
                  </a:cubicBezTo>
                  <a:cubicBezTo>
                    <a:pt x="91" y="135"/>
                    <a:pt x="91" y="135"/>
                    <a:pt x="91" y="135"/>
                  </a:cubicBezTo>
                  <a:cubicBezTo>
                    <a:pt x="90" y="135"/>
                    <a:pt x="90" y="135"/>
                    <a:pt x="90" y="135"/>
                  </a:cubicBezTo>
                  <a:cubicBezTo>
                    <a:pt x="90" y="135"/>
                    <a:pt x="90" y="135"/>
                    <a:pt x="90" y="135"/>
                  </a:cubicBezTo>
                  <a:cubicBezTo>
                    <a:pt x="89" y="135"/>
                    <a:pt x="89" y="135"/>
                    <a:pt x="89" y="135"/>
                  </a:cubicBezTo>
                  <a:cubicBezTo>
                    <a:pt x="87" y="135"/>
                    <a:pt x="87" y="135"/>
                    <a:pt x="87" y="135"/>
                  </a:cubicBezTo>
                  <a:cubicBezTo>
                    <a:pt x="87" y="136"/>
                    <a:pt x="87" y="136"/>
                    <a:pt x="87" y="136"/>
                  </a:cubicBezTo>
                  <a:cubicBezTo>
                    <a:pt x="86" y="136"/>
                    <a:pt x="86" y="136"/>
                    <a:pt x="86" y="136"/>
                  </a:cubicBezTo>
                  <a:cubicBezTo>
                    <a:pt x="85" y="137"/>
                    <a:pt x="85" y="137"/>
                    <a:pt x="85" y="137"/>
                  </a:cubicBezTo>
                  <a:cubicBezTo>
                    <a:pt x="84" y="137"/>
                    <a:pt x="84" y="137"/>
                    <a:pt x="84" y="137"/>
                  </a:cubicBezTo>
                  <a:cubicBezTo>
                    <a:pt x="83" y="138"/>
                    <a:pt x="83" y="138"/>
                    <a:pt x="83" y="138"/>
                  </a:cubicBezTo>
                  <a:cubicBezTo>
                    <a:pt x="83" y="139"/>
                    <a:pt x="83" y="139"/>
                    <a:pt x="83" y="139"/>
                  </a:cubicBezTo>
                  <a:cubicBezTo>
                    <a:pt x="83" y="139"/>
                    <a:pt x="83" y="139"/>
                    <a:pt x="83" y="139"/>
                  </a:cubicBezTo>
                  <a:cubicBezTo>
                    <a:pt x="82" y="139"/>
                    <a:pt x="82" y="139"/>
                    <a:pt x="82" y="139"/>
                  </a:cubicBezTo>
                  <a:cubicBezTo>
                    <a:pt x="81" y="139"/>
                    <a:pt x="81" y="139"/>
                    <a:pt x="81" y="139"/>
                  </a:cubicBezTo>
                  <a:cubicBezTo>
                    <a:pt x="81" y="140"/>
                    <a:pt x="81" y="140"/>
                    <a:pt x="81" y="140"/>
                  </a:cubicBezTo>
                  <a:cubicBezTo>
                    <a:pt x="81" y="140"/>
                    <a:pt x="81" y="140"/>
                    <a:pt x="81" y="140"/>
                  </a:cubicBezTo>
                  <a:cubicBezTo>
                    <a:pt x="80" y="140"/>
                    <a:pt x="80" y="140"/>
                    <a:pt x="80" y="140"/>
                  </a:cubicBezTo>
                  <a:cubicBezTo>
                    <a:pt x="79" y="140"/>
                    <a:pt x="79" y="140"/>
                    <a:pt x="79" y="140"/>
                  </a:cubicBezTo>
                  <a:cubicBezTo>
                    <a:pt x="79" y="140"/>
                    <a:pt x="79" y="140"/>
                    <a:pt x="79" y="140"/>
                  </a:cubicBezTo>
                  <a:cubicBezTo>
                    <a:pt x="78" y="141"/>
                    <a:pt x="78" y="141"/>
                    <a:pt x="78" y="141"/>
                  </a:cubicBezTo>
                  <a:cubicBezTo>
                    <a:pt x="78" y="142"/>
                    <a:pt x="78" y="142"/>
                    <a:pt x="78" y="142"/>
                  </a:cubicBezTo>
                  <a:cubicBezTo>
                    <a:pt x="78" y="142"/>
                    <a:pt x="78" y="142"/>
                    <a:pt x="78" y="142"/>
                  </a:cubicBezTo>
                  <a:cubicBezTo>
                    <a:pt x="79" y="142"/>
                    <a:pt x="79" y="142"/>
                    <a:pt x="79" y="142"/>
                  </a:cubicBezTo>
                  <a:cubicBezTo>
                    <a:pt x="79" y="142"/>
                    <a:pt x="79" y="142"/>
                    <a:pt x="79" y="142"/>
                  </a:cubicBezTo>
                  <a:cubicBezTo>
                    <a:pt x="79" y="141"/>
                    <a:pt x="79" y="141"/>
                    <a:pt x="79" y="141"/>
                  </a:cubicBezTo>
                  <a:cubicBezTo>
                    <a:pt x="80" y="141"/>
                    <a:pt x="80" y="141"/>
                    <a:pt x="80" y="141"/>
                  </a:cubicBezTo>
                  <a:cubicBezTo>
                    <a:pt x="80" y="141"/>
                    <a:pt x="80" y="141"/>
                    <a:pt x="80" y="141"/>
                  </a:cubicBezTo>
                  <a:cubicBezTo>
                    <a:pt x="80" y="142"/>
                    <a:pt x="80" y="142"/>
                    <a:pt x="80" y="142"/>
                  </a:cubicBezTo>
                  <a:cubicBezTo>
                    <a:pt x="80" y="142"/>
                    <a:pt x="80" y="142"/>
                    <a:pt x="80" y="142"/>
                  </a:cubicBezTo>
                  <a:cubicBezTo>
                    <a:pt x="81" y="142"/>
                    <a:pt x="81" y="142"/>
                    <a:pt x="81" y="142"/>
                  </a:cubicBezTo>
                  <a:cubicBezTo>
                    <a:pt x="81" y="141"/>
                    <a:pt x="81" y="141"/>
                    <a:pt x="81" y="141"/>
                  </a:cubicBezTo>
                  <a:cubicBezTo>
                    <a:pt x="82" y="140"/>
                    <a:pt x="82" y="140"/>
                    <a:pt x="82" y="140"/>
                  </a:cubicBezTo>
                  <a:cubicBezTo>
                    <a:pt x="82" y="141"/>
                    <a:pt x="82" y="141"/>
                    <a:pt x="82" y="141"/>
                  </a:cubicBezTo>
                  <a:cubicBezTo>
                    <a:pt x="82" y="141"/>
                    <a:pt x="82" y="141"/>
                    <a:pt x="82" y="141"/>
                  </a:cubicBezTo>
                  <a:cubicBezTo>
                    <a:pt x="82" y="142"/>
                    <a:pt x="82" y="142"/>
                    <a:pt x="82" y="142"/>
                  </a:cubicBezTo>
                  <a:cubicBezTo>
                    <a:pt x="83" y="142"/>
                    <a:pt x="83" y="142"/>
                    <a:pt x="83" y="142"/>
                  </a:cubicBezTo>
                  <a:cubicBezTo>
                    <a:pt x="83" y="141"/>
                    <a:pt x="83" y="141"/>
                    <a:pt x="83" y="141"/>
                  </a:cubicBezTo>
                  <a:cubicBezTo>
                    <a:pt x="83" y="141"/>
                    <a:pt x="83" y="141"/>
                    <a:pt x="83" y="141"/>
                  </a:cubicBezTo>
                  <a:cubicBezTo>
                    <a:pt x="84" y="141"/>
                    <a:pt x="84" y="141"/>
                    <a:pt x="84" y="141"/>
                  </a:cubicBezTo>
                  <a:cubicBezTo>
                    <a:pt x="84" y="141"/>
                    <a:pt x="84" y="141"/>
                    <a:pt x="84" y="141"/>
                  </a:cubicBezTo>
                  <a:cubicBezTo>
                    <a:pt x="84" y="141"/>
                    <a:pt x="84" y="141"/>
                    <a:pt x="84" y="141"/>
                  </a:cubicBezTo>
                  <a:cubicBezTo>
                    <a:pt x="85" y="141"/>
                    <a:pt x="85" y="141"/>
                    <a:pt x="85" y="141"/>
                  </a:cubicBezTo>
                  <a:cubicBezTo>
                    <a:pt x="86" y="140"/>
                    <a:pt x="86" y="140"/>
                    <a:pt x="86" y="140"/>
                  </a:cubicBezTo>
                  <a:cubicBezTo>
                    <a:pt x="87" y="139"/>
                    <a:pt x="87" y="139"/>
                    <a:pt x="87" y="139"/>
                  </a:cubicBezTo>
                  <a:cubicBezTo>
                    <a:pt x="86" y="139"/>
                    <a:pt x="86" y="139"/>
                    <a:pt x="86" y="139"/>
                  </a:cubicBezTo>
                  <a:cubicBezTo>
                    <a:pt x="87" y="138"/>
                    <a:pt x="87" y="138"/>
                    <a:pt x="87" y="138"/>
                  </a:cubicBezTo>
                  <a:cubicBezTo>
                    <a:pt x="88" y="137"/>
                    <a:pt x="88" y="137"/>
                    <a:pt x="88" y="137"/>
                  </a:cubicBezTo>
                  <a:cubicBezTo>
                    <a:pt x="88" y="137"/>
                    <a:pt x="88" y="137"/>
                    <a:pt x="88" y="137"/>
                  </a:cubicBezTo>
                  <a:cubicBezTo>
                    <a:pt x="89" y="138"/>
                    <a:pt x="89" y="138"/>
                    <a:pt x="89" y="138"/>
                  </a:cubicBezTo>
                  <a:cubicBezTo>
                    <a:pt x="89" y="138"/>
                    <a:pt x="89" y="138"/>
                    <a:pt x="89" y="138"/>
                  </a:cubicBezTo>
                  <a:cubicBezTo>
                    <a:pt x="88" y="139"/>
                    <a:pt x="88" y="139"/>
                    <a:pt x="88" y="139"/>
                  </a:cubicBezTo>
                  <a:cubicBezTo>
                    <a:pt x="88" y="139"/>
                    <a:pt x="88" y="139"/>
                    <a:pt x="88" y="139"/>
                  </a:cubicBezTo>
                  <a:cubicBezTo>
                    <a:pt x="88" y="140"/>
                    <a:pt x="88" y="140"/>
                    <a:pt x="88" y="140"/>
                  </a:cubicBezTo>
                  <a:cubicBezTo>
                    <a:pt x="88" y="140"/>
                    <a:pt x="88" y="140"/>
                    <a:pt x="88" y="140"/>
                  </a:cubicBezTo>
                  <a:cubicBezTo>
                    <a:pt x="89" y="139"/>
                    <a:pt x="89" y="139"/>
                    <a:pt x="89" y="139"/>
                  </a:cubicBezTo>
                  <a:cubicBezTo>
                    <a:pt x="90" y="139"/>
                    <a:pt x="90" y="139"/>
                    <a:pt x="90" y="139"/>
                  </a:cubicBezTo>
                  <a:cubicBezTo>
                    <a:pt x="90" y="139"/>
                    <a:pt x="90" y="139"/>
                    <a:pt x="90" y="139"/>
                  </a:cubicBezTo>
                  <a:cubicBezTo>
                    <a:pt x="90" y="139"/>
                    <a:pt x="90" y="139"/>
                    <a:pt x="90" y="139"/>
                  </a:cubicBezTo>
                  <a:cubicBezTo>
                    <a:pt x="90" y="138"/>
                    <a:pt x="90" y="138"/>
                    <a:pt x="90" y="138"/>
                  </a:cubicBezTo>
                  <a:cubicBezTo>
                    <a:pt x="91" y="138"/>
                    <a:pt x="91" y="138"/>
                    <a:pt x="91" y="138"/>
                  </a:cubicBezTo>
                  <a:cubicBezTo>
                    <a:pt x="91" y="139"/>
                    <a:pt x="91" y="139"/>
                    <a:pt x="91" y="139"/>
                  </a:cubicBezTo>
                  <a:cubicBezTo>
                    <a:pt x="91" y="140"/>
                    <a:pt x="91" y="140"/>
                    <a:pt x="91" y="140"/>
                  </a:cubicBezTo>
                  <a:cubicBezTo>
                    <a:pt x="91" y="140"/>
                    <a:pt x="91" y="140"/>
                    <a:pt x="91" y="140"/>
                  </a:cubicBezTo>
                  <a:cubicBezTo>
                    <a:pt x="92" y="139"/>
                    <a:pt x="92" y="139"/>
                    <a:pt x="92" y="139"/>
                  </a:cubicBezTo>
                  <a:cubicBezTo>
                    <a:pt x="92" y="139"/>
                    <a:pt x="92" y="139"/>
                    <a:pt x="92" y="139"/>
                  </a:cubicBezTo>
                  <a:cubicBezTo>
                    <a:pt x="93" y="138"/>
                    <a:pt x="93" y="138"/>
                    <a:pt x="93" y="138"/>
                  </a:cubicBezTo>
                  <a:cubicBezTo>
                    <a:pt x="94" y="138"/>
                    <a:pt x="94" y="138"/>
                    <a:pt x="94" y="138"/>
                  </a:cubicBezTo>
                  <a:cubicBezTo>
                    <a:pt x="95" y="137"/>
                    <a:pt x="95" y="137"/>
                    <a:pt x="95" y="137"/>
                  </a:cubicBezTo>
                  <a:cubicBezTo>
                    <a:pt x="95" y="137"/>
                    <a:pt x="95" y="137"/>
                    <a:pt x="95" y="137"/>
                  </a:cubicBezTo>
                  <a:cubicBezTo>
                    <a:pt x="96" y="137"/>
                    <a:pt x="96" y="137"/>
                    <a:pt x="96" y="137"/>
                  </a:cubicBezTo>
                  <a:cubicBezTo>
                    <a:pt x="96" y="138"/>
                    <a:pt x="96" y="138"/>
                    <a:pt x="96" y="138"/>
                  </a:cubicBezTo>
                  <a:cubicBezTo>
                    <a:pt x="95" y="138"/>
                    <a:pt x="95" y="138"/>
                    <a:pt x="95" y="138"/>
                  </a:cubicBezTo>
                  <a:cubicBezTo>
                    <a:pt x="95" y="139"/>
                    <a:pt x="95" y="139"/>
                    <a:pt x="95" y="139"/>
                  </a:cubicBezTo>
                  <a:cubicBezTo>
                    <a:pt x="95" y="139"/>
                    <a:pt x="95" y="139"/>
                    <a:pt x="95" y="139"/>
                  </a:cubicBezTo>
                  <a:cubicBezTo>
                    <a:pt x="95" y="139"/>
                    <a:pt x="95" y="139"/>
                    <a:pt x="95" y="139"/>
                  </a:cubicBezTo>
                  <a:cubicBezTo>
                    <a:pt x="97" y="138"/>
                    <a:pt x="97" y="138"/>
                    <a:pt x="97" y="138"/>
                  </a:cubicBezTo>
                  <a:cubicBezTo>
                    <a:pt x="97" y="137"/>
                    <a:pt x="97" y="137"/>
                    <a:pt x="97" y="137"/>
                  </a:cubicBezTo>
                  <a:cubicBezTo>
                    <a:pt x="97" y="137"/>
                    <a:pt x="97" y="137"/>
                    <a:pt x="97" y="137"/>
                  </a:cubicBezTo>
                  <a:cubicBezTo>
                    <a:pt x="97" y="137"/>
                    <a:pt x="97" y="137"/>
                    <a:pt x="97" y="137"/>
                  </a:cubicBezTo>
                  <a:cubicBezTo>
                    <a:pt x="98" y="137"/>
                    <a:pt x="98" y="137"/>
                    <a:pt x="98" y="137"/>
                  </a:cubicBezTo>
                  <a:cubicBezTo>
                    <a:pt x="98" y="137"/>
                    <a:pt x="98" y="137"/>
                    <a:pt x="98" y="137"/>
                  </a:cubicBezTo>
                  <a:cubicBezTo>
                    <a:pt x="99" y="137"/>
                    <a:pt x="99" y="137"/>
                    <a:pt x="99" y="137"/>
                  </a:cubicBezTo>
                  <a:cubicBezTo>
                    <a:pt x="100" y="136"/>
                    <a:pt x="100" y="136"/>
                    <a:pt x="100" y="136"/>
                  </a:cubicBezTo>
                  <a:cubicBezTo>
                    <a:pt x="100" y="136"/>
                    <a:pt x="100" y="136"/>
                    <a:pt x="100" y="136"/>
                  </a:cubicBezTo>
                  <a:cubicBezTo>
                    <a:pt x="101" y="136"/>
                    <a:pt x="101" y="136"/>
                    <a:pt x="101" y="136"/>
                  </a:cubicBezTo>
                  <a:cubicBezTo>
                    <a:pt x="101" y="136"/>
                    <a:pt x="101" y="136"/>
                    <a:pt x="101" y="136"/>
                  </a:cubicBezTo>
                  <a:cubicBezTo>
                    <a:pt x="102" y="135"/>
                    <a:pt x="102" y="135"/>
                    <a:pt x="102" y="135"/>
                  </a:cubicBezTo>
                  <a:cubicBezTo>
                    <a:pt x="102" y="135"/>
                    <a:pt x="102" y="135"/>
                    <a:pt x="102" y="135"/>
                  </a:cubicBezTo>
                  <a:cubicBezTo>
                    <a:pt x="102" y="136"/>
                    <a:pt x="102" y="136"/>
                    <a:pt x="102" y="136"/>
                  </a:cubicBezTo>
                  <a:cubicBezTo>
                    <a:pt x="102" y="137"/>
                    <a:pt x="102" y="137"/>
                    <a:pt x="102" y="137"/>
                  </a:cubicBezTo>
                  <a:cubicBezTo>
                    <a:pt x="102" y="136"/>
                    <a:pt x="102" y="136"/>
                    <a:pt x="102" y="136"/>
                  </a:cubicBezTo>
                  <a:cubicBezTo>
                    <a:pt x="103" y="136"/>
                    <a:pt x="103" y="136"/>
                    <a:pt x="103" y="136"/>
                  </a:cubicBezTo>
                  <a:cubicBezTo>
                    <a:pt x="102" y="136"/>
                    <a:pt x="102" y="136"/>
                    <a:pt x="102" y="136"/>
                  </a:cubicBezTo>
                  <a:cubicBezTo>
                    <a:pt x="103" y="135"/>
                    <a:pt x="103" y="135"/>
                    <a:pt x="103" y="135"/>
                  </a:cubicBezTo>
                  <a:cubicBezTo>
                    <a:pt x="103" y="135"/>
                    <a:pt x="103" y="135"/>
                    <a:pt x="103" y="135"/>
                  </a:cubicBezTo>
                  <a:cubicBezTo>
                    <a:pt x="102" y="135"/>
                    <a:pt x="102" y="135"/>
                    <a:pt x="102" y="135"/>
                  </a:cubicBezTo>
                  <a:cubicBezTo>
                    <a:pt x="101" y="135"/>
                    <a:pt x="101" y="135"/>
                    <a:pt x="101" y="135"/>
                  </a:cubicBezTo>
                  <a:cubicBezTo>
                    <a:pt x="102" y="134"/>
                    <a:pt x="102" y="134"/>
                    <a:pt x="102" y="134"/>
                  </a:cubicBezTo>
                  <a:cubicBezTo>
                    <a:pt x="104" y="134"/>
                    <a:pt x="104" y="134"/>
                    <a:pt x="104" y="134"/>
                  </a:cubicBezTo>
                  <a:cubicBezTo>
                    <a:pt x="106" y="134"/>
                    <a:pt x="106" y="134"/>
                    <a:pt x="106" y="134"/>
                  </a:cubicBezTo>
                  <a:cubicBezTo>
                    <a:pt x="106" y="133"/>
                    <a:pt x="106" y="133"/>
                    <a:pt x="106" y="133"/>
                  </a:cubicBezTo>
                  <a:cubicBezTo>
                    <a:pt x="106" y="133"/>
                    <a:pt x="106" y="133"/>
                    <a:pt x="106" y="133"/>
                  </a:cubicBezTo>
                  <a:cubicBezTo>
                    <a:pt x="106" y="133"/>
                    <a:pt x="106" y="133"/>
                    <a:pt x="106" y="133"/>
                  </a:cubicBezTo>
                  <a:cubicBezTo>
                    <a:pt x="106" y="132"/>
                    <a:pt x="106" y="132"/>
                    <a:pt x="106" y="132"/>
                  </a:cubicBezTo>
                  <a:cubicBezTo>
                    <a:pt x="107" y="132"/>
                    <a:pt x="107" y="132"/>
                    <a:pt x="107" y="132"/>
                  </a:cubicBezTo>
                  <a:cubicBezTo>
                    <a:pt x="107" y="132"/>
                    <a:pt x="107" y="132"/>
                    <a:pt x="107" y="132"/>
                  </a:cubicBezTo>
                  <a:cubicBezTo>
                    <a:pt x="108" y="132"/>
                    <a:pt x="108" y="132"/>
                    <a:pt x="108" y="132"/>
                  </a:cubicBezTo>
                  <a:cubicBezTo>
                    <a:pt x="108" y="133"/>
                    <a:pt x="108" y="133"/>
                    <a:pt x="108" y="133"/>
                  </a:cubicBezTo>
                  <a:cubicBezTo>
                    <a:pt x="108" y="133"/>
                    <a:pt x="108" y="133"/>
                    <a:pt x="108" y="133"/>
                  </a:cubicBezTo>
                  <a:cubicBezTo>
                    <a:pt x="109" y="132"/>
                    <a:pt x="109" y="132"/>
                    <a:pt x="109" y="132"/>
                  </a:cubicBezTo>
                  <a:cubicBezTo>
                    <a:pt x="108" y="132"/>
                    <a:pt x="108" y="132"/>
                    <a:pt x="108" y="132"/>
                  </a:cubicBezTo>
                  <a:cubicBezTo>
                    <a:pt x="109" y="131"/>
                    <a:pt x="109" y="131"/>
                    <a:pt x="109" y="131"/>
                  </a:cubicBezTo>
                  <a:cubicBezTo>
                    <a:pt x="109" y="131"/>
                    <a:pt x="109" y="131"/>
                    <a:pt x="109" y="131"/>
                  </a:cubicBezTo>
                  <a:cubicBezTo>
                    <a:pt x="109" y="130"/>
                    <a:pt x="109" y="130"/>
                    <a:pt x="109" y="130"/>
                  </a:cubicBezTo>
                  <a:cubicBezTo>
                    <a:pt x="110" y="131"/>
                    <a:pt x="110" y="131"/>
                    <a:pt x="110" y="131"/>
                  </a:cubicBezTo>
                  <a:cubicBezTo>
                    <a:pt x="110" y="131"/>
                    <a:pt x="110" y="131"/>
                    <a:pt x="110" y="131"/>
                  </a:cubicBezTo>
                  <a:cubicBezTo>
                    <a:pt x="110" y="132"/>
                    <a:pt x="110" y="132"/>
                    <a:pt x="110" y="132"/>
                  </a:cubicBezTo>
                  <a:cubicBezTo>
                    <a:pt x="111" y="131"/>
                    <a:pt x="111" y="131"/>
                    <a:pt x="111" y="131"/>
                  </a:cubicBezTo>
                  <a:cubicBezTo>
                    <a:pt x="112" y="130"/>
                    <a:pt x="112" y="130"/>
                    <a:pt x="112" y="130"/>
                  </a:cubicBezTo>
                  <a:cubicBezTo>
                    <a:pt x="112" y="130"/>
                    <a:pt x="112" y="130"/>
                    <a:pt x="112" y="130"/>
                  </a:cubicBezTo>
                  <a:cubicBezTo>
                    <a:pt x="113" y="130"/>
                    <a:pt x="113" y="130"/>
                    <a:pt x="113" y="130"/>
                  </a:cubicBezTo>
                  <a:cubicBezTo>
                    <a:pt x="113" y="129"/>
                    <a:pt x="113" y="129"/>
                    <a:pt x="113" y="129"/>
                  </a:cubicBezTo>
                  <a:cubicBezTo>
                    <a:pt x="114" y="130"/>
                    <a:pt x="114" y="130"/>
                    <a:pt x="114" y="130"/>
                  </a:cubicBezTo>
                  <a:cubicBezTo>
                    <a:pt x="114" y="130"/>
                    <a:pt x="114" y="130"/>
                    <a:pt x="114" y="130"/>
                  </a:cubicBezTo>
                  <a:cubicBezTo>
                    <a:pt x="115" y="129"/>
                    <a:pt x="115" y="129"/>
                    <a:pt x="115" y="129"/>
                  </a:cubicBezTo>
                  <a:cubicBezTo>
                    <a:pt x="115" y="128"/>
                    <a:pt x="115" y="128"/>
                    <a:pt x="115" y="128"/>
                  </a:cubicBezTo>
                  <a:cubicBezTo>
                    <a:pt x="115" y="128"/>
                    <a:pt x="115" y="128"/>
                    <a:pt x="115" y="128"/>
                  </a:cubicBezTo>
                  <a:cubicBezTo>
                    <a:pt x="114" y="128"/>
                    <a:pt x="114" y="128"/>
                    <a:pt x="114" y="128"/>
                  </a:cubicBezTo>
                  <a:cubicBezTo>
                    <a:pt x="114" y="128"/>
                    <a:pt x="114" y="128"/>
                    <a:pt x="114" y="128"/>
                  </a:cubicBezTo>
                  <a:cubicBezTo>
                    <a:pt x="115" y="127"/>
                    <a:pt x="115" y="127"/>
                    <a:pt x="115" y="127"/>
                  </a:cubicBezTo>
                  <a:cubicBezTo>
                    <a:pt x="116" y="127"/>
                    <a:pt x="116" y="127"/>
                    <a:pt x="116" y="127"/>
                  </a:cubicBezTo>
                  <a:cubicBezTo>
                    <a:pt x="117" y="126"/>
                    <a:pt x="117" y="126"/>
                    <a:pt x="117" y="126"/>
                  </a:cubicBezTo>
                  <a:cubicBezTo>
                    <a:pt x="117" y="126"/>
                    <a:pt x="117" y="126"/>
                    <a:pt x="117" y="126"/>
                  </a:cubicBezTo>
                  <a:cubicBezTo>
                    <a:pt x="117" y="127"/>
                    <a:pt x="117" y="127"/>
                    <a:pt x="117" y="127"/>
                  </a:cubicBezTo>
                  <a:cubicBezTo>
                    <a:pt x="118" y="126"/>
                    <a:pt x="118" y="126"/>
                    <a:pt x="118" y="126"/>
                  </a:cubicBezTo>
                  <a:cubicBezTo>
                    <a:pt x="119" y="125"/>
                    <a:pt x="119" y="125"/>
                    <a:pt x="119" y="125"/>
                  </a:cubicBezTo>
                  <a:cubicBezTo>
                    <a:pt x="119" y="125"/>
                    <a:pt x="119" y="125"/>
                    <a:pt x="119" y="125"/>
                  </a:cubicBezTo>
                  <a:cubicBezTo>
                    <a:pt x="120" y="125"/>
                    <a:pt x="120" y="125"/>
                    <a:pt x="120" y="125"/>
                  </a:cubicBezTo>
                  <a:cubicBezTo>
                    <a:pt x="120" y="124"/>
                    <a:pt x="120" y="124"/>
                    <a:pt x="120" y="124"/>
                  </a:cubicBezTo>
                  <a:cubicBezTo>
                    <a:pt x="121" y="124"/>
                    <a:pt x="121" y="124"/>
                    <a:pt x="121" y="124"/>
                  </a:cubicBezTo>
                  <a:cubicBezTo>
                    <a:pt x="121" y="125"/>
                    <a:pt x="121" y="125"/>
                    <a:pt x="121" y="125"/>
                  </a:cubicBezTo>
                  <a:cubicBezTo>
                    <a:pt x="121" y="125"/>
                    <a:pt x="121" y="125"/>
                    <a:pt x="121" y="125"/>
                  </a:cubicBezTo>
                  <a:cubicBezTo>
                    <a:pt x="122" y="124"/>
                    <a:pt x="122" y="124"/>
                    <a:pt x="122" y="124"/>
                  </a:cubicBezTo>
                  <a:cubicBezTo>
                    <a:pt x="122" y="124"/>
                    <a:pt x="122" y="124"/>
                    <a:pt x="122" y="124"/>
                  </a:cubicBezTo>
                  <a:cubicBezTo>
                    <a:pt x="123" y="124"/>
                    <a:pt x="123" y="124"/>
                    <a:pt x="123" y="124"/>
                  </a:cubicBezTo>
                  <a:cubicBezTo>
                    <a:pt x="123" y="124"/>
                    <a:pt x="123" y="124"/>
                    <a:pt x="123" y="124"/>
                  </a:cubicBezTo>
                  <a:cubicBezTo>
                    <a:pt x="124" y="123"/>
                    <a:pt x="124" y="123"/>
                    <a:pt x="124" y="123"/>
                  </a:cubicBezTo>
                  <a:cubicBezTo>
                    <a:pt x="124" y="123"/>
                    <a:pt x="124" y="123"/>
                    <a:pt x="124" y="123"/>
                  </a:cubicBezTo>
                  <a:cubicBezTo>
                    <a:pt x="124" y="123"/>
                    <a:pt x="124" y="123"/>
                    <a:pt x="124" y="123"/>
                  </a:cubicBezTo>
                  <a:cubicBezTo>
                    <a:pt x="125" y="123"/>
                    <a:pt x="125" y="123"/>
                    <a:pt x="125" y="123"/>
                  </a:cubicBezTo>
                  <a:cubicBezTo>
                    <a:pt x="126" y="123"/>
                    <a:pt x="126" y="123"/>
                    <a:pt x="126" y="123"/>
                  </a:cubicBezTo>
                  <a:cubicBezTo>
                    <a:pt x="126" y="123"/>
                    <a:pt x="126" y="123"/>
                    <a:pt x="126" y="123"/>
                  </a:cubicBezTo>
                  <a:cubicBezTo>
                    <a:pt x="126" y="123"/>
                    <a:pt x="126" y="123"/>
                    <a:pt x="126" y="123"/>
                  </a:cubicBezTo>
                  <a:cubicBezTo>
                    <a:pt x="126" y="123"/>
                    <a:pt x="126" y="123"/>
                    <a:pt x="126" y="123"/>
                  </a:cubicBezTo>
                  <a:cubicBezTo>
                    <a:pt x="127" y="123"/>
                    <a:pt x="127" y="123"/>
                    <a:pt x="127" y="123"/>
                  </a:cubicBezTo>
                  <a:cubicBezTo>
                    <a:pt x="127" y="123"/>
                    <a:pt x="127" y="123"/>
                    <a:pt x="127" y="123"/>
                  </a:cubicBezTo>
                  <a:cubicBezTo>
                    <a:pt x="127" y="123"/>
                    <a:pt x="127" y="123"/>
                    <a:pt x="127" y="123"/>
                  </a:cubicBezTo>
                  <a:cubicBezTo>
                    <a:pt x="128" y="122"/>
                    <a:pt x="128" y="122"/>
                    <a:pt x="128" y="122"/>
                  </a:cubicBezTo>
                  <a:cubicBezTo>
                    <a:pt x="127" y="122"/>
                    <a:pt x="127" y="122"/>
                    <a:pt x="127" y="122"/>
                  </a:cubicBezTo>
                  <a:cubicBezTo>
                    <a:pt x="127" y="122"/>
                    <a:pt x="127" y="122"/>
                    <a:pt x="127" y="122"/>
                  </a:cubicBezTo>
                  <a:cubicBezTo>
                    <a:pt x="127" y="121"/>
                    <a:pt x="127" y="121"/>
                    <a:pt x="127" y="121"/>
                  </a:cubicBezTo>
                  <a:cubicBezTo>
                    <a:pt x="128" y="121"/>
                    <a:pt x="128" y="121"/>
                    <a:pt x="128" y="121"/>
                  </a:cubicBezTo>
                  <a:cubicBezTo>
                    <a:pt x="129" y="121"/>
                    <a:pt x="129" y="121"/>
                    <a:pt x="129" y="121"/>
                  </a:cubicBezTo>
                  <a:cubicBezTo>
                    <a:pt x="129" y="121"/>
                    <a:pt x="129" y="121"/>
                    <a:pt x="129" y="121"/>
                  </a:cubicBezTo>
                  <a:cubicBezTo>
                    <a:pt x="129" y="121"/>
                    <a:pt x="129" y="121"/>
                    <a:pt x="129" y="121"/>
                  </a:cubicBezTo>
                  <a:cubicBezTo>
                    <a:pt x="129" y="120"/>
                    <a:pt x="129" y="120"/>
                    <a:pt x="129" y="120"/>
                  </a:cubicBezTo>
                  <a:cubicBezTo>
                    <a:pt x="128" y="120"/>
                    <a:pt x="128" y="120"/>
                    <a:pt x="128" y="120"/>
                  </a:cubicBezTo>
                  <a:cubicBezTo>
                    <a:pt x="129" y="120"/>
                    <a:pt x="129" y="120"/>
                    <a:pt x="129" y="120"/>
                  </a:cubicBezTo>
                  <a:cubicBezTo>
                    <a:pt x="130" y="120"/>
                    <a:pt x="130" y="120"/>
                    <a:pt x="130" y="120"/>
                  </a:cubicBezTo>
                  <a:cubicBezTo>
                    <a:pt x="130" y="119"/>
                    <a:pt x="130" y="119"/>
                    <a:pt x="130" y="119"/>
                  </a:cubicBezTo>
                  <a:cubicBezTo>
                    <a:pt x="132" y="119"/>
                    <a:pt x="132" y="119"/>
                    <a:pt x="132" y="119"/>
                  </a:cubicBezTo>
                  <a:cubicBezTo>
                    <a:pt x="132" y="118"/>
                    <a:pt x="132" y="118"/>
                    <a:pt x="132" y="118"/>
                  </a:cubicBezTo>
                  <a:cubicBezTo>
                    <a:pt x="133" y="118"/>
                    <a:pt x="133" y="118"/>
                    <a:pt x="133" y="118"/>
                  </a:cubicBezTo>
                  <a:cubicBezTo>
                    <a:pt x="134" y="117"/>
                    <a:pt x="134" y="117"/>
                    <a:pt x="134" y="117"/>
                  </a:cubicBezTo>
                  <a:cubicBezTo>
                    <a:pt x="134" y="116"/>
                    <a:pt x="134" y="116"/>
                    <a:pt x="134" y="116"/>
                  </a:cubicBezTo>
                  <a:cubicBezTo>
                    <a:pt x="134" y="116"/>
                    <a:pt x="134" y="116"/>
                    <a:pt x="134" y="116"/>
                  </a:cubicBezTo>
                  <a:cubicBezTo>
                    <a:pt x="133" y="116"/>
                    <a:pt x="133" y="116"/>
                    <a:pt x="133" y="116"/>
                  </a:cubicBezTo>
                  <a:cubicBezTo>
                    <a:pt x="133" y="115"/>
                    <a:pt x="133" y="115"/>
                    <a:pt x="133" y="115"/>
                  </a:cubicBezTo>
                  <a:cubicBezTo>
                    <a:pt x="133" y="115"/>
                    <a:pt x="133" y="115"/>
                    <a:pt x="133" y="115"/>
                  </a:cubicBezTo>
                  <a:cubicBezTo>
                    <a:pt x="132" y="115"/>
                    <a:pt x="132" y="115"/>
                    <a:pt x="132" y="115"/>
                  </a:cubicBezTo>
                  <a:cubicBezTo>
                    <a:pt x="132" y="114"/>
                    <a:pt x="132" y="114"/>
                    <a:pt x="132" y="114"/>
                  </a:cubicBezTo>
                  <a:cubicBezTo>
                    <a:pt x="132" y="113"/>
                    <a:pt x="132" y="113"/>
                    <a:pt x="132" y="113"/>
                  </a:cubicBezTo>
                  <a:cubicBezTo>
                    <a:pt x="133" y="113"/>
                    <a:pt x="133" y="113"/>
                    <a:pt x="133" y="113"/>
                  </a:cubicBezTo>
                  <a:cubicBezTo>
                    <a:pt x="133" y="113"/>
                    <a:pt x="133" y="113"/>
                    <a:pt x="133" y="113"/>
                  </a:cubicBezTo>
                  <a:cubicBezTo>
                    <a:pt x="134" y="112"/>
                    <a:pt x="134" y="112"/>
                    <a:pt x="134" y="112"/>
                  </a:cubicBezTo>
                  <a:cubicBezTo>
                    <a:pt x="134" y="112"/>
                    <a:pt x="134" y="112"/>
                    <a:pt x="134" y="112"/>
                  </a:cubicBezTo>
                  <a:cubicBezTo>
                    <a:pt x="134" y="112"/>
                    <a:pt x="134" y="112"/>
                    <a:pt x="134" y="112"/>
                  </a:cubicBezTo>
                  <a:cubicBezTo>
                    <a:pt x="134" y="112"/>
                    <a:pt x="134" y="112"/>
                    <a:pt x="134" y="112"/>
                  </a:cubicBezTo>
                  <a:cubicBezTo>
                    <a:pt x="135" y="112"/>
                    <a:pt x="135" y="112"/>
                    <a:pt x="135" y="112"/>
                  </a:cubicBezTo>
                  <a:cubicBezTo>
                    <a:pt x="136" y="111"/>
                    <a:pt x="136" y="111"/>
                    <a:pt x="136" y="111"/>
                  </a:cubicBezTo>
                  <a:cubicBezTo>
                    <a:pt x="137" y="112"/>
                    <a:pt x="137" y="112"/>
                    <a:pt x="137" y="112"/>
                  </a:cubicBezTo>
                  <a:cubicBezTo>
                    <a:pt x="138" y="111"/>
                    <a:pt x="138" y="111"/>
                    <a:pt x="138" y="111"/>
                  </a:cubicBezTo>
                  <a:cubicBezTo>
                    <a:pt x="138" y="112"/>
                    <a:pt x="138" y="112"/>
                    <a:pt x="138" y="112"/>
                  </a:cubicBezTo>
                  <a:cubicBezTo>
                    <a:pt x="138" y="112"/>
                    <a:pt x="138" y="112"/>
                    <a:pt x="138" y="112"/>
                  </a:cubicBezTo>
                  <a:cubicBezTo>
                    <a:pt x="139" y="112"/>
                    <a:pt x="139" y="112"/>
                    <a:pt x="139" y="112"/>
                  </a:cubicBezTo>
                  <a:cubicBezTo>
                    <a:pt x="140" y="111"/>
                    <a:pt x="140" y="111"/>
                    <a:pt x="140" y="111"/>
                  </a:cubicBezTo>
                  <a:cubicBezTo>
                    <a:pt x="139" y="111"/>
                    <a:pt x="139" y="111"/>
                    <a:pt x="139" y="111"/>
                  </a:cubicBezTo>
                  <a:cubicBezTo>
                    <a:pt x="139" y="111"/>
                    <a:pt x="139" y="111"/>
                    <a:pt x="139" y="111"/>
                  </a:cubicBezTo>
                  <a:cubicBezTo>
                    <a:pt x="139" y="110"/>
                    <a:pt x="139" y="110"/>
                    <a:pt x="139" y="110"/>
                  </a:cubicBezTo>
                  <a:cubicBezTo>
                    <a:pt x="139" y="110"/>
                    <a:pt x="139" y="110"/>
                    <a:pt x="139" y="110"/>
                  </a:cubicBezTo>
                  <a:cubicBezTo>
                    <a:pt x="140" y="110"/>
                    <a:pt x="140" y="110"/>
                    <a:pt x="140" y="110"/>
                  </a:cubicBezTo>
                  <a:cubicBezTo>
                    <a:pt x="142" y="110"/>
                    <a:pt x="142" y="110"/>
                    <a:pt x="142" y="110"/>
                  </a:cubicBezTo>
                  <a:cubicBezTo>
                    <a:pt x="142" y="109"/>
                    <a:pt x="142" y="109"/>
                    <a:pt x="142" y="109"/>
                  </a:cubicBezTo>
                  <a:cubicBezTo>
                    <a:pt x="142" y="108"/>
                    <a:pt x="142" y="108"/>
                    <a:pt x="142" y="108"/>
                  </a:cubicBezTo>
                  <a:cubicBezTo>
                    <a:pt x="140" y="107"/>
                    <a:pt x="140" y="107"/>
                    <a:pt x="140" y="107"/>
                  </a:cubicBezTo>
                  <a:cubicBezTo>
                    <a:pt x="140" y="107"/>
                    <a:pt x="140" y="107"/>
                    <a:pt x="140" y="107"/>
                  </a:cubicBezTo>
                  <a:cubicBezTo>
                    <a:pt x="139" y="108"/>
                    <a:pt x="139" y="108"/>
                    <a:pt x="139" y="108"/>
                  </a:cubicBezTo>
                  <a:cubicBezTo>
                    <a:pt x="139" y="107"/>
                    <a:pt x="139" y="107"/>
                    <a:pt x="139" y="107"/>
                  </a:cubicBezTo>
                  <a:cubicBezTo>
                    <a:pt x="140" y="107"/>
                    <a:pt x="140" y="107"/>
                    <a:pt x="140" y="107"/>
                  </a:cubicBezTo>
                  <a:cubicBezTo>
                    <a:pt x="141" y="107"/>
                    <a:pt x="141" y="107"/>
                    <a:pt x="141" y="107"/>
                  </a:cubicBezTo>
                  <a:cubicBezTo>
                    <a:pt x="142" y="107"/>
                    <a:pt x="142" y="107"/>
                    <a:pt x="142" y="107"/>
                  </a:cubicBezTo>
                  <a:cubicBezTo>
                    <a:pt x="143" y="107"/>
                    <a:pt x="143" y="107"/>
                    <a:pt x="143" y="107"/>
                  </a:cubicBezTo>
                  <a:cubicBezTo>
                    <a:pt x="144" y="107"/>
                    <a:pt x="144" y="107"/>
                    <a:pt x="144" y="107"/>
                  </a:cubicBezTo>
                  <a:cubicBezTo>
                    <a:pt x="144" y="106"/>
                    <a:pt x="144" y="106"/>
                    <a:pt x="144" y="106"/>
                  </a:cubicBezTo>
                  <a:cubicBezTo>
                    <a:pt x="146" y="105"/>
                    <a:pt x="146" y="105"/>
                    <a:pt x="146" y="105"/>
                  </a:cubicBezTo>
                  <a:cubicBezTo>
                    <a:pt x="147" y="104"/>
                    <a:pt x="147" y="104"/>
                    <a:pt x="147" y="104"/>
                  </a:cubicBezTo>
                  <a:cubicBezTo>
                    <a:pt x="148" y="104"/>
                    <a:pt x="148" y="104"/>
                    <a:pt x="148" y="104"/>
                  </a:cubicBezTo>
                  <a:cubicBezTo>
                    <a:pt x="148" y="104"/>
                    <a:pt x="148" y="104"/>
                    <a:pt x="148" y="104"/>
                  </a:cubicBezTo>
                  <a:cubicBezTo>
                    <a:pt x="148" y="103"/>
                    <a:pt x="148" y="103"/>
                    <a:pt x="148" y="103"/>
                  </a:cubicBezTo>
                  <a:cubicBezTo>
                    <a:pt x="150" y="102"/>
                    <a:pt x="150" y="102"/>
                    <a:pt x="150" y="102"/>
                  </a:cubicBezTo>
                  <a:cubicBezTo>
                    <a:pt x="152" y="102"/>
                    <a:pt x="152" y="102"/>
                    <a:pt x="152" y="102"/>
                  </a:cubicBezTo>
                  <a:cubicBezTo>
                    <a:pt x="153" y="101"/>
                    <a:pt x="153" y="101"/>
                    <a:pt x="153" y="101"/>
                  </a:cubicBezTo>
                  <a:cubicBezTo>
                    <a:pt x="155" y="100"/>
                    <a:pt x="155" y="100"/>
                    <a:pt x="155" y="100"/>
                  </a:cubicBezTo>
                  <a:cubicBezTo>
                    <a:pt x="156" y="99"/>
                    <a:pt x="156" y="99"/>
                    <a:pt x="156" y="99"/>
                  </a:cubicBezTo>
                  <a:cubicBezTo>
                    <a:pt x="156" y="100"/>
                    <a:pt x="156" y="100"/>
                    <a:pt x="156" y="100"/>
                  </a:cubicBezTo>
                  <a:cubicBezTo>
                    <a:pt x="156" y="101"/>
                    <a:pt x="156" y="101"/>
                    <a:pt x="156" y="101"/>
                  </a:cubicBezTo>
                  <a:cubicBezTo>
                    <a:pt x="156" y="101"/>
                    <a:pt x="156" y="101"/>
                    <a:pt x="156" y="101"/>
                  </a:cubicBezTo>
                  <a:cubicBezTo>
                    <a:pt x="157" y="101"/>
                    <a:pt x="157" y="101"/>
                    <a:pt x="157" y="101"/>
                  </a:cubicBezTo>
                  <a:cubicBezTo>
                    <a:pt x="157" y="101"/>
                    <a:pt x="157" y="101"/>
                    <a:pt x="157" y="101"/>
                  </a:cubicBezTo>
                  <a:cubicBezTo>
                    <a:pt x="158" y="100"/>
                    <a:pt x="158" y="100"/>
                    <a:pt x="158" y="100"/>
                  </a:cubicBezTo>
                  <a:cubicBezTo>
                    <a:pt x="159" y="100"/>
                    <a:pt x="159" y="100"/>
                    <a:pt x="159" y="100"/>
                  </a:cubicBezTo>
                  <a:cubicBezTo>
                    <a:pt x="161" y="99"/>
                    <a:pt x="161" y="99"/>
                    <a:pt x="161" y="99"/>
                  </a:cubicBezTo>
                  <a:cubicBezTo>
                    <a:pt x="161" y="99"/>
                    <a:pt x="161" y="99"/>
                    <a:pt x="161" y="99"/>
                  </a:cubicBezTo>
                  <a:cubicBezTo>
                    <a:pt x="161" y="100"/>
                    <a:pt x="161" y="100"/>
                    <a:pt x="161" y="100"/>
                  </a:cubicBezTo>
                  <a:cubicBezTo>
                    <a:pt x="160" y="100"/>
                    <a:pt x="160" y="100"/>
                    <a:pt x="160" y="100"/>
                  </a:cubicBezTo>
                  <a:cubicBezTo>
                    <a:pt x="159" y="101"/>
                    <a:pt x="159" y="101"/>
                    <a:pt x="159" y="101"/>
                  </a:cubicBezTo>
                  <a:cubicBezTo>
                    <a:pt x="157" y="102"/>
                    <a:pt x="157" y="102"/>
                    <a:pt x="157" y="102"/>
                  </a:cubicBezTo>
                  <a:cubicBezTo>
                    <a:pt x="157" y="103"/>
                    <a:pt x="157" y="103"/>
                    <a:pt x="157" y="103"/>
                  </a:cubicBezTo>
                  <a:cubicBezTo>
                    <a:pt x="158" y="104"/>
                    <a:pt x="158" y="104"/>
                    <a:pt x="158" y="104"/>
                  </a:cubicBezTo>
                  <a:cubicBezTo>
                    <a:pt x="158" y="105"/>
                    <a:pt x="158" y="105"/>
                    <a:pt x="158" y="105"/>
                  </a:cubicBezTo>
                  <a:cubicBezTo>
                    <a:pt x="157" y="105"/>
                    <a:pt x="157" y="105"/>
                    <a:pt x="157" y="105"/>
                  </a:cubicBezTo>
                  <a:cubicBezTo>
                    <a:pt x="156" y="104"/>
                    <a:pt x="156" y="104"/>
                    <a:pt x="156" y="104"/>
                  </a:cubicBezTo>
                  <a:cubicBezTo>
                    <a:pt x="156" y="105"/>
                    <a:pt x="156" y="105"/>
                    <a:pt x="156" y="105"/>
                  </a:cubicBezTo>
                  <a:cubicBezTo>
                    <a:pt x="155" y="105"/>
                    <a:pt x="155" y="105"/>
                    <a:pt x="155" y="105"/>
                  </a:cubicBezTo>
                  <a:cubicBezTo>
                    <a:pt x="154" y="104"/>
                    <a:pt x="154" y="104"/>
                    <a:pt x="154" y="104"/>
                  </a:cubicBezTo>
                  <a:cubicBezTo>
                    <a:pt x="154" y="103"/>
                    <a:pt x="154" y="103"/>
                    <a:pt x="154" y="103"/>
                  </a:cubicBezTo>
                  <a:cubicBezTo>
                    <a:pt x="153" y="104"/>
                    <a:pt x="153" y="104"/>
                    <a:pt x="153" y="104"/>
                  </a:cubicBezTo>
                  <a:cubicBezTo>
                    <a:pt x="152" y="104"/>
                    <a:pt x="152" y="104"/>
                    <a:pt x="152" y="104"/>
                  </a:cubicBezTo>
                  <a:cubicBezTo>
                    <a:pt x="151" y="105"/>
                    <a:pt x="151" y="105"/>
                    <a:pt x="151" y="105"/>
                  </a:cubicBezTo>
                  <a:cubicBezTo>
                    <a:pt x="149" y="105"/>
                    <a:pt x="149" y="105"/>
                    <a:pt x="149" y="105"/>
                  </a:cubicBezTo>
                  <a:cubicBezTo>
                    <a:pt x="149" y="105"/>
                    <a:pt x="149" y="105"/>
                    <a:pt x="149" y="105"/>
                  </a:cubicBezTo>
                  <a:cubicBezTo>
                    <a:pt x="148" y="106"/>
                    <a:pt x="148" y="106"/>
                    <a:pt x="148" y="106"/>
                  </a:cubicBezTo>
                  <a:cubicBezTo>
                    <a:pt x="149" y="106"/>
                    <a:pt x="149" y="106"/>
                    <a:pt x="149" y="106"/>
                  </a:cubicBezTo>
                  <a:cubicBezTo>
                    <a:pt x="148" y="108"/>
                    <a:pt x="148" y="108"/>
                    <a:pt x="148" y="108"/>
                  </a:cubicBezTo>
                  <a:cubicBezTo>
                    <a:pt x="147" y="108"/>
                    <a:pt x="147" y="108"/>
                    <a:pt x="147" y="108"/>
                  </a:cubicBezTo>
                  <a:cubicBezTo>
                    <a:pt x="147" y="109"/>
                    <a:pt x="147" y="109"/>
                    <a:pt x="147" y="109"/>
                  </a:cubicBezTo>
                  <a:cubicBezTo>
                    <a:pt x="144" y="111"/>
                    <a:pt x="144" y="111"/>
                    <a:pt x="144" y="111"/>
                  </a:cubicBezTo>
                  <a:cubicBezTo>
                    <a:pt x="143" y="112"/>
                    <a:pt x="143" y="112"/>
                    <a:pt x="143" y="112"/>
                  </a:cubicBezTo>
                  <a:cubicBezTo>
                    <a:pt x="143" y="113"/>
                    <a:pt x="143" y="113"/>
                    <a:pt x="143" y="113"/>
                  </a:cubicBezTo>
                  <a:cubicBezTo>
                    <a:pt x="144" y="114"/>
                    <a:pt x="144" y="114"/>
                    <a:pt x="144" y="114"/>
                  </a:cubicBezTo>
                  <a:cubicBezTo>
                    <a:pt x="145" y="113"/>
                    <a:pt x="145" y="113"/>
                    <a:pt x="145" y="113"/>
                  </a:cubicBezTo>
                  <a:cubicBezTo>
                    <a:pt x="145" y="113"/>
                    <a:pt x="145" y="113"/>
                    <a:pt x="145" y="113"/>
                  </a:cubicBezTo>
                  <a:cubicBezTo>
                    <a:pt x="146" y="113"/>
                    <a:pt x="146" y="113"/>
                    <a:pt x="146" y="113"/>
                  </a:cubicBezTo>
                  <a:cubicBezTo>
                    <a:pt x="147" y="113"/>
                    <a:pt x="147" y="113"/>
                    <a:pt x="147" y="113"/>
                  </a:cubicBezTo>
                  <a:cubicBezTo>
                    <a:pt x="147" y="113"/>
                    <a:pt x="147" y="113"/>
                    <a:pt x="147" y="113"/>
                  </a:cubicBezTo>
                  <a:cubicBezTo>
                    <a:pt x="145" y="114"/>
                    <a:pt x="145" y="114"/>
                    <a:pt x="145" y="114"/>
                  </a:cubicBezTo>
                  <a:cubicBezTo>
                    <a:pt x="144" y="114"/>
                    <a:pt x="144" y="114"/>
                    <a:pt x="144" y="114"/>
                  </a:cubicBezTo>
                  <a:cubicBezTo>
                    <a:pt x="144" y="115"/>
                    <a:pt x="144" y="115"/>
                    <a:pt x="144" y="115"/>
                  </a:cubicBezTo>
                  <a:cubicBezTo>
                    <a:pt x="143" y="115"/>
                    <a:pt x="143" y="115"/>
                    <a:pt x="143" y="115"/>
                  </a:cubicBezTo>
                  <a:cubicBezTo>
                    <a:pt x="142" y="115"/>
                    <a:pt x="142" y="115"/>
                    <a:pt x="142" y="115"/>
                  </a:cubicBezTo>
                  <a:cubicBezTo>
                    <a:pt x="142" y="115"/>
                    <a:pt x="142" y="115"/>
                    <a:pt x="142" y="115"/>
                  </a:cubicBezTo>
                  <a:cubicBezTo>
                    <a:pt x="142" y="116"/>
                    <a:pt x="142" y="116"/>
                    <a:pt x="142" y="116"/>
                  </a:cubicBezTo>
                  <a:cubicBezTo>
                    <a:pt x="141" y="116"/>
                    <a:pt x="141" y="116"/>
                    <a:pt x="141" y="116"/>
                  </a:cubicBezTo>
                  <a:cubicBezTo>
                    <a:pt x="141" y="116"/>
                    <a:pt x="141" y="116"/>
                    <a:pt x="141" y="116"/>
                  </a:cubicBezTo>
                  <a:cubicBezTo>
                    <a:pt x="141" y="117"/>
                    <a:pt x="141" y="117"/>
                    <a:pt x="141" y="117"/>
                  </a:cubicBezTo>
                  <a:cubicBezTo>
                    <a:pt x="142" y="118"/>
                    <a:pt x="142" y="118"/>
                    <a:pt x="142" y="118"/>
                  </a:cubicBezTo>
                  <a:cubicBezTo>
                    <a:pt x="142" y="118"/>
                    <a:pt x="142" y="118"/>
                    <a:pt x="142" y="118"/>
                  </a:cubicBezTo>
                  <a:cubicBezTo>
                    <a:pt x="143" y="117"/>
                    <a:pt x="143" y="117"/>
                    <a:pt x="143" y="117"/>
                  </a:cubicBezTo>
                  <a:cubicBezTo>
                    <a:pt x="143" y="118"/>
                    <a:pt x="143" y="118"/>
                    <a:pt x="143" y="118"/>
                  </a:cubicBezTo>
                  <a:cubicBezTo>
                    <a:pt x="143" y="117"/>
                    <a:pt x="143" y="117"/>
                    <a:pt x="143" y="117"/>
                  </a:cubicBezTo>
                  <a:cubicBezTo>
                    <a:pt x="144" y="117"/>
                    <a:pt x="144" y="117"/>
                    <a:pt x="144" y="117"/>
                  </a:cubicBezTo>
                  <a:cubicBezTo>
                    <a:pt x="144" y="117"/>
                    <a:pt x="144" y="117"/>
                    <a:pt x="144" y="117"/>
                  </a:cubicBezTo>
                  <a:cubicBezTo>
                    <a:pt x="145" y="117"/>
                    <a:pt x="145" y="117"/>
                    <a:pt x="145" y="117"/>
                  </a:cubicBezTo>
                  <a:cubicBezTo>
                    <a:pt x="145" y="117"/>
                    <a:pt x="145" y="117"/>
                    <a:pt x="145" y="117"/>
                  </a:cubicBezTo>
                  <a:cubicBezTo>
                    <a:pt x="145" y="116"/>
                    <a:pt x="145" y="116"/>
                    <a:pt x="145" y="116"/>
                  </a:cubicBezTo>
                  <a:cubicBezTo>
                    <a:pt x="146" y="116"/>
                    <a:pt x="146" y="116"/>
                    <a:pt x="146" y="116"/>
                  </a:cubicBezTo>
                  <a:cubicBezTo>
                    <a:pt x="146" y="115"/>
                    <a:pt x="146" y="115"/>
                    <a:pt x="146" y="115"/>
                  </a:cubicBezTo>
                  <a:cubicBezTo>
                    <a:pt x="147" y="114"/>
                    <a:pt x="147" y="114"/>
                    <a:pt x="147" y="114"/>
                  </a:cubicBezTo>
                  <a:cubicBezTo>
                    <a:pt x="147" y="115"/>
                    <a:pt x="147" y="115"/>
                    <a:pt x="147" y="115"/>
                  </a:cubicBezTo>
                  <a:cubicBezTo>
                    <a:pt x="147" y="115"/>
                    <a:pt x="147" y="115"/>
                    <a:pt x="147" y="115"/>
                  </a:cubicBezTo>
                  <a:cubicBezTo>
                    <a:pt x="147" y="116"/>
                    <a:pt x="147" y="116"/>
                    <a:pt x="147" y="116"/>
                  </a:cubicBezTo>
                  <a:cubicBezTo>
                    <a:pt x="148" y="116"/>
                    <a:pt x="148" y="116"/>
                    <a:pt x="148" y="116"/>
                  </a:cubicBezTo>
                  <a:cubicBezTo>
                    <a:pt x="149" y="115"/>
                    <a:pt x="149" y="115"/>
                    <a:pt x="149" y="115"/>
                  </a:cubicBezTo>
                  <a:cubicBezTo>
                    <a:pt x="150" y="115"/>
                    <a:pt x="150" y="115"/>
                    <a:pt x="150" y="115"/>
                  </a:cubicBezTo>
                  <a:cubicBezTo>
                    <a:pt x="151" y="115"/>
                    <a:pt x="151" y="115"/>
                    <a:pt x="151" y="115"/>
                  </a:cubicBezTo>
                  <a:cubicBezTo>
                    <a:pt x="151" y="115"/>
                    <a:pt x="151" y="115"/>
                    <a:pt x="151" y="115"/>
                  </a:cubicBezTo>
                  <a:cubicBezTo>
                    <a:pt x="152" y="113"/>
                    <a:pt x="152" y="113"/>
                    <a:pt x="152" y="113"/>
                  </a:cubicBezTo>
                  <a:cubicBezTo>
                    <a:pt x="153" y="113"/>
                    <a:pt x="153" y="113"/>
                    <a:pt x="153" y="113"/>
                  </a:cubicBezTo>
                  <a:cubicBezTo>
                    <a:pt x="153" y="113"/>
                    <a:pt x="153" y="113"/>
                    <a:pt x="153" y="113"/>
                  </a:cubicBezTo>
                  <a:cubicBezTo>
                    <a:pt x="152" y="114"/>
                    <a:pt x="152" y="114"/>
                    <a:pt x="152" y="114"/>
                  </a:cubicBezTo>
                  <a:cubicBezTo>
                    <a:pt x="152" y="114"/>
                    <a:pt x="152" y="114"/>
                    <a:pt x="152" y="114"/>
                  </a:cubicBezTo>
                  <a:cubicBezTo>
                    <a:pt x="152" y="114"/>
                    <a:pt x="152" y="114"/>
                    <a:pt x="152" y="114"/>
                  </a:cubicBezTo>
                  <a:cubicBezTo>
                    <a:pt x="153" y="113"/>
                    <a:pt x="153" y="113"/>
                    <a:pt x="153" y="113"/>
                  </a:cubicBezTo>
                  <a:cubicBezTo>
                    <a:pt x="154" y="112"/>
                    <a:pt x="154" y="112"/>
                    <a:pt x="154" y="112"/>
                  </a:cubicBezTo>
                  <a:cubicBezTo>
                    <a:pt x="155" y="111"/>
                    <a:pt x="155" y="111"/>
                    <a:pt x="155" y="111"/>
                  </a:cubicBezTo>
                  <a:cubicBezTo>
                    <a:pt x="155" y="112"/>
                    <a:pt x="155" y="112"/>
                    <a:pt x="155" y="112"/>
                  </a:cubicBezTo>
                  <a:cubicBezTo>
                    <a:pt x="154" y="113"/>
                    <a:pt x="154" y="113"/>
                    <a:pt x="154" y="113"/>
                  </a:cubicBezTo>
                  <a:cubicBezTo>
                    <a:pt x="154" y="113"/>
                    <a:pt x="154" y="113"/>
                    <a:pt x="154" y="113"/>
                  </a:cubicBezTo>
                  <a:cubicBezTo>
                    <a:pt x="155" y="112"/>
                    <a:pt x="155" y="112"/>
                    <a:pt x="155" y="112"/>
                  </a:cubicBezTo>
                  <a:cubicBezTo>
                    <a:pt x="155" y="113"/>
                    <a:pt x="155" y="113"/>
                    <a:pt x="155" y="113"/>
                  </a:cubicBezTo>
                  <a:cubicBezTo>
                    <a:pt x="155" y="113"/>
                    <a:pt x="155" y="113"/>
                    <a:pt x="155" y="113"/>
                  </a:cubicBezTo>
                  <a:cubicBezTo>
                    <a:pt x="156" y="113"/>
                    <a:pt x="156" y="113"/>
                    <a:pt x="156" y="113"/>
                  </a:cubicBezTo>
                  <a:cubicBezTo>
                    <a:pt x="157" y="114"/>
                    <a:pt x="157" y="114"/>
                    <a:pt x="157" y="114"/>
                  </a:cubicBezTo>
                  <a:cubicBezTo>
                    <a:pt x="157" y="113"/>
                    <a:pt x="157" y="113"/>
                    <a:pt x="157" y="113"/>
                  </a:cubicBezTo>
                  <a:cubicBezTo>
                    <a:pt x="158" y="112"/>
                    <a:pt x="158" y="112"/>
                    <a:pt x="158" y="112"/>
                  </a:cubicBezTo>
                  <a:cubicBezTo>
                    <a:pt x="159" y="112"/>
                    <a:pt x="159" y="112"/>
                    <a:pt x="159" y="112"/>
                  </a:cubicBezTo>
                  <a:cubicBezTo>
                    <a:pt x="160" y="112"/>
                    <a:pt x="160" y="112"/>
                    <a:pt x="160" y="112"/>
                  </a:cubicBezTo>
                  <a:cubicBezTo>
                    <a:pt x="159" y="111"/>
                    <a:pt x="159" y="111"/>
                    <a:pt x="159" y="111"/>
                  </a:cubicBezTo>
                  <a:cubicBezTo>
                    <a:pt x="159" y="111"/>
                    <a:pt x="159" y="111"/>
                    <a:pt x="159" y="111"/>
                  </a:cubicBezTo>
                  <a:cubicBezTo>
                    <a:pt x="161" y="110"/>
                    <a:pt x="161" y="110"/>
                    <a:pt x="161" y="110"/>
                  </a:cubicBezTo>
                  <a:cubicBezTo>
                    <a:pt x="161" y="109"/>
                    <a:pt x="161" y="109"/>
                    <a:pt x="161" y="109"/>
                  </a:cubicBezTo>
                  <a:cubicBezTo>
                    <a:pt x="161" y="109"/>
                    <a:pt x="161" y="109"/>
                    <a:pt x="161" y="109"/>
                  </a:cubicBezTo>
                  <a:cubicBezTo>
                    <a:pt x="161" y="109"/>
                    <a:pt x="161" y="109"/>
                    <a:pt x="161" y="109"/>
                  </a:cubicBezTo>
                  <a:cubicBezTo>
                    <a:pt x="160" y="108"/>
                    <a:pt x="160" y="108"/>
                    <a:pt x="160" y="108"/>
                  </a:cubicBezTo>
                  <a:cubicBezTo>
                    <a:pt x="159" y="108"/>
                    <a:pt x="159" y="108"/>
                    <a:pt x="159" y="108"/>
                  </a:cubicBezTo>
                  <a:cubicBezTo>
                    <a:pt x="159" y="108"/>
                    <a:pt x="159" y="108"/>
                    <a:pt x="159" y="108"/>
                  </a:cubicBezTo>
                  <a:cubicBezTo>
                    <a:pt x="160" y="108"/>
                    <a:pt x="160" y="108"/>
                    <a:pt x="160" y="108"/>
                  </a:cubicBezTo>
                  <a:cubicBezTo>
                    <a:pt x="161" y="108"/>
                    <a:pt x="161" y="108"/>
                    <a:pt x="161" y="108"/>
                  </a:cubicBezTo>
                  <a:cubicBezTo>
                    <a:pt x="161" y="108"/>
                    <a:pt x="161" y="108"/>
                    <a:pt x="161" y="108"/>
                  </a:cubicBezTo>
                  <a:cubicBezTo>
                    <a:pt x="161" y="107"/>
                    <a:pt x="161" y="107"/>
                    <a:pt x="161" y="107"/>
                  </a:cubicBezTo>
                  <a:cubicBezTo>
                    <a:pt x="160" y="107"/>
                    <a:pt x="160" y="107"/>
                    <a:pt x="160" y="107"/>
                  </a:cubicBezTo>
                  <a:cubicBezTo>
                    <a:pt x="160" y="107"/>
                    <a:pt x="160" y="107"/>
                    <a:pt x="160" y="107"/>
                  </a:cubicBezTo>
                  <a:cubicBezTo>
                    <a:pt x="160" y="106"/>
                    <a:pt x="160" y="106"/>
                    <a:pt x="160" y="106"/>
                  </a:cubicBezTo>
                  <a:cubicBezTo>
                    <a:pt x="161" y="106"/>
                    <a:pt x="161" y="106"/>
                    <a:pt x="161" y="106"/>
                  </a:cubicBezTo>
                  <a:cubicBezTo>
                    <a:pt x="161" y="106"/>
                    <a:pt x="161" y="106"/>
                    <a:pt x="161" y="106"/>
                  </a:cubicBezTo>
                  <a:cubicBezTo>
                    <a:pt x="162" y="106"/>
                    <a:pt x="162" y="106"/>
                    <a:pt x="162" y="106"/>
                  </a:cubicBezTo>
                  <a:cubicBezTo>
                    <a:pt x="162" y="105"/>
                    <a:pt x="162" y="105"/>
                    <a:pt x="162" y="105"/>
                  </a:cubicBezTo>
                  <a:cubicBezTo>
                    <a:pt x="161" y="105"/>
                    <a:pt x="161" y="105"/>
                    <a:pt x="161" y="105"/>
                  </a:cubicBezTo>
                  <a:cubicBezTo>
                    <a:pt x="163" y="104"/>
                    <a:pt x="163" y="104"/>
                    <a:pt x="163" y="104"/>
                  </a:cubicBezTo>
                  <a:cubicBezTo>
                    <a:pt x="164" y="105"/>
                    <a:pt x="164" y="105"/>
                    <a:pt x="164" y="105"/>
                  </a:cubicBezTo>
                  <a:cubicBezTo>
                    <a:pt x="164" y="104"/>
                    <a:pt x="164" y="104"/>
                    <a:pt x="164" y="104"/>
                  </a:cubicBezTo>
                  <a:cubicBezTo>
                    <a:pt x="165" y="104"/>
                    <a:pt x="165" y="104"/>
                    <a:pt x="165" y="104"/>
                  </a:cubicBezTo>
                  <a:cubicBezTo>
                    <a:pt x="164" y="105"/>
                    <a:pt x="164" y="105"/>
                    <a:pt x="164" y="105"/>
                  </a:cubicBezTo>
                  <a:cubicBezTo>
                    <a:pt x="164" y="106"/>
                    <a:pt x="164" y="106"/>
                    <a:pt x="164" y="106"/>
                  </a:cubicBezTo>
                  <a:cubicBezTo>
                    <a:pt x="164" y="107"/>
                    <a:pt x="164" y="107"/>
                    <a:pt x="164" y="107"/>
                  </a:cubicBezTo>
                  <a:cubicBezTo>
                    <a:pt x="164" y="107"/>
                    <a:pt x="164" y="107"/>
                    <a:pt x="164" y="107"/>
                  </a:cubicBezTo>
                  <a:cubicBezTo>
                    <a:pt x="165" y="106"/>
                    <a:pt x="165" y="106"/>
                    <a:pt x="165" y="106"/>
                  </a:cubicBezTo>
                  <a:cubicBezTo>
                    <a:pt x="166" y="105"/>
                    <a:pt x="166" y="105"/>
                    <a:pt x="166" y="105"/>
                  </a:cubicBezTo>
                  <a:cubicBezTo>
                    <a:pt x="166" y="105"/>
                    <a:pt x="166" y="105"/>
                    <a:pt x="166" y="105"/>
                  </a:cubicBezTo>
                  <a:cubicBezTo>
                    <a:pt x="166" y="106"/>
                    <a:pt x="166" y="106"/>
                    <a:pt x="166" y="106"/>
                  </a:cubicBezTo>
                  <a:cubicBezTo>
                    <a:pt x="165" y="106"/>
                    <a:pt x="165" y="106"/>
                    <a:pt x="165" y="106"/>
                  </a:cubicBezTo>
                  <a:cubicBezTo>
                    <a:pt x="166" y="107"/>
                    <a:pt x="166" y="107"/>
                    <a:pt x="166" y="107"/>
                  </a:cubicBezTo>
                  <a:cubicBezTo>
                    <a:pt x="167" y="106"/>
                    <a:pt x="167" y="106"/>
                    <a:pt x="167" y="106"/>
                  </a:cubicBezTo>
                  <a:cubicBezTo>
                    <a:pt x="167" y="106"/>
                    <a:pt x="167" y="106"/>
                    <a:pt x="167" y="106"/>
                  </a:cubicBezTo>
                  <a:cubicBezTo>
                    <a:pt x="167" y="106"/>
                    <a:pt x="167" y="106"/>
                    <a:pt x="167" y="106"/>
                  </a:cubicBezTo>
                  <a:cubicBezTo>
                    <a:pt x="168" y="106"/>
                    <a:pt x="168" y="106"/>
                    <a:pt x="168" y="106"/>
                  </a:cubicBezTo>
                  <a:cubicBezTo>
                    <a:pt x="169" y="106"/>
                    <a:pt x="169" y="106"/>
                    <a:pt x="169" y="106"/>
                  </a:cubicBezTo>
                  <a:cubicBezTo>
                    <a:pt x="170" y="105"/>
                    <a:pt x="170" y="105"/>
                    <a:pt x="170" y="105"/>
                  </a:cubicBezTo>
                  <a:cubicBezTo>
                    <a:pt x="171" y="105"/>
                    <a:pt x="171" y="105"/>
                    <a:pt x="171" y="105"/>
                  </a:cubicBezTo>
                  <a:cubicBezTo>
                    <a:pt x="171" y="105"/>
                    <a:pt x="171" y="105"/>
                    <a:pt x="171" y="105"/>
                  </a:cubicBezTo>
                  <a:cubicBezTo>
                    <a:pt x="171" y="105"/>
                    <a:pt x="171" y="105"/>
                    <a:pt x="171" y="105"/>
                  </a:cubicBezTo>
                  <a:cubicBezTo>
                    <a:pt x="170" y="105"/>
                    <a:pt x="170" y="105"/>
                    <a:pt x="170" y="105"/>
                  </a:cubicBezTo>
                  <a:cubicBezTo>
                    <a:pt x="169" y="106"/>
                    <a:pt x="169" y="106"/>
                    <a:pt x="169" y="106"/>
                  </a:cubicBezTo>
                  <a:cubicBezTo>
                    <a:pt x="169" y="106"/>
                    <a:pt x="169" y="106"/>
                    <a:pt x="169" y="106"/>
                  </a:cubicBezTo>
                  <a:cubicBezTo>
                    <a:pt x="168" y="107"/>
                    <a:pt x="168" y="107"/>
                    <a:pt x="168" y="107"/>
                  </a:cubicBezTo>
                  <a:cubicBezTo>
                    <a:pt x="169" y="107"/>
                    <a:pt x="169" y="107"/>
                    <a:pt x="169" y="107"/>
                  </a:cubicBezTo>
                  <a:cubicBezTo>
                    <a:pt x="170" y="108"/>
                    <a:pt x="170" y="108"/>
                    <a:pt x="170" y="108"/>
                  </a:cubicBezTo>
                  <a:cubicBezTo>
                    <a:pt x="171" y="108"/>
                    <a:pt x="171" y="108"/>
                    <a:pt x="171" y="108"/>
                  </a:cubicBezTo>
                  <a:cubicBezTo>
                    <a:pt x="171" y="109"/>
                    <a:pt x="171" y="109"/>
                    <a:pt x="171" y="109"/>
                  </a:cubicBezTo>
                  <a:cubicBezTo>
                    <a:pt x="170" y="108"/>
                    <a:pt x="170" y="108"/>
                    <a:pt x="170" y="108"/>
                  </a:cubicBezTo>
                  <a:cubicBezTo>
                    <a:pt x="169" y="108"/>
                    <a:pt x="169" y="108"/>
                    <a:pt x="169" y="108"/>
                  </a:cubicBezTo>
                  <a:cubicBezTo>
                    <a:pt x="168" y="108"/>
                    <a:pt x="168" y="108"/>
                    <a:pt x="168" y="108"/>
                  </a:cubicBezTo>
                  <a:cubicBezTo>
                    <a:pt x="168" y="109"/>
                    <a:pt x="168" y="109"/>
                    <a:pt x="168" y="109"/>
                  </a:cubicBezTo>
                  <a:cubicBezTo>
                    <a:pt x="168" y="109"/>
                    <a:pt x="168" y="109"/>
                    <a:pt x="168" y="109"/>
                  </a:cubicBezTo>
                  <a:cubicBezTo>
                    <a:pt x="169" y="109"/>
                    <a:pt x="169" y="109"/>
                    <a:pt x="169" y="109"/>
                  </a:cubicBezTo>
                  <a:cubicBezTo>
                    <a:pt x="170" y="109"/>
                    <a:pt x="170" y="109"/>
                    <a:pt x="170" y="109"/>
                  </a:cubicBezTo>
                  <a:cubicBezTo>
                    <a:pt x="169" y="109"/>
                    <a:pt x="169" y="109"/>
                    <a:pt x="169" y="109"/>
                  </a:cubicBezTo>
                  <a:cubicBezTo>
                    <a:pt x="168" y="109"/>
                    <a:pt x="168" y="109"/>
                    <a:pt x="168" y="109"/>
                  </a:cubicBezTo>
                  <a:cubicBezTo>
                    <a:pt x="169" y="110"/>
                    <a:pt x="169" y="110"/>
                    <a:pt x="169" y="110"/>
                  </a:cubicBezTo>
                  <a:cubicBezTo>
                    <a:pt x="170" y="110"/>
                    <a:pt x="170" y="110"/>
                    <a:pt x="170" y="110"/>
                  </a:cubicBezTo>
                  <a:cubicBezTo>
                    <a:pt x="170" y="111"/>
                    <a:pt x="170" y="111"/>
                    <a:pt x="170" y="111"/>
                  </a:cubicBezTo>
                  <a:cubicBezTo>
                    <a:pt x="170" y="111"/>
                    <a:pt x="170" y="111"/>
                    <a:pt x="170" y="111"/>
                  </a:cubicBezTo>
                  <a:cubicBezTo>
                    <a:pt x="169" y="111"/>
                    <a:pt x="169" y="111"/>
                    <a:pt x="169" y="111"/>
                  </a:cubicBezTo>
                  <a:cubicBezTo>
                    <a:pt x="169" y="111"/>
                    <a:pt x="169" y="111"/>
                    <a:pt x="169" y="111"/>
                  </a:cubicBezTo>
                  <a:cubicBezTo>
                    <a:pt x="170" y="111"/>
                    <a:pt x="170" y="111"/>
                    <a:pt x="170" y="111"/>
                  </a:cubicBezTo>
                  <a:cubicBezTo>
                    <a:pt x="171" y="111"/>
                    <a:pt x="171" y="111"/>
                    <a:pt x="171" y="111"/>
                  </a:cubicBezTo>
                  <a:cubicBezTo>
                    <a:pt x="171" y="112"/>
                    <a:pt x="171" y="112"/>
                    <a:pt x="171" y="112"/>
                  </a:cubicBezTo>
                  <a:cubicBezTo>
                    <a:pt x="172" y="112"/>
                    <a:pt x="172" y="112"/>
                    <a:pt x="172" y="112"/>
                  </a:cubicBezTo>
                  <a:cubicBezTo>
                    <a:pt x="173" y="112"/>
                    <a:pt x="173" y="112"/>
                    <a:pt x="173" y="112"/>
                  </a:cubicBezTo>
                  <a:cubicBezTo>
                    <a:pt x="174" y="112"/>
                    <a:pt x="174" y="112"/>
                    <a:pt x="174" y="112"/>
                  </a:cubicBezTo>
                  <a:cubicBezTo>
                    <a:pt x="174" y="112"/>
                    <a:pt x="174" y="112"/>
                    <a:pt x="174" y="112"/>
                  </a:cubicBezTo>
                  <a:cubicBezTo>
                    <a:pt x="173" y="113"/>
                    <a:pt x="173" y="113"/>
                    <a:pt x="173" y="113"/>
                  </a:cubicBezTo>
                  <a:cubicBezTo>
                    <a:pt x="173" y="113"/>
                    <a:pt x="173" y="113"/>
                    <a:pt x="173" y="113"/>
                  </a:cubicBezTo>
                  <a:cubicBezTo>
                    <a:pt x="174" y="113"/>
                    <a:pt x="174" y="113"/>
                    <a:pt x="174" y="113"/>
                  </a:cubicBezTo>
                  <a:cubicBezTo>
                    <a:pt x="174" y="114"/>
                    <a:pt x="174" y="114"/>
                    <a:pt x="174" y="114"/>
                  </a:cubicBezTo>
                  <a:cubicBezTo>
                    <a:pt x="175" y="114"/>
                    <a:pt x="175" y="114"/>
                    <a:pt x="175" y="114"/>
                  </a:cubicBezTo>
                  <a:cubicBezTo>
                    <a:pt x="175" y="113"/>
                    <a:pt x="175" y="113"/>
                    <a:pt x="175" y="113"/>
                  </a:cubicBezTo>
                  <a:cubicBezTo>
                    <a:pt x="175" y="113"/>
                    <a:pt x="175" y="113"/>
                    <a:pt x="175" y="113"/>
                  </a:cubicBezTo>
                  <a:cubicBezTo>
                    <a:pt x="175" y="113"/>
                    <a:pt x="175" y="113"/>
                    <a:pt x="175" y="113"/>
                  </a:cubicBezTo>
                  <a:cubicBezTo>
                    <a:pt x="176" y="113"/>
                    <a:pt x="176" y="113"/>
                    <a:pt x="176" y="113"/>
                  </a:cubicBezTo>
                  <a:cubicBezTo>
                    <a:pt x="176" y="113"/>
                    <a:pt x="176" y="113"/>
                    <a:pt x="176" y="113"/>
                  </a:cubicBezTo>
                  <a:cubicBezTo>
                    <a:pt x="176" y="114"/>
                    <a:pt x="176" y="114"/>
                    <a:pt x="176" y="114"/>
                  </a:cubicBezTo>
                  <a:cubicBezTo>
                    <a:pt x="175" y="115"/>
                    <a:pt x="175" y="115"/>
                    <a:pt x="175" y="115"/>
                  </a:cubicBezTo>
                  <a:cubicBezTo>
                    <a:pt x="175" y="116"/>
                    <a:pt x="175" y="116"/>
                    <a:pt x="175" y="116"/>
                  </a:cubicBezTo>
                  <a:cubicBezTo>
                    <a:pt x="175" y="116"/>
                    <a:pt x="175" y="116"/>
                    <a:pt x="175" y="116"/>
                  </a:cubicBezTo>
                  <a:cubicBezTo>
                    <a:pt x="175" y="116"/>
                    <a:pt x="175" y="116"/>
                    <a:pt x="175" y="116"/>
                  </a:cubicBezTo>
                  <a:cubicBezTo>
                    <a:pt x="174" y="116"/>
                    <a:pt x="174" y="116"/>
                    <a:pt x="174" y="116"/>
                  </a:cubicBezTo>
                  <a:cubicBezTo>
                    <a:pt x="174" y="116"/>
                    <a:pt x="174" y="116"/>
                    <a:pt x="174" y="116"/>
                  </a:cubicBezTo>
                  <a:cubicBezTo>
                    <a:pt x="176" y="117"/>
                    <a:pt x="176" y="117"/>
                    <a:pt x="176" y="117"/>
                  </a:cubicBezTo>
                  <a:cubicBezTo>
                    <a:pt x="177" y="117"/>
                    <a:pt x="177" y="117"/>
                    <a:pt x="177" y="117"/>
                  </a:cubicBezTo>
                  <a:cubicBezTo>
                    <a:pt x="178" y="117"/>
                    <a:pt x="178" y="117"/>
                    <a:pt x="178" y="117"/>
                  </a:cubicBezTo>
                  <a:cubicBezTo>
                    <a:pt x="179" y="117"/>
                    <a:pt x="179" y="117"/>
                    <a:pt x="179" y="117"/>
                  </a:cubicBezTo>
                  <a:cubicBezTo>
                    <a:pt x="180" y="117"/>
                    <a:pt x="180" y="117"/>
                    <a:pt x="180" y="117"/>
                  </a:cubicBezTo>
                  <a:cubicBezTo>
                    <a:pt x="181" y="116"/>
                    <a:pt x="181" y="116"/>
                    <a:pt x="181" y="116"/>
                  </a:cubicBezTo>
                  <a:cubicBezTo>
                    <a:pt x="181" y="117"/>
                    <a:pt x="181" y="117"/>
                    <a:pt x="181" y="117"/>
                  </a:cubicBezTo>
                  <a:cubicBezTo>
                    <a:pt x="181" y="117"/>
                    <a:pt x="181" y="117"/>
                    <a:pt x="181" y="117"/>
                  </a:cubicBezTo>
                  <a:cubicBezTo>
                    <a:pt x="182" y="117"/>
                    <a:pt x="182" y="117"/>
                    <a:pt x="182" y="117"/>
                  </a:cubicBezTo>
                  <a:cubicBezTo>
                    <a:pt x="182" y="118"/>
                    <a:pt x="182" y="118"/>
                    <a:pt x="182" y="118"/>
                  </a:cubicBezTo>
                  <a:cubicBezTo>
                    <a:pt x="183" y="118"/>
                    <a:pt x="183" y="118"/>
                    <a:pt x="183" y="118"/>
                  </a:cubicBezTo>
                  <a:cubicBezTo>
                    <a:pt x="183" y="119"/>
                    <a:pt x="183" y="119"/>
                    <a:pt x="183" y="119"/>
                  </a:cubicBezTo>
                  <a:cubicBezTo>
                    <a:pt x="184" y="119"/>
                    <a:pt x="184" y="119"/>
                    <a:pt x="184" y="119"/>
                  </a:cubicBezTo>
                  <a:cubicBezTo>
                    <a:pt x="185" y="118"/>
                    <a:pt x="185" y="118"/>
                    <a:pt x="185" y="118"/>
                  </a:cubicBezTo>
                  <a:cubicBezTo>
                    <a:pt x="185" y="118"/>
                    <a:pt x="185" y="118"/>
                    <a:pt x="185" y="118"/>
                  </a:cubicBezTo>
                  <a:cubicBezTo>
                    <a:pt x="186" y="118"/>
                    <a:pt x="186" y="118"/>
                    <a:pt x="186" y="118"/>
                  </a:cubicBezTo>
                  <a:cubicBezTo>
                    <a:pt x="186" y="119"/>
                    <a:pt x="186" y="119"/>
                    <a:pt x="186" y="119"/>
                  </a:cubicBezTo>
                  <a:cubicBezTo>
                    <a:pt x="185" y="119"/>
                    <a:pt x="185" y="119"/>
                    <a:pt x="185" y="119"/>
                  </a:cubicBezTo>
                  <a:cubicBezTo>
                    <a:pt x="184" y="119"/>
                    <a:pt x="184" y="119"/>
                    <a:pt x="184" y="119"/>
                  </a:cubicBezTo>
                  <a:cubicBezTo>
                    <a:pt x="184" y="120"/>
                    <a:pt x="184" y="120"/>
                    <a:pt x="184" y="120"/>
                  </a:cubicBezTo>
                  <a:cubicBezTo>
                    <a:pt x="186" y="120"/>
                    <a:pt x="186" y="120"/>
                    <a:pt x="186" y="120"/>
                  </a:cubicBezTo>
                  <a:cubicBezTo>
                    <a:pt x="186" y="121"/>
                    <a:pt x="186" y="121"/>
                    <a:pt x="186" y="121"/>
                  </a:cubicBezTo>
                  <a:cubicBezTo>
                    <a:pt x="186" y="121"/>
                    <a:pt x="186" y="121"/>
                    <a:pt x="186" y="121"/>
                  </a:cubicBezTo>
                  <a:cubicBezTo>
                    <a:pt x="188" y="122"/>
                    <a:pt x="188" y="122"/>
                    <a:pt x="188" y="122"/>
                  </a:cubicBezTo>
                  <a:cubicBezTo>
                    <a:pt x="189" y="121"/>
                    <a:pt x="189" y="121"/>
                    <a:pt x="189" y="121"/>
                  </a:cubicBezTo>
                  <a:cubicBezTo>
                    <a:pt x="190" y="121"/>
                    <a:pt x="190" y="121"/>
                    <a:pt x="190" y="121"/>
                  </a:cubicBezTo>
                  <a:cubicBezTo>
                    <a:pt x="190" y="121"/>
                    <a:pt x="190" y="121"/>
                    <a:pt x="190" y="121"/>
                  </a:cubicBezTo>
                  <a:cubicBezTo>
                    <a:pt x="191" y="121"/>
                    <a:pt x="191" y="121"/>
                    <a:pt x="191" y="121"/>
                  </a:cubicBezTo>
                  <a:cubicBezTo>
                    <a:pt x="192" y="120"/>
                    <a:pt x="192" y="120"/>
                    <a:pt x="192" y="120"/>
                  </a:cubicBezTo>
                  <a:cubicBezTo>
                    <a:pt x="192" y="120"/>
                    <a:pt x="192" y="120"/>
                    <a:pt x="192" y="120"/>
                  </a:cubicBezTo>
                  <a:cubicBezTo>
                    <a:pt x="192" y="121"/>
                    <a:pt x="192" y="121"/>
                    <a:pt x="192" y="121"/>
                  </a:cubicBezTo>
                  <a:cubicBezTo>
                    <a:pt x="191" y="121"/>
                    <a:pt x="191" y="121"/>
                    <a:pt x="191" y="121"/>
                  </a:cubicBezTo>
                  <a:cubicBezTo>
                    <a:pt x="191" y="123"/>
                    <a:pt x="191" y="123"/>
                    <a:pt x="191" y="123"/>
                  </a:cubicBezTo>
                  <a:cubicBezTo>
                    <a:pt x="191" y="123"/>
                    <a:pt x="191" y="123"/>
                    <a:pt x="191" y="123"/>
                  </a:cubicBezTo>
                  <a:cubicBezTo>
                    <a:pt x="190" y="124"/>
                    <a:pt x="190" y="124"/>
                    <a:pt x="190" y="124"/>
                  </a:cubicBezTo>
                  <a:cubicBezTo>
                    <a:pt x="189" y="123"/>
                    <a:pt x="189" y="123"/>
                    <a:pt x="189" y="123"/>
                  </a:cubicBezTo>
                  <a:cubicBezTo>
                    <a:pt x="189" y="123"/>
                    <a:pt x="189" y="123"/>
                    <a:pt x="189" y="123"/>
                  </a:cubicBezTo>
                  <a:cubicBezTo>
                    <a:pt x="189" y="124"/>
                    <a:pt x="189" y="124"/>
                    <a:pt x="189" y="124"/>
                  </a:cubicBezTo>
                  <a:cubicBezTo>
                    <a:pt x="190" y="125"/>
                    <a:pt x="190" y="125"/>
                    <a:pt x="190" y="125"/>
                  </a:cubicBezTo>
                  <a:cubicBezTo>
                    <a:pt x="190" y="125"/>
                    <a:pt x="190" y="125"/>
                    <a:pt x="190" y="125"/>
                  </a:cubicBezTo>
                  <a:cubicBezTo>
                    <a:pt x="191" y="125"/>
                    <a:pt x="191" y="125"/>
                    <a:pt x="191" y="125"/>
                  </a:cubicBezTo>
                  <a:cubicBezTo>
                    <a:pt x="192" y="125"/>
                    <a:pt x="192" y="125"/>
                    <a:pt x="192" y="125"/>
                  </a:cubicBezTo>
                  <a:cubicBezTo>
                    <a:pt x="191" y="126"/>
                    <a:pt x="191" y="126"/>
                    <a:pt x="191" y="126"/>
                  </a:cubicBezTo>
                  <a:cubicBezTo>
                    <a:pt x="191" y="126"/>
                    <a:pt x="191" y="126"/>
                    <a:pt x="191" y="126"/>
                  </a:cubicBezTo>
                  <a:cubicBezTo>
                    <a:pt x="191" y="126"/>
                    <a:pt x="191" y="126"/>
                    <a:pt x="191" y="126"/>
                  </a:cubicBezTo>
                  <a:cubicBezTo>
                    <a:pt x="192" y="127"/>
                    <a:pt x="192" y="127"/>
                    <a:pt x="192" y="127"/>
                  </a:cubicBezTo>
                  <a:cubicBezTo>
                    <a:pt x="192" y="127"/>
                    <a:pt x="192" y="127"/>
                    <a:pt x="192" y="127"/>
                  </a:cubicBezTo>
                  <a:cubicBezTo>
                    <a:pt x="193" y="127"/>
                    <a:pt x="193" y="127"/>
                    <a:pt x="193" y="127"/>
                  </a:cubicBezTo>
                  <a:cubicBezTo>
                    <a:pt x="194" y="126"/>
                    <a:pt x="194" y="126"/>
                    <a:pt x="194" y="126"/>
                  </a:cubicBezTo>
                  <a:cubicBezTo>
                    <a:pt x="195" y="125"/>
                    <a:pt x="195" y="125"/>
                    <a:pt x="195" y="125"/>
                  </a:cubicBezTo>
                  <a:cubicBezTo>
                    <a:pt x="194" y="126"/>
                    <a:pt x="194" y="126"/>
                    <a:pt x="194" y="126"/>
                  </a:cubicBezTo>
                  <a:cubicBezTo>
                    <a:pt x="194" y="127"/>
                    <a:pt x="194" y="127"/>
                    <a:pt x="194" y="127"/>
                  </a:cubicBezTo>
                  <a:cubicBezTo>
                    <a:pt x="194" y="127"/>
                    <a:pt x="194" y="127"/>
                    <a:pt x="194" y="127"/>
                  </a:cubicBezTo>
                  <a:cubicBezTo>
                    <a:pt x="194" y="128"/>
                    <a:pt x="194" y="128"/>
                    <a:pt x="194" y="128"/>
                  </a:cubicBezTo>
                  <a:cubicBezTo>
                    <a:pt x="193" y="128"/>
                    <a:pt x="193" y="128"/>
                    <a:pt x="193" y="128"/>
                  </a:cubicBezTo>
                  <a:cubicBezTo>
                    <a:pt x="193" y="129"/>
                    <a:pt x="193" y="129"/>
                    <a:pt x="193" y="129"/>
                  </a:cubicBezTo>
                  <a:cubicBezTo>
                    <a:pt x="194" y="129"/>
                    <a:pt x="194" y="129"/>
                    <a:pt x="194" y="129"/>
                  </a:cubicBezTo>
                  <a:cubicBezTo>
                    <a:pt x="194" y="130"/>
                    <a:pt x="194" y="130"/>
                    <a:pt x="194" y="130"/>
                  </a:cubicBezTo>
                  <a:cubicBezTo>
                    <a:pt x="194" y="131"/>
                    <a:pt x="194" y="131"/>
                    <a:pt x="194" y="131"/>
                  </a:cubicBezTo>
                  <a:cubicBezTo>
                    <a:pt x="194" y="132"/>
                    <a:pt x="194" y="132"/>
                    <a:pt x="194" y="132"/>
                  </a:cubicBezTo>
                  <a:cubicBezTo>
                    <a:pt x="195" y="132"/>
                    <a:pt x="195" y="132"/>
                    <a:pt x="195" y="132"/>
                  </a:cubicBezTo>
                  <a:cubicBezTo>
                    <a:pt x="194" y="133"/>
                    <a:pt x="194" y="133"/>
                    <a:pt x="194" y="133"/>
                  </a:cubicBezTo>
                  <a:cubicBezTo>
                    <a:pt x="195" y="133"/>
                    <a:pt x="195" y="133"/>
                    <a:pt x="195" y="133"/>
                  </a:cubicBezTo>
                  <a:cubicBezTo>
                    <a:pt x="196" y="135"/>
                    <a:pt x="196" y="135"/>
                    <a:pt x="196" y="135"/>
                  </a:cubicBezTo>
                  <a:cubicBezTo>
                    <a:pt x="196" y="135"/>
                    <a:pt x="196" y="135"/>
                    <a:pt x="196" y="135"/>
                  </a:cubicBezTo>
                  <a:cubicBezTo>
                    <a:pt x="196" y="135"/>
                    <a:pt x="196" y="135"/>
                    <a:pt x="196" y="135"/>
                  </a:cubicBezTo>
                  <a:cubicBezTo>
                    <a:pt x="197" y="135"/>
                    <a:pt x="197" y="135"/>
                    <a:pt x="197" y="135"/>
                  </a:cubicBezTo>
                  <a:cubicBezTo>
                    <a:pt x="197" y="135"/>
                    <a:pt x="197" y="135"/>
                    <a:pt x="197" y="135"/>
                  </a:cubicBezTo>
                  <a:cubicBezTo>
                    <a:pt x="198" y="135"/>
                    <a:pt x="198" y="135"/>
                    <a:pt x="198" y="135"/>
                  </a:cubicBezTo>
                  <a:cubicBezTo>
                    <a:pt x="198" y="135"/>
                    <a:pt x="198" y="135"/>
                    <a:pt x="198" y="135"/>
                  </a:cubicBezTo>
                  <a:cubicBezTo>
                    <a:pt x="198" y="135"/>
                    <a:pt x="198" y="135"/>
                    <a:pt x="198" y="135"/>
                  </a:cubicBezTo>
                  <a:cubicBezTo>
                    <a:pt x="198" y="135"/>
                    <a:pt x="198" y="135"/>
                    <a:pt x="198" y="135"/>
                  </a:cubicBezTo>
                  <a:cubicBezTo>
                    <a:pt x="199" y="135"/>
                    <a:pt x="199" y="135"/>
                    <a:pt x="199" y="135"/>
                  </a:cubicBezTo>
                  <a:cubicBezTo>
                    <a:pt x="199" y="134"/>
                    <a:pt x="199" y="134"/>
                    <a:pt x="199" y="134"/>
                  </a:cubicBezTo>
                  <a:cubicBezTo>
                    <a:pt x="199" y="133"/>
                    <a:pt x="199" y="133"/>
                    <a:pt x="199" y="133"/>
                  </a:cubicBezTo>
                  <a:cubicBezTo>
                    <a:pt x="198" y="133"/>
                    <a:pt x="198" y="133"/>
                    <a:pt x="198" y="133"/>
                  </a:cubicBezTo>
                  <a:cubicBezTo>
                    <a:pt x="198" y="134"/>
                    <a:pt x="198" y="134"/>
                    <a:pt x="198" y="134"/>
                  </a:cubicBezTo>
                  <a:cubicBezTo>
                    <a:pt x="198" y="133"/>
                    <a:pt x="198" y="133"/>
                    <a:pt x="198" y="133"/>
                  </a:cubicBezTo>
                  <a:cubicBezTo>
                    <a:pt x="198" y="133"/>
                    <a:pt x="198" y="133"/>
                    <a:pt x="198" y="133"/>
                  </a:cubicBezTo>
                  <a:cubicBezTo>
                    <a:pt x="198" y="132"/>
                    <a:pt x="198" y="132"/>
                    <a:pt x="198" y="132"/>
                  </a:cubicBezTo>
                  <a:cubicBezTo>
                    <a:pt x="198" y="131"/>
                    <a:pt x="198" y="131"/>
                    <a:pt x="198" y="131"/>
                  </a:cubicBezTo>
                  <a:cubicBezTo>
                    <a:pt x="197" y="131"/>
                    <a:pt x="197" y="131"/>
                    <a:pt x="197" y="131"/>
                  </a:cubicBezTo>
                  <a:cubicBezTo>
                    <a:pt x="197" y="131"/>
                    <a:pt x="197" y="131"/>
                    <a:pt x="197" y="131"/>
                  </a:cubicBezTo>
                  <a:cubicBezTo>
                    <a:pt x="198" y="130"/>
                    <a:pt x="198" y="130"/>
                    <a:pt x="198" y="130"/>
                  </a:cubicBezTo>
                  <a:cubicBezTo>
                    <a:pt x="198" y="130"/>
                    <a:pt x="198" y="130"/>
                    <a:pt x="198" y="130"/>
                  </a:cubicBezTo>
                  <a:cubicBezTo>
                    <a:pt x="198" y="130"/>
                    <a:pt x="198" y="130"/>
                    <a:pt x="198" y="130"/>
                  </a:cubicBezTo>
                  <a:cubicBezTo>
                    <a:pt x="198" y="130"/>
                    <a:pt x="198" y="130"/>
                    <a:pt x="198" y="130"/>
                  </a:cubicBezTo>
                  <a:cubicBezTo>
                    <a:pt x="199" y="131"/>
                    <a:pt x="199" y="131"/>
                    <a:pt x="199" y="131"/>
                  </a:cubicBezTo>
                  <a:cubicBezTo>
                    <a:pt x="199" y="130"/>
                    <a:pt x="199" y="130"/>
                    <a:pt x="199" y="130"/>
                  </a:cubicBezTo>
                  <a:cubicBezTo>
                    <a:pt x="199" y="131"/>
                    <a:pt x="199" y="131"/>
                    <a:pt x="199" y="131"/>
                  </a:cubicBezTo>
                  <a:cubicBezTo>
                    <a:pt x="200" y="131"/>
                    <a:pt x="200" y="131"/>
                    <a:pt x="200" y="131"/>
                  </a:cubicBezTo>
                  <a:cubicBezTo>
                    <a:pt x="199" y="132"/>
                    <a:pt x="199" y="132"/>
                    <a:pt x="199" y="132"/>
                  </a:cubicBezTo>
                  <a:cubicBezTo>
                    <a:pt x="200" y="133"/>
                    <a:pt x="200" y="133"/>
                    <a:pt x="200" y="133"/>
                  </a:cubicBezTo>
                  <a:cubicBezTo>
                    <a:pt x="200" y="133"/>
                    <a:pt x="200" y="133"/>
                    <a:pt x="200" y="133"/>
                  </a:cubicBezTo>
                  <a:cubicBezTo>
                    <a:pt x="201" y="132"/>
                    <a:pt x="201" y="132"/>
                    <a:pt x="201" y="132"/>
                  </a:cubicBezTo>
                  <a:cubicBezTo>
                    <a:pt x="201" y="132"/>
                    <a:pt x="201" y="132"/>
                    <a:pt x="201" y="132"/>
                  </a:cubicBezTo>
                  <a:cubicBezTo>
                    <a:pt x="201" y="133"/>
                    <a:pt x="201" y="133"/>
                    <a:pt x="201" y="133"/>
                  </a:cubicBezTo>
                  <a:cubicBezTo>
                    <a:pt x="200" y="133"/>
                    <a:pt x="200" y="133"/>
                    <a:pt x="200" y="133"/>
                  </a:cubicBezTo>
                  <a:cubicBezTo>
                    <a:pt x="200" y="134"/>
                    <a:pt x="200" y="134"/>
                    <a:pt x="200" y="134"/>
                  </a:cubicBezTo>
                  <a:cubicBezTo>
                    <a:pt x="201" y="134"/>
                    <a:pt x="201" y="134"/>
                    <a:pt x="201" y="134"/>
                  </a:cubicBezTo>
                  <a:cubicBezTo>
                    <a:pt x="200" y="135"/>
                    <a:pt x="200" y="135"/>
                    <a:pt x="200" y="135"/>
                  </a:cubicBezTo>
                  <a:cubicBezTo>
                    <a:pt x="200" y="136"/>
                    <a:pt x="200" y="136"/>
                    <a:pt x="200" y="136"/>
                  </a:cubicBezTo>
                  <a:cubicBezTo>
                    <a:pt x="201" y="136"/>
                    <a:pt x="201" y="136"/>
                    <a:pt x="201" y="136"/>
                  </a:cubicBezTo>
                  <a:cubicBezTo>
                    <a:pt x="202" y="136"/>
                    <a:pt x="202" y="136"/>
                    <a:pt x="202" y="136"/>
                  </a:cubicBezTo>
                  <a:cubicBezTo>
                    <a:pt x="202" y="135"/>
                    <a:pt x="202" y="135"/>
                    <a:pt x="202" y="135"/>
                  </a:cubicBezTo>
                  <a:cubicBezTo>
                    <a:pt x="202" y="135"/>
                    <a:pt x="202" y="135"/>
                    <a:pt x="202" y="135"/>
                  </a:cubicBezTo>
                  <a:cubicBezTo>
                    <a:pt x="202" y="136"/>
                    <a:pt x="202" y="136"/>
                    <a:pt x="202" y="136"/>
                  </a:cubicBezTo>
                  <a:cubicBezTo>
                    <a:pt x="202" y="137"/>
                    <a:pt x="202" y="137"/>
                    <a:pt x="202" y="137"/>
                  </a:cubicBezTo>
                  <a:cubicBezTo>
                    <a:pt x="203" y="137"/>
                    <a:pt x="203" y="137"/>
                    <a:pt x="203" y="137"/>
                  </a:cubicBezTo>
                  <a:cubicBezTo>
                    <a:pt x="203" y="136"/>
                    <a:pt x="203" y="136"/>
                    <a:pt x="203" y="136"/>
                  </a:cubicBezTo>
                  <a:cubicBezTo>
                    <a:pt x="204" y="135"/>
                    <a:pt x="204" y="135"/>
                    <a:pt x="204" y="135"/>
                  </a:cubicBezTo>
                  <a:cubicBezTo>
                    <a:pt x="204" y="134"/>
                    <a:pt x="204" y="134"/>
                    <a:pt x="204" y="134"/>
                  </a:cubicBezTo>
                  <a:cubicBezTo>
                    <a:pt x="204" y="132"/>
                    <a:pt x="204" y="132"/>
                    <a:pt x="204" y="132"/>
                  </a:cubicBezTo>
                  <a:cubicBezTo>
                    <a:pt x="205" y="131"/>
                    <a:pt x="205" y="131"/>
                    <a:pt x="205" y="131"/>
                  </a:cubicBezTo>
                  <a:cubicBezTo>
                    <a:pt x="205" y="129"/>
                    <a:pt x="205" y="129"/>
                    <a:pt x="205" y="129"/>
                  </a:cubicBezTo>
                  <a:cubicBezTo>
                    <a:pt x="204" y="128"/>
                    <a:pt x="204" y="128"/>
                    <a:pt x="204" y="128"/>
                  </a:cubicBezTo>
                  <a:cubicBezTo>
                    <a:pt x="204" y="127"/>
                    <a:pt x="204" y="127"/>
                    <a:pt x="204" y="127"/>
                  </a:cubicBezTo>
                  <a:cubicBezTo>
                    <a:pt x="204" y="127"/>
                    <a:pt x="204" y="127"/>
                    <a:pt x="204" y="127"/>
                  </a:cubicBezTo>
                  <a:cubicBezTo>
                    <a:pt x="205" y="127"/>
                    <a:pt x="205" y="127"/>
                    <a:pt x="205" y="127"/>
                  </a:cubicBezTo>
                  <a:cubicBezTo>
                    <a:pt x="205" y="128"/>
                    <a:pt x="205" y="128"/>
                    <a:pt x="205" y="128"/>
                  </a:cubicBezTo>
                  <a:cubicBezTo>
                    <a:pt x="205" y="128"/>
                    <a:pt x="205" y="128"/>
                    <a:pt x="205" y="128"/>
                  </a:cubicBezTo>
                  <a:cubicBezTo>
                    <a:pt x="206" y="127"/>
                    <a:pt x="206" y="127"/>
                    <a:pt x="206" y="127"/>
                  </a:cubicBezTo>
                  <a:cubicBezTo>
                    <a:pt x="207" y="127"/>
                    <a:pt x="207" y="127"/>
                    <a:pt x="207" y="127"/>
                  </a:cubicBezTo>
                  <a:cubicBezTo>
                    <a:pt x="206" y="128"/>
                    <a:pt x="206" y="128"/>
                    <a:pt x="206" y="128"/>
                  </a:cubicBezTo>
                  <a:cubicBezTo>
                    <a:pt x="206" y="129"/>
                    <a:pt x="206" y="129"/>
                    <a:pt x="206" y="129"/>
                  </a:cubicBezTo>
                  <a:cubicBezTo>
                    <a:pt x="206" y="130"/>
                    <a:pt x="206" y="130"/>
                    <a:pt x="206" y="130"/>
                  </a:cubicBezTo>
                  <a:cubicBezTo>
                    <a:pt x="205" y="132"/>
                    <a:pt x="205" y="132"/>
                    <a:pt x="205" y="132"/>
                  </a:cubicBezTo>
                  <a:cubicBezTo>
                    <a:pt x="205" y="133"/>
                    <a:pt x="205" y="133"/>
                    <a:pt x="205" y="133"/>
                  </a:cubicBezTo>
                  <a:cubicBezTo>
                    <a:pt x="205" y="133"/>
                    <a:pt x="205" y="133"/>
                    <a:pt x="205" y="133"/>
                  </a:cubicBezTo>
                  <a:cubicBezTo>
                    <a:pt x="205" y="134"/>
                    <a:pt x="205" y="134"/>
                    <a:pt x="205" y="134"/>
                  </a:cubicBezTo>
                  <a:cubicBezTo>
                    <a:pt x="205" y="135"/>
                    <a:pt x="205" y="135"/>
                    <a:pt x="205" y="135"/>
                  </a:cubicBezTo>
                  <a:cubicBezTo>
                    <a:pt x="205" y="136"/>
                    <a:pt x="205" y="136"/>
                    <a:pt x="205" y="136"/>
                  </a:cubicBezTo>
                  <a:cubicBezTo>
                    <a:pt x="205" y="136"/>
                    <a:pt x="205" y="136"/>
                    <a:pt x="205" y="136"/>
                  </a:cubicBezTo>
                  <a:cubicBezTo>
                    <a:pt x="206" y="137"/>
                    <a:pt x="206" y="137"/>
                    <a:pt x="206" y="137"/>
                  </a:cubicBezTo>
                  <a:cubicBezTo>
                    <a:pt x="206" y="138"/>
                    <a:pt x="206" y="138"/>
                    <a:pt x="206" y="138"/>
                  </a:cubicBezTo>
                  <a:cubicBezTo>
                    <a:pt x="206" y="138"/>
                    <a:pt x="206" y="138"/>
                    <a:pt x="206" y="138"/>
                  </a:cubicBezTo>
                  <a:cubicBezTo>
                    <a:pt x="207" y="139"/>
                    <a:pt x="207" y="139"/>
                    <a:pt x="207" y="139"/>
                  </a:cubicBezTo>
                  <a:cubicBezTo>
                    <a:pt x="207" y="139"/>
                    <a:pt x="207" y="139"/>
                    <a:pt x="207" y="139"/>
                  </a:cubicBezTo>
                  <a:cubicBezTo>
                    <a:pt x="208" y="139"/>
                    <a:pt x="208" y="139"/>
                    <a:pt x="208" y="139"/>
                  </a:cubicBezTo>
                  <a:cubicBezTo>
                    <a:pt x="208" y="139"/>
                    <a:pt x="208" y="139"/>
                    <a:pt x="208" y="139"/>
                  </a:cubicBezTo>
                  <a:cubicBezTo>
                    <a:pt x="209" y="139"/>
                    <a:pt x="209" y="139"/>
                    <a:pt x="209" y="139"/>
                  </a:cubicBezTo>
                  <a:cubicBezTo>
                    <a:pt x="210" y="139"/>
                    <a:pt x="210" y="139"/>
                    <a:pt x="210" y="139"/>
                  </a:cubicBezTo>
                  <a:cubicBezTo>
                    <a:pt x="210" y="139"/>
                    <a:pt x="210" y="139"/>
                    <a:pt x="210" y="139"/>
                  </a:cubicBezTo>
                  <a:cubicBezTo>
                    <a:pt x="209" y="140"/>
                    <a:pt x="209" y="140"/>
                    <a:pt x="209" y="140"/>
                  </a:cubicBezTo>
                  <a:cubicBezTo>
                    <a:pt x="208" y="140"/>
                    <a:pt x="208" y="140"/>
                    <a:pt x="208" y="140"/>
                  </a:cubicBezTo>
                  <a:cubicBezTo>
                    <a:pt x="208" y="140"/>
                    <a:pt x="208" y="140"/>
                    <a:pt x="208" y="140"/>
                  </a:cubicBezTo>
                  <a:cubicBezTo>
                    <a:pt x="209" y="141"/>
                    <a:pt x="209" y="141"/>
                    <a:pt x="209" y="141"/>
                  </a:cubicBezTo>
                  <a:cubicBezTo>
                    <a:pt x="208" y="141"/>
                    <a:pt x="208" y="141"/>
                    <a:pt x="208" y="141"/>
                  </a:cubicBezTo>
                  <a:cubicBezTo>
                    <a:pt x="208" y="141"/>
                    <a:pt x="208" y="141"/>
                    <a:pt x="208" y="141"/>
                  </a:cubicBezTo>
                  <a:cubicBezTo>
                    <a:pt x="208" y="142"/>
                    <a:pt x="208" y="142"/>
                    <a:pt x="208" y="142"/>
                  </a:cubicBezTo>
                  <a:cubicBezTo>
                    <a:pt x="208" y="143"/>
                    <a:pt x="208" y="143"/>
                    <a:pt x="208" y="143"/>
                  </a:cubicBezTo>
                  <a:cubicBezTo>
                    <a:pt x="208" y="143"/>
                    <a:pt x="208" y="143"/>
                    <a:pt x="208" y="143"/>
                  </a:cubicBezTo>
                  <a:cubicBezTo>
                    <a:pt x="208" y="143"/>
                    <a:pt x="208" y="143"/>
                    <a:pt x="208" y="143"/>
                  </a:cubicBezTo>
                  <a:cubicBezTo>
                    <a:pt x="207" y="143"/>
                    <a:pt x="207" y="143"/>
                    <a:pt x="207" y="143"/>
                  </a:cubicBezTo>
                  <a:cubicBezTo>
                    <a:pt x="207" y="142"/>
                    <a:pt x="207" y="142"/>
                    <a:pt x="207" y="142"/>
                  </a:cubicBezTo>
                  <a:cubicBezTo>
                    <a:pt x="207" y="143"/>
                    <a:pt x="207" y="143"/>
                    <a:pt x="207" y="143"/>
                  </a:cubicBezTo>
                  <a:cubicBezTo>
                    <a:pt x="207" y="143"/>
                    <a:pt x="207" y="143"/>
                    <a:pt x="207" y="143"/>
                  </a:cubicBezTo>
                  <a:cubicBezTo>
                    <a:pt x="207" y="144"/>
                    <a:pt x="207" y="144"/>
                    <a:pt x="207" y="144"/>
                  </a:cubicBezTo>
                  <a:cubicBezTo>
                    <a:pt x="207" y="145"/>
                    <a:pt x="207" y="145"/>
                    <a:pt x="207" y="145"/>
                  </a:cubicBezTo>
                  <a:cubicBezTo>
                    <a:pt x="207" y="145"/>
                    <a:pt x="207" y="145"/>
                    <a:pt x="207" y="145"/>
                  </a:cubicBezTo>
                  <a:cubicBezTo>
                    <a:pt x="207" y="145"/>
                    <a:pt x="207" y="145"/>
                    <a:pt x="207" y="145"/>
                  </a:cubicBezTo>
                  <a:cubicBezTo>
                    <a:pt x="206" y="145"/>
                    <a:pt x="206" y="145"/>
                    <a:pt x="206" y="145"/>
                  </a:cubicBezTo>
                  <a:cubicBezTo>
                    <a:pt x="206" y="146"/>
                    <a:pt x="206" y="146"/>
                    <a:pt x="206" y="146"/>
                  </a:cubicBezTo>
                  <a:cubicBezTo>
                    <a:pt x="206" y="146"/>
                    <a:pt x="206" y="146"/>
                    <a:pt x="206" y="146"/>
                  </a:cubicBezTo>
                  <a:cubicBezTo>
                    <a:pt x="206" y="146"/>
                    <a:pt x="206" y="146"/>
                    <a:pt x="206" y="146"/>
                  </a:cubicBezTo>
                  <a:cubicBezTo>
                    <a:pt x="207" y="146"/>
                    <a:pt x="207" y="146"/>
                    <a:pt x="207" y="146"/>
                  </a:cubicBezTo>
                  <a:cubicBezTo>
                    <a:pt x="207" y="147"/>
                    <a:pt x="207" y="147"/>
                    <a:pt x="207" y="147"/>
                  </a:cubicBezTo>
                  <a:cubicBezTo>
                    <a:pt x="208" y="147"/>
                    <a:pt x="208" y="147"/>
                    <a:pt x="208" y="147"/>
                  </a:cubicBezTo>
                  <a:cubicBezTo>
                    <a:pt x="208" y="147"/>
                    <a:pt x="208" y="147"/>
                    <a:pt x="208" y="147"/>
                  </a:cubicBezTo>
                  <a:cubicBezTo>
                    <a:pt x="209" y="148"/>
                    <a:pt x="209" y="148"/>
                    <a:pt x="209" y="148"/>
                  </a:cubicBezTo>
                  <a:cubicBezTo>
                    <a:pt x="209" y="148"/>
                    <a:pt x="209" y="148"/>
                    <a:pt x="209" y="148"/>
                  </a:cubicBezTo>
                  <a:cubicBezTo>
                    <a:pt x="208" y="148"/>
                    <a:pt x="208" y="148"/>
                    <a:pt x="208" y="148"/>
                  </a:cubicBezTo>
                  <a:cubicBezTo>
                    <a:pt x="208" y="148"/>
                    <a:pt x="208" y="148"/>
                    <a:pt x="208" y="148"/>
                  </a:cubicBezTo>
                  <a:cubicBezTo>
                    <a:pt x="208" y="149"/>
                    <a:pt x="208" y="149"/>
                    <a:pt x="208" y="149"/>
                  </a:cubicBezTo>
                  <a:cubicBezTo>
                    <a:pt x="208" y="149"/>
                    <a:pt x="208" y="149"/>
                    <a:pt x="208" y="149"/>
                  </a:cubicBezTo>
                  <a:cubicBezTo>
                    <a:pt x="209" y="150"/>
                    <a:pt x="209" y="150"/>
                    <a:pt x="209" y="150"/>
                  </a:cubicBezTo>
                  <a:cubicBezTo>
                    <a:pt x="209" y="150"/>
                    <a:pt x="209" y="150"/>
                    <a:pt x="209" y="150"/>
                  </a:cubicBezTo>
                  <a:cubicBezTo>
                    <a:pt x="210" y="150"/>
                    <a:pt x="210" y="150"/>
                    <a:pt x="210" y="150"/>
                  </a:cubicBezTo>
                  <a:cubicBezTo>
                    <a:pt x="209" y="150"/>
                    <a:pt x="209" y="150"/>
                    <a:pt x="209" y="150"/>
                  </a:cubicBezTo>
                  <a:cubicBezTo>
                    <a:pt x="209" y="150"/>
                    <a:pt x="209" y="150"/>
                    <a:pt x="209" y="150"/>
                  </a:cubicBezTo>
                  <a:cubicBezTo>
                    <a:pt x="208" y="151"/>
                    <a:pt x="208" y="151"/>
                    <a:pt x="208" y="151"/>
                  </a:cubicBezTo>
                  <a:cubicBezTo>
                    <a:pt x="208" y="152"/>
                    <a:pt x="208" y="152"/>
                    <a:pt x="208" y="152"/>
                  </a:cubicBezTo>
                  <a:cubicBezTo>
                    <a:pt x="209" y="153"/>
                    <a:pt x="209" y="153"/>
                    <a:pt x="209" y="153"/>
                  </a:cubicBezTo>
                  <a:cubicBezTo>
                    <a:pt x="210" y="154"/>
                    <a:pt x="210" y="154"/>
                    <a:pt x="210" y="154"/>
                  </a:cubicBezTo>
                  <a:cubicBezTo>
                    <a:pt x="211" y="154"/>
                    <a:pt x="211" y="154"/>
                    <a:pt x="211" y="154"/>
                  </a:cubicBezTo>
                  <a:cubicBezTo>
                    <a:pt x="211" y="154"/>
                    <a:pt x="211" y="154"/>
                    <a:pt x="211" y="154"/>
                  </a:cubicBezTo>
                  <a:cubicBezTo>
                    <a:pt x="210" y="154"/>
                    <a:pt x="210" y="154"/>
                    <a:pt x="210" y="154"/>
                  </a:cubicBezTo>
                  <a:cubicBezTo>
                    <a:pt x="209" y="154"/>
                    <a:pt x="209" y="154"/>
                    <a:pt x="209" y="154"/>
                  </a:cubicBezTo>
                  <a:cubicBezTo>
                    <a:pt x="209" y="154"/>
                    <a:pt x="209" y="154"/>
                    <a:pt x="209" y="154"/>
                  </a:cubicBezTo>
                  <a:cubicBezTo>
                    <a:pt x="208" y="155"/>
                    <a:pt x="208" y="155"/>
                    <a:pt x="208" y="155"/>
                  </a:cubicBezTo>
                  <a:cubicBezTo>
                    <a:pt x="207" y="156"/>
                    <a:pt x="207" y="156"/>
                    <a:pt x="207" y="156"/>
                  </a:cubicBezTo>
                  <a:cubicBezTo>
                    <a:pt x="206" y="157"/>
                    <a:pt x="206" y="157"/>
                    <a:pt x="206" y="157"/>
                  </a:cubicBezTo>
                  <a:cubicBezTo>
                    <a:pt x="206" y="158"/>
                    <a:pt x="206" y="158"/>
                    <a:pt x="206" y="158"/>
                  </a:cubicBezTo>
                  <a:cubicBezTo>
                    <a:pt x="206" y="159"/>
                    <a:pt x="206" y="159"/>
                    <a:pt x="206" y="159"/>
                  </a:cubicBezTo>
                  <a:cubicBezTo>
                    <a:pt x="207" y="158"/>
                    <a:pt x="207" y="158"/>
                    <a:pt x="207" y="158"/>
                  </a:cubicBezTo>
                  <a:cubicBezTo>
                    <a:pt x="208" y="157"/>
                    <a:pt x="208" y="157"/>
                    <a:pt x="208" y="157"/>
                  </a:cubicBezTo>
                  <a:cubicBezTo>
                    <a:pt x="208" y="157"/>
                    <a:pt x="208" y="157"/>
                    <a:pt x="208" y="157"/>
                  </a:cubicBezTo>
                  <a:cubicBezTo>
                    <a:pt x="208" y="156"/>
                    <a:pt x="208" y="156"/>
                    <a:pt x="208" y="156"/>
                  </a:cubicBezTo>
                  <a:cubicBezTo>
                    <a:pt x="210" y="155"/>
                    <a:pt x="210" y="155"/>
                    <a:pt x="210" y="155"/>
                  </a:cubicBezTo>
                  <a:cubicBezTo>
                    <a:pt x="210" y="156"/>
                    <a:pt x="210" y="156"/>
                    <a:pt x="210" y="156"/>
                  </a:cubicBezTo>
                  <a:cubicBezTo>
                    <a:pt x="210" y="156"/>
                    <a:pt x="210" y="156"/>
                    <a:pt x="210" y="156"/>
                  </a:cubicBezTo>
                  <a:cubicBezTo>
                    <a:pt x="211" y="156"/>
                    <a:pt x="211" y="156"/>
                    <a:pt x="211" y="156"/>
                  </a:cubicBezTo>
                  <a:cubicBezTo>
                    <a:pt x="211" y="156"/>
                    <a:pt x="211" y="156"/>
                    <a:pt x="211" y="156"/>
                  </a:cubicBezTo>
                  <a:cubicBezTo>
                    <a:pt x="211" y="157"/>
                    <a:pt x="211" y="157"/>
                    <a:pt x="211" y="157"/>
                  </a:cubicBezTo>
                  <a:cubicBezTo>
                    <a:pt x="212" y="157"/>
                    <a:pt x="212" y="157"/>
                    <a:pt x="212" y="157"/>
                  </a:cubicBezTo>
                  <a:cubicBezTo>
                    <a:pt x="212" y="157"/>
                    <a:pt x="212" y="157"/>
                    <a:pt x="212" y="157"/>
                  </a:cubicBezTo>
                  <a:cubicBezTo>
                    <a:pt x="211" y="158"/>
                    <a:pt x="211" y="158"/>
                    <a:pt x="211" y="158"/>
                  </a:cubicBezTo>
                  <a:cubicBezTo>
                    <a:pt x="211" y="158"/>
                    <a:pt x="211" y="158"/>
                    <a:pt x="211" y="158"/>
                  </a:cubicBezTo>
                  <a:cubicBezTo>
                    <a:pt x="211" y="159"/>
                    <a:pt x="211" y="159"/>
                    <a:pt x="211" y="159"/>
                  </a:cubicBezTo>
                  <a:cubicBezTo>
                    <a:pt x="211" y="160"/>
                    <a:pt x="211" y="160"/>
                    <a:pt x="211" y="160"/>
                  </a:cubicBezTo>
                  <a:cubicBezTo>
                    <a:pt x="210" y="160"/>
                    <a:pt x="210" y="160"/>
                    <a:pt x="210" y="160"/>
                  </a:cubicBezTo>
                  <a:cubicBezTo>
                    <a:pt x="211" y="161"/>
                    <a:pt x="211" y="161"/>
                    <a:pt x="211" y="161"/>
                  </a:cubicBezTo>
                  <a:cubicBezTo>
                    <a:pt x="211" y="161"/>
                    <a:pt x="211" y="161"/>
                    <a:pt x="211" y="161"/>
                  </a:cubicBezTo>
                  <a:cubicBezTo>
                    <a:pt x="210" y="161"/>
                    <a:pt x="210" y="161"/>
                    <a:pt x="210" y="161"/>
                  </a:cubicBezTo>
                  <a:cubicBezTo>
                    <a:pt x="209" y="161"/>
                    <a:pt x="209" y="161"/>
                    <a:pt x="209" y="161"/>
                  </a:cubicBezTo>
                  <a:cubicBezTo>
                    <a:pt x="209" y="162"/>
                    <a:pt x="209" y="162"/>
                    <a:pt x="209" y="162"/>
                  </a:cubicBezTo>
                  <a:cubicBezTo>
                    <a:pt x="209" y="162"/>
                    <a:pt x="209" y="162"/>
                    <a:pt x="209" y="162"/>
                  </a:cubicBezTo>
                  <a:cubicBezTo>
                    <a:pt x="209" y="162"/>
                    <a:pt x="209" y="162"/>
                    <a:pt x="209" y="162"/>
                  </a:cubicBezTo>
                  <a:cubicBezTo>
                    <a:pt x="210" y="162"/>
                    <a:pt x="210" y="162"/>
                    <a:pt x="210" y="162"/>
                  </a:cubicBezTo>
                  <a:cubicBezTo>
                    <a:pt x="211" y="162"/>
                    <a:pt x="211" y="162"/>
                    <a:pt x="211" y="162"/>
                  </a:cubicBezTo>
                  <a:cubicBezTo>
                    <a:pt x="211" y="162"/>
                    <a:pt x="211" y="162"/>
                    <a:pt x="211" y="162"/>
                  </a:cubicBezTo>
                  <a:cubicBezTo>
                    <a:pt x="210" y="163"/>
                    <a:pt x="210" y="163"/>
                    <a:pt x="210" y="163"/>
                  </a:cubicBezTo>
                  <a:cubicBezTo>
                    <a:pt x="209" y="163"/>
                    <a:pt x="209" y="163"/>
                    <a:pt x="209" y="163"/>
                  </a:cubicBezTo>
                  <a:cubicBezTo>
                    <a:pt x="209" y="163"/>
                    <a:pt x="209" y="163"/>
                    <a:pt x="209" y="163"/>
                  </a:cubicBezTo>
                  <a:cubicBezTo>
                    <a:pt x="209" y="163"/>
                    <a:pt x="209" y="163"/>
                    <a:pt x="209" y="163"/>
                  </a:cubicBezTo>
                  <a:cubicBezTo>
                    <a:pt x="208" y="164"/>
                    <a:pt x="208" y="164"/>
                    <a:pt x="208" y="164"/>
                  </a:cubicBezTo>
                  <a:cubicBezTo>
                    <a:pt x="209" y="165"/>
                    <a:pt x="209" y="165"/>
                    <a:pt x="209" y="165"/>
                  </a:cubicBezTo>
                  <a:cubicBezTo>
                    <a:pt x="209" y="165"/>
                    <a:pt x="209" y="165"/>
                    <a:pt x="209" y="165"/>
                  </a:cubicBezTo>
                  <a:cubicBezTo>
                    <a:pt x="209" y="164"/>
                    <a:pt x="209" y="164"/>
                    <a:pt x="209" y="164"/>
                  </a:cubicBezTo>
                  <a:cubicBezTo>
                    <a:pt x="210" y="164"/>
                    <a:pt x="210" y="164"/>
                    <a:pt x="210" y="164"/>
                  </a:cubicBezTo>
                  <a:cubicBezTo>
                    <a:pt x="211" y="164"/>
                    <a:pt x="211" y="164"/>
                    <a:pt x="211" y="164"/>
                  </a:cubicBezTo>
                  <a:cubicBezTo>
                    <a:pt x="212" y="163"/>
                    <a:pt x="212" y="163"/>
                    <a:pt x="212" y="163"/>
                  </a:cubicBezTo>
                  <a:cubicBezTo>
                    <a:pt x="213" y="161"/>
                    <a:pt x="213" y="161"/>
                    <a:pt x="213" y="161"/>
                  </a:cubicBezTo>
                  <a:cubicBezTo>
                    <a:pt x="213" y="160"/>
                    <a:pt x="213" y="160"/>
                    <a:pt x="213" y="160"/>
                  </a:cubicBezTo>
                  <a:cubicBezTo>
                    <a:pt x="214" y="158"/>
                    <a:pt x="214" y="158"/>
                    <a:pt x="214" y="158"/>
                  </a:cubicBezTo>
                  <a:cubicBezTo>
                    <a:pt x="215" y="158"/>
                    <a:pt x="215" y="158"/>
                    <a:pt x="215" y="158"/>
                  </a:cubicBezTo>
                  <a:cubicBezTo>
                    <a:pt x="215" y="158"/>
                    <a:pt x="215" y="158"/>
                    <a:pt x="215" y="158"/>
                  </a:cubicBezTo>
                  <a:close/>
                  <a:moveTo>
                    <a:pt x="201" y="162"/>
                  </a:moveTo>
                  <a:cubicBezTo>
                    <a:pt x="201" y="162"/>
                    <a:pt x="201" y="162"/>
                    <a:pt x="201" y="162"/>
                  </a:cubicBezTo>
                  <a:cubicBezTo>
                    <a:pt x="201" y="161"/>
                    <a:pt x="201" y="161"/>
                    <a:pt x="201" y="161"/>
                  </a:cubicBezTo>
                  <a:cubicBezTo>
                    <a:pt x="202" y="162"/>
                    <a:pt x="202" y="162"/>
                    <a:pt x="202" y="162"/>
                  </a:cubicBezTo>
                  <a:cubicBezTo>
                    <a:pt x="201" y="162"/>
                    <a:pt x="201" y="162"/>
                    <a:pt x="201" y="162"/>
                  </a:cubicBezTo>
                  <a:close/>
                  <a:moveTo>
                    <a:pt x="206" y="163"/>
                  </a:moveTo>
                  <a:cubicBezTo>
                    <a:pt x="207" y="163"/>
                    <a:pt x="207" y="163"/>
                    <a:pt x="207" y="163"/>
                  </a:cubicBezTo>
                  <a:cubicBezTo>
                    <a:pt x="208" y="163"/>
                    <a:pt x="208" y="163"/>
                    <a:pt x="208" y="163"/>
                  </a:cubicBezTo>
                  <a:cubicBezTo>
                    <a:pt x="207" y="164"/>
                    <a:pt x="207" y="164"/>
                    <a:pt x="207" y="164"/>
                  </a:cubicBezTo>
                  <a:cubicBezTo>
                    <a:pt x="206" y="163"/>
                    <a:pt x="206" y="163"/>
                    <a:pt x="206" y="163"/>
                  </a:cubicBezTo>
                  <a:close/>
                  <a:moveTo>
                    <a:pt x="207" y="161"/>
                  </a:moveTo>
                  <a:cubicBezTo>
                    <a:pt x="207" y="161"/>
                    <a:pt x="207" y="161"/>
                    <a:pt x="207" y="161"/>
                  </a:cubicBezTo>
                  <a:cubicBezTo>
                    <a:pt x="208" y="162"/>
                    <a:pt x="208" y="162"/>
                    <a:pt x="208" y="162"/>
                  </a:cubicBezTo>
                  <a:cubicBezTo>
                    <a:pt x="207" y="163"/>
                    <a:pt x="207" y="163"/>
                    <a:pt x="207" y="163"/>
                  </a:cubicBezTo>
                  <a:cubicBezTo>
                    <a:pt x="206" y="162"/>
                    <a:pt x="206" y="162"/>
                    <a:pt x="206" y="162"/>
                  </a:cubicBezTo>
                  <a:cubicBezTo>
                    <a:pt x="207" y="162"/>
                    <a:pt x="207" y="162"/>
                    <a:pt x="207" y="162"/>
                  </a:cubicBezTo>
                  <a:cubicBezTo>
                    <a:pt x="207" y="161"/>
                    <a:pt x="207" y="161"/>
                    <a:pt x="207" y="161"/>
                  </a:cubicBezTo>
                  <a:close/>
                  <a:moveTo>
                    <a:pt x="206" y="160"/>
                  </a:moveTo>
                  <a:cubicBezTo>
                    <a:pt x="207" y="160"/>
                    <a:pt x="207" y="160"/>
                    <a:pt x="207" y="160"/>
                  </a:cubicBezTo>
                  <a:cubicBezTo>
                    <a:pt x="206" y="161"/>
                    <a:pt x="206" y="161"/>
                    <a:pt x="206" y="161"/>
                  </a:cubicBezTo>
                  <a:cubicBezTo>
                    <a:pt x="206" y="160"/>
                    <a:pt x="206" y="160"/>
                    <a:pt x="206" y="160"/>
                  </a:cubicBezTo>
                  <a:cubicBezTo>
                    <a:pt x="206" y="160"/>
                    <a:pt x="206" y="160"/>
                    <a:pt x="206" y="160"/>
                  </a:cubicBezTo>
                  <a:cubicBezTo>
                    <a:pt x="206" y="160"/>
                    <a:pt x="206" y="160"/>
                    <a:pt x="206" y="160"/>
                  </a:cubicBezTo>
                  <a:close/>
                  <a:moveTo>
                    <a:pt x="207" y="159"/>
                  </a:moveTo>
                  <a:cubicBezTo>
                    <a:pt x="208" y="159"/>
                    <a:pt x="208" y="159"/>
                    <a:pt x="208" y="159"/>
                  </a:cubicBezTo>
                  <a:cubicBezTo>
                    <a:pt x="208" y="158"/>
                    <a:pt x="208" y="158"/>
                    <a:pt x="208" y="158"/>
                  </a:cubicBezTo>
                  <a:cubicBezTo>
                    <a:pt x="208" y="157"/>
                    <a:pt x="208" y="157"/>
                    <a:pt x="208" y="157"/>
                  </a:cubicBezTo>
                  <a:cubicBezTo>
                    <a:pt x="209" y="157"/>
                    <a:pt x="209" y="157"/>
                    <a:pt x="209" y="157"/>
                  </a:cubicBezTo>
                  <a:cubicBezTo>
                    <a:pt x="209" y="157"/>
                    <a:pt x="209" y="157"/>
                    <a:pt x="209" y="157"/>
                  </a:cubicBezTo>
                  <a:cubicBezTo>
                    <a:pt x="210" y="156"/>
                    <a:pt x="210" y="156"/>
                    <a:pt x="210" y="156"/>
                  </a:cubicBezTo>
                  <a:cubicBezTo>
                    <a:pt x="211" y="157"/>
                    <a:pt x="211" y="157"/>
                    <a:pt x="211" y="157"/>
                  </a:cubicBezTo>
                  <a:cubicBezTo>
                    <a:pt x="210" y="158"/>
                    <a:pt x="210" y="158"/>
                    <a:pt x="210" y="158"/>
                  </a:cubicBezTo>
                  <a:cubicBezTo>
                    <a:pt x="211" y="159"/>
                    <a:pt x="211" y="159"/>
                    <a:pt x="211" y="159"/>
                  </a:cubicBezTo>
                  <a:cubicBezTo>
                    <a:pt x="209" y="160"/>
                    <a:pt x="209" y="160"/>
                    <a:pt x="209" y="160"/>
                  </a:cubicBezTo>
                  <a:cubicBezTo>
                    <a:pt x="208" y="161"/>
                    <a:pt x="208" y="161"/>
                    <a:pt x="208" y="161"/>
                  </a:cubicBezTo>
                  <a:cubicBezTo>
                    <a:pt x="208" y="161"/>
                    <a:pt x="208" y="161"/>
                    <a:pt x="208" y="161"/>
                  </a:cubicBezTo>
                  <a:cubicBezTo>
                    <a:pt x="208" y="160"/>
                    <a:pt x="208" y="160"/>
                    <a:pt x="208" y="160"/>
                  </a:cubicBezTo>
                  <a:cubicBezTo>
                    <a:pt x="209" y="159"/>
                    <a:pt x="209" y="159"/>
                    <a:pt x="209" y="159"/>
                  </a:cubicBezTo>
                  <a:cubicBezTo>
                    <a:pt x="209" y="159"/>
                    <a:pt x="209" y="159"/>
                    <a:pt x="209" y="159"/>
                  </a:cubicBezTo>
                  <a:cubicBezTo>
                    <a:pt x="208" y="160"/>
                    <a:pt x="208" y="160"/>
                    <a:pt x="208" y="160"/>
                  </a:cubicBezTo>
                  <a:cubicBezTo>
                    <a:pt x="207" y="159"/>
                    <a:pt x="207" y="159"/>
                    <a:pt x="207" y="159"/>
                  </a:cubicBezTo>
                  <a:close/>
                  <a:moveTo>
                    <a:pt x="199" y="162"/>
                  </a:moveTo>
                  <a:cubicBezTo>
                    <a:pt x="200" y="162"/>
                    <a:pt x="200" y="162"/>
                    <a:pt x="200" y="162"/>
                  </a:cubicBezTo>
                  <a:cubicBezTo>
                    <a:pt x="200" y="162"/>
                    <a:pt x="200" y="162"/>
                    <a:pt x="200" y="162"/>
                  </a:cubicBezTo>
                  <a:cubicBezTo>
                    <a:pt x="200" y="163"/>
                    <a:pt x="200" y="163"/>
                    <a:pt x="200" y="163"/>
                  </a:cubicBezTo>
                  <a:cubicBezTo>
                    <a:pt x="201" y="164"/>
                    <a:pt x="201" y="164"/>
                    <a:pt x="201" y="164"/>
                  </a:cubicBezTo>
                  <a:cubicBezTo>
                    <a:pt x="200" y="165"/>
                    <a:pt x="200" y="165"/>
                    <a:pt x="200" y="165"/>
                  </a:cubicBezTo>
                  <a:cubicBezTo>
                    <a:pt x="200" y="164"/>
                    <a:pt x="200" y="164"/>
                    <a:pt x="200" y="164"/>
                  </a:cubicBezTo>
                  <a:cubicBezTo>
                    <a:pt x="200" y="163"/>
                    <a:pt x="200" y="163"/>
                    <a:pt x="200" y="163"/>
                  </a:cubicBezTo>
                  <a:cubicBezTo>
                    <a:pt x="199" y="162"/>
                    <a:pt x="199" y="162"/>
                    <a:pt x="199" y="162"/>
                  </a:cubicBezTo>
                  <a:cubicBezTo>
                    <a:pt x="199" y="162"/>
                    <a:pt x="199" y="162"/>
                    <a:pt x="199" y="162"/>
                  </a:cubicBezTo>
                  <a:close/>
                  <a:moveTo>
                    <a:pt x="200" y="161"/>
                  </a:moveTo>
                  <a:cubicBezTo>
                    <a:pt x="200" y="161"/>
                    <a:pt x="200" y="161"/>
                    <a:pt x="200" y="161"/>
                  </a:cubicBezTo>
                  <a:cubicBezTo>
                    <a:pt x="200" y="161"/>
                    <a:pt x="200" y="161"/>
                    <a:pt x="200" y="161"/>
                  </a:cubicBezTo>
                  <a:cubicBezTo>
                    <a:pt x="201" y="161"/>
                    <a:pt x="201" y="161"/>
                    <a:pt x="201" y="161"/>
                  </a:cubicBezTo>
                  <a:cubicBezTo>
                    <a:pt x="200" y="162"/>
                    <a:pt x="200" y="162"/>
                    <a:pt x="200" y="162"/>
                  </a:cubicBezTo>
                  <a:cubicBezTo>
                    <a:pt x="200" y="161"/>
                    <a:pt x="200" y="161"/>
                    <a:pt x="200" y="161"/>
                  </a:cubicBezTo>
                  <a:close/>
                  <a:moveTo>
                    <a:pt x="199" y="160"/>
                  </a:moveTo>
                  <a:cubicBezTo>
                    <a:pt x="200" y="159"/>
                    <a:pt x="200" y="159"/>
                    <a:pt x="200" y="159"/>
                  </a:cubicBezTo>
                  <a:cubicBezTo>
                    <a:pt x="200" y="160"/>
                    <a:pt x="200" y="160"/>
                    <a:pt x="200" y="160"/>
                  </a:cubicBezTo>
                  <a:cubicBezTo>
                    <a:pt x="199" y="160"/>
                    <a:pt x="199" y="160"/>
                    <a:pt x="199" y="160"/>
                  </a:cubicBezTo>
                  <a:close/>
                  <a:moveTo>
                    <a:pt x="199" y="159"/>
                  </a:moveTo>
                  <a:cubicBezTo>
                    <a:pt x="199" y="159"/>
                    <a:pt x="199" y="159"/>
                    <a:pt x="199" y="159"/>
                  </a:cubicBezTo>
                  <a:cubicBezTo>
                    <a:pt x="198" y="160"/>
                    <a:pt x="198" y="160"/>
                    <a:pt x="198" y="160"/>
                  </a:cubicBezTo>
                  <a:cubicBezTo>
                    <a:pt x="199" y="159"/>
                    <a:pt x="199" y="159"/>
                    <a:pt x="199" y="159"/>
                  </a:cubicBezTo>
                  <a:close/>
                  <a:moveTo>
                    <a:pt x="198" y="155"/>
                  </a:moveTo>
                  <a:cubicBezTo>
                    <a:pt x="198" y="154"/>
                    <a:pt x="198" y="154"/>
                    <a:pt x="198" y="154"/>
                  </a:cubicBezTo>
                  <a:cubicBezTo>
                    <a:pt x="199" y="155"/>
                    <a:pt x="199" y="155"/>
                    <a:pt x="199" y="155"/>
                  </a:cubicBezTo>
                  <a:cubicBezTo>
                    <a:pt x="198" y="155"/>
                    <a:pt x="198" y="155"/>
                    <a:pt x="198" y="155"/>
                  </a:cubicBezTo>
                  <a:close/>
                  <a:moveTo>
                    <a:pt x="200" y="156"/>
                  </a:moveTo>
                  <a:cubicBezTo>
                    <a:pt x="201" y="156"/>
                    <a:pt x="201" y="156"/>
                    <a:pt x="201" y="156"/>
                  </a:cubicBezTo>
                  <a:cubicBezTo>
                    <a:pt x="201" y="156"/>
                    <a:pt x="201" y="156"/>
                    <a:pt x="201" y="156"/>
                  </a:cubicBezTo>
                  <a:cubicBezTo>
                    <a:pt x="201" y="156"/>
                    <a:pt x="201" y="156"/>
                    <a:pt x="201" y="156"/>
                  </a:cubicBezTo>
                  <a:cubicBezTo>
                    <a:pt x="200" y="156"/>
                    <a:pt x="200" y="156"/>
                    <a:pt x="200" y="156"/>
                  </a:cubicBezTo>
                  <a:close/>
                  <a:moveTo>
                    <a:pt x="201" y="155"/>
                  </a:moveTo>
                  <a:cubicBezTo>
                    <a:pt x="201" y="154"/>
                    <a:pt x="201" y="154"/>
                    <a:pt x="201" y="154"/>
                  </a:cubicBezTo>
                  <a:cubicBezTo>
                    <a:pt x="202" y="154"/>
                    <a:pt x="202" y="154"/>
                    <a:pt x="202" y="154"/>
                  </a:cubicBezTo>
                  <a:cubicBezTo>
                    <a:pt x="203" y="154"/>
                    <a:pt x="203" y="154"/>
                    <a:pt x="203" y="154"/>
                  </a:cubicBezTo>
                  <a:cubicBezTo>
                    <a:pt x="202" y="155"/>
                    <a:pt x="202" y="155"/>
                    <a:pt x="202" y="155"/>
                  </a:cubicBezTo>
                  <a:cubicBezTo>
                    <a:pt x="202" y="155"/>
                    <a:pt x="202" y="155"/>
                    <a:pt x="202" y="155"/>
                  </a:cubicBezTo>
                  <a:cubicBezTo>
                    <a:pt x="201" y="155"/>
                    <a:pt x="201" y="155"/>
                    <a:pt x="201" y="155"/>
                  </a:cubicBezTo>
                  <a:cubicBezTo>
                    <a:pt x="201" y="155"/>
                    <a:pt x="201" y="155"/>
                    <a:pt x="201" y="155"/>
                  </a:cubicBezTo>
                  <a:close/>
                  <a:moveTo>
                    <a:pt x="203" y="155"/>
                  </a:moveTo>
                  <a:cubicBezTo>
                    <a:pt x="203" y="154"/>
                    <a:pt x="203" y="154"/>
                    <a:pt x="203" y="154"/>
                  </a:cubicBezTo>
                  <a:cubicBezTo>
                    <a:pt x="203" y="154"/>
                    <a:pt x="203" y="154"/>
                    <a:pt x="203" y="154"/>
                  </a:cubicBezTo>
                  <a:cubicBezTo>
                    <a:pt x="202" y="153"/>
                    <a:pt x="202" y="153"/>
                    <a:pt x="202" y="153"/>
                  </a:cubicBezTo>
                  <a:cubicBezTo>
                    <a:pt x="203" y="152"/>
                    <a:pt x="203" y="152"/>
                    <a:pt x="203" y="152"/>
                  </a:cubicBezTo>
                  <a:cubicBezTo>
                    <a:pt x="203" y="153"/>
                    <a:pt x="203" y="153"/>
                    <a:pt x="203" y="153"/>
                  </a:cubicBezTo>
                  <a:cubicBezTo>
                    <a:pt x="204" y="153"/>
                    <a:pt x="204" y="153"/>
                    <a:pt x="204" y="153"/>
                  </a:cubicBezTo>
                  <a:cubicBezTo>
                    <a:pt x="203" y="154"/>
                    <a:pt x="203" y="154"/>
                    <a:pt x="203" y="154"/>
                  </a:cubicBezTo>
                  <a:cubicBezTo>
                    <a:pt x="203" y="155"/>
                    <a:pt x="203" y="155"/>
                    <a:pt x="203" y="155"/>
                  </a:cubicBezTo>
                  <a:cubicBezTo>
                    <a:pt x="204" y="155"/>
                    <a:pt x="204" y="155"/>
                    <a:pt x="204" y="155"/>
                  </a:cubicBezTo>
                  <a:cubicBezTo>
                    <a:pt x="204" y="155"/>
                    <a:pt x="204" y="155"/>
                    <a:pt x="204" y="155"/>
                  </a:cubicBezTo>
                  <a:cubicBezTo>
                    <a:pt x="205" y="156"/>
                    <a:pt x="205" y="156"/>
                    <a:pt x="205" y="156"/>
                  </a:cubicBezTo>
                  <a:cubicBezTo>
                    <a:pt x="205" y="157"/>
                    <a:pt x="205" y="157"/>
                    <a:pt x="205" y="157"/>
                  </a:cubicBezTo>
                  <a:cubicBezTo>
                    <a:pt x="204" y="157"/>
                    <a:pt x="204" y="157"/>
                    <a:pt x="204" y="157"/>
                  </a:cubicBezTo>
                  <a:cubicBezTo>
                    <a:pt x="205" y="158"/>
                    <a:pt x="205" y="158"/>
                    <a:pt x="205" y="158"/>
                  </a:cubicBezTo>
                  <a:cubicBezTo>
                    <a:pt x="205" y="158"/>
                    <a:pt x="205" y="158"/>
                    <a:pt x="205" y="158"/>
                  </a:cubicBezTo>
                  <a:cubicBezTo>
                    <a:pt x="204" y="158"/>
                    <a:pt x="204" y="158"/>
                    <a:pt x="204" y="158"/>
                  </a:cubicBezTo>
                  <a:cubicBezTo>
                    <a:pt x="204" y="158"/>
                    <a:pt x="204" y="158"/>
                    <a:pt x="204" y="158"/>
                  </a:cubicBezTo>
                  <a:cubicBezTo>
                    <a:pt x="204" y="159"/>
                    <a:pt x="204" y="159"/>
                    <a:pt x="204" y="159"/>
                  </a:cubicBezTo>
                  <a:cubicBezTo>
                    <a:pt x="205" y="159"/>
                    <a:pt x="205" y="159"/>
                    <a:pt x="205" y="159"/>
                  </a:cubicBezTo>
                  <a:cubicBezTo>
                    <a:pt x="205" y="160"/>
                    <a:pt x="205" y="160"/>
                    <a:pt x="205" y="160"/>
                  </a:cubicBezTo>
                  <a:cubicBezTo>
                    <a:pt x="204" y="161"/>
                    <a:pt x="204" y="161"/>
                    <a:pt x="204" y="161"/>
                  </a:cubicBezTo>
                  <a:cubicBezTo>
                    <a:pt x="204" y="161"/>
                    <a:pt x="204" y="161"/>
                    <a:pt x="204" y="161"/>
                  </a:cubicBezTo>
                  <a:cubicBezTo>
                    <a:pt x="205" y="161"/>
                    <a:pt x="205" y="161"/>
                    <a:pt x="205" y="161"/>
                  </a:cubicBezTo>
                  <a:cubicBezTo>
                    <a:pt x="205" y="161"/>
                    <a:pt x="205" y="161"/>
                    <a:pt x="205" y="161"/>
                  </a:cubicBezTo>
                  <a:cubicBezTo>
                    <a:pt x="205" y="161"/>
                    <a:pt x="205" y="161"/>
                    <a:pt x="205" y="161"/>
                  </a:cubicBezTo>
                  <a:cubicBezTo>
                    <a:pt x="204" y="162"/>
                    <a:pt x="204" y="162"/>
                    <a:pt x="204" y="162"/>
                  </a:cubicBezTo>
                  <a:cubicBezTo>
                    <a:pt x="204" y="162"/>
                    <a:pt x="204" y="162"/>
                    <a:pt x="204" y="162"/>
                  </a:cubicBezTo>
                  <a:cubicBezTo>
                    <a:pt x="204" y="163"/>
                    <a:pt x="204" y="163"/>
                    <a:pt x="204" y="163"/>
                  </a:cubicBezTo>
                  <a:cubicBezTo>
                    <a:pt x="204" y="163"/>
                    <a:pt x="204" y="163"/>
                    <a:pt x="204" y="163"/>
                  </a:cubicBezTo>
                  <a:cubicBezTo>
                    <a:pt x="204" y="163"/>
                    <a:pt x="204" y="163"/>
                    <a:pt x="204" y="163"/>
                  </a:cubicBezTo>
                  <a:cubicBezTo>
                    <a:pt x="204" y="163"/>
                    <a:pt x="204" y="163"/>
                    <a:pt x="204" y="163"/>
                  </a:cubicBezTo>
                  <a:cubicBezTo>
                    <a:pt x="204" y="164"/>
                    <a:pt x="204" y="164"/>
                    <a:pt x="204" y="164"/>
                  </a:cubicBezTo>
                  <a:cubicBezTo>
                    <a:pt x="204" y="164"/>
                    <a:pt x="204" y="164"/>
                    <a:pt x="204" y="164"/>
                  </a:cubicBezTo>
                  <a:cubicBezTo>
                    <a:pt x="203" y="164"/>
                    <a:pt x="203" y="164"/>
                    <a:pt x="203" y="164"/>
                  </a:cubicBezTo>
                  <a:cubicBezTo>
                    <a:pt x="203" y="164"/>
                    <a:pt x="203" y="164"/>
                    <a:pt x="203" y="164"/>
                  </a:cubicBezTo>
                  <a:cubicBezTo>
                    <a:pt x="203" y="163"/>
                    <a:pt x="203" y="163"/>
                    <a:pt x="203" y="163"/>
                  </a:cubicBezTo>
                  <a:cubicBezTo>
                    <a:pt x="202" y="163"/>
                    <a:pt x="202" y="163"/>
                    <a:pt x="202" y="163"/>
                  </a:cubicBezTo>
                  <a:cubicBezTo>
                    <a:pt x="202" y="162"/>
                    <a:pt x="202" y="162"/>
                    <a:pt x="202" y="162"/>
                  </a:cubicBezTo>
                  <a:cubicBezTo>
                    <a:pt x="203" y="162"/>
                    <a:pt x="203" y="162"/>
                    <a:pt x="203" y="162"/>
                  </a:cubicBezTo>
                  <a:cubicBezTo>
                    <a:pt x="202" y="161"/>
                    <a:pt x="202" y="161"/>
                    <a:pt x="202" y="161"/>
                  </a:cubicBezTo>
                  <a:cubicBezTo>
                    <a:pt x="202" y="161"/>
                    <a:pt x="202" y="161"/>
                    <a:pt x="202" y="161"/>
                  </a:cubicBezTo>
                  <a:cubicBezTo>
                    <a:pt x="203" y="161"/>
                    <a:pt x="203" y="161"/>
                    <a:pt x="203" y="161"/>
                  </a:cubicBezTo>
                  <a:cubicBezTo>
                    <a:pt x="203" y="160"/>
                    <a:pt x="203" y="160"/>
                    <a:pt x="203" y="160"/>
                  </a:cubicBezTo>
                  <a:cubicBezTo>
                    <a:pt x="202" y="160"/>
                    <a:pt x="202" y="160"/>
                    <a:pt x="202" y="160"/>
                  </a:cubicBezTo>
                  <a:cubicBezTo>
                    <a:pt x="202" y="161"/>
                    <a:pt x="202" y="161"/>
                    <a:pt x="202" y="161"/>
                  </a:cubicBezTo>
                  <a:cubicBezTo>
                    <a:pt x="202" y="160"/>
                    <a:pt x="202" y="160"/>
                    <a:pt x="202" y="160"/>
                  </a:cubicBezTo>
                  <a:cubicBezTo>
                    <a:pt x="201" y="160"/>
                    <a:pt x="201" y="160"/>
                    <a:pt x="201" y="160"/>
                  </a:cubicBezTo>
                  <a:cubicBezTo>
                    <a:pt x="201" y="160"/>
                    <a:pt x="201" y="160"/>
                    <a:pt x="201" y="160"/>
                  </a:cubicBezTo>
                  <a:cubicBezTo>
                    <a:pt x="201" y="159"/>
                    <a:pt x="201" y="159"/>
                    <a:pt x="201" y="159"/>
                  </a:cubicBezTo>
                  <a:cubicBezTo>
                    <a:pt x="201" y="159"/>
                    <a:pt x="201" y="159"/>
                    <a:pt x="201" y="159"/>
                  </a:cubicBezTo>
                  <a:cubicBezTo>
                    <a:pt x="202" y="159"/>
                    <a:pt x="202" y="159"/>
                    <a:pt x="202" y="159"/>
                  </a:cubicBezTo>
                  <a:cubicBezTo>
                    <a:pt x="202" y="159"/>
                    <a:pt x="202" y="159"/>
                    <a:pt x="202" y="159"/>
                  </a:cubicBezTo>
                  <a:cubicBezTo>
                    <a:pt x="203" y="158"/>
                    <a:pt x="203" y="158"/>
                    <a:pt x="203" y="158"/>
                  </a:cubicBezTo>
                  <a:cubicBezTo>
                    <a:pt x="203" y="158"/>
                    <a:pt x="203" y="158"/>
                    <a:pt x="203" y="158"/>
                  </a:cubicBezTo>
                  <a:cubicBezTo>
                    <a:pt x="202" y="157"/>
                    <a:pt x="202" y="157"/>
                    <a:pt x="202" y="157"/>
                  </a:cubicBezTo>
                  <a:cubicBezTo>
                    <a:pt x="202" y="158"/>
                    <a:pt x="202" y="158"/>
                    <a:pt x="202" y="158"/>
                  </a:cubicBezTo>
                  <a:cubicBezTo>
                    <a:pt x="201" y="157"/>
                    <a:pt x="201" y="157"/>
                    <a:pt x="201" y="157"/>
                  </a:cubicBezTo>
                  <a:cubicBezTo>
                    <a:pt x="202" y="157"/>
                    <a:pt x="202" y="157"/>
                    <a:pt x="202" y="157"/>
                  </a:cubicBezTo>
                  <a:cubicBezTo>
                    <a:pt x="202" y="157"/>
                    <a:pt x="202" y="157"/>
                    <a:pt x="202" y="157"/>
                  </a:cubicBezTo>
                  <a:cubicBezTo>
                    <a:pt x="203" y="156"/>
                    <a:pt x="203" y="156"/>
                    <a:pt x="203" y="156"/>
                  </a:cubicBezTo>
                  <a:cubicBezTo>
                    <a:pt x="203" y="155"/>
                    <a:pt x="203" y="155"/>
                    <a:pt x="203" y="155"/>
                  </a:cubicBezTo>
                  <a:close/>
                  <a:moveTo>
                    <a:pt x="208" y="155"/>
                  </a:moveTo>
                  <a:cubicBezTo>
                    <a:pt x="207" y="154"/>
                    <a:pt x="207" y="154"/>
                    <a:pt x="207" y="154"/>
                  </a:cubicBezTo>
                  <a:cubicBezTo>
                    <a:pt x="208" y="154"/>
                    <a:pt x="208" y="154"/>
                    <a:pt x="208" y="154"/>
                  </a:cubicBezTo>
                  <a:cubicBezTo>
                    <a:pt x="208" y="153"/>
                    <a:pt x="208" y="153"/>
                    <a:pt x="208" y="153"/>
                  </a:cubicBezTo>
                  <a:cubicBezTo>
                    <a:pt x="208" y="153"/>
                    <a:pt x="208" y="153"/>
                    <a:pt x="208" y="153"/>
                  </a:cubicBezTo>
                  <a:cubicBezTo>
                    <a:pt x="208" y="154"/>
                    <a:pt x="208" y="154"/>
                    <a:pt x="208" y="154"/>
                  </a:cubicBezTo>
                  <a:cubicBezTo>
                    <a:pt x="208" y="155"/>
                    <a:pt x="208" y="155"/>
                    <a:pt x="208" y="155"/>
                  </a:cubicBezTo>
                  <a:close/>
                  <a:moveTo>
                    <a:pt x="206" y="156"/>
                  </a:moveTo>
                  <a:cubicBezTo>
                    <a:pt x="207" y="154"/>
                    <a:pt x="207" y="154"/>
                    <a:pt x="207" y="154"/>
                  </a:cubicBezTo>
                  <a:cubicBezTo>
                    <a:pt x="207" y="154"/>
                    <a:pt x="207" y="154"/>
                    <a:pt x="207" y="154"/>
                  </a:cubicBezTo>
                  <a:cubicBezTo>
                    <a:pt x="207" y="155"/>
                    <a:pt x="207" y="155"/>
                    <a:pt x="207" y="155"/>
                  </a:cubicBezTo>
                  <a:cubicBezTo>
                    <a:pt x="207" y="156"/>
                    <a:pt x="207" y="156"/>
                    <a:pt x="207" y="156"/>
                  </a:cubicBezTo>
                  <a:cubicBezTo>
                    <a:pt x="206" y="156"/>
                    <a:pt x="206" y="156"/>
                    <a:pt x="206" y="156"/>
                  </a:cubicBezTo>
                  <a:close/>
                  <a:moveTo>
                    <a:pt x="206" y="155"/>
                  </a:moveTo>
                  <a:cubicBezTo>
                    <a:pt x="206" y="154"/>
                    <a:pt x="206" y="154"/>
                    <a:pt x="206" y="154"/>
                  </a:cubicBezTo>
                  <a:cubicBezTo>
                    <a:pt x="207" y="153"/>
                    <a:pt x="207" y="153"/>
                    <a:pt x="207" y="153"/>
                  </a:cubicBezTo>
                  <a:cubicBezTo>
                    <a:pt x="207" y="154"/>
                    <a:pt x="207" y="154"/>
                    <a:pt x="207" y="154"/>
                  </a:cubicBezTo>
                  <a:cubicBezTo>
                    <a:pt x="207" y="154"/>
                    <a:pt x="207" y="154"/>
                    <a:pt x="207" y="154"/>
                  </a:cubicBezTo>
                  <a:cubicBezTo>
                    <a:pt x="206" y="155"/>
                    <a:pt x="206" y="155"/>
                    <a:pt x="206" y="155"/>
                  </a:cubicBezTo>
                  <a:cubicBezTo>
                    <a:pt x="206" y="155"/>
                    <a:pt x="206" y="155"/>
                    <a:pt x="206" y="155"/>
                  </a:cubicBezTo>
                  <a:close/>
                  <a:moveTo>
                    <a:pt x="205" y="153"/>
                  </a:moveTo>
                  <a:cubicBezTo>
                    <a:pt x="205" y="152"/>
                    <a:pt x="205" y="152"/>
                    <a:pt x="205" y="152"/>
                  </a:cubicBezTo>
                  <a:cubicBezTo>
                    <a:pt x="207" y="152"/>
                    <a:pt x="207" y="152"/>
                    <a:pt x="207" y="152"/>
                  </a:cubicBezTo>
                  <a:cubicBezTo>
                    <a:pt x="207" y="153"/>
                    <a:pt x="207" y="153"/>
                    <a:pt x="207" y="153"/>
                  </a:cubicBezTo>
                  <a:cubicBezTo>
                    <a:pt x="206" y="154"/>
                    <a:pt x="206" y="154"/>
                    <a:pt x="206" y="154"/>
                  </a:cubicBezTo>
                  <a:cubicBezTo>
                    <a:pt x="205" y="153"/>
                    <a:pt x="205" y="153"/>
                    <a:pt x="205" y="153"/>
                  </a:cubicBezTo>
                  <a:cubicBezTo>
                    <a:pt x="205" y="153"/>
                    <a:pt x="205" y="153"/>
                    <a:pt x="205" y="153"/>
                  </a:cubicBezTo>
                  <a:close/>
                  <a:moveTo>
                    <a:pt x="206" y="151"/>
                  </a:moveTo>
                  <a:cubicBezTo>
                    <a:pt x="207" y="150"/>
                    <a:pt x="207" y="150"/>
                    <a:pt x="207" y="150"/>
                  </a:cubicBezTo>
                  <a:cubicBezTo>
                    <a:pt x="207" y="149"/>
                    <a:pt x="207" y="149"/>
                    <a:pt x="207" y="149"/>
                  </a:cubicBezTo>
                  <a:cubicBezTo>
                    <a:pt x="208" y="151"/>
                    <a:pt x="208" y="151"/>
                    <a:pt x="208" y="151"/>
                  </a:cubicBezTo>
                  <a:cubicBezTo>
                    <a:pt x="207" y="151"/>
                    <a:pt x="207" y="151"/>
                    <a:pt x="207" y="151"/>
                  </a:cubicBezTo>
                  <a:cubicBezTo>
                    <a:pt x="206" y="152"/>
                    <a:pt x="206" y="152"/>
                    <a:pt x="206" y="152"/>
                  </a:cubicBezTo>
                  <a:cubicBezTo>
                    <a:pt x="206" y="151"/>
                    <a:pt x="206" y="151"/>
                    <a:pt x="206" y="151"/>
                  </a:cubicBezTo>
                  <a:cubicBezTo>
                    <a:pt x="206" y="151"/>
                    <a:pt x="206" y="151"/>
                    <a:pt x="206" y="151"/>
                  </a:cubicBezTo>
                  <a:close/>
                  <a:moveTo>
                    <a:pt x="203" y="152"/>
                  </a:moveTo>
                  <a:cubicBezTo>
                    <a:pt x="203" y="151"/>
                    <a:pt x="203" y="151"/>
                    <a:pt x="203" y="151"/>
                  </a:cubicBezTo>
                  <a:cubicBezTo>
                    <a:pt x="204" y="149"/>
                    <a:pt x="204" y="149"/>
                    <a:pt x="204" y="149"/>
                  </a:cubicBezTo>
                  <a:cubicBezTo>
                    <a:pt x="204" y="148"/>
                    <a:pt x="204" y="148"/>
                    <a:pt x="204" y="148"/>
                  </a:cubicBezTo>
                  <a:cubicBezTo>
                    <a:pt x="203" y="148"/>
                    <a:pt x="203" y="148"/>
                    <a:pt x="203" y="148"/>
                  </a:cubicBezTo>
                  <a:cubicBezTo>
                    <a:pt x="203" y="148"/>
                    <a:pt x="203" y="148"/>
                    <a:pt x="203" y="148"/>
                  </a:cubicBezTo>
                  <a:cubicBezTo>
                    <a:pt x="203" y="147"/>
                    <a:pt x="203" y="147"/>
                    <a:pt x="203" y="147"/>
                  </a:cubicBezTo>
                  <a:cubicBezTo>
                    <a:pt x="203" y="147"/>
                    <a:pt x="203" y="147"/>
                    <a:pt x="203" y="147"/>
                  </a:cubicBezTo>
                  <a:cubicBezTo>
                    <a:pt x="204" y="146"/>
                    <a:pt x="204" y="146"/>
                    <a:pt x="204" y="146"/>
                  </a:cubicBezTo>
                  <a:cubicBezTo>
                    <a:pt x="205" y="147"/>
                    <a:pt x="205" y="147"/>
                    <a:pt x="205" y="147"/>
                  </a:cubicBezTo>
                  <a:cubicBezTo>
                    <a:pt x="206" y="147"/>
                    <a:pt x="206" y="147"/>
                    <a:pt x="206" y="147"/>
                  </a:cubicBezTo>
                  <a:cubicBezTo>
                    <a:pt x="207" y="148"/>
                    <a:pt x="207" y="148"/>
                    <a:pt x="207" y="148"/>
                  </a:cubicBezTo>
                  <a:cubicBezTo>
                    <a:pt x="207" y="149"/>
                    <a:pt x="207" y="149"/>
                    <a:pt x="207" y="149"/>
                  </a:cubicBezTo>
                  <a:cubicBezTo>
                    <a:pt x="206" y="150"/>
                    <a:pt x="206" y="150"/>
                    <a:pt x="206" y="150"/>
                  </a:cubicBezTo>
                  <a:cubicBezTo>
                    <a:pt x="205" y="150"/>
                    <a:pt x="205" y="150"/>
                    <a:pt x="205" y="150"/>
                  </a:cubicBezTo>
                  <a:cubicBezTo>
                    <a:pt x="205" y="149"/>
                    <a:pt x="205" y="149"/>
                    <a:pt x="205" y="149"/>
                  </a:cubicBezTo>
                  <a:cubicBezTo>
                    <a:pt x="205" y="149"/>
                    <a:pt x="205" y="149"/>
                    <a:pt x="205" y="149"/>
                  </a:cubicBezTo>
                  <a:cubicBezTo>
                    <a:pt x="205" y="150"/>
                    <a:pt x="205" y="150"/>
                    <a:pt x="205" y="150"/>
                  </a:cubicBezTo>
                  <a:cubicBezTo>
                    <a:pt x="204" y="151"/>
                    <a:pt x="204" y="151"/>
                    <a:pt x="204" y="151"/>
                  </a:cubicBezTo>
                  <a:cubicBezTo>
                    <a:pt x="205" y="151"/>
                    <a:pt x="205" y="151"/>
                    <a:pt x="205" y="151"/>
                  </a:cubicBezTo>
                  <a:cubicBezTo>
                    <a:pt x="204" y="152"/>
                    <a:pt x="204" y="152"/>
                    <a:pt x="204" y="152"/>
                  </a:cubicBezTo>
                  <a:cubicBezTo>
                    <a:pt x="204" y="151"/>
                    <a:pt x="204" y="151"/>
                    <a:pt x="204" y="151"/>
                  </a:cubicBezTo>
                  <a:cubicBezTo>
                    <a:pt x="204" y="152"/>
                    <a:pt x="204" y="152"/>
                    <a:pt x="204" y="152"/>
                  </a:cubicBezTo>
                  <a:cubicBezTo>
                    <a:pt x="203" y="152"/>
                    <a:pt x="203" y="152"/>
                    <a:pt x="203" y="152"/>
                  </a:cubicBezTo>
                  <a:close/>
                  <a:moveTo>
                    <a:pt x="201" y="151"/>
                  </a:moveTo>
                  <a:cubicBezTo>
                    <a:pt x="200" y="150"/>
                    <a:pt x="200" y="150"/>
                    <a:pt x="200" y="150"/>
                  </a:cubicBezTo>
                  <a:cubicBezTo>
                    <a:pt x="201" y="149"/>
                    <a:pt x="201" y="149"/>
                    <a:pt x="201" y="149"/>
                  </a:cubicBezTo>
                  <a:cubicBezTo>
                    <a:pt x="200" y="149"/>
                    <a:pt x="200" y="149"/>
                    <a:pt x="200" y="149"/>
                  </a:cubicBezTo>
                  <a:cubicBezTo>
                    <a:pt x="200" y="148"/>
                    <a:pt x="200" y="148"/>
                    <a:pt x="200" y="148"/>
                  </a:cubicBezTo>
                  <a:cubicBezTo>
                    <a:pt x="201" y="148"/>
                    <a:pt x="201" y="148"/>
                    <a:pt x="201" y="148"/>
                  </a:cubicBezTo>
                  <a:cubicBezTo>
                    <a:pt x="201" y="148"/>
                    <a:pt x="201" y="148"/>
                    <a:pt x="201" y="148"/>
                  </a:cubicBezTo>
                  <a:cubicBezTo>
                    <a:pt x="201" y="147"/>
                    <a:pt x="201" y="147"/>
                    <a:pt x="201" y="147"/>
                  </a:cubicBezTo>
                  <a:cubicBezTo>
                    <a:pt x="202" y="147"/>
                    <a:pt x="202" y="147"/>
                    <a:pt x="202" y="147"/>
                  </a:cubicBezTo>
                  <a:cubicBezTo>
                    <a:pt x="203" y="148"/>
                    <a:pt x="203" y="148"/>
                    <a:pt x="203" y="148"/>
                  </a:cubicBezTo>
                  <a:cubicBezTo>
                    <a:pt x="202" y="149"/>
                    <a:pt x="202" y="149"/>
                    <a:pt x="202" y="149"/>
                  </a:cubicBezTo>
                  <a:cubicBezTo>
                    <a:pt x="202" y="149"/>
                    <a:pt x="202" y="149"/>
                    <a:pt x="202" y="149"/>
                  </a:cubicBezTo>
                  <a:cubicBezTo>
                    <a:pt x="203" y="149"/>
                    <a:pt x="203" y="149"/>
                    <a:pt x="203" y="149"/>
                  </a:cubicBezTo>
                  <a:cubicBezTo>
                    <a:pt x="203" y="149"/>
                    <a:pt x="203" y="149"/>
                    <a:pt x="203" y="149"/>
                  </a:cubicBezTo>
                  <a:cubicBezTo>
                    <a:pt x="202" y="151"/>
                    <a:pt x="202" y="151"/>
                    <a:pt x="202" y="151"/>
                  </a:cubicBezTo>
                  <a:cubicBezTo>
                    <a:pt x="201" y="152"/>
                    <a:pt x="201" y="152"/>
                    <a:pt x="201" y="152"/>
                  </a:cubicBezTo>
                  <a:cubicBezTo>
                    <a:pt x="201" y="153"/>
                    <a:pt x="201" y="153"/>
                    <a:pt x="201" y="153"/>
                  </a:cubicBezTo>
                  <a:cubicBezTo>
                    <a:pt x="201" y="153"/>
                    <a:pt x="201" y="153"/>
                    <a:pt x="201" y="153"/>
                  </a:cubicBezTo>
                  <a:cubicBezTo>
                    <a:pt x="200" y="154"/>
                    <a:pt x="200" y="154"/>
                    <a:pt x="200" y="154"/>
                  </a:cubicBezTo>
                  <a:cubicBezTo>
                    <a:pt x="200" y="153"/>
                    <a:pt x="200" y="153"/>
                    <a:pt x="200" y="153"/>
                  </a:cubicBezTo>
                  <a:cubicBezTo>
                    <a:pt x="200" y="152"/>
                    <a:pt x="200" y="152"/>
                    <a:pt x="200" y="152"/>
                  </a:cubicBezTo>
                  <a:cubicBezTo>
                    <a:pt x="199" y="154"/>
                    <a:pt x="199" y="154"/>
                    <a:pt x="199" y="154"/>
                  </a:cubicBezTo>
                  <a:cubicBezTo>
                    <a:pt x="199" y="153"/>
                    <a:pt x="199" y="153"/>
                    <a:pt x="199" y="153"/>
                  </a:cubicBezTo>
                  <a:cubicBezTo>
                    <a:pt x="199" y="153"/>
                    <a:pt x="199" y="153"/>
                    <a:pt x="199" y="153"/>
                  </a:cubicBezTo>
                  <a:cubicBezTo>
                    <a:pt x="199" y="152"/>
                    <a:pt x="199" y="152"/>
                    <a:pt x="199" y="152"/>
                  </a:cubicBezTo>
                  <a:cubicBezTo>
                    <a:pt x="199" y="152"/>
                    <a:pt x="199" y="152"/>
                    <a:pt x="199" y="152"/>
                  </a:cubicBezTo>
                  <a:cubicBezTo>
                    <a:pt x="200" y="151"/>
                    <a:pt x="200" y="151"/>
                    <a:pt x="200" y="151"/>
                  </a:cubicBezTo>
                  <a:cubicBezTo>
                    <a:pt x="200" y="152"/>
                    <a:pt x="200" y="152"/>
                    <a:pt x="200" y="152"/>
                  </a:cubicBezTo>
                  <a:cubicBezTo>
                    <a:pt x="201" y="151"/>
                    <a:pt x="201" y="151"/>
                    <a:pt x="201" y="151"/>
                  </a:cubicBezTo>
                  <a:cubicBezTo>
                    <a:pt x="201" y="151"/>
                    <a:pt x="201" y="151"/>
                    <a:pt x="201" y="151"/>
                  </a:cubicBezTo>
                  <a:close/>
                  <a:moveTo>
                    <a:pt x="200" y="144"/>
                  </a:moveTo>
                  <a:cubicBezTo>
                    <a:pt x="201" y="144"/>
                    <a:pt x="201" y="144"/>
                    <a:pt x="201" y="144"/>
                  </a:cubicBezTo>
                  <a:cubicBezTo>
                    <a:pt x="201" y="144"/>
                    <a:pt x="201" y="144"/>
                    <a:pt x="201" y="144"/>
                  </a:cubicBezTo>
                  <a:cubicBezTo>
                    <a:pt x="200" y="144"/>
                    <a:pt x="200" y="144"/>
                    <a:pt x="200" y="144"/>
                  </a:cubicBezTo>
                  <a:close/>
                  <a:moveTo>
                    <a:pt x="198" y="144"/>
                  </a:moveTo>
                  <a:cubicBezTo>
                    <a:pt x="199" y="144"/>
                    <a:pt x="199" y="144"/>
                    <a:pt x="199" y="144"/>
                  </a:cubicBezTo>
                  <a:cubicBezTo>
                    <a:pt x="199" y="143"/>
                    <a:pt x="199" y="143"/>
                    <a:pt x="199" y="143"/>
                  </a:cubicBezTo>
                  <a:cubicBezTo>
                    <a:pt x="200" y="143"/>
                    <a:pt x="200" y="143"/>
                    <a:pt x="200" y="143"/>
                  </a:cubicBezTo>
                  <a:cubicBezTo>
                    <a:pt x="200" y="144"/>
                    <a:pt x="200" y="144"/>
                    <a:pt x="200" y="144"/>
                  </a:cubicBezTo>
                  <a:cubicBezTo>
                    <a:pt x="200" y="146"/>
                    <a:pt x="200" y="146"/>
                    <a:pt x="200" y="146"/>
                  </a:cubicBezTo>
                  <a:cubicBezTo>
                    <a:pt x="200" y="147"/>
                    <a:pt x="200" y="147"/>
                    <a:pt x="200" y="147"/>
                  </a:cubicBezTo>
                  <a:cubicBezTo>
                    <a:pt x="199" y="147"/>
                    <a:pt x="199" y="147"/>
                    <a:pt x="199" y="147"/>
                  </a:cubicBezTo>
                  <a:cubicBezTo>
                    <a:pt x="199" y="149"/>
                    <a:pt x="199" y="149"/>
                    <a:pt x="199" y="149"/>
                  </a:cubicBezTo>
                  <a:cubicBezTo>
                    <a:pt x="199" y="149"/>
                    <a:pt x="199" y="149"/>
                    <a:pt x="199" y="149"/>
                  </a:cubicBezTo>
                  <a:cubicBezTo>
                    <a:pt x="198" y="150"/>
                    <a:pt x="198" y="150"/>
                    <a:pt x="198" y="150"/>
                  </a:cubicBezTo>
                  <a:cubicBezTo>
                    <a:pt x="198" y="151"/>
                    <a:pt x="198" y="151"/>
                    <a:pt x="198" y="151"/>
                  </a:cubicBezTo>
                  <a:cubicBezTo>
                    <a:pt x="198" y="152"/>
                    <a:pt x="198" y="152"/>
                    <a:pt x="198" y="152"/>
                  </a:cubicBezTo>
                  <a:cubicBezTo>
                    <a:pt x="198" y="152"/>
                    <a:pt x="198" y="152"/>
                    <a:pt x="198" y="152"/>
                  </a:cubicBezTo>
                  <a:cubicBezTo>
                    <a:pt x="198" y="152"/>
                    <a:pt x="198" y="152"/>
                    <a:pt x="198" y="152"/>
                  </a:cubicBezTo>
                  <a:cubicBezTo>
                    <a:pt x="198" y="151"/>
                    <a:pt x="198" y="151"/>
                    <a:pt x="198" y="151"/>
                  </a:cubicBezTo>
                  <a:cubicBezTo>
                    <a:pt x="197" y="151"/>
                    <a:pt x="197" y="151"/>
                    <a:pt x="197" y="151"/>
                  </a:cubicBezTo>
                  <a:cubicBezTo>
                    <a:pt x="197" y="150"/>
                    <a:pt x="197" y="150"/>
                    <a:pt x="197" y="150"/>
                  </a:cubicBezTo>
                  <a:cubicBezTo>
                    <a:pt x="197" y="149"/>
                    <a:pt x="197" y="149"/>
                    <a:pt x="197" y="149"/>
                  </a:cubicBezTo>
                  <a:cubicBezTo>
                    <a:pt x="198" y="149"/>
                    <a:pt x="198" y="149"/>
                    <a:pt x="198" y="149"/>
                  </a:cubicBezTo>
                  <a:cubicBezTo>
                    <a:pt x="198" y="149"/>
                    <a:pt x="198" y="149"/>
                    <a:pt x="198" y="149"/>
                  </a:cubicBezTo>
                  <a:cubicBezTo>
                    <a:pt x="198" y="148"/>
                    <a:pt x="198" y="148"/>
                    <a:pt x="198" y="148"/>
                  </a:cubicBezTo>
                  <a:cubicBezTo>
                    <a:pt x="198" y="149"/>
                    <a:pt x="198" y="149"/>
                    <a:pt x="198" y="149"/>
                  </a:cubicBezTo>
                  <a:cubicBezTo>
                    <a:pt x="197" y="149"/>
                    <a:pt x="197" y="149"/>
                    <a:pt x="197" y="149"/>
                  </a:cubicBezTo>
                  <a:cubicBezTo>
                    <a:pt x="197" y="148"/>
                    <a:pt x="197" y="148"/>
                    <a:pt x="197" y="148"/>
                  </a:cubicBezTo>
                  <a:cubicBezTo>
                    <a:pt x="198" y="148"/>
                    <a:pt x="198" y="148"/>
                    <a:pt x="198" y="148"/>
                  </a:cubicBezTo>
                  <a:cubicBezTo>
                    <a:pt x="198" y="147"/>
                    <a:pt x="198" y="147"/>
                    <a:pt x="198" y="147"/>
                  </a:cubicBezTo>
                  <a:cubicBezTo>
                    <a:pt x="197" y="147"/>
                    <a:pt x="197" y="147"/>
                    <a:pt x="197" y="147"/>
                  </a:cubicBezTo>
                  <a:cubicBezTo>
                    <a:pt x="197" y="147"/>
                    <a:pt x="197" y="147"/>
                    <a:pt x="197" y="147"/>
                  </a:cubicBezTo>
                  <a:cubicBezTo>
                    <a:pt x="198" y="147"/>
                    <a:pt x="198" y="147"/>
                    <a:pt x="198" y="147"/>
                  </a:cubicBezTo>
                  <a:cubicBezTo>
                    <a:pt x="198" y="146"/>
                    <a:pt x="198" y="146"/>
                    <a:pt x="198" y="146"/>
                  </a:cubicBezTo>
                  <a:cubicBezTo>
                    <a:pt x="198" y="145"/>
                    <a:pt x="198" y="145"/>
                    <a:pt x="198" y="145"/>
                  </a:cubicBezTo>
                  <a:cubicBezTo>
                    <a:pt x="199" y="145"/>
                    <a:pt x="199" y="145"/>
                    <a:pt x="199" y="145"/>
                  </a:cubicBezTo>
                  <a:cubicBezTo>
                    <a:pt x="198" y="144"/>
                    <a:pt x="198" y="144"/>
                    <a:pt x="198" y="144"/>
                  </a:cubicBezTo>
                  <a:cubicBezTo>
                    <a:pt x="198" y="144"/>
                    <a:pt x="198" y="144"/>
                    <a:pt x="198" y="144"/>
                  </a:cubicBezTo>
                  <a:close/>
                  <a:moveTo>
                    <a:pt x="196" y="144"/>
                  </a:moveTo>
                  <a:cubicBezTo>
                    <a:pt x="197" y="144"/>
                    <a:pt x="197" y="144"/>
                    <a:pt x="197" y="144"/>
                  </a:cubicBezTo>
                  <a:cubicBezTo>
                    <a:pt x="197" y="144"/>
                    <a:pt x="197" y="144"/>
                    <a:pt x="197" y="144"/>
                  </a:cubicBezTo>
                  <a:cubicBezTo>
                    <a:pt x="197" y="145"/>
                    <a:pt x="197" y="145"/>
                    <a:pt x="197" y="145"/>
                  </a:cubicBezTo>
                  <a:cubicBezTo>
                    <a:pt x="197" y="146"/>
                    <a:pt x="197" y="146"/>
                    <a:pt x="197" y="146"/>
                  </a:cubicBezTo>
                  <a:cubicBezTo>
                    <a:pt x="196" y="146"/>
                    <a:pt x="196" y="146"/>
                    <a:pt x="196" y="146"/>
                  </a:cubicBezTo>
                  <a:cubicBezTo>
                    <a:pt x="196" y="145"/>
                    <a:pt x="196" y="145"/>
                    <a:pt x="196" y="145"/>
                  </a:cubicBezTo>
                  <a:cubicBezTo>
                    <a:pt x="196" y="145"/>
                    <a:pt x="196" y="145"/>
                    <a:pt x="196" y="145"/>
                  </a:cubicBezTo>
                  <a:cubicBezTo>
                    <a:pt x="196" y="145"/>
                    <a:pt x="196" y="145"/>
                    <a:pt x="196" y="145"/>
                  </a:cubicBezTo>
                  <a:cubicBezTo>
                    <a:pt x="196" y="144"/>
                    <a:pt x="196" y="144"/>
                    <a:pt x="196" y="144"/>
                  </a:cubicBezTo>
                  <a:close/>
                  <a:moveTo>
                    <a:pt x="201" y="146"/>
                  </a:moveTo>
                  <a:cubicBezTo>
                    <a:pt x="201" y="145"/>
                    <a:pt x="201" y="145"/>
                    <a:pt x="201" y="145"/>
                  </a:cubicBezTo>
                  <a:cubicBezTo>
                    <a:pt x="201" y="144"/>
                    <a:pt x="201" y="144"/>
                    <a:pt x="201" y="144"/>
                  </a:cubicBezTo>
                  <a:cubicBezTo>
                    <a:pt x="202" y="144"/>
                    <a:pt x="202" y="144"/>
                    <a:pt x="202" y="144"/>
                  </a:cubicBezTo>
                  <a:cubicBezTo>
                    <a:pt x="203" y="144"/>
                    <a:pt x="203" y="144"/>
                    <a:pt x="203" y="144"/>
                  </a:cubicBezTo>
                  <a:cubicBezTo>
                    <a:pt x="202" y="143"/>
                    <a:pt x="202" y="143"/>
                    <a:pt x="202" y="143"/>
                  </a:cubicBezTo>
                  <a:cubicBezTo>
                    <a:pt x="203" y="143"/>
                    <a:pt x="203" y="143"/>
                    <a:pt x="203" y="143"/>
                  </a:cubicBezTo>
                  <a:cubicBezTo>
                    <a:pt x="202" y="142"/>
                    <a:pt x="202" y="142"/>
                    <a:pt x="202" y="142"/>
                  </a:cubicBezTo>
                  <a:cubicBezTo>
                    <a:pt x="202" y="141"/>
                    <a:pt x="202" y="141"/>
                    <a:pt x="202" y="141"/>
                  </a:cubicBezTo>
                  <a:cubicBezTo>
                    <a:pt x="203" y="140"/>
                    <a:pt x="203" y="140"/>
                    <a:pt x="203" y="140"/>
                  </a:cubicBezTo>
                  <a:cubicBezTo>
                    <a:pt x="203" y="138"/>
                    <a:pt x="203" y="138"/>
                    <a:pt x="203" y="138"/>
                  </a:cubicBezTo>
                  <a:cubicBezTo>
                    <a:pt x="204" y="136"/>
                    <a:pt x="204" y="136"/>
                    <a:pt x="204" y="136"/>
                  </a:cubicBezTo>
                  <a:cubicBezTo>
                    <a:pt x="204" y="137"/>
                    <a:pt x="204" y="137"/>
                    <a:pt x="204" y="137"/>
                  </a:cubicBezTo>
                  <a:cubicBezTo>
                    <a:pt x="204" y="138"/>
                    <a:pt x="204" y="138"/>
                    <a:pt x="204" y="138"/>
                  </a:cubicBezTo>
                  <a:cubicBezTo>
                    <a:pt x="205" y="138"/>
                    <a:pt x="205" y="138"/>
                    <a:pt x="205" y="138"/>
                  </a:cubicBezTo>
                  <a:cubicBezTo>
                    <a:pt x="206" y="139"/>
                    <a:pt x="206" y="139"/>
                    <a:pt x="206" y="139"/>
                  </a:cubicBezTo>
                  <a:cubicBezTo>
                    <a:pt x="206" y="142"/>
                    <a:pt x="206" y="142"/>
                    <a:pt x="206" y="142"/>
                  </a:cubicBezTo>
                  <a:cubicBezTo>
                    <a:pt x="206" y="143"/>
                    <a:pt x="206" y="143"/>
                    <a:pt x="206" y="143"/>
                  </a:cubicBezTo>
                  <a:cubicBezTo>
                    <a:pt x="205" y="143"/>
                    <a:pt x="205" y="143"/>
                    <a:pt x="205" y="143"/>
                  </a:cubicBezTo>
                  <a:cubicBezTo>
                    <a:pt x="205" y="141"/>
                    <a:pt x="205" y="141"/>
                    <a:pt x="205" y="141"/>
                  </a:cubicBezTo>
                  <a:cubicBezTo>
                    <a:pt x="205" y="139"/>
                    <a:pt x="205" y="139"/>
                    <a:pt x="205" y="139"/>
                  </a:cubicBezTo>
                  <a:cubicBezTo>
                    <a:pt x="205" y="140"/>
                    <a:pt x="205" y="140"/>
                    <a:pt x="205" y="140"/>
                  </a:cubicBezTo>
                  <a:cubicBezTo>
                    <a:pt x="205" y="143"/>
                    <a:pt x="205" y="143"/>
                    <a:pt x="205" y="143"/>
                  </a:cubicBezTo>
                  <a:cubicBezTo>
                    <a:pt x="204" y="143"/>
                    <a:pt x="204" y="143"/>
                    <a:pt x="204" y="143"/>
                  </a:cubicBezTo>
                  <a:cubicBezTo>
                    <a:pt x="204" y="144"/>
                    <a:pt x="204" y="144"/>
                    <a:pt x="204" y="144"/>
                  </a:cubicBezTo>
                  <a:cubicBezTo>
                    <a:pt x="204" y="144"/>
                    <a:pt x="204" y="144"/>
                    <a:pt x="204" y="144"/>
                  </a:cubicBezTo>
                  <a:cubicBezTo>
                    <a:pt x="203" y="144"/>
                    <a:pt x="203" y="144"/>
                    <a:pt x="203" y="144"/>
                  </a:cubicBezTo>
                  <a:cubicBezTo>
                    <a:pt x="203" y="145"/>
                    <a:pt x="203" y="145"/>
                    <a:pt x="203" y="145"/>
                  </a:cubicBezTo>
                  <a:cubicBezTo>
                    <a:pt x="202" y="146"/>
                    <a:pt x="202" y="146"/>
                    <a:pt x="202" y="146"/>
                  </a:cubicBezTo>
                  <a:cubicBezTo>
                    <a:pt x="201" y="147"/>
                    <a:pt x="201" y="147"/>
                    <a:pt x="201" y="147"/>
                  </a:cubicBezTo>
                  <a:cubicBezTo>
                    <a:pt x="201" y="146"/>
                    <a:pt x="201" y="146"/>
                    <a:pt x="201" y="146"/>
                  </a:cubicBezTo>
                  <a:close/>
                  <a:moveTo>
                    <a:pt x="198" y="137"/>
                  </a:moveTo>
                  <a:cubicBezTo>
                    <a:pt x="200" y="137"/>
                    <a:pt x="200" y="137"/>
                    <a:pt x="200" y="137"/>
                  </a:cubicBezTo>
                  <a:cubicBezTo>
                    <a:pt x="200" y="137"/>
                    <a:pt x="200" y="137"/>
                    <a:pt x="200" y="137"/>
                  </a:cubicBezTo>
                  <a:cubicBezTo>
                    <a:pt x="200" y="138"/>
                    <a:pt x="200" y="138"/>
                    <a:pt x="200" y="138"/>
                  </a:cubicBezTo>
                  <a:cubicBezTo>
                    <a:pt x="200" y="138"/>
                    <a:pt x="200" y="138"/>
                    <a:pt x="200" y="138"/>
                  </a:cubicBezTo>
                  <a:cubicBezTo>
                    <a:pt x="200" y="139"/>
                    <a:pt x="200" y="139"/>
                    <a:pt x="200" y="139"/>
                  </a:cubicBezTo>
                  <a:cubicBezTo>
                    <a:pt x="201" y="138"/>
                    <a:pt x="201" y="138"/>
                    <a:pt x="201" y="138"/>
                  </a:cubicBezTo>
                  <a:cubicBezTo>
                    <a:pt x="201" y="138"/>
                    <a:pt x="201" y="138"/>
                    <a:pt x="201" y="138"/>
                  </a:cubicBezTo>
                  <a:cubicBezTo>
                    <a:pt x="202" y="139"/>
                    <a:pt x="202" y="139"/>
                    <a:pt x="202" y="139"/>
                  </a:cubicBezTo>
                  <a:cubicBezTo>
                    <a:pt x="202" y="139"/>
                    <a:pt x="202" y="139"/>
                    <a:pt x="202" y="139"/>
                  </a:cubicBezTo>
                  <a:cubicBezTo>
                    <a:pt x="202" y="139"/>
                    <a:pt x="202" y="139"/>
                    <a:pt x="202" y="139"/>
                  </a:cubicBezTo>
                  <a:cubicBezTo>
                    <a:pt x="202" y="140"/>
                    <a:pt x="202" y="140"/>
                    <a:pt x="202" y="140"/>
                  </a:cubicBezTo>
                  <a:cubicBezTo>
                    <a:pt x="201" y="140"/>
                    <a:pt x="201" y="140"/>
                    <a:pt x="201" y="140"/>
                  </a:cubicBezTo>
                  <a:cubicBezTo>
                    <a:pt x="201" y="140"/>
                    <a:pt x="201" y="140"/>
                    <a:pt x="201" y="140"/>
                  </a:cubicBezTo>
                  <a:cubicBezTo>
                    <a:pt x="200" y="139"/>
                    <a:pt x="200" y="139"/>
                    <a:pt x="200" y="139"/>
                  </a:cubicBezTo>
                  <a:cubicBezTo>
                    <a:pt x="199" y="138"/>
                    <a:pt x="199" y="138"/>
                    <a:pt x="199" y="138"/>
                  </a:cubicBezTo>
                  <a:cubicBezTo>
                    <a:pt x="199" y="139"/>
                    <a:pt x="199" y="139"/>
                    <a:pt x="199" y="139"/>
                  </a:cubicBezTo>
                  <a:cubicBezTo>
                    <a:pt x="200" y="140"/>
                    <a:pt x="200" y="140"/>
                    <a:pt x="200" y="140"/>
                  </a:cubicBezTo>
                  <a:cubicBezTo>
                    <a:pt x="200" y="141"/>
                    <a:pt x="200" y="141"/>
                    <a:pt x="200" y="141"/>
                  </a:cubicBezTo>
                  <a:cubicBezTo>
                    <a:pt x="201" y="141"/>
                    <a:pt x="201" y="141"/>
                    <a:pt x="201" y="141"/>
                  </a:cubicBezTo>
                  <a:cubicBezTo>
                    <a:pt x="201" y="142"/>
                    <a:pt x="201" y="142"/>
                    <a:pt x="201" y="142"/>
                  </a:cubicBezTo>
                  <a:cubicBezTo>
                    <a:pt x="201" y="142"/>
                    <a:pt x="201" y="142"/>
                    <a:pt x="201" y="142"/>
                  </a:cubicBezTo>
                  <a:cubicBezTo>
                    <a:pt x="201" y="143"/>
                    <a:pt x="201" y="143"/>
                    <a:pt x="201" y="143"/>
                  </a:cubicBezTo>
                  <a:cubicBezTo>
                    <a:pt x="200" y="143"/>
                    <a:pt x="200" y="143"/>
                    <a:pt x="200" y="143"/>
                  </a:cubicBezTo>
                  <a:cubicBezTo>
                    <a:pt x="200" y="142"/>
                    <a:pt x="200" y="142"/>
                    <a:pt x="200" y="142"/>
                  </a:cubicBezTo>
                  <a:cubicBezTo>
                    <a:pt x="199" y="142"/>
                    <a:pt x="199" y="142"/>
                    <a:pt x="199" y="142"/>
                  </a:cubicBezTo>
                  <a:cubicBezTo>
                    <a:pt x="198" y="140"/>
                    <a:pt x="198" y="140"/>
                    <a:pt x="198" y="140"/>
                  </a:cubicBezTo>
                  <a:cubicBezTo>
                    <a:pt x="198" y="141"/>
                    <a:pt x="198" y="141"/>
                    <a:pt x="198" y="141"/>
                  </a:cubicBezTo>
                  <a:cubicBezTo>
                    <a:pt x="199" y="142"/>
                    <a:pt x="199" y="142"/>
                    <a:pt x="199" y="142"/>
                  </a:cubicBezTo>
                  <a:cubicBezTo>
                    <a:pt x="199" y="143"/>
                    <a:pt x="199" y="143"/>
                    <a:pt x="199" y="143"/>
                  </a:cubicBezTo>
                  <a:cubicBezTo>
                    <a:pt x="198" y="143"/>
                    <a:pt x="198" y="143"/>
                    <a:pt x="198" y="143"/>
                  </a:cubicBezTo>
                  <a:cubicBezTo>
                    <a:pt x="197" y="143"/>
                    <a:pt x="197" y="143"/>
                    <a:pt x="197" y="143"/>
                  </a:cubicBezTo>
                  <a:cubicBezTo>
                    <a:pt x="197" y="142"/>
                    <a:pt x="197" y="142"/>
                    <a:pt x="197" y="142"/>
                  </a:cubicBezTo>
                  <a:cubicBezTo>
                    <a:pt x="197" y="142"/>
                    <a:pt x="197" y="142"/>
                    <a:pt x="197" y="142"/>
                  </a:cubicBezTo>
                  <a:cubicBezTo>
                    <a:pt x="197" y="141"/>
                    <a:pt x="197" y="141"/>
                    <a:pt x="197" y="141"/>
                  </a:cubicBezTo>
                  <a:cubicBezTo>
                    <a:pt x="197" y="141"/>
                    <a:pt x="197" y="141"/>
                    <a:pt x="197" y="141"/>
                  </a:cubicBezTo>
                  <a:cubicBezTo>
                    <a:pt x="196" y="140"/>
                    <a:pt x="196" y="140"/>
                    <a:pt x="196" y="140"/>
                  </a:cubicBezTo>
                  <a:cubicBezTo>
                    <a:pt x="197" y="139"/>
                    <a:pt x="197" y="139"/>
                    <a:pt x="197" y="139"/>
                  </a:cubicBezTo>
                  <a:cubicBezTo>
                    <a:pt x="197" y="139"/>
                    <a:pt x="197" y="139"/>
                    <a:pt x="197" y="139"/>
                  </a:cubicBezTo>
                  <a:cubicBezTo>
                    <a:pt x="198" y="139"/>
                    <a:pt x="198" y="139"/>
                    <a:pt x="198" y="139"/>
                  </a:cubicBezTo>
                  <a:cubicBezTo>
                    <a:pt x="197" y="138"/>
                    <a:pt x="197" y="138"/>
                    <a:pt x="197" y="138"/>
                  </a:cubicBezTo>
                  <a:cubicBezTo>
                    <a:pt x="197" y="137"/>
                    <a:pt x="197" y="137"/>
                    <a:pt x="197" y="137"/>
                  </a:cubicBezTo>
                  <a:cubicBezTo>
                    <a:pt x="197" y="137"/>
                    <a:pt x="197" y="137"/>
                    <a:pt x="197" y="137"/>
                  </a:cubicBezTo>
                  <a:cubicBezTo>
                    <a:pt x="198" y="137"/>
                    <a:pt x="198" y="137"/>
                    <a:pt x="198" y="137"/>
                  </a:cubicBezTo>
                  <a:cubicBezTo>
                    <a:pt x="198" y="137"/>
                    <a:pt x="198" y="137"/>
                    <a:pt x="198" y="137"/>
                  </a:cubicBezTo>
                  <a:cubicBezTo>
                    <a:pt x="198" y="137"/>
                    <a:pt x="198" y="137"/>
                    <a:pt x="198" y="137"/>
                  </a:cubicBezTo>
                  <a:close/>
                  <a:moveTo>
                    <a:pt x="199" y="136"/>
                  </a:moveTo>
                  <a:cubicBezTo>
                    <a:pt x="199" y="135"/>
                    <a:pt x="199" y="135"/>
                    <a:pt x="199" y="135"/>
                  </a:cubicBezTo>
                  <a:cubicBezTo>
                    <a:pt x="200" y="136"/>
                    <a:pt x="200" y="136"/>
                    <a:pt x="200" y="136"/>
                  </a:cubicBezTo>
                  <a:cubicBezTo>
                    <a:pt x="199" y="136"/>
                    <a:pt x="199" y="136"/>
                    <a:pt x="199" y="136"/>
                  </a:cubicBezTo>
                  <a:cubicBezTo>
                    <a:pt x="199" y="136"/>
                    <a:pt x="199" y="136"/>
                    <a:pt x="199" y="136"/>
                  </a:cubicBezTo>
                  <a:close/>
                  <a:moveTo>
                    <a:pt x="66" y="86"/>
                  </a:moveTo>
                  <a:cubicBezTo>
                    <a:pt x="66" y="86"/>
                    <a:pt x="66" y="86"/>
                    <a:pt x="66" y="86"/>
                  </a:cubicBezTo>
                  <a:cubicBezTo>
                    <a:pt x="66" y="86"/>
                    <a:pt x="66" y="86"/>
                    <a:pt x="66" y="86"/>
                  </a:cubicBezTo>
                  <a:cubicBezTo>
                    <a:pt x="66" y="86"/>
                    <a:pt x="66" y="86"/>
                    <a:pt x="66" y="86"/>
                  </a:cubicBezTo>
                  <a:cubicBezTo>
                    <a:pt x="66" y="86"/>
                    <a:pt x="66" y="86"/>
                    <a:pt x="66" y="86"/>
                  </a:cubicBezTo>
                  <a:close/>
                  <a:moveTo>
                    <a:pt x="66" y="87"/>
                  </a:moveTo>
                  <a:cubicBezTo>
                    <a:pt x="66" y="87"/>
                    <a:pt x="66" y="87"/>
                    <a:pt x="66" y="87"/>
                  </a:cubicBezTo>
                  <a:cubicBezTo>
                    <a:pt x="66" y="88"/>
                    <a:pt x="66" y="88"/>
                    <a:pt x="66" y="88"/>
                  </a:cubicBezTo>
                  <a:cubicBezTo>
                    <a:pt x="68" y="89"/>
                    <a:pt x="68" y="89"/>
                    <a:pt x="68" y="89"/>
                  </a:cubicBezTo>
                  <a:cubicBezTo>
                    <a:pt x="67" y="90"/>
                    <a:pt x="67" y="90"/>
                    <a:pt x="67" y="90"/>
                  </a:cubicBezTo>
                  <a:cubicBezTo>
                    <a:pt x="66" y="89"/>
                    <a:pt x="66" y="89"/>
                    <a:pt x="66" y="89"/>
                  </a:cubicBezTo>
                  <a:cubicBezTo>
                    <a:pt x="66" y="88"/>
                    <a:pt x="66" y="88"/>
                    <a:pt x="66" y="88"/>
                  </a:cubicBezTo>
                  <a:cubicBezTo>
                    <a:pt x="65" y="87"/>
                    <a:pt x="65" y="87"/>
                    <a:pt x="65" y="87"/>
                  </a:cubicBezTo>
                  <a:cubicBezTo>
                    <a:pt x="65" y="87"/>
                    <a:pt x="66" y="87"/>
                    <a:pt x="66" y="87"/>
                  </a:cubicBezTo>
                  <a:close/>
                  <a:moveTo>
                    <a:pt x="112" y="73"/>
                  </a:moveTo>
                  <a:cubicBezTo>
                    <a:pt x="111" y="74"/>
                    <a:pt x="111" y="74"/>
                    <a:pt x="111" y="74"/>
                  </a:cubicBezTo>
                  <a:cubicBezTo>
                    <a:pt x="111" y="76"/>
                    <a:pt x="111" y="76"/>
                    <a:pt x="111" y="76"/>
                  </a:cubicBezTo>
                  <a:cubicBezTo>
                    <a:pt x="111" y="76"/>
                    <a:pt x="111" y="76"/>
                    <a:pt x="111" y="76"/>
                  </a:cubicBezTo>
                  <a:cubicBezTo>
                    <a:pt x="111" y="75"/>
                    <a:pt x="111" y="75"/>
                    <a:pt x="111" y="75"/>
                  </a:cubicBezTo>
                  <a:cubicBezTo>
                    <a:pt x="110" y="75"/>
                    <a:pt x="110" y="75"/>
                    <a:pt x="110" y="75"/>
                  </a:cubicBezTo>
                  <a:cubicBezTo>
                    <a:pt x="109" y="75"/>
                    <a:pt x="109" y="75"/>
                    <a:pt x="109" y="75"/>
                  </a:cubicBezTo>
                  <a:cubicBezTo>
                    <a:pt x="108" y="75"/>
                    <a:pt x="108" y="75"/>
                    <a:pt x="108" y="75"/>
                  </a:cubicBezTo>
                  <a:cubicBezTo>
                    <a:pt x="108" y="74"/>
                    <a:pt x="108" y="74"/>
                    <a:pt x="108" y="74"/>
                  </a:cubicBezTo>
                  <a:cubicBezTo>
                    <a:pt x="111" y="72"/>
                    <a:pt x="111" y="72"/>
                    <a:pt x="111" y="72"/>
                  </a:cubicBezTo>
                  <a:cubicBezTo>
                    <a:pt x="112" y="72"/>
                    <a:pt x="112" y="72"/>
                    <a:pt x="112" y="72"/>
                  </a:cubicBezTo>
                  <a:cubicBezTo>
                    <a:pt x="112" y="72"/>
                    <a:pt x="112" y="72"/>
                    <a:pt x="112" y="72"/>
                  </a:cubicBezTo>
                  <a:cubicBezTo>
                    <a:pt x="112" y="73"/>
                    <a:pt x="112" y="73"/>
                    <a:pt x="112" y="73"/>
                  </a:cubicBezTo>
                  <a:close/>
                  <a:moveTo>
                    <a:pt x="113" y="73"/>
                  </a:moveTo>
                  <a:cubicBezTo>
                    <a:pt x="113" y="73"/>
                    <a:pt x="113" y="73"/>
                    <a:pt x="113" y="73"/>
                  </a:cubicBezTo>
                  <a:cubicBezTo>
                    <a:pt x="113" y="73"/>
                    <a:pt x="113" y="73"/>
                    <a:pt x="113" y="73"/>
                  </a:cubicBezTo>
                  <a:cubicBezTo>
                    <a:pt x="113" y="72"/>
                    <a:pt x="113" y="72"/>
                    <a:pt x="113" y="72"/>
                  </a:cubicBezTo>
                  <a:cubicBezTo>
                    <a:pt x="113" y="71"/>
                    <a:pt x="113" y="71"/>
                    <a:pt x="113" y="71"/>
                  </a:cubicBezTo>
                  <a:cubicBezTo>
                    <a:pt x="112" y="71"/>
                    <a:pt x="112" y="71"/>
                    <a:pt x="112" y="71"/>
                  </a:cubicBezTo>
                  <a:cubicBezTo>
                    <a:pt x="113" y="70"/>
                    <a:pt x="113" y="70"/>
                    <a:pt x="113" y="70"/>
                  </a:cubicBezTo>
                  <a:cubicBezTo>
                    <a:pt x="114" y="70"/>
                    <a:pt x="114" y="70"/>
                    <a:pt x="114" y="70"/>
                  </a:cubicBezTo>
                  <a:cubicBezTo>
                    <a:pt x="116" y="71"/>
                    <a:pt x="116" y="71"/>
                    <a:pt x="116" y="71"/>
                  </a:cubicBezTo>
                  <a:cubicBezTo>
                    <a:pt x="116" y="72"/>
                    <a:pt x="116" y="72"/>
                    <a:pt x="116" y="72"/>
                  </a:cubicBezTo>
                  <a:cubicBezTo>
                    <a:pt x="115" y="72"/>
                    <a:pt x="115" y="72"/>
                    <a:pt x="115" y="72"/>
                  </a:cubicBezTo>
                  <a:cubicBezTo>
                    <a:pt x="113" y="74"/>
                    <a:pt x="113" y="74"/>
                    <a:pt x="113" y="74"/>
                  </a:cubicBezTo>
                  <a:cubicBezTo>
                    <a:pt x="113" y="73"/>
                    <a:pt x="113" y="73"/>
                    <a:pt x="113" y="73"/>
                  </a:cubicBezTo>
                  <a:close/>
                  <a:moveTo>
                    <a:pt x="121" y="68"/>
                  </a:moveTo>
                  <a:cubicBezTo>
                    <a:pt x="122" y="68"/>
                    <a:pt x="122" y="68"/>
                    <a:pt x="122" y="68"/>
                  </a:cubicBezTo>
                  <a:cubicBezTo>
                    <a:pt x="123" y="68"/>
                    <a:pt x="123" y="68"/>
                    <a:pt x="123" y="68"/>
                  </a:cubicBezTo>
                  <a:cubicBezTo>
                    <a:pt x="123" y="69"/>
                    <a:pt x="123" y="69"/>
                    <a:pt x="123" y="69"/>
                  </a:cubicBezTo>
                  <a:cubicBezTo>
                    <a:pt x="123" y="69"/>
                    <a:pt x="123" y="69"/>
                    <a:pt x="123" y="69"/>
                  </a:cubicBezTo>
                  <a:cubicBezTo>
                    <a:pt x="122" y="69"/>
                    <a:pt x="122" y="69"/>
                    <a:pt x="122" y="69"/>
                  </a:cubicBezTo>
                  <a:cubicBezTo>
                    <a:pt x="121" y="68"/>
                    <a:pt x="121" y="68"/>
                    <a:pt x="121" y="68"/>
                  </a:cubicBezTo>
                  <a:close/>
                  <a:moveTo>
                    <a:pt x="166" y="107"/>
                  </a:moveTo>
                  <a:cubicBezTo>
                    <a:pt x="167" y="107"/>
                    <a:pt x="167" y="107"/>
                    <a:pt x="167" y="107"/>
                  </a:cubicBezTo>
                  <a:cubicBezTo>
                    <a:pt x="167" y="107"/>
                    <a:pt x="167" y="107"/>
                    <a:pt x="167" y="107"/>
                  </a:cubicBezTo>
                  <a:cubicBezTo>
                    <a:pt x="167" y="107"/>
                    <a:pt x="167" y="107"/>
                    <a:pt x="167" y="107"/>
                  </a:cubicBezTo>
                  <a:cubicBezTo>
                    <a:pt x="166" y="107"/>
                    <a:pt x="166" y="107"/>
                    <a:pt x="166" y="107"/>
                  </a:cubicBezTo>
                  <a:close/>
                  <a:moveTo>
                    <a:pt x="162" y="119"/>
                  </a:moveTo>
                  <a:cubicBezTo>
                    <a:pt x="163" y="119"/>
                    <a:pt x="163" y="119"/>
                    <a:pt x="163" y="119"/>
                  </a:cubicBezTo>
                  <a:cubicBezTo>
                    <a:pt x="163" y="119"/>
                    <a:pt x="163" y="119"/>
                    <a:pt x="163" y="119"/>
                  </a:cubicBezTo>
                  <a:cubicBezTo>
                    <a:pt x="162" y="119"/>
                    <a:pt x="162" y="119"/>
                    <a:pt x="162" y="119"/>
                  </a:cubicBezTo>
                  <a:close/>
                  <a:moveTo>
                    <a:pt x="172" y="117"/>
                  </a:moveTo>
                  <a:cubicBezTo>
                    <a:pt x="173" y="116"/>
                    <a:pt x="173" y="116"/>
                    <a:pt x="173" y="116"/>
                  </a:cubicBezTo>
                  <a:cubicBezTo>
                    <a:pt x="173" y="116"/>
                    <a:pt x="173" y="116"/>
                    <a:pt x="173" y="116"/>
                  </a:cubicBezTo>
                  <a:cubicBezTo>
                    <a:pt x="173" y="117"/>
                    <a:pt x="173" y="117"/>
                    <a:pt x="173" y="117"/>
                  </a:cubicBezTo>
                  <a:cubicBezTo>
                    <a:pt x="172" y="118"/>
                    <a:pt x="172" y="118"/>
                    <a:pt x="172" y="118"/>
                  </a:cubicBezTo>
                  <a:cubicBezTo>
                    <a:pt x="172" y="117"/>
                    <a:pt x="172" y="117"/>
                    <a:pt x="172" y="117"/>
                  </a:cubicBezTo>
                  <a:close/>
                  <a:moveTo>
                    <a:pt x="165" y="109"/>
                  </a:moveTo>
                  <a:cubicBezTo>
                    <a:pt x="165" y="108"/>
                    <a:pt x="165" y="108"/>
                    <a:pt x="165" y="108"/>
                  </a:cubicBezTo>
                  <a:cubicBezTo>
                    <a:pt x="165" y="108"/>
                    <a:pt x="165" y="108"/>
                    <a:pt x="165" y="108"/>
                  </a:cubicBezTo>
                  <a:cubicBezTo>
                    <a:pt x="166" y="109"/>
                    <a:pt x="166" y="109"/>
                    <a:pt x="166" y="109"/>
                  </a:cubicBezTo>
                  <a:cubicBezTo>
                    <a:pt x="165" y="109"/>
                    <a:pt x="165" y="109"/>
                    <a:pt x="165" y="109"/>
                  </a:cubicBezTo>
                  <a:close/>
                  <a:moveTo>
                    <a:pt x="166" y="112"/>
                  </a:moveTo>
                  <a:cubicBezTo>
                    <a:pt x="166" y="111"/>
                    <a:pt x="166" y="111"/>
                    <a:pt x="166" y="111"/>
                  </a:cubicBezTo>
                  <a:cubicBezTo>
                    <a:pt x="166" y="110"/>
                    <a:pt x="166" y="110"/>
                    <a:pt x="166" y="110"/>
                  </a:cubicBezTo>
                  <a:cubicBezTo>
                    <a:pt x="167" y="110"/>
                    <a:pt x="167" y="110"/>
                    <a:pt x="167" y="110"/>
                  </a:cubicBezTo>
                  <a:cubicBezTo>
                    <a:pt x="167" y="111"/>
                    <a:pt x="167" y="111"/>
                    <a:pt x="167" y="111"/>
                  </a:cubicBezTo>
                  <a:cubicBezTo>
                    <a:pt x="168" y="111"/>
                    <a:pt x="168" y="111"/>
                    <a:pt x="168" y="111"/>
                  </a:cubicBezTo>
                  <a:cubicBezTo>
                    <a:pt x="168" y="112"/>
                    <a:pt x="168" y="112"/>
                    <a:pt x="168" y="112"/>
                  </a:cubicBezTo>
                  <a:cubicBezTo>
                    <a:pt x="167" y="112"/>
                    <a:pt x="167" y="112"/>
                    <a:pt x="167" y="112"/>
                  </a:cubicBezTo>
                  <a:cubicBezTo>
                    <a:pt x="166" y="112"/>
                    <a:pt x="166" y="112"/>
                    <a:pt x="166" y="112"/>
                  </a:cubicBezTo>
                  <a:close/>
                  <a:moveTo>
                    <a:pt x="159" y="115"/>
                  </a:moveTo>
                  <a:cubicBezTo>
                    <a:pt x="159" y="115"/>
                    <a:pt x="159" y="115"/>
                    <a:pt x="159" y="115"/>
                  </a:cubicBezTo>
                  <a:cubicBezTo>
                    <a:pt x="160" y="115"/>
                    <a:pt x="160" y="115"/>
                    <a:pt x="160" y="115"/>
                  </a:cubicBezTo>
                  <a:cubicBezTo>
                    <a:pt x="160" y="114"/>
                    <a:pt x="160" y="114"/>
                    <a:pt x="160" y="114"/>
                  </a:cubicBezTo>
                  <a:cubicBezTo>
                    <a:pt x="161" y="113"/>
                    <a:pt x="161" y="113"/>
                    <a:pt x="161" y="113"/>
                  </a:cubicBezTo>
                  <a:cubicBezTo>
                    <a:pt x="162" y="113"/>
                    <a:pt x="162" y="113"/>
                    <a:pt x="162" y="113"/>
                  </a:cubicBezTo>
                  <a:cubicBezTo>
                    <a:pt x="163" y="112"/>
                    <a:pt x="163" y="112"/>
                    <a:pt x="163" y="112"/>
                  </a:cubicBezTo>
                  <a:cubicBezTo>
                    <a:pt x="164" y="112"/>
                    <a:pt x="164" y="112"/>
                    <a:pt x="164" y="112"/>
                  </a:cubicBezTo>
                  <a:cubicBezTo>
                    <a:pt x="164" y="111"/>
                    <a:pt x="164" y="111"/>
                    <a:pt x="164" y="111"/>
                  </a:cubicBezTo>
                  <a:cubicBezTo>
                    <a:pt x="165" y="111"/>
                    <a:pt x="165" y="111"/>
                    <a:pt x="165" y="111"/>
                  </a:cubicBezTo>
                  <a:cubicBezTo>
                    <a:pt x="164" y="112"/>
                    <a:pt x="164" y="112"/>
                    <a:pt x="164" y="112"/>
                  </a:cubicBezTo>
                  <a:cubicBezTo>
                    <a:pt x="165" y="112"/>
                    <a:pt x="165" y="112"/>
                    <a:pt x="165" y="112"/>
                  </a:cubicBezTo>
                  <a:cubicBezTo>
                    <a:pt x="164" y="112"/>
                    <a:pt x="164" y="112"/>
                    <a:pt x="164" y="112"/>
                  </a:cubicBezTo>
                  <a:cubicBezTo>
                    <a:pt x="163" y="113"/>
                    <a:pt x="163" y="113"/>
                    <a:pt x="163" y="113"/>
                  </a:cubicBezTo>
                  <a:cubicBezTo>
                    <a:pt x="162" y="114"/>
                    <a:pt x="162" y="114"/>
                    <a:pt x="162" y="114"/>
                  </a:cubicBezTo>
                  <a:cubicBezTo>
                    <a:pt x="161" y="114"/>
                    <a:pt x="161" y="114"/>
                    <a:pt x="161" y="114"/>
                  </a:cubicBezTo>
                  <a:cubicBezTo>
                    <a:pt x="161" y="115"/>
                    <a:pt x="161" y="115"/>
                    <a:pt x="161" y="115"/>
                  </a:cubicBezTo>
                  <a:cubicBezTo>
                    <a:pt x="161" y="115"/>
                    <a:pt x="161" y="115"/>
                    <a:pt x="161" y="115"/>
                  </a:cubicBezTo>
                  <a:cubicBezTo>
                    <a:pt x="160" y="115"/>
                    <a:pt x="160" y="115"/>
                    <a:pt x="160" y="115"/>
                  </a:cubicBezTo>
                  <a:cubicBezTo>
                    <a:pt x="160" y="115"/>
                    <a:pt x="160" y="115"/>
                    <a:pt x="160" y="115"/>
                  </a:cubicBezTo>
                  <a:cubicBezTo>
                    <a:pt x="159" y="115"/>
                    <a:pt x="159" y="115"/>
                    <a:pt x="159" y="115"/>
                  </a:cubicBezTo>
                  <a:cubicBezTo>
                    <a:pt x="159" y="115"/>
                    <a:pt x="159" y="115"/>
                    <a:pt x="159" y="115"/>
                  </a:cubicBezTo>
                  <a:close/>
                  <a:moveTo>
                    <a:pt x="159" y="114"/>
                  </a:moveTo>
                  <a:cubicBezTo>
                    <a:pt x="160" y="113"/>
                    <a:pt x="160" y="113"/>
                    <a:pt x="160" y="113"/>
                  </a:cubicBezTo>
                  <a:cubicBezTo>
                    <a:pt x="160" y="113"/>
                    <a:pt x="160" y="113"/>
                    <a:pt x="160" y="113"/>
                  </a:cubicBezTo>
                  <a:cubicBezTo>
                    <a:pt x="159" y="114"/>
                    <a:pt x="159" y="114"/>
                    <a:pt x="159" y="114"/>
                  </a:cubicBezTo>
                  <a:cubicBezTo>
                    <a:pt x="159" y="114"/>
                    <a:pt x="159" y="114"/>
                    <a:pt x="159" y="114"/>
                  </a:cubicBezTo>
                  <a:close/>
                  <a:moveTo>
                    <a:pt x="161" y="112"/>
                  </a:moveTo>
                  <a:cubicBezTo>
                    <a:pt x="162" y="111"/>
                    <a:pt x="162" y="111"/>
                    <a:pt x="162" y="111"/>
                  </a:cubicBezTo>
                  <a:cubicBezTo>
                    <a:pt x="162" y="110"/>
                    <a:pt x="162" y="110"/>
                    <a:pt x="162" y="110"/>
                  </a:cubicBezTo>
                  <a:cubicBezTo>
                    <a:pt x="163" y="109"/>
                    <a:pt x="163" y="109"/>
                    <a:pt x="163" y="109"/>
                  </a:cubicBezTo>
                  <a:cubicBezTo>
                    <a:pt x="163" y="110"/>
                    <a:pt x="163" y="110"/>
                    <a:pt x="163" y="110"/>
                  </a:cubicBezTo>
                  <a:cubicBezTo>
                    <a:pt x="163" y="110"/>
                    <a:pt x="163" y="110"/>
                    <a:pt x="163" y="110"/>
                  </a:cubicBezTo>
                  <a:cubicBezTo>
                    <a:pt x="163" y="110"/>
                    <a:pt x="163" y="110"/>
                    <a:pt x="163" y="110"/>
                  </a:cubicBezTo>
                  <a:cubicBezTo>
                    <a:pt x="162" y="111"/>
                    <a:pt x="162" y="111"/>
                    <a:pt x="162" y="111"/>
                  </a:cubicBezTo>
                  <a:cubicBezTo>
                    <a:pt x="162" y="112"/>
                    <a:pt x="162" y="112"/>
                    <a:pt x="162" y="112"/>
                  </a:cubicBezTo>
                  <a:cubicBezTo>
                    <a:pt x="161" y="112"/>
                    <a:pt x="161" y="112"/>
                    <a:pt x="161" y="112"/>
                  </a:cubicBezTo>
                  <a:cubicBezTo>
                    <a:pt x="161" y="112"/>
                    <a:pt x="161" y="112"/>
                    <a:pt x="161" y="112"/>
                  </a:cubicBezTo>
                  <a:cubicBezTo>
                    <a:pt x="161" y="112"/>
                    <a:pt x="161" y="112"/>
                    <a:pt x="161" y="112"/>
                  </a:cubicBezTo>
                  <a:close/>
                  <a:moveTo>
                    <a:pt x="162" y="107"/>
                  </a:moveTo>
                  <a:cubicBezTo>
                    <a:pt x="163" y="106"/>
                    <a:pt x="163" y="106"/>
                    <a:pt x="163" y="106"/>
                  </a:cubicBezTo>
                  <a:cubicBezTo>
                    <a:pt x="163" y="106"/>
                    <a:pt x="163" y="106"/>
                    <a:pt x="163" y="106"/>
                  </a:cubicBezTo>
                  <a:cubicBezTo>
                    <a:pt x="163" y="107"/>
                    <a:pt x="163" y="107"/>
                    <a:pt x="163" y="107"/>
                  </a:cubicBezTo>
                  <a:cubicBezTo>
                    <a:pt x="163" y="107"/>
                    <a:pt x="163" y="107"/>
                    <a:pt x="163" y="107"/>
                  </a:cubicBezTo>
                  <a:cubicBezTo>
                    <a:pt x="163" y="107"/>
                    <a:pt x="163" y="107"/>
                    <a:pt x="163" y="107"/>
                  </a:cubicBezTo>
                  <a:cubicBezTo>
                    <a:pt x="162" y="107"/>
                    <a:pt x="162" y="107"/>
                    <a:pt x="162" y="107"/>
                  </a:cubicBezTo>
                  <a:close/>
                  <a:moveTo>
                    <a:pt x="109" y="51"/>
                  </a:moveTo>
                  <a:cubicBezTo>
                    <a:pt x="109" y="51"/>
                    <a:pt x="109" y="51"/>
                    <a:pt x="109" y="51"/>
                  </a:cubicBezTo>
                  <a:cubicBezTo>
                    <a:pt x="110" y="51"/>
                    <a:pt x="110" y="51"/>
                    <a:pt x="110" y="51"/>
                  </a:cubicBezTo>
                  <a:cubicBezTo>
                    <a:pt x="109" y="51"/>
                    <a:pt x="109" y="51"/>
                    <a:pt x="109" y="51"/>
                  </a:cubicBezTo>
                  <a:cubicBezTo>
                    <a:pt x="109" y="51"/>
                    <a:pt x="109" y="51"/>
                    <a:pt x="109" y="51"/>
                  </a:cubicBezTo>
                  <a:close/>
                  <a:moveTo>
                    <a:pt x="91" y="68"/>
                  </a:moveTo>
                  <a:cubicBezTo>
                    <a:pt x="92" y="66"/>
                    <a:pt x="92" y="66"/>
                    <a:pt x="92" y="66"/>
                  </a:cubicBezTo>
                  <a:cubicBezTo>
                    <a:pt x="92" y="66"/>
                    <a:pt x="92" y="66"/>
                    <a:pt x="92" y="66"/>
                  </a:cubicBezTo>
                  <a:cubicBezTo>
                    <a:pt x="91" y="65"/>
                    <a:pt x="91" y="65"/>
                    <a:pt x="91" y="65"/>
                  </a:cubicBezTo>
                  <a:cubicBezTo>
                    <a:pt x="91" y="64"/>
                    <a:pt x="91" y="64"/>
                    <a:pt x="91" y="64"/>
                  </a:cubicBezTo>
                  <a:cubicBezTo>
                    <a:pt x="91" y="63"/>
                    <a:pt x="91" y="63"/>
                    <a:pt x="91" y="63"/>
                  </a:cubicBezTo>
                  <a:cubicBezTo>
                    <a:pt x="90" y="62"/>
                    <a:pt x="90" y="62"/>
                    <a:pt x="90" y="62"/>
                  </a:cubicBezTo>
                  <a:cubicBezTo>
                    <a:pt x="89" y="62"/>
                    <a:pt x="89" y="62"/>
                    <a:pt x="89" y="62"/>
                  </a:cubicBezTo>
                  <a:cubicBezTo>
                    <a:pt x="88" y="63"/>
                    <a:pt x="88" y="63"/>
                    <a:pt x="88" y="63"/>
                  </a:cubicBezTo>
                  <a:cubicBezTo>
                    <a:pt x="87" y="63"/>
                    <a:pt x="87" y="63"/>
                    <a:pt x="87" y="63"/>
                  </a:cubicBezTo>
                  <a:cubicBezTo>
                    <a:pt x="86" y="62"/>
                    <a:pt x="86" y="62"/>
                    <a:pt x="86" y="62"/>
                  </a:cubicBezTo>
                  <a:cubicBezTo>
                    <a:pt x="86" y="61"/>
                    <a:pt x="86" y="61"/>
                    <a:pt x="86" y="61"/>
                  </a:cubicBezTo>
                  <a:cubicBezTo>
                    <a:pt x="88" y="59"/>
                    <a:pt x="88" y="59"/>
                    <a:pt x="88" y="59"/>
                  </a:cubicBezTo>
                  <a:cubicBezTo>
                    <a:pt x="89" y="57"/>
                    <a:pt x="89" y="57"/>
                    <a:pt x="89" y="57"/>
                  </a:cubicBezTo>
                  <a:cubicBezTo>
                    <a:pt x="90" y="57"/>
                    <a:pt x="90" y="57"/>
                    <a:pt x="90" y="57"/>
                  </a:cubicBezTo>
                  <a:cubicBezTo>
                    <a:pt x="90" y="59"/>
                    <a:pt x="90" y="59"/>
                    <a:pt x="90" y="59"/>
                  </a:cubicBezTo>
                  <a:cubicBezTo>
                    <a:pt x="89" y="60"/>
                    <a:pt x="89" y="60"/>
                    <a:pt x="89" y="60"/>
                  </a:cubicBezTo>
                  <a:cubicBezTo>
                    <a:pt x="90" y="60"/>
                    <a:pt x="90" y="60"/>
                    <a:pt x="90" y="60"/>
                  </a:cubicBezTo>
                  <a:cubicBezTo>
                    <a:pt x="90" y="60"/>
                    <a:pt x="90" y="60"/>
                    <a:pt x="90" y="60"/>
                  </a:cubicBezTo>
                  <a:cubicBezTo>
                    <a:pt x="91" y="61"/>
                    <a:pt x="91" y="61"/>
                    <a:pt x="91" y="61"/>
                  </a:cubicBezTo>
                  <a:cubicBezTo>
                    <a:pt x="92" y="60"/>
                    <a:pt x="92" y="60"/>
                    <a:pt x="92" y="60"/>
                  </a:cubicBezTo>
                  <a:cubicBezTo>
                    <a:pt x="94" y="60"/>
                    <a:pt x="94" y="60"/>
                    <a:pt x="94" y="60"/>
                  </a:cubicBezTo>
                  <a:cubicBezTo>
                    <a:pt x="94" y="61"/>
                    <a:pt x="94" y="61"/>
                    <a:pt x="94" y="61"/>
                  </a:cubicBezTo>
                  <a:cubicBezTo>
                    <a:pt x="94" y="62"/>
                    <a:pt x="94" y="62"/>
                    <a:pt x="94" y="62"/>
                  </a:cubicBezTo>
                  <a:cubicBezTo>
                    <a:pt x="94" y="62"/>
                    <a:pt x="94" y="62"/>
                    <a:pt x="94" y="62"/>
                  </a:cubicBezTo>
                  <a:cubicBezTo>
                    <a:pt x="94" y="63"/>
                    <a:pt x="94" y="63"/>
                    <a:pt x="94" y="63"/>
                  </a:cubicBezTo>
                  <a:cubicBezTo>
                    <a:pt x="95" y="64"/>
                    <a:pt x="95" y="64"/>
                    <a:pt x="95" y="64"/>
                  </a:cubicBezTo>
                  <a:cubicBezTo>
                    <a:pt x="95" y="64"/>
                    <a:pt x="95" y="64"/>
                    <a:pt x="95" y="64"/>
                  </a:cubicBezTo>
                  <a:cubicBezTo>
                    <a:pt x="97" y="66"/>
                    <a:pt x="97" y="66"/>
                    <a:pt x="97" y="66"/>
                  </a:cubicBezTo>
                  <a:cubicBezTo>
                    <a:pt x="97" y="67"/>
                    <a:pt x="97" y="67"/>
                    <a:pt x="97" y="67"/>
                  </a:cubicBezTo>
                  <a:cubicBezTo>
                    <a:pt x="96" y="67"/>
                    <a:pt x="96" y="67"/>
                    <a:pt x="96" y="67"/>
                  </a:cubicBezTo>
                  <a:cubicBezTo>
                    <a:pt x="95" y="66"/>
                    <a:pt x="95" y="66"/>
                    <a:pt x="95" y="66"/>
                  </a:cubicBezTo>
                  <a:cubicBezTo>
                    <a:pt x="95" y="66"/>
                    <a:pt x="95" y="66"/>
                    <a:pt x="95" y="66"/>
                  </a:cubicBezTo>
                  <a:cubicBezTo>
                    <a:pt x="94" y="67"/>
                    <a:pt x="94" y="67"/>
                    <a:pt x="94" y="67"/>
                  </a:cubicBezTo>
                  <a:cubicBezTo>
                    <a:pt x="93" y="67"/>
                    <a:pt x="93" y="67"/>
                    <a:pt x="93" y="67"/>
                  </a:cubicBezTo>
                  <a:cubicBezTo>
                    <a:pt x="92" y="68"/>
                    <a:pt x="92" y="68"/>
                    <a:pt x="92" y="68"/>
                  </a:cubicBezTo>
                  <a:cubicBezTo>
                    <a:pt x="91" y="68"/>
                    <a:pt x="91" y="68"/>
                    <a:pt x="91" y="68"/>
                  </a:cubicBezTo>
                  <a:close/>
                  <a:moveTo>
                    <a:pt x="86" y="95"/>
                  </a:moveTo>
                  <a:cubicBezTo>
                    <a:pt x="87" y="95"/>
                    <a:pt x="87" y="95"/>
                    <a:pt x="87" y="95"/>
                  </a:cubicBezTo>
                  <a:cubicBezTo>
                    <a:pt x="88" y="95"/>
                    <a:pt x="88" y="95"/>
                    <a:pt x="88" y="95"/>
                  </a:cubicBezTo>
                  <a:cubicBezTo>
                    <a:pt x="89" y="95"/>
                    <a:pt x="89" y="95"/>
                    <a:pt x="89" y="95"/>
                  </a:cubicBezTo>
                  <a:cubicBezTo>
                    <a:pt x="89" y="95"/>
                    <a:pt x="89" y="95"/>
                    <a:pt x="89" y="95"/>
                  </a:cubicBezTo>
                  <a:cubicBezTo>
                    <a:pt x="90" y="94"/>
                    <a:pt x="90" y="94"/>
                    <a:pt x="90" y="94"/>
                  </a:cubicBezTo>
                  <a:cubicBezTo>
                    <a:pt x="91" y="94"/>
                    <a:pt x="91" y="94"/>
                    <a:pt x="91" y="94"/>
                  </a:cubicBezTo>
                  <a:cubicBezTo>
                    <a:pt x="91" y="95"/>
                    <a:pt x="91" y="95"/>
                    <a:pt x="91" y="95"/>
                  </a:cubicBezTo>
                  <a:cubicBezTo>
                    <a:pt x="92" y="95"/>
                    <a:pt x="92" y="95"/>
                    <a:pt x="92" y="95"/>
                  </a:cubicBezTo>
                  <a:cubicBezTo>
                    <a:pt x="93" y="96"/>
                    <a:pt x="93" y="96"/>
                    <a:pt x="93" y="96"/>
                  </a:cubicBezTo>
                  <a:cubicBezTo>
                    <a:pt x="92" y="97"/>
                    <a:pt x="92" y="97"/>
                    <a:pt x="92" y="97"/>
                  </a:cubicBezTo>
                  <a:cubicBezTo>
                    <a:pt x="91" y="98"/>
                    <a:pt x="91" y="98"/>
                    <a:pt x="91" y="98"/>
                  </a:cubicBezTo>
                  <a:cubicBezTo>
                    <a:pt x="90" y="98"/>
                    <a:pt x="90" y="98"/>
                    <a:pt x="90" y="98"/>
                  </a:cubicBezTo>
                  <a:cubicBezTo>
                    <a:pt x="89" y="98"/>
                    <a:pt x="89" y="98"/>
                    <a:pt x="89" y="98"/>
                  </a:cubicBezTo>
                  <a:cubicBezTo>
                    <a:pt x="89" y="98"/>
                    <a:pt x="89" y="98"/>
                    <a:pt x="89" y="98"/>
                  </a:cubicBezTo>
                  <a:cubicBezTo>
                    <a:pt x="88" y="98"/>
                    <a:pt x="88" y="98"/>
                    <a:pt x="88" y="98"/>
                  </a:cubicBezTo>
                  <a:cubicBezTo>
                    <a:pt x="87" y="98"/>
                    <a:pt x="87" y="98"/>
                    <a:pt x="87" y="98"/>
                  </a:cubicBezTo>
                  <a:cubicBezTo>
                    <a:pt x="86" y="96"/>
                    <a:pt x="86" y="96"/>
                    <a:pt x="86" y="96"/>
                  </a:cubicBezTo>
                  <a:cubicBezTo>
                    <a:pt x="86" y="95"/>
                    <a:pt x="86" y="95"/>
                    <a:pt x="86" y="95"/>
                  </a:cubicBezTo>
                  <a:close/>
                  <a:moveTo>
                    <a:pt x="144" y="107"/>
                  </a:moveTo>
                  <a:cubicBezTo>
                    <a:pt x="146" y="106"/>
                    <a:pt x="146" y="106"/>
                    <a:pt x="146" y="106"/>
                  </a:cubicBezTo>
                  <a:cubicBezTo>
                    <a:pt x="146" y="106"/>
                    <a:pt x="146" y="106"/>
                    <a:pt x="146" y="106"/>
                  </a:cubicBezTo>
                  <a:cubicBezTo>
                    <a:pt x="146" y="106"/>
                    <a:pt x="146" y="106"/>
                    <a:pt x="146" y="106"/>
                  </a:cubicBezTo>
                  <a:cubicBezTo>
                    <a:pt x="145" y="107"/>
                    <a:pt x="145" y="107"/>
                    <a:pt x="145" y="107"/>
                  </a:cubicBezTo>
                  <a:cubicBezTo>
                    <a:pt x="144" y="107"/>
                    <a:pt x="144" y="107"/>
                    <a:pt x="144" y="107"/>
                  </a:cubicBezTo>
                  <a:close/>
                  <a:moveTo>
                    <a:pt x="135" y="113"/>
                  </a:moveTo>
                  <a:cubicBezTo>
                    <a:pt x="136" y="113"/>
                    <a:pt x="136" y="113"/>
                    <a:pt x="136" y="113"/>
                  </a:cubicBezTo>
                  <a:cubicBezTo>
                    <a:pt x="136" y="113"/>
                    <a:pt x="136" y="113"/>
                    <a:pt x="136" y="113"/>
                  </a:cubicBezTo>
                  <a:cubicBezTo>
                    <a:pt x="136" y="113"/>
                    <a:pt x="136" y="113"/>
                    <a:pt x="136" y="113"/>
                  </a:cubicBezTo>
                  <a:cubicBezTo>
                    <a:pt x="135" y="113"/>
                    <a:pt x="135" y="113"/>
                    <a:pt x="135" y="113"/>
                  </a:cubicBezTo>
                  <a:close/>
                  <a:moveTo>
                    <a:pt x="135" y="120"/>
                  </a:moveTo>
                  <a:cubicBezTo>
                    <a:pt x="136" y="119"/>
                    <a:pt x="136" y="119"/>
                    <a:pt x="136" y="119"/>
                  </a:cubicBezTo>
                  <a:cubicBezTo>
                    <a:pt x="136" y="120"/>
                    <a:pt x="136" y="120"/>
                    <a:pt x="136" y="120"/>
                  </a:cubicBezTo>
                  <a:cubicBezTo>
                    <a:pt x="136" y="120"/>
                    <a:pt x="136" y="120"/>
                    <a:pt x="136" y="120"/>
                  </a:cubicBezTo>
                  <a:cubicBezTo>
                    <a:pt x="135" y="121"/>
                    <a:pt x="135" y="121"/>
                    <a:pt x="135" y="121"/>
                  </a:cubicBezTo>
                  <a:cubicBezTo>
                    <a:pt x="135" y="120"/>
                    <a:pt x="135" y="120"/>
                    <a:pt x="135" y="120"/>
                  </a:cubicBezTo>
                  <a:cubicBezTo>
                    <a:pt x="135" y="120"/>
                    <a:pt x="135" y="120"/>
                    <a:pt x="135" y="120"/>
                  </a:cubicBezTo>
                  <a:close/>
                  <a:moveTo>
                    <a:pt x="132" y="123"/>
                  </a:moveTo>
                  <a:cubicBezTo>
                    <a:pt x="131" y="123"/>
                    <a:pt x="131" y="123"/>
                    <a:pt x="131" y="123"/>
                  </a:cubicBezTo>
                  <a:cubicBezTo>
                    <a:pt x="132" y="123"/>
                    <a:pt x="132" y="123"/>
                    <a:pt x="132" y="123"/>
                  </a:cubicBezTo>
                  <a:cubicBezTo>
                    <a:pt x="132" y="123"/>
                    <a:pt x="132" y="123"/>
                    <a:pt x="132" y="123"/>
                  </a:cubicBezTo>
                  <a:cubicBezTo>
                    <a:pt x="133" y="123"/>
                    <a:pt x="133" y="123"/>
                    <a:pt x="133" y="123"/>
                  </a:cubicBezTo>
                  <a:cubicBezTo>
                    <a:pt x="133" y="123"/>
                    <a:pt x="133" y="123"/>
                    <a:pt x="133" y="123"/>
                  </a:cubicBezTo>
                  <a:cubicBezTo>
                    <a:pt x="134" y="122"/>
                    <a:pt x="134" y="122"/>
                    <a:pt x="134" y="122"/>
                  </a:cubicBezTo>
                  <a:cubicBezTo>
                    <a:pt x="133" y="122"/>
                    <a:pt x="133" y="122"/>
                    <a:pt x="133" y="122"/>
                  </a:cubicBezTo>
                  <a:cubicBezTo>
                    <a:pt x="134" y="121"/>
                    <a:pt x="134" y="121"/>
                    <a:pt x="134" y="121"/>
                  </a:cubicBezTo>
                  <a:cubicBezTo>
                    <a:pt x="135" y="121"/>
                    <a:pt x="135" y="121"/>
                    <a:pt x="135" y="121"/>
                  </a:cubicBezTo>
                  <a:cubicBezTo>
                    <a:pt x="135" y="121"/>
                    <a:pt x="135" y="121"/>
                    <a:pt x="135" y="121"/>
                  </a:cubicBezTo>
                  <a:cubicBezTo>
                    <a:pt x="135" y="122"/>
                    <a:pt x="135" y="122"/>
                    <a:pt x="135" y="122"/>
                  </a:cubicBezTo>
                  <a:cubicBezTo>
                    <a:pt x="135" y="122"/>
                    <a:pt x="135" y="122"/>
                    <a:pt x="135" y="122"/>
                  </a:cubicBezTo>
                  <a:cubicBezTo>
                    <a:pt x="135" y="122"/>
                    <a:pt x="135" y="122"/>
                    <a:pt x="135" y="122"/>
                  </a:cubicBezTo>
                  <a:cubicBezTo>
                    <a:pt x="136" y="121"/>
                    <a:pt x="136" y="121"/>
                    <a:pt x="136" y="121"/>
                  </a:cubicBezTo>
                  <a:cubicBezTo>
                    <a:pt x="136" y="122"/>
                    <a:pt x="136" y="122"/>
                    <a:pt x="136" y="122"/>
                  </a:cubicBezTo>
                  <a:cubicBezTo>
                    <a:pt x="136" y="122"/>
                    <a:pt x="136" y="122"/>
                    <a:pt x="136" y="122"/>
                  </a:cubicBezTo>
                  <a:cubicBezTo>
                    <a:pt x="136" y="123"/>
                    <a:pt x="136" y="123"/>
                    <a:pt x="136" y="123"/>
                  </a:cubicBezTo>
                  <a:cubicBezTo>
                    <a:pt x="136" y="123"/>
                    <a:pt x="136" y="123"/>
                    <a:pt x="136" y="123"/>
                  </a:cubicBezTo>
                  <a:cubicBezTo>
                    <a:pt x="136" y="124"/>
                    <a:pt x="136" y="124"/>
                    <a:pt x="136" y="124"/>
                  </a:cubicBezTo>
                  <a:cubicBezTo>
                    <a:pt x="136" y="124"/>
                    <a:pt x="136" y="124"/>
                    <a:pt x="136" y="124"/>
                  </a:cubicBezTo>
                  <a:cubicBezTo>
                    <a:pt x="135" y="123"/>
                    <a:pt x="135" y="123"/>
                    <a:pt x="135" y="123"/>
                  </a:cubicBezTo>
                  <a:cubicBezTo>
                    <a:pt x="135" y="124"/>
                    <a:pt x="135" y="124"/>
                    <a:pt x="135" y="124"/>
                  </a:cubicBezTo>
                  <a:cubicBezTo>
                    <a:pt x="134" y="124"/>
                    <a:pt x="134" y="124"/>
                    <a:pt x="134" y="124"/>
                  </a:cubicBezTo>
                  <a:cubicBezTo>
                    <a:pt x="134" y="124"/>
                    <a:pt x="134" y="124"/>
                    <a:pt x="134" y="124"/>
                  </a:cubicBezTo>
                  <a:cubicBezTo>
                    <a:pt x="133" y="124"/>
                    <a:pt x="133" y="124"/>
                    <a:pt x="133" y="124"/>
                  </a:cubicBezTo>
                  <a:cubicBezTo>
                    <a:pt x="132" y="124"/>
                    <a:pt x="132" y="124"/>
                    <a:pt x="132" y="124"/>
                  </a:cubicBezTo>
                  <a:cubicBezTo>
                    <a:pt x="132" y="123"/>
                    <a:pt x="132" y="123"/>
                    <a:pt x="132" y="123"/>
                  </a:cubicBezTo>
                  <a:close/>
                  <a:moveTo>
                    <a:pt x="122" y="132"/>
                  </a:moveTo>
                  <a:cubicBezTo>
                    <a:pt x="122" y="132"/>
                    <a:pt x="122" y="132"/>
                    <a:pt x="122" y="132"/>
                  </a:cubicBezTo>
                  <a:cubicBezTo>
                    <a:pt x="122" y="132"/>
                    <a:pt x="122" y="132"/>
                    <a:pt x="122" y="132"/>
                  </a:cubicBezTo>
                  <a:cubicBezTo>
                    <a:pt x="121" y="132"/>
                    <a:pt x="121" y="132"/>
                    <a:pt x="121" y="132"/>
                  </a:cubicBezTo>
                  <a:cubicBezTo>
                    <a:pt x="121" y="131"/>
                    <a:pt x="121" y="131"/>
                    <a:pt x="121" y="131"/>
                  </a:cubicBezTo>
                  <a:cubicBezTo>
                    <a:pt x="121" y="131"/>
                    <a:pt x="121" y="131"/>
                    <a:pt x="121" y="131"/>
                  </a:cubicBezTo>
                  <a:cubicBezTo>
                    <a:pt x="122" y="130"/>
                    <a:pt x="122" y="130"/>
                    <a:pt x="122" y="130"/>
                  </a:cubicBezTo>
                  <a:cubicBezTo>
                    <a:pt x="121" y="129"/>
                    <a:pt x="121" y="129"/>
                    <a:pt x="121" y="129"/>
                  </a:cubicBezTo>
                  <a:cubicBezTo>
                    <a:pt x="121" y="129"/>
                    <a:pt x="121" y="129"/>
                    <a:pt x="121" y="129"/>
                  </a:cubicBezTo>
                  <a:cubicBezTo>
                    <a:pt x="121" y="128"/>
                    <a:pt x="121" y="128"/>
                    <a:pt x="121" y="128"/>
                  </a:cubicBezTo>
                  <a:cubicBezTo>
                    <a:pt x="123" y="127"/>
                    <a:pt x="123" y="127"/>
                    <a:pt x="123" y="127"/>
                  </a:cubicBezTo>
                  <a:cubicBezTo>
                    <a:pt x="125" y="126"/>
                    <a:pt x="125" y="126"/>
                    <a:pt x="125" y="126"/>
                  </a:cubicBezTo>
                  <a:cubicBezTo>
                    <a:pt x="126" y="126"/>
                    <a:pt x="126" y="126"/>
                    <a:pt x="126" y="126"/>
                  </a:cubicBezTo>
                  <a:cubicBezTo>
                    <a:pt x="126" y="126"/>
                    <a:pt x="126" y="126"/>
                    <a:pt x="126" y="126"/>
                  </a:cubicBezTo>
                  <a:cubicBezTo>
                    <a:pt x="126" y="128"/>
                    <a:pt x="126" y="128"/>
                    <a:pt x="126" y="128"/>
                  </a:cubicBezTo>
                  <a:cubicBezTo>
                    <a:pt x="126" y="128"/>
                    <a:pt x="126" y="128"/>
                    <a:pt x="126" y="128"/>
                  </a:cubicBezTo>
                  <a:cubicBezTo>
                    <a:pt x="127" y="127"/>
                    <a:pt x="127" y="127"/>
                    <a:pt x="127" y="127"/>
                  </a:cubicBezTo>
                  <a:cubicBezTo>
                    <a:pt x="127" y="127"/>
                    <a:pt x="127" y="127"/>
                    <a:pt x="127" y="127"/>
                  </a:cubicBezTo>
                  <a:cubicBezTo>
                    <a:pt x="127" y="126"/>
                    <a:pt x="127" y="126"/>
                    <a:pt x="127" y="126"/>
                  </a:cubicBezTo>
                  <a:cubicBezTo>
                    <a:pt x="128" y="127"/>
                    <a:pt x="128" y="127"/>
                    <a:pt x="128" y="127"/>
                  </a:cubicBezTo>
                  <a:cubicBezTo>
                    <a:pt x="128" y="126"/>
                    <a:pt x="128" y="126"/>
                    <a:pt x="128" y="126"/>
                  </a:cubicBezTo>
                  <a:cubicBezTo>
                    <a:pt x="127" y="126"/>
                    <a:pt x="127" y="126"/>
                    <a:pt x="127" y="126"/>
                  </a:cubicBezTo>
                  <a:cubicBezTo>
                    <a:pt x="127" y="125"/>
                    <a:pt x="127" y="125"/>
                    <a:pt x="127" y="125"/>
                  </a:cubicBezTo>
                  <a:cubicBezTo>
                    <a:pt x="128" y="125"/>
                    <a:pt x="128" y="125"/>
                    <a:pt x="128" y="125"/>
                  </a:cubicBezTo>
                  <a:cubicBezTo>
                    <a:pt x="128" y="124"/>
                    <a:pt x="128" y="124"/>
                    <a:pt x="128" y="124"/>
                  </a:cubicBezTo>
                  <a:cubicBezTo>
                    <a:pt x="129" y="125"/>
                    <a:pt x="129" y="125"/>
                    <a:pt x="129" y="125"/>
                  </a:cubicBezTo>
                  <a:cubicBezTo>
                    <a:pt x="129" y="126"/>
                    <a:pt x="129" y="126"/>
                    <a:pt x="129" y="126"/>
                  </a:cubicBezTo>
                  <a:cubicBezTo>
                    <a:pt x="129" y="126"/>
                    <a:pt x="129" y="126"/>
                    <a:pt x="129" y="126"/>
                  </a:cubicBezTo>
                  <a:cubicBezTo>
                    <a:pt x="129" y="127"/>
                    <a:pt x="129" y="127"/>
                    <a:pt x="129" y="127"/>
                  </a:cubicBezTo>
                  <a:cubicBezTo>
                    <a:pt x="129" y="126"/>
                    <a:pt x="129" y="126"/>
                    <a:pt x="129" y="126"/>
                  </a:cubicBezTo>
                  <a:cubicBezTo>
                    <a:pt x="129" y="126"/>
                    <a:pt x="129" y="126"/>
                    <a:pt x="129" y="126"/>
                  </a:cubicBezTo>
                  <a:cubicBezTo>
                    <a:pt x="130" y="126"/>
                    <a:pt x="130" y="126"/>
                    <a:pt x="130" y="126"/>
                  </a:cubicBezTo>
                  <a:cubicBezTo>
                    <a:pt x="130" y="126"/>
                    <a:pt x="130" y="126"/>
                    <a:pt x="130" y="126"/>
                  </a:cubicBezTo>
                  <a:cubicBezTo>
                    <a:pt x="130" y="125"/>
                    <a:pt x="130" y="125"/>
                    <a:pt x="130" y="125"/>
                  </a:cubicBezTo>
                  <a:cubicBezTo>
                    <a:pt x="130" y="125"/>
                    <a:pt x="130" y="125"/>
                    <a:pt x="130" y="125"/>
                  </a:cubicBezTo>
                  <a:cubicBezTo>
                    <a:pt x="131" y="124"/>
                    <a:pt x="131" y="124"/>
                    <a:pt x="131" y="124"/>
                  </a:cubicBezTo>
                  <a:cubicBezTo>
                    <a:pt x="131" y="125"/>
                    <a:pt x="131" y="125"/>
                    <a:pt x="131" y="125"/>
                  </a:cubicBezTo>
                  <a:cubicBezTo>
                    <a:pt x="131" y="125"/>
                    <a:pt x="131" y="125"/>
                    <a:pt x="131" y="125"/>
                  </a:cubicBezTo>
                  <a:cubicBezTo>
                    <a:pt x="131" y="126"/>
                    <a:pt x="131" y="126"/>
                    <a:pt x="131" y="126"/>
                  </a:cubicBezTo>
                  <a:cubicBezTo>
                    <a:pt x="131" y="126"/>
                    <a:pt x="131" y="126"/>
                    <a:pt x="131" y="126"/>
                  </a:cubicBezTo>
                  <a:cubicBezTo>
                    <a:pt x="131" y="126"/>
                    <a:pt x="131" y="126"/>
                    <a:pt x="131" y="126"/>
                  </a:cubicBezTo>
                  <a:cubicBezTo>
                    <a:pt x="132" y="125"/>
                    <a:pt x="132" y="125"/>
                    <a:pt x="132" y="125"/>
                  </a:cubicBezTo>
                  <a:cubicBezTo>
                    <a:pt x="133" y="125"/>
                    <a:pt x="133" y="125"/>
                    <a:pt x="133" y="125"/>
                  </a:cubicBezTo>
                  <a:cubicBezTo>
                    <a:pt x="134" y="125"/>
                    <a:pt x="134" y="125"/>
                    <a:pt x="134" y="125"/>
                  </a:cubicBezTo>
                  <a:cubicBezTo>
                    <a:pt x="134" y="126"/>
                    <a:pt x="134" y="126"/>
                    <a:pt x="134" y="126"/>
                  </a:cubicBezTo>
                  <a:cubicBezTo>
                    <a:pt x="133" y="126"/>
                    <a:pt x="133" y="126"/>
                    <a:pt x="133" y="126"/>
                  </a:cubicBezTo>
                  <a:cubicBezTo>
                    <a:pt x="132" y="126"/>
                    <a:pt x="132" y="126"/>
                    <a:pt x="132" y="126"/>
                  </a:cubicBezTo>
                  <a:cubicBezTo>
                    <a:pt x="132" y="127"/>
                    <a:pt x="132" y="127"/>
                    <a:pt x="132" y="127"/>
                  </a:cubicBezTo>
                  <a:cubicBezTo>
                    <a:pt x="133" y="127"/>
                    <a:pt x="133" y="127"/>
                    <a:pt x="133" y="127"/>
                  </a:cubicBezTo>
                  <a:cubicBezTo>
                    <a:pt x="133" y="128"/>
                    <a:pt x="133" y="128"/>
                    <a:pt x="133" y="128"/>
                  </a:cubicBezTo>
                  <a:cubicBezTo>
                    <a:pt x="132" y="128"/>
                    <a:pt x="132" y="128"/>
                    <a:pt x="132" y="128"/>
                  </a:cubicBezTo>
                  <a:cubicBezTo>
                    <a:pt x="132" y="128"/>
                    <a:pt x="132" y="128"/>
                    <a:pt x="132" y="128"/>
                  </a:cubicBezTo>
                  <a:cubicBezTo>
                    <a:pt x="132" y="128"/>
                    <a:pt x="132" y="128"/>
                    <a:pt x="132" y="128"/>
                  </a:cubicBezTo>
                  <a:cubicBezTo>
                    <a:pt x="131" y="128"/>
                    <a:pt x="131" y="128"/>
                    <a:pt x="131" y="128"/>
                  </a:cubicBezTo>
                  <a:cubicBezTo>
                    <a:pt x="130" y="128"/>
                    <a:pt x="130" y="128"/>
                    <a:pt x="130" y="128"/>
                  </a:cubicBezTo>
                  <a:cubicBezTo>
                    <a:pt x="130" y="128"/>
                    <a:pt x="130" y="128"/>
                    <a:pt x="130" y="128"/>
                  </a:cubicBezTo>
                  <a:cubicBezTo>
                    <a:pt x="129" y="128"/>
                    <a:pt x="129" y="128"/>
                    <a:pt x="129" y="128"/>
                  </a:cubicBezTo>
                  <a:cubicBezTo>
                    <a:pt x="130" y="129"/>
                    <a:pt x="130" y="129"/>
                    <a:pt x="130" y="129"/>
                  </a:cubicBezTo>
                  <a:cubicBezTo>
                    <a:pt x="131" y="129"/>
                    <a:pt x="131" y="129"/>
                    <a:pt x="131" y="129"/>
                  </a:cubicBezTo>
                  <a:cubicBezTo>
                    <a:pt x="130" y="130"/>
                    <a:pt x="130" y="130"/>
                    <a:pt x="130" y="130"/>
                  </a:cubicBezTo>
                  <a:cubicBezTo>
                    <a:pt x="129" y="130"/>
                    <a:pt x="129" y="130"/>
                    <a:pt x="129" y="130"/>
                  </a:cubicBezTo>
                  <a:cubicBezTo>
                    <a:pt x="129" y="129"/>
                    <a:pt x="129" y="129"/>
                    <a:pt x="129" y="129"/>
                  </a:cubicBezTo>
                  <a:cubicBezTo>
                    <a:pt x="128" y="129"/>
                    <a:pt x="128" y="129"/>
                    <a:pt x="128" y="129"/>
                  </a:cubicBezTo>
                  <a:cubicBezTo>
                    <a:pt x="127" y="129"/>
                    <a:pt x="127" y="129"/>
                    <a:pt x="127" y="129"/>
                  </a:cubicBezTo>
                  <a:cubicBezTo>
                    <a:pt x="128" y="130"/>
                    <a:pt x="128" y="130"/>
                    <a:pt x="128" y="130"/>
                  </a:cubicBezTo>
                  <a:cubicBezTo>
                    <a:pt x="128" y="130"/>
                    <a:pt x="128" y="130"/>
                    <a:pt x="128" y="130"/>
                  </a:cubicBezTo>
                  <a:cubicBezTo>
                    <a:pt x="128" y="131"/>
                    <a:pt x="128" y="131"/>
                    <a:pt x="128" y="131"/>
                  </a:cubicBezTo>
                  <a:cubicBezTo>
                    <a:pt x="127" y="130"/>
                    <a:pt x="127" y="130"/>
                    <a:pt x="127" y="130"/>
                  </a:cubicBezTo>
                  <a:cubicBezTo>
                    <a:pt x="126" y="131"/>
                    <a:pt x="126" y="131"/>
                    <a:pt x="126" y="131"/>
                  </a:cubicBezTo>
                  <a:cubicBezTo>
                    <a:pt x="126" y="131"/>
                    <a:pt x="126" y="131"/>
                    <a:pt x="126" y="131"/>
                  </a:cubicBezTo>
                  <a:cubicBezTo>
                    <a:pt x="125" y="131"/>
                    <a:pt x="125" y="131"/>
                    <a:pt x="125" y="131"/>
                  </a:cubicBezTo>
                  <a:cubicBezTo>
                    <a:pt x="125" y="131"/>
                    <a:pt x="125" y="131"/>
                    <a:pt x="125" y="131"/>
                  </a:cubicBezTo>
                  <a:cubicBezTo>
                    <a:pt x="125" y="132"/>
                    <a:pt x="125" y="132"/>
                    <a:pt x="125" y="132"/>
                  </a:cubicBezTo>
                  <a:cubicBezTo>
                    <a:pt x="125" y="132"/>
                    <a:pt x="125" y="132"/>
                    <a:pt x="125" y="132"/>
                  </a:cubicBezTo>
                  <a:cubicBezTo>
                    <a:pt x="124" y="133"/>
                    <a:pt x="124" y="133"/>
                    <a:pt x="124" y="133"/>
                  </a:cubicBezTo>
                  <a:cubicBezTo>
                    <a:pt x="124" y="133"/>
                    <a:pt x="124" y="133"/>
                    <a:pt x="124" y="133"/>
                  </a:cubicBezTo>
                  <a:cubicBezTo>
                    <a:pt x="123" y="134"/>
                    <a:pt x="123" y="134"/>
                    <a:pt x="123" y="134"/>
                  </a:cubicBezTo>
                  <a:cubicBezTo>
                    <a:pt x="123" y="134"/>
                    <a:pt x="123" y="134"/>
                    <a:pt x="123" y="134"/>
                  </a:cubicBezTo>
                  <a:cubicBezTo>
                    <a:pt x="122" y="134"/>
                    <a:pt x="122" y="134"/>
                    <a:pt x="122" y="134"/>
                  </a:cubicBezTo>
                  <a:cubicBezTo>
                    <a:pt x="122" y="133"/>
                    <a:pt x="122" y="133"/>
                    <a:pt x="122" y="133"/>
                  </a:cubicBezTo>
                  <a:cubicBezTo>
                    <a:pt x="124" y="132"/>
                    <a:pt x="124" y="132"/>
                    <a:pt x="124" y="132"/>
                  </a:cubicBezTo>
                  <a:cubicBezTo>
                    <a:pt x="124" y="132"/>
                    <a:pt x="124" y="132"/>
                    <a:pt x="124" y="132"/>
                  </a:cubicBezTo>
                  <a:cubicBezTo>
                    <a:pt x="124" y="131"/>
                    <a:pt x="124" y="131"/>
                    <a:pt x="124" y="131"/>
                  </a:cubicBezTo>
                  <a:cubicBezTo>
                    <a:pt x="124" y="131"/>
                    <a:pt x="124" y="131"/>
                    <a:pt x="124" y="131"/>
                  </a:cubicBezTo>
                  <a:cubicBezTo>
                    <a:pt x="123" y="132"/>
                    <a:pt x="123" y="132"/>
                    <a:pt x="123" y="132"/>
                  </a:cubicBezTo>
                  <a:cubicBezTo>
                    <a:pt x="123" y="131"/>
                    <a:pt x="123" y="131"/>
                    <a:pt x="123" y="131"/>
                  </a:cubicBezTo>
                  <a:cubicBezTo>
                    <a:pt x="123" y="131"/>
                    <a:pt x="123" y="131"/>
                    <a:pt x="123" y="131"/>
                  </a:cubicBezTo>
                  <a:cubicBezTo>
                    <a:pt x="122" y="131"/>
                    <a:pt x="122" y="131"/>
                    <a:pt x="122" y="131"/>
                  </a:cubicBezTo>
                  <a:cubicBezTo>
                    <a:pt x="122" y="131"/>
                    <a:pt x="122" y="131"/>
                    <a:pt x="122" y="131"/>
                  </a:cubicBezTo>
                  <a:cubicBezTo>
                    <a:pt x="122" y="131"/>
                    <a:pt x="122" y="131"/>
                    <a:pt x="122" y="131"/>
                  </a:cubicBezTo>
                  <a:cubicBezTo>
                    <a:pt x="122" y="132"/>
                    <a:pt x="122" y="132"/>
                    <a:pt x="122" y="132"/>
                  </a:cubicBezTo>
                  <a:close/>
                  <a:moveTo>
                    <a:pt x="121" y="135"/>
                  </a:moveTo>
                  <a:cubicBezTo>
                    <a:pt x="121" y="135"/>
                    <a:pt x="121" y="135"/>
                    <a:pt x="121" y="135"/>
                  </a:cubicBezTo>
                  <a:cubicBezTo>
                    <a:pt x="121" y="135"/>
                    <a:pt x="121" y="135"/>
                    <a:pt x="121" y="135"/>
                  </a:cubicBezTo>
                  <a:cubicBezTo>
                    <a:pt x="121" y="135"/>
                    <a:pt x="121" y="135"/>
                    <a:pt x="121" y="135"/>
                  </a:cubicBezTo>
                  <a:close/>
                  <a:moveTo>
                    <a:pt x="118" y="136"/>
                  </a:moveTo>
                  <a:cubicBezTo>
                    <a:pt x="119" y="135"/>
                    <a:pt x="119" y="135"/>
                    <a:pt x="119" y="135"/>
                  </a:cubicBezTo>
                  <a:cubicBezTo>
                    <a:pt x="120" y="134"/>
                    <a:pt x="120" y="134"/>
                    <a:pt x="120" y="134"/>
                  </a:cubicBezTo>
                  <a:cubicBezTo>
                    <a:pt x="119" y="136"/>
                    <a:pt x="119" y="136"/>
                    <a:pt x="119" y="136"/>
                  </a:cubicBezTo>
                  <a:cubicBezTo>
                    <a:pt x="118" y="136"/>
                    <a:pt x="118" y="136"/>
                    <a:pt x="118" y="136"/>
                  </a:cubicBezTo>
                  <a:close/>
                  <a:moveTo>
                    <a:pt x="112" y="140"/>
                  </a:moveTo>
                  <a:cubicBezTo>
                    <a:pt x="112" y="140"/>
                    <a:pt x="112" y="140"/>
                    <a:pt x="112" y="140"/>
                  </a:cubicBezTo>
                  <a:cubicBezTo>
                    <a:pt x="112" y="140"/>
                    <a:pt x="112" y="140"/>
                    <a:pt x="112" y="140"/>
                  </a:cubicBezTo>
                  <a:cubicBezTo>
                    <a:pt x="113" y="139"/>
                    <a:pt x="113" y="139"/>
                    <a:pt x="113" y="139"/>
                  </a:cubicBezTo>
                  <a:cubicBezTo>
                    <a:pt x="113" y="140"/>
                    <a:pt x="113" y="140"/>
                    <a:pt x="113" y="140"/>
                  </a:cubicBezTo>
                  <a:cubicBezTo>
                    <a:pt x="112" y="140"/>
                    <a:pt x="112" y="140"/>
                    <a:pt x="112" y="140"/>
                  </a:cubicBezTo>
                  <a:close/>
                  <a:moveTo>
                    <a:pt x="109" y="133"/>
                  </a:moveTo>
                  <a:cubicBezTo>
                    <a:pt x="110" y="133"/>
                    <a:pt x="110" y="133"/>
                    <a:pt x="110" y="133"/>
                  </a:cubicBezTo>
                  <a:cubicBezTo>
                    <a:pt x="110" y="134"/>
                    <a:pt x="110" y="134"/>
                    <a:pt x="110" y="134"/>
                  </a:cubicBezTo>
                  <a:cubicBezTo>
                    <a:pt x="109" y="134"/>
                    <a:pt x="109" y="134"/>
                    <a:pt x="109" y="134"/>
                  </a:cubicBezTo>
                  <a:cubicBezTo>
                    <a:pt x="109" y="133"/>
                    <a:pt x="109" y="133"/>
                    <a:pt x="109" y="133"/>
                  </a:cubicBezTo>
                  <a:close/>
                  <a:moveTo>
                    <a:pt x="92" y="140"/>
                  </a:moveTo>
                  <a:cubicBezTo>
                    <a:pt x="91" y="140"/>
                    <a:pt x="92" y="140"/>
                    <a:pt x="92" y="140"/>
                  </a:cubicBezTo>
                  <a:cubicBezTo>
                    <a:pt x="92" y="140"/>
                    <a:pt x="92" y="140"/>
                    <a:pt x="92" y="140"/>
                  </a:cubicBezTo>
                  <a:cubicBezTo>
                    <a:pt x="92" y="140"/>
                    <a:pt x="92" y="140"/>
                    <a:pt x="92" y="140"/>
                  </a:cubicBezTo>
                  <a:close/>
                  <a:moveTo>
                    <a:pt x="90" y="140"/>
                  </a:moveTo>
                  <a:cubicBezTo>
                    <a:pt x="91" y="141"/>
                    <a:pt x="91" y="141"/>
                    <a:pt x="91" y="141"/>
                  </a:cubicBezTo>
                  <a:cubicBezTo>
                    <a:pt x="91" y="141"/>
                    <a:pt x="91" y="141"/>
                    <a:pt x="91" y="141"/>
                  </a:cubicBezTo>
                  <a:cubicBezTo>
                    <a:pt x="90" y="140"/>
                    <a:pt x="90" y="140"/>
                    <a:pt x="90" y="140"/>
                  </a:cubicBezTo>
                  <a:close/>
                  <a:moveTo>
                    <a:pt x="94" y="143"/>
                  </a:moveTo>
                  <a:cubicBezTo>
                    <a:pt x="95" y="144"/>
                    <a:pt x="95" y="144"/>
                    <a:pt x="95" y="144"/>
                  </a:cubicBezTo>
                  <a:cubicBezTo>
                    <a:pt x="94" y="144"/>
                    <a:pt x="94" y="144"/>
                    <a:pt x="94" y="144"/>
                  </a:cubicBezTo>
                  <a:cubicBezTo>
                    <a:pt x="94" y="144"/>
                    <a:pt x="94" y="144"/>
                    <a:pt x="94" y="144"/>
                  </a:cubicBezTo>
                  <a:cubicBezTo>
                    <a:pt x="94" y="143"/>
                    <a:pt x="94" y="143"/>
                    <a:pt x="94" y="143"/>
                  </a:cubicBezTo>
                  <a:close/>
                  <a:moveTo>
                    <a:pt x="94" y="143"/>
                  </a:moveTo>
                  <a:cubicBezTo>
                    <a:pt x="94" y="142"/>
                    <a:pt x="94" y="142"/>
                    <a:pt x="94" y="142"/>
                  </a:cubicBezTo>
                  <a:cubicBezTo>
                    <a:pt x="94" y="143"/>
                    <a:pt x="94" y="143"/>
                    <a:pt x="94" y="143"/>
                  </a:cubicBezTo>
                  <a:cubicBezTo>
                    <a:pt x="94" y="143"/>
                    <a:pt x="94" y="143"/>
                    <a:pt x="94" y="143"/>
                  </a:cubicBezTo>
                  <a:close/>
                  <a:moveTo>
                    <a:pt x="90" y="144"/>
                  </a:moveTo>
                  <a:cubicBezTo>
                    <a:pt x="91" y="143"/>
                    <a:pt x="91" y="143"/>
                    <a:pt x="91" y="143"/>
                  </a:cubicBezTo>
                  <a:cubicBezTo>
                    <a:pt x="91" y="142"/>
                    <a:pt x="91" y="142"/>
                    <a:pt x="91" y="142"/>
                  </a:cubicBezTo>
                  <a:cubicBezTo>
                    <a:pt x="92" y="142"/>
                    <a:pt x="92" y="142"/>
                    <a:pt x="92" y="142"/>
                  </a:cubicBezTo>
                  <a:cubicBezTo>
                    <a:pt x="93" y="142"/>
                    <a:pt x="93" y="142"/>
                    <a:pt x="93" y="142"/>
                  </a:cubicBezTo>
                  <a:cubicBezTo>
                    <a:pt x="92" y="142"/>
                    <a:pt x="92" y="142"/>
                    <a:pt x="92" y="142"/>
                  </a:cubicBezTo>
                  <a:cubicBezTo>
                    <a:pt x="92" y="143"/>
                    <a:pt x="92" y="143"/>
                    <a:pt x="92" y="143"/>
                  </a:cubicBezTo>
                  <a:cubicBezTo>
                    <a:pt x="91" y="144"/>
                    <a:pt x="91" y="144"/>
                    <a:pt x="91" y="144"/>
                  </a:cubicBezTo>
                  <a:cubicBezTo>
                    <a:pt x="90" y="144"/>
                    <a:pt x="90" y="144"/>
                    <a:pt x="90" y="144"/>
                  </a:cubicBezTo>
                  <a:close/>
                  <a:moveTo>
                    <a:pt x="89" y="142"/>
                  </a:moveTo>
                  <a:cubicBezTo>
                    <a:pt x="88" y="141"/>
                    <a:pt x="88" y="141"/>
                    <a:pt x="88" y="141"/>
                  </a:cubicBezTo>
                  <a:cubicBezTo>
                    <a:pt x="89" y="140"/>
                    <a:pt x="89" y="140"/>
                    <a:pt x="89" y="140"/>
                  </a:cubicBezTo>
                  <a:cubicBezTo>
                    <a:pt x="89" y="140"/>
                    <a:pt x="89" y="140"/>
                    <a:pt x="89" y="140"/>
                  </a:cubicBezTo>
                  <a:cubicBezTo>
                    <a:pt x="90" y="141"/>
                    <a:pt x="90" y="141"/>
                    <a:pt x="90" y="141"/>
                  </a:cubicBezTo>
                  <a:cubicBezTo>
                    <a:pt x="90" y="141"/>
                    <a:pt x="90" y="141"/>
                    <a:pt x="90" y="141"/>
                  </a:cubicBezTo>
                  <a:cubicBezTo>
                    <a:pt x="89" y="142"/>
                    <a:pt x="89" y="142"/>
                    <a:pt x="89" y="142"/>
                  </a:cubicBezTo>
                  <a:cubicBezTo>
                    <a:pt x="89" y="142"/>
                    <a:pt x="89" y="142"/>
                    <a:pt x="89" y="142"/>
                  </a:cubicBezTo>
                  <a:close/>
                  <a:moveTo>
                    <a:pt x="84" y="141"/>
                  </a:moveTo>
                  <a:cubicBezTo>
                    <a:pt x="85" y="141"/>
                    <a:pt x="85" y="141"/>
                    <a:pt x="85" y="141"/>
                  </a:cubicBezTo>
                  <a:cubicBezTo>
                    <a:pt x="85" y="142"/>
                    <a:pt x="85" y="142"/>
                    <a:pt x="85" y="142"/>
                  </a:cubicBezTo>
                  <a:cubicBezTo>
                    <a:pt x="85" y="142"/>
                    <a:pt x="85" y="142"/>
                    <a:pt x="85" y="142"/>
                  </a:cubicBezTo>
                  <a:cubicBezTo>
                    <a:pt x="84" y="141"/>
                    <a:pt x="84" y="141"/>
                    <a:pt x="84" y="141"/>
                  </a:cubicBezTo>
                  <a:close/>
                  <a:moveTo>
                    <a:pt x="82" y="143"/>
                  </a:moveTo>
                  <a:cubicBezTo>
                    <a:pt x="81" y="143"/>
                    <a:pt x="81" y="143"/>
                    <a:pt x="81" y="143"/>
                  </a:cubicBezTo>
                  <a:cubicBezTo>
                    <a:pt x="82" y="142"/>
                    <a:pt x="82" y="142"/>
                    <a:pt x="82" y="142"/>
                  </a:cubicBezTo>
                  <a:cubicBezTo>
                    <a:pt x="82" y="143"/>
                    <a:pt x="82" y="143"/>
                    <a:pt x="82" y="143"/>
                  </a:cubicBezTo>
                  <a:cubicBezTo>
                    <a:pt x="82" y="143"/>
                    <a:pt x="82" y="143"/>
                    <a:pt x="82" y="143"/>
                  </a:cubicBezTo>
                  <a:close/>
                  <a:moveTo>
                    <a:pt x="78" y="145"/>
                  </a:moveTo>
                  <a:cubicBezTo>
                    <a:pt x="79" y="146"/>
                    <a:pt x="79" y="146"/>
                    <a:pt x="79" y="146"/>
                  </a:cubicBezTo>
                  <a:cubicBezTo>
                    <a:pt x="79" y="146"/>
                    <a:pt x="79" y="146"/>
                    <a:pt x="79" y="146"/>
                  </a:cubicBezTo>
                  <a:cubicBezTo>
                    <a:pt x="78" y="146"/>
                    <a:pt x="78" y="146"/>
                    <a:pt x="78" y="146"/>
                  </a:cubicBezTo>
                  <a:cubicBezTo>
                    <a:pt x="78" y="145"/>
                    <a:pt x="78" y="145"/>
                    <a:pt x="78" y="145"/>
                  </a:cubicBezTo>
                  <a:close/>
                  <a:moveTo>
                    <a:pt x="0" y="159"/>
                  </a:moveTo>
                  <a:cubicBezTo>
                    <a:pt x="0" y="160"/>
                    <a:pt x="0" y="160"/>
                    <a:pt x="0" y="160"/>
                  </a:cubicBezTo>
                  <a:cubicBezTo>
                    <a:pt x="1" y="159"/>
                    <a:pt x="1" y="159"/>
                    <a:pt x="1" y="159"/>
                  </a:cubicBezTo>
                  <a:cubicBezTo>
                    <a:pt x="0" y="159"/>
                    <a:pt x="0" y="159"/>
                    <a:pt x="0" y="159"/>
                  </a:cubicBezTo>
                  <a:close/>
                  <a:moveTo>
                    <a:pt x="1" y="157"/>
                  </a:moveTo>
                  <a:cubicBezTo>
                    <a:pt x="0" y="158"/>
                    <a:pt x="0" y="158"/>
                    <a:pt x="0" y="158"/>
                  </a:cubicBezTo>
                  <a:cubicBezTo>
                    <a:pt x="1" y="158"/>
                    <a:pt x="1" y="158"/>
                    <a:pt x="1" y="158"/>
                  </a:cubicBezTo>
                  <a:cubicBezTo>
                    <a:pt x="2" y="157"/>
                    <a:pt x="2" y="157"/>
                    <a:pt x="2" y="157"/>
                  </a:cubicBezTo>
                  <a:cubicBezTo>
                    <a:pt x="1" y="157"/>
                    <a:pt x="1" y="157"/>
                    <a:pt x="1" y="157"/>
                  </a:cubicBezTo>
                  <a:close/>
                  <a:moveTo>
                    <a:pt x="2" y="155"/>
                  </a:moveTo>
                  <a:cubicBezTo>
                    <a:pt x="3" y="156"/>
                    <a:pt x="3" y="156"/>
                    <a:pt x="3" y="156"/>
                  </a:cubicBezTo>
                  <a:cubicBezTo>
                    <a:pt x="3" y="155"/>
                    <a:pt x="3" y="155"/>
                    <a:pt x="3" y="155"/>
                  </a:cubicBezTo>
                  <a:cubicBezTo>
                    <a:pt x="2" y="155"/>
                    <a:pt x="2" y="155"/>
                    <a:pt x="2" y="155"/>
                  </a:cubicBezTo>
                  <a:close/>
                  <a:moveTo>
                    <a:pt x="8" y="156"/>
                  </a:moveTo>
                  <a:cubicBezTo>
                    <a:pt x="7" y="155"/>
                    <a:pt x="7" y="155"/>
                    <a:pt x="7" y="155"/>
                  </a:cubicBezTo>
                  <a:cubicBezTo>
                    <a:pt x="6" y="155"/>
                    <a:pt x="6" y="155"/>
                    <a:pt x="6" y="155"/>
                  </a:cubicBezTo>
                  <a:cubicBezTo>
                    <a:pt x="5" y="155"/>
                    <a:pt x="5" y="155"/>
                    <a:pt x="5" y="155"/>
                  </a:cubicBezTo>
                  <a:cubicBezTo>
                    <a:pt x="5" y="156"/>
                    <a:pt x="5" y="156"/>
                    <a:pt x="5" y="156"/>
                  </a:cubicBezTo>
                  <a:cubicBezTo>
                    <a:pt x="6" y="156"/>
                    <a:pt x="6" y="156"/>
                    <a:pt x="6" y="156"/>
                  </a:cubicBezTo>
                  <a:cubicBezTo>
                    <a:pt x="6" y="156"/>
                    <a:pt x="6" y="156"/>
                    <a:pt x="6" y="156"/>
                  </a:cubicBezTo>
                  <a:cubicBezTo>
                    <a:pt x="6" y="157"/>
                    <a:pt x="6" y="157"/>
                    <a:pt x="6" y="157"/>
                  </a:cubicBezTo>
                  <a:cubicBezTo>
                    <a:pt x="6" y="157"/>
                    <a:pt x="6" y="157"/>
                    <a:pt x="6" y="157"/>
                  </a:cubicBezTo>
                  <a:cubicBezTo>
                    <a:pt x="7" y="156"/>
                    <a:pt x="7" y="156"/>
                    <a:pt x="7" y="156"/>
                  </a:cubicBezTo>
                  <a:cubicBezTo>
                    <a:pt x="8" y="156"/>
                    <a:pt x="8" y="156"/>
                    <a:pt x="8" y="156"/>
                  </a:cubicBezTo>
                  <a:close/>
                  <a:moveTo>
                    <a:pt x="8" y="157"/>
                  </a:moveTo>
                  <a:cubicBezTo>
                    <a:pt x="9" y="158"/>
                    <a:pt x="9" y="158"/>
                    <a:pt x="9" y="158"/>
                  </a:cubicBezTo>
                  <a:cubicBezTo>
                    <a:pt x="10" y="157"/>
                    <a:pt x="10" y="157"/>
                    <a:pt x="10" y="157"/>
                  </a:cubicBezTo>
                  <a:cubicBezTo>
                    <a:pt x="10" y="156"/>
                    <a:pt x="10" y="156"/>
                    <a:pt x="10" y="156"/>
                  </a:cubicBezTo>
                  <a:cubicBezTo>
                    <a:pt x="10" y="156"/>
                    <a:pt x="10" y="156"/>
                    <a:pt x="10" y="156"/>
                  </a:cubicBezTo>
                  <a:cubicBezTo>
                    <a:pt x="10" y="156"/>
                    <a:pt x="10" y="156"/>
                    <a:pt x="10" y="156"/>
                  </a:cubicBezTo>
                  <a:cubicBezTo>
                    <a:pt x="9" y="156"/>
                    <a:pt x="9" y="156"/>
                    <a:pt x="9" y="156"/>
                  </a:cubicBezTo>
                  <a:cubicBezTo>
                    <a:pt x="9" y="157"/>
                    <a:pt x="9" y="157"/>
                    <a:pt x="9" y="157"/>
                  </a:cubicBezTo>
                  <a:cubicBezTo>
                    <a:pt x="8" y="157"/>
                    <a:pt x="8" y="157"/>
                    <a:pt x="8" y="157"/>
                  </a:cubicBezTo>
                  <a:close/>
                  <a:moveTo>
                    <a:pt x="13" y="157"/>
                  </a:moveTo>
                  <a:cubicBezTo>
                    <a:pt x="12" y="156"/>
                    <a:pt x="12" y="156"/>
                    <a:pt x="12" y="156"/>
                  </a:cubicBezTo>
                  <a:cubicBezTo>
                    <a:pt x="12" y="156"/>
                    <a:pt x="12" y="156"/>
                    <a:pt x="12" y="156"/>
                  </a:cubicBezTo>
                  <a:cubicBezTo>
                    <a:pt x="12" y="157"/>
                    <a:pt x="12" y="157"/>
                    <a:pt x="12" y="157"/>
                  </a:cubicBezTo>
                  <a:cubicBezTo>
                    <a:pt x="11" y="157"/>
                    <a:pt x="11" y="157"/>
                    <a:pt x="11" y="157"/>
                  </a:cubicBezTo>
                  <a:cubicBezTo>
                    <a:pt x="11" y="158"/>
                    <a:pt x="11" y="158"/>
                    <a:pt x="11" y="158"/>
                  </a:cubicBezTo>
                  <a:cubicBezTo>
                    <a:pt x="12" y="158"/>
                    <a:pt x="12" y="158"/>
                    <a:pt x="12" y="158"/>
                  </a:cubicBezTo>
                  <a:cubicBezTo>
                    <a:pt x="13" y="157"/>
                    <a:pt x="13" y="157"/>
                    <a:pt x="13" y="157"/>
                  </a:cubicBezTo>
                  <a:close/>
                  <a:moveTo>
                    <a:pt x="23" y="157"/>
                  </a:moveTo>
                  <a:cubicBezTo>
                    <a:pt x="23" y="156"/>
                    <a:pt x="23" y="156"/>
                    <a:pt x="23" y="156"/>
                  </a:cubicBezTo>
                  <a:cubicBezTo>
                    <a:pt x="24" y="155"/>
                    <a:pt x="24" y="155"/>
                    <a:pt x="24" y="155"/>
                  </a:cubicBezTo>
                  <a:cubicBezTo>
                    <a:pt x="24" y="155"/>
                    <a:pt x="24" y="155"/>
                    <a:pt x="24" y="155"/>
                  </a:cubicBezTo>
                  <a:cubicBezTo>
                    <a:pt x="23" y="154"/>
                    <a:pt x="23" y="154"/>
                    <a:pt x="23" y="154"/>
                  </a:cubicBezTo>
                  <a:cubicBezTo>
                    <a:pt x="22" y="155"/>
                    <a:pt x="22" y="155"/>
                    <a:pt x="22" y="155"/>
                  </a:cubicBezTo>
                  <a:cubicBezTo>
                    <a:pt x="22" y="156"/>
                    <a:pt x="22" y="156"/>
                    <a:pt x="22" y="156"/>
                  </a:cubicBezTo>
                  <a:cubicBezTo>
                    <a:pt x="22" y="156"/>
                    <a:pt x="22" y="156"/>
                    <a:pt x="22" y="156"/>
                  </a:cubicBezTo>
                  <a:cubicBezTo>
                    <a:pt x="21" y="156"/>
                    <a:pt x="21" y="156"/>
                    <a:pt x="21" y="156"/>
                  </a:cubicBezTo>
                  <a:cubicBezTo>
                    <a:pt x="21" y="156"/>
                    <a:pt x="21" y="156"/>
                    <a:pt x="21" y="156"/>
                  </a:cubicBezTo>
                  <a:cubicBezTo>
                    <a:pt x="20" y="156"/>
                    <a:pt x="20" y="156"/>
                    <a:pt x="20" y="156"/>
                  </a:cubicBezTo>
                  <a:cubicBezTo>
                    <a:pt x="19" y="156"/>
                    <a:pt x="19" y="156"/>
                    <a:pt x="19" y="156"/>
                  </a:cubicBezTo>
                  <a:cubicBezTo>
                    <a:pt x="19" y="156"/>
                    <a:pt x="19" y="156"/>
                    <a:pt x="19" y="156"/>
                  </a:cubicBezTo>
                  <a:cubicBezTo>
                    <a:pt x="20" y="157"/>
                    <a:pt x="20" y="157"/>
                    <a:pt x="20" y="157"/>
                  </a:cubicBezTo>
                  <a:cubicBezTo>
                    <a:pt x="20" y="157"/>
                    <a:pt x="20" y="157"/>
                    <a:pt x="20" y="157"/>
                  </a:cubicBezTo>
                  <a:cubicBezTo>
                    <a:pt x="21" y="157"/>
                    <a:pt x="21" y="157"/>
                    <a:pt x="21" y="157"/>
                  </a:cubicBezTo>
                  <a:cubicBezTo>
                    <a:pt x="22" y="156"/>
                    <a:pt x="22" y="156"/>
                    <a:pt x="22" y="156"/>
                  </a:cubicBezTo>
                  <a:cubicBezTo>
                    <a:pt x="23" y="157"/>
                    <a:pt x="23" y="157"/>
                    <a:pt x="23" y="157"/>
                  </a:cubicBezTo>
                  <a:close/>
                  <a:moveTo>
                    <a:pt x="25" y="157"/>
                  </a:moveTo>
                  <a:cubicBezTo>
                    <a:pt x="27" y="157"/>
                    <a:pt x="27" y="157"/>
                    <a:pt x="27" y="157"/>
                  </a:cubicBezTo>
                  <a:cubicBezTo>
                    <a:pt x="28" y="157"/>
                    <a:pt x="28" y="157"/>
                    <a:pt x="28" y="157"/>
                  </a:cubicBezTo>
                  <a:cubicBezTo>
                    <a:pt x="28" y="158"/>
                    <a:pt x="28" y="158"/>
                    <a:pt x="28" y="158"/>
                  </a:cubicBezTo>
                  <a:cubicBezTo>
                    <a:pt x="27" y="158"/>
                    <a:pt x="27" y="158"/>
                    <a:pt x="27" y="158"/>
                  </a:cubicBezTo>
                  <a:cubicBezTo>
                    <a:pt x="25" y="157"/>
                    <a:pt x="25" y="157"/>
                    <a:pt x="25" y="157"/>
                  </a:cubicBezTo>
                  <a:cubicBezTo>
                    <a:pt x="24" y="157"/>
                    <a:pt x="24" y="157"/>
                    <a:pt x="24" y="157"/>
                  </a:cubicBezTo>
                  <a:cubicBezTo>
                    <a:pt x="24" y="157"/>
                    <a:pt x="24" y="157"/>
                    <a:pt x="24" y="157"/>
                  </a:cubicBezTo>
                  <a:cubicBezTo>
                    <a:pt x="24" y="157"/>
                    <a:pt x="25" y="157"/>
                    <a:pt x="25" y="157"/>
                  </a:cubicBezTo>
                  <a:close/>
                  <a:moveTo>
                    <a:pt x="32" y="156"/>
                  </a:moveTo>
                  <a:cubicBezTo>
                    <a:pt x="31" y="155"/>
                    <a:pt x="31" y="155"/>
                    <a:pt x="31" y="155"/>
                  </a:cubicBezTo>
                  <a:cubicBezTo>
                    <a:pt x="30" y="155"/>
                    <a:pt x="30" y="155"/>
                    <a:pt x="30" y="155"/>
                  </a:cubicBezTo>
                  <a:cubicBezTo>
                    <a:pt x="30" y="156"/>
                    <a:pt x="30" y="156"/>
                    <a:pt x="30" y="156"/>
                  </a:cubicBezTo>
                  <a:cubicBezTo>
                    <a:pt x="31" y="156"/>
                    <a:pt x="31" y="156"/>
                    <a:pt x="31" y="156"/>
                  </a:cubicBezTo>
                  <a:cubicBezTo>
                    <a:pt x="32" y="156"/>
                    <a:pt x="32" y="156"/>
                    <a:pt x="32" y="156"/>
                  </a:cubicBezTo>
                  <a:close/>
                  <a:moveTo>
                    <a:pt x="37" y="156"/>
                  </a:moveTo>
                  <a:cubicBezTo>
                    <a:pt x="37" y="155"/>
                    <a:pt x="37" y="155"/>
                    <a:pt x="37" y="155"/>
                  </a:cubicBezTo>
                  <a:cubicBezTo>
                    <a:pt x="36" y="155"/>
                    <a:pt x="36" y="155"/>
                    <a:pt x="36" y="155"/>
                  </a:cubicBezTo>
                  <a:cubicBezTo>
                    <a:pt x="37" y="156"/>
                    <a:pt x="37" y="156"/>
                    <a:pt x="37" y="156"/>
                  </a:cubicBezTo>
                  <a:close/>
                  <a:moveTo>
                    <a:pt x="40" y="154"/>
                  </a:moveTo>
                  <a:cubicBezTo>
                    <a:pt x="39" y="154"/>
                    <a:pt x="39" y="154"/>
                    <a:pt x="39" y="154"/>
                  </a:cubicBezTo>
                  <a:cubicBezTo>
                    <a:pt x="39" y="154"/>
                    <a:pt x="39" y="154"/>
                    <a:pt x="39" y="154"/>
                  </a:cubicBezTo>
                  <a:cubicBezTo>
                    <a:pt x="39" y="155"/>
                    <a:pt x="39" y="155"/>
                    <a:pt x="39" y="155"/>
                  </a:cubicBezTo>
                  <a:cubicBezTo>
                    <a:pt x="40" y="154"/>
                    <a:pt x="40" y="154"/>
                    <a:pt x="40" y="154"/>
                  </a:cubicBezTo>
                  <a:cubicBezTo>
                    <a:pt x="40" y="154"/>
                    <a:pt x="40" y="154"/>
                    <a:pt x="40" y="154"/>
                  </a:cubicBezTo>
                  <a:close/>
                  <a:moveTo>
                    <a:pt x="43" y="154"/>
                  </a:moveTo>
                  <a:cubicBezTo>
                    <a:pt x="42" y="154"/>
                    <a:pt x="42" y="154"/>
                    <a:pt x="42" y="154"/>
                  </a:cubicBezTo>
                  <a:cubicBezTo>
                    <a:pt x="41" y="154"/>
                    <a:pt x="41" y="154"/>
                    <a:pt x="41" y="154"/>
                  </a:cubicBezTo>
                  <a:cubicBezTo>
                    <a:pt x="42" y="154"/>
                    <a:pt x="42" y="154"/>
                    <a:pt x="42" y="154"/>
                  </a:cubicBezTo>
                  <a:cubicBezTo>
                    <a:pt x="43" y="154"/>
                    <a:pt x="43" y="154"/>
                    <a:pt x="43" y="154"/>
                  </a:cubicBezTo>
                  <a:close/>
                  <a:moveTo>
                    <a:pt x="43" y="153"/>
                  </a:moveTo>
                  <a:cubicBezTo>
                    <a:pt x="43" y="152"/>
                    <a:pt x="43" y="152"/>
                    <a:pt x="43" y="152"/>
                  </a:cubicBezTo>
                  <a:cubicBezTo>
                    <a:pt x="42" y="153"/>
                    <a:pt x="42" y="153"/>
                    <a:pt x="42" y="153"/>
                  </a:cubicBezTo>
                  <a:cubicBezTo>
                    <a:pt x="43" y="153"/>
                    <a:pt x="43" y="153"/>
                    <a:pt x="43" y="153"/>
                  </a:cubicBezTo>
                  <a:close/>
                  <a:moveTo>
                    <a:pt x="43" y="153"/>
                  </a:moveTo>
                  <a:cubicBezTo>
                    <a:pt x="44" y="154"/>
                    <a:pt x="44" y="154"/>
                    <a:pt x="44" y="154"/>
                  </a:cubicBezTo>
                  <a:cubicBezTo>
                    <a:pt x="44" y="153"/>
                    <a:pt x="44" y="153"/>
                    <a:pt x="44" y="153"/>
                  </a:cubicBezTo>
                  <a:cubicBezTo>
                    <a:pt x="44" y="153"/>
                    <a:pt x="44" y="153"/>
                    <a:pt x="44" y="153"/>
                  </a:cubicBezTo>
                  <a:cubicBezTo>
                    <a:pt x="43" y="153"/>
                    <a:pt x="43" y="153"/>
                    <a:pt x="43" y="153"/>
                  </a:cubicBezTo>
                  <a:close/>
                  <a:moveTo>
                    <a:pt x="53" y="149"/>
                  </a:moveTo>
                  <a:cubicBezTo>
                    <a:pt x="54" y="150"/>
                    <a:pt x="54" y="150"/>
                    <a:pt x="54" y="150"/>
                  </a:cubicBezTo>
                  <a:cubicBezTo>
                    <a:pt x="54" y="150"/>
                    <a:pt x="54" y="150"/>
                    <a:pt x="54" y="150"/>
                  </a:cubicBezTo>
                  <a:cubicBezTo>
                    <a:pt x="53" y="150"/>
                    <a:pt x="53" y="150"/>
                    <a:pt x="53" y="150"/>
                  </a:cubicBezTo>
                  <a:cubicBezTo>
                    <a:pt x="53" y="151"/>
                    <a:pt x="53" y="151"/>
                    <a:pt x="53" y="151"/>
                  </a:cubicBezTo>
                  <a:cubicBezTo>
                    <a:pt x="52" y="152"/>
                    <a:pt x="52" y="152"/>
                    <a:pt x="52" y="152"/>
                  </a:cubicBezTo>
                  <a:cubicBezTo>
                    <a:pt x="50" y="153"/>
                    <a:pt x="50" y="153"/>
                    <a:pt x="50" y="153"/>
                  </a:cubicBezTo>
                  <a:cubicBezTo>
                    <a:pt x="49" y="153"/>
                    <a:pt x="49" y="153"/>
                    <a:pt x="49" y="153"/>
                  </a:cubicBezTo>
                  <a:cubicBezTo>
                    <a:pt x="48" y="154"/>
                    <a:pt x="48" y="154"/>
                    <a:pt x="48" y="154"/>
                  </a:cubicBezTo>
                  <a:cubicBezTo>
                    <a:pt x="46" y="154"/>
                    <a:pt x="46" y="154"/>
                    <a:pt x="46" y="154"/>
                  </a:cubicBezTo>
                  <a:cubicBezTo>
                    <a:pt x="47" y="153"/>
                    <a:pt x="47" y="153"/>
                    <a:pt x="47" y="153"/>
                  </a:cubicBezTo>
                  <a:cubicBezTo>
                    <a:pt x="48" y="153"/>
                    <a:pt x="48" y="153"/>
                    <a:pt x="48" y="153"/>
                  </a:cubicBezTo>
                  <a:cubicBezTo>
                    <a:pt x="48" y="152"/>
                    <a:pt x="48" y="152"/>
                    <a:pt x="48" y="152"/>
                  </a:cubicBezTo>
                  <a:cubicBezTo>
                    <a:pt x="49" y="152"/>
                    <a:pt x="49" y="152"/>
                    <a:pt x="49" y="152"/>
                  </a:cubicBezTo>
                  <a:cubicBezTo>
                    <a:pt x="49" y="152"/>
                    <a:pt x="49" y="152"/>
                    <a:pt x="49" y="152"/>
                  </a:cubicBezTo>
                  <a:cubicBezTo>
                    <a:pt x="50" y="151"/>
                    <a:pt x="50" y="151"/>
                    <a:pt x="50" y="151"/>
                  </a:cubicBezTo>
                  <a:cubicBezTo>
                    <a:pt x="51" y="151"/>
                    <a:pt x="51" y="151"/>
                    <a:pt x="51" y="151"/>
                  </a:cubicBezTo>
                  <a:cubicBezTo>
                    <a:pt x="51" y="150"/>
                    <a:pt x="51" y="150"/>
                    <a:pt x="51" y="150"/>
                  </a:cubicBezTo>
                  <a:cubicBezTo>
                    <a:pt x="51" y="150"/>
                    <a:pt x="51" y="150"/>
                    <a:pt x="51" y="150"/>
                  </a:cubicBezTo>
                  <a:cubicBezTo>
                    <a:pt x="52" y="149"/>
                    <a:pt x="52" y="149"/>
                    <a:pt x="52" y="149"/>
                  </a:cubicBezTo>
                  <a:cubicBezTo>
                    <a:pt x="52" y="149"/>
                    <a:pt x="53" y="149"/>
                    <a:pt x="53" y="149"/>
                  </a:cubicBezTo>
                  <a:close/>
                  <a:moveTo>
                    <a:pt x="61" y="146"/>
                  </a:moveTo>
                  <a:cubicBezTo>
                    <a:pt x="60" y="146"/>
                    <a:pt x="60" y="146"/>
                    <a:pt x="60" y="146"/>
                  </a:cubicBezTo>
                  <a:cubicBezTo>
                    <a:pt x="59" y="147"/>
                    <a:pt x="59" y="147"/>
                    <a:pt x="59" y="147"/>
                  </a:cubicBezTo>
                  <a:cubicBezTo>
                    <a:pt x="59" y="148"/>
                    <a:pt x="59" y="148"/>
                    <a:pt x="59" y="148"/>
                  </a:cubicBezTo>
                  <a:cubicBezTo>
                    <a:pt x="60" y="148"/>
                    <a:pt x="60" y="148"/>
                    <a:pt x="60" y="148"/>
                  </a:cubicBezTo>
                  <a:cubicBezTo>
                    <a:pt x="59" y="149"/>
                    <a:pt x="59" y="149"/>
                    <a:pt x="59" y="149"/>
                  </a:cubicBezTo>
                  <a:cubicBezTo>
                    <a:pt x="59" y="148"/>
                    <a:pt x="59" y="148"/>
                    <a:pt x="59" y="148"/>
                  </a:cubicBezTo>
                  <a:cubicBezTo>
                    <a:pt x="58" y="149"/>
                    <a:pt x="58" y="149"/>
                    <a:pt x="58" y="149"/>
                  </a:cubicBezTo>
                  <a:cubicBezTo>
                    <a:pt x="58" y="149"/>
                    <a:pt x="58" y="149"/>
                    <a:pt x="58" y="149"/>
                  </a:cubicBezTo>
                  <a:cubicBezTo>
                    <a:pt x="57" y="149"/>
                    <a:pt x="57" y="149"/>
                    <a:pt x="57" y="149"/>
                  </a:cubicBezTo>
                  <a:cubicBezTo>
                    <a:pt x="57" y="150"/>
                    <a:pt x="57" y="150"/>
                    <a:pt x="57" y="150"/>
                  </a:cubicBezTo>
                  <a:cubicBezTo>
                    <a:pt x="56" y="150"/>
                    <a:pt x="56" y="150"/>
                    <a:pt x="56" y="150"/>
                  </a:cubicBezTo>
                  <a:cubicBezTo>
                    <a:pt x="55" y="151"/>
                    <a:pt x="55" y="151"/>
                    <a:pt x="55" y="151"/>
                  </a:cubicBezTo>
                  <a:cubicBezTo>
                    <a:pt x="54" y="151"/>
                    <a:pt x="54" y="151"/>
                    <a:pt x="54" y="151"/>
                  </a:cubicBezTo>
                  <a:cubicBezTo>
                    <a:pt x="54" y="151"/>
                    <a:pt x="54" y="151"/>
                    <a:pt x="54" y="151"/>
                  </a:cubicBezTo>
                  <a:cubicBezTo>
                    <a:pt x="54" y="152"/>
                    <a:pt x="54" y="152"/>
                    <a:pt x="54" y="152"/>
                  </a:cubicBezTo>
                  <a:cubicBezTo>
                    <a:pt x="56" y="152"/>
                    <a:pt x="56" y="152"/>
                    <a:pt x="56" y="152"/>
                  </a:cubicBezTo>
                  <a:cubicBezTo>
                    <a:pt x="57" y="151"/>
                    <a:pt x="57" y="151"/>
                    <a:pt x="57" y="151"/>
                  </a:cubicBezTo>
                  <a:cubicBezTo>
                    <a:pt x="58" y="150"/>
                    <a:pt x="58" y="150"/>
                    <a:pt x="58" y="150"/>
                  </a:cubicBezTo>
                  <a:cubicBezTo>
                    <a:pt x="58" y="151"/>
                    <a:pt x="58" y="151"/>
                    <a:pt x="58" y="151"/>
                  </a:cubicBezTo>
                  <a:cubicBezTo>
                    <a:pt x="58" y="151"/>
                    <a:pt x="58" y="151"/>
                    <a:pt x="58" y="151"/>
                  </a:cubicBezTo>
                  <a:cubicBezTo>
                    <a:pt x="59" y="150"/>
                    <a:pt x="59" y="150"/>
                    <a:pt x="59" y="150"/>
                  </a:cubicBezTo>
                  <a:cubicBezTo>
                    <a:pt x="59" y="150"/>
                    <a:pt x="59" y="150"/>
                    <a:pt x="59" y="150"/>
                  </a:cubicBezTo>
                  <a:cubicBezTo>
                    <a:pt x="60" y="150"/>
                    <a:pt x="60" y="150"/>
                    <a:pt x="60" y="150"/>
                  </a:cubicBezTo>
                  <a:cubicBezTo>
                    <a:pt x="60" y="150"/>
                    <a:pt x="60" y="150"/>
                    <a:pt x="60" y="150"/>
                  </a:cubicBezTo>
                  <a:cubicBezTo>
                    <a:pt x="60" y="150"/>
                    <a:pt x="60" y="150"/>
                    <a:pt x="60" y="150"/>
                  </a:cubicBezTo>
                  <a:cubicBezTo>
                    <a:pt x="61" y="149"/>
                    <a:pt x="61" y="149"/>
                    <a:pt x="61" y="149"/>
                  </a:cubicBezTo>
                  <a:cubicBezTo>
                    <a:pt x="62" y="149"/>
                    <a:pt x="62" y="149"/>
                    <a:pt x="62" y="149"/>
                  </a:cubicBezTo>
                  <a:cubicBezTo>
                    <a:pt x="62" y="149"/>
                    <a:pt x="62" y="149"/>
                    <a:pt x="62" y="149"/>
                  </a:cubicBezTo>
                  <a:cubicBezTo>
                    <a:pt x="61" y="148"/>
                    <a:pt x="61" y="148"/>
                    <a:pt x="61" y="148"/>
                  </a:cubicBezTo>
                  <a:cubicBezTo>
                    <a:pt x="62" y="148"/>
                    <a:pt x="62" y="148"/>
                    <a:pt x="62" y="148"/>
                  </a:cubicBezTo>
                  <a:cubicBezTo>
                    <a:pt x="62" y="147"/>
                    <a:pt x="62" y="147"/>
                    <a:pt x="62" y="147"/>
                  </a:cubicBezTo>
                  <a:cubicBezTo>
                    <a:pt x="61" y="147"/>
                    <a:pt x="61" y="147"/>
                    <a:pt x="61" y="147"/>
                  </a:cubicBezTo>
                  <a:cubicBezTo>
                    <a:pt x="61" y="146"/>
                    <a:pt x="61" y="146"/>
                    <a:pt x="61" y="146"/>
                  </a:cubicBezTo>
                  <a:close/>
                  <a:moveTo>
                    <a:pt x="64" y="148"/>
                  </a:moveTo>
                  <a:cubicBezTo>
                    <a:pt x="63" y="147"/>
                    <a:pt x="63" y="147"/>
                    <a:pt x="63" y="147"/>
                  </a:cubicBezTo>
                  <a:cubicBezTo>
                    <a:pt x="63" y="147"/>
                    <a:pt x="63" y="147"/>
                    <a:pt x="63" y="147"/>
                  </a:cubicBezTo>
                  <a:cubicBezTo>
                    <a:pt x="63" y="147"/>
                    <a:pt x="63" y="147"/>
                    <a:pt x="63" y="147"/>
                  </a:cubicBezTo>
                  <a:cubicBezTo>
                    <a:pt x="64" y="148"/>
                    <a:pt x="64" y="148"/>
                    <a:pt x="64" y="148"/>
                  </a:cubicBezTo>
                  <a:close/>
                  <a:moveTo>
                    <a:pt x="68" y="147"/>
                  </a:moveTo>
                  <a:cubicBezTo>
                    <a:pt x="68" y="147"/>
                    <a:pt x="68" y="147"/>
                    <a:pt x="68" y="147"/>
                  </a:cubicBezTo>
                  <a:cubicBezTo>
                    <a:pt x="69" y="147"/>
                    <a:pt x="69" y="147"/>
                    <a:pt x="69" y="147"/>
                  </a:cubicBezTo>
                  <a:cubicBezTo>
                    <a:pt x="69" y="147"/>
                    <a:pt x="69" y="147"/>
                    <a:pt x="69" y="147"/>
                  </a:cubicBezTo>
                  <a:cubicBezTo>
                    <a:pt x="68" y="147"/>
                    <a:pt x="68" y="147"/>
                    <a:pt x="68" y="147"/>
                  </a:cubicBezTo>
                  <a:cubicBezTo>
                    <a:pt x="68" y="147"/>
                    <a:pt x="68" y="147"/>
                    <a:pt x="68" y="147"/>
                  </a:cubicBezTo>
                  <a:close/>
                  <a:moveTo>
                    <a:pt x="66" y="147"/>
                  </a:moveTo>
                  <a:cubicBezTo>
                    <a:pt x="67" y="147"/>
                    <a:pt x="67" y="147"/>
                    <a:pt x="67" y="147"/>
                  </a:cubicBezTo>
                  <a:cubicBezTo>
                    <a:pt x="67" y="147"/>
                    <a:pt x="67" y="147"/>
                    <a:pt x="67" y="147"/>
                  </a:cubicBezTo>
                  <a:cubicBezTo>
                    <a:pt x="66" y="147"/>
                    <a:pt x="66" y="147"/>
                    <a:pt x="66" y="147"/>
                  </a:cubicBezTo>
                  <a:close/>
                  <a:moveTo>
                    <a:pt x="66" y="146"/>
                  </a:moveTo>
                  <a:cubicBezTo>
                    <a:pt x="66" y="146"/>
                    <a:pt x="66" y="146"/>
                    <a:pt x="66" y="146"/>
                  </a:cubicBezTo>
                  <a:cubicBezTo>
                    <a:pt x="66" y="145"/>
                    <a:pt x="66" y="145"/>
                    <a:pt x="66" y="145"/>
                  </a:cubicBezTo>
                  <a:cubicBezTo>
                    <a:pt x="66" y="145"/>
                    <a:pt x="66" y="145"/>
                    <a:pt x="66" y="145"/>
                  </a:cubicBezTo>
                  <a:cubicBezTo>
                    <a:pt x="67" y="146"/>
                    <a:pt x="67" y="146"/>
                    <a:pt x="67" y="146"/>
                  </a:cubicBezTo>
                  <a:cubicBezTo>
                    <a:pt x="66" y="146"/>
                    <a:pt x="66" y="146"/>
                    <a:pt x="66" y="146"/>
                  </a:cubicBezTo>
                  <a:close/>
                  <a:moveTo>
                    <a:pt x="65" y="146"/>
                  </a:moveTo>
                  <a:cubicBezTo>
                    <a:pt x="64" y="146"/>
                    <a:pt x="64" y="146"/>
                    <a:pt x="64" y="146"/>
                  </a:cubicBezTo>
                  <a:cubicBezTo>
                    <a:pt x="64" y="146"/>
                    <a:pt x="64" y="146"/>
                    <a:pt x="64" y="146"/>
                  </a:cubicBezTo>
                  <a:cubicBezTo>
                    <a:pt x="64" y="147"/>
                    <a:pt x="64" y="147"/>
                    <a:pt x="64" y="147"/>
                  </a:cubicBezTo>
                  <a:cubicBezTo>
                    <a:pt x="65" y="147"/>
                    <a:pt x="65" y="147"/>
                    <a:pt x="65" y="147"/>
                  </a:cubicBezTo>
                  <a:cubicBezTo>
                    <a:pt x="65" y="146"/>
                    <a:pt x="65" y="146"/>
                    <a:pt x="65" y="146"/>
                  </a:cubicBezTo>
                  <a:cubicBezTo>
                    <a:pt x="65" y="146"/>
                    <a:pt x="65" y="146"/>
                    <a:pt x="65" y="146"/>
                  </a:cubicBezTo>
                  <a:cubicBezTo>
                    <a:pt x="65" y="146"/>
                    <a:pt x="65" y="146"/>
                    <a:pt x="65" y="146"/>
                  </a:cubicBezTo>
                  <a:close/>
                  <a:moveTo>
                    <a:pt x="105" y="113"/>
                  </a:moveTo>
                  <a:cubicBezTo>
                    <a:pt x="105" y="113"/>
                    <a:pt x="105" y="113"/>
                    <a:pt x="105" y="113"/>
                  </a:cubicBezTo>
                  <a:cubicBezTo>
                    <a:pt x="106" y="112"/>
                    <a:pt x="106" y="112"/>
                    <a:pt x="106" y="112"/>
                  </a:cubicBezTo>
                  <a:cubicBezTo>
                    <a:pt x="106" y="113"/>
                    <a:pt x="106" y="113"/>
                    <a:pt x="106" y="113"/>
                  </a:cubicBezTo>
                  <a:cubicBezTo>
                    <a:pt x="105" y="113"/>
                    <a:pt x="105" y="113"/>
                    <a:pt x="105" y="113"/>
                  </a:cubicBezTo>
                  <a:close/>
                  <a:moveTo>
                    <a:pt x="104" y="113"/>
                  </a:moveTo>
                  <a:cubicBezTo>
                    <a:pt x="103" y="113"/>
                    <a:pt x="103" y="113"/>
                    <a:pt x="103" y="113"/>
                  </a:cubicBezTo>
                  <a:cubicBezTo>
                    <a:pt x="103" y="112"/>
                    <a:pt x="103" y="112"/>
                    <a:pt x="103" y="112"/>
                  </a:cubicBezTo>
                  <a:cubicBezTo>
                    <a:pt x="104" y="112"/>
                    <a:pt x="104" y="112"/>
                    <a:pt x="104" y="112"/>
                  </a:cubicBezTo>
                  <a:cubicBezTo>
                    <a:pt x="105" y="111"/>
                    <a:pt x="105" y="111"/>
                    <a:pt x="105" y="111"/>
                  </a:cubicBezTo>
                  <a:cubicBezTo>
                    <a:pt x="105" y="112"/>
                    <a:pt x="105" y="112"/>
                    <a:pt x="105" y="112"/>
                  </a:cubicBezTo>
                  <a:cubicBezTo>
                    <a:pt x="104" y="113"/>
                    <a:pt x="104" y="113"/>
                    <a:pt x="104" y="113"/>
                  </a:cubicBezTo>
                  <a:cubicBezTo>
                    <a:pt x="104" y="113"/>
                    <a:pt x="104" y="113"/>
                    <a:pt x="104" y="113"/>
                  </a:cubicBezTo>
                  <a:close/>
                  <a:moveTo>
                    <a:pt x="70" y="144"/>
                  </a:moveTo>
                  <a:cubicBezTo>
                    <a:pt x="70" y="143"/>
                    <a:pt x="70" y="143"/>
                    <a:pt x="70" y="143"/>
                  </a:cubicBezTo>
                  <a:cubicBezTo>
                    <a:pt x="70" y="143"/>
                    <a:pt x="70" y="143"/>
                    <a:pt x="70" y="143"/>
                  </a:cubicBezTo>
                  <a:cubicBezTo>
                    <a:pt x="71" y="143"/>
                    <a:pt x="71" y="143"/>
                    <a:pt x="71" y="143"/>
                  </a:cubicBezTo>
                  <a:cubicBezTo>
                    <a:pt x="72" y="142"/>
                    <a:pt x="72" y="142"/>
                    <a:pt x="72" y="142"/>
                  </a:cubicBezTo>
                  <a:cubicBezTo>
                    <a:pt x="72" y="142"/>
                    <a:pt x="72" y="142"/>
                    <a:pt x="72" y="142"/>
                  </a:cubicBezTo>
                  <a:cubicBezTo>
                    <a:pt x="73" y="141"/>
                    <a:pt x="73" y="141"/>
                    <a:pt x="73" y="141"/>
                  </a:cubicBezTo>
                  <a:cubicBezTo>
                    <a:pt x="73" y="141"/>
                    <a:pt x="73" y="141"/>
                    <a:pt x="73" y="141"/>
                  </a:cubicBezTo>
                  <a:cubicBezTo>
                    <a:pt x="74" y="141"/>
                    <a:pt x="74" y="141"/>
                    <a:pt x="74" y="141"/>
                  </a:cubicBezTo>
                  <a:cubicBezTo>
                    <a:pt x="74" y="141"/>
                    <a:pt x="74" y="141"/>
                    <a:pt x="74" y="141"/>
                  </a:cubicBezTo>
                  <a:cubicBezTo>
                    <a:pt x="75" y="141"/>
                    <a:pt x="75" y="141"/>
                    <a:pt x="75" y="141"/>
                  </a:cubicBezTo>
                  <a:cubicBezTo>
                    <a:pt x="76" y="141"/>
                    <a:pt x="76" y="141"/>
                    <a:pt x="76" y="141"/>
                  </a:cubicBezTo>
                  <a:cubicBezTo>
                    <a:pt x="76" y="141"/>
                    <a:pt x="76" y="141"/>
                    <a:pt x="76" y="141"/>
                  </a:cubicBezTo>
                  <a:cubicBezTo>
                    <a:pt x="77" y="141"/>
                    <a:pt x="77" y="141"/>
                    <a:pt x="77" y="141"/>
                  </a:cubicBezTo>
                  <a:cubicBezTo>
                    <a:pt x="78" y="141"/>
                    <a:pt x="78" y="141"/>
                    <a:pt x="78" y="141"/>
                  </a:cubicBezTo>
                  <a:cubicBezTo>
                    <a:pt x="77" y="142"/>
                    <a:pt x="77" y="142"/>
                    <a:pt x="77" y="142"/>
                  </a:cubicBezTo>
                  <a:cubicBezTo>
                    <a:pt x="78" y="143"/>
                    <a:pt x="78" y="143"/>
                    <a:pt x="78" y="143"/>
                  </a:cubicBezTo>
                  <a:cubicBezTo>
                    <a:pt x="78" y="143"/>
                    <a:pt x="78" y="143"/>
                    <a:pt x="78" y="143"/>
                  </a:cubicBezTo>
                  <a:cubicBezTo>
                    <a:pt x="77" y="143"/>
                    <a:pt x="77" y="143"/>
                    <a:pt x="77" y="143"/>
                  </a:cubicBezTo>
                  <a:cubicBezTo>
                    <a:pt x="77" y="144"/>
                    <a:pt x="77" y="144"/>
                    <a:pt x="77" y="144"/>
                  </a:cubicBezTo>
                  <a:cubicBezTo>
                    <a:pt x="75" y="144"/>
                    <a:pt x="75" y="144"/>
                    <a:pt x="75" y="144"/>
                  </a:cubicBezTo>
                  <a:cubicBezTo>
                    <a:pt x="74" y="144"/>
                    <a:pt x="74" y="144"/>
                    <a:pt x="74" y="144"/>
                  </a:cubicBezTo>
                  <a:cubicBezTo>
                    <a:pt x="73" y="144"/>
                    <a:pt x="73" y="144"/>
                    <a:pt x="73" y="144"/>
                  </a:cubicBezTo>
                  <a:cubicBezTo>
                    <a:pt x="72" y="145"/>
                    <a:pt x="72" y="145"/>
                    <a:pt x="72" y="145"/>
                  </a:cubicBezTo>
                  <a:cubicBezTo>
                    <a:pt x="71" y="145"/>
                    <a:pt x="71" y="145"/>
                    <a:pt x="71" y="145"/>
                  </a:cubicBezTo>
                  <a:cubicBezTo>
                    <a:pt x="71" y="145"/>
                    <a:pt x="71" y="145"/>
                    <a:pt x="71" y="145"/>
                  </a:cubicBezTo>
                  <a:cubicBezTo>
                    <a:pt x="70" y="144"/>
                    <a:pt x="70" y="144"/>
                    <a:pt x="70" y="144"/>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3" name="Rectangle 163"/>
            <p:cNvSpPr>
              <a:spLocks noChangeArrowheads="1"/>
            </p:cNvSpPr>
            <p:nvPr/>
          </p:nvSpPr>
          <p:spPr bwMode="auto">
            <a:xfrm>
              <a:off x="2612381" y="3765152"/>
              <a:ext cx="5374" cy="5237"/>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4" name="Freeform 164"/>
            <p:cNvSpPr/>
            <p:nvPr/>
          </p:nvSpPr>
          <p:spPr bwMode="auto">
            <a:xfrm>
              <a:off x="2698365" y="3789590"/>
              <a:ext cx="66282" cy="26187"/>
            </a:xfrm>
            <a:custGeom>
              <a:avLst/>
              <a:gdLst>
                <a:gd name="T0" fmla="*/ 3 w 37"/>
                <a:gd name="T1" fmla="*/ 0 h 15"/>
                <a:gd name="T2" fmla="*/ 7 w 37"/>
                <a:gd name="T3" fmla="*/ 0 h 15"/>
                <a:gd name="T4" fmla="*/ 14 w 37"/>
                <a:gd name="T5" fmla="*/ 0 h 15"/>
                <a:gd name="T6" fmla="*/ 26 w 37"/>
                <a:gd name="T7" fmla="*/ 0 h 15"/>
                <a:gd name="T8" fmla="*/ 29 w 37"/>
                <a:gd name="T9" fmla="*/ 4 h 15"/>
                <a:gd name="T10" fmla="*/ 33 w 37"/>
                <a:gd name="T11" fmla="*/ 8 h 15"/>
                <a:gd name="T12" fmla="*/ 37 w 37"/>
                <a:gd name="T13" fmla="*/ 8 h 15"/>
                <a:gd name="T14" fmla="*/ 37 w 37"/>
                <a:gd name="T15" fmla="*/ 12 h 15"/>
                <a:gd name="T16" fmla="*/ 29 w 37"/>
                <a:gd name="T17" fmla="*/ 12 h 15"/>
                <a:gd name="T18" fmla="*/ 29 w 37"/>
                <a:gd name="T19" fmla="*/ 8 h 15"/>
                <a:gd name="T20" fmla="*/ 26 w 37"/>
                <a:gd name="T21" fmla="*/ 12 h 15"/>
                <a:gd name="T22" fmla="*/ 26 w 37"/>
                <a:gd name="T23" fmla="*/ 12 h 15"/>
                <a:gd name="T24" fmla="*/ 26 w 37"/>
                <a:gd name="T25" fmla="*/ 12 h 15"/>
                <a:gd name="T26" fmla="*/ 22 w 37"/>
                <a:gd name="T27" fmla="*/ 12 h 15"/>
                <a:gd name="T28" fmla="*/ 22 w 37"/>
                <a:gd name="T29" fmla="*/ 15 h 15"/>
                <a:gd name="T30" fmla="*/ 18 w 37"/>
                <a:gd name="T31" fmla="*/ 15 h 15"/>
                <a:gd name="T32" fmla="*/ 14 w 37"/>
                <a:gd name="T33" fmla="*/ 12 h 15"/>
                <a:gd name="T34" fmla="*/ 11 w 37"/>
                <a:gd name="T35" fmla="*/ 12 h 15"/>
                <a:gd name="T36" fmla="*/ 7 w 37"/>
                <a:gd name="T37" fmla="*/ 12 h 15"/>
                <a:gd name="T38" fmla="*/ 7 w 37"/>
                <a:gd name="T39" fmla="*/ 8 h 15"/>
                <a:gd name="T40" fmla="*/ 3 w 37"/>
                <a:gd name="T41" fmla="*/ 4 h 15"/>
                <a:gd name="T42" fmla="*/ 3 w 37"/>
                <a:gd name="T43" fmla="*/ 8 h 15"/>
                <a:gd name="T44" fmla="*/ 0 w 37"/>
                <a:gd name="T45" fmla="*/ 4 h 15"/>
                <a:gd name="T46" fmla="*/ 0 w 37"/>
                <a:gd name="T47" fmla="*/ 0 h 15"/>
                <a:gd name="T48" fmla="*/ 3 w 37"/>
                <a:gd name="T49"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7" h="15">
                  <a:moveTo>
                    <a:pt x="3" y="0"/>
                  </a:moveTo>
                  <a:lnTo>
                    <a:pt x="7" y="0"/>
                  </a:lnTo>
                  <a:lnTo>
                    <a:pt x="14" y="0"/>
                  </a:lnTo>
                  <a:lnTo>
                    <a:pt x="26" y="0"/>
                  </a:lnTo>
                  <a:lnTo>
                    <a:pt x="29" y="4"/>
                  </a:lnTo>
                  <a:lnTo>
                    <a:pt x="33" y="8"/>
                  </a:lnTo>
                  <a:lnTo>
                    <a:pt x="37" y="8"/>
                  </a:lnTo>
                  <a:lnTo>
                    <a:pt x="37" y="12"/>
                  </a:lnTo>
                  <a:lnTo>
                    <a:pt x="29" y="12"/>
                  </a:lnTo>
                  <a:lnTo>
                    <a:pt x="29" y="8"/>
                  </a:lnTo>
                  <a:lnTo>
                    <a:pt x="26" y="12"/>
                  </a:lnTo>
                  <a:lnTo>
                    <a:pt x="26" y="12"/>
                  </a:lnTo>
                  <a:lnTo>
                    <a:pt x="26" y="12"/>
                  </a:lnTo>
                  <a:lnTo>
                    <a:pt x="22" y="12"/>
                  </a:lnTo>
                  <a:lnTo>
                    <a:pt x="22" y="15"/>
                  </a:lnTo>
                  <a:lnTo>
                    <a:pt x="18" y="15"/>
                  </a:lnTo>
                  <a:lnTo>
                    <a:pt x="14" y="12"/>
                  </a:lnTo>
                  <a:lnTo>
                    <a:pt x="11" y="12"/>
                  </a:lnTo>
                  <a:lnTo>
                    <a:pt x="7" y="12"/>
                  </a:lnTo>
                  <a:lnTo>
                    <a:pt x="7" y="8"/>
                  </a:lnTo>
                  <a:lnTo>
                    <a:pt x="3" y="4"/>
                  </a:lnTo>
                  <a:lnTo>
                    <a:pt x="3" y="8"/>
                  </a:lnTo>
                  <a:lnTo>
                    <a:pt x="0" y="4"/>
                  </a:lnTo>
                  <a:lnTo>
                    <a:pt x="0" y="0"/>
                  </a:lnTo>
                  <a:lnTo>
                    <a:pt x="3"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5" name="Freeform 165"/>
            <p:cNvSpPr>
              <a:spLocks noEditPoints="1"/>
            </p:cNvSpPr>
            <p:nvPr/>
          </p:nvSpPr>
          <p:spPr bwMode="auto">
            <a:xfrm>
              <a:off x="2811222" y="3744202"/>
              <a:ext cx="85986" cy="59354"/>
            </a:xfrm>
            <a:custGeom>
              <a:avLst/>
              <a:gdLst>
                <a:gd name="T0" fmla="*/ 11 w 13"/>
                <a:gd name="T1" fmla="*/ 8 h 9"/>
                <a:gd name="T2" fmla="*/ 12 w 13"/>
                <a:gd name="T3" fmla="*/ 7 h 9"/>
                <a:gd name="T4" fmla="*/ 12 w 13"/>
                <a:gd name="T5" fmla="*/ 5 h 9"/>
                <a:gd name="T6" fmla="*/ 13 w 13"/>
                <a:gd name="T7" fmla="*/ 5 h 9"/>
                <a:gd name="T8" fmla="*/ 12 w 13"/>
                <a:gd name="T9" fmla="*/ 3 h 9"/>
                <a:gd name="T10" fmla="*/ 13 w 13"/>
                <a:gd name="T11" fmla="*/ 2 h 9"/>
                <a:gd name="T12" fmla="*/ 12 w 13"/>
                <a:gd name="T13" fmla="*/ 2 h 9"/>
                <a:gd name="T14" fmla="*/ 10 w 13"/>
                <a:gd name="T15" fmla="*/ 1 h 9"/>
                <a:gd name="T16" fmla="*/ 8 w 13"/>
                <a:gd name="T17" fmla="*/ 1 h 9"/>
                <a:gd name="T18" fmla="*/ 6 w 13"/>
                <a:gd name="T19" fmla="*/ 1 h 9"/>
                <a:gd name="T20" fmla="*/ 6 w 13"/>
                <a:gd name="T21" fmla="*/ 2 h 9"/>
                <a:gd name="T22" fmla="*/ 8 w 13"/>
                <a:gd name="T23" fmla="*/ 3 h 9"/>
                <a:gd name="T24" fmla="*/ 8 w 13"/>
                <a:gd name="T25" fmla="*/ 5 h 9"/>
                <a:gd name="T26" fmla="*/ 10 w 13"/>
                <a:gd name="T27" fmla="*/ 6 h 9"/>
                <a:gd name="T28" fmla="*/ 10 w 13"/>
                <a:gd name="T29" fmla="*/ 7 h 9"/>
                <a:gd name="T30" fmla="*/ 8 w 13"/>
                <a:gd name="T31" fmla="*/ 7 h 9"/>
                <a:gd name="T32" fmla="*/ 6 w 13"/>
                <a:gd name="T33" fmla="*/ 7 h 9"/>
                <a:gd name="T34" fmla="*/ 4 w 13"/>
                <a:gd name="T35" fmla="*/ 7 h 9"/>
                <a:gd name="T36" fmla="*/ 4 w 13"/>
                <a:gd name="T37" fmla="*/ 6 h 9"/>
                <a:gd name="T38" fmla="*/ 2 w 13"/>
                <a:gd name="T39" fmla="*/ 6 h 9"/>
                <a:gd name="T40" fmla="*/ 0 w 13"/>
                <a:gd name="T41" fmla="*/ 7 h 9"/>
                <a:gd name="T42" fmla="*/ 2 w 13"/>
                <a:gd name="T43" fmla="*/ 8 h 9"/>
                <a:gd name="T44" fmla="*/ 3 w 13"/>
                <a:gd name="T45" fmla="*/ 9 h 9"/>
                <a:gd name="T46" fmla="*/ 4 w 13"/>
                <a:gd name="T47" fmla="*/ 8 h 9"/>
                <a:gd name="T48" fmla="*/ 7 w 13"/>
                <a:gd name="T49" fmla="*/ 8 h 9"/>
                <a:gd name="T50" fmla="*/ 10 w 13"/>
                <a:gd name="T51" fmla="*/ 8 h 9"/>
                <a:gd name="T52" fmla="*/ 11 w 13"/>
                <a:gd name="T53" fmla="*/ 9 h 9"/>
                <a:gd name="T54" fmla="*/ 8 w 13"/>
                <a:gd name="T55" fmla="*/ 0 h 9"/>
                <a:gd name="T56" fmla="*/ 8 w 13"/>
                <a:gd name="T57" fmla="*/ 1 h 9"/>
                <a:gd name="T58" fmla="*/ 6 w 13"/>
                <a:gd name="T59" fmla="*/ 5 h 9"/>
                <a:gd name="T60" fmla="*/ 8 w 13"/>
                <a:gd name="T61" fmla="*/ 5 h 9"/>
                <a:gd name="T62" fmla="*/ 7 w 13"/>
                <a:gd name="T63" fmla="*/ 6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 h="9">
                  <a:moveTo>
                    <a:pt x="11" y="9"/>
                  </a:moveTo>
                  <a:cubicBezTo>
                    <a:pt x="11" y="8"/>
                    <a:pt x="11" y="8"/>
                    <a:pt x="11" y="8"/>
                  </a:cubicBezTo>
                  <a:cubicBezTo>
                    <a:pt x="12" y="7"/>
                    <a:pt x="12" y="7"/>
                    <a:pt x="12" y="7"/>
                  </a:cubicBezTo>
                  <a:cubicBezTo>
                    <a:pt x="12" y="7"/>
                    <a:pt x="12" y="7"/>
                    <a:pt x="12" y="7"/>
                  </a:cubicBezTo>
                  <a:cubicBezTo>
                    <a:pt x="12" y="6"/>
                    <a:pt x="12" y="6"/>
                    <a:pt x="12" y="6"/>
                  </a:cubicBezTo>
                  <a:cubicBezTo>
                    <a:pt x="12" y="5"/>
                    <a:pt x="12" y="5"/>
                    <a:pt x="12" y="5"/>
                  </a:cubicBezTo>
                  <a:cubicBezTo>
                    <a:pt x="12" y="5"/>
                    <a:pt x="12" y="5"/>
                    <a:pt x="12" y="5"/>
                  </a:cubicBezTo>
                  <a:cubicBezTo>
                    <a:pt x="13" y="5"/>
                    <a:pt x="13" y="5"/>
                    <a:pt x="13" y="5"/>
                  </a:cubicBezTo>
                  <a:cubicBezTo>
                    <a:pt x="13" y="4"/>
                    <a:pt x="13" y="4"/>
                    <a:pt x="13" y="4"/>
                  </a:cubicBezTo>
                  <a:cubicBezTo>
                    <a:pt x="12" y="3"/>
                    <a:pt x="12" y="3"/>
                    <a:pt x="12" y="3"/>
                  </a:cubicBezTo>
                  <a:cubicBezTo>
                    <a:pt x="13" y="2"/>
                    <a:pt x="13" y="2"/>
                    <a:pt x="13" y="2"/>
                  </a:cubicBezTo>
                  <a:cubicBezTo>
                    <a:pt x="13" y="2"/>
                    <a:pt x="13" y="2"/>
                    <a:pt x="13" y="2"/>
                  </a:cubicBezTo>
                  <a:cubicBezTo>
                    <a:pt x="13" y="2"/>
                    <a:pt x="13" y="2"/>
                    <a:pt x="13" y="2"/>
                  </a:cubicBezTo>
                  <a:cubicBezTo>
                    <a:pt x="12" y="2"/>
                    <a:pt x="12" y="2"/>
                    <a:pt x="12" y="2"/>
                  </a:cubicBezTo>
                  <a:cubicBezTo>
                    <a:pt x="11" y="2"/>
                    <a:pt x="11" y="2"/>
                    <a:pt x="11" y="2"/>
                  </a:cubicBezTo>
                  <a:cubicBezTo>
                    <a:pt x="10" y="1"/>
                    <a:pt x="10" y="1"/>
                    <a:pt x="10" y="1"/>
                  </a:cubicBezTo>
                  <a:cubicBezTo>
                    <a:pt x="9" y="1"/>
                    <a:pt x="9" y="1"/>
                    <a:pt x="9" y="1"/>
                  </a:cubicBezTo>
                  <a:cubicBezTo>
                    <a:pt x="8" y="1"/>
                    <a:pt x="8" y="1"/>
                    <a:pt x="8" y="1"/>
                  </a:cubicBezTo>
                  <a:cubicBezTo>
                    <a:pt x="7" y="1"/>
                    <a:pt x="7" y="1"/>
                    <a:pt x="7" y="1"/>
                  </a:cubicBezTo>
                  <a:cubicBezTo>
                    <a:pt x="6" y="1"/>
                    <a:pt x="6" y="1"/>
                    <a:pt x="6" y="1"/>
                  </a:cubicBezTo>
                  <a:cubicBezTo>
                    <a:pt x="5" y="1"/>
                    <a:pt x="5" y="1"/>
                    <a:pt x="5" y="1"/>
                  </a:cubicBezTo>
                  <a:cubicBezTo>
                    <a:pt x="5" y="1"/>
                    <a:pt x="6" y="2"/>
                    <a:pt x="6" y="2"/>
                  </a:cubicBezTo>
                  <a:cubicBezTo>
                    <a:pt x="9" y="3"/>
                    <a:pt x="9" y="3"/>
                    <a:pt x="9" y="3"/>
                  </a:cubicBezTo>
                  <a:cubicBezTo>
                    <a:pt x="8" y="3"/>
                    <a:pt x="8" y="3"/>
                    <a:pt x="8" y="3"/>
                  </a:cubicBezTo>
                  <a:cubicBezTo>
                    <a:pt x="9" y="4"/>
                    <a:pt x="9" y="4"/>
                    <a:pt x="9" y="4"/>
                  </a:cubicBezTo>
                  <a:cubicBezTo>
                    <a:pt x="8" y="5"/>
                    <a:pt x="8" y="5"/>
                    <a:pt x="8" y="5"/>
                  </a:cubicBezTo>
                  <a:cubicBezTo>
                    <a:pt x="9" y="5"/>
                    <a:pt x="9" y="5"/>
                    <a:pt x="9" y="5"/>
                  </a:cubicBezTo>
                  <a:cubicBezTo>
                    <a:pt x="10" y="6"/>
                    <a:pt x="10" y="6"/>
                    <a:pt x="10" y="6"/>
                  </a:cubicBezTo>
                  <a:cubicBezTo>
                    <a:pt x="11" y="6"/>
                    <a:pt x="11" y="6"/>
                    <a:pt x="11" y="6"/>
                  </a:cubicBezTo>
                  <a:cubicBezTo>
                    <a:pt x="10" y="7"/>
                    <a:pt x="10" y="7"/>
                    <a:pt x="10" y="7"/>
                  </a:cubicBezTo>
                  <a:cubicBezTo>
                    <a:pt x="8" y="7"/>
                    <a:pt x="8" y="7"/>
                    <a:pt x="8" y="7"/>
                  </a:cubicBezTo>
                  <a:cubicBezTo>
                    <a:pt x="8" y="7"/>
                    <a:pt x="8" y="7"/>
                    <a:pt x="8" y="7"/>
                  </a:cubicBezTo>
                  <a:cubicBezTo>
                    <a:pt x="7" y="7"/>
                    <a:pt x="7" y="7"/>
                    <a:pt x="7" y="7"/>
                  </a:cubicBezTo>
                  <a:cubicBezTo>
                    <a:pt x="6" y="7"/>
                    <a:pt x="6" y="7"/>
                    <a:pt x="6" y="7"/>
                  </a:cubicBezTo>
                  <a:cubicBezTo>
                    <a:pt x="5" y="7"/>
                    <a:pt x="5" y="7"/>
                    <a:pt x="5" y="7"/>
                  </a:cubicBezTo>
                  <a:cubicBezTo>
                    <a:pt x="4" y="7"/>
                    <a:pt x="4" y="7"/>
                    <a:pt x="4" y="7"/>
                  </a:cubicBezTo>
                  <a:cubicBezTo>
                    <a:pt x="4" y="7"/>
                    <a:pt x="4" y="7"/>
                    <a:pt x="4" y="7"/>
                  </a:cubicBezTo>
                  <a:cubicBezTo>
                    <a:pt x="4" y="6"/>
                    <a:pt x="4" y="6"/>
                    <a:pt x="4" y="6"/>
                  </a:cubicBezTo>
                  <a:cubicBezTo>
                    <a:pt x="2" y="7"/>
                    <a:pt x="2" y="7"/>
                    <a:pt x="2" y="7"/>
                  </a:cubicBezTo>
                  <a:cubicBezTo>
                    <a:pt x="2" y="6"/>
                    <a:pt x="2" y="6"/>
                    <a:pt x="2" y="6"/>
                  </a:cubicBezTo>
                  <a:cubicBezTo>
                    <a:pt x="1" y="7"/>
                    <a:pt x="1" y="7"/>
                    <a:pt x="1" y="7"/>
                  </a:cubicBezTo>
                  <a:cubicBezTo>
                    <a:pt x="0" y="7"/>
                    <a:pt x="0" y="7"/>
                    <a:pt x="0" y="7"/>
                  </a:cubicBezTo>
                  <a:cubicBezTo>
                    <a:pt x="1" y="8"/>
                    <a:pt x="1" y="8"/>
                    <a:pt x="1" y="8"/>
                  </a:cubicBezTo>
                  <a:cubicBezTo>
                    <a:pt x="2" y="8"/>
                    <a:pt x="2" y="8"/>
                    <a:pt x="2" y="8"/>
                  </a:cubicBezTo>
                  <a:cubicBezTo>
                    <a:pt x="3" y="9"/>
                    <a:pt x="3" y="9"/>
                    <a:pt x="3" y="9"/>
                  </a:cubicBezTo>
                  <a:cubicBezTo>
                    <a:pt x="3" y="9"/>
                    <a:pt x="3" y="9"/>
                    <a:pt x="3" y="9"/>
                  </a:cubicBezTo>
                  <a:cubicBezTo>
                    <a:pt x="4" y="8"/>
                    <a:pt x="4" y="8"/>
                    <a:pt x="4" y="8"/>
                  </a:cubicBezTo>
                  <a:cubicBezTo>
                    <a:pt x="4" y="8"/>
                    <a:pt x="4" y="8"/>
                    <a:pt x="4" y="8"/>
                  </a:cubicBezTo>
                  <a:cubicBezTo>
                    <a:pt x="6" y="8"/>
                    <a:pt x="6" y="8"/>
                    <a:pt x="6" y="8"/>
                  </a:cubicBezTo>
                  <a:cubicBezTo>
                    <a:pt x="7" y="8"/>
                    <a:pt x="7" y="8"/>
                    <a:pt x="7" y="8"/>
                  </a:cubicBezTo>
                  <a:cubicBezTo>
                    <a:pt x="9" y="9"/>
                    <a:pt x="9" y="9"/>
                    <a:pt x="9" y="9"/>
                  </a:cubicBezTo>
                  <a:cubicBezTo>
                    <a:pt x="10" y="8"/>
                    <a:pt x="10" y="8"/>
                    <a:pt x="10" y="8"/>
                  </a:cubicBezTo>
                  <a:cubicBezTo>
                    <a:pt x="10" y="9"/>
                    <a:pt x="10" y="9"/>
                    <a:pt x="10" y="9"/>
                  </a:cubicBezTo>
                  <a:cubicBezTo>
                    <a:pt x="11" y="9"/>
                    <a:pt x="11" y="9"/>
                    <a:pt x="11" y="9"/>
                  </a:cubicBezTo>
                  <a:close/>
                  <a:moveTo>
                    <a:pt x="8" y="0"/>
                  </a:moveTo>
                  <a:cubicBezTo>
                    <a:pt x="8" y="0"/>
                    <a:pt x="8" y="0"/>
                    <a:pt x="8" y="0"/>
                  </a:cubicBezTo>
                  <a:cubicBezTo>
                    <a:pt x="10" y="1"/>
                    <a:pt x="10" y="1"/>
                    <a:pt x="10" y="1"/>
                  </a:cubicBezTo>
                  <a:cubicBezTo>
                    <a:pt x="8" y="1"/>
                    <a:pt x="8" y="1"/>
                    <a:pt x="8" y="1"/>
                  </a:cubicBezTo>
                  <a:cubicBezTo>
                    <a:pt x="8" y="0"/>
                    <a:pt x="8" y="0"/>
                    <a:pt x="8" y="0"/>
                  </a:cubicBezTo>
                  <a:close/>
                  <a:moveTo>
                    <a:pt x="6" y="5"/>
                  </a:moveTo>
                  <a:cubicBezTo>
                    <a:pt x="7" y="5"/>
                    <a:pt x="7" y="5"/>
                    <a:pt x="7" y="5"/>
                  </a:cubicBezTo>
                  <a:cubicBezTo>
                    <a:pt x="8" y="5"/>
                    <a:pt x="8" y="5"/>
                    <a:pt x="8" y="5"/>
                  </a:cubicBezTo>
                  <a:cubicBezTo>
                    <a:pt x="8" y="6"/>
                    <a:pt x="8" y="6"/>
                    <a:pt x="8" y="6"/>
                  </a:cubicBezTo>
                  <a:cubicBezTo>
                    <a:pt x="7" y="6"/>
                    <a:pt x="7" y="6"/>
                    <a:pt x="7" y="6"/>
                  </a:cubicBezTo>
                  <a:lnTo>
                    <a:pt x="6" y="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6" name="Freeform 166"/>
            <p:cNvSpPr>
              <a:spLocks noEditPoints="1"/>
            </p:cNvSpPr>
            <p:nvPr/>
          </p:nvSpPr>
          <p:spPr bwMode="auto">
            <a:xfrm>
              <a:off x="2512064" y="3655169"/>
              <a:ext cx="311701" cy="102999"/>
            </a:xfrm>
            <a:custGeom>
              <a:avLst/>
              <a:gdLst>
                <a:gd name="T0" fmla="*/ 37 w 174"/>
                <a:gd name="T1" fmla="*/ 22 h 59"/>
                <a:gd name="T2" fmla="*/ 33 w 174"/>
                <a:gd name="T3" fmla="*/ 29 h 59"/>
                <a:gd name="T4" fmla="*/ 33 w 174"/>
                <a:gd name="T5" fmla="*/ 29 h 59"/>
                <a:gd name="T6" fmla="*/ 33 w 174"/>
                <a:gd name="T7" fmla="*/ 26 h 59"/>
                <a:gd name="T8" fmla="*/ 11 w 174"/>
                <a:gd name="T9" fmla="*/ 18 h 59"/>
                <a:gd name="T10" fmla="*/ 7 w 174"/>
                <a:gd name="T11" fmla="*/ 18 h 59"/>
                <a:gd name="T12" fmla="*/ 0 w 174"/>
                <a:gd name="T13" fmla="*/ 22 h 59"/>
                <a:gd name="T14" fmla="*/ 7 w 174"/>
                <a:gd name="T15" fmla="*/ 22 h 59"/>
                <a:gd name="T16" fmla="*/ 15 w 174"/>
                <a:gd name="T17" fmla="*/ 22 h 59"/>
                <a:gd name="T18" fmla="*/ 22 w 174"/>
                <a:gd name="T19" fmla="*/ 18 h 59"/>
                <a:gd name="T20" fmla="*/ 33 w 174"/>
                <a:gd name="T21" fmla="*/ 11 h 59"/>
                <a:gd name="T22" fmla="*/ 44 w 174"/>
                <a:gd name="T23" fmla="*/ 11 h 59"/>
                <a:gd name="T24" fmla="*/ 56 w 174"/>
                <a:gd name="T25" fmla="*/ 14 h 59"/>
                <a:gd name="T26" fmla="*/ 48 w 174"/>
                <a:gd name="T27" fmla="*/ 14 h 59"/>
                <a:gd name="T28" fmla="*/ 63 w 174"/>
                <a:gd name="T29" fmla="*/ 18 h 59"/>
                <a:gd name="T30" fmla="*/ 70 w 174"/>
                <a:gd name="T31" fmla="*/ 22 h 59"/>
                <a:gd name="T32" fmla="*/ 78 w 174"/>
                <a:gd name="T33" fmla="*/ 22 h 59"/>
                <a:gd name="T34" fmla="*/ 89 w 174"/>
                <a:gd name="T35" fmla="*/ 26 h 59"/>
                <a:gd name="T36" fmla="*/ 96 w 174"/>
                <a:gd name="T37" fmla="*/ 26 h 59"/>
                <a:gd name="T38" fmla="*/ 104 w 174"/>
                <a:gd name="T39" fmla="*/ 26 h 59"/>
                <a:gd name="T40" fmla="*/ 115 w 174"/>
                <a:gd name="T41" fmla="*/ 40 h 59"/>
                <a:gd name="T42" fmla="*/ 126 w 174"/>
                <a:gd name="T43" fmla="*/ 44 h 59"/>
                <a:gd name="T44" fmla="*/ 130 w 174"/>
                <a:gd name="T45" fmla="*/ 48 h 59"/>
                <a:gd name="T46" fmla="*/ 118 w 174"/>
                <a:gd name="T47" fmla="*/ 55 h 59"/>
                <a:gd name="T48" fmla="*/ 130 w 174"/>
                <a:gd name="T49" fmla="*/ 55 h 59"/>
                <a:gd name="T50" fmla="*/ 148 w 174"/>
                <a:gd name="T51" fmla="*/ 59 h 59"/>
                <a:gd name="T52" fmla="*/ 159 w 174"/>
                <a:gd name="T53" fmla="*/ 55 h 59"/>
                <a:gd name="T54" fmla="*/ 174 w 174"/>
                <a:gd name="T55" fmla="*/ 51 h 59"/>
                <a:gd name="T56" fmla="*/ 170 w 174"/>
                <a:gd name="T57" fmla="*/ 48 h 59"/>
                <a:gd name="T58" fmla="*/ 152 w 174"/>
                <a:gd name="T59" fmla="*/ 40 h 59"/>
                <a:gd name="T60" fmla="*/ 152 w 174"/>
                <a:gd name="T61" fmla="*/ 37 h 59"/>
                <a:gd name="T62" fmla="*/ 144 w 174"/>
                <a:gd name="T63" fmla="*/ 37 h 59"/>
                <a:gd name="T64" fmla="*/ 137 w 174"/>
                <a:gd name="T65" fmla="*/ 29 h 59"/>
                <a:gd name="T66" fmla="*/ 126 w 174"/>
                <a:gd name="T67" fmla="*/ 29 h 59"/>
                <a:gd name="T68" fmla="*/ 126 w 174"/>
                <a:gd name="T69" fmla="*/ 29 h 59"/>
                <a:gd name="T70" fmla="*/ 111 w 174"/>
                <a:gd name="T71" fmla="*/ 22 h 59"/>
                <a:gd name="T72" fmla="*/ 96 w 174"/>
                <a:gd name="T73" fmla="*/ 14 h 59"/>
                <a:gd name="T74" fmla="*/ 89 w 174"/>
                <a:gd name="T75" fmla="*/ 7 h 59"/>
                <a:gd name="T76" fmla="*/ 70 w 174"/>
                <a:gd name="T77" fmla="*/ 3 h 59"/>
                <a:gd name="T78" fmla="*/ 59 w 174"/>
                <a:gd name="T79" fmla="*/ 3 h 59"/>
                <a:gd name="T80" fmla="*/ 41 w 174"/>
                <a:gd name="T81" fmla="*/ 3 h 59"/>
                <a:gd name="T82" fmla="*/ 22 w 174"/>
                <a:gd name="T83" fmla="*/ 7 h 59"/>
                <a:gd name="T84" fmla="*/ 11 w 174"/>
                <a:gd name="T85" fmla="*/ 14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4" h="59">
                  <a:moveTo>
                    <a:pt x="33" y="26"/>
                  </a:moveTo>
                  <a:lnTo>
                    <a:pt x="33" y="22"/>
                  </a:lnTo>
                  <a:lnTo>
                    <a:pt x="37" y="22"/>
                  </a:lnTo>
                  <a:lnTo>
                    <a:pt x="41" y="26"/>
                  </a:lnTo>
                  <a:lnTo>
                    <a:pt x="41" y="29"/>
                  </a:lnTo>
                  <a:lnTo>
                    <a:pt x="33" y="29"/>
                  </a:lnTo>
                  <a:lnTo>
                    <a:pt x="30" y="29"/>
                  </a:lnTo>
                  <a:lnTo>
                    <a:pt x="30" y="26"/>
                  </a:lnTo>
                  <a:lnTo>
                    <a:pt x="33" y="29"/>
                  </a:lnTo>
                  <a:lnTo>
                    <a:pt x="33" y="29"/>
                  </a:lnTo>
                  <a:lnTo>
                    <a:pt x="37" y="26"/>
                  </a:lnTo>
                  <a:lnTo>
                    <a:pt x="33" y="26"/>
                  </a:lnTo>
                  <a:lnTo>
                    <a:pt x="33" y="26"/>
                  </a:lnTo>
                  <a:lnTo>
                    <a:pt x="33" y="26"/>
                  </a:lnTo>
                  <a:close/>
                  <a:moveTo>
                    <a:pt x="11" y="18"/>
                  </a:moveTo>
                  <a:lnTo>
                    <a:pt x="11" y="18"/>
                  </a:lnTo>
                  <a:lnTo>
                    <a:pt x="11" y="22"/>
                  </a:lnTo>
                  <a:lnTo>
                    <a:pt x="7" y="18"/>
                  </a:lnTo>
                  <a:lnTo>
                    <a:pt x="4" y="22"/>
                  </a:lnTo>
                  <a:lnTo>
                    <a:pt x="0" y="22"/>
                  </a:lnTo>
                  <a:lnTo>
                    <a:pt x="0" y="22"/>
                  </a:lnTo>
                  <a:lnTo>
                    <a:pt x="4" y="26"/>
                  </a:lnTo>
                  <a:lnTo>
                    <a:pt x="7" y="22"/>
                  </a:lnTo>
                  <a:lnTo>
                    <a:pt x="7" y="22"/>
                  </a:lnTo>
                  <a:lnTo>
                    <a:pt x="7" y="26"/>
                  </a:lnTo>
                  <a:lnTo>
                    <a:pt x="11" y="22"/>
                  </a:lnTo>
                  <a:lnTo>
                    <a:pt x="15" y="22"/>
                  </a:lnTo>
                  <a:lnTo>
                    <a:pt x="19" y="18"/>
                  </a:lnTo>
                  <a:lnTo>
                    <a:pt x="22" y="18"/>
                  </a:lnTo>
                  <a:lnTo>
                    <a:pt x="22" y="18"/>
                  </a:lnTo>
                  <a:lnTo>
                    <a:pt x="26" y="18"/>
                  </a:lnTo>
                  <a:lnTo>
                    <a:pt x="30" y="18"/>
                  </a:lnTo>
                  <a:lnTo>
                    <a:pt x="33" y="11"/>
                  </a:lnTo>
                  <a:lnTo>
                    <a:pt x="37" y="11"/>
                  </a:lnTo>
                  <a:lnTo>
                    <a:pt x="37" y="11"/>
                  </a:lnTo>
                  <a:lnTo>
                    <a:pt x="44" y="11"/>
                  </a:lnTo>
                  <a:lnTo>
                    <a:pt x="48" y="11"/>
                  </a:lnTo>
                  <a:lnTo>
                    <a:pt x="52" y="11"/>
                  </a:lnTo>
                  <a:lnTo>
                    <a:pt x="56" y="14"/>
                  </a:lnTo>
                  <a:lnTo>
                    <a:pt x="52" y="14"/>
                  </a:lnTo>
                  <a:lnTo>
                    <a:pt x="48" y="14"/>
                  </a:lnTo>
                  <a:lnTo>
                    <a:pt x="48" y="14"/>
                  </a:lnTo>
                  <a:lnTo>
                    <a:pt x="48" y="18"/>
                  </a:lnTo>
                  <a:lnTo>
                    <a:pt x="59" y="18"/>
                  </a:lnTo>
                  <a:lnTo>
                    <a:pt x="63" y="18"/>
                  </a:lnTo>
                  <a:lnTo>
                    <a:pt x="63" y="18"/>
                  </a:lnTo>
                  <a:lnTo>
                    <a:pt x="67" y="18"/>
                  </a:lnTo>
                  <a:lnTo>
                    <a:pt x="70" y="22"/>
                  </a:lnTo>
                  <a:lnTo>
                    <a:pt x="74" y="22"/>
                  </a:lnTo>
                  <a:lnTo>
                    <a:pt x="74" y="18"/>
                  </a:lnTo>
                  <a:lnTo>
                    <a:pt x="78" y="22"/>
                  </a:lnTo>
                  <a:lnTo>
                    <a:pt x="78" y="22"/>
                  </a:lnTo>
                  <a:lnTo>
                    <a:pt x="81" y="26"/>
                  </a:lnTo>
                  <a:lnTo>
                    <a:pt x="89" y="26"/>
                  </a:lnTo>
                  <a:lnTo>
                    <a:pt x="89" y="26"/>
                  </a:lnTo>
                  <a:lnTo>
                    <a:pt x="93" y="26"/>
                  </a:lnTo>
                  <a:lnTo>
                    <a:pt x="96" y="26"/>
                  </a:lnTo>
                  <a:lnTo>
                    <a:pt x="96" y="29"/>
                  </a:lnTo>
                  <a:lnTo>
                    <a:pt x="104" y="26"/>
                  </a:lnTo>
                  <a:lnTo>
                    <a:pt x="104" y="26"/>
                  </a:lnTo>
                  <a:lnTo>
                    <a:pt x="107" y="37"/>
                  </a:lnTo>
                  <a:lnTo>
                    <a:pt x="111" y="40"/>
                  </a:lnTo>
                  <a:lnTo>
                    <a:pt x="115" y="40"/>
                  </a:lnTo>
                  <a:lnTo>
                    <a:pt x="115" y="40"/>
                  </a:lnTo>
                  <a:lnTo>
                    <a:pt x="118" y="44"/>
                  </a:lnTo>
                  <a:lnTo>
                    <a:pt x="126" y="44"/>
                  </a:lnTo>
                  <a:lnTo>
                    <a:pt x="126" y="44"/>
                  </a:lnTo>
                  <a:lnTo>
                    <a:pt x="130" y="44"/>
                  </a:lnTo>
                  <a:lnTo>
                    <a:pt x="130" y="48"/>
                  </a:lnTo>
                  <a:lnTo>
                    <a:pt x="126" y="48"/>
                  </a:lnTo>
                  <a:lnTo>
                    <a:pt x="118" y="55"/>
                  </a:lnTo>
                  <a:lnTo>
                    <a:pt x="118" y="55"/>
                  </a:lnTo>
                  <a:lnTo>
                    <a:pt x="126" y="55"/>
                  </a:lnTo>
                  <a:lnTo>
                    <a:pt x="130" y="55"/>
                  </a:lnTo>
                  <a:lnTo>
                    <a:pt x="130" y="55"/>
                  </a:lnTo>
                  <a:lnTo>
                    <a:pt x="141" y="55"/>
                  </a:lnTo>
                  <a:lnTo>
                    <a:pt x="144" y="55"/>
                  </a:lnTo>
                  <a:lnTo>
                    <a:pt x="148" y="59"/>
                  </a:lnTo>
                  <a:lnTo>
                    <a:pt x="159" y="55"/>
                  </a:lnTo>
                  <a:lnTo>
                    <a:pt x="159" y="55"/>
                  </a:lnTo>
                  <a:lnTo>
                    <a:pt x="159" y="55"/>
                  </a:lnTo>
                  <a:lnTo>
                    <a:pt x="163" y="51"/>
                  </a:lnTo>
                  <a:lnTo>
                    <a:pt x="170" y="51"/>
                  </a:lnTo>
                  <a:lnTo>
                    <a:pt x="174" y="51"/>
                  </a:lnTo>
                  <a:lnTo>
                    <a:pt x="174" y="48"/>
                  </a:lnTo>
                  <a:lnTo>
                    <a:pt x="174" y="48"/>
                  </a:lnTo>
                  <a:lnTo>
                    <a:pt x="170" y="48"/>
                  </a:lnTo>
                  <a:lnTo>
                    <a:pt x="167" y="44"/>
                  </a:lnTo>
                  <a:lnTo>
                    <a:pt x="159" y="40"/>
                  </a:lnTo>
                  <a:lnTo>
                    <a:pt x="152" y="40"/>
                  </a:lnTo>
                  <a:lnTo>
                    <a:pt x="152" y="40"/>
                  </a:lnTo>
                  <a:lnTo>
                    <a:pt x="152" y="40"/>
                  </a:lnTo>
                  <a:lnTo>
                    <a:pt x="152" y="37"/>
                  </a:lnTo>
                  <a:lnTo>
                    <a:pt x="152" y="33"/>
                  </a:lnTo>
                  <a:lnTo>
                    <a:pt x="148" y="37"/>
                  </a:lnTo>
                  <a:lnTo>
                    <a:pt x="144" y="37"/>
                  </a:lnTo>
                  <a:lnTo>
                    <a:pt x="141" y="29"/>
                  </a:lnTo>
                  <a:lnTo>
                    <a:pt x="137" y="33"/>
                  </a:lnTo>
                  <a:lnTo>
                    <a:pt x="137" y="29"/>
                  </a:lnTo>
                  <a:lnTo>
                    <a:pt x="130" y="26"/>
                  </a:lnTo>
                  <a:lnTo>
                    <a:pt x="130" y="29"/>
                  </a:lnTo>
                  <a:lnTo>
                    <a:pt x="126" y="29"/>
                  </a:lnTo>
                  <a:lnTo>
                    <a:pt x="126" y="26"/>
                  </a:lnTo>
                  <a:lnTo>
                    <a:pt x="126" y="26"/>
                  </a:lnTo>
                  <a:lnTo>
                    <a:pt x="126" y="29"/>
                  </a:lnTo>
                  <a:lnTo>
                    <a:pt x="122" y="26"/>
                  </a:lnTo>
                  <a:lnTo>
                    <a:pt x="115" y="26"/>
                  </a:lnTo>
                  <a:lnTo>
                    <a:pt x="111" y="22"/>
                  </a:lnTo>
                  <a:lnTo>
                    <a:pt x="107" y="18"/>
                  </a:lnTo>
                  <a:lnTo>
                    <a:pt x="104" y="14"/>
                  </a:lnTo>
                  <a:lnTo>
                    <a:pt x="96" y="14"/>
                  </a:lnTo>
                  <a:lnTo>
                    <a:pt x="93" y="14"/>
                  </a:lnTo>
                  <a:lnTo>
                    <a:pt x="93" y="11"/>
                  </a:lnTo>
                  <a:lnTo>
                    <a:pt x="89" y="7"/>
                  </a:lnTo>
                  <a:lnTo>
                    <a:pt x="85" y="7"/>
                  </a:lnTo>
                  <a:lnTo>
                    <a:pt x="81" y="7"/>
                  </a:lnTo>
                  <a:lnTo>
                    <a:pt x="70" y="3"/>
                  </a:lnTo>
                  <a:lnTo>
                    <a:pt x="67" y="7"/>
                  </a:lnTo>
                  <a:lnTo>
                    <a:pt x="63" y="3"/>
                  </a:lnTo>
                  <a:lnTo>
                    <a:pt x="59" y="3"/>
                  </a:lnTo>
                  <a:lnTo>
                    <a:pt x="52" y="0"/>
                  </a:lnTo>
                  <a:lnTo>
                    <a:pt x="44" y="0"/>
                  </a:lnTo>
                  <a:lnTo>
                    <a:pt x="41" y="3"/>
                  </a:lnTo>
                  <a:lnTo>
                    <a:pt x="33" y="3"/>
                  </a:lnTo>
                  <a:lnTo>
                    <a:pt x="26" y="7"/>
                  </a:lnTo>
                  <a:lnTo>
                    <a:pt x="22" y="7"/>
                  </a:lnTo>
                  <a:lnTo>
                    <a:pt x="15" y="11"/>
                  </a:lnTo>
                  <a:lnTo>
                    <a:pt x="15" y="11"/>
                  </a:lnTo>
                  <a:lnTo>
                    <a:pt x="11" y="14"/>
                  </a:lnTo>
                  <a:lnTo>
                    <a:pt x="11"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7" name="Freeform 167"/>
            <p:cNvSpPr>
              <a:spLocks noEditPoints="1"/>
            </p:cNvSpPr>
            <p:nvPr/>
          </p:nvSpPr>
          <p:spPr bwMode="auto">
            <a:xfrm>
              <a:off x="2703740" y="3550426"/>
              <a:ext cx="166599" cy="174572"/>
            </a:xfrm>
            <a:custGeom>
              <a:avLst/>
              <a:gdLst>
                <a:gd name="T0" fmla="*/ 89 w 93"/>
                <a:gd name="T1" fmla="*/ 89 h 100"/>
                <a:gd name="T2" fmla="*/ 78 w 93"/>
                <a:gd name="T3" fmla="*/ 100 h 100"/>
                <a:gd name="T4" fmla="*/ 89 w 93"/>
                <a:gd name="T5" fmla="*/ 93 h 100"/>
                <a:gd name="T6" fmla="*/ 82 w 93"/>
                <a:gd name="T7" fmla="*/ 93 h 100"/>
                <a:gd name="T8" fmla="*/ 78 w 93"/>
                <a:gd name="T9" fmla="*/ 100 h 100"/>
                <a:gd name="T10" fmla="*/ 93 w 93"/>
                <a:gd name="T11" fmla="*/ 78 h 100"/>
                <a:gd name="T12" fmla="*/ 86 w 93"/>
                <a:gd name="T13" fmla="*/ 78 h 100"/>
                <a:gd name="T14" fmla="*/ 78 w 93"/>
                <a:gd name="T15" fmla="*/ 67 h 100"/>
                <a:gd name="T16" fmla="*/ 71 w 93"/>
                <a:gd name="T17" fmla="*/ 74 h 100"/>
                <a:gd name="T18" fmla="*/ 71 w 93"/>
                <a:gd name="T19" fmla="*/ 78 h 100"/>
                <a:gd name="T20" fmla="*/ 78 w 93"/>
                <a:gd name="T21" fmla="*/ 67 h 100"/>
                <a:gd name="T22" fmla="*/ 71 w 93"/>
                <a:gd name="T23" fmla="*/ 67 h 100"/>
                <a:gd name="T24" fmla="*/ 67 w 93"/>
                <a:gd name="T25" fmla="*/ 67 h 100"/>
                <a:gd name="T26" fmla="*/ 56 w 93"/>
                <a:gd name="T27" fmla="*/ 52 h 100"/>
                <a:gd name="T28" fmla="*/ 60 w 93"/>
                <a:gd name="T29" fmla="*/ 67 h 100"/>
                <a:gd name="T30" fmla="*/ 56 w 93"/>
                <a:gd name="T31" fmla="*/ 60 h 100"/>
                <a:gd name="T32" fmla="*/ 56 w 93"/>
                <a:gd name="T33" fmla="*/ 52 h 100"/>
                <a:gd name="T34" fmla="*/ 41 w 93"/>
                <a:gd name="T35" fmla="*/ 56 h 100"/>
                <a:gd name="T36" fmla="*/ 41 w 93"/>
                <a:gd name="T37" fmla="*/ 52 h 100"/>
                <a:gd name="T38" fmla="*/ 67 w 93"/>
                <a:gd name="T39" fmla="*/ 52 h 100"/>
                <a:gd name="T40" fmla="*/ 67 w 93"/>
                <a:gd name="T41" fmla="*/ 45 h 100"/>
                <a:gd name="T42" fmla="*/ 52 w 93"/>
                <a:gd name="T43" fmla="*/ 41 h 100"/>
                <a:gd name="T44" fmla="*/ 52 w 93"/>
                <a:gd name="T45" fmla="*/ 48 h 100"/>
                <a:gd name="T46" fmla="*/ 56 w 93"/>
                <a:gd name="T47" fmla="*/ 45 h 100"/>
                <a:gd name="T48" fmla="*/ 52 w 93"/>
                <a:gd name="T49" fmla="*/ 37 h 100"/>
                <a:gd name="T50" fmla="*/ 45 w 93"/>
                <a:gd name="T51" fmla="*/ 30 h 100"/>
                <a:gd name="T52" fmla="*/ 41 w 93"/>
                <a:gd name="T53" fmla="*/ 34 h 100"/>
                <a:gd name="T54" fmla="*/ 41 w 93"/>
                <a:gd name="T55" fmla="*/ 30 h 100"/>
                <a:gd name="T56" fmla="*/ 37 w 93"/>
                <a:gd name="T57" fmla="*/ 26 h 100"/>
                <a:gd name="T58" fmla="*/ 30 w 93"/>
                <a:gd name="T59" fmla="*/ 4 h 100"/>
                <a:gd name="T60" fmla="*/ 34 w 93"/>
                <a:gd name="T61" fmla="*/ 11 h 100"/>
                <a:gd name="T62" fmla="*/ 26 w 93"/>
                <a:gd name="T63" fmla="*/ 19 h 100"/>
                <a:gd name="T64" fmla="*/ 30 w 93"/>
                <a:gd name="T65" fmla="*/ 8 h 100"/>
                <a:gd name="T66" fmla="*/ 19 w 93"/>
                <a:gd name="T67" fmla="*/ 0 h 100"/>
                <a:gd name="T68" fmla="*/ 4 w 93"/>
                <a:gd name="T69" fmla="*/ 4 h 100"/>
                <a:gd name="T70" fmla="*/ 15 w 93"/>
                <a:gd name="T71" fmla="*/ 0 h 100"/>
                <a:gd name="T72" fmla="*/ 15 w 93"/>
                <a:gd name="T73" fmla="*/ 4 h 100"/>
                <a:gd name="T74" fmla="*/ 0 w 93"/>
                <a:gd name="T75" fmla="*/ 4 h 100"/>
                <a:gd name="T76" fmla="*/ 26 w 93"/>
                <a:gd name="T77" fmla="*/ 30 h 100"/>
                <a:gd name="T78" fmla="*/ 23 w 93"/>
                <a:gd name="T79" fmla="*/ 34 h 100"/>
                <a:gd name="T80" fmla="*/ 15 w 93"/>
                <a:gd name="T81" fmla="*/ 45 h 100"/>
                <a:gd name="T82" fmla="*/ 15 w 93"/>
                <a:gd name="T83" fmla="*/ 45 h 100"/>
                <a:gd name="T84" fmla="*/ 15 w 93"/>
                <a:gd name="T85" fmla="*/ 45 h 100"/>
                <a:gd name="T86" fmla="*/ 11 w 93"/>
                <a:gd name="T87" fmla="*/ 45 h 100"/>
                <a:gd name="T88" fmla="*/ 15 w 93"/>
                <a:gd name="T89" fmla="*/ 34 h 100"/>
                <a:gd name="T90" fmla="*/ 11 w 93"/>
                <a:gd name="T91" fmla="*/ 34 h 100"/>
                <a:gd name="T92" fmla="*/ 11 w 93"/>
                <a:gd name="T93" fmla="*/ 37 h 100"/>
                <a:gd name="T94" fmla="*/ 19 w 93"/>
                <a:gd name="T95" fmla="*/ 45 h 100"/>
                <a:gd name="T96" fmla="*/ 15 w 93"/>
                <a:gd name="T97" fmla="*/ 56 h 100"/>
                <a:gd name="T98" fmla="*/ 19 w 93"/>
                <a:gd name="T99" fmla="*/ 48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93" h="100">
                  <a:moveTo>
                    <a:pt x="89" y="89"/>
                  </a:moveTo>
                  <a:lnTo>
                    <a:pt x="89" y="89"/>
                  </a:lnTo>
                  <a:lnTo>
                    <a:pt x="89" y="89"/>
                  </a:lnTo>
                  <a:lnTo>
                    <a:pt x="89" y="89"/>
                  </a:lnTo>
                  <a:lnTo>
                    <a:pt x="89" y="89"/>
                  </a:lnTo>
                  <a:close/>
                  <a:moveTo>
                    <a:pt x="78" y="100"/>
                  </a:moveTo>
                  <a:lnTo>
                    <a:pt x="86" y="100"/>
                  </a:lnTo>
                  <a:lnTo>
                    <a:pt x="89" y="97"/>
                  </a:lnTo>
                  <a:lnTo>
                    <a:pt x="89" y="93"/>
                  </a:lnTo>
                  <a:lnTo>
                    <a:pt x="86" y="93"/>
                  </a:lnTo>
                  <a:lnTo>
                    <a:pt x="86" y="97"/>
                  </a:lnTo>
                  <a:lnTo>
                    <a:pt x="82" y="93"/>
                  </a:lnTo>
                  <a:lnTo>
                    <a:pt x="78" y="97"/>
                  </a:lnTo>
                  <a:lnTo>
                    <a:pt x="78" y="100"/>
                  </a:lnTo>
                  <a:lnTo>
                    <a:pt x="78" y="100"/>
                  </a:lnTo>
                  <a:close/>
                  <a:moveTo>
                    <a:pt x="86" y="74"/>
                  </a:moveTo>
                  <a:lnTo>
                    <a:pt x="89" y="74"/>
                  </a:lnTo>
                  <a:lnTo>
                    <a:pt x="93" y="78"/>
                  </a:lnTo>
                  <a:lnTo>
                    <a:pt x="93" y="78"/>
                  </a:lnTo>
                  <a:lnTo>
                    <a:pt x="89" y="78"/>
                  </a:lnTo>
                  <a:lnTo>
                    <a:pt x="86" y="78"/>
                  </a:lnTo>
                  <a:lnTo>
                    <a:pt x="86" y="74"/>
                  </a:lnTo>
                  <a:lnTo>
                    <a:pt x="86" y="74"/>
                  </a:lnTo>
                  <a:close/>
                  <a:moveTo>
                    <a:pt x="78" y="67"/>
                  </a:moveTo>
                  <a:lnTo>
                    <a:pt x="74" y="67"/>
                  </a:lnTo>
                  <a:lnTo>
                    <a:pt x="74" y="71"/>
                  </a:lnTo>
                  <a:lnTo>
                    <a:pt x="71" y="74"/>
                  </a:lnTo>
                  <a:lnTo>
                    <a:pt x="67" y="74"/>
                  </a:lnTo>
                  <a:lnTo>
                    <a:pt x="67" y="78"/>
                  </a:lnTo>
                  <a:lnTo>
                    <a:pt x="71" y="78"/>
                  </a:lnTo>
                  <a:lnTo>
                    <a:pt x="78" y="74"/>
                  </a:lnTo>
                  <a:lnTo>
                    <a:pt x="78" y="71"/>
                  </a:lnTo>
                  <a:lnTo>
                    <a:pt x="78" y="67"/>
                  </a:lnTo>
                  <a:lnTo>
                    <a:pt x="78" y="67"/>
                  </a:lnTo>
                  <a:close/>
                  <a:moveTo>
                    <a:pt x="67" y="67"/>
                  </a:moveTo>
                  <a:lnTo>
                    <a:pt x="71" y="67"/>
                  </a:lnTo>
                  <a:lnTo>
                    <a:pt x="71" y="71"/>
                  </a:lnTo>
                  <a:lnTo>
                    <a:pt x="71" y="71"/>
                  </a:lnTo>
                  <a:lnTo>
                    <a:pt x="67" y="67"/>
                  </a:lnTo>
                  <a:lnTo>
                    <a:pt x="67" y="67"/>
                  </a:lnTo>
                  <a:lnTo>
                    <a:pt x="67" y="67"/>
                  </a:lnTo>
                  <a:close/>
                  <a:moveTo>
                    <a:pt x="56" y="52"/>
                  </a:moveTo>
                  <a:lnTo>
                    <a:pt x="56" y="60"/>
                  </a:lnTo>
                  <a:lnTo>
                    <a:pt x="60" y="63"/>
                  </a:lnTo>
                  <a:lnTo>
                    <a:pt x="60" y="67"/>
                  </a:lnTo>
                  <a:lnTo>
                    <a:pt x="60" y="67"/>
                  </a:lnTo>
                  <a:lnTo>
                    <a:pt x="56" y="63"/>
                  </a:lnTo>
                  <a:lnTo>
                    <a:pt x="56" y="60"/>
                  </a:lnTo>
                  <a:lnTo>
                    <a:pt x="56" y="60"/>
                  </a:lnTo>
                  <a:lnTo>
                    <a:pt x="56" y="56"/>
                  </a:lnTo>
                  <a:lnTo>
                    <a:pt x="56" y="52"/>
                  </a:lnTo>
                  <a:lnTo>
                    <a:pt x="56" y="52"/>
                  </a:lnTo>
                  <a:close/>
                  <a:moveTo>
                    <a:pt x="41" y="52"/>
                  </a:moveTo>
                  <a:lnTo>
                    <a:pt x="41" y="56"/>
                  </a:lnTo>
                  <a:lnTo>
                    <a:pt x="45" y="56"/>
                  </a:lnTo>
                  <a:lnTo>
                    <a:pt x="41" y="52"/>
                  </a:lnTo>
                  <a:lnTo>
                    <a:pt x="41" y="52"/>
                  </a:lnTo>
                  <a:close/>
                  <a:moveTo>
                    <a:pt x="67" y="45"/>
                  </a:moveTo>
                  <a:lnTo>
                    <a:pt x="67" y="48"/>
                  </a:lnTo>
                  <a:lnTo>
                    <a:pt x="67" y="52"/>
                  </a:lnTo>
                  <a:lnTo>
                    <a:pt x="71" y="48"/>
                  </a:lnTo>
                  <a:lnTo>
                    <a:pt x="67" y="45"/>
                  </a:lnTo>
                  <a:lnTo>
                    <a:pt x="67" y="45"/>
                  </a:lnTo>
                  <a:close/>
                  <a:moveTo>
                    <a:pt x="52" y="37"/>
                  </a:moveTo>
                  <a:lnTo>
                    <a:pt x="49" y="41"/>
                  </a:lnTo>
                  <a:lnTo>
                    <a:pt x="52" y="41"/>
                  </a:lnTo>
                  <a:lnTo>
                    <a:pt x="52" y="45"/>
                  </a:lnTo>
                  <a:lnTo>
                    <a:pt x="52" y="48"/>
                  </a:lnTo>
                  <a:lnTo>
                    <a:pt x="52" y="48"/>
                  </a:lnTo>
                  <a:lnTo>
                    <a:pt x="56" y="48"/>
                  </a:lnTo>
                  <a:lnTo>
                    <a:pt x="56" y="48"/>
                  </a:lnTo>
                  <a:lnTo>
                    <a:pt x="56" y="45"/>
                  </a:lnTo>
                  <a:lnTo>
                    <a:pt x="52" y="41"/>
                  </a:lnTo>
                  <a:lnTo>
                    <a:pt x="52" y="37"/>
                  </a:lnTo>
                  <a:lnTo>
                    <a:pt x="52" y="37"/>
                  </a:lnTo>
                  <a:close/>
                  <a:moveTo>
                    <a:pt x="37" y="26"/>
                  </a:moveTo>
                  <a:lnTo>
                    <a:pt x="41" y="26"/>
                  </a:lnTo>
                  <a:lnTo>
                    <a:pt x="45" y="30"/>
                  </a:lnTo>
                  <a:lnTo>
                    <a:pt x="45" y="37"/>
                  </a:lnTo>
                  <a:lnTo>
                    <a:pt x="41" y="37"/>
                  </a:lnTo>
                  <a:lnTo>
                    <a:pt x="41" y="34"/>
                  </a:lnTo>
                  <a:lnTo>
                    <a:pt x="41" y="34"/>
                  </a:lnTo>
                  <a:lnTo>
                    <a:pt x="45" y="34"/>
                  </a:lnTo>
                  <a:lnTo>
                    <a:pt x="41" y="30"/>
                  </a:lnTo>
                  <a:lnTo>
                    <a:pt x="37" y="26"/>
                  </a:lnTo>
                  <a:lnTo>
                    <a:pt x="37" y="26"/>
                  </a:lnTo>
                  <a:lnTo>
                    <a:pt x="37" y="26"/>
                  </a:lnTo>
                  <a:close/>
                  <a:moveTo>
                    <a:pt x="19" y="0"/>
                  </a:moveTo>
                  <a:lnTo>
                    <a:pt x="26" y="0"/>
                  </a:lnTo>
                  <a:lnTo>
                    <a:pt x="30" y="4"/>
                  </a:lnTo>
                  <a:lnTo>
                    <a:pt x="30" y="4"/>
                  </a:lnTo>
                  <a:lnTo>
                    <a:pt x="34" y="8"/>
                  </a:lnTo>
                  <a:lnTo>
                    <a:pt x="34" y="11"/>
                  </a:lnTo>
                  <a:lnTo>
                    <a:pt x="30" y="11"/>
                  </a:lnTo>
                  <a:lnTo>
                    <a:pt x="30" y="15"/>
                  </a:lnTo>
                  <a:lnTo>
                    <a:pt x="26" y="19"/>
                  </a:lnTo>
                  <a:lnTo>
                    <a:pt x="30" y="11"/>
                  </a:lnTo>
                  <a:lnTo>
                    <a:pt x="26" y="11"/>
                  </a:lnTo>
                  <a:lnTo>
                    <a:pt x="30" y="8"/>
                  </a:lnTo>
                  <a:lnTo>
                    <a:pt x="26" y="4"/>
                  </a:lnTo>
                  <a:lnTo>
                    <a:pt x="26" y="0"/>
                  </a:lnTo>
                  <a:lnTo>
                    <a:pt x="19" y="0"/>
                  </a:lnTo>
                  <a:lnTo>
                    <a:pt x="19" y="0"/>
                  </a:lnTo>
                  <a:close/>
                  <a:moveTo>
                    <a:pt x="0" y="4"/>
                  </a:moveTo>
                  <a:lnTo>
                    <a:pt x="4" y="4"/>
                  </a:lnTo>
                  <a:lnTo>
                    <a:pt x="8" y="4"/>
                  </a:lnTo>
                  <a:lnTo>
                    <a:pt x="11" y="0"/>
                  </a:lnTo>
                  <a:lnTo>
                    <a:pt x="15" y="0"/>
                  </a:lnTo>
                  <a:lnTo>
                    <a:pt x="19" y="4"/>
                  </a:lnTo>
                  <a:lnTo>
                    <a:pt x="19" y="4"/>
                  </a:lnTo>
                  <a:lnTo>
                    <a:pt x="15" y="4"/>
                  </a:lnTo>
                  <a:lnTo>
                    <a:pt x="8" y="8"/>
                  </a:lnTo>
                  <a:lnTo>
                    <a:pt x="4" y="8"/>
                  </a:lnTo>
                  <a:lnTo>
                    <a:pt x="0" y="4"/>
                  </a:lnTo>
                  <a:lnTo>
                    <a:pt x="0" y="4"/>
                  </a:lnTo>
                  <a:close/>
                  <a:moveTo>
                    <a:pt x="19" y="30"/>
                  </a:moveTo>
                  <a:lnTo>
                    <a:pt x="26" y="30"/>
                  </a:lnTo>
                  <a:lnTo>
                    <a:pt x="30" y="30"/>
                  </a:lnTo>
                  <a:lnTo>
                    <a:pt x="26" y="34"/>
                  </a:lnTo>
                  <a:lnTo>
                    <a:pt x="23" y="34"/>
                  </a:lnTo>
                  <a:lnTo>
                    <a:pt x="19" y="30"/>
                  </a:lnTo>
                  <a:lnTo>
                    <a:pt x="19" y="30"/>
                  </a:lnTo>
                  <a:close/>
                  <a:moveTo>
                    <a:pt x="15" y="45"/>
                  </a:moveTo>
                  <a:lnTo>
                    <a:pt x="15" y="45"/>
                  </a:lnTo>
                  <a:lnTo>
                    <a:pt x="19" y="45"/>
                  </a:lnTo>
                  <a:lnTo>
                    <a:pt x="15" y="45"/>
                  </a:lnTo>
                  <a:lnTo>
                    <a:pt x="15" y="45"/>
                  </a:lnTo>
                  <a:close/>
                  <a:moveTo>
                    <a:pt x="11" y="45"/>
                  </a:moveTo>
                  <a:lnTo>
                    <a:pt x="15" y="45"/>
                  </a:lnTo>
                  <a:lnTo>
                    <a:pt x="15" y="48"/>
                  </a:lnTo>
                  <a:lnTo>
                    <a:pt x="11" y="45"/>
                  </a:lnTo>
                  <a:lnTo>
                    <a:pt x="11" y="45"/>
                  </a:lnTo>
                  <a:close/>
                  <a:moveTo>
                    <a:pt x="15" y="41"/>
                  </a:moveTo>
                  <a:lnTo>
                    <a:pt x="19" y="41"/>
                  </a:lnTo>
                  <a:lnTo>
                    <a:pt x="15" y="34"/>
                  </a:lnTo>
                  <a:lnTo>
                    <a:pt x="15" y="30"/>
                  </a:lnTo>
                  <a:lnTo>
                    <a:pt x="11" y="30"/>
                  </a:lnTo>
                  <a:lnTo>
                    <a:pt x="11" y="34"/>
                  </a:lnTo>
                  <a:lnTo>
                    <a:pt x="8" y="37"/>
                  </a:lnTo>
                  <a:lnTo>
                    <a:pt x="11" y="41"/>
                  </a:lnTo>
                  <a:lnTo>
                    <a:pt x="11" y="37"/>
                  </a:lnTo>
                  <a:lnTo>
                    <a:pt x="15" y="41"/>
                  </a:lnTo>
                  <a:lnTo>
                    <a:pt x="15" y="41"/>
                  </a:lnTo>
                  <a:close/>
                  <a:moveTo>
                    <a:pt x="19" y="45"/>
                  </a:moveTo>
                  <a:lnTo>
                    <a:pt x="15" y="48"/>
                  </a:lnTo>
                  <a:lnTo>
                    <a:pt x="15" y="52"/>
                  </a:lnTo>
                  <a:lnTo>
                    <a:pt x="15" y="56"/>
                  </a:lnTo>
                  <a:lnTo>
                    <a:pt x="19" y="52"/>
                  </a:lnTo>
                  <a:lnTo>
                    <a:pt x="19" y="52"/>
                  </a:lnTo>
                  <a:lnTo>
                    <a:pt x="19" y="48"/>
                  </a:lnTo>
                  <a:lnTo>
                    <a:pt x="19" y="48"/>
                  </a:lnTo>
                  <a:lnTo>
                    <a:pt x="19" y="4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8" name="Freeform 169"/>
            <p:cNvSpPr/>
            <p:nvPr/>
          </p:nvSpPr>
          <p:spPr bwMode="auto">
            <a:xfrm>
              <a:off x="2551472" y="4030500"/>
              <a:ext cx="166599" cy="64593"/>
            </a:xfrm>
            <a:custGeom>
              <a:avLst/>
              <a:gdLst>
                <a:gd name="T0" fmla="*/ 82 w 93"/>
                <a:gd name="T1" fmla="*/ 33 h 37"/>
                <a:gd name="T2" fmla="*/ 74 w 93"/>
                <a:gd name="T3" fmla="*/ 26 h 37"/>
                <a:gd name="T4" fmla="*/ 78 w 93"/>
                <a:gd name="T5" fmla="*/ 18 h 37"/>
                <a:gd name="T6" fmla="*/ 82 w 93"/>
                <a:gd name="T7" fmla="*/ 18 h 37"/>
                <a:gd name="T8" fmla="*/ 78 w 93"/>
                <a:gd name="T9" fmla="*/ 15 h 37"/>
                <a:gd name="T10" fmla="*/ 78 w 93"/>
                <a:gd name="T11" fmla="*/ 18 h 37"/>
                <a:gd name="T12" fmla="*/ 74 w 93"/>
                <a:gd name="T13" fmla="*/ 15 h 37"/>
                <a:gd name="T14" fmla="*/ 67 w 93"/>
                <a:gd name="T15" fmla="*/ 11 h 37"/>
                <a:gd name="T16" fmla="*/ 63 w 93"/>
                <a:gd name="T17" fmla="*/ 7 h 37"/>
                <a:gd name="T18" fmla="*/ 56 w 93"/>
                <a:gd name="T19" fmla="*/ 11 h 37"/>
                <a:gd name="T20" fmla="*/ 56 w 93"/>
                <a:gd name="T21" fmla="*/ 15 h 37"/>
                <a:gd name="T22" fmla="*/ 52 w 93"/>
                <a:gd name="T23" fmla="*/ 18 h 37"/>
                <a:gd name="T24" fmla="*/ 41 w 93"/>
                <a:gd name="T25" fmla="*/ 22 h 37"/>
                <a:gd name="T26" fmla="*/ 45 w 93"/>
                <a:gd name="T27" fmla="*/ 26 h 37"/>
                <a:gd name="T28" fmla="*/ 48 w 93"/>
                <a:gd name="T29" fmla="*/ 29 h 37"/>
                <a:gd name="T30" fmla="*/ 48 w 93"/>
                <a:gd name="T31" fmla="*/ 33 h 37"/>
                <a:gd name="T32" fmla="*/ 41 w 93"/>
                <a:gd name="T33" fmla="*/ 33 h 37"/>
                <a:gd name="T34" fmla="*/ 34 w 93"/>
                <a:gd name="T35" fmla="*/ 37 h 37"/>
                <a:gd name="T36" fmla="*/ 34 w 93"/>
                <a:gd name="T37" fmla="*/ 33 h 37"/>
                <a:gd name="T38" fmla="*/ 34 w 93"/>
                <a:gd name="T39" fmla="*/ 29 h 37"/>
                <a:gd name="T40" fmla="*/ 30 w 93"/>
                <a:gd name="T41" fmla="*/ 26 h 37"/>
                <a:gd name="T42" fmla="*/ 30 w 93"/>
                <a:gd name="T43" fmla="*/ 29 h 37"/>
                <a:gd name="T44" fmla="*/ 26 w 93"/>
                <a:gd name="T45" fmla="*/ 29 h 37"/>
                <a:gd name="T46" fmla="*/ 22 w 93"/>
                <a:gd name="T47" fmla="*/ 26 h 37"/>
                <a:gd name="T48" fmla="*/ 15 w 93"/>
                <a:gd name="T49" fmla="*/ 22 h 37"/>
                <a:gd name="T50" fmla="*/ 15 w 93"/>
                <a:gd name="T51" fmla="*/ 18 h 37"/>
                <a:gd name="T52" fmla="*/ 11 w 93"/>
                <a:gd name="T53" fmla="*/ 18 h 37"/>
                <a:gd name="T54" fmla="*/ 4 w 93"/>
                <a:gd name="T55" fmla="*/ 18 h 37"/>
                <a:gd name="T56" fmla="*/ 4 w 93"/>
                <a:gd name="T57" fmla="*/ 18 h 37"/>
                <a:gd name="T58" fmla="*/ 4 w 93"/>
                <a:gd name="T59" fmla="*/ 15 h 37"/>
                <a:gd name="T60" fmla="*/ 4 w 93"/>
                <a:gd name="T61" fmla="*/ 11 h 37"/>
                <a:gd name="T62" fmla="*/ 0 w 93"/>
                <a:gd name="T63" fmla="*/ 7 h 37"/>
                <a:gd name="T64" fmla="*/ 4 w 93"/>
                <a:gd name="T65" fmla="*/ 3 h 37"/>
                <a:gd name="T66" fmla="*/ 8 w 93"/>
                <a:gd name="T67" fmla="*/ 0 h 37"/>
                <a:gd name="T68" fmla="*/ 11 w 93"/>
                <a:gd name="T69" fmla="*/ 3 h 37"/>
                <a:gd name="T70" fmla="*/ 15 w 93"/>
                <a:gd name="T71" fmla="*/ 7 h 37"/>
                <a:gd name="T72" fmla="*/ 15 w 93"/>
                <a:gd name="T73" fmla="*/ 7 h 37"/>
                <a:gd name="T74" fmla="*/ 15 w 93"/>
                <a:gd name="T75" fmla="*/ 7 h 37"/>
                <a:gd name="T76" fmla="*/ 19 w 93"/>
                <a:gd name="T77" fmla="*/ 11 h 37"/>
                <a:gd name="T78" fmla="*/ 19 w 93"/>
                <a:gd name="T79" fmla="*/ 7 h 37"/>
                <a:gd name="T80" fmla="*/ 22 w 93"/>
                <a:gd name="T81" fmla="*/ 7 h 37"/>
                <a:gd name="T82" fmla="*/ 34 w 93"/>
                <a:gd name="T83" fmla="*/ 11 h 37"/>
                <a:gd name="T84" fmla="*/ 37 w 93"/>
                <a:gd name="T85" fmla="*/ 7 h 37"/>
                <a:gd name="T86" fmla="*/ 56 w 93"/>
                <a:gd name="T87" fmla="*/ 3 h 37"/>
                <a:gd name="T88" fmla="*/ 59 w 93"/>
                <a:gd name="T89" fmla="*/ 0 h 37"/>
                <a:gd name="T90" fmla="*/ 63 w 93"/>
                <a:gd name="T91" fmla="*/ 3 h 37"/>
                <a:gd name="T92" fmla="*/ 74 w 93"/>
                <a:gd name="T93" fmla="*/ 3 h 37"/>
                <a:gd name="T94" fmla="*/ 85 w 93"/>
                <a:gd name="T95" fmla="*/ 7 h 37"/>
                <a:gd name="T96" fmla="*/ 89 w 93"/>
                <a:gd name="T97" fmla="*/ 11 h 37"/>
                <a:gd name="T98" fmla="*/ 93 w 93"/>
                <a:gd name="T99" fmla="*/ 15 h 37"/>
                <a:gd name="T100" fmla="*/ 93 w 93"/>
                <a:gd name="T101" fmla="*/ 18 h 37"/>
                <a:gd name="T102" fmla="*/ 89 w 93"/>
                <a:gd name="T103" fmla="*/ 26 h 37"/>
                <a:gd name="T104" fmla="*/ 85 w 93"/>
                <a:gd name="T105" fmla="*/ 29 h 37"/>
                <a:gd name="T106" fmla="*/ 82 w 93"/>
                <a:gd name="T107" fmla="*/ 37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3" h="37">
                  <a:moveTo>
                    <a:pt x="82" y="37"/>
                  </a:moveTo>
                  <a:lnTo>
                    <a:pt x="82" y="33"/>
                  </a:lnTo>
                  <a:lnTo>
                    <a:pt x="78" y="29"/>
                  </a:lnTo>
                  <a:lnTo>
                    <a:pt x="74" y="26"/>
                  </a:lnTo>
                  <a:lnTo>
                    <a:pt x="78" y="22"/>
                  </a:lnTo>
                  <a:lnTo>
                    <a:pt x="78" y="18"/>
                  </a:lnTo>
                  <a:lnTo>
                    <a:pt x="82" y="18"/>
                  </a:lnTo>
                  <a:lnTo>
                    <a:pt x="82" y="18"/>
                  </a:lnTo>
                  <a:lnTo>
                    <a:pt x="82" y="15"/>
                  </a:lnTo>
                  <a:lnTo>
                    <a:pt x="78" y="15"/>
                  </a:lnTo>
                  <a:lnTo>
                    <a:pt x="78" y="18"/>
                  </a:lnTo>
                  <a:lnTo>
                    <a:pt x="78" y="18"/>
                  </a:lnTo>
                  <a:lnTo>
                    <a:pt x="74" y="18"/>
                  </a:lnTo>
                  <a:lnTo>
                    <a:pt x="74" y="15"/>
                  </a:lnTo>
                  <a:lnTo>
                    <a:pt x="71" y="11"/>
                  </a:lnTo>
                  <a:lnTo>
                    <a:pt x="67" y="11"/>
                  </a:lnTo>
                  <a:lnTo>
                    <a:pt x="67" y="7"/>
                  </a:lnTo>
                  <a:lnTo>
                    <a:pt x="63" y="7"/>
                  </a:lnTo>
                  <a:lnTo>
                    <a:pt x="59" y="7"/>
                  </a:lnTo>
                  <a:lnTo>
                    <a:pt x="56" y="11"/>
                  </a:lnTo>
                  <a:lnTo>
                    <a:pt x="56" y="15"/>
                  </a:lnTo>
                  <a:lnTo>
                    <a:pt x="56" y="15"/>
                  </a:lnTo>
                  <a:lnTo>
                    <a:pt x="56" y="15"/>
                  </a:lnTo>
                  <a:lnTo>
                    <a:pt x="52" y="18"/>
                  </a:lnTo>
                  <a:lnTo>
                    <a:pt x="45" y="18"/>
                  </a:lnTo>
                  <a:lnTo>
                    <a:pt x="41" y="22"/>
                  </a:lnTo>
                  <a:lnTo>
                    <a:pt x="41" y="22"/>
                  </a:lnTo>
                  <a:lnTo>
                    <a:pt x="45" y="26"/>
                  </a:lnTo>
                  <a:lnTo>
                    <a:pt x="45" y="26"/>
                  </a:lnTo>
                  <a:lnTo>
                    <a:pt x="48" y="29"/>
                  </a:lnTo>
                  <a:lnTo>
                    <a:pt x="48" y="33"/>
                  </a:lnTo>
                  <a:lnTo>
                    <a:pt x="48" y="33"/>
                  </a:lnTo>
                  <a:lnTo>
                    <a:pt x="45" y="33"/>
                  </a:lnTo>
                  <a:lnTo>
                    <a:pt x="41" y="33"/>
                  </a:lnTo>
                  <a:lnTo>
                    <a:pt x="41" y="37"/>
                  </a:lnTo>
                  <a:lnTo>
                    <a:pt x="34" y="37"/>
                  </a:lnTo>
                  <a:lnTo>
                    <a:pt x="34" y="33"/>
                  </a:lnTo>
                  <a:lnTo>
                    <a:pt x="34" y="33"/>
                  </a:lnTo>
                  <a:lnTo>
                    <a:pt x="34" y="29"/>
                  </a:lnTo>
                  <a:lnTo>
                    <a:pt x="34" y="29"/>
                  </a:lnTo>
                  <a:lnTo>
                    <a:pt x="34" y="26"/>
                  </a:lnTo>
                  <a:lnTo>
                    <a:pt x="30" y="26"/>
                  </a:lnTo>
                  <a:lnTo>
                    <a:pt x="30" y="29"/>
                  </a:lnTo>
                  <a:lnTo>
                    <a:pt x="30" y="29"/>
                  </a:lnTo>
                  <a:lnTo>
                    <a:pt x="30" y="29"/>
                  </a:lnTo>
                  <a:lnTo>
                    <a:pt x="26" y="29"/>
                  </a:lnTo>
                  <a:lnTo>
                    <a:pt x="26" y="29"/>
                  </a:lnTo>
                  <a:lnTo>
                    <a:pt x="22" y="26"/>
                  </a:lnTo>
                  <a:lnTo>
                    <a:pt x="22" y="22"/>
                  </a:lnTo>
                  <a:lnTo>
                    <a:pt x="15" y="22"/>
                  </a:lnTo>
                  <a:lnTo>
                    <a:pt x="15" y="22"/>
                  </a:lnTo>
                  <a:lnTo>
                    <a:pt x="15" y="18"/>
                  </a:lnTo>
                  <a:lnTo>
                    <a:pt x="11" y="18"/>
                  </a:lnTo>
                  <a:lnTo>
                    <a:pt x="11" y="18"/>
                  </a:lnTo>
                  <a:lnTo>
                    <a:pt x="8" y="18"/>
                  </a:lnTo>
                  <a:lnTo>
                    <a:pt x="4" y="18"/>
                  </a:lnTo>
                  <a:lnTo>
                    <a:pt x="4" y="18"/>
                  </a:lnTo>
                  <a:lnTo>
                    <a:pt x="4" y="18"/>
                  </a:lnTo>
                  <a:lnTo>
                    <a:pt x="4" y="18"/>
                  </a:lnTo>
                  <a:lnTo>
                    <a:pt x="4" y="15"/>
                  </a:lnTo>
                  <a:lnTo>
                    <a:pt x="4" y="11"/>
                  </a:lnTo>
                  <a:lnTo>
                    <a:pt x="4" y="11"/>
                  </a:lnTo>
                  <a:lnTo>
                    <a:pt x="0" y="11"/>
                  </a:lnTo>
                  <a:lnTo>
                    <a:pt x="0" y="7"/>
                  </a:lnTo>
                  <a:lnTo>
                    <a:pt x="4" y="3"/>
                  </a:lnTo>
                  <a:lnTo>
                    <a:pt x="4" y="3"/>
                  </a:lnTo>
                  <a:lnTo>
                    <a:pt x="4" y="0"/>
                  </a:lnTo>
                  <a:lnTo>
                    <a:pt x="8" y="0"/>
                  </a:lnTo>
                  <a:lnTo>
                    <a:pt x="8" y="3"/>
                  </a:lnTo>
                  <a:lnTo>
                    <a:pt x="11" y="3"/>
                  </a:lnTo>
                  <a:lnTo>
                    <a:pt x="11" y="7"/>
                  </a:lnTo>
                  <a:lnTo>
                    <a:pt x="15" y="7"/>
                  </a:lnTo>
                  <a:lnTo>
                    <a:pt x="15" y="7"/>
                  </a:lnTo>
                  <a:lnTo>
                    <a:pt x="15" y="7"/>
                  </a:lnTo>
                  <a:lnTo>
                    <a:pt x="15" y="7"/>
                  </a:lnTo>
                  <a:lnTo>
                    <a:pt x="15" y="7"/>
                  </a:lnTo>
                  <a:lnTo>
                    <a:pt x="15" y="11"/>
                  </a:lnTo>
                  <a:lnTo>
                    <a:pt x="19" y="11"/>
                  </a:lnTo>
                  <a:lnTo>
                    <a:pt x="19" y="7"/>
                  </a:lnTo>
                  <a:lnTo>
                    <a:pt x="19" y="7"/>
                  </a:lnTo>
                  <a:lnTo>
                    <a:pt x="19" y="7"/>
                  </a:lnTo>
                  <a:lnTo>
                    <a:pt x="22" y="7"/>
                  </a:lnTo>
                  <a:lnTo>
                    <a:pt x="26" y="11"/>
                  </a:lnTo>
                  <a:lnTo>
                    <a:pt x="34" y="11"/>
                  </a:lnTo>
                  <a:lnTo>
                    <a:pt x="37" y="11"/>
                  </a:lnTo>
                  <a:lnTo>
                    <a:pt x="37" y="7"/>
                  </a:lnTo>
                  <a:lnTo>
                    <a:pt x="48" y="3"/>
                  </a:lnTo>
                  <a:lnTo>
                    <a:pt x="56" y="3"/>
                  </a:lnTo>
                  <a:lnTo>
                    <a:pt x="59" y="0"/>
                  </a:lnTo>
                  <a:lnTo>
                    <a:pt x="59" y="0"/>
                  </a:lnTo>
                  <a:lnTo>
                    <a:pt x="63" y="0"/>
                  </a:lnTo>
                  <a:lnTo>
                    <a:pt x="63" y="3"/>
                  </a:lnTo>
                  <a:lnTo>
                    <a:pt x="67" y="3"/>
                  </a:lnTo>
                  <a:lnTo>
                    <a:pt x="74" y="3"/>
                  </a:lnTo>
                  <a:lnTo>
                    <a:pt x="78" y="3"/>
                  </a:lnTo>
                  <a:lnTo>
                    <a:pt x="85" y="7"/>
                  </a:lnTo>
                  <a:lnTo>
                    <a:pt x="85" y="11"/>
                  </a:lnTo>
                  <a:lnTo>
                    <a:pt x="89" y="11"/>
                  </a:lnTo>
                  <a:lnTo>
                    <a:pt x="89" y="11"/>
                  </a:lnTo>
                  <a:lnTo>
                    <a:pt x="93" y="15"/>
                  </a:lnTo>
                  <a:lnTo>
                    <a:pt x="89" y="15"/>
                  </a:lnTo>
                  <a:lnTo>
                    <a:pt x="93" y="18"/>
                  </a:lnTo>
                  <a:lnTo>
                    <a:pt x="93" y="22"/>
                  </a:lnTo>
                  <a:lnTo>
                    <a:pt x="89" y="26"/>
                  </a:lnTo>
                  <a:lnTo>
                    <a:pt x="89" y="29"/>
                  </a:lnTo>
                  <a:lnTo>
                    <a:pt x="85" y="29"/>
                  </a:lnTo>
                  <a:lnTo>
                    <a:pt x="85" y="29"/>
                  </a:lnTo>
                  <a:lnTo>
                    <a:pt x="82" y="3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9" name="Freeform 170"/>
            <p:cNvSpPr/>
            <p:nvPr/>
          </p:nvSpPr>
          <p:spPr bwMode="auto">
            <a:xfrm>
              <a:off x="2465486" y="3985110"/>
              <a:ext cx="100317" cy="83794"/>
            </a:xfrm>
            <a:custGeom>
              <a:avLst/>
              <a:gdLst>
                <a:gd name="T0" fmla="*/ 52 w 56"/>
                <a:gd name="T1" fmla="*/ 44 h 48"/>
                <a:gd name="T2" fmla="*/ 52 w 56"/>
                <a:gd name="T3" fmla="*/ 44 h 48"/>
                <a:gd name="T4" fmla="*/ 52 w 56"/>
                <a:gd name="T5" fmla="*/ 48 h 48"/>
                <a:gd name="T6" fmla="*/ 48 w 56"/>
                <a:gd name="T7" fmla="*/ 48 h 48"/>
                <a:gd name="T8" fmla="*/ 45 w 56"/>
                <a:gd name="T9" fmla="*/ 48 h 48"/>
                <a:gd name="T10" fmla="*/ 41 w 56"/>
                <a:gd name="T11" fmla="*/ 41 h 48"/>
                <a:gd name="T12" fmla="*/ 41 w 56"/>
                <a:gd name="T13" fmla="*/ 41 h 48"/>
                <a:gd name="T14" fmla="*/ 41 w 56"/>
                <a:gd name="T15" fmla="*/ 41 h 48"/>
                <a:gd name="T16" fmla="*/ 45 w 56"/>
                <a:gd name="T17" fmla="*/ 48 h 48"/>
                <a:gd name="T18" fmla="*/ 41 w 56"/>
                <a:gd name="T19" fmla="*/ 44 h 48"/>
                <a:gd name="T20" fmla="*/ 33 w 56"/>
                <a:gd name="T21" fmla="*/ 41 h 48"/>
                <a:gd name="T22" fmla="*/ 37 w 56"/>
                <a:gd name="T23" fmla="*/ 37 h 48"/>
                <a:gd name="T24" fmla="*/ 33 w 56"/>
                <a:gd name="T25" fmla="*/ 33 h 48"/>
                <a:gd name="T26" fmla="*/ 26 w 56"/>
                <a:gd name="T27" fmla="*/ 29 h 48"/>
                <a:gd name="T28" fmla="*/ 22 w 56"/>
                <a:gd name="T29" fmla="*/ 26 h 48"/>
                <a:gd name="T30" fmla="*/ 19 w 56"/>
                <a:gd name="T31" fmla="*/ 18 h 48"/>
                <a:gd name="T32" fmla="*/ 15 w 56"/>
                <a:gd name="T33" fmla="*/ 15 h 48"/>
                <a:gd name="T34" fmla="*/ 11 w 56"/>
                <a:gd name="T35" fmla="*/ 18 h 48"/>
                <a:gd name="T36" fmla="*/ 19 w 56"/>
                <a:gd name="T37" fmla="*/ 26 h 48"/>
                <a:gd name="T38" fmla="*/ 15 w 56"/>
                <a:gd name="T39" fmla="*/ 26 h 48"/>
                <a:gd name="T40" fmla="*/ 11 w 56"/>
                <a:gd name="T41" fmla="*/ 22 h 48"/>
                <a:gd name="T42" fmla="*/ 0 w 56"/>
                <a:gd name="T43" fmla="*/ 18 h 48"/>
                <a:gd name="T44" fmla="*/ 4 w 56"/>
                <a:gd name="T45" fmla="*/ 15 h 48"/>
                <a:gd name="T46" fmla="*/ 4 w 56"/>
                <a:gd name="T47" fmla="*/ 7 h 48"/>
                <a:gd name="T48" fmla="*/ 0 w 56"/>
                <a:gd name="T49" fmla="*/ 7 h 48"/>
                <a:gd name="T50" fmla="*/ 4 w 56"/>
                <a:gd name="T51" fmla="*/ 3 h 48"/>
                <a:gd name="T52" fmla="*/ 4 w 56"/>
                <a:gd name="T53" fmla="*/ 3 h 48"/>
                <a:gd name="T54" fmla="*/ 11 w 56"/>
                <a:gd name="T55" fmla="*/ 0 h 48"/>
                <a:gd name="T56" fmla="*/ 22 w 56"/>
                <a:gd name="T57" fmla="*/ 3 h 48"/>
                <a:gd name="T58" fmla="*/ 26 w 56"/>
                <a:gd name="T59" fmla="*/ 3 h 48"/>
                <a:gd name="T60" fmla="*/ 30 w 56"/>
                <a:gd name="T61" fmla="*/ 7 h 48"/>
                <a:gd name="T62" fmla="*/ 33 w 56"/>
                <a:gd name="T63" fmla="*/ 7 h 48"/>
                <a:gd name="T64" fmla="*/ 37 w 56"/>
                <a:gd name="T65" fmla="*/ 11 h 48"/>
                <a:gd name="T66" fmla="*/ 41 w 56"/>
                <a:gd name="T67" fmla="*/ 7 h 48"/>
                <a:gd name="T68" fmla="*/ 41 w 56"/>
                <a:gd name="T69" fmla="*/ 11 h 48"/>
                <a:gd name="T70" fmla="*/ 45 w 56"/>
                <a:gd name="T71" fmla="*/ 18 h 48"/>
                <a:gd name="T72" fmla="*/ 48 w 56"/>
                <a:gd name="T73" fmla="*/ 22 h 48"/>
                <a:gd name="T74" fmla="*/ 52 w 56"/>
                <a:gd name="T75" fmla="*/ 26 h 48"/>
                <a:gd name="T76" fmla="*/ 56 w 56"/>
                <a:gd name="T77" fmla="*/ 26 h 48"/>
                <a:gd name="T78" fmla="*/ 52 w 56"/>
                <a:gd name="T79" fmla="*/ 29 h 48"/>
                <a:gd name="T80" fmla="*/ 48 w 56"/>
                <a:gd name="T81" fmla="*/ 33 h 48"/>
                <a:gd name="T82" fmla="*/ 52 w 56"/>
                <a:gd name="T83" fmla="*/ 37 h 48"/>
                <a:gd name="T84" fmla="*/ 52 w 56"/>
                <a:gd name="T85" fmla="*/ 41 h 48"/>
                <a:gd name="T86" fmla="*/ 52 w 56"/>
                <a:gd name="T87" fmla="*/ 44 h 48"/>
                <a:gd name="T88" fmla="*/ 52 w 56"/>
                <a:gd name="T89" fmla="*/ 4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6" h="48">
                  <a:moveTo>
                    <a:pt x="52" y="44"/>
                  </a:moveTo>
                  <a:lnTo>
                    <a:pt x="52" y="44"/>
                  </a:lnTo>
                  <a:lnTo>
                    <a:pt x="52" y="44"/>
                  </a:lnTo>
                  <a:lnTo>
                    <a:pt x="52" y="44"/>
                  </a:lnTo>
                  <a:lnTo>
                    <a:pt x="52" y="48"/>
                  </a:lnTo>
                  <a:lnTo>
                    <a:pt x="52" y="48"/>
                  </a:lnTo>
                  <a:lnTo>
                    <a:pt x="48" y="48"/>
                  </a:lnTo>
                  <a:lnTo>
                    <a:pt x="48" y="48"/>
                  </a:lnTo>
                  <a:lnTo>
                    <a:pt x="48" y="48"/>
                  </a:lnTo>
                  <a:lnTo>
                    <a:pt x="45" y="48"/>
                  </a:lnTo>
                  <a:lnTo>
                    <a:pt x="45" y="44"/>
                  </a:lnTo>
                  <a:lnTo>
                    <a:pt x="41" y="41"/>
                  </a:lnTo>
                  <a:lnTo>
                    <a:pt x="41" y="41"/>
                  </a:lnTo>
                  <a:lnTo>
                    <a:pt x="41" y="41"/>
                  </a:lnTo>
                  <a:lnTo>
                    <a:pt x="41" y="41"/>
                  </a:lnTo>
                  <a:lnTo>
                    <a:pt x="41" y="41"/>
                  </a:lnTo>
                  <a:lnTo>
                    <a:pt x="45" y="44"/>
                  </a:lnTo>
                  <a:lnTo>
                    <a:pt x="45" y="48"/>
                  </a:lnTo>
                  <a:lnTo>
                    <a:pt x="41" y="48"/>
                  </a:lnTo>
                  <a:lnTo>
                    <a:pt x="41" y="44"/>
                  </a:lnTo>
                  <a:lnTo>
                    <a:pt x="37" y="44"/>
                  </a:lnTo>
                  <a:lnTo>
                    <a:pt x="33" y="41"/>
                  </a:lnTo>
                  <a:lnTo>
                    <a:pt x="33" y="41"/>
                  </a:lnTo>
                  <a:lnTo>
                    <a:pt x="37" y="37"/>
                  </a:lnTo>
                  <a:lnTo>
                    <a:pt x="37" y="37"/>
                  </a:lnTo>
                  <a:lnTo>
                    <a:pt x="33" y="33"/>
                  </a:lnTo>
                  <a:lnTo>
                    <a:pt x="30" y="33"/>
                  </a:lnTo>
                  <a:lnTo>
                    <a:pt x="26" y="29"/>
                  </a:lnTo>
                  <a:lnTo>
                    <a:pt x="22" y="26"/>
                  </a:lnTo>
                  <a:lnTo>
                    <a:pt x="22" y="26"/>
                  </a:lnTo>
                  <a:lnTo>
                    <a:pt x="19" y="22"/>
                  </a:lnTo>
                  <a:lnTo>
                    <a:pt x="19" y="18"/>
                  </a:lnTo>
                  <a:lnTo>
                    <a:pt x="15" y="18"/>
                  </a:lnTo>
                  <a:lnTo>
                    <a:pt x="15" y="15"/>
                  </a:lnTo>
                  <a:lnTo>
                    <a:pt x="11" y="18"/>
                  </a:lnTo>
                  <a:lnTo>
                    <a:pt x="11" y="18"/>
                  </a:lnTo>
                  <a:lnTo>
                    <a:pt x="19" y="22"/>
                  </a:lnTo>
                  <a:lnTo>
                    <a:pt x="19" y="26"/>
                  </a:lnTo>
                  <a:lnTo>
                    <a:pt x="15" y="26"/>
                  </a:lnTo>
                  <a:lnTo>
                    <a:pt x="15" y="26"/>
                  </a:lnTo>
                  <a:lnTo>
                    <a:pt x="15" y="26"/>
                  </a:lnTo>
                  <a:lnTo>
                    <a:pt x="11" y="22"/>
                  </a:lnTo>
                  <a:lnTo>
                    <a:pt x="7" y="22"/>
                  </a:lnTo>
                  <a:lnTo>
                    <a:pt x="0" y="18"/>
                  </a:lnTo>
                  <a:lnTo>
                    <a:pt x="0" y="18"/>
                  </a:lnTo>
                  <a:lnTo>
                    <a:pt x="4" y="15"/>
                  </a:lnTo>
                  <a:lnTo>
                    <a:pt x="4" y="11"/>
                  </a:lnTo>
                  <a:lnTo>
                    <a:pt x="4" y="7"/>
                  </a:lnTo>
                  <a:lnTo>
                    <a:pt x="4" y="7"/>
                  </a:lnTo>
                  <a:lnTo>
                    <a:pt x="0" y="7"/>
                  </a:lnTo>
                  <a:lnTo>
                    <a:pt x="4" y="7"/>
                  </a:lnTo>
                  <a:lnTo>
                    <a:pt x="4" y="3"/>
                  </a:lnTo>
                  <a:lnTo>
                    <a:pt x="4" y="3"/>
                  </a:lnTo>
                  <a:lnTo>
                    <a:pt x="4" y="3"/>
                  </a:lnTo>
                  <a:lnTo>
                    <a:pt x="4" y="3"/>
                  </a:lnTo>
                  <a:lnTo>
                    <a:pt x="11" y="0"/>
                  </a:lnTo>
                  <a:lnTo>
                    <a:pt x="19" y="3"/>
                  </a:lnTo>
                  <a:lnTo>
                    <a:pt x="22" y="3"/>
                  </a:lnTo>
                  <a:lnTo>
                    <a:pt x="26" y="3"/>
                  </a:lnTo>
                  <a:lnTo>
                    <a:pt x="26" y="3"/>
                  </a:lnTo>
                  <a:lnTo>
                    <a:pt x="30" y="7"/>
                  </a:lnTo>
                  <a:lnTo>
                    <a:pt x="30" y="7"/>
                  </a:lnTo>
                  <a:lnTo>
                    <a:pt x="33" y="11"/>
                  </a:lnTo>
                  <a:lnTo>
                    <a:pt x="33" y="7"/>
                  </a:lnTo>
                  <a:lnTo>
                    <a:pt x="37" y="7"/>
                  </a:lnTo>
                  <a:lnTo>
                    <a:pt x="37" y="11"/>
                  </a:lnTo>
                  <a:lnTo>
                    <a:pt x="41" y="11"/>
                  </a:lnTo>
                  <a:lnTo>
                    <a:pt x="41" y="7"/>
                  </a:lnTo>
                  <a:lnTo>
                    <a:pt x="41" y="7"/>
                  </a:lnTo>
                  <a:lnTo>
                    <a:pt x="41" y="11"/>
                  </a:lnTo>
                  <a:lnTo>
                    <a:pt x="45" y="15"/>
                  </a:lnTo>
                  <a:lnTo>
                    <a:pt x="45" y="18"/>
                  </a:lnTo>
                  <a:lnTo>
                    <a:pt x="48" y="18"/>
                  </a:lnTo>
                  <a:lnTo>
                    <a:pt x="48" y="22"/>
                  </a:lnTo>
                  <a:lnTo>
                    <a:pt x="52" y="26"/>
                  </a:lnTo>
                  <a:lnTo>
                    <a:pt x="52" y="26"/>
                  </a:lnTo>
                  <a:lnTo>
                    <a:pt x="56" y="26"/>
                  </a:lnTo>
                  <a:lnTo>
                    <a:pt x="56" y="26"/>
                  </a:lnTo>
                  <a:lnTo>
                    <a:pt x="52" y="26"/>
                  </a:lnTo>
                  <a:lnTo>
                    <a:pt x="52" y="29"/>
                  </a:lnTo>
                  <a:lnTo>
                    <a:pt x="52" y="29"/>
                  </a:lnTo>
                  <a:lnTo>
                    <a:pt x="48" y="33"/>
                  </a:lnTo>
                  <a:lnTo>
                    <a:pt x="48" y="37"/>
                  </a:lnTo>
                  <a:lnTo>
                    <a:pt x="52" y="37"/>
                  </a:lnTo>
                  <a:lnTo>
                    <a:pt x="52" y="37"/>
                  </a:lnTo>
                  <a:lnTo>
                    <a:pt x="52" y="41"/>
                  </a:lnTo>
                  <a:lnTo>
                    <a:pt x="52" y="44"/>
                  </a:lnTo>
                  <a:lnTo>
                    <a:pt x="52" y="44"/>
                  </a:lnTo>
                  <a:lnTo>
                    <a:pt x="52" y="44"/>
                  </a:lnTo>
                  <a:lnTo>
                    <a:pt x="52"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0" name="Freeform 171"/>
            <p:cNvSpPr/>
            <p:nvPr/>
          </p:nvSpPr>
          <p:spPr bwMode="auto">
            <a:xfrm>
              <a:off x="2418911" y="3887352"/>
              <a:ext cx="139728" cy="116964"/>
            </a:xfrm>
            <a:custGeom>
              <a:avLst/>
              <a:gdLst>
                <a:gd name="T0" fmla="*/ 8 w 21"/>
                <a:gd name="T1" fmla="*/ 16 h 18"/>
                <a:gd name="T2" fmla="*/ 10 w 21"/>
                <a:gd name="T3" fmla="*/ 15 h 18"/>
                <a:gd name="T4" fmla="*/ 13 w 21"/>
                <a:gd name="T5" fmla="*/ 16 h 18"/>
                <a:gd name="T6" fmla="*/ 14 w 21"/>
                <a:gd name="T7" fmla="*/ 16 h 18"/>
                <a:gd name="T8" fmla="*/ 15 w 21"/>
                <a:gd name="T9" fmla="*/ 17 h 18"/>
                <a:gd name="T10" fmla="*/ 16 w 21"/>
                <a:gd name="T11" fmla="*/ 17 h 18"/>
                <a:gd name="T12" fmla="*/ 17 w 21"/>
                <a:gd name="T13" fmla="*/ 17 h 18"/>
                <a:gd name="T14" fmla="*/ 17 w 21"/>
                <a:gd name="T15" fmla="*/ 17 h 18"/>
                <a:gd name="T16" fmla="*/ 17 w 21"/>
                <a:gd name="T17" fmla="*/ 15 h 18"/>
                <a:gd name="T18" fmla="*/ 17 w 21"/>
                <a:gd name="T19" fmla="*/ 14 h 18"/>
                <a:gd name="T20" fmla="*/ 17 w 21"/>
                <a:gd name="T21" fmla="*/ 13 h 18"/>
                <a:gd name="T22" fmla="*/ 17 w 21"/>
                <a:gd name="T23" fmla="*/ 14 h 18"/>
                <a:gd name="T24" fmla="*/ 17 w 21"/>
                <a:gd name="T25" fmla="*/ 13 h 18"/>
                <a:gd name="T26" fmla="*/ 17 w 21"/>
                <a:gd name="T27" fmla="*/ 11 h 18"/>
                <a:gd name="T28" fmla="*/ 18 w 21"/>
                <a:gd name="T29" fmla="*/ 9 h 18"/>
                <a:gd name="T30" fmla="*/ 18 w 21"/>
                <a:gd name="T31" fmla="*/ 10 h 18"/>
                <a:gd name="T32" fmla="*/ 18 w 21"/>
                <a:gd name="T33" fmla="*/ 11 h 18"/>
                <a:gd name="T34" fmla="*/ 18 w 21"/>
                <a:gd name="T35" fmla="*/ 11 h 18"/>
                <a:gd name="T36" fmla="*/ 19 w 21"/>
                <a:gd name="T37" fmla="*/ 7 h 18"/>
                <a:gd name="T38" fmla="*/ 18 w 21"/>
                <a:gd name="T39" fmla="*/ 7 h 18"/>
                <a:gd name="T40" fmla="*/ 18 w 21"/>
                <a:gd name="T41" fmla="*/ 6 h 18"/>
                <a:gd name="T42" fmla="*/ 19 w 21"/>
                <a:gd name="T43" fmla="*/ 6 h 18"/>
                <a:gd name="T44" fmla="*/ 19 w 21"/>
                <a:gd name="T45" fmla="*/ 5 h 18"/>
                <a:gd name="T46" fmla="*/ 20 w 21"/>
                <a:gd name="T47" fmla="*/ 4 h 18"/>
                <a:gd name="T48" fmla="*/ 20 w 21"/>
                <a:gd name="T49" fmla="*/ 3 h 18"/>
                <a:gd name="T50" fmla="*/ 20 w 21"/>
                <a:gd name="T51" fmla="*/ 2 h 18"/>
                <a:gd name="T52" fmla="*/ 20 w 21"/>
                <a:gd name="T53" fmla="*/ 0 h 18"/>
                <a:gd name="T54" fmla="*/ 21 w 21"/>
                <a:gd name="T55" fmla="*/ 0 h 18"/>
                <a:gd name="T56" fmla="*/ 19 w 21"/>
                <a:gd name="T57" fmla="*/ 0 h 18"/>
                <a:gd name="T58" fmla="*/ 19 w 21"/>
                <a:gd name="T59" fmla="*/ 0 h 18"/>
                <a:gd name="T60" fmla="*/ 18 w 21"/>
                <a:gd name="T61" fmla="*/ 0 h 18"/>
                <a:gd name="T62" fmla="*/ 17 w 21"/>
                <a:gd name="T63" fmla="*/ 1 h 18"/>
                <a:gd name="T64" fmla="*/ 16 w 21"/>
                <a:gd name="T65" fmla="*/ 2 h 18"/>
                <a:gd name="T66" fmla="*/ 14 w 21"/>
                <a:gd name="T67" fmla="*/ 2 h 18"/>
                <a:gd name="T68" fmla="*/ 14 w 21"/>
                <a:gd name="T69" fmla="*/ 1 h 18"/>
                <a:gd name="T70" fmla="*/ 13 w 21"/>
                <a:gd name="T71" fmla="*/ 2 h 18"/>
                <a:gd name="T72" fmla="*/ 12 w 21"/>
                <a:gd name="T73" fmla="*/ 3 h 18"/>
                <a:gd name="T74" fmla="*/ 11 w 21"/>
                <a:gd name="T75" fmla="*/ 3 h 18"/>
                <a:gd name="T76" fmla="*/ 9 w 21"/>
                <a:gd name="T77" fmla="*/ 4 h 18"/>
                <a:gd name="T78" fmla="*/ 8 w 21"/>
                <a:gd name="T79" fmla="*/ 5 h 18"/>
                <a:gd name="T80" fmla="*/ 8 w 21"/>
                <a:gd name="T81" fmla="*/ 4 h 18"/>
                <a:gd name="T82" fmla="*/ 5 w 21"/>
                <a:gd name="T83" fmla="*/ 5 h 18"/>
                <a:gd name="T84" fmla="*/ 4 w 21"/>
                <a:gd name="T85" fmla="*/ 6 h 18"/>
                <a:gd name="T86" fmla="*/ 4 w 21"/>
                <a:gd name="T87" fmla="*/ 7 h 18"/>
                <a:gd name="T88" fmla="*/ 2 w 21"/>
                <a:gd name="T89" fmla="*/ 8 h 18"/>
                <a:gd name="T90" fmla="*/ 1 w 21"/>
                <a:gd name="T91" fmla="*/ 8 h 18"/>
                <a:gd name="T92" fmla="*/ 0 w 21"/>
                <a:gd name="T93" fmla="*/ 8 h 18"/>
                <a:gd name="T94" fmla="*/ 2 w 21"/>
                <a:gd name="T95" fmla="*/ 10 h 18"/>
                <a:gd name="T96" fmla="*/ 2 w 21"/>
                <a:gd name="T97" fmla="*/ 11 h 18"/>
                <a:gd name="T98" fmla="*/ 5 w 21"/>
                <a:gd name="T99" fmla="*/ 14 h 18"/>
                <a:gd name="T100" fmla="*/ 7 w 21"/>
                <a:gd name="T101" fmla="*/ 16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1" h="18">
                  <a:moveTo>
                    <a:pt x="8" y="16"/>
                  </a:moveTo>
                  <a:cubicBezTo>
                    <a:pt x="8" y="16"/>
                    <a:pt x="8" y="16"/>
                    <a:pt x="8" y="16"/>
                  </a:cubicBezTo>
                  <a:cubicBezTo>
                    <a:pt x="8" y="16"/>
                    <a:pt x="8" y="16"/>
                    <a:pt x="8" y="16"/>
                  </a:cubicBezTo>
                  <a:cubicBezTo>
                    <a:pt x="10" y="15"/>
                    <a:pt x="10" y="15"/>
                    <a:pt x="10" y="15"/>
                  </a:cubicBezTo>
                  <a:cubicBezTo>
                    <a:pt x="12" y="16"/>
                    <a:pt x="12" y="16"/>
                    <a:pt x="12" y="16"/>
                  </a:cubicBezTo>
                  <a:cubicBezTo>
                    <a:pt x="13" y="16"/>
                    <a:pt x="13" y="16"/>
                    <a:pt x="13" y="16"/>
                  </a:cubicBezTo>
                  <a:cubicBezTo>
                    <a:pt x="14" y="16"/>
                    <a:pt x="14" y="16"/>
                    <a:pt x="14" y="16"/>
                  </a:cubicBezTo>
                  <a:cubicBezTo>
                    <a:pt x="14" y="16"/>
                    <a:pt x="14" y="16"/>
                    <a:pt x="14" y="16"/>
                  </a:cubicBezTo>
                  <a:cubicBezTo>
                    <a:pt x="15" y="17"/>
                    <a:pt x="15" y="17"/>
                    <a:pt x="15" y="17"/>
                  </a:cubicBezTo>
                  <a:cubicBezTo>
                    <a:pt x="15" y="17"/>
                    <a:pt x="15" y="17"/>
                    <a:pt x="15" y="17"/>
                  </a:cubicBezTo>
                  <a:cubicBezTo>
                    <a:pt x="16" y="18"/>
                    <a:pt x="16" y="18"/>
                    <a:pt x="16" y="18"/>
                  </a:cubicBezTo>
                  <a:cubicBezTo>
                    <a:pt x="16" y="17"/>
                    <a:pt x="16" y="17"/>
                    <a:pt x="16" y="17"/>
                  </a:cubicBezTo>
                  <a:cubicBezTo>
                    <a:pt x="17" y="17"/>
                    <a:pt x="17" y="17"/>
                    <a:pt x="17" y="17"/>
                  </a:cubicBezTo>
                  <a:cubicBezTo>
                    <a:pt x="17" y="17"/>
                    <a:pt x="17" y="17"/>
                    <a:pt x="17" y="17"/>
                  </a:cubicBezTo>
                  <a:cubicBezTo>
                    <a:pt x="17" y="17"/>
                    <a:pt x="17" y="17"/>
                    <a:pt x="17" y="17"/>
                  </a:cubicBezTo>
                  <a:cubicBezTo>
                    <a:pt x="17" y="17"/>
                    <a:pt x="17" y="17"/>
                    <a:pt x="17" y="17"/>
                  </a:cubicBezTo>
                  <a:cubicBezTo>
                    <a:pt x="17" y="16"/>
                    <a:pt x="17" y="16"/>
                    <a:pt x="17" y="16"/>
                  </a:cubicBezTo>
                  <a:cubicBezTo>
                    <a:pt x="17" y="15"/>
                    <a:pt x="17" y="15"/>
                    <a:pt x="17" y="15"/>
                  </a:cubicBezTo>
                  <a:cubicBezTo>
                    <a:pt x="17" y="14"/>
                    <a:pt x="17" y="14"/>
                    <a:pt x="17" y="14"/>
                  </a:cubicBezTo>
                  <a:cubicBezTo>
                    <a:pt x="17" y="14"/>
                    <a:pt x="17" y="14"/>
                    <a:pt x="17" y="14"/>
                  </a:cubicBezTo>
                  <a:cubicBezTo>
                    <a:pt x="17" y="13"/>
                    <a:pt x="17" y="13"/>
                    <a:pt x="17" y="13"/>
                  </a:cubicBezTo>
                  <a:cubicBezTo>
                    <a:pt x="17" y="13"/>
                    <a:pt x="17" y="13"/>
                    <a:pt x="17" y="13"/>
                  </a:cubicBezTo>
                  <a:cubicBezTo>
                    <a:pt x="17" y="14"/>
                    <a:pt x="17" y="14"/>
                    <a:pt x="17" y="14"/>
                  </a:cubicBezTo>
                  <a:cubicBezTo>
                    <a:pt x="17" y="14"/>
                    <a:pt x="17" y="14"/>
                    <a:pt x="17" y="14"/>
                  </a:cubicBezTo>
                  <a:cubicBezTo>
                    <a:pt x="17" y="13"/>
                    <a:pt x="17" y="13"/>
                    <a:pt x="17" y="13"/>
                  </a:cubicBezTo>
                  <a:cubicBezTo>
                    <a:pt x="17" y="13"/>
                    <a:pt x="17" y="13"/>
                    <a:pt x="17" y="13"/>
                  </a:cubicBezTo>
                  <a:cubicBezTo>
                    <a:pt x="17" y="12"/>
                    <a:pt x="17" y="12"/>
                    <a:pt x="17" y="12"/>
                  </a:cubicBezTo>
                  <a:cubicBezTo>
                    <a:pt x="17" y="11"/>
                    <a:pt x="17" y="11"/>
                    <a:pt x="17" y="11"/>
                  </a:cubicBezTo>
                  <a:cubicBezTo>
                    <a:pt x="17" y="11"/>
                    <a:pt x="17" y="11"/>
                    <a:pt x="17" y="11"/>
                  </a:cubicBezTo>
                  <a:cubicBezTo>
                    <a:pt x="18" y="9"/>
                    <a:pt x="18" y="9"/>
                    <a:pt x="18" y="9"/>
                  </a:cubicBezTo>
                  <a:cubicBezTo>
                    <a:pt x="18" y="10"/>
                    <a:pt x="18" y="10"/>
                    <a:pt x="18" y="10"/>
                  </a:cubicBezTo>
                  <a:cubicBezTo>
                    <a:pt x="18" y="10"/>
                    <a:pt x="18" y="10"/>
                    <a:pt x="18" y="10"/>
                  </a:cubicBezTo>
                  <a:cubicBezTo>
                    <a:pt x="18" y="10"/>
                    <a:pt x="18" y="10"/>
                    <a:pt x="18" y="11"/>
                  </a:cubicBezTo>
                  <a:cubicBezTo>
                    <a:pt x="18" y="11"/>
                    <a:pt x="18" y="11"/>
                    <a:pt x="18" y="11"/>
                  </a:cubicBezTo>
                  <a:cubicBezTo>
                    <a:pt x="18" y="11"/>
                    <a:pt x="18" y="11"/>
                    <a:pt x="18" y="11"/>
                  </a:cubicBezTo>
                  <a:cubicBezTo>
                    <a:pt x="18" y="11"/>
                    <a:pt x="18" y="11"/>
                    <a:pt x="18" y="11"/>
                  </a:cubicBezTo>
                  <a:cubicBezTo>
                    <a:pt x="19" y="9"/>
                    <a:pt x="19" y="9"/>
                    <a:pt x="19" y="9"/>
                  </a:cubicBezTo>
                  <a:cubicBezTo>
                    <a:pt x="19" y="7"/>
                    <a:pt x="19" y="7"/>
                    <a:pt x="19" y="7"/>
                  </a:cubicBezTo>
                  <a:cubicBezTo>
                    <a:pt x="19" y="7"/>
                    <a:pt x="19" y="7"/>
                    <a:pt x="19" y="7"/>
                  </a:cubicBezTo>
                  <a:cubicBezTo>
                    <a:pt x="18" y="7"/>
                    <a:pt x="18" y="7"/>
                    <a:pt x="18" y="7"/>
                  </a:cubicBezTo>
                  <a:cubicBezTo>
                    <a:pt x="18" y="6"/>
                    <a:pt x="18" y="6"/>
                    <a:pt x="18" y="6"/>
                  </a:cubicBezTo>
                  <a:cubicBezTo>
                    <a:pt x="18" y="6"/>
                    <a:pt x="18" y="6"/>
                    <a:pt x="18" y="6"/>
                  </a:cubicBezTo>
                  <a:cubicBezTo>
                    <a:pt x="18" y="6"/>
                    <a:pt x="18" y="6"/>
                    <a:pt x="18" y="6"/>
                  </a:cubicBezTo>
                  <a:cubicBezTo>
                    <a:pt x="19" y="6"/>
                    <a:pt x="19" y="6"/>
                    <a:pt x="19" y="6"/>
                  </a:cubicBezTo>
                  <a:cubicBezTo>
                    <a:pt x="19" y="6"/>
                    <a:pt x="19" y="6"/>
                    <a:pt x="19" y="6"/>
                  </a:cubicBezTo>
                  <a:cubicBezTo>
                    <a:pt x="19" y="5"/>
                    <a:pt x="19" y="5"/>
                    <a:pt x="19" y="5"/>
                  </a:cubicBezTo>
                  <a:cubicBezTo>
                    <a:pt x="20" y="4"/>
                    <a:pt x="20" y="4"/>
                    <a:pt x="20" y="4"/>
                  </a:cubicBezTo>
                  <a:cubicBezTo>
                    <a:pt x="20" y="4"/>
                    <a:pt x="20" y="4"/>
                    <a:pt x="20" y="4"/>
                  </a:cubicBezTo>
                  <a:cubicBezTo>
                    <a:pt x="20" y="3"/>
                    <a:pt x="20" y="3"/>
                    <a:pt x="20" y="3"/>
                  </a:cubicBezTo>
                  <a:cubicBezTo>
                    <a:pt x="20" y="3"/>
                    <a:pt x="20" y="3"/>
                    <a:pt x="20" y="3"/>
                  </a:cubicBezTo>
                  <a:cubicBezTo>
                    <a:pt x="20" y="3"/>
                    <a:pt x="20" y="3"/>
                    <a:pt x="20" y="3"/>
                  </a:cubicBezTo>
                  <a:cubicBezTo>
                    <a:pt x="20" y="2"/>
                    <a:pt x="20" y="2"/>
                    <a:pt x="20" y="2"/>
                  </a:cubicBezTo>
                  <a:cubicBezTo>
                    <a:pt x="20" y="2"/>
                    <a:pt x="20" y="2"/>
                    <a:pt x="20" y="2"/>
                  </a:cubicBezTo>
                  <a:cubicBezTo>
                    <a:pt x="20" y="0"/>
                    <a:pt x="20" y="0"/>
                    <a:pt x="20" y="0"/>
                  </a:cubicBezTo>
                  <a:cubicBezTo>
                    <a:pt x="20" y="0"/>
                    <a:pt x="20" y="0"/>
                    <a:pt x="20" y="0"/>
                  </a:cubicBezTo>
                  <a:cubicBezTo>
                    <a:pt x="21" y="0"/>
                    <a:pt x="21" y="0"/>
                    <a:pt x="21" y="0"/>
                  </a:cubicBezTo>
                  <a:cubicBezTo>
                    <a:pt x="20" y="0"/>
                    <a:pt x="20" y="0"/>
                    <a:pt x="20" y="0"/>
                  </a:cubicBezTo>
                  <a:cubicBezTo>
                    <a:pt x="19" y="0"/>
                    <a:pt x="19" y="0"/>
                    <a:pt x="19" y="0"/>
                  </a:cubicBezTo>
                  <a:cubicBezTo>
                    <a:pt x="19" y="0"/>
                    <a:pt x="19" y="0"/>
                    <a:pt x="19" y="0"/>
                  </a:cubicBezTo>
                  <a:cubicBezTo>
                    <a:pt x="19" y="0"/>
                    <a:pt x="19" y="0"/>
                    <a:pt x="19" y="0"/>
                  </a:cubicBezTo>
                  <a:cubicBezTo>
                    <a:pt x="18" y="0"/>
                    <a:pt x="18" y="0"/>
                    <a:pt x="18" y="0"/>
                  </a:cubicBezTo>
                  <a:cubicBezTo>
                    <a:pt x="18" y="0"/>
                    <a:pt x="18" y="0"/>
                    <a:pt x="18" y="0"/>
                  </a:cubicBezTo>
                  <a:cubicBezTo>
                    <a:pt x="18" y="1"/>
                    <a:pt x="18" y="1"/>
                    <a:pt x="18" y="1"/>
                  </a:cubicBezTo>
                  <a:cubicBezTo>
                    <a:pt x="17" y="1"/>
                    <a:pt x="17" y="1"/>
                    <a:pt x="17" y="1"/>
                  </a:cubicBezTo>
                  <a:cubicBezTo>
                    <a:pt x="16" y="1"/>
                    <a:pt x="16" y="1"/>
                    <a:pt x="16" y="1"/>
                  </a:cubicBezTo>
                  <a:cubicBezTo>
                    <a:pt x="16" y="2"/>
                    <a:pt x="16" y="2"/>
                    <a:pt x="16" y="2"/>
                  </a:cubicBezTo>
                  <a:cubicBezTo>
                    <a:pt x="15" y="1"/>
                    <a:pt x="15" y="1"/>
                    <a:pt x="15" y="1"/>
                  </a:cubicBezTo>
                  <a:cubicBezTo>
                    <a:pt x="14" y="2"/>
                    <a:pt x="14" y="2"/>
                    <a:pt x="14" y="2"/>
                  </a:cubicBezTo>
                  <a:cubicBezTo>
                    <a:pt x="14" y="1"/>
                    <a:pt x="14" y="1"/>
                    <a:pt x="14" y="1"/>
                  </a:cubicBezTo>
                  <a:cubicBezTo>
                    <a:pt x="14" y="1"/>
                    <a:pt x="14" y="1"/>
                    <a:pt x="14" y="1"/>
                  </a:cubicBezTo>
                  <a:cubicBezTo>
                    <a:pt x="13" y="1"/>
                    <a:pt x="13" y="1"/>
                    <a:pt x="13" y="1"/>
                  </a:cubicBezTo>
                  <a:cubicBezTo>
                    <a:pt x="13" y="2"/>
                    <a:pt x="13" y="2"/>
                    <a:pt x="13" y="2"/>
                  </a:cubicBezTo>
                  <a:cubicBezTo>
                    <a:pt x="12" y="2"/>
                    <a:pt x="12" y="2"/>
                    <a:pt x="12" y="2"/>
                  </a:cubicBezTo>
                  <a:cubicBezTo>
                    <a:pt x="12" y="3"/>
                    <a:pt x="12" y="3"/>
                    <a:pt x="12" y="3"/>
                  </a:cubicBezTo>
                  <a:cubicBezTo>
                    <a:pt x="12" y="3"/>
                    <a:pt x="12" y="3"/>
                    <a:pt x="12" y="3"/>
                  </a:cubicBezTo>
                  <a:cubicBezTo>
                    <a:pt x="11" y="3"/>
                    <a:pt x="11" y="3"/>
                    <a:pt x="11" y="3"/>
                  </a:cubicBezTo>
                  <a:cubicBezTo>
                    <a:pt x="10" y="4"/>
                    <a:pt x="10" y="4"/>
                    <a:pt x="10" y="4"/>
                  </a:cubicBezTo>
                  <a:cubicBezTo>
                    <a:pt x="9" y="4"/>
                    <a:pt x="9" y="4"/>
                    <a:pt x="9" y="4"/>
                  </a:cubicBezTo>
                  <a:cubicBezTo>
                    <a:pt x="9" y="5"/>
                    <a:pt x="9" y="5"/>
                    <a:pt x="9" y="5"/>
                  </a:cubicBezTo>
                  <a:cubicBezTo>
                    <a:pt x="8" y="5"/>
                    <a:pt x="8" y="5"/>
                    <a:pt x="8" y="5"/>
                  </a:cubicBezTo>
                  <a:cubicBezTo>
                    <a:pt x="8" y="5"/>
                    <a:pt x="8" y="5"/>
                    <a:pt x="8" y="5"/>
                  </a:cubicBezTo>
                  <a:cubicBezTo>
                    <a:pt x="8" y="4"/>
                    <a:pt x="8" y="4"/>
                    <a:pt x="8" y="4"/>
                  </a:cubicBezTo>
                  <a:cubicBezTo>
                    <a:pt x="6" y="4"/>
                    <a:pt x="6" y="4"/>
                    <a:pt x="6" y="4"/>
                  </a:cubicBezTo>
                  <a:cubicBezTo>
                    <a:pt x="5" y="5"/>
                    <a:pt x="5" y="5"/>
                    <a:pt x="5" y="5"/>
                  </a:cubicBezTo>
                  <a:cubicBezTo>
                    <a:pt x="4" y="5"/>
                    <a:pt x="4" y="5"/>
                    <a:pt x="4" y="5"/>
                  </a:cubicBezTo>
                  <a:cubicBezTo>
                    <a:pt x="4" y="6"/>
                    <a:pt x="4" y="6"/>
                    <a:pt x="4" y="6"/>
                  </a:cubicBezTo>
                  <a:cubicBezTo>
                    <a:pt x="4" y="6"/>
                    <a:pt x="4" y="6"/>
                    <a:pt x="4" y="6"/>
                  </a:cubicBezTo>
                  <a:cubicBezTo>
                    <a:pt x="4" y="7"/>
                    <a:pt x="4" y="7"/>
                    <a:pt x="4" y="7"/>
                  </a:cubicBezTo>
                  <a:cubicBezTo>
                    <a:pt x="3" y="8"/>
                    <a:pt x="3" y="8"/>
                    <a:pt x="3" y="8"/>
                  </a:cubicBezTo>
                  <a:cubicBezTo>
                    <a:pt x="2" y="8"/>
                    <a:pt x="2" y="8"/>
                    <a:pt x="2" y="8"/>
                  </a:cubicBezTo>
                  <a:cubicBezTo>
                    <a:pt x="1" y="8"/>
                    <a:pt x="1" y="8"/>
                    <a:pt x="1" y="8"/>
                  </a:cubicBezTo>
                  <a:cubicBezTo>
                    <a:pt x="1" y="8"/>
                    <a:pt x="1" y="8"/>
                    <a:pt x="1" y="8"/>
                  </a:cubicBezTo>
                  <a:cubicBezTo>
                    <a:pt x="1" y="9"/>
                    <a:pt x="1" y="9"/>
                    <a:pt x="1" y="9"/>
                  </a:cubicBezTo>
                  <a:cubicBezTo>
                    <a:pt x="0" y="8"/>
                    <a:pt x="0" y="8"/>
                    <a:pt x="0" y="8"/>
                  </a:cubicBezTo>
                  <a:cubicBezTo>
                    <a:pt x="0" y="9"/>
                    <a:pt x="0" y="9"/>
                    <a:pt x="0" y="9"/>
                  </a:cubicBezTo>
                  <a:cubicBezTo>
                    <a:pt x="2" y="10"/>
                    <a:pt x="2" y="10"/>
                    <a:pt x="2" y="10"/>
                  </a:cubicBezTo>
                  <a:cubicBezTo>
                    <a:pt x="2" y="11"/>
                    <a:pt x="2" y="11"/>
                    <a:pt x="2" y="11"/>
                  </a:cubicBezTo>
                  <a:cubicBezTo>
                    <a:pt x="2" y="11"/>
                    <a:pt x="2" y="11"/>
                    <a:pt x="2" y="11"/>
                  </a:cubicBezTo>
                  <a:cubicBezTo>
                    <a:pt x="4" y="12"/>
                    <a:pt x="4" y="12"/>
                    <a:pt x="4" y="12"/>
                  </a:cubicBezTo>
                  <a:cubicBezTo>
                    <a:pt x="5" y="14"/>
                    <a:pt x="5" y="14"/>
                    <a:pt x="5" y="14"/>
                  </a:cubicBezTo>
                  <a:cubicBezTo>
                    <a:pt x="7" y="16"/>
                    <a:pt x="7" y="16"/>
                    <a:pt x="7" y="16"/>
                  </a:cubicBezTo>
                  <a:cubicBezTo>
                    <a:pt x="7" y="16"/>
                    <a:pt x="7" y="16"/>
                    <a:pt x="7" y="16"/>
                  </a:cubicBezTo>
                  <a:lnTo>
                    <a:pt x="8" y="1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1" name="Freeform 172"/>
            <p:cNvSpPr/>
            <p:nvPr/>
          </p:nvSpPr>
          <p:spPr bwMode="auto">
            <a:xfrm>
              <a:off x="2359796" y="3855928"/>
              <a:ext cx="198844" cy="83794"/>
            </a:xfrm>
            <a:custGeom>
              <a:avLst/>
              <a:gdLst>
                <a:gd name="T0" fmla="*/ 41 w 111"/>
                <a:gd name="T1" fmla="*/ 48 h 48"/>
                <a:gd name="T2" fmla="*/ 48 w 111"/>
                <a:gd name="T3" fmla="*/ 44 h 48"/>
                <a:gd name="T4" fmla="*/ 48 w 111"/>
                <a:gd name="T5" fmla="*/ 40 h 48"/>
                <a:gd name="T6" fmla="*/ 52 w 111"/>
                <a:gd name="T7" fmla="*/ 37 h 48"/>
                <a:gd name="T8" fmla="*/ 63 w 111"/>
                <a:gd name="T9" fmla="*/ 33 h 48"/>
                <a:gd name="T10" fmla="*/ 63 w 111"/>
                <a:gd name="T11" fmla="*/ 37 h 48"/>
                <a:gd name="T12" fmla="*/ 66 w 111"/>
                <a:gd name="T13" fmla="*/ 33 h 48"/>
                <a:gd name="T14" fmla="*/ 74 w 111"/>
                <a:gd name="T15" fmla="*/ 29 h 48"/>
                <a:gd name="T16" fmla="*/ 78 w 111"/>
                <a:gd name="T17" fmla="*/ 29 h 48"/>
                <a:gd name="T18" fmla="*/ 81 w 111"/>
                <a:gd name="T19" fmla="*/ 26 h 48"/>
                <a:gd name="T20" fmla="*/ 85 w 111"/>
                <a:gd name="T21" fmla="*/ 22 h 48"/>
                <a:gd name="T22" fmla="*/ 85 w 111"/>
                <a:gd name="T23" fmla="*/ 26 h 48"/>
                <a:gd name="T24" fmla="*/ 92 w 111"/>
                <a:gd name="T25" fmla="*/ 26 h 48"/>
                <a:gd name="T26" fmla="*/ 96 w 111"/>
                <a:gd name="T27" fmla="*/ 22 h 48"/>
                <a:gd name="T28" fmla="*/ 100 w 111"/>
                <a:gd name="T29" fmla="*/ 18 h 48"/>
                <a:gd name="T30" fmla="*/ 104 w 111"/>
                <a:gd name="T31" fmla="*/ 18 h 48"/>
                <a:gd name="T32" fmla="*/ 104 w 111"/>
                <a:gd name="T33" fmla="*/ 18 h 48"/>
                <a:gd name="T34" fmla="*/ 111 w 111"/>
                <a:gd name="T35" fmla="*/ 18 h 48"/>
                <a:gd name="T36" fmla="*/ 111 w 111"/>
                <a:gd name="T37" fmla="*/ 14 h 48"/>
                <a:gd name="T38" fmla="*/ 104 w 111"/>
                <a:gd name="T39" fmla="*/ 11 h 48"/>
                <a:gd name="T40" fmla="*/ 104 w 111"/>
                <a:gd name="T41" fmla="*/ 14 h 48"/>
                <a:gd name="T42" fmla="*/ 96 w 111"/>
                <a:gd name="T43" fmla="*/ 14 h 48"/>
                <a:gd name="T44" fmla="*/ 89 w 111"/>
                <a:gd name="T45" fmla="*/ 11 h 48"/>
                <a:gd name="T46" fmla="*/ 89 w 111"/>
                <a:gd name="T47" fmla="*/ 11 h 48"/>
                <a:gd name="T48" fmla="*/ 89 w 111"/>
                <a:gd name="T49" fmla="*/ 7 h 48"/>
                <a:gd name="T50" fmla="*/ 96 w 111"/>
                <a:gd name="T51" fmla="*/ 7 h 48"/>
                <a:gd name="T52" fmla="*/ 100 w 111"/>
                <a:gd name="T53" fmla="*/ 11 h 48"/>
                <a:gd name="T54" fmla="*/ 92 w 111"/>
                <a:gd name="T55" fmla="*/ 7 h 48"/>
                <a:gd name="T56" fmla="*/ 89 w 111"/>
                <a:gd name="T57" fmla="*/ 7 h 48"/>
                <a:gd name="T58" fmla="*/ 85 w 111"/>
                <a:gd name="T59" fmla="*/ 7 h 48"/>
                <a:gd name="T60" fmla="*/ 74 w 111"/>
                <a:gd name="T61" fmla="*/ 3 h 48"/>
                <a:gd name="T62" fmla="*/ 63 w 111"/>
                <a:gd name="T63" fmla="*/ 0 h 48"/>
                <a:gd name="T64" fmla="*/ 59 w 111"/>
                <a:gd name="T65" fmla="*/ 3 h 48"/>
                <a:gd name="T66" fmla="*/ 59 w 111"/>
                <a:gd name="T67" fmla="*/ 3 h 48"/>
                <a:gd name="T68" fmla="*/ 55 w 111"/>
                <a:gd name="T69" fmla="*/ 3 h 48"/>
                <a:gd name="T70" fmla="*/ 41 w 111"/>
                <a:gd name="T71" fmla="*/ 3 h 48"/>
                <a:gd name="T72" fmla="*/ 29 w 111"/>
                <a:gd name="T73" fmla="*/ 7 h 48"/>
                <a:gd name="T74" fmla="*/ 26 w 111"/>
                <a:gd name="T75" fmla="*/ 7 h 48"/>
                <a:gd name="T76" fmla="*/ 22 w 111"/>
                <a:gd name="T77" fmla="*/ 11 h 48"/>
                <a:gd name="T78" fmla="*/ 15 w 111"/>
                <a:gd name="T79" fmla="*/ 14 h 48"/>
                <a:gd name="T80" fmla="*/ 7 w 111"/>
                <a:gd name="T81" fmla="*/ 18 h 48"/>
                <a:gd name="T82" fmla="*/ 7 w 111"/>
                <a:gd name="T83" fmla="*/ 26 h 48"/>
                <a:gd name="T84" fmla="*/ 4 w 111"/>
                <a:gd name="T85" fmla="*/ 29 h 48"/>
                <a:gd name="T86" fmla="*/ 4 w 111"/>
                <a:gd name="T87" fmla="*/ 29 h 48"/>
                <a:gd name="T88" fmla="*/ 4 w 111"/>
                <a:gd name="T89" fmla="*/ 40 h 48"/>
                <a:gd name="T90" fmla="*/ 11 w 111"/>
                <a:gd name="T91" fmla="*/ 44 h 48"/>
                <a:gd name="T92" fmla="*/ 15 w 111"/>
                <a:gd name="T93" fmla="*/ 44 h 48"/>
                <a:gd name="T94" fmla="*/ 15 w 111"/>
                <a:gd name="T95" fmla="*/ 44 h 48"/>
                <a:gd name="T96" fmla="*/ 18 w 111"/>
                <a:gd name="T97" fmla="*/ 48 h 48"/>
                <a:gd name="T98" fmla="*/ 29 w 111"/>
                <a:gd name="T99" fmla="*/ 48 h 48"/>
                <a:gd name="T100" fmla="*/ 29 w 111"/>
                <a:gd name="T101" fmla="*/ 44 h 48"/>
                <a:gd name="T102" fmla="*/ 33 w 111"/>
                <a:gd name="T103" fmla="*/ 44 h 48"/>
                <a:gd name="T104" fmla="*/ 37 w 111"/>
                <a:gd name="T105" fmla="*/ 44 h 48"/>
                <a:gd name="T106" fmla="*/ 37 w 111"/>
                <a:gd name="T107" fmla="*/ 44 h 48"/>
                <a:gd name="T108" fmla="*/ 37 w 111"/>
                <a:gd name="T109" fmla="*/ 4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11" h="48">
                  <a:moveTo>
                    <a:pt x="37" y="48"/>
                  </a:moveTo>
                  <a:lnTo>
                    <a:pt x="41" y="48"/>
                  </a:lnTo>
                  <a:lnTo>
                    <a:pt x="44" y="48"/>
                  </a:lnTo>
                  <a:lnTo>
                    <a:pt x="48" y="44"/>
                  </a:lnTo>
                  <a:lnTo>
                    <a:pt x="48" y="40"/>
                  </a:lnTo>
                  <a:lnTo>
                    <a:pt x="48" y="40"/>
                  </a:lnTo>
                  <a:lnTo>
                    <a:pt x="48" y="37"/>
                  </a:lnTo>
                  <a:lnTo>
                    <a:pt x="52" y="37"/>
                  </a:lnTo>
                  <a:lnTo>
                    <a:pt x="55" y="33"/>
                  </a:lnTo>
                  <a:lnTo>
                    <a:pt x="63" y="33"/>
                  </a:lnTo>
                  <a:lnTo>
                    <a:pt x="63" y="37"/>
                  </a:lnTo>
                  <a:lnTo>
                    <a:pt x="63" y="37"/>
                  </a:lnTo>
                  <a:lnTo>
                    <a:pt x="66" y="37"/>
                  </a:lnTo>
                  <a:lnTo>
                    <a:pt x="66" y="33"/>
                  </a:lnTo>
                  <a:lnTo>
                    <a:pt x="70" y="33"/>
                  </a:lnTo>
                  <a:lnTo>
                    <a:pt x="74" y="29"/>
                  </a:lnTo>
                  <a:lnTo>
                    <a:pt x="78" y="29"/>
                  </a:lnTo>
                  <a:lnTo>
                    <a:pt x="78" y="29"/>
                  </a:lnTo>
                  <a:lnTo>
                    <a:pt x="78" y="26"/>
                  </a:lnTo>
                  <a:lnTo>
                    <a:pt x="81" y="26"/>
                  </a:lnTo>
                  <a:lnTo>
                    <a:pt x="81" y="22"/>
                  </a:lnTo>
                  <a:lnTo>
                    <a:pt x="85" y="22"/>
                  </a:lnTo>
                  <a:lnTo>
                    <a:pt x="85" y="22"/>
                  </a:lnTo>
                  <a:lnTo>
                    <a:pt x="85" y="26"/>
                  </a:lnTo>
                  <a:lnTo>
                    <a:pt x="89" y="22"/>
                  </a:lnTo>
                  <a:lnTo>
                    <a:pt x="92" y="26"/>
                  </a:lnTo>
                  <a:lnTo>
                    <a:pt x="92" y="22"/>
                  </a:lnTo>
                  <a:lnTo>
                    <a:pt x="96" y="22"/>
                  </a:lnTo>
                  <a:lnTo>
                    <a:pt x="100" y="22"/>
                  </a:lnTo>
                  <a:lnTo>
                    <a:pt x="100" y="18"/>
                  </a:lnTo>
                  <a:lnTo>
                    <a:pt x="100" y="18"/>
                  </a:lnTo>
                  <a:lnTo>
                    <a:pt x="104" y="18"/>
                  </a:lnTo>
                  <a:lnTo>
                    <a:pt x="104" y="18"/>
                  </a:lnTo>
                  <a:lnTo>
                    <a:pt x="104" y="18"/>
                  </a:lnTo>
                  <a:lnTo>
                    <a:pt x="107" y="18"/>
                  </a:lnTo>
                  <a:lnTo>
                    <a:pt x="111" y="18"/>
                  </a:lnTo>
                  <a:lnTo>
                    <a:pt x="111" y="14"/>
                  </a:lnTo>
                  <a:lnTo>
                    <a:pt x="111" y="14"/>
                  </a:lnTo>
                  <a:lnTo>
                    <a:pt x="107" y="11"/>
                  </a:lnTo>
                  <a:lnTo>
                    <a:pt x="104" y="11"/>
                  </a:lnTo>
                  <a:lnTo>
                    <a:pt x="100" y="11"/>
                  </a:lnTo>
                  <a:lnTo>
                    <a:pt x="104" y="14"/>
                  </a:lnTo>
                  <a:lnTo>
                    <a:pt x="100" y="14"/>
                  </a:lnTo>
                  <a:lnTo>
                    <a:pt x="96" y="14"/>
                  </a:lnTo>
                  <a:lnTo>
                    <a:pt x="92" y="11"/>
                  </a:lnTo>
                  <a:lnTo>
                    <a:pt x="89" y="11"/>
                  </a:lnTo>
                  <a:lnTo>
                    <a:pt x="89" y="11"/>
                  </a:lnTo>
                  <a:lnTo>
                    <a:pt x="89" y="11"/>
                  </a:lnTo>
                  <a:lnTo>
                    <a:pt x="92" y="11"/>
                  </a:lnTo>
                  <a:lnTo>
                    <a:pt x="89" y="7"/>
                  </a:lnTo>
                  <a:lnTo>
                    <a:pt x="92" y="7"/>
                  </a:lnTo>
                  <a:lnTo>
                    <a:pt x="96" y="7"/>
                  </a:lnTo>
                  <a:lnTo>
                    <a:pt x="100" y="11"/>
                  </a:lnTo>
                  <a:lnTo>
                    <a:pt x="100" y="11"/>
                  </a:lnTo>
                  <a:lnTo>
                    <a:pt x="96" y="7"/>
                  </a:lnTo>
                  <a:lnTo>
                    <a:pt x="92" y="7"/>
                  </a:lnTo>
                  <a:lnTo>
                    <a:pt x="89" y="3"/>
                  </a:lnTo>
                  <a:lnTo>
                    <a:pt x="89" y="7"/>
                  </a:lnTo>
                  <a:lnTo>
                    <a:pt x="85" y="3"/>
                  </a:lnTo>
                  <a:lnTo>
                    <a:pt x="85" y="7"/>
                  </a:lnTo>
                  <a:lnTo>
                    <a:pt x="81" y="7"/>
                  </a:lnTo>
                  <a:lnTo>
                    <a:pt x="74" y="3"/>
                  </a:lnTo>
                  <a:lnTo>
                    <a:pt x="66" y="3"/>
                  </a:lnTo>
                  <a:lnTo>
                    <a:pt x="63" y="0"/>
                  </a:lnTo>
                  <a:lnTo>
                    <a:pt x="59" y="0"/>
                  </a:lnTo>
                  <a:lnTo>
                    <a:pt x="59" y="3"/>
                  </a:lnTo>
                  <a:lnTo>
                    <a:pt x="63" y="3"/>
                  </a:lnTo>
                  <a:lnTo>
                    <a:pt x="59" y="3"/>
                  </a:lnTo>
                  <a:lnTo>
                    <a:pt x="55" y="3"/>
                  </a:lnTo>
                  <a:lnTo>
                    <a:pt x="55" y="3"/>
                  </a:lnTo>
                  <a:lnTo>
                    <a:pt x="48" y="3"/>
                  </a:lnTo>
                  <a:lnTo>
                    <a:pt x="41" y="3"/>
                  </a:lnTo>
                  <a:lnTo>
                    <a:pt x="33" y="3"/>
                  </a:lnTo>
                  <a:lnTo>
                    <a:pt x="29" y="7"/>
                  </a:lnTo>
                  <a:lnTo>
                    <a:pt x="26" y="7"/>
                  </a:lnTo>
                  <a:lnTo>
                    <a:pt x="26" y="7"/>
                  </a:lnTo>
                  <a:lnTo>
                    <a:pt x="22" y="7"/>
                  </a:lnTo>
                  <a:lnTo>
                    <a:pt x="22" y="11"/>
                  </a:lnTo>
                  <a:lnTo>
                    <a:pt x="18" y="14"/>
                  </a:lnTo>
                  <a:lnTo>
                    <a:pt x="15" y="14"/>
                  </a:lnTo>
                  <a:lnTo>
                    <a:pt x="11" y="18"/>
                  </a:lnTo>
                  <a:lnTo>
                    <a:pt x="7" y="18"/>
                  </a:lnTo>
                  <a:lnTo>
                    <a:pt x="11" y="22"/>
                  </a:lnTo>
                  <a:lnTo>
                    <a:pt x="7" y="26"/>
                  </a:lnTo>
                  <a:lnTo>
                    <a:pt x="4" y="29"/>
                  </a:lnTo>
                  <a:lnTo>
                    <a:pt x="4" y="29"/>
                  </a:lnTo>
                  <a:lnTo>
                    <a:pt x="4" y="29"/>
                  </a:lnTo>
                  <a:lnTo>
                    <a:pt x="4" y="29"/>
                  </a:lnTo>
                  <a:lnTo>
                    <a:pt x="0" y="37"/>
                  </a:lnTo>
                  <a:lnTo>
                    <a:pt x="4" y="40"/>
                  </a:lnTo>
                  <a:lnTo>
                    <a:pt x="4" y="40"/>
                  </a:lnTo>
                  <a:lnTo>
                    <a:pt x="11" y="44"/>
                  </a:lnTo>
                  <a:lnTo>
                    <a:pt x="15" y="48"/>
                  </a:lnTo>
                  <a:lnTo>
                    <a:pt x="15" y="44"/>
                  </a:lnTo>
                  <a:lnTo>
                    <a:pt x="15" y="44"/>
                  </a:lnTo>
                  <a:lnTo>
                    <a:pt x="15" y="44"/>
                  </a:lnTo>
                  <a:lnTo>
                    <a:pt x="18" y="44"/>
                  </a:lnTo>
                  <a:lnTo>
                    <a:pt x="18" y="48"/>
                  </a:lnTo>
                  <a:lnTo>
                    <a:pt x="22" y="48"/>
                  </a:lnTo>
                  <a:lnTo>
                    <a:pt x="29" y="48"/>
                  </a:lnTo>
                  <a:lnTo>
                    <a:pt x="33" y="44"/>
                  </a:lnTo>
                  <a:lnTo>
                    <a:pt x="29" y="44"/>
                  </a:lnTo>
                  <a:lnTo>
                    <a:pt x="33" y="44"/>
                  </a:lnTo>
                  <a:lnTo>
                    <a:pt x="33" y="44"/>
                  </a:lnTo>
                  <a:lnTo>
                    <a:pt x="33" y="44"/>
                  </a:lnTo>
                  <a:lnTo>
                    <a:pt x="37" y="44"/>
                  </a:lnTo>
                  <a:lnTo>
                    <a:pt x="37" y="44"/>
                  </a:lnTo>
                  <a:lnTo>
                    <a:pt x="37" y="44"/>
                  </a:lnTo>
                  <a:lnTo>
                    <a:pt x="37" y="48"/>
                  </a:lnTo>
                  <a:lnTo>
                    <a:pt x="37" y="48"/>
                  </a:lnTo>
                  <a:lnTo>
                    <a:pt x="37"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2" name="Freeform 173"/>
            <p:cNvSpPr/>
            <p:nvPr/>
          </p:nvSpPr>
          <p:spPr bwMode="auto">
            <a:xfrm>
              <a:off x="2345462" y="3901317"/>
              <a:ext cx="73447" cy="38406"/>
            </a:xfrm>
            <a:custGeom>
              <a:avLst/>
              <a:gdLst>
                <a:gd name="T0" fmla="*/ 15 w 41"/>
                <a:gd name="T1" fmla="*/ 0 h 22"/>
                <a:gd name="T2" fmla="*/ 19 w 41"/>
                <a:gd name="T3" fmla="*/ 0 h 22"/>
                <a:gd name="T4" fmla="*/ 19 w 41"/>
                <a:gd name="T5" fmla="*/ 3 h 22"/>
                <a:gd name="T6" fmla="*/ 19 w 41"/>
                <a:gd name="T7" fmla="*/ 3 h 22"/>
                <a:gd name="T8" fmla="*/ 23 w 41"/>
                <a:gd name="T9" fmla="*/ 3 h 22"/>
                <a:gd name="T10" fmla="*/ 26 w 41"/>
                <a:gd name="T11" fmla="*/ 3 h 22"/>
                <a:gd name="T12" fmla="*/ 26 w 41"/>
                <a:gd name="T13" fmla="*/ 3 h 22"/>
                <a:gd name="T14" fmla="*/ 30 w 41"/>
                <a:gd name="T15" fmla="*/ 7 h 22"/>
                <a:gd name="T16" fmla="*/ 30 w 41"/>
                <a:gd name="T17" fmla="*/ 7 h 22"/>
                <a:gd name="T18" fmla="*/ 34 w 41"/>
                <a:gd name="T19" fmla="*/ 11 h 22"/>
                <a:gd name="T20" fmla="*/ 34 w 41"/>
                <a:gd name="T21" fmla="*/ 7 h 22"/>
                <a:gd name="T22" fmla="*/ 34 w 41"/>
                <a:gd name="T23" fmla="*/ 7 h 22"/>
                <a:gd name="T24" fmla="*/ 37 w 41"/>
                <a:gd name="T25" fmla="*/ 7 h 22"/>
                <a:gd name="T26" fmla="*/ 37 w 41"/>
                <a:gd name="T27" fmla="*/ 7 h 22"/>
                <a:gd name="T28" fmla="*/ 41 w 41"/>
                <a:gd name="T29" fmla="*/ 7 h 22"/>
                <a:gd name="T30" fmla="*/ 41 w 41"/>
                <a:gd name="T31" fmla="*/ 11 h 22"/>
                <a:gd name="T32" fmla="*/ 41 w 41"/>
                <a:gd name="T33" fmla="*/ 11 h 22"/>
                <a:gd name="T34" fmla="*/ 41 w 41"/>
                <a:gd name="T35" fmla="*/ 14 h 22"/>
                <a:gd name="T36" fmla="*/ 37 w 41"/>
                <a:gd name="T37" fmla="*/ 14 h 22"/>
                <a:gd name="T38" fmla="*/ 41 w 41"/>
                <a:gd name="T39" fmla="*/ 18 h 22"/>
                <a:gd name="T40" fmla="*/ 37 w 41"/>
                <a:gd name="T41" fmla="*/ 18 h 22"/>
                <a:gd name="T42" fmla="*/ 41 w 41"/>
                <a:gd name="T43" fmla="*/ 18 h 22"/>
                <a:gd name="T44" fmla="*/ 37 w 41"/>
                <a:gd name="T45" fmla="*/ 22 h 22"/>
                <a:gd name="T46" fmla="*/ 30 w 41"/>
                <a:gd name="T47" fmla="*/ 22 h 22"/>
                <a:gd name="T48" fmla="*/ 26 w 41"/>
                <a:gd name="T49" fmla="*/ 22 h 22"/>
                <a:gd name="T50" fmla="*/ 26 w 41"/>
                <a:gd name="T51" fmla="*/ 18 h 22"/>
                <a:gd name="T52" fmla="*/ 23 w 41"/>
                <a:gd name="T53" fmla="*/ 18 h 22"/>
                <a:gd name="T54" fmla="*/ 23 w 41"/>
                <a:gd name="T55" fmla="*/ 18 h 22"/>
                <a:gd name="T56" fmla="*/ 23 w 41"/>
                <a:gd name="T57" fmla="*/ 18 h 22"/>
                <a:gd name="T58" fmla="*/ 23 w 41"/>
                <a:gd name="T59" fmla="*/ 22 h 22"/>
                <a:gd name="T60" fmla="*/ 19 w 41"/>
                <a:gd name="T61" fmla="*/ 18 h 22"/>
                <a:gd name="T62" fmla="*/ 12 w 41"/>
                <a:gd name="T63" fmla="*/ 14 h 22"/>
                <a:gd name="T64" fmla="*/ 12 w 41"/>
                <a:gd name="T65" fmla="*/ 14 h 22"/>
                <a:gd name="T66" fmla="*/ 8 w 41"/>
                <a:gd name="T67" fmla="*/ 14 h 22"/>
                <a:gd name="T68" fmla="*/ 4 w 41"/>
                <a:gd name="T69" fmla="*/ 14 h 22"/>
                <a:gd name="T70" fmla="*/ 0 w 41"/>
                <a:gd name="T71" fmla="*/ 14 h 22"/>
                <a:gd name="T72" fmla="*/ 0 w 41"/>
                <a:gd name="T73" fmla="*/ 11 h 22"/>
                <a:gd name="T74" fmla="*/ 0 w 41"/>
                <a:gd name="T75" fmla="*/ 11 h 22"/>
                <a:gd name="T76" fmla="*/ 0 w 41"/>
                <a:gd name="T77" fmla="*/ 11 h 22"/>
                <a:gd name="T78" fmla="*/ 4 w 41"/>
                <a:gd name="T79" fmla="*/ 7 h 22"/>
                <a:gd name="T80" fmla="*/ 8 w 41"/>
                <a:gd name="T81" fmla="*/ 7 h 22"/>
                <a:gd name="T82" fmla="*/ 12 w 41"/>
                <a:gd name="T83" fmla="*/ 3 h 22"/>
                <a:gd name="T84" fmla="*/ 12 w 41"/>
                <a:gd name="T85" fmla="*/ 3 h 22"/>
                <a:gd name="T86" fmla="*/ 15 w 41"/>
                <a:gd name="T87"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41" h="22">
                  <a:moveTo>
                    <a:pt x="15" y="0"/>
                  </a:moveTo>
                  <a:lnTo>
                    <a:pt x="19" y="0"/>
                  </a:lnTo>
                  <a:lnTo>
                    <a:pt x="19" y="3"/>
                  </a:lnTo>
                  <a:lnTo>
                    <a:pt x="19" y="3"/>
                  </a:lnTo>
                  <a:lnTo>
                    <a:pt x="23" y="3"/>
                  </a:lnTo>
                  <a:lnTo>
                    <a:pt x="26" y="3"/>
                  </a:lnTo>
                  <a:lnTo>
                    <a:pt x="26" y="3"/>
                  </a:lnTo>
                  <a:lnTo>
                    <a:pt x="30" y="7"/>
                  </a:lnTo>
                  <a:lnTo>
                    <a:pt x="30" y="7"/>
                  </a:lnTo>
                  <a:lnTo>
                    <a:pt x="34" y="11"/>
                  </a:lnTo>
                  <a:lnTo>
                    <a:pt x="34" y="7"/>
                  </a:lnTo>
                  <a:lnTo>
                    <a:pt x="34" y="7"/>
                  </a:lnTo>
                  <a:lnTo>
                    <a:pt x="37" y="7"/>
                  </a:lnTo>
                  <a:lnTo>
                    <a:pt x="37" y="7"/>
                  </a:lnTo>
                  <a:lnTo>
                    <a:pt x="41" y="7"/>
                  </a:lnTo>
                  <a:lnTo>
                    <a:pt x="41" y="11"/>
                  </a:lnTo>
                  <a:lnTo>
                    <a:pt x="41" y="11"/>
                  </a:lnTo>
                  <a:lnTo>
                    <a:pt x="41" y="14"/>
                  </a:lnTo>
                  <a:lnTo>
                    <a:pt x="37" y="14"/>
                  </a:lnTo>
                  <a:lnTo>
                    <a:pt x="41" y="18"/>
                  </a:lnTo>
                  <a:lnTo>
                    <a:pt x="37" y="18"/>
                  </a:lnTo>
                  <a:lnTo>
                    <a:pt x="41" y="18"/>
                  </a:lnTo>
                  <a:lnTo>
                    <a:pt x="37" y="22"/>
                  </a:lnTo>
                  <a:lnTo>
                    <a:pt x="30" y="22"/>
                  </a:lnTo>
                  <a:lnTo>
                    <a:pt x="26" y="22"/>
                  </a:lnTo>
                  <a:lnTo>
                    <a:pt x="26" y="18"/>
                  </a:lnTo>
                  <a:lnTo>
                    <a:pt x="23" y="18"/>
                  </a:lnTo>
                  <a:lnTo>
                    <a:pt x="23" y="18"/>
                  </a:lnTo>
                  <a:lnTo>
                    <a:pt x="23" y="18"/>
                  </a:lnTo>
                  <a:lnTo>
                    <a:pt x="23" y="22"/>
                  </a:lnTo>
                  <a:lnTo>
                    <a:pt x="19" y="18"/>
                  </a:lnTo>
                  <a:lnTo>
                    <a:pt x="12" y="14"/>
                  </a:lnTo>
                  <a:lnTo>
                    <a:pt x="12" y="14"/>
                  </a:lnTo>
                  <a:lnTo>
                    <a:pt x="8" y="14"/>
                  </a:lnTo>
                  <a:lnTo>
                    <a:pt x="4" y="14"/>
                  </a:lnTo>
                  <a:lnTo>
                    <a:pt x="0" y="14"/>
                  </a:lnTo>
                  <a:lnTo>
                    <a:pt x="0" y="11"/>
                  </a:lnTo>
                  <a:lnTo>
                    <a:pt x="0" y="11"/>
                  </a:lnTo>
                  <a:lnTo>
                    <a:pt x="0" y="11"/>
                  </a:lnTo>
                  <a:lnTo>
                    <a:pt x="4" y="7"/>
                  </a:lnTo>
                  <a:lnTo>
                    <a:pt x="8" y="7"/>
                  </a:lnTo>
                  <a:lnTo>
                    <a:pt x="12" y="3"/>
                  </a:lnTo>
                  <a:lnTo>
                    <a:pt x="12" y="3"/>
                  </a:lnTo>
                  <a:lnTo>
                    <a:pt x="15"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3" name="Freeform 174"/>
            <p:cNvSpPr/>
            <p:nvPr/>
          </p:nvSpPr>
          <p:spPr bwMode="auto">
            <a:xfrm>
              <a:off x="2379501" y="3796574"/>
              <a:ext cx="32244" cy="64593"/>
            </a:xfrm>
            <a:custGeom>
              <a:avLst/>
              <a:gdLst>
                <a:gd name="T0" fmla="*/ 0 w 18"/>
                <a:gd name="T1" fmla="*/ 8 h 37"/>
                <a:gd name="T2" fmla="*/ 0 w 18"/>
                <a:gd name="T3" fmla="*/ 8 h 37"/>
                <a:gd name="T4" fmla="*/ 0 w 18"/>
                <a:gd name="T5" fmla="*/ 8 h 37"/>
                <a:gd name="T6" fmla="*/ 0 w 18"/>
                <a:gd name="T7" fmla="*/ 4 h 37"/>
                <a:gd name="T8" fmla="*/ 4 w 18"/>
                <a:gd name="T9" fmla="*/ 4 h 37"/>
                <a:gd name="T10" fmla="*/ 4 w 18"/>
                <a:gd name="T11" fmla="*/ 8 h 37"/>
                <a:gd name="T12" fmla="*/ 4 w 18"/>
                <a:gd name="T13" fmla="*/ 8 h 37"/>
                <a:gd name="T14" fmla="*/ 4 w 18"/>
                <a:gd name="T15" fmla="*/ 8 h 37"/>
                <a:gd name="T16" fmla="*/ 7 w 18"/>
                <a:gd name="T17" fmla="*/ 8 h 37"/>
                <a:gd name="T18" fmla="*/ 7 w 18"/>
                <a:gd name="T19" fmla="*/ 4 h 37"/>
                <a:gd name="T20" fmla="*/ 7 w 18"/>
                <a:gd name="T21" fmla="*/ 4 h 37"/>
                <a:gd name="T22" fmla="*/ 11 w 18"/>
                <a:gd name="T23" fmla="*/ 0 h 37"/>
                <a:gd name="T24" fmla="*/ 11 w 18"/>
                <a:gd name="T25" fmla="*/ 0 h 37"/>
                <a:gd name="T26" fmla="*/ 11 w 18"/>
                <a:gd name="T27" fmla="*/ 0 h 37"/>
                <a:gd name="T28" fmla="*/ 15 w 18"/>
                <a:gd name="T29" fmla="*/ 0 h 37"/>
                <a:gd name="T30" fmla="*/ 15 w 18"/>
                <a:gd name="T31" fmla="*/ 0 h 37"/>
                <a:gd name="T32" fmla="*/ 15 w 18"/>
                <a:gd name="T33" fmla="*/ 0 h 37"/>
                <a:gd name="T34" fmla="*/ 18 w 18"/>
                <a:gd name="T35" fmla="*/ 0 h 37"/>
                <a:gd name="T36" fmla="*/ 18 w 18"/>
                <a:gd name="T37" fmla="*/ 0 h 37"/>
                <a:gd name="T38" fmla="*/ 18 w 18"/>
                <a:gd name="T39" fmla="*/ 0 h 37"/>
                <a:gd name="T40" fmla="*/ 18 w 18"/>
                <a:gd name="T41" fmla="*/ 8 h 37"/>
                <a:gd name="T42" fmla="*/ 15 w 18"/>
                <a:gd name="T43" fmla="*/ 11 h 37"/>
                <a:gd name="T44" fmla="*/ 15 w 18"/>
                <a:gd name="T45" fmla="*/ 15 h 37"/>
                <a:gd name="T46" fmla="*/ 15 w 18"/>
                <a:gd name="T47" fmla="*/ 19 h 37"/>
                <a:gd name="T48" fmla="*/ 15 w 18"/>
                <a:gd name="T49" fmla="*/ 22 h 37"/>
                <a:gd name="T50" fmla="*/ 15 w 18"/>
                <a:gd name="T51" fmla="*/ 26 h 37"/>
                <a:gd name="T52" fmla="*/ 11 w 18"/>
                <a:gd name="T53" fmla="*/ 34 h 37"/>
                <a:gd name="T54" fmla="*/ 7 w 18"/>
                <a:gd name="T55" fmla="*/ 30 h 37"/>
                <a:gd name="T56" fmla="*/ 4 w 18"/>
                <a:gd name="T57" fmla="*/ 34 h 37"/>
                <a:gd name="T58" fmla="*/ 4 w 18"/>
                <a:gd name="T59" fmla="*/ 37 h 37"/>
                <a:gd name="T60" fmla="*/ 4 w 18"/>
                <a:gd name="T61" fmla="*/ 37 h 37"/>
                <a:gd name="T62" fmla="*/ 4 w 18"/>
                <a:gd name="T63" fmla="*/ 37 h 37"/>
                <a:gd name="T64" fmla="*/ 0 w 18"/>
                <a:gd name="T65" fmla="*/ 37 h 37"/>
                <a:gd name="T66" fmla="*/ 0 w 18"/>
                <a:gd name="T67" fmla="*/ 37 h 37"/>
                <a:gd name="T68" fmla="*/ 0 w 18"/>
                <a:gd name="T69" fmla="*/ 8 h 37"/>
                <a:gd name="T70" fmla="*/ 0 w 18"/>
                <a:gd name="T71" fmla="*/ 8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 h="37">
                  <a:moveTo>
                    <a:pt x="0" y="8"/>
                  </a:moveTo>
                  <a:lnTo>
                    <a:pt x="0" y="8"/>
                  </a:lnTo>
                  <a:lnTo>
                    <a:pt x="0" y="8"/>
                  </a:lnTo>
                  <a:lnTo>
                    <a:pt x="0" y="4"/>
                  </a:lnTo>
                  <a:lnTo>
                    <a:pt x="4" y="4"/>
                  </a:lnTo>
                  <a:lnTo>
                    <a:pt x="4" y="8"/>
                  </a:lnTo>
                  <a:lnTo>
                    <a:pt x="4" y="8"/>
                  </a:lnTo>
                  <a:lnTo>
                    <a:pt x="4" y="8"/>
                  </a:lnTo>
                  <a:lnTo>
                    <a:pt x="7" y="8"/>
                  </a:lnTo>
                  <a:lnTo>
                    <a:pt x="7" y="4"/>
                  </a:lnTo>
                  <a:lnTo>
                    <a:pt x="7" y="4"/>
                  </a:lnTo>
                  <a:lnTo>
                    <a:pt x="11" y="0"/>
                  </a:lnTo>
                  <a:lnTo>
                    <a:pt x="11" y="0"/>
                  </a:lnTo>
                  <a:lnTo>
                    <a:pt x="11" y="0"/>
                  </a:lnTo>
                  <a:lnTo>
                    <a:pt x="15" y="0"/>
                  </a:lnTo>
                  <a:lnTo>
                    <a:pt x="15" y="0"/>
                  </a:lnTo>
                  <a:lnTo>
                    <a:pt x="15" y="0"/>
                  </a:lnTo>
                  <a:lnTo>
                    <a:pt x="18" y="0"/>
                  </a:lnTo>
                  <a:lnTo>
                    <a:pt x="18" y="0"/>
                  </a:lnTo>
                  <a:lnTo>
                    <a:pt x="18" y="0"/>
                  </a:lnTo>
                  <a:lnTo>
                    <a:pt x="18" y="8"/>
                  </a:lnTo>
                  <a:lnTo>
                    <a:pt x="15" y="11"/>
                  </a:lnTo>
                  <a:lnTo>
                    <a:pt x="15" y="15"/>
                  </a:lnTo>
                  <a:lnTo>
                    <a:pt x="15" y="19"/>
                  </a:lnTo>
                  <a:lnTo>
                    <a:pt x="15" y="22"/>
                  </a:lnTo>
                  <a:lnTo>
                    <a:pt x="15" y="26"/>
                  </a:lnTo>
                  <a:lnTo>
                    <a:pt x="11" y="34"/>
                  </a:lnTo>
                  <a:lnTo>
                    <a:pt x="7" y="30"/>
                  </a:lnTo>
                  <a:lnTo>
                    <a:pt x="4" y="34"/>
                  </a:lnTo>
                  <a:lnTo>
                    <a:pt x="4" y="37"/>
                  </a:lnTo>
                  <a:lnTo>
                    <a:pt x="4" y="37"/>
                  </a:lnTo>
                  <a:lnTo>
                    <a:pt x="4" y="37"/>
                  </a:lnTo>
                  <a:lnTo>
                    <a:pt x="0" y="37"/>
                  </a:lnTo>
                  <a:lnTo>
                    <a:pt x="0" y="37"/>
                  </a:lnTo>
                  <a:lnTo>
                    <a:pt x="0" y="8"/>
                  </a:lnTo>
                  <a:lnTo>
                    <a:pt x="0"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4" name="Freeform 175"/>
            <p:cNvSpPr/>
            <p:nvPr/>
          </p:nvSpPr>
          <p:spPr bwMode="auto">
            <a:xfrm>
              <a:off x="2286350" y="3810540"/>
              <a:ext cx="120024" cy="109981"/>
            </a:xfrm>
            <a:custGeom>
              <a:avLst/>
              <a:gdLst>
                <a:gd name="T0" fmla="*/ 33 w 67"/>
                <a:gd name="T1" fmla="*/ 63 h 63"/>
                <a:gd name="T2" fmla="*/ 33 w 67"/>
                <a:gd name="T3" fmla="*/ 63 h 63"/>
                <a:gd name="T4" fmla="*/ 33 w 67"/>
                <a:gd name="T5" fmla="*/ 63 h 63"/>
                <a:gd name="T6" fmla="*/ 37 w 67"/>
                <a:gd name="T7" fmla="*/ 59 h 63"/>
                <a:gd name="T8" fmla="*/ 41 w 67"/>
                <a:gd name="T9" fmla="*/ 59 h 63"/>
                <a:gd name="T10" fmla="*/ 45 w 67"/>
                <a:gd name="T11" fmla="*/ 55 h 63"/>
                <a:gd name="T12" fmla="*/ 45 w 67"/>
                <a:gd name="T13" fmla="*/ 55 h 63"/>
                <a:gd name="T14" fmla="*/ 48 w 67"/>
                <a:gd name="T15" fmla="*/ 52 h 63"/>
                <a:gd name="T16" fmla="*/ 52 w 67"/>
                <a:gd name="T17" fmla="*/ 48 h 63"/>
                <a:gd name="T18" fmla="*/ 48 w 67"/>
                <a:gd name="T19" fmla="*/ 44 h 63"/>
                <a:gd name="T20" fmla="*/ 52 w 67"/>
                <a:gd name="T21" fmla="*/ 44 h 63"/>
                <a:gd name="T22" fmla="*/ 56 w 67"/>
                <a:gd name="T23" fmla="*/ 40 h 63"/>
                <a:gd name="T24" fmla="*/ 59 w 67"/>
                <a:gd name="T25" fmla="*/ 40 h 63"/>
                <a:gd name="T26" fmla="*/ 63 w 67"/>
                <a:gd name="T27" fmla="*/ 37 h 63"/>
                <a:gd name="T28" fmla="*/ 63 w 67"/>
                <a:gd name="T29" fmla="*/ 33 h 63"/>
                <a:gd name="T30" fmla="*/ 67 w 67"/>
                <a:gd name="T31" fmla="*/ 33 h 63"/>
                <a:gd name="T32" fmla="*/ 67 w 67"/>
                <a:gd name="T33" fmla="*/ 33 h 63"/>
                <a:gd name="T34" fmla="*/ 67 w 67"/>
                <a:gd name="T35" fmla="*/ 29 h 63"/>
                <a:gd name="T36" fmla="*/ 63 w 67"/>
                <a:gd name="T37" fmla="*/ 29 h 63"/>
                <a:gd name="T38" fmla="*/ 63 w 67"/>
                <a:gd name="T39" fmla="*/ 33 h 63"/>
                <a:gd name="T40" fmla="*/ 59 w 67"/>
                <a:gd name="T41" fmla="*/ 29 h 63"/>
                <a:gd name="T42" fmla="*/ 56 w 67"/>
                <a:gd name="T43" fmla="*/ 29 h 63"/>
                <a:gd name="T44" fmla="*/ 56 w 67"/>
                <a:gd name="T45" fmla="*/ 29 h 63"/>
                <a:gd name="T46" fmla="*/ 56 w 67"/>
                <a:gd name="T47" fmla="*/ 29 h 63"/>
                <a:gd name="T48" fmla="*/ 52 w 67"/>
                <a:gd name="T49" fmla="*/ 29 h 63"/>
                <a:gd name="T50" fmla="*/ 52 w 67"/>
                <a:gd name="T51" fmla="*/ 29 h 63"/>
                <a:gd name="T52" fmla="*/ 52 w 67"/>
                <a:gd name="T53" fmla="*/ 0 h 63"/>
                <a:gd name="T54" fmla="*/ 52 w 67"/>
                <a:gd name="T55" fmla="*/ 0 h 63"/>
                <a:gd name="T56" fmla="*/ 22 w 67"/>
                <a:gd name="T57" fmla="*/ 0 h 63"/>
                <a:gd name="T58" fmla="*/ 22 w 67"/>
                <a:gd name="T59" fmla="*/ 7 h 63"/>
                <a:gd name="T60" fmla="*/ 15 w 67"/>
                <a:gd name="T61" fmla="*/ 7 h 63"/>
                <a:gd name="T62" fmla="*/ 19 w 67"/>
                <a:gd name="T63" fmla="*/ 11 h 63"/>
                <a:gd name="T64" fmla="*/ 19 w 67"/>
                <a:gd name="T65" fmla="*/ 11 h 63"/>
                <a:gd name="T66" fmla="*/ 22 w 67"/>
                <a:gd name="T67" fmla="*/ 14 h 63"/>
                <a:gd name="T68" fmla="*/ 22 w 67"/>
                <a:gd name="T69" fmla="*/ 14 h 63"/>
                <a:gd name="T70" fmla="*/ 26 w 67"/>
                <a:gd name="T71" fmla="*/ 14 h 63"/>
                <a:gd name="T72" fmla="*/ 26 w 67"/>
                <a:gd name="T73" fmla="*/ 18 h 63"/>
                <a:gd name="T74" fmla="*/ 26 w 67"/>
                <a:gd name="T75" fmla="*/ 22 h 63"/>
                <a:gd name="T76" fmla="*/ 30 w 67"/>
                <a:gd name="T77" fmla="*/ 22 h 63"/>
                <a:gd name="T78" fmla="*/ 30 w 67"/>
                <a:gd name="T79" fmla="*/ 22 h 63"/>
                <a:gd name="T80" fmla="*/ 33 w 67"/>
                <a:gd name="T81" fmla="*/ 22 h 63"/>
                <a:gd name="T82" fmla="*/ 33 w 67"/>
                <a:gd name="T83" fmla="*/ 26 h 63"/>
                <a:gd name="T84" fmla="*/ 30 w 67"/>
                <a:gd name="T85" fmla="*/ 26 h 63"/>
                <a:gd name="T86" fmla="*/ 11 w 67"/>
                <a:gd name="T87" fmla="*/ 26 h 63"/>
                <a:gd name="T88" fmla="*/ 0 w 67"/>
                <a:gd name="T89" fmla="*/ 40 h 63"/>
                <a:gd name="T90" fmla="*/ 0 w 67"/>
                <a:gd name="T91" fmla="*/ 44 h 63"/>
                <a:gd name="T92" fmla="*/ 0 w 67"/>
                <a:gd name="T93" fmla="*/ 44 h 63"/>
                <a:gd name="T94" fmla="*/ 0 w 67"/>
                <a:gd name="T95" fmla="*/ 44 h 63"/>
                <a:gd name="T96" fmla="*/ 0 w 67"/>
                <a:gd name="T97" fmla="*/ 48 h 63"/>
                <a:gd name="T98" fmla="*/ 4 w 67"/>
                <a:gd name="T99" fmla="*/ 48 h 63"/>
                <a:gd name="T100" fmla="*/ 0 w 67"/>
                <a:gd name="T101" fmla="*/ 48 h 63"/>
                <a:gd name="T102" fmla="*/ 0 w 67"/>
                <a:gd name="T103" fmla="*/ 48 h 63"/>
                <a:gd name="T104" fmla="*/ 0 w 67"/>
                <a:gd name="T105" fmla="*/ 52 h 63"/>
                <a:gd name="T106" fmla="*/ 0 w 67"/>
                <a:gd name="T107" fmla="*/ 52 h 63"/>
                <a:gd name="T108" fmla="*/ 0 w 67"/>
                <a:gd name="T109" fmla="*/ 55 h 63"/>
                <a:gd name="T110" fmla="*/ 4 w 67"/>
                <a:gd name="T111" fmla="*/ 55 h 63"/>
                <a:gd name="T112" fmla="*/ 8 w 67"/>
                <a:gd name="T113" fmla="*/ 55 h 63"/>
                <a:gd name="T114" fmla="*/ 8 w 67"/>
                <a:gd name="T115" fmla="*/ 59 h 63"/>
                <a:gd name="T116" fmla="*/ 19 w 67"/>
                <a:gd name="T117" fmla="*/ 63 h 63"/>
                <a:gd name="T118" fmla="*/ 22 w 67"/>
                <a:gd name="T119" fmla="*/ 63 h 63"/>
                <a:gd name="T120" fmla="*/ 26 w 67"/>
                <a:gd name="T121" fmla="*/ 63 h 63"/>
                <a:gd name="T122" fmla="*/ 33 w 67"/>
                <a:gd name="T123" fmla="*/ 6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67" h="63">
                  <a:moveTo>
                    <a:pt x="33" y="63"/>
                  </a:moveTo>
                  <a:lnTo>
                    <a:pt x="33" y="63"/>
                  </a:lnTo>
                  <a:lnTo>
                    <a:pt x="33" y="63"/>
                  </a:lnTo>
                  <a:lnTo>
                    <a:pt x="37" y="59"/>
                  </a:lnTo>
                  <a:lnTo>
                    <a:pt x="41" y="59"/>
                  </a:lnTo>
                  <a:lnTo>
                    <a:pt x="45" y="55"/>
                  </a:lnTo>
                  <a:lnTo>
                    <a:pt x="45" y="55"/>
                  </a:lnTo>
                  <a:lnTo>
                    <a:pt x="48" y="52"/>
                  </a:lnTo>
                  <a:lnTo>
                    <a:pt x="52" y="48"/>
                  </a:lnTo>
                  <a:lnTo>
                    <a:pt x="48" y="44"/>
                  </a:lnTo>
                  <a:lnTo>
                    <a:pt x="52" y="44"/>
                  </a:lnTo>
                  <a:lnTo>
                    <a:pt x="56" y="40"/>
                  </a:lnTo>
                  <a:lnTo>
                    <a:pt x="59" y="40"/>
                  </a:lnTo>
                  <a:lnTo>
                    <a:pt x="63" y="37"/>
                  </a:lnTo>
                  <a:lnTo>
                    <a:pt x="63" y="33"/>
                  </a:lnTo>
                  <a:lnTo>
                    <a:pt x="67" y="33"/>
                  </a:lnTo>
                  <a:lnTo>
                    <a:pt x="67" y="33"/>
                  </a:lnTo>
                  <a:lnTo>
                    <a:pt x="67" y="29"/>
                  </a:lnTo>
                  <a:lnTo>
                    <a:pt x="63" y="29"/>
                  </a:lnTo>
                  <a:lnTo>
                    <a:pt x="63" y="33"/>
                  </a:lnTo>
                  <a:lnTo>
                    <a:pt x="59" y="29"/>
                  </a:lnTo>
                  <a:lnTo>
                    <a:pt x="56" y="29"/>
                  </a:lnTo>
                  <a:lnTo>
                    <a:pt x="56" y="29"/>
                  </a:lnTo>
                  <a:lnTo>
                    <a:pt x="56" y="29"/>
                  </a:lnTo>
                  <a:lnTo>
                    <a:pt x="52" y="29"/>
                  </a:lnTo>
                  <a:lnTo>
                    <a:pt x="52" y="29"/>
                  </a:lnTo>
                  <a:lnTo>
                    <a:pt x="52" y="0"/>
                  </a:lnTo>
                  <a:lnTo>
                    <a:pt x="52" y="0"/>
                  </a:lnTo>
                  <a:lnTo>
                    <a:pt x="22" y="0"/>
                  </a:lnTo>
                  <a:lnTo>
                    <a:pt x="22" y="7"/>
                  </a:lnTo>
                  <a:lnTo>
                    <a:pt x="15" y="7"/>
                  </a:lnTo>
                  <a:lnTo>
                    <a:pt x="19" y="11"/>
                  </a:lnTo>
                  <a:lnTo>
                    <a:pt x="19" y="11"/>
                  </a:lnTo>
                  <a:lnTo>
                    <a:pt x="22" y="14"/>
                  </a:lnTo>
                  <a:lnTo>
                    <a:pt x="22" y="14"/>
                  </a:lnTo>
                  <a:lnTo>
                    <a:pt x="26" y="14"/>
                  </a:lnTo>
                  <a:lnTo>
                    <a:pt x="26" y="18"/>
                  </a:lnTo>
                  <a:lnTo>
                    <a:pt x="26" y="22"/>
                  </a:lnTo>
                  <a:lnTo>
                    <a:pt x="30" y="22"/>
                  </a:lnTo>
                  <a:lnTo>
                    <a:pt x="30" y="22"/>
                  </a:lnTo>
                  <a:lnTo>
                    <a:pt x="33" y="22"/>
                  </a:lnTo>
                  <a:lnTo>
                    <a:pt x="33" y="26"/>
                  </a:lnTo>
                  <a:lnTo>
                    <a:pt x="30" y="26"/>
                  </a:lnTo>
                  <a:lnTo>
                    <a:pt x="11" y="26"/>
                  </a:lnTo>
                  <a:lnTo>
                    <a:pt x="0" y="40"/>
                  </a:lnTo>
                  <a:lnTo>
                    <a:pt x="0" y="44"/>
                  </a:lnTo>
                  <a:lnTo>
                    <a:pt x="0" y="44"/>
                  </a:lnTo>
                  <a:lnTo>
                    <a:pt x="0" y="44"/>
                  </a:lnTo>
                  <a:lnTo>
                    <a:pt x="0" y="48"/>
                  </a:lnTo>
                  <a:lnTo>
                    <a:pt x="4" y="48"/>
                  </a:lnTo>
                  <a:lnTo>
                    <a:pt x="0" y="48"/>
                  </a:lnTo>
                  <a:lnTo>
                    <a:pt x="0" y="48"/>
                  </a:lnTo>
                  <a:lnTo>
                    <a:pt x="0" y="52"/>
                  </a:lnTo>
                  <a:lnTo>
                    <a:pt x="0" y="52"/>
                  </a:lnTo>
                  <a:lnTo>
                    <a:pt x="0" y="55"/>
                  </a:lnTo>
                  <a:lnTo>
                    <a:pt x="4" y="55"/>
                  </a:lnTo>
                  <a:lnTo>
                    <a:pt x="8" y="55"/>
                  </a:lnTo>
                  <a:lnTo>
                    <a:pt x="8" y="59"/>
                  </a:lnTo>
                  <a:lnTo>
                    <a:pt x="19" y="63"/>
                  </a:lnTo>
                  <a:lnTo>
                    <a:pt x="22" y="63"/>
                  </a:lnTo>
                  <a:lnTo>
                    <a:pt x="26" y="63"/>
                  </a:lnTo>
                  <a:lnTo>
                    <a:pt x="33"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5" name="Freeform 176"/>
            <p:cNvSpPr>
              <a:spLocks noEditPoints="1"/>
            </p:cNvSpPr>
            <p:nvPr/>
          </p:nvSpPr>
          <p:spPr bwMode="auto">
            <a:xfrm>
              <a:off x="1623537" y="3349669"/>
              <a:ext cx="841951" cy="551647"/>
            </a:xfrm>
            <a:custGeom>
              <a:avLst/>
              <a:gdLst>
                <a:gd name="T0" fmla="*/ 174 w 470"/>
                <a:gd name="T1" fmla="*/ 30 h 316"/>
                <a:gd name="T2" fmla="*/ 189 w 470"/>
                <a:gd name="T3" fmla="*/ 41 h 316"/>
                <a:gd name="T4" fmla="*/ 196 w 470"/>
                <a:gd name="T5" fmla="*/ 60 h 316"/>
                <a:gd name="T6" fmla="*/ 207 w 470"/>
                <a:gd name="T7" fmla="*/ 71 h 316"/>
                <a:gd name="T8" fmla="*/ 222 w 470"/>
                <a:gd name="T9" fmla="*/ 67 h 316"/>
                <a:gd name="T10" fmla="*/ 244 w 470"/>
                <a:gd name="T11" fmla="*/ 60 h 316"/>
                <a:gd name="T12" fmla="*/ 259 w 470"/>
                <a:gd name="T13" fmla="*/ 78 h 316"/>
                <a:gd name="T14" fmla="*/ 274 w 470"/>
                <a:gd name="T15" fmla="*/ 104 h 316"/>
                <a:gd name="T16" fmla="*/ 292 w 470"/>
                <a:gd name="T17" fmla="*/ 126 h 316"/>
                <a:gd name="T18" fmla="*/ 303 w 470"/>
                <a:gd name="T19" fmla="*/ 134 h 316"/>
                <a:gd name="T20" fmla="*/ 296 w 470"/>
                <a:gd name="T21" fmla="*/ 149 h 316"/>
                <a:gd name="T22" fmla="*/ 289 w 470"/>
                <a:gd name="T23" fmla="*/ 186 h 316"/>
                <a:gd name="T24" fmla="*/ 292 w 470"/>
                <a:gd name="T25" fmla="*/ 212 h 316"/>
                <a:gd name="T26" fmla="*/ 318 w 470"/>
                <a:gd name="T27" fmla="*/ 249 h 316"/>
                <a:gd name="T28" fmla="*/ 355 w 470"/>
                <a:gd name="T29" fmla="*/ 252 h 316"/>
                <a:gd name="T30" fmla="*/ 385 w 470"/>
                <a:gd name="T31" fmla="*/ 256 h 316"/>
                <a:gd name="T32" fmla="*/ 400 w 470"/>
                <a:gd name="T33" fmla="*/ 234 h 316"/>
                <a:gd name="T34" fmla="*/ 440 w 470"/>
                <a:gd name="T35" fmla="*/ 204 h 316"/>
                <a:gd name="T36" fmla="*/ 463 w 470"/>
                <a:gd name="T37" fmla="*/ 219 h 316"/>
                <a:gd name="T38" fmla="*/ 452 w 470"/>
                <a:gd name="T39" fmla="*/ 241 h 316"/>
                <a:gd name="T40" fmla="*/ 444 w 470"/>
                <a:gd name="T41" fmla="*/ 249 h 316"/>
                <a:gd name="T42" fmla="*/ 426 w 470"/>
                <a:gd name="T43" fmla="*/ 264 h 316"/>
                <a:gd name="T44" fmla="*/ 389 w 470"/>
                <a:gd name="T45" fmla="*/ 275 h 316"/>
                <a:gd name="T46" fmla="*/ 381 w 470"/>
                <a:gd name="T47" fmla="*/ 290 h 316"/>
                <a:gd name="T48" fmla="*/ 366 w 470"/>
                <a:gd name="T49" fmla="*/ 312 h 316"/>
                <a:gd name="T50" fmla="*/ 333 w 470"/>
                <a:gd name="T51" fmla="*/ 290 h 316"/>
                <a:gd name="T52" fmla="*/ 333 w 470"/>
                <a:gd name="T53" fmla="*/ 290 h 316"/>
                <a:gd name="T54" fmla="*/ 329 w 470"/>
                <a:gd name="T55" fmla="*/ 290 h 316"/>
                <a:gd name="T56" fmla="*/ 274 w 470"/>
                <a:gd name="T57" fmla="*/ 290 h 316"/>
                <a:gd name="T58" fmla="*/ 237 w 470"/>
                <a:gd name="T59" fmla="*/ 275 h 316"/>
                <a:gd name="T60" fmla="*/ 196 w 470"/>
                <a:gd name="T61" fmla="*/ 256 h 316"/>
                <a:gd name="T62" fmla="*/ 170 w 470"/>
                <a:gd name="T63" fmla="*/ 241 h 316"/>
                <a:gd name="T64" fmla="*/ 163 w 470"/>
                <a:gd name="T65" fmla="*/ 219 h 316"/>
                <a:gd name="T66" fmla="*/ 159 w 470"/>
                <a:gd name="T67" fmla="*/ 189 h 316"/>
                <a:gd name="T68" fmla="*/ 126 w 470"/>
                <a:gd name="T69" fmla="*/ 149 h 316"/>
                <a:gd name="T70" fmla="*/ 107 w 470"/>
                <a:gd name="T71" fmla="*/ 130 h 316"/>
                <a:gd name="T72" fmla="*/ 111 w 470"/>
                <a:gd name="T73" fmla="*/ 115 h 316"/>
                <a:gd name="T74" fmla="*/ 92 w 470"/>
                <a:gd name="T75" fmla="*/ 93 h 316"/>
                <a:gd name="T76" fmla="*/ 74 w 470"/>
                <a:gd name="T77" fmla="*/ 78 h 316"/>
                <a:gd name="T78" fmla="*/ 63 w 470"/>
                <a:gd name="T79" fmla="*/ 52 h 316"/>
                <a:gd name="T80" fmla="*/ 52 w 470"/>
                <a:gd name="T81" fmla="*/ 26 h 316"/>
                <a:gd name="T82" fmla="*/ 33 w 470"/>
                <a:gd name="T83" fmla="*/ 30 h 316"/>
                <a:gd name="T84" fmla="*/ 44 w 470"/>
                <a:gd name="T85" fmla="*/ 67 h 316"/>
                <a:gd name="T86" fmla="*/ 63 w 470"/>
                <a:gd name="T87" fmla="*/ 93 h 316"/>
                <a:gd name="T88" fmla="*/ 70 w 470"/>
                <a:gd name="T89" fmla="*/ 108 h 316"/>
                <a:gd name="T90" fmla="*/ 81 w 470"/>
                <a:gd name="T91" fmla="*/ 137 h 316"/>
                <a:gd name="T92" fmla="*/ 89 w 470"/>
                <a:gd name="T93" fmla="*/ 152 h 316"/>
                <a:gd name="T94" fmla="*/ 92 w 470"/>
                <a:gd name="T95" fmla="*/ 178 h 316"/>
                <a:gd name="T96" fmla="*/ 70 w 470"/>
                <a:gd name="T97" fmla="*/ 152 h 316"/>
                <a:gd name="T98" fmla="*/ 59 w 470"/>
                <a:gd name="T99" fmla="*/ 119 h 316"/>
                <a:gd name="T100" fmla="*/ 41 w 470"/>
                <a:gd name="T101" fmla="*/ 104 h 316"/>
                <a:gd name="T102" fmla="*/ 26 w 470"/>
                <a:gd name="T103" fmla="*/ 89 h 316"/>
                <a:gd name="T104" fmla="*/ 37 w 470"/>
                <a:gd name="T105" fmla="*/ 82 h 316"/>
                <a:gd name="T106" fmla="*/ 15 w 470"/>
                <a:gd name="T107" fmla="*/ 56 h 316"/>
                <a:gd name="T108" fmla="*/ 11 w 470"/>
                <a:gd name="T109" fmla="*/ 26 h 316"/>
                <a:gd name="T110" fmla="*/ 85 w 470"/>
                <a:gd name="T111" fmla="*/ 141 h 316"/>
                <a:gd name="T112" fmla="*/ 89 w 470"/>
                <a:gd name="T113" fmla="*/ 149 h 316"/>
                <a:gd name="T114" fmla="*/ 296 w 470"/>
                <a:gd name="T115" fmla="*/ 149 h 3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70" h="316">
                  <a:moveTo>
                    <a:pt x="0" y="0"/>
                  </a:moveTo>
                  <a:lnTo>
                    <a:pt x="37" y="0"/>
                  </a:lnTo>
                  <a:lnTo>
                    <a:pt x="41" y="0"/>
                  </a:lnTo>
                  <a:lnTo>
                    <a:pt x="37" y="4"/>
                  </a:lnTo>
                  <a:lnTo>
                    <a:pt x="96" y="26"/>
                  </a:lnTo>
                  <a:lnTo>
                    <a:pt x="141" y="26"/>
                  </a:lnTo>
                  <a:lnTo>
                    <a:pt x="141" y="22"/>
                  </a:lnTo>
                  <a:lnTo>
                    <a:pt x="166" y="22"/>
                  </a:lnTo>
                  <a:lnTo>
                    <a:pt x="170" y="22"/>
                  </a:lnTo>
                  <a:lnTo>
                    <a:pt x="174" y="26"/>
                  </a:lnTo>
                  <a:lnTo>
                    <a:pt x="174" y="30"/>
                  </a:lnTo>
                  <a:lnTo>
                    <a:pt x="178" y="30"/>
                  </a:lnTo>
                  <a:lnTo>
                    <a:pt x="178" y="30"/>
                  </a:lnTo>
                  <a:lnTo>
                    <a:pt x="178" y="34"/>
                  </a:lnTo>
                  <a:lnTo>
                    <a:pt x="178" y="34"/>
                  </a:lnTo>
                  <a:lnTo>
                    <a:pt x="181" y="34"/>
                  </a:lnTo>
                  <a:lnTo>
                    <a:pt x="185" y="37"/>
                  </a:lnTo>
                  <a:lnTo>
                    <a:pt x="185" y="37"/>
                  </a:lnTo>
                  <a:lnTo>
                    <a:pt x="181" y="37"/>
                  </a:lnTo>
                  <a:lnTo>
                    <a:pt x="185" y="41"/>
                  </a:lnTo>
                  <a:lnTo>
                    <a:pt x="185" y="41"/>
                  </a:lnTo>
                  <a:lnTo>
                    <a:pt x="189" y="41"/>
                  </a:lnTo>
                  <a:lnTo>
                    <a:pt x="189" y="45"/>
                  </a:lnTo>
                  <a:lnTo>
                    <a:pt x="189" y="48"/>
                  </a:lnTo>
                  <a:lnTo>
                    <a:pt x="192" y="48"/>
                  </a:lnTo>
                  <a:lnTo>
                    <a:pt x="192" y="48"/>
                  </a:lnTo>
                  <a:lnTo>
                    <a:pt x="192" y="48"/>
                  </a:lnTo>
                  <a:lnTo>
                    <a:pt x="192" y="52"/>
                  </a:lnTo>
                  <a:lnTo>
                    <a:pt x="192" y="52"/>
                  </a:lnTo>
                  <a:lnTo>
                    <a:pt x="189" y="52"/>
                  </a:lnTo>
                  <a:lnTo>
                    <a:pt x="189" y="56"/>
                  </a:lnTo>
                  <a:lnTo>
                    <a:pt x="192" y="60"/>
                  </a:lnTo>
                  <a:lnTo>
                    <a:pt x="196" y="60"/>
                  </a:lnTo>
                  <a:lnTo>
                    <a:pt x="196" y="63"/>
                  </a:lnTo>
                  <a:lnTo>
                    <a:pt x="196" y="63"/>
                  </a:lnTo>
                  <a:lnTo>
                    <a:pt x="196" y="63"/>
                  </a:lnTo>
                  <a:lnTo>
                    <a:pt x="200" y="63"/>
                  </a:lnTo>
                  <a:lnTo>
                    <a:pt x="200" y="63"/>
                  </a:lnTo>
                  <a:lnTo>
                    <a:pt x="200" y="63"/>
                  </a:lnTo>
                  <a:lnTo>
                    <a:pt x="200" y="67"/>
                  </a:lnTo>
                  <a:lnTo>
                    <a:pt x="203" y="67"/>
                  </a:lnTo>
                  <a:lnTo>
                    <a:pt x="203" y="67"/>
                  </a:lnTo>
                  <a:lnTo>
                    <a:pt x="203" y="67"/>
                  </a:lnTo>
                  <a:lnTo>
                    <a:pt x="207" y="71"/>
                  </a:lnTo>
                  <a:lnTo>
                    <a:pt x="207" y="71"/>
                  </a:lnTo>
                  <a:lnTo>
                    <a:pt x="211" y="71"/>
                  </a:lnTo>
                  <a:lnTo>
                    <a:pt x="215" y="74"/>
                  </a:lnTo>
                  <a:lnTo>
                    <a:pt x="215" y="74"/>
                  </a:lnTo>
                  <a:lnTo>
                    <a:pt x="218" y="74"/>
                  </a:lnTo>
                  <a:lnTo>
                    <a:pt x="218" y="74"/>
                  </a:lnTo>
                  <a:lnTo>
                    <a:pt x="218" y="71"/>
                  </a:lnTo>
                  <a:lnTo>
                    <a:pt x="222" y="71"/>
                  </a:lnTo>
                  <a:lnTo>
                    <a:pt x="222" y="71"/>
                  </a:lnTo>
                  <a:lnTo>
                    <a:pt x="222" y="71"/>
                  </a:lnTo>
                  <a:lnTo>
                    <a:pt x="222" y="67"/>
                  </a:lnTo>
                  <a:lnTo>
                    <a:pt x="226" y="67"/>
                  </a:lnTo>
                  <a:lnTo>
                    <a:pt x="226" y="63"/>
                  </a:lnTo>
                  <a:lnTo>
                    <a:pt x="229" y="60"/>
                  </a:lnTo>
                  <a:lnTo>
                    <a:pt x="229" y="60"/>
                  </a:lnTo>
                  <a:lnTo>
                    <a:pt x="233" y="60"/>
                  </a:lnTo>
                  <a:lnTo>
                    <a:pt x="233" y="60"/>
                  </a:lnTo>
                  <a:lnTo>
                    <a:pt x="233" y="60"/>
                  </a:lnTo>
                  <a:lnTo>
                    <a:pt x="233" y="60"/>
                  </a:lnTo>
                  <a:lnTo>
                    <a:pt x="237" y="60"/>
                  </a:lnTo>
                  <a:lnTo>
                    <a:pt x="241" y="60"/>
                  </a:lnTo>
                  <a:lnTo>
                    <a:pt x="244" y="60"/>
                  </a:lnTo>
                  <a:lnTo>
                    <a:pt x="244" y="60"/>
                  </a:lnTo>
                  <a:lnTo>
                    <a:pt x="244" y="60"/>
                  </a:lnTo>
                  <a:lnTo>
                    <a:pt x="248" y="60"/>
                  </a:lnTo>
                  <a:lnTo>
                    <a:pt x="248" y="63"/>
                  </a:lnTo>
                  <a:lnTo>
                    <a:pt x="252" y="63"/>
                  </a:lnTo>
                  <a:lnTo>
                    <a:pt x="255" y="67"/>
                  </a:lnTo>
                  <a:lnTo>
                    <a:pt x="255" y="71"/>
                  </a:lnTo>
                  <a:lnTo>
                    <a:pt x="259" y="74"/>
                  </a:lnTo>
                  <a:lnTo>
                    <a:pt x="259" y="74"/>
                  </a:lnTo>
                  <a:lnTo>
                    <a:pt x="259" y="78"/>
                  </a:lnTo>
                  <a:lnTo>
                    <a:pt x="259" y="78"/>
                  </a:lnTo>
                  <a:lnTo>
                    <a:pt x="259" y="82"/>
                  </a:lnTo>
                  <a:lnTo>
                    <a:pt x="263" y="82"/>
                  </a:lnTo>
                  <a:lnTo>
                    <a:pt x="263" y="89"/>
                  </a:lnTo>
                  <a:lnTo>
                    <a:pt x="266" y="89"/>
                  </a:lnTo>
                  <a:lnTo>
                    <a:pt x="266" y="89"/>
                  </a:lnTo>
                  <a:lnTo>
                    <a:pt x="270" y="93"/>
                  </a:lnTo>
                  <a:lnTo>
                    <a:pt x="270" y="97"/>
                  </a:lnTo>
                  <a:lnTo>
                    <a:pt x="270" y="97"/>
                  </a:lnTo>
                  <a:lnTo>
                    <a:pt x="274" y="100"/>
                  </a:lnTo>
                  <a:lnTo>
                    <a:pt x="274" y="104"/>
                  </a:lnTo>
                  <a:lnTo>
                    <a:pt x="274" y="104"/>
                  </a:lnTo>
                  <a:lnTo>
                    <a:pt x="274" y="108"/>
                  </a:lnTo>
                  <a:lnTo>
                    <a:pt x="274" y="108"/>
                  </a:lnTo>
                  <a:lnTo>
                    <a:pt x="278" y="115"/>
                  </a:lnTo>
                  <a:lnTo>
                    <a:pt x="278" y="119"/>
                  </a:lnTo>
                  <a:lnTo>
                    <a:pt x="278" y="123"/>
                  </a:lnTo>
                  <a:lnTo>
                    <a:pt x="278" y="123"/>
                  </a:lnTo>
                  <a:lnTo>
                    <a:pt x="281" y="123"/>
                  </a:lnTo>
                  <a:lnTo>
                    <a:pt x="281" y="123"/>
                  </a:lnTo>
                  <a:lnTo>
                    <a:pt x="285" y="123"/>
                  </a:lnTo>
                  <a:lnTo>
                    <a:pt x="285" y="126"/>
                  </a:lnTo>
                  <a:lnTo>
                    <a:pt x="292" y="126"/>
                  </a:lnTo>
                  <a:lnTo>
                    <a:pt x="296" y="130"/>
                  </a:lnTo>
                  <a:lnTo>
                    <a:pt x="300" y="130"/>
                  </a:lnTo>
                  <a:lnTo>
                    <a:pt x="300" y="130"/>
                  </a:lnTo>
                  <a:lnTo>
                    <a:pt x="300" y="130"/>
                  </a:lnTo>
                  <a:lnTo>
                    <a:pt x="300" y="134"/>
                  </a:lnTo>
                  <a:lnTo>
                    <a:pt x="303" y="130"/>
                  </a:lnTo>
                  <a:lnTo>
                    <a:pt x="303" y="126"/>
                  </a:lnTo>
                  <a:lnTo>
                    <a:pt x="307" y="126"/>
                  </a:lnTo>
                  <a:lnTo>
                    <a:pt x="307" y="126"/>
                  </a:lnTo>
                  <a:lnTo>
                    <a:pt x="303" y="130"/>
                  </a:lnTo>
                  <a:lnTo>
                    <a:pt x="303" y="134"/>
                  </a:lnTo>
                  <a:lnTo>
                    <a:pt x="303" y="137"/>
                  </a:lnTo>
                  <a:lnTo>
                    <a:pt x="300" y="137"/>
                  </a:lnTo>
                  <a:lnTo>
                    <a:pt x="300" y="141"/>
                  </a:lnTo>
                  <a:lnTo>
                    <a:pt x="296" y="141"/>
                  </a:lnTo>
                  <a:lnTo>
                    <a:pt x="300" y="141"/>
                  </a:lnTo>
                  <a:lnTo>
                    <a:pt x="300" y="137"/>
                  </a:lnTo>
                  <a:lnTo>
                    <a:pt x="296" y="137"/>
                  </a:lnTo>
                  <a:lnTo>
                    <a:pt x="296" y="141"/>
                  </a:lnTo>
                  <a:lnTo>
                    <a:pt x="292" y="145"/>
                  </a:lnTo>
                  <a:lnTo>
                    <a:pt x="296" y="145"/>
                  </a:lnTo>
                  <a:lnTo>
                    <a:pt x="296" y="149"/>
                  </a:lnTo>
                  <a:lnTo>
                    <a:pt x="296" y="152"/>
                  </a:lnTo>
                  <a:lnTo>
                    <a:pt x="292" y="152"/>
                  </a:lnTo>
                  <a:lnTo>
                    <a:pt x="292" y="156"/>
                  </a:lnTo>
                  <a:lnTo>
                    <a:pt x="292" y="156"/>
                  </a:lnTo>
                  <a:lnTo>
                    <a:pt x="292" y="160"/>
                  </a:lnTo>
                  <a:lnTo>
                    <a:pt x="292" y="160"/>
                  </a:lnTo>
                  <a:lnTo>
                    <a:pt x="292" y="167"/>
                  </a:lnTo>
                  <a:lnTo>
                    <a:pt x="292" y="175"/>
                  </a:lnTo>
                  <a:lnTo>
                    <a:pt x="292" y="182"/>
                  </a:lnTo>
                  <a:lnTo>
                    <a:pt x="289" y="182"/>
                  </a:lnTo>
                  <a:lnTo>
                    <a:pt x="289" y="186"/>
                  </a:lnTo>
                  <a:lnTo>
                    <a:pt x="289" y="193"/>
                  </a:lnTo>
                  <a:lnTo>
                    <a:pt x="289" y="193"/>
                  </a:lnTo>
                  <a:lnTo>
                    <a:pt x="296" y="201"/>
                  </a:lnTo>
                  <a:lnTo>
                    <a:pt x="296" y="204"/>
                  </a:lnTo>
                  <a:lnTo>
                    <a:pt x="292" y="208"/>
                  </a:lnTo>
                  <a:lnTo>
                    <a:pt x="292" y="201"/>
                  </a:lnTo>
                  <a:lnTo>
                    <a:pt x="289" y="197"/>
                  </a:lnTo>
                  <a:lnTo>
                    <a:pt x="289" y="201"/>
                  </a:lnTo>
                  <a:lnTo>
                    <a:pt x="292" y="201"/>
                  </a:lnTo>
                  <a:lnTo>
                    <a:pt x="292" y="208"/>
                  </a:lnTo>
                  <a:lnTo>
                    <a:pt x="292" y="212"/>
                  </a:lnTo>
                  <a:lnTo>
                    <a:pt x="292" y="212"/>
                  </a:lnTo>
                  <a:lnTo>
                    <a:pt x="296" y="215"/>
                  </a:lnTo>
                  <a:lnTo>
                    <a:pt x="296" y="219"/>
                  </a:lnTo>
                  <a:lnTo>
                    <a:pt x="303" y="226"/>
                  </a:lnTo>
                  <a:lnTo>
                    <a:pt x="307" y="230"/>
                  </a:lnTo>
                  <a:lnTo>
                    <a:pt x="307" y="234"/>
                  </a:lnTo>
                  <a:lnTo>
                    <a:pt x="307" y="238"/>
                  </a:lnTo>
                  <a:lnTo>
                    <a:pt x="311" y="238"/>
                  </a:lnTo>
                  <a:lnTo>
                    <a:pt x="315" y="245"/>
                  </a:lnTo>
                  <a:lnTo>
                    <a:pt x="318" y="249"/>
                  </a:lnTo>
                  <a:lnTo>
                    <a:pt x="318" y="249"/>
                  </a:lnTo>
                  <a:lnTo>
                    <a:pt x="326" y="249"/>
                  </a:lnTo>
                  <a:lnTo>
                    <a:pt x="326" y="249"/>
                  </a:lnTo>
                  <a:lnTo>
                    <a:pt x="329" y="249"/>
                  </a:lnTo>
                  <a:lnTo>
                    <a:pt x="333" y="256"/>
                  </a:lnTo>
                  <a:lnTo>
                    <a:pt x="337" y="260"/>
                  </a:lnTo>
                  <a:lnTo>
                    <a:pt x="340" y="256"/>
                  </a:lnTo>
                  <a:lnTo>
                    <a:pt x="344" y="256"/>
                  </a:lnTo>
                  <a:lnTo>
                    <a:pt x="348" y="256"/>
                  </a:lnTo>
                  <a:lnTo>
                    <a:pt x="348" y="256"/>
                  </a:lnTo>
                  <a:lnTo>
                    <a:pt x="355" y="252"/>
                  </a:lnTo>
                  <a:lnTo>
                    <a:pt x="355" y="252"/>
                  </a:lnTo>
                  <a:lnTo>
                    <a:pt x="363" y="252"/>
                  </a:lnTo>
                  <a:lnTo>
                    <a:pt x="366" y="252"/>
                  </a:lnTo>
                  <a:lnTo>
                    <a:pt x="370" y="249"/>
                  </a:lnTo>
                  <a:lnTo>
                    <a:pt x="374" y="249"/>
                  </a:lnTo>
                  <a:lnTo>
                    <a:pt x="378" y="252"/>
                  </a:lnTo>
                  <a:lnTo>
                    <a:pt x="378" y="249"/>
                  </a:lnTo>
                  <a:lnTo>
                    <a:pt x="381" y="249"/>
                  </a:lnTo>
                  <a:lnTo>
                    <a:pt x="378" y="252"/>
                  </a:lnTo>
                  <a:lnTo>
                    <a:pt x="378" y="252"/>
                  </a:lnTo>
                  <a:lnTo>
                    <a:pt x="381" y="256"/>
                  </a:lnTo>
                  <a:lnTo>
                    <a:pt x="385" y="256"/>
                  </a:lnTo>
                  <a:lnTo>
                    <a:pt x="385" y="256"/>
                  </a:lnTo>
                  <a:lnTo>
                    <a:pt x="385" y="256"/>
                  </a:lnTo>
                  <a:lnTo>
                    <a:pt x="389" y="252"/>
                  </a:lnTo>
                  <a:lnTo>
                    <a:pt x="389" y="249"/>
                  </a:lnTo>
                  <a:lnTo>
                    <a:pt x="392" y="245"/>
                  </a:lnTo>
                  <a:lnTo>
                    <a:pt x="389" y="249"/>
                  </a:lnTo>
                  <a:lnTo>
                    <a:pt x="389" y="245"/>
                  </a:lnTo>
                  <a:lnTo>
                    <a:pt x="396" y="241"/>
                  </a:lnTo>
                  <a:lnTo>
                    <a:pt x="396" y="241"/>
                  </a:lnTo>
                  <a:lnTo>
                    <a:pt x="400" y="238"/>
                  </a:lnTo>
                  <a:lnTo>
                    <a:pt x="400" y="234"/>
                  </a:lnTo>
                  <a:lnTo>
                    <a:pt x="407" y="226"/>
                  </a:lnTo>
                  <a:lnTo>
                    <a:pt x="407" y="226"/>
                  </a:lnTo>
                  <a:lnTo>
                    <a:pt x="407" y="219"/>
                  </a:lnTo>
                  <a:lnTo>
                    <a:pt x="411" y="212"/>
                  </a:lnTo>
                  <a:lnTo>
                    <a:pt x="411" y="212"/>
                  </a:lnTo>
                  <a:lnTo>
                    <a:pt x="411" y="208"/>
                  </a:lnTo>
                  <a:lnTo>
                    <a:pt x="422" y="208"/>
                  </a:lnTo>
                  <a:lnTo>
                    <a:pt x="433" y="208"/>
                  </a:lnTo>
                  <a:lnTo>
                    <a:pt x="437" y="204"/>
                  </a:lnTo>
                  <a:lnTo>
                    <a:pt x="440" y="204"/>
                  </a:lnTo>
                  <a:lnTo>
                    <a:pt x="440" y="204"/>
                  </a:lnTo>
                  <a:lnTo>
                    <a:pt x="444" y="204"/>
                  </a:lnTo>
                  <a:lnTo>
                    <a:pt x="444" y="201"/>
                  </a:lnTo>
                  <a:lnTo>
                    <a:pt x="452" y="201"/>
                  </a:lnTo>
                  <a:lnTo>
                    <a:pt x="459" y="204"/>
                  </a:lnTo>
                  <a:lnTo>
                    <a:pt x="463" y="204"/>
                  </a:lnTo>
                  <a:lnTo>
                    <a:pt x="463" y="201"/>
                  </a:lnTo>
                  <a:lnTo>
                    <a:pt x="463" y="201"/>
                  </a:lnTo>
                  <a:lnTo>
                    <a:pt x="470" y="204"/>
                  </a:lnTo>
                  <a:lnTo>
                    <a:pt x="470" y="208"/>
                  </a:lnTo>
                  <a:lnTo>
                    <a:pt x="466" y="212"/>
                  </a:lnTo>
                  <a:lnTo>
                    <a:pt x="463" y="219"/>
                  </a:lnTo>
                  <a:lnTo>
                    <a:pt x="455" y="223"/>
                  </a:lnTo>
                  <a:lnTo>
                    <a:pt x="455" y="226"/>
                  </a:lnTo>
                  <a:lnTo>
                    <a:pt x="455" y="230"/>
                  </a:lnTo>
                  <a:lnTo>
                    <a:pt x="452" y="234"/>
                  </a:lnTo>
                  <a:lnTo>
                    <a:pt x="448" y="234"/>
                  </a:lnTo>
                  <a:lnTo>
                    <a:pt x="452" y="234"/>
                  </a:lnTo>
                  <a:lnTo>
                    <a:pt x="455" y="234"/>
                  </a:lnTo>
                  <a:lnTo>
                    <a:pt x="455" y="238"/>
                  </a:lnTo>
                  <a:lnTo>
                    <a:pt x="452" y="241"/>
                  </a:lnTo>
                  <a:lnTo>
                    <a:pt x="452" y="241"/>
                  </a:lnTo>
                  <a:lnTo>
                    <a:pt x="452" y="241"/>
                  </a:lnTo>
                  <a:lnTo>
                    <a:pt x="452" y="241"/>
                  </a:lnTo>
                  <a:lnTo>
                    <a:pt x="455" y="241"/>
                  </a:lnTo>
                  <a:lnTo>
                    <a:pt x="452" y="245"/>
                  </a:lnTo>
                  <a:lnTo>
                    <a:pt x="452" y="252"/>
                  </a:lnTo>
                  <a:lnTo>
                    <a:pt x="448" y="256"/>
                  </a:lnTo>
                  <a:lnTo>
                    <a:pt x="448" y="260"/>
                  </a:lnTo>
                  <a:lnTo>
                    <a:pt x="444" y="256"/>
                  </a:lnTo>
                  <a:lnTo>
                    <a:pt x="440" y="252"/>
                  </a:lnTo>
                  <a:lnTo>
                    <a:pt x="440" y="252"/>
                  </a:lnTo>
                  <a:lnTo>
                    <a:pt x="444" y="252"/>
                  </a:lnTo>
                  <a:lnTo>
                    <a:pt x="444" y="249"/>
                  </a:lnTo>
                  <a:lnTo>
                    <a:pt x="440" y="249"/>
                  </a:lnTo>
                  <a:lnTo>
                    <a:pt x="437" y="252"/>
                  </a:lnTo>
                  <a:lnTo>
                    <a:pt x="437" y="256"/>
                  </a:lnTo>
                  <a:lnTo>
                    <a:pt x="437" y="256"/>
                  </a:lnTo>
                  <a:lnTo>
                    <a:pt x="433" y="256"/>
                  </a:lnTo>
                  <a:lnTo>
                    <a:pt x="433" y="256"/>
                  </a:lnTo>
                  <a:lnTo>
                    <a:pt x="433" y="256"/>
                  </a:lnTo>
                  <a:lnTo>
                    <a:pt x="429" y="260"/>
                  </a:lnTo>
                  <a:lnTo>
                    <a:pt x="429" y="260"/>
                  </a:lnTo>
                  <a:lnTo>
                    <a:pt x="429" y="264"/>
                  </a:lnTo>
                  <a:lnTo>
                    <a:pt x="426" y="264"/>
                  </a:lnTo>
                  <a:lnTo>
                    <a:pt x="426" y="264"/>
                  </a:lnTo>
                  <a:lnTo>
                    <a:pt x="426" y="264"/>
                  </a:lnTo>
                  <a:lnTo>
                    <a:pt x="426" y="260"/>
                  </a:lnTo>
                  <a:lnTo>
                    <a:pt x="422" y="260"/>
                  </a:lnTo>
                  <a:lnTo>
                    <a:pt x="422" y="264"/>
                  </a:lnTo>
                  <a:lnTo>
                    <a:pt x="422" y="264"/>
                  </a:lnTo>
                  <a:lnTo>
                    <a:pt x="392" y="264"/>
                  </a:lnTo>
                  <a:lnTo>
                    <a:pt x="392" y="271"/>
                  </a:lnTo>
                  <a:lnTo>
                    <a:pt x="385" y="271"/>
                  </a:lnTo>
                  <a:lnTo>
                    <a:pt x="389" y="275"/>
                  </a:lnTo>
                  <a:lnTo>
                    <a:pt x="389" y="275"/>
                  </a:lnTo>
                  <a:lnTo>
                    <a:pt x="392" y="278"/>
                  </a:lnTo>
                  <a:lnTo>
                    <a:pt x="392" y="278"/>
                  </a:lnTo>
                  <a:lnTo>
                    <a:pt x="396" y="278"/>
                  </a:lnTo>
                  <a:lnTo>
                    <a:pt x="396" y="282"/>
                  </a:lnTo>
                  <a:lnTo>
                    <a:pt x="396" y="286"/>
                  </a:lnTo>
                  <a:lnTo>
                    <a:pt x="400" y="286"/>
                  </a:lnTo>
                  <a:lnTo>
                    <a:pt x="400" y="286"/>
                  </a:lnTo>
                  <a:lnTo>
                    <a:pt x="403" y="286"/>
                  </a:lnTo>
                  <a:lnTo>
                    <a:pt x="403" y="290"/>
                  </a:lnTo>
                  <a:lnTo>
                    <a:pt x="400" y="290"/>
                  </a:lnTo>
                  <a:lnTo>
                    <a:pt x="381" y="290"/>
                  </a:lnTo>
                  <a:lnTo>
                    <a:pt x="370" y="304"/>
                  </a:lnTo>
                  <a:lnTo>
                    <a:pt x="370" y="308"/>
                  </a:lnTo>
                  <a:lnTo>
                    <a:pt x="370" y="308"/>
                  </a:lnTo>
                  <a:lnTo>
                    <a:pt x="370" y="308"/>
                  </a:lnTo>
                  <a:lnTo>
                    <a:pt x="370" y="312"/>
                  </a:lnTo>
                  <a:lnTo>
                    <a:pt x="374" y="312"/>
                  </a:lnTo>
                  <a:lnTo>
                    <a:pt x="370" y="312"/>
                  </a:lnTo>
                  <a:lnTo>
                    <a:pt x="370" y="312"/>
                  </a:lnTo>
                  <a:lnTo>
                    <a:pt x="370" y="316"/>
                  </a:lnTo>
                  <a:lnTo>
                    <a:pt x="370" y="316"/>
                  </a:lnTo>
                  <a:lnTo>
                    <a:pt x="366" y="312"/>
                  </a:lnTo>
                  <a:lnTo>
                    <a:pt x="363" y="308"/>
                  </a:lnTo>
                  <a:lnTo>
                    <a:pt x="363" y="308"/>
                  </a:lnTo>
                  <a:lnTo>
                    <a:pt x="359" y="304"/>
                  </a:lnTo>
                  <a:lnTo>
                    <a:pt x="348" y="297"/>
                  </a:lnTo>
                  <a:lnTo>
                    <a:pt x="344" y="297"/>
                  </a:lnTo>
                  <a:lnTo>
                    <a:pt x="344" y="293"/>
                  </a:lnTo>
                  <a:lnTo>
                    <a:pt x="344" y="290"/>
                  </a:lnTo>
                  <a:lnTo>
                    <a:pt x="340" y="290"/>
                  </a:lnTo>
                  <a:lnTo>
                    <a:pt x="337" y="290"/>
                  </a:lnTo>
                  <a:lnTo>
                    <a:pt x="337" y="290"/>
                  </a:lnTo>
                  <a:lnTo>
                    <a:pt x="333" y="290"/>
                  </a:lnTo>
                  <a:lnTo>
                    <a:pt x="333" y="290"/>
                  </a:lnTo>
                  <a:lnTo>
                    <a:pt x="340" y="290"/>
                  </a:lnTo>
                  <a:lnTo>
                    <a:pt x="344" y="293"/>
                  </a:lnTo>
                  <a:lnTo>
                    <a:pt x="344" y="297"/>
                  </a:lnTo>
                  <a:lnTo>
                    <a:pt x="340" y="293"/>
                  </a:lnTo>
                  <a:lnTo>
                    <a:pt x="337" y="290"/>
                  </a:lnTo>
                  <a:lnTo>
                    <a:pt x="333" y="290"/>
                  </a:lnTo>
                  <a:lnTo>
                    <a:pt x="333" y="290"/>
                  </a:lnTo>
                  <a:lnTo>
                    <a:pt x="329" y="290"/>
                  </a:lnTo>
                  <a:lnTo>
                    <a:pt x="329" y="290"/>
                  </a:lnTo>
                  <a:lnTo>
                    <a:pt x="333" y="290"/>
                  </a:lnTo>
                  <a:lnTo>
                    <a:pt x="333" y="286"/>
                  </a:lnTo>
                  <a:lnTo>
                    <a:pt x="329" y="286"/>
                  </a:lnTo>
                  <a:lnTo>
                    <a:pt x="329" y="290"/>
                  </a:lnTo>
                  <a:lnTo>
                    <a:pt x="329" y="286"/>
                  </a:lnTo>
                  <a:lnTo>
                    <a:pt x="326" y="286"/>
                  </a:lnTo>
                  <a:lnTo>
                    <a:pt x="322" y="290"/>
                  </a:lnTo>
                  <a:lnTo>
                    <a:pt x="322" y="290"/>
                  </a:lnTo>
                  <a:lnTo>
                    <a:pt x="326" y="290"/>
                  </a:lnTo>
                  <a:lnTo>
                    <a:pt x="329" y="290"/>
                  </a:lnTo>
                  <a:lnTo>
                    <a:pt x="329" y="290"/>
                  </a:lnTo>
                  <a:lnTo>
                    <a:pt x="329" y="290"/>
                  </a:lnTo>
                  <a:lnTo>
                    <a:pt x="322" y="290"/>
                  </a:lnTo>
                  <a:lnTo>
                    <a:pt x="322" y="290"/>
                  </a:lnTo>
                  <a:lnTo>
                    <a:pt x="315" y="293"/>
                  </a:lnTo>
                  <a:lnTo>
                    <a:pt x="311" y="293"/>
                  </a:lnTo>
                  <a:lnTo>
                    <a:pt x="303" y="297"/>
                  </a:lnTo>
                  <a:lnTo>
                    <a:pt x="300" y="297"/>
                  </a:lnTo>
                  <a:lnTo>
                    <a:pt x="292" y="293"/>
                  </a:lnTo>
                  <a:lnTo>
                    <a:pt x="289" y="293"/>
                  </a:lnTo>
                  <a:lnTo>
                    <a:pt x="281" y="293"/>
                  </a:lnTo>
                  <a:lnTo>
                    <a:pt x="278" y="290"/>
                  </a:lnTo>
                  <a:lnTo>
                    <a:pt x="274" y="290"/>
                  </a:lnTo>
                  <a:lnTo>
                    <a:pt x="270" y="290"/>
                  </a:lnTo>
                  <a:lnTo>
                    <a:pt x="270" y="290"/>
                  </a:lnTo>
                  <a:lnTo>
                    <a:pt x="266" y="286"/>
                  </a:lnTo>
                  <a:lnTo>
                    <a:pt x="263" y="286"/>
                  </a:lnTo>
                  <a:lnTo>
                    <a:pt x="263" y="282"/>
                  </a:lnTo>
                  <a:lnTo>
                    <a:pt x="259" y="286"/>
                  </a:lnTo>
                  <a:lnTo>
                    <a:pt x="255" y="282"/>
                  </a:lnTo>
                  <a:lnTo>
                    <a:pt x="252" y="282"/>
                  </a:lnTo>
                  <a:lnTo>
                    <a:pt x="248" y="278"/>
                  </a:lnTo>
                  <a:lnTo>
                    <a:pt x="244" y="278"/>
                  </a:lnTo>
                  <a:lnTo>
                    <a:pt x="237" y="275"/>
                  </a:lnTo>
                  <a:lnTo>
                    <a:pt x="229" y="275"/>
                  </a:lnTo>
                  <a:lnTo>
                    <a:pt x="226" y="271"/>
                  </a:lnTo>
                  <a:lnTo>
                    <a:pt x="222" y="267"/>
                  </a:lnTo>
                  <a:lnTo>
                    <a:pt x="215" y="264"/>
                  </a:lnTo>
                  <a:lnTo>
                    <a:pt x="215" y="260"/>
                  </a:lnTo>
                  <a:lnTo>
                    <a:pt x="211" y="260"/>
                  </a:lnTo>
                  <a:lnTo>
                    <a:pt x="211" y="260"/>
                  </a:lnTo>
                  <a:lnTo>
                    <a:pt x="207" y="260"/>
                  </a:lnTo>
                  <a:lnTo>
                    <a:pt x="200" y="260"/>
                  </a:lnTo>
                  <a:lnTo>
                    <a:pt x="200" y="260"/>
                  </a:lnTo>
                  <a:lnTo>
                    <a:pt x="196" y="256"/>
                  </a:lnTo>
                  <a:lnTo>
                    <a:pt x="196" y="260"/>
                  </a:lnTo>
                  <a:lnTo>
                    <a:pt x="192" y="256"/>
                  </a:lnTo>
                  <a:lnTo>
                    <a:pt x="189" y="252"/>
                  </a:lnTo>
                  <a:lnTo>
                    <a:pt x="185" y="249"/>
                  </a:lnTo>
                  <a:lnTo>
                    <a:pt x="181" y="245"/>
                  </a:lnTo>
                  <a:lnTo>
                    <a:pt x="178" y="245"/>
                  </a:lnTo>
                  <a:lnTo>
                    <a:pt x="178" y="245"/>
                  </a:lnTo>
                  <a:lnTo>
                    <a:pt x="181" y="241"/>
                  </a:lnTo>
                  <a:lnTo>
                    <a:pt x="178" y="241"/>
                  </a:lnTo>
                  <a:lnTo>
                    <a:pt x="174" y="241"/>
                  </a:lnTo>
                  <a:lnTo>
                    <a:pt x="170" y="241"/>
                  </a:lnTo>
                  <a:lnTo>
                    <a:pt x="166" y="238"/>
                  </a:lnTo>
                  <a:lnTo>
                    <a:pt x="166" y="238"/>
                  </a:lnTo>
                  <a:lnTo>
                    <a:pt x="163" y="238"/>
                  </a:lnTo>
                  <a:lnTo>
                    <a:pt x="163" y="234"/>
                  </a:lnTo>
                  <a:lnTo>
                    <a:pt x="159" y="230"/>
                  </a:lnTo>
                  <a:lnTo>
                    <a:pt x="159" y="230"/>
                  </a:lnTo>
                  <a:lnTo>
                    <a:pt x="159" y="226"/>
                  </a:lnTo>
                  <a:lnTo>
                    <a:pt x="155" y="223"/>
                  </a:lnTo>
                  <a:lnTo>
                    <a:pt x="155" y="219"/>
                  </a:lnTo>
                  <a:lnTo>
                    <a:pt x="159" y="219"/>
                  </a:lnTo>
                  <a:lnTo>
                    <a:pt x="163" y="219"/>
                  </a:lnTo>
                  <a:lnTo>
                    <a:pt x="163" y="219"/>
                  </a:lnTo>
                  <a:lnTo>
                    <a:pt x="159" y="215"/>
                  </a:lnTo>
                  <a:lnTo>
                    <a:pt x="159" y="215"/>
                  </a:lnTo>
                  <a:lnTo>
                    <a:pt x="159" y="215"/>
                  </a:lnTo>
                  <a:lnTo>
                    <a:pt x="163" y="212"/>
                  </a:lnTo>
                  <a:lnTo>
                    <a:pt x="166" y="208"/>
                  </a:lnTo>
                  <a:lnTo>
                    <a:pt x="166" y="204"/>
                  </a:lnTo>
                  <a:lnTo>
                    <a:pt x="163" y="197"/>
                  </a:lnTo>
                  <a:lnTo>
                    <a:pt x="159" y="193"/>
                  </a:lnTo>
                  <a:lnTo>
                    <a:pt x="159" y="189"/>
                  </a:lnTo>
                  <a:lnTo>
                    <a:pt x="159" y="189"/>
                  </a:lnTo>
                  <a:lnTo>
                    <a:pt x="159" y="186"/>
                  </a:lnTo>
                  <a:lnTo>
                    <a:pt x="152" y="178"/>
                  </a:lnTo>
                  <a:lnTo>
                    <a:pt x="152" y="175"/>
                  </a:lnTo>
                  <a:lnTo>
                    <a:pt x="148" y="171"/>
                  </a:lnTo>
                  <a:lnTo>
                    <a:pt x="144" y="163"/>
                  </a:lnTo>
                  <a:lnTo>
                    <a:pt x="141" y="160"/>
                  </a:lnTo>
                  <a:lnTo>
                    <a:pt x="133" y="156"/>
                  </a:lnTo>
                  <a:lnTo>
                    <a:pt x="133" y="152"/>
                  </a:lnTo>
                  <a:lnTo>
                    <a:pt x="133" y="152"/>
                  </a:lnTo>
                  <a:lnTo>
                    <a:pt x="129" y="149"/>
                  </a:lnTo>
                  <a:lnTo>
                    <a:pt x="126" y="149"/>
                  </a:lnTo>
                  <a:lnTo>
                    <a:pt x="126" y="149"/>
                  </a:lnTo>
                  <a:lnTo>
                    <a:pt x="126" y="149"/>
                  </a:lnTo>
                  <a:lnTo>
                    <a:pt x="129" y="145"/>
                  </a:lnTo>
                  <a:lnTo>
                    <a:pt x="126" y="141"/>
                  </a:lnTo>
                  <a:lnTo>
                    <a:pt x="126" y="141"/>
                  </a:lnTo>
                  <a:lnTo>
                    <a:pt x="126" y="137"/>
                  </a:lnTo>
                  <a:lnTo>
                    <a:pt x="122" y="137"/>
                  </a:lnTo>
                  <a:lnTo>
                    <a:pt x="118" y="137"/>
                  </a:lnTo>
                  <a:lnTo>
                    <a:pt x="111" y="134"/>
                  </a:lnTo>
                  <a:lnTo>
                    <a:pt x="111" y="130"/>
                  </a:lnTo>
                  <a:lnTo>
                    <a:pt x="107" y="130"/>
                  </a:lnTo>
                  <a:lnTo>
                    <a:pt x="104" y="130"/>
                  </a:lnTo>
                  <a:lnTo>
                    <a:pt x="104" y="126"/>
                  </a:lnTo>
                  <a:lnTo>
                    <a:pt x="107" y="123"/>
                  </a:lnTo>
                  <a:lnTo>
                    <a:pt x="107" y="119"/>
                  </a:lnTo>
                  <a:lnTo>
                    <a:pt x="111" y="119"/>
                  </a:lnTo>
                  <a:lnTo>
                    <a:pt x="115" y="119"/>
                  </a:lnTo>
                  <a:lnTo>
                    <a:pt x="115" y="119"/>
                  </a:lnTo>
                  <a:lnTo>
                    <a:pt x="115" y="115"/>
                  </a:lnTo>
                  <a:lnTo>
                    <a:pt x="115" y="115"/>
                  </a:lnTo>
                  <a:lnTo>
                    <a:pt x="111" y="115"/>
                  </a:lnTo>
                  <a:lnTo>
                    <a:pt x="111" y="115"/>
                  </a:lnTo>
                  <a:lnTo>
                    <a:pt x="107" y="111"/>
                  </a:lnTo>
                  <a:lnTo>
                    <a:pt x="107" y="111"/>
                  </a:lnTo>
                  <a:lnTo>
                    <a:pt x="104" y="111"/>
                  </a:lnTo>
                  <a:lnTo>
                    <a:pt x="100" y="111"/>
                  </a:lnTo>
                  <a:lnTo>
                    <a:pt x="100" y="108"/>
                  </a:lnTo>
                  <a:lnTo>
                    <a:pt x="100" y="104"/>
                  </a:lnTo>
                  <a:lnTo>
                    <a:pt x="100" y="104"/>
                  </a:lnTo>
                  <a:lnTo>
                    <a:pt x="96" y="104"/>
                  </a:lnTo>
                  <a:lnTo>
                    <a:pt x="89" y="100"/>
                  </a:lnTo>
                  <a:lnTo>
                    <a:pt x="89" y="97"/>
                  </a:lnTo>
                  <a:lnTo>
                    <a:pt x="92" y="93"/>
                  </a:lnTo>
                  <a:lnTo>
                    <a:pt x="92" y="89"/>
                  </a:lnTo>
                  <a:lnTo>
                    <a:pt x="89" y="89"/>
                  </a:lnTo>
                  <a:lnTo>
                    <a:pt x="89" y="89"/>
                  </a:lnTo>
                  <a:lnTo>
                    <a:pt x="85" y="89"/>
                  </a:lnTo>
                  <a:lnTo>
                    <a:pt x="85" y="89"/>
                  </a:lnTo>
                  <a:lnTo>
                    <a:pt x="81" y="89"/>
                  </a:lnTo>
                  <a:lnTo>
                    <a:pt x="81" y="86"/>
                  </a:lnTo>
                  <a:lnTo>
                    <a:pt x="81" y="82"/>
                  </a:lnTo>
                  <a:lnTo>
                    <a:pt x="78" y="78"/>
                  </a:lnTo>
                  <a:lnTo>
                    <a:pt x="78" y="78"/>
                  </a:lnTo>
                  <a:lnTo>
                    <a:pt x="74" y="78"/>
                  </a:lnTo>
                  <a:lnTo>
                    <a:pt x="74" y="74"/>
                  </a:lnTo>
                  <a:lnTo>
                    <a:pt x="74" y="71"/>
                  </a:lnTo>
                  <a:lnTo>
                    <a:pt x="70" y="71"/>
                  </a:lnTo>
                  <a:lnTo>
                    <a:pt x="70" y="67"/>
                  </a:lnTo>
                  <a:lnTo>
                    <a:pt x="66" y="63"/>
                  </a:lnTo>
                  <a:lnTo>
                    <a:pt x="66" y="63"/>
                  </a:lnTo>
                  <a:lnTo>
                    <a:pt x="66" y="63"/>
                  </a:lnTo>
                  <a:lnTo>
                    <a:pt x="66" y="63"/>
                  </a:lnTo>
                  <a:lnTo>
                    <a:pt x="66" y="60"/>
                  </a:lnTo>
                  <a:lnTo>
                    <a:pt x="63" y="56"/>
                  </a:lnTo>
                  <a:lnTo>
                    <a:pt x="63" y="52"/>
                  </a:lnTo>
                  <a:lnTo>
                    <a:pt x="63" y="52"/>
                  </a:lnTo>
                  <a:lnTo>
                    <a:pt x="63" y="48"/>
                  </a:lnTo>
                  <a:lnTo>
                    <a:pt x="59" y="45"/>
                  </a:lnTo>
                  <a:lnTo>
                    <a:pt x="59" y="41"/>
                  </a:lnTo>
                  <a:lnTo>
                    <a:pt x="59" y="37"/>
                  </a:lnTo>
                  <a:lnTo>
                    <a:pt x="59" y="34"/>
                  </a:lnTo>
                  <a:lnTo>
                    <a:pt x="59" y="30"/>
                  </a:lnTo>
                  <a:lnTo>
                    <a:pt x="59" y="30"/>
                  </a:lnTo>
                  <a:lnTo>
                    <a:pt x="55" y="26"/>
                  </a:lnTo>
                  <a:lnTo>
                    <a:pt x="55" y="26"/>
                  </a:lnTo>
                  <a:lnTo>
                    <a:pt x="52" y="26"/>
                  </a:lnTo>
                  <a:lnTo>
                    <a:pt x="52" y="22"/>
                  </a:lnTo>
                  <a:lnTo>
                    <a:pt x="48" y="26"/>
                  </a:lnTo>
                  <a:lnTo>
                    <a:pt x="44" y="26"/>
                  </a:lnTo>
                  <a:lnTo>
                    <a:pt x="44" y="22"/>
                  </a:lnTo>
                  <a:lnTo>
                    <a:pt x="41" y="19"/>
                  </a:lnTo>
                  <a:lnTo>
                    <a:pt x="37" y="19"/>
                  </a:lnTo>
                  <a:lnTo>
                    <a:pt x="33" y="15"/>
                  </a:lnTo>
                  <a:lnTo>
                    <a:pt x="37" y="19"/>
                  </a:lnTo>
                  <a:lnTo>
                    <a:pt x="37" y="19"/>
                  </a:lnTo>
                  <a:lnTo>
                    <a:pt x="33" y="26"/>
                  </a:lnTo>
                  <a:lnTo>
                    <a:pt x="33" y="30"/>
                  </a:lnTo>
                  <a:lnTo>
                    <a:pt x="33" y="34"/>
                  </a:lnTo>
                  <a:lnTo>
                    <a:pt x="33" y="45"/>
                  </a:lnTo>
                  <a:lnTo>
                    <a:pt x="33" y="48"/>
                  </a:lnTo>
                  <a:lnTo>
                    <a:pt x="33" y="48"/>
                  </a:lnTo>
                  <a:lnTo>
                    <a:pt x="37" y="52"/>
                  </a:lnTo>
                  <a:lnTo>
                    <a:pt x="37" y="56"/>
                  </a:lnTo>
                  <a:lnTo>
                    <a:pt x="41" y="56"/>
                  </a:lnTo>
                  <a:lnTo>
                    <a:pt x="41" y="60"/>
                  </a:lnTo>
                  <a:lnTo>
                    <a:pt x="44" y="63"/>
                  </a:lnTo>
                  <a:lnTo>
                    <a:pt x="44" y="67"/>
                  </a:lnTo>
                  <a:lnTo>
                    <a:pt x="44" y="67"/>
                  </a:lnTo>
                  <a:lnTo>
                    <a:pt x="44" y="71"/>
                  </a:lnTo>
                  <a:lnTo>
                    <a:pt x="48" y="71"/>
                  </a:lnTo>
                  <a:lnTo>
                    <a:pt x="52" y="74"/>
                  </a:lnTo>
                  <a:lnTo>
                    <a:pt x="52" y="78"/>
                  </a:lnTo>
                  <a:lnTo>
                    <a:pt x="52" y="78"/>
                  </a:lnTo>
                  <a:lnTo>
                    <a:pt x="55" y="78"/>
                  </a:lnTo>
                  <a:lnTo>
                    <a:pt x="59" y="82"/>
                  </a:lnTo>
                  <a:lnTo>
                    <a:pt x="55" y="86"/>
                  </a:lnTo>
                  <a:lnTo>
                    <a:pt x="55" y="89"/>
                  </a:lnTo>
                  <a:lnTo>
                    <a:pt x="59" y="93"/>
                  </a:lnTo>
                  <a:lnTo>
                    <a:pt x="63" y="93"/>
                  </a:lnTo>
                  <a:lnTo>
                    <a:pt x="63" y="97"/>
                  </a:lnTo>
                  <a:lnTo>
                    <a:pt x="66" y="100"/>
                  </a:lnTo>
                  <a:lnTo>
                    <a:pt x="66" y="100"/>
                  </a:lnTo>
                  <a:lnTo>
                    <a:pt x="66" y="104"/>
                  </a:lnTo>
                  <a:lnTo>
                    <a:pt x="66" y="104"/>
                  </a:lnTo>
                  <a:lnTo>
                    <a:pt x="66" y="108"/>
                  </a:lnTo>
                  <a:lnTo>
                    <a:pt x="70" y="111"/>
                  </a:lnTo>
                  <a:lnTo>
                    <a:pt x="70" y="111"/>
                  </a:lnTo>
                  <a:lnTo>
                    <a:pt x="70" y="108"/>
                  </a:lnTo>
                  <a:lnTo>
                    <a:pt x="70" y="108"/>
                  </a:lnTo>
                  <a:lnTo>
                    <a:pt x="70" y="108"/>
                  </a:lnTo>
                  <a:lnTo>
                    <a:pt x="74" y="111"/>
                  </a:lnTo>
                  <a:lnTo>
                    <a:pt x="74" y="111"/>
                  </a:lnTo>
                  <a:lnTo>
                    <a:pt x="78" y="119"/>
                  </a:lnTo>
                  <a:lnTo>
                    <a:pt x="74" y="123"/>
                  </a:lnTo>
                  <a:lnTo>
                    <a:pt x="74" y="126"/>
                  </a:lnTo>
                  <a:lnTo>
                    <a:pt x="78" y="126"/>
                  </a:lnTo>
                  <a:lnTo>
                    <a:pt x="78" y="130"/>
                  </a:lnTo>
                  <a:lnTo>
                    <a:pt x="78" y="130"/>
                  </a:lnTo>
                  <a:lnTo>
                    <a:pt x="78" y="134"/>
                  </a:lnTo>
                  <a:lnTo>
                    <a:pt x="81" y="134"/>
                  </a:lnTo>
                  <a:lnTo>
                    <a:pt x="81" y="137"/>
                  </a:lnTo>
                  <a:lnTo>
                    <a:pt x="78" y="137"/>
                  </a:lnTo>
                  <a:lnTo>
                    <a:pt x="81" y="141"/>
                  </a:lnTo>
                  <a:lnTo>
                    <a:pt x="81" y="145"/>
                  </a:lnTo>
                  <a:lnTo>
                    <a:pt x="81" y="149"/>
                  </a:lnTo>
                  <a:lnTo>
                    <a:pt x="81" y="149"/>
                  </a:lnTo>
                  <a:lnTo>
                    <a:pt x="85" y="152"/>
                  </a:lnTo>
                  <a:lnTo>
                    <a:pt x="85" y="156"/>
                  </a:lnTo>
                  <a:lnTo>
                    <a:pt x="85" y="156"/>
                  </a:lnTo>
                  <a:lnTo>
                    <a:pt x="89" y="156"/>
                  </a:lnTo>
                  <a:lnTo>
                    <a:pt x="89" y="152"/>
                  </a:lnTo>
                  <a:lnTo>
                    <a:pt x="89" y="152"/>
                  </a:lnTo>
                  <a:lnTo>
                    <a:pt x="89" y="152"/>
                  </a:lnTo>
                  <a:lnTo>
                    <a:pt x="92" y="156"/>
                  </a:lnTo>
                  <a:lnTo>
                    <a:pt x="92" y="156"/>
                  </a:lnTo>
                  <a:lnTo>
                    <a:pt x="96" y="160"/>
                  </a:lnTo>
                  <a:lnTo>
                    <a:pt x="96" y="163"/>
                  </a:lnTo>
                  <a:lnTo>
                    <a:pt x="96" y="163"/>
                  </a:lnTo>
                  <a:lnTo>
                    <a:pt x="100" y="167"/>
                  </a:lnTo>
                  <a:lnTo>
                    <a:pt x="100" y="167"/>
                  </a:lnTo>
                  <a:lnTo>
                    <a:pt x="100" y="171"/>
                  </a:lnTo>
                  <a:lnTo>
                    <a:pt x="96" y="175"/>
                  </a:lnTo>
                  <a:lnTo>
                    <a:pt x="92" y="178"/>
                  </a:lnTo>
                  <a:lnTo>
                    <a:pt x="89" y="175"/>
                  </a:lnTo>
                  <a:lnTo>
                    <a:pt x="89" y="175"/>
                  </a:lnTo>
                  <a:lnTo>
                    <a:pt x="89" y="171"/>
                  </a:lnTo>
                  <a:lnTo>
                    <a:pt x="89" y="171"/>
                  </a:lnTo>
                  <a:lnTo>
                    <a:pt x="85" y="167"/>
                  </a:lnTo>
                  <a:lnTo>
                    <a:pt x="85" y="163"/>
                  </a:lnTo>
                  <a:lnTo>
                    <a:pt x="81" y="163"/>
                  </a:lnTo>
                  <a:lnTo>
                    <a:pt x="78" y="160"/>
                  </a:lnTo>
                  <a:lnTo>
                    <a:pt x="78" y="160"/>
                  </a:lnTo>
                  <a:lnTo>
                    <a:pt x="74" y="156"/>
                  </a:lnTo>
                  <a:lnTo>
                    <a:pt x="70" y="152"/>
                  </a:lnTo>
                  <a:lnTo>
                    <a:pt x="66" y="149"/>
                  </a:lnTo>
                  <a:lnTo>
                    <a:pt x="63" y="149"/>
                  </a:lnTo>
                  <a:lnTo>
                    <a:pt x="63" y="145"/>
                  </a:lnTo>
                  <a:lnTo>
                    <a:pt x="63" y="145"/>
                  </a:lnTo>
                  <a:lnTo>
                    <a:pt x="59" y="145"/>
                  </a:lnTo>
                  <a:lnTo>
                    <a:pt x="59" y="141"/>
                  </a:lnTo>
                  <a:lnTo>
                    <a:pt x="59" y="137"/>
                  </a:lnTo>
                  <a:lnTo>
                    <a:pt x="63" y="130"/>
                  </a:lnTo>
                  <a:lnTo>
                    <a:pt x="63" y="126"/>
                  </a:lnTo>
                  <a:lnTo>
                    <a:pt x="59" y="119"/>
                  </a:lnTo>
                  <a:lnTo>
                    <a:pt x="59" y="119"/>
                  </a:lnTo>
                  <a:lnTo>
                    <a:pt x="55" y="119"/>
                  </a:lnTo>
                  <a:lnTo>
                    <a:pt x="55" y="119"/>
                  </a:lnTo>
                  <a:lnTo>
                    <a:pt x="48" y="111"/>
                  </a:lnTo>
                  <a:lnTo>
                    <a:pt x="48" y="108"/>
                  </a:lnTo>
                  <a:lnTo>
                    <a:pt x="48" y="104"/>
                  </a:lnTo>
                  <a:lnTo>
                    <a:pt x="48" y="104"/>
                  </a:lnTo>
                  <a:lnTo>
                    <a:pt x="44" y="108"/>
                  </a:lnTo>
                  <a:lnTo>
                    <a:pt x="41" y="108"/>
                  </a:lnTo>
                  <a:lnTo>
                    <a:pt x="41" y="108"/>
                  </a:lnTo>
                  <a:lnTo>
                    <a:pt x="37" y="108"/>
                  </a:lnTo>
                  <a:lnTo>
                    <a:pt x="41" y="104"/>
                  </a:lnTo>
                  <a:lnTo>
                    <a:pt x="37" y="104"/>
                  </a:lnTo>
                  <a:lnTo>
                    <a:pt x="33" y="104"/>
                  </a:lnTo>
                  <a:lnTo>
                    <a:pt x="33" y="104"/>
                  </a:lnTo>
                  <a:lnTo>
                    <a:pt x="29" y="100"/>
                  </a:lnTo>
                  <a:lnTo>
                    <a:pt x="29" y="100"/>
                  </a:lnTo>
                  <a:lnTo>
                    <a:pt x="26" y="97"/>
                  </a:lnTo>
                  <a:lnTo>
                    <a:pt x="26" y="97"/>
                  </a:lnTo>
                  <a:lnTo>
                    <a:pt x="22" y="93"/>
                  </a:lnTo>
                  <a:lnTo>
                    <a:pt x="18" y="89"/>
                  </a:lnTo>
                  <a:lnTo>
                    <a:pt x="22" y="89"/>
                  </a:lnTo>
                  <a:lnTo>
                    <a:pt x="26" y="89"/>
                  </a:lnTo>
                  <a:lnTo>
                    <a:pt x="26" y="89"/>
                  </a:lnTo>
                  <a:lnTo>
                    <a:pt x="33" y="89"/>
                  </a:lnTo>
                  <a:lnTo>
                    <a:pt x="33" y="93"/>
                  </a:lnTo>
                  <a:lnTo>
                    <a:pt x="33" y="89"/>
                  </a:lnTo>
                  <a:lnTo>
                    <a:pt x="37" y="89"/>
                  </a:lnTo>
                  <a:lnTo>
                    <a:pt x="33" y="89"/>
                  </a:lnTo>
                  <a:lnTo>
                    <a:pt x="33" y="86"/>
                  </a:lnTo>
                  <a:lnTo>
                    <a:pt x="33" y="86"/>
                  </a:lnTo>
                  <a:lnTo>
                    <a:pt x="37" y="86"/>
                  </a:lnTo>
                  <a:lnTo>
                    <a:pt x="37" y="86"/>
                  </a:lnTo>
                  <a:lnTo>
                    <a:pt x="37" y="82"/>
                  </a:lnTo>
                  <a:lnTo>
                    <a:pt x="37" y="82"/>
                  </a:lnTo>
                  <a:lnTo>
                    <a:pt x="37" y="78"/>
                  </a:lnTo>
                  <a:lnTo>
                    <a:pt x="37" y="74"/>
                  </a:lnTo>
                  <a:lnTo>
                    <a:pt x="33" y="74"/>
                  </a:lnTo>
                  <a:lnTo>
                    <a:pt x="33" y="71"/>
                  </a:lnTo>
                  <a:lnTo>
                    <a:pt x="29" y="67"/>
                  </a:lnTo>
                  <a:lnTo>
                    <a:pt x="29" y="63"/>
                  </a:lnTo>
                  <a:lnTo>
                    <a:pt x="26" y="60"/>
                  </a:lnTo>
                  <a:lnTo>
                    <a:pt x="22" y="56"/>
                  </a:lnTo>
                  <a:lnTo>
                    <a:pt x="18" y="56"/>
                  </a:lnTo>
                  <a:lnTo>
                    <a:pt x="15" y="56"/>
                  </a:lnTo>
                  <a:lnTo>
                    <a:pt x="15" y="52"/>
                  </a:lnTo>
                  <a:lnTo>
                    <a:pt x="15" y="45"/>
                  </a:lnTo>
                  <a:lnTo>
                    <a:pt x="15" y="45"/>
                  </a:lnTo>
                  <a:lnTo>
                    <a:pt x="11" y="41"/>
                  </a:lnTo>
                  <a:lnTo>
                    <a:pt x="11" y="41"/>
                  </a:lnTo>
                  <a:lnTo>
                    <a:pt x="11" y="37"/>
                  </a:lnTo>
                  <a:lnTo>
                    <a:pt x="11" y="34"/>
                  </a:lnTo>
                  <a:lnTo>
                    <a:pt x="7" y="34"/>
                  </a:lnTo>
                  <a:lnTo>
                    <a:pt x="7" y="30"/>
                  </a:lnTo>
                  <a:lnTo>
                    <a:pt x="7" y="30"/>
                  </a:lnTo>
                  <a:lnTo>
                    <a:pt x="11" y="26"/>
                  </a:lnTo>
                  <a:lnTo>
                    <a:pt x="4" y="22"/>
                  </a:lnTo>
                  <a:lnTo>
                    <a:pt x="4" y="19"/>
                  </a:lnTo>
                  <a:lnTo>
                    <a:pt x="4" y="19"/>
                  </a:lnTo>
                  <a:lnTo>
                    <a:pt x="7" y="19"/>
                  </a:lnTo>
                  <a:lnTo>
                    <a:pt x="4" y="15"/>
                  </a:lnTo>
                  <a:lnTo>
                    <a:pt x="4" y="11"/>
                  </a:lnTo>
                  <a:lnTo>
                    <a:pt x="0" y="4"/>
                  </a:lnTo>
                  <a:lnTo>
                    <a:pt x="0" y="0"/>
                  </a:lnTo>
                  <a:lnTo>
                    <a:pt x="0" y="0"/>
                  </a:lnTo>
                  <a:close/>
                  <a:moveTo>
                    <a:pt x="85" y="145"/>
                  </a:moveTo>
                  <a:lnTo>
                    <a:pt x="85" y="141"/>
                  </a:lnTo>
                  <a:lnTo>
                    <a:pt x="85" y="141"/>
                  </a:lnTo>
                  <a:lnTo>
                    <a:pt x="85" y="137"/>
                  </a:lnTo>
                  <a:lnTo>
                    <a:pt x="81" y="137"/>
                  </a:lnTo>
                  <a:lnTo>
                    <a:pt x="85" y="141"/>
                  </a:lnTo>
                  <a:lnTo>
                    <a:pt x="85" y="145"/>
                  </a:lnTo>
                  <a:lnTo>
                    <a:pt x="85" y="145"/>
                  </a:lnTo>
                  <a:close/>
                  <a:moveTo>
                    <a:pt x="89" y="149"/>
                  </a:moveTo>
                  <a:lnTo>
                    <a:pt x="89" y="152"/>
                  </a:lnTo>
                  <a:lnTo>
                    <a:pt x="89" y="152"/>
                  </a:lnTo>
                  <a:lnTo>
                    <a:pt x="89" y="149"/>
                  </a:lnTo>
                  <a:lnTo>
                    <a:pt x="89" y="149"/>
                  </a:lnTo>
                  <a:lnTo>
                    <a:pt x="89" y="149"/>
                  </a:lnTo>
                  <a:close/>
                  <a:moveTo>
                    <a:pt x="296" y="145"/>
                  </a:moveTo>
                  <a:lnTo>
                    <a:pt x="300" y="145"/>
                  </a:lnTo>
                  <a:lnTo>
                    <a:pt x="300" y="145"/>
                  </a:lnTo>
                  <a:lnTo>
                    <a:pt x="296" y="145"/>
                  </a:lnTo>
                  <a:lnTo>
                    <a:pt x="296" y="145"/>
                  </a:lnTo>
                  <a:lnTo>
                    <a:pt x="296" y="145"/>
                  </a:lnTo>
                  <a:close/>
                  <a:moveTo>
                    <a:pt x="296" y="149"/>
                  </a:moveTo>
                  <a:lnTo>
                    <a:pt x="296" y="149"/>
                  </a:lnTo>
                  <a:lnTo>
                    <a:pt x="296" y="149"/>
                  </a:lnTo>
                  <a:lnTo>
                    <a:pt x="296" y="149"/>
                  </a:lnTo>
                  <a:lnTo>
                    <a:pt x="296" y="149"/>
                  </a:lnTo>
                  <a:lnTo>
                    <a:pt x="296" y="149"/>
                  </a:lnTo>
                  <a:close/>
                  <a:moveTo>
                    <a:pt x="296" y="156"/>
                  </a:moveTo>
                  <a:lnTo>
                    <a:pt x="296" y="152"/>
                  </a:lnTo>
                  <a:lnTo>
                    <a:pt x="296" y="152"/>
                  </a:lnTo>
                  <a:lnTo>
                    <a:pt x="296" y="15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6" name="Freeform 177"/>
            <p:cNvSpPr>
              <a:spLocks noEditPoints="1"/>
            </p:cNvSpPr>
            <p:nvPr/>
          </p:nvSpPr>
          <p:spPr bwMode="auto">
            <a:xfrm>
              <a:off x="2816597" y="4145716"/>
              <a:ext cx="1155443" cy="1070126"/>
            </a:xfrm>
            <a:custGeom>
              <a:avLst/>
              <a:gdLst>
                <a:gd name="T0" fmla="*/ 103 w 174"/>
                <a:gd name="T1" fmla="*/ 22 h 165"/>
                <a:gd name="T2" fmla="*/ 105 w 174"/>
                <a:gd name="T3" fmla="*/ 21 h 165"/>
                <a:gd name="T4" fmla="*/ 106 w 174"/>
                <a:gd name="T5" fmla="*/ 21 h 165"/>
                <a:gd name="T6" fmla="*/ 109 w 174"/>
                <a:gd name="T7" fmla="*/ 22 h 165"/>
                <a:gd name="T8" fmla="*/ 100 w 174"/>
                <a:gd name="T9" fmla="*/ 5 h 165"/>
                <a:gd name="T10" fmla="*/ 94 w 174"/>
                <a:gd name="T11" fmla="*/ 12 h 165"/>
                <a:gd name="T12" fmla="*/ 88 w 174"/>
                <a:gd name="T13" fmla="*/ 13 h 165"/>
                <a:gd name="T14" fmla="*/ 79 w 174"/>
                <a:gd name="T15" fmla="*/ 12 h 165"/>
                <a:gd name="T16" fmla="*/ 75 w 174"/>
                <a:gd name="T17" fmla="*/ 13 h 165"/>
                <a:gd name="T18" fmla="*/ 64 w 174"/>
                <a:gd name="T19" fmla="*/ 15 h 165"/>
                <a:gd name="T20" fmla="*/ 64 w 174"/>
                <a:gd name="T21" fmla="*/ 5 h 165"/>
                <a:gd name="T22" fmla="*/ 59 w 174"/>
                <a:gd name="T23" fmla="*/ 0 h 165"/>
                <a:gd name="T24" fmla="*/ 44 w 174"/>
                <a:gd name="T25" fmla="*/ 6 h 165"/>
                <a:gd name="T26" fmla="*/ 47 w 174"/>
                <a:gd name="T27" fmla="*/ 12 h 165"/>
                <a:gd name="T28" fmla="*/ 30 w 174"/>
                <a:gd name="T29" fmla="*/ 17 h 165"/>
                <a:gd name="T30" fmla="*/ 18 w 174"/>
                <a:gd name="T31" fmla="*/ 16 h 165"/>
                <a:gd name="T32" fmla="*/ 20 w 174"/>
                <a:gd name="T33" fmla="*/ 28 h 165"/>
                <a:gd name="T34" fmla="*/ 10 w 174"/>
                <a:gd name="T35" fmla="*/ 40 h 165"/>
                <a:gd name="T36" fmla="*/ 3 w 174"/>
                <a:gd name="T37" fmla="*/ 49 h 165"/>
                <a:gd name="T38" fmla="*/ 5 w 174"/>
                <a:gd name="T39" fmla="*/ 60 h 165"/>
                <a:gd name="T40" fmla="*/ 16 w 174"/>
                <a:gd name="T41" fmla="*/ 67 h 165"/>
                <a:gd name="T42" fmla="*/ 27 w 174"/>
                <a:gd name="T43" fmla="*/ 66 h 165"/>
                <a:gd name="T44" fmla="*/ 38 w 174"/>
                <a:gd name="T45" fmla="*/ 65 h 165"/>
                <a:gd name="T46" fmla="*/ 50 w 174"/>
                <a:gd name="T47" fmla="*/ 75 h 165"/>
                <a:gd name="T48" fmla="*/ 62 w 174"/>
                <a:gd name="T49" fmla="*/ 86 h 165"/>
                <a:gd name="T50" fmla="*/ 74 w 174"/>
                <a:gd name="T51" fmla="*/ 106 h 165"/>
                <a:gd name="T52" fmla="*/ 84 w 174"/>
                <a:gd name="T53" fmla="*/ 114 h 165"/>
                <a:gd name="T54" fmla="*/ 90 w 174"/>
                <a:gd name="T55" fmla="*/ 127 h 165"/>
                <a:gd name="T56" fmla="*/ 92 w 174"/>
                <a:gd name="T57" fmla="*/ 136 h 165"/>
                <a:gd name="T58" fmla="*/ 83 w 174"/>
                <a:gd name="T59" fmla="*/ 143 h 165"/>
                <a:gd name="T60" fmla="*/ 84 w 174"/>
                <a:gd name="T61" fmla="*/ 150 h 165"/>
                <a:gd name="T62" fmla="*/ 95 w 174"/>
                <a:gd name="T63" fmla="*/ 157 h 165"/>
                <a:gd name="T64" fmla="*/ 102 w 174"/>
                <a:gd name="T65" fmla="*/ 159 h 165"/>
                <a:gd name="T66" fmla="*/ 105 w 174"/>
                <a:gd name="T67" fmla="*/ 152 h 165"/>
                <a:gd name="T68" fmla="*/ 108 w 174"/>
                <a:gd name="T69" fmla="*/ 149 h 165"/>
                <a:gd name="T70" fmla="*/ 104 w 174"/>
                <a:gd name="T71" fmla="*/ 156 h 165"/>
                <a:gd name="T72" fmla="*/ 116 w 174"/>
                <a:gd name="T73" fmla="*/ 140 h 165"/>
                <a:gd name="T74" fmla="*/ 116 w 174"/>
                <a:gd name="T75" fmla="*/ 133 h 165"/>
                <a:gd name="T76" fmla="*/ 119 w 174"/>
                <a:gd name="T77" fmla="*/ 126 h 165"/>
                <a:gd name="T78" fmla="*/ 131 w 174"/>
                <a:gd name="T79" fmla="*/ 119 h 165"/>
                <a:gd name="T80" fmla="*/ 136 w 174"/>
                <a:gd name="T81" fmla="*/ 115 h 165"/>
                <a:gd name="T82" fmla="*/ 141 w 174"/>
                <a:gd name="T83" fmla="*/ 116 h 165"/>
                <a:gd name="T84" fmla="*/ 149 w 174"/>
                <a:gd name="T85" fmla="*/ 109 h 165"/>
                <a:gd name="T86" fmla="*/ 154 w 174"/>
                <a:gd name="T87" fmla="*/ 96 h 165"/>
                <a:gd name="T88" fmla="*/ 156 w 174"/>
                <a:gd name="T89" fmla="*/ 78 h 165"/>
                <a:gd name="T90" fmla="*/ 155 w 174"/>
                <a:gd name="T91" fmla="*/ 73 h 165"/>
                <a:gd name="T92" fmla="*/ 161 w 174"/>
                <a:gd name="T93" fmla="*/ 71 h 165"/>
                <a:gd name="T94" fmla="*/ 173 w 174"/>
                <a:gd name="T95" fmla="*/ 56 h 165"/>
                <a:gd name="T96" fmla="*/ 168 w 174"/>
                <a:gd name="T97" fmla="*/ 42 h 165"/>
                <a:gd name="T98" fmla="*/ 151 w 174"/>
                <a:gd name="T99" fmla="*/ 33 h 165"/>
                <a:gd name="T100" fmla="*/ 142 w 174"/>
                <a:gd name="T101" fmla="*/ 33 h 165"/>
                <a:gd name="T102" fmla="*/ 134 w 174"/>
                <a:gd name="T103" fmla="*/ 32 h 165"/>
                <a:gd name="T104" fmla="*/ 130 w 174"/>
                <a:gd name="T105" fmla="*/ 35 h 165"/>
                <a:gd name="T106" fmla="*/ 126 w 174"/>
                <a:gd name="T107" fmla="*/ 29 h 165"/>
                <a:gd name="T108" fmla="*/ 120 w 174"/>
                <a:gd name="T109" fmla="*/ 25 h 165"/>
                <a:gd name="T110" fmla="*/ 113 w 174"/>
                <a:gd name="T111" fmla="*/ 27 h 165"/>
                <a:gd name="T112" fmla="*/ 107 w 174"/>
                <a:gd name="T113" fmla="*/ 33 h 165"/>
                <a:gd name="T114" fmla="*/ 105 w 174"/>
                <a:gd name="T115" fmla="*/ 29 h 165"/>
                <a:gd name="T116" fmla="*/ 113 w 174"/>
                <a:gd name="T117" fmla="*/ 24 h 165"/>
                <a:gd name="T118" fmla="*/ 104 w 174"/>
                <a:gd name="T119" fmla="*/ 25 h 165"/>
                <a:gd name="T120" fmla="*/ 99 w 174"/>
                <a:gd name="T121" fmla="*/ 25 h 165"/>
                <a:gd name="T122" fmla="*/ 106 w 174"/>
                <a:gd name="T123" fmla="*/ 17 h 165"/>
                <a:gd name="T124" fmla="*/ 102 w 174"/>
                <a:gd name="T125" fmla="*/ 9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4" h="165">
                  <a:moveTo>
                    <a:pt x="102" y="24"/>
                  </a:moveTo>
                  <a:cubicBezTo>
                    <a:pt x="102" y="24"/>
                    <a:pt x="102" y="24"/>
                    <a:pt x="102" y="24"/>
                  </a:cubicBezTo>
                  <a:cubicBezTo>
                    <a:pt x="103" y="23"/>
                    <a:pt x="103" y="23"/>
                    <a:pt x="103" y="23"/>
                  </a:cubicBezTo>
                  <a:cubicBezTo>
                    <a:pt x="103" y="24"/>
                    <a:pt x="103" y="24"/>
                    <a:pt x="103" y="24"/>
                  </a:cubicBezTo>
                  <a:cubicBezTo>
                    <a:pt x="103" y="24"/>
                    <a:pt x="103" y="24"/>
                    <a:pt x="103" y="24"/>
                  </a:cubicBezTo>
                  <a:cubicBezTo>
                    <a:pt x="102" y="24"/>
                    <a:pt x="102" y="24"/>
                    <a:pt x="102" y="24"/>
                  </a:cubicBezTo>
                  <a:cubicBezTo>
                    <a:pt x="102" y="24"/>
                    <a:pt x="102" y="24"/>
                    <a:pt x="102" y="24"/>
                  </a:cubicBezTo>
                  <a:close/>
                  <a:moveTo>
                    <a:pt x="101" y="24"/>
                  </a:moveTo>
                  <a:cubicBezTo>
                    <a:pt x="101" y="24"/>
                    <a:pt x="101" y="24"/>
                    <a:pt x="101" y="24"/>
                  </a:cubicBezTo>
                  <a:cubicBezTo>
                    <a:pt x="101" y="24"/>
                    <a:pt x="101" y="24"/>
                    <a:pt x="101" y="24"/>
                  </a:cubicBezTo>
                  <a:cubicBezTo>
                    <a:pt x="102" y="23"/>
                    <a:pt x="102" y="23"/>
                    <a:pt x="102" y="23"/>
                  </a:cubicBezTo>
                  <a:cubicBezTo>
                    <a:pt x="103" y="23"/>
                    <a:pt x="103" y="23"/>
                    <a:pt x="103" y="23"/>
                  </a:cubicBezTo>
                  <a:cubicBezTo>
                    <a:pt x="103" y="22"/>
                    <a:pt x="103" y="22"/>
                    <a:pt x="103" y="22"/>
                  </a:cubicBezTo>
                  <a:cubicBezTo>
                    <a:pt x="103" y="22"/>
                    <a:pt x="103" y="22"/>
                    <a:pt x="103" y="22"/>
                  </a:cubicBezTo>
                  <a:cubicBezTo>
                    <a:pt x="103" y="22"/>
                    <a:pt x="103" y="22"/>
                    <a:pt x="103" y="22"/>
                  </a:cubicBezTo>
                  <a:cubicBezTo>
                    <a:pt x="103" y="22"/>
                    <a:pt x="103" y="22"/>
                    <a:pt x="103" y="22"/>
                  </a:cubicBezTo>
                  <a:cubicBezTo>
                    <a:pt x="102" y="22"/>
                    <a:pt x="102" y="22"/>
                    <a:pt x="102" y="22"/>
                  </a:cubicBezTo>
                  <a:cubicBezTo>
                    <a:pt x="101" y="23"/>
                    <a:pt x="101" y="23"/>
                    <a:pt x="101" y="23"/>
                  </a:cubicBezTo>
                  <a:cubicBezTo>
                    <a:pt x="101" y="24"/>
                    <a:pt x="101" y="24"/>
                    <a:pt x="101" y="24"/>
                  </a:cubicBezTo>
                  <a:close/>
                  <a:moveTo>
                    <a:pt x="105" y="21"/>
                  </a:moveTo>
                  <a:cubicBezTo>
                    <a:pt x="104" y="21"/>
                    <a:pt x="104" y="21"/>
                    <a:pt x="104" y="21"/>
                  </a:cubicBezTo>
                  <a:cubicBezTo>
                    <a:pt x="104" y="21"/>
                    <a:pt x="104" y="21"/>
                    <a:pt x="104" y="21"/>
                  </a:cubicBezTo>
                  <a:cubicBezTo>
                    <a:pt x="104" y="21"/>
                    <a:pt x="104" y="21"/>
                    <a:pt x="104" y="21"/>
                  </a:cubicBezTo>
                  <a:cubicBezTo>
                    <a:pt x="104" y="22"/>
                    <a:pt x="104" y="22"/>
                    <a:pt x="104" y="22"/>
                  </a:cubicBezTo>
                  <a:cubicBezTo>
                    <a:pt x="105" y="22"/>
                    <a:pt x="105" y="22"/>
                    <a:pt x="105" y="22"/>
                  </a:cubicBezTo>
                  <a:cubicBezTo>
                    <a:pt x="105" y="21"/>
                    <a:pt x="105" y="21"/>
                    <a:pt x="105" y="21"/>
                  </a:cubicBezTo>
                  <a:close/>
                  <a:moveTo>
                    <a:pt x="105" y="21"/>
                  </a:moveTo>
                  <a:cubicBezTo>
                    <a:pt x="104" y="20"/>
                    <a:pt x="104" y="20"/>
                    <a:pt x="104" y="20"/>
                  </a:cubicBezTo>
                  <a:cubicBezTo>
                    <a:pt x="105" y="19"/>
                    <a:pt x="105" y="19"/>
                    <a:pt x="105" y="19"/>
                  </a:cubicBezTo>
                  <a:cubicBezTo>
                    <a:pt x="105" y="19"/>
                    <a:pt x="105" y="19"/>
                    <a:pt x="105" y="19"/>
                  </a:cubicBezTo>
                  <a:cubicBezTo>
                    <a:pt x="106" y="19"/>
                    <a:pt x="106" y="19"/>
                    <a:pt x="106" y="19"/>
                  </a:cubicBezTo>
                  <a:cubicBezTo>
                    <a:pt x="106" y="19"/>
                    <a:pt x="106" y="19"/>
                    <a:pt x="106" y="19"/>
                  </a:cubicBezTo>
                  <a:cubicBezTo>
                    <a:pt x="106" y="19"/>
                    <a:pt x="106" y="19"/>
                    <a:pt x="106" y="19"/>
                  </a:cubicBezTo>
                  <a:cubicBezTo>
                    <a:pt x="106" y="19"/>
                    <a:pt x="106" y="19"/>
                    <a:pt x="106" y="19"/>
                  </a:cubicBezTo>
                  <a:cubicBezTo>
                    <a:pt x="105" y="20"/>
                    <a:pt x="105" y="20"/>
                    <a:pt x="105" y="20"/>
                  </a:cubicBezTo>
                  <a:cubicBezTo>
                    <a:pt x="105" y="21"/>
                    <a:pt x="105" y="21"/>
                    <a:pt x="105" y="21"/>
                  </a:cubicBezTo>
                  <a:close/>
                  <a:moveTo>
                    <a:pt x="105" y="21"/>
                  </a:moveTo>
                  <a:cubicBezTo>
                    <a:pt x="105" y="21"/>
                    <a:pt x="105" y="21"/>
                    <a:pt x="105" y="21"/>
                  </a:cubicBezTo>
                  <a:cubicBezTo>
                    <a:pt x="106" y="21"/>
                    <a:pt x="106" y="21"/>
                    <a:pt x="106" y="21"/>
                  </a:cubicBezTo>
                  <a:cubicBezTo>
                    <a:pt x="107" y="21"/>
                    <a:pt x="107" y="21"/>
                    <a:pt x="107" y="21"/>
                  </a:cubicBezTo>
                  <a:cubicBezTo>
                    <a:pt x="107" y="21"/>
                    <a:pt x="107" y="21"/>
                    <a:pt x="107" y="21"/>
                  </a:cubicBezTo>
                  <a:cubicBezTo>
                    <a:pt x="108" y="21"/>
                    <a:pt x="108" y="21"/>
                    <a:pt x="108" y="21"/>
                  </a:cubicBezTo>
                  <a:cubicBezTo>
                    <a:pt x="107" y="20"/>
                    <a:pt x="107" y="20"/>
                    <a:pt x="107" y="20"/>
                  </a:cubicBezTo>
                  <a:cubicBezTo>
                    <a:pt x="106" y="21"/>
                    <a:pt x="106" y="21"/>
                    <a:pt x="106" y="21"/>
                  </a:cubicBezTo>
                  <a:cubicBezTo>
                    <a:pt x="105" y="21"/>
                    <a:pt x="105" y="21"/>
                    <a:pt x="105" y="21"/>
                  </a:cubicBezTo>
                  <a:cubicBezTo>
                    <a:pt x="105" y="21"/>
                    <a:pt x="105" y="21"/>
                    <a:pt x="105" y="21"/>
                  </a:cubicBezTo>
                  <a:close/>
                  <a:moveTo>
                    <a:pt x="107" y="22"/>
                  </a:moveTo>
                  <a:cubicBezTo>
                    <a:pt x="108" y="22"/>
                    <a:pt x="108" y="22"/>
                    <a:pt x="108" y="22"/>
                  </a:cubicBezTo>
                  <a:cubicBezTo>
                    <a:pt x="108" y="21"/>
                    <a:pt x="108" y="21"/>
                    <a:pt x="108" y="21"/>
                  </a:cubicBezTo>
                  <a:cubicBezTo>
                    <a:pt x="109" y="21"/>
                    <a:pt x="109" y="21"/>
                    <a:pt x="109" y="21"/>
                  </a:cubicBezTo>
                  <a:cubicBezTo>
                    <a:pt x="109" y="22"/>
                    <a:pt x="109" y="22"/>
                    <a:pt x="109" y="22"/>
                  </a:cubicBezTo>
                  <a:cubicBezTo>
                    <a:pt x="109" y="22"/>
                    <a:pt x="109" y="22"/>
                    <a:pt x="109" y="22"/>
                  </a:cubicBezTo>
                  <a:cubicBezTo>
                    <a:pt x="108" y="22"/>
                    <a:pt x="108" y="22"/>
                    <a:pt x="108" y="22"/>
                  </a:cubicBezTo>
                  <a:cubicBezTo>
                    <a:pt x="107" y="22"/>
                    <a:pt x="107" y="22"/>
                    <a:pt x="107" y="22"/>
                  </a:cubicBezTo>
                  <a:close/>
                  <a:moveTo>
                    <a:pt x="105" y="14"/>
                  </a:moveTo>
                  <a:cubicBezTo>
                    <a:pt x="104" y="13"/>
                    <a:pt x="104" y="13"/>
                    <a:pt x="104" y="13"/>
                  </a:cubicBezTo>
                  <a:cubicBezTo>
                    <a:pt x="104" y="12"/>
                    <a:pt x="104" y="12"/>
                    <a:pt x="104" y="12"/>
                  </a:cubicBezTo>
                  <a:cubicBezTo>
                    <a:pt x="104" y="12"/>
                    <a:pt x="104" y="12"/>
                    <a:pt x="104" y="12"/>
                  </a:cubicBezTo>
                  <a:cubicBezTo>
                    <a:pt x="105" y="12"/>
                    <a:pt x="105" y="12"/>
                    <a:pt x="105" y="12"/>
                  </a:cubicBezTo>
                  <a:cubicBezTo>
                    <a:pt x="105" y="13"/>
                    <a:pt x="105" y="13"/>
                    <a:pt x="105" y="13"/>
                  </a:cubicBezTo>
                  <a:cubicBezTo>
                    <a:pt x="105" y="14"/>
                    <a:pt x="105" y="14"/>
                    <a:pt x="105" y="14"/>
                  </a:cubicBezTo>
                  <a:cubicBezTo>
                    <a:pt x="105" y="14"/>
                    <a:pt x="105" y="14"/>
                    <a:pt x="105" y="14"/>
                  </a:cubicBezTo>
                  <a:close/>
                  <a:moveTo>
                    <a:pt x="101" y="6"/>
                  </a:moveTo>
                  <a:cubicBezTo>
                    <a:pt x="100" y="5"/>
                    <a:pt x="100" y="5"/>
                    <a:pt x="100" y="5"/>
                  </a:cubicBezTo>
                  <a:cubicBezTo>
                    <a:pt x="100" y="5"/>
                    <a:pt x="100" y="5"/>
                    <a:pt x="100" y="5"/>
                  </a:cubicBezTo>
                  <a:cubicBezTo>
                    <a:pt x="100" y="4"/>
                    <a:pt x="100" y="4"/>
                    <a:pt x="100" y="4"/>
                  </a:cubicBezTo>
                  <a:cubicBezTo>
                    <a:pt x="99" y="4"/>
                    <a:pt x="99" y="4"/>
                    <a:pt x="99" y="4"/>
                  </a:cubicBezTo>
                  <a:cubicBezTo>
                    <a:pt x="100" y="4"/>
                    <a:pt x="100" y="4"/>
                    <a:pt x="100" y="4"/>
                  </a:cubicBezTo>
                  <a:cubicBezTo>
                    <a:pt x="99" y="5"/>
                    <a:pt x="99" y="5"/>
                    <a:pt x="99" y="5"/>
                  </a:cubicBezTo>
                  <a:cubicBezTo>
                    <a:pt x="98" y="6"/>
                    <a:pt x="98" y="6"/>
                    <a:pt x="98" y="6"/>
                  </a:cubicBezTo>
                  <a:cubicBezTo>
                    <a:pt x="98" y="6"/>
                    <a:pt x="98" y="6"/>
                    <a:pt x="98" y="6"/>
                  </a:cubicBezTo>
                  <a:cubicBezTo>
                    <a:pt x="98" y="6"/>
                    <a:pt x="98" y="6"/>
                    <a:pt x="98" y="6"/>
                  </a:cubicBezTo>
                  <a:cubicBezTo>
                    <a:pt x="98" y="6"/>
                    <a:pt x="98" y="6"/>
                    <a:pt x="98" y="6"/>
                  </a:cubicBezTo>
                  <a:cubicBezTo>
                    <a:pt x="97" y="7"/>
                    <a:pt x="97" y="7"/>
                    <a:pt x="97" y="7"/>
                  </a:cubicBezTo>
                  <a:cubicBezTo>
                    <a:pt x="96" y="9"/>
                    <a:pt x="96" y="9"/>
                    <a:pt x="96" y="9"/>
                  </a:cubicBezTo>
                  <a:cubicBezTo>
                    <a:pt x="96" y="9"/>
                    <a:pt x="96" y="9"/>
                    <a:pt x="96" y="9"/>
                  </a:cubicBezTo>
                  <a:cubicBezTo>
                    <a:pt x="95" y="11"/>
                    <a:pt x="95" y="11"/>
                    <a:pt x="95" y="11"/>
                  </a:cubicBezTo>
                  <a:cubicBezTo>
                    <a:pt x="94" y="12"/>
                    <a:pt x="94" y="12"/>
                    <a:pt x="94" y="12"/>
                  </a:cubicBezTo>
                  <a:cubicBezTo>
                    <a:pt x="93" y="13"/>
                    <a:pt x="93" y="13"/>
                    <a:pt x="93" y="13"/>
                  </a:cubicBezTo>
                  <a:cubicBezTo>
                    <a:pt x="93" y="13"/>
                    <a:pt x="93" y="13"/>
                    <a:pt x="93" y="13"/>
                  </a:cubicBezTo>
                  <a:cubicBezTo>
                    <a:pt x="92" y="13"/>
                    <a:pt x="92" y="13"/>
                    <a:pt x="92" y="13"/>
                  </a:cubicBezTo>
                  <a:cubicBezTo>
                    <a:pt x="92" y="14"/>
                    <a:pt x="92" y="14"/>
                    <a:pt x="92" y="14"/>
                  </a:cubicBezTo>
                  <a:cubicBezTo>
                    <a:pt x="91" y="15"/>
                    <a:pt x="91" y="15"/>
                    <a:pt x="91" y="15"/>
                  </a:cubicBezTo>
                  <a:cubicBezTo>
                    <a:pt x="91" y="14"/>
                    <a:pt x="91" y="14"/>
                    <a:pt x="91" y="14"/>
                  </a:cubicBezTo>
                  <a:cubicBezTo>
                    <a:pt x="91" y="13"/>
                    <a:pt x="91" y="13"/>
                    <a:pt x="91" y="13"/>
                  </a:cubicBezTo>
                  <a:cubicBezTo>
                    <a:pt x="90" y="13"/>
                    <a:pt x="90" y="13"/>
                    <a:pt x="90" y="13"/>
                  </a:cubicBezTo>
                  <a:cubicBezTo>
                    <a:pt x="90" y="13"/>
                    <a:pt x="90" y="13"/>
                    <a:pt x="90" y="13"/>
                  </a:cubicBezTo>
                  <a:cubicBezTo>
                    <a:pt x="90" y="13"/>
                    <a:pt x="90" y="13"/>
                    <a:pt x="90" y="13"/>
                  </a:cubicBezTo>
                  <a:cubicBezTo>
                    <a:pt x="89" y="13"/>
                    <a:pt x="89" y="13"/>
                    <a:pt x="89" y="13"/>
                  </a:cubicBezTo>
                  <a:cubicBezTo>
                    <a:pt x="89" y="14"/>
                    <a:pt x="89" y="14"/>
                    <a:pt x="89" y="14"/>
                  </a:cubicBezTo>
                  <a:cubicBezTo>
                    <a:pt x="88" y="13"/>
                    <a:pt x="88" y="13"/>
                    <a:pt x="88" y="13"/>
                  </a:cubicBezTo>
                  <a:cubicBezTo>
                    <a:pt x="87" y="13"/>
                    <a:pt x="87" y="13"/>
                    <a:pt x="87" y="13"/>
                  </a:cubicBezTo>
                  <a:cubicBezTo>
                    <a:pt x="87" y="12"/>
                    <a:pt x="87" y="12"/>
                    <a:pt x="87" y="12"/>
                  </a:cubicBezTo>
                  <a:cubicBezTo>
                    <a:pt x="87" y="12"/>
                    <a:pt x="87" y="12"/>
                    <a:pt x="87" y="12"/>
                  </a:cubicBezTo>
                  <a:cubicBezTo>
                    <a:pt x="87" y="12"/>
                    <a:pt x="87" y="12"/>
                    <a:pt x="87" y="12"/>
                  </a:cubicBezTo>
                  <a:cubicBezTo>
                    <a:pt x="87" y="11"/>
                    <a:pt x="87" y="11"/>
                    <a:pt x="87" y="11"/>
                  </a:cubicBezTo>
                  <a:cubicBezTo>
                    <a:pt x="86" y="11"/>
                    <a:pt x="86" y="11"/>
                    <a:pt x="86" y="11"/>
                  </a:cubicBezTo>
                  <a:cubicBezTo>
                    <a:pt x="85" y="10"/>
                    <a:pt x="85" y="10"/>
                    <a:pt x="85" y="10"/>
                  </a:cubicBezTo>
                  <a:cubicBezTo>
                    <a:pt x="84" y="10"/>
                    <a:pt x="84" y="10"/>
                    <a:pt x="84" y="10"/>
                  </a:cubicBezTo>
                  <a:cubicBezTo>
                    <a:pt x="83" y="11"/>
                    <a:pt x="83" y="11"/>
                    <a:pt x="83" y="11"/>
                  </a:cubicBezTo>
                  <a:cubicBezTo>
                    <a:pt x="81" y="11"/>
                    <a:pt x="81" y="11"/>
                    <a:pt x="81" y="11"/>
                  </a:cubicBezTo>
                  <a:cubicBezTo>
                    <a:pt x="80" y="11"/>
                    <a:pt x="80" y="11"/>
                    <a:pt x="80" y="11"/>
                  </a:cubicBezTo>
                  <a:cubicBezTo>
                    <a:pt x="79" y="11"/>
                    <a:pt x="79" y="11"/>
                    <a:pt x="79" y="11"/>
                  </a:cubicBezTo>
                  <a:cubicBezTo>
                    <a:pt x="79" y="12"/>
                    <a:pt x="79" y="12"/>
                    <a:pt x="79" y="12"/>
                  </a:cubicBezTo>
                  <a:cubicBezTo>
                    <a:pt x="80" y="13"/>
                    <a:pt x="80" y="13"/>
                    <a:pt x="80" y="13"/>
                  </a:cubicBezTo>
                  <a:cubicBezTo>
                    <a:pt x="80" y="13"/>
                    <a:pt x="80" y="13"/>
                    <a:pt x="80" y="13"/>
                  </a:cubicBezTo>
                  <a:cubicBezTo>
                    <a:pt x="81" y="14"/>
                    <a:pt x="81" y="14"/>
                    <a:pt x="81" y="14"/>
                  </a:cubicBezTo>
                  <a:cubicBezTo>
                    <a:pt x="81" y="14"/>
                    <a:pt x="81" y="14"/>
                    <a:pt x="81" y="14"/>
                  </a:cubicBezTo>
                  <a:cubicBezTo>
                    <a:pt x="80" y="14"/>
                    <a:pt x="80" y="14"/>
                    <a:pt x="80" y="14"/>
                  </a:cubicBezTo>
                  <a:cubicBezTo>
                    <a:pt x="79" y="14"/>
                    <a:pt x="79" y="14"/>
                    <a:pt x="79" y="14"/>
                  </a:cubicBezTo>
                  <a:cubicBezTo>
                    <a:pt x="78" y="14"/>
                    <a:pt x="78" y="14"/>
                    <a:pt x="78" y="14"/>
                  </a:cubicBezTo>
                  <a:cubicBezTo>
                    <a:pt x="78" y="14"/>
                    <a:pt x="78" y="14"/>
                    <a:pt x="78" y="14"/>
                  </a:cubicBezTo>
                  <a:cubicBezTo>
                    <a:pt x="78" y="14"/>
                    <a:pt x="78" y="14"/>
                    <a:pt x="78" y="14"/>
                  </a:cubicBezTo>
                  <a:cubicBezTo>
                    <a:pt x="78" y="14"/>
                    <a:pt x="78" y="14"/>
                    <a:pt x="78" y="14"/>
                  </a:cubicBezTo>
                  <a:cubicBezTo>
                    <a:pt x="77" y="14"/>
                    <a:pt x="77" y="14"/>
                    <a:pt x="77" y="14"/>
                  </a:cubicBezTo>
                  <a:cubicBezTo>
                    <a:pt x="76" y="14"/>
                    <a:pt x="76" y="14"/>
                    <a:pt x="76" y="14"/>
                  </a:cubicBezTo>
                  <a:cubicBezTo>
                    <a:pt x="75" y="13"/>
                    <a:pt x="75" y="13"/>
                    <a:pt x="75" y="13"/>
                  </a:cubicBezTo>
                  <a:cubicBezTo>
                    <a:pt x="74" y="14"/>
                    <a:pt x="74" y="14"/>
                    <a:pt x="74" y="14"/>
                  </a:cubicBezTo>
                  <a:cubicBezTo>
                    <a:pt x="73" y="14"/>
                    <a:pt x="73" y="14"/>
                    <a:pt x="73" y="14"/>
                  </a:cubicBezTo>
                  <a:cubicBezTo>
                    <a:pt x="73" y="15"/>
                    <a:pt x="73" y="15"/>
                    <a:pt x="73" y="15"/>
                  </a:cubicBezTo>
                  <a:cubicBezTo>
                    <a:pt x="71" y="15"/>
                    <a:pt x="71" y="15"/>
                    <a:pt x="71" y="15"/>
                  </a:cubicBezTo>
                  <a:cubicBezTo>
                    <a:pt x="70" y="15"/>
                    <a:pt x="70" y="15"/>
                    <a:pt x="70" y="15"/>
                  </a:cubicBezTo>
                  <a:cubicBezTo>
                    <a:pt x="70" y="16"/>
                    <a:pt x="70" y="16"/>
                    <a:pt x="70" y="16"/>
                  </a:cubicBezTo>
                  <a:cubicBezTo>
                    <a:pt x="69" y="16"/>
                    <a:pt x="69" y="16"/>
                    <a:pt x="69" y="16"/>
                  </a:cubicBezTo>
                  <a:cubicBezTo>
                    <a:pt x="68" y="16"/>
                    <a:pt x="68" y="16"/>
                    <a:pt x="68" y="16"/>
                  </a:cubicBezTo>
                  <a:cubicBezTo>
                    <a:pt x="68" y="16"/>
                    <a:pt x="68" y="16"/>
                    <a:pt x="68" y="16"/>
                  </a:cubicBezTo>
                  <a:cubicBezTo>
                    <a:pt x="67" y="16"/>
                    <a:pt x="67" y="16"/>
                    <a:pt x="67" y="16"/>
                  </a:cubicBezTo>
                  <a:cubicBezTo>
                    <a:pt x="67" y="17"/>
                    <a:pt x="67" y="17"/>
                    <a:pt x="67" y="17"/>
                  </a:cubicBezTo>
                  <a:cubicBezTo>
                    <a:pt x="66" y="17"/>
                    <a:pt x="66" y="17"/>
                    <a:pt x="66" y="17"/>
                  </a:cubicBezTo>
                  <a:cubicBezTo>
                    <a:pt x="64" y="15"/>
                    <a:pt x="64" y="15"/>
                    <a:pt x="64" y="15"/>
                  </a:cubicBezTo>
                  <a:cubicBezTo>
                    <a:pt x="64" y="15"/>
                    <a:pt x="64" y="15"/>
                    <a:pt x="64" y="15"/>
                  </a:cubicBezTo>
                  <a:cubicBezTo>
                    <a:pt x="64" y="14"/>
                    <a:pt x="64" y="14"/>
                    <a:pt x="64" y="14"/>
                  </a:cubicBezTo>
                  <a:cubicBezTo>
                    <a:pt x="63" y="13"/>
                    <a:pt x="63" y="13"/>
                    <a:pt x="63" y="13"/>
                  </a:cubicBezTo>
                  <a:cubicBezTo>
                    <a:pt x="62" y="12"/>
                    <a:pt x="62" y="12"/>
                    <a:pt x="62" y="12"/>
                  </a:cubicBezTo>
                  <a:cubicBezTo>
                    <a:pt x="62" y="12"/>
                    <a:pt x="62" y="12"/>
                    <a:pt x="62" y="12"/>
                  </a:cubicBezTo>
                  <a:cubicBezTo>
                    <a:pt x="62" y="11"/>
                    <a:pt x="62" y="11"/>
                    <a:pt x="62" y="11"/>
                  </a:cubicBezTo>
                  <a:cubicBezTo>
                    <a:pt x="62" y="11"/>
                    <a:pt x="62" y="11"/>
                    <a:pt x="62" y="11"/>
                  </a:cubicBezTo>
                  <a:cubicBezTo>
                    <a:pt x="62" y="10"/>
                    <a:pt x="62" y="10"/>
                    <a:pt x="62" y="10"/>
                  </a:cubicBezTo>
                  <a:cubicBezTo>
                    <a:pt x="62" y="9"/>
                    <a:pt x="62" y="9"/>
                    <a:pt x="62" y="9"/>
                  </a:cubicBezTo>
                  <a:cubicBezTo>
                    <a:pt x="62" y="9"/>
                    <a:pt x="62" y="9"/>
                    <a:pt x="62" y="9"/>
                  </a:cubicBezTo>
                  <a:cubicBezTo>
                    <a:pt x="63" y="7"/>
                    <a:pt x="63" y="7"/>
                    <a:pt x="63" y="7"/>
                  </a:cubicBezTo>
                  <a:cubicBezTo>
                    <a:pt x="63" y="6"/>
                    <a:pt x="63" y="6"/>
                    <a:pt x="63" y="6"/>
                  </a:cubicBezTo>
                  <a:cubicBezTo>
                    <a:pt x="64" y="5"/>
                    <a:pt x="64" y="5"/>
                    <a:pt x="64" y="5"/>
                  </a:cubicBezTo>
                  <a:cubicBezTo>
                    <a:pt x="64" y="5"/>
                    <a:pt x="64" y="5"/>
                    <a:pt x="64" y="5"/>
                  </a:cubicBezTo>
                  <a:cubicBezTo>
                    <a:pt x="63" y="5"/>
                    <a:pt x="63" y="5"/>
                    <a:pt x="63" y="5"/>
                  </a:cubicBezTo>
                  <a:cubicBezTo>
                    <a:pt x="63" y="4"/>
                    <a:pt x="63" y="4"/>
                    <a:pt x="63" y="4"/>
                  </a:cubicBezTo>
                  <a:cubicBezTo>
                    <a:pt x="63" y="4"/>
                    <a:pt x="63" y="4"/>
                    <a:pt x="63" y="4"/>
                  </a:cubicBezTo>
                  <a:cubicBezTo>
                    <a:pt x="62" y="4"/>
                    <a:pt x="62" y="4"/>
                    <a:pt x="62" y="4"/>
                  </a:cubicBezTo>
                  <a:cubicBezTo>
                    <a:pt x="61" y="3"/>
                    <a:pt x="61" y="3"/>
                    <a:pt x="61" y="3"/>
                  </a:cubicBezTo>
                  <a:cubicBezTo>
                    <a:pt x="61" y="3"/>
                    <a:pt x="61" y="3"/>
                    <a:pt x="61" y="3"/>
                  </a:cubicBezTo>
                  <a:cubicBezTo>
                    <a:pt x="62" y="2"/>
                    <a:pt x="62" y="2"/>
                    <a:pt x="62" y="2"/>
                  </a:cubicBezTo>
                  <a:cubicBezTo>
                    <a:pt x="62" y="1"/>
                    <a:pt x="62" y="1"/>
                    <a:pt x="62" y="1"/>
                  </a:cubicBezTo>
                  <a:cubicBezTo>
                    <a:pt x="61" y="0"/>
                    <a:pt x="61" y="0"/>
                    <a:pt x="61" y="0"/>
                  </a:cubicBezTo>
                  <a:cubicBezTo>
                    <a:pt x="60" y="0"/>
                    <a:pt x="60" y="0"/>
                    <a:pt x="60" y="0"/>
                  </a:cubicBezTo>
                  <a:cubicBezTo>
                    <a:pt x="60" y="0"/>
                    <a:pt x="60" y="0"/>
                    <a:pt x="60" y="0"/>
                  </a:cubicBezTo>
                  <a:cubicBezTo>
                    <a:pt x="59" y="0"/>
                    <a:pt x="59" y="0"/>
                    <a:pt x="59" y="0"/>
                  </a:cubicBezTo>
                  <a:cubicBezTo>
                    <a:pt x="59" y="0"/>
                    <a:pt x="59" y="0"/>
                    <a:pt x="59" y="0"/>
                  </a:cubicBezTo>
                  <a:cubicBezTo>
                    <a:pt x="59" y="1"/>
                    <a:pt x="59" y="1"/>
                    <a:pt x="59" y="1"/>
                  </a:cubicBezTo>
                  <a:cubicBezTo>
                    <a:pt x="59" y="2"/>
                    <a:pt x="59" y="2"/>
                    <a:pt x="59" y="2"/>
                  </a:cubicBezTo>
                  <a:cubicBezTo>
                    <a:pt x="56" y="3"/>
                    <a:pt x="56" y="3"/>
                    <a:pt x="56" y="3"/>
                  </a:cubicBezTo>
                  <a:cubicBezTo>
                    <a:pt x="55" y="3"/>
                    <a:pt x="55" y="3"/>
                    <a:pt x="55" y="3"/>
                  </a:cubicBezTo>
                  <a:cubicBezTo>
                    <a:pt x="53" y="4"/>
                    <a:pt x="53" y="4"/>
                    <a:pt x="53" y="4"/>
                  </a:cubicBezTo>
                  <a:cubicBezTo>
                    <a:pt x="52" y="4"/>
                    <a:pt x="52" y="4"/>
                    <a:pt x="52" y="4"/>
                  </a:cubicBezTo>
                  <a:cubicBezTo>
                    <a:pt x="51" y="4"/>
                    <a:pt x="51" y="4"/>
                    <a:pt x="51" y="4"/>
                  </a:cubicBezTo>
                  <a:cubicBezTo>
                    <a:pt x="49" y="5"/>
                    <a:pt x="49" y="5"/>
                    <a:pt x="49" y="5"/>
                  </a:cubicBezTo>
                  <a:cubicBezTo>
                    <a:pt x="48" y="5"/>
                    <a:pt x="48" y="5"/>
                    <a:pt x="48" y="5"/>
                  </a:cubicBezTo>
                  <a:cubicBezTo>
                    <a:pt x="48" y="5"/>
                    <a:pt x="48" y="5"/>
                    <a:pt x="48" y="5"/>
                  </a:cubicBezTo>
                  <a:cubicBezTo>
                    <a:pt x="46" y="5"/>
                    <a:pt x="46" y="5"/>
                    <a:pt x="46" y="5"/>
                  </a:cubicBezTo>
                  <a:cubicBezTo>
                    <a:pt x="44" y="6"/>
                    <a:pt x="44" y="6"/>
                    <a:pt x="44" y="6"/>
                  </a:cubicBezTo>
                  <a:cubicBezTo>
                    <a:pt x="43" y="5"/>
                    <a:pt x="43" y="5"/>
                    <a:pt x="43" y="5"/>
                  </a:cubicBezTo>
                  <a:cubicBezTo>
                    <a:pt x="41" y="5"/>
                    <a:pt x="41" y="5"/>
                    <a:pt x="41" y="5"/>
                  </a:cubicBezTo>
                  <a:cubicBezTo>
                    <a:pt x="40" y="4"/>
                    <a:pt x="40" y="4"/>
                    <a:pt x="40" y="4"/>
                  </a:cubicBezTo>
                  <a:cubicBezTo>
                    <a:pt x="41" y="5"/>
                    <a:pt x="41" y="5"/>
                    <a:pt x="41" y="5"/>
                  </a:cubicBezTo>
                  <a:cubicBezTo>
                    <a:pt x="41" y="6"/>
                    <a:pt x="41" y="6"/>
                    <a:pt x="41" y="6"/>
                  </a:cubicBezTo>
                  <a:cubicBezTo>
                    <a:pt x="42" y="6"/>
                    <a:pt x="42" y="6"/>
                    <a:pt x="42" y="6"/>
                  </a:cubicBezTo>
                  <a:cubicBezTo>
                    <a:pt x="43" y="7"/>
                    <a:pt x="43" y="7"/>
                    <a:pt x="43" y="7"/>
                  </a:cubicBezTo>
                  <a:cubicBezTo>
                    <a:pt x="41" y="9"/>
                    <a:pt x="41" y="9"/>
                    <a:pt x="41" y="9"/>
                  </a:cubicBezTo>
                  <a:cubicBezTo>
                    <a:pt x="42" y="10"/>
                    <a:pt x="42" y="10"/>
                    <a:pt x="42" y="10"/>
                  </a:cubicBezTo>
                  <a:cubicBezTo>
                    <a:pt x="42" y="11"/>
                    <a:pt x="42" y="11"/>
                    <a:pt x="42" y="11"/>
                  </a:cubicBezTo>
                  <a:cubicBezTo>
                    <a:pt x="44" y="12"/>
                    <a:pt x="44" y="12"/>
                    <a:pt x="44" y="12"/>
                  </a:cubicBezTo>
                  <a:cubicBezTo>
                    <a:pt x="45" y="11"/>
                    <a:pt x="45" y="11"/>
                    <a:pt x="45" y="11"/>
                  </a:cubicBezTo>
                  <a:cubicBezTo>
                    <a:pt x="47" y="12"/>
                    <a:pt x="47" y="12"/>
                    <a:pt x="47" y="12"/>
                  </a:cubicBezTo>
                  <a:cubicBezTo>
                    <a:pt x="47" y="13"/>
                    <a:pt x="47" y="13"/>
                    <a:pt x="47" y="13"/>
                  </a:cubicBezTo>
                  <a:cubicBezTo>
                    <a:pt x="46" y="13"/>
                    <a:pt x="46" y="13"/>
                    <a:pt x="46" y="13"/>
                  </a:cubicBezTo>
                  <a:cubicBezTo>
                    <a:pt x="44" y="13"/>
                    <a:pt x="44" y="13"/>
                    <a:pt x="44" y="13"/>
                  </a:cubicBezTo>
                  <a:cubicBezTo>
                    <a:pt x="43" y="14"/>
                    <a:pt x="43" y="14"/>
                    <a:pt x="43" y="14"/>
                  </a:cubicBezTo>
                  <a:cubicBezTo>
                    <a:pt x="42" y="15"/>
                    <a:pt x="42" y="15"/>
                    <a:pt x="42" y="15"/>
                  </a:cubicBezTo>
                  <a:cubicBezTo>
                    <a:pt x="40" y="16"/>
                    <a:pt x="40" y="16"/>
                    <a:pt x="40" y="16"/>
                  </a:cubicBezTo>
                  <a:cubicBezTo>
                    <a:pt x="39" y="17"/>
                    <a:pt x="39" y="17"/>
                    <a:pt x="39" y="17"/>
                  </a:cubicBezTo>
                  <a:cubicBezTo>
                    <a:pt x="38" y="18"/>
                    <a:pt x="38" y="18"/>
                    <a:pt x="38" y="18"/>
                  </a:cubicBezTo>
                  <a:cubicBezTo>
                    <a:pt x="37" y="19"/>
                    <a:pt x="37" y="19"/>
                    <a:pt x="37" y="19"/>
                  </a:cubicBezTo>
                  <a:cubicBezTo>
                    <a:pt x="35" y="19"/>
                    <a:pt x="35" y="19"/>
                    <a:pt x="35" y="19"/>
                  </a:cubicBezTo>
                  <a:cubicBezTo>
                    <a:pt x="34" y="19"/>
                    <a:pt x="34" y="19"/>
                    <a:pt x="34" y="19"/>
                  </a:cubicBezTo>
                  <a:cubicBezTo>
                    <a:pt x="32" y="18"/>
                    <a:pt x="32" y="18"/>
                    <a:pt x="32" y="18"/>
                  </a:cubicBezTo>
                  <a:cubicBezTo>
                    <a:pt x="30" y="17"/>
                    <a:pt x="30" y="17"/>
                    <a:pt x="30" y="17"/>
                  </a:cubicBezTo>
                  <a:cubicBezTo>
                    <a:pt x="29" y="17"/>
                    <a:pt x="29" y="17"/>
                    <a:pt x="29" y="17"/>
                  </a:cubicBezTo>
                  <a:cubicBezTo>
                    <a:pt x="29" y="16"/>
                    <a:pt x="29" y="16"/>
                    <a:pt x="29" y="16"/>
                  </a:cubicBezTo>
                  <a:cubicBezTo>
                    <a:pt x="29" y="15"/>
                    <a:pt x="29" y="15"/>
                    <a:pt x="29" y="15"/>
                  </a:cubicBezTo>
                  <a:cubicBezTo>
                    <a:pt x="28" y="14"/>
                    <a:pt x="28" y="14"/>
                    <a:pt x="28" y="14"/>
                  </a:cubicBezTo>
                  <a:cubicBezTo>
                    <a:pt x="28" y="13"/>
                    <a:pt x="28" y="13"/>
                    <a:pt x="28" y="13"/>
                  </a:cubicBezTo>
                  <a:cubicBezTo>
                    <a:pt x="27" y="14"/>
                    <a:pt x="27" y="14"/>
                    <a:pt x="27" y="14"/>
                  </a:cubicBezTo>
                  <a:cubicBezTo>
                    <a:pt x="26" y="15"/>
                    <a:pt x="26" y="15"/>
                    <a:pt x="26" y="15"/>
                  </a:cubicBezTo>
                  <a:cubicBezTo>
                    <a:pt x="26" y="15"/>
                    <a:pt x="26" y="15"/>
                    <a:pt x="26" y="15"/>
                  </a:cubicBezTo>
                  <a:cubicBezTo>
                    <a:pt x="25" y="14"/>
                    <a:pt x="25" y="14"/>
                    <a:pt x="25" y="14"/>
                  </a:cubicBezTo>
                  <a:cubicBezTo>
                    <a:pt x="24" y="14"/>
                    <a:pt x="24" y="14"/>
                    <a:pt x="24" y="14"/>
                  </a:cubicBezTo>
                  <a:cubicBezTo>
                    <a:pt x="24" y="15"/>
                    <a:pt x="24" y="15"/>
                    <a:pt x="24" y="15"/>
                  </a:cubicBezTo>
                  <a:cubicBezTo>
                    <a:pt x="19" y="15"/>
                    <a:pt x="19" y="15"/>
                    <a:pt x="19" y="15"/>
                  </a:cubicBezTo>
                  <a:cubicBezTo>
                    <a:pt x="18" y="16"/>
                    <a:pt x="18" y="16"/>
                    <a:pt x="18" y="16"/>
                  </a:cubicBezTo>
                  <a:cubicBezTo>
                    <a:pt x="19" y="17"/>
                    <a:pt x="19" y="17"/>
                    <a:pt x="19" y="17"/>
                  </a:cubicBezTo>
                  <a:cubicBezTo>
                    <a:pt x="20" y="17"/>
                    <a:pt x="20" y="17"/>
                    <a:pt x="20" y="17"/>
                  </a:cubicBezTo>
                  <a:cubicBezTo>
                    <a:pt x="21" y="19"/>
                    <a:pt x="21" y="19"/>
                    <a:pt x="21" y="19"/>
                  </a:cubicBezTo>
                  <a:cubicBezTo>
                    <a:pt x="21" y="19"/>
                    <a:pt x="21" y="19"/>
                    <a:pt x="21" y="19"/>
                  </a:cubicBezTo>
                  <a:cubicBezTo>
                    <a:pt x="21" y="19"/>
                    <a:pt x="21" y="19"/>
                    <a:pt x="21" y="19"/>
                  </a:cubicBezTo>
                  <a:cubicBezTo>
                    <a:pt x="21" y="20"/>
                    <a:pt x="21" y="20"/>
                    <a:pt x="21" y="20"/>
                  </a:cubicBezTo>
                  <a:cubicBezTo>
                    <a:pt x="20" y="20"/>
                    <a:pt x="20" y="20"/>
                    <a:pt x="20" y="20"/>
                  </a:cubicBezTo>
                  <a:cubicBezTo>
                    <a:pt x="17" y="20"/>
                    <a:pt x="17" y="20"/>
                    <a:pt x="17" y="20"/>
                  </a:cubicBezTo>
                  <a:cubicBezTo>
                    <a:pt x="17" y="23"/>
                    <a:pt x="17" y="23"/>
                    <a:pt x="17" y="23"/>
                  </a:cubicBezTo>
                  <a:cubicBezTo>
                    <a:pt x="18" y="24"/>
                    <a:pt x="18" y="24"/>
                    <a:pt x="18" y="24"/>
                  </a:cubicBezTo>
                  <a:cubicBezTo>
                    <a:pt x="19" y="25"/>
                    <a:pt x="19" y="25"/>
                    <a:pt x="19" y="25"/>
                  </a:cubicBezTo>
                  <a:cubicBezTo>
                    <a:pt x="21" y="26"/>
                    <a:pt x="21" y="26"/>
                    <a:pt x="21" y="26"/>
                  </a:cubicBezTo>
                  <a:cubicBezTo>
                    <a:pt x="20" y="28"/>
                    <a:pt x="20" y="28"/>
                    <a:pt x="20" y="28"/>
                  </a:cubicBezTo>
                  <a:cubicBezTo>
                    <a:pt x="20" y="28"/>
                    <a:pt x="20" y="28"/>
                    <a:pt x="20" y="28"/>
                  </a:cubicBezTo>
                  <a:cubicBezTo>
                    <a:pt x="18" y="37"/>
                    <a:pt x="18" y="37"/>
                    <a:pt x="18" y="37"/>
                  </a:cubicBezTo>
                  <a:cubicBezTo>
                    <a:pt x="17" y="39"/>
                    <a:pt x="17" y="39"/>
                    <a:pt x="17" y="39"/>
                  </a:cubicBezTo>
                  <a:cubicBezTo>
                    <a:pt x="17" y="39"/>
                    <a:pt x="17" y="39"/>
                    <a:pt x="17" y="39"/>
                  </a:cubicBezTo>
                  <a:cubicBezTo>
                    <a:pt x="17" y="40"/>
                    <a:pt x="17" y="40"/>
                    <a:pt x="17" y="40"/>
                  </a:cubicBezTo>
                  <a:cubicBezTo>
                    <a:pt x="16" y="40"/>
                    <a:pt x="16" y="40"/>
                    <a:pt x="16" y="40"/>
                  </a:cubicBezTo>
                  <a:cubicBezTo>
                    <a:pt x="16" y="39"/>
                    <a:pt x="16" y="39"/>
                    <a:pt x="16" y="39"/>
                  </a:cubicBezTo>
                  <a:cubicBezTo>
                    <a:pt x="15" y="39"/>
                    <a:pt x="15" y="39"/>
                    <a:pt x="15" y="39"/>
                  </a:cubicBezTo>
                  <a:cubicBezTo>
                    <a:pt x="15" y="39"/>
                    <a:pt x="15" y="39"/>
                    <a:pt x="15" y="39"/>
                  </a:cubicBezTo>
                  <a:cubicBezTo>
                    <a:pt x="14" y="39"/>
                    <a:pt x="14" y="39"/>
                    <a:pt x="14" y="39"/>
                  </a:cubicBezTo>
                  <a:cubicBezTo>
                    <a:pt x="13" y="39"/>
                    <a:pt x="13" y="39"/>
                    <a:pt x="13" y="39"/>
                  </a:cubicBezTo>
                  <a:cubicBezTo>
                    <a:pt x="13" y="39"/>
                    <a:pt x="13" y="39"/>
                    <a:pt x="13" y="39"/>
                  </a:cubicBezTo>
                  <a:cubicBezTo>
                    <a:pt x="10" y="40"/>
                    <a:pt x="10" y="40"/>
                    <a:pt x="10" y="40"/>
                  </a:cubicBezTo>
                  <a:cubicBezTo>
                    <a:pt x="8" y="41"/>
                    <a:pt x="8" y="41"/>
                    <a:pt x="8" y="41"/>
                  </a:cubicBezTo>
                  <a:cubicBezTo>
                    <a:pt x="7" y="41"/>
                    <a:pt x="7" y="41"/>
                    <a:pt x="7" y="41"/>
                  </a:cubicBezTo>
                  <a:cubicBezTo>
                    <a:pt x="7" y="41"/>
                    <a:pt x="7" y="41"/>
                    <a:pt x="7" y="41"/>
                  </a:cubicBezTo>
                  <a:cubicBezTo>
                    <a:pt x="6" y="42"/>
                    <a:pt x="6" y="42"/>
                    <a:pt x="6" y="42"/>
                  </a:cubicBezTo>
                  <a:cubicBezTo>
                    <a:pt x="5" y="43"/>
                    <a:pt x="5" y="43"/>
                    <a:pt x="5" y="43"/>
                  </a:cubicBezTo>
                  <a:cubicBezTo>
                    <a:pt x="4" y="43"/>
                    <a:pt x="4" y="43"/>
                    <a:pt x="4" y="43"/>
                  </a:cubicBezTo>
                  <a:cubicBezTo>
                    <a:pt x="4" y="44"/>
                    <a:pt x="4" y="44"/>
                    <a:pt x="4" y="44"/>
                  </a:cubicBezTo>
                  <a:cubicBezTo>
                    <a:pt x="4" y="45"/>
                    <a:pt x="4" y="45"/>
                    <a:pt x="4" y="45"/>
                  </a:cubicBezTo>
                  <a:cubicBezTo>
                    <a:pt x="4" y="45"/>
                    <a:pt x="4" y="45"/>
                    <a:pt x="4" y="45"/>
                  </a:cubicBezTo>
                  <a:cubicBezTo>
                    <a:pt x="3" y="47"/>
                    <a:pt x="3" y="47"/>
                    <a:pt x="3" y="47"/>
                  </a:cubicBezTo>
                  <a:cubicBezTo>
                    <a:pt x="3" y="48"/>
                    <a:pt x="3" y="48"/>
                    <a:pt x="3" y="48"/>
                  </a:cubicBezTo>
                  <a:cubicBezTo>
                    <a:pt x="3" y="49"/>
                    <a:pt x="3" y="49"/>
                    <a:pt x="3" y="49"/>
                  </a:cubicBezTo>
                  <a:cubicBezTo>
                    <a:pt x="3" y="49"/>
                    <a:pt x="3" y="49"/>
                    <a:pt x="3" y="49"/>
                  </a:cubicBezTo>
                  <a:cubicBezTo>
                    <a:pt x="2" y="49"/>
                    <a:pt x="2" y="49"/>
                    <a:pt x="2" y="49"/>
                  </a:cubicBezTo>
                  <a:cubicBezTo>
                    <a:pt x="1" y="50"/>
                    <a:pt x="1" y="50"/>
                    <a:pt x="1" y="50"/>
                  </a:cubicBezTo>
                  <a:cubicBezTo>
                    <a:pt x="1" y="51"/>
                    <a:pt x="1" y="51"/>
                    <a:pt x="1" y="51"/>
                  </a:cubicBezTo>
                  <a:cubicBezTo>
                    <a:pt x="0" y="51"/>
                    <a:pt x="0" y="51"/>
                    <a:pt x="0" y="51"/>
                  </a:cubicBezTo>
                  <a:cubicBezTo>
                    <a:pt x="1" y="52"/>
                    <a:pt x="1" y="52"/>
                    <a:pt x="1" y="52"/>
                  </a:cubicBezTo>
                  <a:cubicBezTo>
                    <a:pt x="0" y="53"/>
                    <a:pt x="0" y="53"/>
                    <a:pt x="0" y="53"/>
                  </a:cubicBezTo>
                  <a:cubicBezTo>
                    <a:pt x="0" y="53"/>
                    <a:pt x="0" y="53"/>
                    <a:pt x="0" y="53"/>
                  </a:cubicBezTo>
                  <a:cubicBezTo>
                    <a:pt x="0" y="54"/>
                    <a:pt x="0" y="54"/>
                    <a:pt x="0" y="54"/>
                  </a:cubicBezTo>
                  <a:cubicBezTo>
                    <a:pt x="0" y="55"/>
                    <a:pt x="0" y="55"/>
                    <a:pt x="0" y="55"/>
                  </a:cubicBezTo>
                  <a:cubicBezTo>
                    <a:pt x="1" y="56"/>
                    <a:pt x="1" y="56"/>
                    <a:pt x="1" y="56"/>
                  </a:cubicBezTo>
                  <a:cubicBezTo>
                    <a:pt x="4" y="59"/>
                    <a:pt x="4" y="59"/>
                    <a:pt x="4" y="59"/>
                  </a:cubicBezTo>
                  <a:cubicBezTo>
                    <a:pt x="2" y="60"/>
                    <a:pt x="2" y="60"/>
                    <a:pt x="2" y="60"/>
                  </a:cubicBezTo>
                  <a:cubicBezTo>
                    <a:pt x="5" y="60"/>
                    <a:pt x="5" y="60"/>
                    <a:pt x="5" y="60"/>
                  </a:cubicBezTo>
                  <a:cubicBezTo>
                    <a:pt x="7" y="60"/>
                    <a:pt x="7" y="60"/>
                    <a:pt x="7" y="60"/>
                  </a:cubicBezTo>
                  <a:cubicBezTo>
                    <a:pt x="8" y="61"/>
                    <a:pt x="8" y="61"/>
                    <a:pt x="8" y="61"/>
                  </a:cubicBezTo>
                  <a:cubicBezTo>
                    <a:pt x="8" y="63"/>
                    <a:pt x="8" y="63"/>
                    <a:pt x="8" y="63"/>
                  </a:cubicBezTo>
                  <a:cubicBezTo>
                    <a:pt x="10" y="63"/>
                    <a:pt x="10" y="63"/>
                    <a:pt x="10" y="63"/>
                  </a:cubicBezTo>
                  <a:cubicBezTo>
                    <a:pt x="12" y="63"/>
                    <a:pt x="12" y="63"/>
                    <a:pt x="12" y="63"/>
                  </a:cubicBezTo>
                  <a:cubicBezTo>
                    <a:pt x="14" y="61"/>
                    <a:pt x="14" y="61"/>
                    <a:pt x="14" y="61"/>
                  </a:cubicBezTo>
                  <a:cubicBezTo>
                    <a:pt x="15" y="60"/>
                    <a:pt x="15" y="60"/>
                    <a:pt x="15" y="60"/>
                  </a:cubicBezTo>
                  <a:cubicBezTo>
                    <a:pt x="16" y="61"/>
                    <a:pt x="16" y="61"/>
                    <a:pt x="16" y="61"/>
                  </a:cubicBezTo>
                  <a:cubicBezTo>
                    <a:pt x="16" y="62"/>
                    <a:pt x="16" y="62"/>
                    <a:pt x="16" y="62"/>
                  </a:cubicBezTo>
                  <a:cubicBezTo>
                    <a:pt x="15" y="62"/>
                    <a:pt x="15" y="62"/>
                    <a:pt x="15" y="62"/>
                  </a:cubicBezTo>
                  <a:cubicBezTo>
                    <a:pt x="15" y="63"/>
                    <a:pt x="15" y="63"/>
                    <a:pt x="15" y="63"/>
                  </a:cubicBezTo>
                  <a:cubicBezTo>
                    <a:pt x="16" y="66"/>
                    <a:pt x="16" y="66"/>
                    <a:pt x="16" y="66"/>
                  </a:cubicBezTo>
                  <a:cubicBezTo>
                    <a:pt x="16" y="67"/>
                    <a:pt x="16" y="67"/>
                    <a:pt x="16" y="67"/>
                  </a:cubicBezTo>
                  <a:cubicBezTo>
                    <a:pt x="16" y="67"/>
                    <a:pt x="16" y="67"/>
                    <a:pt x="16" y="67"/>
                  </a:cubicBezTo>
                  <a:cubicBezTo>
                    <a:pt x="17" y="67"/>
                    <a:pt x="17" y="67"/>
                    <a:pt x="17" y="67"/>
                  </a:cubicBezTo>
                  <a:cubicBezTo>
                    <a:pt x="18" y="67"/>
                    <a:pt x="18" y="67"/>
                    <a:pt x="18" y="67"/>
                  </a:cubicBezTo>
                  <a:cubicBezTo>
                    <a:pt x="19" y="67"/>
                    <a:pt x="19" y="67"/>
                    <a:pt x="19" y="67"/>
                  </a:cubicBezTo>
                  <a:cubicBezTo>
                    <a:pt x="19" y="67"/>
                    <a:pt x="19" y="67"/>
                    <a:pt x="19" y="67"/>
                  </a:cubicBezTo>
                  <a:cubicBezTo>
                    <a:pt x="20" y="67"/>
                    <a:pt x="20" y="67"/>
                    <a:pt x="20" y="67"/>
                  </a:cubicBezTo>
                  <a:cubicBezTo>
                    <a:pt x="20" y="67"/>
                    <a:pt x="20" y="67"/>
                    <a:pt x="20" y="67"/>
                  </a:cubicBezTo>
                  <a:cubicBezTo>
                    <a:pt x="20" y="67"/>
                    <a:pt x="20" y="67"/>
                    <a:pt x="20" y="67"/>
                  </a:cubicBezTo>
                  <a:cubicBezTo>
                    <a:pt x="23" y="67"/>
                    <a:pt x="23" y="67"/>
                    <a:pt x="23" y="67"/>
                  </a:cubicBezTo>
                  <a:cubicBezTo>
                    <a:pt x="24" y="67"/>
                    <a:pt x="24" y="67"/>
                    <a:pt x="24" y="67"/>
                  </a:cubicBezTo>
                  <a:cubicBezTo>
                    <a:pt x="25" y="66"/>
                    <a:pt x="25" y="66"/>
                    <a:pt x="25" y="66"/>
                  </a:cubicBezTo>
                  <a:cubicBezTo>
                    <a:pt x="26" y="66"/>
                    <a:pt x="26" y="66"/>
                    <a:pt x="26" y="66"/>
                  </a:cubicBezTo>
                  <a:cubicBezTo>
                    <a:pt x="27" y="66"/>
                    <a:pt x="27" y="66"/>
                    <a:pt x="27" y="66"/>
                  </a:cubicBezTo>
                  <a:cubicBezTo>
                    <a:pt x="28" y="66"/>
                    <a:pt x="28" y="66"/>
                    <a:pt x="28" y="66"/>
                  </a:cubicBezTo>
                  <a:cubicBezTo>
                    <a:pt x="29" y="65"/>
                    <a:pt x="29" y="65"/>
                    <a:pt x="29" y="65"/>
                  </a:cubicBezTo>
                  <a:cubicBezTo>
                    <a:pt x="30" y="64"/>
                    <a:pt x="30" y="64"/>
                    <a:pt x="30" y="64"/>
                  </a:cubicBezTo>
                  <a:cubicBezTo>
                    <a:pt x="32" y="62"/>
                    <a:pt x="32" y="62"/>
                    <a:pt x="32" y="62"/>
                  </a:cubicBezTo>
                  <a:cubicBezTo>
                    <a:pt x="34" y="62"/>
                    <a:pt x="34" y="62"/>
                    <a:pt x="34" y="62"/>
                  </a:cubicBezTo>
                  <a:cubicBezTo>
                    <a:pt x="35" y="61"/>
                    <a:pt x="35" y="61"/>
                    <a:pt x="35" y="61"/>
                  </a:cubicBezTo>
                  <a:cubicBezTo>
                    <a:pt x="36" y="61"/>
                    <a:pt x="36" y="61"/>
                    <a:pt x="36" y="61"/>
                  </a:cubicBezTo>
                  <a:cubicBezTo>
                    <a:pt x="37" y="62"/>
                    <a:pt x="37" y="62"/>
                    <a:pt x="37" y="62"/>
                  </a:cubicBezTo>
                  <a:cubicBezTo>
                    <a:pt x="38" y="61"/>
                    <a:pt x="38" y="61"/>
                    <a:pt x="38" y="61"/>
                  </a:cubicBezTo>
                  <a:cubicBezTo>
                    <a:pt x="38" y="62"/>
                    <a:pt x="38" y="62"/>
                    <a:pt x="38" y="62"/>
                  </a:cubicBezTo>
                  <a:cubicBezTo>
                    <a:pt x="38" y="63"/>
                    <a:pt x="38" y="63"/>
                    <a:pt x="38" y="63"/>
                  </a:cubicBezTo>
                  <a:cubicBezTo>
                    <a:pt x="39" y="64"/>
                    <a:pt x="39" y="64"/>
                    <a:pt x="39" y="64"/>
                  </a:cubicBezTo>
                  <a:cubicBezTo>
                    <a:pt x="38" y="65"/>
                    <a:pt x="38" y="65"/>
                    <a:pt x="38" y="65"/>
                  </a:cubicBezTo>
                  <a:cubicBezTo>
                    <a:pt x="39" y="67"/>
                    <a:pt x="39" y="67"/>
                    <a:pt x="39" y="67"/>
                  </a:cubicBezTo>
                  <a:cubicBezTo>
                    <a:pt x="38" y="68"/>
                    <a:pt x="38" y="68"/>
                    <a:pt x="38" y="68"/>
                  </a:cubicBezTo>
                  <a:cubicBezTo>
                    <a:pt x="39" y="70"/>
                    <a:pt x="39" y="70"/>
                    <a:pt x="39" y="70"/>
                  </a:cubicBezTo>
                  <a:cubicBezTo>
                    <a:pt x="40" y="70"/>
                    <a:pt x="40" y="70"/>
                    <a:pt x="40" y="70"/>
                  </a:cubicBezTo>
                  <a:cubicBezTo>
                    <a:pt x="40" y="71"/>
                    <a:pt x="40" y="71"/>
                    <a:pt x="40" y="71"/>
                  </a:cubicBezTo>
                  <a:cubicBezTo>
                    <a:pt x="41" y="72"/>
                    <a:pt x="41" y="72"/>
                    <a:pt x="41" y="72"/>
                  </a:cubicBezTo>
                  <a:cubicBezTo>
                    <a:pt x="43" y="72"/>
                    <a:pt x="43" y="72"/>
                    <a:pt x="43" y="72"/>
                  </a:cubicBezTo>
                  <a:cubicBezTo>
                    <a:pt x="44" y="73"/>
                    <a:pt x="44" y="73"/>
                    <a:pt x="44" y="73"/>
                  </a:cubicBezTo>
                  <a:cubicBezTo>
                    <a:pt x="44" y="73"/>
                    <a:pt x="44" y="73"/>
                    <a:pt x="44" y="73"/>
                  </a:cubicBezTo>
                  <a:cubicBezTo>
                    <a:pt x="46" y="72"/>
                    <a:pt x="46" y="72"/>
                    <a:pt x="46" y="72"/>
                  </a:cubicBezTo>
                  <a:cubicBezTo>
                    <a:pt x="48" y="74"/>
                    <a:pt x="48" y="74"/>
                    <a:pt x="48" y="74"/>
                  </a:cubicBezTo>
                  <a:cubicBezTo>
                    <a:pt x="49" y="74"/>
                    <a:pt x="49" y="74"/>
                    <a:pt x="49" y="74"/>
                  </a:cubicBezTo>
                  <a:cubicBezTo>
                    <a:pt x="50" y="75"/>
                    <a:pt x="50" y="75"/>
                    <a:pt x="50" y="75"/>
                  </a:cubicBezTo>
                  <a:cubicBezTo>
                    <a:pt x="51" y="75"/>
                    <a:pt x="51" y="75"/>
                    <a:pt x="51" y="75"/>
                  </a:cubicBezTo>
                  <a:cubicBezTo>
                    <a:pt x="53" y="76"/>
                    <a:pt x="53" y="76"/>
                    <a:pt x="53" y="76"/>
                  </a:cubicBezTo>
                  <a:cubicBezTo>
                    <a:pt x="54" y="76"/>
                    <a:pt x="54" y="76"/>
                    <a:pt x="54" y="76"/>
                  </a:cubicBezTo>
                  <a:cubicBezTo>
                    <a:pt x="54" y="77"/>
                    <a:pt x="54" y="77"/>
                    <a:pt x="54" y="77"/>
                  </a:cubicBezTo>
                  <a:cubicBezTo>
                    <a:pt x="55" y="77"/>
                    <a:pt x="55" y="77"/>
                    <a:pt x="55" y="77"/>
                  </a:cubicBezTo>
                  <a:cubicBezTo>
                    <a:pt x="56" y="78"/>
                    <a:pt x="56" y="78"/>
                    <a:pt x="56" y="78"/>
                  </a:cubicBezTo>
                  <a:cubicBezTo>
                    <a:pt x="59" y="78"/>
                    <a:pt x="59" y="78"/>
                    <a:pt x="59" y="78"/>
                  </a:cubicBezTo>
                  <a:cubicBezTo>
                    <a:pt x="61" y="79"/>
                    <a:pt x="61" y="79"/>
                    <a:pt x="61" y="79"/>
                  </a:cubicBezTo>
                  <a:cubicBezTo>
                    <a:pt x="61" y="79"/>
                    <a:pt x="61" y="79"/>
                    <a:pt x="61" y="79"/>
                  </a:cubicBezTo>
                  <a:cubicBezTo>
                    <a:pt x="61" y="81"/>
                    <a:pt x="61" y="81"/>
                    <a:pt x="61" y="81"/>
                  </a:cubicBezTo>
                  <a:cubicBezTo>
                    <a:pt x="61" y="83"/>
                    <a:pt x="61" y="83"/>
                    <a:pt x="61" y="83"/>
                  </a:cubicBezTo>
                  <a:cubicBezTo>
                    <a:pt x="61" y="84"/>
                    <a:pt x="61" y="84"/>
                    <a:pt x="61" y="84"/>
                  </a:cubicBezTo>
                  <a:cubicBezTo>
                    <a:pt x="62" y="86"/>
                    <a:pt x="62" y="86"/>
                    <a:pt x="62" y="86"/>
                  </a:cubicBezTo>
                  <a:cubicBezTo>
                    <a:pt x="62" y="88"/>
                    <a:pt x="62" y="88"/>
                    <a:pt x="62" y="88"/>
                  </a:cubicBezTo>
                  <a:cubicBezTo>
                    <a:pt x="70" y="88"/>
                    <a:pt x="70" y="88"/>
                    <a:pt x="70" y="88"/>
                  </a:cubicBezTo>
                  <a:cubicBezTo>
                    <a:pt x="71" y="91"/>
                    <a:pt x="71" y="91"/>
                    <a:pt x="71" y="91"/>
                  </a:cubicBezTo>
                  <a:cubicBezTo>
                    <a:pt x="70" y="92"/>
                    <a:pt x="70" y="92"/>
                    <a:pt x="70" y="92"/>
                  </a:cubicBezTo>
                  <a:cubicBezTo>
                    <a:pt x="73" y="93"/>
                    <a:pt x="73" y="93"/>
                    <a:pt x="73" y="93"/>
                  </a:cubicBezTo>
                  <a:cubicBezTo>
                    <a:pt x="75" y="97"/>
                    <a:pt x="75" y="97"/>
                    <a:pt x="75" y="97"/>
                  </a:cubicBezTo>
                  <a:cubicBezTo>
                    <a:pt x="75" y="98"/>
                    <a:pt x="75" y="98"/>
                    <a:pt x="75" y="98"/>
                  </a:cubicBezTo>
                  <a:cubicBezTo>
                    <a:pt x="73" y="102"/>
                    <a:pt x="73" y="102"/>
                    <a:pt x="73" y="102"/>
                  </a:cubicBezTo>
                  <a:cubicBezTo>
                    <a:pt x="73" y="103"/>
                    <a:pt x="73" y="103"/>
                    <a:pt x="73" y="103"/>
                  </a:cubicBezTo>
                  <a:cubicBezTo>
                    <a:pt x="73" y="104"/>
                    <a:pt x="73" y="104"/>
                    <a:pt x="73" y="104"/>
                  </a:cubicBezTo>
                  <a:cubicBezTo>
                    <a:pt x="73" y="104"/>
                    <a:pt x="73" y="104"/>
                    <a:pt x="73" y="104"/>
                  </a:cubicBezTo>
                  <a:cubicBezTo>
                    <a:pt x="73" y="105"/>
                    <a:pt x="73" y="105"/>
                    <a:pt x="73" y="105"/>
                  </a:cubicBezTo>
                  <a:cubicBezTo>
                    <a:pt x="74" y="106"/>
                    <a:pt x="74" y="106"/>
                    <a:pt x="74" y="106"/>
                  </a:cubicBezTo>
                  <a:cubicBezTo>
                    <a:pt x="74" y="107"/>
                    <a:pt x="74" y="107"/>
                    <a:pt x="74" y="107"/>
                  </a:cubicBezTo>
                  <a:cubicBezTo>
                    <a:pt x="75" y="108"/>
                    <a:pt x="75" y="108"/>
                    <a:pt x="75" y="108"/>
                  </a:cubicBezTo>
                  <a:cubicBezTo>
                    <a:pt x="74" y="111"/>
                    <a:pt x="74" y="111"/>
                    <a:pt x="74" y="111"/>
                  </a:cubicBezTo>
                  <a:cubicBezTo>
                    <a:pt x="75" y="112"/>
                    <a:pt x="75" y="112"/>
                    <a:pt x="75" y="112"/>
                  </a:cubicBezTo>
                  <a:cubicBezTo>
                    <a:pt x="74" y="112"/>
                    <a:pt x="74" y="112"/>
                    <a:pt x="74" y="112"/>
                  </a:cubicBezTo>
                  <a:cubicBezTo>
                    <a:pt x="75" y="113"/>
                    <a:pt x="75" y="113"/>
                    <a:pt x="75" y="113"/>
                  </a:cubicBezTo>
                  <a:cubicBezTo>
                    <a:pt x="76" y="113"/>
                    <a:pt x="76" y="113"/>
                    <a:pt x="76" y="113"/>
                  </a:cubicBezTo>
                  <a:cubicBezTo>
                    <a:pt x="77" y="114"/>
                    <a:pt x="77" y="114"/>
                    <a:pt x="77" y="114"/>
                  </a:cubicBezTo>
                  <a:cubicBezTo>
                    <a:pt x="79" y="113"/>
                    <a:pt x="79" y="113"/>
                    <a:pt x="79" y="113"/>
                  </a:cubicBezTo>
                  <a:cubicBezTo>
                    <a:pt x="80" y="114"/>
                    <a:pt x="80" y="114"/>
                    <a:pt x="80" y="114"/>
                  </a:cubicBezTo>
                  <a:cubicBezTo>
                    <a:pt x="82" y="113"/>
                    <a:pt x="82" y="113"/>
                    <a:pt x="82" y="113"/>
                  </a:cubicBezTo>
                  <a:cubicBezTo>
                    <a:pt x="83" y="114"/>
                    <a:pt x="83" y="114"/>
                    <a:pt x="83" y="114"/>
                  </a:cubicBezTo>
                  <a:cubicBezTo>
                    <a:pt x="84" y="114"/>
                    <a:pt x="84" y="114"/>
                    <a:pt x="84" y="114"/>
                  </a:cubicBezTo>
                  <a:cubicBezTo>
                    <a:pt x="84" y="115"/>
                    <a:pt x="84" y="115"/>
                    <a:pt x="84" y="115"/>
                  </a:cubicBezTo>
                  <a:cubicBezTo>
                    <a:pt x="86" y="119"/>
                    <a:pt x="86" y="119"/>
                    <a:pt x="86" y="119"/>
                  </a:cubicBezTo>
                  <a:cubicBezTo>
                    <a:pt x="86" y="121"/>
                    <a:pt x="86" y="121"/>
                    <a:pt x="86" y="121"/>
                  </a:cubicBezTo>
                  <a:cubicBezTo>
                    <a:pt x="87" y="121"/>
                    <a:pt x="87" y="121"/>
                    <a:pt x="87" y="121"/>
                  </a:cubicBezTo>
                  <a:cubicBezTo>
                    <a:pt x="89" y="120"/>
                    <a:pt x="89" y="120"/>
                    <a:pt x="89" y="120"/>
                  </a:cubicBezTo>
                  <a:cubicBezTo>
                    <a:pt x="90" y="120"/>
                    <a:pt x="90" y="120"/>
                    <a:pt x="90" y="120"/>
                  </a:cubicBezTo>
                  <a:cubicBezTo>
                    <a:pt x="91" y="121"/>
                    <a:pt x="91" y="121"/>
                    <a:pt x="91" y="121"/>
                  </a:cubicBezTo>
                  <a:cubicBezTo>
                    <a:pt x="91" y="121"/>
                    <a:pt x="91" y="121"/>
                    <a:pt x="91" y="121"/>
                  </a:cubicBezTo>
                  <a:cubicBezTo>
                    <a:pt x="91" y="122"/>
                    <a:pt x="91" y="122"/>
                    <a:pt x="91" y="122"/>
                  </a:cubicBezTo>
                  <a:cubicBezTo>
                    <a:pt x="91" y="126"/>
                    <a:pt x="91" y="126"/>
                    <a:pt x="91" y="126"/>
                  </a:cubicBezTo>
                  <a:cubicBezTo>
                    <a:pt x="91" y="126"/>
                    <a:pt x="91" y="126"/>
                    <a:pt x="91" y="126"/>
                  </a:cubicBezTo>
                  <a:cubicBezTo>
                    <a:pt x="90" y="126"/>
                    <a:pt x="90" y="126"/>
                    <a:pt x="90" y="126"/>
                  </a:cubicBezTo>
                  <a:cubicBezTo>
                    <a:pt x="90" y="127"/>
                    <a:pt x="90" y="127"/>
                    <a:pt x="90" y="127"/>
                  </a:cubicBezTo>
                  <a:cubicBezTo>
                    <a:pt x="90" y="127"/>
                    <a:pt x="90" y="127"/>
                    <a:pt x="90" y="127"/>
                  </a:cubicBezTo>
                  <a:cubicBezTo>
                    <a:pt x="90" y="128"/>
                    <a:pt x="90" y="128"/>
                    <a:pt x="90" y="128"/>
                  </a:cubicBezTo>
                  <a:cubicBezTo>
                    <a:pt x="91" y="127"/>
                    <a:pt x="91" y="127"/>
                    <a:pt x="91" y="127"/>
                  </a:cubicBezTo>
                  <a:cubicBezTo>
                    <a:pt x="93" y="127"/>
                    <a:pt x="93" y="127"/>
                    <a:pt x="93" y="127"/>
                  </a:cubicBezTo>
                  <a:cubicBezTo>
                    <a:pt x="93" y="128"/>
                    <a:pt x="93" y="128"/>
                    <a:pt x="93" y="128"/>
                  </a:cubicBezTo>
                  <a:cubicBezTo>
                    <a:pt x="94" y="130"/>
                    <a:pt x="94" y="130"/>
                    <a:pt x="94" y="130"/>
                  </a:cubicBezTo>
                  <a:cubicBezTo>
                    <a:pt x="94" y="131"/>
                    <a:pt x="94" y="131"/>
                    <a:pt x="94" y="131"/>
                  </a:cubicBezTo>
                  <a:cubicBezTo>
                    <a:pt x="94" y="133"/>
                    <a:pt x="94" y="133"/>
                    <a:pt x="94" y="133"/>
                  </a:cubicBezTo>
                  <a:cubicBezTo>
                    <a:pt x="94" y="134"/>
                    <a:pt x="94" y="134"/>
                    <a:pt x="94" y="134"/>
                  </a:cubicBezTo>
                  <a:cubicBezTo>
                    <a:pt x="94" y="135"/>
                    <a:pt x="94" y="135"/>
                    <a:pt x="94" y="135"/>
                  </a:cubicBezTo>
                  <a:cubicBezTo>
                    <a:pt x="93" y="135"/>
                    <a:pt x="93" y="135"/>
                    <a:pt x="93" y="135"/>
                  </a:cubicBezTo>
                  <a:cubicBezTo>
                    <a:pt x="92" y="135"/>
                    <a:pt x="92" y="135"/>
                    <a:pt x="92" y="135"/>
                  </a:cubicBezTo>
                  <a:cubicBezTo>
                    <a:pt x="92" y="136"/>
                    <a:pt x="92" y="136"/>
                    <a:pt x="92" y="136"/>
                  </a:cubicBezTo>
                  <a:cubicBezTo>
                    <a:pt x="91" y="136"/>
                    <a:pt x="91" y="136"/>
                    <a:pt x="91" y="136"/>
                  </a:cubicBezTo>
                  <a:cubicBezTo>
                    <a:pt x="91" y="136"/>
                    <a:pt x="91" y="136"/>
                    <a:pt x="91" y="136"/>
                  </a:cubicBezTo>
                  <a:cubicBezTo>
                    <a:pt x="89" y="137"/>
                    <a:pt x="89" y="137"/>
                    <a:pt x="89" y="137"/>
                  </a:cubicBezTo>
                  <a:cubicBezTo>
                    <a:pt x="89" y="138"/>
                    <a:pt x="89" y="138"/>
                    <a:pt x="89" y="138"/>
                  </a:cubicBezTo>
                  <a:cubicBezTo>
                    <a:pt x="88" y="138"/>
                    <a:pt x="88" y="138"/>
                    <a:pt x="88" y="138"/>
                  </a:cubicBezTo>
                  <a:cubicBezTo>
                    <a:pt x="86" y="139"/>
                    <a:pt x="86" y="139"/>
                    <a:pt x="86" y="139"/>
                  </a:cubicBezTo>
                  <a:cubicBezTo>
                    <a:pt x="86" y="139"/>
                    <a:pt x="86" y="139"/>
                    <a:pt x="86" y="139"/>
                  </a:cubicBezTo>
                  <a:cubicBezTo>
                    <a:pt x="86" y="140"/>
                    <a:pt x="86" y="140"/>
                    <a:pt x="86" y="140"/>
                  </a:cubicBezTo>
                  <a:cubicBezTo>
                    <a:pt x="85" y="140"/>
                    <a:pt x="85" y="140"/>
                    <a:pt x="85" y="140"/>
                  </a:cubicBezTo>
                  <a:cubicBezTo>
                    <a:pt x="85" y="140"/>
                    <a:pt x="85" y="140"/>
                    <a:pt x="85" y="140"/>
                  </a:cubicBezTo>
                  <a:cubicBezTo>
                    <a:pt x="83" y="142"/>
                    <a:pt x="83" y="142"/>
                    <a:pt x="83" y="142"/>
                  </a:cubicBezTo>
                  <a:cubicBezTo>
                    <a:pt x="83" y="142"/>
                    <a:pt x="83" y="142"/>
                    <a:pt x="83" y="142"/>
                  </a:cubicBezTo>
                  <a:cubicBezTo>
                    <a:pt x="83" y="143"/>
                    <a:pt x="83" y="143"/>
                    <a:pt x="83" y="143"/>
                  </a:cubicBezTo>
                  <a:cubicBezTo>
                    <a:pt x="82" y="143"/>
                    <a:pt x="82" y="143"/>
                    <a:pt x="82" y="143"/>
                  </a:cubicBezTo>
                  <a:cubicBezTo>
                    <a:pt x="82" y="144"/>
                    <a:pt x="82" y="144"/>
                    <a:pt x="82" y="144"/>
                  </a:cubicBezTo>
                  <a:cubicBezTo>
                    <a:pt x="81" y="145"/>
                    <a:pt x="81" y="145"/>
                    <a:pt x="81" y="145"/>
                  </a:cubicBezTo>
                  <a:cubicBezTo>
                    <a:pt x="80" y="146"/>
                    <a:pt x="80" y="146"/>
                    <a:pt x="80" y="146"/>
                  </a:cubicBezTo>
                  <a:cubicBezTo>
                    <a:pt x="80" y="147"/>
                    <a:pt x="80" y="147"/>
                    <a:pt x="80" y="147"/>
                  </a:cubicBezTo>
                  <a:cubicBezTo>
                    <a:pt x="80" y="148"/>
                    <a:pt x="80" y="148"/>
                    <a:pt x="80" y="148"/>
                  </a:cubicBezTo>
                  <a:cubicBezTo>
                    <a:pt x="79" y="148"/>
                    <a:pt x="79" y="148"/>
                    <a:pt x="79" y="148"/>
                  </a:cubicBezTo>
                  <a:cubicBezTo>
                    <a:pt x="79" y="148"/>
                    <a:pt x="79" y="148"/>
                    <a:pt x="79" y="148"/>
                  </a:cubicBezTo>
                  <a:cubicBezTo>
                    <a:pt x="79" y="148"/>
                    <a:pt x="79" y="148"/>
                    <a:pt x="79" y="148"/>
                  </a:cubicBezTo>
                  <a:cubicBezTo>
                    <a:pt x="80" y="149"/>
                    <a:pt x="80" y="149"/>
                    <a:pt x="80" y="149"/>
                  </a:cubicBezTo>
                  <a:cubicBezTo>
                    <a:pt x="82" y="148"/>
                    <a:pt x="82" y="148"/>
                    <a:pt x="82" y="148"/>
                  </a:cubicBezTo>
                  <a:cubicBezTo>
                    <a:pt x="83" y="149"/>
                    <a:pt x="83" y="149"/>
                    <a:pt x="83" y="149"/>
                  </a:cubicBezTo>
                  <a:cubicBezTo>
                    <a:pt x="84" y="150"/>
                    <a:pt x="84" y="150"/>
                    <a:pt x="84" y="150"/>
                  </a:cubicBezTo>
                  <a:cubicBezTo>
                    <a:pt x="85" y="150"/>
                    <a:pt x="85" y="150"/>
                    <a:pt x="85" y="150"/>
                  </a:cubicBezTo>
                  <a:cubicBezTo>
                    <a:pt x="86" y="151"/>
                    <a:pt x="86" y="151"/>
                    <a:pt x="86" y="151"/>
                  </a:cubicBezTo>
                  <a:cubicBezTo>
                    <a:pt x="87" y="153"/>
                    <a:pt x="87" y="153"/>
                    <a:pt x="87" y="153"/>
                  </a:cubicBezTo>
                  <a:cubicBezTo>
                    <a:pt x="87" y="153"/>
                    <a:pt x="87" y="153"/>
                    <a:pt x="87" y="153"/>
                  </a:cubicBezTo>
                  <a:cubicBezTo>
                    <a:pt x="88" y="152"/>
                    <a:pt x="88" y="152"/>
                    <a:pt x="88" y="152"/>
                  </a:cubicBezTo>
                  <a:cubicBezTo>
                    <a:pt x="88" y="152"/>
                    <a:pt x="88" y="152"/>
                    <a:pt x="88" y="152"/>
                  </a:cubicBezTo>
                  <a:cubicBezTo>
                    <a:pt x="89" y="154"/>
                    <a:pt x="89" y="154"/>
                    <a:pt x="89" y="154"/>
                  </a:cubicBezTo>
                  <a:cubicBezTo>
                    <a:pt x="91" y="154"/>
                    <a:pt x="91" y="154"/>
                    <a:pt x="91" y="154"/>
                  </a:cubicBezTo>
                  <a:cubicBezTo>
                    <a:pt x="92" y="154"/>
                    <a:pt x="92" y="154"/>
                    <a:pt x="92" y="154"/>
                  </a:cubicBezTo>
                  <a:cubicBezTo>
                    <a:pt x="93" y="155"/>
                    <a:pt x="93" y="155"/>
                    <a:pt x="93" y="155"/>
                  </a:cubicBezTo>
                  <a:cubicBezTo>
                    <a:pt x="93" y="156"/>
                    <a:pt x="93" y="156"/>
                    <a:pt x="93" y="156"/>
                  </a:cubicBezTo>
                  <a:cubicBezTo>
                    <a:pt x="94" y="156"/>
                    <a:pt x="94" y="156"/>
                    <a:pt x="94" y="156"/>
                  </a:cubicBezTo>
                  <a:cubicBezTo>
                    <a:pt x="95" y="157"/>
                    <a:pt x="95" y="157"/>
                    <a:pt x="95" y="157"/>
                  </a:cubicBezTo>
                  <a:cubicBezTo>
                    <a:pt x="96" y="158"/>
                    <a:pt x="96" y="158"/>
                    <a:pt x="96" y="158"/>
                  </a:cubicBezTo>
                  <a:cubicBezTo>
                    <a:pt x="97" y="159"/>
                    <a:pt x="97" y="159"/>
                    <a:pt x="97" y="159"/>
                  </a:cubicBezTo>
                  <a:cubicBezTo>
                    <a:pt x="98" y="160"/>
                    <a:pt x="98" y="160"/>
                    <a:pt x="98" y="160"/>
                  </a:cubicBezTo>
                  <a:cubicBezTo>
                    <a:pt x="98" y="161"/>
                    <a:pt x="98" y="161"/>
                    <a:pt x="98" y="161"/>
                  </a:cubicBezTo>
                  <a:cubicBezTo>
                    <a:pt x="97" y="162"/>
                    <a:pt x="97" y="162"/>
                    <a:pt x="97" y="162"/>
                  </a:cubicBezTo>
                  <a:cubicBezTo>
                    <a:pt x="98" y="163"/>
                    <a:pt x="98" y="163"/>
                    <a:pt x="98" y="163"/>
                  </a:cubicBezTo>
                  <a:cubicBezTo>
                    <a:pt x="98" y="164"/>
                    <a:pt x="98" y="164"/>
                    <a:pt x="98" y="164"/>
                  </a:cubicBezTo>
                  <a:cubicBezTo>
                    <a:pt x="98" y="164"/>
                    <a:pt x="98" y="164"/>
                    <a:pt x="98" y="164"/>
                  </a:cubicBezTo>
                  <a:cubicBezTo>
                    <a:pt x="99" y="165"/>
                    <a:pt x="99" y="165"/>
                    <a:pt x="99" y="165"/>
                  </a:cubicBezTo>
                  <a:cubicBezTo>
                    <a:pt x="99" y="165"/>
                    <a:pt x="99" y="165"/>
                    <a:pt x="99" y="165"/>
                  </a:cubicBezTo>
                  <a:cubicBezTo>
                    <a:pt x="101" y="164"/>
                    <a:pt x="101" y="164"/>
                    <a:pt x="101" y="164"/>
                  </a:cubicBezTo>
                  <a:cubicBezTo>
                    <a:pt x="101" y="162"/>
                    <a:pt x="101" y="162"/>
                    <a:pt x="101" y="162"/>
                  </a:cubicBezTo>
                  <a:cubicBezTo>
                    <a:pt x="102" y="159"/>
                    <a:pt x="102" y="159"/>
                    <a:pt x="102" y="159"/>
                  </a:cubicBezTo>
                  <a:cubicBezTo>
                    <a:pt x="103" y="158"/>
                    <a:pt x="103" y="158"/>
                    <a:pt x="103" y="158"/>
                  </a:cubicBezTo>
                  <a:cubicBezTo>
                    <a:pt x="103" y="157"/>
                    <a:pt x="103" y="157"/>
                    <a:pt x="103" y="157"/>
                  </a:cubicBezTo>
                  <a:cubicBezTo>
                    <a:pt x="102" y="157"/>
                    <a:pt x="102" y="157"/>
                    <a:pt x="102" y="157"/>
                  </a:cubicBezTo>
                  <a:cubicBezTo>
                    <a:pt x="102" y="156"/>
                    <a:pt x="102" y="156"/>
                    <a:pt x="102" y="156"/>
                  </a:cubicBezTo>
                  <a:cubicBezTo>
                    <a:pt x="102" y="155"/>
                    <a:pt x="102" y="155"/>
                    <a:pt x="102" y="155"/>
                  </a:cubicBezTo>
                  <a:cubicBezTo>
                    <a:pt x="103" y="155"/>
                    <a:pt x="103" y="155"/>
                    <a:pt x="103" y="155"/>
                  </a:cubicBezTo>
                  <a:cubicBezTo>
                    <a:pt x="103" y="154"/>
                    <a:pt x="103" y="154"/>
                    <a:pt x="103" y="154"/>
                  </a:cubicBezTo>
                  <a:cubicBezTo>
                    <a:pt x="104" y="153"/>
                    <a:pt x="104" y="153"/>
                    <a:pt x="104" y="153"/>
                  </a:cubicBezTo>
                  <a:cubicBezTo>
                    <a:pt x="104" y="153"/>
                    <a:pt x="104" y="153"/>
                    <a:pt x="104" y="153"/>
                  </a:cubicBezTo>
                  <a:cubicBezTo>
                    <a:pt x="104" y="153"/>
                    <a:pt x="104" y="153"/>
                    <a:pt x="104" y="153"/>
                  </a:cubicBezTo>
                  <a:cubicBezTo>
                    <a:pt x="105" y="153"/>
                    <a:pt x="105" y="153"/>
                    <a:pt x="105" y="153"/>
                  </a:cubicBezTo>
                  <a:cubicBezTo>
                    <a:pt x="105" y="153"/>
                    <a:pt x="105" y="153"/>
                    <a:pt x="105" y="153"/>
                  </a:cubicBezTo>
                  <a:cubicBezTo>
                    <a:pt x="105" y="152"/>
                    <a:pt x="105" y="152"/>
                    <a:pt x="105" y="152"/>
                  </a:cubicBezTo>
                  <a:cubicBezTo>
                    <a:pt x="106" y="151"/>
                    <a:pt x="106" y="151"/>
                    <a:pt x="106" y="151"/>
                  </a:cubicBezTo>
                  <a:cubicBezTo>
                    <a:pt x="106" y="151"/>
                    <a:pt x="106" y="151"/>
                    <a:pt x="106" y="151"/>
                  </a:cubicBezTo>
                  <a:cubicBezTo>
                    <a:pt x="106" y="150"/>
                    <a:pt x="106" y="150"/>
                    <a:pt x="106" y="150"/>
                  </a:cubicBezTo>
                  <a:cubicBezTo>
                    <a:pt x="107" y="150"/>
                    <a:pt x="107" y="150"/>
                    <a:pt x="107" y="150"/>
                  </a:cubicBezTo>
                  <a:cubicBezTo>
                    <a:pt x="107" y="149"/>
                    <a:pt x="107" y="149"/>
                    <a:pt x="107" y="149"/>
                  </a:cubicBezTo>
                  <a:cubicBezTo>
                    <a:pt x="107" y="149"/>
                    <a:pt x="107" y="149"/>
                    <a:pt x="107" y="149"/>
                  </a:cubicBezTo>
                  <a:cubicBezTo>
                    <a:pt x="106" y="148"/>
                    <a:pt x="106" y="148"/>
                    <a:pt x="106" y="148"/>
                  </a:cubicBezTo>
                  <a:cubicBezTo>
                    <a:pt x="106" y="147"/>
                    <a:pt x="106" y="147"/>
                    <a:pt x="106" y="147"/>
                  </a:cubicBezTo>
                  <a:cubicBezTo>
                    <a:pt x="106" y="147"/>
                    <a:pt x="106" y="147"/>
                    <a:pt x="106" y="147"/>
                  </a:cubicBezTo>
                  <a:cubicBezTo>
                    <a:pt x="106" y="147"/>
                    <a:pt x="106" y="147"/>
                    <a:pt x="106" y="147"/>
                  </a:cubicBezTo>
                  <a:cubicBezTo>
                    <a:pt x="107" y="148"/>
                    <a:pt x="107" y="148"/>
                    <a:pt x="107" y="148"/>
                  </a:cubicBezTo>
                  <a:cubicBezTo>
                    <a:pt x="108" y="149"/>
                    <a:pt x="108" y="149"/>
                    <a:pt x="108" y="149"/>
                  </a:cubicBezTo>
                  <a:cubicBezTo>
                    <a:pt x="108" y="149"/>
                    <a:pt x="108" y="149"/>
                    <a:pt x="108" y="149"/>
                  </a:cubicBezTo>
                  <a:cubicBezTo>
                    <a:pt x="109" y="149"/>
                    <a:pt x="109" y="149"/>
                    <a:pt x="109" y="149"/>
                  </a:cubicBezTo>
                  <a:cubicBezTo>
                    <a:pt x="109" y="149"/>
                    <a:pt x="109" y="149"/>
                    <a:pt x="109" y="149"/>
                  </a:cubicBezTo>
                  <a:cubicBezTo>
                    <a:pt x="109" y="150"/>
                    <a:pt x="109" y="150"/>
                    <a:pt x="109" y="150"/>
                  </a:cubicBezTo>
                  <a:cubicBezTo>
                    <a:pt x="109" y="150"/>
                    <a:pt x="109" y="150"/>
                    <a:pt x="109" y="150"/>
                  </a:cubicBezTo>
                  <a:cubicBezTo>
                    <a:pt x="108" y="151"/>
                    <a:pt x="108" y="151"/>
                    <a:pt x="108" y="151"/>
                  </a:cubicBezTo>
                  <a:cubicBezTo>
                    <a:pt x="107" y="153"/>
                    <a:pt x="107" y="153"/>
                    <a:pt x="107" y="153"/>
                  </a:cubicBezTo>
                  <a:cubicBezTo>
                    <a:pt x="106" y="153"/>
                    <a:pt x="106" y="153"/>
                    <a:pt x="106" y="153"/>
                  </a:cubicBezTo>
                  <a:cubicBezTo>
                    <a:pt x="106" y="154"/>
                    <a:pt x="106" y="154"/>
                    <a:pt x="106" y="154"/>
                  </a:cubicBezTo>
                  <a:cubicBezTo>
                    <a:pt x="106" y="154"/>
                    <a:pt x="106" y="154"/>
                    <a:pt x="106" y="154"/>
                  </a:cubicBezTo>
                  <a:cubicBezTo>
                    <a:pt x="106" y="154"/>
                    <a:pt x="106" y="154"/>
                    <a:pt x="106" y="154"/>
                  </a:cubicBezTo>
                  <a:cubicBezTo>
                    <a:pt x="105" y="155"/>
                    <a:pt x="105" y="155"/>
                    <a:pt x="105" y="155"/>
                  </a:cubicBezTo>
                  <a:cubicBezTo>
                    <a:pt x="104" y="155"/>
                    <a:pt x="104" y="155"/>
                    <a:pt x="104" y="155"/>
                  </a:cubicBezTo>
                  <a:cubicBezTo>
                    <a:pt x="104" y="156"/>
                    <a:pt x="104" y="156"/>
                    <a:pt x="104" y="156"/>
                  </a:cubicBezTo>
                  <a:cubicBezTo>
                    <a:pt x="103" y="156"/>
                    <a:pt x="103" y="156"/>
                    <a:pt x="103" y="156"/>
                  </a:cubicBezTo>
                  <a:cubicBezTo>
                    <a:pt x="103" y="156"/>
                    <a:pt x="103" y="156"/>
                    <a:pt x="103" y="156"/>
                  </a:cubicBezTo>
                  <a:cubicBezTo>
                    <a:pt x="103" y="156"/>
                    <a:pt x="103" y="156"/>
                    <a:pt x="103" y="156"/>
                  </a:cubicBezTo>
                  <a:cubicBezTo>
                    <a:pt x="104" y="157"/>
                    <a:pt x="104" y="157"/>
                    <a:pt x="104" y="157"/>
                  </a:cubicBezTo>
                  <a:cubicBezTo>
                    <a:pt x="107" y="155"/>
                    <a:pt x="107" y="155"/>
                    <a:pt x="107" y="155"/>
                  </a:cubicBezTo>
                  <a:cubicBezTo>
                    <a:pt x="108" y="153"/>
                    <a:pt x="108" y="153"/>
                    <a:pt x="108" y="153"/>
                  </a:cubicBezTo>
                  <a:cubicBezTo>
                    <a:pt x="110" y="150"/>
                    <a:pt x="110" y="150"/>
                    <a:pt x="110" y="150"/>
                  </a:cubicBezTo>
                  <a:cubicBezTo>
                    <a:pt x="111" y="148"/>
                    <a:pt x="111" y="148"/>
                    <a:pt x="111" y="148"/>
                  </a:cubicBezTo>
                  <a:cubicBezTo>
                    <a:pt x="112" y="146"/>
                    <a:pt x="112" y="146"/>
                    <a:pt x="112" y="146"/>
                  </a:cubicBezTo>
                  <a:cubicBezTo>
                    <a:pt x="114" y="143"/>
                    <a:pt x="114" y="143"/>
                    <a:pt x="114" y="143"/>
                  </a:cubicBezTo>
                  <a:cubicBezTo>
                    <a:pt x="116" y="141"/>
                    <a:pt x="116" y="141"/>
                    <a:pt x="116" y="141"/>
                  </a:cubicBezTo>
                  <a:cubicBezTo>
                    <a:pt x="116" y="140"/>
                    <a:pt x="116" y="140"/>
                    <a:pt x="116" y="140"/>
                  </a:cubicBezTo>
                  <a:cubicBezTo>
                    <a:pt x="116" y="140"/>
                    <a:pt x="116" y="140"/>
                    <a:pt x="116" y="140"/>
                  </a:cubicBezTo>
                  <a:cubicBezTo>
                    <a:pt x="116" y="139"/>
                    <a:pt x="116" y="139"/>
                    <a:pt x="116" y="139"/>
                  </a:cubicBezTo>
                  <a:cubicBezTo>
                    <a:pt x="116" y="139"/>
                    <a:pt x="116" y="139"/>
                    <a:pt x="116" y="139"/>
                  </a:cubicBezTo>
                  <a:cubicBezTo>
                    <a:pt x="117" y="138"/>
                    <a:pt x="117" y="138"/>
                    <a:pt x="117" y="138"/>
                  </a:cubicBezTo>
                  <a:cubicBezTo>
                    <a:pt x="117" y="138"/>
                    <a:pt x="117" y="138"/>
                    <a:pt x="117" y="138"/>
                  </a:cubicBezTo>
                  <a:cubicBezTo>
                    <a:pt x="117" y="137"/>
                    <a:pt x="117" y="137"/>
                    <a:pt x="117" y="137"/>
                  </a:cubicBezTo>
                  <a:cubicBezTo>
                    <a:pt x="117" y="137"/>
                    <a:pt x="117" y="137"/>
                    <a:pt x="117" y="137"/>
                  </a:cubicBezTo>
                  <a:cubicBezTo>
                    <a:pt x="117" y="136"/>
                    <a:pt x="117" y="136"/>
                    <a:pt x="117" y="136"/>
                  </a:cubicBezTo>
                  <a:cubicBezTo>
                    <a:pt x="117" y="136"/>
                    <a:pt x="117" y="136"/>
                    <a:pt x="117" y="136"/>
                  </a:cubicBezTo>
                  <a:cubicBezTo>
                    <a:pt x="117" y="135"/>
                    <a:pt x="117" y="135"/>
                    <a:pt x="117" y="135"/>
                  </a:cubicBezTo>
                  <a:cubicBezTo>
                    <a:pt x="116" y="134"/>
                    <a:pt x="116" y="134"/>
                    <a:pt x="116" y="134"/>
                  </a:cubicBezTo>
                  <a:cubicBezTo>
                    <a:pt x="116" y="134"/>
                    <a:pt x="116" y="134"/>
                    <a:pt x="116" y="134"/>
                  </a:cubicBezTo>
                  <a:cubicBezTo>
                    <a:pt x="116" y="133"/>
                    <a:pt x="116" y="133"/>
                    <a:pt x="116" y="133"/>
                  </a:cubicBezTo>
                  <a:cubicBezTo>
                    <a:pt x="116" y="133"/>
                    <a:pt x="116" y="133"/>
                    <a:pt x="116" y="133"/>
                  </a:cubicBezTo>
                  <a:cubicBezTo>
                    <a:pt x="116" y="132"/>
                    <a:pt x="116" y="132"/>
                    <a:pt x="116" y="132"/>
                  </a:cubicBezTo>
                  <a:cubicBezTo>
                    <a:pt x="115" y="130"/>
                    <a:pt x="115" y="130"/>
                    <a:pt x="115" y="130"/>
                  </a:cubicBezTo>
                  <a:cubicBezTo>
                    <a:pt x="116" y="130"/>
                    <a:pt x="116" y="130"/>
                    <a:pt x="116" y="130"/>
                  </a:cubicBezTo>
                  <a:cubicBezTo>
                    <a:pt x="117" y="130"/>
                    <a:pt x="117" y="130"/>
                    <a:pt x="117" y="130"/>
                  </a:cubicBezTo>
                  <a:cubicBezTo>
                    <a:pt x="116" y="129"/>
                    <a:pt x="116" y="129"/>
                    <a:pt x="116" y="129"/>
                  </a:cubicBezTo>
                  <a:cubicBezTo>
                    <a:pt x="116" y="129"/>
                    <a:pt x="116" y="129"/>
                    <a:pt x="116" y="129"/>
                  </a:cubicBezTo>
                  <a:cubicBezTo>
                    <a:pt x="117" y="129"/>
                    <a:pt x="117" y="129"/>
                    <a:pt x="117" y="129"/>
                  </a:cubicBezTo>
                  <a:cubicBezTo>
                    <a:pt x="117" y="128"/>
                    <a:pt x="117" y="128"/>
                    <a:pt x="117" y="128"/>
                  </a:cubicBezTo>
                  <a:cubicBezTo>
                    <a:pt x="116" y="128"/>
                    <a:pt x="116" y="128"/>
                    <a:pt x="116" y="128"/>
                  </a:cubicBezTo>
                  <a:cubicBezTo>
                    <a:pt x="117" y="127"/>
                    <a:pt x="117" y="127"/>
                    <a:pt x="117" y="127"/>
                  </a:cubicBezTo>
                  <a:cubicBezTo>
                    <a:pt x="117" y="127"/>
                    <a:pt x="117" y="127"/>
                    <a:pt x="117" y="127"/>
                  </a:cubicBezTo>
                  <a:cubicBezTo>
                    <a:pt x="118" y="127"/>
                    <a:pt x="118" y="127"/>
                    <a:pt x="118" y="127"/>
                  </a:cubicBezTo>
                  <a:cubicBezTo>
                    <a:pt x="119" y="126"/>
                    <a:pt x="119" y="126"/>
                    <a:pt x="119" y="126"/>
                  </a:cubicBezTo>
                  <a:cubicBezTo>
                    <a:pt x="120" y="125"/>
                    <a:pt x="120" y="125"/>
                    <a:pt x="120" y="125"/>
                  </a:cubicBezTo>
                  <a:cubicBezTo>
                    <a:pt x="120" y="125"/>
                    <a:pt x="120" y="125"/>
                    <a:pt x="120" y="125"/>
                  </a:cubicBezTo>
                  <a:cubicBezTo>
                    <a:pt x="121" y="124"/>
                    <a:pt x="121" y="124"/>
                    <a:pt x="121" y="124"/>
                  </a:cubicBezTo>
                  <a:cubicBezTo>
                    <a:pt x="123" y="123"/>
                    <a:pt x="123" y="123"/>
                    <a:pt x="123" y="123"/>
                  </a:cubicBezTo>
                  <a:cubicBezTo>
                    <a:pt x="124" y="121"/>
                    <a:pt x="124" y="121"/>
                    <a:pt x="124" y="121"/>
                  </a:cubicBezTo>
                  <a:cubicBezTo>
                    <a:pt x="126" y="121"/>
                    <a:pt x="126" y="121"/>
                    <a:pt x="126" y="121"/>
                  </a:cubicBezTo>
                  <a:cubicBezTo>
                    <a:pt x="127" y="120"/>
                    <a:pt x="127" y="120"/>
                    <a:pt x="127" y="120"/>
                  </a:cubicBezTo>
                  <a:cubicBezTo>
                    <a:pt x="128" y="120"/>
                    <a:pt x="128" y="120"/>
                    <a:pt x="128" y="120"/>
                  </a:cubicBezTo>
                  <a:cubicBezTo>
                    <a:pt x="129" y="120"/>
                    <a:pt x="129" y="120"/>
                    <a:pt x="129" y="120"/>
                  </a:cubicBezTo>
                  <a:cubicBezTo>
                    <a:pt x="129" y="120"/>
                    <a:pt x="129" y="120"/>
                    <a:pt x="129" y="120"/>
                  </a:cubicBezTo>
                  <a:cubicBezTo>
                    <a:pt x="130" y="120"/>
                    <a:pt x="130" y="120"/>
                    <a:pt x="130" y="120"/>
                  </a:cubicBezTo>
                  <a:cubicBezTo>
                    <a:pt x="130" y="120"/>
                    <a:pt x="130" y="120"/>
                    <a:pt x="130" y="120"/>
                  </a:cubicBezTo>
                  <a:cubicBezTo>
                    <a:pt x="131" y="119"/>
                    <a:pt x="131" y="119"/>
                    <a:pt x="131" y="119"/>
                  </a:cubicBezTo>
                  <a:cubicBezTo>
                    <a:pt x="132" y="117"/>
                    <a:pt x="132" y="117"/>
                    <a:pt x="132" y="117"/>
                  </a:cubicBezTo>
                  <a:cubicBezTo>
                    <a:pt x="133" y="117"/>
                    <a:pt x="133" y="117"/>
                    <a:pt x="133" y="117"/>
                  </a:cubicBezTo>
                  <a:cubicBezTo>
                    <a:pt x="133" y="117"/>
                    <a:pt x="133" y="117"/>
                    <a:pt x="133" y="117"/>
                  </a:cubicBezTo>
                  <a:cubicBezTo>
                    <a:pt x="133" y="117"/>
                    <a:pt x="133" y="117"/>
                    <a:pt x="133" y="117"/>
                  </a:cubicBezTo>
                  <a:cubicBezTo>
                    <a:pt x="132" y="117"/>
                    <a:pt x="132" y="117"/>
                    <a:pt x="132" y="117"/>
                  </a:cubicBezTo>
                  <a:cubicBezTo>
                    <a:pt x="132" y="116"/>
                    <a:pt x="132" y="116"/>
                    <a:pt x="132" y="116"/>
                  </a:cubicBezTo>
                  <a:cubicBezTo>
                    <a:pt x="133" y="116"/>
                    <a:pt x="133" y="116"/>
                    <a:pt x="133" y="116"/>
                  </a:cubicBezTo>
                  <a:cubicBezTo>
                    <a:pt x="134" y="115"/>
                    <a:pt x="134" y="115"/>
                    <a:pt x="134" y="115"/>
                  </a:cubicBezTo>
                  <a:cubicBezTo>
                    <a:pt x="134" y="115"/>
                    <a:pt x="134" y="115"/>
                    <a:pt x="134" y="115"/>
                  </a:cubicBezTo>
                  <a:cubicBezTo>
                    <a:pt x="135" y="115"/>
                    <a:pt x="135" y="115"/>
                    <a:pt x="135" y="115"/>
                  </a:cubicBezTo>
                  <a:cubicBezTo>
                    <a:pt x="136" y="115"/>
                    <a:pt x="136" y="115"/>
                    <a:pt x="136" y="115"/>
                  </a:cubicBezTo>
                  <a:cubicBezTo>
                    <a:pt x="136" y="115"/>
                    <a:pt x="136" y="115"/>
                    <a:pt x="136" y="115"/>
                  </a:cubicBezTo>
                  <a:cubicBezTo>
                    <a:pt x="136" y="115"/>
                    <a:pt x="136" y="115"/>
                    <a:pt x="136" y="115"/>
                  </a:cubicBezTo>
                  <a:cubicBezTo>
                    <a:pt x="135" y="116"/>
                    <a:pt x="135" y="116"/>
                    <a:pt x="135" y="116"/>
                  </a:cubicBezTo>
                  <a:cubicBezTo>
                    <a:pt x="134" y="116"/>
                    <a:pt x="134" y="116"/>
                    <a:pt x="134" y="116"/>
                  </a:cubicBezTo>
                  <a:cubicBezTo>
                    <a:pt x="134" y="116"/>
                    <a:pt x="134" y="116"/>
                    <a:pt x="134" y="116"/>
                  </a:cubicBezTo>
                  <a:cubicBezTo>
                    <a:pt x="134" y="117"/>
                    <a:pt x="134" y="117"/>
                    <a:pt x="134" y="117"/>
                  </a:cubicBezTo>
                  <a:cubicBezTo>
                    <a:pt x="136" y="116"/>
                    <a:pt x="136" y="116"/>
                    <a:pt x="136" y="116"/>
                  </a:cubicBezTo>
                  <a:cubicBezTo>
                    <a:pt x="138" y="115"/>
                    <a:pt x="138" y="115"/>
                    <a:pt x="138" y="115"/>
                  </a:cubicBezTo>
                  <a:cubicBezTo>
                    <a:pt x="138" y="115"/>
                    <a:pt x="138" y="115"/>
                    <a:pt x="138" y="115"/>
                  </a:cubicBezTo>
                  <a:cubicBezTo>
                    <a:pt x="138" y="115"/>
                    <a:pt x="138" y="115"/>
                    <a:pt x="138" y="115"/>
                  </a:cubicBezTo>
                  <a:cubicBezTo>
                    <a:pt x="139" y="115"/>
                    <a:pt x="139" y="115"/>
                    <a:pt x="139" y="115"/>
                  </a:cubicBezTo>
                  <a:cubicBezTo>
                    <a:pt x="139" y="115"/>
                    <a:pt x="139" y="115"/>
                    <a:pt x="139" y="115"/>
                  </a:cubicBezTo>
                  <a:cubicBezTo>
                    <a:pt x="139" y="115"/>
                    <a:pt x="139" y="116"/>
                    <a:pt x="139" y="116"/>
                  </a:cubicBezTo>
                  <a:cubicBezTo>
                    <a:pt x="139" y="116"/>
                    <a:pt x="140" y="116"/>
                    <a:pt x="140" y="116"/>
                  </a:cubicBezTo>
                  <a:cubicBezTo>
                    <a:pt x="141" y="116"/>
                    <a:pt x="141" y="116"/>
                    <a:pt x="141" y="116"/>
                  </a:cubicBezTo>
                  <a:cubicBezTo>
                    <a:pt x="142" y="116"/>
                    <a:pt x="142" y="116"/>
                    <a:pt x="142" y="116"/>
                  </a:cubicBezTo>
                  <a:cubicBezTo>
                    <a:pt x="144" y="116"/>
                    <a:pt x="144" y="116"/>
                    <a:pt x="144" y="116"/>
                  </a:cubicBezTo>
                  <a:cubicBezTo>
                    <a:pt x="145" y="115"/>
                    <a:pt x="145" y="115"/>
                    <a:pt x="145" y="115"/>
                  </a:cubicBezTo>
                  <a:cubicBezTo>
                    <a:pt x="145" y="115"/>
                    <a:pt x="145" y="115"/>
                    <a:pt x="145" y="115"/>
                  </a:cubicBezTo>
                  <a:cubicBezTo>
                    <a:pt x="144" y="115"/>
                    <a:pt x="144" y="115"/>
                    <a:pt x="144" y="115"/>
                  </a:cubicBezTo>
                  <a:cubicBezTo>
                    <a:pt x="144" y="114"/>
                    <a:pt x="144" y="114"/>
                    <a:pt x="144" y="114"/>
                  </a:cubicBezTo>
                  <a:cubicBezTo>
                    <a:pt x="146" y="113"/>
                    <a:pt x="146" y="113"/>
                    <a:pt x="146" y="113"/>
                  </a:cubicBezTo>
                  <a:cubicBezTo>
                    <a:pt x="148" y="112"/>
                    <a:pt x="148" y="112"/>
                    <a:pt x="148" y="112"/>
                  </a:cubicBezTo>
                  <a:cubicBezTo>
                    <a:pt x="149" y="112"/>
                    <a:pt x="149" y="112"/>
                    <a:pt x="149" y="112"/>
                  </a:cubicBezTo>
                  <a:cubicBezTo>
                    <a:pt x="149" y="111"/>
                    <a:pt x="149" y="111"/>
                    <a:pt x="149" y="111"/>
                  </a:cubicBezTo>
                  <a:cubicBezTo>
                    <a:pt x="149" y="111"/>
                    <a:pt x="149" y="111"/>
                    <a:pt x="149" y="111"/>
                  </a:cubicBezTo>
                  <a:cubicBezTo>
                    <a:pt x="148" y="110"/>
                    <a:pt x="148" y="110"/>
                    <a:pt x="148" y="110"/>
                  </a:cubicBezTo>
                  <a:cubicBezTo>
                    <a:pt x="149" y="109"/>
                    <a:pt x="149" y="109"/>
                    <a:pt x="149" y="109"/>
                  </a:cubicBezTo>
                  <a:cubicBezTo>
                    <a:pt x="149" y="108"/>
                    <a:pt x="149" y="108"/>
                    <a:pt x="149" y="108"/>
                  </a:cubicBezTo>
                  <a:cubicBezTo>
                    <a:pt x="149" y="107"/>
                    <a:pt x="149" y="107"/>
                    <a:pt x="149" y="107"/>
                  </a:cubicBezTo>
                  <a:cubicBezTo>
                    <a:pt x="150" y="107"/>
                    <a:pt x="150" y="107"/>
                    <a:pt x="150" y="107"/>
                  </a:cubicBezTo>
                  <a:cubicBezTo>
                    <a:pt x="151" y="106"/>
                    <a:pt x="151" y="106"/>
                    <a:pt x="151" y="106"/>
                  </a:cubicBezTo>
                  <a:cubicBezTo>
                    <a:pt x="151" y="106"/>
                    <a:pt x="151" y="106"/>
                    <a:pt x="151" y="106"/>
                  </a:cubicBezTo>
                  <a:cubicBezTo>
                    <a:pt x="151" y="105"/>
                    <a:pt x="151" y="105"/>
                    <a:pt x="151" y="105"/>
                  </a:cubicBezTo>
                  <a:cubicBezTo>
                    <a:pt x="152" y="104"/>
                    <a:pt x="152" y="104"/>
                    <a:pt x="152" y="104"/>
                  </a:cubicBezTo>
                  <a:cubicBezTo>
                    <a:pt x="154" y="102"/>
                    <a:pt x="154" y="102"/>
                    <a:pt x="154" y="102"/>
                  </a:cubicBezTo>
                  <a:cubicBezTo>
                    <a:pt x="154" y="101"/>
                    <a:pt x="154" y="101"/>
                    <a:pt x="154" y="101"/>
                  </a:cubicBezTo>
                  <a:cubicBezTo>
                    <a:pt x="153" y="98"/>
                    <a:pt x="153" y="98"/>
                    <a:pt x="153" y="98"/>
                  </a:cubicBezTo>
                  <a:cubicBezTo>
                    <a:pt x="153" y="98"/>
                    <a:pt x="153" y="98"/>
                    <a:pt x="153" y="98"/>
                  </a:cubicBezTo>
                  <a:cubicBezTo>
                    <a:pt x="153" y="96"/>
                    <a:pt x="153" y="96"/>
                    <a:pt x="153" y="96"/>
                  </a:cubicBezTo>
                  <a:cubicBezTo>
                    <a:pt x="154" y="96"/>
                    <a:pt x="154" y="96"/>
                    <a:pt x="154" y="96"/>
                  </a:cubicBezTo>
                  <a:cubicBezTo>
                    <a:pt x="154" y="95"/>
                    <a:pt x="154" y="95"/>
                    <a:pt x="154" y="95"/>
                  </a:cubicBezTo>
                  <a:cubicBezTo>
                    <a:pt x="155" y="94"/>
                    <a:pt x="155" y="94"/>
                    <a:pt x="155" y="94"/>
                  </a:cubicBezTo>
                  <a:cubicBezTo>
                    <a:pt x="155" y="94"/>
                    <a:pt x="155" y="94"/>
                    <a:pt x="155" y="94"/>
                  </a:cubicBezTo>
                  <a:cubicBezTo>
                    <a:pt x="155" y="92"/>
                    <a:pt x="155" y="92"/>
                    <a:pt x="155" y="92"/>
                  </a:cubicBezTo>
                  <a:cubicBezTo>
                    <a:pt x="156" y="91"/>
                    <a:pt x="156" y="91"/>
                    <a:pt x="156" y="91"/>
                  </a:cubicBezTo>
                  <a:cubicBezTo>
                    <a:pt x="156" y="89"/>
                    <a:pt x="156" y="89"/>
                    <a:pt x="156" y="89"/>
                  </a:cubicBezTo>
                  <a:cubicBezTo>
                    <a:pt x="156" y="88"/>
                    <a:pt x="156" y="88"/>
                    <a:pt x="156" y="88"/>
                  </a:cubicBezTo>
                  <a:cubicBezTo>
                    <a:pt x="156" y="88"/>
                    <a:pt x="156" y="88"/>
                    <a:pt x="156" y="88"/>
                  </a:cubicBezTo>
                  <a:cubicBezTo>
                    <a:pt x="156" y="86"/>
                    <a:pt x="156" y="86"/>
                    <a:pt x="156" y="86"/>
                  </a:cubicBezTo>
                  <a:cubicBezTo>
                    <a:pt x="156" y="81"/>
                    <a:pt x="156" y="81"/>
                    <a:pt x="156" y="81"/>
                  </a:cubicBezTo>
                  <a:cubicBezTo>
                    <a:pt x="156" y="80"/>
                    <a:pt x="156" y="80"/>
                    <a:pt x="156" y="80"/>
                  </a:cubicBezTo>
                  <a:cubicBezTo>
                    <a:pt x="156" y="79"/>
                    <a:pt x="156" y="79"/>
                    <a:pt x="156" y="79"/>
                  </a:cubicBezTo>
                  <a:cubicBezTo>
                    <a:pt x="156" y="78"/>
                    <a:pt x="156" y="78"/>
                    <a:pt x="156" y="78"/>
                  </a:cubicBezTo>
                  <a:cubicBezTo>
                    <a:pt x="156" y="79"/>
                    <a:pt x="156" y="79"/>
                    <a:pt x="156" y="79"/>
                  </a:cubicBezTo>
                  <a:cubicBezTo>
                    <a:pt x="155" y="78"/>
                    <a:pt x="155" y="78"/>
                    <a:pt x="155" y="78"/>
                  </a:cubicBezTo>
                  <a:cubicBezTo>
                    <a:pt x="155" y="78"/>
                    <a:pt x="155" y="78"/>
                    <a:pt x="155" y="78"/>
                  </a:cubicBezTo>
                  <a:cubicBezTo>
                    <a:pt x="156" y="77"/>
                    <a:pt x="156" y="77"/>
                    <a:pt x="156" y="77"/>
                  </a:cubicBezTo>
                  <a:cubicBezTo>
                    <a:pt x="156" y="76"/>
                    <a:pt x="156" y="76"/>
                    <a:pt x="156" y="76"/>
                  </a:cubicBezTo>
                  <a:cubicBezTo>
                    <a:pt x="156" y="75"/>
                    <a:pt x="156" y="75"/>
                    <a:pt x="156" y="75"/>
                  </a:cubicBezTo>
                  <a:cubicBezTo>
                    <a:pt x="156" y="75"/>
                    <a:pt x="156" y="75"/>
                    <a:pt x="156" y="75"/>
                  </a:cubicBezTo>
                  <a:cubicBezTo>
                    <a:pt x="156" y="74"/>
                    <a:pt x="156" y="74"/>
                    <a:pt x="156" y="74"/>
                  </a:cubicBezTo>
                  <a:cubicBezTo>
                    <a:pt x="156" y="73"/>
                    <a:pt x="156" y="73"/>
                    <a:pt x="156" y="73"/>
                  </a:cubicBezTo>
                  <a:cubicBezTo>
                    <a:pt x="155" y="73"/>
                    <a:pt x="155" y="73"/>
                    <a:pt x="155" y="73"/>
                  </a:cubicBezTo>
                  <a:cubicBezTo>
                    <a:pt x="155" y="73"/>
                    <a:pt x="155" y="73"/>
                    <a:pt x="155" y="73"/>
                  </a:cubicBezTo>
                  <a:cubicBezTo>
                    <a:pt x="155" y="72"/>
                    <a:pt x="155" y="72"/>
                    <a:pt x="155" y="72"/>
                  </a:cubicBezTo>
                  <a:cubicBezTo>
                    <a:pt x="155" y="73"/>
                    <a:pt x="155" y="73"/>
                    <a:pt x="155" y="73"/>
                  </a:cubicBezTo>
                  <a:cubicBezTo>
                    <a:pt x="156" y="73"/>
                    <a:pt x="156" y="73"/>
                    <a:pt x="156" y="73"/>
                  </a:cubicBezTo>
                  <a:cubicBezTo>
                    <a:pt x="157" y="73"/>
                    <a:pt x="157" y="73"/>
                    <a:pt x="157" y="73"/>
                  </a:cubicBezTo>
                  <a:cubicBezTo>
                    <a:pt x="157" y="72"/>
                    <a:pt x="157" y="72"/>
                    <a:pt x="157" y="72"/>
                  </a:cubicBezTo>
                  <a:cubicBezTo>
                    <a:pt x="157" y="72"/>
                    <a:pt x="157" y="72"/>
                    <a:pt x="157" y="72"/>
                  </a:cubicBezTo>
                  <a:cubicBezTo>
                    <a:pt x="158" y="73"/>
                    <a:pt x="158" y="73"/>
                    <a:pt x="158" y="73"/>
                  </a:cubicBezTo>
                  <a:cubicBezTo>
                    <a:pt x="158" y="73"/>
                    <a:pt x="158" y="73"/>
                    <a:pt x="158" y="73"/>
                  </a:cubicBezTo>
                  <a:cubicBezTo>
                    <a:pt x="158" y="74"/>
                    <a:pt x="158" y="74"/>
                    <a:pt x="158" y="74"/>
                  </a:cubicBezTo>
                  <a:cubicBezTo>
                    <a:pt x="157" y="74"/>
                    <a:pt x="157" y="74"/>
                    <a:pt x="157" y="74"/>
                  </a:cubicBezTo>
                  <a:cubicBezTo>
                    <a:pt x="157" y="75"/>
                    <a:pt x="157" y="75"/>
                    <a:pt x="157" y="75"/>
                  </a:cubicBezTo>
                  <a:cubicBezTo>
                    <a:pt x="157" y="75"/>
                    <a:pt x="157" y="75"/>
                    <a:pt x="157" y="75"/>
                  </a:cubicBezTo>
                  <a:cubicBezTo>
                    <a:pt x="158" y="74"/>
                    <a:pt x="158" y="74"/>
                    <a:pt x="158" y="74"/>
                  </a:cubicBezTo>
                  <a:cubicBezTo>
                    <a:pt x="159" y="73"/>
                    <a:pt x="159" y="73"/>
                    <a:pt x="159" y="73"/>
                  </a:cubicBezTo>
                  <a:cubicBezTo>
                    <a:pt x="161" y="71"/>
                    <a:pt x="161" y="71"/>
                    <a:pt x="161" y="71"/>
                  </a:cubicBezTo>
                  <a:cubicBezTo>
                    <a:pt x="162" y="70"/>
                    <a:pt x="162" y="70"/>
                    <a:pt x="162" y="70"/>
                  </a:cubicBezTo>
                  <a:cubicBezTo>
                    <a:pt x="162" y="69"/>
                    <a:pt x="162" y="69"/>
                    <a:pt x="162" y="69"/>
                  </a:cubicBezTo>
                  <a:cubicBezTo>
                    <a:pt x="162" y="68"/>
                    <a:pt x="162" y="68"/>
                    <a:pt x="162" y="68"/>
                  </a:cubicBezTo>
                  <a:cubicBezTo>
                    <a:pt x="163" y="67"/>
                    <a:pt x="163" y="67"/>
                    <a:pt x="163" y="67"/>
                  </a:cubicBezTo>
                  <a:cubicBezTo>
                    <a:pt x="164" y="66"/>
                    <a:pt x="164" y="66"/>
                    <a:pt x="164" y="66"/>
                  </a:cubicBezTo>
                  <a:cubicBezTo>
                    <a:pt x="166" y="64"/>
                    <a:pt x="166" y="64"/>
                    <a:pt x="166" y="64"/>
                  </a:cubicBezTo>
                  <a:cubicBezTo>
                    <a:pt x="166" y="64"/>
                    <a:pt x="166" y="64"/>
                    <a:pt x="166" y="64"/>
                  </a:cubicBezTo>
                  <a:cubicBezTo>
                    <a:pt x="167" y="64"/>
                    <a:pt x="167" y="64"/>
                    <a:pt x="167" y="64"/>
                  </a:cubicBezTo>
                  <a:cubicBezTo>
                    <a:pt x="167" y="63"/>
                    <a:pt x="167" y="63"/>
                    <a:pt x="167" y="63"/>
                  </a:cubicBezTo>
                  <a:cubicBezTo>
                    <a:pt x="169" y="61"/>
                    <a:pt x="169" y="61"/>
                    <a:pt x="169" y="61"/>
                  </a:cubicBezTo>
                  <a:cubicBezTo>
                    <a:pt x="171" y="59"/>
                    <a:pt x="171" y="59"/>
                    <a:pt x="171" y="59"/>
                  </a:cubicBezTo>
                  <a:cubicBezTo>
                    <a:pt x="172" y="58"/>
                    <a:pt x="172" y="58"/>
                    <a:pt x="172" y="58"/>
                  </a:cubicBezTo>
                  <a:cubicBezTo>
                    <a:pt x="173" y="56"/>
                    <a:pt x="173" y="56"/>
                    <a:pt x="173" y="56"/>
                  </a:cubicBezTo>
                  <a:cubicBezTo>
                    <a:pt x="173" y="55"/>
                    <a:pt x="173" y="55"/>
                    <a:pt x="173" y="55"/>
                  </a:cubicBezTo>
                  <a:cubicBezTo>
                    <a:pt x="174" y="55"/>
                    <a:pt x="174" y="55"/>
                    <a:pt x="174" y="55"/>
                  </a:cubicBezTo>
                  <a:cubicBezTo>
                    <a:pt x="174" y="54"/>
                    <a:pt x="174" y="54"/>
                    <a:pt x="174" y="54"/>
                  </a:cubicBezTo>
                  <a:cubicBezTo>
                    <a:pt x="173" y="53"/>
                    <a:pt x="173" y="53"/>
                    <a:pt x="173" y="53"/>
                  </a:cubicBezTo>
                  <a:cubicBezTo>
                    <a:pt x="173" y="52"/>
                    <a:pt x="173" y="52"/>
                    <a:pt x="173" y="52"/>
                  </a:cubicBezTo>
                  <a:cubicBezTo>
                    <a:pt x="174" y="52"/>
                    <a:pt x="174" y="52"/>
                    <a:pt x="174" y="52"/>
                  </a:cubicBezTo>
                  <a:cubicBezTo>
                    <a:pt x="174" y="50"/>
                    <a:pt x="174" y="50"/>
                    <a:pt x="174" y="50"/>
                  </a:cubicBezTo>
                  <a:cubicBezTo>
                    <a:pt x="173" y="50"/>
                    <a:pt x="173" y="50"/>
                    <a:pt x="173" y="50"/>
                  </a:cubicBezTo>
                  <a:cubicBezTo>
                    <a:pt x="173" y="49"/>
                    <a:pt x="173" y="49"/>
                    <a:pt x="173" y="49"/>
                  </a:cubicBezTo>
                  <a:cubicBezTo>
                    <a:pt x="171" y="46"/>
                    <a:pt x="171" y="46"/>
                    <a:pt x="171" y="46"/>
                  </a:cubicBezTo>
                  <a:cubicBezTo>
                    <a:pt x="171" y="45"/>
                    <a:pt x="171" y="45"/>
                    <a:pt x="171" y="45"/>
                  </a:cubicBezTo>
                  <a:cubicBezTo>
                    <a:pt x="171" y="43"/>
                    <a:pt x="171" y="43"/>
                    <a:pt x="171" y="43"/>
                  </a:cubicBezTo>
                  <a:cubicBezTo>
                    <a:pt x="168" y="42"/>
                    <a:pt x="168" y="42"/>
                    <a:pt x="168" y="42"/>
                  </a:cubicBezTo>
                  <a:cubicBezTo>
                    <a:pt x="167" y="42"/>
                    <a:pt x="167" y="42"/>
                    <a:pt x="167" y="42"/>
                  </a:cubicBezTo>
                  <a:cubicBezTo>
                    <a:pt x="165" y="43"/>
                    <a:pt x="165" y="43"/>
                    <a:pt x="165" y="43"/>
                  </a:cubicBezTo>
                  <a:cubicBezTo>
                    <a:pt x="164" y="42"/>
                    <a:pt x="164" y="42"/>
                    <a:pt x="164" y="42"/>
                  </a:cubicBezTo>
                  <a:cubicBezTo>
                    <a:pt x="164" y="41"/>
                    <a:pt x="164" y="41"/>
                    <a:pt x="164" y="41"/>
                  </a:cubicBezTo>
                  <a:cubicBezTo>
                    <a:pt x="163" y="40"/>
                    <a:pt x="163" y="40"/>
                    <a:pt x="163" y="40"/>
                  </a:cubicBezTo>
                  <a:cubicBezTo>
                    <a:pt x="161" y="40"/>
                    <a:pt x="161" y="40"/>
                    <a:pt x="161" y="40"/>
                  </a:cubicBezTo>
                  <a:cubicBezTo>
                    <a:pt x="160" y="40"/>
                    <a:pt x="160" y="40"/>
                    <a:pt x="160" y="40"/>
                  </a:cubicBezTo>
                  <a:cubicBezTo>
                    <a:pt x="158" y="38"/>
                    <a:pt x="158" y="38"/>
                    <a:pt x="158" y="38"/>
                  </a:cubicBezTo>
                  <a:cubicBezTo>
                    <a:pt x="157" y="36"/>
                    <a:pt x="157" y="36"/>
                    <a:pt x="157" y="36"/>
                  </a:cubicBezTo>
                  <a:cubicBezTo>
                    <a:pt x="156" y="36"/>
                    <a:pt x="156" y="36"/>
                    <a:pt x="156" y="36"/>
                  </a:cubicBezTo>
                  <a:cubicBezTo>
                    <a:pt x="155" y="35"/>
                    <a:pt x="155" y="35"/>
                    <a:pt x="155" y="35"/>
                  </a:cubicBezTo>
                  <a:cubicBezTo>
                    <a:pt x="154" y="35"/>
                    <a:pt x="154" y="35"/>
                    <a:pt x="154" y="35"/>
                  </a:cubicBezTo>
                  <a:cubicBezTo>
                    <a:pt x="151" y="33"/>
                    <a:pt x="151" y="33"/>
                    <a:pt x="151" y="33"/>
                  </a:cubicBezTo>
                  <a:cubicBezTo>
                    <a:pt x="150" y="33"/>
                    <a:pt x="150" y="33"/>
                    <a:pt x="150" y="33"/>
                  </a:cubicBezTo>
                  <a:cubicBezTo>
                    <a:pt x="149" y="33"/>
                    <a:pt x="149" y="33"/>
                    <a:pt x="149" y="33"/>
                  </a:cubicBezTo>
                  <a:cubicBezTo>
                    <a:pt x="148" y="33"/>
                    <a:pt x="148" y="33"/>
                    <a:pt x="148" y="33"/>
                  </a:cubicBezTo>
                  <a:cubicBezTo>
                    <a:pt x="147" y="33"/>
                    <a:pt x="147" y="33"/>
                    <a:pt x="147" y="33"/>
                  </a:cubicBezTo>
                  <a:cubicBezTo>
                    <a:pt x="146" y="33"/>
                    <a:pt x="146" y="33"/>
                    <a:pt x="146" y="33"/>
                  </a:cubicBezTo>
                  <a:cubicBezTo>
                    <a:pt x="145" y="33"/>
                    <a:pt x="145" y="33"/>
                    <a:pt x="145" y="33"/>
                  </a:cubicBezTo>
                  <a:cubicBezTo>
                    <a:pt x="145" y="33"/>
                    <a:pt x="145" y="33"/>
                    <a:pt x="145" y="33"/>
                  </a:cubicBezTo>
                  <a:cubicBezTo>
                    <a:pt x="144" y="33"/>
                    <a:pt x="144" y="33"/>
                    <a:pt x="144" y="33"/>
                  </a:cubicBezTo>
                  <a:cubicBezTo>
                    <a:pt x="143" y="32"/>
                    <a:pt x="143" y="32"/>
                    <a:pt x="143" y="32"/>
                  </a:cubicBezTo>
                  <a:cubicBezTo>
                    <a:pt x="143" y="33"/>
                    <a:pt x="143" y="33"/>
                    <a:pt x="143" y="33"/>
                  </a:cubicBezTo>
                  <a:cubicBezTo>
                    <a:pt x="142" y="32"/>
                    <a:pt x="142" y="32"/>
                    <a:pt x="142" y="32"/>
                  </a:cubicBezTo>
                  <a:cubicBezTo>
                    <a:pt x="142" y="33"/>
                    <a:pt x="142" y="33"/>
                    <a:pt x="142" y="33"/>
                  </a:cubicBezTo>
                  <a:cubicBezTo>
                    <a:pt x="142" y="33"/>
                    <a:pt x="142" y="33"/>
                    <a:pt x="142" y="33"/>
                  </a:cubicBezTo>
                  <a:cubicBezTo>
                    <a:pt x="141" y="33"/>
                    <a:pt x="141" y="33"/>
                    <a:pt x="141" y="33"/>
                  </a:cubicBezTo>
                  <a:cubicBezTo>
                    <a:pt x="141" y="32"/>
                    <a:pt x="141" y="32"/>
                    <a:pt x="141" y="32"/>
                  </a:cubicBezTo>
                  <a:cubicBezTo>
                    <a:pt x="141" y="32"/>
                    <a:pt x="141" y="32"/>
                    <a:pt x="141" y="32"/>
                  </a:cubicBezTo>
                  <a:cubicBezTo>
                    <a:pt x="141" y="32"/>
                    <a:pt x="141" y="32"/>
                    <a:pt x="141" y="32"/>
                  </a:cubicBezTo>
                  <a:cubicBezTo>
                    <a:pt x="141" y="33"/>
                    <a:pt x="141" y="33"/>
                    <a:pt x="141" y="33"/>
                  </a:cubicBezTo>
                  <a:cubicBezTo>
                    <a:pt x="139" y="32"/>
                    <a:pt x="139" y="32"/>
                    <a:pt x="139" y="32"/>
                  </a:cubicBezTo>
                  <a:cubicBezTo>
                    <a:pt x="139" y="32"/>
                    <a:pt x="139" y="32"/>
                    <a:pt x="139" y="32"/>
                  </a:cubicBezTo>
                  <a:cubicBezTo>
                    <a:pt x="138" y="32"/>
                    <a:pt x="138" y="32"/>
                    <a:pt x="138" y="32"/>
                  </a:cubicBezTo>
                  <a:cubicBezTo>
                    <a:pt x="135" y="31"/>
                    <a:pt x="135" y="31"/>
                    <a:pt x="135" y="31"/>
                  </a:cubicBezTo>
                  <a:cubicBezTo>
                    <a:pt x="134" y="31"/>
                    <a:pt x="134" y="31"/>
                    <a:pt x="134" y="31"/>
                  </a:cubicBezTo>
                  <a:cubicBezTo>
                    <a:pt x="134" y="31"/>
                    <a:pt x="134" y="31"/>
                    <a:pt x="134" y="31"/>
                  </a:cubicBezTo>
                  <a:cubicBezTo>
                    <a:pt x="134" y="32"/>
                    <a:pt x="134" y="32"/>
                    <a:pt x="134" y="32"/>
                  </a:cubicBezTo>
                  <a:cubicBezTo>
                    <a:pt x="134" y="32"/>
                    <a:pt x="134" y="32"/>
                    <a:pt x="134" y="32"/>
                  </a:cubicBezTo>
                  <a:cubicBezTo>
                    <a:pt x="134" y="32"/>
                    <a:pt x="134" y="32"/>
                    <a:pt x="134" y="32"/>
                  </a:cubicBezTo>
                  <a:cubicBezTo>
                    <a:pt x="134" y="32"/>
                    <a:pt x="134" y="32"/>
                    <a:pt x="134" y="32"/>
                  </a:cubicBezTo>
                  <a:cubicBezTo>
                    <a:pt x="133" y="32"/>
                    <a:pt x="133" y="32"/>
                    <a:pt x="133" y="32"/>
                  </a:cubicBezTo>
                  <a:cubicBezTo>
                    <a:pt x="133" y="32"/>
                    <a:pt x="133" y="32"/>
                    <a:pt x="133" y="32"/>
                  </a:cubicBezTo>
                  <a:cubicBezTo>
                    <a:pt x="132" y="33"/>
                    <a:pt x="132" y="33"/>
                    <a:pt x="132" y="33"/>
                  </a:cubicBezTo>
                  <a:cubicBezTo>
                    <a:pt x="132" y="34"/>
                    <a:pt x="132" y="34"/>
                    <a:pt x="132" y="34"/>
                  </a:cubicBezTo>
                  <a:cubicBezTo>
                    <a:pt x="132" y="33"/>
                    <a:pt x="132" y="33"/>
                    <a:pt x="132" y="33"/>
                  </a:cubicBezTo>
                  <a:cubicBezTo>
                    <a:pt x="131" y="33"/>
                    <a:pt x="131" y="33"/>
                    <a:pt x="131" y="33"/>
                  </a:cubicBezTo>
                  <a:cubicBezTo>
                    <a:pt x="131" y="33"/>
                    <a:pt x="131" y="33"/>
                    <a:pt x="131" y="33"/>
                  </a:cubicBezTo>
                  <a:cubicBezTo>
                    <a:pt x="131" y="33"/>
                    <a:pt x="131" y="33"/>
                    <a:pt x="131" y="33"/>
                  </a:cubicBezTo>
                  <a:cubicBezTo>
                    <a:pt x="130" y="35"/>
                    <a:pt x="130" y="35"/>
                    <a:pt x="130" y="35"/>
                  </a:cubicBezTo>
                  <a:cubicBezTo>
                    <a:pt x="130" y="36"/>
                    <a:pt x="130" y="36"/>
                    <a:pt x="130" y="36"/>
                  </a:cubicBezTo>
                  <a:cubicBezTo>
                    <a:pt x="130" y="35"/>
                    <a:pt x="130" y="35"/>
                    <a:pt x="130" y="35"/>
                  </a:cubicBezTo>
                  <a:cubicBezTo>
                    <a:pt x="130" y="34"/>
                    <a:pt x="130" y="34"/>
                    <a:pt x="130" y="34"/>
                  </a:cubicBezTo>
                  <a:cubicBezTo>
                    <a:pt x="130" y="33"/>
                    <a:pt x="130" y="33"/>
                    <a:pt x="130" y="33"/>
                  </a:cubicBezTo>
                  <a:cubicBezTo>
                    <a:pt x="131" y="32"/>
                    <a:pt x="131" y="32"/>
                    <a:pt x="131" y="32"/>
                  </a:cubicBezTo>
                  <a:cubicBezTo>
                    <a:pt x="131" y="31"/>
                    <a:pt x="131" y="31"/>
                    <a:pt x="131" y="31"/>
                  </a:cubicBezTo>
                  <a:cubicBezTo>
                    <a:pt x="131" y="31"/>
                    <a:pt x="131" y="31"/>
                    <a:pt x="131" y="31"/>
                  </a:cubicBezTo>
                  <a:cubicBezTo>
                    <a:pt x="130" y="31"/>
                    <a:pt x="130" y="31"/>
                    <a:pt x="130" y="31"/>
                  </a:cubicBezTo>
                  <a:cubicBezTo>
                    <a:pt x="131" y="30"/>
                    <a:pt x="131" y="30"/>
                    <a:pt x="131" y="30"/>
                  </a:cubicBezTo>
                  <a:cubicBezTo>
                    <a:pt x="130" y="29"/>
                    <a:pt x="130" y="29"/>
                    <a:pt x="130" y="29"/>
                  </a:cubicBezTo>
                  <a:cubicBezTo>
                    <a:pt x="129" y="28"/>
                    <a:pt x="129" y="28"/>
                    <a:pt x="129" y="28"/>
                  </a:cubicBezTo>
                  <a:cubicBezTo>
                    <a:pt x="128" y="28"/>
                    <a:pt x="128" y="28"/>
                    <a:pt x="128" y="28"/>
                  </a:cubicBezTo>
                  <a:cubicBezTo>
                    <a:pt x="127" y="28"/>
                    <a:pt x="127" y="28"/>
                    <a:pt x="127" y="28"/>
                  </a:cubicBezTo>
                  <a:cubicBezTo>
                    <a:pt x="127" y="28"/>
                    <a:pt x="127" y="28"/>
                    <a:pt x="127" y="28"/>
                  </a:cubicBezTo>
                  <a:cubicBezTo>
                    <a:pt x="126" y="29"/>
                    <a:pt x="126" y="29"/>
                    <a:pt x="126" y="29"/>
                  </a:cubicBezTo>
                  <a:cubicBezTo>
                    <a:pt x="126" y="28"/>
                    <a:pt x="126" y="28"/>
                    <a:pt x="126" y="28"/>
                  </a:cubicBezTo>
                  <a:cubicBezTo>
                    <a:pt x="125" y="28"/>
                    <a:pt x="125" y="28"/>
                    <a:pt x="125" y="28"/>
                  </a:cubicBezTo>
                  <a:cubicBezTo>
                    <a:pt x="125" y="27"/>
                    <a:pt x="125" y="27"/>
                    <a:pt x="125" y="27"/>
                  </a:cubicBezTo>
                  <a:cubicBezTo>
                    <a:pt x="125" y="27"/>
                    <a:pt x="125" y="27"/>
                    <a:pt x="125" y="27"/>
                  </a:cubicBezTo>
                  <a:cubicBezTo>
                    <a:pt x="124" y="27"/>
                    <a:pt x="124" y="27"/>
                    <a:pt x="124" y="27"/>
                  </a:cubicBezTo>
                  <a:cubicBezTo>
                    <a:pt x="124" y="27"/>
                    <a:pt x="124" y="27"/>
                    <a:pt x="124" y="27"/>
                  </a:cubicBezTo>
                  <a:cubicBezTo>
                    <a:pt x="123" y="26"/>
                    <a:pt x="123" y="26"/>
                    <a:pt x="123" y="26"/>
                  </a:cubicBezTo>
                  <a:cubicBezTo>
                    <a:pt x="123" y="27"/>
                    <a:pt x="123" y="27"/>
                    <a:pt x="123" y="27"/>
                  </a:cubicBezTo>
                  <a:cubicBezTo>
                    <a:pt x="123" y="26"/>
                    <a:pt x="123" y="26"/>
                    <a:pt x="123" y="26"/>
                  </a:cubicBezTo>
                  <a:cubicBezTo>
                    <a:pt x="122" y="26"/>
                    <a:pt x="122" y="26"/>
                    <a:pt x="122" y="26"/>
                  </a:cubicBezTo>
                  <a:cubicBezTo>
                    <a:pt x="122" y="26"/>
                    <a:pt x="122" y="26"/>
                    <a:pt x="122" y="26"/>
                  </a:cubicBezTo>
                  <a:cubicBezTo>
                    <a:pt x="121" y="26"/>
                    <a:pt x="121" y="26"/>
                    <a:pt x="121" y="26"/>
                  </a:cubicBezTo>
                  <a:cubicBezTo>
                    <a:pt x="120" y="25"/>
                    <a:pt x="120" y="25"/>
                    <a:pt x="120" y="25"/>
                  </a:cubicBezTo>
                  <a:cubicBezTo>
                    <a:pt x="119" y="25"/>
                    <a:pt x="119" y="25"/>
                    <a:pt x="119" y="25"/>
                  </a:cubicBezTo>
                  <a:cubicBezTo>
                    <a:pt x="119" y="25"/>
                    <a:pt x="119" y="25"/>
                    <a:pt x="119" y="25"/>
                  </a:cubicBezTo>
                  <a:cubicBezTo>
                    <a:pt x="119" y="25"/>
                    <a:pt x="119" y="25"/>
                    <a:pt x="119" y="25"/>
                  </a:cubicBezTo>
                  <a:cubicBezTo>
                    <a:pt x="118" y="25"/>
                    <a:pt x="118" y="25"/>
                    <a:pt x="118" y="25"/>
                  </a:cubicBezTo>
                  <a:cubicBezTo>
                    <a:pt x="117" y="25"/>
                    <a:pt x="117" y="25"/>
                    <a:pt x="117" y="25"/>
                  </a:cubicBezTo>
                  <a:cubicBezTo>
                    <a:pt x="117" y="25"/>
                    <a:pt x="117" y="25"/>
                    <a:pt x="117" y="25"/>
                  </a:cubicBezTo>
                  <a:cubicBezTo>
                    <a:pt x="117" y="25"/>
                    <a:pt x="117" y="25"/>
                    <a:pt x="117" y="25"/>
                  </a:cubicBezTo>
                  <a:cubicBezTo>
                    <a:pt x="116" y="25"/>
                    <a:pt x="116" y="25"/>
                    <a:pt x="116" y="25"/>
                  </a:cubicBezTo>
                  <a:cubicBezTo>
                    <a:pt x="115" y="25"/>
                    <a:pt x="115" y="25"/>
                    <a:pt x="115" y="25"/>
                  </a:cubicBezTo>
                  <a:cubicBezTo>
                    <a:pt x="115" y="25"/>
                    <a:pt x="115" y="25"/>
                    <a:pt x="115" y="25"/>
                  </a:cubicBezTo>
                  <a:cubicBezTo>
                    <a:pt x="114" y="26"/>
                    <a:pt x="114" y="26"/>
                    <a:pt x="114" y="26"/>
                  </a:cubicBezTo>
                  <a:cubicBezTo>
                    <a:pt x="114" y="26"/>
                    <a:pt x="114" y="26"/>
                    <a:pt x="114" y="26"/>
                  </a:cubicBezTo>
                  <a:cubicBezTo>
                    <a:pt x="113" y="27"/>
                    <a:pt x="113" y="27"/>
                    <a:pt x="113" y="27"/>
                  </a:cubicBezTo>
                  <a:cubicBezTo>
                    <a:pt x="112" y="28"/>
                    <a:pt x="112" y="28"/>
                    <a:pt x="112" y="28"/>
                  </a:cubicBezTo>
                  <a:cubicBezTo>
                    <a:pt x="110" y="29"/>
                    <a:pt x="110" y="29"/>
                    <a:pt x="110" y="29"/>
                  </a:cubicBezTo>
                  <a:cubicBezTo>
                    <a:pt x="110" y="30"/>
                    <a:pt x="110" y="30"/>
                    <a:pt x="110" y="30"/>
                  </a:cubicBezTo>
                  <a:cubicBezTo>
                    <a:pt x="109" y="31"/>
                    <a:pt x="109" y="31"/>
                    <a:pt x="109" y="31"/>
                  </a:cubicBezTo>
                  <a:cubicBezTo>
                    <a:pt x="109" y="32"/>
                    <a:pt x="109" y="32"/>
                    <a:pt x="109" y="32"/>
                  </a:cubicBezTo>
                  <a:cubicBezTo>
                    <a:pt x="108" y="32"/>
                    <a:pt x="108" y="32"/>
                    <a:pt x="108" y="32"/>
                  </a:cubicBezTo>
                  <a:cubicBezTo>
                    <a:pt x="108" y="33"/>
                    <a:pt x="108" y="33"/>
                    <a:pt x="108" y="33"/>
                  </a:cubicBezTo>
                  <a:cubicBezTo>
                    <a:pt x="108" y="33"/>
                    <a:pt x="108" y="33"/>
                    <a:pt x="108" y="33"/>
                  </a:cubicBezTo>
                  <a:cubicBezTo>
                    <a:pt x="108" y="34"/>
                    <a:pt x="108" y="34"/>
                    <a:pt x="108" y="34"/>
                  </a:cubicBezTo>
                  <a:cubicBezTo>
                    <a:pt x="108" y="36"/>
                    <a:pt x="108" y="36"/>
                    <a:pt x="108" y="36"/>
                  </a:cubicBezTo>
                  <a:cubicBezTo>
                    <a:pt x="107" y="35"/>
                    <a:pt x="107" y="35"/>
                    <a:pt x="107" y="35"/>
                  </a:cubicBezTo>
                  <a:cubicBezTo>
                    <a:pt x="107" y="34"/>
                    <a:pt x="107" y="34"/>
                    <a:pt x="107" y="34"/>
                  </a:cubicBezTo>
                  <a:cubicBezTo>
                    <a:pt x="107" y="33"/>
                    <a:pt x="107" y="33"/>
                    <a:pt x="107" y="33"/>
                  </a:cubicBezTo>
                  <a:cubicBezTo>
                    <a:pt x="108" y="33"/>
                    <a:pt x="108" y="33"/>
                    <a:pt x="108" y="33"/>
                  </a:cubicBezTo>
                  <a:cubicBezTo>
                    <a:pt x="108" y="32"/>
                    <a:pt x="108" y="32"/>
                    <a:pt x="108" y="32"/>
                  </a:cubicBezTo>
                  <a:cubicBezTo>
                    <a:pt x="108" y="31"/>
                    <a:pt x="108" y="31"/>
                    <a:pt x="108" y="31"/>
                  </a:cubicBezTo>
                  <a:cubicBezTo>
                    <a:pt x="108" y="30"/>
                    <a:pt x="108" y="30"/>
                    <a:pt x="108" y="30"/>
                  </a:cubicBezTo>
                  <a:cubicBezTo>
                    <a:pt x="108" y="30"/>
                    <a:pt x="108" y="30"/>
                    <a:pt x="108" y="30"/>
                  </a:cubicBezTo>
                  <a:cubicBezTo>
                    <a:pt x="108" y="30"/>
                    <a:pt x="108" y="30"/>
                    <a:pt x="108" y="30"/>
                  </a:cubicBezTo>
                  <a:cubicBezTo>
                    <a:pt x="107" y="30"/>
                    <a:pt x="107" y="30"/>
                    <a:pt x="107" y="30"/>
                  </a:cubicBezTo>
                  <a:cubicBezTo>
                    <a:pt x="106" y="30"/>
                    <a:pt x="106" y="30"/>
                    <a:pt x="106" y="30"/>
                  </a:cubicBezTo>
                  <a:cubicBezTo>
                    <a:pt x="105" y="30"/>
                    <a:pt x="105" y="30"/>
                    <a:pt x="105" y="30"/>
                  </a:cubicBezTo>
                  <a:cubicBezTo>
                    <a:pt x="104" y="30"/>
                    <a:pt x="104" y="30"/>
                    <a:pt x="104" y="30"/>
                  </a:cubicBezTo>
                  <a:cubicBezTo>
                    <a:pt x="103" y="29"/>
                    <a:pt x="103" y="29"/>
                    <a:pt x="103" y="29"/>
                  </a:cubicBezTo>
                  <a:cubicBezTo>
                    <a:pt x="104" y="29"/>
                    <a:pt x="104" y="29"/>
                    <a:pt x="104" y="29"/>
                  </a:cubicBezTo>
                  <a:cubicBezTo>
                    <a:pt x="105" y="29"/>
                    <a:pt x="105" y="29"/>
                    <a:pt x="105" y="29"/>
                  </a:cubicBezTo>
                  <a:cubicBezTo>
                    <a:pt x="106" y="29"/>
                    <a:pt x="106" y="29"/>
                    <a:pt x="106" y="29"/>
                  </a:cubicBezTo>
                  <a:cubicBezTo>
                    <a:pt x="107" y="29"/>
                    <a:pt x="107" y="29"/>
                    <a:pt x="107" y="29"/>
                  </a:cubicBezTo>
                  <a:cubicBezTo>
                    <a:pt x="108" y="29"/>
                    <a:pt x="108" y="29"/>
                    <a:pt x="108" y="29"/>
                  </a:cubicBezTo>
                  <a:cubicBezTo>
                    <a:pt x="108" y="28"/>
                    <a:pt x="108" y="28"/>
                    <a:pt x="108" y="28"/>
                  </a:cubicBezTo>
                  <a:cubicBezTo>
                    <a:pt x="109" y="28"/>
                    <a:pt x="109" y="28"/>
                    <a:pt x="109" y="28"/>
                  </a:cubicBezTo>
                  <a:cubicBezTo>
                    <a:pt x="109" y="28"/>
                    <a:pt x="109" y="28"/>
                    <a:pt x="109" y="28"/>
                  </a:cubicBezTo>
                  <a:cubicBezTo>
                    <a:pt x="109" y="28"/>
                    <a:pt x="109" y="28"/>
                    <a:pt x="109" y="28"/>
                  </a:cubicBezTo>
                  <a:cubicBezTo>
                    <a:pt x="110" y="28"/>
                    <a:pt x="110" y="28"/>
                    <a:pt x="110" y="28"/>
                  </a:cubicBezTo>
                  <a:cubicBezTo>
                    <a:pt x="112" y="27"/>
                    <a:pt x="112" y="27"/>
                    <a:pt x="112" y="27"/>
                  </a:cubicBezTo>
                  <a:cubicBezTo>
                    <a:pt x="112" y="26"/>
                    <a:pt x="112" y="26"/>
                    <a:pt x="112" y="26"/>
                  </a:cubicBezTo>
                  <a:cubicBezTo>
                    <a:pt x="113" y="25"/>
                    <a:pt x="113" y="25"/>
                    <a:pt x="113" y="25"/>
                  </a:cubicBezTo>
                  <a:cubicBezTo>
                    <a:pt x="113" y="24"/>
                    <a:pt x="113" y="24"/>
                    <a:pt x="113" y="24"/>
                  </a:cubicBezTo>
                  <a:cubicBezTo>
                    <a:pt x="113" y="24"/>
                    <a:pt x="113" y="24"/>
                    <a:pt x="113" y="24"/>
                  </a:cubicBezTo>
                  <a:cubicBezTo>
                    <a:pt x="113" y="23"/>
                    <a:pt x="113" y="23"/>
                    <a:pt x="113" y="23"/>
                  </a:cubicBezTo>
                  <a:cubicBezTo>
                    <a:pt x="112" y="23"/>
                    <a:pt x="112" y="23"/>
                    <a:pt x="112" y="23"/>
                  </a:cubicBezTo>
                  <a:cubicBezTo>
                    <a:pt x="111" y="22"/>
                    <a:pt x="111" y="22"/>
                    <a:pt x="111" y="22"/>
                  </a:cubicBezTo>
                  <a:cubicBezTo>
                    <a:pt x="110" y="22"/>
                    <a:pt x="110" y="22"/>
                    <a:pt x="110" y="22"/>
                  </a:cubicBezTo>
                  <a:cubicBezTo>
                    <a:pt x="109" y="23"/>
                    <a:pt x="109" y="23"/>
                    <a:pt x="109" y="23"/>
                  </a:cubicBezTo>
                  <a:cubicBezTo>
                    <a:pt x="108" y="23"/>
                    <a:pt x="108" y="23"/>
                    <a:pt x="108" y="23"/>
                  </a:cubicBezTo>
                  <a:cubicBezTo>
                    <a:pt x="106" y="22"/>
                    <a:pt x="106" y="22"/>
                    <a:pt x="106" y="22"/>
                  </a:cubicBezTo>
                  <a:cubicBezTo>
                    <a:pt x="105" y="22"/>
                    <a:pt x="105" y="22"/>
                    <a:pt x="105" y="22"/>
                  </a:cubicBezTo>
                  <a:cubicBezTo>
                    <a:pt x="103" y="23"/>
                    <a:pt x="103" y="23"/>
                    <a:pt x="103" y="23"/>
                  </a:cubicBezTo>
                  <a:cubicBezTo>
                    <a:pt x="103" y="24"/>
                    <a:pt x="103" y="24"/>
                    <a:pt x="103" y="24"/>
                  </a:cubicBezTo>
                  <a:cubicBezTo>
                    <a:pt x="104" y="24"/>
                    <a:pt x="104" y="24"/>
                    <a:pt x="104" y="24"/>
                  </a:cubicBezTo>
                  <a:cubicBezTo>
                    <a:pt x="104" y="25"/>
                    <a:pt x="104" y="25"/>
                    <a:pt x="104" y="25"/>
                  </a:cubicBezTo>
                  <a:cubicBezTo>
                    <a:pt x="104" y="25"/>
                    <a:pt x="104" y="25"/>
                    <a:pt x="104" y="25"/>
                  </a:cubicBezTo>
                  <a:cubicBezTo>
                    <a:pt x="103" y="25"/>
                    <a:pt x="103" y="25"/>
                    <a:pt x="103" y="25"/>
                  </a:cubicBezTo>
                  <a:cubicBezTo>
                    <a:pt x="103" y="25"/>
                    <a:pt x="103" y="25"/>
                    <a:pt x="103" y="25"/>
                  </a:cubicBezTo>
                  <a:cubicBezTo>
                    <a:pt x="103" y="25"/>
                    <a:pt x="103" y="25"/>
                    <a:pt x="103" y="25"/>
                  </a:cubicBezTo>
                  <a:cubicBezTo>
                    <a:pt x="102" y="25"/>
                    <a:pt x="102" y="25"/>
                    <a:pt x="102" y="25"/>
                  </a:cubicBezTo>
                  <a:cubicBezTo>
                    <a:pt x="101" y="25"/>
                    <a:pt x="101" y="25"/>
                    <a:pt x="101" y="25"/>
                  </a:cubicBezTo>
                  <a:cubicBezTo>
                    <a:pt x="100" y="26"/>
                    <a:pt x="100" y="26"/>
                    <a:pt x="100" y="26"/>
                  </a:cubicBezTo>
                  <a:cubicBezTo>
                    <a:pt x="99" y="28"/>
                    <a:pt x="99" y="28"/>
                    <a:pt x="99" y="28"/>
                  </a:cubicBezTo>
                  <a:cubicBezTo>
                    <a:pt x="100" y="26"/>
                    <a:pt x="100" y="26"/>
                    <a:pt x="100" y="26"/>
                  </a:cubicBezTo>
                  <a:cubicBezTo>
                    <a:pt x="100" y="26"/>
                    <a:pt x="100" y="26"/>
                    <a:pt x="100" y="26"/>
                  </a:cubicBezTo>
                  <a:cubicBezTo>
                    <a:pt x="100" y="25"/>
                    <a:pt x="100" y="25"/>
                    <a:pt x="100" y="25"/>
                  </a:cubicBezTo>
                  <a:cubicBezTo>
                    <a:pt x="100" y="25"/>
                    <a:pt x="100" y="25"/>
                    <a:pt x="100" y="25"/>
                  </a:cubicBezTo>
                  <a:cubicBezTo>
                    <a:pt x="100" y="25"/>
                    <a:pt x="100" y="25"/>
                    <a:pt x="100" y="25"/>
                  </a:cubicBezTo>
                  <a:cubicBezTo>
                    <a:pt x="99" y="25"/>
                    <a:pt x="99" y="25"/>
                    <a:pt x="99" y="25"/>
                  </a:cubicBezTo>
                  <a:cubicBezTo>
                    <a:pt x="98" y="26"/>
                    <a:pt x="98" y="26"/>
                    <a:pt x="98" y="26"/>
                  </a:cubicBezTo>
                  <a:cubicBezTo>
                    <a:pt x="98" y="27"/>
                    <a:pt x="98" y="27"/>
                    <a:pt x="98" y="27"/>
                  </a:cubicBezTo>
                  <a:cubicBezTo>
                    <a:pt x="97" y="28"/>
                    <a:pt x="97" y="28"/>
                    <a:pt x="97" y="28"/>
                  </a:cubicBezTo>
                  <a:cubicBezTo>
                    <a:pt x="98" y="26"/>
                    <a:pt x="98" y="26"/>
                    <a:pt x="98" y="26"/>
                  </a:cubicBezTo>
                  <a:cubicBezTo>
                    <a:pt x="98" y="25"/>
                    <a:pt x="98" y="25"/>
                    <a:pt x="98" y="25"/>
                  </a:cubicBezTo>
                  <a:cubicBezTo>
                    <a:pt x="100" y="24"/>
                    <a:pt x="100" y="24"/>
                    <a:pt x="100" y="24"/>
                  </a:cubicBezTo>
                  <a:cubicBezTo>
                    <a:pt x="100" y="23"/>
                    <a:pt x="100" y="23"/>
                    <a:pt x="100" y="23"/>
                  </a:cubicBezTo>
                  <a:cubicBezTo>
                    <a:pt x="101" y="22"/>
                    <a:pt x="101" y="22"/>
                    <a:pt x="101" y="22"/>
                  </a:cubicBezTo>
                  <a:cubicBezTo>
                    <a:pt x="101" y="21"/>
                    <a:pt x="101" y="21"/>
                    <a:pt x="101" y="21"/>
                  </a:cubicBezTo>
                  <a:cubicBezTo>
                    <a:pt x="102" y="21"/>
                    <a:pt x="102" y="21"/>
                    <a:pt x="102" y="21"/>
                  </a:cubicBezTo>
                  <a:cubicBezTo>
                    <a:pt x="103" y="21"/>
                    <a:pt x="103" y="21"/>
                    <a:pt x="103" y="21"/>
                  </a:cubicBezTo>
                  <a:cubicBezTo>
                    <a:pt x="104" y="19"/>
                    <a:pt x="104" y="19"/>
                    <a:pt x="104" y="19"/>
                  </a:cubicBezTo>
                  <a:cubicBezTo>
                    <a:pt x="106" y="17"/>
                    <a:pt x="106" y="17"/>
                    <a:pt x="106" y="17"/>
                  </a:cubicBezTo>
                  <a:cubicBezTo>
                    <a:pt x="106" y="17"/>
                    <a:pt x="106" y="17"/>
                    <a:pt x="106" y="17"/>
                  </a:cubicBezTo>
                  <a:cubicBezTo>
                    <a:pt x="106" y="17"/>
                    <a:pt x="106" y="17"/>
                    <a:pt x="106" y="17"/>
                  </a:cubicBezTo>
                  <a:cubicBezTo>
                    <a:pt x="106" y="16"/>
                    <a:pt x="106" y="16"/>
                    <a:pt x="106" y="16"/>
                  </a:cubicBezTo>
                  <a:cubicBezTo>
                    <a:pt x="106" y="16"/>
                    <a:pt x="106" y="16"/>
                    <a:pt x="106" y="16"/>
                  </a:cubicBezTo>
                  <a:cubicBezTo>
                    <a:pt x="106" y="15"/>
                    <a:pt x="106" y="15"/>
                    <a:pt x="106" y="15"/>
                  </a:cubicBezTo>
                  <a:cubicBezTo>
                    <a:pt x="106" y="15"/>
                    <a:pt x="106" y="15"/>
                    <a:pt x="106" y="15"/>
                  </a:cubicBezTo>
                  <a:cubicBezTo>
                    <a:pt x="106" y="14"/>
                    <a:pt x="106" y="14"/>
                    <a:pt x="106" y="14"/>
                  </a:cubicBezTo>
                  <a:cubicBezTo>
                    <a:pt x="105" y="14"/>
                    <a:pt x="105" y="14"/>
                    <a:pt x="105" y="14"/>
                  </a:cubicBezTo>
                  <a:cubicBezTo>
                    <a:pt x="104" y="14"/>
                    <a:pt x="104" y="14"/>
                    <a:pt x="104" y="14"/>
                  </a:cubicBezTo>
                  <a:cubicBezTo>
                    <a:pt x="104" y="14"/>
                    <a:pt x="104" y="14"/>
                    <a:pt x="104" y="14"/>
                  </a:cubicBezTo>
                  <a:cubicBezTo>
                    <a:pt x="103" y="12"/>
                    <a:pt x="103" y="12"/>
                    <a:pt x="103" y="12"/>
                  </a:cubicBezTo>
                  <a:cubicBezTo>
                    <a:pt x="102" y="10"/>
                    <a:pt x="102" y="10"/>
                    <a:pt x="102" y="10"/>
                  </a:cubicBezTo>
                  <a:cubicBezTo>
                    <a:pt x="102" y="9"/>
                    <a:pt x="102" y="9"/>
                    <a:pt x="102" y="9"/>
                  </a:cubicBezTo>
                  <a:cubicBezTo>
                    <a:pt x="101" y="7"/>
                    <a:pt x="101" y="7"/>
                    <a:pt x="101" y="7"/>
                  </a:cubicBezTo>
                  <a:cubicBezTo>
                    <a:pt x="101" y="7"/>
                    <a:pt x="101" y="7"/>
                    <a:pt x="101" y="7"/>
                  </a:cubicBezTo>
                  <a:lnTo>
                    <a:pt x="101" y="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7" name="Freeform 178"/>
            <p:cNvSpPr/>
            <p:nvPr/>
          </p:nvSpPr>
          <p:spPr bwMode="auto">
            <a:xfrm>
              <a:off x="3388048" y="4133497"/>
              <a:ext cx="85986" cy="109981"/>
            </a:xfrm>
            <a:custGeom>
              <a:avLst/>
              <a:gdLst>
                <a:gd name="T0" fmla="*/ 3 w 48"/>
                <a:gd name="T1" fmla="*/ 48 h 63"/>
                <a:gd name="T2" fmla="*/ 3 w 48"/>
                <a:gd name="T3" fmla="*/ 52 h 63"/>
                <a:gd name="T4" fmla="*/ 3 w 48"/>
                <a:gd name="T5" fmla="*/ 52 h 63"/>
                <a:gd name="T6" fmla="*/ 3 w 48"/>
                <a:gd name="T7" fmla="*/ 52 h 63"/>
                <a:gd name="T8" fmla="*/ 3 w 48"/>
                <a:gd name="T9" fmla="*/ 56 h 63"/>
                <a:gd name="T10" fmla="*/ 7 w 48"/>
                <a:gd name="T11" fmla="*/ 56 h 63"/>
                <a:gd name="T12" fmla="*/ 11 w 48"/>
                <a:gd name="T13" fmla="*/ 59 h 63"/>
                <a:gd name="T14" fmla="*/ 11 w 48"/>
                <a:gd name="T15" fmla="*/ 56 h 63"/>
                <a:gd name="T16" fmla="*/ 15 w 48"/>
                <a:gd name="T17" fmla="*/ 56 h 63"/>
                <a:gd name="T18" fmla="*/ 15 w 48"/>
                <a:gd name="T19" fmla="*/ 56 h 63"/>
                <a:gd name="T20" fmla="*/ 15 w 48"/>
                <a:gd name="T21" fmla="*/ 56 h 63"/>
                <a:gd name="T22" fmla="*/ 18 w 48"/>
                <a:gd name="T23" fmla="*/ 56 h 63"/>
                <a:gd name="T24" fmla="*/ 18 w 48"/>
                <a:gd name="T25" fmla="*/ 59 h 63"/>
                <a:gd name="T26" fmla="*/ 18 w 48"/>
                <a:gd name="T27" fmla="*/ 63 h 63"/>
                <a:gd name="T28" fmla="*/ 22 w 48"/>
                <a:gd name="T29" fmla="*/ 59 h 63"/>
                <a:gd name="T30" fmla="*/ 22 w 48"/>
                <a:gd name="T31" fmla="*/ 56 h 63"/>
                <a:gd name="T32" fmla="*/ 26 w 48"/>
                <a:gd name="T33" fmla="*/ 56 h 63"/>
                <a:gd name="T34" fmla="*/ 26 w 48"/>
                <a:gd name="T35" fmla="*/ 56 h 63"/>
                <a:gd name="T36" fmla="*/ 29 w 48"/>
                <a:gd name="T37" fmla="*/ 52 h 63"/>
                <a:gd name="T38" fmla="*/ 33 w 48"/>
                <a:gd name="T39" fmla="*/ 48 h 63"/>
                <a:gd name="T40" fmla="*/ 37 w 48"/>
                <a:gd name="T41" fmla="*/ 41 h 63"/>
                <a:gd name="T42" fmla="*/ 37 w 48"/>
                <a:gd name="T43" fmla="*/ 41 h 63"/>
                <a:gd name="T44" fmla="*/ 40 w 48"/>
                <a:gd name="T45" fmla="*/ 33 h 63"/>
                <a:gd name="T46" fmla="*/ 44 w 48"/>
                <a:gd name="T47" fmla="*/ 30 h 63"/>
                <a:gd name="T48" fmla="*/ 44 w 48"/>
                <a:gd name="T49" fmla="*/ 30 h 63"/>
                <a:gd name="T50" fmla="*/ 44 w 48"/>
                <a:gd name="T51" fmla="*/ 30 h 63"/>
                <a:gd name="T52" fmla="*/ 48 w 48"/>
                <a:gd name="T53" fmla="*/ 26 h 63"/>
                <a:gd name="T54" fmla="*/ 48 w 48"/>
                <a:gd name="T55" fmla="*/ 22 h 63"/>
                <a:gd name="T56" fmla="*/ 44 w 48"/>
                <a:gd name="T57" fmla="*/ 19 h 63"/>
                <a:gd name="T58" fmla="*/ 44 w 48"/>
                <a:gd name="T59" fmla="*/ 19 h 63"/>
                <a:gd name="T60" fmla="*/ 40 w 48"/>
                <a:gd name="T61" fmla="*/ 19 h 63"/>
                <a:gd name="T62" fmla="*/ 40 w 48"/>
                <a:gd name="T63" fmla="*/ 15 h 63"/>
                <a:gd name="T64" fmla="*/ 33 w 48"/>
                <a:gd name="T65" fmla="*/ 11 h 63"/>
                <a:gd name="T66" fmla="*/ 33 w 48"/>
                <a:gd name="T67" fmla="*/ 7 h 63"/>
                <a:gd name="T68" fmla="*/ 29 w 48"/>
                <a:gd name="T69" fmla="*/ 7 h 63"/>
                <a:gd name="T70" fmla="*/ 22 w 48"/>
                <a:gd name="T71" fmla="*/ 4 h 63"/>
                <a:gd name="T72" fmla="*/ 15 w 48"/>
                <a:gd name="T73" fmla="*/ 0 h 63"/>
                <a:gd name="T74" fmla="*/ 11 w 48"/>
                <a:gd name="T75" fmla="*/ 0 h 63"/>
                <a:gd name="T76" fmla="*/ 7 w 48"/>
                <a:gd name="T77" fmla="*/ 4 h 63"/>
                <a:gd name="T78" fmla="*/ 7 w 48"/>
                <a:gd name="T79" fmla="*/ 4 h 63"/>
                <a:gd name="T80" fmla="*/ 7 w 48"/>
                <a:gd name="T81" fmla="*/ 4 h 63"/>
                <a:gd name="T82" fmla="*/ 3 w 48"/>
                <a:gd name="T83" fmla="*/ 4 h 63"/>
                <a:gd name="T84" fmla="*/ 3 w 48"/>
                <a:gd name="T85" fmla="*/ 7 h 63"/>
                <a:gd name="T86" fmla="*/ 0 w 48"/>
                <a:gd name="T87" fmla="*/ 7 h 63"/>
                <a:gd name="T88" fmla="*/ 3 w 48"/>
                <a:gd name="T89" fmla="*/ 15 h 63"/>
                <a:gd name="T90" fmla="*/ 3 w 48"/>
                <a:gd name="T91" fmla="*/ 15 h 63"/>
                <a:gd name="T92" fmla="*/ 3 w 48"/>
                <a:gd name="T93" fmla="*/ 19 h 63"/>
                <a:gd name="T94" fmla="*/ 3 w 48"/>
                <a:gd name="T95" fmla="*/ 22 h 63"/>
                <a:gd name="T96" fmla="*/ 7 w 48"/>
                <a:gd name="T97" fmla="*/ 22 h 63"/>
                <a:gd name="T98" fmla="*/ 7 w 48"/>
                <a:gd name="T99" fmla="*/ 26 h 63"/>
                <a:gd name="T100" fmla="*/ 7 w 48"/>
                <a:gd name="T101" fmla="*/ 30 h 63"/>
                <a:gd name="T102" fmla="*/ 11 w 48"/>
                <a:gd name="T103" fmla="*/ 33 h 63"/>
                <a:gd name="T104" fmla="*/ 11 w 48"/>
                <a:gd name="T105" fmla="*/ 33 h 63"/>
                <a:gd name="T106" fmla="*/ 11 w 48"/>
                <a:gd name="T107" fmla="*/ 37 h 63"/>
                <a:gd name="T108" fmla="*/ 7 w 48"/>
                <a:gd name="T109" fmla="*/ 37 h 63"/>
                <a:gd name="T110" fmla="*/ 7 w 48"/>
                <a:gd name="T111" fmla="*/ 41 h 63"/>
                <a:gd name="T112" fmla="*/ 7 w 48"/>
                <a:gd name="T113" fmla="*/ 45 h 63"/>
                <a:gd name="T114" fmla="*/ 7 w 48"/>
                <a:gd name="T115" fmla="*/ 48 h 63"/>
                <a:gd name="T116" fmla="*/ 3 w 48"/>
                <a:gd name="T117" fmla="*/ 48 h 63"/>
                <a:gd name="T118" fmla="*/ 3 w 48"/>
                <a:gd name="T119" fmla="*/ 48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48" h="63">
                  <a:moveTo>
                    <a:pt x="3" y="48"/>
                  </a:moveTo>
                  <a:lnTo>
                    <a:pt x="3" y="52"/>
                  </a:lnTo>
                  <a:lnTo>
                    <a:pt x="3" y="52"/>
                  </a:lnTo>
                  <a:lnTo>
                    <a:pt x="3" y="52"/>
                  </a:lnTo>
                  <a:lnTo>
                    <a:pt x="3" y="56"/>
                  </a:lnTo>
                  <a:lnTo>
                    <a:pt x="7" y="56"/>
                  </a:lnTo>
                  <a:lnTo>
                    <a:pt x="11" y="59"/>
                  </a:lnTo>
                  <a:lnTo>
                    <a:pt x="11" y="56"/>
                  </a:lnTo>
                  <a:lnTo>
                    <a:pt x="15" y="56"/>
                  </a:lnTo>
                  <a:lnTo>
                    <a:pt x="15" y="56"/>
                  </a:lnTo>
                  <a:lnTo>
                    <a:pt x="15" y="56"/>
                  </a:lnTo>
                  <a:lnTo>
                    <a:pt x="18" y="56"/>
                  </a:lnTo>
                  <a:lnTo>
                    <a:pt x="18" y="59"/>
                  </a:lnTo>
                  <a:lnTo>
                    <a:pt x="18" y="63"/>
                  </a:lnTo>
                  <a:lnTo>
                    <a:pt x="22" y="59"/>
                  </a:lnTo>
                  <a:lnTo>
                    <a:pt x="22" y="56"/>
                  </a:lnTo>
                  <a:lnTo>
                    <a:pt x="26" y="56"/>
                  </a:lnTo>
                  <a:lnTo>
                    <a:pt x="26" y="56"/>
                  </a:lnTo>
                  <a:lnTo>
                    <a:pt x="29" y="52"/>
                  </a:lnTo>
                  <a:lnTo>
                    <a:pt x="33" y="48"/>
                  </a:lnTo>
                  <a:lnTo>
                    <a:pt x="37" y="41"/>
                  </a:lnTo>
                  <a:lnTo>
                    <a:pt x="37" y="41"/>
                  </a:lnTo>
                  <a:lnTo>
                    <a:pt x="40" y="33"/>
                  </a:lnTo>
                  <a:lnTo>
                    <a:pt x="44" y="30"/>
                  </a:lnTo>
                  <a:lnTo>
                    <a:pt x="44" y="30"/>
                  </a:lnTo>
                  <a:lnTo>
                    <a:pt x="44" y="30"/>
                  </a:lnTo>
                  <a:lnTo>
                    <a:pt x="48" y="26"/>
                  </a:lnTo>
                  <a:lnTo>
                    <a:pt x="48" y="22"/>
                  </a:lnTo>
                  <a:lnTo>
                    <a:pt x="44" y="19"/>
                  </a:lnTo>
                  <a:lnTo>
                    <a:pt x="44" y="19"/>
                  </a:lnTo>
                  <a:lnTo>
                    <a:pt x="40" y="19"/>
                  </a:lnTo>
                  <a:lnTo>
                    <a:pt x="40" y="15"/>
                  </a:lnTo>
                  <a:lnTo>
                    <a:pt x="33" y="11"/>
                  </a:lnTo>
                  <a:lnTo>
                    <a:pt x="33" y="7"/>
                  </a:lnTo>
                  <a:lnTo>
                    <a:pt x="29" y="7"/>
                  </a:lnTo>
                  <a:lnTo>
                    <a:pt x="22" y="4"/>
                  </a:lnTo>
                  <a:lnTo>
                    <a:pt x="15" y="0"/>
                  </a:lnTo>
                  <a:lnTo>
                    <a:pt x="11" y="0"/>
                  </a:lnTo>
                  <a:lnTo>
                    <a:pt x="7" y="4"/>
                  </a:lnTo>
                  <a:lnTo>
                    <a:pt x="7" y="4"/>
                  </a:lnTo>
                  <a:lnTo>
                    <a:pt x="7" y="4"/>
                  </a:lnTo>
                  <a:lnTo>
                    <a:pt x="3" y="4"/>
                  </a:lnTo>
                  <a:lnTo>
                    <a:pt x="3" y="7"/>
                  </a:lnTo>
                  <a:lnTo>
                    <a:pt x="0" y="7"/>
                  </a:lnTo>
                  <a:lnTo>
                    <a:pt x="3" y="15"/>
                  </a:lnTo>
                  <a:lnTo>
                    <a:pt x="3" y="15"/>
                  </a:lnTo>
                  <a:lnTo>
                    <a:pt x="3" y="19"/>
                  </a:lnTo>
                  <a:lnTo>
                    <a:pt x="3" y="22"/>
                  </a:lnTo>
                  <a:lnTo>
                    <a:pt x="7" y="22"/>
                  </a:lnTo>
                  <a:lnTo>
                    <a:pt x="7" y="26"/>
                  </a:lnTo>
                  <a:lnTo>
                    <a:pt x="7" y="30"/>
                  </a:lnTo>
                  <a:lnTo>
                    <a:pt x="11" y="33"/>
                  </a:lnTo>
                  <a:lnTo>
                    <a:pt x="11" y="33"/>
                  </a:lnTo>
                  <a:lnTo>
                    <a:pt x="11" y="37"/>
                  </a:lnTo>
                  <a:lnTo>
                    <a:pt x="7" y="37"/>
                  </a:lnTo>
                  <a:lnTo>
                    <a:pt x="7" y="41"/>
                  </a:lnTo>
                  <a:lnTo>
                    <a:pt x="7" y="45"/>
                  </a:lnTo>
                  <a:lnTo>
                    <a:pt x="7" y="48"/>
                  </a:lnTo>
                  <a:lnTo>
                    <a:pt x="3" y="48"/>
                  </a:lnTo>
                  <a:lnTo>
                    <a:pt x="3"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8" name="Freeform 179"/>
            <p:cNvSpPr/>
            <p:nvPr/>
          </p:nvSpPr>
          <p:spPr bwMode="auto">
            <a:xfrm>
              <a:off x="3287733" y="4126515"/>
              <a:ext cx="120024" cy="109981"/>
            </a:xfrm>
            <a:custGeom>
              <a:avLst/>
              <a:gdLst>
                <a:gd name="T0" fmla="*/ 26 w 67"/>
                <a:gd name="T1" fmla="*/ 63 h 63"/>
                <a:gd name="T2" fmla="*/ 30 w 67"/>
                <a:gd name="T3" fmla="*/ 63 h 63"/>
                <a:gd name="T4" fmla="*/ 37 w 67"/>
                <a:gd name="T5" fmla="*/ 63 h 63"/>
                <a:gd name="T6" fmla="*/ 34 w 67"/>
                <a:gd name="T7" fmla="*/ 60 h 63"/>
                <a:gd name="T8" fmla="*/ 30 w 67"/>
                <a:gd name="T9" fmla="*/ 56 h 63"/>
                <a:gd name="T10" fmla="*/ 34 w 67"/>
                <a:gd name="T11" fmla="*/ 52 h 63"/>
                <a:gd name="T12" fmla="*/ 45 w 67"/>
                <a:gd name="T13" fmla="*/ 52 h 63"/>
                <a:gd name="T14" fmla="*/ 52 w 67"/>
                <a:gd name="T15" fmla="*/ 49 h 63"/>
                <a:gd name="T16" fmla="*/ 59 w 67"/>
                <a:gd name="T17" fmla="*/ 52 h 63"/>
                <a:gd name="T18" fmla="*/ 63 w 67"/>
                <a:gd name="T19" fmla="*/ 49 h 63"/>
                <a:gd name="T20" fmla="*/ 63 w 67"/>
                <a:gd name="T21" fmla="*/ 41 h 63"/>
                <a:gd name="T22" fmla="*/ 67 w 67"/>
                <a:gd name="T23" fmla="*/ 37 h 63"/>
                <a:gd name="T24" fmla="*/ 63 w 67"/>
                <a:gd name="T25" fmla="*/ 34 h 63"/>
                <a:gd name="T26" fmla="*/ 63 w 67"/>
                <a:gd name="T27" fmla="*/ 26 h 63"/>
                <a:gd name="T28" fmla="*/ 59 w 67"/>
                <a:gd name="T29" fmla="*/ 23 h 63"/>
                <a:gd name="T30" fmla="*/ 59 w 67"/>
                <a:gd name="T31" fmla="*/ 19 h 63"/>
                <a:gd name="T32" fmla="*/ 59 w 67"/>
                <a:gd name="T33" fmla="*/ 11 h 63"/>
                <a:gd name="T34" fmla="*/ 63 w 67"/>
                <a:gd name="T35" fmla="*/ 8 h 63"/>
                <a:gd name="T36" fmla="*/ 63 w 67"/>
                <a:gd name="T37" fmla="*/ 4 h 63"/>
                <a:gd name="T38" fmla="*/ 56 w 67"/>
                <a:gd name="T39" fmla="*/ 0 h 63"/>
                <a:gd name="T40" fmla="*/ 48 w 67"/>
                <a:gd name="T41" fmla="*/ 0 h 63"/>
                <a:gd name="T42" fmla="*/ 37 w 67"/>
                <a:gd name="T43" fmla="*/ 0 h 63"/>
                <a:gd name="T44" fmla="*/ 26 w 67"/>
                <a:gd name="T45" fmla="*/ 0 h 63"/>
                <a:gd name="T46" fmla="*/ 15 w 67"/>
                <a:gd name="T47" fmla="*/ 0 h 63"/>
                <a:gd name="T48" fmla="*/ 15 w 67"/>
                <a:gd name="T49" fmla="*/ 4 h 63"/>
                <a:gd name="T50" fmla="*/ 15 w 67"/>
                <a:gd name="T51" fmla="*/ 8 h 63"/>
                <a:gd name="T52" fmla="*/ 8 w 67"/>
                <a:gd name="T53" fmla="*/ 15 h 63"/>
                <a:gd name="T54" fmla="*/ 4 w 67"/>
                <a:gd name="T55" fmla="*/ 19 h 63"/>
                <a:gd name="T56" fmla="*/ 0 w 67"/>
                <a:gd name="T57" fmla="*/ 26 h 63"/>
                <a:gd name="T58" fmla="*/ 4 w 67"/>
                <a:gd name="T59" fmla="*/ 30 h 63"/>
                <a:gd name="T60" fmla="*/ 4 w 67"/>
                <a:gd name="T61" fmla="*/ 34 h 63"/>
                <a:gd name="T62" fmla="*/ 8 w 67"/>
                <a:gd name="T63" fmla="*/ 37 h 63"/>
                <a:gd name="T64" fmla="*/ 11 w 67"/>
                <a:gd name="T65" fmla="*/ 37 h 63"/>
                <a:gd name="T66" fmla="*/ 15 w 67"/>
                <a:gd name="T67" fmla="*/ 41 h 63"/>
                <a:gd name="T68" fmla="*/ 15 w 67"/>
                <a:gd name="T69" fmla="*/ 49 h 63"/>
                <a:gd name="T70" fmla="*/ 19 w 67"/>
                <a:gd name="T71" fmla="*/ 52 h 63"/>
                <a:gd name="T72" fmla="*/ 22 w 67"/>
                <a:gd name="T73" fmla="*/ 56 h 63"/>
                <a:gd name="T74" fmla="*/ 22 w 67"/>
                <a:gd name="T75" fmla="*/ 6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7" h="63">
                  <a:moveTo>
                    <a:pt x="26" y="63"/>
                  </a:moveTo>
                  <a:lnTo>
                    <a:pt x="26" y="63"/>
                  </a:lnTo>
                  <a:lnTo>
                    <a:pt x="26" y="63"/>
                  </a:lnTo>
                  <a:lnTo>
                    <a:pt x="30" y="63"/>
                  </a:lnTo>
                  <a:lnTo>
                    <a:pt x="34" y="63"/>
                  </a:lnTo>
                  <a:lnTo>
                    <a:pt x="37" y="63"/>
                  </a:lnTo>
                  <a:lnTo>
                    <a:pt x="37" y="63"/>
                  </a:lnTo>
                  <a:lnTo>
                    <a:pt x="34" y="60"/>
                  </a:lnTo>
                  <a:lnTo>
                    <a:pt x="34" y="60"/>
                  </a:lnTo>
                  <a:lnTo>
                    <a:pt x="30" y="56"/>
                  </a:lnTo>
                  <a:lnTo>
                    <a:pt x="30" y="52"/>
                  </a:lnTo>
                  <a:lnTo>
                    <a:pt x="34" y="52"/>
                  </a:lnTo>
                  <a:lnTo>
                    <a:pt x="37" y="52"/>
                  </a:lnTo>
                  <a:lnTo>
                    <a:pt x="45" y="52"/>
                  </a:lnTo>
                  <a:lnTo>
                    <a:pt x="48" y="49"/>
                  </a:lnTo>
                  <a:lnTo>
                    <a:pt x="52" y="49"/>
                  </a:lnTo>
                  <a:lnTo>
                    <a:pt x="56" y="52"/>
                  </a:lnTo>
                  <a:lnTo>
                    <a:pt x="59" y="52"/>
                  </a:lnTo>
                  <a:lnTo>
                    <a:pt x="63" y="52"/>
                  </a:lnTo>
                  <a:lnTo>
                    <a:pt x="63" y="49"/>
                  </a:lnTo>
                  <a:lnTo>
                    <a:pt x="63" y="45"/>
                  </a:lnTo>
                  <a:lnTo>
                    <a:pt x="63" y="41"/>
                  </a:lnTo>
                  <a:lnTo>
                    <a:pt x="67" y="41"/>
                  </a:lnTo>
                  <a:lnTo>
                    <a:pt x="67" y="37"/>
                  </a:lnTo>
                  <a:lnTo>
                    <a:pt x="67" y="37"/>
                  </a:lnTo>
                  <a:lnTo>
                    <a:pt x="63" y="34"/>
                  </a:lnTo>
                  <a:lnTo>
                    <a:pt x="63" y="30"/>
                  </a:lnTo>
                  <a:lnTo>
                    <a:pt x="63" y="26"/>
                  </a:lnTo>
                  <a:lnTo>
                    <a:pt x="59" y="26"/>
                  </a:lnTo>
                  <a:lnTo>
                    <a:pt x="59" y="23"/>
                  </a:lnTo>
                  <a:lnTo>
                    <a:pt x="59" y="19"/>
                  </a:lnTo>
                  <a:lnTo>
                    <a:pt x="59" y="19"/>
                  </a:lnTo>
                  <a:lnTo>
                    <a:pt x="56" y="11"/>
                  </a:lnTo>
                  <a:lnTo>
                    <a:pt x="59" y="11"/>
                  </a:lnTo>
                  <a:lnTo>
                    <a:pt x="59" y="8"/>
                  </a:lnTo>
                  <a:lnTo>
                    <a:pt x="63" y="8"/>
                  </a:lnTo>
                  <a:lnTo>
                    <a:pt x="63" y="4"/>
                  </a:lnTo>
                  <a:lnTo>
                    <a:pt x="63" y="4"/>
                  </a:lnTo>
                  <a:lnTo>
                    <a:pt x="59" y="0"/>
                  </a:lnTo>
                  <a:lnTo>
                    <a:pt x="56" y="0"/>
                  </a:lnTo>
                  <a:lnTo>
                    <a:pt x="48" y="0"/>
                  </a:lnTo>
                  <a:lnTo>
                    <a:pt x="48" y="0"/>
                  </a:lnTo>
                  <a:lnTo>
                    <a:pt x="45" y="0"/>
                  </a:lnTo>
                  <a:lnTo>
                    <a:pt x="37" y="0"/>
                  </a:lnTo>
                  <a:lnTo>
                    <a:pt x="34" y="0"/>
                  </a:lnTo>
                  <a:lnTo>
                    <a:pt x="26" y="0"/>
                  </a:lnTo>
                  <a:lnTo>
                    <a:pt x="19" y="0"/>
                  </a:lnTo>
                  <a:lnTo>
                    <a:pt x="15" y="0"/>
                  </a:lnTo>
                  <a:lnTo>
                    <a:pt x="15" y="4"/>
                  </a:lnTo>
                  <a:lnTo>
                    <a:pt x="15" y="4"/>
                  </a:lnTo>
                  <a:lnTo>
                    <a:pt x="15" y="8"/>
                  </a:lnTo>
                  <a:lnTo>
                    <a:pt x="15" y="8"/>
                  </a:lnTo>
                  <a:lnTo>
                    <a:pt x="11" y="11"/>
                  </a:lnTo>
                  <a:lnTo>
                    <a:pt x="8" y="15"/>
                  </a:lnTo>
                  <a:lnTo>
                    <a:pt x="4" y="15"/>
                  </a:lnTo>
                  <a:lnTo>
                    <a:pt x="4" y="19"/>
                  </a:lnTo>
                  <a:lnTo>
                    <a:pt x="4" y="19"/>
                  </a:lnTo>
                  <a:lnTo>
                    <a:pt x="0" y="26"/>
                  </a:lnTo>
                  <a:lnTo>
                    <a:pt x="0" y="30"/>
                  </a:lnTo>
                  <a:lnTo>
                    <a:pt x="4" y="30"/>
                  </a:lnTo>
                  <a:lnTo>
                    <a:pt x="4" y="30"/>
                  </a:lnTo>
                  <a:lnTo>
                    <a:pt x="4" y="34"/>
                  </a:lnTo>
                  <a:lnTo>
                    <a:pt x="8" y="37"/>
                  </a:lnTo>
                  <a:lnTo>
                    <a:pt x="8" y="37"/>
                  </a:lnTo>
                  <a:lnTo>
                    <a:pt x="8" y="37"/>
                  </a:lnTo>
                  <a:lnTo>
                    <a:pt x="11" y="37"/>
                  </a:lnTo>
                  <a:lnTo>
                    <a:pt x="11" y="41"/>
                  </a:lnTo>
                  <a:lnTo>
                    <a:pt x="15" y="41"/>
                  </a:lnTo>
                  <a:lnTo>
                    <a:pt x="15" y="49"/>
                  </a:lnTo>
                  <a:lnTo>
                    <a:pt x="15" y="49"/>
                  </a:lnTo>
                  <a:lnTo>
                    <a:pt x="15" y="52"/>
                  </a:lnTo>
                  <a:lnTo>
                    <a:pt x="19" y="52"/>
                  </a:lnTo>
                  <a:lnTo>
                    <a:pt x="19" y="56"/>
                  </a:lnTo>
                  <a:lnTo>
                    <a:pt x="22" y="56"/>
                  </a:lnTo>
                  <a:lnTo>
                    <a:pt x="22" y="60"/>
                  </a:lnTo>
                  <a:lnTo>
                    <a:pt x="22" y="60"/>
                  </a:lnTo>
                  <a:lnTo>
                    <a:pt x="26"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9" name="Freeform 180"/>
            <p:cNvSpPr/>
            <p:nvPr/>
          </p:nvSpPr>
          <p:spPr bwMode="auto">
            <a:xfrm>
              <a:off x="3189205" y="4061923"/>
              <a:ext cx="145103" cy="195521"/>
            </a:xfrm>
            <a:custGeom>
              <a:avLst/>
              <a:gdLst>
                <a:gd name="T0" fmla="*/ 11 w 81"/>
                <a:gd name="T1" fmla="*/ 48 h 112"/>
                <a:gd name="T2" fmla="*/ 14 w 81"/>
                <a:gd name="T3" fmla="*/ 48 h 112"/>
                <a:gd name="T4" fmla="*/ 22 w 81"/>
                <a:gd name="T5" fmla="*/ 52 h 112"/>
                <a:gd name="T6" fmla="*/ 18 w 81"/>
                <a:gd name="T7" fmla="*/ 60 h 112"/>
                <a:gd name="T8" fmla="*/ 22 w 81"/>
                <a:gd name="T9" fmla="*/ 63 h 112"/>
                <a:gd name="T10" fmla="*/ 26 w 81"/>
                <a:gd name="T11" fmla="*/ 63 h 112"/>
                <a:gd name="T12" fmla="*/ 29 w 81"/>
                <a:gd name="T13" fmla="*/ 67 h 112"/>
                <a:gd name="T14" fmla="*/ 26 w 81"/>
                <a:gd name="T15" fmla="*/ 71 h 112"/>
                <a:gd name="T16" fmla="*/ 22 w 81"/>
                <a:gd name="T17" fmla="*/ 82 h 112"/>
                <a:gd name="T18" fmla="*/ 22 w 81"/>
                <a:gd name="T19" fmla="*/ 86 h 112"/>
                <a:gd name="T20" fmla="*/ 22 w 81"/>
                <a:gd name="T21" fmla="*/ 89 h 112"/>
                <a:gd name="T22" fmla="*/ 22 w 81"/>
                <a:gd name="T23" fmla="*/ 93 h 112"/>
                <a:gd name="T24" fmla="*/ 29 w 81"/>
                <a:gd name="T25" fmla="*/ 100 h 112"/>
                <a:gd name="T26" fmla="*/ 29 w 81"/>
                <a:gd name="T27" fmla="*/ 104 h 112"/>
                <a:gd name="T28" fmla="*/ 40 w 81"/>
                <a:gd name="T29" fmla="*/ 112 h 112"/>
                <a:gd name="T30" fmla="*/ 44 w 81"/>
                <a:gd name="T31" fmla="*/ 108 h 112"/>
                <a:gd name="T32" fmla="*/ 48 w 81"/>
                <a:gd name="T33" fmla="*/ 108 h 112"/>
                <a:gd name="T34" fmla="*/ 52 w 81"/>
                <a:gd name="T35" fmla="*/ 104 h 112"/>
                <a:gd name="T36" fmla="*/ 63 w 81"/>
                <a:gd name="T37" fmla="*/ 104 h 112"/>
                <a:gd name="T38" fmla="*/ 66 w 81"/>
                <a:gd name="T39" fmla="*/ 100 h 112"/>
                <a:gd name="T40" fmla="*/ 74 w 81"/>
                <a:gd name="T41" fmla="*/ 100 h 112"/>
                <a:gd name="T42" fmla="*/ 81 w 81"/>
                <a:gd name="T43" fmla="*/ 100 h 112"/>
                <a:gd name="T44" fmla="*/ 77 w 81"/>
                <a:gd name="T45" fmla="*/ 97 h 112"/>
                <a:gd name="T46" fmla="*/ 74 w 81"/>
                <a:gd name="T47" fmla="*/ 93 h 112"/>
                <a:gd name="T48" fmla="*/ 70 w 81"/>
                <a:gd name="T49" fmla="*/ 89 h 112"/>
                <a:gd name="T50" fmla="*/ 70 w 81"/>
                <a:gd name="T51" fmla="*/ 86 h 112"/>
                <a:gd name="T52" fmla="*/ 66 w 81"/>
                <a:gd name="T53" fmla="*/ 78 h 112"/>
                <a:gd name="T54" fmla="*/ 63 w 81"/>
                <a:gd name="T55" fmla="*/ 74 h 112"/>
                <a:gd name="T56" fmla="*/ 63 w 81"/>
                <a:gd name="T57" fmla="*/ 74 h 112"/>
                <a:gd name="T58" fmla="*/ 59 w 81"/>
                <a:gd name="T59" fmla="*/ 67 h 112"/>
                <a:gd name="T60" fmla="*/ 55 w 81"/>
                <a:gd name="T61" fmla="*/ 67 h 112"/>
                <a:gd name="T62" fmla="*/ 59 w 81"/>
                <a:gd name="T63" fmla="*/ 56 h 112"/>
                <a:gd name="T64" fmla="*/ 59 w 81"/>
                <a:gd name="T65" fmla="*/ 52 h 112"/>
                <a:gd name="T66" fmla="*/ 66 w 81"/>
                <a:gd name="T67" fmla="*/ 48 h 112"/>
                <a:gd name="T68" fmla="*/ 70 w 81"/>
                <a:gd name="T69" fmla="*/ 45 h 112"/>
                <a:gd name="T70" fmla="*/ 70 w 81"/>
                <a:gd name="T71" fmla="*/ 41 h 112"/>
                <a:gd name="T72" fmla="*/ 70 w 81"/>
                <a:gd name="T73" fmla="*/ 37 h 112"/>
                <a:gd name="T74" fmla="*/ 66 w 81"/>
                <a:gd name="T75" fmla="*/ 34 h 112"/>
                <a:gd name="T76" fmla="*/ 55 w 81"/>
                <a:gd name="T77" fmla="*/ 26 h 112"/>
                <a:gd name="T78" fmla="*/ 52 w 81"/>
                <a:gd name="T79" fmla="*/ 26 h 112"/>
                <a:gd name="T80" fmla="*/ 44 w 81"/>
                <a:gd name="T81" fmla="*/ 26 h 112"/>
                <a:gd name="T82" fmla="*/ 44 w 81"/>
                <a:gd name="T83" fmla="*/ 26 h 112"/>
                <a:gd name="T84" fmla="*/ 48 w 81"/>
                <a:gd name="T85" fmla="*/ 19 h 112"/>
                <a:gd name="T86" fmla="*/ 40 w 81"/>
                <a:gd name="T87" fmla="*/ 11 h 112"/>
                <a:gd name="T88" fmla="*/ 33 w 81"/>
                <a:gd name="T89" fmla="*/ 4 h 112"/>
                <a:gd name="T90" fmla="*/ 29 w 81"/>
                <a:gd name="T91" fmla="*/ 0 h 112"/>
                <a:gd name="T92" fmla="*/ 22 w 81"/>
                <a:gd name="T93" fmla="*/ 0 h 112"/>
                <a:gd name="T94" fmla="*/ 18 w 81"/>
                <a:gd name="T95" fmla="*/ 4 h 112"/>
                <a:gd name="T96" fmla="*/ 11 w 81"/>
                <a:gd name="T97" fmla="*/ 8 h 112"/>
                <a:gd name="T98" fmla="*/ 11 w 81"/>
                <a:gd name="T99" fmla="*/ 15 h 112"/>
                <a:gd name="T100" fmla="*/ 14 w 81"/>
                <a:gd name="T101" fmla="*/ 19 h 112"/>
                <a:gd name="T102" fmla="*/ 18 w 81"/>
                <a:gd name="T103" fmla="*/ 23 h 112"/>
                <a:gd name="T104" fmla="*/ 11 w 81"/>
                <a:gd name="T105" fmla="*/ 26 h 112"/>
                <a:gd name="T106" fmla="*/ 3 w 81"/>
                <a:gd name="T107" fmla="*/ 26 h 112"/>
                <a:gd name="T108" fmla="*/ 3 w 81"/>
                <a:gd name="T109" fmla="*/ 30 h 112"/>
                <a:gd name="T110" fmla="*/ 0 w 81"/>
                <a:gd name="T111" fmla="*/ 37 h 112"/>
                <a:gd name="T112" fmla="*/ 11 w 81"/>
                <a:gd name="T113" fmla="*/ 4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81" h="112">
                  <a:moveTo>
                    <a:pt x="11" y="48"/>
                  </a:moveTo>
                  <a:lnTo>
                    <a:pt x="11" y="48"/>
                  </a:lnTo>
                  <a:lnTo>
                    <a:pt x="14" y="48"/>
                  </a:lnTo>
                  <a:lnTo>
                    <a:pt x="14" y="48"/>
                  </a:lnTo>
                  <a:lnTo>
                    <a:pt x="18" y="48"/>
                  </a:lnTo>
                  <a:lnTo>
                    <a:pt x="22" y="52"/>
                  </a:lnTo>
                  <a:lnTo>
                    <a:pt x="22" y="56"/>
                  </a:lnTo>
                  <a:lnTo>
                    <a:pt x="18" y="60"/>
                  </a:lnTo>
                  <a:lnTo>
                    <a:pt x="18" y="60"/>
                  </a:lnTo>
                  <a:lnTo>
                    <a:pt x="22" y="63"/>
                  </a:lnTo>
                  <a:lnTo>
                    <a:pt x="26" y="63"/>
                  </a:lnTo>
                  <a:lnTo>
                    <a:pt x="26" y="63"/>
                  </a:lnTo>
                  <a:lnTo>
                    <a:pt x="26" y="67"/>
                  </a:lnTo>
                  <a:lnTo>
                    <a:pt x="29" y="67"/>
                  </a:lnTo>
                  <a:lnTo>
                    <a:pt x="29" y="67"/>
                  </a:lnTo>
                  <a:lnTo>
                    <a:pt x="26" y="71"/>
                  </a:lnTo>
                  <a:lnTo>
                    <a:pt x="26" y="74"/>
                  </a:lnTo>
                  <a:lnTo>
                    <a:pt x="22" y="82"/>
                  </a:lnTo>
                  <a:lnTo>
                    <a:pt x="22" y="82"/>
                  </a:lnTo>
                  <a:lnTo>
                    <a:pt x="22" y="86"/>
                  </a:lnTo>
                  <a:lnTo>
                    <a:pt x="22" y="89"/>
                  </a:lnTo>
                  <a:lnTo>
                    <a:pt x="22" y="89"/>
                  </a:lnTo>
                  <a:lnTo>
                    <a:pt x="22" y="93"/>
                  </a:lnTo>
                  <a:lnTo>
                    <a:pt x="22" y="93"/>
                  </a:lnTo>
                  <a:lnTo>
                    <a:pt x="26" y="97"/>
                  </a:lnTo>
                  <a:lnTo>
                    <a:pt x="29" y="100"/>
                  </a:lnTo>
                  <a:lnTo>
                    <a:pt x="29" y="104"/>
                  </a:lnTo>
                  <a:lnTo>
                    <a:pt x="29" y="104"/>
                  </a:lnTo>
                  <a:lnTo>
                    <a:pt x="37" y="112"/>
                  </a:lnTo>
                  <a:lnTo>
                    <a:pt x="40" y="112"/>
                  </a:lnTo>
                  <a:lnTo>
                    <a:pt x="40" y="108"/>
                  </a:lnTo>
                  <a:lnTo>
                    <a:pt x="44" y="108"/>
                  </a:lnTo>
                  <a:lnTo>
                    <a:pt x="44" y="108"/>
                  </a:lnTo>
                  <a:lnTo>
                    <a:pt x="48" y="108"/>
                  </a:lnTo>
                  <a:lnTo>
                    <a:pt x="52" y="108"/>
                  </a:lnTo>
                  <a:lnTo>
                    <a:pt x="52" y="104"/>
                  </a:lnTo>
                  <a:lnTo>
                    <a:pt x="55" y="104"/>
                  </a:lnTo>
                  <a:lnTo>
                    <a:pt x="63" y="104"/>
                  </a:lnTo>
                  <a:lnTo>
                    <a:pt x="63" y="100"/>
                  </a:lnTo>
                  <a:lnTo>
                    <a:pt x="66" y="100"/>
                  </a:lnTo>
                  <a:lnTo>
                    <a:pt x="70" y="97"/>
                  </a:lnTo>
                  <a:lnTo>
                    <a:pt x="74" y="100"/>
                  </a:lnTo>
                  <a:lnTo>
                    <a:pt x="77" y="100"/>
                  </a:lnTo>
                  <a:lnTo>
                    <a:pt x="81" y="100"/>
                  </a:lnTo>
                  <a:lnTo>
                    <a:pt x="77" y="97"/>
                  </a:lnTo>
                  <a:lnTo>
                    <a:pt x="77" y="97"/>
                  </a:lnTo>
                  <a:lnTo>
                    <a:pt x="77" y="93"/>
                  </a:lnTo>
                  <a:lnTo>
                    <a:pt x="74" y="93"/>
                  </a:lnTo>
                  <a:lnTo>
                    <a:pt x="74" y="89"/>
                  </a:lnTo>
                  <a:lnTo>
                    <a:pt x="70" y="89"/>
                  </a:lnTo>
                  <a:lnTo>
                    <a:pt x="70" y="86"/>
                  </a:lnTo>
                  <a:lnTo>
                    <a:pt x="70" y="86"/>
                  </a:lnTo>
                  <a:lnTo>
                    <a:pt x="70" y="78"/>
                  </a:lnTo>
                  <a:lnTo>
                    <a:pt x="66" y="78"/>
                  </a:lnTo>
                  <a:lnTo>
                    <a:pt x="66" y="74"/>
                  </a:lnTo>
                  <a:lnTo>
                    <a:pt x="63" y="74"/>
                  </a:lnTo>
                  <a:lnTo>
                    <a:pt x="63" y="74"/>
                  </a:lnTo>
                  <a:lnTo>
                    <a:pt x="63" y="74"/>
                  </a:lnTo>
                  <a:lnTo>
                    <a:pt x="59" y="71"/>
                  </a:lnTo>
                  <a:lnTo>
                    <a:pt x="59" y="67"/>
                  </a:lnTo>
                  <a:lnTo>
                    <a:pt x="59" y="67"/>
                  </a:lnTo>
                  <a:lnTo>
                    <a:pt x="55" y="67"/>
                  </a:lnTo>
                  <a:lnTo>
                    <a:pt x="55" y="63"/>
                  </a:lnTo>
                  <a:lnTo>
                    <a:pt x="59" y="56"/>
                  </a:lnTo>
                  <a:lnTo>
                    <a:pt x="59" y="56"/>
                  </a:lnTo>
                  <a:lnTo>
                    <a:pt x="59" y="52"/>
                  </a:lnTo>
                  <a:lnTo>
                    <a:pt x="63" y="52"/>
                  </a:lnTo>
                  <a:lnTo>
                    <a:pt x="66" y="48"/>
                  </a:lnTo>
                  <a:lnTo>
                    <a:pt x="70" y="45"/>
                  </a:lnTo>
                  <a:lnTo>
                    <a:pt x="70" y="45"/>
                  </a:lnTo>
                  <a:lnTo>
                    <a:pt x="70" y="41"/>
                  </a:lnTo>
                  <a:lnTo>
                    <a:pt x="70" y="41"/>
                  </a:lnTo>
                  <a:lnTo>
                    <a:pt x="70" y="41"/>
                  </a:lnTo>
                  <a:lnTo>
                    <a:pt x="70" y="37"/>
                  </a:lnTo>
                  <a:lnTo>
                    <a:pt x="70" y="34"/>
                  </a:lnTo>
                  <a:lnTo>
                    <a:pt x="66" y="34"/>
                  </a:lnTo>
                  <a:lnTo>
                    <a:pt x="63" y="30"/>
                  </a:lnTo>
                  <a:lnTo>
                    <a:pt x="55" y="26"/>
                  </a:lnTo>
                  <a:lnTo>
                    <a:pt x="52" y="23"/>
                  </a:lnTo>
                  <a:lnTo>
                    <a:pt x="52" y="26"/>
                  </a:lnTo>
                  <a:lnTo>
                    <a:pt x="48" y="26"/>
                  </a:lnTo>
                  <a:lnTo>
                    <a:pt x="44" y="26"/>
                  </a:lnTo>
                  <a:lnTo>
                    <a:pt x="44" y="30"/>
                  </a:lnTo>
                  <a:lnTo>
                    <a:pt x="44" y="26"/>
                  </a:lnTo>
                  <a:lnTo>
                    <a:pt x="44" y="23"/>
                  </a:lnTo>
                  <a:lnTo>
                    <a:pt x="48" y="19"/>
                  </a:lnTo>
                  <a:lnTo>
                    <a:pt x="44" y="15"/>
                  </a:lnTo>
                  <a:lnTo>
                    <a:pt x="40" y="11"/>
                  </a:lnTo>
                  <a:lnTo>
                    <a:pt x="37" y="11"/>
                  </a:lnTo>
                  <a:lnTo>
                    <a:pt x="33" y="4"/>
                  </a:lnTo>
                  <a:lnTo>
                    <a:pt x="29" y="4"/>
                  </a:lnTo>
                  <a:lnTo>
                    <a:pt x="29" y="0"/>
                  </a:lnTo>
                  <a:lnTo>
                    <a:pt x="26" y="0"/>
                  </a:lnTo>
                  <a:lnTo>
                    <a:pt x="22" y="0"/>
                  </a:lnTo>
                  <a:lnTo>
                    <a:pt x="22" y="0"/>
                  </a:lnTo>
                  <a:lnTo>
                    <a:pt x="18" y="4"/>
                  </a:lnTo>
                  <a:lnTo>
                    <a:pt x="14" y="8"/>
                  </a:lnTo>
                  <a:lnTo>
                    <a:pt x="11" y="8"/>
                  </a:lnTo>
                  <a:lnTo>
                    <a:pt x="7" y="11"/>
                  </a:lnTo>
                  <a:lnTo>
                    <a:pt x="11" y="15"/>
                  </a:lnTo>
                  <a:lnTo>
                    <a:pt x="11" y="19"/>
                  </a:lnTo>
                  <a:lnTo>
                    <a:pt x="14" y="19"/>
                  </a:lnTo>
                  <a:lnTo>
                    <a:pt x="18" y="19"/>
                  </a:lnTo>
                  <a:lnTo>
                    <a:pt x="18" y="23"/>
                  </a:lnTo>
                  <a:lnTo>
                    <a:pt x="11" y="26"/>
                  </a:lnTo>
                  <a:lnTo>
                    <a:pt x="11" y="26"/>
                  </a:lnTo>
                  <a:lnTo>
                    <a:pt x="7" y="26"/>
                  </a:lnTo>
                  <a:lnTo>
                    <a:pt x="3" y="26"/>
                  </a:lnTo>
                  <a:lnTo>
                    <a:pt x="3" y="26"/>
                  </a:lnTo>
                  <a:lnTo>
                    <a:pt x="3" y="30"/>
                  </a:lnTo>
                  <a:lnTo>
                    <a:pt x="0" y="34"/>
                  </a:lnTo>
                  <a:lnTo>
                    <a:pt x="0" y="37"/>
                  </a:lnTo>
                  <a:lnTo>
                    <a:pt x="3" y="45"/>
                  </a:lnTo>
                  <a:lnTo>
                    <a:pt x="11" y="48"/>
                  </a:lnTo>
                  <a:lnTo>
                    <a:pt x="11"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0" name="Freeform 181"/>
            <p:cNvSpPr>
              <a:spLocks noEditPoints="1"/>
            </p:cNvSpPr>
            <p:nvPr/>
          </p:nvSpPr>
          <p:spPr bwMode="auto">
            <a:xfrm>
              <a:off x="2836304" y="3951943"/>
              <a:ext cx="392314" cy="317721"/>
            </a:xfrm>
            <a:custGeom>
              <a:avLst/>
              <a:gdLst>
                <a:gd name="T0" fmla="*/ 34 w 59"/>
                <a:gd name="T1" fmla="*/ 49 h 49"/>
                <a:gd name="T2" fmla="*/ 40 w 59"/>
                <a:gd name="T3" fmla="*/ 44 h 49"/>
                <a:gd name="T4" fmla="*/ 42 w 59"/>
                <a:gd name="T5" fmla="*/ 41 h 49"/>
                <a:gd name="T6" fmla="*/ 40 w 59"/>
                <a:gd name="T7" fmla="*/ 37 h 49"/>
                <a:gd name="T8" fmla="*/ 38 w 59"/>
                <a:gd name="T9" fmla="*/ 35 h 49"/>
                <a:gd name="T10" fmla="*/ 45 w 59"/>
                <a:gd name="T11" fmla="*/ 35 h 49"/>
                <a:gd name="T12" fmla="*/ 52 w 59"/>
                <a:gd name="T13" fmla="*/ 33 h 49"/>
                <a:gd name="T14" fmla="*/ 54 w 59"/>
                <a:gd name="T15" fmla="*/ 29 h 49"/>
                <a:gd name="T16" fmla="*/ 54 w 59"/>
                <a:gd name="T17" fmla="*/ 24 h 49"/>
                <a:gd name="T18" fmla="*/ 58 w 59"/>
                <a:gd name="T19" fmla="*/ 22 h 49"/>
                <a:gd name="T20" fmla="*/ 56 w 59"/>
                <a:gd name="T21" fmla="*/ 19 h 49"/>
                <a:gd name="T22" fmla="*/ 59 w 59"/>
                <a:gd name="T23" fmla="*/ 17 h 49"/>
                <a:gd name="T24" fmla="*/ 55 w 59"/>
                <a:gd name="T25" fmla="*/ 16 h 49"/>
                <a:gd name="T26" fmla="*/ 52 w 59"/>
                <a:gd name="T27" fmla="*/ 16 h 49"/>
                <a:gd name="T28" fmla="*/ 55 w 59"/>
                <a:gd name="T29" fmla="*/ 14 h 49"/>
                <a:gd name="T30" fmla="*/ 51 w 59"/>
                <a:gd name="T31" fmla="*/ 12 h 49"/>
                <a:gd name="T32" fmla="*/ 48 w 59"/>
                <a:gd name="T33" fmla="*/ 10 h 49"/>
                <a:gd name="T34" fmla="*/ 46 w 59"/>
                <a:gd name="T35" fmla="*/ 9 h 49"/>
                <a:gd name="T36" fmla="*/ 50 w 59"/>
                <a:gd name="T37" fmla="*/ 8 h 49"/>
                <a:gd name="T38" fmla="*/ 45 w 59"/>
                <a:gd name="T39" fmla="*/ 7 h 49"/>
                <a:gd name="T40" fmla="*/ 39 w 59"/>
                <a:gd name="T41" fmla="*/ 9 h 49"/>
                <a:gd name="T42" fmla="*/ 35 w 59"/>
                <a:gd name="T43" fmla="*/ 10 h 49"/>
                <a:gd name="T44" fmla="*/ 26 w 59"/>
                <a:gd name="T45" fmla="*/ 9 h 49"/>
                <a:gd name="T46" fmla="*/ 23 w 59"/>
                <a:gd name="T47" fmla="*/ 7 h 49"/>
                <a:gd name="T48" fmla="*/ 18 w 59"/>
                <a:gd name="T49" fmla="*/ 5 h 49"/>
                <a:gd name="T50" fmla="*/ 16 w 59"/>
                <a:gd name="T51" fmla="*/ 1 h 49"/>
                <a:gd name="T52" fmla="*/ 14 w 59"/>
                <a:gd name="T53" fmla="*/ 4 h 49"/>
                <a:gd name="T54" fmla="*/ 15 w 59"/>
                <a:gd name="T55" fmla="*/ 5 h 49"/>
                <a:gd name="T56" fmla="*/ 13 w 59"/>
                <a:gd name="T57" fmla="*/ 6 h 49"/>
                <a:gd name="T58" fmla="*/ 9 w 59"/>
                <a:gd name="T59" fmla="*/ 9 h 49"/>
                <a:gd name="T60" fmla="*/ 7 w 59"/>
                <a:gd name="T61" fmla="*/ 14 h 49"/>
                <a:gd name="T62" fmla="*/ 6 w 59"/>
                <a:gd name="T63" fmla="*/ 11 h 49"/>
                <a:gd name="T64" fmla="*/ 7 w 59"/>
                <a:gd name="T65" fmla="*/ 6 h 49"/>
                <a:gd name="T66" fmla="*/ 8 w 59"/>
                <a:gd name="T67" fmla="*/ 4 h 49"/>
                <a:gd name="T68" fmla="*/ 7 w 59"/>
                <a:gd name="T69" fmla="*/ 4 h 49"/>
                <a:gd name="T70" fmla="*/ 3 w 59"/>
                <a:gd name="T71" fmla="*/ 8 h 49"/>
                <a:gd name="T72" fmla="*/ 0 w 59"/>
                <a:gd name="T73" fmla="*/ 13 h 49"/>
                <a:gd name="T74" fmla="*/ 4 w 59"/>
                <a:gd name="T75" fmla="*/ 18 h 49"/>
                <a:gd name="T76" fmla="*/ 4 w 59"/>
                <a:gd name="T77" fmla="*/ 21 h 49"/>
                <a:gd name="T78" fmla="*/ 8 w 59"/>
                <a:gd name="T79" fmla="*/ 22 h 49"/>
                <a:gd name="T80" fmla="*/ 14 w 59"/>
                <a:gd name="T81" fmla="*/ 23 h 49"/>
                <a:gd name="T82" fmla="*/ 20 w 59"/>
                <a:gd name="T83" fmla="*/ 26 h 49"/>
                <a:gd name="T84" fmla="*/ 24 w 59"/>
                <a:gd name="T85" fmla="*/ 26 h 49"/>
                <a:gd name="T86" fmla="*/ 26 w 59"/>
                <a:gd name="T87" fmla="*/ 28 h 49"/>
                <a:gd name="T88" fmla="*/ 24 w 59"/>
                <a:gd name="T89" fmla="*/ 32 h 49"/>
                <a:gd name="T90" fmla="*/ 24 w 59"/>
                <a:gd name="T91" fmla="*/ 36 h 49"/>
                <a:gd name="T92" fmla="*/ 25 w 59"/>
                <a:gd name="T93" fmla="*/ 41 h 49"/>
                <a:gd name="T94" fmla="*/ 26 w 59"/>
                <a:gd name="T95" fmla="*/ 43 h 49"/>
                <a:gd name="T96" fmla="*/ 22 w 59"/>
                <a:gd name="T97" fmla="*/ 1 h 49"/>
                <a:gd name="T98" fmla="*/ 22 w 59"/>
                <a:gd name="T99" fmla="*/ 2 h 49"/>
                <a:gd name="T100" fmla="*/ 20 w 59"/>
                <a:gd name="T101" fmla="*/ 2 h 49"/>
                <a:gd name="T102" fmla="*/ 15 w 59"/>
                <a:gd name="T103" fmla="*/ 0 h 49"/>
                <a:gd name="T104" fmla="*/ 40 w 59"/>
                <a:gd name="T105" fmla="*/ 6 h 49"/>
                <a:gd name="T106" fmla="*/ 41 w 59"/>
                <a:gd name="T107" fmla="*/ 7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9" h="49">
                  <a:moveTo>
                    <a:pt x="27" y="47"/>
                  </a:moveTo>
                  <a:cubicBezTo>
                    <a:pt x="29" y="48"/>
                    <a:pt x="29" y="48"/>
                    <a:pt x="29" y="48"/>
                  </a:cubicBezTo>
                  <a:cubicBezTo>
                    <a:pt x="31" y="49"/>
                    <a:pt x="31" y="49"/>
                    <a:pt x="31" y="49"/>
                  </a:cubicBezTo>
                  <a:cubicBezTo>
                    <a:pt x="32" y="49"/>
                    <a:pt x="32" y="49"/>
                    <a:pt x="32" y="49"/>
                  </a:cubicBezTo>
                  <a:cubicBezTo>
                    <a:pt x="34" y="49"/>
                    <a:pt x="34" y="49"/>
                    <a:pt x="34" y="49"/>
                  </a:cubicBezTo>
                  <a:cubicBezTo>
                    <a:pt x="35" y="48"/>
                    <a:pt x="35" y="48"/>
                    <a:pt x="35" y="48"/>
                  </a:cubicBezTo>
                  <a:cubicBezTo>
                    <a:pt x="36" y="47"/>
                    <a:pt x="36" y="47"/>
                    <a:pt x="36" y="47"/>
                  </a:cubicBezTo>
                  <a:cubicBezTo>
                    <a:pt x="37" y="46"/>
                    <a:pt x="37" y="46"/>
                    <a:pt x="37" y="46"/>
                  </a:cubicBezTo>
                  <a:cubicBezTo>
                    <a:pt x="39" y="45"/>
                    <a:pt x="39" y="45"/>
                    <a:pt x="39" y="45"/>
                  </a:cubicBezTo>
                  <a:cubicBezTo>
                    <a:pt x="40" y="44"/>
                    <a:pt x="40" y="44"/>
                    <a:pt x="40" y="44"/>
                  </a:cubicBezTo>
                  <a:cubicBezTo>
                    <a:pt x="41" y="43"/>
                    <a:pt x="41" y="43"/>
                    <a:pt x="41" y="43"/>
                  </a:cubicBezTo>
                  <a:cubicBezTo>
                    <a:pt x="43" y="43"/>
                    <a:pt x="43" y="43"/>
                    <a:pt x="43" y="43"/>
                  </a:cubicBezTo>
                  <a:cubicBezTo>
                    <a:pt x="44" y="43"/>
                    <a:pt x="44" y="43"/>
                    <a:pt x="44" y="43"/>
                  </a:cubicBezTo>
                  <a:cubicBezTo>
                    <a:pt x="44" y="42"/>
                    <a:pt x="44" y="42"/>
                    <a:pt x="44" y="42"/>
                  </a:cubicBezTo>
                  <a:cubicBezTo>
                    <a:pt x="42" y="41"/>
                    <a:pt x="42" y="41"/>
                    <a:pt x="42" y="41"/>
                  </a:cubicBezTo>
                  <a:cubicBezTo>
                    <a:pt x="41" y="42"/>
                    <a:pt x="41" y="42"/>
                    <a:pt x="41" y="42"/>
                  </a:cubicBezTo>
                  <a:cubicBezTo>
                    <a:pt x="39" y="41"/>
                    <a:pt x="39" y="41"/>
                    <a:pt x="39" y="41"/>
                  </a:cubicBezTo>
                  <a:cubicBezTo>
                    <a:pt x="39" y="40"/>
                    <a:pt x="39" y="40"/>
                    <a:pt x="39" y="40"/>
                  </a:cubicBezTo>
                  <a:cubicBezTo>
                    <a:pt x="38" y="39"/>
                    <a:pt x="38" y="39"/>
                    <a:pt x="38" y="39"/>
                  </a:cubicBezTo>
                  <a:cubicBezTo>
                    <a:pt x="40" y="37"/>
                    <a:pt x="40" y="37"/>
                    <a:pt x="40" y="37"/>
                  </a:cubicBezTo>
                  <a:cubicBezTo>
                    <a:pt x="39" y="36"/>
                    <a:pt x="39" y="36"/>
                    <a:pt x="39" y="36"/>
                  </a:cubicBezTo>
                  <a:cubicBezTo>
                    <a:pt x="38" y="36"/>
                    <a:pt x="38" y="36"/>
                    <a:pt x="38" y="36"/>
                  </a:cubicBezTo>
                  <a:cubicBezTo>
                    <a:pt x="38" y="35"/>
                    <a:pt x="38" y="35"/>
                    <a:pt x="38" y="35"/>
                  </a:cubicBezTo>
                  <a:cubicBezTo>
                    <a:pt x="37" y="34"/>
                    <a:pt x="37" y="34"/>
                    <a:pt x="37" y="34"/>
                  </a:cubicBezTo>
                  <a:cubicBezTo>
                    <a:pt x="38" y="35"/>
                    <a:pt x="38" y="35"/>
                    <a:pt x="38" y="35"/>
                  </a:cubicBezTo>
                  <a:cubicBezTo>
                    <a:pt x="40" y="35"/>
                    <a:pt x="40" y="35"/>
                    <a:pt x="40" y="35"/>
                  </a:cubicBezTo>
                  <a:cubicBezTo>
                    <a:pt x="41" y="36"/>
                    <a:pt x="41" y="36"/>
                    <a:pt x="41" y="36"/>
                  </a:cubicBezTo>
                  <a:cubicBezTo>
                    <a:pt x="43" y="35"/>
                    <a:pt x="43" y="35"/>
                    <a:pt x="43" y="35"/>
                  </a:cubicBezTo>
                  <a:cubicBezTo>
                    <a:pt x="45" y="35"/>
                    <a:pt x="45" y="35"/>
                    <a:pt x="45" y="35"/>
                  </a:cubicBezTo>
                  <a:cubicBezTo>
                    <a:pt x="45" y="35"/>
                    <a:pt x="45" y="35"/>
                    <a:pt x="45" y="35"/>
                  </a:cubicBezTo>
                  <a:cubicBezTo>
                    <a:pt x="46" y="35"/>
                    <a:pt x="46" y="35"/>
                    <a:pt x="46" y="35"/>
                  </a:cubicBezTo>
                  <a:cubicBezTo>
                    <a:pt x="48" y="34"/>
                    <a:pt x="48" y="34"/>
                    <a:pt x="48" y="34"/>
                  </a:cubicBezTo>
                  <a:cubicBezTo>
                    <a:pt x="49" y="34"/>
                    <a:pt x="49" y="34"/>
                    <a:pt x="49" y="34"/>
                  </a:cubicBezTo>
                  <a:cubicBezTo>
                    <a:pt x="50" y="34"/>
                    <a:pt x="50" y="34"/>
                    <a:pt x="50" y="34"/>
                  </a:cubicBezTo>
                  <a:cubicBezTo>
                    <a:pt x="52" y="33"/>
                    <a:pt x="52" y="33"/>
                    <a:pt x="52" y="33"/>
                  </a:cubicBezTo>
                  <a:cubicBezTo>
                    <a:pt x="53" y="33"/>
                    <a:pt x="53" y="33"/>
                    <a:pt x="53" y="33"/>
                  </a:cubicBezTo>
                  <a:cubicBezTo>
                    <a:pt x="56" y="32"/>
                    <a:pt x="56" y="32"/>
                    <a:pt x="56" y="32"/>
                  </a:cubicBezTo>
                  <a:cubicBezTo>
                    <a:pt x="56" y="31"/>
                    <a:pt x="56" y="31"/>
                    <a:pt x="56" y="31"/>
                  </a:cubicBezTo>
                  <a:cubicBezTo>
                    <a:pt x="56" y="30"/>
                    <a:pt x="56" y="30"/>
                    <a:pt x="56" y="30"/>
                  </a:cubicBezTo>
                  <a:cubicBezTo>
                    <a:pt x="54" y="29"/>
                    <a:pt x="54" y="29"/>
                    <a:pt x="54" y="29"/>
                  </a:cubicBezTo>
                  <a:cubicBezTo>
                    <a:pt x="53" y="27"/>
                    <a:pt x="53" y="27"/>
                    <a:pt x="53" y="27"/>
                  </a:cubicBezTo>
                  <a:cubicBezTo>
                    <a:pt x="53" y="26"/>
                    <a:pt x="53" y="26"/>
                    <a:pt x="53" y="26"/>
                  </a:cubicBezTo>
                  <a:cubicBezTo>
                    <a:pt x="54" y="25"/>
                    <a:pt x="54" y="25"/>
                    <a:pt x="54" y="25"/>
                  </a:cubicBezTo>
                  <a:cubicBezTo>
                    <a:pt x="54" y="24"/>
                    <a:pt x="54" y="24"/>
                    <a:pt x="54" y="24"/>
                  </a:cubicBezTo>
                  <a:cubicBezTo>
                    <a:pt x="54" y="24"/>
                    <a:pt x="54" y="24"/>
                    <a:pt x="54" y="24"/>
                  </a:cubicBezTo>
                  <a:cubicBezTo>
                    <a:pt x="55" y="24"/>
                    <a:pt x="55" y="24"/>
                    <a:pt x="55" y="24"/>
                  </a:cubicBezTo>
                  <a:cubicBezTo>
                    <a:pt x="56" y="24"/>
                    <a:pt x="56" y="24"/>
                    <a:pt x="56" y="24"/>
                  </a:cubicBezTo>
                  <a:cubicBezTo>
                    <a:pt x="56" y="24"/>
                    <a:pt x="56" y="24"/>
                    <a:pt x="56" y="24"/>
                  </a:cubicBezTo>
                  <a:cubicBezTo>
                    <a:pt x="58" y="23"/>
                    <a:pt x="58" y="23"/>
                    <a:pt x="58" y="23"/>
                  </a:cubicBezTo>
                  <a:cubicBezTo>
                    <a:pt x="58" y="22"/>
                    <a:pt x="58" y="22"/>
                    <a:pt x="58" y="22"/>
                  </a:cubicBezTo>
                  <a:cubicBezTo>
                    <a:pt x="57" y="22"/>
                    <a:pt x="57" y="22"/>
                    <a:pt x="57" y="22"/>
                  </a:cubicBezTo>
                  <a:cubicBezTo>
                    <a:pt x="56" y="22"/>
                    <a:pt x="56" y="22"/>
                    <a:pt x="56" y="22"/>
                  </a:cubicBezTo>
                  <a:cubicBezTo>
                    <a:pt x="56" y="21"/>
                    <a:pt x="56" y="21"/>
                    <a:pt x="56" y="21"/>
                  </a:cubicBezTo>
                  <a:cubicBezTo>
                    <a:pt x="55" y="20"/>
                    <a:pt x="55" y="20"/>
                    <a:pt x="55" y="20"/>
                  </a:cubicBezTo>
                  <a:cubicBezTo>
                    <a:pt x="56" y="19"/>
                    <a:pt x="56" y="19"/>
                    <a:pt x="56" y="19"/>
                  </a:cubicBezTo>
                  <a:cubicBezTo>
                    <a:pt x="57" y="19"/>
                    <a:pt x="57" y="19"/>
                    <a:pt x="57" y="19"/>
                  </a:cubicBezTo>
                  <a:cubicBezTo>
                    <a:pt x="58" y="18"/>
                    <a:pt x="58" y="18"/>
                    <a:pt x="58" y="18"/>
                  </a:cubicBezTo>
                  <a:cubicBezTo>
                    <a:pt x="59" y="17"/>
                    <a:pt x="59" y="17"/>
                    <a:pt x="59" y="17"/>
                  </a:cubicBezTo>
                  <a:cubicBezTo>
                    <a:pt x="59" y="17"/>
                    <a:pt x="59" y="17"/>
                    <a:pt x="59" y="17"/>
                  </a:cubicBezTo>
                  <a:cubicBezTo>
                    <a:pt x="59" y="17"/>
                    <a:pt x="59" y="17"/>
                    <a:pt x="59" y="17"/>
                  </a:cubicBezTo>
                  <a:cubicBezTo>
                    <a:pt x="58" y="16"/>
                    <a:pt x="58" y="16"/>
                    <a:pt x="58" y="16"/>
                  </a:cubicBezTo>
                  <a:cubicBezTo>
                    <a:pt x="57" y="16"/>
                    <a:pt x="57" y="16"/>
                    <a:pt x="57" y="16"/>
                  </a:cubicBezTo>
                  <a:cubicBezTo>
                    <a:pt x="56" y="16"/>
                    <a:pt x="56" y="16"/>
                    <a:pt x="56" y="16"/>
                  </a:cubicBezTo>
                  <a:cubicBezTo>
                    <a:pt x="55" y="16"/>
                    <a:pt x="55" y="16"/>
                    <a:pt x="55" y="16"/>
                  </a:cubicBezTo>
                  <a:cubicBezTo>
                    <a:pt x="55" y="16"/>
                    <a:pt x="55" y="16"/>
                    <a:pt x="55" y="16"/>
                  </a:cubicBezTo>
                  <a:cubicBezTo>
                    <a:pt x="54" y="16"/>
                    <a:pt x="54" y="16"/>
                    <a:pt x="54" y="16"/>
                  </a:cubicBezTo>
                  <a:cubicBezTo>
                    <a:pt x="53" y="16"/>
                    <a:pt x="53" y="16"/>
                    <a:pt x="53" y="16"/>
                  </a:cubicBezTo>
                  <a:cubicBezTo>
                    <a:pt x="52" y="16"/>
                    <a:pt x="52" y="16"/>
                    <a:pt x="52" y="16"/>
                  </a:cubicBezTo>
                  <a:cubicBezTo>
                    <a:pt x="51" y="16"/>
                    <a:pt x="51" y="16"/>
                    <a:pt x="51" y="16"/>
                  </a:cubicBezTo>
                  <a:cubicBezTo>
                    <a:pt x="52" y="16"/>
                    <a:pt x="52" y="16"/>
                    <a:pt x="52" y="16"/>
                  </a:cubicBezTo>
                  <a:cubicBezTo>
                    <a:pt x="53" y="16"/>
                    <a:pt x="53" y="16"/>
                    <a:pt x="53" y="16"/>
                  </a:cubicBezTo>
                  <a:cubicBezTo>
                    <a:pt x="53" y="16"/>
                    <a:pt x="53" y="16"/>
                    <a:pt x="53" y="16"/>
                  </a:cubicBezTo>
                  <a:cubicBezTo>
                    <a:pt x="54" y="15"/>
                    <a:pt x="54" y="15"/>
                    <a:pt x="54" y="15"/>
                  </a:cubicBezTo>
                  <a:cubicBezTo>
                    <a:pt x="55" y="14"/>
                    <a:pt x="55" y="14"/>
                    <a:pt x="55" y="14"/>
                  </a:cubicBezTo>
                  <a:cubicBezTo>
                    <a:pt x="55" y="14"/>
                    <a:pt x="55" y="14"/>
                    <a:pt x="55" y="14"/>
                  </a:cubicBezTo>
                  <a:cubicBezTo>
                    <a:pt x="54" y="14"/>
                    <a:pt x="54" y="14"/>
                    <a:pt x="54" y="14"/>
                  </a:cubicBezTo>
                  <a:cubicBezTo>
                    <a:pt x="54" y="13"/>
                    <a:pt x="54" y="13"/>
                    <a:pt x="54" y="13"/>
                  </a:cubicBezTo>
                  <a:cubicBezTo>
                    <a:pt x="54" y="13"/>
                    <a:pt x="54" y="13"/>
                    <a:pt x="54" y="13"/>
                  </a:cubicBezTo>
                  <a:cubicBezTo>
                    <a:pt x="53" y="12"/>
                    <a:pt x="53" y="12"/>
                    <a:pt x="53" y="12"/>
                  </a:cubicBezTo>
                  <a:cubicBezTo>
                    <a:pt x="51" y="12"/>
                    <a:pt x="51" y="12"/>
                    <a:pt x="51" y="12"/>
                  </a:cubicBezTo>
                  <a:cubicBezTo>
                    <a:pt x="51" y="11"/>
                    <a:pt x="51" y="11"/>
                    <a:pt x="51" y="11"/>
                  </a:cubicBezTo>
                  <a:cubicBezTo>
                    <a:pt x="50" y="11"/>
                    <a:pt x="50" y="11"/>
                    <a:pt x="50" y="11"/>
                  </a:cubicBezTo>
                  <a:cubicBezTo>
                    <a:pt x="50" y="11"/>
                    <a:pt x="50" y="11"/>
                    <a:pt x="50" y="11"/>
                  </a:cubicBezTo>
                  <a:cubicBezTo>
                    <a:pt x="49" y="11"/>
                    <a:pt x="49" y="11"/>
                    <a:pt x="49" y="11"/>
                  </a:cubicBezTo>
                  <a:cubicBezTo>
                    <a:pt x="48" y="10"/>
                    <a:pt x="48" y="10"/>
                    <a:pt x="48" y="10"/>
                  </a:cubicBezTo>
                  <a:cubicBezTo>
                    <a:pt x="48" y="10"/>
                    <a:pt x="48" y="10"/>
                    <a:pt x="48" y="10"/>
                  </a:cubicBezTo>
                  <a:cubicBezTo>
                    <a:pt x="48" y="11"/>
                    <a:pt x="48" y="11"/>
                    <a:pt x="48" y="11"/>
                  </a:cubicBezTo>
                  <a:cubicBezTo>
                    <a:pt x="47" y="10"/>
                    <a:pt x="47" y="10"/>
                    <a:pt x="47" y="10"/>
                  </a:cubicBezTo>
                  <a:cubicBezTo>
                    <a:pt x="47" y="10"/>
                    <a:pt x="47" y="10"/>
                    <a:pt x="47" y="10"/>
                  </a:cubicBezTo>
                  <a:cubicBezTo>
                    <a:pt x="46" y="9"/>
                    <a:pt x="46" y="9"/>
                    <a:pt x="46" y="9"/>
                  </a:cubicBezTo>
                  <a:cubicBezTo>
                    <a:pt x="46" y="9"/>
                    <a:pt x="46" y="9"/>
                    <a:pt x="46" y="9"/>
                  </a:cubicBezTo>
                  <a:cubicBezTo>
                    <a:pt x="46" y="8"/>
                    <a:pt x="46" y="8"/>
                    <a:pt x="46" y="8"/>
                  </a:cubicBezTo>
                  <a:cubicBezTo>
                    <a:pt x="48" y="8"/>
                    <a:pt x="48" y="8"/>
                    <a:pt x="48" y="8"/>
                  </a:cubicBezTo>
                  <a:cubicBezTo>
                    <a:pt x="49" y="8"/>
                    <a:pt x="49" y="8"/>
                    <a:pt x="49" y="8"/>
                  </a:cubicBezTo>
                  <a:cubicBezTo>
                    <a:pt x="50" y="8"/>
                    <a:pt x="50" y="8"/>
                    <a:pt x="50" y="8"/>
                  </a:cubicBezTo>
                  <a:cubicBezTo>
                    <a:pt x="50" y="7"/>
                    <a:pt x="50" y="7"/>
                    <a:pt x="50" y="7"/>
                  </a:cubicBezTo>
                  <a:cubicBezTo>
                    <a:pt x="49" y="7"/>
                    <a:pt x="49" y="7"/>
                    <a:pt x="49" y="7"/>
                  </a:cubicBezTo>
                  <a:cubicBezTo>
                    <a:pt x="47" y="7"/>
                    <a:pt x="47" y="7"/>
                    <a:pt x="47" y="7"/>
                  </a:cubicBezTo>
                  <a:cubicBezTo>
                    <a:pt x="46" y="7"/>
                    <a:pt x="46" y="7"/>
                    <a:pt x="46" y="7"/>
                  </a:cubicBezTo>
                  <a:cubicBezTo>
                    <a:pt x="45" y="7"/>
                    <a:pt x="45" y="7"/>
                    <a:pt x="45" y="7"/>
                  </a:cubicBezTo>
                  <a:cubicBezTo>
                    <a:pt x="43" y="8"/>
                    <a:pt x="43" y="8"/>
                    <a:pt x="43" y="8"/>
                  </a:cubicBezTo>
                  <a:cubicBezTo>
                    <a:pt x="42" y="8"/>
                    <a:pt x="42" y="8"/>
                    <a:pt x="42" y="8"/>
                  </a:cubicBezTo>
                  <a:cubicBezTo>
                    <a:pt x="41" y="8"/>
                    <a:pt x="41" y="8"/>
                    <a:pt x="41" y="8"/>
                  </a:cubicBezTo>
                  <a:cubicBezTo>
                    <a:pt x="40" y="9"/>
                    <a:pt x="40" y="9"/>
                    <a:pt x="40" y="9"/>
                  </a:cubicBezTo>
                  <a:cubicBezTo>
                    <a:pt x="39" y="9"/>
                    <a:pt x="39" y="9"/>
                    <a:pt x="39" y="9"/>
                  </a:cubicBezTo>
                  <a:cubicBezTo>
                    <a:pt x="38" y="9"/>
                    <a:pt x="38" y="9"/>
                    <a:pt x="38" y="9"/>
                  </a:cubicBezTo>
                  <a:cubicBezTo>
                    <a:pt x="38" y="10"/>
                    <a:pt x="38" y="10"/>
                    <a:pt x="38" y="10"/>
                  </a:cubicBezTo>
                  <a:cubicBezTo>
                    <a:pt x="36" y="10"/>
                    <a:pt x="36" y="10"/>
                    <a:pt x="36" y="10"/>
                  </a:cubicBezTo>
                  <a:cubicBezTo>
                    <a:pt x="36" y="10"/>
                    <a:pt x="36" y="10"/>
                    <a:pt x="36" y="10"/>
                  </a:cubicBezTo>
                  <a:cubicBezTo>
                    <a:pt x="35" y="10"/>
                    <a:pt x="35" y="10"/>
                    <a:pt x="35" y="10"/>
                  </a:cubicBezTo>
                  <a:cubicBezTo>
                    <a:pt x="33" y="9"/>
                    <a:pt x="33" y="9"/>
                    <a:pt x="33" y="9"/>
                  </a:cubicBezTo>
                  <a:cubicBezTo>
                    <a:pt x="33" y="8"/>
                    <a:pt x="33" y="8"/>
                    <a:pt x="33" y="8"/>
                  </a:cubicBezTo>
                  <a:cubicBezTo>
                    <a:pt x="32" y="8"/>
                    <a:pt x="32" y="8"/>
                    <a:pt x="32" y="8"/>
                  </a:cubicBezTo>
                  <a:cubicBezTo>
                    <a:pt x="30" y="8"/>
                    <a:pt x="30" y="8"/>
                    <a:pt x="30" y="8"/>
                  </a:cubicBezTo>
                  <a:cubicBezTo>
                    <a:pt x="26" y="9"/>
                    <a:pt x="26" y="9"/>
                    <a:pt x="26" y="9"/>
                  </a:cubicBezTo>
                  <a:cubicBezTo>
                    <a:pt x="24" y="9"/>
                    <a:pt x="24" y="9"/>
                    <a:pt x="24" y="9"/>
                  </a:cubicBezTo>
                  <a:cubicBezTo>
                    <a:pt x="23" y="8"/>
                    <a:pt x="23" y="8"/>
                    <a:pt x="23" y="8"/>
                  </a:cubicBezTo>
                  <a:cubicBezTo>
                    <a:pt x="23" y="8"/>
                    <a:pt x="23" y="8"/>
                    <a:pt x="23" y="8"/>
                  </a:cubicBezTo>
                  <a:cubicBezTo>
                    <a:pt x="23" y="7"/>
                    <a:pt x="23" y="7"/>
                    <a:pt x="23" y="7"/>
                  </a:cubicBezTo>
                  <a:cubicBezTo>
                    <a:pt x="23" y="7"/>
                    <a:pt x="23" y="7"/>
                    <a:pt x="23" y="7"/>
                  </a:cubicBezTo>
                  <a:cubicBezTo>
                    <a:pt x="23" y="6"/>
                    <a:pt x="23" y="6"/>
                    <a:pt x="23" y="6"/>
                  </a:cubicBezTo>
                  <a:cubicBezTo>
                    <a:pt x="22" y="5"/>
                    <a:pt x="22" y="5"/>
                    <a:pt x="22" y="5"/>
                  </a:cubicBezTo>
                  <a:cubicBezTo>
                    <a:pt x="21" y="5"/>
                    <a:pt x="21" y="5"/>
                    <a:pt x="21" y="5"/>
                  </a:cubicBezTo>
                  <a:cubicBezTo>
                    <a:pt x="19" y="5"/>
                    <a:pt x="19" y="5"/>
                    <a:pt x="19" y="5"/>
                  </a:cubicBezTo>
                  <a:cubicBezTo>
                    <a:pt x="18" y="5"/>
                    <a:pt x="18" y="5"/>
                    <a:pt x="18" y="5"/>
                  </a:cubicBezTo>
                  <a:cubicBezTo>
                    <a:pt x="18" y="5"/>
                    <a:pt x="18" y="5"/>
                    <a:pt x="18" y="5"/>
                  </a:cubicBezTo>
                  <a:cubicBezTo>
                    <a:pt x="17" y="5"/>
                    <a:pt x="17" y="5"/>
                    <a:pt x="17" y="5"/>
                  </a:cubicBezTo>
                  <a:cubicBezTo>
                    <a:pt x="16" y="4"/>
                    <a:pt x="16" y="4"/>
                    <a:pt x="16" y="4"/>
                  </a:cubicBezTo>
                  <a:cubicBezTo>
                    <a:pt x="16" y="3"/>
                    <a:pt x="16" y="3"/>
                    <a:pt x="16" y="3"/>
                  </a:cubicBezTo>
                  <a:cubicBezTo>
                    <a:pt x="16" y="1"/>
                    <a:pt x="16" y="1"/>
                    <a:pt x="16" y="1"/>
                  </a:cubicBezTo>
                  <a:cubicBezTo>
                    <a:pt x="16" y="1"/>
                    <a:pt x="16" y="1"/>
                    <a:pt x="16" y="1"/>
                  </a:cubicBezTo>
                  <a:cubicBezTo>
                    <a:pt x="14" y="2"/>
                    <a:pt x="14" y="2"/>
                    <a:pt x="14" y="2"/>
                  </a:cubicBezTo>
                  <a:cubicBezTo>
                    <a:pt x="13" y="3"/>
                    <a:pt x="13" y="3"/>
                    <a:pt x="13" y="3"/>
                  </a:cubicBezTo>
                  <a:cubicBezTo>
                    <a:pt x="13" y="4"/>
                    <a:pt x="13" y="4"/>
                    <a:pt x="13" y="4"/>
                  </a:cubicBezTo>
                  <a:cubicBezTo>
                    <a:pt x="14" y="4"/>
                    <a:pt x="14" y="4"/>
                    <a:pt x="14" y="4"/>
                  </a:cubicBezTo>
                  <a:cubicBezTo>
                    <a:pt x="15" y="4"/>
                    <a:pt x="15" y="4"/>
                    <a:pt x="15" y="4"/>
                  </a:cubicBezTo>
                  <a:cubicBezTo>
                    <a:pt x="16" y="4"/>
                    <a:pt x="16" y="4"/>
                    <a:pt x="16" y="4"/>
                  </a:cubicBezTo>
                  <a:cubicBezTo>
                    <a:pt x="16" y="4"/>
                    <a:pt x="16" y="4"/>
                    <a:pt x="16" y="4"/>
                  </a:cubicBezTo>
                  <a:cubicBezTo>
                    <a:pt x="16" y="5"/>
                    <a:pt x="16" y="5"/>
                    <a:pt x="16" y="5"/>
                  </a:cubicBezTo>
                  <a:cubicBezTo>
                    <a:pt x="15" y="5"/>
                    <a:pt x="15" y="5"/>
                    <a:pt x="15" y="5"/>
                  </a:cubicBezTo>
                  <a:cubicBezTo>
                    <a:pt x="14" y="5"/>
                    <a:pt x="14" y="5"/>
                    <a:pt x="14" y="5"/>
                  </a:cubicBezTo>
                  <a:cubicBezTo>
                    <a:pt x="14" y="5"/>
                    <a:pt x="14" y="5"/>
                    <a:pt x="14" y="5"/>
                  </a:cubicBezTo>
                  <a:cubicBezTo>
                    <a:pt x="14" y="5"/>
                    <a:pt x="14" y="5"/>
                    <a:pt x="14" y="5"/>
                  </a:cubicBezTo>
                  <a:cubicBezTo>
                    <a:pt x="14" y="5"/>
                    <a:pt x="14" y="5"/>
                    <a:pt x="14" y="5"/>
                  </a:cubicBezTo>
                  <a:cubicBezTo>
                    <a:pt x="13" y="6"/>
                    <a:pt x="13" y="6"/>
                    <a:pt x="13" y="6"/>
                  </a:cubicBezTo>
                  <a:cubicBezTo>
                    <a:pt x="11" y="6"/>
                    <a:pt x="11" y="6"/>
                    <a:pt x="11" y="6"/>
                  </a:cubicBezTo>
                  <a:cubicBezTo>
                    <a:pt x="9" y="7"/>
                    <a:pt x="9" y="7"/>
                    <a:pt x="9" y="7"/>
                  </a:cubicBezTo>
                  <a:cubicBezTo>
                    <a:pt x="8" y="7"/>
                    <a:pt x="8" y="7"/>
                    <a:pt x="8" y="7"/>
                  </a:cubicBezTo>
                  <a:cubicBezTo>
                    <a:pt x="8" y="8"/>
                    <a:pt x="8" y="8"/>
                    <a:pt x="8" y="8"/>
                  </a:cubicBezTo>
                  <a:cubicBezTo>
                    <a:pt x="9" y="9"/>
                    <a:pt x="9" y="9"/>
                    <a:pt x="9" y="9"/>
                  </a:cubicBezTo>
                  <a:cubicBezTo>
                    <a:pt x="9" y="10"/>
                    <a:pt x="9" y="10"/>
                    <a:pt x="9" y="10"/>
                  </a:cubicBezTo>
                  <a:cubicBezTo>
                    <a:pt x="9" y="12"/>
                    <a:pt x="9" y="12"/>
                    <a:pt x="9" y="12"/>
                  </a:cubicBezTo>
                  <a:cubicBezTo>
                    <a:pt x="9" y="12"/>
                    <a:pt x="9" y="12"/>
                    <a:pt x="9" y="12"/>
                  </a:cubicBezTo>
                  <a:cubicBezTo>
                    <a:pt x="9" y="14"/>
                    <a:pt x="9" y="14"/>
                    <a:pt x="9" y="14"/>
                  </a:cubicBezTo>
                  <a:cubicBezTo>
                    <a:pt x="7" y="14"/>
                    <a:pt x="7" y="14"/>
                    <a:pt x="7" y="14"/>
                  </a:cubicBezTo>
                  <a:cubicBezTo>
                    <a:pt x="6" y="14"/>
                    <a:pt x="6" y="14"/>
                    <a:pt x="6" y="14"/>
                  </a:cubicBezTo>
                  <a:cubicBezTo>
                    <a:pt x="6" y="13"/>
                    <a:pt x="6" y="13"/>
                    <a:pt x="6" y="13"/>
                  </a:cubicBezTo>
                  <a:cubicBezTo>
                    <a:pt x="5" y="12"/>
                    <a:pt x="5" y="12"/>
                    <a:pt x="5" y="12"/>
                  </a:cubicBezTo>
                  <a:cubicBezTo>
                    <a:pt x="5" y="11"/>
                    <a:pt x="5" y="11"/>
                    <a:pt x="5" y="11"/>
                  </a:cubicBezTo>
                  <a:cubicBezTo>
                    <a:pt x="6" y="11"/>
                    <a:pt x="6" y="11"/>
                    <a:pt x="6" y="11"/>
                  </a:cubicBezTo>
                  <a:cubicBezTo>
                    <a:pt x="6" y="10"/>
                    <a:pt x="6" y="10"/>
                    <a:pt x="6" y="10"/>
                  </a:cubicBezTo>
                  <a:cubicBezTo>
                    <a:pt x="8" y="9"/>
                    <a:pt x="8" y="9"/>
                    <a:pt x="8" y="9"/>
                  </a:cubicBezTo>
                  <a:cubicBezTo>
                    <a:pt x="8" y="8"/>
                    <a:pt x="8" y="8"/>
                    <a:pt x="8" y="8"/>
                  </a:cubicBezTo>
                  <a:cubicBezTo>
                    <a:pt x="7" y="7"/>
                    <a:pt x="7" y="7"/>
                    <a:pt x="7" y="7"/>
                  </a:cubicBezTo>
                  <a:cubicBezTo>
                    <a:pt x="7" y="6"/>
                    <a:pt x="7" y="6"/>
                    <a:pt x="7" y="6"/>
                  </a:cubicBezTo>
                  <a:cubicBezTo>
                    <a:pt x="7" y="6"/>
                    <a:pt x="7" y="6"/>
                    <a:pt x="7" y="6"/>
                  </a:cubicBezTo>
                  <a:cubicBezTo>
                    <a:pt x="7" y="5"/>
                    <a:pt x="7" y="5"/>
                    <a:pt x="7" y="5"/>
                  </a:cubicBezTo>
                  <a:cubicBezTo>
                    <a:pt x="6" y="5"/>
                    <a:pt x="6" y="5"/>
                    <a:pt x="6" y="5"/>
                  </a:cubicBezTo>
                  <a:cubicBezTo>
                    <a:pt x="6" y="4"/>
                    <a:pt x="6" y="4"/>
                    <a:pt x="6" y="4"/>
                  </a:cubicBezTo>
                  <a:cubicBezTo>
                    <a:pt x="8" y="4"/>
                    <a:pt x="8" y="4"/>
                    <a:pt x="8" y="4"/>
                  </a:cubicBezTo>
                  <a:cubicBezTo>
                    <a:pt x="9" y="4"/>
                    <a:pt x="9" y="4"/>
                    <a:pt x="9" y="4"/>
                  </a:cubicBezTo>
                  <a:cubicBezTo>
                    <a:pt x="9" y="3"/>
                    <a:pt x="9" y="3"/>
                    <a:pt x="9" y="3"/>
                  </a:cubicBezTo>
                  <a:cubicBezTo>
                    <a:pt x="9" y="3"/>
                    <a:pt x="9" y="3"/>
                    <a:pt x="9" y="3"/>
                  </a:cubicBezTo>
                  <a:cubicBezTo>
                    <a:pt x="9" y="3"/>
                    <a:pt x="9" y="3"/>
                    <a:pt x="9" y="3"/>
                  </a:cubicBezTo>
                  <a:cubicBezTo>
                    <a:pt x="7" y="4"/>
                    <a:pt x="7" y="4"/>
                    <a:pt x="7" y="4"/>
                  </a:cubicBezTo>
                  <a:cubicBezTo>
                    <a:pt x="5" y="5"/>
                    <a:pt x="5" y="5"/>
                    <a:pt x="5" y="5"/>
                  </a:cubicBezTo>
                  <a:cubicBezTo>
                    <a:pt x="5" y="6"/>
                    <a:pt x="5" y="6"/>
                    <a:pt x="5" y="6"/>
                  </a:cubicBezTo>
                  <a:cubicBezTo>
                    <a:pt x="4" y="6"/>
                    <a:pt x="4" y="6"/>
                    <a:pt x="4" y="6"/>
                  </a:cubicBezTo>
                  <a:cubicBezTo>
                    <a:pt x="3" y="7"/>
                    <a:pt x="3" y="7"/>
                    <a:pt x="3" y="7"/>
                  </a:cubicBezTo>
                  <a:cubicBezTo>
                    <a:pt x="3" y="8"/>
                    <a:pt x="3" y="8"/>
                    <a:pt x="3" y="8"/>
                  </a:cubicBezTo>
                  <a:cubicBezTo>
                    <a:pt x="1" y="9"/>
                    <a:pt x="1" y="9"/>
                    <a:pt x="1" y="9"/>
                  </a:cubicBezTo>
                  <a:cubicBezTo>
                    <a:pt x="1" y="10"/>
                    <a:pt x="1" y="10"/>
                    <a:pt x="1" y="10"/>
                  </a:cubicBezTo>
                  <a:cubicBezTo>
                    <a:pt x="1" y="11"/>
                    <a:pt x="1" y="11"/>
                    <a:pt x="1" y="11"/>
                  </a:cubicBezTo>
                  <a:cubicBezTo>
                    <a:pt x="1" y="12"/>
                    <a:pt x="1" y="12"/>
                    <a:pt x="1" y="12"/>
                  </a:cubicBezTo>
                  <a:cubicBezTo>
                    <a:pt x="0" y="13"/>
                    <a:pt x="0" y="13"/>
                    <a:pt x="0" y="13"/>
                  </a:cubicBezTo>
                  <a:cubicBezTo>
                    <a:pt x="0" y="14"/>
                    <a:pt x="0" y="14"/>
                    <a:pt x="0" y="14"/>
                  </a:cubicBezTo>
                  <a:cubicBezTo>
                    <a:pt x="1" y="14"/>
                    <a:pt x="1" y="14"/>
                    <a:pt x="1" y="14"/>
                  </a:cubicBezTo>
                  <a:cubicBezTo>
                    <a:pt x="2" y="14"/>
                    <a:pt x="2" y="14"/>
                    <a:pt x="2" y="14"/>
                  </a:cubicBezTo>
                  <a:cubicBezTo>
                    <a:pt x="3" y="17"/>
                    <a:pt x="3" y="17"/>
                    <a:pt x="3" y="17"/>
                  </a:cubicBezTo>
                  <a:cubicBezTo>
                    <a:pt x="4" y="18"/>
                    <a:pt x="4" y="18"/>
                    <a:pt x="4" y="18"/>
                  </a:cubicBezTo>
                  <a:cubicBezTo>
                    <a:pt x="4" y="19"/>
                    <a:pt x="4" y="19"/>
                    <a:pt x="4" y="19"/>
                  </a:cubicBezTo>
                  <a:cubicBezTo>
                    <a:pt x="4" y="19"/>
                    <a:pt x="4" y="19"/>
                    <a:pt x="4" y="19"/>
                  </a:cubicBezTo>
                  <a:cubicBezTo>
                    <a:pt x="4" y="20"/>
                    <a:pt x="4" y="20"/>
                    <a:pt x="4" y="20"/>
                  </a:cubicBezTo>
                  <a:cubicBezTo>
                    <a:pt x="4" y="20"/>
                    <a:pt x="4" y="20"/>
                    <a:pt x="4" y="20"/>
                  </a:cubicBezTo>
                  <a:cubicBezTo>
                    <a:pt x="4" y="21"/>
                    <a:pt x="4" y="21"/>
                    <a:pt x="4" y="21"/>
                  </a:cubicBezTo>
                  <a:cubicBezTo>
                    <a:pt x="5" y="22"/>
                    <a:pt x="5" y="22"/>
                    <a:pt x="5" y="22"/>
                  </a:cubicBezTo>
                  <a:cubicBezTo>
                    <a:pt x="6" y="22"/>
                    <a:pt x="6" y="22"/>
                    <a:pt x="6" y="22"/>
                  </a:cubicBezTo>
                  <a:cubicBezTo>
                    <a:pt x="7" y="22"/>
                    <a:pt x="7" y="22"/>
                    <a:pt x="7" y="22"/>
                  </a:cubicBezTo>
                  <a:cubicBezTo>
                    <a:pt x="8" y="23"/>
                    <a:pt x="8" y="23"/>
                    <a:pt x="8" y="23"/>
                  </a:cubicBezTo>
                  <a:cubicBezTo>
                    <a:pt x="8" y="22"/>
                    <a:pt x="8" y="22"/>
                    <a:pt x="8" y="22"/>
                  </a:cubicBezTo>
                  <a:cubicBezTo>
                    <a:pt x="10" y="22"/>
                    <a:pt x="10" y="22"/>
                    <a:pt x="10" y="22"/>
                  </a:cubicBezTo>
                  <a:cubicBezTo>
                    <a:pt x="11" y="23"/>
                    <a:pt x="11" y="23"/>
                    <a:pt x="11" y="23"/>
                  </a:cubicBezTo>
                  <a:cubicBezTo>
                    <a:pt x="11" y="23"/>
                    <a:pt x="11" y="23"/>
                    <a:pt x="11" y="23"/>
                  </a:cubicBezTo>
                  <a:cubicBezTo>
                    <a:pt x="12" y="22"/>
                    <a:pt x="12" y="22"/>
                    <a:pt x="12" y="22"/>
                  </a:cubicBezTo>
                  <a:cubicBezTo>
                    <a:pt x="14" y="23"/>
                    <a:pt x="14" y="23"/>
                    <a:pt x="14" y="23"/>
                  </a:cubicBezTo>
                  <a:cubicBezTo>
                    <a:pt x="14" y="23"/>
                    <a:pt x="14" y="23"/>
                    <a:pt x="14" y="23"/>
                  </a:cubicBezTo>
                  <a:cubicBezTo>
                    <a:pt x="18" y="26"/>
                    <a:pt x="18" y="26"/>
                    <a:pt x="18" y="26"/>
                  </a:cubicBezTo>
                  <a:cubicBezTo>
                    <a:pt x="19" y="26"/>
                    <a:pt x="19" y="26"/>
                    <a:pt x="19" y="26"/>
                  </a:cubicBezTo>
                  <a:cubicBezTo>
                    <a:pt x="19" y="26"/>
                    <a:pt x="19" y="26"/>
                    <a:pt x="19" y="26"/>
                  </a:cubicBezTo>
                  <a:cubicBezTo>
                    <a:pt x="20" y="26"/>
                    <a:pt x="20" y="26"/>
                    <a:pt x="20" y="26"/>
                  </a:cubicBezTo>
                  <a:cubicBezTo>
                    <a:pt x="21" y="26"/>
                    <a:pt x="21" y="26"/>
                    <a:pt x="21" y="26"/>
                  </a:cubicBezTo>
                  <a:cubicBezTo>
                    <a:pt x="21" y="26"/>
                    <a:pt x="21" y="26"/>
                    <a:pt x="21" y="26"/>
                  </a:cubicBezTo>
                  <a:cubicBezTo>
                    <a:pt x="22" y="26"/>
                    <a:pt x="22" y="26"/>
                    <a:pt x="22" y="26"/>
                  </a:cubicBezTo>
                  <a:cubicBezTo>
                    <a:pt x="23" y="26"/>
                    <a:pt x="23" y="26"/>
                    <a:pt x="23" y="26"/>
                  </a:cubicBezTo>
                  <a:cubicBezTo>
                    <a:pt x="24" y="26"/>
                    <a:pt x="24" y="26"/>
                    <a:pt x="24" y="26"/>
                  </a:cubicBezTo>
                  <a:cubicBezTo>
                    <a:pt x="24" y="26"/>
                    <a:pt x="24" y="26"/>
                    <a:pt x="24" y="26"/>
                  </a:cubicBezTo>
                  <a:cubicBezTo>
                    <a:pt x="25" y="26"/>
                    <a:pt x="25" y="26"/>
                    <a:pt x="25" y="26"/>
                  </a:cubicBezTo>
                  <a:cubicBezTo>
                    <a:pt x="26" y="26"/>
                    <a:pt x="26" y="26"/>
                    <a:pt x="26" y="26"/>
                  </a:cubicBezTo>
                  <a:cubicBezTo>
                    <a:pt x="26" y="28"/>
                    <a:pt x="26" y="28"/>
                    <a:pt x="26" y="28"/>
                  </a:cubicBezTo>
                  <a:cubicBezTo>
                    <a:pt x="26" y="28"/>
                    <a:pt x="26" y="28"/>
                    <a:pt x="26" y="28"/>
                  </a:cubicBezTo>
                  <a:cubicBezTo>
                    <a:pt x="26" y="29"/>
                    <a:pt x="26" y="29"/>
                    <a:pt x="26" y="29"/>
                  </a:cubicBezTo>
                  <a:cubicBezTo>
                    <a:pt x="25" y="29"/>
                    <a:pt x="25" y="29"/>
                    <a:pt x="25" y="29"/>
                  </a:cubicBezTo>
                  <a:cubicBezTo>
                    <a:pt x="24" y="30"/>
                    <a:pt x="24" y="30"/>
                    <a:pt x="24" y="30"/>
                  </a:cubicBezTo>
                  <a:cubicBezTo>
                    <a:pt x="24" y="30"/>
                    <a:pt x="24" y="30"/>
                    <a:pt x="24" y="30"/>
                  </a:cubicBezTo>
                  <a:cubicBezTo>
                    <a:pt x="24" y="32"/>
                    <a:pt x="24" y="32"/>
                    <a:pt x="24" y="32"/>
                  </a:cubicBezTo>
                  <a:cubicBezTo>
                    <a:pt x="24" y="32"/>
                    <a:pt x="24" y="32"/>
                    <a:pt x="24" y="32"/>
                  </a:cubicBezTo>
                  <a:cubicBezTo>
                    <a:pt x="24" y="33"/>
                    <a:pt x="24" y="33"/>
                    <a:pt x="24" y="33"/>
                  </a:cubicBezTo>
                  <a:cubicBezTo>
                    <a:pt x="24" y="34"/>
                    <a:pt x="24" y="34"/>
                    <a:pt x="24" y="34"/>
                  </a:cubicBezTo>
                  <a:cubicBezTo>
                    <a:pt x="24" y="35"/>
                    <a:pt x="24" y="35"/>
                    <a:pt x="24" y="35"/>
                  </a:cubicBezTo>
                  <a:cubicBezTo>
                    <a:pt x="24" y="36"/>
                    <a:pt x="24" y="36"/>
                    <a:pt x="24" y="36"/>
                  </a:cubicBezTo>
                  <a:cubicBezTo>
                    <a:pt x="25" y="38"/>
                    <a:pt x="25" y="38"/>
                    <a:pt x="25" y="38"/>
                  </a:cubicBezTo>
                  <a:cubicBezTo>
                    <a:pt x="24" y="40"/>
                    <a:pt x="24" y="40"/>
                    <a:pt x="24" y="40"/>
                  </a:cubicBezTo>
                  <a:cubicBezTo>
                    <a:pt x="24" y="41"/>
                    <a:pt x="24" y="41"/>
                    <a:pt x="24" y="41"/>
                  </a:cubicBezTo>
                  <a:cubicBezTo>
                    <a:pt x="25" y="41"/>
                    <a:pt x="25" y="41"/>
                    <a:pt x="25" y="41"/>
                  </a:cubicBezTo>
                  <a:cubicBezTo>
                    <a:pt x="25" y="41"/>
                    <a:pt x="25" y="41"/>
                    <a:pt x="25" y="41"/>
                  </a:cubicBezTo>
                  <a:cubicBezTo>
                    <a:pt x="25" y="41"/>
                    <a:pt x="25" y="41"/>
                    <a:pt x="25" y="41"/>
                  </a:cubicBezTo>
                  <a:cubicBezTo>
                    <a:pt x="25" y="41"/>
                    <a:pt x="25" y="41"/>
                    <a:pt x="25" y="41"/>
                  </a:cubicBezTo>
                  <a:cubicBezTo>
                    <a:pt x="26" y="42"/>
                    <a:pt x="26" y="42"/>
                    <a:pt x="26" y="42"/>
                  </a:cubicBezTo>
                  <a:cubicBezTo>
                    <a:pt x="26" y="42"/>
                    <a:pt x="26" y="42"/>
                    <a:pt x="26" y="42"/>
                  </a:cubicBezTo>
                  <a:cubicBezTo>
                    <a:pt x="26" y="43"/>
                    <a:pt x="26" y="43"/>
                    <a:pt x="26" y="43"/>
                  </a:cubicBezTo>
                  <a:cubicBezTo>
                    <a:pt x="27" y="44"/>
                    <a:pt x="27" y="44"/>
                    <a:pt x="27" y="44"/>
                  </a:cubicBezTo>
                  <a:cubicBezTo>
                    <a:pt x="27" y="46"/>
                    <a:pt x="27" y="46"/>
                    <a:pt x="27" y="46"/>
                  </a:cubicBezTo>
                  <a:cubicBezTo>
                    <a:pt x="28" y="47"/>
                    <a:pt x="28" y="47"/>
                    <a:pt x="28" y="47"/>
                  </a:cubicBezTo>
                  <a:cubicBezTo>
                    <a:pt x="27" y="47"/>
                    <a:pt x="27" y="47"/>
                    <a:pt x="27" y="47"/>
                  </a:cubicBezTo>
                  <a:close/>
                  <a:moveTo>
                    <a:pt x="22" y="1"/>
                  </a:moveTo>
                  <a:cubicBezTo>
                    <a:pt x="22" y="1"/>
                    <a:pt x="22" y="1"/>
                    <a:pt x="22" y="1"/>
                  </a:cubicBezTo>
                  <a:cubicBezTo>
                    <a:pt x="23" y="2"/>
                    <a:pt x="23" y="2"/>
                    <a:pt x="23" y="2"/>
                  </a:cubicBezTo>
                  <a:cubicBezTo>
                    <a:pt x="23" y="2"/>
                    <a:pt x="23" y="2"/>
                    <a:pt x="23" y="2"/>
                  </a:cubicBezTo>
                  <a:cubicBezTo>
                    <a:pt x="23" y="2"/>
                    <a:pt x="23" y="2"/>
                    <a:pt x="23" y="2"/>
                  </a:cubicBezTo>
                  <a:cubicBezTo>
                    <a:pt x="22" y="2"/>
                    <a:pt x="22" y="2"/>
                    <a:pt x="22" y="2"/>
                  </a:cubicBezTo>
                  <a:cubicBezTo>
                    <a:pt x="22" y="1"/>
                    <a:pt x="22" y="1"/>
                    <a:pt x="22" y="1"/>
                  </a:cubicBezTo>
                  <a:close/>
                  <a:moveTo>
                    <a:pt x="19" y="1"/>
                  </a:moveTo>
                  <a:cubicBezTo>
                    <a:pt x="20" y="1"/>
                    <a:pt x="20" y="1"/>
                    <a:pt x="20" y="1"/>
                  </a:cubicBezTo>
                  <a:cubicBezTo>
                    <a:pt x="20" y="2"/>
                    <a:pt x="20" y="2"/>
                    <a:pt x="20" y="2"/>
                  </a:cubicBezTo>
                  <a:cubicBezTo>
                    <a:pt x="20" y="2"/>
                    <a:pt x="20" y="2"/>
                    <a:pt x="20" y="2"/>
                  </a:cubicBezTo>
                  <a:cubicBezTo>
                    <a:pt x="19" y="2"/>
                    <a:pt x="19" y="2"/>
                    <a:pt x="19" y="2"/>
                  </a:cubicBezTo>
                  <a:cubicBezTo>
                    <a:pt x="18" y="1"/>
                    <a:pt x="18" y="1"/>
                    <a:pt x="18" y="1"/>
                  </a:cubicBezTo>
                  <a:cubicBezTo>
                    <a:pt x="19" y="1"/>
                    <a:pt x="19" y="1"/>
                    <a:pt x="19" y="1"/>
                  </a:cubicBezTo>
                  <a:close/>
                  <a:moveTo>
                    <a:pt x="14" y="0"/>
                  </a:moveTo>
                  <a:cubicBezTo>
                    <a:pt x="15" y="0"/>
                    <a:pt x="15" y="0"/>
                    <a:pt x="15" y="0"/>
                  </a:cubicBezTo>
                  <a:cubicBezTo>
                    <a:pt x="16" y="0"/>
                    <a:pt x="16" y="0"/>
                    <a:pt x="16" y="0"/>
                  </a:cubicBezTo>
                  <a:cubicBezTo>
                    <a:pt x="15" y="0"/>
                    <a:pt x="15" y="0"/>
                    <a:pt x="15" y="0"/>
                  </a:cubicBezTo>
                  <a:cubicBezTo>
                    <a:pt x="14" y="0"/>
                    <a:pt x="14" y="0"/>
                    <a:pt x="14" y="0"/>
                  </a:cubicBezTo>
                  <a:close/>
                  <a:moveTo>
                    <a:pt x="39" y="7"/>
                  </a:moveTo>
                  <a:cubicBezTo>
                    <a:pt x="40" y="6"/>
                    <a:pt x="40" y="6"/>
                    <a:pt x="40" y="6"/>
                  </a:cubicBezTo>
                  <a:cubicBezTo>
                    <a:pt x="41" y="6"/>
                    <a:pt x="41" y="6"/>
                    <a:pt x="41" y="6"/>
                  </a:cubicBezTo>
                  <a:cubicBezTo>
                    <a:pt x="42" y="6"/>
                    <a:pt x="42" y="6"/>
                    <a:pt x="42" y="6"/>
                  </a:cubicBezTo>
                  <a:cubicBezTo>
                    <a:pt x="42" y="6"/>
                    <a:pt x="42" y="6"/>
                    <a:pt x="42" y="6"/>
                  </a:cubicBezTo>
                  <a:cubicBezTo>
                    <a:pt x="42" y="7"/>
                    <a:pt x="42" y="7"/>
                    <a:pt x="42" y="7"/>
                  </a:cubicBezTo>
                  <a:cubicBezTo>
                    <a:pt x="41" y="7"/>
                    <a:pt x="41" y="7"/>
                    <a:pt x="41" y="7"/>
                  </a:cubicBezTo>
                  <a:cubicBezTo>
                    <a:pt x="40" y="7"/>
                    <a:pt x="40" y="7"/>
                    <a:pt x="40" y="7"/>
                  </a:cubicBezTo>
                  <a:cubicBezTo>
                    <a:pt x="40" y="7"/>
                    <a:pt x="39" y="7"/>
                    <a:pt x="39" y="7"/>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1" name="Freeform 182"/>
            <p:cNvSpPr/>
            <p:nvPr/>
          </p:nvSpPr>
          <p:spPr bwMode="auto">
            <a:xfrm>
              <a:off x="2664329" y="3951941"/>
              <a:ext cx="358277" cy="446903"/>
            </a:xfrm>
            <a:custGeom>
              <a:avLst/>
              <a:gdLst>
                <a:gd name="T0" fmla="*/ 163 w 200"/>
                <a:gd name="T1" fmla="*/ 208 h 256"/>
                <a:gd name="T2" fmla="*/ 159 w 200"/>
                <a:gd name="T3" fmla="*/ 186 h 256"/>
                <a:gd name="T4" fmla="*/ 159 w 200"/>
                <a:gd name="T5" fmla="*/ 175 h 256"/>
                <a:gd name="T6" fmla="*/ 174 w 200"/>
                <a:gd name="T7" fmla="*/ 163 h 256"/>
                <a:gd name="T8" fmla="*/ 189 w 200"/>
                <a:gd name="T9" fmla="*/ 160 h 256"/>
                <a:gd name="T10" fmla="*/ 200 w 200"/>
                <a:gd name="T11" fmla="*/ 175 h 256"/>
                <a:gd name="T12" fmla="*/ 193 w 200"/>
                <a:gd name="T13" fmla="*/ 156 h 256"/>
                <a:gd name="T14" fmla="*/ 185 w 200"/>
                <a:gd name="T15" fmla="*/ 152 h 256"/>
                <a:gd name="T16" fmla="*/ 185 w 200"/>
                <a:gd name="T17" fmla="*/ 126 h 256"/>
                <a:gd name="T18" fmla="*/ 185 w 200"/>
                <a:gd name="T19" fmla="*/ 111 h 256"/>
                <a:gd name="T20" fmla="*/ 193 w 200"/>
                <a:gd name="T21" fmla="*/ 97 h 256"/>
                <a:gd name="T22" fmla="*/ 178 w 200"/>
                <a:gd name="T23" fmla="*/ 97 h 256"/>
                <a:gd name="T24" fmla="*/ 167 w 200"/>
                <a:gd name="T25" fmla="*/ 97 h 256"/>
                <a:gd name="T26" fmla="*/ 137 w 200"/>
                <a:gd name="T27" fmla="*/ 86 h 256"/>
                <a:gd name="T28" fmla="*/ 122 w 200"/>
                <a:gd name="T29" fmla="*/ 82 h 256"/>
                <a:gd name="T30" fmla="*/ 111 w 200"/>
                <a:gd name="T31" fmla="*/ 74 h 256"/>
                <a:gd name="T32" fmla="*/ 104 w 200"/>
                <a:gd name="T33" fmla="*/ 52 h 256"/>
                <a:gd name="T34" fmla="*/ 100 w 200"/>
                <a:gd name="T35" fmla="*/ 41 h 256"/>
                <a:gd name="T36" fmla="*/ 111 w 200"/>
                <a:gd name="T37" fmla="*/ 22 h 256"/>
                <a:gd name="T38" fmla="*/ 130 w 200"/>
                <a:gd name="T39" fmla="*/ 11 h 256"/>
                <a:gd name="T40" fmla="*/ 133 w 200"/>
                <a:gd name="T41" fmla="*/ 4 h 256"/>
                <a:gd name="T42" fmla="*/ 122 w 200"/>
                <a:gd name="T43" fmla="*/ 4 h 256"/>
                <a:gd name="T44" fmla="*/ 115 w 200"/>
                <a:gd name="T45" fmla="*/ 8 h 256"/>
                <a:gd name="T46" fmla="*/ 96 w 200"/>
                <a:gd name="T47" fmla="*/ 19 h 256"/>
                <a:gd name="T48" fmla="*/ 82 w 200"/>
                <a:gd name="T49" fmla="*/ 22 h 256"/>
                <a:gd name="T50" fmla="*/ 78 w 200"/>
                <a:gd name="T51" fmla="*/ 26 h 256"/>
                <a:gd name="T52" fmla="*/ 67 w 200"/>
                <a:gd name="T53" fmla="*/ 26 h 256"/>
                <a:gd name="T54" fmla="*/ 59 w 200"/>
                <a:gd name="T55" fmla="*/ 41 h 256"/>
                <a:gd name="T56" fmla="*/ 52 w 200"/>
                <a:gd name="T57" fmla="*/ 48 h 256"/>
                <a:gd name="T58" fmla="*/ 41 w 200"/>
                <a:gd name="T59" fmla="*/ 60 h 256"/>
                <a:gd name="T60" fmla="*/ 37 w 200"/>
                <a:gd name="T61" fmla="*/ 71 h 256"/>
                <a:gd name="T62" fmla="*/ 33 w 200"/>
                <a:gd name="T63" fmla="*/ 63 h 256"/>
                <a:gd name="T64" fmla="*/ 30 w 200"/>
                <a:gd name="T65" fmla="*/ 67 h 256"/>
                <a:gd name="T66" fmla="*/ 19 w 200"/>
                <a:gd name="T67" fmla="*/ 82 h 256"/>
                <a:gd name="T68" fmla="*/ 26 w 200"/>
                <a:gd name="T69" fmla="*/ 93 h 256"/>
                <a:gd name="T70" fmla="*/ 26 w 200"/>
                <a:gd name="T71" fmla="*/ 100 h 256"/>
                <a:gd name="T72" fmla="*/ 26 w 200"/>
                <a:gd name="T73" fmla="*/ 108 h 256"/>
                <a:gd name="T74" fmla="*/ 26 w 200"/>
                <a:gd name="T75" fmla="*/ 126 h 256"/>
                <a:gd name="T76" fmla="*/ 33 w 200"/>
                <a:gd name="T77" fmla="*/ 134 h 256"/>
                <a:gd name="T78" fmla="*/ 22 w 200"/>
                <a:gd name="T79" fmla="*/ 149 h 256"/>
                <a:gd name="T80" fmla="*/ 4 w 200"/>
                <a:gd name="T81" fmla="*/ 167 h 256"/>
                <a:gd name="T82" fmla="*/ 22 w 200"/>
                <a:gd name="T83" fmla="*/ 178 h 256"/>
                <a:gd name="T84" fmla="*/ 37 w 200"/>
                <a:gd name="T85" fmla="*/ 189 h 256"/>
                <a:gd name="T86" fmla="*/ 48 w 200"/>
                <a:gd name="T87" fmla="*/ 186 h 256"/>
                <a:gd name="T88" fmla="*/ 59 w 200"/>
                <a:gd name="T89" fmla="*/ 193 h 256"/>
                <a:gd name="T90" fmla="*/ 74 w 200"/>
                <a:gd name="T91" fmla="*/ 197 h 256"/>
                <a:gd name="T92" fmla="*/ 82 w 200"/>
                <a:gd name="T93" fmla="*/ 208 h 256"/>
                <a:gd name="T94" fmla="*/ 96 w 200"/>
                <a:gd name="T95" fmla="*/ 223 h 256"/>
                <a:gd name="T96" fmla="*/ 104 w 200"/>
                <a:gd name="T97" fmla="*/ 230 h 256"/>
                <a:gd name="T98" fmla="*/ 122 w 200"/>
                <a:gd name="T99" fmla="*/ 226 h 256"/>
                <a:gd name="T100" fmla="*/ 141 w 200"/>
                <a:gd name="T101" fmla="*/ 226 h 256"/>
                <a:gd name="T102" fmla="*/ 137 w 200"/>
                <a:gd name="T103" fmla="*/ 249 h 256"/>
                <a:gd name="T104" fmla="*/ 148 w 200"/>
                <a:gd name="T105" fmla="*/ 256 h 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0" h="256">
                  <a:moveTo>
                    <a:pt x="148" y="256"/>
                  </a:moveTo>
                  <a:lnTo>
                    <a:pt x="152" y="249"/>
                  </a:lnTo>
                  <a:lnTo>
                    <a:pt x="159" y="215"/>
                  </a:lnTo>
                  <a:lnTo>
                    <a:pt x="159" y="215"/>
                  </a:lnTo>
                  <a:lnTo>
                    <a:pt x="163" y="208"/>
                  </a:lnTo>
                  <a:lnTo>
                    <a:pt x="156" y="204"/>
                  </a:lnTo>
                  <a:lnTo>
                    <a:pt x="152" y="201"/>
                  </a:lnTo>
                  <a:lnTo>
                    <a:pt x="148" y="197"/>
                  </a:lnTo>
                  <a:lnTo>
                    <a:pt x="148" y="186"/>
                  </a:lnTo>
                  <a:lnTo>
                    <a:pt x="159" y="186"/>
                  </a:lnTo>
                  <a:lnTo>
                    <a:pt x="163" y="186"/>
                  </a:lnTo>
                  <a:lnTo>
                    <a:pt x="163" y="182"/>
                  </a:lnTo>
                  <a:lnTo>
                    <a:pt x="163" y="182"/>
                  </a:lnTo>
                  <a:lnTo>
                    <a:pt x="163" y="182"/>
                  </a:lnTo>
                  <a:lnTo>
                    <a:pt x="159" y="175"/>
                  </a:lnTo>
                  <a:lnTo>
                    <a:pt x="156" y="175"/>
                  </a:lnTo>
                  <a:lnTo>
                    <a:pt x="152" y="171"/>
                  </a:lnTo>
                  <a:lnTo>
                    <a:pt x="156" y="167"/>
                  </a:lnTo>
                  <a:lnTo>
                    <a:pt x="174" y="167"/>
                  </a:lnTo>
                  <a:lnTo>
                    <a:pt x="174" y="163"/>
                  </a:lnTo>
                  <a:lnTo>
                    <a:pt x="178" y="163"/>
                  </a:lnTo>
                  <a:lnTo>
                    <a:pt x="182" y="167"/>
                  </a:lnTo>
                  <a:lnTo>
                    <a:pt x="182" y="167"/>
                  </a:lnTo>
                  <a:lnTo>
                    <a:pt x="185" y="163"/>
                  </a:lnTo>
                  <a:lnTo>
                    <a:pt x="189" y="160"/>
                  </a:lnTo>
                  <a:lnTo>
                    <a:pt x="189" y="163"/>
                  </a:lnTo>
                  <a:lnTo>
                    <a:pt x="193" y="167"/>
                  </a:lnTo>
                  <a:lnTo>
                    <a:pt x="193" y="171"/>
                  </a:lnTo>
                  <a:lnTo>
                    <a:pt x="193" y="175"/>
                  </a:lnTo>
                  <a:lnTo>
                    <a:pt x="200" y="175"/>
                  </a:lnTo>
                  <a:lnTo>
                    <a:pt x="196" y="171"/>
                  </a:lnTo>
                  <a:lnTo>
                    <a:pt x="196" y="163"/>
                  </a:lnTo>
                  <a:lnTo>
                    <a:pt x="193" y="160"/>
                  </a:lnTo>
                  <a:lnTo>
                    <a:pt x="193" y="156"/>
                  </a:lnTo>
                  <a:lnTo>
                    <a:pt x="193" y="156"/>
                  </a:lnTo>
                  <a:lnTo>
                    <a:pt x="189" y="152"/>
                  </a:lnTo>
                  <a:lnTo>
                    <a:pt x="189" y="152"/>
                  </a:lnTo>
                  <a:lnTo>
                    <a:pt x="189" y="152"/>
                  </a:lnTo>
                  <a:lnTo>
                    <a:pt x="189" y="152"/>
                  </a:lnTo>
                  <a:lnTo>
                    <a:pt x="185" y="152"/>
                  </a:lnTo>
                  <a:lnTo>
                    <a:pt x="185" y="149"/>
                  </a:lnTo>
                  <a:lnTo>
                    <a:pt x="189" y="141"/>
                  </a:lnTo>
                  <a:lnTo>
                    <a:pt x="185" y="134"/>
                  </a:lnTo>
                  <a:lnTo>
                    <a:pt x="185" y="130"/>
                  </a:lnTo>
                  <a:lnTo>
                    <a:pt x="185" y="126"/>
                  </a:lnTo>
                  <a:lnTo>
                    <a:pt x="185" y="123"/>
                  </a:lnTo>
                  <a:lnTo>
                    <a:pt x="185" y="119"/>
                  </a:lnTo>
                  <a:lnTo>
                    <a:pt x="185" y="119"/>
                  </a:lnTo>
                  <a:lnTo>
                    <a:pt x="185" y="111"/>
                  </a:lnTo>
                  <a:lnTo>
                    <a:pt x="185" y="111"/>
                  </a:lnTo>
                  <a:lnTo>
                    <a:pt x="189" y="108"/>
                  </a:lnTo>
                  <a:lnTo>
                    <a:pt x="193" y="108"/>
                  </a:lnTo>
                  <a:lnTo>
                    <a:pt x="193" y="104"/>
                  </a:lnTo>
                  <a:lnTo>
                    <a:pt x="193" y="104"/>
                  </a:lnTo>
                  <a:lnTo>
                    <a:pt x="193" y="97"/>
                  </a:lnTo>
                  <a:lnTo>
                    <a:pt x="189" y="97"/>
                  </a:lnTo>
                  <a:lnTo>
                    <a:pt x="185" y="97"/>
                  </a:lnTo>
                  <a:lnTo>
                    <a:pt x="185" y="97"/>
                  </a:lnTo>
                  <a:lnTo>
                    <a:pt x="182" y="97"/>
                  </a:lnTo>
                  <a:lnTo>
                    <a:pt x="178" y="97"/>
                  </a:lnTo>
                  <a:lnTo>
                    <a:pt x="174" y="97"/>
                  </a:lnTo>
                  <a:lnTo>
                    <a:pt x="174" y="97"/>
                  </a:lnTo>
                  <a:lnTo>
                    <a:pt x="170" y="97"/>
                  </a:lnTo>
                  <a:lnTo>
                    <a:pt x="167" y="97"/>
                  </a:lnTo>
                  <a:lnTo>
                    <a:pt x="167" y="97"/>
                  </a:lnTo>
                  <a:lnTo>
                    <a:pt x="163" y="97"/>
                  </a:lnTo>
                  <a:lnTo>
                    <a:pt x="148" y="86"/>
                  </a:lnTo>
                  <a:lnTo>
                    <a:pt x="148" y="86"/>
                  </a:lnTo>
                  <a:lnTo>
                    <a:pt x="141" y="82"/>
                  </a:lnTo>
                  <a:lnTo>
                    <a:pt x="137" y="86"/>
                  </a:lnTo>
                  <a:lnTo>
                    <a:pt x="137" y="86"/>
                  </a:lnTo>
                  <a:lnTo>
                    <a:pt x="133" y="82"/>
                  </a:lnTo>
                  <a:lnTo>
                    <a:pt x="126" y="82"/>
                  </a:lnTo>
                  <a:lnTo>
                    <a:pt x="126" y="86"/>
                  </a:lnTo>
                  <a:lnTo>
                    <a:pt x="122" y="82"/>
                  </a:lnTo>
                  <a:lnTo>
                    <a:pt x="119" y="82"/>
                  </a:lnTo>
                  <a:lnTo>
                    <a:pt x="115" y="82"/>
                  </a:lnTo>
                  <a:lnTo>
                    <a:pt x="111" y="78"/>
                  </a:lnTo>
                  <a:lnTo>
                    <a:pt x="111" y="74"/>
                  </a:lnTo>
                  <a:lnTo>
                    <a:pt x="111" y="74"/>
                  </a:lnTo>
                  <a:lnTo>
                    <a:pt x="111" y="71"/>
                  </a:lnTo>
                  <a:lnTo>
                    <a:pt x="111" y="71"/>
                  </a:lnTo>
                  <a:lnTo>
                    <a:pt x="111" y="67"/>
                  </a:lnTo>
                  <a:lnTo>
                    <a:pt x="108" y="63"/>
                  </a:lnTo>
                  <a:lnTo>
                    <a:pt x="104" y="52"/>
                  </a:lnTo>
                  <a:lnTo>
                    <a:pt x="100" y="52"/>
                  </a:lnTo>
                  <a:lnTo>
                    <a:pt x="96" y="52"/>
                  </a:lnTo>
                  <a:lnTo>
                    <a:pt x="96" y="48"/>
                  </a:lnTo>
                  <a:lnTo>
                    <a:pt x="100" y="45"/>
                  </a:lnTo>
                  <a:lnTo>
                    <a:pt x="100" y="41"/>
                  </a:lnTo>
                  <a:lnTo>
                    <a:pt x="100" y="37"/>
                  </a:lnTo>
                  <a:lnTo>
                    <a:pt x="100" y="34"/>
                  </a:lnTo>
                  <a:lnTo>
                    <a:pt x="108" y="30"/>
                  </a:lnTo>
                  <a:lnTo>
                    <a:pt x="108" y="26"/>
                  </a:lnTo>
                  <a:lnTo>
                    <a:pt x="111" y="22"/>
                  </a:lnTo>
                  <a:lnTo>
                    <a:pt x="115" y="22"/>
                  </a:lnTo>
                  <a:lnTo>
                    <a:pt x="115" y="19"/>
                  </a:lnTo>
                  <a:lnTo>
                    <a:pt x="122" y="15"/>
                  </a:lnTo>
                  <a:lnTo>
                    <a:pt x="130" y="11"/>
                  </a:lnTo>
                  <a:lnTo>
                    <a:pt x="130" y="11"/>
                  </a:lnTo>
                  <a:lnTo>
                    <a:pt x="130" y="11"/>
                  </a:lnTo>
                  <a:lnTo>
                    <a:pt x="133" y="11"/>
                  </a:lnTo>
                  <a:lnTo>
                    <a:pt x="133" y="8"/>
                  </a:lnTo>
                  <a:lnTo>
                    <a:pt x="133" y="8"/>
                  </a:lnTo>
                  <a:lnTo>
                    <a:pt x="133" y="4"/>
                  </a:lnTo>
                  <a:lnTo>
                    <a:pt x="126" y="0"/>
                  </a:lnTo>
                  <a:lnTo>
                    <a:pt x="126" y="0"/>
                  </a:lnTo>
                  <a:lnTo>
                    <a:pt x="122" y="4"/>
                  </a:lnTo>
                  <a:lnTo>
                    <a:pt x="122" y="4"/>
                  </a:lnTo>
                  <a:lnTo>
                    <a:pt x="122" y="4"/>
                  </a:lnTo>
                  <a:lnTo>
                    <a:pt x="119" y="4"/>
                  </a:lnTo>
                  <a:lnTo>
                    <a:pt x="119" y="4"/>
                  </a:lnTo>
                  <a:lnTo>
                    <a:pt x="115" y="4"/>
                  </a:lnTo>
                  <a:lnTo>
                    <a:pt x="115" y="8"/>
                  </a:lnTo>
                  <a:lnTo>
                    <a:pt x="115" y="8"/>
                  </a:lnTo>
                  <a:lnTo>
                    <a:pt x="115" y="11"/>
                  </a:lnTo>
                  <a:lnTo>
                    <a:pt x="108" y="11"/>
                  </a:lnTo>
                  <a:lnTo>
                    <a:pt x="104" y="15"/>
                  </a:lnTo>
                  <a:lnTo>
                    <a:pt x="100" y="19"/>
                  </a:lnTo>
                  <a:lnTo>
                    <a:pt x="96" y="19"/>
                  </a:lnTo>
                  <a:lnTo>
                    <a:pt x="89" y="19"/>
                  </a:lnTo>
                  <a:lnTo>
                    <a:pt x="85" y="19"/>
                  </a:lnTo>
                  <a:lnTo>
                    <a:pt x="82" y="19"/>
                  </a:lnTo>
                  <a:lnTo>
                    <a:pt x="82" y="22"/>
                  </a:lnTo>
                  <a:lnTo>
                    <a:pt x="82" y="22"/>
                  </a:lnTo>
                  <a:lnTo>
                    <a:pt x="82" y="26"/>
                  </a:lnTo>
                  <a:lnTo>
                    <a:pt x="82" y="30"/>
                  </a:lnTo>
                  <a:lnTo>
                    <a:pt x="78" y="26"/>
                  </a:lnTo>
                  <a:lnTo>
                    <a:pt x="78" y="26"/>
                  </a:lnTo>
                  <a:lnTo>
                    <a:pt x="78" y="26"/>
                  </a:lnTo>
                  <a:lnTo>
                    <a:pt x="82" y="22"/>
                  </a:lnTo>
                  <a:lnTo>
                    <a:pt x="78" y="22"/>
                  </a:lnTo>
                  <a:lnTo>
                    <a:pt x="74" y="22"/>
                  </a:lnTo>
                  <a:lnTo>
                    <a:pt x="71" y="22"/>
                  </a:lnTo>
                  <a:lnTo>
                    <a:pt x="67" y="26"/>
                  </a:lnTo>
                  <a:lnTo>
                    <a:pt x="63" y="26"/>
                  </a:lnTo>
                  <a:lnTo>
                    <a:pt x="63" y="30"/>
                  </a:lnTo>
                  <a:lnTo>
                    <a:pt x="56" y="37"/>
                  </a:lnTo>
                  <a:lnTo>
                    <a:pt x="56" y="41"/>
                  </a:lnTo>
                  <a:lnTo>
                    <a:pt x="59" y="41"/>
                  </a:lnTo>
                  <a:lnTo>
                    <a:pt x="59" y="41"/>
                  </a:lnTo>
                  <a:lnTo>
                    <a:pt x="59" y="45"/>
                  </a:lnTo>
                  <a:lnTo>
                    <a:pt x="59" y="45"/>
                  </a:lnTo>
                  <a:lnTo>
                    <a:pt x="56" y="48"/>
                  </a:lnTo>
                  <a:lnTo>
                    <a:pt x="52" y="48"/>
                  </a:lnTo>
                  <a:lnTo>
                    <a:pt x="52" y="48"/>
                  </a:lnTo>
                  <a:lnTo>
                    <a:pt x="45" y="52"/>
                  </a:lnTo>
                  <a:lnTo>
                    <a:pt x="45" y="52"/>
                  </a:lnTo>
                  <a:lnTo>
                    <a:pt x="41" y="56"/>
                  </a:lnTo>
                  <a:lnTo>
                    <a:pt x="41" y="60"/>
                  </a:lnTo>
                  <a:lnTo>
                    <a:pt x="37" y="60"/>
                  </a:lnTo>
                  <a:lnTo>
                    <a:pt x="37" y="60"/>
                  </a:lnTo>
                  <a:lnTo>
                    <a:pt x="41" y="63"/>
                  </a:lnTo>
                  <a:lnTo>
                    <a:pt x="41" y="67"/>
                  </a:lnTo>
                  <a:lnTo>
                    <a:pt x="37" y="71"/>
                  </a:lnTo>
                  <a:lnTo>
                    <a:pt x="37" y="71"/>
                  </a:lnTo>
                  <a:lnTo>
                    <a:pt x="33" y="67"/>
                  </a:lnTo>
                  <a:lnTo>
                    <a:pt x="33" y="67"/>
                  </a:lnTo>
                  <a:lnTo>
                    <a:pt x="37" y="67"/>
                  </a:lnTo>
                  <a:lnTo>
                    <a:pt x="33" y="63"/>
                  </a:lnTo>
                  <a:lnTo>
                    <a:pt x="33" y="63"/>
                  </a:lnTo>
                  <a:lnTo>
                    <a:pt x="30" y="60"/>
                  </a:lnTo>
                  <a:lnTo>
                    <a:pt x="26" y="60"/>
                  </a:lnTo>
                  <a:lnTo>
                    <a:pt x="30" y="63"/>
                  </a:lnTo>
                  <a:lnTo>
                    <a:pt x="30" y="67"/>
                  </a:lnTo>
                  <a:lnTo>
                    <a:pt x="26" y="71"/>
                  </a:lnTo>
                  <a:lnTo>
                    <a:pt x="26" y="74"/>
                  </a:lnTo>
                  <a:lnTo>
                    <a:pt x="22" y="74"/>
                  </a:lnTo>
                  <a:lnTo>
                    <a:pt x="22" y="74"/>
                  </a:lnTo>
                  <a:lnTo>
                    <a:pt x="19" y="82"/>
                  </a:lnTo>
                  <a:lnTo>
                    <a:pt x="22" y="82"/>
                  </a:lnTo>
                  <a:lnTo>
                    <a:pt x="22" y="86"/>
                  </a:lnTo>
                  <a:lnTo>
                    <a:pt x="22" y="89"/>
                  </a:lnTo>
                  <a:lnTo>
                    <a:pt x="26" y="93"/>
                  </a:lnTo>
                  <a:lnTo>
                    <a:pt x="26" y="93"/>
                  </a:lnTo>
                  <a:lnTo>
                    <a:pt x="30" y="89"/>
                  </a:lnTo>
                  <a:lnTo>
                    <a:pt x="30" y="93"/>
                  </a:lnTo>
                  <a:lnTo>
                    <a:pt x="30" y="97"/>
                  </a:lnTo>
                  <a:lnTo>
                    <a:pt x="26" y="97"/>
                  </a:lnTo>
                  <a:lnTo>
                    <a:pt x="26" y="100"/>
                  </a:lnTo>
                  <a:lnTo>
                    <a:pt x="30" y="100"/>
                  </a:lnTo>
                  <a:lnTo>
                    <a:pt x="30" y="104"/>
                  </a:lnTo>
                  <a:lnTo>
                    <a:pt x="26" y="108"/>
                  </a:lnTo>
                  <a:lnTo>
                    <a:pt x="26" y="108"/>
                  </a:lnTo>
                  <a:lnTo>
                    <a:pt x="26" y="108"/>
                  </a:lnTo>
                  <a:lnTo>
                    <a:pt x="30" y="111"/>
                  </a:lnTo>
                  <a:lnTo>
                    <a:pt x="30" y="115"/>
                  </a:lnTo>
                  <a:lnTo>
                    <a:pt x="30" y="123"/>
                  </a:lnTo>
                  <a:lnTo>
                    <a:pt x="26" y="126"/>
                  </a:lnTo>
                  <a:lnTo>
                    <a:pt x="26" y="126"/>
                  </a:lnTo>
                  <a:lnTo>
                    <a:pt x="26" y="130"/>
                  </a:lnTo>
                  <a:lnTo>
                    <a:pt x="30" y="130"/>
                  </a:lnTo>
                  <a:lnTo>
                    <a:pt x="30" y="130"/>
                  </a:lnTo>
                  <a:lnTo>
                    <a:pt x="33" y="134"/>
                  </a:lnTo>
                  <a:lnTo>
                    <a:pt x="33" y="134"/>
                  </a:lnTo>
                  <a:lnTo>
                    <a:pt x="33" y="134"/>
                  </a:lnTo>
                  <a:lnTo>
                    <a:pt x="33" y="137"/>
                  </a:lnTo>
                  <a:lnTo>
                    <a:pt x="30" y="141"/>
                  </a:lnTo>
                  <a:lnTo>
                    <a:pt x="26" y="145"/>
                  </a:lnTo>
                  <a:lnTo>
                    <a:pt x="22" y="149"/>
                  </a:lnTo>
                  <a:lnTo>
                    <a:pt x="19" y="152"/>
                  </a:lnTo>
                  <a:lnTo>
                    <a:pt x="11" y="152"/>
                  </a:lnTo>
                  <a:lnTo>
                    <a:pt x="8" y="156"/>
                  </a:lnTo>
                  <a:lnTo>
                    <a:pt x="4" y="163"/>
                  </a:lnTo>
                  <a:lnTo>
                    <a:pt x="4" y="167"/>
                  </a:lnTo>
                  <a:lnTo>
                    <a:pt x="0" y="171"/>
                  </a:lnTo>
                  <a:lnTo>
                    <a:pt x="8" y="171"/>
                  </a:lnTo>
                  <a:lnTo>
                    <a:pt x="11" y="175"/>
                  </a:lnTo>
                  <a:lnTo>
                    <a:pt x="19" y="178"/>
                  </a:lnTo>
                  <a:lnTo>
                    <a:pt x="22" y="178"/>
                  </a:lnTo>
                  <a:lnTo>
                    <a:pt x="26" y="182"/>
                  </a:lnTo>
                  <a:lnTo>
                    <a:pt x="26" y="186"/>
                  </a:lnTo>
                  <a:lnTo>
                    <a:pt x="26" y="189"/>
                  </a:lnTo>
                  <a:lnTo>
                    <a:pt x="30" y="189"/>
                  </a:lnTo>
                  <a:lnTo>
                    <a:pt x="37" y="189"/>
                  </a:lnTo>
                  <a:lnTo>
                    <a:pt x="37" y="193"/>
                  </a:lnTo>
                  <a:lnTo>
                    <a:pt x="45" y="193"/>
                  </a:lnTo>
                  <a:lnTo>
                    <a:pt x="45" y="193"/>
                  </a:lnTo>
                  <a:lnTo>
                    <a:pt x="45" y="189"/>
                  </a:lnTo>
                  <a:lnTo>
                    <a:pt x="48" y="186"/>
                  </a:lnTo>
                  <a:lnTo>
                    <a:pt x="48" y="186"/>
                  </a:lnTo>
                  <a:lnTo>
                    <a:pt x="56" y="189"/>
                  </a:lnTo>
                  <a:lnTo>
                    <a:pt x="56" y="189"/>
                  </a:lnTo>
                  <a:lnTo>
                    <a:pt x="56" y="193"/>
                  </a:lnTo>
                  <a:lnTo>
                    <a:pt x="59" y="193"/>
                  </a:lnTo>
                  <a:lnTo>
                    <a:pt x="59" y="193"/>
                  </a:lnTo>
                  <a:lnTo>
                    <a:pt x="59" y="193"/>
                  </a:lnTo>
                  <a:lnTo>
                    <a:pt x="63" y="193"/>
                  </a:lnTo>
                  <a:lnTo>
                    <a:pt x="71" y="197"/>
                  </a:lnTo>
                  <a:lnTo>
                    <a:pt x="74" y="197"/>
                  </a:lnTo>
                  <a:lnTo>
                    <a:pt x="74" y="197"/>
                  </a:lnTo>
                  <a:lnTo>
                    <a:pt x="78" y="201"/>
                  </a:lnTo>
                  <a:lnTo>
                    <a:pt x="78" y="204"/>
                  </a:lnTo>
                  <a:lnTo>
                    <a:pt x="82" y="208"/>
                  </a:lnTo>
                  <a:lnTo>
                    <a:pt x="82" y="208"/>
                  </a:lnTo>
                  <a:lnTo>
                    <a:pt x="89" y="212"/>
                  </a:lnTo>
                  <a:lnTo>
                    <a:pt x="93" y="215"/>
                  </a:lnTo>
                  <a:lnTo>
                    <a:pt x="93" y="219"/>
                  </a:lnTo>
                  <a:lnTo>
                    <a:pt x="96" y="219"/>
                  </a:lnTo>
                  <a:lnTo>
                    <a:pt x="96" y="223"/>
                  </a:lnTo>
                  <a:lnTo>
                    <a:pt x="100" y="226"/>
                  </a:lnTo>
                  <a:lnTo>
                    <a:pt x="96" y="226"/>
                  </a:lnTo>
                  <a:lnTo>
                    <a:pt x="100" y="230"/>
                  </a:lnTo>
                  <a:lnTo>
                    <a:pt x="100" y="230"/>
                  </a:lnTo>
                  <a:lnTo>
                    <a:pt x="104" y="230"/>
                  </a:lnTo>
                  <a:lnTo>
                    <a:pt x="108" y="230"/>
                  </a:lnTo>
                  <a:lnTo>
                    <a:pt x="111" y="230"/>
                  </a:lnTo>
                  <a:lnTo>
                    <a:pt x="115" y="230"/>
                  </a:lnTo>
                  <a:lnTo>
                    <a:pt x="119" y="226"/>
                  </a:lnTo>
                  <a:lnTo>
                    <a:pt x="122" y="226"/>
                  </a:lnTo>
                  <a:lnTo>
                    <a:pt x="126" y="230"/>
                  </a:lnTo>
                  <a:lnTo>
                    <a:pt x="133" y="226"/>
                  </a:lnTo>
                  <a:lnTo>
                    <a:pt x="137" y="226"/>
                  </a:lnTo>
                  <a:lnTo>
                    <a:pt x="137" y="226"/>
                  </a:lnTo>
                  <a:lnTo>
                    <a:pt x="141" y="226"/>
                  </a:lnTo>
                  <a:lnTo>
                    <a:pt x="145" y="230"/>
                  </a:lnTo>
                  <a:lnTo>
                    <a:pt x="145" y="230"/>
                  </a:lnTo>
                  <a:lnTo>
                    <a:pt x="148" y="230"/>
                  </a:lnTo>
                  <a:lnTo>
                    <a:pt x="148" y="234"/>
                  </a:lnTo>
                  <a:lnTo>
                    <a:pt x="137" y="249"/>
                  </a:lnTo>
                  <a:lnTo>
                    <a:pt x="137" y="252"/>
                  </a:lnTo>
                  <a:lnTo>
                    <a:pt x="141" y="252"/>
                  </a:lnTo>
                  <a:lnTo>
                    <a:pt x="145" y="249"/>
                  </a:lnTo>
                  <a:lnTo>
                    <a:pt x="148" y="252"/>
                  </a:lnTo>
                  <a:lnTo>
                    <a:pt x="148" y="25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2" name="Freeform 183"/>
            <p:cNvSpPr>
              <a:spLocks noEditPoints="1"/>
            </p:cNvSpPr>
            <p:nvPr/>
          </p:nvSpPr>
          <p:spPr bwMode="auto">
            <a:xfrm>
              <a:off x="2605213" y="4250460"/>
              <a:ext cx="171973" cy="167590"/>
            </a:xfrm>
            <a:custGeom>
              <a:avLst/>
              <a:gdLst>
                <a:gd name="T0" fmla="*/ 92 w 96"/>
                <a:gd name="T1" fmla="*/ 22 h 96"/>
                <a:gd name="T2" fmla="*/ 89 w 96"/>
                <a:gd name="T3" fmla="*/ 18 h 96"/>
                <a:gd name="T4" fmla="*/ 81 w 96"/>
                <a:gd name="T5" fmla="*/ 15 h 96"/>
                <a:gd name="T6" fmla="*/ 78 w 96"/>
                <a:gd name="T7" fmla="*/ 18 h 96"/>
                <a:gd name="T8" fmla="*/ 78 w 96"/>
                <a:gd name="T9" fmla="*/ 22 h 96"/>
                <a:gd name="T10" fmla="*/ 70 w 96"/>
                <a:gd name="T11" fmla="*/ 18 h 96"/>
                <a:gd name="T12" fmla="*/ 59 w 96"/>
                <a:gd name="T13" fmla="*/ 18 h 96"/>
                <a:gd name="T14" fmla="*/ 59 w 96"/>
                <a:gd name="T15" fmla="*/ 11 h 96"/>
                <a:gd name="T16" fmla="*/ 52 w 96"/>
                <a:gd name="T17" fmla="*/ 7 h 96"/>
                <a:gd name="T18" fmla="*/ 41 w 96"/>
                <a:gd name="T19" fmla="*/ 0 h 96"/>
                <a:gd name="T20" fmla="*/ 33 w 96"/>
                <a:gd name="T21" fmla="*/ 4 h 96"/>
                <a:gd name="T22" fmla="*/ 22 w 96"/>
                <a:gd name="T23" fmla="*/ 7 h 96"/>
                <a:gd name="T24" fmla="*/ 11 w 96"/>
                <a:gd name="T25" fmla="*/ 11 h 96"/>
                <a:gd name="T26" fmla="*/ 15 w 96"/>
                <a:gd name="T27" fmla="*/ 15 h 96"/>
                <a:gd name="T28" fmla="*/ 15 w 96"/>
                <a:gd name="T29" fmla="*/ 22 h 96"/>
                <a:gd name="T30" fmla="*/ 7 w 96"/>
                <a:gd name="T31" fmla="*/ 30 h 96"/>
                <a:gd name="T32" fmla="*/ 7 w 96"/>
                <a:gd name="T33" fmla="*/ 37 h 96"/>
                <a:gd name="T34" fmla="*/ 0 w 96"/>
                <a:gd name="T35" fmla="*/ 41 h 96"/>
                <a:gd name="T36" fmla="*/ 4 w 96"/>
                <a:gd name="T37" fmla="*/ 44 h 96"/>
                <a:gd name="T38" fmla="*/ 4 w 96"/>
                <a:gd name="T39" fmla="*/ 52 h 96"/>
                <a:gd name="T40" fmla="*/ 0 w 96"/>
                <a:gd name="T41" fmla="*/ 55 h 96"/>
                <a:gd name="T42" fmla="*/ 7 w 96"/>
                <a:gd name="T43" fmla="*/ 59 h 96"/>
                <a:gd name="T44" fmla="*/ 11 w 96"/>
                <a:gd name="T45" fmla="*/ 67 h 96"/>
                <a:gd name="T46" fmla="*/ 15 w 96"/>
                <a:gd name="T47" fmla="*/ 59 h 96"/>
                <a:gd name="T48" fmla="*/ 18 w 96"/>
                <a:gd name="T49" fmla="*/ 55 h 96"/>
                <a:gd name="T50" fmla="*/ 18 w 96"/>
                <a:gd name="T51" fmla="*/ 63 h 96"/>
                <a:gd name="T52" fmla="*/ 18 w 96"/>
                <a:gd name="T53" fmla="*/ 59 h 96"/>
                <a:gd name="T54" fmla="*/ 22 w 96"/>
                <a:gd name="T55" fmla="*/ 63 h 96"/>
                <a:gd name="T56" fmla="*/ 22 w 96"/>
                <a:gd name="T57" fmla="*/ 70 h 96"/>
                <a:gd name="T58" fmla="*/ 15 w 96"/>
                <a:gd name="T59" fmla="*/ 74 h 96"/>
                <a:gd name="T60" fmla="*/ 18 w 96"/>
                <a:gd name="T61" fmla="*/ 81 h 96"/>
                <a:gd name="T62" fmla="*/ 11 w 96"/>
                <a:gd name="T63" fmla="*/ 85 h 96"/>
                <a:gd name="T64" fmla="*/ 15 w 96"/>
                <a:gd name="T65" fmla="*/ 89 h 96"/>
                <a:gd name="T66" fmla="*/ 18 w 96"/>
                <a:gd name="T67" fmla="*/ 89 h 96"/>
                <a:gd name="T68" fmla="*/ 29 w 96"/>
                <a:gd name="T69" fmla="*/ 89 h 96"/>
                <a:gd name="T70" fmla="*/ 33 w 96"/>
                <a:gd name="T71" fmla="*/ 96 h 96"/>
                <a:gd name="T72" fmla="*/ 52 w 96"/>
                <a:gd name="T73" fmla="*/ 70 h 96"/>
                <a:gd name="T74" fmla="*/ 70 w 96"/>
                <a:gd name="T75" fmla="*/ 63 h 96"/>
                <a:gd name="T76" fmla="*/ 89 w 96"/>
                <a:gd name="T77" fmla="*/ 48 h 96"/>
                <a:gd name="T78" fmla="*/ 96 w 96"/>
                <a:gd name="T79" fmla="*/ 41 h 96"/>
                <a:gd name="T80" fmla="*/ 96 w 96"/>
                <a:gd name="T81" fmla="*/ 33 h 96"/>
                <a:gd name="T82" fmla="*/ 92 w 96"/>
                <a:gd name="T83" fmla="*/ 26 h 96"/>
                <a:gd name="T84" fmla="*/ 92 w 96"/>
                <a:gd name="T85" fmla="*/ 22 h 96"/>
                <a:gd name="T86" fmla="*/ 92 w 96"/>
                <a:gd name="T87" fmla="*/ 22 h 96"/>
                <a:gd name="T88" fmla="*/ 11 w 96"/>
                <a:gd name="T89" fmla="*/ 70 h 96"/>
                <a:gd name="T90" fmla="*/ 15 w 96"/>
                <a:gd name="T91" fmla="*/ 63 h 96"/>
                <a:gd name="T92" fmla="*/ 15 w 96"/>
                <a:gd name="T93" fmla="*/ 67 h 96"/>
                <a:gd name="T94" fmla="*/ 15 w 96"/>
                <a:gd name="T95" fmla="*/ 70 h 96"/>
                <a:gd name="T96" fmla="*/ 11 w 96"/>
                <a:gd name="T97" fmla="*/ 70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96" h="96">
                  <a:moveTo>
                    <a:pt x="92" y="22"/>
                  </a:moveTo>
                  <a:lnTo>
                    <a:pt x="92" y="22"/>
                  </a:lnTo>
                  <a:lnTo>
                    <a:pt x="89" y="22"/>
                  </a:lnTo>
                  <a:lnTo>
                    <a:pt x="89" y="18"/>
                  </a:lnTo>
                  <a:lnTo>
                    <a:pt x="89" y="18"/>
                  </a:lnTo>
                  <a:lnTo>
                    <a:pt x="81" y="15"/>
                  </a:lnTo>
                  <a:lnTo>
                    <a:pt x="81" y="15"/>
                  </a:lnTo>
                  <a:lnTo>
                    <a:pt x="78" y="18"/>
                  </a:lnTo>
                  <a:lnTo>
                    <a:pt x="78" y="22"/>
                  </a:lnTo>
                  <a:lnTo>
                    <a:pt x="78" y="22"/>
                  </a:lnTo>
                  <a:lnTo>
                    <a:pt x="70" y="22"/>
                  </a:lnTo>
                  <a:lnTo>
                    <a:pt x="70" y="18"/>
                  </a:lnTo>
                  <a:lnTo>
                    <a:pt x="63" y="18"/>
                  </a:lnTo>
                  <a:lnTo>
                    <a:pt x="59" y="18"/>
                  </a:lnTo>
                  <a:lnTo>
                    <a:pt x="59" y="15"/>
                  </a:lnTo>
                  <a:lnTo>
                    <a:pt x="59" y="11"/>
                  </a:lnTo>
                  <a:lnTo>
                    <a:pt x="55" y="7"/>
                  </a:lnTo>
                  <a:lnTo>
                    <a:pt x="52" y="7"/>
                  </a:lnTo>
                  <a:lnTo>
                    <a:pt x="44" y="4"/>
                  </a:lnTo>
                  <a:lnTo>
                    <a:pt x="41" y="0"/>
                  </a:lnTo>
                  <a:lnTo>
                    <a:pt x="33" y="0"/>
                  </a:lnTo>
                  <a:lnTo>
                    <a:pt x="33" y="4"/>
                  </a:lnTo>
                  <a:lnTo>
                    <a:pt x="29" y="4"/>
                  </a:lnTo>
                  <a:lnTo>
                    <a:pt x="22" y="7"/>
                  </a:lnTo>
                  <a:lnTo>
                    <a:pt x="18" y="7"/>
                  </a:lnTo>
                  <a:lnTo>
                    <a:pt x="11" y="11"/>
                  </a:lnTo>
                  <a:lnTo>
                    <a:pt x="15" y="15"/>
                  </a:lnTo>
                  <a:lnTo>
                    <a:pt x="15" y="15"/>
                  </a:lnTo>
                  <a:lnTo>
                    <a:pt x="15" y="18"/>
                  </a:lnTo>
                  <a:lnTo>
                    <a:pt x="15" y="22"/>
                  </a:lnTo>
                  <a:lnTo>
                    <a:pt x="11" y="30"/>
                  </a:lnTo>
                  <a:lnTo>
                    <a:pt x="7" y="30"/>
                  </a:lnTo>
                  <a:lnTo>
                    <a:pt x="11" y="33"/>
                  </a:lnTo>
                  <a:lnTo>
                    <a:pt x="7" y="37"/>
                  </a:lnTo>
                  <a:lnTo>
                    <a:pt x="4" y="37"/>
                  </a:lnTo>
                  <a:lnTo>
                    <a:pt x="0" y="41"/>
                  </a:lnTo>
                  <a:lnTo>
                    <a:pt x="4" y="44"/>
                  </a:lnTo>
                  <a:lnTo>
                    <a:pt x="4" y="44"/>
                  </a:lnTo>
                  <a:lnTo>
                    <a:pt x="4" y="48"/>
                  </a:lnTo>
                  <a:lnTo>
                    <a:pt x="4" y="52"/>
                  </a:lnTo>
                  <a:lnTo>
                    <a:pt x="0" y="55"/>
                  </a:lnTo>
                  <a:lnTo>
                    <a:pt x="0" y="55"/>
                  </a:lnTo>
                  <a:lnTo>
                    <a:pt x="4" y="59"/>
                  </a:lnTo>
                  <a:lnTo>
                    <a:pt x="7" y="59"/>
                  </a:lnTo>
                  <a:lnTo>
                    <a:pt x="7" y="63"/>
                  </a:lnTo>
                  <a:lnTo>
                    <a:pt x="11" y="67"/>
                  </a:lnTo>
                  <a:lnTo>
                    <a:pt x="11" y="63"/>
                  </a:lnTo>
                  <a:lnTo>
                    <a:pt x="15" y="59"/>
                  </a:lnTo>
                  <a:lnTo>
                    <a:pt x="15" y="59"/>
                  </a:lnTo>
                  <a:lnTo>
                    <a:pt x="18" y="55"/>
                  </a:lnTo>
                  <a:lnTo>
                    <a:pt x="18" y="59"/>
                  </a:lnTo>
                  <a:lnTo>
                    <a:pt x="18" y="63"/>
                  </a:lnTo>
                  <a:lnTo>
                    <a:pt x="18" y="59"/>
                  </a:lnTo>
                  <a:lnTo>
                    <a:pt x="18" y="59"/>
                  </a:lnTo>
                  <a:lnTo>
                    <a:pt x="18" y="59"/>
                  </a:lnTo>
                  <a:lnTo>
                    <a:pt x="22" y="63"/>
                  </a:lnTo>
                  <a:lnTo>
                    <a:pt x="18" y="67"/>
                  </a:lnTo>
                  <a:lnTo>
                    <a:pt x="22" y="70"/>
                  </a:lnTo>
                  <a:lnTo>
                    <a:pt x="18" y="74"/>
                  </a:lnTo>
                  <a:lnTo>
                    <a:pt x="15" y="74"/>
                  </a:lnTo>
                  <a:lnTo>
                    <a:pt x="15" y="78"/>
                  </a:lnTo>
                  <a:lnTo>
                    <a:pt x="18" y="81"/>
                  </a:lnTo>
                  <a:lnTo>
                    <a:pt x="15" y="81"/>
                  </a:lnTo>
                  <a:lnTo>
                    <a:pt x="11" y="85"/>
                  </a:lnTo>
                  <a:lnTo>
                    <a:pt x="11" y="89"/>
                  </a:lnTo>
                  <a:lnTo>
                    <a:pt x="15" y="89"/>
                  </a:lnTo>
                  <a:lnTo>
                    <a:pt x="18" y="85"/>
                  </a:lnTo>
                  <a:lnTo>
                    <a:pt x="18" y="89"/>
                  </a:lnTo>
                  <a:lnTo>
                    <a:pt x="26" y="89"/>
                  </a:lnTo>
                  <a:lnTo>
                    <a:pt x="29" y="89"/>
                  </a:lnTo>
                  <a:lnTo>
                    <a:pt x="33" y="96"/>
                  </a:lnTo>
                  <a:lnTo>
                    <a:pt x="33" y="96"/>
                  </a:lnTo>
                  <a:lnTo>
                    <a:pt x="37" y="93"/>
                  </a:lnTo>
                  <a:lnTo>
                    <a:pt x="52" y="70"/>
                  </a:lnTo>
                  <a:lnTo>
                    <a:pt x="52" y="67"/>
                  </a:lnTo>
                  <a:lnTo>
                    <a:pt x="70" y="63"/>
                  </a:lnTo>
                  <a:lnTo>
                    <a:pt x="78" y="59"/>
                  </a:lnTo>
                  <a:lnTo>
                    <a:pt x="89" y="48"/>
                  </a:lnTo>
                  <a:lnTo>
                    <a:pt x="92" y="41"/>
                  </a:lnTo>
                  <a:lnTo>
                    <a:pt x="96" y="41"/>
                  </a:lnTo>
                  <a:lnTo>
                    <a:pt x="96" y="37"/>
                  </a:lnTo>
                  <a:lnTo>
                    <a:pt x="96" y="33"/>
                  </a:lnTo>
                  <a:lnTo>
                    <a:pt x="96" y="30"/>
                  </a:lnTo>
                  <a:lnTo>
                    <a:pt x="92" y="26"/>
                  </a:lnTo>
                  <a:lnTo>
                    <a:pt x="92" y="22"/>
                  </a:lnTo>
                  <a:lnTo>
                    <a:pt x="92" y="22"/>
                  </a:lnTo>
                  <a:lnTo>
                    <a:pt x="92" y="22"/>
                  </a:lnTo>
                  <a:lnTo>
                    <a:pt x="92" y="22"/>
                  </a:lnTo>
                  <a:close/>
                  <a:moveTo>
                    <a:pt x="11" y="70"/>
                  </a:moveTo>
                  <a:lnTo>
                    <a:pt x="11" y="70"/>
                  </a:lnTo>
                  <a:lnTo>
                    <a:pt x="15" y="67"/>
                  </a:lnTo>
                  <a:lnTo>
                    <a:pt x="15" y="63"/>
                  </a:lnTo>
                  <a:lnTo>
                    <a:pt x="15" y="63"/>
                  </a:lnTo>
                  <a:lnTo>
                    <a:pt x="15" y="67"/>
                  </a:lnTo>
                  <a:lnTo>
                    <a:pt x="15" y="67"/>
                  </a:lnTo>
                  <a:lnTo>
                    <a:pt x="15" y="70"/>
                  </a:lnTo>
                  <a:lnTo>
                    <a:pt x="11" y="70"/>
                  </a:lnTo>
                  <a:lnTo>
                    <a:pt x="11" y="7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3" name="Freeform 184"/>
            <p:cNvSpPr/>
            <p:nvPr/>
          </p:nvSpPr>
          <p:spPr bwMode="auto">
            <a:xfrm>
              <a:off x="2598050" y="4288866"/>
              <a:ext cx="377983" cy="492293"/>
            </a:xfrm>
            <a:custGeom>
              <a:avLst/>
              <a:gdLst>
                <a:gd name="T0" fmla="*/ 193 w 211"/>
                <a:gd name="T1" fmla="*/ 167 h 282"/>
                <a:gd name="T2" fmla="*/ 182 w 211"/>
                <a:gd name="T3" fmla="*/ 167 h 282"/>
                <a:gd name="T4" fmla="*/ 182 w 211"/>
                <a:gd name="T5" fmla="*/ 148 h 282"/>
                <a:gd name="T6" fmla="*/ 167 w 211"/>
                <a:gd name="T7" fmla="*/ 152 h 282"/>
                <a:gd name="T8" fmla="*/ 148 w 211"/>
                <a:gd name="T9" fmla="*/ 141 h 282"/>
                <a:gd name="T10" fmla="*/ 126 w 211"/>
                <a:gd name="T11" fmla="*/ 126 h 282"/>
                <a:gd name="T12" fmla="*/ 122 w 211"/>
                <a:gd name="T13" fmla="*/ 115 h 282"/>
                <a:gd name="T14" fmla="*/ 126 w 211"/>
                <a:gd name="T15" fmla="*/ 104 h 282"/>
                <a:gd name="T16" fmla="*/ 133 w 211"/>
                <a:gd name="T17" fmla="*/ 97 h 282"/>
                <a:gd name="T18" fmla="*/ 137 w 211"/>
                <a:gd name="T19" fmla="*/ 82 h 282"/>
                <a:gd name="T20" fmla="*/ 148 w 211"/>
                <a:gd name="T21" fmla="*/ 71 h 282"/>
                <a:gd name="T22" fmla="*/ 170 w 211"/>
                <a:gd name="T23" fmla="*/ 63 h 282"/>
                <a:gd name="T24" fmla="*/ 178 w 211"/>
                <a:gd name="T25" fmla="*/ 63 h 282"/>
                <a:gd name="T26" fmla="*/ 185 w 211"/>
                <a:gd name="T27" fmla="*/ 63 h 282"/>
                <a:gd name="T28" fmla="*/ 174 w 211"/>
                <a:gd name="T29" fmla="*/ 59 h 282"/>
                <a:gd name="T30" fmla="*/ 182 w 211"/>
                <a:gd name="T31" fmla="*/ 37 h 282"/>
                <a:gd name="T32" fmla="*/ 174 w 211"/>
                <a:gd name="T33" fmla="*/ 33 h 282"/>
                <a:gd name="T34" fmla="*/ 156 w 211"/>
                <a:gd name="T35" fmla="*/ 33 h 282"/>
                <a:gd name="T36" fmla="*/ 141 w 211"/>
                <a:gd name="T37" fmla="*/ 37 h 282"/>
                <a:gd name="T38" fmla="*/ 137 w 211"/>
                <a:gd name="T39" fmla="*/ 33 h 282"/>
                <a:gd name="T40" fmla="*/ 130 w 211"/>
                <a:gd name="T41" fmla="*/ 22 h 282"/>
                <a:gd name="T42" fmla="*/ 115 w 211"/>
                <a:gd name="T43" fmla="*/ 11 h 282"/>
                <a:gd name="T44" fmla="*/ 108 w 211"/>
                <a:gd name="T45" fmla="*/ 4 h 282"/>
                <a:gd name="T46" fmla="*/ 96 w 211"/>
                <a:gd name="T47" fmla="*/ 0 h 282"/>
                <a:gd name="T48" fmla="*/ 100 w 211"/>
                <a:gd name="T49" fmla="*/ 15 h 282"/>
                <a:gd name="T50" fmla="*/ 82 w 211"/>
                <a:gd name="T51" fmla="*/ 37 h 282"/>
                <a:gd name="T52" fmla="*/ 41 w 211"/>
                <a:gd name="T53" fmla="*/ 71 h 282"/>
                <a:gd name="T54" fmla="*/ 30 w 211"/>
                <a:gd name="T55" fmla="*/ 67 h 282"/>
                <a:gd name="T56" fmla="*/ 15 w 211"/>
                <a:gd name="T57" fmla="*/ 67 h 282"/>
                <a:gd name="T58" fmla="*/ 19 w 211"/>
                <a:gd name="T59" fmla="*/ 56 h 282"/>
                <a:gd name="T60" fmla="*/ 8 w 211"/>
                <a:gd name="T61" fmla="*/ 59 h 282"/>
                <a:gd name="T62" fmla="*/ 0 w 211"/>
                <a:gd name="T63" fmla="*/ 71 h 282"/>
                <a:gd name="T64" fmla="*/ 0 w 211"/>
                <a:gd name="T65" fmla="*/ 78 h 282"/>
                <a:gd name="T66" fmla="*/ 4 w 211"/>
                <a:gd name="T67" fmla="*/ 89 h 282"/>
                <a:gd name="T68" fmla="*/ 4 w 211"/>
                <a:gd name="T69" fmla="*/ 97 h 282"/>
                <a:gd name="T70" fmla="*/ 26 w 211"/>
                <a:gd name="T71" fmla="*/ 104 h 282"/>
                <a:gd name="T72" fmla="*/ 33 w 211"/>
                <a:gd name="T73" fmla="*/ 119 h 282"/>
                <a:gd name="T74" fmla="*/ 45 w 211"/>
                <a:gd name="T75" fmla="*/ 134 h 282"/>
                <a:gd name="T76" fmla="*/ 52 w 211"/>
                <a:gd name="T77" fmla="*/ 148 h 282"/>
                <a:gd name="T78" fmla="*/ 59 w 211"/>
                <a:gd name="T79" fmla="*/ 163 h 282"/>
                <a:gd name="T80" fmla="*/ 63 w 211"/>
                <a:gd name="T81" fmla="*/ 171 h 282"/>
                <a:gd name="T82" fmla="*/ 74 w 211"/>
                <a:gd name="T83" fmla="*/ 186 h 282"/>
                <a:gd name="T84" fmla="*/ 85 w 211"/>
                <a:gd name="T85" fmla="*/ 200 h 282"/>
                <a:gd name="T86" fmla="*/ 85 w 211"/>
                <a:gd name="T87" fmla="*/ 212 h 282"/>
                <a:gd name="T88" fmla="*/ 89 w 211"/>
                <a:gd name="T89" fmla="*/ 215 h 282"/>
                <a:gd name="T90" fmla="*/ 96 w 211"/>
                <a:gd name="T91" fmla="*/ 223 h 282"/>
                <a:gd name="T92" fmla="*/ 108 w 211"/>
                <a:gd name="T93" fmla="*/ 230 h 282"/>
                <a:gd name="T94" fmla="*/ 119 w 211"/>
                <a:gd name="T95" fmla="*/ 237 h 282"/>
                <a:gd name="T96" fmla="*/ 126 w 211"/>
                <a:gd name="T97" fmla="*/ 241 h 282"/>
                <a:gd name="T98" fmla="*/ 133 w 211"/>
                <a:gd name="T99" fmla="*/ 249 h 282"/>
                <a:gd name="T100" fmla="*/ 148 w 211"/>
                <a:gd name="T101" fmla="*/ 256 h 282"/>
                <a:gd name="T102" fmla="*/ 159 w 211"/>
                <a:gd name="T103" fmla="*/ 260 h 282"/>
                <a:gd name="T104" fmla="*/ 170 w 211"/>
                <a:gd name="T105" fmla="*/ 267 h 282"/>
                <a:gd name="T106" fmla="*/ 178 w 211"/>
                <a:gd name="T107" fmla="*/ 275 h 282"/>
                <a:gd name="T108" fmla="*/ 189 w 211"/>
                <a:gd name="T109" fmla="*/ 282 h 282"/>
                <a:gd name="T110" fmla="*/ 200 w 211"/>
                <a:gd name="T111" fmla="*/ 278 h 282"/>
                <a:gd name="T112" fmla="*/ 204 w 211"/>
                <a:gd name="T113" fmla="*/ 267 h 282"/>
                <a:gd name="T114" fmla="*/ 200 w 211"/>
                <a:gd name="T115" fmla="*/ 263 h 282"/>
                <a:gd name="T116" fmla="*/ 211 w 211"/>
                <a:gd name="T117" fmla="*/ 249 h 282"/>
                <a:gd name="T118" fmla="*/ 207 w 211"/>
                <a:gd name="T119" fmla="*/ 230 h 282"/>
                <a:gd name="T120" fmla="*/ 207 w 211"/>
                <a:gd name="T121" fmla="*/ 212 h 282"/>
                <a:gd name="T122" fmla="*/ 211 w 211"/>
                <a:gd name="T123" fmla="*/ 189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11" h="282">
                  <a:moveTo>
                    <a:pt x="196" y="167"/>
                  </a:moveTo>
                  <a:lnTo>
                    <a:pt x="196" y="167"/>
                  </a:lnTo>
                  <a:lnTo>
                    <a:pt x="193" y="167"/>
                  </a:lnTo>
                  <a:lnTo>
                    <a:pt x="193" y="167"/>
                  </a:lnTo>
                  <a:lnTo>
                    <a:pt x="189" y="167"/>
                  </a:lnTo>
                  <a:lnTo>
                    <a:pt x="185" y="167"/>
                  </a:lnTo>
                  <a:lnTo>
                    <a:pt x="182" y="167"/>
                  </a:lnTo>
                  <a:lnTo>
                    <a:pt x="182" y="167"/>
                  </a:lnTo>
                  <a:lnTo>
                    <a:pt x="182" y="163"/>
                  </a:lnTo>
                  <a:lnTo>
                    <a:pt x="178" y="152"/>
                  </a:lnTo>
                  <a:lnTo>
                    <a:pt x="178" y="148"/>
                  </a:lnTo>
                  <a:lnTo>
                    <a:pt x="182" y="148"/>
                  </a:lnTo>
                  <a:lnTo>
                    <a:pt x="182" y="145"/>
                  </a:lnTo>
                  <a:lnTo>
                    <a:pt x="178" y="141"/>
                  </a:lnTo>
                  <a:lnTo>
                    <a:pt x="174" y="145"/>
                  </a:lnTo>
                  <a:lnTo>
                    <a:pt x="167" y="152"/>
                  </a:lnTo>
                  <a:lnTo>
                    <a:pt x="159" y="152"/>
                  </a:lnTo>
                  <a:lnTo>
                    <a:pt x="152" y="152"/>
                  </a:lnTo>
                  <a:lnTo>
                    <a:pt x="152" y="145"/>
                  </a:lnTo>
                  <a:lnTo>
                    <a:pt x="148" y="141"/>
                  </a:lnTo>
                  <a:lnTo>
                    <a:pt x="141" y="141"/>
                  </a:lnTo>
                  <a:lnTo>
                    <a:pt x="130" y="141"/>
                  </a:lnTo>
                  <a:lnTo>
                    <a:pt x="137" y="137"/>
                  </a:lnTo>
                  <a:lnTo>
                    <a:pt x="126" y="126"/>
                  </a:lnTo>
                  <a:lnTo>
                    <a:pt x="122" y="123"/>
                  </a:lnTo>
                  <a:lnTo>
                    <a:pt x="122" y="119"/>
                  </a:lnTo>
                  <a:lnTo>
                    <a:pt x="122" y="115"/>
                  </a:lnTo>
                  <a:lnTo>
                    <a:pt x="122" y="115"/>
                  </a:lnTo>
                  <a:lnTo>
                    <a:pt x="126" y="111"/>
                  </a:lnTo>
                  <a:lnTo>
                    <a:pt x="122" y="108"/>
                  </a:lnTo>
                  <a:lnTo>
                    <a:pt x="126" y="108"/>
                  </a:lnTo>
                  <a:lnTo>
                    <a:pt x="126" y="104"/>
                  </a:lnTo>
                  <a:lnTo>
                    <a:pt x="130" y="100"/>
                  </a:lnTo>
                  <a:lnTo>
                    <a:pt x="133" y="100"/>
                  </a:lnTo>
                  <a:lnTo>
                    <a:pt x="133" y="100"/>
                  </a:lnTo>
                  <a:lnTo>
                    <a:pt x="133" y="97"/>
                  </a:lnTo>
                  <a:lnTo>
                    <a:pt x="133" y="93"/>
                  </a:lnTo>
                  <a:lnTo>
                    <a:pt x="137" y="85"/>
                  </a:lnTo>
                  <a:lnTo>
                    <a:pt x="137" y="85"/>
                  </a:lnTo>
                  <a:lnTo>
                    <a:pt x="137" y="82"/>
                  </a:lnTo>
                  <a:lnTo>
                    <a:pt x="137" y="78"/>
                  </a:lnTo>
                  <a:lnTo>
                    <a:pt x="141" y="78"/>
                  </a:lnTo>
                  <a:lnTo>
                    <a:pt x="145" y="74"/>
                  </a:lnTo>
                  <a:lnTo>
                    <a:pt x="148" y="71"/>
                  </a:lnTo>
                  <a:lnTo>
                    <a:pt x="148" y="71"/>
                  </a:lnTo>
                  <a:lnTo>
                    <a:pt x="152" y="71"/>
                  </a:lnTo>
                  <a:lnTo>
                    <a:pt x="159" y="67"/>
                  </a:lnTo>
                  <a:lnTo>
                    <a:pt x="170" y="63"/>
                  </a:lnTo>
                  <a:lnTo>
                    <a:pt x="170" y="63"/>
                  </a:lnTo>
                  <a:lnTo>
                    <a:pt x="174" y="63"/>
                  </a:lnTo>
                  <a:lnTo>
                    <a:pt x="178" y="63"/>
                  </a:lnTo>
                  <a:lnTo>
                    <a:pt x="178" y="63"/>
                  </a:lnTo>
                  <a:lnTo>
                    <a:pt x="182" y="63"/>
                  </a:lnTo>
                  <a:lnTo>
                    <a:pt x="182" y="67"/>
                  </a:lnTo>
                  <a:lnTo>
                    <a:pt x="185" y="67"/>
                  </a:lnTo>
                  <a:lnTo>
                    <a:pt x="185" y="63"/>
                  </a:lnTo>
                  <a:lnTo>
                    <a:pt x="185" y="59"/>
                  </a:lnTo>
                  <a:lnTo>
                    <a:pt x="182" y="56"/>
                  </a:lnTo>
                  <a:lnTo>
                    <a:pt x="178" y="59"/>
                  </a:lnTo>
                  <a:lnTo>
                    <a:pt x="174" y="59"/>
                  </a:lnTo>
                  <a:lnTo>
                    <a:pt x="174" y="56"/>
                  </a:lnTo>
                  <a:lnTo>
                    <a:pt x="185" y="41"/>
                  </a:lnTo>
                  <a:lnTo>
                    <a:pt x="185" y="37"/>
                  </a:lnTo>
                  <a:lnTo>
                    <a:pt x="182" y="37"/>
                  </a:lnTo>
                  <a:lnTo>
                    <a:pt x="182" y="37"/>
                  </a:lnTo>
                  <a:lnTo>
                    <a:pt x="178" y="33"/>
                  </a:lnTo>
                  <a:lnTo>
                    <a:pt x="174" y="33"/>
                  </a:lnTo>
                  <a:lnTo>
                    <a:pt x="174" y="33"/>
                  </a:lnTo>
                  <a:lnTo>
                    <a:pt x="170" y="33"/>
                  </a:lnTo>
                  <a:lnTo>
                    <a:pt x="163" y="37"/>
                  </a:lnTo>
                  <a:lnTo>
                    <a:pt x="159" y="33"/>
                  </a:lnTo>
                  <a:lnTo>
                    <a:pt x="156" y="33"/>
                  </a:lnTo>
                  <a:lnTo>
                    <a:pt x="152" y="37"/>
                  </a:lnTo>
                  <a:lnTo>
                    <a:pt x="148" y="37"/>
                  </a:lnTo>
                  <a:lnTo>
                    <a:pt x="145" y="37"/>
                  </a:lnTo>
                  <a:lnTo>
                    <a:pt x="141" y="37"/>
                  </a:lnTo>
                  <a:lnTo>
                    <a:pt x="137" y="37"/>
                  </a:lnTo>
                  <a:lnTo>
                    <a:pt x="137" y="37"/>
                  </a:lnTo>
                  <a:lnTo>
                    <a:pt x="133" y="33"/>
                  </a:lnTo>
                  <a:lnTo>
                    <a:pt x="137" y="33"/>
                  </a:lnTo>
                  <a:lnTo>
                    <a:pt x="133" y="30"/>
                  </a:lnTo>
                  <a:lnTo>
                    <a:pt x="133" y="26"/>
                  </a:lnTo>
                  <a:lnTo>
                    <a:pt x="130" y="26"/>
                  </a:lnTo>
                  <a:lnTo>
                    <a:pt x="130" y="22"/>
                  </a:lnTo>
                  <a:lnTo>
                    <a:pt x="126" y="19"/>
                  </a:lnTo>
                  <a:lnTo>
                    <a:pt x="119" y="15"/>
                  </a:lnTo>
                  <a:lnTo>
                    <a:pt x="119" y="15"/>
                  </a:lnTo>
                  <a:lnTo>
                    <a:pt x="115" y="11"/>
                  </a:lnTo>
                  <a:lnTo>
                    <a:pt x="115" y="8"/>
                  </a:lnTo>
                  <a:lnTo>
                    <a:pt x="111" y="4"/>
                  </a:lnTo>
                  <a:lnTo>
                    <a:pt x="111" y="4"/>
                  </a:lnTo>
                  <a:lnTo>
                    <a:pt x="108" y="4"/>
                  </a:lnTo>
                  <a:lnTo>
                    <a:pt x="100" y="0"/>
                  </a:lnTo>
                  <a:lnTo>
                    <a:pt x="96" y="0"/>
                  </a:lnTo>
                  <a:lnTo>
                    <a:pt x="96" y="0"/>
                  </a:lnTo>
                  <a:lnTo>
                    <a:pt x="96" y="0"/>
                  </a:lnTo>
                  <a:lnTo>
                    <a:pt x="96" y="4"/>
                  </a:lnTo>
                  <a:lnTo>
                    <a:pt x="100" y="8"/>
                  </a:lnTo>
                  <a:lnTo>
                    <a:pt x="100" y="11"/>
                  </a:lnTo>
                  <a:lnTo>
                    <a:pt x="100" y="15"/>
                  </a:lnTo>
                  <a:lnTo>
                    <a:pt x="100" y="19"/>
                  </a:lnTo>
                  <a:lnTo>
                    <a:pt x="96" y="19"/>
                  </a:lnTo>
                  <a:lnTo>
                    <a:pt x="93" y="26"/>
                  </a:lnTo>
                  <a:lnTo>
                    <a:pt x="82" y="37"/>
                  </a:lnTo>
                  <a:lnTo>
                    <a:pt x="74" y="41"/>
                  </a:lnTo>
                  <a:lnTo>
                    <a:pt x="56" y="45"/>
                  </a:lnTo>
                  <a:lnTo>
                    <a:pt x="56" y="48"/>
                  </a:lnTo>
                  <a:lnTo>
                    <a:pt x="41" y="71"/>
                  </a:lnTo>
                  <a:lnTo>
                    <a:pt x="37" y="74"/>
                  </a:lnTo>
                  <a:lnTo>
                    <a:pt x="37" y="74"/>
                  </a:lnTo>
                  <a:lnTo>
                    <a:pt x="33" y="67"/>
                  </a:lnTo>
                  <a:lnTo>
                    <a:pt x="30" y="67"/>
                  </a:lnTo>
                  <a:lnTo>
                    <a:pt x="22" y="67"/>
                  </a:lnTo>
                  <a:lnTo>
                    <a:pt x="22" y="63"/>
                  </a:lnTo>
                  <a:lnTo>
                    <a:pt x="19" y="67"/>
                  </a:lnTo>
                  <a:lnTo>
                    <a:pt x="15" y="67"/>
                  </a:lnTo>
                  <a:lnTo>
                    <a:pt x="15" y="63"/>
                  </a:lnTo>
                  <a:lnTo>
                    <a:pt x="19" y="59"/>
                  </a:lnTo>
                  <a:lnTo>
                    <a:pt x="22" y="59"/>
                  </a:lnTo>
                  <a:lnTo>
                    <a:pt x="19" y="56"/>
                  </a:lnTo>
                  <a:lnTo>
                    <a:pt x="19" y="52"/>
                  </a:lnTo>
                  <a:lnTo>
                    <a:pt x="19" y="52"/>
                  </a:lnTo>
                  <a:lnTo>
                    <a:pt x="11" y="56"/>
                  </a:lnTo>
                  <a:lnTo>
                    <a:pt x="8" y="59"/>
                  </a:lnTo>
                  <a:lnTo>
                    <a:pt x="0" y="63"/>
                  </a:lnTo>
                  <a:lnTo>
                    <a:pt x="0" y="67"/>
                  </a:lnTo>
                  <a:lnTo>
                    <a:pt x="0" y="71"/>
                  </a:lnTo>
                  <a:lnTo>
                    <a:pt x="0" y="71"/>
                  </a:lnTo>
                  <a:lnTo>
                    <a:pt x="0" y="74"/>
                  </a:lnTo>
                  <a:lnTo>
                    <a:pt x="4" y="78"/>
                  </a:lnTo>
                  <a:lnTo>
                    <a:pt x="0" y="78"/>
                  </a:lnTo>
                  <a:lnTo>
                    <a:pt x="0" y="78"/>
                  </a:lnTo>
                  <a:lnTo>
                    <a:pt x="4" y="82"/>
                  </a:lnTo>
                  <a:lnTo>
                    <a:pt x="8" y="85"/>
                  </a:lnTo>
                  <a:lnTo>
                    <a:pt x="4" y="89"/>
                  </a:lnTo>
                  <a:lnTo>
                    <a:pt x="4" y="89"/>
                  </a:lnTo>
                  <a:lnTo>
                    <a:pt x="0" y="89"/>
                  </a:lnTo>
                  <a:lnTo>
                    <a:pt x="0" y="93"/>
                  </a:lnTo>
                  <a:lnTo>
                    <a:pt x="4" y="97"/>
                  </a:lnTo>
                  <a:lnTo>
                    <a:pt x="4" y="97"/>
                  </a:lnTo>
                  <a:lnTo>
                    <a:pt x="11" y="100"/>
                  </a:lnTo>
                  <a:lnTo>
                    <a:pt x="15" y="100"/>
                  </a:lnTo>
                  <a:lnTo>
                    <a:pt x="22" y="104"/>
                  </a:lnTo>
                  <a:lnTo>
                    <a:pt x="26" y="104"/>
                  </a:lnTo>
                  <a:lnTo>
                    <a:pt x="26" y="108"/>
                  </a:lnTo>
                  <a:lnTo>
                    <a:pt x="30" y="111"/>
                  </a:lnTo>
                  <a:lnTo>
                    <a:pt x="30" y="115"/>
                  </a:lnTo>
                  <a:lnTo>
                    <a:pt x="33" y="119"/>
                  </a:lnTo>
                  <a:lnTo>
                    <a:pt x="37" y="123"/>
                  </a:lnTo>
                  <a:lnTo>
                    <a:pt x="41" y="126"/>
                  </a:lnTo>
                  <a:lnTo>
                    <a:pt x="41" y="130"/>
                  </a:lnTo>
                  <a:lnTo>
                    <a:pt x="45" y="134"/>
                  </a:lnTo>
                  <a:lnTo>
                    <a:pt x="45" y="137"/>
                  </a:lnTo>
                  <a:lnTo>
                    <a:pt x="48" y="141"/>
                  </a:lnTo>
                  <a:lnTo>
                    <a:pt x="48" y="145"/>
                  </a:lnTo>
                  <a:lnTo>
                    <a:pt x="52" y="148"/>
                  </a:lnTo>
                  <a:lnTo>
                    <a:pt x="52" y="152"/>
                  </a:lnTo>
                  <a:lnTo>
                    <a:pt x="52" y="152"/>
                  </a:lnTo>
                  <a:lnTo>
                    <a:pt x="56" y="160"/>
                  </a:lnTo>
                  <a:lnTo>
                    <a:pt x="59" y="163"/>
                  </a:lnTo>
                  <a:lnTo>
                    <a:pt x="63" y="167"/>
                  </a:lnTo>
                  <a:lnTo>
                    <a:pt x="63" y="171"/>
                  </a:lnTo>
                  <a:lnTo>
                    <a:pt x="63" y="171"/>
                  </a:lnTo>
                  <a:lnTo>
                    <a:pt x="63" y="171"/>
                  </a:lnTo>
                  <a:lnTo>
                    <a:pt x="70" y="178"/>
                  </a:lnTo>
                  <a:lnTo>
                    <a:pt x="70" y="178"/>
                  </a:lnTo>
                  <a:lnTo>
                    <a:pt x="70" y="182"/>
                  </a:lnTo>
                  <a:lnTo>
                    <a:pt x="74" y="186"/>
                  </a:lnTo>
                  <a:lnTo>
                    <a:pt x="78" y="186"/>
                  </a:lnTo>
                  <a:lnTo>
                    <a:pt x="78" y="189"/>
                  </a:lnTo>
                  <a:lnTo>
                    <a:pt x="82" y="197"/>
                  </a:lnTo>
                  <a:lnTo>
                    <a:pt x="85" y="200"/>
                  </a:lnTo>
                  <a:lnTo>
                    <a:pt x="89" y="208"/>
                  </a:lnTo>
                  <a:lnTo>
                    <a:pt x="89" y="212"/>
                  </a:lnTo>
                  <a:lnTo>
                    <a:pt x="89" y="212"/>
                  </a:lnTo>
                  <a:lnTo>
                    <a:pt x="85" y="212"/>
                  </a:lnTo>
                  <a:lnTo>
                    <a:pt x="85" y="212"/>
                  </a:lnTo>
                  <a:lnTo>
                    <a:pt x="85" y="215"/>
                  </a:lnTo>
                  <a:lnTo>
                    <a:pt x="85" y="215"/>
                  </a:lnTo>
                  <a:lnTo>
                    <a:pt x="89" y="215"/>
                  </a:lnTo>
                  <a:lnTo>
                    <a:pt x="93" y="219"/>
                  </a:lnTo>
                  <a:lnTo>
                    <a:pt x="93" y="219"/>
                  </a:lnTo>
                  <a:lnTo>
                    <a:pt x="93" y="219"/>
                  </a:lnTo>
                  <a:lnTo>
                    <a:pt x="96" y="223"/>
                  </a:lnTo>
                  <a:lnTo>
                    <a:pt x="100" y="226"/>
                  </a:lnTo>
                  <a:lnTo>
                    <a:pt x="100" y="230"/>
                  </a:lnTo>
                  <a:lnTo>
                    <a:pt x="104" y="230"/>
                  </a:lnTo>
                  <a:lnTo>
                    <a:pt x="108" y="230"/>
                  </a:lnTo>
                  <a:lnTo>
                    <a:pt x="108" y="234"/>
                  </a:lnTo>
                  <a:lnTo>
                    <a:pt x="111" y="234"/>
                  </a:lnTo>
                  <a:lnTo>
                    <a:pt x="111" y="237"/>
                  </a:lnTo>
                  <a:lnTo>
                    <a:pt x="119" y="237"/>
                  </a:lnTo>
                  <a:lnTo>
                    <a:pt x="119" y="234"/>
                  </a:lnTo>
                  <a:lnTo>
                    <a:pt x="119" y="237"/>
                  </a:lnTo>
                  <a:lnTo>
                    <a:pt x="119" y="241"/>
                  </a:lnTo>
                  <a:lnTo>
                    <a:pt x="126" y="241"/>
                  </a:lnTo>
                  <a:lnTo>
                    <a:pt x="130" y="245"/>
                  </a:lnTo>
                  <a:lnTo>
                    <a:pt x="130" y="249"/>
                  </a:lnTo>
                  <a:lnTo>
                    <a:pt x="130" y="249"/>
                  </a:lnTo>
                  <a:lnTo>
                    <a:pt x="133" y="249"/>
                  </a:lnTo>
                  <a:lnTo>
                    <a:pt x="137" y="249"/>
                  </a:lnTo>
                  <a:lnTo>
                    <a:pt x="141" y="249"/>
                  </a:lnTo>
                  <a:lnTo>
                    <a:pt x="145" y="252"/>
                  </a:lnTo>
                  <a:lnTo>
                    <a:pt x="148" y="256"/>
                  </a:lnTo>
                  <a:lnTo>
                    <a:pt x="152" y="256"/>
                  </a:lnTo>
                  <a:lnTo>
                    <a:pt x="156" y="256"/>
                  </a:lnTo>
                  <a:lnTo>
                    <a:pt x="156" y="256"/>
                  </a:lnTo>
                  <a:lnTo>
                    <a:pt x="159" y="260"/>
                  </a:lnTo>
                  <a:lnTo>
                    <a:pt x="163" y="263"/>
                  </a:lnTo>
                  <a:lnTo>
                    <a:pt x="167" y="263"/>
                  </a:lnTo>
                  <a:lnTo>
                    <a:pt x="167" y="267"/>
                  </a:lnTo>
                  <a:lnTo>
                    <a:pt x="170" y="267"/>
                  </a:lnTo>
                  <a:lnTo>
                    <a:pt x="170" y="271"/>
                  </a:lnTo>
                  <a:lnTo>
                    <a:pt x="170" y="271"/>
                  </a:lnTo>
                  <a:lnTo>
                    <a:pt x="174" y="271"/>
                  </a:lnTo>
                  <a:lnTo>
                    <a:pt x="178" y="275"/>
                  </a:lnTo>
                  <a:lnTo>
                    <a:pt x="182" y="278"/>
                  </a:lnTo>
                  <a:lnTo>
                    <a:pt x="185" y="282"/>
                  </a:lnTo>
                  <a:lnTo>
                    <a:pt x="189" y="282"/>
                  </a:lnTo>
                  <a:lnTo>
                    <a:pt x="189" y="282"/>
                  </a:lnTo>
                  <a:lnTo>
                    <a:pt x="193" y="282"/>
                  </a:lnTo>
                  <a:lnTo>
                    <a:pt x="196" y="278"/>
                  </a:lnTo>
                  <a:lnTo>
                    <a:pt x="196" y="278"/>
                  </a:lnTo>
                  <a:lnTo>
                    <a:pt x="200" y="278"/>
                  </a:lnTo>
                  <a:lnTo>
                    <a:pt x="204" y="275"/>
                  </a:lnTo>
                  <a:lnTo>
                    <a:pt x="200" y="271"/>
                  </a:lnTo>
                  <a:lnTo>
                    <a:pt x="200" y="271"/>
                  </a:lnTo>
                  <a:lnTo>
                    <a:pt x="204" y="267"/>
                  </a:lnTo>
                  <a:lnTo>
                    <a:pt x="204" y="267"/>
                  </a:lnTo>
                  <a:lnTo>
                    <a:pt x="204" y="267"/>
                  </a:lnTo>
                  <a:lnTo>
                    <a:pt x="204" y="267"/>
                  </a:lnTo>
                  <a:lnTo>
                    <a:pt x="200" y="263"/>
                  </a:lnTo>
                  <a:lnTo>
                    <a:pt x="204" y="260"/>
                  </a:lnTo>
                  <a:lnTo>
                    <a:pt x="207" y="256"/>
                  </a:lnTo>
                  <a:lnTo>
                    <a:pt x="211" y="252"/>
                  </a:lnTo>
                  <a:lnTo>
                    <a:pt x="211" y="249"/>
                  </a:lnTo>
                  <a:lnTo>
                    <a:pt x="207" y="241"/>
                  </a:lnTo>
                  <a:lnTo>
                    <a:pt x="207" y="237"/>
                  </a:lnTo>
                  <a:lnTo>
                    <a:pt x="207" y="234"/>
                  </a:lnTo>
                  <a:lnTo>
                    <a:pt x="207" y="230"/>
                  </a:lnTo>
                  <a:lnTo>
                    <a:pt x="204" y="230"/>
                  </a:lnTo>
                  <a:lnTo>
                    <a:pt x="207" y="226"/>
                  </a:lnTo>
                  <a:lnTo>
                    <a:pt x="207" y="223"/>
                  </a:lnTo>
                  <a:lnTo>
                    <a:pt x="207" y="212"/>
                  </a:lnTo>
                  <a:lnTo>
                    <a:pt x="207" y="208"/>
                  </a:lnTo>
                  <a:lnTo>
                    <a:pt x="207" y="204"/>
                  </a:lnTo>
                  <a:lnTo>
                    <a:pt x="207" y="193"/>
                  </a:lnTo>
                  <a:lnTo>
                    <a:pt x="211" y="189"/>
                  </a:lnTo>
                  <a:lnTo>
                    <a:pt x="211" y="186"/>
                  </a:lnTo>
                  <a:lnTo>
                    <a:pt x="196" y="1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4" name="Freeform 185"/>
            <p:cNvSpPr/>
            <p:nvPr/>
          </p:nvSpPr>
          <p:spPr bwMode="auto">
            <a:xfrm>
              <a:off x="2949159" y="4541996"/>
              <a:ext cx="365443" cy="361364"/>
            </a:xfrm>
            <a:custGeom>
              <a:avLst/>
              <a:gdLst>
                <a:gd name="T0" fmla="*/ 197 w 204"/>
                <a:gd name="T1" fmla="*/ 152 h 207"/>
                <a:gd name="T2" fmla="*/ 197 w 204"/>
                <a:gd name="T3" fmla="*/ 118 h 207"/>
                <a:gd name="T4" fmla="*/ 186 w 204"/>
                <a:gd name="T5" fmla="*/ 100 h 207"/>
                <a:gd name="T6" fmla="*/ 152 w 204"/>
                <a:gd name="T7" fmla="*/ 85 h 207"/>
                <a:gd name="T8" fmla="*/ 152 w 204"/>
                <a:gd name="T9" fmla="*/ 67 h 207"/>
                <a:gd name="T10" fmla="*/ 134 w 204"/>
                <a:gd name="T11" fmla="*/ 63 h 207"/>
                <a:gd name="T12" fmla="*/ 126 w 204"/>
                <a:gd name="T13" fmla="*/ 55 h 207"/>
                <a:gd name="T14" fmla="*/ 111 w 204"/>
                <a:gd name="T15" fmla="*/ 52 h 207"/>
                <a:gd name="T16" fmla="*/ 97 w 204"/>
                <a:gd name="T17" fmla="*/ 41 h 207"/>
                <a:gd name="T18" fmla="*/ 86 w 204"/>
                <a:gd name="T19" fmla="*/ 41 h 207"/>
                <a:gd name="T20" fmla="*/ 74 w 204"/>
                <a:gd name="T21" fmla="*/ 33 h 207"/>
                <a:gd name="T22" fmla="*/ 71 w 204"/>
                <a:gd name="T23" fmla="*/ 22 h 207"/>
                <a:gd name="T24" fmla="*/ 67 w 204"/>
                <a:gd name="T25" fmla="*/ 7 h 207"/>
                <a:gd name="T26" fmla="*/ 63 w 204"/>
                <a:gd name="T27" fmla="*/ 3 h 207"/>
                <a:gd name="T28" fmla="*/ 52 w 204"/>
                <a:gd name="T29" fmla="*/ 3 h 207"/>
                <a:gd name="T30" fmla="*/ 34 w 204"/>
                <a:gd name="T31" fmla="*/ 15 h 207"/>
                <a:gd name="T32" fmla="*/ 23 w 204"/>
                <a:gd name="T33" fmla="*/ 18 h 207"/>
                <a:gd name="T34" fmla="*/ 11 w 204"/>
                <a:gd name="T35" fmla="*/ 22 h 207"/>
                <a:gd name="T36" fmla="*/ 15 w 204"/>
                <a:gd name="T37" fmla="*/ 44 h 207"/>
                <a:gd name="T38" fmla="*/ 11 w 204"/>
                <a:gd name="T39" fmla="*/ 63 h 207"/>
                <a:gd name="T40" fmla="*/ 11 w 204"/>
                <a:gd name="T41" fmla="*/ 81 h 207"/>
                <a:gd name="T42" fmla="*/ 11 w 204"/>
                <a:gd name="T43" fmla="*/ 89 h 207"/>
                <a:gd name="T44" fmla="*/ 15 w 204"/>
                <a:gd name="T45" fmla="*/ 104 h 207"/>
                <a:gd name="T46" fmla="*/ 8 w 204"/>
                <a:gd name="T47" fmla="*/ 115 h 207"/>
                <a:gd name="T48" fmla="*/ 8 w 204"/>
                <a:gd name="T49" fmla="*/ 122 h 207"/>
                <a:gd name="T50" fmla="*/ 11 w 204"/>
                <a:gd name="T51" fmla="*/ 126 h 207"/>
                <a:gd name="T52" fmla="*/ 15 w 204"/>
                <a:gd name="T53" fmla="*/ 133 h 207"/>
                <a:gd name="T54" fmla="*/ 15 w 204"/>
                <a:gd name="T55" fmla="*/ 144 h 207"/>
                <a:gd name="T56" fmla="*/ 26 w 204"/>
                <a:gd name="T57" fmla="*/ 156 h 207"/>
                <a:gd name="T58" fmla="*/ 23 w 204"/>
                <a:gd name="T59" fmla="*/ 170 h 207"/>
                <a:gd name="T60" fmla="*/ 45 w 204"/>
                <a:gd name="T61" fmla="*/ 207 h 207"/>
                <a:gd name="T62" fmla="*/ 52 w 204"/>
                <a:gd name="T63" fmla="*/ 207 h 207"/>
                <a:gd name="T64" fmla="*/ 56 w 204"/>
                <a:gd name="T65" fmla="*/ 200 h 207"/>
                <a:gd name="T66" fmla="*/ 71 w 204"/>
                <a:gd name="T67" fmla="*/ 196 h 207"/>
                <a:gd name="T68" fmla="*/ 82 w 204"/>
                <a:gd name="T69" fmla="*/ 193 h 207"/>
                <a:gd name="T70" fmla="*/ 93 w 204"/>
                <a:gd name="T71" fmla="*/ 196 h 207"/>
                <a:gd name="T72" fmla="*/ 97 w 204"/>
                <a:gd name="T73" fmla="*/ 204 h 207"/>
                <a:gd name="T74" fmla="*/ 100 w 204"/>
                <a:gd name="T75" fmla="*/ 196 h 207"/>
                <a:gd name="T76" fmla="*/ 119 w 204"/>
                <a:gd name="T77" fmla="*/ 193 h 207"/>
                <a:gd name="T78" fmla="*/ 130 w 204"/>
                <a:gd name="T79" fmla="*/ 182 h 207"/>
                <a:gd name="T80" fmla="*/ 126 w 204"/>
                <a:gd name="T81" fmla="*/ 170 h 207"/>
                <a:gd name="T82" fmla="*/ 134 w 204"/>
                <a:gd name="T83" fmla="*/ 156 h 207"/>
                <a:gd name="T84" fmla="*/ 178 w 204"/>
                <a:gd name="T85" fmla="*/ 148 h 207"/>
                <a:gd name="T86" fmla="*/ 197 w 204"/>
                <a:gd name="T87" fmla="*/ 159 h 2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204" h="207">
                  <a:moveTo>
                    <a:pt x="197" y="159"/>
                  </a:moveTo>
                  <a:lnTo>
                    <a:pt x="197" y="156"/>
                  </a:lnTo>
                  <a:lnTo>
                    <a:pt x="197" y="152"/>
                  </a:lnTo>
                  <a:lnTo>
                    <a:pt x="204" y="137"/>
                  </a:lnTo>
                  <a:lnTo>
                    <a:pt x="204" y="133"/>
                  </a:lnTo>
                  <a:lnTo>
                    <a:pt x="197" y="118"/>
                  </a:lnTo>
                  <a:lnTo>
                    <a:pt x="186" y="115"/>
                  </a:lnTo>
                  <a:lnTo>
                    <a:pt x="189" y="111"/>
                  </a:lnTo>
                  <a:lnTo>
                    <a:pt x="186" y="100"/>
                  </a:lnTo>
                  <a:lnTo>
                    <a:pt x="156" y="100"/>
                  </a:lnTo>
                  <a:lnTo>
                    <a:pt x="156" y="92"/>
                  </a:lnTo>
                  <a:lnTo>
                    <a:pt x="152" y="85"/>
                  </a:lnTo>
                  <a:lnTo>
                    <a:pt x="152" y="81"/>
                  </a:lnTo>
                  <a:lnTo>
                    <a:pt x="152" y="74"/>
                  </a:lnTo>
                  <a:lnTo>
                    <a:pt x="152" y="67"/>
                  </a:lnTo>
                  <a:lnTo>
                    <a:pt x="152" y="67"/>
                  </a:lnTo>
                  <a:lnTo>
                    <a:pt x="145" y="63"/>
                  </a:lnTo>
                  <a:lnTo>
                    <a:pt x="134" y="63"/>
                  </a:lnTo>
                  <a:lnTo>
                    <a:pt x="130" y="59"/>
                  </a:lnTo>
                  <a:lnTo>
                    <a:pt x="126" y="59"/>
                  </a:lnTo>
                  <a:lnTo>
                    <a:pt x="126" y="55"/>
                  </a:lnTo>
                  <a:lnTo>
                    <a:pt x="123" y="55"/>
                  </a:lnTo>
                  <a:lnTo>
                    <a:pt x="115" y="52"/>
                  </a:lnTo>
                  <a:lnTo>
                    <a:pt x="111" y="52"/>
                  </a:lnTo>
                  <a:lnTo>
                    <a:pt x="108" y="48"/>
                  </a:lnTo>
                  <a:lnTo>
                    <a:pt x="104" y="48"/>
                  </a:lnTo>
                  <a:lnTo>
                    <a:pt x="97" y="41"/>
                  </a:lnTo>
                  <a:lnTo>
                    <a:pt x="89" y="44"/>
                  </a:lnTo>
                  <a:lnTo>
                    <a:pt x="89" y="44"/>
                  </a:lnTo>
                  <a:lnTo>
                    <a:pt x="86" y="41"/>
                  </a:lnTo>
                  <a:lnTo>
                    <a:pt x="78" y="41"/>
                  </a:lnTo>
                  <a:lnTo>
                    <a:pt x="74" y="37"/>
                  </a:lnTo>
                  <a:lnTo>
                    <a:pt x="74" y="33"/>
                  </a:lnTo>
                  <a:lnTo>
                    <a:pt x="71" y="33"/>
                  </a:lnTo>
                  <a:lnTo>
                    <a:pt x="67" y="26"/>
                  </a:lnTo>
                  <a:lnTo>
                    <a:pt x="71" y="22"/>
                  </a:lnTo>
                  <a:lnTo>
                    <a:pt x="67" y="15"/>
                  </a:lnTo>
                  <a:lnTo>
                    <a:pt x="71" y="11"/>
                  </a:lnTo>
                  <a:lnTo>
                    <a:pt x="67" y="7"/>
                  </a:lnTo>
                  <a:lnTo>
                    <a:pt x="67" y="3"/>
                  </a:lnTo>
                  <a:lnTo>
                    <a:pt x="67" y="0"/>
                  </a:lnTo>
                  <a:lnTo>
                    <a:pt x="63" y="3"/>
                  </a:lnTo>
                  <a:lnTo>
                    <a:pt x="60" y="0"/>
                  </a:lnTo>
                  <a:lnTo>
                    <a:pt x="56" y="0"/>
                  </a:lnTo>
                  <a:lnTo>
                    <a:pt x="52" y="3"/>
                  </a:lnTo>
                  <a:lnTo>
                    <a:pt x="45" y="3"/>
                  </a:lnTo>
                  <a:lnTo>
                    <a:pt x="37" y="11"/>
                  </a:lnTo>
                  <a:lnTo>
                    <a:pt x="34" y="15"/>
                  </a:lnTo>
                  <a:lnTo>
                    <a:pt x="30" y="18"/>
                  </a:lnTo>
                  <a:lnTo>
                    <a:pt x="26" y="18"/>
                  </a:lnTo>
                  <a:lnTo>
                    <a:pt x="23" y="18"/>
                  </a:lnTo>
                  <a:lnTo>
                    <a:pt x="19" y="18"/>
                  </a:lnTo>
                  <a:lnTo>
                    <a:pt x="15" y="22"/>
                  </a:lnTo>
                  <a:lnTo>
                    <a:pt x="11" y="22"/>
                  </a:lnTo>
                  <a:lnTo>
                    <a:pt x="0" y="22"/>
                  </a:lnTo>
                  <a:lnTo>
                    <a:pt x="15" y="41"/>
                  </a:lnTo>
                  <a:lnTo>
                    <a:pt x="15" y="44"/>
                  </a:lnTo>
                  <a:lnTo>
                    <a:pt x="11" y="48"/>
                  </a:lnTo>
                  <a:lnTo>
                    <a:pt x="11" y="59"/>
                  </a:lnTo>
                  <a:lnTo>
                    <a:pt x="11" y="63"/>
                  </a:lnTo>
                  <a:lnTo>
                    <a:pt x="11" y="67"/>
                  </a:lnTo>
                  <a:lnTo>
                    <a:pt x="11" y="78"/>
                  </a:lnTo>
                  <a:lnTo>
                    <a:pt x="11" y="81"/>
                  </a:lnTo>
                  <a:lnTo>
                    <a:pt x="8" y="85"/>
                  </a:lnTo>
                  <a:lnTo>
                    <a:pt x="11" y="85"/>
                  </a:lnTo>
                  <a:lnTo>
                    <a:pt x="11" y="89"/>
                  </a:lnTo>
                  <a:lnTo>
                    <a:pt x="11" y="92"/>
                  </a:lnTo>
                  <a:lnTo>
                    <a:pt x="11" y="96"/>
                  </a:lnTo>
                  <a:lnTo>
                    <a:pt x="15" y="104"/>
                  </a:lnTo>
                  <a:lnTo>
                    <a:pt x="15" y="107"/>
                  </a:lnTo>
                  <a:lnTo>
                    <a:pt x="11" y="111"/>
                  </a:lnTo>
                  <a:lnTo>
                    <a:pt x="8" y="115"/>
                  </a:lnTo>
                  <a:lnTo>
                    <a:pt x="4" y="118"/>
                  </a:lnTo>
                  <a:lnTo>
                    <a:pt x="8" y="122"/>
                  </a:lnTo>
                  <a:lnTo>
                    <a:pt x="8" y="122"/>
                  </a:lnTo>
                  <a:lnTo>
                    <a:pt x="8" y="122"/>
                  </a:lnTo>
                  <a:lnTo>
                    <a:pt x="8" y="122"/>
                  </a:lnTo>
                  <a:lnTo>
                    <a:pt x="11" y="126"/>
                  </a:lnTo>
                  <a:lnTo>
                    <a:pt x="11" y="130"/>
                  </a:lnTo>
                  <a:lnTo>
                    <a:pt x="15" y="130"/>
                  </a:lnTo>
                  <a:lnTo>
                    <a:pt x="15" y="133"/>
                  </a:lnTo>
                  <a:lnTo>
                    <a:pt x="15" y="137"/>
                  </a:lnTo>
                  <a:lnTo>
                    <a:pt x="15" y="137"/>
                  </a:lnTo>
                  <a:lnTo>
                    <a:pt x="15" y="144"/>
                  </a:lnTo>
                  <a:lnTo>
                    <a:pt x="19" y="148"/>
                  </a:lnTo>
                  <a:lnTo>
                    <a:pt x="26" y="152"/>
                  </a:lnTo>
                  <a:lnTo>
                    <a:pt x="26" y="156"/>
                  </a:lnTo>
                  <a:lnTo>
                    <a:pt x="26" y="159"/>
                  </a:lnTo>
                  <a:lnTo>
                    <a:pt x="26" y="163"/>
                  </a:lnTo>
                  <a:lnTo>
                    <a:pt x="23" y="170"/>
                  </a:lnTo>
                  <a:lnTo>
                    <a:pt x="23" y="174"/>
                  </a:lnTo>
                  <a:lnTo>
                    <a:pt x="34" y="178"/>
                  </a:lnTo>
                  <a:lnTo>
                    <a:pt x="45" y="207"/>
                  </a:lnTo>
                  <a:lnTo>
                    <a:pt x="49" y="207"/>
                  </a:lnTo>
                  <a:lnTo>
                    <a:pt x="49" y="207"/>
                  </a:lnTo>
                  <a:lnTo>
                    <a:pt x="52" y="207"/>
                  </a:lnTo>
                  <a:lnTo>
                    <a:pt x="52" y="207"/>
                  </a:lnTo>
                  <a:lnTo>
                    <a:pt x="56" y="204"/>
                  </a:lnTo>
                  <a:lnTo>
                    <a:pt x="56" y="200"/>
                  </a:lnTo>
                  <a:lnTo>
                    <a:pt x="63" y="193"/>
                  </a:lnTo>
                  <a:lnTo>
                    <a:pt x="67" y="193"/>
                  </a:lnTo>
                  <a:lnTo>
                    <a:pt x="71" y="196"/>
                  </a:lnTo>
                  <a:lnTo>
                    <a:pt x="78" y="193"/>
                  </a:lnTo>
                  <a:lnTo>
                    <a:pt x="78" y="193"/>
                  </a:lnTo>
                  <a:lnTo>
                    <a:pt x="82" y="193"/>
                  </a:lnTo>
                  <a:lnTo>
                    <a:pt x="89" y="193"/>
                  </a:lnTo>
                  <a:lnTo>
                    <a:pt x="93" y="193"/>
                  </a:lnTo>
                  <a:lnTo>
                    <a:pt x="93" y="196"/>
                  </a:lnTo>
                  <a:lnTo>
                    <a:pt x="97" y="204"/>
                  </a:lnTo>
                  <a:lnTo>
                    <a:pt x="97" y="204"/>
                  </a:lnTo>
                  <a:lnTo>
                    <a:pt x="97" y="204"/>
                  </a:lnTo>
                  <a:lnTo>
                    <a:pt x="97" y="200"/>
                  </a:lnTo>
                  <a:lnTo>
                    <a:pt x="100" y="200"/>
                  </a:lnTo>
                  <a:lnTo>
                    <a:pt x="100" y="196"/>
                  </a:lnTo>
                  <a:lnTo>
                    <a:pt x="104" y="193"/>
                  </a:lnTo>
                  <a:lnTo>
                    <a:pt x="111" y="193"/>
                  </a:lnTo>
                  <a:lnTo>
                    <a:pt x="119" y="193"/>
                  </a:lnTo>
                  <a:lnTo>
                    <a:pt x="123" y="196"/>
                  </a:lnTo>
                  <a:lnTo>
                    <a:pt x="126" y="189"/>
                  </a:lnTo>
                  <a:lnTo>
                    <a:pt x="130" y="182"/>
                  </a:lnTo>
                  <a:lnTo>
                    <a:pt x="130" y="178"/>
                  </a:lnTo>
                  <a:lnTo>
                    <a:pt x="130" y="174"/>
                  </a:lnTo>
                  <a:lnTo>
                    <a:pt x="126" y="170"/>
                  </a:lnTo>
                  <a:lnTo>
                    <a:pt x="134" y="163"/>
                  </a:lnTo>
                  <a:lnTo>
                    <a:pt x="134" y="159"/>
                  </a:lnTo>
                  <a:lnTo>
                    <a:pt x="134" y="156"/>
                  </a:lnTo>
                  <a:lnTo>
                    <a:pt x="137" y="156"/>
                  </a:lnTo>
                  <a:lnTo>
                    <a:pt x="160" y="148"/>
                  </a:lnTo>
                  <a:lnTo>
                    <a:pt x="178" y="148"/>
                  </a:lnTo>
                  <a:lnTo>
                    <a:pt x="189" y="156"/>
                  </a:lnTo>
                  <a:lnTo>
                    <a:pt x="193" y="156"/>
                  </a:lnTo>
                  <a:lnTo>
                    <a:pt x="197" y="15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5" name="Freeform 186"/>
            <p:cNvSpPr/>
            <p:nvPr/>
          </p:nvSpPr>
          <p:spPr bwMode="auto">
            <a:xfrm>
              <a:off x="3169500" y="4800362"/>
              <a:ext cx="250793" cy="233927"/>
            </a:xfrm>
            <a:custGeom>
              <a:avLst/>
              <a:gdLst>
                <a:gd name="T0" fmla="*/ 3 w 140"/>
                <a:gd name="T1" fmla="*/ 41 h 134"/>
                <a:gd name="T2" fmla="*/ 7 w 140"/>
                <a:gd name="T3" fmla="*/ 30 h 134"/>
                <a:gd name="T4" fmla="*/ 3 w 140"/>
                <a:gd name="T5" fmla="*/ 22 h 134"/>
                <a:gd name="T6" fmla="*/ 11 w 140"/>
                <a:gd name="T7" fmla="*/ 11 h 134"/>
                <a:gd name="T8" fmla="*/ 14 w 140"/>
                <a:gd name="T9" fmla="*/ 8 h 134"/>
                <a:gd name="T10" fmla="*/ 55 w 140"/>
                <a:gd name="T11" fmla="*/ 0 h 134"/>
                <a:gd name="T12" fmla="*/ 70 w 140"/>
                <a:gd name="T13" fmla="*/ 8 h 134"/>
                <a:gd name="T14" fmla="*/ 74 w 140"/>
                <a:gd name="T15" fmla="*/ 15 h 134"/>
                <a:gd name="T16" fmla="*/ 77 w 140"/>
                <a:gd name="T17" fmla="*/ 22 h 134"/>
                <a:gd name="T18" fmla="*/ 77 w 140"/>
                <a:gd name="T19" fmla="*/ 37 h 134"/>
                <a:gd name="T20" fmla="*/ 77 w 140"/>
                <a:gd name="T21" fmla="*/ 41 h 134"/>
                <a:gd name="T22" fmla="*/ 85 w 140"/>
                <a:gd name="T23" fmla="*/ 45 h 134"/>
                <a:gd name="T24" fmla="*/ 96 w 140"/>
                <a:gd name="T25" fmla="*/ 45 h 134"/>
                <a:gd name="T26" fmla="*/ 107 w 140"/>
                <a:gd name="T27" fmla="*/ 45 h 134"/>
                <a:gd name="T28" fmla="*/ 114 w 140"/>
                <a:gd name="T29" fmla="*/ 48 h 134"/>
                <a:gd name="T30" fmla="*/ 122 w 140"/>
                <a:gd name="T31" fmla="*/ 67 h 134"/>
                <a:gd name="T32" fmla="*/ 125 w 140"/>
                <a:gd name="T33" fmla="*/ 74 h 134"/>
                <a:gd name="T34" fmla="*/ 137 w 140"/>
                <a:gd name="T35" fmla="*/ 71 h 134"/>
                <a:gd name="T36" fmla="*/ 140 w 140"/>
                <a:gd name="T37" fmla="*/ 74 h 134"/>
                <a:gd name="T38" fmla="*/ 140 w 140"/>
                <a:gd name="T39" fmla="*/ 93 h 134"/>
                <a:gd name="T40" fmla="*/ 137 w 140"/>
                <a:gd name="T41" fmla="*/ 93 h 134"/>
                <a:gd name="T42" fmla="*/ 137 w 140"/>
                <a:gd name="T43" fmla="*/ 97 h 134"/>
                <a:gd name="T44" fmla="*/ 137 w 140"/>
                <a:gd name="T45" fmla="*/ 100 h 134"/>
                <a:gd name="T46" fmla="*/ 137 w 140"/>
                <a:gd name="T47" fmla="*/ 104 h 134"/>
                <a:gd name="T48" fmla="*/ 133 w 140"/>
                <a:gd name="T49" fmla="*/ 111 h 134"/>
                <a:gd name="T50" fmla="*/ 129 w 140"/>
                <a:gd name="T51" fmla="*/ 119 h 134"/>
                <a:gd name="T52" fmla="*/ 122 w 140"/>
                <a:gd name="T53" fmla="*/ 126 h 134"/>
                <a:gd name="T54" fmla="*/ 114 w 140"/>
                <a:gd name="T55" fmla="*/ 130 h 134"/>
                <a:gd name="T56" fmla="*/ 111 w 140"/>
                <a:gd name="T57" fmla="*/ 134 h 134"/>
                <a:gd name="T58" fmla="*/ 107 w 140"/>
                <a:gd name="T59" fmla="*/ 134 h 134"/>
                <a:gd name="T60" fmla="*/ 96 w 140"/>
                <a:gd name="T61" fmla="*/ 130 h 134"/>
                <a:gd name="T62" fmla="*/ 74 w 140"/>
                <a:gd name="T63" fmla="*/ 130 h 134"/>
                <a:gd name="T64" fmla="*/ 74 w 140"/>
                <a:gd name="T65" fmla="*/ 126 h 134"/>
                <a:gd name="T66" fmla="*/ 81 w 140"/>
                <a:gd name="T67" fmla="*/ 115 h 134"/>
                <a:gd name="T68" fmla="*/ 81 w 140"/>
                <a:gd name="T69" fmla="*/ 111 h 134"/>
                <a:gd name="T70" fmla="*/ 85 w 140"/>
                <a:gd name="T71" fmla="*/ 104 h 134"/>
                <a:gd name="T72" fmla="*/ 85 w 140"/>
                <a:gd name="T73" fmla="*/ 97 h 134"/>
                <a:gd name="T74" fmla="*/ 77 w 140"/>
                <a:gd name="T75" fmla="*/ 89 h 134"/>
                <a:gd name="T76" fmla="*/ 59 w 140"/>
                <a:gd name="T77" fmla="*/ 85 h 134"/>
                <a:gd name="T78" fmla="*/ 48 w 140"/>
                <a:gd name="T79" fmla="*/ 82 h 134"/>
                <a:gd name="T80" fmla="*/ 33 w 140"/>
                <a:gd name="T81" fmla="*/ 74 h 134"/>
                <a:gd name="T82" fmla="*/ 25 w 140"/>
                <a:gd name="T83" fmla="*/ 67 h 134"/>
                <a:gd name="T84" fmla="*/ 11 w 140"/>
                <a:gd name="T85" fmla="*/ 59 h 134"/>
                <a:gd name="T86" fmla="*/ 3 w 140"/>
                <a:gd name="T87" fmla="*/ 52 h 134"/>
                <a:gd name="T88" fmla="*/ 0 w 140"/>
                <a:gd name="T89" fmla="*/ 48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40" h="134">
                  <a:moveTo>
                    <a:pt x="0" y="48"/>
                  </a:moveTo>
                  <a:lnTo>
                    <a:pt x="3" y="41"/>
                  </a:lnTo>
                  <a:lnTo>
                    <a:pt x="7" y="34"/>
                  </a:lnTo>
                  <a:lnTo>
                    <a:pt x="7" y="30"/>
                  </a:lnTo>
                  <a:lnTo>
                    <a:pt x="7" y="26"/>
                  </a:lnTo>
                  <a:lnTo>
                    <a:pt x="3" y="22"/>
                  </a:lnTo>
                  <a:lnTo>
                    <a:pt x="11" y="15"/>
                  </a:lnTo>
                  <a:lnTo>
                    <a:pt x="11" y="11"/>
                  </a:lnTo>
                  <a:lnTo>
                    <a:pt x="11" y="8"/>
                  </a:lnTo>
                  <a:lnTo>
                    <a:pt x="14" y="8"/>
                  </a:lnTo>
                  <a:lnTo>
                    <a:pt x="37" y="0"/>
                  </a:lnTo>
                  <a:lnTo>
                    <a:pt x="55" y="0"/>
                  </a:lnTo>
                  <a:lnTo>
                    <a:pt x="66" y="8"/>
                  </a:lnTo>
                  <a:lnTo>
                    <a:pt x="70" y="8"/>
                  </a:lnTo>
                  <a:lnTo>
                    <a:pt x="74" y="11"/>
                  </a:lnTo>
                  <a:lnTo>
                    <a:pt x="74" y="15"/>
                  </a:lnTo>
                  <a:lnTo>
                    <a:pt x="77" y="19"/>
                  </a:lnTo>
                  <a:lnTo>
                    <a:pt x="77" y="22"/>
                  </a:lnTo>
                  <a:lnTo>
                    <a:pt x="81" y="26"/>
                  </a:lnTo>
                  <a:lnTo>
                    <a:pt x="77" y="37"/>
                  </a:lnTo>
                  <a:lnTo>
                    <a:pt x="81" y="41"/>
                  </a:lnTo>
                  <a:lnTo>
                    <a:pt x="77" y="41"/>
                  </a:lnTo>
                  <a:lnTo>
                    <a:pt x="81" y="45"/>
                  </a:lnTo>
                  <a:lnTo>
                    <a:pt x="85" y="45"/>
                  </a:lnTo>
                  <a:lnTo>
                    <a:pt x="88" y="48"/>
                  </a:lnTo>
                  <a:lnTo>
                    <a:pt x="96" y="45"/>
                  </a:lnTo>
                  <a:lnTo>
                    <a:pt x="100" y="48"/>
                  </a:lnTo>
                  <a:lnTo>
                    <a:pt x="107" y="45"/>
                  </a:lnTo>
                  <a:lnTo>
                    <a:pt x="111" y="48"/>
                  </a:lnTo>
                  <a:lnTo>
                    <a:pt x="114" y="48"/>
                  </a:lnTo>
                  <a:lnTo>
                    <a:pt x="114" y="52"/>
                  </a:lnTo>
                  <a:lnTo>
                    <a:pt x="122" y="67"/>
                  </a:lnTo>
                  <a:lnTo>
                    <a:pt x="122" y="74"/>
                  </a:lnTo>
                  <a:lnTo>
                    <a:pt x="125" y="74"/>
                  </a:lnTo>
                  <a:lnTo>
                    <a:pt x="133" y="71"/>
                  </a:lnTo>
                  <a:lnTo>
                    <a:pt x="137" y="71"/>
                  </a:lnTo>
                  <a:lnTo>
                    <a:pt x="140" y="74"/>
                  </a:lnTo>
                  <a:lnTo>
                    <a:pt x="140" y="74"/>
                  </a:lnTo>
                  <a:lnTo>
                    <a:pt x="140" y="78"/>
                  </a:lnTo>
                  <a:lnTo>
                    <a:pt x="140" y="93"/>
                  </a:lnTo>
                  <a:lnTo>
                    <a:pt x="140" y="93"/>
                  </a:lnTo>
                  <a:lnTo>
                    <a:pt x="137" y="93"/>
                  </a:lnTo>
                  <a:lnTo>
                    <a:pt x="137" y="97"/>
                  </a:lnTo>
                  <a:lnTo>
                    <a:pt x="137" y="97"/>
                  </a:lnTo>
                  <a:lnTo>
                    <a:pt x="137" y="100"/>
                  </a:lnTo>
                  <a:lnTo>
                    <a:pt x="137" y="100"/>
                  </a:lnTo>
                  <a:lnTo>
                    <a:pt x="137" y="104"/>
                  </a:lnTo>
                  <a:lnTo>
                    <a:pt x="137" y="104"/>
                  </a:lnTo>
                  <a:lnTo>
                    <a:pt x="137" y="111"/>
                  </a:lnTo>
                  <a:lnTo>
                    <a:pt x="133" y="111"/>
                  </a:lnTo>
                  <a:lnTo>
                    <a:pt x="133" y="115"/>
                  </a:lnTo>
                  <a:lnTo>
                    <a:pt x="129" y="119"/>
                  </a:lnTo>
                  <a:lnTo>
                    <a:pt x="122" y="123"/>
                  </a:lnTo>
                  <a:lnTo>
                    <a:pt x="122" y="126"/>
                  </a:lnTo>
                  <a:lnTo>
                    <a:pt x="118" y="130"/>
                  </a:lnTo>
                  <a:lnTo>
                    <a:pt x="114" y="130"/>
                  </a:lnTo>
                  <a:lnTo>
                    <a:pt x="114" y="130"/>
                  </a:lnTo>
                  <a:lnTo>
                    <a:pt x="111" y="134"/>
                  </a:lnTo>
                  <a:lnTo>
                    <a:pt x="107" y="134"/>
                  </a:lnTo>
                  <a:lnTo>
                    <a:pt x="107" y="134"/>
                  </a:lnTo>
                  <a:lnTo>
                    <a:pt x="103" y="134"/>
                  </a:lnTo>
                  <a:lnTo>
                    <a:pt x="96" y="130"/>
                  </a:lnTo>
                  <a:lnTo>
                    <a:pt x="85" y="130"/>
                  </a:lnTo>
                  <a:lnTo>
                    <a:pt x="74" y="130"/>
                  </a:lnTo>
                  <a:lnTo>
                    <a:pt x="70" y="130"/>
                  </a:lnTo>
                  <a:lnTo>
                    <a:pt x="74" y="126"/>
                  </a:lnTo>
                  <a:lnTo>
                    <a:pt x="77" y="123"/>
                  </a:lnTo>
                  <a:lnTo>
                    <a:pt x="81" y="115"/>
                  </a:lnTo>
                  <a:lnTo>
                    <a:pt x="77" y="111"/>
                  </a:lnTo>
                  <a:lnTo>
                    <a:pt x="81" y="111"/>
                  </a:lnTo>
                  <a:lnTo>
                    <a:pt x="85" y="108"/>
                  </a:lnTo>
                  <a:lnTo>
                    <a:pt x="85" y="104"/>
                  </a:lnTo>
                  <a:lnTo>
                    <a:pt x="88" y="100"/>
                  </a:lnTo>
                  <a:lnTo>
                    <a:pt x="85" y="97"/>
                  </a:lnTo>
                  <a:lnTo>
                    <a:pt x="81" y="97"/>
                  </a:lnTo>
                  <a:lnTo>
                    <a:pt x="77" y="89"/>
                  </a:lnTo>
                  <a:lnTo>
                    <a:pt x="66" y="89"/>
                  </a:lnTo>
                  <a:lnTo>
                    <a:pt x="59" y="85"/>
                  </a:lnTo>
                  <a:lnTo>
                    <a:pt x="51" y="82"/>
                  </a:lnTo>
                  <a:lnTo>
                    <a:pt x="48" y="82"/>
                  </a:lnTo>
                  <a:lnTo>
                    <a:pt x="44" y="78"/>
                  </a:lnTo>
                  <a:lnTo>
                    <a:pt x="33" y="74"/>
                  </a:lnTo>
                  <a:lnTo>
                    <a:pt x="29" y="71"/>
                  </a:lnTo>
                  <a:lnTo>
                    <a:pt x="25" y="67"/>
                  </a:lnTo>
                  <a:lnTo>
                    <a:pt x="22" y="67"/>
                  </a:lnTo>
                  <a:lnTo>
                    <a:pt x="11" y="59"/>
                  </a:lnTo>
                  <a:lnTo>
                    <a:pt x="7" y="52"/>
                  </a:lnTo>
                  <a:lnTo>
                    <a:pt x="3" y="52"/>
                  </a:lnTo>
                  <a:lnTo>
                    <a:pt x="0" y="48"/>
                  </a:lnTo>
                  <a:lnTo>
                    <a:pt x="0"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6" name="Freeform 187"/>
            <p:cNvSpPr/>
            <p:nvPr/>
          </p:nvSpPr>
          <p:spPr bwMode="auto">
            <a:xfrm>
              <a:off x="3321768" y="5104117"/>
              <a:ext cx="152268" cy="150132"/>
            </a:xfrm>
            <a:custGeom>
              <a:avLst/>
              <a:gdLst>
                <a:gd name="T0" fmla="*/ 11 w 85"/>
                <a:gd name="T1" fmla="*/ 0 h 86"/>
                <a:gd name="T2" fmla="*/ 22 w 85"/>
                <a:gd name="T3" fmla="*/ 0 h 86"/>
                <a:gd name="T4" fmla="*/ 29 w 85"/>
                <a:gd name="T5" fmla="*/ 8 h 86"/>
                <a:gd name="T6" fmla="*/ 37 w 85"/>
                <a:gd name="T7" fmla="*/ 12 h 86"/>
                <a:gd name="T8" fmla="*/ 40 w 85"/>
                <a:gd name="T9" fmla="*/ 19 h 86"/>
                <a:gd name="T10" fmla="*/ 44 w 85"/>
                <a:gd name="T11" fmla="*/ 15 h 86"/>
                <a:gd name="T12" fmla="*/ 55 w 85"/>
                <a:gd name="T13" fmla="*/ 23 h 86"/>
                <a:gd name="T14" fmla="*/ 63 w 85"/>
                <a:gd name="T15" fmla="*/ 26 h 86"/>
                <a:gd name="T16" fmla="*/ 66 w 85"/>
                <a:gd name="T17" fmla="*/ 30 h 86"/>
                <a:gd name="T18" fmla="*/ 74 w 85"/>
                <a:gd name="T19" fmla="*/ 38 h 86"/>
                <a:gd name="T20" fmla="*/ 81 w 85"/>
                <a:gd name="T21" fmla="*/ 45 h 86"/>
                <a:gd name="T22" fmla="*/ 77 w 85"/>
                <a:gd name="T23" fmla="*/ 52 h 86"/>
                <a:gd name="T24" fmla="*/ 81 w 85"/>
                <a:gd name="T25" fmla="*/ 60 h 86"/>
                <a:gd name="T26" fmla="*/ 85 w 85"/>
                <a:gd name="T27" fmla="*/ 64 h 86"/>
                <a:gd name="T28" fmla="*/ 85 w 85"/>
                <a:gd name="T29" fmla="*/ 64 h 86"/>
                <a:gd name="T30" fmla="*/ 81 w 85"/>
                <a:gd name="T31" fmla="*/ 71 h 86"/>
                <a:gd name="T32" fmla="*/ 77 w 85"/>
                <a:gd name="T33" fmla="*/ 75 h 86"/>
                <a:gd name="T34" fmla="*/ 74 w 85"/>
                <a:gd name="T35" fmla="*/ 78 h 86"/>
                <a:gd name="T36" fmla="*/ 66 w 85"/>
                <a:gd name="T37" fmla="*/ 82 h 86"/>
                <a:gd name="T38" fmla="*/ 63 w 85"/>
                <a:gd name="T39" fmla="*/ 82 h 86"/>
                <a:gd name="T40" fmla="*/ 63 w 85"/>
                <a:gd name="T41" fmla="*/ 86 h 86"/>
                <a:gd name="T42" fmla="*/ 55 w 85"/>
                <a:gd name="T43" fmla="*/ 86 h 86"/>
                <a:gd name="T44" fmla="*/ 52 w 85"/>
                <a:gd name="T45" fmla="*/ 86 h 86"/>
                <a:gd name="T46" fmla="*/ 44 w 85"/>
                <a:gd name="T47" fmla="*/ 86 h 86"/>
                <a:gd name="T48" fmla="*/ 37 w 85"/>
                <a:gd name="T49" fmla="*/ 86 h 86"/>
                <a:gd name="T50" fmla="*/ 37 w 85"/>
                <a:gd name="T51" fmla="*/ 82 h 86"/>
                <a:gd name="T52" fmla="*/ 33 w 85"/>
                <a:gd name="T53" fmla="*/ 82 h 86"/>
                <a:gd name="T54" fmla="*/ 29 w 85"/>
                <a:gd name="T55" fmla="*/ 78 h 86"/>
                <a:gd name="T56" fmla="*/ 18 w 85"/>
                <a:gd name="T57" fmla="*/ 78 h 86"/>
                <a:gd name="T58" fmla="*/ 11 w 85"/>
                <a:gd name="T59" fmla="*/ 75 h 86"/>
                <a:gd name="T60" fmla="*/ 3 w 85"/>
                <a:gd name="T61" fmla="*/ 67 h 86"/>
                <a:gd name="T62" fmla="*/ 0 w 85"/>
                <a:gd name="T63" fmla="*/ 56 h 86"/>
                <a:gd name="T64" fmla="*/ 3 w 85"/>
                <a:gd name="T65" fmla="*/ 56 h 86"/>
                <a:gd name="T66" fmla="*/ 3 w 85"/>
                <a:gd name="T67" fmla="*/ 52 h 86"/>
                <a:gd name="T68" fmla="*/ 3 w 85"/>
                <a:gd name="T69" fmla="*/ 41 h 86"/>
                <a:gd name="T70" fmla="*/ 3 w 85"/>
                <a:gd name="T71" fmla="*/ 34 h 86"/>
                <a:gd name="T72" fmla="*/ 3 w 85"/>
                <a:gd name="T73" fmla="*/ 26 h 86"/>
                <a:gd name="T74" fmla="*/ 7 w 85"/>
                <a:gd name="T75" fmla="*/ 19 h 86"/>
                <a:gd name="T76" fmla="*/ 7 w 85"/>
                <a:gd name="T77" fmla="*/ 15 h 86"/>
                <a:gd name="T78" fmla="*/ 7 w 85"/>
                <a:gd name="T79" fmla="*/ 8 h 86"/>
                <a:gd name="T80" fmla="*/ 11 w 85"/>
                <a:gd name="T81" fmla="*/ 0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85" h="86">
                  <a:moveTo>
                    <a:pt x="11" y="0"/>
                  </a:moveTo>
                  <a:lnTo>
                    <a:pt x="11" y="0"/>
                  </a:lnTo>
                  <a:lnTo>
                    <a:pt x="15" y="4"/>
                  </a:lnTo>
                  <a:lnTo>
                    <a:pt x="22" y="0"/>
                  </a:lnTo>
                  <a:lnTo>
                    <a:pt x="26" y="4"/>
                  </a:lnTo>
                  <a:lnTo>
                    <a:pt x="29" y="8"/>
                  </a:lnTo>
                  <a:lnTo>
                    <a:pt x="33" y="8"/>
                  </a:lnTo>
                  <a:lnTo>
                    <a:pt x="37" y="12"/>
                  </a:lnTo>
                  <a:lnTo>
                    <a:pt x="40" y="19"/>
                  </a:lnTo>
                  <a:lnTo>
                    <a:pt x="40" y="19"/>
                  </a:lnTo>
                  <a:lnTo>
                    <a:pt x="44" y="15"/>
                  </a:lnTo>
                  <a:lnTo>
                    <a:pt x="44" y="15"/>
                  </a:lnTo>
                  <a:lnTo>
                    <a:pt x="48" y="23"/>
                  </a:lnTo>
                  <a:lnTo>
                    <a:pt x="55" y="23"/>
                  </a:lnTo>
                  <a:lnTo>
                    <a:pt x="59" y="23"/>
                  </a:lnTo>
                  <a:lnTo>
                    <a:pt x="63" y="26"/>
                  </a:lnTo>
                  <a:lnTo>
                    <a:pt x="63" y="30"/>
                  </a:lnTo>
                  <a:lnTo>
                    <a:pt x="66" y="30"/>
                  </a:lnTo>
                  <a:lnTo>
                    <a:pt x="70" y="34"/>
                  </a:lnTo>
                  <a:lnTo>
                    <a:pt x="74" y="38"/>
                  </a:lnTo>
                  <a:lnTo>
                    <a:pt x="77" y="41"/>
                  </a:lnTo>
                  <a:lnTo>
                    <a:pt x="81" y="45"/>
                  </a:lnTo>
                  <a:lnTo>
                    <a:pt x="81" y="49"/>
                  </a:lnTo>
                  <a:lnTo>
                    <a:pt x="77" y="52"/>
                  </a:lnTo>
                  <a:lnTo>
                    <a:pt x="81" y="56"/>
                  </a:lnTo>
                  <a:lnTo>
                    <a:pt x="81" y="60"/>
                  </a:lnTo>
                  <a:lnTo>
                    <a:pt x="81" y="60"/>
                  </a:lnTo>
                  <a:lnTo>
                    <a:pt x="85" y="64"/>
                  </a:lnTo>
                  <a:lnTo>
                    <a:pt x="85" y="64"/>
                  </a:lnTo>
                  <a:lnTo>
                    <a:pt x="85" y="64"/>
                  </a:lnTo>
                  <a:lnTo>
                    <a:pt x="81" y="67"/>
                  </a:lnTo>
                  <a:lnTo>
                    <a:pt x="81" y="71"/>
                  </a:lnTo>
                  <a:lnTo>
                    <a:pt x="77" y="75"/>
                  </a:lnTo>
                  <a:lnTo>
                    <a:pt x="77" y="75"/>
                  </a:lnTo>
                  <a:lnTo>
                    <a:pt x="77" y="75"/>
                  </a:lnTo>
                  <a:lnTo>
                    <a:pt x="74" y="78"/>
                  </a:lnTo>
                  <a:lnTo>
                    <a:pt x="70" y="82"/>
                  </a:lnTo>
                  <a:lnTo>
                    <a:pt x="66" y="82"/>
                  </a:lnTo>
                  <a:lnTo>
                    <a:pt x="63" y="82"/>
                  </a:lnTo>
                  <a:lnTo>
                    <a:pt x="63" y="82"/>
                  </a:lnTo>
                  <a:lnTo>
                    <a:pt x="63" y="86"/>
                  </a:lnTo>
                  <a:lnTo>
                    <a:pt x="63" y="86"/>
                  </a:lnTo>
                  <a:lnTo>
                    <a:pt x="59" y="86"/>
                  </a:lnTo>
                  <a:lnTo>
                    <a:pt x="55" y="86"/>
                  </a:lnTo>
                  <a:lnTo>
                    <a:pt x="55" y="86"/>
                  </a:lnTo>
                  <a:lnTo>
                    <a:pt x="52" y="86"/>
                  </a:lnTo>
                  <a:lnTo>
                    <a:pt x="48" y="82"/>
                  </a:lnTo>
                  <a:lnTo>
                    <a:pt x="44" y="86"/>
                  </a:lnTo>
                  <a:lnTo>
                    <a:pt x="40" y="86"/>
                  </a:lnTo>
                  <a:lnTo>
                    <a:pt x="37" y="86"/>
                  </a:lnTo>
                  <a:lnTo>
                    <a:pt x="37" y="86"/>
                  </a:lnTo>
                  <a:lnTo>
                    <a:pt x="37" y="82"/>
                  </a:lnTo>
                  <a:lnTo>
                    <a:pt x="37" y="82"/>
                  </a:lnTo>
                  <a:lnTo>
                    <a:pt x="33" y="82"/>
                  </a:lnTo>
                  <a:lnTo>
                    <a:pt x="33" y="82"/>
                  </a:lnTo>
                  <a:lnTo>
                    <a:pt x="29" y="78"/>
                  </a:lnTo>
                  <a:lnTo>
                    <a:pt x="26" y="78"/>
                  </a:lnTo>
                  <a:lnTo>
                    <a:pt x="18" y="78"/>
                  </a:lnTo>
                  <a:lnTo>
                    <a:pt x="15" y="78"/>
                  </a:lnTo>
                  <a:lnTo>
                    <a:pt x="11" y="75"/>
                  </a:lnTo>
                  <a:lnTo>
                    <a:pt x="7" y="75"/>
                  </a:lnTo>
                  <a:lnTo>
                    <a:pt x="3" y="67"/>
                  </a:lnTo>
                  <a:lnTo>
                    <a:pt x="0" y="64"/>
                  </a:lnTo>
                  <a:lnTo>
                    <a:pt x="0" y="56"/>
                  </a:lnTo>
                  <a:lnTo>
                    <a:pt x="0" y="56"/>
                  </a:lnTo>
                  <a:lnTo>
                    <a:pt x="3" y="56"/>
                  </a:lnTo>
                  <a:lnTo>
                    <a:pt x="3" y="52"/>
                  </a:lnTo>
                  <a:lnTo>
                    <a:pt x="3" y="52"/>
                  </a:lnTo>
                  <a:lnTo>
                    <a:pt x="3" y="45"/>
                  </a:lnTo>
                  <a:lnTo>
                    <a:pt x="3" y="41"/>
                  </a:lnTo>
                  <a:lnTo>
                    <a:pt x="3" y="38"/>
                  </a:lnTo>
                  <a:lnTo>
                    <a:pt x="3" y="34"/>
                  </a:lnTo>
                  <a:lnTo>
                    <a:pt x="3" y="30"/>
                  </a:lnTo>
                  <a:lnTo>
                    <a:pt x="3" y="26"/>
                  </a:lnTo>
                  <a:lnTo>
                    <a:pt x="7" y="26"/>
                  </a:lnTo>
                  <a:lnTo>
                    <a:pt x="7" y="19"/>
                  </a:lnTo>
                  <a:lnTo>
                    <a:pt x="3" y="15"/>
                  </a:lnTo>
                  <a:lnTo>
                    <a:pt x="7" y="15"/>
                  </a:lnTo>
                  <a:lnTo>
                    <a:pt x="3" y="8"/>
                  </a:lnTo>
                  <a:lnTo>
                    <a:pt x="7" y="8"/>
                  </a:lnTo>
                  <a:lnTo>
                    <a:pt x="11" y="4"/>
                  </a:lnTo>
                  <a:lnTo>
                    <a:pt x="11"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7" name="Freeform 188"/>
            <p:cNvSpPr>
              <a:spLocks noEditPoints="1"/>
            </p:cNvSpPr>
            <p:nvPr/>
          </p:nvSpPr>
          <p:spPr bwMode="auto">
            <a:xfrm>
              <a:off x="2968867" y="4878920"/>
              <a:ext cx="471134" cy="1073617"/>
            </a:xfrm>
            <a:custGeom>
              <a:avLst/>
              <a:gdLst>
                <a:gd name="T0" fmla="*/ 67 w 263"/>
                <a:gd name="T1" fmla="*/ 0 h 615"/>
                <a:gd name="T2" fmla="*/ 86 w 263"/>
                <a:gd name="T3" fmla="*/ 7 h 615"/>
                <a:gd name="T4" fmla="*/ 119 w 263"/>
                <a:gd name="T5" fmla="*/ 7 h 615"/>
                <a:gd name="T6" fmla="*/ 163 w 263"/>
                <a:gd name="T7" fmla="*/ 37 h 615"/>
                <a:gd name="T8" fmla="*/ 197 w 263"/>
                <a:gd name="T9" fmla="*/ 63 h 615"/>
                <a:gd name="T10" fmla="*/ 197 w 263"/>
                <a:gd name="T11" fmla="*/ 85 h 615"/>
                <a:gd name="T12" fmla="*/ 230 w 263"/>
                <a:gd name="T13" fmla="*/ 85 h 615"/>
                <a:gd name="T14" fmla="*/ 249 w 263"/>
                <a:gd name="T15" fmla="*/ 59 h 615"/>
                <a:gd name="T16" fmla="*/ 263 w 263"/>
                <a:gd name="T17" fmla="*/ 78 h 615"/>
                <a:gd name="T18" fmla="*/ 245 w 263"/>
                <a:gd name="T19" fmla="*/ 92 h 615"/>
                <a:gd name="T20" fmla="*/ 223 w 263"/>
                <a:gd name="T21" fmla="*/ 107 h 615"/>
                <a:gd name="T22" fmla="*/ 208 w 263"/>
                <a:gd name="T23" fmla="*/ 129 h 615"/>
                <a:gd name="T24" fmla="*/ 200 w 263"/>
                <a:gd name="T25" fmla="*/ 155 h 615"/>
                <a:gd name="T26" fmla="*/ 200 w 263"/>
                <a:gd name="T27" fmla="*/ 185 h 615"/>
                <a:gd name="T28" fmla="*/ 200 w 263"/>
                <a:gd name="T29" fmla="*/ 204 h 615"/>
                <a:gd name="T30" fmla="*/ 219 w 263"/>
                <a:gd name="T31" fmla="*/ 233 h 615"/>
                <a:gd name="T32" fmla="*/ 234 w 263"/>
                <a:gd name="T33" fmla="*/ 248 h 615"/>
                <a:gd name="T34" fmla="*/ 226 w 263"/>
                <a:gd name="T35" fmla="*/ 270 h 615"/>
                <a:gd name="T36" fmla="*/ 178 w 263"/>
                <a:gd name="T37" fmla="*/ 285 h 615"/>
                <a:gd name="T38" fmla="*/ 152 w 263"/>
                <a:gd name="T39" fmla="*/ 282 h 615"/>
                <a:gd name="T40" fmla="*/ 156 w 263"/>
                <a:gd name="T41" fmla="*/ 300 h 615"/>
                <a:gd name="T42" fmla="*/ 156 w 263"/>
                <a:gd name="T43" fmla="*/ 315 h 615"/>
                <a:gd name="T44" fmla="*/ 137 w 263"/>
                <a:gd name="T45" fmla="*/ 330 h 615"/>
                <a:gd name="T46" fmla="*/ 112 w 263"/>
                <a:gd name="T47" fmla="*/ 326 h 615"/>
                <a:gd name="T48" fmla="*/ 126 w 263"/>
                <a:gd name="T49" fmla="*/ 348 h 615"/>
                <a:gd name="T50" fmla="*/ 130 w 263"/>
                <a:gd name="T51" fmla="*/ 348 h 615"/>
                <a:gd name="T52" fmla="*/ 141 w 263"/>
                <a:gd name="T53" fmla="*/ 359 h 615"/>
                <a:gd name="T54" fmla="*/ 123 w 263"/>
                <a:gd name="T55" fmla="*/ 356 h 615"/>
                <a:gd name="T56" fmla="*/ 119 w 263"/>
                <a:gd name="T57" fmla="*/ 371 h 615"/>
                <a:gd name="T58" fmla="*/ 119 w 263"/>
                <a:gd name="T59" fmla="*/ 389 h 615"/>
                <a:gd name="T60" fmla="*/ 119 w 263"/>
                <a:gd name="T61" fmla="*/ 404 h 615"/>
                <a:gd name="T62" fmla="*/ 97 w 263"/>
                <a:gd name="T63" fmla="*/ 415 h 615"/>
                <a:gd name="T64" fmla="*/ 93 w 263"/>
                <a:gd name="T65" fmla="*/ 434 h 615"/>
                <a:gd name="T66" fmla="*/ 123 w 263"/>
                <a:gd name="T67" fmla="*/ 449 h 615"/>
                <a:gd name="T68" fmla="*/ 126 w 263"/>
                <a:gd name="T69" fmla="*/ 463 h 615"/>
                <a:gd name="T70" fmla="*/ 115 w 263"/>
                <a:gd name="T71" fmla="*/ 478 h 615"/>
                <a:gd name="T72" fmla="*/ 104 w 263"/>
                <a:gd name="T73" fmla="*/ 493 h 615"/>
                <a:gd name="T74" fmla="*/ 93 w 263"/>
                <a:gd name="T75" fmla="*/ 504 h 615"/>
                <a:gd name="T76" fmla="*/ 89 w 263"/>
                <a:gd name="T77" fmla="*/ 526 h 615"/>
                <a:gd name="T78" fmla="*/ 97 w 263"/>
                <a:gd name="T79" fmla="*/ 545 h 615"/>
                <a:gd name="T80" fmla="*/ 97 w 263"/>
                <a:gd name="T81" fmla="*/ 552 h 615"/>
                <a:gd name="T82" fmla="*/ 45 w 263"/>
                <a:gd name="T83" fmla="*/ 538 h 615"/>
                <a:gd name="T84" fmla="*/ 19 w 263"/>
                <a:gd name="T85" fmla="*/ 515 h 615"/>
                <a:gd name="T86" fmla="*/ 30 w 263"/>
                <a:gd name="T87" fmla="*/ 460 h 615"/>
                <a:gd name="T88" fmla="*/ 26 w 263"/>
                <a:gd name="T89" fmla="*/ 423 h 615"/>
                <a:gd name="T90" fmla="*/ 15 w 263"/>
                <a:gd name="T91" fmla="*/ 400 h 615"/>
                <a:gd name="T92" fmla="*/ 15 w 263"/>
                <a:gd name="T93" fmla="*/ 382 h 615"/>
                <a:gd name="T94" fmla="*/ 12 w 263"/>
                <a:gd name="T95" fmla="*/ 345 h 615"/>
                <a:gd name="T96" fmla="*/ 12 w 263"/>
                <a:gd name="T97" fmla="*/ 293 h 615"/>
                <a:gd name="T98" fmla="*/ 15 w 263"/>
                <a:gd name="T99" fmla="*/ 241 h 615"/>
                <a:gd name="T100" fmla="*/ 19 w 263"/>
                <a:gd name="T101" fmla="*/ 204 h 615"/>
                <a:gd name="T102" fmla="*/ 0 w 263"/>
                <a:gd name="T103" fmla="*/ 155 h 615"/>
                <a:gd name="T104" fmla="*/ 8 w 263"/>
                <a:gd name="T105" fmla="*/ 115 h 615"/>
                <a:gd name="T106" fmla="*/ 26 w 263"/>
                <a:gd name="T107" fmla="*/ 78 h 615"/>
                <a:gd name="T108" fmla="*/ 23 w 263"/>
                <a:gd name="T109" fmla="*/ 52 h 615"/>
                <a:gd name="T110" fmla="*/ 178 w 263"/>
                <a:gd name="T111" fmla="*/ 608 h 615"/>
                <a:gd name="T112" fmla="*/ 178 w 263"/>
                <a:gd name="T113" fmla="*/ 608 h 615"/>
                <a:gd name="T114" fmla="*/ 108 w 263"/>
                <a:gd name="T115" fmla="*/ 575 h 615"/>
                <a:gd name="T116" fmla="*/ 119 w 263"/>
                <a:gd name="T117" fmla="*/ 586 h 615"/>
                <a:gd name="T118" fmla="*/ 156 w 263"/>
                <a:gd name="T119" fmla="*/ 604 h 615"/>
                <a:gd name="T120" fmla="*/ 156 w 263"/>
                <a:gd name="T121" fmla="*/ 612 h 615"/>
                <a:gd name="T122" fmla="*/ 119 w 263"/>
                <a:gd name="T123" fmla="*/ 612 h 615"/>
                <a:gd name="T124" fmla="*/ 123 w 263"/>
                <a:gd name="T125" fmla="*/ 604 h 6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3" h="615">
                  <a:moveTo>
                    <a:pt x="41" y="14"/>
                  </a:moveTo>
                  <a:lnTo>
                    <a:pt x="45" y="11"/>
                  </a:lnTo>
                  <a:lnTo>
                    <a:pt x="45" y="7"/>
                  </a:lnTo>
                  <a:lnTo>
                    <a:pt x="52" y="0"/>
                  </a:lnTo>
                  <a:lnTo>
                    <a:pt x="56" y="0"/>
                  </a:lnTo>
                  <a:lnTo>
                    <a:pt x="60" y="3"/>
                  </a:lnTo>
                  <a:lnTo>
                    <a:pt x="67" y="0"/>
                  </a:lnTo>
                  <a:lnTo>
                    <a:pt x="67" y="0"/>
                  </a:lnTo>
                  <a:lnTo>
                    <a:pt x="71" y="0"/>
                  </a:lnTo>
                  <a:lnTo>
                    <a:pt x="78" y="0"/>
                  </a:lnTo>
                  <a:lnTo>
                    <a:pt x="82" y="0"/>
                  </a:lnTo>
                  <a:lnTo>
                    <a:pt x="82" y="3"/>
                  </a:lnTo>
                  <a:lnTo>
                    <a:pt x="86" y="11"/>
                  </a:lnTo>
                  <a:lnTo>
                    <a:pt x="86" y="11"/>
                  </a:lnTo>
                  <a:lnTo>
                    <a:pt x="86" y="11"/>
                  </a:lnTo>
                  <a:lnTo>
                    <a:pt x="86" y="7"/>
                  </a:lnTo>
                  <a:lnTo>
                    <a:pt x="89" y="7"/>
                  </a:lnTo>
                  <a:lnTo>
                    <a:pt x="89" y="3"/>
                  </a:lnTo>
                  <a:lnTo>
                    <a:pt x="93" y="0"/>
                  </a:lnTo>
                  <a:lnTo>
                    <a:pt x="100" y="0"/>
                  </a:lnTo>
                  <a:lnTo>
                    <a:pt x="108" y="0"/>
                  </a:lnTo>
                  <a:lnTo>
                    <a:pt x="112" y="3"/>
                  </a:lnTo>
                  <a:lnTo>
                    <a:pt x="115" y="7"/>
                  </a:lnTo>
                  <a:lnTo>
                    <a:pt x="119" y="7"/>
                  </a:lnTo>
                  <a:lnTo>
                    <a:pt x="123" y="14"/>
                  </a:lnTo>
                  <a:lnTo>
                    <a:pt x="134" y="22"/>
                  </a:lnTo>
                  <a:lnTo>
                    <a:pt x="137" y="22"/>
                  </a:lnTo>
                  <a:lnTo>
                    <a:pt x="141" y="26"/>
                  </a:lnTo>
                  <a:lnTo>
                    <a:pt x="145" y="29"/>
                  </a:lnTo>
                  <a:lnTo>
                    <a:pt x="156" y="33"/>
                  </a:lnTo>
                  <a:lnTo>
                    <a:pt x="160" y="37"/>
                  </a:lnTo>
                  <a:lnTo>
                    <a:pt x="163" y="37"/>
                  </a:lnTo>
                  <a:lnTo>
                    <a:pt x="171" y="40"/>
                  </a:lnTo>
                  <a:lnTo>
                    <a:pt x="178" y="44"/>
                  </a:lnTo>
                  <a:lnTo>
                    <a:pt x="189" y="44"/>
                  </a:lnTo>
                  <a:lnTo>
                    <a:pt x="193" y="52"/>
                  </a:lnTo>
                  <a:lnTo>
                    <a:pt x="197" y="52"/>
                  </a:lnTo>
                  <a:lnTo>
                    <a:pt x="200" y="55"/>
                  </a:lnTo>
                  <a:lnTo>
                    <a:pt x="197" y="59"/>
                  </a:lnTo>
                  <a:lnTo>
                    <a:pt x="197" y="63"/>
                  </a:lnTo>
                  <a:lnTo>
                    <a:pt x="193" y="66"/>
                  </a:lnTo>
                  <a:lnTo>
                    <a:pt x="189" y="66"/>
                  </a:lnTo>
                  <a:lnTo>
                    <a:pt x="193" y="70"/>
                  </a:lnTo>
                  <a:lnTo>
                    <a:pt x="189" y="78"/>
                  </a:lnTo>
                  <a:lnTo>
                    <a:pt x="186" y="81"/>
                  </a:lnTo>
                  <a:lnTo>
                    <a:pt x="182" y="85"/>
                  </a:lnTo>
                  <a:lnTo>
                    <a:pt x="186" y="85"/>
                  </a:lnTo>
                  <a:lnTo>
                    <a:pt x="197" y="85"/>
                  </a:lnTo>
                  <a:lnTo>
                    <a:pt x="208" y="85"/>
                  </a:lnTo>
                  <a:lnTo>
                    <a:pt x="215" y="89"/>
                  </a:lnTo>
                  <a:lnTo>
                    <a:pt x="219" y="89"/>
                  </a:lnTo>
                  <a:lnTo>
                    <a:pt x="219" y="89"/>
                  </a:lnTo>
                  <a:lnTo>
                    <a:pt x="223" y="89"/>
                  </a:lnTo>
                  <a:lnTo>
                    <a:pt x="226" y="85"/>
                  </a:lnTo>
                  <a:lnTo>
                    <a:pt x="226" y="85"/>
                  </a:lnTo>
                  <a:lnTo>
                    <a:pt x="230" y="85"/>
                  </a:lnTo>
                  <a:lnTo>
                    <a:pt x="234" y="81"/>
                  </a:lnTo>
                  <a:lnTo>
                    <a:pt x="234" y="78"/>
                  </a:lnTo>
                  <a:lnTo>
                    <a:pt x="241" y="74"/>
                  </a:lnTo>
                  <a:lnTo>
                    <a:pt x="245" y="70"/>
                  </a:lnTo>
                  <a:lnTo>
                    <a:pt x="245" y="66"/>
                  </a:lnTo>
                  <a:lnTo>
                    <a:pt x="249" y="66"/>
                  </a:lnTo>
                  <a:lnTo>
                    <a:pt x="249" y="59"/>
                  </a:lnTo>
                  <a:lnTo>
                    <a:pt x="249" y="59"/>
                  </a:lnTo>
                  <a:lnTo>
                    <a:pt x="249" y="55"/>
                  </a:lnTo>
                  <a:lnTo>
                    <a:pt x="252" y="52"/>
                  </a:lnTo>
                  <a:lnTo>
                    <a:pt x="260" y="52"/>
                  </a:lnTo>
                  <a:lnTo>
                    <a:pt x="260" y="55"/>
                  </a:lnTo>
                  <a:lnTo>
                    <a:pt x="263" y="63"/>
                  </a:lnTo>
                  <a:lnTo>
                    <a:pt x="263" y="66"/>
                  </a:lnTo>
                  <a:lnTo>
                    <a:pt x="263" y="74"/>
                  </a:lnTo>
                  <a:lnTo>
                    <a:pt x="263" y="78"/>
                  </a:lnTo>
                  <a:lnTo>
                    <a:pt x="263" y="81"/>
                  </a:lnTo>
                  <a:lnTo>
                    <a:pt x="260" y="81"/>
                  </a:lnTo>
                  <a:lnTo>
                    <a:pt x="256" y="81"/>
                  </a:lnTo>
                  <a:lnTo>
                    <a:pt x="256" y="85"/>
                  </a:lnTo>
                  <a:lnTo>
                    <a:pt x="252" y="85"/>
                  </a:lnTo>
                  <a:lnTo>
                    <a:pt x="252" y="85"/>
                  </a:lnTo>
                  <a:lnTo>
                    <a:pt x="245" y="89"/>
                  </a:lnTo>
                  <a:lnTo>
                    <a:pt x="245" y="92"/>
                  </a:lnTo>
                  <a:lnTo>
                    <a:pt x="241" y="92"/>
                  </a:lnTo>
                  <a:lnTo>
                    <a:pt x="234" y="96"/>
                  </a:lnTo>
                  <a:lnTo>
                    <a:pt x="234" y="96"/>
                  </a:lnTo>
                  <a:lnTo>
                    <a:pt x="234" y="100"/>
                  </a:lnTo>
                  <a:lnTo>
                    <a:pt x="230" y="100"/>
                  </a:lnTo>
                  <a:lnTo>
                    <a:pt x="230" y="100"/>
                  </a:lnTo>
                  <a:lnTo>
                    <a:pt x="223" y="107"/>
                  </a:lnTo>
                  <a:lnTo>
                    <a:pt x="223" y="107"/>
                  </a:lnTo>
                  <a:lnTo>
                    <a:pt x="223" y="111"/>
                  </a:lnTo>
                  <a:lnTo>
                    <a:pt x="219" y="111"/>
                  </a:lnTo>
                  <a:lnTo>
                    <a:pt x="219" y="115"/>
                  </a:lnTo>
                  <a:lnTo>
                    <a:pt x="215" y="118"/>
                  </a:lnTo>
                  <a:lnTo>
                    <a:pt x="212" y="122"/>
                  </a:lnTo>
                  <a:lnTo>
                    <a:pt x="212" y="126"/>
                  </a:lnTo>
                  <a:lnTo>
                    <a:pt x="212" y="129"/>
                  </a:lnTo>
                  <a:lnTo>
                    <a:pt x="208" y="129"/>
                  </a:lnTo>
                  <a:lnTo>
                    <a:pt x="208" y="133"/>
                  </a:lnTo>
                  <a:lnTo>
                    <a:pt x="204" y="137"/>
                  </a:lnTo>
                  <a:lnTo>
                    <a:pt x="200" y="137"/>
                  </a:lnTo>
                  <a:lnTo>
                    <a:pt x="204" y="144"/>
                  </a:lnTo>
                  <a:lnTo>
                    <a:pt x="200" y="144"/>
                  </a:lnTo>
                  <a:lnTo>
                    <a:pt x="204" y="148"/>
                  </a:lnTo>
                  <a:lnTo>
                    <a:pt x="204" y="155"/>
                  </a:lnTo>
                  <a:lnTo>
                    <a:pt x="200" y="155"/>
                  </a:lnTo>
                  <a:lnTo>
                    <a:pt x="200" y="159"/>
                  </a:lnTo>
                  <a:lnTo>
                    <a:pt x="200" y="163"/>
                  </a:lnTo>
                  <a:lnTo>
                    <a:pt x="200" y="167"/>
                  </a:lnTo>
                  <a:lnTo>
                    <a:pt x="200" y="170"/>
                  </a:lnTo>
                  <a:lnTo>
                    <a:pt x="200" y="174"/>
                  </a:lnTo>
                  <a:lnTo>
                    <a:pt x="200" y="181"/>
                  </a:lnTo>
                  <a:lnTo>
                    <a:pt x="200" y="181"/>
                  </a:lnTo>
                  <a:lnTo>
                    <a:pt x="200" y="185"/>
                  </a:lnTo>
                  <a:lnTo>
                    <a:pt x="197" y="185"/>
                  </a:lnTo>
                  <a:lnTo>
                    <a:pt x="197" y="185"/>
                  </a:lnTo>
                  <a:lnTo>
                    <a:pt x="197" y="185"/>
                  </a:lnTo>
                  <a:lnTo>
                    <a:pt x="197" y="193"/>
                  </a:lnTo>
                  <a:lnTo>
                    <a:pt x="197" y="196"/>
                  </a:lnTo>
                  <a:lnTo>
                    <a:pt x="197" y="200"/>
                  </a:lnTo>
                  <a:lnTo>
                    <a:pt x="200" y="200"/>
                  </a:lnTo>
                  <a:lnTo>
                    <a:pt x="200" y="204"/>
                  </a:lnTo>
                  <a:lnTo>
                    <a:pt x="200" y="204"/>
                  </a:lnTo>
                  <a:lnTo>
                    <a:pt x="200" y="207"/>
                  </a:lnTo>
                  <a:lnTo>
                    <a:pt x="208" y="211"/>
                  </a:lnTo>
                  <a:lnTo>
                    <a:pt x="215" y="215"/>
                  </a:lnTo>
                  <a:lnTo>
                    <a:pt x="223" y="219"/>
                  </a:lnTo>
                  <a:lnTo>
                    <a:pt x="226" y="222"/>
                  </a:lnTo>
                  <a:lnTo>
                    <a:pt x="226" y="226"/>
                  </a:lnTo>
                  <a:lnTo>
                    <a:pt x="219" y="233"/>
                  </a:lnTo>
                  <a:lnTo>
                    <a:pt x="219" y="233"/>
                  </a:lnTo>
                  <a:lnTo>
                    <a:pt x="223" y="241"/>
                  </a:lnTo>
                  <a:lnTo>
                    <a:pt x="226" y="241"/>
                  </a:lnTo>
                  <a:lnTo>
                    <a:pt x="230" y="241"/>
                  </a:lnTo>
                  <a:lnTo>
                    <a:pt x="234" y="241"/>
                  </a:lnTo>
                  <a:lnTo>
                    <a:pt x="234" y="241"/>
                  </a:lnTo>
                  <a:lnTo>
                    <a:pt x="234" y="241"/>
                  </a:lnTo>
                  <a:lnTo>
                    <a:pt x="234" y="248"/>
                  </a:lnTo>
                  <a:lnTo>
                    <a:pt x="234" y="252"/>
                  </a:lnTo>
                  <a:lnTo>
                    <a:pt x="230" y="256"/>
                  </a:lnTo>
                  <a:lnTo>
                    <a:pt x="230" y="259"/>
                  </a:lnTo>
                  <a:lnTo>
                    <a:pt x="226" y="263"/>
                  </a:lnTo>
                  <a:lnTo>
                    <a:pt x="226" y="259"/>
                  </a:lnTo>
                  <a:lnTo>
                    <a:pt x="226" y="263"/>
                  </a:lnTo>
                  <a:lnTo>
                    <a:pt x="226" y="267"/>
                  </a:lnTo>
                  <a:lnTo>
                    <a:pt x="226" y="270"/>
                  </a:lnTo>
                  <a:lnTo>
                    <a:pt x="223" y="274"/>
                  </a:lnTo>
                  <a:lnTo>
                    <a:pt x="215" y="278"/>
                  </a:lnTo>
                  <a:lnTo>
                    <a:pt x="208" y="282"/>
                  </a:lnTo>
                  <a:lnTo>
                    <a:pt x="208" y="278"/>
                  </a:lnTo>
                  <a:lnTo>
                    <a:pt x="208" y="282"/>
                  </a:lnTo>
                  <a:lnTo>
                    <a:pt x="197" y="285"/>
                  </a:lnTo>
                  <a:lnTo>
                    <a:pt x="186" y="285"/>
                  </a:lnTo>
                  <a:lnTo>
                    <a:pt x="178" y="285"/>
                  </a:lnTo>
                  <a:lnTo>
                    <a:pt x="175" y="285"/>
                  </a:lnTo>
                  <a:lnTo>
                    <a:pt x="167" y="289"/>
                  </a:lnTo>
                  <a:lnTo>
                    <a:pt x="163" y="289"/>
                  </a:lnTo>
                  <a:lnTo>
                    <a:pt x="160" y="285"/>
                  </a:lnTo>
                  <a:lnTo>
                    <a:pt x="156" y="285"/>
                  </a:lnTo>
                  <a:lnTo>
                    <a:pt x="152" y="285"/>
                  </a:lnTo>
                  <a:lnTo>
                    <a:pt x="152" y="282"/>
                  </a:lnTo>
                  <a:lnTo>
                    <a:pt x="152" y="282"/>
                  </a:lnTo>
                  <a:lnTo>
                    <a:pt x="152" y="285"/>
                  </a:lnTo>
                  <a:lnTo>
                    <a:pt x="152" y="285"/>
                  </a:lnTo>
                  <a:lnTo>
                    <a:pt x="152" y="293"/>
                  </a:lnTo>
                  <a:lnTo>
                    <a:pt x="152" y="293"/>
                  </a:lnTo>
                  <a:lnTo>
                    <a:pt x="152" y="296"/>
                  </a:lnTo>
                  <a:lnTo>
                    <a:pt x="156" y="296"/>
                  </a:lnTo>
                  <a:lnTo>
                    <a:pt x="156" y="300"/>
                  </a:lnTo>
                  <a:lnTo>
                    <a:pt x="156" y="300"/>
                  </a:lnTo>
                  <a:lnTo>
                    <a:pt x="156" y="300"/>
                  </a:lnTo>
                  <a:lnTo>
                    <a:pt x="156" y="300"/>
                  </a:lnTo>
                  <a:lnTo>
                    <a:pt x="152" y="304"/>
                  </a:lnTo>
                  <a:lnTo>
                    <a:pt x="152" y="308"/>
                  </a:lnTo>
                  <a:lnTo>
                    <a:pt x="152" y="308"/>
                  </a:lnTo>
                  <a:lnTo>
                    <a:pt x="152" y="311"/>
                  </a:lnTo>
                  <a:lnTo>
                    <a:pt x="152" y="315"/>
                  </a:lnTo>
                  <a:lnTo>
                    <a:pt x="156" y="315"/>
                  </a:lnTo>
                  <a:lnTo>
                    <a:pt x="156" y="319"/>
                  </a:lnTo>
                  <a:lnTo>
                    <a:pt x="156" y="319"/>
                  </a:lnTo>
                  <a:lnTo>
                    <a:pt x="156" y="322"/>
                  </a:lnTo>
                  <a:lnTo>
                    <a:pt x="156" y="322"/>
                  </a:lnTo>
                  <a:lnTo>
                    <a:pt x="152" y="326"/>
                  </a:lnTo>
                  <a:lnTo>
                    <a:pt x="152" y="326"/>
                  </a:lnTo>
                  <a:lnTo>
                    <a:pt x="145" y="330"/>
                  </a:lnTo>
                  <a:lnTo>
                    <a:pt x="137" y="330"/>
                  </a:lnTo>
                  <a:lnTo>
                    <a:pt x="130" y="330"/>
                  </a:lnTo>
                  <a:lnTo>
                    <a:pt x="126" y="326"/>
                  </a:lnTo>
                  <a:lnTo>
                    <a:pt x="119" y="322"/>
                  </a:lnTo>
                  <a:lnTo>
                    <a:pt x="115" y="322"/>
                  </a:lnTo>
                  <a:lnTo>
                    <a:pt x="115" y="322"/>
                  </a:lnTo>
                  <a:lnTo>
                    <a:pt x="115" y="322"/>
                  </a:lnTo>
                  <a:lnTo>
                    <a:pt x="115" y="322"/>
                  </a:lnTo>
                  <a:lnTo>
                    <a:pt x="112" y="326"/>
                  </a:lnTo>
                  <a:lnTo>
                    <a:pt x="112" y="330"/>
                  </a:lnTo>
                  <a:lnTo>
                    <a:pt x="115" y="334"/>
                  </a:lnTo>
                  <a:lnTo>
                    <a:pt x="115" y="337"/>
                  </a:lnTo>
                  <a:lnTo>
                    <a:pt x="115" y="345"/>
                  </a:lnTo>
                  <a:lnTo>
                    <a:pt x="115" y="348"/>
                  </a:lnTo>
                  <a:lnTo>
                    <a:pt x="119" y="348"/>
                  </a:lnTo>
                  <a:lnTo>
                    <a:pt x="126" y="348"/>
                  </a:lnTo>
                  <a:lnTo>
                    <a:pt x="126" y="348"/>
                  </a:lnTo>
                  <a:lnTo>
                    <a:pt x="126" y="352"/>
                  </a:lnTo>
                  <a:lnTo>
                    <a:pt x="123" y="352"/>
                  </a:lnTo>
                  <a:lnTo>
                    <a:pt x="126" y="352"/>
                  </a:lnTo>
                  <a:lnTo>
                    <a:pt x="130" y="352"/>
                  </a:lnTo>
                  <a:lnTo>
                    <a:pt x="130" y="352"/>
                  </a:lnTo>
                  <a:lnTo>
                    <a:pt x="130" y="348"/>
                  </a:lnTo>
                  <a:lnTo>
                    <a:pt x="126" y="348"/>
                  </a:lnTo>
                  <a:lnTo>
                    <a:pt x="130" y="348"/>
                  </a:lnTo>
                  <a:lnTo>
                    <a:pt x="130" y="348"/>
                  </a:lnTo>
                  <a:lnTo>
                    <a:pt x="134" y="345"/>
                  </a:lnTo>
                  <a:lnTo>
                    <a:pt x="137" y="345"/>
                  </a:lnTo>
                  <a:lnTo>
                    <a:pt x="141" y="348"/>
                  </a:lnTo>
                  <a:lnTo>
                    <a:pt x="137" y="352"/>
                  </a:lnTo>
                  <a:lnTo>
                    <a:pt x="137" y="352"/>
                  </a:lnTo>
                  <a:lnTo>
                    <a:pt x="141" y="356"/>
                  </a:lnTo>
                  <a:lnTo>
                    <a:pt x="141" y="359"/>
                  </a:lnTo>
                  <a:lnTo>
                    <a:pt x="141" y="359"/>
                  </a:lnTo>
                  <a:lnTo>
                    <a:pt x="134" y="363"/>
                  </a:lnTo>
                  <a:lnTo>
                    <a:pt x="130" y="363"/>
                  </a:lnTo>
                  <a:lnTo>
                    <a:pt x="130" y="359"/>
                  </a:lnTo>
                  <a:lnTo>
                    <a:pt x="130" y="359"/>
                  </a:lnTo>
                  <a:lnTo>
                    <a:pt x="130" y="359"/>
                  </a:lnTo>
                  <a:lnTo>
                    <a:pt x="126" y="356"/>
                  </a:lnTo>
                  <a:lnTo>
                    <a:pt x="123" y="356"/>
                  </a:lnTo>
                  <a:lnTo>
                    <a:pt x="119" y="359"/>
                  </a:lnTo>
                  <a:lnTo>
                    <a:pt x="119" y="359"/>
                  </a:lnTo>
                  <a:lnTo>
                    <a:pt x="119" y="363"/>
                  </a:lnTo>
                  <a:lnTo>
                    <a:pt x="123" y="363"/>
                  </a:lnTo>
                  <a:lnTo>
                    <a:pt x="130" y="363"/>
                  </a:lnTo>
                  <a:lnTo>
                    <a:pt x="130" y="367"/>
                  </a:lnTo>
                  <a:lnTo>
                    <a:pt x="126" y="371"/>
                  </a:lnTo>
                  <a:lnTo>
                    <a:pt x="119" y="371"/>
                  </a:lnTo>
                  <a:lnTo>
                    <a:pt x="119" y="374"/>
                  </a:lnTo>
                  <a:lnTo>
                    <a:pt x="119" y="374"/>
                  </a:lnTo>
                  <a:lnTo>
                    <a:pt x="119" y="378"/>
                  </a:lnTo>
                  <a:lnTo>
                    <a:pt x="115" y="378"/>
                  </a:lnTo>
                  <a:lnTo>
                    <a:pt x="115" y="382"/>
                  </a:lnTo>
                  <a:lnTo>
                    <a:pt x="119" y="385"/>
                  </a:lnTo>
                  <a:lnTo>
                    <a:pt x="119" y="385"/>
                  </a:lnTo>
                  <a:lnTo>
                    <a:pt x="119" y="389"/>
                  </a:lnTo>
                  <a:lnTo>
                    <a:pt x="123" y="393"/>
                  </a:lnTo>
                  <a:lnTo>
                    <a:pt x="123" y="393"/>
                  </a:lnTo>
                  <a:lnTo>
                    <a:pt x="119" y="397"/>
                  </a:lnTo>
                  <a:lnTo>
                    <a:pt x="119" y="397"/>
                  </a:lnTo>
                  <a:lnTo>
                    <a:pt x="115" y="400"/>
                  </a:lnTo>
                  <a:lnTo>
                    <a:pt x="115" y="400"/>
                  </a:lnTo>
                  <a:lnTo>
                    <a:pt x="115" y="404"/>
                  </a:lnTo>
                  <a:lnTo>
                    <a:pt x="119" y="404"/>
                  </a:lnTo>
                  <a:lnTo>
                    <a:pt x="119" y="404"/>
                  </a:lnTo>
                  <a:lnTo>
                    <a:pt x="119" y="408"/>
                  </a:lnTo>
                  <a:lnTo>
                    <a:pt x="115" y="408"/>
                  </a:lnTo>
                  <a:lnTo>
                    <a:pt x="112" y="408"/>
                  </a:lnTo>
                  <a:lnTo>
                    <a:pt x="108" y="408"/>
                  </a:lnTo>
                  <a:lnTo>
                    <a:pt x="104" y="411"/>
                  </a:lnTo>
                  <a:lnTo>
                    <a:pt x="100" y="411"/>
                  </a:lnTo>
                  <a:lnTo>
                    <a:pt x="97" y="415"/>
                  </a:lnTo>
                  <a:lnTo>
                    <a:pt x="93" y="415"/>
                  </a:lnTo>
                  <a:lnTo>
                    <a:pt x="93" y="419"/>
                  </a:lnTo>
                  <a:lnTo>
                    <a:pt x="93" y="419"/>
                  </a:lnTo>
                  <a:lnTo>
                    <a:pt x="89" y="423"/>
                  </a:lnTo>
                  <a:lnTo>
                    <a:pt x="89" y="426"/>
                  </a:lnTo>
                  <a:lnTo>
                    <a:pt x="89" y="426"/>
                  </a:lnTo>
                  <a:lnTo>
                    <a:pt x="89" y="430"/>
                  </a:lnTo>
                  <a:lnTo>
                    <a:pt x="93" y="434"/>
                  </a:lnTo>
                  <a:lnTo>
                    <a:pt x="97" y="437"/>
                  </a:lnTo>
                  <a:lnTo>
                    <a:pt x="100" y="437"/>
                  </a:lnTo>
                  <a:lnTo>
                    <a:pt x="104" y="441"/>
                  </a:lnTo>
                  <a:lnTo>
                    <a:pt x="112" y="449"/>
                  </a:lnTo>
                  <a:lnTo>
                    <a:pt x="115" y="449"/>
                  </a:lnTo>
                  <a:lnTo>
                    <a:pt x="119" y="449"/>
                  </a:lnTo>
                  <a:lnTo>
                    <a:pt x="119" y="445"/>
                  </a:lnTo>
                  <a:lnTo>
                    <a:pt x="123" y="449"/>
                  </a:lnTo>
                  <a:lnTo>
                    <a:pt x="123" y="449"/>
                  </a:lnTo>
                  <a:lnTo>
                    <a:pt x="123" y="449"/>
                  </a:lnTo>
                  <a:lnTo>
                    <a:pt x="123" y="452"/>
                  </a:lnTo>
                  <a:lnTo>
                    <a:pt x="123" y="456"/>
                  </a:lnTo>
                  <a:lnTo>
                    <a:pt x="123" y="456"/>
                  </a:lnTo>
                  <a:lnTo>
                    <a:pt x="123" y="460"/>
                  </a:lnTo>
                  <a:lnTo>
                    <a:pt x="123" y="460"/>
                  </a:lnTo>
                  <a:lnTo>
                    <a:pt x="126" y="463"/>
                  </a:lnTo>
                  <a:lnTo>
                    <a:pt x="123" y="463"/>
                  </a:lnTo>
                  <a:lnTo>
                    <a:pt x="123" y="467"/>
                  </a:lnTo>
                  <a:lnTo>
                    <a:pt x="126" y="467"/>
                  </a:lnTo>
                  <a:lnTo>
                    <a:pt x="123" y="471"/>
                  </a:lnTo>
                  <a:lnTo>
                    <a:pt x="119" y="471"/>
                  </a:lnTo>
                  <a:lnTo>
                    <a:pt x="119" y="474"/>
                  </a:lnTo>
                  <a:lnTo>
                    <a:pt x="119" y="474"/>
                  </a:lnTo>
                  <a:lnTo>
                    <a:pt x="115" y="478"/>
                  </a:lnTo>
                  <a:lnTo>
                    <a:pt x="115" y="478"/>
                  </a:lnTo>
                  <a:lnTo>
                    <a:pt x="112" y="482"/>
                  </a:lnTo>
                  <a:lnTo>
                    <a:pt x="108" y="482"/>
                  </a:lnTo>
                  <a:lnTo>
                    <a:pt x="108" y="486"/>
                  </a:lnTo>
                  <a:lnTo>
                    <a:pt x="104" y="489"/>
                  </a:lnTo>
                  <a:lnTo>
                    <a:pt x="100" y="493"/>
                  </a:lnTo>
                  <a:lnTo>
                    <a:pt x="100" y="493"/>
                  </a:lnTo>
                  <a:lnTo>
                    <a:pt x="104" y="493"/>
                  </a:lnTo>
                  <a:lnTo>
                    <a:pt x="104" y="493"/>
                  </a:lnTo>
                  <a:lnTo>
                    <a:pt x="108" y="497"/>
                  </a:lnTo>
                  <a:lnTo>
                    <a:pt x="104" y="500"/>
                  </a:lnTo>
                  <a:lnTo>
                    <a:pt x="104" y="504"/>
                  </a:lnTo>
                  <a:lnTo>
                    <a:pt x="100" y="508"/>
                  </a:lnTo>
                  <a:lnTo>
                    <a:pt x="97" y="508"/>
                  </a:lnTo>
                  <a:lnTo>
                    <a:pt x="97" y="508"/>
                  </a:lnTo>
                  <a:lnTo>
                    <a:pt x="93" y="504"/>
                  </a:lnTo>
                  <a:lnTo>
                    <a:pt x="93" y="504"/>
                  </a:lnTo>
                  <a:lnTo>
                    <a:pt x="93" y="508"/>
                  </a:lnTo>
                  <a:lnTo>
                    <a:pt x="93" y="508"/>
                  </a:lnTo>
                  <a:lnTo>
                    <a:pt x="93" y="512"/>
                  </a:lnTo>
                  <a:lnTo>
                    <a:pt x="93" y="512"/>
                  </a:lnTo>
                  <a:lnTo>
                    <a:pt x="89" y="515"/>
                  </a:lnTo>
                  <a:lnTo>
                    <a:pt x="86" y="519"/>
                  </a:lnTo>
                  <a:lnTo>
                    <a:pt x="89" y="526"/>
                  </a:lnTo>
                  <a:lnTo>
                    <a:pt x="89" y="530"/>
                  </a:lnTo>
                  <a:lnTo>
                    <a:pt x="93" y="538"/>
                  </a:lnTo>
                  <a:lnTo>
                    <a:pt x="93" y="538"/>
                  </a:lnTo>
                  <a:lnTo>
                    <a:pt x="93" y="538"/>
                  </a:lnTo>
                  <a:lnTo>
                    <a:pt x="93" y="541"/>
                  </a:lnTo>
                  <a:lnTo>
                    <a:pt x="93" y="541"/>
                  </a:lnTo>
                  <a:lnTo>
                    <a:pt x="93" y="545"/>
                  </a:lnTo>
                  <a:lnTo>
                    <a:pt x="97" y="545"/>
                  </a:lnTo>
                  <a:lnTo>
                    <a:pt x="97" y="545"/>
                  </a:lnTo>
                  <a:lnTo>
                    <a:pt x="100" y="549"/>
                  </a:lnTo>
                  <a:lnTo>
                    <a:pt x="104" y="552"/>
                  </a:lnTo>
                  <a:lnTo>
                    <a:pt x="108" y="552"/>
                  </a:lnTo>
                  <a:lnTo>
                    <a:pt x="108" y="556"/>
                  </a:lnTo>
                  <a:lnTo>
                    <a:pt x="108" y="556"/>
                  </a:lnTo>
                  <a:lnTo>
                    <a:pt x="104" y="556"/>
                  </a:lnTo>
                  <a:lnTo>
                    <a:pt x="97" y="552"/>
                  </a:lnTo>
                  <a:lnTo>
                    <a:pt x="93" y="552"/>
                  </a:lnTo>
                  <a:lnTo>
                    <a:pt x="93" y="549"/>
                  </a:lnTo>
                  <a:lnTo>
                    <a:pt x="71" y="549"/>
                  </a:lnTo>
                  <a:lnTo>
                    <a:pt x="60" y="552"/>
                  </a:lnTo>
                  <a:lnTo>
                    <a:pt x="56" y="549"/>
                  </a:lnTo>
                  <a:lnTo>
                    <a:pt x="49" y="549"/>
                  </a:lnTo>
                  <a:lnTo>
                    <a:pt x="49" y="545"/>
                  </a:lnTo>
                  <a:lnTo>
                    <a:pt x="45" y="538"/>
                  </a:lnTo>
                  <a:lnTo>
                    <a:pt x="41" y="534"/>
                  </a:lnTo>
                  <a:lnTo>
                    <a:pt x="41" y="526"/>
                  </a:lnTo>
                  <a:lnTo>
                    <a:pt x="41" y="523"/>
                  </a:lnTo>
                  <a:lnTo>
                    <a:pt x="38" y="523"/>
                  </a:lnTo>
                  <a:lnTo>
                    <a:pt x="34" y="526"/>
                  </a:lnTo>
                  <a:lnTo>
                    <a:pt x="30" y="526"/>
                  </a:lnTo>
                  <a:lnTo>
                    <a:pt x="26" y="526"/>
                  </a:lnTo>
                  <a:lnTo>
                    <a:pt x="19" y="515"/>
                  </a:lnTo>
                  <a:lnTo>
                    <a:pt x="19" y="512"/>
                  </a:lnTo>
                  <a:lnTo>
                    <a:pt x="19" y="497"/>
                  </a:lnTo>
                  <a:lnTo>
                    <a:pt x="23" y="493"/>
                  </a:lnTo>
                  <a:lnTo>
                    <a:pt x="30" y="486"/>
                  </a:lnTo>
                  <a:lnTo>
                    <a:pt x="30" y="478"/>
                  </a:lnTo>
                  <a:lnTo>
                    <a:pt x="30" y="471"/>
                  </a:lnTo>
                  <a:lnTo>
                    <a:pt x="26" y="467"/>
                  </a:lnTo>
                  <a:lnTo>
                    <a:pt x="30" y="460"/>
                  </a:lnTo>
                  <a:lnTo>
                    <a:pt x="30" y="456"/>
                  </a:lnTo>
                  <a:lnTo>
                    <a:pt x="30" y="449"/>
                  </a:lnTo>
                  <a:lnTo>
                    <a:pt x="30" y="445"/>
                  </a:lnTo>
                  <a:lnTo>
                    <a:pt x="30" y="441"/>
                  </a:lnTo>
                  <a:lnTo>
                    <a:pt x="30" y="437"/>
                  </a:lnTo>
                  <a:lnTo>
                    <a:pt x="30" y="426"/>
                  </a:lnTo>
                  <a:lnTo>
                    <a:pt x="26" y="423"/>
                  </a:lnTo>
                  <a:lnTo>
                    <a:pt x="26" y="423"/>
                  </a:lnTo>
                  <a:lnTo>
                    <a:pt x="30" y="419"/>
                  </a:lnTo>
                  <a:lnTo>
                    <a:pt x="30" y="415"/>
                  </a:lnTo>
                  <a:lnTo>
                    <a:pt x="26" y="408"/>
                  </a:lnTo>
                  <a:lnTo>
                    <a:pt x="23" y="404"/>
                  </a:lnTo>
                  <a:lnTo>
                    <a:pt x="19" y="404"/>
                  </a:lnTo>
                  <a:lnTo>
                    <a:pt x="19" y="408"/>
                  </a:lnTo>
                  <a:lnTo>
                    <a:pt x="15" y="404"/>
                  </a:lnTo>
                  <a:lnTo>
                    <a:pt x="15" y="400"/>
                  </a:lnTo>
                  <a:lnTo>
                    <a:pt x="23" y="400"/>
                  </a:lnTo>
                  <a:lnTo>
                    <a:pt x="26" y="397"/>
                  </a:lnTo>
                  <a:lnTo>
                    <a:pt x="26" y="393"/>
                  </a:lnTo>
                  <a:lnTo>
                    <a:pt x="26" y="393"/>
                  </a:lnTo>
                  <a:lnTo>
                    <a:pt x="23" y="397"/>
                  </a:lnTo>
                  <a:lnTo>
                    <a:pt x="19" y="397"/>
                  </a:lnTo>
                  <a:lnTo>
                    <a:pt x="19" y="389"/>
                  </a:lnTo>
                  <a:lnTo>
                    <a:pt x="15" y="382"/>
                  </a:lnTo>
                  <a:lnTo>
                    <a:pt x="15" y="378"/>
                  </a:lnTo>
                  <a:lnTo>
                    <a:pt x="15" y="374"/>
                  </a:lnTo>
                  <a:lnTo>
                    <a:pt x="12" y="371"/>
                  </a:lnTo>
                  <a:lnTo>
                    <a:pt x="8" y="367"/>
                  </a:lnTo>
                  <a:lnTo>
                    <a:pt x="8" y="356"/>
                  </a:lnTo>
                  <a:lnTo>
                    <a:pt x="12" y="352"/>
                  </a:lnTo>
                  <a:lnTo>
                    <a:pt x="12" y="348"/>
                  </a:lnTo>
                  <a:lnTo>
                    <a:pt x="12" y="345"/>
                  </a:lnTo>
                  <a:lnTo>
                    <a:pt x="8" y="345"/>
                  </a:lnTo>
                  <a:lnTo>
                    <a:pt x="8" y="337"/>
                  </a:lnTo>
                  <a:lnTo>
                    <a:pt x="4" y="330"/>
                  </a:lnTo>
                  <a:lnTo>
                    <a:pt x="8" y="319"/>
                  </a:lnTo>
                  <a:lnTo>
                    <a:pt x="4" y="311"/>
                  </a:lnTo>
                  <a:lnTo>
                    <a:pt x="4" y="308"/>
                  </a:lnTo>
                  <a:lnTo>
                    <a:pt x="8" y="300"/>
                  </a:lnTo>
                  <a:lnTo>
                    <a:pt x="12" y="293"/>
                  </a:lnTo>
                  <a:lnTo>
                    <a:pt x="15" y="289"/>
                  </a:lnTo>
                  <a:lnTo>
                    <a:pt x="15" y="289"/>
                  </a:lnTo>
                  <a:lnTo>
                    <a:pt x="8" y="270"/>
                  </a:lnTo>
                  <a:lnTo>
                    <a:pt x="8" y="263"/>
                  </a:lnTo>
                  <a:lnTo>
                    <a:pt x="8" y="259"/>
                  </a:lnTo>
                  <a:lnTo>
                    <a:pt x="8" y="248"/>
                  </a:lnTo>
                  <a:lnTo>
                    <a:pt x="12" y="244"/>
                  </a:lnTo>
                  <a:lnTo>
                    <a:pt x="15" y="241"/>
                  </a:lnTo>
                  <a:lnTo>
                    <a:pt x="15" y="233"/>
                  </a:lnTo>
                  <a:lnTo>
                    <a:pt x="12" y="230"/>
                  </a:lnTo>
                  <a:lnTo>
                    <a:pt x="8" y="226"/>
                  </a:lnTo>
                  <a:lnTo>
                    <a:pt x="12" y="222"/>
                  </a:lnTo>
                  <a:lnTo>
                    <a:pt x="12" y="219"/>
                  </a:lnTo>
                  <a:lnTo>
                    <a:pt x="15" y="211"/>
                  </a:lnTo>
                  <a:lnTo>
                    <a:pt x="19" y="211"/>
                  </a:lnTo>
                  <a:lnTo>
                    <a:pt x="19" y="204"/>
                  </a:lnTo>
                  <a:lnTo>
                    <a:pt x="15" y="193"/>
                  </a:lnTo>
                  <a:lnTo>
                    <a:pt x="15" y="189"/>
                  </a:lnTo>
                  <a:lnTo>
                    <a:pt x="12" y="181"/>
                  </a:lnTo>
                  <a:lnTo>
                    <a:pt x="12" y="178"/>
                  </a:lnTo>
                  <a:lnTo>
                    <a:pt x="8" y="170"/>
                  </a:lnTo>
                  <a:lnTo>
                    <a:pt x="4" y="167"/>
                  </a:lnTo>
                  <a:lnTo>
                    <a:pt x="4" y="163"/>
                  </a:lnTo>
                  <a:lnTo>
                    <a:pt x="0" y="155"/>
                  </a:lnTo>
                  <a:lnTo>
                    <a:pt x="0" y="152"/>
                  </a:lnTo>
                  <a:lnTo>
                    <a:pt x="8" y="148"/>
                  </a:lnTo>
                  <a:lnTo>
                    <a:pt x="8" y="141"/>
                  </a:lnTo>
                  <a:lnTo>
                    <a:pt x="8" y="141"/>
                  </a:lnTo>
                  <a:lnTo>
                    <a:pt x="8" y="133"/>
                  </a:lnTo>
                  <a:lnTo>
                    <a:pt x="8" y="126"/>
                  </a:lnTo>
                  <a:lnTo>
                    <a:pt x="4" y="118"/>
                  </a:lnTo>
                  <a:lnTo>
                    <a:pt x="8" y="115"/>
                  </a:lnTo>
                  <a:lnTo>
                    <a:pt x="8" y="104"/>
                  </a:lnTo>
                  <a:lnTo>
                    <a:pt x="12" y="100"/>
                  </a:lnTo>
                  <a:lnTo>
                    <a:pt x="15" y="92"/>
                  </a:lnTo>
                  <a:lnTo>
                    <a:pt x="23" y="89"/>
                  </a:lnTo>
                  <a:lnTo>
                    <a:pt x="23" y="85"/>
                  </a:lnTo>
                  <a:lnTo>
                    <a:pt x="26" y="81"/>
                  </a:lnTo>
                  <a:lnTo>
                    <a:pt x="26" y="81"/>
                  </a:lnTo>
                  <a:lnTo>
                    <a:pt x="26" y="78"/>
                  </a:lnTo>
                  <a:lnTo>
                    <a:pt x="23" y="74"/>
                  </a:lnTo>
                  <a:lnTo>
                    <a:pt x="23" y="74"/>
                  </a:lnTo>
                  <a:lnTo>
                    <a:pt x="23" y="70"/>
                  </a:lnTo>
                  <a:lnTo>
                    <a:pt x="26" y="70"/>
                  </a:lnTo>
                  <a:lnTo>
                    <a:pt x="26" y="66"/>
                  </a:lnTo>
                  <a:lnTo>
                    <a:pt x="23" y="63"/>
                  </a:lnTo>
                  <a:lnTo>
                    <a:pt x="23" y="55"/>
                  </a:lnTo>
                  <a:lnTo>
                    <a:pt x="23" y="52"/>
                  </a:lnTo>
                  <a:lnTo>
                    <a:pt x="23" y="52"/>
                  </a:lnTo>
                  <a:lnTo>
                    <a:pt x="19" y="48"/>
                  </a:lnTo>
                  <a:lnTo>
                    <a:pt x="19" y="44"/>
                  </a:lnTo>
                  <a:lnTo>
                    <a:pt x="41" y="33"/>
                  </a:lnTo>
                  <a:lnTo>
                    <a:pt x="45" y="18"/>
                  </a:lnTo>
                  <a:lnTo>
                    <a:pt x="41" y="14"/>
                  </a:lnTo>
                  <a:lnTo>
                    <a:pt x="41" y="14"/>
                  </a:lnTo>
                  <a:close/>
                  <a:moveTo>
                    <a:pt x="178" y="608"/>
                  </a:moveTo>
                  <a:lnTo>
                    <a:pt x="178" y="608"/>
                  </a:lnTo>
                  <a:lnTo>
                    <a:pt x="182" y="608"/>
                  </a:lnTo>
                  <a:lnTo>
                    <a:pt x="186" y="608"/>
                  </a:lnTo>
                  <a:lnTo>
                    <a:pt x="189" y="604"/>
                  </a:lnTo>
                  <a:lnTo>
                    <a:pt x="186" y="604"/>
                  </a:lnTo>
                  <a:lnTo>
                    <a:pt x="182" y="604"/>
                  </a:lnTo>
                  <a:lnTo>
                    <a:pt x="178" y="608"/>
                  </a:lnTo>
                  <a:lnTo>
                    <a:pt x="178" y="608"/>
                  </a:lnTo>
                  <a:lnTo>
                    <a:pt x="178" y="608"/>
                  </a:lnTo>
                  <a:close/>
                  <a:moveTo>
                    <a:pt x="104" y="560"/>
                  </a:moveTo>
                  <a:lnTo>
                    <a:pt x="104" y="560"/>
                  </a:lnTo>
                  <a:lnTo>
                    <a:pt x="108" y="564"/>
                  </a:lnTo>
                  <a:lnTo>
                    <a:pt x="112" y="567"/>
                  </a:lnTo>
                  <a:lnTo>
                    <a:pt x="112" y="575"/>
                  </a:lnTo>
                  <a:lnTo>
                    <a:pt x="112" y="575"/>
                  </a:lnTo>
                  <a:lnTo>
                    <a:pt x="108" y="575"/>
                  </a:lnTo>
                  <a:lnTo>
                    <a:pt x="108" y="578"/>
                  </a:lnTo>
                  <a:lnTo>
                    <a:pt x="104" y="560"/>
                  </a:lnTo>
                  <a:lnTo>
                    <a:pt x="104" y="560"/>
                  </a:lnTo>
                  <a:close/>
                  <a:moveTo>
                    <a:pt x="108" y="578"/>
                  </a:moveTo>
                  <a:lnTo>
                    <a:pt x="112" y="578"/>
                  </a:lnTo>
                  <a:lnTo>
                    <a:pt x="115" y="578"/>
                  </a:lnTo>
                  <a:lnTo>
                    <a:pt x="119" y="582"/>
                  </a:lnTo>
                  <a:lnTo>
                    <a:pt x="119" y="586"/>
                  </a:lnTo>
                  <a:lnTo>
                    <a:pt x="123" y="586"/>
                  </a:lnTo>
                  <a:lnTo>
                    <a:pt x="126" y="589"/>
                  </a:lnTo>
                  <a:lnTo>
                    <a:pt x="126" y="593"/>
                  </a:lnTo>
                  <a:lnTo>
                    <a:pt x="130" y="593"/>
                  </a:lnTo>
                  <a:lnTo>
                    <a:pt x="145" y="597"/>
                  </a:lnTo>
                  <a:lnTo>
                    <a:pt x="145" y="601"/>
                  </a:lnTo>
                  <a:lnTo>
                    <a:pt x="149" y="601"/>
                  </a:lnTo>
                  <a:lnTo>
                    <a:pt x="156" y="604"/>
                  </a:lnTo>
                  <a:lnTo>
                    <a:pt x="160" y="604"/>
                  </a:lnTo>
                  <a:lnTo>
                    <a:pt x="163" y="604"/>
                  </a:lnTo>
                  <a:lnTo>
                    <a:pt x="167" y="604"/>
                  </a:lnTo>
                  <a:lnTo>
                    <a:pt x="167" y="608"/>
                  </a:lnTo>
                  <a:lnTo>
                    <a:pt x="163" y="608"/>
                  </a:lnTo>
                  <a:lnTo>
                    <a:pt x="163" y="608"/>
                  </a:lnTo>
                  <a:lnTo>
                    <a:pt x="160" y="608"/>
                  </a:lnTo>
                  <a:lnTo>
                    <a:pt x="156" y="612"/>
                  </a:lnTo>
                  <a:lnTo>
                    <a:pt x="156" y="615"/>
                  </a:lnTo>
                  <a:lnTo>
                    <a:pt x="152" y="615"/>
                  </a:lnTo>
                  <a:lnTo>
                    <a:pt x="149" y="615"/>
                  </a:lnTo>
                  <a:lnTo>
                    <a:pt x="145" y="612"/>
                  </a:lnTo>
                  <a:lnTo>
                    <a:pt x="137" y="612"/>
                  </a:lnTo>
                  <a:lnTo>
                    <a:pt x="130" y="612"/>
                  </a:lnTo>
                  <a:lnTo>
                    <a:pt x="126" y="612"/>
                  </a:lnTo>
                  <a:lnTo>
                    <a:pt x="119" y="612"/>
                  </a:lnTo>
                  <a:lnTo>
                    <a:pt x="119" y="612"/>
                  </a:lnTo>
                  <a:lnTo>
                    <a:pt x="115" y="608"/>
                  </a:lnTo>
                  <a:lnTo>
                    <a:pt x="123" y="608"/>
                  </a:lnTo>
                  <a:lnTo>
                    <a:pt x="130" y="604"/>
                  </a:lnTo>
                  <a:lnTo>
                    <a:pt x="130" y="604"/>
                  </a:lnTo>
                  <a:lnTo>
                    <a:pt x="130" y="604"/>
                  </a:lnTo>
                  <a:lnTo>
                    <a:pt x="126" y="604"/>
                  </a:lnTo>
                  <a:lnTo>
                    <a:pt x="123" y="604"/>
                  </a:lnTo>
                  <a:lnTo>
                    <a:pt x="115" y="604"/>
                  </a:lnTo>
                  <a:lnTo>
                    <a:pt x="115" y="604"/>
                  </a:lnTo>
                  <a:lnTo>
                    <a:pt x="108" y="5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8" name="Freeform 189"/>
            <p:cNvSpPr>
              <a:spLocks noEditPoints="1"/>
            </p:cNvSpPr>
            <p:nvPr/>
          </p:nvSpPr>
          <p:spPr bwMode="auto">
            <a:xfrm>
              <a:off x="2902583" y="4754973"/>
              <a:ext cx="326032" cy="1230733"/>
            </a:xfrm>
            <a:custGeom>
              <a:avLst/>
              <a:gdLst>
                <a:gd name="T0" fmla="*/ 33 w 49"/>
                <a:gd name="T1" fmla="*/ 183 h 190"/>
                <a:gd name="T2" fmla="*/ 33 w 49"/>
                <a:gd name="T3" fmla="*/ 185 h 190"/>
                <a:gd name="T4" fmla="*/ 40 w 49"/>
                <a:gd name="T5" fmla="*/ 185 h 190"/>
                <a:gd name="T6" fmla="*/ 33 w 49"/>
                <a:gd name="T7" fmla="*/ 177 h 190"/>
                <a:gd name="T8" fmla="*/ 39 w 49"/>
                <a:gd name="T9" fmla="*/ 175 h 190"/>
                <a:gd name="T10" fmla="*/ 15 w 49"/>
                <a:gd name="T11" fmla="*/ 157 h 190"/>
                <a:gd name="T12" fmla="*/ 15 w 49"/>
                <a:gd name="T13" fmla="*/ 129 h 190"/>
                <a:gd name="T14" fmla="*/ 11 w 49"/>
                <a:gd name="T15" fmla="*/ 108 h 190"/>
                <a:gd name="T16" fmla="*/ 15 w 49"/>
                <a:gd name="T17" fmla="*/ 74 h 190"/>
                <a:gd name="T18" fmla="*/ 16 w 49"/>
                <a:gd name="T19" fmla="*/ 42 h 190"/>
                <a:gd name="T20" fmla="*/ 16 w 49"/>
                <a:gd name="T21" fmla="*/ 15 h 190"/>
                <a:gd name="T22" fmla="*/ 7 w 49"/>
                <a:gd name="T23" fmla="*/ 3 h 190"/>
                <a:gd name="T24" fmla="*/ 5 w 49"/>
                <a:gd name="T25" fmla="*/ 25 h 190"/>
                <a:gd name="T26" fmla="*/ 5 w 49"/>
                <a:gd name="T27" fmla="*/ 47 h 190"/>
                <a:gd name="T28" fmla="*/ 6 w 49"/>
                <a:gd name="T29" fmla="*/ 67 h 190"/>
                <a:gd name="T30" fmla="*/ 4 w 49"/>
                <a:gd name="T31" fmla="*/ 82 h 190"/>
                <a:gd name="T32" fmla="*/ 2 w 49"/>
                <a:gd name="T33" fmla="*/ 94 h 190"/>
                <a:gd name="T34" fmla="*/ 3 w 49"/>
                <a:gd name="T35" fmla="*/ 109 h 190"/>
                <a:gd name="T36" fmla="*/ 10 w 49"/>
                <a:gd name="T37" fmla="*/ 116 h 190"/>
                <a:gd name="T38" fmla="*/ 9 w 49"/>
                <a:gd name="T39" fmla="*/ 125 h 190"/>
                <a:gd name="T40" fmla="*/ 9 w 49"/>
                <a:gd name="T41" fmla="*/ 138 h 190"/>
                <a:gd name="T42" fmla="*/ 3 w 49"/>
                <a:gd name="T43" fmla="*/ 135 h 190"/>
                <a:gd name="T44" fmla="*/ 6 w 49"/>
                <a:gd name="T45" fmla="*/ 139 h 190"/>
                <a:gd name="T46" fmla="*/ 10 w 49"/>
                <a:gd name="T47" fmla="*/ 144 h 190"/>
                <a:gd name="T48" fmla="*/ 10 w 49"/>
                <a:gd name="T49" fmla="*/ 150 h 190"/>
                <a:gd name="T50" fmla="*/ 11 w 49"/>
                <a:gd name="T51" fmla="*/ 157 h 190"/>
                <a:gd name="T52" fmla="*/ 15 w 49"/>
                <a:gd name="T53" fmla="*/ 165 h 190"/>
                <a:gd name="T54" fmla="*/ 20 w 49"/>
                <a:gd name="T55" fmla="*/ 167 h 190"/>
                <a:gd name="T56" fmla="*/ 21 w 49"/>
                <a:gd name="T57" fmla="*/ 170 h 190"/>
                <a:gd name="T58" fmla="*/ 19 w 49"/>
                <a:gd name="T59" fmla="*/ 172 h 190"/>
                <a:gd name="T60" fmla="*/ 23 w 49"/>
                <a:gd name="T61" fmla="*/ 171 h 190"/>
                <a:gd name="T62" fmla="*/ 21 w 49"/>
                <a:gd name="T63" fmla="*/ 175 h 190"/>
                <a:gd name="T64" fmla="*/ 28 w 49"/>
                <a:gd name="T65" fmla="*/ 173 h 190"/>
                <a:gd name="T66" fmla="*/ 29 w 49"/>
                <a:gd name="T67" fmla="*/ 179 h 190"/>
                <a:gd name="T68" fmla="*/ 38 w 49"/>
                <a:gd name="T69" fmla="*/ 169 h 190"/>
                <a:gd name="T70" fmla="*/ 3 w 49"/>
                <a:gd name="T71" fmla="*/ 117 h 190"/>
                <a:gd name="T72" fmla="*/ 8 w 49"/>
                <a:gd name="T73" fmla="*/ 115 h 190"/>
                <a:gd name="T74" fmla="*/ 7 w 49"/>
                <a:gd name="T75" fmla="*/ 124 h 190"/>
                <a:gd name="T76" fmla="*/ 3 w 49"/>
                <a:gd name="T77" fmla="*/ 128 h 190"/>
                <a:gd name="T78" fmla="*/ 4 w 49"/>
                <a:gd name="T79" fmla="*/ 128 h 190"/>
                <a:gd name="T80" fmla="*/ 9 w 49"/>
                <a:gd name="T81" fmla="*/ 126 h 190"/>
                <a:gd name="T82" fmla="*/ 5 w 49"/>
                <a:gd name="T83" fmla="*/ 130 h 190"/>
                <a:gd name="T84" fmla="*/ 7 w 49"/>
                <a:gd name="T85" fmla="*/ 148 h 190"/>
                <a:gd name="T86" fmla="*/ 6 w 49"/>
                <a:gd name="T87" fmla="*/ 148 h 190"/>
                <a:gd name="T88" fmla="*/ 5 w 49"/>
                <a:gd name="T89" fmla="*/ 152 h 190"/>
                <a:gd name="T90" fmla="*/ 6 w 49"/>
                <a:gd name="T91" fmla="*/ 154 h 190"/>
                <a:gd name="T92" fmla="*/ 9 w 49"/>
                <a:gd name="T93" fmla="*/ 156 h 190"/>
                <a:gd name="T94" fmla="*/ 10 w 49"/>
                <a:gd name="T95" fmla="*/ 162 h 190"/>
                <a:gd name="T96" fmla="*/ 10 w 49"/>
                <a:gd name="T97" fmla="*/ 161 h 190"/>
                <a:gd name="T98" fmla="*/ 11 w 49"/>
                <a:gd name="T99" fmla="*/ 167 h 190"/>
                <a:gd name="T100" fmla="*/ 14 w 49"/>
                <a:gd name="T101" fmla="*/ 169 h 190"/>
                <a:gd name="T102" fmla="*/ 15 w 49"/>
                <a:gd name="T103" fmla="*/ 169 h 190"/>
                <a:gd name="T104" fmla="*/ 17 w 49"/>
                <a:gd name="T105" fmla="*/ 172 h 190"/>
                <a:gd name="T106" fmla="*/ 21 w 49"/>
                <a:gd name="T107" fmla="*/ 177 h 190"/>
                <a:gd name="T108" fmla="*/ 22 w 49"/>
                <a:gd name="T109" fmla="*/ 180 h 190"/>
                <a:gd name="T110" fmla="*/ 26 w 49"/>
                <a:gd name="T111" fmla="*/ 180 h 190"/>
                <a:gd name="T112" fmla="*/ 27 w 49"/>
                <a:gd name="T113" fmla="*/ 181 h 190"/>
                <a:gd name="T114" fmla="*/ 31 w 49"/>
                <a:gd name="T115" fmla="*/ 179 h 190"/>
                <a:gd name="T116" fmla="*/ 48 w 49"/>
                <a:gd name="T117" fmla="*/ 188 h 190"/>
                <a:gd name="T118" fmla="*/ 45 w 49"/>
                <a:gd name="T119" fmla="*/ 186 h 190"/>
                <a:gd name="T120" fmla="*/ 41 w 49"/>
                <a:gd name="T121" fmla="*/ 187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9" h="190">
                  <a:moveTo>
                    <a:pt x="42" y="184"/>
                  </a:moveTo>
                  <a:cubicBezTo>
                    <a:pt x="41" y="183"/>
                    <a:pt x="41" y="183"/>
                    <a:pt x="41" y="183"/>
                  </a:cubicBezTo>
                  <a:cubicBezTo>
                    <a:pt x="41" y="183"/>
                    <a:pt x="41" y="183"/>
                    <a:pt x="41" y="183"/>
                  </a:cubicBezTo>
                  <a:cubicBezTo>
                    <a:pt x="40" y="182"/>
                    <a:pt x="40" y="182"/>
                    <a:pt x="40" y="182"/>
                  </a:cubicBezTo>
                  <a:cubicBezTo>
                    <a:pt x="38" y="182"/>
                    <a:pt x="38" y="182"/>
                    <a:pt x="38" y="182"/>
                  </a:cubicBezTo>
                  <a:cubicBezTo>
                    <a:pt x="36" y="181"/>
                    <a:pt x="36" y="181"/>
                    <a:pt x="36" y="181"/>
                  </a:cubicBezTo>
                  <a:cubicBezTo>
                    <a:pt x="35" y="181"/>
                    <a:pt x="35" y="181"/>
                    <a:pt x="35" y="181"/>
                  </a:cubicBezTo>
                  <a:cubicBezTo>
                    <a:pt x="35" y="181"/>
                    <a:pt x="35" y="181"/>
                    <a:pt x="35" y="181"/>
                  </a:cubicBezTo>
                  <a:cubicBezTo>
                    <a:pt x="35" y="181"/>
                    <a:pt x="35" y="181"/>
                    <a:pt x="35" y="181"/>
                  </a:cubicBezTo>
                  <a:cubicBezTo>
                    <a:pt x="35" y="182"/>
                    <a:pt x="35" y="182"/>
                    <a:pt x="35" y="182"/>
                  </a:cubicBezTo>
                  <a:cubicBezTo>
                    <a:pt x="35" y="182"/>
                    <a:pt x="35" y="182"/>
                    <a:pt x="35" y="182"/>
                  </a:cubicBezTo>
                  <a:cubicBezTo>
                    <a:pt x="33" y="181"/>
                    <a:pt x="33" y="181"/>
                    <a:pt x="33" y="181"/>
                  </a:cubicBezTo>
                  <a:cubicBezTo>
                    <a:pt x="32" y="181"/>
                    <a:pt x="32" y="181"/>
                    <a:pt x="32" y="181"/>
                  </a:cubicBezTo>
                  <a:cubicBezTo>
                    <a:pt x="32" y="181"/>
                    <a:pt x="32" y="181"/>
                    <a:pt x="32" y="181"/>
                  </a:cubicBezTo>
                  <a:cubicBezTo>
                    <a:pt x="32" y="181"/>
                    <a:pt x="32" y="181"/>
                    <a:pt x="32" y="181"/>
                  </a:cubicBezTo>
                  <a:cubicBezTo>
                    <a:pt x="34" y="182"/>
                    <a:pt x="34" y="182"/>
                    <a:pt x="34" y="182"/>
                  </a:cubicBezTo>
                  <a:cubicBezTo>
                    <a:pt x="34" y="182"/>
                    <a:pt x="34" y="182"/>
                    <a:pt x="34" y="182"/>
                  </a:cubicBezTo>
                  <a:cubicBezTo>
                    <a:pt x="34" y="182"/>
                    <a:pt x="34" y="182"/>
                    <a:pt x="34" y="182"/>
                  </a:cubicBezTo>
                  <a:cubicBezTo>
                    <a:pt x="34" y="182"/>
                    <a:pt x="34" y="182"/>
                    <a:pt x="34" y="182"/>
                  </a:cubicBezTo>
                  <a:cubicBezTo>
                    <a:pt x="34" y="183"/>
                    <a:pt x="34" y="183"/>
                    <a:pt x="34" y="183"/>
                  </a:cubicBezTo>
                  <a:cubicBezTo>
                    <a:pt x="33" y="183"/>
                    <a:pt x="33" y="183"/>
                    <a:pt x="33" y="183"/>
                  </a:cubicBezTo>
                  <a:cubicBezTo>
                    <a:pt x="33" y="182"/>
                    <a:pt x="33" y="182"/>
                    <a:pt x="33" y="182"/>
                  </a:cubicBezTo>
                  <a:cubicBezTo>
                    <a:pt x="32" y="182"/>
                    <a:pt x="32" y="182"/>
                    <a:pt x="32" y="182"/>
                  </a:cubicBezTo>
                  <a:cubicBezTo>
                    <a:pt x="32" y="182"/>
                    <a:pt x="32" y="182"/>
                    <a:pt x="32" y="182"/>
                  </a:cubicBezTo>
                  <a:cubicBezTo>
                    <a:pt x="32" y="183"/>
                    <a:pt x="32" y="183"/>
                    <a:pt x="32" y="183"/>
                  </a:cubicBezTo>
                  <a:cubicBezTo>
                    <a:pt x="31" y="183"/>
                    <a:pt x="31" y="183"/>
                    <a:pt x="31" y="183"/>
                  </a:cubicBezTo>
                  <a:cubicBezTo>
                    <a:pt x="30" y="183"/>
                    <a:pt x="30" y="183"/>
                    <a:pt x="30" y="183"/>
                  </a:cubicBezTo>
                  <a:cubicBezTo>
                    <a:pt x="30" y="183"/>
                    <a:pt x="30" y="183"/>
                    <a:pt x="30" y="183"/>
                  </a:cubicBezTo>
                  <a:cubicBezTo>
                    <a:pt x="30" y="183"/>
                    <a:pt x="30" y="183"/>
                    <a:pt x="30" y="183"/>
                  </a:cubicBezTo>
                  <a:cubicBezTo>
                    <a:pt x="30" y="183"/>
                    <a:pt x="30" y="183"/>
                    <a:pt x="30" y="183"/>
                  </a:cubicBezTo>
                  <a:cubicBezTo>
                    <a:pt x="29" y="183"/>
                    <a:pt x="29" y="183"/>
                    <a:pt x="29" y="183"/>
                  </a:cubicBezTo>
                  <a:cubicBezTo>
                    <a:pt x="28" y="184"/>
                    <a:pt x="28" y="184"/>
                    <a:pt x="28" y="184"/>
                  </a:cubicBezTo>
                  <a:cubicBezTo>
                    <a:pt x="28" y="184"/>
                    <a:pt x="28" y="184"/>
                    <a:pt x="28" y="184"/>
                  </a:cubicBezTo>
                  <a:cubicBezTo>
                    <a:pt x="29" y="184"/>
                    <a:pt x="29" y="184"/>
                    <a:pt x="29" y="184"/>
                  </a:cubicBezTo>
                  <a:cubicBezTo>
                    <a:pt x="30" y="184"/>
                    <a:pt x="30" y="184"/>
                    <a:pt x="30" y="184"/>
                  </a:cubicBezTo>
                  <a:cubicBezTo>
                    <a:pt x="30" y="184"/>
                    <a:pt x="30" y="184"/>
                    <a:pt x="30" y="184"/>
                  </a:cubicBezTo>
                  <a:cubicBezTo>
                    <a:pt x="31" y="184"/>
                    <a:pt x="31" y="184"/>
                    <a:pt x="31" y="184"/>
                  </a:cubicBezTo>
                  <a:cubicBezTo>
                    <a:pt x="31" y="184"/>
                    <a:pt x="31" y="184"/>
                    <a:pt x="31" y="184"/>
                  </a:cubicBezTo>
                  <a:cubicBezTo>
                    <a:pt x="32" y="184"/>
                    <a:pt x="32" y="184"/>
                    <a:pt x="32" y="184"/>
                  </a:cubicBezTo>
                  <a:cubicBezTo>
                    <a:pt x="32" y="184"/>
                    <a:pt x="32" y="184"/>
                    <a:pt x="32" y="184"/>
                  </a:cubicBezTo>
                  <a:cubicBezTo>
                    <a:pt x="33" y="184"/>
                    <a:pt x="33" y="184"/>
                    <a:pt x="33" y="184"/>
                  </a:cubicBezTo>
                  <a:cubicBezTo>
                    <a:pt x="33" y="185"/>
                    <a:pt x="33" y="185"/>
                    <a:pt x="33" y="185"/>
                  </a:cubicBezTo>
                  <a:cubicBezTo>
                    <a:pt x="33" y="185"/>
                    <a:pt x="33" y="185"/>
                    <a:pt x="33" y="185"/>
                  </a:cubicBezTo>
                  <a:cubicBezTo>
                    <a:pt x="33" y="185"/>
                    <a:pt x="33" y="185"/>
                    <a:pt x="33" y="185"/>
                  </a:cubicBezTo>
                  <a:cubicBezTo>
                    <a:pt x="32" y="186"/>
                    <a:pt x="32" y="186"/>
                    <a:pt x="32" y="186"/>
                  </a:cubicBezTo>
                  <a:cubicBezTo>
                    <a:pt x="33" y="187"/>
                    <a:pt x="33" y="187"/>
                    <a:pt x="33" y="187"/>
                  </a:cubicBezTo>
                  <a:cubicBezTo>
                    <a:pt x="33" y="187"/>
                    <a:pt x="33" y="187"/>
                    <a:pt x="33" y="187"/>
                  </a:cubicBezTo>
                  <a:cubicBezTo>
                    <a:pt x="34" y="187"/>
                    <a:pt x="34" y="187"/>
                    <a:pt x="34" y="187"/>
                  </a:cubicBezTo>
                  <a:cubicBezTo>
                    <a:pt x="35" y="188"/>
                    <a:pt x="35" y="188"/>
                    <a:pt x="35" y="188"/>
                  </a:cubicBezTo>
                  <a:cubicBezTo>
                    <a:pt x="35" y="188"/>
                    <a:pt x="35" y="188"/>
                    <a:pt x="35" y="188"/>
                  </a:cubicBezTo>
                  <a:cubicBezTo>
                    <a:pt x="35" y="187"/>
                    <a:pt x="35" y="187"/>
                    <a:pt x="35" y="187"/>
                  </a:cubicBezTo>
                  <a:cubicBezTo>
                    <a:pt x="35" y="187"/>
                    <a:pt x="35" y="187"/>
                    <a:pt x="35" y="187"/>
                  </a:cubicBezTo>
                  <a:cubicBezTo>
                    <a:pt x="34" y="186"/>
                    <a:pt x="34" y="186"/>
                    <a:pt x="34" y="186"/>
                  </a:cubicBezTo>
                  <a:cubicBezTo>
                    <a:pt x="34" y="186"/>
                    <a:pt x="34" y="186"/>
                    <a:pt x="34" y="186"/>
                  </a:cubicBezTo>
                  <a:cubicBezTo>
                    <a:pt x="34" y="186"/>
                    <a:pt x="34" y="186"/>
                    <a:pt x="34" y="186"/>
                  </a:cubicBezTo>
                  <a:cubicBezTo>
                    <a:pt x="35" y="186"/>
                    <a:pt x="35" y="186"/>
                    <a:pt x="35" y="186"/>
                  </a:cubicBezTo>
                  <a:cubicBezTo>
                    <a:pt x="35" y="186"/>
                    <a:pt x="35" y="186"/>
                    <a:pt x="35" y="186"/>
                  </a:cubicBezTo>
                  <a:cubicBezTo>
                    <a:pt x="35" y="186"/>
                    <a:pt x="35" y="186"/>
                    <a:pt x="35" y="186"/>
                  </a:cubicBezTo>
                  <a:cubicBezTo>
                    <a:pt x="35" y="185"/>
                    <a:pt x="35" y="185"/>
                    <a:pt x="35" y="185"/>
                  </a:cubicBezTo>
                  <a:cubicBezTo>
                    <a:pt x="34" y="185"/>
                    <a:pt x="34" y="185"/>
                    <a:pt x="34" y="185"/>
                  </a:cubicBezTo>
                  <a:cubicBezTo>
                    <a:pt x="36" y="184"/>
                    <a:pt x="36" y="184"/>
                    <a:pt x="36" y="184"/>
                  </a:cubicBezTo>
                  <a:cubicBezTo>
                    <a:pt x="37" y="184"/>
                    <a:pt x="37" y="184"/>
                    <a:pt x="37" y="184"/>
                  </a:cubicBezTo>
                  <a:cubicBezTo>
                    <a:pt x="40" y="185"/>
                    <a:pt x="40" y="185"/>
                    <a:pt x="40" y="185"/>
                  </a:cubicBezTo>
                  <a:cubicBezTo>
                    <a:pt x="41" y="185"/>
                    <a:pt x="41" y="185"/>
                    <a:pt x="41" y="185"/>
                  </a:cubicBezTo>
                  <a:cubicBezTo>
                    <a:pt x="41" y="184"/>
                    <a:pt x="41" y="184"/>
                    <a:pt x="41" y="184"/>
                  </a:cubicBezTo>
                  <a:cubicBezTo>
                    <a:pt x="42" y="184"/>
                    <a:pt x="42" y="184"/>
                    <a:pt x="42" y="184"/>
                  </a:cubicBezTo>
                  <a:close/>
                  <a:moveTo>
                    <a:pt x="41" y="182"/>
                  </a:moveTo>
                  <a:cubicBezTo>
                    <a:pt x="40" y="182"/>
                    <a:pt x="40" y="182"/>
                    <a:pt x="40" y="182"/>
                  </a:cubicBezTo>
                  <a:cubicBezTo>
                    <a:pt x="38" y="181"/>
                    <a:pt x="38" y="181"/>
                    <a:pt x="38" y="181"/>
                  </a:cubicBezTo>
                  <a:cubicBezTo>
                    <a:pt x="36" y="180"/>
                    <a:pt x="36" y="180"/>
                    <a:pt x="36" y="180"/>
                  </a:cubicBezTo>
                  <a:cubicBezTo>
                    <a:pt x="36" y="180"/>
                    <a:pt x="36" y="180"/>
                    <a:pt x="36" y="180"/>
                  </a:cubicBezTo>
                  <a:cubicBezTo>
                    <a:pt x="35" y="180"/>
                    <a:pt x="35" y="180"/>
                    <a:pt x="35" y="180"/>
                  </a:cubicBezTo>
                  <a:cubicBezTo>
                    <a:pt x="34" y="179"/>
                    <a:pt x="34" y="179"/>
                    <a:pt x="34" y="179"/>
                  </a:cubicBezTo>
                  <a:cubicBezTo>
                    <a:pt x="34" y="179"/>
                    <a:pt x="34" y="179"/>
                    <a:pt x="34" y="179"/>
                  </a:cubicBezTo>
                  <a:cubicBezTo>
                    <a:pt x="34" y="178"/>
                    <a:pt x="34" y="178"/>
                    <a:pt x="34" y="178"/>
                  </a:cubicBezTo>
                  <a:cubicBezTo>
                    <a:pt x="35" y="178"/>
                    <a:pt x="35" y="178"/>
                    <a:pt x="35" y="178"/>
                  </a:cubicBezTo>
                  <a:cubicBezTo>
                    <a:pt x="35" y="177"/>
                    <a:pt x="35" y="177"/>
                    <a:pt x="35" y="177"/>
                  </a:cubicBezTo>
                  <a:cubicBezTo>
                    <a:pt x="36" y="177"/>
                    <a:pt x="36" y="177"/>
                    <a:pt x="36" y="177"/>
                  </a:cubicBezTo>
                  <a:cubicBezTo>
                    <a:pt x="37" y="176"/>
                    <a:pt x="37" y="176"/>
                    <a:pt x="37" y="176"/>
                  </a:cubicBezTo>
                  <a:cubicBezTo>
                    <a:pt x="37" y="176"/>
                    <a:pt x="37" y="176"/>
                    <a:pt x="37" y="176"/>
                  </a:cubicBezTo>
                  <a:cubicBezTo>
                    <a:pt x="36" y="176"/>
                    <a:pt x="36" y="176"/>
                    <a:pt x="36" y="176"/>
                  </a:cubicBezTo>
                  <a:cubicBezTo>
                    <a:pt x="34" y="176"/>
                    <a:pt x="34" y="176"/>
                    <a:pt x="34" y="176"/>
                  </a:cubicBezTo>
                  <a:cubicBezTo>
                    <a:pt x="34" y="177"/>
                    <a:pt x="34" y="177"/>
                    <a:pt x="34" y="177"/>
                  </a:cubicBezTo>
                  <a:cubicBezTo>
                    <a:pt x="33" y="177"/>
                    <a:pt x="33" y="177"/>
                    <a:pt x="33" y="177"/>
                  </a:cubicBezTo>
                  <a:cubicBezTo>
                    <a:pt x="32" y="176"/>
                    <a:pt x="32" y="176"/>
                    <a:pt x="32" y="176"/>
                  </a:cubicBezTo>
                  <a:cubicBezTo>
                    <a:pt x="32" y="175"/>
                    <a:pt x="32" y="175"/>
                    <a:pt x="32" y="175"/>
                  </a:cubicBezTo>
                  <a:cubicBezTo>
                    <a:pt x="32" y="174"/>
                    <a:pt x="32" y="174"/>
                    <a:pt x="32" y="174"/>
                  </a:cubicBezTo>
                  <a:cubicBezTo>
                    <a:pt x="33" y="174"/>
                    <a:pt x="33" y="174"/>
                    <a:pt x="33" y="174"/>
                  </a:cubicBezTo>
                  <a:cubicBezTo>
                    <a:pt x="33" y="173"/>
                    <a:pt x="33" y="173"/>
                    <a:pt x="33" y="173"/>
                  </a:cubicBezTo>
                  <a:cubicBezTo>
                    <a:pt x="32" y="173"/>
                    <a:pt x="32" y="173"/>
                    <a:pt x="32" y="173"/>
                  </a:cubicBezTo>
                  <a:cubicBezTo>
                    <a:pt x="32" y="173"/>
                    <a:pt x="32" y="173"/>
                    <a:pt x="32" y="173"/>
                  </a:cubicBezTo>
                  <a:cubicBezTo>
                    <a:pt x="32" y="172"/>
                    <a:pt x="32" y="172"/>
                    <a:pt x="32" y="172"/>
                  </a:cubicBezTo>
                  <a:cubicBezTo>
                    <a:pt x="33" y="172"/>
                    <a:pt x="33" y="172"/>
                    <a:pt x="33" y="172"/>
                  </a:cubicBezTo>
                  <a:cubicBezTo>
                    <a:pt x="34" y="173"/>
                    <a:pt x="34" y="173"/>
                    <a:pt x="34" y="173"/>
                  </a:cubicBezTo>
                  <a:cubicBezTo>
                    <a:pt x="34" y="173"/>
                    <a:pt x="34" y="173"/>
                    <a:pt x="34" y="173"/>
                  </a:cubicBezTo>
                  <a:cubicBezTo>
                    <a:pt x="35" y="172"/>
                    <a:pt x="35" y="172"/>
                    <a:pt x="35" y="172"/>
                  </a:cubicBezTo>
                  <a:cubicBezTo>
                    <a:pt x="35" y="171"/>
                    <a:pt x="35" y="171"/>
                    <a:pt x="35" y="171"/>
                  </a:cubicBezTo>
                  <a:cubicBezTo>
                    <a:pt x="34" y="171"/>
                    <a:pt x="34" y="171"/>
                    <a:pt x="34" y="171"/>
                  </a:cubicBezTo>
                  <a:cubicBezTo>
                    <a:pt x="35" y="170"/>
                    <a:pt x="35" y="170"/>
                    <a:pt x="35" y="170"/>
                  </a:cubicBezTo>
                  <a:cubicBezTo>
                    <a:pt x="35" y="170"/>
                    <a:pt x="35" y="170"/>
                    <a:pt x="35" y="170"/>
                  </a:cubicBezTo>
                  <a:cubicBezTo>
                    <a:pt x="36" y="171"/>
                    <a:pt x="36" y="171"/>
                    <a:pt x="36" y="171"/>
                  </a:cubicBezTo>
                  <a:cubicBezTo>
                    <a:pt x="36" y="171"/>
                    <a:pt x="36" y="171"/>
                    <a:pt x="36" y="171"/>
                  </a:cubicBezTo>
                  <a:cubicBezTo>
                    <a:pt x="38" y="170"/>
                    <a:pt x="38" y="170"/>
                    <a:pt x="38" y="170"/>
                  </a:cubicBezTo>
                  <a:cubicBezTo>
                    <a:pt x="39" y="175"/>
                    <a:pt x="39" y="175"/>
                    <a:pt x="39" y="175"/>
                  </a:cubicBezTo>
                  <a:cubicBezTo>
                    <a:pt x="39" y="175"/>
                    <a:pt x="39" y="175"/>
                    <a:pt x="39" y="175"/>
                  </a:cubicBezTo>
                  <a:cubicBezTo>
                    <a:pt x="39" y="175"/>
                    <a:pt x="39" y="175"/>
                    <a:pt x="39" y="175"/>
                  </a:cubicBezTo>
                  <a:cubicBezTo>
                    <a:pt x="41" y="182"/>
                    <a:pt x="41" y="182"/>
                    <a:pt x="41" y="182"/>
                  </a:cubicBezTo>
                  <a:close/>
                  <a:moveTo>
                    <a:pt x="38" y="169"/>
                  </a:moveTo>
                  <a:cubicBezTo>
                    <a:pt x="36" y="168"/>
                    <a:pt x="36" y="168"/>
                    <a:pt x="36" y="168"/>
                  </a:cubicBezTo>
                  <a:cubicBezTo>
                    <a:pt x="35" y="168"/>
                    <a:pt x="35" y="168"/>
                    <a:pt x="35" y="168"/>
                  </a:cubicBezTo>
                  <a:cubicBezTo>
                    <a:pt x="35" y="167"/>
                    <a:pt x="35" y="167"/>
                    <a:pt x="35" y="167"/>
                  </a:cubicBezTo>
                  <a:cubicBezTo>
                    <a:pt x="29" y="167"/>
                    <a:pt x="29" y="167"/>
                    <a:pt x="29" y="167"/>
                  </a:cubicBezTo>
                  <a:cubicBezTo>
                    <a:pt x="26" y="168"/>
                    <a:pt x="26" y="168"/>
                    <a:pt x="26" y="168"/>
                  </a:cubicBezTo>
                  <a:cubicBezTo>
                    <a:pt x="25" y="167"/>
                    <a:pt x="25" y="167"/>
                    <a:pt x="25" y="167"/>
                  </a:cubicBezTo>
                  <a:cubicBezTo>
                    <a:pt x="23" y="167"/>
                    <a:pt x="23" y="167"/>
                    <a:pt x="23" y="167"/>
                  </a:cubicBezTo>
                  <a:cubicBezTo>
                    <a:pt x="23" y="166"/>
                    <a:pt x="23" y="166"/>
                    <a:pt x="23" y="166"/>
                  </a:cubicBezTo>
                  <a:cubicBezTo>
                    <a:pt x="22" y="164"/>
                    <a:pt x="22" y="164"/>
                    <a:pt x="22" y="164"/>
                  </a:cubicBezTo>
                  <a:cubicBezTo>
                    <a:pt x="21" y="163"/>
                    <a:pt x="21" y="163"/>
                    <a:pt x="21" y="163"/>
                  </a:cubicBezTo>
                  <a:cubicBezTo>
                    <a:pt x="21" y="161"/>
                    <a:pt x="21" y="161"/>
                    <a:pt x="21" y="161"/>
                  </a:cubicBezTo>
                  <a:cubicBezTo>
                    <a:pt x="21" y="160"/>
                    <a:pt x="21" y="160"/>
                    <a:pt x="21" y="160"/>
                  </a:cubicBezTo>
                  <a:cubicBezTo>
                    <a:pt x="20" y="160"/>
                    <a:pt x="20" y="160"/>
                    <a:pt x="20" y="160"/>
                  </a:cubicBezTo>
                  <a:cubicBezTo>
                    <a:pt x="19" y="161"/>
                    <a:pt x="19" y="161"/>
                    <a:pt x="19" y="161"/>
                  </a:cubicBezTo>
                  <a:cubicBezTo>
                    <a:pt x="18" y="161"/>
                    <a:pt x="18" y="161"/>
                    <a:pt x="18" y="161"/>
                  </a:cubicBezTo>
                  <a:cubicBezTo>
                    <a:pt x="17" y="161"/>
                    <a:pt x="17" y="161"/>
                    <a:pt x="17" y="161"/>
                  </a:cubicBezTo>
                  <a:cubicBezTo>
                    <a:pt x="15" y="158"/>
                    <a:pt x="15" y="158"/>
                    <a:pt x="15" y="158"/>
                  </a:cubicBezTo>
                  <a:cubicBezTo>
                    <a:pt x="15" y="157"/>
                    <a:pt x="15" y="157"/>
                    <a:pt x="15" y="157"/>
                  </a:cubicBezTo>
                  <a:cubicBezTo>
                    <a:pt x="15" y="153"/>
                    <a:pt x="15" y="153"/>
                    <a:pt x="15" y="153"/>
                  </a:cubicBezTo>
                  <a:cubicBezTo>
                    <a:pt x="16" y="152"/>
                    <a:pt x="16" y="152"/>
                    <a:pt x="16" y="152"/>
                  </a:cubicBezTo>
                  <a:cubicBezTo>
                    <a:pt x="18" y="150"/>
                    <a:pt x="18" y="150"/>
                    <a:pt x="18" y="150"/>
                  </a:cubicBezTo>
                  <a:cubicBezTo>
                    <a:pt x="18" y="148"/>
                    <a:pt x="18" y="148"/>
                    <a:pt x="18" y="148"/>
                  </a:cubicBezTo>
                  <a:cubicBezTo>
                    <a:pt x="18" y="146"/>
                    <a:pt x="18" y="146"/>
                    <a:pt x="18" y="146"/>
                  </a:cubicBezTo>
                  <a:cubicBezTo>
                    <a:pt x="17" y="145"/>
                    <a:pt x="17" y="145"/>
                    <a:pt x="17" y="145"/>
                  </a:cubicBezTo>
                  <a:cubicBezTo>
                    <a:pt x="18" y="143"/>
                    <a:pt x="18" y="143"/>
                    <a:pt x="18" y="143"/>
                  </a:cubicBezTo>
                  <a:cubicBezTo>
                    <a:pt x="18" y="142"/>
                    <a:pt x="18" y="142"/>
                    <a:pt x="18" y="142"/>
                  </a:cubicBezTo>
                  <a:cubicBezTo>
                    <a:pt x="18" y="140"/>
                    <a:pt x="18" y="140"/>
                    <a:pt x="18" y="140"/>
                  </a:cubicBezTo>
                  <a:cubicBezTo>
                    <a:pt x="18" y="139"/>
                    <a:pt x="18" y="139"/>
                    <a:pt x="18" y="139"/>
                  </a:cubicBezTo>
                  <a:cubicBezTo>
                    <a:pt x="18" y="138"/>
                    <a:pt x="18" y="138"/>
                    <a:pt x="18" y="138"/>
                  </a:cubicBezTo>
                  <a:cubicBezTo>
                    <a:pt x="18" y="137"/>
                    <a:pt x="18" y="137"/>
                    <a:pt x="18" y="137"/>
                  </a:cubicBezTo>
                  <a:cubicBezTo>
                    <a:pt x="18" y="134"/>
                    <a:pt x="18" y="134"/>
                    <a:pt x="18" y="134"/>
                  </a:cubicBezTo>
                  <a:cubicBezTo>
                    <a:pt x="17" y="133"/>
                    <a:pt x="17" y="133"/>
                    <a:pt x="17" y="133"/>
                  </a:cubicBezTo>
                  <a:cubicBezTo>
                    <a:pt x="17" y="133"/>
                    <a:pt x="17" y="133"/>
                    <a:pt x="17" y="133"/>
                  </a:cubicBezTo>
                  <a:cubicBezTo>
                    <a:pt x="18" y="132"/>
                    <a:pt x="18" y="132"/>
                    <a:pt x="18" y="132"/>
                  </a:cubicBezTo>
                  <a:cubicBezTo>
                    <a:pt x="18" y="131"/>
                    <a:pt x="18" y="131"/>
                    <a:pt x="18" y="131"/>
                  </a:cubicBezTo>
                  <a:cubicBezTo>
                    <a:pt x="17" y="129"/>
                    <a:pt x="17" y="129"/>
                    <a:pt x="17" y="129"/>
                  </a:cubicBezTo>
                  <a:cubicBezTo>
                    <a:pt x="16" y="128"/>
                    <a:pt x="16" y="128"/>
                    <a:pt x="16" y="128"/>
                  </a:cubicBezTo>
                  <a:cubicBezTo>
                    <a:pt x="15" y="128"/>
                    <a:pt x="15" y="128"/>
                    <a:pt x="15" y="128"/>
                  </a:cubicBezTo>
                  <a:cubicBezTo>
                    <a:pt x="15" y="129"/>
                    <a:pt x="15" y="129"/>
                    <a:pt x="15" y="129"/>
                  </a:cubicBezTo>
                  <a:cubicBezTo>
                    <a:pt x="14" y="128"/>
                    <a:pt x="14" y="128"/>
                    <a:pt x="14" y="128"/>
                  </a:cubicBezTo>
                  <a:cubicBezTo>
                    <a:pt x="14" y="127"/>
                    <a:pt x="14" y="127"/>
                    <a:pt x="14" y="127"/>
                  </a:cubicBezTo>
                  <a:cubicBezTo>
                    <a:pt x="16" y="127"/>
                    <a:pt x="16" y="127"/>
                    <a:pt x="16" y="127"/>
                  </a:cubicBezTo>
                  <a:cubicBezTo>
                    <a:pt x="17" y="126"/>
                    <a:pt x="17" y="126"/>
                    <a:pt x="17" y="126"/>
                  </a:cubicBezTo>
                  <a:cubicBezTo>
                    <a:pt x="17" y="125"/>
                    <a:pt x="17" y="125"/>
                    <a:pt x="17" y="125"/>
                  </a:cubicBezTo>
                  <a:cubicBezTo>
                    <a:pt x="17" y="125"/>
                    <a:pt x="17" y="125"/>
                    <a:pt x="17" y="125"/>
                  </a:cubicBezTo>
                  <a:cubicBezTo>
                    <a:pt x="16" y="126"/>
                    <a:pt x="16" y="126"/>
                    <a:pt x="16" y="126"/>
                  </a:cubicBezTo>
                  <a:cubicBezTo>
                    <a:pt x="15" y="126"/>
                    <a:pt x="15" y="126"/>
                    <a:pt x="15" y="126"/>
                  </a:cubicBezTo>
                  <a:cubicBezTo>
                    <a:pt x="15" y="124"/>
                    <a:pt x="15" y="124"/>
                    <a:pt x="15" y="124"/>
                  </a:cubicBezTo>
                  <a:cubicBezTo>
                    <a:pt x="14" y="122"/>
                    <a:pt x="14" y="122"/>
                    <a:pt x="14" y="122"/>
                  </a:cubicBezTo>
                  <a:cubicBezTo>
                    <a:pt x="14" y="121"/>
                    <a:pt x="14" y="121"/>
                    <a:pt x="14" y="121"/>
                  </a:cubicBezTo>
                  <a:cubicBezTo>
                    <a:pt x="14" y="120"/>
                    <a:pt x="14" y="120"/>
                    <a:pt x="14" y="120"/>
                  </a:cubicBezTo>
                  <a:cubicBezTo>
                    <a:pt x="13" y="119"/>
                    <a:pt x="13" y="119"/>
                    <a:pt x="13" y="119"/>
                  </a:cubicBezTo>
                  <a:cubicBezTo>
                    <a:pt x="12" y="118"/>
                    <a:pt x="12" y="118"/>
                    <a:pt x="12" y="118"/>
                  </a:cubicBezTo>
                  <a:cubicBezTo>
                    <a:pt x="12" y="115"/>
                    <a:pt x="12" y="115"/>
                    <a:pt x="12" y="115"/>
                  </a:cubicBezTo>
                  <a:cubicBezTo>
                    <a:pt x="13" y="114"/>
                    <a:pt x="13" y="114"/>
                    <a:pt x="13" y="114"/>
                  </a:cubicBezTo>
                  <a:cubicBezTo>
                    <a:pt x="13" y="113"/>
                    <a:pt x="13" y="113"/>
                    <a:pt x="13" y="113"/>
                  </a:cubicBezTo>
                  <a:cubicBezTo>
                    <a:pt x="13" y="112"/>
                    <a:pt x="13" y="112"/>
                    <a:pt x="13" y="112"/>
                  </a:cubicBezTo>
                  <a:cubicBezTo>
                    <a:pt x="12" y="112"/>
                    <a:pt x="12" y="112"/>
                    <a:pt x="12" y="112"/>
                  </a:cubicBezTo>
                  <a:cubicBezTo>
                    <a:pt x="12" y="110"/>
                    <a:pt x="12" y="110"/>
                    <a:pt x="12" y="110"/>
                  </a:cubicBezTo>
                  <a:cubicBezTo>
                    <a:pt x="11" y="108"/>
                    <a:pt x="11" y="108"/>
                    <a:pt x="11" y="108"/>
                  </a:cubicBezTo>
                  <a:cubicBezTo>
                    <a:pt x="12" y="105"/>
                    <a:pt x="12" y="105"/>
                    <a:pt x="12" y="105"/>
                  </a:cubicBezTo>
                  <a:cubicBezTo>
                    <a:pt x="11" y="103"/>
                    <a:pt x="11" y="103"/>
                    <a:pt x="11" y="103"/>
                  </a:cubicBezTo>
                  <a:cubicBezTo>
                    <a:pt x="11" y="102"/>
                    <a:pt x="11" y="102"/>
                    <a:pt x="11" y="102"/>
                  </a:cubicBezTo>
                  <a:cubicBezTo>
                    <a:pt x="12" y="100"/>
                    <a:pt x="12" y="100"/>
                    <a:pt x="12" y="100"/>
                  </a:cubicBezTo>
                  <a:cubicBezTo>
                    <a:pt x="13" y="98"/>
                    <a:pt x="13" y="98"/>
                    <a:pt x="13" y="98"/>
                  </a:cubicBezTo>
                  <a:cubicBezTo>
                    <a:pt x="14" y="97"/>
                    <a:pt x="14" y="97"/>
                    <a:pt x="14" y="97"/>
                  </a:cubicBezTo>
                  <a:cubicBezTo>
                    <a:pt x="14" y="97"/>
                    <a:pt x="14" y="97"/>
                    <a:pt x="14" y="97"/>
                  </a:cubicBezTo>
                  <a:cubicBezTo>
                    <a:pt x="12" y="92"/>
                    <a:pt x="12" y="92"/>
                    <a:pt x="12" y="92"/>
                  </a:cubicBezTo>
                  <a:cubicBezTo>
                    <a:pt x="12" y="90"/>
                    <a:pt x="12" y="90"/>
                    <a:pt x="12" y="90"/>
                  </a:cubicBezTo>
                  <a:cubicBezTo>
                    <a:pt x="12" y="89"/>
                    <a:pt x="12" y="89"/>
                    <a:pt x="12" y="89"/>
                  </a:cubicBezTo>
                  <a:cubicBezTo>
                    <a:pt x="12" y="86"/>
                    <a:pt x="12" y="86"/>
                    <a:pt x="12" y="86"/>
                  </a:cubicBezTo>
                  <a:cubicBezTo>
                    <a:pt x="13" y="85"/>
                    <a:pt x="13" y="85"/>
                    <a:pt x="13" y="85"/>
                  </a:cubicBezTo>
                  <a:cubicBezTo>
                    <a:pt x="14" y="84"/>
                    <a:pt x="14" y="84"/>
                    <a:pt x="14" y="84"/>
                  </a:cubicBezTo>
                  <a:cubicBezTo>
                    <a:pt x="14" y="82"/>
                    <a:pt x="14" y="82"/>
                    <a:pt x="14" y="82"/>
                  </a:cubicBezTo>
                  <a:cubicBezTo>
                    <a:pt x="13" y="81"/>
                    <a:pt x="13" y="81"/>
                    <a:pt x="13" y="81"/>
                  </a:cubicBezTo>
                  <a:cubicBezTo>
                    <a:pt x="12" y="80"/>
                    <a:pt x="12" y="80"/>
                    <a:pt x="12" y="80"/>
                  </a:cubicBezTo>
                  <a:cubicBezTo>
                    <a:pt x="13" y="79"/>
                    <a:pt x="13" y="79"/>
                    <a:pt x="13" y="79"/>
                  </a:cubicBezTo>
                  <a:cubicBezTo>
                    <a:pt x="13" y="78"/>
                    <a:pt x="13" y="78"/>
                    <a:pt x="13" y="78"/>
                  </a:cubicBezTo>
                  <a:cubicBezTo>
                    <a:pt x="14" y="76"/>
                    <a:pt x="14" y="76"/>
                    <a:pt x="14" y="76"/>
                  </a:cubicBezTo>
                  <a:cubicBezTo>
                    <a:pt x="15" y="76"/>
                    <a:pt x="15" y="76"/>
                    <a:pt x="15" y="76"/>
                  </a:cubicBezTo>
                  <a:cubicBezTo>
                    <a:pt x="15" y="74"/>
                    <a:pt x="15" y="74"/>
                    <a:pt x="15" y="74"/>
                  </a:cubicBezTo>
                  <a:cubicBezTo>
                    <a:pt x="14" y="71"/>
                    <a:pt x="14" y="71"/>
                    <a:pt x="14" y="71"/>
                  </a:cubicBezTo>
                  <a:cubicBezTo>
                    <a:pt x="14" y="70"/>
                    <a:pt x="14" y="70"/>
                    <a:pt x="14" y="70"/>
                  </a:cubicBezTo>
                  <a:cubicBezTo>
                    <a:pt x="13" y="68"/>
                    <a:pt x="13" y="68"/>
                    <a:pt x="13" y="68"/>
                  </a:cubicBezTo>
                  <a:cubicBezTo>
                    <a:pt x="13" y="67"/>
                    <a:pt x="13" y="67"/>
                    <a:pt x="13" y="67"/>
                  </a:cubicBezTo>
                  <a:cubicBezTo>
                    <a:pt x="12" y="65"/>
                    <a:pt x="12" y="65"/>
                    <a:pt x="12" y="65"/>
                  </a:cubicBezTo>
                  <a:cubicBezTo>
                    <a:pt x="11" y="64"/>
                    <a:pt x="11" y="64"/>
                    <a:pt x="11" y="64"/>
                  </a:cubicBezTo>
                  <a:cubicBezTo>
                    <a:pt x="11" y="63"/>
                    <a:pt x="11" y="63"/>
                    <a:pt x="11" y="63"/>
                  </a:cubicBezTo>
                  <a:cubicBezTo>
                    <a:pt x="10" y="61"/>
                    <a:pt x="10" y="61"/>
                    <a:pt x="10" y="61"/>
                  </a:cubicBezTo>
                  <a:cubicBezTo>
                    <a:pt x="10" y="60"/>
                    <a:pt x="10" y="60"/>
                    <a:pt x="10" y="60"/>
                  </a:cubicBezTo>
                  <a:cubicBezTo>
                    <a:pt x="12" y="59"/>
                    <a:pt x="12" y="59"/>
                    <a:pt x="12" y="59"/>
                  </a:cubicBezTo>
                  <a:cubicBezTo>
                    <a:pt x="12" y="57"/>
                    <a:pt x="12" y="57"/>
                    <a:pt x="12" y="57"/>
                  </a:cubicBezTo>
                  <a:cubicBezTo>
                    <a:pt x="12" y="57"/>
                    <a:pt x="12" y="57"/>
                    <a:pt x="12" y="57"/>
                  </a:cubicBezTo>
                  <a:cubicBezTo>
                    <a:pt x="12" y="55"/>
                    <a:pt x="12" y="55"/>
                    <a:pt x="12" y="55"/>
                  </a:cubicBezTo>
                  <a:cubicBezTo>
                    <a:pt x="12" y="53"/>
                    <a:pt x="12" y="53"/>
                    <a:pt x="12" y="53"/>
                  </a:cubicBezTo>
                  <a:cubicBezTo>
                    <a:pt x="11" y="51"/>
                    <a:pt x="11" y="51"/>
                    <a:pt x="11" y="51"/>
                  </a:cubicBezTo>
                  <a:cubicBezTo>
                    <a:pt x="12" y="50"/>
                    <a:pt x="12" y="50"/>
                    <a:pt x="12" y="50"/>
                  </a:cubicBezTo>
                  <a:cubicBezTo>
                    <a:pt x="12" y="47"/>
                    <a:pt x="12" y="47"/>
                    <a:pt x="12" y="47"/>
                  </a:cubicBezTo>
                  <a:cubicBezTo>
                    <a:pt x="13" y="46"/>
                    <a:pt x="13" y="46"/>
                    <a:pt x="13" y="46"/>
                  </a:cubicBezTo>
                  <a:cubicBezTo>
                    <a:pt x="14" y="44"/>
                    <a:pt x="14" y="44"/>
                    <a:pt x="14" y="44"/>
                  </a:cubicBezTo>
                  <a:cubicBezTo>
                    <a:pt x="16" y="43"/>
                    <a:pt x="16" y="43"/>
                    <a:pt x="16" y="43"/>
                  </a:cubicBezTo>
                  <a:cubicBezTo>
                    <a:pt x="16" y="42"/>
                    <a:pt x="16" y="42"/>
                    <a:pt x="16" y="42"/>
                  </a:cubicBezTo>
                  <a:cubicBezTo>
                    <a:pt x="17" y="41"/>
                    <a:pt x="17" y="41"/>
                    <a:pt x="17" y="41"/>
                  </a:cubicBezTo>
                  <a:cubicBezTo>
                    <a:pt x="17" y="41"/>
                    <a:pt x="17" y="41"/>
                    <a:pt x="17" y="41"/>
                  </a:cubicBezTo>
                  <a:cubicBezTo>
                    <a:pt x="17" y="40"/>
                    <a:pt x="17" y="40"/>
                    <a:pt x="17" y="40"/>
                  </a:cubicBezTo>
                  <a:cubicBezTo>
                    <a:pt x="16" y="39"/>
                    <a:pt x="16" y="39"/>
                    <a:pt x="16" y="39"/>
                  </a:cubicBezTo>
                  <a:cubicBezTo>
                    <a:pt x="16" y="39"/>
                    <a:pt x="16" y="39"/>
                    <a:pt x="16" y="39"/>
                  </a:cubicBezTo>
                  <a:cubicBezTo>
                    <a:pt x="16" y="38"/>
                    <a:pt x="16" y="38"/>
                    <a:pt x="16" y="38"/>
                  </a:cubicBezTo>
                  <a:cubicBezTo>
                    <a:pt x="17" y="38"/>
                    <a:pt x="17" y="38"/>
                    <a:pt x="17" y="38"/>
                  </a:cubicBezTo>
                  <a:cubicBezTo>
                    <a:pt x="17" y="37"/>
                    <a:pt x="17" y="37"/>
                    <a:pt x="17" y="37"/>
                  </a:cubicBezTo>
                  <a:cubicBezTo>
                    <a:pt x="16" y="36"/>
                    <a:pt x="16" y="36"/>
                    <a:pt x="16" y="36"/>
                  </a:cubicBezTo>
                  <a:cubicBezTo>
                    <a:pt x="16" y="34"/>
                    <a:pt x="16" y="34"/>
                    <a:pt x="16" y="34"/>
                  </a:cubicBezTo>
                  <a:cubicBezTo>
                    <a:pt x="16" y="33"/>
                    <a:pt x="16" y="33"/>
                    <a:pt x="16" y="33"/>
                  </a:cubicBezTo>
                  <a:cubicBezTo>
                    <a:pt x="16" y="33"/>
                    <a:pt x="16" y="33"/>
                    <a:pt x="16" y="33"/>
                  </a:cubicBezTo>
                  <a:cubicBezTo>
                    <a:pt x="15" y="32"/>
                    <a:pt x="15" y="32"/>
                    <a:pt x="15" y="32"/>
                  </a:cubicBezTo>
                  <a:cubicBezTo>
                    <a:pt x="15" y="31"/>
                    <a:pt x="15" y="31"/>
                    <a:pt x="15" y="31"/>
                  </a:cubicBezTo>
                  <a:cubicBezTo>
                    <a:pt x="21" y="28"/>
                    <a:pt x="21" y="28"/>
                    <a:pt x="21" y="28"/>
                  </a:cubicBezTo>
                  <a:cubicBezTo>
                    <a:pt x="22" y="24"/>
                    <a:pt x="22" y="24"/>
                    <a:pt x="22" y="24"/>
                  </a:cubicBezTo>
                  <a:cubicBezTo>
                    <a:pt x="21" y="23"/>
                    <a:pt x="21" y="23"/>
                    <a:pt x="21" y="23"/>
                  </a:cubicBezTo>
                  <a:cubicBezTo>
                    <a:pt x="20" y="23"/>
                    <a:pt x="20" y="23"/>
                    <a:pt x="20" y="23"/>
                  </a:cubicBezTo>
                  <a:cubicBezTo>
                    <a:pt x="20" y="23"/>
                    <a:pt x="20" y="23"/>
                    <a:pt x="20" y="23"/>
                  </a:cubicBezTo>
                  <a:cubicBezTo>
                    <a:pt x="19" y="23"/>
                    <a:pt x="19" y="23"/>
                    <a:pt x="19" y="23"/>
                  </a:cubicBezTo>
                  <a:cubicBezTo>
                    <a:pt x="16" y="15"/>
                    <a:pt x="16" y="15"/>
                    <a:pt x="16" y="15"/>
                  </a:cubicBezTo>
                  <a:cubicBezTo>
                    <a:pt x="13" y="14"/>
                    <a:pt x="13" y="14"/>
                    <a:pt x="13" y="14"/>
                  </a:cubicBezTo>
                  <a:cubicBezTo>
                    <a:pt x="13" y="13"/>
                    <a:pt x="13" y="13"/>
                    <a:pt x="13" y="13"/>
                  </a:cubicBezTo>
                  <a:cubicBezTo>
                    <a:pt x="14" y="11"/>
                    <a:pt x="14" y="11"/>
                    <a:pt x="14" y="11"/>
                  </a:cubicBezTo>
                  <a:cubicBezTo>
                    <a:pt x="14" y="10"/>
                    <a:pt x="14" y="10"/>
                    <a:pt x="14" y="10"/>
                  </a:cubicBezTo>
                  <a:cubicBezTo>
                    <a:pt x="14" y="9"/>
                    <a:pt x="14" y="9"/>
                    <a:pt x="14" y="9"/>
                  </a:cubicBezTo>
                  <a:cubicBezTo>
                    <a:pt x="14" y="8"/>
                    <a:pt x="14" y="8"/>
                    <a:pt x="14" y="8"/>
                  </a:cubicBezTo>
                  <a:cubicBezTo>
                    <a:pt x="12" y="7"/>
                    <a:pt x="12" y="7"/>
                    <a:pt x="12" y="7"/>
                  </a:cubicBezTo>
                  <a:cubicBezTo>
                    <a:pt x="11" y="6"/>
                    <a:pt x="11" y="6"/>
                    <a:pt x="11" y="6"/>
                  </a:cubicBezTo>
                  <a:cubicBezTo>
                    <a:pt x="11" y="4"/>
                    <a:pt x="11" y="4"/>
                    <a:pt x="11" y="4"/>
                  </a:cubicBezTo>
                  <a:cubicBezTo>
                    <a:pt x="11" y="4"/>
                    <a:pt x="11" y="4"/>
                    <a:pt x="11" y="4"/>
                  </a:cubicBezTo>
                  <a:cubicBezTo>
                    <a:pt x="11" y="3"/>
                    <a:pt x="11" y="3"/>
                    <a:pt x="11" y="3"/>
                  </a:cubicBezTo>
                  <a:cubicBezTo>
                    <a:pt x="11" y="2"/>
                    <a:pt x="11" y="2"/>
                    <a:pt x="11" y="2"/>
                  </a:cubicBezTo>
                  <a:cubicBezTo>
                    <a:pt x="10" y="2"/>
                    <a:pt x="10" y="2"/>
                    <a:pt x="10" y="2"/>
                  </a:cubicBezTo>
                  <a:cubicBezTo>
                    <a:pt x="10" y="1"/>
                    <a:pt x="10" y="1"/>
                    <a:pt x="10" y="1"/>
                  </a:cubicBezTo>
                  <a:cubicBezTo>
                    <a:pt x="9" y="0"/>
                    <a:pt x="9" y="0"/>
                    <a:pt x="9" y="0"/>
                  </a:cubicBezTo>
                  <a:cubicBezTo>
                    <a:pt x="9" y="0"/>
                    <a:pt x="9" y="0"/>
                    <a:pt x="9" y="0"/>
                  </a:cubicBezTo>
                  <a:cubicBezTo>
                    <a:pt x="8" y="1"/>
                    <a:pt x="8" y="1"/>
                    <a:pt x="8" y="1"/>
                  </a:cubicBezTo>
                  <a:cubicBezTo>
                    <a:pt x="8" y="1"/>
                    <a:pt x="8" y="1"/>
                    <a:pt x="8" y="1"/>
                  </a:cubicBezTo>
                  <a:cubicBezTo>
                    <a:pt x="9" y="2"/>
                    <a:pt x="9" y="2"/>
                    <a:pt x="9" y="2"/>
                  </a:cubicBezTo>
                  <a:cubicBezTo>
                    <a:pt x="8" y="3"/>
                    <a:pt x="8" y="3"/>
                    <a:pt x="8" y="3"/>
                  </a:cubicBezTo>
                  <a:cubicBezTo>
                    <a:pt x="7" y="3"/>
                    <a:pt x="7" y="3"/>
                    <a:pt x="7" y="3"/>
                  </a:cubicBezTo>
                  <a:cubicBezTo>
                    <a:pt x="7" y="3"/>
                    <a:pt x="7" y="3"/>
                    <a:pt x="7" y="3"/>
                  </a:cubicBezTo>
                  <a:cubicBezTo>
                    <a:pt x="6" y="4"/>
                    <a:pt x="6" y="4"/>
                    <a:pt x="6" y="4"/>
                  </a:cubicBezTo>
                  <a:cubicBezTo>
                    <a:pt x="5" y="4"/>
                    <a:pt x="5" y="4"/>
                    <a:pt x="5" y="4"/>
                  </a:cubicBezTo>
                  <a:cubicBezTo>
                    <a:pt x="5" y="4"/>
                    <a:pt x="5" y="4"/>
                    <a:pt x="5" y="4"/>
                  </a:cubicBezTo>
                  <a:cubicBezTo>
                    <a:pt x="5" y="6"/>
                    <a:pt x="5" y="6"/>
                    <a:pt x="5" y="6"/>
                  </a:cubicBezTo>
                  <a:cubicBezTo>
                    <a:pt x="5" y="6"/>
                    <a:pt x="5" y="6"/>
                    <a:pt x="5" y="6"/>
                  </a:cubicBezTo>
                  <a:cubicBezTo>
                    <a:pt x="5" y="8"/>
                    <a:pt x="5" y="8"/>
                    <a:pt x="5" y="8"/>
                  </a:cubicBezTo>
                  <a:cubicBezTo>
                    <a:pt x="6" y="11"/>
                    <a:pt x="6" y="11"/>
                    <a:pt x="6" y="11"/>
                  </a:cubicBezTo>
                  <a:cubicBezTo>
                    <a:pt x="6" y="12"/>
                    <a:pt x="6" y="12"/>
                    <a:pt x="6" y="12"/>
                  </a:cubicBezTo>
                  <a:cubicBezTo>
                    <a:pt x="6" y="13"/>
                    <a:pt x="6" y="13"/>
                    <a:pt x="6" y="13"/>
                  </a:cubicBezTo>
                  <a:cubicBezTo>
                    <a:pt x="5" y="13"/>
                    <a:pt x="5" y="13"/>
                    <a:pt x="5" y="13"/>
                  </a:cubicBezTo>
                  <a:cubicBezTo>
                    <a:pt x="6" y="15"/>
                    <a:pt x="6" y="15"/>
                    <a:pt x="6" y="15"/>
                  </a:cubicBezTo>
                  <a:cubicBezTo>
                    <a:pt x="6" y="16"/>
                    <a:pt x="6" y="16"/>
                    <a:pt x="6" y="16"/>
                  </a:cubicBezTo>
                  <a:cubicBezTo>
                    <a:pt x="7" y="17"/>
                    <a:pt x="7" y="17"/>
                    <a:pt x="7" y="17"/>
                  </a:cubicBezTo>
                  <a:cubicBezTo>
                    <a:pt x="7" y="19"/>
                    <a:pt x="7" y="19"/>
                    <a:pt x="7" y="19"/>
                  </a:cubicBezTo>
                  <a:cubicBezTo>
                    <a:pt x="7" y="20"/>
                    <a:pt x="7" y="20"/>
                    <a:pt x="7" y="20"/>
                  </a:cubicBezTo>
                  <a:cubicBezTo>
                    <a:pt x="6" y="20"/>
                    <a:pt x="6" y="20"/>
                    <a:pt x="6" y="20"/>
                  </a:cubicBezTo>
                  <a:cubicBezTo>
                    <a:pt x="7" y="23"/>
                    <a:pt x="7" y="23"/>
                    <a:pt x="7" y="23"/>
                  </a:cubicBezTo>
                  <a:cubicBezTo>
                    <a:pt x="7" y="24"/>
                    <a:pt x="7" y="24"/>
                    <a:pt x="7" y="24"/>
                  </a:cubicBezTo>
                  <a:cubicBezTo>
                    <a:pt x="6" y="24"/>
                    <a:pt x="6" y="24"/>
                    <a:pt x="6" y="24"/>
                  </a:cubicBezTo>
                  <a:cubicBezTo>
                    <a:pt x="5" y="25"/>
                    <a:pt x="5" y="25"/>
                    <a:pt x="5" y="25"/>
                  </a:cubicBezTo>
                  <a:cubicBezTo>
                    <a:pt x="5" y="26"/>
                    <a:pt x="5" y="26"/>
                    <a:pt x="5" y="26"/>
                  </a:cubicBezTo>
                  <a:cubicBezTo>
                    <a:pt x="6" y="27"/>
                    <a:pt x="6" y="27"/>
                    <a:pt x="6" y="27"/>
                  </a:cubicBezTo>
                  <a:cubicBezTo>
                    <a:pt x="6" y="26"/>
                    <a:pt x="6" y="26"/>
                    <a:pt x="6" y="26"/>
                  </a:cubicBezTo>
                  <a:cubicBezTo>
                    <a:pt x="7" y="26"/>
                    <a:pt x="7" y="26"/>
                    <a:pt x="7" y="26"/>
                  </a:cubicBezTo>
                  <a:cubicBezTo>
                    <a:pt x="6" y="27"/>
                    <a:pt x="6" y="27"/>
                    <a:pt x="6" y="27"/>
                  </a:cubicBezTo>
                  <a:cubicBezTo>
                    <a:pt x="6" y="31"/>
                    <a:pt x="6" y="31"/>
                    <a:pt x="6" y="31"/>
                  </a:cubicBezTo>
                  <a:cubicBezTo>
                    <a:pt x="7" y="33"/>
                    <a:pt x="7" y="33"/>
                    <a:pt x="7" y="33"/>
                  </a:cubicBezTo>
                  <a:cubicBezTo>
                    <a:pt x="7" y="34"/>
                    <a:pt x="7" y="34"/>
                    <a:pt x="7" y="34"/>
                  </a:cubicBezTo>
                  <a:cubicBezTo>
                    <a:pt x="7" y="35"/>
                    <a:pt x="7" y="35"/>
                    <a:pt x="7" y="35"/>
                  </a:cubicBezTo>
                  <a:cubicBezTo>
                    <a:pt x="6" y="36"/>
                    <a:pt x="6" y="36"/>
                    <a:pt x="6" y="36"/>
                  </a:cubicBezTo>
                  <a:cubicBezTo>
                    <a:pt x="6" y="37"/>
                    <a:pt x="6" y="37"/>
                    <a:pt x="6" y="37"/>
                  </a:cubicBezTo>
                  <a:cubicBezTo>
                    <a:pt x="7" y="38"/>
                    <a:pt x="7" y="38"/>
                    <a:pt x="7" y="38"/>
                  </a:cubicBezTo>
                  <a:cubicBezTo>
                    <a:pt x="7" y="39"/>
                    <a:pt x="7" y="39"/>
                    <a:pt x="7" y="39"/>
                  </a:cubicBezTo>
                  <a:cubicBezTo>
                    <a:pt x="7" y="41"/>
                    <a:pt x="7" y="41"/>
                    <a:pt x="7" y="41"/>
                  </a:cubicBezTo>
                  <a:cubicBezTo>
                    <a:pt x="6" y="42"/>
                    <a:pt x="6" y="42"/>
                    <a:pt x="6" y="42"/>
                  </a:cubicBezTo>
                  <a:cubicBezTo>
                    <a:pt x="6" y="43"/>
                    <a:pt x="6" y="43"/>
                    <a:pt x="6" y="43"/>
                  </a:cubicBezTo>
                  <a:cubicBezTo>
                    <a:pt x="6" y="44"/>
                    <a:pt x="6" y="44"/>
                    <a:pt x="6" y="44"/>
                  </a:cubicBezTo>
                  <a:cubicBezTo>
                    <a:pt x="6" y="44"/>
                    <a:pt x="6" y="44"/>
                    <a:pt x="6" y="44"/>
                  </a:cubicBezTo>
                  <a:cubicBezTo>
                    <a:pt x="6" y="45"/>
                    <a:pt x="6" y="45"/>
                    <a:pt x="6" y="45"/>
                  </a:cubicBezTo>
                  <a:cubicBezTo>
                    <a:pt x="5" y="46"/>
                    <a:pt x="5" y="46"/>
                    <a:pt x="5" y="46"/>
                  </a:cubicBezTo>
                  <a:cubicBezTo>
                    <a:pt x="5" y="47"/>
                    <a:pt x="5" y="47"/>
                    <a:pt x="5" y="47"/>
                  </a:cubicBezTo>
                  <a:cubicBezTo>
                    <a:pt x="5" y="48"/>
                    <a:pt x="5" y="48"/>
                    <a:pt x="5" y="48"/>
                  </a:cubicBezTo>
                  <a:cubicBezTo>
                    <a:pt x="5" y="49"/>
                    <a:pt x="5" y="49"/>
                    <a:pt x="5" y="49"/>
                  </a:cubicBezTo>
                  <a:cubicBezTo>
                    <a:pt x="4" y="50"/>
                    <a:pt x="4" y="50"/>
                    <a:pt x="4" y="50"/>
                  </a:cubicBezTo>
                  <a:cubicBezTo>
                    <a:pt x="4" y="51"/>
                    <a:pt x="4" y="51"/>
                    <a:pt x="4" y="51"/>
                  </a:cubicBezTo>
                  <a:cubicBezTo>
                    <a:pt x="5" y="52"/>
                    <a:pt x="5" y="52"/>
                    <a:pt x="5" y="52"/>
                  </a:cubicBezTo>
                  <a:cubicBezTo>
                    <a:pt x="5" y="53"/>
                    <a:pt x="5" y="53"/>
                    <a:pt x="5" y="53"/>
                  </a:cubicBezTo>
                  <a:cubicBezTo>
                    <a:pt x="6" y="54"/>
                    <a:pt x="6" y="54"/>
                    <a:pt x="6" y="54"/>
                  </a:cubicBezTo>
                  <a:cubicBezTo>
                    <a:pt x="5" y="54"/>
                    <a:pt x="5" y="54"/>
                    <a:pt x="5" y="54"/>
                  </a:cubicBezTo>
                  <a:cubicBezTo>
                    <a:pt x="5" y="55"/>
                    <a:pt x="5" y="55"/>
                    <a:pt x="5" y="55"/>
                  </a:cubicBezTo>
                  <a:cubicBezTo>
                    <a:pt x="5" y="56"/>
                    <a:pt x="5" y="56"/>
                    <a:pt x="5" y="56"/>
                  </a:cubicBezTo>
                  <a:cubicBezTo>
                    <a:pt x="5" y="57"/>
                    <a:pt x="5" y="57"/>
                    <a:pt x="5" y="57"/>
                  </a:cubicBezTo>
                  <a:cubicBezTo>
                    <a:pt x="4" y="57"/>
                    <a:pt x="4" y="57"/>
                    <a:pt x="4" y="57"/>
                  </a:cubicBezTo>
                  <a:cubicBezTo>
                    <a:pt x="4" y="58"/>
                    <a:pt x="4" y="58"/>
                    <a:pt x="4" y="58"/>
                  </a:cubicBezTo>
                  <a:cubicBezTo>
                    <a:pt x="4" y="59"/>
                    <a:pt x="4" y="59"/>
                    <a:pt x="4" y="59"/>
                  </a:cubicBezTo>
                  <a:cubicBezTo>
                    <a:pt x="4" y="60"/>
                    <a:pt x="4" y="60"/>
                    <a:pt x="4" y="60"/>
                  </a:cubicBezTo>
                  <a:cubicBezTo>
                    <a:pt x="5" y="62"/>
                    <a:pt x="5" y="62"/>
                    <a:pt x="5" y="62"/>
                  </a:cubicBezTo>
                  <a:cubicBezTo>
                    <a:pt x="5" y="63"/>
                    <a:pt x="5" y="63"/>
                    <a:pt x="5" y="63"/>
                  </a:cubicBezTo>
                  <a:cubicBezTo>
                    <a:pt x="5" y="64"/>
                    <a:pt x="5" y="64"/>
                    <a:pt x="5" y="64"/>
                  </a:cubicBezTo>
                  <a:cubicBezTo>
                    <a:pt x="5" y="64"/>
                    <a:pt x="5" y="64"/>
                    <a:pt x="5" y="64"/>
                  </a:cubicBezTo>
                  <a:cubicBezTo>
                    <a:pt x="6" y="66"/>
                    <a:pt x="6" y="66"/>
                    <a:pt x="6" y="66"/>
                  </a:cubicBezTo>
                  <a:cubicBezTo>
                    <a:pt x="6" y="67"/>
                    <a:pt x="6" y="67"/>
                    <a:pt x="6" y="67"/>
                  </a:cubicBezTo>
                  <a:cubicBezTo>
                    <a:pt x="6" y="68"/>
                    <a:pt x="6" y="68"/>
                    <a:pt x="6" y="68"/>
                  </a:cubicBezTo>
                  <a:cubicBezTo>
                    <a:pt x="6" y="68"/>
                    <a:pt x="6" y="68"/>
                    <a:pt x="6" y="68"/>
                  </a:cubicBezTo>
                  <a:cubicBezTo>
                    <a:pt x="6" y="69"/>
                    <a:pt x="6" y="69"/>
                    <a:pt x="6" y="69"/>
                  </a:cubicBezTo>
                  <a:cubicBezTo>
                    <a:pt x="6" y="70"/>
                    <a:pt x="6" y="70"/>
                    <a:pt x="6" y="70"/>
                  </a:cubicBezTo>
                  <a:cubicBezTo>
                    <a:pt x="6" y="70"/>
                    <a:pt x="6" y="70"/>
                    <a:pt x="6" y="70"/>
                  </a:cubicBezTo>
                  <a:cubicBezTo>
                    <a:pt x="6" y="71"/>
                    <a:pt x="6" y="71"/>
                    <a:pt x="6" y="71"/>
                  </a:cubicBezTo>
                  <a:cubicBezTo>
                    <a:pt x="7" y="72"/>
                    <a:pt x="7" y="72"/>
                    <a:pt x="7" y="72"/>
                  </a:cubicBezTo>
                  <a:cubicBezTo>
                    <a:pt x="7" y="73"/>
                    <a:pt x="7" y="73"/>
                    <a:pt x="7" y="73"/>
                  </a:cubicBezTo>
                  <a:cubicBezTo>
                    <a:pt x="7" y="74"/>
                    <a:pt x="7" y="74"/>
                    <a:pt x="7" y="74"/>
                  </a:cubicBezTo>
                  <a:cubicBezTo>
                    <a:pt x="6" y="74"/>
                    <a:pt x="6" y="74"/>
                    <a:pt x="6" y="74"/>
                  </a:cubicBezTo>
                  <a:cubicBezTo>
                    <a:pt x="5" y="75"/>
                    <a:pt x="5" y="75"/>
                    <a:pt x="5" y="75"/>
                  </a:cubicBezTo>
                  <a:cubicBezTo>
                    <a:pt x="5" y="75"/>
                    <a:pt x="5" y="75"/>
                    <a:pt x="5" y="75"/>
                  </a:cubicBezTo>
                  <a:cubicBezTo>
                    <a:pt x="6" y="76"/>
                    <a:pt x="6" y="76"/>
                    <a:pt x="6" y="76"/>
                  </a:cubicBezTo>
                  <a:cubicBezTo>
                    <a:pt x="5" y="77"/>
                    <a:pt x="5" y="77"/>
                    <a:pt x="5" y="77"/>
                  </a:cubicBezTo>
                  <a:cubicBezTo>
                    <a:pt x="5" y="77"/>
                    <a:pt x="5" y="77"/>
                    <a:pt x="5" y="77"/>
                  </a:cubicBezTo>
                  <a:cubicBezTo>
                    <a:pt x="5" y="78"/>
                    <a:pt x="5" y="78"/>
                    <a:pt x="5" y="78"/>
                  </a:cubicBezTo>
                  <a:cubicBezTo>
                    <a:pt x="5" y="79"/>
                    <a:pt x="5" y="79"/>
                    <a:pt x="5" y="79"/>
                  </a:cubicBezTo>
                  <a:cubicBezTo>
                    <a:pt x="4" y="80"/>
                    <a:pt x="4" y="80"/>
                    <a:pt x="4" y="80"/>
                  </a:cubicBezTo>
                  <a:cubicBezTo>
                    <a:pt x="4" y="80"/>
                    <a:pt x="4" y="80"/>
                    <a:pt x="4" y="80"/>
                  </a:cubicBezTo>
                  <a:cubicBezTo>
                    <a:pt x="4" y="81"/>
                    <a:pt x="4" y="81"/>
                    <a:pt x="4" y="81"/>
                  </a:cubicBezTo>
                  <a:cubicBezTo>
                    <a:pt x="4" y="82"/>
                    <a:pt x="4" y="82"/>
                    <a:pt x="4" y="82"/>
                  </a:cubicBezTo>
                  <a:cubicBezTo>
                    <a:pt x="4" y="82"/>
                    <a:pt x="4" y="82"/>
                    <a:pt x="4" y="82"/>
                  </a:cubicBezTo>
                  <a:cubicBezTo>
                    <a:pt x="4" y="83"/>
                    <a:pt x="4" y="83"/>
                    <a:pt x="4" y="83"/>
                  </a:cubicBezTo>
                  <a:cubicBezTo>
                    <a:pt x="4" y="83"/>
                    <a:pt x="4" y="83"/>
                    <a:pt x="4" y="83"/>
                  </a:cubicBezTo>
                  <a:cubicBezTo>
                    <a:pt x="3" y="84"/>
                    <a:pt x="3" y="84"/>
                    <a:pt x="3" y="84"/>
                  </a:cubicBezTo>
                  <a:cubicBezTo>
                    <a:pt x="3" y="85"/>
                    <a:pt x="3" y="85"/>
                    <a:pt x="3" y="85"/>
                  </a:cubicBezTo>
                  <a:cubicBezTo>
                    <a:pt x="3" y="86"/>
                    <a:pt x="3" y="86"/>
                    <a:pt x="3" y="86"/>
                  </a:cubicBezTo>
                  <a:cubicBezTo>
                    <a:pt x="3" y="86"/>
                    <a:pt x="3" y="86"/>
                    <a:pt x="3" y="86"/>
                  </a:cubicBezTo>
                  <a:cubicBezTo>
                    <a:pt x="3" y="87"/>
                    <a:pt x="3" y="87"/>
                    <a:pt x="3" y="87"/>
                  </a:cubicBezTo>
                  <a:cubicBezTo>
                    <a:pt x="2" y="87"/>
                    <a:pt x="2" y="87"/>
                    <a:pt x="2" y="87"/>
                  </a:cubicBezTo>
                  <a:cubicBezTo>
                    <a:pt x="2" y="88"/>
                    <a:pt x="2" y="88"/>
                    <a:pt x="2" y="88"/>
                  </a:cubicBezTo>
                  <a:cubicBezTo>
                    <a:pt x="3" y="89"/>
                    <a:pt x="3" y="89"/>
                    <a:pt x="3" y="89"/>
                  </a:cubicBezTo>
                  <a:cubicBezTo>
                    <a:pt x="3" y="89"/>
                    <a:pt x="3" y="89"/>
                    <a:pt x="3" y="89"/>
                  </a:cubicBezTo>
                  <a:cubicBezTo>
                    <a:pt x="2" y="90"/>
                    <a:pt x="2" y="90"/>
                    <a:pt x="2" y="90"/>
                  </a:cubicBezTo>
                  <a:cubicBezTo>
                    <a:pt x="2" y="90"/>
                    <a:pt x="2" y="90"/>
                    <a:pt x="2" y="90"/>
                  </a:cubicBezTo>
                  <a:cubicBezTo>
                    <a:pt x="1" y="90"/>
                    <a:pt x="1" y="90"/>
                    <a:pt x="1" y="90"/>
                  </a:cubicBezTo>
                  <a:cubicBezTo>
                    <a:pt x="0" y="90"/>
                    <a:pt x="0" y="90"/>
                    <a:pt x="0" y="90"/>
                  </a:cubicBezTo>
                  <a:cubicBezTo>
                    <a:pt x="0" y="90"/>
                    <a:pt x="0" y="90"/>
                    <a:pt x="0" y="90"/>
                  </a:cubicBezTo>
                  <a:cubicBezTo>
                    <a:pt x="1" y="91"/>
                    <a:pt x="1" y="91"/>
                    <a:pt x="1" y="91"/>
                  </a:cubicBezTo>
                  <a:cubicBezTo>
                    <a:pt x="1" y="92"/>
                    <a:pt x="1" y="92"/>
                    <a:pt x="1" y="92"/>
                  </a:cubicBezTo>
                  <a:cubicBezTo>
                    <a:pt x="1" y="93"/>
                    <a:pt x="1" y="93"/>
                    <a:pt x="1" y="93"/>
                  </a:cubicBezTo>
                  <a:cubicBezTo>
                    <a:pt x="2" y="94"/>
                    <a:pt x="2" y="94"/>
                    <a:pt x="2" y="94"/>
                  </a:cubicBezTo>
                  <a:cubicBezTo>
                    <a:pt x="2" y="95"/>
                    <a:pt x="2" y="95"/>
                    <a:pt x="2" y="95"/>
                  </a:cubicBezTo>
                  <a:cubicBezTo>
                    <a:pt x="2" y="96"/>
                    <a:pt x="2" y="96"/>
                    <a:pt x="2" y="96"/>
                  </a:cubicBezTo>
                  <a:cubicBezTo>
                    <a:pt x="4" y="98"/>
                    <a:pt x="4" y="98"/>
                    <a:pt x="4" y="98"/>
                  </a:cubicBezTo>
                  <a:cubicBezTo>
                    <a:pt x="4" y="99"/>
                    <a:pt x="4" y="99"/>
                    <a:pt x="4" y="99"/>
                  </a:cubicBezTo>
                  <a:cubicBezTo>
                    <a:pt x="4" y="99"/>
                    <a:pt x="4" y="99"/>
                    <a:pt x="4" y="99"/>
                  </a:cubicBezTo>
                  <a:cubicBezTo>
                    <a:pt x="4" y="100"/>
                    <a:pt x="4" y="100"/>
                    <a:pt x="4" y="100"/>
                  </a:cubicBezTo>
                  <a:cubicBezTo>
                    <a:pt x="4" y="102"/>
                    <a:pt x="4" y="102"/>
                    <a:pt x="4" y="102"/>
                  </a:cubicBezTo>
                  <a:cubicBezTo>
                    <a:pt x="4" y="102"/>
                    <a:pt x="4" y="102"/>
                    <a:pt x="4" y="102"/>
                  </a:cubicBezTo>
                  <a:cubicBezTo>
                    <a:pt x="4" y="103"/>
                    <a:pt x="4" y="103"/>
                    <a:pt x="4" y="103"/>
                  </a:cubicBezTo>
                  <a:cubicBezTo>
                    <a:pt x="4" y="103"/>
                    <a:pt x="4" y="103"/>
                    <a:pt x="4" y="103"/>
                  </a:cubicBezTo>
                  <a:cubicBezTo>
                    <a:pt x="3" y="103"/>
                    <a:pt x="3" y="103"/>
                    <a:pt x="3" y="103"/>
                  </a:cubicBezTo>
                  <a:cubicBezTo>
                    <a:pt x="3" y="103"/>
                    <a:pt x="3" y="103"/>
                    <a:pt x="3" y="103"/>
                  </a:cubicBezTo>
                  <a:cubicBezTo>
                    <a:pt x="2" y="104"/>
                    <a:pt x="2" y="104"/>
                    <a:pt x="2" y="104"/>
                  </a:cubicBezTo>
                  <a:cubicBezTo>
                    <a:pt x="3" y="105"/>
                    <a:pt x="3" y="105"/>
                    <a:pt x="3" y="105"/>
                  </a:cubicBezTo>
                  <a:cubicBezTo>
                    <a:pt x="3" y="105"/>
                    <a:pt x="3" y="105"/>
                    <a:pt x="3" y="105"/>
                  </a:cubicBezTo>
                  <a:cubicBezTo>
                    <a:pt x="3" y="107"/>
                    <a:pt x="3" y="107"/>
                    <a:pt x="3" y="107"/>
                  </a:cubicBezTo>
                  <a:cubicBezTo>
                    <a:pt x="3" y="108"/>
                    <a:pt x="3" y="108"/>
                    <a:pt x="3" y="108"/>
                  </a:cubicBezTo>
                  <a:cubicBezTo>
                    <a:pt x="3" y="108"/>
                    <a:pt x="3" y="108"/>
                    <a:pt x="3" y="108"/>
                  </a:cubicBezTo>
                  <a:cubicBezTo>
                    <a:pt x="3" y="108"/>
                    <a:pt x="3" y="108"/>
                    <a:pt x="3" y="108"/>
                  </a:cubicBezTo>
                  <a:cubicBezTo>
                    <a:pt x="3" y="109"/>
                    <a:pt x="3" y="109"/>
                    <a:pt x="3" y="109"/>
                  </a:cubicBezTo>
                  <a:cubicBezTo>
                    <a:pt x="3" y="109"/>
                    <a:pt x="3" y="109"/>
                    <a:pt x="3" y="109"/>
                  </a:cubicBezTo>
                  <a:cubicBezTo>
                    <a:pt x="3" y="110"/>
                    <a:pt x="3" y="110"/>
                    <a:pt x="3" y="110"/>
                  </a:cubicBezTo>
                  <a:cubicBezTo>
                    <a:pt x="4" y="112"/>
                    <a:pt x="4" y="112"/>
                    <a:pt x="4" y="112"/>
                  </a:cubicBezTo>
                  <a:cubicBezTo>
                    <a:pt x="5" y="112"/>
                    <a:pt x="5" y="112"/>
                    <a:pt x="5" y="112"/>
                  </a:cubicBezTo>
                  <a:cubicBezTo>
                    <a:pt x="5" y="113"/>
                    <a:pt x="5" y="113"/>
                    <a:pt x="5" y="113"/>
                  </a:cubicBezTo>
                  <a:cubicBezTo>
                    <a:pt x="6" y="113"/>
                    <a:pt x="6" y="113"/>
                    <a:pt x="6" y="113"/>
                  </a:cubicBezTo>
                  <a:cubicBezTo>
                    <a:pt x="8" y="113"/>
                    <a:pt x="8" y="113"/>
                    <a:pt x="8" y="113"/>
                  </a:cubicBezTo>
                  <a:cubicBezTo>
                    <a:pt x="8" y="112"/>
                    <a:pt x="8" y="112"/>
                    <a:pt x="8" y="112"/>
                  </a:cubicBezTo>
                  <a:cubicBezTo>
                    <a:pt x="8" y="111"/>
                    <a:pt x="8" y="111"/>
                    <a:pt x="8" y="111"/>
                  </a:cubicBezTo>
                  <a:cubicBezTo>
                    <a:pt x="9" y="111"/>
                    <a:pt x="9" y="111"/>
                    <a:pt x="9" y="111"/>
                  </a:cubicBezTo>
                  <a:cubicBezTo>
                    <a:pt x="9" y="112"/>
                    <a:pt x="9" y="112"/>
                    <a:pt x="9" y="112"/>
                  </a:cubicBezTo>
                  <a:cubicBezTo>
                    <a:pt x="10" y="112"/>
                    <a:pt x="10" y="112"/>
                    <a:pt x="10" y="112"/>
                  </a:cubicBezTo>
                  <a:cubicBezTo>
                    <a:pt x="10" y="112"/>
                    <a:pt x="10" y="112"/>
                    <a:pt x="10" y="112"/>
                  </a:cubicBezTo>
                  <a:cubicBezTo>
                    <a:pt x="10" y="112"/>
                    <a:pt x="10" y="112"/>
                    <a:pt x="10" y="112"/>
                  </a:cubicBezTo>
                  <a:cubicBezTo>
                    <a:pt x="9" y="113"/>
                    <a:pt x="9" y="113"/>
                    <a:pt x="9" y="113"/>
                  </a:cubicBezTo>
                  <a:cubicBezTo>
                    <a:pt x="9" y="114"/>
                    <a:pt x="9" y="114"/>
                    <a:pt x="9" y="114"/>
                  </a:cubicBezTo>
                  <a:cubicBezTo>
                    <a:pt x="9" y="114"/>
                    <a:pt x="9" y="114"/>
                    <a:pt x="9" y="114"/>
                  </a:cubicBezTo>
                  <a:cubicBezTo>
                    <a:pt x="10" y="114"/>
                    <a:pt x="10" y="114"/>
                    <a:pt x="10" y="114"/>
                  </a:cubicBezTo>
                  <a:cubicBezTo>
                    <a:pt x="10" y="114"/>
                    <a:pt x="10" y="114"/>
                    <a:pt x="10" y="114"/>
                  </a:cubicBezTo>
                  <a:cubicBezTo>
                    <a:pt x="10" y="116"/>
                    <a:pt x="10" y="116"/>
                    <a:pt x="10" y="116"/>
                  </a:cubicBezTo>
                  <a:cubicBezTo>
                    <a:pt x="11" y="116"/>
                    <a:pt x="11" y="116"/>
                    <a:pt x="11" y="116"/>
                  </a:cubicBezTo>
                  <a:cubicBezTo>
                    <a:pt x="10" y="116"/>
                    <a:pt x="10" y="116"/>
                    <a:pt x="10" y="116"/>
                  </a:cubicBezTo>
                  <a:cubicBezTo>
                    <a:pt x="10" y="116"/>
                    <a:pt x="10" y="116"/>
                    <a:pt x="10" y="116"/>
                  </a:cubicBezTo>
                  <a:cubicBezTo>
                    <a:pt x="10" y="115"/>
                    <a:pt x="10" y="115"/>
                    <a:pt x="10" y="115"/>
                  </a:cubicBezTo>
                  <a:cubicBezTo>
                    <a:pt x="9" y="115"/>
                    <a:pt x="9" y="115"/>
                    <a:pt x="9" y="115"/>
                  </a:cubicBezTo>
                  <a:cubicBezTo>
                    <a:pt x="9" y="116"/>
                    <a:pt x="9" y="116"/>
                    <a:pt x="9" y="116"/>
                  </a:cubicBezTo>
                  <a:cubicBezTo>
                    <a:pt x="9" y="116"/>
                    <a:pt x="9" y="116"/>
                    <a:pt x="9" y="116"/>
                  </a:cubicBezTo>
                  <a:cubicBezTo>
                    <a:pt x="10" y="117"/>
                    <a:pt x="10" y="117"/>
                    <a:pt x="10" y="117"/>
                  </a:cubicBezTo>
                  <a:cubicBezTo>
                    <a:pt x="10" y="117"/>
                    <a:pt x="10" y="117"/>
                    <a:pt x="10" y="117"/>
                  </a:cubicBezTo>
                  <a:cubicBezTo>
                    <a:pt x="9" y="117"/>
                    <a:pt x="9" y="117"/>
                    <a:pt x="9" y="117"/>
                  </a:cubicBezTo>
                  <a:cubicBezTo>
                    <a:pt x="9" y="117"/>
                    <a:pt x="9" y="117"/>
                    <a:pt x="9" y="117"/>
                  </a:cubicBezTo>
                  <a:cubicBezTo>
                    <a:pt x="9" y="118"/>
                    <a:pt x="9" y="118"/>
                    <a:pt x="9" y="118"/>
                  </a:cubicBezTo>
                  <a:cubicBezTo>
                    <a:pt x="10" y="119"/>
                    <a:pt x="10" y="119"/>
                    <a:pt x="10" y="119"/>
                  </a:cubicBezTo>
                  <a:cubicBezTo>
                    <a:pt x="9" y="120"/>
                    <a:pt x="9" y="120"/>
                    <a:pt x="9" y="120"/>
                  </a:cubicBezTo>
                  <a:cubicBezTo>
                    <a:pt x="9" y="120"/>
                    <a:pt x="9" y="120"/>
                    <a:pt x="9" y="120"/>
                  </a:cubicBezTo>
                  <a:cubicBezTo>
                    <a:pt x="9" y="121"/>
                    <a:pt x="9" y="121"/>
                    <a:pt x="9" y="121"/>
                  </a:cubicBezTo>
                  <a:cubicBezTo>
                    <a:pt x="9" y="121"/>
                    <a:pt x="9" y="121"/>
                    <a:pt x="9" y="121"/>
                  </a:cubicBezTo>
                  <a:cubicBezTo>
                    <a:pt x="9" y="122"/>
                    <a:pt x="9" y="122"/>
                    <a:pt x="9" y="122"/>
                  </a:cubicBezTo>
                  <a:cubicBezTo>
                    <a:pt x="10" y="122"/>
                    <a:pt x="10" y="122"/>
                    <a:pt x="10" y="122"/>
                  </a:cubicBezTo>
                  <a:cubicBezTo>
                    <a:pt x="9" y="123"/>
                    <a:pt x="9" y="123"/>
                    <a:pt x="9" y="123"/>
                  </a:cubicBezTo>
                  <a:cubicBezTo>
                    <a:pt x="9" y="124"/>
                    <a:pt x="9" y="124"/>
                    <a:pt x="9" y="124"/>
                  </a:cubicBezTo>
                  <a:cubicBezTo>
                    <a:pt x="9" y="124"/>
                    <a:pt x="9" y="124"/>
                    <a:pt x="9" y="124"/>
                  </a:cubicBezTo>
                  <a:cubicBezTo>
                    <a:pt x="9" y="125"/>
                    <a:pt x="9" y="125"/>
                    <a:pt x="9" y="125"/>
                  </a:cubicBezTo>
                  <a:cubicBezTo>
                    <a:pt x="9" y="125"/>
                    <a:pt x="9" y="125"/>
                    <a:pt x="9" y="125"/>
                  </a:cubicBezTo>
                  <a:cubicBezTo>
                    <a:pt x="10" y="125"/>
                    <a:pt x="10" y="125"/>
                    <a:pt x="10" y="125"/>
                  </a:cubicBezTo>
                  <a:cubicBezTo>
                    <a:pt x="11" y="126"/>
                    <a:pt x="11" y="126"/>
                    <a:pt x="11" y="126"/>
                  </a:cubicBezTo>
                  <a:cubicBezTo>
                    <a:pt x="11" y="126"/>
                    <a:pt x="11" y="126"/>
                    <a:pt x="11" y="126"/>
                  </a:cubicBezTo>
                  <a:cubicBezTo>
                    <a:pt x="11" y="127"/>
                    <a:pt x="11" y="127"/>
                    <a:pt x="11" y="127"/>
                  </a:cubicBezTo>
                  <a:cubicBezTo>
                    <a:pt x="12" y="127"/>
                    <a:pt x="12" y="127"/>
                    <a:pt x="12" y="127"/>
                  </a:cubicBezTo>
                  <a:cubicBezTo>
                    <a:pt x="12" y="128"/>
                    <a:pt x="12" y="128"/>
                    <a:pt x="12" y="128"/>
                  </a:cubicBezTo>
                  <a:cubicBezTo>
                    <a:pt x="11" y="129"/>
                    <a:pt x="11" y="129"/>
                    <a:pt x="11" y="129"/>
                  </a:cubicBezTo>
                  <a:cubicBezTo>
                    <a:pt x="10" y="130"/>
                    <a:pt x="10" y="130"/>
                    <a:pt x="10" y="130"/>
                  </a:cubicBezTo>
                  <a:cubicBezTo>
                    <a:pt x="9" y="130"/>
                    <a:pt x="9" y="130"/>
                    <a:pt x="9" y="130"/>
                  </a:cubicBezTo>
                  <a:cubicBezTo>
                    <a:pt x="9" y="131"/>
                    <a:pt x="9" y="131"/>
                    <a:pt x="9" y="131"/>
                  </a:cubicBezTo>
                  <a:cubicBezTo>
                    <a:pt x="10" y="131"/>
                    <a:pt x="10" y="131"/>
                    <a:pt x="10" y="131"/>
                  </a:cubicBezTo>
                  <a:cubicBezTo>
                    <a:pt x="9" y="132"/>
                    <a:pt x="9" y="132"/>
                    <a:pt x="9" y="132"/>
                  </a:cubicBezTo>
                  <a:cubicBezTo>
                    <a:pt x="9" y="132"/>
                    <a:pt x="9" y="132"/>
                    <a:pt x="9" y="132"/>
                  </a:cubicBezTo>
                  <a:cubicBezTo>
                    <a:pt x="10" y="133"/>
                    <a:pt x="10" y="133"/>
                    <a:pt x="10" y="133"/>
                  </a:cubicBezTo>
                  <a:cubicBezTo>
                    <a:pt x="9" y="133"/>
                    <a:pt x="9" y="133"/>
                    <a:pt x="9" y="133"/>
                  </a:cubicBezTo>
                  <a:cubicBezTo>
                    <a:pt x="9" y="135"/>
                    <a:pt x="9" y="135"/>
                    <a:pt x="9" y="135"/>
                  </a:cubicBezTo>
                  <a:cubicBezTo>
                    <a:pt x="8" y="135"/>
                    <a:pt x="8" y="135"/>
                    <a:pt x="8" y="135"/>
                  </a:cubicBezTo>
                  <a:cubicBezTo>
                    <a:pt x="9" y="136"/>
                    <a:pt x="9" y="136"/>
                    <a:pt x="9" y="136"/>
                  </a:cubicBezTo>
                  <a:cubicBezTo>
                    <a:pt x="9" y="136"/>
                    <a:pt x="9" y="136"/>
                    <a:pt x="9" y="136"/>
                  </a:cubicBezTo>
                  <a:cubicBezTo>
                    <a:pt x="9" y="138"/>
                    <a:pt x="9" y="138"/>
                    <a:pt x="9" y="138"/>
                  </a:cubicBezTo>
                  <a:cubicBezTo>
                    <a:pt x="8" y="138"/>
                    <a:pt x="8" y="138"/>
                    <a:pt x="8" y="138"/>
                  </a:cubicBezTo>
                  <a:cubicBezTo>
                    <a:pt x="8" y="139"/>
                    <a:pt x="8" y="139"/>
                    <a:pt x="8" y="139"/>
                  </a:cubicBezTo>
                  <a:cubicBezTo>
                    <a:pt x="8" y="138"/>
                    <a:pt x="8" y="138"/>
                    <a:pt x="8" y="138"/>
                  </a:cubicBezTo>
                  <a:cubicBezTo>
                    <a:pt x="8" y="138"/>
                    <a:pt x="8" y="138"/>
                    <a:pt x="8" y="138"/>
                  </a:cubicBezTo>
                  <a:cubicBezTo>
                    <a:pt x="8" y="137"/>
                    <a:pt x="8" y="137"/>
                    <a:pt x="8" y="137"/>
                  </a:cubicBezTo>
                  <a:cubicBezTo>
                    <a:pt x="8" y="136"/>
                    <a:pt x="8" y="136"/>
                    <a:pt x="8" y="136"/>
                  </a:cubicBezTo>
                  <a:cubicBezTo>
                    <a:pt x="8" y="135"/>
                    <a:pt x="8" y="135"/>
                    <a:pt x="8" y="135"/>
                  </a:cubicBezTo>
                  <a:cubicBezTo>
                    <a:pt x="8" y="135"/>
                    <a:pt x="8" y="135"/>
                    <a:pt x="8" y="135"/>
                  </a:cubicBezTo>
                  <a:cubicBezTo>
                    <a:pt x="7" y="136"/>
                    <a:pt x="7" y="136"/>
                    <a:pt x="7" y="136"/>
                  </a:cubicBezTo>
                  <a:cubicBezTo>
                    <a:pt x="6" y="136"/>
                    <a:pt x="6" y="136"/>
                    <a:pt x="6" y="136"/>
                  </a:cubicBezTo>
                  <a:cubicBezTo>
                    <a:pt x="5" y="136"/>
                    <a:pt x="5" y="136"/>
                    <a:pt x="5" y="136"/>
                  </a:cubicBezTo>
                  <a:cubicBezTo>
                    <a:pt x="5" y="136"/>
                    <a:pt x="5" y="136"/>
                    <a:pt x="5" y="136"/>
                  </a:cubicBezTo>
                  <a:cubicBezTo>
                    <a:pt x="6" y="136"/>
                    <a:pt x="6" y="136"/>
                    <a:pt x="6" y="136"/>
                  </a:cubicBezTo>
                  <a:cubicBezTo>
                    <a:pt x="7" y="135"/>
                    <a:pt x="7" y="135"/>
                    <a:pt x="7" y="135"/>
                  </a:cubicBezTo>
                  <a:cubicBezTo>
                    <a:pt x="7" y="134"/>
                    <a:pt x="7" y="134"/>
                    <a:pt x="7" y="134"/>
                  </a:cubicBezTo>
                  <a:cubicBezTo>
                    <a:pt x="6" y="134"/>
                    <a:pt x="6" y="134"/>
                    <a:pt x="6" y="134"/>
                  </a:cubicBezTo>
                  <a:cubicBezTo>
                    <a:pt x="5" y="134"/>
                    <a:pt x="5" y="134"/>
                    <a:pt x="5" y="134"/>
                  </a:cubicBezTo>
                  <a:cubicBezTo>
                    <a:pt x="4" y="134"/>
                    <a:pt x="4" y="134"/>
                    <a:pt x="4" y="134"/>
                  </a:cubicBezTo>
                  <a:cubicBezTo>
                    <a:pt x="3" y="134"/>
                    <a:pt x="3" y="134"/>
                    <a:pt x="3" y="134"/>
                  </a:cubicBezTo>
                  <a:cubicBezTo>
                    <a:pt x="3" y="134"/>
                    <a:pt x="3" y="134"/>
                    <a:pt x="3" y="134"/>
                  </a:cubicBezTo>
                  <a:cubicBezTo>
                    <a:pt x="3" y="135"/>
                    <a:pt x="3" y="135"/>
                    <a:pt x="3" y="135"/>
                  </a:cubicBezTo>
                  <a:cubicBezTo>
                    <a:pt x="3" y="136"/>
                    <a:pt x="3" y="136"/>
                    <a:pt x="3" y="136"/>
                  </a:cubicBezTo>
                  <a:cubicBezTo>
                    <a:pt x="4" y="136"/>
                    <a:pt x="4" y="136"/>
                    <a:pt x="4" y="136"/>
                  </a:cubicBezTo>
                  <a:cubicBezTo>
                    <a:pt x="4" y="136"/>
                    <a:pt x="4" y="136"/>
                    <a:pt x="4" y="136"/>
                  </a:cubicBezTo>
                  <a:cubicBezTo>
                    <a:pt x="3" y="136"/>
                    <a:pt x="3" y="136"/>
                    <a:pt x="3" y="136"/>
                  </a:cubicBezTo>
                  <a:cubicBezTo>
                    <a:pt x="3" y="137"/>
                    <a:pt x="3" y="137"/>
                    <a:pt x="3" y="137"/>
                  </a:cubicBezTo>
                  <a:cubicBezTo>
                    <a:pt x="2" y="137"/>
                    <a:pt x="2" y="137"/>
                    <a:pt x="2" y="137"/>
                  </a:cubicBezTo>
                  <a:cubicBezTo>
                    <a:pt x="2" y="138"/>
                    <a:pt x="2" y="138"/>
                    <a:pt x="2" y="138"/>
                  </a:cubicBezTo>
                  <a:cubicBezTo>
                    <a:pt x="1" y="139"/>
                    <a:pt x="1" y="139"/>
                    <a:pt x="1" y="139"/>
                  </a:cubicBezTo>
                  <a:cubicBezTo>
                    <a:pt x="1" y="139"/>
                    <a:pt x="1" y="139"/>
                    <a:pt x="1" y="139"/>
                  </a:cubicBezTo>
                  <a:cubicBezTo>
                    <a:pt x="2" y="141"/>
                    <a:pt x="2" y="141"/>
                    <a:pt x="2" y="141"/>
                  </a:cubicBezTo>
                  <a:cubicBezTo>
                    <a:pt x="3" y="141"/>
                    <a:pt x="3" y="141"/>
                    <a:pt x="3" y="141"/>
                  </a:cubicBezTo>
                  <a:cubicBezTo>
                    <a:pt x="3" y="140"/>
                    <a:pt x="3" y="140"/>
                    <a:pt x="3" y="140"/>
                  </a:cubicBezTo>
                  <a:cubicBezTo>
                    <a:pt x="3" y="140"/>
                    <a:pt x="3" y="140"/>
                    <a:pt x="3" y="140"/>
                  </a:cubicBezTo>
                  <a:cubicBezTo>
                    <a:pt x="2" y="140"/>
                    <a:pt x="2" y="140"/>
                    <a:pt x="2" y="140"/>
                  </a:cubicBezTo>
                  <a:cubicBezTo>
                    <a:pt x="2" y="139"/>
                    <a:pt x="2" y="139"/>
                    <a:pt x="2" y="139"/>
                  </a:cubicBezTo>
                  <a:cubicBezTo>
                    <a:pt x="3" y="138"/>
                    <a:pt x="3" y="138"/>
                    <a:pt x="3" y="138"/>
                  </a:cubicBezTo>
                  <a:cubicBezTo>
                    <a:pt x="4" y="138"/>
                    <a:pt x="4" y="138"/>
                    <a:pt x="4" y="138"/>
                  </a:cubicBezTo>
                  <a:cubicBezTo>
                    <a:pt x="4" y="138"/>
                    <a:pt x="4" y="138"/>
                    <a:pt x="4" y="138"/>
                  </a:cubicBezTo>
                  <a:cubicBezTo>
                    <a:pt x="4" y="139"/>
                    <a:pt x="4" y="139"/>
                    <a:pt x="4" y="139"/>
                  </a:cubicBezTo>
                  <a:cubicBezTo>
                    <a:pt x="5" y="139"/>
                    <a:pt x="5" y="139"/>
                    <a:pt x="5" y="139"/>
                  </a:cubicBezTo>
                  <a:cubicBezTo>
                    <a:pt x="6" y="139"/>
                    <a:pt x="6" y="139"/>
                    <a:pt x="6" y="139"/>
                  </a:cubicBezTo>
                  <a:cubicBezTo>
                    <a:pt x="6" y="139"/>
                    <a:pt x="6" y="139"/>
                    <a:pt x="6" y="139"/>
                  </a:cubicBezTo>
                  <a:cubicBezTo>
                    <a:pt x="7" y="139"/>
                    <a:pt x="7" y="139"/>
                    <a:pt x="7" y="139"/>
                  </a:cubicBezTo>
                  <a:cubicBezTo>
                    <a:pt x="7" y="140"/>
                    <a:pt x="7" y="140"/>
                    <a:pt x="7" y="140"/>
                  </a:cubicBezTo>
                  <a:cubicBezTo>
                    <a:pt x="8" y="140"/>
                    <a:pt x="8" y="140"/>
                    <a:pt x="8" y="140"/>
                  </a:cubicBezTo>
                  <a:cubicBezTo>
                    <a:pt x="9" y="141"/>
                    <a:pt x="9" y="141"/>
                    <a:pt x="9" y="141"/>
                  </a:cubicBezTo>
                  <a:cubicBezTo>
                    <a:pt x="8" y="141"/>
                    <a:pt x="8" y="141"/>
                    <a:pt x="8" y="141"/>
                  </a:cubicBezTo>
                  <a:cubicBezTo>
                    <a:pt x="8" y="141"/>
                    <a:pt x="8" y="141"/>
                    <a:pt x="8" y="141"/>
                  </a:cubicBezTo>
                  <a:cubicBezTo>
                    <a:pt x="8" y="142"/>
                    <a:pt x="8" y="142"/>
                    <a:pt x="8" y="142"/>
                  </a:cubicBezTo>
                  <a:cubicBezTo>
                    <a:pt x="8" y="142"/>
                    <a:pt x="8" y="142"/>
                    <a:pt x="8" y="142"/>
                  </a:cubicBezTo>
                  <a:cubicBezTo>
                    <a:pt x="8" y="142"/>
                    <a:pt x="8" y="142"/>
                    <a:pt x="8" y="142"/>
                  </a:cubicBezTo>
                  <a:cubicBezTo>
                    <a:pt x="8" y="143"/>
                    <a:pt x="8" y="143"/>
                    <a:pt x="8" y="143"/>
                  </a:cubicBezTo>
                  <a:cubicBezTo>
                    <a:pt x="9" y="143"/>
                    <a:pt x="9" y="143"/>
                    <a:pt x="9" y="143"/>
                  </a:cubicBezTo>
                  <a:cubicBezTo>
                    <a:pt x="9" y="144"/>
                    <a:pt x="9" y="144"/>
                    <a:pt x="9" y="144"/>
                  </a:cubicBezTo>
                  <a:cubicBezTo>
                    <a:pt x="8" y="143"/>
                    <a:pt x="8" y="143"/>
                    <a:pt x="8" y="143"/>
                  </a:cubicBezTo>
                  <a:cubicBezTo>
                    <a:pt x="7" y="143"/>
                    <a:pt x="7" y="143"/>
                    <a:pt x="7" y="143"/>
                  </a:cubicBezTo>
                  <a:cubicBezTo>
                    <a:pt x="7" y="143"/>
                    <a:pt x="7" y="143"/>
                    <a:pt x="7" y="143"/>
                  </a:cubicBezTo>
                  <a:cubicBezTo>
                    <a:pt x="7" y="144"/>
                    <a:pt x="7" y="144"/>
                    <a:pt x="7" y="144"/>
                  </a:cubicBezTo>
                  <a:cubicBezTo>
                    <a:pt x="8" y="144"/>
                    <a:pt x="8" y="144"/>
                    <a:pt x="8" y="144"/>
                  </a:cubicBezTo>
                  <a:cubicBezTo>
                    <a:pt x="8" y="145"/>
                    <a:pt x="8" y="145"/>
                    <a:pt x="8" y="145"/>
                  </a:cubicBezTo>
                  <a:cubicBezTo>
                    <a:pt x="9" y="145"/>
                    <a:pt x="9" y="145"/>
                    <a:pt x="9" y="145"/>
                  </a:cubicBezTo>
                  <a:cubicBezTo>
                    <a:pt x="10" y="144"/>
                    <a:pt x="10" y="144"/>
                    <a:pt x="10" y="144"/>
                  </a:cubicBezTo>
                  <a:cubicBezTo>
                    <a:pt x="11" y="145"/>
                    <a:pt x="11" y="145"/>
                    <a:pt x="11" y="145"/>
                  </a:cubicBezTo>
                  <a:cubicBezTo>
                    <a:pt x="11" y="145"/>
                    <a:pt x="11" y="145"/>
                    <a:pt x="11" y="145"/>
                  </a:cubicBezTo>
                  <a:cubicBezTo>
                    <a:pt x="12" y="144"/>
                    <a:pt x="12" y="144"/>
                    <a:pt x="12" y="144"/>
                  </a:cubicBezTo>
                  <a:cubicBezTo>
                    <a:pt x="12" y="145"/>
                    <a:pt x="12" y="145"/>
                    <a:pt x="12" y="145"/>
                  </a:cubicBezTo>
                  <a:cubicBezTo>
                    <a:pt x="12" y="145"/>
                    <a:pt x="12" y="145"/>
                    <a:pt x="12" y="145"/>
                  </a:cubicBezTo>
                  <a:cubicBezTo>
                    <a:pt x="11" y="145"/>
                    <a:pt x="11" y="145"/>
                    <a:pt x="11" y="145"/>
                  </a:cubicBezTo>
                  <a:cubicBezTo>
                    <a:pt x="11" y="145"/>
                    <a:pt x="11" y="145"/>
                    <a:pt x="11" y="145"/>
                  </a:cubicBezTo>
                  <a:cubicBezTo>
                    <a:pt x="10" y="146"/>
                    <a:pt x="10" y="146"/>
                    <a:pt x="10" y="146"/>
                  </a:cubicBezTo>
                  <a:cubicBezTo>
                    <a:pt x="10" y="145"/>
                    <a:pt x="10" y="145"/>
                    <a:pt x="10" y="145"/>
                  </a:cubicBezTo>
                  <a:cubicBezTo>
                    <a:pt x="8" y="146"/>
                    <a:pt x="8" y="146"/>
                    <a:pt x="8" y="146"/>
                  </a:cubicBezTo>
                  <a:cubicBezTo>
                    <a:pt x="8" y="146"/>
                    <a:pt x="8" y="146"/>
                    <a:pt x="8" y="146"/>
                  </a:cubicBezTo>
                  <a:cubicBezTo>
                    <a:pt x="8" y="147"/>
                    <a:pt x="8" y="147"/>
                    <a:pt x="8" y="147"/>
                  </a:cubicBezTo>
                  <a:cubicBezTo>
                    <a:pt x="9" y="147"/>
                    <a:pt x="9" y="147"/>
                    <a:pt x="9" y="147"/>
                  </a:cubicBezTo>
                  <a:cubicBezTo>
                    <a:pt x="9" y="148"/>
                    <a:pt x="9" y="148"/>
                    <a:pt x="9" y="148"/>
                  </a:cubicBezTo>
                  <a:cubicBezTo>
                    <a:pt x="10" y="148"/>
                    <a:pt x="10" y="148"/>
                    <a:pt x="10" y="148"/>
                  </a:cubicBezTo>
                  <a:cubicBezTo>
                    <a:pt x="11" y="148"/>
                    <a:pt x="11" y="148"/>
                    <a:pt x="11" y="148"/>
                  </a:cubicBezTo>
                  <a:cubicBezTo>
                    <a:pt x="11" y="148"/>
                    <a:pt x="11" y="148"/>
                    <a:pt x="11" y="148"/>
                  </a:cubicBezTo>
                  <a:cubicBezTo>
                    <a:pt x="10" y="149"/>
                    <a:pt x="10" y="149"/>
                    <a:pt x="10" y="149"/>
                  </a:cubicBezTo>
                  <a:cubicBezTo>
                    <a:pt x="10" y="149"/>
                    <a:pt x="10" y="149"/>
                    <a:pt x="10" y="149"/>
                  </a:cubicBezTo>
                  <a:cubicBezTo>
                    <a:pt x="10" y="149"/>
                    <a:pt x="10" y="149"/>
                    <a:pt x="10" y="149"/>
                  </a:cubicBezTo>
                  <a:cubicBezTo>
                    <a:pt x="10" y="150"/>
                    <a:pt x="10" y="150"/>
                    <a:pt x="10" y="150"/>
                  </a:cubicBezTo>
                  <a:cubicBezTo>
                    <a:pt x="9" y="150"/>
                    <a:pt x="9" y="150"/>
                    <a:pt x="9" y="150"/>
                  </a:cubicBezTo>
                  <a:cubicBezTo>
                    <a:pt x="9" y="150"/>
                    <a:pt x="9" y="150"/>
                    <a:pt x="9" y="150"/>
                  </a:cubicBezTo>
                  <a:cubicBezTo>
                    <a:pt x="10" y="152"/>
                    <a:pt x="10" y="152"/>
                    <a:pt x="10" y="152"/>
                  </a:cubicBezTo>
                  <a:cubicBezTo>
                    <a:pt x="10" y="153"/>
                    <a:pt x="10" y="153"/>
                    <a:pt x="10" y="153"/>
                  </a:cubicBezTo>
                  <a:cubicBezTo>
                    <a:pt x="10" y="154"/>
                    <a:pt x="10" y="154"/>
                    <a:pt x="10" y="154"/>
                  </a:cubicBezTo>
                  <a:cubicBezTo>
                    <a:pt x="11" y="155"/>
                    <a:pt x="11" y="155"/>
                    <a:pt x="11" y="155"/>
                  </a:cubicBezTo>
                  <a:cubicBezTo>
                    <a:pt x="12" y="155"/>
                    <a:pt x="12" y="155"/>
                    <a:pt x="12" y="155"/>
                  </a:cubicBezTo>
                  <a:cubicBezTo>
                    <a:pt x="12" y="154"/>
                    <a:pt x="12" y="154"/>
                    <a:pt x="12" y="154"/>
                  </a:cubicBezTo>
                  <a:cubicBezTo>
                    <a:pt x="12" y="152"/>
                    <a:pt x="12" y="152"/>
                    <a:pt x="12" y="152"/>
                  </a:cubicBezTo>
                  <a:cubicBezTo>
                    <a:pt x="13" y="152"/>
                    <a:pt x="13" y="152"/>
                    <a:pt x="13" y="152"/>
                  </a:cubicBezTo>
                  <a:cubicBezTo>
                    <a:pt x="13" y="152"/>
                    <a:pt x="13" y="152"/>
                    <a:pt x="13" y="152"/>
                  </a:cubicBezTo>
                  <a:cubicBezTo>
                    <a:pt x="12" y="152"/>
                    <a:pt x="12" y="152"/>
                    <a:pt x="12" y="152"/>
                  </a:cubicBezTo>
                  <a:cubicBezTo>
                    <a:pt x="12" y="154"/>
                    <a:pt x="12" y="154"/>
                    <a:pt x="12" y="154"/>
                  </a:cubicBezTo>
                  <a:cubicBezTo>
                    <a:pt x="12" y="154"/>
                    <a:pt x="12" y="154"/>
                    <a:pt x="12" y="154"/>
                  </a:cubicBezTo>
                  <a:cubicBezTo>
                    <a:pt x="13" y="155"/>
                    <a:pt x="13" y="155"/>
                    <a:pt x="13" y="155"/>
                  </a:cubicBezTo>
                  <a:cubicBezTo>
                    <a:pt x="13" y="154"/>
                    <a:pt x="13" y="154"/>
                    <a:pt x="13" y="154"/>
                  </a:cubicBezTo>
                  <a:cubicBezTo>
                    <a:pt x="13" y="155"/>
                    <a:pt x="13" y="155"/>
                    <a:pt x="13" y="155"/>
                  </a:cubicBezTo>
                  <a:cubicBezTo>
                    <a:pt x="12" y="155"/>
                    <a:pt x="12" y="155"/>
                    <a:pt x="12" y="155"/>
                  </a:cubicBezTo>
                  <a:cubicBezTo>
                    <a:pt x="11" y="156"/>
                    <a:pt x="11" y="156"/>
                    <a:pt x="11" y="156"/>
                  </a:cubicBezTo>
                  <a:cubicBezTo>
                    <a:pt x="11" y="156"/>
                    <a:pt x="11" y="156"/>
                    <a:pt x="11" y="156"/>
                  </a:cubicBezTo>
                  <a:cubicBezTo>
                    <a:pt x="11" y="157"/>
                    <a:pt x="11" y="157"/>
                    <a:pt x="11" y="157"/>
                  </a:cubicBezTo>
                  <a:cubicBezTo>
                    <a:pt x="11" y="157"/>
                    <a:pt x="11" y="157"/>
                    <a:pt x="11" y="157"/>
                  </a:cubicBezTo>
                  <a:cubicBezTo>
                    <a:pt x="11" y="158"/>
                    <a:pt x="11" y="158"/>
                    <a:pt x="11" y="158"/>
                  </a:cubicBezTo>
                  <a:cubicBezTo>
                    <a:pt x="10" y="158"/>
                    <a:pt x="10" y="158"/>
                    <a:pt x="10" y="158"/>
                  </a:cubicBezTo>
                  <a:cubicBezTo>
                    <a:pt x="10" y="159"/>
                    <a:pt x="10" y="159"/>
                    <a:pt x="10" y="159"/>
                  </a:cubicBezTo>
                  <a:cubicBezTo>
                    <a:pt x="12" y="160"/>
                    <a:pt x="12" y="160"/>
                    <a:pt x="12" y="160"/>
                  </a:cubicBezTo>
                  <a:cubicBezTo>
                    <a:pt x="13" y="160"/>
                    <a:pt x="13" y="160"/>
                    <a:pt x="13" y="160"/>
                  </a:cubicBezTo>
                  <a:cubicBezTo>
                    <a:pt x="14" y="160"/>
                    <a:pt x="14" y="160"/>
                    <a:pt x="14" y="160"/>
                  </a:cubicBezTo>
                  <a:cubicBezTo>
                    <a:pt x="14" y="161"/>
                    <a:pt x="14" y="161"/>
                    <a:pt x="14" y="161"/>
                  </a:cubicBezTo>
                  <a:cubicBezTo>
                    <a:pt x="13" y="161"/>
                    <a:pt x="13" y="161"/>
                    <a:pt x="13" y="161"/>
                  </a:cubicBezTo>
                  <a:cubicBezTo>
                    <a:pt x="14" y="162"/>
                    <a:pt x="14" y="162"/>
                    <a:pt x="14" y="162"/>
                  </a:cubicBezTo>
                  <a:cubicBezTo>
                    <a:pt x="14" y="162"/>
                    <a:pt x="14" y="162"/>
                    <a:pt x="14" y="162"/>
                  </a:cubicBezTo>
                  <a:cubicBezTo>
                    <a:pt x="15" y="161"/>
                    <a:pt x="15" y="161"/>
                    <a:pt x="15" y="161"/>
                  </a:cubicBezTo>
                  <a:cubicBezTo>
                    <a:pt x="15" y="162"/>
                    <a:pt x="15" y="162"/>
                    <a:pt x="15" y="162"/>
                  </a:cubicBezTo>
                  <a:cubicBezTo>
                    <a:pt x="14" y="162"/>
                    <a:pt x="14" y="162"/>
                    <a:pt x="14" y="162"/>
                  </a:cubicBezTo>
                  <a:cubicBezTo>
                    <a:pt x="14" y="163"/>
                    <a:pt x="14" y="163"/>
                    <a:pt x="14" y="163"/>
                  </a:cubicBezTo>
                  <a:cubicBezTo>
                    <a:pt x="13" y="163"/>
                    <a:pt x="13" y="163"/>
                    <a:pt x="13" y="163"/>
                  </a:cubicBezTo>
                  <a:cubicBezTo>
                    <a:pt x="14" y="163"/>
                    <a:pt x="14" y="163"/>
                    <a:pt x="14" y="163"/>
                  </a:cubicBezTo>
                  <a:cubicBezTo>
                    <a:pt x="14" y="163"/>
                    <a:pt x="14" y="163"/>
                    <a:pt x="14" y="163"/>
                  </a:cubicBezTo>
                  <a:cubicBezTo>
                    <a:pt x="14" y="164"/>
                    <a:pt x="14" y="164"/>
                    <a:pt x="14" y="164"/>
                  </a:cubicBezTo>
                  <a:cubicBezTo>
                    <a:pt x="15" y="165"/>
                    <a:pt x="15" y="165"/>
                    <a:pt x="15" y="165"/>
                  </a:cubicBezTo>
                  <a:cubicBezTo>
                    <a:pt x="15" y="165"/>
                    <a:pt x="15" y="165"/>
                    <a:pt x="15" y="165"/>
                  </a:cubicBezTo>
                  <a:cubicBezTo>
                    <a:pt x="16" y="164"/>
                    <a:pt x="16" y="164"/>
                    <a:pt x="16" y="164"/>
                  </a:cubicBezTo>
                  <a:cubicBezTo>
                    <a:pt x="16" y="165"/>
                    <a:pt x="16" y="165"/>
                    <a:pt x="16" y="165"/>
                  </a:cubicBezTo>
                  <a:cubicBezTo>
                    <a:pt x="16" y="166"/>
                    <a:pt x="16" y="166"/>
                    <a:pt x="16" y="166"/>
                  </a:cubicBezTo>
                  <a:cubicBezTo>
                    <a:pt x="16" y="166"/>
                    <a:pt x="16" y="166"/>
                    <a:pt x="16" y="166"/>
                  </a:cubicBezTo>
                  <a:cubicBezTo>
                    <a:pt x="15" y="165"/>
                    <a:pt x="15" y="165"/>
                    <a:pt x="15" y="165"/>
                  </a:cubicBezTo>
                  <a:cubicBezTo>
                    <a:pt x="15" y="166"/>
                    <a:pt x="15" y="166"/>
                    <a:pt x="15" y="166"/>
                  </a:cubicBezTo>
                  <a:cubicBezTo>
                    <a:pt x="15" y="166"/>
                    <a:pt x="15" y="166"/>
                    <a:pt x="15" y="166"/>
                  </a:cubicBezTo>
                  <a:cubicBezTo>
                    <a:pt x="16" y="167"/>
                    <a:pt x="16" y="167"/>
                    <a:pt x="16" y="167"/>
                  </a:cubicBezTo>
                  <a:cubicBezTo>
                    <a:pt x="16" y="167"/>
                    <a:pt x="16" y="167"/>
                    <a:pt x="16" y="167"/>
                  </a:cubicBezTo>
                  <a:cubicBezTo>
                    <a:pt x="16" y="168"/>
                    <a:pt x="16" y="168"/>
                    <a:pt x="16" y="168"/>
                  </a:cubicBezTo>
                  <a:cubicBezTo>
                    <a:pt x="16" y="168"/>
                    <a:pt x="16" y="168"/>
                    <a:pt x="16" y="168"/>
                  </a:cubicBezTo>
                  <a:cubicBezTo>
                    <a:pt x="17" y="169"/>
                    <a:pt x="17" y="169"/>
                    <a:pt x="17" y="169"/>
                  </a:cubicBezTo>
                  <a:cubicBezTo>
                    <a:pt x="18" y="169"/>
                    <a:pt x="18" y="169"/>
                    <a:pt x="18" y="169"/>
                  </a:cubicBezTo>
                  <a:cubicBezTo>
                    <a:pt x="17" y="168"/>
                    <a:pt x="17" y="168"/>
                    <a:pt x="17" y="168"/>
                  </a:cubicBezTo>
                  <a:cubicBezTo>
                    <a:pt x="18" y="167"/>
                    <a:pt x="18" y="167"/>
                    <a:pt x="18" y="167"/>
                  </a:cubicBezTo>
                  <a:cubicBezTo>
                    <a:pt x="17" y="167"/>
                    <a:pt x="17" y="167"/>
                    <a:pt x="17" y="167"/>
                  </a:cubicBezTo>
                  <a:cubicBezTo>
                    <a:pt x="18" y="167"/>
                    <a:pt x="18" y="167"/>
                    <a:pt x="18" y="167"/>
                  </a:cubicBezTo>
                  <a:cubicBezTo>
                    <a:pt x="18" y="168"/>
                    <a:pt x="18" y="168"/>
                    <a:pt x="18" y="168"/>
                  </a:cubicBezTo>
                  <a:cubicBezTo>
                    <a:pt x="19" y="168"/>
                    <a:pt x="19" y="168"/>
                    <a:pt x="19" y="168"/>
                  </a:cubicBezTo>
                  <a:cubicBezTo>
                    <a:pt x="19" y="168"/>
                    <a:pt x="19" y="168"/>
                    <a:pt x="19" y="168"/>
                  </a:cubicBezTo>
                  <a:cubicBezTo>
                    <a:pt x="20" y="167"/>
                    <a:pt x="20" y="167"/>
                    <a:pt x="20" y="167"/>
                  </a:cubicBezTo>
                  <a:cubicBezTo>
                    <a:pt x="20" y="167"/>
                    <a:pt x="20" y="167"/>
                    <a:pt x="20" y="167"/>
                  </a:cubicBezTo>
                  <a:cubicBezTo>
                    <a:pt x="19" y="166"/>
                    <a:pt x="19" y="166"/>
                    <a:pt x="19" y="166"/>
                  </a:cubicBezTo>
                  <a:cubicBezTo>
                    <a:pt x="18" y="166"/>
                    <a:pt x="18" y="166"/>
                    <a:pt x="18" y="166"/>
                  </a:cubicBezTo>
                  <a:cubicBezTo>
                    <a:pt x="18" y="166"/>
                    <a:pt x="18" y="166"/>
                    <a:pt x="18" y="166"/>
                  </a:cubicBezTo>
                  <a:cubicBezTo>
                    <a:pt x="19" y="166"/>
                    <a:pt x="19" y="166"/>
                    <a:pt x="19" y="166"/>
                  </a:cubicBezTo>
                  <a:cubicBezTo>
                    <a:pt x="20" y="166"/>
                    <a:pt x="20" y="166"/>
                    <a:pt x="20" y="166"/>
                  </a:cubicBezTo>
                  <a:cubicBezTo>
                    <a:pt x="20" y="167"/>
                    <a:pt x="20" y="167"/>
                    <a:pt x="20" y="167"/>
                  </a:cubicBezTo>
                  <a:cubicBezTo>
                    <a:pt x="21" y="167"/>
                    <a:pt x="21" y="167"/>
                    <a:pt x="21" y="167"/>
                  </a:cubicBezTo>
                  <a:cubicBezTo>
                    <a:pt x="21" y="166"/>
                    <a:pt x="21" y="166"/>
                    <a:pt x="21" y="166"/>
                  </a:cubicBezTo>
                  <a:cubicBezTo>
                    <a:pt x="20" y="166"/>
                    <a:pt x="20" y="166"/>
                    <a:pt x="20" y="166"/>
                  </a:cubicBezTo>
                  <a:cubicBezTo>
                    <a:pt x="19" y="166"/>
                    <a:pt x="19" y="166"/>
                    <a:pt x="19" y="166"/>
                  </a:cubicBezTo>
                  <a:cubicBezTo>
                    <a:pt x="18" y="165"/>
                    <a:pt x="18" y="165"/>
                    <a:pt x="18" y="165"/>
                  </a:cubicBezTo>
                  <a:cubicBezTo>
                    <a:pt x="19" y="165"/>
                    <a:pt x="19" y="165"/>
                    <a:pt x="19" y="165"/>
                  </a:cubicBezTo>
                  <a:cubicBezTo>
                    <a:pt x="20" y="165"/>
                    <a:pt x="20" y="165"/>
                    <a:pt x="20" y="165"/>
                  </a:cubicBezTo>
                  <a:cubicBezTo>
                    <a:pt x="22" y="166"/>
                    <a:pt x="22" y="166"/>
                    <a:pt x="22" y="166"/>
                  </a:cubicBezTo>
                  <a:cubicBezTo>
                    <a:pt x="22" y="167"/>
                    <a:pt x="22" y="167"/>
                    <a:pt x="22" y="167"/>
                  </a:cubicBezTo>
                  <a:cubicBezTo>
                    <a:pt x="21" y="168"/>
                    <a:pt x="21" y="168"/>
                    <a:pt x="21" y="168"/>
                  </a:cubicBezTo>
                  <a:cubicBezTo>
                    <a:pt x="21" y="168"/>
                    <a:pt x="21" y="168"/>
                    <a:pt x="21" y="168"/>
                  </a:cubicBezTo>
                  <a:cubicBezTo>
                    <a:pt x="22" y="169"/>
                    <a:pt x="22" y="169"/>
                    <a:pt x="22" y="169"/>
                  </a:cubicBezTo>
                  <a:cubicBezTo>
                    <a:pt x="22" y="170"/>
                    <a:pt x="22" y="170"/>
                    <a:pt x="22" y="170"/>
                  </a:cubicBezTo>
                  <a:cubicBezTo>
                    <a:pt x="21" y="170"/>
                    <a:pt x="21" y="170"/>
                    <a:pt x="21" y="170"/>
                  </a:cubicBezTo>
                  <a:cubicBezTo>
                    <a:pt x="22" y="169"/>
                    <a:pt x="22" y="169"/>
                    <a:pt x="22" y="169"/>
                  </a:cubicBezTo>
                  <a:cubicBezTo>
                    <a:pt x="21" y="168"/>
                    <a:pt x="21" y="168"/>
                    <a:pt x="21" y="168"/>
                  </a:cubicBezTo>
                  <a:cubicBezTo>
                    <a:pt x="20" y="168"/>
                    <a:pt x="20" y="168"/>
                    <a:pt x="20" y="168"/>
                  </a:cubicBezTo>
                  <a:cubicBezTo>
                    <a:pt x="20" y="168"/>
                    <a:pt x="20" y="168"/>
                    <a:pt x="20" y="168"/>
                  </a:cubicBezTo>
                  <a:cubicBezTo>
                    <a:pt x="20" y="169"/>
                    <a:pt x="20" y="169"/>
                    <a:pt x="20" y="169"/>
                  </a:cubicBezTo>
                  <a:cubicBezTo>
                    <a:pt x="20" y="169"/>
                    <a:pt x="20" y="169"/>
                    <a:pt x="20" y="169"/>
                  </a:cubicBezTo>
                  <a:cubicBezTo>
                    <a:pt x="20" y="170"/>
                    <a:pt x="20" y="170"/>
                    <a:pt x="20" y="170"/>
                  </a:cubicBezTo>
                  <a:cubicBezTo>
                    <a:pt x="20" y="170"/>
                    <a:pt x="20" y="170"/>
                    <a:pt x="20" y="170"/>
                  </a:cubicBezTo>
                  <a:cubicBezTo>
                    <a:pt x="19" y="169"/>
                    <a:pt x="19" y="169"/>
                    <a:pt x="19" y="169"/>
                  </a:cubicBezTo>
                  <a:cubicBezTo>
                    <a:pt x="19" y="169"/>
                    <a:pt x="19" y="169"/>
                    <a:pt x="19" y="169"/>
                  </a:cubicBezTo>
                  <a:cubicBezTo>
                    <a:pt x="18" y="169"/>
                    <a:pt x="18" y="169"/>
                    <a:pt x="18" y="169"/>
                  </a:cubicBezTo>
                  <a:cubicBezTo>
                    <a:pt x="17" y="169"/>
                    <a:pt x="17" y="169"/>
                    <a:pt x="17" y="169"/>
                  </a:cubicBezTo>
                  <a:cubicBezTo>
                    <a:pt x="16" y="170"/>
                    <a:pt x="16" y="170"/>
                    <a:pt x="16" y="170"/>
                  </a:cubicBezTo>
                  <a:cubicBezTo>
                    <a:pt x="17" y="170"/>
                    <a:pt x="17" y="170"/>
                    <a:pt x="17" y="170"/>
                  </a:cubicBezTo>
                  <a:cubicBezTo>
                    <a:pt x="17" y="171"/>
                    <a:pt x="17" y="171"/>
                    <a:pt x="17" y="171"/>
                  </a:cubicBezTo>
                  <a:cubicBezTo>
                    <a:pt x="18" y="172"/>
                    <a:pt x="18" y="172"/>
                    <a:pt x="18" y="172"/>
                  </a:cubicBezTo>
                  <a:cubicBezTo>
                    <a:pt x="18" y="172"/>
                    <a:pt x="18" y="172"/>
                    <a:pt x="18" y="172"/>
                  </a:cubicBezTo>
                  <a:cubicBezTo>
                    <a:pt x="18" y="173"/>
                    <a:pt x="18" y="173"/>
                    <a:pt x="18" y="173"/>
                  </a:cubicBezTo>
                  <a:cubicBezTo>
                    <a:pt x="18" y="173"/>
                    <a:pt x="18" y="173"/>
                    <a:pt x="18" y="173"/>
                  </a:cubicBezTo>
                  <a:cubicBezTo>
                    <a:pt x="18" y="173"/>
                    <a:pt x="18" y="173"/>
                    <a:pt x="18" y="173"/>
                  </a:cubicBezTo>
                  <a:cubicBezTo>
                    <a:pt x="19" y="172"/>
                    <a:pt x="19" y="172"/>
                    <a:pt x="19" y="172"/>
                  </a:cubicBezTo>
                  <a:cubicBezTo>
                    <a:pt x="19" y="173"/>
                    <a:pt x="19" y="173"/>
                    <a:pt x="19" y="173"/>
                  </a:cubicBezTo>
                  <a:cubicBezTo>
                    <a:pt x="20" y="173"/>
                    <a:pt x="20" y="173"/>
                    <a:pt x="20" y="173"/>
                  </a:cubicBezTo>
                  <a:cubicBezTo>
                    <a:pt x="20" y="173"/>
                    <a:pt x="20" y="173"/>
                    <a:pt x="20" y="173"/>
                  </a:cubicBezTo>
                  <a:cubicBezTo>
                    <a:pt x="19" y="173"/>
                    <a:pt x="19" y="173"/>
                    <a:pt x="19" y="173"/>
                  </a:cubicBezTo>
                  <a:cubicBezTo>
                    <a:pt x="18" y="174"/>
                    <a:pt x="18" y="174"/>
                    <a:pt x="18" y="174"/>
                  </a:cubicBezTo>
                  <a:cubicBezTo>
                    <a:pt x="19" y="174"/>
                    <a:pt x="19" y="174"/>
                    <a:pt x="19" y="174"/>
                  </a:cubicBezTo>
                  <a:cubicBezTo>
                    <a:pt x="20" y="174"/>
                    <a:pt x="20" y="174"/>
                    <a:pt x="20" y="174"/>
                  </a:cubicBezTo>
                  <a:cubicBezTo>
                    <a:pt x="21" y="175"/>
                    <a:pt x="21" y="175"/>
                    <a:pt x="21" y="175"/>
                  </a:cubicBezTo>
                  <a:cubicBezTo>
                    <a:pt x="21" y="175"/>
                    <a:pt x="21" y="175"/>
                    <a:pt x="21" y="175"/>
                  </a:cubicBezTo>
                  <a:cubicBezTo>
                    <a:pt x="22" y="174"/>
                    <a:pt x="22" y="174"/>
                    <a:pt x="22" y="174"/>
                  </a:cubicBezTo>
                  <a:cubicBezTo>
                    <a:pt x="21" y="173"/>
                    <a:pt x="21" y="173"/>
                    <a:pt x="21" y="173"/>
                  </a:cubicBezTo>
                  <a:cubicBezTo>
                    <a:pt x="22" y="173"/>
                    <a:pt x="22" y="173"/>
                    <a:pt x="22" y="173"/>
                  </a:cubicBezTo>
                  <a:cubicBezTo>
                    <a:pt x="21" y="172"/>
                    <a:pt x="21" y="172"/>
                    <a:pt x="21" y="172"/>
                  </a:cubicBezTo>
                  <a:cubicBezTo>
                    <a:pt x="21" y="172"/>
                    <a:pt x="21" y="172"/>
                    <a:pt x="21" y="172"/>
                  </a:cubicBezTo>
                  <a:cubicBezTo>
                    <a:pt x="20" y="172"/>
                    <a:pt x="20" y="172"/>
                    <a:pt x="20" y="172"/>
                  </a:cubicBezTo>
                  <a:cubicBezTo>
                    <a:pt x="21" y="172"/>
                    <a:pt x="21" y="172"/>
                    <a:pt x="21" y="172"/>
                  </a:cubicBezTo>
                  <a:cubicBezTo>
                    <a:pt x="21" y="172"/>
                    <a:pt x="21" y="172"/>
                    <a:pt x="21" y="172"/>
                  </a:cubicBezTo>
                  <a:cubicBezTo>
                    <a:pt x="21" y="171"/>
                    <a:pt x="21" y="171"/>
                    <a:pt x="21" y="171"/>
                  </a:cubicBezTo>
                  <a:cubicBezTo>
                    <a:pt x="21" y="171"/>
                    <a:pt x="21" y="171"/>
                    <a:pt x="21" y="171"/>
                  </a:cubicBezTo>
                  <a:cubicBezTo>
                    <a:pt x="22" y="171"/>
                    <a:pt x="22" y="171"/>
                    <a:pt x="22" y="171"/>
                  </a:cubicBezTo>
                  <a:cubicBezTo>
                    <a:pt x="23" y="171"/>
                    <a:pt x="23" y="171"/>
                    <a:pt x="23" y="171"/>
                  </a:cubicBezTo>
                  <a:cubicBezTo>
                    <a:pt x="23" y="172"/>
                    <a:pt x="23" y="172"/>
                    <a:pt x="23" y="172"/>
                  </a:cubicBezTo>
                  <a:cubicBezTo>
                    <a:pt x="23" y="172"/>
                    <a:pt x="23" y="172"/>
                    <a:pt x="23" y="172"/>
                  </a:cubicBezTo>
                  <a:cubicBezTo>
                    <a:pt x="24" y="171"/>
                    <a:pt x="24" y="171"/>
                    <a:pt x="24" y="171"/>
                  </a:cubicBezTo>
                  <a:cubicBezTo>
                    <a:pt x="25" y="171"/>
                    <a:pt x="25" y="171"/>
                    <a:pt x="25" y="171"/>
                  </a:cubicBezTo>
                  <a:cubicBezTo>
                    <a:pt x="25" y="171"/>
                    <a:pt x="25" y="171"/>
                    <a:pt x="25" y="171"/>
                  </a:cubicBezTo>
                  <a:cubicBezTo>
                    <a:pt x="26" y="171"/>
                    <a:pt x="26" y="171"/>
                    <a:pt x="26" y="171"/>
                  </a:cubicBezTo>
                  <a:cubicBezTo>
                    <a:pt x="27" y="171"/>
                    <a:pt x="27" y="171"/>
                    <a:pt x="27" y="171"/>
                  </a:cubicBezTo>
                  <a:cubicBezTo>
                    <a:pt x="27" y="172"/>
                    <a:pt x="27" y="172"/>
                    <a:pt x="27" y="172"/>
                  </a:cubicBezTo>
                  <a:cubicBezTo>
                    <a:pt x="26" y="172"/>
                    <a:pt x="26" y="172"/>
                    <a:pt x="26" y="172"/>
                  </a:cubicBezTo>
                  <a:cubicBezTo>
                    <a:pt x="26" y="172"/>
                    <a:pt x="26" y="172"/>
                    <a:pt x="26" y="172"/>
                  </a:cubicBezTo>
                  <a:cubicBezTo>
                    <a:pt x="26" y="172"/>
                    <a:pt x="26" y="172"/>
                    <a:pt x="26" y="172"/>
                  </a:cubicBezTo>
                  <a:cubicBezTo>
                    <a:pt x="25" y="172"/>
                    <a:pt x="25" y="172"/>
                    <a:pt x="25" y="172"/>
                  </a:cubicBezTo>
                  <a:cubicBezTo>
                    <a:pt x="24" y="172"/>
                    <a:pt x="24" y="172"/>
                    <a:pt x="24" y="172"/>
                  </a:cubicBezTo>
                  <a:cubicBezTo>
                    <a:pt x="23" y="173"/>
                    <a:pt x="23" y="173"/>
                    <a:pt x="23" y="173"/>
                  </a:cubicBezTo>
                  <a:cubicBezTo>
                    <a:pt x="23" y="173"/>
                    <a:pt x="23" y="173"/>
                    <a:pt x="23" y="173"/>
                  </a:cubicBezTo>
                  <a:cubicBezTo>
                    <a:pt x="22" y="173"/>
                    <a:pt x="22" y="173"/>
                    <a:pt x="22" y="173"/>
                  </a:cubicBezTo>
                  <a:cubicBezTo>
                    <a:pt x="22" y="174"/>
                    <a:pt x="22" y="174"/>
                    <a:pt x="22" y="174"/>
                  </a:cubicBezTo>
                  <a:cubicBezTo>
                    <a:pt x="22" y="174"/>
                    <a:pt x="22" y="174"/>
                    <a:pt x="22" y="174"/>
                  </a:cubicBezTo>
                  <a:cubicBezTo>
                    <a:pt x="22" y="175"/>
                    <a:pt x="22" y="175"/>
                    <a:pt x="22" y="175"/>
                  </a:cubicBezTo>
                  <a:cubicBezTo>
                    <a:pt x="21" y="175"/>
                    <a:pt x="21" y="175"/>
                    <a:pt x="21" y="175"/>
                  </a:cubicBezTo>
                  <a:cubicBezTo>
                    <a:pt x="21" y="175"/>
                    <a:pt x="21" y="175"/>
                    <a:pt x="21" y="175"/>
                  </a:cubicBezTo>
                  <a:cubicBezTo>
                    <a:pt x="22" y="175"/>
                    <a:pt x="22" y="175"/>
                    <a:pt x="22" y="175"/>
                  </a:cubicBezTo>
                  <a:cubicBezTo>
                    <a:pt x="22" y="176"/>
                    <a:pt x="22" y="176"/>
                    <a:pt x="22" y="176"/>
                  </a:cubicBezTo>
                  <a:cubicBezTo>
                    <a:pt x="22" y="176"/>
                    <a:pt x="22" y="176"/>
                    <a:pt x="22" y="176"/>
                  </a:cubicBezTo>
                  <a:cubicBezTo>
                    <a:pt x="23" y="177"/>
                    <a:pt x="23" y="177"/>
                    <a:pt x="23" y="177"/>
                  </a:cubicBezTo>
                  <a:cubicBezTo>
                    <a:pt x="24" y="177"/>
                    <a:pt x="24" y="177"/>
                    <a:pt x="24" y="177"/>
                  </a:cubicBezTo>
                  <a:cubicBezTo>
                    <a:pt x="24" y="177"/>
                    <a:pt x="24" y="177"/>
                    <a:pt x="24" y="177"/>
                  </a:cubicBezTo>
                  <a:cubicBezTo>
                    <a:pt x="24" y="177"/>
                    <a:pt x="24" y="177"/>
                    <a:pt x="24" y="177"/>
                  </a:cubicBezTo>
                  <a:cubicBezTo>
                    <a:pt x="24" y="176"/>
                    <a:pt x="24" y="176"/>
                    <a:pt x="24" y="176"/>
                  </a:cubicBezTo>
                  <a:cubicBezTo>
                    <a:pt x="25" y="176"/>
                    <a:pt x="25" y="176"/>
                    <a:pt x="25" y="176"/>
                  </a:cubicBezTo>
                  <a:cubicBezTo>
                    <a:pt x="25" y="176"/>
                    <a:pt x="25" y="176"/>
                    <a:pt x="25" y="176"/>
                  </a:cubicBezTo>
                  <a:cubicBezTo>
                    <a:pt x="25" y="175"/>
                    <a:pt x="25" y="175"/>
                    <a:pt x="25" y="175"/>
                  </a:cubicBezTo>
                  <a:cubicBezTo>
                    <a:pt x="25" y="175"/>
                    <a:pt x="25" y="175"/>
                    <a:pt x="25" y="175"/>
                  </a:cubicBezTo>
                  <a:cubicBezTo>
                    <a:pt x="26" y="174"/>
                    <a:pt x="26" y="174"/>
                    <a:pt x="26" y="174"/>
                  </a:cubicBezTo>
                  <a:cubicBezTo>
                    <a:pt x="26" y="174"/>
                    <a:pt x="26" y="174"/>
                    <a:pt x="26" y="174"/>
                  </a:cubicBezTo>
                  <a:cubicBezTo>
                    <a:pt x="27" y="173"/>
                    <a:pt x="27" y="173"/>
                    <a:pt x="27" y="173"/>
                  </a:cubicBezTo>
                  <a:cubicBezTo>
                    <a:pt x="28" y="172"/>
                    <a:pt x="28" y="172"/>
                    <a:pt x="28" y="172"/>
                  </a:cubicBezTo>
                  <a:cubicBezTo>
                    <a:pt x="28" y="173"/>
                    <a:pt x="28" y="173"/>
                    <a:pt x="28" y="173"/>
                  </a:cubicBezTo>
                  <a:cubicBezTo>
                    <a:pt x="28" y="173"/>
                    <a:pt x="28" y="173"/>
                    <a:pt x="28" y="173"/>
                  </a:cubicBezTo>
                  <a:cubicBezTo>
                    <a:pt x="29" y="173"/>
                    <a:pt x="29" y="173"/>
                    <a:pt x="29" y="173"/>
                  </a:cubicBezTo>
                  <a:cubicBezTo>
                    <a:pt x="29" y="173"/>
                    <a:pt x="29" y="173"/>
                    <a:pt x="29" y="173"/>
                  </a:cubicBezTo>
                  <a:cubicBezTo>
                    <a:pt x="28" y="173"/>
                    <a:pt x="28" y="173"/>
                    <a:pt x="28" y="173"/>
                  </a:cubicBezTo>
                  <a:cubicBezTo>
                    <a:pt x="28" y="174"/>
                    <a:pt x="28" y="174"/>
                    <a:pt x="28" y="174"/>
                  </a:cubicBezTo>
                  <a:cubicBezTo>
                    <a:pt x="28" y="175"/>
                    <a:pt x="28" y="175"/>
                    <a:pt x="28" y="175"/>
                  </a:cubicBezTo>
                  <a:cubicBezTo>
                    <a:pt x="27" y="175"/>
                    <a:pt x="27" y="175"/>
                    <a:pt x="27" y="175"/>
                  </a:cubicBezTo>
                  <a:cubicBezTo>
                    <a:pt x="27" y="176"/>
                    <a:pt x="27" y="176"/>
                    <a:pt x="27" y="176"/>
                  </a:cubicBezTo>
                  <a:cubicBezTo>
                    <a:pt x="27" y="177"/>
                    <a:pt x="27" y="177"/>
                    <a:pt x="27" y="177"/>
                  </a:cubicBezTo>
                  <a:cubicBezTo>
                    <a:pt x="27" y="177"/>
                    <a:pt x="27" y="177"/>
                    <a:pt x="27" y="177"/>
                  </a:cubicBezTo>
                  <a:cubicBezTo>
                    <a:pt x="26" y="177"/>
                    <a:pt x="26" y="177"/>
                    <a:pt x="26" y="177"/>
                  </a:cubicBezTo>
                  <a:cubicBezTo>
                    <a:pt x="26" y="177"/>
                    <a:pt x="26" y="177"/>
                    <a:pt x="26" y="177"/>
                  </a:cubicBezTo>
                  <a:cubicBezTo>
                    <a:pt x="27" y="177"/>
                    <a:pt x="27" y="177"/>
                    <a:pt x="27" y="177"/>
                  </a:cubicBezTo>
                  <a:cubicBezTo>
                    <a:pt x="27" y="176"/>
                    <a:pt x="27" y="176"/>
                    <a:pt x="27" y="176"/>
                  </a:cubicBezTo>
                  <a:cubicBezTo>
                    <a:pt x="26" y="176"/>
                    <a:pt x="26" y="176"/>
                    <a:pt x="26" y="176"/>
                  </a:cubicBezTo>
                  <a:cubicBezTo>
                    <a:pt x="26" y="176"/>
                    <a:pt x="26" y="176"/>
                    <a:pt x="26" y="176"/>
                  </a:cubicBezTo>
                  <a:cubicBezTo>
                    <a:pt x="26" y="176"/>
                    <a:pt x="26" y="176"/>
                    <a:pt x="26" y="176"/>
                  </a:cubicBezTo>
                  <a:cubicBezTo>
                    <a:pt x="25" y="176"/>
                    <a:pt x="25" y="176"/>
                    <a:pt x="25" y="176"/>
                  </a:cubicBezTo>
                  <a:cubicBezTo>
                    <a:pt x="25" y="176"/>
                    <a:pt x="25" y="176"/>
                    <a:pt x="25" y="176"/>
                  </a:cubicBezTo>
                  <a:cubicBezTo>
                    <a:pt x="25" y="177"/>
                    <a:pt x="25" y="177"/>
                    <a:pt x="25" y="177"/>
                  </a:cubicBezTo>
                  <a:cubicBezTo>
                    <a:pt x="25" y="177"/>
                    <a:pt x="25" y="177"/>
                    <a:pt x="25" y="177"/>
                  </a:cubicBezTo>
                  <a:cubicBezTo>
                    <a:pt x="27" y="179"/>
                    <a:pt x="27" y="179"/>
                    <a:pt x="27" y="179"/>
                  </a:cubicBezTo>
                  <a:cubicBezTo>
                    <a:pt x="28" y="179"/>
                    <a:pt x="28" y="179"/>
                    <a:pt x="28" y="179"/>
                  </a:cubicBezTo>
                  <a:cubicBezTo>
                    <a:pt x="29" y="179"/>
                    <a:pt x="29" y="179"/>
                    <a:pt x="29" y="179"/>
                  </a:cubicBezTo>
                  <a:cubicBezTo>
                    <a:pt x="29" y="179"/>
                    <a:pt x="29" y="179"/>
                    <a:pt x="29" y="179"/>
                  </a:cubicBezTo>
                  <a:cubicBezTo>
                    <a:pt x="30" y="180"/>
                    <a:pt x="30" y="180"/>
                    <a:pt x="30" y="180"/>
                  </a:cubicBezTo>
                  <a:cubicBezTo>
                    <a:pt x="30" y="179"/>
                    <a:pt x="30" y="179"/>
                    <a:pt x="30" y="179"/>
                  </a:cubicBezTo>
                  <a:cubicBezTo>
                    <a:pt x="31" y="178"/>
                    <a:pt x="31" y="178"/>
                    <a:pt x="31" y="178"/>
                  </a:cubicBezTo>
                  <a:cubicBezTo>
                    <a:pt x="30" y="177"/>
                    <a:pt x="30" y="177"/>
                    <a:pt x="30" y="177"/>
                  </a:cubicBezTo>
                  <a:cubicBezTo>
                    <a:pt x="30" y="176"/>
                    <a:pt x="30" y="176"/>
                    <a:pt x="30" y="176"/>
                  </a:cubicBezTo>
                  <a:cubicBezTo>
                    <a:pt x="30" y="176"/>
                    <a:pt x="30" y="176"/>
                    <a:pt x="30" y="176"/>
                  </a:cubicBezTo>
                  <a:cubicBezTo>
                    <a:pt x="30" y="175"/>
                    <a:pt x="30" y="175"/>
                    <a:pt x="30" y="175"/>
                  </a:cubicBezTo>
                  <a:cubicBezTo>
                    <a:pt x="30" y="174"/>
                    <a:pt x="30" y="174"/>
                    <a:pt x="30" y="174"/>
                  </a:cubicBezTo>
                  <a:cubicBezTo>
                    <a:pt x="30" y="173"/>
                    <a:pt x="30" y="173"/>
                    <a:pt x="30" y="173"/>
                  </a:cubicBezTo>
                  <a:cubicBezTo>
                    <a:pt x="30" y="172"/>
                    <a:pt x="30" y="172"/>
                    <a:pt x="30" y="172"/>
                  </a:cubicBezTo>
                  <a:cubicBezTo>
                    <a:pt x="31" y="172"/>
                    <a:pt x="31" y="172"/>
                    <a:pt x="31" y="172"/>
                  </a:cubicBezTo>
                  <a:cubicBezTo>
                    <a:pt x="33" y="171"/>
                    <a:pt x="33" y="171"/>
                    <a:pt x="33" y="171"/>
                  </a:cubicBezTo>
                  <a:cubicBezTo>
                    <a:pt x="33" y="170"/>
                    <a:pt x="33" y="170"/>
                    <a:pt x="33" y="170"/>
                  </a:cubicBezTo>
                  <a:cubicBezTo>
                    <a:pt x="34" y="170"/>
                    <a:pt x="34" y="170"/>
                    <a:pt x="34" y="170"/>
                  </a:cubicBezTo>
                  <a:cubicBezTo>
                    <a:pt x="34" y="170"/>
                    <a:pt x="34" y="170"/>
                    <a:pt x="34" y="170"/>
                  </a:cubicBezTo>
                  <a:cubicBezTo>
                    <a:pt x="34" y="169"/>
                    <a:pt x="34" y="169"/>
                    <a:pt x="34" y="169"/>
                  </a:cubicBezTo>
                  <a:cubicBezTo>
                    <a:pt x="35" y="169"/>
                    <a:pt x="35" y="169"/>
                    <a:pt x="35" y="169"/>
                  </a:cubicBezTo>
                  <a:cubicBezTo>
                    <a:pt x="36" y="168"/>
                    <a:pt x="36" y="168"/>
                    <a:pt x="36" y="168"/>
                  </a:cubicBezTo>
                  <a:cubicBezTo>
                    <a:pt x="37" y="169"/>
                    <a:pt x="37" y="169"/>
                    <a:pt x="37" y="169"/>
                  </a:cubicBezTo>
                  <a:cubicBezTo>
                    <a:pt x="37" y="169"/>
                    <a:pt x="37" y="169"/>
                    <a:pt x="37" y="169"/>
                  </a:cubicBezTo>
                  <a:cubicBezTo>
                    <a:pt x="38" y="169"/>
                    <a:pt x="38" y="169"/>
                    <a:pt x="38" y="169"/>
                  </a:cubicBezTo>
                  <a:close/>
                  <a:moveTo>
                    <a:pt x="46" y="190"/>
                  </a:moveTo>
                  <a:cubicBezTo>
                    <a:pt x="47" y="190"/>
                    <a:pt x="47" y="190"/>
                    <a:pt x="47" y="190"/>
                  </a:cubicBezTo>
                  <a:cubicBezTo>
                    <a:pt x="47" y="190"/>
                    <a:pt x="47" y="190"/>
                    <a:pt x="47" y="190"/>
                  </a:cubicBezTo>
                  <a:cubicBezTo>
                    <a:pt x="47" y="190"/>
                    <a:pt x="47" y="190"/>
                    <a:pt x="47" y="190"/>
                  </a:cubicBezTo>
                  <a:cubicBezTo>
                    <a:pt x="47" y="190"/>
                    <a:pt x="46" y="190"/>
                    <a:pt x="46" y="190"/>
                  </a:cubicBezTo>
                  <a:close/>
                  <a:moveTo>
                    <a:pt x="6" y="117"/>
                  </a:moveTo>
                  <a:cubicBezTo>
                    <a:pt x="5" y="117"/>
                    <a:pt x="5" y="117"/>
                    <a:pt x="5" y="117"/>
                  </a:cubicBezTo>
                  <a:cubicBezTo>
                    <a:pt x="5" y="117"/>
                    <a:pt x="5" y="117"/>
                    <a:pt x="5" y="117"/>
                  </a:cubicBezTo>
                  <a:cubicBezTo>
                    <a:pt x="5" y="117"/>
                    <a:pt x="5" y="117"/>
                    <a:pt x="5" y="117"/>
                  </a:cubicBezTo>
                  <a:cubicBezTo>
                    <a:pt x="6" y="118"/>
                    <a:pt x="6" y="118"/>
                    <a:pt x="6" y="118"/>
                  </a:cubicBezTo>
                  <a:cubicBezTo>
                    <a:pt x="6" y="119"/>
                    <a:pt x="6" y="119"/>
                    <a:pt x="6" y="119"/>
                  </a:cubicBezTo>
                  <a:cubicBezTo>
                    <a:pt x="7" y="119"/>
                    <a:pt x="7" y="119"/>
                    <a:pt x="7" y="119"/>
                  </a:cubicBezTo>
                  <a:cubicBezTo>
                    <a:pt x="6" y="120"/>
                    <a:pt x="6" y="120"/>
                    <a:pt x="6" y="120"/>
                  </a:cubicBezTo>
                  <a:cubicBezTo>
                    <a:pt x="6" y="119"/>
                    <a:pt x="6" y="119"/>
                    <a:pt x="6" y="119"/>
                  </a:cubicBezTo>
                  <a:cubicBezTo>
                    <a:pt x="5" y="120"/>
                    <a:pt x="5" y="120"/>
                    <a:pt x="5" y="120"/>
                  </a:cubicBezTo>
                  <a:cubicBezTo>
                    <a:pt x="5" y="121"/>
                    <a:pt x="5" y="121"/>
                    <a:pt x="5" y="121"/>
                  </a:cubicBezTo>
                  <a:cubicBezTo>
                    <a:pt x="5" y="121"/>
                    <a:pt x="5" y="121"/>
                    <a:pt x="5" y="121"/>
                  </a:cubicBezTo>
                  <a:cubicBezTo>
                    <a:pt x="4" y="121"/>
                    <a:pt x="4" y="121"/>
                    <a:pt x="4" y="121"/>
                  </a:cubicBezTo>
                  <a:cubicBezTo>
                    <a:pt x="3" y="121"/>
                    <a:pt x="3" y="121"/>
                    <a:pt x="3" y="121"/>
                  </a:cubicBezTo>
                  <a:cubicBezTo>
                    <a:pt x="3" y="120"/>
                    <a:pt x="3" y="120"/>
                    <a:pt x="3" y="120"/>
                  </a:cubicBezTo>
                  <a:cubicBezTo>
                    <a:pt x="3" y="117"/>
                    <a:pt x="3" y="117"/>
                    <a:pt x="3" y="117"/>
                  </a:cubicBezTo>
                  <a:cubicBezTo>
                    <a:pt x="3" y="116"/>
                    <a:pt x="3" y="116"/>
                    <a:pt x="3" y="116"/>
                  </a:cubicBezTo>
                  <a:cubicBezTo>
                    <a:pt x="2" y="116"/>
                    <a:pt x="2" y="116"/>
                    <a:pt x="2" y="116"/>
                  </a:cubicBezTo>
                  <a:cubicBezTo>
                    <a:pt x="2" y="116"/>
                    <a:pt x="2" y="116"/>
                    <a:pt x="2" y="116"/>
                  </a:cubicBezTo>
                  <a:cubicBezTo>
                    <a:pt x="2" y="115"/>
                    <a:pt x="2" y="115"/>
                    <a:pt x="2" y="115"/>
                  </a:cubicBezTo>
                  <a:cubicBezTo>
                    <a:pt x="3" y="115"/>
                    <a:pt x="3" y="115"/>
                    <a:pt x="3" y="115"/>
                  </a:cubicBezTo>
                  <a:cubicBezTo>
                    <a:pt x="3" y="114"/>
                    <a:pt x="3" y="114"/>
                    <a:pt x="3" y="114"/>
                  </a:cubicBezTo>
                  <a:cubicBezTo>
                    <a:pt x="3" y="114"/>
                    <a:pt x="3" y="114"/>
                    <a:pt x="3" y="114"/>
                  </a:cubicBezTo>
                  <a:cubicBezTo>
                    <a:pt x="3" y="113"/>
                    <a:pt x="3" y="113"/>
                    <a:pt x="3" y="113"/>
                  </a:cubicBezTo>
                  <a:cubicBezTo>
                    <a:pt x="3" y="113"/>
                    <a:pt x="3" y="113"/>
                    <a:pt x="3" y="113"/>
                  </a:cubicBezTo>
                  <a:cubicBezTo>
                    <a:pt x="4" y="113"/>
                    <a:pt x="4" y="113"/>
                    <a:pt x="4" y="113"/>
                  </a:cubicBezTo>
                  <a:cubicBezTo>
                    <a:pt x="5" y="113"/>
                    <a:pt x="5" y="113"/>
                    <a:pt x="5" y="113"/>
                  </a:cubicBezTo>
                  <a:cubicBezTo>
                    <a:pt x="6" y="114"/>
                    <a:pt x="6" y="114"/>
                    <a:pt x="6" y="114"/>
                  </a:cubicBezTo>
                  <a:cubicBezTo>
                    <a:pt x="6" y="115"/>
                    <a:pt x="6" y="115"/>
                    <a:pt x="6" y="115"/>
                  </a:cubicBezTo>
                  <a:cubicBezTo>
                    <a:pt x="6" y="116"/>
                    <a:pt x="6" y="116"/>
                    <a:pt x="6" y="116"/>
                  </a:cubicBezTo>
                  <a:cubicBezTo>
                    <a:pt x="6" y="116"/>
                    <a:pt x="6" y="116"/>
                    <a:pt x="6" y="116"/>
                  </a:cubicBezTo>
                  <a:cubicBezTo>
                    <a:pt x="5" y="116"/>
                    <a:pt x="5" y="116"/>
                    <a:pt x="5" y="116"/>
                  </a:cubicBezTo>
                  <a:cubicBezTo>
                    <a:pt x="6" y="117"/>
                    <a:pt x="6" y="117"/>
                    <a:pt x="6" y="117"/>
                  </a:cubicBezTo>
                  <a:cubicBezTo>
                    <a:pt x="6" y="117"/>
                    <a:pt x="6" y="117"/>
                    <a:pt x="6" y="117"/>
                  </a:cubicBezTo>
                  <a:cubicBezTo>
                    <a:pt x="6" y="117"/>
                    <a:pt x="6" y="117"/>
                    <a:pt x="6" y="117"/>
                  </a:cubicBezTo>
                  <a:close/>
                  <a:moveTo>
                    <a:pt x="7" y="115"/>
                  </a:moveTo>
                  <a:cubicBezTo>
                    <a:pt x="8" y="115"/>
                    <a:pt x="8" y="115"/>
                    <a:pt x="8" y="115"/>
                  </a:cubicBezTo>
                  <a:cubicBezTo>
                    <a:pt x="8" y="116"/>
                    <a:pt x="8" y="116"/>
                    <a:pt x="8" y="116"/>
                  </a:cubicBezTo>
                  <a:cubicBezTo>
                    <a:pt x="8" y="116"/>
                    <a:pt x="8" y="116"/>
                    <a:pt x="8" y="116"/>
                  </a:cubicBezTo>
                  <a:cubicBezTo>
                    <a:pt x="7" y="115"/>
                    <a:pt x="7" y="115"/>
                    <a:pt x="7" y="115"/>
                  </a:cubicBezTo>
                  <a:close/>
                  <a:moveTo>
                    <a:pt x="2" y="123"/>
                  </a:moveTo>
                  <a:cubicBezTo>
                    <a:pt x="2" y="123"/>
                    <a:pt x="2" y="123"/>
                    <a:pt x="2" y="123"/>
                  </a:cubicBezTo>
                  <a:cubicBezTo>
                    <a:pt x="3" y="123"/>
                    <a:pt x="3" y="123"/>
                    <a:pt x="3" y="123"/>
                  </a:cubicBezTo>
                  <a:cubicBezTo>
                    <a:pt x="3" y="123"/>
                    <a:pt x="3" y="123"/>
                    <a:pt x="3" y="123"/>
                  </a:cubicBezTo>
                  <a:cubicBezTo>
                    <a:pt x="2" y="123"/>
                    <a:pt x="2" y="123"/>
                    <a:pt x="2" y="123"/>
                  </a:cubicBezTo>
                  <a:cubicBezTo>
                    <a:pt x="2" y="123"/>
                    <a:pt x="2" y="123"/>
                    <a:pt x="2" y="123"/>
                  </a:cubicBezTo>
                  <a:close/>
                  <a:moveTo>
                    <a:pt x="8" y="124"/>
                  </a:moveTo>
                  <a:cubicBezTo>
                    <a:pt x="9" y="123"/>
                    <a:pt x="9" y="123"/>
                    <a:pt x="9" y="123"/>
                  </a:cubicBezTo>
                  <a:cubicBezTo>
                    <a:pt x="9" y="124"/>
                    <a:pt x="9" y="124"/>
                    <a:pt x="9" y="124"/>
                  </a:cubicBezTo>
                  <a:cubicBezTo>
                    <a:pt x="8" y="124"/>
                    <a:pt x="8" y="124"/>
                    <a:pt x="8" y="124"/>
                  </a:cubicBezTo>
                  <a:cubicBezTo>
                    <a:pt x="8" y="124"/>
                    <a:pt x="8" y="124"/>
                    <a:pt x="8" y="124"/>
                  </a:cubicBezTo>
                  <a:close/>
                  <a:moveTo>
                    <a:pt x="7" y="124"/>
                  </a:moveTo>
                  <a:cubicBezTo>
                    <a:pt x="7" y="124"/>
                    <a:pt x="7" y="124"/>
                    <a:pt x="7" y="124"/>
                  </a:cubicBezTo>
                  <a:cubicBezTo>
                    <a:pt x="7" y="125"/>
                    <a:pt x="7" y="125"/>
                    <a:pt x="7" y="125"/>
                  </a:cubicBezTo>
                  <a:cubicBezTo>
                    <a:pt x="7" y="125"/>
                    <a:pt x="7" y="125"/>
                    <a:pt x="7" y="125"/>
                  </a:cubicBezTo>
                  <a:cubicBezTo>
                    <a:pt x="7" y="124"/>
                    <a:pt x="7" y="124"/>
                    <a:pt x="7" y="124"/>
                  </a:cubicBezTo>
                  <a:cubicBezTo>
                    <a:pt x="6" y="124"/>
                    <a:pt x="6" y="124"/>
                    <a:pt x="6" y="124"/>
                  </a:cubicBezTo>
                  <a:cubicBezTo>
                    <a:pt x="7" y="124"/>
                    <a:pt x="7" y="124"/>
                    <a:pt x="7" y="124"/>
                  </a:cubicBezTo>
                  <a:close/>
                  <a:moveTo>
                    <a:pt x="5" y="123"/>
                  </a:moveTo>
                  <a:cubicBezTo>
                    <a:pt x="5" y="123"/>
                    <a:pt x="5" y="123"/>
                    <a:pt x="5" y="123"/>
                  </a:cubicBezTo>
                  <a:cubicBezTo>
                    <a:pt x="6" y="123"/>
                    <a:pt x="6" y="123"/>
                    <a:pt x="6" y="123"/>
                  </a:cubicBezTo>
                  <a:cubicBezTo>
                    <a:pt x="5" y="124"/>
                    <a:pt x="5" y="124"/>
                    <a:pt x="5" y="124"/>
                  </a:cubicBezTo>
                  <a:cubicBezTo>
                    <a:pt x="5" y="123"/>
                    <a:pt x="5" y="123"/>
                    <a:pt x="5" y="123"/>
                  </a:cubicBezTo>
                  <a:close/>
                  <a:moveTo>
                    <a:pt x="5" y="125"/>
                  </a:moveTo>
                  <a:cubicBezTo>
                    <a:pt x="5" y="125"/>
                    <a:pt x="5" y="125"/>
                    <a:pt x="5" y="125"/>
                  </a:cubicBezTo>
                  <a:cubicBezTo>
                    <a:pt x="5" y="125"/>
                    <a:pt x="5" y="125"/>
                    <a:pt x="5" y="125"/>
                  </a:cubicBezTo>
                  <a:cubicBezTo>
                    <a:pt x="5" y="125"/>
                    <a:pt x="5" y="125"/>
                    <a:pt x="5" y="125"/>
                  </a:cubicBezTo>
                  <a:cubicBezTo>
                    <a:pt x="5" y="125"/>
                    <a:pt x="5" y="125"/>
                    <a:pt x="5" y="125"/>
                  </a:cubicBezTo>
                  <a:close/>
                  <a:moveTo>
                    <a:pt x="4" y="126"/>
                  </a:moveTo>
                  <a:cubicBezTo>
                    <a:pt x="4" y="125"/>
                    <a:pt x="4" y="125"/>
                    <a:pt x="4" y="125"/>
                  </a:cubicBezTo>
                  <a:cubicBezTo>
                    <a:pt x="5" y="125"/>
                    <a:pt x="5" y="125"/>
                    <a:pt x="5" y="125"/>
                  </a:cubicBezTo>
                  <a:cubicBezTo>
                    <a:pt x="5" y="126"/>
                    <a:pt x="5" y="126"/>
                    <a:pt x="5" y="126"/>
                  </a:cubicBezTo>
                  <a:cubicBezTo>
                    <a:pt x="5" y="126"/>
                    <a:pt x="5" y="126"/>
                    <a:pt x="5" y="126"/>
                  </a:cubicBezTo>
                  <a:cubicBezTo>
                    <a:pt x="4" y="126"/>
                    <a:pt x="4" y="126"/>
                    <a:pt x="4" y="126"/>
                  </a:cubicBezTo>
                  <a:cubicBezTo>
                    <a:pt x="4" y="126"/>
                    <a:pt x="4" y="126"/>
                    <a:pt x="4" y="126"/>
                  </a:cubicBezTo>
                  <a:cubicBezTo>
                    <a:pt x="4" y="126"/>
                    <a:pt x="4" y="126"/>
                    <a:pt x="4" y="126"/>
                  </a:cubicBezTo>
                  <a:close/>
                  <a:moveTo>
                    <a:pt x="3" y="127"/>
                  </a:moveTo>
                  <a:cubicBezTo>
                    <a:pt x="3" y="128"/>
                    <a:pt x="3" y="128"/>
                    <a:pt x="3" y="128"/>
                  </a:cubicBezTo>
                  <a:cubicBezTo>
                    <a:pt x="3" y="128"/>
                    <a:pt x="3" y="128"/>
                    <a:pt x="3" y="128"/>
                  </a:cubicBezTo>
                  <a:cubicBezTo>
                    <a:pt x="3" y="128"/>
                    <a:pt x="3" y="128"/>
                    <a:pt x="3" y="128"/>
                  </a:cubicBezTo>
                  <a:cubicBezTo>
                    <a:pt x="3" y="127"/>
                    <a:pt x="3" y="127"/>
                    <a:pt x="3" y="127"/>
                  </a:cubicBezTo>
                  <a:close/>
                  <a:moveTo>
                    <a:pt x="7" y="127"/>
                  </a:moveTo>
                  <a:cubicBezTo>
                    <a:pt x="7" y="128"/>
                    <a:pt x="7" y="128"/>
                    <a:pt x="7" y="128"/>
                  </a:cubicBezTo>
                  <a:cubicBezTo>
                    <a:pt x="7" y="128"/>
                    <a:pt x="7" y="128"/>
                    <a:pt x="7" y="128"/>
                  </a:cubicBezTo>
                  <a:cubicBezTo>
                    <a:pt x="7" y="127"/>
                    <a:pt x="7" y="127"/>
                    <a:pt x="7" y="127"/>
                  </a:cubicBezTo>
                  <a:close/>
                  <a:moveTo>
                    <a:pt x="6" y="127"/>
                  </a:moveTo>
                  <a:cubicBezTo>
                    <a:pt x="7" y="126"/>
                    <a:pt x="7" y="126"/>
                    <a:pt x="7" y="126"/>
                  </a:cubicBezTo>
                  <a:cubicBezTo>
                    <a:pt x="7" y="127"/>
                    <a:pt x="7" y="127"/>
                    <a:pt x="7" y="127"/>
                  </a:cubicBezTo>
                  <a:cubicBezTo>
                    <a:pt x="6" y="127"/>
                    <a:pt x="6" y="127"/>
                    <a:pt x="6" y="127"/>
                  </a:cubicBezTo>
                  <a:close/>
                  <a:moveTo>
                    <a:pt x="4" y="133"/>
                  </a:moveTo>
                  <a:cubicBezTo>
                    <a:pt x="4" y="133"/>
                    <a:pt x="4" y="133"/>
                    <a:pt x="4" y="133"/>
                  </a:cubicBezTo>
                  <a:cubicBezTo>
                    <a:pt x="4" y="134"/>
                    <a:pt x="4" y="134"/>
                    <a:pt x="4" y="134"/>
                  </a:cubicBezTo>
                  <a:cubicBezTo>
                    <a:pt x="4" y="134"/>
                    <a:pt x="4" y="134"/>
                    <a:pt x="4" y="134"/>
                  </a:cubicBezTo>
                  <a:cubicBezTo>
                    <a:pt x="4" y="133"/>
                    <a:pt x="4" y="133"/>
                    <a:pt x="4" y="133"/>
                  </a:cubicBezTo>
                  <a:close/>
                  <a:moveTo>
                    <a:pt x="4" y="128"/>
                  </a:moveTo>
                  <a:cubicBezTo>
                    <a:pt x="4" y="127"/>
                    <a:pt x="4" y="127"/>
                    <a:pt x="4" y="127"/>
                  </a:cubicBezTo>
                  <a:cubicBezTo>
                    <a:pt x="4" y="127"/>
                    <a:pt x="4" y="127"/>
                    <a:pt x="4" y="127"/>
                  </a:cubicBezTo>
                  <a:cubicBezTo>
                    <a:pt x="5" y="127"/>
                    <a:pt x="5" y="127"/>
                    <a:pt x="5" y="127"/>
                  </a:cubicBezTo>
                  <a:cubicBezTo>
                    <a:pt x="5" y="127"/>
                    <a:pt x="5" y="127"/>
                    <a:pt x="5" y="127"/>
                  </a:cubicBezTo>
                  <a:cubicBezTo>
                    <a:pt x="4" y="128"/>
                    <a:pt x="4" y="128"/>
                    <a:pt x="4" y="128"/>
                  </a:cubicBezTo>
                  <a:cubicBezTo>
                    <a:pt x="4" y="128"/>
                    <a:pt x="4" y="128"/>
                    <a:pt x="4" y="128"/>
                  </a:cubicBezTo>
                  <a:close/>
                  <a:moveTo>
                    <a:pt x="2" y="129"/>
                  </a:moveTo>
                  <a:cubicBezTo>
                    <a:pt x="1" y="129"/>
                    <a:pt x="1" y="129"/>
                    <a:pt x="1" y="129"/>
                  </a:cubicBezTo>
                  <a:cubicBezTo>
                    <a:pt x="1" y="128"/>
                    <a:pt x="1" y="128"/>
                    <a:pt x="1" y="128"/>
                  </a:cubicBezTo>
                  <a:cubicBezTo>
                    <a:pt x="2" y="128"/>
                    <a:pt x="2" y="128"/>
                    <a:pt x="2" y="128"/>
                  </a:cubicBezTo>
                  <a:cubicBezTo>
                    <a:pt x="2" y="129"/>
                    <a:pt x="2" y="129"/>
                    <a:pt x="2" y="129"/>
                  </a:cubicBezTo>
                  <a:cubicBezTo>
                    <a:pt x="2" y="129"/>
                    <a:pt x="2" y="129"/>
                    <a:pt x="2" y="129"/>
                  </a:cubicBezTo>
                  <a:close/>
                  <a:moveTo>
                    <a:pt x="5" y="132"/>
                  </a:moveTo>
                  <a:cubicBezTo>
                    <a:pt x="6" y="132"/>
                    <a:pt x="6" y="132"/>
                    <a:pt x="6" y="132"/>
                  </a:cubicBezTo>
                  <a:cubicBezTo>
                    <a:pt x="6" y="132"/>
                    <a:pt x="6" y="132"/>
                    <a:pt x="6" y="132"/>
                  </a:cubicBezTo>
                  <a:cubicBezTo>
                    <a:pt x="5" y="132"/>
                    <a:pt x="5" y="132"/>
                    <a:pt x="5" y="132"/>
                  </a:cubicBezTo>
                  <a:close/>
                  <a:moveTo>
                    <a:pt x="6" y="133"/>
                  </a:moveTo>
                  <a:cubicBezTo>
                    <a:pt x="7" y="133"/>
                    <a:pt x="7" y="133"/>
                    <a:pt x="7" y="133"/>
                  </a:cubicBezTo>
                  <a:cubicBezTo>
                    <a:pt x="7" y="133"/>
                    <a:pt x="7" y="133"/>
                    <a:pt x="7" y="133"/>
                  </a:cubicBezTo>
                  <a:cubicBezTo>
                    <a:pt x="6" y="133"/>
                    <a:pt x="6" y="133"/>
                    <a:pt x="6" y="133"/>
                  </a:cubicBezTo>
                  <a:close/>
                  <a:moveTo>
                    <a:pt x="8" y="126"/>
                  </a:moveTo>
                  <a:cubicBezTo>
                    <a:pt x="8" y="125"/>
                    <a:pt x="8" y="125"/>
                    <a:pt x="8" y="125"/>
                  </a:cubicBezTo>
                  <a:cubicBezTo>
                    <a:pt x="9" y="126"/>
                    <a:pt x="9" y="126"/>
                    <a:pt x="9" y="126"/>
                  </a:cubicBezTo>
                  <a:cubicBezTo>
                    <a:pt x="8" y="126"/>
                    <a:pt x="8" y="126"/>
                    <a:pt x="8" y="126"/>
                  </a:cubicBezTo>
                  <a:cubicBezTo>
                    <a:pt x="8" y="126"/>
                    <a:pt x="8" y="126"/>
                    <a:pt x="8" y="126"/>
                  </a:cubicBezTo>
                  <a:close/>
                  <a:moveTo>
                    <a:pt x="9" y="126"/>
                  </a:moveTo>
                  <a:cubicBezTo>
                    <a:pt x="10" y="126"/>
                    <a:pt x="10" y="126"/>
                    <a:pt x="10" y="126"/>
                  </a:cubicBezTo>
                  <a:cubicBezTo>
                    <a:pt x="10" y="127"/>
                    <a:pt x="10" y="127"/>
                    <a:pt x="10" y="127"/>
                  </a:cubicBezTo>
                  <a:cubicBezTo>
                    <a:pt x="11" y="128"/>
                    <a:pt x="11" y="128"/>
                    <a:pt x="11" y="128"/>
                  </a:cubicBezTo>
                  <a:cubicBezTo>
                    <a:pt x="11" y="128"/>
                    <a:pt x="11" y="128"/>
                    <a:pt x="11" y="128"/>
                  </a:cubicBezTo>
                  <a:cubicBezTo>
                    <a:pt x="10" y="129"/>
                    <a:pt x="10" y="129"/>
                    <a:pt x="10" y="129"/>
                  </a:cubicBezTo>
                  <a:cubicBezTo>
                    <a:pt x="10" y="129"/>
                    <a:pt x="10" y="129"/>
                    <a:pt x="10" y="129"/>
                  </a:cubicBezTo>
                  <a:cubicBezTo>
                    <a:pt x="9" y="129"/>
                    <a:pt x="9" y="129"/>
                    <a:pt x="9" y="129"/>
                  </a:cubicBezTo>
                  <a:cubicBezTo>
                    <a:pt x="9" y="129"/>
                    <a:pt x="9" y="129"/>
                    <a:pt x="9" y="129"/>
                  </a:cubicBezTo>
                  <a:cubicBezTo>
                    <a:pt x="8" y="129"/>
                    <a:pt x="8" y="129"/>
                    <a:pt x="8" y="129"/>
                  </a:cubicBezTo>
                  <a:cubicBezTo>
                    <a:pt x="8" y="128"/>
                    <a:pt x="8" y="128"/>
                    <a:pt x="8" y="128"/>
                  </a:cubicBezTo>
                  <a:cubicBezTo>
                    <a:pt x="8" y="128"/>
                    <a:pt x="8" y="128"/>
                    <a:pt x="8" y="128"/>
                  </a:cubicBezTo>
                  <a:cubicBezTo>
                    <a:pt x="9" y="127"/>
                    <a:pt x="9" y="127"/>
                    <a:pt x="9" y="127"/>
                  </a:cubicBezTo>
                  <a:cubicBezTo>
                    <a:pt x="9" y="126"/>
                    <a:pt x="9" y="126"/>
                    <a:pt x="9" y="126"/>
                  </a:cubicBezTo>
                  <a:close/>
                  <a:moveTo>
                    <a:pt x="4" y="129"/>
                  </a:moveTo>
                  <a:cubicBezTo>
                    <a:pt x="5" y="128"/>
                    <a:pt x="5" y="128"/>
                    <a:pt x="5" y="128"/>
                  </a:cubicBezTo>
                  <a:cubicBezTo>
                    <a:pt x="7" y="128"/>
                    <a:pt x="7" y="128"/>
                    <a:pt x="7" y="128"/>
                  </a:cubicBezTo>
                  <a:cubicBezTo>
                    <a:pt x="6" y="129"/>
                    <a:pt x="6" y="129"/>
                    <a:pt x="6" y="129"/>
                  </a:cubicBezTo>
                  <a:cubicBezTo>
                    <a:pt x="5" y="129"/>
                    <a:pt x="5" y="129"/>
                    <a:pt x="5" y="129"/>
                  </a:cubicBezTo>
                  <a:cubicBezTo>
                    <a:pt x="5" y="129"/>
                    <a:pt x="5" y="129"/>
                    <a:pt x="5" y="129"/>
                  </a:cubicBezTo>
                  <a:cubicBezTo>
                    <a:pt x="5" y="129"/>
                    <a:pt x="4" y="129"/>
                    <a:pt x="4" y="129"/>
                  </a:cubicBezTo>
                  <a:close/>
                  <a:moveTo>
                    <a:pt x="5" y="130"/>
                  </a:moveTo>
                  <a:cubicBezTo>
                    <a:pt x="5" y="130"/>
                    <a:pt x="5" y="130"/>
                    <a:pt x="5" y="130"/>
                  </a:cubicBezTo>
                  <a:cubicBezTo>
                    <a:pt x="6" y="130"/>
                    <a:pt x="6" y="130"/>
                    <a:pt x="6" y="130"/>
                  </a:cubicBezTo>
                  <a:cubicBezTo>
                    <a:pt x="7" y="130"/>
                    <a:pt x="7" y="130"/>
                    <a:pt x="7" y="130"/>
                  </a:cubicBezTo>
                  <a:cubicBezTo>
                    <a:pt x="7" y="130"/>
                    <a:pt x="7" y="130"/>
                    <a:pt x="7" y="130"/>
                  </a:cubicBezTo>
                  <a:cubicBezTo>
                    <a:pt x="5" y="130"/>
                    <a:pt x="5" y="130"/>
                    <a:pt x="5" y="130"/>
                  </a:cubicBezTo>
                  <a:close/>
                  <a:moveTo>
                    <a:pt x="6" y="131"/>
                  </a:moveTo>
                  <a:cubicBezTo>
                    <a:pt x="7" y="130"/>
                    <a:pt x="7" y="130"/>
                    <a:pt x="7" y="130"/>
                  </a:cubicBezTo>
                  <a:cubicBezTo>
                    <a:pt x="8" y="130"/>
                    <a:pt x="8" y="130"/>
                    <a:pt x="8" y="130"/>
                  </a:cubicBezTo>
                  <a:cubicBezTo>
                    <a:pt x="8" y="132"/>
                    <a:pt x="8" y="132"/>
                    <a:pt x="8" y="132"/>
                  </a:cubicBezTo>
                  <a:cubicBezTo>
                    <a:pt x="7" y="132"/>
                    <a:pt x="7" y="132"/>
                    <a:pt x="7" y="132"/>
                  </a:cubicBezTo>
                  <a:cubicBezTo>
                    <a:pt x="7" y="132"/>
                    <a:pt x="7" y="132"/>
                    <a:pt x="7" y="132"/>
                  </a:cubicBezTo>
                  <a:cubicBezTo>
                    <a:pt x="6" y="131"/>
                    <a:pt x="6" y="131"/>
                    <a:pt x="6" y="131"/>
                  </a:cubicBezTo>
                  <a:cubicBezTo>
                    <a:pt x="6" y="131"/>
                    <a:pt x="6" y="131"/>
                    <a:pt x="6" y="131"/>
                  </a:cubicBezTo>
                  <a:close/>
                  <a:moveTo>
                    <a:pt x="5" y="133"/>
                  </a:moveTo>
                  <a:cubicBezTo>
                    <a:pt x="5" y="132"/>
                    <a:pt x="5" y="132"/>
                    <a:pt x="5" y="132"/>
                  </a:cubicBezTo>
                  <a:cubicBezTo>
                    <a:pt x="5" y="133"/>
                    <a:pt x="5" y="133"/>
                    <a:pt x="5" y="133"/>
                  </a:cubicBezTo>
                  <a:cubicBezTo>
                    <a:pt x="6" y="133"/>
                    <a:pt x="6" y="133"/>
                    <a:pt x="6" y="133"/>
                  </a:cubicBezTo>
                  <a:cubicBezTo>
                    <a:pt x="6" y="134"/>
                    <a:pt x="6" y="134"/>
                    <a:pt x="6" y="134"/>
                  </a:cubicBezTo>
                  <a:cubicBezTo>
                    <a:pt x="5" y="134"/>
                    <a:pt x="5" y="134"/>
                    <a:pt x="5" y="134"/>
                  </a:cubicBezTo>
                  <a:cubicBezTo>
                    <a:pt x="5" y="133"/>
                    <a:pt x="5" y="133"/>
                    <a:pt x="5" y="133"/>
                  </a:cubicBezTo>
                  <a:close/>
                  <a:moveTo>
                    <a:pt x="7" y="148"/>
                  </a:moveTo>
                  <a:cubicBezTo>
                    <a:pt x="7" y="148"/>
                    <a:pt x="7" y="148"/>
                    <a:pt x="7" y="148"/>
                  </a:cubicBezTo>
                  <a:cubicBezTo>
                    <a:pt x="7" y="148"/>
                    <a:pt x="7" y="148"/>
                    <a:pt x="7" y="148"/>
                  </a:cubicBezTo>
                  <a:cubicBezTo>
                    <a:pt x="7" y="148"/>
                    <a:pt x="7" y="148"/>
                    <a:pt x="7" y="148"/>
                  </a:cubicBezTo>
                  <a:cubicBezTo>
                    <a:pt x="6" y="147"/>
                    <a:pt x="6" y="147"/>
                    <a:pt x="6" y="147"/>
                  </a:cubicBezTo>
                  <a:cubicBezTo>
                    <a:pt x="5" y="146"/>
                    <a:pt x="5" y="146"/>
                    <a:pt x="5" y="146"/>
                  </a:cubicBezTo>
                  <a:cubicBezTo>
                    <a:pt x="5" y="145"/>
                    <a:pt x="5" y="145"/>
                    <a:pt x="5" y="145"/>
                  </a:cubicBezTo>
                  <a:cubicBezTo>
                    <a:pt x="6" y="145"/>
                    <a:pt x="6" y="145"/>
                    <a:pt x="6" y="145"/>
                  </a:cubicBezTo>
                  <a:cubicBezTo>
                    <a:pt x="7" y="145"/>
                    <a:pt x="7" y="145"/>
                    <a:pt x="7" y="145"/>
                  </a:cubicBezTo>
                  <a:cubicBezTo>
                    <a:pt x="7" y="146"/>
                    <a:pt x="7" y="146"/>
                    <a:pt x="7" y="146"/>
                  </a:cubicBezTo>
                  <a:cubicBezTo>
                    <a:pt x="8" y="147"/>
                    <a:pt x="8" y="147"/>
                    <a:pt x="8" y="147"/>
                  </a:cubicBezTo>
                  <a:cubicBezTo>
                    <a:pt x="8" y="147"/>
                    <a:pt x="8" y="147"/>
                    <a:pt x="8" y="147"/>
                  </a:cubicBezTo>
                  <a:cubicBezTo>
                    <a:pt x="8" y="148"/>
                    <a:pt x="8" y="148"/>
                    <a:pt x="8" y="148"/>
                  </a:cubicBezTo>
                  <a:cubicBezTo>
                    <a:pt x="9" y="149"/>
                    <a:pt x="9" y="149"/>
                    <a:pt x="9" y="149"/>
                  </a:cubicBezTo>
                  <a:cubicBezTo>
                    <a:pt x="8" y="149"/>
                    <a:pt x="8" y="149"/>
                    <a:pt x="8" y="149"/>
                  </a:cubicBezTo>
                  <a:cubicBezTo>
                    <a:pt x="7" y="149"/>
                    <a:pt x="7" y="149"/>
                    <a:pt x="7" y="149"/>
                  </a:cubicBezTo>
                  <a:cubicBezTo>
                    <a:pt x="7" y="148"/>
                    <a:pt x="7" y="148"/>
                    <a:pt x="7" y="148"/>
                  </a:cubicBezTo>
                  <a:close/>
                  <a:moveTo>
                    <a:pt x="4" y="147"/>
                  </a:moveTo>
                  <a:cubicBezTo>
                    <a:pt x="4" y="146"/>
                    <a:pt x="4" y="146"/>
                    <a:pt x="4" y="146"/>
                  </a:cubicBezTo>
                  <a:cubicBezTo>
                    <a:pt x="4" y="146"/>
                    <a:pt x="4" y="146"/>
                    <a:pt x="4" y="146"/>
                  </a:cubicBezTo>
                  <a:cubicBezTo>
                    <a:pt x="5" y="146"/>
                    <a:pt x="5" y="146"/>
                    <a:pt x="5" y="146"/>
                  </a:cubicBezTo>
                  <a:cubicBezTo>
                    <a:pt x="6" y="148"/>
                    <a:pt x="6" y="148"/>
                    <a:pt x="6" y="148"/>
                  </a:cubicBezTo>
                  <a:cubicBezTo>
                    <a:pt x="7" y="149"/>
                    <a:pt x="7" y="149"/>
                    <a:pt x="7" y="149"/>
                  </a:cubicBezTo>
                  <a:cubicBezTo>
                    <a:pt x="7" y="150"/>
                    <a:pt x="7" y="150"/>
                    <a:pt x="7" y="150"/>
                  </a:cubicBezTo>
                  <a:cubicBezTo>
                    <a:pt x="6" y="150"/>
                    <a:pt x="6" y="150"/>
                    <a:pt x="6" y="150"/>
                  </a:cubicBezTo>
                  <a:cubicBezTo>
                    <a:pt x="6" y="150"/>
                    <a:pt x="6" y="150"/>
                    <a:pt x="6" y="150"/>
                  </a:cubicBezTo>
                  <a:cubicBezTo>
                    <a:pt x="5" y="149"/>
                    <a:pt x="5" y="149"/>
                    <a:pt x="5" y="149"/>
                  </a:cubicBezTo>
                  <a:cubicBezTo>
                    <a:pt x="5" y="148"/>
                    <a:pt x="5" y="148"/>
                    <a:pt x="5" y="148"/>
                  </a:cubicBezTo>
                  <a:cubicBezTo>
                    <a:pt x="5" y="148"/>
                    <a:pt x="5" y="148"/>
                    <a:pt x="5" y="148"/>
                  </a:cubicBezTo>
                  <a:cubicBezTo>
                    <a:pt x="4" y="148"/>
                    <a:pt x="4" y="148"/>
                    <a:pt x="4" y="148"/>
                  </a:cubicBezTo>
                  <a:cubicBezTo>
                    <a:pt x="4" y="147"/>
                    <a:pt x="4" y="147"/>
                    <a:pt x="4" y="147"/>
                  </a:cubicBezTo>
                  <a:close/>
                  <a:moveTo>
                    <a:pt x="4" y="148"/>
                  </a:moveTo>
                  <a:cubicBezTo>
                    <a:pt x="4" y="148"/>
                    <a:pt x="4" y="148"/>
                    <a:pt x="4" y="148"/>
                  </a:cubicBezTo>
                  <a:cubicBezTo>
                    <a:pt x="5" y="149"/>
                    <a:pt x="5" y="149"/>
                    <a:pt x="5" y="149"/>
                  </a:cubicBezTo>
                  <a:cubicBezTo>
                    <a:pt x="5" y="149"/>
                    <a:pt x="5" y="149"/>
                    <a:pt x="5" y="149"/>
                  </a:cubicBezTo>
                  <a:cubicBezTo>
                    <a:pt x="5" y="150"/>
                    <a:pt x="5" y="150"/>
                    <a:pt x="5" y="150"/>
                  </a:cubicBezTo>
                  <a:cubicBezTo>
                    <a:pt x="4" y="150"/>
                    <a:pt x="4" y="150"/>
                    <a:pt x="4" y="150"/>
                  </a:cubicBezTo>
                  <a:cubicBezTo>
                    <a:pt x="4" y="150"/>
                    <a:pt x="4" y="150"/>
                    <a:pt x="4" y="150"/>
                  </a:cubicBezTo>
                  <a:cubicBezTo>
                    <a:pt x="4" y="149"/>
                    <a:pt x="4" y="149"/>
                    <a:pt x="4" y="149"/>
                  </a:cubicBezTo>
                  <a:cubicBezTo>
                    <a:pt x="4" y="148"/>
                    <a:pt x="4" y="148"/>
                    <a:pt x="4" y="148"/>
                  </a:cubicBezTo>
                  <a:close/>
                  <a:moveTo>
                    <a:pt x="5" y="153"/>
                  </a:moveTo>
                  <a:cubicBezTo>
                    <a:pt x="5" y="153"/>
                    <a:pt x="5" y="153"/>
                    <a:pt x="5" y="153"/>
                  </a:cubicBezTo>
                  <a:cubicBezTo>
                    <a:pt x="5" y="152"/>
                    <a:pt x="5" y="152"/>
                    <a:pt x="5" y="152"/>
                  </a:cubicBezTo>
                  <a:cubicBezTo>
                    <a:pt x="5" y="151"/>
                    <a:pt x="5" y="151"/>
                    <a:pt x="5" y="151"/>
                  </a:cubicBezTo>
                  <a:cubicBezTo>
                    <a:pt x="5" y="150"/>
                    <a:pt x="5" y="150"/>
                    <a:pt x="5" y="150"/>
                  </a:cubicBezTo>
                  <a:cubicBezTo>
                    <a:pt x="5" y="151"/>
                    <a:pt x="5" y="151"/>
                    <a:pt x="5" y="151"/>
                  </a:cubicBezTo>
                  <a:cubicBezTo>
                    <a:pt x="6" y="151"/>
                    <a:pt x="6" y="151"/>
                    <a:pt x="6" y="151"/>
                  </a:cubicBezTo>
                  <a:cubicBezTo>
                    <a:pt x="7" y="152"/>
                    <a:pt x="7" y="152"/>
                    <a:pt x="7" y="152"/>
                  </a:cubicBezTo>
                  <a:cubicBezTo>
                    <a:pt x="6" y="152"/>
                    <a:pt x="6" y="152"/>
                    <a:pt x="6" y="152"/>
                  </a:cubicBezTo>
                  <a:cubicBezTo>
                    <a:pt x="5" y="153"/>
                    <a:pt x="5" y="153"/>
                    <a:pt x="5" y="153"/>
                  </a:cubicBezTo>
                  <a:close/>
                  <a:moveTo>
                    <a:pt x="7" y="156"/>
                  </a:moveTo>
                  <a:cubicBezTo>
                    <a:pt x="6" y="156"/>
                    <a:pt x="6" y="156"/>
                    <a:pt x="6" y="156"/>
                  </a:cubicBezTo>
                  <a:cubicBezTo>
                    <a:pt x="6" y="156"/>
                    <a:pt x="6" y="156"/>
                    <a:pt x="6" y="156"/>
                  </a:cubicBezTo>
                  <a:cubicBezTo>
                    <a:pt x="6" y="156"/>
                    <a:pt x="6" y="156"/>
                    <a:pt x="6" y="156"/>
                  </a:cubicBezTo>
                  <a:cubicBezTo>
                    <a:pt x="5" y="155"/>
                    <a:pt x="5" y="155"/>
                    <a:pt x="5" y="155"/>
                  </a:cubicBezTo>
                  <a:cubicBezTo>
                    <a:pt x="6" y="155"/>
                    <a:pt x="6" y="155"/>
                    <a:pt x="6" y="155"/>
                  </a:cubicBezTo>
                  <a:cubicBezTo>
                    <a:pt x="7" y="155"/>
                    <a:pt x="7" y="155"/>
                    <a:pt x="7" y="155"/>
                  </a:cubicBezTo>
                  <a:cubicBezTo>
                    <a:pt x="7" y="156"/>
                    <a:pt x="7" y="156"/>
                    <a:pt x="7" y="156"/>
                  </a:cubicBezTo>
                  <a:close/>
                  <a:moveTo>
                    <a:pt x="9" y="156"/>
                  </a:moveTo>
                  <a:cubicBezTo>
                    <a:pt x="9" y="157"/>
                    <a:pt x="9" y="157"/>
                    <a:pt x="9" y="157"/>
                  </a:cubicBezTo>
                  <a:cubicBezTo>
                    <a:pt x="8" y="157"/>
                    <a:pt x="8" y="157"/>
                    <a:pt x="8" y="157"/>
                  </a:cubicBezTo>
                  <a:cubicBezTo>
                    <a:pt x="7" y="156"/>
                    <a:pt x="7" y="156"/>
                    <a:pt x="7" y="156"/>
                  </a:cubicBezTo>
                  <a:cubicBezTo>
                    <a:pt x="7" y="155"/>
                    <a:pt x="7" y="155"/>
                    <a:pt x="7" y="155"/>
                  </a:cubicBezTo>
                  <a:cubicBezTo>
                    <a:pt x="6" y="154"/>
                    <a:pt x="6" y="154"/>
                    <a:pt x="6" y="154"/>
                  </a:cubicBezTo>
                  <a:cubicBezTo>
                    <a:pt x="7" y="153"/>
                    <a:pt x="7" y="153"/>
                    <a:pt x="7" y="153"/>
                  </a:cubicBezTo>
                  <a:cubicBezTo>
                    <a:pt x="8" y="153"/>
                    <a:pt x="8" y="153"/>
                    <a:pt x="8" y="153"/>
                  </a:cubicBezTo>
                  <a:cubicBezTo>
                    <a:pt x="8" y="152"/>
                    <a:pt x="8" y="152"/>
                    <a:pt x="8" y="152"/>
                  </a:cubicBezTo>
                  <a:cubicBezTo>
                    <a:pt x="8" y="153"/>
                    <a:pt x="8" y="153"/>
                    <a:pt x="8" y="153"/>
                  </a:cubicBezTo>
                  <a:cubicBezTo>
                    <a:pt x="7" y="153"/>
                    <a:pt x="7" y="153"/>
                    <a:pt x="7" y="153"/>
                  </a:cubicBezTo>
                  <a:cubicBezTo>
                    <a:pt x="7" y="152"/>
                    <a:pt x="7" y="152"/>
                    <a:pt x="7" y="152"/>
                  </a:cubicBezTo>
                  <a:cubicBezTo>
                    <a:pt x="7" y="152"/>
                    <a:pt x="7" y="152"/>
                    <a:pt x="7" y="152"/>
                  </a:cubicBezTo>
                  <a:cubicBezTo>
                    <a:pt x="7" y="151"/>
                    <a:pt x="7" y="151"/>
                    <a:pt x="7" y="151"/>
                  </a:cubicBezTo>
                  <a:cubicBezTo>
                    <a:pt x="7" y="150"/>
                    <a:pt x="7" y="150"/>
                    <a:pt x="7" y="150"/>
                  </a:cubicBezTo>
                  <a:cubicBezTo>
                    <a:pt x="7" y="150"/>
                    <a:pt x="7" y="150"/>
                    <a:pt x="7" y="150"/>
                  </a:cubicBezTo>
                  <a:cubicBezTo>
                    <a:pt x="8" y="150"/>
                    <a:pt x="8" y="150"/>
                    <a:pt x="8" y="150"/>
                  </a:cubicBezTo>
                  <a:cubicBezTo>
                    <a:pt x="9" y="150"/>
                    <a:pt x="9" y="150"/>
                    <a:pt x="9" y="150"/>
                  </a:cubicBezTo>
                  <a:cubicBezTo>
                    <a:pt x="9" y="152"/>
                    <a:pt x="9" y="152"/>
                    <a:pt x="9" y="152"/>
                  </a:cubicBezTo>
                  <a:cubicBezTo>
                    <a:pt x="10" y="153"/>
                    <a:pt x="10" y="153"/>
                    <a:pt x="10" y="153"/>
                  </a:cubicBezTo>
                  <a:cubicBezTo>
                    <a:pt x="10" y="154"/>
                    <a:pt x="10" y="154"/>
                    <a:pt x="10" y="154"/>
                  </a:cubicBezTo>
                  <a:cubicBezTo>
                    <a:pt x="10" y="155"/>
                    <a:pt x="10" y="155"/>
                    <a:pt x="10" y="155"/>
                  </a:cubicBezTo>
                  <a:cubicBezTo>
                    <a:pt x="10" y="156"/>
                    <a:pt x="10" y="156"/>
                    <a:pt x="10" y="156"/>
                  </a:cubicBezTo>
                  <a:cubicBezTo>
                    <a:pt x="10" y="157"/>
                    <a:pt x="10" y="157"/>
                    <a:pt x="10" y="157"/>
                  </a:cubicBezTo>
                  <a:cubicBezTo>
                    <a:pt x="10" y="158"/>
                    <a:pt x="10" y="158"/>
                    <a:pt x="10" y="158"/>
                  </a:cubicBezTo>
                  <a:cubicBezTo>
                    <a:pt x="9" y="157"/>
                    <a:pt x="9" y="157"/>
                    <a:pt x="9" y="157"/>
                  </a:cubicBezTo>
                  <a:cubicBezTo>
                    <a:pt x="9" y="156"/>
                    <a:pt x="9" y="156"/>
                    <a:pt x="9" y="156"/>
                  </a:cubicBezTo>
                  <a:cubicBezTo>
                    <a:pt x="9" y="156"/>
                    <a:pt x="9" y="156"/>
                    <a:pt x="9" y="156"/>
                  </a:cubicBezTo>
                  <a:close/>
                  <a:moveTo>
                    <a:pt x="8" y="160"/>
                  </a:moveTo>
                  <a:cubicBezTo>
                    <a:pt x="8" y="159"/>
                    <a:pt x="8" y="159"/>
                    <a:pt x="8" y="159"/>
                  </a:cubicBezTo>
                  <a:cubicBezTo>
                    <a:pt x="7" y="159"/>
                    <a:pt x="7" y="159"/>
                    <a:pt x="7" y="159"/>
                  </a:cubicBezTo>
                  <a:cubicBezTo>
                    <a:pt x="8" y="158"/>
                    <a:pt x="8" y="158"/>
                    <a:pt x="8" y="158"/>
                  </a:cubicBezTo>
                  <a:cubicBezTo>
                    <a:pt x="8" y="158"/>
                    <a:pt x="8" y="158"/>
                    <a:pt x="8" y="158"/>
                  </a:cubicBezTo>
                  <a:cubicBezTo>
                    <a:pt x="8" y="158"/>
                    <a:pt x="8" y="158"/>
                    <a:pt x="8" y="158"/>
                  </a:cubicBezTo>
                  <a:cubicBezTo>
                    <a:pt x="8" y="158"/>
                    <a:pt x="8" y="158"/>
                    <a:pt x="8" y="158"/>
                  </a:cubicBezTo>
                  <a:cubicBezTo>
                    <a:pt x="9" y="158"/>
                    <a:pt x="9" y="158"/>
                    <a:pt x="9" y="158"/>
                  </a:cubicBezTo>
                  <a:cubicBezTo>
                    <a:pt x="9" y="159"/>
                    <a:pt x="9" y="159"/>
                    <a:pt x="9" y="159"/>
                  </a:cubicBezTo>
                  <a:cubicBezTo>
                    <a:pt x="9" y="159"/>
                    <a:pt x="9" y="159"/>
                    <a:pt x="9" y="159"/>
                  </a:cubicBezTo>
                  <a:cubicBezTo>
                    <a:pt x="9" y="160"/>
                    <a:pt x="9" y="160"/>
                    <a:pt x="9" y="160"/>
                  </a:cubicBezTo>
                  <a:cubicBezTo>
                    <a:pt x="8" y="160"/>
                    <a:pt x="8" y="160"/>
                    <a:pt x="8" y="160"/>
                  </a:cubicBezTo>
                  <a:close/>
                  <a:moveTo>
                    <a:pt x="8" y="161"/>
                  </a:moveTo>
                  <a:cubicBezTo>
                    <a:pt x="8" y="160"/>
                    <a:pt x="8" y="160"/>
                    <a:pt x="8" y="160"/>
                  </a:cubicBezTo>
                  <a:cubicBezTo>
                    <a:pt x="9" y="160"/>
                    <a:pt x="9" y="160"/>
                    <a:pt x="9" y="160"/>
                  </a:cubicBezTo>
                  <a:cubicBezTo>
                    <a:pt x="8" y="161"/>
                    <a:pt x="8" y="161"/>
                    <a:pt x="8" y="161"/>
                  </a:cubicBezTo>
                  <a:cubicBezTo>
                    <a:pt x="8" y="161"/>
                    <a:pt x="8" y="161"/>
                    <a:pt x="8" y="161"/>
                  </a:cubicBezTo>
                  <a:close/>
                  <a:moveTo>
                    <a:pt x="9" y="161"/>
                  </a:moveTo>
                  <a:cubicBezTo>
                    <a:pt x="10" y="161"/>
                    <a:pt x="10" y="161"/>
                    <a:pt x="10" y="161"/>
                  </a:cubicBezTo>
                  <a:cubicBezTo>
                    <a:pt x="10" y="162"/>
                    <a:pt x="10" y="162"/>
                    <a:pt x="10" y="162"/>
                  </a:cubicBezTo>
                  <a:cubicBezTo>
                    <a:pt x="9" y="162"/>
                    <a:pt x="9" y="162"/>
                    <a:pt x="9" y="162"/>
                  </a:cubicBezTo>
                  <a:cubicBezTo>
                    <a:pt x="9" y="161"/>
                    <a:pt x="9" y="161"/>
                    <a:pt x="9" y="161"/>
                  </a:cubicBezTo>
                  <a:cubicBezTo>
                    <a:pt x="9" y="161"/>
                    <a:pt x="9" y="161"/>
                    <a:pt x="9" y="161"/>
                  </a:cubicBezTo>
                  <a:close/>
                  <a:moveTo>
                    <a:pt x="10" y="160"/>
                  </a:moveTo>
                  <a:cubicBezTo>
                    <a:pt x="10" y="160"/>
                    <a:pt x="10" y="160"/>
                    <a:pt x="10" y="160"/>
                  </a:cubicBezTo>
                  <a:cubicBezTo>
                    <a:pt x="10" y="160"/>
                    <a:pt x="10" y="160"/>
                    <a:pt x="10" y="160"/>
                  </a:cubicBezTo>
                  <a:cubicBezTo>
                    <a:pt x="11" y="160"/>
                    <a:pt x="11" y="160"/>
                    <a:pt x="11" y="160"/>
                  </a:cubicBezTo>
                  <a:cubicBezTo>
                    <a:pt x="12" y="160"/>
                    <a:pt x="12" y="160"/>
                    <a:pt x="12" y="160"/>
                  </a:cubicBezTo>
                  <a:cubicBezTo>
                    <a:pt x="12" y="161"/>
                    <a:pt x="12" y="161"/>
                    <a:pt x="12" y="161"/>
                  </a:cubicBezTo>
                  <a:cubicBezTo>
                    <a:pt x="13" y="162"/>
                    <a:pt x="13" y="162"/>
                    <a:pt x="13" y="162"/>
                  </a:cubicBezTo>
                  <a:cubicBezTo>
                    <a:pt x="12" y="161"/>
                    <a:pt x="12" y="161"/>
                    <a:pt x="12" y="161"/>
                  </a:cubicBezTo>
                  <a:cubicBezTo>
                    <a:pt x="11" y="161"/>
                    <a:pt x="11" y="161"/>
                    <a:pt x="11" y="161"/>
                  </a:cubicBezTo>
                  <a:cubicBezTo>
                    <a:pt x="10" y="160"/>
                    <a:pt x="10" y="160"/>
                    <a:pt x="10" y="160"/>
                  </a:cubicBezTo>
                  <a:close/>
                  <a:moveTo>
                    <a:pt x="10" y="161"/>
                  </a:moveTo>
                  <a:cubicBezTo>
                    <a:pt x="10" y="161"/>
                    <a:pt x="10" y="161"/>
                    <a:pt x="10" y="161"/>
                  </a:cubicBezTo>
                  <a:cubicBezTo>
                    <a:pt x="11" y="162"/>
                    <a:pt x="11" y="162"/>
                    <a:pt x="11" y="162"/>
                  </a:cubicBezTo>
                  <a:cubicBezTo>
                    <a:pt x="12" y="163"/>
                    <a:pt x="12" y="163"/>
                    <a:pt x="12" y="163"/>
                  </a:cubicBezTo>
                  <a:cubicBezTo>
                    <a:pt x="12" y="164"/>
                    <a:pt x="12" y="164"/>
                    <a:pt x="12" y="164"/>
                  </a:cubicBezTo>
                  <a:cubicBezTo>
                    <a:pt x="11" y="164"/>
                    <a:pt x="11" y="164"/>
                    <a:pt x="11" y="164"/>
                  </a:cubicBezTo>
                  <a:cubicBezTo>
                    <a:pt x="10" y="162"/>
                    <a:pt x="10" y="162"/>
                    <a:pt x="10" y="162"/>
                  </a:cubicBezTo>
                  <a:cubicBezTo>
                    <a:pt x="10" y="161"/>
                    <a:pt x="10" y="161"/>
                    <a:pt x="10" y="161"/>
                  </a:cubicBezTo>
                  <a:close/>
                  <a:moveTo>
                    <a:pt x="11" y="165"/>
                  </a:moveTo>
                  <a:cubicBezTo>
                    <a:pt x="10" y="166"/>
                    <a:pt x="10" y="166"/>
                    <a:pt x="10" y="166"/>
                  </a:cubicBezTo>
                  <a:cubicBezTo>
                    <a:pt x="9" y="165"/>
                    <a:pt x="9" y="165"/>
                    <a:pt x="9" y="165"/>
                  </a:cubicBezTo>
                  <a:cubicBezTo>
                    <a:pt x="10" y="165"/>
                    <a:pt x="10" y="165"/>
                    <a:pt x="10" y="165"/>
                  </a:cubicBezTo>
                  <a:cubicBezTo>
                    <a:pt x="10" y="164"/>
                    <a:pt x="10" y="164"/>
                    <a:pt x="10" y="164"/>
                  </a:cubicBezTo>
                  <a:cubicBezTo>
                    <a:pt x="10" y="164"/>
                    <a:pt x="10" y="164"/>
                    <a:pt x="10" y="164"/>
                  </a:cubicBezTo>
                  <a:cubicBezTo>
                    <a:pt x="10" y="163"/>
                    <a:pt x="10" y="163"/>
                    <a:pt x="10" y="163"/>
                  </a:cubicBezTo>
                  <a:cubicBezTo>
                    <a:pt x="11" y="164"/>
                    <a:pt x="11" y="164"/>
                    <a:pt x="11" y="164"/>
                  </a:cubicBezTo>
                  <a:cubicBezTo>
                    <a:pt x="11" y="164"/>
                    <a:pt x="11" y="164"/>
                    <a:pt x="11" y="164"/>
                  </a:cubicBezTo>
                  <a:cubicBezTo>
                    <a:pt x="13" y="165"/>
                    <a:pt x="13" y="165"/>
                    <a:pt x="13" y="165"/>
                  </a:cubicBezTo>
                  <a:cubicBezTo>
                    <a:pt x="13" y="165"/>
                    <a:pt x="13" y="165"/>
                    <a:pt x="13" y="165"/>
                  </a:cubicBezTo>
                  <a:cubicBezTo>
                    <a:pt x="12" y="165"/>
                    <a:pt x="12" y="165"/>
                    <a:pt x="12" y="165"/>
                  </a:cubicBezTo>
                  <a:cubicBezTo>
                    <a:pt x="12" y="165"/>
                    <a:pt x="12" y="165"/>
                    <a:pt x="12" y="165"/>
                  </a:cubicBezTo>
                  <a:cubicBezTo>
                    <a:pt x="11" y="165"/>
                    <a:pt x="11" y="165"/>
                    <a:pt x="11" y="165"/>
                  </a:cubicBezTo>
                  <a:close/>
                  <a:moveTo>
                    <a:pt x="12" y="169"/>
                  </a:moveTo>
                  <a:cubicBezTo>
                    <a:pt x="11" y="169"/>
                    <a:pt x="11" y="169"/>
                    <a:pt x="11" y="169"/>
                  </a:cubicBezTo>
                  <a:cubicBezTo>
                    <a:pt x="11" y="168"/>
                    <a:pt x="11" y="168"/>
                    <a:pt x="11" y="168"/>
                  </a:cubicBezTo>
                  <a:cubicBezTo>
                    <a:pt x="11" y="168"/>
                    <a:pt x="11" y="168"/>
                    <a:pt x="11" y="168"/>
                  </a:cubicBezTo>
                  <a:cubicBezTo>
                    <a:pt x="11" y="167"/>
                    <a:pt x="11" y="167"/>
                    <a:pt x="11" y="167"/>
                  </a:cubicBezTo>
                  <a:cubicBezTo>
                    <a:pt x="11" y="167"/>
                    <a:pt x="11" y="167"/>
                    <a:pt x="11" y="167"/>
                  </a:cubicBezTo>
                  <a:cubicBezTo>
                    <a:pt x="11" y="167"/>
                    <a:pt x="11" y="167"/>
                    <a:pt x="11" y="167"/>
                  </a:cubicBezTo>
                  <a:cubicBezTo>
                    <a:pt x="11" y="167"/>
                    <a:pt x="11" y="167"/>
                    <a:pt x="11" y="167"/>
                  </a:cubicBezTo>
                  <a:cubicBezTo>
                    <a:pt x="12" y="167"/>
                    <a:pt x="12" y="167"/>
                    <a:pt x="12" y="167"/>
                  </a:cubicBezTo>
                  <a:cubicBezTo>
                    <a:pt x="12" y="167"/>
                    <a:pt x="12" y="167"/>
                    <a:pt x="12" y="167"/>
                  </a:cubicBezTo>
                  <a:cubicBezTo>
                    <a:pt x="12" y="168"/>
                    <a:pt x="12" y="168"/>
                    <a:pt x="12" y="168"/>
                  </a:cubicBezTo>
                  <a:cubicBezTo>
                    <a:pt x="11" y="168"/>
                    <a:pt x="11" y="168"/>
                    <a:pt x="11" y="168"/>
                  </a:cubicBezTo>
                  <a:cubicBezTo>
                    <a:pt x="12" y="169"/>
                    <a:pt x="12" y="169"/>
                    <a:pt x="12" y="169"/>
                  </a:cubicBezTo>
                  <a:close/>
                  <a:moveTo>
                    <a:pt x="12" y="167"/>
                  </a:moveTo>
                  <a:cubicBezTo>
                    <a:pt x="12" y="167"/>
                    <a:pt x="12" y="167"/>
                    <a:pt x="12" y="167"/>
                  </a:cubicBezTo>
                  <a:cubicBezTo>
                    <a:pt x="13" y="167"/>
                    <a:pt x="13" y="167"/>
                    <a:pt x="13" y="167"/>
                  </a:cubicBezTo>
                  <a:cubicBezTo>
                    <a:pt x="13" y="167"/>
                    <a:pt x="13" y="167"/>
                    <a:pt x="13" y="167"/>
                  </a:cubicBezTo>
                  <a:cubicBezTo>
                    <a:pt x="13" y="168"/>
                    <a:pt x="13" y="168"/>
                    <a:pt x="13" y="168"/>
                  </a:cubicBezTo>
                  <a:cubicBezTo>
                    <a:pt x="13" y="168"/>
                    <a:pt x="13" y="168"/>
                    <a:pt x="13" y="168"/>
                  </a:cubicBezTo>
                  <a:cubicBezTo>
                    <a:pt x="13" y="169"/>
                    <a:pt x="13" y="169"/>
                    <a:pt x="13" y="169"/>
                  </a:cubicBezTo>
                  <a:cubicBezTo>
                    <a:pt x="13" y="169"/>
                    <a:pt x="13" y="169"/>
                    <a:pt x="13" y="169"/>
                  </a:cubicBezTo>
                  <a:cubicBezTo>
                    <a:pt x="12" y="168"/>
                    <a:pt x="12" y="168"/>
                    <a:pt x="12" y="168"/>
                  </a:cubicBezTo>
                  <a:cubicBezTo>
                    <a:pt x="12" y="168"/>
                    <a:pt x="12" y="168"/>
                    <a:pt x="12" y="168"/>
                  </a:cubicBezTo>
                  <a:cubicBezTo>
                    <a:pt x="12" y="167"/>
                    <a:pt x="12" y="167"/>
                    <a:pt x="12" y="167"/>
                  </a:cubicBezTo>
                  <a:close/>
                  <a:moveTo>
                    <a:pt x="14" y="168"/>
                  </a:moveTo>
                  <a:cubicBezTo>
                    <a:pt x="15" y="168"/>
                    <a:pt x="15" y="168"/>
                    <a:pt x="15" y="168"/>
                  </a:cubicBezTo>
                  <a:cubicBezTo>
                    <a:pt x="15" y="169"/>
                    <a:pt x="15" y="169"/>
                    <a:pt x="15" y="169"/>
                  </a:cubicBezTo>
                  <a:cubicBezTo>
                    <a:pt x="14" y="169"/>
                    <a:pt x="14" y="169"/>
                    <a:pt x="14" y="169"/>
                  </a:cubicBezTo>
                  <a:cubicBezTo>
                    <a:pt x="14" y="168"/>
                    <a:pt x="14" y="168"/>
                    <a:pt x="14" y="168"/>
                  </a:cubicBezTo>
                  <a:cubicBezTo>
                    <a:pt x="14" y="168"/>
                    <a:pt x="14" y="168"/>
                    <a:pt x="14" y="168"/>
                  </a:cubicBezTo>
                  <a:close/>
                  <a:moveTo>
                    <a:pt x="13" y="171"/>
                  </a:moveTo>
                  <a:cubicBezTo>
                    <a:pt x="13" y="171"/>
                    <a:pt x="13" y="171"/>
                    <a:pt x="13" y="171"/>
                  </a:cubicBezTo>
                  <a:cubicBezTo>
                    <a:pt x="13" y="170"/>
                    <a:pt x="13" y="170"/>
                    <a:pt x="13" y="170"/>
                  </a:cubicBezTo>
                  <a:cubicBezTo>
                    <a:pt x="13" y="170"/>
                    <a:pt x="13" y="170"/>
                    <a:pt x="13" y="170"/>
                  </a:cubicBezTo>
                  <a:cubicBezTo>
                    <a:pt x="13" y="169"/>
                    <a:pt x="13" y="169"/>
                    <a:pt x="13" y="169"/>
                  </a:cubicBezTo>
                  <a:cubicBezTo>
                    <a:pt x="13" y="169"/>
                    <a:pt x="13" y="169"/>
                    <a:pt x="13" y="169"/>
                  </a:cubicBezTo>
                  <a:cubicBezTo>
                    <a:pt x="14" y="170"/>
                    <a:pt x="14" y="170"/>
                    <a:pt x="14" y="170"/>
                  </a:cubicBezTo>
                  <a:cubicBezTo>
                    <a:pt x="13" y="171"/>
                    <a:pt x="13" y="171"/>
                    <a:pt x="13" y="171"/>
                  </a:cubicBezTo>
                  <a:close/>
                  <a:moveTo>
                    <a:pt x="16" y="168"/>
                  </a:moveTo>
                  <a:cubicBezTo>
                    <a:pt x="15" y="168"/>
                    <a:pt x="15" y="168"/>
                    <a:pt x="15" y="168"/>
                  </a:cubicBezTo>
                  <a:cubicBezTo>
                    <a:pt x="14" y="168"/>
                    <a:pt x="14" y="168"/>
                    <a:pt x="14" y="168"/>
                  </a:cubicBezTo>
                  <a:cubicBezTo>
                    <a:pt x="14" y="166"/>
                    <a:pt x="14" y="166"/>
                    <a:pt x="14" y="166"/>
                  </a:cubicBezTo>
                  <a:cubicBezTo>
                    <a:pt x="15" y="166"/>
                    <a:pt x="15" y="166"/>
                    <a:pt x="15" y="166"/>
                  </a:cubicBezTo>
                  <a:cubicBezTo>
                    <a:pt x="15" y="167"/>
                    <a:pt x="15" y="167"/>
                    <a:pt x="15" y="167"/>
                  </a:cubicBezTo>
                  <a:cubicBezTo>
                    <a:pt x="16" y="168"/>
                    <a:pt x="16" y="168"/>
                    <a:pt x="16" y="168"/>
                  </a:cubicBezTo>
                  <a:cubicBezTo>
                    <a:pt x="16" y="168"/>
                    <a:pt x="16" y="168"/>
                    <a:pt x="16" y="168"/>
                  </a:cubicBezTo>
                  <a:cubicBezTo>
                    <a:pt x="16" y="168"/>
                    <a:pt x="16" y="168"/>
                    <a:pt x="16" y="168"/>
                  </a:cubicBezTo>
                  <a:close/>
                  <a:moveTo>
                    <a:pt x="16" y="170"/>
                  </a:moveTo>
                  <a:cubicBezTo>
                    <a:pt x="15" y="169"/>
                    <a:pt x="15" y="169"/>
                    <a:pt x="15" y="169"/>
                  </a:cubicBezTo>
                  <a:cubicBezTo>
                    <a:pt x="15" y="169"/>
                    <a:pt x="15" y="169"/>
                    <a:pt x="15" y="169"/>
                  </a:cubicBezTo>
                  <a:cubicBezTo>
                    <a:pt x="16" y="169"/>
                    <a:pt x="16" y="169"/>
                    <a:pt x="16" y="169"/>
                  </a:cubicBezTo>
                  <a:cubicBezTo>
                    <a:pt x="16" y="170"/>
                    <a:pt x="16" y="170"/>
                    <a:pt x="16" y="170"/>
                  </a:cubicBezTo>
                  <a:cubicBezTo>
                    <a:pt x="16" y="170"/>
                    <a:pt x="16" y="170"/>
                    <a:pt x="16" y="170"/>
                  </a:cubicBezTo>
                  <a:close/>
                  <a:moveTo>
                    <a:pt x="16" y="171"/>
                  </a:moveTo>
                  <a:cubicBezTo>
                    <a:pt x="15" y="170"/>
                    <a:pt x="15" y="170"/>
                    <a:pt x="15" y="170"/>
                  </a:cubicBezTo>
                  <a:cubicBezTo>
                    <a:pt x="15" y="170"/>
                    <a:pt x="15" y="170"/>
                    <a:pt x="15" y="170"/>
                  </a:cubicBezTo>
                  <a:cubicBezTo>
                    <a:pt x="15" y="169"/>
                    <a:pt x="15" y="169"/>
                    <a:pt x="15" y="169"/>
                  </a:cubicBezTo>
                  <a:cubicBezTo>
                    <a:pt x="16" y="170"/>
                    <a:pt x="16" y="170"/>
                    <a:pt x="16" y="170"/>
                  </a:cubicBezTo>
                  <a:cubicBezTo>
                    <a:pt x="16" y="171"/>
                    <a:pt x="16" y="171"/>
                    <a:pt x="16" y="171"/>
                  </a:cubicBezTo>
                  <a:cubicBezTo>
                    <a:pt x="16" y="171"/>
                    <a:pt x="16" y="171"/>
                    <a:pt x="16" y="171"/>
                  </a:cubicBezTo>
                  <a:close/>
                  <a:moveTo>
                    <a:pt x="17" y="173"/>
                  </a:moveTo>
                  <a:cubicBezTo>
                    <a:pt x="17" y="173"/>
                    <a:pt x="17" y="173"/>
                    <a:pt x="17" y="173"/>
                  </a:cubicBezTo>
                  <a:cubicBezTo>
                    <a:pt x="16" y="172"/>
                    <a:pt x="16" y="172"/>
                    <a:pt x="16" y="172"/>
                  </a:cubicBezTo>
                  <a:cubicBezTo>
                    <a:pt x="16" y="172"/>
                    <a:pt x="16" y="172"/>
                    <a:pt x="16" y="172"/>
                  </a:cubicBezTo>
                  <a:cubicBezTo>
                    <a:pt x="15" y="172"/>
                    <a:pt x="15" y="172"/>
                    <a:pt x="15" y="172"/>
                  </a:cubicBezTo>
                  <a:cubicBezTo>
                    <a:pt x="15" y="172"/>
                    <a:pt x="15" y="172"/>
                    <a:pt x="15" y="172"/>
                  </a:cubicBezTo>
                  <a:cubicBezTo>
                    <a:pt x="16" y="172"/>
                    <a:pt x="16" y="172"/>
                    <a:pt x="16" y="172"/>
                  </a:cubicBezTo>
                  <a:cubicBezTo>
                    <a:pt x="16" y="172"/>
                    <a:pt x="16" y="172"/>
                    <a:pt x="16" y="172"/>
                  </a:cubicBezTo>
                  <a:cubicBezTo>
                    <a:pt x="17" y="172"/>
                    <a:pt x="17" y="172"/>
                    <a:pt x="17" y="172"/>
                  </a:cubicBezTo>
                  <a:cubicBezTo>
                    <a:pt x="17" y="172"/>
                    <a:pt x="17" y="172"/>
                    <a:pt x="17" y="172"/>
                  </a:cubicBezTo>
                  <a:cubicBezTo>
                    <a:pt x="17" y="173"/>
                    <a:pt x="17" y="173"/>
                    <a:pt x="17" y="173"/>
                  </a:cubicBezTo>
                  <a:close/>
                  <a:moveTo>
                    <a:pt x="20" y="177"/>
                  </a:moveTo>
                  <a:cubicBezTo>
                    <a:pt x="19" y="177"/>
                    <a:pt x="19" y="177"/>
                    <a:pt x="19" y="177"/>
                  </a:cubicBezTo>
                  <a:cubicBezTo>
                    <a:pt x="18" y="177"/>
                    <a:pt x="18" y="177"/>
                    <a:pt x="18" y="177"/>
                  </a:cubicBezTo>
                  <a:cubicBezTo>
                    <a:pt x="17" y="177"/>
                    <a:pt x="17" y="177"/>
                    <a:pt x="17" y="177"/>
                  </a:cubicBezTo>
                  <a:cubicBezTo>
                    <a:pt x="17" y="176"/>
                    <a:pt x="17" y="176"/>
                    <a:pt x="17" y="176"/>
                  </a:cubicBezTo>
                  <a:cubicBezTo>
                    <a:pt x="16" y="176"/>
                    <a:pt x="16" y="176"/>
                    <a:pt x="16" y="176"/>
                  </a:cubicBezTo>
                  <a:cubicBezTo>
                    <a:pt x="15" y="176"/>
                    <a:pt x="15" y="176"/>
                    <a:pt x="15" y="176"/>
                  </a:cubicBezTo>
                  <a:cubicBezTo>
                    <a:pt x="14" y="175"/>
                    <a:pt x="14" y="175"/>
                    <a:pt x="14" y="175"/>
                  </a:cubicBezTo>
                  <a:cubicBezTo>
                    <a:pt x="14" y="174"/>
                    <a:pt x="14" y="174"/>
                    <a:pt x="14" y="174"/>
                  </a:cubicBezTo>
                  <a:cubicBezTo>
                    <a:pt x="14" y="174"/>
                    <a:pt x="14" y="174"/>
                    <a:pt x="14" y="174"/>
                  </a:cubicBezTo>
                  <a:cubicBezTo>
                    <a:pt x="15" y="174"/>
                    <a:pt x="15" y="174"/>
                    <a:pt x="15" y="174"/>
                  </a:cubicBezTo>
                  <a:cubicBezTo>
                    <a:pt x="16" y="175"/>
                    <a:pt x="16" y="175"/>
                    <a:pt x="16" y="175"/>
                  </a:cubicBezTo>
                  <a:cubicBezTo>
                    <a:pt x="16" y="175"/>
                    <a:pt x="16" y="175"/>
                    <a:pt x="16" y="175"/>
                  </a:cubicBezTo>
                  <a:cubicBezTo>
                    <a:pt x="17" y="175"/>
                    <a:pt x="17" y="175"/>
                    <a:pt x="17" y="175"/>
                  </a:cubicBezTo>
                  <a:cubicBezTo>
                    <a:pt x="18" y="175"/>
                    <a:pt x="18" y="175"/>
                    <a:pt x="18" y="175"/>
                  </a:cubicBezTo>
                  <a:cubicBezTo>
                    <a:pt x="19" y="176"/>
                    <a:pt x="19" y="176"/>
                    <a:pt x="19" y="176"/>
                  </a:cubicBezTo>
                  <a:cubicBezTo>
                    <a:pt x="20" y="176"/>
                    <a:pt x="20" y="176"/>
                    <a:pt x="20" y="176"/>
                  </a:cubicBezTo>
                  <a:cubicBezTo>
                    <a:pt x="20" y="176"/>
                    <a:pt x="20" y="176"/>
                    <a:pt x="20" y="176"/>
                  </a:cubicBezTo>
                  <a:cubicBezTo>
                    <a:pt x="21" y="177"/>
                    <a:pt x="21" y="177"/>
                    <a:pt x="21" y="177"/>
                  </a:cubicBezTo>
                  <a:cubicBezTo>
                    <a:pt x="21" y="177"/>
                    <a:pt x="21" y="177"/>
                    <a:pt x="21" y="177"/>
                  </a:cubicBezTo>
                  <a:cubicBezTo>
                    <a:pt x="22" y="177"/>
                    <a:pt x="22" y="177"/>
                    <a:pt x="22" y="177"/>
                  </a:cubicBezTo>
                  <a:cubicBezTo>
                    <a:pt x="21" y="177"/>
                    <a:pt x="21" y="177"/>
                    <a:pt x="21" y="177"/>
                  </a:cubicBezTo>
                  <a:cubicBezTo>
                    <a:pt x="21" y="177"/>
                    <a:pt x="21" y="177"/>
                    <a:pt x="21" y="177"/>
                  </a:cubicBezTo>
                  <a:cubicBezTo>
                    <a:pt x="20" y="177"/>
                    <a:pt x="20" y="177"/>
                    <a:pt x="20" y="177"/>
                  </a:cubicBezTo>
                  <a:close/>
                  <a:moveTo>
                    <a:pt x="17" y="177"/>
                  </a:moveTo>
                  <a:cubicBezTo>
                    <a:pt x="17" y="177"/>
                    <a:pt x="17" y="178"/>
                    <a:pt x="17" y="178"/>
                  </a:cubicBezTo>
                  <a:cubicBezTo>
                    <a:pt x="16" y="178"/>
                    <a:pt x="16" y="178"/>
                    <a:pt x="16" y="178"/>
                  </a:cubicBezTo>
                  <a:cubicBezTo>
                    <a:pt x="17" y="177"/>
                    <a:pt x="17" y="177"/>
                    <a:pt x="17" y="177"/>
                  </a:cubicBezTo>
                  <a:close/>
                  <a:moveTo>
                    <a:pt x="23" y="181"/>
                  </a:moveTo>
                  <a:cubicBezTo>
                    <a:pt x="23" y="181"/>
                    <a:pt x="23" y="181"/>
                    <a:pt x="23" y="181"/>
                  </a:cubicBezTo>
                  <a:cubicBezTo>
                    <a:pt x="24" y="181"/>
                    <a:pt x="24" y="181"/>
                    <a:pt x="24" y="181"/>
                  </a:cubicBezTo>
                  <a:cubicBezTo>
                    <a:pt x="23" y="181"/>
                    <a:pt x="23" y="181"/>
                    <a:pt x="23" y="181"/>
                  </a:cubicBezTo>
                  <a:cubicBezTo>
                    <a:pt x="23" y="181"/>
                    <a:pt x="23" y="181"/>
                    <a:pt x="23" y="181"/>
                  </a:cubicBezTo>
                  <a:cubicBezTo>
                    <a:pt x="23" y="181"/>
                    <a:pt x="23" y="181"/>
                    <a:pt x="23" y="181"/>
                  </a:cubicBezTo>
                  <a:close/>
                  <a:moveTo>
                    <a:pt x="25" y="181"/>
                  </a:moveTo>
                  <a:cubicBezTo>
                    <a:pt x="25" y="182"/>
                    <a:pt x="25" y="182"/>
                    <a:pt x="25" y="182"/>
                  </a:cubicBezTo>
                  <a:cubicBezTo>
                    <a:pt x="24" y="181"/>
                    <a:pt x="24" y="181"/>
                    <a:pt x="24" y="181"/>
                  </a:cubicBezTo>
                  <a:cubicBezTo>
                    <a:pt x="24" y="181"/>
                    <a:pt x="24" y="181"/>
                    <a:pt x="24" y="181"/>
                  </a:cubicBezTo>
                  <a:cubicBezTo>
                    <a:pt x="23" y="180"/>
                    <a:pt x="23" y="180"/>
                    <a:pt x="23" y="180"/>
                  </a:cubicBezTo>
                  <a:cubicBezTo>
                    <a:pt x="22" y="180"/>
                    <a:pt x="22" y="180"/>
                    <a:pt x="22" y="180"/>
                  </a:cubicBezTo>
                  <a:cubicBezTo>
                    <a:pt x="22" y="180"/>
                    <a:pt x="22" y="180"/>
                    <a:pt x="22" y="180"/>
                  </a:cubicBezTo>
                  <a:cubicBezTo>
                    <a:pt x="21" y="179"/>
                    <a:pt x="21" y="179"/>
                    <a:pt x="21" y="179"/>
                  </a:cubicBezTo>
                  <a:cubicBezTo>
                    <a:pt x="20" y="179"/>
                    <a:pt x="20" y="179"/>
                    <a:pt x="20" y="179"/>
                  </a:cubicBezTo>
                  <a:cubicBezTo>
                    <a:pt x="20" y="179"/>
                    <a:pt x="20" y="179"/>
                    <a:pt x="20" y="179"/>
                  </a:cubicBezTo>
                  <a:cubicBezTo>
                    <a:pt x="19" y="178"/>
                    <a:pt x="19" y="178"/>
                    <a:pt x="19" y="178"/>
                  </a:cubicBezTo>
                  <a:cubicBezTo>
                    <a:pt x="19" y="178"/>
                    <a:pt x="19" y="178"/>
                    <a:pt x="19" y="178"/>
                  </a:cubicBezTo>
                  <a:cubicBezTo>
                    <a:pt x="19" y="177"/>
                    <a:pt x="19" y="177"/>
                    <a:pt x="19" y="177"/>
                  </a:cubicBezTo>
                  <a:cubicBezTo>
                    <a:pt x="20" y="177"/>
                    <a:pt x="20" y="177"/>
                    <a:pt x="20" y="177"/>
                  </a:cubicBezTo>
                  <a:cubicBezTo>
                    <a:pt x="20" y="178"/>
                    <a:pt x="20" y="178"/>
                    <a:pt x="20" y="178"/>
                  </a:cubicBezTo>
                  <a:cubicBezTo>
                    <a:pt x="21" y="178"/>
                    <a:pt x="21" y="178"/>
                    <a:pt x="21" y="178"/>
                  </a:cubicBezTo>
                  <a:cubicBezTo>
                    <a:pt x="22" y="178"/>
                    <a:pt x="22" y="178"/>
                    <a:pt x="22" y="178"/>
                  </a:cubicBezTo>
                  <a:cubicBezTo>
                    <a:pt x="22" y="178"/>
                    <a:pt x="22" y="178"/>
                    <a:pt x="22" y="178"/>
                  </a:cubicBezTo>
                  <a:cubicBezTo>
                    <a:pt x="24" y="178"/>
                    <a:pt x="24" y="178"/>
                    <a:pt x="24" y="178"/>
                  </a:cubicBezTo>
                  <a:cubicBezTo>
                    <a:pt x="24" y="179"/>
                    <a:pt x="24" y="179"/>
                    <a:pt x="24" y="179"/>
                  </a:cubicBezTo>
                  <a:cubicBezTo>
                    <a:pt x="24" y="179"/>
                    <a:pt x="24" y="179"/>
                    <a:pt x="24" y="179"/>
                  </a:cubicBezTo>
                  <a:cubicBezTo>
                    <a:pt x="25" y="179"/>
                    <a:pt x="25" y="179"/>
                    <a:pt x="25" y="179"/>
                  </a:cubicBezTo>
                  <a:cubicBezTo>
                    <a:pt x="26" y="179"/>
                    <a:pt x="26" y="179"/>
                    <a:pt x="26" y="179"/>
                  </a:cubicBezTo>
                  <a:cubicBezTo>
                    <a:pt x="26" y="180"/>
                    <a:pt x="26" y="180"/>
                    <a:pt x="26" y="180"/>
                  </a:cubicBezTo>
                  <a:cubicBezTo>
                    <a:pt x="26" y="180"/>
                    <a:pt x="26" y="180"/>
                    <a:pt x="26" y="180"/>
                  </a:cubicBezTo>
                  <a:cubicBezTo>
                    <a:pt x="25" y="180"/>
                    <a:pt x="25" y="180"/>
                    <a:pt x="25" y="180"/>
                  </a:cubicBezTo>
                  <a:cubicBezTo>
                    <a:pt x="26" y="180"/>
                    <a:pt x="26" y="180"/>
                    <a:pt x="26" y="180"/>
                  </a:cubicBezTo>
                  <a:cubicBezTo>
                    <a:pt x="26" y="180"/>
                    <a:pt x="26" y="180"/>
                    <a:pt x="26" y="180"/>
                  </a:cubicBezTo>
                  <a:cubicBezTo>
                    <a:pt x="25" y="181"/>
                    <a:pt x="25" y="181"/>
                    <a:pt x="25" y="181"/>
                  </a:cubicBezTo>
                  <a:cubicBezTo>
                    <a:pt x="25" y="181"/>
                    <a:pt x="25" y="181"/>
                    <a:pt x="25" y="181"/>
                  </a:cubicBezTo>
                  <a:close/>
                  <a:moveTo>
                    <a:pt x="26" y="181"/>
                  </a:moveTo>
                  <a:cubicBezTo>
                    <a:pt x="26" y="182"/>
                    <a:pt x="26" y="182"/>
                    <a:pt x="26" y="182"/>
                  </a:cubicBezTo>
                  <a:cubicBezTo>
                    <a:pt x="26" y="182"/>
                    <a:pt x="26" y="182"/>
                    <a:pt x="26" y="182"/>
                  </a:cubicBezTo>
                  <a:cubicBezTo>
                    <a:pt x="26" y="182"/>
                    <a:pt x="26" y="182"/>
                    <a:pt x="26" y="182"/>
                  </a:cubicBezTo>
                  <a:cubicBezTo>
                    <a:pt x="27" y="181"/>
                    <a:pt x="27" y="181"/>
                    <a:pt x="27" y="181"/>
                  </a:cubicBezTo>
                  <a:cubicBezTo>
                    <a:pt x="27" y="181"/>
                    <a:pt x="27" y="181"/>
                    <a:pt x="27" y="181"/>
                  </a:cubicBezTo>
                  <a:cubicBezTo>
                    <a:pt x="27" y="181"/>
                    <a:pt x="27" y="181"/>
                    <a:pt x="27" y="181"/>
                  </a:cubicBezTo>
                  <a:cubicBezTo>
                    <a:pt x="26" y="181"/>
                    <a:pt x="26" y="181"/>
                    <a:pt x="26" y="181"/>
                  </a:cubicBezTo>
                  <a:close/>
                  <a:moveTo>
                    <a:pt x="31" y="180"/>
                  </a:moveTo>
                  <a:cubicBezTo>
                    <a:pt x="31" y="181"/>
                    <a:pt x="31" y="181"/>
                    <a:pt x="31" y="181"/>
                  </a:cubicBezTo>
                  <a:cubicBezTo>
                    <a:pt x="31" y="182"/>
                    <a:pt x="31" y="182"/>
                    <a:pt x="31" y="182"/>
                  </a:cubicBezTo>
                  <a:cubicBezTo>
                    <a:pt x="31" y="182"/>
                    <a:pt x="31" y="182"/>
                    <a:pt x="31" y="182"/>
                  </a:cubicBezTo>
                  <a:cubicBezTo>
                    <a:pt x="30" y="182"/>
                    <a:pt x="30" y="182"/>
                    <a:pt x="30" y="182"/>
                  </a:cubicBezTo>
                  <a:cubicBezTo>
                    <a:pt x="30" y="181"/>
                    <a:pt x="30" y="181"/>
                    <a:pt x="30" y="181"/>
                  </a:cubicBezTo>
                  <a:cubicBezTo>
                    <a:pt x="29" y="182"/>
                    <a:pt x="29" y="182"/>
                    <a:pt x="29" y="182"/>
                  </a:cubicBezTo>
                  <a:cubicBezTo>
                    <a:pt x="29" y="181"/>
                    <a:pt x="29" y="181"/>
                    <a:pt x="29" y="181"/>
                  </a:cubicBezTo>
                  <a:cubicBezTo>
                    <a:pt x="28" y="181"/>
                    <a:pt x="28" y="181"/>
                    <a:pt x="28" y="181"/>
                  </a:cubicBezTo>
                  <a:cubicBezTo>
                    <a:pt x="28" y="181"/>
                    <a:pt x="28" y="181"/>
                    <a:pt x="28" y="181"/>
                  </a:cubicBezTo>
                  <a:cubicBezTo>
                    <a:pt x="27" y="181"/>
                    <a:pt x="27" y="181"/>
                    <a:pt x="27" y="181"/>
                  </a:cubicBezTo>
                  <a:cubicBezTo>
                    <a:pt x="27" y="181"/>
                    <a:pt x="27" y="181"/>
                    <a:pt x="27" y="181"/>
                  </a:cubicBezTo>
                  <a:cubicBezTo>
                    <a:pt x="27" y="180"/>
                    <a:pt x="27" y="180"/>
                    <a:pt x="27" y="180"/>
                  </a:cubicBezTo>
                  <a:cubicBezTo>
                    <a:pt x="28" y="180"/>
                    <a:pt x="28" y="180"/>
                    <a:pt x="28" y="180"/>
                  </a:cubicBezTo>
                  <a:cubicBezTo>
                    <a:pt x="28" y="180"/>
                    <a:pt x="28" y="180"/>
                    <a:pt x="28" y="180"/>
                  </a:cubicBezTo>
                  <a:cubicBezTo>
                    <a:pt x="30" y="180"/>
                    <a:pt x="30" y="180"/>
                    <a:pt x="30" y="180"/>
                  </a:cubicBezTo>
                  <a:cubicBezTo>
                    <a:pt x="30" y="181"/>
                    <a:pt x="30" y="181"/>
                    <a:pt x="30" y="181"/>
                  </a:cubicBezTo>
                  <a:cubicBezTo>
                    <a:pt x="30" y="180"/>
                    <a:pt x="30" y="180"/>
                    <a:pt x="30" y="180"/>
                  </a:cubicBezTo>
                  <a:cubicBezTo>
                    <a:pt x="31" y="180"/>
                    <a:pt x="31" y="180"/>
                    <a:pt x="31" y="180"/>
                  </a:cubicBezTo>
                  <a:cubicBezTo>
                    <a:pt x="31" y="180"/>
                    <a:pt x="31" y="180"/>
                    <a:pt x="31" y="180"/>
                  </a:cubicBezTo>
                  <a:close/>
                  <a:moveTo>
                    <a:pt x="34" y="180"/>
                  </a:moveTo>
                  <a:cubicBezTo>
                    <a:pt x="33" y="180"/>
                    <a:pt x="33" y="180"/>
                    <a:pt x="33" y="180"/>
                  </a:cubicBezTo>
                  <a:cubicBezTo>
                    <a:pt x="33" y="179"/>
                    <a:pt x="33" y="179"/>
                    <a:pt x="33" y="179"/>
                  </a:cubicBezTo>
                  <a:cubicBezTo>
                    <a:pt x="33" y="179"/>
                    <a:pt x="33" y="179"/>
                    <a:pt x="33" y="179"/>
                  </a:cubicBezTo>
                  <a:cubicBezTo>
                    <a:pt x="33" y="178"/>
                    <a:pt x="33" y="178"/>
                    <a:pt x="33" y="178"/>
                  </a:cubicBezTo>
                  <a:cubicBezTo>
                    <a:pt x="32" y="178"/>
                    <a:pt x="32" y="178"/>
                    <a:pt x="32" y="178"/>
                  </a:cubicBezTo>
                  <a:cubicBezTo>
                    <a:pt x="32" y="177"/>
                    <a:pt x="32" y="177"/>
                    <a:pt x="32" y="177"/>
                  </a:cubicBezTo>
                  <a:cubicBezTo>
                    <a:pt x="32" y="176"/>
                    <a:pt x="32" y="176"/>
                    <a:pt x="32" y="176"/>
                  </a:cubicBezTo>
                  <a:cubicBezTo>
                    <a:pt x="32" y="177"/>
                    <a:pt x="32" y="177"/>
                    <a:pt x="32" y="177"/>
                  </a:cubicBezTo>
                  <a:cubicBezTo>
                    <a:pt x="31" y="178"/>
                    <a:pt x="31" y="178"/>
                    <a:pt x="31" y="178"/>
                  </a:cubicBezTo>
                  <a:cubicBezTo>
                    <a:pt x="32" y="179"/>
                    <a:pt x="32" y="179"/>
                    <a:pt x="32" y="179"/>
                  </a:cubicBezTo>
                  <a:cubicBezTo>
                    <a:pt x="31" y="179"/>
                    <a:pt x="31" y="179"/>
                    <a:pt x="31" y="179"/>
                  </a:cubicBezTo>
                  <a:cubicBezTo>
                    <a:pt x="31" y="180"/>
                    <a:pt x="31" y="180"/>
                    <a:pt x="31" y="180"/>
                  </a:cubicBezTo>
                  <a:cubicBezTo>
                    <a:pt x="32" y="180"/>
                    <a:pt x="32" y="180"/>
                    <a:pt x="32" y="180"/>
                  </a:cubicBezTo>
                  <a:cubicBezTo>
                    <a:pt x="33" y="180"/>
                    <a:pt x="33" y="180"/>
                    <a:pt x="33" y="180"/>
                  </a:cubicBezTo>
                  <a:cubicBezTo>
                    <a:pt x="33" y="181"/>
                    <a:pt x="33" y="181"/>
                    <a:pt x="33" y="181"/>
                  </a:cubicBezTo>
                  <a:cubicBezTo>
                    <a:pt x="34" y="180"/>
                    <a:pt x="34" y="180"/>
                    <a:pt x="34" y="180"/>
                  </a:cubicBezTo>
                  <a:close/>
                  <a:moveTo>
                    <a:pt x="30" y="186"/>
                  </a:moveTo>
                  <a:cubicBezTo>
                    <a:pt x="31" y="186"/>
                    <a:pt x="31" y="186"/>
                    <a:pt x="31" y="186"/>
                  </a:cubicBezTo>
                  <a:cubicBezTo>
                    <a:pt x="31" y="186"/>
                    <a:pt x="31" y="186"/>
                    <a:pt x="31" y="186"/>
                  </a:cubicBezTo>
                  <a:cubicBezTo>
                    <a:pt x="31" y="187"/>
                    <a:pt x="31" y="187"/>
                    <a:pt x="31" y="187"/>
                  </a:cubicBezTo>
                  <a:cubicBezTo>
                    <a:pt x="30" y="186"/>
                    <a:pt x="30" y="186"/>
                    <a:pt x="30" y="186"/>
                  </a:cubicBezTo>
                  <a:close/>
                  <a:moveTo>
                    <a:pt x="31" y="185"/>
                  </a:moveTo>
                  <a:cubicBezTo>
                    <a:pt x="30" y="185"/>
                    <a:pt x="30" y="185"/>
                    <a:pt x="30" y="185"/>
                  </a:cubicBezTo>
                  <a:cubicBezTo>
                    <a:pt x="31" y="185"/>
                    <a:pt x="31" y="185"/>
                    <a:pt x="31" y="185"/>
                  </a:cubicBezTo>
                  <a:cubicBezTo>
                    <a:pt x="31" y="185"/>
                    <a:pt x="31" y="185"/>
                    <a:pt x="31" y="185"/>
                  </a:cubicBezTo>
                  <a:cubicBezTo>
                    <a:pt x="31" y="185"/>
                    <a:pt x="31" y="185"/>
                    <a:pt x="31" y="185"/>
                  </a:cubicBezTo>
                  <a:cubicBezTo>
                    <a:pt x="31" y="185"/>
                    <a:pt x="31" y="185"/>
                    <a:pt x="31" y="185"/>
                  </a:cubicBezTo>
                  <a:close/>
                  <a:moveTo>
                    <a:pt x="48" y="190"/>
                  </a:moveTo>
                  <a:cubicBezTo>
                    <a:pt x="48" y="189"/>
                    <a:pt x="48" y="189"/>
                    <a:pt x="48" y="189"/>
                  </a:cubicBezTo>
                  <a:cubicBezTo>
                    <a:pt x="48" y="189"/>
                    <a:pt x="48" y="189"/>
                    <a:pt x="48" y="189"/>
                  </a:cubicBezTo>
                  <a:cubicBezTo>
                    <a:pt x="48" y="188"/>
                    <a:pt x="48" y="188"/>
                    <a:pt x="48" y="188"/>
                  </a:cubicBezTo>
                  <a:cubicBezTo>
                    <a:pt x="48" y="188"/>
                    <a:pt x="48" y="188"/>
                    <a:pt x="48" y="188"/>
                  </a:cubicBezTo>
                  <a:cubicBezTo>
                    <a:pt x="49" y="189"/>
                    <a:pt x="49" y="189"/>
                    <a:pt x="49" y="189"/>
                  </a:cubicBezTo>
                  <a:cubicBezTo>
                    <a:pt x="49" y="190"/>
                    <a:pt x="49" y="190"/>
                    <a:pt x="49" y="190"/>
                  </a:cubicBezTo>
                  <a:cubicBezTo>
                    <a:pt x="48" y="190"/>
                    <a:pt x="48" y="190"/>
                    <a:pt x="48" y="190"/>
                  </a:cubicBezTo>
                  <a:close/>
                  <a:moveTo>
                    <a:pt x="37" y="186"/>
                  </a:moveTo>
                  <a:cubicBezTo>
                    <a:pt x="38" y="185"/>
                    <a:pt x="38" y="185"/>
                    <a:pt x="38" y="185"/>
                  </a:cubicBezTo>
                  <a:cubicBezTo>
                    <a:pt x="38" y="185"/>
                    <a:pt x="38" y="185"/>
                    <a:pt x="38" y="185"/>
                  </a:cubicBezTo>
                  <a:cubicBezTo>
                    <a:pt x="39" y="185"/>
                    <a:pt x="39" y="185"/>
                    <a:pt x="39" y="185"/>
                  </a:cubicBezTo>
                  <a:cubicBezTo>
                    <a:pt x="40" y="185"/>
                    <a:pt x="40" y="185"/>
                    <a:pt x="40" y="185"/>
                  </a:cubicBezTo>
                  <a:cubicBezTo>
                    <a:pt x="42" y="185"/>
                    <a:pt x="42" y="185"/>
                    <a:pt x="42" y="185"/>
                  </a:cubicBezTo>
                  <a:cubicBezTo>
                    <a:pt x="43" y="184"/>
                    <a:pt x="43" y="184"/>
                    <a:pt x="43" y="184"/>
                  </a:cubicBezTo>
                  <a:cubicBezTo>
                    <a:pt x="45" y="185"/>
                    <a:pt x="45" y="185"/>
                    <a:pt x="45" y="185"/>
                  </a:cubicBezTo>
                  <a:cubicBezTo>
                    <a:pt x="46" y="185"/>
                    <a:pt x="46" y="185"/>
                    <a:pt x="46" y="185"/>
                  </a:cubicBezTo>
                  <a:cubicBezTo>
                    <a:pt x="47" y="184"/>
                    <a:pt x="47" y="184"/>
                    <a:pt x="47" y="184"/>
                  </a:cubicBezTo>
                  <a:cubicBezTo>
                    <a:pt x="48" y="185"/>
                    <a:pt x="48" y="185"/>
                    <a:pt x="48" y="185"/>
                  </a:cubicBezTo>
                  <a:cubicBezTo>
                    <a:pt x="48" y="185"/>
                    <a:pt x="48" y="185"/>
                    <a:pt x="48" y="185"/>
                  </a:cubicBezTo>
                  <a:cubicBezTo>
                    <a:pt x="48" y="186"/>
                    <a:pt x="48" y="186"/>
                    <a:pt x="48" y="186"/>
                  </a:cubicBezTo>
                  <a:cubicBezTo>
                    <a:pt x="48" y="186"/>
                    <a:pt x="48" y="186"/>
                    <a:pt x="48" y="186"/>
                  </a:cubicBezTo>
                  <a:cubicBezTo>
                    <a:pt x="47" y="187"/>
                    <a:pt x="47" y="187"/>
                    <a:pt x="47" y="187"/>
                  </a:cubicBezTo>
                  <a:cubicBezTo>
                    <a:pt x="47" y="186"/>
                    <a:pt x="47" y="186"/>
                    <a:pt x="47" y="186"/>
                  </a:cubicBezTo>
                  <a:cubicBezTo>
                    <a:pt x="46" y="186"/>
                    <a:pt x="46" y="186"/>
                    <a:pt x="46" y="186"/>
                  </a:cubicBezTo>
                  <a:cubicBezTo>
                    <a:pt x="45" y="186"/>
                    <a:pt x="45" y="186"/>
                    <a:pt x="45" y="186"/>
                  </a:cubicBezTo>
                  <a:cubicBezTo>
                    <a:pt x="44" y="186"/>
                    <a:pt x="44" y="186"/>
                    <a:pt x="44" y="186"/>
                  </a:cubicBezTo>
                  <a:cubicBezTo>
                    <a:pt x="44" y="186"/>
                    <a:pt x="44" y="186"/>
                    <a:pt x="44" y="186"/>
                  </a:cubicBezTo>
                  <a:cubicBezTo>
                    <a:pt x="44" y="185"/>
                    <a:pt x="44" y="185"/>
                    <a:pt x="44" y="185"/>
                  </a:cubicBezTo>
                  <a:cubicBezTo>
                    <a:pt x="43" y="185"/>
                    <a:pt x="43" y="185"/>
                    <a:pt x="43" y="185"/>
                  </a:cubicBezTo>
                  <a:cubicBezTo>
                    <a:pt x="42" y="186"/>
                    <a:pt x="42" y="186"/>
                    <a:pt x="42" y="186"/>
                  </a:cubicBezTo>
                  <a:cubicBezTo>
                    <a:pt x="42" y="186"/>
                    <a:pt x="42" y="186"/>
                    <a:pt x="42" y="186"/>
                  </a:cubicBezTo>
                  <a:cubicBezTo>
                    <a:pt x="41" y="186"/>
                    <a:pt x="41" y="186"/>
                    <a:pt x="41" y="186"/>
                  </a:cubicBezTo>
                  <a:cubicBezTo>
                    <a:pt x="42" y="187"/>
                    <a:pt x="42" y="187"/>
                    <a:pt x="42" y="187"/>
                  </a:cubicBezTo>
                  <a:cubicBezTo>
                    <a:pt x="42" y="186"/>
                    <a:pt x="42" y="186"/>
                    <a:pt x="42" y="186"/>
                  </a:cubicBezTo>
                  <a:cubicBezTo>
                    <a:pt x="43" y="187"/>
                    <a:pt x="43" y="187"/>
                    <a:pt x="43" y="187"/>
                  </a:cubicBezTo>
                  <a:cubicBezTo>
                    <a:pt x="43" y="187"/>
                    <a:pt x="43" y="187"/>
                    <a:pt x="43" y="187"/>
                  </a:cubicBezTo>
                  <a:cubicBezTo>
                    <a:pt x="43" y="187"/>
                    <a:pt x="43" y="187"/>
                    <a:pt x="43" y="187"/>
                  </a:cubicBezTo>
                  <a:cubicBezTo>
                    <a:pt x="44" y="188"/>
                    <a:pt x="44" y="188"/>
                    <a:pt x="44" y="188"/>
                  </a:cubicBezTo>
                  <a:cubicBezTo>
                    <a:pt x="45" y="188"/>
                    <a:pt x="45" y="188"/>
                    <a:pt x="45" y="188"/>
                  </a:cubicBezTo>
                  <a:cubicBezTo>
                    <a:pt x="45" y="189"/>
                    <a:pt x="45" y="189"/>
                    <a:pt x="45" y="189"/>
                  </a:cubicBezTo>
                  <a:cubicBezTo>
                    <a:pt x="44" y="189"/>
                    <a:pt x="44" y="189"/>
                    <a:pt x="44" y="189"/>
                  </a:cubicBezTo>
                  <a:cubicBezTo>
                    <a:pt x="43" y="188"/>
                    <a:pt x="43" y="188"/>
                    <a:pt x="43" y="188"/>
                  </a:cubicBezTo>
                  <a:cubicBezTo>
                    <a:pt x="43" y="188"/>
                    <a:pt x="43" y="188"/>
                    <a:pt x="43" y="188"/>
                  </a:cubicBezTo>
                  <a:cubicBezTo>
                    <a:pt x="42" y="188"/>
                    <a:pt x="42" y="188"/>
                    <a:pt x="42" y="188"/>
                  </a:cubicBezTo>
                  <a:cubicBezTo>
                    <a:pt x="41" y="188"/>
                    <a:pt x="41" y="188"/>
                    <a:pt x="41" y="188"/>
                  </a:cubicBezTo>
                  <a:cubicBezTo>
                    <a:pt x="41" y="187"/>
                    <a:pt x="41" y="187"/>
                    <a:pt x="41" y="187"/>
                  </a:cubicBezTo>
                  <a:cubicBezTo>
                    <a:pt x="40" y="187"/>
                    <a:pt x="40" y="187"/>
                    <a:pt x="40" y="187"/>
                  </a:cubicBezTo>
                  <a:cubicBezTo>
                    <a:pt x="40" y="188"/>
                    <a:pt x="40" y="188"/>
                    <a:pt x="40" y="188"/>
                  </a:cubicBezTo>
                  <a:cubicBezTo>
                    <a:pt x="41" y="188"/>
                    <a:pt x="41" y="188"/>
                    <a:pt x="41" y="188"/>
                  </a:cubicBezTo>
                  <a:cubicBezTo>
                    <a:pt x="41" y="189"/>
                    <a:pt x="41" y="189"/>
                    <a:pt x="41" y="189"/>
                  </a:cubicBezTo>
                  <a:cubicBezTo>
                    <a:pt x="40" y="189"/>
                    <a:pt x="40" y="189"/>
                    <a:pt x="40" y="189"/>
                  </a:cubicBezTo>
                  <a:cubicBezTo>
                    <a:pt x="39" y="188"/>
                    <a:pt x="39" y="188"/>
                    <a:pt x="39" y="188"/>
                  </a:cubicBezTo>
                  <a:cubicBezTo>
                    <a:pt x="39" y="188"/>
                    <a:pt x="39" y="188"/>
                    <a:pt x="39" y="188"/>
                  </a:cubicBezTo>
                  <a:cubicBezTo>
                    <a:pt x="38" y="188"/>
                    <a:pt x="38" y="188"/>
                    <a:pt x="38" y="188"/>
                  </a:cubicBezTo>
                  <a:cubicBezTo>
                    <a:pt x="38" y="188"/>
                    <a:pt x="38" y="188"/>
                    <a:pt x="38" y="188"/>
                  </a:cubicBezTo>
                  <a:cubicBezTo>
                    <a:pt x="38" y="187"/>
                    <a:pt x="38" y="187"/>
                    <a:pt x="38" y="187"/>
                  </a:cubicBezTo>
                  <a:cubicBezTo>
                    <a:pt x="37" y="188"/>
                    <a:pt x="37" y="188"/>
                    <a:pt x="37" y="188"/>
                  </a:cubicBezTo>
                  <a:cubicBezTo>
                    <a:pt x="37" y="187"/>
                    <a:pt x="37" y="187"/>
                    <a:pt x="37" y="187"/>
                  </a:cubicBezTo>
                  <a:cubicBezTo>
                    <a:pt x="37" y="187"/>
                    <a:pt x="37" y="187"/>
                    <a:pt x="37" y="187"/>
                  </a:cubicBezTo>
                  <a:cubicBezTo>
                    <a:pt x="37" y="187"/>
                    <a:pt x="37" y="187"/>
                    <a:pt x="37" y="187"/>
                  </a:cubicBezTo>
                  <a:cubicBezTo>
                    <a:pt x="39" y="186"/>
                    <a:pt x="39" y="186"/>
                    <a:pt x="39" y="186"/>
                  </a:cubicBezTo>
                  <a:cubicBezTo>
                    <a:pt x="38" y="186"/>
                    <a:pt x="38" y="186"/>
                    <a:pt x="38" y="186"/>
                  </a:cubicBezTo>
                  <a:cubicBezTo>
                    <a:pt x="38" y="186"/>
                    <a:pt x="38" y="186"/>
                    <a:pt x="38" y="186"/>
                  </a:cubicBezTo>
                  <a:lnTo>
                    <a:pt x="37" y="18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9" name="Rectangle 190"/>
            <p:cNvSpPr>
              <a:spLocks noChangeArrowheads="1"/>
            </p:cNvSpPr>
            <p:nvPr/>
          </p:nvSpPr>
          <p:spPr bwMode="auto">
            <a:xfrm>
              <a:off x="3169500" y="3834979"/>
              <a:ext cx="1792" cy="6984"/>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0" name="Freeform 191"/>
            <p:cNvSpPr>
              <a:spLocks noEditPoints="1"/>
            </p:cNvSpPr>
            <p:nvPr/>
          </p:nvSpPr>
          <p:spPr bwMode="auto">
            <a:xfrm>
              <a:off x="3182041" y="3841962"/>
              <a:ext cx="19705" cy="19203"/>
            </a:xfrm>
            <a:custGeom>
              <a:avLst/>
              <a:gdLst>
                <a:gd name="T0" fmla="*/ 11 w 11"/>
                <a:gd name="T1" fmla="*/ 11 h 11"/>
                <a:gd name="T2" fmla="*/ 7 w 11"/>
                <a:gd name="T3" fmla="*/ 11 h 11"/>
                <a:gd name="T4" fmla="*/ 7 w 11"/>
                <a:gd name="T5" fmla="*/ 11 h 11"/>
                <a:gd name="T6" fmla="*/ 11 w 11"/>
                <a:gd name="T7" fmla="*/ 11 h 11"/>
                <a:gd name="T8" fmla="*/ 11 w 11"/>
                <a:gd name="T9" fmla="*/ 11 h 11"/>
                <a:gd name="T10" fmla="*/ 7 w 11"/>
                <a:gd name="T11" fmla="*/ 0 h 11"/>
                <a:gd name="T12" fmla="*/ 4 w 11"/>
                <a:gd name="T13" fmla="*/ 4 h 11"/>
                <a:gd name="T14" fmla="*/ 7 w 11"/>
                <a:gd name="T15" fmla="*/ 4 h 11"/>
                <a:gd name="T16" fmla="*/ 11 w 11"/>
                <a:gd name="T17" fmla="*/ 8 h 11"/>
                <a:gd name="T18" fmla="*/ 7 w 11"/>
                <a:gd name="T19" fmla="*/ 0 h 11"/>
                <a:gd name="T20" fmla="*/ 7 w 11"/>
                <a:gd name="T21" fmla="*/ 0 h 11"/>
                <a:gd name="T22" fmla="*/ 0 w 11"/>
                <a:gd name="T23" fmla="*/ 4 h 11"/>
                <a:gd name="T24" fmla="*/ 4 w 11"/>
                <a:gd name="T25" fmla="*/ 8 h 11"/>
                <a:gd name="T26" fmla="*/ 4 w 11"/>
                <a:gd name="T27" fmla="*/ 11 h 11"/>
                <a:gd name="T28" fmla="*/ 0 w 11"/>
                <a:gd name="T29" fmla="*/ 4 h 11"/>
                <a:gd name="T30" fmla="*/ 0 w 11"/>
                <a:gd name="T31" fmla="*/ 4 h 11"/>
                <a:gd name="T32" fmla="*/ 0 w 11"/>
                <a:gd name="T33" fmla="*/ 4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1" h="11">
                  <a:moveTo>
                    <a:pt x="11" y="11"/>
                  </a:moveTo>
                  <a:lnTo>
                    <a:pt x="7" y="11"/>
                  </a:lnTo>
                  <a:lnTo>
                    <a:pt x="7" y="11"/>
                  </a:lnTo>
                  <a:lnTo>
                    <a:pt x="11" y="11"/>
                  </a:lnTo>
                  <a:lnTo>
                    <a:pt x="11" y="11"/>
                  </a:lnTo>
                  <a:close/>
                  <a:moveTo>
                    <a:pt x="7" y="0"/>
                  </a:moveTo>
                  <a:lnTo>
                    <a:pt x="4" y="4"/>
                  </a:lnTo>
                  <a:lnTo>
                    <a:pt x="7" y="4"/>
                  </a:lnTo>
                  <a:lnTo>
                    <a:pt x="11" y="8"/>
                  </a:lnTo>
                  <a:lnTo>
                    <a:pt x="7" y="0"/>
                  </a:lnTo>
                  <a:lnTo>
                    <a:pt x="7" y="0"/>
                  </a:lnTo>
                  <a:close/>
                  <a:moveTo>
                    <a:pt x="0" y="4"/>
                  </a:moveTo>
                  <a:lnTo>
                    <a:pt x="4" y="8"/>
                  </a:lnTo>
                  <a:lnTo>
                    <a:pt x="4" y="11"/>
                  </a:lnTo>
                  <a:lnTo>
                    <a:pt x="0" y="4"/>
                  </a:lnTo>
                  <a:lnTo>
                    <a:pt x="0" y="4"/>
                  </a:lnTo>
                  <a:lnTo>
                    <a:pt x="0"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1" name="Freeform 192"/>
            <p:cNvSpPr/>
            <p:nvPr/>
          </p:nvSpPr>
          <p:spPr bwMode="auto">
            <a:xfrm>
              <a:off x="3189208" y="3868147"/>
              <a:ext cx="5374" cy="12221"/>
            </a:xfrm>
            <a:custGeom>
              <a:avLst/>
              <a:gdLst>
                <a:gd name="T0" fmla="*/ 0 w 1"/>
                <a:gd name="T1" fmla="*/ 0 h 2"/>
                <a:gd name="T2" fmla="*/ 1 w 1"/>
                <a:gd name="T3" fmla="*/ 1 h 2"/>
                <a:gd name="T4" fmla="*/ 1 w 1"/>
                <a:gd name="T5" fmla="*/ 2 h 2"/>
                <a:gd name="T6" fmla="*/ 0 w 1"/>
                <a:gd name="T7" fmla="*/ 2 h 2"/>
                <a:gd name="T8" fmla="*/ 0 w 1"/>
                <a:gd name="T9" fmla="*/ 1 h 2"/>
                <a:gd name="T10" fmla="*/ 0 w 1"/>
                <a:gd name="T11" fmla="*/ 0 h 2"/>
              </a:gdLst>
              <a:ahLst/>
              <a:cxnLst>
                <a:cxn ang="0">
                  <a:pos x="T0" y="T1"/>
                </a:cxn>
                <a:cxn ang="0">
                  <a:pos x="T2" y="T3"/>
                </a:cxn>
                <a:cxn ang="0">
                  <a:pos x="T4" y="T5"/>
                </a:cxn>
                <a:cxn ang="0">
                  <a:pos x="T6" y="T7"/>
                </a:cxn>
                <a:cxn ang="0">
                  <a:pos x="T8" y="T9"/>
                </a:cxn>
                <a:cxn ang="0">
                  <a:pos x="T10" y="T11"/>
                </a:cxn>
              </a:cxnLst>
              <a:rect l="0" t="0" r="r" b="b"/>
              <a:pathLst>
                <a:path w="1" h="2">
                  <a:moveTo>
                    <a:pt x="0" y="0"/>
                  </a:moveTo>
                  <a:cubicBezTo>
                    <a:pt x="1" y="1"/>
                    <a:pt x="1" y="1"/>
                    <a:pt x="1" y="1"/>
                  </a:cubicBezTo>
                  <a:cubicBezTo>
                    <a:pt x="1" y="2"/>
                    <a:pt x="1" y="2"/>
                    <a:pt x="1" y="2"/>
                  </a:cubicBezTo>
                  <a:cubicBezTo>
                    <a:pt x="0" y="2"/>
                    <a:pt x="0" y="2"/>
                    <a:pt x="0" y="2"/>
                  </a:cubicBezTo>
                  <a:cubicBezTo>
                    <a:pt x="0" y="1"/>
                    <a:pt x="0" y="1"/>
                    <a:pt x="0" y="1"/>
                  </a:cubicBezTo>
                  <a:cubicBezTo>
                    <a:pt x="0" y="1"/>
                    <a:pt x="1" y="0"/>
                    <a:pt x="0" y="0"/>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2" name="Freeform 193"/>
            <p:cNvSpPr>
              <a:spLocks noEditPoints="1"/>
            </p:cNvSpPr>
            <p:nvPr/>
          </p:nvSpPr>
          <p:spPr bwMode="auto">
            <a:xfrm>
              <a:off x="3189206" y="3887352"/>
              <a:ext cx="19705" cy="38406"/>
            </a:xfrm>
            <a:custGeom>
              <a:avLst/>
              <a:gdLst>
                <a:gd name="T0" fmla="*/ 7 w 11"/>
                <a:gd name="T1" fmla="*/ 15 h 22"/>
                <a:gd name="T2" fmla="*/ 3 w 11"/>
                <a:gd name="T3" fmla="*/ 19 h 22"/>
                <a:gd name="T4" fmla="*/ 3 w 11"/>
                <a:gd name="T5" fmla="*/ 22 h 22"/>
                <a:gd name="T6" fmla="*/ 7 w 11"/>
                <a:gd name="T7" fmla="*/ 22 h 22"/>
                <a:gd name="T8" fmla="*/ 11 w 11"/>
                <a:gd name="T9" fmla="*/ 19 h 22"/>
                <a:gd name="T10" fmla="*/ 7 w 11"/>
                <a:gd name="T11" fmla="*/ 15 h 22"/>
                <a:gd name="T12" fmla="*/ 7 w 11"/>
                <a:gd name="T13" fmla="*/ 15 h 22"/>
                <a:gd name="T14" fmla="*/ 0 w 11"/>
                <a:gd name="T15" fmla="*/ 0 h 22"/>
                <a:gd name="T16" fmla="*/ 7 w 11"/>
                <a:gd name="T17" fmla="*/ 4 h 22"/>
                <a:gd name="T18" fmla="*/ 11 w 11"/>
                <a:gd name="T19" fmla="*/ 8 h 22"/>
                <a:gd name="T20" fmla="*/ 11 w 11"/>
                <a:gd name="T21" fmla="*/ 11 h 22"/>
                <a:gd name="T22" fmla="*/ 7 w 11"/>
                <a:gd name="T23" fmla="*/ 8 h 22"/>
                <a:gd name="T24" fmla="*/ 3 w 11"/>
                <a:gd name="T25" fmla="*/ 8 h 22"/>
                <a:gd name="T26" fmla="*/ 3 w 11"/>
                <a:gd name="T27" fmla="*/ 8 h 22"/>
                <a:gd name="T28" fmla="*/ 0 w 11"/>
                <a:gd name="T29" fmla="*/ 4 h 22"/>
                <a:gd name="T30" fmla="*/ 0 w 11"/>
                <a:gd name="T31"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 h="22">
                  <a:moveTo>
                    <a:pt x="7" y="15"/>
                  </a:moveTo>
                  <a:lnTo>
                    <a:pt x="3" y="19"/>
                  </a:lnTo>
                  <a:lnTo>
                    <a:pt x="3" y="22"/>
                  </a:lnTo>
                  <a:lnTo>
                    <a:pt x="7" y="22"/>
                  </a:lnTo>
                  <a:lnTo>
                    <a:pt x="11" y="19"/>
                  </a:lnTo>
                  <a:lnTo>
                    <a:pt x="7" y="15"/>
                  </a:lnTo>
                  <a:lnTo>
                    <a:pt x="7" y="15"/>
                  </a:lnTo>
                  <a:close/>
                  <a:moveTo>
                    <a:pt x="0" y="0"/>
                  </a:moveTo>
                  <a:lnTo>
                    <a:pt x="7" y="4"/>
                  </a:lnTo>
                  <a:lnTo>
                    <a:pt x="11" y="8"/>
                  </a:lnTo>
                  <a:lnTo>
                    <a:pt x="11" y="11"/>
                  </a:lnTo>
                  <a:lnTo>
                    <a:pt x="7" y="8"/>
                  </a:lnTo>
                  <a:lnTo>
                    <a:pt x="3" y="8"/>
                  </a:lnTo>
                  <a:lnTo>
                    <a:pt x="3" y="8"/>
                  </a:lnTo>
                  <a:lnTo>
                    <a:pt x="0" y="4"/>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3" name="Freeform 194"/>
            <p:cNvSpPr/>
            <p:nvPr/>
          </p:nvSpPr>
          <p:spPr bwMode="auto">
            <a:xfrm>
              <a:off x="3241155" y="3932740"/>
              <a:ext cx="7166" cy="6984"/>
            </a:xfrm>
            <a:custGeom>
              <a:avLst/>
              <a:gdLst>
                <a:gd name="T0" fmla="*/ 4 w 4"/>
                <a:gd name="T1" fmla="*/ 0 h 4"/>
                <a:gd name="T2" fmla="*/ 0 w 4"/>
                <a:gd name="T3" fmla="*/ 0 h 4"/>
                <a:gd name="T4" fmla="*/ 0 w 4"/>
                <a:gd name="T5" fmla="*/ 4 h 4"/>
                <a:gd name="T6" fmla="*/ 4 w 4"/>
                <a:gd name="T7" fmla="*/ 4 h 4"/>
                <a:gd name="T8" fmla="*/ 4 w 4"/>
                <a:gd name="T9" fmla="*/ 0 h 4"/>
                <a:gd name="T10" fmla="*/ 4 w 4"/>
                <a:gd name="T11" fmla="*/ 0 h 4"/>
              </a:gdLst>
              <a:ahLst/>
              <a:cxnLst>
                <a:cxn ang="0">
                  <a:pos x="T0" y="T1"/>
                </a:cxn>
                <a:cxn ang="0">
                  <a:pos x="T2" y="T3"/>
                </a:cxn>
                <a:cxn ang="0">
                  <a:pos x="T4" y="T5"/>
                </a:cxn>
                <a:cxn ang="0">
                  <a:pos x="T6" y="T7"/>
                </a:cxn>
                <a:cxn ang="0">
                  <a:pos x="T8" y="T9"/>
                </a:cxn>
                <a:cxn ang="0">
                  <a:pos x="T10" y="T11"/>
                </a:cxn>
              </a:cxnLst>
              <a:rect l="0" t="0" r="r" b="b"/>
              <a:pathLst>
                <a:path w="4" h="4">
                  <a:moveTo>
                    <a:pt x="4" y="0"/>
                  </a:moveTo>
                  <a:lnTo>
                    <a:pt x="0" y="0"/>
                  </a:lnTo>
                  <a:lnTo>
                    <a:pt x="0" y="4"/>
                  </a:lnTo>
                  <a:lnTo>
                    <a:pt x="4" y="4"/>
                  </a:lnTo>
                  <a:lnTo>
                    <a:pt x="4" y="0"/>
                  </a:lnTo>
                  <a:lnTo>
                    <a:pt x="4"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4" name="Freeform 195"/>
            <p:cNvSpPr>
              <a:spLocks noEditPoints="1"/>
            </p:cNvSpPr>
            <p:nvPr/>
          </p:nvSpPr>
          <p:spPr bwMode="auto">
            <a:xfrm>
              <a:off x="3174875" y="3925758"/>
              <a:ext cx="19705" cy="40152"/>
            </a:xfrm>
            <a:custGeom>
              <a:avLst/>
              <a:gdLst>
                <a:gd name="T0" fmla="*/ 2 w 3"/>
                <a:gd name="T1" fmla="*/ 6 h 6"/>
                <a:gd name="T2" fmla="*/ 2 w 3"/>
                <a:gd name="T3" fmla="*/ 5 h 6"/>
                <a:gd name="T4" fmla="*/ 1 w 3"/>
                <a:gd name="T5" fmla="*/ 5 h 6"/>
                <a:gd name="T6" fmla="*/ 0 w 3"/>
                <a:gd name="T7" fmla="*/ 6 h 6"/>
                <a:gd name="T8" fmla="*/ 1 w 3"/>
                <a:gd name="T9" fmla="*/ 6 h 6"/>
                <a:gd name="T10" fmla="*/ 2 w 3"/>
                <a:gd name="T11" fmla="*/ 6 h 6"/>
                <a:gd name="T12" fmla="*/ 2 w 3"/>
                <a:gd name="T13" fmla="*/ 4 h 6"/>
                <a:gd name="T14" fmla="*/ 3 w 3"/>
                <a:gd name="T15" fmla="*/ 5 h 6"/>
                <a:gd name="T16" fmla="*/ 2 w 3"/>
                <a:gd name="T17" fmla="*/ 5 h 6"/>
                <a:gd name="T18" fmla="*/ 2 w 3"/>
                <a:gd name="T19" fmla="*/ 4 h 6"/>
                <a:gd name="T20" fmla="*/ 3 w 3"/>
                <a:gd name="T21" fmla="*/ 0 h 6"/>
                <a:gd name="T22" fmla="*/ 3 w 3"/>
                <a:gd name="T23" fmla="*/ 1 h 6"/>
                <a:gd name="T24" fmla="*/ 3 w 3"/>
                <a:gd name="T25" fmla="*/ 2 h 6"/>
                <a:gd name="T26" fmla="*/ 3 w 3"/>
                <a:gd name="T27" fmla="*/ 0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2" y="6"/>
                  </a:moveTo>
                  <a:cubicBezTo>
                    <a:pt x="2" y="5"/>
                    <a:pt x="2" y="5"/>
                    <a:pt x="2" y="5"/>
                  </a:cubicBezTo>
                  <a:cubicBezTo>
                    <a:pt x="1" y="5"/>
                    <a:pt x="1" y="5"/>
                    <a:pt x="1" y="5"/>
                  </a:cubicBezTo>
                  <a:cubicBezTo>
                    <a:pt x="0" y="6"/>
                    <a:pt x="0" y="6"/>
                    <a:pt x="0" y="6"/>
                  </a:cubicBezTo>
                  <a:cubicBezTo>
                    <a:pt x="1" y="6"/>
                    <a:pt x="1" y="6"/>
                    <a:pt x="1" y="6"/>
                  </a:cubicBezTo>
                  <a:cubicBezTo>
                    <a:pt x="2" y="6"/>
                    <a:pt x="2" y="6"/>
                    <a:pt x="2" y="6"/>
                  </a:cubicBezTo>
                  <a:close/>
                  <a:moveTo>
                    <a:pt x="2" y="4"/>
                  </a:moveTo>
                  <a:cubicBezTo>
                    <a:pt x="3" y="5"/>
                    <a:pt x="3" y="5"/>
                    <a:pt x="3" y="5"/>
                  </a:cubicBezTo>
                  <a:cubicBezTo>
                    <a:pt x="2" y="5"/>
                    <a:pt x="2" y="5"/>
                    <a:pt x="2" y="5"/>
                  </a:cubicBezTo>
                  <a:cubicBezTo>
                    <a:pt x="2" y="5"/>
                    <a:pt x="2" y="4"/>
                    <a:pt x="2" y="4"/>
                  </a:cubicBezTo>
                  <a:close/>
                  <a:moveTo>
                    <a:pt x="3" y="0"/>
                  </a:moveTo>
                  <a:cubicBezTo>
                    <a:pt x="3" y="1"/>
                    <a:pt x="3" y="1"/>
                    <a:pt x="3" y="1"/>
                  </a:cubicBezTo>
                  <a:cubicBezTo>
                    <a:pt x="3" y="2"/>
                    <a:pt x="3" y="2"/>
                    <a:pt x="3" y="2"/>
                  </a:cubicBezTo>
                  <a:lnTo>
                    <a:pt x="3"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5" name="Freeform 196"/>
            <p:cNvSpPr>
              <a:spLocks noEditPoints="1"/>
            </p:cNvSpPr>
            <p:nvPr/>
          </p:nvSpPr>
          <p:spPr bwMode="auto">
            <a:xfrm>
              <a:off x="3169501" y="3990349"/>
              <a:ext cx="39411" cy="33169"/>
            </a:xfrm>
            <a:custGeom>
              <a:avLst/>
              <a:gdLst>
                <a:gd name="T0" fmla="*/ 18 w 22"/>
                <a:gd name="T1" fmla="*/ 0 h 19"/>
                <a:gd name="T2" fmla="*/ 22 w 22"/>
                <a:gd name="T3" fmla="*/ 0 h 19"/>
                <a:gd name="T4" fmla="*/ 22 w 22"/>
                <a:gd name="T5" fmla="*/ 0 h 19"/>
                <a:gd name="T6" fmla="*/ 18 w 22"/>
                <a:gd name="T7" fmla="*/ 0 h 19"/>
                <a:gd name="T8" fmla="*/ 18 w 22"/>
                <a:gd name="T9" fmla="*/ 0 h 19"/>
                <a:gd name="T10" fmla="*/ 18 w 22"/>
                <a:gd name="T11" fmla="*/ 4 h 19"/>
                <a:gd name="T12" fmla="*/ 11 w 22"/>
                <a:gd name="T13" fmla="*/ 4 h 19"/>
                <a:gd name="T14" fmla="*/ 11 w 22"/>
                <a:gd name="T15" fmla="*/ 4 h 19"/>
                <a:gd name="T16" fmla="*/ 7 w 22"/>
                <a:gd name="T17" fmla="*/ 4 h 19"/>
                <a:gd name="T18" fmla="*/ 3 w 22"/>
                <a:gd name="T19" fmla="*/ 8 h 19"/>
                <a:gd name="T20" fmla="*/ 7 w 22"/>
                <a:gd name="T21" fmla="*/ 8 h 19"/>
                <a:gd name="T22" fmla="*/ 7 w 22"/>
                <a:gd name="T23" fmla="*/ 12 h 19"/>
                <a:gd name="T24" fmla="*/ 3 w 22"/>
                <a:gd name="T25" fmla="*/ 15 h 19"/>
                <a:gd name="T26" fmla="*/ 0 w 22"/>
                <a:gd name="T27" fmla="*/ 15 h 19"/>
                <a:gd name="T28" fmla="*/ 7 w 22"/>
                <a:gd name="T29" fmla="*/ 19 h 19"/>
                <a:gd name="T30" fmla="*/ 14 w 22"/>
                <a:gd name="T31" fmla="*/ 15 h 19"/>
                <a:gd name="T32" fmla="*/ 18 w 22"/>
                <a:gd name="T33" fmla="*/ 15 h 19"/>
                <a:gd name="T34" fmla="*/ 18 w 22"/>
                <a:gd name="T35" fmla="*/ 12 h 19"/>
                <a:gd name="T36" fmla="*/ 14 w 22"/>
                <a:gd name="T37" fmla="*/ 8 h 19"/>
                <a:gd name="T38" fmla="*/ 18 w 22"/>
                <a:gd name="T39" fmla="*/ 4 h 19"/>
                <a:gd name="T40" fmla="*/ 18 w 22"/>
                <a:gd name="T41"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2" h="19">
                  <a:moveTo>
                    <a:pt x="18" y="0"/>
                  </a:moveTo>
                  <a:lnTo>
                    <a:pt x="22" y="0"/>
                  </a:lnTo>
                  <a:lnTo>
                    <a:pt x="22" y="0"/>
                  </a:lnTo>
                  <a:lnTo>
                    <a:pt x="18" y="0"/>
                  </a:lnTo>
                  <a:lnTo>
                    <a:pt x="18" y="0"/>
                  </a:lnTo>
                  <a:close/>
                  <a:moveTo>
                    <a:pt x="18" y="4"/>
                  </a:moveTo>
                  <a:lnTo>
                    <a:pt x="11" y="4"/>
                  </a:lnTo>
                  <a:lnTo>
                    <a:pt x="11" y="4"/>
                  </a:lnTo>
                  <a:lnTo>
                    <a:pt x="7" y="4"/>
                  </a:lnTo>
                  <a:lnTo>
                    <a:pt x="3" y="8"/>
                  </a:lnTo>
                  <a:lnTo>
                    <a:pt x="7" y="8"/>
                  </a:lnTo>
                  <a:lnTo>
                    <a:pt x="7" y="12"/>
                  </a:lnTo>
                  <a:lnTo>
                    <a:pt x="3" y="15"/>
                  </a:lnTo>
                  <a:lnTo>
                    <a:pt x="0" y="15"/>
                  </a:lnTo>
                  <a:lnTo>
                    <a:pt x="7" y="19"/>
                  </a:lnTo>
                  <a:lnTo>
                    <a:pt x="14" y="15"/>
                  </a:lnTo>
                  <a:lnTo>
                    <a:pt x="18" y="15"/>
                  </a:lnTo>
                  <a:lnTo>
                    <a:pt x="18" y="12"/>
                  </a:lnTo>
                  <a:lnTo>
                    <a:pt x="14" y="8"/>
                  </a:lnTo>
                  <a:lnTo>
                    <a:pt x="18" y="4"/>
                  </a:lnTo>
                  <a:lnTo>
                    <a:pt x="18"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6" name="Rectangle 19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7" name="Rectangle 19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8" name="Rectangle 19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9" name="Rectangle 20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0" name="Rectangle 20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1" name="Rectangle 20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2" name="Rectangle 20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3" name="Rectangle 20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4" name="Rectangle 20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5" name="Rectangle 20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6" name="Rectangle 20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7" name="Rectangle 20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8" name="Rectangle 21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9" name="Rectangle 21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0" name="Rectangle 21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1" name="Rectangle 21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2" name="Rectangle 21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3" name="Rectangle 21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4" name="Rectangle 21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5" name="Rectangle 21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6" name="Rectangle 21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7" name="Rectangle 21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8" name="Rectangle 22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9" name="Rectangle 22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0" name="Rectangle 22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1" name="Rectangle 22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2" name="Rectangle 22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3" name="Rectangle 22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4" name="Rectangle 22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5" name="Rectangle 22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6" name="Rectangle 22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7" name="Rectangle 22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8" name="Rectangle 23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9" name="Rectangle 23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0" name="Rectangle 23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1" name="Rectangle 23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2" name="Rectangle 23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3" name="Rectangle 23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4" name="Rectangle 23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5" name="Rectangle 23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6" name="Rectangle 23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7" name="Rectangle 23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8" name="Rectangle 24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9" name="Rectangle 24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0" name="Rectangle 24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1" name="Rectangle 24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2" name="Rectangle 24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3" name="Rectangle 24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4" name="Rectangle 24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5" name="Rectangle 24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6" name="Rectangle 24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7" name="Rectangle 24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8" name="Rectangle 25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9" name="Rectangle 25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0" name="Rectangle 25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1" name="Rectangle 25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2" name="Rectangle 25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3" name="Rectangle 25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4" name="Rectangle 25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5" name="Rectangle 25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6" name="Rectangle 25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7" name="Rectangle 25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8" name="Rectangle 26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9" name="Rectangle 26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60" name="Freeform 168"/>
            <p:cNvSpPr>
              <a:spLocks noEditPoints="1"/>
            </p:cNvSpPr>
            <p:nvPr/>
          </p:nvSpPr>
          <p:spPr bwMode="auto">
            <a:xfrm>
              <a:off x="1476643" y="2735176"/>
              <a:ext cx="1665988" cy="867623"/>
            </a:xfrm>
            <a:custGeom>
              <a:avLst/>
              <a:gdLst>
                <a:gd name="T0" fmla="*/ 146 w 251"/>
                <a:gd name="T1" fmla="*/ 13 h 134"/>
                <a:gd name="T2" fmla="*/ 177 w 251"/>
                <a:gd name="T3" fmla="*/ 26 h 134"/>
                <a:gd name="T4" fmla="*/ 210 w 251"/>
                <a:gd name="T5" fmla="*/ 41 h 134"/>
                <a:gd name="T6" fmla="*/ 236 w 251"/>
                <a:gd name="T7" fmla="*/ 33 h 134"/>
                <a:gd name="T8" fmla="*/ 248 w 251"/>
                <a:gd name="T9" fmla="*/ 27 h 134"/>
                <a:gd name="T10" fmla="*/ 250 w 251"/>
                <a:gd name="T11" fmla="*/ 40 h 134"/>
                <a:gd name="T12" fmla="*/ 242 w 251"/>
                <a:gd name="T13" fmla="*/ 42 h 134"/>
                <a:gd name="T14" fmla="*/ 235 w 251"/>
                <a:gd name="T15" fmla="*/ 45 h 134"/>
                <a:gd name="T16" fmla="*/ 234 w 251"/>
                <a:gd name="T17" fmla="*/ 53 h 134"/>
                <a:gd name="T18" fmla="*/ 228 w 251"/>
                <a:gd name="T19" fmla="*/ 57 h 134"/>
                <a:gd name="T20" fmla="*/ 216 w 251"/>
                <a:gd name="T21" fmla="*/ 61 h 134"/>
                <a:gd name="T22" fmla="*/ 211 w 251"/>
                <a:gd name="T23" fmla="*/ 69 h 134"/>
                <a:gd name="T24" fmla="*/ 210 w 251"/>
                <a:gd name="T25" fmla="*/ 70 h 134"/>
                <a:gd name="T26" fmla="*/ 206 w 251"/>
                <a:gd name="T27" fmla="*/ 75 h 134"/>
                <a:gd name="T28" fmla="*/ 205 w 251"/>
                <a:gd name="T29" fmla="*/ 67 h 134"/>
                <a:gd name="T30" fmla="*/ 203 w 251"/>
                <a:gd name="T31" fmla="*/ 73 h 134"/>
                <a:gd name="T32" fmla="*/ 203 w 251"/>
                <a:gd name="T33" fmla="*/ 76 h 134"/>
                <a:gd name="T34" fmla="*/ 201 w 251"/>
                <a:gd name="T35" fmla="*/ 78 h 134"/>
                <a:gd name="T36" fmla="*/ 202 w 251"/>
                <a:gd name="T37" fmla="*/ 83 h 134"/>
                <a:gd name="T38" fmla="*/ 204 w 251"/>
                <a:gd name="T39" fmla="*/ 86 h 134"/>
                <a:gd name="T40" fmla="*/ 201 w 251"/>
                <a:gd name="T41" fmla="*/ 88 h 134"/>
                <a:gd name="T42" fmla="*/ 193 w 251"/>
                <a:gd name="T43" fmla="*/ 94 h 134"/>
                <a:gd name="T44" fmla="*/ 183 w 251"/>
                <a:gd name="T45" fmla="*/ 100 h 134"/>
                <a:gd name="T46" fmla="*/ 177 w 251"/>
                <a:gd name="T47" fmla="*/ 110 h 134"/>
                <a:gd name="T48" fmla="*/ 180 w 251"/>
                <a:gd name="T49" fmla="*/ 128 h 134"/>
                <a:gd name="T50" fmla="*/ 173 w 251"/>
                <a:gd name="T51" fmla="*/ 131 h 134"/>
                <a:gd name="T52" fmla="*/ 169 w 251"/>
                <a:gd name="T53" fmla="*/ 125 h 134"/>
                <a:gd name="T54" fmla="*/ 168 w 251"/>
                <a:gd name="T55" fmla="*/ 116 h 134"/>
                <a:gd name="T56" fmla="*/ 161 w 251"/>
                <a:gd name="T57" fmla="*/ 113 h 134"/>
                <a:gd name="T58" fmla="*/ 157 w 251"/>
                <a:gd name="T59" fmla="*/ 110 h 134"/>
                <a:gd name="T60" fmla="*/ 149 w 251"/>
                <a:gd name="T61" fmla="*/ 110 h 134"/>
                <a:gd name="T62" fmla="*/ 139 w 251"/>
                <a:gd name="T63" fmla="*/ 112 h 134"/>
                <a:gd name="T64" fmla="*/ 140 w 251"/>
                <a:gd name="T65" fmla="*/ 115 h 134"/>
                <a:gd name="T66" fmla="*/ 132 w 251"/>
                <a:gd name="T67" fmla="*/ 115 h 134"/>
                <a:gd name="T68" fmla="*/ 125 w 251"/>
                <a:gd name="T69" fmla="*/ 113 h 134"/>
                <a:gd name="T70" fmla="*/ 116 w 251"/>
                <a:gd name="T71" fmla="*/ 113 h 134"/>
                <a:gd name="T72" fmla="*/ 108 w 251"/>
                <a:gd name="T73" fmla="*/ 118 h 134"/>
                <a:gd name="T74" fmla="*/ 104 w 251"/>
                <a:gd name="T75" fmla="*/ 129 h 134"/>
                <a:gd name="T76" fmla="*/ 96 w 251"/>
                <a:gd name="T77" fmla="*/ 123 h 134"/>
                <a:gd name="T78" fmla="*/ 91 w 251"/>
                <a:gd name="T79" fmla="*/ 113 h 134"/>
                <a:gd name="T80" fmla="*/ 83 w 251"/>
                <a:gd name="T81" fmla="*/ 113 h 134"/>
                <a:gd name="T82" fmla="*/ 76 w 251"/>
                <a:gd name="T83" fmla="*/ 113 h 134"/>
                <a:gd name="T84" fmla="*/ 73 w 251"/>
                <a:gd name="T85" fmla="*/ 108 h 134"/>
                <a:gd name="T86" fmla="*/ 67 w 251"/>
                <a:gd name="T87" fmla="*/ 101 h 134"/>
                <a:gd name="T88" fmla="*/ 18 w 251"/>
                <a:gd name="T89" fmla="*/ 89 h 134"/>
                <a:gd name="T90" fmla="*/ 9 w 251"/>
                <a:gd name="T91" fmla="*/ 82 h 134"/>
                <a:gd name="T92" fmla="*/ 6 w 251"/>
                <a:gd name="T93" fmla="*/ 72 h 134"/>
                <a:gd name="T94" fmla="*/ 6 w 251"/>
                <a:gd name="T95" fmla="*/ 66 h 134"/>
                <a:gd name="T96" fmla="*/ 4 w 251"/>
                <a:gd name="T97" fmla="*/ 66 h 134"/>
                <a:gd name="T98" fmla="*/ 1 w 251"/>
                <a:gd name="T99" fmla="*/ 52 h 134"/>
                <a:gd name="T100" fmla="*/ 3 w 251"/>
                <a:gd name="T101" fmla="*/ 39 h 134"/>
                <a:gd name="T102" fmla="*/ 11 w 251"/>
                <a:gd name="T103" fmla="*/ 19 h 134"/>
                <a:gd name="T104" fmla="*/ 12 w 251"/>
                <a:gd name="T105" fmla="*/ 16 h 134"/>
                <a:gd name="T106" fmla="*/ 13 w 251"/>
                <a:gd name="T107" fmla="*/ 7 h 134"/>
                <a:gd name="T108" fmla="*/ 19 w 251"/>
                <a:gd name="T109" fmla="*/ 8 h 134"/>
                <a:gd name="T110" fmla="*/ 19 w 251"/>
                <a:gd name="T111" fmla="*/ 12 h 134"/>
                <a:gd name="T112" fmla="*/ 23 w 251"/>
                <a:gd name="T113" fmla="*/ 3 h 134"/>
                <a:gd name="T114" fmla="*/ 218 w 251"/>
                <a:gd name="T115" fmla="*/ 60 h 134"/>
                <a:gd name="T116" fmla="*/ 223 w 251"/>
                <a:gd name="T117" fmla="*/ 59 h 134"/>
                <a:gd name="T118" fmla="*/ 22 w 251"/>
                <a:gd name="T119" fmla="*/ 4 h 134"/>
                <a:gd name="T120" fmla="*/ 105 w 251"/>
                <a:gd name="T121" fmla="*/ 123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251" h="134">
                  <a:moveTo>
                    <a:pt x="22" y="0"/>
                  </a:moveTo>
                  <a:cubicBezTo>
                    <a:pt x="137" y="10"/>
                    <a:pt x="137" y="10"/>
                    <a:pt x="137" y="10"/>
                  </a:cubicBezTo>
                  <a:cubicBezTo>
                    <a:pt x="138" y="10"/>
                    <a:pt x="138" y="10"/>
                    <a:pt x="138" y="10"/>
                  </a:cubicBezTo>
                  <a:cubicBezTo>
                    <a:pt x="139" y="10"/>
                    <a:pt x="139" y="10"/>
                    <a:pt x="139" y="10"/>
                  </a:cubicBezTo>
                  <a:cubicBezTo>
                    <a:pt x="140" y="11"/>
                    <a:pt x="140" y="11"/>
                    <a:pt x="140" y="11"/>
                  </a:cubicBezTo>
                  <a:cubicBezTo>
                    <a:pt x="140" y="11"/>
                    <a:pt x="140" y="11"/>
                    <a:pt x="140" y="11"/>
                  </a:cubicBezTo>
                  <a:cubicBezTo>
                    <a:pt x="141" y="12"/>
                    <a:pt x="141" y="12"/>
                    <a:pt x="141" y="12"/>
                  </a:cubicBezTo>
                  <a:cubicBezTo>
                    <a:pt x="141" y="12"/>
                    <a:pt x="141" y="12"/>
                    <a:pt x="141" y="12"/>
                  </a:cubicBezTo>
                  <a:cubicBezTo>
                    <a:pt x="142" y="12"/>
                    <a:pt x="142" y="12"/>
                    <a:pt x="142" y="12"/>
                  </a:cubicBezTo>
                  <a:cubicBezTo>
                    <a:pt x="142" y="13"/>
                    <a:pt x="142" y="13"/>
                    <a:pt x="142" y="13"/>
                  </a:cubicBezTo>
                  <a:cubicBezTo>
                    <a:pt x="143" y="13"/>
                    <a:pt x="143" y="13"/>
                    <a:pt x="143" y="13"/>
                  </a:cubicBezTo>
                  <a:cubicBezTo>
                    <a:pt x="143" y="13"/>
                    <a:pt x="143" y="13"/>
                    <a:pt x="143" y="13"/>
                  </a:cubicBezTo>
                  <a:cubicBezTo>
                    <a:pt x="144" y="13"/>
                    <a:pt x="144" y="13"/>
                    <a:pt x="144" y="13"/>
                  </a:cubicBezTo>
                  <a:cubicBezTo>
                    <a:pt x="145" y="13"/>
                    <a:pt x="145" y="13"/>
                    <a:pt x="145" y="13"/>
                  </a:cubicBezTo>
                  <a:cubicBezTo>
                    <a:pt x="145" y="13"/>
                    <a:pt x="145" y="13"/>
                    <a:pt x="145" y="13"/>
                  </a:cubicBezTo>
                  <a:cubicBezTo>
                    <a:pt x="146" y="13"/>
                    <a:pt x="146" y="13"/>
                    <a:pt x="146" y="13"/>
                  </a:cubicBezTo>
                  <a:cubicBezTo>
                    <a:pt x="147" y="14"/>
                    <a:pt x="147" y="14"/>
                    <a:pt x="147" y="14"/>
                  </a:cubicBezTo>
                  <a:cubicBezTo>
                    <a:pt x="148" y="14"/>
                    <a:pt x="148" y="14"/>
                    <a:pt x="148" y="14"/>
                  </a:cubicBezTo>
                  <a:cubicBezTo>
                    <a:pt x="148" y="15"/>
                    <a:pt x="148" y="15"/>
                    <a:pt x="148" y="15"/>
                  </a:cubicBezTo>
                  <a:cubicBezTo>
                    <a:pt x="150" y="15"/>
                    <a:pt x="150" y="15"/>
                    <a:pt x="150" y="15"/>
                  </a:cubicBezTo>
                  <a:cubicBezTo>
                    <a:pt x="151" y="15"/>
                    <a:pt x="151" y="15"/>
                    <a:pt x="151" y="15"/>
                  </a:cubicBezTo>
                  <a:cubicBezTo>
                    <a:pt x="151" y="16"/>
                    <a:pt x="151" y="16"/>
                    <a:pt x="151" y="16"/>
                  </a:cubicBezTo>
                  <a:cubicBezTo>
                    <a:pt x="152" y="16"/>
                    <a:pt x="152" y="16"/>
                    <a:pt x="152" y="16"/>
                  </a:cubicBezTo>
                  <a:cubicBezTo>
                    <a:pt x="153" y="16"/>
                    <a:pt x="153" y="16"/>
                    <a:pt x="153" y="16"/>
                  </a:cubicBezTo>
                  <a:cubicBezTo>
                    <a:pt x="154" y="16"/>
                    <a:pt x="154" y="16"/>
                    <a:pt x="154" y="16"/>
                  </a:cubicBezTo>
                  <a:cubicBezTo>
                    <a:pt x="154" y="16"/>
                    <a:pt x="154" y="16"/>
                    <a:pt x="154" y="16"/>
                  </a:cubicBezTo>
                  <a:cubicBezTo>
                    <a:pt x="155" y="17"/>
                    <a:pt x="155" y="17"/>
                    <a:pt x="155" y="17"/>
                  </a:cubicBezTo>
                  <a:cubicBezTo>
                    <a:pt x="157" y="17"/>
                    <a:pt x="157" y="17"/>
                    <a:pt x="157" y="17"/>
                  </a:cubicBezTo>
                  <a:cubicBezTo>
                    <a:pt x="157" y="17"/>
                    <a:pt x="157" y="17"/>
                    <a:pt x="157" y="17"/>
                  </a:cubicBezTo>
                  <a:cubicBezTo>
                    <a:pt x="158" y="18"/>
                    <a:pt x="158" y="18"/>
                    <a:pt x="158" y="18"/>
                  </a:cubicBezTo>
                  <a:cubicBezTo>
                    <a:pt x="159" y="18"/>
                    <a:pt x="159" y="18"/>
                    <a:pt x="159" y="18"/>
                  </a:cubicBezTo>
                  <a:cubicBezTo>
                    <a:pt x="177" y="26"/>
                    <a:pt x="177" y="26"/>
                    <a:pt x="177" y="26"/>
                  </a:cubicBezTo>
                  <a:cubicBezTo>
                    <a:pt x="178" y="27"/>
                    <a:pt x="178" y="27"/>
                    <a:pt x="178" y="27"/>
                  </a:cubicBezTo>
                  <a:cubicBezTo>
                    <a:pt x="181" y="29"/>
                    <a:pt x="181" y="29"/>
                    <a:pt x="181" y="29"/>
                  </a:cubicBezTo>
                  <a:cubicBezTo>
                    <a:pt x="184" y="41"/>
                    <a:pt x="184" y="41"/>
                    <a:pt x="184" y="41"/>
                  </a:cubicBezTo>
                  <a:cubicBezTo>
                    <a:pt x="183" y="47"/>
                    <a:pt x="183" y="47"/>
                    <a:pt x="183" y="47"/>
                  </a:cubicBezTo>
                  <a:cubicBezTo>
                    <a:pt x="183" y="47"/>
                    <a:pt x="183" y="47"/>
                    <a:pt x="183" y="47"/>
                  </a:cubicBezTo>
                  <a:cubicBezTo>
                    <a:pt x="182" y="48"/>
                    <a:pt x="182" y="48"/>
                    <a:pt x="182" y="48"/>
                  </a:cubicBezTo>
                  <a:cubicBezTo>
                    <a:pt x="182" y="49"/>
                    <a:pt x="182" y="49"/>
                    <a:pt x="182" y="49"/>
                  </a:cubicBezTo>
                  <a:cubicBezTo>
                    <a:pt x="180" y="50"/>
                    <a:pt x="180" y="50"/>
                    <a:pt x="180" y="50"/>
                  </a:cubicBezTo>
                  <a:cubicBezTo>
                    <a:pt x="179" y="51"/>
                    <a:pt x="179" y="51"/>
                    <a:pt x="179" y="51"/>
                  </a:cubicBezTo>
                  <a:cubicBezTo>
                    <a:pt x="180" y="52"/>
                    <a:pt x="180" y="52"/>
                    <a:pt x="180" y="52"/>
                  </a:cubicBezTo>
                  <a:cubicBezTo>
                    <a:pt x="195" y="48"/>
                    <a:pt x="195" y="48"/>
                    <a:pt x="195" y="48"/>
                  </a:cubicBezTo>
                  <a:cubicBezTo>
                    <a:pt x="197" y="48"/>
                    <a:pt x="197" y="48"/>
                    <a:pt x="197" y="48"/>
                  </a:cubicBezTo>
                  <a:cubicBezTo>
                    <a:pt x="197" y="46"/>
                    <a:pt x="197" y="46"/>
                    <a:pt x="197" y="46"/>
                  </a:cubicBezTo>
                  <a:cubicBezTo>
                    <a:pt x="206" y="44"/>
                    <a:pt x="206" y="44"/>
                    <a:pt x="206" y="44"/>
                  </a:cubicBezTo>
                  <a:cubicBezTo>
                    <a:pt x="209" y="41"/>
                    <a:pt x="209" y="41"/>
                    <a:pt x="209" y="41"/>
                  </a:cubicBezTo>
                  <a:cubicBezTo>
                    <a:pt x="210" y="41"/>
                    <a:pt x="210" y="41"/>
                    <a:pt x="210" y="41"/>
                  </a:cubicBezTo>
                  <a:cubicBezTo>
                    <a:pt x="211" y="40"/>
                    <a:pt x="211" y="40"/>
                    <a:pt x="211" y="40"/>
                  </a:cubicBezTo>
                  <a:cubicBezTo>
                    <a:pt x="213" y="39"/>
                    <a:pt x="213" y="39"/>
                    <a:pt x="213" y="39"/>
                  </a:cubicBezTo>
                  <a:cubicBezTo>
                    <a:pt x="214" y="38"/>
                    <a:pt x="214" y="38"/>
                    <a:pt x="214" y="38"/>
                  </a:cubicBezTo>
                  <a:cubicBezTo>
                    <a:pt x="215" y="38"/>
                    <a:pt x="215" y="38"/>
                    <a:pt x="215" y="38"/>
                  </a:cubicBezTo>
                  <a:cubicBezTo>
                    <a:pt x="216" y="37"/>
                    <a:pt x="216" y="37"/>
                    <a:pt x="216" y="37"/>
                  </a:cubicBezTo>
                  <a:cubicBezTo>
                    <a:pt x="218" y="37"/>
                    <a:pt x="218" y="37"/>
                    <a:pt x="218" y="37"/>
                  </a:cubicBezTo>
                  <a:cubicBezTo>
                    <a:pt x="231" y="37"/>
                    <a:pt x="231" y="37"/>
                    <a:pt x="231" y="37"/>
                  </a:cubicBezTo>
                  <a:cubicBezTo>
                    <a:pt x="232" y="36"/>
                    <a:pt x="232" y="36"/>
                    <a:pt x="232" y="36"/>
                  </a:cubicBezTo>
                  <a:cubicBezTo>
                    <a:pt x="232" y="36"/>
                    <a:pt x="232" y="36"/>
                    <a:pt x="232" y="36"/>
                  </a:cubicBezTo>
                  <a:cubicBezTo>
                    <a:pt x="232" y="36"/>
                    <a:pt x="232" y="36"/>
                    <a:pt x="232" y="36"/>
                  </a:cubicBezTo>
                  <a:cubicBezTo>
                    <a:pt x="233" y="36"/>
                    <a:pt x="233" y="36"/>
                    <a:pt x="233" y="36"/>
                  </a:cubicBezTo>
                  <a:cubicBezTo>
                    <a:pt x="234" y="36"/>
                    <a:pt x="234" y="36"/>
                    <a:pt x="234" y="36"/>
                  </a:cubicBezTo>
                  <a:cubicBezTo>
                    <a:pt x="234" y="36"/>
                    <a:pt x="234" y="36"/>
                    <a:pt x="234" y="36"/>
                  </a:cubicBezTo>
                  <a:cubicBezTo>
                    <a:pt x="234" y="35"/>
                    <a:pt x="234" y="35"/>
                    <a:pt x="234" y="35"/>
                  </a:cubicBezTo>
                  <a:cubicBezTo>
                    <a:pt x="236" y="34"/>
                    <a:pt x="236" y="34"/>
                    <a:pt x="236" y="34"/>
                  </a:cubicBezTo>
                  <a:cubicBezTo>
                    <a:pt x="236" y="33"/>
                    <a:pt x="236" y="33"/>
                    <a:pt x="236" y="33"/>
                  </a:cubicBezTo>
                  <a:cubicBezTo>
                    <a:pt x="238" y="32"/>
                    <a:pt x="238" y="32"/>
                    <a:pt x="238" y="32"/>
                  </a:cubicBezTo>
                  <a:cubicBezTo>
                    <a:pt x="238" y="31"/>
                    <a:pt x="238" y="31"/>
                    <a:pt x="238" y="31"/>
                  </a:cubicBezTo>
                  <a:cubicBezTo>
                    <a:pt x="238" y="30"/>
                    <a:pt x="238" y="30"/>
                    <a:pt x="238" y="30"/>
                  </a:cubicBezTo>
                  <a:cubicBezTo>
                    <a:pt x="239" y="30"/>
                    <a:pt x="239" y="30"/>
                    <a:pt x="239" y="30"/>
                  </a:cubicBezTo>
                  <a:cubicBezTo>
                    <a:pt x="239" y="29"/>
                    <a:pt x="239" y="29"/>
                    <a:pt x="239" y="29"/>
                  </a:cubicBezTo>
                  <a:cubicBezTo>
                    <a:pt x="240" y="28"/>
                    <a:pt x="240" y="28"/>
                    <a:pt x="240" y="28"/>
                  </a:cubicBezTo>
                  <a:cubicBezTo>
                    <a:pt x="241" y="27"/>
                    <a:pt x="241" y="27"/>
                    <a:pt x="241" y="27"/>
                  </a:cubicBezTo>
                  <a:cubicBezTo>
                    <a:pt x="242" y="26"/>
                    <a:pt x="242" y="26"/>
                    <a:pt x="242" y="26"/>
                  </a:cubicBezTo>
                  <a:cubicBezTo>
                    <a:pt x="243" y="25"/>
                    <a:pt x="243" y="25"/>
                    <a:pt x="243" y="25"/>
                  </a:cubicBezTo>
                  <a:cubicBezTo>
                    <a:pt x="243" y="25"/>
                    <a:pt x="243" y="25"/>
                    <a:pt x="243" y="25"/>
                  </a:cubicBezTo>
                  <a:cubicBezTo>
                    <a:pt x="243" y="26"/>
                    <a:pt x="243" y="26"/>
                    <a:pt x="243" y="26"/>
                  </a:cubicBezTo>
                  <a:cubicBezTo>
                    <a:pt x="244" y="26"/>
                    <a:pt x="244" y="26"/>
                    <a:pt x="244" y="26"/>
                  </a:cubicBezTo>
                  <a:cubicBezTo>
                    <a:pt x="245" y="26"/>
                    <a:pt x="245" y="26"/>
                    <a:pt x="245" y="26"/>
                  </a:cubicBezTo>
                  <a:cubicBezTo>
                    <a:pt x="246" y="26"/>
                    <a:pt x="246" y="26"/>
                    <a:pt x="246" y="26"/>
                  </a:cubicBezTo>
                  <a:cubicBezTo>
                    <a:pt x="247" y="26"/>
                    <a:pt x="247" y="26"/>
                    <a:pt x="247" y="26"/>
                  </a:cubicBezTo>
                  <a:cubicBezTo>
                    <a:pt x="248" y="27"/>
                    <a:pt x="248" y="27"/>
                    <a:pt x="248" y="27"/>
                  </a:cubicBezTo>
                  <a:cubicBezTo>
                    <a:pt x="248" y="29"/>
                    <a:pt x="248" y="29"/>
                    <a:pt x="248" y="29"/>
                  </a:cubicBezTo>
                  <a:cubicBezTo>
                    <a:pt x="247" y="34"/>
                    <a:pt x="247" y="34"/>
                    <a:pt x="247" y="34"/>
                  </a:cubicBezTo>
                  <a:cubicBezTo>
                    <a:pt x="247" y="34"/>
                    <a:pt x="247" y="34"/>
                    <a:pt x="247" y="34"/>
                  </a:cubicBezTo>
                  <a:cubicBezTo>
                    <a:pt x="247" y="34"/>
                    <a:pt x="247" y="34"/>
                    <a:pt x="247" y="34"/>
                  </a:cubicBezTo>
                  <a:cubicBezTo>
                    <a:pt x="248" y="35"/>
                    <a:pt x="248" y="35"/>
                    <a:pt x="248" y="35"/>
                  </a:cubicBezTo>
                  <a:cubicBezTo>
                    <a:pt x="248" y="35"/>
                    <a:pt x="248" y="35"/>
                    <a:pt x="248" y="35"/>
                  </a:cubicBezTo>
                  <a:cubicBezTo>
                    <a:pt x="248" y="36"/>
                    <a:pt x="248" y="36"/>
                    <a:pt x="248" y="36"/>
                  </a:cubicBezTo>
                  <a:cubicBezTo>
                    <a:pt x="248" y="36"/>
                    <a:pt x="248" y="36"/>
                    <a:pt x="248" y="36"/>
                  </a:cubicBezTo>
                  <a:cubicBezTo>
                    <a:pt x="248" y="37"/>
                    <a:pt x="248" y="37"/>
                    <a:pt x="248" y="37"/>
                  </a:cubicBezTo>
                  <a:cubicBezTo>
                    <a:pt x="248" y="37"/>
                    <a:pt x="248" y="37"/>
                    <a:pt x="248" y="37"/>
                  </a:cubicBezTo>
                  <a:cubicBezTo>
                    <a:pt x="248" y="37"/>
                    <a:pt x="248" y="37"/>
                    <a:pt x="248" y="37"/>
                  </a:cubicBezTo>
                  <a:cubicBezTo>
                    <a:pt x="248" y="37"/>
                    <a:pt x="248" y="37"/>
                    <a:pt x="248" y="37"/>
                  </a:cubicBezTo>
                  <a:cubicBezTo>
                    <a:pt x="248" y="37"/>
                    <a:pt x="248" y="37"/>
                    <a:pt x="248" y="37"/>
                  </a:cubicBezTo>
                  <a:cubicBezTo>
                    <a:pt x="250" y="38"/>
                    <a:pt x="250" y="38"/>
                    <a:pt x="250" y="38"/>
                  </a:cubicBezTo>
                  <a:cubicBezTo>
                    <a:pt x="250" y="39"/>
                    <a:pt x="250" y="39"/>
                    <a:pt x="250" y="39"/>
                  </a:cubicBezTo>
                  <a:cubicBezTo>
                    <a:pt x="250" y="40"/>
                    <a:pt x="250" y="40"/>
                    <a:pt x="250" y="40"/>
                  </a:cubicBezTo>
                  <a:cubicBezTo>
                    <a:pt x="250" y="39"/>
                    <a:pt x="250" y="39"/>
                    <a:pt x="250" y="39"/>
                  </a:cubicBezTo>
                  <a:cubicBezTo>
                    <a:pt x="251" y="40"/>
                    <a:pt x="251" y="40"/>
                    <a:pt x="251" y="40"/>
                  </a:cubicBezTo>
                  <a:cubicBezTo>
                    <a:pt x="251" y="40"/>
                    <a:pt x="251" y="40"/>
                    <a:pt x="251" y="40"/>
                  </a:cubicBezTo>
                  <a:cubicBezTo>
                    <a:pt x="250" y="40"/>
                    <a:pt x="250" y="40"/>
                    <a:pt x="250" y="40"/>
                  </a:cubicBezTo>
                  <a:cubicBezTo>
                    <a:pt x="250" y="40"/>
                    <a:pt x="250" y="40"/>
                    <a:pt x="250" y="40"/>
                  </a:cubicBezTo>
                  <a:cubicBezTo>
                    <a:pt x="249" y="41"/>
                    <a:pt x="249" y="41"/>
                    <a:pt x="249" y="41"/>
                  </a:cubicBezTo>
                  <a:cubicBezTo>
                    <a:pt x="248" y="40"/>
                    <a:pt x="248" y="40"/>
                    <a:pt x="248" y="40"/>
                  </a:cubicBezTo>
                  <a:cubicBezTo>
                    <a:pt x="247" y="41"/>
                    <a:pt x="247" y="41"/>
                    <a:pt x="247" y="41"/>
                  </a:cubicBezTo>
                  <a:cubicBezTo>
                    <a:pt x="247" y="41"/>
                    <a:pt x="247" y="41"/>
                    <a:pt x="247" y="41"/>
                  </a:cubicBezTo>
                  <a:cubicBezTo>
                    <a:pt x="246" y="41"/>
                    <a:pt x="246" y="41"/>
                    <a:pt x="246" y="41"/>
                  </a:cubicBezTo>
                  <a:cubicBezTo>
                    <a:pt x="245" y="42"/>
                    <a:pt x="245" y="42"/>
                    <a:pt x="245" y="42"/>
                  </a:cubicBezTo>
                  <a:cubicBezTo>
                    <a:pt x="245" y="42"/>
                    <a:pt x="245" y="42"/>
                    <a:pt x="245" y="42"/>
                  </a:cubicBezTo>
                  <a:cubicBezTo>
                    <a:pt x="244" y="41"/>
                    <a:pt x="244" y="41"/>
                    <a:pt x="244" y="41"/>
                  </a:cubicBezTo>
                  <a:cubicBezTo>
                    <a:pt x="243" y="41"/>
                    <a:pt x="243" y="41"/>
                    <a:pt x="243" y="41"/>
                  </a:cubicBezTo>
                  <a:cubicBezTo>
                    <a:pt x="243" y="42"/>
                    <a:pt x="243" y="42"/>
                    <a:pt x="243" y="42"/>
                  </a:cubicBezTo>
                  <a:cubicBezTo>
                    <a:pt x="242" y="42"/>
                    <a:pt x="242" y="42"/>
                    <a:pt x="242" y="42"/>
                  </a:cubicBezTo>
                  <a:cubicBezTo>
                    <a:pt x="242" y="41"/>
                    <a:pt x="242" y="41"/>
                    <a:pt x="242" y="41"/>
                  </a:cubicBezTo>
                  <a:cubicBezTo>
                    <a:pt x="242" y="40"/>
                    <a:pt x="242" y="40"/>
                    <a:pt x="242" y="40"/>
                  </a:cubicBezTo>
                  <a:cubicBezTo>
                    <a:pt x="241" y="42"/>
                    <a:pt x="241" y="42"/>
                    <a:pt x="241" y="42"/>
                  </a:cubicBezTo>
                  <a:cubicBezTo>
                    <a:pt x="240" y="43"/>
                    <a:pt x="240" y="43"/>
                    <a:pt x="240" y="43"/>
                  </a:cubicBezTo>
                  <a:cubicBezTo>
                    <a:pt x="239" y="43"/>
                    <a:pt x="239" y="43"/>
                    <a:pt x="239" y="43"/>
                  </a:cubicBezTo>
                  <a:cubicBezTo>
                    <a:pt x="239" y="43"/>
                    <a:pt x="239" y="43"/>
                    <a:pt x="239" y="43"/>
                  </a:cubicBezTo>
                  <a:cubicBezTo>
                    <a:pt x="239" y="44"/>
                    <a:pt x="239" y="44"/>
                    <a:pt x="239" y="44"/>
                  </a:cubicBezTo>
                  <a:cubicBezTo>
                    <a:pt x="238" y="44"/>
                    <a:pt x="238" y="44"/>
                    <a:pt x="238" y="44"/>
                  </a:cubicBezTo>
                  <a:cubicBezTo>
                    <a:pt x="238" y="43"/>
                    <a:pt x="238" y="43"/>
                    <a:pt x="238" y="43"/>
                  </a:cubicBezTo>
                  <a:cubicBezTo>
                    <a:pt x="237" y="44"/>
                    <a:pt x="237" y="44"/>
                    <a:pt x="237" y="44"/>
                  </a:cubicBezTo>
                  <a:cubicBezTo>
                    <a:pt x="237" y="44"/>
                    <a:pt x="237" y="44"/>
                    <a:pt x="237" y="44"/>
                  </a:cubicBezTo>
                  <a:cubicBezTo>
                    <a:pt x="236" y="44"/>
                    <a:pt x="236" y="44"/>
                    <a:pt x="236" y="44"/>
                  </a:cubicBezTo>
                  <a:cubicBezTo>
                    <a:pt x="236" y="44"/>
                    <a:pt x="236" y="44"/>
                    <a:pt x="236" y="44"/>
                  </a:cubicBezTo>
                  <a:cubicBezTo>
                    <a:pt x="236" y="44"/>
                    <a:pt x="236" y="44"/>
                    <a:pt x="236" y="44"/>
                  </a:cubicBezTo>
                  <a:cubicBezTo>
                    <a:pt x="235" y="44"/>
                    <a:pt x="235" y="44"/>
                    <a:pt x="235" y="44"/>
                  </a:cubicBezTo>
                  <a:cubicBezTo>
                    <a:pt x="235" y="45"/>
                    <a:pt x="235" y="45"/>
                    <a:pt x="235" y="45"/>
                  </a:cubicBezTo>
                  <a:cubicBezTo>
                    <a:pt x="233" y="46"/>
                    <a:pt x="233" y="46"/>
                    <a:pt x="233" y="46"/>
                  </a:cubicBezTo>
                  <a:cubicBezTo>
                    <a:pt x="233" y="48"/>
                    <a:pt x="233" y="48"/>
                    <a:pt x="233" y="48"/>
                  </a:cubicBezTo>
                  <a:cubicBezTo>
                    <a:pt x="232" y="49"/>
                    <a:pt x="232" y="49"/>
                    <a:pt x="232" y="49"/>
                  </a:cubicBezTo>
                  <a:cubicBezTo>
                    <a:pt x="232" y="49"/>
                    <a:pt x="232" y="49"/>
                    <a:pt x="232" y="49"/>
                  </a:cubicBezTo>
                  <a:cubicBezTo>
                    <a:pt x="231" y="49"/>
                    <a:pt x="231" y="49"/>
                    <a:pt x="231" y="49"/>
                  </a:cubicBezTo>
                  <a:cubicBezTo>
                    <a:pt x="231" y="50"/>
                    <a:pt x="231" y="50"/>
                    <a:pt x="231" y="50"/>
                  </a:cubicBezTo>
                  <a:cubicBezTo>
                    <a:pt x="232" y="50"/>
                    <a:pt x="232" y="50"/>
                    <a:pt x="232" y="50"/>
                  </a:cubicBezTo>
                  <a:cubicBezTo>
                    <a:pt x="232" y="51"/>
                    <a:pt x="232" y="51"/>
                    <a:pt x="232" y="51"/>
                  </a:cubicBezTo>
                  <a:cubicBezTo>
                    <a:pt x="230" y="52"/>
                    <a:pt x="230" y="52"/>
                    <a:pt x="230" y="52"/>
                  </a:cubicBezTo>
                  <a:cubicBezTo>
                    <a:pt x="230" y="52"/>
                    <a:pt x="230" y="52"/>
                    <a:pt x="230" y="52"/>
                  </a:cubicBezTo>
                  <a:cubicBezTo>
                    <a:pt x="232" y="53"/>
                    <a:pt x="232" y="53"/>
                    <a:pt x="232" y="53"/>
                  </a:cubicBezTo>
                  <a:cubicBezTo>
                    <a:pt x="232" y="54"/>
                    <a:pt x="232" y="54"/>
                    <a:pt x="232" y="54"/>
                  </a:cubicBezTo>
                  <a:cubicBezTo>
                    <a:pt x="232" y="55"/>
                    <a:pt x="232" y="55"/>
                    <a:pt x="232" y="55"/>
                  </a:cubicBezTo>
                  <a:cubicBezTo>
                    <a:pt x="233" y="55"/>
                    <a:pt x="233" y="55"/>
                    <a:pt x="233" y="55"/>
                  </a:cubicBezTo>
                  <a:cubicBezTo>
                    <a:pt x="234" y="54"/>
                    <a:pt x="234" y="54"/>
                    <a:pt x="234" y="54"/>
                  </a:cubicBezTo>
                  <a:cubicBezTo>
                    <a:pt x="234" y="53"/>
                    <a:pt x="234" y="53"/>
                    <a:pt x="234" y="53"/>
                  </a:cubicBezTo>
                  <a:cubicBezTo>
                    <a:pt x="234" y="53"/>
                    <a:pt x="234" y="53"/>
                    <a:pt x="234" y="53"/>
                  </a:cubicBezTo>
                  <a:cubicBezTo>
                    <a:pt x="235" y="54"/>
                    <a:pt x="235" y="54"/>
                    <a:pt x="235" y="54"/>
                  </a:cubicBezTo>
                  <a:cubicBezTo>
                    <a:pt x="234" y="55"/>
                    <a:pt x="234" y="55"/>
                    <a:pt x="234" y="55"/>
                  </a:cubicBezTo>
                  <a:cubicBezTo>
                    <a:pt x="232" y="56"/>
                    <a:pt x="232" y="56"/>
                    <a:pt x="232" y="56"/>
                  </a:cubicBezTo>
                  <a:cubicBezTo>
                    <a:pt x="231" y="56"/>
                    <a:pt x="231" y="56"/>
                    <a:pt x="231" y="56"/>
                  </a:cubicBezTo>
                  <a:cubicBezTo>
                    <a:pt x="231" y="55"/>
                    <a:pt x="231" y="55"/>
                    <a:pt x="231" y="55"/>
                  </a:cubicBezTo>
                  <a:cubicBezTo>
                    <a:pt x="231" y="55"/>
                    <a:pt x="231" y="55"/>
                    <a:pt x="231" y="55"/>
                  </a:cubicBezTo>
                  <a:cubicBezTo>
                    <a:pt x="230" y="56"/>
                    <a:pt x="230" y="56"/>
                    <a:pt x="230" y="56"/>
                  </a:cubicBezTo>
                  <a:cubicBezTo>
                    <a:pt x="229" y="57"/>
                    <a:pt x="229" y="57"/>
                    <a:pt x="229" y="57"/>
                  </a:cubicBezTo>
                  <a:cubicBezTo>
                    <a:pt x="229" y="57"/>
                    <a:pt x="229" y="57"/>
                    <a:pt x="229" y="57"/>
                  </a:cubicBezTo>
                  <a:cubicBezTo>
                    <a:pt x="229" y="56"/>
                    <a:pt x="229" y="56"/>
                    <a:pt x="229" y="56"/>
                  </a:cubicBezTo>
                  <a:cubicBezTo>
                    <a:pt x="229" y="55"/>
                    <a:pt x="229" y="55"/>
                    <a:pt x="229" y="55"/>
                  </a:cubicBezTo>
                  <a:cubicBezTo>
                    <a:pt x="228" y="54"/>
                    <a:pt x="228" y="54"/>
                    <a:pt x="228" y="54"/>
                  </a:cubicBezTo>
                  <a:cubicBezTo>
                    <a:pt x="228" y="55"/>
                    <a:pt x="228" y="55"/>
                    <a:pt x="228" y="55"/>
                  </a:cubicBezTo>
                  <a:cubicBezTo>
                    <a:pt x="228" y="56"/>
                    <a:pt x="228" y="56"/>
                    <a:pt x="228" y="56"/>
                  </a:cubicBezTo>
                  <a:cubicBezTo>
                    <a:pt x="228" y="57"/>
                    <a:pt x="228" y="57"/>
                    <a:pt x="228" y="57"/>
                  </a:cubicBezTo>
                  <a:cubicBezTo>
                    <a:pt x="228" y="57"/>
                    <a:pt x="228" y="57"/>
                    <a:pt x="228" y="57"/>
                  </a:cubicBezTo>
                  <a:cubicBezTo>
                    <a:pt x="226" y="57"/>
                    <a:pt x="226" y="57"/>
                    <a:pt x="226" y="57"/>
                  </a:cubicBezTo>
                  <a:cubicBezTo>
                    <a:pt x="225" y="57"/>
                    <a:pt x="225" y="57"/>
                    <a:pt x="225" y="57"/>
                  </a:cubicBezTo>
                  <a:cubicBezTo>
                    <a:pt x="224" y="57"/>
                    <a:pt x="224" y="57"/>
                    <a:pt x="224" y="57"/>
                  </a:cubicBezTo>
                  <a:cubicBezTo>
                    <a:pt x="222" y="57"/>
                    <a:pt x="222" y="57"/>
                    <a:pt x="222" y="57"/>
                  </a:cubicBezTo>
                  <a:cubicBezTo>
                    <a:pt x="222" y="57"/>
                    <a:pt x="222" y="57"/>
                    <a:pt x="222" y="57"/>
                  </a:cubicBezTo>
                  <a:cubicBezTo>
                    <a:pt x="221" y="57"/>
                    <a:pt x="221" y="57"/>
                    <a:pt x="221" y="57"/>
                  </a:cubicBezTo>
                  <a:cubicBezTo>
                    <a:pt x="220" y="58"/>
                    <a:pt x="220" y="58"/>
                    <a:pt x="220" y="58"/>
                  </a:cubicBezTo>
                  <a:cubicBezTo>
                    <a:pt x="219" y="58"/>
                    <a:pt x="219" y="58"/>
                    <a:pt x="219" y="58"/>
                  </a:cubicBezTo>
                  <a:cubicBezTo>
                    <a:pt x="218" y="59"/>
                    <a:pt x="218" y="59"/>
                    <a:pt x="218" y="59"/>
                  </a:cubicBezTo>
                  <a:cubicBezTo>
                    <a:pt x="217" y="59"/>
                    <a:pt x="217" y="59"/>
                    <a:pt x="217" y="59"/>
                  </a:cubicBezTo>
                  <a:cubicBezTo>
                    <a:pt x="216" y="59"/>
                    <a:pt x="216" y="59"/>
                    <a:pt x="216" y="59"/>
                  </a:cubicBezTo>
                  <a:cubicBezTo>
                    <a:pt x="216" y="60"/>
                    <a:pt x="216" y="60"/>
                    <a:pt x="216" y="60"/>
                  </a:cubicBezTo>
                  <a:cubicBezTo>
                    <a:pt x="215" y="61"/>
                    <a:pt x="215" y="61"/>
                    <a:pt x="215" y="61"/>
                  </a:cubicBezTo>
                  <a:cubicBezTo>
                    <a:pt x="215" y="61"/>
                    <a:pt x="215" y="61"/>
                    <a:pt x="215" y="61"/>
                  </a:cubicBezTo>
                  <a:cubicBezTo>
                    <a:pt x="216" y="61"/>
                    <a:pt x="216" y="61"/>
                    <a:pt x="216" y="61"/>
                  </a:cubicBezTo>
                  <a:cubicBezTo>
                    <a:pt x="216" y="62"/>
                    <a:pt x="216" y="62"/>
                    <a:pt x="216" y="62"/>
                  </a:cubicBezTo>
                  <a:cubicBezTo>
                    <a:pt x="215" y="63"/>
                    <a:pt x="215" y="63"/>
                    <a:pt x="215" y="63"/>
                  </a:cubicBezTo>
                  <a:cubicBezTo>
                    <a:pt x="215" y="63"/>
                    <a:pt x="215" y="63"/>
                    <a:pt x="215" y="63"/>
                  </a:cubicBezTo>
                  <a:cubicBezTo>
                    <a:pt x="215" y="64"/>
                    <a:pt x="215" y="64"/>
                    <a:pt x="215" y="64"/>
                  </a:cubicBezTo>
                  <a:cubicBezTo>
                    <a:pt x="215" y="64"/>
                    <a:pt x="215" y="64"/>
                    <a:pt x="215" y="64"/>
                  </a:cubicBezTo>
                  <a:cubicBezTo>
                    <a:pt x="215" y="64"/>
                    <a:pt x="215" y="64"/>
                    <a:pt x="215" y="64"/>
                  </a:cubicBezTo>
                  <a:cubicBezTo>
                    <a:pt x="214" y="65"/>
                    <a:pt x="214" y="65"/>
                    <a:pt x="214" y="65"/>
                  </a:cubicBezTo>
                  <a:cubicBezTo>
                    <a:pt x="214" y="65"/>
                    <a:pt x="214" y="65"/>
                    <a:pt x="214" y="65"/>
                  </a:cubicBezTo>
                  <a:cubicBezTo>
                    <a:pt x="214" y="66"/>
                    <a:pt x="214" y="66"/>
                    <a:pt x="214" y="66"/>
                  </a:cubicBezTo>
                  <a:cubicBezTo>
                    <a:pt x="213" y="67"/>
                    <a:pt x="213" y="67"/>
                    <a:pt x="213" y="67"/>
                  </a:cubicBezTo>
                  <a:cubicBezTo>
                    <a:pt x="213" y="67"/>
                    <a:pt x="213" y="67"/>
                    <a:pt x="213" y="67"/>
                  </a:cubicBezTo>
                  <a:cubicBezTo>
                    <a:pt x="212" y="68"/>
                    <a:pt x="212" y="68"/>
                    <a:pt x="212" y="68"/>
                  </a:cubicBezTo>
                  <a:cubicBezTo>
                    <a:pt x="212" y="68"/>
                    <a:pt x="212" y="68"/>
                    <a:pt x="212" y="68"/>
                  </a:cubicBezTo>
                  <a:cubicBezTo>
                    <a:pt x="212" y="68"/>
                    <a:pt x="212" y="68"/>
                    <a:pt x="212" y="68"/>
                  </a:cubicBezTo>
                  <a:cubicBezTo>
                    <a:pt x="211" y="69"/>
                    <a:pt x="211" y="69"/>
                    <a:pt x="211" y="69"/>
                  </a:cubicBezTo>
                  <a:cubicBezTo>
                    <a:pt x="211" y="69"/>
                    <a:pt x="211" y="69"/>
                    <a:pt x="211" y="69"/>
                  </a:cubicBezTo>
                  <a:cubicBezTo>
                    <a:pt x="210" y="69"/>
                    <a:pt x="210" y="69"/>
                    <a:pt x="210" y="69"/>
                  </a:cubicBezTo>
                  <a:cubicBezTo>
                    <a:pt x="211" y="68"/>
                    <a:pt x="211" y="68"/>
                    <a:pt x="211" y="68"/>
                  </a:cubicBezTo>
                  <a:cubicBezTo>
                    <a:pt x="211" y="68"/>
                    <a:pt x="211" y="68"/>
                    <a:pt x="211" y="68"/>
                  </a:cubicBezTo>
                  <a:cubicBezTo>
                    <a:pt x="210" y="68"/>
                    <a:pt x="210" y="68"/>
                    <a:pt x="210" y="68"/>
                  </a:cubicBezTo>
                  <a:cubicBezTo>
                    <a:pt x="209" y="67"/>
                    <a:pt x="209" y="67"/>
                    <a:pt x="209" y="67"/>
                  </a:cubicBezTo>
                  <a:cubicBezTo>
                    <a:pt x="208" y="66"/>
                    <a:pt x="208" y="66"/>
                    <a:pt x="208" y="66"/>
                  </a:cubicBezTo>
                  <a:cubicBezTo>
                    <a:pt x="209" y="66"/>
                    <a:pt x="209" y="66"/>
                    <a:pt x="209" y="66"/>
                  </a:cubicBezTo>
                  <a:cubicBezTo>
                    <a:pt x="210" y="64"/>
                    <a:pt x="210" y="64"/>
                    <a:pt x="210" y="64"/>
                  </a:cubicBezTo>
                  <a:cubicBezTo>
                    <a:pt x="209" y="65"/>
                    <a:pt x="209" y="65"/>
                    <a:pt x="209" y="65"/>
                  </a:cubicBezTo>
                  <a:cubicBezTo>
                    <a:pt x="208" y="65"/>
                    <a:pt x="208" y="65"/>
                    <a:pt x="208" y="65"/>
                  </a:cubicBezTo>
                  <a:cubicBezTo>
                    <a:pt x="208" y="66"/>
                    <a:pt x="208" y="66"/>
                    <a:pt x="208" y="66"/>
                  </a:cubicBezTo>
                  <a:cubicBezTo>
                    <a:pt x="208" y="67"/>
                    <a:pt x="208" y="67"/>
                    <a:pt x="208" y="67"/>
                  </a:cubicBezTo>
                  <a:cubicBezTo>
                    <a:pt x="209" y="67"/>
                    <a:pt x="209" y="67"/>
                    <a:pt x="209" y="67"/>
                  </a:cubicBezTo>
                  <a:cubicBezTo>
                    <a:pt x="209" y="68"/>
                    <a:pt x="209" y="68"/>
                    <a:pt x="209" y="68"/>
                  </a:cubicBezTo>
                  <a:cubicBezTo>
                    <a:pt x="209" y="69"/>
                    <a:pt x="209" y="69"/>
                    <a:pt x="209" y="69"/>
                  </a:cubicBezTo>
                  <a:cubicBezTo>
                    <a:pt x="210" y="70"/>
                    <a:pt x="210" y="70"/>
                    <a:pt x="210" y="70"/>
                  </a:cubicBezTo>
                  <a:cubicBezTo>
                    <a:pt x="210" y="71"/>
                    <a:pt x="210" y="71"/>
                    <a:pt x="210" y="71"/>
                  </a:cubicBezTo>
                  <a:cubicBezTo>
                    <a:pt x="209" y="73"/>
                    <a:pt x="209" y="73"/>
                    <a:pt x="209" y="73"/>
                  </a:cubicBezTo>
                  <a:cubicBezTo>
                    <a:pt x="208" y="73"/>
                    <a:pt x="208" y="73"/>
                    <a:pt x="208" y="73"/>
                  </a:cubicBezTo>
                  <a:cubicBezTo>
                    <a:pt x="207" y="75"/>
                    <a:pt x="207" y="75"/>
                    <a:pt x="207" y="75"/>
                  </a:cubicBezTo>
                  <a:cubicBezTo>
                    <a:pt x="207" y="76"/>
                    <a:pt x="207" y="76"/>
                    <a:pt x="207" y="76"/>
                  </a:cubicBezTo>
                  <a:cubicBezTo>
                    <a:pt x="207" y="76"/>
                    <a:pt x="207" y="76"/>
                    <a:pt x="207" y="76"/>
                  </a:cubicBezTo>
                  <a:cubicBezTo>
                    <a:pt x="206" y="76"/>
                    <a:pt x="206" y="76"/>
                    <a:pt x="206" y="76"/>
                  </a:cubicBezTo>
                  <a:cubicBezTo>
                    <a:pt x="206" y="76"/>
                    <a:pt x="206" y="76"/>
                    <a:pt x="206" y="76"/>
                  </a:cubicBezTo>
                  <a:cubicBezTo>
                    <a:pt x="206" y="76"/>
                    <a:pt x="206" y="76"/>
                    <a:pt x="206" y="76"/>
                  </a:cubicBezTo>
                  <a:cubicBezTo>
                    <a:pt x="205" y="77"/>
                    <a:pt x="205" y="77"/>
                    <a:pt x="205" y="77"/>
                  </a:cubicBezTo>
                  <a:cubicBezTo>
                    <a:pt x="205" y="78"/>
                    <a:pt x="205" y="78"/>
                    <a:pt x="205" y="78"/>
                  </a:cubicBezTo>
                  <a:cubicBezTo>
                    <a:pt x="205" y="78"/>
                    <a:pt x="205" y="78"/>
                    <a:pt x="205" y="78"/>
                  </a:cubicBezTo>
                  <a:cubicBezTo>
                    <a:pt x="205" y="77"/>
                    <a:pt x="205" y="77"/>
                    <a:pt x="205" y="77"/>
                  </a:cubicBezTo>
                  <a:cubicBezTo>
                    <a:pt x="205" y="76"/>
                    <a:pt x="205" y="76"/>
                    <a:pt x="205" y="76"/>
                  </a:cubicBezTo>
                  <a:cubicBezTo>
                    <a:pt x="206" y="76"/>
                    <a:pt x="206" y="76"/>
                    <a:pt x="206" y="76"/>
                  </a:cubicBezTo>
                  <a:cubicBezTo>
                    <a:pt x="206" y="75"/>
                    <a:pt x="206" y="75"/>
                    <a:pt x="206" y="75"/>
                  </a:cubicBezTo>
                  <a:cubicBezTo>
                    <a:pt x="206" y="74"/>
                    <a:pt x="206" y="74"/>
                    <a:pt x="206" y="74"/>
                  </a:cubicBezTo>
                  <a:cubicBezTo>
                    <a:pt x="206" y="74"/>
                    <a:pt x="206" y="74"/>
                    <a:pt x="206" y="74"/>
                  </a:cubicBezTo>
                  <a:cubicBezTo>
                    <a:pt x="207" y="74"/>
                    <a:pt x="207" y="74"/>
                    <a:pt x="207" y="74"/>
                  </a:cubicBezTo>
                  <a:cubicBezTo>
                    <a:pt x="206" y="74"/>
                    <a:pt x="206" y="74"/>
                    <a:pt x="206" y="74"/>
                  </a:cubicBezTo>
                  <a:cubicBezTo>
                    <a:pt x="205" y="73"/>
                    <a:pt x="205" y="73"/>
                    <a:pt x="205" y="73"/>
                  </a:cubicBezTo>
                  <a:cubicBezTo>
                    <a:pt x="206" y="73"/>
                    <a:pt x="206" y="73"/>
                    <a:pt x="206" y="73"/>
                  </a:cubicBezTo>
                  <a:cubicBezTo>
                    <a:pt x="206" y="73"/>
                    <a:pt x="206" y="73"/>
                    <a:pt x="206" y="73"/>
                  </a:cubicBezTo>
                  <a:cubicBezTo>
                    <a:pt x="205" y="73"/>
                    <a:pt x="205" y="73"/>
                    <a:pt x="205" y="73"/>
                  </a:cubicBezTo>
                  <a:cubicBezTo>
                    <a:pt x="205" y="72"/>
                    <a:pt x="205" y="72"/>
                    <a:pt x="205" y="72"/>
                  </a:cubicBezTo>
                  <a:cubicBezTo>
                    <a:pt x="205" y="73"/>
                    <a:pt x="205" y="73"/>
                    <a:pt x="205" y="73"/>
                  </a:cubicBezTo>
                  <a:cubicBezTo>
                    <a:pt x="204" y="72"/>
                    <a:pt x="204" y="72"/>
                    <a:pt x="204" y="72"/>
                  </a:cubicBezTo>
                  <a:cubicBezTo>
                    <a:pt x="204" y="71"/>
                    <a:pt x="204" y="71"/>
                    <a:pt x="204" y="71"/>
                  </a:cubicBezTo>
                  <a:cubicBezTo>
                    <a:pt x="205" y="70"/>
                    <a:pt x="205" y="70"/>
                    <a:pt x="205" y="70"/>
                  </a:cubicBezTo>
                  <a:cubicBezTo>
                    <a:pt x="205" y="69"/>
                    <a:pt x="205" y="69"/>
                    <a:pt x="205" y="69"/>
                  </a:cubicBezTo>
                  <a:cubicBezTo>
                    <a:pt x="204" y="68"/>
                    <a:pt x="204" y="68"/>
                    <a:pt x="204" y="68"/>
                  </a:cubicBezTo>
                  <a:cubicBezTo>
                    <a:pt x="205" y="67"/>
                    <a:pt x="205" y="67"/>
                    <a:pt x="205" y="67"/>
                  </a:cubicBezTo>
                  <a:cubicBezTo>
                    <a:pt x="205" y="67"/>
                    <a:pt x="205" y="67"/>
                    <a:pt x="205" y="67"/>
                  </a:cubicBezTo>
                  <a:cubicBezTo>
                    <a:pt x="205" y="67"/>
                    <a:pt x="205" y="67"/>
                    <a:pt x="205" y="67"/>
                  </a:cubicBezTo>
                  <a:cubicBezTo>
                    <a:pt x="205" y="66"/>
                    <a:pt x="205" y="66"/>
                    <a:pt x="205" y="66"/>
                  </a:cubicBezTo>
                  <a:cubicBezTo>
                    <a:pt x="205" y="66"/>
                    <a:pt x="205" y="66"/>
                    <a:pt x="205" y="66"/>
                  </a:cubicBezTo>
                  <a:cubicBezTo>
                    <a:pt x="205" y="66"/>
                    <a:pt x="205" y="66"/>
                    <a:pt x="205" y="66"/>
                  </a:cubicBezTo>
                  <a:cubicBezTo>
                    <a:pt x="205" y="67"/>
                    <a:pt x="205" y="67"/>
                    <a:pt x="205" y="67"/>
                  </a:cubicBezTo>
                  <a:cubicBezTo>
                    <a:pt x="204" y="67"/>
                    <a:pt x="204" y="67"/>
                    <a:pt x="204" y="67"/>
                  </a:cubicBezTo>
                  <a:cubicBezTo>
                    <a:pt x="203" y="68"/>
                    <a:pt x="203" y="68"/>
                    <a:pt x="203" y="68"/>
                  </a:cubicBezTo>
                  <a:cubicBezTo>
                    <a:pt x="203" y="68"/>
                    <a:pt x="203" y="68"/>
                    <a:pt x="203" y="68"/>
                  </a:cubicBezTo>
                  <a:cubicBezTo>
                    <a:pt x="204" y="68"/>
                    <a:pt x="204" y="68"/>
                    <a:pt x="204" y="68"/>
                  </a:cubicBezTo>
                  <a:cubicBezTo>
                    <a:pt x="203" y="69"/>
                    <a:pt x="203" y="69"/>
                    <a:pt x="203" y="69"/>
                  </a:cubicBezTo>
                  <a:cubicBezTo>
                    <a:pt x="203" y="70"/>
                    <a:pt x="203" y="70"/>
                    <a:pt x="203" y="70"/>
                  </a:cubicBezTo>
                  <a:cubicBezTo>
                    <a:pt x="203" y="70"/>
                    <a:pt x="203" y="70"/>
                    <a:pt x="203" y="70"/>
                  </a:cubicBezTo>
                  <a:cubicBezTo>
                    <a:pt x="203" y="71"/>
                    <a:pt x="203" y="71"/>
                    <a:pt x="203" y="71"/>
                  </a:cubicBezTo>
                  <a:cubicBezTo>
                    <a:pt x="203" y="72"/>
                    <a:pt x="203" y="72"/>
                    <a:pt x="203" y="72"/>
                  </a:cubicBezTo>
                  <a:cubicBezTo>
                    <a:pt x="203" y="73"/>
                    <a:pt x="203" y="73"/>
                    <a:pt x="203" y="73"/>
                  </a:cubicBezTo>
                  <a:cubicBezTo>
                    <a:pt x="203" y="73"/>
                    <a:pt x="203" y="73"/>
                    <a:pt x="203" y="73"/>
                  </a:cubicBezTo>
                  <a:cubicBezTo>
                    <a:pt x="202" y="72"/>
                    <a:pt x="202" y="72"/>
                    <a:pt x="202" y="72"/>
                  </a:cubicBezTo>
                  <a:cubicBezTo>
                    <a:pt x="201" y="72"/>
                    <a:pt x="201" y="72"/>
                    <a:pt x="201" y="72"/>
                  </a:cubicBezTo>
                  <a:cubicBezTo>
                    <a:pt x="201" y="71"/>
                    <a:pt x="201" y="71"/>
                    <a:pt x="201" y="71"/>
                  </a:cubicBezTo>
                  <a:cubicBezTo>
                    <a:pt x="200" y="71"/>
                    <a:pt x="200" y="71"/>
                    <a:pt x="200" y="71"/>
                  </a:cubicBezTo>
                  <a:cubicBezTo>
                    <a:pt x="200" y="71"/>
                    <a:pt x="200" y="71"/>
                    <a:pt x="200" y="71"/>
                  </a:cubicBezTo>
                  <a:cubicBezTo>
                    <a:pt x="200" y="70"/>
                    <a:pt x="200" y="70"/>
                    <a:pt x="200" y="70"/>
                  </a:cubicBezTo>
                  <a:cubicBezTo>
                    <a:pt x="200" y="70"/>
                    <a:pt x="200" y="70"/>
                    <a:pt x="200" y="70"/>
                  </a:cubicBezTo>
                  <a:cubicBezTo>
                    <a:pt x="200" y="71"/>
                    <a:pt x="200" y="71"/>
                    <a:pt x="200" y="71"/>
                  </a:cubicBezTo>
                  <a:cubicBezTo>
                    <a:pt x="200" y="71"/>
                    <a:pt x="200" y="71"/>
                    <a:pt x="200" y="71"/>
                  </a:cubicBezTo>
                  <a:cubicBezTo>
                    <a:pt x="201" y="72"/>
                    <a:pt x="201" y="72"/>
                    <a:pt x="201" y="72"/>
                  </a:cubicBezTo>
                  <a:cubicBezTo>
                    <a:pt x="202" y="73"/>
                    <a:pt x="202" y="73"/>
                    <a:pt x="202" y="73"/>
                  </a:cubicBezTo>
                  <a:cubicBezTo>
                    <a:pt x="203" y="74"/>
                    <a:pt x="203" y="74"/>
                    <a:pt x="203" y="74"/>
                  </a:cubicBezTo>
                  <a:cubicBezTo>
                    <a:pt x="203" y="74"/>
                    <a:pt x="203" y="74"/>
                    <a:pt x="203" y="74"/>
                  </a:cubicBezTo>
                  <a:cubicBezTo>
                    <a:pt x="204" y="75"/>
                    <a:pt x="204" y="75"/>
                    <a:pt x="204" y="75"/>
                  </a:cubicBezTo>
                  <a:cubicBezTo>
                    <a:pt x="203" y="76"/>
                    <a:pt x="203" y="76"/>
                    <a:pt x="203" y="76"/>
                  </a:cubicBezTo>
                  <a:cubicBezTo>
                    <a:pt x="203" y="75"/>
                    <a:pt x="203" y="75"/>
                    <a:pt x="203" y="75"/>
                  </a:cubicBezTo>
                  <a:cubicBezTo>
                    <a:pt x="202" y="75"/>
                    <a:pt x="202" y="75"/>
                    <a:pt x="202" y="75"/>
                  </a:cubicBezTo>
                  <a:cubicBezTo>
                    <a:pt x="202" y="75"/>
                    <a:pt x="202" y="75"/>
                    <a:pt x="202" y="75"/>
                  </a:cubicBezTo>
                  <a:cubicBezTo>
                    <a:pt x="202" y="76"/>
                    <a:pt x="202" y="76"/>
                    <a:pt x="202" y="76"/>
                  </a:cubicBezTo>
                  <a:cubicBezTo>
                    <a:pt x="203" y="76"/>
                    <a:pt x="203" y="76"/>
                    <a:pt x="203" y="76"/>
                  </a:cubicBezTo>
                  <a:cubicBezTo>
                    <a:pt x="204" y="77"/>
                    <a:pt x="204" y="77"/>
                    <a:pt x="204" y="77"/>
                  </a:cubicBezTo>
                  <a:cubicBezTo>
                    <a:pt x="203" y="77"/>
                    <a:pt x="203" y="77"/>
                    <a:pt x="203" y="77"/>
                  </a:cubicBezTo>
                  <a:cubicBezTo>
                    <a:pt x="203" y="77"/>
                    <a:pt x="203" y="77"/>
                    <a:pt x="203" y="77"/>
                  </a:cubicBezTo>
                  <a:cubicBezTo>
                    <a:pt x="202" y="77"/>
                    <a:pt x="202" y="77"/>
                    <a:pt x="202" y="77"/>
                  </a:cubicBezTo>
                  <a:cubicBezTo>
                    <a:pt x="203" y="78"/>
                    <a:pt x="203" y="78"/>
                    <a:pt x="203" y="78"/>
                  </a:cubicBezTo>
                  <a:cubicBezTo>
                    <a:pt x="203" y="79"/>
                    <a:pt x="203" y="79"/>
                    <a:pt x="203" y="79"/>
                  </a:cubicBezTo>
                  <a:cubicBezTo>
                    <a:pt x="203" y="78"/>
                    <a:pt x="203" y="78"/>
                    <a:pt x="203" y="78"/>
                  </a:cubicBezTo>
                  <a:cubicBezTo>
                    <a:pt x="202" y="78"/>
                    <a:pt x="202" y="78"/>
                    <a:pt x="202" y="78"/>
                  </a:cubicBezTo>
                  <a:cubicBezTo>
                    <a:pt x="201" y="78"/>
                    <a:pt x="201" y="78"/>
                    <a:pt x="201" y="78"/>
                  </a:cubicBezTo>
                  <a:cubicBezTo>
                    <a:pt x="200" y="77"/>
                    <a:pt x="200" y="77"/>
                    <a:pt x="200" y="77"/>
                  </a:cubicBezTo>
                  <a:cubicBezTo>
                    <a:pt x="201" y="78"/>
                    <a:pt x="201" y="78"/>
                    <a:pt x="201" y="78"/>
                  </a:cubicBezTo>
                  <a:cubicBezTo>
                    <a:pt x="202" y="78"/>
                    <a:pt x="202" y="78"/>
                    <a:pt x="202" y="78"/>
                  </a:cubicBezTo>
                  <a:cubicBezTo>
                    <a:pt x="202" y="78"/>
                    <a:pt x="202" y="78"/>
                    <a:pt x="202" y="78"/>
                  </a:cubicBezTo>
                  <a:cubicBezTo>
                    <a:pt x="202" y="79"/>
                    <a:pt x="202" y="79"/>
                    <a:pt x="202" y="79"/>
                  </a:cubicBezTo>
                  <a:cubicBezTo>
                    <a:pt x="203" y="79"/>
                    <a:pt x="203" y="79"/>
                    <a:pt x="203" y="79"/>
                  </a:cubicBezTo>
                  <a:cubicBezTo>
                    <a:pt x="204" y="79"/>
                    <a:pt x="204" y="79"/>
                    <a:pt x="204" y="79"/>
                  </a:cubicBezTo>
                  <a:cubicBezTo>
                    <a:pt x="204" y="79"/>
                    <a:pt x="204" y="79"/>
                    <a:pt x="204" y="79"/>
                  </a:cubicBezTo>
                  <a:cubicBezTo>
                    <a:pt x="205" y="80"/>
                    <a:pt x="205" y="80"/>
                    <a:pt x="205" y="80"/>
                  </a:cubicBezTo>
                  <a:cubicBezTo>
                    <a:pt x="204" y="81"/>
                    <a:pt x="204" y="81"/>
                    <a:pt x="204" y="81"/>
                  </a:cubicBezTo>
                  <a:cubicBezTo>
                    <a:pt x="204" y="81"/>
                    <a:pt x="204" y="81"/>
                    <a:pt x="204" y="81"/>
                  </a:cubicBezTo>
                  <a:cubicBezTo>
                    <a:pt x="204" y="81"/>
                    <a:pt x="204" y="81"/>
                    <a:pt x="204" y="81"/>
                  </a:cubicBezTo>
                  <a:cubicBezTo>
                    <a:pt x="204" y="81"/>
                    <a:pt x="204" y="81"/>
                    <a:pt x="204" y="81"/>
                  </a:cubicBezTo>
                  <a:cubicBezTo>
                    <a:pt x="204" y="82"/>
                    <a:pt x="204" y="82"/>
                    <a:pt x="204" y="82"/>
                  </a:cubicBezTo>
                  <a:cubicBezTo>
                    <a:pt x="204" y="83"/>
                    <a:pt x="204" y="83"/>
                    <a:pt x="204" y="83"/>
                  </a:cubicBezTo>
                  <a:cubicBezTo>
                    <a:pt x="203" y="83"/>
                    <a:pt x="203" y="83"/>
                    <a:pt x="203" y="83"/>
                  </a:cubicBezTo>
                  <a:cubicBezTo>
                    <a:pt x="203" y="83"/>
                    <a:pt x="203" y="83"/>
                    <a:pt x="203" y="83"/>
                  </a:cubicBezTo>
                  <a:cubicBezTo>
                    <a:pt x="202" y="83"/>
                    <a:pt x="202" y="83"/>
                    <a:pt x="202" y="83"/>
                  </a:cubicBezTo>
                  <a:cubicBezTo>
                    <a:pt x="202" y="84"/>
                    <a:pt x="202" y="84"/>
                    <a:pt x="202" y="84"/>
                  </a:cubicBezTo>
                  <a:cubicBezTo>
                    <a:pt x="201" y="83"/>
                    <a:pt x="201" y="83"/>
                    <a:pt x="201" y="83"/>
                  </a:cubicBezTo>
                  <a:cubicBezTo>
                    <a:pt x="201" y="83"/>
                    <a:pt x="201" y="83"/>
                    <a:pt x="201" y="83"/>
                  </a:cubicBezTo>
                  <a:cubicBezTo>
                    <a:pt x="200" y="83"/>
                    <a:pt x="200" y="83"/>
                    <a:pt x="200" y="83"/>
                  </a:cubicBezTo>
                  <a:cubicBezTo>
                    <a:pt x="200" y="84"/>
                    <a:pt x="200" y="84"/>
                    <a:pt x="200" y="84"/>
                  </a:cubicBezTo>
                  <a:cubicBezTo>
                    <a:pt x="200" y="84"/>
                    <a:pt x="200" y="84"/>
                    <a:pt x="200" y="84"/>
                  </a:cubicBezTo>
                  <a:cubicBezTo>
                    <a:pt x="201" y="84"/>
                    <a:pt x="201" y="84"/>
                    <a:pt x="201" y="84"/>
                  </a:cubicBezTo>
                  <a:cubicBezTo>
                    <a:pt x="203" y="84"/>
                    <a:pt x="203" y="84"/>
                    <a:pt x="203" y="84"/>
                  </a:cubicBezTo>
                  <a:cubicBezTo>
                    <a:pt x="203" y="84"/>
                    <a:pt x="203" y="84"/>
                    <a:pt x="203" y="84"/>
                  </a:cubicBezTo>
                  <a:cubicBezTo>
                    <a:pt x="203" y="85"/>
                    <a:pt x="203" y="85"/>
                    <a:pt x="203" y="85"/>
                  </a:cubicBezTo>
                  <a:cubicBezTo>
                    <a:pt x="204" y="85"/>
                    <a:pt x="204" y="85"/>
                    <a:pt x="204" y="85"/>
                  </a:cubicBezTo>
                  <a:cubicBezTo>
                    <a:pt x="204" y="85"/>
                    <a:pt x="204" y="85"/>
                    <a:pt x="204" y="85"/>
                  </a:cubicBezTo>
                  <a:cubicBezTo>
                    <a:pt x="204" y="84"/>
                    <a:pt x="204" y="84"/>
                    <a:pt x="204" y="84"/>
                  </a:cubicBezTo>
                  <a:cubicBezTo>
                    <a:pt x="204" y="84"/>
                    <a:pt x="204" y="84"/>
                    <a:pt x="204" y="84"/>
                  </a:cubicBezTo>
                  <a:cubicBezTo>
                    <a:pt x="205" y="85"/>
                    <a:pt x="205" y="85"/>
                    <a:pt x="205" y="85"/>
                  </a:cubicBezTo>
                  <a:cubicBezTo>
                    <a:pt x="204" y="86"/>
                    <a:pt x="204" y="86"/>
                    <a:pt x="204" y="86"/>
                  </a:cubicBezTo>
                  <a:cubicBezTo>
                    <a:pt x="204" y="86"/>
                    <a:pt x="204" y="86"/>
                    <a:pt x="204" y="86"/>
                  </a:cubicBezTo>
                  <a:cubicBezTo>
                    <a:pt x="203" y="86"/>
                    <a:pt x="203" y="86"/>
                    <a:pt x="203" y="86"/>
                  </a:cubicBezTo>
                  <a:cubicBezTo>
                    <a:pt x="203" y="87"/>
                    <a:pt x="203" y="87"/>
                    <a:pt x="203" y="87"/>
                  </a:cubicBezTo>
                  <a:cubicBezTo>
                    <a:pt x="203" y="87"/>
                    <a:pt x="203" y="87"/>
                    <a:pt x="203" y="87"/>
                  </a:cubicBezTo>
                  <a:cubicBezTo>
                    <a:pt x="202" y="87"/>
                    <a:pt x="202" y="87"/>
                    <a:pt x="202" y="87"/>
                  </a:cubicBezTo>
                  <a:cubicBezTo>
                    <a:pt x="201" y="87"/>
                    <a:pt x="201" y="87"/>
                    <a:pt x="201" y="87"/>
                  </a:cubicBezTo>
                  <a:cubicBezTo>
                    <a:pt x="201" y="86"/>
                    <a:pt x="201" y="86"/>
                    <a:pt x="201" y="86"/>
                  </a:cubicBezTo>
                  <a:cubicBezTo>
                    <a:pt x="201" y="87"/>
                    <a:pt x="201" y="87"/>
                    <a:pt x="201" y="87"/>
                  </a:cubicBezTo>
                  <a:cubicBezTo>
                    <a:pt x="200" y="87"/>
                    <a:pt x="200" y="87"/>
                    <a:pt x="200" y="87"/>
                  </a:cubicBezTo>
                  <a:cubicBezTo>
                    <a:pt x="200" y="87"/>
                    <a:pt x="200" y="87"/>
                    <a:pt x="200" y="87"/>
                  </a:cubicBezTo>
                  <a:cubicBezTo>
                    <a:pt x="199" y="87"/>
                    <a:pt x="199" y="87"/>
                    <a:pt x="199" y="87"/>
                  </a:cubicBezTo>
                  <a:cubicBezTo>
                    <a:pt x="200" y="87"/>
                    <a:pt x="200" y="87"/>
                    <a:pt x="200" y="87"/>
                  </a:cubicBezTo>
                  <a:cubicBezTo>
                    <a:pt x="201" y="87"/>
                    <a:pt x="201" y="87"/>
                    <a:pt x="201" y="87"/>
                  </a:cubicBezTo>
                  <a:cubicBezTo>
                    <a:pt x="201" y="88"/>
                    <a:pt x="201" y="88"/>
                    <a:pt x="201" y="88"/>
                  </a:cubicBezTo>
                  <a:cubicBezTo>
                    <a:pt x="200" y="88"/>
                    <a:pt x="200" y="88"/>
                    <a:pt x="200" y="88"/>
                  </a:cubicBezTo>
                  <a:cubicBezTo>
                    <a:pt x="201" y="88"/>
                    <a:pt x="201" y="88"/>
                    <a:pt x="201" y="88"/>
                  </a:cubicBezTo>
                  <a:cubicBezTo>
                    <a:pt x="199" y="89"/>
                    <a:pt x="199" y="89"/>
                    <a:pt x="199" y="89"/>
                  </a:cubicBezTo>
                  <a:cubicBezTo>
                    <a:pt x="199" y="89"/>
                    <a:pt x="199" y="89"/>
                    <a:pt x="199" y="89"/>
                  </a:cubicBezTo>
                  <a:cubicBezTo>
                    <a:pt x="199" y="89"/>
                    <a:pt x="199" y="89"/>
                    <a:pt x="199" y="89"/>
                  </a:cubicBezTo>
                  <a:cubicBezTo>
                    <a:pt x="200" y="89"/>
                    <a:pt x="200" y="89"/>
                    <a:pt x="200" y="89"/>
                  </a:cubicBezTo>
                  <a:cubicBezTo>
                    <a:pt x="201" y="89"/>
                    <a:pt x="201" y="89"/>
                    <a:pt x="201" y="89"/>
                  </a:cubicBezTo>
                  <a:cubicBezTo>
                    <a:pt x="201" y="89"/>
                    <a:pt x="201" y="89"/>
                    <a:pt x="201" y="89"/>
                  </a:cubicBezTo>
                  <a:cubicBezTo>
                    <a:pt x="202" y="89"/>
                    <a:pt x="202" y="89"/>
                    <a:pt x="202" y="89"/>
                  </a:cubicBezTo>
                  <a:cubicBezTo>
                    <a:pt x="201" y="90"/>
                    <a:pt x="201" y="90"/>
                    <a:pt x="201" y="90"/>
                  </a:cubicBezTo>
                  <a:cubicBezTo>
                    <a:pt x="200" y="90"/>
                    <a:pt x="200" y="90"/>
                    <a:pt x="200" y="90"/>
                  </a:cubicBezTo>
                  <a:cubicBezTo>
                    <a:pt x="200" y="90"/>
                    <a:pt x="200" y="90"/>
                    <a:pt x="200" y="90"/>
                  </a:cubicBezTo>
                  <a:cubicBezTo>
                    <a:pt x="200" y="90"/>
                    <a:pt x="200" y="90"/>
                    <a:pt x="200" y="90"/>
                  </a:cubicBezTo>
                  <a:cubicBezTo>
                    <a:pt x="199" y="90"/>
                    <a:pt x="199" y="90"/>
                    <a:pt x="199" y="90"/>
                  </a:cubicBezTo>
                  <a:cubicBezTo>
                    <a:pt x="198" y="90"/>
                    <a:pt x="198" y="90"/>
                    <a:pt x="198" y="90"/>
                  </a:cubicBezTo>
                  <a:cubicBezTo>
                    <a:pt x="196" y="91"/>
                    <a:pt x="196" y="91"/>
                    <a:pt x="196" y="91"/>
                  </a:cubicBezTo>
                  <a:cubicBezTo>
                    <a:pt x="194" y="93"/>
                    <a:pt x="194" y="93"/>
                    <a:pt x="194" y="93"/>
                  </a:cubicBezTo>
                  <a:cubicBezTo>
                    <a:pt x="193" y="94"/>
                    <a:pt x="193" y="94"/>
                    <a:pt x="193" y="94"/>
                  </a:cubicBezTo>
                  <a:cubicBezTo>
                    <a:pt x="193" y="94"/>
                    <a:pt x="193" y="94"/>
                    <a:pt x="193" y="94"/>
                  </a:cubicBezTo>
                  <a:cubicBezTo>
                    <a:pt x="192" y="94"/>
                    <a:pt x="192" y="94"/>
                    <a:pt x="192" y="94"/>
                  </a:cubicBezTo>
                  <a:cubicBezTo>
                    <a:pt x="191" y="94"/>
                    <a:pt x="191" y="94"/>
                    <a:pt x="191" y="94"/>
                  </a:cubicBezTo>
                  <a:cubicBezTo>
                    <a:pt x="190" y="95"/>
                    <a:pt x="190" y="95"/>
                    <a:pt x="190" y="95"/>
                  </a:cubicBezTo>
                  <a:cubicBezTo>
                    <a:pt x="188" y="97"/>
                    <a:pt x="188" y="97"/>
                    <a:pt x="188" y="97"/>
                  </a:cubicBezTo>
                  <a:cubicBezTo>
                    <a:pt x="188" y="97"/>
                    <a:pt x="188" y="97"/>
                    <a:pt x="188" y="97"/>
                  </a:cubicBezTo>
                  <a:cubicBezTo>
                    <a:pt x="188" y="98"/>
                    <a:pt x="188" y="98"/>
                    <a:pt x="188" y="98"/>
                  </a:cubicBezTo>
                  <a:cubicBezTo>
                    <a:pt x="187" y="98"/>
                    <a:pt x="187" y="98"/>
                    <a:pt x="187" y="98"/>
                  </a:cubicBezTo>
                  <a:cubicBezTo>
                    <a:pt x="187" y="98"/>
                    <a:pt x="187" y="98"/>
                    <a:pt x="187" y="98"/>
                  </a:cubicBezTo>
                  <a:cubicBezTo>
                    <a:pt x="186" y="99"/>
                    <a:pt x="186" y="99"/>
                    <a:pt x="186" y="99"/>
                  </a:cubicBezTo>
                  <a:cubicBezTo>
                    <a:pt x="186" y="99"/>
                    <a:pt x="186" y="99"/>
                    <a:pt x="186" y="99"/>
                  </a:cubicBezTo>
                  <a:cubicBezTo>
                    <a:pt x="186" y="99"/>
                    <a:pt x="186" y="99"/>
                    <a:pt x="186" y="99"/>
                  </a:cubicBezTo>
                  <a:cubicBezTo>
                    <a:pt x="185" y="99"/>
                    <a:pt x="185" y="99"/>
                    <a:pt x="185" y="99"/>
                  </a:cubicBezTo>
                  <a:cubicBezTo>
                    <a:pt x="184" y="99"/>
                    <a:pt x="184" y="99"/>
                    <a:pt x="184" y="99"/>
                  </a:cubicBezTo>
                  <a:cubicBezTo>
                    <a:pt x="184" y="100"/>
                    <a:pt x="184" y="100"/>
                    <a:pt x="184" y="100"/>
                  </a:cubicBezTo>
                  <a:cubicBezTo>
                    <a:pt x="183" y="100"/>
                    <a:pt x="183" y="100"/>
                    <a:pt x="183" y="100"/>
                  </a:cubicBezTo>
                  <a:cubicBezTo>
                    <a:pt x="182" y="100"/>
                    <a:pt x="182" y="100"/>
                    <a:pt x="182" y="100"/>
                  </a:cubicBezTo>
                  <a:cubicBezTo>
                    <a:pt x="181" y="100"/>
                    <a:pt x="181" y="100"/>
                    <a:pt x="181" y="100"/>
                  </a:cubicBezTo>
                  <a:cubicBezTo>
                    <a:pt x="181" y="101"/>
                    <a:pt x="181" y="101"/>
                    <a:pt x="181" y="101"/>
                  </a:cubicBezTo>
                  <a:cubicBezTo>
                    <a:pt x="180" y="101"/>
                    <a:pt x="180" y="101"/>
                    <a:pt x="180" y="101"/>
                  </a:cubicBezTo>
                  <a:cubicBezTo>
                    <a:pt x="180" y="101"/>
                    <a:pt x="180" y="101"/>
                    <a:pt x="180" y="101"/>
                  </a:cubicBezTo>
                  <a:cubicBezTo>
                    <a:pt x="180" y="101"/>
                    <a:pt x="180" y="101"/>
                    <a:pt x="180" y="101"/>
                  </a:cubicBezTo>
                  <a:cubicBezTo>
                    <a:pt x="180" y="102"/>
                    <a:pt x="180" y="102"/>
                    <a:pt x="180" y="102"/>
                  </a:cubicBezTo>
                  <a:cubicBezTo>
                    <a:pt x="180" y="102"/>
                    <a:pt x="180" y="102"/>
                    <a:pt x="180" y="102"/>
                  </a:cubicBezTo>
                  <a:cubicBezTo>
                    <a:pt x="179" y="103"/>
                    <a:pt x="179" y="103"/>
                    <a:pt x="179" y="103"/>
                  </a:cubicBezTo>
                  <a:cubicBezTo>
                    <a:pt x="179" y="103"/>
                    <a:pt x="179" y="103"/>
                    <a:pt x="179" y="103"/>
                  </a:cubicBezTo>
                  <a:cubicBezTo>
                    <a:pt x="178" y="103"/>
                    <a:pt x="178" y="103"/>
                    <a:pt x="178" y="103"/>
                  </a:cubicBezTo>
                  <a:cubicBezTo>
                    <a:pt x="177" y="104"/>
                    <a:pt x="177" y="104"/>
                    <a:pt x="177" y="104"/>
                  </a:cubicBezTo>
                  <a:cubicBezTo>
                    <a:pt x="177" y="105"/>
                    <a:pt x="177" y="105"/>
                    <a:pt x="177" y="105"/>
                  </a:cubicBezTo>
                  <a:cubicBezTo>
                    <a:pt x="177" y="107"/>
                    <a:pt x="177" y="107"/>
                    <a:pt x="177" y="107"/>
                  </a:cubicBezTo>
                  <a:cubicBezTo>
                    <a:pt x="176" y="109"/>
                    <a:pt x="176" y="109"/>
                    <a:pt x="176" y="109"/>
                  </a:cubicBezTo>
                  <a:cubicBezTo>
                    <a:pt x="177" y="110"/>
                    <a:pt x="177" y="110"/>
                    <a:pt x="177" y="110"/>
                  </a:cubicBezTo>
                  <a:cubicBezTo>
                    <a:pt x="176" y="112"/>
                    <a:pt x="176" y="112"/>
                    <a:pt x="176" y="112"/>
                  </a:cubicBezTo>
                  <a:cubicBezTo>
                    <a:pt x="177" y="113"/>
                    <a:pt x="177" y="113"/>
                    <a:pt x="177" y="113"/>
                  </a:cubicBezTo>
                  <a:cubicBezTo>
                    <a:pt x="177" y="115"/>
                    <a:pt x="177" y="115"/>
                    <a:pt x="177" y="115"/>
                  </a:cubicBezTo>
                  <a:cubicBezTo>
                    <a:pt x="177" y="116"/>
                    <a:pt x="177" y="116"/>
                    <a:pt x="177" y="116"/>
                  </a:cubicBezTo>
                  <a:cubicBezTo>
                    <a:pt x="178" y="118"/>
                    <a:pt x="178" y="118"/>
                    <a:pt x="178" y="118"/>
                  </a:cubicBezTo>
                  <a:cubicBezTo>
                    <a:pt x="178" y="118"/>
                    <a:pt x="178" y="118"/>
                    <a:pt x="178" y="118"/>
                  </a:cubicBezTo>
                  <a:cubicBezTo>
                    <a:pt x="179" y="119"/>
                    <a:pt x="179" y="119"/>
                    <a:pt x="179" y="119"/>
                  </a:cubicBezTo>
                  <a:cubicBezTo>
                    <a:pt x="178" y="120"/>
                    <a:pt x="178" y="120"/>
                    <a:pt x="178" y="120"/>
                  </a:cubicBezTo>
                  <a:cubicBezTo>
                    <a:pt x="178" y="121"/>
                    <a:pt x="178" y="121"/>
                    <a:pt x="178" y="121"/>
                  </a:cubicBezTo>
                  <a:cubicBezTo>
                    <a:pt x="179" y="122"/>
                    <a:pt x="179" y="122"/>
                    <a:pt x="179" y="122"/>
                  </a:cubicBezTo>
                  <a:cubicBezTo>
                    <a:pt x="179" y="124"/>
                    <a:pt x="179" y="124"/>
                    <a:pt x="179" y="124"/>
                  </a:cubicBezTo>
                  <a:cubicBezTo>
                    <a:pt x="180" y="125"/>
                    <a:pt x="180" y="125"/>
                    <a:pt x="180" y="125"/>
                  </a:cubicBezTo>
                  <a:cubicBezTo>
                    <a:pt x="180" y="126"/>
                    <a:pt x="180" y="126"/>
                    <a:pt x="180" y="126"/>
                  </a:cubicBezTo>
                  <a:cubicBezTo>
                    <a:pt x="180" y="126"/>
                    <a:pt x="180" y="126"/>
                    <a:pt x="180" y="126"/>
                  </a:cubicBezTo>
                  <a:cubicBezTo>
                    <a:pt x="180" y="127"/>
                    <a:pt x="180" y="127"/>
                    <a:pt x="180" y="127"/>
                  </a:cubicBezTo>
                  <a:cubicBezTo>
                    <a:pt x="180" y="128"/>
                    <a:pt x="180" y="128"/>
                    <a:pt x="180" y="128"/>
                  </a:cubicBezTo>
                  <a:cubicBezTo>
                    <a:pt x="180" y="128"/>
                    <a:pt x="180" y="128"/>
                    <a:pt x="180" y="128"/>
                  </a:cubicBezTo>
                  <a:cubicBezTo>
                    <a:pt x="180" y="129"/>
                    <a:pt x="180" y="129"/>
                    <a:pt x="180" y="129"/>
                  </a:cubicBezTo>
                  <a:cubicBezTo>
                    <a:pt x="179" y="131"/>
                    <a:pt x="179" y="131"/>
                    <a:pt x="179" y="131"/>
                  </a:cubicBezTo>
                  <a:cubicBezTo>
                    <a:pt x="178" y="132"/>
                    <a:pt x="178" y="132"/>
                    <a:pt x="178" y="132"/>
                  </a:cubicBezTo>
                  <a:cubicBezTo>
                    <a:pt x="178" y="132"/>
                    <a:pt x="178" y="132"/>
                    <a:pt x="178" y="132"/>
                  </a:cubicBezTo>
                  <a:cubicBezTo>
                    <a:pt x="178" y="133"/>
                    <a:pt x="178" y="133"/>
                    <a:pt x="178" y="133"/>
                  </a:cubicBezTo>
                  <a:cubicBezTo>
                    <a:pt x="177" y="133"/>
                    <a:pt x="177" y="133"/>
                    <a:pt x="177" y="133"/>
                  </a:cubicBezTo>
                  <a:cubicBezTo>
                    <a:pt x="176" y="134"/>
                    <a:pt x="176" y="134"/>
                    <a:pt x="176" y="134"/>
                  </a:cubicBezTo>
                  <a:cubicBezTo>
                    <a:pt x="175" y="134"/>
                    <a:pt x="175" y="134"/>
                    <a:pt x="175" y="134"/>
                  </a:cubicBezTo>
                  <a:cubicBezTo>
                    <a:pt x="175" y="133"/>
                    <a:pt x="175" y="133"/>
                    <a:pt x="175" y="133"/>
                  </a:cubicBezTo>
                  <a:cubicBezTo>
                    <a:pt x="174" y="133"/>
                    <a:pt x="174" y="133"/>
                    <a:pt x="174" y="133"/>
                  </a:cubicBezTo>
                  <a:cubicBezTo>
                    <a:pt x="175" y="133"/>
                    <a:pt x="175" y="133"/>
                    <a:pt x="175" y="133"/>
                  </a:cubicBezTo>
                  <a:cubicBezTo>
                    <a:pt x="173" y="132"/>
                    <a:pt x="173" y="132"/>
                    <a:pt x="173" y="132"/>
                  </a:cubicBezTo>
                  <a:cubicBezTo>
                    <a:pt x="174" y="131"/>
                    <a:pt x="174" y="131"/>
                    <a:pt x="174" y="131"/>
                  </a:cubicBezTo>
                  <a:cubicBezTo>
                    <a:pt x="173" y="131"/>
                    <a:pt x="173" y="131"/>
                    <a:pt x="173" y="131"/>
                  </a:cubicBezTo>
                  <a:cubicBezTo>
                    <a:pt x="173" y="131"/>
                    <a:pt x="173" y="131"/>
                    <a:pt x="173" y="131"/>
                  </a:cubicBezTo>
                  <a:cubicBezTo>
                    <a:pt x="172" y="130"/>
                    <a:pt x="172" y="130"/>
                    <a:pt x="172" y="130"/>
                  </a:cubicBezTo>
                  <a:cubicBezTo>
                    <a:pt x="172" y="129"/>
                    <a:pt x="172" y="129"/>
                    <a:pt x="172" y="129"/>
                  </a:cubicBezTo>
                  <a:cubicBezTo>
                    <a:pt x="172" y="128"/>
                    <a:pt x="172" y="128"/>
                    <a:pt x="172" y="128"/>
                  </a:cubicBezTo>
                  <a:cubicBezTo>
                    <a:pt x="171" y="128"/>
                    <a:pt x="171" y="128"/>
                    <a:pt x="171" y="128"/>
                  </a:cubicBezTo>
                  <a:cubicBezTo>
                    <a:pt x="171" y="127"/>
                    <a:pt x="171" y="127"/>
                    <a:pt x="171" y="127"/>
                  </a:cubicBezTo>
                  <a:cubicBezTo>
                    <a:pt x="171" y="127"/>
                    <a:pt x="171" y="127"/>
                    <a:pt x="171" y="127"/>
                  </a:cubicBezTo>
                  <a:cubicBezTo>
                    <a:pt x="171" y="126"/>
                    <a:pt x="171" y="126"/>
                    <a:pt x="171" y="126"/>
                  </a:cubicBezTo>
                  <a:cubicBezTo>
                    <a:pt x="172" y="126"/>
                    <a:pt x="172" y="126"/>
                    <a:pt x="172" y="126"/>
                  </a:cubicBezTo>
                  <a:cubicBezTo>
                    <a:pt x="171" y="126"/>
                    <a:pt x="171" y="126"/>
                    <a:pt x="171" y="126"/>
                  </a:cubicBezTo>
                  <a:cubicBezTo>
                    <a:pt x="171" y="126"/>
                    <a:pt x="171" y="126"/>
                    <a:pt x="171" y="126"/>
                  </a:cubicBezTo>
                  <a:cubicBezTo>
                    <a:pt x="171" y="126"/>
                    <a:pt x="171" y="126"/>
                    <a:pt x="171" y="126"/>
                  </a:cubicBezTo>
                  <a:cubicBezTo>
                    <a:pt x="171" y="126"/>
                    <a:pt x="171" y="126"/>
                    <a:pt x="171" y="126"/>
                  </a:cubicBezTo>
                  <a:cubicBezTo>
                    <a:pt x="170" y="126"/>
                    <a:pt x="170" y="126"/>
                    <a:pt x="170" y="126"/>
                  </a:cubicBezTo>
                  <a:cubicBezTo>
                    <a:pt x="170" y="126"/>
                    <a:pt x="170" y="126"/>
                    <a:pt x="170" y="126"/>
                  </a:cubicBezTo>
                  <a:cubicBezTo>
                    <a:pt x="170" y="125"/>
                    <a:pt x="170" y="125"/>
                    <a:pt x="170" y="125"/>
                  </a:cubicBezTo>
                  <a:cubicBezTo>
                    <a:pt x="169" y="125"/>
                    <a:pt x="169" y="125"/>
                    <a:pt x="169" y="125"/>
                  </a:cubicBezTo>
                  <a:cubicBezTo>
                    <a:pt x="169" y="124"/>
                    <a:pt x="169" y="124"/>
                    <a:pt x="169" y="124"/>
                  </a:cubicBezTo>
                  <a:cubicBezTo>
                    <a:pt x="169" y="123"/>
                    <a:pt x="169" y="123"/>
                    <a:pt x="169" y="123"/>
                  </a:cubicBezTo>
                  <a:cubicBezTo>
                    <a:pt x="170" y="122"/>
                    <a:pt x="170" y="122"/>
                    <a:pt x="170" y="122"/>
                  </a:cubicBezTo>
                  <a:cubicBezTo>
                    <a:pt x="170" y="121"/>
                    <a:pt x="170" y="121"/>
                    <a:pt x="170" y="121"/>
                  </a:cubicBezTo>
                  <a:cubicBezTo>
                    <a:pt x="169" y="121"/>
                    <a:pt x="169" y="121"/>
                    <a:pt x="169" y="121"/>
                  </a:cubicBezTo>
                  <a:cubicBezTo>
                    <a:pt x="169" y="121"/>
                    <a:pt x="169" y="121"/>
                    <a:pt x="169" y="121"/>
                  </a:cubicBezTo>
                  <a:cubicBezTo>
                    <a:pt x="169" y="122"/>
                    <a:pt x="169" y="122"/>
                    <a:pt x="169" y="122"/>
                  </a:cubicBezTo>
                  <a:cubicBezTo>
                    <a:pt x="169" y="122"/>
                    <a:pt x="169" y="122"/>
                    <a:pt x="169" y="122"/>
                  </a:cubicBezTo>
                  <a:cubicBezTo>
                    <a:pt x="169" y="122"/>
                    <a:pt x="169" y="122"/>
                    <a:pt x="169" y="122"/>
                  </a:cubicBezTo>
                  <a:cubicBezTo>
                    <a:pt x="168" y="122"/>
                    <a:pt x="168" y="122"/>
                    <a:pt x="168" y="122"/>
                  </a:cubicBezTo>
                  <a:cubicBezTo>
                    <a:pt x="168" y="121"/>
                    <a:pt x="168" y="121"/>
                    <a:pt x="168" y="121"/>
                  </a:cubicBezTo>
                  <a:cubicBezTo>
                    <a:pt x="169" y="120"/>
                    <a:pt x="169" y="120"/>
                    <a:pt x="169" y="120"/>
                  </a:cubicBezTo>
                  <a:cubicBezTo>
                    <a:pt x="169" y="118"/>
                    <a:pt x="169" y="118"/>
                    <a:pt x="169" y="118"/>
                  </a:cubicBezTo>
                  <a:cubicBezTo>
                    <a:pt x="170" y="117"/>
                    <a:pt x="170" y="117"/>
                    <a:pt x="170" y="117"/>
                  </a:cubicBezTo>
                  <a:cubicBezTo>
                    <a:pt x="169" y="116"/>
                    <a:pt x="169" y="116"/>
                    <a:pt x="169" y="116"/>
                  </a:cubicBezTo>
                  <a:cubicBezTo>
                    <a:pt x="168" y="116"/>
                    <a:pt x="168" y="116"/>
                    <a:pt x="168" y="116"/>
                  </a:cubicBezTo>
                  <a:cubicBezTo>
                    <a:pt x="168" y="115"/>
                    <a:pt x="168" y="115"/>
                    <a:pt x="168" y="115"/>
                  </a:cubicBezTo>
                  <a:cubicBezTo>
                    <a:pt x="168" y="115"/>
                    <a:pt x="168" y="115"/>
                    <a:pt x="168" y="115"/>
                  </a:cubicBezTo>
                  <a:cubicBezTo>
                    <a:pt x="168" y="115"/>
                    <a:pt x="168" y="115"/>
                    <a:pt x="168" y="115"/>
                  </a:cubicBezTo>
                  <a:cubicBezTo>
                    <a:pt x="167" y="114"/>
                    <a:pt x="167" y="114"/>
                    <a:pt x="167" y="114"/>
                  </a:cubicBezTo>
                  <a:cubicBezTo>
                    <a:pt x="167" y="114"/>
                    <a:pt x="167" y="114"/>
                    <a:pt x="167" y="114"/>
                  </a:cubicBezTo>
                  <a:cubicBezTo>
                    <a:pt x="167" y="113"/>
                    <a:pt x="167" y="113"/>
                    <a:pt x="167" y="113"/>
                  </a:cubicBezTo>
                  <a:cubicBezTo>
                    <a:pt x="166" y="113"/>
                    <a:pt x="166" y="113"/>
                    <a:pt x="166" y="113"/>
                  </a:cubicBezTo>
                  <a:cubicBezTo>
                    <a:pt x="166" y="112"/>
                    <a:pt x="166" y="112"/>
                    <a:pt x="166" y="112"/>
                  </a:cubicBezTo>
                  <a:cubicBezTo>
                    <a:pt x="165" y="111"/>
                    <a:pt x="165" y="111"/>
                    <a:pt x="165" y="111"/>
                  </a:cubicBezTo>
                  <a:cubicBezTo>
                    <a:pt x="164" y="111"/>
                    <a:pt x="164" y="111"/>
                    <a:pt x="164" y="111"/>
                  </a:cubicBezTo>
                  <a:cubicBezTo>
                    <a:pt x="163" y="111"/>
                    <a:pt x="163" y="111"/>
                    <a:pt x="163" y="111"/>
                  </a:cubicBezTo>
                  <a:cubicBezTo>
                    <a:pt x="163" y="112"/>
                    <a:pt x="163" y="112"/>
                    <a:pt x="163" y="112"/>
                  </a:cubicBezTo>
                  <a:cubicBezTo>
                    <a:pt x="163" y="112"/>
                    <a:pt x="163" y="112"/>
                    <a:pt x="163" y="112"/>
                  </a:cubicBezTo>
                  <a:cubicBezTo>
                    <a:pt x="162" y="112"/>
                    <a:pt x="162" y="112"/>
                    <a:pt x="162" y="112"/>
                  </a:cubicBezTo>
                  <a:cubicBezTo>
                    <a:pt x="162" y="112"/>
                    <a:pt x="162" y="112"/>
                    <a:pt x="162" y="112"/>
                  </a:cubicBezTo>
                  <a:cubicBezTo>
                    <a:pt x="161" y="113"/>
                    <a:pt x="161" y="113"/>
                    <a:pt x="161" y="113"/>
                  </a:cubicBezTo>
                  <a:cubicBezTo>
                    <a:pt x="160" y="113"/>
                    <a:pt x="160" y="113"/>
                    <a:pt x="160" y="113"/>
                  </a:cubicBezTo>
                  <a:cubicBezTo>
                    <a:pt x="159" y="113"/>
                    <a:pt x="159" y="113"/>
                    <a:pt x="159" y="113"/>
                  </a:cubicBezTo>
                  <a:cubicBezTo>
                    <a:pt x="159" y="113"/>
                    <a:pt x="159" y="113"/>
                    <a:pt x="159" y="113"/>
                  </a:cubicBezTo>
                  <a:cubicBezTo>
                    <a:pt x="159" y="112"/>
                    <a:pt x="159" y="112"/>
                    <a:pt x="159" y="112"/>
                  </a:cubicBezTo>
                  <a:cubicBezTo>
                    <a:pt x="159" y="113"/>
                    <a:pt x="159" y="113"/>
                    <a:pt x="159" y="113"/>
                  </a:cubicBezTo>
                  <a:cubicBezTo>
                    <a:pt x="159" y="113"/>
                    <a:pt x="159" y="113"/>
                    <a:pt x="159" y="113"/>
                  </a:cubicBezTo>
                  <a:cubicBezTo>
                    <a:pt x="159" y="112"/>
                    <a:pt x="159" y="112"/>
                    <a:pt x="159" y="112"/>
                  </a:cubicBezTo>
                  <a:cubicBezTo>
                    <a:pt x="158" y="112"/>
                    <a:pt x="158" y="112"/>
                    <a:pt x="158" y="112"/>
                  </a:cubicBezTo>
                  <a:cubicBezTo>
                    <a:pt x="157" y="111"/>
                    <a:pt x="157" y="111"/>
                    <a:pt x="157" y="111"/>
                  </a:cubicBezTo>
                  <a:cubicBezTo>
                    <a:pt x="157" y="111"/>
                    <a:pt x="157" y="111"/>
                    <a:pt x="157" y="111"/>
                  </a:cubicBezTo>
                  <a:cubicBezTo>
                    <a:pt x="158" y="111"/>
                    <a:pt x="158" y="111"/>
                    <a:pt x="158" y="111"/>
                  </a:cubicBezTo>
                  <a:cubicBezTo>
                    <a:pt x="158" y="111"/>
                    <a:pt x="158" y="111"/>
                    <a:pt x="158" y="111"/>
                  </a:cubicBezTo>
                  <a:cubicBezTo>
                    <a:pt x="157" y="110"/>
                    <a:pt x="157" y="110"/>
                    <a:pt x="157" y="110"/>
                  </a:cubicBezTo>
                  <a:cubicBezTo>
                    <a:pt x="157" y="110"/>
                    <a:pt x="157" y="110"/>
                    <a:pt x="157" y="110"/>
                  </a:cubicBezTo>
                  <a:cubicBezTo>
                    <a:pt x="157" y="110"/>
                    <a:pt x="157" y="110"/>
                    <a:pt x="157" y="110"/>
                  </a:cubicBezTo>
                  <a:cubicBezTo>
                    <a:pt x="157" y="110"/>
                    <a:pt x="157" y="110"/>
                    <a:pt x="157" y="110"/>
                  </a:cubicBezTo>
                  <a:cubicBezTo>
                    <a:pt x="157" y="111"/>
                    <a:pt x="157" y="111"/>
                    <a:pt x="157" y="111"/>
                  </a:cubicBezTo>
                  <a:cubicBezTo>
                    <a:pt x="156" y="110"/>
                    <a:pt x="156" y="110"/>
                    <a:pt x="156" y="110"/>
                  </a:cubicBezTo>
                  <a:cubicBezTo>
                    <a:pt x="156" y="110"/>
                    <a:pt x="156" y="110"/>
                    <a:pt x="156" y="110"/>
                  </a:cubicBezTo>
                  <a:cubicBezTo>
                    <a:pt x="155" y="110"/>
                    <a:pt x="155" y="110"/>
                    <a:pt x="155" y="110"/>
                  </a:cubicBezTo>
                  <a:cubicBezTo>
                    <a:pt x="153" y="110"/>
                    <a:pt x="153" y="110"/>
                    <a:pt x="153" y="110"/>
                  </a:cubicBezTo>
                  <a:cubicBezTo>
                    <a:pt x="154" y="110"/>
                    <a:pt x="154" y="110"/>
                    <a:pt x="154" y="110"/>
                  </a:cubicBezTo>
                  <a:cubicBezTo>
                    <a:pt x="155" y="110"/>
                    <a:pt x="155" y="110"/>
                    <a:pt x="155" y="110"/>
                  </a:cubicBezTo>
                  <a:cubicBezTo>
                    <a:pt x="155" y="110"/>
                    <a:pt x="155" y="110"/>
                    <a:pt x="155" y="110"/>
                  </a:cubicBezTo>
                  <a:cubicBezTo>
                    <a:pt x="155" y="109"/>
                    <a:pt x="155" y="109"/>
                    <a:pt x="155" y="109"/>
                  </a:cubicBezTo>
                  <a:cubicBezTo>
                    <a:pt x="154" y="109"/>
                    <a:pt x="154" y="109"/>
                    <a:pt x="154" y="109"/>
                  </a:cubicBezTo>
                  <a:cubicBezTo>
                    <a:pt x="153" y="110"/>
                    <a:pt x="153" y="110"/>
                    <a:pt x="153" y="110"/>
                  </a:cubicBezTo>
                  <a:cubicBezTo>
                    <a:pt x="153" y="110"/>
                    <a:pt x="153" y="110"/>
                    <a:pt x="153" y="110"/>
                  </a:cubicBezTo>
                  <a:cubicBezTo>
                    <a:pt x="151" y="110"/>
                    <a:pt x="151" y="110"/>
                    <a:pt x="151" y="110"/>
                  </a:cubicBezTo>
                  <a:cubicBezTo>
                    <a:pt x="151" y="109"/>
                    <a:pt x="151" y="109"/>
                    <a:pt x="151" y="109"/>
                  </a:cubicBezTo>
                  <a:cubicBezTo>
                    <a:pt x="150" y="110"/>
                    <a:pt x="150" y="110"/>
                    <a:pt x="150" y="110"/>
                  </a:cubicBezTo>
                  <a:cubicBezTo>
                    <a:pt x="149" y="110"/>
                    <a:pt x="149" y="110"/>
                    <a:pt x="149" y="110"/>
                  </a:cubicBezTo>
                  <a:cubicBezTo>
                    <a:pt x="148" y="110"/>
                    <a:pt x="148" y="110"/>
                    <a:pt x="148" y="110"/>
                  </a:cubicBezTo>
                  <a:cubicBezTo>
                    <a:pt x="147" y="109"/>
                    <a:pt x="147" y="109"/>
                    <a:pt x="147" y="109"/>
                  </a:cubicBezTo>
                  <a:cubicBezTo>
                    <a:pt x="147" y="109"/>
                    <a:pt x="147" y="109"/>
                    <a:pt x="147" y="109"/>
                  </a:cubicBezTo>
                  <a:cubicBezTo>
                    <a:pt x="147" y="108"/>
                    <a:pt x="147" y="108"/>
                    <a:pt x="147" y="108"/>
                  </a:cubicBezTo>
                  <a:cubicBezTo>
                    <a:pt x="147" y="108"/>
                    <a:pt x="147" y="108"/>
                    <a:pt x="147" y="108"/>
                  </a:cubicBezTo>
                  <a:cubicBezTo>
                    <a:pt x="147" y="109"/>
                    <a:pt x="147" y="109"/>
                    <a:pt x="147" y="109"/>
                  </a:cubicBezTo>
                  <a:cubicBezTo>
                    <a:pt x="146" y="110"/>
                    <a:pt x="146" y="110"/>
                    <a:pt x="146" y="110"/>
                  </a:cubicBezTo>
                  <a:cubicBezTo>
                    <a:pt x="145" y="109"/>
                    <a:pt x="145" y="109"/>
                    <a:pt x="145" y="109"/>
                  </a:cubicBezTo>
                  <a:cubicBezTo>
                    <a:pt x="145" y="110"/>
                    <a:pt x="145" y="110"/>
                    <a:pt x="145" y="110"/>
                  </a:cubicBezTo>
                  <a:cubicBezTo>
                    <a:pt x="144" y="109"/>
                    <a:pt x="144" y="109"/>
                    <a:pt x="144" y="109"/>
                  </a:cubicBezTo>
                  <a:cubicBezTo>
                    <a:pt x="141" y="110"/>
                    <a:pt x="141" y="110"/>
                    <a:pt x="141" y="110"/>
                  </a:cubicBezTo>
                  <a:cubicBezTo>
                    <a:pt x="141" y="110"/>
                    <a:pt x="141" y="110"/>
                    <a:pt x="141" y="110"/>
                  </a:cubicBezTo>
                  <a:cubicBezTo>
                    <a:pt x="139" y="111"/>
                    <a:pt x="139" y="111"/>
                    <a:pt x="139" y="111"/>
                  </a:cubicBezTo>
                  <a:cubicBezTo>
                    <a:pt x="138" y="112"/>
                    <a:pt x="138" y="112"/>
                    <a:pt x="138" y="112"/>
                  </a:cubicBezTo>
                  <a:cubicBezTo>
                    <a:pt x="138" y="112"/>
                    <a:pt x="138" y="112"/>
                    <a:pt x="138" y="112"/>
                  </a:cubicBezTo>
                  <a:cubicBezTo>
                    <a:pt x="139" y="112"/>
                    <a:pt x="139" y="112"/>
                    <a:pt x="139" y="112"/>
                  </a:cubicBezTo>
                  <a:cubicBezTo>
                    <a:pt x="139" y="112"/>
                    <a:pt x="139" y="112"/>
                    <a:pt x="139" y="112"/>
                  </a:cubicBezTo>
                  <a:cubicBezTo>
                    <a:pt x="140" y="112"/>
                    <a:pt x="140" y="112"/>
                    <a:pt x="140" y="112"/>
                  </a:cubicBezTo>
                  <a:cubicBezTo>
                    <a:pt x="140" y="112"/>
                    <a:pt x="140" y="112"/>
                    <a:pt x="140" y="112"/>
                  </a:cubicBezTo>
                  <a:cubicBezTo>
                    <a:pt x="141" y="112"/>
                    <a:pt x="141" y="112"/>
                    <a:pt x="141" y="112"/>
                  </a:cubicBezTo>
                  <a:cubicBezTo>
                    <a:pt x="140" y="113"/>
                    <a:pt x="140" y="113"/>
                    <a:pt x="140" y="113"/>
                  </a:cubicBezTo>
                  <a:cubicBezTo>
                    <a:pt x="139" y="113"/>
                    <a:pt x="139" y="113"/>
                    <a:pt x="139" y="113"/>
                  </a:cubicBezTo>
                  <a:cubicBezTo>
                    <a:pt x="139" y="114"/>
                    <a:pt x="139" y="114"/>
                    <a:pt x="139" y="114"/>
                  </a:cubicBezTo>
                  <a:cubicBezTo>
                    <a:pt x="139" y="114"/>
                    <a:pt x="139" y="114"/>
                    <a:pt x="139" y="114"/>
                  </a:cubicBezTo>
                  <a:cubicBezTo>
                    <a:pt x="141" y="115"/>
                    <a:pt x="141" y="115"/>
                    <a:pt x="141" y="115"/>
                  </a:cubicBezTo>
                  <a:cubicBezTo>
                    <a:pt x="142" y="116"/>
                    <a:pt x="142" y="116"/>
                    <a:pt x="142" y="116"/>
                  </a:cubicBezTo>
                  <a:cubicBezTo>
                    <a:pt x="142" y="116"/>
                    <a:pt x="142" y="116"/>
                    <a:pt x="142" y="116"/>
                  </a:cubicBezTo>
                  <a:cubicBezTo>
                    <a:pt x="141" y="116"/>
                    <a:pt x="141" y="116"/>
                    <a:pt x="141" y="116"/>
                  </a:cubicBezTo>
                  <a:cubicBezTo>
                    <a:pt x="141" y="116"/>
                    <a:pt x="141" y="116"/>
                    <a:pt x="141" y="116"/>
                  </a:cubicBezTo>
                  <a:cubicBezTo>
                    <a:pt x="141" y="116"/>
                    <a:pt x="141" y="116"/>
                    <a:pt x="141" y="116"/>
                  </a:cubicBezTo>
                  <a:cubicBezTo>
                    <a:pt x="140" y="115"/>
                    <a:pt x="140" y="115"/>
                    <a:pt x="140" y="115"/>
                  </a:cubicBezTo>
                  <a:cubicBezTo>
                    <a:pt x="140" y="115"/>
                    <a:pt x="140" y="115"/>
                    <a:pt x="140" y="115"/>
                  </a:cubicBezTo>
                  <a:cubicBezTo>
                    <a:pt x="139" y="115"/>
                    <a:pt x="139" y="115"/>
                    <a:pt x="139" y="115"/>
                  </a:cubicBezTo>
                  <a:cubicBezTo>
                    <a:pt x="139" y="115"/>
                    <a:pt x="139" y="115"/>
                    <a:pt x="139" y="115"/>
                  </a:cubicBezTo>
                  <a:cubicBezTo>
                    <a:pt x="138" y="114"/>
                    <a:pt x="138" y="114"/>
                    <a:pt x="138" y="114"/>
                  </a:cubicBezTo>
                  <a:cubicBezTo>
                    <a:pt x="137" y="114"/>
                    <a:pt x="137" y="114"/>
                    <a:pt x="137" y="114"/>
                  </a:cubicBezTo>
                  <a:cubicBezTo>
                    <a:pt x="138" y="115"/>
                    <a:pt x="138" y="115"/>
                    <a:pt x="138" y="115"/>
                  </a:cubicBezTo>
                  <a:cubicBezTo>
                    <a:pt x="138" y="116"/>
                    <a:pt x="138" y="116"/>
                    <a:pt x="138" y="116"/>
                  </a:cubicBezTo>
                  <a:cubicBezTo>
                    <a:pt x="137" y="116"/>
                    <a:pt x="137" y="116"/>
                    <a:pt x="137" y="116"/>
                  </a:cubicBezTo>
                  <a:cubicBezTo>
                    <a:pt x="137" y="115"/>
                    <a:pt x="137" y="115"/>
                    <a:pt x="137" y="115"/>
                  </a:cubicBezTo>
                  <a:cubicBezTo>
                    <a:pt x="136" y="115"/>
                    <a:pt x="136" y="115"/>
                    <a:pt x="136" y="115"/>
                  </a:cubicBezTo>
                  <a:cubicBezTo>
                    <a:pt x="135" y="115"/>
                    <a:pt x="135" y="115"/>
                    <a:pt x="135" y="115"/>
                  </a:cubicBezTo>
                  <a:cubicBezTo>
                    <a:pt x="135" y="116"/>
                    <a:pt x="135" y="116"/>
                    <a:pt x="135" y="116"/>
                  </a:cubicBezTo>
                  <a:cubicBezTo>
                    <a:pt x="134" y="115"/>
                    <a:pt x="134" y="115"/>
                    <a:pt x="134" y="115"/>
                  </a:cubicBezTo>
                  <a:cubicBezTo>
                    <a:pt x="133" y="115"/>
                    <a:pt x="133" y="115"/>
                    <a:pt x="133" y="115"/>
                  </a:cubicBezTo>
                  <a:cubicBezTo>
                    <a:pt x="132" y="115"/>
                    <a:pt x="132" y="115"/>
                    <a:pt x="132" y="115"/>
                  </a:cubicBezTo>
                  <a:cubicBezTo>
                    <a:pt x="132" y="115"/>
                    <a:pt x="132" y="115"/>
                    <a:pt x="132" y="115"/>
                  </a:cubicBezTo>
                  <a:cubicBezTo>
                    <a:pt x="132" y="115"/>
                    <a:pt x="132" y="115"/>
                    <a:pt x="132" y="115"/>
                  </a:cubicBezTo>
                  <a:cubicBezTo>
                    <a:pt x="133" y="114"/>
                    <a:pt x="133" y="114"/>
                    <a:pt x="133" y="114"/>
                  </a:cubicBezTo>
                  <a:cubicBezTo>
                    <a:pt x="132" y="114"/>
                    <a:pt x="132" y="114"/>
                    <a:pt x="132" y="114"/>
                  </a:cubicBezTo>
                  <a:cubicBezTo>
                    <a:pt x="132" y="114"/>
                    <a:pt x="132" y="114"/>
                    <a:pt x="132" y="114"/>
                  </a:cubicBezTo>
                  <a:cubicBezTo>
                    <a:pt x="131" y="114"/>
                    <a:pt x="131" y="114"/>
                    <a:pt x="131" y="114"/>
                  </a:cubicBezTo>
                  <a:cubicBezTo>
                    <a:pt x="131" y="113"/>
                    <a:pt x="131" y="113"/>
                    <a:pt x="131" y="113"/>
                  </a:cubicBezTo>
                  <a:cubicBezTo>
                    <a:pt x="131" y="113"/>
                    <a:pt x="131" y="113"/>
                    <a:pt x="131" y="113"/>
                  </a:cubicBezTo>
                  <a:cubicBezTo>
                    <a:pt x="130" y="113"/>
                    <a:pt x="130" y="113"/>
                    <a:pt x="130" y="113"/>
                  </a:cubicBezTo>
                  <a:cubicBezTo>
                    <a:pt x="130" y="113"/>
                    <a:pt x="130" y="113"/>
                    <a:pt x="130" y="113"/>
                  </a:cubicBezTo>
                  <a:cubicBezTo>
                    <a:pt x="130" y="112"/>
                    <a:pt x="130" y="112"/>
                    <a:pt x="130" y="112"/>
                  </a:cubicBezTo>
                  <a:cubicBezTo>
                    <a:pt x="130" y="112"/>
                    <a:pt x="130" y="112"/>
                    <a:pt x="130" y="112"/>
                  </a:cubicBezTo>
                  <a:cubicBezTo>
                    <a:pt x="129" y="112"/>
                    <a:pt x="129" y="112"/>
                    <a:pt x="129" y="112"/>
                  </a:cubicBezTo>
                  <a:cubicBezTo>
                    <a:pt x="129" y="113"/>
                    <a:pt x="129" y="113"/>
                    <a:pt x="129" y="113"/>
                  </a:cubicBezTo>
                  <a:cubicBezTo>
                    <a:pt x="129" y="113"/>
                    <a:pt x="129" y="113"/>
                    <a:pt x="129" y="113"/>
                  </a:cubicBezTo>
                  <a:cubicBezTo>
                    <a:pt x="128" y="113"/>
                    <a:pt x="128" y="113"/>
                    <a:pt x="128" y="113"/>
                  </a:cubicBezTo>
                  <a:cubicBezTo>
                    <a:pt x="126" y="113"/>
                    <a:pt x="126" y="113"/>
                    <a:pt x="126" y="113"/>
                  </a:cubicBezTo>
                  <a:cubicBezTo>
                    <a:pt x="125" y="113"/>
                    <a:pt x="125" y="113"/>
                    <a:pt x="125" y="113"/>
                  </a:cubicBezTo>
                  <a:cubicBezTo>
                    <a:pt x="123" y="112"/>
                    <a:pt x="123" y="112"/>
                    <a:pt x="123" y="112"/>
                  </a:cubicBezTo>
                  <a:cubicBezTo>
                    <a:pt x="122" y="112"/>
                    <a:pt x="122" y="112"/>
                    <a:pt x="122" y="112"/>
                  </a:cubicBezTo>
                  <a:cubicBezTo>
                    <a:pt x="121" y="113"/>
                    <a:pt x="121" y="113"/>
                    <a:pt x="121" y="113"/>
                  </a:cubicBezTo>
                  <a:cubicBezTo>
                    <a:pt x="120" y="113"/>
                    <a:pt x="120" y="113"/>
                    <a:pt x="120" y="113"/>
                  </a:cubicBezTo>
                  <a:cubicBezTo>
                    <a:pt x="119" y="113"/>
                    <a:pt x="119" y="113"/>
                    <a:pt x="119" y="113"/>
                  </a:cubicBezTo>
                  <a:cubicBezTo>
                    <a:pt x="119" y="114"/>
                    <a:pt x="119" y="114"/>
                    <a:pt x="119" y="114"/>
                  </a:cubicBezTo>
                  <a:cubicBezTo>
                    <a:pt x="118" y="114"/>
                    <a:pt x="118" y="114"/>
                    <a:pt x="118" y="114"/>
                  </a:cubicBezTo>
                  <a:cubicBezTo>
                    <a:pt x="118" y="113"/>
                    <a:pt x="118" y="113"/>
                    <a:pt x="118" y="113"/>
                  </a:cubicBezTo>
                  <a:cubicBezTo>
                    <a:pt x="118" y="113"/>
                    <a:pt x="118" y="113"/>
                    <a:pt x="118" y="113"/>
                  </a:cubicBezTo>
                  <a:cubicBezTo>
                    <a:pt x="118" y="112"/>
                    <a:pt x="118" y="112"/>
                    <a:pt x="118" y="112"/>
                  </a:cubicBezTo>
                  <a:cubicBezTo>
                    <a:pt x="118" y="111"/>
                    <a:pt x="118" y="111"/>
                    <a:pt x="118" y="111"/>
                  </a:cubicBezTo>
                  <a:cubicBezTo>
                    <a:pt x="118" y="112"/>
                    <a:pt x="118" y="112"/>
                    <a:pt x="118" y="112"/>
                  </a:cubicBezTo>
                  <a:cubicBezTo>
                    <a:pt x="117" y="113"/>
                    <a:pt x="117" y="113"/>
                    <a:pt x="117" y="113"/>
                  </a:cubicBezTo>
                  <a:cubicBezTo>
                    <a:pt x="116" y="113"/>
                    <a:pt x="116" y="113"/>
                    <a:pt x="116" y="113"/>
                  </a:cubicBezTo>
                  <a:cubicBezTo>
                    <a:pt x="116" y="112"/>
                    <a:pt x="116" y="112"/>
                    <a:pt x="116" y="112"/>
                  </a:cubicBezTo>
                  <a:cubicBezTo>
                    <a:pt x="116" y="113"/>
                    <a:pt x="116" y="113"/>
                    <a:pt x="116" y="113"/>
                  </a:cubicBezTo>
                  <a:cubicBezTo>
                    <a:pt x="116" y="114"/>
                    <a:pt x="116" y="114"/>
                    <a:pt x="116" y="114"/>
                  </a:cubicBezTo>
                  <a:cubicBezTo>
                    <a:pt x="117" y="115"/>
                    <a:pt x="117" y="115"/>
                    <a:pt x="117" y="115"/>
                  </a:cubicBezTo>
                  <a:cubicBezTo>
                    <a:pt x="116" y="115"/>
                    <a:pt x="116" y="115"/>
                    <a:pt x="116" y="115"/>
                  </a:cubicBezTo>
                  <a:cubicBezTo>
                    <a:pt x="115" y="115"/>
                    <a:pt x="115" y="115"/>
                    <a:pt x="115" y="115"/>
                  </a:cubicBezTo>
                  <a:cubicBezTo>
                    <a:pt x="114" y="116"/>
                    <a:pt x="114" y="116"/>
                    <a:pt x="114" y="116"/>
                  </a:cubicBezTo>
                  <a:cubicBezTo>
                    <a:pt x="112" y="117"/>
                    <a:pt x="112" y="117"/>
                    <a:pt x="112" y="117"/>
                  </a:cubicBezTo>
                  <a:cubicBezTo>
                    <a:pt x="112" y="117"/>
                    <a:pt x="112" y="117"/>
                    <a:pt x="112" y="117"/>
                  </a:cubicBezTo>
                  <a:cubicBezTo>
                    <a:pt x="111" y="118"/>
                    <a:pt x="111" y="118"/>
                    <a:pt x="111" y="118"/>
                  </a:cubicBezTo>
                  <a:cubicBezTo>
                    <a:pt x="110" y="118"/>
                    <a:pt x="110" y="118"/>
                    <a:pt x="110" y="118"/>
                  </a:cubicBezTo>
                  <a:cubicBezTo>
                    <a:pt x="111" y="117"/>
                    <a:pt x="111" y="117"/>
                    <a:pt x="111" y="117"/>
                  </a:cubicBezTo>
                  <a:cubicBezTo>
                    <a:pt x="110" y="117"/>
                    <a:pt x="110" y="117"/>
                    <a:pt x="110" y="117"/>
                  </a:cubicBezTo>
                  <a:cubicBezTo>
                    <a:pt x="110" y="117"/>
                    <a:pt x="110" y="117"/>
                    <a:pt x="110" y="117"/>
                  </a:cubicBezTo>
                  <a:cubicBezTo>
                    <a:pt x="109" y="117"/>
                    <a:pt x="109" y="117"/>
                    <a:pt x="109" y="117"/>
                  </a:cubicBezTo>
                  <a:cubicBezTo>
                    <a:pt x="109" y="117"/>
                    <a:pt x="109" y="117"/>
                    <a:pt x="109" y="117"/>
                  </a:cubicBezTo>
                  <a:cubicBezTo>
                    <a:pt x="109" y="118"/>
                    <a:pt x="109" y="118"/>
                    <a:pt x="109" y="118"/>
                  </a:cubicBezTo>
                  <a:cubicBezTo>
                    <a:pt x="108" y="118"/>
                    <a:pt x="108" y="118"/>
                    <a:pt x="108" y="118"/>
                  </a:cubicBezTo>
                  <a:cubicBezTo>
                    <a:pt x="108" y="118"/>
                    <a:pt x="108" y="118"/>
                    <a:pt x="108" y="118"/>
                  </a:cubicBezTo>
                  <a:cubicBezTo>
                    <a:pt x="108" y="119"/>
                    <a:pt x="108" y="119"/>
                    <a:pt x="108" y="119"/>
                  </a:cubicBezTo>
                  <a:cubicBezTo>
                    <a:pt x="107" y="119"/>
                    <a:pt x="107" y="119"/>
                    <a:pt x="107" y="119"/>
                  </a:cubicBezTo>
                  <a:cubicBezTo>
                    <a:pt x="107" y="119"/>
                    <a:pt x="107" y="119"/>
                    <a:pt x="107" y="119"/>
                  </a:cubicBezTo>
                  <a:cubicBezTo>
                    <a:pt x="106" y="120"/>
                    <a:pt x="106" y="120"/>
                    <a:pt x="106" y="120"/>
                  </a:cubicBezTo>
                  <a:cubicBezTo>
                    <a:pt x="106" y="120"/>
                    <a:pt x="106" y="120"/>
                    <a:pt x="106" y="120"/>
                  </a:cubicBezTo>
                  <a:cubicBezTo>
                    <a:pt x="105" y="121"/>
                    <a:pt x="105" y="121"/>
                    <a:pt x="105" y="121"/>
                  </a:cubicBezTo>
                  <a:cubicBezTo>
                    <a:pt x="105" y="121"/>
                    <a:pt x="105" y="121"/>
                    <a:pt x="105" y="121"/>
                  </a:cubicBezTo>
                  <a:cubicBezTo>
                    <a:pt x="105" y="123"/>
                    <a:pt x="105" y="123"/>
                    <a:pt x="105" y="123"/>
                  </a:cubicBezTo>
                  <a:cubicBezTo>
                    <a:pt x="104" y="123"/>
                    <a:pt x="104" y="123"/>
                    <a:pt x="104" y="123"/>
                  </a:cubicBezTo>
                  <a:cubicBezTo>
                    <a:pt x="104" y="124"/>
                    <a:pt x="104" y="124"/>
                    <a:pt x="104" y="124"/>
                  </a:cubicBezTo>
                  <a:cubicBezTo>
                    <a:pt x="103" y="125"/>
                    <a:pt x="103" y="125"/>
                    <a:pt x="103" y="125"/>
                  </a:cubicBezTo>
                  <a:cubicBezTo>
                    <a:pt x="104" y="126"/>
                    <a:pt x="104" y="126"/>
                    <a:pt x="104" y="126"/>
                  </a:cubicBezTo>
                  <a:cubicBezTo>
                    <a:pt x="104" y="128"/>
                    <a:pt x="104" y="128"/>
                    <a:pt x="104" y="128"/>
                  </a:cubicBezTo>
                  <a:cubicBezTo>
                    <a:pt x="104" y="128"/>
                    <a:pt x="104" y="128"/>
                    <a:pt x="104" y="128"/>
                  </a:cubicBezTo>
                  <a:cubicBezTo>
                    <a:pt x="104" y="129"/>
                    <a:pt x="104" y="129"/>
                    <a:pt x="104" y="129"/>
                  </a:cubicBezTo>
                  <a:cubicBezTo>
                    <a:pt x="103" y="130"/>
                    <a:pt x="103" y="130"/>
                    <a:pt x="103" y="130"/>
                  </a:cubicBezTo>
                  <a:cubicBezTo>
                    <a:pt x="103" y="130"/>
                    <a:pt x="103" y="130"/>
                    <a:pt x="103" y="130"/>
                  </a:cubicBezTo>
                  <a:cubicBezTo>
                    <a:pt x="103" y="130"/>
                    <a:pt x="103" y="130"/>
                    <a:pt x="103" y="130"/>
                  </a:cubicBezTo>
                  <a:cubicBezTo>
                    <a:pt x="102" y="130"/>
                    <a:pt x="102" y="130"/>
                    <a:pt x="102" y="130"/>
                  </a:cubicBezTo>
                  <a:cubicBezTo>
                    <a:pt x="101" y="129"/>
                    <a:pt x="101" y="129"/>
                    <a:pt x="101" y="129"/>
                  </a:cubicBezTo>
                  <a:cubicBezTo>
                    <a:pt x="99" y="129"/>
                    <a:pt x="99" y="129"/>
                    <a:pt x="99" y="129"/>
                  </a:cubicBezTo>
                  <a:cubicBezTo>
                    <a:pt x="99" y="128"/>
                    <a:pt x="99" y="128"/>
                    <a:pt x="99" y="128"/>
                  </a:cubicBezTo>
                  <a:cubicBezTo>
                    <a:pt x="98" y="128"/>
                    <a:pt x="98" y="128"/>
                    <a:pt x="98" y="128"/>
                  </a:cubicBezTo>
                  <a:cubicBezTo>
                    <a:pt x="98" y="128"/>
                    <a:pt x="98" y="128"/>
                    <a:pt x="98" y="128"/>
                  </a:cubicBezTo>
                  <a:cubicBezTo>
                    <a:pt x="97" y="128"/>
                    <a:pt x="97" y="128"/>
                    <a:pt x="97" y="128"/>
                  </a:cubicBezTo>
                  <a:cubicBezTo>
                    <a:pt x="97" y="128"/>
                    <a:pt x="97" y="128"/>
                    <a:pt x="97" y="128"/>
                  </a:cubicBezTo>
                  <a:cubicBezTo>
                    <a:pt x="97" y="127"/>
                    <a:pt x="97" y="127"/>
                    <a:pt x="97" y="127"/>
                  </a:cubicBezTo>
                  <a:cubicBezTo>
                    <a:pt x="97" y="126"/>
                    <a:pt x="97" y="126"/>
                    <a:pt x="97" y="126"/>
                  </a:cubicBezTo>
                  <a:cubicBezTo>
                    <a:pt x="96" y="124"/>
                    <a:pt x="96" y="124"/>
                    <a:pt x="96" y="124"/>
                  </a:cubicBezTo>
                  <a:cubicBezTo>
                    <a:pt x="96" y="124"/>
                    <a:pt x="96" y="124"/>
                    <a:pt x="96" y="124"/>
                  </a:cubicBezTo>
                  <a:cubicBezTo>
                    <a:pt x="96" y="123"/>
                    <a:pt x="96" y="123"/>
                    <a:pt x="96" y="123"/>
                  </a:cubicBezTo>
                  <a:cubicBezTo>
                    <a:pt x="96" y="123"/>
                    <a:pt x="96" y="123"/>
                    <a:pt x="96" y="123"/>
                  </a:cubicBezTo>
                  <a:cubicBezTo>
                    <a:pt x="96" y="122"/>
                    <a:pt x="96" y="122"/>
                    <a:pt x="96" y="122"/>
                  </a:cubicBezTo>
                  <a:cubicBezTo>
                    <a:pt x="95" y="121"/>
                    <a:pt x="95" y="121"/>
                    <a:pt x="95" y="121"/>
                  </a:cubicBezTo>
                  <a:cubicBezTo>
                    <a:pt x="95" y="121"/>
                    <a:pt x="95" y="121"/>
                    <a:pt x="95" y="121"/>
                  </a:cubicBezTo>
                  <a:cubicBezTo>
                    <a:pt x="95" y="120"/>
                    <a:pt x="95" y="120"/>
                    <a:pt x="95" y="120"/>
                  </a:cubicBezTo>
                  <a:cubicBezTo>
                    <a:pt x="94" y="119"/>
                    <a:pt x="94" y="119"/>
                    <a:pt x="94" y="119"/>
                  </a:cubicBezTo>
                  <a:cubicBezTo>
                    <a:pt x="94" y="119"/>
                    <a:pt x="94" y="119"/>
                    <a:pt x="94" y="119"/>
                  </a:cubicBezTo>
                  <a:cubicBezTo>
                    <a:pt x="93" y="119"/>
                    <a:pt x="93" y="119"/>
                    <a:pt x="93" y="119"/>
                  </a:cubicBezTo>
                  <a:cubicBezTo>
                    <a:pt x="93" y="117"/>
                    <a:pt x="93" y="117"/>
                    <a:pt x="93" y="117"/>
                  </a:cubicBezTo>
                  <a:cubicBezTo>
                    <a:pt x="92" y="117"/>
                    <a:pt x="92" y="117"/>
                    <a:pt x="92" y="117"/>
                  </a:cubicBezTo>
                  <a:cubicBezTo>
                    <a:pt x="92" y="116"/>
                    <a:pt x="92" y="116"/>
                    <a:pt x="92" y="116"/>
                  </a:cubicBezTo>
                  <a:cubicBezTo>
                    <a:pt x="92" y="116"/>
                    <a:pt x="92" y="116"/>
                    <a:pt x="92" y="116"/>
                  </a:cubicBezTo>
                  <a:cubicBezTo>
                    <a:pt x="92" y="115"/>
                    <a:pt x="92" y="115"/>
                    <a:pt x="92" y="115"/>
                  </a:cubicBezTo>
                  <a:cubicBezTo>
                    <a:pt x="92" y="115"/>
                    <a:pt x="92" y="115"/>
                    <a:pt x="92" y="115"/>
                  </a:cubicBezTo>
                  <a:cubicBezTo>
                    <a:pt x="91" y="114"/>
                    <a:pt x="91" y="114"/>
                    <a:pt x="91" y="114"/>
                  </a:cubicBezTo>
                  <a:cubicBezTo>
                    <a:pt x="91" y="113"/>
                    <a:pt x="91" y="113"/>
                    <a:pt x="91" y="113"/>
                  </a:cubicBezTo>
                  <a:cubicBezTo>
                    <a:pt x="90" y="112"/>
                    <a:pt x="90" y="112"/>
                    <a:pt x="90" y="112"/>
                  </a:cubicBezTo>
                  <a:cubicBezTo>
                    <a:pt x="89" y="112"/>
                    <a:pt x="89" y="112"/>
                    <a:pt x="89" y="112"/>
                  </a:cubicBezTo>
                  <a:cubicBezTo>
                    <a:pt x="89" y="111"/>
                    <a:pt x="89" y="111"/>
                    <a:pt x="89" y="111"/>
                  </a:cubicBezTo>
                  <a:cubicBezTo>
                    <a:pt x="88" y="111"/>
                    <a:pt x="88" y="111"/>
                    <a:pt x="88" y="111"/>
                  </a:cubicBezTo>
                  <a:cubicBezTo>
                    <a:pt x="88" y="111"/>
                    <a:pt x="88" y="111"/>
                    <a:pt x="88" y="111"/>
                  </a:cubicBezTo>
                  <a:cubicBezTo>
                    <a:pt x="88" y="111"/>
                    <a:pt x="88" y="111"/>
                    <a:pt x="88" y="111"/>
                  </a:cubicBezTo>
                  <a:cubicBezTo>
                    <a:pt x="87" y="111"/>
                    <a:pt x="87" y="111"/>
                    <a:pt x="87" y="111"/>
                  </a:cubicBezTo>
                  <a:cubicBezTo>
                    <a:pt x="86" y="111"/>
                    <a:pt x="86" y="111"/>
                    <a:pt x="86" y="111"/>
                  </a:cubicBezTo>
                  <a:cubicBezTo>
                    <a:pt x="85" y="111"/>
                    <a:pt x="85" y="111"/>
                    <a:pt x="85" y="111"/>
                  </a:cubicBezTo>
                  <a:cubicBezTo>
                    <a:pt x="85" y="111"/>
                    <a:pt x="85" y="111"/>
                    <a:pt x="85" y="111"/>
                  </a:cubicBezTo>
                  <a:cubicBezTo>
                    <a:pt x="85" y="111"/>
                    <a:pt x="85" y="111"/>
                    <a:pt x="85" y="111"/>
                  </a:cubicBezTo>
                  <a:cubicBezTo>
                    <a:pt x="85" y="111"/>
                    <a:pt x="85" y="111"/>
                    <a:pt x="85" y="111"/>
                  </a:cubicBezTo>
                  <a:cubicBezTo>
                    <a:pt x="84" y="111"/>
                    <a:pt x="84" y="111"/>
                    <a:pt x="84" y="111"/>
                  </a:cubicBezTo>
                  <a:cubicBezTo>
                    <a:pt x="84" y="111"/>
                    <a:pt x="84" y="111"/>
                    <a:pt x="84" y="111"/>
                  </a:cubicBezTo>
                  <a:cubicBezTo>
                    <a:pt x="83" y="112"/>
                    <a:pt x="83" y="112"/>
                    <a:pt x="83" y="112"/>
                  </a:cubicBezTo>
                  <a:cubicBezTo>
                    <a:pt x="83" y="113"/>
                    <a:pt x="83" y="113"/>
                    <a:pt x="83" y="113"/>
                  </a:cubicBezTo>
                  <a:cubicBezTo>
                    <a:pt x="82" y="113"/>
                    <a:pt x="82" y="113"/>
                    <a:pt x="82" y="113"/>
                  </a:cubicBezTo>
                  <a:cubicBezTo>
                    <a:pt x="82" y="114"/>
                    <a:pt x="82" y="114"/>
                    <a:pt x="82" y="114"/>
                  </a:cubicBezTo>
                  <a:cubicBezTo>
                    <a:pt x="82" y="114"/>
                    <a:pt x="82" y="114"/>
                    <a:pt x="82" y="114"/>
                  </a:cubicBezTo>
                  <a:cubicBezTo>
                    <a:pt x="82" y="114"/>
                    <a:pt x="82" y="114"/>
                    <a:pt x="82" y="114"/>
                  </a:cubicBezTo>
                  <a:cubicBezTo>
                    <a:pt x="81" y="114"/>
                    <a:pt x="81" y="114"/>
                    <a:pt x="81" y="114"/>
                  </a:cubicBezTo>
                  <a:cubicBezTo>
                    <a:pt x="81" y="115"/>
                    <a:pt x="81" y="115"/>
                    <a:pt x="81" y="115"/>
                  </a:cubicBezTo>
                  <a:cubicBezTo>
                    <a:pt x="81" y="115"/>
                    <a:pt x="81" y="115"/>
                    <a:pt x="81" y="115"/>
                  </a:cubicBezTo>
                  <a:cubicBezTo>
                    <a:pt x="80" y="115"/>
                    <a:pt x="80" y="115"/>
                    <a:pt x="80" y="115"/>
                  </a:cubicBezTo>
                  <a:cubicBezTo>
                    <a:pt x="80" y="115"/>
                    <a:pt x="80" y="115"/>
                    <a:pt x="80" y="115"/>
                  </a:cubicBezTo>
                  <a:cubicBezTo>
                    <a:pt x="79" y="114"/>
                    <a:pt x="79" y="114"/>
                    <a:pt x="79" y="114"/>
                  </a:cubicBezTo>
                  <a:cubicBezTo>
                    <a:pt x="78" y="114"/>
                    <a:pt x="78" y="114"/>
                    <a:pt x="78" y="114"/>
                  </a:cubicBezTo>
                  <a:cubicBezTo>
                    <a:pt x="78" y="114"/>
                    <a:pt x="78" y="114"/>
                    <a:pt x="78" y="114"/>
                  </a:cubicBezTo>
                  <a:cubicBezTo>
                    <a:pt x="77" y="113"/>
                    <a:pt x="77" y="113"/>
                    <a:pt x="77" y="113"/>
                  </a:cubicBezTo>
                  <a:cubicBezTo>
                    <a:pt x="77" y="113"/>
                    <a:pt x="77" y="113"/>
                    <a:pt x="77" y="113"/>
                  </a:cubicBezTo>
                  <a:cubicBezTo>
                    <a:pt x="77" y="113"/>
                    <a:pt x="77" y="113"/>
                    <a:pt x="77" y="113"/>
                  </a:cubicBezTo>
                  <a:cubicBezTo>
                    <a:pt x="76" y="113"/>
                    <a:pt x="76" y="113"/>
                    <a:pt x="76" y="113"/>
                  </a:cubicBezTo>
                  <a:cubicBezTo>
                    <a:pt x="76" y="112"/>
                    <a:pt x="76" y="112"/>
                    <a:pt x="76" y="112"/>
                  </a:cubicBezTo>
                  <a:cubicBezTo>
                    <a:pt x="76" y="112"/>
                    <a:pt x="76" y="112"/>
                    <a:pt x="76" y="112"/>
                  </a:cubicBezTo>
                  <a:cubicBezTo>
                    <a:pt x="76" y="112"/>
                    <a:pt x="76" y="112"/>
                    <a:pt x="76" y="112"/>
                  </a:cubicBezTo>
                  <a:cubicBezTo>
                    <a:pt x="75" y="112"/>
                    <a:pt x="75" y="112"/>
                    <a:pt x="75" y="112"/>
                  </a:cubicBezTo>
                  <a:cubicBezTo>
                    <a:pt x="75" y="112"/>
                    <a:pt x="75" y="112"/>
                    <a:pt x="75" y="112"/>
                  </a:cubicBezTo>
                  <a:cubicBezTo>
                    <a:pt x="75" y="112"/>
                    <a:pt x="75" y="112"/>
                    <a:pt x="75" y="112"/>
                  </a:cubicBezTo>
                  <a:cubicBezTo>
                    <a:pt x="75" y="111"/>
                    <a:pt x="75" y="111"/>
                    <a:pt x="75" y="111"/>
                  </a:cubicBezTo>
                  <a:cubicBezTo>
                    <a:pt x="74" y="111"/>
                    <a:pt x="74" y="111"/>
                    <a:pt x="74" y="111"/>
                  </a:cubicBezTo>
                  <a:cubicBezTo>
                    <a:pt x="73" y="110"/>
                    <a:pt x="73" y="110"/>
                    <a:pt x="73" y="110"/>
                  </a:cubicBezTo>
                  <a:cubicBezTo>
                    <a:pt x="73" y="109"/>
                    <a:pt x="73" y="109"/>
                    <a:pt x="73" y="109"/>
                  </a:cubicBezTo>
                  <a:cubicBezTo>
                    <a:pt x="74" y="109"/>
                    <a:pt x="74" y="109"/>
                    <a:pt x="74" y="109"/>
                  </a:cubicBezTo>
                  <a:cubicBezTo>
                    <a:pt x="74" y="109"/>
                    <a:pt x="74" y="109"/>
                    <a:pt x="74" y="109"/>
                  </a:cubicBezTo>
                  <a:cubicBezTo>
                    <a:pt x="74" y="108"/>
                    <a:pt x="74" y="108"/>
                    <a:pt x="74" y="108"/>
                  </a:cubicBezTo>
                  <a:cubicBezTo>
                    <a:pt x="74" y="108"/>
                    <a:pt x="74" y="108"/>
                    <a:pt x="74" y="108"/>
                  </a:cubicBezTo>
                  <a:cubicBezTo>
                    <a:pt x="74" y="108"/>
                    <a:pt x="74" y="108"/>
                    <a:pt x="74" y="108"/>
                  </a:cubicBezTo>
                  <a:cubicBezTo>
                    <a:pt x="73" y="108"/>
                    <a:pt x="73" y="108"/>
                    <a:pt x="73" y="108"/>
                  </a:cubicBezTo>
                  <a:cubicBezTo>
                    <a:pt x="73" y="107"/>
                    <a:pt x="73" y="107"/>
                    <a:pt x="73" y="107"/>
                  </a:cubicBezTo>
                  <a:cubicBezTo>
                    <a:pt x="73" y="106"/>
                    <a:pt x="73" y="106"/>
                    <a:pt x="73" y="106"/>
                  </a:cubicBezTo>
                  <a:cubicBezTo>
                    <a:pt x="72" y="106"/>
                    <a:pt x="72" y="106"/>
                    <a:pt x="72" y="106"/>
                  </a:cubicBezTo>
                  <a:cubicBezTo>
                    <a:pt x="72" y="106"/>
                    <a:pt x="72" y="106"/>
                    <a:pt x="72" y="106"/>
                  </a:cubicBezTo>
                  <a:cubicBezTo>
                    <a:pt x="71" y="105"/>
                    <a:pt x="71" y="105"/>
                    <a:pt x="71" y="105"/>
                  </a:cubicBezTo>
                  <a:cubicBezTo>
                    <a:pt x="72" y="105"/>
                    <a:pt x="72" y="105"/>
                    <a:pt x="72" y="105"/>
                  </a:cubicBezTo>
                  <a:cubicBezTo>
                    <a:pt x="72" y="105"/>
                    <a:pt x="72" y="105"/>
                    <a:pt x="72" y="105"/>
                  </a:cubicBezTo>
                  <a:cubicBezTo>
                    <a:pt x="71" y="104"/>
                    <a:pt x="71" y="104"/>
                    <a:pt x="71" y="104"/>
                  </a:cubicBezTo>
                  <a:cubicBezTo>
                    <a:pt x="70" y="104"/>
                    <a:pt x="70" y="104"/>
                    <a:pt x="70" y="104"/>
                  </a:cubicBezTo>
                  <a:cubicBezTo>
                    <a:pt x="70" y="104"/>
                    <a:pt x="70" y="104"/>
                    <a:pt x="70" y="104"/>
                  </a:cubicBezTo>
                  <a:cubicBezTo>
                    <a:pt x="70" y="103"/>
                    <a:pt x="70" y="103"/>
                    <a:pt x="70" y="103"/>
                  </a:cubicBezTo>
                  <a:cubicBezTo>
                    <a:pt x="70" y="103"/>
                    <a:pt x="70" y="103"/>
                    <a:pt x="70" y="103"/>
                  </a:cubicBezTo>
                  <a:cubicBezTo>
                    <a:pt x="69" y="103"/>
                    <a:pt x="69" y="103"/>
                    <a:pt x="69" y="103"/>
                  </a:cubicBezTo>
                  <a:cubicBezTo>
                    <a:pt x="69" y="102"/>
                    <a:pt x="69" y="102"/>
                    <a:pt x="69" y="102"/>
                  </a:cubicBezTo>
                  <a:cubicBezTo>
                    <a:pt x="68" y="101"/>
                    <a:pt x="68" y="101"/>
                    <a:pt x="68" y="101"/>
                  </a:cubicBezTo>
                  <a:cubicBezTo>
                    <a:pt x="67" y="101"/>
                    <a:pt x="67" y="101"/>
                    <a:pt x="67" y="101"/>
                  </a:cubicBezTo>
                  <a:cubicBezTo>
                    <a:pt x="60" y="101"/>
                    <a:pt x="60" y="101"/>
                    <a:pt x="60" y="101"/>
                  </a:cubicBezTo>
                  <a:cubicBezTo>
                    <a:pt x="60" y="102"/>
                    <a:pt x="60" y="102"/>
                    <a:pt x="60" y="102"/>
                  </a:cubicBezTo>
                  <a:cubicBezTo>
                    <a:pt x="48" y="102"/>
                    <a:pt x="48" y="102"/>
                    <a:pt x="48" y="102"/>
                  </a:cubicBezTo>
                  <a:cubicBezTo>
                    <a:pt x="32" y="96"/>
                    <a:pt x="32" y="96"/>
                    <a:pt x="32" y="96"/>
                  </a:cubicBezTo>
                  <a:cubicBezTo>
                    <a:pt x="33" y="95"/>
                    <a:pt x="33" y="95"/>
                    <a:pt x="33" y="95"/>
                  </a:cubicBezTo>
                  <a:cubicBezTo>
                    <a:pt x="32" y="95"/>
                    <a:pt x="32" y="95"/>
                    <a:pt x="32" y="95"/>
                  </a:cubicBezTo>
                  <a:cubicBezTo>
                    <a:pt x="22" y="95"/>
                    <a:pt x="22" y="95"/>
                    <a:pt x="22" y="95"/>
                  </a:cubicBezTo>
                  <a:cubicBezTo>
                    <a:pt x="22" y="94"/>
                    <a:pt x="22" y="94"/>
                    <a:pt x="22" y="94"/>
                  </a:cubicBezTo>
                  <a:cubicBezTo>
                    <a:pt x="22" y="93"/>
                    <a:pt x="22" y="93"/>
                    <a:pt x="22" y="93"/>
                  </a:cubicBezTo>
                  <a:cubicBezTo>
                    <a:pt x="22" y="92"/>
                    <a:pt x="22" y="92"/>
                    <a:pt x="22" y="92"/>
                  </a:cubicBezTo>
                  <a:cubicBezTo>
                    <a:pt x="20" y="90"/>
                    <a:pt x="20" y="90"/>
                    <a:pt x="20" y="90"/>
                  </a:cubicBezTo>
                  <a:cubicBezTo>
                    <a:pt x="19" y="89"/>
                    <a:pt x="19" y="89"/>
                    <a:pt x="19" y="89"/>
                  </a:cubicBezTo>
                  <a:cubicBezTo>
                    <a:pt x="19" y="89"/>
                    <a:pt x="19" y="89"/>
                    <a:pt x="19" y="89"/>
                  </a:cubicBezTo>
                  <a:cubicBezTo>
                    <a:pt x="18" y="89"/>
                    <a:pt x="18" y="89"/>
                    <a:pt x="18" y="89"/>
                  </a:cubicBezTo>
                  <a:cubicBezTo>
                    <a:pt x="18" y="89"/>
                    <a:pt x="18" y="89"/>
                    <a:pt x="18" y="89"/>
                  </a:cubicBezTo>
                  <a:cubicBezTo>
                    <a:pt x="18" y="89"/>
                    <a:pt x="18" y="89"/>
                    <a:pt x="18" y="89"/>
                  </a:cubicBezTo>
                  <a:cubicBezTo>
                    <a:pt x="18" y="88"/>
                    <a:pt x="18" y="88"/>
                    <a:pt x="18" y="88"/>
                  </a:cubicBezTo>
                  <a:cubicBezTo>
                    <a:pt x="17" y="88"/>
                    <a:pt x="17" y="88"/>
                    <a:pt x="17" y="88"/>
                  </a:cubicBezTo>
                  <a:cubicBezTo>
                    <a:pt x="16" y="88"/>
                    <a:pt x="16" y="88"/>
                    <a:pt x="16" y="88"/>
                  </a:cubicBezTo>
                  <a:cubicBezTo>
                    <a:pt x="15" y="87"/>
                    <a:pt x="15" y="87"/>
                    <a:pt x="15" y="87"/>
                  </a:cubicBezTo>
                  <a:cubicBezTo>
                    <a:pt x="15" y="86"/>
                    <a:pt x="15" y="86"/>
                    <a:pt x="15" y="86"/>
                  </a:cubicBezTo>
                  <a:cubicBezTo>
                    <a:pt x="14" y="86"/>
                    <a:pt x="14" y="86"/>
                    <a:pt x="14" y="86"/>
                  </a:cubicBezTo>
                  <a:cubicBezTo>
                    <a:pt x="13" y="86"/>
                    <a:pt x="13" y="86"/>
                    <a:pt x="13" y="86"/>
                  </a:cubicBezTo>
                  <a:cubicBezTo>
                    <a:pt x="12" y="86"/>
                    <a:pt x="12" y="86"/>
                    <a:pt x="12" y="86"/>
                  </a:cubicBezTo>
                  <a:cubicBezTo>
                    <a:pt x="12" y="85"/>
                    <a:pt x="12" y="85"/>
                    <a:pt x="12" y="85"/>
                  </a:cubicBezTo>
                  <a:cubicBezTo>
                    <a:pt x="11" y="85"/>
                    <a:pt x="11" y="85"/>
                    <a:pt x="11" y="85"/>
                  </a:cubicBezTo>
                  <a:cubicBezTo>
                    <a:pt x="9" y="85"/>
                    <a:pt x="9" y="85"/>
                    <a:pt x="9" y="85"/>
                  </a:cubicBezTo>
                  <a:cubicBezTo>
                    <a:pt x="9" y="85"/>
                    <a:pt x="9" y="85"/>
                    <a:pt x="9" y="85"/>
                  </a:cubicBezTo>
                  <a:cubicBezTo>
                    <a:pt x="9" y="84"/>
                    <a:pt x="9" y="84"/>
                    <a:pt x="9" y="84"/>
                  </a:cubicBezTo>
                  <a:cubicBezTo>
                    <a:pt x="9" y="84"/>
                    <a:pt x="9" y="84"/>
                    <a:pt x="9" y="84"/>
                  </a:cubicBezTo>
                  <a:cubicBezTo>
                    <a:pt x="9" y="83"/>
                    <a:pt x="9" y="83"/>
                    <a:pt x="9" y="83"/>
                  </a:cubicBezTo>
                  <a:cubicBezTo>
                    <a:pt x="9" y="82"/>
                    <a:pt x="9" y="82"/>
                    <a:pt x="9" y="82"/>
                  </a:cubicBezTo>
                  <a:cubicBezTo>
                    <a:pt x="9" y="81"/>
                    <a:pt x="9" y="81"/>
                    <a:pt x="9" y="81"/>
                  </a:cubicBezTo>
                  <a:cubicBezTo>
                    <a:pt x="8" y="81"/>
                    <a:pt x="8" y="81"/>
                    <a:pt x="8" y="81"/>
                  </a:cubicBezTo>
                  <a:cubicBezTo>
                    <a:pt x="8" y="80"/>
                    <a:pt x="8" y="80"/>
                    <a:pt x="8" y="80"/>
                  </a:cubicBezTo>
                  <a:cubicBezTo>
                    <a:pt x="8" y="80"/>
                    <a:pt x="8" y="80"/>
                    <a:pt x="8" y="80"/>
                  </a:cubicBezTo>
                  <a:cubicBezTo>
                    <a:pt x="8" y="80"/>
                    <a:pt x="8" y="80"/>
                    <a:pt x="8" y="80"/>
                  </a:cubicBezTo>
                  <a:cubicBezTo>
                    <a:pt x="7" y="79"/>
                    <a:pt x="7" y="79"/>
                    <a:pt x="7" y="79"/>
                  </a:cubicBezTo>
                  <a:cubicBezTo>
                    <a:pt x="6" y="77"/>
                    <a:pt x="6" y="77"/>
                    <a:pt x="6" y="77"/>
                  </a:cubicBezTo>
                  <a:cubicBezTo>
                    <a:pt x="6" y="76"/>
                    <a:pt x="6" y="76"/>
                    <a:pt x="6" y="76"/>
                  </a:cubicBezTo>
                  <a:cubicBezTo>
                    <a:pt x="6" y="75"/>
                    <a:pt x="6" y="75"/>
                    <a:pt x="6" y="75"/>
                  </a:cubicBezTo>
                  <a:cubicBezTo>
                    <a:pt x="5" y="75"/>
                    <a:pt x="5" y="75"/>
                    <a:pt x="5" y="75"/>
                  </a:cubicBezTo>
                  <a:cubicBezTo>
                    <a:pt x="5" y="74"/>
                    <a:pt x="5" y="74"/>
                    <a:pt x="5" y="74"/>
                  </a:cubicBezTo>
                  <a:cubicBezTo>
                    <a:pt x="5" y="73"/>
                    <a:pt x="5" y="73"/>
                    <a:pt x="5" y="73"/>
                  </a:cubicBezTo>
                  <a:cubicBezTo>
                    <a:pt x="5" y="73"/>
                    <a:pt x="5" y="73"/>
                    <a:pt x="5" y="73"/>
                  </a:cubicBezTo>
                  <a:cubicBezTo>
                    <a:pt x="6" y="73"/>
                    <a:pt x="6" y="73"/>
                    <a:pt x="6" y="73"/>
                  </a:cubicBezTo>
                  <a:cubicBezTo>
                    <a:pt x="6" y="73"/>
                    <a:pt x="6" y="73"/>
                    <a:pt x="6" y="73"/>
                  </a:cubicBezTo>
                  <a:cubicBezTo>
                    <a:pt x="6" y="72"/>
                    <a:pt x="6" y="72"/>
                    <a:pt x="6" y="72"/>
                  </a:cubicBezTo>
                  <a:cubicBezTo>
                    <a:pt x="6" y="71"/>
                    <a:pt x="6" y="71"/>
                    <a:pt x="6" y="71"/>
                  </a:cubicBezTo>
                  <a:cubicBezTo>
                    <a:pt x="5" y="71"/>
                    <a:pt x="5" y="71"/>
                    <a:pt x="5" y="71"/>
                  </a:cubicBezTo>
                  <a:cubicBezTo>
                    <a:pt x="5" y="70"/>
                    <a:pt x="5" y="70"/>
                    <a:pt x="5" y="70"/>
                  </a:cubicBezTo>
                  <a:cubicBezTo>
                    <a:pt x="4" y="70"/>
                    <a:pt x="4" y="70"/>
                    <a:pt x="4" y="70"/>
                  </a:cubicBezTo>
                  <a:cubicBezTo>
                    <a:pt x="4" y="69"/>
                    <a:pt x="4" y="69"/>
                    <a:pt x="4" y="69"/>
                  </a:cubicBezTo>
                  <a:cubicBezTo>
                    <a:pt x="5" y="69"/>
                    <a:pt x="5" y="69"/>
                    <a:pt x="5" y="69"/>
                  </a:cubicBezTo>
                  <a:cubicBezTo>
                    <a:pt x="4" y="68"/>
                    <a:pt x="4" y="68"/>
                    <a:pt x="4" y="68"/>
                  </a:cubicBezTo>
                  <a:cubicBezTo>
                    <a:pt x="5" y="68"/>
                    <a:pt x="5" y="68"/>
                    <a:pt x="5" y="68"/>
                  </a:cubicBezTo>
                  <a:cubicBezTo>
                    <a:pt x="5" y="68"/>
                    <a:pt x="5" y="68"/>
                    <a:pt x="5" y="68"/>
                  </a:cubicBezTo>
                  <a:cubicBezTo>
                    <a:pt x="5" y="67"/>
                    <a:pt x="5" y="67"/>
                    <a:pt x="5" y="67"/>
                  </a:cubicBezTo>
                  <a:cubicBezTo>
                    <a:pt x="6" y="67"/>
                    <a:pt x="6" y="67"/>
                    <a:pt x="6" y="67"/>
                  </a:cubicBezTo>
                  <a:cubicBezTo>
                    <a:pt x="6" y="68"/>
                    <a:pt x="6" y="68"/>
                    <a:pt x="6" y="68"/>
                  </a:cubicBezTo>
                  <a:cubicBezTo>
                    <a:pt x="7" y="68"/>
                    <a:pt x="7" y="68"/>
                    <a:pt x="7" y="68"/>
                  </a:cubicBezTo>
                  <a:cubicBezTo>
                    <a:pt x="6" y="68"/>
                    <a:pt x="6" y="68"/>
                    <a:pt x="6" y="68"/>
                  </a:cubicBezTo>
                  <a:cubicBezTo>
                    <a:pt x="6" y="67"/>
                    <a:pt x="6" y="67"/>
                    <a:pt x="6" y="67"/>
                  </a:cubicBezTo>
                  <a:cubicBezTo>
                    <a:pt x="6" y="66"/>
                    <a:pt x="6" y="66"/>
                    <a:pt x="6" y="66"/>
                  </a:cubicBezTo>
                  <a:cubicBezTo>
                    <a:pt x="6" y="66"/>
                    <a:pt x="6" y="66"/>
                    <a:pt x="6" y="66"/>
                  </a:cubicBezTo>
                  <a:cubicBezTo>
                    <a:pt x="6" y="66"/>
                    <a:pt x="6" y="66"/>
                    <a:pt x="6" y="66"/>
                  </a:cubicBezTo>
                  <a:cubicBezTo>
                    <a:pt x="6" y="66"/>
                    <a:pt x="6" y="66"/>
                    <a:pt x="6" y="66"/>
                  </a:cubicBezTo>
                  <a:cubicBezTo>
                    <a:pt x="6" y="66"/>
                    <a:pt x="6" y="66"/>
                    <a:pt x="6" y="66"/>
                  </a:cubicBezTo>
                  <a:cubicBezTo>
                    <a:pt x="7" y="66"/>
                    <a:pt x="7" y="66"/>
                    <a:pt x="7" y="66"/>
                  </a:cubicBezTo>
                  <a:cubicBezTo>
                    <a:pt x="8" y="66"/>
                    <a:pt x="8" y="66"/>
                    <a:pt x="8" y="66"/>
                  </a:cubicBezTo>
                  <a:cubicBezTo>
                    <a:pt x="7" y="65"/>
                    <a:pt x="7" y="65"/>
                    <a:pt x="7" y="65"/>
                  </a:cubicBezTo>
                  <a:cubicBezTo>
                    <a:pt x="7" y="65"/>
                    <a:pt x="7" y="65"/>
                    <a:pt x="7" y="65"/>
                  </a:cubicBezTo>
                  <a:cubicBezTo>
                    <a:pt x="6" y="65"/>
                    <a:pt x="6" y="65"/>
                    <a:pt x="6" y="65"/>
                  </a:cubicBezTo>
                  <a:cubicBezTo>
                    <a:pt x="6" y="65"/>
                    <a:pt x="6" y="65"/>
                    <a:pt x="6" y="65"/>
                  </a:cubicBezTo>
                  <a:cubicBezTo>
                    <a:pt x="6" y="65"/>
                    <a:pt x="6" y="65"/>
                    <a:pt x="6" y="65"/>
                  </a:cubicBezTo>
                  <a:cubicBezTo>
                    <a:pt x="5" y="65"/>
                    <a:pt x="5" y="65"/>
                    <a:pt x="5" y="65"/>
                  </a:cubicBezTo>
                  <a:cubicBezTo>
                    <a:pt x="5" y="66"/>
                    <a:pt x="5" y="66"/>
                    <a:pt x="5" y="66"/>
                  </a:cubicBezTo>
                  <a:cubicBezTo>
                    <a:pt x="5" y="66"/>
                    <a:pt x="5" y="66"/>
                    <a:pt x="5" y="66"/>
                  </a:cubicBezTo>
                  <a:cubicBezTo>
                    <a:pt x="5" y="66"/>
                    <a:pt x="5" y="66"/>
                    <a:pt x="5" y="66"/>
                  </a:cubicBezTo>
                  <a:cubicBezTo>
                    <a:pt x="4" y="66"/>
                    <a:pt x="4" y="66"/>
                    <a:pt x="4" y="66"/>
                  </a:cubicBezTo>
                  <a:cubicBezTo>
                    <a:pt x="4" y="66"/>
                    <a:pt x="4" y="66"/>
                    <a:pt x="4" y="66"/>
                  </a:cubicBezTo>
                  <a:cubicBezTo>
                    <a:pt x="3" y="65"/>
                    <a:pt x="3" y="65"/>
                    <a:pt x="3" y="65"/>
                  </a:cubicBezTo>
                  <a:cubicBezTo>
                    <a:pt x="3" y="64"/>
                    <a:pt x="3" y="64"/>
                    <a:pt x="3" y="64"/>
                  </a:cubicBezTo>
                  <a:cubicBezTo>
                    <a:pt x="3" y="64"/>
                    <a:pt x="3" y="64"/>
                    <a:pt x="3" y="64"/>
                  </a:cubicBezTo>
                  <a:cubicBezTo>
                    <a:pt x="3" y="63"/>
                    <a:pt x="3" y="63"/>
                    <a:pt x="3" y="63"/>
                  </a:cubicBezTo>
                  <a:cubicBezTo>
                    <a:pt x="1" y="61"/>
                    <a:pt x="1" y="61"/>
                    <a:pt x="1" y="61"/>
                  </a:cubicBezTo>
                  <a:cubicBezTo>
                    <a:pt x="1" y="60"/>
                    <a:pt x="1" y="60"/>
                    <a:pt x="1" y="60"/>
                  </a:cubicBezTo>
                  <a:cubicBezTo>
                    <a:pt x="1" y="60"/>
                    <a:pt x="1" y="60"/>
                    <a:pt x="1" y="60"/>
                  </a:cubicBezTo>
                  <a:cubicBezTo>
                    <a:pt x="2" y="59"/>
                    <a:pt x="2" y="59"/>
                    <a:pt x="2" y="59"/>
                  </a:cubicBezTo>
                  <a:cubicBezTo>
                    <a:pt x="1" y="58"/>
                    <a:pt x="1" y="58"/>
                    <a:pt x="1" y="58"/>
                  </a:cubicBezTo>
                  <a:cubicBezTo>
                    <a:pt x="1" y="58"/>
                    <a:pt x="1" y="58"/>
                    <a:pt x="1" y="58"/>
                  </a:cubicBezTo>
                  <a:cubicBezTo>
                    <a:pt x="1" y="57"/>
                    <a:pt x="1" y="57"/>
                    <a:pt x="1" y="57"/>
                  </a:cubicBezTo>
                  <a:cubicBezTo>
                    <a:pt x="2" y="56"/>
                    <a:pt x="2" y="56"/>
                    <a:pt x="2" y="56"/>
                  </a:cubicBezTo>
                  <a:cubicBezTo>
                    <a:pt x="2" y="56"/>
                    <a:pt x="2" y="56"/>
                    <a:pt x="2" y="56"/>
                  </a:cubicBezTo>
                  <a:cubicBezTo>
                    <a:pt x="2" y="54"/>
                    <a:pt x="2" y="54"/>
                    <a:pt x="2" y="54"/>
                  </a:cubicBezTo>
                  <a:cubicBezTo>
                    <a:pt x="1" y="52"/>
                    <a:pt x="1" y="52"/>
                    <a:pt x="1" y="52"/>
                  </a:cubicBezTo>
                  <a:cubicBezTo>
                    <a:pt x="0" y="51"/>
                    <a:pt x="0" y="51"/>
                    <a:pt x="0" y="51"/>
                  </a:cubicBezTo>
                  <a:cubicBezTo>
                    <a:pt x="0" y="51"/>
                    <a:pt x="0" y="51"/>
                    <a:pt x="0" y="51"/>
                  </a:cubicBezTo>
                  <a:cubicBezTo>
                    <a:pt x="1" y="50"/>
                    <a:pt x="1" y="50"/>
                    <a:pt x="1" y="50"/>
                  </a:cubicBezTo>
                  <a:cubicBezTo>
                    <a:pt x="2" y="49"/>
                    <a:pt x="2" y="49"/>
                    <a:pt x="2" y="49"/>
                  </a:cubicBezTo>
                  <a:cubicBezTo>
                    <a:pt x="2" y="48"/>
                    <a:pt x="2" y="48"/>
                    <a:pt x="2" y="48"/>
                  </a:cubicBezTo>
                  <a:cubicBezTo>
                    <a:pt x="2" y="48"/>
                    <a:pt x="2" y="48"/>
                    <a:pt x="2" y="48"/>
                  </a:cubicBezTo>
                  <a:cubicBezTo>
                    <a:pt x="2" y="47"/>
                    <a:pt x="2" y="47"/>
                    <a:pt x="2" y="47"/>
                  </a:cubicBezTo>
                  <a:cubicBezTo>
                    <a:pt x="3" y="47"/>
                    <a:pt x="3" y="47"/>
                    <a:pt x="3" y="47"/>
                  </a:cubicBezTo>
                  <a:cubicBezTo>
                    <a:pt x="3" y="46"/>
                    <a:pt x="3" y="46"/>
                    <a:pt x="3" y="46"/>
                  </a:cubicBezTo>
                  <a:cubicBezTo>
                    <a:pt x="3" y="44"/>
                    <a:pt x="3" y="44"/>
                    <a:pt x="3" y="44"/>
                  </a:cubicBezTo>
                  <a:cubicBezTo>
                    <a:pt x="3" y="43"/>
                    <a:pt x="3" y="43"/>
                    <a:pt x="3" y="43"/>
                  </a:cubicBezTo>
                  <a:cubicBezTo>
                    <a:pt x="3" y="43"/>
                    <a:pt x="3" y="43"/>
                    <a:pt x="3" y="43"/>
                  </a:cubicBezTo>
                  <a:cubicBezTo>
                    <a:pt x="3" y="42"/>
                    <a:pt x="3" y="42"/>
                    <a:pt x="3" y="42"/>
                  </a:cubicBezTo>
                  <a:cubicBezTo>
                    <a:pt x="3" y="41"/>
                    <a:pt x="3" y="41"/>
                    <a:pt x="3" y="41"/>
                  </a:cubicBezTo>
                  <a:cubicBezTo>
                    <a:pt x="3" y="40"/>
                    <a:pt x="3" y="40"/>
                    <a:pt x="3" y="40"/>
                  </a:cubicBezTo>
                  <a:cubicBezTo>
                    <a:pt x="3" y="39"/>
                    <a:pt x="3" y="39"/>
                    <a:pt x="3" y="39"/>
                  </a:cubicBezTo>
                  <a:cubicBezTo>
                    <a:pt x="3" y="37"/>
                    <a:pt x="3" y="37"/>
                    <a:pt x="3" y="37"/>
                  </a:cubicBezTo>
                  <a:cubicBezTo>
                    <a:pt x="3" y="36"/>
                    <a:pt x="3" y="36"/>
                    <a:pt x="3" y="36"/>
                  </a:cubicBezTo>
                  <a:cubicBezTo>
                    <a:pt x="5" y="35"/>
                    <a:pt x="5" y="35"/>
                    <a:pt x="5" y="35"/>
                  </a:cubicBezTo>
                  <a:cubicBezTo>
                    <a:pt x="5" y="34"/>
                    <a:pt x="5" y="34"/>
                    <a:pt x="5" y="34"/>
                  </a:cubicBezTo>
                  <a:cubicBezTo>
                    <a:pt x="5" y="34"/>
                    <a:pt x="5" y="34"/>
                    <a:pt x="5" y="34"/>
                  </a:cubicBezTo>
                  <a:cubicBezTo>
                    <a:pt x="6" y="32"/>
                    <a:pt x="6" y="32"/>
                    <a:pt x="6" y="32"/>
                  </a:cubicBezTo>
                  <a:cubicBezTo>
                    <a:pt x="7" y="32"/>
                    <a:pt x="7" y="32"/>
                    <a:pt x="7" y="32"/>
                  </a:cubicBezTo>
                  <a:cubicBezTo>
                    <a:pt x="7" y="31"/>
                    <a:pt x="7" y="31"/>
                    <a:pt x="7" y="31"/>
                  </a:cubicBezTo>
                  <a:cubicBezTo>
                    <a:pt x="7" y="28"/>
                    <a:pt x="7" y="28"/>
                    <a:pt x="7" y="28"/>
                  </a:cubicBezTo>
                  <a:cubicBezTo>
                    <a:pt x="9" y="27"/>
                    <a:pt x="9" y="27"/>
                    <a:pt x="9" y="27"/>
                  </a:cubicBezTo>
                  <a:cubicBezTo>
                    <a:pt x="9" y="25"/>
                    <a:pt x="9" y="25"/>
                    <a:pt x="9" y="25"/>
                  </a:cubicBezTo>
                  <a:cubicBezTo>
                    <a:pt x="10" y="22"/>
                    <a:pt x="10" y="22"/>
                    <a:pt x="10" y="22"/>
                  </a:cubicBezTo>
                  <a:cubicBezTo>
                    <a:pt x="10" y="21"/>
                    <a:pt x="10" y="21"/>
                    <a:pt x="10" y="21"/>
                  </a:cubicBezTo>
                  <a:cubicBezTo>
                    <a:pt x="11" y="20"/>
                    <a:pt x="11" y="20"/>
                    <a:pt x="11" y="20"/>
                  </a:cubicBezTo>
                  <a:cubicBezTo>
                    <a:pt x="11" y="20"/>
                    <a:pt x="11" y="20"/>
                    <a:pt x="11" y="20"/>
                  </a:cubicBezTo>
                  <a:cubicBezTo>
                    <a:pt x="11" y="19"/>
                    <a:pt x="11" y="19"/>
                    <a:pt x="11" y="19"/>
                  </a:cubicBezTo>
                  <a:cubicBezTo>
                    <a:pt x="12" y="18"/>
                    <a:pt x="12" y="18"/>
                    <a:pt x="12" y="18"/>
                  </a:cubicBezTo>
                  <a:cubicBezTo>
                    <a:pt x="12" y="17"/>
                    <a:pt x="12" y="17"/>
                    <a:pt x="12" y="17"/>
                  </a:cubicBezTo>
                  <a:cubicBezTo>
                    <a:pt x="12" y="17"/>
                    <a:pt x="12" y="17"/>
                    <a:pt x="12" y="17"/>
                  </a:cubicBezTo>
                  <a:cubicBezTo>
                    <a:pt x="13" y="18"/>
                    <a:pt x="13" y="18"/>
                    <a:pt x="13" y="18"/>
                  </a:cubicBezTo>
                  <a:cubicBezTo>
                    <a:pt x="14" y="18"/>
                    <a:pt x="14" y="18"/>
                    <a:pt x="14" y="18"/>
                  </a:cubicBezTo>
                  <a:cubicBezTo>
                    <a:pt x="15" y="18"/>
                    <a:pt x="15" y="18"/>
                    <a:pt x="15" y="18"/>
                  </a:cubicBezTo>
                  <a:cubicBezTo>
                    <a:pt x="15" y="18"/>
                    <a:pt x="15" y="18"/>
                    <a:pt x="15" y="18"/>
                  </a:cubicBezTo>
                  <a:cubicBezTo>
                    <a:pt x="16" y="18"/>
                    <a:pt x="16" y="18"/>
                    <a:pt x="16" y="18"/>
                  </a:cubicBezTo>
                  <a:cubicBezTo>
                    <a:pt x="17" y="19"/>
                    <a:pt x="17" y="19"/>
                    <a:pt x="17" y="19"/>
                  </a:cubicBezTo>
                  <a:cubicBezTo>
                    <a:pt x="16" y="18"/>
                    <a:pt x="16" y="18"/>
                    <a:pt x="16" y="18"/>
                  </a:cubicBezTo>
                  <a:cubicBezTo>
                    <a:pt x="16" y="18"/>
                    <a:pt x="16" y="18"/>
                    <a:pt x="16" y="18"/>
                  </a:cubicBezTo>
                  <a:cubicBezTo>
                    <a:pt x="15" y="18"/>
                    <a:pt x="15" y="18"/>
                    <a:pt x="15" y="18"/>
                  </a:cubicBezTo>
                  <a:cubicBezTo>
                    <a:pt x="14" y="17"/>
                    <a:pt x="14" y="17"/>
                    <a:pt x="14" y="17"/>
                  </a:cubicBezTo>
                  <a:cubicBezTo>
                    <a:pt x="13" y="17"/>
                    <a:pt x="13" y="17"/>
                    <a:pt x="13" y="17"/>
                  </a:cubicBezTo>
                  <a:cubicBezTo>
                    <a:pt x="12" y="17"/>
                    <a:pt x="12" y="17"/>
                    <a:pt x="12" y="17"/>
                  </a:cubicBezTo>
                  <a:cubicBezTo>
                    <a:pt x="12" y="16"/>
                    <a:pt x="12" y="16"/>
                    <a:pt x="12" y="16"/>
                  </a:cubicBezTo>
                  <a:cubicBezTo>
                    <a:pt x="12" y="16"/>
                    <a:pt x="12" y="16"/>
                    <a:pt x="12" y="16"/>
                  </a:cubicBezTo>
                  <a:cubicBezTo>
                    <a:pt x="12" y="16"/>
                    <a:pt x="12" y="16"/>
                    <a:pt x="12" y="16"/>
                  </a:cubicBezTo>
                  <a:cubicBezTo>
                    <a:pt x="13" y="16"/>
                    <a:pt x="13" y="16"/>
                    <a:pt x="13" y="16"/>
                  </a:cubicBezTo>
                  <a:cubicBezTo>
                    <a:pt x="13" y="15"/>
                    <a:pt x="13" y="15"/>
                    <a:pt x="13" y="15"/>
                  </a:cubicBezTo>
                  <a:cubicBezTo>
                    <a:pt x="13" y="14"/>
                    <a:pt x="13" y="14"/>
                    <a:pt x="13" y="14"/>
                  </a:cubicBezTo>
                  <a:cubicBezTo>
                    <a:pt x="13" y="14"/>
                    <a:pt x="13" y="14"/>
                    <a:pt x="13" y="14"/>
                  </a:cubicBezTo>
                  <a:cubicBezTo>
                    <a:pt x="12" y="14"/>
                    <a:pt x="12" y="14"/>
                    <a:pt x="12" y="14"/>
                  </a:cubicBezTo>
                  <a:cubicBezTo>
                    <a:pt x="12" y="13"/>
                    <a:pt x="12" y="13"/>
                    <a:pt x="12" y="13"/>
                  </a:cubicBezTo>
                  <a:cubicBezTo>
                    <a:pt x="13" y="13"/>
                    <a:pt x="13" y="13"/>
                    <a:pt x="13" y="13"/>
                  </a:cubicBezTo>
                  <a:cubicBezTo>
                    <a:pt x="13" y="12"/>
                    <a:pt x="13" y="12"/>
                    <a:pt x="13" y="12"/>
                  </a:cubicBezTo>
                  <a:cubicBezTo>
                    <a:pt x="13" y="12"/>
                    <a:pt x="13" y="12"/>
                    <a:pt x="13" y="12"/>
                  </a:cubicBezTo>
                  <a:cubicBezTo>
                    <a:pt x="13" y="12"/>
                    <a:pt x="13" y="12"/>
                    <a:pt x="13" y="12"/>
                  </a:cubicBezTo>
                  <a:cubicBezTo>
                    <a:pt x="13" y="12"/>
                    <a:pt x="13" y="12"/>
                    <a:pt x="13" y="12"/>
                  </a:cubicBezTo>
                  <a:cubicBezTo>
                    <a:pt x="13" y="11"/>
                    <a:pt x="13" y="11"/>
                    <a:pt x="13" y="11"/>
                  </a:cubicBezTo>
                  <a:cubicBezTo>
                    <a:pt x="12" y="9"/>
                    <a:pt x="12" y="9"/>
                    <a:pt x="12" y="9"/>
                  </a:cubicBezTo>
                  <a:cubicBezTo>
                    <a:pt x="13" y="7"/>
                    <a:pt x="13" y="7"/>
                    <a:pt x="13" y="7"/>
                  </a:cubicBezTo>
                  <a:cubicBezTo>
                    <a:pt x="12" y="6"/>
                    <a:pt x="12" y="6"/>
                    <a:pt x="12" y="6"/>
                  </a:cubicBezTo>
                  <a:cubicBezTo>
                    <a:pt x="12" y="5"/>
                    <a:pt x="12" y="5"/>
                    <a:pt x="12" y="5"/>
                  </a:cubicBezTo>
                  <a:cubicBezTo>
                    <a:pt x="13" y="4"/>
                    <a:pt x="13" y="4"/>
                    <a:pt x="13" y="4"/>
                  </a:cubicBezTo>
                  <a:cubicBezTo>
                    <a:pt x="13" y="3"/>
                    <a:pt x="13" y="3"/>
                    <a:pt x="13" y="3"/>
                  </a:cubicBezTo>
                  <a:cubicBezTo>
                    <a:pt x="14" y="3"/>
                    <a:pt x="14" y="3"/>
                    <a:pt x="14" y="3"/>
                  </a:cubicBezTo>
                  <a:cubicBezTo>
                    <a:pt x="16" y="5"/>
                    <a:pt x="16" y="5"/>
                    <a:pt x="16" y="5"/>
                  </a:cubicBezTo>
                  <a:cubicBezTo>
                    <a:pt x="17" y="5"/>
                    <a:pt x="17" y="5"/>
                    <a:pt x="17" y="5"/>
                  </a:cubicBezTo>
                  <a:cubicBezTo>
                    <a:pt x="19" y="5"/>
                    <a:pt x="19" y="5"/>
                    <a:pt x="19" y="5"/>
                  </a:cubicBezTo>
                  <a:cubicBezTo>
                    <a:pt x="19" y="6"/>
                    <a:pt x="19" y="6"/>
                    <a:pt x="19" y="6"/>
                  </a:cubicBezTo>
                  <a:cubicBezTo>
                    <a:pt x="20" y="6"/>
                    <a:pt x="20" y="6"/>
                    <a:pt x="20" y="6"/>
                  </a:cubicBezTo>
                  <a:cubicBezTo>
                    <a:pt x="20" y="6"/>
                    <a:pt x="20" y="6"/>
                    <a:pt x="20" y="6"/>
                  </a:cubicBezTo>
                  <a:cubicBezTo>
                    <a:pt x="21" y="6"/>
                    <a:pt x="21" y="6"/>
                    <a:pt x="21" y="6"/>
                  </a:cubicBezTo>
                  <a:cubicBezTo>
                    <a:pt x="21" y="7"/>
                    <a:pt x="21" y="7"/>
                    <a:pt x="21" y="7"/>
                  </a:cubicBezTo>
                  <a:cubicBezTo>
                    <a:pt x="21" y="7"/>
                    <a:pt x="21" y="7"/>
                    <a:pt x="21" y="7"/>
                  </a:cubicBezTo>
                  <a:cubicBezTo>
                    <a:pt x="20" y="7"/>
                    <a:pt x="20" y="7"/>
                    <a:pt x="20" y="7"/>
                  </a:cubicBezTo>
                  <a:cubicBezTo>
                    <a:pt x="19" y="8"/>
                    <a:pt x="19" y="8"/>
                    <a:pt x="19" y="8"/>
                  </a:cubicBezTo>
                  <a:cubicBezTo>
                    <a:pt x="19" y="9"/>
                    <a:pt x="19" y="9"/>
                    <a:pt x="19" y="9"/>
                  </a:cubicBezTo>
                  <a:cubicBezTo>
                    <a:pt x="20" y="9"/>
                    <a:pt x="20" y="9"/>
                    <a:pt x="20" y="9"/>
                  </a:cubicBezTo>
                  <a:cubicBezTo>
                    <a:pt x="20" y="8"/>
                    <a:pt x="20" y="8"/>
                    <a:pt x="20" y="8"/>
                  </a:cubicBezTo>
                  <a:cubicBezTo>
                    <a:pt x="21" y="7"/>
                    <a:pt x="21" y="7"/>
                    <a:pt x="21" y="7"/>
                  </a:cubicBezTo>
                  <a:cubicBezTo>
                    <a:pt x="21" y="7"/>
                    <a:pt x="21" y="7"/>
                    <a:pt x="21" y="7"/>
                  </a:cubicBezTo>
                  <a:cubicBezTo>
                    <a:pt x="21" y="8"/>
                    <a:pt x="21" y="8"/>
                    <a:pt x="21" y="8"/>
                  </a:cubicBezTo>
                  <a:cubicBezTo>
                    <a:pt x="21" y="8"/>
                    <a:pt x="21" y="8"/>
                    <a:pt x="21" y="8"/>
                  </a:cubicBezTo>
                  <a:cubicBezTo>
                    <a:pt x="20" y="9"/>
                    <a:pt x="20" y="9"/>
                    <a:pt x="20" y="9"/>
                  </a:cubicBezTo>
                  <a:cubicBezTo>
                    <a:pt x="20" y="10"/>
                    <a:pt x="20" y="10"/>
                    <a:pt x="20" y="10"/>
                  </a:cubicBezTo>
                  <a:cubicBezTo>
                    <a:pt x="20" y="11"/>
                    <a:pt x="20" y="11"/>
                    <a:pt x="20" y="11"/>
                  </a:cubicBezTo>
                  <a:cubicBezTo>
                    <a:pt x="20" y="10"/>
                    <a:pt x="20" y="10"/>
                    <a:pt x="20" y="10"/>
                  </a:cubicBezTo>
                  <a:cubicBezTo>
                    <a:pt x="19" y="11"/>
                    <a:pt x="19" y="11"/>
                    <a:pt x="19" y="11"/>
                  </a:cubicBezTo>
                  <a:cubicBezTo>
                    <a:pt x="19" y="10"/>
                    <a:pt x="19" y="10"/>
                    <a:pt x="19" y="10"/>
                  </a:cubicBezTo>
                  <a:cubicBezTo>
                    <a:pt x="18" y="11"/>
                    <a:pt x="18" y="11"/>
                    <a:pt x="18" y="11"/>
                  </a:cubicBezTo>
                  <a:cubicBezTo>
                    <a:pt x="19" y="11"/>
                    <a:pt x="19" y="11"/>
                    <a:pt x="19" y="11"/>
                  </a:cubicBezTo>
                  <a:cubicBezTo>
                    <a:pt x="19" y="12"/>
                    <a:pt x="19" y="12"/>
                    <a:pt x="19" y="12"/>
                  </a:cubicBezTo>
                  <a:cubicBezTo>
                    <a:pt x="20" y="11"/>
                    <a:pt x="20" y="11"/>
                    <a:pt x="20" y="11"/>
                  </a:cubicBezTo>
                  <a:cubicBezTo>
                    <a:pt x="21" y="10"/>
                    <a:pt x="21" y="10"/>
                    <a:pt x="21" y="10"/>
                  </a:cubicBezTo>
                  <a:cubicBezTo>
                    <a:pt x="21" y="10"/>
                    <a:pt x="21" y="10"/>
                    <a:pt x="21" y="10"/>
                  </a:cubicBezTo>
                  <a:cubicBezTo>
                    <a:pt x="21" y="9"/>
                    <a:pt x="21" y="9"/>
                    <a:pt x="21" y="9"/>
                  </a:cubicBezTo>
                  <a:cubicBezTo>
                    <a:pt x="22" y="9"/>
                    <a:pt x="22" y="9"/>
                    <a:pt x="22" y="9"/>
                  </a:cubicBezTo>
                  <a:cubicBezTo>
                    <a:pt x="22" y="8"/>
                    <a:pt x="22" y="8"/>
                    <a:pt x="22" y="8"/>
                  </a:cubicBezTo>
                  <a:cubicBezTo>
                    <a:pt x="23" y="7"/>
                    <a:pt x="23" y="7"/>
                    <a:pt x="23" y="7"/>
                  </a:cubicBezTo>
                  <a:cubicBezTo>
                    <a:pt x="23" y="6"/>
                    <a:pt x="23" y="6"/>
                    <a:pt x="23" y="6"/>
                  </a:cubicBezTo>
                  <a:cubicBezTo>
                    <a:pt x="23" y="6"/>
                    <a:pt x="23" y="6"/>
                    <a:pt x="23" y="6"/>
                  </a:cubicBezTo>
                  <a:cubicBezTo>
                    <a:pt x="23" y="5"/>
                    <a:pt x="23" y="5"/>
                    <a:pt x="23" y="5"/>
                  </a:cubicBezTo>
                  <a:cubicBezTo>
                    <a:pt x="23" y="5"/>
                    <a:pt x="23" y="5"/>
                    <a:pt x="23" y="5"/>
                  </a:cubicBezTo>
                  <a:cubicBezTo>
                    <a:pt x="23" y="4"/>
                    <a:pt x="23" y="4"/>
                    <a:pt x="23" y="4"/>
                  </a:cubicBezTo>
                  <a:cubicBezTo>
                    <a:pt x="23" y="4"/>
                    <a:pt x="23" y="4"/>
                    <a:pt x="23" y="4"/>
                  </a:cubicBezTo>
                  <a:cubicBezTo>
                    <a:pt x="23" y="4"/>
                    <a:pt x="23" y="4"/>
                    <a:pt x="23" y="4"/>
                  </a:cubicBezTo>
                  <a:cubicBezTo>
                    <a:pt x="23" y="3"/>
                    <a:pt x="23" y="3"/>
                    <a:pt x="23" y="3"/>
                  </a:cubicBezTo>
                  <a:cubicBezTo>
                    <a:pt x="23" y="3"/>
                    <a:pt x="23" y="3"/>
                    <a:pt x="23" y="3"/>
                  </a:cubicBezTo>
                  <a:cubicBezTo>
                    <a:pt x="23" y="2"/>
                    <a:pt x="23" y="2"/>
                    <a:pt x="23" y="2"/>
                  </a:cubicBezTo>
                  <a:cubicBezTo>
                    <a:pt x="22" y="1"/>
                    <a:pt x="22" y="1"/>
                    <a:pt x="22" y="1"/>
                  </a:cubicBezTo>
                  <a:cubicBezTo>
                    <a:pt x="22" y="0"/>
                    <a:pt x="22" y="0"/>
                    <a:pt x="22" y="0"/>
                  </a:cubicBezTo>
                  <a:close/>
                  <a:moveTo>
                    <a:pt x="231" y="57"/>
                  </a:moveTo>
                  <a:cubicBezTo>
                    <a:pt x="231" y="57"/>
                    <a:pt x="231" y="57"/>
                    <a:pt x="231" y="57"/>
                  </a:cubicBezTo>
                  <a:cubicBezTo>
                    <a:pt x="231" y="57"/>
                    <a:pt x="231" y="57"/>
                    <a:pt x="231" y="57"/>
                  </a:cubicBezTo>
                  <a:cubicBezTo>
                    <a:pt x="232" y="57"/>
                    <a:pt x="232" y="57"/>
                    <a:pt x="232" y="57"/>
                  </a:cubicBezTo>
                  <a:cubicBezTo>
                    <a:pt x="232" y="57"/>
                    <a:pt x="232" y="57"/>
                    <a:pt x="232" y="57"/>
                  </a:cubicBezTo>
                  <a:cubicBezTo>
                    <a:pt x="232" y="56"/>
                    <a:pt x="232" y="56"/>
                    <a:pt x="232" y="56"/>
                  </a:cubicBezTo>
                  <a:cubicBezTo>
                    <a:pt x="231" y="57"/>
                    <a:pt x="231" y="57"/>
                    <a:pt x="231" y="57"/>
                  </a:cubicBezTo>
                  <a:cubicBezTo>
                    <a:pt x="231" y="57"/>
                    <a:pt x="231" y="57"/>
                    <a:pt x="231" y="57"/>
                  </a:cubicBezTo>
                  <a:cubicBezTo>
                    <a:pt x="231" y="57"/>
                    <a:pt x="231" y="57"/>
                    <a:pt x="231" y="57"/>
                  </a:cubicBezTo>
                  <a:close/>
                  <a:moveTo>
                    <a:pt x="217" y="60"/>
                  </a:moveTo>
                  <a:cubicBezTo>
                    <a:pt x="217" y="61"/>
                    <a:pt x="217" y="61"/>
                    <a:pt x="217" y="61"/>
                  </a:cubicBezTo>
                  <a:cubicBezTo>
                    <a:pt x="217" y="60"/>
                    <a:pt x="217" y="60"/>
                    <a:pt x="217" y="60"/>
                  </a:cubicBezTo>
                  <a:cubicBezTo>
                    <a:pt x="218" y="60"/>
                    <a:pt x="218" y="60"/>
                    <a:pt x="218" y="60"/>
                  </a:cubicBezTo>
                  <a:cubicBezTo>
                    <a:pt x="219" y="60"/>
                    <a:pt x="219" y="60"/>
                    <a:pt x="219" y="60"/>
                  </a:cubicBezTo>
                  <a:cubicBezTo>
                    <a:pt x="220" y="60"/>
                    <a:pt x="220" y="60"/>
                    <a:pt x="220" y="60"/>
                  </a:cubicBezTo>
                  <a:cubicBezTo>
                    <a:pt x="221" y="60"/>
                    <a:pt x="221" y="60"/>
                    <a:pt x="221" y="60"/>
                  </a:cubicBezTo>
                  <a:cubicBezTo>
                    <a:pt x="222" y="59"/>
                    <a:pt x="222" y="59"/>
                    <a:pt x="222" y="59"/>
                  </a:cubicBezTo>
                  <a:cubicBezTo>
                    <a:pt x="223" y="59"/>
                    <a:pt x="223" y="59"/>
                    <a:pt x="223" y="59"/>
                  </a:cubicBezTo>
                  <a:cubicBezTo>
                    <a:pt x="223" y="59"/>
                    <a:pt x="223" y="59"/>
                    <a:pt x="223" y="59"/>
                  </a:cubicBezTo>
                  <a:cubicBezTo>
                    <a:pt x="224" y="59"/>
                    <a:pt x="224" y="59"/>
                    <a:pt x="224" y="59"/>
                  </a:cubicBezTo>
                  <a:cubicBezTo>
                    <a:pt x="225" y="59"/>
                    <a:pt x="225" y="59"/>
                    <a:pt x="225" y="59"/>
                  </a:cubicBezTo>
                  <a:cubicBezTo>
                    <a:pt x="225" y="59"/>
                    <a:pt x="225" y="59"/>
                    <a:pt x="225" y="59"/>
                  </a:cubicBezTo>
                  <a:cubicBezTo>
                    <a:pt x="225" y="59"/>
                    <a:pt x="225" y="59"/>
                    <a:pt x="225" y="59"/>
                  </a:cubicBezTo>
                  <a:cubicBezTo>
                    <a:pt x="224" y="59"/>
                    <a:pt x="224" y="59"/>
                    <a:pt x="224" y="59"/>
                  </a:cubicBezTo>
                  <a:cubicBezTo>
                    <a:pt x="223" y="59"/>
                    <a:pt x="223" y="59"/>
                    <a:pt x="223" y="59"/>
                  </a:cubicBezTo>
                  <a:cubicBezTo>
                    <a:pt x="224" y="58"/>
                    <a:pt x="224" y="58"/>
                    <a:pt x="224" y="58"/>
                  </a:cubicBezTo>
                  <a:cubicBezTo>
                    <a:pt x="224" y="58"/>
                    <a:pt x="224" y="58"/>
                    <a:pt x="224" y="58"/>
                  </a:cubicBezTo>
                  <a:cubicBezTo>
                    <a:pt x="224" y="58"/>
                    <a:pt x="224" y="58"/>
                    <a:pt x="224" y="58"/>
                  </a:cubicBezTo>
                  <a:cubicBezTo>
                    <a:pt x="223" y="59"/>
                    <a:pt x="223" y="59"/>
                    <a:pt x="223" y="59"/>
                  </a:cubicBezTo>
                  <a:cubicBezTo>
                    <a:pt x="221" y="59"/>
                    <a:pt x="221" y="59"/>
                    <a:pt x="221" y="59"/>
                  </a:cubicBezTo>
                  <a:cubicBezTo>
                    <a:pt x="220" y="59"/>
                    <a:pt x="220" y="59"/>
                    <a:pt x="220" y="59"/>
                  </a:cubicBezTo>
                  <a:cubicBezTo>
                    <a:pt x="219" y="59"/>
                    <a:pt x="219" y="59"/>
                    <a:pt x="219" y="59"/>
                  </a:cubicBezTo>
                  <a:cubicBezTo>
                    <a:pt x="218" y="59"/>
                    <a:pt x="218" y="59"/>
                    <a:pt x="218" y="59"/>
                  </a:cubicBezTo>
                  <a:cubicBezTo>
                    <a:pt x="217" y="59"/>
                    <a:pt x="217" y="59"/>
                    <a:pt x="217" y="59"/>
                  </a:cubicBezTo>
                  <a:cubicBezTo>
                    <a:pt x="216" y="60"/>
                    <a:pt x="216" y="60"/>
                    <a:pt x="216" y="60"/>
                  </a:cubicBezTo>
                  <a:cubicBezTo>
                    <a:pt x="217" y="60"/>
                    <a:pt x="217" y="60"/>
                    <a:pt x="217" y="60"/>
                  </a:cubicBezTo>
                  <a:cubicBezTo>
                    <a:pt x="217" y="60"/>
                    <a:pt x="217" y="60"/>
                    <a:pt x="217" y="60"/>
                  </a:cubicBezTo>
                  <a:close/>
                  <a:moveTo>
                    <a:pt x="22" y="4"/>
                  </a:moveTo>
                  <a:cubicBezTo>
                    <a:pt x="21" y="5"/>
                    <a:pt x="21" y="5"/>
                    <a:pt x="21" y="5"/>
                  </a:cubicBezTo>
                  <a:cubicBezTo>
                    <a:pt x="21" y="6"/>
                    <a:pt x="21" y="6"/>
                    <a:pt x="21" y="6"/>
                  </a:cubicBezTo>
                  <a:cubicBezTo>
                    <a:pt x="22" y="7"/>
                    <a:pt x="22" y="7"/>
                    <a:pt x="22" y="7"/>
                  </a:cubicBezTo>
                  <a:cubicBezTo>
                    <a:pt x="22" y="7"/>
                    <a:pt x="22" y="7"/>
                    <a:pt x="22" y="7"/>
                  </a:cubicBezTo>
                  <a:cubicBezTo>
                    <a:pt x="22" y="5"/>
                    <a:pt x="22" y="5"/>
                    <a:pt x="22" y="5"/>
                  </a:cubicBezTo>
                  <a:cubicBezTo>
                    <a:pt x="22" y="5"/>
                    <a:pt x="22" y="5"/>
                    <a:pt x="22" y="5"/>
                  </a:cubicBezTo>
                  <a:cubicBezTo>
                    <a:pt x="22" y="4"/>
                    <a:pt x="22" y="4"/>
                    <a:pt x="22" y="4"/>
                  </a:cubicBezTo>
                  <a:cubicBezTo>
                    <a:pt x="22" y="4"/>
                    <a:pt x="22" y="4"/>
                    <a:pt x="22" y="4"/>
                  </a:cubicBezTo>
                  <a:close/>
                  <a:moveTo>
                    <a:pt x="106" y="121"/>
                  </a:moveTo>
                  <a:cubicBezTo>
                    <a:pt x="107" y="121"/>
                    <a:pt x="107" y="121"/>
                    <a:pt x="107" y="121"/>
                  </a:cubicBezTo>
                  <a:cubicBezTo>
                    <a:pt x="108" y="120"/>
                    <a:pt x="108" y="120"/>
                    <a:pt x="108" y="120"/>
                  </a:cubicBezTo>
                  <a:cubicBezTo>
                    <a:pt x="108" y="119"/>
                    <a:pt x="108" y="119"/>
                    <a:pt x="108" y="119"/>
                  </a:cubicBezTo>
                  <a:cubicBezTo>
                    <a:pt x="107" y="119"/>
                    <a:pt x="107" y="119"/>
                    <a:pt x="107" y="119"/>
                  </a:cubicBezTo>
                  <a:cubicBezTo>
                    <a:pt x="106" y="121"/>
                    <a:pt x="106" y="121"/>
                    <a:pt x="106" y="121"/>
                  </a:cubicBezTo>
                  <a:close/>
                  <a:moveTo>
                    <a:pt x="105" y="123"/>
                  </a:moveTo>
                  <a:cubicBezTo>
                    <a:pt x="106" y="123"/>
                    <a:pt x="106" y="123"/>
                    <a:pt x="106" y="123"/>
                  </a:cubicBezTo>
                  <a:cubicBezTo>
                    <a:pt x="106" y="122"/>
                    <a:pt x="106" y="122"/>
                    <a:pt x="106" y="122"/>
                  </a:cubicBezTo>
                  <a:cubicBezTo>
                    <a:pt x="106" y="121"/>
                    <a:pt x="106" y="121"/>
                    <a:pt x="106" y="121"/>
                  </a:cubicBezTo>
                  <a:cubicBezTo>
                    <a:pt x="105" y="123"/>
                    <a:pt x="105" y="123"/>
                    <a:pt x="105" y="123"/>
                  </a:cubicBezTo>
                  <a:close/>
                  <a:moveTo>
                    <a:pt x="105" y="128"/>
                  </a:moveTo>
                  <a:cubicBezTo>
                    <a:pt x="104" y="127"/>
                    <a:pt x="104" y="127"/>
                    <a:pt x="104" y="127"/>
                  </a:cubicBezTo>
                  <a:cubicBezTo>
                    <a:pt x="105" y="125"/>
                    <a:pt x="105" y="125"/>
                    <a:pt x="105" y="125"/>
                  </a:cubicBezTo>
                  <a:cubicBezTo>
                    <a:pt x="105" y="123"/>
                    <a:pt x="105" y="123"/>
                    <a:pt x="105" y="123"/>
                  </a:cubicBezTo>
                  <a:cubicBezTo>
                    <a:pt x="104" y="125"/>
                    <a:pt x="104" y="125"/>
                    <a:pt x="104" y="125"/>
                  </a:cubicBezTo>
                  <a:cubicBezTo>
                    <a:pt x="104" y="127"/>
                    <a:pt x="104" y="127"/>
                    <a:pt x="104" y="127"/>
                  </a:cubicBezTo>
                  <a:cubicBezTo>
                    <a:pt x="104" y="127"/>
                    <a:pt x="105" y="128"/>
                    <a:pt x="105" y="128"/>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grpSp>
      <p:cxnSp>
        <p:nvCxnSpPr>
          <p:cNvPr id="261" name="直接连接符 336"/>
          <p:cNvCxnSpPr/>
          <p:nvPr/>
        </p:nvCxnSpPr>
        <p:spPr>
          <a:xfrm>
            <a:off x="1541277" y="965666"/>
            <a:ext cx="1512168" cy="0"/>
          </a:xfrm>
          <a:prstGeom prst="line">
            <a:avLst/>
          </a:prstGeom>
          <a:ln w="3175">
            <a:solidFill>
              <a:schemeClr val="bg1">
                <a:lumMod val="50000"/>
              </a:schemeClr>
            </a:solidFill>
          </a:ln>
        </p:spPr>
        <p:style>
          <a:lnRef idx="1">
            <a:schemeClr val="dk1"/>
          </a:lnRef>
          <a:fillRef idx="0">
            <a:schemeClr val="dk1"/>
          </a:fillRef>
          <a:effectRef idx="0">
            <a:schemeClr val="dk1"/>
          </a:effectRef>
          <a:fontRef idx="minor">
            <a:schemeClr val="tx1"/>
          </a:fontRef>
        </p:style>
      </p:cxnSp>
      <p:cxnSp>
        <p:nvCxnSpPr>
          <p:cNvPr id="262" name="直接连接符 337"/>
          <p:cNvCxnSpPr/>
          <p:nvPr/>
        </p:nvCxnSpPr>
        <p:spPr>
          <a:xfrm>
            <a:off x="1511459" y="317594"/>
            <a:ext cx="1512168" cy="0"/>
          </a:xfrm>
          <a:prstGeom prst="line">
            <a:avLst/>
          </a:prstGeom>
          <a:ln w="3175">
            <a:solidFill>
              <a:schemeClr val="bg1">
                <a:lumMod val="50000"/>
              </a:schemeClr>
            </a:solidFill>
          </a:ln>
        </p:spPr>
        <p:style>
          <a:lnRef idx="1">
            <a:schemeClr val="dk1"/>
          </a:lnRef>
          <a:fillRef idx="0">
            <a:schemeClr val="dk1"/>
          </a:fillRef>
          <a:effectRef idx="0">
            <a:schemeClr val="dk1"/>
          </a:effectRef>
          <a:fontRef idx="minor">
            <a:schemeClr val="tx1"/>
          </a:fontRef>
        </p:style>
      </p:cxnSp>
      <p:sp>
        <p:nvSpPr>
          <p:cNvPr id="263" name="文本框 262"/>
          <p:cNvSpPr txBox="1"/>
          <p:nvPr/>
        </p:nvSpPr>
        <p:spPr>
          <a:xfrm>
            <a:off x="1441774" y="332657"/>
            <a:ext cx="7487125" cy="646331"/>
          </a:xfrm>
          <a:prstGeom prst="rect">
            <a:avLst/>
          </a:prstGeom>
          <a:noFill/>
        </p:spPr>
        <p:txBody>
          <a:bodyPr wrap="square" rtlCol="0">
            <a:spAutoFit/>
          </a:bodyPr>
          <a:lstStyle/>
          <a:p>
            <a:r>
              <a:rPr kumimoji="1" lang="zh-CN" altLang="en-US" dirty="0">
                <a:latin typeface="等线 Light" panose="02010600030101010101" pitchFamily="2" charset="-122"/>
                <a:ea typeface="等线 Light" panose="02010600030101010101" pitchFamily="2" charset="-122"/>
                <a:cs typeface="DengXian Light" charset="-122"/>
              </a:rPr>
              <a:t>全球环境治理趋势</a:t>
            </a:r>
            <a:r>
              <a:rPr lang="en-US" altLang="zh-CN" dirty="0">
                <a:latin typeface="等线 Light" panose="02010600030101010101" pitchFamily="2" charset="-122"/>
                <a:ea typeface="等线 Light" panose="02010600030101010101" pitchFamily="2" charset="-122"/>
                <a:cs typeface="PingFang SC Ultralight" charset="-122"/>
              </a:rPr>
              <a:t>——SDG2030</a:t>
            </a:r>
            <a:endParaRPr kumimoji="1" lang="en-US" altLang="zh-CN" dirty="0">
              <a:latin typeface="等线 Light" panose="02010600030101010101" pitchFamily="2" charset="-122"/>
              <a:ea typeface="等线 Light" panose="02010600030101010101" pitchFamily="2" charset="-122"/>
              <a:cs typeface="DengXian Light" charset="-122"/>
            </a:endParaRPr>
          </a:p>
          <a:p>
            <a:r>
              <a:rPr kumimoji="1" lang="en-US" altLang="zh-CN" dirty="0">
                <a:latin typeface="等线 Light" panose="02010600030101010101" pitchFamily="2" charset="-122"/>
                <a:ea typeface="等线 Light" panose="02010600030101010101" pitchFamily="2" charset="-122"/>
                <a:cs typeface="DengXian Light" charset="-122"/>
              </a:rPr>
              <a:t>GLOBAL</a:t>
            </a:r>
            <a:r>
              <a:rPr kumimoji="1" lang="zh-CN" altLang="en-US" dirty="0">
                <a:latin typeface="等线 Light" panose="02010600030101010101" pitchFamily="2" charset="-122"/>
                <a:ea typeface="等线 Light" panose="02010600030101010101" pitchFamily="2" charset="-122"/>
                <a:cs typeface="DengXian Light" charset="-122"/>
              </a:rPr>
              <a:t> </a:t>
            </a:r>
            <a:r>
              <a:rPr kumimoji="1" lang="en-US" altLang="zh-CN" dirty="0">
                <a:latin typeface="等线 Light" panose="02010600030101010101" pitchFamily="2" charset="-122"/>
                <a:ea typeface="等线 Light" panose="02010600030101010101" pitchFamily="2" charset="-122"/>
                <a:cs typeface="DengXian Light" charset="-122"/>
              </a:rPr>
              <a:t>TENDENCY</a:t>
            </a:r>
            <a:r>
              <a:rPr kumimoji="1" lang="zh-CN" altLang="en-US" dirty="0">
                <a:latin typeface="等线 Light" panose="02010600030101010101" pitchFamily="2" charset="-122"/>
                <a:ea typeface="等线 Light" panose="02010600030101010101" pitchFamily="2" charset="-122"/>
                <a:cs typeface="DengXian Light" charset="-122"/>
              </a:rPr>
              <a:t> </a:t>
            </a:r>
            <a:r>
              <a:rPr kumimoji="1" lang="en-US" altLang="zh-CN" dirty="0">
                <a:latin typeface="等线 Light" panose="02010600030101010101" pitchFamily="2" charset="-122"/>
                <a:ea typeface="等线 Light" panose="02010600030101010101" pitchFamily="2" charset="-122"/>
                <a:cs typeface="DengXian Light" charset="-122"/>
              </a:rPr>
              <a:t>OF</a:t>
            </a:r>
            <a:r>
              <a:rPr kumimoji="1" lang="zh-CN" altLang="en-US" dirty="0">
                <a:latin typeface="等线 Light" panose="02010600030101010101" pitchFamily="2" charset="-122"/>
                <a:ea typeface="等线 Light" panose="02010600030101010101" pitchFamily="2" charset="-122"/>
                <a:cs typeface="DengXian Light" charset="-122"/>
              </a:rPr>
              <a:t> </a:t>
            </a:r>
            <a:r>
              <a:rPr kumimoji="1" lang="en-US" altLang="zh-CN" dirty="0">
                <a:latin typeface="等线 Light" panose="02010600030101010101" pitchFamily="2" charset="-122"/>
                <a:ea typeface="等线 Light" panose="02010600030101010101" pitchFamily="2" charset="-122"/>
                <a:cs typeface="DengXian Light" charset="-122"/>
              </a:rPr>
              <a:t>ENVRIONMENTAL</a:t>
            </a:r>
            <a:r>
              <a:rPr kumimoji="1" lang="zh-CN" altLang="en-US" dirty="0">
                <a:latin typeface="等线 Light" panose="02010600030101010101" pitchFamily="2" charset="-122"/>
                <a:ea typeface="等线 Light" panose="02010600030101010101" pitchFamily="2" charset="-122"/>
                <a:cs typeface="DengXian Light" charset="-122"/>
              </a:rPr>
              <a:t> </a:t>
            </a:r>
            <a:r>
              <a:rPr kumimoji="1" lang="en-US" altLang="zh-CN" dirty="0">
                <a:latin typeface="等线 Light" panose="02010600030101010101" pitchFamily="2" charset="-122"/>
                <a:ea typeface="等线 Light" panose="02010600030101010101" pitchFamily="2" charset="-122"/>
                <a:cs typeface="DengXian Light" charset="-122"/>
              </a:rPr>
              <a:t>PROTECTION</a:t>
            </a:r>
            <a:r>
              <a:rPr lang="en-US" altLang="zh-CN" dirty="0">
                <a:latin typeface="等线 Light" panose="02010600030101010101" pitchFamily="2" charset="-122"/>
                <a:ea typeface="等线 Light" panose="02010600030101010101" pitchFamily="2" charset="-122"/>
                <a:cs typeface="PingFang SC Ultralight" charset="-122"/>
              </a:rPr>
              <a:t> ——SDG2030</a:t>
            </a:r>
            <a:endParaRPr kumimoji="1" lang="zh-CN" altLang="en-US" dirty="0">
              <a:latin typeface="等线 Light" panose="02010600030101010101" pitchFamily="2" charset="-122"/>
              <a:ea typeface="等线 Light" panose="02010600030101010101" pitchFamily="2" charset="-122"/>
              <a:cs typeface="DengXian Light" charset="-122"/>
            </a:endParaRPr>
          </a:p>
        </p:txBody>
      </p:sp>
      <p:sp>
        <p:nvSpPr>
          <p:cNvPr id="265" name="Oval 3"/>
          <p:cNvSpPr/>
          <p:nvPr/>
        </p:nvSpPr>
        <p:spPr>
          <a:xfrm>
            <a:off x="3429782" y="1497416"/>
            <a:ext cx="809083" cy="813726"/>
          </a:xfrm>
          <a:prstGeom prst="ellipse">
            <a:avLst/>
          </a:prstGeom>
          <a:solidFill>
            <a:srgbClr val="0E7FB7">
              <a:alpha val="80000"/>
            </a:srgbClr>
          </a:solidFill>
          <a:ln w="28575">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sz="8800">
              <a:solidFill>
                <a:schemeClr val="bg1"/>
              </a:solidFill>
              <a:latin typeface="等线 Light" panose="02010600030101010101" pitchFamily="2" charset="-122"/>
              <a:ea typeface="等线 Light" panose="02010600030101010101" pitchFamily="2" charset="-122"/>
              <a:cs typeface="DengXian Light" charset="-122"/>
            </a:endParaRPr>
          </a:p>
        </p:txBody>
      </p:sp>
      <p:sp>
        <p:nvSpPr>
          <p:cNvPr id="268" name="Oval 3"/>
          <p:cNvSpPr/>
          <p:nvPr/>
        </p:nvSpPr>
        <p:spPr>
          <a:xfrm>
            <a:off x="3421599" y="2402744"/>
            <a:ext cx="809083" cy="813726"/>
          </a:xfrm>
          <a:prstGeom prst="ellipse">
            <a:avLst/>
          </a:prstGeom>
          <a:solidFill>
            <a:srgbClr val="6BB97B">
              <a:alpha val="80000"/>
            </a:srgbClr>
          </a:solidFill>
          <a:ln w="28575">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sz="8800">
              <a:solidFill>
                <a:schemeClr val="bg1"/>
              </a:solidFill>
              <a:latin typeface="等线 Light" panose="02010600030101010101" pitchFamily="2" charset="-122"/>
              <a:ea typeface="等线 Light" panose="02010600030101010101" pitchFamily="2" charset="-122"/>
              <a:cs typeface="DengXian Light" charset="-122"/>
            </a:endParaRPr>
          </a:p>
        </p:txBody>
      </p:sp>
      <p:sp>
        <p:nvSpPr>
          <p:cNvPr id="271" name="Oval 3"/>
          <p:cNvSpPr/>
          <p:nvPr/>
        </p:nvSpPr>
        <p:spPr>
          <a:xfrm>
            <a:off x="3437031" y="4246304"/>
            <a:ext cx="809083" cy="813726"/>
          </a:xfrm>
          <a:prstGeom prst="ellipse">
            <a:avLst/>
          </a:prstGeom>
          <a:solidFill>
            <a:srgbClr val="B9D51F">
              <a:alpha val="80000"/>
            </a:srgbClr>
          </a:solidFill>
          <a:ln w="28575">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sz="8800">
              <a:solidFill>
                <a:schemeClr val="bg1"/>
              </a:solidFill>
              <a:latin typeface="等线 Light" panose="02010600030101010101" pitchFamily="2" charset="-122"/>
              <a:ea typeface="等线 Light" panose="02010600030101010101" pitchFamily="2" charset="-122"/>
              <a:cs typeface="DengXian Light" charset="-122"/>
            </a:endParaRPr>
          </a:p>
        </p:txBody>
      </p:sp>
      <p:pic>
        <p:nvPicPr>
          <p:cNvPr id="274" name="图片 273"/>
          <p:cNvPicPr>
            <a:picLocks noChangeAspect="1"/>
          </p:cNvPicPr>
          <p:nvPr/>
        </p:nvPicPr>
        <p:blipFill>
          <a:blip r:embed="rId2"/>
          <a:stretch>
            <a:fillRect/>
          </a:stretch>
        </p:blipFill>
        <p:spPr>
          <a:xfrm>
            <a:off x="4133919" y="5350697"/>
            <a:ext cx="4136982" cy="728492"/>
          </a:xfrm>
          <a:prstGeom prst="rect">
            <a:avLst/>
          </a:prstGeom>
        </p:spPr>
      </p:pic>
      <p:sp>
        <p:nvSpPr>
          <p:cNvPr id="276" name="文本框 275"/>
          <p:cNvSpPr txBox="1"/>
          <p:nvPr/>
        </p:nvSpPr>
        <p:spPr>
          <a:xfrm>
            <a:off x="4375556" y="1481914"/>
            <a:ext cx="6011180" cy="830997"/>
          </a:xfrm>
          <a:prstGeom prst="rect">
            <a:avLst/>
          </a:prstGeom>
          <a:noFill/>
        </p:spPr>
        <p:txBody>
          <a:bodyPr wrap="square" rtlCol="0">
            <a:spAutoFit/>
          </a:bodyPr>
          <a:lstStyle/>
          <a:p>
            <a:pPr lvl="0"/>
            <a:r>
              <a:rPr lang="zh-CN" altLang="zh-CN" sz="1600" dirty="0">
                <a:latin typeface="DengXian Light" charset="-122"/>
                <a:ea typeface="DengXian Light" charset="-122"/>
                <a:cs typeface="DengXian Light" charset="-122"/>
              </a:rPr>
              <a:t>是为人类、地球与繁荣制订的行动计划。它旨在加强世界和平与自由。消除一切形式和表现的贫困，包括消除极端贫困。</a:t>
            </a:r>
            <a:endParaRPr lang="en-US" altLang="zh-CN" sz="1600" dirty="0">
              <a:latin typeface="DengXian Light" charset="-122"/>
              <a:ea typeface="DengXian Light" charset="-122"/>
              <a:cs typeface="DengXian Light" charset="-122"/>
            </a:endParaRPr>
          </a:p>
          <a:p>
            <a:pPr lvl="0"/>
            <a:r>
              <a:rPr lang="en-US" altLang="zh-CN" sz="1600" dirty="0">
                <a:latin typeface="DengXian Light" charset="-122"/>
                <a:ea typeface="DengXian Light" charset="-122"/>
                <a:cs typeface="DengXian Light" charset="-122"/>
              </a:rPr>
              <a:t>Strengthen</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World</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Peace</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and</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Eliminate</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Poverty</a:t>
            </a:r>
            <a:endParaRPr lang="zh-CN" altLang="zh-CN" sz="1600" dirty="0">
              <a:latin typeface="DengXian Light" charset="-122"/>
              <a:ea typeface="DengXian Light" charset="-122"/>
              <a:cs typeface="DengXian Light" charset="-122"/>
            </a:endParaRPr>
          </a:p>
        </p:txBody>
      </p:sp>
      <p:pic>
        <p:nvPicPr>
          <p:cNvPr id="277" name="图片 27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24632" y="1592586"/>
            <a:ext cx="616324" cy="616324"/>
          </a:xfrm>
          <a:prstGeom prst="rect">
            <a:avLst/>
          </a:prstGeom>
        </p:spPr>
      </p:pic>
      <p:pic>
        <p:nvPicPr>
          <p:cNvPr id="278" name="图片 27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456975" y="2454275"/>
            <a:ext cx="747078" cy="747078"/>
          </a:xfrm>
          <a:prstGeom prst="rect">
            <a:avLst/>
          </a:prstGeom>
        </p:spPr>
      </p:pic>
      <p:sp>
        <p:nvSpPr>
          <p:cNvPr id="279" name="文本框 278"/>
          <p:cNvSpPr txBox="1"/>
          <p:nvPr/>
        </p:nvSpPr>
        <p:spPr>
          <a:xfrm>
            <a:off x="4364802" y="2497748"/>
            <a:ext cx="6011180" cy="584775"/>
          </a:xfrm>
          <a:prstGeom prst="rect">
            <a:avLst/>
          </a:prstGeom>
          <a:noFill/>
        </p:spPr>
        <p:txBody>
          <a:bodyPr wrap="square" rtlCol="0">
            <a:spAutoFit/>
          </a:bodyPr>
          <a:lstStyle/>
          <a:p>
            <a:pPr lvl="0"/>
            <a:r>
              <a:rPr lang="zh-CN" altLang="en-US" sz="1600" dirty="0">
                <a:latin typeface="DengXian Light" charset="-122"/>
                <a:ea typeface="DengXian Light" charset="-122"/>
                <a:cs typeface="DengXian Light" charset="-122"/>
              </a:rPr>
              <a:t>世界各国和利益攸关方携手合作</a:t>
            </a:r>
            <a:endParaRPr lang="en-US" altLang="zh-CN" sz="1600" dirty="0">
              <a:latin typeface="DengXian Light" charset="-122"/>
              <a:ea typeface="DengXian Light" charset="-122"/>
              <a:cs typeface="DengXian Light" charset="-122"/>
            </a:endParaRPr>
          </a:p>
          <a:p>
            <a:pPr lvl="0"/>
            <a:r>
              <a:rPr lang="en-US" altLang="zh-CN" sz="1600" dirty="0">
                <a:latin typeface="DengXian Light" charset="-122"/>
                <a:ea typeface="DengXian Light" charset="-122"/>
                <a:cs typeface="DengXian Light" charset="-122"/>
              </a:rPr>
              <a:t>Countries</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all</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over</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the</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world</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and</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stakeholders</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work</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together</a:t>
            </a:r>
            <a:endParaRPr lang="zh-CN" altLang="zh-CN" sz="1600" dirty="0">
              <a:latin typeface="DengXian Light" charset="-122"/>
              <a:ea typeface="DengXian Light" charset="-122"/>
              <a:cs typeface="DengXian Light" charset="-122"/>
            </a:endParaRPr>
          </a:p>
        </p:txBody>
      </p:sp>
      <p:sp>
        <p:nvSpPr>
          <p:cNvPr id="280" name="文本框 279"/>
          <p:cNvSpPr txBox="1"/>
          <p:nvPr/>
        </p:nvSpPr>
        <p:spPr>
          <a:xfrm>
            <a:off x="4375556" y="3294317"/>
            <a:ext cx="6011180" cy="830997"/>
          </a:xfrm>
          <a:prstGeom prst="rect">
            <a:avLst/>
          </a:prstGeom>
          <a:noFill/>
        </p:spPr>
        <p:txBody>
          <a:bodyPr wrap="square" rtlCol="0">
            <a:spAutoFit/>
          </a:bodyPr>
          <a:lstStyle/>
          <a:p>
            <a:pPr lvl="0"/>
            <a:r>
              <a:rPr lang="zh-CN" altLang="zh-CN" sz="1600" dirty="0">
                <a:latin typeface="DengXian Light" charset="-122"/>
                <a:ea typeface="DengXian Light" charset="-122"/>
                <a:cs typeface="DengXian Light" charset="-122"/>
              </a:rPr>
              <a:t>兼顾了可持续发展的三个方面：经济、社会和环境。</a:t>
            </a:r>
            <a:endParaRPr lang="en-US" altLang="zh-CN" sz="1600" dirty="0">
              <a:latin typeface="DengXian Light" charset="-122"/>
              <a:ea typeface="DengXian Light" charset="-122"/>
              <a:cs typeface="DengXian Light" charset="-122"/>
            </a:endParaRPr>
          </a:p>
          <a:p>
            <a:pPr lvl="0"/>
            <a:r>
              <a:rPr lang="en-US" altLang="zh-CN" sz="1600" dirty="0">
                <a:latin typeface="DengXian Light" charset="-122"/>
                <a:ea typeface="DengXian Light" charset="-122"/>
                <a:cs typeface="DengXian Light" charset="-122"/>
              </a:rPr>
              <a:t>Take</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into</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account</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three</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aspects</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of</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sustainable</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development:</a:t>
            </a:r>
          </a:p>
          <a:p>
            <a:pPr lvl="0"/>
            <a:r>
              <a:rPr lang="en-US" altLang="zh-CN" sz="1600" dirty="0">
                <a:latin typeface="DengXian Light" charset="-122"/>
                <a:ea typeface="DengXian Light" charset="-122"/>
                <a:cs typeface="DengXian Light" charset="-122"/>
              </a:rPr>
              <a:t>Economy, Society</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and</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Environment.</a:t>
            </a:r>
            <a:endParaRPr lang="zh-CN" altLang="zh-CN" sz="1600" dirty="0">
              <a:latin typeface="DengXian Light" charset="-122"/>
              <a:ea typeface="DengXian Light" charset="-122"/>
              <a:cs typeface="DengXian Light" charset="-122"/>
            </a:endParaRPr>
          </a:p>
        </p:txBody>
      </p:sp>
      <p:sp>
        <p:nvSpPr>
          <p:cNvPr id="281" name="Oval 3"/>
          <p:cNvSpPr/>
          <p:nvPr/>
        </p:nvSpPr>
        <p:spPr>
          <a:xfrm>
            <a:off x="3438617" y="3323585"/>
            <a:ext cx="809083" cy="813726"/>
          </a:xfrm>
          <a:prstGeom prst="ellipse">
            <a:avLst/>
          </a:prstGeom>
          <a:solidFill>
            <a:srgbClr val="0E7FB7">
              <a:alpha val="80000"/>
            </a:srgbClr>
          </a:solidFill>
          <a:ln w="28575">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sz="8800">
              <a:solidFill>
                <a:schemeClr val="bg1"/>
              </a:solidFill>
              <a:latin typeface="等线 Light" panose="02010600030101010101" pitchFamily="2" charset="-122"/>
              <a:ea typeface="等线 Light" panose="02010600030101010101" pitchFamily="2" charset="-122"/>
              <a:cs typeface="DengXian Light" charset="-122"/>
            </a:endParaRPr>
          </a:p>
        </p:txBody>
      </p:sp>
      <p:pic>
        <p:nvPicPr>
          <p:cNvPr id="283" name="图片 28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524835" y="3374447"/>
            <a:ext cx="627881" cy="627881"/>
          </a:xfrm>
          <a:prstGeom prst="rect">
            <a:avLst/>
          </a:prstGeom>
        </p:spPr>
      </p:pic>
      <p:sp>
        <p:nvSpPr>
          <p:cNvPr id="284" name="文本框 283"/>
          <p:cNvSpPr txBox="1"/>
          <p:nvPr/>
        </p:nvSpPr>
        <p:spPr>
          <a:xfrm>
            <a:off x="4387498" y="4244562"/>
            <a:ext cx="6011180" cy="830997"/>
          </a:xfrm>
          <a:prstGeom prst="rect">
            <a:avLst/>
          </a:prstGeom>
          <a:noFill/>
        </p:spPr>
        <p:txBody>
          <a:bodyPr wrap="square" rtlCol="0">
            <a:spAutoFit/>
          </a:bodyPr>
          <a:lstStyle/>
          <a:p>
            <a:pPr lvl="0"/>
            <a:r>
              <a:rPr lang="zh-CN" altLang="zh-CN" sz="1600" dirty="0">
                <a:latin typeface="DengXian Light" charset="-122"/>
                <a:ea typeface="DengXian Light" charset="-122"/>
                <a:cs typeface="DengXian Light" charset="-122"/>
              </a:rPr>
              <a:t>促使人们在今后</a:t>
            </a:r>
            <a:r>
              <a:rPr lang="en-US" altLang="zh-CN" sz="1600" dirty="0">
                <a:latin typeface="DengXian Light" charset="-122"/>
                <a:ea typeface="DengXian Light" charset="-122"/>
                <a:cs typeface="DengXian Light" charset="-122"/>
              </a:rPr>
              <a:t>15</a:t>
            </a:r>
            <a:r>
              <a:rPr lang="zh-CN" altLang="zh-CN" sz="1600" dirty="0">
                <a:latin typeface="DengXian Light" charset="-122"/>
                <a:ea typeface="DengXian Light" charset="-122"/>
                <a:cs typeface="DengXian Light" charset="-122"/>
              </a:rPr>
              <a:t>年内在对人类和地球至关重要的领域采取行动。</a:t>
            </a:r>
            <a:endParaRPr lang="en-US" altLang="zh-CN" sz="1600" dirty="0">
              <a:latin typeface="DengXian Light" charset="-122"/>
              <a:ea typeface="DengXian Light" charset="-122"/>
              <a:cs typeface="DengXian Light" charset="-122"/>
            </a:endParaRPr>
          </a:p>
          <a:p>
            <a:pPr lvl="0"/>
            <a:r>
              <a:rPr lang="en-US" altLang="zh-CN" sz="1600" dirty="0">
                <a:latin typeface="DengXian Light" charset="-122"/>
                <a:ea typeface="DengXian Light" charset="-122"/>
                <a:cs typeface="DengXian Light" charset="-122"/>
              </a:rPr>
              <a:t>Promote</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people</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to</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take</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actions</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on</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areas</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that</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is</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crucial</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to</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people</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and</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the</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earth</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in</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the</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next</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15</a:t>
            </a:r>
            <a:r>
              <a:rPr lang="zh-CN" altLang="en-US" sz="1600" dirty="0">
                <a:latin typeface="DengXian Light" charset="-122"/>
                <a:ea typeface="DengXian Light" charset="-122"/>
                <a:cs typeface="DengXian Light" charset="-122"/>
              </a:rPr>
              <a:t> </a:t>
            </a:r>
            <a:r>
              <a:rPr lang="en-US" altLang="zh-CN" sz="1600" dirty="0">
                <a:latin typeface="DengXian Light" charset="-122"/>
                <a:ea typeface="DengXian Light" charset="-122"/>
                <a:cs typeface="DengXian Light" charset="-122"/>
              </a:rPr>
              <a:t>years.</a:t>
            </a:r>
            <a:endParaRPr lang="zh-CN" altLang="zh-CN" sz="1600" dirty="0">
              <a:latin typeface="DengXian Light" charset="-122"/>
              <a:ea typeface="DengXian Light" charset="-122"/>
              <a:cs typeface="DengXian Light" charset="-122"/>
            </a:endParaRPr>
          </a:p>
        </p:txBody>
      </p:sp>
      <p:pic>
        <p:nvPicPr>
          <p:cNvPr id="286" name="图片 28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468529" y="4284948"/>
            <a:ext cx="745672" cy="745672"/>
          </a:xfrm>
          <a:prstGeom prst="rect">
            <a:avLst/>
          </a:prstGeom>
        </p:spPr>
      </p:pic>
    </p:spTree>
    <p:extLst>
      <p:ext uri="{BB962C8B-B14F-4D97-AF65-F5344CB8AC3E}">
        <p14:creationId xmlns:p14="http://schemas.microsoft.com/office/powerpoint/2010/main" val="61075105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31"/>
          <p:cNvGrpSpPr/>
          <p:nvPr/>
        </p:nvGrpSpPr>
        <p:grpSpPr>
          <a:xfrm>
            <a:off x="4729828" y="210791"/>
            <a:ext cx="2026335" cy="1610299"/>
            <a:chOff x="-104514" y="996075"/>
            <a:chExt cx="2026335" cy="1610299"/>
          </a:xfrm>
        </p:grpSpPr>
        <p:sp>
          <p:nvSpPr>
            <p:cNvPr id="21" name="矩形 20"/>
            <p:cNvSpPr/>
            <p:nvPr/>
          </p:nvSpPr>
          <p:spPr>
            <a:xfrm>
              <a:off x="-33159" y="2144960"/>
              <a:ext cx="1706709" cy="461414"/>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sp>
          <p:nvSpPr>
            <p:cNvPr id="4" name="TextBox 3"/>
            <p:cNvSpPr txBox="1"/>
            <p:nvPr/>
          </p:nvSpPr>
          <p:spPr>
            <a:xfrm>
              <a:off x="-104514" y="996075"/>
              <a:ext cx="615725" cy="1323439"/>
            </a:xfrm>
            <a:prstGeom prst="rect">
              <a:avLst/>
            </a:prstGeom>
            <a:noFill/>
          </p:spPr>
          <p:txBody>
            <a:bodyPr wrap="square" rtlCol="0">
              <a:spAutoFit/>
            </a:bodyPr>
            <a:lstStyle/>
            <a:p>
              <a:r>
                <a:rPr lang="en-US" altLang="zh-CN" sz="8000" b="1" dirty="0">
                  <a:solidFill>
                    <a:srgbClr val="4BACC6">
                      <a:lumMod val="50000"/>
                    </a:srgbClr>
                  </a:solidFill>
                  <a:latin typeface="微软雅黑" panose="020B0503020204020204" pitchFamily="34" charset="-122"/>
                </a:rPr>
                <a:t>P</a:t>
              </a:r>
              <a:endParaRPr lang="zh-CN" altLang="en-US" sz="1600" b="1" dirty="0">
                <a:solidFill>
                  <a:srgbClr val="4BACC6">
                    <a:lumMod val="50000"/>
                  </a:srgbClr>
                </a:solidFill>
                <a:latin typeface="微软雅黑" panose="020B0503020204020204" pitchFamily="34" charset="-122"/>
              </a:endParaRPr>
            </a:p>
          </p:txBody>
        </p:sp>
        <p:sp>
          <p:nvSpPr>
            <p:cNvPr id="16" name="TextBox 15"/>
            <p:cNvSpPr txBox="1"/>
            <p:nvPr/>
          </p:nvSpPr>
          <p:spPr>
            <a:xfrm>
              <a:off x="469601" y="2154673"/>
              <a:ext cx="697627" cy="400110"/>
            </a:xfrm>
            <a:prstGeom prst="rect">
              <a:avLst/>
            </a:prstGeom>
            <a:noFill/>
          </p:spPr>
          <p:txBody>
            <a:bodyPr wrap="none" rtlCol="0">
              <a:spAutoFit/>
            </a:bodyPr>
            <a:lstStyle/>
            <a:p>
              <a:r>
                <a:rPr lang="zh-CN" altLang="en-US" sz="2000" dirty="0" smtClean="0">
                  <a:solidFill>
                    <a:prstClr val="white"/>
                  </a:solidFill>
                </a:rPr>
                <a:t>人本</a:t>
              </a:r>
              <a:endParaRPr lang="zh-CN" altLang="en-US" sz="2000" dirty="0">
                <a:solidFill>
                  <a:prstClr val="white"/>
                </a:solidFill>
              </a:endParaRPr>
            </a:p>
          </p:txBody>
        </p:sp>
        <p:sp>
          <p:nvSpPr>
            <p:cNvPr id="20" name="矩形 19"/>
            <p:cNvSpPr/>
            <p:nvPr/>
          </p:nvSpPr>
          <p:spPr>
            <a:xfrm>
              <a:off x="412635" y="1648081"/>
              <a:ext cx="1509186" cy="461665"/>
            </a:xfrm>
            <a:prstGeom prst="rect">
              <a:avLst/>
            </a:prstGeom>
          </p:spPr>
          <p:txBody>
            <a:bodyPr wrap="square">
              <a:spAutoFit/>
            </a:bodyPr>
            <a:lstStyle/>
            <a:p>
              <a:r>
                <a:rPr lang="en-US" altLang="zh-CN" sz="2400" dirty="0" smtClean="0">
                  <a:solidFill>
                    <a:srgbClr val="4BACC6">
                      <a:lumMod val="50000"/>
                    </a:srgbClr>
                  </a:solidFill>
                </a:rPr>
                <a:t>eople</a:t>
              </a:r>
              <a:endParaRPr lang="zh-CN" altLang="en-US" sz="2400" dirty="0">
                <a:solidFill>
                  <a:srgbClr val="4BACC6">
                    <a:lumMod val="50000"/>
                  </a:srgbClr>
                </a:solidFill>
              </a:endParaRPr>
            </a:p>
          </p:txBody>
        </p:sp>
      </p:grpSp>
      <p:sp>
        <p:nvSpPr>
          <p:cNvPr id="36" name="TextBox 35"/>
          <p:cNvSpPr txBox="1"/>
          <p:nvPr/>
        </p:nvSpPr>
        <p:spPr>
          <a:xfrm>
            <a:off x="4729828" y="1898466"/>
            <a:ext cx="1627369" cy="369332"/>
          </a:xfrm>
          <a:prstGeom prst="rect">
            <a:avLst/>
          </a:prstGeom>
          <a:noFill/>
        </p:spPr>
        <p:txBody>
          <a:bodyPr wrap="none" rtlCol="0">
            <a:spAutoFit/>
          </a:bodyPr>
          <a:lstStyle/>
          <a:p>
            <a:pPr marL="285750" indent="-285750">
              <a:spcBef>
                <a:spcPts val="600"/>
              </a:spcBef>
              <a:buFont typeface="Wingdings" pitchFamily="2" charset="2"/>
              <a:buChar char="l"/>
            </a:pPr>
            <a:r>
              <a:rPr lang="zh-CN" altLang="en-US" dirty="0" smtClean="0">
                <a:solidFill>
                  <a:srgbClr val="4BACC6">
                    <a:lumMod val="50000"/>
                  </a:srgbClr>
                </a:solidFill>
              </a:rPr>
              <a:t>以人为中心</a:t>
            </a:r>
            <a:endParaRPr lang="en-US" altLang="zh-CN" dirty="0">
              <a:solidFill>
                <a:srgbClr val="4BACC6">
                  <a:lumMod val="50000"/>
                </a:srgbClr>
              </a:solidFill>
            </a:endParaRPr>
          </a:p>
        </p:txBody>
      </p:sp>
      <p:sp>
        <p:nvSpPr>
          <p:cNvPr id="41" name="TextBox 40"/>
          <p:cNvSpPr txBox="1"/>
          <p:nvPr/>
        </p:nvSpPr>
        <p:spPr>
          <a:xfrm>
            <a:off x="4816156" y="6150114"/>
            <a:ext cx="2749471" cy="707886"/>
          </a:xfrm>
          <a:prstGeom prst="rect">
            <a:avLst/>
          </a:prstGeom>
          <a:noFill/>
        </p:spPr>
        <p:txBody>
          <a:bodyPr wrap="none" rtlCol="0">
            <a:spAutoFit/>
          </a:bodyPr>
          <a:lstStyle/>
          <a:p>
            <a:pPr algn="ctr"/>
            <a:r>
              <a:rPr lang="zh-CN" altLang="en-US" sz="4000" b="1" dirty="0">
                <a:solidFill>
                  <a:prstClr val="white"/>
                </a:solidFill>
              </a:rPr>
              <a:t>可持续发展</a:t>
            </a:r>
          </a:p>
        </p:txBody>
      </p:sp>
      <p:grpSp>
        <p:nvGrpSpPr>
          <p:cNvPr id="3" name="组合 69"/>
          <p:cNvGrpSpPr/>
          <p:nvPr/>
        </p:nvGrpSpPr>
        <p:grpSpPr>
          <a:xfrm>
            <a:off x="1729771" y="1938389"/>
            <a:ext cx="2026335" cy="1610299"/>
            <a:chOff x="-104514" y="996075"/>
            <a:chExt cx="2026335" cy="1610299"/>
          </a:xfrm>
        </p:grpSpPr>
        <p:sp>
          <p:nvSpPr>
            <p:cNvPr id="71" name="矩形 70"/>
            <p:cNvSpPr/>
            <p:nvPr/>
          </p:nvSpPr>
          <p:spPr>
            <a:xfrm>
              <a:off x="-33159" y="2144960"/>
              <a:ext cx="1706709" cy="461414"/>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sp>
          <p:nvSpPr>
            <p:cNvPr id="72" name="TextBox 3"/>
            <p:cNvSpPr txBox="1"/>
            <p:nvPr/>
          </p:nvSpPr>
          <p:spPr>
            <a:xfrm>
              <a:off x="-104514" y="996075"/>
              <a:ext cx="615725" cy="1323439"/>
            </a:xfrm>
            <a:prstGeom prst="rect">
              <a:avLst/>
            </a:prstGeom>
            <a:noFill/>
          </p:spPr>
          <p:txBody>
            <a:bodyPr wrap="square" rtlCol="0">
              <a:spAutoFit/>
            </a:bodyPr>
            <a:lstStyle/>
            <a:p>
              <a:r>
                <a:rPr lang="en-US" altLang="zh-CN" sz="8000" b="1" dirty="0">
                  <a:solidFill>
                    <a:srgbClr val="4BACC6">
                      <a:lumMod val="50000"/>
                    </a:srgbClr>
                  </a:solidFill>
                  <a:latin typeface="微软雅黑" panose="020B0503020204020204" pitchFamily="34" charset="-122"/>
                </a:rPr>
                <a:t>P</a:t>
              </a:r>
              <a:endParaRPr lang="zh-CN" altLang="en-US" sz="1600" b="1" dirty="0">
                <a:solidFill>
                  <a:srgbClr val="4BACC6">
                    <a:lumMod val="50000"/>
                  </a:srgbClr>
                </a:solidFill>
                <a:latin typeface="微软雅黑" panose="020B0503020204020204" pitchFamily="34" charset="-122"/>
              </a:endParaRPr>
            </a:p>
          </p:txBody>
        </p:sp>
        <p:sp>
          <p:nvSpPr>
            <p:cNvPr id="73" name="TextBox 15"/>
            <p:cNvSpPr txBox="1"/>
            <p:nvPr/>
          </p:nvSpPr>
          <p:spPr>
            <a:xfrm>
              <a:off x="543862" y="2135980"/>
              <a:ext cx="697627" cy="400110"/>
            </a:xfrm>
            <a:prstGeom prst="rect">
              <a:avLst/>
            </a:prstGeom>
            <a:noFill/>
          </p:spPr>
          <p:txBody>
            <a:bodyPr wrap="none" rtlCol="0">
              <a:spAutoFit/>
            </a:bodyPr>
            <a:lstStyle/>
            <a:p>
              <a:r>
                <a:rPr lang="zh-CN" altLang="en-US" sz="2000" dirty="0" smtClean="0">
                  <a:solidFill>
                    <a:prstClr val="white"/>
                  </a:solidFill>
                </a:rPr>
                <a:t>地球</a:t>
              </a:r>
              <a:endParaRPr lang="zh-CN" altLang="en-US" sz="2000" dirty="0">
                <a:solidFill>
                  <a:prstClr val="white"/>
                </a:solidFill>
              </a:endParaRPr>
            </a:p>
          </p:txBody>
        </p:sp>
        <p:sp>
          <p:nvSpPr>
            <p:cNvPr id="74" name="矩形 73"/>
            <p:cNvSpPr/>
            <p:nvPr/>
          </p:nvSpPr>
          <p:spPr>
            <a:xfrm>
              <a:off x="412635" y="1648081"/>
              <a:ext cx="1509186" cy="461665"/>
            </a:xfrm>
            <a:prstGeom prst="rect">
              <a:avLst/>
            </a:prstGeom>
          </p:spPr>
          <p:txBody>
            <a:bodyPr wrap="square">
              <a:spAutoFit/>
            </a:bodyPr>
            <a:lstStyle/>
            <a:p>
              <a:r>
                <a:rPr lang="en-US" altLang="zh-CN" sz="2400" dirty="0" smtClean="0">
                  <a:solidFill>
                    <a:srgbClr val="4BACC6">
                      <a:lumMod val="50000"/>
                    </a:srgbClr>
                  </a:solidFill>
                </a:rPr>
                <a:t>lanet</a:t>
              </a:r>
              <a:endParaRPr lang="zh-CN" altLang="en-US" sz="2400" dirty="0">
                <a:solidFill>
                  <a:srgbClr val="4BACC6">
                    <a:lumMod val="50000"/>
                  </a:srgbClr>
                </a:solidFill>
              </a:endParaRPr>
            </a:p>
          </p:txBody>
        </p:sp>
      </p:grpSp>
      <p:grpSp>
        <p:nvGrpSpPr>
          <p:cNvPr id="5" name="组合 74"/>
          <p:cNvGrpSpPr/>
          <p:nvPr/>
        </p:nvGrpSpPr>
        <p:grpSpPr>
          <a:xfrm>
            <a:off x="8181369" y="2003761"/>
            <a:ext cx="2408441" cy="1634932"/>
            <a:chOff x="-86980" y="971442"/>
            <a:chExt cx="1853147" cy="1634932"/>
          </a:xfrm>
        </p:grpSpPr>
        <p:sp>
          <p:nvSpPr>
            <p:cNvPr id="76" name="矩形 75"/>
            <p:cNvSpPr/>
            <p:nvPr/>
          </p:nvSpPr>
          <p:spPr>
            <a:xfrm>
              <a:off x="-33159" y="2144960"/>
              <a:ext cx="1706709" cy="461414"/>
            </a:xfrm>
            <a:prstGeom prst="rect">
              <a:avLst/>
            </a:prstGeom>
            <a:solidFill>
              <a:srgbClr val="2159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sp>
          <p:nvSpPr>
            <p:cNvPr id="77" name="TextBox 3"/>
            <p:cNvSpPr txBox="1"/>
            <p:nvPr/>
          </p:nvSpPr>
          <p:spPr>
            <a:xfrm>
              <a:off x="-86980" y="971442"/>
              <a:ext cx="615725" cy="1323439"/>
            </a:xfrm>
            <a:prstGeom prst="rect">
              <a:avLst/>
            </a:prstGeom>
            <a:noFill/>
          </p:spPr>
          <p:txBody>
            <a:bodyPr wrap="square" rtlCol="0">
              <a:spAutoFit/>
            </a:bodyPr>
            <a:lstStyle/>
            <a:p>
              <a:r>
                <a:rPr lang="en-US" altLang="zh-CN" sz="8000" b="1" dirty="0">
                  <a:solidFill>
                    <a:srgbClr val="4BACC6">
                      <a:lumMod val="50000"/>
                    </a:srgbClr>
                  </a:solidFill>
                  <a:latin typeface="微软雅黑" panose="020B0503020204020204" pitchFamily="34" charset="-122"/>
                </a:rPr>
                <a:t>P</a:t>
              </a:r>
              <a:endParaRPr lang="zh-CN" altLang="en-US" sz="1600" b="1" dirty="0">
                <a:solidFill>
                  <a:srgbClr val="4BACC6">
                    <a:lumMod val="50000"/>
                  </a:srgbClr>
                </a:solidFill>
                <a:latin typeface="微软雅黑" panose="020B0503020204020204" pitchFamily="34" charset="-122"/>
              </a:endParaRPr>
            </a:p>
          </p:txBody>
        </p:sp>
        <p:sp>
          <p:nvSpPr>
            <p:cNvPr id="78" name="TextBox 15"/>
            <p:cNvSpPr txBox="1"/>
            <p:nvPr/>
          </p:nvSpPr>
          <p:spPr>
            <a:xfrm>
              <a:off x="375552" y="2157679"/>
              <a:ext cx="931472" cy="400110"/>
            </a:xfrm>
            <a:prstGeom prst="rect">
              <a:avLst/>
            </a:prstGeom>
            <a:noFill/>
          </p:spPr>
          <p:txBody>
            <a:bodyPr wrap="none" rtlCol="0">
              <a:spAutoFit/>
            </a:bodyPr>
            <a:lstStyle/>
            <a:p>
              <a:r>
                <a:rPr lang="zh-CN" altLang="en-US" sz="2000" dirty="0" smtClean="0">
                  <a:solidFill>
                    <a:prstClr val="white"/>
                  </a:solidFill>
                </a:rPr>
                <a:t>伙伴关系</a:t>
              </a:r>
              <a:endParaRPr lang="zh-CN" altLang="en-US" sz="2000" dirty="0">
                <a:solidFill>
                  <a:prstClr val="white"/>
                </a:solidFill>
              </a:endParaRPr>
            </a:p>
          </p:txBody>
        </p:sp>
        <p:sp>
          <p:nvSpPr>
            <p:cNvPr id="79" name="矩形 78"/>
            <p:cNvSpPr/>
            <p:nvPr/>
          </p:nvSpPr>
          <p:spPr>
            <a:xfrm>
              <a:off x="256981" y="1633162"/>
              <a:ext cx="1509186" cy="830997"/>
            </a:xfrm>
            <a:prstGeom prst="rect">
              <a:avLst/>
            </a:prstGeom>
          </p:spPr>
          <p:txBody>
            <a:bodyPr wrap="square">
              <a:spAutoFit/>
            </a:bodyPr>
            <a:lstStyle/>
            <a:p>
              <a:r>
                <a:rPr lang="en-US" altLang="zh-CN" sz="2400" dirty="0" smtClean="0">
                  <a:solidFill>
                    <a:srgbClr val="4BACC6">
                      <a:lumMod val="50000"/>
                    </a:srgbClr>
                  </a:solidFill>
                </a:rPr>
                <a:t>artnership</a:t>
              </a:r>
              <a:endParaRPr lang="zh-CN" altLang="en-US" sz="2400" dirty="0">
                <a:solidFill>
                  <a:srgbClr val="4BACC6">
                    <a:lumMod val="50000"/>
                  </a:srgbClr>
                </a:solidFill>
              </a:endParaRPr>
            </a:p>
          </p:txBody>
        </p:sp>
      </p:grpSp>
      <p:grpSp>
        <p:nvGrpSpPr>
          <p:cNvPr id="6" name="组合 79"/>
          <p:cNvGrpSpPr/>
          <p:nvPr/>
        </p:nvGrpSpPr>
        <p:grpSpPr>
          <a:xfrm>
            <a:off x="2726960" y="4441507"/>
            <a:ext cx="2416059" cy="1610299"/>
            <a:chOff x="-104514" y="996075"/>
            <a:chExt cx="1829760" cy="1610299"/>
          </a:xfrm>
        </p:grpSpPr>
        <p:sp>
          <p:nvSpPr>
            <p:cNvPr id="81" name="矩形 80"/>
            <p:cNvSpPr/>
            <p:nvPr/>
          </p:nvSpPr>
          <p:spPr>
            <a:xfrm>
              <a:off x="-33159" y="2144960"/>
              <a:ext cx="1527216" cy="461414"/>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sp>
          <p:nvSpPr>
            <p:cNvPr id="82" name="TextBox 3"/>
            <p:cNvSpPr txBox="1"/>
            <p:nvPr/>
          </p:nvSpPr>
          <p:spPr>
            <a:xfrm>
              <a:off x="-104514" y="996075"/>
              <a:ext cx="615725" cy="1323439"/>
            </a:xfrm>
            <a:prstGeom prst="rect">
              <a:avLst/>
            </a:prstGeom>
            <a:noFill/>
          </p:spPr>
          <p:txBody>
            <a:bodyPr wrap="square" rtlCol="0">
              <a:spAutoFit/>
            </a:bodyPr>
            <a:lstStyle/>
            <a:p>
              <a:r>
                <a:rPr lang="en-US" altLang="zh-CN" sz="8000" b="1" dirty="0">
                  <a:solidFill>
                    <a:srgbClr val="4BACC6">
                      <a:lumMod val="50000"/>
                    </a:srgbClr>
                  </a:solidFill>
                  <a:latin typeface="微软雅黑" panose="020B0503020204020204" pitchFamily="34" charset="-122"/>
                </a:rPr>
                <a:t>P</a:t>
              </a:r>
              <a:endParaRPr lang="zh-CN" altLang="en-US" sz="1600" b="1" dirty="0">
                <a:solidFill>
                  <a:srgbClr val="4BACC6">
                    <a:lumMod val="50000"/>
                  </a:srgbClr>
                </a:solidFill>
                <a:latin typeface="微软雅黑" panose="020B0503020204020204" pitchFamily="34" charset="-122"/>
              </a:endParaRPr>
            </a:p>
          </p:txBody>
        </p:sp>
        <p:sp>
          <p:nvSpPr>
            <p:cNvPr id="83" name="TextBox 15"/>
            <p:cNvSpPr txBox="1"/>
            <p:nvPr/>
          </p:nvSpPr>
          <p:spPr>
            <a:xfrm>
              <a:off x="415293" y="2175612"/>
              <a:ext cx="560987" cy="400110"/>
            </a:xfrm>
            <a:prstGeom prst="rect">
              <a:avLst/>
            </a:prstGeom>
            <a:noFill/>
          </p:spPr>
          <p:txBody>
            <a:bodyPr wrap="square" rtlCol="0">
              <a:spAutoFit/>
            </a:bodyPr>
            <a:lstStyle/>
            <a:p>
              <a:r>
                <a:rPr lang="zh-CN" altLang="en-US" sz="2000" dirty="0" smtClean="0">
                  <a:solidFill>
                    <a:prstClr val="white"/>
                  </a:solidFill>
                </a:rPr>
                <a:t>繁荣</a:t>
              </a:r>
              <a:endParaRPr lang="zh-CN" altLang="en-US" sz="2000" dirty="0">
                <a:solidFill>
                  <a:prstClr val="white"/>
                </a:solidFill>
              </a:endParaRPr>
            </a:p>
          </p:txBody>
        </p:sp>
        <p:sp>
          <p:nvSpPr>
            <p:cNvPr id="84" name="矩形 83"/>
            <p:cNvSpPr/>
            <p:nvPr/>
          </p:nvSpPr>
          <p:spPr>
            <a:xfrm>
              <a:off x="216060" y="1621888"/>
              <a:ext cx="1509186" cy="461665"/>
            </a:xfrm>
            <a:prstGeom prst="rect">
              <a:avLst/>
            </a:prstGeom>
          </p:spPr>
          <p:txBody>
            <a:bodyPr wrap="square">
              <a:spAutoFit/>
            </a:bodyPr>
            <a:lstStyle/>
            <a:p>
              <a:r>
                <a:rPr lang="en-US" altLang="zh-CN" sz="2400" dirty="0" err="1" smtClean="0">
                  <a:solidFill>
                    <a:srgbClr val="4BACC6">
                      <a:lumMod val="50000"/>
                    </a:srgbClr>
                  </a:solidFill>
                </a:rPr>
                <a:t>rosperity</a:t>
              </a:r>
              <a:endParaRPr lang="zh-CN" altLang="en-US" sz="2400" dirty="0">
                <a:solidFill>
                  <a:srgbClr val="4BACC6">
                    <a:lumMod val="50000"/>
                  </a:srgbClr>
                </a:solidFill>
              </a:endParaRPr>
            </a:p>
          </p:txBody>
        </p:sp>
      </p:grpSp>
      <p:grpSp>
        <p:nvGrpSpPr>
          <p:cNvPr id="7" name="组合 84"/>
          <p:cNvGrpSpPr/>
          <p:nvPr/>
        </p:nvGrpSpPr>
        <p:grpSpPr>
          <a:xfrm>
            <a:off x="6756163" y="4405401"/>
            <a:ext cx="2026335" cy="1610299"/>
            <a:chOff x="-104514" y="996075"/>
            <a:chExt cx="2026335" cy="1610299"/>
          </a:xfrm>
        </p:grpSpPr>
        <p:sp>
          <p:nvSpPr>
            <p:cNvPr id="86" name="矩形 85"/>
            <p:cNvSpPr/>
            <p:nvPr/>
          </p:nvSpPr>
          <p:spPr>
            <a:xfrm>
              <a:off x="-33159" y="2144960"/>
              <a:ext cx="1706709" cy="461414"/>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sp>
          <p:nvSpPr>
            <p:cNvPr id="87" name="TextBox 3"/>
            <p:cNvSpPr txBox="1"/>
            <p:nvPr/>
          </p:nvSpPr>
          <p:spPr>
            <a:xfrm>
              <a:off x="-104514" y="996075"/>
              <a:ext cx="615725" cy="1323439"/>
            </a:xfrm>
            <a:prstGeom prst="rect">
              <a:avLst/>
            </a:prstGeom>
            <a:noFill/>
          </p:spPr>
          <p:txBody>
            <a:bodyPr wrap="square" rtlCol="0">
              <a:spAutoFit/>
            </a:bodyPr>
            <a:lstStyle/>
            <a:p>
              <a:r>
                <a:rPr lang="en-US" altLang="zh-CN" sz="8000" b="1" dirty="0">
                  <a:solidFill>
                    <a:srgbClr val="4BACC6">
                      <a:lumMod val="50000"/>
                    </a:srgbClr>
                  </a:solidFill>
                  <a:latin typeface="微软雅黑" panose="020B0503020204020204" pitchFamily="34" charset="-122"/>
                </a:rPr>
                <a:t>P</a:t>
              </a:r>
              <a:endParaRPr lang="zh-CN" altLang="en-US" sz="1600" b="1" dirty="0">
                <a:solidFill>
                  <a:srgbClr val="4BACC6">
                    <a:lumMod val="50000"/>
                  </a:srgbClr>
                </a:solidFill>
                <a:latin typeface="微软雅黑" panose="020B0503020204020204" pitchFamily="34" charset="-122"/>
              </a:endParaRPr>
            </a:p>
          </p:txBody>
        </p:sp>
        <p:sp>
          <p:nvSpPr>
            <p:cNvPr id="88" name="TextBox 15"/>
            <p:cNvSpPr txBox="1"/>
            <p:nvPr/>
          </p:nvSpPr>
          <p:spPr>
            <a:xfrm>
              <a:off x="543862" y="2135980"/>
              <a:ext cx="697627" cy="400110"/>
            </a:xfrm>
            <a:prstGeom prst="rect">
              <a:avLst/>
            </a:prstGeom>
            <a:noFill/>
          </p:spPr>
          <p:txBody>
            <a:bodyPr wrap="none" rtlCol="0">
              <a:spAutoFit/>
            </a:bodyPr>
            <a:lstStyle/>
            <a:p>
              <a:r>
                <a:rPr lang="zh-CN" altLang="en-US" sz="2000" dirty="0" smtClean="0">
                  <a:solidFill>
                    <a:prstClr val="white"/>
                  </a:solidFill>
                </a:rPr>
                <a:t>和平</a:t>
              </a:r>
              <a:endParaRPr lang="zh-CN" altLang="en-US" sz="2000" dirty="0">
                <a:solidFill>
                  <a:prstClr val="white"/>
                </a:solidFill>
              </a:endParaRPr>
            </a:p>
          </p:txBody>
        </p:sp>
        <p:sp>
          <p:nvSpPr>
            <p:cNvPr id="89" name="矩形 88"/>
            <p:cNvSpPr/>
            <p:nvPr/>
          </p:nvSpPr>
          <p:spPr>
            <a:xfrm>
              <a:off x="412635" y="1648081"/>
              <a:ext cx="1509186" cy="461665"/>
            </a:xfrm>
            <a:prstGeom prst="rect">
              <a:avLst/>
            </a:prstGeom>
          </p:spPr>
          <p:txBody>
            <a:bodyPr wrap="square">
              <a:spAutoFit/>
            </a:bodyPr>
            <a:lstStyle/>
            <a:p>
              <a:r>
                <a:rPr lang="en-US" altLang="zh-CN" sz="2400" dirty="0" err="1" smtClean="0">
                  <a:solidFill>
                    <a:srgbClr val="4BACC6">
                      <a:lumMod val="50000"/>
                    </a:srgbClr>
                  </a:solidFill>
                </a:rPr>
                <a:t>eace</a:t>
              </a:r>
              <a:endParaRPr lang="zh-CN" altLang="en-US" sz="2400" dirty="0">
                <a:solidFill>
                  <a:srgbClr val="4BACC6">
                    <a:lumMod val="50000"/>
                  </a:srgbClr>
                </a:solidFill>
              </a:endParaRPr>
            </a:p>
          </p:txBody>
        </p:sp>
      </p:grpSp>
      <p:sp>
        <p:nvSpPr>
          <p:cNvPr id="90" name="TextBox 35"/>
          <p:cNvSpPr txBox="1"/>
          <p:nvPr/>
        </p:nvSpPr>
        <p:spPr>
          <a:xfrm>
            <a:off x="1643971" y="3683627"/>
            <a:ext cx="1858201" cy="369332"/>
          </a:xfrm>
          <a:prstGeom prst="rect">
            <a:avLst/>
          </a:prstGeom>
          <a:noFill/>
        </p:spPr>
        <p:txBody>
          <a:bodyPr wrap="none" rtlCol="0">
            <a:spAutoFit/>
          </a:bodyPr>
          <a:lstStyle/>
          <a:p>
            <a:pPr marL="285750" indent="-285750">
              <a:spcBef>
                <a:spcPts val="600"/>
              </a:spcBef>
              <a:buFont typeface="Wingdings" pitchFamily="2" charset="2"/>
              <a:buChar char="l"/>
            </a:pPr>
            <a:r>
              <a:rPr lang="zh-CN" altLang="en-US" dirty="0" smtClean="0">
                <a:solidFill>
                  <a:srgbClr val="4BACC6">
                    <a:lumMod val="50000"/>
                  </a:srgbClr>
                </a:solidFill>
              </a:rPr>
              <a:t>全球环境安全</a:t>
            </a:r>
            <a:endParaRPr lang="en-US" altLang="zh-CN" dirty="0">
              <a:solidFill>
                <a:srgbClr val="4BACC6">
                  <a:lumMod val="50000"/>
                </a:srgbClr>
              </a:solidFill>
            </a:endParaRPr>
          </a:p>
        </p:txBody>
      </p:sp>
      <p:sp>
        <p:nvSpPr>
          <p:cNvPr id="91" name="TextBox 35"/>
          <p:cNvSpPr txBox="1"/>
          <p:nvPr/>
        </p:nvSpPr>
        <p:spPr>
          <a:xfrm>
            <a:off x="2654480" y="6226668"/>
            <a:ext cx="1858201" cy="369332"/>
          </a:xfrm>
          <a:prstGeom prst="rect">
            <a:avLst/>
          </a:prstGeom>
          <a:noFill/>
        </p:spPr>
        <p:txBody>
          <a:bodyPr wrap="none" rtlCol="0">
            <a:spAutoFit/>
          </a:bodyPr>
          <a:lstStyle/>
          <a:p>
            <a:pPr marL="285750" indent="-285750">
              <a:spcBef>
                <a:spcPts val="600"/>
              </a:spcBef>
              <a:buFont typeface="Wingdings" pitchFamily="2" charset="2"/>
              <a:buChar char="l"/>
            </a:pPr>
            <a:r>
              <a:rPr lang="zh-CN" altLang="en-US" dirty="0" smtClean="0">
                <a:solidFill>
                  <a:srgbClr val="4BACC6">
                    <a:lumMod val="50000"/>
                  </a:srgbClr>
                </a:solidFill>
              </a:rPr>
              <a:t>经济持续繁荣</a:t>
            </a:r>
            <a:endParaRPr lang="en-US" altLang="zh-CN" dirty="0">
              <a:solidFill>
                <a:srgbClr val="4BACC6">
                  <a:lumMod val="50000"/>
                </a:srgbClr>
              </a:solidFill>
            </a:endParaRPr>
          </a:p>
        </p:txBody>
      </p:sp>
      <p:sp>
        <p:nvSpPr>
          <p:cNvPr id="92" name="TextBox 35"/>
          <p:cNvSpPr txBox="1"/>
          <p:nvPr/>
        </p:nvSpPr>
        <p:spPr>
          <a:xfrm>
            <a:off x="6597883" y="6198052"/>
            <a:ext cx="1858201" cy="369332"/>
          </a:xfrm>
          <a:prstGeom prst="rect">
            <a:avLst/>
          </a:prstGeom>
          <a:noFill/>
        </p:spPr>
        <p:txBody>
          <a:bodyPr wrap="none" rtlCol="0">
            <a:spAutoFit/>
          </a:bodyPr>
          <a:lstStyle/>
          <a:p>
            <a:pPr marL="285750" indent="-285750">
              <a:spcBef>
                <a:spcPts val="600"/>
              </a:spcBef>
              <a:buFont typeface="Wingdings" pitchFamily="2" charset="2"/>
              <a:buChar char="l"/>
            </a:pPr>
            <a:r>
              <a:rPr lang="zh-CN" altLang="en-US" dirty="0" smtClean="0">
                <a:solidFill>
                  <a:srgbClr val="4BACC6">
                    <a:lumMod val="50000"/>
                  </a:srgbClr>
                </a:solidFill>
              </a:rPr>
              <a:t>社会公正和谐</a:t>
            </a:r>
            <a:endParaRPr lang="en-US" altLang="zh-CN" dirty="0">
              <a:solidFill>
                <a:srgbClr val="4BACC6">
                  <a:lumMod val="50000"/>
                </a:srgbClr>
              </a:solidFill>
            </a:endParaRPr>
          </a:p>
        </p:txBody>
      </p:sp>
      <p:sp>
        <p:nvSpPr>
          <p:cNvPr id="93" name="TextBox 35"/>
          <p:cNvSpPr txBox="1"/>
          <p:nvPr/>
        </p:nvSpPr>
        <p:spPr>
          <a:xfrm>
            <a:off x="8181369" y="3857445"/>
            <a:ext cx="1858201" cy="369332"/>
          </a:xfrm>
          <a:prstGeom prst="rect">
            <a:avLst/>
          </a:prstGeom>
          <a:noFill/>
        </p:spPr>
        <p:txBody>
          <a:bodyPr wrap="none" rtlCol="0">
            <a:spAutoFit/>
          </a:bodyPr>
          <a:lstStyle/>
          <a:p>
            <a:pPr marL="285750" indent="-285750">
              <a:spcBef>
                <a:spcPts val="600"/>
              </a:spcBef>
              <a:buFont typeface="Wingdings" pitchFamily="2" charset="2"/>
              <a:buChar char="l"/>
            </a:pPr>
            <a:r>
              <a:rPr lang="zh-CN" altLang="en-US" dirty="0" smtClean="0">
                <a:solidFill>
                  <a:srgbClr val="4BACC6">
                    <a:lumMod val="50000"/>
                  </a:srgbClr>
                </a:solidFill>
              </a:rPr>
              <a:t>提升伙伴关系</a:t>
            </a:r>
            <a:endParaRPr lang="en-US" altLang="zh-CN" dirty="0">
              <a:solidFill>
                <a:srgbClr val="4BACC6">
                  <a:lumMod val="50000"/>
                </a:srgbClr>
              </a:solidFill>
            </a:endParaRPr>
          </a:p>
        </p:txBody>
      </p:sp>
      <p:sp>
        <p:nvSpPr>
          <p:cNvPr id="15" name="椭圆 14"/>
          <p:cNvSpPr/>
          <p:nvPr/>
        </p:nvSpPr>
        <p:spPr>
          <a:xfrm>
            <a:off x="4663190" y="2695285"/>
            <a:ext cx="2610122" cy="1648709"/>
          </a:xfrm>
          <a:prstGeom prst="ellipse">
            <a:avLst/>
          </a:prstGeom>
          <a:solidFill>
            <a:srgbClr val="21596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400" dirty="0" smtClean="0"/>
              <a:t>可持续发展</a:t>
            </a:r>
            <a:endParaRPr lang="en-US" altLang="zh-CN" sz="2400" dirty="0" smtClean="0"/>
          </a:p>
          <a:p>
            <a:pPr algn="ctr"/>
            <a:endParaRPr lang="en-US" altLang="zh-CN" sz="2400" dirty="0" smtClean="0"/>
          </a:p>
          <a:p>
            <a:pPr algn="ctr"/>
            <a:r>
              <a:rPr lang="en-US" altLang="zh-CN" sz="2400" dirty="0" smtClean="0">
                <a:latin typeface="+mn-ea"/>
              </a:rPr>
              <a:t>5P</a:t>
            </a:r>
            <a:r>
              <a:rPr lang="zh-CN" altLang="en-US" sz="2400" dirty="0" smtClean="0">
                <a:latin typeface="+mn-ea"/>
              </a:rPr>
              <a:t>理念</a:t>
            </a:r>
          </a:p>
        </p:txBody>
      </p:sp>
    </p:spTree>
    <p:extLst>
      <p:ext uri="{BB962C8B-B14F-4D97-AF65-F5344CB8AC3E}">
        <p14:creationId xmlns:p14="http://schemas.microsoft.com/office/powerpoint/2010/main" val="14338204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图示 1"/>
          <p:cNvGraphicFramePr/>
          <p:nvPr>
            <p:extLst>
              <p:ext uri="{D42A27DB-BD31-4B8C-83A1-F6EECF244321}">
                <p14:modId xmlns:p14="http://schemas.microsoft.com/office/powerpoint/2010/main" val="2726583630"/>
              </p:ext>
            </p:extLst>
          </p:nvPr>
        </p:nvGraphicFramePr>
        <p:xfrm>
          <a:off x="623392" y="1316766"/>
          <a:ext cx="10849205" cy="52521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3" name="组合 2"/>
          <p:cNvGrpSpPr/>
          <p:nvPr/>
        </p:nvGrpSpPr>
        <p:grpSpPr>
          <a:xfrm>
            <a:off x="6096000" y="2835632"/>
            <a:ext cx="1706880" cy="2321560"/>
            <a:chOff x="1712976" y="2195829"/>
            <a:chExt cx="1280160" cy="1741170"/>
          </a:xfrm>
        </p:grpSpPr>
        <p:sp>
          <p:nvSpPr>
            <p:cNvPr id="4" name="矩形 3"/>
            <p:cNvSpPr/>
            <p:nvPr/>
          </p:nvSpPr>
          <p:spPr>
            <a:xfrm>
              <a:off x="1712976" y="2195829"/>
              <a:ext cx="1280160" cy="174117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5" name="矩形 4"/>
            <p:cNvSpPr/>
            <p:nvPr/>
          </p:nvSpPr>
          <p:spPr>
            <a:xfrm>
              <a:off x="1712976" y="2195829"/>
              <a:ext cx="1280160" cy="174117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72275" tIns="0" rIns="0" bIns="0" numCol="1" spcCol="1270" anchor="t" anchorCtr="0">
              <a:noAutofit/>
            </a:bodyPr>
            <a:lstStyle/>
            <a:p>
              <a:pPr defTabSz="711182">
                <a:lnSpc>
                  <a:spcPct val="90000"/>
                </a:lnSpc>
                <a:spcBef>
                  <a:spcPct val="0"/>
                </a:spcBef>
                <a:spcAft>
                  <a:spcPct val="35000"/>
                </a:spcAft>
              </a:pPr>
              <a:r>
                <a:rPr lang="zh-CN" altLang="en-US" sz="1400" dirty="0"/>
                <a:t>十七大</a:t>
              </a:r>
              <a:endParaRPr lang="en-US" altLang="zh-CN" sz="1400" dirty="0"/>
            </a:p>
            <a:p>
              <a:pPr defTabSz="711182">
                <a:lnSpc>
                  <a:spcPct val="90000"/>
                </a:lnSpc>
                <a:spcBef>
                  <a:spcPct val="0"/>
                </a:spcBef>
                <a:spcAft>
                  <a:spcPct val="35000"/>
                </a:spcAft>
              </a:pPr>
              <a:r>
                <a:rPr lang="zh-CN" altLang="en-US" sz="1400" dirty="0"/>
                <a:t>首次提出</a:t>
              </a:r>
              <a:endParaRPr lang="en-US" altLang="zh-CN" sz="1400" dirty="0"/>
            </a:p>
            <a:p>
              <a:pPr defTabSz="711182">
                <a:lnSpc>
                  <a:spcPct val="90000"/>
                </a:lnSpc>
                <a:spcBef>
                  <a:spcPct val="0"/>
                </a:spcBef>
                <a:spcAft>
                  <a:spcPct val="35000"/>
                </a:spcAft>
              </a:pPr>
              <a:r>
                <a:rPr lang="zh-CN" altLang="en-US" sz="1400" dirty="0"/>
                <a:t>生态文明建设</a:t>
              </a:r>
            </a:p>
          </p:txBody>
        </p:sp>
      </p:grpSp>
      <p:sp>
        <p:nvSpPr>
          <p:cNvPr id="7" name="矩形 6"/>
          <p:cNvSpPr/>
          <p:nvPr/>
        </p:nvSpPr>
        <p:spPr>
          <a:xfrm>
            <a:off x="0" y="0"/>
            <a:ext cx="12192000" cy="1220755"/>
          </a:xfrm>
          <a:prstGeom prst="rect">
            <a:avLst/>
          </a:prstGeom>
          <a:gradFill flip="none" rotWithShape="1">
            <a:gsLst>
              <a:gs pos="0">
                <a:srgbClr val="00B050"/>
              </a:gs>
              <a:gs pos="50000">
                <a:schemeClr val="accent1">
                  <a:tint val="44500"/>
                  <a:satMod val="160000"/>
                </a:schemeClr>
              </a:gs>
              <a:gs pos="100000">
                <a:schemeClr val="accent1">
                  <a:tint val="23500"/>
                  <a:satMod val="160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6" name="文本框 5"/>
          <p:cNvSpPr txBox="1"/>
          <p:nvPr/>
        </p:nvSpPr>
        <p:spPr>
          <a:xfrm>
            <a:off x="527382" y="260648"/>
            <a:ext cx="6415539" cy="666786"/>
          </a:xfrm>
          <a:prstGeom prst="rect">
            <a:avLst/>
          </a:prstGeom>
          <a:noFill/>
        </p:spPr>
        <p:txBody>
          <a:bodyPr wrap="none" rtlCol="0">
            <a:spAutoFit/>
          </a:bodyPr>
          <a:lstStyle/>
          <a:p>
            <a:r>
              <a:rPr lang="zh-CN" altLang="en-US" sz="3733"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对生态文明建设认识不断深化</a:t>
            </a:r>
          </a:p>
        </p:txBody>
      </p:sp>
    </p:spTree>
    <p:extLst>
      <p:ext uri="{BB962C8B-B14F-4D97-AF65-F5344CB8AC3E}">
        <p14:creationId xmlns:p14="http://schemas.microsoft.com/office/powerpoint/2010/main" val="221912483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5391635" y="3923012"/>
            <a:ext cx="1594165" cy="87414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等线 Light" panose="02010600030101010101" pitchFamily="2" charset="-122"/>
              <a:ea typeface="等线 Light" panose="02010600030101010101" pitchFamily="2" charset="-122"/>
              <a:cs typeface="PingFang SC Thin" charset="-122"/>
            </a:endParaRPr>
          </a:p>
        </p:txBody>
      </p:sp>
      <p:grpSp>
        <p:nvGrpSpPr>
          <p:cNvPr id="265" name="组 6"/>
          <p:cNvGrpSpPr/>
          <p:nvPr/>
        </p:nvGrpSpPr>
        <p:grpSpPr>
          <a:xfrm>
            <a:off x="989593" y="946420"/>
            <a:ext cx="9365358" cy="5004978"/>
            <a:chOff x="124146" y="980728"/>
            <a:chExt cx="9365358" cy="5004978"/>
          </a:xfrm>
          <a:solidFill>
            <a:schemeClr val="bg1">
              <a:lumMod val="65000"/>
              <a:alpha val="24000"/>
            </a:schemeClr>
          </a:solidFill>
        </p:grpSpPr>
        <p:sp>
          <p:nvSpPr>
            <p:cNvPr id="267" name="Freeform 5"/>
            <p:cNvSpPr>
              <a:spLocks noEditPoints="1"/>
            </p:cNvSpPr>
            <p:nvPr/>
          </p:nvSpPr>
          <p:spPr bwMode="auto">
            <a:xfrm>
              <a:off x="781585" y="3182081"/>
              <a:ext cx="137937" cy="102999"/>
            </a:xfrm>
            <a:custGeom>
              <a:avLst/>
              <a:gdLst>
                <a:gd name="T0" fmla="*/ 0 w 77"/>
                <a:gd name="T1" fmla="*/ 7 h 59"/>
                <a:gd name="T2" fmla="*/ 3 w 77"/>
                <a:gd name="T3" fmla="*/ 3 h 59"/>
                <a:gd name="T4" fmla="*/ 0 w 77"/>
                <a:gd name="T5" fmla="*/ 3 h 59"/>
                <a:gd name="T6" fmla="*/ 0 w 77"/>
                <a:gd name="T7" fmla="*/ 7 h 59"/>
                <a:gd name="T8" fmla="*/ 0 w 77"/>
                <a:gd name="T9" fmla="*/ 7 h 59"/>
                <a:gd name="T10" fmla="*/ 0 w 77"/>
                <a:gd name="T11" fmla="*/ 7 h 59"/>
                <a:gd name="T12" fmla="*/ 14 w 77"/>
                <a:gd name="T13" fmla="*/ 3 h 59"/>
                <a:gd name="T14" fmla="*/ 14 w 77"/>
                <a:gd name="T15" fmla="*/ 0 h 59"/>
                <a:gd name="T16" fmla="*/ 14 w 77"/>
                <a:gd name="T17" fmla="*/ 0 h 59"/>
                <a:gd name="T18" fmla="*/ 11 w 77"/>
                <a:gd name="T19" fmla="*/ 0 h 59"/>
                <a:gd name="T20" fmla="*/ 11 w 77"/>
                <a:gd name="T21" fmla="*/ 3 h 59"/>
                <a:gd name="T22" fmla="*/ 11 w 77"/>
                <a:gd name="T23" fmla="*/ 3 h 59"/>
                <a:gd name="T24" fmla="*/ 14 w 77"/>
                <a:gd name="T25" fmla="*/ 3 h 59"/>
                <a:gd name="T26" fmla="*/ 14 w 77"/>
                <a:gd name="T27" fmla="*/ 3 h 59"/>
                <a:gd name="T28" fmla="*/ 37 w 77"/>
                <a:gd name="T29" fmla="*/ 15 h 59"/>
                <a:gd name="T30" fmla="*/ 37 w 77"/>
                <a:gd name="T31" fmla="*/ 15 h 59"/>
                <a:gd name="T32" fmla="*/ 33 w 77"/>
                <a:gd name="T33" fmla="*/ 11 h 59"/>
                <a:gd name="T34" fmla="*/ 33 w 77"/>
                <a:gd name="T35" fmla="*/ 11 h 59"/>
                <a:gd name="T36" fmla="*/ 29 w 77"/>
                <a:gd name="T37" fmla="*/ 11 h 59"/>
                <a:gd name="T38" fmla="*/ 33 w 77"/>
                <a:gd name="T39" fmla="*/ 15 h 59"/>
                <a:gd name="T40" fmla="*/ 37 w 77"/>
                <a:gd name="T41" fmla="*/ 15 h 59"/>
                <a:gd name="T42" fmla="*/ 37 w 77"/>
                <a:gd name="T43" fmla="*/ 15 h 59"/>
                <a:gd name="T44" fmla="*/ 37 w 77"/>
                <a:gd name="T45" fmla="*/ 15 h 59"/>
                <a:gd name="T46" fmla="*/ 51 w 77"/>
                <a:gd name="T47" fmla="*/ 18 h 59"/>
                <a:gd name="T48" fmla="*/ 48 w 77"/>
                <a:gd name="T49" fmla="*/ 18 h 59"/>
                <a:gd name="T50" fmla="*/ 48 w 77"/>
                <a:gd name="T51" fmla="*/ 18 h 59"/>
                <a:gd name="T52" fmla="*/ 44 w 77"/>
                <a:gd name="T53" fmla="*/ 18 h 59"/>
                <a:gd name="T54" fmla="*/ 48 w 77"/>
                <a:gd name="T55" fmla="*/ 18 h 59"/>
                <a:gd name="T56" fmla="*/ 51 w 77"/>
                <a:gd name="T57" fmla="*/ 18 h 59"/>
                <a:gd name="T58" fmla="*/ 51 w 77"/>
                <a:gd name="T59" fmla="*/ 18 h 59"/>
                <a:gd name="T60" fmla="*/ 51 w 77"/>
                <a:gd name="T61" fmla="*/ 18 h 59"/>
                <a:gd name="T62" fmla="*/ 55 w 77"/>
                <a:gd name="T63" fmla="*/ 26 h 59"/>
                <a:gd name="T64" fmla="*/ 55 w 77"/>
                <a:gd name="T65" fmla="*/ 26 h 59"/>
                <a:gd name="T66" fmla="*/ 51 w 77"/>
                <a:gd name="T67" fmla="*/ 22 h 59"/>
                <a:gd name="T68" fmla="*/ 51 w 77"/>
                <a:gd name="T69" fmla="*/ 22 h 59"/>
                <a:gd name="T70" fmla="*/ 51 w 77"/>
                <a:gd name="T71" fmla="*/ 22 h 59"/>
                <a:gd name="T72" fmla="*/ 55 w 77"/>
                <a:gd name="T73" fmla="*/ 22 h 59"/>
                <a:gd name="T74" fmla="*/ 59 w 77"/>
                <a:gd name="T75" fmla="*/ 22 h 59"/>
                <a:gd name="T76" fmla="*/ 63 w 77"/>
                <a:gd name="T77" fmla="*/ 26 h 59"/>
                <a:gd name="T78" fmla="*/ 59 w 77"/>
                <a:gd name="T79" fmla="*/ 26 h 59"/>
                <a:gd name="T80" fmla="*/ 55 w 77"/>
                <a:gd name="T81" fmla="*/ 26 h 59"/>
                <a:gd name="T82" fmla="*/ 55 w 77"/>
                <a:gd name="T83" fmla="*/ 26 h 59"/>
                <a:gd name="T84" fmla="*/ 59 w 77"/>
                <a:gd name="T85" fmla="*/ 44 h 59"/>
                <a:gd name="T86" fmla="*/ 63 w 77"/>
                <a:gd name="T87" fmla="*/ 48 h 59"/>
                <a:gd name="T88" fmla="*/ 63 w 77"/>
                <a:gd name="T89" fmla="*/ 55 h 59"/>
                <a:gd name="T90" fmla="*/ 66 w 77"/>
                <a:gd name="T91" fmla="*/ 59 h 59"/>
                <a:gd name="T92" fmla="*/ 70 w 77"/>
                <a:gd name="T93" fmla="*/ 52 h 59"/>
                <a:gd name="T94" fmla="*/ 77 w 77"/>
                <a:gd name="T95" fmla="*/ 48 h 59"/>
                <a:gd name="T96" fmla="*/ 77 w 77"/>
                <a:gd name="T97" fmla="*/ 48 h 59"/>
                <a:gd name="T98" fmla="*/ 74 w 77"/>
                <a:gd name="T99" fmla="*/ 44 h 59"/>
                <a:gd name="T100" fmla="*/ 74 w 77"/>
                <a:gd name="T101" fmla="*/ 44 h 59"/>
                <a:gd name="T102" fmla="*/ 74 w 77"/>
                <a:gd name="T103" fmla="*/ 41 h 59"/>
                <a:gd name="T104" fmla="*/ 74 w 77"/>
                <a:gd name="T105" fmla="*/ 41 h 59"/>
                <a:gd name="T106" fmla="*/ 70 w 77"/>
                <a:gd name="T107" fmla="*/ 41 h 59"/>
                <a:gd name="T108" fmla="*/ 66 w 77"/>
                <a:gd name="T109" fmla="*/ 37 h 59"/>
                <a:gd name="T110" fmla="*/ 63 w 77"/>
                <a:gd name="T111" fmla="*/ 33 h 59"/>
                <a:gd name="T112" fmla="*/ 63 w 77"/>
                <a:gd name="T113" fmla="*/ 37 h 59"/>
                <a:gd name="T114" fmla="*/ 63 w 77"/>
                <a:gd name="T115" fmla="*/ 37 h 59"/>
                <a:gd name="T116" fmla="*/ 63 w 77"/>
                <a:gd name="T117" fmla="*/ 41 h 59"/>
                <a:gd name="T118" fmla="*/ 59 w 77"/>
                <a:gd name="T119" fmla="*/ 44 h 59"/>
                <a:gd name="T120" fmla="*/ 59 w 77"/>
                <a:gd name="T121" fmla="*/ 44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7" h="59">
                  <a:moveTo>
                    <a:pt x="0" y="7"/>
                  </a:moveTo>
                  <a:lnTo>
                    <a:pt x="3" y="3"/>
                  </a:lnTo>
                  <a:lnTo>
                    <a:pt x="0" y="3"/>
                  </a:lnTo>
                  <a:lnTo>
                    <a:pt x="0" y="7"/>
                  </a:lnTo>
                  <a:lnTo>
                    <a:pt x="0" y="7"/>
                  </a:lnTo>
                  <a:lnTo>
                    <a:pt x="0" y="7"/>
                  </a:lnTo>
                  <a:close/>
                  <a:moveTo>
                    <a:pt x="14" y="3"/>
                  </a:moveTo>
                  <a:lnTo>
                    <a:pt x="14" y="0"/>
                  </a:lnTo>
                  <a:lnTo>
                    <a:pt x="14" y="0"/>
                  </a:lnTo>
                  <a:lnTo>
                    <a:pt x="11" y="0"/>
                  </a:lnTo>
                  <a:lnTo>
                    <a:pt x="11" y="3"/>
                  </a:lnTo>
                  <a:lnTo>
                    <a:pt x="11" y="3"/>
                  </a:lnTo>
                  <a:lnTo>
                    <a:pt x="14" y="3"/>
                  </a:lnTo>
                  <a:lnTo>
                    <a:pt x="14" y="3"/>
                  </a:lnTo>
                  <a:close/>
                  <a:moveTo>
                    <a:pt x="37" y="15"/>
                  </a:moveTo>
                  <a:lnTo>
                    <a:pt x="37" y="15"/>
                  </a:lnTo>
                  <a:lnTo>
                    <a:pt x="33" y="11"/>
                  </a:lnTo>
                  <a:lnTo>
                    <a:pt x="33" y="11"/>
                  </a:lnTo>
                  <a:lnTo>
                    <a:pt x="29" y="11"/>
                  </a:lnTo>
                  <a:lnTo>
                    <a:pt x="33" y="15"/>
                  </a:lnTo>
                  <a:lnTo>
                    <a:pt x="37" y="15"/>
                  </a:lnTo>
                  <a:lnTo>
                    <a:pt x="37" y="15"/>
                  </a:lnTo>
                  <a:lnTo>
                    <a:pt x="37" y="15"/>
                  </a:lnTo>
                  <a:close/>
                  <a:moveTo>
                    <a:pt x="51" y="18"/>
                  </a:moveTo>
                  <a:lnTo>
                    <a:pt x="48" y="18"/>
                  </a:lnTo>
                  <a:lnTo>
                    <a:pt x="48" y="18"/>
                  </a:lnTo>
                  <a:lnTo>
                    <a:pt x="44" y="18"/>
                  </a:lnTo>
                  <a:lnTo>
                    <a:pt x="48" y="18"/>
                  </a:lnTo>
                  <a:lnTo>
                    <a:pt x="51" y="18"/>
                  </a:lnTo>
                  <a:lnTo>
                    <a:pt x="51" y="18"/>
                  </a:lnTo>
                  <a:lnTo>
                    <a:pt x="51" y="18"/>
                  </a:lnTo>
                  <a:close/>
                  <a:moveTo>
                    <a:pt x="55" y="26"/>
                  </a:moveTo>
                  <a:lnTo>
                    <a:pt x="55" y="26"/>
                  </a:lnTo>
                  <a:lnTo>
                    <a:pt x="51" y="22"/>
                  </a:lnTo>
                  <a:lnTo>
                    <a:pt x="51" y="22"/>
                  </a:lnTo>
                  <a:lnTo>
                    <a:pt x="51" y="22"/>
                  </a:lnTo>
                  <a:lnTo>
                    <a:pt x="55" y="22"/>
                  </a:lnTo>
                  <a:lnTo>
                    <a:pt x="59" y="22"/>
                  </a:lnTo>
                  <a:lnTo>
                    <a:pt x="63" y="26"/>
                  </a:lnTo>
                  <a:lnTo>
                    <a:pt x="59" y="26"/>
                  </a:lnTo>
                  <a:lnTo>
                    <a:pt x="55" y="26"/>
                  </a:lnTo>
                  <a:lnTo>
                    <a:pt x="55" y="26"/>
                  </a:lnTo>
                  <a:close/>
                  <a:moveTo>
                    <a:pt x="59" y="44"/>
                  </a:moveTo>
                  <a:lnTo>
                    <a:pt x="63" y="48"/>
                  </a:lnTo>
                  <a:lnTo>
                    <a:pt x="63" y="55"/>
                  </a:lnTo>
                  <a:lnTo>
                    <a:pt x="66" y="59"/>
                  </a:lnTo>
                  <a:lnTo>
                    <a:pt x="70" y="52"/>
                  </a:lnTo>
                  <a:lnTo>
                    <a:pt x="77" y="48"/>
                  </a:lnTo>
                  <a:lnTo>
                    <a:pt x="77" y="48"/>
                  </a:lnTo>
                  <a:lnTo>
                    <a:pt x="74" y="44"/>
                  </a:lnTo>
                  <a:lnTo>
                    <a:pt x="74" y="44"/>
                  </a:lnTo>
                  <a:lnTo>
                    <a:pt x="74" y="41"/>
                  </a:lnTo>
                  <a:lnTo>
                    <a:pt x="74" y="41"/>
                  </a:lnTo>
                  <a:lnTo>
                    <a:pt x="70" y="41"/>
                  </a:lnTo>
                  <a:lnTo>
                    <a:pt x="66" y="37"/>
                  </a:lnTo>
                  <a:lnTo>
                    <a:pt x="63" y="33"/>
                  </a:lnTo>
                  <a:lnTo>
                    <a:pt x="63" y="37"/>
                  </a:lnTo>
                  <a:lnTo>
                    <a:pt x="63" y="37"/>
                  </a:lnTo>
                  <a:lnTo>
                    <a:pt x="63" y="41"/>
                  </a:lnTo>
                  <a:lnTo>
                    <a:pt x="59" y="44"/>
                  </a:lnTo>
                  <a:lnTo>
                    <a:pt x="59"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68" name="Freeform 6"/>
            <p:cNvSpPr/>
            <p:nvPr/>
          </p:nvSpPr>
          <p:spPr bwMode="auto">
            <a:xfrm>
              <a:off x="6286507" y="4618806"/>
              <a:ext cx="7166" cy="13966"/>
            </a:xfrm>
            <a:custGeom>
              <a:avLst/>
              <a:gdLst>
                <a:gd name="T0" fmla="*/ 0 w 4"/>
                <a:gd name="T1" fmla="*/ 4 h 8"/>
                <a:gd name="T2" fmla="*/ 0 w 4"/>
                <a:gd name="T3" fmla="*/ 0 h 8"/>
                <a:gd name="T4" fmla="*/ 0 w 4"/>
                <a:gd name="T5" fmla="*/ 0 h 8"/>
                <a:gd name="T6" fmla="*/ 4 w 4"/>
                <a:gd name="T7" fmla="*/ 0 h 8"/>
                <a:gd name="T8" fmla="*/ 4 w 4"/>
                <a:gd name="T9" fmla="*/ 0 h 8"/>
                <a:gd name="T10" fmla="*/ 4 w 4"/>
                <a:gd name="T11" fmla="*/ 8 h 8"/>
                <a:gd name="T12" fmla="*/ 0 w 4"/>
                <a:gd name="T13" fmla="*/ 4 h 8"/>
              </a:gdLst>
              <a:ahLst/>
              <a:cxnLst>
                <a:cxn ang="0">
                  <a:pos x="T0" y="T1"/>
                </a:cxn>
                <a:cxn ang="0">
                  <a:pos x="T2" y="T3"/>
                </a:cxn>
                <a:cxn ang="0">
                  <a:pos x="T4" y="T5"/>
                </a:cxn>
                <a:cxn ang="0">
                  <a:pos x="T6" y="T7"/>
                </a:cxn>
                <a:cxn ang="0">
                  <a:pos x="T8" y="T9"/>
                </a:cxn>
                <a:cxn ang="0">
                  <a:pos x="T10" y="T11"/>
                </a:cxn>
                <a:cxn ang="0">
                  <a:pos x="T12" y="T13"/>
                </a:cxn>
              </a:cxnLst>
              <a:rect l="0" t="0" r="r" b="b"/>
              <a:pathLst>
                <a:path w="4" h="8">
                  <a:moveTo>
                    <a:pt x="0" y="4"/>
                  </a:moveTo>
                  <a:lnTo>
                    <a:pt x="0" y="0"/>
                  </a:lnTo>
                  <a:lnTo>
                    <a:pt x="0" y="0"/>
                  </a:lnTo>
                  <a:lnTo>
                    <a:pt x="4" y="0"/>
                  </a:lnTo>
                  <a:lnTo>
                    <a:pt x="4" y="0"/>
                  </a:lnTo>
                  <a:lnTo>
                    <a:pt x="4" y="8"/>
                  </a:lnTo>
                  <a:lnTo>
                    <a:pt x="0"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69" name="Freeform 7"/>
            <p:cNvSpPr>
              <a:spLocks noEditPoints="1"/>
            </p:cNvSpPr>
            <p:nvPr/>
          </p:nvSpPr>
          <p:spPr bwMode="auto">
            <a:xfrm>
              <a:off x="6232768" y="4580402"/>
              <a:ext cx="39411" cy="33169"/>
            </a:xfrm>
            <a:custGeom>
              <a:avLst/>
              <a:gdLst>
                <a:gd name="T0" fmla="*/ 4 w 22"/>
                <a:gd name="T1" fmla="*/ 11 h 19"/>
                <a:gd name="T2" fmla="*/ 4 w 22"/>
                <a:gd name="T3" fmla="*/ 7 h 19"/>
                <a:gd name="T4" fmla="*/ 4 w 22"/>
                <a:gd name="T5" fmla="*/ 4 h 19"/>
                <a:gd name="T6" fmla="*/ 4 w 22"/>
                <a:gd name="T7" fmla="*/ 4 h 19"/>
                <a:gd name="T8" fmla="*/ 4 w 22"/>
                <a:gd name="T9" fmla="*/ 0 h 19"/>
                <a:gd name="T10" fmla="*/ 0 w 22"/>
                <a:gd name="T11" fmla="*/ 0 h 19"/>
                <a:gd name="T12" fmla="*/ 0 w 22"/>
                <a:gd name="T13" fmla="*/ 4 h 19"/>
                <a:gd name="T14" fmla="*/ 0 w 22"/>
                <a:gd name="T15" fmla="*/ 7 h 19"/>
                <a:gd name="T16" fmla="*/ 0 w 22"/>
                <a:gd name="T17" fmla="*/ 7 h 19"/>
                <a:gd name="T18" fmla="*/ 0 w 22"/>
                <a:gd name="T19" fmla="*/ 11 h 19"/>
                <a:gd name="T20" fmla="*/ 4 w 22"/>
                <a:gd name="T21" fmla="*/ 11 h 19"/>
                <a:gd name="T22" fmla="*/ 4 w 22"/>
                <a:gd name="T23" fmla="*/ 11 h 19"/>
                <a:gd name="T24" fmla="*/ 4 w 22"/>
                <a:gd name="T25" fmla="*/ 15 h 19"/>
                <a:gd name="T26" fmla="*/ 8 w 22"/>
                <a:gd name="T27" fmla="*/ 15 h 19"/>
                <a:gd name="T28" fmla="*/ 8 w 22"/>
                <a:gd name="T29" fmla="*/ 19 h 19"/>
                <a:gd name="T30" fmla="*/ 4 w 22"/>
                <a:gd name="T31" fmla="*/ 19 h 19"/>
                <a:gd name="T32" fmla="*/ 4 w 22"/>
                <a:gd name="T33" fmla="*/ 15 h 19"/>
                <a:gd name="T34" fmla="*/ 4 w 22"/>
                <a:gd name="T35" fmla="*/ 15 h 19"/>
                <a:gd name="T36" fmla="*/ 4 w 22"/>
                <a:gd name="T37" fmla="*/ 15 h 19"/>
                <a:gd name="T38" fmla="*/ 22 w 22"/>
                <a:gd name="T39" fmla="*/ 19 h 19"/>
                <a:gd name="T40" fmla="*/ 22 w 22"/>
                <a:gd name="T41" fmla="*/ 15 h 19"/>
                <a:gd name="T42" fmla="*/ 22 w 22"/>
                <a:gd name="T43" fmla="*/ 11 h 19"/>
                <a:gd name="T44" fmla="*/ 22 w 22"/>
                <a:gd name="T45" fmla="*/ 15 h 19"/>
                <a:gd name="T46" fmla="*/ 19 w 22"/>
                <a:gd name="T47" fmla="*/ 15 h 19"/>
                <a:gd name="T48" fmla="*/ 19 w 22"/>
                <a:gd name="T49" fmla="*/ 15 h 19"/>
                <a:gd name="T50" fmla="*/ 22 w 22"/>
                <a:gd name="T51"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2" h="19">
                  <a:moveTo>
                    <a:pt x="4" y="11"/>
                  </a:moveTo>
                  <a:lnTo>
                    <a:pt x="4" y="7"/>
                  </a:lnTo>
                  <a:lnTo>
                    <a:pt x="4" y="4"/>
                  </a:lnTo>
                  <a:lnTo>
                    <a:pt x="4" y="4"/>
                  </a:lnTo>
                  <a:lnTo>
                    <a:pt x="4" y="0"/>
                  </a:lnTo>
                  <a:lnTo>
                    <a:pt x="0" y="0"/>
                  </a:lnTo>
                  <a:lnTo>
                    <a:pt x="0" y="4"/>
                  </a:lnTo>
                  <a:lnTo>
                    <a:pt x="0" y="7"/>
                  </a:lnTo>
                  <a:lnTo>
                    <a:pt x="0" y="7"/>
                  </a:lnTo>
                  <a:lnTo>
                    <a:pt x="0" y="11"/>
                  </a:lnTo>
                  <a:lnTo>
                    <a:pt x="4" y="11"/>
                  </a:lnTo>
                  <a:lnTo>
                    <a:pt x="4" y="11"/>
                  </a:lnTo>
                  <a:close/>
                  <a:moveTo>
                    <a:pt x="4" y="15"/>
                  </a:moveTo>
                  <a:lnTo>
                    <a:pt x="8" y="15"/>
                  </a:lnTo>
                  <a:lnTo>
                    <a:pt x="8" y="19"/>
                  </a:lnTo>
                  <a:lnTo>
                    <a:pt x="4" y="19"/>
                  </a:lnTo>
                  <a:lnTo>
                    <a:pt x="4" y="15"/>
                  </a:lnTo>
                  <a:lnTo>
                    <a:pt x="4" y="15"/>
                  </a:lnTo>
                  <a:lnTo>
                    <a:pt x="4" y="15"/>
                  </a:lnTo>
                  <a:close/>
                  <a:moveTo>
                    <a:pt x="22" y="19"/>
                  </a:moveTo>
                  <a:lnTo>
                    <a:pt x="22" y="15"/>
                  </a:lnTo>
                  <a:lnTo>
                    <a:pt x="22" y="11"/>
                  </a:lnTo>
                  <a:lnTo>
                    <a:pt x="22" y="15"/>
                  </a:lnTo>
                  <a:lnTo>
                    <a:pt x="19" y="15"/>
                  </a:lnTo>
                  <a:lnTo>
                    <a:pt x="19" y="15"/>
                  </a:lnTo>
                  <a:lnTo>
                    <a:pt x="22"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0" name="Freeform 8"/>
            <p:cNvSpPr>
              <a:spLocks noEditPoints="1"/>
            </p:cNvSpPr>
            <p:nvPr/>
          </p:nvSpPr>
          <p:spPr bwMode="auto">
            <a:xfrm>
              <a:off x="6325917" y="4405828"/>
              <a:ext cx="279455" cy="136166"/>
            </a:xfrm>
            <a:custGeom>
              <a:avLst/>
              <a:gdLst>
                <a:gd name="T0" fmla="*/ 152 w 156"/>
                <a:gd name="T1" fmla="*/ 4 h 78"/>
                <a:gd name="T2" fmla="*/ 156 w 156"/>
                <a:gd name="T3" fmla="*/ 4 h 78"/>
                <a:gd name="T4" fmla="*/ 156 w 156"/>
                <a:gd name="T5" fmla="*/ 4 h 78"/>
                <a:gd name="T6" fmla="*/ 152 w 156"/>
                <a:gd name="T7" fmla="*/ 0 h 78"/>
                <a:gd name="T8" fmla="*/ 152 w 156"/>
                <a:gd name="T9" fmla="*/ 4 h 78"/>
                <a:gd name="T10" fmla="*/ 152 w 156"/>
                <a:gd name="T11" fmla="*/ 4 h 78"/>
                <a:gd name="T12" fmla="*/ 152 w 156"/>
                <a:gd name="T13" fmla="*/ 4 h 78"/>
                <a:gd name="T14" fmla="*/ 4 w 156"/>
                <a:gd name="T15" fmla="*/ 78 h 78"/>
                <a:gd name="T16" fmla="*/ 7 w 156"/>
                <a:gd name="T17" fmla="*/ 78 h 78"/>
                <a:gd name="T18" fmla="*/ 4 w 156"/>
                <a:gd name="T19" fmla="*/ 78 h 78"/>
                <a:gd name="T20" fmla="*/ 4 w 156"/>
                <a:gd name="T21" fmla="*/ 78 h 78"/>
                <a:gd name="T22" fmla="*/ 4 w 156"/>
                <a:gd name="T23" fmla="*/ 78 h 78"/>
                <a:gd name="T24" fmla="*/ 0 w 156"/>
                <a:gd name="T25" fmla="*/ 70 h 78"/>
                <a:gd name="T26" fmla="*/ 4 w 156"/>
                <a:gd name="T27" fmla="*/ 70 h 78"/>
                <a:gd name="T28" fmla="*/ 4 w 156"/>
                <a:gd name="T29" fmla="*/ 70 h 78"/>
                <a:gd name="T30" fmla="*/ 7 w 156"/>
                <a:gd name="T31" fmla="*/ 70 h 78"/>
                <a:gd name="T32" fmla="*/ 4 w 156"/>
                <a:gd name="T33" fmla="*/ 70 h 78"/>
                <a:gd name="T34" fmla="*/ 4 w 156"/>
                <a:gd name="T35" fmla="*/ 74 h 78"/>
                <a:gd name="T36" fmla="*/ 0 w 156"/>
                <a:gd name="T37" fmla="*/ 70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56" h="78">
                  <a:moveTo>
                    <a:pt x="152" y="4"/>
                  </a:moveTo>
                  <a:lnTo>
                    <a:pt x="156" y="4"/>
                  </a:lnTo>
                  <a:lnTo>
                    <a:pt x="156" y="4"/>
                  </a:lnTo>
                  <a:lnTo>
                    <a:pt x="152" y="0"/>
                  </a:lnTo>
                  <a:lnTo>
                    <a:pt x="152" y="4"/>
                  </a:lnTo>
                  <a:lnTo>
                    <a:pt x="152" y="4"/>
                  </a:lnTo>
                  <a:lnTo>
                    <a:pt x="152" y="4"/>
                  </a:lnTo>
                  <a:close/>
                  <a:moveTo>
                    <a:pt x="4" y="78"/>
                  </a:moveTo>
                  <a:lnTo>
                    <a:pt x="7" y="78"/>
                  </a:lnTo>
                  <a:lnTo>
                    <a:pt x="4" y="78"/>
                  </a:lnTo>
                  <a:lnTo>
                    <a:pt x="4" y="78"/>
                  </a:lnTo>
                  <a:lnTo>
                    <a:pt x="4" y="78"/>
                  </a:lnTo>
                  <a:close/>
                  <a:moveTo>
                    <a:pt x="0" y="70"/>
                  </a:moveTo>
                  <a:lnTo>
                    <a:pt x="4" y="70"/>
                  </a:lnTo>
                  <a:lnTo>
                    <a:pt x="4" y="70"/>
                  </a:lnTo>
                  <a:lnTo>
                    <a:pt x="7" y="70"/>
                  </a:lnTo>
                  <a:lnTo>
                    <a:pt x="4" y="70"/>
                  </a:lnTo>
                  <a:lnTo>
                    <a:pt x="4" y="74"/>
                  </a:lnTo>
                  <a:lnTo>
                    <a:pt x="0" y="7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1" name="Freeform 9"/>
            <p:cNvSpPr>
              <a:spLocks noEditPoints="1"/>
            </p:cNvSpPr>
            <p:nvPr/>
          </p:nvSpPr>
          <p:spPr bwMode="auto">
            <a:xfrm>
              <a:off x="7678413" y="3920519"/>
              <a:ext cx="66282" cy="186793"/>
            </a:xfrm>
            <a:custGeom>
              <a:avLst/>
              <a:gdLst>
                <a:gd name="T0" fmla="*/ 4 w 10"/>
                <a:gd name="T1" fmla="*/ 5 h 29"/>
                <a:gd name="T2" fmla="*/ 4 w 10"/>
                <a:gd name="T3" fmla="*/ 3 h 29"/>
                <a:gd name="T4" fmla="*/ 4 w 10"/>
                <a:gd name="T5" fmla="*/ 1 h 29"/>
                <a:gd name="T6" fmla="*/ 4 w 10"/>
                <a:gd name="T7" fmla="*/ 0 h 29"/>
                <a:gd name="T8" fmla="*/ 3 w 10"/>
                <a:gd name="T9" fmla="*/ 1 h 29"/>
                <a:gd name="T10" fmla="*/ 3 w 10"/>
                <a:gd name="T11" fmla="*/ 3 h 29"/>
                <a:gd name="T12" fmla="*/ 3 w 10"/>
                <a:gd name="T13" fmla="*/ 5 h 29"/>
                <a:gd name="T14" fmla="*/ 3 w 10"/>
                <a:gd name="T15" fmla="*/ 10 h 29"/>
                <a:gd name="T16" fmla="*/ 3 w 10"/>
                <a:gd name="T17" fmla="*/ 8 h 29"/>
                <a:gd name="T18" fmla="*/ 3 w 10"/>
                <a:gd name="T19" fmla="*/ 7 h 29"/>
                <a:gd name="T20" fmla="*/ 4 w 10"/>
                <a:gd name="T21" fmla="*/ 6 h 29"/>
                <a:gd name="T22" fmla="*/ 3 w 10"/>
                <a:gd name="T23" fmla="*/ 7 h 29"/>
                <a:gd name="T24" fmla="*/ 3 w 10"/>
                <a:gd name="T25" fmla="*/ 9 h 29"/>
                <a:gd name="T26" fmla="*/ 3 w 10"/>
                <a:gd name="T27" fmla="*/ 10 h 29"/>
                <a:gd name="T28" fmla="*/ 1 w 10"/>
                <a:gd name="T29" fmla="*/ 9 h 29"/>
                <a:gd name="T30" fmla="*/ 0 w 10"/>
                <a:gd name="T31" fmla="*/ 9 h 29"/>
                <a:gd name="T32" fmla="*/ 3 w 10"/>
                <a:gd name="T33" fmla="*/ 14 h 29"/>
                <a:gd name="T34" fmla="*/ 3 w 10"/>
                <a:gd name="T35" fmla="*/ 12 h 29"/>
                <a:gd name="T36" fmla="*/ 2 w 10"/>
                <a:gd name="T37" fmla="*/ 13 h 29"/>
                <a:gd name="T38" fmla="*/ 5 w 10"/>
                <a:gd name="T39" fmla="*/ 19 h 29"/>
                <a:gd name="T40" fmla="*/ 4 w 10"/>
                <a:gd name="T41" fmla="*/ 19 h 29"/>
                <a:gd name="T42" fmla="*/ 6 w 10"/>
                <a:gd name="T43" fmla="*/ 22 h 29"/>
                <a:gd name="T44" fmla="*/ 7 w 10"/>
                <a:gd name="T45" fmla="*/ 23 h 29"/>
                <a:gd name="T46" fmla="*/ 6 w 10"/>
                <a:gd name="T47" fmla="*/ 22 h 29"/>
                <a:gd name="T48" fmla="*/ 8 w 10"/>
                <a:gd name="T49" fmla="*/ 23 h 29"/>
                <a:gd name="T50" fmla="*/ 8 w 10"/>
                <a:gd name="T51" fmla="*/ 23 h 29"/>
                <a:gd name="T52" fmla="*/ 8 w 10"/>
                <a:gd name="T53" fmla="*/ 22 h 29"/>
                <a:gd name="T54" fmla="*/ 7 w 10"/>
                <a:gd name="T55" fmla="*/ 25 h 29"/>
                <a:gd name="T56" fmla="*/ 7 w 10"/>
                <a:gd name="T57" fmla="*/ 24 h 29"/>
                <a:gd name="T58" fmla="*/ 7 w 10"/>
                <a:gd name="T59" fmla="*/ 24 h 29"/>
                <a:gd name="T60" fmla="*/ 9 w 10"/>
                <a:gd name="T61" fmla="*/ 26 h 29"/>
                <a:gd name="T62" fmla="*/ 8 w 10"/>
                <a:gd name="T63" fmla="*/ 26 h 29"/>
                <a:gd name="T64" fmla="*/ 9 w 10"/>
                <a:gd name="T65" fmla="*/ 27 h 29"/>
                <a:gd name="T66" fmla="*/ 9 w 10"/>
                <a:gd name="T67" fmla="*/ 28 h 29"/>
                <a:gd name="T68" fmla="*/ 9 w 10"/>
                <a:gd name="T69" fmla="*/ 29 h 29"/>
                <a:gd name="T70" fmla="*/ 10 w 10"/>
                <a:gd name="T71" fmla="*/ 28 h 29"/>
                <a:gd name="T72" fmla="*/ 9 w 10"/>
                <a:gd name="T73" fmla="*/ 27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 h="29">
                  <a:moveTo>
                    <a:pt x="3" y="5"/>
                  </a:moveTo>
                  <a:cubicBezTo>
                    <a:pt x="4" y="5"/>
                    <a:pt x="4" y="5"/>
                    <a:pt x="4" y="5"/>
                  </a:cubicBezTo>
                  <a:cubicBezTo>
                    <a:pt x="4" y="4"/>
                    <a:pt x="4" y="4"/>
                    <a:pt x="4" y="4"/>
                  </a:cubicBezTo>
                  <a:cubicBezTo>
                    <a:pt x="4" y="3"/>
                    <a:pt x="4" y="3"/>
                    <a:pt x="4" y="3"/>
                  </a:cubicBezTo>
                  <a:cubicBezTo>
                    <a:pt x="4" y="2"/>
                    <a:pt x="4" y="2"/>
                    <a:pt x="4" y="2"/>
                  </a:cubicBezTo>
                  <a:cubicBezTo>
                    <a:pt x="4" y="1"/>
                    <a:pt x="4" y="1"/>
                    <a:pt x="4" y="1"/>
                  </a:cubicBezTo>
                  <a:cubicBezTo>
                    <a:pt x="4" y="1"/>
                    <a:pt x="4" y="1"/>
                    <a:pt x="4" y="1"/>
                  </a:cubicBezTo>
                  <a:cubicBezTo>
                    <a:pt x="4" y="0"/>
                    <a:pt x="4" y="0"/>
                    <a:pt x="4" y="0"/>
                  </a:cubicBezTo>
                  <a:cubicBezTo>
                    <a:pt x="4" y="0"/>
                    <a:pt x="4" y="0"/>
                    <a:pt x="4" y="0"/>
                  </a:cubicBezTo>
                  <a:cubicBezTo>
                    <a:pt x="3" y="1"/>
                    <a:pt x="3" y="1"/>
                    <a:pt x="3" y="1"/>
                  </a:cubicBezTo>
                  <a:cubicBezTo>
                    <a:pt x="3" y="2"/>
                    <a:pt x="3" y="2"/>
                    <a:pt x="3" y="2"/>
                  </a:cubicBezTo>
                  <a:cubicBezTo>
                    <a:pt x="3" y="3"/>
                    <a:pt x="3" y="3"/>
                    <a:pt x="3" y="3"/>
                  </a:cubicBezTo>
                  <a:cubicBezTo>
                    <a:pt x="3" y="3"/>
                    <a:pt x="3" y="3"/>
                    <a:pt x="3" y="3"/>
                  </a:cubicBezTo>
                  <a:cubicBezTo>
                    <a:pt x="3" y="5"/>
                    <a:pt x="3" y="5"/>
                    <a:pt x="3" y="5"/>
                  </a:cubicBezTo>
                  <a:cubicBezTo>
                    <a:pt x="3" y="5"/>
                    <a:pt x="3" y="5"/>
                    <a:pt x="3" y="5"/>
                  </a:cubicBezTo>
                  <a:close/>
                  <a:moveTo>
                    <a:pt x="3" y="10"/>
                  </a:moveTo>
                  <a:cubicBezTo>
                    <a:pt x="3" y="9"/>
                    <a:pt x="3" y="9"/>
                    <a:pt x="3" y="9"/>
                  </a:cubicBezTo>
                  <a:cubicBezTo>
                    <a:pt x="3" y="8"/>
                    <a:pt x="3" y="8"/>
                    <a:pt x="3" y="8"/>
                  </a:cubicBezTo>
                  <a:cubicBezTo>
                    <a:pt x="3" y="7"/>
                    <a:pt x="3" y="7"/>
                    <a:pt x="3" y="7"/>
                  </a:cubicBezTo>
                  <a:cubicBezTo>
                    <a:pt x="3" y="7"/>
                    <a:pt x="3" y="7"/>
                    <a:pt x="3" y="7"/>
                  </a:cubicBezTo>
                  <a:cubicBezTo>
                    <a:pt x="4" y="6"/>
                    <a:pt x="4" y="6"/>
                    <a:pt x="4" y="6"/>
                  </a:cubicBezTo>
                  <a:cubicBezTo>
                    <a:pt x="4" y="6"/>
                    <a:pt x="4" y="6"/>
                    <a:pt x="4" y="6"/>
                  </a:cubicBezTo>
                  <a:cubicBezTo>
                    <a:pt x="3" y="6"/>
                    <a:pt x="3" y="6"/>
                    <a:pt x="3" y="6"/>
                  </a:cubicBezTo>
                  <a:cubicBezTo>
                    <a:pt x="3" y="7"/>
                    <a:pt x="3" y="7"/>
                    <a:pt x="3" y="7"/>
                  </a:cubicBezTo>
                  <a:cubicBezTo>
                    <a:pt x="2" y="8"/>
                    <a:pt x="2" y="8"/>
                    <a:pt x="2" y="8"/>
                  </a:cubicBezTo>
                  <a:cubicBezTo>
                    <a:pt x="3" y="9"/>
                    <a:pt x="3" y="9"/>
                    <a:pt x="3" y="9"/>
                  </a:cubicBezTo>
                  <a:cubicBezTo>
                    <a:pt x="3" y="9"/>
                    <a:pt x="3" y="9"/>
                    <a:pt x="3" y="9"/>
                  </a:cubicBezTo>
                  <a:cubicBezTo>
                    <a:pt x="3" y="10"/>
                    <a:pt x="3" y="10"/>
                    <a:pt x="3" y="10"/>
                  </a:cubicBezTo>
                  <a:close/>
                  <a:moveTo>
                    <a:pt x="0" y="9"/>
                  </a:moveTo>
                  <a:cubicBezTo>
                    <a:pt x="1" y="9"/>
                    <a:pt x="1" y="9"/>
                    <a:pt x="1" y="9"/>
                  </a:cubicBezTo>
                  <a:cubicBezTo>
                    <a:pt x="1" y="9"/>
                    <a:pt x="1" y="9"/>
                    <a:pt x="1" y="9"/>
                  </a:cubicBezTo>
                  <a:cubicBezTo>
                    <a:pt x="0" y="9"/>
                    <a:pt x="0" y="9"/>
                    <a:pt x="0" y="9"/>
                  </a:cubicBezTo>
                  <a:close/>
                  <a:moveTo>
                    <a:pt x="2" y="14"/>
                  </a:moveTo>
                  <a:cubicBezTo>
                    <a:pt x="3" y="14"/>
                    <a:pt x="3" y="14"/>
                    <a:pt x="3" y="14"/>
                  </a:cubicBezTo>
                  <a:cubicBezTo>
                    <a:pt x="3" y="13"/>
                    <a:pt x="3" y="13"/>
                    <a:pt x="3" y="13"/>
                  </a:cubicBezTo>
                  <a:cubicBezTo>
                    <a:pt x="3" y="12"/>
                    <a:pt x="3" y="12"/>
                    <a:pt x="3" y="12"/>
                  </a:cubicBezTo>
                  <a:cubicBezTo>
                    <a:pt x="2" y="12"/>
                    <a:pt x="2" y="12"/>
                    <a:pt x="2" y="12"/>
                  </a:cubicBezTo>
                  <a:cubicBezTo>
                    <a:pt x="2" y="13"/>
                    <a:pt x="2" y="13"/>
                    <a:pt x="2" y="13"/>
                  </a:cubicBezTo>
                  <a:cubicBezTo>
                    <a:pt x="2" y="13"/>
                    <a:pt x="2" y="14"/>
                    <a:pt x="2" y="14"/>
                  </a:cubicBezTo>
                  <a:close/>
                  <a:moveTo>
                    <a:pt x="5" y="19"/>
                  </a:moveTo>
                  <a:cubicBezTo>
                    <a:pt x="4" y="19"/>
                    <a:pt x="4" y="19"/>
                    <a:pt x="4" y="19"/>
                  </a:cubicBezTo>
                  <a:cubicBezTo>
                    <a:pt x="4" y="19"/>
                    <a:pt x="4" y="19"/>
                    <a:pt x="4" y="19"/>
                  </a:cubicBezTo>
                  <a:cubicBezTo>
                    <a:pt x="5" y="19"/>
                    <a:pt x="5" y="19"/>
                    <a:pt x="5" y="19"/>
                  </a:cubicBezTo>
                  <a:close/>
                  <a:moveTo>
                    <a:pt x="6" y="22"/>
                  </a:moveTo>
                  <a:cubicBezTo>
                    <a:pt x="6" y="22"/>
                    <a:pt x="6" y="22"/>
                    <a:pt x="6" y="22"/>
                  </a:cubicBezTo>
                  <a:cubicBezTo>
                    <a:pt x="7" y="23"/>
                    <a:pt x="7" y="23"/>
                    <a:pt x="7" y="23"/>
                  </a:cubicBezTo>
                  <a:cubicBezTo>
                    <a:pt x="6" y="22"/>
                    <a:pt x="6" y="22"/>
                    <a:pt x="6" y="22"/>
                  </a:cubicBezTo>
                  <a:cubicBezTo>
                    <a:pt x="6" y="22"/>
                    <a:pt x="6" y="22"/>
                    <a:pt x="6" y="22"/>
                  </a:cubicBezTo>
                  <a:close/>
                  <a:moveTo>
                    <a:pt x="8" y="22"/>
                  </a:moveTo>
                  <a:cubicBezTo>
                    <a:pt x="8" y="23"/>
                    <a:pt x="8" y="23"/>
                    <a:pt x="8" y="23"/>
                  </a:cubicBezTo>
                  <a:cubicBezTo>
                    <a:pt x="8" y="24"/>
                    <a:pt x="8" y="24"/>
                    <a:pt x="8" y="24"/>
                  </a:cubicBezTo>
                  <a:cubicBezTo>
                    <a:pt x="8" y="23"/>
                    <a:pt x="8" y="23"/>
                    <a:pt x="8" y="23"/>
                  </a:cubicBezTo>
                  <a:cubicBezTo>
                    <a:pt x="8" y="23"/>
                    <a:pt x="8" y="23"/>
                    <a:pt x="8" y="23"/>
                  </a:cubicBezTo>
                  <a:cubicBezTo>
                    <a:pt x="8" y="22"/>
                    <a:pt x="8" y="22"/>
                    <a:pt x="8" y="22"/>
                  </a:cubicBezTo>
                  <a:close/>
                  <a:moveTo>
                    <a:pt x="7" y="24"/>
                  </a:moveTo>
                  <a:cubicBezTo>
                    <a:pt x="7" y="25"/>
                    <a:pt x="7" y="25"/>
                    <a:pt x="7" y="25"/>
                  </a:cubicBezTo>
                  <a:cubicBezTo>
                    <a:pt x="8" y="24"/>
                    <a:pt x="8" y="24"/>
                    <a:pt x="8" y="24"/>
                  </a:cubicBezTo>
                  <a:cubicBezTo>
                    <a:pt x="7" y="24"/>
                    <a:pt x="7" y="24"/>
                    <a:pt x="7" y="24"/>
                  </a:cubicBezTo>
                  <a:cubicBezTo>
                    <a:pt x="7" y="24"/>
                    <a:pt x="7" y="24"/>
                    <a:pt x="7" y="24"/>
                  </a:cubicBezTo>
                  <a:cubicBezTo>
                    <a:pt x="7" y="24"/>
                    <a:pt x="7" y="24"/>
                    <a:pt x="7" y="24"/>
                  </a:cubicBezTo>
                  <a:close/>
                  <a:moveTo>
                    <a:pt x="8" y="26"/>
                  </a:moveTo>
                  <a:cubicBezTo>
                    <a:pt x="9" y="26"/>
                    <a:pt x="9" y="26"/>
                    <a:pt x="9" y="26"/>
                  </a:cubicBezTo>
                  <a:cubicBezTo>
                    <a:pt x="9" y="26"/>
                    <a:pt x="9" y="26"/>
                    <a:pt x="9" y="26"/>
                  </a:cubicBezTo>
                  <a:cubicBezTo>
                    <a:pt x="8" y="26"/>
                    <a:pt x="8" y="26"/>
                    <a:pt x="8" y="26"/>
                  </a:cubicBezTo>
                  <a:cubicBezTo>
                    <a:pt x="8" y="26"/>
                    <a:pt x="8" y="26"/>
                    <a:pt x="8" y="26"/>
                  </a:cubicBezTo>
                  <a:close/>
                  <a:moveTo>
                    <a:pt x="9" y="27"/>
                  </a:moveTo>
                  <a:cubicBezTo>
                    <a:pt x="8" y="27"/>
                    <a:pt x="8" y="27"/>
                    <a:pt x="8" y="27"/>
                  </a:cubicBezTo>
                  <a:cubicBezTo>
                    <a:pt x="9" y="28"/>
                    <a:pt x="9" y="28"/>
                    <a:pt x="9" y="28"/>
                  </a:cubicBezTo>
                  <a:cubicBezTo>
                    <a:pt x="9" y="28"/>
                    <a:pt x="9" y="28"/>
                    <a:pt x="9" y="28"/>
                  </a:cubicBezTo>
                  <a:cubicBezTo>
                    <a:pt x="9" y="28"/>
                    <a:pt x="9" y="29"/>
                    <a:pt x="9" y="29"/>
                  </a:cubicBezTo>
                  <a:cubicBezTo>
                    <a:pt x="10" y="29"/>
                    <a:pt x="10" y="29"/>
                    <a:pt x="10" y="29"/>
                  </a:cubicBezTo>
                  <a:cubicBezTo>
                    <a:pt x="10" y="28"/>
                    <a:pt x="10" y="28"/>
                    <a:pt x="10" y="28"/>
                  </a:cubicBezTo>
                  <a:cubicBezTo>
                    <a:pt x="10" y="27"/>
                    <a:pt x="10" y="27"/>
                    <a:pt x="10" y="27"/>
                  </a:cubicBezTo>
                  <a:lnTo>
                    <a:pt x="9" y="2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2" name="Freeform 10"/>
            <p:cNvSpPr>
              <a:spLocks noEditPoints="1"/>
            </p:cNvSpPr>
            <p:nvPr/>
          </p:nvSpPr>
          <p:spPr bwMode="auto">
            <a:xfrm>
              <a:off x="5616532" y="1069759"/>
              <a:ext cx="3872972" cy="2066932"/>
            </a:xfrm>
            <a:custGeom>
              <a:avLst/>
              <a:gdLst>
                <a:gd name="T0" fmla="*/ 447 w 584"/>
                <a:gd name="T1" fmla="*/ 261 h 319"/>
                <a:gd name="T2" fmla="*/ 408 w 584"/>
                <a:gd name="T3" fmla="*/ 228 h 319"/>
                <a:gd name="T4" fmla="*/ 364 w 584"/>
                <a:gd name="T5" fmla="*/ 257 h 319"/>
                <a:gd name="T6" fmla="*/ 283 w 584"/>
                <a:gd name="T7" fmla="*/ 258 h 319"/>
                <a:gd name="T8" fmla="*/ 199 w 584"/>
                <a:gd name="T9" fmla="*/ 245 h 319"/>
                <a:gd name="T10" fmla="*/ 147 w 584"/>
                <a:gd name="T11" fmla="*/ 252 h 319"/>
                <a:gd name="T12" fmla="*/ 99 w 584"/>
                <a:gd name="T13" fmla="*/ 272 h 319"/>
                <a:gd name="T14" fmla="*/ 84 w 584"/>
                <a:gd name="T15" fmla="*/ 318 h 319"/>
                <a:gd name="T16" fmla="*/ 49 w 584"/>
                <a:gd name="T17" fmla="*/ 272 h 319"/>
                <a:gd name="T18" fmla="*/ 8 w 584"/>
                <a:gd name="T19" fmla="*/ 214 h 319"/>
                <a:gd name="T20" fmla="*/ 16 w 584"/>
                <a:gd name="T21" fmla="*/ 152 h 319"/>
                <a:gd name="T22" fmla="*/ 21 w 584"/>
                <a:gd name="T23" fmla="*/ 173 h 319"/>
                <a:gd name="T24" fmla="*/ 59 w 584"/>
                <a:gd name="T25" fmla="*/ 168 h 319"/>
                <a:gd name="T26" fmla="*/ 91 w 584"/>
                <a:gd name="T27" fmla="*/ 153 h 319"/>
                <a:gd name="T28" fmla="*/ 144 w 584"/>
                <a:gd name="T29" fmla="*/ 144 h 319"/>
                <a:gd name="T30" fmla="*/ 160 w 584"/>
                <a:gd name="T31" fmla="*/ 145 h 319"/>
                <a:gd name="T32" fmla="*/ 174 w 584"/>
                <a:gd name="T33" fmla="*/ 141 h 319"/>
                <a:gd name="T34" fmla="*/ 168 w 584"/>
                <a:gd name="T35" fmla="*/ 110 h 319"/>
                <a:gd name="T36" fmla="*/ 175 w 584"/>
                <a:gd name="T37" fmla="*/ 92 h 319"/>
                <a:gd name="T38" fmla="*/ 193 w 584"/>
                <a:gd name="T39" fmla="*/ 62 h 319"/>
                <a:gd name="T40" fmla="*/ 220 w 584"/>
                <a:gd name="T41" fmla="*/ 42 h 319"/>
                <a:gd name="T42" fmla="*/ 257 w 584"/>
                <a:gd name="T43" fmla="*/ 61 h 319"/>
                <a:gd name="T44" fmla="*/ 272 w 584"/>
                <a:gd name="T45" fmla="*/ 73 h 319"/>
                <a:gd name="T46" fmla="*/ 329 w 584"/>
                <a:gd name="T47" fmla="*/ 70 h 319"/>
                <a:gd name="T48" fmla="*/ 371 w 584"/>
                <a:gd name="T49" fmla="*/ 66 h 319"/>
                <a:gd name="T50" fmla="*/ 410 w 584"/>
                <a:gd name="T51" fmla="*/ 59 h 319"/>
                <a:gd name="T52" fmla="*/ 497 w 584"/>
                <a:gd name="T53" fmla="*/ 60 h 319"/>
                <a:gd name="T54" fmla="*/ 553 w 584"/>
                <a:gd name="T55" fmla="*/ 50 h 319"/>
                <a:gd name="T56" fmla="*/ 578 w 584"/>
                <a:gd name="T57" fmla="*/ 63 h 319"/>
                <a:gd name="T58" fmla="*/ 562 w 584"/>
                <a:gd name="T59" fmla="*/ 84 h 319"/>
                <a:gd name="T60" fmla="*/ 565 w 584"/>
                <a:gd name="T61" fmla="*/ 120 h 319"/>
                <a:gd name="T62" fmla="*/ 535 w 584"/>
                <a:gd name="T63" fmla="*/ 159 h 319"/>
                <a:gd name="T64" fmla="*/ 545 w 584"/>
                <a:gd name="T65" fmla="*/ 217 h 319"/>
                <a:gd name="T66" fmla="*/ 523 w 584"/>
                <a:gd name="T67" fmla="*/ 132 h 319"/>
                <a:gd name="T68" fmla="*/ 498 w 584"/>
                <a:gd name="T69" fmla="*/ 147 h 319"/>
                <a:gd name="T70" fmla="*/ 467 w 584"/>
                <a:gd name="T71" fmla="*/ 169 h 319"/>
                <a:gd name="T72" fmla="*/ 460 w 584"/>
                <a:gd name="T73" fmla="*/ 213 h 319"/>
                <a:gd name="T74" fmla="*/ 463 w 584"/>
                <a:gd name="T75" fmla="*/ 290 h 319"/>
                <a:gd name="T76" fmla="*/ 39 w 584"/>
                <a:gd name="T77" fmla="*/ 33 h 319"/>
                <a:gd name="T78" fmla="*/ 54 w 584"/>
                <a:gd name="T79" fmla="*/ 20 h 319"/>
                <a:gd name="T80" fmla="*/ 50 w 584"/>
                <a:gd name="T81" fmla="*/ 33 h 319"/>
                <a:gd name="T82" fmla="*/ 52 w 584"/>
                <a:gd name="T83" fmla="*/ 34 h 319"/>
                <a:gd name="T84" fmla="*/ 65 w 584"/>
                <a:gd name="T85" fmla="*/ 29 h 319"/>
                <a:gd name="T86" fmla="*/ 84 w 584"/>
                <a:gd name="T87" fmla="*/ 110 h 319"/>
                <a:gd name="T88" fmla="*/ 102 w 584"/>
                <a:gd name="T89" fmla="*/ 72 h 319"/>
                <a:gd name="T90" fmla="*/ 80 w 584"/>
                <a:gd name="T91" fmla="*/ 102 h 319"/>
                <a:gd name="T92" fmla="*/ 76 w 584"/>
                <a:gd name="T93" fmla="*/ 115 h 319"/>
                <a:gd name="T94" fmla="*/ 96 w 584"/>
                <a:gd name="T95" fmla="*/ 135 h 319"/>
                <a:gd name="T96" fmla="*/ 187 w 584"/>
                <a:gd name="T97" fmla="*/ 122 h 319"/>
                <a:gd name="T98" fmla="*/ 146 w 584"/>
                <a:gd name="T99" fmla="*/ 106 h 319"/>
                <a:gd name="T100" fmla="*/ 158 w 584"/>
                <a:gd name="T101" fmla="*/ 70 h 319"/>
                <a:gd name="T102" fmla="*/ 190 w 584"/>
                <a:gd name="T103" fmla="*/ 51 h 319"/>
                <a:gd name="T104" fmla="*/ 145 w 584"/>
                <a:gd name="T105" fmla="*/ 6 h 319"/>
                <a:gd name="T106" fmla="*/ 166 w 584"/>
                <a:gd name="T107" fmla="*/ 25 h 319"/>
                <a:gd name="T108" fmla="*/ 360 w 584"/>
                <a:gd name="T109" fmla="*/ 17 h 319"/>
                <a:gd name="T110" fmla="*/ 326 w 584"/>
                <a:gd name="T111" fmla="*/ 25 h 319"/>
                <a:gd name="T112" fmla="*/ 195 w 584"/>
                <a:gd name="T113" fmla="*/ 19 h 319"/>
                <a:gd name="T114" fmla="*/ 265 w 584"/>
                <a:gd name="T115" fmla="*/ 66 h 319"/>
                <a:gd name="T116" fmla="*/ 461 w 584"/>
                <a:gd name="T117" fmla="*/ 63 h 319"/>
                <a:gd name="T118" fmla="*/ 494 w 584"/>
                <a:gd name="T119" fmla="*/ 243 h 319"/>
                <a:gd name="T120" fmla="*/ 490 w 584"/>
                <a:gd name="T121" fmla="*/ 257 h 319"/>
                <a:gd name="T122" fmla="*/ 540 w 584"/>
                <a:gd name="T123" fmla="*/ 162 h 319"/>
                <a:gd name="T124" fmla="*/ 537 w 584"/>
                <a:gd name="T125" fmla="*/ 243 h 3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584" h="319">
                  <a:moveTo>
                    <a:pt x="453" y="293"/>
                  </a:moveTo>
                  <a:cubicBezTo>
                    <a:pt x="453" y="293"/>
                    <a:pt x="453" y="293"/>
                    <a:pt x="453" y="293"/>
                  </a:cubicBezTo>
                  <a:cubicBezTo>
                    <a:pt x="452" y="292"/>
                    <a:pt x="452" y="292"/>
                    <a:pt x="452" y="292"/>
                  </a:cubicBezTo>
                  <a:cubicBezTo>
                    <a:pt x="452" y="292"/>
                    <a:pt x="452" y="292"/>
                    <a:pt x="452" y="292"/>
                  </a:cubicBezTo>
                  <a:cubicBezTo>
                    <a:pt x="452" y="292"/>
                    <a:pt x="452" y="292"/>
                    <a:pt x="452" y="292"/>
                  </a:cubicBezTo>
                  <a:cubicBezTo>
                    <a:pt x="452" y="291"/>
                    <a:pt x="452" y="291"/>
                    <a:pt x="452" y="291"/>
                  </a:cubicBezTo>
                  <a:cubicBezTo>
                    <a:pt x="452" y="291"/>
                    <a:pt x="452" y="291"/>
                    <a:pt x="452" y="291"/>
                  </a:cubicBezTo>
                  <a:cubicBezTo>
                    <a:pt x="452" y="290"/>
                    <a:pt x="452" y="290"/>
                    <a:pt x="452" y="290"/>
                  </a:cubicBezTo>
                  <a:cubicBezTo>
                    <a:pt x="452" y="290"/>
                    <a:pt x="452" y="290"/>
                    <a:pt x="452" y="290"/>
                  </a:cubicBezTo>
                  <a:cubicBezTo>
                    <a:pt x="452" y="290"/>
                    <a:pt x="452" y="290"/>
                    <a:pt x="452" y="290"/>
                  </a:cubicBezTo>
                  <a:cubicBezTo>
                    <a:pt x="453" y="290"/>
                    <a:pt x="453" y="290"/>
                    <a:pt x="453" y="290"/>
                  </a:cubicBezTo>
                  <a:cubicBezTo>
                    <a:pt x="454" y="290"/>
                    <a:pt x="454" y="290"/>
                    <a:pt x="454" y="290"/>
                  </a:cubicBezTo>
                  <a:cubicBezTo>
                    <a:pt x="454" y="289"/>
                    <a:pt x="454" y="289"/>
                    <a:pt x="454" y="289"/>
                  </a:cubicBezTo>
                  <a:cubicBezTo>
                    <a:pt x="454" y="289"/>
                    <a:pt x="454" y="289"/>
                    <a:pt x="454" y="289"/>
                  </a:cubicBezTo>
                  <a:cubicBezTo>
                    <a:pt x="454" y="288"/>
                    <a:pt x="454" y="288"/>
                    <a:pt x="454" y="288"/>
                  </a:cubicBezTo>
                  <a:cubicBezTo>
                    <a:pt x="454" y="288"/>
                    <a:pt x="454" y="288"/>
                    <a:pt x="454" y="288"/>
                  </a:cubicBezTo>
                  <a:cubicBezTo>
                    <a:pt x="454" y="287"/>
                    <a:pt x="454" y="287"/>
                    <a:pt x="454" y="287"/>
                  </a:cubicBezTo>
                  <a:cubicBezTo>
                    <a:pt x="454" y="286"/>
                    <a:pt x="454" y="286"/>
                    <a:pt x="454" y="286"/>
                  </a:cubicBezTo>
                  <a:cubicBezTo>
                    <a:pt x="453" y="286"/>
                    <a:pt x="453" y="286"/>
                    <a:pt x="453" y="286"/>
                  </a:cubicBezTo>
                  <a:cubicBezTo>
                    <a:pt x="453" y="285"/>
                    <a:pt x="453" y="285"/>
                    <a:pt x="453" y="285"/>
                  </a:cubicBezTo>
                  <a:cubicBezTo>
                    <a:pt x="453" y="284"/>
                    <a:pt x="453" y="284"/>
                    <a:pt x="453" y="284"/>
                  </a:cubicBezTo>
                  <a:cubicBezTo>
                    <a:pt x="453" y="283"/>
                    <a:pt x="453" y="283"/>
                    <a:pt x="453" y="283"/>
                  </a:cubicBezTo>
                  <a:cubicBezTo>
                    <a:pt x="453" y="282"/>
                    <a:pt x="453" y="282"/>
                    <a:pt x="453" y="282"/>
                  </a:cubicBezTo>
                  <a:cubicBezTo>
                    <a:pt x="452" y="282"/>
                    <a:pt x="452" y="282"/>
                    <a:pt x="452" y="282"/>
                  </a:cubicBezTo>
                  <a:cubicBezTo>
                    <a:pt x="452" y="281"/>
                    <a:pt x="452" y="281"/>
                    <a:pt x="452" y="281"/>
                  </a:cubicBezTo>
                  <a:cubicBezTo>
                    <a:pt x="452" y="280"/>
                    <a:pt x="452" y="280"/>
                    <a:pt x="452" y="280"/>
                  </a:cubicBezTo>
                  <a:cubicBezTo>
                    <a:pt x="451" y="279"/>
                    <a:pt x="451" y="279"/>
                    <a:pt x="451" y="279"/>
                  </a:cubicBezTo>
                  <a:cubicBezTo>
                    <a:pt x="451" y="278"/>
                    <a:pt x="451" y="278"/>
                    <a:pt x="451" y="278"/>
                  </a:cubicBezTo>
                  <a:cubicBezTo>
                    <a:pt x="451" y="278"/>
                    <a:pt x="451" y="278"/>
                    <a:pt x="451" y="278"/>
                  </a:cubicBezTo>
                  <a:cubicBezTo>
                    <a:pt x="451" y="278"/>
                    <a:pt x="451" y="278"/>
                    <a:pt x="451" y="278"/>
                  </a:cubicBezTo>
                  <a:cubicBezTo>
                    <a:pt x="452" y="278"/>
                    <a:pt x="452" y="278"/>
                    <a:pt x="452" y="278"/>
                  </a:cubicBezTo>
                  <a:cubicBezTo>
                    <a:pt x="452" y="277"/>
                    <a:pt x="452" y="277"/>
                    <a:pt x="452" y="277"/>
                  </a:cubicBezTo>
                  <a:cubicBezTo>
                    <a:pt x="452" y="277"/>
                    <a:pt x="452" y="277"/>
                    <a:pt x="452" y="277"/>
                  </a:cubicBezTo>
                  <a:cubicBezTo>
                    <a:pt x="453" y="275"/>
                    <a:pt x="453" y="275"/>
                    <a:pt x="453" y="275"/>
                  </a:cubicBezTo>
                  <a:cubicBezTo>
                    <a:pt x="454" y="275"/>
                    <a:pt x="454" y="275"/>
                    <a:pt x="454" y="275"/>
                  </a:cubicBezTo>
                  <a:cubicBezTo>
                    <a:pt x="454" y="275"/>
                    <a:pt x="454" y="275"/>
                    <a:pt x="454" y="275"/>
                  </a:cubicBezTo>
                  <a:cubicBezTo>
                    <a:pt x="455" y="276"/>
                    <a:pt x="455" y="276"/>
                    <a:pt x="455" y="276"/>
                  </a:cubicBezTo>
                  <a:cubicBezTo>
                    <a:pt x="458" y="276"/>
                    <a:pt x="458" y="276"/>
                    <a:pt x="458" y="276"/>
                  </a:cubicBezTo>
                  <a:cubicBezTo>
                    <a:pt x="458" y="276"/>
                    <a:pt x="458" y="276"/>
                    <a:pt x="458" y="276"/>
                  </a:cubicBezTo>
                  <a:cubicBezTo>
                    <a:pt x="459" y="276"/>
                    <a:pt x="459" y="276"/>
                    <a:pt x="459" y="276"/>
                  </a:cubicBezTo>
                  <a:cubicBezTo>
                    <a:pt x="459" y="276"/>
                    <a:pt x="459" y="276"/>
                    <a:pt x="459" y="276"/>
                  </a:cubicBezTo>
                  <a:cubicBezTo>
                    <a:pt x="459" y="275"/>
                    <a:pt x="459" y="275"/>
                    <a:pt x="459" y="275"/>
                  </a:cubicBezTo>
                  <a:cubicBezTo>
                    <a:pt x="459" y="275"/>
                    <a:pt x="459" y="275"/>
                    <a:pt x="459" y="275"/>
                  </a:cubicBezTo>
                  <a:cubicBezTo>
                    <a:pt x="459" y="274"/>
                    <a:pt x="459" y="274"/>
                    <a:pt x="459" y="274"/>
                  </a:cubicBezTo>
                  <a:cubicBezTo>
                    <a:pt x="459" y="274"/>
                    <a:pt x="459" y="274"/>
                    <a:pt x="459" y="274"/>
                  </a:cubicBezTo>
                  <a:cubicBezTo>
                    <a:pt x="459" y="274"/>
                    <a:pt x="459" y="274"/>
                    <a:pt x="459" y="274"/>
                  </a:cubicBezTo>
                  <a:cubicBezTo>
                    <a:pt x="458" y="273"/>
                    <a:pt x="458" y="273"/>
                    <a:pt x="458" y="273"/>
                  </a:cubicBezTo>
                  <a:cubicBezTo>
                    <a:pt x="459" y="272"/>
                    <a:pt x="459" y="272"/>
                    <a:pt x="459" y="272"/>
                  </a:cubicBezTo>
                  <a:cubicBezTo>
                    <a:pt x="459" y="272"/>
                    <a:pt x="459" y="272"/>
                    <a:pt x="459" y="272"/>
                  </a:cubicBezTo>
                  <a:cubicBezTo>
                    <a:pt x="459" y="272"/>
                    <a:pt x="459" y="272"/>
                    <a:pt x="459" y="272"/>
                  </a:cubicBezTo>
                  <a:cubicBezTo>
                    <a:pt x="459" y="271"/>
                    <a:pt x="459" y="271"/>
                    <a:pt x="459" y="271"/>
                  </a:cubicBezTo>
                  <a:cubicBezTo>
                    <a:pt x="459" y="271"/>
                    <a:pt x="459" y="271"/>
                    <a:pt x="459" y="271"/>
                  </a:cubicBezTo>
                  <a:cubicBezTo>
                    <a:pt x="459" y="271"/>
                    <a:pt x="459" y="271"/>
                    <a:pt x="459" y="271"/>
                  </a:cubicBezTo>
                  <a:cubicBezTo>
                    <a:pt x="459" y="270"/>
                    <a:pt x="459" y="270"/>
                    <a:pt x="459" y="270"/>
                  </a:cubicBezTo>
                  <a:cubicBezTo>
                    <a:pt x="459" y="270"/>
                    <a:pt x="459" y="270"/>
                    <a:pt x="459" y="270"/>
                  </a:cubicBezTo>
                  <a:cubicBezTo>
                    <a:pt x="459" y="269"/>
                    <a:pt x="459" y="269"/>
                    <a:pt x="459" y="269"/>
                  </a:cubicBezTo>
                  <a:cubicBezTo>
                    <a:pt x="459" y="269"/>
                    <a:pt x="459" y="269"/>
                    <a:pt x="459" y="269"/>
                  </a:cubicBezTo>
                  <a:cubicBezTo>
                    <a:pt x="459" y="269"/>
                    <a:pt x="459" y="269"/>
                    <a:pt x="459" y="269"/>
                  </a:cubicBezTo>
                  <a:cubicBezTo>
                    <a:pt x="459" y="268"/>
                    <a:pt x="459" y="268"/>
                    <a:pt x="459" y="268"/>
                  </a:cubicBezTo>
                  <a:cubicBezTo>
                    <a:pt x="459" y="268"/>
                    <a:pt x="459" y="268"/>
                    <a:pt x="459" y="268"/>
                  </a:cubicBezTo>
                  <a:cubicBezTo>
                    <a:pt x="459" y="267"/>
                    <a:pt x="459" y="267"/>
                    <a:pt x="459" y="267"/>
                  </a:cubicBezTo>
                  <a:cubicBezTo>
                    <a:pt x="459" y="266"/>
                    <a:pt x="459" y="266"/>
                    <a:pt x="459" y="266"/>
                  </a:cubicBezTo>
                  <a:cubicBezTo>
                    <a:pt x="459" y="266"/>
                    <a:pt x="459" y="266"/>
                    <a:pt x="459" y="266"/>
                  </a:cubicBezTo>
                  <a:cubicBezTo>
                    <a:pt x="459" y="266"/>
                    <a:pt x="459" y="266"/>
                    <a:pt x="459" y="266"/>
                  </a:cubicBezTo>
                  <a:cubicBezTo>
                    <a:pt x="459" y="265"/>
                    <a:pt x="459" y="265"/>
                    <a:pt x="459" y="265"/>
                  </a:cubicBezTo>
                  <a:cubicBezTo>
                    <a:pt x="459" y="265"/>
                    <a:pt x="459" y="265"/>
                    <a:pt x="459" y="265"/>
                  </a:cubicBezTo>
                  <a:cubicBezTo>
                    <a:pt x="459" y="265"/>
                    <a:pt x="459" y="265"/>
                    <a:pt x="459" y="265"/>
                  </a:cubicBezTo>
                  <a:cubicBezTo>
                    <a:pt x="459" y="264"/>
                    <a:pt x="459" y="264"/>
                    <a:pt x="459" y="264"/>
                  </a:cubicBezTo>
                  <a:cubicBezTo>
                    <a:pt x="458" y="264"/>
                    <a:pt x="458" y="264"/>
                    <a:pt x="458" y="264"/>
                  </a:cubicBezTo>
                  <a:cubicBezTo>
                    <a:pt x="459" y="264"/>
                    <a:pt x="459" y="264"/>
                    <a:pt x="459" y="264"/>
                  </a:cubicBezTo>
                  <a:cubicBezTo>
                    <a:pt x="459" y="263"/>
                    <a:pt x="459" y="263"/>
                    <a:pt x="459" y="263"/>
                  </a:cubicBezTo>
                  <a:cubicBezTo>
                    <a:pt x="459" y="263"/>
                    <a:pt x="459" y="263"/>
                    <a:pt x="459" y="263"/>
                  </a:cubicBezTo>
                  <a:cubicBezTo>
                    <a:pt x="458" y="262"/>
                    <a:pt x="458" y="262"/>
                    <a:pt x="458" y="262"/>
                  </a:cubicBezTo>
                  <a:cubicBezTo>
                    <a:pt x="458" y="262"/>
                    <a:pt x="458" y="262"/>
                    <a:pt x="458" y="262"/>
                  </a:cubicBezTo>
                  <a:cubicBezTo>
                    <a:pt x="459" y="261"/>
                    <a:pt x="459" y="261"/>
                    <a:pt x="459" y="261"/>
                  </a:cubicBezTo>
                  <a:cubicBezTo>
                    <a:pt x="459" y="261"/>
                    <a:pt x="459" y="261"/>
                    <a:pt x="459" y="261"/>
                  </a:cubicBezTo>
                  <a:cubicBezTo>
                    <a:pt x="460" y="261"/>
                    <a:pt x="460" y="261"/>
                    <a:pt x="460" y="261"/>
                  </a:cubicBezTo>
                  <a:cubicBezTo>
                    <a:pt x="460" y="260"/>
                    <a:pt x="460" y="260"/>
                    <a:pt x="460" y="260"/>
                  </a:cubicBezTo>
                  <a:cubicBezTo>
                    <a:pt x="460" y="259"/>
                    <a:pt x="460" y="259"/>
                    <a:pt x="460" y="259"/>
                  </a:cubicBezTo>
                  <a:cubicBezTo>
                    <a:pt x="459" y="259"/>
                    <a:pt x="459" y="259"/>
                    <a:pt x="459" y="259"/>
                  </a:cubicBezTo>
                  <a:cubicBezTo>
                    <a:pt x="459" y="258"/>
                    <a:pt x="459" y="258"/>
                    <a:pt x="459" y="258"/>
                  </a:cubicBezTo>
                  <a:cubicBezTo>
                    <a:pt x="459" y="258"/>
                    <a:pt x="459" y="258"/>
                    <a:pt x="459" y="258"/>
                  </a:cubicBezTo>
                  <a:cubicBezTo>
                    <a:pt x="458" y="257"/>
                    <a:pt x="458" y="257"/>
                    <a:pt x="458" y="257"/>
                  </a:cubicBezTo>
                  <a:cubicBezTo>
                    <a:pt x="458" y="257"/>
                    <a:pt x="458" y="257"/>
                    <a:pt x="458" y="257"/>
                  </a:cubicBezTo>
                  <a:cubicBezTo>
                    <a:pt x="458" y="256"/>
                    <a:pt x="458" y="256"/>
                    <a:pt x="458" y="256"/>
                  </a:cubicBezTo>
                  <a:cubicBezTo>
                    <a:pt x="458" y="256"/>
                    <a:pt x="458" y="256"/>
                    <a:pt x="458" y="256"/>
                  </a:cubicBezTo>
                  <a:cubicBezTo>
                    <a:pt x="458" y="255"/>
                    <a:pt x="458" y="255"/>
                    <a:pt x="458" y="255"/>
                  </a:cubicBezTo>
                  <a:cubicBezTo>
                    <a:pt x="457" y="255"/>
                    <a:pt x="457" y="255"/>
                    <a:pt x="457" y="255"/>
                  </a:cubicBezTo>
                  <a:cubicBezTo>
                    <a:pt x="456" y="255"/>
                    <a:pt x="456" y="255"/>
                    <a:pt x="456" y="255"/>
                  </a:cubicBezTo>
                  <a:cubicBezTo>
                    <a:pt x="456" y="255"/>
                    <a:pt x="456" y="255"/>
                    <a:pt x="456" y="255"/>
                  </a:cubicBezTo>
                  <a:cubicBezTo>
                    <a:pt x="455" y="255"/>
                    <a:pt x="455" y="255"/>
                    <a:pt x="455" y="255"/>
                  </a:cubicBezTo>
                  <a:cubicBezTo>
                    <a:pt x="454" y="255"/>
                    <a:pt x="454" y="255"/>
                    <a:pt x="454" y="255"/>
                  </a:cubicBezTo>
                  <a:cubicBezTo>
                    <a:pt x="454" y="255"/>
                    <a:pt x="454" y="255"/>
                    <a:pt x="454" y="255"/>
                  </a:cubicBezTo>
                  <a:cubicBezTo>
                    <a:pt x="454" y="256"/>
                    <a:pt x="454" y="256"/>
                    <a:pt x="454" y="256"/>
                  </a:cubicBezTo>
                  <a:cubicBezTo>
                    <a:pt x="453" y="256"/>
                    <a:pt x="453" y="256"/>
                    <a:pt x="453" y="256"/>
                  </a:cubicBezTo>
                  <a:cubicBezTo>
                    <a:pt x="453" y="256"/>
                    <a:pt x="453" y="256"/>
                    <a:pt x="453" y="256"/>
                  </a:cubicBezTo>
                  <a:cubicBezTo>
                    <a:pt x="453" y="257"/>
                    <a:pt x="453" y="257"/>
                    <a:pt x="453" y="257"/>
                  </a:cubicBezTo>
                  <a:cubicBezTo>
                    <a:pt x="452" y="257"/>
                    <a:pt x="452" y="257"/>
                    <a:pt x="452" y="257"/>
                  </a:cubicBezTo>
                  <a:cubicBezTo>
                    <a:pt x="451" y="257"/>
                    <a:pt x="451" y="257"/>
                    <a:pt x="451" y="257"/>
                  </a:cubicBezTo>
                  <a:cubicBezTo>
                    <a:pt x="451" y="258"/>
                    <a:pt x="451" y="258"/>
                    <a:pt x="451" y="258"/>
                  </a:cubicBezTo>
                  <a:cubicBezTo>
                    <a:pt x="451" y="258"/>
                    <a:pt x="451" y="258"/>
                    <a:pt x="451" y="258"/>
                  </a:cubicBezTo>
                  <a:cubicBezTo>
                    <a:pt x="450" y="259"/>
                    <a:pt x="450" y="259"/>
                    <a:pt x="450" y="259"/>
                  </a:cubicBezTo>
                  <a:cubicBezTo>
                    <a:pt x="450" y="259"/>
                    <a:pt x="450" y="259"/>
                    <a:pt x="450" y="259"/>
                  </a:cubicBezTo>
                  <a:cubicBezTo>
                    <a:pt x="450" y="260"/>
                    <a:pt x="450" y="260"/>
                    <a:pt x="450" y="260"/>
                  </a:cubicBezTo>
                  <a:cubicBezTo>
                    <a:pt x="450" y="260"/>
                    <a:pt x="450" y="260"/>
                    <a:pt x="450" y="260"/>
                  </a:cubicBezTo>
                  <a:cubicBezTo>
                    <a:pt x="449" y="260"/>
                    <a:pt x="449" y="260"/>
                    <a:pt x="449" y="260"/>
                  </a:cubicBezTo>
                  <a:cubicBezTo>
                    <a:pt x="448" y="261"/>
                    <a:pt x="448" y="261"/>
                    <a:pt x="448" y="261"/>
                  </a:cubicBezTo>
                  <a:cubicBezTo>
                    <a:pt x="448" y="261"/>
                    <a:pt x="448" y="261"/>
                    <a:pt x="448" y="261"/>
                  </a:cubicBezTo>
                  <a:cubicBezTo>
                    <a:pt x="447" y="261"/>
                    <a:pt x="447" y="261"/>
                    <a:pt x="447" y="261"/>
                  </a:cubicBezTo>
                  <a:cubicBezTo>
                    <a:pt x="447" y="261"/>
                    <a:pt x="447" y="261"/>
                    <a:pt x="447" y="261"/>
                  </a:cubicBezTo>
                  <a:cubicBezTo>
                    <a:pt x="446" y="261"/>
                    <a:pt x="446" y="261"/>
                    <a:pt x="446" y="261"/>
                  </a:cubicBezTo>
                  <a:cubicBezTo>
                    <a:pt x="446" y="261"/>
                    <a:pt x="446" y="261"/>
                    <a:pt x="446" y="261"/>
                  </a:cubicBezTo>
                  <a:cubicBezTo>
                    <a:pt x="445" y="260"/>
                    <a:pt x="445" y="260"/>
                    <a:pt x="445" y="260"/>
                  </a:cubicBezTo>
                  <a:cubicBezTo>
                    <a:pt x="445" y="260"/>
                    <a:pt x="445" y="260"/>
                    <a:pt x="445" y="260"/>
                  </a:cubicBezTo>
                  <a:cubicBezTo>
                    <a:pt x="444" y="261"/>
                    <a:pt x="444" y="261"/>
                    <a:pt x="444" y="261"/>
                  </a:cubicBezTo>
                  <a:cubicBezTo>
                    <a:pt x="443" y="261"/>
                    <a:pt x="443" y="261"/>
                    <a:pt x="443" y="261"/>
                  </a:cubicBezTo>
                  <a:cubicBezTo>
                    <a:pt x="443" y="260"/>
                    <a:pt x="443" y="260"/>
                    <a:pt x="443" y="260"/>
                  </a:cubicBezTo>
                  <a:cubicBezTo>
                    <a:pt x="443" y="260"/>
                    <a:pt x="443" y="260"/>
                    <a:pt x="443" y="260"/>
                  </a:cubicBezTo>
                  <a:cubicBezTo>
                    <a:pt x="442" y="259"/>
                    <a:pt x="442" y="259"/>
                    <a:pt x="442" y="259"/>
                  </a:cubicBezTo>
                  <a:cubicBezTo>
                    <a:pt x="441" y="258"/>
                    <a:pt x="441" y="258"/>
                    <a:pt x="441" y="258"/>
                  </a:cubicBezTo>
                  <a:cubicBezTo>
                    <a:pt x="441" y="258"/>
                    <a:pt x="441" y="258"/>
                    <a:pt x="441" y="258"/>
                  </a:cubicBezTo>
                  <a:cubicBezTo>
                    <a:pt x="442" y="258"/>
                    <a:pt x="442" y="258"/>
                    <a:pt x="442" y="258"/>
                  </a:cubicBezTo>
                  <a:cubicBezTo>
                    <a:pt x="442" y="257"/>
                    <a:pt x="442" y="257"/>
                    <a:pt x="442" y="257"/>
                  </a:cubicBezTo>
                  <a:cubicBezTo>
                    <a:pt x="441" y="256"/>
                    <a:pt x="441" y="256"/>
                    <a:pt x="441" y="256"/>
                  </a:cubicBezTo>
                  <a:cubicBezTo>
                    <a:pt x="441" y="255"/>
                    <a:pt x="441" y="255"/>
                    <a:pt x="441" y="255"/>
                  </a:cubicBezTo>
                  <a:cubicBezTo>
                    <a:pt x="441" y="255"/>
                    <a:pt x="441" y="255"/>
                    <a:pt x="441" y="255"/>
                  </a:cubicBezTo>
                  <a:cubicBezTo>
                    <a:pt x="440" y="255"/>
                    <a:pt x="440" y="255"/>
                    <a:pt x="440" y="255"/>
                  </a:cubicBezTo>
                  <a:cubicBezTo>
                    <a:pt x="440" y="254"/>
                    <a:pt x="440" y="254"/>
                    <a:pt x="440" y="254"/>
                  </a:cubicBezTo>
                  <a:cubicBezTo>
                    <a:pt x="441" y="254"/>
                    <a:pt x="441" y="254"/>
                    <a:pt x="441" y="254"/>
                  </a:cubicBezTo>
                  <a:cubicBezTo>
                    <a:pt x="441" y="253"/>
                    <a:pt x="441" y="253"/>
                    <a:pt x="441" y="253"/>
                  </a:cubicBezTo>
                  <a:cubicBezTo>
                    <a:pt x="441" y="253"/>
                    <a:pt x="441" y="253"/>
                    <a:pt x="441" y="253"/>
                  </a:cubicBezTo>
                  <a:cubicBezTo>
                    <a:pt x="440" y="253"/>
                    <a:pt x="440" y="253"/>
                    <a:pt x="440" y="253"/>
                  </a:cubicBezTo>
                  <a:cubicBezTo>
                    <a:pt x="440" y="254"/>
                    <a:pt x="440" y="254"/>
                    <a:pt x="440" y="254"/>
                  </a:cubicBezTo>
                  <a:cubicBezTo>
                    <a:pt x="439" y="254"/>
                    <a:pt x="439" y="254"/>
                    <a:pt x="439" y="254"/>
                  </a:cubicBezTo>
                  <a:cubicBezTo>
                    <a:pt x="439" y="254"/>
                    <a:pt x="439" y="254"/>
                    <a:pt x="439" y="254"/>
                  </a:cubicBezTo>
                  <a:cubicBezTo>
                    <a:pt x="438" y="254"/>
                    <a:pt x="438" y="254"/>
                    <a:pt x="438" y="254"/>
                  </a:cubicBezTo>
                  <a:cubicBezTo>
                    <a:pt x="438" y="253"/>
                    <a:pt x="438" y="253"/>
                    <a:pt x="438" y="253"/>
                  </a:cubicBezTo>
                  <a:cubicBezTo>
                    <a:pt x="437" y="253"/>
                    <a:pt x="437" y="253"/>
                    <a:pt x="437" y="253"/>
                  </a:cubicBezTo>
                  <a:cubicBezTo>
                    <a:pt x="437" y="253"/>
                    <a:pt x="437" y="253"/>
                    <a:pt x="437" y="253"/>
                  </a:cubicBezTo>
                  <a:cubicBezTo>
                    <a:pt x="436" y="253"/>
                    <a:pt x="436" y="253"/>
                    <a:pt x="436" y="253"/>
                  </a:cubicBezTo>
                  <a:cubicBezTo>
                    <a:pt x="436" y="252"/>
                    <a:pt x="436" y="252"/>
                    <a:pt x="436" y="252"/>
                  </a:cubicBezTo>
                  <a:cubicBezTo>
                    <a:pt x="436" y="252"/>
                    <a:pt x="436" y="252"/>
                    <a:pt x="436" y="252"/>
                  </a:cubicBezTo>
                  <a:cubicBezTo>
                    <a:pt x="435" y="252"/>
                    <a:pt x="435" y="252"/>
                    <a:pt x="435" y="252"/>
                  </a:cubicBezTo>
                  <a:cubicBezTo>
                    <a:pt x="435" y="252"/>
                    <a:pt x="435" y="252"/>
                    <a:pt x="435" y="252"/>
                  </a:cubicBezTo>
                  <a:cubicBezTo>
                    <a:pt x="435" y="251"/>
                    <a:pt x="435" y="251"/>
                    <a:pt x="435" y="251"/>
                  </a:cubicBezTo>
                  <a:cubicBezTo>
                    <a:pt x="434" y="251"/>
                    <a:pt x="434" y="251"/>
                    <a:pt x="434" y="251"/>
                  </a:cubicBezTo>
                  <a:cubicBezTo>
                    <a:pt x="434" y="251"/>
                    <a:pt x="434" y="251"/>
                    <a:pt x="434" y="251"/>
                  </a:cubicBezTo>
                  <a:cubicBezTo>
                    <a:pt x="434" y="250"/>
                    <a:pt x="434" y="250"/>
                    <a:pt x="434" y="250"/>
                  </a:cubicBezTo>
                  <a:cubicBezTo>
                    <a:pt x="433" y="250"/>
                    <a:pt x="433" y="250"/>
                    <a:pt x="433" y="250"/>
                  </a:cubicBezTo>
                  <a:cubicBezTo>
                    <a:pt x="433" y="250"/>
                    <a:pt x="433" y="250"/>
                    <a:pt x="433" y="250"/>
                  </a:cubicBezTo>
                  <a:cubicBezTo>
                    <a:pt x="433" y="251"/>
                    <a:pt x="433" y="251"/>
                    <a:pt x="433" y="251"/>
                  </a:cubicBezTo>
                  <a:cubicBezTo>
                    <a:pt x="432" y="250"/>
                    <a:pt x="432" y="250"/>
                    <a:pt x="432" y="250"/>
                  </a:cubicBezTo>
                  <a:cubicBezTo>
                    <a:pt x="432" y="251"/>
                    <a:pt x="432" y="251"/>
                    <a:pt x="432" y="251"/>
                  </a:cubicBezTo>
                  <a:cubicBezTo>
                    <a:pt x="432" y="251"/>
                    <a:pt x="432" y="251"/>
                    <a:pt x="432" y="251"/>
                  </a:cubicBezTo>
                  <a:cubicBezTo>
                    <a:pt x="431" y="251"/>
                    <a:pt x="431" y="251"/>
                    <a:pt x="431" y="251"/>
                  </a:cubicBezTo>
                  <a:cubicBezTo>
                    <a:pt x="431" y="250"/>
                    <a:pt x="431" y="250"/>
                    <a:pt x="431" y="250"/>
                  </a:cubicBezTo>
                  <a:cubicBezTo>
                    <a:pt x="430" y="250"/>
                    <a:pt x="430" y="250"/>
                    <a:pt x="430" y="250"/>
                  </a:cubicBezTo>
                  <a:cubicBezTo>
                    <a:pt x="429" y="250"/>
                    <a:pt x="429" y="250"/>
                    <a:pt x="429" y="250"/>
                  </a:cubicBezTo>
                  <a:cubicBezTo>
                    <a:pt x="429" y="250"/>
                    <a:pt x="429" y="250"/>
                    <a:pt x="429" y="250"/>
                  </a:cubicBezTo>
                  <a:cubicBezTo>
                    <a:pt x="429" y="249"/>
                    <a:pt x="429" y="249"/>
                    <a:pt x="429" y="249"/>
                  </a:cubicBezTo>
                  <a:cubicBezTo>
                    <a:pt x="429" y="249"/>
                    <a:pt x="429" y="249"/>
                    <a:pt x="429" y="249"/>
                  </a:cubicBezTo>
                  <a:cubicBezTo>
                    <a:pt x="429" y="249"/>
                    <a:pt x="429" y="249"/>
                    <a:pt x="429" y="249"/>
                  </a:cubicBezTo>
                  <a:cubicBezTo>
                    <a:pt x="428" y="250"/>
                    <a:pt x="428" y="250"/>
                    <a:pt x="428" y="250"/>
                  </a:cubicBezTo>
                  <a:cubicBezTo>
                    <a:pt x="427" y="249"/>
                    <a:pt x="427" y="249"/>
                    <a:pt x="427" y="249"/>
                  </a:cubicBezTo>
                  <a:cubicBezTo>
                    <a:pt x="427" y="250"/>
                    <a:pt x="427" y="250"/>
                    <a:pt x="427" y="250"/>
                  </a:cubicBezTo>
                  <a:cubicBezTo>
                    <a:pt x="427" y="249"/>
                    <a:pt x="427" y="249"/>
                    <a:pt x="427" y="249"/>
                  </a:cubicBezTo>
                  <a:cubicBezTo>
                    <a:pt x="426" y="250"/>
                    <a:pt x="426" y="250"/>
                    <a:pt x="426" y="250"/>
                  </a:cubicBezTo>
                  <a:cubicBezTo>
                    <a:pt x="426" y="249"/>
                    <a:pt x="426" y="249"/>
                    <a:pt x="426" y="249"/>
                  </a:cubicBezTo>
                  <a:cubicBezTo>
                    <a:pt x="425" y="249"/>
                    <a:pt x="425" y="249"/>
                    <a:pt x="425" y="249"/>
                  </a:cubicBezTo>
                  <a:cubicBezTo>
                    <a:pt x="425" y="249"/>
                    <a:pt x="425" y="249"/>
                    <a:pt x="425" y="249"/>
                  </a:cubicBezTo>
                  <a:cubicBezTo>
                    <a:pt x="424" y="248"/>
                    <a:pt x="424" y="248"/>
                    <a:pt x="424" y="248"/>
                  </a:cubicBezTo>
                  <a:cubicBezTo>
                    <a:pt x="423" y="247"/>
                    <a:pt x="423" y="247"/>
                    <a:pt x="423" y="247"/>
                  </a:cubicBezTo>
                  <a:cubicBezTo>
                    <a:pt x="423" y="246"/>
                    <a:pt x="423" y="246"/>
                    <a:pt x="423" y="246"/>
                  </a:cubicBezTo>
                  <a:cubicBezTo>
                    <a:pt x="423" y="246"/>
                    <a:pt x="423" y="246"/>
                    <a:pt x="423" y="246"/>
                  </a:cubicBezTo>
                  <a:cubicBezTo>
                    <a:pt x="422" y="246"/>
                    <a:pt x="422" y="246"/>
                    <a:pt x="422" y="246"/>
                  </a:cubicBezTo>
                  <a:cubicBezTo>
                    <a:pt x="422" y="245"/>
                    <a:pt x="422" y="245"/>
                    <a:pt x="422" y="245"/>
                  </a:cubicBezTo>
                  <a:cubicBezTo>
                    <a:pt x="422" y="245"/>
                    <a:pt x="422" y="245"/>
                    <a:pt x="422" y="245"/>
                  </a:cubicBezTo>
                  <a:cubicBezTo>
                    <a:pt x="422" y="244"/>
                    <a:pt x="422" y="244"/>
                    <a:pt x="422" y="244"/>
                  </a:cubicBezTo>
                  <a:cubicBezTo>
                    <a:pt x="421" y="244"/>
                    <a:pt x="421" y="244"/>
                    <a:pt x="421" y="244"/>
                  </a:cubicBezTo>
                  <a:cubicBezTo>
                    <a:pt x="421" y="243"/>
                    <a:pt x="421" y="243"/>
                    <a:pt x="421" y="243"/>
                  </a:cubicBezTo>
                  <a:cubicBezTo>
                    <a:pt x="420" y="242"/>
                    <a:pt x="420" y="242"/>
                    <a:pt x="420" y="242"/>
                  </a:cubicBezTo>
                  <a:cubicBezTo>
                    <a:pt x="419" y="241"/>
                    <a:pt x="419" y="241"/>
                    <a:pt x="419" y="241"/>
                  </a:cubicBezTo>
                  <a:cubicBezTo>
                    <a:pt x="419" y="240"/>
                    <a:pt x="419" y="240"/>
                    <a:pt x="419" y="240"/>
                  </a:cubicBezTo>
                  <a:cubicBezTo>
                    <a:pt x="418" y="240"/>
                    <a:pt x="418" y="240"/>
                    <a:pt x="418" y="240"/>
                  </a:cubicBezTo>
                  <a:cubicBezTo>
                    <a:pt x="418" y="240"/>
                    <a:pt x="418" y="240"/>
                    <a:pt x="418" y="240"/>
                  </a:cubicBezTo>
                  <a:cubicBezTo>
                    <a:pt x="417" y="240"/>
                    <a:pt x="417" y="240"/>
                    <a:pt x="417" y="240"/>
                  </a:cubicBezTo>
                  <a:cubicBezTo>
                    <a:pt x="418" y="239"/>
                    <a:pt x="418" y="239"/>
                    <a:pt x="418" y="239"/>
                  </a:cubicBezTo>
                  <a:cubicBezTo>
                    <a:pt x="418" y="239"/>
                    <a:pt x="418" y="239"/>
                    <a:pt x="418" y="239"/>
                  </a:cubicBezTo>
                  <a:cubicBezTo>
                    <a:pt x="417" y="239"/>
                    <a:pt x="417" y="239"/>
                    <a:pt x="417" y="239"/>
                  </a:cubicBezTo>
                  <a:cubicBezTo>
                    <a:pt x="417" y="238"/>
                    <a:pt x="417" y="238"/>
                    <a:pt x="417" y="238"/>
                  </a:cubicBezTo>
                  <a:cubicBezTo>
                    <a:pt x="416" y="238"/>
                    <a:pt x="416" y="238"/>
                    <a:pt x="416" y="238"/>
                  </a:cubicBezTo>
                  <a:cubicBezTo>
                    <a:pt x="416" y="237"/>
                    <a:pt x="416" y="237"/>
                    <a:pt x="416" y="237"/>
                  </a:cubicBezTo>
                  <a:cubicBezTo>
                    <a:pt x="416" y="237"/>
                    <a:pt x="416" y="237"/>
                    <a:pt x="416" y="237"/>
                  </a:cubicBezTo>
                  <a:cubicBezTo>
                    <a:pt x="415" y="236"/>
                    <a:pt x="415" y="236"/>
                    <a:pt x="415" y="236"/>
                  </a:cubicBezTo>
                  <a:cubicBezTo>
                    <a:pt x="414" y="235"/>
                    <a:pt x="414" y="235"/>
                    <a:pt x="414" y="235"/>
                  </a:cubicBezTo>
                  <a:cubicBezTo>
                    <a:pt x="414" y="235"/>
                    <a:pt x="414" y="235"/>
                    <a:pt x="414" y="235"/>
                  </a:cubicBezTo>
                  <a:cubicBezTo>
                    <a:pt x="414" y="234"/>
                    <a:pt x="414" y="234"/>
                    <a:pt x="414" y="234"/>
                  </a:cubicBezTo>
                  <a:cubicBezTo>
                    <a:pt x="414" y="234"/>
                    <a:pt x="414" y="234"/>
                    <a:pt x="414" y="234"/>
                  </a:cubicBezTo>
                  <a:cubicBezTo>
                    <a:pt x="413" y="234"/>
                    <a:pt x="413" y="234"/>
                    <a:pt x="413" y="234"/>
                  </a:cubicBezTo>
                  <a:cubicBezTo>
                    <a:pt x="413" y="234"/>
                    <a:pt x="413" y="234"/>
                    <a:pt x="413" y="234"/>
                  </a:cubicBezTo>
                  <a:cubicBezTo>
                    <a:pt x="413" y="233"/>
                    <a:pt x="413" y="233"/>
                    <a:pt x="413" y="233"/>
                  </a:cubicBezTo>
                  <a:cubicBezTo>
                    <a:pt x="413" y="233"/>
                    <a:pt x="413" y="233"/>
                    <a:pt x="413" y="233"/>
                  </a:cubicBezTo>
                  <a:cubicBezTo>
                    <a:pt x="413" y="232"/>
                    <a:pt x="413" y="232"/>
                    <a:pt x="413" y="232"/>
                  </a:cubicBezTo>
                  <a:cubicBezTo>
                    <a:pt x="412" y="232"/>
                    <a:pt x="412" y="232"/>
                    <a:pt x="412" y="232"/>
                  </a:cubicBezTo>
                  <a:cubicBezTo>
                    <a:pt x="412" y="231"/>
                    <a:pt x="412" y="231"/>
                    <a:pt x="412" y="231"/>
                  </a:cubicBezTo>
                  <a:cubicBezTo>
                    <a:pt x="412" y="231"/>
                    <a:pt x="412" y="231"/>
                    <a:pt x="412" y="231"/>
                  </a:cubicBezTo>
                  <a:cubicBezTo>
                    <a:pt x="412" y="231"/>
                    <a:pt x="412" y="231"/>
                    <a:pt x="412" y="231"/>
                  </a:cubicBezTo>
                  <a:cubicBezTo>
                    <a:pt x="411" y="231"/>
                    <a:pt x="411" y="231"/>
                    <a:pt x="411" y="231"/>
                  </a:cubicBezTo>
                  <a:cubicBezTo>
                    <a:pt x="410" y="231"/>
                    <a:pt x="410" y="231"/>
                    <a:pt x="410" y="231"/>
                  </a:cubicBezTo>
                  <a:cubicBezTo>
                    <a:pt x="410" y="230"/>
                    <a:pt x="410" y="230"/>
                    <a:pt x="410" y="230"/>
                  </a:cubicBezTo>
                  <a:cubicBezTo>
                    <a:pt x="410" y="230"/>
                    <a:pt x="410" y="230"/>
                    <a:pt x="410" y="230"/>
                  </a:cubicBezTo>
                  <a:cubicBezTo>
                    <a:pt x="410" y="230"/>
                    <a:pt x="410" y="230"/>
                    <a:pt x="410" y="230"/>
                  </a:cubicBezTo>
                  <a:cubicBezTo>
                    <a:pt x="410" y="229"/>
                    <a:pt x="410" y="229"/>
                    <a:pt x="410" y="229"/>
                  </a:cubicBezTo>
                  <a:cubicBezTo>
                    <a:pt x="409" y="230"/>
                    <a:pt x="409" y="230"/>
                    <a:pt x="409" y="230"/>
                  </a:cubicBezTo>
                  <a:cubicBezTo>
                    <a:pt x="409" y="229"/>
                    <a:pt x="409" y="229"/>
                    <a:pt x="409" y="229"/>
                  </a:cubicBezTo>
                  <a:cubicBezTo>
                    <a:pt x="409" y="229"/>
                    <a:pt x="409" y="229"/>
                    <a:pt x="409" y="229"/>
                  </a:cubicBezTo>
                  <a:cubicBezTo>
                    <a:pt x="408" y="229"/>
                    <a:pt x="408" y="229"/>
                    <a:pt x="408" y="229"/>
                  </a:cubicBezTo>
                  <a:cubicBezTo>
                    <a:pt x="409" y="229"/>
                    <a:pt x="409" y="229"/>
                    <a:pt x="409" y="229"/>
                  </a:cubicBezTo>
                  <a:cubicBezTo>
                    <a:pt x="408" y="228"/>
                    <a:pt x="408" y="228"/>
                    <a:pt x="408" y="228"/>
                  </a:cubicBezTo>
                  <a:cubicBezTo>
                    <a:pt x="408" y="228"/>
                    <a:pt x="408" y="228"/>
                    <a:pt x="408" y="228"/>
                  </a:cubicBezTo>
                  <a:cubicBezTo>
                    <a:pt x="407" y="228"/>
                    <a:pt x="407" y="228"/>
                    <a:pt x="407" y="228"/>
                  </a:cubicBezTo>
                  <a:cubicBezTo>
                    <a:pt x="407" y="228"/>
                    <a:pt x="407" y="228"/>
                    <a:pt x="407" y="228"/>
                  </a:cubicBezTo>
                  <a:cubicBezTo>
                    <a:pt x="406" y="228"/>
                    <a:pt x="406" y="228"/>
                    <a:pt x="406" y="228"/>
                  </a:cubicBezTo>
                  <a:cubicBezTo>
                    <a:pt x="406" y="228"/>
                    <a:pt x="406" y="228"/>
                    <a:pt x="406" y="228"/>
                  </a:cubicBezTo>
                  <a:cubicBezTo>
                    <a:pt x="405" y="228"/>
                    <a:pt x="405" y="228"/>
                    <a:pt x="405" y="228"/>
                  </a:cubicBezTo>
                  <a:cubicBezTo>
                    <a:pt x="405" y="228"/>
                    <a:pt x="405" y="228"/>
                    <a:pt x="405" y="228"/>
                  </a:cubicBezTo>
                  <a:cubicBezTo>
                    <a:pt x="405" y="228"/>
                    <a:pt x="405" y="228"/>
                    <a:pt x="405" y="228"/>
                  </a:cubicBezTo>
                  <a:cubicBezTo>
                    <a:pt x="405" y="229"/>
                    <a:pt x="405" y="229"/>
                    <a:pt x="405" y="229"/>
                  </a:cubicBezTo>
                  <a:cubicBezTo>
                    <a:pt x="404" y="228"/>
                    <a:pt x="404" y="228"/>
                    <a:pt x="404" y="228"/>
                  </a:cubicBezTo>
                  <a:cubicBezTo>
                    <a:pt x="404" y="228"/>
                    <a:pt x="404" y="228"/>
                    <a:pt x="404" y="228"/>
                  </a:cubicBezTo>
                  <a:cubicBezTo>
                    <a:pt x="403" y="228"/>
                    <a:pt x="403" y="228"/>
                    <a:pt x="403" y="228"/>
                  </a:cubicBezTo>
                  <a:cubicBezTo>
                    <a:pt x="402" y="228"/>
                    <a:pt x="402" y="228"/>
                    <a:pt x="402" y="228"/>
                  </a:cubicBezTo>
                  <a:cubicBezTo>
                    <a:pt x="402" y="228"/>
                    <a:pt x="402" y="228"/>
                    <a:pt x="402" y="228"/>
                  </a:cubicBezTo>
                  <a:cubicBezTo>
                    <a:pt x="401" y="227"/>
                    <a:pt x="401" y="227"/>
                    <a:pt x="401" y="227"/>
                  </a:cubicBezTo>
                  <a:cubicBezTo>
                    <a:pt x="400" y="227"/>
                    <a:pt x="400" y="227"/>
                    <a:pt x="400" y="227"/>
                  </a:cubicBezTo>
                  <a:cubicBezTo>
                    <a:pt x="399" y="227"/>
                    <a:pt x="399" y="227"/>
                    <a:pt x="399" y="227"/>
                  </a:cubicBezTo>
                  <a:cubicBezTo>
                    <a:pt x="399" y="227"/>
                    <a:pt x="399" y="227"/>
                    <a:pt x="399" y="227"/>
                  </a:cubicBezTo>
                  <a:cubicBezTo>
                    <a:pt x="398" y="227"/>
                    <a:pt x="398" y="227"/>
                    <a:pt x="398" y="227"/>
                  </a:cubicBezTo>
                  <a:cubicBezTo>
                    <a:pt x="398" y="227"/>
                    <a:pt x="398" y="227"/>
                    <a:pt x="398" y="227"/>
                  </a:cubicBezTo>
                  <a:cubicBezTo>
                    <a:pt x="397" y="227"/>
                    <a:pt x="397" y="227"/>
                    <a:pt x="397" y="227"/>
                  </a:cubicBezTo>
                  <a:cubicBezTo>
                    <a:pt x="396" y="227"/>
                    <a:pt x="396" y="227"/>
                    <a:pt x="396" y="227"/>
                  </a:cubicBezTo>
                  <a:cubicBezTo>
                    <a:pt x="396" y="227"/>
                    <a:pt x="396" y="227"/>
                    <a:pt x="396" y="227"/>
                  </a:cubicBezTo>
                  <a:cubicBezTo>
                    <a:pt x="396" y="228"/>
                    <a:pt x="396" y="228"/>
                    <a:pt x="396" y="228"/>
                  </a:cubicBezTo>
                  <a:cubicBezTo>
                    <a:pt x="395" y="228"/>
                    <a:pt x="395" y="228"/>
                    <a:pt x="395" y="228"/>
                  </a:cubicBezTo>
                  <a:cubicBezTo>
                    <a:pt x="394" y="228"/>
                    <a:pt x="394" y="228"/>
                    <a:pt x="394" y="228"/>
                  </a:cubicBezTo>
                  <a:cubicBezTo>
                    <a:pt x="393" y="228"/>
                    <a:pt x="393" y="228"/>
                    <a:pt x="393" y="228"/>
                  </a:cubicBezTo>
                  <a:cubicBezTo>
                    <a:pt x="393" y="228"/>
                    <a:pt x="393" y="228"/>
                    <a:pt x="393" y="228"/>
                  </a:cubicBezTo>
                  <a:cubicBezTo>
                    <a:pt x="392" y="228"/>
                    <a:pt x="392" y="228"/>
                    <a:pt x="392" y="228"/>
                  </a:cubicBezTo>
                  <a:cubicBezTo>
                    <a:pt x="392" y="229"/>
                    <a:pt x="392" y="229"/>
                    <a:pt x="392" y="229"/>
                  </a:cubicBezTo>
                  <a:cubicBezTo>
                    <a:pt x="391" y="229"/>
                    <a:pt x="391" y="229"/>
                    <a:pt x="391" y="229"/>
                  </a:cubicBezTo>
                  <a:cubicBezTo>
                    <a:pt x="390" y="229"/>
                    <a:pt x="390" y="229"/>
                    <a:pt x="390" y="229"/>
                  </a:cubicBezTo>
                  <a:cubicBezTo>
                    <a:pt x="390" y="229"/>
                    <a:pt x="390" y="229"/>
                    <a:pt x="390" y="229"/>
                  </a:cubicBezTo>
                  <a:cubicBezTo>
                    <a:pt x="390" y="229"/>
                    <a:pt x="390" y="229"/>
                    <a:pt x="390" y="229"/>
                  </a:cubicBezTo>
                  <a:cubicBezTo>
                    <a:pt x="389" y="229"/>
                    <a:pt x="389" y="229"/>
                    <a:pt x="389" y="229"/>
                  </a:cubicBezTo>
                  <a:cubicBezTo>
                    <a:pt x="388" y="230"/>
                    <a:pt x="388" y="230"/>
                    <a:pt x="388" y="230"/>
                  </a:cubicBezTo>
                  <a:cubicBezTo>
                    <a:pt x="387" y="230"/>
                    <a:pt x="387" y="230"/>
                    <a:pt x="387" y="230"/>
                  </a:cubicBezTo>
                  <a:cubicBezTo>
                    <a:pt x="387" y="230"/>
                    <a:pt x="387" y="230"/>
                    <a:pt x="387" y="230"/>
                  </a:cubicBezTo>
                  <a:cubicBezTo>
                    <a:pt x="387" y="231"/>
                    <a:pt x="387" y="231"/>
                    <a:pt x="387" y="231"/>
                  </a:cubicBezTo>
                  <a:cubicBezTo>
                    <a:pt x="386" y="232"/>
                    <a:pt x="386" y="232"/>
                    <a:pt x="386" y="232"/>
                  </a:cubicBezTo>
                  <a:cubicBezTo>
                    <a:pt x="386" y="232"/>
                    <a:pt x="386" y="232"/>
                    <a:pt x="386" y="232"/>
                  </a:cubicBezTo>
                  <a:cubicBezTo>
                    <a:pt x="386" y="233"/>
                    <a:pt x="386" y="233"/>
                    <a:pt x="386" y="233"/>
                  </a:cubicBezTo>
                  <a:cubicBezTo>
                    <a:pt x="386" y="233"/>
                    <a:pt x="386" y="233"/>
                    <a:pt x="386" y="233"/>
                  </a:cubicBezTo>
                  <a:cubicBezTo>
                    <a:pt x="386" y="234"/>
                    <a:pt x="386" y="234"/>
                    <a:pt x="386" y="234"/>
                  </a:cubicBezTo>
                  <a:cubicBezTo>
                    <a:pt x="386" y="234"/>
                    <a:pt x="386" y="234"/>
                    <a:pt x="386" y="234"/>
                  </a:cubicBezTo>
                  <a:cubicBezTo>
                    <a:pt x="387" y="234"/>
                    <a:pt x="387" y="234"/>
                    <a:pt x="387" y="234"/>
                  </a:cubicBezTo>
                  <a:cubicBezTo>
                    <a:pt x="388" y="234"/>
                    <a:pt x="388" y="234"/>
                    <a:pt x="388" y="234"/>
                  </a:cubicBezTo>
                  <a:cubicBezTo>
                    <a:pt x="388" y="234"/>
                    <a:pt x="388" y="234"/>
                    <a:pt x="388" y="234"/>
                  </a:cubicBezTo>
                  <a:cubicBezTo>
                    <a:pt x="389" y="234"/>
                    <a:pt x="389" y="234"/>
                    <a:pt x="389" y="234"/>
                  </a:cubicBezTo>
                  <a:cubicBezTo>
                    <a:pt x="389" y="235"/>
                    <a:pt x="389" y="235"/>
                    <a:pt x="389" y="235"/>
                  </a:cubicBezTo>
                  <a:cubicBezTo>
                    <a:pt x="390" y="235"/>
                    <a:pt x="390" y="235"/>
                    <a:pt x="390" y="235"/>
                  </a:cubicBezTo>
                  <a:cubicBezTo>
                    <a:pt x="390" y="236"/>
                    <a:pt x="390" y="236"/>
                    <a:pt x="390" y="236"/>
                  </a:cubicBezTo>
                  <a:cubicBezTo>
                    <a:pt x="390" y="236"/>
                    <a:pt x="390" y="236"/>
                    <a:pt x="390" y="236"/>
                  </a:cubicBezTo>
                  <a:cubicBezTo>
                    <a:pt x="391" y="237"/>
                    <a:pt x="391" y="237"/>
                    <a:pt x="391" y="237"/>
                  </a:cubicBezTo>
                  <a:cubicBezTo>
                    <a:pt x="390" y="238"/>
                    <a:pt x="390" y="238"/>
                    <a:pt x="390" y="238"/>
                  </a:cubicBezTo>
                  <a:cubicBezTo>
                    <a:pt x="390" y="238"/>
                    <a:pt x="390" y="238"/>
                    <a:pt x="390" y="238"/>
                  </a:cubicBezTo>
                  <a:cubicBezTo>
                    <a:pt x="389" y="239"/>
                    <a:pt x="389" y="239"/>
                    <a:pt x="389" y="239"/>
                  </a:cubicBezTo>
                  <a:cubicBezTo>
                    <a:pt x="389" y="240"/>
                    <a:pt x="389" y="240"/>
                    <a:pt x="389" y="240"/>
                  </a:cubicBezTo>
                  <a:cubicBezTo>
                    <a:pt x="389" y="240"/>
                    <a:pt x="389" y="240"/>
                    <a:pt x="389" y="240"/>
                  </a:cubicBezTo>
                  <a:cubicBezTo>
                    <a:pt x="388" y="241"/>
                    <a:pt x="388" y="241"/>
                    <a:pt x="388" y="241"/>
                  </a:cubicBezTo>
                  <a:cubicBezTo>
                    <a:pt x="388" y="242"/>
                    <a:pt x="388" y="242"/>
                    <a:pt x="388" y="242"/>
                  </a:cubicBezTo>
                  <a:cubicBezTo>
                    <a:pt x="388" y="242"/>
                    <a:pt x="388" y="242"/>
                    <a:pt x="388" y="242"/>
                  </a:cubicBezTo>
                  <a:cubicBezTo>
                    <a:pt x="388" y="243"/>
                    <a:pt x="388" y="243"/>
                    <a:pt x="388" y="243"/>
                  </a:cubicBezTo>
                  <a:cubicBezTo>
                    <a:pt x="388" y="244"/>
                    <a:pt x="388" y="244"/>
                    <a:pt x="388" y="244"/>
                  </a:cubicBezTo>
                  <a:cubicBezTo>
                    <a:pt x="389" y="244"/>
                    <a:pt x="389" y="244"/>
                    <a:pt x="389" y="244"/>
                  </a:cubicBezTo>
                  <a:cubicBezTo>
                    <a:pt x="389" y="245"/>
                    <a:pt x="389" y="245"/>
                    <a:pt x="389" y="245"/>
                  </a:cubicBezTo>
                  <a:cubicBezTo>
                    <a:pt x="388" y="245"/>
                    <a:pt x="388" y="245"/>
                    <a:pt x="388" y="245"/>
                  </a:cubicBezTo>
                  <a:cubicBezTo>
                    <a:pt x="388" y="246"/>
                    <a:pt x="388" y="246"/>
                    <a:pt x="388" y="246"/>
                  </a:cubicBezTo>
                  <a:cubicBezTo>
                    <a:pt x="389" y="246"/>
                    <a:pt x="389" y="246"/>
                    <a:pt x="389" y="246"/>
                  </a:cubicBezTo>
                  <a:cubicBezTo>
                    <a:pt x="389" y="248"/>
                    <a:pt x="389" y="248"/>
                    <a:pt x="389" y="248"/>
                  </a:cubicBezTo>
                  <a:cubicBezTo>
                    <a:pt x="388" y="248"/>
                    <a:pt x="388" y="248"/>
                    <a:pt x="388" y="248"/>
                  </a:cubicBezTo>
                  <a:cubicBezTo>
                    <a:pt x="388" y="249"/>
                    <a:pt x="388" y="249"/>
                    <a:pt x="388" y="249"/>
                  </a:cubicBezTo>
                  <a:cubicBezTo>
                    <a:pt x="389" y="249"/>
                    <a:pt x="389" y="249"/>
                    <a:pt x="389" y="249"/>
                  </a:cubicBezTo>
                  <a:cubicBezTo>
                    <a:pt x="389" y="249"/>
                    <a:pt x="389" y="249"/>
                    <a:pt x="389" y="249"/>
                  </a:cubicBezTo>
                  <a:cubicBezTo>
                    <a:pt x="389" y="249"/>
                    <a:pt x="389" y="249"/>
                    <a:pt x="389" y="249"/>
                  </a:cubicBezTo>
                  <a:cubicBezTo>
                    <a:pt x="390" y="249"/>
                    <a:pt x="390" y="249"/>
                    <a:pt x="390" y="249"/>
                  </a:cubicBezTo>
                  <a:cubicBezTo>
                    <a:pt x="390" y="250"/>
                    <a:pt x="390" y="250"/>
                    <a:pt x="390" y="250"/>
                  </a:cubicBezTo>
                  <a:cubicBezTo>
                    <a:pt x="390" y="251"/>
                    <a:pt x="390" y="251"/>
                    <a:pt x="390" y="251"/>
                  </a:cubicBezTo>
                  <a:cubicBezTo>
                    <a:pt x="389" y="252"/>
                    <a:pt x="389" y="252"/>
                    <a:pt x="389" y="252"/>
                  </a:cubicBezTo>
                  <a:cubicBezTo>
                    <a:pt x="387" y="252"/>
                    <a:pt x="387" y="252"/>
                    <a:pt x="387" y="252"/>
                  </a:cubicBezTo>
                  <a:cubicBezTo>
                    <a:pt x="386" y="252"/>
                    <a:pt x="386" y="252"/>
                    <a:pt x="386" y="252"/>
                  </a:cubicBezTo>
                  <a:cubicBezTo>
                    <a:pt x="384" y="254"/>
                    <a:pt x="384" y="254"/>
                    <a:pt x="384" y="254"/>
                  </a:cubicBezTo>
                  <a:cubicBezTo>
                    <a:pt x="384" y="254"/>
                    <a:pt x="384" y="254"/>
                    <a:pt x="384" y="254"/>
                  </a:cubicBezTo>
                  <a:cubicBezTo>
                    <a:pt x="383" y="254"/>
                    <a:pt x="383" y="254"/>
                    <a:pt x="383" y="254"/>
                  </a:cubicBezTo>
                  <a:cubicBezTo>
                    <a:pt x="382" y="254"/>
                    <a:pt x="382" y="254"/>
                    <a:pt x="382" y="254"/>
                  </a:cubicBezTo>
                  <a:cubicBezTo>
                    <a:pt x="381" y="254"/>
                    <a:pt x="381" y="254"/>
                    <a:pt x="381" y="254"/>
                  </a:cubicBezTo>
                  <a:cubicBezTo>
                    <a:pt x="381" y="254"/>
                    <a:pt x="381" y="254"/>
                    <a:pt x="381" y="254"/>
                  </a:cubicBezTo>
                  <a:cubicBezTo>
                    <a:pt x="380" y="253"/>
                    <a:pt x="380" y="253"/>
                    <a:pt x="380" y="253"/>
                  </a:cubicBezTo>
                  <a:cubicBezTo>
                    <a:pt x="380" y="254"/>
                    <a:pt x="380" y="254"/>
                    <a:pt x="380" y="254"/>
                  </a:cubicBezTo>
                  <a:cubicBezTo>
                    <a:pt x="379" y="253"/>
                    <a:pt x="379" y="253"/>
                    <a:pt x="379" y="253"/>
                  </a:cubicBezTo>
                  <a:cubicBezTo>
                    <a:pt x="378" y="253"/>
                    <a:pt x="378" y="253"/>
                    <a:pt x="378" y="253"/>
                  </a:cubicBezTo>
                  <a:cubicBezTo>
                    <a:pt x="376" y="253"/>
                    <a:pt x="376" y="253"/>
                    <a:pt x="376" y="253"/>
                  </a:cubicBezTo>
                  <a:cubicBezTo>
                    <a:pt x="376" y="253"/>
                    <a:pt x="376" y="253"/>
                    <a:pt x="376" y="253"/>
                  </a:cubicBezTo>
                  <a:cubicBezTo>
                    <a:pt x="375" y="254"/>
                    <a:pt x="375" y="254"/>
                    <a:pt x="375" y="254"/>
                  </a:cubicBezTo>
                  <a:cubicBezTo>
                    <a:pt x="374" y="254"/>
                    <a:pt x="374" y="254"/>
                    <a:pt x="374" y="254"/>
                  </a:cubicBezTo>
                  <a:cubicBezTo>
                    <a:pt x="374" y="254"/>
                    <a:pt x="374" y="254"/>
                    <a:pt x="374" y="254"/>
                  </a:cubicBezTo>
                  <a:cubicBezTo>
                    <a:pt x="373" y="254"/>
                    <a:pt x="373" y="254"/>
                    <a:pt x="373" y="254"/>
                  </a:cubicBezTo>
                  <a:cubicBezTo>
                    <a:pt x="373" y="254"/>
                    <a:pt x="373" y="254"/>
                    <a:pt x="373" y="254"/>
                  </a:cubicBezTo>
                  <a:cubicBezTo>
                    <a:pt x="372" y="253"/>
                    <a:pt x="372" y="253"/>
                    <a:pt x="372" y="253"/>
                  </a:cubicBezTo>
                  <a:cubicBezTo>
                    <a:pt x="371" y="252"/>
                    <a:pt x="371" y="252"/>
                    <a:pt x="371" y="252"/>
                  </a:cubicBezTo>
                  <a:cubicBezTo>
                    <a:pt x="370" y="252"/>
                    <a:pt x="370" y="252"/>
                    <a:pt x="370" y="252"/>
                  </a:cubicBezTo>
                  <a:cubicBezTo>
                    <a:pt x="369" y="253"/>
                    <a:pt x="369" y="253"/>
                    <a:pt x="369" y="253"/>
                  </a:cubicBezTo>
                  <a:cubicBezTo>
                    <a:pt x="369" y="252"/>
                    <a:pt x="369" y="252"/>
                    <a:pt x="369" y="252"/>
                  </a:cubicBezTo>
                  <a:cubicBezTo>
                    <a:pt x="368" y="252"/>
                    <a:pt x="368" y="252"/>
                    <a:pt x="368" y="252"/>
                  </a:cubicBezTo>
                  <a:cubicBezTo>
                    <a:pt x="367" y="253"/>
                    <a:pt x="367" y="253"/>
                    <a:pt x="367" y="253"/>
                  </a:cubicBezTo>
                  <a:cubicBezTo>
                    <a:pt x="367" y="254"/>
                    <a:pt x="367" y="254"/>
                    <a:pt x="367" y="254"/>
                  </a:cubicBezTo>
                  <a:cubicBezTo>
                    <a:pt x="366" y="254"/>
                    <a:pt x="366" y="254"/>
                    <a:pt x="366" y="254"/>
                  </a:cubicBezTo>
                  <a:cubicBezTo>
                    <a:pt x="365" y="255"/>
                    <a:pt x="365" y="255"/>
                    <a:pt x="365" y="255"/>
                  </a:cubicBezTo>
                  <a:cubicBezTo>
                    <a:pt x="365" y="256"/>
                    <a:pt x="365" y="256"/>
                    <a:pt x="365" y="256"/>
                  </a:cubicBezTo>
                  <a:cubicBezTo>
                    <a:pt x="365" y="256"/>
                    <a:pt x="365" y="256"/>
                    <a:pt x="365" y="256"/>
                  </a:cubicBezTo>
                  <a:cubicBezTo>
                    <a:pt x="364" y="257"/>
                    <a:pt x="364" y="257"/>
                    <a:pt x="364" y="257"/>
                  </a:cubicBezTo>
                  <a:cubicBezTo>
                    <a:pt x="363" y="257"/>
                    <a:pt x="363" y="257"/>
                    <a:pt x="363" y="257"/>
                  </a:cubicBezTo>
                  <a:cubicBezTo>
                    <a:pt x="361" y="257"/>
                    <a:pt x="361" y="257"/>
                    <a:pt x="361" y="257"/>
                  </a:cubicBezTo>
                  <a:cubicBezTo>
                    <a:pt x="361" y="258"/>
                    <a:pt x="361" y="258"/>
                    <a:pt x="361" y="258"/>
                  </a:cubicBezTo>
                  <a:cubicBezTo>
                    <a:pt x="360" y="258"/>
                    <a:pt x="360" y="258"/>
                    <a:pt x="360" y="258"/>
                  </a:cubicBezTo>
                  <a:cubicBezTo>
                    <a:pt x="359" y="258"/>
                    <a:pt x="359" y="258"/>
                    <a:pt x="359" y="258"/>
                  </a:cubicBezTo>
                  <a:cubicBezTo>
                    <a:pt x="357" y="259"/>
                    <a:pt x="357" y="259"/>
                    <a:pt x="357" y="259"/>
                  </a:cubicBezTo>
                  <a:cubicBezTo>
                    <a:pt x="357" y="260"/>
                    <a:pt x="357" y="260"/>
                    <a:pt x="357" y="260"/>
                  </a:cubicBezTo>
                  <a:cubicBezTo>
                    <a:pt x="356" y="260"/>
                    <a:pt x="356" y="260"/>
                    <a:pt x="356" y="260"/>
                  </a:cubicBezTo>
                  <a:cubicBezTo>
                    <a:pt x="355" y="260"/>
                    <a:pt x="355" y="260"/>
                    <a:pt x="355" y="260"/>
                  </a:cubicBezTo>
                  <a:cubicBezTo>
                    <a:pt x="354" y="260"/>
                    <a:pt x="354" y="260"/>
                    <a:pt x="354" y="260"/>
                  </a:cubicBezTo>
                  <a:cubicBezTo>
                    <a:pt x="354" y="260"/>
                    <a:pt x="354" y="260"/>
                    <a:pt x="354" y="260"/>
                  </a:cubicBezTo>
                  <a:cubicBezTo>
                    <a:pt x="353" y="260"/>
                    <a:pt x="353" y="260"/>
                    <a:pt x="353" y="260"/>
                  </a:cubicBezTo>
                  <a:cubicBezTo>
                    <a:pt x="350" y="260"/>
                    <a:pt x="350" y="260"/>
                    <a:pt x="350" y="260"/>
                  </a:cubicBezTo>
                  <a:cubicBezTo>
                    <a:pt x="348" y="260"/>
                    <a:pt x="348" y="260"/>
                    <a:pt x="348" y="260"/>
                  </a:cubicBezTo>
                  <a:cubicBezTo>
                    <a:pt x="346" y="260"/>
                    <a:pt x="346" y="260"/>
                    <a:pt x="346" y="260"/>
                  </a:cubicBezTo>
                  <a:cubicBezTo>
                    <a:pt x="346" y="260"/>
                    <a:pt x="346" y="260"/>
                    <a:pt x="346" y="260"/>
                  </a:cubicBezTo>
                  <a:cubicBezTo>
                    <a:pt x="345" y="259"/>
                    <a:pt x="345" y="259"/>
                    <a:pt x="345" y="259"/>
                  </a:cubicBezTo>
                  <a:cubicBezTo>
                    <a:pt x="344" y="259"/>
                    <a:pt x="344" y="259"/>
                    <a:pt x="344" y="259"/>
                  </a:cubicBezTo>
                  <a:cubicBezTo>
                    <a:pt x="344" y="259"/>
                    <a:pt x="344" y="259"/>
                    <a:pt x="344" y="259"/>
                  </a:cubicBezTo>
                  <a:cubicBezTo>
                    <a:pt x="343" y="258"/>
                    <a:pt x="343" y="258"/>
                    <a:pt x="343" y="258"/>
                  </a:cubicBezTo>
                  <a:cubicBezTo>
                    <a:pt x="342" y="257"/>
                    <a:pt x="342" y="257"/>
                    <a:pt x="342" y="257"/>
                  </a:cubicBezTo>
                  <a:cubicBezTo>
                    <a:pt x="342" y="257"/>
                    <a:pt x="342" y="257"/>
                    <a:pt x="342" y="257"/>
                  </a:cubicBezTo>
                  <a:cubicBezTo>
                    <a:pt x="341" y="257"/>
                    <a:pt x="341" y="257"/>
                    <a:pt x="341" y="257"/>
                  </a:cubicBezTo>
                  <a:cubicBezTo>
                    <a:pt x="340" y="257"/>
                    <a:pt x="340" y="257"/>
                    <a:pt x="340" y="257"/>
                  </a:cubicBezTo>
                  <a:cubicBezTo>
                    <a:pt x="338" y="256"/>
                    <a:pt x="338" y="256"/>
                    <a:pt x="338" y="256"/>
                  </a:cubicBezTo>
                  <a:cubicBezTo>
                    <a:pt x="337" y="255"/>
                    <a:pt x="337" y="255"/>
                    <a:pt x="337" y="255"/>
                  </a:cubicBezTo>
                  <a:cubicBezTo>
                    <a:pt x="336" y="255"/>
                    <a:pt x="336" y="255"/>
                    <a:pt x="336" y="255"/>
                  </a:cubicBezTo>
                  <a:cubicBezTo>
                    <a:pt x="334" y="255"/>
                    <a:pt x="334" y="255"/>
                    <a:pt x="334" y="255"/>
                  </a:cubicBezTo>
                  <a:cubicBezTo>
                    <a:pt x="333" y="255"/>
                    <a:pt x="333" y="255"/>
                    <a:pt x="333" y="255"/>
                  </a:cubicBezTo>
                  <a:cubicBezTo>
                    <a:pt x="332" y="255"/>
                    <a:pt x="332" y="255"/>
                    <a:pt x="332" y="255"/>
                  </a:cubicBezTo>
                  <a:cubicBezTo>
                    <a:pt x="331" y="255"/>
                    <a:pt x="331" y="255"/>
                    <a:pt x="331" y="255"/>
                  </a:cubicBezTo>
                  <a:cubicBezTo>
                    <a:pt x="330" y="255"/>
                    <a:pt x="330" y="255"/>
                    <a:pt x="330" y="255"/>
                  </a:cubicBezTo>
                  <a:cubicBezTo>
                    <a:pt x="328" y="255"/>
                    <a:pt x="328" y="255"/>
                    <a:pt x="328" y="255"/>
                  </a:cubicBezTo>
                  <a:cubicBezTo>
                    <a:pt x="327" y="256"/>
                    <a:pt x="327" y="256"/>
                    <a:pt x="327" y="256"/>
                  </a:cubicBezTo>
                  <a:cubicBezTo>
                    <a:pt x="326" y="257"/>
                    <a:pt x="326" y="257"/>
                    <a:pt x="326" y="257"/>
                  </a:cubicBezTo>
                  <a:cubicBezTo>
                    <a:pt x="326" y="257"/>
                    <a:pt x="326" y="257"/>
                    <a:pt x="326" y="257"/>
                  </a:cubicBezTo>
                  <a:cubicBezTo>
                    <a:pt x="325" y="257"/>
                    <a:pt x="325" y="257"/>
                    <a:pt x="325" y="257"/>
                  </a:cubicBezTo>
                  <a:cubicBezTo>
                    <a:pt x="324" y="257"/>
                    <a:pt x="324" y="257"/>
                    <a:pt x="324" y="257"/>
                  </a:cubicBezTo>
                  <a:cubicBezTo>
                    <a:pt x="324" y="257"/>
                    <a:pt x="324" y="257"/>
                    <a:pt x="324" y="257"/>
                  </a:cubicBezTo>
                  <a:cubicBezTo>
                    <a:pt x="323" y="257"/>
                    <a:pt x="323" y="257"/>
                    <a:pt x="323" y="257"/>
                  </a:cubicBezTo>
                  <a:cubicBezTo>
                    <a:pt x="322" y="257"/>
                    <a:pt x="322" y="257"/>
                    <a:pt x="322" y="257"/>
                  </a:cubicBezTo>
                  <a:cubicBezTo>
                    <a:pt x="322" y="257"/>
                    <a:pt x="322" y="257"/>
                    <a:pt x="322" y="257"/>
                  </a:cubicBezTo>
                  <a:cubicBezTo>
                    <a:pt x="320" y="256"/>
                    <a:pt x="320" y="256"/>
                    <a:pt x="320" y="256"/>
                  </a:cubicBezTo>
                  <a:cubicBezTo>
                    <a:pt x="319" y="256"/>
                    <a:pt x="319" y="256"/>
                    <a:pt x="319" y="256"/>
                  </a:cubicBezTo>
                  <a:cubicBezTo>
                    <a:pt x="319" y="256"/>
                    <a:pt x="319" y="256"/>
                    <a:pt x="319" y="256"/>
                  </a:cubicBezTo>
                  <a:cubicBezTo>
                    <a:pt x="318" y="255"/>
                    <a:pt x="318" y="255"/>
                    <a:pt x="318" y="255"/>
                  </a:cubicBezTo>
                  <a:cubicBezTo>
                    <a:pt x="317" y="255"/>
                    <a:pt x="317" y="255"/>
                    <a:pt x="317" y="255"/>
                  </a:cubicBezTo>
                  <a:cubicBezTo>
                    <a:pt x="317" y="255"/>
                    <a:pt x="317" y="255"/>
                    <a:pt x="317" y="255"/>
                  </a:cubicBezTo>
                  <a:cubicBezTo>
                    <a:pt x="317" y="254"/>
                    <a:pt x="317" y="254"/>
                    <a:pt x="317" y="254"/>
                  </a:cubicBezTo>
                  <a:cubicBezTo>
                    <a:pt x="316" y="253"/>
                    <a:pt x="316" y="253"/>
                    <a:pt x="316" y="253"/>
                  </a:cubicBezTo>
                  <a:cubicBezTo>
                    <a:pt x="316" y="253"/>
                    <a:pt x="316" y="253"/>
                    <a:pt x="316" y="253"/>
                  </a:cubicBezTo>
                  <a:cubicBezTo>
                    <a:pt x="316" y="252"/>
                    <a:pt x="316" y="252"/>
                    <a:pt x="316" y="252"/>
                  </a:cubicBezTo>
                  <a:cubicBezTo>
                    <a:pt x="315" y="251"/>
                    <a:pt x="315" y="251"/>
                    <a:pt x="315" y="251"/>
                  </a:cubicBezTo>
                  <a:cubicBezTo>
                    <a:pt x="315" y="251"/>
                    <a:pt x="315" y="251"/>
                    <a:pt x="315" y="251"/>
                  </a:cubicBezTo>
                  <a:cubicBezTo>
                    <a:pt x="315" y="250"/>
                    <a:pt x="315" y="250"/>
                    <a:pt x="315" y="250"/>
                  </a:cubicBezTo>
                  <a:cubicBezTo>
                    <a:pt x="314" y="250"/>
                    <a:pt x="314" y="250"/>
                    <a:pt x="314" y="250"/>
                  </a:cubicBezTo>
                  <a:cubicBezTo>
                    <a:pt x="313" y="250"/>
                    <a:pt x="313" y="250"/>
                    <a:pt x="313" y="250"/>
                  </a:cubicBezTo>
                  <a:cubicBezTo>
                    <a:pt x="312" y="250"/>
                    <a:pt x="312" y="250"/>
                    <a:pt x="312" y="250"/>
                  </a:cubicBezTo>
                  <a:cubicBezTo>
                    <a:pt x="311" y="250"/>
                    <a:pt x="311" y="250"/>
                    <a:pt x="311" y="250"/>
                  </a:cubicBezTo>
                  <a:cubicBezTo>
                    <a:pt x="310" y="250"/>
                    <a:pt x="310" y="250"/>
                    <a:pt x="310" y="250"/>
                  </a:cubicBezTo>
                  <a:cubicBezTo>
                    <a:pt x="310" y="249"/>
                    <a:pt x="310" y="249"/>
                    <a:pt x="310" y="249"/>
                  </a:cubicBezTo>
                  <a:cubicBezTo>
                    <a:pt x="309" y="249"/>
                    <a:pt x="309" y="249"/>
                    <a:pt x="309" y="249"/>
                  </a:cubicBezTo>
                  <a:cubicBezTo>
                    <a:pt x="307" y="249"/>
                    <a:pt x="307" y="249"/>
                    <a:pt x="307" y="249"/>
                  </a:cubicBezTo>
                  <a:cubicBezTo>
                    <a:pt x="306" y="249"/>
                    <a:pt x="306" y="249"/>
                    <a:pt x="306" y="249"/>
                  </a:cubicBezTo>
                  <a:cubicBezTo>
                    <a:pt x="305" y="248"/>
                    <a:pt x="305" y="248"/>
                    <a:pt x="305" y="248"/>
                  </a:cubicBezTo>
                  <a:cubicBezTo>
                    <a:pt x="305" y="248"/>
                    <a:pt x="305" y="248"/>
                    <a:pt x="305" y="248"/>
                  </a:cubicBezTo>
                  <a:cubicBezTo>
                    <a:pt x="304" y="248"/>
                    <a:pt x="304" y="248"/>
                    <a:pt x="304" y="248"/>
                  </a:cubicBezTo>
                  <a:cubicBezTo>
                    <a:pt x="303" y="247"/>
                    <a:pt x="303" y="247"/>
                    <a:pt x="303" y="247"/>
                  </a:cubicBezTo>
                  <a:cubicBezTo>
                    <a:pt x="302" y="247"/>
                    <a:pt x="302" y="247"/>
                    <a:pt x="302" y="247"/>
                  </a:cubicBezTo>
                  <a:cubicBezTo>
                    <a:pt x="301" y="247"/>
                    <a:pt x="301" y="247"/>
                    <a:pt x="301" y="247"/>
                  </a:cubicBezTo>
                  <a:cubicBezTo>
                    <a:pt x="301" y="247"/>
                    <a:pt x="301" y="247"/>
                    <a:pt x="301" y="247"/>
                  </a:cubicBezTo>
                  <a:cubicBezTo>
                    <a:pt x="301" y="248"/>
                    <a:pt x="301" y="248"/>
                    <a:pt x="301" y="248"/>
                  </a:cubicBezTo>
                  <a:cubicBezTo>
                    <a:pt x="301" y="249"/>
                    <a:pt x="301" y="249"/>
                    <a:pt x="301" y="249"/>
                  </a:cubicBezTo>
                  <a:cubicBezTo>
                    <a:pt x="301" y="249"/>
                    <a:pt x="301" y="249"/>
                    <a:pt x="301" y="249"/>
                  </a:cubicBezTo>
                  <a:cubicBezTo>
                    <a:pt x="300" y="249"/>
                    <a:pt x="300" y="249"/>
                    <a:pt x="300" y="249"/>
                  </a:cubicBezTo>
                  <a:cubicBezTo>
                    <a:pt x="299" y="249"/>
                    <a:pt x="299" y="249"/>
                    <a:pt x="299" y="249"/>
                  </a:cubicBezTo>
                  <a:cubicBezTo>
                    <a:pt x="299" y="250"/>
                    <a:pt x="299" y="250"/>
                    <a:pt x="299" y="250"/>
                  </a:cubicBezTo>
                  <a:cubicBezTo>
                    <a:pt x="299" y="251"/>
                    <a:pt x="299" y="251"/>
                    <a:pt x="299" y="251"/>
                  </a:cubicBezTo>
                  <a:cubicBezTo>
                    <a:pt x="298" y="252"/>
                    <a:pt x="298" y="252"/>
                    <a:pt x="298" y="252"/>
                  </a:cubicBezTo>
                  <a:cubicBezTo>
                    <a:pt x="298" y="254"/>
                    <a:pt x="298" y="254"/>
                    <a:pt x="298" y="254"/>
                  </a:cubicBezTo>
                  <a:cubicBezTo>
                    <a:pt x="298" y="255"/>
                    <a:pt x="298" y="255"/>
                    <a:pt x="298" y="255"/>
                  </a:cubicBezTo>
                  <a:cubicBezTo>
                    <a:pt x="300" y="255"/>
                    <a:pt x="300" y="255"/>
                    <a:pt x="300" y="255"/>
                  </a:cubicBezTo>
                  <a:cubicBezTo>
                    <a:pt x="300" y="255"/>
                    <a:pt x="300" y="255"/>
                    <a:pt x="300" y="255"/>
                  </a:cubicBezTo>
                  <a:cubicBezTo>
                    <a:pt x="301" y="256"/>
                    <a:pt x="301" y="256"/>
                    <a:pt x="301" y="256"/>
                  </a:cubicBezTo>
                  <a:cubicBezTo>
                    <a:pt x="301" y="256"/>
                    <a:pt x="301" y="256"/>
                    <a:pt x="301" y="256"/>
                  </a:cubicBezTo>
                  <a:cubicBezTo>
                    <a:pt x="301" y="258"/>
                    <a:pt x="301" y="258"/>
                    <a:pt x="301" y="258"/>
                  </a:cubicBezTo>
                  <a:cubicBezTo>
                    <a:pt x="301" y="259"/>
                    <a:pt x="301" y="259"/>
                    <a:pt x="301" y="259"/>
                  </a:cubicBezTo>
                  <a:cubicBezTo>
                    <a:pt x="302" y="259"/>
                    <a:pt x="302" y="259"/>
                    <a:pt x="302" y="259"/>
                  </a:cubicBezTo>
                  <a:cubicBezTo>
                    <a:pt x="302" y="260"/>
                    <a:pt x="302" y="260"/>
                    <a:pt x="302" y="260"/>
                  </a:cubicBezTo>
                  <a:cubicBezTo>
                    <a:pt x="301" y="261"/>
                    <a:pt x="301" y="261"/>
                    <a:pt x="301" y="261"/>
                  </a:cubicBezTo>
                  <a:cubicBezTo>
                    <a:pt x="300" y="261"/>
                    <a:pt x="300" y="261"/>
                    <a:pt x="300" y="261"/>
                  </a:cubicBezTo>
                  <a:cubicBezTo>
                    <a:pt x="299" y="261"/>
                    <a:pt x="299" y="261"/>
                    <a:pt x="299" y="261"/>
                  </a:cubicBezTo>
                  <a:cubicBezTo>
                    <a:pt x="299" y="261"/>
                    <a:pt x="299" y="261"/>
                    <a:pt x="299" y="261"/>
                  </a:cubicBezTo>
                  <a:cubicBezTo>
                    <a:pt x="298" y="261"/>
                    <a:pt x="298" y="261"/>
                    <a:pt x="298" y="261"/>
                  </a:cubicBezTo>
                  <a:cubicBezTo>
                    <a:pt x="297" y="261"/>
                    <a:pt x="297" y="261"/>
                    <a:pt x="297" y="261"/>
                  </a:cubicBezTo>
                  <a:cubicBezTo>
                    <a:pt x="295" y="261"/>
                    <a:pt x="295" y="261"/>
                    <a:pt x="295" y="261"/>
                  </a:cubicBezTo>
                  <a:cubicBezTo>
                    <a:pt x="295" y="261"/>
                    <a:pt x="295" y="261"/>
                    <a:pt x="295" y="261"/>
                  </a:cubicBezTo>
                  <a:cubicBezTo>
                    <a:pt x="294" y="261"/>
                    <a:pt x="294" y="261"/>
                    <a:pt x="294" y="261"/>
                  </a:cubicBezTo>
                  <a:cubicBezTo>
                    <a:pt x="293" y="261"/>
                    <a:pt x="293" y="261"/>
                    <a:pt x="293" y="261"/>
                  </a:cubicBezTo>
                  <a:cubicBezTo>
                    <a:pt x="292" y="261"/>
                    <a:pt x="292" y="261"/>
                    <a:pt x="292" y="261"/>
                  </a:cubicBezTo>
                  <a:cubicBezTo>
                    <a:pt x="291" y="261"/>
                    <a:pt x="291" y="261"/>
                    <a:pt x="291" y="261"/>
                  </a:cubicBezTo>
                  <a:cubicBezTo>
                    <a:pt x="290" y="262"/>
                    <a:pt x="290" y="262"/>
                    <a:pt x="290" y="262"/>
                  </a:cubicBezTo>
                  <a:cubicBezTo>
                    <a:pt x="290" y="262"/>
                    <a:pt x="290" y="262"/>
                    <a:pt x="290" y="262"/>
                  </a:cubicBezTo>
                  <a:cubicBezTo>
                    <a:pt x="288" y="261"/>
                    <a:pt x="288" y="261"/>
                    <a:pt x="288" y="261"/>
                  </a:cubicBezTo>
                  <a:cubicBezTo>
                    <a:pt x="287" y="261"/>
                    <a:pt x="287" y="261"/>
                    <a:pt x="287" y="261"/>
                  </a:cubicBezTo>
                  <a:cubicBezTo>
                    <a:pt x="285" y="259"/>
                    <a:pt x="285" y="259"/>
                    <a:pt x="285" y="259"/>
                  </a:cubicBezTo>
                  <a:cubicBezTo>
                    <a:pt x="285" y="259"/>
                    <a:pt x="285" y="259"/>
                    <a:pt x="285" y="259"/>
                  </a:cubicBezTo>
                  <a:cubicBezTo>
                    <a:pt x="285" y="258"/>
                    <a:pt x="285" y="258"/>
                    <a:pt x="285" y="258"/>
                  </a:cubicBezTo>
                  <a:cubicBezTo>
                    <a:pt x="285" y="258"/>
                    <a:pt x="285" y="258"/>
                    <a:pt x="285" y="258"/>
                  </a:cubicBezTo>
                  <a:cubicBezTo>
                    <a:pt x="283" y="258"/>
                    <a:pt x="283" y="258"/>
                    <a:pt x="283" y="258"/>
                  </a:cubicBezTo>
                  <a:cubicBezTo>
                    <a:pt x="283" y="258"/>
                    <a:pt x="283" y="258"/>
                    <a:pt x="283" y="258"/>
                  </a:cubicBezTo>
                  <a:cubicBezTo>
                    <a:pt x="282" y="258"/>
                    <a:pt x="282" y="258"/>
                    <a:pt x="282" y="258"/>
                  </a:cubicBezTo>
                  <a:cubicBezTo>
                    <a:pt x="281" y="258"/>
                    <a:pt x="281" y="258"/>
                    <a:pt x="281" y="258"/>
                  </a:cubicBezTo>
                  <a:cubicBezTo>
                    <a:pt x="280" y="258"/>
                    <a:pt x="280" y="258"/>
                    <a:pt x="280" y="258"/>
                  </a:cubicBezTo>
                  <a:cubicBezTo>
                    <a:pt x="280" y="258"/>
                    <a:pt x="280" y="258"/>
                    <a:pt x="280" y="258"/>
                  </a:cubicBezTo>
                  <a:cubicBezTo>
                    <a:pt x="280" y="257"/>
                    <a:pt x="280" y="257"/>
                    <a:pt x="280" y="257"/>
                  </a:cubicBezTo>
                  <a:cubicBezTo>
                    <a:pt x="279" y="257"/>
                    <a:pt x="279" y="257"/>
                    <a:pt x="279" y="257"/>
                  </a:cubicBezTo>
                  <a:cubicBezTo>
                    <a:pt x="279" y="257"/>
                    <a:pt x="279" y="257"/>
                    <a:pt x="279" y="257"/>
                  </a:cubicBezTo>
                  <a:cubicBezTo>
                    <a:pt x="278" y="257"/>
                    <a:pt x="278" y="257"/>
                    <a:pt x="278" y="257"/>
                  </a:cubicBezTo>
                  <a:cubicBezTo>
                    <a:pt x="277" y="257"/>
                    <a:pt x="277" y="257"/>
                    <a:pt x="277" y="257"/>
                  </a:cubicBezTo>
                  <a:cubicBezTo>
                    <a:pt x="277" y="257"/>
                    <a:pt x="277" y="257"/>
                    <a:pt x="277" y="257"/>
                  </a:cubicBezTo>
                  <a:cubicBezTo>
                    <a:pt x="276" y="257"/>
                    <a:pt x="276" y="257"/>
                    <a:pt x="276" y="257"/>
                  </a:cubicBezTo>
                  <a:cubicBezTo>
                    <a:pt x="274" y="257"/>
                    <a:pt x="274" y="257"/>
                    <a:pt x="274" y="257"/>
                  </a:cubicBezTo>
                  <a:cubicBezTo>
                    <a:pt x="273" y="258"/>
                    <a:pt x="273" y="258"/>
                    <a:pt x="273" y="258"/>
                  </a:cubicBezTo>
                  <a:cubicBezTo>
                    <a:pt x="273" y="259"/>
                    <a:pt x="273" y="259"/>
                    <a:pt x="273" y="259"/>
                  </a:cubicBezTo>
                  <a:cubicBezTo>
                    <a:pt x="272" y="259"/>
                    <a:pt x="272" y="259"/>
                    <a:pt x="272" y="259"/>
                  </a:cubicBezTo>
                  <a:cubicBezTo>
                    <a:pt x="271" y="259"/>
                    <a:pt x="271" y="259"/>
                    <a:pt x="271" y="259"/>
                  </a:cubicBezTo>
                  <a:cubicBezTo>
                    <a:pt x="271" y="259"/>
                    <a:pt x="271" y="259"/>
                    <a:pt x="271" y="259"/>
                  </a:cubicBezTo>
                  <a:cubicBezTo>
                    <a:pt x="271" y="259"/>
                    <a:pt x="271" y="259"/>
                    <a:pt x="271" y="259"/>
                  </a:cubicBezTo>
                  <a:cubicBezTo>
                    <a:pt x="271" y="260"/>
                    <a:pt x="271" y="260"/>
                    <a:pt x="271" y="260"/>
                  </a:cubicBezTo>
                  <a:cubicBezTo>
                    <a:pt x="271" y="260"/>
                    <a:pt x="271" y="260"/>
                    <a:pt x="271" y="260"/>
                  </a:cubicBezTo>
                  <a:cubicBezTo>
                    <a:pt x="270" y="261"/>
                    <a:pt x="270" y="261"/>
                    <a:pt x="270" y="261"/>
                  </a:cubicBezTo>
                  <a:cubicBezTo>
                    <a:pt x="269" y="261"/>
                    <a:pt x="269" y="261"/>
                    <a:pt x="269" y="261"/>
                  </a:cubicBezTo>
                  <a:cubicBezTo>
                    <a:pt x="269" y="262"/>
                    <a:pt x="269" y="262"/>
                    <a:pt x="269" y="262"/>
                  </a:cubicBezTo>
                  <a:cubicBezTo>
                    <a:pt x="269" y="262"/>
                    <a:pt x="269" y="262"/>
                    <a:pt x="269" y="262"/>
                  </a:cubicBezTo>
                  <a:cubicBezTo>
                    <a:pt x="267" y="263"/>
                    <a:pt x="267" y="263"/>
                    <a:pt x="267" y="263"/>
                  </a:cubicBezTo>
                  <a:cubicBezTo>
                    <a:pt x="267" y="264"/>
                    <a:pt x="267" y="264"/>
                    <a:pt x="267" y="264"/>
                  </a:cubicBezTo>
                  <a:cubicBezTo>
                    <a:pt x="267" y="264"/>
                    <a:pt x="267" y="264"/>
                    <a:pt x="267" y="264"/>
                  </a:cubicBezTo>
                  <a:cubicBezTo>
                    <a:pt x="266" y="265"/>
                    <a:pt x="266" y="265"/>
                    <a:pt x="266" y="265"/>
                  </a:cubicBezTo>
                  <a:cubicBezTo>
                    <a:pt x="265" y="266"/>
                    <a:pt x="265" y="266"/>
                    <a:pt x="265" y="266"/>
                  </a:cubicBezTo>
                  <a:cubicBezTo>
                    <a:pt x="265" y="266"/>
                    <a:pt x="265" y="266"/>
                    <a:pt x="265" y="266"/>
                  </a:cubicBezTo>
                  <a:cubicBezTo>
                    <a:pt x="263" y="266"/>
                    <a:pt x="263" y="266"/>
                    <a:pt x="263" y="266"/>
                  </a:cubicBezTo>
                  <a:cubicBezTo>
                    <a:pt x="262" y="266"/>
                    <a:pt x="262" y="266"/>
                    <a:pt x="262" y="266"/>
                  </a:cubicBezTo>
                  <a:cubicBezTo>
                    <a:pt x="261" y="268"/>
                    <a:pt x="261" y="268"/>
                    <a:pt x="261" y="268"/>
                  </a:cubicBezTo>
                  <a:cubicBezTo>
                    <a:pt x="261" y="268"/>
                    <a:pt x="261" y="268"/>
                    <a:pt x="261" y="268"/>
                  </a:cubicBezTo>
                  <a:cubicBezTo>
                    <a:pt x="261" y="268"/>
                    <a:pt x="261" y="268"/>
                    <a:pt x="261" y="268"/>
                  </a:cubicBezTo>
                  <a:cubicBezTo>
                    <a:pt x="260" y="268"/>
                    <a:pt x="260" y="268"/>
                    <a:pt x="260" y="268"/>
                  </a:cubicBezTo>
                  <a:cubicBezTo>
                    <a:pt x="259" y="268"/>
                    <a:pt x="259" y="268"/>
                    <a:pt x="259" y="268"/>
                  </a:cubicBezTo>
                  <a:cubicBezTo>
                    <a:pt x="259" y="267"/>
                    <a:pt x="259" y="267"/>
                    <a:pt x="259" y="267"/>
                  </a:cubicBezTo>
                  <a:cubicBezTo>
                    <a:pt x="258" y="267"/>
                    <a:pt x="258" y="267"/>
                    <a:pt x="258" y="267"/>
                  </a:cubicBezTo>
                  <a:cubicBezTo>
                    <a:pt x="257" y="266"/>
                    <a:pt x="257" y="266"/>
                    <a:pt x="257" y="266"/>
                  </a:cubicBezTo>
                  <a:cubicBezTo>
                    <a:pt x="256" y="266"/>
                    <a:pt x="256" y="266"/>
                    <a:pt x="256" y="266"/>
                  </a:cubicBezTo>
                  <a:cubicBezTo>
                    <a:pt x="256" y="265"/>
                    <a:pt x="256" y="265"/>
                    <a:pt x="256" y="265"/>
                  </a:cubicBezTo>
                  <a:cubicBezTo>
                    <a:pt x="256" y="264"/>
                    <a:pt x="256" y="264"/>
                    <a:pt x="256" y="264"/>
                  </a:cubicBezTo>
                  <a:cubicBezTo>
                    <a:pt x="256" y="264"/>
                    <a:pt x="256" y="264"/>
                    <a:pt x="256" y="264"/>
                  </a:cubicBezTo>
                  <a:cubicBezTo>
                    <a:pt x="255" y="265"/>
                    <a:pt x="255" y="265"/>
                    <a:pt x="255" y="265"/>
                  </a:cubicBezTo>
                  <a:cubicBezTo>
                    <a:pt x="254" y="265"/>
                    <a:pt x="254" y="265"/>
                    <a:pt x="254" y="265"/>
                  </a:cubicBezTo>
                  <a:cubicBezTo>
                    <a:pt x="253" y="265"/>
                    <a:pt x="253" y="265"/>
                    <a:pt x="253" y="265"/>
                  </a:cubicBezTo>
                  <a:cubicBezTo>
                    <a:pt x="251" y="266"/>
                    <a:pt x="251" y="266"/>
                    <a:pt x="251" y="266"/>
                  </a:cubicBezTo>
                  <a:cubicBezTo>
                    <a:pt x="251" y="266"/>
                    <a:pt x="251" y="266"/>
                    <a:pt x="251" y="266"/>
                  </a:cubicBezTo>
                  <a:cubicBezTo>
                    <a:pt x="250" y="266"/>
                    <a:pt x="250" y="266"/>
                    <a:pt x="250" y="266"/>
                  </a:cubicBezTo>
                  <a:cubicBezTo>
                    <a:pt x="250" y="266"/>
                    <a:pt x="250" y="266"/>
                    <a:pt x="250" y="266"/>
                  </a:cubicBezTo>
                  <a:cubicBezTo>
                    <a:pt x="249" y="266"/>
                    <a:pt x="249" y="266"/>
                    <a:pt x="249" y="266"/>
                  </a:cubicBezTo>
                  <a:cubicBezTo>
                    <a:pt x="248" y="266"/>
                    <a:pt x="248" y="266"/>
                    <a:pt x="248" y="266"/>
                  </a:cubicBezTo>
                  <a:cubicBezTo>
                    <a:pt x="248" y="266"/>
                    <a:pt x="248" y="266"/>
                    <a:pt x="248" y="266"/>
                  </a:cubicBezTo>
                  <a:cubicBezTo>
                    <a:pt x="248" y="265"/>
                    <a:pt x="248" y="265"/>
                    <a:pt x="248" y="265"/>
                  </a:cubicBezTo>
                  <a:cubicBezTo>
                    <a:pt x="248" y="265"/>
                    <a:pt x="248" y="265"/>
                    <a:pt x="248" y="265"/>
                  </a:cubicBezTo>
                  <a:cubicBezTo>
                    <a:pt x="248" y="264"/>
                    <a:pt x="248" y="264"/>
                    <a:pt x="248" y="264"/>
                  </a:cubicBezTo>
                  <a:cubicBezTo>
                    <a:pt x="248" y="264"/>
                    <a:pt x="248" y="264"/>
                    <a:pt x="248" y="264"/>
                  </a:cubicBezTo>
                  <a:cubicBezTo>
                    <a:pt x="248" y="263"/>
                    <a:pt x="248" y="263"/>
                    <a:pt x="248" y="263"/>
                  </a:cubicBezTo>
                  <a:cubicBezTo>
                    <a:pt x="247" y="263"/>
                    <a:pt x="247" y="263"/>
                    <a:pt x="247" y="263"/>
                  </a:cubicBezTo>
                  <a:cubicBezTo>
                    <a:pt x="247" y="263"/>
                    <a:pt x="247" y="263"/>
                    <a:pt x="247" y="263"/>
                  </a:cubicBezTo>
                  <a:cubicBezTo>
                    <a:pt x="246" y="262"/>
                    <a:pt x="246" y="262"/>
                    <a:pt x="246" y="262"/>
                  </a:cubicBezTo>
                  <a:cubicBezTo>
                    <a:pt x="245" y="262"/>
                    <a:pt x="245" y="262"/>
                    <a:pt x="245" y="262"/>
                  </a:cubicBezTo>
                  <a:cubicBezTo>
                    <a:pt x="244" y="262"/>
                    <a:pt x="244" y="262"/>
                    <a:pt x="244" y="262"/>
                  </a:cubicBezTo>
                  <a:cubicBezTo>
                    <a:pt x="244" y="261"/>
                    <a:pt x="244" y="261"/>
                    <a:pt x="244" y="261"/>
                  </a:cubicBezTo>
                  <a:cubicBezTo>
                    <a:pt x="243" y="260"/>
                    <a:pt x="243" y="260"/>
                    <a:pt x="243" y="260"/>
                  </a:cubicBezTo>
                  <a:cubicBezTo>
                    <a:pt x="242" y="259"/>
                    <a:pt x="242" y="259"/>
                    <a:pt x="242" y="259"/>
                  </a:cubicBezTo>
                  <a:cubicBezTo>
                    <a:pt x="240" y="259"/>
                    <a:pt x="240" y="259"/>
                    <a:pt x="240" y="259"/>
                  </a:cubicBezTo>
                  <a:cubicBezTo>
                    <a:pt x="239" y="259"/>
                    <a:pt x="239" y="259"/>
                    <a:pt x="239" y="259"/>
                  </a:cubicBezTo>
                  <a:cubicBezTo>
                    <a:pt x="237" y="259"/>
                    <a:pt x="237" y="259"/>
                    <a:pt x="237" y="259"/>
                  </a:cubicBezTo>
                  <a:cubicBezTo>
                    <a:pt x="237" y="259"/>
                    <a:pt x="237" y="259"/>
                    <a:pt x="237" y="259"/>
                  </a:cubicBezTo>
                  <a:cubicBezTo>
                    <a:pt x="238" y="260"/>
                    <a:pt x="238" y="260"/>
                    <a:pt x="238" y="260"/>
                  </a:cubicBezTo>
                  <a:cubicBezTo>
                    <a:pt x="237" y="260"/>
                    <a:pt x="237" y="260"/>
                    <a:pt x="237" y="260"/>
                  </a:cubicBezTo>
                  <a:cubicBezTo>
                    <a:pt x="236" y="260"/>
                    <a:pt x="236" y="260"/>
                    <a:pt x="236" y="260"/>
                  </a:cubicBezTo>
                  <a:cubicBezTo>
                    <a:pt x="236" y="260"/>
                    <a:pt x="236" y="260"/>
                    <a:pt x="236" y="260"/>
                  </a:cubicBezTo>
                  <a:cubicBezTo>
                    <a:pt x="235" y="261"/>
                    <a:pt x="235" y="261"/>
                    <a:pt x="235" y="261"/>
                  </a:cubicBezTo>
                  <a:cubicBezTo>
                    <a:pt x="234" y="260"/>
                    <a:pt x="234" y="260"/>
                    <a:pt x="234" y="260"/>
                  </a:cubicBezTo>
                  <a:cubicBezTo>
                    <a:pt x="233" y="260"/>
                    <a:pt x="233" y="260"/>
                    <a:pt x="233" y="260"/>
                  </a:cubicBezTo>
                  <a:cubicBezTo>
                    <a:pt x="232" y="261"/>
                    <a:pt x="232" y="261"/>
                    <a:pt x="232" y="261"/>
                  </a:cubicBezTo>
                  <a:cubicBezTo>
                    <a:pt x="232" y="261"/>
                    <a:pt x="232" y="261"/>
                    <a:pt x="232" y="261"/>
                  </a:cubicBezTo>
                  <a:cubicBezTo>
                    <a:pt x="231" y="260"/>
                    <a:pt x="231" y="260"/>
                    <a:pt x="231" y="260"/>
                  </a:cubicBezTo>
                  <a:cubicBezTo>
                    <a:pt x="230" y="260"/>
                    <a:pt x="230" y="260"/>
                    <a:pt x="230" y="260"/>
                  </a:cubicBezTo>
                  <a:cubicBezTo>
                    <a:pt x="230" y="259"/>
                    <a:pt x="230" y="259"/>
                    <a:pt x="230" y="259"/>
                  </a:cubicBezTo>
                  <a:cubicBezTo>
                    <a:pt x="230" y="259"/>
                    <a:pt x="230" y="259"/>
                    <a:pt x="230" y="259"/>
                  </a:cubicBezTo>
                  <a:cubicBezTo>
                    <a:pt x="229" y="258"/>
                    <a:pt x="229" y="258"/>
                    <a:pt x="229" y="258"/>
                  </a:cubicBezTo>
                  <a:cubicBezTo>
                    <a:pt x="228" y="258"/>
                    <a:pt x="228" y="258"/>
                    <a:pt x="228" y="258"/>
                  </a:cubicBezTo>
                  <a:cubicBezTo>
                    <a:pt x="228" y="259"/>
                    <a:pt x="228" y="259"/>
                    <a:pt x="228" y="259"/>
                  </a:cubicBezTo>
                  <a:cubicBezTo>
                    <a:pt x="228" y="259"/>
                    <a:pt x="228" y="259"/>
                    <a:pt x="228" y="259"/>
                  </a:cubicBezTo>
                  <a:cubicBezTo>
                    <a:pt x="228" y="260"/>
                    <a:pt x="228" y="260"/>
                    <a:pt x="228" y="260"/>
                  </a:cubicBezTo>
                  <a:cubicBezTo>
                    <a:pt x="227" y="260"/>
                    <a:pt x="227" y="260"/>
                    <a:pt x="227" y="260"/>
                  </a:cubicBezTo>
                  <a:cubicBezTo>
                    <a:pt x="226" y="260"/>
                    <a:pt x="226" y="260"/>
                    <a:pt x="226" y="260"/>
                  </a:cubicBezTo>
                  <a:cubicBezTo>
                    <a:pt x="215" y="248"/>
                    <a:pt x="215" y="248"/>
                    <a:pt x="215" y="248"/>
                  </a:cubicBezTo>
                  <a:cubicBezTo>
                    <a:pt x="207" y="243"/>
                    <a:pt x="207" y="243"/>
                    <a:pt x="207" y="243"/>
                  </a:cubicBezTo>
                  <a:cubicBezTo>
                    <a:pt x="207" y="242"/>
                    <a:pt x="207" y="242"/>
                    <a:pt x="207" y="242"/>
                  </a:cubicBezTo>
                  <a:cubicBezTo>
                    <a:pt x="208" y="242"/>
                    <a:pt x="208" y="242"/>
                    <a:pt x="208" y="242"/>
                  </a:cubicBezTo>
                  <a:cubicBezTo>
                    <a:pt x="208" y="241"/>
                    <a:pt x="208" y="241"/>
                    <a:pt x="208" y="241"/>
                  </a:cubicBezTo>
                  <a:cubicBezTo>
                    <a:pt x="208" y="241"/>
                    <a:pt x="208" y="241"/>
                    <a:pt x="208" y="241"/>
                  </a:cubicBezTo>
                  <a:cubicBezTo>
                    <a:pt x="208" y="240"/>
                    <a:pt x="208" y="240"/>
                    <a:pt x="208" y="240"/>
                  </a:cubicBezTo>
                  <a:cubicBezTo>
                    <a:pt x="207" y="241"/>
                    <a:pt x="207" y="241"/>
                    <a:pt x="207" y="241"/>
                  </a:cubicBezTo>
                  <a:cubicBezTo>
                    <a:pt x="206" y="241"/>
                    <a:pt x="206" y="241"/>
                    <a:pt x="206" y="241"/>
                  </a:cubicBezTo>
                  <a:cubicBezTo>
                    <a:pt x="205" y="241"/>
                    <a:pt x="205" y="241"/>
                    <a:pt x="205" y="241"/>
                  </a:cubicBezTo>
                  <a:cubicBezTo>
                    <a:pt x="205" y="242"/>
                    <a:pt x="205" y="242"/>
                    <a:pt x="205" y="242"/>
                  </a:cubicBezTo>
                  <a:cubicBezTo>
                    <a:pt x="204" y="243"/>
                    <a:pt x="204" y="243"/>
                    <a:pt x="204" y="243"/>
                  </a:cubicBezTo>
                  <a:cubicBezTo>
                    <a:pt x="203" y="243"/>
                    <a:pt x="203" y="243"/>
                    <a:pt x="203" y="243"/>
                  </a:cubicBezTo>
                  <a:cubicBezTo>
                    <a:pt x="203" y="244"/>
                    <a:pt x="203" y="244"/>
                    <a:pt x="203" y="244"/>
                  </a:cubicBezTo>
                  <a:cubicBezTo>
                    <a:pt x="202" y="244"/>
                    <a:pt x="202" y="244"/>
                    <a:pt x="202" y="244"/>
                  </a:cubicBezTo>
                  <a:cubicBezTo>
                    <a:pt x="202" y="245"/>
                    <a:pt x="202" y="245"/>
                    <a:pt x="202" y="245"/>
                  </a:cubicBezTo>
                  <a:cubicBezTo>
                    <a:pt x="200" y="245"/>
                    <a:pt x="200" y="245"/>
                    <a:pt x="200" y="245"/>
                  </a:cubicBezTo>
                  <a:cubicBezTo>
                    <a:pt x="199" y="245"/>
                    <a:pt x="199" y="245"/>
                    <a:pt x="199" y="245"/>
                  </a:cubicBezTo>
                  <a:cubicBezTo>
                    <a:pt x="200" y="246"/>
                    <a:pt x="200" y="246"/>
                    <a:pt x="200" y="246"/>
                  </a:cubicBezTo>
                  <a:cubicBezTo>
                    <a:pt x="199" y="247"/>
                    <a:pt x="199" y="247"/>
                    <a:pt x="199" y="247"/>
                  </a:cubicBezTo>
                  <a:cubicBezTo>
                    <a:pt x="199" y="246"/>
                    <a:pt x="199" y="246"/>
                    <a:pt x="199" y="246"/>
                  </a:cubicBezTo>
                  <a:cubicBezTo>
                    <a:pt x="197" y="246"/>
                    <a:pt x="197" y="246"/>
                    <a:pt x="197" y="246"/>
                  </a:cubicBezTo>
                  <a:cubicBezTo>
                    <a:pt x="196" y="246"/>
                    <a:pt x="196" y="246"/>
                    <a:pt x="196" y="246"/>
                  </a:cubicBezTo>
                  <a:cubicBezTo>
                    <a:pt x="195" y="247"/>
                    <a:pt x="195" y="247"/>
                    <a:pt x="195" y="247"/>
                  </a:cubicBezTo>
                  <a:cubicBezTo>
                    <a:pt x="195" y="247"/>
                    <a:pt x="195" y="247"/>
                    <a:pt x="195" y="247"/>
                  </a:cubicBezTo>
                  <a:cubicBezTo>
                    <a:pt x="194" y="246"/>
                    <a:pt x="194" y="246"/>
                    <a:pt x="194" y="246"/>
                  </a:cubicBezTo>
                  <a:cubicBezTo>
                    <a:pt x="194" y="245"/>
                    <a:pt x="194" y="245"/>
                    <a:pt x="194" y="245"/>
                  </a:cubicBezTo>
                  <a:cubicBezTo>
                    <a:pt x="195" y="245"/>
                    <a:pt x="195" y="245"/>
                    <a:pt x="195" y="245"/>
                  </a:cubicBezTo>
                  <a:cubicBezTo>
                    <a:pt x="195" y="244"/>
                    <a:pt x="195" y="244"/>
                    <a:pt x="195" y="244"/>
                  </a:cubicBezTo>
                  <a:cubicBezTo>
                    <a:pt x="195" y="244"/>
                    <a:pt x="195" y="244"/>
                    <a:pt x="195" y="244"/>
                  </a:cubicBezTo>
                  <a:cubicBezTo>
                    <a:pt x="194" y="244"/>
                    <a:pt x="194" y="244"/>
                    <a:pt x="194" y="244"/>
                  </a:cubicBezTo>
                  <a:cubicBezTo>
                    <a:pt x="193" y="244"/>
                    <a:pt x="193" y="244"/>
                    <a:pt x="193" y="244"/>
                  </a:cubicBezTo>
                  <a:cubicBezTo>
                    <a:pt x="192" y="243"/>
                    <a:pt x="192" y="243"/>
                    <a:pt x="192" y="243"/>
                  </a:cubicBezTo>
                  <a:cubicBezTo>
                    <a:pt x="191" y="243"/>
                    <a:pt x="191" y="243"/>
                    <a:pt x="191" y="243"/>
                  </a:cubicBezTo>
                  <a:cubicBezTo>
                    <a:pt x="191" y="244"/>
                    <a:pt x="191" y="244"/>
                    <a:pt x="191" y="244"/>
                  </a:cubicBezTo>
                  <a:cubicBezTo>
                    <a:pt x="191" y="244"/>
                    <a:pt x="191" y="244"/>
                    <a:pt x="191" y="244"/>
                  </a:cubicBezTo>
                  <a:cubicBezTo>
                    <a:pt x="191" y="245"/>
                    <a:pt x="191" y="245"/>
                    <a:pt x="191" y="245"/>
                  </a:cubicBezTo>
                  <a:cubicBezTo>
                    <a:pt x="190" y="245"/>
                    <a:pt x="190" y="245"/>
                    <a:pt x="190" y="245"/>
                  </a:cubicBezTo>
                  <a:cubicBezTo>
                    <a:pt x="190" y="244"/>
                    <a:pt x="190" y="244"/>
                    <a:pt x="190" y="244"/>
                  </a:cubicBezTo>
                  <a:cubicBezTo>
                    <a:pt x="190" y="243"/>
                    <a:pt x="190" y="243"/>
                    <a:pt x="190" y="243"/>
                  </a:cubicBezTo>
                  <a:cubicBezTo>
                    <a:pt x="188" y="242"/>
                    <a:pt x="188" y="242"/>
                    <a:pt x="188" y="242"/>
                  </a:cubicBezTo>
                  <a:cubicBezTo>
                    <a:pt x="188" y="242"/>
                    <a:pt x="188" y="242"/>
                    <a:pt x="188" y="242"/>
                  </a:cubicBezTo>
                  <a:cubicBezTo>
                    <a:pt x="188" y="243"/>
                    <a:pt x="188" y="243"/>
                    <a:pt x="188" y="243"/>
                  </a:cubicBezTo>
                  <a:cubicBezTo>
                    <a:pt x="188" y="243"/>
                    <a:pt x="188" y="243"/>
                    <a:pt x="188" y="243"/>
                  </a:cubicBezTo>
                  <a:cubicBezTo>
                    <a:pt x="187" y="243"/>
                    <a:pt x="187" y="243"/>
                    <a:pt x="187" y="243"/>
                  </a:cubicBezTo>
                  <a:cubicBezTo>
                    <a:pt x="187" y="242"/>
                    <a:pt x="187" y="242"/>
                    <a:pt x="187" y="242"/>
                  </a:cubicBezTo>
                  <a:cubicBezTo>
                    <a:pt x="187" y="243"/>
                    <a:pt x="187" y="243"/>
                    <a:pt x="187" y="243"/>
                  </a:cubicBezTo>
                  <a:cubicBezTo>
                    <a:pt x="186" y="243"/>
                    <a:pt x="186" y="243"/>
                    <a:pt x="186" y="243"/>
                  </a:cubicBezTo>
                  <a:cubicBezTo>
                    <a:pt x="186" y="243"/>
                    <a:pt x="186" y="243"/>
                    <a:pt x="186" y="243"/>
                  </a:cubicBezTo>
                  <a:cubicBezTo>
                    <a:pt x="185" y="243"/>
                    <a:pt x="185" y="243"/>
                    <a:pt x="185" y="243"/>
                  </a:cubicBezTo>
                  <a:cubicBezTo>
                    <a:pt x="184" y="243"/>
                    <a:pt x="184" y="243"/>
                    <a:pt x="184" y="243"/>
                  </a:cubicBezTo>
                  <a:cubicBezTo>
                    <a:pt x="184" y="243"/>
                    <a:pt x="184" y="243"/>
                    <a:pt x="184" y="243"/>
                  </a:cubicBezTo>
                  <a:cubicBezTo>
                    <a:pt x="183" y="242"/>
                    <a:pt x="183" y="242"/>
                    <a:pt x="183" y="242"/>
                  </a:cubicBezTo>
                  <a:cubicBezTo>
                    <a:pt x="184" y="242"/>
                    <a:pt x="184" y="242"/>
                    <a:pt x="184" y="242"/>
                  </a:cubicBezTo>
                  <a:cubicBezTo>
                    <a:pt x="184" y="242"/>
                    <a:pt x="184" y="242"/>
                    <a:pt x="184" y="242"/>
                  </a:cubicBezTo>
                  <a:cubicBezTo>
                    <a:pt x="184" y="241"/>
                    <a:pt x="184" y="241"/>
                    <a:pt x="184" y="241"/>
                  </a:cubicBezTo>
                  <a:cubicBezTo>
                    <a:pt x="184" y="240"/>
                    <a:pt x="184" y="240"/>
                    <a:pt x="184" y="240"/>
                  </a:cubicBezTo>
                  <a:cubicBezTo>
                    <a:pt x="184" y="240"/>
                    <a:pt x="184" y="240"/>
                    <a:pt x="184" y="240"/>
                  </a:cubicBezTo>
                  <a:cubicBezTo>
                    <a:pt x="183" y="240"/>
                    <a:pt x="183" y="240"/>
                    <a:pt x="183" y="240"/>
                  </a:cubicBezTo>
                  <a:cubicBezTo>
                    <a:pt x="183" y="239"/>
                    <a:pt x="183" y="239"/>
                    <a:pt x="183" y="239"/>
                  </a:cubicBezTo>
                  <a:cubicBezTo>
                    <a:pt x="182" y="238"/>
                    <a:pt x="182" y="238"/>
                    <a:pt x="182" y="238"/>
                  </a:cubicBezTo>
                  <a:cubicBezTo>
                    <a:pt x="182" y="238"/>
                    <a:pt x="182" y="238"/>
                    <a:pt x="182" y="238"/>
                  </a:cubicBezTo>
                  <a:cubicBezTo>
                    <a:pt x="182" y="237"/>
                    <a:pt x="182" y="237"/>
                    <a:pt x="182" y="237"/>
                  </a:cubicBezTo>
                  <a:cubicBezTo>
                    <a:pt x="181" y="237"/>
                    <a:pt x="181" y="237"/>
                    <a:pt x="181" y="237"/>
                  </a:cubicBezTo>
                  <a:cubicBezTo>
                    <a:pt x="180" y="237"/>
                    <a:pt x="180" y="237"/>
                    <a:pt x="180" y="237"/>
                  </a:cubicBezTo>
                  <a:cubicBezTo>
                    <a:pt x="179" y="237"/>
                    <a:pt x="179" y="237"/>
                    <a:pt x="179" y="237"/>
                  </a:cubicBezTo>
                  <a:cubicBezTo>
                    <a:pt x="178" y="237"/>
                    <a:pt x="178" y="237"/>
                    <a:pt x="178" y="237"/>
                  </a:cubicBezTo>
                  <a:cubicBezTo>
                    <a:pt x="177" y="237"/>
                    <a:pt x="177" y="237"/>
                    <a:pt x="177" y="237"/>
                  </a:cubicBezTo>
                  <a:cubicBezTo>
                    <a:pt x="175" y="236"/>
                    <a:pt x="175" y="236"/>
                    <a:pt x="175" y="236"/>
                  </a:cubicBezTo>
                  <a:cubicBezTo>
                    <a:pt x="175" y="237"/>
                    <a:pt x="175" y="237"/>
                    <a:pt x="175" y="237"/>
                  </a:cubicBezTo>
                  <a:cubicBezTo>
                    <a:pt x="174" y="236"/>
                    <a:pt x="174" y="236"/>
                    <a:pt x="174" y="236"/>
                  </a:cubicBezTo>
                  <a:cubicBezTo>
                    <a:pt x="173" y="237"/>
                    <a:pt x="173" y="237"/>
                    <a:pt x="173" y="237"/>
                  </a:cubicBezTo>
                  <a:cubicBezTo>
                    <a:pt x="173" y="238"/>
                    <a:pt x="173" y="238"/>
                    <a:pt x="173" y="238"/>
                  </a:cubicBezTo>
                  <a:cubicBezTo>
                    <a:pt x="172" y="238"/>
                    <a:pt x="172" y="238"/>
                    <a:pt x="172" y="238"/>
                  </a:cubicBezTo>
                  <a:cubicBezTo>
                    <a:pt x="172" y="238"/>
                    <a:pt x="172" y="238"/>
                    <a:pt x="172" y="238"/>
                  </a:cubicBezTo>
                  <a:cubicBezTo>
                    <a:pt x="172" y="239"/>
                    <a:pt x="172" y="239"/>
                    <a:pt x="172" y="239"/>
                  </a:cubicBezTo>
                  <a:cubicBezTo>
                    <a:pt x="172" y="239"/>
                    <a:pt x="172" y="239"/>
                    <a:pt x="172" y="239"/>
                  </a:cubicBezTo>
                  <a:cubicBezTo>
                    <a:pt x="171" y="239"/>
                    <a:pt x="171" y="239"/>
                    <a:pt x="171" y="239"/>
                  </a:cubicBezTo>
                  <a:cubicBezTo>
                    <a:pt x="170" y="239"/>
                    <a:pt x="170" y="239"/>
                    <a:pt x="170" y="239"/>
                  </a:cubicBezTo>
                  <a:cubicBezTo>
                    <a:pt x="170" y="240"/>
                    <a:pt x="170" y="240"/>
                    <a:pt x="170" y="240"/>
                  </a:cubicBezTo>
                  <a:cubicBezTo>
                    <a:pt x="169" y="240"/>
                    <a:pt x="169" y="240"/>
                    <a:pt x="169" y="240"/>
                  </a:cubicBezTo>
                  <a:cubicBezTo>
                    <a:pt x="168" y="240"/>
                    <a:pt x="168" y="240"/>
                    <a:pt x="168" y="240"/>
                  </a:cubicBezTo>
                  <a:cubicBezTo>
                    <a:pt x="168" y="240"/>
                    <a:pt x="168" y="240"/>
                    <a:pt x="168" y="240"/>
                  </a:cubicBezTo>
                  <a:cubicBezTo>
                    <a:pt x="166" y="242"/>
                    <a:pt x="166" y="242"/>
                    <a:pt x="166" y="242"/>
                  </a:cubicBezTo>
                  <a:cubicBezTo>
                    <a:pt x="165" y="242"/>
                    <a:pt x="165" y="242"/>
                    <a:pt x="165" y="242"/>
                  </a:cubicBezTo>
                  <a:cubicBezTo>
                    <a:pt x="164" y="242"/>
                    <a:pt x="164" y="242"/>
                    <a:pt x="164" y="242"/>
                  </a:cubicBezTo>
                  <a:cubicBezTo>
                    <a:pt x="163" y="242"/>
                    <a:pt x="163" y="242"/>
                    <a:pt x="163" y="242"/>
                  </a:cubicBezTo>
                  <a:cubicBezTo>
                    <a:pt x="163" y="242"/>
                    <a:pt x="163" y="242"/>
                    <a:pt x="163" y="242"/>
                  </a:cubicBezTo>
                  <a:cubicBezTo>
                    <a:pt x="162" y="242"/>
                    <a:pt x="162" y="242"/>
                    <a:pt x="162" y="242"/>
                  </a:cubicBezTo>
                  <a:cubicBezTo>
                    <a:pt x="162" y="243"/>
                    <a:pt x="162" y="243"/>
                    <a:pt x="162" y="243"/>
                  </a:cubicBezTo>
                  <a:cubicBezTo>
                    <a:pt x="161" y="243"/>
                    <a:pt x="161" y="243"/>
                    <a:pt x="161" y="243"/>
                  </a:cubicBezTo>
                  <a:cubicBezTo>
                    <a:pt x="161" y="243"/>
                    <a:pt x="161" y="243"/>
                    <a:pt x="161" y="243"/>
                  </a:cubicBezTo>
                  <a:cubicBezTo>
                    <a:pt x="161" y="244"/>
                    <a:pt x="161" y="244"/>
                    <a:pt x="161" y="244"/>
                  </a:cubicBezTo>
                  <a:cubicBezTo>
                    <a:pt x="160" y="244"/>
                    <a:pt x="160" y="244"/>
                    <a:pt x="160" y="244"/>
                  </a:cubicBezTo>
                  <a:cubicBezTo>
                    <a:pt x="160" y="244"/>
                    <a:pt x="160" y="244"/>
                    <a:pt x="160" y="244"/>
                  </a:cubicBezTo>
                  <a:cubicBezTo>
                    <a:pt x="159" y="244"/>
                    <a:pt x="159" y="244"/>
                    <a:pt x="159" y="244"/>
                  </a:cubicBezTo>
                  <a:cubicBezTo>
                    <a:pt x="158" y="244"/>
                    <a:pt x="158" y="244"/>
                    <a:pt x="158" y="244"/>
                  </a:cubicBezTo>
                  <a:cubicBezTo>
                    <a:pt x="157" y="245"/>
                    <a:pt x="157" y="245"/>
                    <a:pt x="157" y="245"/>
                  </a:cubicBezTo>
                  <a:cubicBezTo>
                    <a:pt x="156" y="245"/>
                    <a:pt x="156" y="245"/>
                    <a:pt x="156" y="245"/>
                  </a:cubicBezTo>
                  <a:cubicBezTo>
                    <a:pt x="156" y="246"/>
                    <a:pt x="156" y="246"/>
                    <a:pt x="156" y="246"/>
                  </a:cubicBezTo>
                  <a:cubicBezTo>
                    <a:pt x="155" y="246"/>
                    <a:pt x="155" y="246"/>
                    <a:pt x="155" y="246"/>
                  </a:cubicBezTo>
                  <a:cubicBezTo>
                    <a:pt x="154" y="246"/>
                    <a:pt x="154" y="246"/>
                    <a:pt x="154" y="246"/>
                  </a:cubicBezTo>
                  <a:cubicBezTo>
                    <a:pt x="153" y="246"/>
                    <a:pt x="153" y="246"/>
                    <a:pt x="153" y="246"/>
                  </a:cubicBezTo>
                  <a:cubicBezTo>
                    <a:pt x="151" y="247"/>
                    <a:pt x="151" y="247"/>
                    <a:pt x="151" y="247"/>
                  </a:cubicBezTo>
                  <a:cubicBezTo>
                    <a:pt x="151" y="247"/>
                    <a:pt x="151" y="247"/>
                    <a:pt x="151" y="247"/>
                  </a:cubicBezTo>
                  <a:cubicBezTo>
                    <a:pt x="151" y="248"/>
                    <a:pt x="151" y="248"/>
                    <a:pt x="151" y="248"/>
                  </a:cubicBezTo>
                  <a:cubicBezTo>
                    <a:pt x="150" y="247"/>
                    <a:pt x="150" y="247"/>
                    <a:pt x="150" y="247"/>
                  </a:cubicBezTo>
                  <a:cubicBezTo>
                    <a:pt x="149" y="247"/>
                    <a:pt x="149" y="247"/>
                    <a:pt x="149" y="247"/>
                  </a:cubicBezTo>
                  <a:cubicBezTo>
                    <a:pt x="149" y="247"/>
                    <a:pt x="149" y="247"/>
                    <a:pt x="149" y="247"/>
                  </a:cubicBezTo>
                  <a:cubicBezTo>
                    <a:pt x="149" y="248"/>
                    <a:pt x="149" y="248"/>
                    <a:pt x="149" y="248"/>
                  </a:cubicBezTo>
                  <a:cubicBezTo>
                    <a:pt x="148" y="248"/>
                    <a:pt x="148" y="248"/>
                    <a:pt x="148" y="248"/>
                  </a:cubicBezTo>
                  <a:cubicBezTo>
                    <a:pt x="147" y="248"/>
                    <a:pt x="147" y="248"/>
                    <a:pt x="147" y="248"/>
                  </a:cubicBezTo>
                  <a:cubicBezTo>
                    <a:pt x="146" y="248"/>
                    <a:pt x="146" y="248"/>
                    <a:pt x="146" y="248"/>
                  </a:cubicBezTo>
                  <a:cubicBezTo>
                    <a:pt x="146" y="247"/>
                    <a:pt x="146" y="247"/>
                    <a:pt x="146" y="247"/>
                  </a:cubicBezTo>
                  <a:cubicBezTo>
                    <a:pt x="145" y="247"/>
                    <a:pt x="145" y="247"/>
                    <a:pt x="145" y="247"/>
                  </a:cubicBezTo>
                  <a:cubicBezTo>
                    <a:pt x="145" y="248"/>
                    <a:pt x="145" y="248"/>
                    <a:pt x="145" y="248"/>
                  </a:cubicBezTo>
                  <a:cubicBezTo>
                    <a:pt x="144" y="248"/>
                    <a:pt x="144" y="248"/>
                    <a:pt x="144" y="248"/>
                  </a:cubicBezTo>
                  <a:cubicBezTo>
                    <a:pt x="144" y="248"/>
                    <a:pt x="144" y="248"/>
                    <a:pt x="144" y="248"/>
                  </a:cubicBezTo>
                  <a:cubicBezTo>
                    <a:pt x="144" y="249"/>
                    <a:pt x="144" y="249"/>
                    <a:pt x="144" y="249"/>
                  </a:cubicBezTo>
                  <a:cubicBezTo>
                    <a:pt x="144" y="250"/>
                    <a:pt x="144" y="250"/>
                    <a:pt x="144" y="250"/>
                  </a:cubicBezTo>
                  <a:cubicBezTo>
                    <a:pt x="145" y="250"/>
                    <a:pt x="145" y="250"/>
                    <a:pt x="145" y="250"/>
                  </a:cubicBezTo>
                  <a:cubicBezTo>
                    <a:pt x="146" y="250"/>
                    <a:pt x="146" y="250"/>
                    <a:pt x="146" y="250"/>
                  </a:cubicBezTo>
                  <a:cubicBezTo>
                    <a:pt x="146" y="251"/>
                    <a:pt x="146" y="251"/>
                    <a:pt x="146" y="251"/>
                  </a:cubicBezTo>
                  <a:cubicBezTo>
                    <a:pt x="145" y="251"/>
                    <a:pt x="145" y="251"/>
                    <a:pt x="145" y="251"/>
                  </a:cubicBezTo>
                  <a:cubicBezTo>
                    <a:pt x="144" y="251"/>
                    <a:pt x="144" y="251"/>
                    <a:pt x="144" y="251"/>
                  </a:cubicBezTo>
                  <a:cubicBezTo>
                    <a:pt x="145" y="251"/>
                    <a:pt x="145" y="251"/>
                    <a:pt x="145" y="251"/>
                  </a:cubicBezTo>
                  <a:cubicBezTo>
                    <a:pt x="146" y="251"/>
                    <a:pt x="146" y="251"/>
                    <a:pt x="146" y="251"/>
                  </a:cubicBezTo>
                  <a:cubicBezTo>
                    <a:pt x="147" y="252"/>
                    <a:pt x="147" y="252"/>
                    <a:pt x="147" y="252"/>
                  </a:cubicBezTo>
                  <a:cubicBezTo>
                    <a:pt x="147" y="251"/>
                    <a:pt x="147" y="251"/>
                    <a:pt x="147" y="251"/>
                  </a:cubicBezTo>
                  <a:cubicBezTo>
                    <a:pt x="148" y="251"/>
                    <a:pt x="148" y="251"/>
                    <a:pt x="148" y="251"/>
                  </a:cubicBezTo>
                  <a:cubicBezTo>
                    <a:pt x="149" y="252"/>
                    <a:pt x="149" y="252"/>
                    <a:pt x="149" y="252"/>
                  </a:cubicBezTo>
                  <a:cubicBezTo>
                    <a:pt x="149" y="252"/>
                    <a:pt x="149" y="252"/>
                    <a:pt x="149" y="252"/>
                  </a:cubicBezTo>
                  <a:cubicBezTo>
                    <a:pt x="149" y="253"/>
                    <a:pt x="149" y="253"/>
                    <a:pt x="149" y="253"/>
                  </a:cubicBezTo>
                  <a:cubicBezTo>
                    <a:pt x="149" y="253"/>
                    <a:pt x="149" y="253"/>
                    <a:pt x="149" y="253"/>
                  </a:cubicBezTo>
                  <a:cubicBezTo>
                    <a:pt x="148" y="253"/>
                    <a:pt x="148" y="253"/>
                    <a:pt x="148" y="253"/>
                  </a:cubicBezTo>
                  <a:cubicBezTo>
                    <a:pt x="146" y="253"/>
                    <a:pt x="146" y="253"/>
                    <a:pt x="146" y="253"/>
                  </a:cubicBezTo>
                  <a:cubicBezTo>
                    <a:pt x="145" y="254"/>
                    <a:pt x="145" y="254"/>
                    <a:pt x="145" y="254"/>
                  </a:cubicBezTo>
                  <a:cubicBezTo>
                    <a:pt x="144" y="255"/>
                    <a:pt x="144" y="255"/>
                    <a:pt x="144" y="255"/>
                  </a:cubicBezTo>
                  <a:cubicBezTo>
                    <a:pt x="144" y="256"/>
                    <a:pt x="144" y="256"/>
                    <a:pt x="144" y="256"/>
                  </a:cubicBezTo>
                  <a:cubicBezTo>
                    <a:pt x="145" y="256"/>
                    <a:pt x="145" y="256"/>
                    <a:pt x="145" y="256"/>
                  </a:cubicBezTo>
                  <a:cubicBezTo>
                    <a:pt x="145" y="257"/>
                    <a:pt x="145" y="257"/>
                    <a:pt x="145" y="257"/>
                  </a:cubicBezTo>
                  <a:cubicBezTo>
                    <a:pt x="145" y="258"/>
                    <a:pt x="145" y="258"/>
                    <a:pt x="145" y="258"/>
                  </a:cubicBezTo>
                  <a:cubicBezTo>
                    <a:pt x="144" y="259"/>
                    <a:pt x="144" y="259"/>
                    <a:pt x="144" y="259"/>
                  </a:cubicBezTo>
                  <a:cubicBezTo>
                    <a:pt x="144" y="259"/>
                    <a:pt x="144" y="259"/>
                    <a:pt x="144" y="259"/>
                  </a:cubicBezTo>
                  <a:cubicBezTo>
                    <a:pt x="143" y="259"/>
                    <a:pt x="143" y="259"/>
                    <a:pt x="143" y="259"/>
                  </a:cubicBezTo>
                  <a:cubicBezTo>
                    <a:pt x="144" y="260"/>
                    <a:pt x="144" y="260"/>
                    <a:pt x="144" y="260"/>
                  </a:cubicBezTo>
                  <a:cubicBezTo>
                    <a:pt x="144" y="260"/>
                    <a:pt x="144" y="260"/>
                    <a:pt x="144" y="260"/>
                  </a:cubicBezTo>
                  <a:cubicBezTo>
                    <a:pt x="145" y="260"/>
                    <a:pt x="145" y="260"/>
                    <a:pt x="145" y="260"/>
                  </a:cubicBezTo>
                  <a:cubicBezTo>
                    <a:pt x="145" y="261"/>
                    <a:pt x="145" y="261"/>
                    <a:pt x="145" y="261"/>
                  </a:cubicBezTo>
                  <a:cubicBezTo>
                    <a:pt x="146" y="261"/>
                    <a:pt x="146" y="261"/>
                    <a:pt x="146" y="261"/>
                  </a:cubicBezTo>
                  <a:cubicBezTo>
                    <a:pt x="147" y="262"/>
                    <a:pt x="147" y="262"/>
                    <a:pt x="147" y="262"/>
                  </a:cubicBezTo>
                  <a:cubicBezTo>
                    <a:pt x="147" y="262"/>
                    <a:pt x="147" y="262"/>
                    <a:pt x="147" y="262"/>
                  </a:cubicBezTo>
                  <a:cubicBezTo>
                    <a:pt x="149" y="262"/>
                    <a:pt x="149" y="262"/>
                    <a:pt x="149" y="262"/>
                  </a:cubicBezTo>
                  <a:cubicBezTo>
                    <a:pt x="149" y="262"/>
                    <a:pt x="149" y="262"/>
                    <a:pt x="149" y="262"/>
                  </a:cubicBezTo>
                  <a:cubicBezTo>
                    <a:pt x="149" y="266"/>
                    <a:pt x="149" y="266"/>
                    <a:pt x="149" y="266"/>
                  </a:cubicBezTo>
                  <a:cubicBezTo>
                    <a:pt x="149" y="266"/>
                    <a:pt x="149" y="266"/>
                    <a:pt x="149" y="266"/>
                  </a:cubicBezTo>
                  <a:cubicBezTo>
                    <a:pt x="147" y="267"/>
                    <a:pt x="147" y="267"/>
                    <a:pt x="147" y="267"/>
                  </a:cubicBezTo>
                  <a:cubicBezTo>
                    <a:pt x="146" y="267"/>
                    <a:pt x="146" y="267"/>
                    <a:pt x="146" y="267"/>
                  </a:cubicBezTo>
                  <a:cubicBezTo>
                    <a:pt x="145" y="266"/>
                    <a:pt x="145" y="266"/>
                    <a:pt x="145" y="266"/>
                  </a:cubicBezTo>
                  <a:cubicBezTo>
                    <a:pt x="144" y="266"/>
                    <a:pt x="144" y="266"/>
                    <a:pt x="144" y="266"/>
                  </a:cubicBezTo>
                  <a:cubicBezTo>
                    <a:pt x="144" y="267"/>
                    <a:pt x="144" y="267"/>
                    <a:pt x="144" y="267"/>
                  </a:cubicBezTo>
                  <a:cubicBezTo>
                    <a:pt x="144" y="268"/>
                    <a:pt x="144" y="268"/>
                    <a:pt x="144" y="268"/>
                  </a:cubicBezTo>
                  <a:cubicBezTo>
                    <a:pt x="143" y="268"/>
                    <a:pt x="143" y="268"/>
                    <a:pt x="143" y="268"/>
                  </a:cubicBezTo>
                  <a:cubicBezTo>
                    <a:pt x="141" y="267"/>
                    <a:pt x="141" y="267"/>
                    <a:pt x="141" y="267"/>
                  </a:cubicBezTo>
                  <a:cubicBezTo>
                    <a:pt x="140" y="267"/>
                    <a:pt x="140" y="267"/>
                    <a:pt x="140" y="267"/>
                  </a:cubicBezTo>
                  <a:cubicBezTo>
                    <a:pt x="139" y="267"/>
                    <a:pt x="139" y="267"/>
                    <a:pt x="139" y="267"/>
                  </a:cubicBezTo>
                  <a:cubicBezTo>
                    <a:pt x="139" y="267"/>
                    <a:pt x="139" y="267"/>
                    <a:pt x="139" y="267"/>
                  </a:cubicBezTo>
                  <a:cubicBezTo>
                    <a:pt x="138" y="267"/>
                    <a:pt x="138" y="267"/>
                    <a:pt x="138" y="267"/>
                  </a:cubicBezTo>
                  <a:cubicBezTo>
                    <a:pt x="137" y="266"/>
                    <a:pt x="137" y="266"/>
                    <a:pt x="137" y="266"/>
                  </a:cubicBezTo>
                  <a:cubicBezTo>
                    <a:pt x="138" y="266"/>
                    <a:pt x="138" y="266"/>
                    <a:pt x="138" y="266"/>
                  </a:cubicBezTo>
                  <a:cubicBezTo>
                    <a:pt x="138" y="265"/>
                    <a:pt x="138" y="265"/>
                    <a:pt x="138" y="265"/>
                  </a:cubicBezTo>
                  <a:cubicBezTo>
                    <a:pt x="138" y="265"/>
                    <a:pt x="138" y="265"/>
                    <a:pt x="138" y="265"/>
                  </a:cubicBezTo>
                  <a:cubicBezTo>
                    <a:pt x="137" y="264"/>
                    <a:pt x="137" y="264"/>
                    <a:pt x="137" y="264"/>
                  </a:cubicBezTo>
                  <a:cubicBezTo>
                    <a:pt x="136" y="265"/>
                    <a:pt x="136" y="265"/>
                    <a:pt x="136" y="265"/>
                  </a:cubicBezTo>
                  <a:cubicBezTo>
                    <a:pt x="135" y="265"/>
                    <a:pt x="135" y="265"/>
                    <a:pt x="135" y="265"/>
                  </a:cubicBezTo>
                  <a:cubicBezTo>
                    <a:pt x="134" y="265"/>
                    <a:pt x="134" y="265"/>
                    <a:pt x="134" y="265"/>
                  </a:cubicBezTo>
                  <a:cubicBezTo>
                    <a:pt x="135" y="266"/>
                    <a:pt x="135" y="266"/>
                    <a:pt x="135" y="266"/>
                  </a:cubicBezTo>
                  <a:cubicBezTo>
                    <a:pt x="133" y="266"/>
                    <a:pt x="133" y="266"/>
                    <a:pt x="133" y="266"/>
                  </a:cubicBezTo>
                  <a:cubicBezTo>
                    <a:pt x="133" y="266"/>
                    <a:pt x="133" y="266"/>
                    <a:pt x="133" y="266"/>
                  </a:cubicBezTo>
                  <a:cubicBezTo>
                    <a:pt x="132" y="265"/>
                    <a:pt x="132" y="265"/>
                    <a:pt x="132" y="265"/>
                  </a:cubicBezTo>
                  <a:cubicBezTo>
                    <a:pt x="131" y="265"/>
                    <a:pt x="131" y="265"/>
                    <a:pt x="131" y="265"/>
                  </a:cubicBezTo>
                  <a:cubicBezTo>
                    <a:pt x="130" y="265"/>
                    <a:pt x="130" y="265"/>
                    <a:pt x="130" y="265"/>
                  </a:cubicBezTo>
                  <a:cubicBezTo>
                    <a:pt x="130" y="265"/>
                    <a:pt x="130" y="265"/>
                    <a:pt x="130" y="265"/>
                  </a:cubicBezTo>
                  <a:cubicBezTo>
                    <a:pt x="129" y="265"/>
                    <a:pt x="129" y="265"/>
                    <a:pt x="129" y="265"/>
                  </a:cubicBezTo>
                  <a:cubicBezTo>
                    <a:pt x="129" y="266"/>
                    <a:pt x="129" y="266"/>
                    <a:pt x="129" y="266"/>
                  </a:cubicBezTo>
                  <a:cubicBezTo>
                    <a:pt x="128" y="266"/>
                    <a:pt x="128" y="266"/>
                    <a:pt x="128" y="266"/>
                  </a:cubicBezTo>
                  <a:cubicBezTo>
                    <a:pt x="128" y="267"/>
                    <a:pt x="128" y="267"/>
                    <a:pt x="128" y="267"/>
                  </a:cubicBezTo>
                  <a:cubicBezTo>
                    <a:pt x="127" y="268"/>
                    <a:pt x="127" y="268"/>
                    <a:pt x="127" y="268"/>
                  </a:cubicBezTo>
                  <a:cubicBezTo>
                    <a:pt x="126" y="268"/>
                    <a:pt x="126" y="268"/>
                    <a:pt x="126" y="268"/>
                  </a:cubicBezTo>
                  <a:cubicBezTo>
                    <a:pt x="126" y="267"/>
                    <a:pt x="126" y="267"/>
                    <a:pt x="126" y="267"/>
                  </a:cubicBezTo>
                  <a:cubicBezTo>
                    <a:pt x="124" y="267"/>
                    <a:pt x="124" y="267"/>
                    <a:pt x="124" y="267"/>
                  </a:cubicBezTo>
                  <a:cubicBezTo>
                    <a:pt x="124" y="266"/>
                    <a:pt x="124" y="266"/>
                    <a:pt x="124" y="266"/>
                  </a:cubicBezTo>
                  <a:cubicBezTo>
                    <a:pt x="123" y="267"/>
                    <a:pt x="123" y="267"/>
                    <a:pt x="123" y="267"/>
                  </a:cubicBezTo>
                  <a:cubicBezTo>
                    <a:pt x="123" y="268"/>
                    <a:pt x="123" y="268"/>
                    <a:pt x="123" y="268"/>
                  </a:cubicBezTo>
                  <a:cubicBezTo>
                    <a:pt x="122" y="268"/>
                    <a:pt x="122" y="268"/>
                    <a:pt x="122" y="268"/>
                  </a:cubicBezTo>
                  <a:cubicBezTo>
                    <a:pt x="122" y="268"/>
                    <a:pt x="122" y="268"/>
                    <a:pt x="122" y="268"/>
                  </a:cubicBezTo>
                  <a:cubicBezTo>
                    <a:pt x="122" y="267"/>
                    <a:pt x="122" y="267"/>
                    <a:pt x="122" y="267"/>
                  </a:cubicBezTo>
                  <a:cubicBezTo>
                    <a:pt x="121" y="267"/>
                    <a:pt x="121" y="267"/>
                    <a:pt x="121" y="267"/>
                  </a:cubicBezTo>
                  <a:cubicBezTo>
                    <a:pt x="121" y="267"/>
                    <a:pt x="121" y="267"/>
                    <a:pt x="121" y="267"/>
                  </a:cubicBezTo>
                  <a:cubicBezTo>
                    <a:pt x="119" y="266"/>
                    <a:pt x="119" y="266"/>
                    <a:pt x="119" y="266"/>
                  </a:cubicBezTo>
                  <a:cubicBezTo>
                    <a:pt x="119" y="265"/>
                    <a:pt x="119" y="265"/>
                    <a:pt x="119" y="265"/>
                  </a:cubicBezTo>
                  <a:cubicBezTo>
                    <a:pt x="118" y="265"/>
                    <a:pt x="118" y="265"/>
                    <a:pt x="118" y="265"/>
                  </a:cubicBezTo>
                  <a:cubicBezTo>
                    <a:pt x="117" y="264"/>
                    <a:pt x="117" y="264"/>
                    <a:pt x="117" y="264"/>
                  </a:cubicBezTo>
                  <a:cubicBezTo>
                    <a:pt x="116" y="264"/>
                    <a:pt x="116" y="264"/>
                    <a:pt x="116" y="264"/>
                  </a:cubicBezTo>
                  <a:cubicBezTo>
                    <a:pt x="116" y="263"/>
                    <a:pt x="116" y="263"/>
                    <a:pt x="116" y="263"/>
                  </a:cubicBezTo>
                  <a:cubicBezTo>
                    <a:pt x="115" y="263"/>
                    <a:pt x="115" y="263"/>
                    <a:pt x="115" y="263"/>
                  </a:cubicBezTo>
                  <a:cubicBezTo>
                    <a:pt x="113" y="264"/>
                    <a:pt x="113" y="264"/>
                    <a:pt x="113" y="264"/>
                  </a:cubicBezTo>
                  <a:cubicBezTo>
                    <a:pt x="112" y="263"/>
                    <a:pt x="112" y="263"/>
                    <a:pt x="112" y="263"/>
                  </a:cubicBezTo>
                  <a:cubicBezTo>
                    <a:pt x="112" y="262"/>
                    <a:pt x="112" y="262"/>
                    <a:pt x="112" y="262"/>
                  </a:cubicBezTo>
                  <a:cubicBezTo>
                    <a:pt x="111" y="262"/>
                    <a:pt x="111" y="262"/>
                    <a:pt x="111" y="262"/>
                  </a:cubicBezTo>
                  <a:cubicBezTo>
                    <a:pt x="110" y="263"/>
                    <a:pt x="110" y="263"/>
                    <a:pt x="110" y="263"/>
                  </a:cubicBezTo>
                  <a:cubicBezTo>
                    <a:pt x="109" y="263"/>
                    <a:pt x="109" y="263"/>
                    <a:pt x="109" y="263"/>
                  </a:cubicBezTo>
                  <a:cubicBezTo>
                    <a:pt x="109" y="263"/>
                    <a:pt x="109" y="263"/>
                    <a:pt x="109" y="263"/>
                  </a:cubicBezTo>
                  <a:cubicBezTo>
                    <a:pt x="109" y="264"/>
                    <a:pt x="109" y="264"/>
                    <a:pt x="109" y="264"/>
                  </a:cubicBezTo>
                  <a:cubicBezTo>
                    <a:pt x="109" y="263"/>
                    <a:pt x="109" y="263"/>
                    <a:pt x="109" y="263"/>
                  </a:cubicBezTo>
                  <a:cubicBezTo>
                    <a:pt x="108" y="263"/>
                    <a:pt x="108" y="263"/>
                    <a:pt x="108" y="263"/>
                  </a:cubicBezTo>
                  <a:cubicBezTo>
                    <a:pt x="108" y="264"/>
                    <a:pt x="108" y="264"/>
                    <a:pt x="108" y="264"/>
                  </a:cubicBezTo>
                  <a:cubicBezTo>
                    <a:pt x="107" y="265"/>
                    <a:pt x="107" y="265"/>
                    <a:pt x="107" y="265"/>
                  </a:cubicBezTo>
                  <a:cubicBezTo>
                    <a:pt x="107" y="264"/>
                    <a:pt x="107" y="264"/>
                    <a:pt x="107" y="264"/>
                  </a:cubicBezTo>
                  <a:cubicBezTo>
                    <a:pt x="107" y="263"/>
                    <a:pt x="107" y="263"/>
                    <a:pt x="107" y="263"/>
                  </a:cubicBezTo>
                  <a:cubicBezTo>
                    <a:pt x="107" y="263"/>
                    <a:pt x="107" y="263"/>
                    <a:pt x="107" y="263"/>
                  </a:cubicBezTo>
                  <a:cubicBezTo>
                    <a:pt x="106" y="263"/>
                    <a:pt x="106" y="263"/>
                    <a:pt x="106" y="263"/>
                  </a:cubicBezTo>
                  <a:cubicBezTo>
                    <a:pt x="105" y="262"/>
                    <a:pt x="105" y="262"/>
                    <a:pt x="105" y="262"/>
                  </a:cubicBezTo>
                  <a:cubicBezTo>
                    <a:pt x="105" y="262"/>
                    <a:pt x="105" y="262"/>
                    <a:pt x="105" y="262"/>
                  </a:cubicBezTo>
                  <a:cubicBezTo>
                    <a:pt x="105" y="263"/>
                    <a:pt x="105" y="263"/>
                    <a:pt x="105" y="263"/>
                  </a:cubicBezTo>
                  <a:cubicBezTo>
                    <a:pt x="105" y="264"/>
                    <a:pt x="105" y="264"/>
                    <a:pt x="105" y="264"/>
                  </a:cubicBezTo>
                  <a:cubicBezTo>
                    <a:pt x="104" y="264"/>
                    <a:pt x="104" y="264"/>
                    <a:pt x="104" y="264"/>
                  </a:cubicBezTo>
                  <a:cubicBezTo>
                    <a:pt x="103" y="264"/>
                    <a:pt x="103" y="264"/>
                    <a:pt x="103" y="264"/>
                  </a:cubicBezTo>
                  <a:cubicBezTo>
                    <a:pt x="103" y="265"/>
                    <a:pt x="103" y="265"/>
                    <a:pt x="103" y="265"/>
                  </a:cubicBezTo>
                  <a:cubicBezTo>
                    <a:pt x="102" y="265"/>
                    <a:pt x="102" y="265"/>
                    <a:pt x="102" y="265"/>
                  </a:cubicBezTo>
                  <a:cubicBezTo>
                    <a:pt x="101" y="266"/>
                    <a:pt x="101" y="266"/>
                    <a:pt x="101" y="266"/>
                  </a:cubicBezTo>
                  <a:cubicBezTo>
                    <a:pt x="101" y="267"/>
                    <a:pt x="101" y="267"/>
                    <a:pt x="101" y="267"/>
                  </a:cubicBezTo>
                  <a:cubicBezTo>
                    <a:pt x="101" y="268"/>
                    <a:pt x="101" y="268"/>
                    <a:pt x="101" y="268"/>
                  </a:cubicBezTo>
                  <a:cubicBezTo>
                    <a:pt x="101" y="268"/>
                    <a:pt x="101" y="268"/>
                    <a:pt x="101" y="268"/>
                  </a:cubicBezTo>
                  <a:cubicBezTo>
                    <a:pt x="100" y="268"/>
                    <a:pt x="100" y="268"/>
                    <a:pt x="100" y="268"/>
                  </a:cubicBezTo>
                  <a:cubicBezTo>
                    <a:pt x="98" y="269"/>
                    <a:pt x="98" y="269"/>
                    <a:pt x="98" y="269"/>
                  </a:cubicBezTo>
                  <a:cubicBezTo>
                    <a:pt x="99" y="272"/>
                    <a:pt x="99" y="272"/>
                    <a:pt x="99" y="272"/>
                  </a:cubicBezTo>
                  <a:cubicBezTo>
                    <a:pt x="99" y="272"/>
                    <a:pt x="99" y="272"/>
                    <a:pt x="99" y="272"/>
                  </a:cubicBezTo>
                  <a:cubicBezTo>
                    <a:pt x="99" y="273"/>
                    <a:pt x="99" y="273"/>
                    <a:pt x="99" y="273"/>
                  </a:cubicBezTo>
                  <a:cubicBezTo>
                    <a:pt x="98" y="274"/>
                    <a:pt x="98" y="274"/>
                    <a:pt x="98" y="274"/>
                  </a:cubicBezTo>
                  <a:cubicBezTo>
                    <a:pt x="96" y="273"/>
                    <a:pt x="96" y="273"/>
                    <a:pt x="96" y="273"/>
                  </a:cubicBezTo>
                  <a:cubicBezTo>
                    <a:pt x="96" y="272"/>
                    <a:pt x="96" y="272"/>
                    <a:pt x="96" y="272"/>
                  </a:cubicBezTo>
                  <a:cubicBezTo>
                    <a:pt x="94" y="270"/>
                    <a:pt x="94" y="270"/>
                    <a:pt x="94" y="270"/>
                  </a:cubicBezTo>
                  <a:cubicBezTo>
                    <a:pt x="93" y="271"/>
                    <a:pt x="93" y="271"/>
                    <a:pt x="93" y="271"/>
                  </a:cubicBezTo>
                  <a:cubicBezTo>
                    <a:pt x="93" y="272"/>
                    <a:pt x="93" y="272"/>
                    <a:pt x="93" y="272"/>
                  </a:cubicBezTo>
                  <a:cubicBezTo>
                    <a:pt x="92" y="273"/>
                    <a:pt x="92" y="273"/>
                    <a:pt x="92" y="273"/>
                  </a:cubicBezTo>
                  <a:cubicBezTo>
                    <a:pt x="91" y="274"/>
                    <a:pt x="91" y="274"/>
                    <a:pt x="91" y="274"/>
                  </a:cubicBezTo>
                  <a:cubicBezTo>
                    <a:pt x="91" y="276"/>
                    <a:pt x="91" y="276"/>
                    <a:pt x="91" y="276"/>
                  </a:cubicBezTo>
                  <a:cubicBezTo>
                    <a:pt x="92" y="276"/>
                    <a:pt x="92" y="276"/>
                    <a:pt x="92" y="276"/>
                  </a:cubicBezTo>
                  <a:cubicBezTo>
                    <a:pt x="91" y="279"/>
                    <a:pt x="91" y="279"/>
                    <a:pt x="91" y="279"/>
                  </a:cubicBezTo>
                  <a:cubicBezTo>
                    <a:pt x="91" y="280"/>
                    <a:pt x="91" y="280"/>
                    <a:pt x="91" y="280"/>
                  </a:cubicBezTo>
                  <a:cubicBezTo>
                    <a:pt x="93" y="281"/>
                    <a:pt x="93" y="281"/>
                    <a:pt x="93" y="281"/>
                  </a:cubicBezTo>
                  <a:cubicBezTo>
                    <a:pt x="93" y="282"/>
                    <a:pt x="93" y="282"/>
                    <a:pt x="93" y="282"/>
                  </a:cubicBezTo>
                  <a:cubicBezTo>
                    <a:pt x="93" y="282"/>
                    <a:pt x="93" y="282"/>
                    <a:pt x="93" y="282"/>
                  </a:cubicBezTo>
                  <a:cubicBezTo>
                    <a:pt x="95" y="284"/>
                    <a:pt x="95" y="284"/>
                    <a:pt x="95" y="284"/>
                  </a:cubicBezTo>
                  <a:cubicBezTo>
                    <a:pt x="95" y="283"/>
                    <a:pt x="95" y="283"/>
                    <a:pt x="95" y="283"/>
                  </a:cubicBezTo>
                  <a:cubicBezTo>
                    <a:pt x="98" y="284"/>
                    <a:pt x="98" y="284"/>
                    <a:pt x="98" y="284"/>
                  </a:cubicBezTo>
                  <a:cubicBezTo>
                    <a:pt x="100" y="285"/>
                    <a:pt x="100" y="285"/>
                    <a:pt x="100" y="285"/>
                  </a:cubicBezTo>
                  <a:cubicBezTo>
                    <a:pt x="102" y="288"/>
                    <a:pt x="102" y="288"/>
                    <a:pt x="102" y="288"/>
                  </a:cubicBezTo>
                  <a:cubicBezTo>
                    <a:pt x="100" y="288"/>
                    <a:pt x="100" y="288"/>
                    <a:pt x="100" y="288"/>
                  </a:cubicBezTo>
                  <a:cubicBezTo>
                    <a:pt x="100" y="289"/>
                    <a:pt x="100" y="289"/>
                    <a:pt x="100" y="289"/>
                  </a:cubicBezTo>
                  <a:cubicBezTo>
                    <a:pt x="101" y="290"/>
                    <a:pt x="101" y="290"/>
                    <a:pt x="101" y="290"/>
                  </a:cubicBezTo>
                  <a:cubicBezTo>
                    <a:pt x="103" y="289"/>
                    <a:pt x="103" y="289"/>
                    <a:pt x="103" y="289"/>
                  </a:cubicBezTo>
                  <a:cubicBezTo>
                    <a:pt x="104" y="290"/>
                    <a:pt x="104" y="290"/>
                    <a:pt x="104" y="290"/>
                  </a:cubicBezTo>
                  <a:cubicBezTo>
                    <a:pt x="104" y="290"/>
                    <a:pt x="104" y="290"/>
                    <a:pt x="104" y="290"/>
                  </a:cubicBezTo>
                  <a:cubicBezTo>
                    <a:pt x="104" y="290"/>
                    <a:pt x="104" y="290"/>
                    <a:pt x="104" y="290"/>
                  </a:cubicBezTo>
                  <a:cubicBezTo>
                    <a:pt x="104" y="290"/>
                    <a:pt x="104" y="290"/>
                    <a:pt x="104" y="290"/>
                  </a:cubicBezTo>
                  <a:cubicBezTo>
                    <a:pt x="104" y="291"/>
                    <a:pt x="104" y="291"/>
                    <a:pt x="104" y="291"/>
                  </a:cubicBezTo>
                  <a:cubicBezTo>
                    <a:pt x="103" y="291"/>
                    <a:pt x="103" y="291"/>
                    <a:pt x="103" y="291"/>
                  </a:cubicBezTo>
                  <a:cubicBezTo>
                    <a:pt x="103" y="291"/>
                    <a:pt x="103" y="291"/>
                    <a:pt x="103" y="291"/>
                  </a:cubicBezTo>
                  <a:cubicBezTo>
                    <a:pt x="103" y="292"/>
                    <a:pt x="103" y="292"/>
                    <a:pt x="103" y="292"/>
                  </a:cubicBezTo>
                  <a:cubicBezTo>
                    <a:pt x="103" y="292"/>
                    <a:pt x="103" y="292"/>
                    <a:pt x="103" y="292"/>
                  </a:cubicBezTo>
                  <a:cubicBezTo>
                    <a:pt x="103" y="292"/>
                    <a:pt x="103" y="292"/>
                    <a:pt x="103" y="292"/>
                  </a:cubicBezTo>
                  <a:cubicBezTo>
                    <a:pt x="103" y="292"/>
                    <a:pt x="103" y="292"/>
                    <a:pt x="103" y="292"/>
                  </a:cubicBezTo>
                  <a:cubicBezTo>
                    <a:pt x="103" y="292"/>
                    <a:pt x="103" y="292"/>
                    <a:pt x="103" y="292"/>
                  </a:cubicBezTo>
                  <a:cubicBezTo>
                    <a:pt x="102" y="292"/>
                    <a:pt x="102" y="292"/>
                    <a:pt x="102" y="292"/>
                  </a:cubicBezTo>
                  <a:cubicBezTo>
                    <a:pt x="101" y="292"/>
                    <a:pt x="101" y="292"/>
                    <a:pt x="101" y="292"/>
                  </a:cubicBezTo>
                  <a:cubicBezTo>
                    <a:pt x="101" y="292"/>
                    <a:pt x="101" y="292"/>
                    <a:pt x="101" y="292"/>
                  </a:cubicBezTo>
                  <a:cubicBezTo>
                    <a:pt x="102" y="293"/>
                    <a:pt x="102" y="293"/>
                    <a:pt x="102" y="293"/>
                  </a:cubicBezTo>
                  <a:cubicBezTo>
                    <a:pt x="102" y="293"/>
                    <a:pt x="102" y="293"/>
                    <a:pt x="102" y="293"/>
                  </a:cubicBezTo>
                  <a:cubicBezTo>
                    <a:pt x="102" y="294"/>
                    <a:pt x="102" y="294"/>
                    <a:pt x="102" y="294"/>
                  </a:cubicBezTo>
                  <a:cubicBezTo>
                    <a:pt x="102" y="293"/>
                    <a:pt x="102" y="293"/>
                    <a:pt x="102" y="293"/>
                  </a:cubicBezTo>
                  <a:cubicBezTo>
                    <a:pt x="102" y="293"/>
                    <a:pt x="101" y="293"/>
                    <a:pt x="101" y="293"/>
                  </a:cubicBezTo>
                  <a:cubicBezTo>
                    <a:pt x="101" y="293"/>
                    <a:pt x="100" y="293"/>
                    <a:pt x="100" y="293"/>
                  </a:cubicBezTo>
                  <a:cubicBezTo>
                    <a:pt x="100" y="293"/>
                    <a:pt x="100" y="293"/>
                    <a:pt x="100" y="293"/>
                  </a:cubicBezTo>
                  <a:cubicBezTo>
                    <a:pt x="101" y="293"/>
                    <a:pt x="101" y="293"/>
                    <a:pt x="101" y="293"/>
                  </a:cubicBezTo>
                  <a:cubicBezTo>
                    <a:pt x="101" y="294"/>
                    <a:pt x="101" y="294"/>
                    <a:pt x="101" y="294"/>
                  </a:cubicBezTo>
                  <a:cubicBezTo>
                    <a:pt x="100" y="294"/>
                    <a:pt x="100" y="294"/>
                    <a:pt x="100" y="294"/>
                  </a:cubicBezTo>
                  <a:cubicBezTo>
                    <a:pt x="100" y="294"/>
                    <a:pt x="100" y="294"/>
                    <a:pt x="100" y="294"/>
                  </a:cubicBezTo>
                  <a:cubicBezTo>
                    <a:pt x="99" y="295"/>
                    <a:pt x="99" y="295"/>
                    <a:pt x="99" y="295"/>
                  </a:cubicBezTo>
                  <a:cubicBezTo>
                    <a:pt x="99" y="294"/>
                    <a:pt x="99" y="294"/>
                    <a:pt x="99" y="294"/>
                  </a:cubicBezTo>
                  <a:cubicBezTo>
                    <a:pt x="99" y="295"/>
                    <a:pt x="99" y="295"/>
                    <a:pt x="99" y="295"/>
                  </a:cubicBezTo>
                  <a:cubicBezTo>
                    <a:pt x="98" y="295"/>
                    <a:pt x="98" y="295"/>
                    <a:pt x="98" y="295"/>
                  </a:cubicBezTo>
                  <a:cubicBezTo>
                    <a:pt x="98" y="295"/>
                    <a:pt x="98" y="295"/>
                    <a:pt x="98" y="295"/>
                  </a:cubicBezTo>
                  <a:cubicBezTo>
                    <a:pt x="97" y="294"/>
                    <a:pt x="97" y="294"/>
                    <a:pt x="97" y="294"/>
                  </a:cubicBezTo>
                  <a:cubicBezTo>
                    <a:pt x="97" y="295"/>
                    <a:pt x="97" y="295"/>
                    <a:pt x="97" y="295"/>
                  </a:cubicBezTo>
                  <a:cubicBezTo>
                    <a:pt x="97" y="296"/>
                    <a:pt x="97" y="296"/>
                    <a:pt x="97" y="296"/>
                  </a:cubicBezTo>
                  <a:cubicBezTo>
                    <a:pt x="97" y="296"/>
                    <a:pt x="97" y="296"/>
                    <a:pt x="97" y="296"/>
                  </a:cubicBezTo>
                  <a:cubicBezTo>
                    <a:pt x="96" y="297"/>
                    <a:pt x="96" y="297"/>
                    <a:pt x="96" y="297"/>
                  </a:cubicBezTo>
                  <a:cubicBezTo>
                    <a:pt x="96" y="298"/>
                    <a:pt x="96" y="298"/>
                    <a:pt x="96" y="298"/>
                  </a:cubicBezTo>
                  <a:cubicBezTo>
                    <a:pt x="96" y="298"/>
                    <a:pt x="96" y="298"/>
                    <a:pt x="96" y="298"/>
                  </a:cubicBezTo>
                  <a:cubicBezTo>
                    <a:pt x="96" y="300"/>
                    <a:pt x="96" y="300"/>
                    <a:pt x="96" y="300"/>
                  </a:cubicBezTo>
                  <a:cubicBezTo>
                    <a:pt x="95" y="300"/>
                    <a:pt x="95" y="300"/>
                    <a:pt x="95" y="300"/>
                  </a:cubicBezTo>
                  <a:cubicBezTo>
                    <a:pt x="95" y="301"/>
                    <a:pt x="95" y="301"/>
                    <a:pt x="95" y="301"/>
                  </a:cubicBezTo>
                  <a:cubicBezTo>
                    <a:pt x="95" y="302"/>
                    <a:pt x="95" y="302"/>
                    <a:pt x="95" y="302"/>
                  </a:cubicBezTo>
                  <a:cubicBezTo>
                    <a:pt x="96" y="302"/>
                    <a:pt x="96" y="302"/>
                    <a:pt x="96" y="302"/>
                  </a:cubicBezTo>
                  <a:cubicBezTo>
                    <a:pt x="97" y="302"/>
                    <a:pt x="97" y="302"/>
                    <a:pt x="97" y="302"/>
                  </a:cubicBezTo>
                  <a:cubicBezTo>
                    <a:pt x="97" y="303"/>
                    <a:pt x="97" y="303"/>
                    <a:pt x="97" y="303"/>
                  </a:cubicBezTo>
                  <a:cubicBezTo>
                    <a:pt x="98" y="303"/>
                    <a:pt x="98" y="303"/>
                    <a:pt x="98" y="303"/>
                  </a:cubicBezTo>
                  <a:cubicBezTo>
                    <a:pt x="98" y="304"/>
                    <a:pt x="98" y="304"/>
                    <a:pt x="98" y="304"/>
                  </a:cubicBezTo>
                  <a:cubicBezTo>
                    <a:pt x="99" y="305"/>
                    <a:pt x="99" y="305"/>
                    <a:pt x="99" y="305"/>
                  </a:cubicBezTo>
                  <a:cubicBezTo>
                    <a:pt x="99" y="304"/>
                    <a:pt x="99" y="304"/>
                    <a:pt x="99" y="304"/>
                  </a:cubicBezTo>
                  <a:cubicBezTo>
                    <a:pt x="100" y="304"/>
                    <a:pt x="100" y="304"/>
                    <a:pt x="100" y="304"/>
                  </a:cubicBezTo>
                  <a:cubicBezTo>
                    <a:pt x="100" y="305"/>
                    <a:pt x="100" y="305"/>
                    <a:pt x="100" y="305"/>
                  </a:cubicBezTo>
                  <a:cubicBezTo>
                    <a:pt x="99" y="306"/>
                    <a:pt x="99" y="306"/>
                    <a:pt x="99" y="306"/>
                  </a:cubicBezTo>
                  <a:cubicBezTo>
                    <a:pt x="99" y="306"/>
                    <a:pt x="99" y="306"/>
                    <a:pt x="99" y="306"/>
                  </a:cubicBezTo>
                  <a:cubicBezTo>
                    <a:pt x="99" y="306"/>
                    <a:pt x="99" y="306"/>
                    <a:pt x="99" y="306"/>
                  </a:cubicBezTo>
                  <a:cubicBezTo>
                    <a:pt x="99" y="306"/>
                    <a:pt x="99" y="306"/>
                    <a:pt x="99" y="306"/>
                  </a:cubicBezTo>
                  <a:cubicBezTo>
                    <a:pt x="100" y="307"/>
                    <a:pt x="100" y="307"/>
                    <a:pt x="100" y="307"/>
                  </a:cubicBezTo>
                  <a:cubicBezTo>
                    <a:pt x="100" y="307"/>
                    <a:pt x="100" y="307"/>
                    <a:pt x="100" y="307"/>
                  </a:cubicBezTo>
                  <a:cubicBezTo>
                    <a:pt x="100" y="308"/>
                    <a:pt x="100" y="308"/>
                    <a:pt x="100" y="308"/>
                  </a:cubicBezTo>
                  <a:cubicBezTo>
                    <a:pt x="101" y="309"/>
                    <a:pt x="101" y="309"/>
                    <a:pt x="101" y="309"/>
                  </a:cubicBezTo>
                  <a:cubicBezTo>
                    <a:pt x="101" y="310"/>
                    <a:pt x="101" y="310"/>
                    <a:pt x="101" y="310"/>
                  </a:cubicBezTo>
                  <a:cubicBezTo>
                    <a:pt x="103" y="312"/>
                    <a:pt x="103" y="312"/>
                    <a:pt x="103" y="312"/>
                  </a:cubicBezTo>
                  <a:cubicBezTo>
                    <a:pt x="105" y="314"/>
                    <a:pt x="105" y="314"/>
                    <a:pt x="105" y="314"/>
                  </a:cubicBezTo>
                  <a:cubicBezTo>
                    <a:pt x="105" y="314"/>
                    <a:pt x="105" y="314"/>
                    <a:pt x="105" y="314"/>
                  </a:cubicBezTo>
                  <a:cubicBezTo>
                    <a:pt x="105" y="314"/>
                    <a:pt x="105" y="314"/>
                    <a:pt x="105" y="314"/>
                  </a:cubicBezTo>
                  <a:cubicBezTo>
                    <a:pt x="104" y="316"/>
                    <a:pt x="104" y="316"/>
                    <a:pt x="104" y="316"/>
                  </a:cubicBezTo>
                  <a:cubicBezTo>
                    <a:pt x="102" y="316"/>
                    <a:pt x="102" y="316"/>
                    <a:pt x="102" y="316"/>
                  </a:cubicBezTo>
                  <a:cubicBezTo>
                    <a:pt x="102" y="317"/>
                    <a:pt x="102" y="317"/>
                    <a:pt x="102" y="317"/>
                  </a:cubicBezTo>
                  <a:cubicBezTo>
                    <a:pt x="100" y="317"/>
                    <a:pt x="100" y="317"/>
                    <a:pt x="100" y="317"/>
                  </a:cubicBezTo>
                  <a:cubicBezTo>
                    <a:pt x="99" y="316"/>
                    <a:pt x="99" y="316"/>
                    <a:pt x="99" y="316"/>
                  </a:cubicBezTo>
                  <a:cubicBezTo>
                    <a:pt x="97" y="315"/>
                    <a:pt x="97" y="315"/>
                    <a:pt x="97" y="315"/>
                  </a:cubicBezTo>
                  <a:cubicBezTo>
                    <a:pt x="96" y="314"/>
                    <a:pt x="96" y="314"/>
                    <a:pt x="96" y="314"/>
                  </a:cubicBezTo>
                  <a:cubicBezTo>
                    <a:pt x="96" y="316"/>
                    <a:pt x="96" y="316"/>
                    <a:pt x="96" y="316"/>
                  </a:cubicBezTo>
                  <a:cubicBezTo>
                    <a:pt x="97" y="316"/>
                    <a:pt x="97" y="316"/>
                    <a:pt x="97" y="316"/>
                  </a:cubicBezTo>
                  <a:cubicBezTo>
                    <a:pt x="97" y="317"/>
                    <a:pt x="97" y="317"/>
                    <a:pt x="97" y="317"/>
                  </a:cubicBezTo>
                  <a:cubicBezTo>
                    <a:pt x="97" y="319"/>
                    <a:pt x="97" y="319"/>
                    <a:pt x="97" y="319"/>
                  </a:cubicBezTo>
                  <a:cubicBezTo>
                    <a:pt x="96" y="318"/>
                    <a:pt x="96" y="318"/>
                    <a:pt x="96" y="318"/>
                  </a:cubicBezTo>
                  <a:cubicBezTo>
                    <a:pt x="94" y="318"/>
                    <a:pt x="94" y="318"/>
                    <a:pt x="94" y="318"/>
                  </a:cubicBezTo>
                  <a:cubicBezTo>
                    <a:pt x="91" y="317"/>
                    <a:pt x="91" y="317"/>
                    <a:pt x="91" y="317"/>
                  </a:cubicBezTo>
                  <a:cubicBezTo>
                    <a:pt x="90" y="317"/>
                    <a:pt x="90" y="317"/>
                    <a:pt x="90" y="317"/>
                  </a:cubicBezTo>
                  <a:cubicBezTo>
                    <a:pt x="90" y="318"/>
                    <a:pt x="90" y="318"/>
                    <a:pt x="90" y="318"/>
                  </a:cubicBezTo>
                  <a:cubicBezTo>
                    <a:pt x="91" y="319"/>
                    <a:pt x="91" y="319"/>
                    <a:pt x="91" y="319"/>
                  </a:cubicBezTo>
                  <a:cubicBezTo>
                    <a:pt x="90" y="318"/>
                    <a:pt x="90" y="318"/>
                    <a:pt x="90" y="318"/>
                  </a:cubicBezTo>
                  <a:cubicBezTo>
                    <a:pt x="87" y="318"/>
                    <a:pt x="87" y="318"/>
                    <a:pt x="87" y="318"/>
                  </a:cubicBezTo>
                  <a:cubicBezTo>
                    <a:pt x="86" y="318"/>
                    <a:pt x="86" y="318"/>
                    <a:pt x="86" y="318"/>
                  </a:cubicBezTo>
                  <a:cubicBezTo>
                    <a:pt x="84" y="318"/>
                    <a:pt x="84" y="318"/>
                    <a:pt x="84" y="318"/>
                  </a:cubicBezTo>
                  <a:cubicBezTo>
                    <a:pt x="83" y="318"/>
                    <a:pt x="83" y="318"/>
                    <a:pt x="83" y="318"/>
                  </a:cubicBezTo>
                  <a:cubicBezTo>
                    <a:pt x="83" y="318"/>
                    <a:pt x="83" y="318"/>
                    <a:pt x="83" y="318"/>
                  </a:cubicBezTo>
                  <a:cubicBezTo>
                    <a:pt x="82" y="318"/>
                    <a:pt x="82" y="318"/>
                    <a:pt x="82" y="318"/>
                  </a:cubicBezTo>
                  <a:cubicBezTo>
                    <a:pt x="80" y="317"/>
                    <a:pt x="80" y="317"/>
                    <a:pt x="80" y="317"/>
                  </a:cubicBezTo>
                  <a:cubicBezTo>
                    <a:pt x="80" y="317"/>
                    <a:pt x="80" y="317"/>
                    <a:pt x="80" y="317"/>
                  </a:cubicBezTo>
                  <a:cubicBezTo>
                    <a:pt x="79" y="317"/>
                    <a:pt x="79" y="317"/>
                    <a:pt x="79" y="317"/>
                  </a:cubicBezTo>
                  <a:cubicBezTo>
                    <a:pt x="78" y="317"/>
                    <a:pt x="78" y="317"/>
                    <a:pt x="78" y="317"/>
                  </a:cubicBezTo>
                  <a:cubicBezTo>
                    <a:pt x="77" y="317"/>
                    <a:pt x="77" y="317"/>
                    <a:pt x="77" y="317"/>
                  </a:cubicBezTo>
                  <a:cubicBezTo>
                    <a:pt x="77" y="317"/>
                    <a:pt x="77" y="317"/>
                    <a:pt x="77" y="317"/>
                  </a:cubicBezTo>
                  <a:cubicBezTo>
                    <a:pt x="76" y="317"/>
                    <a:pt x="76" y="317"/>
                    <a:pt x="76" y="317"/>
                  </a:cubicBezTo>
                  <a:cubicBezTo>
                    <a:pt x="76" y="316"/>
                    <a:pt x="76" y="316"/>
                    <a:pt x="76" y="316"/>
                  </a:cubicBezTo>
                  <a:cubicBezTo>
                    <a:pt x="76" y="316"/>
                    <a:pt x="76" y="316"/>
                    <a:pt x="76" y="316"/>
                  </a:cubicBezTo>
                  <a:cubicBezTo>
                    <a:pt x="76" y="316"/>
                    <a:pt x="76" y="316"/>
                    <a:pt x="76" y="316"/>
                  </a:cubicBezTo>
                  <a:cubicBezTo>
                    <a:pt x="76" y="316"/>
                    <a:pt x="76" y="316"/>
                    <a:pt x="76" y="316"/>
                  </a:cubicBezTo>
                  <a:cubicBezTo>
                    <a:pt x="76" y="316"/>
                    <a:pt x="76" y="316"/>
                    <a:pt x="76" y="316"/>
                  </a:cubicBezTo>
                  <a:cubicBezTo>
                    <a:pt x="76" y="315"/>
                    <a:pt x="76" y="315"/>
                    <a:pt x="76" y="315"/>
                  </a:cubicBezTo>
                  <a:cubicBezTo>
                    <a:pt x="75" y="314"/>
                    <a:pt x="75" y="314"/>
                    <a:pt x="75" y="314"/>
                  </a:cubicBezTo>
                  <a:cubicBezTo>
                    <a:pt x="75" y="312"/>
                    <a:pt x="75" y="312"/>
                    <a:pt x="75" y="312"/>
                  </a:cubicBezTo>
                  <a:cubicBezTo>
                    <a:pt x="74" y="312"/>
                    <a:pt x="74" y="312"/>
                    <a:pt x="74" y="312"/>
                  </a:cubicBezTo>
                  <a:cubicBezTo>
                    <a:pt x="73" y="310"/>
                    <a:pt x="73" y="310"/>
                    <a:pt x="73" y="310"/>
                  </a:cubicBezTo>
                  <a:cubicBezTo>
                    <a:pt x="72" y="310"/>
                    <a:pt x="72" y="310"/>
                    <a:pt x="72" y="310"/>
                  </a:cubicBezTo>
                  <a:cubicBezTo>
                    <a:pt x="72" y="310"/>
                    <a:pt x="72" y="310"/>
                    <a:pt x="72" y="310"/>
                  </a:cubicBezTo>
                  <a:cubicBezTo>
                    <a:pt x="71" y="309"/>
                    <a:pt x="71" y="309"/>
                    <a:pt x="71" y="309"/>
                  </a:cubicBezTo>
                  <a:cubicBezTo>
                    <a:pt x="71" y="309"/>
                    <a:pt x="71" y="309"/>
                    <a:pt x="71" y="309"/>
                  </a:cubicBezTo>
                  <a:cubicBezTo>
                    <a:pt x="70" y="309"/>
                    <a:pt x="70" y="309"/>
                    <a:pt x="70" y="309"/>
                  </a:cubicBezTo>
                  <a:cubicBezTo>
                    <a:pt x="69" y="309"/>
                    <a:pt x="69" y="309"/>
                    <a:pt x="69" y="309"/>
                  </a:cubicBezTo>
                  <a:cubicBezTo>
                    <a:pt x="69" y="308"/>
                    <a:pt x="69" y="308"/>
                    <a:pt x="69" y="308"/>
                  </a:cubicBezTo>
                  <a:cubicBezTo>
                    <a:pt x="68" y="308"/>
                    <a:pt x="68" y="308"/>
                    <a:pt x="68" y="308"/>
                  </a:cubicBezTo>
                  <a:cubicBezTo>
                    <a:pt x="67" y="307"/>
                    <a:pt x="67" y="307"/>
                    <a:pt x="67" y="307"/>
                  </a:cubicBezTo>
                  <a:cubicBezTo>
                    <a:pt x="67" y="307"/>
                    <a:pt x="67" y="307"/>
                    <a:pt x="67" y="307"/>
                  </a:cubicBezTo>
                  <a:cubicBezTo>
                    <a:pt x="66" y="307"/>
                    <a:pt x="66" y="307"/>
                    <a:pt x="66" y="307"/>
                  </a:cubicBezTo>
                  <a:cubicBezTo>
                    <a:pt x="66" y="306"/>
                    <a:pt x="66" y="306"/>
                    <a:pt x="66" y="306"/>
                  </a:cubicBezTo>
                  <a:cubicBezTo>
                    <a:pt x="65" y="306"/>
                    <a:pt x="65" y="306"/>
                    <a:pt x="65" y="306"/>
                  </a:cubicBezTo>
                  <a:cubicBezTo>
                    <a:pt x="65" y="306"/>
                    <a:pt x="65" y="306"/>
                    <a:pt x="65" y="306"/>
                  </a:cubicBezTo>
                  <a:cubicBezTo>
                    <a:pt x="64" y="305"/>
                    <a:pt x="64" y="305"/>
                    <a:pt x="64" y="305"/>
                  </a:cubicBezTo>
                  <a:cubicBezTo>
                    <a:pt x="61" y="303"/>
                    <a:pt x="61" y="303"/>
                    <a:pt x="61" y="303"/>
                  </a:cubicBezTo>
                  <a:cubicBezTo>
                    <a:pt x="60" y="302"/>
                    <a:pt x="60" y="302"/>
                    <a:pt x="60" y="302"/>
                  </a:cubicBezTo>
                  <a:cubicBezTo>
                    <a:pt x="58" y="301"/>
                    <a:pt x="58" y="301"/>
                    <a:pt x="58" y="301"/>
                  </a:cubicBezTo>
                  <a:cubicBezTo>
                    <a:pt x="57" y="302"/>
                    <a:pt x="57" y="302"/>
                    <a:pt x="57" y="302"/>
                  </a:cubicBezTo>
                  <a:cubicBezTo>
                    <a:pt x="56" y="301"/>
                    <a:pt x="56" y="301"/>
                    <a:pt x="56" y="301"/>
                  </a:cubicBezTo>
                  <a:cubicBezTo>
                    <a:pt x="56" y="300"/>
                    <a:pt x="56" y="300"/>
                    <a:pt x="56" y="300"/>
                  </a:cubicBezTo>
                  <a:cubicBezTo>
                    <a:pt x="54" y="299"/>
                    <a:pt x="54" y="299"/>
                    <a:pt x="54" y="299"/>
                  </a:cubicBezTo>
                  <a:cubicBezTo>
                    <a:pt x="54" y="299"/>
                    <a:pt x="54" y="299"/>
                    <a:pt x="54" y="299"/>
                  </a:cubicBezTo>
                  <a:cubicBezTo>
                    <a:pt x="53" y="299"/>
                    <a:pt x="53" y="299"/>
                    <a:pt x="53" y="299"/>
                  </a:cubicBezTo>
                  <a:cubicBezTo>
                    <a:pt x="53" y="299"/>
                    <a:pt x="53" y="299"/>
                    <a:pt x="53" y="299"/>
                  </a:cubicBezTo>
                  <a:cubicBezTo>
                    <a:pt x="54" y="298"/>
                    <a:pt x="54" y="298"/>
                    <a:pt x="54" y="298"/>
                  </a:cubicBezTo>
                  <a:cubicBezTo>
                    <a:pt x="54" y="298"/>
                    <a:pt x="54" y="298"/>
                    <a:pt x="54" y="298"/>
                  </a:cubicBezTo>
                  <a:cubicBezTo>
                    <a:pt x="54" y="297"/>
                    <a:pt x="54" y="297"/>
                    <a:pt x="54" y="297"/>
                  </a:cubicBezTo>
                  <a:cubicBezTo>
                    <a:pt x="55" y="298"/>
                    <a:pt x="55" y="298"/>
                    <a:pt x="55" y="298"/>
                  </a:cubicBezTo>
                  <a:cubicBezTo>
                    <a:pt x="55" y="298"/>
                    <a:pt x="55" y="298"/>
                    <a:pt x="55" y="298"/>
                  </a:cubicBezTo>
                  <a:cubicBezTo>
                    <a:pt x="56" y="298"/>
                    <a:pt x="56" y="298"/>
                    <a:pt x="56" y="298"/>
                  </a:cubicBezTo>
                  <a:cubicBezTo>
                    <a:pt x="57" y="298"/>
                    <a:pt x="57" y="298"/>
                    <a:pt x="57" y="298"/>
                  </a:cubicBezTo>
                  <a:cubicBezTo>
                    <a:pt x="57" y="297"/>
                    <a:pt x="57" y="297"/>
                    <a:pt x="57" y="297"/>
                  </a:cubicBezTo>
                  <a:cubicBezTo>
                    <a:pt x="56" y="297"/>
                    <a:pt x="56" y="297"/>
                    <a:pt x="56" y="297"/>
                  </a:cubicBezTo>
                  <a:cubicBezTo>
                    <a:pt x="56" y="296"/>
                    <a:pt x="56" y="296"/>
                    <a:pt x="56" y="296"/>
                  </a:cubicBezTo>
                  <a:cubicBezTo>
                    <a:pt x="57" y="295"/>
                    <a:pt x="57" y="295"/>
                    <a:pt x="57" y="295"/>
                  </a:cubicBezTo>
                  <a:cubicBezTo>
                    <a:pt x="57" y="295"/>
                    <a:pt x="57" y="295"/>
                    <a:pt x="57" y="295"/>
                  </a:cubicBezTo>
                  <a:cubicBezTo>
                    <a:pt x="58" y="294"/>
                    <a:pt x="58" y="294"/>
                    <a:pt x="58" y="294"/>
                  </a:cubicBezTo>
                  <a:cubicBezTo>
                    <a:pt x="58" y="294"/>
                    <a:pt x="58" y="294"/>
                    <a:pt x="58" y="294"/>
                  </a:cubicBezTo>
                  <a:cubicBezTo>
                    <a:pt x="59" y="294"/>
                    <a:pt x="59" y="294"/>
                    <a:pt x="59" y="294"/>
                  </a:cubicBezTo>
                  <a:cubicBezTo>
                    <a:pt x="59" y="294"/>
                    <a:pt x="59" y="294"/>
                    <a:pt x="59" y="294"/>
                  </a:cubicBezTo>
                  <a:cubicBezTo>
                    <a:pt x="59" y="294"/>
                    <a:pt x="59" y="294"/>
                    <a:pt x="59" y="294"/>
                  </a:cubicBezTo>
                  <a:cubicBezTo>
                    <a:pt x="58" y="293"/>
                    <a:pt x="58" y="293"/>
                    <a:pt x="58" y="293"/>
                  </a:cubicBezTo>
                  <a:cubicBezTo>
                    <a:pt x="58" y="293"/>
                    <a:pt x="58" y="293"/>
                    <a:pt x="58" y="293"/>
                  </a:cubicBezTo>
                  <a:cubicBezTo>
                    <a:pt x="58" y="293"/>
                    <a:pt x="58" y="293"/>
                    <a:pt x="58" y="293"/>
                  </a:cubicBezTo>
                  <a:cubicBezTo>
                    <a:pt x="57" y="293"/>
                    <a:pt x="57" y="293"/>
                    <a:pt x="57" y="293"/>
                  </a:cubicBezTo>
                  <a:cubicBezTo>
                    <a:pt x="56" y="291"/>
                    <a:pt x="56" y="291"/>
                    <a:pt x="56" y="291"/>
                  </a:cubicBezTo>
                  <a:cubicBezTo>
                    <a:pt x="58" y="291"/>
                    <a:pt x="58" y="291"/>
                    <a:pt x="58" y="291"/>
                  </a:cubicBezTo>
                  <a:cubicBezTo>
                    <a:pt x="59" y="291"/>
                    <a:pt x="59" y="291"/>
                    <a:pt x="59" y="291"/>
                  </a:cubicBezTo>
                  <a:cubicBezTo>
                    <a:pt x="59" y="291"/>
                    <a:pt x="59" y="291"/>
                    <a:pt x="59" y="291"/>
                  </a:cubicBezTo>
                  <a:cubicBezTo>
                    <a:pt x="59" y="291"/>
                    <a:pt x="59" y="291"/>
                    <a:pt x="59" y="291"/>
                  </a:cubicBezTo>
                  <a:cubicBezTo>
                    <a:pt x="58" y="291"/>
                    <a:pt x="58" y="291"/>
                    <a:pt x="58" y="291"/>
                  </a:cubicBezTo>
                  <a:cubicBezTo>
                    <a:pt x="59" y="290"/>
                    <a:pt x="59" y="290"/>
                    <a:pt x="59" y="290"/>
                  </a:cubicBezTo>
                  <a:cubicBezTo>
                    <a:pt x="62" y="289"/>
                    <a:pt x="62" y="289"/>
                    <a:pt x="62" y="289"/>
                  </a:cubicBezTo>
                  <a:cubicBezTo>
                    <a:pt x="62" y="288"/>
                    <a:pt x="62" y="288"/>
                    <a:pt x="62" y="288"/>
                  </a:cubicBezTo>
                  <a:cubicBezTo>
                    <a:pt x="62" y="288"/>
                    <a:pt x="62" y="288"/>
                    <a:pt x="62" y="288"/>
                  </a:cubicBezTo>
                  <a:cubicBezTo>
                    <a:pt x="61" y="288"/>
                    <a:pt x="61" y="288"/>
                    <a:pt x="61" y="288"/>
                  </a:cubicBezTo>
                  <a:cubicBezTo>
                    <a:pt x="60" y="288"/>
                    <a:pt x="60" y="288"/>
                    <a:pt x="60" y="288"/>
                  </a:cubicBezTo>
                  <a:cubicBezTo>
                    <a:pt x="59" y="288"/>
                    <a:pt x="59" y="288"/>
                    <a:pt x="59" y="288"/>
                  </a:cubicBezTo>
                  <a:cubicBezTo>
                    <a:pt x="58" y="288"/>
                    <a:pt x="58" y="288"/>
                    <a:pt x="58" y="288"/>
                  </a:cubicBezTo>
                  <a:cubicBezTo>
                    <a:pt x="58" y="288"/>
                    <a:pt x="58" y="288"/>
                    <a:pt x="58" y="288"/>
                  </a:cubicBezTo>
                  <a:cubicBezTo>
                    <a:pt x="59" y="287"/>
                    <a:pt x="59" y="287"/>
                    <a:pt x="59" y="287"/>
                  </a:cubicBezTo>
                  <a:cubicBezTo>
                    <a:pt x="59" y="286"/>
                    <a:pt x="59" y="286"/>
                    <a:pt x="59" y="286"/>
                  </a:cubicBezTo>
                  <a:cubicBezTo>
                    <a:pt x="60" y="285"/>
                    <a:pt x="60" y="285"/>
                    <a:pt x="60" y="285"/>
                  </a:cubicBezTo>
                  <a:cubicBezTo>
                    <a:pt x="62" y="285"/>
                    <a:pt x="62" y="285"/>
                    <a:pt x="62" y="285"/>
                  </a:cubicBezTo>
                  <a:cubicBezTo>
                    <a:pt x="63" y="284"/>
                    <a:pt x="63" y="284"/>
                    <a:pt x="63" y="284"/>
                  </a:cubicBezTo>
                  <a:cubicBezTo>
                    <a:pt x="63" y="283"/>
                    <a:pt x="63" y="283"/>
                    <a:pt x="63" y="283"/>
                  </a:cubicBezTo>
                  <a:cubicBezTo>
                    <a:pt x="64" y="282"/>
                    <a:pt x="64" y="282"/>
                    <a:pt x="64" y="282"/>
                  </a:cubicBezTo>
                  <a:cubicBezTo>
                    <a:pt x="63" y="281"/>
                    <a:pt x="63" y="281"/>
                    <a:pt x="63" y="281"/>
                  </a:cubicBezTo>
                  <a:cubicBezTo>
                    <a:pt x="62" y="280"/>
                    <a:pt x="62" y="280"/>
                    <a:pt x="62" y="280"/>
                  </a:cubicBezTo>
                  <a:cubicBezTo>
                    <a:pt x="62" y="278"/>
                    <a:pt x="62" y="278"/>
                    <a:pt x="62" y="278"/>
                  </a:cubicBezTo>
                  <a:cubicBezTo>
                    <a:pt x="63" y="278"/>
                    <a:pt x="63" y="278"/>
                    <a:pt x="63" y="278"/>
                  </a:cubicBezTo>
                  <a:cubicBezTo>
                    <a:pt x="64" y="277"/>
                    <a:pt x="64" y="277"/>
                    <a:pt x="64" y="277"/>
                  </a:cubicBezTo>
                  <a:cubicBezTo>
                    <a:pt x="64" y="276"/>
                    <a:pt x="64" y="276"/>
                    <a:pt x="64" y="276"/>
                  </a:cubicBezTo>
                  <a:cubicBezTo>
                    <a:pt x="63" y="276"/>
                    <a:pt x="63" y="276"/>
                    <a:pt x="63" y="276"/>
                  </a:cubicBezTo>
                  <a:cubicBezTo>
                    <a:pt x="63" y="275"/>
                    <a:pt x="63" y="275"/>
                    <a:pt x="63" y="275"/>
                  </a:cubicBezTo>
                  <a:cubicBezTo>
                    <a:pt x="62" y="275"/>
                    <a:pt x="62" y="275"/>
                    <a:pt x="62" y="275"/>
                  </a:cubicBezTo>
                  <a:cubicBezTo>
                    <a:pt x="61" y="275"/>
                    <a:pt x="61" y="275"/>
                    <a:pt x="61" y="275"/>
                  </a:cubicBezTo>
                  <a:cubicBezTo>
                    <a:pt x="60" y="274"/>
                    <a:pt x="60" y="274"/>
                    <a:pt x="60" y="274"/>
                  </a:cubicBezTo>
                  <a:cubicBezTo>
                    <a:pt x="59" y="275"/>
                    <a:pt x="59" y="275"/>
                    <a:pt x="59" y="275"/>
                  </a:cubicBezTo>
                  <a:cubicBezTo>
                    <a:pt x="58" y="274"/>
                    <a:pt x="58" y="274"/>
                    <a:pt x="58" y="274"/>
                  </a:cubicBezTo>
                  <a:cubicBezTo>
                    <a:pt x="57" y="274"/>
                    <a:pt x="57" y="274"/>
                    <a:pt x="57" y="274"/>
                  </a:cubicBezTo>
                  <a:cubicBezTo>
                    <a:pt x="55" y="274"/>
                    <a:pt x="55" y="274"/>
                    <a:pt x="55" y="274"/>
                  </a:cubicBezTo>
                  <a:cubicBezTo>
                    <a:pt x="55" y="274"/>
                    <a:pt x="55" y="274"/>
                    <a:pt x="55" y="274"/>
                  </a:cubicBezTo>
                  <a:cubicBezTo>
                    <a:pt x="54" y="274"/>
                    <a:pt x="54" y="274"/>
                    <a:pt x="54" y="274"/>
                  </a:cubicBezTo>
                  <a:cubicBezTo>
                    <a:pt x="53" y="273"/>
                    <a:pt x="53" y="273"/>
                    <a:pt x="53" y="273"/>
                  </a:cubicBezTo>
                  <a:cubicBezTo>
                    <a:pt x="52" y="271"/>
                    <a:pt x="52" y="271"/>
                    <a:pt x="52" y="271"/>
                  </a:cubicBezTo>
                  <a:cubicBezTo>
                    <a:pt x="51" y="271"/>
                    <a:pt x="51" y="271"/>
                    <a:pt x="51" y="271"/>
                  </a:cubicBezTo>
                  <a:cubicBezTo>
                    <a:pt x="50" y="272"/>
                    <a:pt x="50" y="272"/>
                    <a:pt x="50" y="272"/>
                  </a:cubicBezTo>
                  <a:cubicBezTo>
                    <a:pt x="49" y="272"/>
                    <a:pt x="49" y="272"/>
                    <a:pt x="49" y="272"/>
                  </a:cubicBezTo>
                  <a:cubicBezTo>
                    <a:pt x="48" y="272"/>
                    <a:pt x="48" y="272"/>
                    <a:pt x="48" y="272"/>
                  </a:cubicBezTo>
                  <a:cubicBezTo>
                    <a:pt x="46" y="271"/>
                    <a:pt x="46" y="271"/>
                    <a:pt x="46" y="271"/>
                  </a:cubicBezTo>
                  <a:cubicBezTo>
                    <a:pt x="46" y="272"/>
                    <a:pt x="46" y="272"/>
                    <a:pt x="46" y="272"/>
                  </a:cubicBezTo>
                  <a:cubicBezTo>
                    <a:pt x="44" y="270"/>
                    <a:pt x="44" y="270"/>
                    <a:pt x="44" y="270"/>
                  </a:cubicBezTo>
                  <a:cubicBezTo>
                    <a:pt x="43" y="269"/>
                    <a:pt x="43" y="269"/>
                    <a:pt x="43" y="269"/>
                  </a:cubicBezTo>
                  <a:cubicBezTo>
                    <a:pt x="43" y="268"/>
                    <a:pt x="43" y="268"/>
                    <a:pt x="43" y="268"/>
                  </a:cubicBezTo>
                  <a:cubicBezTo>
                    <a:pt x="42" y="268"/>
                    <a:pt x="42" y="268"/>
                    <a:pt x="42" y="268"/>
                  </a:cubicBezTo>
                  <a:cubicBezTo>
                    <a:pt x="42" y="267"/>
                    <a:pt x="42" y="267"/>
                    <a:pt x="42" y="267"/>
                  </a:cubicBezTo>
                  <a:cubicBezTo>
                    <a:pt x="41" y="266"/>
                    <a:pt x="41" y="266"/>
                    <a:pt x="41" y="266"/>
                  </a:cubicBezTo>
                  <a:cubicBezTo>
                    <a:pt x="39" y="267"/>
                    <a:pt x="39" y="267"/>
                    <a:pt x="39" y="267"/>
                  </a:cubicBezTo>
                  <a:cubicBezTo>
                    <a:pt x="38" y="265"/>
                    <a:pt x="38" y="265"/>
                    <a:pt x="38" y="265"/>
                  </a:cubicBezTo>
                  <a:cubicBezTo>
                    <a:pt x="38" y="264"/>
                    <a:pt x="38" y="264"/>
                    <a:pt x="38" y="264"/>
                  </a:cubicBezTo>
                  <a:cubicBezTo>
                    <a:pt x="37" y="264"/>
                    <a:pt x="37" y="264"/>
                    <a:pt x="37" y="264"/>
                  </a:cubicBezTo>
                  <a:cubicBezTo>
                    <a:pt x="37" y="262"/>
                    <a:pt x="37" y="262"/>
                    <a:pt x="37" y="262"/>
                  </a:cubicBezTo>
                  <a:cubicBezTo>
                    <a:pt x="36" y="262"/>
                    <a:pt x="36" y="262"/>
                    <a:pt x="36" y="262"/>
                  </a:cubicBezTo>
                  <a:cubicBezTo>
                    <a:pt x="34" y="262"/>
                    <a:pt x="34" y="262"/>
                    <a:pt x="34" y="262"/>
                  </a:cubicBezTo>
                  <a:cubicBezTo>
                    <a:pt x="32" y="262"/>
                    <a:pt x="32" y="262"/>
                    <a:pt x="32" y="262"/>
                  </a:cubicBezTo>
                  <a:cubicBezTo>
                    <a:pt x="30" y="262"/>
                    <a:pt x="30" y="262"/>
                    <a:pt x="30" y="262"/>
                  </a:cubicBezTo>
                  <a:cubicBezTo>
                    <a:pt x="29" y="262"/>
                    <a:pt x="29" y="262"/>
                    <a:pt x="29" y="262"/>
                  </a:cubicBezTo>
                  <a:cubicBezTo>
                    <a:pt x="29" y="263"/>
                    <a:pt x="29" y="263"/>
                    <a:pt x="29" y="263"/>
                  </a:cubicBezTo>
                  <a:cubicBezTo>
                    <a:pt x="28" y="263"/>
                    <a:pt x="28" y="263"/>
                    <a:pt x="28" y="263"/>
                  </a:cubicBezTo>
                  <a:cubicBezTo>
                    <a:pt x="28" y="263"/>
                    <a:pt x="28" y="263"/>
                    <a:pt x="28" y="263"/>
                  </a:cubicBezTo>
                  <a:cubicBezTo>
                    <a:pt x="28" y="262"/>
                    <a:pt x="28" y="262"/>
                    <a:pt x="28" y="262"/>
                  </a:cubicBezTo>
                  <a:cubicBezTo>
                    <a:pt x="27" y="261"/>
                    <a:pt x="27" y="261"/>
                    <a:pt x="27" y="261"/>
                  </a:cubicBezTo>
                  <a:cubicBezTo>
                    <a:pt x="27" y="260"/>
                    <a:pt x="27" y="260"/>
                    <a:pt x="27" y="260"/>
                  </a:cubicBezTo>
                  <a:cubicBezTo>
                    <a:pt x="26" y="259"/>
                    <a:pt x="26" y="259"/>
                    <a:pt x="26" y="259"/>
                  </a:cubicBezTo>
                  <a:cubicBezTo>
                    <a:pt x="26" y="258"/>
                    <a:pt x="26" y="258"/>
                    <a:pt x="26" y="258"/>
                  </a:cubicBezTo>
                  <a:cubicBezTo>
                    <a:pt x="26" y="257"/>
                    <a:pt x="26" y="257"/>
                    <a:pt x="26" y="257"/>
                  </a:cubicBezTo>
                  <a:cubicBezTo>
                    <a:pt x="27" y="258"/>
                    <a:pt x="27" y="258"/>
                    <a:pt x="27" y="258"/>
                  </a:cubicBezTo>
                  <a:cubicBezTo>
                    <a:pt x="29" y="258"/>
                    <a:pt x="29" y="258"/>
                    <a:pt x="29" y="258"/>
                  </a:cubicBezTo>
                  <a:cubicBezTo>
                    <a:pt x="30" y="256"/>
                    <a:pt x="30" y="256"/>
                    <a:pt x="30" y="256"/>
                  </a:cubicBezTo>
                  <a:cubicBezTo>
                    <a:pt x="31" y="256"/>
                    <a:pt x="31" y="256"/>
                    <a:pt x="31" y="256"/>
                  </a:cubicBezTo>
                  <a:cubicBezTo>
                    <a:pt x="30" y="255"/>
                    <a:pt x="30" y="255"/>
                    <a:pt x="30" y="255"/>
                  </a:cubicBezTo>
                  <a:cubicBezTo>
                    <a:pt x="30" y="254"/>
                    <a:pt x="30" y="254"/>
                    <a:pt x="30" y="254"/>
                  </a:cubicBezTo>
                  <a:cubicBezTo>
                    <a:pt x="28" y="253"/>
                    <a:pt x="28" y="253"/>
                    <a:pt x="28" y="253"/>
                  </a:cubicBezTo>
                  <a:cubicBezTo>
                    <a:pt x="26" y="253"/>
                    <a:pt x="26" y="253"/>
                    <a:pt x="26" y="253"/>
                  </a:cubicBezTo>
                  <a:cubicBezTo>
                    <a:pt x="26" y="251"/>
                    <a:pt x="26" y="251"/>
                    <a:pt x="26" y="251"/>
                  </a:cubicBezTo>
                  <a:cubicBezTo>
                    <a:pt x="25" y="251"/>
                    <a:pt x="25" y="251"/>
                    <a:pt x="25" y="251"/>
                  </a:cubicBezTo>
                  <a:cubicBezTo>
                    <a:pt x="24" y="249"/>
                    <a:pt x="24" y="249"/>
                    <a:pt x="24" y="249"/>
                  </a:cubicBezTo>
                  <a:cubicBezTo>
                    <a:pt x="23" y="248"/>
                    <a:pt x="23" y="248"/>
                    <a:pt x="23" y="248"/>
                  </a:cubicBezTo>
                  <a:cubicBezTo>
                    <a:pt x="22" y="247"/>
                    <a:pt x="22" y="247"/>
                    <a:pt x="22" y="247"/>
                  </a:cubicBezTo>
                  <a:cubicBezTo>
                    <a:pt x="22" y="246"/>
                    <a:pt x="22" y="246"/>
                    <a:pt x="22" y="246"/>
                  </a:cubicBezTo>
                  <a:cubicBezTo>
                    <a:pt x="22" y="245"/>
                    <a:pt x="22" y="245"/>
                    <a:pt x="22" y="245"/>
                  </a:cubicBezTo>
                  <a:cubicBezTo>
                    <a:pt x="22" y="244"/>
                    <a:pt x="22" y="244"/>
                    <a:pt x="22" y="244"/>
                  </a:cubicBezTo>
                  <a:cubicBezTo>
                    <a:pt x="22" y="243"/>
                    <a:pt x="22" y="243"/>
                    <a:pt x="22" y="243"/>
                  </a:cubicBezTo>
                  <a:cubicBezTo>
                    <a:pt x="20" y="243"/>
                    <a:pt x="20" y="243"/>
                    <a:pt x="20" y="243"/>
                  </a:cubicBezTo>
                  <a:cubicBezTo>
                    <a:pt x="19" y="243"/>
                    <a:pt x="19" y="243"/>
                    <a:pt x="19" y="243"/>
                  </a:cubicBezTo>
                  <a:cubicBezTo>
                    <a:pt x="19" y="242"/>
                    <a:pt x="19" y="242"/>
                    <a:pt x="19" y="242"/>
                  </a:cubicBezTo>
                  <a:cubicBezTo>
                    <a:pt x="17" y="242"/>
                    <a:pt x="17" y="242"/>
                    <a:pt x="17" y="242"/>
                  </a:cubicBezTo>
                  <a:cubicBezTo>
                    <a:pt x="16" y="243"/>
                    <a:pt x="16" y="243"/>
                    <a:pt x="16" y="243"/>
                  </a:cubicBezTo>
                  <a:cubicBezTo>
                    <a:pt x="15" y="242"/>
                    <a:pt x="15" y="242"/>
                    <a:pt x="15" y="242"/>
                  </a:cubicBezTo>
                  <a:cubicBezTo>
                    <a:pt x="14" y="242"/>
                    <a:pt x="14" y="242"/>
                    <a:pt x="14" y="242"/>
                  </a:cubicBezTo>
                  <a:cubicBezTo>
                    <a:pt x="13" y="242"/>
                    <a:pt x="13" y="242"/>
                    <a:pt x="13" y="242"/>
                  </a:cubicBezTo>
                  <a:cubicBezTo>
                    <a:pt x="12" y="241"/>
                    <a:pt x="12" y="241"/>
                    <a:pt x="12" y="241"/>
                  </a:cubicBezTo>
                  <a:cubicBezTo>
                    <a:pt x="12" y="242"/>
                    <a:pt x="12" y="242"/>
                    <a:pt x="12" y="242"/>
                  </a:cubicBezTo>
                  <a:cubicBezTo>
                    <a:pt x="11" y="241"/>
                    <a:pt x="11" y="241"/>
                    <a:pt x="11" y="241"/>
                  </a:cubicBezTo>
                  <a:cubicBezTo>
                    <a:pt x="10" y="241"/>
                    <a:pt x="10" y="241"/>
                    <a:pt x="10" y="241"/>
                  </a:cubicBezTo>
                  <a:cubicBezTo>
                    <a:pt x="10" y="240"/>
                    <a:pt x="10" y="240"/>
                    <a:pt x="10" y="240"/>
                  </a:cubicBezTo>
                  <a:cubicBezTo>
                    <a:pt x="10" y="239"/>
                    <a:pt x="10" y="239"/>
                    <a:pt x="10" y="239"/>
                  </a:cubicBezTo>
                  <a:cubicBezTo>
                    <a:pt x="9" y="238"/>
                    <a:pt x="9" y="238"/>
                    <a:pt x="9" y="238"/>
                  </a:cubicBezTo>
                  <a:cubicBezTo>
                    <a:pt x="9" y="238"/>
                    <a:pt x="9" y="238"/>
                    <a:pt x="9" y="238"/>
                  </a:cubicBezTo>
                  <a:cubicBezTo>
                    <a:pt x="8" y="237"/>
                    <a:pt x="8" y="237"/>
                    <a:pt x="8" y="237"/>
                  </a:cubicBezTo>
                  <a:cubicBezTo>
                    <a:pt x="8" y="236"/>
                    <a:pt x="8" y="236"/>
                    <a:pt x="8" y="236"/>
                  </a:cubicBezTo>
                  <a:cubicBezTo>
                    <a:pt x="8" y="236"/>
                    <a:pt x="8" y="236"/>
                    <a:pt x="8" y="236"/>
                  </a:cubicBezTo>
                  <a:cubicBezTo>
                    <a:pt x="8" y="235"/>
                    <a:pt x="8" y="235"/>
                    <a:pt x="8" y="235"/>
                  </a:cubicBezTo>
                  <a:cubicBezTo>
                    <a:pt x="8" y="235"/>
                    <a:pt x="8" y="235"/>
                    <a:pt x="8" y="235"/>
                  </a:cubicBezTo>
                  <a:cubicBezTo>
                    <a:pt x="8" y="234"/>
                    <a:pt x="8" y="234"/>
                    <a:pt x="8" y="234"/>
                  </a:cubicBezTo>
                  <a:cubicBezTo>
                    <a:pt x="7" y="234"/>
                    <a:pt x="7" y="234"/>
                    <a:pt x="7" y="234"/>
                  </a:cubicBezTo>
                  <a:cubicBezTo>
                    <a:pt x="8" y="233"/>
                    <a:pt x="8" y="233"/>
                    <a:pt x="8" y="233"/>
                  </a:cubicBezTo>
                  <a:cubicBezTo>
                    <a:pt x="7" y="232"/>
                    <a:pt x="7" y="232"/>
                    <a:pt x="7" y="232"/>
                  </a:cubicBezTo>
                  <a:cubicBezTo>
                    <a:pt x="8" y="232"/>
                    <a:pt x="8" y="232"/>
                    <a:pt x="8" y="232"/>
                  </a:cubicBezTo>
                  <a:cubicBezTo>
                    <a:pt x="8" y="231"/>
                    <a:pt x="8" y="231"/>
                    <a:pt x="8" y="231"/>
                  </a:cubicBezTo>
                  <a:cubicBezTo>
                    <a:pt x="6" y="228"/>
                    <a:pt x="6" y="228"/>
                    <a:pt x="6" y="228"/>
                  </a:cubicBezTo>
                  <a:cubicBezTo>
                    <a:pt x="6" y="225"/>
                    <a:pt x="6" y="225"/>
                    <a:pt x="6" y="225"/>
                  </a:cubicBezTo>
                  <a:cubicBezTo>
                    <a:pt x="7" y="224"/>
                    <a:pt x="7" y="224"/>
                    <a:pt x="7" y="224"/>
                  </a:cubicBezTo>
                  <a:cubicBezTo>
                    <a:pt x="7" y="223"/>
                    <a:pt x="7" y="223"/>
                    <a:pt x="7" y="223"/>
                  </a:cubicBezTo>
                  <a:cubicBezTo>
                    <a:pt x="8" y="222"/>
                    <a:pt x="8" y="222"/>
                    <a:pt x="8" y="222"/>
                  </a:cubicBezTo>
                  <a:cubicBezTo>
                    <a:pt x="8" y="222"/>
                    <a:pt x="8" y="222"/>
                    <a:pt x="8" y="222"/>
                  </a:cubicBezTo>
                  <a:cubicBezTo>
                    <a:pt x="8" y="222"/>
                    <a:pt x="8" y="222"/>
                    <a:pt x="8" y="222"/>
                  </a:cubicBezTo>
                  <a:cubicBezTo>
                    <a:pt x="8" y="221"/>
                    <a:pt x="8" y="221"/>
                    <a:pt x="8" y="221"/>
                  </a:cubicBezTo>
                  <a:cubicBezTo>
                    <a:pt x="8" y="221"/>
                    <a:pt x="8" y="221"/>
                    <a:pt x="8" y="221"/>
                  </a:cubicBezTo>
                  <a:cubicBezTo>
                    <a:pt x="8" y="220"/>
                    <a:pt x="8" y="220"/>
                    <a:pt x="8" y="220"/>
                  </a:cubicBezTo>
                  <a:cubicBezTo>
                    <a:pt x="7" y="220"/>
                    <a:pt x="7" y="220"/>
                    <a:pt x="7" y="220"/>
                  </a:cubicBezTo>
                  <a:cubicBezTo>
                    <a:pt x="7" y="219"/>
                    <a:pt x="7" y="219"/>
                    <a:pt x="7" y="219"/>
                  </a:cubicBezTo>
                  <a:cubicBezTo>
                    <a:pt x="8" y="219"/>
                    <a:pt x="8" y="219"/>
                    <a:pt x="8" y="219"/>
                  </a:cubicBezTo>
                  <a:cubicBezTo>
                    <a:pt x="8" y="220"/>
                    <a:pt x="8" y="220"/>
                    <a:pt x="8" y="220"/>
                  </a:cubicBezTo>
                  <a:cubicBezTo>
                    <a:pt x="9" y="220"/>
                    <a:pt x="9" y="220"/>
                    <a:pt x="9" y="220"/>
                  </a:cubicBezTo>
                  <a:cubicBezTo>
                    <a:pt x="9" y="219"/>
                    <a:pt x="9" y="219"/>
                    <a:pt x="9" y="219"/>
                  </a:cubicBezTo>
                  <a:cubicBezTo>
                    <a:pt x="10" y="219"/>
                    <a:pt x="10" y="219"/>
                    <a:pt x="10" y="219"/>
                  </a:cubicBezTo>
                  <a:cubicBezTo>
                    <a:pt x="10" y="219"/>
                    <a:pt x="10" y="219"/>
                    <a:pt x="10" y="219"/>
                  </a:cubicBezTo>
                  <a:cubicBezTo>
                    <a:pt x="11" y="218"/>
                    <a:pt x="11" y="218"/>
                    <a:pt x="11" y="218"/>
                  </a:cubicBezTo>
                  <a:cubicBezTo>
                    <a:pt x="12" y="218"/>
                    <a:pt x="12" y="218"/>
                    <a:pt x="12" y="218"/>
                  </a:cubicBezTo>
                  <a:cubicBezTo>
                    <a:pt x="12" y="217"/>
                    <a:pt x="12" y="217"/>
                    <a:pt x="12" y="217"/>
                  </a:cubicBezTo>
                  <a:cubicBezTo>
                    <a:pt x="14" y="218"/>
                    <a:pt x="14" y="218"/>
                    <a:pt x="14" y="218"/>
                  </a:cubicBezTo>
                  <a:cubicBezTo>
                    <a:pt x="14" y="217"/>
                    <a:pt x="14" y="217"/>
                    <a:pt x="14" y="217"/>
                  </a:cubicBezTo>
                  <a:cubicBezTo>
                    <a:pt x="13" y="216"/>
                    <a:pt x="13" y="216"/>
                    <a:pt x="13" y="216"/>
                  </a:cubicBezTo>
                  <a:cubicBezTo>
                    <a:pt x="13" y="216"/>
                    <a:pt x="13" y="216"/>
                    <a:pt x="13" y="216"/>
                  </a:cubicBezTo>
                  <a:cubicBezTo>
                    <a:pt x="12" y="216"/>
                    <a:pt x="12" y="216"/>
                    <a:pt x="12" y="216"/>
                  </a:cubicBezTo>
                  <a:cubicBezTo>
                    <a:pt x="11" y="216"/>
                    <a:pt x="11" y="216"/>
                    <a:pt x="11" y="216"/>
                  </a:cubicBezTo>
                  <a:cubicBezTo>
                    <a:pt x="11" y="216"/>
                    <a:pt x="11" y="216"/>
                    <a:pt x="11" y="216"/>
                  </a:cubicBezTo>
                  <a:cubicBezTo>
                    <a:pt x="10" y="216"/>
                    <a:pt x="10" y="216"/>
                    <a:pt x="10" y="216"/>
                  </a:cubicBezTo>
                  <a:cubicBezTo>
                    <a:pt x="9" y="215"/>
                    <a:pt x="9" y="215"/>
                    <a:pt x="9" y="215"/>
                  </a:cubicBezTo>
                  <a:cubicBezTo>
                    <a:pt x="9" y="214"/>
                    <a:pt x="9" y="214"/>
                    <a:pt x="9" y="214"/>
                  </a:cubicBezTo>
                  <a:cubicBezTo>
                    <a:pt x="10" y="215"/>
                    <a:pt x="10" y="215"/>
                    <a:pt x="10" y="215"/>
                  </a:cubicBezTo>
                  <a:cubicBezTo>
                    <a:pt x="10" y="214"/>
                    <a:pt x="10" y="214"/>
                    <a:pt x="10" y="214"/>
                  </a:cubicBezTo>
                  <a:cubicBezTo>
                    <a:pt x="9" y="214"/>
                    <a:pt x="9" y="214"/>
                    <a:pt x="9" y="214"/>
                  </a:cubicBezTo>
                  <a:cubicBezTo>
                    <a:pt x="10" y="213"/>
                    <a:pt x="10" y="213"/>
                    <a:pt x="10" y="213"/>
                  </a:cubicBezTo>
                  <a:cubicBezTo>
                    <a:pt x="9" y="213"/>
                    <a:pt x="9" y="213"/>
                    <a:pt x="9" y="213"/>
                  </a:cubicBezTo>
                  <a:cubicBezTo>
                    <a:pt x="9" y="213"/>
                    <a:pt x="8" y="214"/>
                    <a:pt x="8" y="214"/>
                  </a:cubicBezTo>
                  <a:cubicBezTo>
                    <a:pt x="8" y="214"/>
                    <a:pt x="8" y="214"/>
                    <a:pt x="8" y="214"/>
                  </a:cubicBezTo>
                  <a:cubicBezTo>
                    <a:pt x="8" y="214"/>
                    <a:pt x="8" y="214"/>
                    <a:pt x="8" y="214"/>
                  </a:cubicBezTo>
                  <a:cubicBezTo>
                    <a:pt x="7" y="213"/>
                    <a:pt x="7" y="213"/>
                    <a:pt x="7" y="213"/>
                  </a:cubicBezTo>
                  <a:cubicBezTo>
                    <a:pt x="9" y="211"/>
                    <a:pt x="9" y="211"/>
                    <a:pt x="9" y="211"/>
                  </a:cubicBezTo>
                  <a:cubicBezTo>
                    <a:pt x="11" y="211"/>
                    <a:pt x="11" y="211"/>
                    <a:pt x="11" y="211"/>
                  </a:cubicBezTo>
                  <a:cubicBezTo>
                    <a:pt x="12" y="209"/>
                    <a:pt x="12" y="209"/>
                    <a:pt x="12" y="209"/>
                  </a:cubicBezTo>
                  <a:cubicBezTo>
                    <a:pt x="13" y="207"/>
                    <a:pt x="13" y="207"/>
                    <a:pt x="13" y="207"/>
                  </a:cubicBezTo>
                  <a:cubicBezTo>
                    <a:pt x="14" y="205"/>
                    <a:pt x="14" y="205"/>
                    <a:pt x="14" y="205"/>
                  </a:cubicBezTo>
                  <a:cubicBezTo>
                    <a:pt x="16" y="202"/>
                    <a:pt x="16" y="202"/>
                    <a:pt x="16" y="202"/>
                  </a:cubicBezTo>
                  <a:cubicBezTo>
                    <a:pt x="17" y="200"/>
                    <a:pt x="17" y="200"/>
                    <a:pt x="17" y="200"/>
                  </a:cubicBezTo>
                  <a:cubicBezTo>
                    <a:pt x="17" y="198"/>
                    <a:pt x="17" y="198"/>
                    <a:pt x="17" y="198"/>
                  </a:cubicBezTo>
                  <a:cubicBezTo>
                    <a:pt x="15" y="196"/>
                    <a:pt x="15" y="196"/>
                    <a:pt x="15" y="196"/>
                  </a:cubicBezTo>
                  <a:cubicBezTo>
                    <a:pt x="14" y="196"/>
                    <a:pt x="14" y="196"/>
                    <a:pt x="14" y="196"/>
                  </a:cubicBezTo>
                  <a:cubicBezTo>
                    <a:pt x="12" y="193"/>
                    <a:pt x="12" y="193"/>
                    <a:pt x="12" y="193"/>
                  </a:cubicBezTo>
                  <a:cubicBezTo>
                    <a:pt x="12" y="192"/>
                    <a:pt x="12" y="192"/>
                    <a:pt x="12" y="192"/>
                  </a:cubicBezTo>
                  <a:cubicBezTo>
                    <a:pt x="13" y="191"/>
                    <a:pt x="13" y="191"/>
                    <a:pt x="13" y="191"/>
                  </a:cubicBezTo>
                  <a:cubicBezTo>
                    <a:pt x="13" y="190"/>
                    <a:pt x="13" y="190"/>
                    <a:pt x="13" y="190"/>
                  </a:cubicBezTo>
                  <a:cubicBezTo>
                    <a:pt x="11" y="189"/>
                    <a:pt x="11" y="189"/>
                    <a:pt x="11" y="189"/>
                  </a:cubicBezTo>
                  <a:cubicBezTo>
                    <a:pt x="11" y="188"/>
                    <a:pt x="11" y="188"/>
                    <a:pt x="11" y="188"/>
                  </a:cubicBezTo>
                  <a:cubicBezTo>
                    <a:pt x="11" y="187"/>
                    <a:pt x="11" y="187"/>
                    <a:pt x="11" y="187"/>
                  </a:cubicBezTo>
                  <a:cubicBezTo>
                    <a:pt x="11" y="186"/>
                    <a:pt x="11" y="186"/>
                    <a:pt x="11" y="186"/>
                  </a:cubicBezTo>
                  <a:cubicBezTo>
                    <a:pt x="11" y="186"/>
                    <a:pt x="11" y="186"/>
                    <a:pt x="11" y="186"/>
                  </a:cubicBezTo>
                  <a:cubicBezTo>
                    <a:pt x="10" y="185"/>
                    <a:pt x="10" y="185"/>
                    <a:pt x="10" y="185"/>
                  </a:cubicBezTo>
                  <a:cubicBezTo>
                    <a:pt x="9" y="185"/>
                    <a:pt x="9" y="185"/>
                    <a:pt x="9" y="185"/>
                  </a:cubicBezTo>
                  <a:cubicBezTo>
                    <a:pt x="9" y="183"/>
                    <a:pt x="9" y="183"/>
                    <a:pt x="9" y="183"/>
                  </a:cubicBezTo>
                  <a:cubicBezTo>
                    <a:pt x="10" y="183"/>
                    <a:pt x="10" y="183"/>
                    <a:pt x="10" y="183"/>
                  </a:cubicBezTo>
                  <a:cubicBezTo>
                    <a:pt x="9" y="183"/>
                    <a:pt x="9" y="183"/>
                    <a:pt x="9" y="183"/>
                  </a:cubicBezTo>
                  <a:cubicBezTo>
                    <a:pt x="9" y="182"/>
                    <a:pt x="9" y="182"/>
                    <a:pt x="9" y="182"/>
                  </a:cubicBezTo>
                  <a:cubicBezTo>
                    <a:pt x="9" y="179"/>
                    <a:pt x="9" y="179"/>
                    <a:pt x="9" y="179"/>
                  </a:cubicBezTo>
                  <a:cubicBezTo>
                    <a:pt x="10" y="179"/>
                    <a:pt x="10" y="179"/>
                    <a:pt x="10" y="179"/>
                  </a:cubicBezTo>
                  <a:cubicBezTo>
                    <a:pt x="8" y="175"/>
                    <a:pt x="8" y="175"/>
                    <a:pt x="8" y="175"/>
                  </a:cubicBezTo>
                  <a:cubicBezTo>
                    <a:pt x="6" y="172"/>
                    <a:pt x="6" y="172"/>
                    <a:pt x="6" y="172"/>
                  </a:cubicBezTo>
                  <a:cubicBezTo>
                    <a:pt x="6" y="171"/>
                    <a:pt x="6" y="171"/>
                    <a:pt x="6" y="171"/>
                  </a:cubicBezTo>
                  <a:cubicBezTo>
                    <a:pt x="5" y="170"/>
                    <a:pt x="5" y="170"/>
                    <a:pt x="5" y="170"/>
                  </a:cubicBezTo>
                  <a:cubicBezTo>
                    <a:pt x="5" y="168"/>
                    <a:pt x="5" y="168"/>
                    <a:pt x="5" y="168"/>
                  </a:cubicBezTo>
                  <a:cubicBezTo>
                    <a:pt x="6" y="166"/>
                    <a:pt x="6" y="166"/>
                    <a:pt x="6" y="166"/>
                  </a:cubicBezTo>
                  <a:cubicBezTo>
                    <a:pt x="7" y="165"/>
                    <a:pt x="7" y="165"/>
                    <a:pt x="7" y="165"/>
                  </a:cubicBezTo>
                  <a:cubicBezTo>
                    <a:pt x="6" y="165"/>
                    <a:pt x="6" y="165"/>
                    <a:pt x="6" y="165"/>
                  </a:cubicBezTo>
                  <a:cubicBezTo>
                    <a:pt x="4" y="164"/>
                    <a:pt x="4" y="164"/>
                    <a:pt x="4" y="164"/>
                  </a:cubicBezTo>
                  <a:cubicBezTo>
                    <a:pt x="4" y="163"/>
                    <a:pt x="4" y="163"/>
                    <a:pt x="4" y="163"/>
                  </a:cubicBezTo>
                  <a:cubicBezTo>
                    <a:pt x="3" y="162"/>
                    <a:pt x="3" y="162"/>
                    <a:pt x="3" y="162"/>
                  </a:cubicBezTo>
                  <a:cubicBezTo>
                    <a:pt x="2" y="161"/>
                    <a:pt x="2" y="161"/>
                    <a:pt x="2" y="161"/>
                  </a:cubicBezTo>
                  <a:cubicBezTo>
                    <a:pt x="1" y="161"/>
                    <a:pt x="1" y="161"/>
                    <a:pt x="1" y="161"/>
                  </a:cubicBezTo>
                  <a:cubicBezTo>
                    <a:pt x="0" y="159"/>
                    <a:pt x="0" y="159"/>
                    <a:pt x="0" y="159"/>
                  </a:cubicBezTo>
                  <a:cubicBezTo>
                    <a:pt x="0" y="159"/>
                    <a:pt x="0" y="159"/>
                    <a:pt x="0" y="159"/>
                  </a:cubicBezTo>
                  <a:cubicBezTo>
                    <a:pt x="0" y="157"/>
                    <a:pt x="0" y="157"/>
                    <a:pt x="0" y="157"/>
                  </a:cubicBezTo>
                  <a:cubicBezTo>
                    <a:pt x="0" y="156"/>
                    <a:pt x="0" y="156"/>
                    <a:pt x="0" y="156"/>
                  </a:cubicBezTo>
                  <a:cubicBezTo>
                    <a:pt x="0" y="156"/>
                    <a:pt x="0" y="156"/>
                    <a:pt x="0" y="156"/>
                  </a:cubicBezTo>
                  <a:cubicBezTo>
                    <a:pt x="0" y="156"/>
                    <a:pt x="0" y="156"/>
                    <a:pt x="0" y="156"/>
                  </a:cubicBezTo>
                  <a:cubicBezTo>
                    <a:pt x="1" y="155"/>
                    <a:pt x="1" y="155"/>
                    <a:pt x="1" y="155"/>
                  </a:cubicBezTo>
                  <a:cubicBezTo>
                    <a:pt x="1" y="155"/>
                    <a:pt x="1" y="155"/>
                    <a:pt x="1" y="155"/>
                  </a:cubicBezTo>
                  <a:cubicBezTo>
                    <a:pt x="2" y="155"/>
                    <a:pt x="2" y="155"/>
                    <a:pt x="2" y="155"/>
                  </a:cubicBezTo>
                  <a:cubicBezTo>
                    <a:pt x="2" y="154"/>
                    <a:pt x="2" y="154"/>
                    <a:pt x="2" y="154"/>
                  </a:cubicBezTo>
                  <a:cubicBezTo>
                    <a:pt x="3" y="153"/>
                    <a:pt x="3" y="153"/>
                    <a:pt x="3" y="153"/>
                  </a:cubicBezTo>
                  <a:cubicBezTo>
                    <a:pt x="4" y="153"/>
                    <a:pt x="4" y="153"/>
                    <a:pt x="4" y="153"/>
                  </a:cubicBezTo>
                  <a:cubicBezTo>
                    <a:pt x="5" y="152"/>
                    <a:pt x="5" y="152"/>
                    <a:pt x="5" y="152"/>
                  </a:cubicBezTo>
                  <a:cubicBezTo>
                    <a:pt x="5" y="151"/>
                    <a:pt x="5" y="151"/>
                    <a:pt x="5" y="151"/>
                  </a:cubicBezTo>
                  <a:cubicBezTo>
                    <a:pt x="6" y="151"/>
                    <a:pt x="6" y="151"/>
                    <a:pt x="6" y="151"/>
                  </a:cubicBezTo>
                  <a:cubicBezTo>
                    <a:pt x="7" y="151"/>
                    <a:pt x="7" y="151"/>
                    <a:pt x="7" y="151"/>
                  </a:cubicBezTo>
                  <a:cubicBezTo>
                    <a:pt x="7" y="150"/>
                    <a:pt x="7" y="150"/>
                    <a:pt x="7" y="150"/>
                  </a:cubicBezTo>
                  <a:cubicBezTo>
                    <a:pt x="7" y="149"/>
                    <a:pt x="7" y="149"/>
                    <a:pt x="7" y="149"/>
                  </a:cubicBezTo>
                  <a:cubicBezTo>
                    <a:pt x="7" y="149"/>
                    <a:pt x="7" y="149"/>
                    <a:pt x="7" y="149"/>
                  </a:cubicBezTo>
                  <a:cubicBezTo>
                    <a:pt x="8" y="150"/>
                    <a:pt x="8" y="150"/>
                    <a:pt x="8" y="150"/>
                  </a:cubicBezTo>
                  <a:cubicBezTo>
                    <a:pt x="8" y="150"/>
                    <a:pt x="8" y="150"/>
                    <a:pt x="8" y="150"/>
                  </a:cubicBezTo>
                  <a:cubicBezTo>
                    <a:pt x="8" y="151"/>
                    <a:pt x="8" y="151"/>
                    <a:pt x="8" y="151"/>
                  </a:cubicBezTo>
                  <a:cubicBezTo>
                    <a:pt x="9" y="151"/>
                    <a:pt x="9" y="151"/>
                    <a:pt x="9" y="151"/>
                  </a:cubicBezTo>
                  <a:cubicBezTo>
                    <a:pt x="9" y="150"/>
                    <a:pt x="9" y="150"/>
                    <a:pt x="9" y="150"/>
                  </a:cubicBezTo>
                  <a:cubicBezTo>
                    <a:pt x="9" y="150"/>
                    <a:pt x="9" y="150"/>
                    <a:pt x="9" y="150"/>
                  </a:cubicBezTo>
                  <a:cubicBezTo>
                    <a:pt x="10" y="150"/>
                    <a:pt x="10" y="150"/>
                    <a:pt x="10" y="150"/>
                  </a:cubicBezTo>
                  <a:cubicBezTo>
                    <a:pt x="10" y="149"/>
                    <a:pt x="10" y="149"/>
                    <a:pt x="10" y="149"/>
                  </a:cubicBezTo>
                  <a:cubicBezTo>
                    <a:pt x="9" y="149"/>
                    <a:pt x="9" y="149"/>
                    <a:pt x="9" y="149"/>
                  </a:cubicBezTo>
                  <a:cubicBezTo>
                    <a:pt x="9" y="149"/>
                    <a:pt x="9" y="149"/>
                    <a:pt x="9" y="149"/>
                  </a:cubicBezTo>
                  <a:cubicBezTo>
                    <a:pt x="10" y="149"/>
                    <a:pt x="10" y="149"/>
                    <a:pt x="10" y="149"/>
                  </a:cubicBezTo>
                  <a:cubicBezTo>
                    <a:pt x="10" y="149"/>
                    <a:pt x="10" y="149"/>
                    <a:pt x="10" y="149"/>
                  </a:cubicBezTo>
                  <a:cubicBezTo>
                    <a:pt x="10" y="148"/>
                    <a:pt x="10" y="148"/>
                    <a:pt x="10" y="148"/>
                  </a:cubicBezTo>
                  <a:cubicBezTo>
                    <a:pt x="10" y="148"/>
                    <a:pt x="10" y="148"/>
                    <a:pt x="10" y="148"/>
                  </a:cubicBezTo>
                  <a:cubicBezTo>
                    <a:pt x="10" y="148"/>
                    <a:pt x="10" y="148"/>
                    <a:pt x="10" y="148"/>
                  </a:cubicBezTo>
                  <a:cubicBezTo>
                    <a:pt x="10" y="148"/>
                    <a:pt x="10" y="148"/>
                    <a:pt x="10" y="148"/>
                  </a:cubicBezTo>
                  <a:cubicBezTo>
                    <a:pt x="11" y="148"/>
                    <a:pt x="11" y="148"/>
                    <a:pt x="11" y="148"/>
                  </a:cubicBezTo>
                  <a:cubicBezTo>
                    <a:pt x="12" y="148"/>
                    <a:pt x="12" y="148"/>
                    <a:pt x="12" y="148"/>
                  </a:cubicBezTo>
                  <a:cubicBezTo>
                    <a:pt x="12" y="149"/>
                    <a:pt x="12" y="149"/>
                    <a:pt x="12" y="149"/>
                  </a:cubicBezTo>
                  <a:cubicBezTo>
                    <a:pt x="13" y="149"/>
                    <a:pt x="13" y="149"/>
                    <a:pt x="13" y="149"/>
                  </a:cubicBezTo>
                  <a:cubicBezTo>
                    <a:pt x="13" y="149"/>
                    <a:pt x="13" y="149"/>
                    <a:pt x="13" y="149"/>
                  </a:cubicBezTo>
                  <a:cubicBezTo>
                    <a:pt x="14" y="149"/>
                    <a:pt x="14" y="149"/>
                    <a:pt x="14" y="149"/>
                  </a:cubicBezTo>
                  <a:cubicBezTo>
                    <a:pt x="14" y="149"/>
                    <a:pt x="14" y="149"/>
                    <a:pt x="14" y="149"/>
                  </a:cubicBezTo>
                  <a:cubicBezTo>
                    <a:pt x="15" y="150"/>
                    <a:pt x="15" y="150"/>
                    <a:pt x="15" y="150"/>
                  </a:cubicBezTo>
                  <a:cubicBezTo>
                    <a:pt x="15" y="150"/>
                    <a:pt x="15" y="150"/>
                    <a:pt x="15" y="150"/>
                  </a:cubicBezTo>
                  <a:cubicBezTo>
                    <a:pt x="14" y="151"/>
                    <a:pt x="14" y="151"/>
                    <a:pt x="14" y="151"/>
                  </a:cubicBezTo>
                  <a:cubicBezTo>
                    <a:pt x="13" y="150"/>
                    <a:pt x="13" y="150"/>
                    <a:pt x="13" y="150"/>
                  </a:cubicBezTo>
                  <a:cubicBezTo>
                    <a:pt x="12" y="150"/>
                    <a:pt x="12" y="150"/>
                    <a:pt x="12" y="150"/>
                  </a:cubicBezTo>
                  <a:cubicBezTo>
                    <a:pt x="11" y="150"/>
                    <a:pt x="11" y="150"/>
                    <a:pt x="11" y="150"/>
                  </a:cubicBezTo>
                  <a:cubicBezTo>
                    <a:pt x="11" y="149"/>
                    <a:pt x="11" y="149"/>
                    <a:pt x="11" y="149"/>
                  </a:cubicBezTo>
                  <a:cubicBezTo>
                    <a:pt x="11" y="150"/>
                    <a:pt x="11" y="150"/>
                    <a:pt x="11" y="150"/>
                  </a:cubicBezTo>
                  <a:cubicBezTo>
                    <a:pt x="11" y="151"/>
                    <a:pt x="11" y="151"/>
                    <a:pt x="11" y="151"/>
                  </a:cubicBezTo>
                  <a:cubicBezTo>
                    <a:pt x="11" y="151"/>
                    <a:pt x="11" y="151"/>
                    <a:pt x="11" y="151"/>
                  </a:cubicBezTo>
                  <a:cubicBezTo>
                    <a:pt x="12" y="151"/>
                    <a:pt x="12" y="151"/>
                    <a:pt x="12" y="151"/>
                  </a:cubicBezTo>
                  <a:cubicBezTo>
                    <a:pt x="12" y="151"/>
                    <a:pt x="12" y="151"/>
                    <a:pt x="12" y="151"/>
                  </a:cubicBezTo>
                  <a:cubicBezTo>
                    <a:pt x="12" y="152"/>
                    <a:pt x="12" y="152"/>
                    <a:pt x="12" y="152"/>
                  </a:cubicBezTo>
                  <a:cubicBezTo>
                    <a:pt x="13" y="151"/>
                    <a:pt x="13" y="151"/>
                    <a:pt x="13" y="151"/>
                  </a:cubicBezTo>
                  <a:cubicBezTo>
                    <a:pt x="14" y="151"/>
                    <a:pt x="14" y="151"/>
                    <a:pt x="14" y="151"/>
                  </a:cubicBezTo>
                  <a:cubicBezTo>
                    <a:pt x="14" y="152"/>
                    <a:pt x="14" y="152"/>
                    <a:pt x="14" y="152"/>
                  </a:cubicBezTo>
                  <a:cubicBezTo>
                    <a:pt x="14" y="152"/>
                    <a:pt x="14" y="152"/>
                    <a:pt x="14" y="152"/>
                  </a:cubicBezTo>
                  <a:cubicBezTo>
                    <a:pt x="14" y="152"/>
                    <a:pt x="14" y="152"/>
                    <a:pt x="14" y="152"/>
                  </a:cubicBezTo>
                  <a:cubicBezTo>
                    <a:pt x="15" y="152"/>
                    <a:pt x="15" y="152"/>
                    <a:pt x="15" y="152"/>
                  </a:cubicBezTo>
                  <a:cubicBezTo>
                    <a:pt x="15" y="152"/>
                    <a:pt x="15" y="152"/>
                    <a:pt x="15" y="152"/>
                  </a:cubicBezTo>
                  <a:cubicBezTo>
                    <a:pt x="15" y="153"/>
                    <a:pt x="15" y="153"/>
                    <a:pt x="15" y="153"/>
                  </a:cubicBezTo>
                  <a:cubicBezTo>
                    <a:pt x="15" y="152"/>
                    <a:pt x="15" y="152"/>
                    <a:pt x="15" y="152"/>
                  </a:cubicBezTo>
                  <a:cubicBezTo>
                    <a:pt x="16" y="151"/>
                    <a:pt x="16" y="151"/>
                    <a:pt x="16" y="151"/>
                  </a:cubicBezTo>
                  <a:cubicBezTo>
                    <a:pt x="16" y="152"/>
                    <a:pt x="16" y="152"/>
                    <a:pt x="16" y="152"/>
                  </a:cubicBezTo>
                  <a:cubicBezTo>
                    <a:pt x="16" y="152"/>
                    <a:pt x="16" y="152"/>
                    <a:pt x="16" y="152"/>
                  </a:cubicBezTo>
                  <a:cubicBezTo>
                    <a:pt x="16" y="152"/>
                    <a:pt x="16" y="152"/>
                    <a:pt x="16" y="152"/>
                  </a:cubicBezTo>
                  <a:cubicBezTo>
                    <a:pt x="16" y="152"/>
                    <a:pt x="16" y="152"/>
                    <a:pt x="16" y="152"/>
                  </a:cubicBezTo>
                  <a:cubicBezTo>
                    <a:pt x="17" y="153"/>
                    <a:pt x="17" y="153"/>
                    <a:pt x="17" y="153"/>
                  </a:cubicBezTo>
                  <a:cubicBezTo>
                    <a:pt x="16" y="153"/>
                    <a:pt x="16" y="153"/>
                    <a:pt x="16" y="153"/>
                  </a:cubicBezTo>
                  <a:cubicBezTo>
                    <a:pt x="16" y="154"/>
                    <a:pt x="16" y="154"/>
                    <a:pt x="16" y="154"/>
                  </a:cubicBezTo>
                  <a:cubicBezTo>
                    <a:pt x="17" y="154"/>
                    <a:pt x="17" y="154"/>
                    <a:pt x="17" y="154"/>
                  </a:cubicBezTo>
                  <a:cubicBezTo>
                    <a:pt x="17" y="153"/>
                    <a:pt x="17" y="153"/>
                    <a:pt x="17" y="153"/>
                  </a:cubicBezTo>
                  <a:cubicBezTo>
                    <a:pt x="17" y="152"/>
                    <a:pt x="17" y="152"/>
                    <a:pt x="17" y="152"/>
                  </a:cubicBezTo>
                  <a:cubicBezTo>
                    <a:pt x="17" y="152"/>
                    <a:pt x="17" y="152"/>
                    <a:pt x="17" y="152"/>
                  </a:cubicBezTo>
                  <a:cubicBezTo>
                    <a:pt x="18" y="152"/>
                    <a:pt x="18" y="152"/>
                    <a:pt x="18" y="152"/>
                  </a:cubicBezTo>
                  <a:cubicBezTo>
                    <a:pt x="19" y="152"/>
                    <a:pt x="19" y="152"/>
                    <a:pt x="19" y="152"/>
                  </a:cubicBezTo>
                  <a:cubicBezTo>
                    <a:pt x="19" y="152"/>
                    <a:pt x="19" y="152"/>
                    <a:pt x="19" y="152"/>
                  </a:cubicBezTo>
                  <a:cubicBezTo>
                    <a:pt x="18" y="151"/>
                    <a:pt x="18" y="151"/>
                    <a:pt x="18" y="151"/>
                  </a:cubicBezTo>
                  <a:cubicBezTo>
                    <a:pt x="18" y="151"/>
                    <a:pt x="18" y="151"/>
                    <a:pt x="18" y="151"/>
                  </a:cubicBezTo>
                  <a:cubicBezTo>
                    <a:pt x="19" y="151"/>
                    <a:pt x="19" y="151"/>
                    <a:pt x="19" y="151"/>
                  </a:cubicBezTo>
                  <a:cubicBezTo>
                    <a:pt x="20" y="152"/>
                    <a:pt x="20" y="152"/>
                    <a:pt x="20" y="152"/>
                  </a:cubicBezTo>
                  <a:cubicBezTo>
                    <a:pt x="21" y="152"/>
                    <a:pt x="21" y="152"/>
                    <a:pt x="21" y="152"/>
                  </a:cubicBezTo>
                  <a:cubicBezTo>
                    <a:pt x="22" y="152"/>
                    <a:pt x="22" y="152"/>
                    <a:pt x="22" y="152"/>
                  </a:cubicBezTo>
                  <a:cubicBezTo>
                    <a:pt x="23" y="152"/>
                    <a:pt x="23" y="152"/>
                    <a:pt x="23" y="152"/>
                  </a:cubicBezTo>
                  <a:cubicBezTo>
                    <a:pt x="23" y="152"/>
                    <a:pt x="23" y="152"/>
                    <a:pt x="23" y="152"/>
                  </a:cubicBezTo>
                  <a:cubicBezTo>
                    <a:pt x="24" y="152"/>
                    <a:pt x="24" y="152"/>
                    <a:pt x="24" y="152"/>
                  </a:cubicBezTo>
                  <a:cubicBezTo>
                    <a:pt x="25" y="152"/>
                    <a:pt x="25" y="152"/>
                    <a:pt x="25" y="152"/>
                  </a:cubicBezTo>
                  <a:cubicBezTo>
                    <a:pt x="25" y="152"/>
                    <a:pt x="25" y="152"/>
                    <a:pt x="25" y="152"/>
                  </a:cubicBezTo>
                  <a:cubicBezTo>
                    <a:pt x="26" y="152"/>
                    <a:pt x="26" y="152"/>
                    <a:pt x="26" y="152"/>
                  </a:cubicBezTo>
                  <a:cubicBezTo>
                    <a:pt x="30" y="155"/>
                    <a:pt x="30" y="155"/>
                    <a:pt x="30" y="155"/>
                  </a:cubicBezTo>
                  <a:cubicBezTo>
                    <a:pt x="33" y="156"/>
                    <a:pt x="33" y="156"/>
                    <a:pt x="33" y="156"/>
                  </a:cubicBezTo>
                  <a:cubicBezTo>
                    <a:pt x="34" y="157"/>
                    <a:pt x="34" y="157"/>
                    <a:pt x="34" y="157"/>
                  </a:cubicBezTo>
                  <a:cubicBezTo>
                    <a:pt x="35" y="157"/>
                    <a:pt x="35" y="157"/>
                    <a:pt x="35" y="157"/>
                  </a:cubicBezTo>
                  <a:cubicBezTo>
                    <a:pt x="36" y="159"/>
                    <a:pt x="36" y="159"/>
                    <a:pt x="36" y="159"/>
                  </a:cubicBezTo>
                  <a:cubicBezTo>
                    <a:pt x="37" y="159"/>
                    <a:pt x="37" y="159"/>
                    <a:pt x="37" y="159"/>
                  </a:cubicBezTo>
                  <a:cubicBezTo>
                    <a:pt x="36" y="158"/>
                    <a:pt x="36" y="158"/>
                    <a:pt x="36" y="158"/>
                  </a:cubicBezTo>
                  <a:cubicBezTo>
                    <a:pt x="36" y="158"/>
                    <a:pt x="36" y="158"/>
                    <a:pt x="36" y="158"/>
                  </a:cubicBezTo>
                  <a:cubicBezTo>
                    <a:pt x="37" y="158"/>
                    <a:pt x="37" y="158"/>
                    <a:pt x="37" y="158"/>
                  </a:cubicBezTo>
                  <a:cubicBezTo>
                    <a:pt x="38" y="159"/>
                    <a:pt x="38" y="159"/>
                    <a:pt x="38" y="159"/>
                  </a:cubicBezTo>
                  <a:cubicBezTo>
                    <a:pt x="39" y="159"/>
                    <a:pt x="39" y="159"/>
                    <a:pt x="39" y="159"/>
                  </a:cubicBezTo>
                  <a:cubicBezTo>
                    <a:pt x="40" y="160"/>
                    <a:pt x="40" y="160"/>
                    <a:pt x="40" y="160"/>
                  </a:cubicBezTo>
                  <a:cubicBezTo>
                    <a:pt x="41" y="160"/>
                    <a:pt x="41" y="160"/>
                    <a:pt x="41" y="160"/>
                  </a:cubicBezTo>
                  <a:cubicBezTo>
                    <a:pt x="40" y="159"/>
                    <a:pt x="40" y="159"/>
                    <a:pt x="40" y="159"/>
                  </a:cubicBezTo>
                  <a:cubicBezTo>
                    <a:pt x="40" y="159"/>
                    <a:pt x="40" y="159"/>
                    <a:pt x="40" y="159"/>
                  </a:cubicBezTo>
                  <a:cubicBezTo>
                    <a:pt x="40" y="159"/>
                    <a:pt x="40" y="159"/>
                    <a:pt x="40" y="159"/>
                  </a:cubicBezTo>
                  <a:cubicBezTo>
                    <a:pt x="41" y="159"/>
                    <a:pt x="41" y="159"/>
                    <a:pt x="41" y="159"/>
                  </a:cubicBezTo>
                  <a:cubicBezTo>
                    <a:pt x="41" y="160"/>
                    <a:pt x="41" y="160"/>
                    <a:pt x="41" y="160"/>
                  </a:cubicBezTo>
                  <a:cubicBezTo>
                    <a:pt x="43" y="161"/>
                    <a:pt x="43" y="161"/>
                    <a:pt x="43" y="161"/>
                  </a:cubicBezTo>
                  <a:cubicBezTo>
                    <a:pt x="43" y="162"/>
                    <a:pt x="43" y="162"/>
                    <a:pt x="43" y="162"/>
                  </a:cubicBezTo>
                  <a:cubicBezTo>
                    <a:pt x="44" y="162"/>
                    <a:pt x="44" y="162"/>
                    <a:pt x="44" y="162"/>
                  </a:cubicBezTo>
                  <a:cubicBezTo>
                    <a:pt x="44" y="162"/>
                    <a:pt x="44" y="162"/>
                    <a:pt x="44" y="162"/>
                  </a:cubicBezTo>
                  <a:cubicBezTo>
                    <a:pt x="45" y="162"/>
                    <a:pt x="45" y="162"/>
                    <a:pt x="45" y="162"/>
                  </a:cubicBezTo>
                  <a:cubicBezTo>
                    <a:pt x="46" y="163"/>
                    <a:pt x="46" y="163"/>
                    <a:pt x="46" y="163"/>
                  </a:cubicBezTo>
                  <a:cubicBezTo>
                    <a:pt x="46" y="164"/>
                    <a:pt x="46" y="164"/>
                    <a:pt x="46" y="164"/>
                  </a:cubicBezTo>
                  <a:cubicBezTo>
                    <a:pt x="46" y="164"/>
                    <a:pt x="46" y="164"/>
                    <a:pt x="46" y="164"/>
                  </a:cubicBezTo>
                  <a:cubicBezTo>
                    <a:pt x="47" y="165"/>
                    <a:pt x="47" y="165"/>
                    <a:pt x="47" y="165"/>
                  </a:cubicBezTo>
                  <a:cubicBezTo>
                    <a:pt x="47" y="165"/>
                    <a:pt x="47" y="165"/>
                    <a:pt x="47" y="165"/>
                  </a:cubicBezTo>
                  <a:cubicBezTo>
                    <a:pt x="48" y="165"/>
                    <a:pt x="48" y="165"/>
                    <a:pt x="48" y="165"/>
                  </a:cubicBezTo>
                  <a:cubicBezTo>
                    <a:pt x="48" y="166"/>
                    <a:pt x="48" y="166"/>
                    <a:pt x="48" y="166"/>
                  </a:cubicBezTo>
                  <a:cubicBezTo>
                    <a:pt x="48" y="167"/>
                    <a:pt x="48" y="167"/>
                    <a:pt x="48" y="167"/>
                  </a:cubicBezTo>
                  <a:cubicBezTo>
                    <a:pt x="48" y="169"/>
                    <a:pt x="48" y="169"/>
                    <a:pt x="48" y="169"/>
                  </a:cubicBezTo>
                  <a:cubicBezTo>
                    <a:pt x="47" y="169"/>
                    <a:pt x="47" y="169"/>
                    <a:pt x="47" y="169"/>
                  </a:cubicBezTo>
                  <a:cubicBezTo>
                    <a:pt x="47" y="170"/>
                    <a:pt x="47" y="170"/>
                    <a:pt x="47" y="170"/>
                  </a:cubicBezTo>
                  <a:cubicBezTo>
                    <a:pt x="46" y="171"/>
                    <a:pt x="46" y="171"/>
                    <a:pt x="46" y="171"/>
                  </a:cubicBezTo>
                  <a:cubicBezTo>
                    <a:pt x="46" y="171"/>
                    <a:pt x="46" y="171"/>
                    <a:pt x="46" y="171"/>
                  </a:cubicBezTo>
                  <a:cubicBezTo>
                    <a:pt x="45" y="173"/>
                    <a:pt x="45" y="173"/>
                    <a:pt x="45" y="173"/>
                  </a:cubicBezTo>
                  <a:cubicBezTo>
                    <a:pt x="43" y="174"/>
                    <a:pt x="43" y="174"/>
                    <a:pt x="43" y="174"/>
                  </a:cubicBezTo>
                  <a:cubicBezTo>
                    <a:pt x="42" y="174"/>
                    <a:pt x="42" y="174"/>
                    <a:pt x="42" y="174"/>
                  </a:cubicBezTo>
                  <a:cubicBezTo>
                    <a:pt x="41" y="175"/>
                    <a:pt x="41" y="175"/>
                    <a:pt x="41" y="175"/>
                  </a:cubicBezTo>
                  <a:cubicBezTo>
                    <a:pt x="40" y="175"/>
                    <a:pt x="40" y="175"/>
                    <a:pt x="40" y="175"/>
                  </a:cubicBezTo>
                  <a:cubicBezTo>
                    <a:pt x="40" y="175"/>
                    <a:pt x="40" y="175"/>
                    <a:pt x="40" y="175"/>
                  </a:cubicBezTo>
                  <a:cubicBezTo>
                    <a:pt x="38" y="175"/>
                    <a:pt x="38" y="175"/>
                    <a:pt x="38" y="175"/>
                  </a:cubicBezTo>
                  <a:cubicBezTo>
                    <a:pt x="35" y="175"/>
                    <a:pt x="35" y="175"/>
                    <a:pt x="35" y="175"/>
                  </a:cubicBezTo>
                  <a:cubicBezTo>
                    <a:pt x="34" y="175"/>
                    <a:pt x="34" y="175"/>
                    <a:pt x="34" y="175"/>
                  </a:cubicBezTo>
                  <a:cubicBezTo>
                    <a:pt x="33" y="174"/>
                    <a:pt x="33" y="174"/>
                    <a:pt x="33" y="174"/>
                  </a:cubicBezTo>
                  <a:cubicBezTo>
                    <a:pt x="32" y="174"/>
                    <a:pt x="32" y="174"/>
                    <a:pt x="32" y="174"/>
                  </a:cubicBezTo>
                  <a:cubicBezTo>
                    <a:pt x="31" y="174"/>
                    <a:pt x="31" y="174"/>
                    <a:pt x="31" y="174"/>
                  </a:cubicBezTo>
                  <a:cubicBezTo>
                    <a:pt x="30" y="174"/>
                    <a:pt x="30" y="174"/>
                    <a:pt x="30" y="174"/>
                  </a:cubicBezTo>
                  <a:cubicBezTo>
                    <a:pt x="30" y="174"/>
                    <a:pt x="30" y="174"/>
                    <a:pt x="30" y="174"/>
                  </a:cubicBezTo>
                  <a:cubicBezTo>
                    <a:pt x="29" y="174"/>
                    <a:pt x="29" y="174"/>
                    <a:pt x="29" y="174"/>
                  </a:cubicBezTo>
                  <a:cubicBezTo>
                    <a:pt x="28" y="174"/>
                    <a:pt x="28" y="174"/>
                    <a:pt x="28" y="174"/>
                  </a:cubicBezTo>
                  <a:cubicBezTo>
                    <a:pt x="27" y="173"/>
                    <a:pt x="27" y="173"/>
                    <a:pt x="27" y="173"/>
                  </a:cubicBezTo>
                  <a:cubicBezTo>
                    <a:pt x="27" y="173"/>
                    <a:pt x="27" y="173"/>
                    <a:pt x="27" y="173"/>
                  </a:cubicBezTo>
                  <a:cubicBezTo>
                    <a:pt x="26" y="173"/>
                    <a:pt x="26" y="173"/>
                    <a:pt x="26" y="173"/>
                  </a:cubicBezTo>
                  <a:cubicBezTo>
                    <a:pt x="26" y="173"/>
                    <a:pt x="26" y="173"/>
                    <a:pt x="26" y="173"/>
                  </a:cubicBezTo>
                  <a:cubicBezTo>
                    <a:pt x="26" y="172"/>
                    <a:pt x="26" y="172"/>
                    <a:pt x="26" y="172"/>
                  </a:cubicBezTo>
                  <a:cubicBezTo>
                    <a:pt x="25" y="172"/>
                    <a:pt x="25" y="172"/>
                    <a:pt x="25" y="172"/>
                  </a:cubicBezTo>
                  <a:cubicBezTo>
                    <a:pt x="24" y="173"/>
                    <a:pt x="24" y="173"/>
                    <a:pt x="24" y="173"/>
                  </a:cubicBezTo>
                  <a:cubicBezTo>
                    <a:pt x="23" y="173"/>
                    <a:pt x="23" y="173"/>
                    <a:pt x="23" y="173"/>
                  </a:cubicBezTo>
                  <a:cubicBezTo>
                    <a:pt x="23" y="172"/>
                    <a:pt x="23" y="172"/>
                    <a:pt x="23" y="172"/>
                  </a:cubicBezTo>
                  <a:cubicBezTo>
                    <a:pt x="23" y="172"/>
                    <a:pt x="23" y="172"/>
                    <a:pt x="23" y="172"/>
                  </a:cubicBezTo>
                  <a:cubicBezTo>
                    <a:pt x="24" y="172"/>
                    <a:pt x="24" y="172"/>
                    <a:pt x="24" y="172"/>
                  </a:cubicBezTo>
                  <a:cubicBezTo>
                    <a:pt x="23" y="171"/>
                    <a:pt x="23" y="171"/>
                    <a:pt x="23" y="171"/>
                  </a:cubicBezTo>
                  <a:cubicBezTo>
                    <a:pt x="23" y="172"/>
                    <a:pt x="23" y="172"/>
                    <a:pt x="23" y="172"/>
                  </a:cubicBezTo>
                  <a:cubicBezTo>
                    <a:pt x="21" y="172"/>
                    <a:pt x="21" y="172"/>
                    <a:pt x="21" y="172"/>
                  </a:cubicBezTo>
                  <a:cubicBezTo>
                    <a:pt x="21" y="171"/>
                    <a:pt x="21" y="171"/>
                    <a:pt x="21" y="171"/>
                  </a:cubicBezTo>
                  <a:cubicBezTo>
                    <a:pt x="20" y="171"/>
                    <a:pt x="20" y="171"/>
                    <a:pt x="20" y="171"/>
                  </a:cubicBezTo>
                  <a:cubicBezTo>
                    <a:pt x="20" y="171"/>
                    <a:pt x="20" y="171"/>
                    <a:pt x="20" y="171"/>
                  </a:cubicBezTo>
                  <a:cubicBezTo>
                    <a:pt x="18" y="170"/>
                    <a:pt x="18" y="170"/>
                    <a:pt x="18" y="170"/>
                  </a:cubicBezTo>
                  <a:cubicBezTo>
                    <a:pt x="18" y="169"/>
                    <a:pt x="18" y="169"/>
                    <a:pt x="18" y="169"/>
                  </a:cubicBezTo>
                  <a:cubicBezTo>
                    <a:pt x="17" y="169"/>
                    <a:pt x="17" y="169"/>
                    <a:pt x="17" y="169"/>
                  </a:cubicBezTo>
                  <a:cubicBezTo>
                    <a:pt x="16" y="169"/>
                    <a:pt x="16" y="169"/>
                    <a:pt x="16" y="169"/>
                  </a:cubicBezTo>
                  <a:cubicBezTo>
                    <a:pt x="15" y="169"/>
                    <a:pt x="15" y="169"/>
                    <a:pt x="15" y="169"/>
                  </a:cubicBezTo>
                  <a:cubicBezTo>
                    <a:pt x="15" y="169"/>
                    <a:pt x="15" y="169"/>
                    <a:pt x="15" y="169"/>
                  </a:cubicBezTo>
                  <a:cubicBezTo>
                    <a:pt x="16" y="170"/>
                    <a:pt x="16" y="170"/>
                    <a:pt x="16" y="170"/>
                  </a:cubicBezTo>
                  <a:cubicBezTo>
                    <a:pt x="16" y="171"/>
                    <a:pt x="16" y="171"/>
                    <a:pt x="16" y="171"/>
                  </a:cubicBezTo>
                  <a:cubicBezTo>
                    <a:pt x="17" y="171"/>
                    <a:pt x="17" y="171"/>
                    <a:pt x="17" y="171"/>
                  </a:cubicBezTo>
                  <a:cubicBezTo>
                    <a:pt x="18" y="172"/>
                    <a:pt x="18" y="172"/>
                    <a:pt x="18" y="172"/>
                  </a:cubicBezTo>
                  <a:cubicBezTo>
                    <a:pt x="19" y="172"/>
                    <a:pt x="19" y="172"/>
                    <a:pt x="19" y="172"/>
                  </a:cubicBezTo>
                  <a:cubicBezTo>
                    <a:pt x="19" y="172"/>
                    <a:pt x="19" y="172"/>
                    <a:pt x="19" y="172"/>
                  </a:cubicBezTo>
                  <a:cubicBezTo>
                    <a:pt x="18" y="173"/>
                    <a:pt x="18" y="173"/>
                    <a:pt x="18" y="173"/>
                  </a:cubicBezTo>
                  <a:cubicBezTo>
                    <a:pt x="18" y="173"/>
                    <a:pt x="18" y="173"/>
                    <a:pt x="18" y="173"/>
                  </a:cubicBezTo>
                  <a:cubicBezTo>
                    <a:pt x="18" y="174"/>
                    <a:pt x="18" y="174"/>
                    <a:pt x="18" y="174"/>
                  </a:cubicBezTo>
                  <a:cubicBezTo>
                    <a:pt x="20" y="173"/>
                    <a:pt x="20" y="173"/>
                    <a:pt x="20" y="173"/>
                  </a:cubicBezTo>
                  <a:cubicBezTo>
                    <a:pt x="20" y="173"/>
                    <a:pt x="20" y="173"/>
                    <a:pt x="20" y="173"/>
                  </a:cubicBezTo>
                  <a:cubicBezTo>
                    <a:pt x="21" y="173"/>
                    <a:pt x="21" y="173"/>
                    <a:pt x="21" y="173"/>
                  </a:cubicBezTo>
                  <a:cubicBezTo>
                    <a:pt x="20" y="173"/>
                    <a:pt x="20" y="173"/>
                    <a:pt x="20" y="173"/>
                  </a:cubicBezTo>
                  <a:cubicBezTo>
                    <a:pt x="20" y="174"/>
                    <a:pt x="20" y="174"/>
                    <a:pt x="20" y="174"/>
                  </a:cubicBezTo>
                  <a:cubicBezTo>
                    <a:pt x="21" y="174"/>
                    <a:pt x="21" y="174"/>
                    <a:pt x="21" y="174"/>
                  </a:cubicBezTo>
                  <a:cubicBezTo>
                    <a:pt x="21" y="174"/>
                    <a:pt x="21" y="174"/>
                    <a:pt x="21" y="174"/>
                  </a:cubicBezTo>
                  <a:cubicBezTo>
                    <a:pt x="20" y="175"/>
                    <a:pt x="20" y="175"/>
                    <a:pt x="20" y="175"/>
                  </a:cubicBezTo>
                  <a:cubicBezTo>
                    <a:pt x="20" y="175"/>
                    <a:pt x="20" y="175"/>
                    <a:pt x="20" y="175"/>
                  </a:cubicBezTo>
                  <a:cubicBezTo>
                    <a:pt x="21" y="175"/>
                    <a:pt x="21" y="175"/>
                    <a:pt x="21" y="175"/>
                  </a:cubicBezTo>
                  <a:cubicBezTo>
                    <a:pt x="21" y="175"/>
                    <a:pt x="21" y="175"/>
                    <a:pt x="21" y="175"/>
                  </a:cubicBezTo>
                  <a:cubicBezTo>
                    <a:pt x="22" y="175"/>
                    <a:pt x="22" y="175"/>
                    <a:pt x="22" y="175"/>
                  </a:cubicBezTo>
                  <a:cubicBezTo>
                    <a:pt x="22" y="175"/>
                    <a:pt x="22" y="175"/>
                    <a:pt x="22" y="175"/>
                  </a:cubicBezTo>
                  <a:cubicBezTo>
                    <a:pt x="23" y="175"/>
                    <a:pt x="23" y="175"/>
                    <a:pt x="23" y="175"/>
                  </a:cubicBezTo>
                  <a:cubicBezTo>
                    <a:pt x="25" y="176"/>
                    <a:pt x="25" y="176"/>
                    <a:pt x="25" y="176"/>
                  </a:cubicBezTo>
                  <a:cubicBezTo>
                    <a:pt x="26" y="177"/>
                    <a:pt x="26" y="177"/>
                    <a:pt x="26" y="177"/>
                  </a:cubicBezTo>
                  <a:cubicBezTo>
                    <a:pt x="26" y="177"/>
                    <a:pt x="26" y="177"/>
                    <a:pt x="26" y="177"/>
                  </a:cubicBezTo>
                  <a:cubicBezTo>
                    <a:pt x="26" y="177"/>
                    <a:pt x="26" y="177"/>
                    <a:pt x="26" y="177"/>
                  </a:cubicBezTo>
                  <a:cubicBezTo>
                    <a:pt x="26" y="178"/>
                    <a:pt x="26" y="178"/>
                    <a:pt x="26" y="178"/>
                  </a:cubicBezTo>
                  <a:cubicBezTo>
                    <a:pt x="26" y="178"/>
                    <a:pt x="26" y="178"/>
                    <a:pt x="26" y="178"/>
                  </a:cubicBezTo>
                  <a:cubicBezTo>
                    <a:pt x="26" y="179"/>
                    <a:pt x="26" y="179"/>
                    <a:pt x="26" y="179"/>
                  </a:cubicBezTo>
                  <a:cubicBezTo>
                    <a:pt x="26" y="180"/>
                    <a:pt x="26" y="180"/>
                    <a:pt x="26" y="180"/>
                  </a:cubicBezTo>
                  <a:cubicBezTo>
                    <a:pt x="25" y="180"/>
                    <a:pt x="25" y="180"/>
                    <a:pt x="25" y="180"/>
                  </a:cubicBezTo>
                  <a:cubicBezTo>
                    <a:pt x="25" y="181"/>
                    <a:pt x="25" y="181"/>
                    <a:pt x="25" y="181"/>
                  </a:cubicBezTo>
                  <a:cubicBezTo>
                    <a:pt x="26" y="181"/>
                    <a:pt x="26" y="181"/>
                    <a:pt x="26" y="181"/>
                  </a:cubicBezTo>
                  <a:cubicBezTo>
                    <a:pt x="26" y="182"/>
                    <a:pt x="26" y="182"/>
                    <a:pt x="26" y="182"/>
                  </a:cubicBezTo>
                  <a:cubicBezTo>
                    <a:pt x="27" y="183"/>
                    <a:pt x="27" y="183"/>
                    <a:pt x="27" y="183"/>
                  </a:cubicBezTo>
                  <a:cubicBezTo>
                    <a:pt x="27" y="184"/>
                    <a:pt x="27" y="184"/>
                    <a:pt x="27" y="184"/>
                  </a:cubicBezTo>
                  <a:cubicBezTo>
                    <a:pt x="28" y="184"/>
                    <a:pt x="28" y="184"/>
                    <a:pt x="28" y="184"/>
                  </a:cubicBezTo>
                  <a:cubicBezTo>
                    <a:pt x="28" y="185"/>
                    <a:pt x="28" y="185"/>
                    <a:pt x="28" y="185"/>
                  </a:cubicBezTo>
                  <a:cubicBezTo>
                    <a:pt x="28" y="186"/>
                    <a:pt x="28" y="186"/>
                    <a:pt x="28" y="186"/>
                  </a:cubicBezTo>
                  <a:cubicBezTo>
                    <a:pt x="28" y="187"/>
                    <a:pt x="28" y="187"/>
                    <a:pt x="28" y="187"/>
                  </a:cubicBezTo>
                  <a:cubicBezTo>
                    <a:pt x="28" y="187"/>
                    <a:pt x="28" y="187"/>
                    <a:pt x="28" y="187"/>
                  </a:cubicBezTo>
                  <a:cubicBezTo>
                    <a:pt x="29" y="188"/>
                    <a:pt x="29" y="188"/>
                    <a:pt x="29" y="188"/>
                  </a:cubicBezTo>
                  <a:cubicBezTo>
                    <a:pt x="30" y="188"/>
                    <a:pt x="30" y="188"/>
                    <a:pt x="30" y="188"/>
                  </a:cubicBezTo>
                  <a:cubicBezTo>
                    <a:pt x="31" y="188"/>
                    <a:pt x="31" y="188"/>
                    <a:pt x="31" y="188"/>
                  </a:cubicBezTo>
                  <a:cubicBezTo>
                    <a:pt x="32" y="188"/>
                    <a:pt x="32" y="188"/>
                    <a:pt x="32" y="188"/>
                  </a:cubicBezTo>
                  <a:cubicBezTo>
                    <a:pt x="32" y="189"/>
                    <a:pt x="32" y="189"/>
                    <a:pt x="32" y="189"/>
                  </a:cubicBezTo>
                  <a:cubicBezTo>
                    <a:pt x="33" y="189"/>
                    <a:pt x="33" y="189"/>
                    <a:pt x="33" y="189"/>
                  </a:cubicBezTo>
                  <a:cubicBezTo>
                    <a:pt x="33" y="190"/>
                    <a:pt x="33" y="190"/>
                    <a:pt x="33" y="190"/>
                  </a:cubicBezTo>
                  <a:cubicBezTo>
                    <a:pt x="34" y="190"/>
                    <a:pt x="34" y="190"/>
                    <a:pt x="34" y="190"/>
                  </a:cubicBezTo>
                  <a:cubicBezTo>
                    <a:pt x="35" y="190"/>
                    <a:pt x="35" y="190"/>
                    <a:pt x="35" y="190"/>
                  </a:cubicBezTo>
                  <a:cubicBezTo>
                    <a:pt x="35" y="191"/>
                    <a:pt x="35" y="191"/>
                    <a:pt x="35" y="191"/>
                  </a:cubicBezTo>
                  <a:cubicBezTo>
                    <a:pt x="37" y="191"/>
                    <a:pt x="37" y="191"/>
                    <a:pt x="37" y="191"/>
                  </a:cubicBezTo>
                  <a:cubicBezTo>
                    <a:pt x="38" y="191"/>
                    <a:pt x="38" y="191"/>
                    <a:pt x="38" y="191"/>
                  </a:cubicBezTo>
                  <a:cubicBezTo>
                    <a:pt x="38" y="192"/>
                    <a:pt x="38" y="192"/>
                    <a:pt x="38" y="192"/>
                  </a:cubicBezTo>
                  <a:cubicBezTo>
                    <a:pt x="39" y="191"/>
                    <a:pt x="39" y="191"/>
                    <a:pt x="39" y="191"/>
                  </a:cubicBezTo>
                  <a:cubicBezTo>
                    <a:pt x="40" y="191"/>
                    <a:pt x="40" y="191"/>
                    <a:pt x="40" y="191"/>
                  </a:cubicBezTo>
                  <a:cubicBezTo>
                    <a:pt x="40" y="190"/>
                    <a:pt x="40" y="190"/>
                    <a:pt x="40" y="190"/>
                  </a:cubicBezTo>
                  <a:cubicBezTo>
                    <a:pt x="40" y="189"/>
                    <a:pt x="40" y="189"/>
                    <a:pt x="40" y="189"/>
                  </a:cubicBezTo>
                  <a:cubicBezTo>
                    <a:pt x="40" y="189"/>
                    <a:pt x="40" y="189"/>
                    <a:pt x="40" y="189"/>
                  </a:cubicBezTo>
                  <a:cubicBezTo>
                    <a:pt x="40" y="188"/>
                    <a:pt x="40" y="188"/>
                    <a:pt x="40" y="188"/>
                  </a:cubicBezTo>
                  <a:cubicBezTo>
                    <a:pt x="40" y="188"/>
                    <a:pt x="40" y="188"/>
                    <a:pt x="40" y="188"/>
                  </a:cubicBezTo>
                  <a:cubicBezTo>
                    <a:pt x="39" y="187"/>
                    <a:pt x="39" y="187"/>
                    <a:pt x="39" y="187"/>
                  </a:cubicBezTo>
                  <a:cubicBezTo>
                    <a:pt x="39" y="187"/>
                    <a:pt x="39" y="187"/>
                    <a:pt x="39" y="187"/>
                  </a:cubicBezTo>
                  <a:cubicBezTo>
                    <a:pt x="38" y="187"/>
                    <a:pt x="38" y="187"/>
                    <a:pt x="38" y="187"/>
                  </a:cubicBezTo>
                  <a:cubicBezTo>
                    <a:pt x="38" y="187"/>
                    <a:pt x="38" y="187"/>
                    <a:pt x="38" y="187"/>
                  </a:cubicBezTo>
                  <a:cubicBezTo>
                    <a:pt x="37" y="188"/>
                    <a:pt x="37" y="188"/>
                    <a:pt x="37" y="188"/>
                  </a:cubicBezTo>
                  <a:cubicBezTo>
                    <a:pt x="36" y="187"/>
                    <a:pt x="36" y="187"/>
                    <a:pt x="36" y="187"/>
                  </a:cubicBezTo>
                  <a:cubicBezTo>
                    <a:pt x="35" y="186"/>
                    <a:pt x="35" y="186"/>
                    <a:pt x="35" y="186"/>
                  </a:cubicBezTo>
                  <a:cubicBezTo>
                    <a:pt x="34" y="186"/>
                    <a:pt x="34" y="186"/>
                    <a:pt x="34" y="186"/>
                  </a:cubicBezTo>
                  <a:cubicBezTo>
                    <a:pt x="33" y="185"/>
                    <a:pt x="33" y="185"/>
                    <a:pt x="33" y="185"/>
                  </a:cubicBezTo>
                  <a:cubicBezTo>
                    <a:pt x="33" y="184"/>
                    <a:pt x="33" y="184"/>
                    <a:pt x="33" y="184"/>
                  </a:cubicBezTo>
                  <a:cubicBezTo>
                    <a:pt x="34" y="184"/>
                    <a:pt x="34" y="184"/>
                    <a:pt x="34" y="184"/>
                  </a:cubicBezTo>
                  <a:cubicBezTo>
                    <a:pt x="34" y="183"/>
                    <a:pt x="34" y="183"/>
                    <a:pt x="34" y="183"/>
                  </a:cubicBezTo>
                  <a:cubicBezTo>
                    <a:pt x="34" y="183"/>
                    <a:pt x="34" y="183"/>
                    <a:pt x="34" y="183"/>
                  </a:cubicBezTo>
                  <a:cubicBezTo>
                    <a:pt x="34" y="182"/>
                    <a:pt x="34" y="182"/>
                    <a:pt x="34" y="182"/>
                  </a:cubicBezTo>
                  <a:cubicBezTo>
                    <a:pt x="34" y="182"/>
                    <a:pt x="34" y="182"/>
                    <a:pt x="34" y="182"/>
                  </a:cubicBezTo>
                  <a:cubicBezTo>
                    <a:pt x="34" y="181"/>
                    <a:pt x="34" y="181"/>
                    <a:pt x="34" y="181"/>
                  </a:cubicBezTo>
                  <a:cubicBezTo>
                    <a:pt x="35" y="181"/>
                    <a:pt x="35" y="181"/>
                    <a:pt x="35" y="181"/>
                  </a:cubicBezTo>
                  <a:cubicBezTo>
                    <a:pt x="36" y="182"/>
                    <a:pt x="36" y="182"/>
                    <a:pt x="36" y="182"/>
                  </a:cubicBezTo>
                  <a:cubicBezTo>
                    <a:pt x="37" y="182"/>
                    <a:pt x="37" y="182"/>
                    <a:pt x="37" y="182"/>
                  </a:cubicBezTo>
                  <a:cubicBezTo>
                    <a:pt x="38" y="183"/>
                    <a:pt x="38" y="183"/>
                    <a:pt x="38" y="183"/>
                  </a:cubicBezTo>
                  <a:cubicBezTo>
                    <a:pt x="39" y="184"/>
                    <a:pt x="39" y="184"/>
                    <a:pt x="39" y="184"/>
                  </a:cubicBezTo>
                  <a:cubicBezTo>
                    <a:pt x="40" y="184"/>
                    <a:pt x="40" y="184"/>
                    <a:pt x="40" y="184"/>
                  </a:cubicBezTo>
                  <a:cubicBezTo>
                    <a:pt x="41" y="184"/>
                    <a:pt x="41" y="184"/>
                    <a:pt x="41" y="184"/>
                  </a:cubicBezTo>
                  <a:cubicBezTo>
                    <a:pt x="42" y="184"/>
                    <a:pt x="42" y="184"/>
                    <a:pt x="42" y="184"/>
                  </a:cubicBezTo>
                  <a:cubicBezTo>
                    <a:pt x="44" y="185"/>
                    <a:pt x="44" y="185"/>
                    <a:pt x="44" y="185"/>
                  </a:cubicBezTo>
                  <a:cubicBezTo>
                    <a:pt x="46" y="186"/>
                    <a:pt x="46" y="186"/>
                    <a:pt x="46" y="186"/>
                  </a:cubicBezTo>
                  <a:cubicBezTo>
                    <a:pt x="46" y="186"/>
                    <a:pt x="46" y="186"/>
                    <a:pt x="46" y="186"/>
                  </a:cubicBezTo>
                  <a:cubicBezTo>
                    <a:pt x="47" y="185"/>
                    <a:pt x="47" y="185"/>
                    <a:pt x="47" y="185"/>
                  </a:cubicBezTo>
                  <a:cubicBezTo>
                    <a:pt x="47" y="184"/>
                    <a:pt x="47" y="184"/>
                    <a:pt x="47" y="184"/>
                  </a:cubicBezTo>
                  <a:cubicBezTo>
                    <a:pt x="47" y="184"/>
                    <a:pt x="47" y="184"/>
                    <a:pt x="47" y="184"/>
                  </a:cubicBezTo>
                  <a:cubicBezTo>
                    <a:pt x="48" y="184"/>
                    <a:pt x="48" y="184"/>
                    <a:pt x="48" y="184"/>
                  </a:cubicBezTo>
                  <a:cubicBezTo>
                    <a:pt x="47" y="182"/>
                    <a:pt x="47" y="182"/>
                    <a:pt x="47" y="182"/>
                  </a:cubicBezTo>
                  <a:cubicBezTo>
                    <a:pt x="45" y="180"/>
                    <a:pt x="45" y="180"/>
                    <a:pt x="45" y="180"/>
                  </a:cubicBezTo>
                  <a:cubicBezTo>
                    <a:pt x="45" y="179"/>
                    <a:pt x="45" y="179"/>
                    <a:pt x="45" y="179"/>
                  </a:cubicBezTo>
                  <a:cubicBezTo>
                    <a:pt x="45" y="178"/>
                    <a:pt x="45" y="178"/>
                    <a:pt x="45" y="178"/>
                  </a:cubicBezTo>
                  <a:cubicBezTo>
                    <a:pt x="46" y="178"/>
                    <a:pt x="46" y="178"/>
                    <a:pt x="46" y="178"/>
                  </a:cubicBezTo>
                  <a:cubicBezTo>
                    <a:pt x="47" y="176"/>
                    <a:pt x="47" y="176"/>
                    <a:pt x="47" y="176"/>
                  </a:cubicBezTo>
                  <a:cubicBezTo>
                    <a:pt x="47" y="175"/>
                    <a:pt x="47" y="175"/>
                    <a:pt x="47" y="175"/>
                  </a:cubicBezTo>
                  <a:cubicBezTo>
                    <a:pt x="48" y="175"/>
                    <a:pt x="48" y="175"/>
                    <a:pt x="48" y="175"/>
                  </a:cubicBezTo>
                  <a:cubicBezTo>
                    <a:pt x="49" y="174"/>
                    <a:pt x="49" y="174"/>
                    <a:pt x="49" y="174"/>
                  </a:cubicBezTo>
                  <a:cubicBezTo>
                    <a:pt x="50" y="173"/>
                    <a:pt x="50" y="173"/>
                    <a:pt x="50" y="173"/>
                  </a:cubicBezTo>
                  <a:cubicBezTo>
                    <a:pt x="51" y="171"/>
                    <a:pt x="51" y="171"/>
                    <a:pt x="51" y="171"/>
                  </a:cubicBezTo>
                  <a:cubicBezTo>
                    <a:pt x="52" y="171"/>
                    <a:pt x="52" y="171"/>
                    <a:pt x="52" y="171"/>
                  </a:cubicBezTo>
                  <a:cubicBezTo>
                    <a:pt x="53" y="171"/>
                    <a:pt x="53" y="171"/>
                    <a:pt x="53" y="171"/>
                  </a:cubicBezTo>
                  <a:cubicBezTo>
                    <a:pt x="54" y="172"/>
                    <a:pt x="54" y="172"/>
                    <a:pt x="54" y="172"/>
                  </a:cubicBezTo>
                  <a:cubicBezTo>
                    <a:pt x="55" y="172"/>
                    <a:pt x="55" y="172"/>
                    <a:pt x="55" y="172"/>
                  </a:cubicBezTo>
                  <a:cubicBezTo>
                    <a:pt x="57" y="172"/>
                    <a:pt x="57" y="172"/>
                    <a:pt x="57" y="172"/>
                  </a:cubicBezTo>
                  <a:cubicBezTo>
                    <a:pt x="57" y="172"/>
                    <a:pt x="57" y="172"/>
                    <a:pt x="57" y="172"/>
                  </a:cubicBezTo>
                  <a:cubicBezTo>
                    <a:pt x="57" y="173"/>
                    <a:pt x="57" y="173"/>
                    <a:pt x="57" y="173"/>
                  </a:cubicBezTo>
                  <a:cubicBezTo>
                    <a:pt x="58" y="172"/>
                    <a:pt x="58" y="172"/>
                    <a:pt x="58" y="172"/>
                  </a:cubicBezTo>
                  <a:cubicBezTo>
                    <a:pt x="59" y="173"/>
                    <a:pt x="59" y="173"/>
                    <a:pt x="59" y="173"/>
                  </a:cubicBezTo>
                  <a:cubicBezTo>
                    <a:pt x="59" y="174"/>
                    <a:pt x="59" y="174"/>
                    <a:pt x="59" y="174"/>
                  </a:cubicBezTo>
                  <a:cubicBezTo>
                    <a:pt x="60" y="175"/>
                    <a:pt x="60" y="175"/>
                    <a:pt x="60" y="175"/>
                  </a:cubicBezTo>
                  <a:cubicBezTo>
                    <a:pt x="60" y="173"/>
                    <a:pt x="60" y="173"/>
                    <a:pt x="60" y="173"/>
                  </a:cubicBezTo>
                  <a:cubicBezTo>
                    <a:pt x="59" y="172"/>
                    <a:pt x="59" y="172"/>
                    <a:pt x="59" y="172"/>
                  </a:cubicBezTo>
                  <a:cubicBezTo>
                    <a:pt x="60" y="172"/>
                    <a:pt x="60" y="172"/>
                    <a:pt x="60" y="172"/>
                  </a:cubicBezTo>
                  <a:cubicBezTo>
                    <a:pt x="60" y="170"/>
                    <a:pt x="60" y="170"/>
                    <a:pt x="60" y="170"/>
                  </a:cubicBezTo>
                  <a:cubicBezTo>
                    <a:pt x="60" y="169"/>
                    <a:pt x="60" y="169"/>
                    <a:pt x="60" y="169"/>
                  </a:cubicBezTo>
                  <a:cubicBezTo>
                    <a:pt x="59" y="169"/>
                    <a:pt x="59" y="169"/>
                    <a:pt x="59" y="169"/>
                  </a:cubicBezTo>
                  <a:cubicBezTo>
                    <a:pt x="59" y="168"/>
                    <a:pt x="59" y="168"/>
                    <a:pt x="59" y="168"/>
                  </a:cubicBezTo>
                  <a:cubicBezTo>
                    <a:pt x="60" y="168"/>
                    <a:pt x="60" y="168"/>
                    <a:pt x="60" y="168"/>
                  </a:cubicBezTo>
                  <a:cubicBezTo>
                    <a:pt x="59" y="167"/>
                    <a:pt x="59" y="167"/>
                    <a:pt x="59" y="167"/>
                  </a:cubicBezTo>
                  <a:cubicBezTo>
                    <a:pt x="60" y="167"/>
                    <a:pt x="60" y="167"/>
                    <a:pt x="60" y="167"/>
                  </a:cubicBezTo>
                  <a:cubicBezTo>
                    <a:pt x="59" y="166"/>
                    <a:pt x="59" y="166"/>
                    <a:pt x="59" y="166"/>
                  </a:cubicBezTo>
                  <a:cubicBezTo>
                    <a:pt x="58" y="166"/>
                    <a:pt x="58" y="166"/>
                    <a:pt x="58" y="166"/>
                  </a:cubicBezTo>
                  <a:cubicBezTo>
                    <a:pt x="57" y="166"/>
                    <a:pt x="57" y="166"/>
                    <a:pt x="57" y="166"/>
                  </a:cubicBezTo>
                  <a:cubicBezTo>
                    <a:pt x="56" y="165"/>
                    <a:pt x="56" y="165"/>
                    <a:pt x="56" y="165"/>
                  </a:cubicBezTo>
                  <a:cubicBezTo>
                    <a:pt x="57" y="164"/>
                    <a:pt x="57" y="164"/>
                    <a:pt x="57" y="164"/>
                  </a:cubicBezTo>
                  <a:cubicBezTo>
                    <a:pt x="57" y="162"/>
                    <a:pt x="57" y="162"/>
                    <a:pt x="57" y="162"/>
                  </a:cubicBezTo>
                  <a:cubicBezTo>
                    <a:pt x="57" y="162"/>
                    <a:pt x="57" y="162"/>
                    <a:pt x="57" y="162"/>
                  </a:cubicBezTo>
                  <a:cubicBezTo>
                    <a:pt x="57" y="161"/>
                    <a:pt x="57" y="161"/>
                    <a:pt x="57" y="161"/>
                  </a:cubicBezTo>
                  <a:cubicBezTo>
                    <a:pt x="57" y="161"/>
                    <a:pt x="57" y="161"/>
                    <a:pt x="57" y="161"/>
                  </a:cubicBezTo>
                  <a:cubicBezTo>
                    <a:pt x="57" y="160"/>
                    <a:pt x="57" y="160"/>
                    <a:pt x="57" y="160"/>
                  </a:cubicBezTo>
                  <a:cubicBezTo>
                    <a:pt x="57" y="160"/>
                    <a:pt x="57" y="160"/>
                    <a:pt x="57" y="160"/>
                  </a:cubicBezTo>
                  <a:cubicBezTo>
                    <a:pt x="57" y="159"/>
                    <a:pt x="57" y="159"/>
                    <a:pt x="57" y="159"/>
                  </a:cubicBezTo>
                  <a:cubicBezTo>
                    <a:pt x="56" y="157"/>
                    <a:pt x="56" y="157"/>
                    <a:pt x="56" y="157"/>
                  </a:cubicBezTo>
                  <a:cubicBezTo>
                    <a:pt x="55" y="156"/>
                    <a:pt x="55" y="156"/>
                    <a:pt x="55" y="156"/>
                  </a:cubicBezTo>
                  <a:cubicBezTo>
                    <a:pt x="53" y="155"/>
                    <a:pt x="53" y="155"/>
                    <a:pt x="53" y="155"/>
                  </a:cubicBezTo>
                  <a:cubicBezTo>
                    <a:pt x="53" y="154"/>
                    <a:pt x="53" y="154"/>
                    <a:pt x="53" y="154"/>
                  </a:cubicBezTo>
                  <a:cubicBezTo>
                    <a:pt x="54" y="154"/>
                    <a:pt x="54" y="154"/>
                    <a:pt x="54" y="154"/>
                  </a:cubicBezTo>
                  <a:cubicBezTo>
                    <a:pt x="55" y="155"/>
                    <a:pt x="55" y="155"/>
                    <a:pt x="55" y="155"/>
                  </a:cubicBezTo>
                  <a:cubicBezTo>
                    <a:pt x="56" y="155"/>
                    <a:pt x="56" y="155"/>
                    <a:pt x="56" y="155"/>
                  </a:cubicBezTo>
                  <a:cubicBezTo>
                    <a:pt x="57" y="155"/>
                    <a:pt x="57" y="155"/>
                    <a:pt x="57" y="155"/>
                  </a:cubicBezTo>
                  <a:cubicBezTo>
                    <a:pt x="59" y="155"/>
                    <a:pt x="59" y="155"/>
                    <a:pt x="59" y="155"/>
                  </a:cubicBezTo>
                  <a:cubicBezTo>
                    <a:pt x="61" y="155"/>
                    <a:pt x="61" y="155"/>
                    <a:pt x="61" y="155"/>
                  </a:cubicBezTo>
                  <a:cubicBezTo>
                    <a:pt x="62" y="156"/>
                    <a:pt x="62" y="156"/>
                    <a:pt x="62" y="156"/>
                  </a:cubicBezTo>
                  <a:cubicBezTo>
                    <a:pt x="62" y="156"/>
                    <a:pt x="62" y="156"/>
                    <a:pt x="62" y="156"/>
                  </a:cubicBezTo>
                  <a:cubicBezTo>
                    <a:pt x="63" y="157"/>
                    <a:pt x="63" y="157"/>
                    <a:pt x="63" y="157"/>
                  </a:cubicBezTo>
                  <a:cubicBezTo>
                    <a:pt x="64" y="158"/>
                    <a:pt x="64" y="158"/>
                    <a:pt x="64" y="158"/>
                  </a:cubicBezTo>
                  <a:cubicBezTo>
                    <a:pt x="64" y="158"/>
                    <a:pt x="64" y="158"/>
                    <a:pt x="64" y="158"/>
                  </a:cubicBezTo>
                  <a:cubicBezTo>
                    <a:pt x="66" y="160"/>
                    <a:pt x="66" y="160"/>
                    <a:pt x="66" y="160"/>
                  </a:cubicBezTo>
                  <a:cubicBezTo>
                    <a:pt x="65" y="160"/>
                    <a:pt x="65" y="160"/>
                    <a:pt x="65" y="160"/>
                  </a:cubicBezTo>
                  <a:cubicBezTo>
                    <a:pt x="64" y="160"/>
                    <a:pt x="64" y="160"/>
                    <a:pt x="64" y="160"/>
                  </a:cubicBezTo>
                  <a:cubicBezTo>
                    <a:pt x="63" y="161"/>
                    <a:pt x="63" y="161"/>
                    <a:pt x="63" y="161"/>
                  </a:cubicBezTo>
                  <a:cubicBezTo>
                    <a:pt x="62" y="161"/>
                    <a:pt x="62" y="161"/>
                    <a:pt x="62" y="161"/>
                  </a:cubicBezTo>
                  <a:cubicBezTo>
                    <a:pt x="62" y="161"/>
                    <a:pt x="62" y="161"/>
                    <a:pt x="62" y="161"/>
                  </a:cubicBezTo>
                  <a:cubicBezTo>
                    <a:pt x="62" y="162"/>
                    <a:pt x="62" y="162"/>
                    <a:pt x="62" y="162"/>
                  </a:cubicBezTo>
                  <a:cubicBezTo>
                    <a:pt x="61" y="162"/>
                    <a:pt x="61" y="162"/>
                    <a:pt x="61" y="162"/>
                  </a:cubicBezTo>
                  <a:cubicBezTo>
                    <a:pt x="61" y="162"/>
                    <a:pt x="61" y="162"/>
                    <a:pt x="61" y="162"/>
                  </a:cubicBezTo>
                  <a:cubicBezTo>
                    <a:pt x="61" y="162"/>
                    <a:pt x="61" y="162"/>
                    <a:pt x="61" y="162"/>
                  </a:cubicBezTo>
                  <a:cubicBezTo>
                    <a:pt x="61" y="164"/>
                    <a:pt x="61" y="164"/>
                    <a:pt x="61" y="164"/>
                  </a:cubicBezTo>
                  <a:cubicBezTo>
                    <a:pt x="61" y="164"/>
                    <a:pt x="61" y="164"/>
                    <a:pt x="61" y="164"/>
                  </a:cubicBezTo>
                  <a:cubicBezTo>
                    <a:pt x="63" y="165"/>
                    <a:pt x="63" y="165"/>
                    <a:pt x="63" y="165"/>
                  </a:cubicBezTo>
                  <a:cubicBezTo>
                    <a:pt x="65" y="167"/>
                    <a:pt x="65" y="167"/>
                    <a:pt x="65" y="167"/>
                  </a:cubicBezTo>
                  <a:cubicBezTo>
                    <a:pt x="66" y="167"/>
                    <a:pt x="66" y="167"/>
                    <a:pt x="66" y="167"/>
                  </a:cubicBezTo>
                  <a:cubicBezTo>
                    <a:pt x="67" y="167"/>
                    <a:pt x="67" y="167"/>
                    <a:pt x="67" y="167"/>
                  </a:cubicBezTo>
                  <a:cubicBezTo>
                    <a:pt x="67" y="168"/>
                    <a:pt x="67" y="168"/>
                    <a:pt x="67" y="168"/>
                  </a:cubicBezTo>
                  <a:cubicBezTo>
                    <a:pt x="68" y="167"/>
                    <a:pt x="68" y="167"/>
                    <a:pt x="68" y="167"/>
                  </a:cubicBezTo>
                  <a:cubicBezTo>
                    <a:pt x="69" y="167"/>
                    <a:pt x="69" y="167"/>
                    <a:pt x="69" y="167"/>
                  </a:cubicBezTo>
                  <a:cubicBezTo>
                    <a:pt x="69" y="167"/>
                    <a:pt x="69" y="167"/>
                    <a:pt x="69" y="167"/>
                  </a:cubicBezTo>
                  <a:cubicBezTo>
                    <a:pt x="71" y="166"/>
                    <a:pt x="71" y="166"/>
                    <a:pt x="71" y="166"/>
                  </a:cubicBezTo>
                  <a:cubicBezTo>
                    <a:pt x="71" y="165"/>
                    <a:pt x="71" y="165"/>
                    <a:pt x="71" y="165"/>
                  </a:cubicBezTo>
                  <a:cubicBezTo>
                    <a:pt x="70" y="164"/>
                    <a:pt x="70" y="164"/>
                    <a:pt x="70" y="164"/>
                  </a:cubicBezTo>
                  <a:cubicBezTo>
                    <a:pt x="71" y="163"/>
                    <a:pt x="71" y="163"/>
                    <a:pt x="71" y="163"/>
                  </a:cubicBezTo>
                  <a:cubicBezTo>
                    <a:pt x="71" y="162"/>
                    <a:pt x="71" y="162"/>
                    <a:pt x="71" y="162"/>
                  </a:cubicBezTo>
                  <a:cubicBezTo>
                    <a:pt x="70" y="162"/>
                    <a:pt x="70" y="162"/>
                    <a:pt x="70" y="162"/>
                  </a:cubicBezTo>
                  <a:cubicBezTo>
                    <a:pt x="71" y="161"/>
                    <a:pt x="71" y="161"/>
                    <a:pt x="71" y="161"/>
                  </a:cubicBezTo>
                  <a:cubicBezTo>
                    <a:pt x="73" y="161"/>
                    <a:pt x="73" y="161"/>
                    <a:pt x="73" y="161"/>
                  </a:cubicBezTo>
                  <a:cubicBezTo>
                    <a:pt x="74" y="161"/>
                    <a:pt x="74" y="161"/>
                    <a:pt x="74" y="161"/>
                  </a:cubicBezTo>
                  <a:cubicBezTo>
                    <a:pt x="75" y="161"/>
                    <a:pt x="75" y="161"/>
                    <a:pt x="75" y="161"/>
                  </a:cubicBezTo>
                  <a:cubicBezTo>
                    <a:pt x="75" y="160"/>
                    <a:pt x="75" y="160"/>
                    <a:pt x="75" y="160"/>
                  </a:cubicBezTo>
                  <a:cubicBezTo>
                    <a:pt x="74" y="160"/>
                    <a:pt x="74" y="160"/>
                    <a:pt x="74" y="160"/>
                  </a:cubicBezTo>
                  <a:cubicBezTo>
                    <a:pt x="73" y="159"/>
                    <a:pt x="73" y="159"/>
                    <a:pt x="73" y="159"/>
                  </a:cubicBezTo>
                  <a:cubicBezTo>
                    <a:pt x="74" y="159"/>
                    <a:pt x="74" y="159"/>
                    <a:pt x="74" y="159"/>
                  </a:cubicBezTo>
                  <a:cubicBezTo>
                    <a:pt x="74" y="159"/>
                    <a:pt x="74" y="159"/>
                    <a:pt x="74" y="159"/>
                  </a:cubicBezTo>
                  <a:cubicBezTo>
                    <a:pt x="75" y="159"/>
                    <a:pt x="75" y="159"/>
                    <a:pt x="75" y="159"/>
                  </a:cubicBezTo>
                  <a:cubicBezTo>
                    <a:pt x="77" y="157"/>
                    <a:pt x="77" y="157"/>
                    <a:pt x="77" y="157"/>
                  </a:cubicBezTo>
                  <a:cubicBezTo>
                    <a:pt x="77" y="157"/>
                    <a:pt x="77" y="157"/>
                    <a:pt x="77" y="157"/>
                  </a:cubicBezTo>
                  <a:cubicBezTo>
                    <a:pt x="79" y="155"/>
                    <a:pt x="79" y="155"/>
                    <a:pt x="79" y="155"/>
                  </a:cubicBezTo>
                  <a:cubicBezTo>
                    <a:pt x="79" y="155"/>
                    <a:pt x="79" y="155"/>
                    <a:pt x="79" y="155"/>
                  </a:cubicBezTo>
                  <a:cubicBezTo>
                    <a:pt x="80" y="154"/>
                    <a:pt x="80" y="154"/>
                    <a:pt x="80" y="154"/>
                  </a:cubicBezTo>
                  <a:cubicBezTo>
                    <a:pt x="81" y="155"/>
                    <a:pt x="81" y="155"/>
                    <a:pt x="81" y="155"/>
                  </a:cubicBezTo>
                  <a:cubicBezTo>
                    <a:pt x="82" y="154"/>
                    <a:pt x="82" y="154"/>
                    <a:pt x="82" y="154"/>
                  </a:cubicBezTo>
                  <a:cubicBezTo>
                    <a:pt x="82" y="154"/>
                    <a:pt x="82" y="154"/>
                    <a:pt x="82" y="154"/>
                  </a:cubicBezTo>
                  <a:cubicBezTo>
                    <a:pt x="84" y="153"/>
                    <a:pt x="84" y="153"/>
                    <a:pt x="84" y="153"/>
                  </a:cubicBezTo>
                  <a:cubicBezTo>
                    <a:pt x="84" y="154"/>
                    <a:pt x="84" y="154"/>
                    <a:pt x="84" y="154"/>
                  </a:cubicBezTo>
                  <a:cubicBezTo>
                    <a:pt x="84" y="154"/>
                    <a:pt x="84" y="154"/>
                    <a:pt x="84" y="154"/>
                  </a:cubicBezTo>
                  <a:cubicBezTo>
                    <a:pt x="84" y="154"/>
                    <a:pt x="84" y="154"/>
                    <a:pt x="84" y="154"/>
                  </a:cubicBezTo>
                  <a:cubicBezTo>
                    <a:pt x="84" y="155"/>
                    <a:pt x="84" y="155"/>
                    <a:pt x="84" y="155"/>
                  </a:cubicBezTo>
                  <a:cubicBezTo>
                    <a:pt x="84" y="155"/>
                    <a:pt x="84" y="155"/>
                    <a:pt x="84" y="155"/>
                  </a:cubicBezTo>
                  <a:cubicBezTo>
                    <a:pt x="85" y="154"/>
                    <a:pt x="85" y="154"/>
                    <a:pt x="85" y="154"/>
                  </a:cubicBezTo>
                  <a:cubicBezTo>
                    <a:pt x="86" y="154"/>
                    <a:pt x="86" y="154"/>
                    <a:pt x="86" y="154"/>
                  </a:cubicBezTo>
                  <a:cubicBezTo>
                    <a:pt x="85" y="153"/>
                    <a:pt x="85" y="153"/>
                    <a:pt x="85" y="153"/>
                  </a:cubicBezTo>
                  <a:cubicBezTo>
                    <a:pt x="84" y="153"/>
                    <a:pt x="84" y="153"/>
                    <a:pt x="84" y="153"/>
                  </a:cubicBezTo>
                  <a:cubicBezTo>
                    <a:pt x="84" y="152"/>
                    <a:pt x="84" y="152"/>
                    <a:pt x="84" y="152"/>
                  </a:cubicBezTo>
                  <a:cubicBezTo>
                    <a:pt x="86" y="151"/>
                    <a:pt x="86" y="151"/>
                    <a:pt x="86" y="151"/>
                  </a:cubicBezTo>
                  <a:cubicBezTo>
                    <a:pt x="86" y="151"/>
                    <a:pt x="86" y="151"/>
                    <a:pt x="86" y="151"/>
                  </a:cubicBezTo>
                  <a:cubicBezTo>
                    <a:pt x="86" y="151"/>
                    <a:pt x="86" y="151"/>
                    <a:pt x="86" y="151"/>
                  </a:cubicBezTo>
                  <a:cubicBezTo>
                    <a:pt x="86" y="152"/>
                    <a:pt x="86" y="152"/>
                    <a:pt x="86" y="152"/>
                  </a:cubicBezTo>
                  <a:cubicBezTo>
                    <a:pt x="86" y="152"/>
                    <a:pt x="86" y="152"/>
                    <a:pt x="86" y="152"/>
                  </a:cubicBezTo>
                  <a:cubicBezTo>
                    <a:pt x="87" y="153"/>
                    <a:pt x="87" y="153"/>
                    <a:pt x="87" y="153"/>
                  </a:cubicBezTo>
                  <a:cubicBezTo>
                    <a:pt x="87" y="153"/>
                    <a:pt x="87" y="153"/>
                    <a:pt x="87" y="153"/>
                  </a:cubicBezTo>
                  <a:cubicBezTo>
                    <a:pt x="88" y="152"/>
                    <a:pt x="88" y="152"/>
                    <a:pt x="88" y="152"/>
                  </a:cubicBezTo>
                  <a:cubicBezTo>
                    <a:pt x="87" y="152"/>
                    <a:pt x="87" y="152"/>
                    <a:pt x="87" y="152"/>
                  </a:cubicBezTo>
                  <a:cubicBezTo>
                    <a:pt x="87" y="151"/>
                    <a:pt x="87" y="151"/>
                    <a:pt x="87" y="151"/>
                  </a:cubicBezTo>
                  <a:cubicBezTo>
                    <a:pt x="87" y="150"/>
                    <a:pt x="87" y="150"/>
                    <a:pt x="87" y="150"/>
                  </a:cubicBezTo>
                  <a:cubicBezTo>
                    <a:pt x="87" y="150"/>
                    <a:pt x="87" y="150"/>
                    <a:pt x="87" y="150"/>
                  </a:cubicBezTo>
                  <a:cubicBezTo>
                    <a:pt x="90" y="149"/>
                    <a:pt x="90" y="149"/>
                    <a:pt x="90" y="149"/>
                  </a:cubicBezTo>
                  <a:cubicBezTo>
                    <a:pt x="91" y="149"/>
                    <a:pt x="91" y="149"/>
                    <a:pt x="91" y="149"/>
                  </a:cubicBezTo>
                  <a:cubicBezTo>
                    <a:pt x="92" y="149"/>
                    <a:pt x="92" y="149"/>
                    <a:pt x="92" y="149"/>
                  </a:cubicBezTo>
                  <a:cubicBezTo>
                    <a:pt x="91" y="150"/>
                    <a:pt x="91" y="150"/>
                    <a:pt x="91" y="150"/>
                  </a:cubicBezTo>
                  <a:cubicBezTo>
                    <a:pt x="90" y="150"/>
                    <a:pt x="90" y="150"/>
                    <a:pt x="90" y="150"/>
                  </a:cubicBezTo>
                  <a:cubicBezTo>
                    <a:pt x="88" y="150"/>
                    <a:pt x="88" y="150"/>
                    <a:pt x="88" y="150"/>
                  </a:cubicBezTo>
                  <a:cubicBezTo>
                    <a:pt x="89" y="151"/>
                    <a:pt x="89" y="151"/>
                    <a:pt x="89" y="151"/>
                  </a:cubicBezTo>
                  <a:cubicBezTo>
                    <a:pt x="89" y="151"/>
                    <a:pt x="89" y="151"/>
                    <a:pt x="89" y="151"/>
                  </a:cubicBezTo>
                  <a:cubicBezTo>
                    <a:pt x="90" y="151"/>
                    <a:pt x="90" y="151"/>
                    <a:pt x="90" y="151"/>
                  </a:cubicBezTo>
                  <a:cubicBezTo>
                    <a:pt x="91" y="151"/>
                    <a:pt x="91" y="151"/>
                    <a:pt x="91" y="151"/>
                  </a:cubicBezTo>
                  <a:cubicBezTo>
                    <a:pt x="90" y="152"/>
                    <a:pt x="90" y="152"/>
                    <a:pt x="90" y="152"/>
                  </a:cubicBezTo>
                  <a:cubicBezTo>
                    <a:pt x="90" y="152"/>
                    <a:pt x="90" y="152"/>
                    <a:pt x="90" y="152"/>
                  </a:cubicBezTo>
                  <a:cubicBezTo>
                    <a:pt x="91" y="153"/>
                    <a:pt x="91" y="153"/>
                    <a:pt x="91" y="153"/>
                  </a:cubicBezTo>
                  <a:cubicBezTo>
                    <a:pt x="90" y="153"/>
                    <a:pt x="90" y="153"/>
                    <a:pt x="90" y="153"/>
                  </a:cubicBezTo>
                  <a:cubicBezTo>
                    <a:pt x="89" y="153"/>
                    <a:pt x="89" y="153"/>
                    <a:pt x="89" y="153"/>
                  </a:cubicBezTo>
                  <a:cubicBezTo>
                    <a:pt x="88" y="154"/>
                    <a:pt x="88" y="154"/>
                    <a:pt x="88" y="154"/>
                  </a:cubicBezTo>
                  <a:cubicBezTo>
                    <a:pt x="89" y="155"/>
                    <a:pt x="89" y="155"/>
                    <a:pt x="89" y="155"/>
                  </a:cubicBezTo>
                  <a:cubicBezTo>
                    <a:pt x="89" y="155"/>
                    <a:pt x="89" y="155"/>
                    <a:pt x="89" y="155"/>
                  </a:cubicBezTo>
                  <a:cubicBezTo>
                    <a:pt x="90" y="155"/>
                    <a:pt x="90" y="155"/>
                    <a:pt x="90" y="155"/>
                  </a:cubicBezTo>
                  <a:cubicBezTo>
                    <a:pt x="91" y="155"/>
                    <a:pt x="91" y="155"/>
                    <a:pt x="91" y="155"/>
                  </a:cubicBezTo>
                  <a:cubicBezTo>
                    <a:pt x="91" y="155"/>
                    <a:pt x="91" y="155"/>
                    <a:pt x="91" y="155"/>
                  </a:cubicBezTo>
                  <a:cubicBezTo>
                    <a:pt x="92" y="155"/>
                    <a:pt x="92" y="155"/>
                    <a:pt x="92" y="155"/>
                  </a:cubicBezTo>
                  <a:cubicBezTo>
                    <a:pt x="92" y="156"/>
                    <a:pt x="92" y="156"/>
                    <a:pt x="92" y="156"/>
                  </a:cubicBezTo>
                  <a:cubicBezTo>
                    <a:pt x="92" y="155"/>
                    <a:pt x="92" y="155"/>
                    <a:pt x="92" y="155"/>
                  </a:cubicBezTo>
                  <a:cubicBezTo>
                    <a:pt x="93" y="154"/>
                    <a:pt x="93" y="154"/>
                    <a:pt x="93" y="154"/>
                  </a:cubicBezTo>
                  <a:cubicBezTo>
                    <a:pt x="94" y="154"/>
                    <a:pt x="94" y="154"/>
                    <a:pt x="94" y="154"/>
                  </a:cubicBezTo>
                  <a:cubicBezTo>
                    <a:pt x="94" y="154"/>
                    <a:pt x="94" y="154"/>
                    <a:pt x="94" y="154"/>
                  </a:cubicBezTo>
                  <a:cubicBezTo>
                    <a:pt x="95" y="155"/>
                    <a:pt x="95" y="155"/>
                    <a:pt x="95" y="155"/>
                  </a:cubicBezTo>
                  <a:cubicBezTo>
                    <a:pt x="95" y="155"/>
                    <a:pt x="95" y="155"/>
                    <a:pt x="95" y="155"/>
                  </a:cubicBezTo>
                  <a:cubicBezTo>
                    <a:pt x="95" y="154"/>
                    <a:pt x="95" y="154"/>
                    <a:pt x="95" y="154"/>
                  </a:cubicBezTo>
                  <a:cubicBezTo>
                    <a:pt x="95" y="154"/>
                    <a:pt x="95" y="154"/>
                    <a:pt x="95" y="154"/>
                  </a:cubicBezTo>
                  <a:cubicBezTo>
                    <a:pt x="95" y="153"/>
                    <a:pt x="95" y="153"/>
                    <a:pt x="95" y="153"/>
                  </a:cubicBezTo>
                  <a:cubicBezTo>
                    <a:pt x="95" y="153"/>
                    <a:pt x="95" y="153"/>
                    <a:pt x="95" y="153"/>
                  </a:cubicBezTo>
                  <a:cubicBezTo>
                    <a:pt x="95" y="152"/>
                    <a:pt x="95" y="152"/>
                    <a:pt x="95" y="152"/>
                  </a:cubicBezTo>
                  <a:cubicBezTo>
                    <a:pt x="96" y="152"/>
                    <a:pt x="96" y="152"/>
                    <a:pt x="96" y="152"/>
                  </a:cubicBezTo>
                  <a:cubicBezTo>
                    <a:pt x="97" y="151"/>
                    <a:pt x="97" y="151"/>
                    <a:pt x="97" y="151"/>
                  </a:cubicBezTo>
                  <a:cubicBezTo>
                    <a:pt x="98" y="151"/>
                    <a:pt x="98" y="151"/>
                    <a:pt x="98" y="151"/>
                  </a:cubicBezTo>
                  <a:cubicBezTo>
                    <a:pt x="98" y="151"/>
                    <a:pt x="98" y="151"/>
                    <a:pt x="98" y="151"/>
                  </a:cubicBezTo>
                  <a:cubicBezTo>
                    <a:pt x="99" y="151"/>
                    <a:pt x="99" y="151"/>
                    <a:pt x="99" y="151"/>
                  </a:cubicBezTo>
                  <a:cubicBezTo>
                    <a:pt x="99" y="151"/>
                    <a:pt x="99" y="151"/>
                    <a:pt x="99" y="151"/>
                  </a:cubicBezTo>
                  <a:cubicBezTo>
                    <a:pt x="100" y="151"/>
                    <a:pt x="100" y="151"/>
                    <a:pt x="100" y="151"/>
                  </a:cubicBezTo>
                  <a:cubicBezTo>
                    <a:pt x="102" y="151"/>
                    <a:pt x="102" y="151"/>
                    <a:pt x="102" y="151"/>
                  </a:cubicBezTo>
                  <a:cubicBezTo>
                    <a:pt x="102" y="151"/>
                    <a:pt x="102" y="151"/>
                    <a:pt x="102" y="151"/>
                  </a:cubicBezTo>
                  <a:cubicBezTo>
                    <a:pt x="102" y="150"/>
                    <a:pt x="102" y="150"/>
                    <a:pt x="102" y="150"/>
                  </a:cubicBezTo>
                  <a:cubicBezTo>
                    <a:pt x="103" y="150"/>
                    <a:pt x="103" y="150"/>
                    <a:pt x="103" y="150"/>
                  </a:cubicBezTo>
                  <a:cubicBezTo>
                    <a:pt x="104" y="150"/>
                    <a:pt x="104" y="150"/>
                    <a:pt x="104" y="150"/>
                  </a:cubicBezTo>
                  <a:cubicBezTo>
                    <a:pt x="104" y="149"/>
                    <a:pt x="104" y="149"/>
                    <a:pt x="104" y="149"/>
                  </a:cubicBezTo>
                  <a:cubicBezTo>
                    <a:pt x="105" y="149"/>
                    <a:pt x="105" y="149"/>
                    <a:pt x="105" y="149"/>
                  </a:cubicBezTo>
                  <a:cubicBezTo>
                    <a:pt x="106" y="148"/>
                    <a:pt x="106" y="148"/>
                    <a:pt x="106" y="148"/>
                  </a:cubicBezTo>
                  <a:cubicBezTo>
                    <a:pt x="107" y="147"/>
                    <a:pt x="107" y="147"/>
                    <a:pt x="107" y="147"/>
                  </a:cubicBezTo>
                  <a:cubicBezTo>
                    <a:pt x="107" y="147"/>
                    <a:pt x="107" y="147"/>
                    <a:pt x="107" y="147"/>
                  </a:cubicBezTo>
                  <a:cubicBezTo>
                    <a:pt x="108" y="147"/>
                    <a:pt x="108" y="147"/>
                    <a:pt x="108" y="147"/>
                  </a:cubicBezTo>
                  <a:cubicBezTo>
                    <a:pt x="108" y="147"/>
                    <a:pt x="108" y="147"/>
                    <a:pt x="108" y="147"/>
                  </a:cubicBezTo>
                  <a:cubicBezTo>
                    <a:pt x="107" y="148"/>
                    <a:pt x="107" y="148"/>
                    <a:pt x="107" y="148"/>
                  </a:cubicBezTo>
                  <a:cubicBezTo>
                    <a:pt x="108" y="148"/>
                    <a:pt x="108" y="148"/>
                    <a:pt x="108" y="148"/>
                  </a:cubicBezTo>
                  <a:cubicBezTo>
                    <a:pt x="109" y="149"/>
                    <a:pt x="109" y="149"/>
                    <a:pt x="109" y="149"/>
                  </a:cubicBezTo>
                  <a:cubicBezTo>
                    <a:pt x="109" y="150"/>
                    <a:pt x="109" y="150"/>
                    <a:pt x="109" y="150"/>
                  </a:cubicBezTo>
                  <a:cubicBezTo>
                    <a:pt x="108" y="150"/>
                    <a:pt x="108" y="150"/>
                    <a:pt x="108" y="150"/>
                  </a:cubicBezTo>
                  <a:cubicBezTo>
                    <a:pt x="109" y="151"/>
                    <a:pt x="109" y="151"/>
                    <a:pt x="109" y="151"/>
                  </a:cubicBezTo>
                  <a:cubicBezTo>
                    <a:pt x="109" y="152"/>
                    <a:pt x="109" y="152"/>
                    <a:pt x="109" y="152"/>
                  </a:cubicBezTo>
                  <a:cubicBezTo>
                    <a:pt x="109" y="152"/>
                    <a:pt x="109" y="152"/>
                    <a:pt x="109" y="152"/>
                  </a:cubicBezTo>
                  <a:cubicBezTo>
                    <a:pt x="111" y="152"/>
                    <a:pt x="111" y="152"/>
                    <a:pt x="111" y="152"/>
                  </a:cubicBezTo>
                  <a:cubicBezTo>
                    <a:pt x="112" y="152"/>
                    <a:pt x="112" y="152"/>
                    <a:pt x="112" y="152"/>
                  </a:cubicBezTo>
                  <a:cubicBezTo>
                    <a:pt x="112" y="151"/>
                    <a:pt x="112" y="151"/>
                    <a:pt x="112" y="151"/>
                  </a:cubicBezTo>
                  <a:cubicBezTo>
                    <a:pt x="111" y="151"/>
                    <a:pt x="111" y="151"/>
                    <a:pt x="111" y="151"/>
                  </a:cubicBezTo>
                  <a:cubicBezTo>
                    <a:pt x="110" y="150"/>
                    <a:pt x="110" y="150"/>
                    <a:pt x="110" y="150"/>
                  </a:cubicBezTo>
                  <a:cubicBezTo>
                    <a:pt x="111" y="150"/>
                    <a:pt x="111" y="150"/>
                    <a:pt x="111" y="150"/>
                  </a:cubicBezTo>
                  <a:cubicBezTo>
                    <a:pt x="111" y="149"/>
                    <a:pt x="111" y="149"/>
                    <a:pt x="111" y="149"/>
                  </a:cubicBezTo>
                  <a:cubicBezTo>
                    <a:pt x="112" y="150"/>
                    <a:pt x="112" y="150"/>
                    <a:pt x="112" y="150"/>
                  </a:cubicBezTo>
                  <a:cubicBezTo>
                    <a:pt x="113" y="149"/>
                    <a:pt x="113" y="149"/>
                    <a:pt x="113" y="149"/>
                  </a:cubicBezTo>
                  <a:cubicBezTo>
                    <a:pt x="114" y="148"/>
                    <a:pt x="114" y="148"/>
                    <a:pt x="114" y="148"/>
                  </a:cubicBezTo>
                  <a:cubicBezTo>
                    <a:pt x="114" y="148"/>
                    <a:pt x="114" y="148"/>
                    <a:pt x="114" y="148"/>
                  </a:cubicBezTo>
                  <a:cubicBezTo>
                    <a:pt x="115" y="148"/>
                    <a:pt x="115" y="148"/>
                    <a:pt x="115" y="148"/>
                  </a:cubicBezTo>
                  <a:cubicBezTo>
                    <a:pt x="116" y="148"/>
                    <a:pt x="116" y="148"/>
                    <a:pt x="116" y="148"/>
                  </a:cubicBezTo>
                  <a:cubicBezTo>
                    <a:pt x="115" y="147"/>
                    <a:pt x="115" y="147"/>
                    <a:pt x="115" y="147"/>
                  </a:cubicBezTo>
                  <a:cubicBezTo>
                    <a:pt x="114" y="147"/>
                    <a:pt x="114" y="147"/>
                    <a:pt x="114" y="147"/>
                  </a:cubicBezTo>
                  <a:cubicBezTo>
                    <a:pt x="114" y="146"/>
                    <a:pt x="114" y="146"/>
                    <a:pt x="114" y="146"/>
                  </a:cubicBezTo>
                  <a:cubicBezTo>
                    <a:pt x="113" y="145"/>
                    <a:pt x="113" y="145"/>
                    <a:pt x="113" y="145"/>
                  </a:cubicBezTo>
                  <a:cubicBezTo>
                    <a:pt x="112" y="145"/>
                    <a:pt x="112" y="145"/>
                    <a:pt x="112" y="145"/>
                  </a:cubicBezTo>
                  <a:cubicBezTo>
                    <a:pt x="112" y="145"/>
                    <a:pt x="112" y="145"/>
                    <a:pt x="112" y="145"/>
                  </a:cubicBezTo>
                  <a:cubicBezTo>
                    <a:pt x="112" y="145"/>
                    <a:pt x="112" y="145"/>
                    <a:pt x="112" y="145"/>
                  </a:cubicBezTo>
                  <a:cubicBezTo>
                    <a:pt x="111" y="143"/>
                    <a:pt x="111" y="143"/>
                    <a:pt x="111" y="143"/>
                  </a:cubicBezTo>
                  <a:cubicBezTo>
                    <a:pt x="111" y="143"/>
                    <a:pt x="111" y="143"/>
                    <a:pt x="111" y="143"/>
                  </a:cubicBezTo>
                  <a:cubicBezTo>
                    <a:pt x="110" y="142"/>
                    <a:pt x="110" y="142"/>
                    <a:pt x="110" y="142"/>
                  </a:cubicBezTo>
                  <a:cubicBezTo>
                    <a:pt x="110" y="142"/>
                    <a:pt x="110" y="142"/>
                    <a:pt x="110" y="142"/>
                  </a:cubicBezTo>
                  <a:cubicBezTo>
                    <a:pt x="111" y="141"/>
                    <a:pt x="111" y="141"/>
                    <a:pt x="111" y="141"/>
                  </a:cubicBezTo>
                  <a:cubicBezTo>
                    <a:pt x="111" y="141"/>
                    <a:pt x="111" y="141"/>
                    <a:pt x="111" y="141"/>
                  </a:cubicBezTo>
                  <a:cubicBezTo>
                    <a:pt x="110" y="140"/>
                    <a:pt x="110" y="140"/>
                    <a:pt x="110" y="140"/>
                  </a:cubicBezTo>
                  <a:cubicBezTo>
                    <a:pt x="111" y="139"/>
                    <a:pt x="111" y="139"/>
                    <a:pt x="111" y="139"/>
                  </a:cubicBezTo>
                  <a:cubicBezTo>
                    <a:pt x="112" y="140"/>
                    <a:pt x="112" y="140"/>
                    <a:pt x="112" y="140"/>
                  </a:cubicBezTo>
                  <a:cubicBezTo>
                    <a:pt x="112" y="139"/>
                    <a:pt x="112" y="139"/>
                    <a:pt x="112" y="139"/>
                  </a:cubicBezTo>
                  <a:cubicBezTo>
                    <a:pt x="113" y="140"/>
                    <a:pt x="113" y="140"/>
                    <a:pt x="113" y="140"/>
                  </a:cubicBezTo>
                  <a:cubicBezTo>
                    <a:pt x="114" y="140"/>
                    <a:pt x="114" y="140"/>
                    <a:pt x="114" y="140"/>
                  </a:cubicBezTo>
                  <a:cubicBezTo>
                    <a:pt x="115" y="140"/>
                    <a:pt x="115" y="140"/>
                    <a:pt x="115" y="140"/>
                  </a:cubicBezTo>
                  <a:cubicBezTo>
                    <a:pt x="118" y="140"/>
                    <a:pt x="118" y="140"/>
                    <a:pt x="118" y="140"/>
                  </a:cubicBezTo>
                  <a:cubicBezTo>
                    <a:pt x="122" y="140"/>
                    <a:pt x="122" y="140"/>
                    <a:pt x="122" y="140"/>
                  </a:cubicBezTo>
                  <a:cubicBezTo>
                    <a:pt x="123" y="141"/>
                    <a:pt x="123" y="141"/>
                    <a:pt x="123" y="141"/>
                  </a:cubicBezTo>
                  <a:cubicBezTo>
                    <a:pt x="126" y="141"/>
                    <a:pt x="126" y="141"/>
                    <a:pt x="126" y="141"/>
                  </a:cubicBezTo>
                  <a:cubicBezTo>
                    <a:pt x="126" y="142"/>
                    <a:pt x="126" y="142"/>
                    <a:pt x="126" y="142"/>
                  </a:cubicBezTo>
                  <a:cubicBezTo>
                    <a:pt x="126" y="142"/>
                    <a:pt x="126" y="142"/>
                    <a:pt x="126" y="142"/>
                  </a:cubicBezTo>
                  <a:cubicBezTo>
                    <a:pt x="127" y="143"/>
                    <a:pt x="127" y="143"/>
                    <a:pt x="127" y="143"/>
                  </a:cubicBezTo>
                  <a:cubicBezTo>
                    <a:pt x="127" y="143"/>
                    <a:pt x="127" y="143"/>
                    <a:pt x="127" y="143"/>
                  </a:cubicBezTo>
                  <a:cubicBezTo>
                    <a:pt x="129" y="142"/>
                    <a:pt x="129" y="142"/>
                    <a:pt x="129" y="142"/>
                  </a:cubicBezTo>
                  <a:cubicBezTo>
                    <a:pt x="129" y="143"/>
                    <a:pt x="129" y="143"/>
                    <a:pt x="129" y="143"/>
                  </a:cubicBezTo>
                  <a:cubicBezTo>
                    <a:pt x="130" y="143"/>
                    <a:pt x="130" y="143"/>
                    <a:pt x="130" y="143"/>
                  </a:cubicBezTo>
                  <a:cubicBezTo>
                    <a:pt x="130" y="144"/>
                    <a:pt x="130" y="144"/>
                    <a:pt x="130" y="144"/>
                  </a:cubicBezTo>
                  <a:cubicBezTo>
                    <a:pt x="132" y="144"/>
                    <a:pt x="132" y="144"/>
                    <a:pt x="132" y="144"/>
                  </a:cubicBezTo>
                  <a:cubicBezTo>
                    <a:pt x="134" y="145"/>
                    <a:pt x="134" y="145"/>
                    <a:pt x="134" y="145"/>
                  </a:cubicBezTo>
                  <a:cubicBezTo>
                    <a:pt x="137" y="145"/>
                    <a:pt x="137" y="145"/>
                    <a:pt x="137" y="145"/>
                  </a:cubicBezTo>
                  <a:cubicBezTo>
                    <a:pt x="137" y="146"/>
                    <a:pt x="137" y="146"/>
                    <a:pt x="137" y="146"/>
                  </a:cubicBezTo>
                  <a:cubicBezTo>
                    <a:pt x="138" y="147"/>
                    <a:pt x="138" y="147"/>
                    <a:pt x="138" y="147"/>
                  </a:cubicBezTo>
                  <a:cubicBezTo>
                    <a:pt x="139" y="147"/>
                    <a:pt x="139" y="147"/>
                    <a:pt x="139" y="147"/>
                  </a:cubicBezTo>
                  <a:cubicBezTo>
                    <a:pt x="141" y="148"/>
                    <a:pt x="141" y="148"/>
                    <a:pt x="141" y="148"/>
                  </a:cubicBezTo>
                  <a:cubicBezTo>
                    <a:pt x="142" y="150"/>
                    <a:pt x="142" y="150"/>
                    <a:pt x="142" y="150"/>
                  </a:cubicBezTo>
                  <a:cubicBezTo>
                    <a:pt x="143" y="150"/>
                    <a:pt x="143" y="150"/>
                    <a:pt x="143" y="150"/>
                  </a:cubicBezTo>
                  <a:cubicBezTo>
                    <a:pt x="143" y="150"/>
                    <a:pt x="143" y="150"/>
                    <a:pt x="143" y="150"/>
                  </a:cubicBezTo>
                  <a:cubicBezTo>
                    <a:pt x="142" y="149"/>
                    <a:pt x="142" y="149"/>
                    <a:pt x="142" y="149"/>
                  </a:cubicBezTo>
                  <a:cubicBezTo>
                    <a:pt x="143" y="148"/>
                    <a:pt x="143" y="148"/>
                    <a:pt x="143" y="148"/>
                  </a:cubicBezTo>
                  <a:cubicBezTo>
                    <a:pt x="143" y="148"/>
                    <a:pt x="143" y="148"/>
                    <a:pt x="143" y="148"/>
                  </a:cubicBezTo>
                  <a:cubicBezTo>
                    <a:pt x="143" y="147"/>
                    <a:pt x="143" y="147"/>
                    <a:pt x="143" y="147"/>
                  </a:cubicBezTo>
                  <a:cubicBezTo>
                    <a:pt x="143" y="147"/>
                    <a:pt x="143" y="147"/>
                    <a:pt x="143" y="147"/>
                  </a:cubicBezTo>
                  <a:cubicBezTo>
                    <a:pt x="143" y="144"/>
                    <a:pt x="143" y="144"/>
                    <a:pt x="143" y="144"/>
                  </a:cubicBezTo>
                  <a:cubicBezTo>
                    <a:pt x="144" y="144"/>
                    <a:pt x="144" y="144"/>
                    <a:pt x="144" y="144"/>
                  </a:cubicBezTo>
                  <a:cubicBezTo>
                    <a:pt x="143" y="144"/>
                    <a:pt x="143" y="144"/>
                    <a:pt x="143" y="144"/>
                  </a:cubicBezTo>
                  <a:cubicBezTo>
                    <a:pt x="143" y="144"/>
                    <a:pt x="143" y="144"/>
                    <a:pt x="143" y="144"/>
                  </a:cubicBezTo>
                  <a:cubicBezTo>
                    <a:pt x="142" y="144"/>
                    <a:pt x="142" y="144"/>
                    <a:pt x="142" y="144"/>
                  </a:cubicBezTo>
                  <a:cubicBezTo>
                    <a:pt x="141" y="144"/>
                    <a:pt x="141" y="144"/>
                    <a:pt x="141" y="144"/>
                  </a:cubicBezTo>
                  <a:cubicBezTo>
                    <a:pt x="140" y="144"/>
                    <a:pt x="140" y="144"/>
                    <a:pt x="140" y="144"/>
                  </a:cubicBezTo>
                  <a:cubicBezTo>
                    <a:pt x="138" y="142"/>
                    <a:pt x="138" y="142"/>
                    <a:pt x="138" y="142"/>
                  </a:cubicBezTo>
                  <a:cubicBezTo>
                    <a:pt x="138" y="142"/>
                    <a:pt x="138" y="142"/>
                    <a:pt x="138" y="142"/>
                  </a:cubicBezTo>
                  <a:cubicBezTo>
                    <a:pt x="137" y="141"/>
                    <a:pt x="137" y="141"/>
                    <a:pt x="137" y="141"/>
                  </a:cubicBezTo>
                  <a:cubicBezTo>
                    <a:pt x="137" y="140"/>
                    <a:pt x="137" y="140"/>
                    <a:pt x="137" y="140"/>
                  </a:cubicBezTo>
                  <a:cubicBezTo>
                    <a:pt x="137" y="139"/>
                    <a:pt x="137" y="139"/>
                    <a:pt x="137" y="139"/>
                  </a:cubicBezTo>
                  <a:cubicBezTo>
                    <a:pt x="136" y="140"/>
                    <a:pt x="136" y="140"/>
                    <a:pt x="136" y="140"/>
                  </a:cubicBezTo>
                  <a:cubicBezTo>
                    <a:pt x="135" y="140"/>
                    <a:pt x="135" y="140"/>
                    <a:pt x="135" y="140"/>
                  </a:cubicBezTo>
                  <a:cubicBezTo>
                    <a:pt x="134" y="140"/>
                    <a:pt x="134" y="140"/>
                    <a:pt x="134" y="140"/>
                  </a:cubicBezTo>
                  <a:cubicBezTo>
                    <a:pt x="133" y="139"/>
                    <a:pt x="133" y="139"/>
                    <a:pt x="133" y="139"/>
                  </a:cubicBezTo>
                  <a:cubicBezTo>
                    <a:pt x="133" y="140"/>
                    <a:pt x="133" y="140"/>
                    <a:pt x="133" y="140"/>
                  </a:cubicBezTo>
                  <a:cubicBezTo>
                    <a:pt x="132" y="138"/>
                    <a:pt x="132" y="138"/>
                    <a:pt x="132" y="138"/>
                  </a:cubicBezTo>
                  <a:cubicBezTo>
                    <a:pt x="132" y="138"/>
                    <a:pt x="132" y="138"/>
                    <a:pt x="132" y="138"/>
                  </a:cubicBezTo>
                  <a:cubicBezTo>
                    <a:pt x="131" y="136"/>
                    <a:pt x="131" y="136"/>
                    <a:pt x="131" y="136"/>
                  </a:cubicBezTo>
                  <a:cubicBezTo>
                    <a:pt x="131" y="136"/>
                    <a:pt x="131" y="136"/>
                    <a:pt x="131" y="136"/>
                  </a:cubicBezTo>
                  <a:cubicBezTo>
                    <a:pt x="132" y="136"/>
                    <a:pt x="132" y="136"/>
                    <a:pt x="132" y="136"/>
                  </a:cubicBezTo>
                  <a:cubicBezTo>
                    <a:pt x="132" y="135"/>
                    <a:pt x="132" y="135"/>
                    <a:pt x="132" y="135"/>
                  </a:cubicBezTo>
                  <a:cubicBezTo>
                    <a:pt x="132" y="134"/>
                    <a:pt x="132" y="134"/>
                    <a:pt x="132" y="134"/>
                  </a:cubicBezTo>
                  <a:cubicBezTo>
                    <a:pt x="131" y="134"/>
                    <a:pt x="131" y="134"/>
                    <a:pt x="131" y="134"/>
                  </a:cubicBezTo>
                  <a:cubicBezTo>
                    <a:pt x="131" y="133"/>
                    <a:pt x="131" y="133"/>
                    <a:pt x="131" y="133"/>
                  </a:cubicBezTo>
                  <a:cubicBezTo>
                    <a:pt x="132" y="132"/>
                    <a:pt x="132" y="132"/>
                    <a:pt x="132" y="132"/>
                  </a:cubicBezTo>
                  <a:cubicBezTo>
                    <a:pt x="132" y="132"/>
                    <a:pt x="132" y="132"/>
                    <a:pt x="132" y="132"/>
                  </a:cubicBezTo>
                  <a:cubicBezTo>
                    <a:pt x="131" y="131"/>
                    <a:pt x="131" y="131"/>
                    <a:pt x="131" y="131"/>
                  </a:cubicBezTo>
                  <a:cubicBezTo>
                    <a:pt x="130" y="131"/>
                    <a:pt x="130" y="131"/>
                    <a:pt x="130" y="131"/>
                  </a:cubicBezTo>
                  <a:cubicBezTo>
                    <a:pt x="130" y="130"/>
                    <a:pt x="130" y="130"/>
                    <a:pt x="130" y="130"/>
                  </a:cubicBezTo>
                  <a:cubicBezTo>
                    <a:pt x="129" y="129"/>
                    <a:pt x="129" y="129"/>
                    <a:pt x="129" y="129"/>
                  </a:cubicBezTo>
                  <a:cubicBezTo>
                    <a:pt x="129" y="130"/>
                    <a:pt x="129" y="130"/>
                    <a:pt x="129" y="130"/>
                  </a:cubicBezTo>
                  <a:cubicBezTo>
                    <a:pt x="128" y="129"/>
                    <a:pt x="128" y="129"/>
                    <a:pt x="128" y="129"/>
                  </a:cubicBezTo>
                  <a:cubicBezTo>
                    <a:pt x="128" y="127"/>
                    <a:pt x="128" y="127"/>
                    <a:pt x="128" y="127"/>
                  </a:cubicBezTo>
                  <a:cubicBezTo>
                    <a:pt x="128" y="127"/>
                    <a:pt x="128" y="127"/>
                    <a:pt x="128" y="127"/>
                  </a:cubicBezTo>
                  <a:cubicBezTo>
                    <a:pt x="128" y="126"/>
                    <a:pt x="128" y="126"/>
                    <a:pt x="128" y="126"/>
                  </a:cubicBezTo>
                  <a:cubicBezTo>
                    <a:pt x="127" y="125"/>
                    <a:pt x="127" y="125"/>
                    <a:pt x="127" y="125"/>
                  </a:cubicBezTo>
                  <a:cubicBezTo>
                    <a:pt x="128" y="125"/>
                    <a:pt x="128" y="125"/>
                    <a:pt x="128" y="125"/>
                  </a:cubicBezTo>
                  <a:cubicBezTo>
                    <a:pt x="130" y="123"/>
                    <a:pt x="130" y="123"/>
                    <a:pt x="130" y="123"/>
                  </a:cubicBezTo>
                  <a:cubicBezTo>
                    <a:pt x="131" y="122"/>
                    <a:pt x="131" y="122"/>
                    <a:pt x="131" y="122"/>
                  </a:cubicBezTo>
                  <a:cubicBezTo>
                    <a:pt x="131" y="122"/>
                    <a:pt x="131" y="122"/>
                    <a:pt x="131" y="122"/>
                  </a:cubicBezTo>
                  <a:cubicBezTo>
                    <a:pt x="130" y="121"/>
                    <a:pt x="130" y="121"/>
                    <a:pt x="130" y="121"/>
                  </a:cubicBezTo>
                  <a:cubicBezTo>
                    <a:pt x="130" y="120"/>
                    <a:pt x="130" y="120"/>
                    <a:pt x="130" y="120"/>
                  </a:cubicBezTo>
                  <a:cubicBezTo>
                    <a:pt x="131" y="119"/>
                    <a:pt x="131" y="119"/>
                    <a:pt x="131" y="119"/>
                  </a:cubicBezTo>
                  <a:cubicBezTo>
                    <a:pt x="130" y="118"/>
                    <a:pt x="130" y="118"/>
                    <a:pt x="130" y="118"/>
                  </a:cubicBezTo>
                  <a:cubicBezTo>
                    <a:pt x="130" y="117"/>
                    <a:pt x="130" y="117"/>
                    <a:pt x="130" y="117"/>
                  </a:cubicBezTo>
                  <a:cubicBezTo>
                    <a:pt x="130" y="116"/>
                    <a:pt x="130" y="116"/>
                    <a:pt x="130" y="116"/>
                  </a:cubicBezTo>
                  <a:cubicBezTo>
                    <a:pt x="130" y="115"/>
                    <a:pt x="130" y="115"/>
                    <a:pt x="130" y="115"/>
                  </a:cubicBezTo>
                  <a:cubicBezTo>
                    <a:pt x="130" y="115"/>
                    <a:pt x="130" y="115"/>
                    <a:pt x="130" y="115"/>
                  </a:cubicBezTo>
                  <a:cubicBezTo>
                    <a:pt x="130" y="114"/>
                    <a:pt x="130" y="114"/>
                    <a:pt x="130" y="114"/>
                  </a:cubicBezTo>
                  <a:cubicBezTo>
                    <a:pt x="130" y="113"/>
                    <a:pt x="130" y="113"/>
                    <a:pt x="130" y="113"/>
                  </a:cubicBezTo>
                  <a:cubicBezTo>
                    <a:pt x="130" y="112"/>
                    <a:pt x="130" y="112"/>
                    <a:pt x="130" y="112"/>
                  </a:cubicBezTo>
                  <a:cubicBezTo>
                    <a:pt x="130" y="111"/>
                    <a:pt x="130" y="111"/>
                    <a:pt x="130" y="111"/>
                  </a:cubicBezTo>
                  <a:cubicBezTo>
                    <a:pt x="130" y="110"/>
                    <a:pt x="130" y="110"/>
                    <a:pt x="130" y="110"/>
                  </a:cubicBezTo>
                  <a:cubicBezTo>
                    <a:pt x="130" y="108"/>
                    <a:pt x="130" y="108"/>
                    <a:pt x="130" y="108"/>
                  </a:cubicBezTo>
                  <a:cubicBezTo>
                    <a:pt x="130" y="108"/>
                    <a:pt x="130" y="108"/>
                    <a:pt x="130" y="108"/>
                  </a:cubicBezTo>
                  <a:cubicBezTo>
                    <a:pt x="131" y="108"/>
                    <a:pt x="131" y="108"/>
                    <a:pt x="131" y="108"/>
                  </a:cubicBezTo>
                  <a:cubicBezTo>
                    <a:pt x="131" y="109"/>
                    <a:pt x="131" y="109"/>
                    <a:pt x="131" y="109"/>
                  </a:cubicBezTo>
                  <a:cubicBezTo>
                    <a:pt x="131" y="109"/>
                    <a:pt x="131" y="109"/>
                    <a:pt x="131" y="109"/>
                  </a:cubicBezTo>
                  <a:cubicBezTo>
                    <a:pt x="132" y="109"/>
                    <a:pt x="132" y="109"/>
                    <a:pt x="132" y="109"/>
                  </a:cubicBezTo>
                  <a:cubicBezTo>
                    <a:pt x="133" y="109"/>
                    <a:pt x="133" y="109"/>
                    <a:pt x="133" y="109"/>
                  </a:cubicBezTo>
                  <a:cubicBezTo>
                    <a:pt x="135" y="108"/>
                    <a:pt x="135" y="108"/>
                    <a:pt x="135" y="108"/>
                  </a:cubicBezTo>
                  <a:cubicBezTo>
                    <a:pt x="135" y="108"/>
                    <a:pt x="135" y="108"/>
                    <a:pt x="135" y="108"/>
                  </a:cubicBezTo>
                  <a:cubicBezTo>
                    <a:pt x="136" y="109"/>
                    <a:pt x="136" y="109"/>
                    <a:pt x="136" y="109"/>
                  </a:cubicBezTo>
                  <a:cubicBezTo>
                    <a:pt x="137" y="108"/>
                    <a:pt x="137" y="108"/>
                    <a:pt x="137" y="108"/>
                  </a:cubicBezTo>
                  <a:cubicBezTo>
                    <a:pt x="138" y="108"/>
                    <a:pt x="138" y="108"/>
                    <a:pt x="138" y="108"/>
                  </a:cubicBezTo>
                  <a:cubicBezTo>
                    <a:pt x="140" y="109"/>
                    <a:pt x="140" y="109"/>
                    <a:pt x="140" y="109"/>
                  </a:cubicBezTo>
                  <a:cubicBezTo>
                    <a:pt x="142" y="109"/>
                    <a:pt x="142" y="109"/>
                    <a:pt x="142" y="109"/>
                  </a:cubicBezTo>
                  <a:cubicBezTo>
                    <a:pt x="142" y="109"/>
                    <a:pt x="142" y="109"/>
                    <a:pt x="142" y="109"/>
                  </a:cubicBezTo>
                  <a:cubicBezTo>
                    <a:pt x="143" y="110"/>
                    <a:pt x="143" y="110"/>
                    <a:pt x="143" y="110"/>
                  </a:cubicBezTo>
                  <a:cubicBezTo>
                    <a:pt x="142" y="110"/>
                    <a:pt x="142" y="110"/>
                    <a:pt x="142" y="110"/>
                  </a:cubicBezTo>
                  <a:cubicBezTo>
                    <a:pt x="143" y="111"/>
                    <a:pt x="143" y="111"/>
                    <a:pt x="143" y="111"/>
                  </a:cubicBezTo>
                  <a:cubicBezTo>
                    <a:pt x="143" y="112"/>
                    <a:pt x="143" y="112"/>
                    <a:pt x="143" y="112"/>
                  </a:cubicBezTo>
                  <a:cubicBezTo>
                    <a:pt x="143" y="113"/>
                    <a:pt x="143" y="113"/>
                    <a:pt x="143" y="113"/>
                  </a:cubicBezTo>
                  <a:cubicBezTo>
                    <a:pt x="143" y="114"/>
                    <a:pt x="143" y="114"/>
                    <a:pt x="143" y="114"/>
                  </a:cubicBezTo>
                  <a:cubicBezTo>
                    <a:pt x="144" y="115"/>
                    <a:pt x="144" y="115"/>
                    <a:pt x="144" y="115"/>
                  </a:cubicBezTo>
                  <a:cubicBezTo>
                    <a:pt x="143" y="118"/>
                    <a:pt x="143" y="118"/>
                    <a:pt x="143" y="118"/>
                  </a:cubicBezTo>
                  <a:cubicBezTo>
                    <a:pt x="144" y="118"/>
                    <a:pt x="144" y="118"/>
                    <a:pt x="144" y="118"/>
                  </a:cubicBezTo>
                  <a:cubicBezTo>
                    <a:pt x="144" y="119"/>
                    <a:pt x="144" y="119"/>
                    <a:pt x="144" y="119"/>
                  </a:cubicBezTo>
                  <a:cubicBezTo>
                    <a:pt x="144" y="119"/>
                    <a:pt x="144" y="119"/>
                    <a:pt x="144" y="119"/>
                  </a:cubicBezTo>
                  <a:cubicBezTo>
                    <a:pt x="144" y="120"/>
                    <a:pt x="144" y="120"/>
                    <a:pt x="144" y="120"/>
                  </a:cubicBezTo>
                  <a:cubicBezTo>
                    <a:pt x="143" y="120"/>
                    <a:pt x="143" y="120"/>
                    <a:pt x="143" y="120"/>
                  </a:cubicBezTo>
                  <a:cubicBezTo>
                    <a:pt x="144" y="121"/>
                    <a:pt x="144" y="121"/>
                    <a:pt x="144" y="121"/>
                  </a:cubicBezTo>
                  <a:cubicBezTo>
                    <a:pt x="144" y="122"/>
                    <a:pt x="144" y="122"/>
                    <a:pt x="144" y="122"/>
                  </a:cubicBezTo>
                  <a:cubicBezTo>
                    <a:pt x="145" y="123"/>
                    <a:pt x="145" y="123"/>
                    <a:pt x="145" y="123"/>
                  </a:cubicBezTo>
                  <a:cubicBezTo>
                    <a:pt x="146" y="123"/>
                    <a:pt x="146" y="123"/>
                    <a:pt x="146" y="123"/>
                  </a:cubicBezTo>
                  <a:cubicBezTo>
                    <a:pt x="146" y="124"/>
                    <a:pt x="146" y="124"/>
                    <a:pt x="146" y="124"/>
                  </a:cubicBezTo>
                  <a:cubicBezTo>
                    <a:pt x="147" y="123"/>
                    <a:pt x="147" y="123"/>
                    <a:pt x="147" y="123"/>
                  </a:cubicBezTo>
                  <a:cubicBezTo>
                    <a:pt x="147" y="124"/>
                    <a:pt x="147" y="124"/>
                    <a:pt x="147" y="124"/>
                  </a:cubicBezTo>
                  <a:cubicBezTo>
                    <a:pt x="148" y="125"/>
                    <a:pt x="148" y="125"/>
                    <a:pt x="148" y="125"/>
                  </a:cubicBezTo>
                  <a:cubicBezTo>
                    <a:pt x="149" y="126"/>
                    <a:pt x="149" y="126"/>
                    <a:pt x="149" y="126"/>
                  </a:cubicBezTo>
                  <a:cubicBezTo>
                    <a:pt x="149" y="127"/>
                    <a:pt x="149" y="127"/>
                    <a:pt x="149" y="127"/>
                  </a:cubicBezTo>
                  <a:cubicBezTo>
                    <a:pt x="150" y="129"/>
                    <a:pt x="150" y="129"/>
                    <a:pt x="150" y="129"/>
                  </a:cubicBezTo>
                  <a:cubicBezTo>
                    <a:pt x="150" y="130"/>
                    <a:pt x="150" y="130"/>
                    <a:pt x="150" y="130"/>
                  </a:cubicBezTo>
                  <a:cubicBezTo>
                    <a:pt x="150" y="130"/>
                    <a:pt x="150" y="130"/>
                    <a:pt x="150" y="130"/>
                  </a:cubicBezTo>
                  <a:cubicBezTo>
                    <a:pt x="150" y="131"/>
                    <a:pt x="150" y="131"/>
                    <a:pt x="150" y="131"/>
                  </a:cubicBezTo>
                  <a:cubicBezTo>
                    <a:pt x="151" y="132"/>
                    <a:pt x="151" y="132"/>
                    <a:pt x="151" y="132"/>
                  </a:cubicBezTo>
                  <a:cubicBezTo>
                    <a:pt x="151" y="133"/>
                    <a:pt x="151" y="133"/>
                    <a:pt x="151" y="133"/>
                  </a:cubicBezTo>
                  <a:cubicBezTo>
                    <a:pt x="152" y="135"/>
                    <a:pt x="152" y="135"/>
                    <a:pt x="152" y="135"/>
                  </a:cubicBezTo>
                  <a:cubicBezTo>
                    <a:pt x="152" y="136"/>
                    <a:pt x="152" y="136"/>
                    <a:pt x="152" y="136"/>
                  </a:cubicBezTo>
                  <a:cubicBezTo>
                    <a:pt x="153" y="137"/>
                    <a:pt x="153" y="137"/>
                    <a:pt x="153" y="137"/>
                  </a:cubicBezTo>
                  <a:cubicBezTo>
                    <a:pt x="153" y="137"/>
                    <a:pt x="153" y="137"/>
                    <a:pt x="153" y="137"/>
                  </a:cubicBezTo>
                  <a:cubicBezTo>
                    <a:pt x="153" y="138"/>
                    <a:pt x="153" y="138"/>
                    <a:pt x="153" y="138"/>
                  </a:cubicBezTo>
                  <a:cubicBezTo>
                    <a:pt x="154" y="139"/>
                    <a:pt x="154" y="139"/>
                    <a:pt x="154" y="139"/>
                  </a:cubicBezTo>
                  <a:cubicBezTo>
                    <a:pt x="154" y="140"/>
                    <a:pt x="154" y="140"/>
                    <a:pt x="154" y="140"/>
                  </a:cubicBezTo>
                  <a:cubicBezTo>
                    <a:pt x="156" y="142"/>
                    <a:pt x="156" y="142"/>
                    <a:pt x="156" y="142"/>
                  </a:cubicBezTo>
                  <a:cubicBezTo>
                    <a:pt x="157" y="143"/>
                    <a:pt x="157" y="143"/>
                    <a:pt x="157" y="143"/>
                  </a:cubicBezTo>
                  <a:cubicBezTo>
                    <a:pt x="158" y="143"/>
                    <a:pt x="158" y="143"/>
                    <a:pt x="158" y="143"/>
                  </a:cubicBezTo>
                  <a:cubicBezTo>
                    <a:pt x="158" y="144"/>
                    <a:pt x="158" y="144"/>
                    <a:pt x="158" y="144"/>
                  </a:cubicBezTo>
                  <a:cubicBezTo>
                    <a:pt x="160" y="145"/>
                    <a:pt x="160" y="145"/>
                    <a:pt x="160" y="145"/>
                  </a:cubicBezTo>
                  <a:cubicBezTo>
                    <a:pt x="160" y="145"/>
                    <a:pt x="160" y="145"/>
                    <a:pt x="160" y="145"/>
                  </a:cubicBezTo>
                  <a:cubicBezTo>
                    <a:pt x="159" y="145"/>
                    <a:pt x="159" y="145"/>
                    <a:pt x="159" y="145"/>
                  </a:cubicBezTo>
                  <a:cubicBezTo>
                    <a:pt x="159" y="146"/>
                    <a:pt x="159" y="146"/>
                    <a:pt x="159" y="146"/>
                  </a:cubicBezTo>
                  <a:cubicBezTo>
                    <a:pt x="159" y="147"/>
                    <a:pt x="159" y="147"/>
                    <a:pt x="159" y="147"/>
                  </a:cubicBezTo>
                  <a:cubicBezTo>
                    <a:pt x="160" y="149"/>
                    <a:pt x="160" y="149"/>
                    <a:pt x="160" y="149"/>
                  </a:cubicBezTo>
                  <a:cubicBezTo>
                    <a:pt x="161" y="150"/>
                    <a:pt x="161" y="150"/>
                    <a:pt x="161" y="150"/>
                  </a:cubicBezTo>
                  <a:cubicBezTo>
                    <a:pt x="161" y="151"/>
                    <a:pt x="161" y="151"/>
                    <a:pt x="161" y="151"/>
                  </a:cubicBezTo>
                  <a:cubicBezTo>
                    <a:pt x="160" y="152"/>
                    <a:pt x="160" y="152"/>
                    <a:pt x="160" y="152"/>
                  </a:cubicBezTo>
                  <a:cubicBezTo>
                    <a:pt x="160" y="152"/>
                    <a:pt x="160" y="152"/>
                    <a:pt x="160" y="152"/>
                  </a:cubicBezTo>
                  <a:cubicBezTo>
                    <a:pt x="159" y="153"/>
                    <a:pt x="159" y="153"/>
                    <a:pt x="159" y="153"/>
                  </a:cubicBezTo>
                  <a:cubicBezTo>
                    <a:pt x="160" y="153"/>
                    <a:pt x="160" y="153"/>
                    <a:pt x="160" y="153"/>
                  </a:cubicBezTo>
                  <a:cubicBezTo>
                    <a:pt x="160" y="155"/>
                    <a:pt x="160" y="155"/>
                    <a:pt x="160" y="155"/>
                  </a:cubicBezTo>
                  <a:cubicBezTo>
                    <a:pt x="159" y="155"/>
                    <a:pt x="159" y="155"/>
                    <a:pt x="159" y="155"/>
                  </a:cubicBezTo>
                  <a:cubicBezTo>
                    <a:pt x="159" y="156"/>
                    <a:pt x="159" y="156"/>
                    <a:pt x="159" y="156"/>
                  </a:cubicBezTo>
                  <a:cubicBezTo>
                    <a:pt x="160" y="155"/>
                    <a:pt x="160" y="155"/>
                    <a:pt x="160" y="155"/>
                  </a:cubicBezTo>
                  <a:cubicBezTo>
                    <a:pt x="160" y="156"/>
                    <a:pt x="160" y="156"/>
                    <a:pt x="160" y="156"/>
                  </a:cubicBezTo>
                  <a:cubicBezTo>
                    <a:pt x="159" y="156"/>
                    <a:pt x="159" y="156"/>
                    <a:pt x="159" y="156"/>
                  </a:cubicBezTo>
                  <a:cubicBezTo>
                    <a:pt x="159" y="158"/>
                    <a:pt x="159" y="158"/>
                    <a:pt x="159" y="158"/>
                  </a:cubicBezTo>
                  <a:cubicBezTo>
                    <a:pt x="158" y="159"/>
                    <a:pt x="158" y="159"/>
                    <a:pt x="158" y="159"/>
                  </a:cubicBezTo>
                  <a:cubicBezTo>
                    <a:pt x="157" y="158"/>
                    <a:pt x="157" y="158"/>
                    <a:pt x="157" y="158"/>
                  </a:cubicBezTo>
                  <a:cubicBezTo>
                    <a:pt x="157" y="159"/>
                    <a:pt x="157" y="159"/>
                    <a:pt x="157" y="159"/>
                  </a:cubicBezTo>
                  <a:cubicBezTo>
                    <a:pt x="158" y="160"/>
                    <a:pt x="158" y="160"/>
                    <a:pt x="158" y="160"/>
                  </a:cubicBezTo>
                  <a:cubicBezTo>
                    <a:pt x="158" y="160"/>
                    <a:pt x="158" y="160"/>
                    <a:pt x="158" y="160"/>
                  </a:cubicBezTo>
                  <a:cubicBezTo>
                    <a:pt x="157" y="161"/>
                    <a:pt x="157" y="161"/>
                    <a:pt x="157" y="161"/>
                  </a:cubicBezTo>
                  <a:cubicBezTo>
                    <a:pt x="156" y="161"/>
                    <a:pt x="156" y="161"/>
                    <a:pt x="156" y="161"/>
                  </a:cubicBezTo>
                  <a:cubicBezTo>
                    <a:pt x="155" y="161"/>
                    <a:pt x="155" y="161"/>
                    <a:pt x="155" y="161"/>
                  </a:cubicBezTo>
                  <a:cubicBezTo>
                    <a:pt x="154" y="161"/>
                    <a:pt x="154" y="161"/>
                    <a:pt x="154" y="161"/>
                  </a:cubicBezTo>
                  <a:cubicBezTo>
                    <a:pt x="155" y="160"/>
                    <a:pt x="155" y="160"/>
                    <a:pt x="155" y="160"/>
                  </a:cubicBezTo>
                  <a:cubicBezTo>
                    <a:pt x="155" y="160"/>
                    <a:pt x="155" y="160"/>
                    <a:pt x="155" y="160"/>
                  </a:cubicBezTo>
                  <a:cubicBezTo>
                    <a:pt x="154" y="160"/>
                    <a:pt x="154" y="160"/>
                    <a:pt x="154" y="160"/>
                  </a:cubicBezTo>
                  <a:cubicBezTo>
                    <a:pt x="154" y="160"/>
                    <a:pt x="154" y="160"/>
                    <a:pt x="154" y="160"/>
                  </a:cubicBezTo>
                  <a:cubicBezTo>
                    <a:pt x="154" y="160"/>
                    <a:pt x="154" y="160"/>
                    <a:pt x="154" y="160"/>
                  </a:cubicBezTo>
                  <a:cubicBezTo>
                    <a:pt x="152" y="159"/>
                    <a:pt x="152" y="159"/>
                    <a:pt x="152" y="159"/>
                  </a:cubicBezTo>
                  <a:cubicBezTo>
                    <a:pt x="151" y="160"/>
                    <a:pt x="151" y="160"/>
                    <a:pt x="151" y="160"/>
                  </a:cubicBezTo>
                  <a:cubicBezTo>
                    <a:pt x="149" y="160"/>
                    <a:pt x="149" y="160"/>
                    <a:pt x="149" y="160"/>
                  </a:cubicBezTo>
                  <a:cubicBezTo>
                    <a:pt x="147" y="160"/>
                    <a:pt x="147" y="160"/>
                    <a:pt x="147" y="160"/>
                  </a:cubicBezTo>
                  <a:cubicBezTo>
                    <a:pt x="147" y="161"/>
                    <a:pt x="147" y="161"/>
                    <a:pt x="147" y="161"/>
                  </a:cubicBezTo>
                  <a:cubicBezTo>
                    <a:pt x="147" y="161"/>
                    <a:pt x="147" y="161"/>
                    <a:pt x="147" y="161"/>
                  </a:cubicBezTo>
                  <a:cubicBezTo>
                    <a:pt x="148" y="161"/>
                    <a:pt x="148" y="161"/>
                    <a:pt x="148" y="161"/>
                  </a:cubicBezTo>
                  <a:cubicBezTo>
                    <a:pt x="148" y="161"/>
                    <a:pt x="148" y="161"/>
                    <a:pt x="148" y="161"/>
                  </a:cubicBezTo>
                  <a:cubicBezTo>
                    <a:pt x="149" y="160"/>
                    <a:pt x="149" y="160"/>
                    <a:pt x="149" y="160"/>
                  </a:cubicBezTo>
                  <a:cubicBezTo>
                    <a:pt x="150" y="161"/>
                    <a:pt x="150" y="161"/>
                    <a:pt x="150" y="161"/>
                  </a:cubicBezTo>
                  <a:cubicBezTo>
                    <a:pt x="151" y="162"/>
                    <a:pt x="151" y="162"/>
                    <a:pt x="151" y="162"/>
                  </a:cubicBezTo>
                  <a:cubicBezTo>
                    <a:pt x="154" y="163"/>
                    <a:pt x="154" y="163"/>
                    <a:pt x="154" y="163"/>
                  </a:cubicBezTo>
                  <a:cubicBezTo>
                    <a:pt x="156" y="163"/>
                    <a:pt x="156" y="163"/>
                    <a:pt x="156" y="163"/>
                  </a:cubicBezTo>
                  <a:cubicBezTo>
                    <a:pt x="157" y="163"/>
                    <a:pt x="157" y="163"/>
                    <a:pt x="157" y="163"/>
                  </a:cubicBezTo>
                  <a:cubicBezTo>
                    <a:pt x="159" y="163"/>
                    <a:pt x="159" y="163"/>
                    <a:pt x="159" y="163"/>
                  </a:cubicBezTo>
                  <a:cubicBezTo>
                    <a:pt x="159" y="163"/>
                    <a:pt x="159" y="163"/>
                    <a:pt x="159" y="163"/>
                  </a:cubicBezTo>
                  <a:cubicBezTo>
                    <a:pt x="161" y="164"/>
                    <a:pt x="161" y="164"/>
                    <a:pt x="161" y="164"/>
                  </a:cubicBezTo>
                  <a:cubicBezTo>
                    <a:pt x="162" y="163"/>
                    <a:pt x="162" y="163"/>
                    <a:pt x="162" y="163"/>
                  </a:cubicBezTo>
                  <a:cubicBezTo>
                    <a:pt x="162" y="162"/>
                    <a:pt x="162" y="162"/>
                    <a:pt x="162" y="162"/>
                  </a:cubicBezTo>
                  <a:cubicBezTo>
                    <a:pt x="162" y="162"/>
                    <a:pt x="162" y="162"/>
                    <a:pt x="162" y="162"/>
                  </a:cubicBezTo>
                  <a:cubicBezTo>
                    <a:pt x="162" y="161"/>
                    <a:pt x="162" y="161"/>
                    <a:pt x="162" y="161"/>
                  </a:cubicBezTo>
                  <a:cubicBezTo>
                    <a:pt x="162" y="160"/>
                    <a:pt x="162" y="160"/>
                    <a:pt x="162" y="160"/>
                  </a:cubicBezTo>
                  <a:cubicBezTo>
                    <a:pt x="163" y="159"/>
                    <a:pt x="163" y="159"/>
                    <a:pt x="163" y="159"/>
                  </a:cubicBezTo>
                  <a:cubicBezTo>
                    <a:pt x="163" y="159"/>
                    <a:pt x="163" y="159"/>
                    <a:pt x="163" y="159"/>
                  </a:cubicBezTo>
                  <a:cubicBezTo>
                    <a:pt x="164" y="158"/>
                    <a:pt x="164" y="158"/>
                    <a:pt x="164" y="158"/>
                  </a:cubicBezTo>
                  <a:cubicBezTo>
                    <a:pt x="164" y="157"/>
                    <a:pt x="164" y="157"/>
                    <a:pt x="164" y="157"/>
                  </a:cubicBezTo>
                  <a:cubicBezTo>
                    <a:pt x="165" y="155"/>
                    <a:pt x="165" y="155"/>
                    <a:pt x="165" y="155"/>
                  </a:cubicBezTo>
                  <a:cubicBezTo>
                    <a:pt x="164" y="154"/>
                    <a:pt x="164" y="154"/>
                    <a:pt x="164" y="154"/>
                  </a:cubicBezTo>
                  <a:cubicBezTo>
                    <a:pt x="165" y="153"/>
                    <a:pt x="165" y="153"/>
                    <a:pt x="165" y="153"/>
                  </a:cubicBezTo>
                  <a:cubicBezTo>
                    <a:pt x="166" y="150"/>
                    <a:pt x="166" y="150"/>
                    <a:pt x="166" y="150"/>
                  </a:cubicBezTo>
                  <a:cubicBezTo>
                    <a:pt x="166" y="150"/>
                    <a:pt x="166" y="150"/>
                    <a:pt x="166" y="150"/>
                  </a:cubicBezTo>
                  <a:cubicBezTo>
                    <a:pt x="165" y="147"/>
                    <a:pt x="165" y="147"/>
                    <a:pt x="165" y="147"/>
                  </a:cubicBezTo>
                  <a:cubicBezTo>
                    <a:pt x="163" y="146"/>
                    <a:pt x="163" y="146"/>
                    <a:pt x="163" y="146"/>
                  </a:cubicBezTo>
                  <a:cubicBezTo>
                    <a:pt x="163" y="145"/>
                    <a:pt x="163" y="145"/>
                    <a:pt x="163" y="145"/>
                  </a:cubicBezTo>
                  <a:cubicBezTo>
                    <a:pt x="162" y="143"/>
                    <a:pt x="162" y="143"/>
                    <a:pt x="162" y="143"/>
                  </a:cubicBezTo>
                  <a:cubicBezTo>
                    <a:pt x="164" y="142"/>
                    <a:pt x="164" y="142"/>
                    <a:pt x="164" y="142"/>
                  </a:cubicBezTo>
                  <a:cubicBezTo>
                    <a:pt x="164" y="141"/>
                    <a:pt x="164" y="141"/>
                    <a:pt x="164" y="141"/>
                  </a:cubicBezTo>
                  <a:cubicBezTo>
                    <a:pt x="166" y="141"/>
                    <a:pt x="166" y="141"/>
                    <a:pt x="166" y="141"/>
                  </a:cubicBezTo>
                  <a:cubicBezTo>
                    <a:pt x="167" y="139"/>
                    <a:pt x="167" y="139"/>
                    <a:pt x="167" y="139"/>
                  </a:cubicBezTo>
                  <a:cubicBezTo>
                    <a:pt x="169" y="139"/>
                    <a:pt x="169" y="139"/>
                    <a:pt x="169" y="139"/>
                  </a:cubicBezTo>
                  <a:cubicBezTo>
                    <a:pt x="170" y="140"/>
                    <a:pt x="170" y="140"/>
                    <a:pt x="170" y="140"/>
                  </a:cubicBezTo>
                  <a:cubicBezTo>
                    <a:pt x="170" y="141"/>
                    <a:pt x="170" y="141"/>
                    <a:pt x="170" y="141"/>
                  </a:cubicBezTo>
                  <a:cubicBezTo>
                    <a:pt x="171" y="142"/>
                    <a:pt x="171" y="142"/>
                    <a:pt x="171" y="142"/>
                  </a:cubicBezTo>
                  <a:cubicBezTo>
                    <a:pt x="172" y="143"/>
                    <a:pt x="172" y="143"/>
                    <a:pt x="172" y="143"/>
                  </a:cubicBezTo>
                  <a:cubicBezTo>
                    <a:pt x="172" y="143"/>
                    <a:pt x="172" y="143"/>
                    <a:pt x="172" y="143"/>
                  </a:cubicBezTo>
                  <a:cubicBezTo>
                    <a:pt x="173" y="144"/>
                    <a:pt x="173" y="144"/>
                    <a:pt x="173" y="144"/>
                  </a:cubicBezTo>
                  <a:cubicBezTo>
                    <a:pt x="173" y="145"/>
                    <a:pt x="173" y="145"/>
                    <a:pt x="173" y="145"/>
                  </a:cubicBezTo>
                  <a:cubicBezTo>
                    <a:pt x="174" y="145"/>
                    <a:pt x="174" y="145"/>
                    <a:pt x="174" y="145"/>
                  </a:cubicBezTo>
                  <a:cubicBezTo>
                    <a:pt x="174" y="146"/>
                    <a:pt x="174" y="146"/>
                    <a:pt x="174" y="146"/>
                  </a:cubicBezTo>
                  <a:cubicBezTo>
                    <a:pt x="175" y="147"/>
                    <a:pt x="175" y="147"/>
                    <a:pt x="175" y="147"/>
                  </a:cubicBezTo>
                  <a:cubicBezTo>
                    <a:pt x="175" y="148"/>
                    <a:pt x="175" y="148"/>
                    <a:pt x="175" y="148"/>
                  </a:cubicBezTo>
                  <a:cubicBezTo>
                    <a:pt x="175" y="149"/>
                    <a:pt x="175" y="149"/>
                    <a:pt x="175" y="149"/>
                  </a:cubicBezTo>
                  <a:cubicBezTo>
                    <a:pt x="175" y="149"/>
                    <a:pt x="175" y="149"/>
                    <a:pt x="175" y="149"/>
                  </a:cubicBezTo>
                  <a:cubicBezTo>
                    <a:pt x="177" y="150"/>
                    <a:pt x="177" y="150"/>
                    <a:pt x="177" y="150"/>
                  </a:cubicBezTo>
                  <a:cubicBezTo>
                    <a:pt x="178" y="150"/>
                    <a:pt x="178" y="150"/>
                    <a:pt x="178" y="150"/>
                  </a:cubicBezTo>
                  <a:cubicBezTo>
                    <a:pt x="179" y="150"/>
                    <a:pt x="179" y="150"/>
                    <a:pt x="179" y="150"/>
                  </a:cubicBezTo>
                  <a:cubicBezTo>
                    <a:pt x="180" y="150"/>
                    <a:pt x="180" y="150"/>
                    <a:pt x="180" y="150"/>
                  </a:cubicBezTo>
                  <a:cubicBezTo>
                    <a:pt x="181" y="150"/>
                    <a:pt x="181" y="150"/>
                    <a:pt x="181" y="150"/>
                  </a:cubicBezTo>
                  <a:cubicBezTo>
                    <a:pt x="181" y="149"/>
                    <a:pt x="181" y="149"/>
                    <a:pt x="181" y="149"/>
                  </a:cubicBezTo>
                  <a:cubicBezTo>
                    <a:pt x="182" y="149"/>
                    <a:pt x="182" y="149"/>
                    <a:pt x="182" y="149"/>
                  </a:cubicBezTo>
                  <a:cubicBezTo>
                    <a:pt x="181" y="149"/>
                    <a:pt x="181" y="149"/>
                    <a:pt x="181" y="149"/>
                  </a:cubicBezTo>
                  <a:cubicBezTo>
                    <a:pt x="180" y="149"/>
                    <a:pt x="180" y="149"/>
                    <a:pt x="180" y="149"/>
                  </a:cubicBezTo>
                  <a:cubicBezTo>
                    <a:pt x="180" y="148"/>
                    <a:pt x="180" y="148"/>
                    <a:pt x="180" y="148"/>
                  </a:cubicBezTo>
                  <a:cubicBezTo>
                    <a:pt x="179" y="149"/>
                    <a:pt x="179" y="149"/>
                    <a:pt x="179" y="149"/>
                  </a:cubicBezTo>
                  <a:cubicBezTo>
                    <a:pt x="178" y="149"/>
                    <a:pt x="178" y="149"/>
                    <a:pt x="178" y="149"/>
                  </a:cubicBezTo>
                  <a:cubicBezTo>
                    <a:pt x="177" y="149"/>
                    <a:pt x="177" y="149"/>
                    <a:pt x="177" y="149"/>
                  </a:cubicBezTo>
                  <a:cubicBezTo>
                    <a:pt x="176" y="149"/>
                    <a:pt x="176" y="149"/>
                    <a:pt x="176" y="149"/>
                  </a:cubicBezTo>
                  <a:cubicBezTo>
                    <a:pt x="176" y="148"/>
                    <a:pt x="176" y="148"/>
                    <a:pt x="176" y="148"/>
                  </a:cubicBezTo>
                  <a:cubicBezTo>
                    <a:pt x="176" y="147"/>
                    <a:pt x="176" y="147"/>
                    <a:pt x="176" y="147"/>
                  </a:cubicBezTo>
                  <a:cubicBezTo>
                    <a:pt x="176" y="147"/>
                    <a:pt x="176" y="147"/>
                    <a:pt x="176" y="147"/>
                  </a:cubicBezTo>
                  <a:cubicBezTo>
                    <a:pt x="175" y="146"/>
                    <a:pt x="175" y="146"/>
                    <a:pt x="175" y="146"/>
                  </a:cubicBezTo>
                  <a:cubicBezTo>
                    <a:pt x="175" y="145"/>
                    <a:pt x="175" y="145"/>
                    <a:pt x="175" y="145"/>
                  </a:cubicBezTo>
                  <a:cubicBezTo>
                    <a:pt x="176" y="144"/>
                    <a:pt x="176" y="144"/>
                    <a:pt x="176" y="144"/>
                  </a:cubicBezTo>
                  <a:cubicBezTo>
                    <a:pt x="177" y="144"/>
                    <a:pt x="177" y="144"/>
                    <a:pt x="177" y="144"/>
                  </a:cubicBezTo>
                  <a:cubicBezTo>
                    <a:pt x="176" y="143"/>
                    <a:pt x="176" y="143"/>
                    <a:pt x="176" y="143"/>
                  </a:cubicBezTo>
                  <a:cubicBezTo>
                    <a:pt x="176" y="143"/>
                    <a:pt x="176" y="143"/>
                    <a:pt x="176" y="143"/>
                  </a:cubicBezTo>
                  <a:cubicBezTo>
                    <a:pt x="176" y="143"/>
                    <a:pt x="176" y="143"/>
                    <a:pt x="176" y="143"/>
                  </a:cubicBezTo>
                  <a:cubicBezTo>
                    <a:pt x="175" y="142"/>
                    <a:pt x="175" y="142"/>
                    <a:pt x="175" y="142"/>
                  </a:cubicBezTo>
                  <a:cubicBezTo>
                    <a:pt x="174" y="141"/>
                    <a:pt x="174" y="141"/>
                    <a:pt x="174" y="141"/>
                  </a:cubicBezTo>
                  <a:cubicBezTo>
                    <a:pt x="174" y="141"/>
                    <a:pt x="174" y="141"/>
                    <a:pt x="174" y="141"/>
                  </a:cubicBezTo>
                  <a:cubicBezTo>
                    <a:pt x="173" y="139"/>
                    <a:pt x="173" y="139"/>
                    <a:pt x="173" y="139"/>
                  </a:cubicBezTo>
                  <a:cubicBezTo>
                    <a:pt x="171" y="139"/>
                    <a:pt x="171" y="139"/>
                    <a:pt x="171" y="139"/>
                  </a:cubicBezTo>
                  <a:cubicBezTo>
                    <a:pt x="169" y="139"/>
                    <a:pt x="169" y="139"/>
                    <a:pt x="169" y="139"/>
                  </a:cubicBezTo>
                  <a:cubicBezTo>
                    <a:pt x="169" y="138"/>
                    <a:pt x="169" y="138"/>
                    <a:pt x="169" y="138"/>
                  </a:cubicBezTo>
                  <a:cubicBezTo>
                    <a:pt x="168" y="138"/>
                    <a:pt x="168" y="138"/>
                    <a:pt x="168" y="138"/>
                  </a:cubicBezTo>
                  <a:cubicBezTo>
                    <a:pt x="166" y="137"/>
                    <a:pt x="166" y="137"/>
                    <a:pt x="166" y="137"/>
                  </a:cubicBezTo>
                  <a:cubicBezTo>
                    <a:pt x="165" y="137"/>
                    <a:pt x="165" y="137"/>
                    <a:pt x="165" y="137"/>
                  </a:cubicBezTo>
                  <a:cubicBezTo>
                    <a:pt x="164" y="137"/>
                    <a:pt x="164" y="137"/>
                    <a:pt x="164" y="137"/>
                  </a:cubicBezTo>
                  <a:cubicBezTo>
                    <a:pt x="163" y="138"/>
                    <a:pt x="163" y="138"/>
                    <a:pt x="163" y="138"/>
                  </a:cubicBezTo>
                  <a:cubicBezTo>
                    <a:pt x="163" y="139"/>
                    <a:pt x="163" y="139"/>
                    <a:pt x="163" y="139"/>
                  </a:cubicBezTo>
                  <a:cubicBezTo>
                    <a:pt x="162" y="140"/>
                    <a:pt x="162" y="140"/>
                    <a:pt x="162" y="140"/>
                  </a:cubicBezTo>
                  <a:cubicBezTo>
                    <a:pt x="161" y="139"/>
                    <a:pt x="161" y="139"/>
                    <a:pt x="161" y="139"/>
                  </a:cubicBezTo>
                  <a:cubicBezTo>
                    <a:pt x="159" y="140"/>
                    <a:pt x="159" y="140"/>
                    <a:pt x="159" y="140"/>
                  </a:cubicBezTo>
                  <a:cubicBezTo>
                    <a:pt x="158" y="140"/>
                    <a:pt x="158" y="140"/>
                    <a:pt x="158" y="140"/>
                  </a:cubicBezTo>
                  <a:cubicBezTo>
                    <a:pt x="158" y="139"/>
                    <a:pt x="158" y="139"/>
                    <a:pt x="158" y="139"/>
                  </a:cubicBezTo>
                  <a:cubicBezTo>
                    <a:pt x="158" y="138"/>
                    <a:pt x="158" y="138"/>
                    <a:pt x="158" y="138"/>
                  </a:cubicBezTo>
                  <a:cubicBezTo>
                    <a:pt x="158" y="137"/>
                    <a:pt x="158" y="137"/>
                    <a:pt x="158" y="137"/>
                  </a:cubicBezTo>
                  <a:cubicBezTo>
                    <a:pt x="156" y="136"/>
                    <a:pt x="156" y="136"/>
                    <a:pt x="156" y="136"/>
                  </a:cubicBezTo>
                  <a:cubicBezTo>
                    <a:pt x="156" y="135"/>
                    <a:pt x="156" y="135"/>
                    <a:pt x="156" y="135"/>
                  </a:cubicBezTo>
                  <a:cubicBezTo>
                    <a:pt x="156" y="133"/>
                    <a:pt x="156" y="133"/>
                    <a:pt x="156" y="133"/>
                  </a:cubicBezTo>
                  <a:cubicBezTo>
                    <a:pt x="155" y="131"/>
                    <a:pt x="155" y="131"/>
                    <a:pt x="155" y="131"/>
                  </a:cubicBezTo>
                  <a:cubicBezTo>
                    <a:pt x="155" y="130"/>
                    <a:pt x="155" y="130"/>
                    <a:pt x="155" y="130"/>
                  </a:cubicBezTo>
                  <a:cubicBezTo>
                    <a:pt x="155" y="128"/>
                    <a:pt x="155" y="128"/>
                    <a:pt x="155" y="128"/>
                  </a:cubicBezTo>
                  <a:cubicBezTo>
                    <a:pt x="154" y="126"/>
                    <a:pt x="154" y="126"/>
                    <a:pt x="154" y="126"/>
                  </a:cubicBezTo>
                  <a:cubicBezTo>
                    <a:pt x="153" y="125"/>
                    <a:pt x="153" y="125"/>
                    <a:pt x="153" y="125"/>
                  </a:cubicBezTo>
                  <a:cubicBezTo>
                    <a:pt x="152" y="125"/>
                    <a:pt x="152" y="125"/>
                    <a:pt x="152" y="125"/>
                  </a:cubicBezTo>
                  <a:cubicBezTo>
                    <a:pt x="152" y="124"/>
                    <a:pt x="152" y="124"/>
                    <a:pt x="152" y="124"/>
                  </a:cubicBezTo>
                  <a:cubicBezTo>
                    <a:pt x="150" y="123"/>
                    <a:pt x="150" y="123"/>
                    <a:pt x="150" y="123"/>
                  </a:cubicBezTo>
                  <a:cubicBezTo>
                    <a:pt x="148" y="122"/>
                    <a:pt x="148" y="122"/>
                    <a:pt x="148" y="122"/>
                  </a:cubicBezTo>
                  <a:cubicBezTo>
                    <a:pt x="148" y="121"/>
                    <a:pt x="148" y="121"/>
                    <a:pt x="148" y="121"/>
                  </a:cubicBezTo>
                  <a:cubicBezTo>
                    <a:pt x="149" y="119"/>
                    <a:pt x="149" y="119"/>
                    <a:pt x="149" y="119"/>
                  </a:cubicBezTo>
                  <a:cubicBezTo>
                    <a:pt x="148" y="118"/>
                    <a:pt x="148" y="118"/>
                    <a:pt x="148" y="118"/>
                  </a:cubicBezTo>
                  <a:cubicBezTo>
                    <a:pt x="148" y="117"/>
                    <a:pt x="148" y="117"/>
                    <a:pt x="148" y="117"/>
                  </a:cubicBezTo>
                  <a:cubicBezTo>
                    <a:pt x="148" y="117"/>
                    <a:pt x="148" y="117"/>
                    <a:pt x="148" y="117"/>
                  </a:cubicBezTo>
                  <a:cubicBezTo>
                    <a:pt x="149" y="116"/>
                    <a:pt x="149" y="116"/>
                    <a:pt x="149" y="116"/>
                  </a:cubicBezTo>
                  <a:cubicBezTo>
                    <a:pt x="150" y="114"/>
                    <a:pt x="150" y="114"/>
                    <a:pt x="150" y="114"/>
                  </a:cubicBezTo>
                  <a:cubicBezTo>
                    <a:pt x="151" y="113"/>
                    <a:pt x="151" y="113"/>
                    <a:pt x="151" y="113"/>
                  </a:cubicBezTo>
                  <a:cubicBezTo>
                    <a:pt x="150" y="111"/>
                    <a:pt x="150" y="111"/>
                    <a:pt x="150" y="111"/>
                  </a:cubicBezTo>
                  <a:cubicBezTo>
                    <a:pt x="148" y="107"/>
                    <a:pt x="148" y="107"/>
                    <a:pt x="148" y="107"/>
                  </a:cubicBezTo>
                  <a:cubicBezTo>
                    <a:pt x="149" y="107"/>
                    <a:pt x="149" y="107"/>
                    <a:pt x="149" y="107"/>
                  </a:cubicBezTo>
                  <a:cubicBezTo>
                    <a:pt x="150" y="108"/>
                    <a:pt x="150" y="108"/>
                    <a:pt x="150" y="108"/>
                  </a:cubicBezTo>
                  <a:cubicBezTo>
                    <a:pt x="150" y="109"/>
                    <a:pt x="150" y="109"/>
                    <a:pt x="150" y="109"/>
                  </a:cubicBezTo>
                  <a:cubicBezTo>
                    <a:pt x="151" y="109"/>
                    <a:pt x="151" y="109"/>
                    <a:pt x="151" y="109"/>
                  </a:cubicBezTo>
                  <a:cubicBezTo>
                    <a:pt x="151" y="109"/>
                    <a:pt x="151" y="109"/>
                    <a:pt x="151" y="109"/>
                  </a:cubicBezTo>
                  <a:cubicBezTo>
                    <a:pt x="151" y="111"/>
                    <a:pt x="151" y="111"/>
                    <a:pt x="151" y="111"/>
                  </a:cubicBezTo>
                  <a:cubicBezTo>
                    <a:pt x="152" y="112"/>
                    <a:pt x="152" y="112"/>
                    <a:pt x="152" y="112"/>
                  </a:cubicBezTo>
                  <a:cubicBezTo>
                    <a:pt x="152" y="113"/>
                    <a:pt x="152" y="113"/>
                    <a:pt x="152" y="113"/>
                  </a:cubicBezTo>
                  <a:cubicBezTo>
                    <a:pt x="153" y="114"/>
                    <a:pt x="153" y="114"/>
                    <a:pt x="153" y="114"/>
                  </a:cubicBezTo>
                  <a:cubicBezTo>
                    <a:pt x="153" y="115"/>
                    <a:pt x="153" y="115"/>
                    <a:pt x="153" y="115"/>
                  </a:cubicBezTo>
                  <a:cubicBezTo>
                    <a:pt x="153" y="116"/>
                    <a:pt x="153" y="116"/>
                    <a:pt x="153" y="116"/>
                  </a:cubicBezTo>
                  <a:cubicBezTo>
                    <a:pt x="154" y="117"/>
                    <a:pt x="154" y="117"/>
                    <a:pt x="154" y="117"/>
                  </a:cubicBezTo>
                  <a:cubicBezTo>
                    <a:pt x="154" y="118"/>
                    <a:pt x="154" y="118"/>
                    <a:pt x="154" y="118"/>
                  </a:cubicBezTo>
                  <a:cubicBezTo>
                    <a:pt x="155" y="119"/>
                    <a:pt x="155" y="119"/>
                    <a:pt x="155" y="119"/>
                  </a:cubicBezTo>
                  <a:cubicBezTo>
                    <a:pt x="155" y="119"/>
                    <a:pt x="155" y="119"/>
                    <a:pt x="155" y="119"/>
                  </a:cubicBezTo>
                  <a:cubicBezTo>
                    <a:pt x="154" y="120"/>
                    <a:pt x="154" y="120"/>
                    <a:pt x="154" y="120"/>
                  </a:cubicBezTo>
                  <a:cubicBezTo>
                    <a:pt x="155" y="120"/>
                    <a:pt x="155" y="120"/>
                    <a:pt x="155" y="120"/>
                  </a:cubicBezTo>
                  <a:cubicBezTo>
                    <a:pt x="156" y="120"/>
                    <a:pt x="156" y="120"/>
                    <a:pt x="156" y="120"/>
                  </a:cubicBezTo>
                  <a:cubicBezTo>
                    <a:pt x="157" y="121"/>
                    <a:pt x="157" y="121"/>
                    <a:pt x="157" y="121"/>
                  </a:cubicBezTo>
                  <a:cubicBezTo>
                    <a:pt x="159" y="121"/>
                    <a:pt x="159" y="121"/>
                    <a:pt x="159" y="121"/>
                  </a:cubicBezTo>
                  <a:cubicBezTo>
                    <a:pt x="160" y="120"/>
                    <a:pt x="160" y="120"/>
                    <a:pt x="160" y="120"/>
                  </a:cubicBezTo>
                  <a:cubicBezTo>
                    <a:pt x="160" y="121"/>
                    <a:pt x="160" y="121"/>
                    <a:pt x="160" y="121"/>
                  </a:cubicBezTo>
                  <a:cubicBezTo>
                    <a:pt x="161" y="122"/>
                    <a:pt x="161" y="122"/>
                    <a:pt x="161" y="122"/>
                  </a:cubicBezTo>
                  <a:cubicBezTo>
                    <a:pt x="161" y="121"/>
                    <a:pt x="161" y="121"/>
                    <a:pt x="161" y="121"/>
                  </a:cubicBezTo>
                  <a:cubicBezTo>
                    <a:pt x="162" y="121"/>
                    <a:pt x="162" y="121"/>
                    <a:pt x="162" y="121"/>
                  </a:cubicBezTo>
                  <a:cubicBezTo>
                    <a:pt x="163" y="120"/>
                    <a:pt x="163" y="120"/>
                    <a:pt x="163" y="120"/>
                  </a:cubicBezTo>
                  <a:cubicBezTo>
                    <a:pt x="164" y="120"/>
                    <a:pt x="164" y="120"/>
                    <a:pt x="164" y="120"/>
                  </a:cubicBezTo>
                  <a:cubicBezTo>
                    <a:pt x="165" y="122"/>
                    <a:pt x="165" y="122"/>
                    <a:pt x="165" y="122"/>
                  </a:cubicBezTo>
                  <a:cubicBezTo>
                    <a:pt x="166" y="122"/>
                    <a:pt x="166" y="122"/>
                    <a:pt x="166" y="122"/>
                  </a:cubicBezTo>
                  <a:cubicBezTo>
                    <a:pt x="167" y="122"/>
                    <a:pt x="167" y="122"/>
                    <a:pt x="167" y="122"/>
                  </a:cubicBezTo>
                  <a:cubicBezTo>
                    <a:pt x="169" y="122"/>
                    <a:pt x="169" y="122"/>
                    <a:pt x="169" y="122"/>
                  </a:cubicBezTo>
                  <a:cubicBezTo>
                    <a:pt x="170" y="121"/>
                    <a:pt x="170" y="121"/>
                    <a:pt x="170" y="121"/>
                  </a:cubicBezTo>
                  <a:cubicBezTo>
                    <a:pt x="169" y="122"/>
                    <a:pt x="169" y="122"/>
                    <a:pt x="169" y="122"/>
                  </a:cubicBezTo>
                  <a:cubicBezTo>
                    <a:pt x="167" y="122"/>
                    <a:pt x="167" y="122"/>
                    <a:pt x="167" y="122"/>
                  </a:cubicBezTo>
                  <a:cubicBezTo>
                    <a:pt x="167" y="121"/>
                    <a:pt x="167" y="121"/>
                    <a:pt x="167" y="121"/>
                  </a:cubicBezTo>
                  <a:cubicBezTo>
                    <a:pt x="166" y="121"/>
                    <a:pt x="166" y="121"/>
                    <a:pt x="166" y="121"/>
                  </a:cubicBezTo>
                  <a:cubicBezTo>
                    <a:pt x="166" y="120"/>
                    <a:pt x="166" y="120"/>
                    <a:pt x="166" y="120"/>
                  </a:cubicBezTo>
                  <a:cubicBezTo>
                    <a:pt x="164" y="120"/>
                    <a:pt x="164" y="120"/>
                    <a:pt x="164" y="120"/>
                  </a:cubicBezTo>
                  <a:cubicBezTo>
                    <a:pt x="164" y="119"/>
                    <a:pt x="164" y="119"/>
                    <a:pt x="164" y="119"/>
                  </a:cubicBezTo>
                  <a:cubicBezTo>
                    <a:pt x="164" y="119"/>
                    <a:pt x="164" y="119"/>
                    <a:pt x="164" y="119"/>
                  </a:cubicBezTo>
                  <a:cubicBezTo>
                    <a:pt x="163" y="119"/>
                    <a:pt x="163" y="119"/>
                    <a:pt x="163" y="119"/>
                  </a:cubicBezTo>
                  <a:cubicBezTo>
                    <a:pt x="161" y="119"/>
                    <a:pt x="161" y="119"/>
                    <a:pt x="161" y="119"/>
                  </a:cubicBezTo>
                  <a:cubicBezTo>
                    <a:pt x="160" y="119"/>
                    <a:pt x="160" y="119"/>
                    <a:pt x="160" y="119"/>
                  </a:cubicBezTo>
                  <a:cubicBezTo>
                    <a:pt x="159" y="119"/>
                    <a:pt x="159" y="119"/>
                    <a:pt x="159" y="119"/>
                  </a:cubicBezTo>
                  <a:cubicBezTo>
                    <a:pt x="157" y="117"/>
                    <a:pt x="157" y="117"/>
                    <a:pt x="157" y="117"/>
                  </a:cubicBezTo>
                  <a:cubicBezTo>
                    <a:pt x="157" y="116"/>
                    <a:pt x="157" y="116"/>
                    <a:pt x="157" y="116"/>
                  </a:cubicBezTo>
                  <a:cubicBezTo>
                    <a:pt x="156" y="116"/>
                    <a:pt x="156" y="116"/>
                    <a:pt x="156" y="116"/>
                  </a:cubicBezTo>
                  <a:cubicBezTo>
                    <a:pt x="155" y="114"/>
                    <a:pt x="155" y="114"/>
                    <a:pt x="155" y="114"/>
                  </a:cubicBezTo>
                  <a:cubicBezTo>
                    <a:pt x="156" y="114"/>
                    <a:pt x="156" y="114"/>
                    <a:pt x="156" y="114"/>
                  </a:cubicBezTo>
                  <a:cubicBezTo>
                    <a:pt x="156" y="114"/>
                    <a:pt x="156" y="114"/>
                    <a:pt x="156" y="114"/>
                  </a:cubicBezTo>
                  <a:cubicBezTo>
                    <a:pt x="157" y="113"/>
                    <a:pt x="157" y="113"/>
                    <a:pt x="157" y="113"/>
                  </a:cubicBezTo>
                  <a:cubicBezTo>
                    <a:pt x="158" y="113"/>
                    <a:pt x="158" y="113"/>
                    <a:pt x="158" y="113"/>
                  </a:cubicBezTo>
                  <a:cubicBezTo>
                    <a:pt x="159" y="114"/>
                    <a:pt x="159" y="114"/>
                    <a:pt x="159" y="114"/>
                  </a:cubicBezTo>
                  <a:cubicBezTo>
                    <a:pt x="161" y="115"/>
                    <a:pt x="161" y="115"/>
                    <a:pt x="161" y="115"/>
                  </a:cubicBezTo>
                  <a:cubicBezTo>
                    <a:pt x="162" y="115"/>
                    <a:pt x="162" y="115"/>
                    <a:pt x="162" y="115"/>
                  </a:cubicBezTo>
                  <a:cubicBezTo>
                    <a:pt x="163" y="113"/>
                    <a:pt x="163" y="113"/>
                    <a:pt x="163" y="113"/>
                  </a:cubicBezTo>
                  <a:cubicBezTo>
                    <a:pt x="163" y="112"/>
                    <a:pt x="163" y="112"/>
                    <a:pt x="163" y="112"/>
                  </a:cubicBezTo>
                  <a:cubicBezTo>
                    <a:pt x="161" y="111"/>
                    <a:pt x="161" y="111"/>
                    <a:pt x="161" y="111"/>
                  </a:cubicBezTo>
                  <a:cubicBezTo>
                    <a:pt x="159" y="112"/>
                    <a:pt x="159" y="112"/>
                    <a:pt x="159" y="112"/>
                  </a:cubicBezTo>
                  <a:cubicBezTo>
                    <a:pt x="159" y="112"/>
                    <a:pt x="159" y="112"/>
                    <a:pt x="159" y="112"/>
                  </a:cubicBezTo>
                  <a:cubicBezTo>
                    <a:pt x="159" y="111"/>
                    <a:pt x="159" y="111"/>
                    <a:pt x="159" y="111"/>
                  </a:cubicBezTo>
                  <a:cubicBezTo>
                    <a:pt x="160" y="111"/>
                    <a:pt x="160" y="111"/>
                    <a:pt x="160" y="111"/>
                  </a:cubicBezTo>
                  <a:cubicBezTo>
                    <a:pt x="160" y="111"/>
                    <a:pt x="160" y="111"/>
                    <a:pt x="160" y="111"/>
                  </a:cubicBezTo>
                  <a:cubicBezTo>
                    <a:pt x="160" y="110"/>
                    <a:pt x="160" y="110"/>
                    <a:pt x="160" y="110"/>
                  </a:cubicBezTo>
                  <a:cubicBezTo>
                    <a:pt x="161" y="109"/>
                    <a:pt x="161" y="109"/>
                    <a:pt x="161" y="109"/>
                  </a:cubicBezTo>
                  <a:cubicBezTo>
                    <a:pt x="162" y="108"/>
                    <a:pt x="162" y="108"/>
                    <a:pt x="162" y="108"/>
                  </a:cubicBezTo>
                  <a:cubicBezTo>
                    <a:pt x="163" y="108"/>
                    <a:pt x="163" y="108"/>
                    <a:pt x="163" y="108"/>
                  </a:cubicBezTo>
                  <a:cubicBezTo>
                    <a:pt x="166" y="108"/>
                    <a:pt x="166" y="108"/>
                    <a:pt x="166" y="108"/>
                  </a:cubicBezTo>
                  <a:cubicBezTo>
                    <a:pt x="167" y="109"/>
                    <a:pt x="167" y="109"/>
                    <a:pt x="167" y="109"/>
                  </a:cubicBezTo>
                  <a:cubicBezTo>
                    <a:pt x="168" y="110"/>
                    <a:pt x="168" y="110"/>
                    <a:pt x="168" y="110"/>
                  </a:cubicBezTo>
                  <a:cubicBezTo>
                    <a:pt x="171" y="110"/>
                    <a:pt x="171" y="110"/>
                    <a:pt x="171" y="110"/>
                  </a:cubicBezTo>
                  <a:cubicBezTo>
                    <a:pt x="171" y="111"/>
                    <a:pt x="171" y="111"/>
                    <a:pt x="171" y="111"/>
                  </a:cubicBezTo>
                  <a:cubicBezTo>
                    <a:pt x="172" y="112"/>
                    <a:pt x="172" y="112"/>
                    <a:pt x="172" y="112"/>
                  </a:cubicBezTo>
                  <a:cubicBezTo>
                    <a:pt x="174" y="113"/>
                    <a:pt x="174" y="113"/>
                    <a:pt x="174" y="113"/>
                  </a:cubicBezTo>
                  <a:cubicBezTo>
                    <a:pt x="175" y="113"/>
                    <a:pt x="175" y="113"/>
                    <a:pt x="175" y="113"/>
                  </a:cubicBezTo>
                  <a:cubicBezTo>
                    <a:pt x="178" y="113"/>
                    <a:pt x="178" y="113"/>
                    <a:pt x="178" y="113"/>
                  </a:cubicBezTo>
                  <a:cubicBezTo>
                    <a:pt x="180" y="112"/>
                    <a:pt x="180" y="112"/>
                    <a:pt x="180" y="112"/>
                  </a:cubicBezTo>
                  <a:cubicBezTo>
                    <a:pt x="180" y="113"/>
                    <a:pt x="180" y="113"/>
                    <a:pt x="180" y="113"/>
                  </a:cubicBezTo>
                  <a:cubicBezTo>
                    <a:pt x="181" y="113"/>
                    <a:pt x="181" y="113"/>
                    <a:pt x="181" y="113"/>
                  </a:cubicBezTo>
                  <a:cubicBezTo>
                    <a:pt x="182" y="113"/>
                    <a:pt x="182" y="113"/>
                    <a:pt x="182" y="113"/>
                  </a:cubicBezTo>
                  <a:cubicBezTo>
                    <a:pt x="181" y="114"/>
                    <a:pt x="181" y="114"/>
                    <a:pt x="181" y="114"/>
                  </a:cubicBezTo>
                  <a:cubicBezTo>
                    <a:pt x="182" y="115"/>
                    <a:pt x="182" y="115"/>
                    <a:pt x="182" y="115"/>
                  </a:cubicBezTo>
                  <a:cubicBezTo>
                    <a:pt x="181" y="115"/>
                    <a:pt x="181" y="115"/>
                    <a:pt x="181" y="115"/>
                  </a:cubicBezTo>
                  <a:cubicBezTo>
                    <a:pt x="180" y="116"/>
                    <a:pt x="180" y="116"/>
                    <a:pt x="180" y="116"/>
                  </a:cubicBezTo>
                  <a:cubicBezTo>
                    <a:pt x="180" y="117"/>
                    <a:pt x="180" y="117"/>
                    <a:pt x="180" y="117"/>
                  </a:cubicBezTo>
                  <a:cubicBezTo>
                    <a:pt x="181" y="118"/>
                    <a:pt x="181" y="118"/>
                    <a:pt x="181" y="118"/>
                  </a:cubicBezTo>
                  <a:cubicBezTo>
                    <a:pt x="181" y="119"/>
                    <a:pt x="181" y="119"/>
                    <a:pt x="181" y="119"/>
                  </a:cubicBezTo>
                  <a:cubicBezTo>
                    <a:pt x="182" y="121"/>
                    <a:pt x="182" y="121"/>
                    <a:pt x="182" y="121"/>
                  </a:cubicBezTo>
                  <a:cubicBezTo>
                    <a:pt x="182" y="121"/>
                    <a:pt x="182" y="121"/>
                    <a:pt x="182" y="121"/>
                  </a:cubicBezTo>
                  <a:cubicBezTo>
                    <a:pt x="182" y="122"/>
                    <a:pt x="182" y="122"/>
                    <a:pt x="182" y="122"/>
                  </a:cubicBezTo>
                  <a:cubicBezTo>
                    <a:pt x="182" y="125"/>
                    <a:pt x="182" y="125"/>
                    <a:pt x="182" y="125"/>
                  </a:cubicBezTo>
                  <a:cubicBezTo>
                    <a:pt x="183" y="125"/>
                    <a:pt x="183" y="125"/>
                    <a:pt x="183" y="125"/>
                  </a:cubicBezTo>
                  <a:cubicBezTo>
                    <a:pt x="183" y="124"/>
                    <a:pt x="183" y="124"/>
                    <a:pt x="183" y="124"/>
                  </a:cubicBezTo>
                  <a:cubicBezTo>
                    <a:pt x="183" y="123"/>
                    <a:pt x="183" y="123"/>
                    <a:pt x="183" y="123"/>
                  </a:cubicBezTo>
                  <a:cubicBezTo>
                    <a:pt x="183" y="123"/>
                    <a:pt x="183" y="123"/>
                    <a:pt x="183" y="123"/>
                  </a:cubicBezTo>
                  <a:cubicBezTo>
                    <a:pt x="183" y="122"/>
                    <a:pt x="183" y="122"/>
                    <a:pt x="183" y="122"/>
                  </a:cubicBezTo>
                  <a:cubicBezTo>
                    <a:pt x="184" y="121"/>
                    <a:pt x="184" y="121"/>
                    <a:pt x="184" y="121"/>
                  </a:cubicBezTo>
                  <a:cubicBezTo>
                    <a:pt x="184" y="120"/>
                    <a:pt x="184" y="120"/>
                    <a:pt x="184" y="120"/>
                  </a:cubicBezTo>
                  <a:cubicBezTo>
                    <a:pt x="185" y="121"/>
                    <a:pt x="185" y="121"/>
                    <a:pt x="185" y="121"/>
                  </a:cubicBezTo>
                  <a:cubicBezTo>
                    <a:pt x="185" y="122"/>
                    <a:pt x="185" y="122"/>
                    <a:pt x="185" y="122"/>
                  </a:cubicBezTo>
                  <a:cubicBezTo>
                    <a:pt x="186" y="124"/>
                    <a:pt x="186" y="124"/>
                    <a:pt x="186" y="124"/>
                  </a:cubicBezTo>
                  <a:cubicBezTo>
                    <a:pt x="186" y="124"/>
                    <a:pt x="186" y="124"/>
                    <a:pt x="186" y="124"/>
                  </a:cubicBezTo>
                  <a:cubicBezTo>
                    <a:pt x="185" y="125"/>
                    <a:pt x="185" y="125"/>
                    <a:pt x="185" y="125"/>
                  </a:cubicBezTo>
                  <a:cubicBezTo>
                    <a:pt x="185" y="126"/>
                    <a:pt x="185" y="126"/>
                    <a:pt x="185" y="126"/>
                  </a:cubicBezTo>
                  <a:cubicBezTo>
                    <a:pt x="185" y="126"/>
                    <a:pt x="185" y="126"/>
                    <a:pt x="185" y="126"/>
                  </a:cubicBezTo>
                  <a:cubicBezTo>
                    <a:pt x="186" y="127"/>
                    <a:pt x="186" y="127"/>
                    <a:pt x="186" y="127"/>
                  </a:cubicBezTo>
                  <a:cubicBezTo>
                    <a:pt x="188" y="127"/>
                    <a:pt x="188" y="127"/>
                    <a:pt x="188" y="127"/>
                  </a:cubicBezTo>
                  <a:cubicBezTo>
                    <a:pt x="189" y="127"/>
                    <a:pt x="189" y="127"/>
                    <a:pt x="189" y="127"/>
                  </a:cubicBezTo>
                  <a:cubicBezTo>
                    <a:pt x="190" y="128"/>
                    <a:pt x="190" y="128"/>
                    <a:pt x="190" y="128"/>
                  </a:cubicBezTo>
                  <a:cubicBezTo>
                    <a:pt x="190" y="129"/>
                    <a:pt x="190" y="129"/>
                    <a:pt x="190" y="129"/>
                  </a:cubicBezTo>
                  <a:cubicBezTo>
                    <a:pt x="191" y="130"/>
                    <a:pt x="191" y="130"/>
                    <a:pt x="191" y="130"/>
                  </a:cubicBezTo>
                  <a:cubicBezTo>
                    <a:pt x="193" y="130"/>
                    <a:pt x="193" y="130"/>
                    <a:pt x="193" y="130"/>
                  </a:cubicBezTo>
                  <a:cubicBezTo>
                    <a:pt x="195" y="131"/>
                    <a:pt x="195" y="131"/>
                    <a:pt x="195" y="131"/>
                  </a:cubicBezTo>
                  <a:cubicBezTo>
                    <a:pt x="194" y="131"/>
                    <a:pt x="194" y="131"/>
                    <a:pt x="194" y="131"/>
                  </a:cubicBezTo>
                  <a:cubicBezTo>
                    <a:pt x="194" y="130"/>
                    <a:pt x="194" y="130"/>
                    <a:pt x="194" y="130"/>
                  </a:cubicBezTo>
                  <a:cubicBezTo>
                    <a:pt x="196" y="129"/>
                    <a:pt x="196" y="129"/>
                    <a:pt x="196" y="129"/>
                  </a:cubicBezTo>
                  <a:cubicBezTo>
                    <a:pt x="197" y="128"/>
                    <a:pt x="197" y="128"/>
                    <a:pt x="197" y="128"/>
                  </a:cubicBezTo>
                  <a:cubicBezTo>
                    <a:pt x="199" y="130"/>
                    <a:pt x="199" y="130"/>
                    <a:pt x="199" y="130"/>
                  </a:cubicBezTo>
                  <a:cubicBezTo>
                    <a:pt x="200" y="130"/>
                    <a:pt x="200" y="130"/>
                    <a:pt x="200" y="130"/>
                  </a:cubicBezTo>
                  <a:cubicBezTo>
                    <a:pt x="201" y="131"/>
                    <a:pt x="201" y="131"/>
                    <a:pt x="201" y="131"/>
                  </a:cubicBezTo>
                  <a:cubicBezTo>
                    <a:pt x="201" y="132"/>
                    <a:pt x="201" y="132"/>
                    <a:pt x="201" y="132"/>
                  </a:cubicBezTo>
                  <a:cubicBezTo>
                    <a:pt x="201" y="131"/>
                    <a:pt x="201" y="131"/>
                    <a:pt x="201" y="131"/>
                  </a:cubicBezTo>
                  <a:cubicBezTo>
                    <a:pt x="200" y="129"/>
                    <a:pt x="200" y="129"/>
                    <a:pt x="200" y="129"/>
                  </a:cubicBezTo>
                  <a:cubicBezTo>
                    <a:pt x="200" y="129"/>
                    <a:pt x="200" y="129"/>
                    <a:pt x="200" y="129"/>
                  </a:cubicBezTo>
                  <a:cubicBezTo>
                    <a:pt x="198" y="129"/>
                    <a:pt x="198" y="129"/>
                    <a:pt x="198" y="129"/>
                  </a:cubicBezTo>
                  <a:cubicBezTo>
                    <a:pt x="197" y="128"/>
                    <a:pt x="197" y="128"/>
                    <a:pt x="197" y="128"/>
                  </a:cubicBezTo>
                  <a:cubicBezTo>
                    <a:pt x="195" y="128"/>
                    <a:pt x="195" y="128"/>
                    <a:pt x="195" y="128"/>
                  </a:cubicBezTo>
                  <a:cubicBezTo>
                    <a:pt x="194" y="129"/>
                    <a:pt x="194" y="129"/>
                    <a:pt x="194" y="129"/>
                  </a:cubicBezTo>
                  <a:cubicBezTo>
                    <a:pt x="193" y="129"/>
                    <a:pt x="193" y="129"/>
                    <a:pt x="193" y="129"/>
                  </a:cubicBezTo>
                  <a:cubicBezTo>
                    <a:pt x="193" y="129"/>
                    <a:pt x="193" y="129"/>
                    <a:pt x="193" y="129"/>
                  </a:cubicBezTo>
                  <a:cubicBezTo>
                    <a:pt x="191" y="129"/>
                    <a:pt x="191" y="129"/>
                    <a:pt x="191" y="129"/>
                  </a:cubicBezTo>
                  <a:cubicBezTo>
                    <a:pt x="190" y="127"/>
                    <a:pt x="190" y="127"/>
                    <a:pt x="190" y="127"/>
                  </a:cubicBezTo>
                  <a:cubicBezTo>
                    <a:pt x="189" y="127"/>
                    <a:pt x="189" y="127"/>
                    <a:pt x="189" y="127"/>
                  </a:cubicBezTo>
                  <a:cubicBezTo>
                    <a:pt x="187" y="126"/>
                    <a:pt x="187" y="126"/>
                    <a:pt x="187" y="126"/>
                  </a:cubicBezTo>
                  <a:cubicBezTo>
                    <a:pt x="187" y="125"/>
                    <a:pt x="187" y="125"/>
                    <a:pt x="187" y="125"/>
                  </a:cubicBezTo>
                  <a:cubicBezTo>
                    <a:pt x="187" y="125"/>
                    <a:pt x="187" y="125"/>
                    <a:pt x="187" y="125"/>
                  </a:cubicBezTo>
                  <a:cubicBezTo>
                    <a:pt x="188" y="125"/>
                    <a:pt x="188" y="125"/>
                    <a:pt x="188" y="125"/>
                  </a:cubicBezTo>
                  <a:cubicBezTo>
                    <a:pt x="189" y="124"/>
                    <a:pt x="189" y="124"/>
                    <a:pt x="189" y="124"/>
                  </a:cubicBezTo>
                  <a:cubicBezTo>
                    <a:pt x="189" y="123"/>
                    <a:pt x="189" y="123"/>
                    <a:pt x="189" y="123"/>
                  </a:cubicBezTo>
                  <a:cubicBezTo>
                    <a:pt x="187" y="122"/>
                    <a:pt x="187" y="122"/>
                    <a:pt x="187" y="122"/>
                  </a:cubicBezTo>
                  <a:cubicBezTo>
                    <a:pt x="187" y="120"/>
                    <a:pt x="187" y="120"/>
                    <a:pt x="187" y="120"/>
                  </a:cubicBezTo>
                  <a:cubicBezTo>
                    <a:pt x="185" y="118"/>
                    <a:pt x="185" y="118"/>
                    <a:pt x="185" y="118"/>
                  </a:cubicBezTo>
                  <a:cubicBezTo>
                    <a:pt x="184" y="118"/>
                    <a:pt x="184" y="118"/>
                    <a:pt x="184" y="118"/>
                  </a:cubicBezTo>
                  <a:cubicBezTo>
                    <a:pt x="183" y="117"/>
                    <a:pt x="183" y="117"/>
                    <a:pt x="183" y="117"/>
                  </a:cubicBezTo>
                  <a:cubicBezTo>
                    <a:pt x="184" y="116"/>
                    <a:pt x="184" y="116"/>
                    <a:pt x="184" y="116"/>
                  </a:cubicBezTo>
                  <a:cubicBezTo>
                    <a:pt x="183" y="115"/>
                    <a:pt x="183" y="115"/>
                    <a:pt x="183" y="115"/>
                  </a:cubicBezTo>
                  <a:cubicBezTo>
                    <a:pt x="183" y="113"/>
                    <a:pt x="183" y="113"/>
                    <a:pt x="183" y="113"/>
                  </a:cubicBezTo>
                  <a:cubicBezTo>
                    <a:pt x="182" y="112"/>
                    <a:pt x="182" y="112"/>
                    <a:pt x="182" y="112"/>
                  </a:cubicBezTo>
                  <a:cubicBezTo>
                    <a:pt x="182" y="112"/>
                    <a:pt x="182" y="112"/>
                    <a:pt x="182" y="112"/>
                  </a:cubicBezTo>
                  <a:cubicBezTo>
                    <a:pt x="180" y="111"/>
                    <a:pt x="180" y="111"/>
                    <a:pt x="180" y="111"/>
                  </a:cubicBezTo>
                  <a:cubicBezTo>
                    <a:pt x="178" y="111"/>
                    <a:pt x="178" y="111"/>
                    <a:pt x="178" y="111"/>
                  </a:cubicBezTo>
                  <a:cubicBezTo>
                    <a:pt x="177" y="110"/>
                    <a:pt x="177" y="110"/>
                    <a:pt x="177" y="110"/>
                  </a:cubicBezTo>
                  <a:cubicBezTo>
                    <a:pt x="176" y="109"/>
                    <a:pt x="176" y="109"/>
                    <a:pt x="176" y="109"/>
                  </a:cubicBezTo>
                  <a:cubicBezTo>
                    <a:pt x="176" y="108"/>
                    <a:pt x="176" y="108"/>
                    <a:pt x="176" y="108"/>
                  </a:cubicBezTo>
                  <a:cubicBezTo>
                    <a:pt x="175" y="107"/>
                    <a:pt x="175" y="107"/>
                    <a:pt x="175" y="107"/>
                  </a:cubicBezTo>
                  <a:cubicBezTo>
                    <a:pt x="175" y="107"/>
                    <a:pt x="175" y="107"/>
                    <a:pt x="175" y="107"/>
                  </a:cubicBezTo>
                  <a:cubicBezTo>
                    <a:pt x="174" y="107"/>
                    <a:pt x="174" y="107"/>
                    <a:pt x="174" y="107"/>
                  </a:cubicBezTo>
                  <a:cubicBezTo>
                    <a:pt x="171" y="107"/>
                    <a:pt x="171" y="107"/>
                    <a:pt x="171" y="107"/>
                  </a:cubicBezTo>
                  <a:cubicBezTo>
                    <a:pt x="170" y="107"/>
                    <a:pt x="170" y="107"/>
                    <a:pt x="170" y="107"/>
                  </a:cubicBezTo>
                  <a:cubicBezTo>
                    <a:pt x="169" y="107"/>
                    <a:pt x="169" y="107"/>
                    <a:pt x="169" y="107"/>
                  </a:cubicBezTo>
                  <a:cubicBezTo>
                    <a:pt x="169" y="105"/>
                    <a:pt x="169" y="105"/>
                    <a:pt x="169" y="105"/>
                  </a:cubicBezTo>
                  <a:cubicBezTo>
                    <a:pt x="168" y="105"/>
                    <a:pt x="168" y="105"/>
                    <a:pt x="168" y="105"/>
                  </a:cubicBezTo>
                  <a:cubicBezTo>
                    <a:pt x="168" y="105"/>
                    <a:pt x="168" y="105"/>
                    <a:pt x="168" y="105"/>
                  </a:cubicBezTo>
                  <a:cubicBezTo>
                    <a:pt x="168" y="103"/>
                    <a:pt x="168" y="103"/>
                    <a:pt x="168" y="103"/>
                  </a:cubicBezTo>
                  <a:cubicBezTo>
                    <a:pt x="167" y="102"/>
                    <a:pt x="167" y="102"/>
                    <a:pt x="167" y="102"/>
                  </a:cubicBezTo>
                  <a:cubicBezTo>
                    <a:pt x="165" y="101"/>
                    <a:pt x="165" y="101"/>
                    <a:pt x="165" y="101"/>
                  </a:cubicBezTo>
                  <a:cubicBezTo>
                    <a:pt x="166" y="100"/>
                    <a:pt x="166" y="100"/>
                    <a:pt x="166" y="100"/>
                  </a:cubicBezTo>
                  <a:cubicBezTo>
                    <a:pt x="166" y="100"/>
                    <a:pt x="166" y="100"/>
                    <a:pt x="166" y="100"/>
                  </a:cubicBezTo>
                  <a:cubicBezTo>
                    <a:pt x="165" y="100"/>
                    <a:pt x="165" y="100"/>
                    <a:pt x="165" y="100"/>
                  </a:cubicBezTo>
                  <a:cubicBezTo>
                    <a:pt x="164" y="99"/>
                    <a:pt x="164" y="99"/>
                    <a:pt x="164" y="99"/>
                  </a:cubicBezTo>
                  <a:cubicBezTo>
                    <a:pt x="165" y="98"/>
                    <a:pt x="165" y="98"/>
                    <a:pt x="165" y="98"/>
                  </a:cubicBezTo>
                  <a:cubicBezTo>
                    <a:pt x="165" y="97"/>
                    <a:pt x="165" y="97"/>
                    <a:pt x="165" y="97"/>
                  </a:cubicBezTo>
                  <a:cubicBezTo>
                    <a:pt x="164" y="97"/>
                    <a:pt x="164" y="97"/>
                    <a:pt x="164" y="97"/>
                  </a:cubicBezTo>
                  <a:cubicBezTo>
                    <a:pt x="164" y="96"/>
                    <a:pt x="164" y="96"/>
                    <a:pt x="164" y="96"/>
                  </a:cubicBezTo>
                  <a:cubicBezTo>
                    <a:pt x="165" y="96"/>
                    <a:pt x="165" y="96"/>
                    <a:pt x="165" y="96"/>
                  </a:cubicBezTo>
                  <a:cubicBezTo>
                    <a:pt x="167" y="95"/>
                    <a:pt x="167" y="95"/>
                    <a:pt x="167" y="95"/>
                  </a:cubicBezTo>
                  <a:cubicBezTo>
                    <a:pt x="168" y="95"/>
                    <a:pt x="168" y="95"/>
                    <a:pt x="168" y="95"/>
                  </a:cubicBezTo>
                  <a:cubicBezTo>
                    <a:pt x="170" y="95"/>
                    <a:pt x="170" y="95"/>
                    <a:pt x="170" y="95"/>
                  </a:cubicBezTo>
                  <a:cubicBezTo>
                    <a:pt x="173" y="93"/>
                    <a:pt x="173" y="93"/>
                    <a:pt x="173" y="93"/>
                  </a:cubicBezTo>
                  <a:cubicBezTo>
                    <a:pt x="175" y="92"/>
                    <a:pt x="175" y="92"/>
                    <a:pt x="175" y="92"/>
                  </a:cubicBezTo>
                  <a:cubicBezTo>
                    <a:pt x="176" y="92"/>
                    <a:pt x="176" y="92"/>
                    <a:pt x="176" y="92"/>
                  </a:cubicBezTo>
                  <a:cubicBezTo>
                    <a:pt x="177" y="93"/>
                    <a:pt x="177" y="93"/>
                    <a:pt x="177" y="93"/>
                  </a:cubicBezTo>
                  <a:cubicBezTo>
                    <a:pt x="178" y="92"/>
                    <a:pt x="178" y="92"/>
                    <a:pt x="178" y="92"/>
                  </a:cubicBezTo>
                  <a:cubicBezTo>
                    <a:pt x="178" y="91"/>
                    <a:pt x="178" y="91"/>
                    <a:pt x="178" y="91"/>
                  </a:cubicBezTo>
                  <a:cubicBezTo>
                    <a:pt x="180" y="91"/>
                    <a:pt x="180" y="91"/>
                    <a:pt x="180" y="91"/>
                  </a:cubicBezTo>
                  <a:cubicBezTo>
                    <a:pt x="183" y="89"/>
                    <a:pt x="183" y="89"/>
                    <a:pt x="183" y="89"/>
                  </a:cubicBezTo>
                  <a:cubicBezTo>
                    <a:pt x="183" y="90"/>
                    <a:pt x="183" y="90"/>
                    <a:pt x="183" y="90"/>
                  </a:cubicBezTo>
                  <a:cubicBezTo>
                    <a:pt x="183" y="91"/>
                    <a:pt x="183" y="91"/>
                    <a:pt x="183" y="91"/>
                  </a:cubicBezTo>
                  <a:cubicBezTo>
                    <a:pt x="183" y="91"/>
                    <a:pt x="183" y="91"/>
                    <a:pt x="183" y="91"/>
                  </a:cubicBezTo>
                  <a:cubicBezTo>
                    <a:pt x="182" y="92"/>
                    <a:pt x="182" y="92"/>
                    <a:pt x="182" y="92"/>
                  </a:cubicBezTo>
                  <a:cubicBezTo>
                    <a:pt x="181" y="93"/>
                    <a:pt x="181" y="93"/>
                    <a:pt x="181" y="93"/>
                  </a:cubicBezTo>
                  <a:cubicBezTo>
                    <a:pt x="181" y="94"/>
                    <a:pt x="181" y="94"/>
                    <a:pt x="181" y="94"/>
                  </a:cubicBezTo>
                  <a:cubicBezTo>
                    <a:pt x="183" y="96"/>
                    <a:pt x="183" y="96"/>
                    <a:pt x="183" y="96"/>
                  </a:cubicBezTo>
                  <a:cubicBezTo>
                    <a:pt x="185" y="96"/>
                    <a:pt x="185" y="96"/>
                    <a:pt x="185" y="96"/>
                  </a:cubicBezTo>
                  <a:cubicBezTo>
                    <a:pt x="184" y="95"/>
                    <a:pt x="184" y="95"/>
                    <a:pt x="184" y="95"/>
                  </a:cubicBezTo>
                  <a:cubicBezTo>
                    <a:pt x="182" y="94"/>
                    <a:pt x="182" y="94"/>
                    <a:pt x="182" y="94"/>
                  </a:cubicBezTo>
                  <a:cubicBezTo>
                    <a:pt x="182" y="93"/>
                    <a:pt x="182" y="93"/>
                    <a:pt x="182" y="93"/>
                  </a:cubicBezTo>
                  <a:cubicBezTo>
                    <a:pt x="183" y="92"/>
                    <a:pt x="183" y="92"/>
                    <a:pt x="183" y="92"/>
                  </a:cubicBezTo>
                  <a:cubicBezTo>
                    <a:pt x="185" y="91"/>
                    <a:pt x="185" y="91"/>
                    <a:pt x="185" y="91"/>
                  </a:cubicBezTo>
                  <a:cubicBezTo>
                    <a:pt x="185" y="90"/>
                    <a:pt x="185" y="90"/>
                    <a:pt x="185" y="90"/>
                  </a:cubicBezTo>
                  <a:cubicBezTo>
                    <a:pt x="185" y="89"/>
                    <a:pt x="185" y="89"/>
                    <a:pt x="185" y="89"/>
                  </a:cubicBezTo>
                  <a:cubicBezTo>
                    <a:pt x="184" y="89"/>
                    <a:pt x="184" y="89"/>
                    <a:pt x="184" y="89"/>
                  </a:cubicBezTo>
                  <a:cubicBezTo>
                    <a:pt x="182" y="88"/>
                    <a:pt x="182" y="88"/>
                    <a:pt x="182" y="88"/>
                  </a:cubicBezTo>
                  <a:cubicBezTo>
                    <a:pt x="183" y="87"/>
                    <a:pt x="183" y="87"/>
                    <a:pt x="183" y="87"/>
                  </a:cubicBezTo>
                  <a:cubicBezTo>
                    <a:pt x="181" y="87"/>
                    <a:pt x="181" y="87"/>
                    <a:pt x="181" y="87"/>
                  </a:cubicBezTo>
                  <a:cubicBezTo>
                    <a:pt x="181" y="88"/>
                    <a:pt x="181" y="88"/>
                    <a:pt x="181" y="88"/>
                  </a:cubicBezTo>
                  <a:cubicBezTo>
                    <a:pt x="180" y="87"/>
                    <a:pt x="180" y="87"/>
                    <a:pt x="180" y="87"/>
                  </a:cubicBezTo>
                  <a:cubicBezTo>
                    <a:pt x="180" y="86"/>
                    <a:pt x="180" y="86"/>
                    <a:pt x="180" y="86"/>
                  </a:cubicBezTo>
                  <a:cubicBezTo>
                    <a:pt x="178" y="86"/>
                    <a:pt x="178" y="86"/>
                    <a:pt x="178" y="86"/>
                  </a:cubicBezTo>
                  <a:cubicBezTo>
                    <a:pt x="178" y="87"/>
                    <a:pt x="178" y="87"/>
                    <a:pt x="178" y="87"/>
                  </a:cubicBezTo>
                  <a:cubicBezTo>
                    <a:pt x="177" y="85"/>
                    <a:pt x="177" y="85"/>
                    <a:pt x="177" y="85"/>
                  </a:cubicBezTo>
                  <a:cubicBezTo>
                    <a:pt x="177" y="85"/>
                    <a:pt x="177" y="85"/>
                    <a:pt x="177" y="85"/>
                  </a:cubicBezTo>
                  <a:cubicBezTo>
                    <a:pt x="177" y="84"/>
                    <a:pt x="177" y="84"/>
                    <a:pt x="177" y="84"/>
                  </a:cubicBezTo>
                  <a:cubicBezTo>
                    <a:pt x="178" y="84"/>
                    <a:pt x="178" y="84"/>
                    <a:pt x="178" y="84"/>
                  </a:cubicBezTo>
                  <a:cubicBezTo>
                    <a:pt x="179" y="85"/>
                    <a:pt x="179" y="85"/>
                    <a:pt x="179" y="85"/>
                  </a:cubicBezTo>
                  <a:cubicBezTo>
                    <a:pt x="180" y="85"/>
                    <a:pt x="180" y="85"/>
                    <a:pt x="180" y="85"/>
                  </a:cubicBezTo>
                  <a:cubicBezTo>
                    <a:pt x="181" y="84"/>
                    <a:pt x="181" y="84"/>
                    <a:pt x="181" y="84"/>
                  </a:cubicBezTo>
                  <a:cubicBezTo>
                    <a:pt x="180" y="84"/>
                    <a:pt x="180" y="84"/>
                    <a:pt x="180" y="84"/>
                  </a:cubicBezTo>
                  <a:cubicBezTo>
                    <a:pt x="180" y="84"/>
                    <a:pt x="180" y="84"/>
                    <a:pt x="180" y="84"/>
                  </a:cubicBezTo>
                  <a:cubicBezTo>
                    <a:pt x="179" y="84"/>
                    <a:pt x="179" y="84"/>
                    <a:pt x="179" y="84"/>
                  </a:cubicBezTo>
                  <a:cubicBezTo>
                    <a:pt x="178" y="84"/>
                    <a:pt x="178" y="84"/>
                    <a:pt x="178" y="84"/>
                  </a:cubicBezTo>
                  <a:cubicBezTo>
                    <a:pt x="178" y="83"/>
                    <a:pt x="178" y="83"/>
                    <a:pt x="178" y="83"/>
                  </a:cubicBezTo>
                  <a:cubicBezTo>
                    <a:pt x="177" y="83"/>
                    <a:pt x="177" y="83"/>
                    <a:pt x="177" y="83"/>
                  </a:cubicBezTo>
                  <a:cubicBezTo>
                    <a:pt x="175" y="83"/>
                    <a:pt x="175" y="83"/>
                    <a:pt x="175" y="83"/>
                  </a:cubicBezTo>
                  <a:cubicBezTo>
                    <a:pt x="175" y="83"/>
                    <a:pt x="175" y="83"/>
                    <a:pt x="175" y="83"/>
                  </a:cubicBezTo>
                  <a:cubicBezTo>
                    <a:pt x="174" y="82"/>
                    <a:pt x="174" y="82"/>
                    <a:pt x="174" y="82"/>
                  </a:cubicBezTo>
                  <a:cubicBezTo>
                    <a:pt x="175" y="82"/>
                    <a:pt x="175" y="82"/>
                    <a:pt x="175" y="82"/>
                  </a:cubicBezTo>
                  <a:cubicBezTo>
                    <a:pt x="174" y="81"/>
                    <a:pt x="174" y="81"/>
                    <a:pt x="174" y="81"/>
                  </a:cubicBezTo>
                  <a:cubicBezTo>
                    <a:pt x="174" y="80"/>
                    <a:pt x="174" y="80"/>
                    <a:pt x="174" y="80"/>
                  </a:cubicBezTo>
                  <a:cubicBezTo>
                    <a:pt x="174" y="80"/>
                    <a:pt x="174" y="80"/>
                    <a:pt x="174" y="80"/>
                  </a:cubicBezTo>
                  <a:cubicBezTo>
                    <a:pt x="175" y="80"/>
                    <a:pt x="175" y="80"/>
                    <a:pt x="175" y="80"/>
                  </a:cubicBezTo>
                  <a:cubicBezTo>
                    <a:pt x="176" y="81"/>
                    <a:pt x="176" y="81"/>
                    <a:pt x="176" y="81"/>
                  </a:cubicBezTo>
                  <a:cubicBezTo>
                    <a:pt x="176" y="81"/>
                    <a:pt x="176" y="81"/>
                    <a:pt x="176" y="81"/>
                  </a:cubicBezTo>
                  <a:cubicBezTo>
                    <a:pt x="177" y="82"/>
                    <a:pt x="177" y="82"/>
                    <a:pt x="177" y="82"/>
                  </a:cubicBezTo>
                  <a:cubicBezTo>
                    <a:pt x="178" y="82"/>
                    <a:pt x="178" y="82"/>
                    <a:pt x="178" y="82"/>
                  </a:cubicBezTo>
                  <a:cubicBezTo>
                    <a:pt x="177" y="81"/>
                    <a:pt x="177" y="81"/>
                    <a:pt x="177" y="81"/>
                  </a:cubicBezTo>
                  <a:cubicBezTo>
                    <a:pt x="178" y="81"/>
                    <a:pt x="178" y="81"/>
                    <a:pt x="178" y="81"/>
                  </a:cubicBezTo>
                  <a:cubicBezTo>
                    <a:pt x="178" y="79"/>
                    <a:pt x="178" y="79"/>
                    <a:pt x="178" y="79"/>
                  </a:cubicBezTo>
                  <a:cubicBezTo>
                    <a:pt x="178" y="78"/>
                    <a:pt x="178" y="78"/>
                    <a:pt x="178" y="78"/>
                  </a:cubicBezTo>
                  <a:cubicBezTo>
                    <a:pt x="178" y="78"/>
                    <a:pt x="178" y="78"/>
                    <a:pt x="178" y="78"/>
                  </a:cubicBezTo>
                  <a:cubicBezTo>
                    <a:pt x="179" y="78"/>
                    <a:pt x="179" y="78"/>
                    <a:pt x="179" y="78"/>
                  </a:cubicBezTo>
                  <a:cubicBezTo>
                    <a:pt x="179" y="78"/>
                    <a:pt x="179" y="78"/>
                    <a:pt x="179" y="78"/>
                  </a:cubicBezTo>
                  <a:cubicBezTo>
                    <a:pt x="177" y="77"/>
                    <a:pt x="177" y="77"/>
                    <a:pt x="177" y="77"/>
                  </a:cubicBezTo>
                  <a:cubicBezTo>
                    <a:pt x="177" y="78"/>
                    <a:pt x="177" y="78"/>
                    <a:pt x="177" y="78"/>
                  </a:cubicBezTo>
                  <a:cubicBezTo>
                    <a:pt x="176" y="78"/>
                    <a:pt x="176" y="78"/>
                    <a:pt x="176" y="78"/>
                  </a:cubicBezTo>
                  <a:cubicBezTo>
                    <a:pt x="176" y="77"/>
                    <a:pt x="176" y="77"/>
                    <a:pt x="176" y="77"/>
                  </a:cubicBezTo>
                  <a:cubicBezTo>
                    <a:pt x="177" y="76"/>
                    <a:pt x="177" y="76"/>
                    <a:pt x="177" y="76"/>
                  </a:cubicBezTo>
                  <a:cubicBezTo>
                    <a:pt x="179" y="76"/>
                    <a:pt x="179" y="76"/>
                    <a:pt x="179" y="76"/>
                  </a:cubicBezTo>
                  <a:cubicBezTo>
                    <a:pt x="180" y="76"/>
                    <a:pt x="180" y="76"/>
                    <a:pt x="180" y="76"/>
                  </a:cubicBezTo>
                  <a:cubicBezTo>
                    <a:pt x="179" y="75"/>
                    <a:pt x="179" y="75"/>
                    <a:pt x="179" y="75"/>
                  </a:cubicBezTo>
                  <a:cubicBezTo>
                    <a:pt x="180" y="74"/>
                    <a:pt x="180" y="74"/>
                    <a:pt x="180" y="74"/>
                  </a:cubicBezTo>
                  <a:cubicBezTo>
                    <a:pt x="180" y="74"/>
                    <a:pt x="180" y="74"/>
                    <a:pt x="180" y="74"/>
                  </a:cubicBezTo>
                  <a:cubicBezTo>
                    <a:pt x="181" y="73"/>
                    <a:pt x="181" y="73"/>
                    <a:pt x="181" y="73"/>
                  </a:cubicBezTo>
                  <a:cubicBezTo>
                    <a:pt x="181" y="73"/>
                    <a:pt x="181" y="73"/>
                    <a:pt x="181" y="73"/>
                  </a:cubicBezTo>
                  <a:cubicBezTo>
                    <a:pt x="181" y="72"/>
                    <a:pt x="181" y="72"/>
                    <a:pt x="181" y="72"/>
                  </a:cubicBezTo>
                  <a:cubicBezTo>
                    <a:pt x="182" y="72"/>
                    <a:pt x="182" y="72"/>
                    <a:pt x="182" y="72"/>
                  </a:cubicBezTo>
                  <a:cubicBezTo>
                    <a:pt x="182" y="72"/>
                    <a:pt x="182" y="72"/>
                    <a:pt x="182" y="72"/>
                  </a:cubicBezTo>
                  <a:cubicBezTo>
                    <a:pt x="183" y="72"/>
                    <a:pt x="183" y="72"/>
                    <a:pt x="183" y="72"/>
                  </a:cubicBezTo>
                  <a:cubicBezTo>
                    <a:pt x="183" y="71"/>
                    <a:pt x="183" y="71"/>
                    <a:pt x="183" y="71"/>
                  </a:cubicBezTo>
                  <a:cubicBezTo>
                    <a:pt x="183" y="71"/>
                    <a:pt x="183" y="71"/>
                    <a:pt x="183" y="71"/>
                  </a:cubicBezTo>
                  <a:cubicBezTo>
                    <a:pt x="183" y="71"/>
                    <a:pt x="183" y="71"/>
                    <a:pt x="183" y="71"/>
                  </a:cubicBezTo>
                  <a:cubicBezTo>
                    <a:pt x="183" y="70"/>
                    <a:pt x="183" y="70"/>
                    <a:pt x="183" y="70"/>
                  </a:cubicBezTo>
                  <a:cubicBezTo>
                    <a:pt x="184" y="70"/>
                    <a:pt x="184" y="70"/>
                    <a:pt x="184" y="70"/>
                  </a:cubicBezTo>
                  <a:cubicBezTo>
                    <a:pt x="185" y="70"/>
                    <a:pt x="185" y="70"/>
                    <a:pt x="185" y="70"/>
                  </a:cubicBezTo>
                  <a:cubicBezTo>
                    <a:pt x="185" y="69"/>
                    <a:pt x="185" y="69"/>
                    <a:pt x="185" y="69"/>
                  </a:cubicBezTo>
                  <a:cubicBezTo>
                    <a:pt x="185" y="69"/>
                    <a:pt x="185" y="69"/>
                    <a:pt x="185" y="69"/>
                  </a:cubicBezTo>
                  <a:cubicBezTo>
                    <a:pt x="186" y="69"/>
                    <a:pt x="186" y="69"/>
                    <a:pt x="186" y="69"/>
                  </a:cubicBezTo>
                  <a:cubicBezTo>
                    <a:pt x="188" y="69"/>
                    <a:pt x="188" y="69"/>
                    <a:pt x="188" y="69"/>
                  </a:cubicBezTo>
                  <a:cubicBezTo>
                    <a:pt x="187" y="68"/>
                    <a:pt x="187" y="68"/>
                    <a:pt x="187" y="68"/>
                  </a:cubicBezTo>
                  <a:cubicBezTo>
                    <a:pt x="187" y="68"/>
                    <a:pt x="187" y="68"/>
                    <a:pt x="187" y="68"/>
                  </a:cubicBezTo>
                  <a:cubicBezTo>
                    <a:pt x="189" y="67"/>
                    <a:pt x="189" y="67"/>
                    <a:pt x="189" y="67"/>
                  </a:cubicBezTo>
                  <a:cubicBezTo>
                    <a:pt x="190" y="67"/>
                    <a:pt x="190" y="67"/>
                    <a:pt x="190" y="67"/>
                  </a:cubicBezTo>
                  <a:cubicBezTo>
                    <a:pt x="191" y="66"/>
                    <a:pt x="191" y="66"/>
                    <a:pt x="191" y="66"/>
                  </a:cubicBezTo>
                  <a:cubicBezTo>
                    <a:pt x="193" y="65"/>
                    <a:pt x="193" y="65"/>
                    <a:pt x="193" y="65"/>
                  </a:cubicBezTo>
                  <a:cubicBezTo>
                    <a:pt x="194" y="64"/>
                    <a:pt x="194" y="64"/>
                    <a:pt x="194" y="64"/>
                  </a:cubicBezTo>
                  <a:cubicBezTo>
                    <a:pt x="193" y="64"/>
                    <a:pt x="193" y="64"/>
                    <a:pt x="193" y="64"/>
                  </a:cubicBezTo>
                  <a:cubicBezTo>
                    <a:pt x="192" y="65"/>
                    <a:pt x="192" y="65"/>
                    <a:pt x="192" y="65"/>
                  </a:cubicBezTo>
                  <a:cubicBezTo>
                    <a:pt x="191" y="65"/>
                    <a:pt x="191" y="65"/>
                    <a:pt x="191" y="65"/>
                  </a:cubicBezTo>
                  <a:cubicBezTo>
                    <a:pt x="190" y="65"/>
                    <a:pt x="190" y="65"/>
                    <a:pt x="190" y="65"/>
                  </a:cubicBezTo>
                  <a:cubicBezTo>
                    <a:pt x="190" y="65"/>
                    <a:pt x="190" y="65"/>
                    <a:pt x="190" y="65"/>
                  </a:cubicBezTo>
                  <a:cubicBezTo>
                    <a:pt x="190" y="63"/>
                    <a:pt x="190" y="63"/>
                    <a:pt x="190" y="63"/>
                  </a:cubicBezTo>
                  <a:cubicBezTo>
                    <a:pt x="190" y="63"/>
                    <a:pt x="190" y="63"/>
                    <a:pt x="190" y="63"/>
                  </a:cubicBezTo>
                  <a:cubicBezTo>
                    <a:pt x="190" y="62"/>
                    <a:pt x="190" y="62"/>
                    <a:pt x="190" y="62"/>
                  </a:cubicBezTo>
                  <a:cubicBezTo>
                    <a:pt x="191" y="62"/>
                    <a:pt x="191" y="62"/>
                    <a:pt x="191" y="62"/>
                  </a:cubicBezTo>
                  <a:cubicBezTo>
                    <a:pt x="191" y="63"/>
                    <a:pt x="191" y="63"/>
                    <a:pt x="191" y="63"/>
                  </a:cubicBezTo>
                  <a:cubicBezTo>
                    <a:pt x="191" y="63"/>
                    <a:pt x="191" y="63"/>
                    <a:pt x="191" y="63"/>
                  </a:cubicBezTo>
                  <a:cubicBezTo>
                    <a:pt x="192" y="62"/>
                    <a:pt x="192" y="62"/>
                    <a:pt x="192" y="62"/>
                  </a:cubicBezTo>
                  <a:cubicBezTo>
                    <a:pt x="191" y="61"/>
                    <a:pt x="191" y="61"/>
                    <a:pt x="191" y="61"/>
                  </a:cubicBezTo>
                  <a:cubicBezTo>
                    <a:pt x="192" y="61"/>
                    <a:pt x="192" y="61"/>
                    <a:pt x="192" y="61"/>
                  </a:cubicBezTo>
                  <a:cubicBezTo>
                    <a:pt x="193" y="62"/>
                    <a:pt x="193" y="62"/>
                    <a:pt x="193" y="62"/>
                  </a:cubicBezTo>
                  <a:cubicBezTo>
                    <a:pt x="194" y="62"/>
                    <a:pt x="194" y="62"/>
                    <a:pt x="194" y="62"/>
                  </a:cubicBezTo>
                  <a:cubicBezTo>
                    <a:pt x="195" y="61"/>
                    <a:pt x="195" y="61"/>
                    <a:pt x="195" y="61"/>
                  </a:cubicBezTo>
                  <a:cubicBezTo>
                    <a:pt x="196" y="61"/>
                    <a:pt x="196" y="61"/>
                    <a:pt x="196" y="61"/>
                  </a:cubicBezTo>
                  <a:cubicBezTo>
                    <a:pt x="198" y="61"/>
                    <a:pt x="198" y="61"/>
                    <a:pt x="198" y="61"/>
                  </a:cubicBezTo>
                  <a:cubicBezTo>
                    <a:pt x="199" y="61"/>
                    <a:pt x="199" y="61"/>
                    <a:pt x="199" y="61"/>
                  </a:cubicBezTo>
                  <a:cubicBezTo>
                    <a:pt x="199" y="61"/>
                    <a:pt x="199" y="61"/>
                    <a:pt x="199" y="61"/>
                  </a:cubicBezTo>
                  <a:cubicBezTo>
                    <a:pt x="198" y="63"/>
                    <a:pt x="198" y="63"/>
                    <a:pt x="198" y="63"/>
                  </a:cubicBezTo>
                  <a:cubicBezTo>
                    <a:pt x="198" y="64"/>
                    <a:pt x="198" y="64"/>
                    <a:pt x="198" y="64"/>
                  </a:cubicBezTo>
                  <a:cubicBezTo>
                    <a:pt x="199" y="64"/>
                    <a:pt x="199" y="64"/>
                    <a:pt x="199" y="64"/>
                  </a:cubicBezTo>
                  <a:cubicBezTo>
                    <a:pt x="200" y="63"/>
                    <a:pt x="200" y="63"/>
                    <a:pt x="200" y="63"/>
                  </a:cubicBezTo>
                  <a:cubicBezTo>
                    <a:pt x="201" y="62"/>
                    <a:pt x="201" y="62"/>
                    <a:pt x="201" y="62"/>
                  </a:cubicBezTo>
                  <a:cubicBezTo>
                    <a:pt x="200" y="61"/>
                    <a:pt x="200" y="61"/>
                    <a:pt x="200" y="61"/>
                  </a:cubicBezTo>
                  <a:cubicBezTo>
                    <a:pt x="201" y="61"/>
                    <a:pt x="201" y="61"/>
                    <a:pt x="201" y="61"/>
                  </a:cubicBezTo>
                  <a:cubicBezTo>
                    <a:pt x="201" y="62"/>
                    <a:pt x="201" y="62"/>
                    <a:pt x="201" y="62"/>
                  </a:cubicBezTo>
                  <a:cubicBezTo>
                    <a:pt x="201" y="63"/>
                    <a:pt x="201" y="63"/>
                    <a:pt x="201" y="63"/>
                  </a:cubicBezTo>
                  <a:cubicBezTo>
                    <a:pt x="202" y="63"/>
                    <a:pt x="202" y="63"/>
                    <a:pt x="202" y="63"/>
                  </a:cubicBezTo>
                  <a:cubicBezTo>
                    <a:pt x="202" y="62"/>
                    <a:pt x="202" y="62"/>
                    <a:pt x="202" y="62"/>
                  </a:cubicBezTo>
                  <a:cubicBezTo>
                    <a:pt x="202" y="61"/>
                    <a:pt x="202" y="61"/>
                    <a:pt x="202" y="61"/>
                  </a:cubicBezTo>
                  <a:cubicBezTo>
                    <a:pt x="203" y="61"/>
                    <a:pt x="203" y="61"/>
                    <a:pt x="203" y="61"/>
                  </a:cubicBezTo>
                  <a:cubicBezTo>
                    <a:pt x="203" y="61"/>
                    <a:pt x="203" y="61"/>
                    <a:pt x="203" y="61"/>
                  </a:cubicBezTo>
                  <a:cubicBezTo>
                    <a:pt x="203" y="62"/>
                    <a:pt x="203" y="62"/>
                    <a:pt x="203" y="62"/>
                  </a:cubicBezTo>
                  <a:cubicBezTo>
                    <a:pt x="205" y="61"/>
                    <a:pt x="205" y="61"/>
                    <a:pt x="205" y="61"/>
                  </a:cubicBezTo>
                  <a:cubicBezTo>
                    <a:pt x="205" y="60"/>
                    <a:pt x="205" y="60"/>
                    <a:pt x="205" y="60"/>
                  </a:cubicBezTo>
                  <a:cubicBezTo>
                    <a:pt x="204" y="60"/>
                    <a:pt x="204" y="60"/>
                    <a:pt x="204" y="60"/>
                  </a:cubicBezTo>
                  <a:cubicBezTo>
                    <a:pt x="205" y="60"/>
                    <a:pt x="205" y="60"/>
                    <a:pt x="205" y="60"/>
                  </a:cubicBezTo>
                  <a:cubicBezTo>
                    <a:pt x="206" y="59"/>
                    <a:pt x="206" y="59"/>
                    <a:pt x="206" y="59"/>
                  </a:cubicBezTo>
                  <a:cubicBezTo>
                    <a:pt x="205" y="59"/>
                    <a:pt x="205" y="59"/>
                    <a:pt x="205" y="59"/>
                  </a:cubicBezTo>
                  <a:cubicBezTo>
                    <a:pt x="206" y="58"/>
                    <a:pt x="206" y="58"/>
                    <a:pt x="206" y="58"/>
                  </a:cubicBezTo>
                  <a:cubicBezTo>
                    <a:pt x="207" y="58"/>
                    <a:pt x="207" y="58"/>
                    <a:pt x="207" y="58"/>
                  </a:cubicBezTo>
                  <a:cubicBezTo>
                    <a:pt x="208" y="57"/>
                    <a:pt x="208" y="57"/>
                    <a:pt x="208" y="57"/>
                  </a:cubicBezTo>
                  <a:cubicBezTo>
                    <a:pt x="208" y="58"/>
                    <a:pt x="208" y="58"/>
                    <a:pt x="208" y="58"/>
                  </a:cubicBezTo>
                  <a:cubicBezTo>
                    <a:pt x="208" y="58"/>
                    <a:pt x="208" y="58"/>
                    <a:pt x="208" y="58"/>
                  </a:cubicBezTo>
                  <a:cubicBezTo>
                    <a:pt x="209" y="58"/>
                    <a:pt x="209" y="58"/>
                    <a:pt x="209" y="58"/>
                  </a:cubicBezTo>
                  <a:cubicBezTo>
                    <a:pt x="210" y="58"/>
                    <a:pt x="210" y="58"/>
                    <a:pt x="210" y="58"/>
                  </a:cubicBezTo>
                  <a:cubicBezTo>
                    <a:pt x="210" y="60"/>
                    <a:pt x="210" y="60"/>
                    <a:pt x="210" y="60"/>
                  </a:cubicBezTo>
                  <a:cubicBezTo>
                    <a:pt x="210" y="60"/>
                    <a:pt x="210" y="60"/>
                    <a:pt x="210" y="60"/>
                  </a:cubicBezTo>
                  <a:cubicBezTo>
                    <a:pt x="210" y="62"/>
                    <a:pt x="210" y="62"/>
                    <a:pt x="210" y="62"/>
                  </a:cubicBezTo>
                  <a:cubicBezTo>
                    <a:pt x="211" y="61"/>
                    <a:pt x="211" y="61"/>
                    <a:pt x="211" y="61"/>
                  </a:cubicBezTo>
                  <a:cubicBezTo>
                    <a:pt x="212" y="60"/>
                    <a:pt x="212" y="60"/>
                    <a:pt x="212" y="60"/>
                  </a:cubicBezTo>
                  <a:cubicBezTo>
                    <a:pt x="211" y="58"/>
                    <a:pt x="211" y="58"/>
                    <a:pt x="211" y="58"/>
                  </a:cubicBezTo>
                  <a:cubicBezTo>
                    <a:pt x="210" y="57"/>
                    <a:pt x="210" y="57"/>
                    <a:pt x="210" y="57"/>
                  </a:cubicBezTo>
                  <a:cubicBezTo>
                    <a:pt x="209" y="56"/>
                    <a:pt x="209" y="56"/>
                    <a:pt x="209" y="56"/>
                  </a:cubicBezTo>
                  <a:cubicBezTo>
                    <a:pt x="208" y="57"/>
                    <a:pt x="208" y="57"/>
                    <a:pt x="208" y="57"/>
                  </a:cubicBezTo>
                  <a:cubicBezTo>
                    <a:pt x="207" y="57"/>
                    <a:pt x="207" y="57"/>
                    <a:pt x="207" y="57"/>
                  </a:cubicBezTo>
                  <a:cubicBezTo>
                    <a:pt x="206" y="57"/>
                    <a:pt x="206" y="57"/>
                    <a:pt x="206" y="57"/>
                  </a:cubicBezTo>
                  <a:cubicBezTo>
                    <a:pt x="206" y="56"/>
                    <a:pt x="206" y="56"/>
                    <a:pt x="206" y="56"/>
                  </a:cubicBezTo>
                  <a:cubicBezTo>
                    <a:pt x="205" y="56"/>
                    <a:pt x="205" y="56"/>
                    <a:pt x="205" y="56"/>
                  </a:cubicBezTo>
                  <a:cubicBezTo>
                    <a:pt x="205" y="55"/>
                    <a:pt x="205" y="55"/>
                    <a:pt x="205" y="55"/>
                  </a:cubicBezTo>
                  <a:cubicBezTo>
                    <a:pt x="206" y="55"/>
                    <a:pt x="206" y="55"/>
                    <a:pt x="206" y="55"/>
                  </a:cubicBezTo>
                  <a:cubicBezTo>
                    <a:pt x="208" y="55"/>
                    <a:pt x="208" y="55"/>
                    <a:pt x="208" y="55"/>
                  </a:cubicBezTo>
                  <a:cubicBezTo>
                    <a:pt x="208" y="54"/>
                    <a:pt x="208" y="54"/>
                    <a:pt x="208" y="54"/>
                  </a:cubicBezTo>
                  <a:cubicBezTo>
                    <a:pt x="209" y="54"/>
                    <a:pt x="209" y="54"/>
                    <a:pt x="209" y="54"/>
                  </a:cubicBezTo>
                  <a:cubicBezTo>
                    <a:pt x="210" y="54"/>
                    <a:pt x="210" y="54"/>
                    <a:pt x="210" y="54"/>
                  </a:cubicBezTo>
                  <a:cubicBezTo>
                    <a:pt x="211" y="54"/>
                    <a:pt x="211" y="54"/>
                    <a:pt x="211" y="54"/>
                  </a:cubicBezTo>
                  <a:cubicBezTo>
                    <a:pt x="211" y="54"/>
                    <a:pt x="211" y="54"/>
                    <a:pt x="211" y="54"/>
                  </a:cubicBezTo>
                  <a:cubicBezTo>
                    <a:pt x="213" y="54"/>
                    <a:pt x="213" y="54"/>
                    <a:pt x="213" y="54"/>
                  </a:cubicBezTo>
                  <a:cubicBezTo>
                    <a:pt x="214" y="54"/>
                    <a:pt x="214" y="54"/>
                    <a:pt x="214" y="54"/>
                  </a:cubicBezTo>
                  <a:cubicBezTo>
                    <a:pt x="215" y="54"/>
                    <a:pt x="215" y="54"/>
                    <a:pt x="215" y="54"/>
                  </a:cubicBezTo>
                  <a:cubicBezTo>
                    <a:pt x="216" y="54"/>
                    <a:pt x="216" y="54"/>
                    <a:pt x="216" y="54"/>
                  </a:cubicBezTo>
                  <a:cubicBezTo>
                    <a:pt x="217" y="54"/>
                    <a:pt x="217" y="54"/>
                    <a:pt x="217" y="54"/>
                  </a:cubicBezTo>
                  <a:cubicBezTo>
                    <a:pt x="216" y="53"/>
                    <a:pt x="216" y="53"/>
                    <a:pt x="216" y="53"/>
                  </a:cubicBezTo>
                  <a:cubicBezTo>
                    <a:pt x="215" y="53"/>
                    <a:pt x="215" y="53"/>
                    <a:pt x="215" y="53"/>
                  </a:cubicBezTo>
                  <a:cubicBezTo>
                    <a:pt x="213" y="53"/>
                    <a:pt x="213" y="53"/>
                    <a:pt x="213" y="53"/>
                  </a:cubicBezTo>
                  <a:cubicBezTo>
                    <a:pt x="212" y="53"/>
                    <a:pt x="212" y="53"/>
                    <a:pt x="212" y="53"/>
                  </a:cubicBezTo>
                  <a:cubicBezTo>
                    <a:pt x="211" y="53"/>
                    <a:pt x="211" y="53"/>
                    <a:pt x="211" y="53"/>
                  </a:cubicBezTo>
                  <a:cubicBezTo>
                    <a:pt x="211" y="52"/>
                    <a:pt x="211" y="52"/>
                    <a:pt x="211" y="52"/>
                  </a:cubicBezTo>
                  <a:cubicBezTo>
                    <a:pt x="210" y="51"/>
                    <a:pt x="210" y="51"/>
                    <a:pt x="210" y="51"/>
                  </a:cubicBezTo>
                  <a:cubicBezTo>
                    <a:pt x="212" y="51"/>
                    <a:pt x="212" y="51"/>
                    <a:pt x="212" y="51"/>
                  </a:cubicBezTo>
                  <a:cubicBezTo>
                    <a:pt x="210" y="50"/>
                    <a:pt x="210" y="50"/>
                    <a:pt x="210" y="50"/>
                  </a:cubicBezTo>
                  <a:cubicBezTo>
                    <a:pt x="209" y="49"/>
                    <a:pt x="209" y="49"/>
                    <a:pt x="209" y="49"/>
                  </a:cubicBezTo>
                  <a:cubicBezTo>
                    <a:pt x="208" y="49"/>
                    <a:pt x="208" y="49"/>
                    <a:pt x="208" y="49"/>
                  </a:cubicBezTo>
                  <a:cubicBezTo>
                    <a:pt x="208" y="48"/>
                    <a:pt x="208" y="48"/>
                    <a:pt x="208" y="48"/>
                  </a:cubicBezTo>
                  <a:cubicBezTo>
                    <a:pt x="208" y="47"/>
                    <a:pt x="208" y="47"/>
                    <a:pt x="208" y="47"/>
                  </a:cubicBezTo>
                  <a:cubicBezTo>
                    <a:pt x="208" y="47"/>
                    <a:pt x="208" y="47"/>
                    <a:pt x="208" y="47"/>
                  </a:cubicBezTo>
                  <a:cubicBezTo>
                    <a:pt x="208" y="46"/>
                    <a:pt x="208" y="46"/>
                    <a:pt x="208" y="46"/>
                  </a:cubicBezTo>
                  <a:cubicBezTo>
                    <a:pt x="207" y="45"/>
                    <a:pt x="207" y="45"/>
                    <a:pt x="207" y="45"/>
                  </a:cubicBezTo>
                  <a:cubicBezTo>
                    <a:pt x="207" y="42"/>
                    <a:pt x="207" y="42"/>
                    <a:pt x="207" y="42"/>
                  </a:cubicBezTo>
                  <a:cubicBezTo>
                    <a:pt x="208" y="41"/>
                    <a:pt x="208" y="41"/>
                    <a:pt x="208" y="41"/>
                  </a:cubicBezTo>
                  <a:cubicBezTo>
                    <a:pt x="208" y="40"/>
                    <a:pt x="208" y="40"/>
                    <a:pt x="208" y="40"/>
                  </a:cubicBezTo>
                  <a:cubicBezTo>
                    <a:pt x="208" y="38"/>
                    <a:pt x="208" y="38"/>
                    <a:pt x="208" y="38"/>
                  </a:cubicBezTo>
                  <a:cubicBezTo>
                    <a:pt x="209" y="38"/>
                    <a:pt x="209" y="38"/>
                    <a:pt x="209" y="38"/>
                  </a:cubicBezTo>
                  <a:cubicBezTo>
                    <a:pt x="208" y="37"/>
                    <a:pt x="208" y="37"/>
                    <a:pt x="208" y="37"/>
                  </a:cubicBezTo>
                  <a:cubicBezTo>
                    <a:pt x="209" y="37"/>
                    <a:pt x="209" y="37"/>
                    <a:pt x="209" y="37"/>
                  </a:cubicBezTo>
                  <a:cubicBezTo>
                    <a:pt x="209" y="36"/>
                    <a:pt x="209" y="36"/>
                    <a:pt x="209" y="36"/>
                  </a:cubicBezTo>
                  <a:cubicBezTo>
                    <a:pt x="211" y="35"/>
                    <a:pt x="211" y="35"/>
                    <a:pt x="211" y="35"/>
                  </a:cubicBezTo>
                  <a:cubicBezTo>
                    <a:pt x="211" y="35"/>
                    <a:pt x="211" y="35"/>
                    <a:pt x="211" y="35"/>
                  </a:cubicBezTo>
                  <a:cubicBezTo>
                    <a:pt x="212" y="36"/>
                    <a:pt x="212" y="36"/>
                    <a:pt x="212" y="36"/>
                  </a:cubicBezTo>
                  <a:cubicBezTo>
                    <a:pt x="213" y="35"/>
                    <a:pt x="213" y="35"/>
                    <a:pt x="213" y="35"/>
                  </a:cubicBezTo>
                  <a:cubicBezTo>
                    <a:pt x="214" y="35"/>
                    <a:pt x="214" y="35"/>
                    <a:pt x="214" y="35"/>
                  </a:cubicBezTo>
                  <a:cubicBezTo>
                    <a:pt x="214" y="37"/>
                    <a:pt x="214" y="37"/>
                    <a:pt x="214" y="37"/>
                  </a:cubicBezTo>
                  <a:cubicBezTo>
                    <a:pt x="216" y="37"/>
                    <a:pt x="216" y="37"/>
                    <a:pt x="216" y="37"/>
                  </a:cubicBezTo>
                  <a:cubicBezTo>
                    <a:pt x="217" y="36"/>
                    <a:pt x="217" y="36"/>
                    <a:pt x="217" y="36"/>
                  </a:cubicBezTo>
                  <a:cubicBezTo>
                    <a:pt x="217" y="36"/>
                    <a:pt x="217" y="36"/>
                    <a:pt x="217" y="36"/>
                  </a:cubicBezTo>
                  <a:cubicBezTo>
                    <a:pt x="217" y="37"/>
                    <a:pt x="217" y="37"/>
                    <a:pt x="217" y="37"/>
                  </a:cubicBezTo>
                  <a:cubicBezTo>
                    <a:pt x="218" y="37"/>
                    <a:pt x="218" y="37"/>
                    <a:pt x="218" y="37"/>
                  </a:cubicBezTo>
                  <a:cubicBezTo>
                    <a:pt x="219" y="38"/>
                    <a:pt x="219" y="38"/>
                    <a:pt x="219" y="38"/>
                  </a:cubicBezTo>
                  <a:cubicBezTo>
                    <a:pt x="219" y="38"/>
                    <a:pt x="219" y="38"/>
                    <a:pt x="219" y="38"/>
                  </a:cubicBezTo>
                  <a:cubicBezTo>
                    <a:pt x="218" y="39"/>
                    <a:pt x="218" y="39"/>
                    <a:pt x="218" y="39"/>
                  </a:cubicBezTo>
                  <a:cubicBezTo>
                    <a:pt x="218" y="39"/>
                    <a:pt x="218" y="39"/>
                    <a:pt x="218" y="39"/>
                  </a:cubicBezTo>
                  <a:cubicBezTo>
                    <a:pt x="218" y="40"/>
                    <a:pt x="218" y="40"/>
                    <a:pt x="218" y="40"/>
                  </a:cubicBezTo>
                  <a:cubicBezTo>
                    <a:pt x="218" y="41"/>
                    <a:pt x="218" y="41"/>
                    <a:pt x="218" y="41"/>
                  </a:cubicBezTo>
                  <a:cubicBezTo>
                    <a:pt x="217" y="42"/>
                    <a:pt x="217" y="42"/>
                    <a:pt x="217" y="42"/>
                  </a:cubicBezTo>
                  <a:cubicBezTo>
                    <a:pt x="216" y="42"/>
                    <a:pt x="216" y="42"/>
                    <a:pt x="216" y="42"/>
                  </a:cubicBezTo>
                  <a:cubicBezTo>
                    <a:pt x="215" y="43"/>
                    <a:pt x="215" y="43"/>
                    <a:pt x="215" y="43"/>
                  </a:cubicBezTo>
                  <a:cubicBezTo>
                    <a:pt x="216" y="43"/>
                    <a:pt x="216" y="43"/>
                    <a:pt x="216" y="43"/>
                  </a:cubicBezTo>
                  <a:cubicBezTo>
                    <a:pt x="218" y="43"/>
                    <a:pt x="218" y="43"/>
                    <a:pt x="218" y="43"/>
                  </a:cubicBezTo>
                  <a:cubicBezTo>
                    <a:pt x="220" y="41"/>
                    <a:pt x="220" y="41"/>
                    <a:pt x="220" y="41"/>
                  </a:cubicBezTo>
                  <a:cubicBezTo>
                    <a:pt x="220" y="41"/>
                    <a:pt x="220" y="41"/>
                    <a:pt x="220" y="41"/>
                  </a:cubicBezTo>
                  <a:cubicBezTo>
                    <a:pt x="220" y="41"/>
                    <a:pt x="220" y="41"/>
                    <a:pt x="220" y="41"/>
                  </a:cubicBezTo>
                  <a:cubicBezTo>
                    <a:pt x="220" y="42"/>
                    <a:pt x="220" y="42"/>
                    <a:pt x="220" y="42"/>
                  </a:cubicBezTo>
                  <a:cubicBezTo>
                    <a:pt x="220" y="43"/>
                    <a:pt x="220" y="43"/>
                    <a:pt x="220" y="43"/>
                  </a:cubicBezTo>
                  <a:cubicBezTo>
                    <a:pt x="221" y="43"/>
                    <a:pt x="221" y="43"/>
                    <a:pt x="221" y="43"/>
                  </a:cubicBezTo>
                  <a:cubicBezTo>
                    <a:pt x="221" y="42"/>
                    <a:pt x="221" y="42"/>
                    <a:pt x="221" y="42"/>
                  </a:cubicBezTo>
                  <a:cubicBezTo>
                    <a:pt x="222" y="41"/>
                    <a:pt x="222" y="41"/>
                    <a:pt x="222" y="41"/>
                  </a:cubicBezTo>
                  <a:cubicBezTo>
                    <a:pt x="223" y="42"/>
                    <a:pt x="223" y="42"/>
                    <a:pt x="223" y="42"/>
                  </a:cubicBezTo>
                  <a:cubicBezTo>
                    <a:pt x="224" y="41"/>
                    <a:pt x="224" y="41"/>
                    <a:pt x="224" y="41"/>
                  </a:cubicBezTo>
                  <a:cubicBezTo>
                    <a:pt x="224" y="41"/>
                    <a:pt x="224" y="41"/>
                    <a:pt x="224" y="41"/>
                  </a:cubicBezTo>
                  <a:cubicBezTo>
                    <a:pt x="224" y="40"/>
                    <a:pt x="224" y="40"/>
                    <a:pt x="224" y="40"/>
                  </a:cubicBezTo>
                  <a:cubicBezTo>
                    <a:pt x="225" y="41"/>
                    <a:pt x="225" y="41"/>
                    <a:pt x="225" y="41"/>
                  </a:cubicBezTo>
                  <a:cubicBezTo>
                    <a:pt x="226" y="40"/>
                    <a:pt x="226" y="40"/>
                    <a:pt x="226" y="40"/>
                  </a:cubicBezTo>
                  <a:cubicBezTo>
                    <a:pt x="227" y="42"/>
                    <a:pt x="227" y="42"/>
                    <a:pt x="227" y="42"/>
                  </a:cubicBezTo>
                  <a:cubicBezTo>
                    <a:pt x="227" y="42"/>
                    <a:pt x="227" y="42"/>
                    <a:pt x="227" y="42"/>
                  </a:cubicBezTo>
                  <a:cubicBezTo>
                    <a:pt x="227" y="44"/>
                    <a:pt x="227" y="44"/>
                    <a:pt x="227" y="44"/>
                  </a:cubicBezTo>
                  <a:cubicBezTo>
                    <a:pt x="227" y="44"/>
                    <a:pt x="227" y="44"/>
                    <a:pt x="227" y="44"/>
                  </a:cubicBezTo>
                  <a:cubicBezTo>
                    <a:pt x="227" y="45"/>
                    <a:pt x="227" y="45"/>
                    <a:pt x="227" y="45"/>
                  </a:cubicBezTo>
                  <a:cubicBezTo>
                    <a:pt x="226" y="46"/>
                    <a:pt x="226" y="46"/>
                    <a:pt x="226" y="46"/>
                  </a:cubicBezTo>
                  <a:cubicBezTo>
                    <a:pt x="228" y="48"/>
                    <a:pt x="228" y="48"/>
                    <a:pt x="228" y="48"/>
                  </a:cubicBezTo>
                  <a:cubicBezTo>
                    <a:pt x="227" y="48"/>
                    <a:pt x="227" y="48"/>
                    <a:pt x="227" y="48"/>
                  </a:cubicBezTo>
                  <a:cubicBezTo>
                    <a:pt x="227" y="49"/>
                    <a:pt x="227" y="49"/>
                    <a:pt x="227" y="49"/>
                  </a:cubicBezTo>
                  <a:cubicBezTo>
                    <a:pt x="226" y="49"/>
                    <a:pt x="226" y="49"/>
                    <a:pt x="226" y="49"/>
                  </a:cubicBezTo>
                  <a:cubicBezTo>
                    <a:pt x="227" y="49"/>
                    <a:pt x="227" y="49"/>
                    <a:pt x="227" y="49"/>
                  </a:cubicBezTo>
                  <a:cubicBezTo>
                    <a:pt x="228" y="49"/>
                    <a:pt x="228" y="49"/>
                    <a:pt x="228" y="49"/>
                  </a:cubicBezTo>
                  <a:cubicBezTo>
                    <a:pt x="229" y="48"/>
                    <a:pt x="229" y="48"/>
                    <a:pt x="229" y="48"/>
                  </a:cubicBezTo>
                  <a:cubicBezTo>
                    <a:pt x="231" y="48"/>
                    <a:pt x="231" y="48"/>
                    <a:pt x="231" y="48"/>
                  </a:cubicBezTo>
                  <a:cubicBezTo>
                    <a:pt x="231" y="47"/>
                    <a:pt x="231" y="47"/>
                    <a:pt x="231" y="47"/>
                  </a:cubicBezTo>
                  <a:cubicBezTo>
                    <a:pt x="231" y="45"/>
                    <a:pt x="231" y="45"/>
                    <a:pt x="231" y="45"/>
                  </a:cubicBezTo>
                  <a:cubicBezTo>
                    <a:pt x="231" y="44"/>
                    <a:pt x="231" y="44"/>
                    <a:pt x="231" y="44"/>
                  </a:cubicBezTo>
                  <a:cubicBezTo>
                    <a:pt x="230" y="44"/>
                    <a:pt x="230" y="44"/>
                    <a:pt x="230" y="44"/>
                  </a:cubicBezTo>
                  <a:cubicBezTo>
                    <a:pt x="230" y="44"/>
                    <a:pt x="230" y="44"/>
                    <a:pt x="230" y="44"/>
                  </a:cubicBezTo>
                  <a:cubicBezTo>
                    <a:pt x="230" y="43"/>
                    <a:pt x="230" y="43"/>
                    <a:pt x="230" y="43"/>
                  </a:cubicBezTo>
                  <a:cubicBezTo>
                    <a:pt x="230" y="43"/>
                    <a:pt x="230" y="43"/>
                    <a:pt x="230" y="43"/>
                  </a:cubicBezTo>
                  <a:cubicBezTo>
                    <a:pt x="231" y="43"/>
                    <a:pt x="231" y="43"/>
                    <a:pt x="231" y="43"/>
                  </a:cubicBezTo>
                  <a:cubicBezTo>
                    <a:pt x="231" y="43"/>
                    <a:pt x="231" y="43"/>
                    <a:pt x="231" y="43"/>
                  </a:cubicBezTo>
                  <a:cubicBezTo>
                    <a:pt x="232" y="43"/>
                    <a:pt x="232" y="43"/>
                    <a:pt x="232" y="43"/>
                  </a:cubicBezTo>
                  <a:cubicBezTo>
                    <a:pt x="233" y="43"/>
                    <a:pt x="233" y="43"/>
                    <a:pt x="233" y="43"/>
                  </a:cubicBezTo>
                  <a:cubicBezTo>
                    <a:pt x="234" y="42"/>
                    <a:pt x="234" y="42"/>
                    <a:pt x="234" y="42"/>
                  </a:cubicBezTo>
                  <a:cubicBezTo>
                    <a:pt x="235" y="42"/>
                    <a:pt x="235" y="42"/>
                    <a:pt x="235" y="42"/>
                  </a:cubicBezTo>
                  <a:cubicBezTo>
                    <a:pt x="236" y="42"/>
                    <a:pt x="236" y="42"/>
                    <a:pt x="236" y="42"/>
                  </a:cubicBezTo>
                  <a:cubicBezTo>
                    <a:pt x="236" y="41"/>
                    <a:pt x="236" y="41"/>
                    <a:pt x="236" y="41"/>
                  </a:cubicBezTo>
                  <a:cubicBezTo>
                    <a:pt x="237" y="40"/>
                    <a:pt x="237" y="40"/>
                    <a:pt x="237" y="40"/>
                  </a:cubicBezTo>
                  <a:cubicBezTo>
                    <a:pt x="237" y="41"/>
                    <a:pt x="237" y="41"/>
                    <a:pt x="237" y="41"/>
                  </a:cubicBezTo>
                  <a:cubicBezTo>
                    <a:pt x="238" y="40"/>
                    <a:pt x="238" y="40"/>
                    <a:pt x="238" y="40"/>
                  </a:cubicBezTo>
                  <a:cubicBezTo>
                    <a:pt x="239" y="40"/>
                    <a:pt x="239" y="40"/>
                    <a:pt x="239" y="40"/>
                  </a:cubicBezTo>
                  <a:cubicBezTo>
                    <a:pt x="239" y="40"/>
                    <a:pt x="239" y="40"/>
                    <a:pt x="239" y="40"/>
                  </a:cubicBezTo>
                  <a:cubicBezTo>
                    <a:pt x="240" y="40"/>
                    <a:pt x="240" y="40"/>
                    <a:pt x="240" y="40"/>
                  </a:cubicBezTo>
                  <a:cubicBezTo>
                    <a:pt x="240" y="40"/>
                    <a:pt x="240" y="40"/>
                    <a:pt x="240" y="40"/>
                  </a:cubicBezTo>
                  <a:cubicBezTo>
                    <a:pt x="240" y="41"/>
                    <a:pt x="240" y="41"/>
                    <a:pt x="240" y="41"/>
                  </a:cubicBezTo>
                  <a:cubicBezTo>
                    <a:pt x="240" y="42"/>
                    <a:pt x="240" y="42"/>
                    <a:pt x="240" y="42"/>
                  </a:cubicBezTo>
                  <a:cubicBezTo>
                    <a:pt x="242" y="41"/>
                    <a:pt x="242" y="41"/>
                    <a:pt x="242" y="41"/>
                  </a:cubicBezTo>
                  <a:cubicBezTo>
                    <a:pt x="243" y="42"/>
                    <a:pt x="243" y="42"/>
                    <a:pt x="243" y="42"/>
                  </a:cubicBezTo>
                  <a:cubicBezTo>
                    <a:pt x="243" y="42"/>
                    <a:pt x="243" y="42"/>
                    <a:pt x="243" y="42"/>
                  </a:cubicBezTo>
                  <a:cubicBezTo>
                    <a:pt x="247" y="44"/>
                    <a:pt x="247" y="44"/>
                    <a:pt x="247" y="44"/>
                  </a:cubicBezTo>
                  <a:cubicBezTo>
                    <a:pt x="248" y="44"/>
                    <a:pt x="248" y="44"/>
                    <a:pt x="248" y="44"/>
                  </a:cubicBezTo>
                  <a:cubicBezTo>
                    <a:pt x="248" y="45"/>
                    <a:pt x="248" y="45"/>
                    <a:pt x="248" y="45"/>
                  </a:cubicBezTo>
                  <a:cubicBezTo>
                    <a:pt x="248" y="45"/>
                    <a:pt x="248" y="45"/>
                    <a:pt x="248" y="45"/>
                  </a:cubicBezTo>
                  <a:cubicBezTo>
                    <a:pt x="249" y="47"/>
                    <a:pt x="249" y="47"/>
                    <a:pt x="249" y="47"/>
                  </a:cubicBezTo>
                  <a:cubicBezTo>
                    <a:pt x="250" y="47"/>
                    <a:pt x="250" y="47"/>
                    <a:pt x="250" y="47"/>
                  </a:cubicBezTo>
                  <a:cubicBezTo>
                    <a:pt x="250" y="46"/>
                    <a:pt x="250" y="46"/>
                    <a:pt x="250" y="46"/>
                  </a:cubicBezTo>
                  <a:cubicBezTo>
                    <a:pt x="250" y="46"/>
                    <a:pt x="250" y="46"/>
                    <a:pt x="250" y="46"/>
                  </a:cubicBezTo>
                  <a:cubicBezTo>
                    <a:pt x="251" y="45"/>
                    <a:pt x="251" y="45"/>
                    <a:pt x="251" y="45"/>
                  </a:cubicBezTo>
                  <a:cubicBezTo>
                    <a:pt x="250" y="45"/>
                    <a:pt x="250" y="45"/>
                    <a:pt x="250" y="45"/>
                  </a:cubicBezTo>
                  <a:cubicBezTo>
                    <a:pt x="249" y="45"/>
                    <a:pt x="249" y="45"/>
                    <a:pt x="249" y="45"/>
                  </a:cubicBezTo>
                  <a:cubicBezTo>
                    <a:pt x="249" y="44"/>
                    <a:pt x="249" y="44"/>
                    <a:pt x="249" y="44"/>
                  </a:cubicBezTo>
                  <a:cubicBezTo>
                    <a:pt x="250" y="44"/>
                    <a:pt x="250" y="44"/>
                    <a:pt x="250" y="44"/>
                  </a:cubicBezTo>
                  <a:cubicBezTo>
                    <a:pt x="250" y="44"/>
                    <a:pt x="250" y="44"/>
                    <a:pt x="250" y="44"/>
                  </a:cubicBezTo>
                  <a:cubicBezTo>
                    <a:pt x="251" y="44"/>
                    <a:pt x="251" y="44"/>
                    <a:pt x="251" y="44"/>
                  </a:cubicBezTo>
                  <a:cubicBezTo>
                    <a:pt x="252" y="45"/>
                    <a:pt x="252" y="45"/>
                    <a:pt x="252" y="45"/>
                  </a:cubicBezTo>
                  <a:cubicBezTo>
                    <a:pt x="252" y="46"/>
                    <a:pt x="252" y="46"/>
                    <a:pt x="252" y="46"/>
                  </a:cubicBezTo>
                  <a:cubicBezTo>
                    <a:pt x="253" y="47"/>
                    <a:pt x="253" y="47"/>
                    <a:pt x="253" y="47"/>
                  </a:cubicBezTo>
                  <a:cubicBezTo>
                    <a:pt x="253" y="48"/>
                    <a:pt x="253" y="48"/>
                    <a:pt x="253" y="48"/>
                  </a:cubicBezTo>
                  <a:cubicBezTo>
                    <a:pt x="254" y="48"/>
                    <a:pt x="254" y="48"/>
                    <a:pt x="254" y="48"/>
                  </a:cubicBezTo>
                  <a:cubicBezTo>
                    <a:pt x="254" y="48"/>
                    <a:pt x="254" y="48"/>
                    <a:pt x="254" y="48"/>
                  </a:cubicBezTo>
                  <a:cubicBezTo>
                    <a:pt x="254" y="47"/>
                    <a:pt x="254" y="47"/>
                    <a:pt x="254" y="47"/>
                  </a:cubicBezTo>
                  <a:cubicBezTo>
                    <a:pt x="255" y="48"/>
                    <a:pt x="255" y="48"/>
                    <a:pt x="255" y="48"/>
                  </a:cubicBezTo>
                  <a:cubicBezTo>
                    <a:pt x="256" y="49"/>
                    <a:pt x="256" y="49"/>
                    <a:pt x="256" y="49"/>
                  </a:cubicBezTo>
                  <a:cubicBezTo>
                    <a:pt x="256" y="49"/>
                    <a:pt x="256" y="49"/>
                    <a:pt x="256" y="49"/>
                  </a:cubicBezTo>
                  <a:cubicBezTo>
                    <a:pt x="256" y="50"/>
                    <a:pt x="256" y="50"/>
                    <a:pt x="256" y="50"/>
                  </a:cubicBezTo>
                  <a:cubicBezTo>
                    <a:pt x="256" y="51"/>
                    <a:pt x="256" y="51"/>
                    <a:pt x="256" y="51"/>
                  </a:cubicBezTo>
                  <a:cubicBezTo>
                    <a:pt x="256" y="51"/>
                    <a:pt x="256" y="51"/>
                    <a:pt x="256" y="51"/>
                  </a:cubicBezTo>
                  <a:cubicBezTo>
                    <a:pt x="256" y="50"/>
                    <a:pt x="256" y="50"/>
                    <a:pt x="256" y="50"/>
                  </a:cubicBezTo>
                  <a:cubicBezTo>
                    <a:pt x="256" y="50"/>
                    <a:pt x="256" y="50"/>
                    <a:pt x="256" y="50"/>
                  </a:cubicBezTo>
                  <a:cubicBezTo>
                    <a:pt x="255" y="50"/>
                    <a:pt x="255" y="50"/>
                    <a:pt x="255" y="50"/>
                  </a:cubicBezTo>
                  <a:cubicBezTo>
                    <a:pt x="255" y="50"/>
                    <a:pt x="255" y="50"/>
                    <a:pt x="255" y="50"/>
                  </a:cubicBezTo>
                  <a:cubicBezTo>
                    <a:pt x="254" y="50"/>
                    <a:pt x="254" y="50"/>
                    <a:pt x="254" y="50"/>
                  </a:cubicBezTo>
                  <a:cubicBezTo>
                    <a:pt x="253" y="49"/>
                    <a:pt x="253" y="49"/>
                    <a:pt x="253" y="49"/>
                  </a:cubicBezTo>
                  <a:cubicBezTo>
                    <a:pt x="251" y="49"/>
                    <a:pt x="251" y="49"/>
                    <a:pt x="251" y="49"/>
                  </a:cubicBezTo>
                  <a:cubicBezTo>
                    <a:pt x="251" y="49"/>
                    <a:pt x="251" y="49"/>
                    <a:pt x="251" y="49"/>
                  </a:cubicBezTo>
                  <a:cubicBezTo>
                    <a:pt x="252" y="50"/>
                    <a:pt x="252" y="50"/>
                    <a:pt x="252" y="50"/>
                  </a:cubicBezTo>
                  <a:cubicBezTo>
                    <a:pt x="253" y="50"/>
                    <a:pt x="253" y="50"/>
                    <a:pt x="253" y="50"/>
                  </a:cubicBezTo>
                  <a:cubicBezTo>
                    <a:pt x="253" y="51"/>
                    <a:pt x="253" y="51"/>
                    <a:pt x="253" y="51"/>
                  </a:cubicBezTo>
                  <a:cubicBezTo>
                    <a:pt x="253" y="51"/>
                    <a:pt x="253" y="51"/>
                    <a:pt x="253" y="51"/>
                  </a:cubicBezTo>
                  <a:cubicBezTo>
                    <a:pt x="254" y="52"/>
                    <a:pt x="254" y="52"/>
                    <a:pt x="254" y="52"/>
                  </a:cubicBezTo>
                  <a:cubicBezTo>
                    <a:pt x="254" y="52"/>
                    <a:pt x="254" y="52"/>
                    <a:pt x="254" y="52"/>
                  </a:cubicBezTo>
                  <a:cubicBezTo>
                    <a:pt x="255" y="52"/>
                    <a:pt x="255" y="52"/>
                    <a:pt x="255" y="52"/>
                  </a:cubicBezTo>
                  <a:cubicBezTo>
                    <a:pt x="255" y="51"/>
                    <a:pt x="255" y="51"/>
                    <a:pt x="255" y="51"/>
                  </a:cubicBezTo>
                  <a:cubicBezTo>
                    <a:pt x="255" y="51"/>
                    <a:pt x="255" y="51"/>
                    <a:pt x="255" y="51"/>
                  </a:cubicBezTo>
                  <a:cubicBezTo>
                    <a:pt x="256" y="51"/>
                    <a:pt x="256" y="51"/>
                    <a:pt x="256" y="51"/>
                  </a:cubicBezTo>
                  <a:cubicBezTo>
                    <a:pt x="256" y="52"/>
                    <a:pt x="256" y="52"/>
                    <a:pt x="256" y="52"/>
                  </a:cubicBezTo>
                  <a:cubicBezTo>
                    <a:pt x="257" y="52"/>
                    <a:pt x="257" y="52"/>
                    <a:pt x="257" y="52"/>
                  </a:cubicBezTo>
                  <a:cubicBezTo>
                    <a:pt x="257" y="52"/>
                    <a:pt x="257" y="52"/>
                    <a:pt x="257" y="52"/>
                  </a:cubicBezTo>
                  <a:cubicBezTo>
                    <a:pt x="258" y="52"/>
                    <a:pt x="258" y="52"/>
                    <a:pt x="258" y="52"/>
                  </a:cubicBezTo>
                  <a:cubicBezTo>
                    <a:pt x="257" y="53"/>
                    <a:pt x="257" y="53"/>
                    <a:pt x="257" y="53"/>
                  </a:cubicBezTo>
                  <a:cubicBezTo>
                    <a:pt x="258" y="54"/>
                    <a:pt x="258" y="54"/>
                    <a:pt x="258" y="54"/>
                  </a:cubicBezTo>
                  <a:cubicBezTo>
                    <a:pt x="258" y="55"/>
                    <a:pt x="258" y="55"/>
                    <a:pt x="258" y="55"/>
                  </a:cubicBezTo>
                  <a:cubicBezTo>
                    <a:pt x="258" y="57"/>
                    <a:pt x="258" y="57"/>
                    <a:pt x="258" y="57"/>
                  </a:cubicBezTo>
                  <a:cubicBezTo>
                    <a:pt x="258" y="58"/>
                    <a:pt x="258" y="58"/>
                    <a:pt x="258" y="58"/>
                  </a:cubicBezTo>
                  <a:cubicBezTo>
                    <a:pt x="257" y="58"/>
                    <a:pt x="257" y="58"/>
                    <a:pt x="257" y="58"/>
                  </a:cubicBezTo>
                  <a:cubicBezTo>
                    <a:pt x="257" y="59"/>
                    <a:pt x="257" y="59"/>
                    <a:pt x="257" y="59"/>
                  </a:cubicBezTo>
                  <a:cubicBezTo>
                    <a:pt x="257" y="60"/>
                    <a:pt x="257" y="60"/>
                    <a:pt x="257" y="60"/>
                  </a:cubicBezTo>
                  <a:cubicBezTo>
                    <a:pt x="257" y="61"/>
                    <a:pt x="257" y="61"/>
                    <a:pt x="257" y="61"/>
                  </a:cubicBezTo>
                  <a:cubicBezTo>
                    <a:pt x="257" y="61"/>
                    <a:pt x="257" y="61"/>
                    <a:pt x="257" y="61"/>
                  </a:cubicBezTo>
                  <a:cubicBezTo>
                    <a:pt x="257" y="62"/>
                    <a:pt x="257" y="62"/>
                    <a:pt x="257" y="62"/>
                  </a:cubicBezTo>
                  <a:cubicBezTo>
                    <a:pt x="257" y="62"/>
                    <a:pt x="257" y="62"/>
                    <a:pt x="257" y="62"/>
                  </a:cubicBezTo>
                  <a:cubicBezTo>
                    <a:pt x="256" y="63"/>
                    <a:pt x="256" y="63"/>
                    <a:pt x="256" y="63"/>
                  </a:cubicBezTo>
                  <a:cubicBezTo>
                    <a:pt x="256" y="64"/>
                    <a:pt x="256" y="64"/>
                    <a:pt x="256" y="64"/>
                  </a:cubicBezTo>
                  <a:cubicBezTo>
                    <a:pt x="256" y="64"/>
                    <a:pt x="256" y="64"/>
                    <a:pt x="256" y="64"/>
                  </a:cubicBezTo>
                  <a:cubicBezTo>
                    <a:pt x="255" y="65"/>
                    <a:pt x="255" y="65"/>
                    <a:pt x="255" y="65"/>
                  </a:cubicBezTo>
                  <a:cubicBezTo>
                    <a:pt x="255" y="66"/>
                    <a:pt x="255" y="66"/>
                    <a:pt x="255" y="66"/>
                  </a:cubicBezTo>
                  <a:cubicBezTo>
                    <a:pt x="255" y="66"/>
                    <a:pt x="255" y="66"/>
                    <a:pt x="255" y="66"/>
                  </a:cubicBezTo>
                  <a:cubicBezTo>
                    <a:pt x="255" y="67"/>
                    <a:pt x="255" y="67"/>
                    <a:pt x="255" y="67"/>
                  </a:cubicBezTo>
                  <a:cubicBezTo>
                    <a:pt x="254" y="67"/>
                    <a:pt x="254" y="67"/>
                    <a:pt x="254" y="67"/>
                  </a:cubicBezTo>
                  <a:cubicBezTo>
                    <a:pt x="253" y="68"/>
                    <a:pt x="253" y="68"/>
                    <a:pt x="253" y="68"/>
                  </a:cubicBezTo>
                  <a:cubicBezTo>
                    <a:pt x="252" y="68"/>
                    <a:pt x="252" y="68"/>
                    <a:pt x="252" y="68"/>
                  </a:cubicBezTo>
                  <a:cubicBezTo>
                    <a:pt x="253" y="68"/>
                    <a:pt x="253" y="68"/>
                    <a:pt x="253" y="68"/>
                  </a:cubicBezTo>
                  <a:cubicBezTo>
                    <a:pt x="254" y="68"/>
                    <a:pt x="254" y="68"/>
                    <a:pt x="254" y="68"/>
                  </a:cubicBezTo>
                  <a:cubicBezTo>
                    <a:pt x="254" y="68"/>
                    <a:pt x="254" y="68"/>
                    <a:pt x="254" y="68"/>
                  </a:cubicBezTo>
                  <a:cubicBezTo>
                    <a:pt x="254" y="68"/>
                    <a:pt x="254" y="68"/>
                    <a:pt x="254" y="68"/>
                  </a:cubicBezTo>
                  <a:cubicBezTo>
                    <a:pt x="255" y="69"/>
                    <a:pt x="255" y="69"/>
                    <a:pt x="255" y="69"/>
                  </a:cubicBezTo>
                  <a:cubicBezTo>
                    <a:pt x="254" y="70"/>
                    <a:pt x="254" y="70"/>
                    <a:pt x="254" y="70"/>
                  </a:cubicBezTo>
                  <a:cubicBezTo>
                    <a:pt x="253" y="71"/>
                    <a:pt x="253" y="71"/>
                    <a:pt x="253" y="71"/>
                  </a:cubicBezTo>
                  <a:cubicBezTo>
                    <a:pt x="253" y="73"/>
                    <a:pt x="253" y="73"/>
                    <a:pt x="253" y="73"/>
                  </a:cubicBezTo>
                  <a:cubicBezTo>
                    <a:pt x="253" y="74"/>
                    <a:pt x="253" y="74"/>
                    <a:pt x="253" y="74"/>
                  </a:cubicBezTo>
                  <a:cubicBezTo>
                    <a:pt x="253" y="75"/>
                    <a:pt x="253" y="75"/>
                    <a:pt x="253" y="75"/>
                  </a:cubicBezTo>
                  <a:cubicBezTo>
                    <a:pt x="253" y="76"/>
                    <a:pt x="253" y="76"/>
                    <a:pt x="253" y="76"/>
                  </a:cubicBezTo>
                  <a:cubicBezTo>
                    <a:pt x="252" y="77"/>
                    <a:pt x="252" y="77"/>
                    <a:pt x="252" y="77"/>
                  </a:cubicBezTo>
                  <a:cubicBezTo>
                    <a:pt x="251" y="77"/>
                    <a:pt x="251" y="77"/>
                    <a:pt x="251" y="77"/>
                  </a:cubicBezTo>
                  <a:cubicBezTo>
                    <a:pt x="251" y="77"/>
                    <a:pt x="251" y="77"/>
                    <a:pt x="251" y="77"/>
                  </a:cubicBezTo>
                  <a:cubicBezTo>
                    <a:pt x="250" y="77"/>
                    <a:pt x="250" y="77"/>
                    <a:pt x="250" y="77"/>
                  </a:cubicBezTo>
                  <a:cubicBezTo>
                    <a:pt x="251" y="78"/>
                    <a:pt x="251" y="78"/>
                    <a:pt x="251" y="78"/>
                  </a:cubicBezTo>
                  <a:cubicBezTo>
                    <a:pt x="251" y="79"/>
                    <a:pt x="251" y="79"/>
                    <a:pt x="251" y="79"/>
                  </a:cubicBezTo>
                  <a:cubicBezTo>
                    <a:pt x="251" y="80"/>
                    <a:pt x="251" y="80"/>
                    <a:pt x="251" y="80"/>
                  </a:cubicBezTo>
                  <a:cubicBezTo>
                    <a:pt x="250" y="80"/>
                    <a:pt x="250" y="80"/>
                    <a:pt x="250" y="80"/>
                  </a:cubicBezTo>
                  <a:cubicBezTo>
                    <a:pt x="249" y="82"/>
                    <a:pt x="249" y="82"/>
                    <a:pt x="249" y="82"/>
                  </a:cubicBezTo>
                  <a:cubicBezTo>
                    <a:pt x="250" y="83"/>
                    <a:pt x="250" y="83"/>
                    <a:pt x="250" y="83"/>
                  </a:cubicBezTo>
                  <a:cubicBezTo>
                    <a:pt x="250" y="84"/>
                    <a:pt x="250" y="84"/>
                    <a:pt x="250" y="84"/>
                  </a:cubicBezTo>
                  <a:cubicBezTo>
                    <a:pt x="250" y="84"/>
                    <a:pt x="250" y="84"/>
                    <a:pt x="250" y="84"/>
                  </a:cubicBezTo>
                  <a:cubicBezTo>
                    <a:pt x="250" y="85"/>
                    <a:pt x="250" y="85"/>
                    <a:pt x="250" y="85"/>
                  </a:cubicBezTo>
                  <a:cubicBezTo>
                    <a:pt x="250" y="85"/>
                    <a:pt x="250" y="85"/>
                    <a:pt x="250" y="85"/>
                  </a:cubicBezTo>
                  <a:cubicBezTo>
                    <a:pt x="250" y="87"/>
                    <a:pt x="250" y="87"/>
                    <a:pt x="250" y="87"/>
                  </a:cubicBezTo>
                  <a:cubicBezTo>
                    <a:pt x="249" y="88"/>
                    <a:pt x="249" y="88"/>
                    <a:pt x="249" y="88"/>
                  </a:cubicBezTo>
                  <a:cubicBezTo>
                    <a:pt x="249" y="88"/>
                    <a:pt x="249" y="88"/>
                    <a:pt x="249" y="88"/>
                  </a:cubicBezTo>
                  <a:cubicBezTo>
                    <a:pt x="249" y="88"/>
                    <a:pt x="249" y="88"/>
                    <a:pt x="249" y="88"/>
                  </a:cubicBezTo>
                  <a:cubicBezTo>
                    <a:pt x="250" y="88"/>
                    <a:pt x="250" y="88"/>
                    <a:pt x="250" y="88"/>
                  </a:cubicBezTo>
                  <a:cubicBezTo>
                    <a:pt x="251" y="87"/>
                    <a:pt x="251" y="87"/>
                    <a:pt x="251" y="87"/>
                  </a:cubicBezTo>
                  <a:cubicBezTo>
                    <a:pt x="251" y="86"/>
                    <a:pt x="251" y="86"/>
                    <a:pt x="251" y="86"/>
                  </a:cubicBezTo>
                  <a:cubicBezTo>
                    <a:pt x="251" y="86"/>
                    <a:pt x="251" y="86"/>
                    <a:pt x="251" y="86"/>
                  </a:cubicBezTo>
                  <a:cubicBezTo>
                    <a:pt x="251" y="86"/>
                    <a:pt x="251" y="86"/>
                    <a:pt x="251" y="86"/>
                  </a:cubicBezTo>
                  <a:cubicBezTo>
                    <a:pt x="252" y="85"/>
                    <a:pt x="252" y="85"/>
                    <a:pt x="252" y="85"/>
                  </a:cubicBezTo>
                  <a:cubicBezTo>
                    <a:pt x="253" y="85"/>
                    <a:pt x="253" y="85"/>
                    <a:pt x="253" y="85"/>
                  </a:cubicBezTo>
                  <a:cubicBezTo>
                    <a:pt x="252" y="85"/>
                    <a:pt x="252" y="85"/>
                    <a:pt x="252" y="85"/>
                  </a:cubicBezTo>
                  <a:cubicBezTo>
                    <a:pt x="251" y="84"/>
                    <a:pt x="251" y="84"/>
                    <a:pt x="251" y="84"/>
                  </a:cubicBezTo>
                  <a:cubicBezTo>
                    <a:pt x="250" y="83"/>
                    <a:pt x="250" y="83"/>
                    <a:pt x="250" y="83"/>
                  </a:cubicBezTo>
                  <a:cubicBezTo>
                    <a:pt x="251" y="82"/>
                    <a:pt x="251" y="82"/>
                    <a:pt x="251" y="82"/>
                  </a:cubicBezTo>
                  <a:cubicBezTo>
                    <a:pt x="252" y="82"/>
                    <a:pt x="252" y="82"/>
                    <a:pt x="252" y="82"/>
                  </a:cubicBezTo>
                  <a:cubicBezTo>
                    <a:pt x="254" y="81"/>
                    <a:pt x="254" y="81"/>
                    <a:pt x="254" y="81"/>
                  </a:cubicBezTo>
                  <a:cubicBezTo>
                    <a:pt x="255" y="80"/>
                    <a:pt x="255" y="80"/>
                    <a:pt x="255" y="80"/>
                  </a:cubicBezTo>
                  <a:cubicBezTo>
                    <a:pt x="256" y="80"/>
                    <a:pt x="256" y="80"/>
                    <a:pt x="256" y="80"/>
                  </a:cubicBezTo>
                  <a:cubicBezTo>
                    <a:pt x="256" y="80"/>
                    <a:pt x="256" y="80"/>
                    <a:pt x="256" y="80"/>
                  </a:cubicBezTo>
                  <a:cubicBezTo>
                    <a:pt x="256" y="79"/>
                    <a:pt x="256" y="79"/>
                    <a:pt x="256" y="79"/>
                  </a:cubicBezTo>
                  <a:cubicBezTo>
                    <a:pt x="257" y="78"/>
                    <a:pt x="257" y="78"/>
                    <a:pt x="257" y="78"/>
                  </a:cubicBezTo>
                  <a:cubicBezTo>
                    <a:pt x="258" y="77"/>
                    <a:pt x="258" y="77"/>
                    <a:pt x="258" y="77"/>
                  </a:cubicBezTo>
                  <a:cubicBezTo>
                    <a:pt x="257" y="77"/>
                    <a:pt x="257" y="77"/>
                    <a:pt x="257" y="77"/>
                  </a:cubicBezTo>
                  <a:cubicBezTo>
                    <a:pt x="257" y="76"/>
                    <a:pt x="257" y="76"/>
                    <a:pt x="257" y="76"/>
                  </a:cubicBezTo>
                  <a:cubicBezTo>
                    <a:pt x="258" y="77"/>
                    <a:pt x="258" y="77"/>
                    <a:pt x="258" y="77"/>
                  </a:cubicBezTo>
                  <a:cubicBezTo>
                    <a:pt x="259" y="77"/>
                    <a:pt x="259" y="77"/>
                    <a:pt x="259" y="77"/>
                  </a:cubicBezTo>
                  <a:cubicBezTo>
                    <a:pt x="260" y="76"/>
                    <a:pt x="260" y="76"/>
                    <a:pt x="260" y="76"/>
                  </a:cubicBezTo>
                  <a:cubicBezTo>
                    <a:pt x="260" y="75"/>
                    <a:pt x="260" y="75"/>
                    <a:pt x="260" y="75"/>
                  </a:cubicBezTo>
                  <a:cubicBezTo>
                    <a:pt x="261" y="74"/>
                    <a:pt x="261" y="74"/>
                    <a:pt x="261" y="74"/>
                  </a:cubicBezTo>
                  <a:cubicBezTo>
                    <a:pt x="261" y="73"/>
                    <a:pt x="261" y="73"/>
                    <a:pt x="261" y="73"/>
                  </a:cubicBezTo>
                  <a:cubicBezTo>
                    <a:pt x="261" y="72"/>
                    <a:pt x="261" y="72"/>
                    <a:pt x="261" y="72"/>
                  </a:cubicBezTo>
                  <a:cubicBezTo>
                    <a:pt x="259" y="73"/>
                    <a:pt x="259" y="73"/>
                    <a:pt x="259" y="73"/>
                  </a:cubicBezTo>
                  <a:cubicBezTo>
                    <a:pt x="259" y="74"/>
                    <a:pt x="259" y="74"/>
                    <a:pt x="259" y="74"/>
                  </a:cubicBezTo>
                  <a:cubicBezTo>
                    <a:pt x="258" y="75"/>
                    <a:pt x="258" y="75"/>
                    <a:pt x="258" y="75"/>
                  </a:cubicBezTo>
                  <a:cubicBezTo>
                    <a:pt x="257" y="74"/>
                    <a:pt x="257" y="74"/>
                    <a:pt x="257" y="74"/>
                  </a:cubicBezTo>
                  <a:cubicBezTo>
                    <a:pt x="256" y="73"/>
                    <a:pt x="256" y="73"/>
                    <a:pt x="256" y="73"/>
                  </a:cubicBezTo>
                  <a:cubicBezTo>
                    <a:pt x="257" y="72"/>
                    <a:pt x="257" y="72"/>
                    <a:pt x="257" y="72"/>
                  </a:cubicBezTo>
                  <a:cubicBezTo>
                    <a:pt x="257" y="71"/>
                    <a:pt x="257" y="71"/>
                    <a:pt x="257" y="71"/>
                  </a:cubicBezTo>
                  <a:cubicBezTo>
                    <a:pt x="258" y="70"/>
                    <a:pt x="258" y="70"/>
                    <a:pt x="258" y="70"/>
                  </a:cubicBezTo>
                  <a:cubicBezTo>
                    <a:pt x="259" y="70"/>
                    <a:pt x="259" y="70"/>
                    <a:pt x="259" y="70"/>
                  </a:cubicBezTo>
                  <a:cubicBezTo>
                    <a:pt x="260" y="71"/>
                    <a:pt x="260" y="71"/>
                    <a:pt x="260" y="71"/>
                  </a:cubicBezTo>
                  <a:cubicBezTo>
                    <a:pt x="261" y="71"/>
                    <a:pt x="261" y="71"/>
                    <a:pt x="261" y="71"/>
                  </a:cubicBezTo>
                  <a:cubicBezTo>
                    <a:pt x="261" y="70"/>
                    <a:pt x="261" y="70"/>
                    <a:pt x="261" y="70"/>
                  </a:cubicBezTo>
                  <a:cubicBezTo>
                    <a:pt x="262" y="69"/>
                    <a:pt x="262" y="69"/>
                    <a:pt x="262" y="69"/>
                  </a:cubicBezTo>
                  <a:cubicBezTo>
                    <a:pt x="262" y="70"/>
                    <a:pt x="262" y="70"/>
                    <a:pt x="262" y="70"/>
                  </a:cubicBezTo>
                  <a:cubicBezTo>
                    <a:pt x="262" y="70"/>
                    <a:pt x="262" y="70"/>
                    <a:pt x="262" y="70"/>
                  </a:cubicBezTo>
                  <a:cubicBezTo>
                    <a:pt x="262" y="71"/>
                    <a:pt x="262" y="71"/>
                    <a:pt x="262" y="71"/>
                  </a:cubicBezTo>
                  <a:cubicBezTo>
                    <a:pt x="264" y="73"/>
                    <a:pt x="264" y="73"/>
                    <a:pt x="264" y="73"/>
                  </a:cubicBezTo>
                  <a:cubicBezTo>
                    <a:pt x="265" y="73"/>
                    <a:pt x="265" y="73"/>
                    <a:pt x="265" y="73"/>
                  </a:cubicBezTo>
                  <a:cubicBezTo>
                    <a:pt x="266" y="73"/>
                    <a:pt x="266" y="73"/>
                    <a:pt x="266" y="73"/>
                  </a:cubicBezTo>
                  <a:cubicBezTo>
                    <a:pt x="268" y="72"/>
                    <a:pt x="268" y="72"/>
                    <a:pt x="268" y="72"/>
                  </a:cubicBezTo>
                  <a:cubicBezTo>
                    <a:pt x="268" y="72"/>
                    <a:pt x="268" y="72"/>
                    <a:pt x="268" y="72"/>
                  </a:cubicBezTo>
                  <a:cubicBezTo>
                    <a:pt x="268" y="71"/>
                    <a:pt x="268" y="71"/>
                    <a:pt x="268" y="71"/>
                  </a:cubicBezTo>
                  <a:cubicBezTo>
                    <a:pt x="267" y="69"/>
                    <a:pt x="267" y="69"/>
                    <a:pt x="267" y="69"/>
                  </a:cubicBezTo>
                  <a:cubicBezTo>
                    <a:pt x="267" y="69"/>
                    <a:pt x="267" y="69"/>
                    <a:pt x="267" y="69"/>
                  </a:cubicBezTo>
                  <a:cubicBezTo>
                    <a:pt x="267" y="69"/>
                    <a:pt x="267" y="69"/>
                    <a:pt x="267" y="69"/>
                  </a:cubicBezTo>
                  <a:cubicBezTo>
                    <a:pt x="269" y="70"/>
                    <a:pt x="269" y="70"/>
                    <a:pt x="269" y="70"/>
                  </a:cubicBezTo>
                  <a:cubicBezTo>
                    <a:pt x="270" y="71"/>
                    <a:pt x="270" y="71"/>
                    <a:pt x="270" y="71"/>
                  </a:cubicBezTo>
                  <a:cubicBezTo>
                    <a:pt x="271" y="71"/>
                    <a:pt x="271" y="71"/>
                    <a:pt x="271" y="71"/>
                  </a:cubicBezTo>
                  <a:cubicBezTo>
                    <a:pt x="270" y="72"/>
                    <a:pt x="270" y="72"/>
                    <a:pt x="270" y="72"/>
                  </a:cubicBezTo>
                  <a:cubicBezTo>
                    <a:pt x="271" y="72"/>
                    <a:pt x="271" y="72"/>
                    <a:pt x="271" y="72"/>
                  </a:cubicBezTo>
                  <a:cubicBezTo>
                    <a:pt x="272" y="73"/>
                    <a:pt x="272" y="73"/>
                    <a:pt x="272" y="73"/>
                  </a:cubicBezTo>
                  <a:cubicBezTo>
                    <a:pt x="272" y="75"/>
                    <a:pt x="272" y="75"/>
                    <a:pt x="272" y="75"/>
                  </a:cubicBezTo>
                  <a:cubicBezTo>
                    <a:pt x="272" y="75"/>
                    <a:pt x="272" y="75"/>
                    <a:pt x="272" y="75"/>
                  </a:cubicBezTo>
                  <a:cubicBezTo>
                    <a:pt x="272" y="75"/>
                    <a:pt x="272" y="75"/>
                    <a:pt x="272" y="75"/>
                  </a:cubicBezTo>
                  <a:cubicBezTo>
                    <a:pt x="273" y="74"/>
                    <a:pt x="273" y="74"/>
                    <a:pt x="273" y="74"/>
                  </a:cubicBezTo>
                  <a:cubicBezTo>
                    <a:pt x="273" y="74"/>
                    <a:pt x="273" y="74"/>
                    <a:pt x="273" y="74"/>
                  </a:cubicBezTo>
                  <a:cubicBezTo>
                    <a:pt x="274" y="73"/>
                    <a:pt x="274" y="73"/>
                    <a:pt x="274" y="73"/>
                  </a:cubicBezTo>
                  <a:cubicBezTo>
                    <a:pt x="274" y="73"/>
                    <a:pt x="274" y="73"/>
                    <a:pt x="274" y="73"/>
                  </a:cubicBezTo>
                  <a:cubicBezTo>
                    <a:pt x="273" y="73"/>
                    <a:pt x="273" y="73"/>
                    <a:pt x="273" y="73"/>
                  </a:cubicBezTo>
                  <a:cubicBezTo>
                    <a:pt x="272" y="73"/>
                    <a:pt x="272" y="73"/>
                    <a:pt x="272" y="73"/>
                  </a:cubicBezTo>
                  <a:cubicBezTo>
                    <a:pt x="272" y="72"/>
                    <a:pt x="272" y="72"/>
                    <a:pt x="272" y="72"/>
                  </a:cubicBezTo>
                  <a:cubicBezTo>
                    <a:pt x="273" y="71"/>
                    <a:pt x="273" y="71"/>
                    <a:pt x="273" y="71"/>
                  </a:cubicBezTo>
                  <a:cubicBezTo>
                    <a:pt x="274" y="71"/>
                    <a:pt x="274" y="71"/>
                    <a:pt x="274" y="71"/>
                  </a:cubicBezTo>
                  <a:cubicBezTo>
                    <a:pt x="274" y="70"/>
                    <a:pt x="274" y="70"/>
                    <a:pt x="274" y="70"/>
                  </a:cubicBezTo>
                  <a:cubicBezTo>
                    <a:pt x="275" y="70"/>
                    <a:pt x="275" y="70"/>
                    <a:pt x="275" y="70"/>
                  </a:cubicBezTo>
                  <a:cubicBezTo>
                    <a:pt x="275" y="70"/>
                    <a:pt x="275" y="70"/>
                    <a:pt x="275" y="70"/>
                  </a:cubicBezTo>
                  <a:cubicBezTo>
                    <a:pt x="277" y="69"/>
                    <a:pt x="277" y="69"/>
                    <a:pt x="277" y="69"/>
                  </a:cubicBezTo>
                  <a:cubicBezTo>
                    <a:pt x="280" y="69"/>
                    <a:pt x="280" y="69"/>
                    <a:pt x="280" y="69"/>
                  </a:cubicBezTo>
                  <a:cubicBezTo>
                    <a:pt x="283" y="68"/>
                    <a:pt x="283" y="68"/>
                    <a:pt x="283" y="68"/>
                  </a:cubicBezTo>
                  <a:cubicBezTo>
                    <a:pt x="286" y="67"/>
                    <a:pt x="286" y="67"/>
                    <a:pt x="286" y="67"/>
                  </a:cubicBezTo>
                  <a:cubicBezTo>
                    <a:pt x="287" y="67"/>
                    <a:pt x="287" y="67"/>
                    <a:pt x="287" y="67"/>
                  </a:cubicBezTo>
                  <a:cubicBezTo>
                    <a:pt x="289" y="68"/>
                    <a:pt x="289" y="68"/>
                    <a:pt x="289" y="68"/>
                  </a:cubicBezTo>
                  <a:cubicBezTo>
                    <a:pt x="289" y="68"/>
                    <a:pt x="289" y="68"/>
                    <a:pt x="289" y="68"/>
                  </a:cubicBezTo>
                  <a:cubicBezTo>
                    <a:pt x="288" y="69"/>
                    <a:pt x="288" y="69"/>
                    <a:pt x="288" y="69"/>
                  </a:cubicBezTo>
                  <a:cubicBezTo>
                    <a:pt x="288" y="69"/>
                    <a:pt x="288" y="69"/>
                    <a:pt x="288" y="69"/>
                  </a:cubicBezTo>
                  <a:cubicBezTo>
                    <a:pt x="288" y="71"/>
                    <a:pt x="288" y="71"/>
                    <a:pt x="288" y="71"/>
                  </a:cubicBezTo>
                  <a:cubicBezTo>
                    <a:pt x="289" y="72"/>
                    <a:pt x="289" y="72"/>
                    <a:pt x="289" y="72"/>
                  </a:cubicBezTo>
                  <a:cubicBezTo>
                    <a:pt x="293" y="72"/>
                    <a:pt x="293" y="72"/>
                    <a:pt x="293" y="72"/>
                  </a:cubicBezTo>
                  <a:cubicBezTo>
                    <a:pt x="294" y="72"/>
                    <a:pt x="294" y="72"/>
                    <a:pt x="294" y="72"/>
                  </a:cubicBezTo>
                  <a:cubicBezTo>
                    <a:pt x="294" y="72"/>
                    <a:pt x="294" y="72"/>
                    <a:pt x="294" y="72"/>
                  </a:cubicBezTo>
                  <a:cubicBezTo>
                    <a:pt x="296" y="72"/>
                    <a:pt x="296" y="72"/>
                    <a:pt x="296" y="72"/>
                  </a:cubicBezTo>
                  <a:cubicBezTo>
                    <a:pt x="297" y="72"/>
                    <a:pt x="297" y="72"/>
                    <a:pt x="297" y="72"/>
                  </a:cubicBezTo>
                  <a:cubicBezTo>
                    <a:pt x="300" y="72"/>
                    <a:pt x="300" y="72"/>
                    <a:pt x="300" y="72"/>
                  </a:cubicBezTo>
                  <a:cubicBezTo>
                    <a:pt x="302" y="71"/>
                    <a:pt x="302" y="71"/>
                    <a:pt x="302" y="71"/>
                  </a:cubicBezTo>
                  <a:cubicBezTo>
                    <a:pt x="302" y="71"/>
                    <a:pt x="302" y="71"/>
                    <a:pt x="302" y="71"/>
                  </a:cubicBezTo>
                  <a:cubicBezTo>
                    <a:pt x="303" y="71"/>
                    <a:pt x="303" y="71"/>
                    <a:pt x="303" y="71"/>
                  </a:cubicBezTo>
                  <a:cubicBezTo>
                    <a:pt x="304" y="70"/>
                    <a:pt x="304" y="70"/>
                    <a:pt x="304" y="70"/>
                  </a:cubicBezTo>
                  <a:cubicBezTo>
                    <a:pt x="303" y="70"/>
                    <a:pt x="303" y="70"/>
                    <a:pt x="303" y="70"/>
                  </a:cubicBezTo>
                  <a:cubicBezTo>
                    <a:pt x="304" y="70"/>
                    <a:pt x="304" y="70"/>
                    <a:pt x="304" y="70"/>
                  </a:cubicBezTo>
                  <a:cubicBezTo>
                    <a:pt x="305" y="70"/>
                    <a:pt x="305" y="70"/>
                    <a:pt x="305" y="70"/>
                  </a:cubicBezTo>
                  <a:cubicBezTo>
                    <a:pt x="306" y="70"/>
                    <a:pt x="306" y="70"/>
                    <a:pt x="306" y="70"/>
                  </a:cubicBezTo>
                  <a:cubicBezTo>
                    <a:pt x="306" y="70"/>
                    <a:pt x="306" y="70"/>
                    <a:pt x="306" y="70"/>
                  </a:cubicBezTo>
                  <a:cubicBezTo>
                    <a:pt x="307" y="70"/>
                    <a:pt x="307" y="70"/>
                    <a:pt x="307" y="70"/>
                  </a:cubicBezTo>
                  <a:cubicBezTo>
                    <a:pt x="307" y="69"/>
                    <a:pt x="307" y="69"/>
                    <a:pt x="307" y="69"/>
                  </a:cubicBezTo>
                  <a:cubicBezTo>
                    <a:pt x="307" y="69"/>
                    <a:pt x="307" y="69"/>
                    <a:pt x="307" y="69"/>
                  </a:cubicBezTo>
                  <a:cubicBezTo>
                    <a:pt x="306" y="68"/>
                    <a:pt x="306" y="68"/>
                    <a:pt x="306" y="68"/>
                  </a:cubicBezTo>
                  <a:cubicBezTo>
                    <a:pt x="307" y="67"/>
                    <a:pt x="307" y="67"/>
                    <a:pt x="307" y="67"/>
                  </a:cubicBezTo>
                  <a:cubicBezTo>
                    <a:pt x="306" y="67"/>
                    <a:pt x="306" y="67"/>
                    <a:pt x="306" y="67"/>
                  </a:cubicBezTo>
                  <a:cubicBezTo>
                    <a:pt x="305" y="67"/>
                    <a:pt x="305" y="67"/>
                    <a:pt x="305" y="67"/>
                  </a:cubicBezTo>
                  <a:cubicBezTo>
                    <a:pt x="305" y="66"/>
                    <a:pt x="305" y="66"/>
                    <a:pt x="305" y="66"/>
                  </a:cubicBezTo>
                  <a:cubicBezTo>
                    <a:pt x="304" y="65"/>
                    <a:pt x="304" y="65"/>
                    <a:pt x="304" y="65"/>
                  </a:cubicBezTo>
                  <a:cubicBezTo>
                    <a:pt x="304" y="65"/>
                    <a:pt x="304" y="65"/>
                    <a:pt x="304" y="65"/>
                  </a:cubicBezTo>
                  <a:cubicBezTo>
                    <a:pt x="304" y="64"/>
                    <a:pt x="304" y="64"/>
                    <a:pt x="304" y="64"/>
                  </a:cubicBezTo>
                  <a:cubicBezTo>
                    <a:pt x="304" y="63"/>
                    <a:pt x="304" y="63"/>
                    <a:pt x="304" y="63"/>
                  </a:cubicBezTo>
                  <a:cubicBezTo>
                    <a:pt x="304" y="62"/>
                    <a:pt x="304" y="62"/>
                    <a:pt x="304" y="62"/>
                  </a:cubicBezTo>
                  <a:cubicBezTo>
                    <a:pt x="304" y="63"/>
                    <a:pt x="304" y="63"/>
                    <a:pt x="304" y="63"/>
                  </a:cubicBezTo>
                  <a:cubicBezTo>
                    <a:pt x="305" y="63"/>
                    <a:pt x="305" y="63"/>
                    <a:pt x="305" y="63"/>
                  </a:cubicBezTo>
                  <a:cubicBezTo>
                    <a:pt x="306" y="62"/>
                    <a:pt x="306" y="62"/>
                    <a:pt x="306" y="62"/>
                  </a:cubicBezTo>
                  <a:cubicBezTo>
                    <a:pt x="305" y="62"/>
                    <a:pt x="305" y="62"/>
                    <a:pt x="305" y="62"/>
                  </a:cubicBezTo>
                  <a:cubicBezTo>
                    <a:pt x="305" y="61"/>
                    <a:pt x="305" y="61"/>
                    <a:pt x="305" y="61"/>
                  </a:cubicBezTo>
                  <a:cubicBezTo>
                    <a:pt x="306" y="61"/>
                    <a:pt x="306" y="61"/>
                    <a:pt x="306" y="61"/>
                  </a:cubicBezTo>
                  <a:cubicBezTo>
                    <a:pt x="307" y="62"/>
                    <a:pt x="307" y="62"/>
                    <a:pt x="307" y="62"/>
                  </a:cubicBezTo>
                  <a:cubicBezTo>
                    <a:pt x="307" y="62"/>
                    <a:pt x="307" y="62"/>
                    <a:pt x="307" y="62"/>
                  </a:cubicBezTo>
                  <a:cubicBezTo>
                    <a:pt x="308" y="61"/>
                    <a:pt x="308" y="61"/>
                    <a:pt x="308" y="61"/>
                  </a:cubicBezTo>
                  <a:cubicBezTo>
                    <a:pt x="308" y="61"/>
                    <a:pt x="308" y="61"/>
                    <a:pt x="308" y="61"/>
                  </a:cubicBezTo>
                  <a:cubicBezTo>
                    <a:pt x="309" y="61"/>
                    <a:pt x="309" y="61"/>
                    <a:pt x="309" y="61"/>
                  </a:cubicBezTo>
                  <a:cubicBezTo>
                    <a:pt x="310" y="61"/>
                    <a:pt x="310" y="61"/>
                    <a:pt x="310" y="61"/>
                  </a:cubicBezTo>
                  <a:cubicBezTo>
                    <a:pt x="310" y="61"/>
                    <a:pt x="310" y="61"/>
                    <a:pt x="310" y="61"/>
                  </a:cubicBezTo>
                  <a:cubicBezTo>
                    <a:pt x="311" y="61"/>
                    <a:pt x="311" y="61"/>
                    <a:pt x="311" y="61"/>
                  </a:cubicBezTo>
                  <a:cubicBezTo>
                    <a:pt x="312" y="62"/>
                    <a:pt x="312" y="62"/>
                    <a:pt x="312" y="62"/>
                  </a:cubicBezTo>
                  <a:cubicBezTo>
                    <a:pt x="312" y="62"/>
                    <a:pt x="312" y="62"/>
                    <a:pt x="312" y="62"/>
                  </a:cubicBezTo>
                  <a:cubicBezTo>
                    <a:pt x="313" y="62"/>
                    <a:pt x="313" y="62"/>
                    <a:pt x="313" y="62"/>
                  </a:cubicBezTo>
                  <a:cubicBezTo>
                    <a:pt x="313" y="61"/>
                    <a:pt x="313" y="61"/>
                    <a:pt x="313" y="61"/>
                  </a:cubicBezTo>
                  <a:cubicBezTo>
                    <a:pt x="313" y="61"/>
                    <a:pt x="313" y="61"/>
                    <a:pt x="313" y="61"/>
                  </a:cubicBezTo>
                  <a:cubicBezTo>
                    <a:pt x="314" y="62"/>
                    <a:pt x="314" y="62"/>
                    <a:pt x="314" y="62"/>
                  </a:cubicBezTo>
                  <a:cubicBezTo>
                    <a:pt x="313" y="63"/>
                    <a:pt x="313" y="63"/>
                    <a:pt x="313" y="63"/>
                  </a:cubicBezTo>
                  <a:cubicBezTo>
                    <a:pt x="313" y="63"/>
                    <a:pt x="313" y="63"/>
                    <a:pt x="313" y="63"/>
                  </a:cubicBezTo>
                  <a:cubicBezTo>
                    <a:pt x="313" y="63"/>
                    <a:pt x="313" y="63"/>
                    <a:pt x="313" y="63"/>
                  </a:cubicBezTo>
                  <a:cubicBezTo>
                    <a:pt x="314" y="63"/>
                    <a:pt x="314" y="63"/>
                    <a:pt x="314" y="63"/>
                  </a:cubicBezTo>
                  <a:cubicBezTo>
                    <a:pt x="315" y="63"/>
                    <a:pt x="315" y="63"/>
                    <a:pt x="315" y="63"/>
                  </a:cubicBezTo>
                  <a:cubicBezTo>
                    <a:pt x="315" y="63"/>
                    <a:pt x="315" y="63"/>
                    <a:pt x="315" y="63"/>
                  </a:cubicBezTo>
                  <a:cubicBezTo>
                    <a:pt x="315" y="63"/>
                    <a:pt x="315" y="63"/>
                    <a:pt x="315" y="63"/>
                  </a:cubicBezTo>
                  <a:cubicBezTo>
                    <a:pt x="316" y="63"/>
                    <a:pt x="316" y="63"/>
                    <a:pt x="316" y="63"/>
                  </a:cubicBezTo>
                  <a:cubicBezTo>
                    <a:pt x="315" y="62"/>
                    <a:pt x="315" y="62"/>
                    <a:pt x="315" y="62"/>
                  </a:cubicBezTo>
                  <a:cubicBezTo>
                    <a:pt x="315" y="62"/>
                    <a:pt x="315" y="62"/>
                    <a:pt x="315" y="62"/>
                  </a:cubicBezTo>
                  <a:cubicBezTo>
                    <a:pt x="315" y="61"/>
                    <a:pt x="315" y="61"/>
                    <a:pt x="315" y="61"/>
                  </a:cubicBezTo>
                  <a:cubicBezTo>
                    <a:pt x="316" y="61"/>
                    <a:pt x="316" y="61"/>
                    <a:pt x="316" y="61"/>
                  </a:cubicBezTo>
                  <a:cubicBezTo>
                    <a:pt x="317" y="61"/>
                    <a:pt x="317" y="61"/>
                    <a:pt x="317" y="61"/>
                  </a:cubicBezTo>
                  <a:cubicBezTo>
                    <a:pt x="318" y="61"/>
                    <a:pt x="318" y="61"/>
                    <a:pt x="318" y="61"/>
                  </a:cubicBezTo>
                  <a:cubicBezTo>
                    <a:pt x="318" y="61"/>
                    <a:pt x="318" y="61"/>
                    <a:pt x="318" y="61"/>
                  </a:cubicBezTo>
                  <a:cubicBezTo>
                    <a:pt x="319" y="61"/>
                    <a:pt x="319" y="61"/>
                    <a:pt x="319" y="61"/>
                  </a:cubicBezTo>
                  <a:cubicBezTo>
                    <a:pt x="319" y="62"/>
                    <a:pt x="319" y="62"/>
                    <a:pt x="319" y="62"/>
                  </a:cubicBezTo>
                  <a:cubicBezTo>
                    <a:pt x="320" y="63"/>
                    <a:pt x="320" y="63"/>
                    <a:pt x="320" y="63"/>
                  </a:cubicBezTo>
                  <a:cubicBezTo>
                    <a:pt x="320" y="62"/>
                    <a:pt x="320" y="62"/>
                    <a:pt x="320" y="62"/>
                  </a:cubicBezTo>
                  <a:cubicBezTo>
                    <a:pt x="320" y="62"/>
                    <a:pt x="320" y="62"/>
                    <a:pt x="320" y="62"/>
                  </a:cubicBezTo>
                  <a:cubicBezTo>
                    <a:pt x="321" y="61"/>
                    <a:pt x="321" y="61"/>
                    <a:pt x="321" y="61"/>
                  </a:cubicBezTo>
                  <a:cubicBezTo>
                    <a:pt x="321" y="62"/>
                    <a:pt x="321" y="62"/>
                    <a:pt x="321" y="62"/>
                  </a:cubicBezTo>
                  <a:cubicBezTo>
                    <a:pt x="322" y="63"/>
                    <a:pt x="322" y="63"/>
                    <a:pt x="322" y="63"/>
                  </a:cubicBezTo>
                  <a:cubicBezTo>
                    <a:pt x="323" y="62"/>
                    <a:pt x="323" y="62"/>
                    <a:pt x="323" y="62"/>
                  </a:cubicBezTo>
                  <a:cubicBezTo>
                    <a:pt x="323" y="63"/>
                    <a:pt x="323" y="63"/>
                    <a:pt x="323" y="63"/>
                  </a:cubicBezTo>
                  <a:cubicBezTo>
                    <a:pt x="324" y="64"/>
                    <a:pt x="324" y="64"/>
                    <a:pt x="324" y="64"/>
                  </a:cubicBezTo>
                  <a:cubicBezTo>
                    <a:pt x="324" y="63"/>
                    <a:pt x="324" y="63"/>
                    <a:pt x="324" y="63"/>
                  </a:cubicBezTo>
                  <a:cubicBezTo>
                    <a:pt x="325" y="63"/>
                    <a:pt x="325" y="63"/>
                    <a:pt x="325" y="63"/>
                  </a:cubicBezTo>
                  <a:cubicBezTo>
                    <a:pt x="325" y="63"/>
                    <a:pt x="325" y="63"/>
                    <a:pt x="325" y="63"/>
                  </a:cubicBezTo>
                  <a:cubicBezTo>
                    <a:pt x="325" y="64"/>
                    <a:pt x="325" y="64"/>
                    <a:pt x="325" y="64"/>
                  </a:cubicBezTo>
                  <a:cubicBezTo>
                    <a:pt x="325" y="65"/>
                    <a:pt x="325" y="65"/>
                    <a:pt x="325" y="65"/>
                  </a:cubicBezTo>
                  <a:cubicBezTo>
                    <a:pt x="326" y="65"/>
                    <a:pt x="326" y="65"/>
                    <a:pt x="326" y="65"/>
                  </a:cubicBezTo>
                  <a:cubicBezTo>
                    <a:pt x="327" y="65"/>
                    <a:pt x="327" y="65"/>
                    <a:pt x="327" y="65"/>
                  </a:cubicBezTo>
                  <a:cubicBezTo>
                    <a:pt x="327" y="66"/>
                    <a:pt x="327" y="66"/>
                    <a:pt x="327" y="66"/>
                  </a:cubicBezTo>
                  <a:cubicBezTo>
                    <a:pt x="327" y="65"/>
                    <a:pt x="327" y="65"/>
                    <a:pt x="327" y="65"/>
                  </a:cubicBezTo>
                  <a:cubicBezTo>
                    <a:pt x="328" y="65"/>
                    <a:pt x="328" y="65"/>
                    <a:pt x="328" y="65"/>
                  </a:cubicBezTo>
                  <a:cubicBezTo>
                    <a:pt x="328" y="66"/>
                    <a:pt x="328" y="66"/>
                    <a:pt x="328" y="66"/>
                  </a:cubicBezTo>
                  <a:cubicBezTo>
                    <a:pt x="327" y="67"/>
                    <a:pt x="327" y="67"/>
                    <a:pt x="327" y="67"/>
                  </a:cubicBezTo>
                  <a:cubicBezTo>
                    <a:pt x="327" y="68"/>
                    <a:pt x="327" y="68"/>
                    <a:pt x="327" y="68"/>
                  </a:cubicBezTo>
                  <a:cubicBezTo>
                    <a:pt x="328" y="67"/>
                    <a:pt x="328" y="67"/>
                    <a:pt x="328" y="67"/>
                  </a:cubicBezTo>
                  <a:cubicBezTo>
                    <a:pt x="329" y="67"/>
                    <a:pt x="329" y="67"/>
                    <a:pt x="329" y="67"/>
                  </a:cubicBezTo>
                  <a:cubicBezTo>
                    <a:pt x="329" y="67"/>
                    <a:pt x="329" y="67"/>
                    <a:pt x="329" y="67"/>
                  </a:cubicBezTo>
                  <a:cubicBezTo>
                    <a:pt x="328" y="69"/>
                    <a:pt x="328" y="69"/>
                    <a:pt x="328" y="69"/>
                  </a:cubicBezTo>
                  <a:cubicBezTo>
                    <a:pt x="328" y="70"/>
                    <a:pt x="328" y="70"/>
                    <a:pt x="328" y="70"/>
                  </a:cubicBezTo>
                  <a:cubicBezTo>
                    <a:pt x="329" y="70"/>
                    <a:pt x="329" y="70"/>
                    <a:pt x="329" y="70"/>
                  </a:cubicBezTo>
                  <a:cubicBezTo>
                    <a:pt x="330" y="70"/>
                    <a:pt x="330" y="70"/>
                    <a:pt x="330" y="70"/>
                  </a:cubicBezTo>
                  <a:cubicBezTo>
                    <a:pt x="330" y="69"/>
                    <a:pt x="330" y="69"/>
                    <a:pt x="330" y="69"/>
                  </a:cubicBezTo>
                  <a:cubicBezTo>
                    <a:pt x="331" y="69"/>
                    <a:pt x="331" y="69"/>
                    <a:pt x="331" y="69"/>
                  </a:cubicBezTo>
                  <a:cubicBezTo>
                    <a:pt x="331" y="70"/>
                    <a:pt x="331" y="70"/>
                    <a:pt x="331" y="70"/>
                  </a:cubicBezTo>
                  <a:cubicBezTo>
                    <a:pt x="332" y="70"/>
                    <a:pt x="332" y="70"/>
                    <a:pt x="332" y="70"/>
                  </a:cubicBezTo>
                  <a:cubicBezTo>
                    <a:pt x="332" y="71"/>
                    <a:pt x="332" y="71"/>
                    <a:pt x="332" y="71"/>
                  </a:cubicBezTo>
                  <a:cubicBezTo>
                    <a:pt x="332" y="72"/>
                    <a:pt x="332" y="72"/>
                    <a:pt x="332" y="72"/>
                  </a:cubicBezTo>
                  <a:cubicBezTo>
                    <a:pt x="333" y="72"/>
                    <a:pt x="333" y="72"/>
                    <a:pt x="333" y="72"/>
                  </a:cubicBezTo>
                  <a:cubicBezTo>
                    <a:pt x="333" y="72"/>
                    <a:pt x="333" y="72"/>
                    <a:pt x="333" y="72"/>
                  </a:cubicBezTo>
                  <a:cubicBezTo>
                    <a:pt x="334" y="72"/>
                    <a:pt x="334" y="72"/>
                    <a:pt x="334" y="72"/>
                  </a:cubicBezTo>
                  <a:cubicBezTo>
                    <a:pt x="334" y="73"/>
                    <a:pt x="334" y="73"/>
                    <a:pt x="334" y="73"/>
                  </a:cubicBezTo>
                  <a:cubicBezTo>
                    <a:pt x="333" y="74"/>
                    <a:pt x="333" y="74"/>
                    <a:pt x="333" y="74"/>
                  </a:cubicBezTo>
                  <a:cubicBezTo>
                    <a:pt x="332" y="74"/>
                    <a:pt x="332" y="74"/>
                    <a:pt x="332" y="74"/>
                  </a:cubicBezTo>
                  <a:cubicBezTo>
                    <a:pt x="331" y="74"/>
                    <a:pt x="331" y="74"/>
                    <a:pt x="331" y="74"/>
                  </a:cubicBezTo>
                  <a:cubicBezTo>
                    <a:pt x="330" y="73"/>
                    <a:pt x="330" y="73"/>
                    <a:pt x="330" y="73"/>
                  </a:cubicBezTo>
                  <a:cubicBezTo>
                    <a:pt x="328" y="73"/>
                    <a:pt x="328" y="73"/>
                    <a:pt x="328" y="73"/>
                  </a:cubicBezTo>
                  <a:cubicBezTo>
                    <a:pt x="329" y="74"/>
                    <a:pt x="329" y="74"/>
                    <a:pt x="329" y="74"/>
                  </a:cubicBezTo>
                  <a:cubicBezTo>
                    <a:pt x="329" y="75"/>
                    <a:pt x="329" y="75"/>
                    <a:pt x="329" y="75"/>
                  </a:cubicBezTo>
                  <a:cubicBezTo>
                    <a:pt x="331" y="75"/>
                    <a:pt x="331" y="75"/>
                    <a:pt x="331" y="75"/>
                  </a:cubicBezTo>
                  <a:cubicBezTo>
                    <a:pt x="331" y="76"/>
                    <a:pt x="331" y="76"/>
                    <a:pt x="331" y="76"/>
                  </a:cubicBezTo>
                  <a:cubicBezTo>
                    <a:pt x="333" y="77"/>
                    <a:pt x="333" y="77"/>
                    <a:pt x="333" y="77"/>
                  </a:cubicBezTo>
                  <a:cubicBezTo>
                    <a:pt x="334" y="77"/>
                    <a:pt x="334" y="77"/>
                    <a:pt x="334" y="77"/>
                  </a:cubicBezTo>
                  <a:cubicBezTo>
                    <a:pt x="335" y="76"/>
                    <a:pt x="335" y="76"/>
                    <a:pt x="335" y="76"/>
                  </a:cubicBezTo>
                  <a:cubicBezTo>
                    <a:pt x="335" y="76"/>
                    <a:pt x="335" y="76"/>
                    <a:pt x="335" y="76"/>
                  </a:cubicBezTo>
                  <a:cubicBezTo>
                    <a:pt x="335" y="75"/>
                    <a:pt x="335" y="75"/>
                    <a:pt x="335" y="75"/>
                  </a:cubicBezTo>
                  <a:cubicBezTo>
                    <a:pt x="334" y="74"/>
                    <a:pt x="334" y="74"/>
                    <a:pt x="334" y="74"/>
                  </a:cubicBezTo>
                  <a:cubicBezTo>
                    <a:pt x="335" y="74"/>
                    <a:pt x="335" y="74"/>
                    <a:pt x="335" y="74"/>
                  </a:cubicBezTo>
                  <a:cubicBezTo>
                    <a:pt x="336" y="75"/>
                    <a:pt x="336" y="75"/>
                    <a:pt x="336" y="75"/>
                  </a:cubicBezTo>
                  <a:cubicBezTo>
                    <a:pt x="337" y="76"/>
                    <a:pt x="337" y="76"/>
                    <a:pt x="337" y="76"/>
                  </a:cubicBezTo>
                  <a:cubicBezTo>
                    <a:pt x="337" y="76"/>
                    <a:pt x="337" y="76"/>
                    <a:pt x="337" y="76"/>
                  </a:cubicBezTo>
                  <a:cubicBezTo>
                    <a:pt x="336" y="76"/>
                    <a:pt x="336" y="76"/>
                    <a:pt x="336" y="76"/>
                  </a:cubicBezTo>
                  <a:cubicBezTo>
                    <a:pt x="335" y="78"/>
                    <a:pt x="335" y="78"/>
                    <a:pt x="335" y="78"/>
                  </a:cubicBezTo>
                  <a:cubicBezTo>
                    <a:pt x="335" y="78"/>
                    <a:pt x="335" y="78"/>
                    <a:pt x="335" y="78"/>
                  </a:cubicBezTo>
                  <a:cubicBezTo>
                    <a:pt x="336" y="78"/>
                    <a:pt x="336" y="78"/>
                    <a:pt x="336" y="78"/>
                  </a:cubicBezTo>
                  <a:cubicBezTo>
                    <a:pt x="336" y="78"/>
                    <a:pt x="336" y="78"/>
                    <a:pt x="336" y="78"/>
                  </a:cubicBezTo>
                  <a:cubicBezTo>
                    <a:pt x="337" y="78"/>
                    <a:pt x="337" y="78"/>
                    <a:pt x="337" y="78"/>
                  </a:cubicBezTo>
                  <a:cubicBezTo>
                    <a:pt x="340" y="80"/>
                    <a:pt x="340" y="80"/>
                    <a:pt x="340" y="80"/>
                  </a:cubicBezTo>
                  <a:cubicBezTo>
                    <a:pt x="341" y="80"/>
                    <a:pt x="341" y="80"/>
                    <a:pt x="341" y="80"/>
                  </a:cubicBezTo>
                  <a:cubicBezTo>
                    <a:pt x="341" y="81"/>
                    <a:pt x="341" y="81"/>
                    <a:pt x="341" y="81"/>
                  </a:cubicBezTo>
                  <a:cubicBezTo>
                    <a:pt x="344" y="82"/>
                    <a:pt x="344" y="82"/>
                    <a:pt x="344" y="82"/>
                  </a:cubicBezTo>
                  <a:cubicBezTo>
                    <a:pt x="345" y="83"/>
                    <a:pt x="345" y="83"/>
                    <a:pt x="345" y="83"/>
                  </a:cubicBezTo>
                  <a:cubicBezTo>
                    <a:pt x="346" y="83"/>
                    <a:pt x="346" y="83"/>
                    <a:pt x="346" y="83"/>
                  </a:cubicBezTo>
                  <a:cubicBezTo>
                    <a:pt x="346" y="83"/>
                    <a:pt x="346" y="83"/>
                    <a:pt x="346" y="83"/>
                  </a:cubicBezTo>
                  <a:cubicBezTo>
                    <a:pt x="346" y="82"/>
                    <a:pt x="346" y="82"/>
                    <a:pt x="346" y="82"/>
                  </a:cubicBezTo>
                  <a:cubicBezTo>
                    <a:pt x="347" y="82"/>
                    <a:pt x="347" y="82"/>
                    <a:pt x="347" y="82"/>
                  </a:cubicBezTo>
                  <a:cubicBezTo>
                    <a:pt x="347" y="83"/>
                    <a:pt x="347" y="83"/>
                    <a:pt x="347" y="83"/>
                  </a:cubicBezTo>
                  <a:cubicBezTo>
                    <a:pt x="348" y="83"/>
                    <a:pt x="348" y="83"/>
                    <a:pt x="348" y="83"/>
                  </a:cubicBezTo>
                  <a:cubicBezTo>
                    <a:pt x="348" y="84"/>
                    <a:pt x="348" y="84"/>
                    <a:pt x="348" y="84"/>
                  </a:cubicBezTo>
                  <a:cubicBezTo>
                    <a:pt x="349" y="84"/>
                    <a:pt x="349" y="84"/>
                    <a:pt x="349" y="84"/>
                  </a:cubicBezTo>
                  <a:cubicBezTo>
                    <a:pt x="349" y="83"/>
                    <a:pt x="349" y="83"/>
                    <a:pt x="349" y="83"/>
                  </a:cubicBezTo>
                  <a:cubicBezTo>
                    <a:pt x="348" y="79"/>
                    <a:pt x="348" y="79"/>
                    <a:pt x="348" y="79"/>
                  </a:cubicBezTo>
                  <a:cubicBezTo>
                    <a:pt x="347" y="77"/>
                    <a:pt x="347" y="77"/>
                    <a:pt x="347" y="77"/>
                  </a:cubicBezTo>
                  <a:cubicBezTo>
                    <a:pt x="346" y="74"/>
                    <a:pt x="346" y="74"/>
                    <a:pt x="346" y="74"/>
                  </a:cubicBezTo>
                  <a:cubicBezTo>
                    <a:pt x="346" y="72"/>
                    <a:pt x="346" y="72"/>
                    <a:pt x="346" y="72"/>
                  </a:cubicBezTo>
                  <a:cubicBezTo>
                    <a:pt x="345" y="71"/>
                    <a:pt x="345" y="71"/>
                    <a:pt x="345" y="71"/>
                  </a:cubicBezTo>
                  <a:cubicBezTo>
                    <a:pt x="345" y="70"/>
                    <a:pt x="345" y="70"/>
                    <a:pt x="345" y="70"/>
                  </a:cubicBezTo>
                  <a:cubicBezTo>
                    <a:pt x="346" y="71"/>
                    <a:pt x="346" y="71"/>
                    <a:pt x="346" y="71"/>
                  </a:cubicBezTo>
                  <a:cubicBezTo>
                    <a:pt x="346" y="72"/>
                    <a:pt x="346" y="72"/>
                    <a:pt x="346" y="72"/>
                  </a:cubicBezTo>
                  <a:cubicBezTo>
                    <a:pt x="347" y="73"/>
                    <a:pt x="347" y="73"/>
                    <a:pt x="347" y="73"/>
                  </a:cubicBezTo>
                  <a:cubicBezTo>
                    <a:pt x="348" y="73"/>
                    <a:pt x="348" y="73"/>
                    <a:pt x="348" y="73"/>
                  </a:cubicBezTo>
                  <a:cubicBezTo>
                    <a:pt x="349" y="74"/>
                    <a:pt x="349" y="74"/>
                    <a:pt x="349" y="74"/>
                  </a:cubicBezTo>
                  <a:cubicBezTo>
                    <a:pt x="351" y="74"/>
                    <a:pt x="351" y="74"/>
                    <a:pt x="351" y="74"/>
                  </a:cubicBezTo>
                  <a:cubicBezTo>
                    <a:pt x="354" y="74"/>
                    <a:pt x="354" y="74"/>
                    <a:pt x="354" y="74"/>
                  </a:cubicBezTo>
                  <a:cubicBezTo>
                    <a:pt x="355" y="74"/>
                    <a:pt x="355" y="74"/>
                    <a:pt x="355" y="74"/>
                  </a:cubicBezTo>
                  <a:cubicBezTo>
                    <a:pt x="356" y="74"/>
                    <a:pt x="356" y="74"/>
                    <a:pt x="356" y="74"/>
                  </a:cubicBezTo>
                  <a:cubicBezTo>
                    <a:pt x="357" y="74"/>
                    <a:pt x="357" y="74"/>
                    <a:pt x="357" y="74"/>
                  </a:cubicBezTo>
                  <a:cubicBezTo>
                    <a:pt x="357" y="74"/>
                    <a:pt x="357" y="74"/>
                    <a:pt x="357" y="74"/>
                  </a:cubicBezTo>
                  <a:cubicBezTo>
                    <a:pt x="356" y="73"/>
                    <a:pt x="356" y="73"/>
                    <a:pt x="356" y="73"/>
                  </a:cubicBezTo>
                  <a:cubicBezTo>
                    <a:pt x="356" y="73"/>
                    <a:pt x="356" y="73"/>
                    <a:pt x="356" y="73"/>
                  </a:cubicBezTo>
                  <a:cubicBezTo>
                    <a:pt x="356" y="72"/>
                    <a:pt x="356" y="72"/>
                    <a:pt x="356" y="72"/>
                  </a:cubicBezTo>
                  <a:cubicBezTo>
                    <a:pt x="356" y="72"/>
                    <a:pt x="356" y="72"/>
                    <a:pt x="356" y="72"/>
                  </a:cubicBezTo>
                  <a:cubicBezTo>
                    <a:pt x="356" y="71"/>
                    <a:pt x="356" y="71"/>
                    <a:pt x="356" y="71"/>
                  </a:cubicBezTo>
                  <a:cubicBezTo>
                    <a:pt x="359" y="70"/>
                    <a:pt x="359" y="70"/>
                    <a:pt x="359" y="70"/>
                  </a:cubicBezTo>
                  <a:cubicBezTo>
                    <a:pt x="360" y="70"/>
                    <a:pt x="360" y="70"/>
                    <a:pt x="360" y="70"/>
                  </a:cubicBezTo>
                  <a:cubicBezTo>
                    <a:pt x="360" y="70"/>
                    <a:pt x="360" y="70"/>
                    <a:pt x="360" y="70"/>
                  </a:cubicBezTo>
                  <a:cubicBezTo>
                    <a:pt x="361" y="70"/>
                    <a:pt x="361" y="70"/>
                    <a:pt x="361" y="70"/>
                  </a:cubicBezTo>
                  <a:cubicBezTo>
                    <a:pt x="363" y="70"/>
                    <a:pt x="363" y="70"/>
                    <a:pt x="363" y="70"/>
                  </a:cubicBezTo>
                  <a:cubicBezTo>
                    <a:pt x="364" y="71"/>
                    <a:pt x="364" y="71"/>
                    <a:pt x="364" y="71"/>
                  </a:cubicBezTo>
                  <a:cubicBezTo>
                    <a:pt x="365" y="72"/>
                    <a:pt x="365" y="72"/>
                    <a:pt x="365" y="72"/>
                  </a:cubicBezTo>
                  <a:cubicBezTo>
                    <a:pt x="365" y="72"/>
                    <a:pt x="365" y="72"/>
                    <a:pt x="365" y="72"/>
                  </a:cubicBezTo>
                  <a:cubicBezTo>
                    <a:pt x="367" y="73"/>
                    <a:pt x="367" y="73"/>
                    <a:pt x="367" y="73"/>
                  </a:cubicBezTo>
                  <a:cubicBezTo>
                    <a:pt x="367" y="73"/>
                    <a:pt x="367" y="73"/>
                    <a:pt x="367" y="73"/>
                  </a:cubicBezTo>
                  <a:cubicBezTo>
                    <a:pt x="369" y="73"/>
                    <a:pt x="369" y="73"/>
                    <a:pt x="369" y="73"/>
                  </a:cubicBezTo>
                  <a:cubicBezTo>
                    <a:pt x="368" y="73"/>
                    <a:pt x="368" y="73"/>
                    <a:pt x="368" y="73"/>
                  </a:cubicBezTo>
                  <a:cubicBezTo>
                    <a:pt x="368" y="72"/>
                    <a:pt x="368" y="72"/>
                    <a:pt x="368" y="72"/>
                  </a:cubicBezTo>
                  <a:cubicBezTo>
                    <a:pt x="369" y="73"/>
                    <a:pt x="369" y="73"/>
                    <a:pt x="369" y="73"/>
                  </a:cubicBezTo>
                  <a:cubicBezTo>
                    <a:pt x="370" y="72"/>
                    <a:pt x="370" y="72"/>
                    <a:pt x="370" y="72"/>
                  </a:cubicBezTo>
                  <a:cubicBezTo>
                    <a:pt x="369" y="72"/>
                    <a:pt x="369" y="72"/>
                    <a:pt x="369" y="72"/>
                  </a:cubicBezTo>
                  <a:cubicBezTo>
                    <a:pt x="370" y="71"/>
                    <a:pt x="370" y="71"/>
                    <a:pt x="370" y="71"/>
                  </a:cubicBezTo>
                  <a:cubicBezTo>
                    <a:pt x="369" y="70"/>
                    <a:pt x="369" y="70"/>
                    <a:pt x="369" y="70"/>
                  </a:cubicBezTo>
                  <a:cubicBezTo>
                    <a:pt x="368" y="71"/>
                    <a:pt x="368" y="71"/>
                    <a:pt x="368" y="71"/>
                  </a:cubicBezTo>
                  <a:cubicBezTo>
                    <a:pt x="367" y="71"/>
                    <a:pt x="367" y="71"/>
                    <a:pt x="367" y="71"/>
                  </a:cubicBezTo>
                  <a:cubicBezTo>
                    <a:pt x="367" y="69"/>
                    <a:pt x="367" y="69"/>
                    <a:pt x="367" y="69"/>
                  </a:cubicBezTo>
                  <a:cubicBezTo>
                    <a:pt x="366" y="68"/>
                    <a:pt x="366" y="68"/>
                    <a:pt x="366" y="68"/>
                  </a:cubicBezTo>
                  <a:cubicBezTo>
                    <a:pt x="367" y="68"/>
                    <a:pt x="367" y="68"/>
                    <a:pt x="367" y="68"/>
                  </a:cubicBezTo>
                  <a:cubicBezTo>
                    <a:pt x="367" y="68"/>
                    <a:pt x="367" y="68"/>
                    <a:pt x="367" y="68"/>
                  </a:cubicBezTo>
                  <a:cubicBezTo>
                    <a:pt x="368" y="68"/>
                    <a:pt x="368" y="68"/>
                    <a:pt x="368" y="68"/>
                  </a:cubicBezTo>
                  <a:cubicBezTo>
                    <a:pt x="368" y="67"/>
                    <a:pt x="368" y="67"/>
                    <a:pt x="368" y="67"/>
                  </a:cubicBezTo>
                  <a:cubicBezTo>
                    <a:pt x="368" y="67"/>
                    <a:pt x="368" y="67"/>
                    <a:pt x="368" y="67"/>
                  </a:cubicBezTo>
                  <a:cubicBezTo>
                    <a:pt x="370" y="68"/>
                    <a:pt x="370" y="68"/>
                    <a:pt x="370" y="68"/>
                  </a:cubicBezTo>
                  <a:cubicBezTo>
                    <a:pt x="370" y="69"/>
                    <a:pt x="370" y="69"/>
                    <a:pt x="370" y="69"/>
                  </a:cubicBezTo>
                  <a:cubicBezTo>
                    <a:pt x="371" y="69"/>
                    <a:pt x="371" y="69"/>
                    <a:pt x="371" y="69"/>
                  </a:cubicBezTo>
                  <a:cubicBezTo>
                    <a:pt x="371" y="69"/>
                    <a:pt x="371" y="69"/>
                    <a:pt x="371" y="69"/>
                  </a:cubicBezTo>
                  <a:cubicBezTo>
                    <a:pt x="372" y="69"/>
                    <a:pt x="372" y="69"/>
                    <a:pt x="372" y="69"/>
                  </a:cubicBezTo>
                  <a:cubicBezTo>
                    <a:pt x="371" y="68"/>
                    <a:pt x="371" y="68"/>
                    <a:pt x="371" y="68"/>
                  </a:cubicBezTo>
                  <a:cubicBezTo>
                    <a:pt x="372" y="68"/>
                    <a:pt x="372" y="68"/>
                    <a:pt x="372" y="68"/>
                  </a:cubicBezTo>
                  <a:cubicBezTo>
                    <a:pt x="373" y="68"/>
                    <a:pt x="373" y="68"/>
                    <a:pt x="373" y="68"/>
                  </a:cubicBezTo>
                  <a:cubicBezTo>
                    <a:pt x="373" y="67"/>
                    <a:pt x="373" y="67"/>
                    <a:pt x="373" y="67"/>
                  </a:cubicBezTo>
                  <a:cubicBezTo>
                    <a:pt x="372" y="66"/>
                    <a:pt x="372" y="66"/>
                    <a:pt x="372" y="66"/>
                  </a:cubicBezTo>
                  <a:cubicBezTo>
                    <a:pt x="371" y="66"/>
                    <a:pt x="371" y="66"/>
                    <a:pt x="371" y="66"/>
                  </a:cubicBezTo>
                  <a:cubicBezTo>
                    <a:pt x="370" y="65"/>
                    <a:pt x="370" y="65"/>
                    <a:pt x="370" y="65"/>
                  </a:cubicBezTo>
                  <a:cubicBezTo>
                    <a:pt x="370" y="64"/>
                    <a:pt x="370" y="64"/>
                    <a:pt x="370" y="64"/>
                  </a:cubicBezTo>
                  <a:cubicBezTo>
                    <a:pt x="369" y="63"/>
                    <a:pt x="369" y="63"/>
                    <a:pt x="369" y="63"/>
                  </a:cubicBezTo>
                  <a:cubicBezTo>
                    <a:pt x="368" y="64"/>
                    <a:pt x="368" y="64"/>
                    <a:pt x="368" y="64"/>
                  </a:cubicBezTo>
                  <a:cubicBezTo>
                    <a:pt x="367" y="63"/>
                    <a:pt x="367" y="63"/>
                    <a:pt x="367" y="63"/>
                  </a:cubicBezTo>
                  <a:cubicBezTo>
                    <a:pt x="369" y="63"/>
                    <a:pt x="369" y="63"/>
                    <a:pt x="369" y="63"/>
                  </a:cubicBezTo>
                  <a:cubicBezTo>
                    <a:pt x="368" y="62"/>
                    <a:pt x="368" y="62"/>
                    <a:pt x="368" y="62"/>
                  </a:cubicBezTo>
                  <a:cubicBezTo>
                    <a:pt x="368" y="62"/>
                    <a:pt x="368" y="62"/>
                    <a:pt x="368" y="62"/>
                  </a:cubicBezTo>
                  <a:cubicBezTo>
                    <a:pt x="368" y="61"/>
                    <a:pt x="368" y="61"/>
                    <a:pt x="368" y="61"/>
                  </a:cubicBezTo>
                  <a:cubicBezTo>
                    <a:pt x="369" y="61"/>
                    <a:pt x="369" y="61"/>
                    <a:pt x="369" y="61"/>
                  </a:cubicBezTo>
                  <a:cubicBezTo>
                    <a:pt x="369" y="59"/>
                    <a:pt x="369" y="59"/>
                    <a:pt x="369" y="59"/>
                  </a:cubicBezTo>
                  <a:cubicBezTo>
                    <a:pt x="368" y="60"/>
                    <a:pt x="368" y="60"/>
                    <a:pt x="368" y="60"/>
                  </a:cubicBezTo>
                  <a:cubicBezTo>
                    <a:pt x="367" y="61"/>
                    <a:pt x="367" y="61"/>
                    <a:pt x="367" y="61"/>
                  </a:cubicBezTo>
                  <a:cubicBezTo>
                    <a:pt x="367" y="62"/>
                    <a:pt x="367" y="62"/>
                    <a:pt x="367" y="62"/>
                  </a:cubicBezTo>
                  <a:cubicBezTo>
                    <a:pt x="365" y="61"/>
                    <a:pt x="365" y="61"/>
                    <a:pt x="365" y="61"/>
                  </a:cubicBezTo>
                  <a:cubicBezTo>
                    <a:pt x="364" y="60"/>
                    <a:pt x="364" y="60"/>
                    <a:pt x="364" y="60"/>
                  </a:cubicBezTo>
                  <a:cubicBezTo>
                    <a:pt x="365" y="59"/>
                    <a:pt x="365" y="59"/>
                    <a:pt x="365" y="59"/>
                  </a:cubicBezTo>
                  <a:cubicBezTo>
                    <a:pt x="365" y="58"/>
                    <a:pt x="365" y="58"/>
                    <a:pt x="365" y="58"/>
                  </a:cubicBezTo>
                  <a:cubicBezTo>
                    <a:pt x="366" y="57"/>
                    <a:pt x="366" y="57"/>
                    <a:pt x="366" y="57"/>
                  </a:cubicBezTo>
                  <a:cubicBezTo>
                    <a:pt x="367" y="57"/>
                    <a:pt x="367" y="57"/>
                    <a:pt x="367" y="57"/>
                  </a:cubicBezTo>
                  <a:cubicBezTo>
                    <a:pt x="369" y="56"/>
                    <a:pt x="369" y="56"/>
                    <a:pt x="369" y="56"/>
                  </a:cubicBezTo>
                  <a:cubicBezTo>
                    <a:pt x="369" y="56"/>
                    <a:pt x="369" y="56"/>
                    <a:pt x="369" y="56"/>
                  </a:cubicBezTo>
                  <a:cubicBezTo>
                    <a:pt x="368" y="55"/>
                    <a:pt x="368" y="55"/>
                    <a:pt x="368" y="55"/>
                  </a:cubicBezTo>
                  <a:cubicBezTo>
                    <a:pt x="367" y="55"/>
                    <a:pt x="367" y="55"/>
                    <a:pt x="367" y="55"/>
                  </a:cubicBezTo>
                  <a:cubicBezTo>
                    <a:pt x="366" y="54"/>
                    <a:pt x="366" y="54"/>
                    <a:pt x="366" y="54"/>
                  </a:cubicBezTo>
                  <a:cubicBezTo>
                    <a:pt x="365" y="54"/>
                    <a:pt x="365" y="54"/>
                    <a:pt x="365" y="54"/>
                  </a:cubicBezTo>
                  <a:cubicBezTo>
                    <a:pt x="364" y="53"/>
                    <a:pt x="364" y="53"/>
                    <a:pt x="364" y="53"/>
                  </a:cubicBezTo>
                  <a:cubicBezTo>
                    <a:pt x="365" y="53"/>
                    <a:pt x="365" y="53"/>
                    <a:pt x="365" y="53"/>
                  </a:cubicBezTo>
                  <a:cubicBezTo>
                    <a:pt x="367" y="53"/>
                    <a:pt x="367" y="53"/>
                    <a:pt x="367" y="53"/>
                  </a:cubicBezTo>
                  <a:cubicBezTo>
                    <a:pt x="369" y="53"/>
                    <a:pt x="369" y="53"/>
                    <a:pt x="369" y="53"/>
                  </a:cubicBezTo>
                  <a:cubicBezTo>
                    <a:pt x="371" y="53"/>
                    <a:pt x="371" y="53"/>
                    <a:pt x="371" y="53"/>
                  </a:cubicBezTo>
                  <a:cubicBezTo>
                    <a:pt x="374" y="53"/>
                    <a:pt x="374" y="53"/>
                    <a:pt x="374" y="53"/>
                  </a:cubicBezTo>
                  <a:cubicBezTo>
                    <a:pt x="379" y="53"/>
                    <a:pt x="379" y="53"/>
                    <a:pt x="379" y="53"/>
                  </a:cubicBezTo>
                  <a:cubicBezTo>
                    <a:pt x="380" y="52"/>
                    <a:pt x="380" y="52"/>
                    <a:pt x="380" y="52"/>
                  </a:cubicBezTo>
                  <a:cubicBezTo>
                    <a:pt x="383" y="52"/>
                    <a:pt x="383" y="52"/>
                    <a:pt x="383" y="52"/>
                  </a:cubicBezTo>
                  <a:cubicBezTo>
                    <a:pt x="385" y="52"/>
                    <a:pt x="385" y="52"/>
                    <a:pt x="385" y="52"/>
                  </a:cubicBezTo>
                  <a:cubicBezTo>
                    <a:pt x="386" y="52"/>
                    <a:pt x="386" y="52"/>
                    <a:pt x="386" y="52"/>
                  </a:cubicBezTo>
                  <a:cubicBezTo>
                    <a:pt x="389" y="52"/>
                    <a:pt x="389" y="52"/>
                    <a:pt x="389" y="52"/>
                  </a:cubicBezTo>
                  <a:cubicBezTo>
                    <a:pt x="387" y="53"/>
                    <a:pt x="387" y="53"/>
                    <a:pt x="387" y="53"/>
                  </a:cubicBezTo>
                  <a:cubicBezTo>
                    <a:pt x="385" y="54"/>
                    <a:pt x="385" y="54"/>
                    <a:pt x="385" y="54"/>
                  </a:cubicBezTo>
                  <a:cubicBezTo>
                    <a:pt x="384" y="53"/>
                    <a:pt x="384" y="53"/>
                    <a:pt x="384" y="53"/>
                  </a:cubicBezTo>
                  <a:cubicBezTo>
                    <a:pt x="383" y="53"/>
                    <a:pt x="383" y="53"/>
                    <a:pt x="383" y="53"/>
                  </a:cubicBezTo>
                  <a:cubicBezTo>
                    <a:pt x="382" y="53"/>
                    <a:pt x="382" y="53"/>
                    <a:pt x="382" y="53"/>
                  </a:cubicBezTo>
                  <a:cubicBezTo>
                    <a:pt x="382" y="55"/>
                    <a:pt x="382" y="55"/>
                    <a:pt x="382" y="55"/>
                  </a:cubicBezTo>
                  <a:cubicBezTo>
                    <a:pt x="382" y="56"/>
                    <a:pt x="382" y="56"/>
                    <a:pt x="382" y="56"/>
                  </a:cubicBezTo>
                  <a:cubicBezTo>
                    <a:pt x="382" y="56"/>
                    <a:pt x="382" y="56"/>
                    <a:pt x="382" y="56"/>
                  </a:cubicBezTo>
                  <a:cubicBezTo>
                    <a:pt x="382" y="57"/>
                    <a:pt x="382" y="57"/>
                    <a:pt x="382" y="57"/>
                  </a:cubicBezTo>
                  <a:cubicBezTo>
                    <a:pt x="382" y="57"/>
                    <a:pt x="382" y="57"/>
                    <a:pt x="382" y="57"/>
                  </a:cubicBezTo>
                  <a:cubicBezTo>
                    <a:pt x="384" y="56"/>
                    <a:pt x="384" y="56"/>
                    <a:pt x="384" y="56"/>
                  </a:cubicBezTo>
                  <a:cubicBezTo>
                    <a:pt x="384" y="55"/>
                    <a:pt x="384" y="55"/>
                    <a:pt x="384" y="55"/>
                  </a:cubicBezTo>
                  <a:cubicBezTo>
                    <a:pt x="386" y="54"/>
                    <a:pt x="386" y="54"/>
                    <a:pt x="386" y="54"/>
                  </a:cubicBezTo>
                  <a:cubicBezTo>
                    <a:pt x="389" y="53"/>
                    <a:pt x="389" y="53"/>
                    <a:pt x="389" y="53"/>
                  </a:cubicBezTo>
                  <a:cubicBezTo>
                    <a:pt x="390" y="54"/>
                    <a:pt x="390" y="54"/>
                    <a:pt x="390" y="54"/>
                  </a:cubicBezTo>
                  <a:cubicBezTo>
                    <a:pt x="390" y="56"/>
                    <a:pt x="390" y="56"/>
                    <a:pt x="390" y="56"/>
                  </a:cubicBezTo>
                  <a:cubicBezTo>
                    <a:pt x="389" y="57"/>
                    <a:pt x="389" y="57"/>
                    <a:pt x="389" y="57"/>
                  </a:cubicBezTo>
                  <a:cubicBezTo>
                    <a:pt x="389" y="56"/>
                    <a:pt x="389" y="56"/>
                    <a:pt x="389" y="56"/>
                  </a:cubicBezTo>
                  <a:cubicBezTo>
                    <a:pt x="388" y="55"/>
                    <a:pt x="388" y="55"/>
                    <a:pt x="388" y="55"/>
                  </a:cubicBezTo>
                  <a:cubicBezTo>
                    <a:pt x="388" y="54"/>
                    <a:pt x="388" y="54"/>
                    <a:pt x="388" y="54"/>
                  </a:cubicBezTo>
                  <a:cubicBezTo>
                    <a:pt x="387" y="55"/>
                    <a:pt x="387" y="55"/>
                    <a:pt x="387" y="55"/>
                  </a:cubicBezTo>
                  <a:cubicBezTo>
                    <a:pt x="386" y="54"/>
                    <a:pt x="386" y="54"/>
                    <a:pt x="386" y="54"/>
                  </a:cubicBezTo>
                  <a:cubicBezTo>
                    <a:pt x="387" y="56"/>
                    <a:pt x="387" y="56"/>
                    <a:pt x="387" y="56"/>
                  </a:cubicBezTo>
                  <a:cubicBezTo>
                    <a:pt x="388" y="56"/>
                    <a:pt x="388" y="56"/>
                    <a:pt x="388" y="56"/>
                  </a:cubicBezTo>
                  <a:cubicBezTo>
                    <a:pt x="388" y="58"/>
                    <a:pt x="388" y="58"/>
                    <a:pt x="388" y="58"/>
                  </a:cubicBezTo>
                  <a:cubicBezTo>
                    <a:pt x="388" y="59"/>
                    <a:pt x="388" y="59"/>
                    <a:pt x="388" y="59"/>
                  </a:cubicBezTo>
                  <a:cubicBezTo>
                    <a:pt x="387" y="59"/>
                    <a:pt x="387" y="59"/>
                    <a:pt x="387" y="59"/>
                  </a:cubicBezTo>
                  <a:cubicBezTo>
                    <a:pt x="386" y="59"/>
                    <a:pt x="386" y="59"/>
                    <a:pt x="386" y="59"/>
                  </a:cubicBezTo>
                  <a:cubicBezTo>
                    <a:pt x="387" y="60"/>
                    <a:pt x="387" y="60"/>
                    <a:pt x="387" y="60"/>
                  </a:cubicBezTo>
                  <a:cubicBezTo>
                    <a:pt x="387" y="61"/>
                    <a:pt x="387" y="61"/>
                    <a:pt x="387" y="61"/>
                  </a:cubicBezTo>
                  <a:cubicBezTo>
                    <a:pt x="388" y="61"/>
                    <a:pt x="388" y="61"/>
                    <a:pt x="388" y="61"/>
                  </a:cubicBezTo>
                  <a:cubicBezTo>
                    <a:pt x="388" y="61"/>
                    <a:pt x="388" y="61"/>
                    <a:pt x="388" y="61"/>
                  </a:cubicBezTo>
                  <a:cubicBezTo>
                    <a:pt x="390" y="60"/>
                    <a:pt x="390" y="60"/>
                    <a:pt x="390" y="60"/>
                  </a:cubicBezTo>
                  <a:cubicBezTo>
                    <a:pt x="390" y="59"/>
                    <a:pt x="390" y="59"/>
                    <a:pt x="390" y="59"/>
                  </a:cubicBezTo>
                  <a:cubicBezTo>
                    <a:pt x="390" y="58"/>
                    <a:pt x="390" y="58"/>
                    <a:pt x="390" y="58"/>
                  </a:cubicBezTo>
                  <a:cubicBezTo>
                    <a:pt x="390" y="57"/>
                    <a:pt x="390" y="57"/>
                    <a:pt x="390" y="57"/>
                  </a:cubicBezTo>
                  <a:cubicBezTo>
                    <a:pt x="390" y="56"/>
                    <a:pt x="390" y="56"/>
                    <a:pt x="390" y="56"/>
                  </a:cubicBezTo>
                  <a:cubicBezTo>
                    <a:pt x="390" y="52"/>
                    <a:pt x="390" y="52"/>
                    <a:pt x="390" y="52"/>
                  </a:cubicBezTo>
                  <a:cubicBezTo>
                    <a:pt x="391" y="51"/>
                    <a:pt x="391" y="51"/>
                    <a:pt x="391" y="51"/>
                  </a:cubicBezTo>
                  <a:cubicBezTo>
                    <a:pt x="394" y="50"/>
                    <a:pt x="394" y="50"/>
                    <a:pt x="394" y="50"/>
                  </a:cubicBezTo>
                  <a:cubicBezTo>
                    <a:pt x="396" y="50"/>
                    <a:pt x="396" y="50"/>
                    <a:pt x="396" y="50"/>
                  </a:cubicBezTo>
                  <a:cubicBezTo>
                    <a:pt x="399" y="50"/>
                    <a:pt x="399" y="50"/>
                    <a:pt x="399" y="50"/>
                  </a:cubicBezTo>
                  <a:cubicBezTo>
                    <a:pt x="402" y="51"/>
                    <a:pt x="402" y="51"/>
                    <a:pt x="402" y="51"/>
                  </a:cubicBezTo>
                  <a:cubicBezTo>
                    <a:pt x="403" y="53"/>
                    <a:pt x="403" y="53"/>
                    <a:pt x="403" y="53"/>
                  </a:cubicBezTo>
                  <a:cubicBezTo>
                    <a:pt x="403" y="54"/>
                    <a:pt x="403" y="54"/>
                    <a:pt x="403" y="54"/>
                  </a:cubicBezTo>
                  <a:cubicBezTo>
                    <a:pt x="402" y="54"/>
                    <a:pt x="402" y="54"/>
                    <a:pt x="402" y="54"/>
                  </a:cubicBezTo>
                  <a:cubicBezTo>
                    <a:pt x="401" y="53"/>
                    <a:pt x="401" y="53"/>
                    <a:pt x="401" y="53"/>
                  </a:cubicBezTo>
                  <a:cubicBezTo>
                    <a:pt x="401" y="53"/>
                    <a:pt x="401" y="53"/>
                    <a:pt x="401" y="53"/>
                  </a:cubicBezTo>
                  <a:cubicBezTo>
                    <a:pt x="401" y="54"/>
                    <a:pt x="401" y="54"/>
                    <a:pt x="401" y="54"/>
                  </a:cubicBezTo>
                  <a:cubicBezTo>
                    <a:pt x="401" y="55"/>
                    <a:pt x="401" y="55"/>
                    <a:pt x="401" y="55"/>
                  </a:cubicBezTo>
                  <a:cubicBezTo>
                    <a:pt x="401" y="56"/>
                    <a:pt x="401" y="56"/>
                    <a:pt x="401" y="56"/>
                  </a:cubicBezTo>
                  <a:cubicBezTo>
                    <a:pt x="400" y="56"/>
                    <a:pt x="400" y="56"/>
                    <a:pt x="400" y="56"/>
                  </a:cubicBezTo>
                  <a:cubicBezTo>
                    <a:pt x="401" y="56"/>
                    <a:pt x="401" y="56"/>
                    <a:pt x="401" y="56"/>
                  </a:cubicBezTo>
                  <a:cubicBezTo>
                    <a:pt x="402" y="56"/>
                    <a:pt x="402" y="56"/>
                    <a:pt x="402" y="56"/>
                  </a:cubicBezTo>
                  <a:cubicBezTo>
                    <a:pt x="403" y="56"/>
                    <a:pt x="403" y="56"/>
                    <a:pt x="403" y="56"/>
                  </a:cubicBezTo>
                  <a:cubicBezTo>
                    <a:pt x="404" y="55"/>
                    <a:pt x="404" y="55"/>
                    <a:pt x="404" y="55"/>
                  </a:cubicBezTo>
                  <a:cubicBezTo>
                    <a:pt x="405" y="56"/>
                    <a:pt x="405" y="56"/>
                    <a:pt x="405" y="56"/>
                  </a:cubicBezTo>
                  <a:cubicBezTo>
                    <a:pt x="405" y="57"/>
                    <a:pt x="405" y="57"/>
                    <a:pt x="405" y="57"/>
                  </a:cubicBezTo>
                  <a:cubicBezTo>
                    <a:pt x="405" y="58"/>
                    <a:pt x="405" y="58"/>
                    <a:pt x="405" y="58"/>
                  </a:cubicBezTo>
                  <a:cubicBezTo>
                    <a:pt x="406" y="59"/>
                    <a:pt x="406" y="59"/>
                    <a:pt x="406" y="59"/>
                  </a:cubicBezTo>
                  <a:cubicBezTo>
                    <a:pt x="406" y="58"/>
                    <a:pt x="406" y="58"/>
                    <a:pt x="406" y="58"/>
                  </a:cubicBezTo>
                  <a:cubicBezTo>
                    <a:pt x="406" y="57"/>
                    <a:pt x="406" y="57"/>
                    <a:pt x="406" y="57"/>
                  </a:cubicBezTo>
                  <a:cubicBezTo>
                    <a:pt x="407" y="56"/>
                    <a:pt x="407" y="56"/>
                    <a:pt x="407" y="56"/>
                  </a:cubicBezTo>
                  <a:cubicBezTo>
                    <a:pt x="408" y="57"/>
                    <a:pt x="408" y="57"/>
                    <a:pt x="408" y="57"/>
                  </a:cubicBezTo>
                  <a:cubicBezTo>
                    <a:pt x="409" y="58"/>
                    <a:pt x="409" y="58"/>
                    <a:pt x="409" y="58"/>
                  </a:cubicBezTo>
                  <a:cubicBezTo>
                    <a:pt x="408" y="58"/>
                    <a:pt x="408" y="58"/>
                    <a:pt x="408" y="58"/>
                  </a:cubicBezTo>
                  <a:cubicBezTo>
                    <a:pt x="408" y="59"/>
                    <a:pt x="408" y="59"/>
                    <a:pt x="408" y="59"/>
                  </a:cubicBezTo>
                  <a:cubicBezTo>
                    <a:pt x="408" y="60"/>
                    <a:pt x="408" y="60"/>
                    <a:pt x="408" y="60"/>
                  </a:cubicBezTo>
                  <a:cubicBezTo>
                    <a:pt x="409" y="59"/>
                    <a:pt x="409" y="59"/>
                    <a:pt x="409" y="59"/>
                  </a:cubicBezTo>
                  <a:cubicBezTo>
                    <a:pt x="409" y="58"/>
                    <a:pt x="409" y="58"/>
                    <a:pt x="409" y="58"/>
                  </a:cubicBezTo>
                  <a:cubicBezTo>
                    <a:pt x="410" y="58"/>
                    <a:pt x="410" y="58"/>
                    <a:pt x="410" y="58"/>
                  </a:cubicBezTo>
                  <a:cubicBezTo>
                    <a:pt x="410" y="59"/>
                    <a:pt x="410" y="59"/>
                    <a:pt x="410" y="59"/>
                  </a:cubicBezTo>
                  <a:cubicBezTo>
                    <a:pt x="410" y="58"/>
                    <a:pt x="410" y="58"/>
                    <a:pt x="410" y="58"/>
                  </a:cubicBezTo>
                  <a:cubicBezTo>
                    <a:pt x="411" y="56"/>
                    <a:pt x="411" y="56"/>
                    <a:pt x="411" y="56"/>
                  </a:cubicBezTo>
                  <a:cubicBezTo>
                    <a:pt x="411" y="56"/>
                    <a:pt x="411" y="56"/>
                    <a:pt x="411" y="56"/>
                  </a:cubicBezTo>
                  <a:cubicBezTo>
                    <a:pt x="412" y="56"/>
                    <a:pt x="412" y="56"/>
                    <a:pt x="412" y="56"/>
                  </a:cubicBezTo>
                  <a:cubicBezTo>
                    <a:pt x="414" y="58"/>
                    <a:pt x="414" y="58"/>
                    <a:pt x="414" y="58"/>
                  </a:cubicBezTo>
                  <a:cubicBezTo>
                    <a:pt x="416" y="58"/>
                    <a:pt x="416" y="58"/>
                    <a:pt x="416" y="58"/>
                  </a:cubicBezTo>
                  <a:cubicBezTo>
                    <a:pt x="418" y="59"/>
                    <a:pt x="418" y="59"/>
                    <a:pt x="418" y="59"/>
                  </a:cubicBezTo>
                  <a:cubicBezTo>
                    <a:pt x="417" y="60"/>
                    <a:pt x="417" y="60"/>
                    <a:pt x="417" y="60"/>
                  </a:cubicBezTo>
                  <a:cubicBezTo>
                    <a:pt x="416" y="61"/>
                    <a:pt x="416" y="61"/>
                    <a:pt x="416" y="61"/>
                  </a:cubicBezTo>
                  <a:cubicBezTo>
                    <a:pt x="415" y="62"/>
                    <a:pt x="415" y="62"/>
                    <a:pt x="415" y="62"/>
                  </a:cubicBezTo>
                  <a:cubicBezTo>
                    <a:pt x="416" y="61"/>
                    <a:pt x="416" y="61"/>
                    <a:pt x="416" y="61"/>
                  </a:cubicBezTo>
                  <a:cubicBezTo>
                    <a:pt x="418" y="61"/>
                    <a:pt x="418" y="61"/>
                    <a:pt x="418" y="61"/>
                  </a:cubicBezTo>
                  <a:cubicBezTo>
                    <a:pt x="419" y="61"/>
                    <a:pt x="419" y="61"/>
                    <a:pt x="419" y="61"/>
                  </a:cubicBezTo>
                  <a:cubicBezTo>
                    <a:pt x="421" y="61"/>
                    <a:pt x="421" y="61"/>
                    <a:pt x="421" y="61"/>
                  </a:cubicBezTo>
                  <a:cubicBezTo>
                    <a:pt x="422" y="60"/>
                    <a:pt x="422" y="60"/>
                    <a:pt x="422" y="60"/>
                  </a:cubicBezTo>
                  <a:cubicBezTo>
                    <a:pt x="423" y="60"/>
                    <a:pt x="423" y="60"/>
                    <a:pt x="423" y="60"/>
                  </a:cubicBezTo>
                  <a:cubicBezTo>
                    <a:pt x="425" y="58"/>
                    <a:pt x="425" y="58"/>
                    <a:pt x="425" y="58"/>
                  </a:cubicBezTo>
                  <a:cubicBezTo>
                    <a:pt x="426" y="58"/>
                    <a:pt x="426" y="58"/>
                    <a:pt x="426" y="58"/>
                  </a:cubicBezTo>
                  <a:cubicBezTo>
                    <a:pt x="427" y="57"/>
                    <a:pt x="427" y="57"/>
                    <a:pt x="427" y="57"/>
                  </a:cubicBezTo>
                  <a:cubicBezTo>
                    <a:pt x="428" y="56"/>
                    <a:pt x="428" y="56"/>
                    <a:pt x="428" y="56"/>
                  </a:cubicBezTo>
                  <a:cubicBezTo>
                    <a:pt x="432" y="55"/>
                    <a:pt x="432" y="55"/>
                    <a:pt x="432" y="55"/>
                  </a:cubicBezTo>
                  <a:cubicBezTo>
                    <a:pt x="433" y="54"/>
                    <a:pt x="433" y="54"/>
                    <a:pt x="433" y="54"/>
                  </a:cubicBezTo>
                  <a:cubicBezTo>
                    <a:pt x="434" y="55"/>
                    <a:pt x="434" y="55"/>
                    <a:pt x="434" y="55"/>
                  </a:cubicBezTo>
                  <a:cubicBezTo>
                    <a:pt x="434" y="54"/>
                    <a:pt x="434" y="54"/>
                    <a:pt x="434" y="54"/>
                  </a:cubicBezTo>
                  <a:cubicBezTo>
                    <a:pt x="436" y="53"/>
                    <a:pt x="436" y="53"/>
                    <a:pt x="436" y="53"/>
                  </a:cubicBezTo>
                  <a:cubicBezTo>
                    <a:pt x="437" y="53"/>
                    <a:pt x="437" y="53"/>
                    <a:pt x="437" y="53"/>
                  </a:cubicBezTo>
                  <a:cubicBezTo>
                    <a:pt x="440" y="53"/>
                    <a:pt x="440" y="53"/>
                    <a:pt x="440" y="53"/>
                  </a:cubicBezTo>
                  <a:cubicBezTo>
                    <a:pt x="444" y="54"/>
                    <a:pt x="444" y="54"/>
                    <a:pt x="444" y="54"/>
                  </a:cubicBezTo>
                  <a:cubicBezTo>
                    <a:pt x="446" y="56"/>
                    <a:pt x="446" y="56"/>
                    <a:pt x="446" y="56"/>
                  </a:cubicBezTo>
                  <a:cubicBezTo>
                    <a:pt x="448" y="57"/>
                    <a:pt x="448" y="57"/>
                    <a:pt x="448" y="57"/>
                  </a:cubicBezTo>
                  <a:cubicBezTo>
                    <a:pt x="449" y="59"/>
                    <a:pt x="449" y="59"/>
                    <a:pt x="449" y="59"/>
                  </a:cubicBezTo>
                  <a:cubicBezTo>
                    <a:pt x="450" y="60"/>
                    <a:pt x="450" y="60"/>
                    <a:pt x="450" y="60"/>
                  </a:cubicBezTo>
                  <a:cubicBezTo>
                    <a:pt x="450" y="61"/>
                    <a:pt x="450" y="61"/>
                    <a:pt x="450" y="61"/>
                  </a:cubicBezTo>
                  <a:cubicBezTo>
                    <a:pt x="451" y="61"/>
                    <a:pt x="451" y="61"/>
                    <a:pt x="451" y="61"/>
                  </a:cubicBezTo>
                  <a:cubicBezTo>
                    <a:pt x="450" y="62"/>
                    <a:pt x="450" y="62"/>
                    <a:pt x="450" y="62"/>
                  </a:cubicBezTo>
                  <a:cubicBezTo>
                    <a:pt x="451" y="64"/>
                    <a:pt x="451" y="64"/>
                    <a:pt x="451" y="64"/>
                  </a:cubicBezTo>
                  <a:cubicBezTo>
                    <a:pt x="451" y="65"/>
                    <a:pt x="451" y="65"/>
                    <a:pt x="451" y="65"/>
                  </a:cubicBezTo>
                  <a:cubicBezTo>
                    <a:pt x="451" y="65"/>
                    <a:pt x="451" y="65"/>
                    <a:pt x="451" y="65"/>
                  </a:cubicBezTo>
                  <a:cubicBezTo>
                    <a:pt x="452" y="65"/>
                    <a:pt x="452" y="65"/>
                    <a:pt x="452" y="65"/>
                  </a:cubicBezTo>
                  <a:cubicBezTo>
                    <a:pt x="453" y="64"/>
                    <a:pt x="453" y="64"/>
                    <a:pt x="453" y="64"/>
                  </a:cubicBezTo>
                  <a:cubicBezTo>
                    <a:pt x="454" y="64"/>
                    <a:pt x="454" y="64"/>
                    <a:pt x="454" y="64"/>
                  </a:cubicBezTo>
                  <a:cubicBezTo>
                    <a:pt x="455" y="65"/>
                    <a:pt x="455" y="65"/>
                    <a:pt x="455" y="65"/>
                  </a:cubicBezTo>
                  <a:cubicBezTo>
                    <a:pt x="455" y="64"/>
                    <a:pt x="455" y="64"/>
                    <a:pt x="455" y="64"/>
                  </a:cubicBezTo>
                  <a:cubicBezTo>
                    <a:pt x="456" y="64"/>
                    <a:pt x="456" y="64"/>
                    <a:pt x="456" y="64"/>
                  </a:cubicBezTo>
                  <a:cubicBezTo>
                    <a:pt x="457" y="64"/>
                    <a:pt x="457" y="64"/>
                    <a:pt x="457" y="64"/>
                  </a:cubicBezTo>
                  <a:cubicBezTo>
                    <a:pt x="457" y="65"/>
                    <a:pt x="457" y="65"/>
                    <a:pt x="457" y="65"/>
                  </a:cubicBezTo>
                  <a:cubicBezTo>
                    <a:pt x="458" y="65"/>
                    <a:pt x="458" y="65"/>
                    <a:pt x="458" y="65"/>
                  </a:cubicBezTo>
                  <a:cubicBezTo>
                    <a:pt x="457" y="63"/>
                    <a:pt x="457" y="63"/>
                    <a:pt x="457" y="63"/>
                  </a:cubicBezTo>
                  <a:cubicBezTo>
                    <a:pt x="458" y="63"/>
                    <a:pt x="458" y="63"/>
                    <a:pt x="458" y="63"/>
                  </a:cubicBezTo>
                  <a:cubicBezTo>
                    <a:pt x="459" y="64"/>
                    <a:pt x="459" y="64"/>
                    <a:pt x="459" y="64"/>
                  </a:cubicBezTo>
                  <a:cubicBezTo>
                    <a:pt x="460" y="66"/>
                    <a:pt x="460" y="66"/>
                    <a:pt x="460" y="66"/>
                  </a:cubicBezTo>
                  <a:cubicBezTo>
                    <a:pt x="460" y="67"/>
                    <a:pt x="460" y="67"/>
                    <a:pt x="460" y="67"/>
                  </a:cubicBezTo>
                  <a:cubicBezTo>
                    <a:pt x="461" y="67"/>
                    <a:pt x="461" y="67"/>
                    <a:pt x="461" y="67"/>
                  </a:cubicBezTo>
                  <a:cubicBezTo>
                    <a:pt x="462" y="69"/>
                    <a:pt x="462" y="69"/>
                    <a:pt x="462" y="69"/>
                  </a:cubicBezTo>
                  <a:cubicBezTo>
                    <a:pt x="462" y="68"/>
                    <a:pt x="462" y="68"/>
                    <a:pt x="462" y="68"/>
                  </a:cubicBezTo>
                  <a:cubicBezTo>
                    <a:pt x="462" y="67"/>
                    <a:pt x="462" y="67"/>
                    <a:pt x="462" y="67"/>
                  </a:cubicBezTo>
                  <a:cubicBezTo>
                    <a:pt x="461" y="67"/>
                    <a:pt x="461" y="67"/>
                    <a:pt x="461" y="67"/>
                  </a:cubicBezTo>
                  <a:cubicBezTo>
                    <a:pt x="461" y="66"/>
                    <a:pt x="461" y="66"/>
                    <a:pt x="461" y="66"/>
                  </a:cubicBezTo>
                  <a:cubicBezTo>
                    <a:pt x="462" y="66"/>
                    <a:pt x="462" y="66"/>
                    <a:pt x="462" y="66"/>
                  </a:cubicBezTo>
                  <a:cubicBezTo>
                    <a:pt x="463" y="66"/>
                    <a:pt x="463" y="66"/>
                    <a:pt x="463" y="66"/>
                  </a:cubicBezTo>
                  <a:cubicBezTo>
                    <a:pt x="464" y="67"/>
                    <a:pt x="464" y="67"/>
                    <a:pt x="464" y="67"/>
                  </a:cubicBezTo>
                  <a:cubicBezTo>
                    <a:pt x="465" y="69"/>
                    <a:pt x="465" y="69"/>
                    <a:pt x="465" y="69"/>
                  </a:cubicBezTo>
                  <a:cubicBezTo>
                    <a:pt x="464" y="67"/>
                    <a:pt x="464" y="67"/>
                    <a:pt x="464" y="67"/>
                  </a:cubicBezTo>
                  <a:cubicBezTo>
                    <a:pt x="463" y="65"/>
                    <a:pt x="463" y="65"/>
                    <a:pt x="463" y="65"/>
                  </a:cubicBezTo>
                  <a:cubicBezTo>
                    <a:pt x="463" y="63"/>
                    <a:pt x="463" y="63"/>
                    <a:pt x="463" y="63"/>
                  </a:cubicBezTo>
                  <a:cubicBezTo>
                    <a:pt x="463" y="62"/>
                    <a:pt x="463" y="62"/>
                    <a:pt x="463" y="62"/>
                  </a:cubicBezTo>
                  <a:cubicBezTo>
                    <a:pt x="464" y="61"/>
                    <a:pt x="464" y="61"/>
                    <a:pt x="464" y="61"/>
                  </a:cubicBezTo>
                  <a:cubicBezTo>
                    <a:pt x="466" y="61"/>
                    <a:pt x="466" y="61"/>
                    <a:pt x="466" y="61"/>
                  </a:cubicBezTo>
                  <a:cubicBezTo>
                    <a:pt x="467" y="60"/>
                    <a:pt x="467" y="60"/>
                    <a:pt x="467" y="60"/>
                  </a:cubicBezTo>
                  <a:cubicBezTo>
                    <a:pt x="468" y="59"/>
                    <a:pt x="468" y="59"/>
                    <a:pt x="468" y="59"/>
                  </a:cubicBezTo>
                  <a:cubicBezTo>
                    <a:pt x="468" y="59"/>
                    <a:pt x="468" y="59"/>
                    <a:pt x="468" y="59"/>
                  </a:cubicBezTo>
                  <a:cubicBezTo>
                    <a:pt x="468" y="58"/>
                    <a:pt x="468" y="58"/>
                    <a:pt x="468" y="58"/>
                  </a:cubicBezTo>
                  <a:cubicBezTo>
                    <a:pt x="469" y="58"/>
                    <a:pt x="469" y="58"/>
                    <a:pt x="469" y="58"/>
                  </a:cubicBezTo>
                  <a:cubicBezTo>
                    <a:pt x="470" y="59"/>
                    <a:pt x="470" y="59"/>
                    <a:pt x="470" y="59"/>
                  </a:cubicBezTo>
                  <a:cubicBezTo>
                    <a:pt x="471" y="59"/>
                    <a:pt x="471" y="59"/>
                    <a:pt x="471" y="59"/>
                  </a:cubicBezTo>
                  <a:cubicBezTo>
                    <a:pt x="472" y="59"/>
                    <a:pt x="472" y="59"/>
                    <a:pt x="472" y="59"/>
                  </a:cubicBezTo>
                  <a:cubicBezTo>
                    <a:pt x="473" y="58"/>
                    <a:pt x="473" y="58"/>
                    <a:pt x="473" y="58"/>
                  </a:cubicBezTo>
                  <a:cubicBezTo>
                    <a:pt x="474" y="59"/>
                    <a:pt x="474" y="59"/>
                    <a:pt x="474" y="59"/>
                  </a:cubicBezTo>
                  <a:cubicBezTo>
                    <a:pt x="475" y="58"/>
                    <a:pt x="475" y="58"/>
                    <a:pt x="475" y="58"/>
                  </a:cubicBezTo>
                  <a:cubicBezTo>
                    <a:pt x="477" y="58"/>
                    <a:pt x="477" y="58"/>
                    <a:pt x="477" y="58"/>
                  </a:cubicBezTo>
                  <a:cubicBezTo>
                    <a:pt x="478" y="58"/>
                    <a:pt x="478" y="58"/>
                    <a:pt x="478" y="58"/>
                  </a:cubicBezTo>
                  <a:cubicBezTo>
                    <a:pt x="478" y="58"/>
                    <a:pt x="478" y="58"/>
                    <a:pt x="478" y="58"/>
                  </a:cubicBezTo>
                  <a:cubicBezTo>
                    <a:pt x="478" y="58"/>
                    <a:pt x="478" y="58"/>
                    <a:pt x="478" y="58"/>
                  </a:cubicBezTo>
                  <a:cubicBezTo>
                    <a:pt x="479" y="59"/>
                    <a:pt x="479" y="59"/>
                    <a:pt x="479" y="59"/>
                  </a:cubicBezTo>
                  <a:cubicBezTo>
                    <a:pt x="479" y="58"/>
                    <a:pt x="479" y="58"/>
                    <a:pt x="479" y="58"/>
                  </a:cubicBezTo>
                  <a:cubicBezTo>
                    <a:pt x="480" y="57"/>
                    <a:pt x="480" y="57"/>
                    <a:pt x="480" y="57"/>
                  </a:cubicBezTo>
                  <a:cubicBezTo>
                    <a:pt x="480" y="56"/>
                    <a:pt x="480" y="56"/>
                    <a:pt x="480" y="56"/>
                  </a:cubicBezTo>
                  <a:cubicBezTo>
                    <a:pt x="480" y="55"/>
                    <a:pt x="480" y="55"/>
                    <a:pt x="480" y="55"/>
                  </a:cubicBezTo>
                  <a:cubicBezTo>
                    <a:pt x="480" y="54"/>
                    <a:pt x="480" y="54"/>
                    <a:pt x="480" y="54"/>
                  </a:cubicBezTo>
                  <a:cubicBezTo>
                    <a:pt x="481" y="54"/>
                    <a:pt x="481" y="54"/>
                    <a:pt x="481" y="54"/>
                  </a:cubicBezTo>
                  <a:cubicBezTo>
                    <a:pt x="482" y="54"/>
                    <a:pt x="482" y="54"/>
                    <a:pt x="482" y="54"/>
                  </a:cubicBezTo>
                  <a:cubicBezTo>
                    <a:pt x="483" y="55"/>
                    <a:pt x="483" y="55"/>
                    <a:pt x="483" y="55"/>
                  </a:cubicBezTo>
                  <a:cubicBezTo>
                    <a:pt x="483" y="55"/>
                    <a:pt x="483" y="55"/>
                    <a:pt x="483" y="55"/>
                  </a:cubicBezTo>
                  <a:cubicBezTo>
                    <a:pt x="484" y="55"/>
                    <a:pt x="484" y="55"/>
                    <a:pt x="484" y="55"/>
                  </a:cubicBezTo>
                  <a:cubicBezTo>
                    <a:pt x="485" y="56"/>
                    <a:pt x="485" y="56"/>
                    <a:pt x="485" y="56"/>
                  </a:cubicBezTo>
                  <a:cubicBezTo>
                    <a:pt x="485" y="57"/>
                    <a:pt x="485" y="57"/>
                    <a:pt x="485" y="57"/>
                  </a:cubicBezTo>
                  <a:cubicBezTo>
                    <a:pt x="486" y="58"/>
                    <a:pt x="486" y="58"/>
                    <a:pt x="486" y="58"/>
                  </a:cubicBezTo>
                  <a:cubicBezTo>
                    <a:pt x="487" y="59"/>
                    <a:pt x="487" y="59"/>
                    <a:pt x="487" y="59"/>
                  </a:cubicBezTo>
                  <a:cubicBezTo>
                    <a:pt x="488" y="58"/>
                    <a:pt x="488" y="58"/>
                    <a:pt x="488" y="58"/>
                  </a:cubicBezTo>
                  <a:cubicBezTo>
                    <a:pt x="490" y="59"/>
                    <a:pt x="490" y="59"/>
                    <a:pt x="490" y="59"/>
                  </a:cubicBezTo>
                  <a:cubicBezTo>
                    <a:pt x="490" y="59"/>
                    <a:pt x="490" y="59"/>
                    <a:pt x="490" y="59"/>
                  </a:cubicBezTo>
                  <a:cubicBezTo>
                    <a:pt x="491" y="59"/>
                    <a:pt x="491" y="59"/>
                    <a:pt x="491" y="59"/>
                  </a:cubicBezTo>
                  <a:cubicBezTo>
                    <a:pt x="493" y="61"/>
                    <a:pt x="493" y="61"/>
                    <a:pt x="493" y="61"/>
                  </a:cubicBezTo>
                  <a:cubicBezTo>
                    <a:pt x="493" y="61"/>
                    <a:pt x="493" y="61"/>
                    <a:pt x="493" y="61"/>
                  </a:cubicBezTo>
                  <a:cubicBezTo>
                    <a:pt x="493" y="62"/>
                    <a:pt x="493" y="62"/>
                    <a:pt x="493" y="62"/>
                  </a:cubicBezTo>
                  <a:cubicBezTo>
                    <a:pt x="495" y="62"/>
                    <a:pt x="495" y="62"/>
                    <a:pt x="495" y="62"/>
                  </a:cubicBezTo>
                  <a:cubicBezTo>
                    <a:pt x="495" y="62"/>
                    <a:pt x="495" y="62"/>
                    <a:pt x="495" y="62"/>
                  </a:cubicBezTo>
                  <a:cubicBezTo>
                    <a:pt x="496" y="62"/>
                    <a:pt x="496" y="62"/>
                    <a:pt x="496" y="62"/>
                  </a:cubicBezTo>
                  <a:cubicBezTo>
                    <a:pt x="496" y="61"/>
                    <a:pt x="496" y="61"/>
                    <a:pt x="496" y="61"/>
                  </a:cubicBezTo>
                  <a:cubicBezTo>
                    <a:pt x="497" y="60"/>
                    <a:pt x="497" y="60"/>
                    <a:pt x="497" y="60"/>
                  </a:cubicBezTo>
                  <a:cubicBezTo>
                    <a:pt x="498" y="60"/>
                    <a:pt x="498" y="60"/>
                    <a:pt x="498" y="60"/>
                  </a:cubicBezTo>
                  <a:cubicBezTo>
                    <a:pt x="498" y="60"/>
                    <a:pt x="498" y="60"/>
                    <a:pt x="498" y="60"/>
                  </a:cubicBezTo>
                  <a:cubicBezTo>
                    <a:pt x="498" y="59"/>
                    <a:pt x="498" y="59"/>
                    <a:pt x="498" y="59"/>
                  </a:cubicBezTo>
                  <a:cubicBezTo>
                    <a:pt x="498" y="59"/>
                    <a:pt x="498" y="59"/>
                    <a:pt x="498" y="59"/>
                  </a:cubicBezTo>
                  <a:cubicBezTo>
                    <a:pt x="498" y="59"/>
                    <a:pt x="498" y="59"/>
                    <a:pt x="498" y="59"/>
                  </a:cubicBezTo>
                  <a:cubicBezTo>
                    <a:pt x="498" y="58"/>
                    <a:pt x="498" y="58"/>
                    <a:pt x="498" y="58"/>
                  </a:cubicBezTo>
                  <a:cubicBezTo>
                    <a:pt x="497" y="57"/>
                    <a:pt x="497" y="57"/>
                    <a:pt x="497" y="57"/>
                  </a:cubicBezTo>
                  <a:cubicBezTo>
                    <a:pt x="496" y="57"/>
                    <a:pt x="496" y="57"/>
                    <a:pt x="496" y="57"/>
                  </a:cubicBezTo>
                  <a:cubicBezTo>
                    <a:pt x="496" y="55"/>
                    <a:pt x="496" y="55"/>
                    <a:pt x="496" y="55"/>
                  </a:cubicBezTo>
                  <a:cubicBezTo>
                    <a:pt x="494" y="54"/>
                    <a:pt x="494" y="54"/>
                    <a:pt x="494" y="54"/>
                  </a:cubicBezTo>
                  <a:cubicBezTo>
                    <a:pt x="493" y="54"/>
                    <a:pt x="493" y="54"/>
                    <a:pt x="493" y="54"/>
                  </a:cubicBezTo>
                  <a:cubicBezTo>
                    <a:pt x="493" y="53"/>
                    <a:pt x="493" y="53"/>
                    <a:pt x="493" y="53"/>
                  </a:cubicBezTo>
                  <a:cubicBezTo>
                    <a:pt x="491" y="52"/>
                    <a:pt x="491" y="52"/>
                    <a:pt x="491" y="52"/>
                  </a:cubicBezTo>
                  <a:cubicBezTo>
                    <a:pt x="490" y="53"/>
                    <a:pt x="490" y="53"/>
                    <a:pt x="490" y="53"/>
                  </a:cubicBezTo>
                  <a:cubicBezTo>
                    <a:pt x="490" y="53"/>
                    <a:pt x="490" y="53"/>
                    <a:pt x="490" y="53"/>
                  </a:cubicBezTo>
                  <a:cubicBezTo>
                    <a:pt x="490" y="52"/>
                    <a:pt x="490" y="52"/>
                    <a:pt x="490" y="52"/>
                  </a:cubicBezTo>
                  <a:cubicBezTo>
                    <a:pt x="490" y="52"/>
                    <a:pt x="490" y="52"/>
                    <a:pt x="490" y="52"/>
                  </a:cubicBezTo>
                  <a:cubicBezTo>
                    <a:pt x="490" y="50"/>
                    <a:pt x="490" y="50"/>
                    <a:pt x="490" y="50"/>
                  </a:cubicBezTo>
                  <a:cubicBezTo>
                    <a:pt x="489" y="50"/>
                    <a:pt x="489" y="50"/>
                    <a:pt x="489" y="50"/>
                  </a:cubicBezTo>
                  <a:cubicBezTo>
                    <a:pt x="489" y="49"/>
                    <a:pt x="489" y="49"/>
                    <a:pt x="489" y="49"/>
                  </a:cubicBezTo>
                  <a:cubicBezTo>
                    <a:pt x="488" y="48"/>
                    <a:pt x="488" y="48"/>
                    <a:pt x="488" y="48"/>
                  </a:cubicBezTo>
                  <a:cubicBezTo>
                    <a:pt x="487" y="47"/>
                    <a:pt x="487" y="47"/>
                    <a:pt x="487" y="47"/>
                  </a:cubicBezTo>
                  <a:cubicBezTo>
                    <a:pt x="487" y="47"/>
                    <a:pt x="487" y="47"/>
                    <a:pt x="487" y="47"/>
                  </a:cubicBezTo>
                  <a:cubicBezTo>
                    <a:pt x="489" y="47"/>
                    <a:pt x="489" y="47"/>
                    <a:pt x="489" y="47"/>
                  </a:cubicBezTo>
                  <a:cubicBezTo>
                    <a:pt x="490" y="47"/>
                    <a:pt x="490" y="47"/>
                    <a:pt x="490" y="47"/>
                  </a:cubicBezTo>
                  <a:cubicBezTo>
                    <a:pt x="492" y="47"/>
                    <a:pt x="492" y="47"/>
                    <a:pt x="492" y="47"/>
                  </a:cubicBezTo>
                  <a:cubicBezTo>
                    <a:pt x="494" y="47"/>
                    <a:pt x="494" y="47"/>
                    <a:pt x="494" y="47"/>
                  </a:cubicBezTo>
                  <a:cubicBezTo>
                    <a:pt x="494" y="46"/>
                    <a:pt x="494" y="46"/>
                    <a:pt x="494" y="46"/>
                  </a:cubicBezTo>
                  <a:cubicBezTo>
                    <a:pt x="495" y="46"/>
                    <a:pt x="495" y="46"/>
                    <a:pt x="495" y="46"/>
                  </a:cubicBezTo>
                  <a:cubicBezTo>
                    <a:pt x="497" y="46"/>
                    <a:pt x="497" y="46"/>
                    <a:pt x="497" y="46"/>
                  </a:cubicBezTo>
                  <a:cubicBezTo>
                    <a:pt x="497" y="46"/>
                    <a:pt x="497" y="46"/>
                    <a:pt x="497" y="46"/>
                  </a:cubicBezTo>
                  <a:cubicBezTo>
                    <a:pt x="498" y="46"/>
                    <a:pt x="498" y="46"/>
                    <a:pt x="498" y="46"/>
                  </a:cubicBezTo>
                  <a:cubicBezTo>
                    <a:pt x="498" y="45"/>
                    <a:pt x="498" y="45"/>
                    <a:pt x="498" y="45"/>
                  </a:cubicBezTo>
                  <a:cubicBezTo>
                    <a:pt x="499" y="45"/>
                    <a:pt x="499" y="45"/>
                    <a:pt x="499" y="45"/>
                  </a:cubicBezTo>
                  <a:cubicBezTo>
                    <a:pt x="499" y="46"/>
                    <a:pt x="499" y="46"/>
                    <a:pt x="499" y="46"/>
                  </a:cubicBezTo>
                  <a:cubicBezTo>
                    <a:pt x="500" y="46"/>
                    <a:pt x="500" y="46"/>
                    <a:pt x="500" y="46"/>
                  </a:cubicBezTo>
                  <a:cubicBezTo>
                    <a:pt x="500" y="45"/>
                    <a:pt x="500" y="45"/>
                    <a:pt x="500" y="45"/>
                  </a:cubicBezTo>
                  <a:cubicBezTo>
                    <a:pt x="501" y="45"/>
                    <a:pt x="501" y="45"/>
                    <a:pt x="501" y="45"/>
                  </a:cubicBezTo>
                  <a:cubicBezTo>
                    <a:pt x="501" y="44"/>
                    <a:pt x="501" y="44"/>
                    <a:pt x="501" y="44"/>
                  </a:cubicBezTo>
                  <a:cubicBezTo>
                    <a:pt x="505" y="44"/>
                    <a:pt x="505" y="44"/>
                    <a:pt x="505" y="44"/>
                  </a:cubicBezTo>
                  <a:cubicBezTo>
                    <a:pt x="505" y="44"/>
                    <a:pt x="505" y="44"/>
                    <a:pt x="505" y="44"/>
                  </a:cubicBezTo>
                  <a:cubicBezTo>
                    <a:pt x="505" y="44"/>
                    <a:pt x="505" y="44"/>
                    <a:pt x="505" y="44"/>
                  </a:cubicBezTo>
                  <a:cubicBezTo>
                    <a:pt x="506" y="43"/>
                    <a:pt x="506" y="43"/>
                    <a:pt x="506" y="43"/>
                  </a:cubicBezTo>
                  <a:cubicBezTo>
                    <a:pt x="506" y="43"/>
                    <a:pt x="506" y="43"/>
                    <a:pt x="506" y="43"/>
                  </a:cubicBezTo>
                  <a:cubicBezTo>
                    <a:pt x="507" y="43"/>
                    <a:pt x="507" y="43"/>
                    <a:pt x="507" y="43"/>
                  </a:cubicBezTo>
                  <a:cubicBezTo>
                    <a:pt x="508" y="43"/>
                    <a:pt x="508" y="43"/>
                    <a:pt x="508" y="43"/>
                  </a:cubicBezTo>
                  <a:cubicBezTo>
                    <a:pt x="509" y="44"/>
                    <a:pt x="509" y="44"/>
                    <a:pt x="509" y="44"/>
                  </a:cubicBezTo>
                  <a:cubicBezTo>
                    <a:pt x="510" y="44"/>
                    <a:pt x="510" y="44"/>
                    <a:pt x="510" y="44"/>
                  </a:cubicBezTo>
                  <a:cubicBezTo>
                    <a:pt x="511" y="43"/>
                    <a:pt x="511" y="43"/>
                    <a:pt x="511" y="43"/>
                  </a:cubicBezTo>
                  <a:cubicBezTo>
                    <a:pt x="512" y="44"/>
                    <a:pt x="512" y="44"/>
                    <a:pt x="512" y="44"/>
                  </a:cubicBezTo>
                  <a:cubicBezTo>
                    <a:pt x="512" y="44"/>
                    <a:pt x="512" y="44"/>
                    <a:pt x="512" y="44"/>
                  </a:cubicBezTo>
                  <a:cubicBezTo>
                    <a:pt x="513" y="44"/>
                    <a:pt x="513" y="44"/>
                    <a:pt x="513" y="44"/>
                  </a:cubicBezTo>
                  <a:cubicBezTo>
                    <a:pt x="514" y="43"/>
                    <a:pt x="514" y="43"/>
                    <a:pt x="514" y="43"/>
                  </a:cubicBezTo>
                  <a:cubicBezTo>
                    <a:pt x="517" y="44"/>
                    <a:pt x="517" y="44"/>
                    <a:pt x="517" y="44"/>
                  </a:cubicBezTo>
                  <a:cubicBezTo>
                    <a:pt x="518" y="45"/>
                    <a:pt x="518" y="45"/>
                    <a:pt x="518" y="45"/>
                  </a:cubicBezTo>
                  <a:cubicBezTo>
                    <a:pt x="519" y="44"/>
                    <a:pt x="519" y="44"/>
                    <a:pt x="519" y="44"/>
                  </a:cubicBezTo>
                  <a:cubicBezTo>
                    <a:pt x="518" y="44"/>
                    <a:pt x="518" y="44"/>
                    <a:pt x="518" y="44"/>
                  </a:cubicBezTo>
                  <a:cubicBezTo>
                    <a:pt x="519" y="44"/>
                    <a:pt x="519" y="44"/>
                    <a:pt x="519" y="44"/>
                  </a:cubicBezTo>
                  <a:cubicBezTo>
                    <a:pt x="520" y="44"/>
                    <a:pt x="520" y="44"/>
                    <a:pt x="520" y="44"/>
                  </a:cubicBezTo>
                  <a:cubicBezTo>
                    <a:pt x="520" y="45"/>
                    <a:pt x="520" y="45"/>
                    <a:pt x="520" y="45"/>
                  </a:cubicBezTo>
                  <a:cubicBezTo>
                    <a:pt x="520" y="45"/>
                    <a:pt x="520" y="45"/>
                    <a:pt x="520" y="45"/>
                  </a:cubicBezTo>
                  <a:cubicBezTo>
                    <a:pt x="521" y="45"/>
                    <a:pt x="521" y="45"/>
                    <a:pt x="521" y="45"/>
                  </a:cubicBezTo>
                  <a:cubicBezTo>
                    <a:pt x="524" y="45"/>
                    <a:pt x="524" y="45"/>
                    <a:pt x="524" y="45"/>
                  </a:cubicBezTo>
                  <a:cubicBezTo>
                    <a:pt x="527" y="47"/>
                    <a:pt x="527" y="47"/>
                    <a:pt x="527" y="47"/>
                  </a:cubicBezTo>
                  <a:cubicBezTo>
                    <a:pt x="527" y="47"/>
                    <a:pt x="527" y="47"/>
                    <a:pt x="527" y="47"/>
                  </a:cubicBezTo>
                  <a:cubicBezTo>
                    <a:pt x="526" y="47"/>
                    <a:pt x="526" y="47"/>
                    <a:pt x="526" y="47"/>
                  </a:cubicBezTo>
                  <a:cubicBezTo>
                    <a:pt x="524" y="46"/>
                    <a:pt x="524" y="46"/>
                    <a:pt x="524" y="46"/>
                  </a:cubicBezTo>
                  <a:cubicBezTo>
                    <a:pt x="524" y="46"/>
                    <a:pt x="524" y="46"/>
                    <a:pt x="524" y="46"/>
                  </a:cubicBezTo>
                  <a:cubicBezTo>
                    <a:pt x="527" y="47"/>
                    <a:pt x="527" y="47"/>
                    <a:pt x="527" y="47"/>
                  </a:cubicBezTo>
                  <a:cubicBezTo>
                    <a:pt x="528" y="47"/>
                    <a:pt x="528" y="47"/>
                    <a:pt x="528" y="47"/>
                  </a:cubicBezTo>
                  <a:cubicBezTo>
                    <a:pt x="529" y="47"/>
                    <a:pt x="529" y="47"/>
                    <a:pt x="529" y="47"/>
                  </a:cubicBezTo>
                  <a:cubicBezTo>
                    <a:pt x="530" y="47"/>
                    <a:pt x="530" y="47"/>
                    <a:pt x="530" y="47"/>
                  </a:cubicBezTo>
                  <a:cubicBezTo>
                    <a:pt x="531" y="47"/>
                    <a:pt x="531" y="47"/>
                    <a:pt x="531" y="47"/>
                  </a:cubicBezTo>
                  <a:cubicBezTo>
                    <a:pt x="531" y="46"/>
                    <a:pt x="531" y="46"/>
                    <a:pt x="531" y="46"/>
                  </a:cubicBezTo>
                  <a:cubicBezTo>
                    <a:pt x="531" y="46"/>
                    <a:pt x="531" y="46"/>
                    <a:pt x="531" y="46"/>
                  </a:cubicBezTo>
                  <a:cubicBezTo>
                    <a:pt x="532" y="46"/>
                    <a:pt x="532" y="46"/>
                    <a:pt x="532" y="46"/>
                  </a:cubicBezTo>
                  <a:cubicBezTo>
                    <a:pt x="533" y="47"/>
                    <a:pt x="533" y="47"/>
                    <a:pt x="533" y="47"/>
                  </a:cubicBezTo>
                  <a:cubicBezTo>
                    <a:pt x="533" y="47"/>
                    <a:pt x="533" y="47"/>
                    <a:pt x="533" y="47"/>
                  </a:cubicBezTo>
                  <a:cubicBezTo>
                    <a:pt x="534" y="46"/>
                    <a:pt x="534" y="46"/>
                    <a:pt x="534" y="46"/>
                  </a:cubicBezTo>
                  <a:cubicBezTo>
                    <a:pt x="534" y="46"/>
                    <a:pt x="534" y="46"/>
                    <a:pt x="534" y="46"/>
                  </a:cubicBezTo>
                  <a:cubicBezTo>
                    <a:pt x="535" y="47"/>
                    <a:pt x="535" y="47"/>
                    <a:pt x="535" y="47"/>
                  </a:cubicBezTo>
                  <a:cubicBezTo>
                    <a:pt x="535" y="47"/>
                    <a:pt x="535" y="47"/>
                    <a:pt x="535" y="47"/>
                  </a:cubicBezTo>
                  <a:cubicBezTo>
                    <a:pt x="536" y="48"/>
                    <a:pt x="536" y="48"/>
                    <a:pt x="536" y="48"/>
                  </a:cubicBezTo>
                  <a:cubicBezTo>
                    <a:pt x="537" y="47"/>
                    <a:pt x="537" y="47"/>
                    <a:pt x="537" y="47"/>
                  </a:cubicBezTo>
                  <a:cubicBezTo>
                    <a:pt x="541" y="48"/>
                    <a:pt x="541" y="48"/>
                    <a:pt x="541" y="48"/>
                  </a:cubicBezTo>
                  <a:cubicBezTo>
                    <a:pt x="541" y="47"/>
                    <a:pt x="541" y="47"/>
                    <a:pt x="541" y="47"/>
                  </a:cubicBezTo>
                  <a:cubicBezTo>
                    <a:pt x="542" y="47"/>
                    <a:pt x="542" y="47"/>
                    <a:pt x="542" y="47"/>
                  </a:cubicBezTo>
                  <a:cubicBezTo>
                    <a:pt x="543" y="48"/>
                    <a:pt x="543" y="48"/>
                    <a:pt x="543" y="48"/>
                  </a:cubicBezTo>
                  <a:cubicBezTo>
                    <a:pt x="543" y="48"/>
                    <a:pt x="543" y="48"/>
                    <a:pt x="543" y="48"/>
                  </a:cubicBezTo>
                  <a:cubicBezTo>
                    <a:pt x="543" y="47"/>
                    <a:pt x="543" y="47"/>
                    <a:pt x="543" y="47"/>
                  </a:cubicBezTo>
                  <a:cubicBezTo>
                    <a:pt x="543" y="47"/>
                    <a:pt x="543" y="47"/>
                    <a:pt x="543" y="47"/>
                  </a:cubicBezTo>
                  <a:cubicBezTo>
                    <a:pt x="545" y="47"/>
                    <a:pt x="545" y="47"/>
                    <a:pt x="545" y="47"/>
                  </a:cubicBezTo>
                  <a:cubicBezTo>
                    <a:pt x="545" y="48"/>
                    <a:pt x="545" y="48"/>
                    <a:pt x="545" y="48"/>
                  </a:cubicBezTo>
                  <a:cubicBezTo>
                    <a:pt x="545" y="49"/>
                    <a:pt x="545" y="49"/>
                    <a:pt x="545" y="49"/>
                  </a:cubicBezTo>
                  <a:cubicBezTo>
                    <a:pt x="547" y="48"/>
                    <a:pt x="547" y="48"/>
                    <a:pt x="547" y="48"/>
                  </a:cubicBezTo>
                  <a:cubicBezTo>
                    <a:pt x="547" y="48"/>
                    <a:pt x="547" y="48"/>
                    <a:pt x="547" y="48"/>
                  </a:cubicBezTo>
                  <a:cubicBezTo>
                    <a:pt x="546" y="48"/>
                    <a:pt x="546" y="48"/>
                    <a:pt x="546" y="48"/>
                  </a:cubicBezTo>
                  <a:cubicBezTo>
                    <a:pt x="547" y="48"/>
                    <a:pt x="547" y="48"/>
                    <a:pt x="547" y="48"/>
                  </a:cubicBezTo>
                  <a:cubicBezTo>
                    <a:pt x="548" y="48"/>
                    <a:pt x="548" y="48"/>
                    <a:pt x="548" y="48"/>
                  </a:cubicBezTo>
                  <a:cubicBezTo>
                    <a:pt x="548" y="49"/>
                    <a:pt x="548" y="49"/>
                    <a:pt x="548" y="49"/>
                  </a:cubicBezTo>
                  <a:cubicBezTo>
                    <a:pt x="549" y="49"/>
                    <a:pt x="549" y="49"/>
                    <a:pt x="549" y="49"/>
                  </a:cubicBezTo>
                  <a:cubicBezTo>
                    <a:pt x="550" y="50"/>
                    <a:pt x="550" y="50"/>
                    <a:pt x="550" y="50"/>
                  </a:cubicBezTo>
                  <a:cubicBezTo>
                    <a:pt x="551" y="49"/>
                    <a:pt x="551" y="49"/>
                    <a:pt x="551" y="49"/>
                  </a:cubicBezTo>
                  <a:cubicBezTo>
                    <a:pt x="550" y="49"/>
                    <a:pt x="550" y="49"/>
                    <a:pt x="550" y="49"/>
                  </a:cubicBezTo>
                  <a:cubicBezTo>
                    <a:pt x="549" y="48"/>
                    <a:pt x="549" y="48"/>
                    <a:pt x="549" y="48"/>
                  </a:cubicBezTo>
                  <a:cubicBezTo>
                    <a:pt x="549" y="48"/>
                    <a:pt x="549" y="48"/>
                    <a:pt x="549" y="48"/>
                  </a:cubicBezTo>
                  <a:cubicBezTo>
                    <a:pt x="550" y="48"/>
                    <a:pt x="550" y="48"/>
                    <a:pt x="550" y="48"/>
                  </a:cubicBezTo>
                  <a:cubicBezTo>
                    <a:pt x="551" y="48"/>
                    <a:pt x="551" y="48"/>
                    <a:pt x="551" y="48"/>
                  </a:cubicBezTo>
                  <a:cubicBezTo>
                    <a:pt x="552" y="49"/>
                    <a:pt x="552" y="49"/>
                    <a:pt x="552" y="49"/>
                  </a:cubicBezTo>
                  <a:cubicBezTo>
                    <a:pt x="553" y="50"/>
                    <a:pt x="553" y="50"/>
                    <a:pt x="553" y="50"/>
                  </a:cubicBezTo>
                  <a:cubicBezTo>
                    <a:pt x="553" y="50"/>
                    <a:pt x="553" y="50"/>
                    <a:pt x="553" y="50"/>
                  </a:cubicBezTo>
                  <a:cubicBezTo>
                    <a:pt x="553" y="49"/>
                    <a:pt x="553" y="49"/>
                    <a:pt x="553" y="49"/>
                  </a:cubicBezTo>
                  <a:cubicBezTo>
                    <a:pt x="553" y="49"/>
                    <a:pt x="553" y="49"/>
                    <a:pt x="553" y="49"/>
                  </a:cubicBezTo>
                  <a:cubicBezTo>
                    <a:pt x="554" y="49"/>
                    <a:pt x="554" y="49"/>
                    <a:pt x="554" y="49"/>
                  </a:cubicBezTo>
                  <a:cubicBezTo>
                    <a:pt x="554" y="49"/>
                    <a:pt x="554" y="49"/>
                    <a:pt x="554" y="49"/>
                  </a:cubicBezTo>
                  <a:cubicBezTo>
                    <a:pt x="554" y="50"/>
                    <a:pt x="554" y="50"/>
                    <a:pt x="554" y="50"/>
                  </a:cubicBezTo>
                  <a:cubicBezTo>
                    <a:pt x="555" y="51"/>
                    <a:pt x="555" y="51"/>
                    <a:pt x="555" y="51"/>
                  </a:cubicBezTo>
                  <a:cubicBezTo>
                    <a:pt x="557" y="53"/>
                    <a:pt x="557" y="53"/>
                    <a:pt x="557" y="53"/>
                  </a:cubicBezTo>
                  <a:cubicBezTo>
                    <a:pt x="558" y="54"/>
                    <a:pt x="558" y="54"/>
                    <a:pt x="558" y="54"/>
                  </a:cubicBezTo>
                  <a:cubicBezTo>
                    <a:pt x="558" y="54"/>
                    <a:pt x="558" y="54"/>
                    <a:pt x="558" y="54"/>
                  </a:cubicBezTo>
                  <a:cubicBezTo>
                    <a:pt x="559" y="55"/>
                    <a:pt x="559" y="55"/>
                    <a:pt x="559" y="55"/>
                  </a:cubicBezTo>
                  <a:cubicBezTo>
                    <a:pt x="560" y="56"/>
                    <a:pt x="560" y="56"/>
                    <a:pt x="560" y="56"/>
                  </a:cubicBezTo>
                  <a:cubicBezTo>
                    <a:pt x="559" y="56"/>
                    <a:pt x="559" y="56"/>
                    <a:pt x="559" y="56"/>
                  </a:cubicBezTo>
                  <a:cubicBezTo>
                    <a:pt x="560" y="57"/>
                    <a:pt x="560" y="57"/>
                    <a:pt x="560" y="57"/>
                  </a:cubicBezTo>
                  <a:cubicBezTo>
                    <a:pt x="560" y="57"/>
                    <a:pt x="560" y="57"/>
                    <a:pt x="560" y="57"/>
                  </a:cubicBezTo>
                  <a:cubicBezTo>
                    <a:pt x="561" y="57"/>
                    <a:pt x="561" y="57"/>
                    <a:pt x="561" y="57"/>
                  </a:cubicBezTo>
                  <a:cubicBezTo>
                    <a:pt x="562" y="57"/>
                    <a:pt x="562" y="57"/>
                    <a:pt x="562" y="57"/>
                  </a:cubicBezTo>
                  <a:cubicBezTo>
                    <a:pt x="563" y="58"/>
                    <a:pt x="563" y="58"/>
                    <a:pt x="563" y="58"/>
                  </a:cubicBezTo>
                  <a:cubicBezTo>
                    <a:pt x="564" y="58"/>
                    <a:pt x="564" y="58"/>
                    <a:pt x="564" y="58"/>
                  </a:cubicBezTo>
                  <a:cubicBezTo>
                    <a:pt x="564" y="58"/>
                    <a:pt x="564" y="58"/>
                    <a:pt x="564" y="58"/>
                  </a:cubicBezTo>
                  <a:cubicBezTo>
                    <a:pt x="564" y="58"/>
                    <a:pt x="564" y="58"/>
                    <a:pt x="564" y="58"/>
                  </a:cubicBezTo>
                  <a:cubicBezTo>
                    <a:pt x="563" y="57"/>
                    <a:pt x="563" y="57"/>
                    <a:pt x="563" y="57"/>
                  </a:cubicBezTo>
                  <a:cubicBezTo>
                    <a:pt x="564" y="56"/>
                    <a:pt x="564" y="56"/>
                    <a:pt x="564" y="56"/>
                  </a:cubicBezTo>
                  <a:cubicBezTo>
                    <a:pt x="564" y="56"/>
                    <a:pt x="564" y="56"/>
                    <a:pt x="564" y="56"/>
                  </a:cubicBezTo>
                  <a:cubicBezTo>
                    <a:pt x="565" y="57"/>
                    <a:pt x="565" y="57"/>
                    <a:pt x="565" y="57"/>
                  </a:cubicBezTo>
                  <a:cubicBezTo>
                    <a:pt x="566" y="58"/>
                    <a:pt x="566" y="58"/>
                    <a:pt x="566" y="58"/>
                  </a:cubicBezTo>
                  <a:cubicBezTo>
                    <a:pt x="566" y="58"/>
                    <a:pt x="566" y="58"/>
                    <a:pt x="566" y="58"/>
                  </a:cubicBezTo>
                  <a:cubicBezTo>
                    <a:pt x="565" y="57"/>
                    <a:pt x="565" y="57"/>
                    <a:pt x="565" y="57"/>
                  </a:cubicBezTo>
                  <a:cubicBezTo>
                    <a:pt x="565" y="56"/>
                    <a:pt x="565" y="56"/>
                    <a:pt x="565" y="56"/>
                  </a:cubicBezTo>
                  <a:cubicBezTo>
                    <a:pt x="564" y="55"/>
                    <a:pt x="564" y="55"/>
                    <a:pt x="564" y="55"/>
                  </a:cubicBezTo>
                  <a:cubicBezTo>
                    <a:pt x="563" y="56"/>
                    <a:pt x="563" y="56"/>
                    <a:pt x="563" y="56"/>
                  </a:cubicBezTo>
                  <a:cubicBezTo>
                    <a:pt x="562" y="56"/>
                    <a:pt x="562" y="56"/>
                    <a:pt x="562" y="56"/>
                  </a:cubicBezTo>
                  <a:cubicBezTo>
                    <a:pt x="562" y="55"/>
                    <a:pt x="562" y="55"/>
                    <a:pt x="562" y="55"/>
                  </a:cubicBezTo>
                  <a:cubicBezTo>
                    <a:pt x="562" y="55"/>
                    <a:pt x="562" y="55"/>
                    <a:pt x="562" y="55"/>
                  </a:cubicBezTo>
                  <a:cubicBezTo>
                    <a:pt x="562" y="54"/>
                    <a:pt x="562" y="54"/>
                    <a:pt x="562" y="54"/>
                  </a:cubicBezTo>
                  <a:cubicBezTo>
                    <a:pt x="561" y="53"/>
                    <a:pt x="561" y="53"/>
                    <a:pt x="561" y="53"/>
                  </a:cubicBezTo>
                  <a:cubicBezTo>
                    <a:pt x="560" y="52"/>
                    <a:pt x="560" y="52"/>
                    <a:pt x="560" y="52"/>
                  </a:cubicBezTo>
                  <a:cubicBezTo>
                    <a:pt x="559" y="51"/>
                    <a:pt x="559" y="51"/>
                    <a:pt x="559" y="51"/>
                  </a:cubicBezTo>
                  <a:cubicBezTo>
                    <a:pt x="559" y="51"/>
                    <a:pt x="559" y="51"/>
                    <a:pt x="559" y="51"/>
                  </a:cubicBezTo>
                  <a:cubicBezTo>
                    <a:pt x="558" y="52"/>
                    <a:pt x="558" y="52"/>
                    <a:pt x="558" y="52"/>
                  </a:cubicBezTo>
                  <a:cubicBezTo>
                    <a:pt x="558" y="52"/>
                    <a:pt x="558" y="52"/>
                    <a:pt x="558" y="52"/>
                  </a:cubicBezTo>
                  <a:cubicBezTo>
                    <a:pt x="558" y="51"/>
                    <a:pt x="558" y="51"/>
                    <a:pt x="558" y="51"/>
                  </a:cubicBezTo>
                  <a:cubicBezTo>
                    <a:pt x="559" y="50"/>
                    <a:pt x="559" y="50"/>
                    <a:pt x="559" y="50"/>
                  </a:cubicBezTo>
                  <a:cubicBezTo>
                    <a:pt x="560" y="48"/>
                    <a:pt x="560" y="48"/>
                    <a:pt x="560" y="48"/>
                  </a:cubicBezTo>
                  <a:cubicBezTo>
                    <a:pt x="561" y="48"/>
                    <a:pt x="561" y="48"/>
                    <a:pt x="561" y="48"/>
                  </a:cubicBezTo>
                  <a:cubicBezTo>
                    <a:pt x="561" y="49"/>
                    <a:pt x="561" y="49"/>
                    <a:pt x="561" y="49"/>
                  </a:cubicBezTo>
                  <a:cubicBezTo>
                    <a:pt x="561" y="50"/>
                    <a:pt x="561" y="50"/>
                    <a:pt x="561" y="50"/>
                  </a:cubicBezTo>
                  <a:cubicBezTo>
                    <a:pt x="562" y="50"/>
                    <a:pt x="562" y="50"/>
                    <a:pt x="562" y="50"/>
                  </a:cubicBezTo>
                  <a:cubicBezTo>
                    <a:pt x="562" y="50"/>
                    <a:pt x="562" y="50"/>
                    <a:pt x="562" y="50"/>
                  </a:cubicBezTo>
                  <a:cubicBezTo>
                    <a:pt x="562" y="49"/>
                    <a:pt x="562" y="49"/>
                    <a:pt x="562" y="49"/>
                  </a:cubicBezTo>
                  <a:cubicBezTo>
                    <a:pt x="561" y="49"/>
                    <a:pt x="561" y="49"/>
                    <a:pt x="561" y="49"/>
                  </a:cubicBezTo>
                  <a:cubicBezTo>
                    <a:pt x="562" y="49"/>
                    <a:pt x="562" y="49"/>
                    <a:pt x="562" y="49"/>
                  </a:cubicBezTo>
                  <a:cubicBezTo>
                    <a:pt x="563" y="48"/>
                    <a:pt x="563" y="48"/>
                    <a:pt x="563" y="48"/>
                  </a:cubicBezTo>
                  <a:cubicBezTo>
                    <a:pt x="563" y="47"/>
                    <a:pt x="563" y="47"/>
                    <a:pt x="563" y="47"/>
                  </a:cubicBezTo>
                  <a:cubicBezTo>
                    <a:pt x="562" y="47"/>
                    <a:pt x="562" y="47"/>
                    <a:pt x="562" y="47"/>
                  </a:cubicBezTo>
                  <a:cubicBezTo>
                    <a:pt x="563" y="47"/>
                    <a:pt x="563" y="47"/>
                    <a:pt x="563" y="47"/>
                  </a:cubicBezTo>
                  <a:cubicBezTo>
                    <a:pt x="563" y="47"/>
                    <a:pt x="563" y="47"/>
                    <a:pt x="563" y="47"/>
                  </a:cubicBezTo>
                  <a:cubicBezTo>
                    <a:pt x="564" y="47"/>
                    <a:pt x="564" y="47"/>
                    <a:pt x="564" y="47"/>
                  </a:cubicBezTo>
                  <a:cubicBezTo>
                    <a:pt x="565" y="46"/>
                    <a:pt x="565" y="46"/>
                    <a:pt x="565" y="46"/>
                  </a:cubicBezTo>
                  <a:cubicBezTo>
                    <a:pt x="565" y="46"/>
                    <a:pt x="565" y="46"/>
                    <a:pt x="565" y="46"/>
                  </a:cubicBezTo>
                  <a:cubicBezTo>
                    <a:pt x="566" y="46"/>
                    <a:pt x="566" y="46"/>
                    <a:pt x="566" y="46"/>
                  </a:cubicBezTo>
                  <a:cubicBezTo>
                    <a:pt x="566" y="46"/>
                    <a:pt x="566" y="46"/>
                    <a:pt x="566" y="46"/>
                  </a:cubicBezTo>
                  <a:cubicBezTo>
                    <a:pt x="567" y="46"/>
                    <a:pt x="567" y="46"/>
                    <a:pt x="567" y="46"/>
                  </a:cubicBezTo>
                  <a:cubicBezTo>
                    <a:pt x="567" y="47"/>
                    <a:pt x="567" y="47"/>
                    <a:pt x="567" y="47"/>
                  </a:cubicBezTo>
                  <a:cubicBezTo>
                    <a:pt x="568" y="47"/>
                    <a:pt x="568" y="47"/>
                    <a:pt x="568" y="47"/>
                  </a:cubicBezTo>
                  <a:cubicBezTo>
                    <a:pt x="569" y="47"/>
                    <a:pt x="569" y="47"/>
                    <a:pt x="569" y="47"/>
                  </a:cubicBezTo>
                  <a:cubicBezTo>
                    <a:pt x="570" y="47"/>
                    <a:pt x="570" y="47"/>
                    <a:pt x="570" y="47"/>
                  </a:cubicBezTo>
                  <a:cubicBezTo>
                    <a:pt x="572" y="48"/>
                    <a:pt x="572" y="48"/>
                    <a:pt x="572" y="48"/>
                  </a:cubicBezTo>
                  <a:cubicBezTo>
                    <a:pt x="572" y="48"/>
                    <a:pt x="572" y="48"/>
                    <a:pt x="572" y="48"/>
                  </a:cubicBezTo>
                  <a:cubicBezTo>
                    <a:pt x="572" y="49"/>
                    <a:pt x="572" y="49"/>
                    <a:pt x="572" y="49"/>
                  </a:cubicBezTo>
                  <a:cubicBezTo>
                    <a:pt x="573" y="49"/>
                    <a:pt x="573" y="49"/>
                    <a:pt x="573" y="49"/>
                  </a:cubicBezTo>
                  <a:cubicBezTo>
                    <a:pt x="573" y="48"/>
                    <a:pt x="573" y="48"/>
                    <a:pt x="573" y="48"/>
                  </a:cubicBezTo>
                  <a:cubicBezTo>
                    <a:pt x="574" y="48"/>
                    <a:pt x="574" y="48"/>
                    <a:pt x="574" y="48"/>
                  </a:cubicBezTo>
                  <a:cubicBezTo>
                    <a:pt x="574" y="49"/>
                    <a:pt x="574" y="49"/>
                    <a:pt x="574" y="49"/>
                  </a:cubicBezTo>
                  <a:cubicBezTo>
                    <a:pt x="575" y="49"/>
                    <a:pt x="575" y="49"/>
                    <a:pt x="575" y="49"/>
                  </a:cubicBezTo>
                  <a:cubicBezTo>
                    <a:pt x="576" y="48"/>
                    <a:pt x="576" y="48"/>
                    <a:pt x="576" y="48"/>
                  </a:cubicBezTo>
                  <a:cubicBezTo>
                    <a:pt x="576" y="48"/>
                    <a:pt x="576" y="48"/>
                    <a:pt x="576" y="48"/>
                  </a:cubicBezTo>
                  <a:cubicBezTo>
                    <a:pt x="576" y="49"/>
                    <a:pt x="576" y="49"/>
                    <a:pt x="576" y="49"/>
                  </a:cubicBezTo>
                  <a:cubicBezTo>
                    <a:pt x="576" y="49"/>
                    <a:pt x="576" y="49"/>
                    <a:pt x="576" y="49"/>
                  </a:cubicBezTo>
                  <a:cubicBezTo>
                    <a:pt x="576" y="50"/>
                    <a:pt x="576" y="50"/>
                    <a:pt x="576" y="50"/>
                  </a:cubicBezTo>
                  <a:cubicBezTo>
                    <a:pt x="576" y="52"/>
                    <a:pt x="576" y="52"/>
                    <a:pt x="576" y="52"/>
                  </a:cubicBezTo>
                  <a:cubicBezTo>
                    <a:pt x="576" y="53"/>
                    <a:pt x="576" y="53"/>
                    <a:pt x="576" y="53"/>
                  </a:cubicBezTo>
                  <a:cubicBezTo>
                    <a:pt x="576" y="53"/>
                    <a:pt x="576" y="53"/>
                    <a:pt x="576" y="53"/>
                  </a:cubicBezTo>
                  <a:cubicBezTo>
                    <a:pt x="577" y="53"/>
                    <a:pt x="577" y="53"/>
                    <a:pt x="577" y="53"/>
                  </a:cubicBezTo>
                  <a:cubicBezTo>
                    <a:pt x="578" y="54"/>
                    <a:pt x="578" y="54"/>
                    <a:pt x="578" y="54"/>
                  </a:cubicBezTo>
                  <a:cubicBezTo>
                    <a:pt x="579" y="54"/>
                    <a:pt x="579" y="54"/>
                    <a:pt x="579" y="54"/>
                  </a:cubicBezTo>
                  <a:cubicBezTo>
                    <a:pt x="579" y="55"/>
                    <a:pt x="579" y="55"/>
                    <a:pt x="579" y="55"/>
                  </a:cubicBezTo>
                  <a:cubicBezTo>
                    <a:pt x="578" y="56"/>
                    <a:pt x="578" y="56"/>
                    <a:pt x="578" y="56"/>
                  </a:cubicBezTo>
                  <a:cubicBezTo>
                    <a:pt x="577" y="56"/>
                    <a:pt x="577" y="56"/>
                    <a:pt x="577" y="56"/>
                  </a:cubicBezTo>
                  <a:cubicBezTo>
                    <a:pt x="576" y="56"/>
                    <a:pt x="576" y="56"/>
                    <a:pt x="576" y="56"/>
                  </a:cubicBezTo>
                  <a:cubicBezTo>
                    <a:pt x="577" y="56"/>
                    <a:pt x="577" y="56"/>
                    <a:pt x="577" y="56"/>
                  </a:cubicBezTo>
                  <a:cubicBezTo>
                    <a:pt x="578" y="57"/>
                    <a:pt x="578" y="57"/>
                    <a:pt x="578" y="57"/>
                  </a:cubicBezTo>
                  <a:cubicBezTo>
                    <a:pt x="578" y="58"/>
                    <a:pt x="578" y="58"/>
                    <a:pt x="578" y="58"/>
                  </a:cubicBezTo>
                  <a:cubicBezTo>
                    <a:pt x="577" y="58"/>
                    <a:pt x="577" y="58"/>
                    <a:pt x="577" y="58"/>
                  </a:cubicBezTo>
                  <a:cubicBezTo>
                    <a:pt x="576" y="59"/>
                    <a:pt x="576" y="59"/>
                    <a:pt x="576" y="59"/>
                  </a:cubicBezTo>
                  <a:cubicBezTo>
                    <a:pt x="576" y="59"/>
                    <a:pt x="576" y="59"/>
                    <a:pt x="576" y="59"/>
                  </a:cubicBezTo>
                  <a:cubicBezTo>
                    <a:pt x="575" y="60"/>
                    <a:pt x="575" y="60"/>
                    <a:pt x="575" y="60"/>
                  </a:cubicBezTo>
                  <a:cubicBezTo>
                    <a:pt x="573" y="60"/>
                    <a:pt x="573" y="60"/>
                    <a:pt x="573" y="60"/>
                  </a:cubicBezTo>
                  <a:cubicBezTo>
                    <a:pt x="572" y="60"/>
                    <a:pt x="572" y="60"/>
                    <a:pt x="572" y="60"/>
                  </a:cubicBezTo>
                  <a:cubicBezTo>
                    <a:pt x="574" y="60"/>
                    <a:pt x="574" y="60"/>
                    <a:pt x="574" y="60"/>
                  </a:cubicBezTo>
                  <a:cubicBezTo>
                    <a:pt x="574" y="60"/>
                    <a:pt x="574" y="60"/>
                    <a:pt x="574" y="60"/>
                  </a:cubicBezTo>
                  <a:cubicBezTo>
                    <a:pt x="575" y="61"/>
                    <a:pt x="575" y="61"/>
                    <a:pt x="575" y="61"/>
                  </a:cubicBezTo>
                  <a:cubicBezTo>
                    <a:pt x="576" y="60"/>
                    <a:pt x="576" y="60"/>
                    <a:pt x="576" y="60"/>
                  </a:cubicBezTo>
                  <a:cubicBezTo>
                    <a:pt x="576" y="60"/>
                    <a:pt x="576" y="60"/>
                    <a:pt x="576" y="60"/>
                  </a:cubicBezTo>
                  <a:cubicBezTo>
                    <a:pt x="576" y="61"/>
                    <a:pt x="576" y="61"/>
                    <a:pt x="576" y="61"/>
                  </a:cubicBezTo>
                  <a:cubicBezTo>
                    <a:pt x="577" y="62"/>
                    <a:pt x="577" y="62"/>
                    <a:pt x="577" y="62"/>
                  </a:cubicBezTo>
                  <a:cubicBezTo>
                    <a:pt x="576" y="63"/>
                    <a:pt x="576" y="63"/>
                    <a:pt x="576" y="63"/>
                  </a:cubicBezTo>
                  <a:cubicBezTo>
                    <a:pt x="576" y="64"/>
                    <a:pt x="576" y="64"/>
                    <a:pt x="576" y="64"/>
                  </a:cubicBezTo>
                  <a:cubicBezTo>
                    <a:pt x="577" y="63"/>
                    <a:pt x="577" y="63"/>
                    <a:pt x="577" y="63"/>
                  </a:cubicBezTo>
                  <a:cubicBezTo>
                    <a:pt x="578" y="63"/>
                    <a:pt x="578" y="63"/>
                    <a:pt x="578" y="63"/>
                  </a:cubicBezTo>
                  <a:cubicBezTo>
                    <a:pt x="579" y="64"/>
                    <a:pt x="579" y="64"/>
                    <a:pt x="579" y="64"/>
                  </a:cubicBezTo>
                  <a:cubicBezTo>
                    <a:pt x="579" y="64"/>
                    <a:pt x="579" y="64"/>
                    <a:pt x="579" y="64"/>
                  </a:cubicBezTo>
                  <a:cubicBezTo>
                    <a:pt x="580" y="65"/>
                    <a:pt x="580" y="65"/>
                    <a:pt x="580" y="65"/>
                  </a:cubicBezTo>
                  <a:cubicBezTo>
                    <a:pt x="579" y="66"/>
                    <a:pt x="579" y="66"/>
                    <a:pt x="579" y="66"/>
                  </a:cubicBezTo>
                  <a:cubicBezTo>
                    <a:pt x="579" y="66"/>
                    <a:pt x="579" y="66"/>
                    <a:pt x="579" y="66"/>
                  </a:cubicBezTo>
                  <a:cubicBezTo>
                    <a:pt x="580" y="67"/>
                    <a:pt x="580" y="67"/>
                    <a:pt x="580" y="67"/>
                  </a:cubicBezTo>
                  <a:cubicBezTo>
                    <a:pt x="579" y="68"/>
                    <a:pt x="579" y="68"/>
                    <a:pt x="579" y="68"/>
                  </a:cubicBezTo>
                  <a:cubicBezTo>
                    <a:pt x="578" y="68"/>
                    <a:pt x="578" y="68"/>
                    <a:pt x="578" y="68"/>
                  </a:cubicBezTo>
                  <a:cubicBezTo>
                    <a:pt x="579" y="69"/>
                    <a:pt x="579" y="69"/>
                    <a:pt x="579" y="69"/>
                  </a:cubicBezTo>
                  <a:cubicBezTo>
                    <a:pt x="579" y="68"/>
                    <a:pt x="579" y="68"/>
                    <a:pt x="579" y="68"/>
                  </a:cubicBezTo>
                  <a:cubicBezTo>
                    <a:pt x="580" y="68"/>
                    <a:pt x="580" y="68"/>
                    <a:pt x="580" y="68"/>
                  </a:cubicBezTo>
                  <a:cubicBezTo>
                    <a:pt x="580" y="69"/>
                    <a:pt x="580" y="69"/>
                    <a:pt x="580" y="69"/>
                  </a:cubicBezTo>
                  <a:cubicBezTo>
                    <a:pt x="580" y="70"/>
                    <a:pt x="580" y="70"/>
                    <a:pt x="580" y="70"/>
                  </a:cubicBezTo>
                  <a:cubicBezTo>
                    <a:pt x="581" y="69"/>
                    <a:pt x="581" y="69"/>
                    <a:pt x="581" y="69"/>
                  </a:cubicBezTo>
                  <a:cubicBezTo>
                    <a:pt x="581" y="70"/>
                    <a:pt x="581" y="70"/>
                    <a:pt x="581" y="70"/>
                  </a:cubicBezTo>
                  <a:cubicBezTo>
                    <a:pt x="581" y="69"/>
                    <a:pt x="581" y="69"/>
                    <a:pt x="581" y="69"/>
                  </a:cubicBezTo>
                  <a:cubicBezTo>
                    <a:pt x="582" y="69"/>
                    <a:pt x="582" y="69"/>
                    <a:pt x="582" y="69"/>
                  </a:cubicBezTo>
                  <a:cubicBezTo>
                    <a:pt x="583" y="69"/>
                    <a:pt x="583" y="69"/>
                    <a:pt x="583" y="69"/>
                  </a:cubicBezTo>
                  <a:cubicBezTo>
                    <a:pt x="584" y="69"/>
                    <a:pt x="584" y="69"/>
                    <a:pt x="584" y="69"/>
                  </a:cubicBezTo>
                  <a:cubicBezTo>
                    <a:pt x="584" y="70"/>
                    <a:pt x="584" y="70"/>
                    <a:pt x="584" y="70"/>
                  </a:cubicBezTo>
                  <a:cubicBezTo>
                    <a:pt x="583" y="71"/>
                    <a:pt x="583" y="71"/>
                    <a:pt x="583" y="71"/>
                  </a:cubicBezTo>
                  <a:cubicBezTo>
                    <a:pt x="582" y="70"/>
                    <a:pt x="582" y="70"/>
                    <a:pt x="582" y="70"/>
                  </a:cubicBezTo>
                  <a:cubicBezTo>
                    <a:pt x="582" y="71"/>
                    <a:pt x="582" y="71"/>
                    <a:pt x="582" y="71"/>
                  </a:cubicBezTo>
                  <a:cubicBezTo>
                    <a:pt x="583" y="71"/>
                    <a:pt x="583" y="71"/>
                    <a:pt x="583" y="71"/>
                  </a:cubicBezTo>
                  <a:cubicBezTo>
                    <a:pt x="583" y="71"/>
                    <a:pt x="583" y="71"/>
                    <a:pt x="583" y="71"/>
                  </a:cubicBezTo>
                  <a:cubicBezTo>
                    <a:pt x="584" y="72"/>
                    <a:pt x="584" y="72"/>
                    <a:pt x="584" y="72"/>
                  </a:cubicBezTo>
                  <a:cubicBezTo>
                    <a:pt x="584" y="73"/>
                    <a:pt x="584" y="73"/>
                    <a:pt x="584" y="73"/>
                  </a:cubicBezTo>
                  <a:cubicBezTo>
                    <a:pt x="583" y="73"/>
                    <a:pt x="583" y="73"/>
                    <a:pt x="583" y="73"/>
                  </a:cubicBezTo>
                  <a:cubicBezTo>
                    <a:pt x="582" y="72"/>
                    <a:pt x="582" y="72"/>
                    <a:pt x="582" y="72"/>
                  </a:cubicBezTo>
                  <a:cubicBezTo>
                    <a:pt x="581" y="72"/>
                    <a:pt x="581" y="72"/>
                    <a:pt x="581" y="72"/>
                  </a:cubicBezTo>
                  <a:cubicBezTo>
                    <a:pt x="582" y="73"/>
                    <a:pt x="582" y="73"/>
                    <a:pt x="582" y="73"/>
                  </a:cubicBezTo>
                  <a:cubicBezTo>
                    <a:pt x="581" y="74"/>
                    <a:pt x="581" y="74"/>
                    <a:pt x="581" y="74"/>
                  </a:cubicBezTo>
                  <a:cubicBezTo>
                    <a:pt x="581" y="74"/>
                    <a:pt x="581" y="74"/>
                    <a:pt x="581" y="74"/>
                  </a:cubicBezTo>
                  <a:cubicBezTo>
                    <a:pt x="580" y="74"/>
                    <a:pt x="580" y="74"/>
                    <a:pt x="580" y="74"/>
                  </a:cubicBezTo>
                  <a:cubicBezTo>
                    <a:pt x="580" y="74"/>
                    <a:pt x="580" y="74"/>
                    <a:pt x="580" y="74"/>
                  </a:cubicBezTo>
                  <a:cubicBezTo>
                    <a:pt x="579" y="73"/>
                    <a:pt x="579" y="73"/>
                    <a:pt x="579" y="73"/>
                  </a:cubicBezTo>
                  <a:cubicBezTo>
                    <a:pt x="577" y="73"/>
                    <a:pt x="577" y="73"/>
                    <a:pt x="577" y="73"/>
                  </a:cubicBezTo>
                  <a:cubicBezTo>
                    <a:pt x="576" y="74"/>
                    <a:pt x="576" y="74"/>
                    <a:pt x="576" y="74"/>
                  </a:cubicBezTo>
                  <a:cubicBezTo>
                    <a:pt x="576" y="74"/>
                    <a:pt x="576" y="74"/>
                    <a:pt x="576" y="74"/>
                  </a:cubicBezTo>
                  <a:cubicBezTo>
                    <a:pt x="576" y="73"/>
                    <a:pt x="576" y="73"/>
                    <a:pt x="576" y="73"/>
                  </a:cubicBezTo>
                  <a:cubicBezTo>
                    <a:pt x="575" y="72"/>
                    <a:pt x="575" y="72"/>
                    <a:pt x="575" y="72"/>
                  </a:cubicBezTo>
                  <a:cubicBezTo>
                    <a:pt x="575" y="72"/>
                    <a:pt x="575" y="72"/>
                    <a:pt x="575" y="72"/>
                  </a:cubicBezTo>
                  <a:cubicBezTo>
                    <a:pt x="575" y="73"/>
                    <a:pt x="575" y="73"/>
                    <a:pt x="575" y="73"/>
                  </a:cubicBezTo>
                  <a:cubicBezTo>
                    <a:pt x="574" y="73"/>
                    <a:pt x="574" y="73"/>
                    <a:pt x="574" y="73"/>
                  </a:cubicBezTo>
                  <a:cubicBezTo>
                    <a:pt x="574" y="74"/>
                    <a:pt x="574" y="74"/>
                    <a:pt x="574" y="74"/>
                  </a:cubicBezTo>
                  <a:cubicBezTo>
                    <a:pt x="575" y="74"/>
                    <a:pt x="575" y="74"/>
                    <a:pt x="575" y="74"/>
                  </a:cubicBezTo>
                  <a:cubicBezTo>
                    <a:pt x="574" y="75"/>
                    <a:pt x="574" y="75"/>
                    <a:pt x="574" y="75"/>
                  </a:cubicBezTo>
                  <a:cubicBezTo>
                    <a:pt x="574" y="75"/>
                    <a:pt x="574" y="75"/>
                    <a:pt x="574" y="75"/>
                  </a:cubicBezTo>
                  <a:cubicBezTo>
                    <a:pt x="574" y="75"/>
                    <a:pt x="574" y="75"/>
                    <a:pt x="574" y="75"/>
                  </a:cubicBezTo>
                  <a:cubicBezTo>
                    <a:pt x="573" y="74"/>
                    <a:pt x="573" y="74"/>
                    <a:pt x="573" y="74"/>
                  </a:cubicBezTo>
                  <a:cubicBezTo>
                    <a:pt x="571" y="75"/>
                    <a:pt x="571" y="75"/>
                    <a:pt x="571" y="75"/>
                  </a:cubicBezTo>
                  <a:cubicBezTo>
                    <a:pt x="571" y="75"/>
                    <a:pt x="571" y="75"/>
                    <a:pt x="571" y="75"/>
                  </a:cubicBezTo>
                  <a:cubicBezTo>
                    <a:pt x="571" y="74"/>
                    <a:pt x="571" y="74"/>
                    <a:pt x="571" y="74"/>
                  </a:cubicBezTo>
                  <a:cubicBezTo>
                    <a:pt x="571" y="73"/>
                    <a:pt x="571" y="73"/>
                    <a:pt x="571" y="73"/>
                  </a:cubicBezTo>
                  <a:cubicBezTo>
                    <a:pt x="570" y="73"/>
                    <a:pt x="570" y="73"/>
                    <a:pt x="570" y="73"/>
                  </a:cubicBezTo>
                  <a:cubicBezTo>
                    <a:pt x="568" y="72"/>
                    <a:pt x="568" y="72"/>
                    <a:pt x="568" y="72"/>
                  </a:cubicBezTo>
                  <a:cubicBezTo>
                    <a:pt x="568" y="71"/>
                    <a:pt x="568" y="71"/>
                    <a:pt x="568" y="71"/>
                  </a:cubicBezTo>
                  <a:cubicBezTo>
                    <a:pt x="568" y="71"/>
                    <a:pt x="568" y="71"/>
                    <a:pt x="568" y="71"/>
                  </a:cubicBezTo>
                  <a:cubicBezTo>
                    <a:pt x="567" y="70"/>
                    <a:pt x="567" y="70"/>
                    <a:pt x="567" y="70"/>
                  </a:cubicBezTo>
                  <a:cubicBezTo>
                    <a:pt x="566" y="71"/>
                    <a:pt x="566" y="71"/>
                    <a:pt x="566" y="71"/>
                  </a:cubicBezTo>
                  <a:cubicBezTo>
                    <a:pt x="565" y="72"/>
                    <a:pt x="565" y="72"/>
                    <a:pt x="565" y="72"/>
                  </a:cubicBezTo>
                  <a:cubicBezTo>
                    <a:pt x="564" y="72"/>
                    <a:pt x="564" y="72"/>
                    <a:pt x="564" y="72"/>
                  </a:cubicBezTo>
                  <a:cubicBezTo>
                    <a:pt x="564" y="72"/>
                    <a:pt x="564" y="72"/>
                    <a:pt x="564" y="72"/>
                  </a:cubicBezTo>
                  <a:cubicBezTo>
                    <a:pt x="564" y="71"/>
                    <a:pt x="564" y="71"/>
                    <a:pt x="564" y="71"/>
                  </a:cubicBezTo>
                  <a:cubicBezTo>
                    <a:pt x="563" y="71"/>
                    <a:pt x="563" y="71"/>
                    <a:pt x="563" y="71"/>
                  </a:cubicBezTo>
                  <a:cubicBezTo>
                    <a:pt x="563" y="71"/>
                    <a:pt x="563" y="71"/>
                    <a:pt x="563" y="71"/>
                  </a:cubicBezTo>
                  <a:cubicBezTo>
                    <a:pt x="563" y="73"/>
                    <a:pt x="563" y="73"/>
                    <a:pt x="563" y="73"/>
                  </a:cubicBezTo>
                  <a:cubicBezTo>
                    <a:pt x="564" y="74"/>
                    <a:pt x="564" y="74"/>
                    <a:pt x="564" y="74"/>
                  </a:cubicBezTo>
                  <a:cubicBezTo>
                    <a:pt x="563" y="75"/>
                    <a:pt x="563" y="75"/>
                    <a:pt x="563" y="75"/>
                  </a:cubicBezTo>
                  <a:cubicBezTo>
                    <a:pt x="562" y="77"/>
                    <a:pt x="562" y="77"/>
                    <a:pt x="562" y="77"/>
                  </a:cubicBezTo>
                  <a:cubicBezTo>
                    <a:pt x="561" y="77"/>
                    <a:pt x="561" y="77"/>
                    <a:pt x="561" y="77"/>
                  </a:cubicBezTo>
                  <a:cubicBezTo>
                    <a:pt x="561" y="75"/>
                    <a:pt x="561" y="75"/>
                    <a:pt x="561" y="75"/>
                  </a:cubicBezTo>
                  <a:cubicBezTo>
                    <a:pt x="560" y="75"/>
                    <a:pt x="560" y="75"/>
                    <a:pt x="560" y="75"/>
                  </a:cubicBezTo>
                  <a:cubicBezTo>
                    <a:pt x="559" y="76"/>
                    <a:pt x="559" y="76"/>
                    <a:pt x="559" y="76"/>
                  </a:cubicBezTo>
                  <a:cubicBezTo>
                    <a:pt x="557" y="74"/>
                    <a:pt x="557" y="74"/>
                    <a:pt x="557" y="74"/>
                  </a:cubicBezTo>
                  <a:cubicBezTo>
                    <a:pt x="557" y="73"/>
                    <a:pt x="557" y="73"/>
                    <a:pt x="557" y="73"/>
                  </a:cubicBezTo>
                  <a:cubicBezTo>
                    <a:pt x="557" y="71"/>
                    <a:pt x="557" y="71"/>
                    <a:pt x="557" y="71"/>
                  </a:cubicBezTo>
                  <a:cubicBezTo>
                    <a:pt x="556" y="71"/>
                    <a:pt x="556" y="71"/>
                    <a:pt x="556" y="71"/>
                  </a:cubicBezTo>
                  <a:cubicBezTo>
                    <a:pt x="556" y="71"/>
                    <a:pt x="556" y="71"/>
                    <a:pt x="556" y="71"/>
                  </a:cubicBezTo>
                  <a:cubicBezTo>
                    <a:pt x="555" y="70"/>
                    <a:pt x="555" y="70"/>
                    <a:pt x="555" y="70"/>
                  </a:cubicBezTo>
                  <a:cubicBezTo>
                    <a:pt x="555" y="71"/>
                    <a:pt x="555" y="71"/>
                    <a:pt x="555" y="71"/>
                  </a:cubicBezTo>
                  <a:cubicBezTo>
                    <a:pt x="555" y="71"/>
                    <a:pt x="555" y="71"/>
                    <a:pt x="555" y="71"/>
                  </a:cubicBezTo>
                  <a:cubicBezTo>
                    <a:pt x="555" y="72"/>
                    <a:pt x="555" y="72"/>
                    <a:pt x="555" y="72"/>
                  </a:cubicBezTo>
                  <a:cubicBezTo>
                    <a:pt x="555" y="72"/>
                    <a:pt x="555" y="72"/>
                    <a:pt x="555" y="72"/>
                  </a:cubicBezTo>
                  <a:cubicBezTo>
                    <a:pt x="555" y="73"/>
                    <a:pt x="555" y="73"/>
                    <a:pt x="555" y="73"/>
                  </a:cubicBezTo>
                  <a:cubicBezTo>
                    <a:pt x="554" y="72"/>
                    <a:pt x="554" y="72"/>
                    <a:pt x="554" y="72"/>
                  </a:cubicBezTo>
                  <a:cubicBezTo>
                    <a:pt x="553" y="71"/>
                    <a:pt x="553" y="71"/>
                    <a:pt x="553" y="71"/>
                  </a:cubicBezTo>
                  <a:cubicBezTo>
                    <a:pt x="553" y="71"/>
                    <a:pt x="553" y="71"/>
                    <a:pt x="553" y="71"/>
                  </a:cubicBezTo>
                  <a:cubicBezTo>
                    <a:pt x="553" y="72"/>
                    <a:pt x="553" y="72"/>
                    <a:pt x="553" y="72"/>
                  </a:cubicBezTo>
                  <a:cubicBezTo>
                    <a:pt x="553" y="73"/>
                    <a:pt x="553" y="73"/>
                    <a:pt x="553" y="73"/>
                  </a:cubicBezTo>
                  <a:cubicBezTo>
                    <a:pt x="553" y="73"/>
                    <a:pt x="553" y="73"/>
                    <a:pt x="553" y="73"/>
                  </a:cubicBezTo>
                  <a:cubicBezTo>
                    <a:pt x="554" y="73"/>
                    <a:pt x="554" y="73"/>
                    <a:pt x="554" y="73"/>
                  </a:cubicBezTo>
                  <a:cubicBezTo>
                    <a:pt x="555" y="74"/>
                    <a:pt x="555" y="74"/>
                    <a:pt x="555" y="74"/>
                  </a:cubicBezTo>
                  <a:cubicBezTo>
                    <a:pt x="554" y="75"/>
                    <a:pt x="554" y="75"/>
                    <a:pt x="554" y="75"/>
                  </a:cubicBezTo>
                  <a:cubicBezTo>
                    <a:pt x="553" y="75"/>
                    <a:pt x="553" y="75"/>
                    <a:pt x="553" y="75"/>
                  </a:cubicBezTo>
                  <a:cubicBezTo>
                    <a:pt x="553" y="75"/>
                    <a:pt x="553" y="75"/>
                    <a:pt x="553" y="75"/>
                  </a:cubicBezTo>
                  <a:cubicBezTo>
                    <a:pt x="553" y="75"/>
                    <a:pt x="553" y="75"/>
                    <a:pt x="553" y="75"/>
                  </a:cubicBezTo>
                  <a:cubicBezTo>
                    <a:pt x="556" y="78"/>
                    <a:pt x="556" y="78"/>
                    <a:pt x="556" y="78"/>
                  </a:cubicBezTo>
                  <a:cubicBezTo>
                    <a:pt x="558" y="78"/>
                    <a:pt x="558" y="78"/>
                    <a:pt x="558" y="78"/>
                  </a:cubicBezTo>
                  <a:cubicBezTo>
                    <a:pt x="559" y="78"/>
                    <a:pt x="559" y="78"/>
                    <a:pt x="559" y="78"/>
                  </a:cubicBezTo>
                  <a:cubicBezTo>
                    <a:pt x="560" y="79"/>
                    <a:pt x="560" y="79"/>
                    <a:pt x="560" y="79"/>
                  </a:cubicBezTo>
                  <a:cubicBezTo>
                    <a:pt x="560" y="80"/>
                    <a:pt x="560" y="80"/>
                    <a:pt x="560" y="80"/>
                  </a:cubicBezTo>
                  <a:cubicBezTo>
                    <a:pt x="560" y="80"/>
                    <a:pt x="560" y="80"/>
                    <a:pt x="560" y="80"/>
                  </a:cubicBezTo>
                  <a:cubicBezTo>
                    <a:pt x="559" y="79"/>
                    <a:pt x="559" y="79"/>
                    <a:pt x="559" y="79"/>
                  </a:cubicBezTo>
                  <a:cubicBezTo>
                    <a:pt x="559" y="79"/>
                    <a:pt x="559" y="79"/>
                    <a:pt x="559" y="79"/>
                  </a:cubicBezTo>
                  <a:cubicBezTo>
                    <a:pt x="559" y="80"/>
                    <a:pt x="559" y="80"/>
                    <a:pt x="559" y="80"/>
                  </a:cubicBezTo>
                  <a:cubicBezTo>
                    <a:pt x="560" y="81"/>
                    <a:pt x="560" y="81"/>
                    <a:pt x="560" y="81"/>
                  </a:cubicBezTo>
                  <a:cubicBezTo>
                    <a:pt x="561" y="82"/>
                    <a:pt x="561" y="82"/>
                    <a:pt x="561" y="82"/>
                  </a:cubicBezTo>
                  <a:cubicBezTo>
                    <a:pt x="562" y="83"/>
                    <a:pt x="562" y="83"/>
                    <a:pt x="562" y="83"/>
                  </a:cubicBezTo>
                  <a:cubicBezTo>
                    <a:pt x="562" y="84"/>
                    <a:pt x="562" y="84"/>
                    <a:pt x="562" y="84"/>
                  </a:cubicBezTo>
                  <a:cubicBezTo>
                    <a:pt x="561" y="87"/>
                    <a:pt x="561" y="87"/>
                    <a:pt x="561" y="87"/>
                  </a:cubicBezTo>
                  <a:cubicBezTo>
                    <a:pt x="561" y="89"/>
                    <a:pt x="561" y="89"/>
                    <a:pt x="561" y="89"/>
                  </a:cubicBezTo>
                  <a:cubicBezTo>
                    <a:pt x="561" y="90"/>
                    <a:pt x="561" y="90"/>
                    <a:pt x="561" y="90"/>
                  </a:cubicBezTo>
                  <a:cubicBezTo>
                    <a:pt x="562" y="90"/>
                    <a:pt x="562" y="90"/>
                    <a:pt x="562" y="90"/>
                  </a:cubicBezTo>
                  <a:cubicBezTo>
                    <a:pt x="561" y="92"/>
                    <a:pt x="561" y="92"/>
                    <a:pt x="561" y="92"/>
                  </a:cubicBezTo>
                  <a:cubicBezTo>
                    <a:pt x="561" y="93"/>
                    <a:pt x="561" y="93"/>
                    <a:pt x="561" y="93"/>
                  </a:cubicBezTo>
                  <a:cubicBezTo>
                    <a:pt x="560" y="93"/>
                    <a:pt x="560" y="93"/>
                    <a:pt x="560" y="93"/>
                  </a:cubicBezTo>
                  <a:cubicBezTo>
                    <a:pt x="560" y="92"/>
                    <a:pt x="560" y="92"/>
                    <a:pt x="560" y="92"/>
                  </a:cubicBezTo>
                  <a:cubicBezTo>
                    <a:pt x="560" y="92"/>
                    <a:pt x="560" y="92"/>
                    <a:pt x="560" y="92"/>
                  </a:cubicBezTo>
                  <a:cubicBezTo>
                    <a:pt x="558" y="94"/>
                    <a:pt x="558" y="94"/>
                    <a:pt x="558" y="94"/>
                  </a:cubicBezTo>
                  <a:cubicBezTo>
                    <a:pt x="557" y="93"/>
                    <a:pt x="557" y="93"/>
                    <a:pt x="557" y="93"/>
                  </a:cubicBezTo>
                  <a:cubicBezTo>
                    <a:pt x="556" y="94"/>
                    <a:pt x="556" y="94"/>
                    <a:pt x="556" y="94"/>
                  </a:cubicBezTo>
                  <a:cubicBezTo>
                    <a:pt x="556" y="93"/>
                    <a:pt x="556" y="93"/>
                    <a:pt x="556" y="93"/>
                  </a:cubicBezTo>
                  <a:cubicBezTo>
                    <a:pt x="555" y="93"/>
                    <a:pt x="555" y="93"/>
                    <a:pt x="555" y="93"/>
                  </a:cubicBezTo>
                  <a:cubicBezTo>
                    <a:pt x="554" y="93"/>
                    <a:pt x="554" y="93"/>
                    <a:pt x="554" y="93"/>
                  </a:cubicBezTo>
                  <a:cubicBezTo>
                    <a:pt x="553" y="91"/>
                    <a:pt x="553" y="91"/>
                    <a:pt x="553" y="91"/>
                  </a:cubicBezTo>
                  <a:cubicBezTo>
                    <a:pt x="552" y="91"/>
                    <a:pt x="552" y="91"/>
                    <a:pt x="552" y="91"/>
                  </a:cubicBezTo>
                  <a:cubicBezTo>
                    <a:pt x="551" y="91"/>
                    <a:pt x="551" y="91"/>
                    <a:pt x="551" y="91"/>
                  </a:cubicBezTo>
                  <a:cubicBezTo>
                    <a:pt x="550" y="90"/>
                    <a:pt x="550" y="90"/>
                    <a:pt x="550" y="90"/>
                  </a:cubicBezTo>
                  <a:cubicBezTo>
                    <a:pt x="549" y="90"/>
                    <a:pt x="549" y="90"/>
                    <a:pt x="549" y="90"/>
                  </a:cubicBezTo>
                  <a:cubicBezTo>
                    <a:pt x="548" y="91"/>
                    <a:pt x="548" y="91"/>
                    <a:pt x="548" y="91"/>
                  </a:cubicBezTo>
                  <a:cubicBezTo>
                    <a:pt x="547" y="91"/>
                    <a:pt x="547" y="91"/>
                    <a:pt x="547" y="91"/>
                  </a:cubicBezTo>
                  <a:cubicBezTo>
                    <a:pt x="548" y="92"/>
                    <a:pt x="548" y="92"/>
                    <a:pt x="548" y="92"/>
                  </a:cubicBezTo>
                  <a:cubicBezTo>
                    <a:pt x="550" y="92"/>
                    <a:pt x="550" y="92"/>
                    <a:pt x="550" y="92"/>
                  </a:cubicBezTo>
                  <a:cubicBezTo>
                    <a:pt x="550" y="91"/>
                    <a:pt x="550" y="91"/>
                    <a:pt x="550" y="91"/>
                  </a:cubicBezTo>
                  <a:cubicBezTo>
                    <a:pt x="553" y="92"/>
                    <a:pt x="553" y="92"/>
                    <a:pt x="553" y="92"/>
                  </a:cubicBezTo>
                  <a:cubicBezTo>
                    <a:pt x="553" y="93"/>
                    <a:pt x="553" y="93"/>
                    <a:pt x="553" y="93"/>
                  </a:cubicBezTo>
                  <a:cubicBezTo>
                    <a:pt x="552" y="93"/>
                    <a:pt x="552" y="93"/>
                    <a:pt x="552" y="93"/>
                  </a:cubicBezTo>
                  <a:cubicBezTo>
                    <a:pt x="551" y="93"/>
                    <a:pt x="551" y="93"/>
                    <a:pt x="551" y="93"/>
                  </a:cubicBezTo>
                  <a:cubicBezTo>
                    <a:pt x="550" y="93"/>
                    <a:pt x="550" y="93"/>
                    <a:pt x="550" y="93"/>
                  </a:cubicBezTo>
                  <a:cubicBezTo>
                    <a:pt x="550" y="94"/>
                    <a:pt x="550" y="94"/>
                    <a:pt x="550" y="94"/>
                  </a:cubicBezTo>
                  <a:cubicBezTo>
                    <a:pt x="549" y="93"/>
                    <a:pt x="549" y="93"/>
                    <a:pt x="549" y="93"/>
                  </a:cubicBezTo>
                  <a:cubicBezTo>
                    <a:pt x="548" y="93"/>
                    <a:pt x="548" y="93"/>
                    <a:pt x="548" y="93"/>
                  </a:cubicBezTo>
                  <a:cubicBezTo>
                    <a:pt x="549" y="93"/>
                    <a:pt x="549" y="93"/>
                    <a:pt x="549" y="93"/>
                  </a:cubicBezTo>
                  <a:cubicBezTo>
                    <a:pt x="549" y="94"/>
                    <a:pt x="549" y="94"/>
                    <a:pt x="549" y="94"/>
                  </a:cubicBezTo>
                  <a:cubicBezTo>
                    <a:pt x="551" y="95"/>
                    <a:pt x="551" y="95"/>
                    <a:pt x="551" y="95"/>
                  </a:cubicBezTo>
                  <a:cubicBezTo>
                    <a:pt x="550" y="96"/>
                    <a:pt x="550" y="96"/>
                    <a:pt x="550" y="96"/>
                  </a:cubicBezTo>
                  <a:cubicBezTo>
                    <a:pt x="551" y="97"/>
                    <a:pt x="551" y="97"/>
                    <a:pt x="551" y="97"/>
                  </a:cubicBezTo>
                  <a:cubicBezTo>
                    <a:pt x="552" y="98"/>
                    <a:pt x="552" y="98"/>
                    <a:pt x="552" y="98"/>
                  </a:cubicBezTo>
                  <a:cubicBezTo>
                    <a:pt x="551" y="97"/>
                    <a:pt x="551" y="97"/>
                    <a:pt x="551" y="97"/>
                  </a:cubicBezTo>
                  <a:cubicBezTo>
                    <a:pt x="551" y="95"/>
                    <a:pt x="551" y="95"/>
                    <a:pt x="551" y="95"/>
                  </a:cubicBezTo>
                  <a:cubicBezTo>
                    <a:pt x="552" y="95"/>
                    <a:pt x="552" y="95"/>
                    <a:pt x="552" y="95"/>
                  </a:cubicBezTo>
                  <a:cubicBezTo>
                    <a:pt x="553" y="95"/>
                    <a:pt x="553" y="95"/>
                    <a:pt x="553" y="95"/>
                  </a:cubicBezTo>
                  <a:cubicBezTo>
                    <a:pt x="553" y="95"/>
                    <a:pt x="553" y="95"/>
                    <a:pt x="553" y="95"/>
                  </a:cubicBezTo>
                  <a:cubicBezTo>
                    <a:pt x="554" y="94"/>
                    <a:pt x="554" y="94"/>
                    <a:pt x="554" y="94"/>
                  </a:cubicBezTo>
                  <a:cubicBezTo>
                    <a:pt x="555" y="94"/>
                    <a:pt x="555" y="94"/>
                    <a:pt x="555" y="94"/>
                  </a:cubicBezTo>
                  <a:cubicBezTo>
                    <a:pt x="555" y="94"/>
                    <a:pt x="555" y="94"/>
                    <a:pt x="555" y="94"/>
                  </a:cubicBezTo>
                  <a:cubicBezTo>
                    <a:pt x="555" y="95"/>
                    <a:pt x="555" y="95"/>
                    <a:pt x="555" y="95"/>
                  </a:cubicBezTo>
                  <a:cubicBezTo>
                    <a:pt x="556" y="96"/>
                    <a:pt x="556" y="96"/>
                    <a:pt x="556" y="96"/>
                  </a:cubicBezTo>
                  <a:cubicBezTo>
                    <a:pt x="558" y="96"/>
                    <a:pt x="558" y="96"/>
                    <a:pt x="558" y="96"/>
                  </a:cubicBezTo>
                  <a:cubicBezTo>
                    <a:pt x="559" y="97"/>
                    <a:pt x="559" y="97"/>
                    <a:pt x="559" y="97"/>
                  </a:cubicBezTo>
                  <a:cubicBezTo>
                    <a:pt x="560" y="97"/>
                    <a:pt x="560" y="97"/>
                    <a:pt x="560" y="97"/>
                  </a:cubicBezTo>
                  <a:cubicBezTo>
                    <a:pt x="560" y="96"/>
                    <a:pt x="560" y="96"/>
                    <a:pt x="560" y="96"/>
                  </a:cubicBezTo>
                  <a:cubicBezTo>
                    <a:pt x="560" y="96"/>
                    <a:pt x="560" y="96"/>
                    <a:pt x="560" y="96"/>
                  </a:cubicBezTo>
                  <a:cubicBezTo>
                    <a:pt x="560" y="96"/>
                    <a:pt x="560" y="96"/>
                    <a:pt x="560" y="96"/>
                  </a:cubicBezTo>
                  <a:cubicBezTo>
                    <a:pt x="563" y="98"/>
                    <a:pt x="563" y="98"/>
                    <a:pt x="563" y="98"/>
                  </a:cubicBezTo>
                  <a:cubicBezTo>
                    <a:pt x="563" y="98"/>
                    <a:pt x="563" y="98"/>
                    <a:pt x="563" y="98"/>
                  </a:cubicBezTo>
                  <a:cubicBezTo>
                    <a:pt x="562" y="98"/>
                    <a:pt x="562" y="98"/>
                    <a:pt x="562" y="98"/>
                  </a:cubicBezTo>
                  <a:cubicBezTo>
                    <a:pt x="562" y="99"/>
                    <a:pt x="562" y="99"/>
                    <a:pt x="562" y="99"/>
                  </a:cubicBezTo>
                  <a:cubicBezTo>
                    <a:pt x="564" y="100"/>
                    <a:pt x="564" y="100"/>
                    <a:pt x="564" y="100"/>
                  </a:cubicBezTo>
                  <a:cubicBezTo>
                    <a:pt x="564" y="100"/>
                    <a:pt x="564" y="100"/>
                    <a:pt x="564" y="100"/>
                  </a:cubicBezTo>
                  <a:cubicBezTo>
                    <a:pt x="564" y="100"/>
                    <a:pt x="564" y="100"/>
                    <a:pt x="564" y="100"/>
                  </a:cubicBezTo>
                  <a:cubicBezTo>
                    <a:pt x="564" y="99"/>
                    <a:pt x="564" y="99"/>
                    <a:pt x="564" y="99"/>
                  </a:cubicBezTo>
                  <a:cubicBezTo>
                    <a:pt x="566" y="100"/>
                    <a:pt x="566" y="100"/>
                    <a:pt x="566" y="100"/>
                  </a:cubicBezTo>
                  <a:cubicBezTo>
                    <a:pt x="567" y="102"/>
                    <a:pt x="567" y="102"/>
                    <a:pt x="567" y="102"/>
                  </a:cubicBezTo>
                  <a:cubicBezTo>
                    <a:pt x="567" y="102"/>
                    <a:pt x="567" y="102"/>
                    <a:pt x="567" y="102"/>
                  </a:cubicBezTo>
                  <a:cubicBezTo>
                    <a:pt x="566" y="102"/>
                    <a:pt x="566" y="102"/>
                    <a:pt x="566" y="102"/>
                  </a:cubicBezTo>
                  <a:cubicBezTo>
                    <a:pt x="566" y="102"/>
                    <a:pt x="566" y="102"/>
                    <a:pt x="566" y="102"/>
                  </a:cubicBezTo>
                  <a:cubicBezTo>
                    <a:pt x="567" y="103"/>
                    <a:pt x="567" y="103"/>
                    <a:pt x="567" y="103"/>
                  </a:cubicBezTo>
                  <a:cubicBezTo>
                    <a:pt x="566" y="103"/>
                    <a:pt x="566" y="103"/>
                    <a:pt x="566" y="103"/>
                  </a:cubicBezTo>
                  <a:cubicBezTo>
                    <a:pt x="566" y="104"/>
                    <a:pt x="566" y="104"/>
                    <a:pt x="566" y="104"/>
                  </a:cubicBezTo>
                  <a:cubicBezTo>
                    <a:pt x="566" y="105"/>
                    <a:pt x="566" y="105"/>
                    <a:pt x="566" y="105"/>
                  </a:cubicBezTo>
                  <a:cubicBezTo>
                    <a:pt x="567" y="104"/>
                    <a:pt x="567" y="104"/>
                    <a:pt x="567" y="104"/>
                  </a:cubicBezTo>
                  <a:cubicBezTo>
                    <a:pt x="567" y="104"/>
                    <a:pt x="567" y="104"/>
                    <a:pt x="567" y="104"/>
                  </a:cubicBezTo>
                  <a:cubicBezTo>
                    <a:pt x="567" y="103"/>
                    <a:pt x="567" y="103"/>
                    <a:pt x="567" y="103"/>
                  </a:cubicBezTo>
                  <a:cubicBezTo>
                    <a:pt x="568" y="104"/>
                    <a:pt x="568" y="104"/>
                    <a:pt x="568" y="104"/>
                  </a:cubicBezTo>
                  <a:cubicBezTo>
                    <a:pt x="568" y="103"/>
                    <a:pt x="568" y="103"/>
                    <a:pt x="568" y="103"/>
                  </a:cubicBezTo>
                  <a:cubicBezTo>
                    <a:pt x="569" y="104"/>
                    <a:pt x="569" y="104"/>
                    <a:pt x="569" y="104"/>
                  </a:cubicBezTo>
                  <a:cubicBezTo>
                    <a:pt x="571" y="105"/>
                    <a:pt x="571" y="105"/>
                    <a:pt x="571" y="105"/>
                  </a:cubicBezTo>
                  <a:cubicBezTo>
                    <a:pt x="573" y="106"/>
                    <a:pt x="573" y="106"/>
                    <a:pt x="573" y="106"/>
                  </a:cubicBezTo>
                  <a:cubicBezTo>
                    <a:pt x="574" y="107"/>
                    <a:pt x="574" y="107"/>
                    <a:pt x="574" y="107"/>
                  </a:cubicBezTo>
                  <a:cubicBezTo>
                    <a:pt x="573" y="107"/>
                    <a:pt x="573" y="107"/>
                    <a:pt x="573" y="107"/>
                  </a:cubicBezTo>
                  <a:cubicBezTo>
                    <a:pt x="575" y="109"/>
                    <a:pt x="575" y="109"/>
                    <a:pt x="575" y="109"/>
                  </a:cubicBezTo>
                  <a:cubicBezTo>
                    <a:pt x="576" y="109"/>
                    <a:pt x="576" y="109"/>
                    <a:pt x="576" y="109"/>
                  </a:cubicBezTo>
                  <a:cubicBezTo>
                    <a:pt x="577" y="110"/>
                    <a:pt x="577" y="110"/>
                    <a:pt x="577" y="110"/>
                  </a:cubicBezTo>
                  <a:cubicBezTo>
                    <a:pt x="577" y="113"/>
                    <a:pt x="577" y="113"/>
                    <a:pt x="577" y="113"/>
                  </a:cubicBezTo>
                  <a:cubicBezTo>
                    <a:pt x="576" y="113"/>
                    <a:pt x="576" y="113"/>
                    <a:pt x="576" y="113"/>
                  </a:cubicBezTo>
                  <a:cubicBezTo>
                    <a:pt x="576" y="113"/>
                    <a:pt x="576" y="113"/>
                    <a:pt x="576" y="113"/>
                  </a:cubicBezTo>
                  <a:cubicBezTo>
                    <a:pt x="577" y="114"/>
                    <a:pt x="577" y="114"/>
                    <a:pt x="577" y="114"/>
                  </a:cubicBezTo>
                  <a:cubicBezTo>
                    <a:pt x="578" y="115"/>
                    <a:pt x="578" y="115"/>
                    <a:pt x="578" y="115"/>
                  </a:cubicBezTo>
                  <a:cubicBezTo>
                    <a:pt x="577" y="115"/>
                    <a:pt x="577" y="115"/>
                    <a:pt x="577" y="115"/>
                  </a:cubicBezTo>
                  <a:cubicBezTo>
                    <a:pt x="577" y="115"/>
                    <a:pt x="577" y="115"/>
                    <a:pt x="577" y="115"/>
                  </a:cubicBezTo>
                  <a:cubicBezTo>
                    <a:pt x="573" y="115"/>
                    <a:pt x="573" y="115"/>
                    <a:pt x="573" y="115"/>
                  </a:cubicBezTo>
                  <a:cubicBezTo>
                    <a:pt x="572" y="114"/>
                    <a:pt x="572" y="114"/>
                    <a:pt x="572" y="114"/>
                  </a:cubicBezTo>
                  <a:cubicBezTo>
                    <a:pt x="572" y="114"/>
                    <a:pt x="572" y="114"/>
                    <a:pt x="572" y="114"/>
                  </a:cubicBezTo>
                  <a:cubicBezTo>
                    <a:pt x="571" y="114"/>
                    <a:pt x="571" y="114"/>
                    <a:pt x="571" y="114"/>
                  </a:cubicBezTo>
                  <a:cubicBezTo>
                    <a:pt x="571" y="113"/>
                    <a:pt x="571" y="113"/>
                    <a:pt x="571" y="113"/>
                  </a:cubicBezTo>
                  <a:cubicBezTo>
                    <a:pt x="570" y="113"/>
                    <a:pt x="570" y="113"/>
                    <a:pt x="570" y="113"/>
                  </a:cubicBezTo>
                  <a:cubicBezTo>
                    <a:pt x="570" y="114"/>
                    <a:pt x="570" y="114"/>
                    <a:pt x="570" y="114"/>
                  </a:cubicBezTo>
                  <a:cubicBezTo>
                    <a:pt x="570" y="114"/>
                    <a:pt x="570" y="114"/>
                    <a:pt x="570" y="114"/>
                  </a:cubicBezTo>
                  <a:cubicBezTo>
                    <a:pt x="569" y="115"/>
                    <a:pt x="569" y="115"/>
                    <a:pt x="569" y="115"/>
                  </a:cubicBezTo>
                  <a:cubicBezTo>
                    <a:pt x="568" y="115"/>
                    <a:pt x="568" y="115"/>
                    <a:pt x="568" y="115"/>
                  </a:cubicBezTo>
                  <a:cubicBezTo>
                    <a:pt x="568" y="115"/>
                    <a:pt x="568" y="115"/>
                    <a:pt x="568" y="115"/>
                  </a:cubicBezTo>
                  <a:cubicBezTo>
                    <a:pt x="568" y="116"/>
                    <a:pt x="568" y="116"/>
                    <a:pt x="568" y="116"/>
                  </a:cubicBezTo>
                  <a:cubicBezTo>
                    <a:pt x="567" y="117"/>
                    <a:pt x="567" y="117"/>
                    <a:pt x="567" y="117"/>
                  </a:cubicBezTo>
                  <a:cubicBezTo>
                    <a:pt x="566" y="117"/>
                    <a:pt x="566" y="117"/>
                    <a:pt x="566" y="117"/>
                  </a:cubicBezTo>
                  <a:cubicBezTo>
                    <a:pt x="566" y="118"/>
                    <a:pt x="566" y="118"/>
                    <a:pt x="566" y="118"/>
                  </a:cubicBezTo>
                  <a:cubicBezTo>
                    <a:pt x="566" y="118"/>
                    <a:pt x="566" y="118"/>
                    <a:pt x="566" y="118"/>
                  </a:cubicBezTo>
                  <a:cubicBezTo>
                    <a:pt x="565" y="119"/>
                    <a:pt x="565" y="119"/>
                    <a:pt x="565" y="119"/>
                  </a:cubicBezTo>
                  <a:cubicBezTo>
                    <a:pt x="565" y="120"/>
                    <a:pt x="565" y="120"/>
                    <a:pt x="565" y="120"/>
                  </a:cubicBezTo>
                  <a:cubicBezTo>
                    <a:pt x="564" y="120"/>
                    <a:pt x="564" y="120"/>
                    <a:pt x="564" y="120"/>
                  </a:cubicBezTo>
                  <a:cubicBezTo>
                    <a:pt x="564" y="120"/>
                    <a:pt x="564" y="120"/>
                    <a:pt x="564" y="120"/>
                  </a:cubicBezTo>
                  <a:cubicBezTo>
                    <a:pt x="564" y="121"/>
                    <a:pt x="564" y="121"/>
                    <a:pt x="564" y="121"/>
                  </a:cubicBezTo>
                  <a:cubicBezTo>
                    <a:pt x="564" y="122"/>
                    <a:pt x="564" y="122"/>
                    <a:pt x="564" y="122"/>
                  </a:cubicBezTo>
                  <a:cubicBezTo>
                    <a:pt x="563" y="123"/>
                    <a:pt x="563" y="123"/>
                    <a:pt x="563" y="123"/>
                  </a:cubicBezTo>
                  <a:cubicBezTo>
                    <a:pt x="563" y="122"/>
                    <a:pt x="563" y="122"/>
                    <a:pt x="563" y="122"/>
                  </a:cubicBezTo>
                  <a:cubicBezTo>
                    <a:pt x="563" y="123"/>
                    <a:pt x="563" y="123"/>
                    <a:pt x="563" y="123"/>
                  </a:cubicBezTo>
                  <a:cubicBezTo>
                    <a:pt x="563" y="124"/>
                    <a:pt x="563" y="124"/>
                    <a:pt x="563" y="124"/>
                  </a:cubicBezTo>
                  <a:cubicBezTo>
                    <a:pt x="562" y="124"/>
                    <a:pt x="562" y="124"/>
                    <a:pt x="562" y="124"/>
                  </a:cubicBezTo>
                  <a:cubicBezTo>
                    <a:pt x="561" y="125"/>
                    <a:pt x="561" y="125"/>
                    <a:pt x="561" y="125"/>
                  </a:cubicBezTo>
                  <a:cubicBezTo>
                    <a:pt x="562" y="125"/>
                    <a:pt x="562" y="125"/>
                    <a:pt x="562" y="125"/>
                  </a:cubicBezTo>
                  <a:cubicBezTo>
                    <a:pt x="562" y="125"/>
                    <a:pt x="562" y="125"/>
                    <a:pt x="562" y="125"/>
                  </a:cubicBezTo>
                  <a:cubicBezTo>
                    <a:pt x="561" y="126"/>
                    <a:pt x="561" y="126"/>
                    <a:pt x="561" y="126"/>
                  </a:cubicBezTo>
                  <a:cubicBezTo>
                    <a:pt x="561" y="126"/>
                    <a:pt x="561" y="126"/>
                    <a:pt x="561" y="126"/>
                  </a:cubicBezTo>
                  <a:cubicBezTo>
                    <a:pt x="560" y="126"/>
                    <a:pt x="560" y="126"/>
                    <a:pt x="560" y="126"/>
                  </a:cubicBezTo>
                  <a:cubicBezTo>
                    <a:pt x="561" y="127"/>
                    <a:pt x="561" y="127"/>
                    <a:pt x="561" y="127"/>
                  </a:cubicBezTo>
                  <a:cubicBezTo>
                    <a:pt x="561" y="127"/>
                    <a:pt x="561" y="127"/>
                    <a:pt x="561" y="127"/>
                  </a:cubicBezTo>
                  <a:cubicBezTo>
                    <a:pt x="560" y="128"/>
                    <a:pt x="560" y="128"/>
                    <a:pt x="560" y="128"/>
                  </a:cubicBezTo>
                  <a:cubicBezTo>
                    <a:pt x="560" y="129"/>
                    <a:pt x="560" y="129"/>
                    <a:pt x="560" y="129"/>
                  </a:cubicBezTo>
                  <a:cubicBezTo>
                    <a:pt x="560" y="129"/>
                    <a:pt x="560" y="129"/>
                    <a:pt x="560" y="129"/>
                  </a:cubicBezTo>
                  <a:cubicBezTo>
                    <a:pt x="559" y="129"/>
                    <a:pt x="559" y="129"/>
                    <a:pt x="559" y="129"/>
                  </a:cubicBezTo>
                  <a:cubicBezTo>
                    <a:pt x="559" y="129"/>
                    <a:pt x="559" y="129"/>
                    <a:pt x="559" y="129"/>
                  </a:cubicBezTo>
                  <a:cubicBezTo>
                    <a:pt x="558" y="129"/>
                    <a:pt x="558" y="129"/>
                    <a:pt x="558" y="129"/>
                  </a:cubicBezTo>
                  <a:cubicBezTo>
                    <a:pt x="559" y="130"/>
                    <a:pt x="559" y="130"/>
                    <a:pt x="559" y="130"/>
                  </a:cubicBezTo>
                  <a:cubicBezTo>
                    <a:pt x="560" y="130"/>
                    <a:pt x="560" y="130"/>
                    <a:pt x="560" y="130"/>
                  </a:cubicBezTo>
                  <a:cubicBezTo>
                    <a:pt x="560" y="131"/>
                    <a:pt x="560" y="131"/>
                    <a:pt x="560" y="131"/>
                  </a:cubicBezTo>
                  <a:cubicBezTo>
                    <a:pt x="558" y="131"/>
                    <a:pt x="558" y="131"/>
                    <a:pt x="558" y="131"/>
                  </a:cubicBezTo>
                  <a:cubicBezTo>
                    <a:pt x="558" y="132"/>
                    <a:pt x="558" y="132"/>
                    <a:pt x="558" y="132"/>
                  </a:cubicBezTo>
                  <a:cubicBezTo>
                    <a:pt x="559" y="132"/>
                    <a:pt x="559" y="132"/>
                    <a:pt x="559" y="132"/>
                  </a:cubicBezTo>
                  <a:cubicBezTo>
                    <a:pt x="560" y="133"/>
                    <a:pt x="560" y="133"/>
                    <a:pt x="560" y="133"/>
                  </a:cubicBezTo>
                  <a:cubicBezTo>
                    <a:pt x="559" y="134"/>
                    <a:pt x="559" y="134"/>
                    <a:pt x="559" y="134"/>
                  </a:cubicBezTo>
                  <a:cubicBezTo>
                    <a:pt x="560" y="134"/>
                    <a:pt x="560" y="134"/>
                    <a:pt x="560" y="134"/>
                  </a:cubicBezTo>
                  <a:cubicBezTo>
                    <a:pt x="559" y="136"/>
                    <a:pt x="559" y="136"/>
                    <a:pt x="559" y="136"/>
                  </a:cubicBezTo>
                  <a:cubicBezTo>
                    <a:pt x="559" y="136"/>
                    <a:pt x="559" y="136"/>
                    <a:pt x="559" y="136"/>
                  </a:cubicBezTo>
                  <a:cubicBezTo>
                    <a:pt x="558" y="138"/>
                    <a:pt x="558" y="138"/>
                    <a:pt x="558" y="138"/>
                  </a:cubicBezTo>
                  <a:cubicBezTo>
                    <a:pt x="558" y="139"/>
                    <a:pt x="558" y="139"/>
                    <a:pt x="558" y="139"/>
                  </a:cubicBezTo>
                  <a:cubicBezTo>
                    <a:pt x="557" y="140"/>
                    <a:pt x="557" y="140"/>
                    <a:pt x="557" y="140"/>
                  </a:cubicBezTo>
                  <a:cubicBezTo>
                    <a:pt x="557" y="141"/>
                    <a:pt x="557" y="141"/>
                    <a:pt x="557" y="141"/>
                  </a:cubicBezTo>
                  <a:cubicBezTo>
                    <a:pt x="558" y="141"/>
                    <a:pt x="558" y="141"/>
                    <a:pt x="558" y="141"/>
                  </a:cubicBezTo>
                  <a:cubicBezTo>
                    <a:pt x="558" y="142"/>
                    <a:pt x="558" y="142"/>
                    <a:pt x="558" y="142"/>
                  </a:cubicBezTo>
                  <a:cubicBezTo>
                    <a:pt x="558" y="142"/>
                    <a:pt x="558" y="142"/>
                    <a:pt x="558" y="142"/>
                  </a:cubicBezTo>
                  <a:cubicBezTo>
                    <a:pt x="559" y="144"/>
                    <a:pt x="559" y="144"/>
                    <a:pt x="559" y="144"/>
                  </a:cubicBezTo>
                  <a:cubicBezTo>
                    <a:pt x="559" y="144"/>
                    <a:pt x="559" y="144"/>
                    <a:pt x="559" y="144"/>
                  </a:cubicBezTo>
                  <a:cubicBezTo>
                    <a:pt x="558" y="144"/>
                    <a:pt x="558" y="144"/>
                    <a:pt x="558" y="144"/>
                  </a:cubicBezTo>
                  <a:cubicBezTo>
                    <a:pt x="557" y="144"/>
                    <a:pt x="557" y="144"/>
                    <a:pt x="557" y="144"/>
                  </a:cubicBezTo>
                  <a:cubicBezTo>
                    <a:pt x="557" y="143"/>
                    <a:pt x="557" y="143"/>
                    <a:pt x="557" y="143"/>
                  </a:cubicBezTo>
                  <a:cubicBezTo>
                    <a:pt x="556" y="144"/>
                    <a:pt x="556" y="144"/>
                    <a:pt x="556" y="144"/>
                  </a:cubicBezTo>
                  <a:cubicBezTo>
                    <a:pt x="555" y="143"/>
                    <a:pt x="555" y="143"/>
                    <a:pt x="555" y="143"/>
                  </a:cubicBezTo>
                  <a:cubicBezTo>
                    <a:pt x="555" y="142"/>
                    <a:pt x="555" y="142"/>
                    <a:pt x="555" y="142"/>
                  </a:cubicBezTo>
                  <a:cubicBezTo>
                    <a:pt x="555" y="142"/>
                    <a:pt x="555" y="142"/>
                    <a:pt x="555" y="142"/>
                  </a:cubicBezTo>
                  <a:cubicBezTo>
                    <a:pt x="554" y="142"/>
                    <a:pt x="554" y="142"/>
                    <a:pt x="554" y="142"/>
                  </a:cubicBezTo>
                  <a:cubicBezTo>
                    <a:pt x="553" y="142"/>
                    <a:pt x="553" y="142"/>
                    <a:pt x="553" y="142"/>
                  </a:cubicBezTo>
                  <a:cubicBezTo>
                    <a:pt x="553" y="141"/>
                    <a:pt x="553" y="141"/>
                    <a:pt x="553" y="141"/>
                  </a:cubicBezTo>
                  <a:cubicBezTo>
                    <a:pt x="551" y="140"/>
                    <a:pt x="551" y="140"/>
                    <a:pt x="551" y="140"/>
                  </a:cubicBezTo>
                  <a:cubicBezTo>
                    <a:pt x="550" y="140"/>
                    <a:pt x="550" y="140"/>
                    <a:pt x="550" y="140"/>
                  </a:cubicBezTo>
                  <a:cubicBezTo>
                    <a:pt x="548" y="141"/>
                    <a:pt x="548" y="141"/>
                    <a:pt x="548" y="141"/>
                  </a:cubicBezTo>
                  <a:cubicBezTo>
                    <a:pt x="548" y="140"/>
                    <a:pt x="548" y="140"/>
                    <a:pt x="548" y="140"/>
                  </a:cubicBezTo>
                  <a:cubicBezTo>
                    <a:pt x="547" y="141"/>
                    <a:pt x="547" y="141"/>
                    <a:pt x="547" y="141"/>
                  </a:cubicBezTo>
                  <a:cubicBezTo>
                    <a:pt x="546" y="142"/>
                    <a:pt x="546" y="142"/>
                    <a:pt x="546" y="142"/>
                  </a:cubicBezTo>
                  <a:cubicBezTo>
                    <a:pt x="545" y="142"/>
                    <a:pt x="545" y="142"/>
                    <a:pt x="545" y="142"/>
                  </a:cubicBezTo>
                  <a:cubicBezTo>
                    <a:pt x="544" y="143"/>
                    <a:pt x="544" y="143"/>
                    <a:pt x="544" y="143"/>
                  </a:cubicBezTo>
                  <a:cubicBezTo>
                    <a:pt x="544" y="144"/>
                    <a:pt x="544" y="144"/>
                    <a:pt x="544" y="144"/>
                  </a:cubicBezTo>
                  <a:cubicBezTo>
                    <a:pt x="543" y="143"/>
                    <a:pt x="543" y="143"/>
                    <a:pt x="543" y="143"/>
                  </a:cubicBezTo>
                  <a:cubicBezTo>
                    <a:pt x="544" y="145"/>
                    <a:pt x="544" y="145"/>
                    <a:pt x="544" y="145"/>
                  </a:cubicBezTo>
                  <a:cubicBezTo>
                    <a:pt x="543" y="145"/>
                    <a:pt x="543" y="145"/>
                    <a:pt x="543" y="145"/>
                  </a:cubicBezTo>
                  <a:cubicBezTo>
                    <a:pt x="543" y="146"/>
                    <a:pt x="543" y="146"/>
                    <a:pt x="543" y="146"/>
                  </a:cubicBezTo>
                  <a:cubicBezTo>
                    <a:pt x="543" y="147"/>
                    <a:pt x="543" y="147"/>
                    <a:pt x="543" y="147"/>
                  </a:cubicBezTo>
                  <a:cubicBezTo>
                    <a:pt x="543" y="149"/>
                    <a:pt x="543" y="149"/>
                    <a:pt x="543" y="149"/>
                  </a:cubicBezTo>
                  <a:cubicBezTo>
                    <a:pt x="542" y="149"/>
                    <a:pt x="542" y="149"/>
                    <a:pt x="542" y="149"/>
                  </a:cubicBezTo>
                  <a:cubicBezTo>
                    <a:pt x="542" y="149"/>
                    <a:pt x="542" y="149"/>
                    <a:pt x="542" y="149"/>
                  </a:cubicBezTo>
                  <a:cubicBezTo>
                    <a:pt x="541" y="146"/>
                    <a:pt x="541" y="146"/>
                    <a:pt x="541" y="146"/>
                  </a:cubicBezTo>
                  <a:cubicBezTo>
                    <a:pt x="541" y="145"/>
                    <a:pt x="541" y="145"/>
                    <a:pt x="541" y="145"/>
                  </a:cubicBezTo>
                  <a:cubicBezTo>
                    <a:pt x="540" y="145"/>
                    <a:pt x="540" y="145"/>
                    <a:pt x="540" y="145"/>
                  </a:cubicBezTo>
                  <a:cubicBezTo>
                    <a:pt x="539" y="144"/>
                    <a:pt x="539" y="144"/>
                    <a:pt x="539" y="144"/>
                  </a:cubicBezTo>
                  <a:cubicBezTo>
                    <a:pt x="539" y="145"/>
                    <a:pt x="539" y="145"/>
                    <a:pt x="539" y="145"/>
                  </a:cubicBezTo>
                  <a:cubicBezTo>
                    <a:pt x="538" y="147"/>
                    <a:pt x="538" y="147"/>
                    <a:pt x="538" y="147"/>
                  </a:cubicBezTo>
                  <a:cubicBezTo>
                    <a:pt x="537" y="147"/>
                    <a:pt x="537" y="147"/>
                    <a:pt x="537" y="147"/>
                  </a:cubicBezTo>
                  <a:cubicBezTo>
                    <a:pt x="537" y="148"/>
                    <a:pt x="537" y="148"/>
                    <a:pt x="537" y="148"/>
                  </a:cubicBezTo>
                  <a:cubicBezTo>
                    <a:pt x="538" y="148"/>
                    <a:pt x="538" y="148"/>
                    <a:pt x="538" y="148"/>
                  </a:cubicBezTo>
                  <a:cubicBezTo>
                    <a:pt x="537" y="150"/>
                    <a:pt x="537" y="150"/>
                    <a:pt x="537" y="150"/>
                  </a:cubicBezTo>
                  <a:cubicBezTo>
                    <a:pt x="536" y="149"/>
                    <a:pt x="536" y="149"/>
                    <a:pt x="536" y="149"/>
                  </a:cubicBezTo>
                  <a:cubicBezTo>
                    <a:pt x="536" y="149"/>
                    <a:pt x="536" y="149"/>
                    <a:pt x="536" y="149"/>
                  </a:cubicBezTo>
                  <a:cubicBezTo>
                    <a:pt x="536" y="148"/>
                    <a:pt x="536" y="148"/>
                    <a:pt x="536" y="148"/>
                  </a:cubicBezTo>
                  <a:cubicBezTo>
                    <a:pt x="535" y="148"/>
                    <a:pt x="535" y="148"/>
                    <a:pt x="535" y="148"/>
                  </a:cubicBezTo>
                  <a:cubicBezTo>
                    <a:pt x="535" y="150"/>
                    <a:pt x="535" y="150"/>
                    <a:pt x="535" y="150"/>
                  </a:cubicBezTo>
                  <a:cubicBezTo>
                    <a:pt x="534" y="150"/>
                    <a:pt x="534" y="150"/>
                    <a:pt x="534" y="150"/>
                  </a:cubicBezTo>
                  <a:cubicBezTo>
                    <a:pt x="533" y="149"/>
                    <a:pt x="533" y="149"/>
                    <a:pt x="533" y="149"/>
                  </a:cubicBezTo>
                  <a:cubicBezTo>
                    <a:pt x="532" y="149"/>
                    <a:pt x="532" y="149"/>
                    <a:pt x="532" y="149"/>
                  </a:cubicBezTo>
                  <a:cubicBezTo>
                    <a:pt x="532" y="150"/>
                    <a:pt x="532" y="150"/>
                    <a:pt x="532" y="150"/>
                  </a:cubicBezTo>
                  <a:cubicBezTo>
                    <a:pt x="533" y="151"/>
                    <a:pt x="533" y="151"/>
                    <a:pt x="533" y="151"/>
                  </a:cubicBezTo>
                  <a:cubicBezTo>
                    <a:pt x="533" y="151"/>
                    <a:pt x="533" y="151"/>
                    <a:pt x="533" y="151"/>
                  </a:cubicBezTo>
                  <a:cubicBezTo>
                    <a:pt x="532" y="152"/>
                    <a:pt x="532" y="152"/>
                    <a:pt x="532" y="152"/>
                  </a:cubicBezTo>
                  <a:cubicBezTo>
                    <a:pt x="532" y="152"/>
                    <a:pt x="532" y="152"/>
                    <a:pt x="532" y="152"/>
                  </a:cubicBezTo>
                  <a:cubicBezTo>
                    <a:pt x="533" y="153"/>
                    <a:pt x="533" y="153"/>
                    <a:pt x="533" y="153"/>
                  </a:cubicBezTo>
                  <a:cubicBezTo>
                    <a:pt x="533" y="154"/>
                    <a:pt x="533" y="154"/>
                    <a:pt x="533" y="154"/>
                  </a:cubicBezTo>
                  <a:cubicBezTo>
                    <a:pt x="533" y="154"/>
                    <a:pt x="533" y="154"/>
                    <a:pt x="533" y="154"/>
                  </a:cubicBezTo>
                  <a:cubicBezTo>
                    <a:pt x="533" y="155"/>
                    <a:pt x="533" y="155"/>
                    <a:pt x="533" y="155"/>
                  </a:cubicBezTo>
                  <a:cubicBezTo>
                    <a:pt x="534" y="155"/>
                    <a:pt x="534" y="155"/>
                    <a:pt x="534" y="155"/>
                  </a:cubicBezTo>
                  <a:cubicBezTo>
                    <a:pt x="535" y="156"/>
                    <a:pt x="535" y="156"/>
                    <a:pt x="535" y="156"/>
                  </a:cubicBezTo>
                  <a:cubicBezTo>
                    <a:pt x="535" y="156"/>
                    <a:pt x="535" y="156"/>
                    <a:pt x="535" y="156"/>
                  </a:cubicBezTo>
                  <a:cubicBezTo>
                    <a:pt x="534" y="156"/>
                    <a:pt x="534" y="156"/>
                    <a:pt x="534" y="156"/>
                  </a:cubicBezTo>
                  <a:cubicBezTo>
                    <a:pt x="534" y="157"/>
                    <a:pt x="534" y="157"/>
                    <a:pt x="534" y="157"/>
                  </a:cubicBezTo>
                  <a:cubicBezTo>
                    <a:pt x="535" y="157"/>
                    <a:pt x="535" y="157"/>
                    <a:pt x="535" y="157"/>
                  </a:cubicBezTo>
                  <a:cubicBezTo>
                    <a:pt x="535" y="158"/>
                    <a:pt x="535" y="158"/>
                    <a:pt x="535" y="158"/>
                  </a:cubicBezTo>
                  <a:cubicBezTo>
                    <a:pt x="535" y="158"/>
                    <a:pt x="535" y="158"/>
                    <a:pt x="535" y="158"/>
                  </a:cubicBezTo>
                  <a:cubicBezTo>
                    <a:pt x="535" y="158"/>
                    <a:pt x="535" y="158"/>
                    <a:pt x="535" y="158"/>
                  </a:cubicBezTo>
                  <a:cubicBezTo>
                    <a:pt x="534" y="158"/>
                    <a:pt x="534" y="158"/>
                    <a:pt x="534" y="158"/>
                  </a:cubicBezTo>
                  <a:cubicBezTo>
                    <a:pt x="534" y="158"/>
                    <a:pt x="534" y="158"/>
                    <a:pt x="534" y="158"/>
                  </a:cubicBezTo>
                  <a:cubicBezTo>
                    <a:pt x="535" y="159"/>
                    <a:pt x="535" y="159"/>
                    <a:pt x="535" y="159"/>
                  </a:cubicBezTo>
                  <a:cubicBezTo>
                    <a:pt x="535" y="159"/>
                    <a:pt x="535" y="159"/>
                    <a:pt x="535" y="159"/>
                  </a:cubicBezTo>
                  <a:cubicBezTo>
                    <a:pt x="535" y="160"/>
                    <a:pt x="535" y="160"/>
                    <a:pt x="535" y="160"/>
                  </a:cubicBezTo>
                  <a:cubicBezTo>
                    <a:pt x="535" y="161"/>
                    <a:pt x="535" y="161"/>
                    <a:pt x="535" y="161"/>
                  </a:cubicBezTo>
                  <a:cubicBezTo>
                    <a:pt x="535" y="161"/>
                    <a:pt x="535" y="161"/>
                    <a:pt x="535" y="161"/>
                  </a:cubicBezTo>
                  <a:cubicBezTo>
                    <a:pt x="534" y="162"/>
                    <a:pt x="534" y="162"/>
                    <a:pt x="534" y="162"/>
                  </a:cubicBezTo>
                  <a:cubicBezTo>
                    <a:pt x="535" y="163"/>
                    <a:pt x="535" y="163"/>
                    <a:pt x="535" y="163"/>
                  </a:cubicBezTo>
                  <a:cubicBezTo>
                    <a:pt x="535" y="164"/>
                    <a:pt x="535" y="164"/>
                    <a:pt x="535" y="164"/>
                  </a:cubicBezTo>
                  <a:cubicBezTo>
                    <a:pt x="535" y="164"/>
                    <a:pt x="535" y="164"/>
                    <a:pt x="535" y="164"/>
                  </a:cubicBezTo>
                  <a:cubicBezTo>
                    <a:pt x="535" y="165"/>
                    <a:pt x="535" y="165"/>
                    <a:pt x="535" y="165"/>
                  </a:cubicBezTo>
                  <a:cubicBezTo>
                    <a:pt x="535" y="166"/>
                    <a:pt x="535" y="166"/>
                    <a:pt x="535" y="166"/>
                  </a:cubicBezTo>
                  <a:cubicBezTo>
                    <a:pt x="536" y="167"/>
                    <a:pt x="536" y="167"/>
                    <a:pt x="536" y="167"/>
                  </a:cubicBezTo>
                  <a:cubicBezTo>
                    <a:pt x="535" y="168"/>
                    <a:pt x="535" y="168"/>
                    <a:pt x="535" y="168"/>
                  </a:cubicBezTo>
                  <a:cubicBezTo>
                    <a:pt x="536" y="168"/>
                    <a:pt x="536" y="168"/>
                    <a:pt x="536" y="168"/>
                  </a:cubicBezTo>
                  <a:cubicBezTo>
                    <a:pt x="537" y="169"/>
                    <a:pt x="537" y="169"/>
                    <a:pt x="537" y="169"/>
                  </a:cubicBezTo>
                  <a:cubicBezTo>
                    <a:pt x="538" y="170"/>
                    <a:pt x="538" y="170"/>
                    <a:pt x="538" y="170"/>
                  </a:cubicBezTo>
                  <a:cubicBezTo>
                    <a:pt x="539" y="171"/>
                    <a:pt x="539" y="171"/>
                    <a:pt x="539" y="171"/>
                  </a:cubicBezTo>
                  <a:cubicBezTo>
                    <a:pt x="540" y="170"/>
                    <a:pt x="540" y="170"/>
                    <a:pt x="540" y="170"/>
                  </a:cubicBezTo>
                  <a:cubicBezTo>
                    <a:pt x="540" y="170"/>
                    <a:pt x="540" y="170"/>
                    <a:pt x="540" y="170"/>
                  </a:cubicBezTo>
                  <a:cubicBezTo>
                    <a:pt x="539" y="169"/>
                    <a:pt x="539" y="169"/>
                    <a:pt x="539" y="169"/>
                  </a:cubicBezTo>
                  <a:cubicBezTo>
                    <a:pt x="538" y="168"/>
                    <a:pt x="538" y="168"/>
                    <a:pt x="538" y="168"/>
                  </a:cubicBezTo>
                  <a:cubicBezTo>
                    <a:pt x="539" y="168"/>
                    <a:pt x="539" y="168"/>
                    <a:pt x="539" y="168"/>
                  </a:cubicBezTo>
                  <a:cubicBezTo>
                    <a:pt x="540" y="168"/>
                    <a:pt x="540" y="168"/>
                    <a:pt x="540" y="168"/>
                  </a:cubicBezTo>
                  <a:cubicBezTo>
                    <a:pt x="542" y="169"/>
                    <a:pt x="542" y="169"/>
                    <a:pt x="542" y="169"/>
                  </a:cubicBezTo>
                  <a:cubicBezTo>
                    <a:pt x="542" y="168"/>
                    <a:pt x="542" y="168"/>
                    <a:pt x="542" y="168"/>
                  </a:cubicBezTo>
                  <a:cubicBezTo>
                    <a:pt x="543" y="169"/>
                    <a:pt x="543" y="169"/>
                    <a:pt x="543" y="169"/>
                  </a:cubicBezTo>
                  <a:cubicBezTo>
                    <a:pt x="543" y="169"/>
                    <a:pt x="543" y="169"/>
                    <a:pt x="543" y="169"/>
                  </a:cubicBezTo>
                  <a:cubicBezTo>
                    <a:pt x="543" y="170"/>
                    <a:pt x="543" y="170"/>
                    <a:pt x="543" y="170"/>
                  </a:cubicBezTo>
                  <a:cubicBezTo>
                    <a:pt x="543" y="171"/>
                    <a:pt x="543" y="171"/>
                    <a:pt x="543" y="171"/>
                  </a:cubicBezTo>
                  <a:cubicBezTo>
                    <a:pt x="543" y="171"/>
                    <a:pt x="543" y="171"/>
                    <a:pt x="543" y="171"/>
                  </a:cubicBezTo>
                  <a:cubicBezTo>
                    <a:pt x="543" y="172"/>
                    <a:pt x="543" y="172"/>
                    <a:pt x="543" y="172"/>
                  </a:cubicBezTo>
                  <a:cubicBezTo>
                    <a:pt x="543" y="172"/>
                    <a:pt x="543" y="172"/>
                    <a:pt x="543" y="172"/>
                  </a:cubicBezTo>
                  <a:cubicBezTo>
                    <a:pt x="542" y="173"/>
                    <a:pt x="542" y="173"/>
                    <a:pt x="542" y="173"/>
                  </a:cubicBezTo>
                  <a:cubicBezTo>
                    <a:pt x="543" y="174"/>
                    <a:pt x="543" y="174"/>
                    <a:pt x="543" y="174"/>
                  </a:cubicBezTo>
                  <a:cubicBezTo>
                    <a:pt x="543" y="175"/>
                    <a:pt x="543" y="175"/>
                    <a:pt x="543" y="175"/>
                  </a:cubicBezTo>
                  <a:cubicBezTo>
                    <a:pt x="543" y="177"/>
                    <a:pt x="543" y="177"/>
                    <a:pt x="543" y="177"/>
                  </a:cubicBezTo>
                  <a:cubicBezTo>
                    <a:pt x="544" y="177"/>
                    <a:pt x="544" y="177"/>
                    <a:pt x="544" y="177"/>
                  </a:cubicBezTo>
                  <a:cubicBezTo>
                    <a:pt x="545" y="177"/>
                    <a:pt x="545" y="177"/>
                    <a:pt x="545" y="177"/>
                  </a:cubicBezTo>
                  <a:cubicBezTo>
                    <a:pt x="545" y="177"/>
                    <a:pt x="545" y="177"/>
                    <a:pt x="545" y="177"/>
                  </a:cubicBezTo>
                  <a:cubicBezTo>
                    <a:pt x="546" y="176"/>
                    <a:pt x="546" y="176"/>
                    <a:pt x="546" y="176"/>
                  </a:cubicBezTo>
                  <a:cubicBezTo>
                    <a:pt x="546" y="176"/>
                    <a:pt x="546" y="176"/>
                    <a:pt x="546" y="176"/>
                  </a:cubicBezTo>
                  <a:cubicBezTo>
                    <a:pt x="546" y="176"/>
                    <a:pt x="546" y="176"/>
                    <a:pt x="546" y="176"/>
                  </a:cubicBezTo>
                  <a:cubicBezTo>
                    <a:pt x="547" y="176"/>
                    <a:pt x="547" y="176"/>
                    <a:pt x="547" y="176"/>
                  </a:cubicBezTo>
                  <a:cubicBezTo>
                    <a:pt x="547" y="178"/>
                    <a:pt x="547" y="178"/>
                    <a:pt x="547" y="178"/>
                  </a:cubicBezTo>
                  <a:cubicBezTo>
                    <a:pt x="549" y="180"/>
                    <a:pt x="549" y="180"/>
                    <a:pt x="549" y="180"/>
                  </a:cubicBezTo>
                  <a:cubicBezTo>
                    <a:pt x="550" y="181"/>
                    <a:pt x="550" y="181"/>
                    <a:pt x="550" y="181"/>
                  </a:cubicBezTo>
                  <a:cubicBezTo>
                    <a:pt x="549" y="182"/>
                    <a:pt x="549" y="182"/>
                    <a:pt x="549" y="182"/>
                  </a:cubicBezTo>
                  <a:cubicBezTo>
                    <a:pt x="549" y="183"/>
                    <a:pt x="549" y="183"/>
                    <a:pt x="549" y="183"/>
                  </a:cubicBezTo>
                  <a:cubicBezTo>
                    <a:pt x="549" y="183"/>
                    <a:pt x="549" y="183"/>
                    <a:pt x="549" y="183"/>
                  </a:cubicBezTo>
                  <a:cubicBezTo>
                    <a:pt x="547" y="182"/>
                    <a:pt x="547" y="182"/>
                    <a:pt x="547" y="182"/>
                  </a:cubicBezTo>
                  <a:cubicBezTo>
                    <a:pt x="546" y="182"/>
                    <a:pt x="546" y="182"/>
                    <a:pt x="546" y="182"/>
                  </a:cubicBezTo>
                  <a:cubicBezTo>
                    <a:pt x="546" y="181"/>
                    <a:pt x="546" y="181"/>
                    <a:pt x="546" y="181"/>
                  </a:cubicBezTo>
                  <a:cubicBezTo>
                    <a:pt x="546" y="180"/>
                    <a:pt x="546" y="180"/>
                    <a:pt x="546" y="180"/>
                  </a:cubicBezTo>
                  <a:cubicBezTo>
                    <a:pt x="546" y="179"/>
                    <a:pt x="546" y="179"/>
                    <a:pt x="546" y="179"/>
                  </a:cubicBezTo>
                  <a:cubicBezTo>
                    <a:pt x="546" y="178"/>
                    <a:pt x="546" y="178"/>
                    <a:pt x="546" y="178"/>
                  </a:cubicBezTo>
                  <a:cubicBezTo>
                    <a:pt x="546" y="178"/>
                    <a:pt x="546" y="178"/>
                    <a:pt x="546" y="178"/>
                  </a:cubicBezTo>
                  <a:cubicBezTo>
                    <a:pt x="546" y="179"/>
                    <a:pt x="546" y="179"/>
                    <a:pt x="546" y="179"/>
                  </a:cubicBezTo>
                  <a:cubicBezTo>
                    <a:pt x="546" y="179"/>
                    <a:pt x="546" y="179"/>
                    <a:pt x="546" y="179"/>
                  </a:cubicBezTo>
                  <a:cubicBezTo>
                    <a:pt x="545" y="179"/>
                    <a:pt x="545" y="179"/>
                    <a:pt x="545" y="179"/>
                  </a:cubicBezTo>
                  <a:cubicBezTo>
                    <a:pt x="544" y="181"/>
                    <a:pt x="544" y="181"/>
                    <a:pt x="544" y="181"/>
                  </a:cubicBezTo>
                  <a:cubicBezTo>
                    <a:pt x="544" y="181"/>
                    <a:pt x="544" y="181"/>
                    <a:pt x="544" y="181"/>
                  </a:cubicBezTo>
                  <a:cubicBezTo>
                    <a:pt x="546" y="181"/>
                    <a:pt x="546" y="181"/>
                    <a:pt x="546" y="181"/>
                  </a:cubicBezTo>
                  <a:cubicBezTo>
                    <a:pt x="546" y="182"/>
                    <a:pt x="546" y="182"/>
                    <a:pt x="546" y="182"/>
                  </a:cubicBezTo>
                  <a:cubicBezTo>
                    <a:pt x="545" y="183"/>
                    <a:pt x="545" y="183"/>
                    <a:pt x="545" y="183"/>
                  </a:cubicBezTo>
                  <a:cubicBezTo>
                    <a:pt x="545" y="184"/>
                    <a:pt x="545" y="184"/>
                    <a:pt x="545" y="184"/>
                  </a:cubicBezTo>
                  <a:cubicBezTo>
                    <a:pt x="545" y="184"/>
                    <a:pt x="545" y="184"/>
                    <a:pt x="545" y="184"/>
                  </a:cubicBezTo>
                  <a:cubicBezTo>
                    <a:pt x="545" y="187"/>
                    <a:pt x="545" y="187"/>
                    <a:pt x="545" y="187"/>
                  </a:cubicBezTo>
                  <a:cubicBezTo>
                    <a:pt x="546" y="188"/>
                    <a:pt x="546" y="188"/>
                    <a:pt x="546" y="188"/>
                  </a:cubicBezTo>
                  <a:cubicBezTo>
                    <a:pt x="546" y="188"/>
                    <a:pt x="546" y="188"/>
                    <a:pt x="546" y="188"/>
                  </a:cubicBezTo>
                  <a:cubicBezTo>
                    <a:pt x="548" y="191"/>
                    <a:pt x="548" y="191"/>
                    <a:pt x="548" y="191"/>
                  </a:cubicBezTo>
                  <a:cubicBezTo>
                    <a:pt x="549" y="191"/>
                    <a:pt x="549" y="191"/>
                    <a:pt x="549" y="191"/>
                  </a:cubicBezTo>
                  <a:cubicBezTo>
                    <a:pt x="550" y="193"/>
                    <a:pt x="550" y="193"/>
                    <a:pt x="550" y="193"/>
                  </a:cubicBezTo>
                  <a:cubicBezTo>
                    <a:pt x="551" y="194"/>
                    <a:pt x="551" y="194"/>
                    <a:pt x="551" y="194"/>
                  </a:cubicBezTo>
                  <a:cubicBezTo>
                    <a:pt x="551" y="194"/>
                    <a:pt x="551" y="194"/>
                    <a:pt x="551" y="194"/>
                  </a:cubicBezTo>
                  <a:cubicBezTo>
                    <a:pt x="551" y="195"/>
                    <a:pt x="551" y="195"/>
                    <a:pt x="551" y="195"/>
                  </a:cubicBezTo>
                  <a:cubicBezTo>
                    <a:pt x="548" y="196"/>
                    <a:pt x="548" y="196"/>
                    <a:pt x="548" y="196"/>
                  </a:cubicBezTo>
                  <a:cubicBezTo>
                    <a:pt x="548" y="196"/>
                    <a:pt x="548" y="196"/>
                    <a:pt x="548" y="196"/>
                  </a:cubicBezTo>
                  <a:cubicBezTo>
                    <a:pt x="546" y="197"/>
                    <a:pt x="546" y="197"/>
                    <a:pt x="546" y="197"/>
                  </a:cubicBezTo>
                  <a:cubicBezTo>
                    <a:pt x="546" y="197"/>
                    <a:pt x="546" y="197"/>
                    <a:pt x="546" y="197"/>
                  </a:cubicBezTo>
                  <a:cubicBezTo>
                    <a:pt x="546" y="197"/>
                    <a:pt x="546" y="197"/>
                    <a:pt x="546" y="197"/>
                  </a:cubicBezTo>
                  <a:cubicBezTo>
                    <a:pt x="545" y="199"/>
                    <a:pt x="545" y="199"/>
                    <a:pt x="545" y="199"/>
                  </a:cubicBezTo>
                  <a:cubicBezTo>
                    <a:pt x="545" y="200"/>
                    <a:pt x="545" y="200"/>
                    <a:pt x="545" y="200"/>
                  </a:cubicBezTo>
                  <a:cubicBezTo>
                    <a:pt x="545" y="200"/>
                    <a:pt x="545" y="200"/>
                    <a:pt x="545" y="200"/>
                  </a:cubicBezTo>
                  <a:cubicBezTo>
                    <a:pt x="545" y="201"/>
                    <a:pt x="545" y="201"/>
                    <a:pt x="545" y="201"/>
                  </a:cubicBezTo>
                  <a:cubicBezTo>
                    <a:pt x="545" y="203"/>
                    <a:pt x="545" y="203"/>
                    <a:pt x="545" y="203"/>
                  </a:cubicBezTo>
                  <a:cubicBezTo>
                    <a:pt x="546" y="205"/>
                    <a:pt x="546" y="205"/>
                    <a:pt x="546" y="205"/>
                  </a:cubicBezTo>
                  <a:cubicBezTo>
                    <a:pt x="547" y="206"/>
                    <a:pt x="547" y="206"/>
                    <a:pt x="547" y="206"/>
                  </a:cubicBezTo>
                  <a:cubicBezTo>
                    <a:pt x="547" y="207"/>
                    <a:pt x="547" y="207"/>
                    <a:pt x="547" y="207"/>
                  </a:cubicBezTo>
                  <a:cubicBezTo>
                    <a:pt x="548" y="207"/>
                    <a:pt x="548" y="207"/>
                    <a:pt x="548" y="207"/>
                  </a:cubicBezTo>
                  <a:cubicBezTo>
                    <a:pt x="549" y="208"/>
                    <a:pt x="549" y="208"/>
                    <a:pt x="549" y="208"/>
                  </a:cubicBezTo>
                  <a:cubicBezTo>
                    <a:pt x="548" y="208"/>
                    <a:pt x="548" y="208"/>
                    <a:pt x="548" y="208"/>
                  </a:cubicBezTo>
                  <a:cubicBezTo>
                    <a:pt x="547" y="208"/>
                    <a:pt x="547" y="208"/>
                    <a:pt x="547" y="208"/>
                  </a:cubicBezTo>
                  <a:cubicBezTo>
                    <a:pt x="547" y="208"/>
                    <a:pt x="547" y="208"/>
                    <a:pt x="547" y="208"/>
                  </a:cubicBezTo>
                  <a:cubicBezTo>
                    <a:pt x="546" y="209"/>
                    <a:pt x="546" y="209"/>
                    <a:pt x="546" y="209"/>
                  </a:cubicBezTo>
                  <a:cubicBezTo>
                    <a:pt x="545" y="209"/>
                    <a:pt x="545" y="209"/>
                    <a:pt x="545" y="209"/>
                  </a:cubicBezTo>
                  <a:cubicBezTo>
                    <a:pt x="544" y="210"/>
                    <a:pt x="544" y="210"/>
                    <a:pt x="544" y="210"/>
                  </a:cubicBezTo>
                  <a:cubicBezTo>
                    <a:pt x="543" y="209"/>
                    <a:pt x="543" y="209"/>
                    <a:pt x="543" y="209"/>
                  </a:cubicBezTo>
                  <a:cubicBezTo>
                    <a:pt x="542" y="210"/>
                    <a:pt x="542" y="210"/>
                    <a:pt x="542" y="210"/>
                  </a:cubicBezTo>
                  <a:cubicBezTo>
                    <a:pt x="543" y="210"/>
                    <a:pt x="543" y="210"/>
                    <a:pt x="543" y="210"/>
                  </a:cubicBezTo>
                  <a:cubicBezTo>
                    <a:pt x="544" y="210"/>
                    <a:pt x="544" y="210"/>
                    <a:pt x="544" y="210"/>
                  </a:cubicBezTo>
                  <a:cubicBezTo>
                    <a:pt x="544" y="211"/>
                    <a:pt x="544" y="211"/>
                    <a:pt x="544" y="211"/>
                  </a:cubicBezTo>
                  <a:cubicBezTo>
                    <a:pt x="543" y="212"/>
                    <a:pt x="543" y="212"/>
                    <a:pt x="543" y="212"/>
                  </a:cubicBezTo>
                  <a:cubicBezTo>
                    <a:pt x="544" y="213"/>
                    <a:pt x="544" y="213"/>
                    <a:pt x="544" y="213"/>
                  </a:cubicBezTo>
                  <a:cubicBezTo>
                    <a:pt x="544" y="213"/>
                    <a:pt x="544" y="213"/>
                    <a:pt x="544" y="213"/>
                  </a:cubicBezTo>
                  <a:cubicBezTo>
                    <a:pt x="544" y="213"/>
                    <a:pt x="544" y="213"/>
                    <a:pt x="544" y="213"/>
                  </a:cubicBezTo>
                  <a:cubicBezTo>
                    <a:pt x="544" y="214"/>
                    <a:pt x="544" y="214"/>
                    <a:pt x="544" y="214"/>
                  </a:cubicBezTo>
                  <a:cubicBezTo>
                    <a:pt x="544" y="215"/>
                    <a:pt x="544" y="215"/>
                    <a:pt x="544" y="215"/>
                  </a:cubicBezTo>
                  <a:cubicBezTo>
                    <a:pt x="544" y="215"/>
                    <a:pt x="544" y="215"/>
                    <a:pt x="544" y="215"/>
                  </a:cubicBezTo>
                  <a:cubicBezTo>
                    <a:pt x="545" y="214"/>
                    <a:pt x="545" y="214"/>
                    <a:pt x="545" y="214"/>
                  </a:cubicBezTo>
                  <a:cubicBezTo>
                    <a:pt x="546" y="215"/>
                    <a:pt x="546" y="215"/>
                    <a:pt x="546" y="215"/>
                  </a:cubicBezTo>
                  <a:cubicBezTo>
                    <a:pt x="545" y="216"/>
                    <a:pt x="545" y="216"/>
                    <a:pt x="545" y="216"/>
                  </a:cubicBezTo>
                  <a:cubicBezTo>
                    <a:pt x="545" y="217"/>
                    <a:pt x="545" y="217"/>
                    <a:pt x="545" y="217"/>
                  </a:cubicBezTo>
                  <a:cubicBezTo>
                    <a:pt x="545" y="218"/>
                    <a:pt x="545" y="218"/>
                    <a:pt x="545" y="218"/>
                  </a:cubicBezTo>
                  <a:cubicBezTo>
                    <a:pt x="545" y="219"/>
                    <a:pt x="545" y="219"/>
                    <a:pt x="545" y="219"/>
                  </a:cubicBezTo>
                  <a:cubicBezTo>
                    <a:pt x="545" y="220"/>
                    <a:pt x="545" y="220"/>
                    <a:pt x="545" y="220"/>
                  </a:cubicBezTo>
                  <a:cubicBezTo>
                    <a:pt x="545" y="220"/>
                    <a:pt x="545" y="220"/>
                    <a:pt x="545" y="220"/>
                  </a:cubicBezTo>
                  <a:cubicBezTo>
                    <a:pt x="545" y="221"/>
                    <a:pt x="545" y="221"/>
                    <a:pt x="545" y="221"/>
                  </a:cubicBezTo>
                  <a:cubicBezTo>
                    <a:pt x="544" y="222"/>
                    <a:pt x="544" y="222"/>
                    <a:pt x="544" y="222"/>
                  </a:cubicBezTo>
                  <a:cubicBezTo>
                    <a:pt x="544" y="223"/>
                    <a:pt x="544" y="223"/>
                    <a:pt x="544" y="223"/>
                  </a:cubicBezTo>
                  <a:cubicBezTo>
                    <a:pt x="543" y="223"/>
                    <a:pt x="543" y="223"/>
                    <a:pt x="543" y="223"/>
                  </a:cubicBezTo>
                  <a:cubicBezTo>
                    <a:pt x="543" y="225"/>
                    <a:pt x="543" y="225"/>
                    <a:pt x="543" y="225"/>
                  </a:cubicBezTo>
                  <a:cubicBezTo>
                    <a:pt x="542" y="227"/>
                    <a:pt x="542" y="227"/>
                    <a:pt x="542" y="227"/>
                  </a:cubicBezTo>
                  <a:cubicBezTo>
                    <a:pt x="542" y="226"/>
                    <a:pt x="542" y="226"/>
                    <a:pt x="542" y="226"/>
                  </a:cubicBezTo>
                  <a:cubicBezTo>
                    <a:pt x="542" y="225"/>
                    <a:pt x="542" y="225"/>
                    <a:pt x="542" y="225"/>
                  </a:cubicBezTo>
                  <a:cubicBezTo>
                    <a:pt x="542" y="224"/>
                    <a:pt x="542" y="224"/>
                    <a:pt x="542" y="224"/>
                  </a:cubicBezTo>
                  <a:cubicBezTo>
                    <a:pt x="542" y="224"/>
                    <a:pt x="542" y="224"/>
                    <a:pt x="542" y="224"/>
                  </a:cubicBezTo>
                  <a:cubicBezTo>
                    <a:pt x="540" y="224"/>
                    <a:pt x="540" y="224"/>
                    <a:pt x="540" y="224"/>
                  </a:cubicBezTo>
                  <a:cubicBezTo>
                    <a:pt x="539" y="222"/>
                    <a:pt x="539" y="222"/>
                    <a:pt x="539" y="222"/>
                  </a:cubicBezTo>
                  <a:cubicBezTo>
                    <a:pt x="539" y="221"/>
                    <a:pt x="539" y="221"/>
                    <a:pt x="539" y="221"/>
                  </a:cubicBezTo>
                  <a:cubicBezTo>
                    <a:pt x="537" y="217"/>
                    <a:pt x="537" y="217"/>
                    <a:pt x="537" y="217"/>
                  </a:cubicBezTo>
                  <a:cubicBezTo>
                    <a:pt x="536" y="216"/>
                    <a:pt x="536" y="216"/>
                    <a:pt x="536" y="216"/>
                  </a:cubicBezTo>
                  <a:cubicBezTo>
                    <a:pt x="536" y="216"/>
                    <a:pt x="536" y="216"/>
                    <a:pt x="536" y="216"/>
                  </a:cubicBezTo>
                  <a:cubicBezTo>
                    <a:pt x="537" y="216"/>
                    <a:pt x="537" y="216"/>
                    <a:pt x="537" y="216"/>
                  </a:cubicBezTo>
                  <a:cubicBezTo>
                    <a:pt x="538" y="215"/>
                    <a:pt x="538" y="215"/>
                    <a:pt x="538" y="215"/>
                  </a:cubicBezTo>
                  <a:cubicBezTo>
                    <a:pt x="537" y="215"/>
                    <a:pt x="537" y="215"/>
                    <a:pt x="537" y="215"/>
                  </a:cubicBezTo>
                  <a:cubicBezTo>
                    <a:pt x="536" y="215"/>
                    <a:pt x="536" y="215"/>
                    <a:pt x="536" y="215"/>
                  </a:cubicBezTo>
                  <a:cubicBezTo>
                    <a:pt x="534" y="214"/>
                    <a:pt x="534" y="214"/>
                    <a:pt x="534" y="214"/>
                  </a:cubicBezTo>
                  <a:cubicBezTo>
                    <a:pt x="531" y="209"/>
                    <a:pt x="531" y="209"/>
                    <a:pt x="531" y="209"/>
                  </a:cubicBezTo>
                  <a:cubicBezTo>
                    <a:pt x="528" y="206"/>
                    <a:pt x="528" y="206"/>
                    <a:pt x="528" y="206"/>
                  </a:cubicBezTo>
                  <a:cubicBezTo>
                    <a:pt x="527" y="204"/>
                    <a:pt x="527" y="204"/>
                    <a:pt x="527" y="204"/>
                  </a:cubicBezTo>
                  <a:cubicBezTo>
                    <a:pt x="526" y="203"/>
                    <a:pt x="526" y="203"/>
                    <a:pt x="526" y="203"/>
                  </a:cubicBezTo>
                  <a:cubicBezTo>
                    <a:pt x="524" y="200"/>
                    <a:pt x="524" y="200"/>
                    <a:pt x="524" y="200"/>
                  </a:cubicBezTo>
                  <a:cubicBezTo>
                    <a:pt x="522" y="195"/>
                    <a:pt x="522" y="195"/>
                    <a:pt x="522" y="195"/>
                  </a:cubicBezTo>
                  <a:cubicBezTo>
                    <a:pt x="520" y="191"/>
                    <a:pt x="520" y="191"/>
                    <a:pt x="520" y="191"/>
                  </a:cubicBezTo>
                  <a:cubicBezTo>
                    <a:pt x="520" y="190"/>
                    <a:pt x="520" y="190"/>
                    <a:pt x="520" y="190"/>
                  </a:cubicBezTo>
                  <a:cubicBezTo>
                    <a:pt x="518" y="188"/>
                    <a:pt x="518" y="188"/>
                    <a:pt x="518" y="188"/>
                  </a:cubicBezTo>
                  <a:cubicBezTo>
                    <a:pt x="518" y="185"/>
                    <a:pt x="518" y="185"/>
                    <a:pt x="518" y="185"/>
                  </a:cubicBezTo>
                  <a:cubicBezTo>
                    <a:pt x="517" y="184"/>
                    <a:pt x="517" y="184"/>
                    <a:pt x="517" y="184"/>
                  </a:cubicBezTo>
                  <a:cubicBezTo>
                    <a:pt x="517" y="182"/>
                    <a:pt x="517" y="182"/>
                    <a:pt x="517" y="182"/>
                  </a:cubicBezTo>
                  <a:cubicBezTo>
                    <a:pt x="518" y="181"/>
                    <a:pt x="518" y="181"/>
                    <a:pt x="518" y="181"/>
                  </a:cubicBezTo>
                  <a:cubicBezTo>
                    <a:pt x="519" y="180"/>
                    <a:pt x="519" y="180"/>
                    <a:pt x="519" y="180"/>
                  </a:cubicBezTo>
                  <a:cubicBezTo>
                    <a:pt x="519" y="180"/>
                    <a:pt x="519" y="180"/>
                    <a:pt x="519" y="180"/>
                  </a:cubicBezTo>
                  <a:cubicBezTo>
                    <a:pt x="519" y="179"/>
                    <a:pt x="519" y="179"/>
                    <a:pt x="519" y="179"/>
                  </a:cubicBezTo>
                  <a:cubicBezTo>
                    <a:pt x="519" y="179"/>
                    <a:pt x="519" y="179"/>
                    <a:pt x="519" y="179"/>
                  </a:cubicBezTo>
                  <a:cubicBezTo>
                    <a:pt x="519" y="177"/>
                    <a:pt x="519" y="177"/>
                    <a:pt x="519" y="177"/>
                  </a:cubicBezTo>
                  <a:cubicBezTo>
                    <a:pt x="518" y="175"/>
                    <a:pt x="518" y="175"/>
                    <a:pt x="518" y="175"/>
                  </a:cubicBezTo>
                  <a:cubicBezTo>
                    <a:pt x="516" y="175"/>
                    <a:pt x="516" y="175"/>
                    <a:pt x="516" y="175"/>
                  </a:cubicBezTo>
                  <a:cubicBezTo>
                    <a:pt x="516" y="174"/>
                    <a:pt x="516" y="174"/>
                    <a:pt x="516" y="174"/>
                  </a:cubicBezTo>
                  <a:cubicBezTo>
                    <a:pt x="517" y="173"/>
                    <a:pt x="517" y="173"/>
                    <a:pt x="517" y="173"/>
                  </a:cubicBezTo>
                  <a:cubicBezTo>
                    <a:pt x="519" y="174"/>
                    <a:pt x="519" y="174"/>
                    <a:pt x="519" y="174"/>
                  </a:cubicBezTo>
                  <a:cubicBezTo>
                    <a:pt x="520" y="173"/>
                    <a:pt x="520" y="173"/>
                    <a:pt x="520" y="173"/>
                  </a:cubicBezTo>
                  <a:cubicBezTo>
                    <a:pt x="520" y="172"/>
                    <a:pt x="520" y="172"/>
                    <a:pt x="520" y="172"/>
                  </a:cubicBezTo>
                  <a:cubicBezTo>
                    <a:pt x="520" y="171"/>
                    <a:pt x="520" y="171"/>
                    <a:pt x="520" y="171"/>
                  </a:cubicBezTo>
                  <a:cubicBezTo>
                    <a:pt x="521" y="171"/>
                    <a:pt x="521" y="171"/>
                    <a:pt x="521" y="171"/>
                  </a:cubicBezTo>
                  <a:cubicBezTo>
                    <a:pt x="522" y="171"/>
                    <a:pt x="522" y="171"/>
                    <a:pt x="522" y="171"/>
                  </a:cubicBezTo>
                  <a:cubicBezTo>
                    <a:pt x="521" y="170"/>
                    <a:pt x="521" y="170"/>
                    <a:pt x="521" y="170"/>
                  </a:cubicBezTo>
                  <a:cubicBezTo>
                    <a:pt x="523" y="168"/>
                    <a:pt x="523" y="168"/>
                    <a:pt x="523" y="168"/>
                  </a:cubicBezTo>
                  <a:cubicBezTo>
                    <a:pt x="522" y="166"/>
                    <a:pt x="522" y="166"/>
                    <a:pt x="522" y="166"/>
                  </a:cubicBezTo>
                  <a:cubicBezTo>
                    <a:pt x="522" y="165"/>
                    <a:pt x="522" y="165"/>
                    <a:pt x="522" y="165"/>
                  </a:cubicBezTo>
                  <a:cubicBezTo>
                    <a:pt x="522" y="164"/>
                    <a:pt x="522" y="164"/>
                    <a:pt x="522" y="164"/>
                  </a:cubicBezTo>
                  <a:cubicBezTo>
                    <a:pt x="522" y="163"/>
                    <a:pt x="522" y="163"/>
                    <a:pt x="522" y="163"/>
                  </a:cubicBezTo>
                  <a:cubicBezTo>
                    <a:pt x="522" y="162"/>
                    <a:pt x="522" y="162"/>
                    <a:pt x="522" y="162"/>
                  </a:cubicBezTo>
                  <a:cubicBezTo>
                    <a:pt x="522" y="162"/>
                    <a:pt x="522" y="162"/>
                    <a:pt x="522" y="162"/>
                  </a:cubicBezTo>
                  <a:cubicBezTo>
                    <a:pt x="522" y="160"/>
                    <a:pt x="522" y="160"/>
                    <a:pt x="522" y="160"/>
                  </a:cubicBezTo>
                  <a:cubicBezTo>
                    <a:pt x="523" y="160"/>
                    <a:pt x="523" y="160"/>
                    <a:pt x="523" y="160"/>
                  </a:cubicBezTo>
                  <a:cubicBezTo>
                    <a:pt x="522" y="159"/>
                    <a:pt x="522" y="159"/>
                    <a:pt x="522" y="159"/>
                  </a:cubicBezTo>
                  <a:cubicBezTo>
                    <a:pt x="522" y="159"/>
                    <a:pt x="522" y="159"/>
                    <a:pt x="522" y="159"/>
                  </a:cubicBezTo>
                  <a:cubicBezTo>
                    <a:pt x="522" y="158"/>
                    <a:pt x="522" y="158"/>
                    <a:pt x="522" y="158"/>
                  </a:cubicBezTo>
                  <a:cubicBezTo>
                    <a:pt x="523" y="157"/>
                    <a:pt x="523" y="157"/>
                    <a:pt x="523" y="157"/>
                  </a:cubicBezTo>
                  <a:cubicBezTo>
                    <a:pt x="522" y="157"/>
                    <a:pt x="522" y="157"/>
                    <a:pt x="522" y="157"/>
                  </a:cubicBezTo>
                  <a:cubicBezTo>
                    <a:pt x="522" y="156"/>
                    <a:pt x="522" y="156"/>
                    <a:pt x="522" y="156"/>
                  </a:cubicBezTo>
                  <a:cubicBezTo>
                    <a:pt x="523" y="155"/>
                    <a:pt x="523" y="155"/>
                    <a:pt x="523" y="155"/>
                  </a:cubicBezTo>
                  <a:cubicBezTo>
                    <a:pt x="524" y="155"/>
                    <a:pt x="524" y="155"/>
                    <a:pt x="524" y="155"/>
                  </a:cubicBezTo>
                  <a:cubicBezTo>
                    <a:pt x="523" y="154"/>
                    <a:pt x="523" y="154"/>
                    <a:pt x="523" y="154"/>
                  </a:cubicBezTo>
                  <a:cubicBezTo>
                    <a:pt x="524" y="152"/>
                    <a:pt x="524" y="152"/>
                    <a:pt x="524" y="152"/>
                  </a:cubicBezTo>
                  <a:cubicBezTo>
                    <a:pt x="523" y="152"/>
                    <a:pt x="523" y="152"/>
                    <a:pt x="523" y="152"/>
                  </a:cubicBezTo>
                  <a:cubicBezTo>
                    <a:pt x="523" y="151"/>
                    <a:pt x="523" y="151"/>
                    <a:pt x="523" y="151"/>
                  </a:cubicBezTo>
                  <a:cubicBezTo>
                    <a:pt x="524" y="150"/>
                    <a:pt x="524" y="150"/>
                    <a:pt x="524" y="150"/>
                  </a:cubicBezTo>
                  <a:cubicBezTo>
                    <a:pt x="524" y="149"/>
                    <a:pt x="524" y="149"/>
                    <a:pt x="524" y="149"/>
                  </a:cubicBezTo>
                  <a:cubicBezTo>
                    <a:pt x="523" y="149"/>
                    <a:pt x="523" y="149"/>
                    <a:pt x="523" y="149"/>
                  </a:cubicBezTo>
                  <a:cubicBezTo>
                    <a:pt x="523" y="148"/>
                    <a:pt x="523" y="148"/>
                    <a:pt x="523" y="148"/>
                  </a:cubicBezTo>
                  <a:cubicBezTo>
                    <a:pt x="523" y="147"/>
                    <a:pt x="523" y="147"/>
                    <a:pt x="523" y="147"/>
                  </a:cubicBezTo>
                  <a:cubicBezTo>
                    <a:pt x="524" y="147"/>
                    <a:pt x="524" y="147"/>
                    <a:pt x="524" y="147"/>
                  </a:cubicBezTo>
                  <a:cubicBezTo>
                    <a:pt x="524" y="146"/>
                    <a:pt x="524" y="146"/>
                    <a:pt x="524" y="146"/>
                  </a:cubicBezTo>
                  <a:cubicBezTo>
                    <a:pt x="524" y="146"/>
                    <a:pt x="524" y="146"/>
                    <a:pt x="524" y="146"/>
                  </a:cubicBezTo>
                  <a:cubicBezTo>
                    <a:pt x="525" y="145"/>
                    <a:pt x="525" y="145"/>
                    <a:pt x="525" y="145"/>
                  </a:cubicBezTo>
                  <a:cubicBezTo>
                    <a:pt x="526" y="145"/>
                    <a:pt x="526" y="145"/>
                    <a:pt x="526" y="145"/>
                  </a:cubicBezTo>
                  <a:cubicBezTo>
                    <a:pt x="527" y="144"/>
                    <a:pt x="527" y="144"/>
                    <a:pt x="527" y="144"/>
                  </a:cubicBezTo>
                  <a:cubicBezTo>
                    <a:pt x="527" y="144"/>
                    <a:pt x="527" y="144"/>
                    <a:pt x="527" y="144"/>
                  </a:cubicBezTo>
                  <a:cubicBezTo>
                    <a:pt x="528" y="143"/>
                    <a:pt x="528" y="143"/>
                    <a:pt x="528" y="143"/>
                  </a:cubicBezTo>
                  <a:cubicBezTo>
                    <a:pt x="528" y="143"/>
                    <a:pt x="528" y="143"/>
                    <a:pt x="528" y="143"/>
                  </a:cubicBezTo>
                  <a:cubicBezTo>
                    <a:pt x="528" y="143"/>
                    <a:pt x="528" y="143"/>
                    <a:pt x="528" y="143"/>
                  </a:cubicBezTo>
                  <a:cubicBezTo>
                    <a:pt x="528" y="142"/>
                    <a:pt x="528" y="142"/>
                    <a:pt x="528" y="142"/>
                  </a:cubicBezTo>
                  <a:cubicBezTo>
                    <a:pt x="527" y="142"/>
                    <a:pt x="527" y="142"/>
                    <a:pt x="527" y="142"/>
                  </a:cubicBezTo>
                  <a:cubicBezTo>
                    <a:pt x="527" y="143"/>
                    <a:pt x="527" y="143"/>
                    <a:pt x="527" y="143"/>
                  </a:cubicBezTo>
                  <a:cubicBezTo>
                    <a:pt x="526" y="142"/>
                    <a:pt x="526" y="142"/>
                    <a:pt x="526" y="142"/>
                  </a:cubicBezTo>
                  <a:cubicBezTo>
                    <a:pt x="526" y="141"/>
                    <a:pt x="526" y="141"/>
                    <a:pt x="526" y="141"/>
                  </a:cubicBezTo>
                  <a:cubicBezTo>
                    <a:pt x="527" y="139"/>
                    <a:pt x="527" y="139"/>
                    <a:pt x="527" y="139"/>
                  </a:cubicBezTo>
                  <a:cubicBezTo>
                    <a:pt x="526" y="139"/>
                    <a:pt x="526" y="139"/>
                    <a:pt x="526" y="139"/>
                  </a:cubicBezTo>
                  <a:cubicBezTo>
                    <a:pt x="526" y="138"/>
                    <a:pt x="526" y="138"/>
                    <a:pt x="526" y="138"/>
                  </a:cubicBezTo>
                  <a:cubicBezTo>
                    <a:pt x="526" y="138"/>
                    <a:pt x="526" y="138"/>
                    <a:pt x="526" y="138"/>
                  </a:cubicBezTo>
                  <a:cubicBezTo>
                    <a:pt x="525" y="138"/>
                    <a:pt x="525" y="138"/>
                    <a:pt x="525" y="138"/>
                  </a:cubicBezTo>
                  <a:cubicBezTo>
                    <a:pt x="525" y="138"/>
                    <a:pt x="525" y="138"/>
                    <a:pt x="525" y="138"/>
                  </a:cubicBezTo>
                  <a:cubicBezTo>
                    <a:pt x="525" y="136"/>
                    <a:pt x="525" y="136"/>
                    <a:pt x="525" y="136"/>
                  </a:cubicBezTo>
                  <a:cubicBezTo>
                    <a:pt x="525" y="136"/>
                    <a:pt x="525" y="136"/>
                    <a:pt x="525" y="136"/>
                  </a:cubicBezTo>
                  <a:cubicBezTo>
                    <a:pt x="525" y="136"/>
                    <a:pt x="525" y="136"/>
                    <a:pt x="525" y="136"/>
                  </a:cubicBezTo>
                  <a:cubicBezTo>
                    <a:pt x="525" y="135"/>
                    <a:pt x="525" y="135"/>
                    <a:pt x="525" y="135"/>
                  </a:cubicBezTo>
                  <a:cubicBezTo>
                    <a:pt x="524" y="134"/>
                    <a:pt x="524" y="134"/>
                    <a:pt x="524" y="134"/>
                  </a:cubicBezTo>
                  <a:cubicBezTo>
                    <a:pt x="524" y="134"/>
                    <a:pt x="524" y="134"/>
                    <a:pt x="524" y="134"/>
                  </a:cubicBezTo>
                  <a:cubicBezTo>
                    <a:pt x="524" y="134"/>
                    <a:pt x="524" y="134"/>
                    <a:pt x="524" y="134"/>
                  </a:cubicBezTo>
                  <a:cubicBezTo>
                    <a:pt x="524" y="133"/>
                    <a:pt x="524" y="133"/>
                    <a:pt x="524" y="133"/>
                  </a:cubicBezTo>
                  <a:cubicBezTo>
                    <a:pt x="523" y="132"/>
                    <a:pt x="523" y="132"/>
                    <a:pt x="523" y="132"/>
                  </a:cubicBezTo>
                  <a:cubicBezTo>
                    <a:pt x="523" y="132"/>
                    <a:pt x="523" y="132"/>
                    <a:pt x="523" y="132"/>
                  </a:cubicBezTo>
                  <a:cubicBezTo>
                    <a:pt x="522" y="131"/>
                    <a:pt x="522" y="131"/>
                    <a:pt x="522" y="131"/>
                  </a:cubicBezTo>
                  <a:cubicBezTo>
                    <a:pt x="522" y="131"/>
                    <a:pt x="522" y="131"/>
                    <a:pt x="522" y="131"/>
                  </a:cubicBezTo>
                  <a:cubicBezTo>
                    <a:pt x="522" y="130"/>
                    <a:pt x="522" y="130"/>
                    <a:pt x="522" y="130"/>
                  </a:cubicBezTo>
                  <a:cubicBezTo>
                    <a:pt x="522" y="129"/>
                    <a:pt x="522" y="129"/>
                    <a:pt x="522" y="129"/>
                  </a:cubicBezTo>
                  <a:cubicBezTo>
                    <a:pt x="523" y="128"/>
                    <a:pt x="523" y="128"/>
                    <a:pt x="523" y="128"/>
                  </a:cubicBezTo>
                  <a:cubicBezTo>
                    <a:pt x="524" y="128"/>
                    <a:pt x="524" y="128"/>
                    <a:pt x="524" y="128"/>
                  </a:cubicBezTo>
                  <a:cubicBezTo>
                    <a:pt x="525" y="128"/>
                    <a:pt x="525" y="128"/>
                    <a:pt x="525" y="128"/>
                  </a:cubicBezTo>
                  <a:cubicBezTo>
                    <a:pt x="524" y="127"/>
                    <a:pt x="524" y="127"/>
                    <a:pt x="524" y="127"/>
                  </a:cubicBezTo>
                  <a:cubicBezTo>
                    <a:pt x="526" y="127"/>
                    <a:pt x="526" y="127"/>
                    <a:pt x="526" y="127"/>
                  </a:cubicBezTo>
                  <a:cubicBezTo>
                    <a:pt x="525" y="127"/>
                    <a:pt x="525" y="127"/>
                    <a:pt x="525" y="127"/>
                  </a:cubicBezTo>
                  <a:cubicBezTo>
                    <a:pt x="524" y="127"/>
                    <a:pt x="524" y="127"/>
                    <a:pt x="524" y="127"/>
                  </a:cubicBezTo>
                  <a:cubicBezTo>
                    <a:pt x="524" y="127"/>
                    <a:pt x="524" y="127"/>
                    <a:pt x="524" y="127"/>
                  </a:cubicBezTo>
                  <a:cubicBezTo>
                    <a:pt x="522" y="127"/>
                    <a:pt x="522" y="127"/>
                    <a:pt x="522" y="127"/>
                  </a:cubicBezTo>
                  <a:cubicBezTo>
                    <a:pt x="521" y="126"/>
                    <a:pt x="521" y="126"/>
                    <a:pt x="521" y="126"/>
                  </a:cubicBezTo>
                  <a:cubicBezTo>
                    <a:pt x="521" y="126"/>
                    <a:pt x="521" y="126"/>
                    <a:pt x="521" y="126"/>
                  </a:cubicBezTo>
                  <a:cubicBezTo>
                    <a:pt x="520" y="126"/>
                    <a:pt x="520" y="126"/>
                    <a:pt x="520" y="126"/>
                  </a:cubicBezTo>
                  <a:cubicBezTo>
                    <a:pt x="519" y="127"/>
                    <a:pt x="519" y="127"/>
                    <a:pt x="519" y="127"/>
                  </a:cubicBezTo>
                  <a:cubicBezTo>
                    <a:pt x="518" y="127"/>
                    <a:pt x="518" y="127"/>
                    <a:pt x="518" y="127"/>
                  </a:cubicBezTo>
                  <a:cubicBezTo>
                    <a:pt x="517" y="128"/>
                    <a:pt x="517" y="128"/>
                    <a:pt x="517" y="128"/>
                  </a:cubicBezTo>
                  <a:cubicBezTo>
                    <a:pt x="517" y="128"/>
                    <a:pt x="517" y="128"/>
                    <a:pt x="517" y="128"/>
                  </a:cubicBezTo>
                  <a:cubicBezTo>
                    <a:pt x="517" y="129"/>
                    <a:pt x="517" y="129"/>
                    <a:pt x="517" y="129"/>
                  </a:cubicBezTo>
                  <a:cubicBezTo>
                    <a:pt x="518" y="130"/>
                    <a:pt x="518" y="130"/>
                    <a:pt x="518" y="130"/>
                  </a:cubicBezTo>
                  <a:cubicBezTo>
                    <a:pt x="518" y="130"/>
                    <a:pt x="518" y="130"/>
                    <a:pt x="518" y="130"/>
                  </a:cubicBezTo>
                  <a:cubicBezTo>
                    <a:pt x="518" y="131"/>
                    <a:pt x="518" y="131"/>
                    <a:pt x="518" y="131"/>
                  </a:cubicBezTo>
                  <a:cubicBezTo>
                    <a:pt x="518" y="132"/>
                    <a:pt x="518" y="132"/>
                    <a:pt x="518" y="132"/>
                  </a:cubicBezTo>
                  <a:cubicBezTo>
                    <a:pt x="519" y="133"/>
                    <a:pt x="519" y="133"/>
                    <a:pt x="519" y="133"/>
                  </a:cubicBezTo>
                  <a:cubicBezTo>
                    <a:pt x="519" y="133"/>
                    <a:pt x="519" y="133"/>
                    <a:pt x="519" y="133"/>
                  </a:cubicBezTo>
                  <a:cubicBezTo>
                    <a:pt x="520" y="133"/>
                    <a:pt x="520" y="133"/>
                    <a:pt x="520" y="133"/>
                  </a:cubicBezTo>
                  <a:cubicBezTo>
                    <a:pt x="520" y="135"/>
                    <a:pt x="520" y="135"/>
                    <a:pt x="520" y="135"/>
                  </a:cubicBezTo>
                  <a:cubicBezTo>
                    <a:pt x="521" y="135"/>
                    <a:pt x="521" y="135"/>
                    <a:pt x="521" y="135"/>
                  </a:cubicBezTo>
                  <a:cubicBezTo>
                    <a:pt x="521" y="136"/>
                    <a:pt x="521" y="136"/>
                    <a:pt x="521" y="136"/>
                  </a:cubicBezTo>
                  <a:cubicBezTo>
                    <a:pt x="522" y="137"/>
                    <a:pt x="522" y="137"/>
                    <a:pt x="522" y="137"/>
                  </a:cubicBezTo>
                  <a:cubicBezTo>
                    <a:pt x="521" y="137"/>
                    <a:pt x="521" y="137"/>
                    <a:pt x="521" y="137"/>
                  </a:cubicBezTo>
                  <a:cubicBezTo>
                    <a:pt x="521" y="137"/>
                    <a:pt x="521" y="137"/>
                    <a:pt x="521" y="137"/>
                  </a:cubicBezTo>
                  <a:cubicBezTo>
                    <a:pt x="520" y="136"/>
                    <a:pt x="520" y="136"/>
                    <a:pt x="520" y="136"/>
                  </a:cubicBezTo>
                  <a:cubicBezTo>
                    <a:pt x="519" y="136"/>
                    <a:pt x="519" y="136"/>
                    <a:pt x="519" y="136"/>
                  </a:cubicBezTo>
                  <a:cubicBezTo>
                    <a:pt x="519" y="137"/>
                    <a:pt x="519" y="137"/>
                    <a:pt x="519" y="137"/>
                  </a:cubicBezTo>
                  <a:cubicBezTo>
                    <a:pt x="518" y="138"/>
                    <a:pt x="518" y="138"/>
                    <a:pt x="518" y="138"/>
                  </a:cubicBezTo>
                  <a:cubicBezTo>
                    <a:pt x="519" y="139"/>
                    <a:pt x="519" y="139"/>
                    <a:pt x="519" y="139"/>
                  </a:cubicBezTo>
                  <a:cubicBezTo>
                    <a:pt x="518" y="140"/>
                    <a:pt x="518" y="140"/>
                    <a:pt x="518" y="140"/>
                  </a:cubicBezTo>
                  <a:cubicBezTo>
                    <a:pt x="518" y="140"/>
                    <a:pt x="518" y="140"/>
                    <a:pt x="518" y="140"/>
                  </a:cubicBezTo>
                  <a:cubicBezTo>
                    <a:pt x="518" y="140"/>
                    <a:pt x="518" y="140"/>
                    <a:pt x="518" y="140"/>
                  </a:cubicBezTo>
                  <a:cubicBezTo>
                    <a:pt x="518" y="141"/>
                    <a:pt x="518" y="141"/>
                    <a:pt x="518" y="141"/>
                  </a:cubicBezTo>
                  <a:cubicBezTo>
                    <a:pt x="518" y="141"/>
                    <a:pt x="518" y="141"/>
                    <a:pt x="518" y="141"/>
                  </a:cubicBezTo>
                  <a:cubicBezTo>
                    <a:pt x="518" y="142"/>
                    <a:pt x="518" y="142"/>
                    <a:pt x="518" y="142"/>
                  </a:cubicBezTo>
                  <a:cubicBezTo>
                    <a:pt x="518" y="142"/>
                    <a:pt x="518" y="142"/>
                    <a:pt x="518" y="142"/>
                  </a:cubicBezTo>
                  <a:cubicBezTo>
                    <a:pt x="518" y="143"/>
                    <a:pt x="518" y="143"/>
                    <a:pt x="518" y="143"/>
                  </a:cubicBezTo>
                  <a:cubicBezTo>
                    <a:pt x="518" y="145"/>
                    <a:pt x="518" y="145"/>
                    <a:pt x="518" y="145"/>
                  </a:cubicBezTo>
                  <a:cubicBezTo>
                    <a:pt x="517" y="145"/>
                    <a:pt x="517" y="145"/>
                    <a:pt x="517" y="145"/>
                  </a:cubicBezTo>
                  <a:cubicBezTo>
                    <a:pt x="517" y="146"/>
                    <a:pt x="517" y="146"/>
                    <a:pt x="517" y="146"/>
                  </a:cubicBezTo>
                  <a:cubicBezTo>
                    <a:pt x="517" y="146"/>
                    <a:pt x="517" y="146"/>
                    <a:pt x="517" y="146"/>
                  </a:cubicBezTo>
                  <a:cubicBezTo>
                    <a:pt x="516" y="147"/>
                    <a:pt x="516" y="147"/>
                    <a:pt x="516" y="147"/>
                  </a:cubicBezTo>
                  <a:cubicBezTo>
                    <a:pt x="516" y="147"/>
                    <a:pt x="516" y="147"/>
                    <a:pt x="516" y="147"/>
                  </a:cubicBezTo>
                  <a:cubicBezTo>
                    <a:pt x="515" y="146"/>
                    <a:pt x="515" y="146"/>
                    <a:pt x="515" y="146"/>
                  </a:cubicBezTo>
                  <a:cubicBezTo>
                    <a:pt x="516" y="145"/>
                    <a:pt x="516" y="145"/>
                    <a:pt x="516" y="145"/>
                  </a:cubicBezTo>
                  <a:cubicBezTo>
                    <a:pt x="515" y="144"/>
                    <a:pt x="515" y="144"/>
                    <a:pt x="515" y="144"/>
                  </a:cubicBezTo>
                  <a:cubicBezTo>
                    <a:pt x="515" y="144"/>
                    <a:pt x="515" y="144"/>
                    <a:pt x="515" y="144"/>
                  </a:cubicBezTo>
                  <a:cubicBezTo>
                    <a:pt x="514" y="145"/>
                    <a:pt x="514" y="145"/>
                    <a:pt x="514" y="145"/>
                  </a:cubicBezTo>
                  <a:cubicBezTo>
                    <a:pt x="514" y="145"/>
                    <a:pt x="514" y="145"/>
                    <a:pt x="514" y="145"/>
                  </a:cubicBezTo>
                  <a:cubicBezTo>
                    <a:pt x="513" y="146"/>
                    <a:pt x="513" y="146"/>
                    <a:pt x="513" y="146"/>
                  </a:cubicBezTo>
                  <a:cubicBezTo>
                    <a:pt x="513" y="144"/>
                    <a:pt x="513" y="144"/>
                    <a:pt x="513" y="144"/>
                  </a:cubicBezTo>
                  <a:cubicBezTo>
                    <a:pt x="512" y="144"/>
                    <a:pt x="512" y="144"/>
                    <a:pt x="512" y="144"/>
                  </a:cubicBezTo>
                  <a:cubicBezTo>
                    <a:pt x="512" y="144"/>
                    <a:pt x="512" y="144"/>
                    <a:pt x="512" y="144"/>
                  </a:cubicBezTo>
                  <a:cubicBezTo>
                    <a:pt x="511" y="144"/>
                    <a:pt x="511" y="144"/>
                    <a:pt x="511" y="144"/>
                  </a:cubicBezTo>
                  <a:cubicBezTo>
                    <a:pt x="511" y="144"/>
                    <a:pt x="511" y="144"/>
                    <a:pt x="511" y="144"/>
                  </a:cubicBezTo>
                  <a:cubicBezTo>
                    <a:pt x="511" y="144"/>
                    <a:pt x="511" y="144"/>
                    <a:pt x="511" y="144"/>
                  </a:cubicBezTo>
                  <a:cubicBezTo>
                    <a:pt x="512" y="143"/>
                    <a:pt x="512" y="143"/>
                    <a:pt x="512" y="143"/>
                  </a:cubicBezTo>
                  <a:cubicBezTo>
                    <a:pt x="511" y="143"/>
                    <a:pt x="511" y="143"/>
                    <a:pt x="511" y="143"/>
                  </a:cubicBezTo>
                  <a:cubicBezTo>
                    <a:pt x="511" y="142"/>
                    <a:pt x="511" y="142"/>
                    <a:pt x="511" y="142"/>
                  </a:cubicBezTo>
                  <a:cubicBezTo>
                    <a:pt x="512" y="142"/>
                    <a:pt x="512" y="142"/>
                    <a:pt x="512" y="142"/>
                  </a:cubicBezTo>
                  <a:cubicBezTo>
                    <a:pt x="511" y="141"/>
                    <a:pt x="511" y="141"/>
                    <a:pt x="511" y="141"/>
                  </a:cubicBezTo>
                  <a:cubicBezTo>
                    <a:pt x="511" y="141"/>
                    <a:pt x="511" y="141"/>
                    <a:pt x="511" y="141"/>
                  </a:cubicBezTo>
                  <a:cubicBezTo>
                    <a:pt x="512" y="140"/>
                    <a:pt x="512" y="140"/>
                    <a:pt x="512" y="140"/>
                  </a:cubicBezTo>
                  <a:cubicBezTo>
                    <a:pt x="511" y="140"/>
                    <a:pt x="511" y="140"/>
                    <a:pt x="511" y="140"/>
                  </a:cubicBezTo>
                  <a:cubicBezTo>
                    <a:pt x="511" y="139"/>
                    <a:pt x="511" y="139"/>
                    <a:pt x="511" y="139"/>
                  </a:cubicBezTo>
                  <a:cubicBezTo>
                    <a:pt x="511" y="139"/>
                    <a:pt x="511" y="139"/>
                    <a:pt x="511" y="139"/>
                  </a:cubicBezTo>
                  <a:cubicBezTo>
                    <a:pt x="511" y="138"/>
                    <a:pt x="511" y="138"/>
                    <a:pt x="511" y="138"/>
                  </a:cubicBezTo>
                  <a:cubicBezTo>
                    <a:pt x="510" y="137"/>
                    <a:pt x="510" y="137"/>
                    <a:pt x="510" y="137"/>
                  </a:cubicBezTo>
                  <a:cubicBezTo>
                    <a:pt x="510" y="137"/>
                    <a:pt x="510" y="137"/>
                    <a:pt x="510" y="137"/>
                  </a:cubicBezTo>
                  <a:cubicBezTo>
                    <a:pt x="510" y="137"/>
                    <a:pt x="510" y="137"/>
                    <a:pt x="510" y="137"/>
                  </a:cubicBezTo>
                  <a:cubicBezTo>
                    <a:pt x="509" y="138"/>
                    <a:pt x="509" y="138"/>
                    <a:pt x="509" y="138"/>
                  </a:cubicBezTo>
                  <a:cubicBezTo>
                    <a:pt x="509" y="138"/>
                    <a:pt x="509" y="138"/>
                    <a:pt x="509" y="138"/>
                  </a:cubicBezTo>
                  <a:cubicBezTo>
                    <a:pt x="509" y="139"/>
                    <a:pt x="509" y="139"/>
                    <a:pt x="509" y="139"/>
                  </a:cubicBezTo>
                  <a:cubicBezTo>
                    <a:pt x="508" y="140"/>
                    <a:pt x="508" y="140"/>
                    <a:pt x="508" y="140"/>
                  </a:cubicBezTo>
                  <a:cubicBezTo>
                    <a:pt x="508" y="140"/>
                    <a:pt x="508" y="140"/>
                    <a:pt x="508" y="140"/>
                  </a:cubicBezTo>
                  <a:cubicBezTo>
                    <a:pt x="507" y="139"/>
                    <a:pt x="507" y="139"/>
                    <a:pt x="507" y="139"/>
                  </a:cubicBezTo>
                  <a:cubicBezTo>
                    <a:pt x="507" y="139"/>
                    <a:pt x="507" y="139"/>
                    <a:pt x="507" y="139"/>
                  </a:cubicBezTo>
                  <a:cubicBezTo>
                    <a:pt x="507" y="139"/>
                    <a:pt x="507" y="139"/>
                    <a:pt x="507" y="139"/>
                  </a:cubicBezTo>
                  <a:cubicBezTo>
                    <a:pt x="506" y="138"/>
                    <a:pt x="506" y="138"/>
                    <a:pt x="506" y="138"/>
                  </a:cubicBezTo>
                  <a:cubicBezTo>
                    <a:pt x="505" y="138"/>
                    <a:pt x="505" y="138"/>
                    <a:pt x="505" y="138"/>
                  </a:cubicBezTo>
                  <a:cubicBezTo>
                    <a:pt x="505" y="138"/>
                    <a:pt x="505" y="138"/>
                    <a:pt x="505" y="138"/>
                  </a:cubicBezTo>
                  <a:cubicBezTo>
                    <a:pt x="505" y="138"/>
                    <a:pt x="505" y="138"/>
                    <a:pt x="505" y="138"/>
                  </a:cubicBezTo>
                  <a:cubicBezTo>
                    <a:pt x="505" y="139"/>
                    <a:pt x="505" y="139"/>
                    <a:pt x="505" y="139"/>
                  </a:cubicBezTo>
                  <a:cubicBezTo>
                    <a:pt x="504" y="139"/>
                    <a:pt x="504" y="139"/>
                    <a:pt x="504" y="139"/>
                  </a:cubicBezTo>
                  <a:cubicBezTo>
                    <a:pt x="504" y="140"/>
                    <a:pt x="504" y="140"/>
                    <a:pt x="504" y="140"/>
                  </a:cubicBezTo>
                  <a:cubicBezTo>
                    <a:pt x="502" y="140"/>
                    <a:pt x="502" y="140"/>
                    <a:pt x="502" y="140"/>
                  </a:cubicBezTo>
                  <a:cubicBezTo>
                    <a:pt x="502" y="140"/>
                    <a:pt x="502" y="140"/>
                    <a:pt x="502" y="140"/>
                  </a:cubicBezTo>
                  <a:cubicBezTo>
                    <a:pt x="501" y="140"/>
                    <a:pt x="501" y="140"/>
                    <a:pt x="501" y="140"/>
                  </a:cubicBezTo>
                  <a:cubicBezTo>
                    <a:pt x="501" y="141"/>
                    <a:pt x="501" y="141"/>
                    <a:pt x="501" y="141"/>
                  </a:cubicBezTo>
                  <a:cubicBezTo>
                    <a:pt x="499" y="140"/>
                    <a:pt x="499" y="140"/>
                    <a:pt x="499" y="140"/>
                  </a:cubicBezTo>
                  <a:cubicBezTo>
                    <a:pt x="498" y="142"/>
                    <a:pt x="498" y="142"/>
                    <a:pt x="498" y="142"/>
                  </a:cubicBezTo>
                  <a:cubicBezTo>
                    <a:pt x="498" y="142"/>
                    <a:pt x="498" y="142"/>
                    <a:pt x="498" y="142"/>
                  </a:cubicBezTo>
                  <a:cubicBezTo>
                    <a:pt x="498" y="143"/>
                    <a:pt x="498" y="143"/>
                    <a:pt x="498" y="143"/>
                  </a:cubicBezTo>
                  <a:cubicBezTo>
                    <a:pt x="497" y="144"/>
                    <a:pt x="497" y="144"/>
                    <a:pt x="497" y="144"/>
                  </a:cubicBezTo>
                  <a:cubicBezTo>
                    <a:pt x="497" y="144"/>
                    <a:pt x="497" y="144"/>
                    <a:pt x="497" y="144"/>
                  </a:cubicBezTo>
                  <a:cubicBezTo>
                    <a:pt x="498" y="145"/>
                    <a:pt x="498" y="145"/>
                    <a:pt x="498" y="145"/>
                  </a:cubicBezTo>
                  <a:cubicBezTo>
                    <a:pt x="498" y="146"/>
                    <a:pt x="498" y="146"/>
                    <a:pt x="498" y="146"/>
                  </a:cubicBezTo>
                  <a:cubicBezTo>
                    <a:pt x="499" y="147"/>
                    <a:pt x="499" y="147"/>
                    <a:pt x="499" y="147"/>
                  </a:cubicBezTo>
                  <a:cubicBezTo>
                    <a:pt x="498" y="147"/>
                    <a:pt x="498" y="147"/>
                    <a:pt x="498" y="147"/>
                  </a:cubicBezTo>
                  <a:cubicBezTo>
                    <a:pt x="498" y="150"/>
                    <a:pt x="498" y="150"/>
                    <a:pt x="498" y="150"/>
                  </a:cubicBezTo>
                  <a:cubicBezTo>
                    <a:pt x="499" y="151"/>
                    <a:pt x="499" y="151"/>
                    <a:pt x="499" y="151"/>
                  </a:cubicBezTo>
                  <a:cubicBezTo>
                    <a:pt x="498" y="152"/>
                    <a:pt x="498" y="152"/>
                    <a:pt x="498" y="152"/>
                  </a:cubicBezTo>
                  <a:cubicBezTo>
                    <a:pt x="498" y="152"/>
                    <a:pt x="498" y="152"/>
                    <a:pt x="498" y="152"/>
                  </a:cubicBezTo>
                  <a:cubicBezTo>
                    <a:pt x="498" y="153"/>
                    <a:pt x="498" y="153"/>
                    <a:pt x="498" y="153"/>
                  </a:cubicBezTo>
                  <a:cubicBezTo>
                    <a:pt x="497" y="153"/>
                    <a:pt x="497" y="153"/>
                    <a:pt x="497" y="153"/>
                  </a:cubicBezTo>
                  <a:cubicBezTo>
                    <a:pt x="497" y="155"/>
                    <a:pt x="497" y="155"/>
                    <a:pt x="497" y="155"/>
                  </a:cubicBezTo>
                  <a:cubicBezTo>
                    <a:pt x="497" y="155"/>
                    <a:pt x="497" y="155"/>
                    <a:pt x="497" y="155"/>
                  </a:cubicBezTo>
                  <a:cubicBezTo>
                    <a:pt x="497" y="156"/>
                    <a:pt x="497" y="156"/>
                    <a:pt x="497" y="156"/>
                  </a:cubicBezTo>
                  <a:cubicBezTo>
                    <a:pt x="496" y="158"/>
                    <a:pt x="496" y="158"/>
                    <a:pt x="496" y="158"/>
                  </a:cubicBezTo>
                  <a:cubicBezTo>
                    <a:pt x="497" y="159"/>
                    <a:pt x="497" y="159"/>
                    <a:pt x="497" y="159"/>
                  </a:cubicBezTo>
                  <a:cubicBezTo>
                    <a:pt x="496" y="159"/>
                    <a:pt x="496" y="159"/>
                    <a:pt x="496" y="159"/>
                  </a:cubicBezTo>
                  <a:cubicBezTo>
                    <a:pt x="497" y="161"/>
                    <a:pt x="497" y="161"/>
                    <a:pt x="497" y="161"/>
                  </a:cubicBezTo>
                  <a:cubicBezTo>
                    <a:pt x="497" y="161"/>
                    <a:pt x="497" y="161"/>
                    <a:pt x="497" y="161"/>
                  </a:cubicBezTo>
                  <a:cubicBezTo>
                    <a:pt x="497" y="162"/>
                    <a:pt x="497" y="162"/>
                    <a:pt x="497" y="162"/>
                  </a:cubicBezTo>
                  <a:cubicBezTo>
                    <a:pt x="497" y="162"/>
                    <a:pt x="497" y="162"/>
                    <a:pt x="497" y="162"/>
                  </a:cubicBezTo>
                  <a:cubicBezTo>
                    <a:pt x="498" y="162"/>
                    <a:pt x="498" y="162"/>
                    <a:pt x="498" y="162"/>
                  </a:cubicBezTo>
                  <a:cubicBezTo>
                    <a:pt x="499" y="162"/>
                    <a:pt x="499" y="162"/>
                    <a:pt x="499" y="162"/>
                  </a:cubicBezTo>
                  <a:cubicBezTo>
                    <a:pt x="499" y="161"/>
                    <a:pt x="499" y="161"/>
                    <a:pt x="499" y="161"/>
                  </a:cubicBezTo>
                  <a:cubicBezTo>
                    <a:pt x="499" y="161"/>
                    <a:pt x="499" y="161"/>
                    <a:pt x="499" y="161"/>
                  </a:cubicBezTo>
                  <a:cubicBezTo>
                    <a:pt x="500" y="161"/>
                    <a:pt x="500" y="161"/>
                    <a:pt x="500" y="161"/>
                  </a:cubicBezTo>
                  <a:cubicBezTo>
                    <a:pt x="500" y="161"/>
                    <a:pt x="500" y="161"/>
                    <a:pt x="500" y="161"/>
                  </a:cubicBezTo>
                  <a:cubicBezTo>
                    <a:pt x="500" y="161"/>
                    <a:pt x="500" y="161"/>
                    <a:pt x="500" y="161"/>
                  </a:cubicBezTo>
                  <a:cubicBezTo>
                    <a:pt x="500" y="161"/>
                    <a:pt x="500" y="161"/>
                    <a:pt x="500" y="161"/>
                  </a:cubicBezTo>
                  <a:cubicBezTo>
                    <a:pt x="501" y="161"/>
                    <a:pt x="501" y="161"/>
                    <a:pt x="501" y="161"/>
                  </a:cubicBezTo>
                  <a:cubicBezTo>
                    <a:pt x="502" y="162"/>
                    <a:pt x="502" y="162"/>
                    <a:pt x="502" y="162"/>
                  </a:cubicBezTo>
                  <a:cubicBezTo>
                    <a:pt x="502" y="162"/>
                    <a:pt x="502" y="162"/>
                    <a:pt x="502" y="162"/>
                  </a:cubicBezTo>
                  <a:cubicBezTo>
                    <a:pt x="501" y="162"/>
                    <a:pt x="501" y="162"/>
                    <a:pt x="501" y="162"/>
                  </a:cubicBezTo>
                  <a:cubicBezTo>
                    <a:pt x="502" y="163"/>
                    <a:pt x="502" y="163"/>
                    <a:pt x="502" y="163"/>
                  </a:cubicBezTo>
                  <a:cubicBezTo>
                    <a:pt x="502" y="163"/>
                    <a:pt x="502" y="163"/>
                    <a:pt x="502" y="163"/>
                  </a:cubicBezTo>
                  <a:cubicBezTo>
                    <a:pt x="501" y="163"/>
                    <a:pt x="501" y="163"/>
                    <a:pt x="501" y="163"/>
                  </a:cubicBezTo>
                  <a:cubicBezTo>
                    <a:pt x="501" y="164"/>
                    <a:pt x="501" y="164"/>
                    <a:pt x="501" y="164"/>
                  </a:cubicBezTo>
                  <a:cubicBezTo>
                    <a:pt x="500" y="163"/>
                    <a:pt x="500" y="163"/>
                    <a:pt x="500" y="163"/>
                  </a:cubicBezTo>
                  <a:cubicBezTo>
                    <a:pt x="500" y="164"/>
                    <a:pt x="500" y="164"/>
                    <a:pt x="500" y="164"/>
                  </a:cubicBezTo>
                  <a:cubicBezTo>
                    <a:pt x="500" y="164"/>
                    <a:pt x="500" y="164"/>
                    <a:pt x="500" y="164"/>
                  </a:cubicBezTo>
                  <a:cubicBezTo>
                    <a:pt x="500" y="165"/>
                    <a:pt x="500" y="165"/>
                    <a:pt x="500" y="165"/>
                  </a:cubicBezTo>
                  <a:cubicBezTo>
                    <a:pt x="499" y="166"/>
                    <a:pt x="499" y="166"/>
                    <a:pt x="499" y="166"/>
                  </a:cubicBezTo>
                  <a:cubicBezTo>
                    <a:pt x="498" y="165"/>
                    <a:pt x="498" y="165"/>
                    <a:pt x="498" y="165"/>
                  </a:cubicBezTo>
                  <a:cubicBezTo>
                    <a:pt x="498" y="165"/>
                    <a:pt x="498" y="165"/>
                    <a:pt x="498" y="165"/>
                  </a:cubicBezTo>
                  <a:cubicBezTo>
                    <a:pt x="498" y="164"/>
                    <a:pt x="498" y="164"/>
                    <a:pt x="498" y="164"/>
                  </a:cubicBezTo>
                  <a:cubicBezTo>
                    <a:pt x="497" y="165"/>
                    <a:pt x="497" y="165"/>
                    <a:pt x="497" y="165"/>
                  </a:cubicBezTo>
                  <a:cubicBezTo>
                    <a:pt x="497" y="164"/>
                    <a:pt x="497" y="164"/>
                    <a:pt x="497" y="164"/>
                  </a:cubicBezTo>
                  <a:cubicBezTo>
                    <a:pt x="496" y="164"/>
                    <a:pt x="496" y="164"/>
                    <a:pt x="496" y="164"/>
                  </a:cubicBezTo>
                  <a:cubicBezTo>
                    <a:pt x="496" y="165"/>
                    <a:pt x="496" y="165"/>
                    <a:pt x="496" y="165"/>
                  </a:cubicBezTo>
                  <a:cubicBezTo>
                    <a:pt x="496" y="166"/>
                    <a:pt x="496" y="166"/>
                    <a:pt x="496" y="166"/>
                  </a:cubicBezTo>
                  <a:cubicBezTo>
                    <a:pt x="496" y="166"/>
                    <a:pt x="496" y="166"/>
                    <a:pt x="496" y="166"/>
                  </a:cubicBezTo>
                  <a:cubicBezTo>
                    <a:pt x="495" y="166"/>
                    <a:pt x="495" y="166"/>
                    <a:pt x="495" y="166"/>
                  </a:cubicBezTo>
                  <a:cubicBezTo>
                    <a:pt x="495" y="167"/>
                    <a:pt x="495" y="167"/>
                    <a:pt x="495" y="167"/>
                  </a:cubicBezTo>
                  <a:cubicBezTo>
                    <a:pt x="495" y="167"/>
                    <a:pt x="495" y="167"/>
                    <a:pt x="495" y="167"/>
                  </a:cubicBezTo>
                  <a:cubicBezTo>
                    <a:pt x="495" y="168"/>
                    <a:pt x="495" y="168"/>
                    <a:pt x="495" y="168"/>
                  </a:cubicBezTo>
                  <a:cubicBezTo>
                    <a:pt x="494" y="167"/>
                    <a:pt x="494" y="167"/>
                    <a:pt x="494" y="167"/>
                  </a:cubicBezTo>
                  <a:cubicBezTo>
                    <a:pt x="493" y="166"/>
                    <a:pt x="493" y="166"/>
                    <a:pt x="493" y="166"/>
                  </a:cubicBezTo>
                  <a:cubicBezTo>
                    <a:pt x="492" y="166"/>
                    <a:pt x="492" y="166"/>
                    <a:pt x="492" y="166"/>
                  </a:cubicBezTo>
                  <a:cubicBezTo>
                    <a:pt x="493" y="167"/>
                    <a:pt x="493" y="167"/>
                    <a:pt x="493" y="167"/>
                  </a:cubicBezTo>
                  <a:cubicBezTo>
                    <a:pt x="492" y="168"/>
                    <a:pt x="492" y="168"/>
                    <a:pt x="492" y="168"/>
                  </a:cubicBezTo>
                  <a:cubicBezTo>
                    <a:pt x="492" y="168"/>
                    <a:pt x="492" y="168"/>
                    <a:pt x="492" y="168"/>
                  </a:cubicBezTo>
                  <a:cubicBezTo>
                    <a:pt x="492" y="169"/>
                    <a:pt x="492" y="169"/>
                    <a:pt x="492" y="169"/>
                  </a:cubicBezTo>
                  <a:cubicBezTo>
                    <a:pt x="491" y="169"/>
                    <a:pt x="491" y="169"/>
                    <a:pt x="491" y="169"/>
                  </a:cubicBezTo>
                  <a:cubicBezTo>
                    <a:pt x="490" y="169"/>
                    <a:pt x="490" y="169"/>
                    <a:pt x="490" y="169"/>
                  </a:cubicBezTo>
                  <a:cubicBezTo>
                    <a:pt x="489" y="168"/>
                    <a:pt x="489" y="168"/>
                    <a:pt x="489" y="168"/>
                  </a:cubicBezTo>
                  <a:cubicBezTo>
                    <a:pt x="488" y="168"/>
                    <a:pt x="488" y="168"/>
                    <a:pt x="488" y="168"/>
                  </a:cubicBezTo>
                  <a:cubicBezTo>
                    <a:pt x="488" y="168"/>
                    <a:pt x="488" y="168"/>
                    <a:pt x="488" y="168"/>
                  </a:cubicBezTo>
                  <a:cubicBezTo>
                    <a:pt x="488" y="167"/>
                    <a:pt x="488" y="167"/>
                    <a:pt x="488" y="167"/>
                  </a:cubicBezTo>
                  <a:cubicBezTo>
                    <a:pt x="489" y="167"/>
                    <a:pt x="489" y="167"/>
                    <a:pt x="489" y="167"/>
                  </a:cubicBezTo>
                  <a:cubicBezTo>
                    <a:pt x="489" y="166"/>
                    <a:pt x="489" y="166"/>
                    <a:pt x="489" y="166"/>
                  </a:cubicBezTo>
                  <a:cubicBezTo>
                    <a:pt x="489" y="166"/>
                    <a:pt x="489" y="166"/>
                    <a:pt x="489" y="166"/>
                  </a:cubicBezTo>
                  <a:cubicBezTo>
                    <a:pt x="491" y="166"/>
                    <a:pt x="491" y="166"/>
                    <a:pt x="491" y="166"/>
                  </a:cubicBezTo>
                  <a:cubicBezTo>
                    <a:pt x="492" y="165"/>
                    <a:pt x="492" y="165"/>
                    <a:pt x="492" y="165"/>
                  </a:cubicBezTo>
                  <a:cubicBezTo>
                    <a:pt x="492" y="165"/>
                    <a:pt x="492" y="165"/>
                    <a:pt x="492" y="165"/>
                  </a:cubicBezTo>
                  <a:cubicBezTo>
                    <a:pt x="491" y="164"/>
                    <a:pt x="491" y="164"/>
                    <a:pt x="491" y="164"/>
                  </a:cubicBezTo>
                  <a:cubicBezTo>
                    <a:pt x="490" y="165"/>
                    <a:pt x="490" y="165"/>
                    <a:pt x="490" y="165"/>
                  </a:cubicBezTo>
                  <a:cubicBezTo>
                    <a:pt x="489" y="165"/>
                    <a:pt x="489" y="165"/>
                    <a:pt x="489" y="165"/>
                  </a:cubicBezTo>
                  <a:cubicBezTo>
                    <a:pt x="489" y="165"/>
                    <a:pt x="489" y="165"/>
                    <a:pt x="489" y="165"/>
                  </a:cubicBezTo>
                  <a:cubicBezTo>
                    <a:pt x="488" y="164"/>
                    <a:pt x="488" y="164"/>
                    <a:pt x="488" y="164"/>
                  </a:cubicBezTo>
                  <a:cubicBezTo>
                    <a:pt x="488" y="164"/>
                    <a:pt x="488" y="164"/>
                    <a:pt x="488" y="164"/>
                  </a:cubicBezTo>
                  <a:cubicBezTo>
                    <a:pt x="486" y="164"/>
                    <a:pt x="486" y="164"/>
                    <a:pt x="486" y="164"/>
                  </a:cubicBezTo>
                  <a:cubicBezTo>
                    <a:pt x="485" y="164"/>
                    <a:pt x="485" y="164"/>
                    <a:pt x="485" y="164"/>
                  </a:cubicBezTo>
                  <a:cubicBezTo>
                    <a:pt x="485" y="164"/>
                    <a:pt x="485" y="164"/>
                    <a:pt x="485" y="164"/>
                  </a:cubicBezTo>
                  <a:cubicBezTo>
                    <a:pt x="485" y="164"/>
                    <a:pt x="485" y="164"/>
                    <a:pt x="485" y="164"/>
                  </a:cubicBezTo>
                  <a:cubicBezTo>
                    <a:pt x="484" y="164"/>
                    <a:pt x="484" y="164"/>
                    <a:pt x="484" y="164"/>
                  </a:cubicBezTo>
                  <a:cubicBezTo>
                    <a:pt x="484" y="164"/>
                    <a:pt x="484" y="164"/>
                    <a:pt x="484" y="164"/>
                  </a:cubicBezTo>
                  <a:cubicBezTo>
                    <a:pt x="483" y="164"/>
                    <a:pt x="483" y="164"/>
                    <a:pt x="483" y="164"/>
                  </a:cubicBezTo>
                  <a:cubicBezTo>
                    <a:pt x="482" y="163"/>
                    <a:pt x="482" y="163"/>
                    <a:pt x="482" y="163"/>
                  </a:cubicBezTo>
                  <a:cubicBezTo>
                    <a:pt x="481" y="164"/>
                    <a:pt x="481" y="164"/>
                    <a:pt x="481" y="164"/>
                  </a:cubicBezTo>
                  <a:cubicBezTo>
                    <a:pt x="480" y="163"/>
                    <a:pt x="480" y="163"/>
                    <a:pt x="480" y="163"/>
                  </a:cubicBezTo>
                  <a:cubicBezTo>
                    <a:pt x="479" y="163"/>
                    <a:pt x="479" y="163"/>
                    <a:pt x="479" y="163"/>
                  </a:cubicBezTo>
                  <a:cubicBezTo>
                    <a:pt x="478" y="164"/>
                    <a:pt x="478" y="164"/>
                    <a:pt x="478" y="164"/>
                  </a:cubicBezTo>
                  <a:cubicBezTo>
                    <a:pt x="477" y="165"/>
                    <a:pt x="477" y="165"/>
                    <a:pt x="477" y="165"/>
                  </a:cubicBezTo>
                  <a:cubicBezTo>
                    <a:pt x="477" y="165"/>
                    <a:pt x="477" y="165"/>
                    <a:pt x="477" y="165"/>
                  </a:cubicBezTo>
                  <a:cubicBezTo>
                    <a:pt x="478" y="166"/>
                    <a:pt x="478" y="166"/>
                    <a:pt x="478" y="166"/>
                  </a:cubicBezTo>
                  <a:cubicBezTo>
                    <a:pt x="477" y="166"/>
                    <a:pt x="477" y="166"/>
                    <a:pt x="477" y="166"/>
                  </a:cubicBezTo>
                  <a:cubicBezTo>
                    <a:pt x="477" y="166"/>
                    <a:pt x="477" y="166"/>
                    <a:pt x="477" y="166"/>
                  </a:cubicBezTo>
                  <a:cubicBezTo>
                    <a:pt x="476" y="167"/>
                    <a:pt x="476" y="167"/>
                    <a:pt x="476" y="167"/>
                  </a:cubicBezTo>
                  <a:cubicBezTo>
                    <a:pt x="477" y="167"/>
                    <a:pt x="477" y="167"/>
                    <a:pt x="477" y="167"/>
                  </a:cubicBezTo>
                  <a:cubicBezTo>
                    <a:pt x="478" y="167"/>
                    <a:pt x="478" y="167"/>
                    <a:pt x="478" y="167"/>
                  </a:cubicBezTo>
                  <a:cubicBezTo>
                    <a:pt x="478" y="167"/>
                    <a:pt x="478" y="167"/>
                    <a:pt x="478" y="167"/>
                  </a:cubicBezTo>
                  <a:cubicBezTo>
                    <a:pt x="478" y="168"/>
                    <a:pt x="478" y="168"/>
                    <a:pt x="478" y="168"/>
                  </a:cubicBezTo>
                  <a:cubicBezTo>
                    <a:pt x="476" y="168"/>
                    <a:pt x="476" y="168"/>
                    <a:pt x="476" y="168"/>
                  </a:cubicBezTo>
                  <a:cubicBezTo>
                    <a:pt x="476" y="168"/>
                    <a:pt x="476" y="168"/>
                    <a:pt x="476" y="168"/>
                  </a:cubicBezTo>
                  <a:cubicBezTo>
                    <a:pt x="474" y="168"/>
                    <a:pt x="474" y="168"/>
                    <a:pt x="474" y="168"/>
                  </a:cubicBezTo>
                  <a:cubicBezTo>
                    <a:pt x="474" y="168"/>
                    <a:pt x="474" y="168"/>
                    <a:pt x="474" y="168"/>
                  </a:cubicBezTo>
                  <a:cubicBezTo>
                    <a:pt x="474" y="169"/>
                    <a:pt x="474" y="169"/>
                    <a:pt x="474" y="169"/>
                  </a:cubicBezTo>
                  <a:cubicBezTo>
                    <a:pt x="473" y="168"/>
                    <a:pt x="473" y="168"/>
                    <a:pt x="473" y="168"/>
                  </a:cubicBezTo>
                  <a:cubicBezTo>
                    <a:pt x="473" y="169"/>
                    <a:pt x="473" y="169"/>
                    <a:pt x="473" y="169"/>
                  </a:cubicBezTo>
                  <a:cubicBezTo>
                    <a:pt x="472" y="169"/>
                    <a:pt x="472" y="169"/>
                    <a:pt x="472" y="169"/>
                  </a:cubicBezTo>
                  <a:cubicBezTo>
                    <a:pt x="472" y="168"/>
                    <a:pt x="472" y="168"/>
                    <a:pt x="472" y="168"/>
                  </a:cubicBezTo>
                  <a:cubicBezTo>
                    <a:pt x="470" y="168"/>
                    <a:pt x="470" y="168"/>
                    <a:pt x="470" y="168"/>
                  </a:cubicBezTo>
                  <a:cubicBezTo>
                    <a:pt x="470" y="169"/>
                    <a:pt x="470" y="169"/>
                    <a:pt x="470" y="169"/>
                  </a:cubicBezTo>
                  <a:cubicBezTo>
                    <a:pt x="468" y="168"/>
                    <a:pt x="468" y="168"/>
                    <a:pt x="468" y="168"/>
                  </a:cubicBezTo>
                  <a:cubicBezTo>
                    <a:pt x="467" y="169"/>
                    <a:pt x="467" y="169"/>
                    <a:pt x="467" y="169"/>
                  </a:cubicBezTo>
                  <a:cubicBezTo>
                    <a:pt x="467" y="169"/>
                    <a:pt x="467" y="169"/>
                    <a:pt x="467" y="169"/>
                  </a:cubicBezTo>
                  <a:cubicBezTo>
                    <a:pt x="468" y="170"/>
                    <a:pt x="468" y="170"/>
                    <a:pt x="468" y="170"/>
                  </a:cubicBezTo>
                  <a:cubicBezTo>
                    <a:pt x="467" y="171"/>
                    <a:pt x="467" y="171"/>
                    <a:pt x="467" y="171"/>
                  </a:cubicBezTo>
                  <a:cubicBezTo>
                    <a:pt x="467" y="172"/>
                    <a:pt x="467" y="172"/>
                    <a:pt x="467" y="172"/>
                  </a:cubicBezTo>
                  <a:cubicBezTo>
                    <a:pt x="466" y="171"/>
                    <a:pt x="466" y="171"/>
                    <a:pt x="466" y="171"/>
                  </a:cubicBezTo>
                  <a:cubicBezTo>
                    <a:pt x="466" y="171"/>
                    <a:pt x="466" y="171"/>
                    <a:pt x="466" y="171"/>
                  </a:cubicBezTo>
                  <a:cubicBezTo>
                    <a:pt x="466" y="170"/>
                    <a:pt x="466" y="170"/>
                    <a:pt x="466" y="170"/>
                  </a:cubicBezTo>
                  <a:cubicBezTo>
                    <a:pt x="465" y="169"/>
                    <a:pt x="465" y="169"/>
                    <a:pt x="465" y="169"/>
                  </a:cubicBezTo>
                  <a:cubicBezTo>
                    <a:pt x="465" y="170"/>
                    <a:pt x="465" y="170"/>
                    <a:pt x="465" y="170"/>
                  </a:cubicBezTo>
                  <a:cubicBezTo>
                    <a:pt x="464" y="170"/>
                    <a:pt x="464" y="170"/>
                    <a:pt x="464" y="170"/>
                  </a:cubicBezTo>
                  <a:cubicBezTo>
                    <a:pt x="463" y="170"/>
                    <a:pt x="463" y="170"/>
                    <a:pt x="463" y="170"/>
                  </a:cubicBezTo>
                  <a:cubicBezTo>
                    <a:pt x="462" y="171"/>
                    <a:pt x="462" y="171"/>
                    <a:pt x="462" y="171"/>
                  </a:cubicBezTo>
                  <a:cubicBezTo>
                    <a:pt x="461" y="170"/>
                    <a:pt x="461" y="170"/>
                    <a:pt x="461" y="170"/>
                  </a:cubicBezTo>
                  <a:cubicBezTo>
                    <a:pt x="460" y="171"/>
                    <a:pt x="460" y="171"/>
                    <a:pt x="460" y="171"/>
                  </a:cubicBezTo>
                  <a:cubicBezTo>
                    <a:pt x="459" y="171"/>
                    <a:pt x="459" y="171"/>
                    <a:pt x="459" y="171"/>
                  </a:cubicBezTo>
                  <a:cubicBezTo>
                    <a:pt x="457" y="172"/>
                    <a:pt x="457" y="172"/>
                    <a:pt x="457" y="172"/>
                  </a:cubicBezTo>
                  <a:cubicBezTo>
                    <a:pt x="456" y="173"/>
                    <a:pt x="456" y="173"/>
                    <a:pt x="456" y="173"/>
                  </a:cubicBezTo>
                  <a:cubicBezTo>
                    <a:pt x="456" y="172"/>
                    <a:pt x="456" y="172"/>
                    <a:pt x="456" y="172"/>
                  </a:cubicBezTo>
                  <a:cubicBezTo>
                    <a:pt x="455" y="172"/>
                    <a:pt x="455" y="172"/>
                    <a:pt x="455" y="172"/>
                  </a:cubicBezTo>
                  <a:cubicBezTo>
                    <a:pt x="455" y="173"/>
                    <a:pt x="455" y="173"/>
                    <a:pt x="455" y="173"/>
                  </a:cubicBezTo>
                  <a:cubicBezTo>
                    <a:pt x="453" y="174"/>
                    <a:pt x="453" y="174"/>
                    <a:pt x="453" y="174"/>
                  </a:cubicBezTo>
                  <a:cubicBezTo>
                    <a:pt x="453" y="175"/>
                    <a:pt x="453" y="175"/>
                    <a:pt x="453" y="175"/>
                  </a:cubicBezTo>
                  <a:cubicBezTo>
                    <a:pt x="452" y="175"/>
                    <a:pt x="452" y="175"/>
                    <a:pt x="452" y="175"/>
                  </a:cubicBezTo>
                  <a:cubicBezTo>
                    <a:pt x="452" y="176"/>
                    <a:pt x="452" y="176"/>
                    <a:pt x="452" y="176"/>
                  </a:cubicBezTo>
                  <a:cubicBezTo>
                    <a:pt x="453" y="178"/>
                    <a:pt x="453" y="178"/>
                    <a:pt x="453" y="178"/>
                  </a:cubicBezTo>
                  <a:cubicBezTo>
                    <a:pt x="453" y="180"/>
                    <a:pt x="453" y="180"/>
                    <a:pt x="453" y="180"/>
                  </a:cubicBezTo>
                  <a:cubicBezTo>
                    <a:pt x="452" y="181"/>
                    <a:pt x="452" y="181"/>
                    <a:pt x="452" y="181"/>
                  </a:cubicBezTo>
                  <a:cubicBezTo>
                    <a:pt x="451" y="182"/>
                    <a:pt x="451" y="182"/>
                    <a:pt x="451" y="182"/>
                  </a:cubicBezTo>
                  <a:cubicBezTo>
                    <a:pt x="451" y="183"/>
                    <a:pt x="451" y="183"/>
                    <a:pt x="451" y="183"/>
                  </a:cubicBezTo>
                  <a:cubicBezTo>
                    <a:pt x="451" y="185"/>
                    <a:pt x="451" y="185"/>
                    <a:pt x="451" y="185"/>
                  </a:cubicBezTo>
                  <a:cubicBezTo>
                    <a:pt x="452" y="185"/>
                    <a:pt x="452" y="185"/>
                    <a:pt x="452" y="185"/>
                  </a:cubicBezTo>
                  <a:cubicBezTo>
                    <a:pt x="452" y="186"/>
                    <a:pt x="452" y="186"/>
                    <a:pt x="452" y="186"/>
                  </a:cubicBezTo>
                  <a:cubicBezTo>
                    <a:pt x="451" y="186"/>
                    <a:pt x="451" y="186"/>
                    <a:pt x="451" y="186"/>
                  </a:cubicBezTo>
                  <a:cubicBezTo>
                    <a:pt x="451" y="186"/>
                    <a:pt x="451" y="186"/>
                    <a:pt x="451" y="186"/>
                  </a:cubicBezTo>
                  <a:cubicBezTo>
                    <a:pt x="451" y="187"/>
                    <a:pt x="451" y="187"/>
                    <a:pt x="451" y="187"/>
                  </a:cubicBezTo>
                  <a:cubicBezTo>
                    <a:pt x="450" y="188"/>
                    <a:pt x="450" y="188"/>
                    <a:pt x="450" y="188"/>
                  </a:cubicBezTo>
                  <a:cubicBezTo>
                    <a:pt x="451" y="189"/>
                    <a:pt x="451" y="189"/>
                    <a:pt x="451" y="189"/>
                  </a:cubicBezTo>
                  <a:cubicBezTo>
                    <a:pt x="450" y="190"/>
                    <a:pt x="450" y="190"/>
                    <a:pt x="450" y="190"/>
                  </a:cubicBezTo>
                  <a:cubicBezTo>
                    <a:pt x="450" y="191"/>
                    <a:pt x="450" y="191"/>
                    <a:pt x="450" y="191"/>
                  </a:cubicBezTo>
                  <a:cubicBezTo>
                    <a:pt x="448" y="192"/>
                    <a:pt x="448" y="192"/>
                    <a:pt x="448" y="192"/>
                  </a:cubicBezTo>
                  <a:cubicBezTo>
                    <a:pt x="449" y="193"/>
                    <a:pt x="449" y="193"/>
                    <a:pt x="449" y="193"/>
                  </a:cubicBezTo>
                  <a:cubicBezTo>
                    <a:pt x="448" y="193"/>
                    <a:pt x="448" y="193"/>
                    <a:pt x="448" y="193"/>
                  </a:cubicBezTo>
                  <a:cubicBezTo>
                    <a:pt x="448" y="195"/>
                    <a:pt x="448" y="195"/>
                    <a:pt x="448" y="195"/>
                  </a:cubicBezTo>
                  <a:cubicBezTo>
                    <a:pt x="447" y="195"/>
                    <a:pt x="447" y="195"/>
                    <a:pt x="447" y="195"/>
                  </a:cubicBezTo>
                  <a:cubicBezTo>
                    <a:pt x="447" y="197"/>
                    <a:pt x="447" y="197"/>
                    <a:pt x="447" y="197"/>
                  </a:cubicBezTo>
                  <a:cubicBezTo>
                    <a:pt x="447" y="198"/>
                    <a:pt x="447" y="198"/>
                    <a:pt x="447" y="198"/>
                  </a:cubicBezTo>
                  <a:cubicBezTo>
                    <a:pt x="447" y="199"/>
                    <a:pt x="447" y="199"/>
                    <a:pt x="447" y="199"/>
                  </a:cubicBezTo>
                  <a:cubicBezTo>
                    <a:pt x="447" y="200"/>
                    <a:pt x="447" y="200"/>
                    <a:pt x="447" y="200"/>
                  </a:cubicBezTo>
                  <a:cubicBezTo>
                    <a:pt x="446" y="200"/>
                    <a:pt x="446" y="200"/>
                    <a:pt x="446" y="200"/>
                  </a:cubicBezTo>
                  <a:cubicBezTo>
                    <a:pt x="446" y="201"/>
                    <a:pt x="446" y="201"/>
                    <a:pt x="446" y="201"/>
                  </a:cubicBezTo>
                  <a:cubicBezTo>
                    <a:pt x="445" y="202"/>
                    <a:pt x="445" y="202"/>
                    <a:pt x="445" y="202"/>
                  </a:cubicBezTo>
                  <a:cubicBezTo>
                    <a:pt x="445" y="203"/>
                    <a:pt x="445" y="203"/>
                    <a:pt x="445" y="203"/>
                  </a:cubicBezTo>
                  <a:cubicBezTo>
                    <a:pt x="445" y="203"/>
                    <a:pt x="445" y="203"/>
                    <a:pt x="445" y="203"/>
                  </a:cubicBezTo>
                  <a:cubicBezTo>
                    <a:pt x="445" y="204"/>
                    <a:pt x="445" y="204"/>
                    <a:pt x="445" y="204"/>
                  </a:cubicBezTo>
                  <a:cubicBezTo>
                    <a:pt x="444" y="205"/>
                    <a:pt x="444" y="205"/>
                    <a:pt x="444" y="205"/>
                  </a:cubicBezTo>
                  <a:cubicBezTo>
                    <a:pt x="444" y="206"/>
                    <a:pt x="444" y="206"/>
                    <a:pt x="444" y="206"/>
                  </a:cubicBezTo>
                  <a:cubicBezTo>
                    <a:pt x="442" y="207"/>
                    <a:pt x="442" y="207"/>
                    <a:pt x="442" y="207"/>
                  </a:cubicBezTo>
                  <a:cubicBezTo>
                    <a:pt x="442" y="208"/>
                    <a:pt x="442" y="208"/>
                    <a:pt x="442" y="208"/>
                  </a:cubicBezTo>
                  <a:cubicBezTo>
                    <a:pt x="441" y="209"/>
                    <a:pt x="441" y="209"/>
                    <a:pt x="441" y="209"/>
                  </a:cubicBezTo>
                  <a:cubicBezTo>
                    <a:pt x="441" y="210"/>
                    <a:pt x="441" y="210"/>
                    <a:pt x="441" y="210"/>
                  </a:cubicBezTo>
                  <a:cubicBezTo>
                    <a:pt x="441" y="211"/>
                    <a:pt x="441" y="211"/>
                    <a:pt x="441" y="211"/>
                  </a:cubicBezTo>
                  <a:cubicBezTo>
                    <a:pt x="441" y="212"/>
                    <a:pt x="441" y="212"/>
                    <a:pt x="441" y="212"/>
                  </a:cubicBezTo>
                  <a:cubicBezTo>
                    <a:pt x="442" y="212"/>
                    <a:pt x="442" y="212"/>
                    <a:pt x="442" y="212"/>
                  </a:cubicBezTo>
                  <a:cubicBezTo>
                    <a:pt x="443" y="212"/>
                    <a:pt x="443" y="212"/>
                    <a:pt x="443" y="212"/>
                  </a:cubicBezTo>
                  <a:cubicBezTo>
                    <a:pt x="444" y="212"/>
                    <a:pt x="444" y="212"/>
                    <a:pt x="444" y="212"/>
                  </a:cubicBezTo>
                  <a:cubicBezTo>
                    <a:pt x="444" y="212"/>
                    <a:pt x="444" y="212"/>
                    <a:pt x="444" y="212"/>
                  </a:cubicBezTo>
                  <a:cubicBezTo>
                    <a:pt x="446" y="212"/>
                    <a:pt x="446" y="212"/>
                    <a:pt x="446" y="212"/>
                  </a:cubicBezTo>
                  <a:cubicBezTo>
                    <a:pt x="446" y="212"/>
                    <a:pt x="446" y="212"/>
                    <a:pt x="446" y="212"/>
                  </a:cubicBezTo>
                  <a:cubicBezTo>
                    <a:pt x="447" y="211"/>
                    <a:pt x="447" y="211"/>
                    <a:pt x="447" y="211"/>
                  </a:cubicBezTo>
                  <a:cubicBezTo>
                    <a:pt x="447" y="211"/>
                    <a:pt x="447" y="211"/>
                    <a:pt x="447" y="211"/>
                  </a:cubicBezTo>
                  <a:cubicBezTo>
                    <a:pt x="448" y="211"/>
                    <a:pt x="448" y="211"/>
                    <a:pt x="448" y="211"/>
                  </a:cubicBezTo>
                  <a:cubicBezTo>
                    <a:pt x="448" y="213"/>
                    <a:pt x="448" y="213"/>
                    <a:pt x="448" y="213"/>
                  </a:cubicBezTo>
                  <a:cubicBezTo>
                    <a:pt x="449" y="214"/>
                    <a:pt x="449" y="214"/>
                    <a:pt x="449" y="214"/>
                  </a:cubicBezTo>
                  <a:cubicBezTo>
                    <a:pt x="450" y="215"/>
                    <a:pt x="450" y="215"/>
                    <a:pt x="450" y="215"/>
                  </a:cubicBezTo>
                  <a:cubicBezTo>
                    <a:pt x="450" y="216"/>
                    <a:pt x="450" y="216"/>
                    <a:pt x="450" y="216"/>
                  </a:cubicBezTo>
                  <a:cubicBezTo>
                    <a:pt x="451" y="217"/>
                    <a:pt x="451" y="217"/>
                    <a:pt x="451" y="217"/>
                  </a:cubicBezTo>
                  <a:cubicBezTo>
                    <a:pt x="451" y="217"/>
                    <a:pt x="451" y="217"/>
                    <a:pt x="451" y="217"/>
                  </a:cubicBezTo>
                  <a:cubicBezTo>
                    <a:pt x="452" y="217"/>
                    <a:pt x="452" y="217"/>
                    <a:pt x="452" y="217"/>
                  </a:cubicBezTo>
                  <a:cubicBezTo>
                    <a:pt x="452" y="216"/>
                    <a:pt x="452" y="216"/>
                    <a:pt x="452" y="216"/>
                  </a:cubicBezTo>
                  <a:cubicBezTo>
                    <a:pt x="453" y="216"/>
                    <a:pt x="453" y="216"/>
                    <a:pt x="453" y="216"/>
                  </a:cubicBezTo>
                  <a:cubicBezTo>
                    <a:pt x="453" y="215"/>
                    <a:pt x="453" y="215"/>
                    <a:pt x="453" y="215"/>
                  </a:cubicBezTo>
                  <a:cubicBezTo>
                    <a:pt x="453" y="216"/>
                    <a:pt x="453" y="216"/>
                    <a:pt x="453" y="216"/>
                  </a:cubicBezTo>
                  <a:cubicBezTo>
                    <a:pt x="454" y="215"/>
                    <a:pt x="454" y="215"/>
                    <a:pt x="454" y="215"/>
                  </a:cubicBezTo>
                  <a:cubicBezTo>
                    <a:pt x="455" y="216"/>
                    <a:pt x="455" y="216"/>
                    <a:pt x="455" y="216"/>
                  </a:cubicBezTo>
                  <a:cubicBezTo>
                    <a:pt x="455" y="216"/>
                    <a:pt x="455" y="216"/>
                    <a:pt x="455" y="216"/>
                  </a:cubicBezTo>
                  <a:cubicBezTo>
                    <a:pt x="454" y="216"/>
                    <a:pt x="454" y="216"/>
                    <a:pt x="454" y="216"/>
                  </a:cubicBezTo>
                  <a:cubicBezTo>
                    <a:pt x="454" y="218"/>
                    <a:pt x="454" y="218"/>
                    <a:pt x="454" y="218"/>
                  </a:cubicBezTo>
                  <a:cubicBezTo>
                    <a:pt x="454" y="218"/>
                    <a:pt x="454" y="218"/>
                    <a:pt x="454" y="218"/>
                  </a:cubicBezTo>
                  <a:cubicBezTo>
                    <a:pt x="453" y="218"/>
                    <a:pt x="453" y="218"/>
                    <a:pt x="453" y="218"/>
                  </a:cubicBezTo>
                  <a:cubicBezTo>
                    <a:pt x="453" y="219"/>
                    <a:pt x="453" y="219"/>
                    <a:pt x="453" y="219"/>
                  </a:cubicBezTo>
                  <a:cubicBezTo>
                    <a:pt x="455" y="218"/>
                    <a:pt x="455" y="218"/>
                    <a:pt x="455" y="218"/>
                  </a:cubicBezTo>
                  <a:cubicBezTo>
                    <a:pt x="456" y="218"/>
                    <a:pt x="456" y="218"/>
                    <a:pt x="456" y="218"/>
                  </a:cubicBezTo>
                  <a:cubicBezTo>
                    <a:pt x="457" y="217"/>
                    <a:pt x="457" y="217"/>
                    <a:pt x="457" y="217"/>
                  </a:cubicBezTo>
                  <a:cubicBezTo>
                    <a:pt x="457" y="216"/>
                    <a:pt x="457" y="216"/>
                    <a:pt x="457" y="216"/>
                  </a:cubicBezTo>
                  <a:cubicBezTo>
                    <a:pt x="457" y="215"/>
                    <a:pt x="457" y="215"/>
                    <a:pt x="457" y="215"/>
                  </a:cubicBezTo>
                  <a:cubicBezTo>
                    <a:pt x="457" y="216"/>
                    <a:pt x="457" y="216"/>
                    <a:pt x="457" y="216"/>
                  </a:cubicBezTo>
                  <a:cubicBezTo>
                    <a:pt x="457" y="217"/>
                    <a:pt x="457" y="217"/>
                    <a:pt x="457" y="217"/>
                  </a:cubicBezTo>
                  <a:cubicBezTo>
                    <a:pt x="457" y="218"/>
                    <a:pt x="457" y="218"/>
                    <a:pt x="457" y="218"/>
                  </a:cubicBezTo>
                  <a:cubicBezTo>
                    <a:pt x="458" y="218"/>
                    <a:pt x="458" y="218"/>
                    <a:pt x="458" y="218"/>
                  </a:cubicBezTo>
                  <a:cubicBezTo>
                    <a:pt x="458" y="217"/>
                    <a:pt x="458" y="217"/>
                    <a:pt x="458" y="217"/>
                  </a:cubicBezTo>
                  <a:cubicBezTo>
                    <a:pt x="458" y="215"/>
                    <a:pt x="458" y="215"/>
                    <a:pt x="458" y="215"/>
                  </a:cubicBezTo>
                  <a:cubicBezTo>
                    <a:pt x="458" y="215"/>
                    <a:pt x="458" y="215"/>
                    <a:pt x="458" y="215"/>
                  </a:cubicBezTo>
                  <a:cubicBezTo>
                    <a:pt x="457" y="214"/>
                    <a:pt x="457" y="214"/>
                    <a:pt x="457" y="214"/>
                  </a:cubicBezTo>
                  <a:cubicBezTo>
                    <a:pt x="457" y="213"/>
                    <a:pt x="457" y="213"/>
                    <a:pt x="457" y="213"/>
                  </a:cubicBezTo>
                  <a:cubicBezTo>
                    <a:pt x="458" y="213"/>
                    <a:pt x="458" y="213"/>
                    <a:pt x="458" y="213"/>
                  </a:cubicBezTo>
                  <a:cubicBezTo>
                    <a:pt x="459" y="213"/>
                    <a:pt x="459" y="213"/>
                    <a:pt x="459" y="213"/>
                  </a:cubicBezTo>
                  <a:cubicBezTo>
                    <a:pt x="459" y="213"/>
                    <a:pt x="459" y="213"/>
                    <a:pt x="459" y="213"/>
                  </a:cubicBezTo>
                  <a:cubicBezTo>
                    <a:pt x="459" y="214"/>
                    <a:pt x="459" y="214"/>
                    <a:pt x="459" y="214"/>
                  </a:cubicBezTo>
                  <a:cubicBezTo>
                    <a:pt x="459" y="214"/>
                    <a:pt x="459" y="214"/>
                    <a:pt x="459" y="214"/>
                  </a:cubicBezTo>
                  <a:cubicBezTo>
                    <a:pt x="460" y="213"/>
                    <a:pt x="460" y="213"/>
                    <a:pt x="460" y="213"/>
                  </a:cubicBezTo>
                  <a:cubicBezTo>
                    <a:pt x="461" y="213"/>
                    <a:pt x="461" y="213"/>
                    <a:pt x="461" y="213"/>
                  </a:cubicBezTo>
                  <a:cubicBezTo>
                    <a:pt x="462" y="213"/>
                    <a:pt x="462" y="213"/>
                    <a:pt x="462" y="213"/>
                  </a:cubicBezTo>
                  <a:cubicBezTo>
                    <a:pt x="463" y="213"/>
                    <a:pt x="463" y="213"/>
                    <a:pt x="463" y="213"/>
                  </a:cubicBezTo>
                  <a:cubicBezTo>
                    <a:pt x="464" y="213"/>
                    <a:pt x="464" y="213"/>
                    <a:pt x="464" y="213"/>
                  </a:cubicBezTo>
                  <a:cubicBezTo>
                    <a:pt x="464" y="214"/>
                    <a:pt x="464" y="214"/>
                    <a:pt x="464" y="214"/>
                  </a:cubicBezTo>
                  <a:cubicBezTo>
                    <a:pt x="465" y="215"/>
                    <a:pt x="465" y="215"/>
                    <a:pt x="465" y="215"/>
                  </a:cubicBezTo>
                  <a:cubicBezTo>
                    <a:pt x="465" y="215"/>
                    <a:pt x="465" y="215"/>
                    <a:pt x="465" y="215"/>
                  </a:cubicBezTo>
                  <a:cubicBezTo>
                    <a:pt x="467" y="215"/>
                    <a:pt x="467" y="215"/>
                    <a:pt x="467" y="215"/>
                  </a:cubicBezTo>
                  <a:cubicBezTo>
                    <a:pt x="467" y="216"/>
                    <a:pt x="467" y="216"/>
                    <a:pt x="467" y="216"/>
                  </a:cubicBezTo>
                  <a:cubicBezTo>
                    <a:pt x="469" y="216"/>
                    <a:pt x="469" y="216"/>
                    <a:pt x="469" y="216"/>
                  </a:cubicBezTo>
                  <a:cubicBezTo>
                    <a:pt x="469" y="217"/>
                    <a:pt x="469" y="217"/>
                    <a:pt x="469" y="217"/>
                  </a:cubicBezTo>
                  <a:cubicBezTo>
                    <a:pt x="470" y="217"/>
                    <a:pt x="470" y="217"/>
                    <a:pt x="470" y="217"/>
                  </a:cubicBezTo>
                  <a:cubicBezTo>
                    <a:pt x="470" y="218"/>
                    <a:pt x="470" y="218"/>
                    <a:pt x="470" y="218"/>
                  </a:cubicBezTo>
                  <a:cubicBezTo>
                    <a:pt x="471" y="218"/>
                    <a:pt x="471" y="218"/>
                    <a:pt x="471" y="218"/>
                  </a:cubicBezTo>
                  <a:cubicBezTo>
                    <a:pt x="472" y="219"/>
                    <a:pt x="472" y="219"/>
                    <a:pt x="472" y="219"/>
                  </a:cubicBezTo>
                  <a:cubicBezTo>
                    <a:pt x="471" y="220"/>
                    <a:pt x="471" y="220"/>
                    <a:pt x="471" y="220"/>
                  </a:cubicBezTo>
                  <a:cubicBezTo>
                    <a:pt x="471" y="220"/>
                    <a:pt x="471" y="220"/>
                    <a:pt x="471" y="220"/>
                  </a:cubicBezTo>
                  <a:cubicBezTo>
                    <a:pt x="471" y="221"/>
                    <a:pt x="471" y="221"/>
                    <a:pt x="471" y="221"/>
                  </a:cubicBezTo>
                  <a:cubicBezTo>
                    <a:pt x="471" y="222"/>
                    <a:pt x="471" y="222"/>
                    <a:pt x="471" y="222"/>
                  </a:cubicBezTo>
                  <a:cubicBezTo>
                    <a:pt x="472" y="222"/>
                    <a:pt x="472" y="222"/>
                    <a:pt x="472" y="222"/>
                  </a:cubicBezTo>
                  <a:cubicBezTo>
                    <a:pt x="473" y="223"/>
                    <a:pt x="473" y="223"/>
                    <a:pt x="473" y="223"/>
                  </a:cubicBezTo>
                  <a:cubicBezTo>
                    <a:pt x="473" y="224"/>
                    <a:pt x="473" y="224"/>
                    <a:pt x="473" y="224"/>
                  </a:cubicBezTo>
                  <a:cubicBezTo>
                    <a:pt x="473" y="224"/>
                    <a:pt x="473" y="224"/>
                    <a:pt x="473" y="224"/>
                  </a:cubicBezTo>
                  <a:cubicBezTo>
                    <a:pt x="473" y="225"/>
                    <a:pt x="473" y="225"/>
                    <a:pt x="473" y="225"/>
                  </a:cubicBezTo>
                  <a:cubicBezTo>
                    <a:pt x="474" y="226"/>
                    <a:pt x="474" y="226"/>
                    <a:pt x="474" y="226"/>
                  </a:cubicBezTo>
                  <a:cubicBezTo>
                    <a:pt x="474" y="226"/>
                    <a:pt x="474" y="226"/>
                    <a:pt x="474" y="226"/>
                  </a:cubicBezTo>
                  <a:cubicBezTo>
                    <a:pt x="475" y="225"/>
                    <a:pt x="475" y="225"/>
                    <a:pt x="475" y="225"/>
                  </a:cubicBezTo>
                  <a:cubicBezTo>
                    <a:pt x="475" y="226"/>
                    <a:pt x="475" y="226"/>
                    <a:pt x="475" y="226"/>
                  </a:cubicBezTo>
                  <a:cubicBezTo>
                    <a:pt x="475" y="227"/>
                    <a:pt x="475" y="227"/>
                    <a:pt x="475" y="227"/>
                  </a:cubicBezTo>
                  <a:cubicBezTo>
                    <a:pt x="475" y="228"/>
                    <a:pt x="475" y="228"/>
                    <a:pt x="475" y="228"/>
                  </a:cubicBezTo>
                  <a:cubicBezTo>
                    <a:pt x="476" y="228"/>
                    <a:pt x="476" y="228"/>
                    <a:pt x="476" y="228"/>
                  </a:cubicBezTo>
                  <a:cubicBezTo>
                    <a:pt x="475" y="229"/>
                    <a:pt x="475" y="229"/>
                    <a:pt x="475" y="229"/>
                  </a:cubicBezTo>
                  <a:cubicBezTo>
                    <a:pt x="475" y="229"/>
                    <a:pt x="475" y="229"/>
                    <a:pt x="475" y="229"/>
                  </a:cubicBezTo>
                  <a:cubicBezTo>
                    <a:pt x="475" y="230"/>
                    <a:pt x="475" y="230"/>
                    <a:pt x="475" y="230"/>
                  </a:cubicBezTo>
                  <a:cubicBezTo>
                    <a:pt x="475" y="231"/>
                    <a:pt x="475" y="231"/>
                    <a:pt x="475" y="231"/>
                  </a:cubicBezTo>
                  <a:cubicBezTo>
                    <a:pt x="475" y="231"/>
                    <a:pt x="475" y="231"/>
                    <a:pt x="475" y="231"/>
                  </a:cubicBezTo>
                  <a:cubicBezTo>
                    <a:pt x="475" y="231"/>
                    <a:pt x="475" y="231"/>
                    <a:pt x="475" y="231"/>
                  </a:cubicBezTo>
                  <a:cubicBezTo>
                    <a:pt x="475" y="232"/>
                    <a:pt x="475" y="232"/>
                    <a:pt x="475" y="232"/>
                  </a:cubicBezTo>
                  <a:cubicBezTo>
                    <a:pt x="475" y="232"/>
                    <a:pt x="475" y="232"/>
                    <a:pt x="475" y="232"/>
                  </a:cubicBezTo>
                  <a:cubicBezTo>
                    <a:pt x="475" y="233"/>
                    <a:pt x="475" y="233"/>
                    <a:pt x="475" y="233"/>
                  </a:cubicBezTo>
                  <a:cubicBezTo>
                    <a:pt x="476" y="235"/>
                    <a:pt x="476" y="235"/>
                    <a:pt x="476" y="235"/>
                  </a:cubicBezTo>
                  <a:cubicBezTo>
                    <a:pt x="475" y="235"/>
                    <a:pt x="475" y="235"/>
                    <a:pt x="475" y="235"/>
                  </a:cubicBezTo>
                  <a:cubicBezTo>
                    <a:pt x="476" y="237"/>
                    <a:pt x="476" y="237"/>
                    <a:pt x="476" y="237"/>
                  </a:cubicBezTo>
                  <a:cubicBezTo>
                    <a:pt x="476" y="237"/>
                    <a:pt x="476" y="237"/>
                    <a:pt x="476" y="237"/>
                  </a:cubicBezTo>
                  <a:cubicBezTo>
                    <a:pt x="476" y="238"/>
                    <a:pt x="476" y="238"/>
                    <a:pt x="476" y="238"/>
                  </a:cubicBezTo>
                  <a:cubicBezTo>
                    <a:pt x="477" y="241"/>
                    <a:pt x="477" y="241"/>
                    <a:pt x="477" y="241"/>
                  </a:cubicBezTo>
                  <a:cubicBezTo>
                    <a:pt x="477" y="241"/>
                    <a:pt x="477" y="241"/>
                    <a:pt x="477" y="241"/>
                  </a:cubicBezTo>
                  <a:cubicBezTo>
                    <a:pt x="478" y="240"/>
                    <a:pt x="478" y="240"/>
                    <a:pt x="478" y="240"/>
                  </a:cubicBezTo>
                  <a:cubicBezTo>
                    <a:pt x="478" y="241"/>
                    <a:pt x="478" y="241"/>
                    <a:pt x="478" y="241"/>
                  </a:cubicBezTo>
                  <a:cubicBezTo>
                    <a:pt x="477" y="242"/>
                    <a:pt x="477" y="242"/>
                    <a:pt x="477" y="242"/>
                  </a:cubicBezTo>
                  <a:cubicBezTo>
                    <a:pt x="477" y="242"/>
                    <a:pt x="477" y="242"/>
                    <a:pt x="477" y="242"/>
                  </a:cubicBezTo>
                  <a:cubicBezTo>
                    <a:pt x="478" y="243"/>
                    <a:pt x="478" y="243"/>
                    <a:pt x="478" y="243"/>
                  </a:cubicBezTo>
                  <a:cubicBezTo>
                    <a:pt x="478" y="243"/>
                    <a:pt x="478" y="243"/>
                    <a:pt x="478" y="243"/>
                  </a:cubicBezTo>
                  <a:cubicBezTo>
                    <a:pt x="479" y="244"/>
                    <a:pt x="479" y="244"/>
                    <a:pt x="479" y="244"/>
                  </a:cubicBezTo>
                  <a:cubicBezTo>
                    <a:pt x="479" y="245"/>
                    <a:pt x="479" y="245"/>
                    <a:pt x="479" y="245"/>
                  </a:cubicBezTo>
                  <a:cubicBezTo>
                    <a:pt x="479" y="246"/>
                    <a:pt x="479" y="246"/>
                    <a:pt x="479" y="246"/>
                  </a:cubicBezTo>
                  <a:cubicBezTo>
                    <a:pt x="479" y="246"/>
                    <a:pt x="479" y="246"/>
                    <a:pt x="479" y="246"/>
                  </a:cubicBezTo>
                  <a:cubicBezTo>
                    <a:pt x="480" y="248"/>
                    <a:pt x="480" y="248"/>
                    <a:pt x="480" y="248"/>
                  </a:cubicBezTo>
                  <a:cubicBezTo>
                    <a:pt x="480" y="248"/>
                    <a:pt x="480" y="248"/>
                    <a:pt x="480" y="248"/>
                  </a:cubicBezTo>
                  <a:cubicBezTo>
                    <a:pt x="480" y="249"/>
                    <a:pt x="480" y="249"/>
                    <a:pt x="480" y="249"/>
                  </a:cubicBezTo>
                  <a:cubicBezTo>
                    <a:pt x="480" y="250"/>
                    <a:pt x="480" y="250"/>
                    <a:pt x="480" y="250"/>
                  </a:cubicBezTo>
                  <a:cubicBezTo>
                    <a:pt x="480" y="251"/>
                    <a:pt x="480" y="251"/>
                    <a:pt x="480" y="251"/>
                  </a:cubicBezTo>
                  <a:cubicBezTo>
                    <a:pt x="480" y="252"/>
                    <a:pt x="480" y="252"/>
                    <a:pt x="480" y="252"/>
                  </a:cubicBezTo>
                  <a:cubicBezTo>
                    <a:pt x="480" y="253"/>
                    <a:pt x="480" y="253"/>
                    <a:pt x="480" y="253"/>
                  </a:cubicBezTo>
                  <a:cubicBezTo>
                    <a:pt x="479" y="254"/>
                    <a:pt x="479" y="254"/>
                    <a:pt x="479" y="254"/>
                  </a:cubicBezTo>
                  <a:cubicBezTo>
                    <a:pt x="479" y="255"/>
                    <a:pt x="479" y="255"/>
                    <a:pt x="479" y="255"/>
                  </a:cubicBezTo>
                  <a:cubicBezTo>
                    <a:pt x="479" y="256"/>
                    <a:pt x="479" y="256"/>
                    <a:pt x="479" y="256"/>
                  </a:cubicBezTo>
                  <a:cubicBezTo>
                    <a:pt x="479" y="258"/>
                    <a:pt x="479" y="258"/>
                    <a:pt x="479" y="258"/>
                  </a:cubicBezTo>
                  <a:cubicBezTo>
                    <a:pt x="479" y="258"/>
                    <a:pt x="479" y="258"/>
                    <a:pt x="479" y="258"/>
                  </a:cubicBezTo>
                  <a:cubicBezTo>
                    <a:pt x="479" y="259"/>
                    <a:pt x="479" y="259"/>
                    <a:pt x="479" y="259"/>
                  </a:cubicBezTo>
                  <a:cubicBezTo>
                    <a:pt x="478" y="260"/>
                    <a:pt x="478" y="260"/>
                    <a:pt x="478" y="260"/>
                  </a:cubicBezTo>
                  <a:cubicBezTo>
                    <a:pt x="478" y="261"/>
                    <a:pt x="478" y="261"/>
                    <a:pt x="478" y="261"/>
                  </a:cubicBezTo>
                  <a:cubicBezTo>
                    <a:pt x="477" y="262"/>
                    <a:pt x="477" y="262"/>
                    <a:pt x="477" y="262"/>
                  </a:cubicBezTo>
                  <a:cubicBezTo>
                    <a:pt x="478" y="262"/>
                    <a:pt x="478" y="262"/>
                    <a:pt x="478" y="262"/>
                  </a:cubicBezTo>
                  <a:cubicBezTo>
                    <a:pt x="478" y="263"/>
                    <a:pt x="478" y="263"/>
                    <a:pt x="478" y="263"/>
                  </a:cubicBezTo>
                  <a:cubicBezTo>
                    <a:pt x="477" y="263"/>
                    <a:pt x="477" y="263"/>
                    <a:pt x="477" y="263"/>
                  </a:cubicBezTo>
                  <a:cubicBezTo>
                    <a:pt x="478" y="265"/>
                    <a:pt x="478" y="265"/>
                    <a:pt x="478" y="265"/>
                  </a:cubicBezTo>
                  <a:cubicBezTo>
                    <a:pt x="477" y="266"/>
                    <a:pt x="477" y="266"/>
                    <a:pt x="477" y="266"/>
                  </a:cubicBezTo>
                  <a:cubicBezTo>
                    <a:pt x="477" y="267"/>
                    <a:pt x="477" y="267"/>
                    <a:pt x="477" y="267"/>
                  </a:cubicBezTo>
                  <a:cubicBezTo>
                    <a:pt x="477" y="267"/>
                    <a:pt x="477" y="267"/>
                    <a:pt x="477" y="267"/>
                  </a:cubicBezTo>
                  <a:cubicBezTo>
                    <a:pt x="477" y="268"/>
                    <a:pt x="477" y="268"/>
                    <a:pt x="477" y="268"/>
                  </a:cubicBezTo>
                  <a:cubicBezTo>
                    <a:pt x="476" y="269"/>
                    <a:pt x="476" y="269"/>
                    <a:pt x="476" y="269"/>
                  </a:cubicBezTo>
                  <a:cubicBezTo>
                    <a:pt x="476" y="270"/>
                    <a:pt x="476" y="270"/>
                    <a:pt x="476" y="270"/>
                  </a:cubicBezTo>
                  <a:cubicBezTo>
                    <a:pt x="475" y="271"/>
                    <a:pt x="475" y="271"/>
                    <a:pt x="475" y="271"/>
                  </a:cubicBezTo>
                  <a:cubicBezTo>
                    <a:pt x="475" y="272"/>
                    <a:pt x="475" y="272"/>
                    <a:pt x="475" y="272"/>
                  </a:cubicBezTo>
                  <a:cubicBezTo>
                    <a:pt x="474" y="273"/>
                    <a:pt x="474" y="273"/>
                    <a:pt x="474" y="273"/>
                  </a:cubicBezTo>
                  <a:cubicBezTo>
                    <a:pt x="473" y="276"/>
                    <a:pt x="473" y="276"/>
                    <a:pt x="473" y="276"/>
                  </a:cubicBezTo>
                  <a:cubicBezTo>
                    <a:pt x="473" y="276"/>
                    <a:pt x="473" y="276"/>
                    <a:pt x="473" y="276"/>
                  </a:cubicBezTo>
                  <a:cubicBezTo>
                    <a:pt x="473" y="277"/>
                    <a:pt x="473" y="277"/>
                    <a:pt x="473" y="277"/>
                  </a:cubicBezTo>
                  <a:cubicBezTo>
                    <a:pt x="473" y="278"/>
                    <a:pt x="473" y="278"/>
                    <a:pt x="473" y="278"/>
                  </a:cubicBezTo>
                  <a:cubicBezTo>
                    <a:pt x="473" y="278"/>
                    <a:pt x="473" y="278"/>
                    <a:pt x="473" y="278"/>
                  </a:cubicBezTo>
                  <a:cubicBezTo>
                    <a:pt x="472" y="279"/>
                    <a:pt x="472" y="279"/>
                    <a:pt x="472" y="279"/>
                  </a:cubicBezTo>
                  <a:cubicBezTo>
                    <a:pt x="472" y="280"/>
                    <a:pt x="472" y="280"/>
                    <a:pt x="472" y="280"/>
                  </a:cubicBezTo>
                  <a:cubicBezTo>
                    <a:pt x="471" y="280"/>
                    <a:pt x="471" y="280"/>
                    <a:pt x="471" y="280"/>
                  </a:cubicBezTo>
                  <a:cubicBezTo>
                    <a:pt x="471" y="281"/>
                    <a:pt x="471" y="281"/>
                    <a:pt x="471" y="281"/>
                  </a:cubicBezTo>
                  <a:cubicBezTo>
                    <a:pt x="470" y="281"/>
                    <a:pt x="470" y="281"/>
                    <a:pt x="470" y="281"/>
                  </a:cubicBezTo>
                  <a:cubicBezTo>
                    <a:pt x="471" y="282"/>
                    <a:pt x="471" y="282"/>
                    <a:pt x="471" y="282"/>
                  </a:cubicBezTo>
                  <a:cubicBezTo>
                    <a:pt x="470" y="283"/>
                    <a:pt x="470" y="283"/>
                    <a:pt x="470" y="283"/>
                  </a:cubicBezTo>
                  <a:cubicBezTo>
                    <a:pt x="470" y="283"/>
                    <a:pt x="470" y="283"/>
                    <a:pt x="470" y="283"/>
                  </a:cubicBezTo>
                  <a:cubicBezTo>
                    <a:pt x="469" y="283"/>
                    <a:pt x="469" y="283"/>
                    <a:pt x="469" y="283"/>
                  </a:cubicBezTo>
                  <a:cubicBezTo>
                    <a:pt x="469" y="284"/>
                    <a:pt x="469" y="284"/>
                    <a:pt x="469" y="284"/>
                  </a:cubicBezTo>
                  <a:cubicBezTo>
                    <a:pt x="469" y="285"/>
                    <a:pt x="469" y="285"/>
                    <a:pt x="469" y="285"/>
                  </a:cubicBezTo>
                  <a:cubicBezTo>
                    <a:pt x="468" y="285"/>
                    <a:pt x="468" y="285"/>
                    <a:pt x="468" y="285"/>
                  </a:cubicBezTo>
                  <a:cubicBezTo>
                    <a:pt x="469" y="286"/>
                    <a:pt x="469" y="286"/>
                    <a:pt x="469" y="286"/>
                  </a:cubicBezTo>
                  <a:cubicBezTo>
                    <a:pt x="467" y="287"/>
                    <a:pt x="467" y="287"/>
                    <a:pt x="467" y="287"/>
                  </a:cubicBezTo>
                  <a:cubicBezTo>
                    <a:pt x="466" y="288"/>
                    <a:pt x="466" y="288"/>
                    <a:pt x="466" y="288"/>
                  </a:cubicBezTo>
                  <a:cubicBezTo>
                    <a:pt x="466" y="288"/>
                    <a:pt x="466" y="288"/>
                    <a:pt x="466" y="288"/>
                  </a:cubicBezTo>
                  <a:cubicBezTo>
                    <a:pt x="466" y="289"/>
                    <a:pt x="466" y="289"/>
                    <a:pt x="466" y="289"/>
                  </a:cubicBezTo>
                  <a:cubicBezTo>
                    <a:pt x="464" y="289"/>
                    <a:pt x="464" y="289"/>
                    <a:pt x="464" y="289"/>
                  </a:cubicBezTo>
                  <a:cubicBezTo>
                    <a:pt x="463" y="290"/>
                    <a:pt x="463" y="290"/>
                    <a:pt x="463" y="290"/>
                  </a:cubicBezTo>
                  <a:cubicBezTo>
                    <a:pt x="463" y="290"/>
                    <a:pt x="463" y="290"/>
                    <a:pt x="463" y="290"/>
                  </a:cubicBezTo>
                  <a:cubicBezTo>
                    <a:pt x="462" y="290"/>
                    <a:pt x="462" y="290"/>
                    <a:pt x="462" y="290"/>
                  </a:cubicBezTo>
                  <a:cubicBezTo>
                    <a:pt x="461" y="289"/>
                    <a:pt x="461" y="289"/>
                    <a:pt x="461" y="289"/>
                  </a:cubicBezTo>
                  <a:cubicBezTo>
                    <a:pt x="460" y="289"/>
                    <a:pt x="460" y="289"/>
                    <a:pt x="460" y="289"/>
                  </a:cubicBezTo>
                  <a:cubicBezTo>
                    <a:pt x="460" y="287"/>
                    <a:pt x="460" y="287"/>
                    <a:pt x="460" y="287"/>
                  </a:cubicBezTo>
                  <a:cubicBezTo>
                    <a:pt x="459" y="287"/>
                    <a:pt x="459" y="287"/>
                    <a:pt x="459" y="287"/>
                  </a:cubicBezTo>
                  <a:cubicBezTo>
                    <a:pt x="458" y="287"/>
                    <a:pt x="458" y="287"/>
                    <a:pt x="458" y="287"/>
                  </a:cubicBezTo>
                  <a:cubicBezTo>
                    <a:pt x="457" y="287"/>
                    <a:pt x="457" y="287"/>
                    <a:pt x="457" y="287"/>
                  </a:cubicBezTo>
                  <a:cubicBezTo>
                    <a:pt x="457" y="287"/>
                    <a:pt x="457" y="287"/>
                    <a:pt x="457" y="287"/>
                  </a:cubicBezTo>
                  <a:cubicBezTo>
                    <a:pt x="457" y="288"/>
                    <a:pt x="457" y="288"/>
                    <a:pt x="457" y="288"/>
                  </a:cubicBezTo>
                  <a:cubicBezTo>
                    <a:pt x="456" y="289"/>
                    <a:pt x="456" y="289"/>
                    <a:pt x="456" y="289"/>
                  </a:cubicBezTo>
                  <a:cubicBezTo>
                    <a:pt x="456" y="290"/>
                    <a:pt x="456" y="290"/>
                    <a:pt x="456" y="290"/>
                  </a:cubicBezTo>
                  <a:cubicBezTo>
                    <a:pt x="455" y="290"/>
                    <a:pt x="455" y="290"/>
                    <a:pt x="455" y="290"/>
                  </a:cubicBezTo>
                  <a:cubicBezTo>
                    <a:pt x="455" y="292"/>
                    <a:pt x="455" y="292"/>
                    <a:pt x="455" y="292"/>
                  </a:cubicBezTo>
                  <a:cubicBezTo>
                    <a:pt x="455" y="291"/>
                    <a:pt x="455" y="291"/>
                    <a:pt x="455" y="291"/>
                  </a:cubicBezTo>
                  <a:cubicBezTo>
                    <a:pt x="453" y="292"/>
                    <a:pt x="453" y="292"/>
                    <a:pt x="453" y="292"/>
                  </a:cubicBezTo>
                  <a:cubicBezTo>
                    <a:pt x="453" y="293"/>
                    <a:pt x="453" y="293"/>
                    <a:pt x="453" y="293"/>
                  </a:cubicBezTo>
                  <a:cubicBezTo>
                    <a:pt x="453" y="293"/>
                    <a:pt x="453" y="293"/>
                    <a:pt x="453" y="293"/>
                  </a:cubicBezTo>
                  <a:close/>
                  <a:moveTo>
                    <a:pt x="147" y="296"/>
                  </a:moveTo>
                  <a:cubicBezTo>
                    <a:pt x="146" y="295"/>
                    <a:pt x="146" y="295"/>
                    <a:pt x="146" y="295"/>
                  </a:cubicBezTo>
                  <a:cubicBezTo>
                    <a:pt x="140" y="296"/>
                    <a:pt x="140" y="296"/>
                    <a:pt x="140" y="296"/>
                  </a:cubicBezTo>
                  <a:cubicBezTo>
                    <a:pt x="147" y="296"/>
                    <a:pt x="147" y="296"/>
                    <a:pt x="147" y="296"/>
                  </a:cubicBezTo>
                  <a:close/>
                  <a:moveTo>
                    <a:pt x="518" y="279"/>
                  </a:moveTo>
                  <a:cubicBezTo>
                    <a:pt x="519" y="279"/>
                    <a:pt x="519" y="279"/>
                    <a:pt x="519" y="279"/>
                  </a:cubicBezTo>
                  <a:cubicBezTo>
                    <a:pt x="519" y="278"/>
                    <a:pt x="519" y="278"/>
                    <a:pt x="519" y="278"/>
                  </a:cubicBezTo>
                  <a:cubicBezTo>
                    <a:pt x="520" y="278"/>
                    <a:pt x="520" y="278"/>
                    <a:pt x="520" y="278"/>
                  </a:cubicBezTo>
                  <a:cubicBezTo>
                    <a:pt x="519" y="278"/>
                    <a:pt x="519" y="278"/>
                    <a:pt x="519" y="278"/>
                  </a:cubicBezTo>
                  <a:cubicBezTo>
                    <a:pt x="518" y="279"/>
                    <a:pt x="518" y="279"/>
                    <a:pt x="518" y="279"/>
                  </a:cubicBezTo>
                  <a:close/>
                  <a:moveTo>
                    <a:pt x="29" y="41"/>
                  </a:moveTo>
                  <a:cubicBezTo>
                    <a:pt x="28" y="40"/>
                    <a:pt x="28" y="40"/>
                    <a:pt x="28" y="40"/>
                  </a:cubicBezTo>
                  <a:cubicBezTo>
                    <a:pt x="28" y="39"/>
                    <a:pt x="28" y="39"/>
                    <a:pt x="28" y="39"/>
                  </a:cubicBezTo>
                  <a:cubicBezTo>
                    <a:pt x="28" y="39"/>
                    <a:pt x="28" y="39"/>
                    <a:pt x="28" y="39"/>
                  </a:cubicBezTo>
                  <a:cubicBezTo>
                    <a:pt x="27" y="38"/>
                    <a:pt x="27" y="38"/>
                    <a:pt x="27" y="38"/>
                  </a:cubicBezTo>
                  <a:cubicBezTo>
                    <a:pt x="27" y="38"/>
                    <a:pt x="27" y="38"/>
                    <a:pt x="27" y="38"/>
                  </a:cubicBezTo>
                  <a:cubicBezTo>
                    <a:pt x="28" y="37"/>
                    <a:pt x="28" y="37"/>
                    <a:pt x="28" y="37"/>
                  </a:cubicBezTo>
                  <a:cubicBezTo>
                    <a:pt x="28" y="36"/>
                    <a:pt x="28" y="36"/>
                    <a:pt x="28" y="36"/>
                  </a:cubicBezTo>
                  <a:cubicBezTo>
                    <a:pt x="30" y="36"/>
                    <a:pt x="30" y="36"/>
                    <a:pt x="30" y="36"/>
                  </a:cubicBezTo>
                  <a:cubicBezTo>
                    <a:pt x="30" y="36"/>
                    <a:pt x="30" y="36"/>
                    <a:pt x="30" y="36"/>
                  </a:cubicBezTo>
                  <a:cubicBezTo>
                    <a:pt x="31" y="36"/>
                    <a:pt x="31" y="36"/>
                    <a:pt x="31" y="36"/>
                  </a:cubicBezTo>
                  <a:cubicBezTo>
                    <a:pt x="31" y="37"/>
                    <a:pt x="31" y="37"/>
                    <a:pt x="31" y="37"/>
                  </a:cubicBezTo>
                  <a:cubicBezTo>
                    <a:pt x="32" y="37"/>
                    <a:pt x="32" y="37"/>
                    <a:pt x="32" y="37"/>
                  </a:cubicBezTo>
                  <a:cubicBezTo>
                    <a:pt x="33" y="37"/>
                    <a:pt x="33" y="37"/>
                    <a:pt x="33" y="37"/>
                  </a:cubicBezTo>
                  <a:cubicBezTo>
                    <a:pt x="33" y="37"/>
                    <a:pt x="33" y="37"/>
                    <a:pt x="33" y="37"/>
                  </a:cubicBezTo>
                  <a:cubicBezTo>
                    <a:pt x="34" y="36"/>
                    <a:pt x="34" y="36"/>
                    <a:pt x="34" y="36"/>
                  </a:cubicBezTo>
                  <a:cubicBezTo>
                    <a:pt x="33" y="36"/>
                    <a:pt x="33" y="36"/>
                    <a:pt x="33" y="36"/>
                  </a:cubicBezTo>
                  <a:cubicBezTo>
                    <a:pt x="32" y="36"/>
                    <a:pt x="32" y="36"/>
                    <a:pt x="32" y="36"/>
                  </a:cubicBezTo>
                  <a:cubicBezTo>
                    <a:pt x="30" y="34"/>
                    <a:pt x="30" y="34"/>
                    <a:pt x="30" y="34"/>
                  </a:cubicBezTo>
                  <a:cubicBezTo>
                    <a:pt x="28" y="34"/>
                    <a:pt x="28" y="34"/>
                    <a:pt x="28" y="34"/>
                  </a:cubicBezTo>
                  <a:cubicBezTo>
                    <a:pt x="27" y="34"/>
                    <a:pt x="27" y="34"/>
                    <a:pt x="27" y="34"/>
                  </a:cubicBezTo>
                  <a:cubicBezTo>
                    <a:pt x="25" y="36"/>
                    <a:pt x="25" y="36"/>
                    <a:pt x="25" y="36"/>
                  </a:cubicBezTo>
                  <a:cubicBezTo>
                    <a:pt x="25" y="37"/>
                    <a:pt x="25" y="37"/>
                    <a:pt x="25" y="37"/>
                  </a:cubicBezTo>
                  <a:cubicBezTo>
                    <a:pt x="24" y="37"/>
                    <a:pt x="24" y="37"/>
                    <a:pt x="24" y="37"/>
                  </a:cubicBezTo>
                  <a:cubicBezTo>
                    <a:pt x="22" y="38"/>
                    <a:pt x="22" y="38"/>
                    <a:pt x="22" y="38"/>
                  </a:cubicBezTo>
                  <a:cubicBezTo>
                    <a:pt x="22" y="40"/>
                    <a:pt x="22" y="40"/>
                    <a:pt x="22" y="40"/>
                  </a:cubicBezTo>
                  <a:cubicBezTo>
                    <a:pt x="23" y="40"/>
                    <a:pt x="23" y="40"/>
                    <a:pt x="23" y="40"/>
                  </a:cubicBezTo>
                  <a:cubicBezTo>
                    <a:pt x="24" y="40"/>
                    <a:pt x="24" y="40"/>
                    <a:pt x="24" y="40"/>
                  </a:cubicBezTo>
                  <a:cubicBezTo>
                    <a:pt x="25" y="40"/>
                    <a:pt x="25" y="40"/>
                    <a:pt x="25" y="40"/>
                  </a:cubicBezTo>
                  <a:cubicBezTo>
                    <a:pt x="25" y="41"/>
                    <a:pt x="25" y="41"/>
                    <a:pt x="25" y="41"/>
                  </a:cubicBezTo>
                  <a:cubicBezTo>
                    <a:pt x="26" y="41"/>
                    <a:pt x="26" y="41"/>
                    <a:pt x="26" y="41"/>
                  </a:cubicBezTo>
                  <a:cubicBezTo>
                    <a:pt x="26" y="40"/>
                    <a:pt x="26" y="40"/>
                    <a:pt x="26" y="40"/>
                  </a:cubicBezTo>
                  <a:cubicBezTo>
                    <a:pt x="26" y="40"/>
                    <a:pt x="26" y="40"/>
                    <a:pt x="26" y="40"/>
                  </a:cubicBezTo>
                  <a:cubicBezTo>
                    <a:pt x="27" y="40"/>
                    <a:pt x="27" y="40"/>
                    <a:pt x="27" y="40"/>
                  </a:cubicBezTo>
                  <a:cubicBezTo>
                    <a:pt x="27" y="40"/>
                    <a:pt x="27" y="40"/>
                    <a:pt x="27" y="40"/>
                  </a:cubicBezTo>
                  <a:cubicBezTo>
                    <a:pt x="28" y="41"/>
                    <a:pt x="28" y="41"/>
                    <a:pt x="28" y="41"/>
                  </a:cubicBezTo>
                  <a:cubicBezTo>
                    <a:pt x="29" y="42"/>
                    <a:pt x="29" y="42"/>
                    <a:pt x="29" y="42"/>
                  </a:cubicBezTo>
                  <a:cubicBezTo>
                    <a:pt x="29" y="41"/>
                    <a:pt x="29" y="41"/>
                    <a:pt x="29" y="41"/>
                  </a:cubicBezTo>
                  <a:close/>
                  <a:moveTo>
                    <a:pt x="36" y="29"/>
                  </a:moveTo>
                  <a:cubicBezTo>
                    <a:pt x="36" y="29"/>
                    <a:pt x="36" y="29"/>
                    <a:pt x="36" y="29"/>
                  </a:cubicBezTo>
                  <a:cubicBezTo>
                    <a:pt x="37" y="28"/>
                    <a:pt x="37" y="28"/>
                    <a:pt x="37" y="28"/>
                  </a:cubicBezTo>
                  <a:cubicBezTo>
                    <a:pt x="37" y="28"/>
                    <a:pt x="37" y="28"/>
                    <a:pt x="37" y="28"/>
                  </a:cubicBezTo>
                  <a:cubicBezTo>
                    <a:pt x="37" y="29"/>
                    <a:pt x="37" y="29"/>
                    <a:pt x="37" y="29"/>
                  </a:cubicBezTo>
                  <a:cubicBezTo>
                    <a:pt x="37" y="29"/>
                    <a:pt x="37" y="29"/>
                    <a:pt x="37" y="29"/>
                  </a:cubicBezTo>
                  <a:cubicBezTo>
                    <a:pt x="37" y="30"/>
                    <a:pt x="37" y="30"/>
                    <a:pt x="37" y="30"/>
                  </a:cubicBezTo>
                  <a:cubicBezTo>
                    <a:pt x="36" y="30"/>
                    <a:pt x="36" y="30"/>
                    <a:pt x="36" y="30"/>
                  </a:cubicBezTo>
                  <a:cubicBezTo>
                    <a:pt x="36" y="30"/>
                    <a:pt x="36" y="29"/>
                    <a:pt x="36" y="29"/>
                  </a:cubicBezTo>
                  <a:close/>
                  <a:moveTo>
                    <a:pt x="34" y="45"/>
                  </a:moveTo>
                  <a:cubicBezTo>
                    <a:pt x="34" y="45"/>
                    <a:pt x="34" y="45"/>
                    <a:pt x="34" y="45"/>
                  </a:cubicBezTo>
                  <a:cubicBezTo>
                    <a:pt x="35" y="45"/>
                    <a:pt x="35" y="45"/>
                    <a:pt x="35" y="45"/>
                  </a:cubicBezTo>
                  <a:cubicBezTo>
                    <a:pt x="35" y="45"/>
                    <a:pt x="35" y="45"/>
                    <a:pt x="35" y="45"/>
                  </a:cubicBezTo>
                  <a:cubicBezTo>
                    <a:pt x="35" y="44"/>
                    <a:pt x="35" y="44"/>
                    <a:pt x="35" y="44"/>
                  </a:cubicBezTo>
                  <a:cubicBezTo>
                    <a:pt x="35" y="44"/>
                    <a:pt x="35" y="44"/>
                    <a:pt x="35" y="44"/>
                  </a:cubicBezTo>
                  <a:cubicBezTo>
                    <a:pt x="36" y="44"/>
                    <a:pt x="36" y="44"/>
                    <a:pt x="36" y="44"/>
                  </a:cubicBezTo>
                  <a:cubicBezTo>
                    <a:pt x="36" y="43"/>
                    <a:pt x="36" y="43"/>
                    <a:pt x="36" y="43"/>
                  </a:cubicBezTo>
                  <a:cubicBezTo>
                    <a:pt x="37" y="42"/>
                    <a:pt x="37" y="42"/>
                    <a:pt x="37" y="42"/>
                  </a:cubicBezTo>
                  <a:cubicBezTo>
                    <a:pt x="36" y="41"/>
                    <a:pt x="36" y="41"/>
                    <a:pt x="36" y="41"/>
                  </a:cubicBezTo>
                  <a:cubicBezTo>
                    <a:pt x="36" y="41"/>
                    <a:pt x="36" y="41"/>
                    <a:pt x="36" y="41"/>
                  </a:cubicBezTo>
                  <a:cubicBezTo>
                    <a:pt x="36" y="40"/>
                    <a:pt x="36" y="40"/>
                    <a:pt x="36" y="40"/>
                  </a:cubicBezTo>
                  <a:cubicBezTo>
                    <a:pt x="36" y="40"/>
                    <a:pt x="36" y="40"/>
                    <a:pt x="36" y="40"/>
                  </a:cubicBezTo>
                  <a:cubicBezTo>
                    <a:pt x="37" y="40"/>
                    <a:pt x="37" y="40"/>
                    <a:pt x="37" y="40"/>
                  </a:cubicBezTo>
                  <a:cubicBezTo>
                    <a:pt x="39" y="40"/>
                    <a:pt x="39" y="40"/>
                    <a:pt x="39" y="40"/>
                  </a:cubicBezTo>
                  <a:cubicBezTo>
                    <a:pt x="39" y="40"/>
                    <a:pt x="39" y="40"/>
                    <a:pt x="39" y="40"/>
                  </a:cubicBezTo>
                  <a:cubicBezTo>
                    <a:pt x="39" y="39"/>
                    <a:pt x="39" y="39"/>
                    <a:pt x="39" y="39"/>
                  </a:cubicBezTo>
                  <a:cubicBezTo>
                    <a:pt x="39" y="39"/>
                    <a:pt x="39" y="39"/>
                    <a:pt x="39" y="39"/>
                  </a:cubicBezTo>
                  <a:cubicBezTo>
                    <a:pt x="38" y="39"/>
                    <a:pt x="38" y="39"/>
                    <a:pt x="38" y="39"/>
                  </a:cubicBezTo>
                  <a:cubicBezTo>
                    <a:pt x="38" y="38"/>
                    <a:pt x="38" y="38"/>
                    <a:pt x="38" y="38"/>
                  </a:cubicBezTo>
                  <a:cubicBezTo>
                    <a:pt x="38" y="38"/>
                    <a:pt x="38" y="38"/>
                    <a:pt x="38" y="38"/>
                  </a:cubicBezTo>
                  <a:cubicBezTo>
                    <a:pt x="38" y="37"/>
                    <a:pt x="38" y="37"/>
                    <a:pt x="38" y="37"/>
                  </a:cubicBezTo>
                  <a:cubicBezTo>
                    <a:pt x="38" y="37"/>
                    <a:pt x="38" y="37"/>
                    <a:pt x="38" y="37"/>
                  </a:cubicBezTo>
                  <a:cubicBezTo>
                    <a:pt x="38" y="37"/>
                    <a:pt x="38" y="37"/>
                    <a:pt x="38" y="37"/>
                  </a:cubicBezTo>
                  <a:cubicBezTo>
                    <a:pt x="39" y="37"/>
                    <a:pt x="39" y="37"/>
                    <a:pt x="39" y="37"/>
                  </a:cubicBezTo>
                  <a:cubicBezTo>
                    <a:pt x="39" y="38"/>
                    <a:pt x="39" y="38"/>
                    <a:pt x="39" y="38"/>
                  </a:cubicBezTo>
                  <a:cubicBezTo>
                    <a:pt x="40" y="37"/>
                    <a:pt x="40" y="37"/>
                    <a:pt x="40" y="37"/>
                  </a:cubicBezTo>
                  <a:cubicBezTo>
                    <a:pt x="40" y="37"/>
                    <a:pt x="40" y="37"/>
                    <a:pt x="40" y="37"/>
                  </a:cubicBezTo>
                  <a:cubicBezTo>
                    <a:pt x="41" y="36"/>
                    <a:pt x="41" y="36"/>
                    <a:pt x="41" y="36"/>
                  </a:cubicBezTo>
                  <a:cubicBezTo>
                    <a:pt x="41" y="36"/>
                    <a:pt x="41" y="36"/>
                    <a:pt x="41" y="36"/>
                  </a:cubicBezTo>
                  <a:cubicBezTo>
                    <a:pt x="41" y="35"/>
                    <a:pt x="41" y="35"/>
                    <a:pt x="41" y="35"/>
                  </a:cubicBezTo>
                  <a:cubicBezTo>
                    <a:pt x="41" y="35"/>
                    <a:pt x="41" y="35"/>
                    <a:pt x="41" y="35"/>
                  </a:cubicBezTo>
                  <a:cubicBezTo>
                    <a:pt x="40" y="34"/>
                    <a:pt x="40" y="34"/>
                    <a:pt x="40" y="34"/>
                  </a:cubicBezTo>
                  <a:cubicBezTo>
                    <a:pt x="40" y="34"/>
                    <a:pt x="40" y="34"/>
                    <a:pt x="40" y="34"/>
                  </a:cubicBezTo>
                  <a:cubicBezTo>
                    <a:pt x="39" y="33"/>
                    <a:pt x="39" y="33"/>
                    <a:pt x="39" y="33"/>
                  </a:cubicBezTo>
                  <a:cubicBezTo>
                    <a:pt x="38" y="34"/>
                    <a:pt x="38" y="34"/>
                    <a:pt x="38" y="34"/>
                  </a:cubicBezTo>
                  <a:cubicBezTo>
                    <a:pt x="38" y="35"/>
                    <a:pt x="38" y="35"/>
                    <a:pt x="38" y="35"/>
                  </a:cubicBezTo>
                  <a:cubicBezTo>
                    <a:pt x="37" y="35"/>
                    <a:pt x="37" y="35"/>
                    <a:pt x="37" y="35"/>
                  </a:cubicBezTo>
                  <a:cubicBezTo>
                    <a:pt x="37" y="35"/>
                    <a:pt x="37" y="35"/>
                    <a:pt x="37" y="35"/>
                  </a:cubicBezTo>
                  <a:cubicBezTo>
                    <a:pt x="37" y="34"/>
                    <a:pt x="37" y="34"/>
                    <a:pt x="37" y="34"/>
                  </a:cubicBezTo>
                  <a:cubicBezTo>
                    <a:pt x="38" y="33"/>
                    <a:pt x="38" y="33"/>
                    <a:pt x="38" y="33"/>
                  </a:cubicBezTo>
                  <a:cubicBezTo>
                    <a:pt x="38" y="32"/>
                    <a:pt x="38" y="32"/>
                    <a:pt x="38" y="32"/>
                  </a:cubicBezTo>
                  <a:cubicBezTo>
                    <a:pt x="38" y="31"/>
                    <a:pt x="38" y="31"/>
                    <a:pt x="38" y="31"/>
                  </a:cubicBezTo>
                  <a:cubicBezTo>
                    <a:pt x="38" y="31"/>
                    <a:pt x="38" y="31"/>
                    <a:pt x="38" y="31"/>
                  </a:cubicBezTo>
                  <a:cubicBezTo>
                    <a:pt x="37" y="32"/>
                    <a:pt x="37" y="32"/>
                    <a:pt x="37" y="32"/>
                  </a:cubicBezTo>
                  <a:cubicBezTo>
                    <a:pt x="37" y="33"/>
                    <a:pt x="37" y="33"/>
                    <a:pt x="37" y="33"/>
                  </a:cubicBezTo>
                  <a:cubicBezTo>
                    <a:pt x="36" y="33"/>
                    <a:pt x="36" y="33"/>
                    <a:pt x="36" y="33"/>
                  </a:cubicBezTo>
                  <a:cubicBezTo>
                    <a:pt x="36" y="33"/>
                    <a:pt x="36" y="33"/>
                    <a:pt x="36" y="33"/>
                  </a:cubicBezTo>
                  <a:cubicBezTo>
                    <a:pt x="37" y="32"/>
                    <a:pt x="37" y="32"/>
                    <a:pt x="37" y="32"/>
                  </a:cubicBezTo>
                  <a:cubicBezTo>
                    <a:pt x="36" y="32"/>
                    <a:pt x="36" y="32"/>
                    <a:pt x="36" y="32"/>
                  </a:cubicBezTo>
                  <a:cubicBezTo>
                    <a:pt x="36" y="32"/>
                    <a:pt x="36" y="32"/>
                    <a:pt x="36" y="32"/>
                  </a:cubicBezTo>
                  <a:cubicBezTo>
                    <a:pt x="36" y="33"/>
                    <a:pt x="36" y="33"/>
                    <a:pt x="36" y="33"/>
                  </a:cubicBezTo>
                  <a:cubicBezTo>
                    <a:pt x="35" y="33"/>
                    <a:pt x="35" y="33"/>
                    <a:pt x="35" y="33"/>
                  </a:cubicBezTo>
                  <a:cubicBezTo>
                    <a:pt x="35" y="34"/>
                    <a:pt x="35" y="34"/>
                    <a:pt x="35" y="34"/>
                  </a:cubicBezTo>
                  <a:cubicBezTo>
                    <a:pt x="35" y="34"/>
                    <a:pt x="35" y="34"/>
                    <a:pt x="35" y="34"/>
                  </a:cubicBezTo>
                  <a:cubicBezTo>
                    <a:pt x="36" y="34"/>
                    <a:pt x="36" y="34"/>
                    <a:pt x="36" y="34"/>
                  </a:cubicBezTo>
                  <a:cubicBezTo>
                    <a:pt x="36" y="34"/>
                    <a:pt x="36" y="34"/>
                    <a:pt x="36" y="34"/>
                  </a:cubicBezTo>
                  <a:cubicBezTo>
                    <a:pt x="36" y="35"/>
                    <a:pt x="36" y="35"/>
                    <a:pt x="36" y="35"/>
                  </a:cubicBezTo>
                  <a:cubicBezTo>
                    <a:pt x="36" y="35"/>
                    <a:pt x="36" y="35"/>
                    <a:pt x="36" y="35"/>
                  </a:cubicBezTo>
                  <a:cubicBezTo>
                    <a:pt x="35" y="36"/>
                    <a:pt x="35" y="36"/>
                    <a:pt x="35" y="36"/>
                  </a:cubicBezTo>
                  <a:cubicBezTo>
                    <a:pt x="35" y="36"/>
                    <a:pt x="35" y="36"/>
                    <a:pt x="35" y="36"/>
                  </a:cubicBezTo>
                  <a:cubicBezTo>
                    <a:pt x="35" y="37"/>
                    <a:pt x="35" y="37"/>
                    <a:pt x="35" y="37"/>
                  </a:cubicBezTo>
                  <a:cubicBezTo>
                    <a:pt x="34" y="37"/>
                    <a:pt x="34" y="37"/>
                    <a:pt x="34" y="37"/>
                  </a:cubicBezTo>
                  <a:cubicBezTo>
                    <a:pt x="34" y="38"/>
                    <a:pt x="34" y="38"/>
                    <a:pt x="34" y="38"/>
                  </a:cubicBezTo>
                  <a:cubicBezTo>
                    <a:pt x="33" y="38"/>
                    <a:pt x="33" y="38"/>
                    <a:pt x="33" y="38"/>
                  </a:cubicBezTo>
                  <a:cubicBezTo>
                    <a:pt x="32" y="38"/>
                    <a:pt x="32" y="38"/>
                    <a:pt x="32" y="38"/>
                  </a:cubicBezTo>
                  <a:cubicBezTo>
                    <a:pt x="31" y="38"/>
                    <a:pt x="31" y="38"/>
                    <a:pt x="31" y="38"/>
                  </a:cubicBezTo>
                  <a:cubicBezTo>
                    <a:pt x="30" y="38"/>
                    <a:pt x="30" y="38"/>
                    <a:pt x="30" y="38"/>
                  </a:cubicBezTo>
                  <a:cubicBezTo>
                    <a:pt x="30" y="37"/>
                    <a:pt x="30" y="37"/>
                    <a:pt x="30" y="37"/>
                  </a:cubicBezTo>
                  <a:cubicBezTo>
                    <a:pt x="29" y="38"/>
                    <a:pt x="29" y="38"/>
                    <a:pt x="29" y="38"/>
                  </a:cubicBezTo>
                  <a:cubicBezTo>
                    <a:pt x="29" y="38"/>
                    <a:pt x="29" y="38"/>
                    <a:pt x="29" y="38"/>
                  </a:cubicBezTo>
                  <a:cubicBezTo>
                    <a:pt x="29" y="39"/>
                    <a:pt x="29" y="39"/>
                    <a:pt x="29" y="39"/>
                  </a:cubicBezTo>
                  <a:cubicBezTo>
                    <a:pt x="29" y="39"/>
                    <a:pt x="29" y="39"/>
                    <a:pt x="29" y="39"/>
                  </a:cubicBezTo>
                  <a:cubicBezTo>
                    <a:pt x="30" y="39"/>
                    <a:pt x="30" y="39"/>
                    <a:pt x="30" y="39"/>
                  </a:cubicBezTo>
                  <a:cubicBezTo>
                    <a:pt x="31" y="39"/>
                    <a:pt x="31" y="39"/>
                    <a:pt x="31" y="39"/>
                  </a:cubicBezTo>
                  <a:cubicBezTo>
                    <a:pt x="31" y="39"/>
                    <a:pt x="31" y="39"/>
                    <a:pt x="31" y="39"/>
                  </a:cubicBezTo>
                  <a:cubicBezTo>
                    <a:pt x="31" y="40"/>
                    <a:pt x="31" y="40"/>
                    <a:pt x="31" y="40"/>
                  </a:cubicBezTo>
                  <a:cubicBezTo>
                    <a:pt x="32" y="40"/>
                    <a:pt x="32" y="40"/>
                    <a:pt x="32" y="40"/>
                  </a:cubicBezTo>
                  <a:cubicBezTo>
                    <a:pt x="32" y="41"/>
                    <a:pt x="32" y="41"/>
                    <a:pt x="32" y="41"/>
                  </a:cubicBezTo>
                  <a:cubicBezTo>
                    <a:pt x="32" y="41"/>
                    <a:pt x="32" y="41"/>
                    <a:pt x="32" y="41"/>
                  </a:cubicBezTo>
                  <a:cubicBezTo>
                    <a:pt x="31" y="41"/>
                    <a:pt x="31" y="41"/>
                    <a:pt x="31" y="41"/>
                  </a:cubicBezTo>
                  <a:cubicBezTo>
                    <a:pt x="30" y="41"/>
                    <a:pt x="30" y="41"/>
                    <a:pt x="30" y="41"/>
                  </a:cubicBezTo>
                  <a:cubicBezTo>
                    <a:pt x="30" y="43"/>
                    <a:pt x="30" y="43"/>
                    <a:pt x="30" y="43"/>
                  </a:cubicBezTo>
                  <a:cubicBezTo>
                    <a:pt x="31" y="44"/>
                    <a:pt x="31" y="44"/>
                    <a:pt x="31" y="44"/>
                  </a:cubicBezTo>
                  <a:cubicBezTo>
                    <a:pt x="31" y="44"/>
                    <a:pt x="31" y="44"/>
                    <a:pt x="31" y="44"/>
                  </a:cubicBezTo>
                  <a:cubicBezTo>
                    <a:pt x="31" y="45"/>
                    <a:pt x="31" y="45"/>
                    <a:pt x="31" y="45"/>
                  </a:cubicBezTo>
                  <a:cubicBezTo>
                    <a:pt x="31" y="45"/>
                    <a:pt x="31" y="45"/>
                    <a:pt x="31" y="45"/>
                  </a:cubicBezTo>
                  <a:cubicBezTo>
                    <a:pt x="32" y="45"/>
                    <a:pt x="32" y="45"/>
                    <a:pt x="32" y="45"/>
                  </a:cubicBezTo>
                  <a:cubicBezTo>
                    <a:pt x="33" y="44"/>
                    <a:pt x="33" y="44"/>
                    <a:pt x="33" y="44"/>
                  </a:cubicBezTo>
                  <a:cubicBezTo>
                    <a:pt x="33" y="43"/>
                    <a:pt x="33" y="43"/>
                    <a:pt x="33" y="43"/>
                  </a:cubicBezTo>
                  <a:cubicBezTo>
                    <a:pt x="33" y="43"/>
                    <a:pt x="33" y="43"/>
                    <a:pt x="33" y="43"/>
                  </a:cubicBezTo>
                  <a:cubicBezTo>
                    <a:pt x="34" y="44"/>
                    <a:pt x="34" y="44"/>
                    <a:pt x="34" y="44"/>
                  </a:cubicBezTo>
                  <a:cubicBezTo>
                    <a:pt x="34" y="45"/>
                    <a:pt x="34" y="45"/>
                    <a:pt x="34" y="45"/>
                  </a:cubicBezTo>
                  <a:close/>
                  <a:moveTo>
                    <a:pt x="40" y="44"/>
                  </a:moveTo>
                  <a:cubicBezTo>
                    <a:pt x="40" y="43"/>
                    <a:pt x="40" y="43"/>
                    <a:pt x="40" y="43"/>
                  </a:cubicBezTo>
                  <a:cubicBezTo>
                    <a:pt x="40" y="43"/>
                    <a:pt x="40" y="43"/>
                    <a:pt x="40" y="43"/>
                  </a:cubicBezTo>
                  <a:cubicBezTo>
                    <a:pt x="40" y="42"/>
                    <a:pt x="40" y="42"/>
                    <a:pt x="40" y="42"/>
                  </a:cubicBezTo>
                  <a:cubicBezTo>
                    <a:pt x="39" y="42"/>
                    <a:pt x="39" y="42"/>
                    <a:pt x="39" y="42"/>
                  </a:cubicBezTo>
                  <a:cubicBezTo>
                    <a:pt x="38" y="41"/>
                    <a:pt x="38" y="41"/>
                    <a:pt x="38" y="41"/>
                  </a:cubicBezTo>
                  <a:cubicBezTo>
                    <a:pt x="38" y="42"/>
                    <a:pt x="38" y="42"/>
                    <a:pt x="38" y="42"/>
                  </a:cubicBezTo>
                  <a:cubicBezTo>
                    <a:pt x="38" y="43"/>
                    <a:pt x="38" y="43"/>
                    <a:pt x="38" y="43"/>
                  </a:cubicBezTo>
                  <a:cubicBezTo>
                    <a:pt x="38" y="43"/>
                    <a:pt x="38" y="43"/>
                    <a:pt x="38" y="43"/>
                  </a:cubicBezTo>
                  <a:cubicBezTo>
                    <a:pt x="40" y="44"/>
                    <a:pt x="40" y="44"/>
                    <a:pt x="40" y="44"/>
                  </a:cubicBezTo>
                  <a:close/>
                  <a:moveTo>
                    <a:pt x="41" y="46"/>
                  </a:moveTo>
                  <a:cubicBezTo>
                    <a:pt x="41" y="46"/>
                    <a:pt x="42" y="46"/>
                    <a:pt x="42" y="46"/>
                  </a:cubicBezTo>
                  <a:cubicBezTo>
                    <a:pt x="42" y="46"/>
                    <a:pt x="42" y="46"/>
                    <a:pt x="42" y="46"/>
                  </a:cubicBezTo>
                  <a:cubicBezTo>
                    <a:pt x="44" y="46"/>
                    <a:pt x="44" y="46"/>
                    <a:pt x="44" y="46"/>
                  </a:cubicBezTo>
                  <a:cubicBezTo>
                    <a:pt x="44" y="45"/>
                    <a:pt x="44" y="45"/>
                    <a:pt x="44" y="45"/>
                  </a:cubicBezTo>
                  <a:cubicBezTo>
                    <a:pt x="44" y="45"/>
                    <a:pt x="44" y="45"/>
                    <a:pt x="44" y="45"/>
                  </a:cubicBezTo>
                  <a:cubicBezTo>
                    <a:pt x="43" y="44"/>
                    <a:pt x="43" y="44"/>
                    <a:pt x="43" y="44"/>
                  </a:cubicBezTo>
                  <a:cubicBezTo>
                    <a:pt x="43" y="44"/>
                    <a:pt x="43" y="44"/>
                    <a:pt x="43" y="44"/>
                  </a:cubicBezTo>
                  <a:cubicBezTo>
                    <a:pt x="42" y="42"/>
                    <a:pt x="42" y="42"/>
                    <a:pt x="42" y="42"/>
                  </a:cubicBezTo>
                  <a:cubicBezTo>
                    <a:pt x="42" y="43"/>
                    <a:pt x="42" y="43"/>
                    <a:pt x="42" y="43"/>
                  </a:cubicBezTo>
                  <a:cubicBezTo>
                    <a:pt x="42" y="44"/>
                    <a:pt x="42" y="44"/>
                    <a:pt x="42" y="44"/>
                  </a:cubicBezTo>
                  <a:cubicBezTo>
                    <a:pt x="41" y="45"/>
                    <a:pt x="41" y="45"/>
                    <a:pt x="41" y="45"/>
                  </a:cubicBezTo>
                  <a:cubicBezTo>
                    <a:pt x="40" y="45"/>
                    <a:pt x="40" y="45"/>
                    <a:pt x="40" y="45"/>
                  </a:cubicBezTo>
                  <a:cubicBezTo>
                    <a:pt x="40" y="45"/>
                    <a:pt x="40" y="45"/>
                    <a:pt x="40" y="45"/>
                  </a:cubicBezTo>
                  <a:cubicBezTo>
                    <a:pt x="41" y="45"/>
                    <a:pt x="41" y="45"/>
                    <a:pt x="41" y="45"/>
                  </a:cubicBezTo>
                  <a:cubicBezTo>
                    <a:pt x="41" y="46"/>
                    <a:pt x="41" y="46"/>
                    <a:pt x="41" y="46"/>
                  </a:cubicBezTo>
                  <a:close/>
                  <a:moveTo>
                    <a:pt x="52" y="18"/>
                  </a:moveTo>
                  <a:cubicBezTo>
                    <a:pt x="53" y="17"/>
                    <a:pt x="53" y="17"/>
                    <a:pt x="53" y="17"/>
                  </a:cubicBezTo>
                  <a:cubicBezTo>
                    <a:pt x="54" y="17"/>
                    <a:pt x="54" y="17"/>
                    <a:pt x="54" y="17"/>
                  </a:cubicBezTo>
                  <a:cubicBezTo>
                    <a:pt x="54" y="17"/>
                    <a:pt x="54" y="17"/>
                    <a:pt x="54" y="17"/>
                  </a:cubicBezTo>
                  <a:cubicBezTo>
                    <a:pt x="55" y="16"/>
                    <a:pt x="55" y="16"/>
                    <a:pt x="55" y="16"/>
                  </a:cubicBezTo>
                  <a:cubicBezTo>
                    <a:pt x="54" y="16"/>
                    <a:pt x="54" y="16"/>
                    <a:pt x="54" y="16"/>
                  </a:cubicBezTo>
                  <a:cubicBezTo>
                    <a:pt x="54" y="15"/>
                    <a:pt x="54" y="15"/>
                    <a:pt x="54" y="15"/>
                  </a:cubicBezTo>
                  <a:cubicBezTo>
                    <a:pt x="54" y="15"/>
                    <a:pt x="54" y="15"/>
                    <a:pt x="54" y="15"/>
                  </a:cubicBezTo>
                  <a:cubicBezTo>
                    <a:pt x="53" y="15"/>
                    <a:pt x="53" y="15"/>
                    <a:pt x="53" y="15"/>
                  </a:cubicBezTo>
                  <a:cubicBezTo>
                    <a:pt x="52" y="15"/>
                    <a:pt x="52" y="15"/>
                    <a:pt x="52" y="15"/>
                  </a:cubicBezTo>
                  <a:cubicBezTo>
                    <a:pt x="51" y="16"/>
                    <a:pt x="51" y="16"/>
                    <a:pt x="51" y="16"/>
                  </a:cubicBezTo>
                  <a:cubicBezTo>
                    <a:pt x="51" y="16"/>
                    <a:pt x="51" y="16"/>
                    <a:pt x="51" y="16"/>
                  </a:cubicBezTo>
                  <a:cubicBezTo>
                    <a:pt x="52" y="17"/>
                    <a:pt x="52" y="17"/>
                    <a:pt x="52" y="17"/>
                  </a:cubicBezTo>
                  <a:cubicBezTo>
                    <a:pt x="52" y="17"/>
                    <a:pt x="52" y="17"/>
                    <a:pt x="52" y="17"/>
                  </a:cubicBezTo>
                  <a:cubicBezTo>
                    <a:pt x="52" y="17"/>
                    <a:pt x="52" y="18"/>
                    <a:pt x="52" y="18"/>
                  </a:cubicBezTo>
                  <a:close/>
                  <a:moveTo>
                    <a:pt x="53" y="19"/>
                  </a:moveTo>
                  <a:cubicBezTo>
                    <a:pt x="53" y="19"/>
                    <a:pt x="53" y="19"/>
                    <a:pt x="53" y="19"/>
                  </a:cubicBezTo>
                  <a:cubicBezTo>
                    <a:pt x="54" y="18"/>
                    <a:pt x="54" y="18"/>
                    <a:pt x="54" y="18"/>
                  </a:cubicBezTo>
                  <a:cubicBezTo>
                    <a:pt x="54" y="19"/>
                    <a:pt x="54" y="19"/>
                    <a:pt x="54" y="19"/>
                  </a:cubicBezTo>
                  <a:cubicBezTo>
                    <a:pt x="53" y="19"/>
                    <a:pt x="53" y="19"/>
                    <a:pt x="53" y="19"/>
                  </a:cubicBezTo>
                  <a:close/>
                  <a:moveTo>
                    <a:pt x="54" y="22"/>
                  </a:moveTo>
                  <a:cubicBezTo>
                    <a:pt x="54" y="21"/>
                    <a:pt x="54" y="21"/>
                    <a:pt x="54" y="21"/>
                  </a:cubicBezTo>
                  <a:cubicBezTo>
                    <a:pt x="54" y="21"/>
                    <a:pt x="54" y="21"/>
                    <a:pt x="54" y="21"/>
                  </a:cubicBezTo>
                  <a:cubicBezTo>
                    <a:pt x="55" y="20"/>
                    <a:pt x="55" y="20"/>
                    <a:pt x="55" y="20"/>
                  </a:cubicBezTo>
                  <a:cubicBezTo>
                    <a:pt x="54" y="20"/>
                    <a:pt x="54" y="20"/>
                    <a:pt x="54" y="20"/>
                  </a:cubicBezTo>
                  <a:cubicBezTo>
                    <a:pt x="54" y="20"/>
                    <a:pt x="54" y="20"/>
                    <a:pt x="54" y="20"/>
                  </a:cubicBezTo>
                  <a:cubicBezTo>
                    <a:pt x="53" y="20"/>
                    <a:pt x="53" y="20"/>
                    <a:pt x="53" y="20"/>
                  </a:cubicBezTo>
                  <a:cubicBezTo>
                    <a:pt x="53" y="20"/>
                    <a:pt x="53" y="20"/>
                    <a:pt x="53" y="20"/>
                  </a:cubicBezTo>
                  <a:cubicBezTo>
                    <a:pt x="52" y="20"/>
                    <a:pt x="52" y="20"/>
                    <a:pt x="52" y="20"/>
                  </a:cubicBezTo>
                  <a:cubicBezTo>
                    <a:pt x="51" y="20"/>
                    <a:pt x="51" y="20"/>
                    <a:pt x="51" y="20"/>
                  </a:cubicBezTo>
                  <a:cubicBezTo>
                    <a:pt x="50" y="21"/>
                    <a:pt x="50" y="21"/>
                    <a:pt x="50" y="21"/>
                  </a:cubicBezTo>
                  <a:cubicBezTo>
                    <a:pt x="50" y="21"/>
                    <a:pt x="50" y="21"/>
                    <a:pt x="50" y="21"/>
                  </a:cubicBezTo>
                  <a:cubicBezTo>
                    <a:pt x="50" y="22"/>
                    <a:pt x="50" y="22"/>
                    <a:pt x="50" y="22"/>
                  </a:cubicBezTo>
                  <a:cubicBezTo>
                    <a:pt x="51" y="22"/>
                    <a:pt x="51" y="22"/>
                    <a:pt x="51" y="22"/>
                  </a:cubicBezTo>
                  <a:cubicBezTo>
                    <a:pt x="52" y="22"/>
                    <a:pt x="52" y="22"/>
                    <a:pt x="52" y="22"/>
                  </a:cubicBezTo>
                  <a:cubicBezTo>
                    <a:pt x="53" y="22"/>
                    <a:pt x="53" y="22"/>
                    <a:pt x="53" y="22"/>
                  </a:cubicBezTo>
                  <a:cubicBezTo>
                    <a:pt x="53" y="22"/>
                    <a:pt x="53" y="22"/>
                    <a:pt x="53" y="22"/>
                  </a:cubicBezTo>
                  <a:cubicBezTo>
                    <a:pt x="54" y="22"/>
                    <a:pt x="54" y="22"/>
                    <a:pt x="54" y="22"/>
                  </a:cubicBezTo>
                  <a:close/>
                  <a:moveTo>
                    <a:pt x="56" y="22"/>
                  </a:moveTo>
                  <a:cubicBezTo>
                    <a:pt x="55" y="21"/>
                    <a:pt x="55" y="21"/>
                    <a:pt x="55" y="21"/>
                  </a:cubicBezTo>
                  <a:cubicBezTo>
                    <a:pt x="56" y="20"/>
                    <a:pt x="56" y="20"/>
                    <a:pt x="56" y="20"/>
                  </a:cubicBezTo>
                  <a:cubicBezTo>
                    <a:pt x="56" y="20"/>
                    <a:pt x="56" y="20"/>
                    <a:pt x="56" y="20"/>
                  </a:cubicBezTo>
                  <a:cubicBezTo>
                    <a:pt x="57" y="21"/>
                    <a:pt x="57" y="21"/>
                    <a:pt x="57" y="21"/>
                  </a:cubicBezTo>
                  <a:cubicBezTo>
                    <a:pt x="57" y="21"/>
                    <a:pt x="57" y="21"/>
                    <a:pt x="57" y="21"/>
                  </a:cubicBezTo>
                  <a:cubicBezTo>
                    <a:pt x="57" y="22"/>
                    <a:pt x="57" y="22"/>
                    <a:pt x="57" y="22"/>
                  </a:cubicBezTo>
                  <a:cubicBezTo>
                    <a:pt x="56" y="22"/>
                    <a:pt x="56" y="22"/>
                    <a:pt x="56" y="22"/>
                  </a:cubicBezTo>
                  <a:cubicBezTo>
                    <a:pt x="56" y="22"/>
                    <a:pt x="56" y="22"/>
                    <a:pt x="56" y="22"/>
                  </a:cubicBezTo>
                  <a:close/>
                  <a:moveTo>
                    <a:pt x="52" y="26"/>
                  </a:moveTo>
                  <a:cubicBezTo>
                    <a:pt x="53" y="25"/>
                    <a:pt x="53" y="25"/>
                    <a:pt x="53" y="25"/>
                  </a:cubicBezTo>
                  <a:cubicBezTo>
                    <a:pt x="53" y="24"/>
                    <a:pt x="53" y="24"/>
                    <a:pt x="53" y="24"/>
                  </a:cubicBezTo>
                  <a:cubicBezTo>
                    <a:pt x="54" y="23"/>
                    <a:pt x="54" y="23"/>
                    <a:pt x="54" y="23"/>
                  </a:cubicBezTo>
                  <a:cubicBezTo>
                    <a:pt x="54" y="23"/>
                    <a:pt x="54" y="23"/>
                    <a:pt x="54" y="23"/>
                  </a:cubicBezTo>
                  <a:cubicBezTo>
                    <a:pt x="54" y="22"/>
                    <a:pt x="54" y="22"/>
                    <a:pt x="54" y="22"/>
                  </a:cubicBezTo>
                  <a:cubicBezTo>
                    <a:pt x="53" y="23"/>
                    <a:pt x="53" y="23"/>
                    <a:pt x="53" y="23"/>
                  </a:cubicBezTo>
                  <a:cubicBezTo>
                    <a:pt x="52" y="23"/>
                    <a:pt x="52" y="23"/>
                    <a:pt x="52" y="23"/>
                  </a:cubicBezTo>
                  <a:cubicBezTo>
                    <a:pt x="51" y="23"/>
                    <a:pt x="51" y="23"/>
                    <a:pt x="51" y="23"/>
                  </a:cubicBezTo>
                  <a:cubicBezTo>
                    <a:pt x="50" y="23"/>
                    <a:pt x="50" y="23"/>
                    <a:pt x="50" y="23"/>
                  </a:cubicBezTo>
                  <a:cubicBezTo>
                    <a:pt x="50" y="24"/>
                    <a:pt x="50" y="24"/>
                    <a:pt x="50" y="24"/>
                  </a:cubicBezTo>
                  <a:cubicBezTo>
                    <a:pt x="50" y="24"/>
                    <a:pt x="50" y="24"/>
                    <a:pt x="50" y="24"/>
                  </a:cubicBezTo>
                  <a:cubicBezTo>
                    <a:pt x="51" y="24"/>
                    <a:pt x="51" y="24"/>
                    <a:pt x="51" y="24"/>
                  </a:cubicBezTo>
                  <a:cubicBezTo>
                    <a:pt x="51" y="25"/>
                    <a:pt x="51" y="25"/>
                    <a:pt x="51" y="25"/>
                  </a:cubicBezTo>
                  <a:cubicBezTo>
                    <a:pt x="51" y="25"/>
                    <a:pt x="51" y="25"/>
                    <a:pt x="51" y="25"/>
                  </a:cubicBezTo>
                  <a:cubicBezTo>
                    <a:pt x="50" y="25"/>
                    <a:pt x="50" y="25"/>
                    <a:pt x="50" y="25"/>
                  </a:cubicBezTo>
                  <a:cubicBezTo>
                    <a:pt x="49" y="26"/>
                    <a:pt x="49" y="26"/>
                    <a:pt x="49" y="26"/>
                  </a:cubicBezTo>
                  <a:cubicBezTo>
                    <a:pt x="49" y="26"/>
                    <a:pt x="49" y="26"/>
                    <a:pt x="49" y="26"/>
                  </a:cubicBezTo>
                  <a:cubicBezTo>
                    <a:pt x="49" y="27"/>
                    <a:pt x="49" y="27"/>
                    <a:pt x="49" y="27"/>
                  </a:cubicBezTo>
                  <a:cubicBezTo>
                    <a:pt x="50" y="27"/>
                    <a:pt x="50" y="27"/>
                    <a:pt x="50" y="27"/>
                  </a:cubicBezTo>
                  <a:cubicBezTo>
                    <a:pt x="51" y="26"/>
                    <a:pt x="51" y="26"/>
                    <a:pt x="51" y="26"/>
                  </a:cubicBezTo>
                  <a:cubicBezTo>
                    <a:pt x="51" y="26"/>
                    <a:pt x="52" y="26"/>
                    <a:pt x="52" y="26"/>
                  </a:cubicBezTo>
                  <a:close/>
                  <a:moveTo>
                    <a:pt x="55" y="26"/>
                  </a:moveTo>
                  <a:cubicBezTo>
                    <a:pt x="54" y="26"/>
                    <a:pt x="54" y="26"/>
                    <a:pt x="54" y="26"/>
                  </a:cubicBezTo>
                  <a:cubicBezTo>
                    <a:pt x="53" y="26"/>
                    <a:pt x="53" y="26"/>
                    <a:pt x="53" y="26"/>
                  </a:cubicBezTo>
                  <a:cubicBezTo>
                    <a:pt x="53" y="26"/>
                    <a:pt x="53" y="26"/>
                    <a:pt x="53" y="26"/>
                  </a:cubicBezTo>
                  <a:cubicBezTo>
                    <a:pt x="53" y="25"/>
                    <a:pt x="53" y="25"/>
                    <a:pt x="53" y="25"/>
                  </a:cubicBezTo>
                  <a:cubicBezTo>
                    <a:pt x="54" y="25"/>
                    <a:pt x="54" y="25"/>
                    <a:pt x="54" y="25"/>
                  </a:cubicBezTo>
                  <a:cubicBezTo>
                    <a:pt x="54" y="24"/>
                    <a:pt x="54" y="24"/>
                    <a:pt x="54" y="24"/>
                  </a:cubicBezTo>
                  <a:cubicBezTo>
                    <a:pt x="55" y="25"/>
                    <a:pt x="55" y="25"/>
                    <a:pt x="55" y="25"/>
                  </a:cubicBezTo>
                  <a:cubicBezTo>
                    <a:pt x="55" y="25"/>
                    <a:pt x="55" y="25"/>
                    <a:pt x="55" y="25"/>
                  </a:cubicBezTo>
                  <a:cubicBezTo>
                    <a:pt x="55" y="26"/>
                    <a:pt x="55" y="26"/>
                    <a:pt x="55" y="26"/>
                  </a:cubicBezTo>
                  <a:close/>
                  <a:moveTo>
                    <a:pt x="57" y="28"/>
                  </a:moveTo>
                  <a:cubicBezTo>
                    <a:pt x="56" y="27"/>
                    <a:pt x="56" y="27"/>
                    <a:pt x="56" y="27"/>
                  </a:cubicBezTo>
                  <a:cubicBezTo>
                    <a:pt x="56" y="26"/>
                    <a:pt x="56" y="26"/>
                    <a:pt x="56" y="26"/>
                  </a:cubicBezTo>
                  <a:cubicBezTo>
                    <a:pt x="56" y="26"/>
                    <a:pt x="56" y="26"/>
                    <a:pt x="56" y="26"/>
                  </a:cubicBezTo>
                  <a:cubicBezTo>
                    <a:pt x="56" y="26"/>
                    <a:pt x="56" y="26"/>
                    <a:pt x="56" y="26"/>
                  </a:cubicBezTo>
                  <a:cubicBezTo>
                    <a:pt x="57" y="26"/>
                    <a:pt x="57" y="26"/>
                    <a:pt x="57" y="26"/>
                  </a:cubicBezTo>
                  <a:cubicBezTo>
                    <a:pt x="58" y="26"/>
                    <a:pt x="58" y="26"/>
                    <a:pt x="58" y="26"/>
                  </a:cubicBezTo>
                  <a:cubicBezTo>
                    <a:pt x="58" y="27"/>
                    <a:pt x="58" y="27"/>
                    <a:pt x="58" y="27"/>
                  </a:cubicBezTo>
                  <a:cubicBezTo>
                    <a:pt x="58" y="27"/>
                    <a:pt x="58" y="27"/>
                    <a:pt x="58" y="27"/>
                  </a:cubicBezTo>
                  <a:cubicBezTo>
                    <a:pt x="57" y="28"/>
                    <a:pt x="57" y="28"/>
                    <a:pt x="57" y="28"/>
                  </a:cubicBezTo>
                  <a:close/>
                  <a:moveTo>
                    <a:pt x="56" y="30"/>
                  </a:moveTo>
                  <a:cubicBezTo>
                    <a:pt x="55" y="29"/>
                    <a:pt x="55" y="29"/>
                    <a:pt x="55" y="29"/>
                  </a:cubicBezTo>
                  <a:cubicBezTo>
                    <a:pt x="54" y="28"/>
                    <a:pt x="54" y="28"/>
                    <a:pt x="54" y="28"/>
                  </a:cubicBezTo>
                  <a:cubicBezTo>
                    <a:pt x="52" y="27"/>
                    <a:pt x="52" y="27"/>
                    <a:pt x="52" y="27"/>
                  </a:cubicBezTo>
                  <a:cubicBezTo>
                    <a:pt x="51" y="27"/>
                    <a:pt x="51" y="27"/>
                    <a:pt x="51" y="27"/>
                  </a:cubicBezTo>
                  <a:cubicBezTo>
                    <a:pt x="51" y="27"/>
                    <a:pt x="51" y="27"/>
                    <a:pt x="51" y="27"/>
                  </a:cubicBezTo>
                  <a:cubicBezTo>
                    <a:pt x="51" y="27"/>
                    <a:pt x="51" y="27"/>
                    <a:pt x="51" y="27"/>
                  </a:cubicBezTo>
                  <a:cubicBezTo>
                    <a:pt x="52" y="27"/>
                    <a:pt x="52" y="27"/>
                    <a:pt x="52" y="27"/>
                  </a:cubicBezTo>
                  <a:cubicBezTo>
                    <a:pt x="53" y="27"/>
                    <a:pt x="53" y="27"/>
                    <a:pt x="53" y="27"/>
                  </a:cubicBezTo>
                  <a:cubicBezTo>
                    <a:pt x="54" y="27"/>
                    <a:pt x="54" y="27"/>
                    <a:pt x="54" y="27"/>
                  </a:cubicBezTo>
                  <a:cubicBezTo>
                    <a:pt x="56" y="28"/>
                    <a:pt x="56" y="28"/>
                    <a:pt x="56" y="28"/>
                  </a:cubicBezTo>
                  <a:cubicBezTo>
                    <a:pt x="56" y="28"/>
                    <a:pt x="56" y="28"/>
                    <a:pt x="56" y="28"/>
                  </a:cubicBezTo>
                  <a:cubicBezTo>
                    <a:pt x="57" y="28"/>
                    <a:pt x="57" y="28"/>
                    <a:pt x="57" y="28"/>
                  </a:cubicBezTo>
                  <a:cubicBezTo>
                    <a:pt x="57" y="28"/>
                    <a:pt x="57" y="28"/>
                    <a:pt x="57" y="28"/>
                  </a:cubicBezTo>
                  <a:cubicBezTo>
                    <a:pt x="57" y="29"/>
                    <a:pt x="57" y="29"/>
                    <a:pt x="57" y="29"/>
                  </a:cubicBezTo>
                  <a:cubicBezTo>
                    <a:pt x="57" y="30"/>
                    <a:pt x="57" y="30"/>
                    <a:pt x="57" y="30"/>
                  </a:cubicBezTo>
                  <a:cubicBezTo>
                    <a:pt x="56" y="30"/>
                    <a:pt x="56" y="30"/>
                    <a:pt x="56" y="30"/>
                  </a:cubicBezTo>
                  <a:close/>
                  <a:moveTo>
                    <a:pt x="57" y="32"/>
                  </a:moveTo>
                  <a:cubicBezTo>
                    <a:pt x="57" y="31"/>
                    <a:pt x="57" y="31"/>
                    <a:pt x="57" y="31"/>
                  </a:cubicBezTo>
                  <a:cubicBezTo>
                    <a:pt x="56" y="30"/>
                    <a:pt x="56" y="30"/>
                    <a:pt x="56" y="30"/>
                  </a:cubicBezTo>
                  <a:cubicBezTo>
                    <a:pt x="55" y="30"/>
                    <a:pt x="55" y="30"/>
                    <a:pt x="55" y="30"/>
                  </a:cubicBezTo>
                  <a:cubicBezTo>
                    <a:pt x="54" y="30"/>
                    <a:pt x="54" y="30"/>
                    <a:pt x="54" y="30"/>
                  </a:cubicBezTo>
                  <a:cubicBezTo>
                    <a:pt x="53" y="29"/>
                    <a:pt x="53" y="29"/>
                    <a:pt x="53" y="29"/>
                  </a:cubicBezTo>
                  <a:cubicBezTo>
                    <a:pt x="52" y="29"/>
                    <a:pt x="52" y="29"/>
                    <a:pt x="52" y="29"/>
                  </a:cubicBezTo>
                  <a:cubicBezTo>
                    <a:pt x="52" y="28"/>
                    <a:pt x="52" y="28"/>
                    <a:pt x="52" y="28"/>
                  </a:cubicBezTo>
                  <a:cubicBezTo>
                    <a:pt x="51" y="28"/>
                    <a:pt x="51" y="28"/>
                    <a:pt x="51" y="28"/>
                  </a:cubicBezTo>
                  <a:cubicBezTo>
                    <a:pt x="50" y="28"/>
                    <a:pt x="50" y="28"/>
                    <a:pt x="50" y="28"/>
                  </a:cubicBezTo>
                  <a:cubicBezTo>
                    <a:pt x="48" y="28"/>
                    <a:pt x="48" y="28"/>
                    <a:pt x="48" y="28"/>
                  </a:cubicBezTo>
                  <a:cubicBezTo>
                    <a:pt x="47" y="28"/>
                    <a:pt x="47" y="28"/>
                    <a:pt x="47" y="28"/>
                  </a:cubicBezTo>
                  <a:cubicBezTo>
                    <a:pt x="47" y="29"/>
                    <a:pt x="47" y="29"/>
                    <a:pt x="47" y="29"/>
                  </a:cubicBezTo>
                  <a:cubicBezTo>
                    <a:pt x="47" y="29"/>
                    <a:pt x="47" y="29"/>
                    <a:pt x="47" y="29"/>
                  </a:cubicBezTo>
                  <a:cubicBezTo>
                    <a:pt x="47" y="30"/>
                    <a:pt x="47" y="30"/>
                    <a:pt x="47" y="30"/>
                  </a:cubicBezTo>
                  <a:cubicBezTo>
                    <a:pt x="49" y="30"/>
                    <a:pt x="49" y="30"/>
                    <a:pt x="49" y="30"/>
                  </a:cubicBezTo>
                  <a:cubicBezTo>
                    <a:pt x="49" y="30"/>
                    <a:pt x="49" y="30"/>
                    <a:pt x="49" y="30"/>
                  </a:cubicBezTo>
                  <a:cubicBezTo>
                    <a:pt x="50" y="30"/>
                    <a:pt x="50" y="30"/>
                    <a:pt x="50" y="30"/>
                  </a:cubicBezTo>
                  <a:cubicBezTo>
                    <a:pt x="50" y="30"/>
                    <a:pt x="50" y="30"/>
                    <a:pt x="50" y="30"/>
                  </a:cubicBezTo>
                  <a:cubicBezTo>
                    <a:pt x="51" y="31"/>
                    <a:pt x="51" y="31"/>
                    <a:pt x="51" y="31"/>
                  </a:cubicBezTo>
                  <a:cubicBezTo>
                    <a:pt x="51" y="31"/>
                    <a:pt x="51" y="31"/>
                    <a:pt x="51" y="31"/>
                  </a:cubicBezTo>
                  <a:cubicBezTo>
                    <a:pt x="52" y="31"/>
                    <a:pt x="52" y="31"/>
                    <a:pt x="52" y="31"/>
                  </a:cubicBezTo>
                  <a:cubicBezTo>
                    <a:pt x="52" y="31"/>
                    <a:pt x="52" y="31"/>
                    <a:pt x="52" y="31"/>
                  </a:cubicBezTo>
                  <a:cubicBezTo>
                    <a:pt x="53" y="32"/>
                    <a:pt x="53" y="32"/>
                    <a:pt x="53" y="32"/>
                  </a:cubicBezTo>
                  <a:cubicBezTo>
                    <a:pt x="54" y="32"/>
                    <a:pt x="54" y="32"/>
                    <a:pt x="54" y="32"/>
                  </a:cubicBezTo>
                  <a:cubicBezTo>
                    <a:pt x="55" y="32"/>
                    <a:pt x="55" y="32"/>
                    <a:pt x="55" y="32"/>
                  </a:cubicBezTo>
                  <a:cubicBezTo>
                    <a:pt x="56" y="32"/>
                    <a:pt x="56" y="32"/>
                    <a:pt x="56" y="32"/>
                  </a:cubicBezTo>
                  <a:cubicBezTo>
                    <a:pt x="57" y="32"/>
                    <a:pt x="57" y="32"/>
                    <a:pt x="57" y="32"/>
                  </a:cubicBezTo>
                  <a:close/>
                  <a:moveTo>
                    <a:pt x="50" y="33"/>
                  </a:moveTo>
                  <a:cubicBezTo>
                    <a:pt x="50" y="33"/>
                    <a:pt x="50" y="33"/>
                    <a:pt x="50" y="33"/>
                  </a:cubicBezTo>
                  <a:cubicBezTo>
                    <a:pt x="49" y="33"/>
                    <a:pt x="49" y="33"/>
                    <a:pt x="49" y="33"/>
                  </a:cubicBezTo>
                  <a:cubicBezTo>
                    <a:pt x="48" y="33"/>
                    <a:pt x="48" y="33"/>
                    <a:pt x="48" y="33"/>
                  </a:cubicBezTo>
                  <a:cubicBezTo>
                    <a:pt x="48" y="32"/>
                    <a:pt x="48" y="32"/>
                    <a:pt x="48" y="32"/>
                  </a:cubicBezTo>
                  <a:cubicBezTo>
                    <a:pt x="47" y="32"/>
                    <a:pt x="47" y="32"/>
                    <a:pt x="47" y="32"/>
                  </a:cubicBezTo>
                  <a:cubicBezTo>
                    <a:pt x="48" y="32"/>
                    <a:pt x="48" y="32"/>
                    <a:pt x="48" y="32"/>
                  </a:cubicBezTo>
                  <a:cubicBezTo>
                    <a:pt x="49" y="31"/>
                    <a:pt x="49" y="31"/>
                    <a:pt x="49" y="31"/>
                  </a:cubicBezTo>
                  <a:cubicBezTo>
                    <a:pt x="50" y="32"/>
                    <a:pt x="50" y="32"/>
                    <a:pt x="50" y="32"/>
                  </a:cubicBezTo>
                  <a:cubicBezTo>
                    <a:pt x="50" y="31"/>
                    <a:pt x="50" y="31"/>
                    <a:pt x="50" y="31"/>
                  </a:cubicBezTo>
                  <a:cubicBezTo>
                    <a:pt x="51" y="32"/>
                    <a:pt x="51" y="32"/>
                    <a:pt x="51" y="32"/>
                  </a:cubicBezTo>
                  <a:cubicBezTo>
                    <a:pt x="51" y="32"/>
                    <a:pt x="51" y="32"/>
                    <a:pt x="51" y="32"/>
                  </a:cubicBezTo>
                  <a:cubicBezTo>
                    <a:pt x="51" y="32"/>
                    <a:pt x="51" y="32"/>
                    <a:pt x="51" y="32"/>
                  </a:cubicBezTo>
                  <a:cubicBezTo>
                    <a:pt x="52" y="32"/>
                    <a:pt x="52" y="32"/>
                    <a:pt x="52" y="32"/>
                  </a:cubicBezTo>
                  <a:cubicBezTo>
                    <a:pt x="52" y="32"/>
                    <a:pt x="52" y="32"/>
                    <a:pt x="52" y="32"/>
                  </a:cubicBezTo>
                  <a:cubicBezTo>
                    <a:pt x="52" y="33"/>
                    <a:pt x="52" y="33"/>
                    <a:pt x="52" y="33"/>
                  </a:cubicBezTo>
                  <a:cubicBezTo>
                    <a:pt x="50" y="33"/>
                    <a:pt x="50" y="33"/>
                    <a:pt x="50" y="33"/>
                  </a:cubicBezTo>
                  <a:close/>
                  <a:moveTo>
                    <a:pt x="48" y="38"/>
                  </a:moveTo>
                  <a:cubicBezTo>
                    <a:pt x="48" y="37"/>
                    <a:pt x="48" y="37"/>
                    <a:pt x="48" y="37"/>
                  </a:cubicBezTo>
                  <a:cubicBezTo>
                    <a:pt x="48" y="36"/>
                    <a:pt x="48" y="36"/>
                    <a:pt x="48" y="36"/>
                  </a:cubicBezTo>
                  <a:cubicBezTo>
                    <a:pt x="47" y="36"/>
                    <a:pt x="47" y="36"/>
                    <a:pt x="47" y="36"/>
                  </a:cubicBezTo>
                  <a:cubicBezTo>
                    <a:pt x="47" y="37"/>
                    <a:pt x="47" y="37"/>
                    <a:pt x="47" y="37"/>
                  </a:cubicBezTo>
                  <a:cubicBezTo>
                    <a:pt x="47" y="37"/>
                    <a:pt x="47" y="37"/>
                    <a:pt x="47" y="37"/>
                  </a:cubicBezTo>
                  <a:cubicBezTo>
                    <a:pt x="47" y="38"/>
                    <a:pt x="47" y="38"/>
                    <a:pt x="47" y="38"/>
                  </a:cubicBezTo>
                  <a:cubicBezTo>
                    <a:pt x="48" y="38"/>
                    <a:pt x="48" y="38"/>
                    <a:pt x="48" y="38"/>
                  </a:cubicBezTo>
                  <a:cubicBezTo>
                    <a:pt x="48" y="38"/>
                    <a:pt x="48" y="38"/>
                    <a:pt x="48" y="38"/>
                  </a:cubicBezTo>
                  <a:close/>
                  <a:moveTo>
                    <a:pt x="49" y="37"/>
                  </a:moveTo>
                  <a:cubicBezTo>
                    <a:pt x="49" y="37"/>
                    <a:pt x="49" y="37"/>
                    <a:pt x="49" y="37"/>
                  </a:cubicBezTo>
                  <a:cubicBezTo>
                    <a:pt x="50" y="37"/>
                    <a:pt x="50" y="37"/>
                    <a:pt x="50" y="37"/>
                  </a:cubicBezTo>
                  <a:cubicBezTo>
                    <a:pt x="49" y="36"/>
                    <a:pt x="49" y="36"/>
                    <a:pt x="49" y="36"/>
                  </a:cubicBezTo>
                  <a:cubicBezTo>
                    <a:pt x="49" y="35"/>
                    <a:pt x="49" y="35"/>
                    <a:pt x="49" y="35"/>
                  </a:cubicBezTo>
                  <a:cubicBezTo>
                    <a:pt x="48" y="36"/>
                    <a:pt x="48" y="36"/>
                    <a:pt x="48" y="36"/>
                  </a:cubicBezTo>
                  <a:cubicBezTo>
                    <a:pt x="48" y="36"/>
                    <a:pt x="48" y="36"/>
                    <a:pt x="48" y="36"/>
                  </a:cubicBezTo>
                  <a:cubicBezTo>
                    <a:pt x="49" y="37"/>
                    <a:pt x="49" y="37"/>
                    <a:pt x="49" y="37"/>
                  </a:cubicBezTo>
                  <a:close/>
                  <a:moveTo>
                    <a:pt x="51" y="37"/>
                  </a:moveTo>
                  <a:cubicBezTo>
                    <a:pt x="51" y="37"/>
                    <a:pt x="52" y="37"/>
                    <a:pt x="52" y="37"/>
                  </a:cubicBezTo>
                  <a:cubicBezTo>
                    <a:pt x="52" y="36"/>
                    <a:pt x="52" y="36"/>
                    <a:pt x="52" y="36"/>
                  </a:cubicBezTo>
                  <a:cubicBezTo>
                    <a:pt x="51" y="36"/>
                    <a:pt x="51" y="36"/>
                    <a:pt x="51" y="36"/>
                  </a:cubicBezTo>
                  <a:cubicBezTo>
                    <a:pt x="50" y="36"/>
                    <a:pt x="50" y="36"/>
                    <a:pt x="50" y="36"/>
                  </a:cubicBezTo>
                  <a:cubicBezTo>
                    <a:pt x="50" y="36"/>
                    <a:pt x="50" y="36"/>
                    <a:pt x="50" y="36"/>
                  </a:cubicBezTo>
                  <a:cubicBezTo>
                    <a:pt x="51" y="37"/>
                    <a:pt x="51" y="37"/>
                    <a:pt x="51" y="37"/>
                  </a:cubicBezTo>
                  <a:close/>
                  <a:moveTo>
                    <a:pt x="51" y="39"/>
                  </a:moveTo>
                  <a:cubicBezTo>
                    <a:pt x="51" y="38"/>
                    <a:pt x="51" y="38"/>
                    <a:pt x="51" y="38"/>
                  </a:cubicBezTo>
                  <a:cubicBezTo>
                    <a:pt x="51" y="38"/>
                    <a:pt x="51" y="38"/>
                    <a:pt x="51" y="38"/>
                  </a:cubicBezTo>
                  <a:cubicBezTo>
                    <a:pt x="51" y="37"/>
                    <a:pt x="51" y="37"/>
                    <a:pt x="51" y="37"/>
                  </a:cubicBezTo>
                  <a:cubicBezTo>
                    <a:pt x="50" y="37"/>
                    <a:pt x="50" y="37"/>
                    <a:pt x="50" y="37"/>
                  </a:cubicBezTo>
                  <a:cubicBezTo>
                    <a:pt x="50" y="37"/>
                    <a:pt x="50" y="37"/>
                    <a:pt x="50" y="37"/>
                  </a:cubicBezTo>
                  <a:cubicBezTo>
                    <a:pt x="50" y="38"/>
                    <a:pt x="50" y="38"/>
                    <a:pt x="50" y="38"/>
                  </a:cubicBezTo>
                  <a:cubicBezTo>
                    <a:pt x="50" y="38"/>
                    <a:pt x="50" y="38"/>
                    <a:pt x="50" y="38"/>
                  </a:cubicBezTo>
                  <a:cubicBezTo>
                    <a:pt x="51" y="39"/>
                    <a:pt x="51" y="39"/>
                    <a:pt x="51" y="39"/>
                  </a:cubicBezTo>
                  <a:close/>
                  <a:moveTo>
                    <a:pt x="49" y="41"/>
                  </a:moveTo>
                  <a:cubicBezTo>
                    <a:pt x="49" y="40"/>
                    <a:pt x="49" y="40"/>
                    <a:pt x="49" y="40"/>
                  </a:cubicBezTo>
                  <a:cubicBezTo>
                    <a:pt x="49" y="40"/>
                    <a:pt x="49" y="40"/>
                    <a:pt x="49" y="40"/>
                  </a:cubicBezTo>
                  <a:cubicBezTo>
                    <a:pt x="48" y="39"/>
                    <a:pt x="48" y="39"/>
                    <a:pt x="48" y="39"/>
                  </a:cubicBezTo>
                  <a:cubicBezTo>
                    <a:pt x="47" y="39"/>
                    <a:pt x="47" y="39"/>
                    <a:pt x="47" y="39"/>
                  </a:cubicBezTo>
                  <a:cubicBezTo>
                    <a:pt x="47" y="40"/>
                    <a:pt x="47" y="40"/>
                    <a:pt x="47" y="40"/>
                  </a:cubicBezTo>
                  <a:cubicBezTo>
                    <a:pt x="47" y="40"/>
                    <a:pt x="47" y="40"/>
                    <a:pt x="47" y="40"/>
                  </a:cubicBezTo>
                  <a:cubicBezTo>
                    <a:pt x="47" y="41"/>
                    <a:pt x="47" y="41"/>
                    <a:pt x="47" y="41"/>
                  </a:cubicBezTo>
                  <a:cubicBezTo>
                    <a:pt x="46" y="41"/>
                    <a:pt x="46" y="41"/>
                    <a:pt x="46" y="41"/>
                  </a:cubicBezTo>
                  <a:cubicBezTo>
                    <a:pt x="47" y="42"/>
                    <a:pt x="47" y="42"/>
                    <a:pt x="47" y="42"/>
                  </a:cubicBezTo>
                  <a:cubicBezTo>
                    <a:pt x="48" y="42"/>
                    <a:pt x="48" y="42"/>
                    <a:pt x="48" y="42"/>
                  </a:cubicBezTo>
                  <a:cubicBezTo>
                    <a:pt x="49" y="42"/>
                    <a:pt x="49" y="42"/>
                    <a:pt x="49" y="42"/>
                  </a:cubicBezTo>
                  <a:cubicBezTo>
                    <a:pt x="49" y="41"/>
                    <a:pt x="49" y="41"/>
                    <a:pt x="49" y="41"/>
                  </a:cubicBezTo>
                  <a:close/>
                  <a:moveTo>
                    <a:pt x="50" y="39"/>
                  </a:moveTo>
                  <a:cubicBezTo>
                    <a:pt x="50" y="40"/>
                    <a:pt x="50" y="40"/>
                    <a:pt x="50" y="40"/>
                  </a:cubicBezTo>
                  <a:cubicBezTo>
                    <a:pt x="50" y="41"/>
                    <a:pt x="50" y="41"/>
                    <a:pt x="50" y="41"/>
                  </a:cubicBezTo>
                  <a:cubicBezTo>
                    <a:pt x="51" y="41"/>
                    <a:pt x="51" y="41"/>
                    <a:pt x="51" y="41"/>
                  </a:cubicBezTo>
                  <a:cubicBezTo>
                    <a:pt x="51" y="40"/>
                    <a:pt x="51" y="40"/>
                    <a:pt x="51" y="40"/>
                  </a:cubicBezTo>
                  <a:cubicBezTo>
                    <a:pt x="51" y="40"/>
                    <a:pt x="51" y="40"/>
                    <a:pt x="51" y="40"/>
                  </a:cubicBezTo>
                  <a:cubicBezTo>
                    <a:pt x="50" y="39"/>
                    <a:pt x="50" y="39"/>
                    <a:pt x="50" y="39"/>
                  </a:cubicBezTo>
                  <a:close/>
                  <a:moveTo>
                    <a:pt x="57" y="30"/>
                  </a:moveTo>
                  <a:cubicBezTo>
                    <a:pt x="57" y="30"/>
                    <a:pt x="57" y="30"/>
                    <a:pt x="57" y="30"/>
                  </a:cubicBezTo>
                  <a:cubicBezTo>
                    <a:pt x="58" y="30"/>
                    <a:pt x="58" y="30"/>
                    <a:pt x="58" y="30"/>
                  </a:cubicBezTo>
                  <a:cubicBezTo>
                    <a:pt x="58" y="29"/>
                    <a:pt x="58" y="29"/>
                    <a:pt x="58" y="29"/>
                  </a:cubicBezTo>
                  <a:cubicBezTo>
                    <a:pt x="58" y="28"/>
                    <a:pt x="58" y="28"/>
                    <a:pt x="58" y="28"/>
                  </a:cubicBezTo>
                  <a:cubicBezTo>
                    <a:pt x="59" y="28"/>
                    <a:pt x="59" y="28"/>
                    <a:pt x="59" y="28"/>
                  </a:cubicBezTo>
                  <a:cubicBezTo>
                    <a:pt x="59" y="29"/>
                    <a:pt x="59" y="29"/>
                    <a:pt x="59" y="29"/>
                  </a:cubicBezTo>
                  <a:cubicBezTo>
                    <a:pt x="59" y="30"/>
                    <a:pt x="59" y="30"/>
                    <a:pt x="59" y="30"/>
                  </a:cubicBezTo>
                  <a:cubicBezTo>
                    <a:pt x="59" y="30"/>
                    <a:pt x="59" y="30"/>
                    <a:pt x="59" y="30"/>
                  </a:cubicBezTo>
                  <a:cubicBezTo>
                    <a:pt x="59" y="30"/>
                    <a:pt x="59" y="30"/>
                    <a:pt x="59" y="30"/>
                  </a:cubicBezTo>
                  <a:cubicBezTo>
                    <a:pt x="58" y="31"/>
                    <a:pt x="58" y="31"/>
                    <a:pt x="58" y="31"/>
                  </a:cubicBezTo>
                  <a:cubicBezTo>
                    <a:pt x="57" y="31"/>
                    <a:pt x="57" y="31"/>
                    <a:pt x="57" y="31"/>
                  </a:cubicBezTo>
                  <a:cubicBezTo>
                    <a:pt x="57" y="30"/>
                    <a:pt x="57" y="30"/>
                    <a:pt x="57" y="30"/>
                  </a:cubicBezTo>
                  <a:close/>
                  <a:moveTo>
                    <a:pt x="52" y="39"/>
                  </a:moveTo>
                  <a:cubicBezTo>
                    <a:pt x="52" y="40"/>
                    <a:pt x="52" y="40"/>
                    <a:pt x="52" y="40"/>
                  </a:cubicBezTo>
                  <a:cubicBezTo>
                    <a:pt x="53" y="40"/>
                    <a:pt x="53" y="40"/>
                    <a:pt x="53" y="40"/>
                  </a:cubicBezTo>
                  <a:cubicBezTo>
                    <a:pt x="54" y="40"/>
                    <a:pt x="54" y="40"/>
                    <a:pt x="54" y="40"/>
                  </a:cubicBezTo>
                  <a:cubicBezTo>
                    <a:pt x="54" y="39"/>
                    <a:pt x="54" y="39"/>
                    <a:pt x="54" y="39"/>
                  </a:cubicBezTo>
                  <a:cubicBezTo>
                    <a:pt x="54" y="39"/>
                    <a:pt x="54" y="39"/>
                    <a:pt x="54" y="39"/>
                  </a:cubicBezTo>
                  <a:cubicBezTo>
                    <a:pt x="53" y="38"/>
                    <a:pt x="53" y="38"/>
                    <a:pt x="53" y="38"/>
                  </a:cubicBezTo>
                  <a:cubicBezTo>
                    <a:pt x="53" y="38"/>
                    <a:pt x="53" y="38"/>
                    <a:pt x="53" y="38"/>
                  </a:cubicBezTo>
                  <a:cubicBezTo>
                    <a:pt x="52" y="39"/>
                    <a:pt x="52" y="39"/>
                    <a:pt x="52" y="39"/>
                  </a:cubicBezTo>
                  <a:cubicBezTo>
                    <a:pt x="52" y="39"/>
                    <a:pt x="52" y="39"/>
                    <a:pt x="52" y="39"/>
                  </a:cubicBezTo>
                  <a:close/>
                  <a:moveTo>
                    <a:pt x="52" y="38"/>
                  </a:moveTo>
                  <a:cubicBezTo>
                    <a:pt x="53" y="38"/>
                    <a:pt x="53" y="38"/>
                    <a:pt x="53" y="38"/>
                  </a:cubicBezTo>
                  <a:cubicBezTo>
                    <a:pt x="53" y="37"/>
                    <a:pt x="53" y="37"/>
                    <a:pt x="53" y="37"/>
                  </a:cubicBezTo>
                  <a:cubicBezTo>
                    <a:pt x="53" y="37"/>
                    <a:pt x="53" y="37"/>
                    <a:pt x="53" y="37"/>
                  </a:cubicBezTo>
                  <a:cubicBezTo>
                    <a:pt x="53" y="37"/>
                    <a:pt x="53" y="37"/>
                    <a:pt x="53" y="37"/>
                  </a:cubicBezTo>
                  <a:cubicBezTo>
                    <a:pt x="52" y="38"/>
                    <a:pt x="52" y="38"/>
                    <a:pt x="52" y="38"/>
                  </a:cubicBezTo>
                  <a:close/>
                  <a:moveTo>
                    <a:pt x="54" y="37"/>
                  </a:moveTo>
                  <a:cubicBezTo>
                    <a:pt x="54" y="37"/>
                    <a:pt x="54" y="37"/>
                    <a:pt x="54" y="37"/>
                  </a:cubicBezTo>
                  <a:cubicBezTo>
                    <a:pt x="54" y="37"/>
                    <a:pt x="54" y="37"/>
                    <a:pt x="54" y="37"/>
                  </a:cubicBezTo>
                  <a:cubicBezTo>
                    <a:pt x="55" y="37"/>
                    <a:pt x="55" y="37"/>
                    <a:pt x="55" y="37"/>
                  </a:cubicBezTo>
                  <a:cubicBezTo>
                    <a:pt x="55" y="37"/>
                    <a:pt x="55" y="37"/>
                    <a:pt x="55" y="37"/>
                  </a:cubicBezTo>
                  <a:cubicBezTo>
                    <a:pt x="55" y="37"/>
                    <a:pt x="55" y="37"/>
                    <a:pt x="55" y="37"/>
                  </a:cubicBezTo>
                  <a:cubicBezTo>
                    <a:pt x="54" y="37"/>
                    <a:pt x="54" y="37"/>
                    <a:pt x="54" y="37"/>
                  </a:cubicBezTo>
                  <a:cubicBezTo>
                    <a:pt x="54" y="37"/>
                    <a:pt x="54" y="37"/>
                    <a:pt x="54" y="37"/>
                  </a:cubicBezTo>
                  <a:cubicBezTo>
                    <a:pt x="54" y="37"/>
                    <a:pt x="54" y="37"/>
                    <a:pt x="54" y="37"/>
                  </a:cubicBezTo>
                  <a:close/>
                  <a:moveTo>
                    <a:pt x="54" y="34"/>
                  </a:moveTo>
                  <a:cubicBezTo>
                    <a:pt x="53" y="34"/>
                    <a:pt x="53" y="34"/>
                    <a:pt x="53" y="34"/>
                  </a:cubicBezTo>
                  <a:cubicBezTo>
                    <a:pt x="53" y="34"/>
                    <a:pt x="53" y="34"/>
                    <a:pt x="53" y="34"/>
                  </a:cubicBezTo>
                  <a:cubicBezTo>
                    <a:pt x="52" y="34"/>
                    <a:pt x="52" y="34"/>
                    <a:pt x="52" y="34"/>
                  </a:cubicBezTo>
                  <a:cubicBezTo>
                    <a:pt x="52" y="33"/>
                    <a:pt x="52" y="33"/>
                    <a:pt x="52" y="33"/>
                  </a:cubicBezTo>
                  <a:cubicBezTo>
                    <a:pt x="53" y="32"/>
                    <a:pt x="53" y="32"/>
                    <a:pt x="53" y="32"/>
                  </a:cubicBezTo>
                  <a:cubicBezTo>
                    <a:pt x="54" y="32"/>
                    <a:pt x="54" y="32"/>
                    <a:pt x="54" y="32"/>
                  </a:cubicBezTo>
                  <a:cubicBezTo>
                    <a:pt x="55" y="32"/>
                    <a:pt x="55" y="32"/>
                    <a:pt x="55" y="32"/>
                  </a:cubicBezTo>
                  <a:cubicBezTo>
                    <a:pt x="55" y="33"/>
                    <a:pt x="55" y="33"/>
                    <a:pt x="55" y="33"/>
                  </a:cubicBezTo>
                  <a:cubicBezTo>
                    <a:pt x="56" y="33"/>
                    <a:pt x="56" y="33"/>
                    <a:pt x="56" y="33"/>
                  </a:cubicBezTo>
                  <a:cubicBezTo>
                    <a:pt x="56" y="34"/>
                    <a:pt x="56" y="34"/>
                    <a:pt x="56" y="34"/>
                  </a:cubicBezTo>
                  <a:cubicBezTo>
                    <a:pt x="55" y="34"/>
                    <a:pt x="55" y="34"/>
                    <a:pt x="55" y="34"/>
                  </a:cubicBezTo>
                  <a:cubicBezTo>
                    <a:pt x="54" y="34"/>
                    <a:pt x="54" y="34"/>
                    <a:pt x="54" y="34"/>
                  </a:cubicBezTo>
                  <a:cubicBezTo>
                    <a:pt x="54" y="34"/>
                    <a:pt x="54" y="34"/>
                    <a:pt x="54" y="34"/>
                  </a:cubicBezTo>
                  <a:close/>
                  <a:moveTo>
                    <a:pt x="57" y="33"/>
                  </a:moveTo>
                  <a:cubicBezTo>
                    <a:pt x="58" y="34"/>
                    <a:pt x="58" y="34"/>
                    <a:pt x="58" y="34"/>
                  </a:cubicBezTo>
                  <a:cubicBezTo>
                    <a:pt x="58" y="34"/>
                    <a:pt x="58" y="34"/>
                    <a:pt x="58" y="34"/>
                  </a:cubicBezTo>
                  <a:cubicBezTo>
                    <a:pt x="59" y="34"/>
                    <a:pt x="59" y="34"/>
                    <a:pt x="59" y="34"/>
                  </a:cubicBezTo>
                  <a:cubicBezTo>
                    <a:pt x="59" y="33"/>
                    <a:pt x="59" y="33"/>
                    <a:pt x="59" y="33"/>
                  </a:cubicBezTo>
                  <a:cubicBezTo>
                    <a:pt x="59" y="33"/>
                    <a:pt x="59" y="33"/>
                    <a:pt x="59" y="33"/>
                  </a:cubicBezTo>
                  <a:cubicBezTo>
                    <a:pt x="58" y="33"/>
                    <a:pt x="58" y="33"/>
                    <a:pt x="58" y="33"/>
                  </a:cubicBezTo>
                  <a:cubicBezTo>
                    <a:pt x="58" y="33"/>
                    <a:pt x="58" y="33"/>
                    <a:pt x="58" y="33"/>
                  </a:cubicBezTo>
                  <a:cubicBezTo>
                    <a:pt x="57" y="33"/>
                    <a:pt x="57" y="33"/>
                    <a:pt x="57" y="33"/>
                  </a:cubicBezTo>
                  <a:close/>
                  <a:moveTo>
                    <a:pt x="59" y="41"/>
                  </a:moveTo>
                  <a:cubicBezTo>
                    <a:pt x="59" y="41"/>
                    <a:pt x="59" y="41"/>
                    <a:pt x="59" y="41"/>
                  </a:cubicBezTo>
                  <a:cubicBezTo>
                    <a:pt x="59" y="40"/>
                    <a:pt x="59" y="40"/>
                    <a:pt x="59" y="40"/>
                  </a:cubicBezTo>
                  <a:cubicBezTo>
                    <a:pt x="59" y="39"/>
                    <a:pt x="59" y="39"/>
                    <a:pt x="59" y="39"/>
                  </a:cubicBezTo>
                  <a:cubicBezTo>
                    <a:pt x="59" y="38"/>
                    <a:pt x="59" y="38"/>
                    <a:pt x="59" y="38"/>
                  </a:cubicBezTo>
                  <a:cubicBezTo>
                    <a:pt x="58" y="37"/>
                    <a:pt x="58" y="37"/>
                    <a:pt x="58" y="37"/>
                  </a:cubicBezTo>
                  <a:cubicBezTo>
                    <a:pt x="57" y="37"/>
                    <a:pt x="57" y="37"/>
                    <a:pt x="57" y="37"/>
                  </a:cubicBezTo>
                  <a:cubicBezTo>
                    <a:pt x="57" y="37"/>
                    <a:pt x="57" y="37"/>
                    <a:pt x="57" y="37"/>
                  </a:cubicBezTo>
                  <a:cubicBezTo>
                    <a:pt x="56" y="37"/>
                    <a:pt x="56" y="37"/>
                    <a:pt x="56" y="37"/>
                  </a:cubicBezTo>
                  <a:cubicBezTo>
                    <a:pt x="55" y="38"/>
                    <a:pt x="55" y="38"/>
                    <a:pt x="55" y="38"/>
                  </a:cubicBezTo>
                  <a:cubicBezTo>
                    <a:pt x="55" y="38"/>
                    <a:pt x="55" y="38"/>
                    <a:pt x="55" y="38"/>
                  </a:cubicBezTo>
                  <a:cubicBezTo>
                    <a:pt x="55" y="39"/>
                    <a:pt x="55" y="39"/>
                    <a:pt x="55" y="39"/>
                  </a:cubicBezTo>
                  <a:cubicBezTo>
                    <a:pt x="56" y="41"/>
                    <a:pt x="56" y="41"/>
                    <a:pt x="56" y="41"/>
                  </a:cubicBezTo>
                  <a:cubicBezTo>
                    <a:pt x="56" y="41"/>
                    <a:pt x="56" y="41"/>
                    <a:pt x="56" y="41"/>
                  </a:cubicBezTo>
                  <a:cubicBezTo>
                    <a:pt x="57" y="41"/>
                    <a:pt x="57" y="41"/>
                    <a:pt x="57" y="41"/>
                  </a:cubicBezTo>
                  <a:cubicBezTo>
                    <a:pt x="58" y="41"/>
                    <a:pt x="58" y="41"/>
                    <a:pt x="58" y="41"/>
                  </a:cubicBezTo>
                  <a:cubicBezTo>
                    <a:pt x="59" y="41"/>
                    <a:pt x="59" y="41"/>
                    <a:pt x="59" y="41"/>
                  </a:cubicBezTo>
                  <a:close/>
                  <a:moveTo>
                    <a:pt x="61" y="40"/>
                  </a:moveTo>
                  <a:cubicBezTo>
                    <a:pt x="61" y="40"/>
                    <a:pt x="61" y="40"/>
                    <a:pt x="61" y="40"/>
                  </a:cubicBezTo>
                  <a:cubicBezTo>
                    <a:pt x="61" y="39"/>
                    <a:pt x="61" y="39"/>
                    <a:pt x="61" y="39"/>
                  </a:cubicBezTo>
                  <a:cubicBezTo>
                    <a:pt x="61" y="39"/>
                    <a:pt x="61" y="39"/>
                    <a:pt x="61" y="39"/>
                  </a:cubicBezTo>
                  <a:cubicBezTo>
                    <a:pt x="61" y="39"/>
                    <a:pt x="61" y="39"/>
                    <a:pt x="61" y="39"/>
                  </a:cubicBezTo>
                  <a:cubicBezTo>
                    <a:pt x="62" y="38"/>
                    <a:pt x="62" y="38"/>
                    <a:pt x="62" y="38"/>
                  </a:cubicBezTo>
                  <a:cubicBezTo>
                    <a:pt x="62" y="37"/>
                    <a:pt x="62" y="37"/>
                    <a:pt x="62" y="37"/>
                  </a:cubicBezTo>
                  <a:cubicBezTo>
                    <a:pt x="63" y="37"/>
                    <a:pt x="63" y="37"/>
                    <a:pt x="63" y="37"/>
                  </a:cubicBezTo>
                  <a:cubicBezTo>
                    <a:pt x="64" y="37"/>
                    <a:pt x="64" y="37"/>
                    <a:pt x="64" y="37"/>
                  </a:cubicBezTo>
                  <a:cubicBezTo>
                    <a:pt x="64" y="36"/>
                    <a:pt x="64" y="36"/>
                    <a:pt x="64" y="36"/>
                  </a:cubicBezTo>
                  <a:cubicBezTo>
                    <a:pt x="63" y="36"/>
                    <a:pt x="63" y="36"/>
                    <a:pt x="63" y="36"/>
                  </a:cubicBezTo>
                  <a:cubicBezTo>
                    <a:pt x="62" y="36"/>
                    <a:pt x="62" y="36"/>
                    <a:pt x="62" y="36"/>
                  </a:cubicBezTo>
                  <a:cubicBezTo>
                    <a:pt x="61" y="36"/>
                    <a:pt x="61" y="36"/>
                    <a:pt x="61" y="36"/>
                  </a:cubicBezTo>
                  <a:cubicBezTo>
                    <a:pt x="60" y="35"/>
                    <a:pt x="60" y="35"/>
                    <a:pt x="60" y="35"/>
                  </a:cubicBezTo>
                  <a:cubicBezTo>
                    <a:pt x="59" y="35"/>
                    <a:pt x="59" y="35"/>
                    <a:pt x="59" y="35"/>
                  </a:cubicBezTo>
                  <a:cubicBezTo>
                    <a:pt x="58" y="35"/>
                    <a:pt x="58" y="35"/>
                    <a:pt x="58" y="35"/>
                  </a:cubicBezTo>
                  <a:cubicBezTo>
                    <a:pt x="58" y="35"/>
                    <a:pt x="58" y="35"/>
                    <a:pt x="58" y="35"/>
                  </a:cubicBezTo>
                  <a:cubicBezTo>
                    <a:pt x="58" y="36"/>
                    <a:pt x="58" y="36"/>
                    <a:pt x="58" y="36"/>
                  </a:cubicBezTo>
                  <a:cubicBezTo>
                    <a:pt x="59" y="37"/>
                    <a:pt x="59" y="37"/>
                    <a:pt x="59" y="37"/>
                  </a:cubicBezTo>
                  <a:cubicBezTo>
                    <a:pt x="59" y="39"/>
                    <a:pt x="59" y="39"/>
                    <a:pt x="59" y="39"/>
                  </a:cubicBezTo>
                  <a:cubicBezTo>
                    <a:pt x="60" y="40"/>
                    <a:pt x="60" y="40"/>
                    <a:pt x="60" y="40"/>
                  </a:cubicBezTo>
                  <a:cubicBezTo>
                    <a:pt x="61" y="40"/>
                    <a:pt x="61" y="40"/>
                    <a:pt x="61" y="40"/>
                  </a:cubicBezTo>
                  <a:cubicBezTo>
                    <a:pt x="61" y="40"/>
                    <a:pt x="61" y="40"/>
                    <a:pt x="61" y="40"/>
                  </a:cubicBezTo>
                  <a:close/>
                  <a:moveTo>
                    <a:pt x="64" y="40"/>
                  </a:moveTo>
                  <a:cubicBezTo>
                    <a:pt x="64" y="41"/>
                    <a:pt x="64" y="41"/>
                    <a:pt x="64" y="41"/>
                  </a:cubicBezTo>
                  <a:cubicBezTo>
                    <a:pt x="65" y="41"/>
                    <a:pt x="65" y="41"/>
                    <a:pt x="65" y="41"/>
                  </a:cubicBezTo>
                  <a:cubicBezTo>
                    <a:pt x="66" y="42"/>
                    <a:pt x="66" y="42"/>
                    <a:pt x="66" y="42"/>
                  </a:cubicBezTo>
                  <a:cubicBezTo>
                    <a:pt x="67" y="42"/>
                    <a:pt x="67" y="42"/>
                    <a:pt x="67" y="42"/>
                  </a:cubicBezTo>
                  <a:cubicBezTo>
                    <a:pt x="68" y="41"/>
                    <a:pt x="68" y="41"/>
                    <a:pt x="68" y="41"/>
                  </a:cubicBezTo>
                  <a:cubicBezTo>
                    <a:pt x="67" y="40"/>
                    <a:pt x="67" y="40"/>
                    <a:pt x="67" y="40"/>
                  </a:cubicBezTo>
                  <a:cubicBezTo>
                    <a:pt x="67" y="39"/>
                    <a:pt x="67" y="39"/>
                    <a:pt x="67" y="39"/>
                  </a:cubicBezTo>
                  <a:cubicBezTo>
                    <a:pt x="65" y="40"/>
                    <a:pt x="65" y="40"/>
                    <a:pt x="65" y="40"/>
                  </a:cubicBezTo>
                  <a:cubicBezTo>
                    <a:pt x="64" y="40"/>
                    <a:pt x="64" y="40"/>
                    <a:pt x="64" y="40"/>
                  </a:cubicBezTo>
                  <a:close/>
                  <a:moveTo>
                    <a:pt x="64" y="42"/>
                  </a:moveTo>
                  <a:cubicBezTo>
                    <a:pt x="64" y="43"/>
                    <a:pt x="64" y="43"/>
                    <a:pt x="64" y="43"/>
                  </a:cubicBezTo>
                  <a:cubicBezTo>
                    <a:pt x="65" y="43"/>
                    <a:pt x="65" y="43"/>
                    <a:pt x="65" y="43"/>
                  </a:cubicBezTo>
                  <a:cubicBezTo>
                    <a:pt x="65" y="43"/>
                    <a:pt x="65" y="43"/>
                    <a:pt x="65" y="43"/>
                  </a:cubicBezTo>
                  <a:cubicBezTo>
                    <a:pt x="66" y="43"/>
                    <a:pt x="66" y="43"/>
                    <a:pt x="66" y="43"/>
                  </a:cubicBezTo>
                  <a:cubicBezTo>
                    <a:pt x="65" y="42"/>
                    <a:pt x="65" y="42"/>
                    <a:pt x="65" y="42"/>
                  </a:cubicBezTo>
                  <a:cubicBezTo>
                    <a:pt x="64" y="42"/>
                    <a:pt x="64" y="42"/>
                    <a:pt x="64" y="42"/>
                  </a:cubicBezTo>
                  <a:close/>
                  <a:moveTo>
                    <a:pt x="64" y="16"/>
                  </a:moveTo>
                  <a:cubicBezTo>
                    <a:pt x="65" y="16"/>
                    <a:pt x="65" y="16"/>
                    <a:pt x="65" y="16"/>
                  </a:cubicBezTo>
                  <a:cubicBezTo>
                    <a:pt x="65" y="16"/>
                    <a:pt x="65" y="16"/>
                    <a:pt x="65" y="16"/>
                  </a:cubicBezTo>
                  <a:cubicBezTo>
                    <a:pt x="66" y="15"/>
                    <a:pt x="66" y="15"/>
                    <a:pt x="66" y="15"/>
                  </a:cubicBezTo>
                  <a:cubicBezTo>
                    <a:pt x="66" y="16"/>
                    <a:pt x="66" y="16"/>
                    <a:pt x="66" y="16"/>
                  </a:cubicBezTo>
                  <a:cubicBezTo>
                    <a:pt x="67" y="16"/>
                    <a:pt x="67" y="16"/>
                    <a:pt x="67" y="16"/>
                  </a:cubicBezTo>
                  <a:cubicBezTo>
                    <a:pt x="67" y="16"/>
                    <a:pt x="67" y="16"/>
                    <a:pt x="67" y="16"/>
                  </a:cubicBezTo>
                  <a:cubicBezTo>
                    <a:pt x="68" y="16"/>
                    <a:pt x="68" y="16"/>
                    <a:pt x="68" y="16"/>
                  </a:cubicBezTo>
                  <a:cubicBezTo>
                    <a:pt x="67" y="17"/>
                    <a:pt x="67" y="17"/>
                    <a:pt x="67" y="17"/>
                  </a:cubicBezTo>
                  <a:cubicBezTo>
                    <a:pt x="66" y="17"/>
                    <a:pt x="66" y="17"/>
                    <a:pt x="66" y="17"/>
                  </a:cubicBezTo>
                  <a:cubicBezTo>
                    <a:pt x="66" y="17"/>
                    <a:pt x="66" y="17"/>
                    <a:pt x="66" y="17"/>
                  </a:cubicBezTo>
                  <a:cubicBezTo>
                    <a:pt x="64" y="17"/>
                    <a:pt x="64" y="17"/>
                    <a:pt x="64" y="17"/>
                  </a:cubicBezTo>
                  <a:cubicBezTo>
                    <a:pt x="64" y="16"/>
                    <a:pt x="64" y="16"/>
                    <a:pt x="64" y="16"/>
                  </a:cubicBezTo>
                  <a:close/>
                  <a:moveTo>
                    <a:pt x="66" y="28"/>
                  </a:moveTo>
                  <a:cubicBezTo>
                    <a:pt x="66" y="27"/>
                    <a:pt x="66" y="27"/>
                    <a:pt x="66" y="27"/>
                  </a:cubicBezTo>
                  <a:cubicBezTo>
                    <a:pt x="67" y="26"/>
                    <a:pt x="67" y="26"/>
                    <a:pt x="67" y="26"/>
                  </a:cubicBezTo>
                  <a:cubicBezTo>
                    <a:pt x="67" y="26"/>
                    <a:pt x="67" y="26"/>
                    <a:pt x="67" y="26"/>
                  </a:cubicBezTo>
                  <a:cubicBezTo>
                    <a:pt x="66" y="25"/>
                    <a:pt x="66" y="25"/>
                    <a:pt x="66" y="25"/>
                  </a:cubicBezTo>
                  <a:cubicBezTo>
                    <a:pt x="66" y="25"/>
                    <a:pt x="66" y="25"/>
                    <a:pt x="66" y="25"/>
                  </a:cubicBezTo>
                  <a:cubicBezTo>
                    <a:pt x="65" y="25"/>
                    <a:pt x="65" y="25"/>
                    <a:pt x="65" y="25"/>
                  </a:cubicBezTo>
                  <a:cubicBezTo>
                    <a:pt x="64" y="25"/>
                    <a:pt x="64" y="25"/>
                    <a:pt x="64" y="25"/>
                  </a:cubicBezTo>
                  <a:cubicBezTo>
                    <a:pt x="63" y="26"/>
                    <a:pt x="63" y="26"/>
                    <a:pt x="63" y="26"/>
                  </a:cubicBezTo>
                  <a:cubicBezTo>
                    <a:pt x="62" y="26"/>
                    <a:pt x="62" y="26"/>
                    <a:pt x="62" y="26"/>
                  </a:cubicBezTo>
                  <a:cubicBezTo>
                    <a:pt x="62" y="27"/>
                    <a:pt x="62" y="27"/>
                    <a:pt x="62" y="27"/>
                  </a:cubicBezTo>
                  <a:cubicBezTo>
                    <a:pt x="64" y="28"/>
                    <a:pt x="64" y="28"/>
                    <a:pt x="64" y="28"/>
                  </a:cubicBezTo>
                  <a:cubicBezTo>
                    <a:pt x="65" y="28"/>
                    <a:pt x="65" y="28"/>
                    <a:pt x="65" y="28"/>
                  </a:cubicBezTo>
                  <a:cubicBezTo>
                    <a:pt x="66" y="28"/>
                    <a:pt x="66" y="28"/>
                    <a:pt x="66" y="28"/>
                  </a:cubicBezTo>
                  <a:close/>
                  <a:moveTo>
                    <a:pt x="68" y="26"/>
                  </a:moveTo>
                  <a:cubicBezTo>
                    <a:pt x="68" y="27"/>
                    <a:pt x="68" y="27"/>
                    <a:pt x="68" y="27"/>
                  </a:cubicBezTo>
                  <a:cubicBezTo>
                    <a:pt x="68" y="28"/>
                    <a:pt x="68" y="28"/>
                    <a:pt x="68" y="28"/>
                  </a:cubicBezTo>
                  <a:cubicBezTo>
                    <a:pt x="67" y="28"/>
                    <a:pt x="67" y="28"/>
                    <a:pt x="67" y="28"/>
                  </a:cubicBezTo>
                  <a:cubicBezTo>
                    <a:pt x="67" y="28"/>
                    <a:pt x="67" y="28"/>
                    <a:pt x="67" y="28"/>
                  </a:cubicBezTo>
                  <a:cubicBezTo>
                    <a:pt x="66" y="28"/>
                    <a:pt x="66" y="28"/>
                    <a:pt x="66" y="28"/>
                  </a:cubicBezTo>
                  <a:cubicBezTo>
                    <a:pt x="65" y="29"/>
                    <a:pt x="65" y="29"/>
                    <a:pt x="65" y="29"/>
                  </a:cubicBezTo>
                  <a:cubicBezTo>
                    <a:pt x="64" y="29"/>
                    <a:pt x="64" y="29"/>
                    <a:pt x="64" y="29"/>
                  </a:cubicBezTo>
                  <a:cubicBezTo>
                    <a:pt x="63" y="29"/>
                    <a:pt x="63" y="29"/>
                    <a:pt x="63" y="29"/>
                  </a:cubicBezTo>
                  <a:cubicBezTo>
                    <a:pt x="63" y="29"/>
                    <a:pt x="63" y="29"/>
                    <a:pt x="63" y="29"/>
                  </a:cubicBezTo>
                  <a:cubicBezTo>
                    <a:pt x="63" y="30"/>
                    <a:pt x="63" y="30"/>
                    <a:pt x="63" y="30"/>
                  </a:cubicBezTo>
                  <a:cubicBezTo>
                    <a:pt x="63" y="30"/>
                    <a:pt x="63" y="30"/>
                    <a:pt x="63" y="30"/>
                  </a:cubicBezTo>
                  <a:cubicBezTo>
                    <a:pt x="63" y="33"/>
                    <a:pt x="63" y="33"/>
                    <a:pt x="63" y="33"/>
                  </a:cubicBezTo>
                  <a:cubicBezTo>
                    <a:pt x="64" y="34"/>
                    <a:pt x="64" y="34"/>
                    <a:pt x="64" y="34"/>
                  </a:cubicBezTo>
                  <a:cubicBezTo>
                    <a:pt x="65" y="35"/>
                    <a:pt x="65" y="35"/>
                    <a:pt x="65" y="35"/>
                  </a:cubicBezTo>
                  <a:cubicBezTo>
                    <a:pt x="66" y="35"/>
                    <a:pt x="66" y="35"/>
                    <a:pt x="66" y="35"/>
                  </a:cubicBezTo>
                  <a:cubicBezTo>
                    <a:pt x="67" y="35"/>
                    <a:pt x="67" y="35"/>
                    <a:pt x="67" y="35"/>
                  </a:cubicBezTo>
                  <a:cubicBezTo>
                    <a:pt x="68" y="35"/>
                    <a:pt x="68" y="35"/>
                    <a:pt x="68" y="35"/>
                  </a:cubicBezTo>
                  <a:cubicBezTo>
                    <a:pt x="69" y="34"/>
                    <a:pt x="69" y="34"/>
                    <a:pt x="69" y="34"/>
                  </a:cubicBezTo>
                  <a:cubicBezTo>
                    <a:pt x="70" y="34"/>
                    <a:pt x="70" y="34"/>
                    <a:pt x="70" y="34"/>
                  </a:cubicBezTo>
                  <a:cubicBezTo>
                    <a:pt x="70" y="33"/>
                    <a:pt x="70" y="33"/>
                    <a:pt x="70" y="33"/>
                  </a:cubicBezTo>
                  <a:cubicBezTo>
                    <a:pt x="69" y="33"/>
                    <a:pt x="69" y="33"/>
                    <a:pt x="69" y="33"/>
                  </a:cubicBezTo>
                  <a:cubicBezTo>
                    <a:pt x="69" y="32"/>
                    <a:pt x="69" y="32"/>
                    <a:pt x="69" y="32"/>
                  </a:cubicBezTo>
                  <a:cubicBezTo>
                    <a:pt x="68" y="32"/>
                    <a:pt x="68" y="32"/>
                    <a:pt x="68" y="32"/>
                  </a:cubicBezTo>
                  <a:cubicBezTo>
                    <a:pt x="67" y="31"/>
                    <a:pt x="67" y="31"/>
                    <a:pt x="67" y="31"/>
                  </a:cubicBezTo>
                  <a:cubicBezTo>
                    <a:pt x="67" y="30"/>
                    <a:pt x="67" y="30"/>
                    <a:pt x="67" y="30"/>
                  </a:cubicBezTo>
                  <a:cubicBezTo>
                    <a:pt x="68" y="30"/>
                    <a:pt x="68" y="30"/>
                    <a:pt x="68" y="30"/>
                  </a:cubicBezTo>
                  <a:cubicBezTo>
                    <a:pt x="69" y="30"/>
                    <a:pt x="69" y="30"/>
                    <a:pt x="69" y="30"/>
                  </a:cubicBezTo>
                  <a:cubicBezTo>
                    <a:pt x="70" y="29"/>
                    <a:pt x="70" y="29"/>
                    <a:pt x="70" y="29"/>
                  </a:cubicBezTo>
                  <a:cubicBezTo>
                    <a:pt x="70" y="29"/>
                    <a:pt x="70" y="29"/>
                    <a:pt x="70" y="29"/>
                  </a:cubicBezTo>
                  <a:cubicBezTo>
                    <a:pt x="69" y="28"/>
                    <a:pt x="69" y="28"/>
                    <a:pt x="69" y="28"/>
                  </a:cubicBezTo>
                  <a:cubicBezTo>
                    <a:pt x="68" y="27"/>
                    <a:pt x="68" y="27"/>
                    <a:pt x="68" y="27"/>
                  </a:cubicBezTo>
                  <a:cubicBezTo>
                    <a:pt x="68" y="26"/>
                    <a:pt x="68" y="26"/>
                    <a:pt x="68" y="26"/>
                  </a:cubicBezTo>
                  <a:close/>
                  <a:moveTo>
                    <a:pt x="72" y="28"/>
                  </a:moveTo>
                  <a:cubicBezTo>
                    <a:pt x="71" y="27"/>
                    <a:pt x="71" y="27"/>
                    <a:pt x="71" y="27"/>
                  </a:cubicBezTo>
                  <a:cubicBezTo>
                    <a:pt x="71" y="27"/>
                    <a:pt x="71" y="27"/>
                    <a:pt x="71" y="27"/>
                  </a:cubicBezTo>
                  <a:cubicBezTo>
                    <a:pt x="71" y="26"/>
                    <a:pt x="71" y="26"/>
                    <a:pt x="71" y="26"/>
                  </a:cubicBezTo>
                  <a:cubicBezTo>
                    <a:pt x="70" y="26"/>
                    <a:pt x="70" y="26"/>
                    <a:pt x="70" y="26"/>
                  </a:cubicBezTo>
                  <a:cubicBezTo>
                    <a:pt x="69" y="26"/>
                    <a:pt x="69" y="26"/>
                    <a:pt x="69" y="26"/>
                  </a:cubicBezTo>
                  <a:cubicBezTo>
                    <a:pt x="69" y="25"/>
                    <a:pt x="69" y="25"/>
                    <a:pt x="69" y="25"/>
                  </a:cubicBezTo>
                  <a:cubicBezTo>
                    <a:pt x="69" y="25"/>
                    <a:pt x="69" y="25"/>
                    <a:pt x="69" y="25"/>
                  </a:cubicBezTo>
                  <a:cubicBezTo>
                    <a:pt x="69" y="23"/>
                    <a:pt x="69" y="23"/>
                    <a:pt x="69" y="23"/>
                  </a:cubicBezTo>
                  <a:cubicBezTo>
                    <a:pt x="69" y="23"/>
                    <a:pt x="69" y="23"/>
                    <a:pt x="69" y="23"/>
                  </a:cubicBezTo>
                  <a:cubicBezTo>
                    <a:pt x="69" y="21"/>
                    <a:pt x="69" y="21"/>
                    <a:pt x="69" y="21"/>
                  </a:cubicBezTo>
                  <a:cubicBezTo>
                    <a:pt x="70" y="21"/>
                    <a:pt x="70" y="21"/>
                    <a:pt x="70" y="21"/>
                  </a:cubicBezTo>
                  <a:cubicBezTo>
                    <a:pt x="71" y="20"/>
                    <a:pt x="71" y="20"/>
                    <a:pt x="71" y="20"/>
                  </a:cubicBezTo>
                  <a:cubicBezTo>
                    <a:pt x="71" y="20"/>
                    <a:pt x="71" y="20"/>
                    <a:pt x="71" y="20"/>
                  </a:cubicBezTo>
                  <a:cubicBezTo>
                    <a:pt x="71" y="19"/>
                    <a:pt x="71" y="19"/>
                    <a:pt x="71" y="19"/>
                  </a:cubicBezTo>
                  <a:cubicBezTo>
                    <a:pt x="71" y="19"/>
                    <a:pt x="71" y="19"/>
                    <a:pt x="71" y="19"/>
                  </a:cubicBezTo>
                  <a:cubicBezTo>
                    <a:pt x="72" y="19"/>
                    <a:pt x="72" y="19"/>
                    <a:pt x="72" y="19"/>
                  </a:cubicBezTo>
                  <a:cubicBezTo>
                    <a:pt x="73" y="19"/>
                    <a:pt x="73" y="19"/>
                    <a:pt x="73" y="19"/>
                  </a:cubicBezTo>
                  <a:cubicBezTo>
                    <a:pt x="73" y="20"/>
                    <a:pt x="73" y="20"/>
                    <a:pt x="73" y="20"/>
                  </a:cubicBezTo>
                  <a:cubicBezTo>
                    <a:pt x="73" y="21"/>
                    <a:pt x="73" y="21"/>
                    <a:pt x="73" y="21"/>
                  </a:cubicBezTo>
                  <a:cubicBezTo>
                    <a:pt x="73" y="22"/>
                    <a:pt x="73" y="22"/>
                    <a:pt x="73" y="22"/>
                  </a:cubicBezTo>
                  <a:cubicBezTo>
                    <a:pt x="74" y="22"/>
                    <a:pt x="74" y="22"/>
                    <a:pt x="74" y="22"/>
                  </a:cubicBezTo>
                  <a:cubicBezTo>
                    <a:pt x="75" y="23"/>
                    <a:pt x="75" y="23"/>
                    <a:pt x="75" y="23"/>
                  </a:cubicBezTo>
                  <a:cubicBezTo>
                    <a:pt x="76" y="23"/>
                    <a:pt x="76" y="23"/>
                    <a:pt x="76" y="23"/>
                  </a:cubicBezTo>
                  <a:cubicBezTo>
                    <a:pt x="76" y="24"/>
                    <a:pt x="76" y="24"/>
                    <a:pt x="76" y="24"/>
                  </a:cubicBezTo>
                  <a:cubicBezTo>
                    <a:pt x="74" y="24"/>
                    <a:pt x="74" y="24"/>
                    <a:pt x="74" y="24"/>
                  </a:cubicBezTo>
                  <a:cubicBezTo>
                    <a:pt x="73" y="25"/>
                    <a:pt x="73" y="25"/>
                    <a:pt x="73" y="25"/>
                  </a:cubicBezTo>
                  <a:cubicBezTo>
                    <a:pt x="73" y="25"/>
                    <a:pt x="73" y="25"/>
                    <a:pt x="73" y="25"/>
                  </a:cubicBezTo>
                  <a:cubicBezTo>
                    <a:pt x="73" y="26"/>
                    <a:pt x="73" y="26"/>
                    <a:pt x="73" y="26"/>
                  </a:cubicBezTo>
                  <a:cubicBezTo>
                    <a:pt x="73" y="27"/>
                    <a:pt x="73" y="27"/>
                    <a:pt x="73" y="27"/>
                  </a:cubicBezTo>
                  <a:cubicBezTo>
                    <a:pt x="72" y="28"/>
                    <a:pt x="72" y="28"/>
                    <a:pt x="72" y="28"/>
                  </a:cubicBezTo>
                  <a:close/>
                  <a:moveTo>
                    <a:pt x="453" y="50"/>
                  </a:moveTo>
                  <a:cubicBezTo>
                    <a:pt x="453" y="50"/>
                    <a:pt x="453" y="50"/>
                    <a:pt x="453" y="50"/>
                  </a:cubicBezTo>
                  <a:cubicBezTo>
                    <a:pt x="453" y="50"/>
                    <a:pt x="453" y="50"/>
                    <a:pt x="453" y="50"/>
                  </a:cubicBezTo>
                  <a:cubicBezTo>
                    <a:pt x="453" y="50"/>
                    <a:pt x="453" y="50"/>
                    <a:pt x="453" y="50"/>
                  </a:cubicBezTo>
                  <a:cubicBezTo>
                    <a:pt x="452" y="50"/>
                    <a:pt x="452" y="50"/>
                    <a:pt x="452" y="50"/>
                  </a:cubicBezTo>
                  <a:cubicBezTo>
                    <a:pt x="453" y="50"/>
                    <a:pt x="453" y="50"/>
                    <a:pt x="453" y="50"/>
                  </a:cubicBezTo>
                  <a:close/>
                  <a:moveTo>
                    <a:pt x="449" y="50"/>
                  </a:moveTo>
                  <a:cubicBezTo>
                    <a:pt x="450" y="50"/>
                    <a:pt x="450" y="50"/>
                    <a:pt x="450" y="50"/>
                  </a:cubicBezTo>
                  <a:cubicBezTo>
                    <a:pt x="450" y="49"/>
                    <a:pt x="450" y="49"/>
                    <a:pt x="450" y="49"/>
                  </a:cubicBezTo>
                  <a:cubicBezTo>
                    <a:pt x="449" y="49"/>
                    <a:pt x="449" y="49"/>
                    <a:pt x="449" y="49"/>
                  </a:cubicBezTo>
                  <a:cubicBezTo>
                    <a:pt x="449" y="49"/>
                    <a:pt x="449" y="49"/>
                    <a:pt x="449" y="49"/>
                  </a:cubicBezTo>
                  <a:cubicBezTo>
                    <a:pt x="449" y="50"/>
                    <a:pt x="449" y="50"/>
                    <a:pt x="449" y="50"/>
                  </a:cubicBezTo>
                  <a:close/>
                  <a:moveTo>
                    <a:pt x="446" y="51"/>
                  </a:moveTo>
                  <a:cubicBezTo>
                    <a:pt x="446" y="51"/>
                    <a:pt x="446" y="51"/>
                    <a:pt x="446" y="51"/>
                  </a:cubicBezTo>
                  <a:cubicBezTo>
                    <a:pt x="446" y="51"/>
                    <a:pt x="446" y="51"/>
                    <a:pt x="446" y="51"/>
                  </a:cubicBezTo>
                  <a:cubicBezTo>
                    <a:pt x="446" y="50"/>
                    <a:pt x="446" y="50"/>
                    <a:pt x="446" y="50"/>
                  </a:cubicBezTo>
                  <a:cubicBezTo>
                    <a:pt x="446" y="50"/>
                    <a:pt x="446" y="50"/>
                    <a:pt x="446" y="50"/>
                  </a:cubicBezTo>
                  <a:cubicBezTo>
                    <a:pt x="445" y="50"/>
                    <a:pt x="445" y="50"/>
                    <a:pt x="445" y="50"/>
                  </a:cubicBezTo>
                  <a:cubicBezTo>
                    <a:pt x="446" y="51"/>
                    <a:pt x="446" y="51"/>
                    <a:pt x="446" y="51"/>
                  </a:cubicBezTo>
                  <a:close/>
                  <a:moveTo>
                    <a:pt x="523" y="136"/>
                  </a:moveTo>
                  <a:cubicBezTo>
                    <a:pt x="522" y="136"/>
                    <a:pt x="522" y="136"/>
                    <a:pt x="522" y="136"/>
                  </a:cubicBezTo>
                  <a:cubicBezTo>
                    <a:pt x="523" y="137"/>
                    <a:pt x="523" y="137"/>
                    <a:pt x="523" y="137"/>
                  </a:cubicBezTo>
                  <a:cubicBezTo>
                    <a:pt x="523" y="137"/>
                    <a:pt x="523" y="137"/>
                    <a:pt x="523" y="137"/>
                  </a:cubicBezTo>
                  <a:cubicBezTo>
                    <a:pt x="523" y="136"/>
                    <a:pt x="523" y="136"/>
                    <a:pt x="523" y="136"/>
                  </a:cubicBezTo>
                  <a:cubicBezTo>
                    <a:pt x="523" y="136"/>
                    <a:pt x="523" y="136"/>
                    <a:pt x="523" y="136"/>
                  </a:cubicBezTo>
                  <a:cubicBezTo>
                    <a:pt x="523" y="136"/>
                    <a:pt x="523" y="136"/>
                    <a:pt x="523" y="136"/>
                  </a:cubicBezTo>
                  <a:close/>
                  <a:moveTo>
                    <a:pt x="522" y="134"/>
                  </a:moveTo>
                  <a:cubicBezTo>
                    <a:pt x="522" y="135"/>
                    <a:pt x="522" y="135"/>
                    <a:pt x="522" y="135"/>
                  </a:cubicBezTo>
                  <a:cubicBezTo>
                    <a:pt x="523" y="135"/>
                    <a:pt x="523" y="135"/>
                    <a:pt x="523" y="135"/>
                  </a:cubicBezTo>
                  <a:cubicBezTo>
                    <a:pt x="523" y="135"/>
                    <a:pt x="523" y="135"/>
                    <a:pt x="523" y="135"/>
                  </a:cubicBezTo>
                  <a:cubicBezTo>
                    <a:pt x="522" y="134"/>
                    <a:pt x="522" y="134"/>
                    <a:pt x="522" y="134"/>
                  </a:cubicBezTo>
                  <a:cubicBezTo>
                    <a:pt x="522" y="134"/>
                    <a:pt x="522" y="134"/>
                    <a:pt x="522" y="134"/>
                  </a:cubicBezTo>
                  <a:cubicBezTo>
                    <a:pt x="522" y="134"/>
                    <a:pt x="522" y="134"/>
                    <a:pt x="522" y="134"/>
                  </a:cubicBezTo>
                  <a:close/>
                  <a:moveTo>
                    <a:pt x="83" y="86"/>
                  </a:moveTo>
                  <a:cubicBezTo>
                    <a:pt x="83" y="86"/>
                    <a:pt x="83" y="86"/>
                    <a:pt x="83" y="86"/>
                  </a:cubicBezTo>
                  <a:cubicBezTo>
                    <a:pt x="83" y="85"/>
                    <a:pt x="83" y="85"/>
                    <a:pt x="83" y="85"/>
                  </a:cubicBezTo>
                  <a:cubicBezTo>
                    <a:pt x="85" y="85"/>
                    <a:pt x="85" y="85"/>
                    <a:pt x="85" y="85"/>
                  </a:cubicBezTo>
                  <a:cubicBezTo>
                    <a:pt x="85" y="84"/>
                    <a:pt x="85" y="84"/>
                    <a:pt x="85" y="84"/>
                  </a:cubicBezTo>
                  <a:cubicBezTo>
                    <a:pt x="84" y="84"/>
                    <a:pt x="84" y="84"/>
                    <a:pt x="84" y="84"/>
                  </a:cubicBezTo>
                  <a:cubicBezTo>
                    <a:pt x="83" y="85"/>
                    <a:pt x="83" y="85"/>
                    <a:pt x="83" y="85"/>
                  </a:cubicBezTo>
                  <a:cubicBezTo>
                    <a:pt x="83" y="85"/>
                    <a:pt x="83" y="85"/>
                    <a:pt x="83" y="85"/>
                  </a:cubicBezTo>
                  <a:cubicBezTo>
                    <a:pt x="82" y="85"/>
                    <a:pt x="82" y="85"/>
                    <a:pt x="82" y="85"/>
                  </a:cubicBezTo>
                  <a:cubicBezTo>
                    <a:pt x="83" y="86"/>
                    <a:pt x="83" y="86"/>
                    <a:pt x="83" y="86"/>
                  </a:cubicBezTo>
                  <a:close/>
                  <a:moveTo>
                    <a:pt x="77" y="111"/>
                  </a:moveTo>
                  <a:cubicBezTo>
                    <a:pt x="79" y="112"/>
                    <a:pt x="79" y="112"/>
                    <a:pt x="79" y="112"/>
                  </a:cubicBezTo>
                  <a:cubicBezTo>
                    <a:pt x="80" y="111"/>
                    <a:pt x="80" y="111"/>
                    <a:pt x="80" y="111"/>
                  </a:cubicBezTo>
                  <a:cubicBezTo>
                    <a:pt x="81" y="111"/>
                    <a:pt x="81" y="111"/>
                    <a:pt x="81" y="111"/>
                  </a:cubicBezTo>
                  <a:cubicBezTo>
                    <a:pt x="82" y="111"/>
                    <a:pt x="82" y="111"/>
                    <a:pt x="82" y="111"/>
                  </a:cubicBezTo>
                  <a:cubicBezTo>
                    <a:pt x="82" y="111"/>
                    <a:pt x="82" y="111"/>
                    <a:pt x="82" y="111"/>
                  </a:cubicBezTo>
                  <a:cubicBezTo>
                    <a:pt x="83" y="111"/>
                    <a:pt x="83" y="111"/>
                    <a:pt x="83" y="111"/>
                  </a:cubicBezTo>
                  <a:cubicBezTo>
                    <a:pt x="84" y="111"/>
                    <a:pt x="84" y="111"/>
                    <a:pt x="84" y="111"/>
                  </a:cubicBezTo>
                  <a:cubicBezTo>
                    <a:pt x="84" y="111"/>
                    <a:pt x="84" y="111"/>
                    <a:pt x="84" y="111"/>
                  </a:cubicBezTo>
                  <a:cubicBezTo>
                    <a:pt x="84" y="110"/>
                    <a:pt x="84" y="110"/>
                    <a:pt x="84" y="110"/>
                  </a:cubicBezTo>
                  <a:cubicBezTo>
                    <a:pt x="84" y="110"/>
                    <a:pt x="84" y="110"/>
                    <a:pt x="84" y="110"/>
                  </a:cubicBezTo>
                  <a:cubicBezTo>
                    <a:pt x="84" y="111"/>
                    <a:pt x="84" y="111"/>
                    <a:pt x="84" y="111"/>
                  </a:cubicBezTo>
                  <a:cubicBezTo>
                    <a:pt x="85" y="111"/>
                    <a:pt x="85" y="111"/>
                    <a:pt x="85" y="111"/>
                  </a:cubicBezTo>
                  <a:cubicBezTo>
                    <a:pt x="86" y="111"/>
                    <a:pt x="86" y="111"/>
                    <a:pt x="86" y="111"/>
                  </a:cubicBezTo>
                  <a:cubicBezTo>
                    <a:pt x="87" y="111"/>
                    <a:pt x="87" y="111"/>
                    <a:pt x="87" y="111"/>
                  </a:cubicBezTo>
                  <a:cubicBezTo>
                    <a:pt x="87" y="111"/>
                    <a:pt x="87" y="111"/>
                    <a:pt x="87" y="111"/>
                  </a:cubicBezTo>
                  <a:cubicBezTo>
                    <a:pt x="88" y="110"/>
                    <a:pt x="88" y="110"/>
                    <a:pt x="88" y="110"/>
                  </a:cubicBezTo>
                  <a:cubicBezTo>
                    <a:pt x="88" y="109"/>
                    <a:pt x="88" y="109"/>
                    <a:pt x="88" y="109"/>
                  </a:cubicBezTo>
                  <a:cubicBezTo>
                    <a:pt x="88" y="108"/>
                    <a:pt x="88" y="108"/>
                    <a:pt x="88" y="108"/>
                  </a:cubicBezTo>
                  <a:cubicBezTo>
                    <a:pt x="88" y="107"/>
                    <a:pt x="88" y="107"/>
                    <a:pt x="88" y="107"/>
                  </a:cubicBezTo>
                  <a:cubicBezTo>
                    <a:pt x="88" y="107"/>
                    <a:pt x="88" y="107"/>
                    <a:pt x="88" y="107"/>
                  </a:cubicBezTo>
                  <a:cubicBezTo>
                    <a:pt x="87" y="106"/>
                    <a:pt x="87" y="106"/>
                    <a:pt x="87" y="106"/>
                  </a:cubicBezTo>
                  <a:cubicBezTo>
                    <a:pt x="86" y="106"/>
                    <a:pt x="86" y="106"/>
                    <a:pt x="86" y="106"/>
                  </a:cubicBezTo>
                  <a:cubicBezTo>
                    <a:pt x="86" y="106"/>
                    <a:pt x="86" y="106"/>
                    <a:pt x="86" y="106"/>
                  </a:cubicBezTo>
                  <a:cubicBezTo>
                    <a:pt x="86" y="105"/>
                    <a:pt x="86" y="105"/>
                    <a:pt x="86" y="105"/>
                  </a:cubicBezTo>
                  <a:cubicBezTo>
                    <a:pt x="86" y="105"/>
                    <a:pt x="86" y="105"/>
                    <a:pt x="86" y="105"/>
                  </a:cubicBezTo>
                  <a:cubicBezTo>
                    <a:pt x="87" y="105"/>
                    <a:pt x="87" y="105"/>
                    <a:pt x="87" y="105"/>
                  </a:cubicBezTo>
                  <a:cubicBezTo>
                    <a:pt x="87" y="105"/>
                    <a:pt x="87" y="105"/>
                    <a:pt x="87" y="105"/>
                  </a:cubicBezTo>
                  <a:cubicBezTo>
                    <a:pt x="88" y="106"/>
                    <a:pt x="88" y="106"/>
                    <a:pt x="88" y="106"/>
                  </a:cubicBezTo>
                  <a:cubicBezTo>
                    <a:pt x="88" y="106"/>
                    <a:pt x="88" y="106"/>
                    <a:pt x="88" y="106"/>
                  </a:cubicBezTo>
                  <a:cubicBezTo>
                    <a:pt x="88" y="106"/>
                    <a:pt x="88" y="106"/>
                    <a:pt x="88" y="106"/>
                  </a:cubicBezTo>
                  <a:cubicBezTo>
                    <a:pt x="89" y="106"/>
                    <a:pt x="89" y="106"/>
                    <a:pt x="89" y="106"/>
                  </a:cubicBezTo>
                  <a:cubicBezTo>
                    <a:pt x="88" y="105"/>
                    <a:pt x="88" y="105"/>
                    <a:pt x="88" y="105"/>
                  </a:cubicBezTo>
                  <a:cubicBezTo>
                    <a:pt x="87" y="103"/>
                    <a:pt x="87" y="103"/>
                    <a:pt x="87" y="103"/>
                  </a:cubicBezTo>
                  <a:cubicBezTo>
                    <a:pt x="87" y="102"/>
                    <a:pt x="87" y="102"/>
                    <a:pt x="87" y="102"/>
                  </a:cubicBezTo>
                  <a:cubicBezTo>
                    <a:pt x="87" y="102"/>
                    <a:pt x="87" y="102"/>
                    <a:pt x="87" y="102"/>
                  </a:cubicBezTo>
                  <a:cubicBezTo>
                    <a:pt x="87" y="103"/>
                    <a:pt x="87" y="103"/>
                    <a:pt x="87" y="103"/>
                  </a:cubicBezTo>
                  <a:cubicBezTo>
                    <a:pt x="88" y="103"/>
                    <a:pt x="88" y="103"/>
                    <a:pt x="88" y="103"/>
                  </a:cubicBezTo>
                  <a:cubicBezTo>
                    <a:pt x="88" y="104"/>
                    <a:pt x="88" y="104"/>
                    <a:pt x="88" y="104"/>
                  </a:cubicBezTo>
                  <a:cubicBezTo>
                    <a:pt x="89" y="104"/>
                    <a:pt x="89" y="104"/>
                    <a:pt x="89" y="104"/>
                  </a:cubicBezTo>
                  <a:cubicBezTo>
                    <a:pt x="89" y="103"/>
                    <a:pt x="89" y="103"/>
                    <a:pt x="89" y="103"/>
                  </a:cubicBezTo>
                  <a:cubicBezTo>
                    <a:pt x="89" y="103"/>
                    <a:pt x="89" y="103"/>
                    <a:pt x="89" y="103"/>
                  </a:cubicBezTo>
                  <a:cubicBezTo>
                    <a:pt x="89" y="102"/>
                    <a:pt x="89" y="102"/>
                    <a:pt x="89" y="102"/>
                  </a:cubicBezTo>
                  <a:cubicBezTo>
                    <a:pt x="89" y="102"/>
                    <a:pt x="89" y="102"/>
                    <a:pt x="89" y="102"/>
                  </a:cubicBezTo>
                  <a:cubicBezTo>
                    <a:pt x="89" y="101"/>
                    <a:pt x="89" y="101"/>
                    <a:pt x="89" y="101"/>
                  </a:cubicBezTo>
                  <a:cubicBezTo>
                    <a:pt x="89" y="100"/>
                    <a:pt x="89" y="100"/>
                    <a:pt x="89" y="100"/>
                  </a:cubicBezTo>
                  <a:cubicBezTo>
                    <a:pt x="89" y="100"/>
                    <a:pt x="89" y="100"/>
                    <a:pt x="89" y="100"/>
                  </a:cubicBezTo>
                  <a:cubicBezTo>
                    <a:pt x="88" y="99"/>
                    <a:pt x="88" y="99"/>
                    <a:pt x="88" y="99"/>
                  </a:cubicBezTo>
                  <a:cubicBezTo>
                    <a:pt x="88" y="98"/>
                    <a:pt x="88" y="98"/>
                    <a:pt x="88" y="98"/>
                  </a:cubicBezTo>
                  <a:cubicBezTo>
                    <a:pt x="89" y="99"/>
                    <a:pt x="89" y="99"/>
                    <a:pt x="89" y="99"/>
                  </a:cubicBezTo>
                  <a:cubicBezTo>
                    <a:pt x="90" y="99"/>
                    <a:pt x="90" y="99"/>
                    <a:pt x="90" y="99"/>
                  </a:cubicBezTo>
                  <a:cubicBezTo>
                    <a:pt x="90" y="98"/>
                    <a:pt x="90" y="98"/>
                    <a:pt x="90" y="98"/>
                  </a:cubicBezTo>
                  <a:cubicBezTo>
                    <a:pt x="90" y="98"/>
                    <a:pt x="90" y="98"/>
                    <a:pt x="90" y="98"/>
                  </a:cubicBezTo>
                  <a:cubicBezTo>
                    <a:pt x="89" y="98"/>
                    <a:pt x="89" y="98"/>
                    <a:pt x="89" y="98"/>
                  </a:cubicBezTo>
                  <a:cubicBezTo>
                    <a:pt x="89" y="97"/>
                    <a:pt x="89" y="97"/>
                    <a:pt x="89" y="97"/>
                  </a:cubicBezTo>
                  <a:cubicBezTo>
                    <a:pt x="90" y="97"/>
                    <a:pt x="90" y="97"/>
                    <a:pt x="90" y="97"/>
                  </a:cubicBezTo>
                  <a:cubicBezTo>
                    <a:pt x="91" y="97"/>
                    <a:pt x="91" y="97"/>
                    <a:pt x="91" y="97"/>
                  </a:cubicBezTo>
                  <a:cubicBezTo>
                    <a:pt x="92" y="98"/>
                    <a:pt x="92" y="98"/>
                    <a:pt x="92" y="98"/>
                  </a:cubicBezTo>
                  <a:cubicBezTo>
                    <a:pt x="92" y="97"/>
                    <a:pt x="92" y="97"/>
                    <a:pt x="92" y="97"/>
                  </a:cubicBezTo>
                  <a:cubicBezTo>
                    <a:pt x="92" y="97"/>
                    <a:pt x="92" y="97"/>
                    <a:pt x="92" y="97"/>
                  </a:cubicBezTo>
                  <a:cubicBezTo>
                    <a:pt x="91" y="96"/>
                    <a:pt x="91" y="96"/>
                    <a:pt x="91" y="96"/>
                  </a:cubicBezTo>
                  <a:cubicBezTo>
                    <a:pt x="92" y="96"/>
                    <a:pt x="92" y="96"/>
                    <a:pt x="92" y="96"/>
                  </a:cubicBezTo>
                  <a:cubicBezTo>
                    <a:pt x="93" y="97"/>
                    <a:pt x="93" y="97"/>
                    <a:pt x="93" y="97"/>
                  </a:cubicBezTo>
                  <a:cubicBezTo>
                    <a:pt x="93" y="96"/>
                    <a:pt x="93" y="96"/>
                    <a:pt x="93" y="96"/>
                  </a:cubicBezTo>
                  <a:cubicBezTo>
                    <a:pt x="93" y="95"/>
                    <a:pt x="93" y="95"/>
                    <a:pt x="93" y="95"/>
                  </a:cubicBezTo>
                  <a:cubicBezTo>
                    <a:pt x="93" y="95"/>
                    <a:pt x="93" y="95"/>
                    <a:pt x="93" y="95"/>
                  </a:cubicBezTo>
                  <a:cubicBezTo>
                    <a:pt x="93" y="95"/>
                    <a:pt x="93" y="95"/>
                    <a:pt x="93" y="95"/>
                  </a:cubicBezTo>
                  <a:cubicBezTo>
                    <a:pt x="94" y="94"/>
                    <a:pt x="94" y="94"/>
                    <a:pt x="94" y="94"/>
                  </a:cubicBezTo>
                  <a:cubicBezTo>
                    <a:pt x="95" y="94"/>
                    <a:pt x="95" y="94"/>
                    <a:pt x="95" y="94"/>
                  </a:cubicBezTo>
                  <a:cubicBezTo>
                    <a:pt x="94" y="93"/>
                    <a:pt x="94" y="93"/>
                    <a:pt x="94" y="93"/>
                  </a:cubicBezTo>
                  <a:cubicBezTo>
                    <a:pt x="94" y="93"/>
                    <a:pt x="94" y="93"/>
                    <a:pt x="94" y="93"/>
                  </a:cubicBezTo>
                  <a:cubicBezTo>
                    <a:pt x="94" y="92"/>
                    <a:pt x="94" y="92"/>
                    <a:pt x="94" y="92"/>
                  </a:cubicBezTo>
                  <a:cubicBezTo>
                    <a:pt x="94" y="93"/>
                    <a:pt x="94" y="93"/>
                    <a:pt x="94" y="93"/>
                  </a:cubicBezTo>
                  <a:cubicBezTo>
                    <a:pt x="95" y="92"/>
                    <a:pt x="95" y="92"/>
                    <a:pt x="95" y="92"/>
                  </a:cubicBezTo>
                  <a:cubicBezTo>
                    <a:pt x="96" y="91"/>
                    <a:pt x="96" y="91"/>
                    <a:pt x="96" y="91"/>
                  </a:cubicBezTo>
                  <a:cubicBezTo>
                    <a:pt x="96" y="90"/>
                    <a:pt x="96" y="90"/>
                    <a:pt x="96" y="90"/>
                  </a:cubicBezTo>
                  <a:cubicBezTo>
                    <a:pt x="97" y="89"/>
                    <a:pt x="97" y="89"/>
                    <a:pt x="97" y="89"/>
                  </a:cubicBezTo>
                  <a:cubicBezTo>
                    <a:pt x="97" y="88"/>
                    <a:pt x="97" y="88"/>
                    <a:pt x="97" y="88"/>
                  </a:cubicBezTo>
                  <a:cubicBezTo>
                    <a:pt x="98" y="88"/>
                    <a:pt x="98" y="88"/>
                    <a:pt x="98" y="88"/>
                  </a:cubicBezTo>
                  <a:cubicBezTo>
                    <a:pt x="99" y="87"/>
                    <a:pt x="99" y="87"/>
                    <a:pt x="99" y="87"/>
                  </a:cubicBezTo>
                  <a:cubicBezTo>
                    <a:pt x="100" y="85"/>
                    <a:pt x="100" y="85"/>
                    <a:pt x="100" y="85"/>
                  </a:cubicBezTo>
                  <a:cubicBezTo>
                    <a:pt x="100" y="85"/>
                    <a:pt x="100" y="85"/>
                    <a:pt x="100" y="85"/>
                  </a:cubicBezTo>
                  <a:cubicBezTo>
                    <a:pt x="102" y="84"/>
                    <a:pt x="102" y="84"/>
                    <a:pt x="102" y="84"/>
                  </a:cubicBezTo>
                  <a:cubicBezTo>
                    <a:pt x="104" y="82"/>
                    <a:pt x="104" y="82"/>
                    <a:pt x="104" y="82"/>
                  </a:cubicBezTo>
                  <a:cubicBezTo>
                    <a:pt x="105" y="81"/>
                    <a:pt x="105" y="81"/>
                    <a:pt x="105" y="81"/>
                  </a:cubicBezTo>
                  <a:cubicBezTo>
                    <a:pt x="106" y="81"/>
                    <a:pt x="106" y="81"/>
                    <a:pt x="106" y="81"/>
                  </a:cubicBezTo>
                  <a:cubicBezTo>
                    <a:pt x="107" y="80"/>
                    <a:pt x="107" y="80"/>
                    <a:pt x="107" y="80"/>
                  </a:cubicBezTo>
                  <a:cubicBezTo>
                    <a:pt x="108" y="80"/>
                    <a:pt x="108" y="80"/>
                    <a:pt x="108" y="80"/>
                  </a:cubicBezTo>
                  <a:cubicBezTo>
                    <a:pt x="109" y="79"/>
                    <a:pt x="109" y="79"/>
                    <a:pt x="109" y="79"/>
                  </a:cubicBezTo>
                  <a:cubicBezTo>
                    <a:pt x="110" y="78"/>
                    <a:pt x="110" y="78"/>
                    <a:pt x="110" y="78"/>
                  </a:cubicBezTo>
                  <a:cubicBezTo>
                    <a:pt x="111" y="77"/>
                    <a:pt x="111" y="77"/>
                    <a:pt x="111" y="77"/>
                  </a:cubicBezTo>
                  <a:cubicBezTo>
                    <a:pt x="112" y="77"/>
                    <a:pt x="112" y="77"/>
                    <a:pt x="112" y="77"/>
                  </a:cubicBezTo>
                  <a:cubicBezTo>
                    <a:pt x="112" y="77"/>
                    <a:pt x="112" y="77"/>
                    <a:pt x="112" y="77"/>
                  </a:cubicBezTo>
                  <a:cubicBezTo>
                    <a:pt x="112" y="77"/>
                    <a:pt x="112" y="77"/>
                    <a:pt x="112" y="77"/>
                  </a:cubicBezTo>
                  <a:cubicBezTo>
                    <a:pt x="112" y="76"/>
                    <a:pt x="112" y="76"/>
                    <a:pt x="112" y="76"/>
                  </a:cubicBezTo>
                  <a:cubicBezTo>
                    <a:pt x="112" y="75"/>
                    <a:pt x="112" y="75"/>
                    <a:pt x="112" y="75"/>
                  </a:cubicBezTo>
                  <a:cubicBezTo>
                    <a:pt x="112" y="75"/>
                    <a:pt x="112" y="75"/>
                    <a:pt x="112" y="75"/>
                  </a:cubicBezTo>
                  <a:cubicBezTo>
                    <a:pt x="112" y="74"/>
                    <a:pt x="112" y="74"/>
                    <a:pt x="112" y="74"/>
                  </a:cubicBezTo>
                  <a:cubicBezTo>
                    <a:pt x="112" y="73"/>
                    <a:pt x="112" y="73"/>
                    <a:pt x="112" y="73"/>
                  </a:cubicBezTo>
                  <a:cubicBezTo>
                    <a:pt x="111" y="73"/>
                    <a:pt x="111" y="73"/>
                    <a:pt x="111" y="73"/>
                  </a:cubicBezTo>
                  <a:cubicBezTo>
                    <a:pt x="111" y="72"/>
                    <a:pt x="111" y="72"/>
                    <a:pt x="111" y="72"/>
                  </a:cubicBezTo>
                  <a:cubicBezTo>
                    <a:pt x="112" y="71"/>
                    <a:pt x="112" y="71"/>
                    <a:pt x="112" y="71"/>
                  </a:cubicBezTo>
                  <a:cubicBezTo>
                    <a:pt x="112" y="71"/>
                    <a:pt x="112" y="71"/>
                    <a:pt x="112" y="71"/>
                  </a:cubicBezTo>
                  <a:cubicBezTo>
                    <a:pt x="111" y="71"/>
                    <a:pt x="111" y="71"/>
                    <a:pt x="111" y="71"/>
                  </a:cubicBezTo>
                  <a:cubicBezTo>
                    <a:pt x="110" y="70"/>
                    <a:pt x="110" y="70"/>
                    <a:pt x="110" y="70"/>
                  </a:cubicBezTo>
                  <a:cubicBezTo>
                    <a:pt x="109" y="70"/>
                    <a:pt x="109" y="70"/>
                    <a:pt x="109" y="70"/>
                  </a:cubicBezTo>
                  <a:cubicBezTo>
                    <a:pt x="109" y="70"/>
                    <a:pt x="109" y="70"/>
                    <a:pt x="109" y="70"/>
                  </a:cubicBezTo>
                  <a:cubicBezTo>
                    <a:pt x="109" y="69"/>
                    <a:pt x="109" y="69"/>
                    <a:pt x="109" y="69"/>
                  </a:cubicBezTo>
                  <a:cubicBezTo>
                    <a:pt x="108" y="69"/>
                    <a:pt x="108" y="69"/>
                    <a:pt x="108" y="69"/>
                  </a:cubicBezTo>
                  <a:cubicBezTo>
                    <a:pt x="107" y="69"/>
                    <a:pt x="107" y="69"/>
                    <a:pt x="107" y="69"/>
                  </a:cubicBezTo>
                  <a:cubicBezTo>
                    <a:pt x="107" y="70"/>
                    <a:pt x="107" y="70"/>
                    <a:pt x="107" y="70"/>
                  </a:cubicBezTo>
                  <a:cubicBezTo>
                    <a:pt x="107" y="70"/>
                    <a:pt x="107" y="70"/>
                    <a:pt x="107" y="70"/>
                  </a:cubicBezTo>
                  <a:cubicBezTo>
                    <a:pt x="106" y="69"/>
                    <a:pt x="106" y="69"/>
                    <a:pt x="106" y="69"/>
                  </a:cubicBezTo>
                  <a:cubicBezTo>
                    <a:pt x="105" y="69"/>
                    <a:pt x="105" y="69"/>
                    <a:pt x="105" y="69"/>
                  </a:cubicBezTo>
                  <a:cubicBezTo>
                    <a:pt x="104" y="70"/>
                    <a:pt x="104" y="70"/>
                    <a:pt x="104" y="70"/>
                  </a:cubicBezTo>
                  <a:cubicBezTo>
                    <a:pt x="104" y="71"/>
                    <a:pt x="104" y="71"/>
                    <a:pt x="104" y="71"/>
                  </a:cubicBezTo>
                  <a:cubicBezTo>
                    <a:pt x="103" y="71"/>
                    <a:pt x="103" y="71"/>
                    <a:pt x="103" y="71"/>
                  </a:cubicBezTo>
                  <a:cubicBezTo>
                    <a:pt x="103" y="71"/>
                    <a:pt x="103" y="71"/>
                    <a:pt x="103" y="71"/>
                  </a:cubicBezTo>
                  <a:cubicBezTo>
                    <a:pt x="102" y="72"/>
                    <a:pt x="102" y="72"/>
                    <a:pt x="102" y="72"/>
                  </a:cubicBezTo>
                  <a:cubicBezTo>
                    <a:pt x="102" y="72"/>
                    <a:pt x="102" y="72"/>
                    <a:pt x="102" y="72"/>
                  </a:cubicBezTo>
                  <a:cubicBezTo>
                    <a:pt x="102" y="73"/>
                    <a:pt x="102" y="73"/>
                    <a:pt x="102" y="73"/>
                  </a:cubicBezTo>
                  <a:cubicBezTo>
                    <a:pt x="101" y="73"/>
                    <a:pt x="101" y="73"/>
                    <a:pt x="101" y="73"/>
                  </a:cubicBezTo>
                  <a:cubicBezTo>
                    <a:pt x="102" y="74"/>
                    <a:pt x="102" y="74"/>
                    <a:pt x="102" y="74"/>
                  </a:cubicBezTo>
                  <a:cubicBezTo>
                    <a:pt x="102" y="75"/>
                    <a:pt x="102" y="75"/>
                    <a:pt x="102" y="75"/>
                  </a:cubicBezTo>
                  <a:cubicBezTo>
                    <a:pt x="101" y="75"/>
                    <a:pt x="101" y="75"/>
                    <a:pt x="101" y="75"/>
                  </a:cubicBezTo>
                  <a:cubicBezTo>
                    <a:pt x="101" y="75"/>
                    <a:pt x="101" y="75"/>
                    <a:pt x="101" y="75"/>
                  </a:cubicBezTo>
                  <a:cubicBezTo>
                    <a:pt x="101" y="76"/>
                    <a:pt x="101" y="76"/>
                    <a:pt x="101" y="76"/>
                  </a:cubicBezTo>
                  <a:cubicBezTo>
                    <a:pt x="100" y="76"/>
                    <a:pt x="100" y="76"/>
                    <a:pt x="100" y="76"/>
                  </a:cubicBezTo>
                  <a:cubicBezTo>
                    <a:pt x="100" y="77"/>
                    <a:pt x="100" y="77"/>
                    <a:pt x="100" y="77"/>
                  </a:cubicBezTo>
                  <a:cubicBezTo>
                    <a:pt x="98" y="77"/>
                    <a:pt x="98" y="77"/>
                    <a:pt x="98" y="77"/>
                  </a:cubicBezTo>
                  <a:cubicBezTo>
                    <a:pt x="98" y="78"/>
                    <a:pt x="98" y="78"/>
                    <a:pt x="98" y="78"/>
                  </a:cubicBezTo>
                  <a:cubicBezTo>
                    <a:pt x="98" y="78"/>
                    <a:pt x="98" y="78"/>
                    <a:pt x="98" y="78"/>
                  </a:cubicBezTo>
                  <a:cubicBezTo>
                    <a:pt x="97" y="78"/>
                    <a:pt x="97" y="78"/>
                    <a:pt x="97" y="78"/>
                  </a:cubicBezTo>
                  <a:cubicBezTo>
                    <a:pt x="96" y="78"/>
                    <a:pt x="96" y="78"/>
                    <a:pt x="96" y="78"/>
                  </a:cubicBezTo>
                  <a:cubicBezTo>
                    <a:pt x="95" y="79"/>
                    <a:pt x="95" y="79"/>
                    <a:pt x="95" y="79"/>
                  </a:cubicBezTo>
                  <a:cubicBezTo>
                    <a:pt x="95" y="80"/>
                    <a:pt x="95" y="80"/>
                    <a:pt x="95" y="80"/>
                  </a:cubicBezTo>
                  <a:cubicBezTo>
                    <a:pt x="94" y="79"/>
                    <a:pt x="94" y="79"/>
                    <a:pt x="94" y="79"/>
                  </a:cubicBezTo>
                  <a:cubicBezTo>
                    <a:pt x="94" y="79"/>
                    <a:pt x="94" y="79"/>
                    <a:pt x="94" y="79"/>
                  </a:cubicBezTo>
                  <a:cubicBezTo>
                    <a:pt x="94" y="79"/>
                    <a:pt x="94" y="79"/>
                    <a:pt x="94" y="79"/>
                  </a:cubicBezTo>
                  <a:cubicBezTo>
                    <a:pt x="94" y="79"/>
                    <a:pt x="94" y="79"/>
                    <a:pt x="94" y="79"/>
                  </a:cubicBezTo>
                  <a:cubicBezTo>
                    <a:pt x="94" y="80"/>
                    <a:pt x="94" y="80"/>
                    <a:pt x="94" y="80"/>
                  </a:cubicBezTo>
                  <a:cubicBezTo>
                    <a:pt x="93" y="80"/>
                    <a:pt x="93" y="80"/>
                    <a:pt x="93" y="80"/>
                  </a:cubicBezTo>
                  <a:cubicBezTo>
                    <a:pt x="93" y="80"/>
                    <a:pt x="93" y="80"/>
                    <a:pt x="93" y="80"/>
                  </a:cubicBezTo>
                  <a:cubicBezTo>
                    <a:pt x="93" y="79"/>
                    <a:pt x="93" y="79"/>
                    <a:pt x="93" y="79"/>
                  </a:cubicBezTo>
                  <a:cubicBezTo>
                    <a:pt x="91" y="79"/>
                    <a:pt x="91" y="79"/>
                    <a:pt x="91" y="79"/>
                  </a:cubicBezTo>
                  <a:cubicBezTo>
                    <a:pt x="90" y="80"/>
                    <a:pt x="90" y="80"/>
                    <a:pt x="90" y="80"/>
                  </a:cubicBezTo>
                  <a:cubicBezTo>
                    <a:pt x="89" y="80"/>
                    <a:pt x="89" y="80"/>
                    <a:pt x="89" y="80"/>
                  </a:cubicBezTo>
                  <a:cubicBezTo>
                    <a:pt x="89" y="80"/>
                    <a:pt x="89" y="80"/>
                    <a:pt x="89" y="80"/>
                  </a:cubicBezTo>
                  <a:cubicBezTo>
                    <a:pt x="89" y="80"/>
                    <a:pt x="89" y="80"/>
                    <a:pt x="89" y="80"/>
                  </a:cubicBezTo>
                  <a:cubicBezTo>
                    <a:pt x="89" y="81"/>
                    <a:pt x="89" y="81"/>
                    <a:pt x="89" y="81"/>
                  </a:cubicBezTo>
                  <a:cubicBezTo>
                    <a:pt x="89" y="82"/>
                    <a:pt x="89" y="82"/>
                    <a:pt x="89" y="82"/>
                  </a:cubicBezTo>
                  <a:cubicBezTo>
                    <a:pt x="89" y="82"/>
                    <a:pt x="89" y="82"/>
                    <a:pt x="89" y="82"/>
                  </a:cubicBezTo>
                  <a:cubicBezTo>
                    <a:pt x="89" y="82"/>
                    <a:pt x="89" y="82"/>
                    <a:pt x="89" y="82"/>
                  </a:cubicBezTo>
                  <a:cubicBezTo>
                    <a:pt x="88" y="83"/>
                    <a:pt x="88" y="83"/>
                    <a:pt x="88" y="83"/>
                  </a:cubicBezTo>
                  <a:cubicBezTo>
                    <a:pt x="88" y="83"/>
                    <a:pt x="88" y="83"/>
                    <a:pt x="88" y="83"/>
                  </a:cubicBezTo>
                  <a:cubicBezTo>
                    <a:pt x="88" y="82"/>
                    <a:pt x="88" y="82"/>
                    <a:pt x="88" y="82"/>
                  </a:cubicBezTo>
                  <a:cubicBezTo>
                    <a:pt x="88" y="82"/>
                    <a:pt x="88" y="82"/>
                    <a:pt x="88" y="82"/>
                  </a:cubicBezTo>
                  <a:cubicBezTo>
                    <a:pt x="88" y="82"/>
                    <a:pt x="88" y="82"/>
                    <a:pt x="88" y="82"/>
                  </a:cubicBezTo>
                  <a:cubicBezTo>
                    <a:pt x="88" y="82"/>
                    <a:pt x="88" y="82"/>
                    <a:pt x="88" y="82"/>
                  </a:cubicBezTo>
                  <a:cubicBezTo>
                    <a:pt x="87" y="82"/>
                    <a:pt x="87" y="82"/>
                    <a:pt x="87" y="82"/>
                  </a:cubicBezTo>
                  <a:cubicBezTo>
                    <a:pt x="86" y="83"/>
                    <a:pt x="86" y="83"/>
                    <a:pt x="86" y="83"/>
                  </a:cubicBezTo>
                  <a:cubicBezTo>
                    <a:pt x="86" y="83"/>
                    <a:pt x="86" y="83"/>
                    <a:pt x="86" y="83"/>
                  </a:cubicBezTo>
                  <a:cubicBezTo>
                    <a:pt x="87" y="84"/>
                    <a:pt x="87" y="84"/>
                    <a:pt x="87" y="84"/>
                  </a:cubicBezTo>
                  <a:cubicBezTo>
                    <a:pt x="87" y="84"/>
                    <a:pt x="87" y="84"/>
                    <a:pt x="87" y="84"/>
                  </a:cubicBezTo>
                  <a:cubicBezTo>
                    <a:pt x="86" y="85"/>
                    <a:pt x="86" y="85"/>
                    <a:pt x="86" y="85"/>
                  </a:cubicBezTo>
                  <a:cubicBezTo>
                    <a:pt x="85" y="85"/>
                    <a:pt x="85" y="85"/>
                    <a:pt x="85" y="85"/>
                  </a:cubicBezTo>
                  <a:cubicBezTo>
                    <a:pt x="85" y="85"/>
                    <a:pt x="85" y="85"/>
                    <a:pt x="85" y="85"/>
                  </a:cubicBezTo>
                  <a:cubicBezTo>
                    <a:pt x="85" y="86"/>
                    <a:pt x="85" y="86"/>
                    <a:pt x="85" y="86"/>
                  </a:cubicBezTo>
                  <a:cubicBezTo>
                    <a:pt x="84" y="86"/>
                    <a:pt x="84" y="86"/>
                    <a:pt x="84" y="86"/>
                  </a:cubicBezTo>
                  <a:cubicBezTo>
                    <a:pt x="83" y="86"/>
                    <a:pt x="83" y="86"/>
                    <a:pt x="83" y="86"/>
                  </a:cubicBezTo>
                  <a:cubicBezTo>
                    <a:pt x="83" y="87"/>
                    <a:pt x="83" y="87"/>
                    <a:pt x="83" y="87"/>
                  </a:cubicBezTo>
                  <a:cubicBezTo>
                    <a:pt x="83" y="88"/>
                    <a:pt x="83" y="88"/>
                    <a:pt x="83" y="88"/>
                  </a:cubicBezTo>
                  <a:cubicBezTo>
                    <a:pt x="84" y="88"/>
                    <a:pt x="84" y="88"/>
                    <a:pt x="84" y="88"/>
                  </a:cubicBezTo>
                  <a:cubicBezTo>
                    <a:pt x="83" y="88"/>
                    <a:pt x="83" y="88"/>
                    <a:pt x="83" y="88"/>
                  </a:cubicBezTo>
                  <a:cubicBezTo>
                    <a:pt x="82" y="88"/>
                    <a:pt x="82" y="88"/>
                    <a:pt x="82" y="88"/>
                  </a:cubicBezTo>
                  <a:cubicBezTo>
                    <a:pt x="81" y="89"/>
                    <a:pt x="81" y="89"/>
                    <a:pt x="81" y="89"/>
                  </a:cubicBezTo>
                  <a:cubicBezTo>
                    <a:pt x="81" y="90"/>
                    <a:pt x="81" y="90"/>
                    <a:pt x="81" y="90"/>
                  </a:cubicBezTo>
                  <a:cubicBezTo>
                    <a:pt x="81" y="90"/>
                    <a:pt x="81" y="90"/>
                    <a:pt x="81" y="90"/>
                  </a:cubicBezTo>
                  <a:cubicBezTo>
                    <a:pt x="82" y="90"/>
                    <a:pt x="82" y="90"/>
                    <a:pt x="82" y="90"/>
                  </a:cubicBezTo>
                  <a:cubicBezTo>
                    <a:pt x="82" y="90"/>
                    <a:pt x="82" y="90"/>
                    <a:pt x="82" y="90"/>
                  </a:cubicBezTo>
                  <a:cubicBezTo>
                    <a:pt x="83" y="91"/>
                    <a:pt x="83" y="91"/>
                    <a:pt x="83" y="91"/>
                  </a:cubicBezTo>
                  <a:cubicBezTo>
                    <a:pt x="83" y="91"/>
                    <a:pt x="83" y="91"/>
                    <a:pt x="83" y="91"/>
                  </a:cubicBezTo>
                  <a:cubicBezTo>
                    <a:pt x="83" y="92"/>
                    <a:pt x="83" y="92"/>
                    <a:pt x="83" y="92"/>
                  </a:cubicBezTo>
                  <a:cubicBezTo>
                    <a:pt x="82" y="92"/>
                    <a:pt x="82" y="92"/>
                    <a:pt x="82" y="92"/>
                  </a:cubicBezTo>
                  <a:cubicBezTo>
                    <a:pt x="82" y="92"/>
                    <a:pt x="82" y="92"/>
                    <a:pt x="82" y="92"/>
                  </a:cubicBezTo>
                  <a:cubicBezTo>
                    <a:pt x="81" y="92"/>
                    <a:pt x="81" y="92"/>
                    <a:pt x="81" y="92"/>
                  </a:cubicBezTo>
                  <a:cubicBezTo>
                    <a:pt x="80" y="92"/>
                    <a:pt x="80" y="92"/>
                    <a:pt x="80" y="92"/>
                  </a:cubicBezTo>
                  <a:cubicBezTo>
                    <a:pt x="79" y="93"/>
                    <a:pt x="79" y="93"/>
                    <a:pt x="79" y="93"/>
                  </a:cubicBezTo>
                  <a:cubicBezTo>
                    <a:pt x="79" y="93"/>
                    <a:pt x="79" y="93"/>
                    <a:pt x="79" y="93"/>
                  </a:cubicBezTo>
                  <a:cubicBezTo>
                    <a:pt x="79" y="94"/>
                    <a:pt x="79" y="94"/>
                    <a:pt x="79" y="94"/>
                  </a:cubicBezTo>
                  <a:cubicBezTo>
                    <a:pt x="78" y="94"/>
                    <a:pt x="78" y="94"/>
                    <a:pt x="78" y="94"/>
                  </a:cubicBezTo>
                  <a:cubicBezTo>
                    <a:pt x="78" y="94"/>
                    <a:pt x="78" y="94"/>
                    <a:pt x="78" y="94"/>
                  </a:cubicBezTo>
                  <a:cubicBezTo>
                    <a:pt x="77" y="94"/>
                    <a:pt x="77" y="94"/>
                    <a:pt x="77" y="94"/>
                  </a:cubicBezTo>
                  <a:cubicBezTo>
                    <a:pt x="77" y="93"/>
                    <a:pt x="77" y="93"/>
                    <a:pt x="77" y="93"/>
                  </a:cubicBezTo>
                  <a:cubicBezTo>
                    <a:pt x="77" y="93"/>
                    <a:pt x="77" y="93"/>
                    <a:pt x="77" y="93"/>
                  </a:cubicBezTo>
                  <a:cubicBezTo>
                    <a:pt x="76" y="94"/>
                    <a:pt x="76" y="94"/>
                    <a:pt x="76" y="94"/>
                  </a:cubicBezTo>
                  <a:cubicBezTo>
                    <a:pt x="76" y="95"/>
                    <a:pt x="76" y="95"/>
                    <a:pt x="76" y="95"/>
                  </a:cubicBezTo>
                  <a:cubicBezTo>
                    <a:pt x="77" y="96"/>
                    <a:pt x="77" y="96"/>
                    <a:pt x="77" y="96"/>
                  </a:cubicBezTo>
                  <a:cubicBezTo>
                    <a:pt x="78" y="96"/>
                    <a:pt x="78" y="96"/>
                    <a:pt x="78" y="96"/>
                  </a:cubicBezTo>
                  <a:cubicBezTo>
                    <a:pt x="78" y="96"/>
                    <a:pt x="78" y="96"/>
                    <a:pt x="78" y="96"/>
                  </a:cubicBezTo>
                  <a:cubicBezTo>
                    <a:pt x="78" y="96"/>
                    <a:pt x="78" y="96"/>
                    <a:pt x="78" y="96"/>
                  </a:cubicBezTo>
                  <a:cubicBezTo>
                    <a:pt x="78" y="97"/>
                    <a:pt x="78" y="97"/>
                    <a:pt x="78" y="97"/>
                  </a:cubicBezTo>
                  <a:cubicBezTo>
                    <a:pt x="78" y="97"/>
                    <a:pt x="78" y="97"/>
                    <a:pt x="78" y="97"/>
                  </a:cubicBezTo>
                  <a:cubicBezTo>
                    <a:pt x="78" y="98"/>
                    <a:pt x="78" y="98"/>
                    <a:pt x="78" y="98"/>
                  </a:cubicBezTo>
                  <a:cubicBezTo>
                    <a:pt x="79" y="97"/>
                    <a:pt x="79" y="97"/>
                    <a:pt x="79" y="97"/>
                  </a:cubicBezTo>
                  <a:cubicBezTo>
                    <a:pt x="79" y="97"/>
                    <a:pt x="79" y="97"/>
                    <a:pt x="79" y="97"/>
                  </a:cubicBezTo>
                  <a:cubicBezTo>
                    <a:pt x="80" y="97"/>
                    <a:pt x="80" y="97"/>
                    <a:pt x="80" y="97"/>
                  </a:cubicBezTo>
                  <a:cubicBezTo>
                    <a:pt x="80" y="97"/>
                    <a:pt x="80" y="97"/>
                    <a:pt x="80" y="97"/>
                  </a:cubicBezTo>
                  <a:cubicBezTo>
                    <a:pt x="81" y="97"/>
                    <a:pt x="81" y="97"/>
                    <a:pt x="81" y="97"/>
                  </a:cubicBezTo>
                  <a:cubicBezTo>
                    <a:pt x="81" y="97"/>
                    <a:pt x="81" y="97"/>
                    <a:pt x="81" y="97"/>
                  </a:cubicBezTo>
                  <a:cubicBezTo>
                    <a:pt x="81" y="98"/>
                    <a:pt x="81" y="98"/>
                    <a:pt x="81" y="98"/>
                  </a:cubicBezTo>
                  <a:cubicBezTo>
                    <a:pt x="80" y="98"/>
                    <a:pt x="80" y="98"/>
                    <a:pt x="80" y="98"/>
                  </a:cubicBezTo>
                  <a:cubicBezTo>
                    <a:pt x="79" y="98"/>
                    <a:pt x="79" y="98"/>
                    <a:pt x="79" y="98"/>
                  </a:cubicBezTo>
                  <a:cubicBezTo>
                    <a:pt x="79" y="98"/>
                    <a:pt x="79" y="98"/>
                    <a:pt x="79" y="98"/>
                  </a:cubicBezTo>
                  <a:cubicBezTo>
                    <a:pt x="78" y="98"/>
                    <a:pt x="78" y="98"/>
                    <a:pt x="78" y="98"/>
                  </a:cubicBezTo>
                  <a:cubicBezTo>
                    <a:pt x="78" y="99"/>
                    <a:pt x="78" y="99"/>
                    <a:pt x="78" y="99"/>
                  </a:cubicBezTo>
                  <a:cubicBezTo>
                    <a:pt x="78" y="100"/>
                    <a:pt x="78" y="100"/>
                    <a:pt x="78" y="100"/>
                  </a:cubicBezTo>
                  <a:cubicBezTo>
                    <a:pt x="79" y="100"/>
                    <a:pt x="79" y="100"/>
                    <a:pt x="79" y="100"/>
                  </a:cubicBezTo>
                  <a:cubicBezTo>
                    <a:pt x="80" y="100"/>
                    <a:pt x="80" y="100"/>
                    <a:pt x="80" y="100"/>
                  </a:cubicBezTo>
                  <a:cubicBezTo>
                    <a:pt x="80" y="100"/>
                    <a:pt x="80" y="100"/>
                    <a:pt x="80" y="100"/>
                  </a:cubicBezTo>
                  <a:cubicBezTo>
                    <a:pt x="80" y="100"/>
                    <a:pt x="80" y="100"/>
                    <a:pt x="80" y="100"/>
                  </a:cubicBezTo>
                  <a:cubicBezTo>
                    <a:pt x="80" y="100"/>
                    <a:pt x="80" y="100"/>
                    <a:pt x="80" y="100"/>
                  </a:cubicBezTo>
                  <a:cubicBezTo>
                    <a:pt x="79" y="101"/>
                    <a:pt x="79" y="101"/>
                    <a:pt x="79" y="101"/>
                  </a:cubicBezTo>
                  <a:cubicBezTo>
                    <a:pt x="78" y="101"/>
                    <a:pt x="78" y="101"/>
                    <a:pt x="78" y="101"/>
                  </a:cubicBezTo>
                  <a:cubicBezTo>
                    <a:pt x="78" y="101"/>
                    <a:pt x="78" y="101"/>
                    <a:pt x="78" y="101"/>
                  </a:cubicBezTo>
                  <a:cubicBezTo>
                    <a:pt x="78" y="102"/>
                    <a:pt x="78" y="102"/>
                    <a:pt x="78" y="102"/>
                  </a:cubicBezTo>
                  <a:cubicBezTo>
                    <a:pt x="78" y="102"/>
                    <a:pt x="78" y="102"/>
                    <a:pt x="78" y="102"/>
                  </a:cubicBezTo>
                  <a:cubicBezTo>
                    <a:pt x="79" y="102"/>
                    <a:pt x="79" y="102"/>
                    <a:pt x="79" y="102"/>
                  </a:cubicBezTo>
                  <a:cubicBezTo>
                    <a:pt x="80" y="102"/>
                    <a:pt x="80" y="102"/>
                    <a:pt x="80" y="102"/>
                  </a:cubicBezTo>
                  <a:cubicBezTo>
                    <a:pt x="80" y="102"/>
                    <a:pt x="80" y="102"/>
                    <a:pt x="80" y="102"/>
                  </a:cubicBezTo>
                  <a:cubicBezTo>
                    <a:pt x="79" y="102"/>
                    <a:pt x="79" y="102"/>
                    <a:pt x="79" y="102"/>
                  </a:cubicBezTo>
                  <a:cubicBezTo>
                    <a:pt x="78" y="102"/>
                    <a:pt x="78" y="102"/>
                    <a:pt x="78" y="102"/>
                  </a:cubicBezTo>
                  <a:cubicBezTo>
                    <a:pt x="78" y="103"/>
                    <a:pt x="78" y="103"/>
                    <a:pt x="78" y="103"/>
                  </a:cubicBezTo>
                  <a:cubicBezTo>
                    <a:pt x="79" y="103"/>
                    <a:pt x="79" y="103"/>
                    <a:pt x="79" y="103"/>
                  </a:cubicBezTo>
                  <a:cubicBezTo>
                    <a:pt x="80" y="103"/>
                    <a:pt x="80" y="103"/>
                    <a:pt x="80" y="103"/>
                  </a:cubicBezTo>
                  <a:cubicBezTo>
                    <a:pt x="81" y="104"/>
                    <a:pt x="81" y="104"/>
                    <a:pt x="81" y="104"/>
                  </a:cubicBezTo>
                  <a:cubicBezTo>
                    <a:pt x="82" y="104"/>
                    <a:pt x="82" y="104"/>
                    <a:pt x="82" y="104"/>
                  </a:cubicBezTo>
                  <a:cubicBezTo>
                    <a:pt x="82" y="104"/>
                    <a:pt x="82" y="104"/>
                    <a:pt x="82" y="104"/>
                  </a:cubicBezTo>
                  <a:cubicBezTo>
                    <a:pt x="82" y="105"/>
                    <a:pt x="82" y="105"/>
                    <a:pt x="82" y="105"/>
                  </a:cubicBezTo>
                  <a:cubicBezTo>
                    <a:pt x="81" y="104"/>
                    <a:pt x="81" y="104"/>
                    <a:pt x="81" y="104"/>
                  </a:cubicBezTo>
                  <a:cubicBezTo>
                    <a:pt x="80" y="104"/>
                    <a:pt x="80" y="104"/>
                    <a:pt x="80" y="104"/>
                  </a:cubicBezTo>
                  <a:cubicBezTo>
                    <a:pt x="79" y="104"/>
                    <a:pt x="79" y="104"/>
                    <a:pt x="79" y="104"/>
                  </a:cubicBezTo>
                  <a:cubicBezTo>
                    <a:pt x="79" y="103"/>
                    <a:pt x="79" y="103"/>
                    <a:pt x="79" y="103"/>
                  </a:cubicBezTo>
                  <a:cubicBezTo>
                    <a:pt x="78" y="103"/>
                    <a:pt x="78" y="103"/>
                    <a:pt x="78" y="103"/>
                  </a:cubicBezTo>
                  <a:cubicBezTo>
                    <a:pt x="77" y="104"/>
                    <a:pt x="77" y="104"/>
                    <a:pt x="77" y="104"/>
                  </a:cubicBezTo>
                  <a:cubicBezTo>
                    <a:pt x="77" y="104"/>
                    <a:pt x="77" y="104"/>
                    <a:pt x="77" y="104"/>
                  </a:cubicBezTo>
                  <a:cubicBezTo>
                    <a:pt x="77" y="105"/>
                    <a:pt x="77" y="105"/>
                    <a:pt x="77" y="105"/>
                  </a:cubicBezTo>
                  <a:cubicBezTo>
                    <a:pt x="77" y="105"/>
                    <a:pt x="77" y="105"/>
                    <a:pt x="77" y="105"/>
                  </a:cubicBezTo>
                  <a:cubicBezTo>
                    <a:pt x="77" y="105"/>
                    <a:pt x="77" y="105"/>
                    <a:pt x="77" y="105"/>
                  </a:cubicBezTo>
                  <a:cubicBezTo>
                    <a:pt x="77" y="106"/>
                    <a:pt x="77" y="106"/>
                    <a:pt x="77" y="106"/>
                  </a:cubicBezTo>
                  <a:cubicBezTo>
                    <a:pt x="77" y="106"/>
                    <a:pt x="77" y="106"/>
                    <a:pt x="77" y="106"/>
                  </a:cubicBezTo>
                  <a:cubicBezTo>
                    <a:pt x="76" y="106"/>
                    <a:pt x="76" y="106"/>
                    <a:pt x="76" y="106"/>
                  </a:cubicBezTo>
                  <a:cubicBezTo>
                    <a:pt x="76" y="106"/>
                    <a:pt x="76" y="106"/>
                    <a:pt x="76" y="106"/>
                  </a:cubicBezTo>
                  <a:cubicBezTo>
                    <a:pt x="76" y="107"/>
                    <a:pt x="76" y="107"/>
                    <a:pt x="76" y="107"/>
                  </a:cubicBezTo>
                  <a:cubicBezTo>
                    <a:pt x="76" y="107"/>
                    <a:pt x="76" y="107"/>
                    <a:pt x="76" y="107"/>
                  </a:cubicBezTo>
                  <a:cubicBezTo>
                    <a:pt x="75" y="108"/>
                    <a:pt x="75" y="108"/>
                    <a:pt x="75" y="108"/>
                  </a:cubicBezTo>
                  <a:cubicBezTo>
                    <a:pt x="75" y="108"/>
                    <a:pt x="75" y="108"/>
                    <a:pt x="75" y="108"/>
                  </a:cubicBezTo>
                  <a:cubicBezTo>
                    <a:pt x="75" y="108"/>
                    <a:pt x="75" y="108"/>
                    <a:pt x="75" y="108"/>
                  </a:cubicBezTo>
                  <a:cubicBezTo>
                    <a:pt x="76" y="109"/>
                    <a:pt x="76" y="109"/>
                    <a:pt x="76" y="109"/>
                  </a:cubicBezTo>
                  <a:cubicBezTo>
                    <a:pt x="76" y="109"/>
                    <a:pt x="76" y="109"/>
                    <a:pt x="76" y="109"/>
                  </a:cubicBezTo>
                  <a:cubicBezTo>
                    <a:pt x="77" y="109"/>
                    <a:pt x="77" y="109"/>
                    <a:pt x="77" y="109"/>
                  </a:cubicBezTo>
                  <a:cubicBezTo>
                    <a:pt x="77" y="109"/>
                    <a:pt x="77" y="109"/>
                    <a:pt x="77" y="109"/>
                  </a:cubicBezTo>
                  <a:cubicBezTo>
                    <a:pt x="78" y="108"/>
                    <a:pt x="78" y="108"/>
                    <a:pt x="78" y="108"/>
                  </a:cubicBezTo>
                  <a:cubicBezTo>
                    <a:pt x="79" y="108"/>
                    <a:pt x="79" y="108"/>
                    <a:pt x="79" y="108"/>
                  </a:cubicBezTo>
                  <a:cubicBezTo>
                    <a:pt x="80" y="107"/>
                    <a:pt x="80" y="107"/>
                    <a:pt x="80" y="107"/>
                  </a:cubicBezTo>
                  <a:cubicBezTo>
                    <a:pt x="81" y="107"/>
                    <a:pt x="81" y="107"/>
                    <a:pt x="81" y="107"/>
                  </a:cubicBezTo>
                  <a:cubicBezTo>
                    <a:pt x="81" y="108"/>
                    <a:pt x="81" y="108"/>
                    <a:pt x="81" y="108"/>
                  </a:cubicBezTo>
                  <a:cubicBezTo>
                    <a:pt x="81" y="108"/>
                    <a:pt x="81" y="108"/>
                    <a:pt x="81" y="108"/>
                  </a:cubicBezTo>
                  <a:cubicBezTo>
                    <a:pt x="81" y="108"/>
                    <a:pt x="81" y="108"/>
                    <a:pt x="81" y="108"/>
                  </a:cubicBezTo>
                  <a:cubicBezTo>
                    <a:pt x="80" y="108"/>
                    <a:pt x="80" y="108"/>
                    <a:pt x="80" y="108"/>
                  </a:cubicBezTo>
                  <a:cubicBezTo>
                    <a:pt x="80" y="108"/>
                    <a:pt x="80" y="108"/>
                    <a:pt x="80" y="108"/>
                  </a:cubicBezTo>
                  <a:cubicBezTo>
                    <a:pt x="79" y="108"/>
                    <a:pt x="79" y="108"/>
                    <a:pt x="79" y="108"/>
                  </a:cubicBezTo>
                  <a:cubicBezTo>
                    <a:pt x="78" y="109"/>
                    <a:pt x="78" y="109"/>
                    <a:pt x="78" y="109"/>
                  </a:cubicBezTo>
                  <a:cubicBezTo>
                    <a:pt x="78" y="109"/>
                    <a:pt x="78" y="109"/>
                    <a:pt x="78" y="109"/>
                  </a:cubicBezTo>
                  <a:cubicBezTo>
                    <a:pt x="77" y="110"/>
                    <a:pt x="77" y="110"/>
                    <a:pt x="77" y="110"/>
                  </a:cubicBezTo>
                  <a:cubicBezTo>
                    <a:pt x="78" y="111"/>
                    <a:pt x="78" y="111"/>
                    <a:pt x="78" y="111"/>
                  </a:cubicBezTo>
                  <a:cubicBezTo>
                    <a:pt x="77" y="111"/>
                    <a:pt x="77" y="111"/>
                    <a:pt x="77" y="111"/>
                  </a:cubicBezTo>
                  <a:cubicBezTo>
                    <a:pt x="77" y="111"/>
                    <a:pt x="77" y="112"/>
                    <a:pt x="77" y="111"/>
                  </a:cubicBezTo>
                  <a:close/>
                  <a:moveTo>
                    <a:pt x="81" y="133"/>
                  </a:moveTo>
                  <a:cubicBezTo>
                    <a:pt x="82" y="133"/>
                    <a:pt x="82" y="133"/>
                    <a:pt x="82" y="133"/>
                  </a:cubicBezTo>
                  <a:cubicBezTo>
                    <a:pt x="82" y="133"/>
                    <a:pt x="82" y="133"/>
                    <a:pt x="82" y="133"/>
                  </a:cubicBezTo>
                  <a:cubicBezTo>
                    <a:pt x="81" y="132"/>
                    <a:pt x="81" y="132"/>
                    <a:pt x="81" y="132"/>
                  </a:cubicBezTo>
                  <a:cubicBezTo>
                    <a:pt x="82" y="132"/>
                    <a:pt x="82" y="132"/>
                    <a:pt x="82" y="132"/>
                  </a:cubicBezTo>
                  <a:cubicBezTo>
                    <a:pt x="81" y="131"/>
                    <a:pt x="81" y="131"/>
                    <a:pt x="81" y="131"/>
                  </a:cubicBezTo>
                  <a:cubicBezTo>
                    <a:pt x="80" y="131"/>
                    <a:pt x="80" y="131"/>
                    <a:pt x="80" y="131"/>
                  </a:cubicBezTo>
                  <a:cubicBezTo>
                    <a:pt x="80" y="130"/>
                    <a:pt x="80" y="130"/>
                    <a:pt x="80" y="130"/>
                  </a:cubicBezTo>
                  <a:cubicBezTo>
                    <a:pt x="80" y="130"/>
                    <a:pt x="80" y="130"/>
                    <a:pt x="80" y="130"/>
                  </a:cubicBezTo>
                  <a:cubicBezTo>
                    <a:pt x="79" y="130"/>
                    <a:pt x="79" y="130"/>
                    <a:pt x="79" y="130"/>
                  </a:cubicBezTo>
                  <a:cubicBezTo>
                    <a:pt x="78" y="131"/>
                    <a:pt x="78" y="131"/>
                    <a:pt x="78" y="131"/>
                  </a:cubicBezTo>
                  <a:cubicBezTo>
                    <a:pt x="78" y="131"/>
                    <a:pt x="78" y="131"/>
                    <a:pt x="78" y="131"/>
                  </a:cubicBezTo>
                  <a:cubicBezTo>
                    <a:pt x="79" y="131"/>
                    <a:pt x="79" y="131"/>
                    <a:pt x="79" y="131"/>
                  </a:cubicBezTo>
                  <a:cubicBezTo>
                    <a:pt x="79" y="131"/>
                    <a:pt x="79" y="131"/>
                    <a:pt x="79" y="131"/>
                  </a:cubicBezTo>
                  <a:cubicBezTo>
                    <a:pt x="80" y="131"/>
                    <a:pt x="80" y="131"/>
                    <a:pt x="80" y="131"/>
                  </a:cubicBezTo>
                  <a:cubicBezTo>
                    <a:pt x="80" y="132"/>
                    <a:pt x="80" y="132"/>
                    <a:pt x="80" y="132"/>
                  </a:cubicBezTo>
                  <a:cubicBezTo>
                    <a:pt x="81" y="132"/>
                    <a:pt x="81" y="132"/>
                    <a:pt x="81" y="132"/>
                  </a:cubicBezTo>
                  <a:cubicBezTo>
                    <a:pt x="81" y="133"/>
                    <a:pt x="81" y="133"/>
                    <a:pt x="81" y="133"/>
                  </a:cubicBezTo>
                  <a:close/>
                  <a:moveTo>
                    <a:pt x="97" y="133"/>
                  </a:moveTo>
                  <a:cubicBezTo>
                    <a:pt x="96" y="132"/>
                    <a:pt x="96" y="132"/>
                    <a:pt x="96" y="132"/>
                  </a:cubicBezTo>
                  <a:cubicBezTo>
                    <a:pt x="96" y="133"/>
                    <a:pt x="96" y="133"/>
                    <a:pt x="96" y="133"/>
                  </a:cubicBezTo>
                  <a:cubicBezTo>
                    <a:pt x="95" y="133"/>
                    <a:pt x="95" y="133"/>
                    <a:pt x="95" y="133"/>
                  </a:cubicBezTo>
                  <a:cubicBezTo>
                    <a:pt x="94" y="131"/>
                    <a:pt x="94" y="131"/>
                    <a:pt x="94" y="131"/>
                  </a:cubicBezTo>
                  <a:cubicBezTo>
                    <a:pt x="94" y="131"/>
                    <a:pt x="94" y="131"/>
                    <a:pt x="94" y="131"/>
                  </a:cubicBezTo>
                  <a:cubicBezTo>
                    <a:pt x="92" y="130"/>
                    <a:pt x="92" y="130"/>
                    <a:pt x="92" y="130"/>
                  </a:cubicBezTo>
                  <a:cubicBezTo>
                    <a:pt x="92" y="130"/>
                    <a:pt x="92" y="130"/>
                    <a:pt x="92" y="130"/>
                  </a:cubicBezTo>
                  <a:cubicBezTo>
                    <a:pt x="91" y="130"/>
                    <a:pt x="91" y="130"/>
                    <a:pt x="91" y="130"/>
                  </a:cubicBezTo>
                  <a:cubicBezTo>
                    <a:pt x="90" y="128"/>
                    <a:pt x="90" y="128"/>
                    <a:pt x="90" y="128"/>
                  </a:cubicBezTo>
                  <a:cubicBezTo>
                    <a:pt x="88" y="126"/>
                    <a:pt x="88" y="126"/>
                    <a:pt x="88" y="126"/>
                  </a:cubicBezTo>
                  <a:cubicBezTo>
                    <a:pt x="87" y="124"/>
                    <a:pt x="87" y="124"/>
                    <a:pt x="87" y="124"/>
                  </a:cubicBezTo>
                  <a:cubicBezTo>
                    <a:pt x="87" y="123"/>
                    <a:pt x="87" y="123"/>
                    <a:pt x="87" y="123"/>
                  </a:cubicBezTo>
                  <a:cubicBezTo>
                    <a:pt x="87" y="121"/>
                    <a:pt x="87" y="121"/>
                    <a:pt x="87" y="121"/>
                  </a:cubicBezTo>
                  <a:cubicBezTo>
                    <a:pt x="86" y="120"/>
                    <a:pt x="86" y="120"/>
                    <a:pt x="86" y="120"/>
                  </a:cubicBezTo>
                  <a:cubicBezTo>
                    <a:pt x="85" y="118"/>
                    <a:pt x="85" y="118"/>
                    <a:pt x="85" y="118"/>
                  </a:cubicBezTo>
                  <a:cubicBezTo>
                    <a:pt x="85" y="117"/>
                    <a:pt x="85" y="117"/>
                    <a:pt x="85" y="117"/>
                  </a:cubicBezTo>
                  <a:cubicBezTo>
                    <a:pt x="86" y="117"/>
                    <a:pt x="86" y="117"/>
                    <a:pt x="86" y="117"/>
                  </a:cubicBezTo>
                  <a:cubicBezTo>
                    <a:pt x="86" y="116"/>
                    <a:pt x="86" y="116"/>
                    <a:pt x="86" y="116"/>
                  </a:cubicBezTo>
                  <a:cubicBezTo>
                    <a:pt x="85" y="116"/>
                    <a:pt x="85" y="116"/>
                    <a:pt x="85" y="116"/>
                  </a:cubicBezTo>
                  <a:cubicBezTo>
                    <a:pt x="84" y="116"/>
                    <a:pt x="84" y="116"/>
                    <a:pt x="84" y="116"/>
                  </a:cubicBezTo>
                  <a:cubicBezTo>
                    <a:pt x="84" y="116"/>
                    <a:pt x="84" y="116"/>
                    <a:pt x="84" y="116"/>
                  </a:cubicBezTo>
                  <a:cubicBezTo>
                    <a:pt x="84" y="116"/>
                    <a:pt x="84" y="116"/>
                    <a:pt x="84" y="116"/>
                  </a:cubicBezTo>
                  <a:cubicBezTo>
                    <a:pt x="85" y="116"/>
                    <a:pt x="85" y="116"/>
                    <a:pt x="85" y="116"/>
                  </a:cubicBezTo>
                  <a:cubicBezTo>
                    <a:pt x="86" y="115"/>
                    <a:pt x="86" y="115"/>
                    <a:pt x="86" y="115"/>
                  </a:cubicBezTo>
                  <a:cubicBezTo>
                    <a:pt x="86" y="114"/>
                    <a:pt x="86" y="114"/>
                    <a:pt x="86" y="114"/>
                  </a:cubicBezTo>
                  <a:cubicBezTo>
                    <a:pt x="86" y="113"/>
                    <a:pt x="86" y="113"/>
                    <a:pt x="86" y="113"/>
                  </a:cubicBezTo>
                  <a:cubicBezTo>
                    <a:pt x="85" y="113"/>
                    <a:pt x="85" y="113"/>
                    <a:pt x="85" y="113"/>
                  </a:cubicBezTo>
                  <a:cubicBezTo>
                    <a:pt x="84" y="113"/>
                    <a:pt x="84" y="113"/>
                    <a:pt x="84" y="113"/>
                  </a:cubicBezTo>
                  <a:cubicBezTo>
                    <a:pt x="85" y="113"/>
                    <a:pt x="85" y="113"/>
                    <a:pt x="85" y="113"/>
                  </a:cubicBezTo>
                  <a:cubicBezTo>
                    <a:pt x="86" y="113"/>
                    <a:pt x="86" y="113"/>
                    <a:pt x="86" y="113"/>
                  </a:cubicBezTo>
                  <a:cubicBezTo>
                    <a:pt x="86" y="112"/>
                    <a:pt x="86" y="112"/>
                    <a:pt x="86" y="112"/>
                  </a:cubicBezTo>
                  <a:cubicBezTo>
                    <a:pt x="86" y="112"/>
                    <a:pt x="86" y="112"/>
                    <a:pt x="86" y="112"/>
                  </a:cubicBezTo>
                  <a:cubicBezTo>
                    <a:pt x="84" y="112"/>
                    <a:pt x="84" y="112"/>
                    <a:pt x="84" y="112"/>
                  </a:cubicBezTo>
                  <a:cubicBezTo>
                    <a:pt x="82" y="111"/>
                    <a:pt x="82" y="111"/>
                    <a:pt x="82" y="111"/>
                  </a:cubicBezTo>
                  <a:cubicBezTo>
                    <a:pt x="81" y="111"/>
                    <a:pt x="81" y="111"/>
                    <a:pt x="81" y="111"/>
                  </a:cubicBezTo>
                  <a:cubicBezTo>
                    <a:pt x="80" y="111"/>
                    <a:pt x="80" y="111"/>
                    <a:pt x="80" y="111"/>
                  </a:cubicBezTo>
                  <a:cubicBezTo>
                    <a:pt x="79" y="112"/>
                    <a:pt x="79" y="112"/>
                    <a:pt x="79" y="112"/>
                  </a:cubicBezTo>
                  <a:cubicBezTo>
                    <a:pt x="77" y="112"/>
                    <a:pt x="77" y="112"/>
                    <a:pt x="77" y="112"/>
                  </a:cubicBezTo>
                  <a:cubicBezTo>
                    <a:pt x="77" y="112"/>
                    <a:pt x="77" y="112"/>
                    <a:pt x="77" y="112"/>
                  </a:cubicBezTo>
                  <a:cubicBezTo>
                    <a:pt x="76" y="113"/>
                    <a:pt x="76" y="113"/>
                    <a:pt x="76" y="113"/>
                  </a:cubicBezTo>
                  <a:cubicBezTo>
                    <a:pt x="76" y="114"/>
                    <a:pt x="76" y="114"/>
                    <a:pt x="76" y="114"/>
                  </a:cubicBezTo>
                  <a:cubicBezTo>
                    <a:pt x="75" y="114"/>
                    <a:pt x="75" y="114"/>
                    <a:pt x="75" y="114"/>
                  </a:cubicBezTo>
                  <a:cubicBezTo>
                    <a:pt x="76" y="115"/>
                    <a:pt x="76" y="115"/>
                    <a:pt x="76" y="115"/>
                  </a:cubicBezTo>
                  <a:cubicBezTo>
                    <a:pt x="76" y="115"/>
                    <a:pt x="76" y="115"/>
                    <a:pt x="76" y="115"/>
                  </a:cubicBezTo>
                  <a:cubicBezTo>
                    <a:pt x="77" y="116"/>
                    <a:pt x="77" y="116"/>
                    <a:pt x="77" y="116"/>
                  </a:cubicBezTo>
                  <a:cubicBezTo>
                    <a:pt x="76" y="116"/>
                    <a:pt x="76" y="116"/>
                    <a:pt x="76" y="116"/>
                  </a:cubicBezTo>
                  <a:cubicBezTo>
                    <a:pt x="76" y="116"/>
                    <a:pt x="76" y="116"/>
                    <a:pt x="76" y="116"/>
                  </a:cubicBezTo>
                  <a:cubicBezTo>
                    <a:pt x="75" y="116"/>
                    <a:pt x="75" y="116"/>
                    <a:pt x="75" y="116"/>
                  </a:cubicBezTo>
                  <a:cubicBezTo>
                    <a:pt x="74" y="117"/>
                    <a:pt x="74" y="117"/>
                    <a:pt x="74" y="117"/>
                  </a:cubicBezTo>
                  <a:cubicBezTo>
                    <a:pt x="74" y="118"/>
                    <a:pt x="74" y="118"/>
                    <a:pt x="74" y="118"/>
                  </a:cubicBezTo>
                  <a:cubicBezTo>
                    <a:pt x="74" y="119"/>
                    <a:pt x="74" y="119"/>
                    <a:pt x="74" y="119"/>
                  </a:cubicBezTo>
                  <a:cubicBezTo>
                    <a:pt x="75" y="119"/>
                    <a:pt x="75" y="119"/>
                    <a:pt x="75" y="119"/>
                  </a:cubicBezTo>
                  <a:cubicBezTo>
                    <a:pt x="76" y="118"/>
                    <a:pt x="76" y="118"/>
                    <a:pt x="76" y="118"/>
                  </a:cubicBezTo>
                  <a:cubicBezTo>
                    <a:pt x="76" y="118"/>
                    <a:pt x="76" y="118"/>
                    <a:pt x="76" y="118"/>
                  </a:cubicBezTo>
                  <a:cubicBezTo>
                    <a:pt x="76" y="119"/>
                    <a:pt x="76" y="119"/>
                    <a:pt x="76" y="119"/>
                  </a:cubicBezTo>
                  <a:cubicBezTo>
                    <a:pt x="75" y="120"/>
                    <a:pt x="75" y="120"/>
                    <a:pt x="75" y="120"/>
                  </a:cubicBezTo>
                  <a:cubicBezTo>
                    <a:pt x="76" y="120"/>
                    <a:pt x="76" y="120"/>
                    <a:pt x="76" y="120"/>
                  </a:cubicBezTo>
                  <a:cubicBezTo>
                    <a:pt x="76" y="119"/>
                    <a:pt x="76" y="119"/>
                    <a:pt x="76" y="119"/>
                  </a:cubicBezTo>
                  <a:cubicBezTo>
                    <a:pt x="77" y="119"/>
                    <a:pt x="77" y="119"/>
                    <a:pt x="77" y="119"/>
                  </a:cubicBezTo>
                  <a:cubicBezTo>
                    <a:pt x="77" y="119"/>
                    <a:pt x="77" y="119"/>
                    <a:pt x="77" y="119"/>
                  </a:cubicBezTo>
                  <a:cubicBezTo>
                    <a:pt x="77" y="120"/>
                    <a:pt x="77" y="120"/>
                    <a:pt x="77" y="120"/>
                  </a:cubicBezTo>
                  <a:cubicBezTo>
                    <a:pt x="76" y="120"/>
                    <a:pt x="76" y="120"/>
                    <a:pt x="76" y="120"/>
                  </a:cubicBezTo>
                  <a:cubicBezTo>
                    <a:pt x="77" y="121"/>
                    <a:pt x="77" y="121"/>
                    <a:pt x="77" y="121"/>
                  </a:cubicBezTo>
                  <a:cubicBezTo>
                    <a:pt x="78" y="121"/>
                    <a:pt x="78" y="121"/>
                    <a:pt x="78" y="121"/>
                  </a:cubicBezTo>
                  <a:cubicBezTo>
                    <a:pt x="77" y="121"/>
                    <a:pt x="77" y="121"/>
                    <a:pt x="77" y="121"/>
                  </a:cubicBezTo>
                  <a:cubicBezTo>
                    <a:pt x="77" y="121"/>
                    <a:pt x="77" y="121"/>
                    <a:pt x="77" y="121"/>
                  </a:cubicBezTo>
                  <a:cubicBezTo>
                    <a:pt x="76" y="122"/>
                    <a:pt x="76" y="122"/>
                    <a:pt x="76" y="122"/>
                  </a:cubicBezTo>
                  <a:cubicBezTo>
                    <a:pt x="76" y="122"/>
                    <a:pt x="76" y="122"/>
                    <a:pt x="76" y="122"/>
                  </a:cubicBezTo>
                  <a:cubicBezTo>
                    <a:pt x="77" y="123"/>
                    <a:pt x="77" y="123"/>
                    <a:pt x="77" y="123"/>
                  </a:cubicBezTo>
                  <a:cubicBezTo>
                    <a:pt x="76" y="123"/>
                    <a:pt x="76" y="123"/>
                    <a:pt x="76" y="123"/>
                  </a:cubicBezTo>
                  <a:cubicBezTo>
                    <a:pt x="76" y="123"/>
                    <a:pt x="76" y="123"/>
                    <a:pt x="76" y="123"/>
                  </a:cubicBezTo>
                  <a:cubicBezTo>
                    <a:pt x="75" y="123"/>
                    <a:pt x="75" y="123"/>
                    <a:pt x="75" y="123"/>
                  </a:cubicBezTo>
                  <a:cubicBezTo>
                    <a:pt x="74" y="123"/>
                    <a:pt x="74" y="123"/>
                    <a:pt x="74" y="123"/>
                  </a:cubicBezTo>
                  <a:cubicBezTo>
                    <a:pt x="74" y="123"/>
                    <a:pt x="74" y="123"/>
                    <a:pt x="74" y="123"/>
                  </a:cubicBezTo>
                  <a:cubicBezTo>
                    <a:pt x="73" y="124"/>
                    <a:pt x="73" y="124"/>
                    <a:pt x="73" y="124"/>
                  </a:cubicBezTo>
                  <a:cubicBezTo>
                    <a:pt x="73" y="125"/>
                    <a:pt x="73" y="125"/>
                    <a:pt x="73" y="125"/>
                  </a:cubicBezTo>
                  <a:cubicBezTo>
                    <a:pt x="73" y="126"/>
                    <a:pt x="73" y="126"/>
                    <a:pt x="73" y="126"/>
                  </a:cubicBezTo>
                  <a:cubicBezTo>
                    <a:pt x="73" y="127"/>
                    <a:pt x="73" y="127"/>
                    <a:pt x="73" y="127"/>
                  </a:cubicBezTo>
                  <a:cubicBezTo>
                    <a:pt x="73" y="128"/>
                    <a:pt x="73" y="128"/>
                    <a:pt x="73" y="128"/>
                  </a:cubicBezTo>
                  <a:cubicBezTo>
                    <a:pt x="75" y="128"/>
                    <a:pt x="75" y="128"/>
                    <a:pt x="75" y="128"/>
                  </a:cubicBezTo>
                  <a:cubicBezTo>
                    <a:pt x="75" y="129"/>
                    <a:pt x="75" y="129"/>
                    <a:pt x="75" y="129"/>
                  </a:cubicBezTo>
                  <a:cubicBezTo>
                    <a:pt x="76" y="130"/>
                    <a:pt x="76" y="130"/>
                    <a:pt x="76" y="130"/>
                  </a:cubicBezTo>
                  <a:cubicBezTo>
                    <a:pt x="77" y="130"/>
                    <a:pt x="77" y="130"/>
                    <a:pt x="77" y="130"/>
                  </a:cubicBezTo>
                  <a:cubicBezTo>
                    <a:pt x="77" y="130"/>
                    <a:pt x="77" y="130"/>
                    <a:pt x="77" y="130"/>
                  </a:cubicBezTo>
                  <a:cubicBezTo>
                    <a:pt x="78" y="130"/>
                    <a:pt x="78" y="130"/>
                    <a:pt x="78" y="130"/>
                  </a:cubicBezTo>
                  <a:cubicBezTo>
                    <a:pt x="79" y="129"/>
                    <a:pt x="79" y="129"/>
                    <a:pt x="79" y="129"/>
                  </a:cubicBezTo>
                  <a:cubicBezTo>
                    <a:pt x="78" y="128"/>
                    <a:pt x="78" y="128"/>
                    <a:pt x="78" y="128"/>
                  </a:cubicBezTo>
                  <a:cubicBezTo>
                    <a:pt x="78" y="127"/>
                    <a:pt x="78" y="127"/>
                    <a:pt x="78" y="127"/>
                  </a:cubicBezTo>
                  <a:cubicBezTo>
                    <a:pt x="79" y="126"/>
                    <a:pt x="79" y="126"/>
                    <a:pt x="79" y="126"/>
                  </a:cubicBezTo>
                  <a:cubicBezTo>
                    <a:pt x="79" y="127"/>
                    <a:pt x="79" y="127"/>
                    <a:pt x="79" y="127"/>
                  </a:cubicBezTo>
                  <a:cubicBezTo>
                    <a:pt x="79" y="128"/>
                    <a:pt x="79" y="128"/>
                    <a:pt x="79" y="128"/>
                  </a:cubicBezTo>
                  <a:cubicBezTo>
                    <a:pt x="79" y="128"/>
                    <a:pt x="79" y="128"/>
                    <a:pt x="79" y="128"/>
                  </a:cubicBezTo>
                  <a:cubicBezTo>
                    <a:pt x="79" y="129"/>
                    <a:pt x="79" y="129"/>
                    <a:pt x="79" y="129"/>
                  </a:cubicBezTo>
                  <a:cubicBezTo>
                    <a:pt x="80" y="129"/>
                    <a:pt x="80" y="129"/>
                    <a:pt x="80" y="129"/>
                  </a:cubicBezTo>
                  <a:cubicBezTo>
                    <a:pt x="80" y="129"/>
                    <a:pt x="80" y="129"/>
                    <a:pt x="80" y="129"/>
                  </a:cubicBezTo>
                  <a:cubicBezTo>
                    <a:pt x="80" y="128"/>
                    <a:pt x="80" y="128"/>
                    <a:pt x="80" y="128"/>
                  </a:cubicBezTo>
                  <a:cubicBezTo>
                    <a:pt x="81" y="128"/>
                    <a:pt x="81" y="128"/>
                    <a:pt x="81" y="128"/>
                  </a:cubicBezTo>
                  <a:cubicBezTo>
                    <a:pt x="81" y="128"/>
                    <a:pt x="81" y="128"/>
                    <a:pt x="81" y="128"/>
                  </a:cubicBezTo>
                  <a:cubicBezTo>
                    <a:pt x="81" y="128"/>
                    <a:pt x="81" y="128"/>
                    <a:pt x="81" y="128"/>
                  </a:cubicBezTo>
                  <a:cubicBezTo>
                    <a:pt x="81" y="129"/>
                    <a:pt x="81" y="129"/>
                    <a:pt x="81" y="129"/>
                  </a:cubicBezTo>
                  <a:cubicBezTo>
                    <a:pt x="82" y="130"/>
                    <a:pt x="82" y="130"/>
                    <a:pt x="82" y="130"/>
                  </a:cubicBezTo>
                  <a:cubicBezTo>
                    <a:pt x="83" y="131"/>
                    <a:pt x="83" y="131"/>
                    <a:pt x="83" y="131"/>
                  </a:cubicBezTo>
                  <a:cubicBezTo>
                    <a:pt x="84" y="131"/>
                    <a:pt x="84" y="131"/>
                    <a:pt x="84" y="131"/>
                  </a:cubicBezTo>
                  <a:cubicBezTo>
                    <a:pt x="84" y="130"/>
                    <a:pt x="84" y="130"/>
                    <a:pt x="84" y="130"/>
                  </a:cubicBezTo>
                  <a:cubicBezTo>
                    <a:pt x="85" y="131"/>
                    <a:pt x="85" y="131"/>
                    <a:pt x="85" y="131"/>
                  </a:cubicBezTo>
                  <a:cubicBezTo>
                    <a:pt x="84" y="131"/>
                    <a:pt x="84" y="131"/>
                    <a:pt x="84" y="131"/>
                  </a:cubicBezTo>
                  <a:cubicBezTo>
                    <a:pt x="84" y="131"/>
                    <a:pt x="84" y="131"/>
                    <a:pt x="84" y="131"/>
                  </a:cubicBezTo>
                  <a:cubicBezTo>
                    <a:pt x="84" y="131"/>
                    <a:pt x="84" y="131"/>
                    <a:pt x="84" y="131"/>
                  </a:cubicBezTo>
                  <a:cubicBezTo>
                    <a:pt x="83" y="132"/>
                    <a:pt x="83" y="132"/>
                    <a:pt x="83" y="132"/>
                  </a:cubicBezTo>
                  <a:cubicBezTo>
                    <a:pt x="83" y="132"/>
                    <a:pt x="83" y="132"/>
                    <a:pt x="83" y="132"/>
                  </a:cubicBezTo>
                  <a:cubicBezTo>
                    <a:pt x="84" y="133"/>
                    <a:pt x="84" y="133"/>
                    <a:pt x="84" y="133"/>
                  </a:cubicBezTo>
                  <a:cubicBezTo>
                    <a:pt x="84" y="133"/>
                    <a:pt x="84" y="133"/>
                    <a:pt x="84" y="133"/>
                  </a:cubicBezTo>
                  <a:cubicBezTo>
                    <a:pt x="83" y="133"/>
                    <a:pt x="83" y="133"/>
                    <a:pt x="83" y="133"/>
                  </a:cubicBezTo>
                  <a:cubicBezTo>
                    <a:pt x="83" y="133"/>
                    <a:pt x="83" y="133"/>
                    <a:pt x="83" y="133"/>
                  </a:cubicBezTo>
                  <a:cubicBezTo>
                    <a:pt x="83" y="134"/>
                    <a:pt x="83" y="134"/>
                    <a:pt x="83" y="134"/>
                  </a:cubicBezTo>
                  <a:cubicBezTo>
                    <a:pt x="83" y="134"/>
                    <a:pt x="83" y="134"/>
                    <a:pt x="83" y="134"/>
                  </a:cubicBezTo>
                  <a:cubicBezTo>
                    <a:pt x="84" y="134"/>
                    <a:pt x="84" y="134"/>
                    <a:pt x="84" y="134"/>
                  </a:cubicBezTo>
                  <a:cubicBezTo>
                    <a:pt x="85" y="135"/>
                    <a:pt x="85" y="135"/>
                    <a:pt x="85" y="135"/>
                  </a:cubicBezTo>
                  <a:cubicBezTo>
                    <a:pt x="86" y="135"/>
                    <a:pt x="86" y="135"/>
                    <a:pt x="86" y="135"/>
                  </a:cubicBezTo>
                  <a:cubicBezTo>
                    <a:pt x="87" y="135"/>
                    <a:pt x="87" y="135"/>
                    <a:pt x="87" y="135"/>
                  </a:cubicBezTo>
                  <a:cubicBezTo>
                    <a:pt x="87" y="134"/>
                    <a:pt x="87" y="134"/>
                    <a:pt x="87" y="134"/>
                  </a:cubicBezTo>
                  <a:cubicBezTo>
                    <a:pt x="88" y="134"/>
                    <a:pt x="88" y="134"/>
                    <a:pt x="88" y="134"/>
                  </a:cubicBezTo>
                  <a:cubicBezTo>
                    <a:pt x="88" y="135"/>
                    <a:pt x="88" y="135"/>
                    <a:pt x="88" y="135"/>
                  </a:cubicBezTo>
                  <a:cubicBezTo>
                    <a:pt x="88" y="136"/>
                    <a:pt x="88" y="136"/>
                    <a:pt x="88" y="136"/>
                  </a:cubicBezTo>
                  <a:cubicBezTo>
                    <a:pt x="89" y="136"/>
                    <a:pt x="89" y="136"/>
                    <a:pt x="89" y="136"/>
                  </a:cubicBezTo>
                  <a:cubicBezTo>
                    <a:pt x="90" y="136"/>
                    <a:pt x="90" y="136"/>
                    <a:pt x="90" y="136"/>
                  </a:cubicBezTo>
                  <a:cubicBezTo>
                    <a:pt x="90" y="136"/>
                    <a:pt x="90" y="136"/>
                    <a:pt x="90" y="136"/>
                  </a:cubicBezTo>
                  <a:cubicBezTo>
                    <a:pt x="90" y="135"/>
                    <a:pt x="90" y="135"/>
                    <a:pt x="90" y="135"/>
                  </a:cubicBezTo>
                  <a:cubicBezTo>
                    <a:pt x="89" y="134"/>
                    <a:pt x="89" y="134"/>
                    <a:pt x="89" y="134"/>
                  </a:cubicBezTo>
                  <a:cubicBezTo>
                    <a:pt x="89" y="134"/>
                    <a:pt x="89" y="134"/>
                    <a:pt x="89" y="134"/>
                  </a:cubicBezTo>
                  <a:cubicBezTo>
                    <a:pt x="89" y="134"/>
                    <a:pt x="89" y="134"/>
                    <a:pt x="89" y="134"/>
                  </a:cubicBezTo>
                  <a:cubicBezTo>
                    <a:pt x="90" y="134"/>
                    <a:pt x="90" y="134"/>
                    <a:pt x="90" y="134"/>
                  </a:cubicBezTo>
                  <a:cubicBezTo>
                    <a:pt x="90" y="135"/>
                    <a:pt x="90" y="135"/>
                    <a:pt x="90" y="135"/>
                  </a:cubicBezTo>
                  <a:cubicBezTo>
                    <a:pt x="91" y="135"/>
                    <a:pt x="91" y="135"/>
                    <a:pt x="91" y="135"/>
                  </a:cubicBezTo>
                  <a:cubicBezTo>
                    <a:pt x="91" y="136"/>
                    <a:pt x="91" y="136"/>
                    <a:pt x="91" y="136"/>
                  </a:cubicBezTo>
                  <a:cubicBezTo>
                    <a:pt x="92" y="136"/>
                    <a:pt x="92" y="136"/>
                    <a:pt x="92" y="136"/>
                  </a:cubicBezTo>
                  <a:cubicBezTo>
                    <a:pt x="92" y="135"/>
                    <a:pt x="92" y="135"/>
                    <a:pt x="92" y="135"/>
                  </a:cubicBezTo>
                  <a:cubicBezTo>
                    <a:pt x="92" y="135"/>
                    <a:pt x="92" y="135"/>
                    <a:pt x="92" y="135"/>
                  </a:cubicBezTo>
                  <a:cubicBezTo>
                    <a:pt x="93" y="136"/>
                    <a:pt x="93" y="136"/>
                    <a:pt x="93" y="136"/>
                  </a:cubicBezTo>
                  <a:cubicBezTo>
                    <a:pt x="94" y="136"/>
                    <a:pt x="94" y="136"/>
                    <a:pt x="94" y="136"/>
                  </a:cubicBezTo>
                  <a:cubicBezTo>
                    <a:pt x="94" y="136"/>
                    <a:pt x="94" y="136"/>
                    <a:pt x="94" y="136"/>
                  </a:cubicBezTo>
                  <a:cubicBezTo>
                    <a:pt x="94" y="136"/>
                    <a:pt x="94" y="136"/>
                    <a:pt x="94" y="136"/>
                  </a:cubicBezTo>
                  <a:cubicBezTo>
                    <a:pt x="94" y="135"/>
                    <a:pt x="94" y="135"/>
                    <a:pt x="94" y="135"/>
                  </a:cubicBezTo>
                  <a:cubicBezTo>
                    <a:pt x="94" y="135"/>
                    <a:pt x="94" y="135"/>
                    <a:pt x="94" y="135"/>
                  </a:cubicBezTo>
                  <a:cubicBezTo>
                    <a:pt x="94" y="135"/>
                    <a:pt x="94" y="135"/>
                    <a:pt x="94" y="135"/>
                  </a:cubicBezTo>
                  <a:cubicBezTo>
                    <a:pt x="95" y="135"/>
                    <a:pt x="95" y="135"/>
                    <a:pt x="95" y="135"/>
                  </a:cubicBezTo>
                  <a:cubicBezTo>
                    <a:pt x="95" y="135"/>
                    <a:pt x="95" y="135"/>
                    <a:pt x="95" y="135"/>
                  </a:cubicBezTo>
                  <a:cubicBezTo>
                    <a:pt x="95" y="135"/>
                    <a:pt x="95" y="135"/>
                    <a:pt x="95" y="135"/>
                  </a:cubicBezTo>
                  <a:cubicBezTo>
                    <a:pt x="96" y="136"/>
                    <a:pt x="96" y="136"/>
                    <a:pt x="96" y="136"/>
                  </a:cubicBezTo>
                  <a:cubicBezTo>
                    <a:pt x="96" y="137"/>
                    <a:pt x="96" y="137"/>
                    <a:pt x="96" y="137"/>
                  </a:cubicBezTo>
                  <a:cubicBezTo>
                    <a:pt x="97" y="136"/>
                    <a:pt x="97" y="136"/>
                    <a:pt x="97" y="136"/>
                  </a:cubicBezTo>
                  <a:cubicBezTo>
                    <a:pt x="97" y="136"/>
                    <a:pt x="97" y="136"/>
                    <a:pt x="97" y="136"/>
                  </a:cubicBezTo>
                  <a:cubicBezTo>
                    <a:pt x="96" y="135"/>
                    <a:pt x="96" y="135"/>
                    <a:pt x="96" y="135"/>
                  </a:cubicBezTo>
                  <a:cubicBezTo>
                    <a:pt x="96" y="135"/>
                    <a:pt x="96" y="135"/>
                    <a:pt x="96" y="135"/>
                  </a:cubicBezTo>
                  <a:cubicBezTo>
                    <a:pt x="95" y="135"/>
                    <a:pt x="95" y="135"/>
                    <a:pt x="95" y="135"/>
                  </a:cubicBezTo>
                  <a:cubicBezTo>
                    <a:pt x="96" y="135"/>
                    <a:pt x="96" y="135"/>
                    <a:pt x="96" y="135"/>
                  </a:cubicBezTo>
                  <a:cubicBezTo>
                    <a:pt x="96" y="135"/>
                    <a:pt x="96" y="135"/>
                    <a:pt x="96" y="135"/>
                  </a:cubicBezTo>
                  <a:cubicBezTo>
                    <a:pt x="96" y="135"/>
                    <a:pt x="96" y="135"/>
                    <a:pt x="96" y="135"/>
                  </a:cubicBezTo>
                  <a:cubicBezTo>
                    <a:pt x="97" y="134"/>
                    <a:pt x="97" y="134"/>
                    <a:pt x="97" y="134"/>
                  </a:cubicBezTo>
                  <a:cubicBezTo>
                    <a:pt x="97" y="134"/>
                    <a:pt x="97" y="134"/>
                    <a:pt x="97" y="134"/>
                  </a:cubicBezTo>
                  <a:cubicBezTo>
                    <a:pt x="97" y="133"/>
                    <a:pt x="97" y="133"/>
                    <a:pt x="97" y="133"/>
                  </a:cubicBezTo>
                  <a:close/>
                  <a:moveTo>
                    <a:pt x="31" y="183"/>
                  </a:moveTo>
                  <a:cubicBezTo>
                    <a:pt x="30" y="183"/>
                    <a:pt x="30" y="183"/>
                    <a:pt x="30" y="183"/>
                  </a:cubicBezTo>
                  <a:cubicBezTo>
                    <a:pt x="31" y="182"/>
                    <a:pt x="31" y="182"/>
                    <a:pt x="31" y="182"/>
                  </a:cubicBezTo>
                  <a:cubicBezTo>
                    <a:pt x="30" y="182"/>
                    <a:pt x="30" y="182"/>
                    <a:pt x="30" y="182"/>
                  </a:cubicBezTo>
                  <a:cubicBezTo>
                    <a:pt x="30" y="182"/>
                    <a:pt x="30" y="182"/>
                    <a:pt x="30" y="182"/>
                  </a:cubicBezTo>
                  <a:cubicBezTo>
                    <a:pt x="29" y="182"/>
                    <a:pt x="29" y="182"/>
                    <a:pt x="29" y="182"/>
                  </a:cubicBezTo>
                  <a:cubicBezTo>
                    <a:pt x="29" y="183"/>
                    <a:pt x="29" y="183"/>
                    <a:pt x="29" y="183"/>
                  </a:cubicBezTo>
                  <a:cubicBezTo>
                    <a:pt x="30" y="183"/>
                    <a:pt x="30" y="183"/>
                    <a:pt x="30" y="183"/>
                  </a:cubicBezTo>
                  <a:cubicBezTo>
                    <a:pt x="30" y="184"/>
                    <a:pt x="30" y="184"/>
                    <a:pt x="30" y="184"/>
                  </a:cubicBezTo>
                  <a:cubicBezTo>
                    <a:pt x="31" y="184"/>
                    <a:pt x="31" y="184"/>
                    <a:pt x="31" y="184"/>
                  </a:cubicBezTo>
                  <a:cubicBezTo>
                    <a:pt x="31" y="183"/>
                    <a:pt x="31" y="183"/>
                    <a:pt x="31" y="183"/>
                  </a:cubicBezTo>
                  <a:close/>
                  <a:moveTo>
                    <a:pt x="54" y="170"/>
                  </a:moveTo>
                  <a:cubicBezTo>
                    <a:pt x="54" y="170"/>
                    <a:pt x="54" y="170"/>
                    <a:pt x="54" y="170"/>
                  </a:cubicBezTo>
                  <a:cubicBezTo>
                    <a:pt x="54" y="170"/>
                    <a:pt x="54" y="170"/>
                    <a:pt x="54" y="170"/>
                  </a:cubicBezTo>
                  <a:cubicBezTo>
                    <a:pt x="53" y="169"/>
                    <a:pt x="53" y="169"/>
                    <a:pt x="53" y="169"/>
                  </a:cubicBezTo>
                  <a:cubicBezTo>
                    <a:pt x="53" y="169"/>
                    <a:pt x="53" y="169"/>
                    <a:pt x="53" y="169"/>
                  </a:cubicBezTo>
                  <a:cubicBezTo>
                    <a:pt x="53" y="170"/>
                    <a:pt x="53" y="170"/>
                    <a:pt x="53" y="170"/>
                  </a:cubicBezTo>
                  <a:cubicBezTo>
                    <a:pt x="54" y="170"/>
                    <a:pt x="54" y="170"/>
                    <a:pt x="54" y="170"/>
                  </a:cubicBezTo>
                  <a:close/>
                  <a:moveTo>
                    <a:pt x="71" y="153"/>
                  </a:moveTo>
                  <a:cubicBezTo>
                    <a:pt x="72" y="153"/>
                    <a:pt x="72" y="153"/>
                    <a:pt x="72" y="153"/>
                  </a:cubicBezTo>
                  <a:cubicBezTo>
                    <a:pt x="74" y="152"/>
                    <a:pt x="74" y="152"/>
                    <a:pt x="74" y="152"/>
                  </a:cubicBezTo>
                  <a:cubicBezTo>
                    <a:pt x="74" y="151"/>
                    <a:pt x="74" y="151"/>
                    <a:pt x="74" y="151"/>
                  </a:cubicBezTo>
                  <a:cubicBezTo>
                    <a:pt x="74" y="149"/>
                    <a:pt x="74" y="149"/>
                    <a:pt x="74" y="149"/>
                  </a:cubicBezTo>
                  <a:cubicBezTo>
                    <a:pt x="75" y="149"/>
                    <a:pt x="75" y="149"/>
                    <a:pt x="75" y="149"/>
                  </a:cubicBezTo>
                  <a:cubicBezTo>
                    <a:pt x="75" y="150"/>
                    <a:pt x="75" y="150"/>
                    <a:pt x="75" y="150"/>
                  </a:cubicBezTo>
                  <a:cubicBezTo>
                    <a:pt x="75" y="151"/>
                    <a:pt x="75" y="151"/>
                    <a:pt x="75" y="151"/>
                  </a:cubicBezTo>
                  <a:cubicBezTo>
                    <a:pt x="76" y="150"/>
                    <a:pt x="76" y="150"/>
                    <a:pt x="76" y="150"/>
                  </a:cubicBezTo>
                  <a:cubicBezTo>
                    <a:pt x="76" y="149"/>
                    <a:pt x="76" y="149"/>
                    <a:pt x="76" y="149"/>
                  </a:cubicBezTo>
                  <a:cubicBezTo>
                    <a:pt x="75" y="148"/>
                    <a:pt x="75" y="148"/>
                    <a:pt x="75" y="148"/>
                  </a:cubicBezTo>
                  <a:cubicBezTo>
                    <a:pt x="72" y="147"/>
                    <a:pt x="72" y="147"/>
                    <a:pt x="72" y="147"/>
                  </a:cubicBezTo>
                  <a:cubicBezTo>
                    <a:pt x="70" y="146"/>
                    <a:pt x="70" y="146"/>
                    <a:pt x="70" y="146"/>
                  </a:cubicBezTo>
                  <a:cubicBezTo>
                    <a:pt x="69" y="147"/>
                    <a:pt x="69" y="147"/>
                    <a:pt x="69" y="147"/>
                  </a:cubicBezTo>
                  <a:cubicBezTo>
                    <a:pt x="69" y="149"/>
                    <a:pt x="69" y="149"/>
                    <a:pt x="69" y="149"/>
                  </a:cubicBezTo>
                  <a:cubicBezTo>
                    <a:pt x="69" y="151"/>
                    <a:pt x="69" y="151"/>
                    <a:pt x="69" y="151"/>
                  </a:cubicBezTo>
                  <a:cubicBezTo>
                    <a:pt x="69" y="151"/>
                    <a:pt x="69" y="151"/>
                    <a:pt x="69" y="151"/>
                  </a:cubicBezTo>
                  <a:cubicBezTo>
                    <a:pt x="69" y="153"/>
                    <a:pt x="69" y="153"/>
                    <a:pt x="69" y="153"/>
                  </a:cubicBezTo>
                  <a:cubicBezTo>
                    <a:pt x="70" y="152"/>
                    <a:pt x="70" y="152"/>
                    <a:pt x="70" y="152"/>
                  </a:cubicBezTo>
                  <a:cubicBezTo>
                    <a:pt x="70" y="153"/>
                    <a:pt x="70" y="153"/>
                    <a:pt x="70" y="153"/>
                  </a:cubicBezTo>
                  <a:cubicBezTo>
                    <a:pt x="70" y="153"/>
                    <a:pt x="70" y="153"/>
                    <a:pt x="70" y="153"/>
                  </a:cubicBezTo>
                  <a:cubicBezTo>
                    <a:pt x="71" y="153"/>
                    <a:pt x="71" y="153"/>
                    <a:pt x="71" y="153"/>
                  </a:cubicBezTo>
                  <a:cubicBezTo>
                    <a:pt x="71" y="153"/>
                    <a:pt x="71" y="153"/>
                    <a:pt x="71" y="153"/>
                  </a:cubicBezTo>
                  <a:close/>
                  <a:moveTo>
                    <a:pt x="79" y="154"/>
                  </a:moveTo>
                  <a:cubicBezTo>
                    <a:pt x="80" y="154"/>
                    <a:pt x="80" y="154"/>
                    <a:pt x="80" y="154"/>
                  </a:cubicBezTo>
                  <a:cubicBezTo>
                    <a:pt x="80" y="154"/>
                    <a:pt x="80" y="154"/>
                    <a:pt x="80" y="154"/>
                  </a:cubicBezTo>
                  <a:cubicBezTo>
                    <a:pt x="81" y="154"/>
                    <a:pt x="81" y="154"/>
                    <a:pt x="81" y="154"/>
                  </a:cubicBezTo>
                  <a:cubicBezTo>
                    <a:pt x="81" y="153"/>
                    <a:pt x="81" y="153"/>
                    <a:pt x="81" y="153"/>
                  </a:cubicBezTo>
                  <a:cubicBezTo>
                    <a:pt x="80" y="153"/>
                    <a:pt x="80" y="153"/>
                    <a:pt x="80" y="153"/>
                  </a:cubicBezTo>
                  <a:cubicBezTo>
                    <a:pt x="79" y="154"/>
                    <a:pt x="79" y="154"/>
                    <a:pt x="79" y="154"/>
                  </a:cubicBezTo>
                  <a:cubicBezTo>
                    <a:pt x="79" y="154"/>
                    <a:pt x="79" y="154"/>
                    <a:pt x="79" y="154"/>
                  </a:cubicBezTo>
                  <a:close/>
                  <a:moveTo>
                    <a:pt x="92" y="154"/>
                  </a:moveTo>
                  <a:cubicBezTo>
                    <a:pt x="92" y="154"/>
                    <a:pt x="92" y="154"/>
                    <a:pt x="92" y="154"/>
                  </a:cubicBezTo>
                  <a:cubicBezTo>
                    <a:pt x="93" y="153"/>
                    <a:pt x="93" y="153"/>
                    <a:pt x="93" y="153"/>
                  </a:cubicBezTo>
                  <a:cubicBezTo>
                    <a:pt x="93" y="153"/>
                    <a:pt x="93" y="153"/>
                    <a:pt x="93" y="153"/>
                  </a:cubicBezTo>
                  <a:cubicBezTo>
                    <a:pt x="92" y="153"/>
                    <a:pt x="92" y="153"/>
                    <a:pt x="92" y="153"/>
                  </a:cubicBezTo>
                  <a:cubicBezTo>
                    <a:pt x="92" y="154"/>
                    <a:pt x="92" y="154"/>
                    <a:pt x="92" y="154"/>
                  </a:cubicBezTo>
                  <a:cubicBezTo>
                    <a:pt x="92" y="154"/>
                    <a:pt x="92" y="154"/>
                    <a:pt x="92" y="154"/>
                  </a:cubicBezTo>
                  <a:close/>
                  <a:moveTo>
                    <a:pt x="90" y="154"/>
                  </a:moveTo>
                  <a:cubicBezTo>
                    <a:pt x="91" y="154"/>
                    <a:pt x="91" y="154"/>
                    <a:pt x="91" y="154"/>
                  </a:cubicBezTo>
                  <a:cubicBezTo>
                    <a:pt x="92" y="154"/>
                    <a:pt x="92" y="154"/>
                    <a:pt x="92" y="154"/>
                  </a:cubicBezTo>
                  <a:cubicBezTo>
                    <a:pt x="91" y="153"/>
                    <a:pt x="91" y="153"/>
                    <a:pt x="91" y="153"/>
                  </a:cubicBezTo>
                  <a:cubicBezTo>
                    <a:pt x="91" y="153"/>
                    <a:pt x="91" y="153"/>
                    <a:pt x="91" y="153"/>
                  </a:cubicBezTo>
                  <a:cubicBezTo>
                    <a:pt x="90" y="154"/>
                    <a:pt x="90" y="154"/>
                    <a:pt x="90" y="154"/>
                  </a:cubicBezTo>
                  <a:close/>
                  <a:moveTo>
                    <a:pt x="101" y="150"/>
                  </a:moveTo>
                  <a:cubicBezTo>
                    <a:pt x="101" y="150"/>
                    <a:pt x="101" y="150"/>
                    <a:pt x="101" y="150"/>
                  </a:cubicBezTo>
                  <a:cubicBezTo>
                    <a:pt x="102" y="150"/>
                    <a:pt x="102" y="150"/>
                    <a:pt x="102" y="150"/>
                  </a:cubicBezTo>
                  <a:cubicBezTo>
                    <a:pt x="103" y="149"/>
                    <a:pt x="103" y="149"/>
                    <a:pt x="103" y="149"/>
                  </a:cubicBezTo>
                  <a:cubicBezTo>
                    <a:pt x="103" y="149"/>
                    <a:pt x="103" y="149"/>
                    <a:pt x="103" y="149"/>
                  </a:cubicBezTo>
                  <a:cubicBezTo>
                    <a:pt x="103" y="149"/>
                    <a:pt x="103" y="149"/>
                    <a:pt x="103" y="149"/>
                  </a:cubicBezTo>
                  <a:cubicBezTo>
                    <a:pt x="101" y="149"/>
                    <a:pt x="101" y="149"/>
                    <a:pt x="101" y="149"/>
                  </a:cubicBezTo>
                  <a:cubicBezTo>
                    <a:pt x="101" y="150"/>
                    <a:pt x="101" y="150"/>
                    <a:pt x="101" y="150"/>
                  </a:cubicBezTo>
                  <a:close/>
                  <a:moveTo>
                    <a:pt x="97" y="149"/>
                  </a:moveTo>
                  <a:cubicBezTo>
                    <a:pt x="97" y="150"/>
                    <a:pt x="97" y="150"/>
                    <a:pt x="97" y="150"/>
                  </a:cubicBezTo>
                  <a:cubicBezTo>
                    <a:pt x="98" y="150"/>
                    <a:pt x="98" y="150"/>
                    <a:pt x="98" y="150"/>
                  </a:cubicBezTo>
                  <a:cubicBezTo>
                    <a:pt x="98" y="149"/>
                    <a:pt x="98" y="149"/>
                    <a:pt x="98" y="149"/>
                  </a:cubicBezTo>
                  <a:cubicBezTo>
                    <a:pt x="97" y="149"/>
                    <a:pt x="97" y="149"/>
                    <a:pt x="97" y="149"/>
                  </a:cubicBezTo>
                  <a:cubicBezTo>
                    <a:pt x="97" y="149"/>
                    <a:pt x="97" y="149"/>
                    <a:pt x="97" y="149"/>
                  </a:cubicBezTo>
                  <a:close/>
                  <a:moveTo>
                    <a:pt x="94" y="149"/>
                  </a:moveTo>
                  <a:cubicBezTo>
                    <a:pt x="95" y="149"/>
                    <a:pt x="95" y="149"/>
                    <a:pt x="95" y="149"/>
                  </a:cubicBezTo>
                  <a:cubicBezTo>
                    <a:pt x="95" y="150"/>
                    <a:pt x="95" y="150"/>
                    <a:pt x="95" y="150"/>
                  </a:cubicBezTo>
                  <a:cubicBezTo>
                    <a:pt x="96" y="150"/>
                    <a:pt x="96" y="150"/>
                    <a:pt x="96" y="150"/>
                  </a:cubicBezTo>
                  <a:cubicBezTo>
                    <a:pt x="96" y="149"/>
                    <a:pt x="96" y="149"/>
                    <a:pt x="96" y="149"/>
                  </a:cubicBezTo>
                  <a:cubicBezTo>
                    <a:pt x="95" y="149"/>
                    <a:pt x="95" y="149"/>
                    <a:pt x="95" y="149"/>
                  </a:cubicBezTo>
                  <a:cubicBezTo>
                    <a:pt x="94" y="149"/>
                    <a:pt x="94" y="149"/>
                    <a:pt x="94" y="149"/>
                  </a:cubicBezTo>
                  <a:close/>
                  <a:moveTo>
                    <a:pt x="93" y="149"/>
                  </a:moveTo>
                  <a:cubicBezTo>
                    <a:pt x="93" y="149"/>
                    <a:pt x="93" y="149"/>
                    <a:pt x="93" y="149"/>
                  </a:cubicBezTo>
                  <a:cubicBezTo>
                    <a:pt x="93" y="149"/>
                    <a:pt x="93" y="149"/>
                    <a:pt x="93" y="149"/>
                  </a:cubicBezTo>
                  <a:cubicBezTo>
                    <a:pt x="94" y="149"/>
                    <a:pt x="94" y="149"/>
                    <a:pt x="94" y="149"/>
                  </a:cubicBezTo>
                  <a:cubicBezTo>
                    <a:pt x="93" y="149"/>
                    <a:pt x="93" y="149"/>
                    <a:pt x="93" y="149"/>
                  </a:cubicBezTo>
                  <a:cubicBezTo>
                    <a:pt x="93" y="149"/>
                    <a:pt x="93" y="149"/>
                    <a:pt x="93" y="149"/>
                  </a:cubicBezTo>
                  <a:close/>
                  <a:moveTo>
                    <a:pt x="188" y="123"/>
                  </a:moveTo>
                  <a:cubicBezTo>
                    <a:pt x="188" y="124"/>
                    <a:pt x="188" y="124"/>
                    <a:pt x="188" y="124"/>
                  </a:cubicBezTo>
                  <a:cubicBezTo>
                    <a:pt x="188" y="124"/>
                    <a:pt x="188" y="124"/>
                    <a:pt x="188" y="124"/>
                  </a:cubicBezTo>
                  <a:cubicBezTo>
                    <a:pt x="188" y="124"/>
                    <a:pt x="188" y="124"/>
                    <a:pt x="188" y="124"/>
                  </a:cubicBezTo>
                  <a:cubicBezTo>
                    <a:pt x="188" y="123"/>
                    <a:pt x="188" y="123"/>
                    <a:pt x="188" y="123"/>
                  </a:cubicBezTo>
                  <a:cubicBezTo>
                    <a:pt x="188" y="123"/>
                    <a:pt x="188" y="123"/>
                    <a:pt x="188" y="123"/>
                  </a:cubicBezTo>
                  <a:close/>
                  <a:moveTo>
                    <a:pt x="186" y="121"/>
                  </a:moveTo>
                  <a:cubicBezTo>
                    <a:pt x="186" y="122"/>
                    <a:pt x="186" y="122"/>
                    <a:pt x="186" y="122"/>
                  </a:cubicBezTo>
                  <a:cubicBezTo>
                    <a:pt x="186" y="123"/>
                    <a:pt x="186" y="123"/>
                    <a:pt x="186" y="123"/>
                  </a:cubicBezTo>
                  <a:cubicBezTo>
                    <a:pt x="186" y="124"/>
                    <a:pt x="186" y="124"/>
                    <a:pt x="186" y="124"/>
                  </a:cubicBezTo>
                  <a:cubicBezTo>
                    <a:pt x="186" y="124"/>
                    <a:pt x="186" y="124"/>
                    <a:pt x="186" y="124"/>
                  </a:cubicBezTo>
                  <a:cubicBezTo>
                    <a:pt x="187" y="124"/>
                    <a:pt x="187" y="124"/>
                    <a:pt x="187" y="124"/>
                  </a:cubicBezTo>
                  <a:cubicBezTo>
                    <a:pt x="187" y="122"/>
                    <a:pt x="187" y="122"/>
                    <a:pt x="187" y="122"/>
                  </a:cubicBezTo>
                  <a:cubicBezTo>
                    <a:pt x="186" y="121"/>
                    <a:pt x="186" y="121"/>
                    <a:pt x="186" y="121"/>
                  </a:cubicBezTo>
                  <a:cubicBezTo>
                    <a:pt x="186" y="121"/>
                    <a:pt x="186" y="121"/>
                    <a:pt x="186" y="121"/>
                  </a:cubicBezTo>
                  <a:close/>
                  <a:moveTo>
                    <a:pt x="185" y="119"/>
                  </a:moveTo>
                  <a:cubicBezTo>
                    <a:pt x="185" y="120"/>
                    <a:pt x="185" y="120"/>
                    <a:pt x="185" y="120"/>
                  </a:cubicBezTo>
                  <a:cubicBezTo>
                    <a:pt x="185" y="120"/>
                    <a:pt x="185" y="120"/>
                    <a:pt x="185" y="120"/>
                  </a:cubicBezTo>
                  <a:cubicBezTo>
                    <a:pt x="186" y="119"/>
                    <a:pt x="186" y="119"/>
                    <a:pt x="186" y="119"/>
                  </a:cubicBezTo>
                  <a:cubicBezTo>
                    <a:pt x="185" y="119"/>
                    <a:pt x="185" y="119"/>
                    <a:pt x="185" y="119"/>
                  </a:cubicBezTo>
                  <a:cubicBezTo>
                    <a:pt x="185" y="119"/>
                    <a:pt x="185" y="119"/>
                    <a:pt x="185" y="119"/>
                  </a:cubicBezTo>
                  <a:close/>
                  <a:moveTo>
                    <a:pt x="104" y="143"/>
                  </a:moveTo>
                  <a:cubicBezTo>
                    <a:pt x="104" y="143"/>
                    <a:pt x="104" y="143"/>
                    <a:pt x="104" y="143"/>
                  </a:cubicBezTo>
                  <a:cubicBezTo>
                    <a:pt x="104" y="142"/>
                    <a:pt x="104" y="142"/>
                    <a:pt x="104" y="142"/>
                  </a:cubicBezTo>
                  <a:cubicBezTo>
                    <a:pt x="104" y="142"/>
                    <a:pt x="104" y="142"/>
                    <a:pt x="104" y="142"/>
                  </a:cubicBezTo>
                  <a:cubicBezTo>
                    <a:pt x="104" y="143"/>
                    <a:pt x="104" y="143"/>
                    <a:pt x="104" y="143"/>
                  </a:cubicBezTo>
                  <a:close/>
                  <a:moveTo>
                    <a:pt x="108" y="146"/>
                  </a:moveTo>
                  <a:cubicBezTo>
                    <a:pt x="108" y="146"/>
                    <a:pt x="109" y="146"/>
                    <a:pt x="109" y="146"/>
                  </a:cubicBezTo>
                  <a:cubicBezTo>
                    <a:pt x="108" y="146"/>
                    <a:pt x="108" y="146"/>
                    <a:pt x="108" y="146"/>
                  </a:cubicBezTo>
                  <a:cubicBezTo>
                    <a:pt x="108" y="146"/>
                    <a:pt x="108" y="146"/>
                    <a:pt x="108" y="146"/>
                  </a:cubicBezTo>
                  <a:close/>
                  <a:moveTo>
                    <a:pt x="107" y="145"/>
                  </a:moveTo>
                  <a:cubicBezTo>
                    <a:pt x="107" y="144"/>
                    <a:pt x="107" y="144"/>
                    <a:pt x="107" y="144"/>
                  </a:cubicBezTo>
                  <a:cubicBezTo>
                    <a:pt x="106" y="144"/>
                    <a:pt x="106" y="144"/>
                    <a:pt x="106" y="144"/>
                  </a:cubicBezTo>
                  <a:cubicBezTo>
                    <a:pt x="105" y="143"/>
                    <a:pt x="105" y="143"/>
                    <a:pt x="105" y="143"/>
                  </a:cubicBezTo>
                  <a:cubicBezTo>
                    <a:pt x="105" y="144"/>
                    <a:pt x="105" y="144"/>
                    <a:pt x="105" y="144"/>
                  </a:cubicBezTo>
                  <a:cubicBezTo>
                    <a:pt x="106" y="144"/>
                    <a:pt x="106" y="144"/>
                    <a:pt x="106" y="144"/>
                  </a:cubicBezTo>
                  <a:cubicBezTo>
                    <a:pt x="107" y="145"/>
                    <a:pt x="107" y="145"/>
                    <a:pt x="107" y="145"/>
                  </a:cubicBezTo>
                  <a:close/>
                  <a:moveTo>
                    <a:pt x="110" y="141"/>
                  </a:moveTo>
                  <a:cubicBezTo>
                    <a:pt x="110" y="141"/>
                    <a:pt x="110" y="141"/>
                    <a:pt x="110" y="141"/>
                  </a:cubicBezTo>
                  <a:cubicBezTo>
                    <a:pt x="110" y="139"/>
                    <a:pt x="110" y="139"/>
                    <a:pt x="110" y="139"/>
                  </a:cubicBezTo>
                  <a:cubicBezTo>
                    <a:pt x="108" y="138"/>
                    <a:pt x="108" y="138"/>
                    <a:pt x="108" y="138"/>
                  </a:cubicBezTo>
                  <a:cubicBezTo>
                    <a:pt x="107" y="137"/>
                    <a:pt x="107" y="137"/>
                    <a:pt x="107" y="137"/>
                  </a:cubicBezTo>
                  <a:cubicBezTo>
                    <a:pt x="106" y="137"/>
                    <a:pt x="106" y="137"/>
                    <a:pt x="106" y="137"/>
                  </a:cubicBezTo>
                  <a:cubicBezTo>
                    <a:pt x="105" y="136"/>
                    <a:pt x="105" y="136"/>
                    <a:pt x="105" y="136"/>
                  </a:cubicBezTo>
                  <a:cubicBezTo>
                    <a:pt x="104" y="136"/>
                    <a:pt x="104" y="136"/>
                    <a:pt x="104" y="136"/>
                  </a:cubicBezTo>
                  <a:cubicBezTo>
                    <a:pt x="104" y="135"/>
                    <a:pt x="104" y="135"/>
                    <a:pt x="104" y="135"/>
                  </a:cubicBezTo>
                  <a:cubicBezTo>
                    <a:pt x="103" y="135"/>
                    <a:pt x="103" y="135"/>
                    <a:pt x="103" y="135"/>
                  </a:cubicBezTo>
                  <a:cubicBezTo>
                    <a:pt x="102" y="135"/>
                    <a:pt x="102" y="135"/>
                    <a:pt x="102" y="135"/>
                  </a:cubicBezTo>
                  <a:cubicBezTo>
                    <a:pt x="102" y="135"/>
                    <a:pt x="102" y="135"/>
                    <a:pt x="102" y="135"/>
                  </a:cubicBezTo>
                  <a:cubicBezTo>
                    <a:pt x="102" y="135"/>
                    <a:pt x="102" y="135"/>
                    <a:pt x="102" y="135"/>
                  </a:cubicBezTo>
                  <a:cubicBezTo>
                    <a:pt x="101" y="136"/>
                    <a:pt x="101" y="136"/>
                    <a:pt x="101" y="136"/>
                  </a:cubicBezTo>
                  <a:cubicBezTo>
                    <a:pt x="102" y="137"/>
                    <a:pt x="102" y="137"/>
                    <a:pt x="102" y="137"/>
                  </a:cubicBezTo>
                  <a:cubicBezTo>
                    <a:pt x="103" y="137"/>
                    <a:pt x="103" y="137"/>
                    <a:pt x="103" y="137"/>
                  </a:cubicBezTo>
                  <a:cubicBezTo>
                    <a:pt x="103" y="137"/>
                    <a:pt x="103" y="137"/>
                    <a:pt x="103" y="137"/>
                  </a:cubicBezTo>
                  <a:cubicBezTo>
                    <a:pt x="102" y="137"/>
                    <a:pt x="102" y="137"/>
                    <a:pt x="102" y="137"/>
                  </a:cubicBezTo>
                  <a:cubicBezTo>
                    <a:pt x="101" y="137"/>
                    <a:pt x="101" y="137"/>
                    <a:pt x="101" y="137"/>
                  </a:cubicBezTo>
                  <a:cubicBezTo>
                    <a:pt x="101" y="137"/>
                    <a:pt x="101" y="137"/>
                    <a:pt x="101" y="137"/>
                  </a:cubicBezTo>
                  <a:cubicBezTo>
                    <a:pt x="101" y="137"/>
                    <a:pt x="101" y="137"/>
                    <a:pt x="101" y="137"/>
                  </a:cubicBezTo>
                  <a:cubicBezTo>
                    <a:pt x="103" y="139"/>
                    <a:pt x="103" y="139"/>
                    <a:pt x="103" y="139"/>
                  </a:cubicBezTo>
                  <a:cubicBezTo>
                    <a:pt x="104" y="139"/>
                    <a:pt x="104" y="139"/>
                    <a:pt x="104" y="139"/>
                  </a:cubicBezTo>
                  <a:cubicBezTo>
                    <a:pt x="104" y="140"/>
                    <a:pt x="104" y="140"/>
                    <a:pt x="104" y="140"/>
                  </a:cubicBezTo>
                  <a:cubicBezTo>
                    <a:pt x="105" y="140"/>
                    <a:pt x="105" y="140"/>
                    <a:pt x="105" y="140"/>
                  </a:cubicBezTo>
                  <a:cubicBezTo>
                    <a:pt x="105" y="139"/>
                    <a:pt x="105" y="139"/>
                    <a:pt x="105" y="139"/>
                  </a:cubicBezTo>
                  <a:cubicBezTo>
                    <a:pt x="106" y="140"/>
                    <a:pt x="106" y="140"/>
                    <a:pt x="106" y="140"/>
                  </a:cubicBezTo>
                  <a:cubicBezTo>
                    <a:pt x="106" y="139"/>
                    <a:pt x="106" y="139"/>
                    <a:pt x="106" y="139"/>
                  </a:cubicBezTo>
                  <a:cubicBezTo>
                    <a:pt x="107" y="140"/>
                    <a:pt x="107" y="140"/>
                    <a:pt x="107" y="140"/>
                  </a:cubicBezTo>
                  <a:cubicBezTo>
                    <a:pt x="107" y="141"/>
                    <a:pt x="107" y="141"/>
                    <a:pt x="107" y="141"/>
                  </a:cubicBezTo>
                  <a:cubicBezTo>
                    <a:pt x="107" y="141"/>
                    <a:pt x="107" y="141"/>
                    <a:pt x="107" y="141"/>
                  </a:cubicBezTo>
                  <a:cubicBezTo>
                    <a:pt x="107" y="142"/>
                    <a:pt x="107" y="142"/>
                    <a:pt x="107" y="142"/>
                  </a:cubicBezTo>
                  <a:cubicBezTo>
                    <a:pt x="108" y="142"/>
                    <a:pt x="108" y="142"/>
                    <a:pt x="108" y="142"/>
                  </a:cubicBezTo>
                  <a:cubicBezTo>
                    <a:pt x="109" y="141"/>
                    <a:pt x="109" y="141"/>
                    <a:pt x="109" y="141"/>
                  </a:cubicBezTo>
                  <a:cubicBezTo>
                    <a:pt x="110" y="141"/>
                    <a:pt x="110" y="141"/>
                    <a:pt x="110" y="141"/>
                  </a:cubicBezTo>
                  <a:close/>
                  <a:moveTo>
                    <a:pt x="131" y="107"/>
                  </a:moveTo>
                  <a:cubicBezTo>
                    <a:pt x="131" y="107"/>
                    <a:pt x="131" y="107"/>
                    <a:pt x="131" y="107"/>
                  </a:cubicBezTo>
                  <a:cubicBezTo>
                    <a:pt x="131" y="107"/>
                    <a:pt x="131" y="107"/>
                    <a:pt x="131" y="107"/>
                  </a:cubicBezTo>
                  <a:cubicBezTo>
                    <a:pt x="131" y="106"/>
                    <a:pt x="131" y="106"/>
                    <a:pt x="131" y="106"/>
                  </a:cubicBezTo>
                  <a:cubicBezTo>
                    <a:pt x="131" y="106"/>
                    <a:pt x="131" y="106"/>
                    <a:pt x="131" y="106"/>
                  </a:cubicBezTo>
                  <a:cubicBezTo>
                    <a:pt x="132" y="107"/>
                    <a:pt x="132" y="107"/>
                    <a:pt x="132" y="107"/>
                  </a:cubicBezTo>
                  <a:cubicBezTo>
                    <a:pt x="132" y="107"/>
                    <a:pt x="132" y="107"/>
                    <a:pt x="132" y="107"/>
                  </a:cubicBezTo>
                  <a:cubicBezTo>
                    <a:pt x="133" y="107"/>
                    <a:pt x="133" y="107"/>
                    <a:pt x="133" y="107"/>
                  </a:cubicBezTo>
                  <a:cubicBezTo>
                    <a:pt x="133" y="107"/>
                    <a:pt x="133" y="107"/>
                    <a:pt x="133" y="107"/>
                  </a:cubicBezTo>
                  <a:cubicBezTo>
                    <a:pt x="134" y="106"/>
                    <a:pt x="134" y="106"/>
                    <a:pt x="134" y="106"/>
                  </a:cubicBezTo>
                  <a:cubicBezTo>
                    <a:pt x="134" y="106"/>
                    <a:pt x="134" y="106"/>
                    <a:pt x="134" y="106"/>
                  </a:cubicBezTo>
                  <a:cubicBezTo>
                    <a:pt x="135" y="105"/>
                    <a:pt x="135" y="105"/>
                    <a:pt x="135" y="105"/>
                  </a:cubicBezTo>
                  <a:cubicBezTo>
                    <a:pt x="135" y="105"/>
                    <a:pt x="135" y="105"/>
                    <a:pt x="135" y="105"/>
                  </a:cubicBezTo>
                  <a:cubicBezTo>
                    <a:pt x="135" y="104"/>
                    <a:pt x="135" y="104"/>
                    <a:pt x="135" y="104"/>
                  </a:cubicBezTo>
                  <a:cubicBezTo>
                    <a:pt x="134" y="104"/>
                    <a:pt x="134" y="104"/>
                    <a:pt x="134" y="104"/>
                  </a:cubicBezTo>
                  <a:cubicBezTo>
                    <a:pt x="134" y="103"/>
                    <a:pt x="134" y="103"/>
                    <a:pt x="134" y="103"/>
                  </a:cubicBezTo>
                  <a:cubicBezTo>
                    <a:pt x="133" y="102"/>
                    <a:pt x="133" y="102"/>
                    <a:pt x="133" y="102"/>
                  </a:cubicBezTo>
                  <a:cubicBezTo>
                    <a:pt x="132" y="102"/>
                    <a:pt x="132" y="102"/>
                    <a:pt x="132" y="102"/>
                  </a:cubicBezTo>
                  <a:cubicBezTo>
                    <a:pt x="132" y="102"/>
                    <a:pt x="132" y="102"/>
                    <a:pt x="132" y="102"/>
                  </a:cubicBezTo>
                  <a:cubicBezTo>
                    <a:pt x="131" y="103"/>
                    <a:pt x="131" y="103"/>
                    <a:pt x="131" y="103"/>
                  </a:cubicBezTo>
                  <a:cubicBezTo>
                    <a:pt x="130" y="103"/>
                    <a:pt x="130" y="103"/>
                    <a:pt x="130" y="103"/>
                  </a:cubicBezTo>
                  <a:cubicBezTo>
                    <a:pt x="129" y="104"/>
                    <a:pt x="129" y="104"/>
                    <a:pt x="129" y="104"/>
                  </a:cubicBezTo>
                  <a:cubicBezTo>
                    <a:pt x="129" y="104"/>
                    <a:pt x="129" y="104"/>
                    <a:pt x="129" y="104"/>
                  </a:cubicBezTo>
                  <a:cubicBezTo>
                    <a:pt x="130" y="105"/>
                    <a:pt x="130" y="105"/>
                    <a:pt x="130" y="105"/>
                  </a:cubicBezTo>
                  <a:cubicBezTo>
                    <a:pt x="130" y="106"/>
                    <a:pt x="130" y="106"/>
                    <a:pt x="130" y="106"/>
                  </a:cubicBezTo>
                  <a:cubicBezTo>
                    <a:pt x="130" y="107"/>
                    <a:pt x="130" y="107"/>
                    <a:pt x="130" y="107"/>
                  </a:cubicBezTo>
                  <a:cubicBezTo>
                    <a:pt x="131" y="107"/>
                    <a:pt x="131" y="107"/>
                    <a:pt x="131" y="107"/>
                  </a:cubicBezTo>
                  <a:close/>
                  <a:moveTo>
                    <a:pt x="133" y="141"/>
                  </a:moveTo>
                  <a:cubicBezTo>
                    <a:pt x="133" y="141"/>
                    <a:pt x="134" y="141"/>
                    <a:pt x="134" y="141"/>
                  </a:cubicBezTo>
                  <a:cubicBezTo>
                    <a:pt x="134" y="142"/>
                    <a:pt x="134" y="142"/>
                    <a:pt x="134" y="142"/>
                  </a:cubicBezTo>
                  <a:cubicBezTo>
                    <a:pt x="135" y="141"/>
                    <a:pt x="135" y="141"/>
                    <a:pt x="135" y="141"/>
                  </a:cubicBezTo>
                  <a:cubicBezTo>
                    <a:pt x="135" y="140"/>
                    <a:pt x="135" y="140"/>
                    <a:pt x="135" y="140"/>
                  </a:cubicBezTo>
                  <a:cubicBezTo>
                    <a:pt x="134" y="140"/>
                    <a:pt x="134" y="140"/>
                    <a:pt x="134" y="140"/>
                  </a:cubicBezTo>
                  <a:cubicBezTo>
                    <a:pt x="134" y="140"/>
                    <a:pt x="134" y="140"/>
                    <a:pt x="134" y="140"/>
                  </a:cubicBezTo>
                  <a:cubicBezTo>
                    <a:pt x="134" y="141"/>
                    <a:pt x="134" y="141"/>
                    <a:pt x="134" y="141"/>
                  </a:cubicBezTo>
                  <a:cubicBezTo>
                    <a:pt x="133" y="141"/>
                    <a:pt x="133" y="141"/>
                    <a:pt x="133" y="141"/>
                  </a:cubicBezTo>
                  <a:close/>
                  <a:moveTo>
                    <a:pt x="150" y="160"/>
                  </a:moveTo>
                  <a:cubicBezTo>
                    <a:pt x="150" y="161"/>
                    <a:pt x="150" y="161"/>
                    <a:pt x="150" y="161"/>
                  </a:cubicBezTo>
                  <a:cubicBezTo>
                    <a:pt x="151" y="161"/>
                    <a:pt x="151" y="161"/>
                    <a:pt x="151" y="161"/>
                  </a:cubicBezTo>
                  <a:cubicBezTo>
                    <a:pt x="151" y="161"/>
                    <a:pt x="151" y="161"/>
                    <a:pt x="151" y="161"/>
                  </a:cubicBezTo>
                  <a:cubicBezTo>
                    <a:pt x="152" y="162"/>
                    <a:pt x="152" y="162"/>
                    <a:pt x="152" y="162"/>
                  </a:cubicBezTo>
                  <a:cubicBezTo>
                    <a:pt x="153" y="161"/>
                    <a:pt x="153" y="161"/>
                    <a:pt x="153" y="161"/>
                  </a:cubicBezTo>
                  <a:cubicBezTo>
                    <a:pt x="153" y="161"/>
                    <a:pt x="153" y="161"/>
                    <a:pt x="153" y="161"/>
                  </a:cubicBezTo>
                  <a:cubicBezTo>
                    <a:pt x="153" y="160"/>
                    <a:pt x="153" y="160"/>
                    <a:pt x="153" y="160"/>
                  </a:cubicBezTo>
                  <a:cubicBezTo>
                    <a:pt x="152" y="160"/>
                    <a:pt x="152" y="160"/>
                    <a:pt x="152" y="160"/>
                  </a:cubicBezTo>
                  <a:cubicBezTo>
                    <a:pt x="151" y="160"/>
                    <a:pt x="151" y="160"/>
                    <a:pt x="151" y="160"/>
                  </a:cubicBezTo>
                  <a:cubicBezTo>
                    <a:pt x="151" y="160"/>
                    <a:pt x="151" y="160"/>
                    <a:pt x="151" y="160"/>
                  </a:cubicBezTo>
                  <a:cubicBezTo>
                    <a:pt x="150" y="160"/>
                    <a:pt x="150" y="160"/>
                    <a:pt x="150" y="160"/>
                  </a:cubicBezTo>
                  <a:close/>
                  <a:moveTo>
                    <a:pt x="147" y="107"/>
                  </a:moveTo>
                  <a:cubicBezTo>
                    <a:pt x="147" y="106"/>
                    <a:pt x="147" y="106"/>
                    <a:pt x="147" y="106"/>
                  </a:cubicBezTo>
                  <a:cubicBezTo>
                    <a:pt x="146" y="106"/>
                    <a:pt x="146" y="106"/>
                    <a:pt x="146" y="106"/>
                  </a:cubicBezTo>
                  <a:cubicBezTo>
                    <a:pt x="146" y="105"/>
                    <a:pt x="146" y="105"/>
                    <a:pt x="146" y="105"/>
                  </a:cubicBezTo>
                  <a:cubicBezTo>
                    <a:pt x="147" y="105"/>
                    <a:pt x="147" y="105"/>
                    <a:pt x="147" y="105"/>
                  </a:cubicBezTo>
                  <a:cubicBezTo>
                    <a:pt x="147" y="104"/>
                    <a:pt x="147" y="104"/>
                    <a:pt x="147" y="104"/>
                  </a:cubicBezTo>
                  <a:cubicBezTo>
                    <a:pt x="146" y="104"/>
                    <a:pt x="146" y="104"/>
                    <a:pt x="146" y="104"/>
                  </a:cubicBezTo>
                  <a:cubicBezTo>
                    <a:pt x="145" y="104"/>
                    <a:pt x="145" y="104"/>
                    <a:pt x="145" y="104"/>
                  </a:cubicBezTo>
                  <a:cubicBezTo>
                    <a:pt x="145" y="106"/>
                    <a:pt x="145" y="106"/>
                    <a:pt x="145" y="106"/>
                  </a:cubicBezTo>
                  <a:cubicBezTo>
                    <a:pt x="145" y="106"/>
                    <a:pt x="145" y="106"/>
                    <a:pt x="145" y="106"/>
                  </a:cubicBezTo>
                  <a:cubicBezTo>
                    <a:pt x="146" y="106"/>
                    <a:pt x="146" y="106"/>
                    <a:pt x="146" y="106"/>
                  </a:cubicBezTo>
                  <a:cubicBezTo>
                    <a:pt x="146" y="107"/>
                    <a:pt x="146" y="107"/>
                    <a:pt x="146" y="107"/>
                  </a:cubicBezTo>
                  <a:cubicBezTo>
                    <a:pt x="147" y="107"/>
                    <a:pt x="147" y="107"/>
                    <a:pt x="147" y="107"/>
                  </a:cubicBezTo>
                  <a:close/>
                  <a:moveTo>
                    <a:pt x="146" y="101"/>
                  </a:moveTo>
                  <a:cubicBezTo>
                    <a:pt x="146" y="100"/>
                    <a:pt x="146" y="100"/>
                    <a:pt x="146" y="100"/>
                  </a:cubicBezTo>
                  <a:cubicBezTo>
                    <a:pt x="147" y="101"/>
                    <a:pt x="147" y="101"/>
                    <a:pt x="147" y="101"/>
                  </a:cubicBezTo>
                  <a:cubicBezTo>
                    <a:pt x="148" y="100"/>
                    <a:pt x="148" y="100"/>
                    <a:pt x="148" y="100"/>
                  </a:cubicBezTo>
                  <a:cubicBezTo>
                    <a:pt x="147" y="100"/>
                    <a:pt x="147" y="100"/>
                    <a:pt x="147" y="100"/>
                  </a:cubicBezTo>
                  <a:cubicBezTo>
                    <a:pt x="148" y="99"/>
                    <a:pt x="148" y="99"/>
                    <a:pt x="148" y="99"/>
                  </a:cubicBezTo>
                  <a:cubicBezTo>
                    <a:pt x="148" y="99"/>
                    <a:pt x="148" y="99"/>
                    <a:pt x="148" y="99"/>
                  </a:cubicBezTo>
                  <a:cubicBezTo>
                    <a:pt x="148" y="99"/>
                    <a:pt x="148" y="99"/>
                    <a:pt x="148" y="99"/>
                  </a:cubicBezTo>
                  <a:cubicBezTo>
                    <a:pt x="147" y="99"/>
                    <a:pt x="147" y="99"/>
                    <a:pt x="147" y="99"/>
                  </a:cubicBezTo>
                  <a:cubicBezTo>
                    <a:pt x="146" y="100"/>
                    <a:pt x="146" y="100"/>
                    <a:pt x="146" y="100"/>
                  </a:cubicBezTo>
                  <a:cubicBezTo>
                    <a:pt x="146" y="100"/>
                    <a:pt x="146" y="100"/>
                    <a:pt x="146" y="100"/>
                  </a:cubicBezTo>
                  <a:cubicBezTo>
                    <a:pt x="146" y="101"/>
                    <a:pt x="146" y="101"/>
                    <a:pt x="146" y="101"/>
                  </a:cubicBezTo>
                  <a:close/>
                  <a:moveTo>
                    <a:pt x="149" y="102"/>
                  </a:moveTo>
                  <a:cubicBezTo>
                    <a:pt x="150" y="103"/>
                    <a:pt x="150" y="103"/>
                    <a:pt x="150" y="103"/>
                  </a:cubicBezTo>
                  <a:cubicBezTo>
                    <a:pt x="151" y="103"/>
                    <a:pt x="151" y="103"/>
                    <a:pt x="151" y="103"/>
                  </a:cubicBezTo>
                  <a:cubicBezTo>
                    <a:pt x="152" y="103"/>
                    <a:pt x="152" y="103"/>
                    <a:pt x="152" y="103"/>
                  </a:cubicBezTo>
                  <a:cubicBezTo>
                    <a:pt x="152" y="102"/>
                    <a:pt x="152" y="102"/>
                    <a:pt x="152" y="102"/>
                  </a:cubicBezTo>
                  <a:cubicBezTo>
                    <a:pt x="151" y="102"/>
                    <a:pt x="151" y="102"/>
                    <a:pt x="151" y="102"/>
                  </a:cubicBezTo>
                  <a:cubicBezTo>
                    <a:pt x="150" y="102"/>
                    <a:pt x="150" y="102"/>
                    <a:pt x="150" y="102"/>
                  </a:cubicBezTo>
                  <a:cubicBezTo>
                    <a:pt x="149" y="102"/>
                    <a:pt x="149" y="102"/>
                    <a:pt x="149" y="102"/>
                  </a:cubicBezTo>
                  <a:close/>
                  <a:moveTo>
                    <a:pt x="158" y="108"/>
                  </a:moveTo>
                  <a:cubicBezTo>
                    <a:pt x="158" y="109"/>
                    <a:pt x="158" y="109"/>
                    <a:pt x="158" y="109"/>
                  </a:cubicBezTo>
                  <a:cubicBezTo>
                    <a:pt x="157" y="109"/>
                    <a:pt x="157" y="109"/>
                    <a:pt x="157" y="109"/>
                  </a:cubicBezTo>
                  <a:cubicBezTo>
                    <a:pt x="157" y="110"/>
                    <a:pt x="157" y="110"/>
                    <a:pt x="157" y="110"/>
                  </a:cubicBezTo>
                  <a:cubicBezTo>
                    <a:pt x="157" y="110"/>
                    <a:pt x="157" y="110"/>
                    <a:pt x="157" y="110"/>
                  </a:cubicBezTo>
                  <a:cubicBezTo>
                    <a:pt x="157" y="111"/>
                    <a:pt x="157" y="111"/>
                    <a:pt x="157" y="111"/>
                  </a:cubicBezTo>
                  <a:cubicBezTo>
                    <a:pt x="158" y="111"/>
                    <a:pt x="158" y="111"/>
                    <a:pt x="158" y="111"/>
                  </a:cubicBezTo>
                  <a:cubicBezTo>
                    <a:pt x="159" y="110"/>
                    <a:pt x="159" y="110"/>
                    <a:pt x="159" y="110"/>
                  </a:cubicBezTo>
                  <a:cubicBezTo>
                    <a:pt x="159" y="110"/>
                    <a:pt x="159" y="110"/>
                    <a:pt x="159" y="110"/>
                  </a:cubicBezTo>
                  <a:cubicBezTo>
                    <a:pt x="160" y="109"/>
                    <a:pt x="160" y="109"/>
                    <a:pt x="160" y="109"/>
                  </a:cubicBezTo>
                  <a:cubicBezTo>
                    <a:pt x="160" y="109"/>
                    <a:pt x="160" y="109"/>
                    <a:pt x="160" y="109"/>
                  </a:cubicBezTo>
                  <a:cubicBezTo>
                    <a:pt x="161" y="108"/>
                    <a:pt x="161" y="108"/>
                    <a:pt x="161" y="108"/>
                  </a:cubicBezTo>
                  <a:cubicBezTo>
                    <a:pt x="161" y="107"/>
                    <a:pt x="161" y="107"/>
                    <a:pt x="161" y="107"/>
                  </a:cubicBezTo>
                  <a:cubicBezTo>
                    <a:pt x="161" y="107"/>
                    <a:pt x="161" y="107"/>
                    <a:pt x="161" y="107"/>
                  </a:cubicBezTo>
                  <a:cubicBezTo>
                    <a:pt x="160" y="107"/>
                    <a:pt x="160" y="107"/>
                    <a:pt x="160" y="107"/>
                  </a:cubicBezTo>
                  <a:cubicBezTo>
                    <a:pt x="159" y="107"/>
                    <a:pt x="159" y="107"/>
                    <a:pt x="159" y="107"/>
                  </a:cubicBezTo>
                  <a:cubicBezTo>
                    <a:pt x="158" y="108"/>
                    <a:pt x="158" y="108"/>
                    <a:pt x="158" y="108"/>
                  </a:cubicBezTo>
                  <a:close/>
                  <a:moveTo>
                    <a:pt x="161" y="100"/>
                  </a:moveTo>
                  <a:cubicBezTo>
                    <a:pt x="160" y="101"/>
                    <a:pt x="160" y="101"/>
                    <a:pt x="160" y="101"/>
                  </a:cubicBezTo>
                  <a:cubicBezTo>
                    <a:pt x="160" y="103"/>
                    <a:pt x="160" y="103"/>
                    <a:pt x="160" y="103"/>
                  </a:cubicBezTo>
                  <a:cubicBezTo>
                    <a:pt x="160" y="104"/>
                    <a:pt x="160" y="104"/>
                    <a:pt x="160" y="104"/>
                  </a:cubicBezTo>
                  <a:cubicBezTo>
                    <a:pt x="160" y="104"/>
                    <a:pt x="160" y="104"/>
                    <a:pt x="160" y="104"/>
                  </a:cubicBezTo>
                  <a:cubicBezTo>
                    <a:pt x="161" y="104"/>
                    <a:pt x="161" y="104"/>
                    <a:pt x="161" y="104"/>
                  </a:cubicBezTo>
                  <a:cubicBezTo>
                    <a:pt x="161" y="105"/>
                    <a:pt x="161" y="105"/>
                    <a:pt x="161" y="105"/>
                  </a:cubicBezTo>
                  <a:cubicBezTo>
                    <a:pt x="162" y="105"/>
                    <a:pt x="162" y="105"/>
                    <a:pt x="162" y="105"/>
                  </a:cubicBezTo>
                  <a:cubicBezTo>
                    <a:pt x="163" y="105"/>
                    <a:pt x="163" y="105"/>
                    <a:pt x="163" y="105"/>
                  </a:cubicBezTo>
                  <a:cubicBezTo>
                    <a:pt x="163" y="105"/>
                    <a:pt x="163" y="105"/>
                    <a:pt x="163" y="105"/>
                  </a:cubicBezTo>
                  <a:cubicBezTo>
                    <a:pt x="164" y="104"/>
                    <a:pt x="164" y="104"/>
                    <a:pt x="164" y="104"/>
                  </a:cubicBezTo>
                  <a:cubicBezTo>
                    <a:pt x="163" y="103"/>
                    <a:pt x="163" y="103"/>
                    <a:pt x="163" y="103"/>
                  </a:cubicBezTo>
                  <a:cubicBezTo>
                    <a:pt x="163" y="102"/>
                    <a:pt x="163" y="102"/>
                    <a:pt x="163" y="102"/>
                  </a:cubicBezTo>
                  <a:cubicBezTo>
                    <a:pt x="162" y="101"/>
                    <a:pt x="162" y="101"/>
                    <a:pt x="162" y="101"/>
                  </a:cubicBezTo>
                  <a:cubicBezTo>
                    <a:pt x="161" y="100"/>
                    <a:pt x="161" y="100"/>
                    <a:pt x="161" y="100"/>
                  </a:cubicBezTo>
                  <a:close/>
                  <a:moveTo>
                    <a:pt x="155" y="87"/>
                  </a:moveTo>
                  <a:cubicBezTo>
                    <a:pt x="155" y="86"/>
                    <a:pt x="155" y="86"/>
                    <a:pt x="155" y="86"/>
                  </a:cubicBezTo>
                  <a:cubicBezTo>
                    <a:pt x="155" y="86"/>
                    <a:pt x="155" y="86"/>
                    <a:pt x="155" y="86"/>
                  </a:cubicBezTo>
                  <a:cubicBezTo>
                    <a:pt x="154" y="86"/>
                    <a:pt x="154" y="86"/>
                    <a:pt x="154" y="86"/>
                  </a:cubicBezTo>
                  <a:cubicBezTo>
                    <a:pt x="153" y="86"/>
                    <a:pt x="153" y="86"/>
                    <a:pt x="153" y="86"/>
                  </a:cubicBezTo>
                  <a:cubicBezTo>
                    <a:pt x="153" y="86"/>
                    <a:pt x="153" y="86"/>
                    <a:pt x="153" y="86"/>
                  </a:cubicBezTo>
                  <a:cubicBezTo>
                    <a:pt x="154" y="86"/>
                    <a:pt x="154" y="86"/>
                    <a:pt x="154" y="86"/>
                  </a:cubicBezTo>
                  <a:cubicBezTo>
                    <a:pt x="154" y="87"/>
                    <a:pt x="154" y="87"/>
                    <a:pt x="154" y="87"/>
                  </a:cubicBezTo>
                  <a:cubicBezTo>
                    <a:pt x="154" y="87"/>
                    <a:pt x="154" y="87"/>
                    <a:pt x="154" y="87"/>
                  </a:cubicBezTo>
                  <a:cubicBezTo>
                    <a:pt x="155" y="87"/>
                    <a:pt x="155" y="87"/>
                    <a:pt x="155" y="87"/>
                  </a:cubicBezTo>
                  <a:close/>
                  <a:moveTo>
                    <a:pt x="158" y="77"/>
                  </a:moveTo>
                  <a:cubicBezTo>
                    <a:pt x="157" y="77"/>
                    <a:pt x="157" y="77"/>
                    <a:pt x="157" y="77"/>
                  </a:cubicBezTo>
                  <a:cubicBezTo>
                    <a:pt x="157" y="76"/>
                    <a:pt x="157" y="76"/>
                    <a:pt x="157" y="76"/>
                  </a:cubicBezTo>
                  <a:cubicBezTo>
                    <a:pt x="157" y="78"/>
                    <a:pt x="157" y="78"/>
                    <a:pt x="157" y="78"/>
                  </a:cubicBezTo>
                  <a:cubicBezTo>
                    <a:pt x="158" y="78"/>
                    <a:pt x="158" y="78"/>
                    <a:pt x="158" y="78"/>
                  </a:cubicBezTo>
                  <a:cubicBezTo>
                    <a:pt x="158" y="78"/>
                    <a:pt x="158" y="78"/>
                    <a:pt x="158" y="78"/>
                  </a:cubicBezTo>
                  <a:cubicBezTo>
                    <a:pt x="158" y="78"/>
                    <a:pt x="158" y="78"/>
                    <a:pt x="158" y="78"/>
                  </a:cubicBezTo>
                  <a:cubicBezTo>
                    <a:pt x="159" y="79"/>
                    <a:pt x="159" y="79"/>
                    <a:pt x="159" y="79"/>
                  </a:cubicBezTo>
                  <a:cubicBezTo>
                    <a:pt x="159" y="79"/>
                    <a:pt x="159" y="79"/>
                    <a:pt x="159" y="79"/>
                  </a:cubicBezTo>
                  <a:cubicBezTo>
                    <a:pt x="159" y="79"/>
                    <a:pt x="159" y="79"/>
                    <a:pt x="159" y="79"/>
                  </a:cubicBezTo>
                  <a:cubicBezTo>
                    <a:pt x="159" y="78"/>
                    <a:pt x="159" y="78"/>
                    <a:pt x="159" y="78"/>
                  </a:cubicBezTo>
                  <a:cubicBezTo>
                    <a:pt x="159" y="77"/>
                    <a:pt x="159" y="77"/>
                    <a:pt x="159" y="77"/>
                  </a:cubicBezTo>
                  <a:cubicBezTo>
                    <a:pt x="159" y="77"/>
                    <a:pt x="159" y="77"/>
                    <a:pt x="159" y="77"/>
                  </a:cubicBezTo>
                  <a:cubicBezTo>
                    <a:pt x="159" y="76"/>
                    <a:pt x="159" y="76"/>
                    <a:pt x="159" y="76"/>
                  </a:cubicBezTo>
                  <a:cubicBezTo>
                    <a:pt x="159" y="76"/>
                    <a:pt x="159" y="76"/>
                    <a:pt x="159" y="76"/>
                  </a:cubicBezTo>
                  <a:cubicBezTo>
                    <a:pt x="159" y="75"/>
                    <a:pt x="159" y="75"/>
                    <a:pt x="159" y="75"/>
                  </a:cubicBezTo>
                  <a:cubicBezTo>
                    <a:pt x="158" y="75"/>
                    <a:pt x="158" y="75"/>
                    <a:pt x="158" y="75"/>
                  </a:cubicBezTo>
                  <a:cubicBezTo>
                    <a:pt x="158" y="75"/>
                    <a:pt x="158" y="75"/>
                    <a:pt x="158" y="75"/>
                  </a:cubicBezTo>
                  <a:cubicBezTo>
                    <a:pt x="157" y="76"/>
                    <a:pt x="157" y="76"/>
                    <a:pt x="157" y="76"/>
                  </a:cubicBezTo>
                  <a:cubicBezTo>
                    <a:pt x="158" y="76"/>
                    <a:pt x="158" y="76"/>
                    <a:pt x="158" y="76"/>
                  </a:cubicBezTo>
                  <a:cubicBezTo>
                    <a:pt x="158" y="77"/>
                    <a:pt x="158" y="77"/>
                    <a:pt x="158" y="77"/>
                  </a:cubicBezTo>
                  <a:close/>
                  <a:moveTo>
                    <a:pt x="156" y="72"/>
                  </a:moveTo>
                  <a:cubicBezTo>
                    <a:pt x="155" y="72"/>
                    <a:pt x="155" y="72"/>
                    <a:pt x="155" y="72"/>
                  </a:cubicBezTo>
                  <a:cubicBezTo>
                    <a:pt x="155" y="72"/>
                    <a:pt x="155" y="72"/>
                    <a:pt x="155" y="72"/>
                  </a:cubicBezTo>
                  <a:cubicBezTo>
                    <a:pt x="154" y="71"/>
                    <a:pt x="154" y="71"/>
                    <a:pt x="154" y="71"/>
                  </a:cubicBezTo>
                  <a:cubicBezTo>
                    <a:pt x="154" y="72"/>
                    <a:pt x="154" y="72"/>
                    <a:pt x="154" y="72"/>
                  </a:cubicBezTo>
                  <a:cubicBezTo>
                    <a:pt x="154" y="72"/>
                    <a:pt x="154" y="72"/>
                    <a:pt x="154" y="72"/>
                  </a:cubicBezTo>
                  <a:cubicBezTo>
                    <a:pt x="155" y="73"/>
                    <a:pt x="155" y="73"/>
                    <a:pt x="155" y="73"/>
                  </a:cubicBezTo>
                  <a:cubicBezTo>
                    <a:pt x="156" y="73"/>
                    <a:pt x="156" y="73"/>
                    <a:pt x="156" y="73"/>
                  </a:cubicBezTo>
                  <a:cubicBezTo>
                    <a:pt x="156" y="72"/>
                    <a:pt x="156" y="72"/>
                    <a:pt x="156" y="72"/>
                  </a:cubicBezTo>
                  <a:close/>
                  <a:moveTo>
                    <a:pt x="156" y="71"/>
                  </a:moveTo>
                  <a:cubicBezTo>
                    <a:pt x="156" y="71"/>
                    <a:pt x="157" y="72"/>
                    <a:pt x="157" y="72"/>
                  </a:cubicBezTo>
                  <a:cubicBezTo>
                    <a:pt x="158" y="71"/>
                    <a:pt x="158" y="71"/>
                    <a:pt x="158" y="71"/>
                  </a:cubicBezTo>
                  <a:cubicBezTo>
                    <a:pt x="159" y="72"/>
                    <a:pt x="159" y="72"/>
                    <a:pt x="159" y="72"/>
                  </a:cubicBezTo>
                  <a:cubicBezTo>
                    <a:pt x="159" y="71"/>
                    <a:pt x="159" y="71"/>
                    <a:pt x="159" y="71"/>
                  </a:cubicBezTo>
                  <a:cubicBezTo>
                    <a:pt x="159" y="71"/>
                    <a:pt x="159" y="71"/>
                    <a:pt x="159" y="71"/>
                  </a:cubicBezTo>
                  <a:cubicBezTo>
                    <a:pt x="158" y="71"/>
                    <a:pt x="158" y="71"/>
                    <a:pt x="158" y="71"/>
                  </a:cubicBezTo>
                  <a:cubicBezTo>
                    <a:pt x="158" y="70"/>
                    <a:pt x="158" y="70"/>
                    <a:pt x="158" y="70"/>
                  </a:cubicBezTo>
                  <a:cubicBezTo>
                    <a:pt x="157" y="71"/>
                    <a:pt x="157" y="71"/>
                    <a:pt x="157" y="71"/>
                  </a:cubicBezTo>
                  <a:cubicBezTo>
                    <a:pt x="156" y="71"/>
                    <a:pt x="156" y="71"/>
                    <a:pt x="156" y="71"/>
                  </a:cubicBezTo>
                  <a:close/>
                  <a:moveTo>
                    <a:pt x="167" y="91"/>
                  </a:moveTo>
                  <a:cubicBezTo>
                    <a:pt x="167" y="90"/>
                    <a:pt x="167" y="90"/>
                    <a:pt x="167" y="90"/>
                  </a:cubicBezTo>
                  <a:cubicBezTo>
                    <a:pt x="167" y="89"/>
                    <a:pt x="167" y="89"/>
                    <a:pt x="167" y="89"/>
                  </a:cubicBezTo>
                  <a:cubicBezTo>
                    <a:pt x="166" y="90"/>
                    <a:pt x="166" y="90"/>
                    <a:pt x="166" y="90"/>
                  </a:cubicBezTo>
                  <a:cubicBezTo>
                    <a:pt x="166" y="90"/>
                    <a:pt x="166" y="90"/>
                    <a:pt x="166" y="90"/>
                  </a:cubicBezTo>
                  <a:cubicBezTo>
                    <a:pt x="166" y="91"/>
                    <a:pt x="166" y="91"/>
                    <a:pt x="166" y="91"/>
                  </a:cubicBezTo>
                  <a:cubicBezTo>
                    <a:pt x="167" y="91"/>
                    <a:pt x="167" y="91"/>
                    <a:pt x="167" y="91"/>
                  </a:cubicBezTo>
                  <a:close/>
                  <a:moveTo>
                    <a:pt x="169" y="90"/>
                  </a:moveTo>
                  <a:cubicBezTo>
                    <a:pt x="170" y="90"/>
                    <a:pt x="170" y="90"/>
                    <a:pt x="170" y="90"/>
                  </a:cubicBezTo>
                  <a:cubicBezTo>
                    <a:pt x="170" y="89"/>
                    <a:pt x="170" y="89"/>
                    <a:pt x="170" y="89"/>
                  </a:cubicBezTo>
                  <a:cubicBezTo>
                    <a:pt x="169" y="89"/>
                    <a:pt x="169" y="89"/>
                    <a:pt x="169" y="89"/>
                  </a:cubicBezTo>
                  <a:cubicBezTo>
                    <a:pt x="169" y="89"/>
                    <a:pt x="169" y="89"/>
                    <a:pt x="169" y="89"/>
                  </a:cubicBezTo>
                  <a:cubicBezTo>
                    <a:pt x="168" y="89"/>
                    <a:pt x="168" y="89"/>
                    <a:pt x="168" y="89"/>
                  </a:cubicBezTo>
                  <a:cubicBezTo>
                    <a:pt x="168" y="90"/>
                    <a:pt x="168" y="90"/>
                    <a:pt x="168" y="90"/>
                  </a:cubicBezTo>
                  <a:cubicBezTo>
                    <a:pt x="169" y="90"/>
                    <a:pt x="169" y="90"/>
                    <a:pt x="169" y="90"/>
                  </a:cubicBezTo>
                  <a:close/>
                  <a:moveTo>
                    <a:pt x="173" y="91"/>
                  </a:moveTo>
                  <a:cubicBezTo>
                    <a:pt x="174" y="90"/>
                    <a:pt x="174" y="90"/>
                    <a:pt x="174" y="90"/>
                  </a:cubicBezTo>
                  <a:cubicBezTo>
                    <a:pt x="173" y="90"/>
                    <a:pt x="173" y="90"/>
                    <a:pt x="173" y="90"/>
                  </a:cubicBezTo>
                  <a:cubicBezTo>
                    <a:pt x="172" y="90"/>
                    <a:pt x="172" y="90"/>
                    <a:pt x="172" y="90"/>
                  </a:cubicBezTo>
                  <a:cubicBezTo>
                    <a:pt x="172" y="91"/>
                    <a:pt x="172" y="91"/>
                    <a:pt x="172" y="91"/>
                  </a:cubicBezTo>
                  <a:cubicBezTo>
                    <a:pt x="173" y="91"/>
                    <a:pt x="173" y="91"/>
                    <a:pt x="173" y="91"/>
                  </a:cubicBezTo>
                  <a:close/>
                  <a:moveTo>
                    <a:pt x="179" y="89"/>
                  </a:moveTo>
                  <a:cubicBezTo>
                    <a:pt x="180" y="90"/>
                    <a:pt x="180" y="90"/>
                    <a:pt x="180" y="90"/>
                  </a:cubicBezTo>
                  <a:cubicBezTo>
                    <a:pt x="180" y="90"/>
                    <a:pt x="180" y="90"/>
                    <a:pt x="180" y="90"/>
                  </a:cubicBezTo>
                  <a:cubicBezTo>
                    <a:pt x="181" y="90"/>
                    <a:pt x="181" y="90"/>
                    <a:pt x="181" y="90"/>
                  </a:cubicBezTo>
                  <a:cubicBezTo>
                    <a:pt x="180" y="89"/>
                    <a:pt x="180" y="89"/>
                    <a:pt x="180" y="89"/>
                  </a:cubicBezTo>
                  <a:cubicBezTo>
                    <a:pt x="179" y="89"/>
                    <a:pt x="179" y="89"/>
                    <a:pt x="179" y="89"/>
                  </a:cubicBezTo>
                  <a:close/>
                  <a:moveTo>
                    <a:pt x="176" y="88"/>
                  </a:moveTo>
                  <a:cubicBezTo>
                    <a:pt x="177" y="88"/>
                    <a:pt x="177" y="88"/>
                    <a:pt x="177" y="88"/>
                  </a:cubicBezTo>
                  <a:cubicBezTo>
                    <a:pt x="177" y="88"/>
                    <a:pt x="177" y="88"/>
                    <a:pt x="177" y="88"/>
                  </a:cubicBezTo>
                  <a:cubicBezTo>
                    <a:pt x="176" y="87"/>
                    <a:pt x="176" y="87"/>
                    <a:pt x="176" y="87"/>
                  </a:cubicBezTo>
                  <a:cubicBezTo>
                    <a:pt x="176" y="87"/>
                    <a:pt x="176" y="87"/>
                    <a:pt x="176" y="87"/>
                  </a:cubicBezTo>
                  <a:cubicBezTo>
                    <a:pt x="176" y="88"/>
                    <a:pt x="176" y="88"/>
                    <a:pt x="176" y="88"/>
                  </a:cubicBezTo>
                  <a:cubicBezTo>
                    <a:pt x="176" y="88"/>
                    <a:pt x="176" y="88"/>
                    <a:pt x="176" y="88"/>
                  </a:cubicBezTo>
                  <a:close/>
                  <a:moveTo>
                    <a:pt x="173" y="85"/>
                  </a:moveTo>
                  <a:cubicBezTo>
                    <a:pt x="173" y="84"/>
                    <a:pt x="173" y="84"/>
                    <a:pt x="173" y="84"/>
                  </a:cubicBezTo>
                  <a:cubicBezTo>
                    <a:pt x="172" y="84"/>
                    <a:pt x="172" y="84"/>
                    <a:pt x="172" y="84"/>
                  </a:cubicBezTo>
                  <a:cubicBezTo>
                    <a:pt x="171" y="85"/>
                    <a:pt x="171" y="85"/>
                    <a:pt x="171" y="85"/>
                  </a:cubicBezTo>
                  <a:cubicBezTo>
                    <a:pt x="171" y="86"/>
                    <a:pt x="171" y="86"/>
                    <a:pt x="171" y="86"/>
                  </a:cubicBezTo>
                  <a:cubicBezTo>
                    <a:pt x="172" y="86"/>
                    <a:pt x="172" y="86"/>
                    <a:pt x="172" y="86"/>
                  </a:cubicBezTo>
                  <a:cubicBezTo>
                    <a:pt x="172" y="86"/>
                    <a:pt x="172" y="86"/>
                    <a:pt x="172" y="86"/>
                  </a:cubicBezTo>
                  <a:cubicBezTo>
                    <a:pt x="172" y="85"/>
                    <a:pt x="172" y="85"/>
                    <a:pt x="172" y="85"/>
                  </a:cubicBezTo>
                  <a:cubicBezTo>
                    <a:pt x="172" y="85"/>
                    <a:pt x="172" y="85"/>
                    <a:pt x="172" y="85"/>
                  </a:cubicBezTo>
                  <a:cubicBezTo>
                    <a:pt x="173" y="85"/>
                    <a:pt x="173" y="85"/>
                    <a:pt x="173" y="85"/>
                  </a:cubicBezTo>
                  <a:close/>
                  <a:moveTo>
                    <a:pt x="175" y="84"/>
                  </a:moveTo>
                  <a:cubicBezTo>
                    <a:pt x="175" y="84"/>
                    <a:pt x="175" y="84"/>
                    <a:pt x="175" y="84"/>
                  </a:cubicBezTo>
                  <a:cubicBezTo>
                    <a:pt x="174" y="84"/>
                    <a:pt x="174" y="84"/>
                    <a:pt x="174" y="84"/>
                  </a:cubicBezTo>
                  <a:cubicBezTo>
                    <a:pt x="174" y="84"/>
                    <a:pt x="174" y="84"/>
                    <a:pt x="174" y="84"/>
                  </a:cubicBezTo>
                  <a:cubicBezTo>
                    <a:pt x="174" y="85"/>
                    <a:pt x="174" y="85"/>
                    <a:pt x="174" y="85"/>
                  </a:cubicBezTo>
                  <a:cubicBezTo>
                    <a:pt x="175" y="85"/>
                    <a:pt x="175" y="85"/>
                    <a:pt x="175" y="85"/>
                  </a:cubicBezTo>
                  <a:cubicBezTo>
                    <a:pt x="175" y="85"/>
                    <a:pt x="175" y="85"/>
                    <a:pt x="175" y="85"/>
                  </a:cubicBezTo>
                  <a:cubicBezTo>
                    <a:pt x="175" y="84"/>
                    <a:pt x="175" y="84"/>
                    <a:pt x="175" y="84"/>
                  </a:cubicBezTo>
                  <a:close/>
                  <a:moveTo>
                    <a:pt x="176" y="85"/>
                  </a:moveTo>
                  <a:cubicBezTo>
                    <a:pt x="176" y="85"/>
                    <a:pt x="176" y="85"/>
                    <a:pt x="176" y="85"/>
                  </a:cubicBezTo>
                  <a:cubicBezTo>
                    <a:pt x="176" y="85"/>
                    <a:pt x="176" y="85"/>
                    <a:pt x="176" y="85"/>
                  </a:cubicBezTo>
                  <a:cubicBezTo>
                    <a:pt x="177" y="84"/>
                    <a:pt x="177" y="84"/>
                    <a:pt x="177" y="84"/>
                  </a:cubicBezTo>
                  <a:cubicBezTo>
                    <a:pt x="177" y="84"/>
                    <a:pt x="177" y="84"/>
                    <a:pt x="177" y="84"/>
                  </a:cubicBezTo>
                  <a:cubicBezTo>
                    <a:pt x="177" y="83"/>
                    <a:pt x="177" y="83"/>
                    <a:pt x="177" y="83"/>
                  </a:cubicBezTo>
                  <a:cubicBezTo>
                    <a:pt x="176" y="83"/>
                    <a:pt x="176" y="83"/>
                    <a:pt x="176" y="83"/>
                  </a:cubicBezTo>
                  <a:cubicBezTo>
                    <a:pt x="176" y="84"/>
                    <a:pt x="176" y="84"/>
                    <a:pt x="176" y="84"/>
                  </a:cubicBezTo>
                  <a:cubicBezTo>
                    <a:pt x="176" y="84"/>
                    <a:pt x="176" y="84"/>
                    <a:pt x="176" y="84"/>
                  </a:cubicBezTo>
                  <a:cubicBezTo>
                    <a:pt x="176" y="85"/>
                    <a:pt x="176" y="85"/>
                    <a:pt x="176" y="85"/>
                  </a:cubicBezTo>
                  <a:close/>
                  <a:moveTo>
                    <a:pt x="173" y="82"/>
                  </a:moveTo>
                  <a:cubicBezTo>
                    <a:pt x="174" y="81"/>
                    <a:pt x="174" y="81"/>
                    <a:pt x="174" y="81"/>
                  </a:cubicBezTo>
                  <a:cubicBezTo>
                    <a:pt x="173" y="81"/>
                    <a:pt x="173" y="81"/>
                    <a:pt x="173" y="81"/>
                  </a:cubicBezTo>
                  <a:cubicBezTo>
                    <a:pt x="173" y="81"/>
                    <a:pt x="173" y="81"/>
                    <a:pt x="173" y="81"/>
                  </a:cubicBezTo>
                  <a:cubicBezTo>
                    <a:pt x="172" y="81"/>
                    <a:pt x="172" y="81"/>
                    <a:pt x="172" y="81"/>
                  </a:cubicBezTo>
                  <a:cubicBezTo>
                    <a:pt x="171" y="81"/>
                    <a:pt x="171" y="81"/>
                    <a:pt x="171" y="81"/>
                  </a:cubicBezTo>
                  <a:cubicBezTo>
                    <a:pt x="171" y="82"/>
                    <a:pt x="171" y="82"/>
                    <a:pt x="171" y="82"/>
                  </a:cubicBezTo>
                  <a:cubicBezTo>
                    <a:pt x="173" y="82"/>
                    <a:pt x="173" y="82"/>
                    <a:pt x="173" y="82"/>
                  </a:cubicBezTo>
                  <a:cubicBezTo>
                    <a:pt x="173" y="82"/>
                    <a:pt x="173" y="82"/>
                    <a:pt x="173" y="82"/>
                  </a:cubicBezTo>
                  <a:close/>
                  <a:moveTo>
                    <a:pt x="177" y="80"/>
                  </a:moveTo>
                  <a:cubicBezTo>
                    <a:pt x="177" y="80"/>
                    <a:pt x="177" y="80"/>
                    <a:pt x="177" y="80"/>
                  </a:cubicBezTo>
                  <a:cubicBezTo>
                    <a:pt x="177" y="80"/>
                    <a:pt x="177" y="80"/>
                    <a:pt x="177" y="80"/>
                  </a:cubicBezTo>
                  <a:cubicBezTo>
                    <a:pt x="177" y="79"/>
                    <a:pt x="177" y="79"/>
                    <a:pt x="177" y="79"/>
                  </a:cubicBezTo>
                  <a:cubicBezTo>
                    <a:pt x="178" y="79"/>
                    <a:pt x="178" y="79"/>
                    <a:pt x="178" y="79"/>
                  </a:cubicBezTo>
                  <a:cubicBezTo>
                    <a:pt x="178" y="79"/>
                    <a:pt x="178" y="79"/>
                    <a:pt x="178" y="79"/>
                  </a:cubicBezTo>
                  <a:cubicBezTo>
                    <a:pt x="177" y="78"/>
                    <a:pt x="177" y="78"/>
                    <a:pt x="177" y="78"/>
                  </a:cubicBezTo>
                  <a:cubicBezTo>
                    <a:pt x="176" y="78"/>
                    <a:pt x="176" y="78"/>
                    <a:pt x="176" y="78"/>
                  </a:cubicBezTo>
                  <a:cubicBezTo>
                    <a:pt x="176" y="79"/>
                    <a:pt x="176" y="79"/>
                    <a:pt x="176" y="79"/>
                  </a:cubicBezTo>
                  <a:cubicBezTo>
                    <a:pt x="176" y="79"/>
                    <a:pt x="176" y="79"/>
                    <a:pt x="176" y="79"/>
                  </a:cubicBezTo>
                  <a:cubicBezTo>
                    <a:pt x="176" y="79"/>
                    <a:pt x="176" y="79"/>
                    <a:pt x="176" y="79"/>
                  </a:cubicBezTo>
                  <a:cubicBezTo>
                    <a:pt x="175" y="79"/>
                    <a:pt x="175" y="79"/>
                    <a:pt x="175" y="79"/>
                  </a:cubicBezTo>
                  <a:cubicBezTo>
                    <a:pt x="175" y="79"/>
                    <a:pt x="175" y="79"/>
                    <a:pt x="175" y="79"/>
                  </a:cubicBezTo>
                  <a:cubicBezTo>
                    <a:pt x="175" y="80"/>
                    <a:pt x="175" y="80"/>
                    <a:pt x="175" y="80"/>
                  </a:cubicBezTo>
                  <a:cubicBezTo>
                    <a:pt x="176" y="80"/>
                    <a:pt x="176" y="80"/>
                    <a:pt x="176" y="80"/>
                  </a:cubicBezTo>
                  <a:cubicBezTo>
                    <a:pt x="176" y="80"/>
                    <a:pt x="176" y="80"/>
                    <a:pt x="176" y="80"/>
                  </a:cubicBezTo>
                  <a:cubicBezTo>
                    <a:pt x="177" y="80"/>
                    <a:pt x="177" y="80"/>
                    <a:pt x="177" y="80"/>
                  </a:cubicBezTo>
                  <a:close/>
                  <a:moveTo>
                    <a:pt x="174" y="46"/>
                  </a:moveTo>
                  <a:cubicBezTo>
                    <a:pt x="174" y="46"/>
                    <a:pt x="174" y="46"/>
                    <a:pt x="174" y="46"/>
                  </a:cubicBezTo>
                  <a:cubicBezTo>
                    <a:pt x="174" y="45"/>
                    <a:pt x="174" y="45"/>
                    <a:pt x="174" y="45"/>
                  </a:cubicBezTo>
                  <a:cubicBezTo>
                    <a:pt x="174" y="45"/>
                    <a:pt x="174" y="45"/>
                    <a:pt x="174" y="45"/>
                  </a:cubicBezTo>
                  <a:cubicBezTo>
                    <a:pt x="173" y="45"/>
                    <a:pt x="173" y="45"/>
                    <a:pt x="173" y="45"/>
                  </a:cubicBezTo>
                  <a:cubicBezTo>
                    <a:pt x="174" y="46"/>
                    <a:pt x="174" y="46"/>
                    <a:pt x="174" y="46"/>
                  </a:cubicBezTo>
                  <a:close/>
                  <a:moveTo>
                    <a:pt x="169" y="53"/>
                  </a:moveTo>
                  <a:cubicBezTo>
                    <a:pt x="169" y="53"/>
                    <a:pt x="169" y="53"/>
                    <a:pt x="169" y="53"/>
                  </a:cubicBezTo>
                  <a:cubicBezTo>
                    <a:pt x="170" y="53"/>
                    <a:pt x="170" y="53"/>
                    <a:pt x="170" y="53"/>
                  </a:cubicBezTo>
                  <a:cubicBezTo>
                    <a:pt x="170" y="53"/>
                    <a:pt x="170" y="53"/>
                    <a:pt x="170" y="53"/>
                  </a:cubicBezTo>
                  <a:cubicBezTo>
                    <a:pt x="171" y="53"/>
                    <a:pt x="171" y="53"/>
                    <a:pt x="171" y="53"/>
                  </a:cubicBezTo>
                  <a:cubicBezTo>
                    <a:pt x="171" y="52"/>
                    <a:pt x="171" y="52"/>
                    <a:pt x="171" y="52"/>
                  </a:cubicBezTo>
                  <a:cubicBezTo>
                    <a:pt x="170" y="51"/>
                    <a:pt x="170" y="51"/>
                    <a:pt x="170" y="51"/>
                  </a:cubicBezTo>
                  <a:cubicBezTo>
                    <a:pt x="169" y="51"/>
                    <a:pt x="169" y="51"/>
                    <a:pt x="169" y="51"/>
                  </a:cubicBezTo>
                  <a:cubicBezTo>
                    <a:pt x="169" y="51"/>
                    <a:pt x="169" y="51"/>
                    <a:pt x="169" y="51"/>
                  </a:cubicBezTo>
                  <a:cubicBezTo>
                    <a:pt x="169" y="52"/>
                    <a:pt x="169" y="52"/>
                    <a:pt x="169" y="52"/>
                  </a:cubicBezTo>
                  <a:cubicBezTo>
                    <a:pt x="169" y="53"/>
                    <a:pt x="169" y="53"/>
                    <a:pt x="169" y="53"/>
                  </a:cubicBezTo>
                  <a:close/>
                  <a:moveTo>
                    <a:pt x="189" y="51"/>
                  </a:moveTo>
                  <a:cubicBezTo>
                    <a:pt x="189" y="51"/>
                    <a:pt x="189" y="51"/>
                    <a:pt x="189" y="51"/>
                  </a:cubicBezTo>
                  <a:cubicBezTo>
                    <a:pt x="190" y="51"/>
                    <a:pt x="190" y="51"/>
                    <a:pt x="190" y="51"/>
                  </a:cubicBezTo>
                  <a:cubicBezTo>
                    <a:pt x="190" y="51"/>
                    <a:pt x="190" y="51"/>
                    <a:pt x="190" y="51"/>
                  </a:cubicBezTo>
                  <a:cubicBezTo>
                    <a:pt x="191" y="51"/>
                    <a:pt x="191" y="51"/>
                    <a:pt x="191" y="51"/>
                  </a:cubicBezTo>
                  <a:cubicBezTo>
                    <a:pt x="191" y="51"/>
                    <a:pt x="191" y="51"/>
                    <a:pt x="191" y="51"/>
                  </a:cubicBezTo>
                  <a:cubicBezTo>
                    <a:pt x="191" y="51"/>
                    <a:pt x="191" y="51"/>
                    <a:pt x="191" y="51"/>
                  </a:cubicBezTo>
                  <a:cubicBezTo>
                    <a:pt x="192" y="51"/>
                    <a:pt x="192" y="51"/>
                    <a:pt x="192" y="51"/>
                  </a:cubicBezTo>
                  <a:cubicBezTo>
                    <a:pt x="192" y="50"/>
                    <a:pt x="192" y="50"/>
                    <a:pt x="192" y="50"/>
                  </a:cubicBezTo>
                  <a:cubicBezTo>
                    <a:pt x="192" y="49"/>
                    <a:pt x="192" y="49"/>
                    <a:pt x="192" y="49"/>
                  </a:cubicBezTo>
                  <a:cubicBezTo>
                    <a:pt x="193" y="49"/>
                    <a:pt x="193" y="49"/>
                    <a:pt x="193" y="49"/>
                  </a:cubicBezTo>
                  <a:cubicBezTo>
                    <a:pt x="193" y="48"/>
                    <a:pt x="193" y="48"/>
                    <a:pt x="193" y="48"/>
                  </a:cubicBezTo>
                  <a:cubicBezTo>
                    <a:pt x="193" y="48"/>
                    <a:pt x="193" y="48"/>
                    <a:pt x="193" y="48"/>
                  </a:cubicBezTo>
                  <a:cubicBezTo>
                    <a:pt x="192" y="48"/>
                    <a:pt x="192" y="48"/>
                    <a:pt x="192" y="48"/>
                  </a:cubicBezTo>
                  <a:cubicBezTo>
                    <a:pt x="192" y="48"/>
                    <a:pt x="192" y="48"/>
                    <a:pt x="192" y="48"/>
                  </a:cubicBezTo>
                  <a:cubicBezTo>
                    <a:pt x="191" y="49"/>
                    <a:pt x="191" y="49"/>
                    <a:pt x="191" y="49"/>
                  </a:cubicBezTo>
                  <a:cubicBezTo>
                    <a:pt x="190" y="49"/>
                    <a:pt x="190" y="49"/>
                    <a:pt x="190" y="49"/>
                  </a:cubicBezTo>
                  <a:cubicBezTo>
                    <a:pt x="189" y="51"/>
                    <a:pt x="189" y="51"/>
                    <a:pt x="189" y="51"/>
                  </a:cubicBezTo>
                  <a:cubicBezTo>
                    <a:pt x="189" y="51"/>
                    <a:pt x="189" y="51"/>
                    <a:pt x="189" y="51"/>
                  </a:cubicBezTo>
                  <a:close/>
                  <a:moveTo>
                    <a:pt x="197" y="52"/>
                  </a:moveTo>
                  <a:cubicBezTo>
                    <a:pt x="198" y="52"/>
                    <a:pt x="198" y="52"/>
                    <a:pt x="198" y="52"/>
                  </a:cubicBezTo>
                  <a:cubicBezTo>
                    <a:pt x="199" y="51"/>
                    <a:pt x="199" y="51"/>
                    <a:pt x="199" y="51"/>
                  </a:cubicBezTo>
                  <a:cubicBezTo>
                    <a:pt x="198" y="51"/>
                    <a:pt x="198" y="51"/>
                    <a:pt x="198" y="51"/>
                  </a:cubicBezTo>
                  <a:cubicBezTo>
                    <a:pt x="197" y="51"/>
                    <a:pt x="197" y="51"/>
                    <a:pt x="197" y="51"/>
                  </a:cubicBezTo>
                  <a:cubicBezTo>
                    <a:pt x="197" y="52"/>
                    <a:pt x="197" y="52"/>
                    <a:pt x="197" y="52"/>
                  </a:cubicBezTo>
                  <a:cubicBezTo>
                    <a:pt x="197" y="52"/>
                    <a:pt x="197" y="52"/>
                    <a:pt x="197" y="52"/>
                  </a:cubicBezTo>
                  <a:close/>
                  <a:moveTo>
                    <a:pt x="199" y="54"/>
                  </a:moveTo>
                  <a:cubicBezTo>
                    <a:pt x="199" y="54"/>
                    <a:pt x="199" y="54"/>
                    <a:pt x="199" y="54"/>
                  </a:cubicBezTo>
                  <a:cubicBezTo>
                    <a:pt x="199" y="54"/>
                    <a:pt x="199" y="54"/>
                    <a:pt x="199" y="54"/>
                  </a:cubicBezTo>
                  <a:cubicBezTo>
                    <a:pt x="200" y="53"/>
                    <a:pt x="200" y="53"/>
                    <a:pt x="200" y="53"/>
                  </a:cubicBezTo>
                  <a:cubicBezTo>
                    <a:pt x="199" y="53"/>
                    <a:pt x="199" y="53"/>
                    <a:pt x="199" y="53"/>
                  </a:cubicBezTo>
                  <a:cubicBezTo>
                    <a:pt x="199" y="52"/>
                    <a:pt x="199" y="52"/>
                    <a:pt x="199" y="52"/>
                  </a:cubicBezTo>
                  <a:cubicBezTo>
                    <a:pt x="198" y="52"/>
                    <a:pt x="198" y="52"/>
                    <a:pt x="198" y="52"/>
                  </a:cubicBezTo>
                  <a:cubicBezTo>
                    <a:pt x="198" y="53"/>
                    <a:pt x="198" y="53"/>
                    <a:pt x="198" y="53"/>
                  </a:cubicBezTo>
                  <a:cubicBezTo>
                    <a:pt x="199" y="53"/>
                    <a:pt x="199" y="53"/>
                    <a:pt x="199" y="53"/>
                  </a:cubicBezTo>
                  <a:cubicBezTo>
                    <a:pt x="199" y="54"/>
                    <a:pt x="199" y="54"/>
                    <a:pt x="199" y="54"/>
                  </a:cubicBezTo>
                  <a:close/>
                  <a:moveTo>
                    <a:pt x="191" y="56"/>
                  </a:moveTo>
                  <a:cubicBezTo>
                    <a:pt x="192" y="55"/>
                    <a:pt x="192" y="55"/>
                    <a:pt x="192" y="55"/>
                  </a:cubicBezTo>
                  <a:cubicBezTo>
                    <a:pt x="192" y="55"/>
                    <a:pt x="192" y="55"/>
                    <a:pt x="192" y="55"/>
                  </a:cubicBezTo>
                  <a:cubicBezTo>
                    <a:pt x="191" y="55"/>
                    <a:pt x="191" y="55"/>
                    <a:pt x="191" y="55"/>
                  </a:cubicBezTo>
                  <a:cubicBezTo>
                    <a:pt x="191" y="55"/>
                    <a:pt x="191" y="55"/>
                    <a:pt x="191" y="55"/>
                  </a:cubicBezTo>
                  <a:cubicBezTo>
                    <a:pt x="190" y="55"/>
                    <a:pt x="190" y="55"/>
                    <a:pt x="190" y="55"/>
                  </a:cubicBezTo>
                  <a:cubicBezTo>
                    <a:pt x="190" y="56"/>
                    <a:pt x="190" y="56"/>
                    <a:pt x="190" y="56"/>
                  </a:cubicBezTo>
                  <a:cubicBezTo>
                    <a:pt x="191" y="56"/>
                    <a:pt x="191" y="56"/>
                    <a:pt x="191" y="56"/>
                  </a:cubicBezTo>
                  <a:close/>
                  <a:moveTo>
                    <a:pt x="195" y="56"/>
                  </a:moveTo>
                  <a:cubicBezTo>
                    <a:pt x="196" y="55"/>
                    <a:pt x="196" y="55"/>
                    <a:pt x="196" y="55"/>
                  </a:cubicBezTo>
                  <a:cubicBezTo>
                    <a:pt x="196" y="55"/>
                    <a:pt x="196" y="55"/>
                    <a:pt x="196" y="55"/>
                  </a:cubicBezTo>
                  <a:cubicBezTo>
                    <a:pt x="196" y="55"/>
                    <a:pt x="196" y="55"/>
                    <a:pt x="196" y="55"/>
                  </a:cubicBezTo>
                  <a:cubicBezTo>
                    <a:pt x="196" y="54"/>
                    <a:pt x="196" y="54"/>
                    <a:pt x="196" y="54"/>
                  </a:cubicBezTo>
                  <a:cubicBezTo>
                    <a:pt x="195" y="54"/>
                    <a:pt x="195" y="54"/>
                    <a:pt x="195" y="54"/>
                  </a:cubicBezTo>
                  <a:cubicBezTo>
                    <a:pt x="195" y="54"/>
                    <a:pt x="195" y="54"/>
                    <a:pt x="195" y="54"/>
                  </a:cubicBezTo>
                  <a:cubicBezTo>
                    <a:pt x="194" y="55"/>
                    <a:pt x="194" y="55"/>
                    <a:pt x="194" y="55"/>
                  </a:cubicBezTo>
                  <a:cubicBezTo>
                    <a:pt x="194" y="55"/>
                    <a:pt x="194" y="55"/>
                    <a:pt x="194" y="55"/>
                  </a:cubicBezTo>
                  <a:cubicBezTo>
                    <a:pt x="194" y="55"/>
                    <a:pt x="194" y="55"/>
                    <a:pt x="194" y="55"/>
                  </a:cubicBezTo>
                  <a:cubicBezTo>
                    <a:pt x="194" y="55"/>
                    <a:pt x="194" y="55"/>
                    <a:pt x="194" y="55"/>
                  </a:cubicBezTo>
                  <a:cubicBezTo>
                    <a:pt x="195" y="55"/>
                    <a:pt x="195" y="55"/>
                    <a:pt x="195" y="55"/>
                  </a:cubicBezTo>
                  <a:cubicBezTo>
                    <a:pt x="195" y="55"/>
                    <a:pt x="195" y="55"/>
                    <a:pt x="195" y="55"/>
                  </a:cubicBezTo>
                  <a:cubicBezTo>
                    <a:pt x="195" y="56"/>
                    <a:pt x="195" y="56"/>
                    <a:pt x="195" y="56"/>
                  </a:cubicBezTo>
                  <a:close/>
                  <a:moveTo>
                    <a:pt x="196" y="60"/>
                  </a:moveTo>
                  <a:cubicBezTo>
                    <a:pt x="196" y="60"/>
                    <a:pt x="196" y="60"/>
                    <a:pt x="196" y="60"/>
                  </a:cubicBezTo>
                  <a:cubicBezTo>
                    <a:pt x="197" y="60"/>
                    <a:pt x="197" y="60"/>
                    <a:pt x="197" y="60"/>
                  </a:cubicBezTo>
                  <a:cubicBezTo>
                    <a:pt x="198" y="60"/>
                    <a:pt x="198" y="60"/>
                    <a:pt x="198" y="60"/>
                  </a:cubicBezTo>
                  <a:cubicBezTo>
                    <a:pt x="198" y="60"/>
                    <a:pt x="198" y="60"/>
                    <a:pt x="198" y="60"/>
                  </a:cubicBezTo>
                  <a:cubicBezTo>
                    <a:pt x="199" y="60"/>
                    <a:pt x="199" y="60"/>
                    <a:pt x="199" y="60"/>
                  </a:cubicBezTo>
                  <a:cubicBezTo>
                    <a:pt x="200" y="60"/>
                    <a:pt x="200" y="60"/>
                    <a:pt x="200" y="60"/>
                  </a:cubicBezTo>
                  <a:cubicBezTo>
                    <a:pt x="200" y="59"/>
                    <a:pt x="200" y="59"/>
                    <a:pt x="200" y="59"/>
                  </a:cubicBezTo>
                  <a:cubicBezTo>
                    <a:pt x="200" y="59"/>
                    <a:pt x="200" y="59"/>
                    <a:pt x="200" y="59"/>
                  </a:cubicBezTo>
                  <a:cubicBezTo>
                    <a:pt x="200" y="59"/>
                    <a:pt x="200" y="59"/>
                    <a:pt x="200" y="59"/>
                  </a:cubicBezTo>
                  <a:cubicBezTo>
                    <a:pt x="200" y="59"/>
                    <a:pt x="200" y="59"/>
                    <a:pt x="200" y="59"/>
                  </a:cubicBezTo>
                  <a:cubicBezTo>
                    <a:pt x="200" y="58"/>
                    <a:pt x="200" y="58"/>
                    <a:pt x="200" y="58"/>
                  </a:cubicBezTo>
                  <a:cubicBezTo>
                    <a:pt x="199" y="58"/>
                    <a:pt x="199" y="58"/>
                    <a:pt x="199" y="58"/>
                  </a:cubicBezTo>
                  <a:cubicBezTo>
                    <a:pt x="199" y="58"/>
                    <a:pt x="199" y="58"/>
                    <a:pt x="199" y="58"/>
                  </a:cubicBezTo>
                  <a:cubicBezTo>
                    <a:pt x="199" y="59"/>
                    <a:pt x="199" y="59"/>
                    <a:pt x="199" y="59"/>
                  </a:cubicBezTo>
                  <a:cubicBezTo>
                    <a:pt x="198" y="59"/>
                    <a:pt x="198" y="59"/>
                    <a:pt x="198" y="59"/>
                  </a:cubicBezTo>
                  <a:cubicBezTo>
                    <a:pt x="198" y="59"/>
                    <a:pt x="198" y="59"/>
                    <a:pt x="198" y="59"/>
                  </a:cubicBezTo>
                  <a:cubicBezTo>
                    <a:pt x="198" y="58"/>
                    <a:pt x="198" y="58"/>
                    <a:pt x="198" y="58"/>
                  </a:cubicBezTo>
                  <a:cubicBezTo>
                    <a:pt x="197" y="58"/>
                    <a:pt x="197" y="58"/>
                    <a:pt x="197" y="58"/>
                  </a:cubicBezTo>
                  <a:cubicBezTo>
                    <a:pt x="197" y="59"/>
                    <a:pt x="197" y="59"/>
                    <a:pt x="197" y="59"/>
                  </a:cubicBezTo>
                  <a:cubicBezTo>
                    <a:pt x="197" y="59"/>
                    <a:pt x="197" y="59"/>
                    <a:pt x="197" y="59"/>
                  </a:cubicBezTo>
                  <a:cubicBezTo>
                    <a:pt x="196" y="59"/>
                    <a:pt x="196" y="59"/>
                    <a:pt x="196" y="59"/>
                  </a:cubicBezTo>
                  <a:cubicBezTo>
                    <a:pt x="196" y="60"/>
                    <a:pt x="196" y="60"/>
                    <a:pt x="196" y="60"/>
                  </a:cubicBezTo>
                  <a:cubicBezTo>
                    <a:pt x="196" y="60"/>
                    <a:pt x="196" y="60"/>
                    <a:pt x="196" y="60"/>
                  </a:cubicBezTo>
                  <a:close/>
                  <a:moveTo>
                    <a:pt x="116" y="36"/>
                  </a:moveTo>
                  <a:cubicBezTo>
                    <a:pt x="117" y="36"/>
                    <a:pt x="117" y="36"/>
                    <a:pt x="117" y="36"/>
                  </a:cubicBezTo>
                  <a:cubicBezTo>
                    <a:pt x="118" y="37"/>
                    <a:pt x="118" y="37"/>
                    <a:pt x="118" y="37"/>
                  </a:cubicBezTo>
                  <a:cubicBezTo>
                    <a:pt x="118" y="37"/>
                    <a:pt x="118" y="37"/>
                    <a:pt x="118" y="37"/>
                  </a:cubicBezTo>
                  <a:cubicBezTo>
                    <a:pt x="119" y="36"/>
                    <a:pt x="119" y="36"/>
                    <a:pt x="119" y="36"/>
                  </a:cubicBezTo>
                  <a:cubicBezTo>
                    <a:pt x="120" y="36"/>
                    <a:pt x="120" y="36"/>
                    <a:pt x="120" y="36"/>
                  </a:cubicBezTo>
                  <a:cubicBezTo>
                    <a:pt x="119" y="36"/>
                    <a:pt x="119" y="36"/>
                    <a:pt x="119" y="36"/>
                  </a:cubicBezTo>
                  <a:cubicBezTo>
                    <a:pt x="118" y="36"/>
                    <a:pt x="118" y="36"/>
                    <a:pt x="118" y="36"/>
                  </a:cubicBezTo>
                  <a:cubicBezTo>
                    <a:pt x="117" y="36"/>
                    <a:pt x="117" y="36"/>
                    <a:pt x="117" y="36"/>
                  </a:cubicBezTo>
                  <a:cubicBezTo>
                    <a:pt x="117" y="35"/>
                    <a:pt x="117" y="35"/>
                    <a:pt x="117" y="35"/>
                  </a:cubicBezTo>
                  <a:cubicBezTo>
                    <a:pt x="116" y="35"/>
                    <a:pt x="116" y="35"/>
                    <a:pt x="116" y="35"/>
                  </a:cubicBezTo>
                  <a:cubicBezTo>
                    <a:pt x="116" y="36"/>
                    <a:pt x="116" y="36"/>
                    <a:pt x="116" y="36"/>
                  </a:cubicBezTo>
                  <a:cubicBezTo>
                    <a:pt x="116" y="36"/>
                    <a:pt x="116" y="36"/>
                    <a:pt x="116" y="36"/>
                  </a:cubicBezTo>
                  <a:close/>
                  <a:moveTo>
                    <a:pt x="114" y="19"/>
                  </a:moveTo>
                  <a:cubicBezTo>
                    <a:pt x="114" y="19"/>
                    <a:pt x="114" y="19"/>
                    <a:pt x="114" y="19"/>
                  </a:cubicBezTo>
                  <a:cubicBezTo>
                    <a:pt x="114" y="18"/>
                    <a:pt x="114" y="18"/>
                    <a:pt x="114" y="18"/>
                  </a:cubicBezTo>
                  <a:cubicBezTo>
                    <a:pt x="115" y="17"/>
                    <a:pt x="115" y="17"/>
                    <a:pt x="115" y="17"/>
                  </a:cubicBezTo>
                  <a:cubicBezTo>
                    <a:pt x="116" y="17"/>
                    <a:pt x="116" y="17"/>
                    <a:pt x="116" y="17"/>
                  </a:cubicBezTo>
                  <a:cubicBezTo>
                    <a:pt x="118" y="18"/>
                    <a:pt x="118" y="18"/>
                    <a:pt x="118" y="18"/>
                  </a:cubicBezTo>
                  <a:cubicBezTo>
                    <a:pt x="118" y="18"/>
                    <a:pt x="118" y="18"/>
                    <a:pt x="118" y="18"/>
                  </a:cubicBezTo>
                  <a:cubicBezTo>
                    <a:pt x="117" y="19"/>
                    <a:pt x="117" y="19"/>
                    <a:pt x="117" y="19"/>
                  </a:cubicBezTo>
                  <a:cubicBezTo>
                    <a:pt x="116" y="19"/>
                    <a:pt x="116" y="19"/>
                    <a:pt x="116" y="19"/>
                  </a:cubicBezTo>
                  <a:cubicBezTo>
                    <a:pt x="115" y="19"/>
                    <a:pt x="115" y="19"/>
                    <a:pt x="115" y="19"/>
                  </a:cubicBezTo>
                  <a:cubicBezTo>
                    <a:pt x="115" y="19"/>
                    <a:pt x="114" y="19"/>
                    <a:pt x="114" y="19"/>
                  </a:cubicBezTo>
                  <a:close/>
                  <a:moveTo>
                    <a:pt x="142" y="6"/>
                  </a:moveTo>
                  <a:cubicBezTo>
                    <a:pt x="142" y="5"/>
                    <a:pt x="142" y="5"/>
                    <a:pt x="142" y="5"/>
                  </a:cubicBezTo>
                  <a:cubicBezTo>
                    <a:pt x="143" y="5"/>
                    <a:pt x="143" y="5"/>
                    <a:pt x="143" y="5"/>
                  </a:cubicBezTo>
                  <a:cubicBezTo>
                    <a:pt x="144" y="5"/>
                    <a:pt x="144" y="5"/>
                    <a:pt x="144" y="5"/>
                  </a:cubicBezTo>
                  <a:cubicBezTo>
                    <a:pt x="145" y="5"/>
                    <a:pt x="145" y="5"/>
                    <a:pt x="145" y="5"/>
                  </a:cubicBezTo>
                  <a:cubicBezTo>
                    <a:pt x="145" y="5"/>
                    <a:pt x="145" y="5"/>
                    <a:pt x="145" y="5"/>
                  </a:cubicBezTo>
                  <a:cubicBezTo>
                    <a:pt x="145" y="6"/>
                    <a:pt x="145" y="6"/>
                    <a:pt x="145" y="6"/>
                  </a:cubicBezTo>
                  <a:cubicBezTo>
                    <a:pt x="144" y="7"/>
                    <a:pt x="144" y="7"/>
                    <a:pt x="144" y="7"/>
                  </a:cubicBezTo>
                  <a:cubicBezTo>
                    <a:pt x="143" y="7"/>
                    <a:pt x="143" y="7"/>
                    <a:pt x="143" y="7"/>
                  </a:cubicBezTo>
                  <a:cubicBezTo>
                    <a:pt x="142" y="7"/>
                    <a:pt x="142" y="7"/>
                    <a:pt x="142" y="7"/>
                  </a:cubicBezTo>
                  <a:cubicBezTo>
                    <a:pt x="142" y="6"/>
                    <a:pt x="142" y="6"/>
                    <a:pt x="142" y="6"/>
                  </a:cubicBezTo>
                  <a:close/>
                  <a:moveTo>
                    <a:pt x="161" y="18"/>
                  </a:moveTo>
                  <a:cubicBezTo>
                    <a:pt x="163" y="17"/>
                    <a:pt x="163" y="17"/>
                    <a:pt x="163" y="17"/>
                  </a:cubicBezTo>
                  <a:cubicBezTo>
                    <a:pt x="164" y="16"/>
                    <a:pt x="164" y="16"/>
                    <a:pt x="164" y="16"/>
                  </a:cubicBezTo>
                  <a:cubicBezTo>
                    <a:pt x="164" y="15"/>
                    <a:pt x="164" y="15"/>
                    <a:pt x="164" y="15"/>
                  </a:cubicBezTo>
                  <a:cubicBezTo>
                    <a:pt x="165" y="14"/>
                    <a:pt x="165" y="14"/>
                    <a:pt x="165" y="14"/>
                  </a:cubicBezTo>
                  <a:cubicBezTo>
                    <a:pt x="166" y="13"/>
                    <a:pt x="166" y="13"/>
                    <a:pt x="166" y="13"/>
                  </a:cubicBezTo>
                  <a:cubicBezTo>
                    <a:pt x="168" y="12"/>
                    <a:pt x="168" y="12"/>
                    <a:pt x="168" y="12"/>
                  </a:cubicBezTo>
                  <a:cubicBezTo>
                    <a:pt x="168" y="12"/>
                    <a:pt x="168" y="12"/>
                    <a:pt x="168" y="12"/>
                  </a:cubicBezTo>
                  <a:cubicBezTo>
                    <a:pt x="168" y="11"/>
                    <a:pt x="168" y="11"/>
                    <a:pt x="168" y="11"/>
                  </a:cubicBezTo>
                  <a:cubicBezTo>
                    <a:pt x="166" y="10"/>
                    <a:pt x="166" y="10"/>
                    <a:pt x="166" y="10"/>
                  </a:cubicBezTo>
                  <a:cubicBezTo>
                    <a:pt x="165" y="9"/>
                    <a:pt x="165" y="9"/>
                    <a:pt x="165" y="9"/>
                  </a:cubicBezTo>
                  <a:cubicBezTo>
                    <a:pt x="164" y="8"/>
                    <a:pt x="164" y="8"/>
                    <a:pt x="164" y="8"/>
                  </a:cubicBezTo>
                  <a:cubicBezTo>
                    <a:pt x="164" y="7"/>
                    <a:pt x="164" y="7"/>
                    <a:pt x="164" y="7"/>
                  </a:cubicBezTo>
                  <a:cubicBezTo>
                    <a:pt x="165" y="6"/>
                    <a:pt x="165" y="6"/>
                    <a:pt x="165" y="6"/>
                  </a:cubicBezTo>
                  <a:cubicBezTo>
                    <a:pt x="165" y="5"/>
                    <a:pt x="165" y="5"/>
                    <a:pt x="165" y="5"/>
                  </a:cubicBezTo>
                  <a:cubicBezTo>
                    <a:pt x="165" y="5"/>
                    <a:pt x="165" y="5"/>
                    <a:pt x="165" y="5"/>
                  </a:cubicBezTo>
                  <a:cubicBezTo>
                    <a:pt x="162" y="5"/>
                    <a:pt x="162" y="5"/>
                    <a:pt x="162" y="5"/>
                  </a:cubicBezTo>
                  <a:cubicBezTo>
                    <a:pt x="161" y="5"/>
                    <a:pt x="161" y="5"/>
                    <a:pt x="161" y="5"/>
                  </a:cubicBezTo>
                  <a:cubicBezTo>
                    <a:pt x="159" y="4"/>
                    <a:pt x="159" y="4"/>
                    <a:pt x="159" y="4"/>
                  </a:cubicBezTo>
                  <a:cubicBezTo>
                    <a:pt x="158" y="2"/>
                    <a:pt x="158" y="2"/>
                    <a:pt x="158" y="2"/>
                  </a:cubicBezTo>
                  <a:cubicBezTo>
                    <a:pt x="156" y="1"/>
                    <a:pt x="156" y="1"/>
                    <a:pt x="156" y="1"/>
                  </a:cubicBezTo>
                  <a:cubicBezTo>
                    <a:pt x="155" y="0"/>
                    <a:pt x="155" y="0"/>
                    <a:pt x="155" y="0"/>
                  </a:cubicBezTo>
                  <a:cubicBezTo>
                    <a:pt x="154" y="0"/>
                    <a:pt x="154" y="0"/>
                    <a:pt x="154" y="0"/>
                  </a:cubicBezTo>
                  <a:cubicBezTo>
                    <a:pt x="154" y="1"/>
                    <a:pt x="154" y="1"/>
                    <a:pt x="154" y="1"/>
                  </a:cubicBezTo>
                  <a:cubicBezTo>
                    <a:pt x="154" y="1"/>
                    <a:pt x="154" y="1"/>
                    <a:pt x="154" y="1"/>
                  </a:cubicBezTo>
                  <a:cubicBezTo>
                    <a:pt x="154" y="2"/>
                    <a:pt x="154" y="2"/>
                    <a:pt x="154" y="2"/>
                  </a:cubicBezTo>
                  <a:cubicBezTo>
                    <a:pt x="154" y="3"/>
                    <a:pt x="154" y="3"/>
                    <a:pt x="154" y="3"/>
                  </a:cubicBezTo>
                  <a:cubicBezTo>
                    <a:pt x="153" y="4"/>
                    <a:pt x="153" y="4"/>
                    <a:pt x="153" y="4"/>
                  </a:cubicBezTo>
                  <a:cubicBezTo>
                    <a:pt x="152" y="5"/>
                    <a:pt x="152" y="5"/>
                    <a:pt x="152" y="5"/>
                  </a:cubicBezTo>
                  <a:cubicBezTo>
                    <a:pt x="152" y="6"/>
                    <a:pt x="152" y="6"/>
                    <a:pt x="152" y="6"/>
                  </a:cubicBezTo>
                  <a:cubicBezTo>
                    <a:pt x="151" y="7"/>
                    <a:pt x="151" y="7"/>
                    <a:pt x="151" y="7"/>
                  </a:cubicBezTo>
                  <a:cubicBezTo>
                    <a:pt x="152" y="10"/>
                    <a:pt x="152" y="10"/>
                    <a:pt x="152" y="10"/>
                  </a:cubicBezTo>
                  <a:cubicBezTo>
                    <a:pt x="152" y="11"/>
                    <a:pt x="152" y="11"/>
                    <a:pt x="152" y="11"/>
                  </a:cubicBezTo>
                  <a:cubicBezTo>
                    <a:pt x="153" y="12"/>
                    <a:pt x="153" y="12"/>
                    <a:pt x="153" y="12"/>
                  </a:cubicBezTo>
                  <a:cubicBezTo>
                    <a:pt x="153" y="12"/>
                    <a:pt x="153" y="12"/>
                    <a:pt x="153" y="12"/>
                  </a:cubicBezTo>
                  <a:cubicBezTo>
                    <a:pt x="153" y="14"/>
                    <a:pt x="153" y="14"/>
                    <a:pt x="153" y="14"/>
                  </a:cubicBezTo>
                  <a:cubicBezTo>
                    <a:pt x="152" y="15"/>
                    <a:pt x="152" y="15"/>
                    <a:pt x="152" y="15"/>
                  </a:cubicBezTo>
                  <a:cubicBezTo>
                    <a:pt x="152" y="16"/>
                    <a:pt x="152" y="16"/>
                    <a:pt x="152" y="16"/>
                  </a:cubicBezTo>
                  <a:cubicBezTo>
                    <a:pt x="152" y="17"/>
                    <a:pt x="152" y="17"/>
                    <a:pt x="152" y="17"/>
                  </a:cubicBezTo>
                  <a:cubicBezTo>
                    <a:pt x="153" y="16"/>
                    <a:pt x="153" y="16"/>
                    <a:pt x="153" y="16"/>
                  </a:cubicBezTo>
                  <a:cubicBezTo>
                    <a:pt x="153" y="16"/>
                    <a:pt x="153" y="16"/>
                    <a:pt x="153" y="16"/>
                  </a:cubicBezTo>
                  <a:cubicBezTo>
                    <a:pt x="154" y="15"/>
                    <a:pt x="154" y="15"/>
                    <a:pt x="154" y="15"/>
                  </a:cubicBezTo>
                  <a:cubicBezTo>
                    <a:pt x="155" y="16"/>
                    <a:pt x="155" y="16"/>
                    <a:pt x="155" y="16"/>
                  </a:cubicBezTo>
                  <a:cubicBezTo>
                    <a:pt x="155" y="16"/>
                    <a:pt x="155" y="16"/>
                    <a:pt x="155" y="16"/>
                  </a:cubicBezTo>
                  <a:cubicBezTo>
                    <a:pt x="156" y="17"/>
                    <a:pt x="156" y="17"/>
                    <a:pt x="156" y="17"/>
                  </a:cubicBezTo>
                  <a:cubicBezTo>
                    <a:pt x="157" y="17"/>
                    <a:pt x="157" y="17"/>
                    <a:pt x="157" y="17"/>
                  </a:cubicBezTo>
                  <a:cubicBezTo>
                    <a:pt x="157" y="17"/>
                    <a:pt x="157" y="17"/>
                    <a:pt x="157" y="17"/>
                  </a:cubicBezTo>
                  <a:cubicBezTo>
                    <a:pt x="158" y="17"/>
                    <a:pt x="158" y="17"/>
                    <a:pt x="158" y="17"/>
                  </a:cubicBezTo>
                  <a:cubicBezTo>
                    <a:pt x="159" y="18"/>
                    <a:pt x="159" y="18"/>
                    <a:pt x="159" y="18"/>
                  </a:cubicBezTo>
                  <a:cubicBezTo>
                    <a:pt x="160" y="18"/>
                    <a:pt x="160" y="18"/>
                    <a:pt x="160" y="18"/>
                  </a:cubicBezTo>
                  <a:cubicBezTo>
                    <a:pt x="161" y="18"/>
                    <a:pt x="161" y="18"/>
                    <a:pt x="161" y="18"/>
                  </a:cubicBezTo>
                  <a:close/>
                  <a:moveTo>
                    <a:pt x="157" y="23"/>
                  </a:moveTo>
                  <a:cubicBezTo>
                    <a:pt x="157" y="23"/>
                    <a:pt x="157" y="23"/>
                    <a:pt x="157" y="23"/>
                  </a:cubicBezTo>
                  <a:cubicBezTo>
                    <a:pt x="158" y="24"/>
                    <a:pt x="158" y="24"/>
                    <a:pt x="158" y="24"/>
                  </a:cubicBezTo>
                  <a:cubicBezTo>
                    <a:pt x="159" y="24"/>
                    <a:pt x="159" y="24"/>
                    <a:pt x="159" y="24"/>
                  </a:cubicBezTo>
                  <a:cubicBezTo>
                    <a:pt x="160" y="23"/>
                    <a:pt x="160" y="23"/>
                    <a:pt x="160" y="23"/>
                  </a:cubicBezTo>
                  <a:cubicBezTo>
                    <a:pt x="161" y="23"/>
                    <a:pt x="161" y="23"/>
                    <a:pt x="161" y="23"/>
                  </a:cubicBezTo>
                  <a:cubicBezTo>
                    <a:pt x="162" y="22"/>
                    <a:pt x="162" y="22"/>
                    <a:pt x="162" y="22"/>
                  </a:cubicBezTo>
                  <a:cubicBezTo>
                    <a:pt x="162" y="21"/>
                    <a:pt x="162" y="21"/>
                    <a:pt x="162" y="21"/>
                  </a:cubicBezTo>
                  <a:cubicBezTo>
                    <a:pt x="163" y="20"/>
                    <a:pt x="163" y="20"/>
                    <a:pt x="163" y="20"/>
                  </a:cubicBezTo>
                  <a:cubicBezTo>
                    <a:pt x="162" y="19"/>
                    <a:pt x="162" y="19"/>
                    <a:pt x="162" y="19"/>
                  </a:cubicBezTo>
                  <a:cubicBezTo>
                    <a:pt x="161" y="19"/>
                    <a:pt x="161" y="19"/>
                    <a:pt x="161" y="19"/>
                  </a:cubicBezTo>
                  <a:cubicBezTo>
                    <a:pt x="159" y="18"/>
                    <a:pt x="159" y="18"/>
                    <a:pt x="159" y="18"/>
                  </a:cubicBezTo>
                  <a:cubicBezTo>
                    <a:pt x="158" y="19"/>
                    <a:pt x="158" y="19"/>
                    <a:pt x="158" y="19"/>
                  </a:cubicBezTo>
                  <a:cubicBezTo>
                    <a:pt x="157" y="19"/>
                    <a:pt x="157" y="19"/>
                    <a:pt x="157" y="19"/>
                  </a:cubicBezTo>
                  <a:cubicBezTo>
                    <a:pt x="156" y="19"/>
                    <a:pt x="156" y="19"/>
                    <a:pt x="156" y="19"/>
                  </a:cubicBezTo>
                  <a:cubicBezTo>
                    <a:pt x="155" y="19"/>
                    <a:pt x="155" y="19"/>
                    <a:pt x="155" y="19"/>
                  </a:cubicBezTo>
                  <a:cubicBezTo>
                    <a:pt x="155" y="19"/>
                    <a:pt x="155" y="19"/>
                    <a:pt x="155" y="19"/>
                  </a:cubicBezTo>
                  <a:cubicBezTo>
                    <a:pt x="154" y="19"/>
                    <a:pt x="154" y="19"/>
                    <a:pt x="154" y="19"/>
                  </a:cubicBezTo>
                  <a:cubicBezTo>
                    <a:pt x="153" y="19"/>
                    <a:pt x="153" y="19"/>
                    <a:pt x="153" y="19"/>
                  </a:cubicBezTo>
                  <a:cubicBezTo>
                    <a:pt x="154" y="20"/>
                    <a:pt x="154" y="20"/>
                    <a:pt x="154" y="20"/>
                  </a:cubicBezTo>
                  <a:cubicBezTo>
                    <a:pt x="155" y="20"/>
                    <a:pt x="155" y="20"/>
                    <a:pt x="155" y="20"/>
                  </a:cubicBezTo>
                  <a:cubicBezTo>
                    <a:pt x="155" y="21"/>
                    <a:pt x="155" y="21"/>
                    <a:pt x="155" y="21"/>
                  </a:cubicBezTo>
                  <a:cubicBezTo>
                    <a:pt x="156" y="21"/>
                    <a:pt x="156" y="21"/>
                    <a:pt x="156" y="21"/>
                  </a:cubicBezTo>
                  <a:cubicBezTo>
                    <a:pt x="157" y="22"/>
                    <a:pt x="157" y="22"/>
                    <a:pt x="157" y="22"/>
                  </a:cubicBezTo>
                  <a:cubicBezTo>
                    <a:pt x="158" y="22"/>
                    <a:pt x="158" y="22"/>
                    <a:pt x="158" y="22"/>
                  </a:cubicBezTo>
                  <a:cubicBezTo>
                    <a:pt x="159" y="22"/>
                    <a:pt x="159" y="22"/>
                    <a:pt x="159" y="22"/>
                  </a:cubicBezTo>
                  <a:cubicBezTo>
                    <a:pt x="160" y="23"/>
                    <a:pt x="160" y="23"/>
                    <a:pt x="160" y="23"/>
                  </a:cubicBezTo>
                  <a:cubicBezTo>
                    <a:pt x="160" y="23"/>
                    <a:pt x="160" y="23"/>
                    <a:pt x="160" y="23"/>
                  </a:cubicBezTo>
                  <a:cubicBezTo>
                    <a:pt x="158" y="23"/>
                    <a:pt x="158" y="23"/>
                    <a:pt x="158" y="23"/>
                  </a:cubicBezTo>
                  <a:cubicBezTo>
                    <a:pt x="157" y="23"/>
                    <a:pt x="157" y="23"/>
                    <a:pt x="157" y="23"/>
                  </a:cubicBezTo>
                  <a:close/>
                  <a:moveTo>
                    <a:pt x="187" y="26"/>
                  </a:moveTo>
                  <a:cubicBezTo>
                    <a:pt x="187" y="26"/>
                    <a:pt x="187" y="26"/>
                    <a:pt x="187" y="26"/>
                  </a:cubicBezTo>
                  <a:cubicBezTo>
                    <a:pt x="186" y="27"/>
                    <a:pt x="186" y="27"/>
                    <a:pt x="186" y="27"/>
                  </a:cubicBezTo>
                  <a:cubicBezTo>
                    <a:pt x="185" y="28"/>
                    <a:pt x="185" y="28"/>
                    <a:pt x="185" y="28"/>
                  </a:cubicBezTo>
                  <a:cubicBezTo>
                    <a:pt x="184" y="29"/>
                    <a:pt x="184" y="29"/>
                    <a:pt x="184" y="29"/>
                  </a:cubicBezTo>
                  <a:cubicBezTo>
                    <a:pt x="183" y="29"/>
                    <a:pt x="183" y="29"/>
                    <a:pt x="183" y="29"/>
                  </a:cubicBezTo>
                  <a:cubicBezTo>
                    <a:pt x="182" y="29"/>
                    <a:pt x="182" y="29"/>
                    <a:pt x="182" y="29"/>
                  </a:cubicBezTo>
                  <a:cubicBezTo>
                    <a:pt x="182" y="29"/>
                    <a:pt x="182" y="29"/>
                    <a:pt x="182" y="29"/>
                  </a:cubicBezTo>
                  <a:cubicBezTo>
                    <a:pt x="181" y="28"/>
                    <a:pt x="181" y="28"/>
                    <a:pt x="181" y="28"/>
                  </a:cubicBezTo>
                  <a:cubicBezTo>
                    <a:pt x="180" y="28"/>
                    <a:pt x="180" y="28"/>
                    <a:pt x="180" y="28"/>
                  </a:cubicBezTo>
                  <a:cubicBezTo>
                    <a:pt x="179" y="28"/>
                    <a:pt x="179" y="28"/>
                    <a:pt x="179" y="28"/>
                  </a:cubicBezTo>
                  <a:cubicBezTo>
                    <a:pt x="179" y="28"/>
                    <a:pt x="179" y="28"/>
                    <a:pt x="179" y="28"/>
                  </a:cubicBezTo>
                  <a:cubicBezTo>
                    <a:pt x="176" y="28"/>
                    <a:pt x="176" y="28"/>
                    <a:pt x="176" y="28"/>
                  </a:cubicBezTo>
                  <a:cubicBezTo>
                    <a:pt x="175" y="28"/>
                    <a:pt x="175" y="28"/>
                    <a:pt x="175" y="28"/>
                  </a:cubicBezTo>
                  <a:cubicBezTo>
                    <a:pt x="175" y="27"/>
                    <a:pt x="175" y="27"/>
                    <a:pt x="175" y="27"/>
                  </a:cubicBezTo>
                  <a:cubicBezTo>
                    <a:pt x="174" y="28"/>
                    <a:pt x="174" y="28"/>
                    <a:pt x="174" y="28"/>
                  </a:cubicBezTo>
                  <a:cubicBezTo>
                    <a:pt x="172" y="28"/>
                    <a:pt x="172" y="28"/>
                    <a:pt x="172" y="28"/>
                  </a:cubicBezTo>
                  <a:cubicBezTo>
                    <a:pt x="172" y="28"/>
                    <a:pt x="172" y="28"/>
                    <a:pt x="172" y="28"/>
                  </a:cubicBezTo>
                  <a:cubicBezTo>
                    <a:pt x="171" y="27"/>
                    <a:pt x="171" y="27"/>
                    <a:pt x="171" y="27"/>
                  </a:cubicBezTo>
                  <a:cubicBezTo>
                    <a:pt x="170" y="27"/>
                    <a:pt x="170" y="27"/>
                    <a:pt x="170" y="27"/>
                  </a:cubicBezTo>
                  <a:cubicBezTo>
                    <a:pt x="169" y="27"/>
                    <a:pt x="169" y="27"/>
                    <a:pt x="169" y="27"/>
                  </a:cubicBezTo>
                  <a:cubicBezTo>
                    <a:pt x="168" y="25"/>
                    <a:pt x="168" y="25"/>
                    <a:pt x="168" y="25"/>
                  </a:cubicBezTo>
                  <a:cubicBezTo>
                    <a:pt x="168" y="24"/>
                    <a:pt x="168" y="24"/>
                    <a:pt x="168" y="24"/>
                  </a:cubicBezTo>
                  <a:cubicBezTo>
                    <a:pt x="167" y="24"/>
                    <a:pt x="167" y="24"/>
                    <a:pt x="167" y="24"/>
                  </a:cubicBezTo>
                  <a:cubicBezTo>
                    <a:pt x="166" y="25"/>
                    <a:pt x="166" y="25"/>
                    <a:pt x="166" y="25"/>
                  </a:cubicBezTo>
                  <a:cubicBezTo>
                    <a:pt x="166" y="24"/>
                    <a:pt x="166" y="24"/>
                    <a:pt x="166" y="24"/>
                  </a:cubicBezTo>
                  <a:cubicBezTo>
                    <a:pt x="165" y="24"/>
                    <a:pt x="165" y="24"/>
                    <a:pt x="165" y="24"/>
                  </a:cubicBezTo>
                  <a:cubicBezTo>
                    <a:pt x="165" y="24"/>
                    <a:pt x="165" y="24"/>
                    <a:pt x="165" y="24"/>
                  </a:cubicBezTo>
                  <a:cubicBezTo>
                    <a:pt x="165" y="25"/>
                    <a:pt x="165" y="25"/>
                    <a:pt x="165" y="25"/>
                  </a:cubicBezTo>
                  <a:cubicBezTo>
                    <a:pt x="164" y="25"/>
                    <a:pt x="164" y="25"/>
                    <a:pt x="164" y="25"/>
                  </a:cubicBezTo>
                  <a:cubicBezTo>
                    <a:pt x="164" y="25"/>
                    <a:pt x="164" y="25"/>
                    <a:pt x="164" y="25"/>
                  </a:cubicBezTo>
                  <a:cubicBezTo>
                    <a:pt x="163" y="24"/>
                    <a:pt x="163" y="24"/>
                    <a:pt x="163" y="24"/>
                  </a:cubicBezTo>
                  <a:cubicBezTo>
                    <a:pt x="163" y="24"/>
                    <a:pt x="163" y="24"/>
                    <a:pt x="163" y="24"/>
                  </a:cubicBezTo>
                  <a:cubicBezTo>
                    <a:pt x="164" y="23"/>
                    <a:pt x="164" y="23"/>
                    <a:pt x="164" y="23"/>
                  </a:cubicBezTo>
                  <a:cubicBezTo>
                    <a:pt x="165" y="23"/>
                    <a:pt x="165" y="23"/>
                    <a:pt x="165" y="23"/>
                  </a:cubicBezTo>
                  <a:cubicBezTo>
                    <a:pt x="164" y="21"/>
                    <a:pt x="164" y="21"/>
                    <a:pt x="164" y="21"/>
                  </a:cubicBezTo>
                  <a:cubicBezTo>
                    <a:pt x="164" y="21"/>
                    <a:pt x="164" y="21"/>
                    <a:pt x="164" y="21"/>
                  </a:cubicBezTo>
                  <a:cubicBezTo>
                    <a:pt x="165" y="20"/>
                    <a:pt x="165" y="20"/>
                    <a:pt x="165" y="20"/>
                  </a:cubicBezTo>
                  <a:cubicBezTo>
                    <a:pt x="165" y="19"/>
                    <a:pt x="165" y="19"/>
                    <a:pt x="165" y="19"/>
                  </a:cubicBezTo>
                  <a:cubicBezTo>
                    <a:pt x="165" y="19"/>
                    <a:pt x="165" y="19"/>
                    <a:pt x="165" y="19"/>
                  </a:cubicBezTo>
                  <a:cubicBezTo>
                    <a:pt x="164" y="19"/>
                    <a:pt x="164" y="19"/>
                    <a:pt x="164" y="19"/>
                  </a:cubicBezTo>
                  <a:cubicBezTo>
                    <a:pt x="164" y="18"/>
                    <a:pt x="164" y="18"/>
                    <a:pt x="164" y="18"/>
                  </a:cubicBezTo>
                  <a:cubicBezTo>
                    <a:pt x="164" y="17"/>
                    <a:pt x="164" y="17"/>
                    <a:pt x="164" y="17"/>
                  </a:cubicBezTo>
                  <a:cubicBezTo>
                    <a:pt x="165" y="16"/>
                    <a:pt x="165" y="16"/>
                    <a:pt x="165" y="16"/>
                  </a:cubicBezTo>
                  <a:cubicBezTo>
                    <a:pt x="166" y="16"/>
                    <a:pt x="166" y="16"/>
                    <a:pt x="166" y="16"/>
                  </a:cubicBezTo>
                  <a:cubicBezTo>
                    <a:pt x="166" y="15"/>
                    <a:pt x="166" y="15"/>
                    <a:pt x="166" y="15"/>
                  </a:cubicBezTo>
                  <a:cubicBezTo>
                    <a:pt x="166" y="15"/>
                    <a:pt x="166" y="15"/>
                    <a:pt x="166" y="15"/>
                  </a:cubicBezTo>
                  <a:cubicBezTo>
                    <a:pt x="168" y="14"/>
                    <a:pt x="168" y="14"/>
                    <a:pt x="168" y="14"/>
                  </a:cubicBezTo>
                  <a:cubicBezTo>
                    <a:pt x="169" y="14"/>
                    <a:pt x="169" y="14"/>
                    <a:pt x="169" y="14"/>
                  </a:cubicBezTo>
                  <a:cubicBezTo>
                    <a:pt x="169" y="13"/>
                    <a:pt x="169" y="13"/>
                    <a:pt x="169" y="13"/>
                  </a:cubicBezTo>
                  <a:cubicBezTo>
                    <a:pt x="170" y="12"/>
                    <a:pt x="170" y="12"/>
                    <a:pt x="170" y="12"/>
                  </a:cubicBezTo>
                  <a:cubicBezTo>
                    <a:pt x="171" y="12"/>
                    <a:pt x="171" y="12"/>
                    <a:pt x="171" y="12"/>
                  </a:cubicBezTo>
                  <a:cubicBezTo>
                    <a:pt x="173" y="13"/>
                    <a:pt x="173" y="13"/>
                    <a:pt x="173" y="13"/>
                  </a:cubicBezTo>
                  <a:cubicBezTo>
                    <a:pt x="174" y="15"/>
                    <a:pt x="174" y="15"/>
                    <a:pt x="174" y="15"/>
                  </a:cubicBezTo>
                  <a:cubicBezTo>
                    <a:pt x="174" y="16"/>
                    <a:pt x="174" y="16"/>
                    <a:pt x="174" y="16"/>
                  </a:cubicBezTo>
                  <a:cubicBezTo>
                    <a:pt x="174" y="17"/>
                    <a:pt x="174" y="17"/>
                    <a:pt x="174" y="17"/>
                  </a:cubicBezTo>
                  <a:cubicBezTo>
                    <a:pt x="174" y="17"/>
                    <a:pt x="174" y="17"/>
                    <a:pt x="174" y="17"/>
                  </a:cubicBezTo>
                  <a:cubicBezTo>
                    <a:pt x="174" y="18"/>
                    <a:pt x="174" y="18"/>
                    <a:pt x="174" y="18"/>
                  </a:cubicBezTo>
                  <a:cubicBezTo>
                    <a:pt x="174" y="19"/>
                    <a:pt x="174" y="19"/>
                    <a:pt x="174" y="19"/>
                  </a:cubicBezTo>
                  <a:cubicBezTo>
                    <a:pt x="174" y="19"/>
                    <a:pt x="174" y="19"/>
                    <a:pt x="174" y="19"/>
                  </a:cubicBezTo>
                  <a:cubicBezTo>
                    <a:pt x="174" y="19"/>
                    <a:pt x="174" y="19"/>
                    <a:pt x="174" y="19"/>
                  </a:cubicBezTo>
                  <a:cubicBezTo>
                    <a:pt x="175" y="18"/>
                    <a:pt x="175" y="18"/>
                    <a:pt x="175" y="18"/>
                  </a:cubicBezTo>
                  <a:cubicBezTo>
                    <a:pt x="175" y="17"/>
                    <a:pt x="175" y="17"/>
                    <a:pt x="175" y="17"/>
                  </a:cubicBezTo>
                  <a:cubicBezTo>
                    <a:pt x="175" y="16"/>
                    <a:pt x="175" y="16"/>
                    <a:pt x="175" y="16"/>
                  </a:cubicBezTo>
                  <a:cubicBezTo>
                    <a:pt x="175" y="16"/>
                    <a:pt x="175" y="16"/>
                    <a:pt x="175" y="16"/>
                  </a:cubicBezTo>
                  <a:cubicBezTo>
                    <a:pt x="175" y="15"/>
                    <a:pt x="175" y="15"/>
                    <a:pt x="175" y="15"/>
                  </a:cubicBezTo>
                  <a:cubicBezTo>
                    <a:pt x="174" y="14"/>
                    <a:pt x="174" y="14"/>
                    <a:pt x="174" y="14"/>
                  </a:cubicBezTo>
                  <a:cubicBezTo>
                    <a:pt x="174" y="13"/>
                    <a:pt x="174" y="13"/>
                    <a:pt x="174" y="13"/>
                  </a:cubicBezTo>
                  <a:cubicBezTo>
                    <a:pt x="174" y="13"/>
                    <a:pt x="174" y="13"/>
                    <a:pt x="174" y="13"/>
                  </a:cubicBezTo>
                  <a:cubicBezTo>
                    <a:pt x="176" y="13"/>
                    <a:pt x="176" y="13"/>
                    <a:pt x="176" y="13"/>
                  </a:cubicBezTo>
                  <a:cubicBezTo>
                    <a:pt x="177" y="13"/>
                    <a:pt x="177" y="13"/>
                    <a:pt x="177" y="13"/>
                  </a:cubicBezTo>
                  <a:cubicBezTo>
                    <a:pt x="180" y="15"/>
                    <a:pt x="180" y="15"/>
                    <a:pt x="180" y="15"/>
                  </a:cubicBezTo>
                  <a:cubicBezTo>
                    <a:pt x="181" y="15"/>
                    <a:pt x="181" y="15"/>
                    <a:pt x="181" y="15"/>
                  </a:cubicBezTo>
                  <a:cubicBezTo>
                    <a:pt x="181" y="15"/>
                    <a:pt x="181" y="15"/>
                    <a:pt x="181" y="15"/>
                  </a:cubicBezTo>
                  <a:cubicBezTo>
                    <a:pt x="181" y="16"/>
                    <a:pt x="181" y="16"/>
                    <a:pt x="181" y="16"/>
                  </a:cubicBezTo>
                  <a:cubicBezTo>
                    <a:pt x="182" y="17"/>
                    <a:pt x="182" y="17"/>
                    <a:pt x="182" y="17"/>
                  </a:cubicBezTo>
                  <a:cubicBezTo>
                    <a:pt x="182" y="18"/>
                    <a:pt x="182" y="18"/>
                    <a:pt x="182" y="18"/>
                  </a:cubicBezTo>
                  <a:cubicBezTo>
                    <a:pt x="182" y="19"/>
                    <a:pt x="182" y="19"/>
                    <a:pt x="182" y="19"/>
                  </a:cubicBezTo>
                  <a:cubicBezTo>
                    <a:pt x="183" y="20"/>
                    <a:pt x="183" y="20"/>
                    <a:pt x="183" y="20"/>
                  </a:cubicBezTo>
                  <a:cubicBezTo>
                    <a:pt x="184" y="21"/>
                    <a:pt x="184" y="21"/>
                    <a:pt x="184" y="21"/>
                  </a:cubicBezTo>
                  <a:cubicBezTo>
                    <a:pt x="184" y="22"/>
                    <a:pt x="184" y="22"/>
                    <a:pt x="184" y="22"/>
                  </a:cubicBezTo>
                  <a:cubicBezTo>
                    <a:pt x="183" y="22"/>
                    <a:pt x="183" y="22"/>
                    <a:pt x="183" y="22"/>
                  </a:cubicBezTo>
                  <a:cubicBezTo>
                    <a:pt x="183" y="21"/>
                    <a:pt x="183" y="21"/>
                    <a:pt x="183" y="21"/>
                  </a:cubicBezTo>
                  <a:cubicBezTo>
                    <a:pt x="182" y="22"/>
                    <a:pt x="182" y="22"/>
                    <a:pt x="182" y="22"/>
                  </a:cubicBezTo>
                  <a:cubicBezTo>
                    <a:pt x="182" y="22"/>
                    <a:pt x="182" y="22"/>
                    <a:pt x="182" y="22"/>
                  </a:cubicBezTo>
                  <a:cubicBezTo>
                    <a:pt x="183" y="23"/>
                    <a:pt x="183" y="23"/>
                    <a:pt x="183" y="23"/>
                  </a:cubicBezTo>
                  <a:cubicBezTo>
                    <a:pt x="185" y="23"/>
                    <a:pt x="185" y="23"/>
                    <a:pt x="185" y="23"/>
                  </a:cubicBezTo>
                  <a:cubicBezTo>
                    <a:pt x="186" y="24"/>
                    <a:pt x="186" y="24"/>
                    <a:pt x="186" y="24"/>
                  </a:cubicBezTo>
                  <a:cubicBezTo>
                    <a:pt x="186" y="24"/>
                    <a:pt x="186" y="24"/>
                    <a:pt x="186" y="24"/>
                  </a:cubicBezTo>
                  <a:cubicBezTo>
                    <a:pt x="187" y="26"/>
                    <a:pt x="187" y="26"/>
                    <a:pt x="187" y="26"/>
                  </a:cubicBezTo>
                  <a:close/>
                  <a:moveTo>
                    <a:pt x="350" y="3"/>
                  </a:moveTo>
                  <a:cubicBezTo>
                    <a:pt x="350" y="2"/>
                    <a:pt x="350" y="2"/>
                    <a:pt x="350" y="2"/>
                  </a:cubicBezTo>
                  <a:cubicBezTo>
                    <a:pt x="351" y="1"/>
                    <a:pt x="351" y="1"/>
                    <a:pt x="351" y="1"/>
                  </a:cubicBezTo>
                  <a:cubicBezTo>
                    <a:pt x="351" y="1"/>
                    <a:pt x="351" y="1"/>
                    <a:pt x="351" y="1"/>
                  </a:cubicBezTo>
                  <a:cubicBezTo>
                    <a:pt x="352" y="1"/>
                    <a:pt x="352" y="1"/>
                    <a:pt x="352" y="1"/>
                  </a:cubicBezTo>
                  <a:cubicBezTo>
                    <a:pt x="352" y="2"/>
                    <a:pt x="352" y="2"/>
                    <a:pt x="352" y="2"/>
                  </a:cubicBezTo>
                  <a:cubicBezTo>
                    <a:pt x="351" y="2"/>
                    <a:pt x="351" y="2"/>
                    <a:pt x="351" y="2"/>
                  </a:cubicBezTo>
                  <a:cubicBezTo>
                    <a:pt x="351" y="3"/>
                    <a:pt x="351" y="3"/>
                    <a:pt x="351" y="3"/>
                  </a:cubicBezTo>
                  <a:cubicBezTo>
                    <a:pt x="350" y="3"/>
                    <a:pt x="350" y="3"/>
                    <a:pt x="350" y="3"/>
                  </a:cubicBezTo>
                  <a:close/>
                  <a:moveTo>
                    <a:pt x="359" y="17"/>
                  </a:moveTo>
                  <a:cubicBezTo>
                    <a:pt x="359" y="18"/>
                    <a:pt x="359" y="18"/>
                    <a:pt x="359" y="18"/>
                  </a:cubicBezTo>
                  <a:cubicBezTo>
                    <a:pt x="361" y="20"/>
                    <a:pt x="361" y="20"/>
                    <a:pt x="361" y="20"/>
                  </a:cubicBezTo>
                  <a:cubicBezTo>
                    <a:pt x="361" y="21"/>
                    <a:pt x="361" y="21"/>
                    <a:pt x="361" y="21"/>
                  </a:cubicBezTo>
                  <a:cubicBezTo>
                    <a:pt x="364" y="22"/>
                    <a:pt x="364" y="22"/>
                    <a:pt x="364" y="22"/>
                  </a:cubicBezTo>
                  <a:cubicBezTo>
                    <a:pt x="367" y="22"/>
                    <a:pt x="367" y="22"/>
                    <a:pt x="367" y="22"/>
                  </a:cubicBezTo>
                  <a:cubicBezTo>
                    <a:pt x="368" y="23"/>
                    <a:pt x="368" y="23"/>
                    <a:pt x="368" y="23"/>
                  </a:cubicBezTo>
                  <a:cubicBezTo>
                    <a:pt x="370" y="23"/>
                    <a:pt x="370" y="23"/>
                    <a:pt x="370" y="23"/>
                  </a:cubicBezTo>
                  <a:cubicBezTo>
                    <a:pt x="371" y="22"/>
                    <a:pt x="371" y="22"/>
                    <a:pt x="371" y="22"/>
                  </a:cubicBezTo>
                  <a:cubicBezTo>
                    <a:pt x="372" y="23"/>
                    <a:pt x="372" y="23"/>
                    <a:pt x="372" y="23"/>
                  </a:cubicBezTo>
                  <a:cubicBezTo>
                    <a:pt x="373" y="23"/>
                    <a:pt x="373" y="23"/>
                    <a:pt x="373" y="23"/>
                  </a:cubicBezTo>
                  <a:cubicBezTo>
                    <a:pt x="375" y="22"/>
                    <a:pt x="375" y="22"/>
                    <a:pt x="375" y="22"/>
                  </a:cubicBezTo>
                  <a:cubicBezTo>
                    <a:pt x="375" y="21"/>
                    <a:pt x="375" y="21"/>
                    <a:pt x="375" y="21"/>
                  </a:cubicBezTo>
                  <a:cubicBezTo>
                    <a:pt x="376" y="20"/>
                    <a:pt x="376" y="20"/>
                    <a:pt x="376" y="20"/>
                  </a:cubicBezTo>
                  <a:cubicBezTo>
                    <a:pt x="375" y="19"/>
                    <a:pt x="375" y="19"/>
                    <a:pt x="375" y="19"/>
                  </a:cubicBezTo>
                  <a:cubicBezTo>
                    <a:pt x="375" y="18"/>
                    <a:pt x="375" y="18"/>
                    <a:pt x="375" y="18"/>
                  </a:cubicBezTo>
                  <a:cubicBezTo>
                    <a:pt x="374" y="18"/>
                    <a:pt x="374" y="18"/>
                    <a:pt x="374" y="18"/>
                  </a:cubicBezTo>
                  <a:cubicBezTo>
                    <a:pt x="374" y="18"/>
                    <a:pt x="374" y="18"/>
                    <a:pt x="374" y="18"/>
                  </a:cubicBezTo>
                  <a:cubicBezTo>
                    <a:pt x="374" y="17"/>
                    <a:pt x="374" y="17"/>
                    <a:pt x="374" y="17"/>
                  </a:cubicBezTo>
                  <a:cubicBezTo>
                    <a:pt x="373" y="17"/>
                    <a:pt x="373" y="17"/>
                    <a:pt x="373" y="17"/>
                  </a:cubicBezTo>
                  <a:cubicBezTo>
                    <a:pt x="373" y="17"/>
                    <a:pt x="373" y="17"/>
                    <a:pt x="373" y="17"/>
                  </a:cubicBezTo>
                  <a:cubicBezTo>
                    <a:pt x="371" y="17"/>
                    <a:pt x="371" y="17"/>
                    <a:pt x="371" y="17"/>
                  </a:cubicBezTo>
                  <a:cubicBezTo>
                    <a:pt x="369" y="17"/>
                    <a:pt x="369" y="17"/>
                    <a:pt x="369" y="17"/>
                  </a:cubicBezTo>
                  <a:cubicBezTo>
                    <a:pt x="368" y="18"/>
                    <a:pt x="368" y="18"/>
                    <a:pt x="368" y="18"/>
                  </a:cubicBezTo>
                  <a:cubicBezTo>
                    <a:pt x="367" y="18"/>
                    <a:pt x="367" y="18"/>
                    <a:pt x="367" y="18"/>
                  </a:cubicBezTo>
                  <a:cubicBezTo>
                    <a:pt x="367" y="18"/>
                    <a:pt x="367" y="18"/>
                    <a:pt x="367" y="18"/>
                  </a:cubicBezTo>
                  <a:cubicBezTo>
                    <a:pt x="366" y="17"/>
                    <a:pt x="366" y="17"/>
                    <a:pt x="366" y="17"/>
                  </a:cubicBezTo>
                  <a:cubicBezTo>
                    <a:pt x="366" y="17"/>
                    <a:pt x="366" y="17"/>
                    <a:pt x="366" y="17"/>
                  </a:cubicBezTo>
                  <a:cubicBezTo>
                    <a:pt x="365" y="17"/>
                    <a:pt x="365" y="17"/>
                    <a:pt x="365" y="17"/>
                  </a:cubicBezTo>
                  <a:cubicBezTo>
                    <a:pt x="363" y="17"/>
                    <a:pt x="363" y="17"/>
                    <a:pt x="363" y="17"/>
                  </a:cubicBezTo>
                  <a:cubicBezTo>
                    <a:pt x="363" y="17"/>
                    <a:pt x="363" y="17"/>
                    <a:pt x="363" y="17"/>
                  </a:cubicBezTo>
                  <a:cubicBezTo>
                    <a:pt x="363" y="18"/>
                    <a:pt x="363" y="18"/>
                    <a:pt x="363" y="18"/>
                  </a:cubicBezTo>
                  <a:cubicBezTo>
                    <a:pt x="362" y="18"/>
                    <a:pt x="362" y="18"/>
                    <a:pt x="362" y="18"/>
                  </a:cubicBezTo>
                  <a:cubicBezTo>
                    <a:pt x="361" y="18"/>
                    <a:pt x="361" y="18"/>
                    <a:pt x="361" y="18"/>
                  </a:cubicBezTo>
                  <a:cubicBezTo>
                    <a:pt x="360" y="18"/>
                    <a:pt x="360" y="18"/>
                    <a:pt x="360" y="18"/>
                  </a:cubicBezTo>
                  <a:cubicBezTo>
                    <a:pt x="360" y="17"/>
                    <a:pt x="360" y="17"/>
                    <a:pt x="360" y="17"/>
                  </a:cubicBezTo>
                  <a:cubicBezTo>
                    <a:pt x="359" y="17"/>
                    <a:pt x="359" y="17"/>
                    <a:pt x="359" y="17"/>
                  </a:cubicBezTo>
                  <a:close/>
                  <a:moveTo>
                    <a:pt x="325" y="31"/>
                  </a:moveTo>
                  <a:cubicBezTo>
                    <a:pt x="324" y="29"/>
                    <a:pt x="324" y="29"/>
                    <a:pt x="324" y="29"/>
                  </a:cubicBezTo>
                  <a:cubicBezTo>
                    <a:pt x="324" y="28"/>
                    <a:pt x="324" y="28"/>
                    <a:pt x="324" y="28"/>
                  </a:cubicBezTo>
                  <a:cubicBezTo>
                    <a:pt x="323" y="27"/>
                    <a:pt x="323" y="27"/>
                    <a:pt x="323" y="27"/>
                  </a:cubicBezTo>
                  <a:cubicBezTo>
                    <a:pt x="321" y="27"/>
                    <a:pt x="321" y="27"/>
                    <a:pt x="321" y="27"/>
                  </a:cubicBezTo>
                  <a:cubicBezTo>
                    <a:pt x="321" y="26"/>
                    <a:pt x="321" y="26"/>
                    <a:pt x="321" y="26"/>
                  </a:cubicBezTo>
                  <a:cubicBezTo>
                    <a:pt x="320" y="26"/>
                    <a:pt x="320" y="26"/>
                    <a:pt x="320" y="26"/>
                  </a:cubicBezTo>
                  <a:cubicBezTo>
                    <a:pt x="319" y="25"/>
                    <a:pt x="319" y="25"/>
                    <a:pt x="319" y="25"/>
                  </a:cubicBezTo>
                  <a:cubicBezTo>
                    <a:pt x="320" y="26"/>
                    <a:pt x="320" y="26"/>
                    <a:pt x="320" y="26"/>
                  </a:cubicBezTo>
                  <a:cubicBezTo>
                    <a:pt x="320" y="27"/>
                    <a:pt x="320" y="27"/>
                    <a:pt x="320" y="27"/>
                  </a:cubicBezTo>
                  <a:cubicBezTo>
                    <a:pt x="322" y="28"/>
                    <a:pt x="322" y="28"/>
                    <a:pt x="322" y="28"/>
                  </a:cubicBezTo>
                  <a:cubicBezTo>
                    <a:pt x="323" y="30"/>
                    <a:pt x="323" y="30"/>
                    <a:pt x="323" y="30"/>
                  </a:cubicBezTo>
                  <a:cubicBezTo>
                    <a:pt x="324" y="32"/>
                    <a:pt x="324" y="32"/>
                    <a:pt x="324" y="32"/>
                  </a:cubicBezTo>
                  <a:cubicBezTo>
                    <a:pt x="324" y="32"/>
                    <a:pt x="324" y="32"/>
                    <a:pt x="324" y="32"/>
                  </a:cubicBezTo>
                  <a:cubicBezTo>
                    <a:pt x="325" y="32"/>
                    <a:pt x="325" y="32"/>
                    <a:pt x="325" y="32"/>
                  </a:cubicBezTo>
                  <a:cubicBezTo>
                    <a:pt x="325" y="31"/>
                    <a:pt x="325" y="31"/>
                    <a:pt x="325" y="31"/>
                  </a:cubicBezTo>
                  <a:close/>
                  <a:moveTo>
                    <a:pt x="342" y="32"/>
                  </a:moveTo>
                  <a:cubicBezTo>
                    <a:pt x="342" y="32"/>
                    <a:pt x="342" y="32"/>
                    <a:pt x="342" y="32"/>
                  </a:cubicBezTo>
                  <a:cubicBezTo>
                    <a:pt x="341" y="32"/>
                    <a:pt x="341" y="32"/>
                    <a:pt x="341" y="32"/>
                  </a:cubicBezTo>
                  <a:cubicBezTo>
                    <a:pt x="341" y="32"/>
                    <a:pt x="341" y="32"/>
                    <a:pt x="341" y="32"/>
                  </a:cubicBezTo>
                  <a:cubicBezTo>
                    <a:pt x="341" y="31"/>
                    <a:pt x="341" y="31"/>
                    <a:pt x="341" y="31"/>
                  </a:cubicBezTo>
                  <a:cubicBezTo>
                    <a:pt x="342" y="31"/>
                    <a:pt x="342" y="31"/>
                    <a:pt x="342" y="31"/>
                  </a:cubicBezTo>
                  <a:cubicBezTo>
                    <a:pt x="342" y="32"/>
                    <a:pt x="342" y="32"/>
                    <a:pt x="342" y="32"/>
                  </a:cubicBezTo>
                  <a:cubicBezTo>
                    <a:pt x="343" y="32"/>
                    <a:pt x="343" y="32"/>
                    <a:pt x="343" y="32"/>
                  </a:cubicBezTo>
                  <a:cubicBezTo>
                    <a:pt x="343" y="33"/>
                    <a:pt x="343" y="33"/>
                    <a:pt x="343" y="33"/>
                  </a:cubicBezTo>
                  <a:cubicBezTo>
                    <a:pt x="343" y="33"/>
                    <a:pt x="343" y="33"/>
                    <a:pt x="343" y="33"/>
                  </a:cubicBezTo>
                  <a:cubicBezTo>
                    <a:pt x="344" y="33"/>
                    <a:pt x="344" y="33"/>
                    <a:pt x="344" y="33"/>
                  </a:cubicBezTo>
                  <a:cubicBezTo>
                    <a:pt x="345" y="32"/>
                    <a:pt x="345" y="32"/>
                    <a:pt x="345" y="32"/>
                  </a:cubicBezTo>
                  <a:cubicBezTo>
                    <a:pt x="346" y="30"/>
                    <a:pt x="346" y="30"/>
                    <a:pt x="346" y="30"/>
                  </a:cubicBezTo>
                  <a:cubicBezTo>
                    <a:pt x="347" y="29"/>
                    <a:pt x="347" y="29"/>
                    <a:pt x="347" y="29"/>
                  </a:cubicBezTo>
                  <a:cubicBezTo>
                    <a:pt x="348" y="29"/>
                    <a:pt x="348" y="29"/>
                    <a:pt x="348" y="29"/>
                  </a:cubicBezTo>
                  <a:cubicBezTo>
                    <a:pt x="349" y="28"/>
                    <a:pt x="349" y="28"/>
                    <a:pt x="349" y="28"/>
                  </a:cubicBezTo>
                  <a:cubicBezTo>
                    <a:pt x="349" y="29"/>
                    <a:pt x="349" y="29"/>
                    <a:pt x="349" y="29"/>
                  </a:cubicBezTo>
                  <a:cubicBezTo>
                    <a:pt x="349" y="29"/>
                    <a:pt x="349" y="29"/>
                    <a:pt x="349" y="29"/>
                  </a:cubicBezTo>
                  <a:cubicBezTo>
                    <a:pt x="350" y="29"/>
                    <a:pt x="350" y="29"/>
                    <a:pt x="350" y="29"/>
                  </a:cubicBezTo>
                  <a:cubicBezTo>
                    <a:pt x="350" y="30"/>
                    <a:pt x="350" y="30"/>
                    <a:pt x="350" y="30"/>
                  </a:cubicBezTo>
                  <a:cubicBezTo>
                    <a:pt x="351" y="29"/>
                    <a:pt x="351" y="29"/>
                    <a:pt x="351" y="29"/>
                  </a:cubicBezTo>
                  <a:cubicBezTo>
                    <a:pt x="351" y="29"/>
                    <a:pt x="351" y="29"/>
                    <a:pt x="351" y="29"/>
                  </a:cubicBezTo>
                  <a:cubicBezTo>
                    <a:pt x="353" y="28"/>
                    <a:pt x="353" y="28"/>
                    <a:pt x="353" y="28"/>
                  </a:cubicBezTo>
                  <a:cubicBezTo>
                    <a:pt x="353" y="27"/>
                    <a:pt x="353" y="27"/>
                    <a:pt x="353" y="27"/>
                  </a:cubicBezTo>
                  <a:cubicBezTo>
                    <a:pt x="353" y="27"/>
                    <a:pt x="353" y="27"/>
                    <a:pt x="353" y="27"/>
                  </a:cubicBezTo>
                  <a:cubicBezTo>
                    <a:pt x="352" y="27"/>
                    <a:pt x="352" y="27"/>
                    <a:pt x="352" y="27"/>
                  </a:cubicBezTo>
                  <a:cubicBezTo>
                    <a:pt x="350" y="28"/>
                    <a:pt x="350" y="28"/>
                    <a:pt x="350" y="28"/>
                  </a:cubicBezTo>
                  <a:cubicBezTo>
                    <a:pt x="349" y="27"/>
                    <a:pt x="349" y="27"/>
                    <a:pt x="349" y="27"/>
                  </a:cubicBezTo>
                  <a:cubicBezTo>
                    <a:pt x="348" y="26"/>
                    <a:pt x="348" y="26"/>
                    <a:pt x="348" y="26"/>
                  </a:cubicBezTo>
                  <a:cubicBezTo>
                    <a:pt x="347" y="26"/>
                    <a:pt x="347" y="26"/>
                    <a:pt x="347" y="26"/>
                  </a:cubicBezTo>
                  <a:cubicBezTo>
                    <a:pt x="346" y="26"/>
                    <a:pt x="346" y="26"/>
                    <a:pt x="346" y="26"/>
                  </a:cubicBezTo>
                  <a:cubicBezTo>
                    <a:pt x="346" y="25"/>
                    <a:pt x="346" y="25"/>
                    <a:pt x="346" y="25"/>
                  </a:cubicBezTo>
                  <a:cubicBezTo>
                    <a:pt x="345" y="24"/>
                    <a:pt x="345" y="24"/>
                    <a:pt x="345" y="24"/>
                  </a:cubicBezTo>
                  <a:cubicBezTo>
                    <a:pt x="344" y="24"/>
                    <a:pt x="344" y="24"/>
                    <a:pt x="344" y="24"/>
                  </a:cubicBezTo>
                  <a:cubicBezTo>
                    <a:pt x="343" y="23"/>
                    <a:pt x="343" y="23"/>
                    <a:pt x="343" y="23"/>
                  </a:cubicBezTo>
                  <a:cubicBezTo>
                    <a:pt x="343" y="22"/>
                    <a:pt x="343" y="22"/>
                    <a:pt x="343" y="22"/>
                  </a:cubicBezTo>
                  <a:cubicBezTo>
                    <a:pt x="343" y="21"/>
                    <a:pt x="343" y="21"/>
                    <a:pt x="343" y="21"/>
                  </a:cubicBezTo>
                  <a:cubicBezTo>
                    <a:pt x="342" y="20"/>
                    <a:pt x="342" y="20"/>
                    <a:pt x="342" y="20"/>
                  </a:cubicBezTo>
                  <a:cubicBezTo>
                    <a:pt x="341" y="20"/>
                    <a:pt x="341" y="20"/>
                    <a:pt x="341" y="20"/>
                  </a:cubicBezTo>
                  <a:cubicBezTo>
                    <a:pt x="341" y="20"/>
                    <a:pt x="341" y="20"/>
                    <a:pt x="341" y="20"/>
                  </a:cubicBezTo>
                  <a:cubicBezTo>
                    <a:pt x="342" y="19"/>
                    <a:pt x="342" y="19"/>
                    <a:pt x="342" y="19"/>
                  </a:cubicBezTo>
                  <a:cubicBezTo>
                    <a:pt x="342" y="19"/>
                    <a:pt x="342" y="19"/>
                    <a:pt x="342" y="19"/>
                  </a:cubicBezTo>
                  <a:cubicBezTo>
                    <a:pt x="342" y="18"/>
                    <a:pt x="342" y="18"/>
                    <a:pt x="342" y="18"/>
                  </a:cubicBezTo>
                  <a:cubicBezTo>
                    <a:pt x="342" y="18"/>
                    <a:pt x="342" y="18"/>
                    <a:pt x="342" y="18"/>
                  </a:cubicBezTo>
                  <a:cubicBezTo>
                    <a:pt x="342" y="18"/>
                    <a:pt x="342" y="18"/>
                    <a:pt x="342" y="18"/>
                  </a:cubicBezTo>
                  <a:cubicBezTo>
                    <a:pt x="342" y="17"/>
                    <a:pt x="342" y="17"/>
                    <a:pt x="342" y="17"/>
                  </a:cubicBezTo>
                  <a:cubicBezTo>
                    <a:pt x="341" y="17"/>
                    <a:pt x="341" y="17"/>
                    <a:pt x="341" y="17"/>
                  </a:cubicBezTo>
                  <a:cubicBezTo>
                    <a:pt x="339" y="17"/>
                    <a:pt x="339" y="17"/>
                    <a:pt x="339" y="17"/>
                  </a:cubicBezTo>
                  <a:cubicBezTo>
                    <a:pt x="338" y="17"/>
                    <a:pt x="338" y="17"/>
                    <a:pt x="338" y="17"/>
                  </a:cubicBezTo>
                  <a:cubicBezTo>
                    <a:pt x="338" y="16"/>
                    <a:pt x="338" y="16"/>
                    <a:pt x="338" y="16"/>
                  </a:cubicBezTo>
                  <a:cubicBezTo>
                    <a:pt x="337" y="16"/>
                    <a:pt x="337" y="16"/>
                    <a:pt x="337" y="16"/>
                  </a:cubicBezTo>
                  <a:cubicBezTo>
                    <a:pt x="336" y="16"/>
                    <a:pt x="336" y="16"/>
                    <a:pt x="336" y="16"/>
                  </a:cubicBezTo>
                  <a:cubicBezTo>
                    <a:pt x="335" y="16"/>
                    <a:pt x="335" y="16"/>
                    <a:pt x="335" y="16"/>
                  </a:cubicBezTo>
                  <a:cubicBezTo>
                    <a:pt x="337" y="17"/>
                    <a:pt x="337" y="17"/>
                    <a:pt x="337" y="17"/>
                  </a:cubicBezTo>
                  <a:cubicBezTo>
                    <a:pt x="338" y="17"/>
                    <a:pt x="338" y="17"/>
                    <a:pt x="338" y="17"/>
                  </a:cubicBezTo>
                  <a:cubicBezTo>
                    <a:pt x="338" y="18"/>
                    <a:pt x="338" y="18"/>
                    <a:pt x="338" y="18"/>
                  </a:cubicBezTo>
                  <a:cubicBezTo>
                    <a:pt x="337" y="18"/>
                    <a:pt x="337" y="18"/>
                    <a:pt x="337" y="18"/>
                  </a:cubicBezTo>
                  <a:cubicBezTo>
                    <a:pt x="337" y="18"/>
                    <a:pt x="337" y="18"/>
                    <a:pt x="337" y="18"/>
                  </a:cubicBezTo>
                  <a:cubicBezTo>
                    <a:pt x="336" y="18"/>
                    <a:pt x="336" y="18"/>
                    <a:pt x="336" y="18"/>
                  </a:cubicBezTo>
                  <a:cubicBezTo>
                    <a:pt x="335" y="18"/>
                    <a:pt x="335" y="18"/>
                    <a:pt x="335" y="18"/>
                  </a:cubicBezTo>
                  <a:cubicBezTo>
                    <a:pt x="336" y="19"/>
                    <a:pt x="336" y="19"/>
                    <a:pt x="336" y="19"/>
                  </a:cubicBezTo>
                  <a:cubicBezTo>
                    <a:pt x="336" y="20"/>
                    <a:pt x="336" y="20"/>
                    <a:pt x="336" y="20"/>
                  </a:cubicBezTo>
                  <a:cubicBezTo>
                    <a:pt x="336" y="21"/>
                    <a:pt x="336" y="21"/>
                    <a:pt x="336" y="21"/>
                  </a:cubicBezTo>
                  <a:cubicBezTo>
                    <a:pt x="338" y="22"/>
                    <a:pt x="338" y="22"/>
                    <a:pt x="338" y="22"/>
                  </a:cubicBezTo>
                  <a:cubicBezTo>
                    <a:pt x="338" y="23"/>
                    <a:pt x="338" y="23"/>
                    <a:pt x="338" y="23"/>
                  </a:cubicBezTo>
                  <a:cubicBezTo>
                    <a:pt x="338" y="23"/>
                    <a:pt x="338" y="23"/>
                    <a:pt x="338" y="23"/>
                  </a:cubicBezTo>
                  <a:cubicBezTo>
                    <a:pt x="337" y="23"/>
                    <a:pt x="337" y="23"/>
                    <a:pt x="337" y="23"/>
                  </a:cubicBezTo>
                  <a:cubicBezTo>
                    <a:pt x="336" y="22"/>
                    <a:pt x="336" y="22"/>
                    <a:pt x="336" y="22"/>
                  </a:cubicBezTo>
                  <a:cubicBezTo>
                    <a:pt x="335" y="21"/>
                    <a:pt x="335" y="21"/>
                    <a:pt x="335" y="21"/>
                  </a:cubicBezTo>
                  <a:cubicBezTo>
                    <a:pt x="334" y="21"/>
                    <a:pt x="334" y="21"/>
                    <a:pt x="334" y="21"/>
                  </a:cubicBezTo>
                  <a:cubicBezTo>
                    <a:pt x="334" y="21"/>
                    <a:pt x="334" y="21"/>
                    <a:pt x="334" y="21"/>
                  </a:cubicBezTo>
                  <a:cubicBezTo>
                    <a:pt x="333" y="21"/>
                    <a:pt x="333" y="21"/>
                    <a:pt x="333" y="21"/>
                  </a:cubicBezTo>
                  <a:cubicBezTo>
                    <a:pt x="333" y="21"/>
                    <a:pt x="333" y="21"/>
                    <a:pt x="333" y="21"/>
                  </a:cubicBezTo>
                  <a:cubicBezTo>
                    <a:pt x="332" y="21"/>
                    <a:pt x="332" y="21"/>
                    <a:pt x="332" y="21"/>
                  </a:cubicBezTo>
                  <a:cubicBezTo>
                    <a:pt x="332" y="20"/>
                    <a:pt x="332" y="20"/>
                    <a:pt x="332" y="20"/>
                  </a:cubicBezTo>
                  <a:cubicBezTo>
                    <a:pt x="332" y="19"/>
                    <a:pt x="332" y="19"/>
                    <a:pt x="332" y="19"/>
                  </a:cubicBezTo>
                  <a:cubicBezTo>
                    <a:pt x="331" y="19"/>
                    <a:pt x="331" y="19"/>
                    <a:pt x="331" y="19"/>
                  </a:cubicBezTo>
                  <a:cubicBezTo>
                    <a:pt x="330" y="18"/>
                    <a:pt x="330" y="18"/>
                    <a:pt x="330" y="18"/>
                  </a:cubicBezTo>
                  <a:cubicBezTo>
                    <a:pt x="329" y="18"/>
                    <a:pt x="329" y="18"/>
                    <a:pt x="329" y="18"/>
                  </a:cubicBezTo>
                  <a:cubicBezTo>
                    <a:pt x="328" y="18"/>
                    <a:pt x="328" y="18"/>
                    <a:pt x="328" y="18"/>
                  </a:cubicBezTo>
                  <a:cubicBezTo>
                    <a:pt x="328" y="17"/>
                    <a:pt x="328" y="17"/>
                    <a:pt x="328" y="17"/>
                  </a:cubicBezTo>
                  <a:cubicBezTo>
                    <a:pt x="327" y="18"/>
                    <a:pt x="327" y="18"/>
                    <a:pt x="327" y="18"/>
                  </a:cubicBezTo>
                  <a:cubicBezTo>
                    <a:pt x="326" y="18"/>
                    <a:pt x="326" y="18"/>
                    <a:pt x="326" y="18"/>
                  </a:cubicBezTo>
                  <a:cubicBezTo>
                    <a:pt x="326" y="19"/>
                    <a:pt x="326" y="19"/>
                    <a:pt x="326" y="19"/>
                  </a:cubicBezTo>
                  <a:cubicBezTo>
                    <a:pt x="326" y="20"/>
                    <a:pt x="326" y="20"/>
                    <a:pt x="326" y="20"/>
                  </a:cubicBezTo>
                  <a:cubicBezTo>
                    <a:pt x="326" y="21"/>
                    <a:pt x="326" y="21"/>
                    <a:pt x="326" y="21"/>
                  </a:cubicBezTo>
                  <a:cubicBezTo>
                    <a:pt x="325" y="22"/>
                    <a:pt x="325" y="22"/>
                    <a:pt x="325" y="22"/>
                  </a:cubicBezTo>
                  <a:cubicBezTo>
                    <a:pt x="324" y="22"/>
                    <a:pt x="324" y="22"/>
                    <a:pt x="324" y="22"/>
                  </a:cubicBezTo>
                  <a:cubicBezTo>
                    <a:pt x="324" y="23"/>
                    <a:pt x="324" y="23"/>
                    <a:pt x="324" y="23"/>
                  </a:cubicBezTo>
                  <a:cubicBezTo>
                    <a:pt x="325" y="24"/>
                    <a:pt x="325" y="24"/>
                    <a:pt x="325" y="24"/>
                  </a:cubicBezTo>
                  <a:cubicBezTo>
                    <a:pt x="326" y="24"/>
                    <a:pt x="326" y="24"/>
                    <a:pt x="326" y="24"/>
                  </a:cubicBezTo>
                  <a:cubicBezTo>
                    <a:pt x="327" y="25"/>
                    <a:pt x="327" y="25"/>
                    <a:pt x="327" y="25"/>
                  </a:cubicBezTo>
                  <a:cubicBezTo>
                    <a:pt x="326" y="25"/>
                    <a:pt x="326" y="25"/>
                    <a:pt x="326" y="25"/>
                  </a:cubicBezTo>
                  <a:cubicBezTo>
                    <a:pt x="326" y="25"/>
                    <a:pt x="326" y="25"/>
                    <a:pt x="326" y="25"/>
                  </a:cubicBezTo>
                  <a:cubicBezTo>
                    <a:pt x="326" y="26"/>
                    <a:pt x="326" y="26"/>
                    <a:pt x="326" y="26"/>
                  </a:cubicBezTo>
                  <a:cubicBezTo>
                    <a:pt x="327" y="26"/>
                    <a:pt x="327" y="26"/>
                    <a:pt x="327" y="26"/>
                  </a:cubicBezTo>
                  <a:cubicBezTo>
                    <a:pt x="327" y="27"/>
                    <a:pt x="327" y="27"/>
                    <a:pt x="327" y="27"/>
                  </a:cubicBezTo>
                  <a:cubicBezTo>
                    <a:pt x="327" y="27"/>
                    <a:pt x="327" y="27"/>
                    <a:pt x="327" y="27"/>
                  </a:cubicBezTo>
                  <a:cubicBezTo>
                    <a:pt x="327" y="28"/>
                    <a:pt x="327" y="28"/>
                    <a:pt x="327" y="28"/>
                  </a:cubicBezTo>
                  <a:cubicBezTo>
                    <a:pt x="328" y="28"/>
                    <a:pt x="328" y="28"/>
                    <a:pt x="328" y="28"/>
                  </a:cubicBezTo>
                  <a:cubicBezTo>
                    <a:pt x="329" y="29"/>
                    <a:pt x="329" y="29"/>
                    <a:pt x="329" y="29"/>
                  </a:cubicBezTo>
                  <a:cubicBezTo>
                    <a:pt x="329" y="29"/>
                    <a:pt x="329" y="29"/>
                    <a:pt x="329" y="29"/>
                  </a:cubicBezTo>
                  <a:cubicBezTo>
                    <a:pt x="329" y="29"/>
                    <a:pt x="329" y="29"/>
                    <a:pt x="329" y="29"/>
                  </a:cubicBezTo>
                  <a:cubicBezTo>
                    <a:pt x="329" y="29"/>
                    <a:pt x="329" y="29"/>
                    <a:pt x="329" y="29"/>
                  </a:cubicBezTo>
                  <a:cubicBezTo>
                    <a:pt x="330" y="29"/>
                    <a:pt x="330" y="29"/>
                    <a:pt x="330" y="29"/>
                  </a:cubicBezTo>
                  <a:cubicBezTo>
                    <a:pt x="330" y="30"/>
                    <a:pt x="330" y="30"/>
                    <a:pt x="330" y="30"/>
                  </a:cubicBezTo>
                  <a:cubicBezTo>
                    <a:pt x="330" y="30"/>
                    <a:pt x="330" y="30"/>
                    <a:pt x="330" y="30"/>
                  </a:cubicBezTo>
                  <a:cubicBezTo>
                    <a:pt x="329" y="30"/>
                    <a:pt x="329" y="30"/>
                    <a:pt x="329" y="30"/>
                  </a:cubicBezTo>
                  <a:cubicBezTo>
                    <a:pt x="329" y="30"/>
                    <a:pt x="329" y="30"/>
                    <a:pt x="329" y="30"/>
                  </a:cubicBezTo>
                  <a:cubicBezTo>
                    <a:pt x="329" y="30"/>
                    <a:pt x="329" y="30"/>
                    <a:pt x="329" y="30"/>
                  </a:cubicBezTo>
                  <a:cubicBezTo>
                    <a:pt x="329" y="31"/>
                    <a:pt x="329" y="31"/>
                    <a:pt x="329" y="31"/>
                  </a:cubicBezTo>
                  <a:cubicBezTo>
                    <a:pt x="332" y="33"/>
                    <a:pt x="332" y="33"/>
                    <a:pt x="332" y="33"/>
                  </a:cubicBezTo>
                  <a:cubicBezTo>
                    <a:pt x="333" y="33"/>
                    <a:pt x="333" y="33"/>
                    <a:pt x="333" y="33"/>
                  </a:cubicBezTo>
                  <a:cubicBezTo>
                    <a:pt x="334" y="33"/>
                    <a:pt x="334" y="33"/>
                    <a:pt x="334" y="33"/>
                  </a:cubicBezTo>
                  <a:cubicBezTo>
                    <a:pt x="335" y="34"/>
                    <a:pt x="335" y="34"/>
                    <a:pt x="335" y="34"/>
                  </a:cubicBezTo>
                  <a:cubicBezTo>
                    <a:pt x="336" y="34"/>
                    <a:pt x="336" y="34"/>
                    <a:pt x="336" y="34"/>
                  </a:cubicBezTo>
                  <a:cubicBezTo>
                    <a:pt x="336" y="35"/>
                    <a:pt x="336" y="35"/>
                    <a:pt x="336" y="35"/>
                  </a:cubicBezTo>
                  <a:cubicBezTo>
                    <a:pt x="337" y="35"/>
                    <a:pt x="337" y="35"/>
                    <a:pt x="337" y="35"/>
                  </a:cubicBezTo>
                  <a:cubicBezTo>
                    <a:pt x="338" y="35"/>
                    <a:pt x="338" y="35"/>
                    <a:pt x="338" y="35"/>
                  </a:cubicBezTo>
                  <a:cubicBezTo>
                    <a:pt x="339" y="35"/>
                    <a:pt x="339" y="35"/>
                    <a:pt x="339" y="35"/>
                  </a:cubicBezTo>
                  <a:cubicBezTo>
                    <a:pt x="341" y="35"/>
                    <a:pt x="341" y="35"/>
                    <a:pt x="341" y="35"/>
                  </a:cubicBezTo>
                  <a:cubicBezTo>
                    <a:pt x="342" y="36"/>
                    <a:pt x="342" y="36"/>
                    <a:pt x="342" y="36"/>
                  </a:cubicBezTo>
                  <a:cubicBezTo>
                    <a:pt x="342" y="35"/>
                    <a:pt x="342" y="35"/>
                    <a:pt x="342" y="35"/>
                  </a:cubicBezTo>
                  <a:cubicBezTo>
                    <a:pt x="343" y="35"/>
                    <a:pt x="343" y="35"/>
                    <a:pt x="343" y="35"/>
                  </a:cubicBezTo>
                  <a:cubicBezTo>
                    <a:pt x="343" y="34"/>
                    <a:pt x="343" y="34"/>
                    <a:pt x="343" y="34"/>
                  </a:cubicBezTo>
                  <a:cubicBezTo>
                    <a:pt x="342" y="33"/>
                    <a:pt x="342" y="33"/>
                    <a:pt x="342" y="33"/>
                  </a:cubicBezTo>
                  <a:cubicBezTo>
                    <a:pt x="342" y="32"/>
                    <a:pt x="342" y="32"/>
                    <a:pt x="342" y="32"/>
                  </a:cubicBezTo>
                  <a:close/>
                  <a:moveTo>
                    <a:pt x="343" y="17"/>
                  </a:moveTo>
                  <a:cubicBezTo>
                    <a:pt x="344" y="17"/>
                    <a:pt x="344" y="17"/>
                    <a:pt x="344" y="17"/>
                  </a:cubicBezTo>
                  <a:cubicBezTo>
                    <a:pt x="345" y="17"/>
                    <a:pt x="345" y="17"/>
                    <a:pt x="345" y="17"/>
                  </a:cubicBezTo>
                  <a:cubicBezTo>
                    <a:pt x="346" y="17"/>
                    <a:pt x="346" y="17"/>
                    <a:pt x="346" y="17"/>
                  </a:cubicBezTo>
                  <a:cubicBezTo>
                    <a:pt x="348" y="18"/>
                    <a:pt x="348" y="18"/>
                    <a:pt x="348" y="18"/>
                  </a:cubicBezTo>
                  <a:cubicBezTo>
                    <a:pt x="349" y="18"/>
                    <a:pt x="349" y="18"/>
                    <a:pt x="349" y="18"/>
                  </a:cubicBezTo>
                  <a:cubicBezTo>
                    <a:pt x="350" y="18"/>
                    <a:pt x="350" y="18"/>
                    <a:pt x="350" y="18"/>
                  </a:cubicBezTo>
                  <a:cubicBezTo>
                    <a:pt x="352" y="18"/>
                    <a:pt x="352" y="18"/>
                    <a:pt x="352" y="18"/>
                  </a:cubicBezTo>
                  <a:cubicBezTo>
                    <a:pt x="355" y="19"/>
                    <a:pt x="355" y="19"/>
                    <a:pt x="355" y="19"/>
                  </a:cubicBezTo>
                  <a:cubicBezTo>
                    <a:pt x="355" y="19"/>
                    <a:pt x="355" y="19"/>
                    <a:pt x="355" y="19"/>
                  </a:cubicBezTo>
                  <a:cubicBezTo>
                    <a:pt x="354" y="19"/>
                    <a:pt x="354" y="19"/>
                    <a:pt x="354" y="19"/>
                  </a:cubicBezTo>
                  <a:cubicBezTo>
                    <a:pt x="353" y="20"/>
                    <a:pt x="353" y="20"/>
                    <a:pt x="353" y="20"/>
                  </a:cubicBezTo>
                  <a:cubicBezTo>
                    <a:pt x="353" y="21"/>
                    <a:pt x="353" y="21"/>
                    <a:pt x="353" y="21"/>
                  </a:cubicBezTo>
                  <a:cubicBezTo>
                    <a:pt x="354" y="22"/>
                    <a:pt x="354" y="22"/>
                    <a:pt x="354" y="22"/>
                  </a:cubicBezTo>
                  <a:cubicBezTo>
                    <a:pt x="355" y="22"/>
                    <a:pt x="355" y="22"/>
                    <a:pt x="355" y="22"/>
                  </a:cubicBezTo>
                  <a:cubicBezTo>
                    <a:pt x="355" y="23"/>
                    <a:pt x="355" y="23"/>
                    <a:pt x="355" y="23"/>
                  </a:cubicBezTo>
                  <a:cubicBezTo>
                    <a:pt x="355" y="23"/>
                    <a:pt x="355" y="23"/>
                    <a:pt x="355" y="23"/>
                  </a:cubicBezTo>
                  <a:cubicBezTo>
                    <a:pt x="355" y="24"/>
                    <a:pt x="355" y="24"/>
                    <a:pt x="355" y="24"/>
                  </a:cubicBezTo>
                  <a:cubicBezTo>
                    <a:pt x="355" y="25"/>
                    <a:pt x="355" y="25"/>
                    <a:pt x="355" y="25"/>
                  </a:cubicBezTo>
                  <a:cubicBezTo>
                    <a:pt x="354" y="26"/>
                    <a:pt x="354" y="26"/>
                    <a:pt x="354" y="26"/>
                  </a:cubicBezTo>
                  <a:cubicBezTo>
                    <a:pt x="353" y="26"/>
                    <a:pt x="353" y="26"/>
                    <a:pt x="353" y="26"/>
                  </a:cubicBezTo>
                  <a:cubicBezTo>
                    <a:pt x="353" y="26"/>
                    <a:pt x="353" y="26"/>
                    <a:pt x="353" y="26"/>
                  </a:cubicBezTo>
                  <a:cubicBezTo>
                    <a:pt x="352" y="26"/>
                    <a:pt x="352" y="26"/>
                    <a:pt x="352" y="26"/>
                  </a:cubicBezTo>
                  <a:cubicBezTo>
                    <a:pt x="351" y="26"/>
                    <a:pt x="351" y="26"/>
                    <a:pt x="351" y="26"/>
                  </a:cubicBezTo>
                  <a:cubicBezTo>
                    <a:pt x="350" y="27"/>
                    <a:pt x="350" y="27"/>
                    <a:pt x="350" y="27"/>
                  </a:cubicBezTo>
                  <a:cubicBezTo>
                    <a:pt x="348" y="26"/>
                    <a:pt x="348" y="26"/>
                    <a:pt x="348" y="26"/>
                  </a:cubicBezTo>
                  <a:cubicBezTo>
                    <a:pt x="347" y="25"/>
                    <a:pt x="347" y="25"/>
                    <a:pt x="347" y="25"/>
                  </a:cubicBezTo>
                  <a:cubicBezTo>
                    <a:pt x="345" y="23"/>
                    <a:pt x="345" y="23"/>
                    <a:pt x="345" y="23"/>
                  </a:cubicBezTo>
                  <a:cubicBezTo>
                    <a:pt x="345" y="22"/>
                    <a:pt x="345" y="22"/>
                    <a:pt x="345" y="22"/>
                  </a:cubicBezTo>
                  <a:cubicBezTo>
                    <a:pt x="345" y="21"/>
                    <a:pt x="345" y="21"/>
                    <a:pt x="345" y="21"/>
                  </a:cubicBezTo>
                  <a:cubicBezTo>
                    <a:pt x="345" y="21"/>
                    <a:pt x="345" y="21"/>
                    <a:pt x="345" y="21"/>
                  </a:cubicBezTo>
                  <a:cubicBezTo>
                    <a:pt x="346" y="20"/>
                    <a:pt x="346" y="20"/>
                    <a:pt x="346" y="20"/>
                  </a:cubicBezTo>
                  <a:cubicBezTo>
                    <a:pt x="345" y="20"/>
                    <a:pt x="345" y="20"/>
                    <a:pt x="345" y="20"/>
                  </a:cubicBezTo>
                  <a:cubicBezTo>
                    <a:pt x="345" y="19"/>
                    <a:pt x="345" y="19"/>
                    <a:pt x="345" y="19"/>
                  </a:cubicBezTo>
                  <a:cubicBezTo>
                    <a:pt x="344" y="19"/>
                    <a:pt x="344" y="19"/>
                    <a:pt x="344" y="19"/>
                  </a:cubicBezTo>
                  <a:cubicBezTo>
                    <a:pt x="344" y="18"/>
                    <a:pt x="344" y="18"/>
                    <a:pt x="344" y="18"/>
                  </a:cubicBezTo>
                  <a:cubicBezTo>
                    <a:pt x="343" y="18"/>
                    <a:pt x="343" y="18"/>
                    <a:pt x="343" y="18"/>
                  </a:cubicBezTo>
                  <a:cubicBezTo>
                    <a:pt x="343" y="17"/>
                    <a:pt x="343" y="17"/>
                    <a:pt x="343" y="17"/>
                  </a:cubicBezTo>
                  <a:close/>
                  <a:moveTo>
                    <a:pt x="195" y="38"/>
                  </a:moveTo>
                  <a:cubicBezTo>
                    <a:pt x="195" y="38"/>
                    <a:pt x="196" y="37"/>
                    <a:pt x="196" y="37"/>
                  </a:cubicBezTo>
                  <a:cubicBezTo>
                    <a:pt x="197" y="36"/>
                    <a:pt x="197" y="36"/>
                    <a:pt x="197" y="36"/>
                  </a:cubicBezTo>
                  <a:cubicBezTo>
                    <a:pt x="198" y="35"/>
                    <a:pt x="198" y="35"/>
                    <a:pt x="198" y="35"/>
                  </a:cubicBezTo>
                  <a:cubicBezTo>
                    <a:pt x="199" y="35"/>
                    <a:pt x="199" y="35"/>
                    <a:pt x="199" y="35"/>
                  </a:cubicBezTo>
                  <a:cubicBezTo>
                    <a:pt x="198" y="34"/>
                    <a:pt x="198" y="34"/>
                    <a:pt x="198" y="34"/>
                  </a:cubicBezTo>
                  <a:cubicBezTo>
                    <a:pt x="199" y="33"/>
                    <a:pt x="199" y="33"/>
                    <a:pt x="199" y="33"/>
                  </a:cubicBezTo>
                  <a:cubicBezTo>
                    <a:pt x="200" y="32"/>
                    <a:pt x="200" y="32"/>
                    <a:pt x="200" y="32"/>
                  </a:cubicBezTo>
                  <a:cubicBezTo>
                    <a:pt x="201" y="32"/>
                    <a:pt x="201" y="32"/>
                    <a:pt x="201" y="32"/>
                  </a:cubicBezTo>
                  <a:cubicBezTo>
                    <a:pt x="202" y="33"/>
                    <a:pt x="202" y="33"/>
                    <a:pt x="202" y="33"/>
                  </a:cubicBezTo>
                  <a:cubicBezTo>
                    <a:pt x="202" y="32"/>
                    <a:pt x="202" y="32"/>
                    <a:pt x="202" y="32"/>
                  </a:cubicBezTo>
                  <a:cubicBezTo>
                    <a:pt x="203" y="32"/>
                    <a:pt x="203" y="32"/>
                    <a:pt x="203" y="32"/>
                  </a:cubicBezTo>
                  <a:cubicBezTo>
                    <a:pt x="203" y="31"/>
                    <a:pt x="203" y="31"/>
                    <a:pt x="203" y="31"/>
                  </a:cubicBezTo>
                  <a:cubicBezTo>
                    <a:pt x="204" y="31"/>
                    <a:pt x="204" y="31"/>
                    <a:pt x="204" y="31"/>
                  </a:cubicBezTo>
                  <a:cubicBezTo>
                    <a:pt x="206" y="30"/>
                    <a:pt x="206" y="30"/>
                    <a:pt x="206" y="30"/>
                  </a:cubicBezTo>
                  <a:cubicBezTo>
                    <a:pt x="206" y="29"/>
                    <a:pt x="206" y="29"/>
                    <a:pt x="206" y="29"/>
                  </a:cubicBezTo>
                  <a:cubicBezTo>
                    <a:pt x="206" y="29"/>
                    <a:pt x="206" y="29"/>
                    <a:pt x="206" y="29"/>
                  </a:cubicBezTo>
                  <a:cubicBezTo>
                    <a:pt x="207" y="27"/>
                    <a:pt x="207" y="27"/>
                    <a:pt x="207" y="27"/>
                  </a:cubicBezTo>
                  <a:cubicBezTo>
                    <a:pt x="207" y="26"/>
                    <a:pt x="207" y="26"/>
                    <a:pt x="207" y="26"/>
                  </a:cubicBezTo>
                  <a:cubicBezTo>
                    <a:pt x="206" y="25"/>
                    <a:pt x="206" y="25"/>
                    <a:pt x="206" y="25"/>
                  </a:cubicBezTo>
                  <a:cubicBezTo>
                    <a:pt x="205" y="24"/>
                    <a:pt x="205" y="24"/>
                    <a:pt x="205" y="24"/>
                  </a:cubicBezTo>
                  <a:cubicBezTo>
                    <a:pt x="205" y="23"/>
                    <a:pt x="205" y="23"/>
                    <a:pt x="205" y="23"/>
                  </a:cubicBezTo>
                  <a:cubicBezTo>
                    <a:pt x="204" y="23"/>
                    <a:pt x="204" y="23"/>
                    <a:pt x="204" y="23"/>
                  </a:cubicBezTo>
                  <a:cubicBezTo>
                    <a:pt x="203" y="22"/>
                    <a:pt x="203" y="22"/>
                    <a:pt x="203" y="22"/>
                  </a:cubicBezTo>
                  <a:cubicBezTo>
                    <a:pt x="203" y="23"/>
                    <a:pt x="203" y="23"/>
                    <a:pt x="203" y="23"/>
                  </a:cubicBezTo>
                  <a:cubicBezTo>
                    <a:pt x="202" y="22"/>
                    <a:pt x="202" y="22"/>
                    <a:pt x="202" y="22"/>
                  </a:cubicBezTo>
                  <a:cubicBezTo>
                    <a:pt x="201" y="22"/>
                    <a:pt x="201" y="22"/>
                    <a:pt x="201" y="22"/>
                  </a:cubicBezTo>
                  <a:cubicBezTo>
                    <a:pt x="200" y="21"/>
                    <a:pt x="200" y="21"/>
                    <a:pt x="200" y="21"/>
                  </a:cubicBezTo>
                  <a:cubicBezTo>
                    <a:pt x="199" y="21"/>
                    <a:pt x="199" y="21"/>
                    <a:pt x="199" y="21"/>
                  </a:cubicBezTo>
                  <a:cubicBezTo>
                    <a:pt x="199" y="21"/>
                    <a:pt x="199" y="21"/>
                    <a:pt x="199" y="21"/>
                  </a:cubicBezTo>
                  <a:cubicBezTo>
                    <a:pt x="198" y="21"/>
                    <a:pt x="198" y="21"/>
                    <a:pt x="198" y="21"/>
                  </a:cubicBezTo>
                  <a:cubicBezTo>
                    <a:pt x="198" y="20"/>
                    <a:pt x="198" y="20"/>
                    <a:pt x="198" y="20"/>
                  </a:cubicBezTo>
                  <a:cubicBezTo>
                    <a:pt x="198" y="20"/>
                    <a:pt x="198" y="20"/>
                    <a:pt x="198" y="20"/>
                  </a:cubicBezTo>
                  <a:cubicBezTo>
                    <a:pt x="197" y="20"/>
                    <a:pt x="197" y="20"/>
                    <a:pt x="197" y="20"/>
                  </a:cubicBezTo>
                  <a:cubicBezTo>
                    <a:pt x="197" y="20"/>
                    <a:pt x="197" y="20"/>
                    <a:pt x="197" y="20"/>
                  </a:cubicBezTo>
                  <a:cubicBezTo>
                    <a:pt x="196" y="20"/>
                    <a:pt x="196" y="20"/>
                    <a:pt x="196" y="20"/>
                  </a:cubicBezTo>
                  <a:cubicBezTo>
                    <a:pt x="195" y="19"/>
                    <a:pt x="195" y="19"/>
                    <a:pt x="195" y="19"/>
                  </a:cubicBezTo>
                  <a:cubicBezTo>
                    <a:pt x="195" y="19"/>
                    <a:pt x="195" y="19"/>
                    <a:pt x="195" y="19"/>
                  </a:cubicBezTo>
                  <a:cubicBezTo>
                    <a:pt x="195" y="20"/>
                    <a:pt x="195" y="20"/>
                    <a:pt x="195" y="20"/>
                  </a:cubicBezTo>
                  <a:cubicBezTo>
                    <a:pt x="196" y="20"/>
                    <a:pt x="196" y="20"/>
                    <a:pt x="196" y="20"/>
                  </a:cubicBezTo>
                  <a:cubicBezTo>
                    <a:pt x="196" y="21"/>
                    <a:pt x="196" y="21"/>
                    <a:pt x="196" y="21"/>
                  </a:cubicBezTo>
                  <a:cubicBezTo>
                    <a:pt x="195" y="21"/>
                    <a:pt x="195" y="21"/>
                    <a:pt x="195" y="21"/>
                  </a:cubicBezTo>
                  <a:cubicBezTo>
                    <a:pt x="195" y="22"/>
                    <a:pt x="195" y="22"/>
                    <a:pt x="195" y="22"/>
                  </a:cubicBezTo>
                  <a:cubicBezTo>
                    <a:pt x="195" y="22"/>
                    <a:pt x="195" y="22"/>
                    <a:pt x="195" y="22"/>
                  </a:cubicBezTo>
                  <a:cubicBezTo>
                    <a:pt x="194" y="21"/>
                    <a:pt x="194" y="21"/>
                    <a:pt x="194" y="21"/>
                  </a:cubicBezTo>
                  <a:cubicBezTo>
                    <a:pt x="194" y="19"/>
                    <a:pt x="194" y="19"/>
                    <a:pt x="194" y="19"/>
                  </a:cubicBezTo>
                  <a:cubicBezTo>
                    <a:pt x="193" y="18"/>
                    <a:pt x="193" y="18"/>
                    <a:pt x="193" y="18"/>
                  </a:cubicBezTo>
                  <a:cubicBezTo>
                    <a:pt x="192" y="18"/>
                    <a:pt x="192" y="18"/>
                    <a:pt x="192" y="18"/>
                  </a:cubicBezTo>
                  <a:cubicBezTo>
                    <a:pt x="191" y="18"/>
                    <a:pt x="191" y="18"/>
                    <a:pt x="191" y="18"/>
                  </a:cubicBezTo>
                  <a:cubicBezTo>
                    <a:pt x="191" y="18"/>
                    <a:pt x="191" y="18"/>
                    <a:pt x="191" y="18"/>
                  </a:cubicBezTo>
                  <a:cubicBezTo>
                    <a:pt x="190" y="18"/>
                    <a:pt x="190" y="18"/>
                    <a:pt x="190" y="18"/>
                  </a:cubicBezTo>
                  <a:cubicBezTo>
                    <a:pt x="190" y="19"/>
                    <a:pt x="190" y="19"/>
                    <a:pt x="190" y="19"/>
                  </a:cubicBezTo>
                  <a:cubicBezTo>
                    <a:pt x="191" y="20"/>
                    <a:pt x="191" y="20"/>
                    <a:pt x="191" y="20"/>
                  </a:cubicBezTo>
                  <a:cubicBezTo>
                    <a:pt x="192" y="20"/>
                    <a:pt x="192" y="20"/>
                    <a:pt x="192" y="20"/>
                  </a:cubicBezTo>
                  <a:cubicBezTo>
                    <a:pt x="191" y="21"/>
                    <a:pt x="191" y="21"/>
                    <a:pt x="191" y="21"/>
                  </a:cubicBezTo>
                  <a:cubicBezTo>
                    <a:pt x="191" y="21"/>
                    <a:pt x="191" y="21"/>
                    <a:pt x="191" y="21"/>
                  </a:cubicBezTo>
                  <a:cubicBezTo>
                    <a:pt x="190" y="20"/>
                    <a:pt x="190" y="20"/>
                    <a:pt x="190" y="20"/>
                  </a:cubicBezTo>
                  <a:cubicBezTo>
                    <a:pt x="190" y="20"/>
                    <a:pt x="190" y="20"/>
                    <a:pt x="190" y="20"/>
                  </a:cubicBezTo>
                  <a:cubicBezTo>
                    <a:pt x="189" y="20"/>
                    <a:pt x="189" y="20"/>
                    <a:pt x="189" y="20"/>
                  </a:cubicBezTo>
                  <a:cubicBezTo>
                    <a:pt x="190" y="20"/>
                    <a:pt x="190" y="20"/>
                    <a:pt x="190" y="20"/>
                  </a:cubicBezTo>
                  <a:cubicBezTo>
                    <a:pt x="190" y="21"/>
                    <a:pt x="190" y="21"/>
                    <a:pt x="190" y="21"/>
                  </a:cubicBezTo>
                  <a:cubicBezTo>
                    <a:pt x="190" y="21"/>
                    <a:pt x="190" y="21"/>
                    <a:pt x="190" y="21"/>
                  </a:cubicBezTo>
                  <a:cubicBezTo>
                    <a:pt x="190" y="22"/>
                    <a:pt x="190" y="22"/>
                    <a:pt x="190" y="22"/>
                  </a:cubicBezTo>
                  <a:cubicBezTo>
                    <a:pt x="190" y="22"/>
                    <a:pt x="190" y="22"/>
                    <a:pt x="190" y="22"/>
                  </a:cubicBezTo>
                  <a:cubicBezTo>
                    <a:pt x="191" y="23"/>
                    <a:pt x="191" y="23"/>
                    <a:pt x="191" y="23"/>
                  </a:cubicBezTo>
                  <a:cubicBezTo>
                    <a:pt x="191" y="23"/>
                    <a:pt x="191" y="23"/>
                    <a:pt x="191" y="23"/>
                  </a:cubicBezTo>
                  <a:cubicBezTo>
                    <a:pt x="191" y="24"/>
                    <a:pt x="191" y="24"/>
                    <a:pt x="191" y="24"/>
                  </a:cubicBezTo>
                  <a:cubicBezTo>
                    <a:pt x="192" y="26"/>
                    <a:pt x="192" y="26"/>
                    <a:pt x="192" y="26"/>
                  </a:cubicBezTo>
                  <a:cubicBezTo>
                    <a:pt x="193" y="26"/>
                    <a:pt x="193" y="26"/>
                    <a:pt x="193" y="26"/>
                  </a:cubicBezTo>
                  <a:cubicBezTo>
                    <a:pt x="193" y="26"/>
                    <a:pt x="193" y="26"/>
                    <a:pt x="193" y="26"/>
                  </a:cubicBezTo>
                  <a:cubicBezTo>
                    <a:pt x="193" y="27"/>
                    <a:pt x="193" y="27"/>
                    <a:pt x="193" y="27"/>
                  </a:cubicBezTo>
                  <a:cubicBezTo>
                    <a:pt x="192" y="27"/>
                    <a:pt x="192" y="27"/>
                    <a:pt x="192" y="27"/>
                  </a:cubicBezTo>
                  <a:cubicBezTo>
                    <a:pt x="192" y="28"/>
                    <a:pt x="192" y="28"/>
                    <a:pt x="192" y="28"/>
                  </a:cubicBezTo>
                  <a:cubicBezTo>
                    <a:pt x="192" y="30"/>
                    <a:pt x="192" y="30"/>
                    <a:pt x="192" y="30"/>
                  </a:cubicBezTo>
                  <a:cubicBezTo>
                    <a:pt x="193" y="31"/>
                    <a:pt x="193" y="31"/>
                    <a:pt x="193" y="31"/>
                  </a:cubicBezTo>
                  <a:cubicBezTo>
                    <a:pt x="193" y="32"/>
                    <a:pt x="193" y="32"/>
                    <a:pt x="193" y="32"/>
                  </a:cubicBezTo>
                  <a:cubicBezTo>
                    <a:pt x="193" y="32"/>
                    <a:pt x="193" y="32"/>
                    <a:pt x="193" y="32"/>
                  </a:cubicBezTo>
                  <a:cubicBezTo>
                    <a:pt x="193" y="33"/>
                    <a:pt x="193" y="33"/>
                    <a:pt x="193" y="33"/>
                  </a:cubicBezTo>
                  <a:cubicBezTo>
                    <a:pt x="193" y="33"/>
                    <a:pt x="193" y="33"/>
                    <a:pt x="193" y="33"/>
                  </a:cubicBezTo>
                  <a:cubicBezTo>
                    <a:pt x="193" y="34"/>
                    <a:pt x="193" y="34"/>
                    <a:pt x="193" y="34"/>
                  </a:cubicBezTo>
                  <a:cubicBezTo>
                    <a:pt x="194" y="36"/>
                    <a:pt x="194" y="36"/>
                    <a:pt x="194" y="36"/>
                  </a:cubicBezTo>
                  <a:cubicBezTo>
                    <a:pt x="195" y="36"/>
                    <a:pt x="195" y="36"/>
                    <a:pt x="195" y="36"/>
                  </a:cubicBezTo>
                  <a:cubicBezTo>
                    <a:pt x="195" y="37"/>
                    <a:pt x="195" y="37"/>
                    <a:pt x="195" y="37"/>
                  </a:cubicBezTo>
                  <a:cubicBezTo>
                    <a:pt x="195" y="38"/>
                    <a:pt x="195" y="38"/>
                    <a:pt x="195" y="38"/>
                  </a:cubicBezTo>
                  <a:close/>
                  <a:moveTo>
                    <a:pt x="212" y="29"/>
                  </a:moveTo>
                  <a:cubicBezTo>
                    <a:pt x="213" y="28"/>
                    <a:pt x="213" y="28"/>
                    <a:pt x="213" y="28"/>
                  </a:cubicBezTo>
                  <a:cubicBezTo>
                    <a:pt x="213" y="28"/>
                    <a:pt x="213" y="28"/>
                    <a:pt x="213" y="28"/>
                  </a:cubicBezTo>
                  <a:cubicBezTo>
                    <a:pt x="213" y="28"/>
                    <a:pt x="213" y="28"/>
                    <a:pt x="213" y="28"/>
                  </a:cubicBezTo>
                  <a:cubicBezTo>
                    <a:pt x="213" y="27"/>
                    <a:pt x="213" y="27"/>
                    <a:pt x="213" y="27"/>
                  </a:cubicBezTo>
                  <a:cubicBezTo>
                    <a:pt x="214" y="27"/>
                    <a:pt x="214" y="27"/>
                    <a:pt x="214" y="27"/>
                  </a:cubicBezTo>
                  <a:cubicBezTo>
                    <a:pt x="213" y="26"/>
                    <a:pt x="213" y="26"/>
                    <a:pt x="213" y="26"/>
                  </a:cubicBezTo>
                  <a:cubicBezTo>
                    <a:pt x="213" y="27"/>
                    <a:pt x="213" y="27"/>
                    <a:pt x="213" y="27"/>
                  </a:cubicBezTo>
                  <a:cubicBezTo>
                    <a:pt x="212" y="27"/>
                    <a:pt x="212" y="27"/>
                    <a:pt x="212" y="27"/>
                  </a:cubicBezTo>
                  <a:cubicBezTo>
                    <a:pt x="212" y="28"/>
                    <a:pt x="212" y="28"/>
                    <a:pt x="212" y="28"/>
                  </a:cubicBezTo>
                  <a:cubicBezTo>
                    <a:pt x="212" y="28"/>
                    <a:pt x="212" y="28"/>
                    <a:pt x="212" y="28"/>
                  </a:cubicBezTo>
                  <a:cubicBezTo>
                    <a:pt x="211" y="29"/>
                    <a:pt x="211" y="29"/>
                    <a:pt x="211" y="29"/>
                  </a:cubicBezTo>
                  <a:cubicBezTo>
                    <a:pt x="212" y="29"/>
                    <a:pt x="212" y="29"/>
                    <a:pt x="212" y="29"/>
                  </a:cubicBezTo>
                  <a:cubicBezTo>
                    <a:pt x="212" y="29"/>
                    <a:pt x="212" y="29"/>
                    <a:pt x="212" y="29"/>
                  </a:cubicBezTo>
                  <a:close/>
                  <a:moveTo>
                    <a:pt x="213" y="29"/>
                  </a:moveTo>
                  <a:cubicBezTo>
                    <a:pt x="214" y="28"/>
                    <a:pt x="214" y="28"/>
                    <a:pt x="214" y="28"/>
                  </a:cubicBezTo>
                  <a:cubicBezTo>
                    <a:pt x="215" y="28"/>
                    <a:pt x="215" y="28"/>
                    <a:pt x="215" y="28"/>
                  </a:cubicBezTo>
                  <a:cubicBezTo>
                    <a:pt x="216" y="28"/>
                    <a:pt x="216" y="28"/>
                    <a:pt x="216" y="28"/>
                  </a:cubicBezTo>
                  <a:cubicBezTo>
                    <a:pt x="216" y="28"/>
                    <a:pt x="216" y="28"/>
                    <a:pt x="216" y="28"/>
                  </a:cubicBezTo>
                  <a:cubicBezTo>
                    <a:pt x="217" y="27"/>
                    <a:pt x="217" y="27"/>
                    <a:pt x="217" y="27"/>
                  </a:cubicBezTo>
                  <a:cubicBezTo>
                    <a:pt x="217" y="27"/>
                    <a:pt x="217" y="27"/>
                    <a:pt x="217" y="27"/>
                  </a:cubicBezTo>
                  <a:cubicBezTo>
                    <a:pt x="218" y="28"/>
                    <a:pt x="218" y="28"/>
                    <a:pt x="218" y="28"/>
                  </a:cubicBezTo>
                  <a:cubicBezTo>
                    <a:pt x="217" y="29"/>
                    <a:pt x="217" y="29"/>
                    <a:pt x="217" y="29"/>
                  </a:cubicBezTo>
                  <a:cubicBezTo>
                    <a:pt x="216" y="29"/>
                    <a:pt x="216" y="29"/>
                    <a:pt x="216" y="29"/>
                  </a:cubicBezTo>
                  <a:cubicBezTo>
                    <a:pt x="216" y="29"/>
                    <a:pt x="216" y="29"/>
                    <a:pt x="216" y="29"/>
                  </a:cubicBezTo>
                  <a:cubicBezTo>
                    <a:pt x="215" y="29"/>
                    <a:pt x="215" y="29"/>
                    <a:pt x="215" y="29"/>
                  </a:cubicBezTo>
                  <a:cubicBezTo>
                    <a:pt x="213" y="29"/>
                    <a:pt x="213" y="29"/>
                    <a:pt x="213" y="29"/>
                  </a:cubicBezTo>
                  <a:cubicBezTo>
                    <a:pt x="213" y="29"/>
                    <a:pt x="213" y="29"/>
                    <a:pt x="213" y="29"/>
                  </a:cubicBezTo>
                  <a:close/>
                  <a:moveTo>
                    <a:pt x="222" y="36"/>
                  </a:moveTo>
                  <a:cubicBezTo>
                    <a:pt x="222" y="37"/>
                    <a:pt x="222" y="37"/>
                    <a:pt x="222" y="37"/>
                  </a:cubicBezTo>
                  <a:cubicBezTo>
                    <a:pt x="223" y="38"/>
                    <a:pt x="223" y="38"/>
                    <a:pt x="223" y="38"/>
                  </a:cubicBezTo>
                  <a:cubicBezTo>
                    <a:pt x="223" y="38"/>
                    <a:pt x="223" y="38"/>
                    <a:pt x="223" y="38"/>
                  </a:cubicBezTo>
                  <a:cubicBezTo>
                    <a:pt x="223" y="39"/>
                    <a:pt x="223" y="39"/>
                    <a:pt x="223" y="39"/>
                  </a:cubicBezTo>
                  <a:cubicBezTo>
                    <a:pt x="224" y="38"/>
                    <a:pt x="224" y="38"/>
                    <a:pt x="224" y="38"/>
                  </a:cubicBezTo>
                  <a:cubicBezTo>
                    <a:pt x="224" y="37"/>
                    <a:pt x="224" y="37"/>
                    <a:pt x="224" y="37"/>
                  </a:cubicBezTo>
                  <a:cubicBezTo>
                    <a:pt x="224" y="36"/>
                    <a:pt x="224" y="36"/>
                    <a:pt x="224" y="36"/>
                  </a:cubicBezTo>
                  <a:cubicBezTo>
                    <a:pt x="223" y="36"/>
                    <a:pt x="223" y="36"/>
                    <a:pt x="223" y="36"/>
                  </a:cubicBezTo>
                  <a:cubicBezTo>
                    <a:pt x="222" y="36"/>
                    <a:pt x="222" y="36"/>
                    <a:pt x="222" y="36"/>
                  </a:cubicBezTo>
                  <a:close/>
                  <a:moveTo>
                    <a:pt x="305" y="61"/>
                  </a:moveTo>
                  <a:cubicBezTo>
                    <a:pt x="305" y="60"/>
                    <a:pt x="305" y="60"/>
                    <a:pt x="305" y="60"/>
                  </a:cubicBezTo>
                  <a:cubicBezTo>
                    <a:pt x="306" y="59"/>
                    <a:pt x="306" y="59"/>
                    <a:pt x="306" y="59"/>
                  </a:cubicBezTo>
                  <a:cubicBezTo>
                    <a:pt x="306" y="59"/>
                    <a:pt x="306" y="59"/>
                    <a:pt x="306" y="59"/>
                  </a:cubicBezTo>
                  <a:cubicBezTo>
                    <a:pt x="304" y="59"/>
                    <a:pt x="304" y="59"/>
                    <a:pt x="304" y="59"/>
                  </a:cubicBezTo>
                  <a:cubicBezTo>
                    <a:pt x="304" y="60"/>
                    <a:pt x="304" y="60"/>
                    <a:pt x="304" y="60"/>
                  </a:cubicBezTo>
                  <a:cubicBezTo>
                    <a:pt x="304" y="60"/>
                    <a:pt x="304" y="60"/>
                    <a:pt x="304" y="60"/>
                  </a:cubicBezTo>
                  <a:cubicBezTo>
                    <a:pt x="305" y="60"/>
                    <a:pt x="305" y="60"/>
                    <a:pt x="305" y="60"/>
                  </a:cubicBezTo>
                  <a:cubicBezTo>
                    <a:pt x="305" y="61"/>
                    <a:pt x="305" y="61"/>
                    <a:pt x="305" y="61"/>
                  </a:cubicBezTo>
                  <a:close/>
                  <a:moveTo>
                    <a:pt x="294" y="72"/>
                  </a:moveTo>
                  <a:cubicBezTo>
                    <a:pt x="295" y="72"/>
                    <a:pt x="295" y="72"/>
                    <a:pt x="295" y="72"/>
                  </a:cubicBezTo>
                  <a:cubicBezTo>
                    <a:pt x="295" y="71"/>
                    <a:pt x="295" y="71"/>
                    <a:pt x="295" y="71"/>
                  </a:cubicBezTo>
                  <a:cubicBezTo>
                    <a:pt x="296" y="72"/>
                    <a:pt x="296" y="72"/>
                    <a:pt x="296" y="72"/>
                  </a:cubicBezTo>
                  <a:cubicBezTo>
                    <a:pt x="296" y="71"/>
                    <a:pt x="296" y="71"/>
                    <a:pt x="296" y="71"/>
                  </a:cubicBezTo>
                  <a:cubicBezTo>
                    <a:pt x="295" y="71"/>
                    <a:pt x="295" y="71"/>
                    <a:pt x="295" y="71"/>
                  </a:cubicBezTo>
                  <a:cubicBezTo>
                    <a:pt x="294" y="70"/>
                    <a:pt x="294" y="70"/>
                    <a:pt x="294" y="70"/>
                  </a:cubicBezTo>
                  <a:cubicBezTo>
                    <a:pt x="294" y="70"/>
                    <a:pt x="294" y="70"/>
                    <a:pt x="294" y="70"/>
                  </a:cubicBezTo>
                  <a:cubicBezTo>
                    <a:pt x="293" y="70"/>
                    <a:pt x="293" y="70"/>
                    <a:pt x="293" y="70"/>
                  </a:cubicBezTo>
                  <a:cubicBezTo>
                    <a:pt x="293" y="71"/>
                    <a:pt x="293" y="71"/>
                    <a:pt x="293" y="71"/>
                  </a:cubicBezTo>
                  <a:cubicBezTo>
                    <a:pt x="294" y="71"/>
                    <a:pt x="294" y="71"/>
                    <a:pt x="294" y="71"/>
                  </a:cubicBezTo>
                  <a:cubicBezTo>
                    <a:pt x="294" y="71"/>
                    <a:pt x="294" y="72"/>
                    <a:pt x="294" y="72"/>
                  </a:cubicBezTo>
                  <a:close/>
                  <a:moveTo>
                    <a:pt x="263" y="67"/>
                  </a:moveTo>
                  <a:cubicBezTo>
                    <a:pt x="264" y="67"/>
                    <a:pt x="264" y="67"/>
                    <a:pt x="264" y="67"/>
                  </a:cubicBezTo>
                  <a:cubicBezTo>
                    <a:pt x="265" y="67"/>
                    <a:pt x="265" y="67"/>
                    <a:pt x="265" y="67"/>
                  </a:cubicBezTo>
                  <a:cubicBezTo>
                    <a:pt x="265" y="67"/>
                    <a:pt x="265" y="67"/>
                    <a:pt x="265" y="67"/>
                  </a:cubicBezTo>
                  <a:cubicBezTo>
                    <a:pt x="265" y="66"/>
                    <a:pt x="265" y="66"/>
                    <a:pt x="265" y="66"/>
                  </a:cubicBezTo>
                  <a:cubicBezTo>
                    <a:pt x="266" y="66"/>
                    <a:pt x="266" y="66"/>
                    <a:pt x="266" y="66"/>
                  </a:cubicBezTo>
                  <a:cubicBezTo>
                    <a:pt x="266" y="65"/>
                    <a:pt x="266" y="65"/>
                    <a:pt x="266" y="65"/>
                  </a:cubicBezTo>
                  <a:cubicBezTo>
                    <a:pt x="265" y="65"/>
                    <a:pt x="265" y="65"/>
                    <a:pt x="265" y="65"/>
                  </a:cubicBezTo>
                  <a:cubicBezTo>
                    <a:pt x="265" y="64"/>
                    <a:pt x="265" y="64"/>
                    <a:pt x="265" y="64"/>
                  </a:cubicBezTo>
                  <a:cubicBezTo>
                    <a:pt x="265" y="63"/>
                    <a:pt x="265" y="63"/>
                    <a:pt x="265" y="63"/>
                  </a:cubicBezTo>
                  <a:cubicBezTo>
                    <a:pt x="264" y="62"/>
                    <a:pt x="264" y="62"/>
                    <a:pt x="264" y="62"/>
                  </a:cubicBezTo>
                  <a:cubicBezTo>
                    <a:pt x="264" y="62"/>
                    <a:pt x="264" y="62"/>
                    <a:pt x="264" y="62"/>
                  </a:cubicBezTo>
                  <a:cubicBezTo>
                    <a:pt x="264" y="62"/>
                    <a:pt x="264" y="62"/>
                    <a:pt x="264" y="62"/>
                  </a:cubicBezTo>
                  <a:cubicBezTo>
                    <a:pt x="262" y="62"/>
                    <a:pt x="262" y="62"/>
                    <a:pt x="262" y="62"/>
                  </a:cubicBezTo>
                  <a:cubicBezTo>
                    <a:pt x="261" y="63"/>
                    <a:pt x="261" y="63"/>
                    <a:pt x="261" y="63"/>
                  </a:cubicBezTo>
                  <a:cubicBezTo>
                    <a:pt x="260" y="63"/>
                    <a:pt x="260" y="63"/>
                    <a:pt x="260" y="63"/>
                  </a:cubicBezTo>
                  <a:cubicBezTo>
                    <a:pt x="259" y="63"/>
                    <a:pt x="259" y="63"/>
                    <a:pt x="259" y="63"/>
                  </a:cubicBezTo>
                  <a:cubicBezTo>
                    <a:pt x="260" y="64"/>
                    <a:pt x="260" y="64"/>
                    <a:pt x="260" y="64"/>
                  </a:cubicBezTo>
                  <a:cubicBezTo>
                    <a:pt x="260" y="65"/>
                    <a:pt x="260" y="65"/>
                    <a:pt x="260" y="65"/>
                  </a:cubicBezTo>
                  <a:cubicBezTo>
                    <a:pt x="261" y="65"/>
                    <a:pt x="261" y="65"/>
                    <a:pt x="261" y="65"/>
                  </a:cubicBezTo>
                  <a:cubicBezTo>
                    <a:pt x="260" y="66"/>
                    <a:pt x="260" y="66"/>
                    <a:pt x="260" y="66"/>
                  </a:cubicBezTo>
                  <a:cubicBezTo>
                    <a:pt x="259" y="66"/>
                    <a:pt x="259" y="66"/>
                    <a:pt x="259" y="66"/>
                  </a:cubicBezTo>
                  <a:cubicBezTo>
                    <a:pt x="259" y="66"/>
                    <a:pt x="259" y="66"/>
                    <a:pt x="259" y="66"/>
                  </a:cubicBezTo>
                  <a:cubicBezTo>
                    <a:pt x="260" y="66"/>
                    <a:pt x="260" y="66"/>
                    <a:pt x="260" y="66"/>
                  </a:cubicBezTo>
                  <a:cubicBezTo>
                    <a:pt x="261" y="66"/>
                    <a:pt x="261" y="66"/>
                    <a:pt x="261" y="66"/>
                  </a:cubicBezTo>
                  <a:cubicBezTo>
                    <a:pt x="263" y="67"/>
                    <a:pt x="263" y="67"/>
                    <a:pt x="263" y="67"/>
                  </a:cubicBezTo>
                  <a:close/>
                  <a:moveTo>
                    <a:pt x="353" y="42"/>
                  </a:moveTo>
                  <a:cubicBezTo>
                    <a:pt x="354" y="42"/>
                    <a:pt x="354" y="42"/>
                    <a:pt x="354" y="42"/>
                  </a:cubicBezTo>
                  <a:cubicBezTo>
                    <a:pt x="354" y="42"/>
                    <a:pt x="354" y="42"/>
                    <a:pt x="354" y="42"/>
                  </a:cubicBezTo>
                  <a:cubicBezTo>
                    <a:pt x="354" y="41"/>
                    <a:pt x="354" y="41"/>
                    <a:pt x="354" y="41"/>
                  </a:cubicBezTo>
                  <a:cubicBezTo>
                    <a:pt x="354" y="40"/>
                    <a:pt x="354" y="40"/>
                    <a:pt x="354" y="40"/>
                  </a:cubicBezTo>
                  <a:cubicBezTo>
                    <a:pt x="354" y="40"/>
                    <a:pt x="354" y="40"/>
                    <a:pt x="354" y="40"/>
                  </a:cubicBezTo>
                  <a:cubicBezTo>
                    <a:pt x="353" y="39"/>
                    <a:pt x="353" y="39"/>
                    <a:pt x="353" y="39"/>
                  </a:cubicBezTo>
                  <a:cubicBezTo>
                    <a:pt x="353" y="38"/>
                    <a:pt x="353" y="38"/>
                    <a:pt x="353" y="38"/>
                  </a:cubicBezTo>
                  <a:cubicBezTo>
                    <a:pt x="352" y="37"/>
                    <a:pt x="352" y="37"/>
                    <a:pt x="352" y="37"/>
                  </a:cubicBezTo>
                  <a:cubicBezTo>
                    <a:pt x="351" y="38"/>
                    <a:pt x="351" y="38"/>
                    <a:pt x="351" y="38"/>
                  </a:cubicBezTo>
                  <a:cubicBezTo>
                    <a:pt x="350" y="38"/>
                    <a:pt x="350" y="38"/>
                    <a:pt x="350" y="38"/>
                  </a:cubicBezTo>
                  <a:cubicBezTo>
                    <a:pt x="350" y="39"/>
                    <a:pt x="350" y="39"/>
                    <a:pt x="350" y="39"/>
                  </a:cubicBezTo>
                  <a:cubicBezTo>
                    <a:pt x="351" y="40"/>
                    <a:pt x="351" y="40"/>
                    <a:pt x="351" y="40"/>
                  </a:cubicBezTo>
                  <a:cubicBezTo>
                    <a:pt x="351" y="40"/>
                    <a:pt x="351" y="40"/>
                    <a:pt x="351" y="40"/>
                  </a:cubicBezTo>
                  <a:cubicBezTo>
                    <a:pt x="351" y="41"/>
                    <a:pt x="351" y="41"/>
                    <a:pt x="351" y="41"/>
                  </a:cubicBezTo>
                  <a:cubicBezTo>
                    <a:pt x="352" y="41"/>
                    <a:pt x="352" y="41"/>
                    <a:pt x="352" y="41"/>
                  </a:cubicBezTo>
                  <a:cubicBezTo>
                    <a:pt x="353" y="42"/>
                    <a:pt x="353" y="42"/>
                    <a:pt x="353" y="42"/>
                  </a:cubicBezTo>
                  <a:cubicBezTo>
                    <a:pt x="353" y="42"/>
                    <a:pt x="353" y="42"/>
                    <a:pt x="353" y="42"/>
                  </a:cubicBezTo>
                  <a:close/>
                  <a:moveTo>
                    <a:pt x="356" y="48"/>
                  </a:moveTo>
                  <a:cubicBezTo>
                    <a:pt x="357" y="48"/>
                    <a:pt x="357" y="48"/>
                    <a:pt x="357" y="48"/>
                  </a:cubicBezTo>
                  <a:cubicBezTo>
                    <a:pt x="357" y="47"/>
                    <a:pt x="357" y="47"/>
                    <a:pt x="357" y="47"/>
                  </a:cubicBezTo>
                  <a:cubicBezTo>
                    <a:pt x="359" y="47"/>
                    <a:pt x="359" y="47"/>
                    <a:pt x="359" y="47"/>
                  </a:cubicBezTo>
                  <a:cubicBezTo>
                    <a:pt x="360" y="47"/>
                    <a:pt x="360" y="47"/>
                    <a:pt x="360" y="47"/>
                  </a:cubicBezTo>
                  <a:cubicBezTo>
                    <a:pt x="362" y="47"/>
                    <a:pt x="362" y="47"/>
                    <a:pt x="362" y="47"/>
                  </a:cubicBezTo>
                  <a:cubicBezTo>
                    <a:pt x="363" y="47"/>
                    <a:pt x="363" y="47"/>
                    <a:pt x="363" y="47"/>
                  </a:cubicBezTo>
                  <a:cubicBezTo>
                    <a:pt x="365" y="47"/>
                    <a:pt x="365" y="47"/>
                    <a:pt x="365" y="47"/>
                  </a:cubicBezTo>
                  <a:cubicBezTo>
                    <a:pt x="366" y="46"/>
                    <a:pt x="366" y="46"/>
                    <a:pt x="366" y="46"/>
                  </a:cubicBezTo>
                  <a:cubicBezTo>
                    <a:pt x="367" y="46"/>
                    <a:pt x="367" y="46"/>
                    <a:pt x="367" y="46"/>
                  </a:cubicBezTo>
                  <a:cubicBezTo>
                    <a:pt x="368" y="46"/>
                    <a:pt x="368" y="46"/>
                    <a:pt x="368" y="46"/>
                  </a:cubicBezTo>
                  <a:cubicBezTo>
                    <a:pt x="369" y="46"/>
                    <a:pt x="369" y="46"/>
                    <a:pt x="369" y="46"/>
                  </a:cubicBezTo>
                  <a:cubicBezTo>
                    <a:pt x="368" y="45"/>
                    <a:pt x="368" y="45"/>
                    <a:pt x="368" y="45"/>
                  </a:cubicBezTo>
                  <a:cubicBezTo>
                    <a:pt x="368" y="44"/>
                    <a:pt x="368" y="44"/>
                    <a:pt x="368" y="44"/>
                  </a:cubicBezTo>
                  <a:cubicBezTo>
                    <a:pt x="367" y="43"/>
                    <a:pt x="367" y="43"/>
                    <a:pt x="367" y="43"/>
                  </a:cubicBezTo>
                  <a:cubicBezTo>
                    <a:pt x="365" y="42"/>
                    <a:pt x="365" y="42"/>
                    <a:pt x="365" y="42"/>
                  </a:cubicBezTo>
                  <a:cubicBezTo>
                    <a:pt x="364" y="42"/>
                    <a:pt x="364" y="42"/>
                    <a:pt x="364" y="42"/>
                  </a:cubicBezTo>
                  <a:cubicBezTo>
                    <a:pt x="363" y="41"/>
                    <a:pt x="363" y="41"/>
                    <a:pt x="363" y="41"/>
                  </a:cubicBezTo>
                  <a:cubicBezTo>
                    <a:pt x="362" y="41"/>
                    <a:pt x="362" y="41"/>
                    <a:pt x="362" y="41"/>
                  </a:cubicBezTo>
                  <a:cubicBezTo>
                    <a:pt x="361" y="41"/>
                    <a:pt x="361" y="41"/>
                    <a:pt x="361" y="41"/>
                  </a:cubicBezTo>
                  <a:cubicBezTo>
                    <a:pt x="360" y="41"/>
                    <a:pt x="360" y="41"/>
                    <a:pt x="360" y="41"/>
                  </a:cubicBezTo>
                  <a:cubicBezTo>
                    <a:pt x="359" y="40"/>
                    <a:pt x="359" y="40"/>
                    <a:pt x="359" y="40"/>
                  </a:cubicBezTo>
                  <a:cubicBezTo>
                    <a:pt x="358" y="40"/>
                    <a:pt x="358" y="40"/>
                    <a:pt x="358" y="40"/>
                  </a:cubicBezTo>
                  <a:cubicBezTo>
                    <a:pt x="358" y="41"/>
                    <a:pt x="358" y="41"/>
                    <a:pt x="358" y="41"/>
                  </a:cubicBezTo>
                  <a:cubicBezTo>
                    <a:pt x="357" y="43"/>
                    <a:pt x="357" y="43"/>
                    <a:pt x="357" y="43"/>
                  </a:cubicBezTo>
                  <a:cubicBezTo>
                    <a:pt x="357" y="43"/>
                    <a:pt x="357" y="43"/>
                    <a:pt x="357" y="43"/>
                  </a:cubicBezTo>
                  <a:cubicBezTo>
                    <a:pt x="357" y="45"/>
                    <a:pt x="357" y="45"/>
                    <a:pt x="357" y="45"/>
                  </a:cubicBezTo>
                  <a:cubicBezTo>
                    <a:pt x="356" y="47"/>
                    <a:pt x="356" y="47"/>
                    <a:pt x="356" y="47"/>
                  </a:cubicBezTo>
                  <a:cubicBezTo>
                    <a:pt x="355" y="48"/>
                    <a:pt x="355" y="48"/>
                    <a:pt x="355" y="48"/>
                  </a:cubicBezTo>
                  <a:cubicBezTo>
                    <a:pt x="355" y="48"/>
                    <a:pt x="355" y="48"/>
                    <a:pt x="355" y="48"/>
                  </a:cubicBezTo>
                  <a:cubicBezTo>
                    <a:pt x="356" y="48"/>
                    <a:pt x="356" y="48"/>
                    <a:pt x="356" y="48"/>
                  </a:cubicBezTo>
                  <a:close/>
                  <a:moveTo>
                    <a:pt x="335" y="44"/>
                  </a:moveTo>
                  <a:cubicBezTo>
                    <a:pt x="335" y="45"/>
                    <a:pt x="335" y="45"/>
                    <a:pt x="335" y="45"/>
                  </a:cubicBezTo>
                  <a:cubicBezTo>
                    <a:pt x="336" y="46"/>
                    <a:pt x="336" y="46"/>
                    <a:pt x="336" y="46"/>
                  </a:cubicBezTo>
                  <a:cubicBezTo>
                    <a:pt x="337" y="46"/>
                    <a:pt x="337" y="46"/>
                    <a:pt x="337" y="46"/>
                  </a:cubicBezTo>
                  <a:cubicBezTo>
                    <a:pt x="337" y="46"/>
                    <a:pt x="337" y="46"/>
                    <a:pt x="337" y="46"/>
                  </a:cubicBezTo>
                  <a:cubicBezTo>
                    <a:pt x="339" y="46"/>
                    <a:pt x="339" y="46"/>
                    <a:pt x="339" y="46"/>
                  </a:cubicBezTo>
                  <a:cubicBezTo>
                    <a:pt x="339" y="47"/>
                    <a:pt x="339" y="47"/>
                    <a:pt x="339" y="47"/>
                  </a:cubicBezTo>
                  <a:cubicBezTo>
                    <a:pt x="340" y="47"/>
                    <a:pt x="340" y="47"/>
                    <a:pt x="340" y="47"/>
                  </a:cubicBezTo>
                  <a:cubicBezTo>
                    <a:pt x="340" y="47"/>
                    <a:pt x="340" y="47"/>
                    <a:pt x="340" y="47"/>
                  </a:cubicBezTo>
                  <a:cubicBezTo>
                    <a:pt x="339" y="46"/>
                    <a:pt x="339" y="46"/>
                    <a:pt x="339" y="46"/>
                  </a:cubicBezTo>
                  <a:cubicBezTo>
                    <a:pt x="338" y="45"/>
                    <a:pt x="338" y="45"/>
                    <a:pt x="338" y="45"/>
                  </a:cubicBezTo>
                  <a:cubicBezTo>
                    <a:pt x="337" y="45"/>
                    <a:pt x="337" y="45"/>
                    <a:pt x="337" y="45"/>
                  </a:cubicBezTo>
                  <a:cubicBezTo>
                    <a:pt x="336" y="44"/>
                    <a:pt x="336" y="44"/>
                    <a:pt x="336" y="44"/>
                  </a:cubicBezTo>
                  <a:cubicBezTo>
                    <a:pt x="335" y="44"/>
                    <a:pt x="335" y="44"/>
                    <a:pt x="335" y="44"/>
                  </a:cubicBezTo>
                  <a:cubicBezTo>
                    <a:pt x="335" y="44"/>
                    <a:pt x="335" y="44"/>
                    <a:pt x="335" y="44"/>
                  </a:cubicBezTo>
                  <a:close/>
                  <a:moveTo>
                    <a:pt x="363" y="70"/>
                  </a:moveTo>
                  <a:cubicBezTo>
                    <a:pt x="364" y="71"/>
                    <a:pt x="364" y="71"/>
                    <a:pt x="364" y="71"/>
                  </a:cubicBezTo>
                  <a:cubicBezTo>
                    <a:pt x="365" y="71"/>
                    <a:pt x="365" y="71"/>
                    <a:pt x="365" y="71"/>
                  </a:cubicBezTo>
                  <a:cubicBezTo>
                    <a:pt x="365" y="71"/>
                    <a:pt x="365" y="71"/>
                    <a:pt x="365" y="71"/>
                  </a:cubicBezTo>
                  <a:cubicBezTo>
                    <a:pt x="366" y="70"/>
                    <a:pt x="366" y="70"/>
                    <a:pt x="366" y="70"/>
                  </a:cubicBezTo>
                  <a:cubicBezTo>
                    <a:pt x="366" y="70"/>
                    <a:pt x="366" y="70"/>
                    <a:pt x="366" y="70"/>
                  </a:cubicBezTo>
                  <a:cubicBezTo>
                    <a:pt x="366" y="69"/>
                    <a:pt x="366" y="69"/>
                    <a:pt x="366" y="69"/>
                  </a:cubicBezTo>
                  <a:cubicBezTo>
                    <a:pt x="365" y="68"/>
                    <a:pt x="365" y="68"/>
                    <a:pt x="365" y="68"/>
                  </a:cubicBezTo>
                  <a:cubicBezTo>
                    <a:pt x="365" y="69"/>
                    <a:pt x="365" y="69"/>
                    <a:pt x="365" y="69"/>
                  </a:cubicBezTo>
                  <a:cubicBezTo>
                    <a:pt x="365" y="69"/>
                    <a:pt x="365" y="69"/>
                    <a:pt x="365" y="69"/>
                  </a:cubicBezTo>
                  <a:cubicBezTo>
                    <a:pt x="364" y="70"/>
                    <a:pt x="364" y="70"/>
                    <a:pt x="364" y="70"/>
                  </a:cubicBezTo>
                  <a:cubicBezTo>
                    <a:pt x="364" y="70"/>
                    <a:pt x="363" y="70"/>
                    <a:pt x="363" y="70"/>
                  </a:cubicBezTo>
                  <a:close/>
                  <a:moveTo>
                    <a:pt x="462" y="63"/>
                  </a:moveTo>
                  <a:cubicBezTo>
                    <a:pt x="462" y="63"/>
                    <a:pt x="462" y="63"/>
                    <a:pt x="462" y="63"/>
                  </a:cubicBezTo>
                  <a:cubicBezTo>
                    <a:pt x="463" y="62"/>
                    <a:pt x="463" y="62"/>
                    <a:pt x="463" y="62"/>
                  </a:cubicBezTo>
                  <a:cubicBezTo>
                    <a:pt x="462" y="62"/>
                    <a:pt x="462" y="62"/>
                    <a:pt x="462" y="62"/>
                  </a:cubicBezTo>
                  <a:cubicBezTo>
                    <a:pt x="462" y="62"/>
                    <a:pt x="462" y="62"/>
                    <a:pt x="462" y="62"/>
                  </a:cubicBezTo>
                  <a:cubicBezTo>
                    <a:pt x="462" y="62"/>
                    <a:pt x="462" y="62"/>
                    <a:pt x="462" y="62"/>
                  </a:cubicBezTo>
                  <a:cubicBezTo>
                    <a:pt x="462" y="63"/>
                    <a:pt x="462" y="63"/>
                    <a:pt x="462" y="63"/>
                  </a:cubicBezTo>
                  <a:close/>
                  <a:moveTo>
                    <a:pt x="461" y="64"/>
                  </a:moveTo>
                  <a:cubicBezTo>
                    <a:pt x="462" y="64"/>
                    <a:pt x="462" y="64"/>
                    <a:pt x="462" y="64"/>
                  </a:cubicBezTo>
                  <a:cubicBezTo>
                    <a:pt x="462" y="63"/>
                    <a:pt x="462" y="63"/>
                    <a:pt x="462" y="63"/>
                  </a:cubicBezTo>
                  <a:cubicBezTo>
                    <a:pt x="461" y="62"/>
                    <a:pt x="461" y="62"/>
                    <a:pt x="461" y="62"/>
                  </a:cubicBezTo>
                  <a:cubicBezTo>
                    <a:pt x="461" y="62"/>
                    <a:pt x="461" y="62"/>
                    <a:pt x="461" y="62"/>
                  </a:cubicBezTo>
                  <a:cubicBezTo>
                    <a:pt x="461" y="63"/>
                    <a:pt x="461" y="63"/>
                    <a:pt x="461" y="63"/>
                  </a:cubicBezTo>
                  <a:cubicBezTo>
                    <a:pt x="461" y="64"/>
                    <a:pt x="461" y="64"/>
                    <a:pt x="461" y="64"/>
                  </a:cubicBezTo>
                  <a:close/>
                  <a:moveTo>
                    <a:pt x="461" y="64"/>
                  </a:moveTo>
                  <a:cubicBezTo>
                    <a:pt x="461" y="65"/>
                    <a:pt x="461" y="65"/>
                    <a:pt x="461" y="65"/>
                  </a:cubicBezTo>
                  <a:cubicBezTo>
                    <a:pt x="462" y="66"/>
                    <a:pt x="462" y="66"/>
                    <a:pt x="462" y="66"/>
                  </a:cubicBezTo>
                  <a:cubicBezTo>
                    <a:pt x="462" y="65"/>
                    <a:pt x="462" y="65"/>
                    <a:pt x="462" y="65"/>
                  </a:cubicBezTo>
                  <a:cubicBezTo>
                    <a:pt x="462" y="64"/>
                    <a:pt x="462" y="64"/>
                    <a:pt x="462" y="64"/>
                  </a:cubicBezTo>
                  <a:cubicBezTo>
                    <a:pt x="461" y="64"/>
                    <a:pt x="461" y="64"/>
                    <a:pt x="461" y="64"/>
                  </a:cubicBezTo>
                  <a:cubicBezTo>
                    <a:pt x="461" y="64"/>
                    <a:pt x="461" y="64"/>
                    <a:pt x="461" y="64"/>
                  </a:cubicBezTo>
                  <a:cubicBezTo>
                    <a:pt x="461" y="64"/>
                    <a:pt x="461" y="64"/>
                    <a:pt x="461" y="64"/>
                  </a:cubicBezTo>
                  <a:close/>
                  <a:moveTo>
                    <a:pt x="458" y="63"/>
                  </a:moveTo>
                  <a:cubicBezTo>
                    <a:pt x="459" y="64"/>
                    <a:pt x="459" y="64"/>
                    <a:pt x="459" y="64"/>
                  </a:cubicBezTo>
                  <a:cubicBezTo>
                    <a:pt x="460" y="65"/>
                    <a:pt x="460" y="65"/>
                    <a:pt x="460" y="65"/>
                  </a:cubicBezTo>
                  <a:cubicBezTo>
                    <a:pt x="460" y="64"/>
                    <a:pt x="460" y="64"/>
                    <a:pt x="460" y="64"/>
                  </a:cubicBezTo>
                  <a:cubicBezTo>
                    <a:pt x="460" y="64"/>
                    <a:pt x="460" y="64"/>
                    <a:pt x="460" y="64"/>
                  </a:cubicBezTo>
                  <a:cubicBezTo>
                    <a:pt x="460" y="63"/>
                    <a:pt x="460" y="63"/>
                    <a:pt x="460" y="63"/>
                  </a:cubicBezTo>
                  <a:cubicBezTo>
                    <a:pt x="459" y="63"/>
                    <a:pt x="459" y="63"/>
                    <a:pt x="459" y="63"/>
                  </a:cubicBezTo>
                  <a:cubicBezTo>
                    <a:pt x="459" y="63"/>
                    <a:pt x="459" y="63"/>
                    <a:pt x="459" y="63"/>
                  </a:cubicBezTo>
                  <a:cubicBezTo>
                    <a:pt x="458" y="63"/>
                    <a:pt x="458" y="63"/>
                    <a:pt x="458" y="63"/>
                  </a:cubicBezTo>
                  <a:close/>
                  <a:moveTo>
                    <a:pt x="483" y="54"/>
                  </a:moveTo>
                  <a:cubicBezTo>
                    <a:pt x="484" y="55"/>
                    <a:pt x="484" y="55"/>
                    <a:pt x="484" y="55"/>
                  </a:cubicBezTo>
                  <a:cubicBezTo>
                    <a:pt x="485" y="54"/>
                    <a:pt x="485" y="54"/>
                    <a:pt x="485" y="54"/>
                  </a:cubicBezTo>
                  <a:cubicBezTo>
                    <a:pt x="486" y="54"/>
                    <a:pt x="486" y="54"/>
                    <a:pt x="486" y="54"/>
                  </a:cubicBezTo>
                  <a:cubicBezTo>
                    <a:pt x="485" y="53"/>
                    <a:pt x="485" y="53"/>
                    <a:pt x="485" y="53"/>
                  </a:cubicBezTo>
                  <a:cubicBezTo>
                    <a:pt x="485" y="52"/>
                    <a:pt x="485" y="52"/>
                    <a:pt x="485" y="52"/>
                  </a:cubicBezTo>
                  <a:cubicBezTo>
                    <a:pt x="485" y="52"/>
                    <a:pt x="485" y="52"/>
                    <a:pt x="485" y="52"/>
                  </a:cubicBezTo>
                  <a:cubicBezTo>
                    <a:pt x="485" y="51"/>
                    <a:pt x="485" y="51"/>
                    <a:pt x="485" y="51"/>
                  </a:cubicBezTo>
                  <a:cubicBezTo>
                    <a:pt x="484" y="50"/>
                    <a:pt x="484" y="50"/>
                    <a:pt x="484" y="50"/>
                  </a:cubicBezTo>
                  <a:cubicBezTo>
                    <a:pt x="484" y="51"/>
                    <a:pt x="484" y="51"/>
                    <a:pt x="484" y="51"/>
                  </a:cubicBezTo>
                  <a:cubicBezTo>
                    <a:pt x="483" y="51"/>
                    <a:pt x="483" y="51"/>
                    <a:pt x="483" y="51"/>
                  </a:cubicBezTo>
                  <a:cubicBezTo>
                    <a:pt x="482" y="50"/>
                    <a:pt x="482" y="50"/>
                    <a:pt x="482" y="50"/>
                  </a:cubicBezTo>
                  <a:cubicBezTo>
                    <a:pt x="481" y="50"/>
                    <a:pt x="481" y="50"/>
                    <a:pt x="481" y="50"/>
                  </a:cubicBezTo>
                  <a:cubicBezTo>
                    <a:pt x="481" y="51"/>
                    <a:pt x="481" y="51"/>
                    <a:pt x="481" y="51"/>
                  </a:cubicBezTo>
                  <a:cubicBezTo>
                    <a:pt x="480" y="51"/>
                    <a:pt x="480" y="51"/>
                    <a:pt x="480" y="51"/>
                  </a:cubicBezTo>
                  <a:cubicBezTo>
                    <a:pt x="481" y="51"/>
                    <a:pt x="481" y="51"/>
                    <a:pt x="481" y="51"/>
                  </a:cubicBezTo>
                  <a:cubicBezTo>
                    <a:pt x="480" y="51"/>
                    <a:pt x="480" y="51"/>
                    <a:pt x="480" y="51"/>
                  </a:cubicBezTo>
                  <a:cubicBezTo>
                    <a:pt x="480" y="52"/>
                    <a:pt x="480" y="52"/>
                    <a:pt x="480" y="52"/>
                  </a:cubicBezTo>
                  <a:cubicBezTo>
                    <a:pt x="480" y="53"/>
                    <a:pt x="480" y="53"/>
                    <a:pt x="480" y="53"/>
                  </a:cubicBezTo>
                  <a:cubicBezTo>
                    <a:pt x="480" y="53"/>
                    <a:pt x="480" y="53"/>
                    <a:pt x="480" y="53"/>
                  </a:cubicBezTo>
                  <a:cubicBezTo>
                    <a:pt x="481" y="53"/>
                    <a:pt x="481" y="53"/>
                    <a:pt x="481" y="53"/>
                  </a:cubicBezTo>
                  <a:cubicBezTo>
                    <a:pt x="482" y="54"/>
                    <a:pt x="482" y="54"/>
                    <a:pt x="482" y="54"/>
                  </a:cubicBezTo>
                  <a:cubicBezTo>
                    <a:pt x="483" y="54"/>
                    <a:pt x="483" y="54"/>
                    <a:pt x="483" y="54"/>
                  </a:cubicBezTo>
                  <a:close/>
                  <a:moveTo>
                    <a:pt x="489" y="52"/>
                  </a:moveTo>
                  <a:cubicBezTo>
                    <a:pt x="489" y="52"/>
                    <a:pt x="489" y="52"/>
                    <a:pt x="489" y="52"/>
                  </a:cubicBezTo>
                  <a:cubicBezTo>
                    <a:pt x="489" y="51"/>
                    <a:pt x="489" y="51"/>
                    <a:pt x="489" y="51"/>
                  </a:cubicBezTo>
                  <a:cubicBezTo>
                    <a:pt x="489" y="52"/>
                    <a:pt x="489" y="52"/>
                    <a:pt x="489" y="52"/>
                  </a:cubicBezTo>
                  <a:cubicBezTo>
                    <a:pt x="488" y="52"/>
                    <a:pt x="488" y="52"/>
                    <a:pt x="488" y="52"/>
                  </a:cubicBezTo>
                  <a:cubicBezTo>
                    <a:pt x="489" y="52"/>
                    <a:pt x="489" y="52"/>
                    <a:pt x="489" y="52"/>
                  </a:cubicBezTo>
                  <a:close/>
                  <a:moveTo>
                    <a:pt x="495" y="267"/>
                  </a:moveTo>
                  <a:cubicBezTo>
                    <a:pt x="495" y="267"/>
                    <a:pt x="495" y="267"/>
                    <a:pt x="495" y="267"/>
                  </a:cubicBezTo>
                  <a:cubicBezTo>
                    <a:pt x="495" y="266"/>
                    <a:pt x="495" y="266"/>
                    <a:pt x="495" y="266"/>
                  </a:cubicBezTo>
                  <a:cubicBezTo>
                    <a:pt x="494" y="265"/>
                    <a:pt x="494" y="265"/>
                    <a:pt x="494" y="265"/>
                  </a:cubicBezTo>
                  <a:cubicBezTo>
                    <a:pt x="494" y="264"/>
                    <a:pt x="494" y="264"/>
                    <a:pt x="494" y="264"/>
                  </a:cubicBezTo>
                  <a:cubicBezTo>
                    <a:pt x="494" y="263"/>
                    <a:pt x="494" y="263"/>
                    <a:pt x="494" y="263"/>
                  </a:cubicBezTo>
                  <a:cubicBezTo>
                    <a:pt x="495" y="262"/>
                    <a:pt x="495" y="262"/>
                    <a:pt x="495" y="262"/>
                  </a:cubicBezTo>
                  <a:cubicBezTo>
                    <a:pt x="496" y="262"/>
                    <a:pt x="496" y="262"/>
                    <a:pt x="496" y="262"/>
                  </a:cubicBezTo>
                  <a:cubicBezTo>
                    <a:pt x="496" y="263"/>
                    <a:pt x="496" y="263"/>
                    <a:pt x="496" y="263"/>
                  </a:cubicBezTo>
                  <a:cubicBezTo>
                    <a:pt x="496" y="263"/>
                    <a:pt x="496" y="263"/>
                    <a:pt x="496" y="263"/>
                  </a:cubicBezTo>
                  <a:cubicBezTo>
                    <a:pt x="498" y="263"/>
                    <a:pt x="498" y="263"/>
                    <a:pt x="498" y="263"/>
                  </a:cubicBezTo>
                  <a:cubicBezTo>
                    <a:pt x="498" y="263"/>
                    <a:pt x="498" y="263"/>
                    <a:pt x="498" y="263"/>
                  </a:cubicBezTo>
                  <a:cubicBezTo>
                    <a:pt x="498" y="263"/>
                    <a:pt x="498" y="263"/>
                    <a:pt x="498" y="263"/>
                  </a:cubicBezTo>
                  <a:cubicBezTo>
                    <a:pt x="499" y="263"/>
                    <a:pt x="499" y="263"/>
                    <a:pt x="499" y="263"/>
                  </a:cubicBezTo>
                  <a:cubicBezTo>
                    <a:pt x="498" y="263"/>
                    <a:pt x="498" y="263"/>
                    <a:pt x="498" y="263"/>
                  </a:cubicBezTo>
                  <a:cubicBezTo>
                    <a:pt x="498" y="264"/>
                    <a:pt x="498" y="264"/>
                    <a:pt x="498" y="264"/>
                  </a:cubicBezTo>
                  <a:cubicBezTo>
                    <a:pt x="499" y="265"/>
                    <a:pt x="499" y="265"/>
                    <a:pt x="499" y="265"/>
                  </a:cubicBezTo>
                  <a:cubicBezTo>
                    <a:pt x="500" y="265"/>
                    <a:pt x="500" y="265"/>
                    <a:pt x="500" y="265"/>
                  </a:cubicBezTo>
                  <a:cubicBezTo>
                    <a:pt x="500" y="266"/>
                    <a:pt x="500" y="266"/>
                    <a:pt x="500" y="266"/>
                  </a:cubicBezTo>
                  <a:cubicBezTo>
                    <a:pt x="500" y="265"/>
                    <a:pt x="500" y="265"/>
                    <a:pt x="500" y="265"/>
                  </a:cubicBezTo>
                  <a:cubicBezTo>
                    <a:pt x="500" y="265"/>
                    <a:pt x="500" y="265"/>
                    <a:pt x="500" y="265"/>
                  </a:cubicBezTo>
                  <a:cubicBezTo>
                    <a:pt x="500" y="264"/>
                    <a:pt x="500" y="264"/>
                    <a:pt x="500" y="264"/>
                  </a:cubicBezTo>
                  <a:cubicBezTo>
                    <a:pt x="500" y="263"/>
                    <a:pt x="500" y="263"/>
                    <a:pt x="500" y="263"/>
                  </a:cubicBezTo>
                  <a:cubicBezTo>
                    <a:pt x="499" y="263"/>
                    <a:pt x="499" y="263"/>
                    <a:pt x="499" y="263"/>
                  </a:cubicBezTo>
                  <a:cubicBezTo>
                    <a:pt x="499" y="261"/>
                    <a:pt x="499" y="261"/>
                    <a:pt x="499" y="261"/>
                  </a:cubicBezTo>
                  <a:cubicBezTo>
                    <a:pt x="499" y="261"/>
                    <a:pt x="499" y="261"/>
                    <a:pt x="499" y="261"/>
                  </a:cubicBezTo>
                  <a:cubicBezTo>
                    <a:pt x="498" y="261"/>
                    <a:pt x="498" y="261"/>
                    <a:pt x="498" y="261"/>
                  </a:cubicBezTo>
                  <a:cubicBezTo>
                    <a:pt x="497" y="261"/>
                    <a:pt x="497" y="261"/>
                    <a:pt x="497" y="261"/>
                  </a:cubicBezTo>
                  <a:cubicBezTo>
                    <a:pt x="496" y="260"/>
                    <a:pt x="496" y="260"/>
                    <a:pt x="496" y="260"/>
                  </a:cubicBezTo>
                  <a:cubicBezTo>
                    <a:pt x="496" y="259"/>
                    <a:pt x="496" y="259"/>
                    <a:pt x="496" y="259"/>
                  </a:cubicBezTo>
                  <a:cubicBezTo>
                    <a:pt x="495" y="258"/>
                    <a:pt x="495" y="258"/>
                    <a:pt x="495" y="258"/>
                  </a:cubicBezTo>
                  <a:cubicBezTo>
                    <a:pt x="494" y="257"/>
                    <a:pt x="494" y="257"/>
                    <a:pt x="494" y="257"/>
                  </a:cubicBezTo>
                  <a:cubicBezTo>
                    <a:pt x="494" y="257"/>
                    <a:pt x="494" y="257"/>
                    <a:pt x="494" y="257"/>
                  </a:cubicBezTo>
                  <a:cubicBezTo>
                    <a:pt x="493" y="256"/>
                    <a:pt x="493" y="256"/>
                    <a:pt x="493" y="256"/>
                  </a:cubicBezTo>
                  <a:cubicBezTo>
                    <a:pt x="493" y="255"/>
                    <a:pt x="493" y="255"/>
                    <a:pt x="493" y="255"/>
                  </a:cubicBezTo>
                  <a:cubicBezTo>
                    <a:pt x="492" y="254"/>
                    <a:pt x="492" y="254"/>
                    <a:pt x="492" y="254"/>
                  </a:cubicBezTo>
                  <a:cubicBezTo>
                    <a:pt x="492" y="253"/>
                    <a:pt x="492" y="253"/>
                    <a:pt x="492" y="253"/>
                  </a:cubicBezTo>
                  <a:cubicBezTo>
                    <a:pt x="492" y="252"/>
                    <a:pt x="492" y="252"/>
                    <a:pt x="492" y="252"/>
                  </a:cubicBezTo>
                  <a:cubicBezTo>
                    <a:pt x="491" y="250"/>
                    <a:pt x="491" y="250"/>
                    <a:pt x="491" y="250"/>
                  </a:cubicBezTo>
                  <a:cubicBezTo>
                    <a:pt x="491" y="249"/>
                    <a:pt x="491" y="249"/>
                    <a:pt x="491" y="249"/>
                  </a:cubicBezTo>
                  <a:cubicBezTo>
                    <a:pt x="491" y="248"/>
                    <a:pt x="491" y="248"/>
                    <a:pt x="491" y="248"/>
                  </a:cubicBezTo>
                  <a:cubicBezTo>
                    <a:pt x="491" y="247"/>
                    <a:pt x="491" y="247"/>
                    <a:pt x="491" y="247"/>
                  </a:cubicBezTo>
                  <a:cubicBezTo>
                    <a:pt x="490" y="246"/>
                    <a:pt x="490" y="246"/>
                    <a:pt x="490" y="246"/>
                  </a:cubicBezTo>
                  <a:cubicBezTo>
                    <a:pt x="491" y="246"/>
                    <a:pt x="491" y="246"/>
                    <a:pt x="491" y="246"/>
                  </a:cubicBezTo>
                  <a:cubicBezTo>
                    <a:pt x="491" y="245"/>
                    <a:pt x="491" y="245"/>
                    <a:pt x="491" y="245"/>
                  </a:cubicBezTo>
                  <a:cubicBezTo>
                    <a:pt x="491" y="245"/>
                    <a:pt x="491" y="245"/>
                    <a:pt x="491" y="245"/>
                  </a:cubicBezTo>
                  <a:cubicBezTo>
                    <a:pt x="491" y="245"/>
                    <a:pt x="491" y="245"/>
                    <a:pt x="491" y="245"/>
                  </a:cubicBezTo>
                  <a:cubicBezTo>
                    <a:pt x="492" y="245"/>
                    <a:pt x="492" y="245"/>
                    <a:pt x="492" y="245"/>
                  </a:cubicBezTo>
                  <a:cubicBezTo>
                    <a:pt x="493" y="245"/>
                    <a:pt x="493" y="245"/>
                    <a:pt x="493" y="245"/>
                  </a:cubicBezTo>
                  <a:cubicBezTo>
                    <a:pt x="494" y="245"/>
                    <a:pt x="494" y="245"/>
                    <a:pt x="494" y="245"/>
                  </a:cubicBezTo>
                  <a:cubicBezTo>
                    <a:pt x="495" y="245"/>
                    <a:pt x="495" y="245"/>
                    <a:pt x="495" y="245"/>
                  </a:cubicBezTo>
                  <a:cubicBezTo>
                    <a:pt x="495" y="246"/>
                    <a:pt x="495" y="246"/>
                    <a:pt x="495" y="246"/>
                  </a:cubicBezTo>
                  <a:cubicBezTo>
                    <a:pt x="496" y="247"/>
                    <a:pt x="496" y="247"/>
                    <a:pt x="496" y="247"/>
                  </a:cubicBezTo>
                  <a:cubicBezTo>
                    <a:pt x="497" y="247"/>
                    <a:pt x="497" y="247"/>
                    <a:pt x="497" y="247"/>
                  </a:cubicBezTo>
                  <a:cubicBezTo>
                    <a:pt x="498" y="248"/>
                    <a:pt x="498" y="248"/>
                    <a:pt x="498" y="248"/>
                  </a:cubicBezTo>
                  <a:cubicBezTo>
                    <a:pt x="499" y="248"/>
                    <a:pt x="499" y="248"/>
                    <a:pt x="499" y="248"/>
                  </a:cubicBezTo>
                  <a:cubicBezTo>
                    <a:pt x="498" y="247"/>
                    <a:pt x="498" y="247"/>
                    <a:pt x="498" y="247"/>
                  </a:cubicBezTo>
                  <a:cubicBezTo>
                    <a:pt x="497" y="246"/>
                    <a:pt x="497" y="246"/>
                    <a:pt x="497" y="246"/>
                  </a:cubicBezTo>
                  <a:cubicBezTo>
                    <a:pt x="496" y="246"/>
                    <a:pt x="496" y="246"/>
                    <a:pt x="496" y="246"/>
                  </a:cubicBezTo>
                  <a:cubicBezTo>
                    <a:pt x="495" y="244"/>
                    <a:pt x="495" y="244"/>
                    <a:pt x="495" y="244"/>
                  </a:cubicBezTo>
                  <a:cubicBezTo>
                    <a:pt x="494" y="243"/>
                    <a:pt x="494" y="243"/>
                    <a:pt x="494" y="243"/>
                  </a:cubicBezTo>
                  <a:cubicBezTo>
                    <a:pt x="494" y="243"/>
                    <a:pt x="494" y="243"/>
                    <a:pt x="494" y="243"/>
                  </a:cubicBezTo>
                  <a:cubicBezTo>
                    <a:pt x="494" y="243"/>
                    <a:pt x="494" y="243"/>
                    <a:pt x="494" y="243"/>
                  </a:cubicBezTo>
                  <a:cubicBezTo>
                    <a:pt x="493" y="241"/>
                    <a:pt x="493" y="241"/>
                    <a:pt x="493" y="241"/>
                  </a:cubicBezTo>
                  <a:cubicBezTo>
                    <a:pt x="493" y="240"/>
                    <a:pt x="493" y="240"/>
                    <a:pt x="493" y="240"/>
                  </a:cubicBezTo>
                  <a:cubicBezTo>
                    <a:pt x="492" y="240"/>
                    <a:pt x="492" y="240"/>
                    <a:pt x="492" y="240"/>
                  </a:cubicBezTo>
                  <a:cubicBezTo>
                    <a:pt x="492" y="239"/>
                    <a:pt x="492" y="239"/>
                    <a:pt x="492" y="239"/>
                  </a:cubicBezTo>
                  <a:cubicBezTo>
                    <a:pt x="491" y="238"/>
                    <a:pt x="491" y="238"/>
                    <a:pt x="491" y="238"/>
                  </a:cubicBezTo>
                  <a:cubicBezTo>
                    <a:pt x="489" y="236"/>
                    <a:pt x="489" y="236"/>
                    <a:pt x="489" y="236"/>
                  </a:cubicBezTo>
                  <a:cubicBezTo>
                    <a:pt x="489" y="235"/>
                    <a:pt x="489" y="235"/>
                    <a:pt x="489" y="235"/>
                  </a:cubicBezTo>
                  <a:cubicBezTo>
                    <a:pt x="488" y="233"/>
                    <a:pt x="488" y="233"/>
                    <a:pt x="488" y="233"/>
                  </a:cubicBezTo>
                  <a:cubicBezTo>
                    <a:pt x="487" y="232"/>
                    <a:pt x="487" y="232"/>
                    <a:pt x="487" y="232"/>
                  </a:cubicBezTo>
                  <a:cubicBezTo>
                    <a:pt x="486" y="231"/>
                    <a:pt x="486" y="231"/>
                    <a:pt x="486" y="231"/>
                  </a:cubicBezTo>
                  <a:cubicBezTo>
                    <a:pt x="486" y="230"/>
                    <a:pt x="486" y="230"/>
                    <a:pt x="486" y="230"/>
                  </a:cubicBezTo>
                  <a:cubicBezTo>
                    <a:pt x="486" y="230"/>
                    <a:pt x="486" y="230"/>
                    <a:pt x="486" y="230"/>
                  </a:cubicBezTo>
                  <a:cubicBezTo>
                    <a:pt x="485" y="229"/>
                    <a:pt x="485" y="229"/>
                    <a:pt x="485" y="229"/>
                  </a:cubicBezTo>
                  <a:cubicBezTo>
                    <a:pt x="485" y="230"/>
                    <a:pt x="485" y="230"/>
                    <a:pt x="485" y="230"/>
                  </a:cubicBezTo>
                  <a:cubicBezTo>
                    <a:pt x="485" y="230"/>
                    <a:pt x="485" y="230"/>
                    <a:pt x="485" y="230"/>
                  </a:cubicBezTo>
                  <a:cubicBezTo>
                    <a:pt x="484" y="229"/>
                    <a:pt x="484" y="229"/>
                    <a:pt x="484" y="229"/>
                  </a:cubicBezTo>
                  <a:cubicBezTo>
                    <a:pt x="485" y="229"/>
                    <a:pt x="485" y="229"/>
                    <a:pt x="485" y="229"/>
                  </a:cubicBezTo>
                  <a:cubicBezTo>
                    <a:pt x="484" y="228"/>
                    <a:pt x="484" y="228"/>
                    <a:pt x="484" y="228"/>
                  </a:cubicBezTo>
                  <a:cubicBezTo>
                    <a:pt x="483" y="228"/>
                    <a:pt x="483" y="228"/>
                    <a:pt x="483" y="228"/>
                  </a:cubicBezTo>
                  <a:cubicBezTo>
                    <a:pt x="483" y="227"/>
                    <a:pt x="483" y="227"/>
                    <a:pt x="483" y="227"/>
                  </a:cubicBezTo>
                  <a:cubicBezTo>
                    <a:pt x="482" y="226"/>
                    <a:pt x="482" y="226"/>
                    <a:pt x="482" y="226"/>
                  </a:cubicBezTo>
                  <a:cubicBezTo>
                    <a:pt x="482" y="225"/>
                    <a:pt x="482" y="225"/>
                    <a:pt x="482" y="225"/>
                  </a:cubicBezTo>
                  <a:cubicBezTo>
                    <a:pt x="482" y="224"/>
                    <a:pt x="482" y="224"/>
                    <a:pt x="482" y="224"/>
                  </a:cubicBezTo>
                  <a:cubicBezTo>
                    <a:pt x="482" y="224"/>
                    <a:pt x="482" y="224"/>
                    <a:pt x="482" y="224"/>
                  </a:cubicBezTo>
                  <a:cubicBezTo>
                    <a:pt x="482" y="224"/>
                    <a:pt x="482" y="224"/>
                    <a:pt x="482" y="224"/>
                  </a:cubicBezTo>
                  <a:cubicBezTo>
                    <a:pt x="482" y="223"/>
                    <a:pt x="482" y="223"/>
                    <a:pt x="482" y="223"/>
                  </a:cubicBezTo>
                  <a:cubicBezTo>
                    <a:pt x="482" y="221"/>
                    <a:pt x="482" y="221"/>
                    <a:pt x="482" y="221"/>
                  </a:cubicBezTo>
                  <a:cubicBezTo>
                    <a:pt x="481" y="220"/>
                    <a:pt x="481" y="220"/>
                    <a:pt x="481" y="220"/>
                  </a:cubicBezTo>
                  <a:cubicBezTo>
                    <a:pt x="480" y="220"/>
                    <a:pt x="480" y="220"/>
                    <a:pt x="480" y="220"/>
                  </a:cubicBezTo>
                  <a:cubicBezTo>
                    <a:pt x="480" y="219"/>
                    <a:pt x="480" y="219"/>
                    <a:pt x="480" y="219"/>
                  </a:cubicBezTo>
                  <a:cubicBezTo>
                    <a:pt x="479" y="219"/>
                    <a:pt x="479" y="219"/>
                    <a:pt x="479" y="219"/>
                  </a:cubicBezTo>
                  <a:cubicBezTo>
                    <a:pt x="479" y="218"/>
                    <a:pt x="479" y="218"/>
                    <a:pt x="479" y="218"/>
                  </a:cubicBezTo>
                  <a:cubicBezTo>
                    <a:pt x="479" y="218"/>
                    <a:pt x="479" y="218"/>
                    <a:pt x="479" y="218"/>
                  </a:cubicBezTo>
                  <a:cubicBezTo>
                    <a:pt x="479" y="218"/>
                    <a:pt x="479" y="218"/>
                    <a:pt x="479" y="218"/>
                  </a:cubicBezTo>
                  <a:cubicBezTo>
                    <a:pt x="480" y="218"/>
                    <a:pt x="480" y="218"/>
                    <a:pt x="480" y="218"/>
                  </a:cubicBezTo>
                  <a:cubicBezTo>
                    <a:pt x="481" y="219"/>
                    <a:pt x="481" y="219"/>
                    <a:pt x="481" y="219"/>
                  </a:cubicBezTo>
                  <a:cubicBezTo>
                    <a:pt x="481" y="218"/>
                    <a:pt x="481" y="218"/>
                    <a:pt x="481" y="218"/>
                  </a:cubicBezTo>
                  <a:cubicBezTo>
                    <a:pt x="480" y="217"/>
                    <a:pt x="480" y="217"/>
                    <a:pt x="480" y="217"/>
                  </a:cubicBezTo>
                  <a:cubicBezTo>
                    <a:pt x="479" y="216"/>
                    <a:pt x="479" y="216"/>
                    <a:pt x="479" y="216"/>
                  </a:cubicBezTo>
                  <a:cubicBezTo>
                    <a:pt x="478" y="216"/>
                    <a:pt x="478" y="216"/>
                    <a:pt x="478" y="216"/>
                  </a:cubicBezTo>
                  <a:cubicBezTo>
                    <a:pt x="478" y="215"/>
                    <a:pt x="478" y="215"/>
                    <a:pt x="478" y="215"/>
                  </a:cubicBezTo>
                  <a:cubicBezTo>
                    <a:pt x="476" y="214"/>
                    <a:pt x="476" y="214"/>
                    <a:pt x="476" y="214"/>
                  </a:cubicBezTo>
                  <a:cubicBezTo>
                    <a:pt x="476" y="213"/>
                    <a:pt x="476" y="213"/>
                    <a:pt x="476" y="213"/>
                  </a:cubicBezTo>
                  <a:cubicBezTo>
                    <a:pt x="476" y="212"/>
                    <a:pt x="476" y="212"/>
                    <a:pt x="476" y="212"/>
                  </a:cubicBezTo>
                  <a:cubicBezTo>
                    <a:pt x="475" y="211"/>
                    <a:pt x="475" y="211"/>
                    <a:pt x="475" y="211"/>
                  </a:cubicBezTo>
                  <a:cubicBezTo>
                    <a:pt x="474" y="211"/>
                    <a:pt x="474" y="211"/>
                    <a:pt x="474" y="211"/>
                  </a:cubicBezTo>
                  <a:cubicBezTo>
                    <a:pt x="473" y="210"/>
                    <a:pt x="473" y="210"/>
                    <a:pt x="473" y="210"/>
                  </a:cubicBezTo>
                  <a:cubicBezTo>
                    <a:pt x="473" y="209"/>
                    <a:pt x="473" y="209"/>
                    <a:pt x="473" y="209"/>
                  </a:cubicBezTo>
                  <a:cubicBezTo>
                    <a:pt x="473" y="210"/>
                    <a:pt x="473" y="210"/>
                    <a:pt x="473" y="210"/>
                  </a:cubicBezTo>
                  <a:cubicBezTo>
                    <a:pt x="473" y="210"/>
                    <a:pt x="473" y="210"/>
                    <a:pt x="473" y="210"/>
                  </a:cubicBezTo>
                  <a:cubicBezTo>
                    <a:pt x="473" y="211"/>
                    <a:pt x="473" y="211"/>
                    <a:pt x="473" y="211"/>
                  </a:cubicBezTo>
                  <a:cubicBezTo>
                    <a:pt x="472" y="211"/>
                    <a:pt x="472" y="211"/>
                    <a:pt x="472" y="211"/>
                  </a:cubicBezTo>
                  <a:cubicBezTo>
                    <a:pt x="472" y="211"/>
                    <a:pt x="472" y="211"/>
                    <a:pt x="472" y="211"/>
                  </a:cubicBezTo>
                  <a:cubicBezTo>
                    <a:pt x="471" y="211"/>
                    <a:pt x="471" y="211"/>
                    <a:pt x="471" y="211"/>
                  </a:cubicBezTo>
                  <a:cubicBezTo>
                    <a:pt x="472" y="212"/>
                    <a:pt x="472" y="212"/>
                    <a:pt x="472" y="212"/>
                  </a:cubicBezTo>
                  <a:cubicBezTo>
                    <a:pt x="474" y="212"/>
                    <a:pt x="474" y="212"/>
                    <a:pt x="474" y="212"/>
                  </a:cubicBezTo>
                  <a:cubicBezTo>
                    <a:pt x="474" y="213"/>
                    <a:pt x="474" y="213"/>
                    <a:pt x="474" y="213"/>
                  </a:cubicBezTo>
                  <a:cubicBezTo>
                    <a:pt x="474" y="214"/>
                    <a:pt x="474" y="214"/>
                    <a:pt x="474" y="214"/>
                  </a:cubicBezTo>
                  <a:cubicBezTo>
                    <a:pt x="474" y="214"/>
                    <a:pt x="474" y="214"/>
                    <a:pt x="474" y="214"/>
                  </a:cubicBezTo>
                  <a:cubicBezTo>
                    <a:pt x="475" y="214"/>
                    <a:pt x="475" y="214"/>
                    <a:pt x="475" y="214"/>
                  </a:cubicBezTo>
                  <a:cubicBezTo>
                    <a:pt x="475" y="214"/>
                    <a:pt x="475" y="214"/>
                    <a:pt x="475" y="214"/>
                  </a:cubicBezTo>
                  <a:cubicBezTo>
                    <a:pt x="475" y="215"/>
                    <a:pt x="475" y="215"/>
                    <a:pt x="475" y="215"/>
                  </a:cubicBezTo>
                  <a:cubicBezTo>
                    <a:pt x="474" y="215"/>
                    <a:pt x="474" y="215"/>
                    <a:pt x="474" y="215"/>
                  </a:cubicBezTo>
                  <a:cubicBezTo>
                    <a:pt x="474" y="215"/>
                    <a:pt x="474" y="215"/>
                    <a:pt x="474" y="215"/>
                  </a:cubicBezTo>
                  <a:cubicBezTo>
                    <a:pt x="475" y="215"/>
                    <a:pt x="475" y="215"/>
                    <a:pt x="475" y="215"/>
                  </a:cubicBezTo>
                  <a:cubicBezTo>
                    <a:pt x="475" y="216"/>
                    <a:pt x="475" y="216"/>
                    <a:pt x="475" y="216"/>
                  </a:cubicBezTo>
                  <a:cubicBezTo>
                    <a:pt x="475" y="216"/>
                    <a:pt x="475" y="216"/>
                    <a:pt x="475" y="216"/>
                  </a:cubicBezTo>
                  <a:cubicBezTo>
                    <a:pt x="474" y="216"/>
                    <a:pt x="474" y="216"/>
                    <a:pt x="474" y="216"/>
                  </a:cubicBezTo>
                  <a:cubicBezTo>
                    <a:pt x="473" y="216"/>
                    <a:pt x="473" y="216"/>
                    <a:pt x="473" y="216"/>
                  </a:cubicBezTo>
                  <a:cubicBezTo>
                    <a:pt x="473" y="216"/>
                    <a:pt x="473" y="216"/>
                    <a:pt x="473" y="216"/>
                  </a:cubicBezTo>
                  <a:cubicBezTo>
                    <a:pt x="472" y="217"/>
                    <a:pt x="472" y="217"/>
                    <a:pt x="472" y="217"/>
                  </a:cubicBezTo>
                  <a:cubicBezTo>
                    <a:pt x="473" y="218"/>
                    <a:pt x="473" y="218"/>
                    <a:pt x="473" y="218"/>
                  </a:cubicBezTo>
                  <a:cubicBezTo>
                    <a:pt x="473" y="219"/>
                    <a:pt x="473" y="219"/>
                    <a:pt x="473" y="219"/>
                  </a:cubicBezTo>
                  <a:cubicBezTo>
                    <a:pt x="474" y="220"/>
                    <a:pt x="474" y="220"/>
                    <a:pt x="474" y="220"/>
                  </a:cubicBezTo>
                  <a:cubicBezTo>
                    <a:pt x="475" y="221"/>
                    <a:pt x="475" y="221"/>
                    <a:pt x="475" y="221"/>
                  </a:cubicBezTo>
                  <a:cubicBezTo>
                    <a:pt x="475" y="223"/>
                    <a:pt x="475" y="223"/>
                    <a:pt x="475" y="223"/>
                  </a:cubicBezTo>
                  <a:cubicBezTo>
                    <a:pt x="475" y="223"/>
                    <a:pt x="475" y="223"/>
                    <a:pt x="475" y="223"/>
                  </a:cubicBezTo>
                  <a:cubicBezTo>
                    <a:pt x="476" y="225"/>
                    <a:pt x="476" y="225"/>
                    <a:pt x="476" y="225"/>
                  </a:cubicBezTo>
                  <a:cubicBezTo>
                    <a:pt x="476" y="227"/>
                    <a:pt x="476" y="227"/>
                    <a:pt x="476" y="227"/>
                  </a:cubicBezTo>
                  <a:cubicBezTo>
                    <a:pt x="477" y="228"/>
                    <a:pt x="477" y="228"/>
                    <a:pt x="477" y="228"/>
                  </a:cubicBezTo>
                  <a:cubicBezTo>
                    <a:pt x="478" y="228"/>
                    <a:pt x="478" y="228"/>
                    <a:pt x="478" y="228"/>
                  </a:cubicBezTo>
                  <a:cubicBezTo>
                    <a:pt x="478" y="229"/>
                    <a:pt x="478" y="229"/>
                    <a:pt x="478" y="229"/>
                  </a:cubicBezTo>
                  <a:cubicBezTo>
                    <a:pt x="478" y="229"/>
                    <a:pt x="478" y="229"/>
                    <a:pt x="478" y="229"/>
                  </a:cubicBezTo>
                  <a:cubicBezTo>
                    <a:pt x="480" y="231"/>
                    <a:pt x="480" y="231"/>
                    <a:pt x="480" y="231"/>
                  </a:cubicBezTo>
                  <a:cubicBezTo>
                    <a:pt x="480" y="231"/>
                    <a:pt x="480" y="231"/>
                    <a:pt x="480" y="231"/>
                  </a:cubicBezTo>
                  <a:cubicBezTo>
                    <a:pt x="481" y="232"/>
                    <a:pt x="481" y="232"/>
                    <a:pt x="481" y="232"/>
                  </a:cubicBezTo>
                  <a:cubicBezTo>
                    <a:pt x="482" y="234"/>
                    <a:pt x="482" y="234"/>
                    <a:pt x="482" y="234"/>
                  </a:cubicBezTo>
                  <a:cubicBezTo>
                    <a:pt x="482" y="235"/>
                    <a:pt x="482" y="235"/>
                    <a:pt x="482" y="235"/>
                  </a:cubicBezTo>
                  <a:cubicBezTo>
                    <a:pt x="482" y="236"/>
                    <a:pt x="482" y="236"/>
                    <a:pt x="482" y="236"/>
                  </a:cubicBezTo>
                  <a:cubicBezTo>
                    <a:pt x="482" y="237"/>
                    <a:pt x="482" y="237"/>
                    <a:pt x="482" y="237"/>
                  </a:cubicBezTo>
                  <a:cubicBezTo>
                    <a:pt x="483" y="237"/>
                    <a:pt x="483" y="237"/>
                    <a:pt x="483" y="237"/>
                  </a:cubicBezTo>
                  <a:cubicBezTo>
                    <a:pt x="484" y="238"/>
                    <a:pt x="484" y="238"/>
                    <a:pt x="484" y="238"/>
                  </a:cubicBezTo>
                  <a:cubicBezTo>
                    <a:pt x="484" y="238"/>
                    <a:pt x="484" y="238"/>
                    <a:pt x="484" y="238"/>
                  </a:cubicBezTo>
                  <a:cubicBezTo>
                    <a:pt x="484" y="239"/>
                    <a:pt x="484" y="239"/>
                    <a:pt x="484" y="239"/>
                  </a:cubicBezTo>
                  <a:cubicBezTo>
                    <a:pt x="485" y="240"/>
                    <a:pt x="485" y="240"/>
                    <a:pt x="485" y="240"/>
                  </a:cubicBezTo>
                  <a:cubicBezTo>
                    <a:pt x="485" y="241"/>
                    <a:pt x="485" y="241"/>
                    <a:pt x="485" y="241"/>
                  </a:cubicBezTo>
                  <a:cubicBezTo>
                    <a:pt x="485" y="242"/>
                    <a:pt x="485" y="242"/>
                    <a:pt x="485" y="242"/>
                  </a:cubicBezTo>
                  <a:cubicBezTo>
                    <a:pt x="486" y="244"/>
                    <a:pt x="486" y="244"/>
                    <a:pt x="486" y="244"/>
                  </a:cubicBezTo>
                  <a:cubicBezTo>
                    <a:pt x="486" y="244"/>
                    <a:pt x="486" y="244"/>
                    <a:pt x="486" y="244"/>
                  </a:cubicBezTo>
                  <a:cubicBezTo>
                    <a:pt x="486" y="245"/>
                    <a:pt x="486" y="245"/>
                    <a:pt x="486" y="245"/>
                  </a:cubicBezTo>
                  <a:cubicBezTo>
                    <a:pt x="486" y="246"/>
                    <a:pt x="486" y="246"/>
                    <a:pt x="486" y="246"/>
                  </a:cubicBezTo>
                  <a:cubicBezTo>
                    <a:pt x="487" y="248"/>
                    <a:pt x="487" y="248"/>
                    <a:pt x="487" y="248"/>
                  </a:cubicBezTo>
                  <a:cubicBezTo>
                    <a:pt x="486" y="248"/>
                    <a:pt x="486" y="248"/>
                    <a:pt x="486" y="248"/>
                  </a:cubicBezTo>
                  <a:cubicBezTo>
                    <a:pt x="487" y="250"/>
                    <a:pt x="487" y="250"/>
                    <a:pt x="487" y="250"/>
                  </a:cubicBezTo>
                  <a:cubicBezTo>
                    <a:pt x="487" y="250"/>
                    <a:pt x="487" y="250"/>
                    <a:pt x="487" y="250"/>
                  </a:cubicBezTo>
                  <a:cubicBezTo>
                    <a:pt x="489" y="252"/>
                    <a:pt x="489" y="252"/>
                    <a:pt x="489" y="252"/>
                  </a:cubicBezTo>
                  <a:cubicBezTo>
                    <a:pt x="489" y="253"/>
                    <a:pt x="489" y="253"/>
                    <a:pt x="489" y="253"/>
                  </a:cubicBezTo>
                  <a:cubicBezTo>
                    <a:pt x="490" y="254"/>
                    <a:pt x="490" y="254"/>
                    <a:pt x="490" y="254"/>
                  </a:cubicBezTo>
                  <a:cubicBezTo>
                    <a:pt x="490" y="256"/>
                    <a:pt x="490" y="256"/>
                    <a:pt x="490" y="256"/>
                  </a:cubicBezTo>
                  <a:cubicBezTo>
                    <a:pt x="490" y="257"/>
                    <a:pt x="490" y="257"/>
                    <a:pt x="490" y="257"/>
                  </a:cubicBezTo>
                  <a:cubicBezTo>
                    <a:pt x="491" y="258"/>
                    <a:pt x="491" y="258"/>
                    <a:pt x="491" y="258"/>
                  </a:cubicBezTo>
                  <a:cubicBezTo>
                    <a:pt x="491" y="259"/>
                    <a:pt x="491" y="259"/>
                    <a:pt x="491" y="259"/>
                  </a:cubicBezTo>
                  <a:cubicBezTo>
                    <a:pt x="492" y="260"/>
                    <a:pt x="492" y="260"/>
                    <a:pt x="492" y="260"/>
                  </a:cubicBezTo>
                  <a:cubicBezTo>
                    <a:pt x="492" y="261"/>
                    <a:pt x="492" y="261"/>
                    <a:pt x="492" y="261"/>
                  </a:cubicBezTo>
                  <a:cubicBezTo>
                    <a:pt x="492" y="262"/>
                    <a:pt x="492" y="262"/>
                    <a:pt x="492" y="262"/>
                  </a:cubicBezTo>
                  <a:cubicBezTo>
                    <a:pt x="492" y="264"/>
                    <a:pt x="492" y="264"/>
                    <a:pt x="492" y="264"/>
                  </a:cubicBezTo>
                  <a:cubicBezTo>
                    <a:pt x="492" y="265"/>
                    <a:pt x="492" y="265"/>
                    <a:pt x="492" y="265"/>
                  </a:cubicBezTo>
                  <a:cubicBezTo>
                    <a:pt x="493" y="266"/>
                    <a:pt x="493" y="266"/>
                    <a:pt x="493" y="266"/>
                  </a:cubicBezTo>
                  <a:cubicBezTo>
                    <a:pt x="494" y="267"/>
                    <a:pt x="494" y="267"/>
                    <a:pt x="494" y="267"/>
                  </a:cubicBezTo>
                  <a:cubicBezTo>
                    <a:pt x="495" y="267"/>
                    <a:pt x="495" y="267"/>
                    <a:pt x="495" y="267"/>
                  </a:cubicBezTo>
                  <a:close/>
                  <a:moveTo>
                    <a:pt x="450" y="211"/>
                  </a:moveTo>
                  <a:cubicBezTo>
                    <a:pt x="450" y="211"/>
                    <a:pt x="450" y="211"/>
                    <a:pt x="450" y="211"/>
                  </a:cubicBezTo>
                  <a:cubicBezTo>
                    <a:pt x="450" y="210"/>
                    <a:pt x="450" y="210"/>
                    <a:pt x="450" y="210"/>
                  </a:cubicBezTo>
                  <a:cubicBezTo>
                    <a:pt x="450" y="210"/>
                    <a:pt x="450" y="210"/>
                    <a:pt x="450" y="210"/>
                  </a:cubicBezTo>
                  <a:cubicBezTo>
                    <a:pt x="451" y="210"/>
                    <a:pt x="451" y="210"/>
                    <a:pt x="451" y="210"/>
                  </a:cubicBezTo>
                  <a:cubicBezTo>
                    <a:pt x="451" y="211"/>
                    <a:pt x="451" y="211"/>
                    <a:pt x="451" y="211"/>
                  </a:cubicBezTo>
                  <a:cubicBezTo>
                    <a:pt x="452" y="211"/>
                    <a:pt x="452" y="211"/>
                    <a:pt x="452" y="211"/>
                  </a:cubicBezTo>
                  <a:cubicBezTo>
                    <a:pt x="452" y="210"/>
                    <a:pt x="452" y="210"/>
                    <a:pt x="452" y="210"/>
                  </a:cubicBezTo>
                  <a:cubicBezTo>
                    <a:pt x="453" y="210"/>
                    <a:pt x="453" y="210"/>
                    <a:pt x="453" y="210"/>
                  </a:cubicBezTo>
                  <a:cubicBezTo>
                    <a:pt x="452" y="209"/>
                    <a:pt x="452" y="209"/>
                    <a:pt x="452" y="209"/>
                  </a:cubicBezTo>
                  <a:cubicBezTo>
                    <a:pt x="452" y="209"/>
                    <a:pt x="452" y="209"/>
                    <a:pt x="452" y="209"/>
                  </a:cubicBezTo>
                  <a:cubicBezTo>
                    <a:pt x="453" y="209"/>
                    <a:pt x="453" y="209"/>
                    <a:pt x="453" y="209"/>
                  </a:cubicBezTo>
                  <a:cubicBezTo>
                    <a:pt x="453" y="208"/>
                    <a:pt x="453" y="208"/>
                    <a:pt x="453" y="208"/>
                  </a:cubicBezTo>
                  <a:cubicBezTo>
                    <a:pt x="452" y="208"/>
                    <a:pt x="452" y="208"/>
                    <a:pt x="452" y="208"/>
                  </a:cubicBezTo>
                  <a:cubicBezTo>
                    <a:pt x="452" y="208"/>
                    <a:pt x="452" y="208"/>
                    <a:pt x="452" y="208"/>
                  </a:cubicBezTo>
                  <a:cubicBezTo>
                    <a:pt x="452" y="209"/>
                    <a:pt x="452" y="209"/>
                    <a:pt x="452" y="209"/>
                  </a:cubicBezTo>
                  <a:cubicBezTo>
                    <a:pt x="451" y="209"/>
                    <a:pt x="451" y="209"/>
                    <a:pt x="451" y="209"/>
                  </a:cubicBezTo>
                  <a:cubicBezTo>
                    <a:pt x="452" y="208"/>
                    <a:pt x="452" y="208"/>
                    <a:pt x="452" y="208"/>
                  </a:cubicBezTo>
                  <a:cubicBezTo>
                    <a:pt x="452" y="208"/>
                    <a:pt x="452" y="208"/>
                    <a:pt x="452" y="208"/>
                  </a:cubicBezTo>
                  <a:cubicBezTo>
                    <a:pt x="452" y="208"/>
                    <a:pt x="452" y="208"/>
                    <a:pt x="452" y="208"/>
                  </a:cubicBezTo>
                  <a:cubicBezTo>
                    <a:pt x="451" y="208"/>
                    <a:pt x="451" y="208"/>
                    <a:pt x="451" y="208"/>
                  </a:cubicBezTo>
                  <a:cubicBezTo>
                    <a:pt x="450" y="207"/>
                    <a:pt x="450" y="207"/>
                    <a:pt x="450" y="207"/>
                  </a:cubicBezTo>
                  <a:cubicBezTo>
                    <a:pt x="450" y="208"/>
                    <a:pt x="450" y="208"/>
                    <a:pt x="450" y="208"/>
                  </a:cubicBezTo>
                  <a:cubicBezTo>
                    <a:pt x="449" y="209"/>
                    <a:pt x="449" y="209"/>
                    <a:pt x="449" y="209"/>
                  </a:cubicBezTo>
                  <a:cubicBezTo>
                    <a:pt x="449" y="209"/>
                    <a:pt x="449" y="209"/>
                    <a:pt x="449" y="209"/>
                  </a:cubicBezTo>
                  <a:cubicBezTo>
                    <a:pt x="449" y="210"/>
                    <a:pt x="449" y="210"/>
                    <a:pt x="449" y="210"/>
                  </a:cubicBezTo>
                  <a:cubicBezTo>
                    <a:pt x="450" y="211"/>
                    <a:pt x="450" y="211"/>
                    <a:pt x="450" y="211"/>
                  </a:cubicBezTo>
                  <a:close/>
                  <a:moveTo>
                    <a:pt x="447" y="210"/>
                  </a:moveTo>
                  <a:cubicBezTo>
                    <a:pt x="447" y="210"/>
                    <a:pt x="447" y="210"/>
                    <a:pt x="447" y="210"/>
                  </a:cubicBezTo>
                  <a:cubicBezTo>
                    <a:pt x="447" y="210"/>
                    <a:pt x="447" y="210"/>
                    <a:pt x="447" y="210"/>
                  </a:cubicBezTo>
                  <a:cubicBezTo>
                    <a:pt x="447" y="209"/>
                    <a:pt x="447" y="209"/>
                    <a:pt x="447" y="209"/>
                  </a:cubicBezTo>
                  <a:cubicBezTo>
                    <a:pt x="448" y="210"/>
                    <a:pt x="448" y="210"/>
                    <a:pt x="448" y="210"/>
                  </a:cubicBezTo>
                  <a:cubicBezTo>
                    <a:pt x="448" y="210"/>
                    <a:pt x="448" y="210"/>
                    <a:pt x="448" y="210"/>
                  </a:cubicBezTo>
                  <a:cubicBezTo>
                    <a:pt x="448" y="209"/>
                    <a:pt x="448" y="209"/>
                    <a:pt x="448" y="209"/>
                  </a:cubicBezTo>
                  <a:cubicBezTo>
                    <a:pt x="448" y="209"/>
                    <a:pt x="448" y="209"/>
                    <a:pt x="448" y="209"/>
                  </a:cubicBezTo>
                  <a:cubicBezTo>
                    <a:pt x="448" y="208"/>
                    <a:pt x="448" y="208"/>
                    <a:pt x="448" y="208"/>
                  </a:cubicBezTo>
                  <a:cubicBezTo>
                    <a:pt x="448" y="208"/>
                    <a:pt x="448" y="208"/>
                    <a:pt x="448" y="208"/>
                  </a:cubicBezTo>
                  <a:cubicBezTo>
                    <a:pt x="447" y="209"/>
                    <a:pt x="447" y="209"/>
                    <a:pt x="447" y="209"/>
                  </a:cubicBezTo>
                  <a:cubicBezTo>
                    <a:pt x="446" y="209"/>
                    <a:pt x="446" y="209"/>
                    <a:pt x="446" y="209"/>
                  </a:cubicBezTo>
                  <a:cubicBezTo>
                    <a:pt x="446" y="210"/>
                    <a:pt x="446" y="210"/>
                    <a:pt x="446" y="210"/>
                  </a:cubicBezTo>
                  <a:cubicBezTo>
                    <a:pt x="447" y="210"/>
                    <a:pt x="447" y="210"/>
                    <a:pt x="447" y="210"/>
                  </a:cubicBezTo>
                  <a:close/>
                  <a:moveTo>
                    <a:pt x="453" y="213"/>
                  </a:moveTo>
                  <a:cubicBezTo>
                    <a:pt x="453" y="213"/>
                    <a:pt x="453" y="213"/>
                    <a:pt x="453" y="213"/>
                  </a:cubicBezTo>
                  <a:cubicBezTo>
                    <a:pt x="453" y="213"/>
                    <a:pt x="453" y="213"/>
                    <a:pt x="453" y="213"/>
                  </a:cubicBezTo>
                  <a:cubicBezTo>
                    <a:pt x="454" y="212"/>
                    <a:pt x="454" y="212"/>
                    <a:pt x="454" y="212"/>
                  </a:cubicBezTo>
                  <a:cubicBezTo>
                    <a:pt x="453" y="212"/>
                    <a:pt x="453" y="212"/>
                    <a:pt x="453" y="212"/>
                  </a:cubicBezTo>
                  <a:cubicBezTo>
                    <a:pt x="453" y="212"/>
                    <a:pt x="453" y="212"/>
                    <a:pt x="453" y="212"/>
                  </a:cubicBezTo>
                  <a:cubicBezTo>
                    <a:pt x="453" y="212"/>
                    <a:pt x="453" y="212"/>
                    <a:pt x="453" y="212"/>
                  </a:cubicBezTo>
                  <a:cubicBezTo>
                    <a:pt x="453" y="213"/>
                    <a:pt x="453" y="213"/>
                    <a:pt x="453" y="213"/>
                  </a:cubicBezTo>
                  <a:close/>
                  <a:moveTo>
                    <a:pt x="452" y="212"/>
                  </a:moveTo>
                  <a:cubicBezTo>
                    <a:pt x="452" y="212"/>
                    <a:pt x="452" y="212"/>
                    <a:pt x="452" y="212"/>
                  </a:cubicBezTo>
                  <a:cubicBezTo>
                    <a:pt x="452" y="213"/>
                    <a:pt x="452" y="213"/>
                    <a:pt x="452" y="213"/>
                  </a:cubicBezTo>
                  <a:cubicBezTo>
                    <a:pt x="452" y="212"/>
                    <a:pt x="452" y="212"/>
                    <a:pt x="452" y="212"/>
                  </a:cubicBezTo>
                  <a:cubicBezTo>
                    <a:pt x="452" y="212"/>
                    <a:pt x="452" y="212"/>
                    <a:pt x="452" y="212"/>
                  </a:cubicBezTo>
                  <a:cubicBezTo>
                    <a:pt x="452" y="212"/>
                    <a:pt x="452" y="212"/>
                    <a:pt x="452" y="212"/>
                  </a:cubicBezTo>
                  <a:cubicBezTo>
                    <a:pt x="452" y="212"/>
                    <a:pt x="452" y="212"/>
                    <a:pt x="452" y="212"/>
                  </a:cubicBezTo>
                  <a:close/>
                  <a:moveTo>
                    <a:pt x="452" y="215"/>
                  </a:moveTo>
                  <a:cubicBezTo>
                    <a:pt x="452" y="215"/>
                    <a:pt x="452" y="215"/>
                    <a:pt x="452" y="215"/>
                  </a:cubicBezTo>
                  <a:cubicBezTo>
                    <a:pt x="453" y="215"/>
                    <a:pt x="453" y="215"/>
                    <a:pt x="453" y="215"/>
                  </a:cubicBezTo>
                  <a:cubicBezTo>
                    <a:pt x="453" y="214"/>
                    <a:pt x="453" y="214"/>
                    <a:pt x="453" y="214"/>
                  </a:cubicBezTo>
                  <a:cubicBezTo>
                    <a:pt x="453" y="214"/>
                    <a:pt x="453" y="214"/>
                    <a:pt x="453" y="214"/>
                  </a:cubicBezTo>
                  <a:cubicBezTo>
                    <a:pt x="453" y="213"/>
                    <a:pt x="453" y="213"/>
                    <a:pt x="453" y="213"/>
                  </a:cubicBezTo>
                  <a:cubicBezTo>
                    <a:pt x="452" y="214"/>
                    <a:pt x="452" y="214"/>
                    <a:pt x="452" y="214"/>
                  </a:cubicBezTo>
                  <a:cubicBezTo>
                    <a:pt x="451" y="214"/>
                    <a:pt x="451" y="214"/>
                    <a:pt x="451" y="214"/>
                  </a:cubicBezTo>
                  <a:cubicBezTo>
                    <a:pt x="451" y="215"/>
                    <a:pt x="451" y="215"/>
                    <a:pt x="451" y="215"/>
                  </a:cubicBezTo>
                  <a:cubicBezTo>
                    <a:pt x="452" y="215"/>
                    <a:pt x="452" y="215"/>
                    <a:pt x="452" y="215"/>
                  </a:cubicBezTo>
                  <a:close/>
                  <a:moveTo>
                    <a:pt x="486" y="169"/>
                  </a:moveTo>
                  <a:cubicBezTo>
                    <a:pt x="486" y="169"/>
                    <a:pt x="486" y="169"/>
                    <a:pt x="486" y="169"/>
                  </a:cubicBezTo>
                  <a:cubicBezTo>
                    <a:pt x="487" y="168"/>
                    <a:pt x="487" y="168"/>
                    <a:pt x="487" y="168"/>
                  </a:cubicBezTo>
                  <a:cubicBezTo>
                    <a:pt x="487" y="167"/>
                    <a:pt x="487" y="167"/>
                    <a:pt x="487" y="167"/>
                  </a:cubicBezTo>
                  <a:cubicBezTo>
                    <a:pt x="486" y="167"/>
                    <a:pt x="486" y="167"/>
                    <a:pt x="486" y="167"/>
                  </a:cubicBezTo>
                  <a:cubicBezTo>
                    <a:pt x="486" y="168"/>
                    <a:pt x="486" y="168"/>
                    <a:pt x="486" y="168"/>
                  </a:cubicBezTo>
                  <a:cubicBezTo>
                    <a:pt x="486" y="169"/>
                    <a:pt x="486" y="169"/>
                    <a:pt x="486" y="169"/>
                  </a:cubicBezTo>
                  <a:close/>
                  <a:moveTo>
                    <a:pt x="540" y="163"/>
                  </a:moveTo>
                  <a:cubicBezTo>
                    <a:pt x="540" y="164"/>
                    <a:pt x="540" y="164"/>
                    <a:pt x="540" y="164"/>
                  </a:cubicBezTo>
                  <a:cubicBezTo>
                    <a:pt x="540" y="163"/>
                    <a:pt x="540" y="163"/>
                    <a:pt x="540" y="163"/>
                  </a:cubicBezTo>
                  <a:cubicBezTo>
                    <a:pt x="540" y="162"/>
                    <a:pt x="540" y="162"/>
                    <a:pt x="540" y="162"/>
                  </a:cubicBezTo>
                  <a:cubicBezTo>
                    <a:pt x="540" y="162"/>
                    <a:pt x="540" y="162"/>
                    <a:pt x="540" y="162"/>
                  </a:cubicBezTo>
                  <a:cubicBezTo>
                    <a:pt x="540" y="161"/>
                    <a:pt x="540" y="161"/>
                    <a:pt x="540" y="161"/>
                  </a:cubicBezTo>
                  <a:cubicBezTo>
                    <a:pt x="541" y="160"/>
                    <a:pt x="541" y="160"/>
                    <a:pt x="541" y="160"/>
                  </a:cubicBezTo>
                  <a:cubicBezTo>
                    <a:pt x="541" y="159"/>
                    <a:pt x="541" y="159"/>
                    <a:pt x="541" y="159"/>
                  </a:cubicBezTo>
                  <a:cubicBezTo>
                    <a:pt x="542" y="159"/>
                    <a:pt x="542" y="159"/>
                    <a:pt x="542" y="159"/>
                  </a:cubicBezTo>
                  <a:cubicBezTo>
                    <a:pt x="543" y="158"/>
                    <a:pt x="543" y="158"/>
                    <a:pt x="543" y="158"/>
                  </a:cubicBezTo>
                  <a:cubicBezTo>
                    <a:pt x="543" y="158"/>
                    <a:pt x="543" y="158"/>
                    <a:pt x="543" y="158"/>
                  </a:cubicBezTo>
                  <a:cubicBezTo>
                    <a:pt x="542" y="157"/>
                    <a:pt x="542" y="157"/>
                    <a:pt x="542" y="157"/>
                  </a:cubicBezTo>
                  <a:cubicBezTo>
                    <a:pt x="541" y="155"/>
                    <a:pt x="541" y="155"/>
                    <a:pt x="541" y="155"/>
                  </a:cubicBezTo>
                  <a:cubicBezTo>
                    <a:pt x="541" y="155"/>
                    <a:pt x="541" y="155"/>
                    <a:pt x="541" y="155"/>
                  </a:cubicBezTo>
                  <a:cubicBezTo>
                    <a:pt x="540" y="156"/>
                    <a:pt x="540" y="156"/>
                    <a:pt x="540" y="156"/>
                  </a:cubicBezTo>
                  <a:cubicBezTo>
                    <a:pt x="540" y="156"/>
                    <a:pt x="540" y="156"/>
                    <a:pt x="540" y="156"/>
                  </a:cubicBezTo>
                  <a:cubicBezTo>
                    <a:pt x="540" y="156"/>
                    <a:pt x="540" y="156"/>
                    <a:pt x="540" y="156"/>
                  </a:cubicBezTo>
                  <a:cubicBezTo>
                    <a:pt x="539" y="158"/>
                    <a:pt x="539" y="158"/>
                    <a:pt x="539" y="158"/>
                  </a:cubicBezTo>
                  <a:cubicBezTo>
                    <a:pt x="538" y="158"/>
                    <a:pt x="538" y="158"/>
                    <a:pt x="538" y="158"/>
                  </a:cubicBezTo>
                  <a:cubicBezTo>
                    <a:pt x="538" y="159"/>
                    <a:pt x="538" y="159"/>
                    <a:pt x="538" y="159"/>
                  </a:cubicBezTo>
                  <a:cubicBezTo>
                    <a:pt x="538" y="158"/>
                    <a:pt x="538" y="158"/>
                    <a:pt x="538" y="158"/>
                  </a:cubicBezTo>
                  <a:cubicBezTo>
                    <a:pt x="539" y="158"/>
                    <a:pt x="539" y="158"/>
                    <a:pt x="539" y="158"/>
                  </a:cubicBezTo>
                  <a:cubicBezTo>
                    <a:pt x="539" y="158"/>
                    <a:pt x="539" y="158"/>
                    <a:pt x="539" y="158"/>
                  </a:cubicBezTo>
                  <a:cubicBezTo>
                    <a:pt x="539" y="159"/>
                    <a:pt x="539" y="159"/>
                    <a:pt x="539" y="159"/>
                  </a:cubicBezTo>
                  <a:cubicBezTo>
                    <a:pt x="539" y="160"/>
                    <a:pt x="539" y="160"/>
                    <a:pt x="539" y="160"/>
                  </a:cubicBezTo>
                  <a:cubicBezTo>
                    <a:pt x="540" y="161"/>
                    <a:pt x="540" y="161"/>
                    <a:pt x="540" y="161"/>
                  </a:cubicBezTo>
                  <a:cubicBezTo>
                    <a:pt x="540" y="162"/>
                    <a:pt x="540" y="162"/>
                    <a:pt x="540" y="162"/>
                  </a:cubicBezTo>
                  <a:cubicBezTo>
                    <a:pt x="539" y="162"/>
                    <a:pt x="539" y="162"/>
                    <a:pt x="539" y="162"/>
                  </a:cubicBezTo>
                  <a:cubicBezTo>
                    <a:pt x="539" y="163"/>
                    <a:pt x="539" y="163"/>
                    <a:pt x="539" y="163"/>
                  </a:cubicBezTo>
                  <a:cubicBezTo>
                    <a:pt x="540" y="163"/>
                    <a:pt x="540" y="163"/>
                    <a:pt x="540" y="163"/>
                  </a:cubicBezTo>
                  <a:close/>
                  <a:moveTo>
                    <a:pt x="572" y="189"/>
                  </a:moveTo>
                  <a:cubicBezTo>
                    <a:pt x="572" y="189"/>
                    <a:pt x="572" y="189"/>
                    <a:pt x="572" y="189"/>
                  </a:cubicBezTo>
                  <a:cubicBezTo>
                    <a:pt x="573" y="189"/>
                    <a:pt x="573" y="189"/>
                    <a:pt x="573" y="189"/>
                  </a:cubicBezTo>
                  <a:cubicBezTo>
                    <a:pt x="574" y="190"/>
                    <a:pt x="574" y="190"/>
                    <a:pt x="574" y="190"/>
                  </a:cubicBezTo>
                  <a:cubicBezTo>
                    <a:pt x="576" y="191"/>
                    <a:pt x="576" y="191"/>
                    <a:pt x="576" y="191"/>
                  </a:cubicBezTo>
                  <a:cubicBezTo>
                    <a:pt x="576" y="191"/>
                    <a:pt x="576" y="191"/>
                    <a:pt x="576" y="191"/>
                  </a:cubicBezTo>
                  <a:cubicBezTo>
                    <a:pt x="577" y="191"/>
                    <a:pt x="577" y="191"/>
                    <a:pt x="577" y="191"/>
                  </a:cubicBezTo>
                  <a:cubicBezTo>
                    <a:pt x="577" y="190"/>
                    <a:pt x="577" y="190"/>
                    <a:pt x="577" y="190"/>
                  </a:cubicBezTo>
                  <a:cubicBezTo>
                    <a:pt x="576" y="190"/>
                    <a:pt x="576" y="190"/>
                    <a:pt x="576" y="190"/>
                  </a:cubicBezTo>
                  <a:cubicBezTo>
                    <a:pt x="575" y="190"/>
                    <a:pt x="575" y="190"/>
                    <a:pt x="575" y="190"/>
                  </a:cubicBezTo>
                  <a:cubicBezTo>
                    <a:pt x="574" y="189"/>
                    <a:pt x="574" y="189"/>
                    <a:pt x="574" y="189"/>
                  </a:cubicBezTo>
                  <a:cubicBezTo>
                    <a:pt x="574" y="189"/>
                    <a:pt x="574" y="189"/>
                    <a:pt x="574" y="189"/>
                  </a:cubicBezTo>
                  <a:cubicBezTo>
                    <a:pt x="572" y="189"/>
                    <a:pt x="572" y="189"/>
                    <a:pt x="572" y="189"/>
                  </a:cubicBezTo>
                  <a:cubicBezTo>
                    <a:pt x="572" y="189"/>
                    <a:pt x="572" y="189"/>
                    <a:pt x="572" y="189"/>
                  </a:cubicBezTo>
                  <a:close/>
                  <a:moveTo>
                    <a:pt x="563" y="187"/>
                  </a:moveTo>
                  <a:cubicBezTo>
                    <a:pt x="564" y="187"/>
                    <a:pt x="564" y="187"/>
                    <a:pt x="564" y="187"/>
                  </a:cubicBezTo>
                  <a:cubicBezTo>
                    <a:pt x="564" y="187"/>
                    <a:pt x="564" y="187"/>
                    <a:pt x="564" y="187"/>
                  </a:cubicBezTo>
                  <a:cubicBezTo>
                    <a:pt x="565" y="188"/>
                    <a:pt x="565" y="188"/>
                    <a:pt x="565" y="188"/>
                  </a:cubicBezTo>
                  <a:cubicBezTo>
                    <a:pt x="565" y="188"/>
                    <a:pt x="565" y="188"/>
                    <a:pt x="565" y="188"/>
                  </a:cubicBezTo>
                  <a:cubicBezTo>
                    <a:pt x="566" y="189"/>
                    <a:pt x="566" y="189"/>
                    <a:pt x="566" y="189"/>
                  </a:cubicBezTo>
                  <a:cubicBezTo>
                    <a:pt x="566" y="189"/>
                    <a:pt x="566" y="189"/>
                    <a:pt x="566" y="189"/>
                  </a:cubicBezTo>
                  <a:cubicBezTo>
                    <a:pt x="567" y="190"/>
                    <a:pt x="567" y="190"/>
                    <a:pt x="567" y="190"/>
                  </a:cubicBezTo>
                  <a:cubicBezTo>
                    <a:pt x="567" y="190"/>
                    <a:pt x="567" y="190"/>
                    <a:pt x="567" y="190"/>
                  </a:cubicBezTo>
                  <a:cubicBezTo>
                    <a:pt x="568" y="190"/>
                    <a:pt x="568" y="190"/>
                    <a:pt x="568" y="190"/>
                  </a:cubicBezTo>
                  <a:cubicBezTo>
                    <a:pt x="569" y="190"/>
                    <a:pt x="569" y="190"/>
                    <a:pt x="569" y="190"/>
                  </a:cubicBezTo>
                  <a:cubicBezTo>
                    <a:pt x="570" y="190"/>
                    <a:pt x="570" y="190"/>
                    <a:pt x="570" y="190"/>
                  </a:cubicBezTo>
                  <a:cubicBezTo>
                    <a:pt x="570" y="190"/>
                    <a:pt x="570" y="190"/>
                    <a:pt x="570" y="190"/>
                  </a:cubicBezTo>
                  <a:cubicBezTo>
                    <a:pt x="569" y="189"/>
                    <a:pt x="569" y="189"/>
                    <a:pt x="569" y="189"/>
                  </a:cubicBezTo>
                  <a:cubicBezTo>
                    <a:pt x="568" y="189"/>
                    <a:pt x="568" y="189"/>
                    <a:pt x="568" y="189"/>
                  </a:cubicBezTo>
                  <a:cubicBezTo>
                    <a:pt x="567" y="188"/>
                    <a:pt x="567" y="188"/>
                    <a:pt x="567" y="188"/>
                  </a:cubicBezTo>
                  <a:cubicBezTo>
                    <a:pt x="567" y="187"/>
                    <a:pt x="567" y="187"/>
                    <a:pt x="567" y="187"/>
                  </a:cubicBezTo>
                  <a:cubicBezTo>
                    <a:pt x="566" y="187"/>
                    <a:pt x="566" y="187"/>
                    <a:pt x="566" y="187"/>
                  </a:cubicBezTo>
                  <a:cubicBezTo>
                    <a:pt x="565" y="186"/>
                    <a:pt x="565" y="186"/>
                    <a:pt x="565" y="186"/>
                  </a:cubicBezTo>
                  <a:cubicBezTo>
                    <a:pt x="565" y="186"/>
                    <a:pt x="565" y="186"/>
                    <a:pt x="565" y="186"/>
                  </a:cubicBezTo>
                  <a:cubicBezTo>
                    <a:pt x="566" y="186"/>
                    <a:pt x="566" y="186"/>
                    <a:pt x="566" y="186"/>
                  </a:cubicBezTo>
                  <a:cubicBezTo>
                    <a:pt x="565" y="186"/>
                    <a:pt x="565" y="186"/>
                    <a:pt x="565" y="186"/>
                  </a:cubicBezTo>
                  <a:cubicBezTo>
                    <a:pt x="564" y="186"/>
                    <a:pt x="564" y="186"/>
                    <a:pt x="564" y="186"/>
                  </a:cubicBezTo>
                  <a:cubicBezTo>
                    <a:pt x="563" y="186"/>
                    <a:pt x="563" y="186"/>
                    <a:pt x="563" y="186"/>
                  </a:cubicBezTo>
                  <a:cubicBezTo>
                    <a:pt x="563" y="186"/>
                    <a:pt x="563" y="186"/>
                    <a:pt x="563" y="186"/>
                  </a:cubicBezTo>
                  <a:cubicBezTo>
                    <a:pt x="563" y="187"/>
                    <a:pt x="563" y="187"/>
                    <a:pt x="563" y="187"/>
                  </a:cubicBezTo>
                  <a:close/>
                  <a:moveTo>
                    <a:pt x="541" y="228"/>
                  </a:moveTo>
                  <a:cubicBezTo>
                    <a:pt x="541" y="228"/>
                    <a:pt x="541" y="228"/>
                    <a:pt x="541" y="228"/>
                  </a:cubicBezTo>
                  <a:cubicBezTo>
                    <a:pt x="542" y="228"/>
                    <a:pt x="542" y="228"/>
                    <a:pt x="542" y="228"/>
                  </a:cubicBezTo>
                  <a:cubicBezTo>
                    <a:pt x="542" y="227"/>
                    <a:pt x="542" y="227"/>
                    <a:pt x="542" y="227"/>
                  </a:cubicBezTo>
                  <a:cubicBezTo>
                    <a:pt x="541" y="227"/>
                    <a:pt x="541" y="227"/>
                    <a:pt x="541" y="227"/>
                  </a:cubicBezTo>
                  <a:cubicBezTo>
                    <a:pt x="540" y="227"/>
                    <a:pt x="540" y="227"/>
                    <a:pt x="540" y="227"/>
                  </a:cubicBezTo>
                  <a:cubicBezTo>
                    <a:pt x="540" y="228"/>
                    <a:pt x="540" y="228"/>
                    <a:pt x="540" y="228"/>
                  </a:cubicBezTo>
                  <a:cubicBezTo>
                    <a:pt x="541" y="228"/>
                    <a:pt x="541" y="228"/>
                    <a:pt x="541" y="228"/>
                  </a:cubicBezTo>
                  <a:close/>
                  <a:moveTo>
                    <a:pt x="536" y="227"/>
                  </a:moveTo>
                  <a:cubicBezTo>
                    <a:pt x="536" y="228"/>
                    <a:pt x="536" y="228"/>
                    <a:pt x="536" y="228"/>
                  </a:cubicBezTo>
                  <a:cubicBezTo>
                    <a:pt x="537" y="228"/>
                    <a:pt x="537" y="228"/>
                    <a:pt x="537" y="228"/>
                  </a:cubicBezTo>
                  <a:cubicBezTo>
                    <a:pt x="538" y="228"/>
                    <a:pt x="538" y="228"/>
                    <a:pt x="538" y="228"/>
                  </a:cubicBezTo>
                  <a:cubicBezTo>
                    <a:pt x="538" y="228"/>
                    <a:pt x="538" y="228"/>
                    <a:pt x="538" y="228"/>
                  </a:cubicBezTo>
                  <a:cubicBezTo>
                    <a:pt x="537" y="227"/>
                    <a:pt x="537" y="227"/>
                    <a:pt x="537" y="227"/>
                  </a:cubicBezTo>
                  <a:cubicBezTo>
                    <a:pt x="536" y="227"/>
                    <a:pt x="536" y="227"/>
                    <a:pt x="536" y="227"/>
                  </a:cubicBezTo>
                  <a:close/>
                  <a:moveTo>
                    <a:pt x="539" y="234"/>
                  </a:moveTo>
                  <a:cubicBezTo>
                    <a:pt x="539" y="234"/>
                    <a:pt x="539" y="234"/>
                    <a:pt x="539" y="234"/>
                  </a:cubicBezTo>
                  <a:cubicBezTo>
                    <a:pt x="539" y="233"/>
                    <a:pt x="539" y="233"/>
                    <a:pt x="539" y="233"/>
                  </a:cubicBezTo>
                  <a:cubicBezTo>
                    <a:pt x="539" y="232"/>
                    <a:pt x="539" y="232"/>
                    <a:pt x="539" y="232"/>
                  </a:cubicBezTo>
                  <a:cubicBezTo>
                    <a:pt x="540" y="232"/>
                    <a:pt x="540" y="232"/>
                    <a:pt x="540" y="232"/>
                  </a:cubicBezTo>
                  <a:cubicBezTo>
                    <a:pt x="541" y="231"/>
                    <a:pt x="541" y="231"/>
                    <a:pt x="541" y="231"/>
                  </a:cubicBezTo>
                  <a:cubicBezTo>
                    <a:pt x="540" y="230"/>
                    <a:pt x="540" y="230"/>
                    <a:pt x="540" y="230"/>
                  </a:cubicBezTo>
                  <a:cubicBezTo>
                    <a:pt x="541" y="230"/>
                    <a:pt x="541" y="230"/>
                    <a:pt x="541" y="230"/>
                  </a:cubicBezTo>
                  <a:cubicBezTo>
                    <a:pt x="541" y="229"/>
                    <a:pt x="541" y="229"/>
                    <a:pt x="541" y="229"/>
                  </a:cubicBezTo>
                  <a:cubicBezTo>
                    <a:pt x="541" y="229"/>
                    <a:pt x="541" y="229"/>
                    <a:pt x="541" y="229"/>
                  </a:cubicBezTo>
                  <a:cubicBezTo>
                    <a:pt x="539" y="228"/>
                    <a:pt x="539" y="228"/>
                    <a:pt x="539" y="228"/>
                  </a:cubicBezTo>
                  <a:cubicBezTo>
                    <a:pt x="539" y="228"/>
                    <a:pt x="539" y="228"/>
                    <a:pt x="539" y="228"/>
                  </a:cubicBezTo>
                  <a:cubicBezTo>
                    <a:pt x="539" y="230"/>
                    <a:pt x="539" y="230"/>
                    <a:pt x="539" y="230"/>
                  </a:cubicBezTo>
                  <a:cubicBezTo>
                    <a:pt x="539" y="230"/>
                    <a:pt x="539" y="230"/>
                    <a:pt x="539" y="230"/>
                  </a:cubicBezTo>
                  <a:cubicBezTo>
                    <a:pt x="538" y="231"/>
                    <a:pt x="538" y="231"/>
                    <a:pt x="538" y="231"/>
                  </a:cubicBezTo>
                  <a:cubicBezTo>
                    <a:pt x="538" y="231"/>
                    <a:pt x="538" y="231"/>
                    <a:pt x="538" y="231"/>
                  </a:cubicBezTo>
                  <a:cubicBezTo>
                    <a:pt x="537" y="231"/>
                    <a:pt x="537" y="231"/>
                    <a:pt x="537" y="231"/>
                  </a:cubicBezTo>
                  <a:cubicBezTo>
                    <a:pt x="537" y="232"/>
                    <a:pt x="537" y="232"/>
                    <a:pt x="537" y="232"/>
                  </a:cubicBezTo>
                  <a:cubicBezTo>
                    <a:pt x="538" y="232"/>
                    <a:pt x="538" y="232"/>
                    <a:pt x="538" y="232"/>
                  </a:cubicBezTo>
                  <a:cubicBezTo>
                    <a:pt x="538" y="233"/>
                    <a:pt x="538" y="233"/>
                    <a:pt x="538" y="233"/>
                  </a:cubicBezTo>
                  <a:cubicBezTo>
                    <a:pt x="538" y="233"/>
                    <a:pt x="538" y="233"/>
                    <a:pt x="538" y="233"/>
                  </a:cubicBezTo>
                  <a:cubicBezTo>
                    <a:pt x="538" y="233"/>
                    <a:pt x="538" y="233"/>
                    <a:pt x="538" y="233"/>
                  </a:cubicBezTo>
                  <a:cubicBezTo>
                    <a:pt x="539" y="233"/>
                    <a:pt x="539" y="233"/>
                    <a:pt x="539" y="233"/>
                  </a:cubicBezTo>
                  <a:cubicBezTo>
                    <a:pt x="539" y="234"/>
                    <a:pt x="539" y="234"/>
                    <a:pt x="539" y="234"/>
                  </a:cubicBezTo>
                  <a:close/>
                  <a:moveTo>
                    <a:pt x="538" y="239"/>
                  </a:moveTo>
                  <a:cubicBezTo>
                    <a:pt x="538" y="239"/>
                    <a:pt x="538" y="238"/>
                    <a:pt x="538" y="238"/>
                  </a:cubicBezTo>
                  <a:cubicBezTo>
                    <a:pt x="538" y="238"/>
                    <a:pt x="538" y="238"/>
                    <a:pt x="538" y="238"/>
                  </a:cubicBezTo>
                  <a:cubicBezTo>
                    <a:pt x="538" y="237"/>
                    <a:pt x="538" y="237"/>
                    <a:pt x="538" y="237"/>
                  </a:cubicBezTo>
                  <a:cubicBezTo>
                    <a:pt x="538" y="237"/>
                    <a:pt x="538" y="237"/>
                    <a:pt x="538" y="237"/>
                  </a:cubicBezTo>
                  <a:cubicBezTo>
                    <a:pt x="538" y="237"/>
                    <a:pt x="538" y="237"/>
                    <a:pt x="538" y="237"/>
                  </a:cubicBezTo>
                  <a:cubicBezTo>
                    <a:pt x="537" y="238"/>
                    <a:pt x="537" y="238"/>
                    <a:pt x="537" y="238"/>
                  </a:cubicBezTo>
                  <a:cubicBezTo>
                    <a:pt x="538" y="239"/>
                    <a:pt x="538" y="239"/>
                    <a:pt x="538" y="239"/>
                  </a:cubicBezTo>
                  <a:close/>
                  <a:moveTo>
                    <a:pt x="538" y="240"/>
                  </a:moveTo>
                  <a:cubicBezTo>
                    <a:pt x="539" y="240"/>
                    <a:pt x="539" y="240"/>
                    <a:pt x="539" y="240"/>
                  </a:cubicBezTo>
                  <a:cubicBezTo>
                    <a:pt x="538" y="240"/>
                    <a:pt x="538" y="240"/>
                    <a:pt x="538" y="240"/>
                  </a:cubicBezTo>
                  <a:cubicBezTo>
                    <a:pt x="538" y="239"/>
                    <a:pt x="538" y="239"/>
                    <a:pt x="538" y="239"/>
                  </a:cubicBezTo>
                  <a:cubicBezTo>
                    <a:pt x="538" y="240"/>
                    <a:pt x="538" y="240"/>
                    <a:pt x="538" y="240"/>
                  </a:cubicBezTo>
                  <a:cubicBezTo>
                    <a:pt x="538" y="240"/>
                    <a:pt x="538" y="240"/>
                    <a:pt x="538" y="240"/>
                  </a:cubicBezTo>
                  <a:cubicBezTo>
                    <a:pt x="538" y="240"/>
                    <a:pt x="538" y="240"/>
                    <a:pt x="538" y="240"/>
                  </a:cubicBezTo>
                  <a:close/>
                  <a:moveTo>
                    <a:pt x="537" y="241"/>
                  </a:moveTo>
                  <a:cubicBezTo>
                    <a:pt x="537" y="241"/>
                    <a:pt x="537" y="241"/>
                    <a:pt x="537" y="241"/>
                  </a:cubicBezTo>
                  <a:cubicBezTo>
                    <a:pt x="537" y="241"/>
                    <a:pt x="537" y="241"/>
                    <a:pt x="537" y="241"/>
                  </a:cubicBezTo>
                  <a:cubicBezTo>
                    <a:pt x="536" y="241"/>
                    <a:pt x="536" y="241"/>
                    <a:pt x="536" y="241"/>
                  </a:cubicBezTo>
                  <a:cubicBezTo>
                    <a:pt x="536" y="241"/>
                    <a:pt x="536" y="241"/>
                    <a:pt x="536" y="241"/>
                  </a:cubicBezTo>
                  <a:cubicBezTo>
                    <a:pt x="537" y="241"/>
                    <a:pt x="537" y="241"/>
                    <a:pt x="537" y="241"/>
                  </a:cubicBezTo>
                  <a:close/>
                  <a:moveTo>
                    <a:pt x="537" y="243"/>
                  </a:moveTo>
                  <a:cubicBezTo>
                    <a:pt x="538" y="243"/>
                    <a:pt x="538" y="243"/>
                    <a:pt x="538" y="243"/>
                  </a:cubicBezTo>
                  <a:cubicBezTo>
                    <a:pt x="538" y="243"/>
                    <a:pt x="538" y="243"/>
                    <a:pt x="538" y="243"/>
                  </a:cubicBezTo>
                  <a:cubicBezTo>
                    <a:pt x="538" y="242"/>
                    <a:pt x="538" y="242"/>
                    <a:pt x="538" y="242"/>
                  </a:cubicBezTo>
                  <a:cubicBezTo>
                    <a:pt x="538" y="242"/>
                    <a:pt x="538" y="242"/>
                    <a:pt x="538" y="242"/>
                  </a:cubicBezTo>
                  <a:cubicBezTo>
                    <a:pt x="537" y="242"/>
                    <a:pt x="537" y="242"/>
                    <a:pt x="537" y="242"/>
                  </a:cubicBezTo>
                  <a:cubicBezTo>
                    <a:pt x="537" y="243"/>
                    <a:pt x="537" y="243"/>
                    <a:pt x="537" y="243"/>
                  </a:cubicBezTo>
                  <a:close/>
                  <a:moveTo>
                    <a:pt x="536" y="248"/>
                  </a:moveTo>
                  <a:cubicBezTo>
                    <a:pt x="536" y="248"/>
                    <a:pt x="536" y="248"/>
                    <a:pt x="536" y="248"/>
                  </a:cubicBezTo>
                  <a:cubicBezTo>
                    <a:pt x="536" y="248"/>
                    <a:pt x="536" y="248"/>
                    <a:pt x="536" y="248"/>
                  </a:cubicBezTo>
                  <a:cubicBezTo>
                    <a:pt x="536" y="248"/>
                    <a:pt x="536" y="248"/>
                    <a:pt x="536" y="248"/>
                  </a:cubicBezTo>
                  <a:cubicBezTo>
                    <a:pt x="536" y="248"/>
                    <a:pt x="536" y="248"/>
                    <a:pt x="536" y="248"/>
                  </a:cubicBezTo>
                  <a:close/>
                  <a:moveTo>
                    <a:pt x="536" y="251"/>
                  </a:moveTo>
                  <a:cubicBezTo>
                    <a:pt x="536" y="250"/>
                    <a:pt x="536" y="250"/>
                    <a:pt x="536" y="250"/>
                  </a:cubicBezTo>
                  <a:cubicBezTo>
                    <a:pt x="536" y="250"/>
                    <a:pt x="536" y="250"/>
                    <a:pt x="536" y="250"/>
                  </a:cubicBezTo>
                  <a:cubicBezTo>
                    <a:pt x="536" y="250"/>
                    <a:pt x="536" y="250"/>
                    <a:pt x="536" y="250"/>
                  </a:cubicBezTo>
                  <a:cubicBezTo>
                    <a:pt x="536" y="251"/>
                    <a:pt x="536" y="251"/>
                    <a:pt x="536" y="251"/>
                  </a:cubicBezTo>
                  <a:close/>
                  <a:moveTo>
                    <a:pt x="536" y="252"/>
                  </a:moveTo>
                  <a:cubicBezTo>
                    <a:pt x="536" y="252"/>
                    <a:pt x="536" y="252"/>
                    <a:pt x="536" y="252"/>
                  </a:cubicBezTo>
                  <a:cubicBezTo>
                    <a:pt x="536" y="252"/>
                    <a:pt x="536" y="252"/>
                    <a:pt x="536" y="252"/>
                  </a:cubicBezTo>
                  <a:cubicBezTo>
                    <a:pt x="536" y="252"/>
                    <a:pt x="536" y="252"/>
                    <a:pt x="536" y="252"/>
                  </a:cubicBezTo>
                  <a:close/>
                  <a:moveTo>
                    <a:pt x="535" y="253"/>
                  </a:moveTo>
                  <a:cubicBezTo>
                    <a:pt x="535" y="253"/>
                    <a:pt x="535" y="253"/>
                    <a:pt x="535" y="253"/>
                  </a:cubicBezTo>
                  <a:cubicBezTo>
                    <a:pt x="535" y="253"/>
                    <a:pt x="535" y="253"/>
                    <a:pt x="535" y="253"/>
                  </a:cubicBezTo>
                  <a:cubicBezTo>
                    <a:pt x="535" y="253"/>
                    <a:pt x="535" y="253"/>
                    <a:pt x="535" y="253"/>
                  </a:cubicBezTo>
                  <a:cubicBezTo>
                    <a:pt x="535" y="253"/>
                    <a:pt x="535" y="253"/>
                    <a:pt x="535" y="253"/>
                  </a:cubicBezTo>
                  <a:cubicBezTo>
                    <a:pt x="535" y="253"/>
                    <a:pt x="535" y="253"/>
                    <a:pt x="535" y="253"/>
                  </a:cubicBezTo>
                  <a:close/>
                  <a:moveTo>
                    <a:pt x="534" y="256"/>
                  </a:moveTo>
                  <a:cubicBezTo>
                    <a:pt x="534" y="256"/>
                    <a:pt x="534" y="256"/>
                    <a:pt x="534" y="256"/>
                  </a:cubicBezTo>
                  <a:cubicBezTo>
                    <a:pt x="534" y="255"/>
                    <a:pt x="534" y="255"/>
                    <a:pt x="534" y="255"/>
                  </a:cubicBezTo>
                  <a:cubicBezTo>
                    <a:pt x="534" y="255"/>
                    <a:pt x="534" y="255"/>
                    <a:pt x="534" y="255"/>
                  </a:cubicBezTo>
                  <a:cubicBezTo>
                    <a:pt x="534" y="255"/>
                    <a:pt x="534" y="255"/>
                    <a:pt x="534" y="255"/>
                  </a:cubicBezTo>
                  <a:cubicBezTo>
                    <a:pt x="534" y="256"/>
                    <a:pt x="534" y="256"/>
                    <a:pt x="534" y="256"/>
                  </a:cubicBezTo>
                  <a:cubicBezTo>
                    <a:pt x="534" y="256"/>
                    <a:pt x="534" y="256"/>
                    <a:pt x="534" y="256"/>
                  </a:cubicBezTo>
                  <a:close/>
                  <a:moveTo>
                    <a:pt x="526" y="266"/>
                  </a:moveTo>
                  <a:cubicBezTo>
                    <a:pt x="527" y="266"/>
                    <a:pt x="527" y="266"/>
                    <a:pt x="527" y="266"/>
                  </a:cubicBezTo>
                  <a:cubicBezTo>
                    <a:pt x="528" y="265"/>
                    <a:pt x="528" y="265"/>
                    <a:pt x="528" y="265"/>
                  </a:cubicBezTo>
                  <a:cubicBezTo>
                    <a:pt x="528" y="264"/>
                    <a:pt x="528" y="264"/>
                    <a:pt x="528" y="264"/>
                  </a:cubicBezTo>
                  <a:cubicBezTo>
                    <a:pt x="529" y="264"/>
                    <a:pt x="529" y="264"/>
                    <a:pt x="529" y="264"/>
                  </a:cubicBezTo>
                  <a:cubicBezTo>
                    <a:pt x="529" y="263"/>
                    <a:pt x="529" y="263"/>
                    <a:pt x="529" y="263"/>
                  </a:cubicBezTo>
                  <a:cubicBezTo>
                    <a:pt x="529" y="262"/>
                    <a:pt x="529" y="262"/>
                    <a:pt x="529" y="262"/>
                  </a:cubicBezTo>
                  <a:cubicBezTo>
                    <a:pt x="530" y="261"/>
                    <a:pt x="530" y="261"/>
                    <a:pt x="530" y="261"/>
                  </a:cubicBezTo>
                  <a:cubicBezTo>
                    <a:pt x="530" y="261"/>
                    <a:pt x="530" y="261"/>
                    <a:pt x="530" y="261"/>
                  </a:cubicBezTo>
                  <a:cubicBezTo>
                    <a:pt x="529" y="261"/>
                    <a:pt x="529" y="261"/>
                    <a:pt x="529" y="261"/>
                  </a:cubicBezTo>
                  <a:cubicBezTo>
                    <a:pt x="528" y="262"/>
                    <a:pt x="528" y="262"/>
                    <a:pt x="528" y="262"/>
                  </a:cubicBezTo>
                  <a:cubicBezTo>
                    <a:pt x="528" y="262"/>
                    <a:pt x="528" y="262"/>
                    <a:pt x="528" y="262"/>
                  </a:cubicBezTo>
                  <a:cubicBezTo>
                    <a:pt x="528" y="263"/>
                    <a:pt x="528" y="263"/>
                    <a:pt x="528" y="263"/>
                  </a:cubicBezTo>
                  <a:cubicBezTo>
                    <a:pt x="527" y="263"/>
                    <a:pt x="527" y="263"/>
                    <a:pt x="527" y="263"/>
                  </a:cubicBezTo>
                  <a:cubicBezTo>
                    <a:pt x="527" y="264"/>
                    <a:pt x="527" y="264"/>
                    <a:pt x="527" y="264"/>
                  </a:cubicBezTo>
                  <a:cubicBezTo>
                    <a:pt x="527" y="264"/>
                    <a:pt x="527" y="264"/>
                    <a:pt x="527" y="264"/>
                  </a:cubicBezTo>
                  <a:cubicBezTo>
                    <a:pt x="526" y="266"/>
                    <a:pt x="526" y="266"/>
                    <a:pt x="526" y="266"/>
                  </a:cubicBezTo>
                  <a:close/>
                  <a:moveTo>
                    <a:pt x="518" y="274"/>
                  </a:moveTo>
                  <a:cubicBezTo>
                    <a:pt x="519" y="274"/>
                    <a:pt x="519" y="274"/>
                    <a:pt x="519" y="274"/>
                  </a:cubicBezTo>
                  <a:cubicBezTo>
                    <a:pt x="519" y="273"/>
                    <a:pt x="519" y="273"/>
                    <a:pt x="519" y="273"/>
                  </a:cubicBezTo>
                  <a:cubicBezTo>
                    <a:pt x="519" y="273"/>
                    <a:pt x="519" y="273"/>
                    <a:pt x="519" y="273"/>
                  </a:cubicBezTo>
                  <a:cubicBezTo>
                    <a:pt x="519" y="272"/>
                    <a:pt x="519" y="272"/>
                    <a:pt x="519" y="272"/>
                  </a:cubicBezTo>
                  <a:cubicBezTo>
                    <a:pt x="520" y="272"/>
                    <a:pt x="520" y="272"/>
                    <a:pt x="520" y="272"/>
                  </a:cubicBezTo>
                  <a:cubicBezTo>
                    <a:pt x="520" y="271"/>
                    <a:pt x="520" y="271"/>
                    <a:pt x="520" y="271"/>
                  </a:cubicBezTo>
                  <a:cubicBezTo>
                    <a:pt x="520" y="271"/>
                    <a:pt x="520" y="271"/>
                    <a:pt x="520" y="271"/>
                  </a:cubicBezTo>
                  <a:cubicBezTo>
                    <a:pt x="521" y="271"/>
                    <a:pt x="521" y="271"/>
                    <a:pt x="521" y="271"/>
                  </a:cubicBezTo>
                  <a:cubicBezTo>
                    <a:pt x="521" y="270"/>
                    <a:pt x="521" y="270"/>
                    <a:pt x="521" y="270"/>
                  </a:cubicBezTo>
                  <a:cubicBezTo>
                    <a:pt x="522" y="269"/>
                    <a:pt x="522" y="269"/>
                    <a:pt x="522" y="269"/>
                  </a:cubicBezTo>
                  <a:cubicBezTo>
                    <a:pt x="523" y="268"/>
                    <a:pt x="523" y="268"/>
                    <a:pt x="523" y="268"/>
                  </a:cubicBezTo>
                  <a:cubicBezTo>
                    <a:pt x="524" y="268"/>
                    <a:pt x="524" y="268"/>
                    <a:pt x="524" y="268"/>
                  </a:cubicBezTo>
                  <a:cubicBezTo>
                    <a:pt x="524" y="268"/>
                    <a:pt x="524" y="268"/>
                    <a:pt x="524" y="268"/>
                  </a:cubicBezTo>
                  <a:cubicBezTo>
                    <a:pt x="524" y="267"/>
                    <a:pt x="524" y="267"/>
                    <a:pt x="524" y="267"/>
                  </a:cubicBezTo>
                  <a:cubicBezTo>
                    <a:pt x="524" y="266"/>
                    <a:pt x="524" y="266"/>
                    <a:pt x="524" y="266"/>
                  </a:cubicBezTo>
                  <a:cubicBezTo>
                    <a:pt x="523" y="266"/>
                    <a:pt x="523" y="266"/>
                    <a:pt x="523" y="266"/>
                  </a:cubicBezTo>
                  <a:cubicBezTo>
                    <a:pt x="523" y="267"/>
                    <a:pt x="523" y="267"/>
                    <a:pt x="523" y="267"/>
                  </a:cubicBezTo>
                  <a:cubicBezTo>
                    <a:pt x="522" y="268"/>
                    <a:pt x="522" y="268"/>
                    <a:pt x="522" y="268"/>
                  </a:cubicBezTo>
                  <a:cubicBezTo>
                    <a:pt x="522" y="268"/>
                    <a:pt x="522" y="268"/>
                    <a:pt x="522" y="268"/>
                  </a:cubicBezTo>
                  <a:cubicBezTo>
                    <a:pt x="521" y="268"/>
                    <a:pt x="521" y="268"/>
                    <a:pt x="521" y="268"/>
                  </a:cubicBezTo>
                  <a:cubicBezTo>
                    <a:pt x="521" y="268"/>
                    <a:pt x="521" y="268"/>
                    <a:pt x="521" y="268"/>
                  </a:cubicBezTo>
                  <a:cubicBezTo>
                    <a:pt x="520" y="268"/>
                    <a:pt x="520" y="268"/>
                    <a:pt x="520" y="268"/>
                  </a:cubicBezTo>
                  <a:cubicBezTo>
                    <a:pt x="520" y="268"/>
                    <a:pt x="520" y="268"/>
                    <a:pt x="520" y="268"/>
                  </a:cubicBezTo>
                  <a:cubicBezTo>
                    <a:pt x="520" y="268"/>
                    <a:pt x="520" y="268"/>
                    <a:pt x="520" y="268"/>
                  </a:cubicBezTo>
                  <a:cubicBezTo>
                    <a:pt x="520" y="269"/>
                    <a:pt x="520" y="269"/>
                    <a:pt x="520" y="269"/>
                  </a:cubicBezTo>
                  <a:cubicBezTo>
                    <a:pt x="520" y="269"/>
                    <a:pt x="520" y="269"/>
                    <a:pt x="520" y="269"/>
                  </a:cubicBezTo>
                  <a:cubicBezTo>
                    <a:pt x="519" y="270"/>
                    <a:pt x="519" y="270"/>
                    <a:pt x="519" y="270"/>
                  </a:cubicBezTo>
                  <a:cubicBezTo>
                    <a:pt x="519" y="270"/>
                    <a:pt x="519" y="270"/>
                    <a:pt x="519" y="270"/>
                  </a:cubicBezTo>
                  <a:cubicBezTo>
                    <a:pt x="519" y="271"/>
                    <a:pt x="519" y="271"/>
                    <a:pt x="519" y="271"/>
                  </a:cubicBezTo>
                  <a:cubicBezTo>
                    <a:pt x="519" y="271"/>
                    <a:pt x="519" y="271"/>
                    <a:pt x="519" y="271"/>
                  </a:cubicBezTo>
                  <a:cubicBezTo>
                    <a:pt x="518" y="272"/>
                    <a:pt x="518" y="272"/>
                    <a:pt x="518" y="272"/>
                  </a:cubicBezTo>
                  <a:cubicBezTo>
                    <a:pt x="518" y="272"/>
                    <a:pt x="518" y="272"/>
                    <a:pt x="518" y="272"/>
                  </a:cubicBezTo>
                  <a:cubicBezTo>
                    <a:pt x="518" y="273"/>
                    <a:pt x="518" y="273"/>
                    <a:pt x="518" y="273"/>
                  </a:cubicBezTo>
                  <a:cubicBezTo>
                    <a:pt x="518" y="273"/>
                    <a:pt x="518" y="273"/>
                    <a:pt x="518" y="273"/>
                  </a:cubicBezTo>
                  <a:cubicBezTo>
                    <a:pt x="518" y="274"/>
                    <a:pt x="518" y="274"/>
                    <a:pt x="518" y="274"/>
                  </a:cubicBezTo>
                  <a:cubicBezTo>
                    <a:pt x="518" y="274"/>
                    <a:pt x="518" y="274"/>
                    <a:pt x="518" y="274"/>
                  </a:cubicBezTo>
                  <a:close/>
                  <a:moveTo>
                    <a:pt x="514" y="280"/>
                  </a:moveTo>
                  <a:cubicBezTo>
                    <a:pt x="514" y="280"/>
                    <a:pt x="514" y="279"/>
                    <a:pt x="514" y="279"/>
                  </a:cubicBezTo>
                  <a:cubicBezTo>
                    <a:pt x="515" y="277"/>
                    <a:pt x="515" y="277"/>
                    <a:pt x="515" y="277"/>
                  </a:cubicBezTo>
                  <a:cubicBezTo>
                    <a:pt x="515" y="277"/>
                    <a:pt x="515" y="277"/>
                    <a:pt x="515" y="277"/>
                  </a:cubicBezTo>
                  <a:cubicBezTo>
                    <a:pt x="516" y="276"/>
                    <a:pt x="516" y="276"/>
                    <a:pt x="516" y="276"/>
                  </a:cubicBezTo>
                  <a:cubicBezTo>
                    <a:pt x="516" y="275"/>
                    <a:pt x="516" y="275"/>
                    <a:pt x="516" y="275"/>
                  </a:cubicBezTo>
                  <a:cubicBezTo>
                    <a:pt x="516" y="275"/>
                    <a:pt x="516" y="275"/>
                    <a:pt x="516" y="275"/>
                  </a:cubicBezTo>
                  <a:cubicBezTo>
                    <a:pt x="516" y="275"/>
                    <a:pt x="516" y="275"/>
                    <a:pt x="516" y="275"/>
                  </a:cubicBezTo>
                  <a:cubicBezTo>
                    <a:pt x="515" y="275"/>
                    <a:pt x="515" y="275"/>
                    <a:pt x="515" y="275"/>
                  </a:cubicBezTo>
                  <a:cubicBezTo>
                    <a:pt x="515" y="274"/>
                    <a:pt x="515" y="274"/>
                    <a:pt x="515" y="274"/>
                  </a:cubicBezTo>
                  <a:cubicBezTo>
                    <a:pt x="514" y="275"/>
                    <a:pt x="514" y="275"/>
                    <a:pt x="514" y="275"/>
                  </a:cubicBezTo>
                  <a:cubicBezTo>
                    <a:pt x="514" y="276"/>
                    <a:pt x="514" y="276"/>
                    <a:pt x="514" y="276"/>
                  </a:cubicBezTo>
                  <a:cubicBezTo>
                    <a:pt x="514" y="276"/>
                    <a:pt x="514" y="276"/>
                    <a:pt x="514" y="276"/>
                  </a:cubicBezTo>
                  <a:cubicBezTo>
                    <a:pt x="514" y="278"/>
                    <a:pt x="514" y="278"/>
                    <a:pt x="514" y="278"/>
                  </a:cubicBezTo>
                  <a:cubicBezTo>
                    <a:pt x="513" y="278"/>
                    <a:pt x="513" y="278"/>
                    <a:pt x="513" y="278"/>
                  </a:cubicBezTo>
                  <a:cubicBezTo>
                    <a:pt x="514" y="279"/>
                    <a:pt x="514" y="279"/>
                    <a:pt x="514" y="279"/>
                  </a:cubicBezTo>
                  <a:cubicBezTo>
                    <a:pt x="514" y="280"/>
                    <a:pt x="514" y="280"/>
                    <a:pt x="514" y="280"/>
                  </a:cubicBezTo>
                  <a:close/>
                  <a:moveTo>
                    <a:pt x="9" y="215"/>
                  </a:moveTo>
                  <a:cubicBezTo>
                    <a:pt x="9" y="215"/>
                    <a:pt x="8" y="216"/>
                    <a:pt x="8" y="216"/>
                  </a:cubicBezTo>
                  <a:cubicBezTo>
                    <a:pt x="9" y="217"/>
                    <a:pt x="9" y="217"/>
                    <a:pt x="9" y="217"/>
                  </a:cubicBezTo>
                  <a:cubicBezTo>
                    <a:pt x="10" y="216"/>
                    <a:pt x="10" y="216"/>
                    <a:pt x="10" y="216"/>
                  </a:cubicBezTo>
                  <a:lnTo>
                    <a:pt x="9" y="2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3" name="Freeform 11"/>
            <p:cNvSpPr>
              <a:spLocks noEditPoints="1"/>
            </p:cNvSpPr>
            <p:nvPr/>
          </p:nvSpPr>
          <p:spPr bwMode="auto">
            <a:xfrm>
              <a:off x="5152561" y="1349076"/>
              <a:ext cx="417392" cy="446903"/>
            </a:xfrm>
            <a:custGeom>
              <a:avLst/>
              <a:gdLst>
                <a:gd name="T0" fmla="*/ 60 w 63"/>
                <a:gd name="T1" fmla="*/ 6 h 69"/>
                <a:gd name="T2" fmla="*/ 26 w 63"/>
                <a:gd name="T3" fmla="*/ 0 h 69"/>
                <a:gd name="T4" fmla="*/ 21 w 63"/>
                <a:gd name="T5" fmla="*/ 7 h 69"/>
                <a:gd name="T6" fmla="*/ 28 w 63"/>
                <a:gd name="T7" fmla="*/ 13 h 69"/>
                <a:gd name="T8" fmla="*/ 28 w 63"/>
                <a:gd name="T9" fmla="*/ 13 h 69"/>
                <a:gd name="T10" fmla="*/ 25 w 63"/>
                <a:gd name="T11" fmla="*/ 14 h 69"/>
                <a:gd name="T12" fmla="*/ 33 w 63"/>
                <a:gd name="T13" fmla="*/ 17 h 69"/>
                <a:gd name="T14" fmla="*/ 39 w 63"/>
                <a:gd name="T15" fmla="*/ 17 h 69"/>
                <a:gd name="T16" fmla="*/ 45 w 63"/>
                <a:gd name="T17" fmla="*/ 12 h 69"/>
                <a:gd name="T18" fmla="*/ 44 w 63"/>
                <a:gd name="T19" fmla="*/ 7 h 69"/>
                <a:gd name="T20" fmla="*/ 38 w 63"/>
                <a:gd name="T21" fmla="*/ 5 h 69"/>
                <a:gd name="T22" fmla="*/ 35 w 63"/>
                <a:gd name="T23" fmla="*/ 7 h 69"/>
                <a:gd name="T24" fmla="*/ 33 w 63"/>
                <a:gd name="T25" fmla="*/ 3 h 69"/>
                <a:gd name="T26" fmla="*/ 33 w 63"/>
                <a:gd name="T27" fmla="*/ 10 h 69"/>
                <a:gd name="T28" fmla="*/ 28 w 63"/>
                <a:gd name="T29" fmla="*/ 7 h 69"/>
                <a:gd name="T30" fmla="*/ 25 w 63"/>
                <a:gd name="T31" fmla="*/ 3 h 69"/>
                <a:gd name="T32" fmla="*/ 24 w 63"/>
                <a:gd name="T33" fmla="*/ 8 h 69"/>
                <a:gd name="T34" fmla="*/ 21 w 63"/>
                <a:gd name="T35" fmla="*/ 10 h 69"/>
                <a:gd name="T36" fmla="*/ 51 w 63"/>
                <a:gd name="T37" fmla="*/ 22 h 69"/>
                <a:gd name="T38" fmla="*/ 52 w 63"/>
                <a:gd name="T39" fmla="*/ 22 h 69"/>
                <a:gd name="T40" fmla="*/ 49 w 63"/>
                <a:gd name="T41" fmla="*/ 24 h 69"/>
                <a:gd name="T42" fmla="*/ 39 w 63"/>
                <a:gd name="T43" fmla="*/ 30 h 69"/>
                <a:gd name="T44" fmla="*/ 44 w 63"/>
                <a:gd name="T45" fmla="*/ 34 h 69"/>
                <a:gd name="T46" fmla="*/ 38 w 63"/>
                <a:gd name="T47" fmla="*/ 39 h 69"/>
                <a:gd name="T48" fmla="*/ 33 w 63"/>
                <a:gd name="T49" fmla="*/ 39 h 69"/>
                <a:gd name="T50" fmla="*/ 33 w 63"/>
                <a:gd name="T51" fmla="*/ 32 h 69"/>
                <a:gd name="T52" fmla="*/ 29 w 63"/>
                <a:gd name="T53" fmla="*/ 27 h 69"/>
                <a:gd name="T54" fmla="*/ 35 w 63"/>
                <a:gd name="T55" fmla="*/ 29 h 69"/>
                <a:gd name="T56" fmla="*/ 33 w 63"/>
                <a:gd name="T57" fmla="*/ 25 h 69"/>
                <a:gd name="T58" fmla="*/ 3 w 63"/>
                <a:gd name="T59" fmla="*/ 28 h 69"/>
                <a:gd name="T60" fmla="*/ 3 w 63"/>
                <a:gd name="T61" fmla="*/ 27 h 69"/>
                <a:gd name="T62" fmla="*/ 21 w 63"/>
                <a:gd name="T63" fmla="*/ 48 h 69"/>
                <a:gd name="T64" fmla="*/ 19 w 63"/>
                <a:gd name="T65" fmla="*/ 44 h 69"/>
                <a:gd name="T66" fmla="*/ 14 w 63"/>
                <a:gd name="T67" fmla="*/ 42 h 69"/>
                <a:gd name="T68" fmla="*/ 12 w 63"/>
                <a:gd name="T69" fmla="*/ 39 h 69"/>
                <a:gd name="T70" fmla="*/ 16 w 63"/>
                <a:gd name="T71" fmla="*/ 38 h 69"/>
                <a:gd name="T72" fmla="*/ 19 w 63"/>
                <a:gd name="T73" fmla="*/ 35 h 69"/>
                <a:gd name="T74" fmla="*/ 17 w 63"/>
                <a:gd name="T75" fmla="*/ 34 h 69"/>
                <a:gd name="T76" fmla="*/ 11 w 63"/>
                <a:gd name="T77" fmla="*/ 35 h 69"/>
                <a:gd name="T78" fmla="*/ 14 w 63"/>
                <a:gd name="T79" fmla="*/ 31 h 69"/>
                <a:gd name="T80" fmla="*/ 19 w 63"/>
                <a:gd name="T81" fmla="*/ 28 h 69"/>
                <a:gd name="T82" fmla="*/ 15 w 63"/>
                <a:gd name="T83" fmla="*/ 28 h 69"/>
                <a:gd name="T84" fmla="*/ 14 w 63"/>
                <a:gd name="T85" fmla="*/ 26 h 69"/>
                <a:gd name="T86" fmla="*/ 13 w 63"/>
                <a:gd name="T87" fmla="*/ 29 h 69"/>
                <a:gd name="T88" fmla="*/ 7 w 63"/>
                <a:gd name="T89" fmla="*/ 29 h 69"/>
                <a:gd name="T90" fmla="*/ 4 w 63"/>
                <a:gd name="T91" fmla="*/ 25 h 69"/>
                <a:gd name="T92" fmla="*/ 5 w 63"/>
                <a:gd name="T93" fmla="*/ 24 h 69"/>
                <a:gd name="T94" fmla="*/ 4 w 63"/>
                <a:gd name="T95" fmla="*/ 19 h 69"/>
                <a:gd name="T96" fmla="*/ 0 w 63"/>
                <a:gd name="T97" fmla="*/ 17 h 69"/>
                <a:gd name="T98" fmla="*/ 5 w 63"/>
                <a:gd name="T99" fmla="*/ 15 h 69"/>
                <a:gd name="T100" fmla="*/ 9 w 63"/>
                <a:gd name="T101" fmla="*/ 14 h 69"/>
                <a:gd name="T102" fmla="*/ 9 w 63"/>
                <a:gd name="T103" fmla="*/ 15 h 69"/>
                <a:gd name="T104" fmla="*/ 10 w 63"/>
                <a:gd name="T105" fmla="*/ 19 h 69"/>
                <a:gd name="T106" fmla="*/ 13 w 63"/>
                <a:gd name="T107" fmla="*/ 17 h 69"/>
                <a:gd name="T108" fmla="*/ 17 w 63"/>
                <a:gd name="T109" fmla="*/ 23 h 69"/>
                <a:gd name="T110" fmla="*/ 15 w 63"/>
                <a:gd name="T111" fmla="*/ 12 h 69"/>
                <a:gd name="T112" fmla="*/ 21 w 63"/>
                <a:gd name="T113" fmla="*/ 13 h 69"/>
                <a:gd name="T114" fmla="*/ 23 w 63"/>
                <a:gd name="T115" fmla="*/ 15 h 69"/>
                <a:gd name="T116" fmla="*/ 32 w 63"/>
                <a:gd name="T117" fmla="*/ 23 h 69"/>
                <a:gd name="T118" fmla="*/ 27 w 63"/>
                <a:gd name="T119" fmla="*/ 27 h 69"/>
                <a:gd name="T120" fmla="*/ 26 w 63"/>
                <a:gd name="T121" fmla="*/ 34 h 69"/>
                <a:gd name="T122" fmla="*/ 23 w 63"/>
                <a:gd name="T123" fmla="*/ 41 h 69"/>
                <a:gd name="T124" fmla="*/ 32 w 63"/>
                <a:gd name="T125"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3" h="69">
                  <a:moveTo>
                    <a:pt x="58" y="6"/>
                  </a:moveTo>
                  <a:cubicBezTo>
                    <a:pt x="59" y="6"/>
                    <a:pt x="59" y="5"/>
                    <a:pt x="59" y="5"/>
                  </a:cubicBezTo>
                  <a:cubicBezTo>
                    <a:pt x="60" y="5"/>
                    <a:pt x="60" y="5"/>
                    <a:pt x="60" y="5"/>
                  </a:cubicBezTo>
                  <a:cubicBezTo>
                    <a:pt x="61" y="5"/>
                    <a:pt x="61" y="5"/>
                    <a:pt x="61" y="5"/>
                  </a:cubicBezTo>
                  <a:cubicBezTo>
                    <a:pt x="61" y="4"/>
                    <a:pt x="61" y="4"/>
                    <a:pt x="61" y="4"/>
                  </a:cubicBezTo>
                  <a:cubicBezTo>
                    <a:pt x="62" y="3"/>
                    <a:pt x="62" y="3"/>
                    <a:pt x="62" y="3"/>
                  </a:cubicBezTo>
                  <a:cubicBezTo>
                    <a:pt x="63" y="3"/>
                    <a:pt x="63" y="3"/>
                    <a:pt x="63" y="3"/>
                  </a:cubicBezTo>
                  <a:cubicBezTo>
                    <a:pt x="63" y="4"/>
                    <a:pt x="63" y="4"/>
                    <a:pt x="63" y="4"/>
                  </a:cubicBezTo>
                  <a:cubicBezTo>
                    <a:pt x="63" y="4"/>
                    <a:pt x="63" y="4"/>
                    <a:pt x="63" y="4"/>
                  </a:cubicBezTo>
                  <a:cubicBezTo>
                    <a:pt x="62" y="5"/>
                    <a:pt x="62" y="5"/>
                    <a:pt x="62" y="5"/>
                  </a:cubicBezTo>
                  <a:cubicBezTo>
                    <a:pt x="61" y="5"/>
                    <a:pt x="61" y="5"/>
                    <a:pt x="61" y="5"/>
                  </a:cubicBezTo>
                  <a:cubicBezTo>
                    <a:pt x="60" y="6"/>
                    <a:pt x="60" y="6"/>
                    <a:pt x="60" y="6"/>
                  </a:cubicBezTo>
                  <a:cubicBezTo>
                    <a:pt x="59" y="6"/>
                    <a:pt x="59" y="6"/>
                    <a:pt x="59" y="6"/>
                  </a:cubicBezTo>
                  <a:cubicBezTo>
                    <a:pt x="59" y="6"/>
                    <a:pt x="59" y="6"/>
                    <a:pt x="59" y="6"/>
                  </a:cubicBezTo>
                  <a:cubicBezTo>
                    <a:pt x="58" y="6"/>
                    <a:pt x="58" y="6"/>
                    <a:pt x="58" y="6"/>
                  </a:cubicBezTo>
                  <a:close/>
                  <a:moveTo>
                    <a:pt x="47" y="7"/>
                  </a:moveTo>
                  <a:cubicBezTo>
                    <a:pt x="48" y="7"/>
                    <a:pt x="48" y="7"/>
                    <a:pt x="48" y="7"/>
                  </a:cubicBezTo>
                  <a:cubicBezTo>
                    <a:pt x="48" y="7"/>
                    <a:pt x="48" y="7"/>
                    <a:pt x="48" y="7"/>
                  </a:cubicBezTo>
                  <a:cubicBezTo>
                    <a:pt x="49" y="7"/>
                    <a:pt x="49" y="7"/>
                    <a:pt x="49" y="7"/>
                  </a:cubicBezTo>
                  <a:cubicBezTo>
                    <a:pt x="48" y="6"/>
                    <a:pt x="48" y="6"/>
                    <a:pt x="48" y="6"/>
                  </a:cubicBezTo>
                  <a:cubicBezTo>
                    <a:pt x="48" y="6"/>
                    <a:pt x="48" y="6"/>
                    <a:pt x="48" y="6"/>
                  </a:cubicBezTo>
                  <a:cubicBezTo>
                    <a:pt x="47" y="6"/>
                    <a:pt x="47" y="6"/>
                    <a:pt x="47" y="6"/>
                  </a:cubicBezTo>
                  <a:cubicBezTo>
                    <a:pt x="47" y="7"/>
                    <a:pt x="47" y="7"/>
                    <a:pt x="47" y="7"/>
                  </a:cubicBezTo>
                  <a:close/>
                  <a:moveTo>
                    <a:pt x="26" y="0"/>
                  </a:moveTo>
                  <a:cubicBezTo>
                    <a:pt x="27" y="1"/>
                    <a:pt x="27" y="1"/>
                    <a:pt x="27" y="1"/>
                  </a:cubicBezTo>
                  <a:cubicBezTo>
                    <a:pt x="28" y="2"/>
                    <a:pt x="28" y="2"/>
                    <a:pt x="28" y="2"/>
                  </a:cubicBezTo>
                  <a:cubicBezTo>
                    <a:pt x="28" y="1"/>
                    <a:pt x="28" y="1"/>
                    <a:pt x="28" y="1"/>
                  </a:cubicBezTo>
                  <a:cubicBezTo>
                    <a:pt x="29" y="1"/>
                    <a:pt x="29" y="1"/>
                    <a:pt x="29" y="1"/>
                  </a:cubicBezTo>
                  <a:cubicBezTo>
                    <a:pt x="28" y="0"/>
                    <a:pt x="28" y="0"/>
                    <a:pt x="28" y="0"/>
                  </a:cubicBezTo>
                  <a:cubicBezTo>
                    <a:pt x="28" y="1"/>
                    <a:pt x="28" y="1"/>
                    <a:pt x="28" y="1"/>
                  </a:cubicBezTo>
                  <a:cubicBezTo>
                    <a:pt x="27" y="0"/>
                    <a:pt x="27" y="0"/>
                    <a:pt x="27" y="0"/>
                  </a:cubicBezTo>
                  <a:cubicBezTo>
                    <a:pt x="26" y="0"/>
                    <a:pt x="26" y="0"/>
                    <a:pt x="26" y="0"/>
                  </a:cubicBezTo>
                  <a:cubicBezTo>
                    <a:pt x="26" y="0"/>
                    <a:pt x="26" y="0"/>
                    <a:pt x="26" y="0"/>
                  </a:cubicBezTo>
                  <a:cubicBezTo>
                    <a:pt x="26" y="0"/>
                    <a:pt x="26" y="0"/>
                    <a:pt x="26" y="0"/>
                  </a:cubicBezTo>
                  <a:close/>
                  <a:moveTo>
                    <a:pt x="22" y="7"/>
                  </a:moveTo>
                  <a:cubicBezTo>
                    <a:pt x="21" y="7"/>
                    <a:pt x="21" y="7"/>
                    <a:pt x="21" y="7"/>
                  </a:cubicBezTo>
                  <a:cubicBezTo>
                    <a:pt x="21" y="6"/>
                    <a:pt x="21" y="6"/>
                    <a:pt x="21" y="6"/>
                  </a:cubicBezTo>
                  <a:cubicBezTo>
                    <a:pt x="21" y="6"/>
                    <a:pt x="21" y="6"/>
                    <a:pt x="21" y="6"/>
                  </a:cubicBezTo>
                  <a:cubicBezTo>
                    <a:pt x="22" y="6"/>
                    <a:pt x="22" y="6"/>
                    <a:pt x="22" y="6"/>
                  </a:cubicBezTo>
                  <a:cubicBezTo>
                    <a:pt x="22" y="6"/>
                    <a:pt x="22" y="6"/>
                    <a:pt x="22" y="6"/>
                  </a:cubicBezTo>
                  <a:cubicBezTo>
                    <a:pt x="23" y="6"/>
                    <a:pt x="23" y="6"/>
                    <a:pt x="23" y="6"/>
                  </a:cubicBezTo>
                  <a:cubicBezTo>
                    <a:pt x="22" y="7"/>
                    <a:pt x="22" y="7"/>
                    <a:pt x="22" y="7"/>
                  </a:cubicBezTo>
                  <a:cubicBezTo>
                    <a:pt x="22" y="7"/>
                    <a:pt x="22" y="7"/>
                    <a:pt x="22" y="7"/>
                  </a:cubicBezTo>
                  <a:cubicBezTo>
                    <a:pt x="22" y="7"/>
                    <a:pt x="22" y="7"/>
                    <a:pt x="22" y="7"/>
                  </a:cubicBezTo>
                  <a:close/>
                  <a:moveTo>
                    <a:pt x="26" y="13"/>
                  </a:moveTo>
                  <a:cubicBezTo>
                    <a:pt x="26" y="13"/>
                    <a:pt x="26" y="13"/>
                    <a:pt x="26" y="13"/>
                  </a:cubicBezTo>
                  <a:cubicBezTo>
                    <a:pt x="27" y="13"/>
                    <a:pt x="27" y="13"/>
                    <a:pt x="27" y="13"/>
                  </a:cubicBezTo>
                  <a:cubicBezTo>
                    <a:pt x="28" y="13"/>
                    <a:pt x="28" y="13"/>
                    <a:pt x="28" y="13"/>
                  </a:cubicBezTo>
                  <a:cubicBezTo>
                    <a:pt x="29" y="12"/>
                    <a:pt x="29" y="12"/>
                    <a:pt x="29" y="12"/>
                  </a:cubicBezTo>
                  <a:cubicBezTo>
                    <a:pt x="31" y="12"/>
                    <a:pt x="31" y="12"/>
                    <a:pt x="31" y="12"/>
                  </a:cubicBezTo>
                  <a:cubicBezTo>
                    <a:pt x="31" y="12"/>
                    <a:pt x="31" y="12"/>
                    <a:pt x="31" y="12"/>
                  </a:cubicBezTo>
                  <a:cubicBezTo>
                    <a:pt x="32" y="12"/>
                    <a:pt x="32" y="12"/>
                    <a:pt x="32" y="12"/>
                  </a:cubicBezTo>
                  <a:cubicBezTo>
                    <a:pt x="32" y="12"/>
                    <a:pt x="32" y="12"/>
                    <a:pt x="32" y="12"/>
                  </a:cubicBezTo>
                  <a:cubicBezTo>
                    <a:pt x="32" y="13"/>
                    <a:pt x="32" y="13"/>
                    <a:pt x="32" y="13"/>
                  </a:cubicBezTo>
                  <a:cubicBezTo>
                    <a:pt x="32" y="13"/>
                    <a:pt x="32" y="13"/>
                    <a:pt x="32" y="13"/>
                  </a:cubicBezTo>
                  <a:cubicBezTo>
                    <a:pt x="32" y="13"/>
                    <a:pt x="32" y="13"/>
                    <a:pt x="32" y="13"/>
                  </a:cubicBezTo>
                  <a:cubicBezTo>
                    <a:pt x="31" y="14"/>
                    <a:pt x="31" y="14"/>
                    <a:pt x="31" y="14"/>
                  </a:cubicBezTo>
                  <a:cubicBezTo>
                    <a:pt x="30" y="13"/>
                    <a:pt x="30" y="13"/>
                    <a:pt x="30" y="13"/>
                  </a:cubicBezTo>
                  <a:cubicBezTo>
                    <a:pt x="29" y="13"/>
                    <a:pt x="29" y="13"/>
                    <a:pt x="29" y="13"/>
                  </a:cubicBezTo>
                  <a:cubicBezTo>
                    <a:pt x="28" y="13"/>
                    <a:pt x="28" y="13"/>
                    <a:pt x="28" y="13"/>
                  </a:cubicBezTo>
                  <a:cubicBezTo>
                    <a:pt x="28" y="14"/>
                    <a:pt x="28" y="14"/>
                    <a:pt x="28" y="14"/>
                  </a:cubicBezTo>
                  <a:cubicBezTo>
                    <a:pt x="28" y="14"/>
                    <a:pt x="28" y="14"/>
                    <a:pt x="28" y="14"/>
                  </a:cubicBezTo>
                  <a:cubicBezTo>
                    <a:pt x="30" y="14"/>
                    <a:pt x="30" y="14"/>
                    <a:pt x="30" y="14"/>
                  </a:cubicBezTo>
                  <a:cubicBezTo>
                    <a:pt x="30" y="14"/>
                    <a:pt x="30" y="14"/>
                    <a:pt x="30" y="14"/>
                  </a:cubicBezTo>
                  <a:cubicBezTo>
                    <a:pt x="30" y="15"/>
                    <a:pt x="30" y="15"/>
                    <a:pt x="30" y="15"/>
                  </a:cubicBezTo>
                  <a:cubicBezTo>
                    <a:pt x="30" y="15"/>
                    <a:pt x="30" y="15"/>
                    <a:pt x="30" y="15"/>
                  </a:cubicBezTo>
                  <a:cubicBezTo>
                    <a:pt x="29" y="14"/>
                    <a:pt x="29" y="14"/>
                    <a:pt x="29" y="14"/>
                  </a:cubicBezTo>
                  <a:cubicBezTo>
                    <a:pt x="29" y="15"/>
                    <a:pt x="29" y="15"/>
                    <a:pt x="29" y="15"/>
                  </a:cubicBezTo>
                  <a:cubicBezTo>
                    <a:pt x="28" y="15"/>
                    <a:pt x="28" y="15"/>
                    <a:pt x="28" y="15"/>
                  </a:cubicBezTo>
                  <a:cubicBezTo>
                    <a:pt x="27" y="14"/>
                    <a:pt x="27" y="14"/>
                    <a:pt x="27" y="14"/>
                  </a:cubicBezTo>
                  <a:cubicBezTo>
                    <a:pt x="26" y="14"/>
                    <a:pt x="26" y="14"/>
                    <a:pt x="26" y="14"/>
                  </a:cubicBezTo>
                  <a:cubicBezTo>
                    <a:pt x="25" y="14"/>
                    <a:pt x="25" y="14"/>
                    <a:pt x="25" y="14"/>
                  </a:cubicBezTo>
                  <a:cubicBezTo>
                    <a:pt x="25" y="15"/>
                    <a:pt x="25" y="15"/>
                    <a:pt x="25" y="15"/>
                  </a:cubicBezTo>
                  <a:cubicBezTo>
                    <a:pt x="26" y="15"/>
                    <a:pt x="26" y="15"/>
                    <a:pt x="26" y="15"/>
                  </a:cubicBezTo>
                  <a:cubicBezTo>
                    <a:pt x="28" y="16"/>
                    <a:pt x="28" y="16"/>
                    <a:pt x="28" y="16"/>
                  </a:cubicBezTo>
                  <a:cubicBezTo>
                    <a:pt x="28" y="16"/>
                    <a:pt x="28" y="16"/>
                    <a:pt x="28" y="16"/>
                  </a:cubicBezTo>
                  <a:cubicBezTo>
                    <a:pt x="29" y="16"/>
                    <a:pt x="29" y="16"/>
                    <a:pt x="29" y="16"/>
                  </a:cubicBezTo>
                  <a:cubicBezTo>
                    <a:pt x="29" y="16"/>
                    <a:pt x="29" y="16"/>
                    <a:pt x="29" y="16"/>
                  </a:cubicBezTo>
                  <a:cubicBezTo>
                    <a:pt x="30" y="17"/>
                    <a:pt x="30" y="17"/>
                    <a:pt x="30" y="17"/>
                  </a:cubicBezTo>
                  <a:cubicBezTo>
                    <a:pt x="30" y="18"/>
                    <a:pt x="30" y="18"/>
                    <a:pt x="30" y="18"/>
                  </a:cubicBezTo>
                  <a:cubicBezTo>
                    <a:pt x="30" y="18"/>
                    <a:pt x="30" y="18"/>
                    <a:pt x="30" y="18"/>
                  </a:cubicBezTo>
                  <a:cubicBezTo>
                    <a:pt x="31" y="18"/>
                    <a:pt x="31" y="18"/>
                    <a:pt x="31" y="18"/>
                  </a:cubicBezTo>
                  <a:cubicBezTo>
                    <a:pt x="32" y="17"/>
                    <a:pt x="32" y="17"/>
                    <a:pt x="32" y="17"/>
                  </a:cubicBezTo>
                  <a:cubicBezTo>
                    <a:pt x="33" y="17"/>
                    <a:pt x="33" y="17"/>
                    <a:pt x="33" y="17"/>
                  </a:cubicBezTo>
                  <a:cubicBezTo>
                    <a:pt x="34" y="17"/>
                    <a:pt x="34" y="17"/>
                    <a:pt x="34" y="17"/>
                  </a:cubicBezTo>
                  <a:cubicBezTo>
                    <a:pt x="35" y="17"/>
                    <a:pt x="35" y="17"/>
                    <a:pt x="35" y="17"/>
                  </a:cubicBezTo>
                  <a:cubicBezTo>
                    <a:pt x="36" y="17"/>
                    <a:pt x="36" y="17"/>
                    <a:pt x="36" y="17"/>
                  </a:cubicBezTo>
                  <a:cubicBezTo>
                    <a:pt x="35" y="18"/>
                    <a:pt x="35" y="18"/>
                    <a:pt x="35" y="18"/>
                  </a:cubicBezTo>
                  <a:cubicBezTo>
                    <a:pt x="36" y="19"/>
                    <a:pt x="36" y="19"/>
                    <a:pt x="36" y="19"/>
                  </a:cubicBezTo>
                  <a:cubicBezTo>
                    <a:pt x="37" y="19"/>
                    <a:pt x="37" y="19"/>
                    <a:pt x="37" y="19"/>
                  </a:cubicBezTo>
                  <a:cubicBezTo>
                    <a:pt x="38" y="19"/>
                    <a:pt x="38" y="19"/>
                    <a:pt x="38" y="19"/>
                  </a:cubicBezTo>
                  <a:cubicBezTo>
                    <a:pt x="39" y="19"/>
                    <a:pt x="39" y="19"/>
                    <a:pt x="39" y="19"/>
                  </a:cubicBezTo>
                  <a:cubicBezTo>
                    <a:pt x="39" y="19"/>
                    <a:pt x="39" y="19"/>
                    <a:pt x="39" y="19"/>
                  </a:cubicBezTo>
                  <a:cubicBezTo>
                    <a:pt x="39" y="18"/>
                    <a:pt x="39" y="18"/>
                    <a:pt x="39" y="18"/>
                  </a:cubicBezTo>
                  <a:cubicBezTo>
                    <a:pt x="39" y="18"/>
                    <a:pt x="39" y="18"/>
                    <a:pt x="39" y="18"/>
                  </a:cubicBezTo>
                  <a:cubicBezTo>
                    <a:pt x="39" y="17"/>
                    <a:pt x="39" y="17"/>
                    <a:pt x="39" y="17"/>
                  </a:cubicBezTo>
                  <a:cubicBezTo>
                    <a:pt x="40" y="17"/>
                    <a:pt x="40" y="17"/>
                    <a:pt x="40" y="17"/>
                  </a:cubicBezTo>
                  <a:cubicBezTo>
                    <a:pt x="41" y="17"/>
                    <a:pt x="41" y="17"/>
                    <a:pt x="41" y="17"/>
                  </a:cubicBezTo>
                  <a:cubicBezTo>
                    <a:pt x="41" y="17"/>
                    <a:pt x="41" y="17"/>
                    <a:pt x="41" y="17"/>
                  </a:cubicBezTo>
                  <a:cubicBezTo>
                    <a:pt x="42" y="17"/>
                    <a:pt x="42" y="17"/>
                    <a:pt x="42" y="17"/>
                  </a:cubicBezTo>
                  <a:cubicBezTo>
                    <a:pt x="43" y="17"/>
                    <a:pt x="43" y="17"/>
                    <a:pt x="43" y="17"/>
                  </a:cubicBezTo>
                  <a:cubicBezTo>
                    <a:pt x="44" y="17"/>
                    <a:pt x="44" y="17"/>
                    <a:pt x="44" y="17"/>
                  </a:cubicBezTo>
                  <a:cubicBezTo>
                    <a:pt x="44" y="16"/>
                    <a:pt x="44" y="16"/>
                    <a:pt x="44" y="16"/>
                  </a:cubicBezTo>
                  <a:cubicBezTo>
                    <a:pt x="44" y="15"/>
                    <a:pt x="44" y="15"/>
                    <a:pt x="44" y="15"/>
                  </a:cubicBezTo>
                  <a:cubicBezTo>
                    <a:pt x="44" y="15"/>
                    <a:pt x="44" y="15"/>
                    <a:pt x="44" y="15"/>
                  </a:cubicBezTo>
                  <a:cubicBezTo>
                    <a:pt x="44" y="14"/>
                    <a:pt x="44" y="14"/>
                    <a:pt x="44" y="14"/>
                  </a:cubicBezTo>
                  <a:cubicBezTo>
                    <a:pt x="45" y="14"/>
                    <a:pt x="45" y="14"/>
                    <a:pt x="45" y="14"/>
                  </a:cubicBezTo>
                  <a:cubicBezTo>
                    <a:pt x="45" y="12"/>
                    <a:pt x="45" y="12"/>
                    <a:pt x="45" y="12"/>
                  </a:cubicBezTo>
                  <a:cubicBezTo>
                    <a:pt x="46" y="12"/>
                    <a:pt x="46" y="12"/>
                    <a:pt x="46" y="12"/>
                  </a:cubicBezTo>
                  <a:cubicBezTo>
                    <a:pt x="47" y="11"/>
                    <a:pt x="47" y="11"/>
                    <a:pt x="47" y="11"/>
                  </a:cubicBezTo>
                  <a:cubicBezTo>
                    <a:pt x="47" y="10"/>
                    <a:pt x="47" y="10"/>
                    <a:pt x="47" y="10"/>
                  </a:cubicBezTo>
                  <a:cubicBezTo>
                    <a:pt x="47" y="10"/>
                    <a:pt x="47" y="10"/>
                    <a:pt x="47" y="10"/>
                  </a:cubicBezTo>
                  <a:cubicBezTo>
                    <a:pt x="47" y="9"/>
                    <a:pt x="47" y="9"/>
                    <a:pt x="47" y="9"/>
                  </a:cubicBezTo>
                  <a:cubicBezTo>
                    <a:pt x="47" y="8"/>
                    <a:pt x="47" y="8"/>
                    <a:pt x="47" y="8"/>
                  </a:cubicBezTo>
                  <a:cubicBezTo>
                    <a:pt x="47" y="8"/>
                    <a:pt x="47" y="8"/>
                    <a:pt x="47" y="8"/>
                  </a:cubicBezTo>
                  <a:cubicBezTo>
                    <a:pt x="47" y="7"/>
                    <a:pt x="47" y="7"/>
                    <a:pt x="47" y="7"/>
                  </a:cubicBezTo>
                  <a:cubicBezTo>
                    <a:pt x="47" y="7"/>
                    <a:pt x="47" y="7"/>
                    <a:pt x="47" y="7"/>
                  </a:cubicBezTo>
                  <a:cubicBezTo>
                    <a:pt x="45" y="7"/>
                    <a:pt x="45" y="7"/>
                    <a:pt x="45" y="7"/>
                  </a:cubicBezTo>
                  <a:cubicBezTo>
                    <a:pt x="45" y="7"/>
                    <a:pt x="45" y="7"/>
                    <a:pt x="45" y="7"/>
                  </a:cubicBezTo>
                  <a:cubicBezTo>
                    <a:pt x="44" y="7"/>
                    <a:pt x="44" y="7"/>
                    <a:pt x="44" y="7"/>
                  </a:cubicBezTo>
                  <a:cubicBezTo>
                    <a:pt x="43" y="7"/>
                    <a:pt x="43" y="7"/>
                    <a:pt x="43" y="7"/>
                  </a:cubicBezTo>
                  <a:cubicBezTo>
                    <a:pt x="42" y="7"/>
                    <a:pt x="42" y="7"/>
                    <a:pt x="42" y="7"/>
                  </a:cubicBezTo>
                  <a:cubicBezTo>
                    <a:pt x="41" y="6"/>
                    <a:pt x="41" y="6"/>
                    <a:pt x="41" y="6"/>
                  </a:cubicBezTo>
                  <a:cubicBezTo>
                    <a:pt x="40" y="6"/>
                    <a:pt x="40" y="6"/>
                    <a:pt x="40" y="6"/>
                  </a:cubicBezTo>
                  <a:cubicBezTo>
                    <a:pt x="40" y="6"/>
                    <a:pt x="40" y="6"/>
                    <a:pt x="40" y="6"/>
                  </a:cubicBezTo>
                  <a:cubicBezTo>
                    <a:pt x="40" y="6"/>
                    <a:pt x="40" y="6"/>
                    <a:pt x="40" y="6"/>
                  </a:cubicBezTo>
                  <a:cubicBezTo>
                    <a:pt x="39" y="5"/>
                    <a:pt x="39" y="5"/>
                    <a:pt x="39" y="5"/>
                  </a:cubicBezTo>
                  <a:cubicBezTo>
                    <a:pt x="39" y="6"/>
                    <a:pt x="39" y="6"/>
                    <a:pt x="39" y="6"/>
                  </a:cubicBezTo>
                  <a:cubicBezTo>
                    <a:pt x="39" y="5"/>
                    <a:pt x="39" y="5"/>
                    <a:pt x="39" y="5"/>
                  </a:cubicBezTo>
                  <a:cubicBezTo>
                    <a:pt x="39" y="5"/>
                    <a:pt x="39" y="5"/>
                    <a:pt x="39" y="5"/>
                  </a:cubicBezTo>
                  <a:cubicBezTo>
                    <a:pt x="39" y="4"/>
                    <a:pt x="39" y="4"/>
                    <a:pt x="39" y="4"/>
                  </a:cubicBezTo>
                  <a:cubicBezTo>
                    <a:pt x="38" y="5"/>
                    <a:pt x="38" y="5"/>
                    <a:pt x="38" y="5"/>
                  </a:cubicBezTo>
                  <a:cubicBezTo>
                    <a:pt x="38" y="5"/>
                    <a:pt x="38" y="5"/>
                    <a:pt x="38" y="5"/>
                  </a:cubicBezTo>
                  <a:cubicBezTo>
                    <a:pt x="38" y="6"/>
                    <a:pt x="38" y="6"/>
                    <a:pt x="38" y="6"/>
                  </a:cubicBezTo>
                  <a:cubicBezTo>
                    <a:pt x="37" y="5"/>
                    <a:pt x="37" y="5"/>
                    <a:pt x="37" y="5"/>
                  </a:cubicBezTo>
                  <a:cubicBezTo>
                    <a:pt x="37" y="5"/>
                    <a:pt x="37" y="5"/>
                    <a:pt x="37" y="5"/>
                  </a:cubicBezTo>
                  <a:cubicBezTo>
                    <a:pt x="37" y="5"/>
                    <a:pt x="37" y="5"/>
                    <a:pt x="37" y="5"/>
                  </a:cubicBezTo>
                  <a:cubicBezTo>
                    <a:pt x="37" y="5"/>
                    <a:pt x="37" y="5"/>
                    <a:pt x="37" y="5"/>
                  </a:cubicBezTo>
                  <a:cubicBezTo>
                    <a:pt x="37" y="6"/>
                    <a:pt x="37" y="6"/>
                    <a:pt x="37" y="6"/>
                  </a:cubicBezTo>
                  <a:cubicBezTo>
                    <a:pt x="36" y="6"/>
                    <a:pt x="36" y="6"/>
                    <a:pt x="36" y="6"/>
                  </a:cubicBezTo>
                  <a:cubicBezTo>
                    <a:pt x="36" y="7"/>
                    <a:pt x="36" y="7"/>
                    <a:pt x="36" y="7"/>
                  </a:cubicBezTo>
                  <a:cubicBezTo>
                    <a:pt x="36" y="7"/>
                    <a:pt x="36" y="7"/>
                    <a:pt x="36" y="7"/>
                  </a:cubicBezTo>
                  <a:cubicBezTo>
                    <a:pt x="36" y="7"/>
                    <a:pt x="36" y="7"/>
                    <a:pt x="36" y="7"/>
                  </a:cubicBezTo>
                  <a:cubicBezTo>
                    <a:pt x="35" y="7"/>
                    <a:pt x="35" y="7"/>
                    <a:pt x="35" y="7"/>
                  </a:cubicBezTo>
                  <a:cubicBezTo>
                    <a:pt x="35" y="7"/>
                    <a:pt x="35" y="7"/>
                    <a:pt x="35" y="7"/>
                  </a:cubicBezTo>
                  <a:cubicBezTo>
                    <a:pt x="35" y="7"/>
                    <a:pt x="35" y="7"/>
                    <a:pt x="35" y="7"/>
                  </a:cubicBezTo>
                  <a:cubicBezTo>
                    <a:pt x="35" y="8"/>
                    <a:pt x="35" y="8"/>
                    <a:pt x="35" y="8"/>
                  </a:cubicBezTo>
                  <a:cubicBezTo>
                    <a:pt x="35" y="7"/>
                    <a:pt x="35" y="7"/>
                    <a:pt x="35" y="7"/>
                  </a:cubicBezTo>
                  <a:cubicBezTo>
                    <a:pt x="34" y="7"/>
                    <a:pt x="34" y="7"/>
                    <a:pt x="34" y="7"/>
                  </a:cubicBezTo>
                  <a:cubicBezTo>
                    <a:pt x="35" y="6"/>
                    <a:pt x="35" y="6"/>
                    <a:pt x="35" y="6"/>
                  </a:cubicBezTo>
                  <a:cubicBezTo>
                    <a:pt x="35" y="4"/>
                    <a:pt x="35" y="4"/>
                    <a:pt x="35" y="4"/>
                  </a:cubicBezTo>
                  <a:cubicBezTo>
                    <a:pt x="35" y="4"/>
                    <a:pt x="35" y="4"/>
                    <a:pt x="35" y="4"/>
                  </a:cubicBezTo>
                  <a:cubicBezTo>
                    <a:pt x="34" y="3"/>
                    <a:pt x="34" y="3"/>
                    <a:pt x="34" y="3"/>
                  </a:cubicBezTo>
                  <a:cubicBezTo>
                    <a:pt x="33" y="3"/>
                    <a:pt x="33" y="3"/>
                    <a:pt x="33" y="3"/>
                  </a:cubicBezTo>
                  <a:cubicBezTo>
                    <a:pt x="33" y="3"/>
                    <a:pt x="33" y="3"/>
                    <a:pt x="33" y="3"/>
                  </a:cubicBezTo>
                  <a:cubicBezTo>
                    <a:pt x="33" y="3"/>
                    <a:pt x="33" y="3"/>
                    <a:pt x="33" y="3"/>
                  </a:cubicBezTo>
                  <a:cubicBezTo>
                    <a:pt x="33" y="4"/>
                    <a:pt x="33" y="4"/>
                    <a:pt x="33" y="4"/>
                  </a:cubicBezTo>
                  <a:cubicBezTo>
                    <a:pt x="33" y="4"/>
                    <a:pt x="33" y="4"/>
                    <a:pt x="33" y="4"/>
                  </a:cubicBezTo>
                  <a:cubicBezTo>
                    <a:pt x="33" y="4"/>
                    <a:pt x="33" y="4"/>
                    <a:pt x="33" y="4"/>
                  </a:cubicBezTo>
                  <a:cubicBezTo>
                    <a:pt x="33" y="4"/>
                    <a:pt x="33" y="4"/>
                    <a:pt x="33" y="4"/>
                  </a:cubicBezTo>
                  <a:cubicBezTo>
                    <a:pt x="32" y="4"/>
                    <a:pt x="32" y="4"/>
                    <a:pt x="32" y="4"/>
                  </a:cubicBezTo>
                  <a:cubicBezTo>
                    <a:pt x="32" y="5"/>
                    <a:pt x="32" y="5"/>
                    <a:pt x="32" y="5"/>
                  </a:cubicBezTo>
                  <a:cubicBezTo>
                    <a:pt x="33" y="6"/>
                    <a:pt x="33" y="6"/>
                    <a:pt x="33" y="6"/>
                  </a:cubicBezTo>
                  <a:cubicBezTo>
                    <a:pt x="33" y="6"/>
                    <a:pt x="33" y="6"/>
                    <a:pt x="33" y="6"/>
                  </a:cubicBezTo>
                  <a:cubicBezTo>
                    <a:pt x="33" y="7"/>
                    <a:pt x="33" y="7"/>
                    <a:pt x="33" y="7"/>
                  </a:cubicBezTo>
                  <a:cubicBezTo>
                    <a:pt x="33" y="8"/>
                    <a:pt x="33" y="8"/>
                    <a:pt x="33" y="8"/>
                  </a:cubicBezTo>
                  <a:cubicBezTo>
                    <a:pt x="33" y="9"/>
                    <a:pt x="33" y="9"/>
                    <a:pt x="33" y="9"/>
                  </a:cubicBezTo>
                  <a:cubicBezTo>
                    <a:pt x="33" y="10"/>
                    <a:pt x="33" y="10"/>
                    <a:pt x="33" y="10"/>
                  </a:cubicBezTo>
                  <a:cubicBezTo>
                    <a:pt x="33" y="10"/>
                    <a:pt x="33" y="10"/>
                    <a:pt x="33" y="10"/>
                  </a:cubicBezTo>
                  <a:cubicBezTo>
                    <a:pt x="32" y="9"/>
                    <a:pt x="32" y="9"/>
                    <a:pt x="32" y="9"/>
                  </a:cubicBezTo>
                  <a:cubicBezTo>
                    <a:pt x="32" y="8"/>
                    <a:pt x="32" y="8"/>
                    <a:pt x="32" y="8"/>
                  </a:cubicBezTo>
                  <a:cubicBezTo>
                    <a:pt x="31" y="8"/>
                    <a:pt x="31" y="8"/>
                    <a:pt x="31" y="8"/>
                  </a:cubicBezTo>
                  <a:cubicBezTo>
                    <a:pt x="31" y="7"/>
                    <a:pt x="31" y="7"/>
                    <a:pt x="31" y="7"/>
                  </a:cubicBezTo>
                  <a:cubicBezTo>
                    <a:pt x="31" y="7"/>
                    <a:pt x="31" y="7"/>
                    <a:pt x="31" y="7"/>
                  </a:cubicBezTo>
                  <a:cubicBezTo>
                    <a:pt x="31" y="6"/>
                    <a:pt x="31" y="6"/>
                    <a:pt x="31" y="6"/>
                  </a:cubicBezTo>
                  <a:cubicBezTo>
                    <a:pt x="30" y="6"/>
                    <a:pt x="30" y="6"/>
                    <a:pt x="30" y="6"/>
                  </a:cubicBezTo>
                  <a:cubicBezTo>
                    <a:pt x="30" y="7"/>
                    <a:pt x="30" y="7"/>
                    <a:pt x="30" y="7"/>
                  </a:cubicBezTo>
                  <a:cubicBezTo>
                    <a:pt x="29" y="7"/>
                    <a:pt x="29" y="7"/>
                    <a:pt x="29" y="7"/>
                  </a:cubicBezTo>
                  <a:cubicBezTo>
                    <a:pt x="29" y="7"/>
                    <a:pt x="29" y="7"/>
                    <a:pt x="29" y="7"/>
                  </a:cubicBezTo>
                  <a:cubicBezTo>
                    <a:pt x="28" y="7"/>
                    <a:pt x="28" y="7"/>
                    <a:pt x="28" y="7"/>
                  </a:cubicBezTo>
                  <a:cubicBezTo>
                    <a:pt x="28" y="7"/>
                    <a:pt x="28" y="7"/>
                    <a:pt x="28" y="7"/>
                  </a:cubicBezTo>
                  <a:cubicBezTo>
                    <a:pt x="28" y="7"/>
                    <a:pt x="28" y="7"/>
                    <a:pt x="28" y="7"/>
                  </a:cubicBezTo>
                  <a:cubicBezTo>
                    <a:pt x="28" y="6"/>
                    <a:pt x="28" y="6"/>
                    <a:pt x="28" y="6"/>
                  </a:cubicBezTo>
                  <a:cubicBezTo>
                    <a:pt x="27" y="6"/>
                    <a:pt x="27" y="6"/>
                    <a:pt x="27" y="6"/>
                  </a:cubicBezTo>
                  <a:cubicBezTo>
                    <a:pt x="27" y="6"/>
                    <a:pt x="27" y="6"/>
                    <a:pt x="27" y="6"/>
                  </a:cubicBezTo>
                  <a:cubicBezTo>
                    <a:pt x="26" y="5"/>
                    <a:pt x="26" y="5"/>
                    <a:pt x="26" y="5"/>
                  </a:cubicBezTo>
                  <a:cubicBezTo>
                    <a:pt x="26" y="5"/>
                    <a:pt x="26" y="5"/>
                    <a:pt x="26" y="5"/>
                  </a:cubicBezTo>
                  <a:cubicBezTo>
                    <a:pt x="26" y="5"/>
                    <a:pt x="26" y="5"/>
                    <a:pt x="26" y="5"/>
                  </a:cubicBezTo>
                  <a:cubicBezTo>
                    <a:pt x="25" y="4"/>
                    <a:pt x="25" y="4"/>
                    <a:pt x="25" y="4"/>
                  </a:cubicBezTo>
                  <a:cubicBezTo>
                    <a:pt x="25" y="4"/>
                    <a:pt x="25" y="4"/>
                    <a:pt x="25" y="4"/>
                  </a:cubicBezTo>
                  <a:cubicBezTo>
                    <a:pt x="25" y="3"/>
                    <a:pt x="25" y="3"/>
                    <a:pt x="25" y="3"/>
                  </a:cubicBezTo>
                  <a:cubicBezTo>
                    <a:pt x="25" y="3"/>
                    <a:pt x="25" y="3"/>
                    <a:pt x="25" y="3"/>
                  </a:cubicBezTo>
                  <a:cubicBezTo>
                    <a:pt x="24" y="3"/>
                    <a:pt x="24" y="3"/>
                    <a:pt x="24" y="3"/>
                  </a:cubicBezTo>
                  <a:cubicBezTo>
                    <a:pt x="24" y="5"/>
                    <a:pt x="24" y="5"/>
                    <a:pt x="24" y="5"/>
                  </a:cubicBezTo>
                  <a:cubicBezTo>
                    <a:pt x="24" y="5"/>
                    <a:pt x="24" y="5"/>
                    <a:pt x="24" y="5"/>
                  </a:cubicBezTo>
                  <a:cubicBezTo>
                    <a:pt x="25" y="6"/>
                    <a:pt x="25" y="6"/>
                    <a:pt x="25" y="6"/>
                  </a:cubicBezTo>
                  <a:cubicBezTo>
                    <a:pt x="25" y="7"/>
                    <a:pt x="25" y="7"/>
                    <a:pt x="25" y="7"/>
                  </a:cubicBezTo>
                  <a:cubicBezTo>
                    <a:pt x="25" y="7"/>
                    <a:pt x="25" y="7"/>
                    <a:pt x="25" y="7"/>
                  </a:cubicBezTo>
                  <a:cubicBezTo>
                    <a:pt x="24" y="7"/>
                    <a:pt x="24" y="7"/>
                    <a:pt x="24" y="7"/>
                  </a:cubicBezTo>
                  <a:cubicBezTo>
                    <a:pt x="24" y="6"/>
                    <a:pt x="24" y="6"/>
                    <a:pt x="24" y="6"/>
                  </a:cubicBezTo>
                  <a:cubicBezTo>
                    <a:pt x="23" y="6"/>
                    <a:pt x="23" y="6"/>
                    <a:pt x="23" y="6"/>
                  </a:cubicBezTo>
                  <a:cubicBezTo>
                    <a:pt x="23" y="7"/>
                    <a:pt x="23" y="7"/>
                    <a:pt x="23" y="7"/>
                  </a:cubicBezTo>
                  <a:cubicBezTo>
                    <a:pt x="24" y="8"/>
                    <a:pt x="24" y="8"/>
                    <a:pt x="24" y="8"/>
                  </a:cubicBezTo>
                  <a:cubicBezTo>
                    <a:pt x="24" y="8"/>
                    <a:pt x="24" y="8"/>
                    <a:pt x="24" y="8"/>
                  </a:cubicBezTo>
                  <a:cubicBezTo>
                    <a:pt x="24" y="9"/>
                    <a:pt x="24" y="9"/>
                    <a:pt x="24" y="9"/>
                  </a:cubicBezTo>
                  <a:cubicBezTo>
                    <a:pt x="24" y="9"/>
                    <a:pt x="24" y="9"/>
                    <a:pt x="24" y="9"/>
                  </a:cubicBezTo>
                  <a:cubicBezTo>
                    <a:pt x="23" y="9"/>
                    <a:pt x="23" y="9"/>
                    <a:pt x="23" y="9"/>
                  </a:cubicBezTo>
                  <a:cubicBezTo>
                    <a:pt x="23" y="8"/>
                    <a:pt x="23" y="8"/>
                    <a:pt x="23" y="8"/>
                  </a:cubicBezTo>
                  <a:cubicBezTo>
                    <a:pt x="23" y="8"/>
                    <a:pt x="23" y="8"/>
                    <a:pt x="23" y="8"/>
                  </a:cubicBezTo>
                  <a:cubicBezTo>
                    <a:pt x="21" y="8"/>
                    <a:pt x="21" y="8"/>
                    <a:pt x="21" y="8"/>
                  </a:cubicBezTo>
                  <a:cubicBezTo>
                    <a:pt x="21" y="8"/>
                    <a:pt x="21" y="8"/>
                    <a:pt x="21" y="8"/>
                  </a:cubicBezTo>
                  <a:cubicBezTo>
                    <a:pt x="20" y="8"/>
                    <a:pt x="20" y="8"/>
                    <a:pt x="20" y="8"/>
                  </a:cubicBezTo>
                  <a:cubicBezTo>
                    <a:pt x="21" y="9"/>
                    <a:pt x="21" y="9"/>
                    <a:pt x="21" y="9"/>
                  </a:cubicBezTo>
                  <a:cubicBezTo>
                    <a:pt x="21" y="9"/>
                    <a:pt x="21" y="9"/>
                    <a:pt x="21" y="9"/>
                  </a:cubicBezTo>
                  <a:cubicBezTo>
                    <a:pt x="22" y="9"/>
                    <a:pt x="22" y="9"/>
                    <a:pt x="22" y="9"/>
                  </a:cubicBezTo>
                  <a:cubicBezTo>
                    <a:pt x="21" y="10"/>
                    <a:pt x="21" y="10"/>
                    <a:pt x="21" y="10"/>
                  </a:cubicBezTo>
                  <a:cubicBezTo>
                    <a:pt x="22" y="10"/>
                    <a:pt x="22" y="10"/>
                    <a:pt x="22" y="10"/>
                  </a:cubicBezTo>
                  <a:cubicBezTo>
                    <a:pt x="22" y="10"/>
                    <a:pt x="22" y="10"/>
                    <a:pt x="22" y="10"/>
                  </a:cubicBezTo>
                  <a:cubicBezTo>
                    <a:pt x="23" y="10"/>
                    <a:pt x="23" y="10"/>
                    <a:pt x="23" y="10"/>
                  </a:cubicBezTo>
                  <a:cubicBezTo>
                    <a:pt x="21" y="11"/>
                    <a:pt x="21" y="11"/>
                    <a:pt x="21" y="11"/>
                  </a:cubicBezTo>
                  <a:cubicBezTo>
                    <a:pt x="21" y="11"/>
                    <a:pt x="21" y="11"/>
                    <a:pt x="21" y="11"/>
                  </a:cubicBezTo>
                  <a:cubicBezTo>
                    <a:pt x="22" y="13"/>
                    <a:pt x="22" y="13"/>
                    <a:pt x="22" y="13"/>
                  </a:cubicBezTo>
                  <a:cubicBezTo>
                    <a:pt x="23" y="13"/>
                    <a:pt x="23" y="13"/>
                    <a:pt x="23" y="13"/>
                  </a:cubicBezTo>
                  <a:cubicBezTo>
                    <a:pt x="24" y="13"/>
                    <a:pt x="24" y="13"/>
                    <a:pt x="24" y="13"/>
                  </a:cubicBezTo>
                  <a:cubicBezTo>
                    <a:pt x="25" y="13"/>
                    <a:pt x="25" y="13"/>
                    <a:pt x="25" y="13"/>
                  </a:cubicBezTo>
                  <a:cubicBezTo>
                    <a:pt x="25" y="13"/>
                    <a:pt x="25" y="13"/>
                    <a:pt x="25" y="13"/>
                  </a:cubicBezTo>
                  <a:cubicBezTo>
                    <a:pt x="26" y="13"/>
                    <a:pt x="26" y="13"/>
                    <a:pt x="26" y="13"/>
                  </a:cubicBezTo>
                  <a:close/>
                  <a:moveTo>
                    <a:pt x="51" y="22"/>
                  </a:moveTo>
                  <a:cubicBezTo>
                    <a:pt x="52" y="21"/>
                    <a:pt x="52" y="21"/>
                    <a:pt x="52" y="21"/>
                  </a:cubicBezTo>
                  <a:cubicBezTo>
                    <a:pt x="52" y="21"/>
                    <a:pt x="52" y="21"/>
                    <a:pt x="52" y="21"/>
                  </a:cubicBezTo>
                  <a:cubicBezTo>
                    <a:pt x="53" y="21"/>
                    <a:pt x="53" y="21"/>
                    <a:pt x="53" y="21"/>
                  </a:cubicBezTo>
                  <a:cubicBezTo>
                    <a:pt x="53" y="20"/>
                    <a:pt x="53" y="20"/>
                    <a:pt x="53" y="20"/>
                  </a:cubicBezTo>
                  <a:cubicBezTo>
                    <a:pt x="54" y="21"/>
                    <a:pt x="54" y="21"/>
                    <a:pt x="54" y="21"/>
                  </a:cubicBezTo>
                  <a:cubicBezTo>
                    <a:pt x="55" y="21"/>
                    <a:pt x="55" y="21"/>
                    <a:pt x="55" y="21"/>
                  </a:cubicBezTo>
                  <a:cubicBezTo>
                    <a:pt x="56" y="21"/>
                    <a:pt x="56" y="21"/>
                    <a:pt x="56" y="21"/>
                  </a:cubicBezTo>
                  <a:cubicBezTo>
                    <a:pt x="55" y="21"/>
                    <a:pt x="55" y="21"/>
                    <a:pt x="55" y="21"/>
                  </a:cubicBezTo>
                  <a:cubicBezTo>
                    <a:pt x="55" y="22"/>
                    <a:pt x="55" y="22"/>
                    <a:pt x="55" y="22"/>
                  </a:cubicBezTo>
                  <a:cubicBezTo>
                    <a:pt x="53" y="21"/>
                    <a:pt x="53" y="21"/>
                    <a:pt x="53" y="21"/>
                  </a:cubicBezTo>
                  <a:cubicBezTo>
                    <a:pt x="53" y="21"/>
                    <a:pt x="53" y="21"/>
                    <a:pt x="53" y="21"/>
                  </a:cubicBezTo>
                  <a:cubicBezTo>
                    <a:pt x="52" y="22"/>
                    <a:pt x="52" y="22"/>
                    <a:pt x="52" y="22"/>
                  </a:cubicBezTo>
                  <a:cubicBezTo>
                    <a:pt x="52" y="22"/>
                    <a:pt x="52" y="22"/>
                    <a:pt x="52" y="22"/>
                  </a:cubicBezTo>
                  <a:cubicBezTo>
                    <a:pt x="51" y="22"/>
                    <a:pt x="51" y="22"/>
                    <a:pt x="51" y="22"/>
                  </a:cubicBezTo>
                  <a:cubicBezTo>
                    <a:pt x="51" y="22"/>
                    <a:pt x="51" y="22"/>
                    <a:pt x="51" y="22"/>
                  </a:cubicBezTo>
                  <a:close/>
                  <a:moveTo>
                    <a:pt x="48" y="25"/>
                  </a:moveTo>
                  <a:cubicBezTo>
                    <a:pt x="48" y="24"/>
                    <a:pt x="48" y="24"/>
                    <a:pt x="48" y="24"/>
                  </a:cubicBezTo>
                  <a:cubicBezTo>
                    <a:pt x="47" y="24"/>
                    <a:pt x="47" y="24"/>
                    <a:pt x="47" y="24"/>
                  </a:cubicBezTo>
                  <a:cubicBezTo>
                    <a:pt x="47" y="23"/>
                    <a:pt x="47" y="23"/>
                    <a:pt x="47" y="23"/>
                  </a:cubicBezTo>
                  <a:cubicBezTo>
                    <a:pt x="47" y="23"/>
                    <a:pt x="47" y="23"/>
                    <a:pt x="47" y="23"/>
                  </a:cubicBezTo>
                  <a:cubicBezTo>
                    <a:pt x="48" y="23"/>
                    <a:pt x="48" y="23"/>
                    <a:pt x="48" y="23"/>
                  </a:cubicBezTo>
                  <a:cubicBezTo>
                    <a:pt x="48" y="23"/>
                    <a:pt x="48" y="23"/>
                    <a:pt x="48" y="23"/>
                  </a:cubicBezTo>
                  <a:cubicBezTo>
                    <a:pt x="48" y="23"/>
                    <a:pt x="48" y="23"/>
                    <a:pt x="48" y="23"/>
                  </a:cubicBezTo>
                  <a:cubicBezTo>
                    <a:pt x="49" y="24"/>
                    <a:pt x="49" y="24"/>
                    <a:pt x="49" y="24"/>
                  </a:cubicBezTo>
                  <a:cubicBezTo>
                    <a:pt x="49" y="24"/>
                    <a:pt x="49" y="24"/>
                    <a:pt x="49" y="24"/>
                  </a:cubicBezTo>
                  <a:cubicBezTo>
                    <a:pt x="48" y="25"/>
                    <a:pt x="48" y="25"/>
                    <a:pt x="48" y="25"/>
                  </a:cubicBezTo>
                  <a:cubicBezTo>
                    <a:pt x="48" y="25"/>
                    <a:pt x="48" y="25"/>
                    <a:pt x="48" y="25"/>
                  </a:cubicBezTo>
                  <a:close/>
                  <a:moveTo>
                    <a:pt x="32" y="32"/>
                  </a:moveTo>
                  <a:cubicBezTo>
                    <a:pt x="32" y="31"/>
                    <a:pt x="32" y="31"/>
                    <a:pt x="32" y="31"/>
                  </a:cubicBezTo>
                  <a:cubicBezTo>
                    <a:pt x="33" y="30"/>
                    <a:pt x="33" y="30"/>
                    <a:pt x="33" y="30"/>
                  </a:cubicBezTo>
                  <a:cubicBezTo>
                    <a:pt x="35" y="30"/>
                    <a:pt x="35" y="30"/>
                    <a:pt x="35" y="30"/>
                  </a:cubicBezTo>
                  <a:cubicBezTo>
                    <a:pt x="36" y="30"/>
                    <a:pt x="36" y="30"/>
                    <a:pt x="36" y="30"/>
                  </a:cubicBezTo>
                  <a:cubicBezTo>
                    <a:pt x="37" y="29"/>
                    <a:pt x="37" y="29"/>
                    <a:pt x="37" y="29"/>
                  </a:cubicBezTo>
                  <a:cubicBezTo>
                    <a:pt x="38" y="28"/>
                    <a:pt x="38" y="28"/>
                    <a:pt x="38" y="28"/>
                  </a:cubicBezTo>
                  <a:cubicBezTo>
                    <a:pt x="38" y="29"/>
                    <a:pt x="38" y="29"/>
                    <a:pt x="38" y="29"/>
                  </a:cubicBezTo>
                  <a:cubicBezTo>
                    <a:pt x="39" y="30"/>
                    <a:pt x="39" y="30"/>
                    <a:pt x="39" y="30"/>
                  </a:cubicBezTo>
                  <a:cubicBezTo>
                    <a:pt x="39" y="30"/>
                    <a:pt x="39" y="30"/>
                    <a:pt x="39" y="30"/>
                  </a:cubicBezTo>
                  <a:cubicBezTo>
                    <a:pt x="38" y="31"/>
                    <a:pt x="38" y="31"/>
                    <a:pt x="38" y="31"/>
                  </a:cubicBezTo>
                  <a:cubicBezTo>
                    <a:pt x="38" y="31"/>
                    <a:pt x="38" y="31"/>
                    <a:pt x="38" y="31"/>
                  </a:cubicBezTo>
                  <a:cubicBezTo>
                    <a:pt x="38" y="32"/>
                    <a:pt x="38" y="32"/>
                    <a:pt x="38" y="32"/>
                  </a:cubicBezTo>
                  <a:cubicBezTo>
                    <a:pt x="39" y="33"/>
                    <a:pt x="39" y="33"/>
                    <a:pt x="39" y="33"/>
                  </a:cubicBezTo>
                  <a:cubicBezTo>
                    <a:pt x="40" y="34"/>
                    <a:pt x="40" y="34"/>
                    <a:pt x="40" y="34"/>
                  </a:cubicBezTo>
                  <a:cubicBezTo>
                    <a:pt x="41" y="33"/>
                    <a:pt x="41" y="33"/>
                    <a:pt x="41" y="33"/>
                  </a:cubicBezTo>
                  <a:cubicBezTo>
                    <a:pt x="42" y="33"/>
                    <a:pt x="42" y="33"/>
                    <a:pt x="42" y="33"/>
                  </a:cubicBezTo>
                  <a:cubicBezTo>
                    <a:pt x="43" y="33"/>
                    <a:pt x="43" y="33"/>
                    <a:pt x="43" y="33"/>
                  </a:cubicBezTo>
                  <a:cubicBezTo>
                    <a:pt x="43" y="33"/>
                    <a:pt x="43" y="33"/>
                    <a:pt x="43" y="33"/>
                  </a:cubicBezTo>
                  <a:cubicBezTo>
                    <a:pt x="44" y="34"/>
                    <a:pt x="44" y="34"/>
                    <a:pt x="44" y="34"/>
                  </a:cubicBezTo>
                  <a:cubicBezTo>
                    <a:pt x="44" y="34"/>
                    <a:pt x="44" y="34"/>
                    <a:pt x="44" y="34"/>
                  </a:cubicBezTo>
                  <a:cubicBezTo>
                    <a:pt x="43" y="34"/>
                    <a:pt x="43" y="34"/>
                    <a:pt x="43" y="34"/>
                  </a:cubicBezTo>
                  <a:cubicBezTo>
                    <a:pt x="42" y="36"/>
                    <a:pt x="42" y="36"/>
                    <a:pt x="42" y="36"/>
                  </a:cubicBezTo>
                  <a:cubicBezTo>
                    <a:pt x="42" y="36"/>
                    <a:pt x="42" y="36"/>
                    <a:pt x="42" y="36"/>
                  </a:cubicBezTo>
                  <a:cubicBezTo>
                    <a:pt x="41" y="38"/>
                    <a:pt x="41" y="38"/>
                    <a:pt x="41" y="38"/>
                  </a:cubicBezTo>
                  <a:cubicBezTo>
                    <a:pt x="40" y="38"/>
                    <a:pt x="40" y="38"/>
                    <a:pt x="40" y="38"/>
                  </a:cubicBezTo>
                  <a:cubicBezTo>
                    <a:pt x="40" y="38"/>
                    <a:pt x="40" y="38"/>
                    <a:pt x="40" y="38"/>
                  </a:cubicBezTo>
                  <a:cubicBezTo>
                    <a:pt x="39" y="39"/>
                    <a:pt x="39" y="39"/>
                    <a:pt x="39" y="39"/>
                  </a:cubicBezTo>
                  <a:cubicBezTo>
                    <a:pt x="39" y="40"/>
                    <a:pt x="39" y="40"/>
                    <a:pt x="39" y="40"/>
                  </a:cubicBezTo>
                  <a:cubicBezTo>
                    <a:pt x="38" y="40"/>
                    <a:pt x="38" y="40"/>
                    <a:pt x="38" y="40"/>
                  </a:cubicBezTo>
                  <a:cubicBezTo>
                    <a:pt x="38" y="40"/>
                    <a:pt x="38" y="40"/>
                    <a:pt x="38" y="40"/>
                  </a:cubicBezTo>
                  <a:cubicBezTo>
                    <a:pt x="38" y="40"/>
                    <a:pt x="38" y="40"/>
                    <a:pt x="38" y="40"/>
                  </a:cubicBezTo>
                  <a:cubicBezTo>
                    <a:pt x="38" y="39"/>
                    <a:pt x="38" y="39"/>
                    <a:pt x="38" y="39"/>
                  </a:cubicBezTo>
                  <a:cubicBezTo>
                    <a:pt x="38" y="38"/>
                    <a:pt x="38" y="38"/>
                    <a:pt x="38" y="38"/>
                  </a:cubicBezTo>
                  <a:cubicBezTo>
                    <a:pt x="38" y="37"/>
                    <a:pt x="38" y="37"/>
                    <a:pt x="38" y="37"/>
                  </a:cubicBezTo>
                  <a:cubicBezTo>
                    <a:pt x="38" y="36"/>
                    <a:pt x="38" y="36"/>
                    <a:pt x="38" y="36"/>
                  </a:cubicBezTo>
                  <a:cubicBezTo>
                    <a:pt x="38" y="36"/>
                    <a:pt x="38" y="36"/>
                    <a:pt x="38" y="36"/>
                  </a:cubicBezTo>
                  <a:cubicBezTo>
                    <a:pt x="37" y="36"/>
                    <a:pt x="37" y="36"/>
                    <a:pt x="37" y="36"/>
                  </a:cubicBezTo>
                  <a:cubicBezTo>
                    <a:pt x="37" y="36"/>
                    <a:pt x="37" y="36"/>
                    <a:pt x="37" y="36"/>
                  </a:cubicBezTo>
                  <a:cubicBezTo>
                    <a:pt x="36" y="37"/>
                    <a:pt x="36" y="37"/>
                    <a:pt x="36" y="37"/>
                  </a:cubicBezTo>
                  <a:cubicBezTo>
                    <a:pt x="36" y="38"/>
                    <a:pt x="36" y="38"/>
                    <a:pt x="36" y="38"/>
                  </a:cubicBezTo>
                  <a:cubicBezTo>
                    <a:pt x="35" y="38"/>
                    <a:pt x="35" y="38"/>
                    <a:pt x="35" y="38"/>
                  </a:cubicBezTo>
                  <a:cubicBezTo>
                    <a:pt x="34" y="39"/>
                    <a:pt x="34" y="39"/>
                    <a:pt x="34" y="39"/>
                  </a:cubicBezTo>
                  <a:cubicBezTo>
                    <a:pt x="33" y="39"/>
                    <a:pt x="33" y="39"/>
                    <a:pt x="33" y="39"/>
                  </a:cubicBezTo>
                  <a:cubicBezTo>
                    <a:pt x="33" y="39"/>
                    <a:pt x="33" y="39"/>
                    <a:pt x="33" y="39"/>
                  </a:cubicBezTo>
                  <a:cubicBezTo>
                    <a:pt x="32" y="39"/>
                    <a:pt x="32" y="39"/>
                    <a:pt x="32" y="39"/>
                  </a:cubicBezTo>
                  <a:cubicBezTo>
                    <a:pt x="32" y="38"/>
                    <a:pt x="32" y="38"/>
                    <a:pt x="32" y="38"/>
                  </a:cubicBezTo>
                  <a:cubicBezTo>
                    <a:pt x="33" y="38"/>
                    <a:pt x="33" y="38"/>
                    <a:pt x="33" y="38"/>
                  </a:cubicBezTo>
                  <a:cubicBezTo>
                    <a:pt x="32" y="37"/>
                    <a:pt x="32" y="37"/>
                    <a:pt x="32" y="37"/>
                  </a:cubicBezTo>
                  <a:cubicBezTo>
                    <a:pt x="33" y="37"/>
                    <a:pt x="33" y="37"/>
                    <a:pt x="33" y="37"/>
                  </a:cubicBezTo>
                  <a:cubicBezTo>
                    <a:pt x="33" y="36"/>
                    <a:pt x="33" y="36"/>
                    <a:pt x="33" y="36"/>
                  </a:cubicBezTo>
                  <a:cubicBezTo>
                    <a:pt x="34" y="35"/>
                    <a:pt x="34" y="35"/>
                    <a:pt x="34" y="35"/>
                  </a:cubicBezTo>
                  <a:cubicBezTo>
                    <a:pt x="34" y="34"/>
                    <a:pt x="34" y="34"/>
                    <a:pt x="34" y="34"/>
                  </a:cubicBezTo>
                  <a:cubicBezTo>
                    <a:pt x="34" y="33"/>
                    <a:pt x="34" y="33"/>
                    <a:pt x="34" y="33"/>
                  </a:cubicBezTo>
                  <a:cubicBezTo>
                    <a:pt x="34" y="33"/>
                    <a:pt x="34" y="33"/>
                    <a:pt x="34" y="33"/>
                  </a:cubicBezTo>
                  <a:cubicBezTo>
                    <a:pt x="33" y="33"/>
                    <a:pt x="33" y="33"/>
                    <a:pt x="33" y="33"/>
                  </a:cubicBezTo>
                  <a:cubicBezTo>
                    <a:pt x="33" y="32"/>
                    <a:pt x="33" y="32"/>
                    <a:pt x="33" y="32"/>
                  </a:cubicBezTo>
                  <a:cubicBezTo>
                    <a:pt x="32" y="32"/>
                    <a:pt x="32" y="32"/>
                    <a:pt x="32" y="32"/>
                  </a:cubicBezTo>
                  <a:close/>
                  <a:moveTo>
                    <a:pt x="28" y="20"/>
                  </a:moveTo>
                  <a:cubicBezTo>
                    <a:pt x="28" y="21"/>
                    <a:pt x="28" y="21"/>
                    <a:pt x="28" y="21"/>
                  </a:cubicBezTo>
                  <a:cubicBezTo>
                    <a:pt x="29" y="21"/>
                    <a:pt x="29" y="21"/>
                    <a:pt x="29" y="21"/>
                  </a:cubicBezTo>
                  <a:cubicBezTo>
                    <a:pt x="29" y="21"/>
                    <a:pt x="29" y="21"/>
                    <a:pt x="29" y="21"/>
                  </a:cubicBezTo>
                  <a:cubicBezTo>
                    <a:pt x="30" y="21"/>
                    <a:pt x="30" y="21"/>
                    <a:pt x="30" y="21"/>
                  </a:cubicBezTo>
                  <a:cubicBezTo>
                    <a:pt x="30" y="21"/>
                    <a:pt x="30" y="21"/>
                    <a:pt x="30" y="21"/>
                  </a:cubicBezTo>
                  <a:cubicBezTo>
                    <a:pt x="30" y="20"/>
                    <a:pt x="30" y="20"/>
                    <a:pt x="30" y="20"/>
                  </a:cubicBezTo>
                  <a:cubicBezTo>
                    <a:pt x="28" y="20"/>
                    <a:pt x="28" y="20"/>
                    <a:pt x="28" y="20"/>
                  </a:cubicBezTo>
                  <a:cubicBezTo>
                    <a:pt x="28" y="20"/>
                    <a:pt x="28" y="20"/>
                    <a:pt x="28" y="20"/>
                  </a:cubicBezTo>
                  <a:cubicBezTo>
                    <a:pt x="28" y="20"/>
                    <a:pt x="28" y="20"/>
                    <a:pt x="28" y="20"/>
                  </a:cubicBezTo>
                  <a:close/>
                  <a:moveTo>
                    <a:pt x="29" y="27"/>
                  </a:moveTo>
                  <a:cubicBezTo>
                    <a:pt x="30" y="28"/>
                    <a:pt x="30" y="28"/>
                    <a:pt x="30" y="28"/>
                  </a:cubicBezTo>
                  <a:cubicBezTo>
                    <a:pt x="31" y="28"/>
                    <a:pt x="31" y="28"/>
                    <a:pt x="31" y="28"/>
                  </a:cubicBezTo>
                  <a:cubicBezTo>
                    <a:pt x="31" y="28"/>
                    <a:pt x="31" y="28"/>
                    <a:pt x="31" y="28"/>
                  </a:cubicBezTo>
                  <a:cubicBezTo>
                    <a:pt x="32" y="29"/>
                    <a:pt x="32" y="29"/>
                    <a:pt x="32" y="29"/>
                  </a:cubicBezTo>
                  <a:cubicBezTo>
                    <a:pt x="32" y="29"/>
                    <a:pt x="32" y="29"/>
                    <a:pt x="32" y="29"/>
                  </a:cubicBezTo>
                  <a:cubicBezTo>
                    <a:pt x="32" y="29"/>
                    <a:pt x="32" y="29"/>
                    <a:pt x="32" y="29"/>
                  </a:cubicBezTo>
                  <a:cubicBezTo>
                    <a:pt x="32" y="30"/>
                    <a:pt x="32" y="30"/>
                    <a:pt x="32" y="30"/>
                  </a:cubicBezTo>
                  <a:cubicBezTo>
                    <a:pt x="32" y="30"/>
                    <a:pt x="32" y="30"/>
                    <a:pt x="32" y="30"/>
                  </a:cubicBezTo>
                  <a:cubicBezTo>
                    <a:pt x="33" y="30"/>
                    <a:pt x="33" y="30"/>
                    <a:pt x="33" y="30"/>
                  </a:cubicBezTo>
                  <a:cubicBezTo>
                    <a:pt x="33" y="30"/>
                    <a:pt x="33" y="30"/>
                    <a:pt x="33" y="30"/>
                  </a:cubicBezTo>
                  <a:cubicBezTo>
                    <a:pt x="34" y="29"/>
                    <a:pt x="34" y="29"/>
                    <a:pt x="34" y="29"/>
                  </a:cubicBezTo>
                  <a:cubicBezTo>
                    <a:pt x="35" y="29"/>
                    <a:pt x="35" y="29"/>
                    <a:pt x="35" y="29"/>
                  </a:cubicBezTo>
                  <a:cubicBezTo>
                    <a:pt x="35" y="29"/>
                    <a:pt x="35" y="29"/>
                    <a:pt x="35" y="29"/>
                  </a:cubicBezTo>
                  <a:cubicBezTo>
                    <a:pt x="35" y="28"/>
                    <a:pt x="35" y="28"/>
                    <a:pt x="35" y="28"/>
                  </a:cubicBezTo>
                  <a:cubicBezTo>
                    <a:pt x="35" y="27"/>
                    <a:pt x="35" y="27"/>
                    <a:pt x="35" y="27"/>
                  </a:cubicBezTo>
                  <a:cubicBezTo>
                    <a:pt x="36" y="27"/>
                    <a:pt x="36" y="27"/>
                    <a:pt x="36" y="27"/>
                  </a:cubicBezTo>
                  <a:cubicBezTo>
                    <a:pt x="36" y="26"/>
                    <a:pt x="36" y="26"/>
                    <a:pt x="36" y="26"/>
                  </a:cubicBezTo>
                  <a:cubicBezTo>
                    <a:pt x="36" y="26"/>
                    <a:pt x="36" y="26"/>
                    <a:pt x="36" y="26"/>
                  </a:cubicBezTo>
                  <a:cubicBezTo>
                    <a:pt x="35" y="26"/>
                    <a:pt x="35" y="26"/>
                    <a:pt x="35" y="26"/>
                  </a:cubicBezTo>
                  <a:cubicBezTo>
                    <a:pt x="35" y="25"/>
                    <a:pt x="35" y="25"/>
                    <a:pt x="35" y="25"/>
                  </a:cubicBezTo>
                  <a:cubicBezTo>
                    <a:pt x="34" y="25"/>
                    <a:pt x="34" y="25"/>
                    <a:pt x="34" y="25"/>
                  </a:cubicBezTo>
                  <a:cubicBezTo>
                    <a:pt x="34" y="25"/>
                    <a:pt x="34" y="25"/>
                    <a:pt x="34" y="25"/>
                  </a:cubicBezTo>
                  <a:cubicBezTo>
                    <a:pt x="33" y="26"/>
                    <a:pt x="33" y="26"/>
                    <a:pt x="33" y="26"/>
                  </a:cubicBezTo>
                  <a:cubicBezTo>
                    <a:pt x="33" y="25"/>
                    <a:pt x="33" y="25"/>
                    <a:pt x="33" y="25"/>
                  </a:cubicBezTo>
                  <a:cubicBezTo>
                    <a:pt x="32" y="25"/>
                    <a:pt x="32" y="25"/>
                    <a:pt x="32" y="25"/>
                  </a:cubicBezTo>
                  <a:cubicBezTo>
                    <a:pt x="32" y="26"/>
                    <a:pt x="32" y="26"/>
                    <a:pt x="32" y="26"/>
                  </a:cubicBezTo>
                  <a:cubicBezTo>
                    <a:pt x="32" y="26"/>
                    <a:pt x="32" y="26"/>
                    <a:pt x="32" y="26"/>
                  </a:cubicBezTo>
                  <a:cubicBezTo>
                    <a:pt x="31" y="26"/>
                    <a:pt x="31" y="26"/>
                    <a:pt x="31" y="26"/>
                  </a:cubicBezTo>
                  <a:cubicBezTo>
                    <a:pt x="30" y="26"/>
                    <a:pt x="30" y="26"/>
                    <a:pt x="30" y="26"/>
                  </a:cubicBezTo>
                  <a:cubicBezTo>
                    <a:pt x="30" y="27"/>
                    <a:pt x="30" y="27"/>
                    <a:pt x="30" y="27"/>
                  </a:cubicBezTo>
                  <a:cubicBezTo>
                    <a:pt x="29" y="27"/>
                    <a:pt x="29" y="27"/>
                    <a:pt x="29" y="27"/>
                  </a:cubicBezTo>
                  <a:close/>
                  <a:moveTo>
                    <a:pt x="5" y="31"/>
                  </a:moveTo>
                  <a:cubicBezTo>
                    <a:pt x="4" y="30"/>
                    <a:pt x="4" y="30"/>
                    <a:pt x="4" y="30"/>
                  </a:cubicBezTo>
                  <a:cubicBezTo>
                    <a:pt x="4" y="30"/>
                    <a:pt x="4" y="30"/>
                    <a:pt x="4" y="30"/>
                  </a:cubicBezTo>
                  <a:cubicBezTo>
                    <a:pt x="4" y="29"/>
                    <a:pt x="4" y="29"/>
                    <a:pt x="4" y="29"/>
                  </a:cubicBezTo>
                  <a:cubicBezTo>
                    <a:pt x="3" y="28"/>
                    <a:pt x="3" y="28"/>
                    <a:pt x="3" y="28"/>
                  </a:cubicBezTo>
                  <a:cubicBezTo>
                    <a:pt x="2" y="28"/>
                    <a:pt x="2" y="28"/>
                    <a:pt x="2" y="28"/>
                  </a:cubicBezTo>
                  <a:cubicBezTo>
                    <a:pt x="2" y="28"/>
                    <a:pt x="2" y="28"/>
                    <a:pt x="2" y="28"/>
                  </a:cubicBezTo>
                  <a:cubicBezTo>
                    <a:pt x="2" y="26"/>
                    <a:pt x="2" y="26"/>
                    <a:pt x="2" y="26"/>
                  </a:cubicBezTo>
                  <a:cubicBezTo>
                    <a:pt x="1" y="26"/>
                    <a:pt x="1" y="26"/>
                    <a:pt x="1" y="26"/>
                  </a:cubicBezTo>
                  <a:cubicBezTo>
                    <a:pt x="1" y="25"/>
                    <a:pt x="1" y="25"/>
                    <a:pt x="1" y="25"/>
                  </a:cubicBezTo>
                  <a:cubicBezTo>
                    <a:pt x="1" y="24"/>
                    <a:pt x="1" y="24"/>
                    <a:pt x="1" y="24"/>
                  </a:cubicBezTo>
                  <a:cubicBezTo>
                    <a:pt x="1" y="24"/>
                    <a:pt x="1" y="24"/>
                    <a:pt x="1" y="24"/>
                  </a:cubicBezTo>
                  <a:cubicBezTo>
                    <a:pt x="2" y="24"/>
                    <a:pt x="2" y="24"/>
                    <a:pt x="2" y="24"/>
                  </a:cubicBezTo>
                  <a:cubicBezTo>
                    <a:pt x="2" y="25"/>
                    <a:pt x="2" y="25"/>
                    <a:pt x="2" y="25"/>
                  </a:cubicBezTo>
                  <a:cubicBezTo>
                    <a:pt x="3" y="25"/>
                    <a:pt x="3" y="25"/>
                    <a:pt x="3" y="25"/>
                  </a:cubicBezTo>
                  <a:cubicBezTo>
                    <a:pt x="2" y="26"/>
                    <a:pt x="2" y="26"/>
                    <a:pt x="2" y="26"/>
                  </a:cubicBezTo>
                  <a:cubicBezTo>
                    <a:pt x="3" y="27"/>
                    <a:pt x="3" y="27"/>
                    <a:pt x="3" y="27"/>
                  </a:cubicBezTo>
                  <a:cubicBezTo>
                    <a:pt x="4" y="28"/>
                    <a:pt x="4" y="28"/>
                    <a:pt x="4" y="28"/>
                  </a:cubicBezTo>
                  <a:cubicBezTo>
                    <a:pt x="4" y="28"/>
                    <a:pt x="4" y="28"/>
                    <a:pt x="4" y="28"/>
                  </a:cubicBezTo>
                  <a:cubicBezTo>
                    <a:pt x="4" y="28"/>
                    <a:pt x="4" y="28"/>
                    <a:pt x="4" y="28"/>
                  </a:cubicBezTo>
                  <a:cubicBezTo>
                    <a:pt x="4" y="28"/>
                    <a:pt x="4" y="28"/>
                    <a:pt x="4" y="28"/>
                  </a:cubicBezTo>
                  <a:cubicBezTo>
                    <a:pt x="5" y="29"/>
                    <a:pt x="5" y="29"/>
                    <a:pt x="5" y="29"/>
                  </a:cubicBezTo>
                  <a:cubicBezTo>
                    <a:pt x="5" y="30"/>
                    <a:pt x="5" y="30"/>
                    <a:pt x="5" y="30"/>
                  </a:cubicBezTo>
                  <a:cubicBezTo>
                    <a:pt x="6" y="30"/>
                    <a:pt x="6" y="30"/>
                    <a:pt x="6" y="30"/>
                  </a:cubicBezTo>
                  <a:cubicBezTo>
                    <a:pt x="5" y="31"/>
                    <a:pt x="5" y="31"/>
                    <a:pt x="5" y="31"/>
                  </a:cubicBezTo>
                  <a:cubicBezTo>
                    <a:pt x="5" y="31"/>
                    <a:pt x="5" y="31"/>
                    <a:pt x="5" y="31"/>
                  </a:cubicBezTo>
                  <a:cubicBezTo>
                    <a:pt x="5" y="31"/>
                    <a:pt x="5" y="31"/>
                    <a:pt x="5" y="31"/>
                  </a:cubicBezTo>
                  <a:close/>
                  <a:moveTo>
                    <a:pt x="21" y="49"/>
                  </a:moveTo>
                  <a:cubicBezTo>
                    <a:pt x="21" y="48"/>
                    <a:pt x="21" y="48"/>
                    <a:pt x="21" y="48"/>
                  </a:cubicBezTo>
                  <a:cubicBezTo>
                    <a:pt x="21" y="49"/>
                    <a:pt x="21" y="49"/>
                    <a:pt x="21" y="49"/>
                  </a:cubicBezTo>
                  <a:cubicBezTo>
                    <a:pt x="20" y="49"/>
                    <a:pt x="20" y="49"/>
                    <a:pt x="20" y="49"/>
                  </a:cubicBezTo>
                  <a:cubicBezTo>
                    <a:pt x="20" y="49"/>
                    <a:pt x="20" y="49"/>
                    <a:pt x="20" y="49"/>
                  </a:cubicBezTo>
                  <a:cubicBezTo>
                    <a:pt x="20" y="48"/>
                    <a:pt x="20" y="48"/>
                    <a:pt x="20" y="48"/>
                  </a:cubicBezTo>
                  <a:cubicBezTo>
                    <a:pt x="20" y="47"/>
                    <a:pt x="20" y="47"/>
                    <a:pt x="20" y="47"/>
                  </a:cubicBezTo>
                  <a:cubicBezTo>
                    <a:pt x="20" y="47"/>
                    <a:pt x="20" y="47"/>
                    <a:pt x="20" y="47"/>
                  </a:cubicBezTo>
                  <a:cubicBezTo>
                    <a:pt x="19" y="47"/>
                    <a:pt x="19" y="47"/>
                    <a:pt x="19" y="47"/>
                  </a:cubicBezTo>
                  <a:cubicBezTo>
                    <a:pt x="18" y="46"/>
                    <a:pt x="18" y="46"/>
                    <a:pt x="18" y="46"/>
                  </a:cubicBezTo>
                  <a:cubicBezTo>
                    <a:pt x="18" y="45"/>
                    <a:pt x="18" y="45"/>
                    <a:pt x="18" y="45"/>
                  </a:cubicBezTo>
                  <a:cubicBezTo>
                    <a:pt x="19" y="45"/>
                    <a:pt x="19" y="45"/>
                    <a:pt x="19" y="45"/>
                  </a:cubicBezTo>
                  <a:cubicBezTo>
                    <a:pt x="19" y="45"/>
                    <a:pt x="19" y="45"/>
                    <a:pt x="19" y="45"/>
                  </a:cubicBezTo>
                  <a:cubicBezTo>
                    <a:pt x="19" y="44"/>
                    <a:pt x="19" y="44"/>
                    <a:pt x="19" y="44"/>
                  </a:cubicBezTo>
                  <a:cubicBezTo>
                    <a:pt x="19" y="44"/>
                    <a:pt x="19" y="44"/>
                    <a:pt x="19" y="44"/>
                  </a:cubicBezTo>
                  <a:cubicBezTo>
                    <a:pt x="19" y="44"/>
                    <a:pt x="19" y="44"/>
                    <a:pt x="19" y="44"/>
                  </a:cubicBezTo>
                  <a:cubicBezTo>
                    <a:pt x="19" y="44"/>
                    <a:pt x="19" y="44"/>
                    <a:pt x="19" y="44"/>
                  </a:cubicBezTo>
                  <a:cubicBezTo>
                    <a:pt x="18" y="43"/>
                    <a:pt x="18" y="43"/>
                    <a:pt x="18" y="43"/>
                  </a:cubicBezTo>
                  <a:cubicBezTo>
                    <a:pt x="18" y="43"/>
                    <a:pt x="18" y="43"/>
                    <a:pt x="18" y="43"/>
                  </a:cubicBezTo>
                  <a:cubicBezTo>
                    <a:pt x="18" y="44"/>
                    <a:pt x="18" y="44"/>
                    <a:pt x="18" y="44"/>
                  </a:cubicBezTo>
                  <a:cubicBezTo>
                    <a:pt x="17" y="44"/>
                    <a:pt x="17" y="44"/>
                    <a:pt x="17" y="44"/>
                  </a:cubicBezTo>
                  <a:cubicBezTo>
                    <a:pt x="16" y="43"/>
                    <a:pt x="16" y="43"/>
                    <a:pt x="16" y="43"/>
                  </a:cubicBezTo>
                  <a:cubicBezTo>
                    <a:pt x="16" y="43"/>
                    <a:pt x="16" y="43"/>
                    <a:pt x="16" y="43"/>
                  </a:cubicBezTo>
                  <a:cubicBezTo>
                    <a:pt x="15" y="43"/>
                    <a:pt x="15" y="43"/>
                    <a:pt x="15" y="43"/>
                  </a:cubicBezTo>
                  <a:cubicBezTo>
                    <a:pt x="15" y="42"/>
                    <a:pt x="15" y="42"/>
                    <a:pt x="15" y="42"/>
                  </a:cubicBezTo>
                  <a:cubicBezTo>
                    <a:pt x="14" y="42"/>
                    <a:pt x="14" y="42"/>
                    <a:pt x="14" y="42"/>
                  </a:cubicBezTo>
                  <a:cubicBezTo>
                    <a:pt x="14" y="42"/>
                    <a:pt x="14" y="42"/>
                    <a:pt x="14" y="42"/>
                  </a:cubicBezTo>
                  <a:cubicBezTo>
                    <a:pt x="14" y="42"/>
                    <a:pt x="14" y="42"/>
                    <a:pt x="14" y="42"/>
                  </a:cubicBezTo>
                  <a:cubicBezTo>
                    <a:pt x="14" y="41"/>
                    <a:pt x="14" y="41"/>
                    <a:pt x="14" y="41"/>
                  </a:cubicBezTo>
                  <a:cubicBezTo>
                    <a:pt x="13" y="41"/>
                    <a:pt x="13" y="41"/>
                    <a:pt x="13" y="41"/>
                  </a:cubicBezTo>
                  <a:cubicBezTo>
                    <a:pt x="13" y="41"/>
                    <a:pt x="13" y="41"/>
                    <a:pt x="13" y="41"/>
                  </a:cubicBezTo>
                  <a:cubicBezTo>
                    <a:pt x="13" y="41"/>
                    <a:pt x="13" y="41"/>
                    <a:pt x="13" y="41"/>
                  </a:cubicBezTo>
                  <a:cubicBezTo>
                    <a:pt x="13" y="40"/>
                    <a:pt x="13" y="40"/>
                    <a:pt x="13" y="40"/>
                  </a:cubicBezTo>
                  <a:cubicBezTo>
                    <a:pt x="12" y="40"/>
                    <a:pt x="12" y="40"/>
                    <a:pt x="12" y="40"/>
                  </a:cubicBezTo>
                  <a:cubicBezTo>
                    <a:pt x="12" y="40"/>
                    <a:pt x="12" y="40"/>
                    <a:pt x="12" y="40"/>
                  </a:cubicBezTo>
                  <a:cubicBezTo>
                    <a:pt x="12" y="39"/>
                    <a:pt x="12" y="39"/>
                    <a:pt x="12" y="39"/>
                  </a:cubicBezTo>
                  <a:cubicBezTo>
                    <a:pt x="12" y="39"/>
                    <a:pt x="12" y="39"/>
                    <a:pt x="12" y="39"/>
                  </a:cubicBezTo>
                  <a:cubicBezTo>
                    <a:pt x="12" y="39"/>
                    <a:pt x="12" y="39"/>
                    <a:pt x="12" y="39"/>
                  </a:cubicBezTo>
                  <a:cubicBezTo>
                    <a:pt x="12" y="38"/>
                    <a:pt x="12" y="38"/>
                    <a:pt x="12" y="38"/>
                  </a:cubicBezTo>
                  <a:cubicBezTo>
                    <a:pt x="12" y="38"/>
                    <a:pt x="12" y="38"/>
                    <a:pt x="12" y="38"/>
                  </a:cubicBezTo>
                  <a:cubicBezTo>
                    <a:pt x="12" y="38"/>
                    <a:pt x="12" y="38"/>
                    <a:pt x="12" y="38"/>
                  </a:cubicBezTo>
                  <a:cubicBezTo>
                    <a:pt x="13" y="37"/>
                    <a:pt x="13" y="37"/>
                    <a:pt x="13" y="37"/>
                  </a:cubicBezTo>
                  <a:cubicBezTo>
                    <a:pt x="13" y="37"/>
                    <a:pt x="13" y="37"/>
                    <a:pt x="13" y="37"/>
                  </a:cubicBezTo>
                  <a:cubicBezTo>
                    <a:pt x="14" y="38"/>
                    <a:pt x="14" y="38"/>
                    <a:pt x="14" y="38"/>
                  </a:cubicBezTo>
                  <a:cubicBezTo>
                    <a:pt x="14" y="38"/>
                    <a:pt x="14" y="38"/>
                    <a:pt x="14" y="38"/>
                  </a:cubicBezTo>
                  <a:cubicBezTo>
                    <a:pt x="14" y="38"/>
                    <a:pt x="14" y="38"/>
                    <a:pt x="14" y="38"/>
                  </a:cubicBezTo>
                  <a:cubicBezTo>
                    <a:pt x="14" y="38"/>
                    <a:pt x="14" y="38"/>
                    <a:pt x="14" y="38"/>
                  </a:cubicBezTo>
                  <a:cubicBezTo>
                    <a:pt x="15" y="38"/>
                    <a:pt x="15" y="38"/>
                    <a:pt x="15" y="38"/>
                  </a:cubicBezTo>
                  <a:cubicBezTo>
                    <a:pt x="16" y="38"/>
                    <a:pt x="16" y="38"/>
                    <a:pt x="16" y="38"/>
                  </a:cubicBezTo>
                  <a:cubicBezTo>
                    <a:pt x="16" y="38"/>
                    <a:pt x="16" y="38"/>
                    <a:pt x="16" y="38"/>
                  </a:cubicBezTo>
                  <a:cubicBezTo>
                    <a:pt x="18" y="38"/>
                    <a:pt x="18" y="38"/>
                    <a:pt x="18" y="38"/>
                  </a:cubicBezTo>
                  <a:cubicBezTo>
                    <a:pt x="18" y="37"/>
                    <a:pt x="18" y="37"/>
                    <a:pt x="18" y="37"/>
                  </a:cubicBezTo>
                  <a:cubicBezTo>
                    <a:pt x="17" y="37"/>
                    <a:pt x="17" y="37"/>
                    <a:pt x="17" y="37"/>
                  </a:cubicBezTo>
                  <a:cubicBezTo>
                    <a:pt x="16" y="37"/>
                    <a:pt x="16" y="37"/>
                    <a:pt x="16" y="37"/>
                  </a:cubicBezTo>
                  <a:cubicBezTo>
                    <a:pt x="15" y="37"/>
                    <a:pt x="15" y="37"/>
                    <a:pt x="15" y="37"/>
                  </a:cubicBezTo>
                  <a:cubicBezTo>
                    <a:pt x="14" y="36"/>
                    <a:pt x="14" y="36"/>
                    <a:pt x="14" y="36"/>
                  </a:cubicBezTo>
                  <a:cubicBezTo>
                    <a:pt x="14" y="36"/>
                    <a:pt x="14" y="36"/>
                    <a:pt x="14" y="36"/>
                  </a:cubicBezTo>
                  <a:cubicBezTo>
                    <a:pt x="15" y="36"/>
                    <a:pt x="15" y="36"/>
                    <a:pt x="15" y="36"/>
                  </a:cubicBezTo>
                  <a:cubicBezTo>
                    <a:pt x="16" y="36"/>
                    <a:pt x="16" y="36"/>
                    <a:pt x="16" y="36"/>
                  </a:cubicBezTo>
                  <a:cubicBezTo>
                    <a:pt x="17" y="35"/>
                    <a:pt x="17" y="35"/>
                    <a:pt x="17" y="35"/>
                  </a:cubicBezTo>
                  <a:cubicBezTo>
                    <a:pt x="18" y="35"/>
                    <a:pt x="18" y="35"/>
                    <a:pt x="18" y="35"/>
                  </a:cubicBezTo>
                  <a:cubicBezTo>
                    <a:pt x="19" y="35"/>
                    <a:pt x="19" y="35"/>
                    <a:pt x="19" y="35"/>
                  </a:cubicBezTo>
                  <a:cubicBezTo>
                    <a:pt x="19" y="35"/>
                    <a:pt x="19" y="35"/>
                    <a:pt x="19" y="35"/>
                  </a:cubicBezTo>
                  <a:cubicBezTo>
                    <a:pt x="20" y="35"/>
                    <a:pt x="20" y="35"/>
                    <a:pt x="20" y="35"/>
                  </a:cubicBezTo>
                  <a:cubicBezTo>
                    <a:pt x="20" y="35"/>
                    <a:pt x="20" y="35"/>
                    <a:pt x="20" y="35"/>
                  </a:cubicBezTo>
                  <a:cubicBezTo>
                    <a:pt x="20" y="34"/>
                    <a:pt x="20" y="34"/>
                    <a:pt x="20" y="34"/>
                  </a:cubicBezTo>
                  <a:cubicBezTo>
                    <a:pt x="21" y="34"/>
                    <a:pt x="21" y="34"/>
                    <a:pt x="21" y="34"/>
                  </a:cubicBezTo>
                  <a:cubicBezTo>
                    <a:pt x="21" y="34"/>
                    <a:pt x="21" y="34"/>
                    <a:pt x="21" y="34"/>
                  </a:cubicBezTo>
                  <a:cubicBezTo>
                    <a:pt x="20" y="33"/>
                    <a:pt x="20" y="33"/>
                    <a:pt x="20" y="33"/>
                  </a:cubicBezTo>
                  <a:cubicBezTo>
                    <a:pt x="20" y="34"/>
                    <a:pt x="20" y="34"/>
                    <a:pt x="20" y="34"/>
                  </a:cubicBezTo>
                  <a:cubicBezTo>
                    <a:pt x="19" y="34"/>
                    <a:pt x="19" y="34"/>
                    <a:pt x="19" y="34"/>
                  </a:cubicBezTo>
                  <a:cubicBezTo>
                    <a:pt x="17" y="34"/>
                    <a:pt x="17" y="34"/>
                    <a:pt x="17" y="34"/>
                  </a:cubicBezTo>
                  <a:cubicBezTo>
                    <a:pt x="17" y="34"/>
                    <a:pt x="17" y="34"/>
                    <a:pt x="17" y="34"/>
                  </a:cubicBezTo>
                  <a:cubicBezTo>
                    <a:pt x="17" y="34"/>
                    <a:pt x="17" y="34"/>
                    <a:pt x="17" y="34"/>
                  </a:cubicBezTo>
                  <a:cubicBezTo>
                    <a:pt x="16" y="34"/>
                    <a:pt x="16" y="34"/>
                    <a:pt x="16" y="34"/>
                  </a:cubicBezTo>
                  <a:cubicBezTo>
                    <a:pt x="16" y="34"/>
                    <a:pt x="16" y="34"/>
                    <a:pt x="16" y="34"/>
                  </a:cubicBezTo>
                  <a:cubicBezTo>
                    <a:pt x="15" y="34"/>
                    <a:pt x="15" y="34"/>
                    <a:pt x="15" y="34"/>
                  </a:cubicBezTo>
                  <a:cubicBezTo>
                    <a:pt x="15" y="35"/>
                    <a:pt x="15" y="35"/>
                    <a:pt x="15" y="35"/>
                  </a:cubicBezTo>
                  <a:cubicBezTo>
                    <a:pt x="14" y="35"/>
                    <a:pt x="14" y="35"/>
                    <a:pt x="14" y="35"/>
                  </a:cubicBezTo>
                  <a:cubicBezTo>
                    <a:pt x="14" y="35"/>
                    <a:pt x="14" y="35"/>
                    <a:pt x="14" y="35"/>
                  </a:cubicBezTo>
                  <a:cubicBezTo>
                    <a:pt x="13" y="35"/>
                    <a:pt x="13" y="35"/>
                    <a:pt x="13" y="35"/>
                  </a:cubicBezTo>
                  <a:cubicBezTo>
                    <a:pt x="12" y="35"/>
                    <a:pt x="12" y="35"/>
                    <a:pt x="12" y="35"/>
                  </a:cubicBezTo>
                  <a:cubicBezTo>
                    <a:pt x="12" y="36"/>
                    <a:pt x="12" y="36"/>
                    <a:pt x="12" y="36"/>
                  </a:cubicBezTo>
                  <a:cubicBezTo>
                    <a:pt x="11" y="36"/>
                    <a:pt x="11" y="36"/>
                    <a:pt x="11" y="36"/>
                  </a:cubicBezTo>
                  <a:cubicBezTo>
                    <a:pt x="11" y="36"/>
                    <a:pt x="11" y="36"/>
                    <a:pt x="11" y="36"/>
                  </a:cubicBezTo>
                  <a:cubicBezTo>
                    <a:pt x="11" y="35"/>
                    <a:pt x="11" y="35"/>
                    <a:pt x="11" y="35"/>
                  </a:cubicBezTo>
                  <a:cubicBezTo>
                    <a:pt x="10" y="33"/>
                    <a:pt x="10" y="33"/>
                    <a:pt x="10" y="33"/>
                  </a:cubicBezTo>
                  <a:cubicBezTo>
                    <a:pt x="11" y="33"/>
                    <a:pt x="11" y="33"/>
                    <a:pt x="11" y="33"/>
                  </a:cubicBezTo>
                  <a:cubicBezTo>
                    <a:pt x="11" y="33"/>
                    <a:pt x="11" y="33"/>
                    <a:pt x="11" y="33"/>
                  </a:cubicBezTo>
                  <a:cubicBezTo>
                    <a:pt x="11" y="32"/>
                    <a:pt x="11" y="32"/>
                    <a:pt x="11" y="32"/>
                  </a:cubicBezTo>
                  <a:cubicBezTo>
                    <a:pt x="12" y="32"/>
                    <a:pt x="12" y="32"/>
                    <a:pt x="12" y="32"/>
                  </a:cubicBezTo>
                  <a:cubicBezTo>
                    <a:pt x="12" y="32"/>
                    <a:pt x="12" y="32"/>
                    <a:pt x="12" y="32"/>
                  </a:cubicBezTo>
                  <a:cubicBezTo>
                    <a:pt x="12" y="33"/>
                    <a:pt x="12" y="33"/>
                    <a:pt x="12" y="33"/>
                  </a:cubicBezTo>
                  <a:cubicBezTo>
                    <a:pt x="12" y="33"/>
                    <a:pt x="12" y="33"/>
                    <a:pt x="12" y="33"/>
                  </a:cubicBezTo>
                  <a:cubicBezTo>
                    <a:pt x="13" y="32"/>
                    <a:pt x="13" y="32"/>
                    <a:pt x="13" y="32"/>
                  </a:cubicBezTo>
                  <a:cubicBezTo>
                    <a:pt x="13" y="32"/>
                    <a:pt x="13" y="32"/>
                    <a:pt x="13" y="32"/>
                  </a:cubicBezTo>
                  <a:cubicBezTo>
                    <a:pt x="14" y="32"/>
                    <a:pt x="14" y="32"/>
                    <a:pt x="14" y="32"/>
                  </a:cubicBezTo>
                  <a:cubicBezTo>
                    <a:pt x="14" y="31"/>
                    <a:pt x="14" y="31"/>
                    <a:pt x="14" y="31"/>
                  </a:cubicBezTo>
                  <a:cubicBezTo>
                    <a:pt x="15" y="31"/>
                    <a:pt x="15" y="31"/>
                    <a:pt x="15" y="31"/>
                  </a:cubicBezTo>
                  <a:cubicBezTo>
                    <a:pt x="16" y="30"/>
                    <a:pt x="16" y="30"/>
                    <a:pt x="16" y="30"/>
                  </a:cubicBezTo>
                  <a:cubicBezTo>
                    <a:pt x="16" y="30"/>
                    <a:pt x="16" y="30"/>
                    <a:pt x="16" y="30"/>
                  </a:cubicBezTo>
                  <a:cubicBezTo>
                    <a:pt x="16" y="29"/>
                    <a:pt x="16" y="29"/>
                    <a:pt x="16" y="29"/>
                  </a:cubicBezTo>
                  <a:cubicBezTo>
                    <a:pt x="17" y="29"/>
                    <a:pt x="17" y="29"/>
                    <a:pt x="17" y="29"/>
                  </a:cubicBezTo>
                  <a:cubicBezTo>
                    <a:pt x="18" y="29"/>
                    <a:pt x="18" y="29"/>
                    <a:pt x="18" y="29"/>
                  </a:cubicBezTo>
                  <a:cubicBezTo>
                    <a:pt x="19" y="28"/>
                    <a:pt x="19" y="28"/>
                    <a:pt x="19" y="28"/>
                  </a:cubicBezTo>
                  <a:cubicBezTo>
                    <a:pt x="20" y="28"/>
                    <a:pt x="20" y="28"/>
                    <a:pt x="20" y="28"/>
                  </a:cubicBezTo>
                  <a:cubicBezTo>
                    <a:pt x="20" y="28"/>
                    <a:pt x="20" y="28"/>
                    <a:pt x="20" y="28"/>
                  </a:cubicBezTo>
                  <a:cubicBezTo>
                    <a:pt x="20" y="27"/>
                    <a:pt x="20" y="27"/>
                    <a:pt x="20" y="27"/>
                  </a:cubicBezTo>
                  <a:cubicBezTo>
                    <a:pt x="20" y="27"/>
                    <a:pt x="20" y="27"/>
                    <a:pt x="20" y="27"/>
                  </a:cubicBezTo>
                  <a:cubicBezTo>
                    <a:pt x="19" y="28"/>
                    <a:pt x="19" y="28"/>
                    <a:pt x="19" y="28"/>
                  </a:cubicBezTo>
                  <a:cubicBezTo>
                    <a:pt x="19" y="28"/>
                    <a:pt x="19" y="28"/>
                    <a:pt x="19" y="28"/>
                  </a:cubicBezTo>
                  <a:cubicBezTo>
                    <a:pt x="18" y="28"/>
                    <a:pt x="18" y="28"/>
                    <a:pt x="18" y="28"/>
                  </a:cubicBezTo>
                  <a:cubicBezTo>
                    <a:pt x="18" y="27"/>
                    <a:pt x="18" y="27"/>
                    <a:pt x="18" y="27"/>
                  </a:cubicBezTo>
                  <a:cubicBezTo>
                    <a:pt x="18" y="26"/>
                    <a:pt x="18" y="26"/>
                    <a:pt x="18" y="26"/>
                  </a:cubicBezTo>
                  <a:cubicBezTo>
                    <a:pt x="18" y="25"/>
                    <a:pt x="18" y="25"/>
                    <a:pt x="18" y="25"/>
                  </a:cubicBezTo>
                  <a:cubicBezTo>
                    <a:pt x="18" y="25"/>
                    <a:pt x="18" y="25"/>
                    <a:pt x="18" y="25"/>
                  </a:cubicBezTo>
                  <a:cubicBezTo>
                    <a:pt x="18" y="25"/>
                    <a:pt x="18" y="25"/>
                    <a:pt x="18" y="25"/>
                  </a:cubicBezTo>
                  <a:cubicBezTo>
                    <a:pt x="17" y="25"/>
                    <a:pt x="17" y="25"/>
                    <a:pt x="17" y="25"/>
                  </a:cubicBezTo>
                  <a:cubicBezTo>
                    <a:pt x="17" y="26"/>
                    <a:pt x="17" y="26"/>
                    <a:pt x="17" y="26"/>
                  </a:cubicBezTo>
                  <a:cubicBezTo>
                    <a:pt x="17" y="27"/>
                    <a:pt x="17" y="27"/>
                    <a:pt x="17" y="27"/>
                  </a:cubicBezTo>
                  <a:cubicBezTo>
                    <a:pt x="16" y="28"/>
                    <a:pt x="16" y="28"/>
                    <a:pt x="16" y="28"/>
                  </a:cubicBezTo>
                  <a:cubicBezTo>
                    <a:pt x="15" y="28"/>
                    <a:pt x="15" y="28"/>
                    <a:pt x="15" y="28"/>
                  </a:cubicBezTo>
                  <a:cubicBezTo>
                    <a:pt x="15" y="28"/>
                    <a:pt x="15" y="28"/>
                    <a:pt x="15" y="28"/>
                  </a:cubicBezTo>
                  <a:cubicBezTo>
                    <a:pt x="15" y="27"/>
                    <a:pt x="15" y="27"/>
                    <a:pt x="15" y="27"/>
                  </a:cubicBezTo>
                  <a:cubicBezTo>
                    <a:pt x="15" y="27"/>
                    <a:pt x="15" y="27"/>
                    <a:pt x="15" y="27"/>
                  </a:cubicBezTo>
                  <a:cubicBezTo>
                    <a:pt x="15" y="26"/>
                    <a:pt x="15" y="26"/>
                    <a:pt x="15" y="26"/>
                  </a:cubicBezTo>
                  <a:cubicBezTo>
                    <a:pt x="15" y="26"/>
                    <a:pt x="15" y="26"/>
                    <a:pt x="15" y="26"/>
                  </a:cubicBezTo>
                  <a:cubicBezTo>
                    <a:pt x="15" y="25"/>
                    <a:pt x="15" y="25"/>
                    <a:pt x="15" y="25"/>
                  </a:cubicBezTo>
                  <a:cubicBezTo>
                    <a:pt x="15" y="24"/>
                    <a:pt x="15" y="24"/>
                    <a:pt x="15" y="24"/>
                  </a:cubicBezTo>
                  <a:cubicBezTo>
                    <a:pt x="15" y="24"/>
                    <a:pt x="15" y="24"/>
                    <a:pt x="15" y="24"/>
                  </a:cubicBezTo>
                  <a:cubicBezTo>
                    <a:pt x="14" y="24"/>
                    <a:pt x="14" y="24"/>
                    <a:pt x="14" y="24"/>
                  </a:cubicBezTo>
                  <a:cubicBezTo>
                    <a:pt x="14" y="24"/>
                    <a:pt x="14" y="24"/>
                    <a:pt x="14" y="24"/>
                  </a:cubicBezTo>
                  <a:cubicBezTo>
                    <a:pt x="14" y="26"/>
                    <a:pt x="14" y="26"/>
                    <a:pt x="14" y="26"/>
                  </a:cubicBezTo>
                  <a:cubicBezTo>
                    <a:pt x="14" y="26"/>
                    <a:pt x="14" y="26"/>
                    <a:pt x="14" y="26"/>
                  </a:cubicBezTo>
                  <a:cubicBezTo>
                    <a:pt x="14" y="27"/>
                    <a:pt x="14" y="27"/>
                    <a:pt x="14" y="27"/>
                  </a:cubicBezTo>
                  <a:cubicBezTo>
                    <a:pt x="13" y="26"/>
                    <a:pt x="13" y="26"/>
                    <a:pt x="13" y="26"/>
                  </a:cubicBezTo>
                  <a:cubicBezTo>
                    <a:pt x="13" y="26"/>
                    <a:pt x="13" y="26"/>
                    <a:pt x="13" y="26"/>
                  </a:cubicBezTo>
                  <a:cubicBezTo>
                    <a:pt x="13" y="25"/>
                    <a:pt x="13" y="25"/>
                    <a:pt x="13" y="25"/>
                  </a:cubicBezTo>
                  <a:cubicBezTo>
                    <a:pt x="13" y="25"/>
                    <a:pt x="13" y="25"/>
                    <a:pt x="13" y="25"/>
                  </a:cubicBezTo>
                  <a:cubicBezTo>
                    <a:pt x="12" y="25"/>
                    <a:pt x="12" y="25"/>
                    <a:pt x="12" y="25"/>
                  </a:cubicBezTo>
                  <a:cubicBezTo>
                    <a:pt x="12" y="26"/>
                    <a:pt x="12" y="26"/>
                    <a:pt x="12" y="26"/>
                  </a:cubicBezTo>
                  <a:cubicBezTo>
                    <a:pt x="12" y="26"/>
                    <a:pt x="12" y="26"/>
                    <a:pt x="12" y="26"/>
                  </a:cubicBezTo>
                  <a:cubicBezTo>
                    <a:pt x="12" y="27"/>
                    <a:pt x="12" y="27"/>
                    <a:pt x="12" y="27"/>
                  </a:cubicBezTo>
                  <a:cubicBezTo>
                    <a:pt x="13" y="28"/>
                    <a:pt x="13" y="28"/>
                    <a:pt x="13" y="28"/>
                  </a:cubicBezTo>
                  <a:cubicBezTo>
                    <a:pt x="13" y="29"/>
                    <a:pt x="13" y="29"/>
                    <a:pt x="13" y="29"/>
                  </a:cubicBezTo>
                  <a:cubicBezTo>
                    <a:pt x="13" y="29"/>
                    <a:pt x="13" y="29"/>
                    <a:pt x="13" y="29"/>
                  </a:cubicBezTo>
                  <a:cubicBezTo>
                    <a:pt x="13" y="29"/>
                    <a:pt x="13" y="29"/>
                    <a:pt x="13" y="29"/>
                  </a:cubicBezTo>
                  <a:cubicBezTo>
                    <a:pt x="12" y="29"/>
                    <a:pt x="12" y="29"/>
                    <a:pt x="12" y="29"/>
                  </a:cubicBezTo>
                  <a:cubicBezTo>
                    <a:pt x="12" y="30"/>
                    <a:pt x="12" y="30"/>
                    <a:pt x="12" y="30"/>
                  </a:cubicBezTo>
                  <a:cubicBezTo>
                    <a:pt x="12" y="31"/>
                    <a:pt x="12" y="31"/>
                    <a:pt x="12" y="31"/>
                  </a:cubicBezTo>
                  <a:cubicBezTo>
                    <a:pt x="11" y="31"/>
                    <a:pt x="11" y="31"/>
                    <a:pt x="11" y="31"/>
                  </a:cubicBezTo>
                  <a:cubicBezTo>
                    <a:pt x="10" y="31"/>
                    <a:pt x="10" y="31"/>
                    <a:pt x="10" y="31"/>
                  </a:cubicBezTo>
                  <a:cubicBezTo>
                    <a:pt x="9" y="31"/>
                    <a:pt x="9" y="31"/>
                    <a:pt x="9" y="31"/>
                  </a:cubicBezTo>
                  <a:cubicBezTo>
                    <a:pt x="9" y="31"/>
                    <a:pt x="9" y="31"/>
                    <a:pt x="9" y="31"/>
                  </a:cubicBezTo>
                  <a:cubicBezTo>
                    <a:pt x="9" y="30"/>
                    <a:pt x="9" y="30"/>
                    <a:pt x="9" y="30"/>
                  </a:cubicBezTo>
                  <a:cubicBezTo>
                    <a:pt x="9" y="30"/>
                    <a:pt x="9" y="30"/>
                    <a:pt x="9" y="30"/>
                  </a:cubicBezTo>
                  <a:cubicBezTo>
                    <a:pt x="8" y="29"/>
                    <a:pt x="8" y="29"/>
                    <a:pt x="8" y="29"/>
                  </a:cubicBezTo>
                  <a:cubicBezTo>
                    <a:pt x="7" y="29"/>
                    <a:pt x="7" y="29"/>
                    <a:pt x="7" y="29"/>
                  </a:cubicBezTo>
                  <a:cubicBezTo>
                    <a:pt x="7" y="29"/>
                    <a:pt x="7" y="29"/>
                    <a:pt x="7" y="29"/>
                  </a:cubicBezTo>
                  <a:cubicBezTo>
                    <a:pt x="6" y="28"/>
                    <a:pt x="6" y="28"/>
                    <a:pt x="6" y="28"/>
                  </a:cubicBezTo>
                  <a:cubicBezTo>
                    <a:pt x="6" y="27"/>
                    <a:pt x="6" y="27"/>
                    <a:pt x="6" y="27"/>
                  </a:cubicBezTo>
                  <a:cubicBezTo>
                    <a:pt x="7" y="27"/>
                    <a:pt x="7" y="27"/>
                    <a:pt x="7" y="27"/>
                  </a:cubicBezTo>
                  <a:cubicBezTo>
                    <a:pt x="8" y="27"/>
                    <a:pt x="8" y="27"/>
                    <a:pt x="8" y="27"/>
                  </a:cubicBezTo>
                  <a:cubicBezTo>
                    <a:pt x="8" y="27"/>
                    <a:pt x="8" y="27"/>
                    <a:pt x="8" y="27"/>
                  </a:cubicBezTo>
                  <a:cubicBezTo>
                    <a:pt x="7" y="27"/>
                    <a:pt x="7" y="27"/>
                    <a:pt x="7" y="27"/>
                  </a:cubicBezTo>
                  <a:cubicBezTo>
                    <a:pt x="6" y="27"/>
                    <a:pt x="6" y="27"/>
                    <a:pt x="6" y="27"/>
                  </a:cubicBezTo>
                  <a:cubicBezTo>
                    <a:pt x="6" y="27"/>
                    <a:pt x="6" y="27"/>
                    <a:pt x="6" y="27"/>
                  </a:cubicBezTo>
                  <a:cubicBezTo>
                    <a:pt x="6" y="26"/>
                    <a:pt x="6" y="26"/>
                    <a:pt x="6" y="26"/>
                  </a:cubicBezTo>
                  <a:cubicBezTo>
                    <a:pt x="5" y="26"/>
                    <a:pt x="5" y="26"/>
                    <a:pt x="5" y="26"/>
                  </a:cubicBezTo>
                  <a:cubicBezTo>
                    <a:pt x="4" y="25"/>
                    <a:pt x="4" y="25"/>
                    <a:pt x="4" y="25"/>
                  </a:cubicBezTo>
                  <a:cubicBezTo>
                    <a:pt x="4" y="25"/>
                    <a:pt x="4" y="25"/>
                    <a:pt x="4" y="25"/>
                  </a:cubicBezTo>
                  <a:cubicBezTo>
                    <a:pt x="4" y="24"/>
                    <a:pt x="4" y="24"/>
                    <a:pt x="4" y="24"/>
                  </a:cubicBezTo>
                  <a:cubicBezTo>
                    <a:pt x="4" y="24"/>
                    <a:pt x="4" y="24"/>
                    <a:pt x="4" y="24"/>
                  </a:cubicBezTo>
                  <a:cubicBezTo>
                    <a:pt x="4" y="24"/>
                    <a:pt x="4" y="24"/>
                    <a:pt x="4" y="24"/>
                  </a:cubicBezTo>
                  <a:cubicBezTo>
                    <a:pt x="3" y="24"/>
                    <a:pt x="3" y="24"/>
                    <a:pt x="3" y="24"/>
                  </a:cubicBezTo>
                  <a:cubicBezTo>
                    <a:pt x="3" y="23"/>
                    <a:pt x="3" y="23"/>
                    <a:pt x="3" y="23"/>
                  </a:cubicBezTo>
                  <a:cubicBezTo>
                    <a:pt x="3" y="22"/>
                    <a:pt x="3" y="22"/>
                    <a:pt x="3" y="22"/>
                  </a:cubicBezTo>
                  <a:cubicBezTo>
                    <a:pt x="3" y="22"/>
                    <a:pt x="3" y="22"/>
                    <a:pt x="3" y="22"/>
                  </a:cubicBezTo>
                  <a:cubicBezTo>
                    <a:pt x="4" y="23"/>
                    <a:pt x="4" y="23"/>
                    <a:pt x="4" y="23"/>
                  </a:cubicBezTo>
                  <a:cubicBezTo>
                    <a:pt x="4" y="23"/>
                    <a:pt x="4" y="23"/>
                    <a:pt x="4" y="23"/>
                  </a:cubicBezTo>
                  <a:cubicBezTo>
                    <a:pt x="4" y="24"/>
                    <a:pt x="4" y="24"/>
                    <a:pt x="4" y="24"/>
                  </a:cubicBezTo>
                  <a:cubicBezTo>
                    <a:pt x="5" y="24"/>
                    <a:pt x="5" y="24"/>
                    <a:pt x="5" y="24"/>
                  </a:cubicBezTo>
                  <a:cubicBezTo>
                    <a:pt x="5" y="23"/>
                    <a:pt x="5" y="23"/>
                    <a:pt x="5" y="23"/>
                  </a:cubicBezTo>
                  <a:cubicBezTo>
                    <a:pt x="5" y="23"/>
                    <a:pt x="5" y="23"/>
                    <a:pt x="5" y="23"/>
                  </a:cubicBezTo>
                  <a:cubicBezTo>
                    <a:pt x="5" y="22"/>
                    <a:pt x="5" y="22"/>
                    <a:pt x="5" y="22"/>
                  </a:cubicBezTo>
                  <a:cubicBezTo>
                    <a:pt x="5" y="22"/>
                    <a:pt x="5" y="22"/>
                    <a:pt x="5" y="22"/>
                  </a:cubicBezTo>
                  <a:cubicBezTo>
                    <a:pt x="4" y="22"/>
                    <a:pt x="4" y="22"/>
                    <a:pt x="4" y="22"/>
                  </a:cubicBezTo>
                  <a:cubicBezTo>
                    <a:pt x="4" y="22"/>
                    <a:pt x="4" y="22"/>
                    <a:pt x="4" y="22"/>
                  </a:cubicBezTo>
                  <a:cubicBezTo>
                    <a:pt x="3" y="21"/>
                    <a:pt x="3" y="21"/>
                    <a:pt x="3" y="21"/>
                  </a:cubicBezTo>
                  <a:cubicBezTo>
                    <a:pt x="3" y="21"/>
                    <a:pt x="3" y="21"/>
                    <a:pt x="3" y="21"/>
                  </a:cubicBezTo>
                  <a:cubicBezTo>
                    <a:pt x="4" y="21"/>
                    <a:pt x="4" y="21"/>
                    <a:pt x="4" y="21"/>
                  </a:cubicBezTo>
                  <a:cubicBezTo>
                    <a:pt x="4" y="20"/>
                    <a:pt x="4" y="20"/>
                    <a:pt x="4" y="20"/>
                  </a:cubicBezTo>
                  <a:cubicBezTo>
                    <a:pt x="4" y="19"/>
                    <a:pt x="4" y="19"/>
                    <a:pt x="4" y="19"/>
                  </a:cubicBezTo>
                  <a:cubicBezTo>
                    <a:pt x="4" y="19"/>
                    <a:pt x="4" y="19"/>
                    <a:pt x="4" y="19"/>
                  </a:cubicBezTo>
                  <a:cubicBezTo>
                    <a:pt x="4" y="19"/>
                    <a:pt x="4" y="19"/>
                    <a:pt x="4" y="19"/>
                  </a:cubicBezTo>
                  <a:cubicBezTo>
                    <a:pt x="3" y="19"/>
                    <a:pt x="3" y="19"/>
                    <a:pt x="3" y="19"/>
                  </a:cubicBezTo>
                  <a:cubicBezTo>
                    <a:pt x="3" y="19"/>
                    <a:pt x="3" y="19"/>
                    <a:pt x="3" y="19"/>
                  </a:cubicBezTo>
                  <a:cubicBezTo>
                    <a:pt x="3" y="20"/>
                    <a:pt x="3" y="20"/>
                    <a:pt x="3" y="20"/>
                  </a:cubicBezTo>
                  <a:cubicBezTo>
                    <a:pt x="3" y="20"/>
                    <a:pt x="3" y="20"/>
                    <a:pt x="3" y="20"/>
                  </a:cubicBezTo>
                  <a:cubicBezTo>
                    <a:pt x="2" y="21"/>
                    <a:pt x="2" y="21"/>
                    <a:pt x="2" y="21"/>
                  </a:cubicBezTo>
                  <a:cubicBezTo>
                    <a:pt x="2" y="21"/>
                    <a:pt x="2" y="21"/>
                    <a:pt x="2" y="21"/>
                  </a:cubicBezTo>
                  <a:cubicBezTo>
                    <a:pt x="2" y="20"/>
                    <a:pt x="2" y="20"/>
                    <a:pt x="2" y="20"/>
                  </a:cubicBezTo>
                  <a:cubicBezTo>
                    <a:pt x="1" y="19"/>
                    <a:pt x="1" y="19"/>
                    <a:pt x="1" y="19"/>
                  </a:cubicBezTo>
                  <a:cubicBezTo>
                    <a:pt x="1" y="18"/>
                    <a:pt x="1" y="18"/>
                    <a:pt x="1" y="18"/>
                  </a:cubicBezTo>
                  <a:cubicBezTo>
                    <a:pt x="0" y="17"/>
                    <a:pt x="0" y="17"/>
                    <a:pt x="0" y="17"/>
                  </a:cubicBezTo>
                  <a:cubicBezTo>
                    <a:pt x="0" y="17"/>
                    <a:pt x="0" y="17"/>
                    <a:pt x="0" y="17"/>
                  </a:cubicBezTo>
                  <a:cubicBezTo>
                    <a:pt x="1" y="17"/>
                    <a:pt x="1" y="17"/>
                    <a:pt x="1" y="17"/>
                  </a:cubicBezTo>
                  <a:cubicBezTo>
                    <a:pt x="2" y="16"/>
                    <a:pt x="2" y="16"/>
                    <a:pt x="2" y="16"/>
                  </a:cubicBezTo>
                  <a:cubicBezTo>
                    <a:pt x="2" y="16"/>
                    <a:pt x="2" y="16"/>
                    <a:pt x="2" y="16"/>
                  </a:cubicBezTo>
                  <a:cubicBezTo>
                    <a:pt x="2" y="15"/>
                    <a:pt x="2" y="15"/>
                    <a:pt x="2" y="15"/>
                  </a:cubicBezTo>
                  <a:cubicBezTo>
                    <a:pt x="2" y="15"/>
                    <a:pt x="2" y="15"/>
                    <a:pt x="2" y="15"/>
                  </a:cubicBezTo>
                  <a:cubicBezTo>
                    <a:pt x="2" y="14"/>
                    <a:pt x="2" y="14"/>
                    <a:pt x="2" y="14"/>
                  </a:cubicBezTo>
                  <a:cubicBezTo>
                    <a:pt x="2" y="13"/>
                    <a:pt x="2" y="13"/>
                    <a:pt x="2" y="13"/>
                  </a:cubicBezTo>
                  <a:cubicBezTo>
                    <a:pt x="3" y="13"/>
                    <a:pt x="3" y="13"/>
                    <a:pt x="3" y="13"/>
                  </a:cubicBezTo>
                  <a:cubicBezTo>
                    <a:pt x="3" y="14"/>
                    <a:pt x="3" y="14"/>
                    <a:pt x="3" y="14"/>
                  </a:cubicBezTo>
                  <a:cubicBezTo>
                    <a:pt x="4" y="15"/>
                    <a:pt x="4" y="15"/>
                    <a:pt x="4" y="15"/>
                  </a:cubicBezTo>
                  <a:cubicBezTo>
                    <a:pt x="4" y="15"/>
                    <a:pt x="4" y="15"/>
                    <a:pt x="4" y="15"/>
                  </a:cubicBezTo>
                  <a:cubicBezTo>
                    <a:pt x="5" y="15"/>
                    <a:pt x="5" y="15"/>
                    <a:pt x="5" y="15"/>
                  </a:cubicBezTo>
                  <a:cubicBezTo>
                    <a:pt x="4" y="14"/>
                    <a:pt x="4" y="14"/>
                    <a:pt x="4" y="14"/>
                  </a:cubicBezTo>
                  <a:cubicBezTo>
                    <a:pt x="4" y="13"/>
                    <a:pt x="4" y="13"/>
                    <a:pt x="4" y="13"/>
                  </a:cubicBezTo>
                  <a:cubicBezTo>
                    <a:pt x="4" y="13"/>
                    <a:pt x="4" y="13"/>
                    <a:pt x="4" y="13"/>
                  </a:cubicBezTo>
                  <a:cubicBezTo>
                    <a:pt x="5" y="13"/>
                    <a:pt x="5" y="13"/>
                    <a:pt x="5" y="13"/>
                  </a:cubicBezTo>
                  <a:cubicBezTo>
                    <a:pt x="5" y="13"/>
                    <a:pt x="5" y="13"/>
                    <a:pt x="5" y="13"/>
                  </a:cubicBezTo>
                  <a:cubicBezTo>
                    <a:pt x="5" y="14"/>
                    <a:pt x="5" y="14"/>
                    <a:pt x="5" y="14"/>
                  </a:cubicBezTo>
                  <a:cubicBezTo>
                    <a:pt x="6" y="13"/>
                    <a:pt x="6" y="13"/>
                    <a:pt x="6" y="13"/>
                  </a:cubicBezTo>
                  <a:cubicBezTo>
                    <a:pt x="8" y="12"/>
                    <a:pt x="8" y="12"/>
                    <a:pt x="8" y="12"/>
                  </a:cubicBezTo>
                  <a:cubicBezTo>
                    <a:pt x="8" y="12"/>
                    <a:pt x="8" y="12"/>
                    <a:pt x="8" y="12"/>
                  </a:cubicBezTo>
                  <a:cubicBezTo>
                    <a:pt x="9" y="12"/>
                    <a:pt x="9" y="12"/>
                    <a:pt x="9" y="12"/>
                  </a:cubicBezTo>
                  <a:cubicBezTo>
                    <a:pt x="9" y="13"/>
                    <a:pt x="9" y="13"/>
                    <a:pt x="9" y="13"/>
                  </a:cubicBezTo>
                  <a:cubicBezTo>
                    <a:pt x="9" y="14"/>
                    <a:pt x="9" y="14"/>
                    <a:pt x="9" y="14"/>
                  </a:cubicBezTo>
                  <a:cubicBezTo>
                    <a:pt x="9" y="14"/>
                    <a:pt x="9" y="14"/>
                    <a:pt x="9" y="14"/>
                  </a:cubicBezTo>
                  <a:cubicBezTo>
                    <a:pt x="8" y="14"/>
                    <a:pt x="8" y="14"/>
                    <a:pt x="8" y="14"/>
                  </a:cubicBezTo>
                  <a:cubicBezTo>
                    <a:pt x="8" y="14"/>
                    <a:pt x="8" y="14"/>
                    <a:pt x="8" y="14"/>
                  </a:cubicBezTo>
                  <a:cubicBezTo>
                    <a:pt x="8" y="14"/>
                    <a:pt x="8" y="14"/>
                    <a:pt x="8" y="14"/>
                  </a:cubicBezTo>
                  <a:cubicBezTo>
                    <a:pt x="7" y="15"/>
                    <a:pt x="7" y="15"/>
                    <a:pt x="7" y="15"/>
                  </a:cubicBezTo>
                  <a:cubicBezTo>
                    <a:pt x="7" y="15"/>
                    <a:pt x="7" y="15"/>
                    <a:pt x="7" y="15"/>
                  </a:cubicBezTo>
                  <a:cubicBezTo>
                    <a:pt x="6" y="15"/>
                    <a:pt x="6" y="15"/>
                    <a:pt x="6" y="15"/>
                  </a:cubicBezTo>
                  <a:cubicBezTo>
                    <a:pt x="6" y="16"/>
                    <a:pt x="6" y="16"/>
                    <a:pt x="6" y="16"/>
                  </a:cubicBezTo>
                  <a:cubicBezTo>
                    <a:pt x="6" y="16"/>
                    <a:pt x="6" y="16"/>
                    <a:pt x="6" y="16"/>
                  </a:cubicBezTo>
                  <a:cubicBezTo>
                    <a:pt x="7" y="16"/>
                    <a:pt x="7" y="16"/>
                    <a:pt x="7" y="16"/>
                  </a:cubicBezTo>
                  <a:cubicBezTo>
                    <a:pt x="8" y="15"/>
                    <a:pt x="8" y="15"/>
                    <a:pt x="8" y="15"/>
                  </a:cubicBezTo>
                  <a:cubicBezTo>
                    <a:pt x="9" y="15"/>
                    <a:pt x="9" y="15"/>
                    <a:pt x="9" y="15"/>
                  </a:cubicBezTo>
                  <a:cubicBezTo>
                    <a:pt x="9" y="16"/>
                    <a:pt x="9" y="16"/>
                    <a:pt x="9" y="16"/>
                  </a:cubicBezTo>
                  <a:cubicBezTo>
                    <a:pt x="8" y="16"/>
                    <a:pt x="8" y="16"/>
                    <a:pt x="8" y="16"/>
                  </a:cubicBezTo>
                  <a:cubicBezTo>
                    <a:pt x="8" y="17"/>
                    <a:pt x="8" y="17"/>
                    <a:pt x="8" y="17"/>
                  </a:cubicBezTo>
                  <a:cubicBezTo>
                    <a:pt x="8" y="17"/>
                    <a:pt x="8" y="17"/>
                    <a:pt x="8" y="17"/>
                  </a:cubicBezTo>
                  <a:cubicBezTo>
                    <a:pt x="8" y="17"/>
                    <a:pt x="8" y="17"/>
                    <a:pt x="8" y="17"/>
                  </a:cubicBezTo>
                  <a:cubicBezTo>
                    <a:pt x="9" y="17"/>
                    <a:pt x="9" y="17"/>
                    <a:pt x="9" y="17"/>
                  </a:cubicBezTo>
                  <a:cubicBezTo>
                    <a:pt x="9" y="17"/>
                    <a:pt x="9" y="17"/>
                    <a:pt x="9" y="17"/>
                  </a:cubicBezTo>
                  <a:cubicBezTo>
                    <a:pt x="9" y="17"/>
                    <a:pt x="9" y="17"/>
                    <a:pt x="9" y="17"/>
                  </a:cubicBezTo>
                  <a:cubicBezTo>
                    <a:pt x="9" y="18"/>
                    <a:pt x="9" y="18"/>
                    <a:pt x="9" y="18"/>
                  </a:cubicBezTo>
                  <a:cubicBezTo>
                    <a:pt x="10" y="19"/>
                    <a:pt x="10" y="19"/>
                    <a:pt x="10" y="19"/>
                  </a:cubicBezTo>
                  <a:cubicBezTo>
                    <a:pt x="10" y="19"/>
                    <a:pt x="10" y="19"/>
                    <a:pt x="10" y="19"/>
                  </a:cubicBezTo>
                  <a:cubicBezTo>
                    <a:pt x="10" y="19"/>
                    <a:pt x="10" y="19"/>
                    <a:pt x="10" y="19"/>
                  </a:cubicBezTo>
                  <a:cubicBezTo>
                    <a:pt x="10" y="18"/>
                    <a:pt x="10" y="18"/>
                    <a:pt x="10" y="18"/>
                  </a:cubicBezTo>
                  <a:cubicBezTo>
                    <a:pt x="10" y="17"/>
                    <a:pt x="10" y="17"/>
                    <a:pt x="10" y="17"/>
                  </a:cubicBezTo>
                  <a:cubicBezTo>
                    <a:pt x="10" y="16"/>
                    <a:pt x="10" y="16"/>
                    <a:pt x="10" y="16"/>
                  </a:cubicBezTo>
                  <a:cubicBezTo>
                    <a:pt x="10" y="16"/>
                    <a:pt x="10" y="16"/>
                    <a:pt x="10" y="16"/>
                  </a:cubicBezTo>
                  <a:cubicBezTo>
                    <a:pt x="11" y="14"/>
                    <a:pt x="11" y="14"/>
                    <a:pt x="11" y="14"/>
                  </a:cubicBezTo>
                  <a:cubicBezTo>
                    <a:pt x="11" y="14"/>
                    <a:pt x="11" y="14"/>
                    <a:pt x="11" y="14"/>
                  </a:cubicBezTo>
                  <a:cubicBezTo>
                    <a:pt x="11" y="13"/>
                    <a:pt x="11" y="13"/>
                    <a:pt x="11" y="13"/>
                  </a:cubicBezTo>
                  <a:cubicBezTo>
                    <a:pt x="12" y="13"/>
                    <a:pt x="12" y="13"/>
                    <a:pt x="12" y="13"/>
                  </a:cubicBezTo>
                  <a:cubicBezTo>
                    <a:pt x="12" y="14"/>
                    <a:pt x="12" y="14"/>
                    <a:pt x="12" y="14"/>
                  </a:cubicBezTo>
                  <a:cubicBezTo>
                    <a:pt x="13" y="15"/>
                    <a:pt x="13" y="15"/>
                    <a:pt x="13" y="15"/>
                  </a:cubicBezTo>
                  <a:cubicBezTo>
                    <a:pt x="13" y="15"/>
                    <a:pt x="13" y="15"/>
                    <a:pt x="13" y="15"/>
                  </a:cubicBezTo>
                  <a:cubicBezTo>
                    <a:pt x="13" y="17"/>
                    <a:pt x="13" y="17"/>
                    <a:pt x="13" y="17"/>
                  </a:cubicBezTo>
                  <a:cubicBezTo>
                    <a:pt x="14" y="18"/>
                    <a:pt x="14" y="18"/>
                    <a:pt x="14" y="18"/>
                  </a:cubicBezTo>
                  <a:cubicBezTo>
                    <a:pt x="14" y="19"/>
                    <a:pt x="14" y="19"/>
                    <a:pt x="14" y="19"/>
                  </a:cubicBezTo>
                  <a:cubicBezTo>
                    <a:pt x="14" y="20"/>
                    <a:pt x="14" y="20"/>
                    <a:pt x="14" y="20"/>
                  </a:cubicBezTo>
                  <a:cubicBezTo>
                    <a:pt x="13" y="20"/>
                    <a:pt x="13" y="20"/>
                    <a:pt x="13" y="20"/>
                  </a:cubicBezTo>
                  <a:cubicBezTo>
                    <a:pt x="13" y="20"/>
                    <a:pt x="13" y="20"/>
                    <a:pt x="13" y="20"/>
                  </a:cubicBezTo>
                  <a:cubicBezTo>
                    <a:pt x="14" y="21"/>
                    <a:pt x="14" y="21"/>
                    <a:pt x="14" y="21"/>
                  </a:cubicBezTo>
                  <a:cubicBezTo>
                    <a:pt x="14" y="20"/>
                    <a:pt x="14" y="20"/>
                    <a:pt x="14" y="20"/>
                  </a:cubicBezTo>
                  <a:cubicBezTo>
                    <a:pt x="15" y="20"/>
                    <a:pt x="15" y="20"/>
                    <a:pt x="15" y="20"/>
                  </a:cubicBezTo>
                  <a:cubicBezTo>
                    <a:pt x="15" y="21"/>
                    <a:pt x="15" y="21"/>
                    <a:pt x="15" y="21"/>
                  </a:cubicBezTo>
                  <a:cubicBezTo>
                    <a:pt x="16" y="22"/>
                    <a:pt x="16" y="22"/>
                    <a:pt x="16" y="22"/>
                  </a:cubicBezTo>
                  <a:cubicBezTo>
                    <a:pt x="16" y="23"/>
                    <a:pt x="16" y="23"/>
                    <a:pt x="16" y="23"/>
                  </a:cubicBezTo>
                  <a:cubicBezTo>
                    <a:pt x="17" y="23"/>
                    <a:pt x="17" y="23"/>
                    <a:pt x="17" y="23"/>
                  </a:cubicBezTo>
                  <a:cubicBezTo>
                    <a:pt x="17" y="22"/>
                    <a:pt x="17" y="22"/>
                    <a:pt x="17" y="22"/>
                  </a:cubicBezTo>
                  <a:cubicBezTo>
                    <a:pt x="16" y="21"/>
                    <a:pt x="16" y="21"/>
                    <a:pt x="16" y="21"/>
                  </a:cubicBezTo>
                  <a:cubicBezTo>
                    <a:pt x="16" y="20"/>
                    <a:pt x="16" y="20"/>
                    <a:pt x="16" y="20"/>
                  </a:cubicBezTo>
                  <a:cubicBezTo>
                    <a:pt x="15" y="19"/>
                    <a:pt x="15" y="19"/>
                    <a:pt x="15" y="19"/>
                  </a:cubicBezTo>
                  <a:cubicBezTo>
                    <a:pt x="15" y="18"/>
                    <a:pt x="15" y="18"/>
                    <a:pt x="15" y="18"/>
                  </a:cubicBezTo>
                  <a:cubicBezTo>
                    <a:pt x="15" y="17"/>
                    <a:pt x="15" y="17"/>
                    <a:pt x="15" y="17"/>
                  </a:cubicBezTo>
                  <a:cubicBezTo>
                    <a:pt x="15" y="15"/>
                    <a:pt x="15" y="15"/>
                    <a:pt x="15" y="15"/>
                  </a:cubicBezTo>
                  <a:cubicBezTo>
                    <a:pt x="15" y="14"/>
                    <a:pt x="15" y="14"/>
                    <a:pt x="15" y="14"/>
                  </a:cubicBezTo>
                  <a:cubicBezTo>
                    <a:pt x="14" y="14"/>
                    <a:pt x="14" y="14"/>
                    <a:pt x="14" y="14"/>
                  </a:cubicBezTo>
                  <a:cubicBezTo>
                    <a:pt x="15" y="13"/>
                    <a:pt x="15" y="13"/>
                    <a:pt x="15" y="13"/>
                  </a:cubicBezTo>
                  <a:cubicBezTo>
                    <a:pt x="15" y="13"/>
                    <a:pt x="15" y="13"/>
                    <a:pt x="15" y="13"/>
                  </a:cubicBezTo>
                  <a:cubicBezTo>
                    <a:pt x="15" y="12"/>
                    <a:pt x="15" y="12"/>
                    <a:pt x="15" y="12"/>
                  </a:cubicBezTo>
                  <a:cubicBezTo>
                    <a:pt x="15" y="11"/>
                    <a:pt x="15" y="11"/>
                    <a:pt x="15" y="11"/>
                  </a:cubicBezTo>
                  <a:cubicBezTo>
                    <a:pt x="15" y="10"/>
                    <a:pt x="15" y="10"/>
                    <a:pt x="15" y="10"/>
                  </a:cubicBezTo>
                  <a:cubicBezTo>
                    <a:pt x="16" y="10"/>
                    <a:pt x="16" y="10"/>
                    <a:pt x="16" y="10"/>
                  </a:cubicBezTo>
                  <a:cubicBezTo>
                    <a:pt x="16" y="10"/>
                    <a:pt x="16" y="10"/>
                    <a:pt x="16" y="10"/>
                  </a:cubicBezTo>
                  <a:cubicBezTo>
                    <a:pt x="17" y="11"/>
                    <a:pt x="17" y="11"/>
                    <a:pt x="17" y="11"/>
                  </a:cubicBezTo>
                  <a:cubicBezTo>
                    <a:pt x="17" y="12"/>
                    <a:pt x="17" y="12"/>
                    <a:pt x="17" y="12"/>
                  </a:cubicBezTo>
                  <a:cubicBezTo>
                    <a:pt x="18" y="12"/>
                    <a:pt x="18" y="12"/>
                    <a:pt x="18" y="12"/>
                  </a:cubicBezTo>
                  <a:cubicBezTo>
                    <a:pt x="18" y="11"/>
                    <a:pt x="18" y="11"/>
                    <a:pt x="18" y="11"/>
                  </a:cubicBezTo>
                  <a:cubicBezTo>
                    <a:pt x="19" y="11"/>
                    <a:pt x="19" y="11"/>
                    <a:pt x="19" y="11"/>
                  </a:cubicBezTo>
                  <a:cubicBezTo>
                    <a:pt x="19" y="11"/>
                    <a:pt x="19" y="11"/>
                    <a:pt x="19" y="11"/>
                  </a:cubicBezTo>
                  <a:cubicBezTo>
                    <a:pt x="20" y="13"/>
                    <a:pt x="20" y="13"/>
                    <a:pt x="20" y="13"/>
                  </a:cubicBezTo>
                  <a:cubicBezTo>
                    <a:pt x="21" y="13"/>
                    <a:pt x="21" y="13"/>
                    <a:pt x="21" y="13"/>
                  </a:cubicBezTo>
                  <a:cubicBezTo>
                    <a:pt x="21" y="14"/>
                    <a:pt x="21" y="14"/>
                    <a:pt x="21" y="14"/>
                  </a:cubicBezTo>
                  <a:cubicBezTo>
                    <a:pt x="20" y="15"/>
                    <a:pt x="20" y="15"/>
                    <a:pt x="20" y="15"/>
                  </a:cubicBezTo>
                  <a:cubicBezTo>
                    <a:pt x="20" y="16"/>
                    <a:pt x="20" y="16"/>
                    <a:pt x="20" y="16"/>
                  </a:cubicBezTo>
                  <a:cubicBezTo>
                    <a:pt x="20" y="17"/>
                    <a:pt x="20" y="17"/>
                    <a:pt x="20" y="17"/>
                  </a:cubicBezTo>
                  <a:cubicBezTo>
                    <a:pt x="20" y="18"/>
                    <a:pt x="20" y="18"/>
                    <a:pt x="20" y="18"/>
                  </a:cubicBezTo>
                  <a:cubicBezTo>
                    <a:pt x="20" y="18"/>
                    <a:pt x="20" y="18"/>
                    <a:pt x="20" y="18"/>
                  </a:cubicBezTo>
                  <a:cubicBezTo>
                    <a:pt x="21" y="18"/>
                    <a:pt x="21" y="18"/>
                    <a:pt x="21" y="18"/>
                  </a:cubicBezTo>
                  <a:cubicBezTo>
                    <a:pt x="21" y="17"/>
                    <a:pt x="21" y="17"/>
                    <a:pt x="21" y="17"/>
                  </a:cubicBezTo>
                  <a:cubicBezTo>
                    <a:pt x="21" y="15"/>
                    <a:pt x="21" y="15"/>
                    <a:pt x="21" y="15"/>
                  </a:cubicBezTo>
                  <a:cubicBezTo>
                    <a:pt x="21" y="14"/>
                    <a:pt x="21" y="14"/>
                    <a:pt x="21" y="14"/>
                  </a:cubicBezTo>
                  <a:cubicBezTo>
                    <a:pt x="22" y="14"/>
                    <a:pt x="22" y="14"/>
                    <a:pt x="22" y="14"/>
                  </a:cubicBezTo>
                  <a:cubicBezTo>
                    <a:pt x="23" y="15"/>
                    <a:pt x="23" y="15"/>
                    <a:pt x="23" y="15"/>
                  </a:cubicBezTo>
                  <a:cubicBezTo>
                    <a:pt x="23" y="16"/>
                    <a:pt x="23" y="16"/>
                    <a:pt x="23" y="16"/>
                  </a:cubicBezTo>
                  <a:cubicBezTo>
                    <a:pt x="24" y="18"/>
                    <a:pt x="24" y="18"/>
                    <a:pt x="24" y="18"/>
                  </a:cubicBezTo>
                  <a:cubicBezTo>
                    <a:pt x="24" y="19"/>
                    <a:pt x="24" y="19"/>
                    <a:pt x="24" y="19"/>
                  </a:cubicBezTo>
                  <a:cubicBezTo>
                    <a:pt x="24" y="19"/>
                    <a:pt x="24" y="19"/>
                    <a:pt x="24" y="19"/>
                  </a:cubicBezTo>
                  <a:cubicBezTo>
                    <a:pt x="25" y="19"/>
                    <a:pt x="25" y="19"/>
                    <a:pt x="25" y="19"/>
                  </a:cubicBezTo>
                  <a:cubicBezTo>
                    <a:pt x="26" y="19"/>
                    <a:pt x="26" y="19"/>
                    <a:pt x="26" y="19"/>
                  </a:cubicBezTo>
                  <a:cubicBezTo>
                    <a:pt x="27" y="21"/>
                    <a:pt x="27" y="21"/>
                    <a:pt x="27" y="21"/>
                  </a:cubicBezTo>
                  <a:cubicBezTo>
                    <a:pt x="27" y="21"/>
                    <a:pt x="27" y="21"/>
                    <a:pt x="27" y="21"/>
                  </a:cubicBezTo>
                  <a:cubicBezTo>
                    <a:pt x="29" y="22"/>
                    <a:pt x="29" y="22"/>
                    <a:pt x="29" y="22"/>
                  </a:cubicBezTo>
                  <a:cubicBezTo>
                    <a:pt x="29" y="23"/>
                    <a:pt x="29" y="23"/>
                    <a:pt x="29" y="23"/>
                  </a:cubicBezTo>
                  <a:cubicBezTo>
                    <a:pt x="31" y="23"/>
                    <a:pt x="31" y="23"/>
                    <a:pt x="31" y="23"/>
                  </a:cubicBezTo>
                  <a:cubicBezTo>
                    <a:pt x="32" y="23"/>
                    <a:pt x="32" y="23"/>
                    <a:pt x="32" y="23"/>
                  </a:cubicBezTo>
                  <a:cubicBezTo>
                    <a:pt x="32" y="24"/>
                    <a:pt x="32" y="24"/>
                    <a:pt x="32" y="24"/>
                  </a:cubicBezTo>
                  <a:cubicBezTo>
                    <a:pt x="32" y="24"/>
                    <a:pt x="32" y="24"/>
                    <a:pt x="32" y="24"/>
                  </a:cubicBezTo>
                  <a:cubicBezTo>
                    <a:pt x="32" y="25"/>
                    <a:pt x="32" y="25"/>
                    <a:pt x="32" y="25"/>
                  </a:cubicBezTo>
                  <a:cubicBezTo>
                    <a:pt x="31" y="25"/>
                    <a:pt x="31" y="25"/>
                    <a:pt x="31" y="25"/>
                  </a:cubicBezTo>
                  <a:cubicBezTo>
                    <a:pt x="31" y="24"/>
                    <a:pt x="31" y="24"/>
                    <a:pt x="31" y="24"/>
                  </a:cubicBezTo>
                  <a:cubicBezTo>
                    <a:pt x="30" y="25"/>
                    <a:pt x="30" y="25"/>
                    <a:pt x="30" y="25"/>
                  </a:cubicBezTo>
                  <a:cubicBezTo>
                    <a:pt x="29" y="25"/>
                    <a:pt x="29" y="25"/>
                    <a:pt x="29" y="25"/>
                  </a:cubicBezTo>
                  <a:cubicBezTo>
                    <a:pt x="28" y="25"/>
                    <a:pt x="28" y="25"/>
                    <a:pt x="28" y="25"/>
                  </a:cubicBezTo>
                  <a:cubicBezTo>
                    <a:pt x="27" y="26"/>
                    <a:pt x="27" y="26"/>
                    <a:pt x="27" y="26"/>
                  </a:cubicBezTo>
                  <a:cubicBezTo>
                    <a:pt x="27" y="26"/>
                    <a:pt x="27" y="26"/>
                    <a:pt x="27" y="26"/>
                  </a:cubicBezTo>
                  <a:cubicBezTo>
                    <a:pt x="27" y="26"/>
                    <a:pt x="27" y="26"/>
                    <a:pt x="27" y="26"/>
                  </a:cubicBezTo>
                  <a:cubicBezTo>
                    <a:pt x="27" y="27"/>
                    <a:pt x="27" y="27"/>
                    <a:pt x="27" y="27"/>
                  </a:cubicBezTo>
                  <a:cubicBezTo>
                    <a:pt x="26" y="27"/>
                    <a:pt x="26" y="27"/>
                    <a:pt x="26" y="27"/>
                  </a:cubicBezTo>
                  <a:cubicBezTo>
                    <a:pt x="26" y="28"/>
                    <a:pt x="26" y="28"/>
                    <a:pt x="26" y="28"/>
                  </a:cubicBezTo>
                  <a:cubicBezTo>
                    <a:pt x="26" y="29"/>
                    <a:pt x="26" y="29"/>
                    <a:pt x="26" y="29"/>
                  </a:cubicBezTo>
                  <a:cubicBezTo>
                    <a:pt x="26" y="30"/>
                    <a:pt x="26" y="30"/>
                    <a:pt x="26" y="30"/>
                  </a:cubicBezTo>
                  <a:cubicBezTo>
                    <a:pt x="26" y="31"/>
                    <a:pt x="26" y="31"/>
                    <a:pt x="26" y="31"/>
                  </a:cubicBezTo>
                  <a:cubicBezTo>
                    <a:pt x="26" y="32"/>
                    <a:pt x="26" y="32"/>
                    <a:pt x="26" y="32"/>
                  </a:cubicBezTo>
                  <a:cubicBezTo>
                    <a:pt x="27" y="32"/>
                    <a:pt x="27" y="32"/>
                    <a:pt x="27" y="32"/>
                  </a:cubicBezTo>
                  <a:cubicBezTo>
                    <a:pt x="26" y="33"/>
                    <a:pt x="26" y="33"/>
                    <a:pt x="26" y="33"/>
                  </a:cubicBezTo>
                  <a:cubicBezTo>
                    <a:pt x="25" y="32"/>
                    <a:pt x="25" y="32"/>
                    <a:pt x="25" y="32"/>
                  </a:cubicBezTo>
                  <a:cubicBezTo>
                    <a:pt x="25" y="33"/>
                    <a:pt x="25" y="33"/>
                    <a:pt x="25" y="33"/>
                  </a:cubicBezTo>
                  <a:cubicBezTo>
                    <a:pt x="25" y="33"/>
                    <a:pt x="25" y="33"/>
                    <a:pt x="25" y="33"/>
                  </a:cubicBezTo>
                  <a:cubicBezTo>
                    <a:pt x="26" y="34"/>
                    <a:pt x="26" y="34"/>
                    <a:pt x="26" y="34"/>
                  </a:cubicBezTo>
                  <a:cubicBezTo>
                    <a:pt x="26" y="35"/>
                    <a:pt x="26" y="35"/>
                    <a:pt x="26" y="35"/>
                  </a:cubicBezTo>
                  <a:cubicBezTo>
                    <a:pt x="25" y="36"/>
                    <a:pt x="25" y="36"/>
                    <a:pt x="25" y="36"/>
                  </a:cubicBezTo>
                  <a:cubicBezTo>
                    <a:pt x="25" y="37"/>
                    <a:pt x="25" y="37"/>
                    <a:pt x="25" y="37"/>
                  </a:cubicBezTo>
                  <a:cubicBezTo>
                    <a:pt x="25" y="38"/>
                    <a:pt x="25" y="38"/>
                    <a:pt x="25" y="38"/>
                  </a:cubicBezTo>
                  <a:cubicBezTo>
                    <a:pt x="25" y="38"/>
                    <a:pt x="25" y="38"/>
                    <a:pt x="25" y="38"/>
                  </a:cubicBezTo>
                  <a:cubicBezTo>
                    <a:pt x="24" y="38"/>
                    <a:pt x="24" y="38"/>
                    <a:pt x="24" y="38"/>
                  </a:cubicBezTo>
                  <a:cubicBezTo>
                    <a:pt x="23" y="39"/>
                    <a:pt x="23" y="39"/>
                    <a:pt x="23" y="39"/>
                  </a:cubicBezTo>
                  <a:cubicBezTo>
                    <a:pt x="24" y="39"/>
                    <a:pt x="24" y="39"/>
                    <a:pt x="24" y="39"/>
                  </a:cubicBezTo>
                  <a:cubicBezTo>
                    <a:pt x="24" y="39"/>
                    <a:pt x="24" y="39"/>
                    <a:pt x="24" y="39"/>
                  </a:cubicBezTo>
                  <a:cubicBezTo>
                    <a:pt x="23" y="40"/>
                    <a:pt x="23" y="40"/>
                    <a:pt x="23" y="40"/>
                  </a:cubicBezTo>
                  <a:cubicBezTo>
                    <a:pt x="23" y="40"/>
                    <a:pt x="23" y="40"/>
                    <a:pt x="23" y="40"/>
                  </a:cubicBezTo>
                  <a:cubicBezTo>
                    <a:pt x="23" y="41"/>
                    <a:pt x="23" y="41"/>
                    <a:pt x="23" y="41"/>
                  </a:cubicBezTo>
                  <a:cubicBezTo>
                    <a:pt x="23" y="43"/>
                    <a:pt x="23" y="43"/>
                    <a:pt x="23" y="43"/>
                  </a:cubicBezTo>
                  <a:cubicBezTo>
                    <a:pt x="23" y="44"/>
                    <a:pt x="23" y="44"/>
                    <a:pt x="23" y="44"/>
                  </a:cubicBezTo>
                  <a:cubicBezTo>
                    <a:pt x="22" y="45"/>
                    <a:pt x="22" y="45"/>
                    <a:pt x="22" y="45"/>
                  </a:cubicBezTo>
                  <a:cubicBezTo>
                    <a:pt x="23" y="46"/>
                    <a:pt x="23" y="46"/>
                    <a:pt x="23" y="46"/>
                  </a:cubicBezTo>
                  <a:cubicBezTo>
                    <a:pt x="23" y="47"/>
                    <a:pt x="23" y="47"/>
                    <a:pt x="23" y="47"/>
                  </a:cubicBezTo>
                  <a:cubicBezTo>
                    <a:pt x="23" y="47"/>
                    <a:pt x="23" y="47"/>
                    <a:pt x="23" y="47"/>
                  </a:cubicBezTo>
                  <a:cubicBezTo>
                    <a:pt x="23" y="47"/>
                    <a:pt x="23" y="47"/>
                    <a:pt x="23" y="47"/>
                  </a:cubicBezTo>
                  <a:cubicBezTo>
                    <a:pt x="23" y="48"/>
                    <a:pt x="23" y="48"/>
                    <a:pt x="23" y="48"/>
                  </a:cubicBezTo>
                  <a:cubicBezTo>
                    <a:pt x="22" y="49"/>
                    <a:pt x="22" y="49"/>
                    <a:pt x="22" y="49"/>
                  </a:cubicBezTo>
                  <a:cubicBezTo>
                    <a:pt x="21" y="49"/>
                    <a:pt x="21" y="49"/>
                    <a:pt x="21" y="49"/>
                  </a:cubicBezTo>
                  <a:close/>
                  <a:moveTo>
                    <a:pt x="31" y="69"/>
                  </a:moveTo>
                  <a:cubicBezTo>
                    <a:pt x="32" y="69"/>
                    <a:pt x="32" y="69"/>
                    <a:pt x="32" y="69"/>
                  </a:cubicBezTo>
                  <a:cubicBezTo>
                    <a:pt x="32" y="68"/>
                    <a:pt x="32" y="68"/>
                    <a:pt x="32" y="68"/>
                  </a:cubicBezTo>
                  <a:cubicBezTo>
                    <a:pt x="31" y="67"/>
                    <a:pt x="31" y="67"/>
                    <a:pt x="31" y="67"/>
                  </a:cubicBezTo>
                  <a:cubicBezTo>
                    <a:pt x="30" y="67"/>
                    <a:pt x="30" y="67"/>
                    <a:pt x="30" y="67"/>
                  </a:cubicBezTo>
                  <a:cubicBezTo>
                    <a:pt x="30" y="68"/>
                    <a:pt x="30" y="68"/>
                    <a:pt x="30" y="68"/>
                  </a:cubicBezTo>
                  <a:cubicBezTo>
                    <a:pt x="30" y="68"/>
                    <a:pt x="30" y="68"/>
                    <a:pt x="30" y="68"/>
                  </a:cubicBezTo>
                  <a:cubicBezTo>
                    <a:pt x="31" y="69"/>
                    <a:pt x="31" y="69"/>
                    <a:pt x="31" y="69"/>
                  </a:cubicBezTo>
                  <a:cubicBezTo>
                    <a:pt x="31" y="69"/>
                    <a:pt x="31" y="69"/>
                    <a:pt x="31" y="69"/>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4" name="Freeform 12"/>
            <p:cNvSpPr>
              <a:spLocks noEditPoints="1"/>
            </p:cNvSpPr>
            <p:nvPr/>
          </p:nvSpPr>
          <p:spPr bwMode="auto">
            <a:xfrm>
              <a:off x="8574107" y="2818970"/>
              <a:ext cx="463969" cy="790811"/>
            </a:xfrm>
            <a:custGeom>
              <a:avLst/>
              <a:gdLst>
                <a:gd name="T0" fmla="*/ 108 w 259"/>
                <a:gd name="T1" fmla="*/ 219 h 453"/>
                <a:gd name="T2" fmla="*/ 11 w 259"/>
                <a:gd name="T3" fmla="*/ 449 h 453"/>
                <a:gd name="T4" fmla="*/ 60 w 259"/>
                <a:gd name="T5" fmla="*/ 412 h 453"/>
                <a:gd name="T6" fmla="*/ 60 w 259"/>
                <a:gd name="T7" fmla="*/ 412 h 453"/>
                <a:gd name="T8" fmla="*/ 74 w 259"/>
                <a:gd name="T9" fmla="*/ 375 h 453"/>
                <a:gd name="T10" fmla="*/ 78 w 259"/>
                <a:gd name="T11" fmla="*/ 378 h 453"/>
                <a:gd name="T12" fmla="*/ 182 w 259"/>
                <a:gd name="T13" fmla="*/ 93 h 453"/>
                <a:gd name="T14" fmla="*/ 174 w 259"/>
                <a:gd name="T15" fmla="*/ 63 h 453"/>
                <a:gd name="T16" fmla="*/ 185 w 259"/>
                <a:gd name="T17" fmla="*/ 56 h 453"/>
                <a:gd name="T18" fmla="*/ 185 w 259"/>
                <a:gd name="T19" fmla="*/ 33 h 453"/>
                <a:gd name="T20" fmla="*/ 185 w 259"/>
                <a:gd name="T21" fmla="*/ 0 h 453"/>
                <a:gd name="T22" fmla="*/ 230 w 259"/>
                <a:gd name="T23" fmla="*/ 33 h 453"/>
                <a:gd name="T24" fmla="*/ 245 w 259"/>
                <a:gd name="T25" fmla="*/ 33 h 453"/>
                <a:gd name="T26" fmla="*/ 256 w 259"/>
                <a:gd name="T27" fmla="*/ 48 h 453"/>
                <a:gd name="T28" fmla="*/ 230 w 259"/>
                <a:gd name="T29" fmla="*/ 67 h 453"/>
                <a:gd name="T30" fmla="*/ 200 w 259"/>
                <a:gd name="T31" fmla="*/ 67 h 453"/>
                <a:gd name="T32" fmla="*/ 189 w 259"/>
                <a:gd name="T33" fmla="*/ 78 h 453"/>
                <a:gd name="T34" fmla="*/ 185 w 259"/>
                <a:gd name="T35" fmla="*/ 96 h 453"/>
                <a:gd name="T36" fmla="*/ 182 w 259"/>
                <a:gd name="T37" fmla="*/ 171 h 453"/>
                <a:gd name="T38" fmla="*/ 60 w 259"/>
                <a:gd name="T39" fmla="*/ 278 h 453"/>
                <a:gd name="T40" fmla="*/ 52 w 259"/>
                <a:gd name="T41" fmla="*/ 286 h 453"/>
                <a:gd name="T42" fmla="*/ 52 w 259"/>
                <a:gd name="T43" fmla="*/ 293 h 453"/>
                <a:gd name="T44" fmla="*/ 74 w 259"/>
                <a:gd name="T45" fmla="*/ 300 h 453"/>
                <a:gd name="T46" fmla="*/ 71 w 259"/>
                <a:gd name="T47" fmla="*/ 289 h 453"/>
                <a:gd name="T48" fmla="*/ 130 w 259"/>
                <a:gd name="T49" fmla="*/ 252 h 453"/>
                <a:gd name="T50" fmla="*/ 122 w 259"/>
                <a:gd name="T51" fmla="*/ 282 h 453"/>
                <a:gd name="T52" fmla="*/ 145 w 259"/>
                <a:gd name="T53" fmla="*/ 260 h 453"/>
                <a:gd name="T54" fmla="*/ 115 w 259"/>
                <a:gd name="T55" fmla="*/ 263 h 453"/>
                <a:gd name="T56" fmla="*/ 115 w 259"/>
                <a:gd name="T57" fmla="*/ 282 h 453"/>
                <a:gd name="T58" fmla="*/ 97 w 259"/>
                <a:gd name="T59" fmla="*/ 330 h 453"/>
                <a:gd name="T60" fmla="*/ 93 w 259"/>
                <a:gd name="T61" fmla="*/ 312 h 453"/>
                <a:gd name="T62" fmla="*/ 100 w 259"/>
                <a:gd name="T63" fmla="*/ 282 h 453"/>
                <a:gd name="T64" fmla="*/ 89 w 259"/>
                <a:gd name="T65" fmla="*/ 271 h 453"/>
                <a:gd name="T66" fmla="*/ 104 w 259"/>
                <a:gd name="T67" fmla="*/ 252 h 453"/>
                <a:gd name="T68" fmla="*/ 134 w 259"/>
                <a:gd name="T69" fmla="*/ 249 h 453"/>
                <a:gd name="T70" fmla="*/ 148 w 259"/>
                <a:gd name="T71" fmla="*/ 260 h 453"/>
                <a:gd name="T72" fmla="*/ 171 w 259"/>
                <a:gd name="T73" fmla="*/ 252 h 453"/>
                <a:gd name="T74" fmla="*/ 171 w 259"/>
                <a:gd name="T75" fmla="*/ 241 h 453"/>
                <a:gd name="T76" fmla="*/ 185 w 259"/>
                <a:gd name="T77" fmla="*/ 241 h 453"/>
                <a:gd name="T78" fmla="*/ 208 w 259"/>
                <a:gd name="T79" fmla="*/ 237 h 453"/>
                <a:gd name="T80" fmla="*/ 219 w 259"/>
                <a:gd name="T81" fmla="*/ 226 h 453"/>
                <a:gd name="T82" fmla="*/ 226 w 259"/>
                <a:gd name="T83" fmla="*/ 211 h 453"/>
                <a:gd name="T84" fmla="*/ 230 w 259"/>
                <a:gd name="T85" fmla="*/ 163 h 453"/>
                <a:gd name="T86" fmla="*/ 226 w 259"/>
                <a:gd name="T87" fmla="*/ 137 h 453"/>
                <a:gd name="T88" fmla="*/ 204 w 259"/>
                <a:gd name="T89" fmla="*/ 93 h 453"/>
                <a:gd name="T90" fmla="*/ 204 w 259"/>
                <a:gd name="T91" fmla="*/ 100 h 453"/>
                <a:gd name="T92" fmla="*/ 189 w 259"/>
                <a:gd name="T93" fmla="*/ 100 h 453"/>
                <a:gd name="T94" fmla="*/ 185 w 259"/>
                <a:gd name="T95" fmla="*/ 126 h 453"/>
                <a:gd name="T96" fmla="*/ 185 w 259"/>
                <a:gd name="T97" fmla="*/ 178 h 453"/>
                <a:gd name="T98" fmla="*/ 163 w 259"/>
                <a:gd name="T99" fmla="*/ 189 h 453"/>
                <a:gd name="T100" fmla="*/ 152 w 259"/>
                <a:gd name="T101" fmla="*/ 211 h 453"/>
                <a:gd name="T102" fmla="*/ 145 w 259"/>
                <a:gd name="T103" fmla="*/ 226 h 453"/>
                <a:gd name="T104" fmla="*/ 111 w 259"/>
                <a:gd name="T105" fmla="*/ 230 h 453"/>
                <a:gd name="T106" fmla="*/ 78 w 259"/>
                <a:gd name="T107" fmla="*/ 256 h 453"/>
                <a:gd name="T108" fmla="*/ 63 w 259"/>
                <a:gd name="T109" fmla="*/ 278 h 453"/>
                <a:gd name="T110" fmla="*/ 67 w 259"/>
                <a:gd name="T111" fmla="*/ 289 h 453"/>
                <a:gd name="T112" fmla="*/ 71 w 259"/>
                <a:gd name="T113" fmla="*/ 282 h 453"/>
                <a:gd name="T114" fmla="*/ 78 w 259"/>
                <a:gd name="T115" fmla="*/ 308 h 453"/>
                <a:gd name="T116" fmla="*/ 89 w 259"/>
                <a:gd name="T117" fmla="*/ 308 h 4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59" h="453">
                  <a:moveTo>
                    <a:pt x="104" y="219"/>
                  </a:moveTo>
                  <a:lnTo>
                    <a:pt x="108" y="219"/>
                  </a:lnTo>
                  <a:lnTo>
                    <a:pt x="104" y="219"/>
                  </a:lnTo>
                  <a:lnTo>
                    <a:pt x="104" y="219"/>
                  </a:lnTo>
                  <a:lnTo>
                    <a:pt x="104" y="219"/>
                  </a:lnTo>
                  <a:lnTo>
                    <a:pt x="104" y="219"/>
                  </a:lnTo>
                  <a:close/>
                  <a:moveTo>
                    <a:pt x="108" y="219"/>
                  </a:moveTo>
                  <a:lnTo>
                    <a:pt x="108" y="215"/>
                  </a:lnTo>
                  <a:lnTo>
                    <a:pt x="108" y="215"/>
                  </a:lnTo>
                  <a:lnTo>
                    <a:pt x="111" y="215"/>
                  </a:lnTo>
                  <a:lnTo>
                    <a:pt x="111" y="215"/>
                  </a:lnTo>
                  <a:lnTo>
                    <a:pt x="108" y="219"/>
                  </a:lnTo>
                  <a:lnTo>
                    <a:pt x="108" y="219"/>
                  </a:lnTo>
                  <a:lnTo>
                    <a:pt x="108" y="219"/>
                  </a:lnTo>
                  <a:close/>
                  <a:moveTo>
                    <a:pt x="4" y="453"/>
                  </a:moveTo>
                  <a:lnTo>
                    <a:pt x="4" y="449"/>
                  </a:lnTo>
                  <a:lnTo>
                    <a:pt x="0" y="449"/>
                  </a:lnTo>
                  <a:lnTo>
                    <a:pt x="0" y="453"/>
                  </a:lnTo>
                  <a:lnTo>
                    <a:pt x="4" y="453"/>
                  </a:lnTo>
                  <a:lnTo>
                    <a:pt x="4" y="453"/>
                  </a:lnTo>
                  <a:lnTo>
                    <a:pt x="4" y="453"/>
                  </a:lnTo>
                  <a:close/>
                  <a:moveTo>
                    <a:pt x="8" y="449"/>
                  </a:moveTo>
                  <a:lnTo>
                    <a:pt x="8" y="445"/>
                  </a:lnTo>
                  <a:lnTo>
                    <a:pt x="11" y="449"/>
                  </a:lnTo>
                  <a:lnTo>
                    <a:pt x="8" y="453"/>
                  </a:lnTo>
                  <a:lnTo>
                    <a:pt x="8" y="449"/>
                  </a:lnTo>
                  <a:lnTo>
                    <a:pt x="8" y="449"/>
                  </a:lnTo>
                  <a:lnTo>
                    <a:pt x="8" y="449"/>
                  </a:lnTo>
                  <a:close/>
                  <a:moveTo>
                    <a:pt x="22" y="438"/>
                  </a:moveTo>
                  <a:lnTo>
                    <a:pt x="22" y="441"/>
                  </a:lnTo>
                  <a:lnTo>
                    <a:pt x="22" y="441"/>
                  </a:lnTo>
                  <a:lnTo>
                    <a:pt x="26" y="441"/>
                  </a:lnTo>
                  <a:lnTo>
                    <a:pt x="26" y="441"/>
                  </a:lnTo>
                  <a:lnTo>
                    <a:pt x="22" y="438"/>
                  </a:lnTo>
                  <a:lnTo>
                    <a:pt x="22" y="438"/>
                  </a:lnTo>
                  <a:close/>
                  <a:moveTo>
                    <a:pt x="60" y="412"/>
                  </a:moveTo>
                  <a:lnTo>
                    <a:pt x="56" y="408"/>
                  </a:lnTo>
                  <a:lnTo>
                    <a:pt x="60" y="408"/>
                  </a:lnTo>
                  <a:lnTo>
                    <a:pt x="60" y="404"/>
                  </a:lnTo>
                  <a:lnTo>
                    <a:pt x="60" y="404"/>
                  </a:lnTo>
                  <a:lnTo>
                    <a:pt x="63" y="401"/>
                  </a:lnTo>
                  <a:lnTo>
                    <a:pt x="63" y="401"/>
                  </a:lnTo>
                  <a:lnTo>
                    <a:pt x="67" y="401"/>
                  </a:lnTo>
                  <a:lnTo>
                    <a:pt x="63" y="404"/>
                  </a:lnTo>
                  <a:lnTo>
                    <a:pt x="63" y="408"/>
                  </a:lnTo>
                  <a:lnTo>
                    <a:pt x="60" y="408"/>
                  </a:lnTo>
                  <a:lnTo>
                    <a:pt x="60" y="412"/>
                  </a:lnTo>
                  <a:lnTo>
                    <a:pt x="60" y="412"/>
                  </a:lnTo>
                  <a:lnTo>
                    <a:pt x="60" y="412"/>
                  </a:lnTo>
                  <a:close/>
                  <a:moveTo>
                    <a:pt x="74" y="382"/>
                  </a:moveTo>
                  <a:lnTo>
                    <a:pt x="74" y="382"/>
                  </a:lnTo>
                  <a:lnTo>
                    <a:pt x="74" y="386"/>
                  </a:lnTo>
                  <a:lnTo>
                    <a:pt x="74" y="386"/>
                  </a:lnTo>
                  <a:lnTo>
                    <a:pt x="71" y="386"/>
                  </a:lnTo>
                  <a:lnTo>
                    <a:pt x="71" y="382"/>
                  </a:lnTo>
                  <a:lnTo>
                    <a:pt x="74" y="382"/>
                  </a:lnTo>
                  <a:lnTo>
                    <a:pt x="74" y="382"/>
                  </a:lnTo>
                  <a:close/>
                  <a:moveTo>
                    <a:pt x="78" y="378"/>
                  </a:moveTo>
                  <a:lnTo>
                    <a:pt x="78" y="375"/>
                  </a:lnTo>
                  <a:lnTo>
                    <a:pt x="74" y="375"/>
                  </a:lnTo>
                  <a:lnTo>
                    <a:pt x="74" y="375"/>
                  </a:lnTo>
                  <a:lnTo>
                    <a:pt x="74" y="375"/>
                  </a:lnTo>
                  <a:lnTo>
                    <a:pt x="78" y="371"/>
                  </a:lnTo>
                  <a:lnTo>
                    <a:pt x="78" y="371"/>
                  </a:lnTo>
                  <a:lnTo>
                    <a:pt x="82" y="371"/>
                  </a:lnTo>
                  <a:lnTo>
                    <a:pt x="82" y="371"/>
                  </a:lnTo>
                  <a:lnTo>
                    <a:pt x="82" y="371"/>
                  </a:lnTo>
                  <a:lnTo>
                    <a:pt x="85" y="371"/>
                  </a:lnTo>
                  <a:lnTo>
                    <a:pt x="82" y="371"/>
                  </a:lnTo>
                  <a:lnTo>
                    <a:pt x="82" y="375"/>
                  </a:lnTo>
                  <a:lnTo>
                    <a:pt x="82" y="375"/>
                  </a:lnTo>
                  <a:lnTo>
                    <a:pt x="78" y="378"/>
                  </a:lnTo>
                  <a:lnTo>
                    <a:pt x="78" y="378"/>
                  </a:lnTo>
                  <a:close/>
                  <a:moveTo>
                    <a:pt x="163" y="82"/>
                  </a:moveTo>
                  <a:lnTo>
                    <a:pt x="163" y="82"/>
                  </a:lnTo>
                  <a:lnTo>
                    <a:pt x="163" y="78"/>
                  </a:lnTo>
                  <a:lnTo>
                    <a:pt x="167" y="74"/>
                  </a:lnTo>
                  <a:lnTo>
                    <a:pt x="167" y="74"/>
                  </a:lnTo>
                  <a:lnTo>
                    <a:pt x="167" y="78"/>
                  </a:lnTo>
                  <a:lnTo>
                    <a:pt x="167" y="82"/>
                  </a:lnTo>
                  <a:lnTo>
                    <a:pt x="163" y="82"/>
                  </a:lnTo>
                  <a:lnTo>
                    <a:pt x="163" y="82"/>
                  </a:lnTo>
                  <a:close/>
                  <a:moveTo>
                    <a:pt x="185" y="96"/>
                  </a:moveTo>
                  <a:lnTo>
                    <a:pt x="182" y="93"/>
                  </a:lnTo>
                  <a:lnTo>
                    <a:pt x="182" y="93"/>
                  </a:lnTo>
                  <a:lnTo>
                    <a:pt x="182" y="93"/>
                  </a:lnTo>
                  <a:lnTo>
                    <a:pt x="182" y="85"/>
                  </a:lnTo>
                  <a:lnTo>
                    <a:pt x="178" y="82"/>
                  </a:lnTo>
                  <a:lnTo>
                    <a:pt x="174" y="78"/>
                  </a:lnTo>
                  <a:lnTo>
                    <a:pt x="174" y="78"/>
                  </a:lnTo>
                  <a:lnTo>
                    <a:pt x="171" y="78"/>
                  </a:lnTo>
                  <a:lnTo>
                    <a:pt x="171" y="74"/>
                  </a:lnTo>
                  <a:lnTo>
                    <a:pt x="171" y="71"/>
                  </a:lnTo>
                  <a:lnTo>
                    <a:pt x="171" y="67"/>
                  </a:lnTo>
                  <a:lnTo>
                    <a:pt x="171" y="67"/>
                  </a:lnTo>
                  <a:lnTo>
                    <a:pt x="174" y="63"/>
                  </a:lnTo>
                  <a:lnTo>
                    <a:pt x="174" y="63"/>
                  </a:lnTo>
                  <a:lnTo>
                    <a:pt x="174" y="63"/>
                  </a:lnTo>
                  <a:lnTo>
                    <a:pt x="178" y="59"/>
                  </a:lnTo>
                  <a:lnTo>
                    <a:pt x="178" y="59"/>
                  </a:lnTo>
                  <a:lnTo>
                    <a:pt x="178" y="56"/>
                  </a:lnTo>
                  <a:lnTo>
                    <a:pt x="174" y="56"/>
                  </a:lnTo>
                  <a:lnTo>
                    <a:pt x="174" y="56"/>
                  </a:lnTo>
                  <a:lnTo>
                    <a:pt x="174" y="56"/>
                  </a:lnTo>
                  <a:lnTo>
                    <a:pt x="174" y="52"/>
                  </a:lnTo>
                  <a:lnTo>
                    <a:pt x="178" y="52"/>
                  </a:lnTo>
                  <a:lnTo>
                    <a:pt x="182" y="52"/>
                  </a:lnTo>
                  <a:lnTo>
                    <a:pt x="185" y="56"/>
                  </a:lnTo>
                  <a:lnTo>
                    <a:pt x="189" y="52"/>
                  </a:lnTo>
                  <a:lnTo>
                    <a:pt x="189" y="52"/>
                  </a:lnTo>
                  <a:lnTo>
                    <a:pt x="189" y="48"/>
                  </a:lnTo>
                  <a:lnTo>
                    <a:pt x="189" y="48"/>
                  </a:lnTo>
                  <a:lnTo>
                    <a:pt x="189" y="48"/>
                  </a:lnTo>
                  <a:lnTo>
                    <a:pt x="185" y="45"/>
                  </a:lnTo>
                  <a:lnTo>
                    <a:pt x="185" y="45"/>
                  </a:lnTo>
                  <a:lnTo>
                    <a:pt x="185" y="41"/>
                  </a:lnTo>
                  <a:lnTo>
                    <a:pt x="185" y="37"/>
                  </a:lnTo>
                  <a:lnTo>
                    <a:pt x="189" y="37"/>
                  </a:lnTo>
                  <a:lnTo>
                    <a:pt x="189" y="37"/>
                  </a:lnTo>
                  <a:lnTo>
                    <a:pt x="185" y="33"/>
                  </a:lnTo>
                  <a:lnTo>
                    <a:pt x="185" y="30"/>
                  </a:lnTo>
                  <a:lnTo>
                    <a:pt x="185" y="26"/>
                  </a:lnTo>
                  <a:lnTo>
                    <a:pt x="185" y="22"/>
                  </a:lnTo>
                  <a:lnTo>
                    <a:pt x="185" y="19"/>
                  </a:lnTo>
                  <a:lnTo>
                    <a:pt x="178" y="11"/>
                  </a:lnTo>
                  <a:lnTo>
                    <a:pt x="178" y="7"/>
                  </a:lnTo>
                  <a:lnTo>
                    <a:pt x="178" y="4"/>
                  </a:lnTo>
                  <a:lnTo>
                    <a:pt x="178" y="4"/>
                  </a:lnTo>
                  <a:lnTo>
                    <a:pt x="178" y="4"/>
                  </a:lnTo>
                  <a:lnTo>
                    <a:pt x="182" y="0"/>
                  </a:lnTo>
                  <a:lnTo>
                    <a:pt x="182" y="0"/>
                  </a:lnTo>
                  <a:lnTo>
                    <a:pt x="185" y="0"/>
                  </a:lnTo>
                  <a:lnTo>
                    <a:pt x="185" y="4"/>
                  </a:lnTo>
                  <a:lnTo>
                    <a:pt x="189" y="7"/>
                  </a:lnTo>
                  <a:lnTo>
                    <a:pt x="197" y="7"/>
                  </a:lnTo>
                  <a:lnTo>
                    <a:pt x="197" y="11"/>
                  </a:lnTo>
                  <a:lnTo>
                    <a:pt x="204" y="19"/>
                  </a:lnTo>
                  <a:lnTo>
                    <a:pt x="208" y="22"/>
                  </a:lnTo>
                  <a:lnTo>
                    <a:pt x="211" y="22"/>
                  </a:lnTo>
                  <a:lnTo>
                    <a:pt x="211" y="22"/>
                  </a:lnTo>
                  <a:lnTo>
                    <a:pt x="215" y="26"/>
                  </a:lnTo>
                  <a:lnTo>
                    <a:pt x="222" y="30"/>
                  </a:lnTo>
                  <a:lnTo>
                    <a:pt x="226" y="30"/>
                  </a:lnTo>
                  <a:lnTo>
                    <a:pt x="230" y="33"/>
                  </a:lnTo>
                  <a:lnTo>
                    <a:pt x="230" y="30"/>
                  </a:lnTo>
                  <a:lnTo>
                    <a:pt x="234" y="33"/>
                  </a:lnTo>
                  <a:lnTo>
                    <a:pt x="237" y="30"/>
                  </a:lnTo>
                  <a:lnTo>
                    <a:pt x="241" y="30"/>
                  </a:lnTo>
                  <a:lnTo>
                    <a:pt x="245" y="26"/>
                  </a:lnTo>
                  <a:lnTo>
                    <a:pt x="245" y="22"/>
                  </a:lnTo>
                  <a:lnTo>
                    <a:pt x="245" y="22"/>
                  </a:lnTo>
                  <a:lnTo>
                    <a:pt x="245" y="22"/>
                  </a:lnTo>
                  <a:lnTo>
                    <a:pt x="245" y="26"/>
                  </a:lnTo>
                  <a:lnTo>
                    <a:pt x="245" y="30"/>
                  </a:lnTo>
                  <a:lnTo>
                    <a:pt x="245" y="33"/>
                  </a:lnTo>
                  <a:lnTo>
                    <a:pt x="245" y="33"/>
                  </a:lnTo>
                  <a:lnTo>
                    <a:pt x="248" y="37"/>
                  </a:lnTo>
                  <a:lnTo>
                    <a:pt x="252" y="41"/>
                  </a:lnTo>
                  <a:lnTo>
                    <a:pt x="252" y="41"/>
                  </a:lnTo>
                  <a:lnTo>
                    <a:pt x="252" y="45"/>
                  </a:lnTo>
                  <a:lnTo>
                    <a:pt x="256" y="45"/>
                  </a:lnTo>
                  <a:lnTo>
                    <a:pt x="256" y="41"/>
                  </a:lnTo>
                  <a:lnTo>
                    <a:pt x="259" y="41"/>
                  </a:lnTo>
                  <a:lnTo>
                    <a:pt x="259" y="41"/>
                  </a:lnTo>
                  <a:lnTo>
                    <a:pt x="259" y="41"/>
                  </a:lnTo>
                  <a:lnTo>
                    <a:pt x="259" y="41"/>
                  </a:lnTo>
                  <a:lnTo>
                    <a:pt x="259" y="45"/>
                  </a:lnTo>
                  <a:lnTo>
                    <a:pt x="256" y="48"/>
                  </a:lnTo>
                  <a:lnTo>
                    <a:pt x="252" y="48"/>
                  </a:lnTo>
                  <a:lnTo>
                    <a:pt x="252" y="52"/>
                  </a:lnTo>
                  <a:lnTo>
                    <a:pt x="252" y="52"/>
                  </a:lnTo>
                  <a:lnTo>
                    <a:pt x="248" y="52"/>
                  </a:lnTo>
                  <a:lnTo>
                    <a:pt x="248" y="52"/>
                  </a:lnTo>
                  <a:lnTo>
                    <a:pt x="245" y="52"/>
                  </a:lnTo>
                  <a:lnTo>
                    <a:pt x="245" y="56"/>
                  </a:lnTo>
                  <a:lnTo>
                    <a:pt x="241" y="56"/>
                  </a:lnTo>
                  <a:lnTo>
                    <a:pt x="237" y="52"/>
                  </a:lnTo>
                  <a:lnTo>
                    <a:pt x="237" y="56"/>
                  </a:lnTo>
                  <a:lnTo>
                    <a:pt x="230" y="59"/>
                  </a:lnTo>
                  <a:lnTo>
                    <a:pt x="230" y="67"/>
                  </a:lnTo>
                  <a:lnTo>
                    <a:pt x="230" y="71"/>
                  </a:lnTo>
                  <a:lnTo>
                    <a:pt x="230" y="74"/>
                  </a:lnTo>
                  <a:lnTo>
                    <a:pt x="230" y="78"/>
                  </a:lnTo>
                  <a:lnTo>
                    <a:pt x="230" y="78"/>
                  </a:lnTo>
                  <a:lnTo>
                    <a:pt x="226" y="78"/>
                  </a:lnTo>
                  <a:lnTo>
                    <a:pt x="226" y="74"/>
                  </a:lnTo>
                  <a:lnTo>
                    <a:pt x="219" y="74"/>
                  </a:lnTo>
                  <a:lnTo>
                    <a:pt x="215" y="71"/>
                  </a:lnTo>
                  <a:lnTo>
                    <a:pt x="211" y="67"/>
                  </a:lnTo>
                  <a:lnTo>
                    <a:pt x="208" y="67"/>
                  </a:lnTo>
                  <a:lnTo>
                    <a:pt x="204" y="67"/>
                  </a:lnTo>
                  <a:lnTo>
                    <a:pt x="200" y="67"/>
                  </a:lnTo>
                  <a:lnTo>
                    <a:pt x="200" y="63"/>
                  </a:lnTo>
                  <a:lnTo>
                    <a:pt x="197" y="63"/>
                  </a:lnTo>
                  <a:lnTo>
                    <a:pt x="193" y="67"/>
                  </a:lnTo>
                  <a:lnTo>
                    <a:pt x="189" y="71"/>
                  </a:lnTo>
                  <a:lnTo>
                    <a:pt x="189" y="71"/>
                  </a:lnTo>
                  <a:lnTo>
                    <a:pt x="185" y="67"/>
                  </a:lnTo>
                  <a:lnTo>
                    <a:pt x="182" y="67"/>
                  </a:lnTo>
                  <a:lnTo>
                    <a:pt x="182" y="71"/>
                  </a:lnTo>
                  <a:lnTo>
                    <a:pt x="182" y="74"/>
                  </a:lnTo>
                  <a:lnTo>
                    <a:pt x="182" y="74"/>
                  </a:lnTo>
                  <a:lnTo>
                    <a:pt x="185" y="78"/>
                  </a:lnTo>
                  <a:lnTo>
                    <a:pt x="189" y="78"/>
                  </a:lnTo>
                  <a:lnTo>
                    <a:pt x="193" y="82"/>
                  </a:lnTo>
                  <a:lnTo>
                    <a:pt x="197" y="82"/>
                  </a:lnTo>
                  <a:lnTo>
                    <a:pt x="200" y="82"/>
                  </a:lnTo>
                  <a:lnTo>
                    <a:pt x="200" y="82"/>
                  </a:lnTo>
                  <a:lnTo>
                    <a:pt x="197" y="85"/>
                  </a:lnTo>
                  <a:lnTo>
                    <a:pt x="197" y="89"/>
                  </a:lnTo>
                  <a:lnTo>
                    <a:pt x="197" y="85"/>
                  </a:lnTo>
                  <a:lnTo>
                    <a:pt x="189" y="85"/>
                  </a:lnTo>
                  <a:lnTo>
                    <a:pt x="189" y="89"/>
                  </a:lnTo>
                  <a:lnTo>
                    <a:pt x="189" y="89"/>
                  </a:lnTo>
                  <a:lnTo>
                    <a:pt x="189" y="93"/>
                  </a:lnTo>
                  <a:lnTo>
                    <a:pt x="185" y="96"/>
                  </a:lnTo>
                  <a:lnTo>
                    <a:pt x="185" y="96"/>
                  </a:lnTo>
                  <a:close/>
                  <a:moveTo>
                    <a:pt x="178" y="178"/>
                  </a:moveTo>
                  <a:lnTo>
                    <a:pt x="178" y="174"/>
                  </a:lnTo>
                  <a:lnTo>
                    <a:pt x="182" y="174"/>
                  </a:lnTo>
                  <a:lnTo>
                    <a:pt x="178" y="174"/>
                  </a:lnTo>
                  <a:lnTo>
                    <a:pt x="178" y="174"/>
                  </a:lnTo>
                  <a:lnTo>
                    <a:pt x="178" y="174"/>
                  </a:lnTo>
                  <a:lnTo>
                    <a:pt x="178" y="167"/>
                  </a:lnTo>
                  <a:lnTo>
                    <a:pt x="178" y="167"/>
                  </a:lnTo>
                  <a:lnTo>
                    <a:pt x="182" y="167"/>
                  </a:lnTo>
                  <a:lnTo>
                    <a:pt x="182" y="171"/>
                  </a:lnTo>
                  <a:lnTo>
                    <a:pt x="182" y="171"/>
                  </a:lnTo>
                  <a:lnTo>
                    <a:pt x="182" y="174"/>
                  </a:lnTo>
                  <a:lnTo>
                    <a:pt x="182" y="178"/>
                  </a:lnTo>
                  <a:lnTo>
                    <a:pt x="182" y="178"/>
                  </a:lnTo>
                  <a:lnTo>
                    <a:pt x="178" y="178"/>
                  </a:lnTo>
                  <a:lnTo>
                    <a:pt x="178" y="178"/>
                  </a:lnTo>
                  <a:close/>
                  <a:moveTo>
                    <a:pt x="60" y="278"/>
                  </a:moveTo>
                  <a:lnTo>
                    <a:pt x="60" y="282"/>
                  </a:lnTo>
                  <a:lnTo>
                    <a:pt x="60" y="278"/>
                  </a:lnTo>
                  <a:lnTo>
                    <a:pt x="60" y="278"/>
                  </a:lnTo>
                  <a:lnTo>
                    <a:pt x="60" y="278"/>
                  </a:lnTo>
                  <a:lnTo>
                    <a:pt x="60" y="278"/>
                  </a:lnTo>
                  <a:lnTo>
                    <a:pt x="60" y="278"/>
                  </a:lnTo>
                  <a:close/>
                  <a:moveTo>
                    <a:pt x="56" y="282"/>
                  </a:moveTo>
                  <a:lnTo>
                    <a:pt x="60" y="282"/>
                  </a:lnTo>
                  <a:lnTo>
                    <a:pt x="60" y="282"/>
                  </a:lnTo>
                  <a:lnTo>
                    <a:pt x="56" y="282"/>
                  </a:lnTo>
                  <a:lnTo>
                    <a:pt x="56" y="282"/>
                  </a:lnTo>
                  <a:close/>
                  <a:moveTo>
                    <a:pt x="56" y="282"/>
                  </a:moveTo>
                  <a:lnTo>
                    <a:pt x="56" y="282"/>
                  </a:lnTo>
                  <a:lnTo>
                    <a:pt x="56" y="282"/>
                  </a:lnTo>
                  <a:lnTo>
                    <a:pt x="56" y="282"/>
                  </a:lnTo>
                  <a:lnTo>
                    <a:pt x="56" y="282"/>
                  </a:lnTo>
                  <a:close/>
                  <a:moveTo>
                    <a:pt x="52" y="286"/>
                  </a:moveTo>
                  <a:lnTo>
                    <a:pt x="52" y="286"/>
                  </a:lnTo>
                  <a:lnTo>
                    <a:pt x="56" y="286"/>
                  </a:lnTo>
                  <a:lnTo>
                    <a:pt x="52" y="286"/>
                  </a:lnTo>
                  <a:lnTo>
                    <a:pt x="52" y="286"/>
                  </a:lnTo>
                  <a:close/>
                  <a:moveTo>
                    <a:pt x="52" y="293"/>
                  </a:moveTo>
                  <a:lnTo>
                    <a:pt x="48" y="289"/>
                  </a:lnTo>
                  <a:lnTo>
                    <a:pt x="48" y="286"/>
                  </a:lnTo>
                  <a:lnTo>
                    <a:pt x="52" y="286"/>
                  </a:lnTo>
                  <a:lnTo>
                    <a:pt x="52" y="289"/>
                  </a:lnTo>
                  <a:lnTo>
                    <a:pt x="52" y="289"/>
                  </a:lnTo>
                  <a:lnTo>
                    <a:pt x="56" y="289"/>
                  </a:lnTo>
                  <a:lnTo>
                    <a:pt x="52" y="293"/>
                  </a:lnTo>
                  <a:lnTo>
                    <a:pt x="52" y="293"/>
                  </a:lnTo>
                  <a:lnTo>
                    <a:pt x="52" y="293"/>
                  </a:lnTo>
                  <a:close/>
                  <a:moveTo>
                    <a:pt x="74" y="293"/>
                  </a:moveTo>
                  <a:lnTo>
                    <a:pt x="74" y="293"/>
                  </a:lnTo>
                  <a:lnTo>
                    <a:pt x="78" y="289"/>
                  </a:lnTo>
                  <a:lnTo>
                    <a:pt x="78" y="293"/>
                  </a:lnTo>
                  <a:lnTo>
                    <a:pt x="78" y="293"/>
                  </a:lnTo>
                  <a:lnTo>
                    <a:pt x="74" y="293"/>
                  </a:lnTo>
                  <a:lnTo>
                    <a:pt x="74" y="293"/>
                  </a:lnTo>
                  <a:close/>
                  <a:moveTo>
                    <a:pt x="74" y="297"/>
                  </a:moveTo>
                  <a:lnTo>
                    <a:pt x="74" y="297"/>
                  </a:lnTo>
                  <a:lnTo>
                    <a:pt x="74" y="297"/>
                  </a:lnTo>
                  <a:lnTo>
                    <a:pt x="74" y="300"/>
                  </a:lnTo>
                  <a:lnTo>
                    <a:pt x="74" y="297"/>
                  </a:lnTo>
                  <a:lnTo>
                    <a:pt x="74" y="297"/>
                  </a:lnTo>
                  <a:close/>
                  <a:moveTo>
                    <a:pt x="71" y="289"/>
                  </a:moveTo>
                  <a:lnTo>
                    <a:pt x="71" y="293"/>
                  </a:lnTo>
                  <a:lnTo>
                    <a:pt x="71" y="293"/>
                  </a:lnTo>
                  <a:lnTo>
                    <a:pt x="71" y="297"/>
                  </a:lnTo>
                  <a:lnTo>
                    <a:pt x="74" y="297"/>
                  </a:lnTo>
                  <a:lnTo>
                    <a:pt x="74" y="293"/>
                  </a:lnTo>
                  <a:lnTo>
                    <a:pt x="74" y="293"/>
                  </a:lnTo>
                  <a:lnTo>
                    <a:pt x="74" y="289"/>
                  </a:lnTo>
                  <a:lnTo>
                    <a:pt x="71" y="289"/>
                  </a:lnTo>
                  <a:lnTo>
                    <a:pt x="71" y="289"/>
                  </a:lnTo>
                  <a:close/>
                  <a:moveTo>
                    <a:pt x="141" y="256"/>
                  </a:moveTo>
                  <a:lnTo>
                    <a:pt x="141" y="252"/>
                  </a:lnTo>
                  <a:lnTo>
                    <a:pt x="141" y="249"/>
                  </a:lnTo>
                  <a:lnTo>
                    <a:pt x="141" y="249"/>
                  </a:lnTo>
                  <a:lnTo>
                    <a:pt x="145" y="249"/>
                  </a:lnTo>
                  <a:lnTo>
                    <a:pt x="145" y="249"/>
                  </a:lnTo>
                  <a:lnTo>
                    <a:pt x="145" y="252"/>
                  </a:lnTo>
                  <a:lnTo>
                    <a:pt x="145" y="252"/>
                  </a:lnTo>
                  <a:lnTo>
                    <a:pt x="145" y="256"/>
                  </a:lnTo>
                  <a:lnTo>
                    <a:pt x="141" y="256"/>
                  </a:lnTo>
                  <a:lnTo>
                    <a:pt x="141" y="256"/>
                  </a:lnTo>
                  <a:close/>
                  <a:moveTo>
                    <a:pt x="130" y="252"/>
                  </a:moveTo>
                  <a:lnTo>
                    <a:pt x="134" y="249"/>
                  </a:lnTo>
                  <a:lnTo>
                    <a:pt x="137" y="249"/>
                  </a:lnTo>
                  <a:lnTo>
                    <a:pt x="134" y="252"/>
                  </a:lnTo>
                  <a:lnTo>
                    <a:pt x="134" y="252"/>
                  </a:lnTo>
                  <a:lnTo>
                    <a:pt x="130" y="252"/>
                  </a:lnTo>
                  <a:lnTo>
                    <a:pt x="130" y="252"/>
                  </a:lnTo>
                  <a:close/>
                  <a:moveTo>
                    <a:pt x="115" y="282"/>
                  </a:moveTo>
                  <a:lnTo>
                    <a:pt x="119" y="282"/>
                  </a:lnTo>
                  <a:lnTo>
                    <a:pt x="119" y="282"/>
                  </a:lnTo>
                  <a:lnTo>
                    <a:pt x="119" y="282"/>
                  </a:lnTo>
                  <a:lnTo>
                    <a:pt x="122" y="282"/>
                  </a:lnTo>
                  <a:lnTo>
                    <a:pt x="122" y="282"/>
                  </a:lnTo>
                  <a:lnTo>
                    <a:pt x="119" y="278"/>
                  </a:lnTo>
                  <a:lnTo>
                    <a:pt x="119" y="275"/>
                  </a:lnTo>
                  <a:lnTo>
                    <a:pt x="122" y="271"/>
                  </a:lnTo>
                  <a:lnTo>
                    <a:pt x="126" y="271"/>
                  </a:lnTo>
                  <a:lnTo>
                    <a:pt x="126" y="267"/>
                  </a:lnTo>
                  <a:lnTo>
                    <a:pt x="130" y="267"/>
                  </a:lnTo>
                  <a:lnTo>
                    <a:pt x="134" y="271"/>
                  </a:lnTo>
                  <a:lnTo>
                    <a:pt x="137" y="271"/>
                  </a:lnTo>
                  <a:lnTo>
                    <a:pt x="137" y="271"/>
                  </a:lnTo>
                  <a:lnTo>
                    <a:pt x="141" y="267"/>
                  </a:lnTo>
                  <a:lnTo>
                    <a:pt x="145" y="263"/>
                  </a:lnTo>
                  <a:lnTo>
                    <a:pt x="145" y="260"/>
                  </a:lnTo>
                  <a:lnTo>
                    <a:pt x="141" y="260"/>
                  </a:lnTo>
                  <a:lnTo>
                    <a:pt x="141" y="260"/>
                  </a:lnTo>
                  <a:lnTo>
                    <a:pt x="137" y="256"/>
                  </a:lnTo>
                  <a:lnTo>
                    <a:pt x="137" y="256"/>
                  </a:lnTo>
                  <a:lnTo>
                    <a:pt x="134" y="256"/>
                  </a:lnTo>
                  <a:lnTo>
                    <a:pt x="130" y="252"/>
                  </a:lnTo>
                  <a:lnTo>
                    <a:pt x="126" y="256"/>
                  </a:lnTo>
                  <a:lnTo>
                    <a:pt x="126" y="260"/>
                  </a:lnTo>
                  <a:lnTo>
                    <a:pt x="122" y="260"/>
                  </a:lnTo>
                  <a:lnTo>
                    <a:pt x="119" y="263"/>
                  </a:lnTo>
                  <a:lnTo>
                    <a:pt x="119" y="263"/>
                  </a:lnTo>
                  <a:lnTo>
                    <a:pt x="115" y="263"/>
                  </a:lnTo>
                  <a:lnTo>
                    <a:pt x="115" y="260"/>
                  </a:lnTo>
                  <a:lnTo>
                    <a:pt x="111" y="260"/>
                  </a:lnTo>
                  <a:lnTo>
                    <a:pt x="108" y="263"/>
                  </a:lnTo>
                  <a:lnTo>
                    <a:pt x="108" y="267"/>
                  </a:lnTo>
                  <a:lnTo>
                    <a:pt x="104" y="267"/>
                  </a:lnTo>
                  <a:lnTo>
                    <a:pt x="104" y="271"/>
                  </a:lnTo>
                  <a:lnTo>
                    <a:pt x="111" y="271"/>
                  </a:lnTo>
                  <a:lnTo>
                    <a:pt x="111" y="275"/>
                  </a:lnTo>
                  <a:lnTo>
                    <a:pt x="111" y="275"/>
                  </a:lnTo>
                  <a:lnTo>
                    <a:pt x="111" y="278"/>
                  </a:lnTo>
                  <a:lnTo>
                    <a:pt x="111" y="282"/>
                  </a:lnTo>
                  <a:lnTo>
                    <a:pt x="115" y="282"/>
                  </a:lnTo>
                  <a:lnTo>
                    <a:pt x="115" y="282"/>
                  </a:lnTo>
                  <a:lnTo>
                    <a:pt x="115" y="282"/>
                  </a:lnTo>
                  <a:close/>
                  <a:moveTo>
                    <a:pt x="93" y="334"/>
                  </a:moveTo>
                  <a:lnTo>
                    <a:pt x="93" y="330"/>
                  </a:lnTo>
                  <a:lnTo>
                    <a:pt x="89" y="330"/>
                  </a:lnTo>
                  <a:lnTo>
                    <a:pt x="89" y="334"/>
                  </a:lnTo>
                  <a:lnTo>
                    <a:pt x="93" y="338"/>
                  </a:lnTo>
                  <a:lnTo>
                    <a:pt x="93" y="338"/>
                  </a:lnTo>
                  <a:lnTo>
                    <a:pt x="97" y="334"/>
                  </a:lnTo>
                  <a:lnTo>
                    <a:pt x="93" y="334"/>
                  </a:lnTo>
                  <a:lnTo>
                    <a:pt x="93" y="334"/>
                  </a:lnTo>
                  <a:close/>
                  <a:moveTo>
                    <a:pt x="97" y="330"/>
                  </a:moveTo>
                  <a:lnTo>
                    <a:pt x="97" y="326"/>
                  </a:lnTo>
                  <a:lnTo>
                    <a:pt x="97" y="323"/>
                  </a:lnTo>
                  <a:lnTo>
                    <a:pt x="100" y="326"/>
                  </a:lnTo>
                  <a:lnTo>
                    <a:pt x="100" y="326"/>
                  </a:lnTo>
                  <a:lnTo>
                    <a:pt x="97" y="330"/>
                  </a:lnTo>
                  <a:lnTo>
                    <a:pt x="97" y="330"/>
                  </a:lnTo>
                  <a:lnTo>
                    <a:pt x="97" y="330"/>
                  </a:lnTo>
                  <a:close/>
                  <a:moveTo>
                    <a:pt x="93" y="323"/>
                  </a:moveTo>
                  <a:lnTo>
                    <a:pt x="93" y="319"/>
                  </a:lnTo>
                  <a:lnTo>
                    <a:pt x="97" y="315"/>
                  </a:lnTo>
                  <a:lnTo>
                    <a:pt x="97" y="312"/>
                  </a:lnTo>
                  <a:lnTo>
                    <a:pt x="93" y="312"/>
                  </a:lnTo>
                  <a:lnTo>
                    <a:pt x="97" y="312"/>
                  </a:lnTo>
                  <a:lnTo>
                    <a:pt x="100" y="312"/>
                  </a:lnTo>
                  <a:lnTo>
                    <a:pt x="100" y="312"/>
                  </a:lnTo>
                  <a:lnTo>
                    <a:pt x="100" y="312"/>
                  </a:lnTo>
                  <a:lnTo>
                    <a:pt x="100" y="304"/>
                  </a:lnTo>
                  <a:lnTo>
                    <a:pt x="100" y="304"/>
                  </a:lnTo>
                  <a:lnTo>
                    <a:pt x="100" y="293"/>
                  </a:lnTo>
                  <a:lnTo>
                    <a:pt x="100" y="289"/>
                  </a:lnTo>
                  <a:lnTo>
                    <a:pt x="100" y="286"/>
                  </a:lnTo>
                  <a:lnTo>
                    <a:pt x="104" y="286"/>
                  </a:lnTo>
                  <a:lnTo>
                    <a:pt x="104" y="282"/>
                  </a:lnTo>
                  <a:lnTo>
                    <a:pt x="100" y="282"/>
                  </a:lnTo>
                  <a:lnTo>
                    <a:pt x="100" y="278"/>
                  </a:lnTo>
                  <a:lnTo>
                    <a:pt x="100" y="278"/>
                  </a:lnTo>
                  <a:lnTo>
                    <a:pt x="100" y="278"/>
                  </a:lnTo>
                  <a:lnTo>
                    <a:pt x="97" y="278"/>
                  </a:lnTo>
                  <a:lnTo>
                    <a:pt x="93" y="275"/>
                  </a:lnTo>
                  <a:lnTo>
                    <a:pt x="97" y="275"/>
                  </a:lnTo>
                  <a:lnTo>
                    <a:pt x="97" y="271"/>
                  </a:lnTo>
                  <a:lnTo>
                    <a:pt x="97" y="267"/>
                  </a:lnTo>
                  <a:lnTo>
                    <a:pt x="97" y="267"/>
                  </a:lnTo>
                  <a:lnTo>
                    <a:pt x="93" y="267"/>
                  </a:lnTo>
                  <a:lnTo>
                    <a:pt x="93" y="267"/>
                  </a:lnTo>
                  <a:lnTo>
                    <a:pt x="89" y="271"/>
                  </a:lnTo>
                  <a:lnTo>
                    <a:pt x="89" y="271"/>
                  </a:lnTo>
                  <a:lnTo>
                    <a:pt x="85" y="267"/>
                  </a:lnTo>
                  <a:lnTo>
                    <a:pt x="85" y="263"/>
                  </a:lnTo>
                  <a:lnTo>
                    <a:pt x="89" y="263"/>
                  </a:lnTo>
                  <a:lnTo>
                    <a:pt x="93" y="260"/>
                  </a:lnTo>
                  <a:lnTo>
                    <a:pt x="100" y="263"/>
                  </a:lnTo>
                  <a:lnTo>
                    <a:pt x="100" y="263"/>
                  </a:lnTo>
                  <a:lnTo>
                    <a:pt x="104" y="263"/>
                  </a:lnTo>
                  <a:lnTo>
                    <a:pt x="104" y="260"/>
                  </a:lnTo>
                  <a:lnTo>
                    <a:pt x="104" y="256"/>
                  </a:lnTo>
                  <a:lnTo>
                    <a:pt x="100" y="256"/>
                  </a:lnTo>
                  <a:lnTo>
                    <a:pt x="104" y="252"/>
                  </a:lnTo>
                  <a:lnTo>
                    <a:pt x="104" y="252"/>
                  </a:lnTo>
                  <a:lnTo>
                    <a:pt x="108" y="256"/>
                  </a:lnTo>
                  <a:lnTo>
                    <a:pt x="108" y="256"/>
                  </a:lnTo>
                  <a:lnTo>
                    <a:pt x="111" y="252"/>
                  </a:lnTo>
                  <a:lnTo>
                    <a:pt x="115" y="252"/>
                  </a:lnTo>
                  <a:lnTo>
                    <a:pt x="122" y="252"/>
                  </a:lnTo>
                  <a:lnTo>
                    <a:pt x="126" y="252"/>
                  </a:lnTo>
                  <a:lnTo>
                    <a:pt x="126" y="252"/>
                  </a:lnTo>
                  <a:lnTo>
                    <a:pt x="130" y="252"/>
                  </a:lnTo>
                  <a:lnTo>
                    <a:pt x="130" y="249"/>
                  </a:lnTo>
                  <a:lnTo>
                    <a:pt x="134" y="249"/>
                  </a:lnTo>
                  <a:lnTo>
                    <a:pt x="134" y="249"/>
                  </a:lnTo>
                  <a:lnTo>
                    <a:pt x="137" y="245"/>
                  </a:lnTo>
                  <a:lnTo>
                    <a:pt x="141" y="241"/>
                  </a:lnTo>
                  <a:lnTo>
                    <a:pt x="145" y="245"/>
                  </a:lnTo>
                  <a:lnTo>
                    <a:pt x="148" y="245"/>
                  </a:lnTo>
                  <a:lnTo>
                    <a:pt x="148" y="245"/>
                  </a:lnTo>
                  <a:lnTo>
                    <a:pt x="148" y="245"/>
                  </a:lnTo>
                  <a:lnTo>
                    <a:pt x="148" y="249"/>
                  </a:lnTo>
                  <a:lnTo>
                    <a:pt x="145" y="252"/>
                  </a:lnTo>
                  <a:lnTo>
                    <a:pt x="148" y="252"/>
                  </a:lnTo>
                  <a:lnTo>
                    <a:pt x="148" y="256"/>
                  </a:lnTo>
                  <a:lnTo>
                    <a:pt x="148" y="260"/>
                  </a:lnTo>
                  <a:lnTo>
                    <a:pt x="148" y="260"/>
                  </a:lnTo>
                  <a:lnTo>
                    <a:pt x="148" y="263"/>
                  </a:lnTo>
                  <a:lnTo>
                    <a:pt x="152" y="263"/>
                  </a:lnTo>
                  <a:lnTo>
                    <a:pt x="156" y="267"/>
                  </a:lnTo>
                  <a:lnTo>
                    <a:pt x="159" y="267"/>
                  </a:lnTo>
                  <a:lnTo>
                    <a:pt x="163" y="267"/>
                  </a:lnTo>
                  <a:lnTo>
                    <a:pt x="163" y="263"/>
                  </a:lnTo>
                  <a:lnTo>
                    <a:pt x="167" y="260"/>
                  </a:lnTo>
                  <a:lnTo>
                    <a:pt x="167" y="260"/>
                  </a:lnTo>
                  <a:lnTo>
                    <a:pt x="167" y="260"/>
                  </a:lnTo>
                  <a:lnTo>
                    <a:pt x="167" y="256"/>
                  </a:lnTo>
                  <a:lnTo>
                    <a:pt x="171" y="252"/>
                  </a:lnTo>
                  <a:lnTo>
                    <a:pt x="171" y="252"/>
                  </a:lnTo>
                  <a:lnTo>
                    <a:pt x="174" y="252"/>
                  </a:lnTo>
                  <a:lnTo>
                    <a:pt x="174" y="252"/>
                  </a:lnTo>
                  <a:lnTo>
                    <a:pt x="174" y="249"/>
                  </a:lnTo>
                  <a:lnTo>
                    <a:pt x="174" y="245"/>
                  </a:lnTo>
                  <a:lnTo>
                    <a:pt x="167" y="245"/>
                  </a:lnTo>
                  <a:lnTo>
                    <a:pt x="167" y="241"/>
                  </a:lnTo>
                  <a:lnTo>
                    <a:pt x="167" y="237"/>
                  </a:lnTo>
                  <a:lnTo>
                    <a:pt x="171" y="237"/>
                  </a:lnTo>
                  <a:lnTo>
                    <a:pt x="171" y="237"/>
                  </a:lnTo>
                  <a:lnTo>
                    <a:pt x="171" y="237"/>
                  </a:lnTo>
                  <a:lnTo>
                    <a:pt x="171" y="241"/>
                  </a:lnTo>
                  <a:lnTo>
                    <a:pt x="171" y="241"/>
                  </a:lnTo>
                  <a:lnTo>
                    <a:pt x="174" y="241"/>
                  </a:lnTo>
                  <a:lnTo>
                    <a:pt x="174" y="241"/>
                  </a:lnTo>
                  <a:lnTo>
                    <a:pt x="178" y="241"/>
                  </a:lnTo>
                  <a:lnTo>
                    <a:pt x="178" y="241"/>
                  </a:lnTo>
                  <a:lnTo>
                    <a:pt x="182" y="241"/>
                  </a:lnTo>
                  <a:lnTo>
                    <a:pt x="182" y="241"/>
                  </a:lnTo>
                  <a:lnTo>
                    <a:pt x="182" y="241"/>
                  </a:lnTo>
                  <a:lnTo>
                    <a:pt x="178" y="245"/>
                  </a:lnTo>
                  <a:lnTo>
                    <a:pt x="178" y="245"/>
                  </a:lnTo>
                  <a:lnTo>
                    <a:pt x="178" y="245"/>
                  </a:lnTo>
                  <a:lnTo>
                    <a:pt x="182" y="245"/>
                  </a:lnTo>
                  <a:lnTo>
                    <a:pt x="185" y="241"/>
                  </a:lnTo>
                  <a:lnTo>
                    <a:pt x="193" y="241"/>
                  </a:lnTo>
                  <a:lnTo>
                    <a:pt x="197" y="241"/>
                  </a:lnTo>
                  <a:lnTo>
                    <a:pt x="197" y="241"/>
                  </a:lnTo>
                  <a:lnTo>
                    <a:pt x="197" y="237"/>
                  </a:lnTo>
                  <a:lnTo>
                    <a:pt x="197" y="234"/>
                  </a:lnTo>
                  <a:lnTo>
                    <a:pt x="200" y="234"/>
                  </a:lnTo>
                  <a:lnTo>
                    <a:pt x="204" y="234"/>
                  </a:lnTo>
                  <a:lnTo>
                    <a:pt x="204" y="237"/>
                  </a:lnTo>
                  <a:lnTo>
                    <a:pt x="204" y="241"/>
                  </a:lnTo>
                  <a:lnTo>
                    <a:pt x="204" y="241"/>
                  </a:lnTo>
                  <a:lnTo>
                    <a:pt x="208" y="241"/>
                  </a:lnTo>
                  <a:lnTo>
                    <a:pt x="208" y="237"/>
                  </a:lnTo>
                  <a:lnTo>
                    <a:pt x="208" y="234"/>
                  </a:lnTo>
                  <a:lnTo>
                    <a:pt x="208" y="230"/>
                  </a:lnTo>
                  <a:lnTo>
                    <a:pt x="211" y="226"/>
                  </a:lnTo>
                  <a:lnTo>
                    <a:pt x="215" y="226"/>
                  </a:lnTo>
                  <a:lnTo>
                    <a:pt x="215" y="226"/>
                  </a:lnTo>
                  <a:lnTo>
                    <a:pt x="211" y="223"/>
                  </a:lnTo>
                  <a:lnTo>
                    <a:pt x="215" y="219"/>
                  </a:lnTo>
                  <a:lnTo>
                    <a:pt x="215" y="219"/>
                  </a:lnTo>
                  <a:lnTo>
                    <a:pt x="219" y="219"/>
                  </a:lnTo>
                  <a:lnTo>
                    <a:pt x="219" y="223"/>
                  </a:lnTo>
                  <a:lnTo>
                    <a:pt x="219" y="223"/>
                  </a:lnTo>
                  <a:lnTo>
                    <a:pt x="219" y="226"/>
                  </a:lnTo>
                  <a:lnTo>
                    <a:pt x="219" y="237"/>
                  </a:lnTo>
                  <a:lnTo>
                    <a:pt x="219" y="237"/>
                  </a:lnTo>
                  <a:lnTo>
                    <a:pt x="222" y="234"/>
                  </a:lnTo>
                  <a:lnTo>
                    <a:pt x="222" y="234"/>
                  </a:lnTo>
                  <a:lnTo>
                    <a:pt x="226" y="234"/>
                  </a:lnTo>
                  <a:lnTo>
                    <a:pt x="230" y="230"/>
                  </a:lnTo>
                  <a:lnTo>
                    <a:pt x="230" y="226"/>
                  </a:lnTo>
                  <a:lnTo>
                    <a:pt x="230" y="223"/>
                  </a:lnTo>
                  <a:lnTo>
                    <a:pt x="234" y="219"/>
                  </a:lnTo>
                  <a:lnTo>
                    <a:pt x="234" y="219"/>
                  </a:lnTo>
                  <a:lnTo>
                    <a:pt x="230" y="215"/>
                  </a:lnTo>
                  <a:lnTo>
                    <a:pt x="226" y="211"/>
                  </a:lnTo>
                  <a:lnTo>
                    <a:pt x="226" y="208"/>
                  </a:lnTo>
                  <a:lnTo>
                    <a:pt x="226" y="200"/>
                  </a:lnTo>
                  <a:lnTo>
                    <a:pt x="226" y="193"/>
                  </a:lnTo>
                  <a:lnTo>
                    <a:pt x="226" y="186"/>
                  </a:lnTo>
                  <a:lnTo>
                    <a:pt x="222" y="178"/>
                  </a:lnTo>
                  <a:lnTo>
                    <a:pt x="219" y="171"/>
                  </a:lnTo>
                  <a:lnTo>
                    <a:pt x="219" y="167"/>
                  </a:lnTo>
                  <a:lnTo>
                    <a:pt x="219" y="163"/>
                  </a:lnTo>
                  <a:lnTo>
                    <a:pt x="226" y="160"/>
                  </a:lnTo>
                  <a:lnTo>
                    <a:pt x="226" y="160"/>
                  </a:lnTo>
                  <a:lnTo>
                    <a:pt x="230" y="163"/>
                  </a:lnTo>
                  <a:lnTo>
                    <a:pt x="230" y="163"/>
                  </a:lnTo>
                  <a:lnTo>
                    <a:pt x="230" y="160"/>
                  </a:lnTo>
                  <a:lnTo>
                    <a:pt x="230" y="156"/>
                  </a:lnTo>
                  <a:lnTo>
                    <a:pt x="226" y="156"/>
                  </a:lnTo>
                  <a:lnTo>
                    <a:pt x="226" y="152"/>
                  </a:lnTo>
                  <a:lnTo>
                    <a:pt x="226" y="152"/>
                  </a:lnTo>
                  <a:lnTo>
                    <a:pt x="226" y="148"/>
                  </a:lnTo>
                  <a:lnTo>
                    <a:pt x="226" y="148"/>
                  </a:lnTo>
                  <a:lnTo>
                    <a:pt x="226" y="145"/>
                  </a:lnTo>
                  <a:lnTo>
                    <a:pt x="226" y="145"/>
                  </a:lnTo>
                  <a:lnTo>
                    <a:pt x="226" y="141"/>
                  </a:lnTo>
                  <a:lnTo>
                    <a:pt x="226" y="137"/>
                  </a:lnTo>
                  <a:lnTo>
                    <a:pt x="226" y="137"/>
                  </a:lnTo>
                  <a:lnTo>
                    <a:pt x="226" y="134"/>
                  </a:lnTo>
                  <a:lnTo>
                    <a:pt x="226" y="130"/>
                  </a:lnTo>
                  <a:lnTo>
                    <a:pt x="222" y="122"/>
                  </a:lnTo>
                  <a:lnTo>
                    <a:pt x="222" y="122"/>
                  </a:lnTo>
                  <a:lnTo>
                    <a:pt x="219" y="122"/>
                  </a:lnTo>
                  <a:lnTo>
                    <a:pt x="219" y="115"/>
                  </a:lnTo>
                  <a:lnTo>
                    <a:pt x="215" y="115"/>
                  </a:lnTo>
                  <a:lnTo>
                    <a:pt x="208" y="108"/>
                  </a:lnTo>
                  <a:lnTo>
                    <a:pt x="208" y="104"/>
                  </a:lnTo>
                  <a:lnTo>
                    <a:pt x="204" y="100"/>
                  </a:lnTo>
                  <a:lnTo>
                    <a:pt x="204" y="96"/>
                  </a:lnTo>
                  <a:lnTo>
                    <a:pt x="204" y="93"/>
                  </a:lnTo>
                  <a:lnTo>
                    <a:pt x="204" y="96"/>
                  </a:lnTo>
                  <a:lnTo>
                    <a:pt x="204" y="96"/>
                  </a:lnTo>
                  <a:lnTo>
                    <a:pt x="200" y="93"/>
                  </a:lnTo>
                  <a:lnTo>
                    <a:pt x="200" y="93"/>
                  </a:lnTo>
                  <a:lnTo>
                    <a:pt x="197" y="93"/>
                  </a:lnTo>
                  <a:lnTo>
                    <a:pt x="197" y="93"/>
                  </a:lnTo>
                  <a:lnTo>
                    <a:pt x="197" y="96"/>
                  </a:lnTo>
                  <a:lnTo>
                    <a:pt x="197" y="100"/>
                  </a:lnTo>
                  <a:lnTo>
                    <a:pt x="197" y="100"/>
                  </a:lnTo>
                  <a:lnTo>
                    <a:pt x="200" y="100"/>
                  </a:lnTo>
                  <a:lnTo>
                    <a:pt x="204" y="96"/>
                  </a:lnTo>
                  <a:lnTo>
                    <a:pt x="204" y="100"/>
                  </a:lnTo>
                  <a:lnTo>
                    <a:pt x="204" y="104"/>
                  </a:lnTo>
                  <a:lnTo>
                    <a:pt x="200" y="104"/>
                  </a:lnTo>
                  <a:lnTo>
                    <a:pt x="200" y="104"/>
                  </a:lnTo>
                  <a:lnTo>
                    <a:pt x="197" y="104"/>
                  </a:lnTo>
                  <a:lnTo>
                    <a:pt x="200" y="108"/>
                  </a:lnTo>
                  <a:lnTo>
                    <a:pt x="197" y="108"/>
                  </a:lnTo>
                  <a:lnTo>
                    <a:pt x="197" y="108"/>
                  </a:lnTo>
                  <a:lnTo>
                    <a:pt x="193" y="104"/>
                  </a:lnTo>
                  <a:lnTo>
                    <a:pt x="193" y="104"/>
                  </a:lnTo>
                  <a:lnTo>
                    <a:pt x="193" y="100"/>
                  </a:lnTo>
                  <a:lnTo>
                    <a:pt x="189" y="100"/>
                  </a:lnTo>
                  <a:lnTo>
                    <a:pt x="189" y="100"/>
                  </a:lnTo>
                  <a:lnTo>
                    <a:pt x="189" y="104"/>
                  </a:lnTo>
                  <a:lnTo>
                    <a:pt x="189" y="108"/>
                  </a:lnTo>
                  <a:lnTo>
                    <a:pt x="189" y="111"/>
                  </a:lnTo>
                  <a:lnTo>
                    <a:pt x="189" y="111"/>
                  </a:lnTo>
                  <a:lnTo>
                    <a:pt x="185" y="115"/>
                  </a:lnTo>
                  <a:lnTo>
                    <a:pt x="185" y="115"/>
                  </a:lnTo>
                  <a:lnTo>
                    <a:pt x="189" y="119"/>
                  </a:lnTo>
                  <a:lnTo>
                    <a:pt x="193" y="122"/>
                  </a:lnTo>
                  <a:lnTo>
                    <a:pt x="189" y="126"/>
                  </a:lnTo>
                  <a:lnTo>
                    <a:pt x="189" y="126"/>
                  </a:lnTo>
                  <a:lnTo>
                    <a:pt x="185" y="126"/>
                  </a:lnTo>
                  <a:lnTo>
                    <a:pt x="185" y="126"/>
                  </a:lnTo>
                  <a:lnTo>
                    <a:pt x="185" y="130"/>
                  </a:lnTo>
                  <a:lnTo>
                    <a:pt x="189" y="130"/>
                  </a:lnTo>
                  <a:lnTo>
                    <a:pt x="193" y="126"/>
                  </a:lnTo>
                  <a:lnTo>
                    <a:pt x="197" y="134"/>
                  </a:lnTo>
                  <a:lnTo>
                    <a:pt x="197" y="141"/>
                  </a:lnTo>
                  <a:lnTo>
                    <a:pt x="197" y="145"/>
                  </a:lnTo>
                  <a:lnTo>
                    <a:pt x="197" y="152"/>
                  </a:lnTo>
                  <a:lnTo>
                    <a:pt x="193" y="163"/>
                  </a:lnTo>
                  <a:lnTo>
                    <a:pt x="193" y="167"/>
                  </a:lnTo>
                  <a:lnTo>
                    <a:pt x="193" y="171"/>
                  </a:lnTo>
                  <a:lnTo>
                    <a:pt x="189" y="174"/>
                  </a:lnTo>
                  <a:lnTo>
                    <a:pt x="185" y="178"/>
                  </a:lnTo>
                  <a:lnTo>
                    <a:pt x="185" y="182"/>
                  </a:lnTo>
                  <a:lnTo>
                    <a:pt x="185" y="186"/>
                  </a:lnTo>
                  <a:lnTo>
                    <a:pt x="185" y="189"/>
                  </a:lnTo>
                  <a:lnTo>
                    <a:pt x="182" y="193"/>
                  </a:lnTo>
                  <a:lnTo>
                    <a:pt x="171" y="197"/>
                  </a:lnTo>
                  <a:lnTo>
                    <a:pt x="171" y="197"/>
                  </a:lnTo>
                  <a:lnTo>
                    <a:pt x="167" y="200"/>
                  </a:lnTo>
                  <a:lnTo>
                    <a:pt x="163" y="197"/>
                  </a:lnTo>
                  <a:lnTo>
                    <a:pt x="159" y="193"/>
                  </a:lnTo>
                  <a:lnTo>
                    <a:pt x="159" y="193"/>
                  </a:lnTo>
                  <a:lnTo>
                    <a:pt x="163" y="189"/>
                  </a:lnTo>
                  <a:lnTo>
                    <a:pt x="163" y="189"/>
                  </a:lnTo>
                  <a:lnTo>
                    <a:pt x="163" y="186"/>
                  </a:lnTo>
                  <a:lnTo>
                    <a:pt x="167" y="186"/>
                  </a:lnTo>
                  <a:lnTo>
                    <a:pt x="167" y="182"/>
                  </a:lnTo>
                  <a:lnTo>
                    <a:pt x="159" y="186"/>
                  </a:lnTo>
                  <a:lnTo>
                    <a:pt x="159" y="186"/>
                  </a:lnTo>
                  <a:lnTo>
                    <a:pt x="156" y="189"/>
                  </a:lnTo>
                  <a:lnTo>
                    <a:pt x="156" y="193"/>
                  </a:lnTo>
                  <a:lnTo>
                    <a:pt x="156" y="193"/>
                  </a:lnTo>
                  <a:lnTo>
                    <a:pt x="156" y="200"/>
                  </a:lnTo>
                  <a:lnTo>
                    <a:pt x="156" y="204"/>
                  </a:lnTo>
                  <a:lnTo>
                    <a:pt x="152" y="208"/>
                  </a:lnTo>
                  <a:lnTo>
                    <a:pt x="152" y="211"/>
                  </a:lnTo>
                  <a:lnTo>
                    <a:pt x="152" y="211"/>
                  </a:lnTo>
                  <a:lnTo>
                    <a:pt x="152" y="219"/>
                  </a:lnTo>
                  <a:lnTo>
                    <a:pt x="152" y="219"/>
                  </a:lnTo>
                  <a:lnTo>
                    <a:pt x="152" y="219"/>
                  </a:lnTo>
                  <a:lnTo>
                    <a:pt x="152" y="223"/>
                  </a:lnTo>
                  <a:lnTo>
                    <a:pt x="152" y="223"/>
                  </a:lnTo>
                  <a:lnTo>
                    <a:pt x="152" y="223"/>
                  </a:lnTo>
                  <a:lnTo>
                    <a:pt x="148" y="223"/>
                  </a:lnTo>
                  <a:lnTo>
                    <a:pt x="152" y="226"/>
                  </a:lnTo>
                  <a:lnTo>
                    <a:pt x="148" y="226"/>
                  </a:lnTo>
                  <a:lnTo>
                    <a:pt x="148" y="226"/>
                  </a:lnTo>
                  <a:lnTo>
                    <a:pt x="145" y="226"/>
                  </a:lnTo>
                  <a:lnTo>
                    <a:pt x="145" y="226"/>
                  </a:lnTo>
                  <a:lnTo>
                    <a:pt x="141" y="223"/>
                  </a:lnTo>
                  <a:lnTo>
                    <a:pt x="141" y="223"/>
                  </a:lnTo>
                  <a:lnTo>
                    <a:pt x="141" y="223"/>
                  </a:lnTo>
                  <a:lnTo>
                    <a:pt x="137" y="223"/>
                  </a:lnTo>
                  <a:lnTo>
                    <a:pt x="137" y="223"/>
                  </a:lnTo>
                  <a:lnTo>
                    <a:pt x="130" y="226"/>
                  </a:lnTo>
                  <a:lnTo>
                    <a:pt x="126" y="226"/>
                  </a:lnTo>
                  <a:lnTo>
                    <a:pt x="122" y="230"/>
                  </a:lnTo>
                  <a:lnTo>
                    <a:pt x="119" y="230"/>
                  </a:lnTo>
                  <a:lnTo>
                    <a:pt x="115" y="230"/>
                  </a:lnTo>
                  <a:lnTo>
                    <a:pt x="111" y="230"/>
                  </a:lnTo>
                  <a:lnTo>
                    <a:pt x="108" y="230"/>
                  </a:lnTo>
                  <a:lnTo>
                    <a:pt x="104" y="234"/>
                  </a:lnTo>
                  <a:lnTo>
                    <a:pt x="100" y="237"/>
                  </a:lnTo>
                  <a:lnTo>
                    <a:pt x="100" y="237"/>
                  </a:lnTo>
                  <a:lnTo>
                    <a:pt x="100" y="241"/>
                  </a:lnTo>
                  <a:lnTo>
                    <a:pt x="93" y="245"/>
                  </a:lnTo>
                  <a:lnTo>
                    <a:pt x="93" y="245"/>
                  </a:lnTo>
                  <a:lnTo>
                    <a:pt x="89" y="249"/>
                  </a:lnTo>
                  <a:lnTo>
                    <a:pt x="89" y="252"/>
                  </a:lnTo>
                  <a:lnTo>
                    <a:pt x="85" y="252"/>
                  </a:lnTo>
                  <a:lnTo>
                    <a:pt x="82" y="252"/>
                  </a:lnTo>
                  <a:lnTo>
                    <a:pt x="78" y="256"/>
                  </a:lnTo>
                  <a:lnTo>
                    <a:pt x="82" y="260"/>
                  </a:lnTo>
                  <a:lnTo>
                    <a:pt x="82" y="260"/>
                  </a:lnTo>
                  <a:lnTo>
                    <a:pt x="82" y="263"/>
                  </a:lnTo>
                  <a:lnTo>
                    <a:pt x="82" y="263"/>
                  </a:lnTo>
                  <a:lnTo>
                    <a:pt x="78" y="263"/>
                  </a:lnTo>
                  <a:lnTo>
                    <a:pt x="74" y="267"/>
                  </a:lnTo>
                  <a:lnTo>
                    <a:pt x="74" y="271"/>
                  </a:lnTo>
                  <a:lnTo>
                    <a:pt x="74" y="271"/>
                  </a:lnTo>
                  <a:lnTo>
                    <a:pt x="71" y="275"/>
                  </a:lnTo>
                  <a:lnTo>
                    <a:pt x="67" y="275"/>
                  </a:lnTo>
                  <a:lnTo>
                    <a:pt x="67" y="275"/>
                  </a:lnTo>
                  <a:lnTo>
                    <a:pt x="63" y="278"/>
                  </a:lnTo>
                  <a:lnTo>
                    <a:pt x="63" y="278"/>
                  </a:lnTo>
                  <a:lnTo>
                    <a:pt x="67" y="278"/>
                  </a:lnTo>
                  <a:lnTo>
                    <a:pt x="67" y="282"/>
                  </a:lnTo>
                  <a:lnTo>
                    <a:pt x="67" y="282"/>
                  </a:lnTo>
                  <a:lnTo>
                    <a:pt x="67" y="286"/>
                  </a:lnTo>
                  <a:lnTo>
                    <a:pt x="67" y="282"/>
                  </a:lnTo>
                  <a:lnTo>
                    <a:pt x="67" y="282"/>
                  </a:lnTo>
                  <a:lnTo>
                    <a:pt x="63" y="282"/>
                  </a:lnTo>
                  <a:lnTo>
                    <a:pt x="67" y="286"/>
                  </a:lnTo>
                  <a:lnTo>
                    <a:pt x="67" y="286"/>
                  </a:lnTo>
                  <a:lnTo>
                    <a:pt x="67" y="289"/>
                  </a:lnTo>
                  <a:lnTo>
                    <a:pt x="67" y="289"/>
                  </a:lnTo>
                  <a:lnTo>
                    <a:pt x="67" y="289"/>
                  </a:lnTo>
                  <a:lnTo>
                    <a:pt x="71" y="286"/>
                  </a:lnTo>
                  <a:lnTo>
                    <a:pt x="71" y="286"/>
                  </a:lnTo>
                  <a:lnTo>
                    <a:pt x="74" y="286"/>
                  </a:lnTo>
                  <a:lnTo>
                    <a:pt x="74" y="289"/>
                  </a:lnTo>
                  <a:lnTo>
                    <a:pt x="74" y="289"/>
                  </a:lnTo>
                  <a:lnTo>
                    <a:pt x="78" y="289"/>
                  </a:lnTo>
                  <a:lnTo>
                    <a:pt x="74" y="286"/>
                  </a:lnTo>
                  <a:lnTo>
                    <a:pt x="74" y="286"/>
                  </a:lnTo>
                  <a:lnTo>
                    <a:pt x="71" y="286"/>
                  </a:lnTo>
                  <a:lnTo>
                    <a:pt x="71" y="282"/>
                  </a:lnTo>
                  <a:lnTo>
                    <a:pt x="71" y="282"/>
                  </a:lnTo>
                  <a:lnTo>
                    <a:pt x="71" y="278"/>
                  </a:lnTo>
                  <a:lnTo>
                    <a:pt x="74" y="278"/>
                  </a:lnTo>
                  <a:lnTo>
                    <a:pt x="74" y="278"/>
                  </a:lnTo>
                  <a:lnTo>
                    <a:pt x="78" y="282"/>
                  </a:lnTo>
                  <a:lnTo>
                    <a:pt x="78" y="286"/>
                  </a:lnTo>
                  <a:lnTo>
                    <a:pt x="82" y="289"/>
                  </a:lnTo>
                  <a:lnTo>
                    <a:pt x="82" y="293"/>
                  </a:lnTo>
                  <a:lnTo>
                    <a:pt x="78" y="297"/>
                  </a:lnTo>
                  <a:lnTo>
                    <a:pt x="74" y="297"/>
                  </a:lnTo>
                  <a:lnTo>
                    <a:pt x="74" y="300"/>
                  </a:lnTo>
                  <a:lnTo>
                    <a:pt x="78" y="304"/>
                  </a:lnTo>
                  <a:lnTo>
                    <a:pt x="78" y="308"/>
                  </a:lnTo>
                  <a:lnTo>
                    <a:pt x="82" y="312"/>
                  </a:lnTo>
                  <a:lnTo>
                    <a:pt x="82" y="315"/>
                  </a:lnTo>
                  <a:lnTo>
                    <a:pt x="82" y="315"/>
                  </a:lnTo>
                  <a:lnTo>
                    <a:pt x="82" y="319"/>
                  </a:lnTo>
                  <a:lnTo>
                    <a:pt x="85" y="319"/>
                  </a:lnTo>
                  <a:lnTo>
                    <a:pt x="89" y="319"/>
                  </a:lnTo>
                  <a:lnTo>
                    <a:pt x="89" y="319"/>
                  </a:lnTo>
                  <a:lnTo>
                    <a:pt x="89" y="315"/>
                  </a:lnTo>
                  <a:lnTo>
                    <a:pt x="85" y="312"/>
                  </a:lnTo>
                  <a:lnTo>
                    <a:pt x="85" y="308"/>
                  </a:lnTo>
                  <a:lnTo>
                    <a:pt x="89" y="308"/>
                  </a:lnTo>
                  <a:lnTo>
                    <a:pt x="89" y="308"/>
                  </a:lnTo>
                  <a:lnTo>
                    <a:pt x="89" y="308"/>
                  </a:lnTo>
                  <a:lnTo>
                    <a:pt x="89" y="312"/>
                  </a:lnTo>
                  <a:lnTo>
                    <a:pt x="89" y="312"/>
                  </a:lnTo>
                  <a:lnTo>
                    <a:pt x="93" y="319"/>
                  </a:lnTo>
                  <a:lnTo>
                    <a:pt x="93" y="319"/>
                  </a:lnTo>
                  <a:lnTo>
                    <a:pt x="93" y="32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5" name="Freeform 13"/>
            <p:cNvSpPr>
              <a:spLocks noEditPoints="1"/>
            </p:cNvSpPr>
            <p:nvPr/>
          </p:nvSpPr>
          <p:spPr bwMode="auto">
            <a:xfrm>
              <a:off x="8541863" y="3117487"/>
              <a:ext cx="132563" cy="186793"/>
            </a:xfrm>
            <a:custGeom>
              <a:avLst/>
              <a:gdLst>
                <a:gd name="T0" fmla="*/ 48 w 74"/>
                <a:gd name="T1" fmla="*/ 78 h 107"/>
                <a:gd name="T2" fmla="*/ 44 w 74"/>
                <a:gd name="T3" fmla="*/ 78 h 107"/>
                <a:gd name="T4" fmla="*/ 44 w 74"/>
                <a:gd name="T5" fmla="*/ 78 h 107"/>
                <a:gd name="T6" fmla="*/ 18 w 74"/>
                <a:gd name="T7" fmla="*/ 85 h 107"/>
                <a:gd name="T8" fmla="*/ 22 w 74"/>
                <a:gd name="T9" fmla="*/ 85 h 107"/>
                <a:gd name="T10" fmla="*/ 22 w 74"/>
                <a:gd name="T11" fmla="*/ 85 h 107"/>
                <a:gd name="T12" fmla="*/ 22 w 74"/>
                <a:gd name="T13" fmla="*/ 89 h 107"/>
                <a:gd name="T14" fmla="*/ 22 w 74"/>
                <a:gd name="T15" fmla="*/ 89 h 107"/>
                <a:gd name="T16" fmla="*/ 55 w 74"/>
                <a:gd name="T17" fmla="*/ 74 h 107"/>
                <a:gd name="T18" fmla="*/ 59 w 74"/>
                <a:gd name="T19" fmla="*/ 78 h 107"/>
                <a:gd name="T20" fmla="*/ 59 w 74"/>
                <a:gd name="T21" fmla="*/ 78 h 107"/>
                <a:gd name="T22" fmla="*/ 59 w 74"/>
                <a:gd name="T23" fmla="*/ 74 h 107"/>
                <a:gd name="T24" fmla="*/ 70 w 74"/>
                <a:gd name="T25" fmla="*/ 92 h 107"/>
                <a:gd name="T26" fmla="*/ 70 w 74"/>
                <a:gd name="T27" fmla="*/ 89 h 107"/>
                <a:gd name="T28" fmla="*/ 74 w 74"/>
                <a:gd name="T29" fmla="*/ 92 h 107"/>
                <a:gd name="T30" fmla="*/ 70 w 74"/>
                <a:gd name="T31" fmla="*/ 92 h 107"/>
                <a:gd name="T32" fmla="*/ 74 w 74"/>
                <a:gd name="T33" fmla="*/ 85 h 107"/>
                <a:gd name="T34" fmla="*/ 70 w 74"/>
                <a:gd name="T35" fmla="*/ 85 h 107"/>
                <a:gd name="T36" fmla="*/ 70 w 74"/>
                <a:gd name="T37" fmla="*/ 81 h 107"/>
                <a:gd name="T38" fmla="*/ 74 w 74"/>
                <a:gd name="T39" fmla="*/ 81 h 107"/>
                <a:gd name="T40" fmla="*/ 74 w 74"/>
                <a:gd name="T41" fmla="*/ 85 h 107"/>
                <a:gd name="T42" fmla="*/ 26 w 74"/>
                <a:gd name="T43" fmla="*/ 107 h 107"/>
                <a:gd name="T44" fmla="*/ 26 w 74"/>
                <a:gd name="T45" fmla="*/ 104 h 107"/>
                <a:gd name="T46" fmla="*/ 37 w 74"/>
                <a:gd name="T47" fmla="*/ 104 h 107"/>
                <a:gd name="T48" fmla="*/ 33 w 74"/>
                <a:gd name="T49" fmla="*/ 107 h 107"/>
                <a:gd name="T50" fmla="*/ 26 w 74"/>
                <a:gd name="T51" fmla="*/ 107 h 107"/>
                <a:gd name="T52" fmla="*/ 0 w 74"/>
                <a:gd name="T53" fmla="*/ 18 h 107"/>
                <a:gd name="T54" fmla="*/ 3 w 74"/>
                <a:gd name="T55" fmla="*/ 18 h 107"/>
                <a:gd name="T56" fmla="*/ 3 w 74"/>
                <a:gd name="T57" fmla="*/ 18 h 107"/>
                <a:gd name="T58" fmla="*/ 15 w 74"/>
                <a:gd name="T59" fmla="*/ 29 h 107"/>
                <a:gd name="T60" fmla="*/ 18 w 74"/>
                <a:gd name="T61" fmla="*/ 33 h 107"/>
                <a:gd name="T62" fmla="*/ 22 w 74"/>
                <a:gd name="T63" fmla="*/ 37 h 107"/>
                <a:gd name="T64" fmla="*/ 15 w 74"/>
                <a:gd name="T65" fmla="*/ 33 h 107"/>
                <a:gd name="T66" fmla="*/ 11 w 74"/>
                <a:gd name="T67" fmla="*/ 37 h 107"/>
                <a:gd name="T68" fmla="*/ 15 w 74"/>
                <a:gd name="T69" fmla="*/ 44 h 107"/>
                <a:gd name="T70" fmla="*/ 18 w 74"/>
                <a:gd name="T71" fmla="*/ 44 h 107"/>
                <a:gd name="T72" fmla="*/ 18 w 74"/>
                <a:gd name="T73" fmla="*/ 52 h 107"/>
                <a:gd name="T74" fmla="*/ 22 w 74"/>
                <a:gd name="T75" fmla="*/ 59 h 107"/>
                <a:gd name="T76" fmla="*/ 18 w 74"/>
                <a:gd name="T77" fmla="*/ 63 h 107"/>
                <a:gd name="T78" fmla="*/ 22 w 74"/>
                <a:gd name="T79" fmla="*/ 66 h 107"/>
                <a:gd name="T80" fmla="*/ 18 w 74"/>
                <a:gd name="T81" fmla="*/ 70 h 107"/>
                <a:gd name="T82" fmla="*/ 18 w 74"/>
                <a:gd name="T83" fmla="*/ 74 h 107"/>
                <a:gd name="T84" fmla="*/ 26 w 74"/>
                <a:gd name="T85" fmla="*/ 81 h 107"/>
                <a:gd name="T86" fmla="*/ 26 w 74"/>
                <a:gd name="T87" fmla="*/ 85 h 107"/>
                <a:gd name="T88" fmla="*/ 29 w 74"/>
                <a:gd name="T89" fmla="*/ 85 h 107"/>
                <a:gd name="T90" fmla="*/ 29 w 74"/>
                <a:gd name="T91" fmla="*/ 85 h 107"/>
                <a:gd name="T92" fmla="*/ 40 w 74"/>
                <a:gd name="T93" fmla="*/ 74 h 107"/>
                <a:gd name="T94" fmla="*/ 44 w 74"/>
                <a:gd name="T95" fmla="*/ 78 h 107"/>
                <a:gd name="T96" fmla="*/ 48 w 74"/>
                <a:gd name="T97" fmla="*/ 74 h 107"/>
                <a:gd name="T98" fmla="*/ 52 w 74"/>
                <a:gd name="T99" fmla="*/ 74 h 107"/>
                <a:gd name="T100" fmla="*/ 55 w 74"/>
                <a:gd name="T101" fmla="*/ 74 h 107"/>
                <a:gd name="T102" fmla="*/ 59 w 74"/>
                <a:gd name="T103" fmla="*/ 70 h 107"/>
                <a:gd name="T104" fmla="*/ 66 w 74"/>
                <a:gd name="T105" fmla="*/ 66 h 107"/>
                <a:gd name="T106" fmla="*/ 66 w 74"/>
                <a:gd name="T107" fmla="*/ 63 h 107"/>
                <a:gd name="T108" fmla="*/ 66 w 74"/>
                <a:gd name="T109" fmla="*/ 52 h 107"/>
                <a:gd name="T110" fmla="*/ 63 w 74"/>
                <a:gd name="T111" fmla="*/ 48 h 107"/>
                <a:gd name="T112" fmla="*/ 59 w 74"/>
                <a:gd name="T113" fmla="*/ 37 h 107"/>
                <a:gd name="T114" fmla="*/ 48 w 74"/>
                <a:gd name="T115" fmla="*/ 18 h 107"/>
                <a:gd name="T116" fmla="*/ 33 w 74"/>
                <a:gd name="T117" fmla="*/ 0 h 107"/>
                <a:gd name="T118" fmla="*/ 18 w 74"/>
                <a:gd name="T119" fmla="*/ 3 h 107"/>
                <a:gd name="T120" fmla="*/ 3 w 74"/>
                <a:gd name="T121" fmla="*/ 11 h 107"/>
                <a:gd name="T122" fmla="*/ 0 w 74"/>
                <a:gd name="T123" fmla="*/ 18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74" h="107">
                  <a:moveTo>
                    <a:pt x="44" y="78"/>
                  </a:moveTo>
                  <a:lnTo>
                    <a:pt x="48" y="78"/>
                  </a:lnTo>
                  <a:lnTo>
                    <a:pt x="48" y="78"/>
                  </a:lnTo>
                  <a:lnTo>
                    <a:pt x="44" y="78"/>
                  </a:lnTo>
                  <a:lnTo>
                    <a:pt x="44" y="78"/>
                  </a:lnTo>
                  <a:lnTo>
                    <a:pt x="44" y="78"/>
                  </a:lnTo>
                  <a:close/>
                  <a:moveTo>
                    <a:pt x="22" y="89"/>
                  </a:moveTo>
                  <a:lnTo>
                    <a:pt x="18" y="85"/>
                  </a:lnTo>
                  <a:lnTo>
                    <a:pt x="22" y="85"/>
                  </a:lnTo>
                  <a:lnTo>
                    <a:pt x="22" y="85"/>
                  </a:lnTo>
                  <a:lnTo>
                    <a:pt x="22" y="85"/>
                  </a:lnTo>
                  <a:lnTo>
                    <a:pt x="22" y="85"/>
                  </a:lnTo>
                  <a:lnTo>
                    <a:pt x="22" y="89"/>
                  </a:lnTo>
                  <a:lnTo>
                    <a:pt x="22" y="89"/>
                  </a:lnTo>
                  <a:lnTo>
                    <a:pt x="22" y="89"/>
                  </a:lnTo>
                  <a:lnTo>
                    <a:pt x="22" y="89"/>
                  </a:lnTo>
                  <a:close/>
                  <a:moveTo>
                    <a:pt x="59" y="74"/>
                  </a:moveTo>
                  <a:lnTo>
                    <a:pt x="55" y="74"/>
                  </a:lnTo>
                  <a:lnTo>
                    <a:pt x="55" y="78"/>
                  </a:lnTo>
                  <a:lnTo>
                    <a:pt x="59" y="78"/>
                  </a:lnTo>
                  <a:lnTo>
                    <a:pt x="59" y="78"/>
                  </a:lnTo>
                  <a:lnTo>
                    <a:pt x="59" y="78"/>
                  </a:lnTo>
                  <a:lnTo>
                    <a:pt x="59" y="74"/>
                  </a:lnTo>
                  <a:lnTo>
                    <a:pt x="59" y="74"/>
                  </a:lnTo>
                  <a:lnTo>
                    <a:pt x="59" y="74"/>
                  </a:lnTo>
                  <a:close/>
                  <a:moveTo>
                    <a:pt x="70" y="92"/>
                  </a:moveTo>
                  <a:lnTo>
                    <a:pt x="70" y="89"/>
                  </a:lnTo>
                  <a:lnTo>
                    <a:pt x="70" y="89"/>
                  </a:lnTo>
                  <a:lnTo>
                    <a:pt x="74" y="89"/>
                  </a:lnTo>
                  <a:lnTo>
                    <a:pt x="74" y="92"/>
                  </a:lnTo>
                  <a:lnTo>
                    <a:pt x="70" y="92"/>
                  </a:lnTo>
                  <a:lnTo>
                    <a:pt x="70" y="92"/>
                  </a:lnTo>
                  <a:lnTo>
                    <a:pt x="70" y="92"/>
                  </a:lnTo>
                  <a:close/>
                  <a:moveTo>
                    <a:pt x="74" y="85"/>
                  </a:moveTo>
                  <a:lnTo>
                    <a:pt x="70" y="89"/>
                  </a:lnTo>
                  <a:lnTo>
                    <a:pt x="70" y="85"/>
                  </a:lnTo>
                  <a:lnTo>
                    <a:pt x="70" y="81"/>
                  </a:lnTo>
                  <a:lnTo>
                    <a:pt x="70" y="81"/>
                  </a:lnTo>
                  <a:lnTo>
                    <a:pt x="74" y="81"/>
                  </a:lnTo>
                  <a:lnTo>
                    <a:pt x="74" y="81"/>
                  </a:lnTo>
                  <a:lnTo>
                    <a:pt x="74" y="81"/>
                  </a:lnTo>
                  <a:lnTo>
                    <a:pt x="74" y="85"/>
                  </a:lnTo>
                  <a:lnTo>
                    <a:pt x="74" y="85"/>
                  </a:lnTo>
                  <a:close/>
                  <a:moveTo>
                    <a:pt x="26" y="107"/>
                  </a:moveTo>
                  <a:lnTo>
                    <a:pt x="26" y="107"/>
                  </a:lnTo>
                  <a:lnTo>
                    <a:pt x="26" y="104"/>
                  </a:lnTo>
                  <a:lnTo>
                    <a:pt x="33" y="100"/>
                  </a:lnTo>
                  <a:lnTo>
                    <a:pt x="37" y="104"/>
                  </a:lnTo>
                  <a:lnTo>
                    <a:pt x="37" y="104"/>
                  </a:lnTo>
                  <a:lnTo>
                    <a:pt x="33" y="107"/>
                  </a:lnTo>
                  <a:lnTo>
                    <a:pt x="29" y="107"/>
                  </a:lnTo>
                  <a:lnTo>
                    <a:pt x="26" y="107"/>
                  </a:lnTo>
                  <a:lnTo>
                    <a:pt x="26" y="107"/>
                  </a:lnTo>
                  <a:close/>
                  <a:moveTo>
                    <a:pt x="0" y="18"/>
                  </a:moveTo>
                  <a:lnTo>
                    <a:pt x="0" y="18"/>
                  </a:lnTo>
                  <a:lnTo>
                    <a:pt x="3" y="18"/>
                  </a:lnTo>
                  <a:lnTo>
                    <a:pt x="7" y="18"/>
                  </a:lnTo>
                  <a:lnTo>
                    <a:pt x="3" y="18"/>
                  </a:lnTo>
                  <a:lnTo>
                    <a:pt x="11" y="26"/>
                  </a:lnTo>
                  <a:lnTo>
                    <a:pt x="15" y="29"/>
                  </a:lnTo>
                  <a:lnTo>
                    <a:pt x="18" y="29"/>
                  </a:lnTo>
                  <a:lnTo>
                    <a:pt x="18" y="33"/>
                  </a:lnTo>
                  <a:lnTo>
                    <a:pt x="18" y="33"/>
                  </a:lnTo>
                  <a:lnTo>
                    <a:pt x="22" y="37"/>
                  </a:lnTo>
                  <a:lnTo>
                    <a:pt x="15" y="37"/>
                  </a:lnTo>
                  <a:lnTo>
                    <a:pt x="15" y="33"/>
                  </a:lnTo>
                  <a:lnTo>
                    <a:pt x="11" y="37"/>
                  </a:lnTo>
                  <a:lnTo>
                    <a:pt x="11" y="37"/>
                  </a:lnTo>
                  <a:lnTo>
                    <a:pt x="7" y="40"/>
                  </a:lnTo>
                  <a:lnTo>
                    <a:pt x="15" y="44"/>
                  </a:lnTo>
                  <a:lnTo>
                    <a:pt x="15" y="44"/>
                  </a:lnTo>
                  <a:lnTo>
                    <a:pt x="18" y="44"/>
                  </a:lnTo>
                  <a:lnTo>
                    <a:pt x="18" y="52"/>
                  </a:lnTo>
                  <a:lnTo>
                    <a:pt x="18" y="52"/>
                  </a:lnTo>
                  <a:lnTo>
                    <a:pt x="22" y="52"/>
                  </a:lnTo>
                  <a:lnTo>
                    <a:pt x="22" y="59"/>
                  </a:lnTo>
                  <a:lnTo>
                    <a:pt x="18" y="59"/>
                  </a:lnTo>
                  <a:lnTo>
                    <a:pt x="18" y="63"/>
                  </a:lnTo>
                  <a:lnTo>
                    <a:pt x="22" y="63"/>
                  </a:lnTo>
                  <a:lnTo>
                    <a:pt x="22" y="66"/>
                  </a:lnTo>
                  <a:lnTo>
                    <a:pt x="18" y="66"/>
                  </a:lnTo>
                  <a:lnTo>
                    <a:pt x="18" y="70"/>
                  </a:lnTo>
                  <a:lnTo>
                    <a:pt x="22" y="74"/>
                  </a:lnTo>
                  <a:lnTo>
                    <a:pt x="18" y="74"/>
                  </a:lnTo>
                  <a:lnTo>
                    <a:pt x="22" y="81"/>
                  </a:lnTo>
                  <a:lnTo>
                    <a:pt x="26" y="81"/>
                  </a:lnTo>
                  <a:lnTo>
                    <a:pt x="26" y="85"/>
                  </a:lnTo>
                  <a:lnTo>
                    <a:pt x="26" y="85"/>
                  </a:lnTo>
                  <a:lnTo>
                    <a:pt x="26" y="89"/>
                  </a:lnTo>
                  <a:lnTo>
                    <a:pt x="29" y="85"/>
                  </a:lnTo>
                  <a:lnTo>
                    <a:pt x="29" y="81"/>
                  </a:lnTo>
                  <a:lnTo>
                    <a:pt x="29" y="85"/>
                  </a:lnTo>
                  <a:lnTo>
                    <a:pt x="33" y="81"/>
                  </a:lnTo>
                  <a:lnTo>
                    <a:pt x="40" y="74"/>
                  </a:lnTo>
                  <a:lnTo>
                    <a:pt x="44" y="74"/>
                  </a:lnTo>
                  <a:lnTo>
                    <a:pt x="44" y="78"/>
                  </a:lnTo>
                  <a:lnTo>
                    <a:pt x="44" y="74"/>
                  </a:lnTo>
                  <a:lnTo>
                    <a:pt x="48" y="74"/>
                  </a:lnTo>
                  <a:lnTo>
                    <a:pt x="48" y="78"/>
                  </a:lnTo>
                  <a:lnTo>
                    <a:pt x="52" y="74"/>
                  </a:lnTo>
                  <a:lnTo>
                    <a:pt x="55" y="78"/>
                  </a:lnTo>
                  <a:lnTo>
                    <a:pt x="55" y="74"/>
                  </a:lnTo>
                  <a:lnTo>
                    <a:pt x="55" y="74"/>
                  </a:lnTo>
                  <a:lnTo>
                    <a:pt x="59" y="70"/>
                  </a:lnTo>
                  <a:lnTo>
                    <a:pt x="63" y="70"/>
                  </a:lnTo>
                  <a:lnTo>
                    <a:pt x="66" y="66"/>
                  </a:lnTo>
                  <a:lnTo>
                    <a:pt x="66" y="63"/>
                  </a:lnTo>
                  <a:lnTo>
                    <a:pt x="66" y="63"/>
                  </a:lnTo>
                  <a:lnTo>
                    <a:pt x="66" y="52"/>
                  </a:lnTo>
                  <a:lnTo>
                    <a:pt x="66" y="52"/>
                  </a:lnTo>
                  <a:lnTo>
                    <a:pt x="63" y="52"/>
                  </a:lnTo>
                  <a:lnTo>
                    <a:pt x="63" y="48"/>
                  </a:lnTo>
                  <a:lnTo>
                    <a:pt x="63" y="40"/>
                  </a:lnTo>
                  <a:lnTo>
                    <a:pt x="59" y="37"/>
                  </a:lnTo>
                  <a:lnTo>
                    <a:pt x="59" y="29"/>
                  </a:lnTo>
                  <a:lnTo>
                    <a:pt x="48" y="18"/>
                  </a:lnTo>
                  <a:lnTo>
                    <a:pt x="40" y="11"/>
                  </a:lnTo>
                  <a:lnTo>
                    <a:pt x="33" y="0"/>
                  </a:lnTo>
                  <a:lnTo>
                    <a:pt x="29" y="3"/>
                  </a:lnTo>
                  <a:lnTo>
                    <a:pt x="18" y="3"/>
                  </a:lnTo>
                  <a:lnTo>
                    <a:pt x="11" y="11"/>
                  </a:lnTo>
                  <a:lnTo>
                    <a:pt x="3" y="11"/>
                  </a:lnTo>
                  <a:lnTo>
                    <a:pt x="0" y="15"/>
                  </a:lnTo>
                  <a:lnTo>
                    <a:pt x="0"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6" name="Freeform 14"/>
            <p:cNvSpPr/>
            <p:nvPr/>
          </p:nvSpPr>
          <p:spPr bwMode="auto">
            <a:xfrm>
              <a:off x="8480955" y="2942917"/>
              <a:ext cx="139728" cy="212978"/>
            </a:xfrm>
            <a:custGeom>
              <a:avLst/>
              <a:gdLst>
                <a:gd name="T0" fmla="*/ 0 w 78"/>
                <a:gd name="T1" fmla="*/ 70 h 122"/>
                <a:gd name="T2" fmla="*/ 4 w 78"/>
                <a:gd name="T3" fmla="*/ 63 h 122"/>
                <a:gd name="T4" fmla="*/ 12 w 78"/>
                <a:gd name="T5" fmla="*/ 55 h 122"/>
                <a:gd name="T6" fmla="*/ 15 w 78"/>
                <a:gd name="T7" fmla="*/ 51 h 122"/>
                <a:gd name="T8" fmla="*/ 19 w 78"/>
                <a:gd name="T9" fmla="*/ 40 h 122"/>
                <a:gd name="T10" fmla="*/ 19 w 78"/>
                <a:gd name="T11" fmla="*/ 33 h 122"/>
                <a:gd name="T12" fmla="*/ 26 w 78"/>
                <a:gd name="T13" fmla="*/ 37 h 122"/>
                <a:gd name="T14" fmla="*/ 30 w 78"/>
                <a:gd name="T15" fmla="*/ 37 h 122"/>
                <a:gd name="T16" fmla="*/ 37 w 78"/>
                <a:gd name="T17" fmla="*/ 40 h 122"/>
                <a:gd name="T18" fmla="*/ 49 w 78"/>
                <a:gd name="T19" fmla="*/ 40 h 122"/>
                <a:gd name="T20" fmla="*/ 49 w 78"/>
                <a:gd name="T21" fmla="*/ 33 h 122"/>
                <a:gd name="T22" fmla="*/ 45 w 78"/>
                <a:gd name="T23" fmla="*/ 25 h 122"/>
                <a:gd name="T24" fmla="*/ 49 w 78"/>
                <a:gd name="T25" fmla="*/ 25 h 122"/>
                <a:gd name="T26" fmla="*/ 56 w 78"/>
                <a:gd name="T27" fmla="*/ 18 h 122"/>
                <a:gd name="T28" fmla="*/ 63 w 78"/>
                <a:gd name="T29" fmla="*/ 14 h 122"/>
                <a:gd name="T30" fmla="*/ 63 w 78"/>
                <a:gd name="T31" fmla="*/ 7 h 122"/>
                <a:gd name="T32" fmla="*/ 63 w 78"/>
                <a:gd name="T33" fmla="*/ 3 h 122"/>
                <a:gd name="T34" fmla="*/ 67 w 78"/>
                <a:gd name="T35" fmla="*/ 3 h 122"/>
                <a:gd name="T36" fmla="*/ 67 w 78"/>
                <a:gd name="T37" fmla="*/ 7 h 122"/>
                <a:gd name="T38" fmla="*/ 78 w 78"/>
                <a:gd name="T39" fmla="*/ 14 h 122"/>
                <a:gd name="T40" fmla="*/ 71 w 78"/>
                <a:gd name="T41" fmla="*/ 18 h 122"/>
                <a:gd name="T42" fmla="*/ 71 w 78"/>
                <a:gd name="T43" fmla="*/ 22 h 122"/>
                <a:gd name="T44" fmla="*/ 67 w 78"/>
                <a:gd name="T45" fmla="*/ 33 h 122"/>
                <a:gd name="T46" fmla="*/ 71 w 78"/>
                <a:gd name="T47" fmla="*/ 44 h 122"/>
                <a:gd name="T48" fmla="*/ 71 w 78"/>
                <a:gd name="T49" fmla="*/ 48 h 122"/>
                <a:gd name="T50" fmla="*/ 71 w 78"/>
                <a:gd name="T51" fmla="*/ 55 h 122"/>
                <a:gd name="T52" fmla="*/ 63 w 78"/>
                <a:gd name="T53" fmla="*/ 63 h 122"/>
                <a:gd name="T54" fmla="*/ 60 w 78"/>
                <a:gd name="T55" fmla="*/ 66 h 122"/>
                <a:gd name="T56" fmla="*/ 52 w 78"/>
                <a:gd name="T57" fmla="*/ 70 h 122"/>
                <a:gd name="T58" fmla="*/ 45 w 78"/>
                <a:gd name="T59" fmla="*/ 74 h 122"/>
                <a:gd name="T60" fmla="*/ 49 w 78"/>
                <a:gd name="T61" fmla="*/ 81 h 122"/>
                <a:gd name="T62" fmla="*/ 49 w 78"/>
                <a:gd name="T63" fmla="*/ 89 h 122"/>
                <a:gd name="T64" fmla="*/ 56 w 78"/>
                <a:gd name="T65" fmla="*/ 92 h 122"/>
                <a:gd name="T66" fmla="*/ 67 w 78"/>
                <a:gd name="T67" fmla="*/ 100 h 122"/>
                <a:gd name="T68" fmla="*/ 52 w 78"/>
                <a:gd name="T69" fmla="*/ 103 h 122"/>
                <a:gd name="T70" fmla="*/ 37 w 78"/>
                <a:gd name="T71" fmla="*/ 111 h 122"/>
                <a:gd name="T72" fmla="*/ 34 w 78"/>
                <a:gd name="T73" fmla="*/ 118 h 122"/>
                <a:gd name="T74" fmla="*/ 26 w 78"/>
                <a:gd name="T75" fmla="*/ 118 h 122"/>
                <a:gd name="T76" fmla="*/ 26 w 78"/>
                <a:gd name="T77" fmla="*/ 122 h 122"/>
                <a:gd name="T78" fmla="*/ 19 w 78"/>
                <a:gd name="T79" fmla="*/ 122 h 122"/>
                <a:gd name="T80" fmla="*/ 23 w 78"/>
                <a:gd name="T81" fmla="*/ 118 h 122"/>
                <a:gd name="T82" fmla="*/ 15 w 78"/>
                <a:gd name="T83" fmla="*/ 118 h 122"/>
                <a:gd name="T84" fmla="*/ 15 w 78"/>
                <a:gd name="T85" fmla="*/ 115 h 122"/>
                <a:gd name="T86" fmla="*/ 19 w 78"/>
                <a:gd name="T87" fmla="*/ 103 h 122"/>
                <a:gd name="T88" fmla="*/ 26 w 78"/>
                <a:gd name="T89" fmla="*/ 100 h 122"/>
                <a:gd name="T90" fmla="*/ 15 w 78"/>
                <a:gd name="T91" fmla="*/ 103 h 122"/>
                <a:gd name="T92" fmla="*/ 15 w 78"/>
                <a:gd name="T93" fmla="*/ 92 h 122"/>
                <a:gd name="T94" fmla="*/ 15 w 78"/>
                <a:gd name="T95" fmla="*/ 85 h 122"/>
                <a:gd name="T96" fmla="*/ 19 w 78"/>
                <a:gd name="T97" fmla="*/ 81 h 122"/>
                <a:gd name="T98" fmla="*/ 15 w 78"/>
                <a:gd name="T99" fmla="*/ 81 h 122"/>
                <a:gd name="T100" fmla="*/ 8 w 78"/>
                <a:gd name="T101" fmla="*/ 81 h 122"/>
                <a:gd name="T102" fmla="*/ 4 w 78"/>
                <a:gd name="T103" fmla="*/ 81 h 122"/>
                <a:gd name="T104" fmla="*/ 0 w 78"/>
                <a:gd name="T105" fmla="*/ 77 h 122"/>
                <a:gd name="T106" fmla="*/ 0 w 78"/>
                <a:gd name="T107" fmla="*/ 77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8" h="122">
                  <a:moveTo>
                    <a:pt x="0" y="77"/>
                  </a:moveTo>
                  <a:lnTo>
                    <a:pt x="0" y="70"/>
                  </a:lnTo>
                  <a:lnTo>
                    <a:pt x="4" y="66"/>
                  </a:lnTo>
                  <a:lnTo>
                    <a:pt x="4" y="63"/>
                  </a:lnTo>
                  <a:lnTo>
                    <a:pt x="4" y="59"/>
                  </a:lnTo>
                  <a:lnTo>
                    <a:pt x="12" y="55"/>
                  </a:lnTo>
                  <a:lnTo>
                    <a:pt x="12" y="51"/>
                  </a:lnTo>
                  <a:lnTo>
                    <a:pt x="15" y="51"/>
                  </a:lnTo>
                  <a:lnTo>
                    <a:pt x="19" y="44"/>
                  </a:lnTo>
                  <a:lnTo>
                    <a:pt x="19" y="40"/>
                  </a:lnTo>
                  <a:lnTo>
                    <a:pt x="19" y="40"/>
                  </a:lnTo>
                  <a:lnTo>
                    <a:pt x="19" y="33"/>
                  </a:lnTo>
                  <a:lnTo>
                    <a:pt x="23" y="29"/>
                  </a:lnTo>
                  <a:lnTo>
                    <a:pt x="26" y="37"/>
                  </a:lnTo>
                  <a:lnTo>
                    <a:pt x="30" y="37"/>
                  </a:lnTo>
                  <a:lnTo>
                    <a:pt x="30" y="37"/>
                  </a:lnTo>
                  <a:lnTo>
                    <a:pt x="34" y="37"/>
                  </a:lnTo>
                  <a:lnTo>
                    <a:pt x="37" y="40"/>
                  </a:lnTo>
                  <a:lnTo>
                    <a:pt x="45" y="37"/>
                  </a:lnTo>
                  <a:lnTo>
                    <a:pt x="49" y="40"/>
                  </a:lnTo>
                  <a:lnTo>
                    <a:pt x="52" y="33"/>
                  </a:lnTo>
                  <a:lnTo>
                    <a:pt x="49" y="33"/>
                  </a:lnTo>
                  <a:lnTo>
                    <a:pt x="49" y="29"/>
                  </a:lnTo>
                  <a:lnTo>
                    <a:pt x="45" y="25"/>
                  </a:lnTo>
                  <a:lnTo>
                    <a:pt x="45" y="25"/>
                  </a:lnTo>
                  <a:lnTo>
                    <a:pt x="49" y="25"/>
                  </a:lnTo>
                  <a:lnTo>
                    <a:pt x="56" y="22"/>
                  </a:lnTo>
                  <a:lnTo>
                    <a:pt x="56" y="18"/>
                  </a:lnTo>
                  <a:lnTo>
                    <a:pt x="60" y="14"/>
                  </a:lnTo>
                  <a:lnTo>
                    <a:pt x="63" y="14"/>
                  </a:lnTo>
                  <a:lnTo>
                    <a:pt x="63" y="11"/>
                  </a:lnTo>
                  <a:lnTo>
                    <a:pt x="63" y="7"/>
                  </a:lnTo>
                  <a:lnTo>
                    <a:pt x="63" y="7"/>
                  </a:lnTo>
                  <a:lnTo>
                    <a:pt x="63" y="3"/>
                  </a:lnTo>
                  <a:lnTo>
                    <a:pt x="63" y="0"/>
                  </a:lnTo>
                  <a:lnTo>
                    <a:pt x="67" y="3"/>
                  </a:lnTo>
                  <a:lnTo>
                    <a:pt x="67" y="7"/>
                  </a:lnTo>
                  <a:lnTo>
                    <a:pt x="67" y="7"/>
                  </a:lnTo>
                  <a:lnTo>
                    <a:pt x="74" y="11"/>
                  </a:lnTo>
                  <a:lnTo>
                    <a:pt x="78" y="14"/>
                  </a:lnTo>
                  <a:lnTo>
                    <a:pt x="78" y="14"/>
                  </a:lnTo>
                  <a:lnTo>
                    <a:pt x="71" y="18"/>
                  </a:lnTo>
                  <a:lnTo>
                    <a:pt x="71" y="18"/>
                  </a:lnTo>
                  <a:lnTo>
                    <a:pt x="71" y="22"/>
                  </a:lnTo>
                  <a:lnTo>
                    <a:pt x="67" y="29"/>
                  </a:lnTo>
                  <a:lnTo>
                    <a:pt x="67" y="33"/>
                  </a:lnTo>
                  <a:lnTo>
                    <a:pt x="71" y="37"/>
                  </a:lnTo>
                  <a:lnTo>
                    <a:pt x="71" y="44"/>
                  </a:lnTo>
                  <a:lnTo>
                    <a:pt x="74" y="48"/>
                  </a:lnTo>
                  <a:lnTo>
                    <a:pt x="71" y="48"/>
                  </a:lnTo>
                  <a:lnTo>
                    <a:pt x="67" y="51"/>
                  </a:lnTo>
                  <a:lnTo>
                    <a:pt x="71" y="55"/>
                  </a:lnTo>
                  <a:lnTo>
                    <a:pt x="60" y="63"/>
                  </a:lnTo>
                  <a:lnTo>
                    <a:pt x="63" y="63"/>
                  </a:lnTo>
                  <a:lnTo>
                    <a:pt x="60" y="66"/>
                  </a:lnTo>
                  <a:lnTo>
                    <a:pt x="60" y="66"/>
                  </a:lnTo>
                  <a:lnTo>
                    <a:pt x="56" y="66"/>
                  </a:lnTo>
                  <a:lnTo>
                    <a:pt x="52" y="70"/>
                  </a:lnTo>
                  <a:lnTo>
                    <a:pt x="52" y="74"/>
                  </a:lnTo>
                  <a:lnTo>
                    <a:pt x="45" y="74"/>
                  </a:lnTo>
                  <a:lnTo>
                    <a:pt x="45" y="77"/>
                  </a:lnTo>
                  <a:lnTo>
                    <a:pt x="49" y="81"/>
                  </a:lnTo>
                  <a:lnTo>
                    <a:pt x="45" y="85"/>
                  </a:lnTo>
                  <a:lnTo>
                    <a:pt x="49" y="89"/>
                  </a:lnTo>
                  <a:lnTo>
                    <a:pt x="52" y="89"/>
                  </a:lnTo>
                  <a:lnTo>
                    <a:pt x="56" y="92"/>
                  </a:lnTo>
                  <a:lnTo>
                    <a:pt x="67" y="96"/>
                  </a:lnTo>
                  <a:lnTo>
                    <a:pt x="67" y="100"/>
                  </a:lnTo>
                  <a:lnTo>
                    <a:pt x="63" y="103"/>
                  </a:lnTo>
                  <a:lnTo>
                    <a:pt x="52" y="103"/>
                  </a:lnTo>
                  <a:lnTo>
                    <a:pt x="45" y="111"/>
                  </a:lnTo>
                  <a:lnTo>
                    <a:pt x="37" y="111"/>
                  </a:lnTo>
                  <a:lnTo>
                    <a:pt x="34" y="115"/>
                  </a:lnTo>
                  <a:lnTo>
                    <a:pt x="34" y="118"/>
                  </a:lnTo>
                  <a:lnTo>
                    <a:pt x="30" y="115"/>
                  </a:lnTo>
                  <a:lnTo>
                    <a:pt x="26" y="118"/>
                  </a:lnTo>
                  <a:lnTo>
                    <a:pt x="30" y="118"/>
                  </a:lnTo>
                  <a:lnTo>
                    <a:pt x="26" y="122"/>
                  </a:lnTo>
                  <a:lnTo>
                    <a:pt x="23" y="122"/>
                  </a:lnTo>
                  <a:lnTo>
                    <a:pt x="19" y="122"/>
                  </a:lnTo>
                  <a:lnTo>
                    <a:pt x="19" y="122"/>
                  </a:lnTo>
                  <a:lnTo>
                    <a:pt x="23" y="118"/>
                  </a:lnTo>
                  <a:lnTo>
                    <a:pt x="19" y="115"/>
                  </a:lnTo>
                  <a:lnTo>
                    <a:pt x="15" y="118"/>
                  </a:lnTo>
                  <a:lnTo>
                    <a:pt x="15" y="118"/>
                  </a:lnTo>
                  <a:lnTo>
                    <a:pt x="15" y="115"/>
                  </a:lnTo>
                  <a:lnTo>
                    <a:pt x="15" y="107"/>
                  </a:lnTo>
                  <a:lnTo>
                    <a:pt x="19" y="103"/>
                  </a:lnTo>
                  <a:lnTo>
                    <a:pt x="23" y="103"/>
                  </a:lnTo>
                  <a:lnTo>
                    <a:pt x="26" y="100"/>
                  </a:lnTo>
                  <a:lnTo>
                    <a:pt x="23" y="103"/>
                  </a:lnTo>
                  <a:lnTo>
                    <a:pt x="15" y="103"/>
                  </a:lnTo>
                  <a:lnTo>
                    <a:pt x="15" y="100"/>
                  </a:lnTo>
                  <a:lnTo>
                    <a:pt x="15" y="92"/>
                  </a:lnTo>
                  <a:lnTo>
                    <a:pt x="19" y="89"/>
                  </a:lnTo>
                  <a:lnTo>
                    <a:pt x="15" y="85"/>
                  </a:lnTo>
                  <a:lnTo>
                    <a:pt x="19" y="85"/>
                  </a:lnTo>
                  <a:lnTo>
                    <a:pt x="19" y="81"/>
                  </a:lnTo>
                  <a:lnTo>
                    <a:pt x="19" y="81"/>
                  </a:lnTo>
                  <a:lnTo>
                    <a:pt x="15" y="81"/>
                  </a:lnTo>
                  <a:lnTo>
                    <a:pt x="12" y="85"/>
                  </a:lnTo>
                  <a:lnTo>
                    <a:pt x="8" y="81"/>
                  </a:lnTo>
                  <a:lnTo>
                    <a:pt x="4" y="81"/>
                  </a:lnTo>
                  <a:lnTo>
                    <a:pt x="4" y="81"/>
                  </a:lnTo>
                  <a:lnTo>
                    <a:pt x="4" y="85"/>
                  </a:lnTo>
                  <a:lnTo>
                    <a:pt x="0" y="77"/>
                  </a:lnTo>
                  <a:lnTo>
                    <a:pt x="0" y="77"/>
                  </a:lnTo>
                  <a:lnTo>
                    <a:pt x="0" y="7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7" name="Freeform 15"/>
            <p:cNvSpPr/>
            <p:nvPr/>
          </p:nvSpPr>
          <p:spPr bwMode="auto">
            <a:xfrm>
              <a:off x="7347007" y="2670585"/>
              <a:ext cx="910024" cy="375330"/>
            </a:xfrm>
            <a:custGeom>
              <a:avLst/>
              <a:gdLst>
                <a:gd name="T0" fmla="*/ 19 w 508"/>
                <a:gd name="T1" fmla="*/ 66 h 215"/>
                <a:gd name="T2" fmla="*/ 30 w 508"/>
                <a:gd name="T3" fmla="*/ 52 h 215"/>
                <a:gd name="T4" fmla="*/ 37 w 508"/>
                <a:gd name="T5" fmla="*/ 44 h 215"/>
                <a:gd name="T6" fmla="*/ 60 w 508"/>
                <a:gd name="T7" fmla="*/ 37 h 215"/>
                <a:gd name="T8" fmla="*/ 71 w 508"/>
                <a:gd name="T9" fmla="*/ 41 h 215"/>
                <a:gd name="T10" fmla="*/ 89 w 508"/>
                <a:gd name="T11" fmla="*/ 41 h 215"/>
                <a:gd name="T12" fmla="*/ 108 w 508"/>
                <a:gd name="T13" fmla="*/ 55 h 215"/>
                <a:gd name="T14" fmla="*/ 126 w 508"/>
                <a:gd name="T15" fmla="*/ 52 h 215"/>
                <a:gd name="T16" fmla="*/ 145 w 508"/>
                <a:gd name="T17" fmla="*/ 52 h 215"/>
                <a:gd name="T18" fmla="*/ 148 w 508"/>
                <a:gd name="T19" fmla="*/ 33 h 215"/>
                <a:gd name="T20" fmla="*/ 137 w 508"/>
                <a:gd name="T21" fmla="*/ 18 h 215"/>
                <a:gd name="T22" fmla="*/ 148 w 508"/>
                <a:gd name="T23" fmla="*/ 7 h 215"/>
                <a:gd name="T24" fmla="*/ 159 w 508"/>
                <a:gd name="T25" fmla="*/ 3 h 215"/>
                <a:gd name="T26" fmla="*/ 182 w 508"/>
                <a:gd name="T27" fmla="*/ 7 h 215"/>
                <a:gd name="T28" fmla="*/ 200 w 508"/>
                <a:gd name="T29" fmla="*/ 11 h 215"/>
                <a:gd name="T30" fmla="*/ 208 w 508"/>
                <a:gd name="T31" fmla="*/ 26 h 215"/>
                <a:gd name="T32" fmla="*/ 219 w 508"/>
                <a:gd name="T33" fmla="*/ 33 h 215"/>
                <a:gd name="T34" fmla="*/ 237 w 508"/>
                <a:gd name="T35" fmla="*/ 37 h 215"/>
                <a:gd name="T36" fmla="*/ 259 w 508"/>
                <a:gd name="T37" fmla="*/ 29 h 215"/>
                <a:gd name="T38" fmla="*/ 285 w 508"/>
                <a:gd name="T39" fmla="*/ 33 h 215"/>
                <a:gd name="T40" fmla="*/ 308 w 508"/>
                <a:gd name="T41" fmla="*/ 44 h 215"/>
                <a:gd name="T42" fmla="*/ 330 w 508"/>
                <a:gd name="T43" fmla="*/ 48 h 215"/>
                <a:gd name="T44" fmla="*/ 356 w 508"/>
                <a:gd name="T45" fmla="*/ 48 h 215"/>
                <a:gd name="T46" fmla="*/ 378 w 508"/>
                <a:gd name="T47" fmla="*/ 37 h 215"/>
                <a:gd name="T48" fmla="*/ 393 w 508"/>
                <a:gd name="T49" fmla="*/ 26 h 215"/>
                <a:gd name="T50" fmla="*/ 408 w 508"/>
                <a:gd name="T51" fmla="*/ 18 h 215"/>
                <a:gd name="T52" fmla="*/ 422 w 508"/>
                <a:gd name="T53" fmla="*/ 26 h 215"/>
                <a:gd name="T54" fmla="*/ 437 w 508"/>
                <a:gd name="T55" fmla="*/ 48 h 215"/>
                <a:gd name="T56" fmla="*/ 445 w 508"/>
                <a:gd name="T57" fmla="*/ 74 h 215"/>
                <a:gd name="T58" fmla="*/ 471 w 508"/>
                <a:gd name="T59" fmla="*/ 66 h 215"/>
                <a:gd name="T60" fmla="*/ 496 w 508"/>
                <a:gd name="T61" fmla="*/ 70 h 215"/>
                <a:gd name="T62" fmla="*/ 504 w 508"/>
                <a:gd name="T63" fmla="*/ 89 h 215"/>
                <a:gd name="T64" fmla="*/ 496 w 508"/>
                <a:gd name="T65" fmla="*/ 92 h 215"/>
                <a:gd name="T66" fmla="*/ 474 w 508"/>
                <a:gd name="T67" fmla="*/ 100 h 215"/>
                <a:gd name="T68" fmla="*/ 467 w 508"/>
                <a:gd name="T69" fmla="*/ 104 h 215"/>
                <a:gd name="T70" fmla="*/ 452 w 508"/>
                <a:gd name="T71" fmla="*/ 126 h 215"/>
                <a:gd name="T72" fmla="*/ 430 w 508"/>
                <a:gd name="T73" fmla="*/ 133 h 215"/>
                <a:gd name="T74" fmla="*/ 415 w 508"/>
                <a:gd name="T75" fmla="*/ 137 h 215"/>
                <a:gd name="T76" fmla="*/ 393 w 508"/>
                <a:gd name="T77" fmla="*/ 148 h 215"/>
                <a:gd name="T78" fmla="*/ 404 w 508"/>
                <a:gd name="T79" fmla="*/ 163 h 215"/>
                <a:gd name="T80" fmla="*/ 382 w 508"/>
                <a:gd name="T81" fmla="*/ 189 h 215"/>
                <a:gd name="T82" fmla="*/ 352 w 508"/>
                <a:gd name="T83" fmla="*/ 196 h 215"/>
                <a:gd name="T84" fmla="*/ 311 w 508"/>
                <a:gd name="T85" fmla="*/ 215 h 215"/>
                <a:gd name="T86" fmla="*/ 289 w 508"/>
                <a:gd name="T87" fmla="*/ 215 h 215"/>
                <a:gd name="T88" fmla="*/ 248 w 508"/>
                <a:gd name="T89" fmla="*/ 196 h 215"/>
                <a:gd name="T90" fmla="*/ 215 w 508"/>
                <a:gd name="T91" fmla="*/ 200 h 215"/>
                <a:gd name="T92" fmla="*/ 167 w 508"/>
                <a:gd name="T93" fmla="*/ 200 h 215"/>
                <a:gd name="T94" fmla="*/ 152 w 508"/>
                <a:gd name="T95" fmla="*/ 178 h 215"/>
                <a:gd name="T96" fmla="*/ 145 w 508"/>
                <a:gd name="T97" fmla="*/ 170 h 215"/>
                <a:gd name="T98" fmla="*/ 122 w 508"/>
                <a:gd name="T99" fmla="*/ 163 h 215"/>
                <a:gd name="T100" fmla="*/ 100 w 508"/>
                <a:gd name="T101" fmla="*/ 156 h 215"/>
                <a:gd name="T102" fmla="*/ 63 w 508"/>
                <a:gd name="T103" fmla="*/ 148 h 215"/>
                <a:gd name="T104" fmla="*/ 67 w 508"/>
                <a:gd name="T105" fmla="*/ 133 h 215"/>
                <a:gd name="T106" fmla="*/ 60 w 508"/>
                <a:gd name="T107" fmla="*/ 118 h 215"/>
                <a:gd name="T108" fmla="*/ 52 w 508"/>
                <a:gd name="T109" fmla="*/ 107 h 215"/>
                <a:gd name="T110" fmla="*/ 37 w 508"/>
                <a:gd name="T111" fmla="*/ 104 h 215"/>
                <a:gd name="T112" fmla="*/ 26 w 508"/>
                <a:gd name="T113" fmla="*/ 100 h 215"/>
                <a:gd name="T114" fmla="*/ 19 w 508"/>
                <a:gd name="T115" fmla="*/ 96 h 215"/>
                <a:gd name="T116" fmla="*/ 4 w 508"/>
                <a:gd name="T117" fmla="*/ 85 h 215"/>
                <a:gd name="T118" fmla="*/ 0 w 508"/>
                <a:gd name="T119" fmla="*/ 81 h 2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508" h="215">
                  <a:moveTo>
                    <a:pt x="0" y="78"/>
                  </a:moveTo>
                  <a:lnTo>
                    <a:pt x="4" y="70"/>
                  </a:lnTo>
                  <a:lnTo>
                    <a:pt x="8" y="70"/>
                  </a:lnTo>
                  <a:lnTo>
                    <a:pt x="15" y="70"/>
                  </a:lnTo>
                  <a:lnTo>
                    <a:pt x="15" y="70"/>
                  </a:lnTo>
                  <a:lnTo>
                    <a:pt x="19" y="66"/>
                  </a:lnTo>
                  <a:lnTo>
                    <a:pt x="22" y="63"/>
                  </a:lnTo>
                  <a:lnTo>
                    <a:pt x="22" y="63"/>
                  </a:lnTo>
                  <a:lnTo>
                    <a:pt x="22" y="59"/>
                  </a:lnTo>
                  <a:lnTo>
                    <a:pt x="30" y="55"/>
                  </a:lnTo>
                  <a:lnTo>
                    <a:pt x="30" y="55"/>
                  </a:lnTo>
                  <a:lnTo>
                    <a:pt x="30" y="52"/>
                  </a:lnTo>
                  <a:lnTo>
                    <a:pt x="34" y="52"/>
                  </a:lnTo>
                  <a:lnTo>
                    <a:pt x="37" y="48"/>
                  </a:lnTo>
                  <a:lnTo>
                    <a:pt x="37" y="48"/>
                  </a:lnTo>
                  <a:lnTo>
                    <a:pt x="37" y="44"/>
                  </a:lnTo>
                  <a:lnTo>
                    <a:pt x="37" y="44"/>
                  </a:lnTo>
                  <a:lnTo>
                    <a:pt x="37" y="44"/>
                  </a:lnTo>
                  <a:lnTo>
                    <a:pt x="41" y="44"/>
                  </a:lnTo>
                  <a:lnTo>
                    <a:pt x="45" y="44"/>
                  </a:lnTo>
                  <a:lnTo>
                    <a:pt x="45" y="41"/>
                  </a:lnTo>
                  <a:lnTo>
                    <a:pt x="48" y="37"/>
                  </a:lnTo>
                  <a:lnTo>
                    <a:pt x="56" y="37"/>
                  </a:lnTo>
                  <a:lnTo>
                    <a:pt x="60" y="37"/>
                  </a:lnTo>
                  <a:lnTo>
                    <a:pt x="60" y="37"/>
                  </a:lnTo>
                  <a:lnTo>
                    <a:pt x="63" y="37"/>
                  </a:lnTo>
                  <a:lnTo>
                    <a:pt x="67" y="37"/>
                  </a:lnTo>
                  <a:lnTo>
                    <a:pt x="67" y="37"/>
                  </a:lnTo>
                  <a:lnTo>
                    <a:pt x="71" y="37"/>
                  </a:lnTo>
                  <a:lnTo>
                    <a:pt x="71" y="41"/>
                  </a:lnTo>
                  <a:lnTo>
                    <a:pt x="71" y="41"/>
                  </a:lnTo>
                  <a:lnTo>
                    <a:pt x="74" y="41"/>
                  </a:lnTo>
                  <a:lnTo>
                    <a:pt x="78" y="41"/>
                  </a:lnTo>
                  <a:lnTo>
                    <a:pt x="82" y="41"/>
                  </a:lnTo>
                  <a:lnTo>
                    <a:pt x="82" y="41"/>
                  </a:lnTo>
                  <a:lnTo>
                    <a:pt x="89" y="41"/>
                  </a:lnTo>
                  <a:lnTo>
                    <a:pt x="89" y="41"/>
                  </a:lnTo>
                  <a:lnTo>
                    <a:pt x="89" y="44"/>
                  </a:lnTo>
                  <a:lnTo>
                    <a:pt x="89" y="44"/>
                  </a:lnTo>
                  <a:lnTo>
                    <a:pt x="97" y="52"/>
                  </a:lnTo>
                  <a:lnTo>
                    <a:pt x="100" y="52"/>
                  </a:lnTo>
                  <a:lnTo>
                    <a:pt x="108" y="55"/>
                  </a:lnTo>
                  <a:lnTo>
                    <a:pt x="108" y="55"/>
                  </a:lnTo>
                  <a:lnTo>
                    <a:pt x="111" y="52"/>
                  </a:lnTo>
                  <a:lnTo>
                    <a:pt x="115" y="52"/>
                  </a:lnTo>
                  <a:lnTo>
                    <a:pt x="119" y="52"/>
                  </a:lnTo>
                  <a:lnTo>
                    <a:pt x="122" y="52"/>
                  </a:lnTo>
                  <a:lnTo>
                    <a:pt x="126" y="52"/>
                  </a:lnTo>
                  <a:lnTo>
                    <a:pt x="126" y="52"/>
                  </a:lnTo>
                  <a:lnTo>
                    <a:pt x="134" y="52"/>
                  </a:lnTo>
                  <a:lnTo>
                    <a:pt x="137" y="52"/>
                  </a:lnTo>
                  <a:lnTo>
                    <a:pt x="141" y="52"/>
                  </a:lnTo>
                  <a:lnTo>
                    <a:pt x="141" y="52"/>
                  </a:lnTo>
                  <a:lnTo>
                    <a:pt x="145" y="52"/>
                  </a:lnTo>
                  <a:lnTo>
                    <a:pt x="148" y="52"/>
                  </a:lnTo>
                  <a:lnTo>
                    <a:pt x="152" y="48"/>
                  </a:lnTo>
                  <a:lnTo>
                    <a:pt x="152" y="44"/>
                  </a:lnTo>
                  <a:lnTo>
                    <a:pt x="148" y="44"/>
                  </a:lnTo>
                  <a:lnTo>
                    <a:pt x="148" y="41"/>
                  </a:lnTo>
                  <a:lnTo>
                    <a:pt x="148" y="33"/>
                  </a:lnTo>
                  <a:lnTo>
                    <a:pt x="148" y="33"/>
                  </a:lnTo>
                  <a:lnTo>
                    <a:pt x="145" y="29"/>
                  </a:lnTo>
                  <a:lnTo>
                    <a:pt x="145" y="29"/>
                  </a:lnTo>
                  <a:lnTo>
                    <a:pt x="137" y="29"/>
                  </a:lnTo>
                  <a:lnTo>
                    <a:pt x="137" y="26"/>
                  </a:lnTo>
                  <a:lnTo>
                    <a:pt x="137" y="18"/>
                  </a:lnTo>
                  <a:lnTo>
                    <a:pt x="141" y="15"/>
                  </a:lnTo>
                  <a:lnTo>
                    <a:pt x="141" y="11"/>
                  </a:lnTo>
                  <a:lnTo>
                    <a:pt x="141" y="7"/>
                  </a:lnTo>
                  <a:lnTo>
                    <a:pt x="145" y="7"/>
                  </a:lnTo>
                  <a:lnTo>
                    <a:pt x="148" y="7"/>
                  </a:lnTo>
                  <a:lnTo>
                    <a:pt x="148" y="7"/>
                  </a:lnTo>
                  <a:lnTo>
                    <a:pt x="148" y="3"/>
                  </a:lnTo>
                  <a:lnTo>
                    <a:pt x="148" y="0"/>
                  </a:lnTo>
                  <a:lnTo>
                    <a:pt x="148" y="0"/>
                  </a:lnTo>
                  <a:lnTo>
                    <a:pt x="152" y="0"/>
                  </a:lnTo>
                  <a:lnTo>
                    <a:pt x="156" y="0"/>
                  </a:lnTo>
                  <a:lnTo>
                    <a:pt x="159" y="3"/>
                  </a:lnTo>
                  <a:lnTo>
                    <a:pt x="163" y="3"/>
                  </a:lnTo>
                  <a:lnTo>
                    <a:pt x="163" y="3"/>
                  </a:lnTo>
                  <a:lnTo>
                    <a:pt x="167" y="7"/>
                  </a:lnTo>
                  <a:lnTo>
                    <a:pt x="171" y="7"/>
                  </a:lnTo>
                  <a:lnTo>
                    <a:pt x="178" y="7"/>
                  </a:lnTo>
                  <a:lnTo>
                    <a:pt x="182" y="7"/>
                  </a:lnTo>
                  <a:lnTo>
                    <a:pt x="182" y="11"/>
                  </a:lnTo>
                  <a:lnTo>
                    <a:pt x="185" y="11"/>
                  </a:lnTo>
                  <a:lnTo>
                    <a:pt x="189" y="11"/>
                  </a:lnTo>
                  <a:lnTo>
                    <a:pt x="193" y="11"/>
                  </a:lnTo>
                  <a:lnTo>
                    <a:pt x="197" y="11"/>
                  </a:lnTo>
                  <a:lnTo>
                    <a:pt x="200" y="11"/>
                  </a:lnTo>
                  <a:lnTo>
                    <a:pt x="200" y="15"/>
                  </a:lnTo>
                  <a:lnTo>
                    <a:pt x="200" y="15"/>
                  </a:lnTo>
                  <a:lnTo>
                    <a:pt x="204" y="18"/>
                  </a:lnTo>
                  <a:lnTo>
                    <a:pt x="204" y="22"/>
                  </a:lnTo>
                  <a:lnTo>
                    <a:pt x="204" y="22"/>
                  </a:lnTo>
                  <a:lnTo>
                    <a:pt x="208" y="26"/>
                  </a:lnTo>
                  <a:lnTo>
                    <a:pt x="208" y="29"/>
                  </a:lnTo>
                  <a:lnTo>
                    <a:pt x="208" y="29"/>
                  </a:lnTo>
                  <a:lnTo>
                    <a:pt x="211" y="29"/>
                  </a:lnTo>
                  <a:lnTo>
                    <a:pt x="215" y="33"/>
                  </a:lnTo>
                  <a:lnTo>
                    <a:pt x="215" y="33"/>
                  </a:lnTo>
                  <a:lnTo>
                    <a:pt x="219" y="33"/>
                  </a:lnTo>
                  <a:lnTo>
                    <a:pt x="226" y="37"/>
                  </a:lnTo>
                  <a:lnTo>
                    <a:pt x="226" y="37"/>
                  </a:lnTo>
                  <a:lnTo>
                    <a:pt x="230" y="37"/>
                  </a:lnTo>
                  <a:lnTo>
                    <a:pt x="234" y="37"/>
                  </a:lnTo>
                  <a:lnTo>
                    <a:pt x="234" y="37"/>
                  </a:lnTo>
                  <a:lnTo>
                    <a:pt x="237" y="37"/>
                  </a:lnTo>
                  <a:lnTo>
                    <a:pt x="241" y="37"/>
                  </a:lnTo>
                  <a:lnTo>
                    <a:pt x="241" y="37"/>
                  </a:lnTo>
                  <a:lnTo>
                    <a:pt x="245" y="33"/>
                  </a:lnTo>
                  <a:lnTo>
                    <a:pt x="248" y="29"/>
                  </a:lnTo>
                  <a:lnTo>
                    <a:pt x="256" y="29"/>
                  </a:lnTo>
                  <a:lnTo>
                    <a:pt x="259" y="29"/>
                  </a:lnTo>
                  <a:lnTo>
                    <a:pt x="263" y="29"/>
                  </a:lnTo>
                  <a:lnTo>
                    <a:pt x="267" y="29"/>
                  </a:lnTo>
                  <a:lnTo>
                    <a:pt x="271" y="29"/>
                  </a:lnTo>
                  <a:lnTo>
                    <a:pt x="278" y="29"/>
                  </a:lnTo>
                  <a:lnTo>
                    <a:pt x="282" y="29"/>
                  </a:lnTo>
                  <a:lnTo>
                    <a:pt x="285" y="33"/>
                  </a:lnTo>
                  <a:lnTo>
                    <a:pt x="293" y="37"/>
                  </a:lnTo>
                  <a:lnTo>
                    <a:pt x="296" y="37"/>
                  </a:lnTo>
                  <a:lnTo>
                    <a:pt x="300" y="37"/>
                  </a:lnTo>
                  <a:lnTo>
                    <a:pt x="300" y="37"/>
                  </a:lnTo>
                  <a:lnTo>
                    <a:pt x="304" y="41"/>
                  </a:lnTo>
                  <a:lnTo>
                    <a:pt x="308" y="44"/>
                  </a:lnTo>
                  <a:lnTo>
                    <a:pt x="308" y="44"/>
                  </a:lnTo>
                  <a:lnTo>
                    <a:pt x="311" y="44"/>
                  </a:lnTo>
                  <a:lnTo>
                    <a:pt x="315" y="48"/>
                  </a:lnTo>
                  <a:lnTo>
                    <a:pt x="315" y="48"/>
                  </a:lnTo>
                  <a:lnTo>
                    <a:pt x="322" y="48"/>
                  </a:lnTo>
                  <a:lnTo>
                    <a:pt x="330" y="48"/>
                  </a:lnTo>
                  <a:lnTo>
                    <a:pt x="341" y="48"/>
                  </a:lnTo>
                  <a:lnTo>
                    <a:pt x="345" y="48"/>
                  </a:lnTo>
                  <a:lnTo>
                    <a:pt x="345" y="48"/>
                  </a:lnTo>
                  <a:lnTo>
                    <a:pt x="348" y="48"/>
                  </a:lnTo>
                  <a:lnTo>
                    <a:pt x="352" y="48"/>
                  </a:lnTo>
                  <a:lnTo>
                    <a:pt x="356" y="48"/>
                  </a:lnTo>
                  <a:lnTo>
                    <a:pt x="356" y="44"/>
                  </a:lnTo>
                  <a:lnTo>
                    <a:pt x="363" y="41"/>
                  </a:lnTo>
                  <a:lnTo>
                    <a:pt x="367" y="41"/>
                  </a:lnTo>
                  <a:lnTo>
                    <a:pt x="371" y="41"/>
                  </a:lnTo>
                  <a:lnTo>
                    <a:pt x="371" y="37"/>
                  </a:lnTo>
                  <a:lnTo>
                    <a:pt x="378" y="37"/>
                  </a:lnTo>
                  <a:lnTo>
                    <a:pt x="382" y="37"/>
                  </a:lnTo>
                  <a:lnTo>
                    <a:pt x="385" y="33"/>
                  </a:lnTo>
                  <a:lnTo>
                    <a:pt x="385" y="33"/>
                  </a:lnTo>
                  <a:lnTo>
                    <a:pt x="385" y="29"/>
                  </a:lnTo>
                  <a:lnTo>
                    <a:pt x="389" y="26"/>
                  </a:lnTo>
                  <a:lnTo>
                    <a:pt x="393" y="26"/>
                  </a:lnTo>
                  <a:lnTo>
                    <a:pt x="393" y="22"/>
                  </a:lnTo>
                  <a:lnTo>
                    <a:pt x="396" y="18"/>
                  </a:lnTo>
                  <a:lnTo>
                    <a:pt x="400" y="18"/>
                  </a:lnTo>
                  <a:lnTo>
                    <a:pt x="400" y="22"/>
                  </a:lnTo>
                  <a:lnTo>
                    <a:pt x="404" y="18"/>
                  </a:lnTo>
                  <a:lnTo>
                    <a:pt x="408" y="18"/>
                  </a:lnTo>
                  <a:lnTo>
                    <a:pt x="411" y="22"/>
                  </a:lnTo>
                  <a:lnTo>
                    <a:pt x="415" y="26"/>
                  </a:lnTo>
                  <a:lnTo>
                    <a:pt x="415" y="26"/>
                  </a:lnTo>
                  <a:lnTo>
                    <a:pt x="419" y="26"/>
                  </a:lnTo>
                  <a:lnTo>
                    <a:pt x="419" y="26"/>
                  </a:lnTo>
                  <a:lnTo>
                    <a:pt x="422" y="26"/>
                  </a:lnTo>
                  <a:lnTo>
                    <a:pt x="426" y="22"/>
                  </a:lnTo>
                  <a:lnTo>
                    <a:pt x="426" y="22"/>
                  </a:lnTo>
                  <a:lnTo>
                    <a:pt x="433" y="22"/>
                  </a:lnTo>
                  <a:lnTo>
                    <a:pt x="437" y="22"/>
                  </a:lnTo>
                  <a:lnTo>
                    <a:pt x="441" y="26"/>
                  </a:lnTo>
                  <a:lnTo>
                    <a:pt x="437" y="48"/>
                  </a:lnTo>
                  <a:lnTo>
                    <a:pt x="437" y="52"/>
                  </a:lnTo>
                  <a:lnTo>
                    <a:pt x="437" y="55"/>
                  </a:lnTo>
                  <a:lnTo>
                    <a:pt x="437" y="59"/>
                  </a:lnTo>
                  <a:lnTo>
                    <a:pt x="433" y="66"/>
                  </a:lnTo>
                  <a:lnTo>
                    <a:pt x="437" y="70"/>
                  </a:lnTo>
                  <a:lnTo>
                    <a:pt x="445" y="74"/>
                  </a:lnTo>
                  <a:lnTo>
                    <a:pt x="452" y="70"/>
                  </a:lnTo>
                  <a:lnTo>
                    <a:pt x="456" y="70"/>
                  </a:lnTo>
                  <a:lnTo>
                    <a:pt x="463" y="70"/>
                  </a:lnTo>
                  <a:lnTo>
                    <a:pt x="467" y="74"/>
                  </a:lnTo>
                  <a:lnTo>
                    <a:pt x="471" y="70"/>
                  </a:lnTo>
                  <a:lnTo>
                    <a:pt x="471" y="66"/>
                  </a:lnTo>
                  <a:lnTo>
                    <a:pt x="471" y="63"/>
                  </a:lnTo>
                  <a:lnTo>
                    <a:pt x="474" y="63"/>
                  </a:lnTo>
                  <a:lnTo>
                    <a:pt x="478" y="59"/>
                  </a:lnTo>
                  <a:lnTo>
                    <a:pt x="485" y="63"/>
                  </a:lnTo>
                  <a:lnTo>
                    <a:pt x="489" y="66"/>
                  </a:lnTo>
                  <a:lnTo>
                    <a:pt x="496" y="70"/>
                  </a:lnTo>
                  <a:lnTo>
                    <a:pt x="500" y="78"/>
                  </a:lnTo>
                  <a:lnTo>
                    <a:pt x="504" y="81"/>
                  </a:lnTo>
                  <a:lnTo>
                    <a:pt x="508" y="85"/>
                  </a:lnTo>
                  <a:lnTo>
                    <a:pt x="508" y="85"/>
                  </a:lnTo>
                  <a:lnTo>
                    <a:pt x="508" y="89"/>
                  </a:lnTo>
                  <a:lnTo>
                    <a:pt x="504" y="89"/>
                  </a:lnTo>
                  <a:lnTo>
                    <a:pt x="504" y="92"/>
                  </a:lnTo>
                  <a:lnTo>
                    <a:pt x="504" y="92"/>
                  </a:lnTo>
                  <a:lnTo>
                    <a:pt x="500" y="92"/>
                  </a:lnTo>
                  <a:lnTo>
                    <a:pt x="500" y="92"/>
                  </a:lnTo>
                  <a:lnTo>
                    <a:pt x="496" y="92"/>
                  </a:lnTo>
                  <a:lnTo>
                    <a:pt x="496" y="92"/>
                  </a:lnTo>
                  <a:lnTo>
                    <a:pt x="489" y="92"/>
                  </a:lnTo>
                  <a:lnTo>
                    <a:pt x="489" y="92"/>
                  </a:lnTo>
                  <a:lnTo>
                    <a:pt x="485" y="96"/>
                  </a:lnTo>
                  <a:lnTo>
                    <a:pt x="482" y="100"/>
                  </a:lnTo>
                  <a:lnTo>
                    <a:pt x="478" y="100"/>
                  </a:lnTo>
                  <a:lnTo>
                    <a:pt x="474" y="100"/>
                  </a:lnTo>
                  <a:lnTo>
                    <a:pt x="474" y="100"/>
                  </a:lnTo>
                  <a:lnTo>
                    <a:pt x="474" y="104"/>
                  </a:lnTo>
                  <a:lnTo>
                    <a:pt x="471" y="104"/>
                  </a:lnTo>
                  <a:lnTo>
                    <a:pt x="471" y="104"/>
                  </a:lnTo>
                  <a:lnTo>
                    <a:pt x="467" y="104"/>
                  </a:lnTo>
                  <a:lnTo>
                    <a:pt x="467" y="104"/>
                  </a:lnTo>
                  <a:lnTo>
                    <a:pt x="463" y="111"/>
                  </a:lnTo>
                  <a:lnTo>
                    <a:pt x="463" y="115"/>
                  </a:lnTo>
                  <a:lnTo>
                    <a:pt x="463" y="118"/>
                  </a:lnTo>
                  <a:lnTo>
                    <a:pt x="463" y="118"/>
                  </a:lnTo>
                  <a:lnTo>
                    <a:pt x="459" y="118"/>
                  </a:lnTo>
                  <a:lnTo>
                    <a:pt x="452" y="126"/>
                  </a:lnTo>
                  <a:lnTo>
                    <a:pt x="448" y="126"/>
                  </a:lnTo>
                  <a:lnTo>
                    <a:pt x="441" y="122"/>
                  </a:lnTo>
                  <a:lnTo>
                    <a:pt x="441" y="126"/>
                  </a:lnTo>
                  <a:lnTo>
                    <a:pt x="437" y="130"/>
                  </a:lnTo>
                  <a:lnTo>
                    <a:pt x="433" y="133"/>
                  </a:lnTo>
                  <a:lnTo>
                    <a:pt x="430" y="133"/>
                  </a:lnTo>
                  <a:lnTo>
                    <a:pt x="430" y="137"/>
                  </a:lnTo>
                  <a:lnTo>
                    <a:pt x="426" y="141"/>
                  </a:lnTo>
                  <a:lnTo>
                    <a:pt x="426" y="141"/>
                  </a:lnTo>
                  <a:lnTo>
                    <a:pt x="422" y="137"/>
                  </a:lnTo>
                  <a:lnTo>
                    <a:pt x="419" y="137"/>
                  </a:lnTo>
                  <a:lnTo>
                    <a:pt x="415" y="137"/>
                  </a:lnTo>
                  <a:lnTo>
                    <a:pt x="411" y="133"/>
                  </a:lnTo>
                  <a:lnTo>
                    <a:pt x="404" y="133"/>
                  </a:lnTo>
                  <a:lnTo>
                    <a:pt x="400" y="133"/>
                  </a:lnTo>
                  <a:lnTo>
                    <a:pt x="396" y="137"/>
                  </a:lnTo>
                  <a:lnTo>
                    <a:pt x="393" y="141"/>
                  </a:lnTo>
                  <a:lnTo>
                    <a:pt x="393" y="148"/>
                  </a:lnTo>
                  <a:lnTo>
                    <a:pt x="393" y="152"/>
                  </a:lnTo>
                  <a:lnTo>
                    <a:pt x="393" y="152"/>
                  </a:lnTo>
                  <a:lnTo>
                    <a:pt x="400" y="156"/>
                  </a:lnTo>
                  <a:lnTo>
                    <a:pt x="408" y="159"/>
                  </a:lnTo>
                  <a:lnTo>
                    <a:pt x="408" y="163"/>
                  </a:lnTo>
                  <a:lnTo>
                    <a:pt x="404" y="163"/>
                  </a:lnTo>
                  <a:lnTo>
                    <a:pt x="404" y="167"/>
                  </a:lnTo>
                  <a:lnTo>
                    <a:pt x="396" y="174"/>
                  </a:lnTo>
                  <a:lnTo>
                    <a:pt x="393" y="181"/>
                  </a:lnTo>
                  <a:lnTo>
                    <a:pt x="389" y="185"/>
                  </a:lnTo>
                  <a:lnTo>
                    <a:pt x="385" y="185"/>
                  </a:lnTo>
                  <a:lnTo>
                    <a:pt x="382" y="189"/>
                  </a:lnTo>
                  <a:lnTo>
                    <a:pt x="378" y="189"/>
                  </a:lnTo>
                  <a:lnTo>
                    <a:pt x="374" y="189"/>
                  </a:lnTo>
                  <a:lnTo>
                    <a:pt x="371" y="193"/>
                  </a:lnTo>
                  <a:lnTo>
                    <a:pt x="363" y="193"/>
                  </a:lnTo>
                  <a:lnTo>
                    <a:pt x="356" y="193"/>
                  </a:lnTo>
                  <a:lnTo>
                    <a:pt x="352" y="196"/>
                  </a:lnTo>
                  <a:lnTo>
                    <a:pt x="348" y="196"/>
                  </a:lnTo>
                  <a:lnTo>
                    <a:pt x="337" y="200"/>
                  </a:lnTo>
                  <a:lnTo>
                    <a:pt x="326" y="204"/>
                  </a:lnTo>
                  <a:lnTo>
                    <a:pt x="322" y="207"/>
                  </a:lnTo>
                  <a:lnTo>
                    <a:pt x="315" y="215"/>
                  </a:lnTo>
                  <a:lnTo>
                    <a:pt x="311" y="215"/>
                  </a:lnTo>
                  <a:lnTo>
                    <a:pt x="308" y="215"/>
                  </a:lnTo>
                  <a:lnTo>
                    <a:pt x="304" y="215"/>
                  </a:lnTo>
                  <a:lnTo>
                    <a:pt x="304" y="215"/>
                  </a:lnTo>
                  <a:lnTo>
                    <a:pt x="304" y="211"/>
                  </a:lnTo>
                  <a:lnTo>
                    <a:pt x="296" y="211"/>
                  </a:lnTo>
                  <a:lnTo>
                    <a:pt x="289" y="215"/>
                  </a:lnTo>
                  <a:lnTo>
                    <a:pt x="285" y="211"/>
                  </a:lnTo>
                  <a:lnTo>
                    <a:pt x="278" y="211"/>
                  </a:lnTo>
                  <a:lnTo>
                    <a:pt x="271" y="207"/>
                  </a:lnTo>
                  <a:lnTo>
                    <a:pt x="259" y="204"/>
                  </a:lnTo>
                  <a:lnTo>
                    <a:pt x="252" y="196"/>
                  </a:lnTo>
                  <a:lnTo>
                    <a:pt x="248" y="196"/>
                  </a:lnTo>
                  <a:lnTo>
                    <a:pt x="237" y="196"/>
                  </a:lnTo>
                  <a:lnTo>
                    <a:pt x="226" y="196"/>
                  </a:lnTo>
                  <a:lnTo>
                    <a:pt x="226" y="196"/>
                  </a:lnTo>
                  <a:lnTo>
                    <a:pt x="222" y="196"/>
                  </a:lnTo>
                  <a:lnTo>
                    <a:pt x="222" y="200"/>
                  </a:lnTo>
                  <a:lnTo>
                    <a:pt x="215" y="200"/>
                  </a:lnTo>
                  <a:lnTo>
                    <a:pt x="208" y="200"/>
                  </a:lnTo>
                  <a:lnTo>
                    <a:pt x="197" y="200"/>
                  </a:lnTo>
                  <a:lnTo>
                    <a:pt x="185" y="200"/>
                  </a:lnTo>
                  <a:lnTo>
                    <a:pt x="178" y="200"/>
                  </a:lnTo>
                  <a:lnTo>
                    <a:pt x="171" y="200"/>
                  </a:lnTo>
                  <a:lnTo>
                    <a:pt x="167" y="200"/>
                  </a:lnTo>
                  <a:lnTo>
                    <a:pt x="163" y="200"/>
                  </a:lnTo>
                  <a:lnTo>
                    <a:pt x="159" y="193"/>
                  </a:lnTo>
                  <a:lnTo>
                    <a:pt x="159" y="189"/>
                  </a:lnTo>
                  <a:lnTo>
                    <a:pt x="156" y="185"/>
                  </a:lnTo>
                  <a:lnTo>
                    <a:pt x="152" y="181"/>
                  </a:lnTo>
                  <a:lnTo>
                    <a:pt x="152" y="178"/>
                  </a:lnTo>
                  <a:lnTo>
                    <a:pt x="152" y="178"/>
                  </a:lnTo>
                  <a:lnTo>
                    <a:pt x="148" y="174"/>
                  </a:lnTo>
                  <a:lnTo>
                    <a:pt x="145" y="174"/>
                  </a:lnTo>
                  <a:lnTo>
                    <a:pt x="145" y="174"/>
                  </a:lnTo>
                  <a:lnTo>
                    <a:pt x="145" y="170"/>
                  </a:lnTo>
                  <a:lnTo>
                    <a:pt x="145" y="170"/>
                  </a:lnTo>
                  <a:lnTo>
                    <a:pt x="141" y="170"/>
                  </a:lnTo>
                  <a:lnTo>
                    <a:pt x="141" y="170"/>
                  </a:lnTo>
                  <a:lnTo>
                    <a:pt x="137" y="170"/>
                  </a:lnTo>
                  <a:lnTo>
                    <a:pt x="134" y="167"/>
                  </a:lnTo>
                  <a:lnTo>
                    <a:pt x="126" y="163"/>
                  </a:lnTo>
                  <a:lnTo>
                    <a:pt x="122" y="163"/>
                  </a:lnTo>
                  <a:lnTo>
                    <a:pt x="122" y="163"/>
                  </a:lnTo>
                  <a:lnTo>
                    <a:pt x="119" y="163"/>
                  </a:lnTo>
                  <a:lnTo>
                    <a:pt x="119" y="159"/>
                  </a:lnTo>
                  <a:lnTo>
                    <a:pt x="115" y="159"/>
                  </a:lnTo>
                  <a:lnTo>
                    <a:pt x="104" y="156"/>
                  </a:lnTo>
                  <a:lnTo>
                    <a:pt x="100" y="156"/>
                  </a:lnTo>
                  <a:lnTo>
                    <a:pt x="100" y="156"/>
                  </a:lnTo>
                  <a:lnTo>
                    <a:pt x="97" y="156"/>
                  </a:lnTo>
                  <a:lnTo>
                    <a:pt x="89" y="156"/>
                  </a:lnTo>
                  <a:lnTo>
                    <a:pt x="71" y="156"/>
                  </a:lnTo>
                  <a:lnTo>
                    <a:pt x="67" y="152"/>
                  </a:lnTo>
                  <a:lnTo>
                    <a:pt x="63" y="148"/>
                  </a:lnTo>
                  <a:lnTo>
                    <a:pt x="63" y="144"/>
                  </a:lnTo>
                  <a:lnTo>
                    <a:pt x="63" y="141"/>
                  </a:lnTo>
                  <a:lnTo>
                    <a:pt x="67" y="141"/>
                  </a:lnTo>
                  <a:lnTo>
                    <a:pt x="67" y="141"/>
                  </a:lnTo>
                  <a:lnTo>
                    <a:pt x="67" y="137"/>
                  </a:lnTo>
                  <a:lnTo>
                    <a:pt x="67" y="133"/>
                  </a:lnTo>
                  <a:lnTo>
                    <a:pt x="67" y="130"/>
                  </a:lnTo>
                  <a:lnTo>
                    <a:pt x="67" y="130"/>
                  </a:lnTo>
                  <a:lnTo>
                    <a:pt x="67" y="126"/>
                  </a:lnTo>
                  <a:lnTo>
                    <a:pt x="67" y="126"/>
                  </a:lnTo>
                  <a:lnTo>
                    <a:pt x="63" y="122"/>
                  </a:lnTo>
                  <a:lnTo>
                    <a:pt x="60" y="118"/>
                  </a:lnTo>
                  <a:lnTo>
                    <a:pt x="60" y="118"/>
                  </a:lnTo>
                  <a:lnTo>
                    <a:pt x="56" y="115"/>
                  </a:lnTo>
                  <a:lnTo>
                    <a:pt x="56" y="115"/>
                  </a:lnTo>
                  <a:lnTo>
                    <a:pt x="56" y="111"/>
                  </a:lnTo>
                  <a:lnTo>
                    <a:pt x="52" y="107"/>
                  </a:lnTo>
                  <a:lnTo>
                    <a:pt x="52" y="107"/>
                  </a:lnTo>
                  <a:lnTo>
                    <a:pt x="48" y="104"/>
                  </a:lnTo>
                  <a:lnTo>
                    <a:pt x="48" y="104"/>
                  </a:lnTo>
                  <a:lnTo>
                    <a:pt x="45" y="100"/>
                  </a:lnTo>
                  <a:lnTo>
                    <a:pt x="45" y="100"/>
                  </a:lnTo>
                  <a:lnTo>
                    <a:pt x="41" y="100"/>
                  </a:lnTo>
                  <a:lnTo>
                    <a:pt x="37" y="104"/>
                  </a:lnTo>
                  <a:lnTo>
                    <a:pt x="37" y="104"/>
                  </a:lnTo>
                  <a:lnTo>
                    <a:pt x="37" y="104"/>
                  </a:lnTo>
                  <a:lnTo>
                    <a:pt x="34" y="100"/>
                  </a:lnTo>
                  <a:lnTo>
                    <a:pt x="34" y="100"/>
                  </a:lnTo>
                  <a:lnTo>
                    <a:pt x="30" y="100"/>
                  </a:lnTo>
                  <a:lnTo>
                    <a:pt x="26" y="100"/>
                  </a:lnTo>
                  <a:lnTo>
                    <a:pt x="26" y="100"/>
                  </a:lnTo>
                  <a:lnTo>
                    <a:pt x="22" y="104"/>
                  </a:lnTo>
                  <a:lnTo>
                    <a:pt x="22" y="104"/>
                  </a:lnTo>
                  <a:lnTo>
                    <a:pt x="19" y="100"/>
                  </a:lnTo>
                  <a:lnTo>
                    <a:pt x="19" y="100"/>
                  </a:lnTo>
                  <a:lnTo>
                    <a:pt x="19" y="96"/>
                  </a:lnTo>
                  <a:lnTo>
                    <a:pt x="15" y="96"/>
                  </a:lnTo>
                  <a:lnTo>
                    <a:pt x="11" y="92"/>
                  </a:lnTo>
                  <a:lnTo>
                    <a:pt x="11" y="92"/>
                  </a:lnTo>
                  <a:lnTo>
                    <a:pt x="8" y="89"/>
                  </a:lnTo>
                  <a:lnTo>
                    <a:pt x="8" y="89"/>
                  </a:lnTo>
                  <a:lnTo>
                    <a:pt x="4" y="85"/>
                  </a:lnTo>
                  <a:lnTo>
                    <a:pt x="4" y="85"/>
                  </a:lnTo>
                  <a:lnTo>
                    <a:pt x="4" y="81"/>
                  </a:lnTo>
                  <a:lnTo>
                    <a:pt x="4" y="85"/>
                  </a:lnTo>
                  <a:lnTo>
                    <a:pt x="4" y="85"/>
                  </a:lnTo>
                  <a:lnTo>
                    <a:pt x="4" y="85"/>
                  </a:lnTo>
                  <a:lnTo>
                    <a:pt x="0" y="81"/>
                  </a:lnTo>
                  <a:lnTo>
                    <a:pt x="0" y="81"/>
                  </a:lnTo>
                  <a:lnTo>
                    <a:pt x="0" y="78"/>
                  </a:lnTo>
                  <a:lnTo>
                    <a:pt x="0" y="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8" name="Freeform 16"/>
            <p:cNvSpPr/>
            <p:nvPr/>
          </p:nvSpPr>
          <p:spPr bwMode="auto">
            <a:xfrm>
              <a:off x="6220229" y="2599009"/>
              <a:ext cx="1114240" cy="518480"/>
            </a:xfrm>
            <a:custGeom>
              <a:avLst/>
              <a:gdLst>
                <a:gd name="T0" fmla="*/ 15 w 622"/>
                <a:gd name="T1" fmla="*/ 174 h 297"/>
                <a:gd name="T2" fmla="*/ 0 w 622"/>
                <a:gd name="T3" fmla="*/ 141 h 297"/>
                <a:gd name="T4" fmla="*/ 29 w 622"/>
                <a:gd name="T5" fmla="*/ 133 h 297"/>
                <a:gd name="T6" fmla="*/ 44 w 622"/>
                <a:gd name="T7" fmla="*/ 107 h 297"/>
                <a:gd name="T8" fmla="*/ 59 w 622"/>
                <a:gd name="T9" fmla="*/ 100 h 297"/>
                <a:gd name="T10" fmla="*/ 70 w 622"/>
                <a:gd name="T11" fmla="*/ 100 h 297"/>
                <a:gd name="T12" fmla="*/ 100 w 622"/>
                <a:gd name="T13" fmla="*/ 107 h 297"/>
                <a:gd name="T14" fmla="*/ 118 w 622"/>
                <a:gd name="T15" fmla="*/ 115 h 297"/>
                <a:gd name="T16" fmla="*/ 141 w 622"/>
                <a:gd name="T17" fmla="*/ 107 h 297"/>
                <a:gd name="T18" fmla="*/ 163 w 622"/>
                <a:gd name="T19" fmla="*/ 107 h 297"/>
                <a:gd name="T20" fmla="*/ 178 w 622"/>
                <a:gd name="T21" fmla="*/ 115 h 297"/>
                <a:gd name="T22" fmla="*/ 207 w 622"/>
                <a:gd name="T23" fmla="*/ 115 h 297"/>
                <a:gd name="T24" fmla="*/ 200 w 622"/>
                <a:gd name="T25" fmla="*/ 89 h 297"/>
                <a:gd name="T26" fmla="*/ 196 w 622"/>
                <a:gd name="T27" fmla="*/ 74 h 297"/>
                <a:gd name="T28" fmla="*/ 211 w 622"/>
                <a:gd name="T29" fmla="*/ 56 h 297"/>
                <a:gd name="T30" fmla="*/ 200 w 622"/>
                <a:gd name="T31" fmla="*/ 52 h 297"/>
                <a:gd name="T32" fmla="*/ 207 w 622"/>
                <a:gd name="T33" fmla="*/ 44 h 297"/>
                <a:gd name="T34" fmla="*/ 229 w 622"/>
                <a:gd name="T35" fmla="*/ 37 h 297"/>
                <a:gd name="T36" fmla="*/ 255 w 622"/>
                <a:gd name="T37" fmla="*/ 30 h 297"/>
                <a:gd name="T38" fmla="*/ 274 w 622"/>
                <a:gd name="T39" fmla="*/ 22 h 297"/>
                <a:gd name="T40" fmla="*/ 300 w 622"/>
                <a:gd name="T41" fmla="*/ 11 h 297"/>
                <a:gd name="T42" fmla="*/ 322 w 622"/>
                <a:gd name="T43" fmla="*/ 4 h 297"/>
                <a:gd name="T44" fmla="*/ 344 w 622"/>
                <a:gd name="T45" fmla="*/ 15 h 297"/>
                <a:gd name="T46" fmla="*/ 352 w 622"/>
                <a:gd name="T47" fmla="*/ 26 h 297"/>
                <a:gd name="T48" fmla="*/ 366 w 622"/>
                <a:gd name="T49" fmla="*/ 26 h 297"/>
                <a:gd name="T50" fmla="*/ 381 w 622"/>
                <a:gd name="T51" fmla="*/ 30 h 297"/>
                <a:gd name="T52" fmla="*/ 392 w 622"/>
                <a:gd name="T53" fmla="*/ 37 h 297"/>
                <a:gd name="T54" fmla="*/ 415 w 622"/>
                <a:gd name="T55" fmla="*/ 26 h 297"/>
                <a:gd name="T56" fmla="*/ 433 w 622"/>
                <a:gd name="T57" fmla="*/ 22 h 297"/>
                <a:gd name="T58" fmla="*/ 507 w 622"/>
                <a:gd name="T59" fmla="*/ 82 h 297"/>
                <a:gd name="T60" fmla="*/ 529 w 622"/>
                <a:gd name="T61" fmla="*/ 89 h 297"/>
                <a:gd name="T62" fmla="*/ 552 w 622"/>
                <a:gd name="T63" fmla="*/ 85 h 297"/>
                <a:gd name="T64" fmla="*/ 581 w 622"/>
                <a:gd name="T65" fmla="*/ 100 h 297"/>
                <a:gd name="T66" fmla="*/ 589 w 622"/>
                <a:gd name="T67" fmla="*/ 111 h 297"/>
                <a:gd name="T68" fmla="*/ 611 w 622"/>
                <a:gd name="T69" fmla="*/ 111 h 297"/>
                <a:gd name="T70" fmla="*/ 614 w 622"/>
                <a:gd name="T71" fmla="*/ 130 h 297"/>
                <a:gd name="T72" fmla="*/ 607 w 622"/>
                <a:gd name="T73" fmla="*/ 163 h 297"/>
                <a:gd name="T74" fmla="*/ 574 w 622"/>
                <a:gd name="T75" fmla="*/ 163 h 297"/>
                <a:gd name="T76" fmla="*/ 566 w 622"/>
                <a:gd name="T77" fmla="*/ 197 h 297"/>
                <a:gd name="T78" fmla="*/ 552 w 622"/>
                <a:gd name="T79" fmla="*/ 204 h 297"/>
                <a:gd name="T80" fmla="*/ 537 w 622"/>
                <a:gd name="T81" fmla="*/ 215 h 297"/>
                <a:gd name="T82" fmla="*/ 548 w 622"/>
                <a:gd name="T83" fmla="*/ 237 h 297"/>
                <a:gd name="T84" fmla="*/ 548 w 622"/>
                <a:gd name="T85" fmla="*/ 260 h 297"/>
                <a:gd name="T86" fmla="*/ 489 w 622"/>
                <a:gd name="T87" fmla="*/ 252 h 297"/>
                <a:gd name="T88" fmla="*/ 448 w 622"/>
                <a:gd name="T89" fmla="*/ 252 h 297"/>
                <a:gd name="T90" fmla="*/ 415 w 622"/>
                <a:gd name="T91" fmla="*/ 263 h 297"/>
                <a:gd name="T92" fmla="*/ 392 w 622"/>
                <a:gd name="T93" fmla="*/ 274 h 297"/>
                <a:gd name="T94" fmla="*/ 352 w 622"/>
                <a:gd name="T95" fmla="*/ 293 h 297"/>
                <a:gd name="T96" fmla="*/ 278 w 622"/>
                <a:gd name="T97" fmla="*/ 245 h 297"/>
                <a:gd name="T98" fmla="*/ 152 w 622"/>
                <a:gd name="T99" fmla="*/ 286 h 297"/>
                <a:gd name="T100" fmla="*/ 115 w 622"/>
                <a:gd name="T101" fmla="*/ 274 h 297"/>
                <a:gd name="T102" fmla="*/ 96 w 622"/>
                <a:gd name="T103" fmla="*/ 267 h 297"/>
                <a:gd name="T104" fmla="*/ 81 w 622"/>
                <a:gd name="T105" fmla="*/ 252 h 297"/>
                <a:gd name="T106" fmla="*/ 70 w 622"/>
                <a:gd name="T107" fmla="*/ 237 h 297"/>
                <a:gd name="T108" fmla="*/ 89 w 622"/>
                <a:gd name="T109" fmla="*/ 237 h 297"/>
                <a:gd name="T110" fmla="*/ 81 w 622"/>
                <a:gd name="T111" fmla="*/ 226 h 297"/>
                <a:gd name="T112" fmla="*/ 103 w 622"/>
                <a:gd name="T113" fmla="*/ 222 h 297"/>
                <a:gd name="T114" fmla="*/ 107 w 622"/>
                <a:gd name="T115" fmla="*/ 211 h 297"/>
                <a:gd name="T116" fmla="*/ 107 w 622"/>
                <a:gd name="T117" fmla="*/ 197 h 297"/>
                <a:gd name="T118" fmla="*/ 92 w 622"/>
                <a:gd name="T119" fmla="*/ 193 h 297"/>
                <a:gd name="T120" fmla="*/ 81 w 622"/>
                <a:gd name="T121" fmla="*/ 189 h 297"/>
                <a:gd name="T122" fmla="*/ 66 w 622"/>
                <a:gd name="T123" fmla="*/ 193 h 297"/>
                <a:gd name="T124" fmla="*/ 52 w 622"/>
                <a:gd name="T125" fmla="*/ 20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22" h="297">
                  <a:moveTo>
                    <a:pt x="48" y="200"/>
                  </a:moveTo>
                  <a:lnTo>
                    <a:pt x="44" y="197"/>
                  </a:lnTo>
                  <a:lnTo>
                    <a:pt x="37" y="200"/>
                  </a:lnTo>
                  <a:lnTo>
                    <a:pt x="33" y="197"/>
                  </a:lnTo>
                  <a:lnTo>
                    <a:pt x="33" y="193"/>
                  </a:lnTo>
                  <a:lnTo>
                    <a:pt x="41" y="193"/>
                  </a:lnTo>
                  <a:lnTo>
                    <a:pt x="33" y="182"/>
                  </a:lnTo>
                  <a:lnTo>
                    <a:pt x="26" y="178"/>
                  </a:lnTo>
                  <a:lnTo>
                    <a:pt x="15" y="174"/>
                  </a:lnTo>
                  <a:lnTo>
                    <a:pt x="15" y="178"/>
                  </a:lnTo>
                  <a:lnTo>
                    <a:pt x="7" y="171"/>
                  </a:lnTo>
                  <a:lnTo>
                    <a:pt x="7" y="171"/>
                  </a:lnTo>
                  <a:lnTo>
                    <a:pt x="7" y="167"/>
                  </a:lnTo>
                  <a:lnTo>
                    <a:pt x="0" y="163"/>
                  </a:lnTo>
                  <a:lnTo>
                    <a:pt x="0" y="159"/>
                  </a:lnTo>
                  <a:lnTo>
                    <a:pt x="4" y="148"/>
                  </a:lnTo>
                  <a:lnTo>
                    <a:pt x="0" y="148"/>
                  </a:lnTo>
                  <a:lnTo>
                    <a:pt x="0" y="141"/>
                  </a:lnTo>
                  <a:lnTo>
                    <a:pt x="4" y="137"/>
                  </a:lnTo>
                  <a:lnTo>
                    <a:pt x="7" y="133"/>
                  </a:lnTo>
                  <a:lnTo>
                    <a:pt x="7" y="130"/>
                  </a:lnTo>
                  <a:lnTo>
                    <a:pt x="11" y="126"/>
                  </a:lnTo>
                  <a:lnTo>
                    <a:pt x="18" y="133"/>
                  </a:lnTo>
                  <a:lnTo>
                    <a:pt x="18" y="137"/>
                  </a:lnTo>
                  <a:lnTo>
                    <a:pt x="26" y="141"/>
                  </a:lnTo>
                  <a:lnTo>
                    <a:pt x="29" y="137"/>
                  </a:lnTo>
                  <a:lnTo>
                    <a:pt x="29" y="133"/>
                  </a:lnTo>
                  <a:lnTo>
                    <a:pt x="29" y="133"/>
                  </a:lnTo>
                  <a:lnTo>
                    <a:pt x="26" y="122"/>
                  </a:lnTo>
                  <a:lnTo>
                    <a:pt x="33" y="119"/>
                  </a:lnTo>
                  <a:lnTo>
                    <a:pt x="37" y="119"/>
                  </a:lnTo>
                  <a:lnTo>
                    <a:pt x="37" y="119"/>
                  </a:lnTo>
                  <a:lnTo>
                    <a:pt x="37" y="115"/>
                  </a:lnTo>
                  <a:lnTo>
                    <a:pt x="37" y="111"/>
                  </a:lnTo>
                  <a:lnTo>
                    <a:pt x="41" y="107"/>
                  </a:lnTo>
                  <a:lnTo>
                    <a:pt x="44" y="107"/>
                  </a:lnTo>
                  <a:lnTo>
                    <a:pt x="44" y="104"/>
                  </a:lnTo>
                  <a:lnTo>
                    <a:pt x="48" y="104"/>
                  </a:lnTo>
                  <a:lnTo>
                    <a:pt x="52" y="104"/>
                  </a:lnTo>
                  <a:lnTo>
                    <a:pt x="52" y="100"/>
                  </a:lnTo>
                  <a:lnTo>
                    <a:pt x="52" y="96"/>
                  </a:lnTo>
                  <a:lnTo>
                    <a:pt x="52" y="96"/>
                  </a:lnTo>
                  <a:lnTo>
                    <a:pt x="55" y="100"/>
                  </a:lnTo>
                  <a:lnTo>
                    <a:pt x="59" y="100"/>
                  </a:lnTo>
                  <a:lnTo>
                    <a:pt x="59" y="100"/>
                  </a:lnTo>
                  <a:lnTo>
                    <a:pt x="59" y="104"/>
                  </a:lnTo>
                  <a:lnTo>
                    <a:pt x="59" y="107"/>
                  </a:lnTo>
                  <a:lnTo>
                    <a:pt x="63" y="104"/>
                  </a:lnTo>
                  <a:lnTo>
                    <a:pt x="63" y="100"/>
                  </a:lnTo>
                  <a:lnTo>
                    <a:pt x="66" y="100"/>
                  </a:lnTo>
                  <a:lnTo>
                    <a:pt x="66" y="104"/>
                  </a:lnTo>
                  <a:lnTo>
                    <a:pt x="66" y="100"/>
                  </a:lnTo>
                  <a:lnTo>
                    <a:pt x="66" y="100"/>
                  </a:lnTo>
                  <a:lnTo>
                    <a:pt x="70" y="100"/>
                  </a:lnTo>
                  <a:lnTo>
                    <a:pt x="74" y="96"/>
                  </a:lnTo>
                  <a:lnTo>
                    <a:pt x="78" y="96"/>
                  </a:lnTo>
                  <a:lnTo>
                    <a:pt x="78" y="100"/>
                  </a:lnTo>
                  <a:lnTo>
                    <a:pt x="81" y="104"/>
                  </a:lnTo>
                  <a:lnTo>
                    <a:pt x="89" y="100"/>
                  </a:lnTo>
                  <a:lnTo>
                    <a:pt x="92" y="100"/>
                  </a:lnTo>
                  <a:lnTo>
                    <a:pt x="92" y="104"/>
                  </a:lnTo>
                  <a:lnTo>
                    <a:pt x="96" y="104"/>
                  </a:lnTo>
                  <a:lnTo>
                    <a:pt x="100" y="107"/>
                  </a:lnTo>
                  <a:lnTo>
                    <a:pt x="103" y="107"/>
                  </a:lnTo>
                  <a:lnTo>
                    <a:pt x="103" y="111"/>
                  </a:lnTo>
                  <a:lnTo>
                    <a:pt x="111" y="115"/>
                  </a:lnTo>
                  <a:lnTo>
                    <a:pt x="111" y="115"/>
                  </a:lnTo>
                  <a:lnTo>
                    <a:pt x="115" y="115"/>
                  </a:lnTo>
                  <a:lnTo>
                    <a:pt x="115" y="119"/>
                  </a:lnTo>
                  <a:lnTo>
                    <a:pt x="115" y="119"/>
                  </a:lnTo>
                  <a:lnTo>
                    <a:pt x="118" y="119"/>
                  </a:lnTo>
                  <a:lnTo>
                    <a:pt x="118" y="115"/>
                  </a:lnTo>
                  <a:lnTo>
                    <a:pt x="122" y="111"/>
                  </a:lnTo>
                  <a:lnTo>
                    <a:pt x="122" y="115"/>
                  </a:lnTo>
                  <a:lnTo>
                    <a:pt x="129" y="115"/>
                  </a:lnTo>
                  <a:lnTo>
                    <a:pt x="129" y="119"/>
                  </a:lnTo>
                  <a:lnTo>
                    <a:pt x="133" y="119"/>
                  </a:lnTo>
                  <a:lnTo>
                    <a:pt x="137" y="115"/>
                  </a:lnTo>
                  <a:lnTo>
                    <a:pt x="137" y="111"/>
                  </a:lnTo>
                  <a:lnTo>
                    <a:pt x="141" y="111"/>
                  </a:lnTo>
                  <a:lnTo>
                    <a:pt x="141" y="107"/>
                  </a:lnTo>
                  <a:lnTo>
                    <a:pt x="144" y="107"/>
                  </a:lnTo>
                  <a:lnTo>
                    <a:pt x="144" y="107"/>
                  </a:lnTo>
                  <a:lnTo>
                    <a:pt x="148" y="107"/>
                  </a:lnTo>
                  <a:lnTo>
                    <a:pt x="152" y="107"/>
                  </a:lnTo>
                  <a:lnTo>
                    <a:pt x="155" y="111"/>
                  </a:lnTo>
                  <a:lnTo>
                    <a:pt x="155" y="111"/>
                  </a:lnTo>
                  <a:lnTo>
                    <a:pt x="163" y="111"/>
                  </a:lnTo>
                  <a:lnTo>
                    <a:pt x="159" y="107"/>
                  </a:lnTo>
                  <a:lnTo>
                    <a:pt x="163" y="107"/>
                  </a:lnTo>
                  <a:lnTo>
                    <a:pt x="166" y="107"/>
                  </a:lnTo>
                  <a:lnTo>
                    <a:pt x="170" y="104"/>
                  </a:lnTo>
                  <a:lnTo>
                    <a:pt x="174" y="107"/>
                  </a:lnTo>
                  <a:lnTo>
                    <a:pt x="174" y="107"/>
                  </a:lnTo>
                  <a:lnTo>
                    <a:pt x="174" y="111"/>
                  </a:lnTo>
                  <a:lnTo>
                    <a:pt x="170" y="111"/>
                  </a:lnTo>
                  <a:lnTo>
                    <a:pt x="174" y="115"/>
                  </a:lnTo>
                  <a:lnTo>
                    <a:pt x="178" y="115"/>
                  </a:lnTo>
                  <a:lnTo>
                    <a:pt x="178" y="115"/>
                  </a:lnTo>
                  <a:lnTo>
                    <a:pt x="181" y="115"/>
                  </a:lnTo>
                  <a:lnTo>
                    <a:pt x="185" y="115"/>
                  </a:lnTo>
                  <a:lnTo>
                    <a:pt x="192" y="119"/>
                  </a:lnTo>
                  <a:lnTo>
                    <a:pt x="196" y="119"/>
                  </a:lnTo>
                  <a:lnTo>
                    <a:pt x="196" y="115"/>
                  </a:lnTo>
                  <a:lnTo>
                    <a:pt x="196" y="111"/>
                  </a:lnTo>
                  <a:lnTo>
                    <a:pt x="200" y="111"/>
                  </a:lnTo>
                  <a:lnTo>
                    <a:pt x="203" y="115"/>
                  </a:lnTo>
                  <a:lnTo>
                    <a:pt x="207" y="115"/>
                  </a:lnTo>
                  <a:lnTo>
                    <a:pt x="215" y="111"/>
                  </a:lnTo>
                  <a:lnTo>
                    <a:pt x="215" y="111"/>
                  </a:lnTo>
                  <a:lnTo>
                    <a:pt x="215" y="96"/>
                  </a:lnTo>
                  <a:lnTo>
                    <a:pt x="215" y="96"/>
                  </a:lnTo>
                  <a:lnTo>
                    <a:pt x="207" y="96"/>
                  </a:lnTo>
                  <a:lnTo>
                    <a:pt x="207" y="96"/>
                  </a:lnTo>
                  <a:lnTo>
                    <a:pt x="203" y="93"/>
                  </a:lnTo>
                  <a:lnTo>
                    <a:pt x="200" y="93"/>
                  </a:lnTo>
                  <a:lnTo>
                    <a:pt x="200" y="89"/>
                  </a:lnTo>
                  <a:lnTo>
                    <a:pt x="196" y="89"/>
                  </a:lnTo>
                  <a:lnTo>
                    <a:pt x="196" y="89"/>
                  </a:lnTo>
                  <a:lnTo>
                    <a:pt x="192" y="85"/>
                  </a:lnTo>
                  <a:lnTo>
                    <a:pt x="196" y="85"/>
                  </a:lnTo>
                  <a:lnTo>
                    <a:pt x="196" y="85"/>
                  </a:lnTo>
                  <a:lnTo>
                    <a:pt x="200" y="82"/>
                  </a:lnTo>
                  <a:lnTo>
                    <a:pt x="200" y="78"/>
                  </a:lnTo>
                  <a:lnTo>
                    <a:pt x="200" y="74"/>
                  </a:lnTo>
                  <a:lnTo>
                    <a:pt x="196" y="74"/>
                  </a:lnTo>
                  <a:lnTo>
                    <a:pt x="196" y="70"/>
                  </a:lnTo>
                  <a:lnTo>
                    <a:pt x="200" y="67"/>
                  </a:lnTo>
                  <a:lnTo>
                    <a:pt x="203" y="63"/>
                  </a:lnTo>
                  <a:lnTo>
                    <a:pt x="211" y="63"/>
                  </a:lnTo>
                  <a:lnTo>
                    <a:pt x="215" y="63"/>
                  </a:lnTo>
                  <a:lnTo>
                    <a:pt x="215" y="63"/>
                  </a:lnTo>
                  <a:lnTo>
                    <a:pt x="215" y="59"/>
                  </a:lnTo>
                  <a:lnTo>
                    <a:pt x="215" y="59"/>
                  </a:lnTo>
                  <a:lnTo>
                    <a:pt x="211" y="56"/>
                  </a:lnTo>
                  <a:lnTo>
                    <a:pt x="207" y="56"/>
                  </a:lnTo>
                  <a:lnTo>
                    <a:pt x="207" y="59"/>
                  </a:lnTo>
                  <a:lnTo>
                    <a:pt x="203" y="56"/>
                  </a:lnTo>
                  <a:lnTo>
                    <a:pt x="200" y="56"/>
                  </a:lnTo>
                  <a:lnTo>
                    <a:pt x="196" y="56"/>
                  </a:lnTo>
                  <a:lnTo>
                    <a:pt x="200" y="56"/>
                  </a:lnTo>
                  <a:lnTo>
                    <a:pt x="203" y="56"/>
                  </a:lnTo>
                  <a:lnTo>
                    <a:pt x="203" y="52"/>
                  </a:lnTo>
                  <a:lnTo>
                    <a:pt x="200" y="52"/>
                  </a:lnTo>
                  <a:lnTo>
                    <a:pt x="196" y="52"/>
                  </a:lnTo>
                  <a:lnTo>
                    <a:pt x="196" y="48"/>
                  </a:lnTo>
                  <a:lnTo>
                    <a:pt x="196" y="44"/>
                  </a:lnTo>
                  <a:lnTo>
                    <a:pt x="196" y="44"/>
                  </a:lnTo>
                  <a:lnTo>
                    <a:pt x="200" y="44"/>
                  </a:lnTo>
                  <a:lnTo>
                    <a:pt x="200" y="41"/>
                  </a:lnTo>
                  <a:lnTo>
                    <a:pt x="203" y="41"/>
                  </a:lnTo>
                  <a:lnTo>
                    <a:pt x="203" y="44"/>
                  </a:lnTo>
                  <a:lnTo>
                    <a:pt x="207" y="44"/>
                  </a:lnTo>
                  <a:lnTo>
                    <a:pt x="211" y="44"/>
                  </a:lnTo>
                  <a:lnTo>
                    <a:pt x="215" y="44"/>
                  </a:lnTo>
                  <a:lnTo>
                    <a:pt x="215" y="41"/>
                  </a:lnTo>
                  <a:lnTo>
                    <a:pt x="215" y="41"/>
                  </a:lnTo>
                  <a:lnTo>
                    <a:pt x="218" y="41"/>
                  </a:lnTo>
                  <a:lnTo>
                    <a:pt x="222" y="44"/>
                  </a:lnTo>
                  <a:lnTo>
                    <a:pt x="222" y="41"/>
                  </a:lnTo>
                  <a:lnTo>
                    <a:pt x="222" y="41"/>
                  </a:lnTo>
                  <a:lnTo>
                    <a:pt x="229" y="37"/>
                  </a:lnTo>
                  <a:lnTo>
                    <a:pt x="233" y="37"/>
                  </a:lnTo>
                  <a:lnTo>
                    <a:pt x="237" y="37"/>
                  </a:lnTo>
                  <a:lnTo>
                    <a:pt x="240" y="37"/>
                  </a:lnTo>
                  <a:lnTo>
                    <a:pt x="240" y="33"/>
                  </a:lnTo>
                  <a:lnTo>
                    <a:pt x="244" y="33"/>
                  </a:lnTo>
                  <a:lnTo>
                    <a:pt x="248" y="30"/>
                  </a:lnTo>
                  <a:lnTo>
                    <a:pt x="252" y="30"/>
                  </a:lnTo>
                  <a:lnTo>
                    <a:pt x="255" y="30"/>
                  </a:lnTo>
                  <a:lnTo>
                    <a:pt x="255" y="30"/>
                  </a:lnTo>
                  <a:lnTo>
                    <a:pt x="259" y="30"/>
                  </a:lnTo>
                  <a:lnTo>
                    <a:pt x="259" y="26"/>
                  </a:lnTo>
                  <a:lnTo>
                    <a:pt x="259" y="26"/>
                  </a:lnTo>
                  <a:lnTo>
                    <a:pt x="263" y="26"/>
                  </a:lnTo>
                  <a:lnTo>
                    <a:pt x="263" y="22"/>
                  </a:lnTo>
                  <a:lnTo>
                    <a:pt x="266" y="22"/>
                  </a:lnTo>
                  <a:lnTo>
                    <a:pt x="266" y="22"/>
                  </a:lnTo>
                  <a:lnTo>
                    <a:pt x="270" y="22"/>
                  </a:lnTo>
                  <a:lnTo>
                    <a:pt x="274" y="22"/>
                  </a:lnTo>
                  <a:lnTo>
                    <a:pt x="278" y="22"/>
                  </a:lnTo>
                  <a:lnTo>
                    <a:pt x="285" y="15"/>
                  </a:lnTo>
                  <a:lnTo>
                    <a:pt x="285" y="15"/>
                  </a:lnTo>
                  <a:lnTo>
                    <a:pt x="289" y="15"/>
                  </a:lnTo>
                  <a:lnTo>
                    <a:pt x="292" y="15"/>
                  </a:lnTo>
                  <a:lnTo>
                    <a:pt x="292" y="11"/>
                  </a:lnTo>
                  <a:lnTo>
                    <a:pt x="296" y="11"/>
                  </a:lnTo>
                  <a:lnTo>
                    <a:pt x="300" y="11"/>
                  </a:lnTo>
                  <a:lnTo>
                    <a:pt x="300" y="11"/>
                  </a:lnTo>
                  <a:lnTo>
                    <a:pt x="300" y="7"/>
                  </a:lnTo>
                  <a:lnTo>
                    <a:pt x="300" y="7"/>
                  </a:lnTo>
                  <a:lnTo>
                    <a:pt x="303" y="7"/>
                  </a:lnTo>
                  <a:lnTo>
                    <a:pt x="303" y="4"/>
                  </a:lnTo>
                  <a:lnTo>
                    <a:pt x="307" y="0"/>
                  </a:lnTo>
                  <a:lnTo>
                    <a:pt x="311" y="4"/>
                  </a:lnTo>
                  <a:lnTo>
                    <a:pt x="311" y="0"/>
                  </a:lnTo>
                  <a:lnTo>
                    <a:pt x="318" y="4"/>
                  </a:lnTo>
                  <a:lnTo>
                    <a:pt x="322" y="4"/>
                  </a:lnTo>
                  <a:lnTo>
                    <a:pt x="326" y="4"/>
                  </a:lnTo>
                  <a:lnTo>
                    <a:pt x="329" y="4"/>
                  </a:lnTo>
                  <a:lnTo>
                    <a:pt x="333" y="4"/>
                  </a:lnTo>
                  <a:lnTo>
                    <a:pt x="337" y="4"/>
                  </a:lnTo>
                  <a:lnTo>
                    <a:pt x="337" y="7"/>
                  </a:lnTo>
                  <a:lnTo>
                    <a:pt x="337" y="7"/>
                  </a:lnTo>
                  <a:lnTo>
                    <a:pt x="340" y="11"/>
                  </a:lnTo>
                  <a:lnTo>
                    <a:pt x="340" y="15"/>
                  </a:lnTo>
                  <a:lnTo>
                    <a:pt x="344" y="15"/>
                  </a:lnTo>
                  <a:lnTo>
                    <a:pt x="344" y="15"/>
                  </a:lnTo>
                  <a:lnTo>
                    <a:pt x="344" y="18"/>
                  </a:lnTo>
                  <a:lnTo>
                    <a:pt x="344" y="22"/>
                  </a:lnTo>
                  <a:lnTo>
                    <a:pt x="344" y="22"/>
                  </a:lnTo>
                  <a:lnTo>
                    <a:pt x="340" y="22"/>
                  </a:lnTo>
                  <a:lnTo>
                    <a:pt x="344" y="26"/>
                  </a:lnTo>
                  <a:lnTo>
                    <a:pt x="344" y="26"/>
                  </a:lnTo>
                  <a:lnTo>
                    <a:pt x="348" y="26"/>
                  </a:lnTo>
                  <a:lnTo>
                    <a:pt x="352" y="26"/>
                  </a:lnTo>
                  <a:lnTo>
                    <a:pt x="352" y="26"/>
                  </a:lnTo>
                  <a:lnTo>
                    <a:pt x="355" y="26"/>
                  </a:lnTo>
                  <a:lnTo>
                    <a:pt x="355" y="22"/>
                  </a:lnTo>
                  <a:lnTo>
                    <a:pt x="355" y="26"/>
                  </a:lnTo>
                  <a:lnTo>
                    <a:pt x="359" y="26"/>
                  </a:lnTo>
                  <a:lnTo>
                    <a:pt x="359" y="26"/>
                  </a:lnTo>
                  <a:lnTo>
                    <a:pt x="359" y="22"/>
                  </a:lnTo>
                  <a:lnTo>
                    <a:pt x="359" y="22"/>
                  </a:lnTo>
                  <a:lnTo>
                    <a:pt x="366" y="26"/>
                  </a:lnTo>
                  <a:lnTo>
                    <a:pt x="366" y="30"/>
                  </a:lnTo>
                  <a:lnTo>
                    <a:pt x="366" y="33"/>
                  </a:lnTo>
                  <a:lnTo>
                    <a:pt x="370" y="33"/>
                  </a:lnTo>
                  <a:lnTo>
                    <a:pt x="370" y="30"/>
                  </a:lnTo>
                  <a:lnTo>
                    <a:pt x="370" y="30"/>
                  </a:lnTo>
                  <a:lnTo>
                    <a:pt x="370" y="26"/>
                  </a:lnTo>
                  <a:lnTo>
                    <a:pt x="374" y="26"/>
                  </a:lnTo>
                  <a:lnTo>
                    <a:pt x="377" y="30"/>
                  </a:lnTo>
                  <a:lnTo>
                    <a:pt x="381" y="30"/>
                  </a:lnTo>
                  <a:lnTo>
                    <a:pt x="385" y="30"/>
                  </a:lnTo>
                  <a:lnTo>
                    <a:pt x="385" y="30"/>
                  </a:lnTo>
                  <a:lnTo>
                    <a:pt x="385" y="33"/>
                  </a:lnTo>
                  <a:lnTo>
                    <a:pt x="381" y="33"/>
                  </a:lnTo>
                  <a:lnTo>
                    <a:pt x="381" y="37"/>
                  </a:lnTo>
                  <a:lnTo>
                    <a:pt x="385" y="41"/>
                  </a:lnTo>
                  <a:lnTo>
                    <a:pt x="385" y="41"/>
                  </a:lnTo>
                  <a:lnTo>
                    <a:pt x="389" y="37"/>
                  </a:lnTo>
                  <a:lnTo>
                    <a:pt x="392" y="37"/>
                  </a:lnTo>
                  <a:lnTo>
                    <a:pt x="400" y="37"/>
                  </a:lnTo>
                  <a:lnTo>
                    <a:pt x="400" y="41"/>
                  </a:lnTo>
                  <a:lnTo>
                    <a:pt x="403" y="37"/>
                  </a:lnTo>
                  <a:lnTo>
                    <a:pt x="400" y="33"/>
                  </a:lnTo>
                  <a:lnTo>
                    <a:pt x="403" y="33"/>
                  </a:lnTo>
                  <a:lnTo>
                    <a:pt x="411" y="33"/>
                  </a:lnTo>
                  <a:lnTo>
                    <a:pt x="411" y="30"/>
                  </a:lnTo>
                  <a:lnTo>
                    <a:pt x="415" y="30"/>
                  </a:lnTo>
                  <a:lnTo>
                    <a:pt x="415" y="26"/>
                  </a:lnTo>
                  <a:lnTo>
                    <a:pt x="418" y="26"/>
                  </a:lnTo>
                  <a:lnTo>
                    <a:pt x="422" y="22"/>
                  </a:lnTo>
                  <a:lnTo>
                    <a:pt x="422" y="18"/>
                  </a:lnTo>
                  <a:lnTo>
                    <a:pt x="426" y="18"/>
                  </a:lnTo>
                  <a:lnTo>
                    <a:pt x="429" y="18"/>
                  </a:lnTo>
                  <a:lnTo>
                    <a:pt x="433" y="15"/>
                  </a:lnTo>
                  <a:lnTo>
                    <a:pt x="433" y="18"/>
                  </a:lnTo>
                  <a:lnTo>
                    <a:pt x="433" y="18"/>
                  </a:lnTo>
                  <a:lnTo>
                    <a:pt x="433" y="22"/>
                  </a:lnTo>
                  <a:lnTo>
                    <a:pt x="429" y="22"/>
                  </a:lnTo>
                  <a:lnTo>
                    <a:pt x="429" y="26"/>
                  </a:lnTo>
                  <a:lnTo>
                    <a:pt x="459" y="44"/>
                  </a:lnTo>
                  <a:lnTo>
                    <a:pt x="500" y="89"/>
                  </a:lnTo>
                  <a:lnTo>
                    <a:pt x="503" y="89"/>
                  </a:lnTo>
                  <a:lnTo>
                    <a:pt x="507" y="89"/>
                  </a:lnTo>
                  <a:lnTo>
                    <a:pt x="507" y="85"/>
                  </a:lnTo>
                  <a:lnTo>
                    <a:pt x="507" y="85"/>
                  </a:lnTo>
                  <a:lnTo>
                    <a:pt x="507" y="82"/>
                  </a:lnTo>
                  <a:lnTo>
                    <a:pt x="511" y="82"/>
                  </a:lnTo>
                  <a:lnTo>
                    <a:pt x="514" y="85"/>
                  </a:lnTo>
                  <a:lnTo>
                    <a:pt x="514" y="85"/>
                  </a:lnTo>
                  <a:lnTo>
                    <a:pt x="514" y="89"/>
                  </a:lnTo>
                  <a:lnTo>
                    <a:pt x="518" y="89"/>
                  </a:lnTo>
                  <a:lnTo>
                    <a:pt x="522" y="93"/>
                  </a:lnTo>
                  <a:lnTo>
                    <a:pt x="522" y="93"/>
                  </a:lnTo>
                  <a:lnTo>
                    <a:pt x="526" y="89"/>
                  </a:lnTo>
                  <a:lnTo>
                    <a:pt x="529" y="89"/>
                  </a:lnTo>
                  <a:lnTo>
                    <a:pt x="533" y="93"/>
                  </a:lnTo>
                  <a:lnTo>
                    <a:pt x="537" y="89"/>
                  </a:lnTo>
                  <a:lnTo>
                    <a:pt x="537" y="89"/>
                  </a:lnTo>
                  <a:lnTo>
                    <a:pt x="540" y="89"/>
                  </a:lnTo>
                  <a:lnTo>
                    <a:pt x="544" y="89"/>
                  </a:lnTo>
                  <a:lnTo>
                    <a:pt x="540" y="85"/>
                  </a:lnTo>
                  <a:lnTo>
                    <a:pt x="540" y="85"/>
                  </a:lnTo>
                  <a:lnTo>
                    <a:pt x="548" y="85"/>
                  </a:lnTo>
                  <a:lnTo>
                    <a:pt x="552" y="85"/>
                  </a:lnTo>
                  <a:lnTo>
                    <a:pt x="559" y="85"/>
                  </a:lnTo>
                  <a:lnTo>
                    <a:pt x="563" y="89"/>
                  </a:lnTo>
                  <a:lnTo>
                    <a:pt x="566" y="93"/>
                  </a:lnTo>
                  <a:lnTo>
                    <a:pt x="566" y="96"/>
                  </a:lnTo>
                  <a:lnTo>
                    <a:pt x="570" y="96"/>
                  </a:lnTo>
                  <a:lnTo>
                    <a:pt x="574" y="96"/>
                  </a:lnTo>
                  <a:lnTo>
                    <a:pt x="577" y="100"/>
                  </a:lnTo>
                  <a:lnTo>
                    <a:pt x="577" y="100"/>
                  </a:lnTo>
                  <a:lnTo>
                    <a:pt x="581" y="100"/>
                  </a:lnTo>
                  <a:lnTo>
                    <a:pt x="581" y="104"/>
                  </a:lnTo>
                  <a:lnTo>
                    <a:pt x="581" y="104"/>
                  </a:lnTo>
                  <a:lnTo>
                    <a:pt x="581" y="107"/>
                  </a:lnTo>
                  <a:lnTo>
                    <a:pt x="581" y="107"/>
                  </a:lnTo>
                  <a:lnTo>
                    <a:pt x="581" y="111"/>
                  </a:lnTo>
                  <a:lnTo>
                    <a:pt x="581" y="111"/>
                  </a:lnTo>
                  <a:lnTo>
                    <a:pt x="585" y="111"/>
                  </a:lnTo>
                  <a:lnTo>
                    <a:pt x="589" y="111"/>
                  </a:lnTo>
                  <a:lnTo>
                    <a:pt x="589" y="111"/>
                  </a:lnTo>
                  <a:lnTo>
                    <a:pt x="592" y="111"/>
                  </a:lnTo>
                  <a:lnTo>
                    <a:pt x="592" y="111"/>
                  </a:lnTo>
                  <a:lnTo>
                    <a:pt x="600" y="107"/>
                  </a:lnTo>
                  <a:lnTo>
                    <a:pt x="603" y="107"/>
                  </a:lnTo>
                  <a:lnTo>
                    <a:pt x="607" y="107"/>
                  </a:lnTo>
                  <a:lnTo>
                    <a:pt x="611" y="104"/>
                  </a:lnTo>
                  <a:lnTo>
                    <a:pt x="611" y="104"/>
                  </a:lnTo>
                  <a:lnTo>
                    <a:pt x="611" y="107"/>
                  </a:lnTo>
                  <a:lnTo>
                    <a:pt x="611" y="111"/>
                  </a:lnTo>
                  <a:lnTo>
                    <a:pt x="614" y="111"/>
                  </a:lnTo>
                  <a:lnTo>
                    <a:pt x="618" y="115"/>
                  </a:lnTo>
                  <a:lnTo>
                    <a:pt x="622" y="115"/>
                  </a:lnTo>
                  <a:lnTo>
                    <a:pt x="622" y="119"/>
                  </a:lnTo>
                  <a:lnTo>
                    <a:pt x="622" y="119"/>
                  </a:lnTo>
                  <a:lnTo>
                    <a:pt x="618" y="122"/>
                  </a:lnTo>
                  <a:lnTo>
                    <a:pt x="614" y="126"/>
                  </a:lnTo>
                  <a:lnTo>
                    <a:pt x="614" y="130"/>
                  </a:lnTo>
                  <a:lnTo>
                    <a:pt x="614" y="130"/>
                  </a:lnTo>
                  <a:lnTo>
                    <a:pt x="611" y="133"/>
                  </a:lnTo>
                  <a:lnTo>
                    <a:pt x="607" y="133"/>
                  </a:lnTo>
                  <a:lnTo>
                    <a:pt x="603" y="137"/>
                  </a:lnTo>
                  <a:lnTo>
                    <a:pt x="603" y="141"/>
                  </a:lnTo>
                  <a:lnTo>
                    <a:pt x="603" y="145"/>
                  </a:lnTo>
                  <a:lnTo>
                    <a:pt x="607" y="152"/>
                  </a:lnTo>
                  <a:lnTo>
                    <a:pt x="611" y="156"/>
                  </a:lnTo>
                  <a:lnTo>
                    <a:pt x="611" y="159"/>
                  </a:lnTo>
                  <a:lnTo>
                    <a:pt x="607" y="163"/>
                  </a:lnTo>
                  <a:lnTo>
                    <a:pt x="603" y="163"/>
                  </a:lnTo>
                  <a:lnTo>
                    <a:pt x="600" y="167"/>
                  </a:lnTo>
                  <a:lnTo>
                    <a:pt x="596" y="167"/>
                  </a:lnTo>
                  <a:lnTo>
                    <a:pt x="596" y="167"/>
                  </a:lnTo>
                  <a:lnTo>
                    <a:pt x="596" y="163"/>
                  </a:lnTo>
                  <a:lnTo>
                    <a:pt x="592" y="163"/>
                  </a:lnTo>
                  <a:lnTo>
                    <a:pt x="585" y="167"/>
                  </a:lnTo>
                  <a:lnTo>
                    <a:pt x="581" y="167"/>
                  </a:lnTo>
                  <a:lnTo>
                    <a:pt x="574" y="163"/>
                  </a:lnTo>
                  <a:lnTo>
                    <a:pt x="570" y="163"/>
                  </a:lnTo>
                  <a:lnTo>
                    <a:pt x="570" y="163"/>
                  </a:lnTo>
                  <a:lnTo>
                    <a:pt x="566" y="171"/>
                  </a:lnTo>
                  <a:lnTo>
                    <a:pt x="566" y="174"/>
                  </a:lnTo>
                  <a:lnTo>
                    <a:pt x="566" y="178"/>
                  </a:lnTo>
                  <a:lnTo>
                    <a:pt x="563" y="185"/>
                  </a:lnTo>
                  <a:lnTo>
                    <a:pt x="563" y="193"/>
                  </a:lnTo>
                  <a:lnTo>
                    <a:pt x="563" y="197"/>
                  </a:lnTo>
                  <a:lnTo>
                    <a:pt x="566" y="197"/>
                  </a:lnTo>
                  <a:lnTo>
                    <a:pt x="570" y="197"/>
                  </a:lnTo>
                  <a:lnTo>
                    <a:pt x="566" y="200"/>
                  </a:lnTo>
                  <a:lnTo>
                    <a:pt x="566" y="204"/>
                  </a:lnTo>
                  <a:lnTo>
                    <a:pt x="566" y="204"/>
                  </a:lnTo>
                  <a:lnTo>
                    <a:pt x="563" y="204"/>
                  </a:lnTo>
                  <a:lnTo>
                    <a:pt x="559" y="204"/>
                  </a:lnTo>
                  <a:lnTo>
                    <a:pt x="559" y="204"/>
                  </a:lnTo>
                  <a:lnTo>
                    <a:pt x="555" y="204"/>
                  </a:lnTo>
                  <a:lnTo>
                    <a:pt x="552" y="204"/>
                  </a:lnTo>
                  <a:lnTo>
                    <a:pt x="544" y="208"/>
                  </a:lnTo>
                  <a:lnTo>
                    <a:pt x="540" y="208"/>
                  </a:lnTo>
                  <a:lnTo>
                    <a:pt x="537" y="208"/>
                  </a:lnTo>
                  <a:lnTo>
                    <a:pt x="537" y="208"/>
                  </a:lnTo>
                  <a:lnTo>
                    <a:pt x="533" y="208"/>
                  </a:lnTo>
                  <a:lnTo>
                    <a:pt x="529" y="211"/>
                  </a:lnTo>
                  <a:lnTo>
                    <a:pt x="529" y="211"/>
                  </a:lnTo>
                  <a:lnTo>
                    <a:pt x="533" y="215"/>
                  </a:lnTo>
                  <a:lnTo>
                    <a:pt x="537" y="215"/>
                  </a:lnTo>
                  <a:lnTo>
                    <a:pt x="540" y="215"/>
                  </a:lnTo>
                  <a:lnTo>
                    <a:pt x="540" y="215"/>
                  </a:lnTo>
                  <a:lnTo>
                    <a:pt x="540" y="219"/>
                  </a:lnTo>
                  <a:lnTo>
                    <a:pt x="540" y="222"/>
                  </a:lnTo>
                  <a:lnTo>
                    <a:pt x="540" y="226"/>
                  </a:lnTo>
                  <a:lnTo>
                    <a:pt x="544" y="226"/>
                  </a:lnTo>
                  <a:lnTo>
                    <a:pt x="544" y="230"/>
                  </a:lnTo>
                  <a:lnTo>
                    <a:pt x="548" y="234"/>
                  </a:lnTo>
                  <a:lnTo>
                    <a:pt x="548" y="237"/>
                  </a:lnTo>
                  <a:lnTo>
                    <a:pt x="552" y="237"/>
                  </a:lnTo>
                  <a:lnTo>
                    <a:pt x="552" y="245"/>
                  </a:lnTo>
                  <a:lnTo>
                    <a:pt x="548" y="248"/>
                  </a:lnTo>
                  <a:lnTo>
                    <a:pt x="548" y="248"/>
                  </a:lnTo>
                  <a:lnTo>
                    <a:pt x="552" y="252"/>
                  </a:lnTo>
                  <a:lnTo>
                    <a:pt x="548" y="252"/>
                  </a:lnTo>
                  <a:lnTo>
                    <a:pt x="548" y="256"/>
                  </a:lnTo>
                  <a:lnTo>
                    <a:pt x="548" y="256"/>
                  </a:lnTo>
                  <a:lnTo>
                    <a:pt x="548" y="260"/>
                  </a:lnTo>
                  <a:lnTo>
                    <a:pt x="544" y="263"/>
                  </a:lnTo>
                  <a:lnTo>
                    <a:pt x="537" y="260"/>
                  </a:lnTo>
                  <a:lnTo>
                    <a:pt x="529" y="252"/>
                  </a:lnTo>
                  <a:lnTo>
                    <a:pt x="526" y="252"/>
                  </a:lnTo>
                  <a:lnTo>
                    <a:pt x="518" y="252"/>
                  </a:lnTo>
                  <a:lnTo>
                    <a:pt x="511" y="252"/>
                  </a:lnTo>
                  <a:lnTo>
                    <a:pt x="503" y="252"/>
                  </a:lnTo>
                  <a:lnTo>
                    <a:pt x="496" y="252"/>
                  </a:lnTo>
                  <a:lnTo>
                    <a:pt x="489" y="252"/>
                  </a:lnTo>
                  <a:lnTo>
                    <a:pt x="485" y="252"/>
                  </a:lnTo>
                  <a:lnTo>
                    <a:pt x="481" y="252"/>
                  </a:lnTo>
                  <a:lnTo>
                    <a:pt x="477" y="252"/>
                  </a:lnTo>
                  <a:lnTo>
                    <a:pt x="474" y="256"/>
                  </a:lnTo>
                  <a:lnTo>
                    <a:pt x="466" y="252"/>
                  </a:lnTo>
                  <a:lnTo>
                    <a:pt x="459" y="252"/>
                  </a:lnTo>
                  <a:lnTo>
                    <a:pt x="455" y="252"/>
                  </a:lnTo>
                  <a:lnTo>
                    <a:pt x="452" y="252"/>
                  </a:lnTo>
                  <a:lnTo>
                    <a:pt x="448" y="252"/>
                  </a:lnTo>
                  <a:lnTo>
                    <a:pt x="444" y="252"/>
                  </a:lnTo>
                  <a:lnTo>
                    <a:pt x="440" y="252"/>
                  </a:lnTo>
                  <a:lnTo>
                    <a:pt x="440" y="252"/>
                  </a:lnTo>
                  <a:lnTo>
                    <a:pt x="440" y="256"/>
                  </a:lnTo>
                  <a:lnTo>
                    <a:pt x="440" y="260"/>
                  </a:lnTo>
                  <a:lnTo>
                    <a:pt x="440" y="263"/>
                  </a:lnTo>
                  <a:lnTo>
                    <a:pt x="437" y="263"/>
                  </a:lnTo>
                  <a:lnTo>
                    <a:pt x="426" y="263"/>
                  </a:lnTo>
                  <a:lnTo>
                    <a:pt x="415" y="263"/>
                  </a:lnTo>
                  <a:lnTo>
                    <a:pt x="411" y="260"/>
                  </a:lnTo>
                  <a:lnTo>
                    <a:pt x="403" y="260"/>
                  </a:lnTo>
                  <a:lnTo>
                    <a:pt x="403" y="263"/>
                  </a:lnTo>
                  <a:lnTo>
                    <a:pt x="403" y="263"/>
                  </a:lnTo>
                  <a:lnTo>
                    <a:pt x="400" y="267"/>
                  </a:lnTo>
                  <a:lnTo>
                    <a:pt x="400" y="267"/>
                  </a:lnTo>
                  <a:lnTo>
                    <a:pt x="396" y="267"/>
                  </a:lnTo>
                  <a:lnTo>
                    <a:pt x="396" y="271"/>
                  </a:lnTo>
                  <a:lnTo>
                    <a:pt x="392" y="274"/>
                  </a:lnTo>
                  <a:lnTo>
                    <a:pt x="385" y="278"/>
                  </a:lnTo>
                  <a:lnTo>
                    <a:pt x="381" y="286"/>
                  </a:lnTo>
                  <a:lnTo>
                    <a:pt x="381" y="286"/>
                  </a:lnTo>
                  <a:lnTo>
                    <a:pt x="377" y="293"/>
                  </a:lnTo>
                  <a:lnTo>
                    <a:pt x="370" y="297"/>
                  </a:lnTo>
                  <a:lnTo>
                    <a:pt x="370" y="297"/>
                  </a:lnTo>
                  <a:lnTo>
                    <a:pt x="363" y="293"/>
                  </a:lnTo>
                  <a:lnTo>
                    <a:pt x="355" y="293"/>
                  </a:lnTo>
                  <a:lnTo>
                    <a:pt x="352" y="293"/>
                  </a:lnTo>
                  <a:lnTo>
                    <a:pt x="344" y="297"/>
                  </a:lnTo>
                  <a:lnTo>
                    <a:pt x="340" y="297"/>
                  </a:lnTo>
                  <a:lnTo>
                    <a:pt x="333" y="278"/>
                  </a:lnTo>
                  <a:lnTo>
                    <a:pt x="322" y="278"/>
                  </a:lnTo>
                  <a:lnTo>
                    <a:pt x="322" y="256"/>
                  </a:lnTo>
                  <a:lnTo>
                    <a:pt x="315" y="260"/>
                  </a:lnTo>
                  <a:lnTo>
                    <a:pt x="311" y="248"/>
                  </a:lnTo>
                  <a:lnTo>
                    <a:pt x="303" y="245"/>
                  </a:lnTo>
                  <a:lnTo>
                    <a:pt x="278" y="245"/>
                  </a:lnTo>
                  <a:lnTo>
                    <a:pt x="252" y="245"/>
                  </a:lnTo>
                  <a:lnTo>
                    <a:pt x="237" y="237"/>
                  </a:lnTo>
                  <a:lnTo>
                    <a:pt x="229" y="234"/>
                  </a:lnTo>
                  <a:lnTo>
                    <a:pt x="203" y="219"/>
                  </a:lnTo>
                  <a:lnTo>
                    <a:pt x="159" y="226"/>
                  </a:lnTo>
                  <a:lnTo>
                    <a:pt x="174" y="297"/>
                  </a:lnTo>
                  <a:lnTo>
                    <a:pt x="170" y="297"/>
                  </a:lnTo>
                  <a:lnTo>
                    <a:pt x="163" y="297"/>
                  </a:lnTo>
                  <a:lnTo>
                    <a:pt x="152" y="286"/>
                  </a:lnTo>
                  <a:lnTo>
                    <a:pt x="141" y="282"/>
                  </a:lnTo>
                  <a:lnTo>
                    <a:pt x="129" y="278"/>
                  </a:lnTo>
                  <a:lnTo>
                    <a:pt x="122" y="282"/>
                  </a:lnTo>
                  <a:lnTo>
                    <a:pt x="111" y="289"/>
                  </a:lnTo>
                  <a:lnTo>
                    <a:pt x="111" y="286"/>
                  </a:lnTo>
                  <a:lnTo>
                    <a:pt x="111" y="282"/>
                  </a:lnTo>
                  <a:lnTo>
                    <a:pt x="111" y="278"/>
                  </a:lnTo>
                  <a:lnTo>
                    <a:pt x="115" y="274"/>
                  </a:lnTo>
                  <a:lnTo>
                    <a:pt x="115" y="274"/>
                  </a:lnTo>
                  <a:lnTo>
                    <a:pt x="115" y="271"/>
                  </a:lnTo>
                  <a:lnTo>
                    <a:pt x="111" y="271"/>
                  </a:lnTo>
                  <a:lnTo>
                    <a:pt x="107" y="271"/>
                  </a:lnTo>
                  <a:lnTo>
                    <a:pt x="107" y="271"/>
                  </a:lnTo>
                  <a:lnTo>
                    <a:pt x="103" y="271"/>
                  </a:lnTo>
                  <a:lnTo>
                    <a:pt x="100" y="271"/>
                  </a:lnTo>
                  <a:lnTo>
                    <a:pt x="100" y="271"/>
                  </a:lnTo>
                  <a:lnTo>
                    <a:pt x="100" y="267"/>
                  </a:lnTo>
                  <a:lnTo>
                    <a:pt x="96" y="267"/>
                  </a:lnTo>
                  <a:lnTo>
                    <a:pt x="96" y="263"/>
                  </a:lnTo>
                  <a:lnTo>
                    <a:pt x="92" y="263"/>
                  </a:lnTo>
                  <a:lnTo>
                    <a:pt x="92" y="263"/>
                  </a:lnTo>
                  <a:lnTo>
                    <a:pt x="89" y="263"/>
                  </a:lnTo>
                  <a:lnTo>
                    <a:pt x="89" y="263"/>
                  </a:lnTo>
                  <a:lnTo>
                    <a:pt x="89" y="260"/>
                  </a:lnTo>
                  <a:lnTo>
                    <a:pt x="89" y="260"/>
                  </a:lnTo>
                  <a:lnTo>
                    <a:pt x="85" y="252"/>
                  </a:lnTo>
                  <a:lnTo>
                    <a:pt x="81" y="252"/>
                  </a:lnTo>
                  <a:lnTo>
                    <a:pt x="81" y="252"/>
                  </a:lnTo>
                  <a:lnTo>
                    <a:pt x="81" y="248"/>
                  </a:lnTo>
                  <a:lnTo>
                    <a:pt x="78" y="248"/>
                  </a:lnTo>
                  <a:lnTo>
                    <a:pt x="78" y="245"/>
                  </a:lnTo>
                  <a:lnTo>
                    <a:pt x="74" y="245"/>
                  </a:lnTo>
                  <a:lnTo>
                    <a:pt x="70" y="245"/>
                  </a:lnTo>
                  <a:lnTo>
                    <a:pt x="70" y="241"/>
                  </a:lnTo>
                  <a:lnTo>
                    <a:pt x="70" y="241"/>
                  </a:lnTo>
                  <a:lnTo>
                    <a:pt x="70" y="237"/>
                  </a:lnTo>
                  <a:lnTo>
                    <a:pt x="74" y="237"/>
                  </a:lnTo>
                  <a:lnTo>
                    <a:pt x="78" y="237"/>
                  </a:lnTo>
                  <a:lnTo>
                    <a:pt x="78" y="237"/>
                  </a:lnTo>
                  <a:lnTo>
                    <a:pt x="81" y="237"/>
                  </a:lnTo>
                  <a:lnTo>
                    <a:pt x="81" y="241"/>
                  </a:lnTo>
                  <a:lnTo>
                    <a:pt x="85" y="237"/>
                  </a:lnTo>
                  <a:lnTo>
                    <a:pt x="85" y="237"/>
                  </a:lnTo>
                  <a:lnTo>
                    <a:pt x="89" y="237"/>
                  </a:lnTo>
                  <a:lnTo>
                    <a:pt x="89" y="237"/>
                  </a:lnTo>
                  <a:lnTo>
                    <a:pt x="89" y="237"/>
                  </a:lnTo>
                  <a:lnTo>
                    <a:pt x="85" y="237"/>
                  </a:lnTo>
                  <a:lnTo>
                    <a:pt x="85" y="237"/>
                  </a:lnTo>
                  <a:lnTo>
                    <a:pt x="85" y="234"/>
                  </a:lnTo>
                  <a:lnTo>
                    <a:pt x="81" y="230"/>
                  </a:lnTo>
                  <a:lnTo>
                    <a:pt x="81" y="230"/>
                  </a:lnTo>
                  <a:lnTo>
                    <a:pt x="81" y="230"/>
                  </a:lnTo>
                  <a:lnTo>
                    <a:pt x="81" y="226"/>
                  </a:lnTo>
                  <a:lnTo>
                    <a:pt x="81" y="226"/>
                  </a:lnTo>
                  <a:lnTo>
                    <a:pt x="85" y="222"/>
                  </a:lnTo>
                  <a:lnTo>
                    <a:pt x="89" y="222"/>
                  </a:lnTo>
                  <a:lnTo>
                    <a:pt x="92" y="222"/>
                  </a:lnTo>
                  <a:lnTo>
                    <a:pt x="92" y="222"/>
                  </a:lnTo>
                  <a:lnTo>
                    <a:pt x="96" y="222"/>
                  </a:lnTo>
                  <a:lnTo>
                    <a:pt x="100" y="219"/>
                  </a:lnTo>
                  <a:lnTo>
                    <a:pt x="100" y="222"/>
                  </a:lnTo>
                  <a:lnTo>
                    <a:pt x="103" y="222"/>
                  </a:lnTo>
                  <a:lnTo>
                    <a:pt x="103" y="222"/>
                  </a:lnTo>
                  <a:lnTo>
                    <a:pt x="107" y="222"/>
                  </a:lnTo>
                  <a:lnTo>
                    <a:pt x="111" y="222"/>
                  </a:lnTo>
                  <a:lnTo>
                    <a:pt x="115" y="222"/>
                  </a:lnTo>
                  <a:lnTo>
                    <a:pt x="115" y="222"/>
                  </a:lnTo>
                  <a:lnTo>
                    <a:pt x="111" y="219"/>
                  </a:lnTo>
                  <a:lnTo>
                    <a:pt x="107" y="219"/>
                  </a:lnTo>
                  <a:lnTo>
                    <a:pt x="107" y="215"/>
                  </a:lnTo>
                  <a:lnTo>
                    <a:pt x="107" y="211"/>
                  </a:lnTo>
                  <a:lnTo>
                    <a:pt x="107" y="211"/>
                  </a:lnTo>
                  <a:lnTo>
                    <a:pt x="111" y="211"/>
                  </a:lnTo>
                  <a:lnTo>
                    <a:pt x="107" y="208"/>
                  </a:lnTo>
                  <a:lnTo>
                    <a:pt x="107" y="208"/>
                  </a:lnTo>
                  <a:lnTo>
                    <a:pt x="107" y="208"/>
                  </a:lnTo>
                  <a:lnTo>
                    <a:pt x="107" y="204"/>
                  </a:lnTo>
                  <a:lnTo>
                    <a:pt x="111" y="200"/>
                  </a:lnTo>
                  <a:lnTo>
                    <a:pt x="107" y="200"/>
                  </a:lnTo>
                  <a:lnTo>
                    <a:pt x="107" y="197"/>
                  </a:lnTo>
                  <a:lnTo>
                    <a:pt x="107" y="197"/>
                  </a:lnTo>
                  <a:lnTo>
                    <a:pt x="107" y="193"/>
                  </a:lnTo>
                  <a:lnTo>
                    <a:pt x="103" y="193"/>
                  </a:lnTo>
                  <a:lnTo>
                    <a:pt x="103" y="193"/>
                  </a:lnTo>
                  <a:lnTo>
                    <a:pt x="103" y="189"/>
                  </a:lnTo>
                  <a:lnTo>
                    <a:pt x="96" y="189"/>
                  </a:lnTo>
                  <a:lnTo>
                    <a:pt x="96" y="189"/>
                  </a:lnTo>
                  <a:lnTo>
                    <a:pt x="92" y="189"/>
                  </a:lnTo>
                  <a:lnTo>
                    <a:pt x="92" y="193"/>
                  </a:lnTo>
                  <a:lnTo>
                    <a:pt x="92" y="193"/>
                  </a:lnTo>
                  <a:lnTo>
                    <a:pt x="92" y="193"/>
                  </a:lnTo>
                  <a:lnTo>
                    <a:pt x="89" y="193"/>
                  </a:lnTo>
                  <a:lnTo>
                    <a:pt x="89" y="193"/>
                  </a:lnTo>
                  <a:lnTo>
                    <a:pt x="89" y="193"/>
                  </a:lnTo>
                  <a:lnTo>
                    <a:pt x="85" y="193"/>
                  </a:lnTo>
                  <a:lnTo>
                    <a:pt x="85" y="193"/>
                  </a:lnTo>
                  <a:lnTo>
                    <a:pt x="81" y="193"/>
                  </a:lnTo>
                  <a:lnTo>
                    <a:pt x="81" y="189"/>
                  </a:lnTo>
                  <a:lnTo>
                    <a:pt x="81" y="189"/>
                  </a:lnTo>
                  <a:lnTo>
                    <a:pt x="81" y="189"/>
                  </a:lnTo>
                  <a:lnTo>
                    <a:pt x="78" y="189"/>
                  </a:lnTo>
                  <a:lnTo>
                    <a:pt x="78" y="189"/>
                  </a:lnTo>
                  <a:lnTo>
                    <a:pt x="74" y="189"/>
                  </a:lnTo>
                  <a:lnTo>
                    <a:pt x="70" y="193"/>
                  </a:lnTo>
                  <a:lnTo>
                    <a:pt x="70" y="193"/>
                  </a:lnTo>
                  <a:lnTo>
                    <a:pt x="70" y="193"/>
                  </a:lnTo>
                  <a:lnTo>
                    <a:pt x="66" y="193"/>
                  </a:lnTo>
                  <a:lnTo>
                    <a:pt x="66" y="193"/>
                  </a:lnTo>
                  <a:lnTo>
                    <a:pt x="63" y="197"/>
                  </a:lnTo>
                  <a:lnTo>
                    <a:pt x="63" y="197"/>
                  </a:lnTo>
                  <a:lnTo>
                    <a:pt x="59" y="197"/>
                  </a:lnTo>
                  <a:lnTo>
                    <a:pt x="59" y="200"/>
                  </a:lnTo>
                  <a:lnTo>
                    <a:pt x="55" y="200"/>
                  </a:lnTo>
                  <a:lnTo>
                    <a:pt x="55" y="200"/>
                  </a:lnTo>
                  <a:lnTo>
                    <a:pt x="55" y="200"/>
                  </a:lnTo>
                  <a:lnTo>
                    <a:pt x="55" y="200"/>
                  </a:lnTo>
                  <a:lnTo>
                    <a:pt x="52" y="200"/>
                  </a:lnTo>
                  <a:lnTo>
                    <a:pt x="52" y="200"/>
                  </a:lnTo>
                  <a:lnTo>
                    <a:pt x="48" y="200"/>
                  </a:lnTo>
                  <a:lnTo>
                    <a:pt x="48" y="200"/>
                  </a:lnTo>
                  <a:lnTo>
                    <a:pt x="48" y="20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9" name="Freeform 17"/>
            <p:cNvSpPr/>
            <p:nvPr/>
          </p:nvSpPr>
          <p:spPr bwMode="auto">
            <a:xfrm>
              <a:off x="6505058" y="2981322"/>
              <a:ext cx="471134" cy="258366"/>
            </a:xfrm>
            <a:custGeom>
              <a:avLst/>
              <a:gdLst>
                <a:gd name="T0" fmla="*/ 211 w 263"/>
                <a:gd name="T1" fmla="*/ 137 h 148"/>
                <a:gd name="T2" fmla="*/ 215 w 263"/>
                <a:gd name="T3" fmla="*/ 130 h 148"/>
                <a:gd name="T4" fmla="*/ 211 w 263"/>
                <a:gd name="T5" fmla="*/ 126 h 148"/>
                <a:gd name="T6" fmla="*/ 211 w 263"/>
                <a:gd name="T7" fmla="*/ 118 h 148"/>
                <a:gd name="T8" fmla="*/ 207 w 263"/>
                <a:gd name="T9" fmla="*/ 115 h 148"/>
                <a:gd name="T10" fmla="*/ 200 w 263"/>
                <a:gd name="T11" fmla="*/ 111 h 148"/>
                <a:gd name="T12" fmla="*/ 204 w 263"/>
                <a:gd name="T13" fmla="*/ 104 h 148"/>
                <a:gd name="T14" fmla="*/ 211 w 263"/>
                <a:gd name="T15" fmla="*/ 104 h 148"/>
                <a:gd name="T16" fmla="*/ 218 w 263"/>
                <a:gd name="T17" fmla="*/ 96 h 148"/>
                <a:gd name="T18" fmla="*/ 215 w 263"/>
                <a:gd name="T19" fmla="*/ 93 h 148"/>
                <a:gd name="T20" fmla="*/ 230 w 263"/>
                <a:gd name="T21" fmla="*/ 89 h 148"/>
                <a:gd name="T22" fmla="*/ 226 w 263"/>
                <a:gd name="T23" fmla="*/ 85 h 148"/>
                <a:gd name="T24" fmla="*/ 230 w 263"/>
                <a:gd name="T25" fmla="*/ 81 h 148"/>
                <a:gd name="T26" fmla="*/ 237 w 263"/>
                <a:gd name="T27" fmla="*/ 78 h 148"/>
                <a:gd name="T28" fmla="*/ 244 w 263"/>
                <a:gd name="T29" fmla="*/ 78 h 148"/>
                <a:gd name="T30" fmla="*/ 256 w 263"/>
                <a:gd name="T31" fmla="*/ 78 h 148"/>
                <a:gd name="T32" fmla="*/ 263 w 263"/>
                <a:gd name="T33" fmla="*/ 74 h 148"/>
                <a:gd name="T34" fmla="*/ 256 w 263"/>
                <a:gd name="T35" fmla="*/ 63 h 148"/>
                <a:gd name="T36" fmla="*/ 252 w 263"/>
                <a:gd name="T37" fmla="*/ 67 h 148"/>
                <a:gd name="T38" fmla="*/ 248 w 263"/>
                <a:gd name="T39" fmla="*/ 70 h 148"/>
                <a:gd name="T40" fmla="*/ 237 w 263"/>
                <a:gd name="T41" fmla="*/ 67 h 148"/>
                <a:gd name="T42" fmla="*/ 237 w 263"/>
                <a:gd name="T43" fmla="*/ 59 h 148"/>
                <a:gd name="T44" fmla="*/ 241 w 263"/>
                <a:gd name="T45" fmla="*/ 48 h 148"/>
                <a:gd name="T46" fmla="*/ 237 w 263"/>
                <a:gd name="T47" fmla="*/ 52 h 148"/>
                <a:gd name="T48" fmla="*/ 226 w 263"/>
                <a:gd name="T49" fmla="*/ 59 h 148"/>
                <a:gd name="T50" fmla="*/ 222 w 263"/>
                <a:gd name="T51" fmla="*/ 67 h 148"/>
                <a:gd name="T52" fmla="*/ 211 w 263"/>
                <a:gd name="T53" fmla="*/ 78 h 148"/>
                <a:gd name="T54" fmla="*/ 204 w 263"/>
                <a:gd name="T55" fmla="*/ 74 h 148"/>
                <a:gd name="T56" fmla="*/ 193 w 263"/>
                <a:gd name="T57" fmla="*/ 74 h 148"/>
                <a:gd name="T58" fmla="*/ 181 w 263"/>
                <a:gd name="T59" fmla="*/ 78 h 148"/>
                <a:gd name="T60" fmla="*/ 163 w 263"/>
                <a:gd name="T61" fmla="*/ 59 h 148"/>
                <a:gd name="T62" fmla="*/ 156 w 263"/>
                <a:gd name="T63" fmla="*/ 41 h 148"/>
                <a:gd name="T64" fmla="*/ 144 w 263"/>
                <a:gd name="T65" fmla="*/ 26 h 148"/>
                <a:gd name="T66" fmla="*/ 93 w 263"/>
                <a:gd name="T67" fmla="*/ 26 h 148"/>
                <a:gd name="T68" fmla="*/ 70 w 263"/>
                <a:gd name="T69" fmla="*/ 15 h 148"/>
                <a:gd name="T70" fmla="*/ 0 w 263"/>
                <a:gd name="T71" fmla="*/ 7 h 148"/>
                <a:gd name="T72" fmla="*/ 22 w 263"/>
                <a:gd name="T73" fmla="*/ 78 h 148"/>
                <a:gd name="T74" fmla="*/ 30 w 263"/>
                <a:gd name="T75" fmla="*/ 74 h 148"/>
                <a:gd name="T76" fmla="*/ 26 w 263"/>
                <a:gd name="T77" fmla="*/ 67 h 148"/>
                <a:gd name="T78" fmla="*/ 33 w 263"/>
                <a:gd name="T79" fmla="*/ 59 h 148"/>
                <a:gd name="T80" fmla="*/ 41 w 263"/>
                <a:gd name="T81" fmla="*/ 55 h 148"/>
                <a:gd name="T82" fmla="*/ 44 w 263"/>
                <a:gd name="T83" fmla="*/ 55 h 148"/>
                <a:gd name="T84" fmla="*/ 52 w 263"/>
                <a:gd name="T85" fmla="*/ 52 h 148"/>
                <a:gd name="T86" fmla="*/ 70 w 263"/>
                <a:gd name="T87" fmla="*/ 63 h 148"/>
                <a:gd name="T88" fmla="*/ 85 w 263"/>
                <a:gd name="T89" fmla="*/ 70 h 148"/>
                <a:gd name="T90" fmla="*/ 96 w 263"/>
                <a:gd name="T91" fmla="*/ 74 h 148"/>
                <a:gd name="T92" fmla="*/ 107 w 263"/>
                <a:gd name="T93" fmla="*/ 78 h 148"/>
                <a:gd name="T94" fmla="*/ 115 w 263"/>
                <a:gd name="T95" fmla="*/ 89 h 148"/>
                <a:gd name="T96" fmla="*/ 119 w 263"/>
                <a:gd name="T97" fmla="*/ 100 h 148"/>
                <a:gd name="T98" fmla="*/ 133 w 263"/>
                <a:gd name="T99" fmla="*/ 107 h 148"/>
                <a:gd name="T100" fmla="*/ 159 w 263"/>
                <a:gd name="T101" fmla="*/ 122 h 148"/>
                <a:gd name="T102" fmla="*/ 178 w 263"/>
                <a:gd name="T103" fmla="*/ 130 h 148"/>
                <a:gd name="T104" fmla="*/ 181 w 263"/>
                <a:gd name="T105" fmla="*/ 130 h 148"/>
                <a:gd name="T106" fmla="*/ 189 w 263"/>
                <a:gd name="T107" fmla="*/ 137 h 148"/>
                <a:gd name="T108" fmla="*/ 193 w 263"/>
                <a:gd name="T109" fmla="*/ 144 h 148"/>
                <a:gd name="T110" fmla="*/ 200 w 263"/>
                <a:gd name="T111" fmla="*/ 148 h 148"/>
                <a:gd name="T112" fmla="*/ 204 w 263"/>
                <a:gd name="T113" fmla="*/ 144 h 148"/>
                <a:gd name="T114" fmla="*/ 207 w 263"/>
                <a:gd name="T115" fmla="*/ 148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63" h="148">
                  <a:moveTo>
                    <a:pt x="207" y="148"/>
                  </a:moveTo>
                  <a:lnTo>
                    <a:pt x="211" y="137"/>
                  </a:lnTo>
                  <a:lnTo>
                    <a:pt x="215" y="133"/>
                  </a:lnTo>
                  <a:lnTo>
                    <a:pt x="215" y="130"/>
                  </a:lnTo>
                  <a:lnTo>
                    <a:pt x="215" y="126"/>
                  </a:lnTo>
                  <a:lnTo>
                    <a:pt x="211" y="126"/>
                  </a:lnTo>
                  <a:lnTo>
                    <a:pt x="211" y="118"/>
                  </a:lnTo>
                  <a:lnTo>
                    <a:pt x="211" y="118"/>
                  </a:lnTo>
                  <a:lnTo>
                    <a:pt x="211" y="115"/>
                  </a:lnTo>
                  <a:lnTo>
                    <a:pt x="207" y="115"/>
                  </a:lnTo>
                  <a:lnTo>
                    <a:pt x="204" y="115"/>
                  </a:lnTo>
                  <a:lnTo>
                    <a:pt x="200" y="111"/>
                  </a:lnTo>
                  <a:lnTo>
                    <a:pt x="200" y="104"/>
                  </a:lnTo>
                  <a:lnTo>
                    <a:pt x="204" y="104"/>
                  </a:lnTo>
                  <a:lnTo>
                    <a:pt x="207" y="104"/>
                  </a:lnTo>
                  <a:lnTo>
                    <a:pt x="211" y="104"/>
                  </a:lnTo>
                  <a:lnTo>
                    <a:pt x="211" y="100"/>
                  </a:lnTo>
                  <a:lnTo>
                    <a:pt x="218" y="96"/>
                  </a:lnTo>
                  <a:lnTo>
                    <a:pt x="218" y="96"/>
                  </a:lnTo>
                  <a:lnTo>
                    <a:pt x="215" y="93"/>
                  </a:lnTo>
                  <a:lnTo>
                    <a:pt x="222" y="93"/>
                  </a:lnTo>
                  <a:lnTo>
                    <a:pt x="230" y="89"/>
                  </a:lnTo>
                  <a:lnTo>
                    <a:pt x="230" y="89"/>
                  </a:lnTo>
                  <a:lnTo>
                    <a:pt x="226" y="85"/>
                  </a:lnTo>
                  <a:lnTo>
                    <a:pt x="226" y="81"/>
                  </a:lnTo>
                  <a:lnTo>
                    <a:pt x="230" y="81"/>
                  </a:lnTo>
                  <a:lnTo>
                    <a:pt x="233" y="78"/>
                  </a:lnTo>
                  <a:lnTo>
                    <a:pt x="237" y="78"/>
                  </a:lnTo>
                  <a:lnTo>
                    <a:pt x="241" y="74"/>
                  </a:lnTo>
                  <a:lnTo>
                    <a:pt x="244" y="78"/>
                  </a:lnTo>
                  <a:lnTo>
                    <a:pt x="248" y="78"/>
                  </a:lnTo>
                  <a:lnTo>
                    <a:pt x="256" y="78"/>
                  </a:lnTo>
                  <a:lnTo>
                    <a:pt x="259" y="78"/>
                  </a:lnTo>
                  <a:lnTo>
                    <a:pt x="263" y="74"/>
                  </a:lnTo>
                  <a:lnTo>
                    <a:pt x="263" y="70"/>
                  </a:lnTo>
                  <a:lnTo>
                    <a:pt x="256" y="63"/>
                  </a:lnTo>
                  <a:lnTo>
                    <a:pt x="252" y="63"/>
                  </a:lnTo>
                  <a:lnTo>
                    <a:pt x="252" y="67"/>
                  </a:lnTo>
                  <a:lnTo>
                    <a:pt x="252" y="70"/>
                  </a:lnTo>
                  <a:lnTo>
                    <a:pt x="248" y="70"/>
                  </a:lnTo>
                  <a:lnTo>
                    <a:pt x="244" y="67"/>
                  </a:lnTo>
                  <a:lnTo>
                    <a:pt x="237" y="67"/>
                  </a:lnTo>
                  <a:lnTo>
                    <a:pt x="233" y="63"/>
                  </a:lnTo>
                  <a:lnTo>
                    <a:pt x="237" y="59"/>
                  </a:lnTo>
                  <a:lnTo>
                    <a:pt x="241" y="52"/>
                  </a:lnTo>
                  <a:lnTo>
                    <a:pt x="241" y="48"/>
                  </a:lnTo>
                  <a:lnTo>
                    <a:pt x="237" y="48"/>
                  </a:lnTo>
                  <a:lnTo>
                    <a:pt x="237" y="52"/>
                  </a:lnTo>
                  <a:lnTo>
                    <a:pt x="233" y="55"/>
                  </a:lnTo>
                  <a:lnTo>
                    <a:pt x="226" y="59"/>
                  </a:lnTo>
                  <a:lnTo>
                    <a:pt x="222" y="67"/>
                  </a:lnTo>
                  <a:lnTo>
                    <a:pt x="222" y="67"/>
                  </a:lnTo>
                  <a:lnTo>
                    <a:pt x="218" y="74"/>
                  </a:lnTo>
                  <a:lnTo>
                    <a:pt x="211" y="78"/>
                  </a:lnTo>
                  <a:lnTo>
                    <a:pt x="211" y="78"/>
                  </a:lnTo>
                  <a:lnTo>
                    <a:pt x="204" y="74"/>
                  </a:lnTo>
                  <a:lnTo>
                    <a:pt x="196" y="74"/>
                  </a:lnTo>
                  <a:lnTo>
                    <a:pt x="193" y="74"/>
                  </a:lnTo>
                  <a:lnTo>
                    <a:pt x="185" y="78"/>
                  </a:lnTo>
                  <a:lnTo>
                    <a:pt x="181" y="78"/>
                  </a:lnTo>
                  <a:lnTo>
                    <a:pt x="174" y="59"/>
                  </a:lnTo>
                  <a:lnTo>
                    <a:pt x="163" y="59"/>
                  </a:lnTo>
                  <a:lnTo>
                    <a:pt x="163" y="37"/>
                  </a:lnTo>
                  <a:lnTo>
                    <a:pt x="156" y="41"/>
                  </a:lnTo>
                  <a:lnTo>
                    <a:pt x="152" y="29"/>
                  </a:lnTo>
                  <a:lnTo>
                    <a:pt x="144" y="26"/>
                  </a:lnTo>
                  <a:lnTo>
                    <a:pt x="119" y="26"/>
                  </a:lnTo>
                  <a:lnTo>
                    <a:pt x="93" y="26"/>
                  </a:lnTo>
                  <a:lnTo>
                    <a:pt x="78" y="18"/>
                  </a:lnTo>
                  <a:lnTo>
                    <a:pt x="70" y="15"/>
                  </a:lnTo>
                  <a:lnTo>
                    <a:pt x="44" y="0"/>
                  </a:lnTo>
                  <a:lnTo>
                    <a:pt x="0" y="7"/>
                  </a:lnTo>
                  <a:lnTo>
                    <a:pt x="15" y="78"/>
                  </a:lnTo>
                  <a:lnTo>
                    <a:pt x="22" y="78"/>
                  </a:lnTo>
                  <a:lnTo>
                    <a:pt x="26" y="78"/>
                  </a:lnTo>
                  <a:lnTo>
                    <a:pt x="30" y="74"/>
                  </a:lnTo>
                  <a:lnTo>
                    <a:pt x="26" y="70"/>
                  </a:lnTo>
                  <a:lnTo>
                    <a:pt x="26" y="67"/>
                  </a:lnTo>
                  <a:lnTo>
                    <a:pt x="30" y="59"/>
                  </a:lnTo>
                  <a:lnTo>
                    <a:pt x="33" y="59"/>
                  </a:lnTo>
                  <a:lnTo>
                    <a:pt x="37" y="55"/>
                  </a:lnTo>
                  <a:lnTo>
                    <a:pt x="41" y="55"/>
                  </a:lnTo>
                  <a:lnTo>
                    <a:pt x="44" y="55"/>
                  </a:lnTo>
                  <a:lnTo>
                    <a:pt x="44" y="55"/>
                  </a:lnTo>
                  <a:lnTo>
                    <a:pt x="44" y="52"/>
                  </a:lnTo>
                  <a:lnTo>
                    <a:pt x="52" y="52"/>
                  </a:lnTo>
                  <a:lnTo>
                    <a:pt x="63" y="55"/>
                  </a:lnTo>
                  <a:lnTo>
                    <a:pt x="70" y="63"/>
                  </a:lnTo>
                  <a:lnTo>
                    <a:pt x="74" y="67"/>
                  </a:lnTo>
                  <a:lnTo>
                    <a:pt x="85" y="70"/>
                  </a:lnTo>
                  <a:lnTo>
                    <a:pt x="96" y="78"/>
                  </a:lnTo>
                  <a:lnTo>
                    <a:pt x="96" y="74"/>
                  </a:lnTo>
                  <a:lnTo>
                    <a:pt x="100" y="74"/>
                  </a:lnTo>
                  <a:lnTo>
                    <a:pt x="107" y="78"/>
                  </a:lnTo>
                  <a:lnTo>
                    <a:pt x="111" y="89"/>
                  </a:lnTo>
                  <a:lnTo>
                    <a:pt x="115" y="89"/>
                  </a:lnTo>
                  <a:lnTo>
                    <a:pt x="115" y="93"/>
                  </a:lnTo>
                  <a:lnTo>
                    <a:pt x="119" y="100"/>
                  </a:lnTo>
                  <a:lnTo>
                    <a:pt x="126" y="104"/>
                  </a:lnTo>
                  <a:lnTo>
                    <a:pt x="133" y="107"/>
                  </a:lnTo>
                  <a:lnTo>
                    <a:pt x="144" y="115"/>
                  </a:lnTo>
                  <a:lnTo>
                    <a:pt x="159" y="122"/>
                  </a:lnTo>
                  <a:lnTo>
                    <a:pt x="170" y="130"/>
                  </a:lnTo>
                  <a:lnTo>
                    <a:pt x="178" y="130"/>
                  </a:lnTo>
                  <a:lnTo>
                    <a:pt x="181" y="130"/>
                  </a:lnTo>
                  <a:lnTo>
                    <a:pt x="181" y="130"/>
                  </a:lnTo>
                  <a:lnTo>
                    <a:pt x="189" y="133"/>
                  </a:lnTo>
                  <a:lnTo>
                    <a:pt x="189" y="137"/>
                  </a:lnTo>
                  <a:lnTo>
                    <a:pt x="189" y="144"/>
                  </a:lnTo>
                  <a:lnTo>
                    <a:pt x="193" y="144"/>
                  </a:lnTo>
                  <a:lnTo>
                    <a:pt x="196" y="144"/>
                  </a:lnTo>
                  <a:lnTo>
                    <a:pt x="200" y="148"/>
                  </a:lnTo>
                  <a:lnTo>
                    <a:pt x="204" y="148"/>
                  </a:lnTo>
                  <a:lnTo>
                    <a:pt x="204" y="144"/>
                  </a:lnTo>
                  <a:lnTo>
                    <a:pt x="207" y="148"/>
                  </a:lnTo>
                  <a:lnTo>
                    <a:pt x="207" y="1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0" name="Freeform 18"/>
            <p:cNvSpPr/>
            <p:nvPr/>
          </p:nvSpPr>
          <p:spPr bwMode="auto">
            <a:xfrm>
              <a:off x="6419069" y="3072100"/>
              <a:ext cx="424559" cy="232181"/>
            </a:xfrm>
            <a:custGeom>
              <a:avLst/>
              <a:gdLst>
                <a:gd name="T0" fmla="*/ 237 w 237"/>
                <a:gd name="T1" fmla="*/ 81 h 133"/>
                <a:gd name="T2" fmla="*/ 226 w 237"/>
                <a:gd name="T3" fmla="*/ 78 h 133"/>
                <a:gd name="T4" fmla="*/ 192 w 237"/>
                <a:gd name="T5" fmla="*/ 63 h 133"/>
                <a:gd name="T6" fmla="*/ 167 w 237"/>
                <a:gd name="T7" fmla="*/ 48 h 133"/>
                <a:gd name="T8" fmla="*/ 159 w 237"/>
                <a:gd name="T9" fmla="*/ 37 h 133"/>
                <a:gd name="T10" fmla="*/ 144 w 237"/>
                <a:gd name="T11" fmla="*/ 22 h 133"/>
                <a:gd name="T12" fmla="*/ 122 w 237"/>
                <a:gd name="T13" fmla="*/ 15 h 133"/>
                <a:gd name="T14" fmla="*/ 100 w 237"/>
                <a:gd name="T15" fmla="*/ 0 h 133"/>
                <a:gd name="T16" fmla="*/ 92 w 237"/>
                <a:gd name="T17" fmla="*/ 3 h 133"/>
                <a:gd name="T18" fmla="*/ 81 w 237"/>
                <a:gd name="T19" fmla="*/ 7 h 133"/>
                <a:gd name="T20" fmla="*/ 74 w 237"/>
                <a:gd name="T21" fmla="*/ 18 h 133"/>
                <a:gd name="T22" fmla="*/ 70 w 237"/>
                <a:gd name="T23" fmla="*/ 26 h 133"/>
                <a:gd name="T24" fmla="*/ 41 w 237"/>
                <a:gd name="T25" fmla="*/ 15 h 133"/>
                <a:gd name="T26" fmla="*/ 11 w 237"/>
                <a:gd name="T27" fmla="*/ 11 h 133"/>
                <a:gd name="T28" fmla="*/ 4 w 237"/>
                <a:gd name="T29" fmla="*/ 22 h 133"/>
                <a:gd name="T30" fmla="*/ 7 w 237"/>
                <a:gd name="T31" fmla="*/ 29 h 133"/>
                <a:gd name="T32" fmla="*/ 11 w 237"/>
                <a:gd name="T33" fmla="*/ 41 h 133"/>
                <a:gd name="T34" fmla="*/ 11 w 237"/>
                <a:gd name="T35" fmla="*/ 55 h 133"/>
                <a:gd name="T36" fmla="*/ 15 w 237"/>
                <a:gd name="T37" fmla="*/ 55 h 133"/>
                <a:gd name="T38" fmla="*/ 26 w 237"/>
                <a:gd name="T39" fmla="*/ 52 h 133"/>
                <a:gd name="T40" fmla="*/ 26 w 237"/>
                <a:gd name="T41" fmla="*/ 59 h 133"/>
                <a:gd name="T42" fmla="*/ 30 w 237"/>
                <a:gd name="T43" fmla="*/ 63 h 133"/>
                <a:gd name="T44" fmla="*/ 22 w 237"/>
                <a:gd name="T45" fmla="*/ 63 h 133"/>
                <a:gd name="T46" fmla="*/ 22 w 237"/>
                <a:gd name="T47" fmla="*/ 70 h 133"/>
                <a:gd name="T48" fmla="*/ 26 w 237"/>
                <a:gd name="T49" fmla="*/ 66 h 133"/>
                <a:gd name="T50" fmla="*/ 33 w 237"/>
                <a:gd name="T51" fmla="*/ 70 h 133"/>
                <a:gd name="T52" fmla="*/ 33 w 237"/>
                <a:gd name="T53" fmla="*/ 81 h 133"/>
                <a:gd name="T54" fmla="*/ 41 w 237"/>
                <a:gd name="T55" fmla="*/ 100 h 133"/>
                <a:gd name="T56" fmla="*/ 52 w 237"/>
                <a:gd name="T57" fmla="*/ 96 h 133"/>
                <a:gd name="T58" fmla="*/ 63 w 237"/>
                <a:gd name="T59" fmla="*/ 89 h 133"/>
                <a:gd name="T60" fmla="*/ 78 w 237"/>
                <a:gd name="T61" fmla="*/ 85 h 133"/>
                <a:gd name="T62" fmla="*/ 89 w 237"/>
                <a:gd name="T63" fmla="*/ 85 h 133"/>
                <a:gd name="T64" fmla="*/ 107 w 237"/>
                <a:gd name="T65" fmla="*/ 96 h 133"/>
                <a:gd name="T66" fmla="*/ 122 w 237"/>
                <a:gd name="T67" fmla="*/ 96 h 133"/>
                <a:gd name="T68" fmla="*/ 126 w 237"/>
                <a:gd name="T69" fmla="*/ 104 h 133"/>
                <a:gd name="T70" fmla="*/ 144 w 237"/>
                <a:gd name="T71" fmla="*/ 111 h 133"/>
                <a:gd name="T72" fmla="*/ 155 w 237"/>
                <a:gd name="T73" fmla="*/ 118 h 133"/>
                <a:gd name="T74" fmla="*/ 155 w 237"/>
                <a:gd name="T75" fmla="*/ 126 h 133"/>
                <a:gd name="T76" fmla="*/ 163 w 237"/>
                <a:gd name="T77" fmla="*/ 130 h 133"/>
                <a:gd name="T78" fmla="*/ 170 w 237"/>
                <a:gd name="T79" fmla="*/ 130 h 133"/>
                <a:gd name="T80" fmla="*/ 178 w 237"/>
                <a:gd name="T81" fmla="*/ 133 h 133"/>
                <a:gd name="T82" fmla="*/ 185 w 237"/>
                <a:gd name="T83" fmla="*/ 133 h 133"/>
                <a:gd name="T84" fmla="*/ 192 w 237"/>
                <a:gd name="T85" fmla="*/ 126 h 133"/>
                <a:gd name="T86" fmla="*/ 204 w 237"/>
                <a:gd name="T87" fmla="*/ 118 h 133"/>
                <a:gd name="T88" fmla="*/ 207 w 237"/>
                <a:gd name="T89" fmla="*/ 115 h 133"/>
                <a:gd name="T90" fmla="*/ 211 w 237"/>
                <a:gd name="T91" fmla="*/ 104 h 133"/>
                <a:gd name="T92" fmla="*/ 211 w 237"/>
                <a:gd name="T93" fmla="*/ 100 h 133"/>
                <a:gd name="T94" fmla="*/ 218 w 237"/>
                <a:gd name="T95" fmla="*/ 96 h 133"/>
                <a:gd name="T96" fmla="*/ 229 w 237"/>
                <a:gd name="T97" fmla="*/ 92 h 133"/>
                <a:gd name="T98" fmla="*/ 237 w 237"/>
                <a:gd name="T99" fmla="*/ 92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37" h="133">
                  <a:moveTo>
                    <a:pt x="237" y="92"/>
                  </a:moveTo>
                  <a:lnTo>
                    <a:pt x="237" y="85"/>
                  </a:lnTo>
                  <a:lnTo>
                    <a:pt x="237" y="81"/>
                  </a:lnTo>
                  <a:lnTo>
                    <a:pt x="229" y="78"/>
                  </a:lnTo>
                  <a:lnTo>
                    <a:pt x="229" y="78"/>
                  </a:lnTo>
                  <a:lnTo>
                    <a:pt x="226" y="78"/>
                  </a:lnTo>
                  <a:lnTo>
                    <a:pt x="218" y="78"/>
                  </a:lnTo>
                  <a:lnTo>
                    <a:pt x="207" y="70"/>
                  </a:lnTo>
                  <a:lnTo>
                    <a:pt x="192" y="63"/>
                  </a:lnTo>
                  <a:lnTo>
                    <a:pt x="181" y="55"/>
                  </a:lnTo>
                  <a:lnTo>
                    <a:pt x="174" y="52"/>
                  </a:lnTo>
                  <a:lnTo>
                    <a:pt x="167" y="48"/>
                  </a:lnTo>
                  <a:lnTo>
                    <a:pt x="163" y="41"/>
                  </a:lnTo>
                  <a:lnTo>
                    <a:pt x="163" y="37"/>
                  </a:lnTo>
                  <a:lnTo>
                    <a:pt x="159" y="37"/>
                  </a:lnTo>
                  <a:lnTo>
                    <a:pt x="155" y="26"/>
                  </a:lnTo>
                  <a:lnTo>
                    <a:pt x="148" y="22"/>
                  </a:lnTo>
                  <a:lnTo>
                    <a:pt x="144" y="22"/>
                  </a:lnTo>
                  <a:lnTo>
                    <a:pt x="144" y="26"/>
                  </a:lnTo>
                  <a:lnTo>
                    <a:pt x="133" y="18"/>
                  </a:lnTo>
                  <a:lnTo>
                    <a:pt x="122" y="15"/>
                  </a:lnTo>
                  <a:lnTo>
                    <a:pt x="118" y="11"/>
                  </a:lnTo>
                  <a:lnTo>
                    <a:pt x="111" y="3"/>
                  </a:lnTo>
                  <a:lnTo>
                    <a:pt x="100" y="0"/>
                  </a:lnTo>
                  <a:lnTo>
                    <a:pt x="92" y="0"/>
                  </a:lnTo>
                  <a:lnTo>
                    <a:pt x="92" y="3"/>
                  </a:lnTo>
                  <a:lnTo>
                    <a:pt x="92" y="3"/>
                  </a:lnTo>
                  <a:lnTo>
                    <a:pt x="89" y="3"/>
                  </a:lnTo>
                  <a:lnTo>
                    <a:pt x="85" y="3"/>
                  </a:lnTo>
                  <a:lnTo>
                    <a:pt x="81" y="7"/>
                  </a:lnTo>
                  <a:lnTo>
                    <a:pt x="78" y="7"/>
                  </a:lnTo>
                  <a:lnTo>
                    <a:pt x="74" y="15"/>
                  </a:lnTo>
                  <a:lnTo>
                    <a:pt x="74" y="18"/>
                  </a:lnTo>
                  <a:lnTo>
                    <a:pt x="78" y="22"/>
                  </a:lnTo>
                  <a:lnTo>
                    <a:pt x="74" y="26"/>
                  </a:lnTo>
                  <a:lnTo>
                    <a:pt x="70" y="26"/>
                  </a:lnTo>
                  <a:lnTo>
                    <a:pt x="59" y="26"/>
                  </a:lnTo>
                  <a:lnTo>
                    <a:pt x="52" y="26"/>
                  </a:lnTo>
                  <a:lnTo>
                    <a:pt x="41" y="15"/>
                  </a:lnTo>
                  <a:lnTo>
                    <a:pt x="30" y="11"/>
                  </a:lnTo>
                  <a:lnTo>
                    <a:pt x="18" y="7"/>
                  </a:lnTo>
                  <a:lnTo>
                    <a:pt x="11" y="11"/>
                  </a:lnTo>
                  <a:lnTo>
                    <a:pt x="0" y="18"/>
                  </a:lnTo>
                  <a:lnTo>
                    <a:pt x="0" y="22"/>
                  </a:lnTo>
                  <a:lnTo>
                    <a:pt x="4" y="22"/>
                  </a:lnTo>
                  <a:lnTo>
                    <a:pt x="4" y="26"/>
                  </a:lnTo>
                  <a:lnTo>
                    <a:pt x="7" y="26"/>
                  </a:lnTo>
                  <a:lnTo>
                    <a:pt x="7" y="29"/>
                  </a:lnTo>
                  <a:lnTo>
                    <a:pt x="11" y="33"/>
                  </a:lnTo>
                  <a:lnTo>
                    <a:pt x="11" y="41"/>
                  </a:lnTo>
                  <a:lnTo>
                    <a:pt x="11" y="41"/>
                  </a:lnTo>
                  <a:lnTo>
                    <a:pt x="11" y="48"/>
                  </a:lnTo>
                  <a:lnTo>
                    <a:pt x="11" y="52"/>
                  </a:lnTo>
                  <a:lnTo>
                    <a:pt x="11" y="55"/>
                  </a:lnTo>
                  <a:lnTo>
                    <a:pt x="18" y="59"/>
                  </a:lnTo>
                  <a:lnTo>
                    <a:pt x="18" y="55"/>
                  </a:lnTo>
                  <a:lnTo>
                    <a:pt x="15" y="55"/>
                  </a:lnTo>
                  <a:lnTo>
                    <a:pt x="18" y="55"/>
                  </a:lnTo>
                  <a:lnTo>
                    <a:pt x="22" y="55"/>
                  </a:lnTo>
                  <a:lnTo>
                    <a:pt x="26" y="52"/>
                  </a:lnTo>
                  <a:lnTo>
                    <a:pt x="26" y="55"/>
                  </a:lnTo>
                  <a:lnTo>
                    <a:pt x="26" y="59"/>
                  </a:lnTo>
                  <a:lnTo>
                    <a:pt x="26" y="59"/>
                  </a:lnTo>
                  <a:lnTo>
                    <a:pt x="30" y="59"/>
                  </a:lnTo>
                  <a:lnTo>
                    <a:pt x="30" y="63"/>
                  </a:lnTo>
                  <a:lnTo>
                    <a:pt x="30" y="63"/>
                  </a:lnTo>
                  <a:lnTo>
                    <a:pt x="26" y="63"/>
                  </a:lnTo>
                  <a:lnTo>
                    <a:pt x="26" y="63"/>
                  </a:lnTo>
                  <a:lnTo>
                    <a:pt x="22" y="63"/>
                  </a:lnTo>
                  <a:lnTo>
                    <a:pt x="18" y="63"/>
                  </a:lnTo>
                  <a:lnTo>
                    <a:pt x="18" y="66"/>
                  </a:lnTo>
                  <a:lnTo>
                    <a:pt x="22" y="70"/>
                  </a:lnTo>
                  <a:lnTo>
                    <a:pt x="22" y="66"/>
                  </a:lnTo>
                  <a:lnTo>
                    <a:pt x="22" y="66"/>
                  </a:lnTo>
                  <a:lnTo>
                    <a:pt x="26" y="66"/>
                  </a:lnTo>
                  <a:lnTo>
                    <a:pt x="26" y="66"/>
                  </a:lnTo>
                  <a:lnTo>
                    <a:pt x="30" y="70"/>
                  </a:lnTo>
                  <a:lnTo>
                    <a:pt x="33" y="70"/>
                  </a:lnTo>
                  <a:lnTo>
                    <a:pt x="33" y="74"/>
                  </a:lnTo>
                  <a:lnTo>
                    <a:pt x="33" y="78"/>
                  </a:lnTo>
                  <a:lnTo>
                    <a:pt x="33" y="81"/>
                  </a:lnTo>
                  <a:lnTo>
                    <a:pt x="33" y="89"/>
                  </a:lnTo>
                  <a:lnTo>
                    <a:pt x="37" y="92"/>
                  </a:lnTo>
                  <a:lnTo>
                    <a:pt x="41" y="100"/>
                  </a:lnTo>
                  <a:lnTo>
                    <a:pt x="44" y="100"/>
                  </a:lnTo>
                  <a:lnTo>
                    <a:pt x="52" y="100"/>
                  </a:lnTo>
                  <a:lnTo>
                    <a:pt x="52" y="96"/>
                  </a:lnTo>
                  <a:lnTo>
                    <a:pt x="55" y="92"/>
                  </a:lnTo>
                  <a:lnTo>
                    <a:pt x="55" y="92"/>
                  </a:lnTo>
                  <a:lnTo>
                    <a:pt x="63" y="89"/>
                  </a:lnTo>
                  <a:lnTo>
                    <a:pt x="70" y="85"/>
                  </a:lnTo>
                  <a:lnTo>
                    <a:pt x="78" y="89"/>
                  </a:lnTo>
                  <a:lnTo>
                    <a:pt x="78" y="85"/>
                  </a:lnTo>
                  <a:lnTo>
                    <a:pt x="81" y="81"/>
                  </a:lnTo>
                  <a:lnTo>
                    <a:pt x="85" y="85"/>
                  </a:lnTo>
                  <a:lnTo>
                    <a:pt x="89" y="85"/>
                  </a:lnTo>
                  <a:lnTo>
                    <a:pt x="92" y="89"/>
                  </a:lnTo>
                  <a:lnTo>
                    <a:pt x="100" y="89"/>
                  </a:lnTo>
                  <a:lnTo>
                    <a:pt x="107" y="96"/>
                  </a:lnTo>
                  <a:lnTo>
                    <a:pt x="111" y="96"/>
                  </a:lnTo>
                  <a:lnTo>
                    <a:pt x="115" y="92"/>
                  </a:lnTo>
                  <a:lnTo>
                    <a:pt x="122" y="96"/>
                  </a:lnTo>
                  <a:lnTo>
                    <a:pt x="126" y="96"/>
                  </a:lnTo>
                  <a:lnTo>
                    <a:pt x="126" y="100"/>
                  </a:lnTo>
                  <a:lnTo>
                    <a:pt x="126" y="104"/>
                  </a:lnTo>
                  <a:lnTo>
                    <a:pt x="129" y="100"/>
                  </a:lnTo>
                  <a:lnTo>
                    <a:pt x="137" y="104"/>
                  </a:lnTo>
                  <a:lnTo>
                    <a:pt x="144" y="111"/>
                  </a:lnTo>
                  <a:lnTo>
                    <a:pt x="152" y="111"/>
                  </a:lnTo>
                  <a:lnTo>
                    <a:pt x="155" y="115"/>
                  </a:lnTo>
                  <a:lnTo>
                    <a:pt x="155" y="118"/>
                  </a:lnTo>
                  <a:lnTo>
                    <a:pt x="155" y="118"/>
                  </a:lnTo>
                  <a:lnTo>
                    <a:pt x="155" y="122"/>
                  </a:lnTo>
                  <a:lnTo>
                    <a:pt x="155" y="126"/>
                  </a:lnTo>
                  <a:lnTo>
                    <a:pt x="159" y="126"/>
                  </a:lnTo>
                  <a:lnTo>
                    <a:pt x="159" y="126"/>
                  </a:lnTo>
                  <a:lnTo>
                    <a:pt x="163" y="130"/>
                  </a:lnTo>
                  <a:lnTo>
                    <a:pt x="167" y="130"/>
                  </a:lnTo>
                  <a:lnTo>
                    <a:pt x="170" y="130"/>
                  </a:lnTo>
                  <a:lnTo>
                    <a:pt x="170" y="130"/>
                  </a:lnTo>
                  <a:lnTo>
                    <a:pt x="174" y="130"/>
                  </a:lnTo>
                  <a:lnTo>
                    <a:pt x="178" y="130"/>
                  </a:lnTo>
                  <a:lnTo>
                    <a:pt x="178" y="133"/>
                  </a:lnTo>
                  <a:lnTo>
                    <a:pt x="181" y="133"/>
                  </a:lnTo>
                  <a:lnTo>
                    <a:pt x="181" y="133"/>
                  </a:lnTo>
                  <a:lnTo>
                    <a:pt x="185" y="133"/>
                  </a:lnTo>
                  <a:lnTo>
                    <a:pt x="189" y="130"/>
                  </a:lnTo>
                  <a:lnTo>
                    <a:pt x="189" y="126"/>
                  </a:lnTo>
                  <a:lnTo>
                    <a:pt x="192" y="126"/>
                  </a:lnTo>
                  <a:lnTo>
                    <a:pt x="189" y="122"/>
                  </a:lnTo>
                  <a:lnTo>
                    <a:pt x="196" y="122"/>
                  </a:lnTo>
                  <a:lnTo>
                    <a:pt x="204" y="118"/>
                  </a:lnTo>
                  <a:lnTo>
                    <a:pt x="204" y="118"/>
                  </a:lnTo>
                  <a:lnTo>
                    <a:pt x="204" y="115"/>
                  </a:lnTo>
                  <a:lnTo>
                    <a:pt x="207" y="115"/>
                  </a:lnTo>
                  <a:lnTo>
                    <a:pt x="207" y="111"/>
                  </a:lnTo>
                  <a:lnTo>
                    <a:pt x="207" y="107"/>
                  </a:lnTo>
                  <a:lnTo>
                    <a:pt x="211" y="104"/>
                  </a:lnTo>
                  <a:lnTo>
                    <a:pt x="211" y="100"/>
                  </a:lnTo>
                  <a:lnTo>
                    <a:pt x="211" y="100"/>
                  </a:lnTo>
                  <a:lnTo>
                    <a:pt x="211" y="100"/>
                  </a:lnTo>
                  <a:lnTo>
                    <a:pt x="211" y="96"/>
                  </a:lnTo>
                  <a:lnTo>
                    <a:pt x="215" y="96"/>
                  </a:lnTo>
                  <a:lnTo>
                    <a:pt x="218" y="96"/>
                  </a:lnTo>
                  <a:lnTo>
                    <a:pt x="218" y="96"/>
                  </a:lnTo>
                  <a:lnTo>
                    <a:pt x="226" y="92"/>
                  </a:lnTo>
                  <a:lnTo>
                    <a:pt x="229" y="92"/>
                  </a:lnTo>
                  <a:lnTo>
                    <a:pt x="233" y="92"/>
                  </a:lnTo>
                  <a:lnTo>
                    <a:pt x="237" y="92"/>
                  </a:lnTo>
                  <a:lnTo>
                    <a:pt x="237" y="92"/>
                  </a:lnTo>
                  <a:lnTo>
                    <a:pt x="237" y="9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1" name="Freeform 19"/>
            <p:cNvSpPr>
              <a:spLocks noEditPoints="1"/>
            </p:cNvSpPr>
            <p:nvPr/>
          </p:nvSpPr>
          <p:spPr bwMode="auto">
            <a:xfrm>
              <a:off x="8414673" y="3751186"/>
              <a:ext cx="291996" cy="389296"/>
            </a:xfrm>
            <a:custGeom>
              <a:avLst/>
              <a:gdLst>
                <a:gd name="T0" fmla="*/ 17 w 44"/>
                <a:gd name="T1" fmla="*/ 0 h 60"/>
                <a:gd name="T2" fmla="*/ 23 w 44"/>
                <a:gd name="T3" fmla="*/ 23 h 60"/>
                <a:gd name="T4" fmla="*/ 28 w 44"/>
                <a:gd name="T5" fmla="*/ 24 h 60"/>
                <a:gd name="T6" fmla="*/ 31 w 44"/>
                <a:gd name="T7" fmla="*/ 28 h 60"/>
                <a:gd name="T8" fmla="*/ 30 w 44"/>
                <a:gd name="T9" fmla="*/ 29 h 60"/>
                <a:gd name="T10" fmla="*/ 24 w 44"/>
                <a:gd name="T11" fmla="*/ 24 h 60"/>
                <a:gd name="T12" fmla="*/ 19 w 44"/>
                <a:gd name="T13" fmla="*/ 26 h 60"/>
                <a:gd name="T14" fmla="*/ 16 w 44"/>
                <a:gd name="T15" fmla="*/ 22 h 60"/>
                <a:gd name="T16" fmla="*/ 13 w 44"/>
                <a:gd name="T17" fmla="*/ 20 h 60"/>
                <a:gd name="T18" fmla="*/ 12 w 44"/>
                <a:gd name="T19" fmla="*/ 14 h 60"/>
                <a:gd name="T20" fmla="*/ 17 w 44"/>
                <a:gd name="T21" fmla="*/ 4 h 60"/>
                <a:gd name="T22" fmla="*/ 20 w 44"/>
                <a:gd name="T23" fmla="*/ 7 h 60"/>
                <a:gd name="T24" fmla="*/ 21 w 44"/>
                <a:gd name="T25" fmla="*/ 14 h 60"/>
                <a:gd name="T26" fmla="*/ 21 w 44"/>
                <a:gd name="T27" fmla="*/ 22 h 60"/>
                <a:gd name="T28" fmla="*/ 22 w 44"/>
                <a:gd name="T29" fmla="*/ 19 h 60"/>
                <a:gd name="T30" fmla="*/ 15 w 44"/>
                <a:gd name="T31" fmla="*/ 26 h 60"/>
                <a:gd name="T32" fmla="*/ 20 w 44"/>
                <a:gd name="T33" fmla="*/ 30 h 60"/>
                <a:gd name="T34" fmla="*/ 31 w 44"/>
                <a:gd name="T35" fmla="*/ 24 h 60"/>
                <a:gd name="T36" fmla="*/ 22 w 44"/>
                <a:gd name="T37" fmla="*/ 27 h 60"/>
                <a:gd name="T38" fmla="*/ 23 w 44"/>
                <a:gd name="T39" fmla="*/ 31 h 60"/>
                <a:gd name="T40" fmla="*/ 27 w 44"/>
                <a:gd name="T41" fmla="*/ 27 h 60"/>
                <a:gd name="T42" fmla="*/ 29 w 44"/>
                <a:gd name="T43" fmla="*/ 30 h 60"/>
                <a:gd name="T44" fmla="*/ 29 w 44"/>
                <a:gd name="T45" fmla="*/ 30 h 60"/>
                <a:gd name="T46" fmla="*/ 23 w 44"/>
                <a:gd name="T47" fmla="*/ 39 h 60"/>
                <a:gd name="T48" fmla="*/ 24 w 44"/>
                <a:gd name="T49" fmla="*/ 34 h 60"/>
                <a:gd name="T50" fmla="*/ 27 w 44"/>
                <a:gd name="T51" fmla="*/ 36 h 60"/>
                <a:gd name="T52" fmla="*/ 26 w 44"/>
                <a:gd name="T53" fmla="*/ 39 h 60"/>
                <a:gd name="T54" fmla="*/ 32 w 44"/>
                <a:gd name="T55" fmla="*/ 39 h 60"/>
                <a:gd name="T56" fmla="*/ 29 w 44"/>
                <a:gd name="T57" fmla="*/ 43 h 60"/>
                <a:gd name="T58" fmla="*/ 27 w 44"/>
                <a:gd name="T59" fmla="*/ 39 h 60"/>
                <a:gd name="T60" fmla="*/ 29 w 44"/>
                <a:gd name="T61" fmla="*/ 44 h 60"/>
                <a:gd name="T62" fmla="*/ 34 w 44"/>
                <a:gd name="T63" fmla="*/ 40 h 60"/>
                <a:gd name="T64" fmla="*/ 38 w 44"/>
                <a:gd name="T65" fmla="*/ 41 h 60"/>
                <a:gd name="T66" fmla="*/ 34 w 44"/>
                <a:gd name="T67" fmla="*/ 35 h 60"/>
                <a:gd name="T68" fmla="*/ 39 w 44"/>
                <a:gd name="T69" fmla="*/ 36 h 60"/>
                <a:gd name="T70" fmla="*/ 36 w 44"/>
                <a:gd name="T71" fmla="*/ 30 h 60"/>
                <a:gd name="T72" fmla="*/ 36 w 44"/>
                <a:gd name="T73" fmla="*/ 34 h 60"/>
                <a:gd name="T74" fmla="*/ 33 w 44"/>
                <a:gd name="T75" fmla="*/ 36 h 60"/>
                <a:gd name="T76" fmla="*/ 38 w 44"/>
                <a:gd name="T77" fmla="*/ 40 h 60"/>
                <a:gd name="T78" fmla="*/ 40 w 44"/>
                <a:gd name="T79" fmla="*/ 37 h 60"/>
                <a:gd name="T80" fmla="*/ 39 w 44"/>
                <a:gd name="T81" fmla="*/ 39 h 60"/>
                <a:gd name="T82" fmla="*/ 41 w 44"/>
                <a:gd name="T83" fmla="*/ 42 h 60"/>
                <a:gd name="T84" fmla="*/ 24 w 44"/>
                <a:gd name="T85" fmla="*/ 51 h 60"/>
                <a:gd name="T86" fmla="*/ 30 w 44"/>
                <a:gd name="T87" fmla="*/ 46 h 60"/>
                <a:gd name="T88" fmla="*/ 36 w 44"/>
                <a:gd name="T89" fmla="*/ 47 h 60"/>
                <a:gd name="T90" fmla="*/ 38 w 44"/>
                <a:gd name="T91" fmla="*/ 42 h 60"/>
                <a:gd name="T92" fmla="*/ 42 w 44"/>
                <a:gd name="T93" fmla="*/ 47 h 60"/>
                <a:gd name="T94" fmla="*/ 44 w 44"/>
                <a:gd name="T95" fmla="*/ 54 h 60"/>
                <a:gd name="T96" fmla="*/ 42 w 44"/>
                <a:gd name="T97" fmla="*/ 55 h 60"/>
                <a:gd name="T98" fmla="*/ 39 w 44"/>
                <a:gd name="T99" fmla="*/ 59 h 60"/>
                <a:gd name="T100" fmla="*/ 34 w 44"/>
                <a:gd name="T101" fmla="*/ 58 h 60"/>
                <a:gd name="T102" fmla="*/ 33 w 44"/>
                <a:gd name="T103" fmla="*/ 53 h 60"/>
                <a:gd name="T104" fmla="*/ 29 w 44"/>
                <a:gd name="T105" fmla="*/ 52 h 60"/>
                <a:gd name="T106" fmla="*/ 26 w 44"/>
                <a:gd name="T107" fmla="*/ 51 h 60"/>
                <a:gd name="T108" fmla="*/ 24 w 44"/>
                <a:gd name="T109" fmla="*/ 55 h 60"/>
                <a:gd name="T110" fmla="*/ 14 w 44"/>
                <a:gd name="T111" fmla="*/ 32 h 60"/>
                <a:gd name="T112" fmla="*/ 12 w 44"/>
                <a:gd name="T113" fmla="*/ 33 h 60"/>
                <a:gd name="T114" fmla="*/ 3 w 44"/>
                <a:gd name="T115" fmla="*/ 47 h 60"/>
                <a:gd name="T116" fmla="*/ 10 w 44"/>
                <a:gd name="T117" fmla="*/ 41 h 60"/>
                <a:gd name="T118" fmla="*/ 10 w 44"/>
                <a:gd name="T119" fmla="*/ 38 h 60"/>
                <a:gd name="T120" fmla="*/ 4 w 44"/>
                <a:gd name="T121" fmla="*/ 44 h 60"/>
                <a:gd name="T122" fmla="*/ 2 w 44"/>
                <a:gd name="T123" fmla="*/ 48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4" h="60">
                  <a:moveTo>
                    <a:pt x="16" y="2"/>
                  </a:moveTo>
                  <a:cubicBezTo>
                    <a:pt x="17" y="2"/>
                    <a:pt x="17" y="2"/>
                    <a:pt x="17" y="2"/>
                  </a:cubicBezTo>
                  <a:cubicBezTo>
                    <a:pt x="17" y="3"/>
                    <a:pt x="17" y="3"/>
                    <a:pt x="17" y="3"/>
                  </a:cubicBezTo>
                  <a:cubicBezTo>
                    <a:pt x="16" y="2"/>
                    <a:pt x="16" y="2"/>
                    <a:pt x="16" y="2"/>
                  </a:cubicBezTo>
                  <a:close/>
                  <a:moveTo>
                    <a:pt x="16" y="1"/>
                  </a:moveTo>
                  <a:cubicBezTo>
                    <a:pt x="16" y="1"/>
                    <a:pt x="16" y="1"/>
                    <a:pt x="16" y="1"/>
                  </a:cubicBezTo>
                  <a:cubicBezTo>
                    <a:pt x="15" y="1"/>
                    <a:pt x="15" y="1"/>
                    <a:pt x="15" y="1"/>
                  </a:cubicBezTo>
                  <a:cubicBezTo>
                    <a:pt x="16" y="1"/>
                    <a:pt x="16" y="1"/>
                    <a:pt x="16" y="1"/>
                  </a:cubicBezTo>
                  <a:close/>
                  <a:moveTo>
                    <a:pt x="17" y="0"/>
                  </a:moveTo>
                  <a:cubicBezTo>
                    <a:pt x="17" y="0"/>
                    <a:pt x="17" y="0"/>
                    <a:pt x="17" y="0"/>
                  </a:cubicBezTo>
                  <a:cubicBezTo>
                    <a:pt x="17" y="0"/>
                    <a:pt x="17" y="0"/>
                    <a:pt x="17" y="0"/>
                  </a:cubicBezTo>
                  <a:cubicBezTo>
                    <a:pt x="17" y="0"/>
                    <a:pt x="17" y="0"/>
                    <a:pt x="17" y="0"/>
                  </a:cubicBezTo>
                  <a:close/>
                  <a:moveTo>
                    <a:pt x="19" y="2"/>
                  </a:moveTo>
                  <a:cubicBezTo>
                    <a:pt x="19" y="2"/>
                    <a:pt x="19" y="2"/>
                    <a:pt x="19" y="2"/>
                  </a:cubicBezTo>
                  <a:cubicBezTo>
                    <a:pt x="19" y="3"/>
                    <a:pt x="19" y="3"/>
                    <a:pt x="19" y="3"/>
                  </a:cubicBezTo>
                  <a:cubicBezTo>
                    <a:pt x="20" y="2"/>
                    <a:pt x="20" y="2"/>
                    <a:pt x="20" y="2"/>
                  </a:cubicBezTo>
                  <a:cubicBezTo>
                    <a:pt x="20" y="2"/>
                    <a:pt x="19" y="2"/>
                    <a:pt x="19" y="2"/>
                  </a:cubicBezTo>
                  <a:close/>
                  <a:moveTo>
                    <a:pt x="20" y="22"/>
                  </a:moveTo>
                  <a:cubicBezTo>
                    <a:pt x="20" y="22"/>
                    <a:pt x="20" y="22"/>
                    <a:pt x="20" y="22"/>
                  </a:cubicBezTo>
                  <a:cubicBezTo>
                    <a:pt x="21" y="23"/>
                    <a:pt x="21" y="23"/>
                    <a:pt x="21" y="23"/>
                  </a:cubicBezTo>
                  <a:cubicBezTo>
                    <a:pt x="22" y="24"/>
                    <a:pt x="22" y="24"/>
                    <a:pt x="22" y="24"/>
                  </a:cubicBezTo>
                  <a:cubicBezTo>
                    <a:pt x="23" y="23"/>
                    <a:pt x="23" y="23"/>
                    <a:pt x="23" y="23"/>
                  </a:cubicBezTo>
                  <a:cubicBezTo>
                    <a:pt x="23" y="23"/>
                    <a:pt x="23" y="23"/>
                    <a:pt x="23" y="23"/>
                  </a:cubicBezTo>
                  <a:cubicBezTo>
                    <a:pt x="24" y="22"/>
                    <a:pt x="24" y="22"/>
                    <a:pt x="24" y="22"/>
                  </a:cubicBezTo>
                  <a:cubicBezTo>
                    <a:pt x="25" y="22"/>
                    <a:pt x="25" y="22"/>
                    <a:pt x="25" y="22"/>
                  </a:cubicBezTo>
                  <a:cubicBezTo>
                    <a:pt x="26" y="23"/>
                    <a:pt x="26" y="23"/>
                    <a:pt x="26" y="23"/>
                  </a:cubicBezTo>
                  <a:cubicBezTo>
                    <a:pt x="27" y="24"/>
                    <a:pt x="27" y="24"/>
                    <a:pt x="27" y="24"/>
                  </a:cubicBezTo>
                  <a:cubicBezTo>
                    <a:pt x="26" y="24"/>
                    <a:pt x="26" y="24"/>
                    <a:pt x="26" y="24"/>
                  </a:cubicBezTo>
                  <a:cubicBezTo>
                    <a:pt x="27" y="25"/>
                    <a:pt x="27" y="25"/>
                    <a:pt x="27" y="25"/>
                  </a:cubicBezTo>
                  <a:cubicBezTo>
                    <a:pt x="28" y="24"/>
                    <a:pt x="28" y="24"/>
                    <a:pt x="28" y="24"/>
                  </a:cubicBezTo>
                  <a:cubicBezTo>
                    <a:pt x="27" y="24"/>
                    <a:pt x="27" y="24"/>
                    <a:pt x="27" y="24"/>
                  </a:cubicBezTo>
                  <a:cubicBezTo>
                    <a:pt x="28" y="23"/>
                    <a:pt x="28" y="23"/>
                    <a:pt x="28" y="23"/>
                  </a:cubicBezTo>
                  <a:cubicBezTo>
                    <a:pt x="28" y="24"/>
                    <a:pt x="28" y="24"/>
                    <a:pt x="28" y="24"/>
                  </a:cubicBezTo>
                  <a:cubicBezTo>
                    <a:pt x="29" y="24"/>
                    <a:pt x="29" y="24"/>
                    <a:pt x="29" y="24"/>
                  </a:cubicBezTo>
                  <a:cubicBezTo>
                    <a:pt x="30" y="25"/>
                    <a:pt x="30" y="25"/>
                    <a:pt x="30" y="25"/>
                  </a:cubicBezTo>
                  <a:cubicBezTo>
                    <a:pt x="30" y="25"/>
                    <a:pt x="30" y="25"/>
                    <a:pt x="30" y="25"/>
                  </a:cubicBezTo>
                  <a:cubicBezTo>
                    <a:pt x="30" y="25"/>
                    <a:pt x="30" y="25"/>
                    <a:pt x="30" y="25"/>
                  </a:cubicBezTo>
                  <a:cubicBezTo>
                    <a:pt x="29" y="25"/>
                    <a:pt x="29" y="25"/>
                    <a:pt x="29" y="25"/>
                  </a:cubicBezTo>
                  <a:cubicBezTo>
                    <a:pt x="29" y="25"/>
                    <a:pt x="29" y="25"/>
                    <a:pt x="29" y="25"/>
                  </a:cubicBezTo>
                  <a:cubicBezTo>
                    <a:pt x="29" y="26"/>
                    <a:pt x="29" y="26"/>
                    <a:pt x="29" y="26"/>
                  </a:cubicBezTo>
                  <a:cubicBezTo>
                    <a:pt x="30" y="27"/>
                    <a:pt x="30" y="27"/>
                    <a:pt x="30" y="27"/>
                  </a:cubicBezTo>
                  <a:cubicBezTo>
                    <a:pt x="30" y="28"/>
                    <a:pt x="30" y="28"/>
                    <a:pt x="30" y="28"/>
                  </a:cubicBezTo>
                  <a:cubicBezTo>
                    <a:pt x="31" y="28"/>
                    <a:pt x="31" y="28"/>
                    <a:pt x="31" y="28"/>
                  </a:cubicBezTo>
                  <a:cubicBezTo>
                    <a:pt x="31" y="28"/>
                    <a:pt x="31" y="28"/>
                    <a:pt x="31" y="28"/>
                  </a:cubicBezTo>
                  <a:cubicBezTo>
                    <a:pt x="32" y="28"/>
                    <a:pt x="32" y="28"/>
                    <a:pt x="32" y="28"/>
                  </a:cubicBezTo>
                  <a:cubicBezTo>
                    <a:pt x="32" y="28"/>
                    <a:pt x="32" y="28"/>
                    <a:pt x="32" y="28"/>
                  </a:cubicBezTo>
                  <a:cubicBezTo>
                    <a:pt x="32" y="29"/>
                    <a:pt x="32" y="29"/>
                    <a:pt x="32" y="29"/>
                  </a:cubicBezTo>
                  <a:cubicBezTo>
                    <a:pt x="32" y="29"/>
                    <a:pt x="32" y="29"/>
                    <a:pt x="32" y="29"/>
                  </a:cubicBezTo>
                  <a:cubicBezTo>
                    <a:pt x="32" y="30"/>
                    <a:pt x="32" y="30"/>
                    <a:pt x="32" y="30"/>
                  </a:cubicBezTo>
                  <a:cubicBezTo>
                    <a:pt x="31" y="30"/>
                    <a:pt x="31" y="30"/>
                    <a:pt x="31" y="30"/>
                  </a:cubicBezTo>
                  <a:cubicBezTo>
                    <a:pt x="30" y="29"/>
                    <a:pt x="30" y="29"/>
                    <a:pt x="30" y="29"/>
                  </a:cubicBezTo>
                  <a:cubicBezTo>
                    <a:pt x="31" y="29"/>
                    <a:pt x="31" y="29"/>
                    <a:pt x="31" y="29"/>
                  </a:cubicBezTo>
                  <a:cubicBezTo>
                    <a:pt x="31" y="29"/>
                    <a:pt x="31" y="29"/>
                    <a:pt x="31" y="29"/>
                  </a:cubicBezTo>
                  <a:cubicBezTo>
                    <a:pt x="30" y="28"/>
                    <a:pt x="30" y="28"/>
                    <a:pt x="30" y="28"/>
                  </a:cubicBezTo>
                  <a:cubicBezTo>
                    <a:pt x="30" y="29"/>
                    <a:pt x="30" y="29"/>
                    <a:pt x="30" y="29"/>
                  </a:cubicBezTo>
                  <a:cubicBezTo>
                    <a:pt x="29" y="29"/>
                    <a:pt x="29" y="29"/>
                    <a:pt x="29" y="29"/>
                  </a:cubicBezTo>
                  <a:cubicBezTo>
                    <a:pt x="28" y="28"/>
                    <a:pt x="28" y="28"/>
                    <a:pt x="28" y="28"/>
                  </a:cubicBezTo>
                  <a:cubicBezTo>
                    <a:pt x="28" y="28"/>
                    <a:pt x="28" y="28"/>
                    <a:pt x="28" y="28"/>
                  </a:cubicBezTo>
                  <a:cubicBezTo>
                    <a:pt x="28" y="27"/>
                    <a:pt x="28" y="27"/>
                    <a:pt x="28" y="27"/>
                  </a:cubicBezTo>
                  <a:cubicBezTo>
                    <a:pt x="27" y="26"/>
                    <a:pt x="27" y="26"/>
                    <a:pt x="27" y="26"/>
                  </a:cubicBezTo>
                  <a:cubicBezTo>
                    <a:pt x="26" y="26"/>
                    <a:pt x="26" y="26"/>
                    <a:pt x="26" y="26"/>
                  </a:cubicBezTo>
                  <a:cubicBezTo>
                    <a:pt x="26" y="25"/>
                    <a:pt x="26" y="25"/>
                    <a:pt x="26" y="25"/>
                  </a:cubicBezTo>
                  <a:cubicBezTo>
                    <a:pt x="25" y="24"/>
                    <a:pt x="25" y="24"/>
                    <a:pt x="25" y="24"/>
                  </a:cubicBezTo>
                  <a:cubicBezTo>
                    <a:pt x="25" y="24"/>
                    <a:pt x="25" y="24"/>
                    <a:pt x="25" y="24"/>
                  </a:cubicBezTo>
                  <a:cubicBezTo>
                    <a:pt x="24" y="24"/>
                    <a:pt x="24" y="24"/>
                    <a:pt x="24" y="24"/>
                  </a:cubicBezTo>
                  <a:cubicBezTo>
                    <a:pt x="24" y="24"/>
                    <a:pt x="24" y="24"/>
                    <a:pt x="24" y="24"/>
                  </a:cubicBezTo>
                  <a:cubicBezTo>
                    <a:pt x="25" y="26"/>
                    <a:pt x="25" y="26"/>
                    <a:pt x="25" y="26"/>
                  </a:cubicBezTo>
                  <a:cubicBezTo>
                    <a:pt x="25" y="27"/>
                    <a:pt x="25" y="27"/>
                    <a:pt x="25" y="27"/>
                  </a:cubicBezTo>
                  <a:cubicBezTo>
                    <a:pt x="25" y="27"/>
                    <a:pt x="25" y="27"/>
                    <a:pt x="25" y="27"/>
                  </a:cubicBezTo>
                  <a:cubicBezTo>
                    <a:pt x="24" y="26"/>
                    <a:pt x="24" y="26"/>
                    <a:pt x="24" y="26"/>
                  </a:cubicBezTo>
                  <a:cubicBezTo>
                    <a:pt x="23" y="25"/>
                    <a:pt x="23" y="25"/>
                    <a:pt x="23" y="25"/>
                  </a:cubicBezTo>
                  <a:cubicBezTo>
                    <a:pt x="23" y="25"/>
                    <a:pt x="23" y="25"/>
                    <a:pt x="23" y="25"/>
                  </a:cubicBezTo>
                  <a:cubicBezTo>
                    <a:pt x="21" y="24"/>
                    <a:pt x="21" y="24"/>
                    <a:pt x="21" y="24"/>
                  </a:cubicBezTo>
                  <a:cubicBezTo>
                    <a:pt x="20" y="24"/>
                    <a:pt x="20" y="24"/>
                    <a:pt x="20" y="24"/>
                  </a:cubicBezTo>
                  <a:cubicBezTo>
                    <a:pt x="19" y="25"/>
                    <a:pt x="19" y="25"/>
                    <a:pt x="19" y="25"/>
                  </a:cubicBezTo>
                  <a:cubicBezTo>
                    <a:pt x="20" y="25"/>
                    <a:pt x="20" y="25"/>
                    <a:pt x="20" y="25"/>
                  </a:cubicBezTo>
                  <a:cubicBezTo>
                    <a:pt x="19" y="26"/>
                    <a:pt x="19" y="26"/>
                    <a:pt x="19" y="26"/>
                  </a:cubicBezTo>
                  <a:cubicBezTo>
                    <a:pt x="18" y="25"/>
                    <a:pt x="18" y="25"/>
                    <a:pt x="18" y="25"/>
                  </a:cubicBezTo>
                  <a:cubicBezTo>
                    <a:pt x="17" y="25"/>
                    <a:pt x="17" y="25"/>
                    <a:pt x="17" y="25"/>
                  </a:cubicBezTo>
                  <a:cubicBezTo>
                    <a:pt x="16" y="25"/>
                    <a:pt x="16" y="25"/>
                    <a:pt x="16" y="25"/>
                  </a:cubicBezTo>
                  <a:cubicBezTo>
                    <a:pt x="17" y="25"/>
                    <a:pt x="17" y="25"/>
                    <a:pt x="17" y="25"/>
                  </a:cubicBezTo>
                  <a:cubicBezTo>
                    <a:pt x="16" y="24"/>
                    <a:pt x="16" y="24"/>
                    <a:pt x="16" y="24"/>
                  </a:cubicBezTo>
                  <a:cubicBezTo>
                    <a:pt x="16" y="24"/>
                    <a:pt x="16" y="24"/>
                    <a:pt x="16" y="24"/>
                  </a:cubicBezTo>
                  <a:cubicBezTo>
                    <a:pt x="16" y="25"/>
                    <a:pt x="16" y="25"/>
                    <a:pt x="16" y="25"/>
                  </a:cubicBezTo>
                  <a:cubicBezTo>
                    <a:pt x="15" y="24"/>
                    <a:pt x="15" y="24"/>
                    <a:pt x="15" y="24"/>
                  </a:cubicBezTo>
                  <a:cubicBezTo>
                    <a:pt x="15" y="23"/>
                    <a:pt x="15" y="23"/>
                    <a:pt x="15" y="23"/>
                  </a:cubicBezTo>
                  <a:cubicBezTo>
                    <a:pt x="15" y="23"/>
                    <a:pt x="15" y="23"/>
                    <a:pt x="15" y="23"/>
                  </a:cubicBezTo>
                  <a:cubicBezTo>
                    <a:pt x="16" y="22"/>
                    <a:pt x="16" y="22"/>
                    <a:pt x="16" y="22"/>
                  </a:cubicBezTo>
                  <a:cubicBezTo>
                    <a:pt x="17" y="21"/>
                    <a:pt x="17" y="21"/>
                    <a:pt x="17" y="21"/>
                  </a:cubicBezTo>
                  <a:cubicBezTo>
                    <a:pt x="16" y="20"/>
                    <a:pt x="16" y="20"/>
                    <a:pt x="16" y="20"/>
                  </a:cubicBezTo>
                  <a:cubicBezTo>
                    <a:pt x="15" y="20"/>
                    <a:pt x="15" y="20"/>
                    <a:pt x="15" y="20"/>
                  </a:cubicBezTo>
                  <a:cubicBezTo>
                    <a:pt x="15" y="21"/>
                    <a:pt x="15" y="21"/>
                    <a:pt x="15" y="21"/>
                  </a:cubicBezTo>
                  <a:cubicBezTo>
                    <a:pt x="15" y="21"/>
                    <a:pt x="15" y="21"/>
                    <a:pt x="15" y="21"/>
                  </a:cubicBezTo>
                  <a:cubicBezTo>
                    <a:pt x="15" y="22"/>
                    <a:pt x="15" y="22"/>
                    <a:pt x="15" y="22"/>
                  </a:cubicBezTo>
                  <a:cubicBezTo>
                    <a:pt x="14" y="22"/>
                    <a:pt x="14" y="22"/>
                    <a:pt x="14" y="22"/>
                  </a:cubicBezTo>
                  <a:cubicBezTo>
                    <a:pt x="13" y="21"/>
                    <a:pt x="13" y="21"/>
                    <a:pt x="13" y="21"/>
                  </a:cubicBezTo>
                  <a:cubicBezTo>
                    <a:pt x="13" y="20"/>
                    <a:pt x="13" y="20"/>
                    <a:pt x="13" y="20"/>
                  </a:cubicBezTo>
                  <a:cubicBezTo>
                    <a:pt x="13" y="20"/>
                    <a:pt x="13" y="20"/>
                    <a:pt x="13" y="20"/>
                  </a:cubicBezTo>
                  <a:cubicBezTo>
                    <a:pt x="13" y="20"/>
                    <a:pt x="13" y="20"/>
                    <a:pt x="13" y="20"/>
                  </a:cubicBezTo>
                  <a:cubicBezTo>
                    <a:pt x="12" y="20"/>
                    <a:pt x="12" y="20"/>
                    <a:pt x="12" y="20"/>
                  </a:cubicBezTo>
                  <a:cubicBezTo>
                    <a:pt x="12" y="18"/>
                    <a:pt x="12" y="18"/>
                    <a:pt x="12" y="18"/>
                  </a:cubicBezTo>
                  <a:cubicBezTo>
                    <a:pt x="12" y="17"/>
                    <a:pt x="12" y="17"/>
                    <a:pt x="12" y="17"/>
                  </a:cubicBezTo>
                  <a:cubicBezTo>
                    <a:pt x="11" y="16"/>
                    <a:pt x="11" y="16"/>
                    <a:pt x="11" y="16"/>
                  </a:cubicBezTo>
                  <a:cubicBezTo>
                    <a:pt x="12" y="16"/>
                    <a:pt x="12" y="16"/>
                    <a:pt x="12" y="16"/>
                  </a:cubicBezTo>
                  <a:cubicBezTo>
                    <a:pt x="11" y="15"/>
                    <a:pt x="11" y="15"/>
                    <a:pt x="11" y="15"/>
                  </a:cubicBezTo>
                  <a:cubicBezTo>
                    <a:pt x="11" y="15"/>
                    <a:pt x="11" y="15"/>
                    <a:pt x="11" y="15"/>
                  </a:cubicBezTo>
                  <a:cubicBezTo>
                    <a:pt x="11" y="14"/>
                    <a:pt x="11" y="14"/>
                    <a:pt x="11" y="14"/>
                  </a:cubicBezTo>
                  <a:cubicBezTo>
                    <a:pt x="11" y="13"/>
                    <a:pt x="11" y="13"/>
                    <a:pt x="11" y="13"/>
                  </a:cubicBezTo>
                  <a:cubicBezTo>
                    <a:pt x="11" y="14"/>
                    <a:pt x="11" y="14"/>
                    <a:pt x="11" y="14"/>
                  </a:cubicBezTo>
                  <a:cubicBezTo>
                    <a:pt x="12" y="14"/>
                    <a:pt x="12" y="14"/>
                    <a:pt x="12" y="14"/>
                  </a:cubicBezTo>
                  <a:cubicBezTo>
                    <a:pt x="13" y="14"/>
                    <a:pt x="13" y="14"/>
                    <a:pt x="13" y="14"/>
                  </a:cubicBezTo>
                  <a:cubicBezTo>
                    <a:pt x="13" y="13"/>
                    <a:pt x="13" y="13"/>
                    <a:pt x="13" y="13"/>
                  </a:cubicBezTo>
                  <a:cubicBezTo>
                    <a:pt x="12" y="12"/>
                    <a:pt x="12" y="12"/>
                    <a:pt x="12" y="12"/>
                  </a:cubicBezTo>
                  <a:cubicBezTo>
                    <a:pt x="12" y="11"/>
                    <a:pt x="12" y="11"/>
                    <a:pt x="12" y="11"/>
                  </a:cubicBezTo>
                  <a:cubicBezTo>
                    <a:pt x="13" y="9"/>
                    <a:pt x="13" y="9"/>
                    <a:pt x="13" y="9"/>
                  </a:cubicBezTo>
                  <a:cubicBezTo>
                    <a:pt x="13" y="7"/>
                    <a:pt x="13" y="7"/>
                    <a:pt x="13" y="7"/>
                  </a:cubicBezTo>
                  <a:cubicBezTo>
                    <a:pt x="13" y="6"/>
                    <a:pt x="13" y="6"/>
                    <a:pt x="13" y="6"/>
                  </a:cubicBezTo>
                  <a:cubicBezTo>
                    <a:pt x="14" y="5"/>
                    <a:pt x="14" y="5"/>
                    <a:pt x="14" y="5"/>
                  </a:cubicBezTo>
                  <a:cubicBezTo>
                    <a:pt x="14" y="4"/>
                    <a:pt x="14" y="4"/>
                    <a:pt x="14" y="4"/>
                  </a:cubicBezTo>
                  <a:cubicBezTo>
                    <a:pt x="15" y="4"/>
                    <a:pt x="15" y="4"/>
                    <a:pt x="15" y="4"/>
                  </a:cubicBezTo>
                  <a:cubicBezTo>
                    <a:pt x="17" y="4"/>
                    <a:pt x="17" y="4"/>
                    <a:pt x="17" y="4"/>
                  </a:cubicBezTo>
                  <a:cubicBezTo>
                    <a:pt x="17" y="5"/>
                    <a:pt x="17" y="5"/>
                    <a:pt x="17" y="5"/>
                  </a:cubicBezTo>
                  <a:cubicBezTo>
                    <a:pt x="18" y="5"/>
                    <a:pt x="18" y="5"/>
                    <a:pt x="18" y="5"/>
                  </a:cubicBezTo>
                  <a:cubicBezTo>
                    <a:pt x="18" y="5"/>
                    <a:pt x="18" y="5"/>
                    <a:pt x="18" y="5"/>
                  </a:cubicBezTo>
                  <a:cubicBezTo>
                    <a:pt x="20" y="5"/>
                    <a:pt x="20" y="5"/>
                    <a:pt x="20" y="5"/>
                  </a:cubicBezTo>
                  <a:cubicBezTo>
                    <a:pt x="20" y="4"/>
                    <a:pt x="20" y="4"/>
                    <a:pt x="20" y="4"/>
                  </a:cubicBezTo>
                  <a:cubicBezTo>
                    <a:pt x="20" y="4"/>
                    <a:pt x="20" y="4"/>
                    <a:pt x="20" y="4"/>
                  </a:cubicBezTo>
                  <a:cubicBezTo>
                    <a:pt x="21" y="4"/>
                    <a:pt x="21" y="4"/>
                    <a:pt x="21" y="4"/>
                  </a:cubicBezTo>
                  <a:cubicBezTo>
                    <a:pt x="21" y="4"/>
                    <a:pt x="21" y="4"/>
                    <a:pt x="21" y="4"/>
                  </a:cubicBezTo>
                  <a:cubicBezTo>
                    <a:pt x="21" y="5"/>
                    <a:pt x="21" y="5"/>
                    <a:pt x="21" y="5"/>
                  </a:cubicBezTo>
                  <a:cubicBezTo>
                    <a:pt x="21" y="5"/>
                    <a:pt x="21" y="5"/>
                    <a:pt x="21" y="5"/>
                  </a:cubicBezTo>
                  <a:cubicBezTo>
                    <a:pt x="20" y="7"/>
                    <a:pt x="20" y="7"/>
                    <a:pt x="20" y="7"/>
                  </a:cubicBezTo>
                  <a:cubicBezTo>
                    <a:pt x="21" y="8"/>
                    <a:pt x="21" y="8"/>
                    <a:pt x="21" y="8"/>
                  </a:cubicBezTo>
                  <a:cubicBezTo>
                    <a:pt x="22" y="8"/>
                    <a:pt x="22" y="8"/>
                    <a:pt x="22" y="8"/>
                  </a:cubicBezTo>
                  <a:cubicBezTo>
                    <a:pt x="22" y="9"/>
                    <a:pt x="22" y="9"/>
                    <a:pt x="22" y="9"/>
                  </a:cubicBezTo>
                  <a:cubicBezTo>
                    <a:pt x="23" y="10"/>
                    <a:pt x="23" y="10"/>
                    <a:pt x="23" y="10"/>
                  </a:cubicBezTo>
                  <a:cubicBezTo>
                    <a:pt x="22" y="12"/>
                    <a:pt x="22" y="12"/>
                    <a:pt x="22" y="12"/>
                  </a:cubicBezTo>
                  <a:cubicBezTo>
                    <a:pt x="22" y="13"/>
                    <a:pt x="22" y="13"/>
                    <a:pt x="22" y="13"/>
                  </a:cubicBezTo>
                  <a:cubicBezTo>
                    <a:pt x="22" y="14"/>
                    <a:pt x="22" y="14"/>
                    <a:pt x="22" y="14"/>
                  </a:cubicBezTo>
                  <a:cubicBezTo>
                    <a:pt x="21" y="15"/>
                    <a:pt x="21" y="15"/>
                    <a:pt x="21" y="15"/>
                  </a:cubicBezTo>
                  <a:cubicBezTo>
                    <a:pt x="21" y="15"/>
                    <a:pt x="21" y="15"/>
                    <a:pt x="21" y="15"/>
                  </a:cubicBezTo>
                  <a:cubicBezTo>
                    <a:pt x="21" y="14"/>
                    <a:pt x="21" y="14"/>
                    <a:pt x="21" y="14"/>
                  </a:cubicBezTo>
                  <a:cubicBezTo>
                    <a:pt x="21" y="14"/>
                    <a:pt x="21" y="14"/>
                    <a:pt x="21" y="14"/>
                  </a:cubicBezTo>
                  <a:cubicBezTo>
                    <a:pt x="19" y="15"/>
                    <a:pt x="19" y="15"/>
                    <a:pt x="19" y="15"/>
                  </a:cubicBezTo>
                  <a:cubicBezTo>
                    <a:pt x="19" y="16"/>
                    <a:pt x="19" y="16"/>
                    <a:pt x="19" y="16"/>
                  </a:cubicBezTo>
                  <a:cubicBezTo>
                    <a:pt x="19" y="17"/>
                    <a:pt x="19" y="17"/>
                    <a:pt x="19" y="17"/>
                  </a:cubicBezTo>
                  <a:cubicBezTo>
                    <a:pt x="19" y="18"/>
                    <a:pt x="19" y="18"/>
                    <a:pt x="19" y="18"/>
                  </a:cubicBezTo>
                  <a:cubicBezTo>
                    <a:pt x="19" y="19"/>
                    <a:pt x="19" y="19"/>
                    <a:pt x="19" y="19"/>
                  </a:cubicBezTo>
                  <a:cubicBezTo>
                    <a:pt x="19" y="19"/>
                    <a:pt x="19" y="19"/>
                    <a:pt x="19" y="19"/>
                  </a:cubicBezTo>
                  <a:cubicBezTo>
                    <a:pt x="19" y="20"/>
                    <a:pt x="19" y="20"/>
                    <a:pt x="19" y="20"/>
                  </a:cubicBezTo>
                  <a:cubicBezTo>
                    <a:pt x="20" y="21"/>
                    <a:pt x="20" y="21"/>
                    <a:pt x="20" y="21"/>
                  </a:cubicBezTo>
                  <a:cubicBezTo>
                    <a:pt x="20" y="21"/>
                    <a:pt x="20" y="21"/>
                    <a:pt x="20" y="21"/>
                  </a:cubicBezTo>
                  <a:cubicBezTo>
                    <a:pt x="20" y="22"/>
                    <a:pt x="20" y="22"/>
                    <a:pt x="20" y="22"/>
                  </a:cubicBezTo>
                  <a:close/>
                  <a:moveTo>
                    <a:pt x="21" y="22"/>
                  </a:moveTo>
                  <a:cubicBezTo>
                    <a:pt x="21" y="23"/>
                    <a:pt x="21" y="23"/>
                    <a:pt x="21" y="23"/>
                  </a:cubicBezTo>
                  <a:cubicBezTo>
                    <a:pt x="22" y="23"/>
                    <a:pt x="22" y="23"/>
                    <a:pt x="22" y="23"/>
                  </a:cubicBezTo>
                  <a:cubicBezTo>
                    <a:pt x="22" y="23"/>
                    <a:pt x="22" y="23"/>
                    <a:pt x="22" y="23"/>
                  </a:cubicBezTo>
                  <a:cubicBezTo>
                    <a:pt x="21" y="22"/>
                    <a:pt x="21" y="22"/>
                    <a:pt x="21" y="22"/>
                  </a:cubicBezTo>
                  <a:close/>
                  <a:moveTo>
                    <a:pt x="21" y="19"/>
                  </a:moveTo>
                  <a:cubicBezTo>
                    <a:pt x="21" y="20"/>
                    <a:pt x="21" y="20"/>
                    <a:pt x="21" y="20"/>
                  </a:cubicBezTo>
                  <a:cubicBezTo>
                    <a:pt x="21" y="21"/>
                    <a:pt x="21" y="21"/>
                    <a:pt x="21" y="21"/>
                  </a:cubicBezTo>
                  <a:cubicBezTo>
                    <a:pt x="21" y="21"/>
                    <a:pt x="21" y="21"/>
                    <a:pt x="21" y="21"/>
                  </a:cubicBezTo>
                  <a:cubicBezTo>
                    <a:pt x="22" y="21"/>
                    <a:pt x="22" y="21"/>
                    <a:pt x="22" y="21"/>
                  </a:cubicBezTo>
                  <a:cubicBezTo>
                    <a:pt x="22" y="19"/>
                    <a:pt x="22" y="19"/>
                    <a:pt x="22" y="19"/>
                  </a:cubicBezTo>
                  <a:cubicBezTo>
                    <a:pt x="22" y="19"/>
                    <a:pt x="22" y="19"/>
                    <a:pt x="22" y="19"/>
                  </a:cubicBezTo>
                  <a:cubicBezTo>
                    <a:pt x="22" y="19"/>
                    <a:pt x="22" y="19"/>
                    <a:pt x="22" y="19"/>
                  </a:cubicBezTo>
                  <a:cubicBezTo>
                    <a:pt x="21" y="19"/>
                    <a:pt x="21" y="19"/>
                    <a:pt x="21" y="19"/>
                  </a:cubicBezTo>
                  <a:close/>
                  <a:moveTo>
                    <a:pt x="13" y="24"/>
                  </a:moveTo>
                  <a:cubicBezTo>
                    <a:pt x="13" y="25"/>
                    <a:pt x="13" y="25"/>
                    <a:pt x="13" y="25"/>
                  </a:cubicBezTo>
                  <a:cubicBezTo>
                    <a:pt x="14" y="25"/>
                    <a:pt x="14" y="25"/>
                    <a:pt x="14" y="25"/>
                  </a:cubicBezTo>
                  <a:cubicBezTo>
                    <a:pt x="14" y="25"/>
                    <a:pt x="14" y="25"/>
                    <a:pt x="14" y="25"/>
                  </a:cubicBezTo>
                  <a:cubicBezTo>
                    <a:pt x="13" y="24"/>
                    <a:pt x="13" y="24"/>
                    <a:pt x="13" y="24"/>
                  </a:cubicBezTo>
                  <a:cubicBezTo>
                    <a:pt x="13" y="24"/>
                    <a:pt x="13" y="24"/>
                    <a:pt x="13" y="24"/>
                  </a:cubicBezTo>
                  <a:close/>
                  <a:moveTo>
                    <a:pt x="14" y="26"/>
                  </a:moveTo>
                  <a:cubicBezTo>
                    <a:pt x="14" y="26"/>
                    <a:pt x="14" y="26"/>
                    <a:pt x="14" y="26"/>
                  </a:cubicBezTo>
                  <a:cubicBezTo>
                    <a:pt x="15" y="26"/>
                    <a:pt x="15" y="26"/>
                    <a:pt x="15" y="26"/>
                  </a:cubicBezTo>
                  <a:cubicBezTo>
                    <a:pt x="15" y="27"/>
                    <a:pt x="15" y="27"/>
                    <a:pt x="15" y="27"/>
                  </a:cubicBezTo>
                  <a:cubicBezTo>
                    <a:pt x="16" y="28"/>
                    <a:pt x="16" y="28"/>
                    <a:pt x="16" y="28"/>
                  </a:cubicBezTo>
                  <a:cubicBezTo>
                    <a:pt x="16" y="28"/>
                    <a:pt x="16" y="28"/>
                    <a:pt x="16" y="28"/>
                  </a:cubicBezTo>
                  <a:cubicBezTo>
                    <a:pt x="16" y="29"/>
                    <a:pt x="16" y="29"/>
                    <a:pt x="16" y="29"/>
                  </a:cubicBezTo>
                  <a:cubicBezTo>
                    <a:pt x="17" y="30"/>
                    <a:pt x="17" y="30"/>
                    <a:pt x="17" y="30"/>
                  </a:cubicBezTo>
                  <a:cubicBezTo>
                    <a:pt x="17" y="31"/>
                    <a:pt x="17" y="31"/>
                    <a:pt x="17" y="31"/>
                  </a:cubicBezTo>
                  <a:cubicBezTo>
                    <a:pt x="18" y="31"/>
                    <a:pt x="18" y="31"/>
                    <a:pt x="18" y="31"/>
                  </a:cubicBezTo>
                  <a:cubicBezTo>
                    <a:pt x="19" y="32"/>
                    <a:pt x="19" y="32"/>
                    <a:pt x="19" y="32"/>
                  </a:cubicBezTo>
                  <a:cubicBezTo>
                    <a:pt x="20" y="31"/>
                    <a:pt x="20" y="31"/>
                    <a:pt x="20" y="31"/>
                  </a:cubicBezTo>
                  <a:cubicBezTo>
                    <a:pt x="20" y="30"/>
                    <a:pt x="20" y="30"/>
                    <a:pt x="20" y="30"/>
                  </a:cubicBezTo>
                  <a:cubicBezTo>
                    <a:pt x="20" y="30"/>
                    <a:pt x="20" y="30"/>
                    <a:pt x="20" y="30"/>
                  </a:cubicBezTo>
                  <a:cubicBezTo>
                    <a:pt x="20" y="29"/>
                    <a:pt x="20" y="29"/>
                    <a:pt x="20" y="29"/>
                  </a:cubicBezTo>
                  <a:cubicBezTo>
                    <a:pt x="20" y="29"/>
                    <a:pt x="20" y="29"/>
                    <a:pt x="20" y="29"/>
                  </a:cubicBezTo>
                  <a:cubicBezTo>
                    <a:pt x="20" y="28"/>
                    <a:pt x="20" y="28"/>
                    <a:pt x="20" y="28"/>
                  </a:cubicBezTo>
                  <a:cubicBezTo>
                    <a:pt x="20" y="28"/>
                    <a:pt x="20" y="28"/>
                    <a:pt x="20" y="28"/>
                  </a:cubicBezTo>
                  <a:cubicBezTo>
                    <a:pt x="19" y="27"/>
                    <a:pt x="19" y="27"/>
                    <a:pt x="19" y="27"/>
                  </a:cubicBezTo>
                  <a:cubicBezTo>
                    <a:pt x="17" y="26"/>
                    <a:pt x="17" y="26"/>
                    <a:pt x="17" y="26"/>
                  </a:cubicBezTo>
                  <a:cubicBezTo>
                    <a:pt x="16" y="26"/>
                    <a:pt x="16" y="26"/>
                    <a:pt x="16" y="26"/>
                  </a:cubicBezTo>
                  <a:cubicBezTo>
                    <a:pt x="15" y="26"/>
                    <a:pt x="15" y="26"/>
                    <a:pt x="15" y="26"/>
                  </a:cubicBezTo>
                  <a:cubicBezTo>
                    <a:pt x="14" y="26"/>
                    <a:pt x="14" y="26"/>
                    <a:pt x="14" y="26"/>
                  </a:cubicBezTo>
                  <a:close/>
                  <a:moveTo>
                    <a:pt x="32" y="23"/>
                  </a:moveTo>
                  <a:cubicBezTo>
                    <a:pt x="31" y="24"/>
                    <a:pt x="31" y="24"/>
                    <a:pt x="31" y="24"/>
                  </a:cubicBezTo>
                  <a:cubicBezTo>
                    <a:pt x="32" y="24"/>
                    <a:pt x="32" y="24"/>
                    <a:pt x="32" y="24"/>
                  </a:cubicBezTo>
                  <a:cubicBezTo>
                    <a:pt x="31" y="25"/>
                    <a:pt x="31" y="25"/>
                    <a:pt x="31" y="25"/>
                  </a:cubicBezTo>
                  <a:cubicBezTo>
                    <a:pt x="31" y="25"/>
                    <a:pt x="31" y="25"/>
                    <a:pt x="31" y="25"/>
                  </a:cubicBezTo>
                  <a:cubicBezTo>
                    <a:pt x="31" y="26"/>
                    <a:pt x="31" y="26"/>
                    <a:pt x="31" y="26"/>
                  </a:cubicBezTo>
                  <a:cubicBezTo>
                    <a:pt x="33" y="25"/>
                    <a:pt x="33" y="25"/>
                    <a:pt x="33" y="25"/>
                  </a:cubicBezTo>
                  <a:cubicBezTo>
                    <a:pt x="33" y="25"/>
                    <a:pt x="33" y="25"/>
                    <a:pt x="33" y="25"/>
                  </a:cubicBezTo>
                  <a:cubicBezTo>
                    <a:pt x="32" y="24"/>
                    <a:pt x="32" y="24"/>
                    <a:pt x="32" y="24"/>
                  </a:cubicBezTo>
                  <a:cubicBezTo>
                    <a:pt x="32" y="23"/>
                    <a:pt x="32" y="23"/>
                    <a:pt x="32" y="23"/>
                  </a:cubicBezTo>
                  <a:close/>
                  <a:moveTo>
                    <a:pt x="21" y="26"/>
                  </a:moveTo>
                  <a:cubicBezTo>
                    <a:pt x="22" y="27"/>
                    <a:pt x="22" y="27"/>
                    <a:pt x="22" y="27"/>
                  </a:cubicBezTo>
                  <a:cubicBezTo>
                    <a:pt x="22" y="27"/>
                    <a:pt x="22" y="27"/>
                    <a:pt x="22" y="27"/>
                  </a:cubicBezTo>
                  <a:cubicBezTo>
                    <a:pt x="23" y="26"/>
                    <a:pt x="23" y="26"/>
                    <a:pt x="23" y="26"/>
                  </a:cubicBezTo>
                  <a:cubicBezTo>
                    <a:pt x="22" y="26"/>
                    <a:pt x="22" y="26"/>
                    <a:pt x="22" y="26"/>
                  </a:cubicBezTo>
                  <a:cubicBezTo>
                    <a:pt x="21" y="25"/>
                    <a:pt x="21" y="25"/>
                    <a:pt x="21" y="25"/>
                  </a:cubicBezTo>
                  <a:cubicBezTo>
                    <a:pt x="21" y="26"/>
                    <a:pt x="21" y="26"/>
                    <a:pt x="21" y="26"/>
                  </a:cubicBezTo>
                  <a:cubicBezTo>
                    <a:pt x="21" y="26"/>
                    <a:pt x="21" y="26"/>
                    <a:pt x="21" y="26"/>
                  </a:cubicBezTo>
                  <a:close/>
                  <a:moveTo>
                    <a:pt x="23" y="30"/>
                  </a:moveTo>
                  <a:cubicBezTo>
                    <a:pt x="22" y="30"/>
                    <a:pt x="22" y="30"/>
                    <a:pt x="22" y="30"/>
                  </a:cubicBezTo>
                  <a:cubicBezTo>
                    <a:pt x="22" y="31"/>
                    <a:pt x="22" y="31"/>
                    <a:pt x="22" y="31"/>
                  </a:cubicBezTo>
                  <a:cubicBezTo>
                    <a:pt x="22" y="32"/>
                    <a:pt x="22" y="32"/>
                    <a:pt x="22" y="32"/>
                  </a:cubicBezTo>
                  <a:cubicBezTo>
                    <a:pt x="23" y="32"/>
                    <a:pt x="23" y="32"/>
                    <a:pt x="23" y="32"/>
                  </a:cubicBezTo>
                  <a:cubicBezTo>
                    <a:pt x="23" y="31"/>
                    <a:pt x="23" y="31"/>
                    <a:pt x="23" y="31"/>
                  </a:cubicBezTo>
                  <a:cubicBezTo>
                    <a:pt x="23" y="30"/>
                    <a:pt x="23" y="30"/>
                    <a:pt x="23" y="30"/>
                  </a:cubicBezTo>
                  <a:cubicBezTo>
                    <a:pt x="23" y="29"/>
                    <a:pt x="23" y="29"/>
                    <a:pt x="23" y="29"/>
                  </a:cubicBezTo>
                  <a:cubicBezTo>
                    <a:pt x="23" y="30"/>
                    <a:pt x="23" y="30"/>
                    <a:pt x="23" y="30"/>
                  </a:cubicBezTo>
                  <a:close/>
                  <a:moveTo>
                    <a:pt x="25" y="30"/>
                  </a:moveTo>
                  <a:cubicBezTo>
                    <a:pt x="24" y="30"/>
                    <a:pt x="24" y="30"/>
                    <a:pt x="24" y="30"/>
                  </a:cubicBezTo>
                  <a:cubicBezTo>
                    <a:pt x="25" y="31"/>
                    <a:pt x="25" y="31"/>
                    <a:pt x="25" y="31"/>
                  </a:cubicBezTo>
                  <a:cubicBezTo>
                    <a:pt x="25" y="31"/>
                    <a:pt x="25" y="31"/>
                    <a:pt x="25" y="31"/>
                  </a:cubicBezTo>
                  <a:cubicBezTo>
                    <a:pt x="26" y="30"/>
                    <a:pt x="26" y="30"/>
                    <a:pt x="26" y="30"/>
                  </a:cubicBezTo>
                  <a:cubicBezTo>
                    <a:pt x="25" y="30"/>
                    <a:pt x="25" y="30"/>
                    <a:pt x="25" y="30"/>
                  </a:cubicBezTo>
                  <a:close/>
                  <a:moveTo>
                    <a:pt x="28" y="28"/>
                  </a:moveTo>
                  <a:cubicBezTo>
                    <a:pt x="27" y="27"/>
                    <a:pt x="27" y="27"/>
                    <a:pt x="27" y="27"/>
                  </a:cubicBezTo>
                  <a:cubicBezTo>
                    <a:pt x="26" y="27"/>
                    <a:pt x="26" y="27"/>
                    <a:pt x="26" y="27"/>
                  </a:cubicBezTo>
                  <a:cubicBezTo>
                    <a:pt x="26" y="28"/>
                    <a:pt x="26" y="28"/>
                    <a:pt x="26" y="28"/>
                  </a:cubicBezTo>
                  <a:cubicBezTo>
                    <a:pt x="28" y="29"/>
                    <a:pt x="28" y="29"/>
                    <a:pt x="28" y="29"/>
                  </a:cubicBezTo>
                  <a:cubicBezTo>
                    <a:pt x="28" y="29"/>
                    <a:pt x="28" y="29"/>
                    <a:pt x="28" y="29"/>
                  </a:cubicBezTo>
                  <a:cubicBezTo>
                    <a:pt x="28" y="28"/>
                    <a:pt x="28" y="28"/>
                    <a:pt x="28" y="28"/>
                  </a:cubicBezTo>
                  <a:close/>
                  <a:moveTo>
                    <a:pt x="29" y="30"/>
                  </a:moveTo>
                  <a:cubicBezTo>
                    <a:pt x="30" y="30"/>
                    <a:pt x="30" y="30"/>
                    <a:pt x="30" y="30"/>
                  </a:cubicBezTo>
                  <a:cubicBezTo>
                    <a:pt x="30" y="31"/>
                    <a:pt x="30" y="31"/>
                    <a:pt x="30" y="31"/>
                  </a:cubicBezTo>
                  <a:cubicBezTo>
                    <a:pt x="31" y="31"/>
                    <a:pt x="31" y="31"/>
                    <a:pt x="31" y="31"/>
                  </a:cubicBezTo>
                  <a:cubicBezTo>
                    <a:pt x="30" y="30"/>
                    <a:pt x="30" y="30"/>
                    <a:pt x="30" y="30"/>
                  </a:cubicBezTo>
                  <a:cubicBezTo>
                    <a:pt x="29" y="30"/>
                    <a:pt x="29" y="30"/>
                    <a:pt x="29" y="30"/>
                  </a:cubicBezTo>
                  <a:close/>
                  <a:moveTo>
                    <a:pt x="28" y="33"/>
                  </a:moveTo>
                  <a:cubicBezTo>
                    <a:pt x="29" y="32"/>
                    <a:pt x="29" y="32"/>
                    <a:pt x="29" y="32"/>
                  </a:cubicBezTo>
                  <a:cubicBezTo>
                    <a:pt x="29" y="31"/>
                    <a:pt x="29" y="31"/>
                    <a:pt x="29" y="31"/>
                  </a:cubicBezTo>
                  <a:cubicBezTo>
                    <a:pt x="30" y="33"/>
                    <a:pt x="30" y="33"/>
                    <a:pt x="30" y="33"/>
                  </a:cubicBezTo>
                  <a:cubicBezTo>
                    <a:pt x="31" y="33"/>
                    <a:pt x="31" y="33"/>
                    <a:pt x="31" y="33"/>
                  </a:cubicBezTo>
                  <a:cubicBezTo>
                    <a:pt x="32" y="33"/>
                    <a:pt x="32" y="33"/>
                    <a:pt x="32" y="33"/>
                  </a:cubicBezTo>
                  <a:cubicBezTo>
                    <a:pt x="32" y="32"/>
                    <a:pt x="32" y="32"/>
                    <a:pt x="32" y="32"/>
                  </a:cubicBezTo>
                  <a:cubicBezTo>
                    <a:pt x="31" y="32"/>
                    <a:pt x="31" y="32"/>
                    <a:pt x="31" y="32"/>
                  </a:cubicBezTo>
                  <a:cubicBezTo>
                    <a:pt x="30" y="31"/>
                    <a:pt x="30" y="31"/>
                    <a:pt x="30" y="31"/>
                  </a:cubicBezTo>
                  <a:cubicBezTo>
                    <a:pt x="29" y="31"/>
                    <a:pt x="29" y="31"/>
                    <a:pt x="29" y="31"/>
                  </a:cubicBezTo>
                  <a:cubicBezTo>
                    <a:pt x="29" y="30"/>
                    <a:pt x="29" y="30"/>
                    <a:pt x="29" y="30"/>
                  </a:cubicBezTo>
                  <a:cubicBezTo>
                    <a:pt x="28" y="30"/>
                    <a:pt x="28" y="30"/>
                    <a:pt x="28" y="30"/>
                  </a:cubicBezTo>
                  <a:cubicBezTo>
                    <a:pt x="28" y="30"/>
                    <a:pt x="28" y="30"/>
                    <a:pt x="28" y="30"/>
                  </a:cubicBezTo>
                  <a:cubicBezTo>
                    <a:pt x="28" y="30"/>
                    <a:pt x="28" y="30"/>
                    <a:pt x="28" y="30"/>
                  </a:cubicBezTo>
                  <a:cubicBezTo>
                    <a:pt x="28" y="31"/>
                    <a:pt x="28" y="31"/>
                    <a:pt x="28" y="31"/>
                  </a:cubicBezTo>
                  <a:cubicBezTo>
                    <a:pt x="28" y="31"/>
                    <a:pt x="28" y="31"/>
                    <a:pt x="28" y="31"/>
                  </a:cubicBezTo>
                  <a:cubicBezTo>
                    <a:pt x="28" y="32"/>
                    <a:pt x="28" y="32"/>
                    <a:pt x="28" y="32"/>
                  </a:cubicBezTo>
                  <a:cubicBezTo>
                    <a:pt x="28" y="32"/>
                    <a:pt x="28" y="32"/>
                    <a:pt x="28" y="32"/>
                  </a:cubicBezTo>
                  <a:cubicBezTo>
                    <a:pt x="28" y="33"/>
                    <a:pt x="28" y="33"/>
                    <a:pt x="28" y="33"/>
                  </a:cubicBezTo>
                  <a:close/>
                  <a:moveTo>
                    <a:pt x="24" y="38"/>
                  </a:moveTo>
                  <a:cubicBezTo>
                    <a:pt x="23" y="39"/>
                    <a:pt x="23" y="39"/>
                    <a:pt x="23" y="39"/>
                  </a:cubicBezTo>
                  <a:cubicBezTo>
                    <a:pt x="23" y="39"/>
                    <a:pt x="23" y="39"/>
                    <a:pt x="23" y="39"/>
                  </a:cubicBezTo>
                  <a:cubicBezTo>
                    <a:pt x="22" y="38"/>
                    <a:pt x="22" y="38"/>
                    <a:pt x="22" y="38"/>
                  </a:cubicBezTo>
                  <a:cubicBezTo>
                    <a:pt x="23" y="37"/>
                    <a:pt x="23" y="37"/>
                    <a:pt x="23" y="37"/>
                  </a:cubicBezTo>
                  <a:cubicBezTo>
                    <a:pt x="23" y="35"/>
                    <a:pt x="23" y="35"/>
                    <a:pt x="23" y="35"/>
                  </a:cubicBezTo>
                  <a:cubicBezTo>
                    <a:pt x="23" y="34"/>
                    <a:pt x="23" y="34"/>
                    <a:pt x="23" y="34"/>
                  </a:cubicBezTo>
                  <a:cubicBezTo>
                    <a:pt x="23" y="34"/>
                    <a:pt x="23" y="34"/>
                    <a:pt x="23" y="34"/>
                  </a:cubicBezTo>
                  <a:cubicBezTo>
                    <a:pt x="23" y="34"/>
                    <a:pt x="23" y="34"/>
                    <a:pt x="23" y="34"/>
                  </a:cubicBezTo>
                  <a:cubicBezTo>
                    <a:pt x="22" y="33"/>
                    <a:pt x="22" y="33"/>
                    <a:pt x="22" y="33"/>
                  </a:cubicBezTo>
                  <a:cubicBezTo>
                    <a:pt x="22" y="33"/>
                    <a:pt x="22" y="33"/>
                    <a:pt x="22" y="33"/>
                  </a:cubicBezTo>
                  <a:cubicBezTo>
                    <a:pt x="23" y="33"/>
                    <a:pt x="23" y="33"/>
                    <a:pt x="23" y="33"/>
                  </a:cubicBezTo>
                  <a:cubicBezTo>
                    <a:pt x="24" y="33"/>
                    <a:pt x="24" y="33"/>
                    <a:pt x="24" y="33"/>
                  </a:cubicBezTo>
                  <a:cubicBezTo>
                    <a:pt x="24" y="34"/>
                    <a:pt x="24" y="34"/>
                    <a:pt x="24" y="34"/>
                  </a:cubicBezTo>
                  <a:cubicBezTo>
                    <a:pt x="24" y="34"/>
                    <a:pt x="24" y="34"/>
                    <a:pt x="24" y="34"/>
                  </a:cubicBezTo>
                  <a:cubicBezTo>
                    <a:pt x="25" y="34"/>
                    <a:pt x="25" y="34"/>
                    <a:pt x="25" y="34"/>
                  </a:cubicBezTo>
                  <a:cubicBezTo>
                    <a:pt x="25" y="34"/>
                    <a:pt x="25" y="34"/>
                    <a:pt x="25" y="34"/>
                  </a:cubicBezTo>
                  <a:cubicBezTo>
                    <a:pt x="26" y="34"/>
                    <a:pt x="26" y="34"/>
                    <a:pt x="26" y="34"/>
                  </a:cubicBezTo>
                  <a:cubicBezTo>
                    <a:pt x="27" y="35"/>
                    <a:pt x="27" y="35"/>
                    <a:pt x="27" y="35"/>
                  </a:cubicBezTo>
                  <a:cubicBezTo>
                    <a:pt x="27" y="34"/>
                    <a:pt x="27" y="34"/>
                    <a:pt x="27" y="34"/>
                  </a:cubicBezTo>
                  <a:cubicBezTo>
                    <a:pt x="28" y="34"/>
                    <a:pt x="28" y="34"/>
                    <a:pt x="28" y="34"/>
                  </a:cubicBezTo>
                  <a:cubicBezTo>
                    <a:pt x="28" y="34"/>
                    <a:pt x="28" y="34"/>
                    <a:pt x="28" y="34"/>
                  </a:cubicBezTo>
                  <a:cubicBezTo>
                    <a:pt x="28" y="35"/>
                    <a:pt x="28" y="35"/>
                    <a:pt x="28" y="35"/>
                  </a:cubicBezTo>
                  <a:cubicBezTo>
                    <a:pt x="28" y="35"/>
                    <a:pt x="28" y="35"/>
                    <a:pt x="28" y="35"/>
                  </a:cubicBezTo>
                  <a:cubicBezTo>
                    <a:pt x="27" y="36"/>
                    <a:pt x="27" y="36"/>
                    <a:pt x="27" y="36"/>
                  </a:cubicBezTo>
                  <a:cubicBezTo>
                    <a:pt x="26" y="37"/>
                    <a:pt x="26" y="37"/>
                    <a:pt x="26" y="37"/>
                  </a:cubicBezTo>
                  <a:cubicBezTo>
                    <a:pt x="26" y="38"/>
                    <a:pt x="26" y="38"/>
                    <a:pt x="26" y="38"/>
                  </a:cubicBezTo>
                  <a:cubicBezTo>
                    <a:pt x="25" y="38"/>
                    <a:pt x="25" y="38"/>
                    <a:pt x="25" y="38"/>
                  </a:cubicBezTo>
                  <a:cubicBezTo>
                    <a:pt x="25" y="38"/>
                    <a:pt x="25" y="38"/>
                    <a:pt x="25" y="38"/>
                  </a:cubicBezTo>
                  <a:cubicBezTo>
                    <a:pt x="25" y="38"/>
                    <a:pt x="25" y="38"/>
                    <a:pt x="25" y="38"/>
                  </a:cubicBezTo>
                  <a:cubicBezTo>
                    <a:pt x="24" y="38"/>
                    <a:pt x="24" y="38"/>
                    <a:pt x="24" y="38"/>
                  </a:cubicBezTo>
                  <a:close/>
                  <a:moveTo>
                    <a:pt x="26" y="38"/>
                  </a:moveTo>
                  <a:cubicBezTo>
                    <a:pt x="25" y="38"/>
                    <a:pt x="25" y="38"/>
                    <a:pt x="25" y="38"/>
                  </a:cubicBezTo>
                  <a:cubicBezTo>
                    <a:pt x="25" y="39"/>
                    <a:pt x="25" y="39"/>
                    <a:pt x="25" y="39"/>
                  </a:cubicBezTo>
                  <a:cubicBezTo>
                    <a:pt x="25" y="39"/>
                    <a:pt x="25" y="39"/>
                    <a:pt x="25" y="39"/>
                  </a:cubicBezTo>
                  <a:cubicBezTo>
                    <a:pt x="26" y="39"/>
                    <a:pt x="26" y="39"/>
                    <a:pt x="26" y="39"/>
                  </a:cubicBezTo>
                  <a:cubicBezTo>
                    <a:pt x="26" y="38"/>
                    <a:pt x="26" y="38"/>
                    <a:pt x="26" y="38"/>
                  </a:cubicBezTo>
                  <a:cubicBezTo>
                    <a:pt x="26" y="38"/>
                    <a:pt x="26" y="38"/>
                    <a:pt x="26" y="38"/>
                  </a:cubicBezTo>
                  <a:close/>
                  <a:moveTo>
                    <a:pt x="33" y="38"/>
                  </a:moveTo>
                  <a:cubicBezTo>
                    <a:pt x="33" y="38"/>
                    <a:pt x="33" y="38"/>
                    <a:pt x="33" y="38"/>
                  </a:cubicBezTo>
                  <a:cubicBezTo>
                    <a:pt x="33" y="38"/>
                    <a:pt x="33" y="38"/>
                    <a:pt x="33" y="38"/>
                  </a:cubicBezTo>
                  <a:cubicBezTo>
                    <a:pt x="33" y="38"/>
                    <a:pt x="33" y="38"/>
                    <a:pt x="33" y="38"/>
                  </a:cubicBezTo>
                  <a:close/>
                  <a:moveTo>
                    <a:pt x="29" y="43"/>
                  </a:moveTo>
                  <a:cubicBezTo>
                    <a:pt x="30" y="42"/>
                    <a:pt x="30" y="42"/>
                    <a:pt x="30" y="42"/>
                  </a:cubicBezTo>
                  <a:cubicBezTo>
                    <a:pt x="30" y="41"/>
                    <a:pt x="30" y="41"/>
                    <a:pt x="30" y="41"/>
                  </a:cubicBezTo>
                  <a:cubicBezTo>
                    <a:pt x="32" y="39"/>
                    <a:pt x="32" y="39"/>
                    <a:pt x="32" y="39"/>
                  </a:cubicBezTo>
                  <a:cubicBezTo>
                    <a:pt x="32" y="39"/>
                    <a:pt x="32" y="39"/>
                    <a:pt x="32" y="39"/>
                  </a:cubicBezTo>
                  <a:cubicBezTo>
                    <a:pt x="32" y="38"/>
                    <a:pt x="32" y="38"/>
                    <a:pt x="32" y="38"/>
                  </a:cubicBezTo>
                  <a:cubicBezTo>
                    <a:pt x="32" y="37"/>
                    <a:pt x="32" y="37"/>
                    <a:pt x="32" y="37"/>
                  </a:cubicBezTo>
                  <a:cubicBezTo>
                    <a:pt x="32" y="36"/>
                    <a:pt x="32" y="36"/>
                    <a:pt x="32" y="36"/>
                  </a:cubicBezTo>
                  <a:cubicBezTo>
                    <a:pt x="31" y="36"/>
                    <a:pt x="31" y="36"/>
                    <a:pt x="31" y="36"/>
                  </a:cubicBezTo>
                  <a:cubicBezTo>
                    <a:pt x="31" y="38"/>
                    <a:pt x="31" y="38"/>
                    <a:pt x="31" y="38"/>
                  </a:cubicBezTo>
                  <a:cubicBezTo>
                    <a:pt x="30" y="39"/>
                    <a:pt x="30" y="39"/>
                    <a:pt x="30" y="39"/>
                  </a:cubicBezTo>
                  <a:cubicBezTo>
                    <a:pt x="30" y="40"/>
                    <a:pt x="30" y="40"/>
                    <a:pt x="30" y="40"/>
                  </a:cubicBezTo>
                  <a:cubicBezTo>
                    <a:pt x="30" y="41"/>
                    <a:pt x="30" y="41"/>
                    <a:pt x="30" y="41"/>
                  </a:cubicBezTo>
                  <a:cubicBezTo>
                    <a:pt x="29" y="42"/>
                    <a:pt x="29" y="42"/>
                    <a:pt x="29" y="42"/>
                  </a:cubicBezTo>
                  <a:cubicBezTo>
                    <a:pt x="29" y="42"/>
                    <a:pt x="29" y="42"/>
                    <a:pt x="29" y="42"/>
                  </a:cubicBezTo>
                  <a:cubicBezTo>
                    <a:pt x="29" y="43"/>
                    <a:pt x="29" y="43"/>
                    <a:pt x="29" y="43"/>
                  </a:cubicBezTo>
                  <a:close/>
                  <a:moveTo>
                    <a:pt x="28" y="43"/>
                  </a:moveTo>
                  <a:cubicBezTo>
                    <a:pt x="28" y="41"/>
                    <a:pt x="28" y="41"/>
                    <a:pt x="28" y="41"/>
                  </a:cubicBezTo>
                  <a:cubicBezTo>
                    <a:pt x="29" y="39"/>
                    <a:pt x="29" y="39"/>
                    <a:pt x="29" y="39"/>
                  </a:cubicBezTo>
                  <a:cubicBezTo>
                    <a:pt x="30" y="38"/>
                    <a:pt x="30" y="38"/>
                    <a:pt x="30" y="38"/>
                  </a:cubicBezTo>
                  <a:cubicBezTo>
                    <a:pt x="30" y="37"/>
                    <a:pt x="30" y="37"/>
                    <a:pt x="30" y="37"/>
                  </a:cubicBezTo>
                  <a:cubicBezTo>
                    <a:pt x="29" y="37"/>
                    <a:pt x="29" y="37"/>
                    <a:pt x="29" y="37"/>
                  </a:cubicBezTo>
                  <a:cubicBezTo>
                    <a:pt x="29" y="37"/>
                    <a:pt x="29" y="37"/>
                    <a:pt x="29" y="37"/>
                  </a:cubicBezTo>
                  <a:cubicBezTo>
                    <a:pt x="28" y="37"/>
                    <a:pt x="28" y="37"/>
                    <a:pt x="28" y="37"/>
                  </a:cubicBezTo>
                  <a:cubicBezTo>
                    <a:pt x="27" y="37"/>
                    <a:pt x="27" y="37"/>
                    <a:pt x="27" y="37"/>
                  </a:cubicBezTo>
                  <a:cubicBezTo>
                    <a:pt x="27" y="38"/>
                    <a:pt x="27" y="38"/>
                    <a:pt x="27" y="38"/>
                  </a:cubicBezTo>
                  <a:cubicBezTo>
                    <a:pt x="27" y="39"/>
                    <a:pt x="27" y="39"/>
                    <a:pt x="27" y="39"/>
                  </a:cubicBezTo>
                  <a:cubicBezTo>
                    <a:pt x="27" y="40"/>
                    <a:pt x="27" y="40"/>
                    <a:pt x="27" y="40"/>
                  </a:cubicBezTo>
                  <a:cubicBezTo>
                    <a:pt x="26" y="41"/>
                    <a:pt x="26" y="41"/>
                    <a:pt x="26" y="41"/>
                  </a:cubicBezTo>
                  <a:cubicBezTo>
                    <a:pt x="25" y="41"/>
                    <a:pt x="25" y="41"/>
                    <a:pt x="25" y="41"/>
                  </a:cubicBezTo>
                  <a:cubicBezTo>
                    <a:pt x="25" y="42"/>
                    <a:pt x="25" y="42"/>
                    <a:pt x="25" y="42"/>
                  </a:cubicBezTo>
                  <a:cubicBezTo>
                    <a:pt x="25" y="43"/>
                    <a:pt x="25" y="43"/>
                    <a:pt x="25" y="43"/>
                  </a:cubicBezTo>
                  <a:cubicBezTo>
                    <a:pt x="26" y="43"/>
                    <a:pt x="26" y="43"/>
                    <a:pt x="26" y="43"/>
                  </a:cubicBezTo>
                  <a:cubicBezTo>
                    <a:pt x="27" y="44"/>
                    <a:pt x="27" y="44"/>
                    <a:pt x="27" y="44"/>
                  </a:cubicBezTo>
                  <a:cubicBezTo>
                    <a:pt x="27" y="44"/>
                    <a:pt x="27" y="44"/>
                    <a:pt x="27" y="44"/>
                  </a:cubicBezTo>
                  <a:cubicBezTo>
                    <a:pt x="27" y="45"/>
                    <a:pt x="27" y="45"/>
                    <a:pt x="27" y="45"/>
                  </a:cubicBezTo>
                  <a:cubicBezTo>
                    <a:pt x="28" y="45"/>
                    <a:pt x="28" y="45"/>
                    <a:pt x="28" y="45"/>
                  </a:cubicBezTo>
                  <a:cubicBezTo>
                    <a:pt x="29" y="44"/>
                    <a:pt x="29" y="44"/>
                    <a:pt x="29" y="44"/>
                  </a:cubicBezTo>
                  <a:cubicBezTo>
                    <a:pt x="29" y="44"/>
                    <a:pt x="29" y="44"/>
                    <a:pt x="29" y="44"/>
                  </a:cubicBezTo>
                  <a:cubicBezTo>
                    <a:pt x="28" y="43"/>
                    <a:pt x="28" y="43"/>
                    <a:pt x="28" y="43"/>
                  </a:cubicBezTo>
                  <a:close/>
                  <a:moveTo>
                    <a:pt x="31" y="44"/>
                  </a:moveTo>
                  <a:cubicBezTo>
                    <a:pt x="31" y="44"/>
                    <a:pt x="31" y="44"/>
                    <a:pt x="31" y="44"/>
                  </a:cubicBezTo>
                  <a:cubicBezTo>
                    <a:pt x="31" y="45"/>
                    <a:pt x="31" y="45"/>
                    <a:pt x="31" y="45"/>
                  </a:cubicBezTo>
                  <a:cubicBezTo>
                    <a:pt x="30" y="45"/>
                    <a:pt x="30" y="45"/>
                    <a:pt x="30" y="45"/>
                  </a:cubicBezTo>
                  <a:cubicBezTo>
                    <a:pt x="30" y="45"/>
                    <a:pt x="30" y="45"/>
                    <a:pt x="30" y="45"/>
                  </a:cubicBezTo>
                  <a:cubicBezTo>
                    <a:pt x="30" y="44"/>
                    <a:pt x="30" y="44"/>
                    <a:pt x="30" y="44"/>
                  </a:cubicBezTo>
                  <a:cubicBezTo>
                    <a:pt x="31" y="44"/>
                    <a:pt x="31" y="44"/>
                    <a:pt x="31" y="44"/>
                  </a:cubicBezTo>
                  <a:close/>
                  <a:moveTo>
                    <a:pt x="33" y="40"/>
                  </a:moveTo>
                  <a:cubicBezTo>
                    <a:pt x="34" y="40"/>
                    <a:pt x="34" y="40"/>
                    <a:pt x="34" y="40"/>
                  </a:cubicBezTo>
                  <a:cubicBezTo>
                    <a:pt x="34" y="41"/>
                    <a:pt x="34" y="41"/>
                    <a:pt x="34" y="41"/>
                  </a:cubicBezTo>
                  <a:cubicBezTo>
                    <a:pt x="34" y="42"/>
                    <a:pt x="34" y="42"/>
                    <a:pt x="34" y="42"/>
                  </a:cubicBezTo>
                  <a:cubicBezTo>
                    <a:pt x="34" y="42"/>
                    <a:pt x="34" y="42"/>
                    <a:pt x="34" y="42"/>
                  </a:cubicBezTo>
                  <a:cubicBezTo>
                    <a:pt x="33" y="43"/>
                    <a:pt x="33" y="43"/>
                    <a:pt x="33" y="43"/>
                  </a:cubicBezTo>
                  <a:cubicBezTo>
                    <a:pt x="32" y="43"/>
                    <a:pt x="32" y="43"/>
                    <a:pt x="32" y="43"/>
                  </a:cubicBezTo>
                  <a:cubicBezTo>
                    <a:pt x="32" y="42"/>
                    <a:pt x="32" y="42"/>
                    <a:pt x="32" y="42"/>
                  </a:cubicBezTo>
                  <a:cubicBezTo>
                    <a:pt x="31" y="42"/>
                    <a:pt x="31" y="42"/>
                    <a:pt x="31" y="42"/>
                  </a:cubicBezTo>
                  <a:cubicBezTo>
                    <a:pt x="32" y="41"/>
                    <a:pt x="32" y="41"/>
                    <a:pt x="32" y="41"/>
                  </a:cubicBezTo>
                  <a:cubicBezTo>
                    <a:pt x="33" y="40"/>
                    <a:pt x="33" y="40"/>
                    <a:pt x="33" y="40"/>
                  </a:cubicBezTo>
                  <a:close/>
                  <a:moveTo>
                    <a:pt x="37" y="40"/>
                  </a:moveTo>
                  <a:cubicBezTo>
                    <a:pt x="38" y="41"/>
                    <a:pt x="38" y="41"/>
                    <a:pt x="38" y="41"/>
                  </a:cubicBezTo>
                  <a:cubicBezTo>
                    <a:pt x="38" y="42"/>
                    <a:pt x="38" y="42"/>
                    <a:pt x="38" y="42"/>
                  </a:cubicBezTo>
                  <a:cubicBezTo>
                    <a:pt x="37" y="41"/>
                    <a:pt x="37" y="41"/>
                    <a:pt x="37" y="41"/>
                  </a:cubicBezTo>
                  <a:cubicBezTo>
                    <a:pt x="37" y="40"/>
                    <a:pt x="37" y="40"/>
                    <a:pt x="37" y="40"/>
                  </a:cubicBezTo>
                  <a:close/>
                  <a:moveTo>
                    <a:pt x="35" y="44"/>
                  </a:moveTo>
                  <a:cubicBezTo>
                    <a:pt x="36" y="44"/>
                    <a:pt x="36" y="44"/>
                    <a:pt x="36" y="44"/>
                  </a:cubicBezTo>
                  <a:cubicBezTo>
                    <a:pt x="36" y="45"/>
                    <a:pt x="36" y="45"/>
                    <a:pt x="36" y="45"/>
                  </a:cubicBezTo>
                  <a:cubicBezTo>
                    <a:pt x="35" y="44"/>
                    <a:pt x="35" y="44"/>
                    <a:pt x="35" y="44"/>
                  </a:cubicBezTo>
                  <a:cubicBezTo>
                    <a:pt x="35" y="44"/>
                    <a:pt x="35" y="44"/>
                    <a:pt x="35" y="44"/>
                  </a:cubicBezTo>
                  <a:cubicBezTo>
                    <a:pt x="35" y="44"/>
                    <a:pt x="35" y="44"/>
                    <a:pt x="35" y="44"/>
                  </a:cubicBezTo>
                  <a:close/>
                  <a:moveTo>
                    <a:pt x="34" y="34"/>
                  </a:moveTo>
                  <a:cubicBezTo>
                    <a:pt x="34" y="35"/>
                    <a:pt x="34" y="35"/>
                    <a:pt x="34" y="35"/>
                  </a:cubicBezTo>
                  <a:cubicBezTo>
                    <a:pt x="33" y="35"/>
                    <a:pt x="33" y="35"/>
                    <a:pt x="33" y="35"/>
                  </a:cubicBezTo>
                  <a:cubicBezTo>
                    <a:pt x="33" y="34"/>
                    <a:pt x="33" y="34"/>
                    <a:pt x="33" y="34"/>
                  </a:cubicBezTo>
                  <a:cubicBezTo>
                    <a:pt x="33" y="34"/>
                    <a:pt x="33" y="34"/>
                    <a:pt x="33" y="34"/>
                  </a:cubicBezTo>
                  <a:cubicBezTo>
                    <a:pt x="34" y="34"/>
                    <a:pt x="34" y="34"/>
                    <a:pt x="34" y="34"/>
                  </a:cubicBezTo>
                  <a:close/>
                  <a:moveTo>
                    <a:pt x="36" y="35"/>
                  </a:moveTo>
                  <a:cubicBezTo>
                    <a:pt x="37" y="36"/>
                    <a:pt x="37" y="36"/>
                    <a:pt x="37" y="36"/>
                  </a:cubicBezTo>
                  <a:cubicBezTo>
                    <a:pt x="37" y="36"/>
                    <a:pt x="37" y="36"/>
                    <a:pt x="37" y="36"/>
                  </a:cubicBezTo>
                  <a:cubicBezTo>
                    <a:pt x="38" y="36"/>
                    <a:pt x="38" y="36"/>
                    <a:pt x="38" y="36"/>
                  </a:cubicBezTo>
                  <a:cubicBezTo>
                    <a:pt x="39" y="36"/>
                    <a:pt x="39" y="36"/>
                    <a:pt x="39" y="36"/>
                  </a:cubicBezTo>
                  <a:cubicBezTo>
                    <a:pt x="39" y="36"/>
                    <a:pt x="39" y="36"/>
                    <a:pt x="39" y="36"/>
                  </a:cubicBezTo>
                  <a:cubicBezTo>
                    <a:pt x="39" y="36"/>
                    <a:pt x="39" y="36"/>
                    <a:pt x="39" y="36"/>
                  </a:cubicBezTo>
                  <a:cubicBezTo>
                    <a:pt x="39" y="36"/>
                    <a:pt x="39" y="36"/>
                    <a:pt x="39" y="36"/>
                  </a:cubicBezTo>
                  <a:cubicBezTo>
                    <a:pt x="39" y="35"/>
                    <a:pt x="39" y="35"/>
                    <a:pt x="39" y="35"/>
                  </a:cubicBezTo>
                  <a:cubicBezTo>
                    <a:pt x="38" y="35"/>
                    <a:pt x="38" y="35"/>
                    <a:pt x="38" y="35"/>
                  </a:cubicBezTo>
                  <a:cubicBezTo>
                    <a:pt x="38" y="34"/>
                    <a:pt x="38" y="34"/>
                    <a:pt x="38" y="34"/>
                  </a:cubicBezTo>
                  <a:cubicBezTo>
                    <a:pt x="38" y="32"/>
                    <a:pt x="38" y="32"/>
                    <a:pt x="38" y="32"/>
                  </a:cubicBezTo>
                  <a:cubicBezTo>
                    <a:pt x="38" y="32"/>
                    <a:pt x="38" y="32"/>
                    <a:pt x="38" y="32"/>
                  </a:cubicBezTo>
                  <a:cubicBezTo>
                    <a:pt x="38" y="31"/>
                    <a:pt x="38" y="31"/>
                    <a:pt x="38" y="31"/>
                  </a:cubicBezTo>
                  <a:cubicBezTo>
                    <a:pt x="37" y="30"/>
                    <a:pt x="37" y="30"/>
                    <a:pt x="37" y="30"/>
                  </a:cubicBezTo>
                  <a:cubicBezTo>
                    <a:pt x="37" y="30"/>
                    <a:pt x="37" y="30"/>
                    <a:pt x="37" y="30"/>
                  </a:cubicBezTo>
                  <a:cubicBezTo>
                    <a:pt x="36" y="30"/>
                    <a:pt x="36" y="30"/>
                    <a:pt x="36" y="30"/>
                  </a:cubicBezTo>
                  <a:cubicBezTo>
                    <a:pt x="36" y="30"/>
                    <a:pt x="36" y="30"/>
                    <a:pt x="36" y="30"/>
                  </a:cubicBezTo>
                  <a:cubicBezTo>
                    <a:pt x="35" y="30"/>
                    <a:pt x="35" y="30"/>
                    <a:pt x="35" y="30"/>
                  </a:cubicBezTo>
                  <a:cubicBezTo>
                    <a:pt x="35" y="30"/>
                    <a:pt x="35" y="30"/>
                    <a:pt x="35" y="30"/>
                  </a:cubicBezTo>
                  <a:cubicBezTo>
                    <a:pt x="35" y="30"/>
                    <a:pt x="35" y="30"/>
                    <a:pt x="35" y="30"/>
                  </a:cubicBezTo>
                  <a:cubicBezTo>
                    <a:pt x="34" y="30"/>
                    <a:pt x="34" y="30"/>
                    <a:pt x="34" y="30"/>
                  </a:cubicBezTo>
                  <a:cubicBezTo>
                    <a:pt x="33" y="30"/>
                    <a:pt x="33" y="30"/>
                    <a:pt x="33" y="30"/>
                  </a:cubicBezTo>
                  <a:cubicBezTo>
                    <a:pt x="33" y="30"/>
                    <a:pt x="33" y="30"/>
                    <a:pt x="33" y="30"/>
                  </a:cubicBezTo>
                  <a:cubicBezTo>
                    <a:pt x="33" y="30"/>
                    <a:pt x="33" y="30"/>
                    <a:pt x="33" y="30"/>
                  </a:cubicBezTo>
                  <a:cubicBezTo>
                    <a:pt x="33" y="32"/>
                    <a:pt x="33" y="32"/>
                    <a:pt x="33" y="32"/>
                  </a:cubicBezTo>
                  <a:cubicBezTo>
                    <a:pt x="35" y="32"/>
                    <a:pt x="35" y="32"/>
                    <a:pt x="35" y="32"/>
                  </a:cubicBezTo>
                  <a:cubicBezTo>
                    <a:pt x="36" y="34"/>
                    <a:pt x="36" y="34"/>
                    <a:pt x="36" y="34"/>
                  </a:cubicBezTo>
                  <a:cubicBezTo>
                    <a:pt x="36" y="34"/>
                    <a:pt x="36" y="34"/>
                    <a:pt x="36" y="34"/>
                  </a:cubicBezTo>
                  <a:cubicBezTo>
                    <a:pt x="36" y="34"/>
                    <a:pt x="36" y="34"/>
                    <a:pt x="36" y="34"/>
                  </a:cubicBezTo>
                  <a:cubicBezTo>
                    <a:pt x="35" y="35"/>
                    <a:pt x="35" y="35"/>
                    <a:pt x="35" y="35"/>
                  </a:cubicBezTo>
                  <a:cubicBezTo>
                    <a:pt x="35" y="35"/>
                    <a:pt x="35" y="35"/>
                    <a:pt x="35" y="35"/>
                  </a:cubicBezTo>
                  <a:cubicBezTo>
                    <a:pt x="36" y="35"/>
                    <a:pt x="36" y="35"/>
                    <a:pt x="36" y="35"/>
                  </a:cubicBezTo>
                  <a:cubicBezTo>
                    <a:pt x="36" y="35"/>
                    <a:pt x="36" y="35"/>
                    <a:pt x="36" y="35"/>
                  </a:cubicBezTo>
                  <a:cubicBezTo>
                    <a:pt x="36" y="35"/>
                    <a:pt x="36" y="35"/>
                    <a:pt x="36" y="35"/>
                  </a:cubicBezTo>
                  <a:close/>
                  <a:moveTo>
                    <a:pt x="35" y="35"/>
                  </a:moveTo>
                  <a:cubicBezTo>
                    <a:pt x="35" y="36"/>
                    <a:pt x="35" y="36"/>
                    <a:pt x="35" y="36"/>
                  </a:cubicBezTo>
                  <a:cubicBezTo>
                    <a:pt x="34" y="35"/>
                    <a:pt x="34" y="35"/>
                    <a:pt x="34" y="35"/>
                  </a:cubicBezTo>
                  <a:cubicBezTo>
                    <a:pt x="33" y="35"/>
                    <a:pt x="33" y="35"/>
                    <a:pt x="33" y="35"/>
                  </a:cubicBezTo>
                  <a:cubicBezTo>
                    <a:pt x="33" y="36"/>
                    <a:pt x="33" y="36"/>
                    <a:pt x="33" y="36"/>
                  </a:cubicBezTo>
                  <a:cubicBezTo>
                    <a:pt x="33" y="37"/>
                    <a:pt x="33" y="37"/>
                    <a:pt x="33" y="37"/>
                  </a:cubicBezTo>
                  <a:cubicBezTo>
                    <a:pt x="34" y="37"/>
                    <a:pt x="34" y="37"/>
                    <a:pt x="34" y="37"/>
                  </a:cubicBezTo>
                  <a:cubicBezTo>
                    <a:pt x="34" y="37"/>
                    <a:pt x="34" y="37"/>
                    <a:pt x="34" y="37"/>
                  </a:cubicBezTo>
                  <a:cubicBezTo>
                    <a:pt x="35" y="37"/>
                    <a:pt x="35" y="37"/>
                    <a:pt x="35" y="37"/>
                  </a:cubicBezTo>
                  <a:cubicBezTo>
                    <a:pt x="35" y="38"/>
                    <a:pt x="35" y="38"/>
                    <a:pt x="35" y="38"/>
                  </a:cubicBezTo>
                  <a:cubicBezTo>
                    <a:pt x="35" y="39"/>
                    <a:pt x="35" y="39"/>
                    <a:pt x="35" y="39"/>
                  </a:cubicBezTo>
                  <a:cubicBezTo>
                    <a:pt x="35" y="40"/>
                    <a:pt x="35" y="40"/>
                    <a:pt x="35" y="40"/>
                  </a:cubicBezTo>
                  <a:cubicBezTo>
                    <a:pt x="36" y="41"/>
                    <a:pt x="36" y="41"/>
                    <a:pt x="36" y="41"/>
                  </a:cubicBezTo>
                  <a:cubicBezTo>
                    <a:pt x="36" y="40"/>
                    <a:pt x="36" y="40"/>
                    <a:pt x="36" y="40"/>
                  </a:cubicBezTo>
                  <a:cubicBezTo>
                    <a:pt x="37" y="40"/>
                    <a:pt x="37" y="40"/>
                    <a:pt x="37" y="40"/>
                  </a:cubicBezTo>
                  <a:cubicBezTo>
                    <a:pt x="38" y="40"/>
                    <a:pt x="38" y="40"/>
                    <a:pt x="38" y="40"/>
                  </a:cubicBezTo>
                  <a:cubicBezTo>
                    <a:pt x="38" y="39"/>
                    <a:pt x="38" y="39"/>
                    <a:pt x="38" y="39"/>
                  </a:cubicBezTo>
                  <a:cubicBezTo>
                    <a:pt x="37" y="38"/>
                    <a:pt x="37" y="38"/>
                    <a:pt x="37" y="38"/>
                  </a:cubicBezTo>
                  <a:cubicBezTo>
                    <a:pt x="36" y="38"/>
                    <a:pt x="36" y="38"/>
                    <a:pt x="36" y="38"/>
                  </a:cubicBezTo>
                  <a:cubicBezTo>
                    <a:pt x="36" y="37"/>
                    <a:pt x="36" y="37"/>
                    <a:pt x="36" y="37"/>
                  </a:cubicBezTo>
                  <a:cubicBezTo>
                    <a:pt x="36" y="36"/>
                    <a:pt x="36" y="36"/>
                    <a:pt x="36" y="36"/>
                  </a:cubicBezTo>
                  <a:cubicBezTo>
                    <a:pt x="35" y="35"/>
                    <a:pt x="35" y="35"/>
                    <a:pt x="35" y="35"/>
                  </a:cubicBezTo>
                  <a:close/>
                  <a:moveTo>
                    <a:pt x="40" y="37"/>
                  </a:moveTo>
                  <a:cubicBezTo>
                    <a:pt x="40" y="37"/>
                    <a:pt x="40" y="37"/>
                    <a:pt x="40" y="37"/>
                  </a:cubicBezTo>
                  <a:cubicBezTo>
                    <a:pt x="40" y="37"/>
                    <a:pt x="40" y="37"/>
                    <a:pt x="40" y="37"/>
                  </a:cubicBezTo>
                  <a:cubicBezTo>
                    <a:pt x="40" y="37"/>
                    <a:pt x="40" y="37"/>
                    <a:pt x="40" y="37"/>
                  </a:cubicBezTo>
                  <a:cubicBezTo>
                    <a:pt x="40" y="37"/>
                    <a:pt x="40" y="37"/>
                    <a:pt x="40" y="37"/>
                  </a:cubicBezTo>
                  <a:close/>
                  <a:moveTo>
                    <a:pt x="40" y="38"/>
                  </a:moveTo>
                  <a:cubicBezTo>
                    <a:pt x="39" y="38"/>
                    <a:pt x="39" y="38"/>
                    <a:pt x="39" y="38"/>
                  </a:cubicBezTo>
                  <a:cubicBezTo>
                    <a:pt x="39" y="38"/>
                    <a:pt x="39" y="38"/>
                    <a:pt x="39" y="38"/>
                  </a:cubicBezTo>
                  <a:cubicBezTo>
                    <a:pt x="40" y="38"/>
                    <a:pt x="40" y="38"/>
                    <a:pt x="40" y="38"/>
                  </a:cubicBezTo>
                  <a:cubicBezTo>
                    <a:pt x="40" y="38"/>
                    <a:pt x="40" y="38"/>
                    <a:pt x="40" y="38"/>
                  </a:cubicBezTo>
                  <a:close/>
                  <a:moveTo>
                    <a:pt x="40" y="42"/>
                  </a:moveTo>
                  <a:cubicBezTo>
                    <a:pt x="40" y="41"/>
                    <a:pt x="40" y="41"/>
                    <a:pt x="40" y="41"/>
                  </a:cubicBezTo>
                  <a:cubicBezTo>
                    <a:pt x="39" y="40"/>
                    <a:pt x="39" y="40"/>
                    <a:pt x="39" y="40"/>
                  </a:cubicBezTo>
                  <a:cubicBezTo>
                    <a:pt x="39" y="40"/>
                    <a:pt x="39" y="40"/>
                    <a:pt x="39" y="40"/>
                  </a:cubicBezTo>
                  <a:cubicBezTo>
                    <a:pt x="40" y="39"/>
                    <a:pt x="40" y="39"/>
                    <a:pt x="40" y="39"/>
                  </a:cubicBezTo>
                  <a:cubicBezTo>
                    <a:pt x="39" y="39"/>
                    <a:pt x="39" y="39"/>
                    <a:pt x="39" y="39"/>
                  </a:cubicBezTo>
                  <a:cubicBezTo>
                    <a:pt x="39" y="39"/>
                    <a:pt x="39" y="39"/>
                    <a:pt x="39" y="39"/>
                  </a:cubicBezTo>
                  <a:cubicBezTo>
                    <a:pt x="39" y="40"/>
                    <a:pt x="39" y="40"/>
                    <a:pt x="39" y="40"/>
                  </a:cubicBezTo>
                  <a:cubicBezTo>
                    <a:pt x="39" y="41"/>
                    <a:pt x="39" y="41"/>
                    <a:pt x="39" y="41"/>
                  </a:cubicBezTo>
                  <a:cubicBezTo>
                    <a:pt x="39" y="41"/>
                    <a:pt x="39" y="41"/>
                    <a:pt x="39" y="41"/>
                  </a:cubicBezTo>
                  <a:cubicBezTo>
                    <a:pt x="39" y="42"/>
                    <a:pt x="39" y="42"/>
                    <a:pt x="39" y="42"/>
                  </a:cubicBezTo>
                  <a:cubicBezTo>
                    <a:pt x="40" y="42"/>
                    <a:pt x="40" y="42"/>
                    <a:pt x="40" y="42"/>
                  </a:cubicBezTo>
                  <a:close/>
                  <a:moveTo>
                    <a:pt x="41" y="42"/>
                  </a:moveTo>
                  <a:cubicBezTo>
                    <a:pt x="41" y="43"/>
                    <a:pt x="41" y="43"/>
                    <a:pt x="41" y="43"/>
                  </a:cubicBezTo>
                  <a:cubicBezTo>
                    <a:pt x="41" y="43"/>
                    <a:pt x="41" y="43"/>
                    <a:pt x="41" y="43"/>
                  </a:cubicBezTo>
                  <a:cubicBezTo>
                    <a:pt x="41" y="42"/>
                    <a:pt x="41" y="42"/>
                    <a:pt x="41" y="42"/>
                  </a:cubicBezTo>
                  <a:cubicBezTo>
                    <a:pt x="41" y="42"/>
                    <a:pt x="41" y="42"/>
                    <a:pt x="41" y="42"/>
                  </a:cubicBezTo>
                  <a:close/>
                  <a:moveTo>
                    <a:pt x="41" y="40"/>
                  </a:moveTo>
                  <a:cubicBezTo>
                    <a:pt x="41" y="41"/>
                    <a:pt x="41" y="41"/>
                    <a:pt x="41" y="41"/>
                  </a:cubicBezTo>
                  <a:cubicBezTo>
                    <a:pt x="41" y="42"/>
                    <a:pt x="41" y="42"/>
                    <a:pt x="41" y="42"/>
                  </a:cubicBezTo>
                  <a:cubicBezTo>
                    <a:pt x="41" y="42"/>
                    <a:pt x="41" y="42"/>
                    <a:pt x="41" y="42"/>
                  </a:cubicBezTo>
                  <a:cubicBezTo>
                    <a:pt x="42" y="42"/>
                    <a:pt x="42" y="42"/>
                    <a:pt x="42" y="42"/>
                  </a:cubicBezTo>
                  <a:cubicBezTo>
                    <a:pt x="42" y="41"/>
                    <a:pt x="42" y="41"/>
                    <a:pt x="42" y="41"/>
                  </a:cubicBezTo>
                  <a:cubicBezTo>
                    <a:pt x="41" y="40"/>
                    <a:pt x="41" y="40"/>
                    <a:pt x="41" y="40"/>
                  </a:cubicBezTo>
                  <a:close/>
                  <a:moveTo>
                    <a:pt x="24" y="54"/>
                  </a:moveTo>
                  <a:cubicBezTo>
                    <a:pt x="23" y="53"/>
                    <a:pt x="23" y="53"/>
                    <a:pt x="23" y="53"/>
                  </a:cubicBezTo>
                  <a:cubicBezTo>
                    <a:pt x="24" y="52"/>
                    <a:pt x="24" y="52"/>
                    <a:pt x="24" y="52"/>
                  </a:cubicBezTo>
                  <a:cubicBezTo>
                    <a:pt x="24" y="51"/>
                    <a:pt x="24" y="51"/>
                    <a:pt x="24" y="51"/>
                  </a:cubicBezTo>
                  <a:cubicBezTo>
                    <a:pt x="24" y="51"/>
                    <a:pt x="24" y="51"/>
                    <a:pt x="24" y="51"/>
                  </a:cubicBezTo>
                  <a:cubicBezTo>
                    <a:pt x="25" y="50"/>
                    <a:pt x="25" y="50"/>
                    <a:pt x="25" y="50"/>
                  </a:cubicBezTo>
                  <a:cubicBezTo>
                    <a:pt x="25" y="50"/>
                    <a:pt x="25" y="50"/>
                    <a:pt x="25" y="50"/>
                  </a:cubicBezTo>
                  <a:cubicBezTo>
                    <a:pt x="26" y="49"/>
                    <a:pt x="26" y="49"/>
                    <a:pt x="26" y="49"/>
                  </a:cubicBezTo>
                  <a:cubicBezTo>
                    <a:pt x="27" y="49"/>
                    <a:pt x="27" y="49"/>
                    <a:pt x="27" y="49"/>
                  </a:cubicBezTo>
                  <a:cubicBezTo>
                    <a:pt x="28" y="49"/>
                    <a:pt x="28" y="49"/>
                    <a:pt x="28" y="49"/>
                  </a:cubicBezTo>
                  <a:cubicBezTo>
                    <a:pt x="28" y="48"/>
                    <a:pt x="28" y="48"/>
                    <a:pt x="28" y="48"/>
                  </a:cubicBezTo>
                  <a:cubicBezTo>
                    <a:pt x="28" y="48"/>
                    <a:pt x="28" y="48"/>
                    <a:pt x="28" y="48"/>
                  </a:cubicBezTo>
                  <a:cubicBezTo>
                    <a:pt x="29" y="47"/>
                    <a:pt x="29" y="47"/>
                    <a:pt x="29" y="47"/>
                  </a:cubicBezTo>
                  <a:cubicBezTo>
                    <a:pt x="30" y="46"/>
                    <a:pt x="30" y="46"/>
                    <a:pt x="30" y="46"/>
                  </a:cubicBezTo>
                  <a:cubicBezTo>
                    <a:pt x="30" y="46"/>
                    <a:pt x="30" y="46"/>
                    <a:pt x="30" y="46"/>
                  </a:cubicBezTo>
                  <a:cubicBezTo>
                    <a:pt x="32" y="47"/>
                    <a:pt x="32" y="47"/>
                    <a:pt x="32" y="47"/>
                  </a:cubicBezTo>
                  <a:cubicBezTo>
                    <a:pt x="32" y="49"/>
                    <a:pt x="32" y="49"/>
                    <a:pt x="32" y="49"/>
                  </a:cubicBezTo>
                  <a:cubicBezTo>
                    <a:pt x="31" y="50"/>
                    <a:pt x="31" y="50"/>
                    <a:pt x="31" y="50"/>
                  </a:cubicBezTo>
                  <a:cubicBezTo>
                    <a:pt x="31" y="49"/>
                    <a:pt x="31" y="49"/>
                    <a:pt x="31" y="49"/>
                  </a:cubicBezTo>
                  <a:cubicBezTo>
                    <a:pt x="32" y="49"/>
                    <a:pt x="32" y="49"/>
                    <a:pt x="32" y="49"/>
                  </a:cubicBezTo>
                  <a:cubicBezTo>
                    <a:pt x="33" y="49"/>
                    <a:pt x="33" y="49"/>
                    <a:pt x="33" y="49"/>
                  </a:cubicBezTo>
                  <a:cubicBezTo>
                    <a:pt x="34" y="47"/>
                    <a:pt x="34" y="47"/>
                    <a:pt x="34" y="47"/>
                  </a:cubicBezTo>
                  <a:cubicBezTo>
                    <a:pt x="35" y="47"/>
                    <a:pt x="35" y="47"/>
                    <a:pt x="35" y="47"/>
                  </a:cubicBezTo>
                  <a:cubicBezTo>
                    <a:pt x="35" y="48"/>
                    <a:pt x="35" y="48"/>
                    <a:pt x="35" y="48"/>
                  </a:cubicBezTo>
                  <a:cubicBezTo>
                    <a:pt x="36" y="47"/>
                    <a:pt x="36" y="47"/>
                    <a:pt x="36" y="47"/>
                  </a:cubicBezTo>
                  <a:cubicBezTo>
                    <a:pt x="36" y="47"/>
                    <a:pt x="36" y="47"/>
                    <a:pt x="36" y="47"/>
                  </a:cubicBezTo>
                  <a:cubicBezTo>
                    <a:pt x="35" y="47"/>
                    <a:pt x="35" y="47"/>
                    <a:pt x="35" y="47"/>
                  </a:cubicBezTo>
                  <a:cubicBezTo>
                    <a:pt x="36" y="45"/>
                    <a:pt x="36" y="45"/>
                    <a:pt x="36" y="45"/>
                  </a:cubicBezTo>
                  <a:cubicBezTo>
                    <a:pt x="37" y="45"/>
                    <a:pt x="37" y="45"/>
                    <a:pt x="37" y="45"/>
                  </a:cubicBezTo>
                  <a:cubicBezTo>
                    <a:pt x="37" y="46"/>
                    <a:pt x="37" y="46"/>
                    <a:pt x="37" y="46"/>
                  </a:cubicBezTo>
                  <a:cubicBezTo>
                    <a:pt x="38" y="45"/>
                    <a:pt x="38" y="45"/>
                    <a:pt x="38" y="45"/>
                  </a:cubicBezTo>
                  <a:cubicBezTo>
                    <a:pt x="38" y="44"/>
                    <a:pt x="38" y="44"/>
                    <a:pt x="38" y="44"/>
                  </a:cubicBezTo>
                  <a:cubicBezTo>
                    <a:pt x="38" y="44"/>
                    <a:pt x="38" y="44"/>
                    <a:pt x="38" y="44"/>
                  </a:cubicBezTo>
                  <a:cubicBezTo>
                    <a:pt x="39" y="45"/>
                    <a:pt x="39" y="45"/>
                    <a:pt x="39" y="45"/>
                  </a:cubicBezTo>
                  <a:cubicBezTo>
                    <a:pt x="39" y="44"/>
                    <a:pt x="39" y="44"/>
                    <a:pt x="39" y="44"/>
                  </a:cubicBezTo>
                  <a:cubicBezTo>
                    <a:pt x="38" y="43"/>
                    <a:pt x="38" y="43"/>
                    <a:pt x="38" y="43"/>
                  </a:cubicBezTo>
                  <a:cubicBezTo>
                    <a:pt x="38" y="42"/>
                    <a:pt x="38" y="42"/>
                    <a:pt x="38" y="42"/>
                  </a:cubicBezTo>
                  <a:cubicBezTo>
                    <a:pt x="39" y="42"/>
                    <a:pt x="39" y="42"/>
                    <a:pt x="39" y="42"/>
                  </a:cubicBezTo>
                  <a:cubicBezTo>
                    <a:pt x="39" y="42"/>
                    <a:pt x="39" y="42"/>
                    <a:pt x="39" y="42"/>
                  </a:cubicBezTo>
                  <a:cubicBezTo>
                    <a:pt x="40" y="43"/>
                    <a:pt x="40" y="43"/>
                    <a:pt x="40" y="43"/>
                  </a:cubicBezTo>
                  <a:cubicBezTo>
                    <a:pt x="41" y="44"/>
                    <a:pt x="41" y="44"/>
                    <a:pt x="41" y="44"/>
                  </a:cubicBezTo>
                  <a:cubicBezTo>
                    <a:pt x="42" y="44"/>
                    <a:pt x="42" y="44"/>
                    <a:pt x="42" y="44"/>
                  </a:cubicBezTo>
                  <a:cubicBezTo>
                    <a:pt x="42" y="44"/>
                    <a:pt x="42" y="44"/>
                    <a:pt x="42" y="44"/>
                  </a:cubicBezTo>
                  <a:cubicBezTo>
                    <a:pt x="42" y="44"/>
                    <a:pt x="42" y="44"/>
                    <a:pt x="42" y="44"/>
                  </a:cubicBezTo>
                  <a:cubicBezTo>
                    <a:pt x="43" y="45"/>
                    <a:pt x="43" y="45"/>
                    <a:pt x="43" y="45"/>
                  </a:cubicBezTo>
                  <a:cubicBezTo>
                    <a:pt x="43" y="46"/>
                    <a:pt x="43" y="46"/>
                    <a:pt x="43" y="46"/>
                  </a:cubicBezTo>
                  <a:cubicBezTo>
                    <a:pt x="42" y="46"/>
                    <a:pt x="42" y="46"/>
                    <a:pt x="42" y="46"/>
                  </a:cubicBezTo>
                  <a:cubicBezTo>
                    <a:pt x="42" y="47"/>
                    <a:pt x="42" y="47"/>
                    <a:pt x="42" y="47"/>
                  </a:cubicBezTo>
                  <a:cubicBezTo>
                    <a:pt x="43" y="47"/>
                    <a:pt x="43" y="47"/>
                    <a:pt x="43" y="47"/>
                  </a:cubicBezTo>
                  <a:cubicBezTo>
                    <a:pt x="43" y="47"/>
                    <a:pt x="43" y="47"/>
                    <a:pt x="43" y="47"/>
                  </a:cubicBezTo>
                  <a:cubicBezTo>
                    <a:pt x="43" y="48"/>
                    <a:pt x="43" y="48"/>
                    <a:pt x="43" y="48"/>
                  </a:cubicBezTo>
                  <a:cubicBezTo>
                    <a:pt x="43" y="49"/>
                    <a:pt x="43" y="49"/>
                    <a:pt x="43" y="49"/>
                  </a:cubicBezTo>
                  <a:cubicBezTo>
                    <a:pt x="43" y="48"/>
                    <a:pt x="43" y="48"/>
                    <a:pt x="43" y="48"/>
                  </a:cubicBezTo>
                  <a:cubicBezTo>
                    <a:pt x="43" y="49"/>
                    <a:pt x="43" y="49"/>
                    <a:pt x="43" y="49"/>
                  </a:cubicBezTo>
                  <a:cubicBezTo>
                    <a:pt x="43" y="50"/>
                    <a:pt x="43" y="50"/>
                    <a:pt x="43" y="50"/>
                  </a:cubicBezTo>
                  <a:cubicBezTo>
                    <a:pt x="44" y="51"/>
                    <a:pt x="44" y="51"/>
                    <a:pt x="44" y="51"/>
                  </a:cubicBezTo>
                  <a:cubicBezTo>
                    <a:pt x="44" y="52"/>
                    <a:pt x="44" y="52"/>
                    <a:pt x="44" y="52"/>
                  </a:cubicBezTo>
                  <a:cubicBezTo>
                    <a:pt x="44" y="53"/>
                    <a:pt x="44" y="53"/>
                    <a:pt x="44" y="53"/>
                  </a:cubicBezTo>
                  <a:cubicBezTo>
                    <a:pt x="44" y="54"/>
                    <a:pt x="44" y="54"/>
                    <a:pt x="44" y="54"/>
                  </a:cubicBezTo>
                  <a:cubicBezTo>
                    <a:pt x="44" y="54"/>
                    <a:pt x="44" y="54"/>
                    <a:pt x="44" y="54"/>
                  </a:cubicBezTo>
                  <a:cubicBezTo>
                    <a:pt x="44" y="54"/>
                    <a:pt x="44" y="54"/>
                    <a:pt x="44" y="54"/>
                  </a:cubicBezTo>
                  <a:cubicBezTo>
                    <a:pt x="43" y="54"/>
                    <a:pt x="43" y="54"/>
                    <a:pt x="43" y="54"/>
                  </a:cubicBezTo>
                  <a:cubicBezTo>
                    <a:pt x="43" y="54"/>
                    <a:pt x="43" y="54"/>
                    <a:pt x="43" y="54"/>
                  </a:cubicBezTo>
                  <a:cubicBezTo>
                    <a:pt x="43" y="54"/>
                    <a:pt x="43" y="54"/>
                    <a:pt x="43" y="54"/>
                  </a:cubicBezTo>
                  <a:cubicBezTo>
                    <a:pt x="43" y="56"/>
                    <a:pt x="43" y="56"/>
                    <a:pt x="43" y="56"/>
                  </a:cubicBezTo>
                  <a:cubicBezTo>
                    <a:pt x="43" y="56"/>
                    <a:pt x="43" y="56"/>
                    <a:pt x="43" y="56"/>
                  </a:cubicBezTo>
                  <a:cubicBezTo>
                    <a:pt x="43" y="57"/>
                    <a:pt x="43" y="57"/>
                    <a:pt x="43" y="57"/>
                  </a:cubicBezTo>
                  <a:cubicBezTo>
                    <a:pt x="43" y="56"/>
                    <a:pt x="43" y="56"/>
                    <a:pt x="43" y="56"/>
                  </a:cubicBezTo>
                  <a:cubicBezTo>
                    <a:pt x="42" y="55"/>
                    <a:pt x="42" y="55"/>
                    <a:pt x="42" y="55"/>
                  </a:cubicBezTo>
                  <a:cubicBezTo>
                    <a:pt x="42" y="55"/>
                    <a:pt x="42" y="55"/>
                    <a:pt x="42" y="55"/>
                  </a:cubicBezTo>
                  <a:cubicBezTo>
                    <a:pt x="42" y="54"/>
                    <a:pt x="42" y="54"/>
                    <a:pt x="42" y="54"/>
                  </a:cubicBezTo>
                  <a:cubicBezTo>
                    <a:pt x="42" y="53"/>
                    <a:pt x="42" y="53"/>
                    <a:pt x="42" y="53"/>
                  </a:cubicBezTo>
                  <a:cubicBezTo>
                    <a:pt x="41" y="52"/>
                    <a:pt x="41" y="52"/>
                    <a:pt x="41" y="52"/>
                  </a:cubicBezTo>
                  <a:cubicBezTo>
                    <a:pt x="40" y="53"/>
                    <a:pt x="40" y="53"/>
                    <a:pt x="40" y="53"/>
                  </a:cubicBezTo>
                  <a:cubicBezTo>
                    <a:pt x="39" y="54"/>
                    <a:pt x="39" y="54"/>
                    <a:pt x="39" y="54"/>
                  </a:cubicBezTo>
                  <a:cubicBezTo>
                    <a:pt x="39" y="55"/>
                    <a:pt x="39" y="55"/>
                    <a:pt x="39" y="55"/>
                  </a:cubicBezTo>
                  <a:cubicBezTo>
                    <a:pt x="40" y="56"/>
                    <a:pt x="40" y="56"/>
                    <a:pt x="40" y="56"/>
                  </a:cubicBezTo>
                  <a:cubicBezTo>
                    <a:pt x="40" y="57"/>
                    <a:pt x="40" y="57"/>
                    <a:pt x="40" y="57"/>
                  </a:cubicBezTo>
                  <a:cubicBezTo>
                    <a:pt x="41" y="57"/>
                    <a:pt x="41" y="57"/>
                    <a:pt x="41" y="57"/>
                  </a:cubicBezTo>
                  <a:cubicBezTo>
                    <a:pt x="41" y="58"/>
                    <a:pt x="41" y="58"/>
                    <a:pt x="41" y="58"/>
                  </a:cubicBezTo>
                  <a:cubicBezTo>
                    <a:pt x="39" y="59"/>
                    <a:pt x="39" y="59"/>
                    <a:pt x="39" y="59"/>
                  </a:cubicBezTo>
                  <a:cubicBezTo>
                    <a:pt x="39" y="60"/>
                    <a:pt x="39" y="60"/>
                    <a:pt x="39" y="60"/>
                  </a:cubicBezTo>
                  <a:cubicBezTo>
                    <a:pt x="39" y="59"/>
                    <a:pt x="39" y="59"/>
                    <a:pt x="39" y="59"/>
                  </a:cubicBezTo>
                  <a:cubicBezTo>
                    <a:pt x="38" y="59"/>
                    <a:pt x="38" y="59"/>
                    <a:pt x="38" y="59"/>
                  </a:cubicBezTo>
                  <a:cubicBezTo>
                    <a:pt x="39" y="58"/>
                    <a:pt x="39" y="58"/>
                    <a:pt x="39" y="58"/>
                  </a:cubicBezTo>
                  <a:cubicBezTo>
                    <a:pt x="38" y="58"/>
                    <a:pt x="38" y="58"/>
                    <a:pt x="38" y="58"/>
                  </a:cubicBezTo>
                  <a:cubicBezTo>
                    <a:pt x="38" y="58"/>
                    <a:pt x="38" y="58"/>
                    <a:pt x="38" y="58"/>
                  </a:cubicBezTo>
                  <a:cubicBezTo>
                    <a:pt x="38" y="59"/>
                    <a:pt x="38" y="59"/>
                    <a:pt x="38" y="59"/>
                  </a:cubicBezTo>
                  <a:cubicBezTo>
                    <a:pt x="37" y="59"/>
                    <a:pt x="37" y="59"/>
                    <a:pt x="37" y="59"/>
                  </a:cubicBezTo>
                  <a:cubicBezTo>
                    <a:pt x="36" y="59"/>
                    <a:pt x="36" y="59"/>
                    <a:pt x="36" y="59"/>
                  </a:cubicBezTo>
                  <a:cubicBezTo>
                    <a:pt x="35" y="58"/>
                    <a:pt x="35" y="58"/>
                    <a:pt x="35" y="58"/>
                  </a:cubicBezTo>
                  <a:cubicBezTo>
                    <a:pt x="34" y="58"/>
                    <a:pt x="34" y="58"/>
                    <a:pt x="34" y="58"/>
                  </a:cubicBezTo>
                  <a:cubicBezTo>
                    <a:pt x="34" y="57"/>
                    <a:pt x="34" y="57"/>
                    <a:pt x="34" y="57"/>
                  </a:cubicBezTo>
                  <a:cubicBezTo>
                    <a:pt x="33" y="56"/>
                    <a:pt x="33" y="56"/>
                    <a:pt x="33" y="56"/>
                  </a:cubicBezTo>
                  <a:cubicBezTo>
                    <a:pt x="33" y="56"/>
                    <a:pt x="33" y="56"/>
                    <a:pt x="33" y="56"/>
                  </a:cubicBezTo>
                  <a:cubicBezTo>
                    <a:pt x="33" y="55"/>
                    <a:pt x="33" y="55"/>
                    <a:pt x="33" y="55"/>
                  </a:cubicBezTo>
                  <a:cubicBezTo>
                    <a:pt x="33" y="55"/>
                    <a:pt x="33" y="55"/>
                    <a:pt x="33" y="55"/>
                  </a:cubicBezTo>
                  <a:cubicBezTo>
                    <a:pt x="32" y="54"/>
                    <a:pt x="32" y="54"/>
                    <a:pt x="32" y="54"/>
                  </a:cubicBezTo>
                  <a:cubicBezTo>
                    <a:pt x="33" y="54"/>
                    <a:pt x="33" y="54"/>
                    <a:pt x="33" y="54"/>
                  </a:cubicBezTo>
                  <a:cubicBezTo>
                    <a:pt x="33" y="53"/>
                    <a:pt x="33" y="53"/>
                    <a:pt x="33" y="53"/>
                  </a:cubicBezTo>
                  <a:cubicBezTo>
                    <a:pt x="33" y="53"/>
                    <a:pt x="33" y="53"/>
                    <a:pt x="33" y="53"/>
                  </a:cubicBezTo>
                  <a:cubicBezTo>
                    <a:pt x="34" y="53"/>
                    <a:pt x="34" y="53"/>
                    <a:pt x="34" y="53"/>
                  </a:cubicBezTo>
                  <a:cubicBezTo>
                    <a:pt x="33" y="53"/>
                    <a:pt x="33" y="53"/>
                    <a:pt x="33" y="53"/>
                  </a:cubicBezTo>
                  <a:cubicBezTo>
                    <a:pt x="33" y="52"/>
                    <a:pt x="33" y="52"/>
                    <a:pt x="33" y="52"/>
                  </a:cubicBezTo>
                  <a:cubicBezTo>
                    <a:pt x="32" y="51"/>
                    <a:pt x="32" y="51"/>
                    <a:pt x="32" y="51"/>
                  </a:cubicBezTo>
                  <a:cubicBezTo>
                    <a:pt x="31" y="51"/>
                    <a:pt x="31" y="51"/>
                    <a:pt x="31" y="51"/>
                  </a:cubicBezTo>
                  <a:cubicBezTo>
                    <a:pt x="31" y="51"/>
                    <a:pt x="31" y="51"/>
                    <a:pt x="31" y="51"/>
                  </a:cubicBezTo>
                  <a:cubicBezTo>
                    <a:pt x="30" y="51"/>
                    <a:pt x="30" y="51"/>
                    <a:pt x="30" y="51"/>
                  </a:cubicBezTo>
                  <a:cubicBezTo>
                    <a:pt x="30" y="51"/>
                    <a:pt x="30" y="51"/>
                    <a:pt x="30" y="51"/>
                  </a:cubicBezTo>
                  <a:cubicBezTo>
                    <a:pt x="30" y="51"/>
                    <a:pt x="30" y="51"/>
                    <a:pt x="30" y="51"/>
                  </a:cubicBezTo>
                  <a:cubicBezTo>
                    <a:pt x="30" y="52"/>
                    <a:pt x="30" y="52"/>
                    <a:pt x="30" y="52"/>
                  </a:cubicBezTo>
                  <a:cubicBezTo>
                    <a:pt x="30" y="52"/>
                    <a:pt x="30" y="52"/>
                    <a:pt x="30" y="52"/>
                  </a:cubicBezTo>
                  <a:cubicBezTo>
                    <a:pt x="30" y="52"/>
                    <a:pt x="30" y="52"/>
                    <a:pt x="30" y="52"/>
                  </a:cubicBezTo>
                  <a:cubicBezTo>
                    <a:pt x="29" y="52"/>
                    <a:pt x="29" y="52"/>
                    <a:pt x="29" y="52"/>
                  </a:cubicBezTo>
                  <a:cubicBezTo>
                    <a:pt x="29" y="52"/>
                    <a:pt x="29" y="52"/>
                    <a:pt x="29" y="52"/>
                  </a:cubicBezTo>
                  <a:cubicBezTo>
                    <a:pt x="29" y="51"/>
                    <a:pt x="29" y="51"/>
                    <a:pt x="29" y="51"/>
                  </a:cubicBezTo>
                  <a:cubicBezTo>
                    <a:pt x="28" y="51"/>
                    <a:pt x="28" y="51"/>
                    <a:pt x="28" y="51"/>
                  </a:cubicBezTo>
                  <a:cubicBezTo>
                    <a:pt x="28" y="51"/>
                    <a:pt x="28" y="51"/>
                    <a:pt x="28" y="51"/>
                  </a:cubicBezTo>
                  <a:cubicBezTo>
                    <a:pt x="28" y="52"/>
                    <a:pt x="28" y="52"/>
                    <a:pt x="28" y="52"/>
                  </a:cubicBezTo>
                  <a:cubicBezTo>
                    <a:pt x="28" y="52"/>
                    <a:pt x="28" y="52"/>
                    <a:pt x="28" y="52"/>
                  </a:cubicBezTo>
                  <a:cubicBezTo>
                    <a:pt x="27" y="52"/>
                    <a:pt x="27" y="52"/>
                    <a:pt x="27" y="52"/>
                  </a:cubicBezTo>
                  <a:cubicBezTo>
                    <a:pt x="27" y="52"/>
                    <a:pt x="27" y="52"/>
                    <a:pt x="27" y="52"/>
                  </a:cubicBezTo>
                  <a:cubicBezTo>
                    <a:pt x="27" y="51"/>
                    <a:pt x="27" y="51"/>
                    <a:pt x="27" y="51"/>
                  </a:cubicBezTo>
                  <a:cubicBezTo>
                    <a:pt x="27" y="51"/>
                    <a:pt x="27" y="51"/>
                    <a:pt x="27" y="51"/>
                  </a:cubicBezTo>
                  <a:cubicBezTo>
                    <a:pt x="26" y="51"/>
                    <a:pt x="26" y="51"/>
                    <a:pt x="26" y="51"/>
                  </a:cubicBezTo>
                  <a:cubicBezTo>
                    <a:pt x="26" y="52"/>
                    <a:pt x="26" y="52"/>
                    <a:pt x="26" y="52"/>
                  </a:cubicBezTo>
                  <a:cubicBezTo>
                    <a:pt x="25" y="52"/>
                    <a:pt x="25" y="52"/>
                    <a:pt x="25" y="52"/>
                  </a:cubicBezTo>
                  <a:cubicBezTo>
                    <a:pt x="24" y="54"/>
                    <a:pt x="24" y="54"/>
                    <a:pt x="24" y="54"/>
                  </a:cubicBezTo>
                  <a:cubicBezTo>
                    <a:pt x="24" y="54"/>
                    <a:pt x="24" y="54"/>
                    <a:pt x="24" y="54"/>
                  </a:cubicBezTo>
                  <a:close/>
                  <a:moveTo>
                    <a:pt x="23" y="55"/>
                  </a:moveTo>
                  <a:cubicBezTo>
                    <a:pt x="23" y="56"/>
                    <a:pt x="23" y="56"/>
                    <a:pt x="23" y="56"/>
                  </a:cubicBezTo>
                  <a:cubicBezTo>
                    <a:pt x="23" y="56"/>
                    <a:pt x="23" y="56"/>
                    <a:pt x="23" y="56"/>
                  </a:cubicBezTo>
                  <a:cubicBezTo>
                    <a:pt x="24" y="57"/>
                    <a:pt x="24" y="57"/>
                    <a:pt x="24" y="57"/>
                  </a:cubicBezTo>
                  <a:cubicBezTo>
                    <a:pt x="25" y="56"/>
                    <a:pt x="25" y="56"/>
                    <a:pt x="25" y="56"/>
                  </a:cubicBezTo>
                  <a:cubicBezTo>
                    <a:pt x="25" y="55"/>
                    <a:pt x="25" y="55"/>
                    <a:pt x="25" y="55"/>
                  </a:cubicBezTo>
                  <a:cubicBezTo>
                    <a:pt x="24" y="55"/>
                    <a:pt x="24" y="55"/>
                    <a:pt x="24" y="55"/>
                  </a:cubicBezTo>
                  <a:cubicBezTo>
                    <a:pt x="24" y="55"/>
                    <a:pt x="24" y="55"/>
                    <a:pt x="24" y="55"/>
                  </a:cubicBezTo>
                  <a:cubicBezTo>
                    <a:pt x="23" y="55"/>
                    <a:pt x="23" y="55"/>
                    <a:pt x="23" y="55"/>
                  </a:cubicBezTo>
                  <a:cubicBezTo>
                    <a:pt x="23" y="55"/>
                    <a:pt x="23" y="55"/>
                    <a:pt x="23" y="55"/>
                  </a:cubicBezTo>
                  <a:close/>
                  <a:moveTo>
                    <a:pt x="13" y="32"/>
                  </a:moveTo>
                  <a:cubicBezTo>
                    <a:pt x="12" y="32"/>
                    <a:pt x="12" y="32"/>
                    <a:pt x="12" y="32"/>
                  </a:cubicBezTo>
                  <a:cubicBezTo>
                    <a:pt x="12" y="31"/>
                    <a:pt x="12" y="31"/>
                    <a:pt x="12" y="31"/>
                  </a:cubicBezTo>
                  <a:cubicBezTo>
                    <a:pt x="12" y="31"/>
                    <a:pt x="12" y="31"/>
                    <a:pt x="12" y="31"/>
                  </a:cubicBezTo>
                  <a:cubicBezTo>
                    <a:pt x="13" y="31"/>
                    <a:pt x="13" y="31"/>
                    <a:pt x="13" y="31"/>
                  </a:cubicBezTo>
                  <a:cubicBezTo>
                    <a:pt x="13" y="32"/>
                    <a:pt x="13" y="32"/>
                    <a:pt x="13" y="32"/>
                  </a:cubicBezTo>
                  <a:cubicBezTo>
                    <a:pt x="14" y="32"/>
                    <a:pt x="14" y="32"/>
                    <a:pt x="14" y="32"/>
                  </a:cubicBezTo>
                  <a:cubicBezTo>
                    <a:pt x="14" y="32"/>
                    <a:pt x="14" y="32"/>
                    <a:pt x="14" y="32"/>
                  </a:cubicBezTo>
                  <a:cubicBezTo>
                    <a:pt x="14" y="33"/>
                    <a:pt x="14" y="33"/>
                    <a:pt x="14" y="33"/>
                  </a:cubicBezTo>
                  <a:cubicBezTo>
                    <a:pt x="14" y="32"/>
                    <a:pt x="14" y="32"/>
                    <a:pt x="14" y="32"/>
                  </a:cubicBezTo>
                  <a:cubicBezTo>
                    <a:pt x="13" y="32"/>
                    <a:pt x="13" y="32"/>
                    <a:pt x="13" y="32"/>
                  </a:cubicBezTo>
                  <a:close/>
                  <a:moveTo>
                    <a:pt x="12" y="33"/>
                  </a:moveTo>
                  <a:cubicBezTo>
                    <a:pt x="13" y="33"/>
                    <a:pt x="13" y="33"/>
                    <a:pt x="13" y="33"/>
                  </a:cubicBezTo>
                  <a:cubicBezTo>
                    <a:pt x="13" y="33"/>
                    <a:pt x="13" y="33"/>
                    <a:pt x="13" y="33"/>
                  </a:cubicBezTo>
                  <a:cubicBezTo>
                    <a:pt x="13" y="34"/>
                    <a:pt x="13" y="34"/>
                    <a:pt x="13" y="34"/>
                  </a:cubicBezTo>
                  <a:cubicBezTo>
                    <a:pt x="13" y="34"/>
                    <a:pt x="13" y="34"/>
                    <a:pt x="13" y="34"/>
                  </a:cubicBezTo>
                  <a:cubicBezTo>
                    <a:pt x="12" y="34"/>
                    <a:pt x="12" y="34"/>
                    <a:pt x="12" y="34"/>
                  </a:cubicBezTo>
                  <a:cubicBezTo>
                    <a:pt x="12" y="33"/>
                    <a:pt x="12" y="33"/>
                    <a:pt x="12" y="33"/>
                  </a:cubicBezTo>
                  <a:cubicBezTo>
                    <a:pt x="12" y="33"/>
                    <a:pt x="12" y="33"/>
                    <a:pt x="12" y="33"/>
                  </a:cubicBezTo>
                  <a:close/>
                  <a:moveTo>
                    <a:pt x="13" y="39"/>
                  </a:moveTo>
                  <a:cubicBezTo>
                    <a:pt x="13" y="38"/>
                    <a:pt x="13" y="38"/>
                    <a:pt x="13" y="38"/>
                  </a:cubicBezTo>
                  <a:cubicBezTo>
                    <a:pt x="13" y="38"/>
                    <a:pt x="13" y="38"/>
                    <a:pt x="13" y="38"/>
                  </a:cubicBezTo>
                  <a:cubicBezTo>
                    <a:pt x="13" y="38"/>
                    <a:pt x="13" y="38"/>
                    <a:pt x="13" y="38"/>
                  </a:cubicBezTo>
                  <a:cubicBezTo>
                    <a:pt x="14" y="39"/>
                    <a:pt x="14" y="39"/>
                    <a:pt x="14" y="39"/>
                  </a:cubicBezTo>
                  <a:cubicBezTo>
                    <a:pt x="14" y="39"/>
                    <a:pt x="14" y="39"/>
                    <a:pt x="14" y="39"/>
                  </a:cubicBezTo>
                  <a:cubicBezTo>
                    <a:pt x="13" y="39"/>
                    <a:pt x="13" y="39"/>
                    <a:pt x="13" y="39"/>
                  </a:cubicBezTo>
                  <a:cubicBezTo>
                    <a:pt x="12" y="39"/>
                    <a:pt x="12" y="39"/>
                    <a:pt x="12" y="39"/>
                  </a:cubicBezTo>
                  <a:cubicBezTo>
                    <a:pt x="13" y="39"/>
                    <a:pt x="13" y="39"/>
                    <a:pt x="13" y="39"/>
                  </a:cubicBezTo>
                  <a:close/>
                  <a:moveTo>
                    <a:pt x="2" y="48"/>
                  </a:moveTo>
                  <a:cubicBezTo>
                    <a:pt x="3" y="47"/>
                    <a:pt x="3" y="47"/>
                    <a:pt x="3" y="47"/>
                  </a:cubicBezTo>
                  <a:cubicBezTo>
                    <a:pt x="3" y="47"/>
                    <a:pt x="3" y="47"/>
                    <a:pt x="3" y="47"/>
                  </a:cubicBezTo>
                  <a:cubicBezTo>
                    <a:pt x="4" y="46"/>
                    <a:pt x="4" y="46"/>
                    <a:pt x="4" y="46"/>
                  </a:cubicBezTo>
                  <a:cubicBezTo>
                    <a:pt x="5" y="46"/>
                    <a:pt x="5" y="46"/>
                    <a:pt x="5" y="46"/>
                  </a:cubicBezTo>
                  <a:cubicBezTo>
                    <a:pt x="6" y="45"/>
                    <a:pt x="6" y="45"/>
                    <a:pt x="6" y="45"/>
                  </a:cubicBezTo>
                  <a:cubicBezTo>
                    <a:pt x="7" y="44"/>
                    <a:pt x="7" y="44"/>
                    <a:pt x="7" y="44"/>
                  </a:cubicBezTo>
                  <a:cubicBezTo>
                    <a:pt x="7" y="44"/>
                    <a:pt x="7" y="44"/>
                    <a:pt x="7" y="44"/>
                  </a:cubicBezTo>
                  <a:cubicBezTo>
                    <a:pt x="8" y="43"/>
                    <a:pt x="8" y="43"/>
                    <a:pt x="8" y="43"/>
                  </a:cubicBezTo>
                  <a:cubicBezTo>
                    <a:pt x="8" y="43"/>
                    <a:pt x="8" y="43"/>
                    <a:pt x="8" y="43"/>
                  </a:cubicBezTo>
                  <a:cubicBezTo>
                    <a:pt x="8" y="42"/>
                    <a:pt x="8" y="42"/>
                    <a:pt x="8" y="42"/>
                  </a:cubicBezTo>
                  <a:cubicBezTo>
                    <a:pt x="9" y="41"/>
                    <a:pt x="9" y="41"/>
                    <a:pt x="9" y="41"/>
                  </a:cubicBezTo>
                  <a:cubicBezTo>
                    <a:pt x="10" y="41"/>
                    <a:pt x="10" y="41"/>
                    <a:pt x="10" y="41"/>
                  </a:cubicBezTo>
                  <a:cubicBezTo>
                    <a:pt x="10" y="40"/>
                    <a:pt x="10" y="40"/>
                    <a:pt x="10" y="40"/>
                  </a:cubicBezTo>
                  <a:cubicBezTo>
                    <a:pt x="11" y="39"/>
                    <a:pt x="11" y="39"/>
                    <a:pt x="11" y="39"/>
                  </a:cubicBezTo>
                  <a:cubicBezTo>
                    <a:pt x="12" y="39"/>
                    <a:pt x="12" y="39"/>
                    <a:pt x="12" y="39"/>
                  </a:cubicBezTo>
                  <a:cubicBezTo>
                    <a:pt x="12" y="39"/>
                    <a:pt x="12" y="39"/>
                    <a:pt x="12" y="39"/>
                  </a:cubicBezTo>
                  <a:cubicBezTo>
                    <a:pt x="12" y="38"/>
                    <a:pt x="12" y="38"/>
                    <a:pt x="12" y="38"/>
                  </a:cubicBezTo>
                  <a:cubicBezTo>
                    <a:pt x="11" y="37"/>
                    <a:pt x="11" y="37"/>
                    <a:pt x="11" y="37"/>
                  </a:cubicBezTo>
                  <a:cubicBezTo>
                    <a:pt x="11" y="36"/>
                    <a:pt x="11" y="36"/>
                    <a:pt x="11" y="36"/>
                  </a:cubicBezTo>
                  <a:cubicBezTo>
                    <a:pt x="11" y="35"/>
                    <a:pt x="11" y="35"/>
                    <a:pt x="11" y="35"/>
                  </a:cubicBezTo>
                  <a:cubicBezTo>
                    <a:pt x="11" y="35"/>
                    <a:pt x="11" y="35"/>
                    <a:pt x="11" y="35"/>
                  </a:cubicBezTo>
                  <a:cubicBezTo>
                    <a:pt x="10" y="36"/>
                    <a:pt x="10" y="36"/>
                    <a:pt x="10" y="36"/>
                  </a:cubicBezTo>
                  <a:cubicBezTo>
                    <a:pt x="10" y="38"/>
                    <a:pt x="10" y="38"/>
                    <a:pt x="10" y="38"/>
                  </a:cubicBezTo>
                  <a:cubicBezTo>
                    <a:pt x="10" y="37"/>
                    <a:pt x="10" y="37"/>
                    <a:pt x="10" y="37"/>
                  </a:cubicBezTo>
                  <a:cubicBezTo>
                    <a:pt x="10" y="38"/>
                    <a:pt x="10" y="38"/>
                    <a:pt x="10" y="38"/>
                  </a:cubicBezTo>
                  <a:cubicBezTo>
                    <a:pt x="10" y="39"/>
                    <a:pt x="10" y="39"/>
                    <a:pt x="10" y="39"/>
                  </a:cubicBezTo>
                  <a:cubicBezTo>
                    <a:pt x="10" y="39"/>
                    <a:pt x="10" y="39"/>
                    <a:pt x="10" y="39"/>
                  </a:cubicBezTo>
                  <a:cubicBezTo>
                    <a:pt x="9" y="39"/>
                    <a:pt x="9" y="39"/>
                    <a:pt x="9" y="39"/>
                  </a:cubicBezTo>
                  <a:cubicBezTo>
                    <a:pt x="8" y="40"/>
                    <a:pt x="8" y="40"/>
                    <a:pt x="8" y="40"/>
                  </a:cubicBezTo>
                  <a:cubicBezTo>
                    <a:pt x="8" y="41"/>
                    <a:pt x="8" y="41"/>
                    <a:pt x="8" y="41"/>
                  </a:cubicBezTo>
                  <a:cubicBezTo>
                    <a:pt x="7" y="41"/>
                    <a:pt x="7" y="41"/>
                    <a:pt x="7" y="41"/>
                  </a:cubicBezTo>
                  <a:cubicBezTo>
                    <a:pt x="6" y="43"/>
                    <a:pt x="6" y="43"/>
                    <a:pt x="6" y="43"/>
                  </a:cubicBezTo>
                  <a:cubicBezTo>
                    <a:pt x="5" y="44"/>
                    <a:pt x="5" y="44"/>
                    <a:pt x="5" y="44"/>
                  </a:cubicBezTo>
                  <a:cubicBezTo>
                    <a:pt x="4" y="44"/>
                    <a:pt x="4" y="44"/>
                    <a:pt x="4" y="44"/>
                  </a:cubicBezTo>
                  <a:cubicBezTo>
                    <a:pt x="4" y="45"/>
                    <a:pt x="4" y="45"/>
                    <a:pt x="4" y="45"/>
                  </a:cubicBezTo>
                  <a:cubicBezTo>
                    <a:pt x="3" y="45"/>
                    <a:pt x="3" y="45"/>
                    <a:pt x="3" y="45"/>
                  </a:cubicBezTo>
                  <a:cubicBezTo>
                    <a:pt x="2" y="47"/>
                    <a:pt x="2" y="47"/>
                    <a:pt x="2" y="47"/>
                  </a:cubicBezTo>
                  <a:cubicBezTo>
                    <a:pt x="2" y="47"/>
                    <a:pt x="2" y="47"/>
                    <a:pt x="2" y="47"/>
                  </a:cubicBezTo>
                  <a:cubicBezTo>
                    <a:pt x="2" y="48"/>
                    <a:pt x="2" y="48"/>
                    <a:pt x="2" y="48"/>
                  </a:cubicBezTo>
                  <a:close/>
                  <a:moveTo>
                    <a:pt x="2" y="48"/>
                  </a:moveTo>
                  <a:cubicBezTo>
                    <a:pt x="1" y="48"/>
                    <a:pt x="1" y="48"/>
                    <a:pt x="1" y="48"/>
                  </a:cubicBezTo>
                  <a:cubicBezTo>
                    <a:pt x="2" y="48"/>
                    <a:pt x="2" y="48"/>
                    <a:pt x="2" y="48"/>
                  </a:cubicBezTo>
                  <a:cubicBezTo>
                    <a:pt x="2" y="48"/>
                    <a:pt x="2" y="48"/>
                    <a:pt x="2" y="48"/>
                  </a:cubicBezTo>
                  <a:close/>
                  <a:moveTo>
                    <a:pt x="2" y="48"/>
                  </a:moveTo>
                  <a:cubicBezTo>
                    <a:pt x="2" y="48"/>
                    <a:pt x="2" y="48"/>
                    <a:pt x="2" y="48"/>
                  </a:cubicBezTo>
                  <a:cubicBezTo>
                    <a:pt x="3" y="49"/>
                    <a:pt x="3" y="49"/>
                    <a:pt x="3" y="49"/>
                  </a:cubicBezTo>
                  <a:cubicBezTo>
                    <a:pt x="2" y="48"/>
                    <a:pt x="2" y="48"/>
                    <a:pt x="2" y="48"/>
                  </a:cubicBezTo>
                  <a:close/>
                  <a:moveTo>
                    <a:pt x="1" y="49"/>
                  </a:moveTo>
                  <a:cubicBezTo>
                    <a:pt x="0" y="49"/>
                    <a:pt x="0" y="49"/>
                    <a:pt x="0" y="49"/>
                  </a:cubicBezTo>
                  <a:cubicBezTo>
                    <a:pt x="0" y="50"/>
                    <a:pt x="0" y="50"/>
                    <a:pt x="0" y="50"/>
                  </a:cubicBezTo>
                  <a:cubicBezTo>
                    <a:pt x="1" y="51"/>
                    <a:pt x="1" y="51"/>
                    <a:pt x="1" y="51"/>
                  </a:cubicBezTo>
                  <a:cubicBezTo>
                    <a:pt x="1" y="51"/>
                    <a:pt x="1" y="51"/>
                    <a:pt x="1" y="51"/>
                  </a:cubicBezTo>
                  <a:cubicBezTo>
                    <a:pt x="1" y="50"/>
                    <a:pt x="1" y="50"/>
                    <a:pt x="1" y="50"/>
                  </a:cubicBezTo>
                  <a:cubicBezTo>
                    <a:pt x="1" y="49"/>
                    <a:pt x="1" y="49"/>
                    <a:pt x="1" y="49"/>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2" name="Freeform 20"/>
            <p:cNvSpPr>
              <a:spLocks noEditPoints="1"/>
            </p:cNvSpPr>
            <p:nvPr/>
          </p:nvSpPr>
          <p:spPr bwMode="auto">
            <a:xfrm>
              <a:off x="7785898" y="4114295"/>
              <a:ext cx="1352496" cy="473090"/>
            </a:xfrm>
            <a:custGeom>
              <a:avLst/>
              <a:gdLst>
                <a:gd name="T0" fmla="*/ 194 w 204"/>
                <a:gd name="T1" fmla="*/ 57 h 73"/>
                <a:gd name="T2" fmla="*/ 184 w 204"/>
                <a:gd name="T3" fmla="*/ 47 h 73"/>
                <a:gd name="T4" fmla="*/ 169 w 204"/>
                <a:gd name="T5" fmla="*/ 44 h 73"/>
                <a:gd name="T6" fmla="*/ 168 w 204"/>
                <a:gd name="T7" fmla="*/ 37 h 73"/>
                <a:gd name="T8" fmla="*/ 174 w 204"/>
                <a:gd name="T9" fmla="*/ 33 h 73"/>
                <a:gd name="T10" fmla="*/ 187 w 204"/>
                <a:gd name="T11" fmla="*/ 36 h 73"/>
                <a:gd name="T12" fmla="*/ 158 w 204"/>
                <a:gd name="T13" fmla="*/ 28 h 73"/>
                <a:gd name="T14" fmla="*/ 134 w 204"/>
                <a:gd name="T15" fmla="*/ 13 h 73"/>
                <a:gd name="T16" fmla="*/ 146 w 204"/>
                <a:gd name="T17" fmla="*/ 30 h 73"/>
                <a:gd name="T18" fmla="*/ 149 w 204"/>
                <a:gd name="T19" fmla="*/ 21 h 73"/>
                <a:gd name="T20" fmla="*/ 144 w 204"/>
                <a:gd name="T21" fmla="*/ 31 h 73"/>
                <a:gd name="T22" fmla="*/ 148 w 204"/>
                <a:gd name="T23" fmla="*/ 42 h 73"/>
                <a:gd name="T24" fmla="*/ 156 w 204"/>
                <a:gd name="T25" fmla="*/ 42 h 73"/>
                <a:gd name="T26" fmla="*/ 137 w 204"/>
                <a:gd name="T27" fmla="*/ 43 h 73"/>
                <a:gd name="T28" fmla="*/ 135 w 204"/>
                <a:gd name="T29" fmla="*/ 36 h 73"/>
                <a:gd name="T30" fmla="*/ 123 w 204"/>
                <a:gd name="T31" fmla="*/ 49 h 73"/>
                <a:gd name="T32" fmla="*/ 123 w 204"/>
                <a:gd name="T33" fmla="*/ 36 h 73"/>
                <a:gd name="T34" fmla="*/ 118 w 204"/>
                <a:gd name="T35" fmla="*/ 30 h 73"/>
                <a:gd name="T36" fmla="*/ 130 w 204"/>
                <a:gd name="T37" fmla="*/ 22 h 73"/>
                <a:gd name="T38" fmla="*/ 109 w 204"/>
                <a:gd name="T39" fmla="*/ 31 h 73"/>
                <a:gd name="T40" fmla="*/ 108 w 204"/>
                <a:gd name="T41" fmla="*/ 51 h 73"/>
                <a:gd name="T42" fmla="*/ 116 w 204"/>
                <a:gd name="T43" fmla="*/ 45 h 73"/>
                <a:gd name="T44" fmla="*/ 120 w 204"/>
                <a:gd name="T45" fmla="*/ 41 h 73"/>
                <a:gd name="T46" fmla="*/ 120 w 204"/>
                <a:gd name="T47" fmla="*/ 31 h 73"/>
                <a:gd name="T48" fmla="*/ 107 w 204"/>
                <a:gd name="T49" fmla="*/ 7 h 73"/>
                <a:gd name="T50" fmla="*/ 93 w 204"/>
                <a:gd name="T51" fmla="*/ 43 h 73"/>
                <a:gd name="T52" fmla="*/ 64 w 204"/>
                <a:gd name="T53" fmla="*/ 33 h 73"/>
                <a:gd name="T54" fmla="*/ 91 w 204"/>
                <a:gd name="T55" fmla="*/ 10 h 73"/>
                <a:gd name="T56" fmla="*/ 103 w 204"/>
                <a:gd name="T57" fmla="*/ 22 h 73"/>
                <a:gd name="T58" fmla="*/ 93 w 204"/>
                <a:gd name="T59" fmla="*/ 36 h 73"/>
                <a:gd name="T60" fmla="*/ 82 w 204"/>
                <a:gd name="T61" fmla="*/ 42 h 73"/>
                <a:gd name="T62" fmla="*/ 67 w 204"/>
                <a:gd name="T63" fmla="*/ 39 h 73"/>
                <a:gd name="T64" fmla="*/ 176 w 204"/>
                <a:gd name="T65" fmla="*/ 31 h 73"/>
                <a:gd name="T66" fmla="*/ 181 w 204"/>
                <a:gd name="T67" fmla="*/ 30 h 73"/>
                <a:gd name="T68" fmla="*/ 174 w 204"/>
                <a:gd name="T69" fmla="*/ 55 h 73"/>
                <a:gd name="T70" fmla="*/ 173 w 204"/>
                <a:gd name="T71" fmla="*/ 51 h 73"/>
                <a:gd name="T72" fmla="*/ 158 w 204"/>
                <a:gd name="T73" fmla="*/ 58 h 73"/>
                <a:gd name="T74" fmla="*/ 155 w 204"/>
                <a:gd name="T75" fmla="*/ 53 h 73"/>
                <a:gd name="T76" fmla="*/ 142 w 204"/>
                <a:gd name="T77" fmla="*/ 59 h 73"/>
                <a:gd name="T78" fmla="*/ 129 w 204"/>
                <a:gd name="T79" fmla="*/ 66 h 73"/>
                <a:gd name="T80" fmla="*/ 117 w 204"/>
                <a:gd name="T81" fmla="*/ 71 h 73"/>
                <a:gd name="T82" fmla="*/ 89 w 204"/>
                <a:gd name="T83" fmla="*/ 56 h 73"/>
                <a:gd name="T84" fmla="*/ 131 w 204"/>
                <a:gd name="T85" fmla="*/ 61 h 73"/>
                <a:gd name="T86" fmla="*/ 108 w 204"/>
                <a:gd name="T87" fmla="*/ 63 h 73"/>
                <a:gd name="T88" fmla="*/ 111 w 204"/>
                <a:gd name="T89" fmla="*/ 64 h 73"/>
                <a:gd name="T90" fmla="*/ 104 w 204"/>
                <a:gd name="T91" fmla="*/ 64 h 73"/>
                <a:gd name="T92" fmla="*/ 93 w 204"/>
                <a:gd name="T93" fmla="*/ 64 h 73"/>
                <a:gd name="T94" fmla="*/ 193 w 204"/>
                <a:gd name="T95" fmla="*/ 61 h 73"/>
                <a:gd name="T96" fmla="*/ 81 w 204"/>
                <a:gd name="T97" fmla="*/ 56 h 73"/>
                <a:gd name="T98" fmla="*/ 68 w 204"/>
                <a:gd name="T99" fmla="*/ 56 h 73"/>
                <a:gd name="T100" fmla="*/ 81 w 204"/>
                <a:gd name="T101" fmla="*/ 63 h 73"/>
                <a:gd name="T102" fmla="*/ 49 w 204"/>
                <a:gd name="T103" fmla="*/ 57 h 73"/>
                <a:gd name="T104" fmla="*/ 47 w 204"/>
                <a:gd name="T105" fmla="*/ 14 h 73"/>
                <a:gd name="T106" fmla="*/ 56 w 204"/>
                <a:gd name="T107" fmla="*/ 41 h 73"/>
                <a:gd name="T108" fmla="*/ 48 w 204"/>
                <a:gd name="T109" fmla="*/ 35 h 73"/>
                <a:gd name="T110" fmla="*/ 31 w 204"/>
                <a:gd name="T111" fmla="*/ 21 h 73"/>
                <a:gd name="T112" fmla="*/ 15 w 204"/>
                <a:gd name="T113" fmla="*/ 32 h 73"/>
                <a:gd name="T114" fmla="*/ 8 w 204"/>
                <a:gd name="T115" fmla="*/ 22 h 73"/>
                <a:gd name="T116" fmla="*/ 16 w 204"/>
                <a:gd name="T117" fmla="*/ 20 h 73"/>
                <a:gd name="T118" fmla="*/ 42 w 204"/>
                <a:gd name="T119" fmla="*/ 52 h 73"/>
                <a:gd name="T120" fmla="*/ 42 w 204"/>
                <a:gd name="T121" fmla="*/ 35 h 73"/>
                <a:gd name="T122" fmla="*/ 29 w 204"/>
                <a:gd name="T123" fmla="*/ 21 h 73"/>
                <a:gd name="T124" fmla="*/ 4 w 204"/>
                <a:gd name="T125" fmla="*/ 5 h 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04" h="73">
                  <a:moveTo>
                    <a:pt x="204" y="38"/>
                  </a:moveTo>
                  <a:cubicBezTo>
                    <a:pt x="203" y="53"/>
                    <a:pt x="203" y="53"/>
                    <a:pt x="203" y="53"/>
                  </a:cubicBezTo>
                  <a:cubicBezTo>
                    <a:pt x="203" y="54"/>
                    <a:pt x="203" y="54"/>
                    <a:pt x="203" y="54"/>
                  </a:cubicBezTo>
                  <a:cubicBezTo>
                    <a:pt x="203" y="55"/>
                    <a:pt x="203" y="55"/>
                    <a:pt x="203" y="55"/>
                  </a:cubicBezTo>
                  <a:cubicBezTo>
                    <a:pt x="203" y="55"/>
                    <a:pt x="203" y="55"/>
                    <a:pt x="203" y="55"/>
                  </a:cubicBezTo>
                  <a:cubicBezTo>
                    <a:pt x="203" y="65"/>
                    <a:pt x="203" y="65"/>
                    <a:pt x="203" y="65"/>
                  </a:cubicBezTo>
                  <a:cubicBezTo>
                    <a:pt x="203" y="65"/>
                    <a:pt x="203" y="65"/>
                    <a:pt x="203" y="65"/>
                  </a:cubicBezTo>
                  <a:cubicBezTo>
                    <a:pt x="202" y="65"/>
                    <a:pt x="202" y="65"/>
                    <a:pt x="202" y="65"/>
                  </a:cubicBezTo>
                  <a:cubicBezTo>
                    <a:pt x="200" y="64"/>
                    <a:pt x="200" y="64"/>
                    <a:pt x="200" y="64"/>
                  </a:cubicBezTo>
                  <a:cubicBezTo>
                    <a:pt x="200" y="63"/>
                    <a:pt x="200" y="63"/>
                    <a:pt x="200" y="63"/>
                  </a:cubicBezTo>
                  <a:cubicBezTo>
                    <a:pt x="200" y="63"/>
                    <a:pt x="200" y="63"/>
                    <a:pt x="200" y="63"/>
                  </a:cubicBezTo>
                  <a:cubicBezTo>
                    <a:pt x="199" y="62"/>
                    <a:pt x="199" y="62"/>
                    <a:pt x="199" y="62"/>
                  </a:cubicBezTo>
                  <a:cubicBezTo>
                    <a:pt x="199" y="62"/>
                    <a:pt x="199" y="62"/>
                    <a:pt x="199" y="62"/>
                  </a:cubicBezTo>
                  <a:cubicBezTo>
                    <a:pt x="199" y="61"/>
                    <a:pt x="199" y="61"/>
                    <a:pt x="199" y="61"/>
                  </a:cubicBezTo>
                  <a:cubicBezTo>
                    <a:pt x="199" y="61"/>
                    <a:pt x="199" y="61"/>
                    <a:pt x="199" y="61"/>
                  </a:cubicBezTo>
                  <a:cubicBezTo>
                    <a:pt x="199" y="60"/>
                    <a:pt x="199" y="60"/>
                    <a:pt x="199" y="60"/>
                  </a:cubicBezTo>
                  <a:cubicBezTo>
                    <a:pt x="199" y="61"/>
                    <a:pt x="199" y="61"/>
                    <a:pt x="199" y="61"/>
                  </a:cubicBezTo>
                  <a:cubicBezTo>
                    <a:pt x="198" y="61"/>
                    <a:pt x="198" y="61"/>
                    <a:pt x="198" y="61"/>
                  </a:cubicBezTo>
                  <a:cubicBezTo>
                    <a:pt x="197" y="61"/>
                    <a:pt x="197" y="61"/>
                    <a:pt x="197" y="61"/>
                  </a:cubicBezTo>
                  <a:cubicBezTo>
                    <a:pt x="196" y="61"/>
                    <a:pt x="196" y="61"/>
                    <a:pt x="196" y="61"/>
                  </a:cubicBezTo>
                  <a:cubicBezTo>
                    <a:pt x="195" y="61"/>
                    <a:pt x="195" y="61"/>
                    <a:pt x="195" y="61"/>
                  </a:cubicBezTo>
                  <a:cubicBezTo>
                    <a:pt x="195" y="61"/>
                    <a:pt x="195" y="61"/>
                    <a:pt x="195" y="61"/>
                  </a:cubicBezTo>
                  <a:cubicBezTo>
                    <a:pt x="194" y="61"/>
                    <a:pt x="194" y="61"/>
                    <a:pt x="194" y="61"/>
                  </a:cubicBezTo>
                  <a:cubicBezTo>
                    <a:pt x="193" y="61"/>
                    <a:pt x="193" y="61"/>
                    <a:pt x="193" y="61"/>
                  </a:cubicBezTo>
                  <a:cubicBezTo>
                    <a:pt x="194" y="61"/>
                    <a:pt x="194" y="61"/>
                    <a:pt x="194" y="61"/>
                  </a:cubicBezTo>
                  <a:cubicBezTo>
                    <a:pt x="194" y="60"/>
                    <a:pt x="194" y="60"/>
                    <a:pt x="194" y="60"/>
                  </a:cubicBezTo>
                  <a:cubicBezTo>
                    <a:pt x="194" y="59"/>
                    <a:pt x="194" y="59"/>
                    <a:pt x="194" y="59"/>
                  </a:cubicBezTo>
                  <a:cubicBezTo>
                    <a:pt x="194" y="59"/>
                    <a:pt x="194" y="59"/>
                    <a:pt x="194" y="59"/>
                  </a:cubicBezTo>
                  <a:cubicBezTo>
                    <a:pt x="195" y="58"/>
                    <a:pt x="195" y="58"/>
                    <a:pt x="195" y="58"/>
                  </a:cubicBezTo>
                  <a:cubicBezTo>
                    <a:pt x="194" y="58"/>
                    <a:pt x="194" y="58"/>
                    <a:pt x="194" y="58"/>
                  </a:cubicBezTo>
                  <a:cubicBezTo>
                    <a:pt x="193" y="57"/>
                    <a:pt x="193" y="57"/>
                    <a:pt x="193" y="57"/>
                  </a:cubicBezTo>
                  <a:cubicBezTo>
                    <a:pt x="194" y="57"/>
                    <a:pt x="194" y="57"/>
                    <a:pt x="194" y="57"/>
                  </a:cubicBezTo>
                  <a:cubicBezTo>
                    <a:pt x="194" y="57"/>
                    <a:pt x="194" y="57"/>
                    <a:pt x="194" y="57"/>
                  </a:cubicBezTo>
                  <a:cubicBezTo>
                    <a:pt x="195" y="57"/>
                    <a:pt x="195" y="57"/>
                    <a:pt x="195" y="57"/>
                  </a:cubicBezTo>
                  <a:cubicBezTo>
                    <a:pt x="196" y="57"/>
                    <a:pt x="196" y="57"/>
                    <a:pt x="196" y="57"/>
                  </a:cubicBezTo>
                  <a:cubicBezTo>
                    <a:pt x="195" y="57"/>
                    <a:pt x="195" y="57"/>
                    <a:pt x="195" y="57"/>
                  </a:cubicBezTo>
                  <a:cubicBezTo>
                    <a:pt x="194" y="57"/>
                    <a:pt x="194" y="57"/>
                    <a:pt x="194" y="57"/>
                  </a:cubicBezTo>
                  <a:cubicBezTo>
                    <a:pt x="193" y="57"/>
                    <a:pt x="193" y="57"/>
                    <a:pt x="193" y="57"/>
                  </a:cubicBezTo>
                  <a:cubicBezTo>
                    <a:pt x="193" y="56"/>
                    <a:pt x="193" y="56"/>
                    <a:pt x="193" y="56"/>
                  </a:cubicBezTo>
                  <a:cubicBezTo>
                    <a:pt x="193" y="56"/>
                    <a:pt x="193" y="56"/>
                    <a:pt x="193" y="56"/>
                  </a:cubicBezTo>
                  <a:cubicBezTo>
                    <a:pt x="193" y="56"/>
                    <a:pt x="193" y="56"/>
                    <a:pt x="193" y="56"/>
                  </a:cubicBezTo>
                  <a:cubicBezTo>
                    <a:pt x="194" y="56"/>
                    <a:pt x="194" y="56"/>
                    <a:pt x="194" y="56"/>
                  </a:cubicBezTo>
                  <a:cubicBezTo>
                    <a:pt x="194" y="55"/>
                    <a:pt x="194" y="55"/>
                    <a:pt x="194" y="55"/>
                  </a:cubicBezTo>
                  <a:cubicBezTo>
                    <a:pt x="192" y="54"/>
                    <a:pt x="192" y="54"/>
                    <a:pt x="192" y="54"/>
                  </a:cubicBezTo>
                  <a:cubicBezTo>
                    <a:pt x="192" y="54"/>
                    <a:pt x="192" y="54"/>
                    <a:pt x="192" y="54"/>
                  </a:cubicBezTo>
                  <a:cubicBezTo>
                    <a:pt x="191" y="53"/>
                    <a:pt x="191" y="53"/>
                    <a:pt x="191" y="53"/>
                  </a:cubicBezTo>
                  <a:cubicBezTo>
                    <a:pt x="192" y="53"/>
                    <a:pt x="192" y="53"/>
                    <a:pt x="192" y="53"/>
                  </a:cubicBezTo>
                  <a:cubicBezTo>
                    <a:pt x="191" y="52"/>
                    <a:pt x="191" y="52"/>
                    <a:pt x="191" y="52"/>
                  </a:cubicBezTo>
                  <a:cubicBezTo>
                    <a:pt x="191" y="51"/>
                    <a:pt x="191" y="51"/>
                    <a:pt x="191" y="51"/>
                  </a:cubicBezTo>
                  <a:cubicBezTo>
                    <a:pt x="192" y="51"/>
                    <a:pt x="192" y="51"/>
                    <a:pt x="192" y="51"/>
                  </a:cubicBezTo>
                  <a:cubicBezTo>
                    <a:pt x="191" y="51"/>
                    <a:pt x="191" y="51"/>
                    <a:pt x="191" y="51"/>
                  </a:cubicBezTo>
                  <a:cubicBezTo>
                    <a:pt x="190" y="50"/>
                    <a:pt x="190" y="50"/>
                    <a:pt x="190" y="50"/>
                  </a:cubicBezTo>
                  <a:cubicBezTo>
                    <a:pt x="190" y="50"/>
                    <a:pt x="190" y="50"/>
                    <a:pt x="190" y="50"/>
                  </a:cubicBezTo>
                  <a:cubicBezTo>
                    <a:pt x="190" y="50"/>
                    <a:pt x="190" y="50"/>
                    <a:pt x="190" y="50"/>
                  </a:cubicBezTo>
                  <a:cubicBezTo>
                    <a:pt x="191" y="49"/>
                    <a:pt x="191" y="49"/>
                    <a:pt x="191" y="49"/>
                  </a:cubicBezTo>
                  <a:cubicBezTo>
                    <a:pt x="190" y="50"/>
                    <a:pt x="190" y="50"/>
                    <a:pt x="190" y="50"/>
                  </a:cubicBezTo>
                  <a:cubicBezTo>
                    <a:pt x="189" y="49"/>
                    <a:pt x="189" y="49"/>
                    <a:pt x="189" y="49"/>
                  </a:cubicBezTo>
                  <a:cubicBezTo>
                    <a:pt x="189" y="49"/>
                    <a:pt x="189" y="49"/>
                    <a:pt x="189" y="49"/>
                  </a:cubicBezTo>
                  <a:cubicBezTo>
                    <a:pt x="189" y="49"/>
                    <a:pt x="189" y="49"/>
                    <a:pt x="189" y="49"/>
                  </a:cubicBezTo>
                  <a:cubicBezTo>
                    <a:pt x="189" y="48"/>
                    <a:pt x="189" y="48"/>
                    <a:pt x="189" y="48"/>
                  </a:cubicBezTo>
                  <a:cubicBezTo>
                    <a:pt x="189" y="49"/>
                    <a:pt x="189" y="49"/>
                    <a:pt x="189" y="49"/>
                  </a:cubicBezTo>
                  <a:cubicBezTo>
                    <a:pt x="188" y="49"/>
                    <a:pt x="188" y="49"/>
                    <a:pt x="188" y="49"/>
                  </a:cubicBezTo>
                  <a:cubicBezTo>
                    <a:pt x="187" y="48"/>
                    <a:pt x="187" y="48"/>
                    <a:pt x="187" y="48"/>
                  </a:cubicBezTo>
                  <a:cubicBezTo>
                    <a:pt x="186" y="48"/>
                    <a:pt x="186" y="48"/>
                    <a:pt x="186" y="48"/>
                  </a:cubicBezTo>
                  <a:cubicBezTo>
                    <a:pt x="185" y="47"/>
                    <a:pt x="185" y="47"/>
                    <a:pt x="185" y="47"/>
                  </a:cubicBezTo>
                  <a:cubicBezTo>
                    <a:pt x="184" y="47"/>
                    <a:pt x="184" y="47"/>
                    <a:pt x="184" y="47"/>
                  </a:cubicBezTo>
                  <a:cubicBezTo>
                    <a:pt x="182" y="47"/>
                    <a:pt x="182" y="47"/>
                    <a:pt x="182" y="47"/>
                  </a:cubicBezTo>
                  <a:cubicBezTo>
                    <a:pt x="179" y="46"/>
                    <a:pt x="179" y="46"/>
                    <a:pt x="179" y="46"/>
                  </a:cubicBezTo>
                  <a:cubicBezTo>
                    <a:pt x="178" y="46"/>
                    <a:pt x="178" y="46"/>
                    <a:pt x="178" y="46"/>
                  </a:cubicBezTo>
                  <a:cubicBezTo>
                    <a:pt x="177" y="45"/>
                    <a:pt x="177" y="45"/>
                    <a:pt x="177" y="45"/>
                  </a:cubicBezTo>
                  <a:cubicBezTo>
                    <a:pt x="176" y="45"/>
                    <a:pt x="176" y="45"/>
                    <a:pt x="176" y="45"/>
                  </a:cubicBezTo>
                  <a:cubicBezTo>
                    <a:pt x="176" y="45"/>
                    <a:pt x="176" y="45"/>
                    <a:pt x="176" y="45"/>
                  </a:cubicBezTo>
                  <a:cubicBezTo>
                    <a:pt x="175" y="44"/>
                    <a:pt x="175" y="44"/>
                    <a:pt x="175" y="44"/>
                  </a:cubicBezTo>
                  <a:cubicBezTo>
                    <a:pt x="175" y="44"/>
                    <a:pt x="175" y="44"/>
                    <a:pt x="175" y="44"/>
                  </a:cubicBezTo>
                  <a:cubicBezTo>
                    <a:pt x="176" y="44"/>
                    <a:pt x="176" y="44"/>
                    <a:pt x="176" y="44"/>
                  </a:cubicBezTo>
                  <a:cubicBezTo>
                    <a:pt x="176" y="44"/>
                    <a:pt x="176" y="44"/>
                    <a:pt x="176" y="44"/>
                  </a:cubicBezTo>
                  <a:cubicBezTo>
                    <a:pt x="176" y="44"/>
                    <a:pt x="176" y="44"/>
                    <a:pt x="176" y="44"/>
                  </a:cubicBezTo>
                  <a:cubicBezTo>
                    <a:pt x="176" y="44"/>
                    <a:pt x="176" y="44"/>
                    <a:pt x="176" y="44"/>
                  </a:cubicBezTo>
                  <a:cubicBezTo>
                    <a:pt x="175" y="44"/>
                    <a:pt x="175" y="44"/>
                    <a:pt x="175" y="44"/>
                  </a:cubicBezTo>
                  <a:cubicBezTo>
                    <a:pt x="174" y="44"/>
                    <a:pt x="174" y="44"/>
                    <a:pt x="174" y="44"/>
                  </a:cubicBezTo>
                  <a:cubicBezTo>
                    <a:pt x="174" y="43"/>
                    <a:pt x="174" y="43"/>
                    <a:pt x="174" y="43"/>
                  </a:cubicBezTo>
                  <a:cubicBezTo>
                    <a:pt x="174" y="43"/>
                    <a:pt x="174" y="43"/>
                    <a:pt x="174" y="43"/>
                  </a:cubicBezTo>
                  <a:cubicBezTo>
                    <a:pt x="173" y="44"/>
                    <a:pt x="173" y="44"/>
                    <a:pt x="173" y="44"/>
                  </a:cubicBezTo>
                  <a:cubicBezTo>
                    <a:pt x="173" y="43"/>
                    <a:pt x="173" y="43"/>
                    <a:pt x="173" y="43"/>
                  </a:cubicBezTo>
                  <a:cubicBezTo>
                    <a:pt x="173" y="43"/>
                    <a:pt x="173" y="43"/>
                    <a:pt x="173" y="43"/>
                  </a:cubicBezTo>
                  <a:cubicBezTo>
                    <a:pt x="173" y="43"/>
                    <a:pt x="173" y="43"/>
                    <a:pt x="173" y="43"/>
                  </a:cubicBezTo>
                  <a:cubicBezTo>
                    <a:pt x="172" y="43"/>
                    <a:pt x="172" y="43"/>
                    <a:pt x="172" y="43"/>
                  </a:cubicBezTo>
                  <a:cubicBezTo>
                    <a:pt x="172" y="43"/>
                    <a:pt x="172" y="43"/>
                    <a:pt x="172" y="43"/>
                  </a:cubicBezTo>
                  <a:cubicBezTo>
                    <a:pt x="172" y="42"/>
                    <a:pt x="172" y="42"/>
                    <a:pt x="172" y="42"/>
                  </a:cubicBezTo>
                  <a:cubicBezTo>
                    <a:pt x="171" y="41"/>
                    <a:pt x="171" y="41"/>
                    <a:pt x="171" y="41"/>
                  </a:cubicBezTo>
                  <a:cubicBezTo>
                    <a:pt x="172" y="40"/>
                    <a:pt x="172" y="40"/>
                    <a:pt x="172" y="40"/>
                  </a:cubicBezTo>
                  <a:cubicBezTo>
                    <a:pt x="172" y="39"/>
                    <a:pt x="172" y="39"/>
                    <a:pt x="172" y="39"/>
                  </a:cubicBezTo>
                  <a:cubicBezTo>
                    <a:pt x="171" y="40"/>
                    <a:pt x="171" y="40"/>
                    <a:pt x="171" y="40"/>
                  </a:cubicBezTo>
                  <a:cubicBezTo>
                    <a:pt x="171" y="41"/>
                    <a:pt x="171" y="41"/>
                    <a:pt x="171" y="41"/>
                  </a:cubicBezTo>
                  <a:cubicBezTo>
                    <a:pt x="171" y="41"/>
                    <a:pt x="171" y="41"/>
                    <a:pt x="171" y="41"/>
                  </a:cubicBezTo>
                  <a:cubicBezTo>
                    <a:pt x="170" y="42"/>
                    <a:pt x="170" y="42"/>
                    <a:pt x="170" y="42"/>
                  </a:cubicBezTo>
                  <a:cubicBezTo>
                    <a:pt x="170" y="43"/>
                    <a:pt x="170" y="43"/>
                    <a:pt x="170" y="43"/>
                  </a:cubicBezTo>
                  <a:cubicBezTo>
                    <a:pt x="170" y="43"/>
                    <a:pt x="170" y="43"/>
                    <a:pt x="170" y="43"/>
                  </a:cubicBezTo>
                  <a:cubicBezTo>
                    <a:pt x="169" y="44"/>
                    <a:pt x="169" y="44"/>
                    <a:pt x="169" y="44"/>
                  </a:cubicBezTo>
                  <a:cubicBezTo>
                    <a:pt x="168" y="45"/>
                    <a:pt x="168" y="45"/>
                    <a:pt x="168" y="45"/>
                  </a:cubicBezTo>
                  <a:cubicBezTo>
                    <a:pt x="167" y="44"/>
                    <a:pt x="167" y="44"/>
                    <a:pt x="167" y="44"/>
                  </a:cubicBezTo>
                  <a:cubicBezTo>
                    <a:pt x="167" y="43"/>
                    <a:pt x="167" y="43"/>
                    <a:pt x="167" y="43"/>
                  </a:cubicBezTo>
                  <a:cubicBezTo>
                    <a:pt x="167" y="42"/>
                    <a:pt x="167" y="42"/>
                    <a:pt x="167" y="42"/>
                  </a:cubicBezTo>
                  <a:cubicBezTo>
                    <a:pt x="167" y="42"/>
                    <a:pt x="167" y="42"/>
                    <a:pt x="167" y="42"/>
                  </a:cubicBezTo>
                  <a:cubicBezTo>
                    <a:pt x="167" y="42"/>
                    <a:pt x="167" y="42"/>
                    <a:pt x="167" y="42"/>
                  </a:cubicBezTo>
                  <a:cubicBezTo>
                    <a:pt x="167" y="41"/>
                    <a:pt x="167" y="41"/>
                    <a:pt x="167" y="41"/>
                  </a:cubicBezTo>
                  <a:cubicBezTo>
                    <a:pt x="166" y="41"/>
                    <a:pt x="166" y="41"/>
                    <a:pt x="166" y="41"/>
                  </a:cubicBezTo>
                  <a:cubicBezTo>
                    <a:pt x="166" y="41"/>
                    <a:pt x="166" y="41"/>
                    <a:pt x="166" y="41"/>
                  </a:cubicBezTo>
                  <a:cubicBezTo>
                    <a:pt x="166" y="40"/>
                    <a:pt x="166" y="40"/>
                    <a:pt x="166" y="40"/>
                  </a:cubicBezTo>
                  <a:cubicBezTo>
                    <a:pt x="165" y="40"/>
                    <a:pt x="165" y="40"/>
                    <a:pt x="165" y="40"/>
                  </a:cubicBezTo>
                  <a:cubicBezTo>
                    <a:pt x="164" y="40"/>
                    <a:pt x="164" y="40"/>
                    <a:pt x="164" y="40"/>
                  </a:cubicBezTo>
                  <a:cubicBezTo>
                    <a:pt x="164" y="39"/>
                    <a:pt x="164" y="39"/>
                    <a:pt x="164" y="39"/>
                  </a:cubicBezTo>
                  <a:cubicBezTo>
                    <a:pt x="164" y="39"/>
                    <a:pt x="164" y="39"/>
                    <a:pt x="164" y="39"/>
                  </a:cubicBezTo>
                  <a:cubicBezTo>
                    <a:pt x="165" y="39"/>
                    <a:pt x="165" y="39"/>
                    <a:pt x="165" y="39"/>
                  </a:cubicBezTo>
                  <a:cubicBezTo>
                    <a:pt x="166" y="39"/>
                    <a:pt x="166" y="39"/>
                    <a:pt x="166" y="39"/>
                  </a:cubicBezTo>
                  <a:cubicBezTo>
                    <a:pt x="166" y="39"/>
                    <a:pt x="166" y="39"/>
                    <a:pt x="166" y="39"/>
                  </a:cubicBezTo>
                  <a:cubicBezTo>
                    <a:pt x="167" y="39"/>
                    <a:pt x="167" y="39"/>
                    <a:pt x="167" y="39"/>
                  </a:cubicBezTo>
                  <a:cubicBezTo>
                    <a:pt x="168" y="39"/>
                    <a:pt x="168" y="39"/>
                    <a:pt x="168" y="39"/>
                  </a:cubicBezTo>
                  <a:cubicBezTo>
                    <a:pt x="168" y="38"/>
                    <a:pt x="168" y="38"/>
                    <a:pt x="168" y="38"/>
                  </a:cubicBezTo>
                  <a:cubicBezTo>
                    <a:pt x="169" y="38"/>
                    <a:pt x="169" y="38"/>
                    <a:pt x="169" y="38"/>
                  </a:cubicBezTo>
                  <a:cubicBezTo>
                    <a:pt x="170" y="38"/>
                    <a:pt x="170" y="38"/>
                    <a:pt x="170" y="38"/>
                  </a:cubicBezTo>
                  <a:cubicBezTo>
                    <a:pt x="171" y="39"/>
                    <a:pt x="171" y="39"/>
                    <a:pt x="171" y="39"/>
                  </a:cubicBezTo>
                  <a:cubicBezTo>
                    <a:pt x="171" y="38"/>
                    <a:pt x="171" y="38"/>
                    <a:pt x="171" y="38"/>
                  </a:cubicBezTo>
                  <a:cubicBezTo>
                    <a:pt x="172" y="38"/>
                    <a:pt x="172" y="38"/>
                    <a:pt x="172" y="38"/>
                  </a:cubicBezTo>
                  <a:cubicBezTo>
                    <a:pt x="172" y="38"/>
                    <a:pt x="172" y="38"/>
                    <a:pt x="172" y="38"/>
                  </a:cubicBezTo>
                  <a:cubicBezTo>
                    <a:pt x="172" y="37"/>
                    <a:pt x="172" y="37"/>
                    <a:pt x="172" y="37"/>
                  </a:cubicBezTo>
                  <a:cubicBezTo>
                    <a:pt x="172" y="36"/>
                    <a:pt x="172" y="36"/>
                    <a:pt x="172" y="36"/>
                  </a:cubicBezTo>
                  <a:cubicBezTo>
                    <a:pt x="170" y="36"/>
                    <a:pt x="170" y="36"/>
                    <a:pt x="170" y="36"/>
                  </a:cubicBezTo>
                  <a:cubicBezTo>
                    <a:pt x="170" y="36"/>
                    <a:pt x="170" y="36"/>
                    <a:pt x="170" y="36"/>
                  </a:cubicBezTo>
                  <a:cubicBezTo>
                    <a:pt x="170" y="37"/>
                    <a:pt x="170" y="37"/>
                    <a:pt x="170" y="37"/>
                  </a:cubicBezTo>
                  <a:cubicBezTo>
                    <a:pt x="169" y="36"/>
                    <a:pt x="169" y="36"/>
                    <a:pt x="169" y="36"/>
                  </a:cubicBezTo>
                  <a:cubicBezTo>
                    <a:pt x="168" y="37"/>
                    <a:pt x="168" y="37"/>
                    <a:pt x="168" y="37"/>
                  </a:cubicBezTo>
                  <a:cubicBezTo>
                    <a:pt x="167" y="37"/>
                    <a:pt x="167" y="37"/>
                    <a:pt x="167" y="37"/>
                  </a:cubicBezTo>
                  <a:cubicBezTo>
                    <a:pt x="167" y="37"/>
                    <a:pt x="167" y="37"/>
                    <a:pt x="167" y="37"/>
                  </a:cubicBezTo>
                  <a:cubicBezTo>
                    <a:pt x="166" y="37"/>
                    <a:pt x="166" y="37"/>
                    <a:pt x="166" y="37"/>
                  </a:cubicBezTo>
                  <a:cubicBezTo>
                    <a:pt x="165" y="37"/>
                    <a:pt x="165" y="37"/>
                    <a:pt x="165" y="37"/>
                  </a:cubicBezTo>
                  <a:cubicBezTo>
                    <a:pt x="165" y="37"/>
                    <a:pt x="165" y="37"/>
                    <a:pt x="165" y="37"/>
                  </a:cubicBezTo>
                  <a:cubicBezTo>
                    <a:pt x="164" y="36"/>
                    <a:pt x="164" y="36"/>
                    <a:pt x="164" y="36"/>
                  </a:cubicBezTo>
                  <a:cubicBezTo>
                    <a:pt x="163" y="35"/>
                    <a:pt x="163" y="35"/>
                    <a:pt x="163" y="35"/>
                  </a:cubicBezTo>
                  <a:cubicBezTo>
                    <a:pt x="164" y="35"/>
                    <a:pt x="164" y="35"/>
                    <a:pt x="164" y="35"/>
                  </a:cubicBezTo>
                  <a:cubicBezTo>
                    <a:pt x="163" y="34"/>
                    <a:pt x="163" y="34"/>
                    <a:pt x="163" y="34"/>
                  </a:cubicBezTo>
                  <a:cubicBezTo>
                    <a:pt x="162" y="33"/>
                    <a:pt x="162" y="33"/>
                    <a:pt x="162" y="33"/>
                  </a:cubicBezTo>
                  <a:cubicBezTo>
                    <a:pt x="161" y="33"/>
                    <a:pt x="161" y="33"/>
                    <a:pt x="161" y="33"/>
                  </a:cubicBezTo>
                  <a:cubicBezTo>
                    <a:pt x="161" y="33"/>
                    <a:pt x="161" y="33"/>
                    <a:pt x="161" y="33"/>
                  </a:cubicBezTo>
                  <a:cubicBezTo>
                    <a:pt x="160" y="34"/>
                    <a:pt x="160" y="34"/>
                    <a:pt x="160" y="34"/>
                  </a:cubicBezTo>
                  <a:cubicBezTo>
                    <a:pt x="159" y="33"/>
                    <a:pt x="159" y="33"/>
                    <a:pt x="159" y="33"/>
                  </a:cubicBezTo>
                  <a:cubicBezTo>
                    <a:pt x="160" y="33"/>
                    <a:pt x="160" y="33"/>
                    <a:pt x="160" y="33"/>
                  </a:cubicBezTo>
                  <a:cubicBezTo>
                    <a:pt x="161" y="32"/>
                    <a:pt x="161" y="32"/>
                    <a:pt x="161" y="32"/>
                  </a:cubicBezTo>
                  <a:cubicBezTo>
                    <a:pt x="161" y="32"/>
                    <a:pt x="161" y="32"/>
                    <a:pt x="161" y="32"/>
                  </a:cubicBezTo>
                  <a:cubicBezTo>
                    <a:pt x="160" y="31"/>
                    <a:pt x="160" y="31"/>
                    <a:pt x="160" y="31"/>
                  </a:cubicBezTo>
                  <a:cubicBezTo>
                    <a:pt x="161" y="31"/>
                    <a:pt x="161" y="31"/>
                    <a:pt x="161" y="31"/>
                  </a:cubicBezTo>
                  <a:cubicBezTo>
                    <a:pt x="162" y="31"/>
                    <a:pt x="162" y="31"/>
                    <a:pt x="162" y="31"/>
                  </a:cubicBezTo>
                  <a:cubicBezTo>
                    <a:pt x="163" y="30"/>
                    <a:pt x="163" y="30"/>
                    <a:pt x="163" y="30"/>
                  </a:cubicBezTo>
                  <a:cubicBezTo>
                    <a:pt x="164" y="30"/>
                    <a:pt x="164" y="30"/>
                    <a:pt x="164" y="30"/>
                  </a:cubicBezTo>
                  <a:cubicBezTo>
                    <a:pt x="165" y="29"/>
                    <a:pt x="165" y="29"/>
                    <a:pt x="165" y="29"/>
                  </a:cubicBezTo>
                  <a:cubicBezTo>
                    <a:pt x="165" y="29"/>
                    <a:pt x="165" y="29"/>
                    <a:pt x="165" y="29"/>
                  </a:cubicBezTo>
                  <a:cubicBezTo>
                    <a:pt x="166" y="29"/>
                    <a:pt x="166" y="29"/>
                    <a:pt x="166" y="29"/>
                  </a:cubicBezTo>
                  <a:cubicBezTo>
                    <a:pt x="169" y="29"/>
                    <a:pt x="169" y="29"/>
                    <a:pt x="169" y="29"/>
                  </a:cubicBezTo>
                  <a:cubicBezTo>
                    <a:pt x="170" y="30"/>
                    <a:pt x="170" y="30"/>
                    <a:pt x="170" y="30"/>
                  </a:cubicBezTo>
                  <a:cubicBezTo>
                    <a:pt x="172" y="30"/>
                    <a:pt x="172" y="30"/>
                    <a:pt x="172" y="30"/>
                  </a:cubicBezTo>
                  <a:cubicBezTo>
                    <a:pt x="173" y="30"/>
                    <a:pt x="173" y="30"/>
                    <a:pt x="173" y="30"/>
                  </a:cubicBezTo>
                  <a:cubicBezTo>
                    <a:pt x="173" y="31"/>
                    <a:pt x="173" y="31"/>
                    <a:pt x="173" y="31"/>
                  </a:cubicBezTo>
                  <a:cubicBezTo>
                    <a:pt x="173" y="31"/>
                    <a:pt x="173" y="31"/>
                    <a:pt x="173" y="31"/>
                  </a:cubicBezTo>
                  <a:cubicBezTo>
                    <a:pt x="173" y="32"/>
                    <a:pt x="173" y="32"/>
                    <a:pt x="173" y="32"/>
                  </a:cubicBezTo>
                  <a:cubicBezTo>
                    <a:pt x="174" y="33"/>
                    <a:pt x="174" y="33"/>
                    <a:pt x="174" y="33"/>
                  </a:cubicBezTo>
                  <a:cubicBezTo>
                    <a:pt x="174" y="33"/>
                    <a:pt x="174" y="33"/>
                    <a:pt x="174" y="33"/>
                  </a:cubicBezTo>
                  <a:cubicBezTo>
                    <a:pt x="174" y="34"/>
                    <a:pt x="174" y="34"/>
                    <a:pt x="174" y="34"/>
                  </a:cubicBezTo>
                  <a:cubicBezTo>
                    <a:pt x="173" y="35"/>
                    <a:pt x="173" y="35"/>
                    <a:pt x="173" y="35"/>
                  </a:cubicBezTo>
                  <a:cubicBezTo>
                    <a:pt x="173" y="36"/>
                    <a:pt x="173" y="36"/>
                    <a:pt x="173" y="36"/>
                  </a:cubicBezTo>
                  <a:cubicBezTo>
                    <a:pt x="174" y="38"/>
                    <a:pt x="174" y="38"/>
                    <a:pt x="174" y="38"/>
                  </a:cubicBezTo>
                  <a:cubicBezTo>
                    <a:pt x="174" y="39"/>
                    <a:pt x="174" y="39"/>
                    <a:pt x="174" y="39"/>
                  </a:cubicBezTo>
                  <a:cubicBezTo>
                    <a:pt x="175" y="39"/>
                    <a:pt x="175" y="39"/>
                    <a:pt x="175" y="39"/>
                  </a:cubicBezTo>
                  <a:cubicBezTo>
                    <a:pt x="175" y="39"/>
                    <a:pt x="175" y="39"/>
                    <a:pt x="175" y="39"/>
                  </a:cubicBezTo>
                  <a:cubicBezTo>
                    <a:pt x="175" y="38"/>
                    <a:pt x="175" y="38"/>
                    <a:pt x="175" y="38"/>
                  </a:cubicBezTo>
                  <a:cubicBezTo>
                    <a:pt x="175" y="38"/>
                    <a:pt x="175" y="38"/>
                    <a:pt x="175" y="38"/>
                  </a:cubicBezTo>
                  <a:cubicBezTo>
                    <a:pt x="176" y="38"/>
                    <a:pt x="176" y="38"/>
                    <a:pt x="176" y="38"/>
                  </a:cubicBezTo>
                  <a:cubicBezTo>
                    <a:pt x="176" y="39"/>
                    <a:pt x="176" y="39"/>
                    <a:pt x="176" y="39"/>
                  </a:cubicBezTo>
                  <a:cubicBezTo>
                    <a:pt x="176" y="40"/>
                    <a:pt x="176" y="40"/>
                    <a:pt x="176" y="40"/>
                  </a:cubicBezTo>
                  <a:cubicBezTo>
                    <a:pt x="176" y="40"/>
                    <a:pt x="176" y="40"/>
                    <a:pt x="176" y="40"/>
                  </a:cubicBezTo>
                  <a:cubicBezTo>
                    <a:pt x="177" y="40"/>
                    <a:pt x="177" y="40"/>
                    <a:pt x="177" y="40"/>
                  </a:cubicBezTo>
                  <a:cubicBezTo>
                    <a:pt x="178" y="41"/>
                    <a:pt x="178" y="41"/>
                    <a:pt x="178" y="41"/>
                  </a:cubicBezTo>
                  <a:cubicBezTo>
                    <a:pt x="178" y="41"/>
                    <a:pt x="178" y="41"/>
                    <a:pt x="178" y="41"/>
                  </a:cubicBezTo>
                  <a:cubicBezTo>
                    <a:pt x="179" y="41"/>
                    <a:pt x="179" y="41"/>
                    <a:pt x="179" y="41"/>
                  </a:cubicBezTo>
                  <a:cubicBezTo>
                    <a:pt x="180" y="41"/>
                    <a:pt x="180" y="41"/>
                    <a:pt x="180" y="41"/>
                  </a:cubicBezTo>
                  <a:cubicBezTo>
                    <a:pt x="180" y="40"/>
                    <a:pt x="180" y="40"/>
                    <a:pt x="180" y="40"/>
                  </a:cubicBezTo>
                  <a:cubicBezTo>
                    <a:pt x="180" y="40"/>
                    <a:pt x="180" y="40"/>
                    <a:pt x="180" y="40"/>
                  </a:cubicBezTo>
                  <a:cubicBezTo>
                    <a:pt x="181" y="40"/>
                    <a:pt x="181" y="40"/>
                    <a:pt x="181" y="40"/>
                  </a:cubicBezTo>
                  <a:cubicBezTo>
                    <a:pt x="181" y="39"/>
                    <a:pt x="181" y="39"/>
                    <a:pt x="181" y="39"/>
                  </a:cubicBezTo>
                  <a:cubicBezTo>
                    <a:pt x="181" y="38"/>
                    <a:pt x="181" y="38"/>
                    <a:pt x="181" y="38"/>
                  </a:cubicBezTo>
                  <a:cubicBezTo>
                    <a:pt x="182" y="38"/>
                    <a:pt x="182" y="38"/>
                    <a:pt x="182" y="38"/>
                  </a:cubicBezTo>
                  <a:cubicBezTo>
                    <a:pt x="183" y="38"/>
                    <a:pt x="183" y="38"/>
                    <a:pt x="183" y="38"/>
                  </a:cubicBezTo>
                  <a:cubicBezTo>
                    <a:pt x="183" y="37"/>
                    <a:pt x="183" y="37"/>
                    <a:pt x="183" y="37"/>
                  </a:cubicBezTo>
                  <a:cubicBezTo>
                    <a:pt x="184" y="36"/>
                    <a:pt x="184" y="36"/>
                    <a:pt x="184" y="36"/>
                  </a:cubicBezTo>
                  <a:cubicBezTo>
                    <a:pt x="184" y="37"/>
                    <a:pt x="184" y="37"/>
                    <a:pt x="184" y="37"/>
                  </a:cubicBezTo>
                  <a:cubicBezTo>
                    <a:pt x="185" y="37"/>
                    <a:pt x="185" y="37"/>
                    <a:pt x="185" y="37"/>
                  </a:cubicBezTo>
                  <a:cubicBezTo>
                    <a:pt x="185" y="36"/>
                    <a:pt x="185" y="36"/>
                    <a:pt x="185" y="36"/>
                  </a:cubicBezTo>
                  <a:cubicBezTo>
                    <a:pt x="187" y="36"/>
                    <a:pt x="187" y="36"/>
                    <a:pt x="187" y="36"/>
                  </a:cubicBezTo>
                  <a:cubicBezTo>
                    <a:pt x="187" y="36"/>
                    <a:pt x="187" y="36"/>
                    <a:pt x="187" y="36"/>
                  </a:cubicBezTo>
                  <a:cubicBezTo>
                    <a:pt x="186" y="35"/>
                    <a:pt x="186" y="35"/>
                    <a:pt x="186" y="35"/>
                  </a:cubicBezTo>
                  <a:cubicBezTo>
                    <a:pt x="187" y="34"/>
                    <a:pt x="187" y="34"/>
                    <a:pt x="187" y="34"/>
                  </a:cubicBezTo>
                  <a:cubicBezTo>
                    <a:pt x="189" y="33"/>
                    <a:pt x="189" y="33"/>
                    <a:pt x="189" y="33"/>
                  </a:cubicBezTo>
                  <a:cubicBezTo>
                    <a:pt x="190" y="33"/>
                    <a:pt x="190" y="33"/>
                    <a:pt x="190" y="33"/>
                  </a:cubicBezTo>
                  <a:cubicBezTo>
                    <a:pt x="191" y="34"/>
                    <a:pt x="191" y="34"/>
                    <a:pt x="191" y="34"/>
                  </a:cubicBezTo>
                  <a:cubicBezTo>
                    <a:pt x="192" y="34"/>
                    <a:pt x="192" y="34"/>
                    <a:pt x="192" y="34"/>
                  </a:cubicBezTo>
                  <a:cubicBezTo>
                    <a:pt x="193" y="35"/>
                    <a:pt x="193" y="35"/>
                    <a:pt x="193" y="35"/>
                  </a:cubicBezTo>
                  <a:cubicBezTo>
                    <a:pt x="194" y="35"/>
                    <a:pt x="194" y="35"/>
                    <a:pt x="194" y="35"/>
                  </a:cubicBezTo>
                  <a:cubicBezTo>
                    <a:pt x="195" y="36"/>
                    <a:pt x="195" y="36"/>
                    <a:pt x="195" y="36"/>
                  </a:cubicBezTo>
                  <a:cubicBezTo>
                    <a:pt x="196" y="36"/>
                    <a:pt x="196" y="36"/>
                    <a:pt x="196" y="36"/>
                  </a:cubicBezTo>
                  <a:cubicBezTo>
                    <a:pt x="199" y="37"/>
                    <a:pt x="199" y="37"/>
                    <a:pt x="199" y="37"/>
                  </a:cubicBezTo>
                  <a:cubicBezTo>
                    <a:pt x="200" y="37"/>
                    <a:pt x="200" y="37"/>
                    <a:pt x="200" y="37"/>
                  </a:cubicBezTo>
                  <a:cubicBezTo>
                    <a:pt x="200" y="37"/>
                    <a:pt x="200" y="37"/>
                    <a:pt x="200" y="37"/>
                  </a:cubicBezTo>
                  <a:cubicBezTo>
                    <a:pt x="201" y="37"/>
                    <a:pt x="201" y="37"/>
                    <a:pt x="201" y="37"/>
                  </a:cubicBezTo>
                  <a:cubicBezTo>
                    <a:pt x="202" y="37"/>
                    <a:pt x="202" y="37"/>
                    <a:pt x="202" y="37"/>
                  </a:cubicBezTo>
                  <a:cubicBezTo>
                    <a:pt x="203" y="37"/>
                    <a:pt x="203" y="37"/>
                    <a:pt x="203" y="37"/>
                  </a:cubicBezTo>
                  <a:cubicBezTo>
                    <a:pt x="203" y="38"/>
                    <a:pt x="203" y="38"/>
                    <a:pt x="203" y="38"/>
                  </a:cubicBezTo>
                  <a:cubicBezTo>
                    <a:pt x="203" y="38"/>
                    <a:pt x="203" y="38"/>
                    <a:pt x="203" y="38"/>
                  </a:cubicBezTo>
                  <a:cubicBezTo>
                    <a:pt x="203" y="38"/>
                    <a:pt x="203" y="38"/>
                    <a:pt x="203" y="38"/>
                  </a:cubicBezTo>
                  <a:cubicBezTo>
                    <a:pt x="204" y="38"/>
                    <a:pt x="204" y="38"/>
                    <a:pt x="204" y="38"/>
                  </a:cubicBezTo>
                  <a:cubicBezTo>
                    <a:pt x="204" y="38"/>
                    <a:pt x="204" y="38"/>
                    <a:pt x="204" y="38"/>
                  </a:cubicBezTo>
                  <a:close/>
                  <a:moveTo>
                    <a:pt x="151" y="27"/>
                  </a:moveTo>
                  <a:cubicBezTo>
                    <a:pt x="153" y="28"/>
                    <a:pt x="153" y="28"/>
                    <a:pt x="153" y="28"/>
                  </a:cubicBezTo>
                  <a:cubicBezTo>
                    <a:pt x="153" y="28"/>
                    <a:pt x="153" y="28"/>
                    <a:pt x="153" y="28"/>
                  </a:cubicBezTo>
                  <a:cubicBezTo>
                    <a:pt x="152" y="28"/>
                    <a:pt x="152" y="28"/>
                    <a:pt x="152" y="28"/>
                  </a:cubicBezTo>
                  <a:cubicBezTo>
                    <a:pt x="151" y="27"/>
                    <a:pt x="151" y="27"/>
                    <a:pt x="151" y="27"/>
                  </a:cubicBezTo>
                  <a:close/>
                  <a:moveTo>
                    <a:pt x="160" y="29"/>
                  </a:moveTo>
                  <a:cubicBezTo>
                    <a:pt x="161" y="29"/>
                    <a:pt x="161" y="29"/>
                    <a:pt x="161" y="29"/>
                  </a:cubicBezTo>
                  <a:cubicBezTo>
                    <a:pt x="161" y="29"/>
                    <a:pt x="161" y="29"/>
                    <a:pt x="161" y="29"/>
                  </a:cubicBezTo>
                  <a:cubicBezTo>
                    <a:pt x="161" y="28"/>
                    <a:pt x="161" y="28"/>
                    <a:pt x="161" y="28"/>
                  </a:cubicBezTo>
                  <a:cubicBezTo>
                    <a:pt x="160" y="28"/>
                    <a:pt x="160" y="28"/>
                    <a:pt x="160" y="28"/>
                  </a:cubicBezTo>
                  <a:cubicBezTo>
                    <a:pt x="159" y="28"/>
                    <a:pt x="159" y="28"/>
                    <a:pt x="159" y="28"/>
                  </a:cubicBezTo>
                  <a:cubicBezTo>
                    <a:pt x="158" y="28"/>
                    <a:pt x="158" y="28"/>
                    <a:pt x="158" y="28"/>
                  </a:cubicBezTo>
                  <a:cubicBezTo>
                    <a:pt x="157" y="28"/>
                    <a:pt x="157" y="28"/>
                    <a:pt x="157" y="28"/>
                  </a:cubicBezTo>
                  <a:cubicBezTo>
                    <a:pt x="157" y="28"/>
                    <a:pt x="157" y="28"/>
                    <a:pt x="157" y="28"/>
                  </a:cubicBezTo>
                  <a:cubicBezTo>
                    <a:pt x="157" y="28"/>
                    <a:pt x="157" y="28"/>
                    <a:pt x="157" y="28"/>
                  </a:cubicBezTo>
                  <a:cubicBezTo>
                    <a:pt x="156" y="29"/>
                    <a:pt x="156" y="29"/>
                    <a:pt x="156" y="29"/>
                  </a:cubicBezTo>
                  <a:cubicBezTo>
                    <a:pt x="158" y="29"/>
                    <a:pt x="158" y="29"/>
                    <a:pt x="158" y="29"/>
                  </a:cubicBezTo>
                  <a:cubicBezTo>
                    <a:pt x="158" y="29"/>
                    <a:pt x="158" y="29"/>
                    <a:pt x="158" y="29"/>
                  </a:cubicBezTo>
                  <a:cubicBezTo>
                    <a:pt x="159" y="29"/>
                    <a:pt x="159" y="29"/>
                    <a:pt x="159" y="29"/>
                  </a:cubicBezTo>
                  <a:cubicBezTo>
                    <a:pt x="159" y="29"/>
                    <a:pt x="159" y="29"/>
                    <a:pt x="159" y="29"/>
                  </a:cubicBezTo>
                  <a:cubicBezTo>
                    <a:pt x="158" y="28"/>
                    <a:pt x="158" y="28"/>
                    <a:pt x="158" y="28"/>
                  </a:cubicBezTo>
                  <a:cubicBezTo>
                    <a:pt x="158" y="28"/>
                    <a:pt x="158" y="28"/>
                    <a:pt x="158" y="28"/>
                  </a:cubicBezTo>
                  <a:cubicBezTo>
                    <a:pt x="159" y="28"/>
                    <a:pt x="159" y="28"/>
                    <a:pt x="159" y="28"/>
                  </a:cubicBezTo>
                  <a:cubicBezTo>
                    <a:pt x="160" y="29"/>
                    <a:pt x="160" y="29"/>
                    <a:pt x="160" y="29"/>
                  </a:cubicBezTo>
                  <a:close/>
                  <a:moveTo>
                    <a:pt x="159" y="31"/>
                  </a:moveTo>
                  <a:cubicBezTo>
                    <a:pt x="158" y="31"/>
                    <a:pt x="158" y="31"/>
                    <a:pt x="158" y="31"/>
                  </a:cubicBezTo>
                  <a:cubicBezTo>
                    <a:pt x="157" y="31"/>
                    <a:pt x="157" y="31"/>
                    <a:pt x="157" y="31"/>
                  </a:cubicBezTo>
                  <a:cubicBezTo>
                    <a:pt x="157" y="31"/>
                    <a:pt x="157" y="31"/>
                    <a:pt x="157" y="31"/>
                  </a:cubicBezTo>
                  <a:cubicBezTo>
                    <a:pt x="159" y="31"/>
                    <a:pt x="159" y="31"/>
                    <a:pt x="159" y="31"/>
                  </a:cubicBezTo>
                  <a:close/>
                  <a:moveTo>
                    <a:pt x="159" y="31"/>
                  </a:moveTo>
                  <a:cubicBezTo>
                    <a:pt x="159" y="31"/>
                    <a:pt x="159" y="31"/>
                    <a:pt x="159" y="31"/>
                  </a:cubicBezTo>
                  <a:cubicBezTo>
                    <a:pt x="158" y="31"/>
                    <a:pt x="158" y="31"/>
                    <a:pt x="158" y="31"/>
                  </a:cubicBezTo>
                  <a:cubicBezTo>
                    <a:pt x="159" y="31"/>
                    <a:pt x="159" y="31"/>
                    <a:pt x="159" y="31"/>
                  </a:cubicBezTo>
                  <a:close/>
                  <a:moveTo>
                    <a:pt x="159" y="31"/>
                  </a:moveTo>
                  <a:cubicBezTo>
                    <a:pt x="158" y="32"/>
                    <a:pt x="158" y="32"/>
                    <a:pt x="158" y="32"/>
                  </a:cubicBezTo>
                  <a:cubicBezTo>
                    <a:pt x="158" y="33"/>
                    <a:pt x="158" y="33"/>
                    <a:pt x="158" y="33"/>
                  </a:cubicBezTo>
                  <a:cubicBezTo>
                    <a:pt x="159" y="33"/>
                    <a:pt x="159" y="33"/>
                    <a:pt x="159" y="33"/>
                  </a:cubicBezTo>
                  <a:cubicBezTo>
                    <a:pt x="159" y="33"/>
                    <a:pt x="159" y="33"/>
                    <a:pt x="159" y="33"/>
                  </a:cubicBezTo>
                  <a:cubicBezTo>
                    <a:pt x="160" y="31"/>
                    <a:pt x="160" y="31"/>
                    <a:pt x="160" y="31"/>
                  </a:cubicBezTo>
                  <a:cubicBezTo>
                    <a:pt x="159" y="31"/>
                    <a:pt x="159" y="31"/>
                    <a:pt x="159" y="31"/>
                  </a:cubicBezTo>
                  <a:close/>
                  <a:moveTo>
                    <a:pt x="134" y="12"/>
                  </a:moveTo>
                  <a:cubicBezTo>
                    <a:pt x="135" y="12"/>
                    <a:pt x="135" y="12"/>
                    <a:pt x="135" y="12"/>
                  </a:cubicBezTo>
                  <a:cubicBezTo>
                    <a:pt x="135" y="13"/>
                    <a:pt x="135" y="13"/>
                    <a:pt x="135" y="13"/>
                  </a:cubicBezTo>
                  <a:cubicBezTo>
                    <a:pt x="135" y="14"/>
                    <a:pt x="135" y="14"/>
                    <a:pt x="135" y="14"/>
                  </a:cubicBezTo>
                  <a:cubicBezTo>
                    <a:pt x="134" y="13"/>
                    <a:pt x="134" y="13"/>
                    <a:pt x="134" y="13"/>
                  </a:cubicBezTo>
                  <a:cubicBezTo>
                    <a:pt x="134" y="12"/>
                    <a:pt x="134" y="12"/>
                    <a:pt x="134" y="12"/>
                  </a:cubicBezTo>
                  <a:cubicBezTo>
                    <a:pt x="134" y="12"/>
                    <a:pt x="134" y="12"/>
                    <a:pt x="134" y="12"/>
                  </a:cubicBezTo>
                  <a:close/>
                  <a:moveTo>
                    <a:pt x="140" y="9"/>
                  </a:moveTo>
                  <a:cubicBezTo>
                    <a:pt x="140" y="10"/>
                    <a:pt x="140" y="10"/>
                    <a:pt x="140" y="10"/>
                  </a:cubicBezTo>
                  <a:cubicBezTo>
                    <a:pt x="140" y="10"/>
                    <a:pt x="140" y="10"/>
                    <a:pt x="140" y="10"/>
                  </a:cubicBezTo>
                  <a:cubicBezTo>
                    <a:pt x="141" y="10"/>
                    <a:pt x="141" y="10"/>
                    <a:pt x="141" y="10"/>
                  </a:cubicBezTo>
                  <a:cubicBezTo>
                    <a:pt x="141" y="10"/>
                    <a:pt x="141" y="10"/>
                    <a:pt x="141" y="10"/>
                  </a:cubicBezTo>
                  <a:cubicBezTo>
                    <a:pt x="141" y="9"/>
                    <a:pt x="141" y="9"/>
                    <a:pt x="141" y="9"/>
                  </a:cubicBezTo>
                  <a:cubicBezTo>
                    <a:pt x="140" y="8"/>
                    <a:pt x="140" y="8"/>
                    <a:pt x="140" y="8"/>
                  </a:cubicBezTo>
                  <a:cubicBezTo>
                    <a:pt x="140" y="9"/>
                    <a:pt x="140" y="9"/>
                    <a:pt x="140" y="9"/>
                  </a:cubicBezTo>
                  <a:close/>
                  <a:moveTo>
                    <a:pt x="140" y="11"/>
                  </a:moveTo>
                  <a:cubicBezTo>
                    <a:pt x="140" y="11"/>
                    <a:pt x="140" y="11"/>
                    <a:pt x="140" y="11"/>
                  </a:cubicBezTo>
                  <a:cubicBezTo>
                    <a:pt x="140" y="11"/>
                    <a:pt x="140" y="11"/>
                    <a:pt x="140" y="11"/>
                  </a:cubicBezTo>
                  <a:cubicBezTo>
                    <a:pt x="140" y="11"/>
                    <a:pt x="140" y="11"/>
                    <a:pt x="140" y="11"/>
                  </a:cubicBezTo>
                  <a:cubicBezTo>
                    <a:pt x="140" y="11"/>
                    <a:pt x="140" y="11"/>
                    <a:pt x="140" y="11"/>
                  </a:cubicBezTo>
                  <a:close/>
                  <a:moveTo>
                    <a:pt x="147" y="18"/>
                  </a:moveTo>
                  <a:cubicBezTo>
                    <a:pt x="147" y="19"/>
                    <a:pt x="147" y="19"/>
                    <a:pt x="147" y="19"/>
                  </a:cubicBezTo>
                  <a:cubicBezTo>
                    <a:pt x="148" y="19"/>
                    <a:pt x="148" y="19"/>
                    <a:pt x="148" y="19"/>
                  </a:cubicBezTo>
                  <a:cubicBezTo>
                    <a:pt x="148" y="19"/>
                    <a:pt x="148" y="19"/>
                    <a:pt x="148" y="19"/>
                  </a:cubicBezTo>
                  <a:cubicBezTo>
                    <a:pt x="149" y="18"/>
                    <a:pt x="149" y="18"/>
                    <a:pt x="149" y="18"/>
                  </a:cubicBezTo>
                  <a:cubicBezTo>
                    <a:pt x="149" y="18"/>
                    <a:pt x="149" y="18"/>
                    <a:pt x="149" y="18"/>
                  </a:cubicBezTo>
                  <a:cubicBezTo>
                    <a:pt x="148" y="17"/>
                    <a:pt x="148" y="17"/>
                    <a:pt x="148" y="17"/>
                  </a:cubicBezTo>
                  <a:cubicBezTo>
                    <a:pt x="147" y="18"/>
                    <a:pt x="147" y="18"/>
                    <a:pt x="147" y="18"/>
                  </a:cubicBezTo>
                  <a:cubicBezTo>
                    <a:pt x="147" y="18"/>
                    <a:pt x="147" y="18"/>
                    <a:pt x="147" y="18"/>
                  </a:cubicBezTo>
                  <a:close/>
                  <a:moveTo>
                    <a:pt x="146" y="29"/>
                  </a:moveTo>
                  <a:cubicBezTo>
                    <a:pt x="146" y="30"/>
                    <a:pt x="146" y="30"/>
                    <a:pt x="146" y="30"/>
                  </a:cubicBezTo>
                  <a:cubicBezTo>
                    <a:pt x="147" y="31"/>
                    <a:pt x="147" y="31"/>
                    <a:pt x="147" y="31"/>
                  </a:cubicBezTo>
                  <a:cubicBezTo>
                    <a:pt x="148" y="31"/>
                    <a:pt x="148" y="31"/>
                    <a:pt x="148" y="31"/>
                  </a:cubicBezTo>
                  <a:cubicBezTo>
                    <a:pt x="147" y="31"/>
                    <a:pt x="147" y="31"/>
                    <a:pt x="147" y="31"/>
                  </a:cubicBezTo>
                  <a:cubicBezTo>
                    <a:pt x="147" y="32"/>
                    <a:pt x="147" y="32"/>
                    <a:pt x="147" y="32"/>
                  </a:cubicBezTo>
                  <a:cubicBezTo>
                    <a:pt x="147" y="31"/>
                    <a:pt x="147" y="31"/>
                    <a:pt x="147" y="31"/>
                  </a:cubicBezTo>
                  <a:cubicBezTo>
                    <a:pt x="146" y="31"/>
                    <a:pt x="146" y="31"/>
                    <a:pt x="146" y="31"/>
                  </a:cubicBezTo>
                  <a:cubicBezTo>
                    <a:pt x="146" y="30"/>
                    <a:pt x="146" y="30"/>
                    <a:pt x="146" y="30"/>
                  </a:cubicBezTo>
                  <a:cubicBezTo>
                    <a:pt x="145" y="29"/>
                    <a:pt x="145" y="29"/>
                    <a:pt x="145" y="29"/>
                  </a:cubicBezTo>
                  <a:cubicBezTo>
                    <a:pt x="144" y="28"/>
                    <a:pt x="144" y="28"/>
                    <a:pt x="144" y="28"/>
                  </a:cubicBezTo>
                  <a:cubicBezTo>
                    <a:pt x="145" y="27"/>
                    <a:pt x="145" y="27"/>
                    <a:pt x="145" y="27"/>
                  </a:cubicBezTo>
                  <a:cubicBezTo>
                    <a:pt x="144" y="27"/>
                    <a:pt x="144" y="27"/>
                    <a:pt x="144" y="27"/>
                  </a:cubicBezTo>
                  <a:cubicBezTo>
                    <a:pt x="144" y="26"/>
                    <a:pt x="144" y="26"/>
                    <a:pt x="144" y="26"/>
                  </a:cubicBezTo>
                  <a:cubicBezTo>
                    <a:pt x="144" y="26"/>
                    <a:pt x="144" y="26"/>
                    <a:pt x="144" y="26"/>
                  </a:cubicBezTo>
                  <a:cubicBezTo>
                    <a:pt x="144" y="25"/>
                    <a:pt x="144" y="25"/>
                    <a:pt x="144" y="25"/>
                  </a:cubicBezTo>
                  <a:cubicBezTo>
                    <a:pt x="144" y="24"/>
                    <a:pt x="144" y="24"/>
                    <a:pt x="144" y="24"/>
                  </a:cubicBezTo>
                  <a:cubicBezTo>
                    <a:pt x="144" y="24"/>
                    <a:pt x="144" y="24"/>
                    <a:pt x="144" y="24"/>
                  </a:cubicBezTo>
                  <a:cubicBezTo>
                    <a:pt x="143" y="23"/>
                    <a:pt x="143" y="23"/>
                    <a:pt x="143" y="23"/>
                  </a:cubicBezTo>
                  <a:cubicBezTo>
                    <a:pt x="143" y="22"/>
                    <a:pt x="143" y="22"/>
                    <a:pt x="143" y="22"/>
                  </a:cubicBezTo>
                  <a:cubicBezTo>
                    <a:pt x="144" y="22"/>
                    <a:pt x="144" y="22"/>
                    <a:pt x="144" y="22"/>
                  </a:cubicBezTo>
                  <a:cubicBezTo>
                    <a:pt x="144" y="21"/>
                    <a:pt x="144" y="21"/>
                    <a:pt x="144" y="21"/>
                  </a:cubicBezTo>
                  <a:cubicBezTo>
                    <a:pt x="144" y="20"/>
                    <a:pt x="144" y="20"/>
                    <a:pt x="144" y="20"/>
                  </a:cubicBezTo>
                  <a:cubicBezTo>
                    <a:pt x="146" y="18"/>
                    <a:pt x="146" y="18"/>
                    <a:pt x="146" y="18"/>
                  </a:cubicBezTo>
                  <a:cubicBezTo>
                    <a:pt x="146" y="18"/>
                    <a:pt x="146" y="18"/>
                    <a:pt x="146" y="18"/>
                  </a:cubicBezTo>
                  <a:cubicBezTo>
                    <a:pt x="146" y="19"/>
                    <a:pt x="146" y="19"/>
                    <a:pt x="146" y="19"/>
                  </a:cubicBezTo>
                  <a:cubicBezTo>
                    <a:pt x="145" y="20"/>
                    <a:pt x="145" y="20"/>
                    <a:pt x="145" y="20"/>
                  </a:cubicBezTo>
                  <a:cubicBezTo>
                    <a:pt x="145" y="20"/>
                    <a:pt x="145" y="20"/>
                    <a:pt x="145" y="20"/>
                  </a:cubicBezTo>
                  <a:cubicBezTo>
                    <a:pt x="146" y="20"/>
                    <a:pt x="146" y="20"/>
                    <a:pt x="146" y="20"/>
                  </a:cubicBezTo>
                  <a:cubicBezTo>
                    <a:pt x="146" y="21"/>
                    <a:pt x="146" y="21"/>
                    <a:pt x="146" y="21"/>
                  </a:cubicBezTo>
                  <a:cubicBezTo>
                    <a:pt x="146" y="22"/>
                    <a:pt x="146" y="22"/>
                    <a:pt x="146" y="22"/>
                  </a:cubicBezTo>
                  <a:cubicBezTo>
                    <a:pt x="145" y="23"/>
                    <a:pt x="145" y="23"/>
                    <a:pt x="145" y="23"/>
                  </a:cubicBezTo>
                  <a:cubicBezTo>
                    <a:pt x="144" y="23"/>
                    <a:pt x="144" y="23"/>
                    <a:pt x="144" y="23"/>
                  </a:cubicBezTo>
                  <a:cubicBezTo>
                    <a:pt x="145" y="24"/>
                    <a:pt x="145" y="24"/>
                    <a:pt x="145" y="24"/>
                  </a:cubicBezTo>
                  <a:cubicBezTo>
                    <a:pt x="145" y="24"/>
                    <a:pt x="145" y="24"/>
                    <a:pt x="145" y="24"/>
                  </a:cubicBezTo>
                  <a:cubicBezTo>
                    <a:pt x="146" y="23"/>
                    <a:pt x="146" y="23"/>
                    <a:pt x="146" y="23"/>
                  </a:cubicBezTo>
                  <a:cubicBezTo>
                    <a:pt x="146" y="23"/>
                    <a:pt x="146" y="23"/>
                    <a:pt x="146" y="23"/>
                  </a:cubicBezTo>
                  <a:cubicBezTo>
                    <a:pt x="147" y="22"/>
                    <a:pt x="147" y="22"/>
                    <a:pt x="147" y="22"/>
                  </a:cubicBezTo>
                  <a:cubicBezTo>
                    <a:pt x="146" y="22"/>
                    <a:pt x="146" y="22"/>
                    <a:pt x="146" y="22"/>
                  </a:cubicBezTo>
                  <a:cubicBezTo>
                    <a:pt x="146" y="22"/>
                    <a:pt x="146" y="22"/>
                    <a:pt x="146" y="22"/>
                  </a:cubicBezTo>
                  <a:cubicBezTo>
                    <a:pt x="148" y="21"/>
                    <a:pt x="148" y="21"/>
                    <a:pt x="148" y="21"/>
                  </a:cubicBezTo>
                  <a:cubicBezTo>
                    <a:pt x="149" y="21"/>
                    <a:pt x="149" y="21"/>
                    <a:pt x="149" y="21"/>
                  </a:cubicBezTo>
                  <a:cubicBezTo>
                    <a:pt x="150" y="21"/>
                    <a:pt x="150" y="21"/>
                    <a:pt x="150" y="21"/>
                  </a:cubicBezTo>
                  <a:cubicBezTo>
                    <a:pt x="150" y="22"/>
                    <a:pt x="150" y="22"/>
                    <a:pt x="150" y="22"/>
                  </a:cubicBezTo>
                  <a:cubicBezTo>
                    <a:pt x="149" y="23"/>
                    <a:pt x="149" y="23"/>
                    <a:pt x="149" y="23"/>
                  </a:cubicBezTo>
                  <a:cubicBezTo>
                    <a:pt x="147" y="24"/>
                    <a:pt x="147" y="24"/>
                    <a:pt x="147" y="24"/>
                  </a:cubicBezTo>
                  <a:cubicBezTo>
                    <a:pt x="147" y="24"/>
                    <a:pt x="147" y="24"/>
                    <a:pt x="147" y="24"/>
                  </a:cubicBezTo>
                  <a:cubicBezTo>
                    <a:pt x="147" y="25"/>
                    <a:pt x="147" y="25"/>
                    <a:pt x="147" y="25"/>
                  </a:cubicBezTo>
                  <a:cubicBezTo>
                    <a:pt x="148" y="25"/>
                    <a:pt x="148" y="25"/>
                    <a:pt x="148" y="25"/>
                  </a:cubicBezTo>
                  <a:cubicBezTo>
                    <a:pt x="149" y="26"/>
                    <a:pt x="149" y="26"/>
                    <a:pt x="149" y="26"/>
                  </a:cubicBezTo>
                  <a:cubicBezTo>
                    <a:pt x="149" y="26"/>
                    <a:pt x="149" y="26"/>
                    <a:pt x="149" y="26"/>
                  </a:cubicBezTo>
                  <a:cubicBezTo>
                    <a:pt x="150" y="26"/>
                    <a:pt x="150" y="26"/>
                    <a:pt x="150" y="26"/>
                  </a:cubicBezTo>
                  <a:cubicBezTo>
                    <a:pt x="149" y="27"/>
                    <a:pt x="149" y="27"/>
                    <a:pt x="149" y="27"/>
                  </a:cubicBezTo>
                  <a:cubicBezTo>
                    <a:pt x="148" y="26"/>
                    <a:pt x="148" y="26"/>
                    <a:pt x="148" y="26"/>
                  </a:cubicBezTo>
                  <a:cubicBezTo>
                    <a:pt x="147" y="26"/>
                    <a:pt x="147" y="26"/>
                    <a:pt x="147" y="26"/>
                  </a:cubicBezTo>
                  <a:cubicBezTo>
                    <a:pt x="146" y="26"/>
                    <a:pt x="146" y="26"/>
                    <a:pt x="146" y="26"/>
                  </a:cubicBezTo>
                  <a:cubicBezTo>
                    <a:pt x="145" y="26"/>
                    <a:pt x="145" y="26"/>
                    <a:pt x="145" y="26"/>
                  </a:cubicBezTo>
                  <a:cubicBezTo>
                    <a:pt x="145" y="27"/>
                    <a:pt x="145" y="27"/>
                    <a:pt x="145" y="27"/>
                  </a:cubicBezTo>
                  <a:cubicBezTo>
                    <a:pt x="146" y="29"/>
                    <a:pt x="146" y="29"/>
                    <a:pt x="146" y="29"/>
                  </a:cubicBezTo>
                  <a:close/>
                  <a:moveTo>
                    <a:pt x="142" y="31"/>
                  </a:moveTo>
                  <a:cubicBezTo>
                    <a:pt x="143" y="31"/>
                    <a:pt x="143" y="31"/>
                    <a:pt x="143" y="31"/>
                  </a:cubicBezTo>
                  <a:cubicBezTo>
                    <a:pt x="142" y="31"/>
                    <a:pt x="142" y="31"/>
                    <a:pt x="142" y="31"/>
                  </a:cubicBezTo>
                  <a:cubicBezTo>
                    <a:pt x="142" y="30"/>
                    <a:pt x="142" y="30"/>
                    <a:pt x="142" y="30"/>
                  </a:cubicBezTo>
                  <a:cubicBezTo>
                    <a:pt x="142" y="31"/>
                    <a:pt x="142" y="31"/>
                    <a:pt x="142" y="31"/>
                  </a:cubicBezTo>
                  <a:close/>
                  <a:moveTo>
                    <a:pt x="142" y="29"/>
                  </a:moveTo>
                  <a:cubicBezTo>
                    <a:pt x="142" y="29"/>
                    <a:pt x="142" y="29"/>
                    <a:pt x="142" y="29"/>
                  </a:cubicBezTo>
                  <a:cubicBezTo>
                    <a:pt x="142" y="30"/>
                    <a:pt x="142" y="30"/>
                    <a:pt x="142" y="30"/>
                  </a:cubicBezTo>
                  <a:cubicBezTo>
                    <a:pt x="142" y="30"/>
                    <a:pt x="142" y="30"/>
                    <a:pt x="142" y="30"/>
                  </a:cubicBezTo>
                  <a:cubicBezTo>
                    <a:pt x="142" y="29"/>
                    <a:pt x="142" y="29"/>
                    <a:pt x="142" y="29"/>
                  </a:cubicBezTo>
                  <a:cubicBezTo>
                    <a:pt x="142" y="29"/>
                    <a:pt x="142" y="29"/>
                    <a:pt x="142" y="29"/>
                  </a:cubicBezTo>
                  <a:close/>
                  <a:moveTo>
                    <a:pt x="143" y="29"/>
                  </a:moveTo>
                  <a:cubicBezTo>
                    <a:pt x="143" y="30"/>
                    <a:pt x="143" y="30"/>
                    <a:pt x="143" y="30"/>
                  </a:cubicBezTo>
                  <a:cubicBezTo>
                    <a:pt x="143" y="30"/>
                    <a:pt x="143" y="30"/>
                    <a:pt x="143" y="30"/>
                  </a:cubicBezTo>
                  <a:cubicBezTo>
                    <a:pt x="143" y="31"/>
                    <a:pt x="143" y="31"/>
                    <a:pt x="143" y="31"/>
                  </a:cubicBezTo>
                  <a:cubicBezTo>
                    <a:pt x="144" y="31"/>
                    <a:pt x="144" y="31"/>
                    <a:pt x="144" y="31"/>
                  </a:cubicBezTo>
                  <a:cubicBezTo>
                    <a:pt x="145" y="31"/>
                    <a:pt x="145" y="31"/>
                    <a:pt x="145" y="31"/>
                  </a:cubicBezTo>
                  <a:cubicBezTo>
                    <a:pt x="145" y="31"/>
                    <a:pt x="145" y="31"/>
                    <a:pt x="145" y="31"/>
                  </a:cubicBezTo>
                  <a:cubicBezTo>
                    <a:pt x="145" y="30"/>
                    <a:pt x="145" y="30"/>
                    <a:pt x="145" y="30"/>
                  </a:cubicBezTo>
                  <a:cubicBezTo>
                    <a:pt x="144" y="30"/>
                    <a:pt x="144" y="30"/>
                    <a:pt x="144" y="30"/>
                  </a:cubicBezTo>
                  <a:cubicBezTo>
                    <a:pt x="144" y="30"/>
                    <a:pt x="144" y="30"/>
                    <a:pt x="144" y="30"/>
                  </a:cubicBezTo>
                  <a:cubicBezTo>
                    <a:pt x="144" y="29"/>
                    <a:pt x="144" y="29"/>
                    <a:pt x="144" y="29"/>
                  </a:cubicBezTo>
                  <a:cubicBezTo>
                    <a:pt x="143" y="29"/>
                    <a:pt x="143" y="29"/>
                    <a:pt x="143" y="29"/>
                  </a:cubicBezTo>
                  <a:close/>
                  <a:moveTo>
                    <a:pt x="143" y="34"/>
                  </a:moveTo>
                  <a:cubicBezTo>
                    <a:pt x="144" y="33"/>
                    <a:pt x="144" y="33"/>
                    <a:pt x="144" y="33"/>
                  </a:cubicBezTo>
                  <a:cubicBezTo>
                    <a:pt x="145" y="33"/>
                    <a:pt x="145" y="33"/>
                    <a:pt x="145" y="33"/>
                  </a:cubicBezTo>
                  <a:cubicBezTo>
                    <a:pt x="146" y="34"/>
                    <a:pt x="146" y="34"/>
                    <a:pt x="146" y="34"/>
                  </a:cubicBezTo>
                  <a:cubicBezTo>
                    <a:pt x="146" y="35"/>
                    <a:pt x="146" y="35"/>
                    <a:pt x="146" y="35"/>
                  </a:cubicBezTo>
                  <a:cubicBezTo>
                    <a:pt x="146" y="35"/>
                    <a:pt x="146" y="35"/>
                    <a:pt x="146" y="35"/>
                  </a:cubicBezTo>
                  <a:cubicBezTo>
                    <a:pt x="145" y="35"/>
                    <a:pt x="145" y="35"/>
                    <a:pt x="145" y="35"/>
                  </a:cubicBezTo>
                  <a:cubicBezTo>
                    <a:pt x="144" y="35"/>
                    <a:pt x="144" y="35"/>
                    <a:pt x="144" y="35"/>
                  </a:cubicBezTo>
                  <a:cubicBezTo>
                    <a:pt x="143" y="35"/>
                    <a:pt x="143" y="35"/>
                    <a:pt x="143" y="35"/>
                  </a:cubicBezTo>
                  <a:cubicBezTo>
                    <a:pt x="143" y="34"/>
                    <a:pt x="143" y="34"/>
                    <a:pt x="143" y="34"/>
                  </a:cubicBezTo>
                  <a:close/>
                  <a:moveTo>
                    <a:pt x="156" y="34"/>
                  </a:moveTo>
                  <a:cubicBezTo>
                    <a:pt x="154" y="35"/>
                    <a:pt x="154" y="35"/>
                    <a:pt x="154" y="35"/>
                  </a:cubicBezTo>
                  <a:cubicBezTo>
                    <a:pt x="154" y="35"/>
                    <a:pt x="154" y="35"/>
                    <a:pt x="154" y="35"/>
                  </a:cubicBezTo>
                  <a:cubicBezTo>
                    <a:pt x="154" y="35"/>
                    <a:pt x="154" y="35"/>
                    <a:pt x="154" y="35"/>
                  </a:cubicBezTo>
                  <a:cubicBezTo>
                    <a:pt x="155" y="36"/>
                    <a:pt x="155" y="36"/>
                    <a:pt x="155" y="36"/>
                  </a:cubicBezTo>
                  <a:cubicBezTo>
                    <a:pt x="157" y="36"/>
                    <a:pt x="157" y="36"/>
                    <a:pt x="157" y="36"/>
                  </a:cubicBezTo>
                  <a:cubicBezTo>
                    <a:pt x="156" y="35"/>
                    <a:pt x="156" y="35"/>
                    <a:pt x="156" y="35"/>
                  </a:cubicBezTo>
                  <a:cubicBezTo>
                    <a:pt x="156" y="35"/>
                    <a:pt x="156" y="35"/>
                    <a:pt x="156" y="35"/>
                  </a:cubicBezTo>
                  <a:cubicBezTo>
                    <a:pt x="156" y="34"/>
                    <a:pt x="156" y="34"/>
                    <a:pt x="156" y="34"/>
                  </a:cubicBezTo>
                  <a:close/>
                  <a:moveTo>
                    <a:pt x="148" y="42"/>
                  </a:moveTo>
                  <a:cubicBezTo>
                    <a:pt x="149" y="42"/>
                    <a:pt x="149" y="42"/>
                    <a:pt x="149" y="42"/>
                  </a:cubicBezTo>
                  <a:cubicBezTo>
                    <a:pt x="149" y="42"/>
                    <a:pt x="149" y="42"/>
                    <a:pt x="149" y="42"/>
                  </a:cubicBezTo>
                  <a:cubicBezTo>
                    <a:pt x="148" y="43"/>
                    <a:pt x="148" y="43"/>
                    <a:pt x="148" y="43"/>
                  </a:cubicBezTo>
                  <a:cubicBezTo>
                    <a:pt x="148" y="42"/>
                    <a:pt x="148" y="42"/>
                    <a:pt x="148" y="42"/>
                  </a:cubicBezTo>
                  <a:close/>
                  <a:moveTo>
                    <a:pt x="147" y="42"/>
                  </a:moveTo>
                  <a:cubicBezTo>
                    <a:pt x="148" y="42"/>
                    <a:pt x="148" y="42"/>
                    <a:pt x="148" y="42"/>
                  </a:cubicBezTo>
                  <a:cubicBezTo>
                    <a:pt x="148" y="43"/>
                    <a:pt x="148" y="43"/>
                    <a:pt x="148" y="43"/>
                  </a:cubicBezTo>
                  <a:cubicBezTo>
                    <a:pt x="147" y="43"/>
                    <a:pt x="147" y="43"/>
                    <a:pt x="147" y="43"/>
                  </a:cubicBezTo>
                  <a:cubicBezTo>
                    <a:pt x="147" y="42"/>
                    <a:pt x="147" y="42"/>
                    <a:pt x="147" y="42"/>
                  </a:cubicBezTo>
                  <a:close/>
                  <a:moveTo>
                    <a:pt x="145" y="43"/>
                  </a:moveTo>
                  <a:cubicBezTo>
                    <a:pt x="146" y="42"/>
                    <a:pt x="146" y="42"/>
                    <a:pt x="146" y="42"/>
                  </a:cubicBezTo>
                  <a:cubicBezTo>
                    <a:pt x="146" y="42"/>
                    <a:pt x="146" y="42"/>
                    <a:pt x="146" y="42"/>
                  </a:cubicBezTo>
                  <a:cubicBezTo>
                    <a:pt x="147" y="42"/>
                    <a:pt x="147" y="42"/>
                    <a:pt x="147" y="42"/>
                  </a:cubicBezTo>
                  <a:cubicBezTo>
                    <a:pt x="146" y="43"/>
                    <a:pt x="146" y="43"/>
                    <a:pt x="146" y="43"/>
                  </a:cubicBezTo>
                  <a:cubicBezTo>
                    <a:pt x="146" y="43"/>
                    <a:pt x="146" y="43"/>
                    <a:pt x="146" y="43"/>
                  </a:cubicBezTo>
                  <a:cubicBezTo>
                    <a:pt x="146" y="43"/>
                    <a:pt x="146" y="43"/>
                    <a:pt x="146" y="43"/>
                  </a:cubicBezTo>
                  <a:cubicBezTo>
                    <a:pt x="145" y="43"/>
                    <a:pt x="145" y="43"/>
                    <a:pt x="145" y="43"/>
                  </a:cubicBezTo>
                  <a:close/>
                  <a:moveTo>
                    <a:pt x="145" y="40"/>
                  </a:moveTo>
                  <a:cubicBezTo>
                    <a:pt x="144" y="41"/>
                    <a:pt x="144" y="41"/>
                    <a:pt x="144" y="41"/>
                  </a:cubicBezTo>
                  <a:cubicBezTo>
                    <a:pt x="145" y="41"/>
                    <a:pt x="145" y="41"/>
                    <a:pt x="145" y="41"/>
                  </a:cubicBezTo>
                  <a:cubicBezTo>
                    <a:pt x="145" y="40"/>
                    <a:pt x="145" y="40"/>
                    <a:pt x="145" y="40"/>
                  </a:cubicBezTo>
                  <a:close/>
                  <a:moveTo>
                    <a:pt x="146" y="39"/>
                  </a:moveTo>
                  <a:cubicBezTo>
                    <a:pt x="145" y="40"/>
                    <a:pt x="145" y="40"/>
                    <a:pt x="145" y="40"/>
                  </a:cubicBezTo>
                  <a:cubicBezTo>
                    <a:pt x="145" y="40"/>
                    <a:pt x="145" y="40"/>
                    <a:pt x="145" y="40"/>
                  </a:cubicBezTo>
                  <a:cubicBezTo>
                    <a:pt x="146" y="40"/>
                    <a:pt x="146" y="40"/>
                    <a:pt x="146" y="40"/>
                  </a:cubicBezTo>
                  <a:cubicBezTo>
                    <a:pt x="146" y="39"/>
                    <a:pt x="146" y="39"/>
                    <a:pt x="146" y="39"/>
                  </a:cubicBezTo>
                  <a:close/>
                  <a:moveTo>
                    <a:pt x="146" y="42"/>
                  </a:moveTo>
                  <a:cubicBezTo>
                    <a:pt x="147" y="41"/>
                    <a:pt x="147" y="41"/>
                    <a:pt x="147" y="41"/>
                  </a:cubicBezTo>
                  <a:cubicBezTo>
                    <a:pt x="147" y="41"/>
                    <a:pt x="147" y="41"/>
                    <a:pt x="147" y="41"/>
                  </a:cubicBezTo>
                  <a:cubicBezTo>
                    <a:pt x="148" y="42"/>
                    <a:pt x="148" y="42"/>
                    <a:pt x="148" y="42"/>
                  </a:cubicBezTo>
                  <a:cubicBezTo>
                    <a:pt x="149" y="42"/>
                    <a:pt x="149" y="42"/>
                    <a:pt x="149" y="42"/>
                  </a:cubicBezTo>
                  <a:cubicBezTo>
                    <a:pt x="149" y="41"/>
                    <a:pt x="149" y="41"/>
                    <a:pt x="149" y="41"/>
                  </a:cubicBezTo>
                  <a:cubicBezTo>
                    <a:pt x="150" y="41"/>
                    <a:pt x="150" y="41"/>
                    <a:pt x="150" y="41"/>
                  </a:cubicBezTo>
                  <a:cubicBezTo>
                    <a:pt x="150" y="42"/>
                    <a:pt x="150" y="42"/>
                    <a:pt x="150" y="42"/>
                  </a:cubicBezTo>
                  <a:cubicBezTo>
                    <a:pt x="152" y="42"/>
                    <a:pt x="152" y="42"/>
                    <a:pt x="152" y="42"/>
                  </a:cubicBezTo>
                  <a:cubicBezTo>
                    <a:pt x="153" y="41"/>
                    <a:pt x="153" y="41"/>
                    <a:pt x="153" y="41"/>
                  </a:cubicBezTo>
                  <a:cubicBezTo>
                    <a:pt x="154" y="41"/>
                    <a:pt x="154" y="41"/>
                    <a:pt x="154" y="41"/>
                  </a:cubicBezTo>
                  <a:cubicBezTo>
                    <a:pt x="155" y="42"/>
                    <a:pt x="155" y="42"/>
                    <a:pt x="155" y="42"/>
                  </a:cubicBezTo>
                  <a:cubicBezTo>
                    <a:pt x="156" y="42"/>
                    <a:pt x="156" y="42"/>
                    <a:pt x="156" y="42"/>
                  </a:cubicBezTo>
                  <a:cubicBezTo>
                    <a:pt x="157" y="43"/>
                    <a:pt x="157" y="43"/>
                    <a:pt x="157" y="43"/>
                  </a:cubicBezTo>
                  <a:cubicBezTo>
                    <a:pt x="158" y="43"/>
                    <a:pt x="158" y="43"/>
                    <a:pt x="158" y="43"/>
                  </a:cubicBezTo>
                  <a:cubicBezTo>
                    <a:pt x="158" y="43"/>
                    <a:pt x="158" y="43"/>
                    <a:pt x="158" y="43"/>
                  </a:cubicBezTo>
                  <a:cubicBezTo>
                    <a:pt x="158" y="41"/>
                    <a:pt x="158" y="41"/>
                    <a:pt x="158" y="41"/>
                  </a:cubicBezTo>
                  <a:cubicBezTo>
                    <a:pt x="156" y="40"/>
                    <a:pt x="156" y="40"/>
                    <a:pt x="156" y="40"/>
                  </a:cubicBezTo>
                  <a:cubicBezTo>
                    <a:pt x="154" y="40"/>
                    <a:pt x="154" y="40"/>
                    <a:pt x="154" y="40"/>
                  </a:cubicBezTo>
                  <a:cubicBezTo>
                    <a:pt x="153" y="39"/>
                    <a:pt x="153" y="39"/>
                    <a:pt x="153" y="39"/>
                  </a:cubicBezTo>
                  <a:cubicBezTo>
                    <a:pt x="152" y="39"/>
                    <a:pt x="152" y="39"/>
                    <a:pt x="152" y="39"/>
                  </a:cubicBezTo>
                  <a:cubicBezTo>
                    <a:pt x="151" y="40"/>
                    <a:pt x="151" y="40"/>
                    <a:pt x="151" y="40"/>
                  </a:cubicBezTo>
                  <a:cubicBezTo>
                    <a:pt x="150" y="40"/>
                    <a:pt x="150" y="40"/>
                    <a:pt x="150" y="40"/>
                  </a:cubicBezTo>
                  <a:cubicBezTo>
                    <a:pt x="150" y="39"/>
                    <a:pt x="150" y="39"/>
                    <a:pt x="150" y="39"/>
                  </a:cubicBezTo>
                  <a:cubicBezTo>
                    <a:pt x="148" y="39"/>
                    <a:pt x="148" y="39"/>
                    <a:pt x="148" y="39"/>
                  </a:cubicBezTo>
                  <a:cubicBezTo>
                    <a:pt x="147" y="39"/>
                    <a:pt x="147" y="39"/>
                    <a:pt x="147" y="39"/>
                  </a:cubicBezTo>
                  <a:cubicBezTo>
                    <a:pt x="146" y="40"/>
                    <a:pt x="146" y="40"/>
                    <a:pt x="146" y="40"/>
                  </a:cubicBezTo>
                  <a:cubicBezTo>
                    <a:pt x="146" y="40"/>
                    <a:pt x="146" y="40"/>
                    <a:pt x="146" y="40"/>
                  </a:cubicBezTo>
                  <a:cubicBezTo>
                    <a:pt x="145" y="41"/>
                    <a:pt x="145" y="41"/>
                    <a:pt x="145" y="41"/>
                  </a:cubicBezTo>
                  <a:cubicBezTo>
                    <a:pt x="145" y="41"/>
                    <a:pt x="145" y="41"/>
                    <a:pt x="145" y="41"/>
                  </a:cubicBezTo>
                  <a:cubicBezTo>
                    <a:pt x="145" y="42"/>
                    <a:pt x="145" y="42"/>
                    <a:pt x="145" y="42"/>
                  </a:cubicBezTo>
                  <a:cubicBezTo>
                    <a:pt x="146" y="42"/>
                    <a:pt x="146" y="42"/>
                    <a:pt x="146" y="42"/>
                  </a:cubicBezTo>
                  <a:close/>
                  <a:moveTo>
                    <a:pt x="137" y="40"/>
                  </a:moveTo>
                  <a:cubicBezTo>
                    <a:pt x="138" y="41"/>
                    <a:pt x="138" y="41"/>
                    <a:pt x="138" y="41"/>
                  </a:cubicBezTo>
                  <a:cubicBezTo>
                    <a:pt x="139" y="40"/>
                    <a:pt x="139" y="40"/>
                    <a:pt x="139" y="40"/>
                  </a:cubicBezTo>
                  <a:cubicBezTo>
                    <a:pt x="140" y="40"/>
                    <a:pt x="140" y="40"/>
                    <a:pt x="140" y="40"/>
                  </a:cubicBezTo>
                  <a:cubicBezTo>
                    <a:pt x="142" y="41"/>
                    <a:pt x="142" y="41"/>
                    <a:pt x="142" y="41"/>
                  </a:cubicBezTo>
                  <a:cubicBezTo>
                    <a:pt x="142" y="41"/>
                    <a:pt x="142" y="41"/>
                    <a:pt x="142" y="41"/>
                  </a:cubicBezTo>
                  <a:cubicBezTo>
                    <a:pt x="142" y="42"/>
                    <a:pt x="142" y="42"/>
                    <a:pt x="142" y="42"/>
                  </a:cubicBezTo>
                  <a:cubicBezTo>
                    <a:pt x="142" y="43"/>
                    <a:pt x="142" y="43"/>
                    <a:pt x="142" y="43"/>
                  </a:cubicBezTo>
                  <a:cubicBezTo>
                    <a:pt x="142" y="43"/>
                    <a:pt x="142" y="43"/>
                    <a:pt x="142" y="43"/>
                  </a:cubicBezTo>
                  <a:cubicBezTo>
                    <a:pt x="141" y="43"/>
                    <a:pt x="141" y="43"/>
                    <a:pt x="141" y="43"/>
                  </a:cubicBezTo>
                  <a:cubicBezTo>
                    <a:pt x="140" y="43"/>
                    <a:pt x="140" y="43"/>
                    <a:pt x="140" y="43"/>
                  </a:cubicBezTo>
                  <a:cubicBezTo>
                    <a:pt x="139" y="43"/>
                    <a:pt x="139" y="43"/>
                    <a:pt x="139" y="43"/>
                  </a:cubicBezTo>
                  <a:cubicBezTo>
                    <a:pt x="138" y="43"/>
                    <a:pt x="138" y="43"/>
                    <a:pt x="138" y="43"/>
                  </a:cubicBezTo>
                  <a:cubicBezTo>
                    <a:pt x="137" y="43"/>
                    <a:pt x="137" y="43"/>
                    <a:pt x="137" y="43"/>
                  </a:cubicBezTo>
                  <a:cubicBezTo>
                    <a:pt x="136" y="42"/>
                    <a:pt x="136" y="42"/>
                    <a:pt x="136" y="42"/>
                  </a:cubicBezTo>
                  <a:cubicBezTo>
                    <a:pt x="136" y="41"/>
                    <a:pt x="136" y="41"/>
                    <a:pt x="136" y="41"/>
                  </a:cubicBezTo>
                  <a:cubicBezTo>
                    <a:pt x="137" y="40"/>
                    <a:pt x="137" y="40"/>
                    <a:pt x="137" y="40"/>
                  </a:cubicBezTo>
                  <a:close/>
                  <a:moveTo>
                    <a:pt x="113" y="57"/>
                  </a:moveTo>
                  <a:cubicBezTo>
                    <a:pt x="112" y="57"/>
                    <a:pt x="112" y="57"/>
                    <a:pt x="112" y="57"/>
                  </a:cubicBezTo>
                  <a:cubicBezTo>
                    <a:pt x="112" y="57"/>
                    <a:pt x="112" y="57"/>
                    <a:pt x="112" y="57"/>
                  </a:cubicBezTo>
                  <a:cubicBezTo>
                    <a:pt x="112" y="57"/>
                    <a:pt x="112" y="57"/>
                    <a:pt x="112" y="57"/>
                  </a:cubicBezTo>
                  <a:cubicBezTo>
                    <a:pt x="113" y="57"/>
                    <a:pt x="113" y="57"/>
                    <a:pt x="113" y="57"/>
                  </a:cubicBezTo>
                  <a:close/>
                  <a:moveTo>
                    <a:pt x="112" y="51"/>
                  </a:moveTo>
                  <a:cubicBezTo>
                    <a:pt x="112" y="53"/>
                    <a:pt x="112" y="53"/>
                    <a:pt x="112" y="53"/>
                  </a:cubicBezTo>
                  <a:cubicBezTo>
                    <a:pt x="112" y="53"/>
                    <a:pt x="112" y="53"/>
                    <a:pt x="112" y="53"/>
                  </a:cubicBezTo>
                  <a:cubicBezTo>
                    <a:pt x="112" y="54"/>
                    <a:pt x="112" y="54"/>
                    <a:pt x="112" y="54"/>
                  </a:cubicBezTo>
                  <a:cubicBezTo>
                    <a:pt x="112" y="54"/>
                    <a:pt x="112" y="54"/>
                    <a:pt x="112" y="54"/>
                  </a:cubicBezTo>
                  <a:cubicBezTo>
                    <a:pt x="111" y="53"/>
                    <a:pt x="111" y="53"/>
                    <a:pt x="111" y="53"/>
                  </a:cubicBezTo>
                  <a:cubicBezTo>
                    <a:pt x="111" y="52"/>
                    <a:pt x="111" y="52"/>
                    <a:pt x="111" y="52"/>
                  </a:cubicBezTo>
                  <a:cubicBezTo>
                    <a:pt x="112" y="52"/>
                    <a:pt x="112" y="52"/>
                    <a:pt x="112" y="52"/>
                  </a:cubicBezTo>
                  <a:cubicBezTo>
                    <a:pt x="112" y="51"/>
                    <a:pt x="112" y="51"/>
                    <a:pt x="112" y="51"/>
                  </a:cubicBezTo>
                  <a:close/>
                  <a:moveTo>
                    <a:pt x="136" y="36"/>
                  </a:moveTo>
                  <a:cubicBezTo>
                    <a:pt x="136" y="37"/>
                    <a:pt x="136" y="37"/>
                    <a:pt x="136" y="37"/>
                  </a:cubicBezTo>
                  <a:cubicBezTo>
                    <a:pt x="137" y="37"/>
                    <a:pt x="137" y="37"/>
                    <a:pt x="137" y="37"/>
                  </a:cubicBezTo>
                  <a:cubicBezTo>
                    <a:pt x="137" y="38"/>
                    <a:pt x="137" y="38"/>
                    <a:pt x="137" y="38"/>
                  </a:cubicBezTo>
                  <a:cubicBezTo>
                    <a:pt x="137" y="38"/>
                    <a:pt x="137" y="38"/>
                    <a:pt x="137" y="38"/>
                  </a:cubicBezTo>
                  <a:cubicBezTo>
                    <a:pt x="136" y="37"/>
                    <a:pt x="136" y="37"/>
                    <a:pt x="136" y="37"/>
                  </a:cubicBezTo>
                  <a:cubicBezTo>
                    <a:pt x="136" y="36"/>
                    <a:pt x="136" y="36"/>
                    <a:pt x="136" y="36"/>
                  </a:cubicBezTo>
                  <a:cubicBezTo>
                    <a:pt x="136" y="36"/>
                    <a:pt x="136" y="36"/>
                    <a:pt x="136" y="36"/>
                  </a:cubicBezTo>
                  <a:close/>
                  <a:moveTo>
                    <a:pt x="134" y="35"/>
                  </a:moveTo>
                  <a:cubicBezTo>
                    <a:pt x="134" y="35"/>
                    <a:pt x="134" y="35"/>
                    <a:pt x="134" y="35"/>
                  </a:cubicBezTo>
                  <a:cubicBezTo>
                    <a:pt x="135" y="35"/>
                    <a:pt x="135" y="35"/>
                    <a:pt x="135" y="35"/>
                  </a:cubicBezTo>
                  <a:cubicBezTo>
                    <a:pt x="136" y="35"/>
                    <a:pt x="136" y="35"/>
                    <a:pt x="136" y="35"/>
                  </a:cubicBezTo>
                  <a:cubicBezTo>
                    <a:pt x="137" y="35"/>
                    <a:pt x="137" y="35"/>
                    <a:pt x="137" y="35"/>
                  </a:cubicBezTo>
                  <a:cubicBezTo>
                    <a:pt x="138" y="35"/>
                    <a:pt x="138" y="35"/>
                    <a:pt x="138" y="35"/>
                  </a:cubicBezTo>
                  <a:cubicBezTo>
                    <a:pt x="137" y="35"/>
                    <a:pt x="137" y="35"/>
                    <a:pt x="137" y="35"/>
                  </a:cubicBezTo>
                  <a:cubicBezTo>
                    <a:pt x="135" y="36"/>
                    <a:pt x="135" y="36"/>
                    <a:pt x="135" y="36"/>
                  </a:cubicBezTo>
                  <a:cubicBezTo>
                    <a:pt x="134" y="35"/>
                    <a:pt x="134" y="35"/>
                    <a:pt x="134" y="35"/>
                  </a:cubicBezTo>
                  <a:cubicBezTo>
                    <a:pt x="134" y="35"/>
                    <a:pt x="134" y="35"/>
                    <a:pt x="134" y="35"/>
                  </a:cubicBezTo>
                  <a:cubicBezTo>
                    <a:pt x="134" y="35"/>
                    <a:pt x="134" y="35"/>
                    <a:pt x="134" y="35"/>
                  </a:cubicBezTo>
                  <a:close/>
                  <a:moveTo>
                    <a:pt x="129" y="35"/>
                  </a:moveTo>
                  <a:cubicBezTo>
                    <a:pt x="130" y="35"/>
                    <a:pt x="130" y="35"/>
                    <a:pt x="130" y="35"/>
                  </a:cubicBezTo>
                  <a:cubicBezTo>
                    <a:pt x="130" y="35"/>
                    <a:pt x="130" y="35"/>
                    <a:pt x="130" y="35"/>
                  </a:cubicBezTo>
                  <a:cubicBezTo>
                    <a:pt x="131" y="34"/>
                    <a:pt x="131" y="34"/>
                    <a:pt x="131" y="34"/>
                  </a:cubicBezTo>
                  <a:cubicBezTo>
                    <a:pt x="132" y="35"/>
                    <a:pt x="132" y="35"/>
                    <a:pt x="132" y="35"/>
                  </a:cubicBezTo>
                  <a:cubicBezTo>
                    <a:pt x="132" y="35"/>
                    <a:pt x="132" y="35"/>
                    <a:pt x="132" y="35"/>
                  </a:cubicBezTo>
                  <a:cubicBezTo>
                    <a:pt x="133" y="35"/>
                    <a:pt x="133" y="35"/>
                    <a:pt x="133" y="35"/>
                  </a:cubicBezTo>
                  <a:cubicBezTo>
                    <a:pt x="134" y="35"/>
                    <a:pt x="134" y="35"/>
                    <a:pt x="134" y="35"/>
                  </a:cubicBezTo>
                  <a:cubicBezTo>
                    <a:pt x="134" y="35"/>
                    <a:pt x="134" y="35"/>
                    <a:pt x="134" y="35"/>
                  </a:cubicBezTo>
                  <a:cubicBezTo>
                    <a:pt x="133" y="35"/>
                    <a:pt x="133" y="35"/>
                    <a:pt x="133" y="35"/>
                  </a:cubicBezTo>
                  <a:cubicBezTo>
                    <a:pt x="132" y="36"/>
                    <a:pt x="132" y="36"/>
                    <a:pt x="132" y="36"/>
                  </a:cubicBezTo>
                  <a:cubicBezTo>
                    <a:pt x="132" y="35"/>
                    <a:pt x="132" y="35"/>
                    <a:pt x="132" y="35"/>
                  </a:cubicBezTo>
                  <a:cubicBezTo>
                    <a:pt x="131" y="36"/>
                    <a:pt x="131" y="36"/>
                    <a:pt x="131" y="36"/>
                  </a:cubicBezTo>
                  <a:cubicBezTo>
                    <a:pt x="130" y="36"/>
                    <a:pt x="130" y="36"/>
                    <a:pt x="130" y="36"/>
                  </a:cubicBezTo>
                  <a:cubicBezTo>
                    <a:pt x="129" y="35"/>
                    <a:pt x="129" y="35"/>
                    <a:pt x="129" y="35"/>
                  </a:cubicBezTo>
                  <a:cubicBezTo>
                    <a:pt x="129" y="35"/>
                    <a:pt x="129" y="35"/>
                    <a:pt x="129" y="35"/>
                  </a:cubicBezTo>
                  <a:close/>
                  <a:moveTo>
                    <a:pt x="122" y="50"/>
                  </a:moveTo>
                  <a:cubicBezTo>
                    <a:pt x="122" y="49"/>
                    <a:pt x="122" y="49"/>
                    <a:pt x="122" y="49"/>
                  </a:cubicBezTo>
                  <a:cubicBezTo>
                    <a:pt x="123" y="47"/>
                    <a:pt x="123" y="47"/>
                    <a:pt x="123" y="47"/>
                  </a:cubicBezTo>
                  <a:cubicBezTo>
                    <a:pt x="123" y="46"/>
                    <a:pt x="123" y="46"/>
                    <a:pt x="123" y="46"/>
                  </a:cubicBezTo>
                  <a:cubicBezTo>
                    <a:pt x="123" y="46"/>
                    <a:pt x="123" y="46"/>
                    <a:pt x="123" y="46"/>
                  </a:cubicBezTo>
                  <a:cubicBezTo>
                    <a:pt x="124" y="46"/>
                    <a:pt x="124" y="46"/>
                    <a:pt x="124" y="46"/>
                  </a:cubicBezTo>
                  <a:cubicBezTo>
                    <a:pt x="124" y="46"/>
                    <a:pt x="124" y="46"/>
                    <a:pt x="124" y="46"/>
                  </a:cubicBezTo>
                  <a:cubicBezTo>
                    <a:pt x="124" y="47"/>
                    <a:pt x="124" y="47"/>
                    <a:pt x="124" y="47"/>
                  </a:cubicBezTo>
                  <a:cubicBezTo>
                    <a:pt x="124" y="47"/>
                    <a:pt x="124" y="47"/>
                    <a:pt x="124" y="47"/>
                  </a:cubicBezTo>
                  <a:cubicBezTo>
                    <a:pt x="124" y="47"/>
                    <a:pt x="124" y="47"/>
                    <a:pt x="124" y="47"/>
                  </a:cubicBezTo>
                  <a:cubicBezTo>
                    <a:pt x="124" y="47"/>
                    <a:pt x="124" y="47"/>
                    <a:pt x="124" y="47"/>
                  </a:cubicBezTo>
                  <a:cubicBezTo>
                    <a:pt x="123" y="48"/>
                    <a:pt x="123" y="48"/>
                    <a:pt x="123" y="48"/>
                  </a:cubicBezTo>
                  <a:cubicBezTo>
                    <a:pt x="123" y="48"/>
                    <a:pt x="123" y="48"/>
                    <a:pt x="123" y="48"/>
                  </a:cubicBezTo>
                  <a:cubicBezTo>
                    <a:pt x="123" y="49"/>
                    <a:pt x="123" y="49"/>
                    <a:pt x="123" y="49"/>
                  </a:cubicBezTo>
                  <a:cubicBezTo>
                    <a:pt x="124" y="49"/>
                    <a:pt x="124" y="49"/>
                    <a:pt x="124" y="49"/>
                  </a:cubicBezTo>
                  <a:cubicBezTo>
                    <a:pt x="124" y="49"/>
                    <a:pt x="124" y="49"/>
                    <a:pt x="124" y="49"/>
                  </a:cubicBezTo>
                  <a:cubicBezTo>
                    <a:pt x="124" y="50"/>
                    <a:pt x="124" y="50"/>
                    <a:pt x="124" y="50"/>
                  </a:cubicBezTo>
                  <a:cubicBezTo>
                    <a:pt x="123" y="50"/>
                    <a:pt x="123" y="50"/>
                    <a:pt x="123" y="50"/>
                  </a:cubicBezTo>
                  <a:cubicBezTo>
                    <a:pt x="123" y="50"/>
                    <a:pt x="123" y="50"/>
                    <a:pt x="123" y="50"/>
                  </a:cubicBezTo>
                  <a:cubicBezTo>
                    <a:pt x="122" y="51"/>
                    <a:pt x="122" y="51"/>
                    <a:pt x="122" y="51"/>
                  </a:cubicBezTo>
                  <a:cubicBezTo>
                    <a:pt x="122" y="50"/>
                    <a:pt x="122" y="50"/>
                    <a:pt x="122" y="50"/>
                  </a:cubicBezTo>
                  <a:cubicBezTo>
                    <a:pt x="122" y="50"/>
                    <a:pt x="122" y="50"/>
                    <a:pt x="122" y="50"/>
                  </a:cubicBezTo>
                  <a:close/>
                  <a:moveTo>
                    <a:pt x="120" y="49"/>
                  </a:moveTo>
                  <a:cubicBezTo>
                    <a:pt x="120" y="49"/>
                    <a:pt x="120" y="49"/>
                    <a:pt x="120" y="49"/>
                  </a:cubicBezTo>
                  <a:cubicBezTo>
                    <a:pt x="120" y="50"/>
                    <a:pt x="120" y="50"/>
                    <a:pt x="120" y="50"/>
                  </a:cubicBezTo>
                  <a:cubicBezTo>
                    <a:pt x="121" y="50"/>
                    <a:pt x="121" y="50"/>
                    <a:pt x="121" y="50"/>
                  </a:cubicBezTo>
                  <a:cubicBezTo>
                    <a:pt x="121" y="49"/>
                    <a:pt x="121" y="49"/>
                    <a:pt x="121" y="49"/>
                  </a:cubicBezTo>
                  <a:cubicBezTo>
                    <a:pt x="121" y="49"/>
                    <a:pt x="121" y="49"/>
                    <a:pt x="121" y="49"/>
                  </a:cubicBezTo>
                  <a:cubicBezTo>
                    <a:pt x="121" y="48"/>
                    <a:pt x="121" y="48"/>
                    <a:pt x="121" y="48"/>
                  </a:cubicBezTo>
                  <a:cubicBezTo>
                    <a:pt x="122" y="48"/>
                    <a:pt x="122" y="48"/>
                    <a:pt x="122" y="48"/>
                  </a:cubicBezTo>
                  <a:cubicBezTo>
                    <a:pt x="122" y="48"/>
                    <a:pt x="122" y="48"/>
                    <a:pt x="122" y="48"/>
                  </a:cubicBezTo>
                  <a:cubicBezTo>
                    <a:pt x="121" y="47"/>
                    <a:pt x="121" y="47"/>
                    <a:pt x="121" y="47"/>
                  </a:cubicBezTo>
                  <a:cubicBezTo>
                    <a:pt x="121" y="47"/>
                    <a:pt x="121" y="47"/>
                    <a:pt x="121" y="47"/>
                  </a:cubicBezTo>
                  <a:cubicBezTo>
                    <a:pt x="120" y="48"/>
                    <a:pt x="120" y="48"/>
                    <a:pt x="120" y="48"/>
                  </a:cubicBezTo>
                  <a:cubicBezTo>
                    <a:pt x="120" y="48"/>
                    <a:pt x="120" y="48"/>
                    <a:pt x="120" y="48"/>
                  </a:cubicBezTo>
                  <a:cubicBezTo>
                    <a:pt x="120" y="49"/>
                    <a:pt x="120" y="49"/>
                    <a:pt x="120" y="49"/>
                  </a:cubicBezTo>
                  <a:close/>
                  <a:moveTo>
                    <a:pt x="118" y="48"/>
                  </a:moveTo>
                  <a:cubicBezTo>
                    <a:pt x="118" y="49"/>
                    <a:pt x="118" y="49"/>
                    <a:pt x="118" y="49"/>
                  </a:cubicBezTo>
                  <a:cubicBezTo>
                    <a:pt x="117" y="49"/>
                    <a:pt x="117" y="49"/>
                    <a:pt x="117" y="49"/>
                  </a:cubicBezTo>
                  <a:cubicBezTo>
                    <a:pt x="118" y="50"/>
                    <a:pt x="118" y="50"/>
                    <a:pt x="118" y="50"/>
                  </a:cubicBezTo>
                  <a:cubicBezTo>
                    <a:pt x="118" y="50"/>
                    <a:pt x="118" y="50"/>
                    <a:pt x="118" y="50"/>
                  </a:cubicBezTo>
                  <a:cubicBezTo>
                    <a:pt x="119" y="50"/>
                    <a:pt x="119" y="50"/>
                    <a:pt x="119" y="50"/>
                  </a:cubicBezTo>
                  <a:cubicBezTo>
                    <a:pt x="119" y="49"/>
                    <a:pt x="119" y="49"/>
                    <a:pt x="119" y="49"/>
                  </a:cubicBezTo>
                  <a:cubicBezTo>
                    <a:pt x="118" y="48"/>
                    <a:pt x="118" y="48"/>
                    <a:pt x="118" y="48"/>
                  </a:cubicBezTo>
                  <a:cubicBezTo>
                    <a:pt x="118" y="48"/>
                    <a:pt x="118" y="48"/>
                    <a:pt x="118" y="48"/>
                  </a:cubicBezTo>
                  <a:close/>
                  <a:moveTo>
                    <a:pt x="124" y="35"/>
                  </a:moveTo>
                  <a:cubicBezTo>
                    <a:pt x="123" y="36"/>
                    <a:pt x="123" y="36"/>
                    <a:pt x="123" y="36"/>
                  </a:cubicBezTo>
                  <a:cubicBezTo>
                    <a:pt x="124" y="36"/>
                    <a:pt x="124" y="36"/>
                    <a:pt x="124" y="36"/>
                  </a:cubicBezTo>
                  <a:cubicBezTo>
                    <a:pt x="124" y="36"/>
                    <a:pt x="124" y="35"/>
                    <a:pt x="124" y="35"/>
                  </a:cubicBezTo>
                  <a:close/>
                  <a:moveTo>
                    <a:pt x="125" y="35"/>
                  </a:moveTo>
                  <a:cubicBezTo>
                    <a:pt x="125" y="35"/>
                    <a:pt x="125" y="35"/>
                    <a:pt x="125" y="35"/>
                  </a:cubicBezTo>
                  <a:cubicBezTo>
                    <a:pt x="125" y="35"/>
                    <a:pt x="125" y="35"/>
                    <a:pt x="125" y="35"/>
                  </a:cubicBezTo>
                  <a:cubicBezTo>
                    <a:pt x="125" y="35"/>
                    <a:pt x="125" y="35"/>
                    <a:pt x="125" y="35"/>
                  </a:cubicBezTo>
                  <a:close/>
                  <a:moveTo>
                    <a:pt x="126" y="34"/>
                  </a:moveTo>
                  <a:cubicBezTo>
                    <a:pt x="126" y="34"/>
                    <a:pt x="126" y="34"/>
                    <a:pt x="126" y="34"/>
                  </a:cubicBezTo>
                  <a:cubicBezTo>
                    <a:pt x="126" y="35"/>
                    <a:pt x="126" y="35"/>
                    <a:pt x="126" y="35"/>
                  </a:cubicBezTo>
                  <a:cubicBezTo>
                    <a:pt x="126" y="34"/>
                    <a:pt x="126" y="34"/>
                    <a:pt x="126" y="34"/>
                  </a:cubicBezTo>
                  <a:close/>
                  <a:moveTo>
                    <a:pt x="123" y="33"/>
                  </a:moveTo>
                  <a:cubicBezTo>
                    <a:pt x="124" y="33"/>
                    <a:pt x="124" y="33"/>
                    <a:pt x="124" y="33"/>
                  </a:cubicBezTo>
                  <a:cubicBezTo>
                    <a:pt x="125" y="33"/>
                    <a:pt x="125" y="33"/>
                    <a:pt x="125" y="33"/>
                  </a:cubicBezTo>
                  <a:cubicBezTo>
                    <a:pt x="125" y="33"/>
                    <a:pt x="125" y="33"/>
                    <a:pt x="125" y="33"/>
                  </a:cubicBezTo>
                  <a:cubicBezTo>
                    <a:pt x="125" y="33"/>
                    <a:pt x="125" y="33"/>
                    <a:pt x="125" y="33"/>
                  </a:cubicBezTo>
                  <a:cubicBezTo>
                    <a:pt x="125" y="33"/>
                    <a:pt x="125" y="33"/>
                    <a:pt x="125" y="33"/>
                  </a:cubicBezTo>
                  <a:cubicBezTo>
                    <a:pt x="126" y="33"/>
                    <a:pt x="126" y="33"/>
                    <a:pt x="126" y="33"/>
                  </a:cubicBezTo>
                  <a:cubicBezTo>
                    <a:pt x="126" y="33"/>
                    <a:pt x="126" y="33"/>
                    <a:pt x="126" y="33"/>
                  </a:cubicBezTo>
                  <a:cubicBezTo>
                    <a:pt x="126" y="34"/>
                    <a:pt x="126" y="34"/>
                    <a:pt x="126" y="34"/>
                  </a:cubicBezTo>
                  <a:cubicBezTo>
                    <a:pt x="125" y="34"/>
                    <a:pt x="125" y="34"/>
                    <a:pt x="125" y="34"/>
                  </a:cubicBezTo>
                  <a:cubicBezTo>
                    <a:pt x="125" y="34"/>
                    <a:pt x="125" y="34"/>
                    <a:pt x="125" y="34"/>
                  </a:cubicBezTo>
                  <a:cubicBezTo>
                    <a:pt x="125" y="34"/>
                    <a:pt x="125" y="34"/>
                    <a:pt x="125" y="34"/>
                  </a:cubicBezTo>
                  <a:cubicBezTo>
                    <a:pt x="124" y="34"/>
                    <a:pt x="124" y="34"/>
                    <a:pt x="124" y="34"/>
                  </a:cubicBezTo>
                  <a:cubicBezTo>
                    <a:pt x="123" y="34"/>
                    <a:pt x="123" y="34"/>
                    <a:pt x="123" y="34"/>
                  </a:cubicBezTo>
                  <a:cubicBezTo>
                    <a:pt x="123" y="34"/>
                    <a:pt x="123" y="34"/>
                    <a:pt x="123" y="34"/>
                  </a:cubicBezTo>
                  <a:cubicBezTo>
                    <a:pt x="123" y="33"/>
                    <a:pt x="123" y="33"/>
                    <a:pt x="123" y="33"/>
                  </a:cubicBezTo>
                  <a:close/>
                  <a:moveTo>
                    <a:pt x="118" y="29"/>
                  </a:moveTo>
                  <a:cubicBezTo>
                    <a:pt x="119" y="29"/>
                    <a:pt x="119" y="29"/>
                    <a:pt x="119" y="29"/>
                  </a:cubicBezTo>
                  <a:cubicBezTo>
                    <a:pt x="119" y="29"/>
                    <a:pt x="119" y="29"/>
                    <a:pt x="119" y="29"/>
                  </a:cubicBezTo>
                  <a:cubicBezTo>
                    <a:pt x="119" y="29"/>
                    <a:pt x="118" y="29"/>
                    <a:pt x="118" y="29"/>
                  </a:cubicBezTo>
                  <a:close/>
                  <a:moveTo>
                    <a:pt x="117" y="29"/>
                  </a:moveTo>
                  <a:cubicBezTo>
                    <a:pt x="118" y="29"/>
                    <a:pt x="118" y="29"/>
                    <a:pt x="118" y="29"/>
                  </a:cubicBezTo>
                  <a:cubicBezTo>
                    <a:pt x="118" y="30"/>
                    <a:pt x="118" y="30"/>
                    <a:pt x="118" y="30"/>
                  </a:cubicBezTo>
                  <a:cubicBezTo>
                    <a:pt x="118" y="30"/>
                    <a:pt x="118" y="30"/>
                    <a:pt x="118" y="30"/>
                  </a:cubicBezTo>
                  <a:cubicBezTo>
                    <a:pt x="117" y="29"/>
                    <a:pt x="117" y="29"/>
                    <a:pt x="117" y="29"/>
                  </a:cubicBezTo>
                  <a:close/>
                  <a:moveTo>
                    <a:pt x="112" y="26"/>
                  </a:moveTo>
                  <a:cubicBezTo>
                    <a:pt x="113" y="25"/>
                    <a:pt x="113" y="25"/>
                    <a:pt x="113" y="25"/>
                  </a:cubicBezTo>
                  <a:cubicBezTo>
                    <a:pt x="114" y="26"/>
                    <a:pt x="114" y="26"/>
                    <a:pt x="114" y="26"/>
                  </a:cubicBezTo>
                  <a:cubicBezTo>
                    <a:pt x="115" y="26"/>
                    <a:pt x="115" y="26"/>
                    <a:pt x="115" y="26"/>
                  </a:cubicBezTo>
                  <a:cubicBezTo>
                    <a:pt x="117" y="25"/>
                    <a:pt x="117" y="25"/>
                    <a:pt x="117" y="25"/>
                  </a:cubicBezTo>
                  <a:cubicBezTo>
                    <a:pt x="118" y="25"/>
                    <a:pt x="118" y="25"/>
                    <a:pt x="118" y="25"/>
                  </a:cubicBezTo>
                  <a:cubicBezTo>
                    <a:pt x="118" y="26"/>
                    <a:pt x="118" y="26"/>
                    <a:pt x="118" y="26"/>
                  </a:cubicBezTo>
                  <a:cubicBezTo>
                    <a:pt x="119" y="26"/>
                    <a:pt x="119" y="26"/>
                    <a:pt x="119" y="26"/>
                  </a:cubicBezTo>
                  <a:cubicBezTo>
                    <a:pt x="120" y="26"/>
                    <a:pt x="120" y="26"/>
                    <a:pt x="120" y="26"/>
                  </a:cubicBezTo>
                  <a:cubicBezTo>
                    <a:pt x="122" y="26"/>
                    <a:pt x="122" y="26"/>
                    <a:pt x="122" y="26"/>
                  </a:cubicBezTo>
                  <a:cubicBezTo>
                    <a:pt x="123" y="26"/>
                    <a:pt x="123" y="26"/>
                    <a:pt x="123" y="26"/>
                  </a:cubicBezTo>
                  <a:cubicBezTo>
                    <a:pt x="123" y="26"/>
                    <a:pt x="123" y="26"/>
                    <a:pt x="123" y="26"/>
                  </a:cubicBezTo>
                  <a:cubicBezTo>
                    <a:pt x="124" y="26"/>
                    <a:pt x="124" y="26"/>
                    <a:pt x="124" y="26"/>
                  </a:cubicBezTo>
                  <a:cubicBezTo>
                    <a:pt x="125" y="26"/>
                    <a:pt x="125" y="26"/>
                    <a:pt x="125" y="26"/>
                  </a:cubicBezTo>
                  <a:cubicBezTo>
                    <a:pt x="125" y="26"/>
                    <a:pt x="125" y="26"/>
                    <a:pt x="125" y="26"/>
                  </a:cubicBezTo>
                  <a:cubicBezTo>
                    <a:pt x="126" y="27"/>
                    <a:pt x="126" y="27"/>
                    <a:pt x="126" y="27"/>
                  </a:cubicBezTo>
                  <a:cubicBezTo>
                    <a:pt x="129" y="26"/>
                    <a:pt x="129" y="26"/>
                    <a:pt x="129" y="26"/>
                  </a:cubicBezTo>
                  <a:cubicBezTo>
                    <a:pt x="131" y="25"/>
                    <a:pt x="131" y="25"/>
                    <a:pt x="131" y="25"/>
                  </a:cubicBezTo>
                  <a:cubicBezTo>
                    <a:pt x="131" y="24"/>
                    <a:pt x="131" y="24"/>
                    <a:pt x="131" y="24"/>
                  </a:cubicBezTo>
                  <a:cubicBezTo>
                    <a:pt x="132" y="24"/>
                    <a:pt x="132" y="24"/>
                    <a:pt x="132" y="24"/>
                  </a:cubicBezTo>
                  <a:cubicBezTo>
                    <a:pt x="132" y="24"/>
                    <a:pt x="132" y="24"/>
                    <a:pt x="132" y="24"/>
                  </a:cubicBezTo>
                  <a:cubicBezTo>
                    <a:pt x="133" y="23"/>
                    <a:pt x="133" y="23"/>
                    <a:pt x="133" y="23"/>
                  </a:cubicBezTo>
                  <a:cubicBezTo>
                    <a:pt x="133" y="23"/>
                    <a:pt x="133" y="23"/>
                    <a:pt x="133" y="23"/>
                  </a:cubicBezTo>
                  <a:cubicBezTo>
                    <a:pt x="133" y="22"/>
                    <a:pt x="133" y="22"/>
                    <a:pt x="133" y="22"/>
                  </a:cubicBezTo>
                  <a:cubicBezTo>
                    <a:pt x="134" y="22"/>
                    <a:pt x="134" y="22"/>
                    <a:pt x="134" y="22"/>
                  </a:cubicBezTo>
                  <a:cubicBezTo>
                    <a:pt x="133" y="21"/>
                    <a:pt x="133" y="21"/>
                    <a:pt x="133" y="21"/>
                  </a:cubicBezTo>
                  <a:cubicBezTo>
                    <a:pt x="133" y="21"/>
                    <a:pt x="133" y="21"/>
                    <a:pt x="133" y="21"/>
                  </a:cubicBezTo>
                  <a:cubicBezTo>
                    <a:pt x="132" y="21"/>
                    <a:pt x="132" y="21"/>
                    <a:pt x="132" y="21"/>
                  </a:cubicBezTo>
                  <a:cubicBezTo>
                    <a:pt x="131" y="21"/>
                    <a:pt x="131" y="21"/>
                    <a:pt x="131" y="21"/>
                  </a:cubicBezTo>
                  <a:cubicBezTo>
                    <a:pt x="131" y="22"/>
                    <a:pt x="131" y="22"/>
                    <a:pt x="131" y="22"/>
                  </a:cubicBezTo>
                  <a:cubicBezTo>
                    <a:pt x="130" y="22"/>
                    <a:pt x="130" y="22"/>
                    <a:pt x="130" y="22"/>
                  </a:cubicBezTo>
                  <a:cubicBezTo>
                    <a:pt x="130" y="23"/>
                    <a:pt x="130" y="23"/>
                    <a:pt x="130" y="23"/>
                  </a:cubicBezTo>
                  <a:cubicBezTo>
                    <a:pt x="129" y="23"/>
                    <a:pt x="129" y="23"/>
                    <a:pt x="129" y="23"/>
                  </a:cubicBezTo>
                  <a:cubicBezTo>
                    <a:pt x="129" y="23"/>
                    <a:pt x="129" y="23"/>
                    <a:pt x="129" y="23"/>
                  </a:cubicBezTo>
                  <a:cubicBezTo>
                    <a:pt x="128" y="24"/>
                    <a:pt x="128" y="24"/>
                    <a:pt x="128" y="24"/>
                  </a:cubicBezTo>
                  <a:cubicBezTo>
                    <a:pt x="127" y="24"/>
                    <a:pt x="127" y="24"/>
                    <a:pt x="127" y="24"/>
                  </a:cubicBezTo>
                  <a:cubicBezTo>
                    <a:pt x="125" y="24"/>
                    <a:pt x="125" y="24"/>
                    <a:pt x="125" y="24"/>
                  </a:cubicBezTo>
                  <a:cubicBezTo>
                    <a:pt x="123" y="24"/>
                    <a:pt x="123" y="24"/>
                    <a:pt x="123" y="24"/>
                  </a:cubicBezTo>
                  <a:cubicBezTo>
                    <a:pt x="123" y="24"/>
                    <a:pt x="123" y="24"/>
                    <a:pt x="123" y="24"/>
                  </a:cubicBezTo>
                  <a:cubicBezTo>
                    <a:pt x="122" y="24"/>
                    <a:pt x="122" y="24"/>
                    <a:pt x="122" y="24"/>
                  </a:cubicBezTo>
                  <a:cubicBezTo>
                    <a:pt x="122" y="23"/>
                    <a:pt x="122" y="23"/>
                    <a:pt x="122" y="23"/>
                  </a:cubicBezTo>
                  <a:cubicBezTo>
                    <a:pt x="121" y="23"/>
                    <a:pt x="121" y="23"/>
                    <a:pt x="121" y="23"/>
                  </a:cubicBezTo>
                  <a:cubicBezTo>
                    <a:pt x="120" y="23"/>
                    <a:pt x="120" y="23"/>
                    <a:pt x="120" y="23"/>
                  </a:cubicBezTo>
                  <a:cubicBezTo>
                    <a:pt x="119" y="23"/>
                    <a:pt x="119" y="23"/>
                    <a:pt x="119" y="23"/>
                  </a:cubicBezTo>
                  <a:cubicBezTo>
                    <a:pt x="118" y="23"/>
                    <a:pt x="118" y="23"/>
                    <a:pt x="118" y="23"/>
                  </a:cubicBezTo>
                  <a:cubicBezTo>
                    <a:pt x="118" y="23"/>
                    <a:pt x="118" y="23"/>
                    <a:pt x="118" y="23"/>
                  </a:cubicBezTo>
                  <a:cubicBezTo>
                    <a:pt x="117" y="23"/>
                    <a:pt x="117" y="23"/>
                    <a:pt x="117" y="23"/>
                  </a:cubicBezTo>
                  <a:cubicBezTo>
                    <a:pt x="116" y="22"/>
                    <a:pt x="116" y="22"/>
                    <a:pt x="116" y="22"/>
                  </a:cubicBezTo>
                  <a:cubicBezTo>
                    <a:pt x="115" y="22"/>
                    <a:pt x="115" y="22"/>
                    <a:pt x="115" y="22"/>
                  </a:cubicBezTo>
                  <a:cubicBezTo>
                    <a:pt x="114" y="22"/>
                    <a:pt x="114" y="22"/>
                    <a:pt x="114" y="22"/>
                  </a:cubicBezTo>
                  <a:cubicBezTo>
                    <a:pt x="114" y="23"/>
                    <a:pt x="114" y="23"/>
                    <a:pt x="114" y="23"/>
                  </a:cubicBezTo>
                  <a:cubicBezTo>
                    <a:pt x="113" y="23"/>
                    <a:pt x="113" y="23"/>
                    <a:pt x="113" y="23"/>
                  </a:cubicBezTo>
                  <a:cubicBezTo>
                    <a:pt x="113" y="24"/>
                    <a:pt x="113" y="24"/>
                    <a:pt x="113" y="24"/>
                  </a:cubicBezTo>
                  <a:cubicBezTo>
                    <a:pt x="112" y="25"/>
                    <a:pt x="112" y="25"/>
                    <a:pt x="112" y="25"/>
                  </a:cubicBezTo>
                  <a:cubicBezTo>
                    <a:pt x="111" y="24"/>
                    <a:pt x="111" y="24"/>
                    <a:pt x="111" y="24"/>
                  </a:cubicBezTo>
                  <a:cubicBezTo>
                    <a:pt x="110" y="24"/>
                    <a:pt x="110" y="24"/>
                    <a:pt x="110" y="24"/>
                  </a:cubicBezTo>
                  <a:cubicBezTo>
                    <a:pt x="110" y="25"/>
                    <a:pt x="110" y="25"/>
                    <a:pt x="110" y="25"/>
                  </a:cubicBezTo>
                  <a:cubicBezTo>
                    <a:pt x="110" y="25"/>
                    <a:pt x="110" y="25"/>
                    <a:pt x="110" y="25"/>
                  </a:cubicBezTo>
                  <a:cubicBezTo>
                    <a:pt x="109" y="26"/>
                    <a:pt x="109" y="26"/>
                    <a:pt x="109" y="26"/>
                  </a:cubicBezTo>
                  <a:cubicBezTo>
                    <a:pt x="109" y="27"/>
                    <a:pt x="109" y="27"/>
                    <a:pt x="109" y="27"/>
                  </a:cubicBezTo>
                  <a:cubicBezTo>
                    <a:pt x="109" y="28"/>
                    <a:pt x="109" y="28"/>
                    <a:pt x="109" y="28"/>
                  </a:cubicBezTo>
                  <a:cubicBezTo>
                    <a:pt x="109" y="29"/>
                    <a:pt x="109" y="29"/>
                    <a:pt x="109" y="29"/>
                  </a:cubicBezTo>
                  <a:cubicBezTo>
                    <a:pt x="109" y="30"/>
                    <a:pt x="109" y="30"/>
                    <a:pt x="109" y="30"/>
                  </a:cubicBezTo>
                  <a:cubicBezTo>
                    <a:pt x="109" y="31"/>
                    <a:pt x="109" y="31"/>
                    <a:pt x="109" y="31"/>
                  </a:cubicBezTo>
                  <a:cubicBezTo>
                    <a:pt x="109" y="31"/>
                    <a:pt x="109" y="31"/>
                    <a:pt x="109" y="31"/>
                  </a:cubicBezTo>
                  <a:cubicBezTo>
                    <a:pt x="109" y="31"/>
                    <a:pt x="109" y="31"/>
                    <a:pt x="109" y="31"/>
                  </a:cubicBezTo>
                  <a:cubicBezTo>
                    <a:pt x="109" y="30"/>
                    <a:pt x="109" y="30"/>
                    <a:pt x="109" y="30"/>
                  </a:cubicBezTo>
                  <a:cubicBezTo>
                    <a:pt x="108" y="31"/>
                    <a:pt x="108" y="31"/>
                    <a:pt x="108" y="31"/>
                  </a:cubicBezTo>
                  <a:cubicBezTo>
                    <a:pt x="107" y="31"/>
                    <a:pt x="107" y="31"/>
                    <a:pt x="107" y="31"/>
                  </a:cubicBezTo>
                  <a:cubicBezTo>
                    <a:pt x="107" y="32"/>
                    <a:pt x="107" y="32"/>
                    <a:pt x="107" y="32"/>
                  </a:cubicBezTo>
                  <a:cubicBezTo>
                    <a:pt x="106" y="32"/>
                    <a:pt x="106" y="32"/>
                    <a:pt x="106" y="32"/>
                  </a:cubicBezTo>
                  <a:cubicBezTo>
                    <a:pt x="107" y="33"/>
                    <a:pt x="107" y="33"/>
                    <a:pt x="107" y="33"/>
                  </a:cubicBezTo>
                  <a:cubicBezTo>
                    <a:pt x="106" y="34"/>
                    <a:pt x="106" y="34"/>
                    <a:pt x="106" y="34"/>
                  </a:cubicBezTo>
                  <a:cubicBezTo>
                    <a:pt x="107" y="36"/>
                    <a:pt x="107" y="36"/>
                    <a:pt x="107" y="36"/>
                  </a:cubicBezTo>
                  <a:cubicBezTo>
                    <a:pt x="106" y="36"/>
                    <a:pt x="106" y="36"/>
                    <a:pt x="106" y="36"/>
                  </a:cubicBezTo>
                  <a:cubicBezTo>
                    <a:pt x="106" y="37"/>
                    <a:pt x="106" y="37"/>
                    <a:pt x="106" y="37"/>
                  </a:cubicBezTo>
                  <a:cubicBezTo>
                    <a:pt x="106" y="37"/>
                    <a:pt x="106" y="37"/>
                    <a:pt x="106" y="37"/>
                  </a:cubicBezTo>
                  <a:cubicBezTo>
                    <a:pt x="106" y="38"/>
                    <a:pt x="106" y="38"/>
                    <a:pt x="106" y="38"/>
                  </a:cubicBezTo>
                  <a:cubicBezTo>
                    <a:pt x="105" y="39"/>
                    <a:pt x="105" y="39"/>
                    <a:pt x="105" y="39"/>
                  </a:cubicBezTo>
                  <a:cubicBezTo>
                    <a:pt x="104" y="40"/>
                    <a:pt x="104" y="40"/>
                    <a:pt x="104" y="40"/>
                  </a:cubicBezTo>
                  <a:cubicBezTo>
                    <a:pt x="104" y="40"/>
                    <a:pt x="104" y="40"/>
                    <a:pt x="104" y="40"/>
                  </a:cubicBezTo>
                  <a:cubicBezTo>
                    <a:pt x="104" y="40"/>
                    <a:pt x="104" y="40"/>
                    <a:pt x="104" y="40"/>
                  </a:cubicBezTo>
                  <a:cubicBezTo>
                    <a:pt x="105" y="42"/>
                    <a:pt x="105" y="42"/>
                    <a:pt x="105" y="42"/>
                  </a:cubicBezTo>
                  <a:cubicBezTo>
                    <a:pt x="105" y="42"/>
                    <a:pt x="105" y="42"/>
                    <a:pt x="105" y="42"/>
                  </a:cubicBezTo>
                  <a:cubicBezTo>
                    <a:pt x="105" y="42"/>
                    <a:pt x="105" y="42"/>
                    <a:pt x="105" y="42"/>
                  </a:cubicBezTo>
                  <a:cubicBezTo>
                    <a:pt x="106" y="42"/>
                    <a:pt x="106" y="42"/>
                    <a:pt x="106" y="42"/>
                  </a:cubicBezTo>
                  <a:cubicBezTo>
                    <a:pt x="107" y="42"/>
                    <a:pt x="107" y="42"/>
                    <a:pt x="107" y="42"/>
                  </a:cubicBezTo>
                  <a:cubicBezTo>
                    <a:pt x="107" y="42"/>
                    <a:pt x="107" y="42"/>
                    <a:pt x="107" y="42"/>
                  </a:cubicBezTo>
                  <a:cubicBezTo>
                    <a:pt x="107" y="43"/>
                    <a:pt x="107" y="43"/>
                    <a:pt x="107" y="43"/>
                  </a:cubicBezTo>
                  <a:cubicBezTo>
                    <a:pt x="108" y="45"/>
                    <a:pt x="108" y="45"/>
                    <a:pt x="108" y="45"/>
                  </a:cubicBezTo>
                  <a:cubicBezTo>
                    <a:pt x="108" y="45"/>
                    <a:pt x="108" y="45"/>
                    <a:pt x="108" y="45"/>
                  </a:cubicBezTo>
                  <a:cubicBezTo>
                    <a:pt x="107" y="46"/>
                    <a:pt x="107" y="46"/>
                    <a:pt x="107" y="46"/>
                  </a:cubicBezTo>
                  <a:cubicBezTo>
                    <a:pt x="107" y="47"/>
                    <a:pt x="107" y="47"/>
                    <a:pt x="107" y="47"/>
                  </a:cubicBezTo>
                  <a:cubicBezTo>
                    <a:pt x="107" y="49"/>
                    <a:pt x="107" y="49"/>
                    <a:pt x="107" y="49"/>
                  </a:cubicBezTo>
                  <a:cubicBezTo>
                    <a:pt x="107" y="50"/>
                    <a:pt x="107" y="50"/>
                    <a:pt x="107" y="50"/>
                  </a:cubicBezTo>
                  <a:cubicBezTo>
                    <a:pt x="107" y="50"/>
                    <a:pt x="107" y="50"/>
                    <a:pt x="107" y="50"/>
                  </a:cubicBezTo>
                  <a:cubicBezTo>
                    <a:pt x="108" y="51"/>
                    <a:pt x="108" y="51"/>
                    <a:pt x="108" y="51"/>
                  </a:cubicBezTo>
                  <a:cubicBezTo>
                    <a:pt x="109" y="51"/>
                    <a:pt x="109" y="51"/>
                    <a:pt x="109" y="51"/>
                  </a:cubicBezTo>
                  <a:cubicBezTo>
                    <a:pt x="109" y="50"/>
                    <a:pt x="109" y="50"/>
                    <a:pt x="109" y="50"/>
                  </a:cubicBezTo>
                  <a:cubicBezTo>
                    <a:pt x="110" y="50"/>
                    <a:pt x="110" y="50"/>
                    <a:pt x="110" y="50"/>
                  </a:cubicBezTo>
                  <a:cubicBezTo>
                    <a:pt x="111" y="50"/>
                    <a:pt x="111" y="50"/>
                    <a:pt x="111" y="50"/>
                  </a:cubicBezTo>
                  <a:cubicBezTo>
                    <a:pt x="111" y="51"/>
                    <a:pt x="111" y="51"/>
                    <a:pt x="111" y="51"/>
                  </a:cubicBezTo>
                  <a:cubicBezTo>
                    <a:pt x="112" y="50"/>
                    <a:pt x="112" y="50"/>
                    <a:pt x="112" y="50"/>
                  </a:cubicBezTo>
                  <a:cubicBezTo>
                    <a:pt x="111" y="49"/>
                    <a:pt x="111" y="49"/>
                    <a:pt x="111" y="49"/>
                  </a:cubicBezTo>
                  <a:cubicBezTo>
                    <a:pt x="111" y="49"/>
                    <a:pt x="111" y="49"/>
                    <a:pt x="111" y="49"/>
                  </a:cubicBezTo>
                  <a:cubicBezTo>
                    <a:pt x="111" y="48"/>
                    <a:pt x="111" y="48"/>
                    <a:pt x="111" y="48"/>
                  </a:cubicBezTo>
                  <a:cubicBezTo>
                    <a:pt x="111" y="47"/>
                    <a:pt x="111" y="47"/>
                    <a:pt x="111" y="47"/>
                  </a:cubicBezTo>
                  <a:cubicBezTo>
                    <a:pt x="111" y="46"/>
                    <a:pt x="111" y="46"/>
                    <a:pt x="111" y="46"/>
                  </a:cubicBezTo>
                  <a:cubicBezTo>
                    <a:pt x="111" y="45"/>
                    <a:pt x="111" y="45"/>
                    <a:pt x="111" y="45"/>
                  </a:cubicBezTo>
                  <a:cubicBezTo>
                    <a:pt x="111" y="44"/>
                    <a:pt x="111" y="44"/>
                    <a:pt x="111" y="44"/>
                  </a:cubicBezTo>
                  <a:cubicBezTo>
                    <a:pt x="112" y="43"/>
                    <a:pt x="112" y="43"/>
                    <a:pt x="112" y="43"/>
                  </a:cubicBezTo>
                  <a:cubicBezTo>
                    <a:pt x="112" y="42"/>
                    <a:pt x="112" y="42"/>
                    <a:pt x="112" y="42"/>
                  </a:cubicBezTo>
                  <a:cubicBezTo>
                    <a:pt x="112" y="41"/>
                    <a:pt x="112" y="41"/>
                    <a:pt x="112" y="41"/>
                  </a:cubicBezTo>
                  <a:cubicBezTo>
                    <a:pt x="111" y="40"/>
                    <a:pt x="111" y="40"/>
                    <a:pt x="111" y="40"/>
                  </a:cubicBezTo>
                  <a:cubicBezTo>
                    <a:pt x="111" y="40"/>
                    <a:pt x="111" y="40"/>
                    <a:pt x="111" y="40"/>
                  </a:cubicBezTo>
                  <a:cubicBezTo>
                    <a:pt x="112" y="39"/>
                    <a:pt x="112" y="39"/>
                    <a:pt x="112" y="39"/>
                  </a:cubicBezTo>
                  <a:cubicBezTo>
                    <a:pt x="113" y="39"/>
                    <a:pt x="113" y="39"/>
                    <a:pt x="113" y="39"/>
                  </a:cubicBezTo>
                  <a:cubicBezTo>
                    <a:pt x="113" y="39"/>
                    <a:pt x="113" y="39"/>
                    <a:pt x="113" y="39"/>
                  </a:cubicBezTo>
                  <a:cubicBezTo>
                    <a:pt x="114" y="39"/>
                    <a:pt x="114" y="39"/>
                    <a:pt x="114" y="39"/>
                  </a:cubicBezTo>
                  <a:cubicBezTo>
                    <a:pt x="114" y="39"/>
                    <a:pt x="114" y="39"/>
                    <a:pt x="114" y="39"/>
                  </a:cubicBezTo>
                  <a:cubicBezTo>
                    <a:pt x="115" y="40"/>
                    <a:pt x="115" y="40"/>
                    <a:pt x="115" y="40"/>
                  </a:cubicBezTo>
                  <a:cubicBezTo>
                    <a:pt x="115" y="41"/>
                    <a:pt x="115" y="41"/>
                    <a:pt x="115" y="41"/>
                  </a:cubicBezTo>
                  <a:cubicBezTo>
                    <a:pt x="114" y="42"/>
                    <a:pt x="114" y="42"/>
                    <a:pt x="114" y="42"/>
                  </a:cubicBezTo>
                  <a:cubicBezTo>
                    <a:pt x="114" y="42"/>
                    <a:pt x="114" y="42"/>
                    <a:pt x="114" y="42"/>
                  </a:cubicBezTo>
                  <a:cubicBezTo>
                    <a:pt x="114" y="43"/>
                    <a:pt x="114" y="43"/>
                    <a:pt x="114" y="43"/>
                  </a:cubicBezTo>
                  <a:cubicBezTo>
                    <a:pt x="115" y="43"/>
                    <a:pt x="115" y="43"/>
                    <a:pt x="115" y="43"/>
                  </a:cubicBezTo>
                  <a:cubicBezTo>
                    <a:pt x="115" y="44"/>
                    <a:pt x="115" y="44"/>
                    <a:pt x="115" y="44"/>
                  </a:cubicBezTo>
                  <a:cubicBezTo>
                    <a:pt x="116" y="44"/>
                    <a:pt x="116" y="44"/>
                    <a:pt x="116" y="44"/>
                  </a:cubicBezTo>
                  <a:cubicBezTo>
                    <a:pt x="117" y="45"/>
                    <a:pt x="117" y="45"/>
                    <a:pt x="117" y="45"/>
                  </a:cubicBezTo>
                  <a:cubicBezTo>
                    <a:pt x="116" y="45"/>
                    <a:pt x="116" y="45"/>
                    <a:pt x="116" y="45"/>
                  </a:cubicBezTo>
                  <a:cubicBezTo>
                    <a:pt x="116" y="47"/>
                    <a:pt x="116" y="47"/>
                    <a:pt x="116" y="47"/>
                  </a:cubicBezTo>
                  <a:cubicBezTo>
                    <a:pt x="116" y="47"/>
                    <a:pt x="116" y="47"/>
                    <a:pt x="116" y="47"/>
                  </a:cubicBezTo>
                  <a:cubicBezTo>
                    <a:pt x="117" y="48"/>
                    <a:pt x="117" y="48"/>
                    <a:pt x="117" y="48"/>
                  </a:cubicBezTo>
                  <a:cubicBezTo>
                    <a:pt x="117" y="47"/>
                    <a:pt x="117" y="47"/>
                    <a:pt x="117" y="47"/>
                  </a:cubicBezTo>
                  <a:cubicBezTo>
                    <a:pt x="118" y="48"/>
                    <a:pt x="118" y="48"/>
                    <a:pt x="118" y="48"/>
                  </a:cubicBezTo>
                  <a:cubicBezTo>
                    <a:pt x="119" y="48"/>
                    <a:pt x="119" y="48"/>
                    <a:pt x="119" y="48"/>
                  </a:cubicBezTo>
                  <a:cubicBezTo>
                    <a:pt x="119" y="47"/>
                    <a:pt x="119" y="47"/>
                    <a:pt x="119" y="47"/>
                  </a:cubicBezTo>
                  <a:cubicBezTo>
                    <a:pt x="119" y="47"/>
                    <a:pt x="119" y="47"/>
                    <a:pt x="119" y="47"/>
                  </a:cubicBezTo>
                  <a:cubicBezTo>
                    <a:pt x="120" y="46"/>
                    <a:pt x="120" y="46"/>
                    <a:pt x="120" y="46"/>
                  </a:cubicBezTo>
                  <a:cubicBezTo>
                    <a:pt x="120" y="46"/>
                    <a:pt x="120" y="46"/>
                    <a:pt x="120" y="46"/>
                  </a:cubicBezTo>
                  <a:cubicBezTo>
                    <a:pt x="121" y="45"/>
                    <a:pt x="121" y="45"/>
                    <a:pt x="121" y="45"/>
                  </a:cubicBezTo>
                  <a:cubicBezTo>
                    <a:pt x="123" y="45"/>
                    <a:pt x="123" y="45"/>
                    <a:pt x="123" y="45"/>
                  </a:cubicBezTo>
                  <a:cubicBezTo>
                    <a:pt x="123" y="45"/>
                    <a:pt x="123" y="45"/>
                    <a:pt x="123" y="45"/>
                  </a:cubicBezTo>
                  <a:cubicBezTo>
                    <a:pt x="124" y="45"/>
                    <a:pt x="124" y="45"/>
                    <a:pt x="124" y="45"/>
                  </a:cubicBezTo>
                  <a:cubicBezTo>
                    <a:pt x="124" y="45"/>
                    <a:pt x="124" y="45"/>
                    <a:pt x="124" y="45"/>
                  </a:cubicBezTo>
                  <a:cubicBezTo>
                    <a:pt x="125" y="45"/>
                    <a:pt x="125" y="45"/>
                    <a:pt x="125" y="45"/>
                  </a:cubicBezTo>
                  <a:cubicBezTo>
                    <a:pt x="124" y="44"/>
                    <a:pt x="124" y="44"/>
                    <a:pt x="124" y="44"/>
                  </a:cubicBezTo>
                  <a:cubicBezTo>
                    <a:pt x="123" y="44"/>
                    <a:pt x="123" y="44"/>
                    <a:pt x="123" y="44"/>
                  </a:cubicBezTo>
                  <a:cubicBezTo>
                    <a:pt x="123" y="44"/>
                    <a:pt x="123" y="44"/>
                    <a:pt x="123" y="44"/>
                  </a:cubicBezTo>
                  <a:cubicBezTo>
                    <a:pt x="123" y="44"/>
                    <a:pt x="123" y="44"/>
                    <a:pt x="123" y="44"/>
                  </a:cubicBezTo>
                  <a:cubicBezTo>
                    <a:pt x="122" y="44"/>
                    <a:pt x="122" y="44"/>
                    <a:pt x="122" y="44"/>
                  </a:cubicBezTo>
                  <a:cubicBezTo>
                    <a:pt x="122" y="44"/>
                    <a:pt x="122" y="44"/>
                    <a:pt x="122" y="44"/>
                  </a:cubicBezTo>
                  <a:cubicBezTo>
                    <a:pt x="121" y="44"/>
                    <a:pt x="121" y="44"/>
                    <a:pt x="121" y="44"/>
                  </a:cubicBezTo>
                  <a:cubicBezTo>
                    <a:pt x="121" y="43"/>
                    <a:pt x="121" y="43"/>
                    <a:pt x="121" y="43"/>
                  </a:cubicBezTo>
                  <a:cubicBezTo>
                    <a:pt x="121" y="43"/>
                    <a:pt x="121" y="43"/>
                    <a:pt x="121" y="43"/>
                  </a:cubicBezTo>
                  <a:cubicBezTo>
                    <a:pt x="121" y="43"/>
                    <a:pt x="121" y="43"/>
                    <a:pt x="121" y="43"/>
                  </a:cubicBezTo>
                  <a:cubicBezTo>
                    <a:pt x="120" y="43"/>
                    <a:pt x="120" y="43"/>
                    <a:pt x="120" y="43"/>
                  </a:cubicBezTo>
                  <a:cubicBezTo>
                    <a:pt x="120" y="43"/>
                    <a:pt x="120" y="43"/>
                    <a:pt x="120" y="43"/>
                  </a:cubicBezTo>
                  <a:cubicBezTo>
                    <a:pt x="119" y="42"/>
                    <a:pt x="119" y="42"/>
                    <a:pt x="119" y="42"/>
                  </a:cubicBezTo>
                  <a:cubicBezTo>
                    <a:pt x="120" y="42"/>
                    <a:pt x="120" y="42"/>
                    <a:pt x="120" y="42"/>
                  </a:cubicBezTo>
                  <a:cubicBezTo>
                    <a:pt x="120" y="41"/>
                    <a:pt x="120" y="41"/>
                    <a:pt x="120" y="41"/>
                  </a:cubicBezTo>
                  <a:cubicBezTo>
                    <a:pt x="120" y="42"/>
                    <a:pt x="120" y="42"/>
                    <a:pt x="120" y="42"/>
                  </a:cubicBezTo>
                  <a:cubicBezTo>
                    <a:pt x="120" y="41"/>
                    <a:pt x="120" y="41"/>
                    <a:pt x="120" y="41"/>
                  </a:cubicBezTo>
                  <a:cubicBezTo>
                    <a:pt x="121" y="41"/>
                    <a:pt x="121" y="41"/>
                    <a:pt x="121" y="41"/>
                  </a:cubicBezTo>
                  <a:cubicBezTo>
                    <a:pt x="121" y="41"/>
                    <a:pt x="121" y="41"/>
                    <a:pt x="121" y="41"/>
                  </a:cubicBezTo>
                  <a:cubicBezTo>
                    <a:pt x="120" y="40"/>
                    <a:pt x="120" y="40"/>
                    <a:pt x="120" y="40"/>
                  </a:cubicBezTo>
                  <a:cubicBezTo>
                    <a:pt x="120" y="40"/>
                    <a:pt x="120" y="40"/>
                    <a:pt x="120" y="40"/>
                  </a:cubicBezTo>
                  <a:cubicBezTo>
                    <a:pt x="120" y="40"/>
                    <a:pt x="120" y="40"/>
                    <a:pt x="120" y="40"/>
                  </a:cubicBezTo>
                  <a:cubicBezTo>
                    <a:pt x="120" y="39"/>
                    <a:pt x="120" y="39"/>
                    <a:pt x="120" y="39"/>
                  </a:cubicBezTo>
                  <a:cubicBezTo>
                    <a:pt x="119" y="39"/>
                    <a:pt x="119" y="39"/>
                    <a:pt x="119" y="39"/>
                  </a:cubicBezTo>
                  <a:cubicBezTo>
                    <a:pt x="119" y="39"/>
                    <a:pt x="119" y="39"/>
                    <a:pt x="119" y="39"/>
                  </a:cubicBezTo>
                  <a:cubicBezTo>
                    <a:pt x="118" y="38"/>
                    <a:pt x="118" y="38"/>
                    <a:pt x="118" y="38"/>
                  </a:cubicBezTo>
                  <a:cubicBezTo>
                    <a:pt x="117" y="37"/>
                    <a:pt x="117" y="37"/>
                    <a:pt x="117" y="37"/>
                  </a:cubicBezTo>
                  <a:cubicBezTo>
                    <a:pt x="116" y="36"/>
                    <a:pt x="116" y="36"/>
                    <a:pt x="116" y="36"/>
                  </a:cubicBezTo>
                  <a:cubicBezTo>
                    <a:pt x="116" y="36"/>
                    <a:pt x="116" y="36"/>
                    <a:pt x="116" y="36"/>
                  </a:cubicBezTo>
                  <a:cubicBezTo>
                    <a:pt x="116" y="35"/>
                    <a:pt x="116" y="35"/>
                    <a:pt x="116" y="35"/>
                  </a:cubicBezTo>
                  <a:cubicBezTo>
                    <a:pt x="116" y="35"/>
                    <a:pt x="116" y="35"/>
                    <a:pt x="116" y="35"/>
                  </a:cubicBezTo>
                  <a:cubicBezTo>
                    <a:pt x="117" y="36"/>
                    <a:pt x="117" y="36"/>
                    <a:pt x="117" y="36"/>
                  </a:cubicBezTo>
                  <a:cubicBezTo>
                    <a:pt x="117" y="36"/>
                    <a:pt x="117" y="36"/>
                    <a:pt x="117" y="36"/>
                  </a:cubicBezTo>
                  <a:cubicBezTo>
                    <a:pt x="118" y="35"/>
                    <a:pt x="118" y="35"/>
                    <a:pt x="118" y="35"/>
                  </a:cubicBezTo>
                  <a:cubicBezTo>
                    <a:pt x="118" y="35"/>
                    <a:pt x="118" y="35"/>
                    <a:pt x="118" y="35"/>
                  </a:cubicBezTo>
                  <a:cubicBezTo>
                    <a:pt x="120" y="34"/>
                    <a:pt x="120" y="34"/>
                    <a:pt x="120" y="34"/>
                  </a:cubicBezTo>
                  <a:cubicBezTo>
                    <a:pt x="121" y="33"/>
                    <a:pt x="121" y="33"/>
                    <a:pt x="121" y="33"/>
                  </a:cubicBezTo>
                  <a:cubicBezTo>
                    <a:pt x="122" y="32"/>
                    <a:pt x="122" y="32"/>
                    <a:pt x="122" y="32"/>
                  </a:cubicBezTo>
                  <a:cubicBezTo>
                    <a:pt x="123" y="32"/>
                    <a:pt x="123" y="32"/>
                    <a:pt x="123" y="32"/>
                  </a:cubicBezTo>
                  <a:cubicBezTo>
                    <a:pt x="123" y="31"/>
                    <a:pt x="123" y="31"/>
                    <a:pt x="123" y="31"/>
                  </a:cubicBezTo>
                  <a:cubicBezTo>
                    <a:pt x="124" y="31"/>
                    <a:pt x="124" y="31"/>
                    <a:pt x="124" y="31"/>
                  </a:cubicBezTo>
                  <a:cubicBezTo>
                    <a:pt x="125" y="32"/>
                    <a:pt x="125" y="32"/>
                    <a:pt x="125" y="32"/>
                  </a:cubicBezTo>
                  <a:cubicBezTo>
                    <a:pt x="125" y="32"/>
                    <a:pt x="125" y="32"/>
                    <a:pt x="125" y="32"/>
                  </a:cubicBezTo>
                  <a:cubicBezTo>
                    <a:pt x="126" y="31"/>
                    <a:pt x="126" y="31"/>
                    <a:pt x="126" y="31"/>
                  </a:cubicBezTo>
                  <a:cubicBezTo>
                    <a:pt x="126" y="30"/>
                    <a:pt x="126" y="30"/>
                    <a:pt x="126" y="30"/>
                  </a:cubicBezTo>
                  <a:cubicBezTo>
                    <a:pt x="125" y="30"/>
                    <a:pt x="125" y="30"/>
                    <a:pt x="125" y="30"/>
                  </a:cubicBezTo>
                  <a:cubicBezTo>
                    <a:pt x="123" y="30"/>
                    <a:pt x="123" y="30"/>
                    <a:pt x="123" y="30"/>
                  </a:cubicBezTo>
                  <a:cubicBezTo>
                    <a:pt x="122" y="30"/>
                    <a:pt x="122" y="30"/>
                    <a:pt x="122" y="30"/>
                  </a:cubicBezTo>
                  <a:cubicBezTo>
                    <a:pt x="121" y="30"/>
                    <a:pt x="121" y="30"/>
                    <a:pt x="121" y="30"/>
                  </a:cubicBezTo>
                  <a:cubicBezTo>
                    <a:pt x="120" y="31"/>
                    <a:pt x="120" y="31"/>
                    <a:pt x="120" y="31"/>
                  </a:cubicBezTo>
                  <a:cubicBezTo>
                    <a:pt x="120" y="31"/>
                    <a:pt x="120" y="31"/>
                    <a:pt x="120" y="31"/>
                  </a:cubicBezTo>
                  <a:cubicBezTo>
                    <a:pt x="119" y="31"/>
                    <a:pt x="119" y="31"/>
                    <a:pt x="119" y="31"/>
                  </a:cubicBezTo>
                  <a:cubicBezTo>
                    <a:pt x="118" y="31"/>
                    <a:pt x="118" y="31"/>
                    <a:pt x="118" y="31"/>
                  </a:cubicBezTo>
                  <a:cubicBezTo>
                    <a:pt x="117" y="31"/>
                    <a:pt x="117" y="31"/>
                    <a:pt x="117" y="31"/>
                  </a:cubicBezTo>
                  <a:cubicBezTo>
                    <a:pt x="116" y="31"/>
                    <a:pt x="116" y="31"/>
                    <a:pt x="116" y="31"/>
                  </a:cubicBezTo>
                  <a:cubicBezTo>
                    <a:pt x="116" y="32"/>
                    <a:pt x="116" y="32"/>
                    <a:pt x="116" y="32"/>
                  </a:cubicBezTo>
                  <a:cubicBezTo>
                    <a:pt x="115" y="33"/>
                    <a:pt x="115" y="33"/>
                    <a:pt x="115" y="33"/>
                  </a:cubicBezTo>
                  <a:cubicBezTo>
                    <a:pt x="114" y="34"/>
                    <a:pt x="114" y="34"/>
                    <a:pt x="114" y="34"/>
                  </a:cubicBezTo>
                  <a:cubicBezTo>
                    <a:pt x="113" y="33"/>
                    <a:pt x="113" y="33"/>
                    <a:pt x="113" y="33"/>
                  </a:cubicBezTo>
                  <a:cubicBezTo>
                    <a:pt x="113" y="33"/>
                    <a:pt x="113" y="33"/>
                    <a:pt x="113" y="33"/>
                  </a:cubicBezTo>
                  <a:cubicBezTo>
                    <a:pt x="112" y="32"/>
                    <a:pt x="112" y="32"/>
                    <a:pt x="112" y="32"/>
                  </a:cubicBezTo>
                  <a:cubicBezTo>
                    <a:pt x="111" y="31"/>
                    <a:pt x="111" y="31"/>
                    <a:pt x="111" y="31"/>
                  </a:cubicBezTo>
                  <a:cubicBezTo>
                    <a:pt x="110" y="30"/>
                    <a:pt x="110" y="30"/>
                    <a:pt x="110" y="30"/>
                  </a:cubicBezTo>
                  <a:cubicBezTo>
                    <a:pt x="110" y="28"/>
                    <a:pt x="110" y="28"/>
                    <a:pt x="110" y="28"/>
                  </a:cubicBezTo>
                  <a:cubicBezTo>
                    <a:pt x="111" y="27"/>
                    <a:pt x="111" y="27"/>
                    <a:pt x="111" y="27"/>
                  </a:cubicBezTo>
                  <a:cubicBezTo>
                    <a:pt x="112" y="26"/>
                    <a:pt x="112" y="26"/>
                    <a:pt x="112" y="26"/>
                  </a:cubicBezTo>
                  <a:close/>
                  <a:moveTo>
                    <a:pt x="113" y="0"/>
                  </a:moveTo>
                  <a:cubicBezTo>
                    <a:pt x="112" y="0"/>
                    <a:pt x="112" y="0"/>
                    <a:pt x="112" y="0"/>
                  </a:cubicBezTo>
                  <a:cubicBezTo>
                    <a:pt x="112" y="1"/>
                    <a:pt x="112" y="1"/>
                    <a:pt x="112" y="1"/>
                  </a:cubicBezTo>
                  <a:cubicBezTo>
                    <a:pt x="113" y="0"/>
                    <a:pt x="113" y="0"/>
                    <a:pt x="113" y="0"/>
                  </a:cubicBezTo>
                  <a:cubicBezTo>
                    <a:pt x="113" y="0"/>
                    <a:pt x="113" y="0"/>
                    <a:pt x="113" y="0"/>
                  </a:cubicBezTo>
                  <a:close/>
                  <a:moveTo>
                    <a:pt x="114" y="3"/>
                  </a:moveTo>
                  <a:cubicBezTo>
                    <a:pt x="114" y="3"/>
                    <a:pt x="114" y="3"/>
                    <a:pt x="114" y="3"/>
                  </a:cubicBezTo>
                  <a:cubicBezTo>
                    <a:pt x="115" y="2"/>
                    <a:pt x="115" y="2"/>
                    <a:pt x="115" y="2"/>
                  </a:cubicBezTo>
                  <a:cubicBezTo>
                    <a:pt x="115" y="3"/>
                    <a:pt x="115" y="3"/>
                    <a:pt x="115" y="3"/>
                  </a:cubicBezTo>
                  <a:cubicBezTo>
                    <a:pt x="116" y="2"/>
                    <a:pt x="116" y="2"/>
                    <a:pt x="116" y="2"/>
                  </a:cubicBezTo>
                  <a:cubicBezTo>
                    <a:pt x="116" y="2"/>
                    <a:pt x="116" y="2"/>
                    <a:pt x="116" y="2"/>
                  </a:cubicBezTo>
                  <a:cubicBezTo>
                    <a:pt x="115" y="2"/>
                    <a:pt x="115" y="2"/>
                    <a:pt x="115" y="2"/>
                  </a:cubicBezTo>
                  <a:cubicBezTo>
                    <a:pt x="114" y="2"/>
                    <a:pt x="114" y="2"/>
                    <a:pt x="114" y="2"/>
                  </a:cubicBezTo>
                  <a:cubicBezTo>
                    <a:pt x="113" y="2"/>
                    <a:pt x="113" y="2"/>
                    <a:pt x="113" y="2"/>
                  </a:cubicBezTo>
                  <a:cubicBezTo>
                    <a:pt x="114" y="3"/>
                    <a:pt x="114" y="3"/>
                    <a:pt x="114" y="3"/>
                  </a:cubicBezTo>
                  <a:close/>
                  <a:moveTo>
                    <a:pt x="107" y="7"/>
                  </a:moveTo>
                  <a:cubicBezTo>
                    <a:pt x="107" y="7"/>
                    <a:pt x="107" y="7"/>
                    <a:pt x="107" y="7"/>
                  </a:cubicBezTo>
                  <a:cubicBezTo>
                    <a:pt x="107" y="8"/>
                    <a:pt x="107" y="8"/>
                    <a:pt x="107" y="8"/>
                  </a:cubicBezTo>
                  <a:cubicBezTo>
                    <a:pt x="107" y="7"/>
                    <a:pt x="107" y="7"/>
                    <a:pt x="107" y="7"/>
                  </a:cubicBezTo>
                  <a:cubicBezTo>
                    <a:pt x="107" y="7"/>
                    <a:pt x="107" y="7"/>
                    <a:pt x="107" y="7"/>
                  </a:cubicBezTo>
                  <a:close/>
                  <a:moveTo>
                    <a:pt x="108" y="6"/>
                  </a:moveTo>
                  <a:cubicBezTo>
                    <a:pt x="110" y="5"/>
                    <a:pt x="110" y="5"/>
                    <a:pt x="110" y="5"/>
                  </a:cubicBezTo>
                  <a:cubicBezTo>
                    <a:pt x="111" y="5"/>
                    <a:pt x="111" y="5"/>
                    <a:pt x="111" y="5"/>
                  </a:cubicBezTo>
                  <a:cubicBezTo>
                    <a:pt x="111" y="5"/>
                    <a:pt x="111" y="5"/>
                    <a:pt x="111" y="5"/>
                  </a:cubicBezTo>
                  <a:cubicBezTo>
                    <a:pt x="110" y="6"/>
                    <a:pt x="110" y="6"/>
                    <a:pt x="110" y="6"/>
                  </a:cubicBezTo>
                  <a:cubicBezTo>
                    <a:pt x="109" y="6"/>
                    <a:pt x="109" y="6"/>
                    <a:pt x="109" y="6"/>
                  </a:cubicBezTo>
                  <a:cubicBezTo>
                    <a:pt x="108" y="6"/>
                    <a:pt x="108" y="6"/>
                    <a:pt x="108" y="6"/>
                  </a:cubicBezTo>
                  <a:close/>
                  <a:moveTo>
                    <a:pt x="99" y="10"/>
                  </a:moveTo>
                  <a:cubicBezTo>
                    <a:pt x="100" y="11"/>
                    <a:pt x="100" y="11"/>
                    <a:pt x="100" y="11"/>
                  </a:cubicBezTo>
                  <a:cubicBezTo>
                    <a:pt x="99" y="10"/>
                    <a:pt x="99" y="10"/>
                    <a:pt x="99" y="10"/>
                  </a:cubicBezTo>
                  <a:cubicBezTo>
                    <a:pt x="99" y="10"/>
                    <a:pt x="99" y="10"/>
                    <a:pt x="99" y="10"/>
                  </a:cubicBezTo>
                  <a:close/>
                  <a:moveTo>
                    <a:pt x="99" y="10"/>
                  </a:moveTo>
                  <a:cubicBezTo>
                    <a:pt x="99" y="10"/>
                    <a:pt x="99" y="10"/>
                    <a:pt x="99" y="10"/>
                  </a:cubicBezTo>
                  <a:cubicBezTo>
                    <a:pt x="100" y="10"/>
                    <a:pt x="100" y="10"/>
                    <a:pt x="100" y="10"/>
                  </a:cubicBezTo>
                  <a:cubicBezTo>
                    <a:pt x="100" y="10"/>
                    <a:pt x="100" y="10"/>
                    <a:pt x="100" y="10"/>
                  </a:cubicBezTo>
                  <a:cubicBezTo>
                    <a:pt x="100" y="10"/>
                    <a:pt x="100" y="10"/>
                    <a:pt x="100" y="10"/>
                  </a:cubicBezTo>
                  <a:cubicBezTo>
                    <a:pt x="99" y="10"/>
                    <a:pt x="99" y="10"/>
                    <a:pt x="99" y="10"/>
                  </a:cubicBezTo>
                  <a:close/>
                  <a:moveTo>
                    <a:pt x="100" y="12"/>
                  </a:moveTo>
                  <a:cubicBezTo>
                    <a:pt x="99" y="12"/>
                    <a:pt x="99" y="12"/>
                    <a:pt x="99" y="12"/>
                  </a:cubicBezTo>
                  <a:cubicBezTo>
                    <a:pt x="100" y="12"/>
                    <a:pt x="100" y="12"/>
                    <a:pt x="100" y="12"/>
                  </a:cubicBezTo>
                  <a:cubicBezTo>
                    <a:pt x="100" y="12"/>
                    <a:pt x="100" y="12"/>
                    <a:pt x="100" y="12"/>
                  </a:cubicBezTo>
                  <a:close/>
                  <a:moveTo>
                    <a:pt x="99" y="13"/>
                  </a:moveTo>
                  <a:cubicBezTo>
                    <a:pt x="99" y="13"/>
                    <a:pt x="99" y="13"/>
                    <a:pt x="99" y="13"/>
                  </a:cubicBezTo>
                  <a:cubicBezTo>
                    <a:pt x="99" y="14"/>
                    <a:pt x="99" y="14"/>
                    <a:pt x="99" y="14"/>
                  </a:cubicBezTo>
                  <a:cubicBezTo>
                    <a:pt x="99" y="14"/>
                    <a:pt x="99" y="14"/>
                    <a:pt x="99" y="14"/>
                  </a:cubicBezTo>
                  <a:cubicBezTo>
                    <a:pt x="99" y="13"/>
                    <a:pt x="99" y="13"/>
                    <a:pt x="99" y="13"/>
                  </a:cubicBezTo>
                  <a:close/>
                  <a:moveTo>
                    <a:pt x="93" y="42"/>
                  </a:moveTo>
                  <a:cubicBezTo>
                    <a:pt x="94" y="42"/>
                    <a:pt x="94" y="42"/>
                    <a:pt x="94" y="42"/>
                  </a:cubicBezTo>
                  <a:cubicBezTo>
                    <a:pt x="94" y="43"/>
                    <a:pt x="94" y="43"/>
                    <a:pt x="94" y="43"/>
                  </a:cubicBezTo>
                  <a:cubicBezTo>
                    <a:pt x="93" y="43"/>
                    <a:pt x="93" y="43"/>
                    <a:pt x="93" y="43"/>
                  </a:cubicBezTo>
                  <a:cubicBezTo>
                    <a:pt x="93" y="42"/>
                    <a:pt x="93" y="42"/>
                    <a:pt x="93" y="42"/>
                  </a:cubicBezTo>
                  <a:cubicBezTo>
                    <a:pt x="93" y="42"/>
                    <a:pt x="93" y="42"/>
                    <a:pt x="93" y="42"/>
                  </a:cubicBezTo>
                  <a:close/>
                  <a:moveTo>
                    <a:pt x="93" y="42"/>
                  </a:moveTo>
                  <a:cubicBezTo>
                    <a:pt x="93" y="43"/>
                    <a:pt x="93" y="43"/>
                    <a:pt x="93" y="43"/>
                  </a:cubicBezTo>
                  <a:cubicBezTo>
                    <a:pt x="93" y="44"/>
                    <a:pt x="93" y="44"/>
                    <a:pt x="93" y="44"/>
                  </a:cubicBezTo>
                  <a:cubicBezTo>
                    <a:pt x="92" y="44"/>
                    <a:pt x="92" y="44"/>
                    <a:pt x="92" y="44"/>
                  </a:cubicBezTo>
                  <a:cubicBezTo>
                    <a:pt x="92" y="44"/>
                    <a:pt x="92" y="44"/>
                    <a:pt x="92" y="44"/>
                  </a:cubicBezTo>
                  <a:cubicBezTo>
                    <a:pt x="92" y="43"/>
                    <a:pt x="92" y="43"/>
                    <a:pt x="92" y="43"/>
                  </a:cubicBezTo>
                  <a:cubicBezTo>
                    <a:pt x="92" y="42"/>
                    <a:pt x="92" y="42"/>
                    <a:pt x="92" y="42"/>
                  </a:cubicBezTo>
                  <a:cubicBezTo>
                    <a:pt x="93" y="41"/>
                    <a:pt x="93" y="41"/>
                    <a:pt x="93" y="41"/>
                  </a:cubicBezTo>
                  <a:cubicBezTo>
                    <a:pt x="93" y="42"/>
                    <a:pt x="93" y="42"/>
                    <a:pt x="93" y="42"/>
                  </a:cubicBezTo>
                  <a:close/>
                  <a:moveTo>
                    <a:pt x="62" y="29"/>
                  </a:moveTo>
                  <a:cubicBezTo>
                    <a:pt x="63" y="29"/>
                    <a:pt x="63" y="29"/>
                    <a:pt x="63" y="29"/>
                  </a:cubicBezTo>
                  <a:cubicBezTo>
                    <a:pt x="64" y="30"/>
                    <a:pt x="64" y="30"/>
                    <a:pt x="64" y="30"/>
                  </a:cubicBezTo>
                  <a:cubicBezTo>
                    <a:pt x="63" y="30"/>
                    <a:pt x="63" y="30"/>
                    <a:pt x="63" y="30"/>
                  </a:cubicBezTo>
                  <a:cubicBezTo>
                    <a:pt x="62" y="30"/>
                    <a:pt x="62" y="30"/>
                    <a:pt x="62" y="30"/>
                  </a:cubicBezTo>
                  <a:cubicBezTo>
                    <a:pt x="62" y="29"/>
                    <a:pt x="62" y="29"/>
                    <a:pt x="62" y="29"/>
                  </a:cubicBezTo>
                  <a:cubicBezTo>
                    <a:pt x="62" y="29"/>
                    <a:pt x="62" y="29"/>
                    <a:pt x="62" y="29"/>
                  </a:cubicBezTo>
                  <a:close/>
                  <a:moveTo>
                    <a:pt x="63" y="31"/>
                  </a:moveTo>
                  <a:cubicBezTo>
                    <a:pt x="64" y="31"/>
                    <a:pt x="64" y="31"/>
                    <a:pt x="64" y="31"/>
                  </a:cubicBezTo>
                  <a:cubicBezTo>
                    <a:pt x="64" y="31"/>
                    <a:pt x="64" y="31"/>
                    <a:pt x="64" y="31"/>
                  </a:cubicBezTo>
                  <a:cubicBezTo>
                    <a:pt x="65" y="32"/>
                    <a:pt x="65" y="32"/>
                    <a:pt x="65" y="32"/>
                  </a:cubicBezTo>
                  <a:cubicBezTo>
                    <a:pt x="65" y="32"/>
                    <a:pt x="65" y="32"/>
                    <a:pt x="65" y="32"/>
                  </a:cubicBezTo>
                  <a:cubicBezTo>
                    <a:pt x="64" y="32"/>
                    <a:pt x="64" y="32"/>
                    <a:pt x="64" y="32"/>
                  </a:cubicBezTo>
                  <a:cubicBezTo>
                    <a:pt x="63" y="32"/>
                    <a:pt x="63" y="32"/>
                    <a:pt x="63" y="32"/>
                  </a:cubicBezTo>
                  <a:cubicBezTo>
                    <a:pt x="63" y="31"/>
                    <a:pt x="63" y="31"/>
                    <a:pt x="63" y="31"/>
                  </a:cubicBezTo>
                  <a:cubicBezTo>
                    <a:pt x="63" y="31"/>
                    <a:pt x="63" y="31"/>
                    <a:pt x="63" y="31"/>
                  </a:cubicBezTo>
                  <a:close/>
                  <a:moveTo>
                    <a:pt x="64" y="32"/>
                  </a:moveTo>
                  <a:cubicBezTo>
                    <a:pt x="65" y="32"/>
                    <a:pt x="65" y="32"/>
                    <a:pt x="65" y="32"/>
                  </a:cubicBezTo>
                  <a:cubicBezTo>
                    <a:pt x="65" y="33"/>
                    <a:pt x="65" y="33"/>
                    <a:pt x="65" y="33"/>
                  </a:cubicBezTo>
                  <a:cubicBezTo>
                    <a:pt x="65" y="33"/>
                    <a:pt x="65" y="33"/>
                    <a:pt x="65" y="33"/>
                  </a:cubicBezTo>
                  <a:cubicBezTo>
                    <a:pt x="64" y="34"/>
                    <a:pt x="64" y="34"/>
                    <a:pt x="64" y="34"/>
                  </a:cubicBezTo>
                  <a:cubicBezTo>
                    <a:pt x="64" y="33"/>
                    <a:pt x="64" y="33"/>
                    <a:pt x="64" y="33"/>
                  </a:cubicBezTo>
                  <a:cubicBezTo>
                    <a:pt x="64" y="33"/>
                    <a:pt x="64" y="33"/>
                    <a:pt x="64" y="33"/>
                  </a:cubicBezTo>
                  <a:cubicBezTo>
                    <a:pt x="64" y="32"/>
                    <a:pt x="64" y="32"/>
                    <a:pt x="64" y="32"/>
                  </a:cubicBezTo>
                  <a:close/>
                  <a:moveTo>
                    <a:pt x="62" y="23"/>
                  </a:moveTo>
                  <a:cubicBezTo>
                    <a:pt x="62" y="21"/>
                    <a:pt x="62" y="21"/>
                    <a:pt x="62" y="21"/>
                  </a:cubicBezTo>
                  <a:cubicBezTo>
                    <a:pt x="63" y="20"/>
                    <a:pt x="63" y="20"/>
                    <a:pt x="63" y="20"/>
                  </a:cubicBezTo>
                  <a:cubicBezTo>
                    <a:pt x="64" y="20"/>
                    <a:pt x="64" y="20"/>
                    <a:pt x="64" y="20"/>
                  </a:cubicBezTo>
                  <a:cubicBezTo>
                    <a:pt x="64" y="19"/>
                    <a:pt x="64" y="19"/>
                    <a:pt x="64" y="19"/>
                  </a:cubicBezTo>
                  <a:cubicBezTo>
                    <a:pt x="65" y="21"/>
                    <a:pt x="65" y="21"/>
                    <a:pt x="65" y="21"/>
                  </a:cubicBezTo>
                  <a:cubicBezTo>
                    <a:pt x="67" y="22"/>
                    <a:pt x="67" y="22"/>
                    <a:pt x="67" y="22"/>
                  </a:cubicBezTo>
                  <a:cubicBezTo>
                    <a:pt x="67" y="22"/>
                    <a:pt x="67" y="22"/>
                    <a:pt x="67" y="22"/>
                  </a:cubicBezTo>
                  <a:cubicBezTo>
                    <a:pt x="68" y="23"/>
                    <a:pt x="68" y="23"/>
                    <a:pt x="68" y="23"/>
                  </a:cubicBezTo>
                  <a:cubicBezTo>
                    <a:pt x="68" y="24"/>
                    <a:pt x="68" y="24"/>
                    <a:pt x="68" y="24"/>
                  </a:cubicBezTo>
                  <a:cubicBezTo>
                    <a:pt x="69" y="24"/>
                    <a:pt x="69" y="24"/>
                    <a:pt x="69" y="24"/>
                  </a:cubicBezTo>
                  <a:cubicBezTo>
                    <a:pt x="70" y="23"/>
                    <a:pt x="70" y="23"/>
                    <a:pt x="70" y="23"/>
                  </a:cubicBezTo>
                  <a:cubicBezTo>
                    <a:pt x="70" y="23"/>
                    <a:pt x="70" y="23"/>
                    <a:pt x="70" y="23"/>
                  </a:cubicBezTo>
                  <a:cubicBezTo>
                    <a:pt x="71" y="23"/>
                    <a:pt x="71" y="23"/>
                    <a:pt x="71" y="23"/>
                  </a:cubicBezTo>
                  <a:cubicBezTo>
                    <a:pt x="72" y="23"/>
                    <a:pt x="72" y="23"/>
                    <a:pt x="72" y="23"/>
                  </a:cubicBezTo>
                  <a:cubicBezTo>
                    <a:pt x="75" y="23"/>
                    <a:pt x="75" y="23"/>
                    <a:pt x="75" y="23"/>
                  </a:cubicBezTo>
                  <a:cubicBezTo>
                    <a:pt x="77" y="22"/>
                    <a:pt x="77" y="22"/>
                    <a:pt x="77" y="22"/>
                  </a:cubicBezTo>
                  <a:cubicBezTo>
                    <a:pt x="78" y="21"/>
                    <a:pt x="78" y="21"/>
                    <a:pt x="78" y="21"/>
                  </a:cubicBezTo>
                  <a:cubicBezTo>
                    <a:pt x="80" y="21"/>
                    <a:pt x="80" y="21"/>
                    <a:pt x="80" y="21"/>
                  </a:cubicBezTo>
                  <a:cubicBezTo>
                    <a:pt x="81" y="22"/>
                    <a:pt x="81" y="22"/>
                    <a:pt x="81" y="22"/>
                  </a:cubicBezTo>
                  <a:cubicBezTo>
                    <a:pt x="81" y="22"/>
                    <a:pt x="81" y="22"/>
                    <a:pt x="81" y="22"/>
                  </a:cubicBezTo>
                  <a:cubicBezTo>
                    <a:pt x="82" y="22"/>
                    <a:pt x="82" y="22"/>
                    <a:pt x="82" y="22"/>
                  </a:cubicBezTo>
                  <a:cubicBezTo>
                    <a:pt x="84" y="21"/>
                    <a:pt x="84" y="21"/>
                    <a:pt x="84" y="21"/>
                  </a:cubicBezTo>
                  <a:cubicBezTo>
                    <a:pt x="86" y="21"/>
                    <a:pt x="86" y="21"/>
                    <a:pt x="86" y="21"/>
                  </a:cubicBezTo>
                  <a:cubicBezTo>
                    <a:pt x="86" y="20"/>
                    <a:pt x="86" y="20"/>
                    <a:pt x="86" y="20"/>
                  </a:cubicBezTo>
                  <a:cubicBezTo>
                    <a:pt x="88" y="18"/>
                    <a:pt x="88" y="18"/>
                    <a:pt x="88" y="18"/>
                  </a:cubicBezTo>
                  <a:cubicBezTo>
                    <a:pt x="89" y="16"/>
                    <a:pt x="89" y="16"/>
                    <a:pt x="89" y="16"/>
                  </a:cubicBezTo>
                  <a:cubicBezTo>
                    <a:pt x="90" y="15"/>
                    <a:pt x="90" y="15"/>
                    <a:pt x="90" y="15"/>
                  </a:cubicBezTo>
                  <a:cubicBezTo>
                    <a:pt x="91" y="11"/>
                    <a:pt x="91" y="11"/>
                    <a:pt x="91" y="11"/>
                  </a:cubicBezTo>
                  <a:cubicBezTo>
                    <a:pt x="91" y="11"/>
                    <a:pt x="91" y="11"/>
                    <a:pt x="91" y="11"/>
                  </a:cubicBezTo>
                  <a:cubicBezTo>
                    <a:pt x="91" y="10"/>
                    <a:pt x="91" y="10"/>
                    <a:pt x="91" y="10"/>
                  </a:cubicBezTo>
                  <a:cubicBezTo>
                    <a:pt x="91" y="10"/>
                    <a:pt x="91" y="10"/>
                    <a:pt x="91" y="10"/>
                  </a:cubicBezTo>
                  <a:cubicBezTo>
                    <a:pt x="92" y="9"/>
                    <a:pt x="92" y="9"/>
                    <a:pt x="92" y="9"/>
                  </a:cubicBezTo>
                  <a:cubicBezTo>
                    <a:pt x="93" y="9"/>
                    <a:pt x="93" y="9"/>
                    <a:pt x="93" y="9"/>
                  </a:cubicBezTo>
                  <a:cubicBezTo>
                    <a:pt x="94" y="9"/>
                    <a:pt x="94" y="9"/>
                    <a:pt x="94" y="9"/>
                  </a:cubicBezTo>
                  <a:cubicBezTo>
                    <a:pt x="96" y="9"/>
                    <a:pt x="96" y="9"/>
                    <a:pt x="96" y="9"/>
                  </a:cubicBezTo>
                  <a:cubicBezTo>
                    <a:pt x="97" y="9"/>
                    <a:pt x="97" y="9"/>
                    <a:pt x="97" y="9"/>
                  </a:cubicBezTo>
                  <a:cubicBezTo>
                    <a:pt x="98" y="9"/>
                    <a:pt x="98" y="9"/>
                    <a:pt x="98" y="9"/>
                  </a:cubicBezTo>
                  <a:cubicBezTo>
                    <a:pt x="99" y="9"/>
                    <a:pt x="99" y="9"/>
                    <a:pt x="99" y="9"/>
                  </a:cubicBezTo>
                  <a:cubicBezTo>
                    <a:pt x="99" y="10"/>
                    <a:pt x="99" y="10"/>
                    <a:pt x="99" y="10"/>
                  </a:cubicBezTo>
                  <a:cubicBezTo>
                    <a:pt x="98" y="10"/>
                    <a:pt x="98" y="10"/>
                    <a:pt x="98" y="10"/>
                  </a:cubicBezTo>
                  <a:cubicBezTo>
                    <a:pt x="99" y="10"/>
                    <a:pt x="99" y="10"/>
                    <a:pt x="99" y="10"/>
                  </a:cubicBezTo>
                  <a:cubicBezTo>
                    <a:pt x="98" y="10"/>
                    <a:pt x="98" y="10"/>
                    <a:pt x="98" y="10"/>
                  </a:cubicBezTo>
                  <a:cubicBezTo>
                    <a:pt x="99" y="11"/>
                    <a:pt x="99" y="11"/>
                    <a:pt x="99" y="11"/>
                  </a:cubicBezTo>
                  <a:cubicBezTo>
                    <a:pt x="100" y="12"/>
                    <a:pt x="100" y="12"/>
                    <a:pt x="100" y="12"/>
                  </a:cubicBezTo>
                  <a:cubicBezTo>
                    <a:pt x="99" y="12"/>
                    <a:pt x="99" y="12"/>
                    <a:pt x="99" y="12"/>
                  </a:cubicBezTo>
                  <a:cubicBezTo>
                    <a:pt x="98" y="12"/>
                    <a:pt x="98" y="12"/>
                    <a:pt x="98" y="12"/>
                  </a:cubicBezTo>
                  <a:cubicBezTo>
                    <a:pt x="98" y="12"/>
                    <a:pt x="98" y="12"/>
                    <a:pt x="98" y="12"/>
                  </a:cubicBezTo>
                  <a:cubicBezTo>
                    <a:pt x="98" y="13"/>
                    <a:pt x="98" y="13"/>
                    <a:pt x="98" y="13"/>
                  </a:cubicBezTo>
                  <a:cubicBezTo>
                    <a:pt x="99" y="13"/>
                    <a:pt x="99" y="13"/>
                    <a:pt x="99" y="13"/>
                  </a:cubicBezTo>
                  <a:cubicBezTo>
                    <a:pt x="99" y="13"/>
                    <a:pt x="99" y="13"/>
                    <a:pt x="99" y="13"/>
                  </a:cubicBezTo>
                  <a:cubicBezTo>
                    <a:pt x="98" y="14"/>
                    <a:pt x="98" y="14"/>
                    <a:pt x="98" y="14"/>
                  </a:cubicBezTo>
                  <a:cubicBezTo>
                    <a:pt x="98" y="14"/>
                    <a:pt x="98" y="14"/>
                    <a:pt x="98" y="14"/>
                  </a:cubicBezTo>
                  <a:cubicBezTo>
                    <a:pt x="99" y="15"/>
                    <a:pt x="99" y="15"/>
                    <a:pt x="99" y="15"/>
                  </a:cubicBezTo>
                  <a:cubicBezTo>
                    <a:pt x="99" y="16"/>
                    <a:pt x="99" y="16"/>
                    <a:pt x="99" y="16"/>
                  </a:cubicBezTo>
                  <a:cubicBezTo>
                    <a:pt x="101" y="17"/>
                    <a:pt x="101" y="17"/>
                    <a:pt x="101" y="17"/>
                  </a:cubicBezTo>
                  <a:cubicBezTo>
                    <a:pt x="101" y="17"/>
                    <a:pt x="101" y="17"/>
                    <a:pt x="101" y="17"/>
                  </a:cubicBezTo>
                  <a:cubicBezTo>
                    <a:pt x="101" y="18"/>
                    <a:pt x="101" y="18"/>
                    <a:pt x="101" y="18"/>
                  </a:cubicBezTo>
                  <a:cubicBezTo>
                    <a:pt x="100" y="18"/>
                    <a:pt x="100" y="18"/>
                    <a:pt x="100" y="18"/>
                  </a:cubicBezTo>
                  <a:cubicBezTo>
                    <a:pt x="99" y="19"/>
                    <a:pt x="99" y="19"/>
                    <a:pt x="99" y="19"/>
                  </a:cubicBezTo>
                  <a:cubicBezTo>
                    <a:pt x="100" y="19"/>
                    <a:pt x="100" y="19"/>
                    <a:pt x="100" y="19"/>
                  </a:cubicBezTo>
                  <a:cubicBezTo>
                    <a:pt x="100" y="20"/>
                    <a:pt x="100" y="20"/>
                    <a:pt x="100" y="20"/>
                  </a:cubicBezTo>
                  <a:cubicBezTo>
                    <a:pt x="101" y="20"/>
                    <a:pt x="101" y="20"/>
                    <a:pt x="101" y="20"/>
                  </a:cubicBezTo>
                  <a:cubicBezTo>
                    <a:pt x="103" y="22"/>
                    <a:pt x="103" y="22"/>
                    <a:pt x="103" y="22"/>
                  </a:cubicBezTo>
                  <a:cubicBezTo>
                    <a:pt x="103" y="22"/>
                    <a:pt x="103" y="22"/>
                    <a:pt x="103" y="22"/>
                  </a:cubicBezTo>
                  <a:cubicBezTo>
                    <a:pt x="104" y="23"/>
                    <a:pt x="104" y="23"/>
                    <a:pt x="104" y="23"/>
                  </a:cubicBezTo>
                  <a:cubicBezTo>
                    <a:pt x="104" y="23"/>
                    <a:pt x="104" y="23"/>
                    <a:pt x="104" y="23"/>
                  </a:cubicBezTo>
                  <a:cubicBezTo>
                    <a:pt x="105" y="23"/>
                    <a:pt x="105" y="23"/>
                    <a:pt x="105" y="23"/>
                  </a:cubicBezTo>
                  <a:cubicBezTo>
                    <a:pt x="105" y="24"/>
                    <a:pt x="105" y="24"/>
                    <a:pt x="105" y="24"/>
                  </a:cubicBezTo>
                  <a:cubicBezTo>
                    <a:pt x="104" y="24"/>
                    <a:pt x="104" y="24"/>
                    <a:pt x="104" y="24"/>
                  </a:cubicBezTo>
                  <a:cubicBezTo>
                    <a:pt x="104" y="24"/>
                    <a:pt x="104" y="24"/>
                    <a:pt x="104" y="24"/>
                  </a:cubicBezTo>
                  <a:cubicBezTo>
                    <a:pt x="103" y="24"/>
                    <a:pt x="103" y="24"/>
                    <a:pt x="103" y="24"/>
                  </a:cubicBezTo>
                  <a:cubicBezTo>
                    <a:pt x="102" y="24"/>
                    <a:pt x="102" y="24"/>
                    <a:pt x="102" y="24"/>
                  </a:cubicBezTo>
                  <a:cubicBezTo>
                    <a:pt x="100" y="23"/>
                    <a:pt x="100" y="23"/>
                    <a:pt x="100" y="23"/>
                  </a:cubicBezTo>
                  <a:cubicBezTo>
                    <a:pt x="101" y="24"/>
                    <a:pt x="101" y="24"/>
                    <a:pt x="101" y="24"/>
                  </a:cubicBezTo>
                  <a:cubicBezTo>
                    <a:pt x="101" y="24"/>
                    <a:pt x="101" y="24"/>
                    <a:pt x="101" y="24"/>
                  </a:cubicBezTo>
                  <a:cubicBezTo>
                    <a:pt x="100" y="24"/>
                    <a:pt x="100" y="24"/>
                    <a:pt x="100" y="24"/>
                  </a:cubicBezTo>
                  <a:cubicBezTo>
                    <a:pt x="99" y="25"/>
                    <a:pt x="99" y="25"/>
                    <a:pt x="99" y="25"/>
                  </a:cubicBezTo>
                  <a:cubicBezTo>
                    <a:pt x="99" y="25"/>
                    <a:pt x="99" y="25"/>
                    <a:pt x="99" y="25"/>
                  </a:cubicBezTo>
                  <a:cubicBezTo>
                    <a:pt x="99" y="26"/>
                    <a:pt x="99" y="26"/>
                    <a:pt x="99" y="26"/>
                  </a:cubicBezTo>
                  <a:cubicBezTo>
                    <a:pt x="99" y="27"/>
                    <a:pt x="99" y="27"/>
                    <a:pt x="99" y="27"/>
                  </a:cubicBezTo>
                  <a:cubicBezTo>
                    <a:pt x="98" y="28"/>
                    <a:pt x="98" y="28"/>
                    <a:pt x="98" y="28"/>
                  </a:cubicBezTo>
                  <a:cubicBezTo>
                    <a:pt x="98" y="29"/>
                    <a:pt x="98" y="29"/>
                    <a:pt x="98" y="29"/>
                  </a:cubicBezTo>
                  <a:cubicBezTo>
                    <a:pt x="97" y="30"/>
                    <a:pt x="97" y="30"/>
                    <a:pt x="97" y="30"/>
                  </a:cubicBezTo>
                  <a:cubicBezTo>
                    <a:pt x="97" y="31"/>
                    <a:pt x="97" y="31"/>
                    <a:pt x="97" y="31"/>
                  </a:cubicBezTo>
                  <a:cubicBezTo>
                    <a:pt x="97" y="32"/>
                    <a:pt x="97" y="32"/>
                    <a:pt x="97" y="32"/>
                  </a:cubicBezTo>
                  <a:cubicBezTo>
                    <a:pt x="96" y="33"/>
                    <a:pt x="96" y="33"/>
                    <a:pt x="96" y="33"/>
                  </a:cubicBezTo>
                  <a:cubicBezTo>
                    <a:pt x="95" y="32"/>
                    <a:pt x="95" y="32"/>
                    <a:pt x="95" y="32"/>
                  </a:cubicBezTo>
                  <a:cubicBezTo>
                    <a:pt x="95" y="32"/>
                    <a:pt x="95" y="32"/>
                    <a:pt x="95" y="32"/>
                  </a:cubicBezTo>
                  <a:cubicBezTo>
                    <a:pt x="95" y="32"/>
                    <a:pt x="95" y="32"/>
                    <a:pt x="95" y="32"/>
                  </a:cubicBezTo>
                  <a:cubicBezTo>
                    <a:pt x="95" y="33"/>
                    <a:pt x="95" y="33"/>
                    <a:pt x="95" y="33"/>
                  </a:cubicBezTo>
                  <a:cubicBezTo>
                    <a:pt x="94" y="34"/>
                    <a:pt x="94" y="34"/>
                    <a:pt x="94" y="34"/>
                  </a:cubicBezTo>
                  <a:cubicBezTo>
                    <a:pt x="94" y="35"/>
                    <a:pt x="94" y="35"/>
                    <a:pt x="94" y="35"/>
                  </a:cubicBezTo>
                  <a:cubicBezTo>
                    <a:pt x="94" y="35"/>
                    <a:pt x="94" y="35"/>
                    <a:pt x="94" y="35"/>
                  </a:cubicBezTo>
                  <a:cubicBezTo>
                    <a:pt x="93" y="35"/>
                    <a:pt x="93" y="35"/>
                    <a:pt x="93" y="35"/>
                  </a:cubicBezTo>
                  <a:cubicBezTo>
                    <a:pt x="93" y="35"/>
                    <a:pt x="93" y="35"/>
                    <a:pt x="93" y="35"/>
                  </a:cubicBezTo>
                  <a:cubicBezTo>
                    <a:pt x="93" y="36"/>
                    <a:pt x="93" y="36"/>
                    <a:pt x="93" y="36"/>
                  </a:cubicBezTo>
                  <a:cubicBezTo>
                    <a:pt x="94" y="35"/>
                    <a:pt x="94" y="35"/>
                    <a:pt x="94" y="35"/>
                  </a:cubicBezTo>
                  <a:cubicBezTo>
                    <a:pt x="94" y="36"/>
                    <a:pt x="94" y="36"/>
                    <a:pt x="94" y="36"/>
                  </a:cubicBezTo>
                  <a:cubicBezTo>
                    <a:pt x="94" y="36"/>
                    <a:pt x="94" y="36"/>
                    <a:pt x="94" y="36"/>
                  </a:cubicBezTo>
                  <a:cubicBezTo>
                    <a:pt x="93" y="37"/>
                    <a:pt x="93" y="37"/>
                    <a:pt x="93" y="37"/>
                  </a:cubicBezTo>
                  <a:cubicBezTo>
                    <a:pt x="94" y="37"/>
                    <a:pt x="94" y="37"/>
                    <a:pt x="94" y="37"/>
                  </a:cubicBezTo>
                  <a:cubicBezTo>
                    <a:pt x="94" y="37"/>
                    <a:pt x="94" y="37"/>
                    <a:pt x="94" y="37"/>
                  </a:cubicBezTo>
                  <a:cubicBezTo>
                    <a:pt x="94" y="37"/>
                    <a:pt x="94" y="37"/>
                    <a:pt x="94" y="37"/>
                  </a:cubicBezTo>
                  <a:cubicBezTo>
                    <a:pt x="94" y="38"/>
                    <a:pt x="94" y="38"/>
                    <a:pt x="94" y="38"/>
                  </a:cubicBezTo>
                  <a:cubicBezTo>
                    <a:pt x="93" y="38"/>
                    <a:pt x="93" y="38"/>
                    <a:pt x="93" y="38"/>
                  </a:cubicBezTo>
                  <a:cubicBezTo>
                    <a:pt x="93" y="38"/>
                    <a:pt x="93" y="38"/>
                    <a:pt x="93" y="38"/>
                  </a:cubicBezTo>
                  <a:cubicBezTo>
                    <a:pt x="93" y="38"/>
                    <a:pt x="93" y="38"/>
                    <a:pt x="93" y="38"/>
                  </a:cubicBezTo>
                  <a:cubicBezTo>
                    <a:pt x="94" y="38"/>
                    <a:pt x="94" y="38"/>
                    <a:pt x="94" y="38"/>
                  </a:cubicBezTo>
                  <a:cubicBezTo>
                    <a:pt x="94" y="39"/>
                    <a:pt x="94" y="39"/>
                    <a:pt x="94" y="39"/>
                  </a:cubicBezTo>
                  <a:cubicBezTo>
                    <a:pt x="93" y="40"/>
                    <a:pt x="93" y="40"/>
                    <a:pt x="93" y="40"/>
                  </a:cubicBezTo>
                  <a:cubicBezTo>
                    <a:pt x="93" y="40"/>
                    <a:pt x="93" y="40"/>
                    <a:pt x="93" y="40"/>
                  </a:cubicBezTo>
                  <a:cubicBezTo>
                    <a:pt x="92" y="40"/>
                    <a:pt x="92" y="40"/>
                    <a:pt x="92" y="40"/>
                  </a:cubicBezTo>
                  <a:cubicBezTo>
                    <a:pt x="92" y="41"/>
                    <a:pt x="92" y="41"/>
                    <a:pt x="92" y="41"/>
                  </a:cubicBezTo>
                  <a:cubicBezTo>
                    <a:pt x="92" y="41"/>
                    <a:pt x="92" y="41"/>
                    <a:pt x="92" y="41"/>
                  </a:cubicBezTo>
                  <a:cubicBezTo>
                    <a:pt x="91" y="43"/>
                    <a:pt x="91" y="43"/>
                    <a:pt x="91" y="43"/>
                  </a:cubicBezTo>
                  <a:cubicBezTo>
                    <a:pt x="90" y="44"/>
                    <a:pt x="90" y="44"/>
                    <a:pt x="90" y="44"/>
                  </a:cubicBezTo>
                  <a:cubicBezTo>
                    <a:pt x="88" y="44"/>
                    <a:pt x="88" y="44"/>
                    <a:pt x="88" y="44"/>
                  </a:cubicBezTo>
                  <a:cubicBezTo>
                    <a:pt x="87" y="45"/>
                    <a:pt x="87" y="45"/>
                    <a:pt x="87" y="45"/>
                  </a:cubicBezTo>
                  <a:cubicBezTo>
                    <a:pt x="86" y="45"/>
                    <a:pt x="86" y="45"/>
                    <a:pt x="86" y="45"/>
                  </a:cubicBezTo>
                  <a:cubicBezTo>
                    <a:pt x="86" y="44"/>
                    <a:pt x="86" y="44"/>
                    <a:pt x="86" y="44"/>
                  </a:cubicBezTo>
                  <a:cubicBezTo>
                    <a:pt x="86" y="43"/>
                    <a:pt x="86" y="43"/>
                    <a:pt x="86" y="43"/>
                  </a:cubicBezTo>
                  <a:cubicBezTo>
                    <a:pt x="85" y="42"/>
                    <a:pt x="85" y="42"/>
                    <a:pt x="85" y="42"/>
                  </a:cubicBezTo>
                  <a:cubicBezTo>
                    <a:pt x="85" y="42"/>
                    <a:pt x="85" y="42"/>
                    <a:pt x="85" y="42"/>
                  </a:cubicBezTo>
                  <a:cubicBezTo>
                    <a:pt x="85" y="42"/>
                    <a:pt x="85" y="42"/>
                    <a:pt x="85" y="42"/>
                  </a:cubicBezTo>
                  <a:cubicBezTo>
                    <a:pt x="84" y="42"/>
                    <a:pt x="84" y="42"/>
                    <a:pt x="84" y="42"/>
                  </a:cubicBezTo>
                  <a:cubicBezTo>
                    <a:pt x="84" y="42"/>
                    <a:pt x="84" y="42"/>
                    <a:pt x="84" y="42"/>
                  </a:cubicBezTo>
                  <a:cubicBezTo>
                    <a:pt x="83" y="42"/>
                    <a:pt x="83" y="42"/>
                    <a:pt x="83" y="42"/>
                  </a:cubicBezTo>
                  <a:cubicBezTo>
                    <a:pt x="83" y="41"/>
                    <a:pt x="83" y="41"/>
                    <a:pt x="83" y="41"/>
                  </a:cubicBezTo>
                  <a:cubicBezTo>
                    <a:pt x="82" y="42"/>
                    <a:pt x="82" y="42"/>
                    <a:pt x="82" y="42"/>
                  </a:cubicBezTo>
                  <a:cubicBezTo>
                    <a:pt x="83" y="42"/>
                    <a:pt x="83" y="42"/>
                    <a:pt x="83" y="42"/>
                  </a:cubicBezTo>
                  <a:cubicBezTo>
                    <a:pt x="82" y="42"/>
                    <a:pt x="82" y="42"/>
                    <a:pt x="82" y="42"/>
                  </a:cubicBezTo>
                  <a:cubicBezTo>
                    <a:pt x="82" y="42"/>
                    <a:pt x="82" y="42"/>
                    <a:pt x="82" y="42"/>
                  </a:cubicBezTo>
                  <a:cubicBezTo>
                    <a:pt x="82" y="41"/>
                    <a:pt x="82" y="41"/>
                    <a:pt x="82" y="41"/>
                  </a:cubicBezTo>
                  <a:cubicBezTo>
                    <a:pt x="81" y="41"/>
                    <a:pt x="81" y="41"/>
                    <a:pt x="81" y="41"/>
                  </a:cubicBezTo>
                  <a:cubicBezTo>
                    <a:pt x="81" y="41"/>
                    <a:pt x="81" y="41"/>
                    <a:pt x="81" y="41"/>
                  </a:cubicBezTo>
                  <a:cubicBezTo>
                    <a:pt x="80" y="40"/>
                    <a:pt x="80" y="40"/>
                    <a:pt x="80" y="40"/>
                  </a:cubicBezTo>
                  <a:cubicBezTo>
                    <a:pt x="79" y="40"/>
                    <a:pt x="79" y="40"/>
                    <a:pt x="79" y="40"/>
                  </a:cubicBezTo>
                  <a:cubicBezTo>
                    <a:pt x="79" y="41"/>
                    <a:pt x="79" y="41"/>
                    <a:pt x="79" y="41"/>
                  </a:cubicBezTo>
                  <a:cubicBezTo>
                    <a:pt x="77" y="41"/>
                    <a:pt x="77" y="41"/>
                    <a:pt x="77" y="41"/>
                  </a:cubicBezTo>
                  <a:cubicBezTo>
                    <a:pt x="77" y="42"/>
                    <a:pt x="77" y="42"/>
                    <a:pt x="77" y="42"/>
                  </a:cubicBezTo>
                  <a:cubicBezTo>
                    <a:pt x="77" y="42"/>
                    <a:pt x="77" y="42"/>
                    <a:pt x="77" y="42"/>
                  </a:cubicBezTo>
                  <a:cubicBezTo>
                    <a:pt x="76" y="41"/>
                    <a:pt x="76" y="41"/>
                    <a:pt x="76" y="41"/>
                  </a:cubicBezTo>
                  <a:cubicBezTo>
                    <a:pt x="76" y="42"/>
                    <a:pt x="76" y="42"/>
                    <a:pt x="76" y="42"/>
                  </a:cubicBezTo>
                  <a:cubicBezTo>
                    <a:pt x="75" y="43"/>
                    <a:pt x="75" y="43"/>
                    <a:pt x="75" y="43"/>
                  </a:cubicBezTo>
                  <a:cubicBezTo>
                    <a:pt x="74" y="43"/>
                    <a:pt x="74" y="43"/>
                    <a:pt x="74" y="43"/>
                  </a:cubicBezTo>
                  <a:cubicBezTo>
                    <a:pt x="74" y="42"/>
                    <a:pt x="74" y="42"/>
                    <a:pt x="74" y="42"/>
                  </a:cubicBezTo>
                  <a:cubicBezTo>
                    <a:pt x="74" y="41"/>
                    <a:pt x="74" y="41"/>
                    <a:pt x="74" y="41"/>
                  </a:cubicBezTo>
                  <a:cubicBezTo>
                    <a:pt x="74" y="40"/>
                    <a:pt x="74" y="40"/>
                    <a:pt x="74" y="40"/>
                  </a:cubicBezTo>
                  <a:cubicBezTo>
                    <a:pt x="74" y="39"/>
                    <a:pt x="74" y="39"/>
                    <a:pt x="74" y="39"/>
                  </a:cubicBezTo>
                  <a:cubicBezTo>
                    <a:pt x="74" y="38"/>
                    <a:pt x="74" y="38"/>
                    <a:pt x="74" y="38"/>
                  </a:cubicBezTo>
                  <a:cubicBezTo>
                    <a:pt x="74" y="39"/>
                    <a:pt x="74" y="39"/>
                    <a:pt x="74" y="39"/>
                  </a:cubicBezTo>
                  <a:cubicBezTo>
                    <a:pt x="73" y="40"/>
                    <a:pt x="73" y="40"/>
                    <a:pt x="73" y="40"/>
                  </a:cubicBezTo>
                  <a:cubicBezTo>
                    <a:pt x="73" y="40"/>
                    <a:pt x="73" y="40"/>
                    <a:pt x="73" y="40"/>
                  </a:cubicBezTo>
                  <a:cubicBezTo>
                    <a:pt x="72" y="40"/>
                    <a:pt x="72" y="40"/>
                    <a:pt x="72" y="40"/>
                  </a:cubicBezTo>
                  <a:cubicBezTo>
                    <a:pt x="71" y="40"/>
                    <a:pt x="71" y="40"/>
                    <a:pt x="71" y="40"/>
                  </a:cubicBezTo>
                  <a:cubicBezTo>
                    <a:pt x="70" y="40"/>
                    <a:pt x="70" y="40"/>
                    <a:pt x="70" y="40"/>
                  </a:cubicBezTo>
                  <a:cubicBezTo>
                    <a:pt x="70" y="40"/>
                    <a:pt x="70" y="40"/>
                    <a:pt x="70" y="40"/>
                  </a:cubicBezTo>
                  <a:cubicBezTo>
                    <a:pt x="69" y="40"/>
                    <a:pt x="69" y="40"/>
                    <a:pt x="69" y="40"/>
                  </a:cubicBezTo>
                  <a:cubicBezTo>
                    <a:pt x="68" y="39"/>
                    <a:pt x="68" y="39"/>
                    <a:pt x="68" y="39"/>
                  </a:cubicBezTo>
                  <a:cubicBezTo>
                    <a:pt x="68" y="40"/>
                    <a:pt x="68" y="40"/>
                    <a:pt x="68" y="40"/>
                  </a:cubicBezTo>
                  <a:cubicBezTo>
                    <a:pt x="67" y="40"/>
                    <a:pt x="67" y="40"/>
                    <a:pt x="67" y="40"/>
                  </a:cubicBezTo>
                  <a:cubicBezTo>
                    <a:pt x="67" y="39"/>
                    <a:pt x="67" y="39"/>
                    <a:pt x="67" y="39"/>
                  </a:cubicBezTo>
                  <a:cubicBezTo>
                    <a:pt x="67" y="38"/>
                    <a:pt x="67" y="38"/>
                    <a:pt x="67" y="38"/>
                  </a:cubicBezTo>
                  <a:cubicBezTo>
                    <a:pt x="66" y="36"/>
                    <a:pt x="66" y="36"/>
                    <a:pt x="66" y="36"/>
                  </a:cubicBezTo>
                  <a:cubicBezTo>
                    <a:pt x="66" y="36"/>
                    <a:pt x="66" y="36"/>
                    <a:pt x="66" y="36"/>
                  </a:cubicBezTo>
                  <a:cubicBezTo>
                    <a:pt x="65" y="35"/>
                    <a:pt x="65" y="35"/>
                    <a:pt x="65" y="35"/>
                  </a:cubicBezTo>
                  <a:cubicBezTo>
                    <a:pt x="66" y="35"/>
                    <a:pt x="66" y="35"/>
                    <a:pt x="66" y="35"/>
                  </a:cubicBezTo>
                  <a:cubicBezTo>
                    <a:pt x="66" y="34"/>
                    <a:pt x="66" y="34"/>
                    <a:pt x="66" y="34"/>
                  </a:cubicBezTo>
                  <a:cubicBezTo>
                    <a:pt x="66" y="33"/>
                    <a:pt x="66" y="33"/>
                    <a:pt x="66" y="33"/>
                  </a:cubicBezTo>
                  <a:cubicBezTo>
                    <a:pt x="66" y="32"/>
                    <a:pt x="66" y="32"/>
                    <a:pt x="66" y="32"/>
                  </a:cubicBezTo>
                  <a:cubicBezTo>
                    <a:pt x="65" y="31"/>
                    <a:pt x="65" y="31"/>
                    <a:pt x="65" y="31"/>
                  </a:cubicBezTo>
                  <a:cubicBezTo>
                    <a:pt x="64" y="31"/>
                    <a:pt x="64" y="31"/>
                    <a:pt x="64" y="31"/>
                  </a:cubicBezTo>
                  <a:cubicBezTo>
                    <a:pt x="63" y="30"/>
                    <a:pt x="63" y="30"/>
                    <a:pt x="63" y="30"/>
                  </a:cubicBezTo>
                  <a:cubicBezTo>
                    <a:pt x="63" y="30"/>
                    <a:pt x="63" y="30"/>
                    <a:pt x="63" y="30"/>
                  </a:cubicBezTo>
                  <a:cubicBezTo>
                    <a:pt x="63" y="30"/>
                    <a:pt x="63" y="30"/>
                    <a:pt x="63" y="30"/>
                  </a:cubicBezTo>
                  <a:cubicBezTo>
                    <a:pt x="64" y="30"/>
                    <a:pt x="64" y="30"/>
                    <a:pt x="64" y="30"/>
                  </a:cubicBezTo>
                  <a:cubicBezTo>
                    <a:pt x="66" y="29"/>
                    <a:pt x="66" y="29"/>
                    <a:pt x="66" y="29"/>
                  </a:cubicBezTo>
                  <a:cubicBezTo>
                    <a:pt x="67" y="28"/>
                    <a:pt x="67" y="28"/>
                    <a:pt x="67" y="28"/>
                  </a:cubicBezTo>
                  <a:cubicBezTo>
                    <a:pt x="67" y="28"/>
                    <a:pt x="67" y="28"/>
                    <a:pt x="67" y="28"/>
                  </a:cubicBezTo>
                  <a:cubicBezTo>
                    <a:pt x="67" y="28"/>
                    <a:pt x="67" y="28"/>
                    <a:pt x="67" y="28"/>
                  </a:cubicBezTo>
                  <a:cubicBezTo>
                    <a:pt x="65" y="29"/>
                    <a:pt x="65" y="29"/>
                    <a:pt x="65" y="29"/>
                  </a:cubicBezTo>
                  <a:cubicBezTo>
                    <a:pt x="64" y="29"/>
                    <a:pt x="64" y="29"/>
                    <a:pt x="64" y="29"/>
                  </a:cubicBezTo>
                  <a:cubicBezTo>
                    <a:pt x="64" y="29"/>
                    <a:pt x="64" y="29"/>
                    <a:pt x="64" y="29"/>
                  </a:cubicBezTo>
                  <a:cubicBezTo>
                    <a:pt x="63" y="29"/>
                    <a:pt x="63" y="29"/>
                    <a:pt x="63" y="29"/>
                  </a:cubicBezTo>
                  <a:cubicBezTo>
                    <a:pt x="62" y="28"/>
                    <a:pt x="62" y="28"/>
                    <a:pt x="62" y="28"/>
                  </a:cubicBezTo>
                  <a:cubicBezTo>
                    <a:pt x="62" y="28"/>
                    <a:pt x="62" y="28"/>
                    <a:pt x="62" y="28"/>
                  </a:cubicBezTo>
                  <a:cubicBezTo>
                    <a:pt x="63" y="28"/>
                    <a:pt x="63" y="28"/>
                    <a:pt x="63" y="28"/>
                  </a:cubicBezTo>
                  <a:cubicBezTo>
                    <a:pt x="62" y="27"/>
                    <a:pt x="62" y="27"/>
                    <a:pt x="62" y="27"/>
                  </a:cubicBezTo>
                  <a:cubicBezTo>
                    <a:pt x="61" y="26"/>
                    <a:pt x="61" y="26"/>
                    <a:pt x="61" y="26"/>
                  </a:cubicBezTo>
                  <a:cubicBezTo>
                    <a:pt x="61" y="24"/>
                    <a:pt x="61" y="24"/>
                    <a:pt x="61" y="24"/>
                  </a:cubicBezTo>
                  <a:cubicBezTo>
                    <a:pt x="62" y="24"/>
                    <a:pt x="62" y="24"/>
                    <a:pt x="62" y="24"/>
                  </a:cubicBezTo>
                  <a:cubicBezTo>
                    <a:pt x="62" y="24"/>
                    <a:pt x="62" y="24"/>
                    <a:pt x="62" y="24"/>
                  </a:cubicBezTo>
                  <a:cubicBezTo>
                    <a:pt x="61" y="23"/>
                    <a:pt x="61" y="23"/>
                    <a:pt x="61" y="23"/>
                  </a:cubicBezTo>
                  <a:cubicBezTo>
                    <a:pt x="62" y="23"/>
                    <a:pt x="62" y="23"/>
                    <a:pt x="62" y="23"/>
                  </a:cubicBezTo>
                  <a:close/>
                  <a:moveTo>
                    <a:pt x="176" y="31"/>
                  </a:moveTo>
                  <a:cubicBezTo>
                    <a:pt x="176" y="31"/>
                    <a:pt x="176" y="31"/>
                    <a:pt x="176" y="31"/>
                  </a:cubicBezTo>
                  <a:cubicBezTo>
                    <a:pt x="176" y="32"/>
                    <a:pt x="176" y="32"/>
                    <a:pt x="176" y="32"/>
                  </a:cubicBezTo>
                  <a:cubicBezTo>
                    <a:pt x="177" y="32"/>
                    <a:pt x="177" y="32"/>
                    <a:pt x="177" y="32"/>
                  </a:cubicBezTo>
                  <a:cubicBezTo>
                    <a:pt x="176" y="31"/>
                    <a:pt x="176" y="31"/>
                    <a:pt x="176" y="31"/>
                  </a:cubicBezTo>
                  <a:close/>
                  <a:moveTo>
                    <a:pt x="178" y="34"/>
                  </a:moveTo>
                  <a:cubicBezTo>
                    <a:pt x="177" y="34"/>
                    <a:pt x="177" y="34"/>
                    <a:pt x="177" y="34"/>
                  </a:cubicBezTo>
                  <a:cubicBezTo>
                    <a:pt x="178" y="34"/>
                    <a:pt x="178" y="34"/>
                    <a:pt x="178" y="34"/>
                  </a:cubicBezTo>
                  <a:cubicBezTo>
                    <a:pt x="178" y="34"/>
                    <a:pt x="178" y="34"/>
                    <a:pt x="178" y="34"/>
                  </a:cubicBezTo>
                  <a:close/>
                  <a:moveTo>
                    <a:pt x="179" y="34"/>
                  </a:moveTo>
                  <a:cubicBezTo>
                    <a:pt x="179" y="34"/>
                    <a:pt x="179" y="34"/>
                    <a:pt x="179" y="34"/>
                  </a:cubicBezTo>
                  <a:cubicBezTo>
                    <a:pt x="181" y="35"/>
                    <a:pt x="181" y="35"/>
                    <a:pt x="181" y="35"/>
                  </a:cubicBezTo>
                  <a:cubicBezTo>
                    <a:pt x="183" y="35"/>
                    <a:pt x="183" y="35"/>
                    <a:pt x="183" y="35"/>
                  </a:cubicBezTo>
                  <a:cubicBezTo>
                    <a:pt x="185" y="35"/>
                    <a:pt x="185" y="35"/>
                    <a:pt x="185" y="35"/>
                  </a:cubicBezTo>
                  <a:cubicBezTo>
                    <a:pt x="185" y="35"/>
                    <a:pt x="185" y="35"/>
                    <a:pt x="185" y="35"/>
                  </a:cubicBezTo>
                  <a:cubicBezTo>
                    <a:pt x="184" y="34"/>
                    <a:pt x="184" y="34"/>
                    <a:pt x="184" y="34"/>
                  </a:cubicBezTo>
                  <a:cubicBezTo>
                    <a:pt x="183" y="34"/>
                    <a:pt x="183" y="34"/>
                    <a:pt x="183" y="34"/>
                  </a:cubicBezTo>
                  <a:cubicBezTo>
                    <a:pt x="181" y="34"/>
                    <a:pt x="181" y="34"/>
                    <a:pt x="181" y="34"/>
                  </a:cubicBezTo>
                  <a:cubicBezTo>
                    <a:pt x="181" y="34"/>
                    <a:pt x="181" y="34"/>
                    <a:pt x="181" y="34"/>
                  </a:cubicBezTo>
                  <a:cubicBezTo>
                    <a:pt x="179" y="34"/>
                    <a:pt x="179" y="34"/>
                    <a:pt x="179" y="34"/>
                  </a:cubicBezTo>
                  <a:close/>
                  <a:moveTo>
                    <a:pt x="179" y="30"/>
                  </a:moveTo>
                  <a:cubicBezTo>
                    <a:pt x="180" y="31"/>
                    <a:pt x="180" y="31"/>
                    <a:pt x="180" y="31"/>
                  </a:cubicBezTo>
                  <a:cubicBezTo>
                    <a:pt x="180" y="30"/>
                    <a:pt x="180" y="30"/>
                    <a:pt x="180" y="30"/>
                  </a:cubicBezTo>
                  <a:cubicBezTo>
                    <a:pt x="180" y="30"/>
                    <a:pt x="180" y="30"/>
                    <a:pt x="180" y="30"/>
                  </a:cubicBezTo>
                  <a:cubicBezTo>
                    <a:pt x="181" y="31"/>
                    <a:pt x="181" y="31"/>
                    <a:pt x="181" y="31"/>
                  </a:cubicBezTo>
                  <a:cubicBezTo>
                    <a:pt x="181" y="32"/>
                    <a:pt x="181" y="32"/>
                    <a:pt x="181" y="32"/>
                  </a:cubicBezTo>
                  <a:cubicBezTo>
                    <a:pt x="181" y="32"/>
                    <a:pt x="181" y="32"/>
                    <a:pt x="181" y="32"/>
                  </a:cubicBezTo>
                  <a:cubicBezTo>
                    <a:pt x="182" y="32"/>
                    <a:pt x="182" y="32"/>
                    <a:pt x="182" y="32"/>
                  </a:cubicBezTo>
                  <a:cubicBezTo>
                    <a:pt x="182" y="32"/>
                    <a:pt x="182" y="32"/>
                    <a:pt x="182" y="32"/>
                  </a:cubicBezTo>
                  <a:cubicBezTo>
                    <a:pt x="183" y="32"/>
                    <a:pt x="183" y="32"/>
                    <a:pt x="183" y="32"/>
                  </a:cubicBezTo>
                  <a:cubicBezTo>
                    <a:pt x="183" y="32"/>
                    <a:pt x="183" y="32"/>
                    <a:pt x="183" y="32"/>
                  </a:cubicBezTo>
                  <a:cubicBezTo>
                    <a:pt x="182" y="31"/>
                    <a:pt x="182" y="31"/>
                    <a:pt x="182" y="31"/>
                  </a:cubicBezTo>
                  <a:cubicBezTo>
                    <a:pt x="181" y="30"/>
                    <a:pt x="181" y="30"/>
                    <a:pt x="181" y="30"/>
                  </a:cubicBezTo>
                  <a:cubicBezTo>
                    <a:pt x="181" y="30"/>
                    <a:pt x="181" y="30"/>
                    <a:pt x="181" y="30"/>
                  </a:cubicBezTo>
                  <a:cubicBezTo>
                    <a:pt x="180" y="30"/>
                    <a:pt x="180" y="30"/>
                    <a:pt x="180" y="30"/>
                  </a:cubicBezTo>
                  <a:cubicBezTo>
                    <a:pt x="179" y="30"/>
                    <a:pt x="179" y="30"/>
                    <a:pt x="179" y="30"/>
                  </a:cubicBezTo>
                  <a:cubicBezTo>
                    <a:pt x="179" y="30"/>
                    <a:pt x="179" y="30"/>
                    <a:pt x="179" y="30"/>
                  </a:cubicBezTo>
                  <a:close/>
                  <a:moveTo>
                    <a:pt x="166" y="50"/>
                  </a:moveTo>
                  <a:cubicBezTo>
                    <a:pt x="166" y="51"/>
                    <a:pt x="166" y="51"/>
                    <a:pt x="166" y="51"/>
                  </a:cubicBezTo>
                  <a:cubicBezTo>
                    <a:pt x="166" y="52"/>
                    <a:pt x="166" y="52"/>
                    <a:pt x="166" y="52"/>
                  </a:cubicBezTo>
                  <a:cubicBezTo>
                    <a:pt x="167" y="52"/>
                    <a:pt x="167" y="52"/>
                    <a:pt x="167" y="52"/>
                  </a:cubicBezTo>
                  <a:cubicBezTo>
                    <a:pt x="167" y="51"/>
                    <a:pt x="167" y="51"/>
                    <a:pt x="167" y="51"/>
                  </a:cubicBezTo>
                  <a:cubicBezTo>
                    <a:pt x="166" y="50"/>
                    <a:pt x="166" y="50"/>
                    <a:pt x="166" y="50"/>
                  </a:cubicBezTo>
                  <a:close/>
                  <a:moveTo>
                    <a:pt x="168" y="49"/>
                  </a:moveTo>
                  <a:cubicBezTo>
                    <a:pt x="168" y="50"/>
                    <a:pt x="168" y="50"/>
                    <a:pt x="168" y="50"/>
                  </a:cubicBezTo>
                  <a:cubicBezTo>
                    <a:pt x="167" y="51"/>
                    <a:pt x="167" y="51"/>
                    <a:pt x="167" y="51"/>
                  </a:cubicBezTo>
                  <a:cubicBezTo>
                    <a:pt x="167" y="52"/>
                    <a:pt x="167" y="52"/>
                    <a:pt x="167" y="52"/>
                  </a:cubicBezTo>
                  <a:cubicBezTo>
                    <a:pt x="167" y="52"/>
                    <a:pt x="167" y="52"/>
                    <a:pt x="167" y="52"/>
                  </a:cubicBezTo>
                  <a:cubicBezTo>
                    <a:pt x="168" y="50"/>
                    <a:pt x="168" y="50"/>
                    <a:pt x="168" y="50"/>
                  </a:cubicBezTo>
                  <a:cubicBezTo>
                    <a:pt x="168" y="49"/>
                    <a:pt x="168" y="49"/>
                    <a:pt x="168" y="49"/>
                  </a:cubicBezTo>
                  <a:close/>
                  <a:moveTo>
                    <a:pt x="175" y="55"/>
                  </a:moveTo>
                  <a:cubicBezTo>
                    <a:pt x="175" y="55"/>
                    <a:pt x="175" y="55"/>
                    <a:pt x="175" y="55"/>
                  </a:cubicBezTo>
                  <a:cubicBezTo>
                    <a:pt x="175" y="55"/>
                    <a:pt x="175" y="55"/>
                    <a:pt x="175" y="55"/>
                  </a:cubicBezTo>
                  <a:cubicBezTo>
                    <a:pt x="176" y="55"/>
                    <a:pt x="176" y="55"/>
                    <a:pt x="176" y="55"/>
                  </a:cubicBezTo>
                  <a:cubicBezTo>
                    <a:pt x="175" y="55"/>
                    <a:pt x="175" y="55"/>
                    <a:pt x="175" y="55"/>
                  </a:cubicBezTo>
                  <a:close/>
                  <a:moveTo>
                    <a:pt x="173" y="53"/>
                  </a:moveTo>
                  <a:cubicBezTo>
                    <a:pt x="173" y="53"/>
                    <a:pt x="173" y="53"/>
                    <a:pt x="173" y="53"/>
                  </a:cubicBezTo>
                  <a:cubicBezTo>
                    <a:pt x="173" y="53"/>
                    <a:pt x="173" y="53"/>
                    <a:pt x="173" y="53"/>
                  </a:cubicBezTo>
                  <a:cubicBezTo>
                    <a:pt x="173" y="54"/>
                    <a:pt x="173" y="54"/>
                    <a:pt x="173" y="54"/>
                  </a:cubicBezTo>
                  <a:cubicBezTo>
                    <a:pt x="173" y="55"/>
                    <a:pt x="173" y="55"/>
                    <a:pt x="173" y="55"/>
                  </a:cubicBezTo>
                  <a:cubicBezTo>
                    <a:pt x="173" y="55"/>
                    <a:pt x="173" y="55"/>
                    <a:pt x="173" y="55"/>
                  </a:cubicBezTo>
                  <a:cubicBezTo>
                    <a:pt x="173" y="55"/>
                    <a:pt x="173" y="55"/>
                    <a:pt x="173" y="55"/>
                  </a:cubicBezTo>
                  <a:cubicBezTo>
                    <a:pt x="173" y="55"/>
                    <a:pt x="173" y="55"/>
                    <a:pt x="173" y="55"/>
                  </a:cubicBezTo>
                  <a:cubicBezTo>
                    <a:pt x="173" y="55"/>
                    <a:pt x="173" y="55"/>
                    <a:pt x="173" y="55"/>
                  </a:cubicBezTo>
                  <a:cubicBezTo>
                    <a:pt x="173" y="56"/>
                    <a:pt x="173" y="56"/>
                    <a:pt x="173" y="56"/>
                  </a:cubicBezTo>
                  <a:cubicBezTo>
                    <a:pt x="173" y="56"/>
                    <a:pt x="173" y="56"/>
                    <a:pt x="173" y="56"/>
                  </a:cubicBezTo>
                  <a:cubicBezTo>
                    <a:pt x="174" y="55"/>
                    <a:pt x="174" y="55"/>
                    <a:pt x="174" y="55"/>
                  </a:cubicBezTo>
                  <a:cubicBezTo>
                    <a:pt x="174" y="55"/>
                    <a:pt x="174" y="55"/>
                    <a:pt x="174" y="55"/>
                  </a:cubicBezTo>
                  <a:cubicBezTo>
                    <a:pt x="174" y="55"/>
                    <a:pt x="174" y="55"/>
                    <a:pt x="174" y="55"/>
                  </a:cubicBezTo>
                  <a:cubicBezTo>
                    <a:pt x="174" y="54"/>
                    <a:pt x="174" y="54"/>
                    <a:pt x="174" y="54"/>
                  </a:cubicBezTo>
                  <a:cubicBezTo>
                    <a:pt x="173" y="53"/>
                    <a:pt x="173" y="53"/>
                    <a:pt x="173" y="53"/>
                  </a:cubicBezTo>
                  <a:close/>
                  <a:moveTo>
                    <a:pt x="174" y="54"/>
                  </a:moveTo>
                  <a:cubicBezTo>
                    <a:pt x="174" y="54"/>
                    <a:pt x="174" y="54"/>
                    <a:pt x="174" y="54"/>
                  </a:cubicBezTo>
                  <a:cubicBezTo>
                    <a:pt x="174" y="54"/>
                    <a:pt x="174" y="54"/>
                    <a:pt x="174" y="54"/>
                  </a:cubicBezTo>
                  <a:cubicBezTo>
                    <a:pt x="175" y="54"/>
                    <a:pt x="175" y="54"/>
                    <a:pt x="175" y="54"/>
                  </a:cubicBezTo>
                  <a:cubicBezTo>
                    <a:pt x="175" y="54"/>
                    <a:pt x="175" y="54"/>
                    <a:pt x="175" y="54"/>
                  </a:cubicBezTo>
                  <a:cubicBezTo>
                    <a:pt x="175" y="54"/>
                    <a:pt x="175" y="54"/>
                    <a:pt x="175" y="54"/>
                  </a:cubicBezTo>
                  <a:cubicBezTo>
                    <a:pt x="174" y="54"/>
                    <a:pt x="174" y="54"/>
                    <a:pt x="174" y="54"/>
                  </a:cubicBezTo>
                  <a:close/>
                  <a:moveTo>
                    <a:pt x="173" y="52"/>
                  </a:moveTo>
                  <a:cubicBezTo>
                    <a:pt x="173" y="52"/>
                    <a:pt x="173" y="52"/>
                    <a:pt x="173" y="52"/>
                  </a:cubicBezTo>
                  <a:cubicBezTo>
                    <a:pt x="173" y="53"/>
                    <a:pt x="173" y="53"/>
                    <a:pt x="173" y="53"/>
                  </a:cubicBezTo>
                  <a:cubicBezTo>
                    <a:pt x="173" y="53"/>
                    <a:pt x="173" y="53"/>
                    <a:pt x="173" y="53"/>
                  </a:cubicBezTo>
                  <a:cubicBezTo>
                    <a:pt x="174" y="54"/>
                    <a:pt x="174" y="54"/>
                    <a:pt x="174" y="54"/>
                  </a:cubicBezTo>
                  <a:cubicBezTo>
                    <a:pt x="174" y="53"/>
                    <a:pt x="174" y="53"/>
                    <a:pt x="174" y="53"/>
                  </a:cubicBezTo>
                  <a:cubicBezTo>
                    <a:pt x="173" y="53"/>
                    <a:pt x="173" y="53"/>
                    <a:pt x="173" y="53"/>
                  </a:cubicBezTo>
                  <a:cubicBezTo>
                    <a:pt x="173" y="52"/>
                    <a:pt x="173" y="52"/>
                    <a:pt x="173" y="52"/>
                  </a:cubicBezTo>
                  <a:close/>
                  <a:moveTo>
                    <a:pt x="175" y="52"/>
                  </a:moveTo>
                  <a:cubicBezTo>
                    <a:pt x="174" y="52"/>
                    <a:pt x="174" y="52"/>
                    <a:pt x="174" y="52"/>
                  </a:cubicBezTo>
                  <a:cubicBezTo>
                    <a:pt x="173" y="53"/>
                    <a:pt x="173" y="53"/>
                    <a:pt x="173" y="53"/>
                  </a:cubicBezTo>
                  <a:cubicBezTo>
                    <a:pt x="174" y="53"/>
                    <a:pt x="174" y="53"/>
                    <a:pt x="174" y="53"/>
                  </a:cubicBezTo>
                  <a:cubicBezTo>
                    <a:pt x="175" y="53"/>
                    <a:pt x="175" y="53"/>
                    <a:pt x="175" y="53"/>
                  </a:cubicBezTo>
                  <a:cubicBezTo>
                    <a:pt x="175" y="53"/>
                    <a:pt x="175" y="53"/>
                    <a:pt x="175" y="53"/>
                  </a:cubicBezTo>
                  <a:cubicBezTo>
                    <a:pt x="175" y="53"/>
                    <a:pt x="175" y="53"/>
                    <a:pt x="175" y="53"/>
                  </a:cubicBezTo>
                  <a:cubicBezTo>
                    <a:pt x="175" y="53"/>
                    <a:pt x="175" y="53"/>
                    <a:pt x="175" y="53"/>
                  </a:cubicBezTo>
                  <a:cubicBezTo>
                    <a:pt x="175" y="52"/>
                    <a:pt x="175" y="52"/>
                    <a:pt x="175" y="52"/>
                  </a:cubicBezTo>
                  <a:cubicBezTo>
                    <a:pt x="175" y="52"/>
                    <a:pt x="175" y="52"/>
                    <a:pt x="175" y="52"/>
                  </a:cubicBezTo>
                  <a:cubicBezTo>
                    <a:pt x="175" y="52"/>
                    <a:pt x="175" y="52"/>
                    <a:pt x="175" y="52"/>
                  </a:cubicBezTo>
                  <a:cubicBezTo>
                    <a:pt x="175" y="52"/>
                    <a:pt x="175" y="52"/>
                    <a:pt x="175" y="52"/>
                  </a:cubicBezTo>
                  <a:close/>
                  <a:moveTo>
                    <a:pt x="173" y="51"/>
                  </a:moveTo>
                  <a:cubicBezTo>
                    <a:pt x="173" y="51"/>
                    <a:pt x="173" y="51"/>
                    <a:pt x="173" y="51"/>
                  </a:cubicBezTo>
                  <a:cubicBezTo>
                    <a:pt x="173" y="51"/>
                    <a:pt x="173" y="51"/>
                    <a:pt x="173" y="51"/>
                  </a:cubicBezTo>
                  <a:cubicBezTo>
                    <a:pt x="173" y="51"/>
                    <a:pt x="173" y="51"/>
                    <a:pt x="173" y="51"/>
                  </a:cubicBezTo>
                  <a:cubicBezTo>
                    <a:pt x="173" y="51"/>
                    <a:pt x="173" y="51"/>
                    <a:pt x="173" y="51"/>
                  </a:cubicBezTo>
                  <a:close/>
                  <a:moveTo>
                    <a:pt x="175" y="50"/>
                  </a:moveTo>
                  <a:cubicBezTo>
                    <a:pt x="175" y="50"/>
                    <a:pt x="175" y="50"/>
                    <a:pt x="175" y="50"/>
                  </a:cubicBezTo>
                  <a:cubicBezTo>
                    <a:pt x="175" y="50"/>
                    <a:pt x="175" y="50"/>
                    <a:pt x="175" y="50"/>
                  </a:cubicBezTo>
                  <a:cubicBezTo>
                    <a:pt x="175" y="50"/>
                    <a:pt x="175" y="50"/>
                    <a:pt x="175" y="50"/>
                  </a:cubicBezTo>
                  <a:cubicBezTo>
                    <a:pt x="175" y="50"/>
                    <a:pt x="175" y="50"/>
                    <a:pt x="175" y="50"/>
                  </a:cubicBezTo>
                  <a:close/>
                  <a:moveTo>
                    <a:pt x="174" y="50"/>
                  </a:moveTo>
                  <a:cubicBezTo>
                    <a:pt x="174" y="50"/>
                    <a:pt x="174" y="50"/>
                    <a:pt x="174" y="50"/>
                  </a:cubicBezTo>
                  <a:cubicBezTo>
                    <a:pt x="174" y="51"/>
                    <a:pt x="174" y="51"/>
                    <a:pt x="174" y="51"/>
                  </a:cubicBezTo>
                  <a:cubicBezTo>
                    <a:pt x="173" y="51"/>
                    <a:pt x="173" y="51"/>
                    <a:pt x="173" y="51"/>
                  </a:cubicBezTo>
                  <a:cubicBezTo>
                    <a:pt x="174" y="51"/>
                    <a:pt x="174" y="51"/>
                    <a:pt x="174" y="51"/>
                  </a:cubicBezTo>
                  <a:cubicBezTo>
                    <a:pt x="174" y="51"/>
                    <a:pt x="174" y="51"/>
                    <a:pt x="174" y="51"/>
                  </a:cubicBezTo>
                  <a:cubicBezTo>
                    <a:pt x="174" y="51"/>
                    <a:pt x="174" y="51"/>
                    <a:pt x="174" y="51"/>
                  </a:cubicBezTo>
                  <a:cubicBezTo>
                    <a:pt x="174" y="51"/>
                    <a:pt x="174" y="51"/>
                    <a:pt x="174" y="51"/>
                  </a:cubicBezTo>
                  <a:cubicBezTo>
                    <a:pt x="174" y="52"/>
                    <a:pt x="174" y="52"/>
                    <a:pt x="174" y="52"/>
                  </a:cubicBezTo>
                  <a:cubicBezTo>
                    <a:pt x="174" y="52"/>
                    <a:pt x="174" y="52"/>
                    <a:pt x="174" y="52"/>
                  </a:cubicBezTo>
                  <a:cubicBezTo>
                    <a:pt x="175" y="52"/>
                    <a:pt x="175" y="52"/>
                    <a:pt x="175" y="52"/>
                  </a:cubicBezTo>
                  <a:cubicBezTo>
                    <a:pt x="175" y="52"/>
                    <a:pt x="175" y="52"/>
                    <a:pt x="175" y="52"/>
                  </a:cubicBezTo>
                  <a:cubicBezTo>
                    <a:pt x="175" y="51"/>
                    <a:pt x="175" y="51"/>
                    <a:pt x="175" y="51"/>
                  </a:cubicBezTo>
                  <a:cubicBezTo>
                    <a:pt x="175" y="50"/>
                    <a:pt x="175" y="50"/>
                    <a:pt x="175" y="50"/>
                  </a:cubicBezTo>
                  <a:cubicBezTo>
                    <a:pt x="175" y="50"/>
                    <a:pt x="175" y="50"/>
                    <a:pt x="175" y="50"/>
                  </a:cubicBezTo>
                  <a:cubicBezTo>
                    <a:pt x="174" y="50"/>
                    <a:pt x="174" y="50"/>
                    <a:pt x="174" y="50"/>
                  </a:cubicBezTo>
                  <a:close/>
                  <a:moveTo>
                    <a:pt x="163" y="56"/>
                  </a:moveTo>
                  <a:cubicBezTo>
                    <a:pt x="163" y="56"/>
                    <a:pt x="163" y="56"/>
                    <a:pt x="163" y="56"/>
                  </a:cubicBezTo>
                  <a:cubicBezTo>
                    <a:pt x="163" y="56"/>
                    <a:pt x="163" y="56"/>
                    <a:pt x="163" y="56"/>
                  </a:cubicBezTo>
                  <a:cubicBezTo>
                    <a:pt x="163" y="56"/>
                    <a:pt x="163" y="56"/>
                    <a:pt x="163" y="56"/>
                  </a:cubicBezTo>
                  <a:close/>
                  <a:moveTo>
                    <a:pt x="162" y="57"/>
                  </a:moveTo>
                  <a:cubicBezTo>
                    <a:pt x="163" y="57"/>
                    <a:pt x="163" y="57"/>
                    <a:pt x="163" y="57"/>
                  </a:cubicBezTo>
                  <a:cubicBezTo>
                    <a:pt x="163" y="57"/>
                    <a:pt x="163" y="57"/>
                    <a:pt x="163" y="57"/>
                  </a:cubicBezTo>
                  <a:cubicBezTo>
                    <a:pt x="162" y="57"/>
                    <a:pt x="162" y="57"/>
                    <a:pt x="162" y="57"/>
                  </a:cubicBezTo>
                  <a:close/>
                  <a:moveTo>
                    <a:pt x="158" y="58"/>
                  </a:moveTo>
                  <a:cubicBezTo>
                    <a:pt x="158" y="59"/>
                    <a:pt x="158" y="59"/>
                    <a:pt x="158" y="59"/>
                  </a:cubicBezTo>
                  <a:cubicBezTo>
                    <a:pt x="158" y="59"/>
                    <a:pt x="158" y="59"/>
                    <a:pt x="158" y="59"/>
                  </a:cubicBezTo>
                  <a:cubicBezTo>
                    <a:pt x="158" y="59"/>
                    <a:pt x="158" y="58"/>
                    <a:pt x="158" y="58"/>
                  </a:cubicBezTo>
                  <a:close/>
                  <a:moveTo>
                    <a:pt x="159" y="58"/>
                  </a:moveTo>
                  <a:cubicBezTo>
                    <a:pt x="158" y="58"/>
                    <a:pt x="158" y="58"/>
                    <a:pt x="158" y="58"/>
                  </a:cubicBezTo>
                  <a:cubicBezTo>
                    <a:pt x="159" y="58"/>
                    <a:pt x="159" y="58"/>
                    <a:pt x="159" y="58"/>
                  </a:cubicBezTo>
                  <a:cubicBezTo>
                    <a:pt x="159" y="58"/>
                    <a:pt x="159" y="58"/>
                    <a:pt x="159" y="58"/>
                  </a:cubicBezTo>
                  <a:cubicBezTo>
                    <a:pt x="159" y="58"/>
                    <a:pt x="159" y="58"/>
                    <a:pt x="159" y="58"/>
                  </a:cubicBezTo>
                  <a:close/>
                  <a:moveTo>
                    <a:pt x="159" y="61"/>
                  </a:moveTo>
                  <a:cubicBezTo>
                    <a:pt x="159" y="61"/>
                    <a:pt x="159" y="61"/>
                    <a:pt x="159" y="61"/>
                  </a:cubicBezTo>
                  <a:cubicBezTo>
                    <a:pt x="158" y="61"/>
                    <a:pt x="158" y="61"/>
                    <a:pt x="158" y="61"/>
                  </a:cubicBezTo>
                  <a:cubicBezTo>
                    <a:pt x="158" y="62"/>
                    <a:pt x="158" y="62"/>
                    <a:pt x="158" y="62"/>
                  </a:cubicBezTo>
                  <a:cubicBezTo>
                    <a:pt x="159" y="62"/>
                    <a:pt x="159" y="62"/>
                    <a:pt x="159" y="62"/>
                  </a:cubicBezTo>
                  <a:cubicBezTo>
                    <a:pt x="159" y="61"/>
                    <a:pt x="159" y="61"/>
                    <a:pt x="159" y="61"/>
                  </a:cubicBezTo>
                  <a:cubicBezTo>
                    <a:pt x="159" y="61"/>
                    <a:pt x="159" y="61"/>
                    <a:pt x="159" y="61"/>
                  </a:cubicBezTo>
                  <a:close/>
                  <a:moveTo>
                    <a:pt x="161" y="58"/>
                  </a:moveTo>
                  <a:cubicBezTo>
                    <a:pt x="160" y="59"/>
                    <a:pt x="160" y="59"/>
                    <a:pt x="160" y="59"/>
                  </a:cubicBezTo>
                  <a:cubicBezTo>
                    <a:pt x="160" y="59"/>
                    <a:pt x="160" y="59"/>
                    <a:pt x="160" y="59"/>
                  </a:cubicBezTo>
                  <a:cubicBezTo>
                    <a:pt x="160" y="59"/>
                    <a:pt x="160" y="59"/>
                    <a:pt x="160" y="59"/>
                  </a:cubicBezTo>
                  <a:cubicBezTo>
                    <a:pt x="159" y="60"/>
                    <a:pt x="159" y="60"/>
                    <a:pt x="159" y="60"/>
                  </a:cubicBezTo>
                  <a:cubicBezTo>
                    <a:pt x="159" y="60"/>
                    <a:pt x="159" y="60"/>
                    <a:pt x="159" y="60"/>
                  </a:cubicBezTo>
                  <a:cubicBezTo>
                    <a:pt x="160" y="61"/>
                    <a:pt x="160" y="61"/>
                    <a:pt x="160" y="61"/>
                  </a:cubicBezTo>
                  <a:cubicBezTo>
                    <a:pt x="160" y="60"/>
                    <a:pt x="160" y="60"/>
                    <a:pt x="160" y="60"/>
                  </a:cubicBezTo>
                  <a:cubicBezTo>
                    <a:pt x="161" y="59"/>
                    <a:pt x="161" y="59"/>
                    <a:pt x="161" y="59"/>
                  </a:cubicBezTo>
                  <a:cubicBezTo>
                    <a:pt x="162" y="58"/>
                    <a:pt x="162" y="58"/>
                    <a:pt x="162" y="58"/>
                  </a:cubicBezTo>
                  <a:cubicBezTo>
                    <a:pt x="162" y="58"/>
                    <a:pt x="162" y="58"/>
                    <a:pt x="162" y="58"/>
                  </a:cubicBezTo>
                  <a:cubicBezTo>
                    <a:pt x="162" y="57"/>
                    <a:pt x="162" y="57"/>
                    <a:pt x="162" y="57"/>
                  </a:cubicBezTo>
                  <a:cubicBezTo>
                    <a:pt x="162" y="57"/>
                    <a:pt x="162" y="57"/>
                    <a:pt x="162" y="57"/>
                  </a:cubicBezTo>
                  <a:cubicBezTo>
                    <a:pt x="161" y="57"/>
                    <a:pt x="161" y="57"/>
                    <a:pt x="161" y="57"/>
                  </a:cubicBezTo>
                  <a:cubicBezTo>
                    <a:pt x="161" y="57"/>
                    <a:pt x="161" y="57"/>
                    <a:pt x="161" y="57"/>
                  </a:cubicBezTo>
                  <a:cubicBezTo>
                    <a:pt x="161" y="58"/>
                    <a:pt x="161" y="58"/>
                    <a:pt x="161" y="58"/>
                  </a:cubicBezTo>
                  <a:close/>
                  <a:moveTo>
                    <a:pt x="154" y="54"/>
                  </a:moveTo>
                  <a:cubicBezTo>
                    <a:pt x="155" y="53"/>
                    <a:pt x="155" y="53"/>
                    <a:pt x="155" y="53"/>
                  </a:cubicBezTo>
                  <a:cubicBezTo>
                    <a:pt x="154" y="53"/>
                    <a:pt x="154" y="53"/>
                    <a:pt x="154" y="53"/>
                  </a:cubicBezTo>
                  <a:cubicBezTo>
                    <a:pt x="154" y="54"/>
                    <a:pt x="154" y="54"/>
                    <a:pt x="154" y="54"/>
                  </a:cubicBezTo>
                  <a:close/>
                  <a:moveTo>
                    <a:pt x="152" y="55"/>
                  </a:moveTo>
                  <a:cubicBezTo>
                    <a:pt x="152" y="55"/>
                    <a:pt x="152" y="55"/>
                    <a:pt x="152" y="55"/>
                  </a:cubicBezTo>
                  <a:cubicBezTo>
                    <a:pt x="152" y="55"/>
                    <a:pt x="152" y="55"/>
                    <a:pt x="152" y="55"/>
                  </a:cubicBezTo>
                  <a:cubicBezTo>
                    <a:pt x="152" y="55"/>
                    <a:pt x="152" y="55"/>
                    <a:pt x="152" y="55"/>
                  </a:cubicBezTo>
                  <a:close/>
                  <a:moveTo>
                    <a:pt x="154" y="61"/>
                  </a:moveTo>
                  <a:cubicBezTo>
                    <a:pt x="153" y="61"/>
                    <a:pt x="153" y="61"/>
                    <a:pt x="153" y="61"/>
                  </a:cubicBezTo>
                  <a:cubicBezTo>
                    <a:pt x="153" y="61"/>
                    <a:pt x="153" y="61"/>
                    <a:pt x="153" y="61"/>
                  </a:cubicBezTo>
                  <a:cubicBezTo>
                    <a:pt x="154" y="61"/>
                    <a:pt x="154" y="61"/>
                    <a:pt x="154" y="61"/>
                  </a:cubicBezTo>
                  <a:close/>
                  <a:moveTo>
                    <a:pt x="152" y="60"/>
                  </a:moveTo>
                  <a:cubicBezTo>
                    <a:pt x="153" y="59"/>
                    <a:pt x="153" y="59"/>
                    <a:pt x="153" y="59"/>
                  </a:cubicBezTo>
                  <a:cubicBezTo>
                    <a:pt x="153" y="60"/>
                    <a:pt x="153" y="60"/>
                    <a:pt x="153" y="60"/>
                  </a:cubicBezTo>
                  <a:cubicBezTo>
                    <a:pt x="153" y="60"/>
                    <a:pt x="153" y="60"/>
                    <a:pt x="153" y="60"/>
                  </a:cubicBezTo>
                  <a:cubicBezTo>
                    <a:pt x="153" y="61"/>
                    <a:pt x="153" y="61"/>
                    <a:pt x="153" y="61"/>
                  </a:cubicBezTo>
                  <a:cubicBezTo>
                    <a:pt x="152" y="60"/>
                    <a:pt x="152" y="60"/>
                    <a:pt x="152" y="60"/>
                  </a:cubicBezTo>
                  <a:cubicBezTo>
                    <a:pt x="152" y="60"/>
                    <a:pt x="152" y="60"/>
                    <a:pt x="152" y="60"/>
                  </a:cubicBezTo>
                  <a:close/>
                  <a:moveTo>
                    <a:pt x="147" y="57"/>
                  </a:moveTo>
                  <a:cubicBezTo>
                    <a:pt x="148" y="57"/>
                    <a:pt x="148" y="57"/>
                    <a:pt x="148" y="57"/>
                  </a:cubicBezTo>
                  <a:cubicBezTo>
                    <a:pt x="148" y="57"/>
                    <a:pt x="148" y="57"/>
                    <a:pt x="148" y="57"/>
                  </a:cubicBezTo>
                  <a:cubicBezTo>
                    <a:pt x="148" y="57"/>
                    <a:pt x="148" y="57"/>
                    <a:pt x="148" y="57"/>
                  </a:cubicBezTo>
                  <a:cubicBezTo>
                    <a:pt x="148" y="57"/>
                    <a:pt x="148" y="57"/>
                    <a:pt x="148" y="57"/>
                  </a:cubicBezTo>
                  <a:cubicBezTo>
                    <a:pt x="147" y="57"/>
                    <a:pt x="147" y="57"/>
                    <a:pt x="147" y="57"/>
                  </a:cubicBezTo>
                  <a:close/>
                  <a:moveTo>
                    <a:pt x="148" y="62"/>
                  </a:moveTo>
                  <a:cubicBezTo>
                    <a:pt x="149" y="62"/>
                    <a:pt x="149" y="62"/>
                    <a:pt x="149" y="62"/>
                  </a:cubicBezTo>
                  <a:cubicBezTo>
                    <a:pt x="150" y="62"/>
                    <a:pt x="150" y="62"/>
                    <a:pt x="150" y="62"/>
                  </a:cubicBezTo>
                  <a:cubicBezTo>
                    <a:pt x="149" y="62"/>
                    <a:pt x="149" y="62"/>
                    <a:pt x="149" y="62"/>
                  </a:cubicBezTo>
                  <a:cubicBezTo>
                    <a:pt x="148" y="62"/>
                    <a:pt x="148" y="62"/>
                    <a:pt x="148" y="62"/>
                  </a:cubicBezTo>
                  <a:close/>
                  <a:moveTo>
                    <a:pt x="142" y="59"/>
                  </a:moveTo>
                  <a:cubicBezTo>
                    <a:pt x="142" y="58"/>
                    <a:pt x="142" y="58"/>
                    <a:pt x="142" y="58"/>
                  </a:cubicBezTo>
                  <a:cubicBezTo>
                    <a:pt x="142" y="58"/>
                    <a:pt x="142" y="58"/>
                    <a:pt x="142" y="58"/>
                  </a:cubicBezTo>
                  <a:cubicBezTo>
                    <a:pt x="142" y="58"/>
                    <a:pt x="142" y="58"/>
                    <a:pt x="142" y="58"/>
                  </a:cubicBezTo>
                  <a:cubicBezTo>
                    <a:pt x="142" y="59"/>
                    <a:pt x="142" y="59"/>
                    <a:pt x="142" y="59"/>
                  </a:cubicBezTo>
                  <a:close/>
                  <a:moveTo>
                    <a:pt x="144" y="61"/>
                  </a:moveTo>
                  <a:cubicBezTo>
                    <a:pt x="145" y="61"/>
                    <a:pt x="145" y="61"/>
                    <a:pt x="145" y="61"/>
                  </a:cubicBezTo>
                  <a:cubicBezTo>
                    <a:pt x="146" y="61"/>
                    <a:pt x="146" y="61"/>
                    <a:pt x="146" y="61"/>
                  </a:cubicBezTo>
                  <a:cubicBezTo>
                    <a:pt x="146" y="62"/>
                    <a:pt x="146" y="62"/>
                    <a:pt x="146" y="62"/>
                  </a:cubicBezTo>
                  <a:cubicBezTo>
                    <a:pt x="145" y="62"/>
                    <a:pt x="145" y="62"/>
                    <a:pt x="145" y="62"/>
                  </a:cubicBezTo>
                  <a:cubicBezTo>
                    <a:pt x="144" y="62"/>
                    <a:pt x="144" y="62"/>
                    <a:pt x="144" y="62"/>
                  </a:cubicBezTo>
                  <a:cubicBezTo>
                    <a:pt x="144" y="61"/>
                    <a:pt x="144" y="61"/>
                    <a:pt x="144" y="61"/>
                  </a:cubicBezTo>
                  <a:close/>
                  <a:moveTo>
                    <a:pt x="143" y="62"/>
                  </a:moveTo>
                  <a:cubicBezTo>
                    <a:pt x="143" y="61"/>
                    <a:pt x="143" y="61"/>
                    <a:pt x="143" y="61"/>
                  </a:cubicBezTo>
                  <a:cubicBezTo>
                    <a:pt x="143" y="62"/>
                    <a:pt x="143" y="62"/>
                    <a:pt x="143" y="62"/>
                  </a:cubicBezTo>
                  <a:cubicBezTo>
                    <a:pt x="143" y="62"/>
                    <a:pt x="143" y="62"/>
                    <a:pt x="143" y="62"/>
                  </a:cubicBezTo>
                  <a:close/>
                  <a:moveTo>
                    <a:pt x="141" y="61"/>
                  </a:moveTo>
                  <a:cubicBezTo>
                    <a:pt x="141" y="61"/>
                    <a:pt x="141" y="61"/>
                    <a:pt x="141" y="61"/>
                  </a:cubicBezTo>
                  <a:cubicBezTo>
                    <a:pt x="142" y="61"/>
                    <a:pt x="142" y="61"/>
                    <a:pt x="142" y="61"/>
                  </a:cubicBezTo>
                  <a:cubicBezTo>
                    <a:pt x="141" y="62"/>
                    <a:pt x="141" y="62"/>
                    <a:pt x="141" y="62"/>
                  </a:cubicBezTo>
                  <a:cubicBezTo>
                    <a:pt x="141" y="61"/>
                    <a:pt x="141" y="61"/>
                    <a:pt x="141" y="61"/>
                  </a:cubicBezTo>
                  <a:close/>
                  <a:moveTo>
                    <a:pt x="124" y="70"/>
                  </a:moveTo>
                  <a:cubicBezTo>
                    <a:pt x="124" y="71"/>
                    <a:pt x="124" y="71"/>
                    <a:pt x="124" y="71"/>
                  </a:cubicBezTo>
                  <a:cubicBezTo>
                    <a:pt x="124" y="71"/>
                    <a:pt x="124" y="71"/>
                    <a:pt x="124" y="71"/>
                  </a:cubicBezTo>
                  <a:cubicBezTo>
                    <a:pt x="126" y="71"/>
                    <a:pt x="126" y="71"/>
                    <a:pt x="126" y="71"/>
                  </a:cubicBezTo>
                  <a:cubicBezTo>
                    <a:pt x="127" y="70"/>
                    <a:pt x="127" y="70"/>
                    <a:pt x="127" y="70"/>
                  </a:cubicBezTo>
                  <a:cubicBezTo>
                    <a:pt x="128" y="70"/>
                    <a:pt x="128" y="70"/>
                    <a:pt x="128" y="70"/>
                  </a:cubicBezTo>
                  <a:cubicBezTo>
                    <a:pt x="129" y="70"/>
                    <a:pt x="129" y="70"/>
                    <a:pt x="129" y="70"/>
                  </a:cubicBezTo>
                  <a:cubicBezTo>
                    <a:pt x="129" y="69"/>
                    <a:pt x="129" y="69"/>
                    <a:pt x="129" y="69"/>
                  </a:cubicBezTo>
                  <a:cubicBezTo>
                    <a:pt x="130" y="69"/>
                    <a:pt x="130" y="69"/>
                    <a:pt x="130" y="69"/>
                  </a:cubicBezTo>
                  <a:cubicBezTo>
                    <a:pt x="132" y="67"/>
                    <a:pt x="132" y="67"/>
                    <a:pt x="132" y="67"/>
                  </a:cubicBezTo>
                  <a:cubicBezTo>
                    <a:pt x="132" y="67"/>
                    <a:pt x="132" y="67"/>
                    <a:pt x="132" y="67"/>
                  </a:cubicBezTo>
                  <a:cubicBezTo>
                    <a:pt x="132" y="67"/>
                    <a:pt x="132" y="67"/>
                    <a:pt x="132" y="67"/>
                  </a:cubicBezTo>
                  <a:cubicBezTo>
                    <a:pt x="131" y="66"/>
                    <a:pt x="131" y="66"/>
                    <a:pt x="131" y="66"/>
                  </a:cubicBezTo>
                  <a:cubicBezTo>
                    <a:pt x="130" y="65"/>
                    <a:pt x="130" y="65"/>
                    <a:pt x="130" y="65"/>
                  </a:cubicBezTo>
                  <a:cubicBezTo>
                    <a:pt x="130" y="65"/>
                    <a:pt x="130" y="65"/>
                    <a:pt x="130" y="65"/>
                  </a:cubicBezTo>
                  <a:cubicBezTo>
                    <a:pt x="129" y="65"/>
                    <a:pt x="129" y="65"/>
                    <a:pt x="129" y="65"/>
                  </a:cubicBezTo>
                  <a:cubicBezTo>
                    <a:pt x="129" y="66"/>
                    <a:pt x="129" y="66"/>
                    <a:pt x="129" y="66"/>
                  </a:cubicBezTo>
                  <a:cubicBezTo>
                    <a:pt x="128" y="66"/>
                    <a:pt x="128" y="66"/>
                    <a:pt x="128" y="66"/>
                  </a:cubicBezTo>
                  <a:cubicBezTo>
                    <a:pt x="128" y="67"/>
                    <a:pt x="128" y="67"/>
                    <a:pt x="128" y="67"/>
                  </a:cubicBezTo>
                  <a:cubicBezTo>
                    <a:pt x="127" y="66"/>
                    <a:pt x="127" y="66"/>
                    <a:pt x="127" y="66"/>
                  </a:cubicBezTo>
                  <a:cubicBezTo>
                    <a:pt x="127" y="66"/>
                    <a:pt x="127" y="66"/>
                    <a:pt x="127" y="66"/>
                  </a:cubicBezTo>
                  <a:cubicBezTo>
                    <a:pt x="126" y="67"/>
                    <a:pt x="126" y="67"/>
                    <a:pt x="126" y="67"/>
                  </a:cubicBezTo>
                  <a:cubicBezTo>
                    <a:pt x="125" y="68"/>
                    <a:pt x="125" y="68"/>
                    <a:pt x="125" y="68"/>
                  </a:cubicBezTo>
                  <a:cubicBezTo>
                    <a:pt x="125" y="69"/>
                    <a:pt x="125" y="69"/>
                    <a:pt x="125" y="69"/>
                  </a:cubicBezTo>
                  <a:cubicBezTo>
                    <a:pt x="124" y="69"/>
                    <a:pt x="124" y="69"/>
                    <a:pt x="124" y="69"/>
                  </a:cubicBezTo>
                  <a:cubicBezTo>
                    <a:pt x="125" y="70"/>
                    <a:pt x="125" y="70"/>
                    <a:pt x="125" y="70"/>
                  </a:cubicBezTo>
                  <a:cubicBezTo>
                    <a:pt x="125" y="70"/>
                    <a:pt x="125" y="70"/>
                    <a:pt x="125" y="70"/>
                  </a:cubicBezTo>
                  <a:cubicBezTo>
                    <a:pt x="125" y="70"/>
                    <a:pt x="125" y="70"/>
                    <a:pt x="125" y="70"/>
                  </a:cubicBezTo>
                  <a:cubicBezTo>
                    <a:pt x="124" y="70"/>
                    <a:pt x="124" y="70"/>
                    <a:pt x="124" y="70"/>
                  </a:cubicBezTo>
                  <a:close/>
                  <a:moveTo>
                    <a:pt x="123" y="71"/>
                  </a:moveTo>
                  <a:cubicBezTo>
                    <a:pt x="124" y="70"/>
                    <a:pt x="124" y="70"/>
                    <a:pt x="124" y="70"/>
                  </a:cubicBezTo>
                  <a:cubicBezTo>
                    <a:pt x="123" y="70"/>
                    <a:pt x="123" y="70"/>
                    <a:pt x="123" y="70"/>
                  </a:cubicBezTo>
                  <a:cubicBezTo>
                    <a:pt x="123" y="70"/>
                    <a:pt x="123" y="70"/>
                    <a:pt x="123" y="70"/>
                  </a:cubicBezTo>
                  <a:cubicBezTo>
                    <a:pt x="123" y="71"/>
                    <a:pt x="123" y="71"/>
                    <a:pt x="123" y="71"/>
                  </a:cubicBezTo>
                  <a:close/>
                  <a:moveTo>
                    <a:pt x="123" y="71"/>
                  </a:moveTo>
                  <a:cubicBezTo>
                    <a:pt x="123" y="71"/>
                    <a:pt x="123" y="71"/>
                    <a:pt x="123" y="71"/>
                  </a:cubicBezTo>
                  <a:cubicBezTo>
                    <a:pt x="123" y="72"/>
                    <a:pt x="123" y="72"/>
                    <a:pt x="123" y="72"/>
                  </a:cubicBezTo>
                  <a:cubicBezTo>
                    <a:pt x="121" y="72"/>
                    <a:pt x="121" y="72"/>
                    <a:pt x="121" y="72"/>
                  </a:cubicBezTo>
                  <a:cubicBezTo>
                    <a:pt x="121" y="73"/>
                    <a:pt x="121" y="73"/>
                    <a:pt x="121" y="73"/>
                  </a:cubicBezTo>
                  <a:cubicBezTo>
                    <a:pt x="121" y="73"/>
                    <a:pt x="121" y="73"/>
                    <a:pt x="121" y="73"/>
                  </a:cubicBezTo>
                  <a:cubicBezTo>
                    <a:pt x="123" y="72"/>
                    <a:pt x="123" y="72"/>
                    <a:pt x="123" y="72"/>
                  </a:cubicBezTo>
                  <a:cubicBezTo>
                    <a:pt x="124" y="72"/>
                    <a:pt x="124" y="72"/>
                    <a:pt x="124" y="72"/>
                  </a:cubicBezTo>
                  <a:cubicBezTo>
                    <a:pt x="123" y="71"/>
                    <a:pt x="123" y="71"/>
                    <a:pt x="123" y="71"/>
                  </a:cubicBezTo>
                  <a:close/>
                  <a:moveTo>
                    <a:pt x="117" y="71"/>
                  </a:moveTo>
                  <a:cubicBezTo>
                    <a:pt x="117" y="71"/>
                    <a:pt x="117" y="71"/>
                    <a:pt x="117" y="71"/>
                  </a:cubicBezTo>
                  <a:cubicBezTo>
                    <a:pt x="117" y="72"/>
                    <a:pt x="117" y="72"/>
                    <a:pt x="117" y="72"/>
                  </a:cubicBezTo>
                  <a:cubicBezTo>
                    <a:pt x="117" y="72"/>
                    <a:pt x="117" y="72"/>
                    <a:pt x="117" y="72"/>
                  </a:cubicBezTo>
                  <a:cubicBezTo>
                    <a:pt x="116" y="72"/>
                    <a:pt x="116" y="72"/>
                    <a:pt x="116" y="72"/>
                  </a:cubicBezTo>
                  <a:cubicBezTo>
                    <a:pt x="116" y="71"/>
                    <a:pt x="116" y="71"/>
                    <a:pt x="116" y="71"/>
                  </a:cubicBezTo>
                  <a:cubicBezTo>
                    <a:pt x="117" y="71"/>
                    <a:pt x="117" y="71"/>
                    <a:pt x="117" y="71"/>
                  </a:cubicBezTo>
                  <a:close/>
                  <a:moveTo>
                    <a:pt x="104" y="67"/>
                  </a:moveTo>
                  <a:cubicBezTo>
                    <a:pt x="106" y="66"/>
                    <a:pt x="106" y="66"/>
                    <a:pt x="106" y="66"/>
                  </a:cubicBezTo>
                  <a:cubicBezTo>
                    <a:pt x="107" y="67"/>
                    <a:pt x="107" y="67"/>
                    <a:pt x="107" y="67"/>
                  </a:cubicBezTo>
                  <a:cubicBezTo>
                    <a:pt x="108" y="67"/>
                    <a:pt x="108" y="67"/>
                    <a:pt x="108" y="67"/>
                  </a:cubicBezTo>
                  <a:cubicBezTo>
                    <a:pt x="109" y="66"/>
                    <a:pt x="109" y="66"/>
                    <a:pt x="109" y="66"/>
                  </a:cubicBezTo>
                  <a:cubicBezTo>
                    <a:pt x="110" y="67"/>
                    <a:pt x="110" y="67"/>
                    <a:pt x="110" y="67"/>
                  </a:cubicBezTo>
                  <a:cubicBezTo>
                    <a:pt x="110" y="67"/>
                    <a:pt x="110" y="67"/>
                    <a:pt x="110" y="67"/>
                  </a:cubicBezTo>
                  <a:cubicBezTo>
                    <a:pt x="111" y="67"/>
                    <a:pt x="111" y="67"/>
                    <a:pt x="111" y="67"/>
                  </a:cubicBezTo>
                  <a:cubicBezTo>
                    <a:pt x="112" y="68"/>
                    <a:pt x="112" y="68"/>
                    <a:pt x="112" y="68"/>
                  </a:cubicBezTo>
                  <a:cubicBezTo>
                    <a:pt x="112" y="69"/>
                    <a:pt x="112" y="69"/>
                    <a:pt x="112" y="69"/>
                  </a:cubicBezTo>
                  <a:cubicBezTo>
                    <a:pt x="112" y="70"/>
                    <a:pt x="112" y="70"/>
                    <a:pt x="112" y="70"/>
                  </a:cubicBezTo>
                  <a:cubicBezTo>
                    <a:pt x="111" y="70"/>
                    <a:pt x="111" y="70"/>
                    <a:pt x="111" y="70"/>
                  </a:cubicBezTo>
                  <a:cubicBezTo>
                    <a:pt x="110" y="70"/>
                    <a:pt x="110" y="70"/>
                    <a:pt x="110" y="70"/>
                  </a:cubicBezTo>
                  <a:cubicBezTo>
                    <a:pt x="109" y="70"/>
                    <a:pt x="109" y="70"/>
                    <a:pt x="109" y="70"/>
                  </a:cubicBezTo>
                  <a:cubicBezTo>
                    <a:pt x="108" y="69"/>
                    <a:pt x="108" y="69"/>
                    <a:pt x="108" y="69"/>
                  </a:cubicBezTo>
                  <a:cubicBezTo>
                    <a:pt x="107" y="69"/>
                    <a:pt x="107" y="69"/>
                    <a:pt x="107" y="69"/>
                  </a:cubicBezTo>
                  <a:cubicBezTo>
                    <a:pt x="107" y="68"/>
                    <a:pt x="107" y="68"/>
                    <a:pt x="107" y="68"/>
                  </a:cubicBezTo>
                  <a:cubicBezTo>
                    <a:pt x="106" y="68"/>
                    <a:pt x="106" y="68"/>
                    <a:pt x="106" y="68"/>
                  </a:cubicBezTo>
                  <a:cubicBezTo>
                    <a:pt x="105" y="68"/>
                    <a:pt x="105" y="68"/>
                    <a:pt x="105" y="68"/>
                  </a:cubicBezTo>
                  <a:cubicBezTo>
                    <a:pt x="104" y="67"/>
                    <a:pt x="104" y="67"/>
                    <a:pt x="104" y="67"/>
                  </a:cubicBezTo>
                  <a:cubicBezTo>
                    <a:pt x="104" y="67"/>
                    <a:pt x="104" y="67"/>
                    <a:pt x="104" y="67"/>
                  </a:cubicBezTo>
                  <a:close/>
                  <a:moveTo>
                    <a:pt x="90" y="57"/>
                  </a:moveTo>
                  <a:cubicBezTo>
                    <a:pt x="91" y="58"/>
                    <a:pt x="91" y="58"/>
                    <a:pt x="91" y="58"/>
                  </a:cubicBezTo>
                  <a:cubicBezTo>
                    <a:pt x="91" y="57"/>
                    <a:pt x="91" y="57"/>
                    <a:pt x="91" y="57"/>
                  </a:cubicBezTo>
                  <a:cubicBezTo>
                    <a:pt x="91" y="58"/>
                    <a:pt x="91" y="58"/>
                    <a:pt x="91" y="58"/>
                  </a:cubicBezTo>
                  <a:cubicBezTo>
                    <a:pt x="90" y="58"/>
                    <a:pt x="90" y="58"/>
                    <a:pt x="90" y="58"/>
                  </a:cubicBezTo>
                  <a:cubicBezTo>
                    <a:pt x="90" y="57"/>
                    <a:pt x="90" y="57"/>
                    <a:pt x="90" y="57"/>
                  </a:cubicBezTo>
                  <a:close/>
                  <a:moveTo>
                    <a:pt x="88" y="56"/>
                  </a:moveTo>
                  <a:cubicBezTo>
                    <a:pt x="88" y="57"/>
                    <a:pt x="88" y="57"/>
                    <a:pt x="88" y="57"/>
                  </a:cubicBezTo>
                  <a:cubicBezTo>
                    <a:pt x="89" y="56"/>
                    <a:pt x="89" y="56"/>
                    <a:pt x="89" y="56"/>
                  </a:cubicBezTo>
                  <a:cubicBezTo>
                    <a:pt x="89" y="56"/>
                    <a:pt x="89" y="56"/>
                    <a:pt x="89" y="56"/>
                  </a:cubicBezTo>
                  <a:cubicBezTo>
                    <a:pt x="90" y="56"/>
                    <a:pt x="90" y="56"/>
                    <a:pt x="90" y="56"/>
                  </a:cubicBezTo>
                  <a:cubicBezTo>
                    <a:pt x="89" y="56"/>
                    <a:pt x="89" y="56"/>
                    <a:pt x="89" y="56"/>
                  </a:cubicBezTo>
                  <a:cubicBezTo>
                    <a:pt x="89" y="56"/>
                    <a:pt x="89" y="56"/>
                    <a:pt x="89" y="56"/>
                  </a:cubicBezTo>
                  <a:cubicBezTo>
                    <a:pt x="88" y="56"/>
                    <a:pt x="88" y="56"/>
                    <a:pt x="88" y="56"/>
                  </a:cubicBezTo>
                  <a:cubicBezTo>
                    <a:pt x="88" y="56"/>
                    <a:pt x="88" y="56"/>
                    <a:pt x="88" y="56"/>
                  </a:cubicBezTo>
                  <a:cubicBezTo>
                    <a:pt x="88" y="56"/>
                    <a:pt x="88" y="56"/>
                    <a:pt x="88" y="56"/>
                  </a:cubicBezTo>
                  <a:close/>
                  <a:moveTo>
                    <a:pt x="135" y="60"/>
                  </a:moveTo>
                  <a:cubicBezTo>
                    <a:pt x="136" y="60"/>
                    <a:pt x="136" y="60"/>
                    <a:pt x="136" y="60"/>
                  </a:cubicBezTo>
                  <a:cubicBezTo>
                    <a:pt x="138" y="60"/>
                    <a:pt x="138" y="60"/>
                    <a:pt x="138" y="60"/>
                  </a:cubicBezTo>
                  <a:cubicBezTo>
                    <a:pt x="138" y="60"/>
                    <a:pt x="138" y="60"/>
                    <a:pt x="138" y="60"/>
                  </a:cubicBezTo>
                  <a:cubicBezTo>
                    <a:pt x="138" y="60"/>
                    <a:pt x="138" y="60"/>
                    <a:pt x="138" y="60"/>
                  </a:cubicBezTo>
                  <a:cubicBezTo>
                    <a:pt x="139" y="60"/>
                    <a:pt x="139" y="60"/>
                    <a:pt x="139" y="60"/>
                  </a:cubicBezTo>
                  <a:cubicBezTo>
                    <a:pt x="140" y="59"/>
                    <a:pt x="140" y="59"/>
                    <a:pt x="140" y="59"/>
                  </a:cubicBezTo>
                  <a:cubicBezTo>
                    <a:pt x="140" y="59"/>
                    <a:pt x="140" y="59"/>
                    <a:pt x="140" y="59"/>
                  </a:cubicBezTo>
                  <a:cubicBezTo>
                    <a:pt x="139" y="59"/>
                    <a:pt x="139" y="59"/>
                    <a:pt x="139" y="59"/>
                  </a:cubicBezTo>
                  <a:cubicBezTo>
                    <a:pt x="138" y="59"/>
                    <a:pt x="138" y="59"/>
                    <a:pt x="138" y="59"/>
                  </a:cubicBezTo>
                  <a:cubicBezTo>
                    <a:pt x="137" y="59"/>
                    <a:pt x="137" y="59"/>
                    <a:pt x="137" y="59"/>
                  </a:cubicBezTo>
                  <a:cubicBezTo>
                    <a:pt x="136" y="59"/>
                    <a:pt x="136" y="59"/>
                    <a:pt x="136" y="59"/>
                  </a:cubicBezTo>
                  <a:cubicBezTo>
                    <a:pt x="135" y="59"/>
                    <a:pt x="135" y="59"/>
                    <a:pt x="135" y="59"/>
                  </a:cubicBezTo>
                  <a:cubicBezTo>
                    <a:pt x="135" y="60"/>
                    <a:pt x="135" y="60"/>
                    <a:pt x="135" y="60"/>
                  </a:cubicBezTo>
                  <a:cubicBezTo>
                    <a:pt x="135" y="60"/>
                    <a:pt x="135" y="60"/>
                    <a:pt x="135" y="60"/>
                  </a:cubicBezTo>
                  <a:close/>
                  <a:moveTo>
                    <a:pt x="134" y="61"/>
                  </a:moveTo>
                  <a:cubicBezTo>
                    <a:pt x="134" y="62"/>
                    <a:pt x="134" y="62"/>
                    <a:pt x="134" y="62"/>
                  </a:cubicBezTo>
                  <a:cubicBezTo>
                    <a:pt x="134" y="62"/>
                    <a:pt x="134" y="62"/>
                    <a:pt x="134" y="62"/>
                  </a:cubicBezTo>
                  <a:cubicBezTo>
                    <a:pt x="134" y="62"/>
                    <a:pt x="134" y="62"/>
                    <a:pt x="134" y="62"/>
                  </a:cubicBezTo>
                  <a:cubicBezTo>
                    <a:pt x="134" y="61"/>
                    <a:pt x="134" y="61"/>
                    <a:pt x="134" y="61"/>
                  </a:cubicBezTo>
                  <a:close/>
                  <a:moveTo>
                    <a:pt x="130" y="61"/>
                  </a:moveTo>
                  <a:cubicBezTo>
                    <a:pt x="129" y="62"/>
                    <a:pt x="129" y="62"/>
                    <a:pt x="129" y="62"/>
                  </a:cubicBezTo>
                  <a:cubicBezTo>
                    <a:pt x="129" y="62"/>
                    <a:pt x="129" y="62"/>
                    <a:pt x="129" y="62"/>
                  </a:cubicBezTo>
                  <a:cubicBezTo>
                    <a:pt x="129" y="62"/>
                    <a:pt x="129" y="62"/>
                    <a:pt x="129" y="62"/>
                  </a:cubicBezTo>
                  <a:cubicBezTo>
                    <a:pt x="129" y="63"/>
                    <a:pt x="129" y="63"/>
                    <a:pt x="129" y="63"/>
                  </a:cubicBezTo>
                  <a:cubicBezTo>
                    <a:pt x="130" y="63"/>
                    <a:pt x="130" y="63"/>
                    <a:pt x="130" y="63"/>
                  </a:cubicBezTo>
                  <a:cubicBezTo>
                    <a:pt x="131" y="62"/>
                    <a:pt x="131" y="62"/>
                    <a:pt x="131" y="62"/>
                  </a:cubicBezTo>
                  <a:cubicBezTo>
                    <a:pt x="132" y="62"/>
                    <a:pt x="132" y="62"/>
                    <a:pt x="132" y="62"/>
                  </a:cubicBezTo>
                  <a:cubicBezTo>
                    <a:pt x="131" y="61"/>
                    <a:pt x="131" y="61"/>
                    <a:pt x="131" y="61"/>
                  </a:cubicBezTo>
                  <a:cubicBezTo>
                    <a:pt x="130" y="62"/>
                    <a:pt x="130" y="62"/>
                    <a:pt x="130" y="62"/>
                  </a:cubicBezTo>
                  <a:cubicBezTo>
                    <a:pt x="130" y="61"/>
                    <a:pt x="130" y="61"/>
                    <a:pt x="130" y="61"/>
                  </a:cubicBezTo>
                  <a:close/>
                  <a:moveTo>
                    <a:pt x="127" y="63"/>
                  </a:moveTo>
                  <a:cubicBezTo>
                    <a:pt x="127" y="63"/>
                    <a:pt x="127" y="63"/>
                    <a:pt x="127" y="63"/>
                  </a:cubicBezTo>
                  <a:cubicBezTo>
                    <a:pt x="128" y="63"/>
                    <a:pt x="128" y="63"/>
                    <a:pt x="128" y="63"/>
                  </a:cubicBezTo>
                  <a:cubicBezTo>
                    <a:pt x="128" y="62"/>
                    <a:pt x="128" y="62"/>
                    <a:pt x="128" y="62"/>
                  </a:cubicBezTo>
                  <a:cubicBezTo>
                    <a:pt x="128" y="62"/>
                    <a:pt x="128" y="62"/>
                    <a:pt x="128" y="62"/>
                  </a:cubicBezTo>
                  <a:cubicBezTo>
                    <a:pt x="128" y="62"/>
                    <a:pt x="128" y="62"/>
                    <a:pt x="128" y="62"/>
                  </a:cubicBezTo>
                  <a:cubicBezTo>
                    <a:pt x="127" y="63"/>
                    <a:pt x="127" y="63"/>
                    <a:pt x="127" y="63"/>
                  </a:cubicBezTo>
                  <a:cubicBezTo>
                    <a:pt x="127" y="63"/>
                    <a:pt x="127" y="63"/>
                    <a:pt x="127" y="63"/>
                  </a:cubicBezTo>
                  <a:close/>
                  <a:moveTo>
                    <a:pt x="124" y="63"/>
                  </a:moveTo>
                  <a:cubicBezTo>
                    <a:pt x="125" y="62"/>
                    <a:pt x="125" y="62"/>
                    <a:pt x="125" y="62"/>
                  </a:cubicBezTo>
                  <a:cubicBezTo>
                    <a:pt x="125" y="62"/>
                    <a:pt x="125" y="62"/>
                    <a:pt x="125" y="62"/>
                  </a:cubicBezTo>
                  <a:cubicBezTo>
                    <a:pt x="125" y="62"/>
                    <a:pt x="125" y="62"/>
                    <a:pt x="125" y="62"/>
                  </a:cubicBezTo>
                  <a:cubicBezTo>
                    <a:pt x="126" y="62"/>
                    <a:pt x="126" y="62"/>
                    <a:pt x="126" y="62"/>
                  </a:cubicBezTo>
                  <a:cubicBezTo>
                    <a:pt x="126" y="62"/>
                    <a:pt x="126" y="62"/>
                    <a:pt x="126" y="62"/>
                  </a:cubicBezTo>
                  <a:cubicBezTo>
                    <a:pt x="127" y="62"/>
                    <a:pt x="127" y="62"/>
                    <a:pt x="127" y="62"/>
                  </a:cubicBezTo>
                  <a:cubicBezTo>
                    <a:pt x="126" y="63"/>
                    <a:pt x="126" y="63"/>
                    <a:pt x="126" y="63"/>
                  </a:cubicBezTo>
                  <a:cubicBezTo>
                    <a:pt x="125" y="63"/>
                    <a:pt x="125" y="63"/>
                    <a:pt x="125" y="63"/>
                  </a:cubicBezTo>
                  <a:cubicBezTo>
                    <a:pt x="124" y="63"/>
                    <a:pt x="124" y="63"/>
                    <a:pt x="124" y="63"/>
                  </a:cubicBezTo>
                  <a:cubicBezTo>
                    <a:pt x="124" y="63"/>
                    <a:pt x="124" y="63"/>
                    <a:pt x="124" y="63"/>
                  </a:cubicBezTo>
                  <a:close/>
                  <a:moveTo>
                    <a:pt x="123" y="63"/>
                  </a:moveTo>
                  <a:cubicBezTo>
                    <a:pt x="122" y="63"/>
                    <a:pt x="122" y="63"/>
                    <a:pt x="122" y="63"/>
                  </a:cubicBezTo>
                  <a:cubicBezTo>
                    <a:pt x="122" y="64"/>
                    <a:pt x="122" y="64"/>
                    <a:pt x="122" y="64"/>
                  </a:cubicBezTo>
                  <a:cubicBezTo>
                    <a:pt x="122" y="63"/>
                    <a:pt x="122" y="63"/>
                    <a:pt x="122" y="63"/>
                  </a:cubicBezTo>
                  <a:cubicBezTo>
                    <a:pt x="123" y="63"/>
                    <a:pt x="123" y="63"/>
                    <a:pt x="123" y="63"/>
                  </a:cubicBezTo>
                  <a:close/>
                  <a:moveTo>
                    <a:pt x="124" y="62"/>
                  </a:moveTo>
                  <a:cubicBezTo>
                    <a:pt x="123" y="62"/>
                    <a:pt x="123" y="62"/>
                    <a:pt x="123" y="62"/>
                  </a:cubicBezTo>
                  <a:cubicBezTo>
                    <a:pt x="123" y="62"/>
                    <a:pt x="123" y="62"/>
                    <a:pt x="123" y="62"/>
                  </a:cubicBezTo>
                  <a:cubicBezTo>
                    <a:pt x="124" y="62"/>
                    <a:pt x="124" y="62"/>
                    <a:pt x="124" y="62"/>
                  </a:cubicBezTo>
                  <a:cubicBezTo>
                    <a:pt x="124" y="62"/>
                    <a:pt x="124" y="62"/>
                    <a:pt x="124" y="62"/>
                  </a:cubicBezTo>
                  <a:close/>
                  <a:moveTo>
                    <a:pt x="108" y="63"/>
                  </a:moveTo>
                  <a:cubicBezTo>
                    <a:pt x="108" y="63"/>
                    <a:pt x="108" y="63"/>
                    <a:pt x="108" y="63"/>
                  </a:cubicBezTo>
                  <a:cubicBezTo>
                    <a:pt x="109" y="62"/>
                    <a:pt x="109" y="62"/>
                    <a:pt x="109" y="62"/>
                  </a:cubicBezTo>
                  <a:cubicBezTo>
                    <a:pt x="112" y="61"/>
                    <a:pt x="112" y="61"/>
                    <a:pt x="112" y="61"/>
                  </a:cubicBezTo>
                  <a:cubicBezTo>
                    <a:pt x="113" y="62"/>
                    <a:pt x="113" y="62"/>
                    <a:pt x="113" y="62"/>
                  </a:cubicBezTo>
                  <a:cubicBezTo>
                    <a:pt x="113" y="62"/>
                    <a:pt x="113" y="62"/>
                    <a:pt x="113" y="62"/>
                  </a:cubicBezTo>
                  <a:cubicBezTo>
                    <a:pt x="114" y="62"/>
                    <a:pt x="114" y="62"/>
                    <a:pt x="114" y="62"/>
                  </a:cubicBezTo>
                  <a:cubicBezTo>
                    <a:pt x="116" y="63"/>
                    <a:pt x="116" y="63"/>
                    <a:pt x="116" y="63"/>
                  </a:cubicBezTo>
                  <a:cubicBezTo>
                    <a:pt x="117" y="62"/>
                    <a:pt x="117" y="62"/>
                    <a:pt x="117" y="62"/>
                  </a:cubicBezTo>
                  <a:cubicBezTo>
                    <a:pt x="118" y="63"/>
                    <a:pt x="118" y="63"/>
                    <a:pt x="118" y="63"/>
                  </a:cubicBezTo>
                  <a:cubicBezTo>
                    <a:pt x="118" y="63"/>
                    <a:pt x="118" y="63"/>
                    <a:pt x="118" y="63"/>
                  </a:cubicBezTo>
                  <a:cubicBezTo>
                    <a:pt x="119" y="63"/>
                    <a:pt x="119" y="63"/>
                    <a:pt x="119" y="63"/>
                  </a:cubicBezTo>
                  <a:cubicBezTo>
                    <a:pt x="120" y="62"/>
                    <a:pt x="120" y="62"/>
                    <a:pt x="120" y="62"/>
                  </a:cubicBezTo>
                  <a:cubicBezTo>
                    <a:pt x="121" y="62"/>
                    <a:pt x="121" y="62"/>
                    <a:pt x="121" y="62"/>
                  </a:cubicBezTo>
                  <a:cubicBezTo>
                    <a:pt x="121" y="61"/>
                    <a:pt x="121" y="61"/>
                    <a:pt x="121" y="61"/>
                  </a:cubicBezTo>
                  <a:cubicBezTo>
                    <a:pt x="121" y="61"/>
                    <a:pt x="121" y="61"/>
                    <a:pt x="121" y="61"/>
                  </a:cubicBezTo>
                  <a:cubicBezTo>
                    <a:pt x="122" y="61"/>
                    <a:pt x="122" y="61"/>
                    <a:pt x="122" y="61"/>
                  </a:cubicBezTo>
                  <a:cubicBezTo>
                    <a:pt x="123" y="61"/>
                    <a:pt x="123" y="61"/>
                    <a:pt x="123" y="61"/>
                  </a:cubicBezTo>
                  <a:cubicBezTo>
                    <a:pt x="123" y="62"/>
                    <a:pt x="123" y="62"/>
                    <a:pt x="123" y="62"/>
                  </a:cubicBezTo>
                  <a:cubicBezTo>
                    <a:pt x="122" y="62"/>
                    <a:pt x="122" y="62"/>
                    <a:pt x="122" y="62"/>
                  </a:cubicBezTo>
                  <a:cubicBezTo>
                    <a:pt x="122" y="63"/>
                    <a:pt x="122" y="63"/>
                    <a:pt x="122" y="63"/>
                  </a:cubicBezTo>
                  <a:cubicBezTo>
                    <a:pt x="121" y="63"/>
                    <a:pt x="121" y="63"/>
                    <a:pt x="121" y="63"/>
                  </a:cubicBezTo>
                  <a:cubicBezTo>
                    <a:pt x="120" y="64"/>
                    <a:pt x="120" y="64"/>
                    <a:pt x="120" y="64"/>
                  </a:cubicBezTo>
                  <a:cubicBezTo>
                    <a:pt x="120" y="64"/>
                    <a:pt x="120" y="64"/>
                    <a:pt x="120" y="64"/>
                  </a:cubicBezTo>
                  <a:cubicBezTo>
                    <a:pt x="119" y="64"/>
                    <a:pt x="119" y="64"/>
                    <a:pt x="119" y="64"/>
                  </a:cubicBezTo>
                  <a:cubicBezTo>
                    <a:pt x="118" y="64"/>
                    <a:pt x="118" y="64"/>
                    <a:pt x="118" y="64"/>
                  </a:cubicBezTo>
                  <a:cubicBezTo>
                    <a:pt x="116" y="64"/>
                    <a:pt x="116" y="64"/>
                    <a:pt x="116" y="64"/>
                  </a:cubicBezTo>
                  <a:cubicBezTo>
                    <a:pt x="115" y="64"/>
                    <a:pt x="115" y="64"/>
                    <a:pt x="115" y="64"/>
                  </a:cubicBezTo>
                  <a:cubicBezTo>
                    <a:pt x="114" y="64"/>
                    <a:pt x="114" y="64"/>
                    <a:pt x="114" y="64"/>
                  </a:cubicBezTo>
                  <a:cubicBezTo>
                    <a:pt x="114" y="65"/>
                    <a:pt x="114" y="65"/>
                    <a:pt x="114" y="65"/>
                  </a:cubicBezTo>
                  <a:cubicBezTo>
                    <a:pt x="113" y="65"/>
                    <a:pt x="113" y="65"/>
                    <a:pt x="113" y="65"/>
                  </a:cubicBezTo>
                  <a:cubicBezTo>
                    <a:pt x="113" y="64"/>
                    <a:pt x="113" y="64"/>
                    <a:pt x="113" y="64"/>
                  </a:cubicBezTo>
                  <a:cubicBezTo>
                    <a:pt x="112" y="65"/>
                    <a:pt x="112" y="65"/>
                    <a:pt x="112" y="65"/>
                  </a:cubicBezTo>
                  <a:cubicBezTo>
                    <a:pt x="111" y="64"/>
                    <a:pt x="111" y="64"/>
                    <a:pt x="111" y="64"/>
                  </a:cubicBezTo>
                  <a:cubicBezTo>
                    <a:pt x="111" y="64"/>
                    <a:pt x="111" y="64"/>
                    <a:pt x="111" y="64"/>
                  </a:cubicBezTo>
                  <a:cubicBezTo>
                    <a:pt x="110" y="64"/>
                    <a:pt x="110" y="64"/>
                    <a:pt x="110" y="64"/>
                  </a:cubicBezTo>
                  <a:cubicBezTo>
                    <a:pt x="109" y="64"/>
                    <a:pt x="109" y="64"/>
                    <a:pt x="109" y="64"/>
                  </a:cubicBezTo>
                  <a:cubicBezTo>
                    <a:pt x="109" y="64"/>
                    <a:pt x="109" y="64"/>
                    <a:pt x="109" y="64"/>
                  </a:cubicBezTo>
                  <a:cubicBezTo>
                    <a:pt x="108" y="64"/>
                    <a:pt x="108" y="64"/>
                    <a:pt x="108" y="64"/>
                  </a:cubicBezTo>
                  <a:cubicBezTo>
                    <a:pt x="108" y="63"/>
                    <a:pt x="108" y="63"/>
                    <a:pt x="108" y="63"/>
                  </a:cubicBezTo>
                  <a:close/>
                  <a:moveTo>
                    <a:pt x="107" y="63"/>
                  </a:moveTo>
                  <a:cubicBezTo>
                    <a:pt x="107" y="64"/>
                    <a:pt x="107" y="64"/>
                    <a:pt x="107" y="64"/>
                  </a:cubicBezTo>
                  <a:cubicBezTo>
                    <a:pt x="108" y="64"/>
                    <a:pt x="108" y="64"/>
                    <a:pt x="108" y="64"/>
                  </a:cubicBezTo>
                  <a:cubicBezTo>
                    <a:pt x="108" y="63"/>
                    <a:pt x="108" y="63"/>
                    <a:pt x="108" y="63"/>
                  </a:cubicBezTo>
                  <a:cubicBezTo>
                    <a:pt x="107" y="63"/>
                    <a:pt x="107" y="63"/>
                    <a:pt x="107" y="63"/>
                  </a:cubicBezTo>
                  <a:close/>
                  <a:moveTo>
                    <a:pt x="107" y="63"/>
                  </a:moveTo>
                  <a:cubicBezTo>
                    <a:pt x="106" y="63"/>
                    <a:pt x="106" y="63"/>
                    <a:pt x="106" y="63"/>
                  </a:cubicBezTo>
                  <a:cubicBezTo>
                    <a:pt x="106" y="64"/>
                    <a:pt x="106" y="64"/>
                    <a:pt x="106" y="64"/>
                  </a:cubicBezTo>
                  <a:cubicBezTo>
                    <a:pt x="106" y="64"/>
                    <a:pt x="106" y="64"/>
                    <a:pt x="106" y="64"/>
                  </a:cubicBezTo>
                  <a:cubicBezTo>
                    <a:pt x="107" y="63"/>
                    <a:pt x="107" y="63"/>
                    <a:pt x="107" y="63"/>
                  </a:cubicBezTo>
                  <a:cubicBezTo>
                    <a:pt x="107" y="63"/>
                    <a:pt x="107" y="63"/>
                    <a:pt x="107" y="63"/>
                  </a:cubicBezTo>
                  <a:close/>
                  <a:moveTo>
                    <a:pt x="94" y="63"/>
                  </a:moveTo>
                  <a:cubicBezTo>
                    <a:pt x="94" y="64"/>
                    <a:pt x="94" y="64"/>
                    <a:pt x="94" y="64"/>
                  </a:cubicBezTo>
                  <a:cubicBezTo>
                    <a:pt x="94" y="64"/>
                    <a:pt x="94" y="64"/>
                    <a:pt x="94" y="64"/>
                  </a:cubicBezTo>
                  <a:cubicBezTo>
                    <a:pt x="94" y="64"/>
                    <a:pt x="94" y="64"/>
                    <a:pt x="94" y="64"/>
                  </a:cubicBezTo>
                  <a:cubicBezTo>
                    <a:pt x="95" y="65"/>
                    <a:pt x="95" y="65"/>
                    <a:pt x="95" y="65"/>
                  </a:cubicBezTo>
                  <a:cubicBezTo>
                    <a:pt x="95" y="65"/>
                    <a:pt x="95" y="65"/>
                    <a:pt x="95" y="65"/>
                  </a:cubicBezTo>
                  <a:cubicBezTo>
                    <a:pt x="96" y="65"/>
                    <a:pt x="96" y="65"/>
                    <a:pt x="96" y="65"/>
                  </a:cubicBezTo>
                  <a:cubicBezTo>
                    <a:pt x="97" y="65"/>
                    <a:pt x="97" y="65"/>
                    <a:pt x="97" y="65"/>
                  </a:cubicBezTo>
                  <a:cubicBezTo>
                    <a:pt x="98" y="65"/>
                    <a:pt x="98" y="65"/>
                    <a:pt x="98" y="65"/>
                  </a:cubicBezTo>
                  <a:cubicBezTo>
                    <a:pt x="98" y="64"/>
                    <a:pt x="98" y="64"/>
                    <a:pt x="98" y="64"/>
                  </a:cubicBezTo>
                  <a:cubicBezTo>
                    <a:pt x="99" y="65"/>
                    <a:pt x="99" y="65"/>
                    <a:pt x="99" y="65"/>
                  </a:cubicBezTo>
                  <a:cubicBezTo>
                    <a:pt x="100" y="64"/>
                    <a:pt x="100" y="64"/>
                    <a:pt x="100" y="64"/>
                  </a:cubicBezTo>
                  <a:cubicBezTo>
                    <a:pt x="101" y="65"/>
                    <a:pt x="101" y="65"/>
                    <a:pt x="101" y="65"/>
                  </a:cubicBezTo>
                  <a:cubicBezTo>
                    <a:pt x="102" y="64"/>
                    <a:pt x="102" y="64"/>
                    <a:pt x="102" y="64"/>
                  </a:cubicBezTo>
                  <a:cubicBezTo>
                    <a:pt x="102" y="64"/>
                    <a:pt x="102" y="64"/>
                    <a:pt x="102" y="64"/>
                  </a:cubicBezTo>
                  <a:cubicBezTo>
                    <a:pt x="103" y="64"/>
                    <a:pt x="103" y="64"/>
                    <a:pt x="103" y="64"/>
                  </a:cubicBezTo>
                  <a:cubicBezTo>
                    <a:pt x="104" y="64"/>
                    <a:pt x="104" y="64"/>
                    <a:pt x="104" y="64"/>
                  </a:cubicBezTo>
                  <a:cubicBezTo>
                    <a:pt x="104" y="64"/>
                    <a:pt x="104" y="64"/>
                    <a:pt x="104" y="64"/>
                  </a:cubicBezTo>
                  <a:cubicBezTo>
                    <a:pt x="105" y="64"/>
                    <a:pt x="105" y="64"/>
                    <a:pt x="105" y="64"/>
                  </a:cubicBezTo>
                  <a:cubicBezTo>
                    <a:pt x="105" y="63"/>
                    <a:pt x="105" y="63"/>
                    <a:pt x="105" y="63"/>
                  </a:cubicBezTo>
                  <a:cubicBezTo>
                    <a:pt x="105" y="63"/>
                    <a:pt x="105" y="63"/>
                    <a:pt x="105" y="63"/>
                  </a:cubicBezTo>
                  <a:cubicBezTo>
                    <a:pt x="105" y="63"/>
                    <a:pt x="105" y="63"/>
                    <a:pt x="105" y="63"/>
                  </a:cubicBezTo>
                  <a:cubicBezTo>
                    <a:pt x="105" y="62"/>
                    <a:pt x="105" y="62"/>
                    <a:pt x="105" y="62"/>
                  </a:cubicBezTo>
                  <a:cubicBezTo>
                    <a:pt x="104" y="62"/>
                    <a:pt x="104" y="62"/>
                    <a:pt x="104" y="62"/>
                  </a:cubicBezTo>
                  <a:cubicBezTo>
                    <a:pt x="104" y="62"/>
                    <a:pt x="104" y="62"/>
                    <a:pt x="104" y="62"/>
                  </a:cubicBezTo>
                  <a:cubicBezTo>
                    <a:pt x="103" y="63"/>
                    <a:pt x="103" y="63"/>
                    <a:pt x="103" y="63"/>
                  </a:cubicBezTo>
                  <a:cubicBezTo>
                    <a:pt x="103" y="62"/>
                    <a:pt x="103" y="62"/>
                    <a:pt x="103" y="62"/>
                  </a:cubicBezTo>
                  <a:cubicBezTo>
                    <a:pt x="102" y="61"/>
                    <a:pt x="102" y="61"/>
                    <a:pt x="102" y="61"/>
                  </a:cubicBezTo>
                  <a:cubicBezTo>
                    <a:pt x="101" y="62"/>
                    <a:pt x="101" y="62"/>
                    <a:pt x="101" y="62"/>
                  </a:cubicBezTo>
                  <a:cubicBezTo>
                    <a:pt x="101" y="61"/>
                    <a:pt x="101" y="61"/>
                    <a:pt x="101" y="61"/>
                  </a:cubicBezTo>
                  <a:cubicBezTo>
                    <a:pt x="100" y="61"/>
                    <a:pt x="100" y="61"/>
                    <a:pt x="100" y="61"/>
                  </a:cubicBezTo>
                  <a:cubicBezTo>
                    <a:pt x="99" y="62"/>
                    <a:pt x="99" y="62"/>
                    <a:pt x="99" y="62"/>
                  </a:cubicBezTo>
                  <a:cubicBezTo>
                    <a:pt x="99" y="62"/>
                    <a:pt x="99" y="62"/>
                    <a:pt x="99" y="62"/>
                  </a:cubicBezTo>
                  <a:cubicBezTo>
                    <a:pt x="101" y="63"/>
                    <a:pt x="101" y="63"/>
                    <a:pt x="101" y="63"/>
                  </a:cubicBezTo>
                  <a:cubicBezTo>
                    <a:pt x="101" y="63"/>
                    <a:pt x="101" y="63"/>
                    <a:pt x="101" y="63"/>
                  </a:cubicBezTo>
                  <a:cubicBezTo>
                    <a:pt x="100" y="63"/>
                    <a:pt x="100" y="63"/>
                    <a:pt x="100" y="63"/>
                  </a:cubicBezTo>
                  <a:cubicBezTo>
                    <a:pt x="99" y="64"/>
                    <a:pt x="99" y="64"/>
                    <a:pt x="99" y="64"/>
                  </a:cubicBezTo>
                  <a:cubicBezTo>
                    <a:pt x="98" y="63"/>
                    <a:pt x="98" y="63"/>
                    <a:pt x="98" y="63"/>
                  </a:cubicBezTo>
                  <a:cubicBezTo>
                    <a:pt x="98" y="62"/>
                    <a:pt x="98" y="62"/>
                    <a:pt x="98" y="62"/>
                  </a:cubicBezTo>
                  <a:cubicBezTo>
                    <a:pt x="98" y="62"/>
                    <a:pt x="98" y="62"/>
                    <a:pt x="98" y="62"/>
                  </a:cubicBezTo>
                  <a:cubicBezTo>
                    <a:pt x="97" y="62"/>
                    <a:pt x="97" y="62"/>
                    <a:pt x="97" y="62"/>
                  </a:cubicBezTo>
                  <a:cubicBezTo>
                    <a:pt x="96" y="62"/>
                    <a:pt x="96" y="62"/>
                    <a:pt x="96" y="62"/>
                  </a:cubicBezTo>
                  <a:cubicBezTo>
                    <a:pt x="95" y="63"/>
                    <a:pt x="95" y="63"/>
                    <a:pt x="95" y="63"/>
                  </a:cubicBezTo>
                  <a:cubicBezTo>
                    <a:pt x="95" y="63"/>
                    <a:pt x="94" y="63"/>
                    <a:pt x="94" y="63"/>
                  </a:cubicBezTo>
                  <a:close/>
                  <a:moveTo>
                    <a:pt x="92" y="62"/>
                  </a:moveTo>
                  <a:cubicBezTo>
                    <a:pt x="93" y="62"/>
                    <a:pt x="93" y="62"/>
                    <a:pt x="93" y="62"/>
                  </a:cubicBezTo>
                  <a:cubicBezTo>
                    <a:pt x="94" y="62"/>
                    <a:pt x="94" y="62"/>
                    <a:pt x="94" y="62"/>
                  </a:cubicBezTo>
                  <a:cubicBezTo>
                    <a:pt x="94" y="63"/>
                    <a:pt x="94" y="63"/>
                    <a:pt x="94" y="63"/>
                  </a:cubicBezTo>
                  <a:cubicBezTo>
                    <a:pt x="93" y="64"/>
                    <a:pt x="93" y="64"/>
                    <a:pt x="93" y="64"/>
                  </a:cubicBezTo>
                  <a:cubicBezTo>
                    <a:pt x="93" y="64"/>
                    <a:pt x="93" y="64"/>
                    <a:pt x="93" y="64"/>
                  </a:cubicBezTo>
                  <a:cubicBezTo>
                    <a:pt x="93" y="64"/>
                    <a:pt x="93" y="64"/>
                    <a:pt x="93" y="64"/>
                  </a:cubicBezTo>
                  <a:cubicBezTo>
                    <a:pt x="92" y="64"/>
                    <a:pt x="92" y="64"/>
                    <a:pt x="92" y="64"/>
                  </a:cubicBezTo>
                  <a:cubicBezTo>
                    <a:pt x="91" y="64"/>
                    <a:pt x="91" y="64"/>
                    <a:pt x="91" y="64"/>
                  </a:cubicBezTo>
                  <a:cubicBezTo>
                    <a:pt x="90" y="64"/>
                    <a:pt x="90" y="64"/>
                    <a:pt x="90" y="64"/>
                  </a:cubicBezTo>
                  <a:cubicBezTo>
                    <a:pt x="91" y="63"/>
                    <a:pt x="91" y="63"/>
                    <a:pt x="91" y="63"/>
                  </a:cubicBezTo>
                  <a:cubicBezTo>
                    <a:pt x="91" y="63"/>
                    <a:pt x="91" y="63"/>
                    <a:pt x="91" y="63"/>
                  </a:cubicBezTo>
                  <a:cubicBezTo>
                    <a:pt x="92" y="62"/>
                    <a:pt x="92" y="62"/>
                    <a:pt x="92" y="62"/>
                  </a:cubicBezTo>
                  <a:close/>
                  <a:moveTo>
                    <a:pt x="89" y="64"/>
                  </a:moveTo>
                  <a:cubicBezTo>
                    <a:pt x="89" y="63"/>
                    <a:pt x="89" y="63"/>
                    <a:pt x="89" y="63"/>
                  </a:cubicBezTo>
                  <a:cubicBezTo>
                    <a:pt x="89" y="64"/>
                    <a:pt x="89" y="64"/>
                    <a:pt x="89" y="64"/>
                  </a:cubicBezTo>
                  <a:cubicBezTo>
                    <a:pt x="89" y="64"/>
                    <a:pt x="89" y="64"/>
                    <a:pt x="89" y="64"/>
                  </a:cubicBezTo>
                  <a:cubicBezTo>
                    <a:pt x="89" y="64"/>
                    <a:pt x="89" y="64"/>
                    <a:pt x="89" y="64"/>
                  </a:cubicBezTo>
                  <a:close/>
                  <a:moveTo>
                    <a:pt x="85" y="61"/>
                  </a:moveTo>
                  <a:cubicBezTo>
                    <a:pt x="85" y="62"/>
                    <a:pt x="85" y="62"/>
                    <a:pt x="85" y="62"/>
                  </a:cubicBezTo>
                  <a:cubicBezTo>
                    <a:pt x="85" y="62"/>
                    <a:pt x="85" y="62"/>
                    <a:pt x="85" y="62"/>
                  </a:cubicBezTo>
                  <a:cubicBezTo>
                    <a:pt x="86" y="63"/>
                    <a:pt x="86" y="63"/>
                    <a:pt x="86" y="63"/>
                  </a:cubicBezTo>
                  <a:cubicBezTo>
                    <a:pt x="87" y="63"/>
                    <a:pt x="87" y="63"/>
                    <a:pt x="87" y="63"/>
                  </a:cubicBezTo>
                  <a:cubicBezTo>
                    <a:pt x="87" y="64"/>
                    <a:pt x="87" y="64"/>
                    <a:pt x="87" y="64"/>
                  </a:cubicBezTo>
                  <a:cubicBezTo>
                    <a:pt x="88" y="63"/>
                    <a:pt x="88" y="63"/>
                    <a:pt x="88" y="63"/>
                  </a:cubicBezTo>
                  <a:cubicBezTo>
                    <a:pt x="89" y="63"/>
                    <a:pt x="89" y="63"/>
                    <a:pt x="89" y="63"/>
                  </a:cubicBezTo>
                  <a:cubicBezTo>
                    <a:pt x="89" y="63"/>
                    <a:pt x="89" y="63"/>
                    <a:pt x="89" y="63"/>
                  </a:cubicBezTo>
                  <a:cubicBezTo>
                    <a:pt x="90" y="63"/>
                    <a:pt x="90" y="63"/>
                    <a:pt x="90" y="63"/>
                  </a:cubicBezTo>
                  <a:cubicBezTo>
                    <a:pt x="90" y="62"/>
                    <a:pt x="90" y="62"/>
                    <a:pt x="90" y="62"/>
                  </a:cubicBezTo>
                  <a:cubicBezTo>
                    <a:pt x="89" y="61"/>
                    <a:pt x="89" y="61"/>
                    <a:pt x="89" y="61"/>
                  </a:cubicBezTo>
                  <a:cubicBezTo>
                    <a:pt x="88" y="61"/>
                    <a:pt x="88" y="61"/>
                    <a:pt x="88" y="61"/>
                  </a:cubicBezTo>
                  <a:cubicBezTo>
                    <a:pt x="87" y="61"/>
                    <a:pt x="87" y="61"/>
                    <a:pt x="87" y="61"/>
                  </a:cubicBezTo>
                  <a:cubicBezTo>
                    <a:pt x="86" y="61"/>
                    <a:pt x="86" y="61"/>
                    <a:pt x="86" y="61"/>
                  </a:cubicBezTo>
                  <a:cubicBezTo>
                    <a:pt x="85" y="61"/>
                    <a:pt x="85" y="61"/>
                    <a:pt x="85" y="61"/>
                  </a:cubicBezTo>
                  <a:close/>
                  <a:moveTo>
                    <a:pt x="192" y="62"/>
                  </a:moveTo>
                  <a:cubicBezTo>
                    <a:pt x="193" y="62"/>
                    <a:pt x="193" y="62"/>
                    <a:pt x="193" y="62"/>
                  </a:cubicBezTo>
                  <a:cubicBezTo>
                    <a:pt x="193" y="62"/>
                    <a:pt x="193" y="62"/>
                    <a:pt x="193" y="62"/>
                  </a:cubicBezTo>
                  <a:cubicBezTo>
                    <a:pt x="194" y="62"/>
                    <a:pt x="194" y="62"/>
                    <a:pt x="194" y="62"/>
                  </a:cubicBezTo>
                  <a:cubicBezTo>
                    <a:pt x="193" y="61"/>
                    <a:pt x="193" y="61"/>
                    <a:pt x="193" y="61"/>
                  </a:cubicBezTo>
                  <a:cubicBezTo>
                    <a:pt x="193" y="61"/>
                    <a:pt x="193" y="61"/>
                    <a:pt x="193" y="61"/>
                  </a:cubicBezTo>
                  <a:cubicBezTo>
                    <a:pt x="193" y="61"/>
                    <a:pt x="193" y="61"/>
                    <a:pt x="193" y="61"/>
                  </a:cubicBezTo>
                  <a:cubicBezTo>
                    <a:pt x="192" y="62"/>
                    <a:pt x="192" y="62"/>
                    <a:pt x="192" y="62"/>
                  </a:cubicBezTo>
                  <a:close/>
                  <a:moveTo>
                    <a:pt x="188" y="62"/>
                  </a:moveTo>
                  <a:cubicBezTo>
                    <a:pt x="188" y="62"/>
                    <a:pt x="189" y="62"/>
                    <a:pt x="189" y="62"/>
                  </a:cubicBezTo>
                  <a:cubicBezTo>
                    <a:pt x="190" y="62"/>
                    <a:pt x="190" y="62"/>
                    <a:pt x="190" y="62"/>
                  </a:cubicBezTo>
                  <a:cubicBezTo>
                    <a:pt x="191" y="62"/>
                    <a:pt x="191" y="62"/>
                    <a:pt x="191" y="62"/>
                  </a:cubicBezTo>
                  <a:cubicBezTo>
                    <a:pt x="192" y="62"/>
                    <a:pt x="192" y="62"/>
                    <a:pt x="192" y="62"/>
                  </a:cubicBezTo>
                  <a:cubicBezTo>
                    <a:pt x="192" y="61"/>
                    <a:pt x="192" y="61"/>
                    <a:pt x="192" y="61"/>
                  </a:cubicBezTo>
                  <a:cubicBezTo>
                    <a:pt x="193" y="61"/>
                    <a:pt x="193" y="61"/>
                    <a:pt x="193" y="61"/>
                  </a:cubicBezTo>
                  <a:cubicBezTo>
                    <a:pt x="194" y="60"/>
                    <a:pt x="194" y="60"/>
                    <a:pt x="194" y="60"/>
                  </a:cubicBezTo>
                  <a:cubicBezTo>
                    <a:pt x="194" y="60"/>
                    <a:pt x="194" y="60"/>
                    <a:pt x="194" y="60"/>
                  </a:cubicBezTo>
                  <a:cubicBezTo>
                    <a:pt x="194" y="60"/>
                    <a:pt x="194" y="60"/>
                    <a:pt x="194" y="60"/>
                  </a:cubicBezTo>
                  <a:cubicBezTo>
                    <a:pt x="194" y="59"/>
                    <a:pt x="194" y="59"/>
                    <a:pt x="194" y="59"/>
                  </a:cubicBezTo>
                  <a:cubicBezTo>
                    <a:pt x="194" y="59"/>
                    <a:pt x="194" y="59"/>
                    <a:pt x="194" y="59"/>
                  </a:cubicBezTo>
                  <a:cubicBezTo>
                    <a:pt x="193" y="58"/>
                    <a:pt x="193" y="58"/>
                    <a:pt x="193" y="58"/>
                  </a:cubicBezTo>
                  <a:cubicBezTo>
                    <a:pt x="193" y="58"/>
                    <a:pt x="193" y="58"/>
                    <a:pt x="193" y="58"/>
                  </a:cubicBezTo>
                  <a:cubicBezTo>
                    <a:pt x="192" y="58"/>
                    <a:pt x="192" y="58"/>
                    <a:pt x="192" y="58"/>
                  </a:cubicBezTo>
                  <a:cubicBezTo>
                    <a:pt x="191" y="58"/>
                    <a:pt x="191" y="58"/>
                    <a:pt x="191" y="58"/>
                  </a:cubicBezTo>
                  <a:cubicBezTo>
                    <a:pt x="190" y="59"/>
                    <a:pt x="190" y="59"/>
                    <a:pt x="190" y="59"/>
                  </a:cubicBezTo>
                  <a:cubicBezTo>
                    <a:pt x="190" y="60"/>
                    <a:pt x="190" y="60"/>
                    <a:pt x="190" y="60"/>
                  </a:cubicBezTo>
                  <a:cubicBezTo>
                    <a:pt x="188" y="62"/>
                    <a:pt x="188" y="62"/>
                    <a:pt x="188" y="62"/>
                  </a:cubicBezTo>
                  <a:close/>
                  <a:moveTo>
                    <a:pt x="78" y="56"/>
                  </a:moveTo>
                  <a:cubicBezTo>
                    <a:pt x="77" y="57"/>
                    <a:pt x="77" y="57"/>
                    <a:pt x="77" y="57"/>
                  </a:cubicBezTo>
                  <a:cubicBezTo>
                    <a:pt x="78" y="57"/>
                    <a:pt x="78" y="57"/>
                    <a:pt x="78" y="57"/>
                  </a:cubicBezTo>
                  <a:cubicBezTo>
                    <a:pt x="79" y="58"/>
                    <a:pt x="79" y="58"/>
                    <a:pt x="79" y="58"/>
                  </a:cubicBezTo>
                  <a:cubicBezTo>
                    <a:pt x="79" y="57"/>
                    <a:pt x="79" y="57"/>
                    <a:pt x="79" y="57"/>
                  </a:cubicBezTo>
                  <a:cubicBezTo>
                    <a:pt x="81" y="57"/>
                    <a:pt x="81" y="57"/>
                    <a:pt x="81" y="57"/>
                  </a:cubicBezTo>
                  <a:cubicBezTo>
                    <a:pt x="82" y="57"/>
                    <a:pt x="82" y="57"/>
                    <a:pt x="82" y="57"/>
                  </a:cubicBezTo>
                  <a:cubicBezTo>
                    <a:pt x="83" y="57"/>
                    <a:pt x="83" y="57"/>
                    <a:pt x="83" y="57"/>
                  </a:cubicBezTo>
                  <a:cubicBezTo>
                    <a:pt x="83" y="56"/>
                    <a:pt x="83" y="56"/>
                    <a:pt x="83" y="56"/>
                  </a:cubicBezTo>
                  <a:cubicBezTo>
                    <a:pt x="82" y="56"/>
                    <a:pt x="82" y="56"/>
                    <a:pt x="82" y="56"/>
                  </a:cubicBezTo>
                  <a:cubicBezTo>
                    <a:pt x="81" y="56"/>
                    <a:pt x="81" y="56"/>
                    <a:pt x="81" y="56"/>
                  </a:cubicBezTo>
                  <a:cubicBezTo>
                    <a:pt x="81" y="56"/>
                    <a:pt x="81" y="56"/>
                    <a:pt x="81" y="56"/>
                  </a:cubicBezTo>
                  <a:cubicBezTo>
                    <a:pt x="78" y="56"/>
                    <a:pt x="78" y="56"/>
                    <a:pt x="78" y="56"/>
                  </a:cubicBezTo>
                  <a:cubicBezTo>
                    <a:pt x="78" y="56"/>
                    <a:pt x="78" y="56"/>
                    <a:pt x="78" y="56"/>
                  </a:cubicBezTo>
                  <a:close/>
                  <a:moveTo>
                    <a:pt x="44" y="55"/>
                  </a:moveTo>
                  <a:cubicBezTo>
                    <a:pt x="44" y="55"/>
                    <a:pt x="44" y="55"/>
                    <a:pt x="44" y="55"/>
                  </a:cubicBezTo>
                  <a:cubicBezTo>
                    <a:pt x="45" y="55"/>
                    <a:pt x="45" y="55"/>
                    <a:pt x="45" y="55"/>
                  </a:cubicBezTo>
                  <a:cubicBezTo>
                    <a:pt x="45" y="55"/>
                    <a:pt x="45" y="55"/>
                    <a:pt x="45" y="55"/>
                  </a:cubicBezTo>
                  <a:cubicBezTo>
                    <a:pt x="44" y="55"/>
                    <a:pt x="44" y="55"/>
                    <a:pt x="44" y="55"/>
                  </a:cubicBezTo>
                  <a:close/>
                  <a:moveTo>
                    <a:pt x="45" y="55"/>
                  </a:moveTo>
                  <a:cubicBezTo>
                    <a:pt x="45" y="55"/>
                    <a:pt x="45" y="55"/>
                    <a:pt x="45" y="55"/>
                  </a:cubicBezTo>
                  <a:cubicBezTo>
                    <a:pt x="46" y="55"/>
                    <a:pt x="46" y="55"/>
                    <a:pt x="46" y="55"/>
                  </a:cubicBezTo>
                  <a:cubicBezTo>
                    <a:pt x="46" y="54"/>
                    <a:pt x="46" y="54"/>
                    <a:pt x="46" y="54"/>
                  </a:cubicBezTo>
                  <a:cubicBezTo>
                    <a:pt x="47" y="54"/>
                    <a:pt x="47" y="54"/>
                    <a:pt x="47" y="54"/>
                  </a:cubicBezTo>
                  <a:cubicBezTo>
                    <a:pt x="47" y="53"/>
                    <a:pt x="47" y="53"/>
                    <a:pt x="47" y="53"/>
                  </a:cubicBezTo>
                  <a:cubicBezTo>
                    <a:pt x="47" y="53"/>
                    <a:pt x="47" y="53"/>
                    <a:pt x="47" y="53"/>
                  </a:cubicBezTo>
                  <a:cubicBezTo>
                    <a:pt x="48" y="52"/>
                    <a:pt x="48" y="52"/>
                    <a:pt x="48" y="52"/>
                  </a:cubicBezTo>
                  <a:cubicBezTo>
                    <a:pt x="49" y="52"/>
                    <a:pt x="49" y="52"/>
                    <a:pt x="49" y="52"/>
                  </a:cubicBezTo>
                  <a:cubicBezTo>
                    <a:pt x="50" y="52"/>
                    <a:pt x="50" y="52"/>
                    <a:pt x="50" y="52"/>
                  </a:cubicBezTo>
                  <a:cubicBezTo>
                    <a:pt x="51" y="52"/>
                    <a:pt x="51" y="52"/>
                    <a:pt x="51" y="52"/>
                  </a:cubicBezTo>
                  <a:cubicBezTo>
                    <a:pt x="52" y="53"/>
                    <a:pt x="52" y="53"/>
                    <a:pt x="52" y="53"/>
                  </a:cubicBezTo>
                  <a:cubicBezTo>
                    <a:pt x="52" y="52"/>
                    <a:pt x="52" y="52"/>
                    <a:pt x="52" y="52"/>
                  </a:cubicBezTo>
                  <a:cubicBezTo>
                    <a:pt x="53" y="52"/>
                    <a:pt x="53" y="52"/>
                    <a:pt x="53" y="52"/>
                  </a:cubicBezTo>
                  <a:cubicBezTo>
                    <a:pt x="54" y="52"/>
                    <a:pt x="54" y="52"/>
                    <a:pt x="54" y="52"/>
                  </a:cubicBezTo>
                  <a:cubicBezTo>
                    <a:pt x="55" y="53"/>
                    <a:pt x="55" y="53"/>
                    <a:pt x="55" y="53"/>
                  </a:cubicBezTo>
                  <a:cubicBezTo>
                    <a:pt x="56" y="53"/>
                    <a:pt x="56" y="53"/>
                    <a:pt x="56" y="53"/>
                  </a:cubicBezTo>
                  <a:cubicBezTo>
                    <a:pt x="58" y="53"/>
                    <a:pt x="58" y="53"/>
                    <a:pt x="58" y="53"/>
                  </a:cubicBezTo>
                  <a:cubicBezTo>
                    <a:pt x="59" y="54"/>
                    <a:pt x="59" y="54"/>
                    <a:pt x="59" y="54"/>
                  </a:cubicBezTo>
                  <a:cubicBezTo>
                    <a:pt x="59" y="55"/>
                    <a:pt x="59" y="55"/>
                    <a:pt x="59" y="55"/>
                  </a:cubicBezTo>
                  <a:cubicBezTo>
                    <a:pt x="59" y="55"/>
                    <a:pt x="59" y="55"/>
                    <a:pt x="59" y="55"/>
                  </a:cubicBezTo>
                  <a:cubicBezTo>
                    <a:pt x="61" y="56"/>
                    <a:pt x="61" y="56"/>
                    <a:pt x="61" y="56"/>
                  </a:cubicBezTo>
                  <a:cubicBezTo>
                    <a:pt x="63" y="56"/>
                    <a:pt x="63" y="56"/>
                    <a:pt x="63" y="56"/>
                  </a:cubicBezTo>
                  <a:cubicBezTo>
                    <a:pt x="66" y="56"/>
                    <a:pt x="66" y="56"/>
                    <a:pt x="66" y="56"/>
                  </a:cubicBezTo>
                  <a:cubicBezTo>
                    <a:pt x="68" y="56"/>
                    <a:pt x="68" y="56"/>
                    <a:pt x="68" y="56"/>
                  </a:cubicBezTo>
                  <a:cubicBezTo>
                    <a:pt x="68" y="55"/>
                    <a:pt x="68" y="55"/>
                    <a:pt x="68" y="55"/>
                  </a:cubicBezTo>
                  <a:cubicBezTo>
                    <a:pt x="68" y="54"/>
                    <a:pt x="68" y="54"/>
                    <a:pt x="68" y="54"/>
                  </a:cubicBezTo>
                  <a:cubicBezTo>
                    <a:pt x="69" y="54"/>
                    <a:pt x="69" y="54"/>
                    <a:pt x="69" y="54"/>
                  </a:cubicBezTo>
                  <a:cubicBezTo>
                    <a:pt x="70" y="55"/>
                    <a:pt x="70" y="55"/>
                    <a:pt x="70" y="55"/>
                  </a:cubicBezTo>
                  <a:cubicBezTo>
                    <a:pt x="71" y="55"/>
                    <a:pt x="71" y="55"/>
                    <a:pt x="71" y="55"/>
                  </a:cubicBezTo>
                  <a:cubicBezTo>
                    <a:pt x="72" y="54"/>
                    <a:pt x="72" y="54"/>
                    <a:pt x="72" y="54"/>
                  </a:cubicBezTo>
                  <a:cubicBezTo>
                    <a:pt x="72" y="55"/>
                    <a:pt x="72" y="55"/>
                    <a:pt x="72" y="55"/>
                  </a:cubicBezTo>
                  <a:cubicBezTo>
                    <a:pt x="73" y="56"/>
                    <a:pt x="73" y="56"/>
                    <a:pt x="73" y="56"/>
                  </a:cubicBezTo>
                  <a:cubicBezTo>
                    <a:pt x="74" y="55"/>
                    <a:pt x="74" y="55"/>
                    <a:pt x="74" y="55"/>
                  </a:cubicBezTo>
                  <a:cubicBezTo>
                    <a:pt x="75" y="56"/>
                    <a:pt x="75" y="56"/>
                    <a:pt x="75" y="56"/>
                  </a:cubicBezTo>
                  <a:cubicBezTo>
                    <a:pt x="75" y="56"/>
                    <a:pt x="75" y="56"/>
                    <a:pt x="75" y="56"/>
                  </a:cubicBezTo>
                  <a:cubicBezTo>
                    <a:pt x="77" y="56"/>
                    <a:pt x="77" y="56"/>
                    <a:pt x="77" y="56"/>
                  </a:cubicBezTo>
                  <a:cubicBezTo>
                    <a:pt x="77" y="57"/>
                    <a:pt x="77" y="57"/>
                    <a:pt x="77" y="57"/>
                  </a:cubicBezTo>
                  <a:cubicBezTo>
                    <a:pt x="77" y="58"/>
                    <a:pt x="77" y="58"/>
                    <a:pt x="77" y="58"/>
                  </a:cubicBezTo>
                  <a:cubicBezTo>
                    <a:pt x="78" y="59"/>
                    <a:pt x="78" y="59"/>
                    <a:pt x="78" y="59"/>
                  </a:cubicBezTo>
                  <a:cubicBezTo>
                    <a:pt x="78" y="59"/>
                    <a:pt x="78" y="59"/>
                    <a:pt x="78" y="59"/>
                  </a:cubicBezTo>
                  <a:cubicBezTo>
                    <a:pt x="79" y="60"/>
                    <a:pt x="79" y="60"/>
                    <a:pt x="79" y="60"/>
                  </a:cubicBezTo>
                  <a:cubicBezTo>
                    <a:pt x="80" y="59"/>
                    <a:pt x="80" y="59"/>
                    <a:pt x="80" y="59"/>
                  </a:cubicBezTo>
                  <a:cubicBezTo>
                    <a:pt x="81" y="60"/>
                    <a:pt x="81" y="60"/>
                    <a:pt x="81" y="60"/>
                  </a:cubicBezTo>
                  <a:cubicBezTo>
                    <a:pt x="81" y="60"/>
                    <a:pt x="81" y="60"/>
                    <a:pt x="81" y="60"/>
                  </a:cubicBezTo>
                  <a:cubicBezTo>
                    <a:pt x="82" y="59"/>
                    <a:pt x="82" y="59"/>
                    <a:pt x="82" y="59"/>
                  </a:cubicBezTo>
                  <a:cubicBezTo>
                    <a:pt x="83" y="59"/>
                    <a:pt x="83" y="59"/>
                    <a:pt x="83" y="59"/>
                  </a:cubicBezTo>
                  <a:cubicBezTo>
                    <a:pt x="83" y="60"/>
                    <a:pt x="83" y="60"/>
                    <a:pt x="83" y="60"/>
                  </a:cubicBezTo>
                  <a:cubicBezTo>
                    <a:pt x="84" y="60"/>
                    <a:pt x="84" y="60"/>
                    <a:pt x="84" y="60"/>
                  </a:cubicBezTo>
                  <a:cubicBezTo>
                    <a:pt x="84" y="60"/>
                    <a:pt x="84" y="60"/>
                    <a:pt x="84" y="60"/>
                  </a:cubicBezTo>
                  <a:cubicBezTo>
                    <a:pt x="84" y="62"/>
                    <a:pt x="84" y="62"/>
                    <a:pt x="84" y="62"/>
                  </a:cubicBezTo>
                  <a:cubicBezTo>
                    <a:pt x="84" y="62"/>
                    <a:pt x="84" y="62"/>
                    <a:pt x="84" y="62"/>
                  </a:cubicBezTo>
                  <a:cubicBezTo>
                    <a:pt x="84" y="63"/>
                    <a:pt x="84" y="63"/>
                    <a:pt x="84" y="63"/>
                  </a:cubicBezTo>
                  <a:cubicBezTo>
                    <a:pt x="84" y="64"/>
                    <a:pt x="84" y="64"/>
                    <a:pt x="84" y="64"/>
                  </a:cubicBezTo>
                  <a:cubicBezTo>
                    <a:pt x="84" y="64"/>
                    <a:pt x="84" y="64"/>
                    <a:pt x="84" y="64"/>
                  </a:cubicBezTo>
                  <a:cubicBezTo>
                    <a:pt x="83" y="63"/>
                    <a:pt x="83" y="63"/>
                    <a:pt x="83" y="63"/>
                  </a:cubicBezTo>
                  <a:cubicBezTo>
                    <a:pt x="82" y="64"/>
                    <a:pt x="82" y="64"/>
                    <a:pt x="82" y="64"/>
                  </a:cubicBezTo>
                  <a:cubicBezTo>
                    <a:pt x="81" y="63"/>
                    <a:pt x="81" y="63"/>
                    <a:pt x="81" y="63"/>
                  </a:cubicBezTo>
                  <a:cubicBezTo>
                    <a:pt x="80" y="62"/>
                    <a:pt x="80" y="62"/>
                    <a:pt x="80" y="62"/>
                  </a:cubicBezTo>
                  <a:cubicBezTo>
                    <a:pt x="79" y="62"/>
                    <a:pt x="79" y="62"/>
                    <a:pt x="79" y="62"/>
                  </a:cubicBezTo>
                  <a:cubicBezTo>
                    <a:pt x="79" y="62"/>
                    <a:pt x="79" y="62"/>
                    <a:pt x="79" y="62"/>
                  </a:cubicBezTo>
                  <a:cubicBezTo>
                    <a:pt x="77" y="62"/>
                    <a:pt x="77" y="62"/>
                    <a:pt x="77" y="62"/>
                  </a:cubicBezTo>
                  <a:cubicBezTo>
                    <a:pt x="76" y="62"/>
                    <a:pt x="76" y="62"/>
                    <a:pt x="76" y="62"/>
                  </a:cubicBezTo>
                  <a:cubicBezTo>
                    <a:pt x="75" y="62"/>
                    <a:pt x="75" y="62"/>
                    <a:pt x="75" y="62"/>
                  </a:cubicBezTo>
                  <a:cubicBezTo>
                    <a:pt x="74" y="61"/>
                    <a:pt x="74" y="61"/>
                    <a:pt x="74" y="61"/>
                  </a:cubicBezTo>
                  <a:cubicBezTo>
                    <a:pt x="73" y="62"/>
                    <a:pt x="73" y="62"/>
                    <a:pt x="73" y="62"/>
                  </a:cubicBezTo>
                  <a:cubicBezTo>
                    <a:pt x="71" y="62"/>
                    <a:pt x="71" y="62"/>
                    <a:pt x="71" y="62"/>
                  </a:cubicBezTo>
                  <a:cubicBezTo>
                    <a:pt x="70" y="61"/>
                    <a:pt x="70" y="61"/>
                    <a:pt x="70" y="61"/>
                  </a:cubicBezTo>
                  <a:cubicBezTo>
                    <a:pt x="69" y="62"/>
                    <a:pt x="69" y="62"/>
                    <a:pt x="69" y="62"/>
                  </a:cubicBezTo>
                  <a:cubicBezTo>
                    <a:pt x="67" y="61"/>
                    <a:pt x="67" y="61"/>
                    <a:pt x="67" y="61"/>
                  </a:cubicBezTo>
                  <a:cubicBezTo>
                    <a:pt x="64" y="60"/>
                    <a:pt x="64" y="60"/>
                    <a:pt x="64" y="60"/>
                  </a:cubicBezTo>
                  <a:cubicBezTo>
                    <a:pt x="63" y="60"/>
                    <a:pt x="63" y="60"/>
                    <a:pt x="63" y="60"/>
                  </a:cubicBezTo>
                  <a:cubicBezTo>
                    <a:pt x="62" y="59"/>
                    <a:pt x="62" y="59"/>
                    <a:pt x="62" y="59"/>
                  </a:cubicBezTo>
                  <a:cubicBezTo>
                    <a:pt x="61" y="59"/>
                    <a:pt x="61" y="59"/>
                    <a:pt x="61" y="59"/>
                  </a:cubicBezTo>
                  <a:cubicBezTo>
                    <a:pt x="61" y="60"/>
                    <a:pt x="61" y="60"/>
                    <a:pt x="61" y="60"/>
                  </a:cubicBezTo>
                  <a:cubicBezTo>
                    <a:pt x="60" y="60"/>
                    <a:pt x="60" y="60"/>
                    <a:pt x="60" y="60"/>
                  </a:cubicBezTo>
                  <a:cubicBezTo>
                    <a:pt x="59" y="59"/>
                    <a:pt x="59" y="59"/>
                    <a:pt x="59" y="59"/>
                  </a:cubicBezTo>
                  <a:cubicBezTo>
                    <a:pt x="59" y="59"/>
                    <a:pt x="59" y="59"/>
                    <a:pt x="59" y="59"/>
                  </a:cubicBezTo>
                  <a:cubicBezTo>
                    <a:pt x="58" y="60"/>
                    <a:pt x="58" y="60"/>
                    <a:pt x="58" y="60"/>
                  </a:cubicBezTo>
                  <a:cubicBezTo>
                    <a:pt x="56" y="59"/>
                    <a:pt x="56" y="59"/>
                    <a:pt x="56" y="59"/>
                  </a:cubicBezTo>
                  <a:cubicBezTo>
                    <a:pt x="55" y="58"/>
                    <a:pt x="55" y="58"/>
                    <a:pt x="55" y="58"/>
                  </a:cubicBezTo>
                  <a:cubicBezTo>
                    <a:pt x="53" y="58"/>
                    <a:pt x="53" y="58"/>
                    <a:pt x="53" y="58"/>
                  </a:cubicBezTo>
                  <a:cubicBezTo>
                    <a:pt x="53" y="58"/>
                    <a:pt x="53" y="58"/>
                    <a:pt x="53" y="58"/>
                  </a:cubicBezTo>
                  <a:cubicBezTo>
                    <a:pt x="52" y="59"/>
                    <a:pt x="52" y="59"/>
                    <a:pt x="52" y="59"/>
                  </a:cubicBezTo>
                  <a:cubicBezTo>
                    <a:pt x="51" y="58"/>
                    <a:pt x="51" y="58"/>
                    <a:pt x="51" y="58"/>
                  </a:cubicBezTo>
                  <a:cubicBezTo>
                    <a:pt x="50" y="58"/>
                    <a:pt x="50" y="58"/>
                    <a:pt x="50" y="58"/>
                  </a:cubicBezTo>
                  <a:cubicBezTo>
                    <a:pt x="49" y="58"/>
                    <a:pt x="49" y="58"/>
                    <a:pt x="49" y="58"/>
                  </a:cubicBezTo>
                  <a:cubicBezTo>
                    <a:pt x="50" y="57"/>
                    <a:pt x="50" y="57"/>
                    <a:pt x="50" y="57"/>
                  </a:cubicBezTo>
                  <a:cubicBezTo>
                    <a:pt x="50" y="56"/>
                    <a:pt x="50" y="56"/>
                    <a:pt x="50" y="56"/>
                  </a:cubicBezTo>
                  <a:cubicBezTo>
                    <a:pt x="50" y="56"/>
                    <a:pt x="50" y="56"/>
                    <a:pt x="50" y="56"/>
                  </a:cubicBezTo>
                  <a:cubicBezTo>
                    <a:pt x="49" y="57"/>
                    <a:pt x="49" y="57"/>
                    <a:pt x="49" y="57"/>
                  </a:cubicBezTo>
                  <a:cubicBezTo>
                    <a:pt x="48" y="56"/>
                    <a:pt x="48" y="56"/>
                    <a:pt x="48" y="56"/>
                  </a:cubicBezTo>
                  <a:cubicBezTo>
                    <a:pt x="48" y="56"/>
                    <a:pt x="48" y="56"/>
                    <a:pt x="48" y="56"/>
                  </a:cubicBezTo>
                  <a:cubicBezTo>
                    <a:pt x="47" y="56"/>
                    <a:pt x="47" y="56"/>
                    <a:pt x="47" y="56"/>
                  </a:cubicBezTo>
                  <a:cubicBezTo>
                    <a:pt x="45" y="56"/>
                    <a:pt x="45" y="56"/>
                    <a:pt x="45" y="56"/>
                  </a:cubicBezTo>
                  <a:cubicBezTo>
                    <a:pt x="45" y="56"/>
                    <a:pt x="45" y="56"/>
                    <a:pt x="45" y="56"/>
                  </a:cubicBezTo>
                  <a:cubicBezTo>
                    <a:pt x="45" y="55"/>
                    <a:pt x="45" y="55"/>
                    <a:pt x="45" y="55"/>
                  </a:cubicBezTo>
                  <a:cubicBezTo>
                    <a:pt x="45" y="55"/>
                    <a:pt x="45" y="55"/>
                    <a:pt x="45" y="55"/>
                  </a:cubicBezTo>
                  <a:close/>
                  <a:moveTo>
                    <a:pt x="57" y="10"/>
                  </a:moveTo>
                  <a:cubicBezTo>
                    <a:pt x="57" y="11"/>
                    <a:pt x="57" y="11"/>
                    <a:pt x="57" y="11"/>
                  </a:cubicBezTo>
                  <a:cubicBezTo>
                    <a:pt x="58" y="11"/>
                    <a:pt x="58" y="11"/>
                    <a:pt x="58" y="11"/>
                  </a:cubicBezTo>
                  <a:cubicBezTo>
                    <a:pt x="58" y="11"/>
                    <a:pt x="58" y="11"/>
                    <a:pt x="58" y="11"/>
                  </a:cubicBezTo>
                  <a:cubicBezTo>
                    <a:pt x="58" y="11"/>
                    <a:pt x="58" y="11"/>
                    <a:pt x="58" y="11"/>
                  </a:cubicBezTo>
                  <a:cubicBezTo>
                    <a:pt x="59" y="10"/>
                    <a:pt x="59" y="10"/>
                    <a:pt x="59" y="10"/>
                  </a:cubicBezTo>
                  <a:cubicBezTo>
                    <a:pt x="58" y="9"/>
                    <a:pt x="58" y="9"/>
                    <a:pt x="58" y="9"/>
                  </a:cubicBezTo>
                  <a:cubicBezTo>
                    <a:pt x="57" y="9"/>
                    <a:pt x="57" y="9"/>
                    <a:pt x="57" y="9"/>
                  </a:cubicBezTo>
                  <a:cubicBezTo>
                    <a:pt x="57" y="10"/>
                    <a:pt x="57" y="10"/>
                    <a:pt x="57" y="10"/>
                  </a:cubicBezTo>
                  <a:close/>
                  <a:moveTo>
                    <a:pt x="49" y="15"/>
                  </a:moveTo>
                  <a:cubicBezTo>
                    <a:pt x="49" y="16"/>
                    <a:pt x="49" y="16"/>
                    <a:pt x="49" y="16"/>
                  </a:cubicBezTo>
                  <a:cubicBezTo>
                    <a:pt x="50" y="15"/>
                    <a:pt x="50" y="15"/>
                    <a:pt x="50" y="15"/>
                  </a:cubicBezTo>
                  <a:cubicBezTo>
                    <a:pt x="49" y="15"/>
                    <a:pt x="49" y="15"/>
                    <a:pt x="49" y="15"/>
                  </a:cubicBezTo>
                  <a:close/>
                  <a:moveTo>
                    <a:pt x="49" y="13"/>
                  </a:moveTo>
                  <a:cubicBezTo>
                    <a:pt x="50" y="13"/>
                    <a:pt x="50" y="13"/>
                    <a:pt x="50" y="13"/>
                  </a:cubicBezTo>
                  <a:cubicBezTo>
                    <a:pt x="49" y="13"/>
                    <a:pt x="49" y="13"/>
                    <a:pt x="49" y="13"/>
                  </a:cubicBezTo>
                  <a:cubicBezTo>
                    <a:pt x="49" y="13"/>
                    <a:pt x="49" y="13"/>
                    <a:pt x="49" y="13"/>
                  </a:cubicBezTo>
                  <a:close/>
                  <a:moveTo>
                    <a:pt x="49" y="14"/>
                  </a:moveTo>
                  <a:cubicBezTo>
                    <a:pt x="49" y="14"/>
                    <a:pt x="49" y="14"/>
                    <a:pt x="49" y="14"/>
                  </a:cubicBezTo>
                  <a:cubicBezTo>
                    <a:pt x="50" y="14"/>
                    <a:pt x="50" y="14"/>
                    <a:pt x="50" y="14"/>
                  </a:cubicBezTo>
                  <a:cubicBezTo>
                    <a:pt x="49" y="14"/>
                    <a:pt x="49" y="14"/>
                    <a:pt x="49" y="14"/>
                  </a:cubicBezTo>
                  <a:close/>
                  <a:moveTo>
                    <a:pt x="46" y="14"/>
                  </a:moveTo>
                  <a:cubicBezTo>
                    <a:pt x="46" y="15"/>
                    <a:pt x="46" y="15"/>
                    <a:pt x="46" y="15"/>
                  </a:cubicBezTo>
                  <a:cubicBezTo>
                    <a:pt x="47" y="15"/>
                    <a:pt x="47" y="15"/>
                    <a:pt x="47" y="15"/>
                  </a:cubicBezTo>
                  <a:cubicBezTo>
                    <a:pt x="48" y="14"/>
                    <a:pt x="48" y="14"/>
                    <a:pt x="48" y="14"/>
                  </a:cubicBezTo>
                  <a:cubicBezTo>
                    <a:pt x="47" y="14"/>
                    <a:pt x="47" y="14"/>
                    <a:pt x="47" y="14"/>
                  </a:cubicBezTo>
                  <a:cubicBezTo>
                    <a:pt x="46" y="14"/>
                    <a:pt x="46" y="14"/>
                    <a:pt x="46" y="14"/>
                  </a:cubicBezTo>
                  <a:close/>
                  <a:moveTo>
                    <a:pt x="39" y="23"/>
                  </a:moveTo>
                  <a:cubicBezTo>
                    <a:pt x="40" y="23"/>
                    <a:pt x="40" y="23"/>
                    <a:pt x="40" y="23"/>
                  </a:cubicBezTo>
                  <a:cubicBezTo>
                    <a:pt x="40" y="23"/>
                    <a:pt x="40" y="23"/>
                    <a:pt x="40" y="23"/>
                  </a:cubicBezTo>
                  <a:cubicBezTo>
                    <a:pt x="40" y="22"/>
                    <a:pt x="40" y="22"/>
                    <a:pt x="40" y="22"/>
                  </a:cubicBezTo>
                  <a:cubicBezTo>
                    <a:pt x="39" y="23"/>
                    <a:pt x="39" y="23"/>
                    <a:pt x="39" y="23"/>
                  </a:cubicBezTo>
                  <a:close/>
                  <a:moveTo>
                    <a:pt x="41" y="22"/>
                  </a:moveTo>
                  <a:cubicBezTo>
                    <a:pt x="41" y="23"/>
                    <a:pt x="41" y="23"/>
                    <a:pt x="41" y="23"/>
                  </a:cubicBezTo>
                  <a:cubicBezTo>
                    <a:pt x="42" y="23"/>
                    <a:pt x="42" y="23"/>
                    <a:pt x="42" y="23"/>
                  </a:cubicBezTo>
                  <a:cubicBezTo>
                    <a:pt x="42" y="24"/>
                    <a:pt x="42" y="24"/>
                    <a:pt x="42" y="24"/>
                  </a:cubicBezTo>
                  <a:cubicBezTo>
                    <a:pt x="42" y="24"/>
                    <a:pt x="42" y="24"/>
                    <a:pt x="42" y="24"/>
                  </a:cubicBezTo>
                  <a:cubicBezTo>
                    <a:pt x="43" y="23"/>
                    <a:pt x="43" y="23"/>
                    <a:pt x="43" y="23"/>
                  </a:cubicBezTo>
                  <a:cubicBezTo>
                    <a:pt x="42" y="23"/>
                    <a:pt x="42" y="23"/>
                    <a:pt x="42" y="23"/>
                  </a:cubicBezTo>
                  <a:cubicBezTo>
                    <a:pt x="43" y="22"/>
                    <a:pt x="43" y="22"/>
                    <a:pt x="43" y="22"/>
                  </a:cubicBezTo>
                  <a:cubicBezTo>
                    <a:pt x="42" y="22"/>
                    <a:pt x="42" y="22"/>
                    <a:pt x="42" y="22"/>
                  </a:cubicBezTo>
                  <a:cubicBezTo>
                    <a:pt x="42" y="22"/>
                    <a:pt x="42" y="22"/>
                    <a:pt x="42" y="22"/>
                  </a:cubicBezTo>
                  <a:cubicBezTo>
                    <a:pt x="41" y="22"/>
                    <a:pt x="41" y="22"/>
                    <a:pt x="41" y="22"/>
                  </a:cubicBezTo>
                  <a:close/>
                  <a:moveTo>
                    <a:pt x="61" y="34"/>
                  </a:moveTo>
                  <a:cubicBezTo>
                    <a:pt x="61" y="35"/>
                    <a:pt x="61" y="35"/>
                    <a:pt x="61" y="35"/>
                  </a:cubicBezTo>
                  <a:cubicBezTo>
                    <a:pt x="61" y="35"/>
                    <a:pt x="61" y="35"/>
                    <a:pt x="61" y="35"/>
                  </a:cubicBezTo>
                  <a:cubicBezTo>
                    <a:pt x="62" y="35"/>
                    <a:pt x="62" y="35"/>
                    <a:pt x="62" y="35"/>
                  </a:cubicBezTo>
                  <a:cubicBezTo>
                    <a:pt x="61" y="34"/>
                    <a:pt x="61" y="34"/>
                    <a:pt x="61" y="34"/>
                  </a:cubicBezTo>
                  <a:cubicBezTo>
                    <a:pt x="61" y="34"/>
                    <a:pt x="61" y="34"/>
                    <a:pt x="61" y="34"/>
                  </a:cubicBezTo>
                  <a:close/>
                  <a:moveTo>
                    <a:pt x="55" y="38"/>
                  </a:moveTo>
                  <a:cubicBezTo>
                    <a:pt x="55" y="39"/>
                    <a:pt x="55" y="39"/>
                    <a:pt x="55" y="39"/>
                  </a:cubicBezTo>
                  <a:cubicBezTo>
                    <a:pt x="55" y="39"/>
                    <a:pt x="55" y="39"/>
                    <a:pt x="55" y="39"/>
                  </a:cubicBezTo>
                  <a:cubicBezTo>
                    <a:pt x="54" y="39"/>
                    <a:pt x="54" y="39"/>
                    <a:pt x="54" y="39"/>
                  </a:cubicBezTo>
                  <a:cubicBezTo>
                    <a:pt x="54" y="40"/>
                    <a:pt x="54" y="40"/>
                    <a:pt x="54" y="40"/>
                  </a:cubicBezTo>
                  <a:cubicBezTo>
                    <a:pt x="55" y="40"/>
                    <a:pt x="55" y="40"/>
                    <a:pt x="55" y="40"/>
                  </a:cubicBezTo>
                  <a:cubicBezTo>
                    <a:pt x="55" y="40"/>
                    <a:pt x="55" y="40"/>
                    <a:pt x="55" y="40"/>
                  </a:cubicBezTo>
                  <a:cubicBezTo>
                    <a:pt x="55" y="39"/>
                    <a:pt x="55" y="39"/>
                    <a:pt x="55" y="39"/>
                  </a:cubicBezTo>
                  <a:cubicBezTo>
                    <a:pt x="55" y="40"/>
                    <a:pt x="55" y="40"/>
                    <a:pt x="55" y="40"/>
                  </a:cubicBezTo>
                  <a:cubicBezTo>
                    <a:pt x="56" y="41"/>
                    <a:pt x="56" y="41"/>
                    <a:pt x="56" y="41"/>
                  </a:cubicBezTo>
                  <a:cubicBezTo>
                    <a:pt x="57" y="40"/>
                    <a:pt x="57" y="40"/>
                    <a:pt x="57" y="40"/>
                  </a:cubicBezTo>
                  <a:cubicBezTo>
                    <a:pt x="57" y="41"/>
                    <a:pt x="57" y="41"/>
                    <a:pt x="57" y="41"/>
                  </a:cubicBezTo>
                  <a:cubicBezTo>
                    <a:pt x="58" y="41"/>
                    <a:pt x="58" y="41"/>
                    <a:pt x="58" y="41"/>
                  </a:cubicBezTo>
                  <a:cubicBezTo>
                    <a:pt x="58" y="40"/>
                    <a:pt x="58" y="40"/>
                    <a:pt x="58" y="40"/>
                  </a:cubicBezTo>
                  <a:cubicBezTo>
                    <a:pt x="59" y="40"/>
                    <a:pt x="59" y="40"/>
                    <a:pt x="59" y="40"/>
                  </a:cubicBezTo>
                  <a:cubicBezTo>
                    <a:pt x="58" y="39"/>
                    <a:pt x="58" y="39"/>
                    <a:pt x="58" y="39"/>
                  </a:cubicBezTo>
                  <a:cubicBezTo>
                    <a:pt x="57" y="38"/>
                    <a:pt x="57" y="38"/>
                    <a:pt x="57" y="38"/>
                  </a:cubicBezTo>
                  <a:cubicBezTo>
                    <a:pt x="55" y="38"/>
                    <a:pt x="55" y="38"/>
                    <a:pt x="55" y="38"/>
                  </a:cubicBezTo>
                  <a:cubicBezTo>
                    <a:pt x="55" y="38"/>
                    <a:pt x="55" y="38"/>
                    <a:pt x="55" y="38"/>
                  </a:cubicBezTo>
                  <a:close/>
                  <a:moveTo>
                    <a:pt x="52" y="40"/>
                  </a:moveTo>
                  <a:cubicBezTo>
                    <a:pt x="52" y="40"/>
                    <a:pt x="52" y="40"/>
                    <a:pt x="52" y="40"/>
                  </a:cubicBezTo>
                  <a:cubicBezTo>
                    <a:pt x="52" y="40"/>
                    <a:pt x="52" y="40"/>
                    <a:pt x="52" y="40"/>
                  </a:cubicBezTo>
                  <a:cubicBezTo>
                    <a:pt x="52" y="40"/>
                    <a:pt x="52" y="40"/>
                    <a:pt x="52" y="40"/>
                  </a:cubicBezTo>
                  <a:close/>
                  <a:moveTo>
                    <a:pt x="46" y="35"/>
                  </a:moveTo>
                  <a:cubicBezTo>
                    <a:pt x="46" y="35"/>
                    <a:pt x="46" y="35"/>
                    <a:pt x="46" y="35"/>
                  </a:cubicBezTo>
                  <a:cubicBezTo>
                    <a:pt x="45" y="36"/>
                    <a:pt x="45" y="36"/>
                    <a:pt x="45" y="36"/>
                  </a:cubicBezTo>
                  <a:cubicBezTo>
                    <a:pt x="45" y="36"/>
                    <a:pt x="45" y="36"/>
                    <a:pt x="45" y="36"/>
                  </a:cubicBezTo>
                  <a:cubicBezTo>
                    <a:pt x="47" y="37"/>
                    <a:pt x="47" y="37"/>
                    <a:pt x="47" y="37"/>
                  </a:cubicBezTo>
                  <a:cubicBezTo>
                    <a:pt x="47" y="37"/>
                    <a:pt x="47" y="37"/>
                    <a:pt x="47" y="37"/>
                  </a:cubicBezTo>
                  <a:cubicBezTo>
                    <a:pt x="47" y="38"/>
                    <a:pt x="47" y="38"/>
                    <a:pt x="47" y="38"/>
                  </a:cubicBezTo>
                  <a:cubicBezTo>
                    <a:pt x="48" y="38"/>
                    <a:pt x="48" y="38"/>
                    <a:pt x="48" y="38"/>
                  </a:cubicBezTo>
                  <a:cubicBezTo>
                    <a:pt x="48" y="39"/>
                    <a:pt x="48" y="39"/>
                    <a:pt x="48" y="39"/>
                  </a:cubicBezTo>
                  <a:cubicBezTo>
                    <a:pt x="49" y="40"/>
                    <a:pt x="49" y="40"/>
                    <a:pt x="49" y="40"/>
                  </a:cubicBezTo>
                  <a:cubicBezTo>
                    <a:pt x="50" y="40"/>
                    <a:pt x="50" y="40"/>
                    <a:pt x="50" y="40"/>
                  </a:cubicBezTo>
                  <a:cubicBezTo>
                    <a:pt x="50" y="40"/>
                    <a:pt x="50" y="40"/>
                    <a:pt x="50" y="40"/>
                  </a:cubicBezTo>
                  <a:cubicBezTo>
                    <a:pt x="51" y="41"/>
                    <a:pt x="51" y="41"/>
                    <a:pt x="51" y="41"/>
                  </a:cubicBezTo>
                  <a:cubicBezTo>
                    <a:pt x="51" y="40"/>
                    <a:pt x="51" y="40"/>
                    <a:pt x="51" y="40"/>
                  </a:cubicBezTo>
                  <a:cubicBezTo>
                    <a:pt x="51" y="39"/>
                    <a:pt x="51" y="39"/>
                    <a:pt x="51" y="39"/>
                  </a:cubicBezTo>
                  <a:cubicBezTo>
                    <a:pt x="51" y="38"/>
                    <a:pt x="51" y="38"/>
                    <a:pt x="51" y="38"/>
                  </a:cubicBezTo>
                  <a:cubicBezTo>
                    <a:pt x="50" y="38"/>
                    <a:pt x="50" y="38"/>
                    <a:pt x="50" y="38"/>
                  </a:cubicBezTo>
                  <a:cubicBezTo>
                    <a:pt x="49" y="37"/>
                    <a:pt x="49" y="37"/>
                    <a:pt x="49" y="37"/>
                  </a:cubicBezTo>
                  <a:cubicBezTo>
                    <a:pt x="49" y="35"/>
                    <a:pt x="49" y="35"/>
                    <a:pt x="49" y="35"/>
                  </a:cubicBezTo>
                  <a:cubicBezTo>
                    <a:pt x="48" y="35"/>
                    <a:pt x="48" y="35"/>
                    <a:pt x="48" y="35"/>
                  </a:cubicBezTo>
                  <a:cubicBezTo>
                    <a:pt x="48" y="34"/>
                    <a:pt x="48" y="34"/>
                    <a:pt x="48" y="34"/>
                  </a:cubicBezTo>
                  <a:cubicBezTo>
                    <a:pt x="48" y="34"/>
                    <a:pt x="48" y="34"/>
                    <a:pt x="48" y="34"/>
                  </a:cubicBezTo>
                  <a:cubicBezTo>
                    <a:pt x="47" y="34"/>
                    <a:pt x="47" y="34"/>
                    <a:pt x="47" y="34"/>
                  </a:cubicBezTo>
                  <a:cubicBezTo>
                    <a:pt x="47" y="35"/>
                    <a:pt x="47" y="35"/>
                    <a:pt x="47" y="35"/>
                  </a:cubicBezTo>
                  <a:cubicBezTo>
                    <a:pt x="47" y="35"/>
                    <a:pt x="47" y="35"/>
                    <a:pt x="47" y="35"/>
                  </a:cubicBezTo>
                  <a:cubicBezTo>
                    <a:pt x="47" y="35"/>
                    <a:pt x="47" y="35"/>
                    <a:pt x="47" y="35"/>
                  </a:cubicBezTo>
                  <a:cubicBezTo>
                    <a:pt x="46" y="34"/>
                    <a:pt x="46" y="34"/>
                    <a:pt x="46" y="34"/>
                  </a:cubicBezTo>
                  <a:cubicBezTo>
                    <a:pt x="46" y="35"/>
                    <a:pt x="46" y="35"/>
                    <a:pt x="46" y="35"/>
                  </a:cubicBezTo>
                  <a:close/>
                  <a:moveTo>
                    <a:pt x="41" y="30"/>
                  </a:moveTo>
                  <a:cubicBezTo>
                    <a:pt x="41" y="30"/>
                    <a:pt x="41" y="30"/>
                    <a:pt x="41" y="30"/>
                  </a:cubicBezTo>
                  <a:cubicBezTo>
                    <a:pt x="42" y="31"/>
                    <a:pt x="42" y="31"/>
                    <a:pt x="42" y="31"/>
                  </a:cubicBezTo>
                  <a:cubicBezTo>
                    <a:pt x="42" y="30"/>
                    <a:pt x="42" y="30"/>
                    <a:pt x="42" y="30"/>
                  </a:cubicBezTo>
                  <a:cubicBezTo>
                    <a:pt x="42" y="30"/>
                    <a:pt x="42" y="30"/>
                    <a:pt x="42" y="30"/>
                  </a:cubicBezTo>
                  <a:cubicBezTo>
                    <a:pt x="41" y="30"/>
                    <a:pt x="41" y="30"/>
                    <a:pt x="41" y="30"/>
                  </a:cubicBezTo>
                  <a:close/>
                  <a:moveTo>
                    <a:pt x="42" y="28"/>
                  </a:moveTo>
                  <a:cubicBezTo>
                    <a:pt x="42" y="29"/>
                    <a:pt x="42" y="29"/>
                    <a:pt x="42" y="29"/>
                  </a:cubicBezTo>
                  <a:cubicBezTo>
                    <a:pt x="42" y="29"/>
                    <a:pt x="42" y="29"/>
                    <a:pt x="42" y="29"/>
                  </a:cubicBezTo>
                  <a:cubicBezTo>
                    <a:pt x="43" y="29"/>
                    <a:pt x="43" y="29"/>
                    <a:pt x="43" y="29"/>
                  </a:cubicBezTo>
                  <a:cubicBezTo>
                    <a:pt x="44" y="29"/>
                    <a:pt x="44" y="29"/>
                    <a:pt x="44" y="29"/>
                  </a:cubicBezTo>
                  <a:cubicBezTo>
                    <a:pt x="44" y="29"/>
                    <a:pt x="44" y="29"/>
                    <a:pt x="44" y="29"/>
                  </a:cubicBezTo>
                  <a:cubicBezTo>
                    <a:pt x="43" y="28"/>
                    <a:pt x="43" y="28"/>
                    <a:pt x="43" y="28"/>
                  </a:cubicBezTo>
                  <a:cubicBezTo>
                    <a:pt x="42" y="28"/>
                    <a:pt x="42" y="28"/>
                    <a:pt x="42" y="28"/>
                  </a:cubicBezTo>
                  <a:close/>
                  <a:moveTo>
                    <a:pt x="33" y="23"/>
                  </a:moveTo>
                  <a:cubicBezTo>
                    <a:pt x="33" y="24"/>
                    <a:pt x="33" y="24"/>
                    <a:pt x="33" y="24"/>
                  </a:cubicBezTo>
                  <a:cubicBezTo>
                    <a:pt x="33" y="24"/>
                    <a:pt x="33" y="24"/>
                    <a:pt x="33" y="24"/>
                  </a:cubicBezTo>
                  <a:cubicBezTo>
                    <a:pt x="34" y="24"/>
                    <a:pt x="34" y="24"/>
                    <a:pt x="34" y="24"/>
                  </a:cubicBezTo>
                  <a:cubicBezTo>
                    <a:pt x="35" y="25"/>
                    <a:pt x="35" y="25"/>
                    <a:pt x="35" y="25"/>
                  </a:cubicBezTo>
                  <a:cubicBezTo>
                    <a:pt x="36" y="25"/>
                    <a:pt x="36" y="25"/>
                    <a:pt x="36" y="25"/>
                  </a:cubicBezTo>
                  <a:cubicBezTo>
                    <a:pt x="35" y="23"/>
                    <a:pt x="35" y="23"/>
                    <a:pt x="35" y="23"/>
                  </a:cubicBezTo>
                  <a:cubicBezTo>
                    <a:pt x="34" y="23"/>
                    <a:pt x="34" y="23"/>
                    <a:pt x="34" y="23"/>
                  </a:cubicBezTo>
                  <a:cubicBezTo>
                    <a:pt x="33" y="23"/>
                    <a:pt x="33" y="23"/>
                    <a:pt x="33" y="23"/>
                  </a:cubicBezTo>
                  <a:close/>
                  <a:moveTo>
                    <a:pt x="31" y="21"/>
                  </a:moveTo>
                  <a:cubicBezTo>
                    <a:pt x="31" y="21"/>
                    <a:pt x="31" y="21"/>
                    <a:pt x="31" y="21"/>
                  </a:cubicBezTo>
                  <a:cubicBezTo>
                    <a:pt x="32" y="22"/>
                    <a:pt x="32" y="22"/>
                    <a:pt x="32" y="22"/>
                  </a:cubicBezTo>
                  <a:cubicBezTo>
                    <a:pt x="33" y="22"/>
                    <a:pt x="33" y="22"/>
                    <a:pt x="33" y="22"/>
                  </a:cubicBezTo>
                  <a:cubicBezTo>
                    <a:pt x="32" y="23"/>
                    <a:pt x="32" y="23"/>
                    <a:pt x="32" y="23"/>
                  </a:cubicBezTo>
                  <a:cubicBezTo>
                    <a:pt x="32" y="23"/>
                    <a:pt x="32" y="23"/>
                    <a:pt x="32" y="23"/>
                  </a:cubicBezTo>
                  <a:cubicBezTo>
                    <a:pt x="31" y="21"/>
                    <a:pt x="31" y="21"/>
                    <a:pt x="31" y="21"/>
                  </a:cubicBezTo>
                  <a:close/>
                  <a:moveTo>
                    <a:pt x="28" y="19"/>
                  </a:moveTo>
                  <a:cubicBezTo>
                    <a:pt x="28" y="21"/>
                    <a:pt x="28" y="21"/>
                    <a:pt x="28" y="21"/>
                  </a:cubicBezTo>
                  <a:cubicBezTo>
                    <a:pt x="29" y="20"/>
                    <a:pt x="29" y="20"/>
                    <a:pt x="29" y="20"/>
                  </a:cubicBezTo>
                  <a:cubicBezTo>
                    <a:pt x="30" y="20"/>
                    <a:pt x="30" y="20"/>
                    <a:pt x="30" y="20"/>
                  </a:cubicBezTo>
                  <a:cubicBezTo>
                    <a:pt x="29" y="19"/>
                    <a:pt x="29" y="19"/>
                    <a:pt x="29" y="19"/>
                  </a:cubicBezTo>
                  <a:cubicBezTo>
                    <a:pt x="28" y="19"/>
                    <a:pt x="28" y="19"/>
                    <a:pt x="28" y="19"/>
                  </a:cubicBezTo>
                  <a:cubicBezTo>
                    <a:pt x="28" y="19"/>
                    <a:pt x="28" y="19"/>
                    <a:pt x="28" y="19"/>
                  </a:cubicBezTo>
                  <a:close/>
                  <a:moveTo>
                    <a:pt x="31" y="49"/>
                  </a:moveTo>
                  <a:cubicBezTo>
                    <a:pt x="32" y="50"/>
                    <a:pt x="32" y="50"/>
                    <a:pt x="32" y="50"/>
                  </a:cubicBezTo>
                  <a:cubicBezTo>
                    <a:pt x="32" y="50"/>
                    <a:pt x="32" y="50"/>
                    <a:pt x="32" y="50"/>
                  </a:cubicBezTo>
                  <a:cubicBezTo>
                    <a:pt x="31" y="49"/>
                    <a:pt x="31" y="49"/>
                    <a:pt x="31" y="49"/>
                  </a:cubicBezTo>
                  <a:cubicBezTo>
                    <a:pt x="31" y="49"/>
                    <a:pt x="31" y="49"/>
                    <a:pt x="31" y="49"/>
                  </a:cubicBezTo>
                  <a:close/>
                  <a:moveTo>
                    <a:pt x="23" y="39"/>
                  </a:moveTo>
                  <a:cubicBezTo>
                    <a:pt x="22" y="40"/>
                    <a:pt x="22" y="40"/>
                    <a:pt x="22" y="40"/>
                  </a:cubicBezTo>
                  <a:cubicBezTo>
                    <a:pt x="24" y="41"/>
                    <a:pt x="24" y="41"/>
                    <a:pt x="24" y="41"/>
                  </a:cubicBezTo>
                  <a:cubicBezTo>
                    <a:pt x="23" y="41"/>
                    <a:pt x="23" y="41"/>
                    <a:pt x="23" y="41"/>
                  </a:cubicBezTo>
                  <a:cubicBezTo>
                    <a:pt x="23" y="40"/>
                    <a:pt x="23" y="40"/>
                    <a:pt x="23" y="40"/>
                  </a:cubicBezTo>
                  <a:cubicBezTo>
                    <a:pt x="23" y="39"/>
                    <a:pt x="23" y="39"/>
                    <a:pt x="23" y="39"/>
                  </a:cubicBezTo>
                  <a:close/>
                  <a:moveTo>
                    <a:pt x="21" y="38"/>
                  </a:moveTo>
                  <a:cubicBezTo>
                    <a:pt x="22" y="39"/>
                    <a:pt x="22" y="39"/>
                    <a:pt x="22" y="39"/>
                  </a:cubicBezTo>
                  <a:cubicBezTo>
                    <a:pt x="21" y="39"/>
                    <a:pt x="21" y="39"/>
                    <a:pt x="21" y="39"/>
                  </a:cubicBezTo>
                  <a:cubicBezTo>
                    <a:pt x="21" y="38"/>
                    <a:pt x="21" y="38"/>
                    <a:pt x="21" y="38"/>
                  </a:cubicBezTo>
                  <a:close/>
                  <a:moveTo>
                    <a:pt x="20" y="36"/>
                  </a:moveTo>
                  <a:cubicBezTo>
                    <a:pt x="19" y="36"/>
                    <a:pt x="19" y="36"/>
                    <a:pt x="19" y="36"/>
                  </a:cubicBezTo>
                  <a:cubicBezTo>
                    <a:pt x="20" y="37"/>
                    <a:pt x="20" y="37"/>
                    <a:pt x="20" y="37"/>
                  </a:cubicBezTo>
                  <a:cubicBezTo>
                    <a:pt x="21" y="37"/>
                    <a:pt x="21" y="37"/>
                    <a:pt x="21" y="37"/>
                  </a:cubicBezTo>
                  <a:cubicBezTo>
                    <a:pt x="20" y="36"/>
                    <a:pt x="20" y="36"/>
                    <a:pt x="20" y="36"/>
                  </a:cubicBezTo>
                  <a:close/>
                  <a:moveTo>
                    <a:pt x="15" y="32"/>
                  </a:moveTo>
                  <a:cubicBezTo>
                    <a:pt x="15" y="33"/>
                    <a:pt x="15" y="33"/>
                    <a:pt x="15" y="33"/>
                  </a:cubicBezTo>
                  <a:cubicBezTo>
                    <a:pt x="16" y="33"/>
                    <a:pt x="16" y="33"/>
                    <a:pt x="16" y="33"/>
                  </a:cubicBezTo>
                  <a:cubicBezTo>
                    <a:pt x="17" y="35"/>
                    <a:pt x="17" y="35"/>
                    <a:pt x="17" y="35"/>
                  </a:cubicBezTo>
                  <a:cubicBezTo>
                    <a:pt x="18" y="35"/>
                    <a:pt x="18" y="35"/>
                    <a:pt x="18" y="35"/>
                  </a:cubicBezTo>
                  <a:cubicBezTo>
                    <a:pt x="18" y="34"/>
                    <a:pt x="18" y="34"/>
                    <a:pt x="18" y="34"/>
                  </a:cubicBezTo>
                  <a:cubicBezTo>
                    <a:pt x="17" y="32"/>
                    <a:pt x="17" y="32"/>
                    <a:pt x="17" y="32"/>
                  </a:cubicBezTo>
                  <a:cubicBezTo>
                    <a:pt x="16" y="32"/>
                    <a:pt x="16" y="32"/>
                    <a:pt x="16" y="32"/>
                  </a:cubicBezTo>
                  <a:cubicBezTo>
                    <a:pt x="15" y="32"/>
                    <a:pt x="15" y="32"/>
                    <a:pt x="15" y="32"/>
                  </a:cubicBezTo>
                  <a:close/>
                  <a:moveTo>
                    <a:pt x="14" y="29"/>
                  </a:moveTo>
                  <a:cubicBezTo>
                    <a:pt x="14" y="30"/>
                    <a:pt x="14" y="30"/>
                    <a:pt x="14" y="30"/>
                  </a:cubicBezTo>
                  <a:cubicBezTo>
                    <a:pt x="14" y="31"/>
                    <a:pt x="14" y="31"/>
                    <a:pt x="14" y="31"/>
                  </a:cubicBezTo>
                  <a:cubicBezTo>
                    <a:pt x="15" y="30"/>
                    <a:pt x="15" y="30"/>
                    <a:pt x="15" y="30"/>
                  </a:cubicBezTo>
                  <a:cubicBezTo>
                    <a:pt x="15" y="30"/>
                    <a:pt x="15" y="30"/>
                    <a:pt x="15" y="30"/>
                  </a:cubicBezTo>
                  <a:cubicBezTo>
                    <a:pt x="14" y="29"/>
                    <a:pt x="14" y="29"/>
                    <a:pt x="14" y="29"/>
                  </a:cubicBezTo>
                  <a:close/>
                  <a:moveTo>
                    <a:pt x="15" y="27"/>
                  </a:moveTo>
                  <a:cubicBezTo>
                    <a:pt x="16" y="27"/>
                    <a:pt x="16" y="27"/>
                    <a:pt x="16" y="27"/>
                  </a:cubicBezTo>
                  <a:cubicBezTo>
                    <a:pt x="16" y="27"/>
                    <a:pt x="16" y="27"/>
                    <a:pt x="16" y="27"/>
                  </a:cubicBezTo>
                  <a:cubicBezTo>
                    <a:pt x="16" y="27"/>
                    <a:pt x="16" y="27"/>
                    <a:pt x="16" y="27"/>
                  </a:cubicBezTo>
                  <a:cubicBezTo>
                    <a:pt x="15" y="27"/>
                    <a:pt x="15" y="27"/>
                    <a:pt x="15" y="27"/>
                  </a:cubicBezTo>
                  <a:cubicBezTo>
                    <a:pt x="15" y="27"/>
                    <a:pt x="15" y="27"/>
                    <a:pt x="15" y="27"/>
                  </a:cubicBezTo>
                  <a:close/>
                  <a:moveTo>
                    <a:pt x="8" y="22"/>
                  </a:moveTo>
                  <a:cubicBezTo>
                    <a:pt x="9" y="22"/>
                    <a:pt x="9" y="22"/>
                    <a:pt x="9" y="22"/>
                  </a:cubicBezTo>
                  <a:cubicBezTo>
                    <a:pt x="10" y="21"/>
                    <a:pt x="10" y="21"/>
                    <a:pt x="10" y="21"/>
                  </a:cubicBezTo>
                  <a:cubicBezTo>
                    <a:pt x="10" y="21"/>
                    <a:pt x="10" y="21"/>
                    <a:pt x="10" y="21"/>
                  </a:cubicBezTo>
                  <a:cubicBezTo>
                    <a:pt x="11" y="23"/>
                    <a:pt x="11" y="23"/>
                    <a:pt x="11" y="23"/>
                  </a:cubicBezTo>
                  <a:cubicBezTo>
                    <a:pt x="12" y="23"/>
                    <a:pt x="12" y="23"/>
                    <a:pt x="12" y="23"/>
                  </a:cubicBezTo>
                  <a:cubicBezTo>
                    <a:pt x="12" y="24"/>
                    <a:pt x="12" y="24"/>
                    <a:pt x="12" y="24"/>
                  </a:cubicBezTo>
                  <a:cubicBezTo>
                    <a:pt x="12" y="25"/>
                    <a:pt x="12" y="25"/>
                    <a:pt x="12" y="25"/>
                  </a:cubicBezTo>
                  <a:cubicBezTo>
                    <a:pt x="11" y="25"/>
                    <a:pt x="11" y="25"/>
                    <a:pt x="11" y="25"/>
                  </a:cubicBezTo>
                  <a:cubicBezTo>
                    <a:pt x="10" y="24"/>
                    <a:pt x="10" y="24"/>
                    <a:pt x="10" y="24"/>
                  </a:cubicBezTo>
                  <a:cubicBezTo>
                    <a:pt x="10" y="24"/>
                    <a:pt x="10" y="24"/>
                    <a:pt x="10" y="24"/>
                  </a:cubicBezTo>
                  <a:cubicBezTo>
                    <a:pt x="9" y="23"/>
                    <a:pt x="9" y="23"/>
                    <a:pt x="9" y="23"/>
                  </a:cubicBezTo>
                  <a:cubicBezTo>
                    <a:pt x="8" y="22"/>
                    <a:pt x="8" y="22"/>
                    <a:pt x="8" y="22"/>
                  </a:cubicBezTo>
                  <a:close/>
                  <a:moveTo>
                    <a:pt x="8" y="19"/>
                  </a:moveTo>
                  <a:cubicBezTo>
                    <a:pt x="9" y="19"/>
                    <a:pt x="9" y="19"/>
                    <a:pt x="9" y="19"/>
                  </a:cubicBezTo>
                  <a:cubicBezTo>
                    <a:pt x="9" y="18"/>
                    <a:pt x="9" y="18"/>
                    <a:pt x="9" y="18"/>
                  </a:cubicBezTo>
                  <a:cubicBezTo>
                    <a:pt x="8" y="19"/>
                    <a:pt x="8" y="19"/>
                    <a:pt x="8" y="19"/>
                  </a:cubicBezTo>
                  <a:close/>
                  <a:moveTo>
                    <a:pt x="2" y="15"/>
                  </a:moveTo>
                  <a:cubicBezTo>
                    <a:pt x="2" y="15"/>
                    <a:pt x="2" y="15"/>
                    <a:pt x="2" y="15"/>
                  </a:cubicBezTo>
                  <a:cubicBezTo>
                    <a:pt x="2" y="16"/>
                    <a:pt x="2" y="16"/>
                    <a:pt x="2" y="16"/>
                  </a:cubicBezTo>
                  <a:cubicBezTo>
                    <a:pt x="3" y="16"/>
                    <a:pt x="3" y="16"/>
                    <a:pt x="3" y="16"/>
                  </a:cubicBezTo>
                  <a:cubicBezTo>
                    <a:pt x="4" y="16"/>
                    <a:pt x="4" y="16"/>
                    <a:pt x="4" y="16"/>
                  </a:cubicBezTo>
                  <a:cubicBezTo>
                    <a:pt x="3" y="16"/>
                    <a:pt x="3" y="16"/>
                    <a:pt x="3" y="16"/>
                  </a:cubicBezTo>
                  <a:cubicBezTo>
                    <a:pt x="2" y="15"/>
                    <a:pt x="2" y="15"/>
                    <a:pt x="2" y="15"/>
                  </a:cubicBezTo>
                  <a:close/>
                  <a:moveTo>
                    <a:pt x="0" y="4"/>
                  </a:moveTo>
                  <a:cubicBezTo>
                    <a:pt x="0" y="4"/>
                    <a:pt x="0" y="4"/>
                    <a:pt x="0" y="4"/>
                  </a:cubicBezTo>
                  <a:cubicBezTo>
                    <a:pt x="0" y="6"/>
                    <a:pt x="0" y="6"/>
                    <a:pt x="0" y="6"/>
                  </a:cubicBezTo>
                  <a:cubicBezTo>
                    <a:pt x="1" y="8"/>
                    <a:pt x="1" y="8"/>
                    <a:pt x="1" y="8"/>
                  </a:cubicBezTo>
                  <a:cubicBezTo>
                    <a:pt x="2" y="8"/>
                    <a:pt x="2" y="8"/>
                    <a:pt x="2" y="8"/>
                  </a:cubicBezTo>
                  <a:cubicBezTo>
                    <a:pt x="4" y="10"/>
                    <a:pt x="4" y="10"/>
                    <a:pt x="4" y="10"/>
                  </a:cubicBezTo>
                  <a:cubicBezTo>
                    <a:pt x="4" y="10"/>
                    <a:pt x="4" y="10"/>
                    <a:pt x="4" y="10"/>
                  </a:cubicBezTo>
                  <a:cubicBezTo>
                    <a:pt x="5" y="11"/>
                    <a:pt x="5" y="11"/>
                    <a:pt x="5" y="11"/>
                  </a:cubicBezTo>
                  <a:cubicBezTo>
                    <a:pt x="6" y="11"/>
                    <a:pt x="6" y="11"/>
                    <a:pt x="6" y="11"/>
                  </a:cubicBezTo>
                  <a:cubicBezTo>
                    <a:pt x="7" y="11"/>
                    <a:pt x="7" y="11"/>
                    <a:pt x="7" y="11"/>
                  </a:cubicBezTo>
                  <a:cubicBezTo>
                    <a:pt x="8" y="12"/>
                    <a:pt x="8" y="12"/>
                    <a:pt x="8" y="12"/>
                  </a:cubicBezTo>
                  <a:cubicBezTo>
                    <a:pt x="10" y="15"/>
                    <a:pt x="10" y="15"/>
                    <a:pt x="10" y="15"/>
                  </a:cubicBezTo>
                  <a:cubicBezTo>
                    <a:pt x="11" y="16"/>
                    <a:pt x="11" y="16"/>
                    <a:pt x="11" y="16"/>
                  </a:cubicBezTo>
                  <a:cubicBezTo>
                    <a:pt x="12" y="16"/>
                    <a:pt x="12" y="16"/>
                    <a:pt x="12" y="16"/>
                  </a:cubicBezTo>
                  <a:cubicBezTo>
                    <a:pt x="12" y="17"/>
                    <a:pt x="12" y="17"/>
                    <a:pt x="12" y="17"/>
                  </a:cubicBezTo>
                  <a:cubicBezTo>
                    <a:pt x="12" y="17"/>
                    <a:pt x="12" y="17"/>
                    <a:pt x="12" y="17"/>
                  </a:cubicBezTo>
                  <a:cubicBezTo>
                    <a:pt x="12" y="18"/>
                    <a:pt x="12" y="18"/>
                    <a:pt x="12" y="18"/>
                  </a:cubicBezTo>
                  <a:cubicBezTo>
                    <a:pt x="13" y="19"/>
                    <a:pt x="13" y="19"/>
                    <a:pt x="13" y="19"/>
                  </a:cubicBezTo>
                  <a:cubicBezTo>
                    <a:pt x="14" y="19"/>
                    <a:pt x="14" y="19"/>
                    <a:pt x="14" y="19"/>
                  </a:cubicBezTo>
                  <a:cubicBezTo>
                    <a:pt x="15" y="20"/>
                    <a:pt x="15" y="20"/>
                    <a:pt x="15" y="20"/>
                  </a:cubicBezTo>
                  <a:cubicBezTo>
                    <a:pt x="15" y="20"/>
                    <a:pt x="15" y="20"/>
                    <a:pt x="15" y="20"/>
                  </a:cubicBezTo>
                  <a:cubicBezTo>
                    <a:pt x="16" y="20"/>
                    <a:pt x="16" y="20"/>
                    <a:pt x="16" y="20"/>
                  </a:cubicBezTo>
                  <a:cubicBezTo>
                    <a:pt x="16" y="21"/>
                    <a:pt x="16" y="21"/>
                    <a:pt x="16" y="21"/>
                  </a:cubicBezTo>
                  <a:cubicBezTo>
                    <a:pt x="16" y="21"/>
                    <a:pt x="16" y="21"/>
                    <a:pt x="16" y="21"/>
                  </a:cubicBezTo>
                  <a:cubicBezTo>
                    <a:pt x="16" y="22"/>
                    <a:pt x="16" y="22"/>
                    <a:pt x="16" y="22"/>
                  </a:cubicBezTo>
                  <a:cubicBezTo>
                    <a:pt x="17" y="23"/>
                    <a:pt x="17" y="23"/>
                    <a:pt x="17" y="23"/>
                  </a:cubicBezTo>
                  <a:cubicBezTo>
                    <a:pt x="17" y="23"/>
                    <a:pt x="17" y="23"/>
                    <a:pt x="17" y="23"/>
                  </a:cubicBezTo>
                  <a:cubicBezTo>
                    <a:pt x="18" y="25"/>
                    <a:pt x="18" y="25"/>
                    <a:pt x="18" y="25"/>
                  </a:cubicBezTo>
                  <a:cubicBezTo>
                    <a:pt x="18" y="26"/>
                    <a:pt x="18" y="26"/>
                    <a:pt x="18" y="26"/>
                  </a:cubicBezTo>
                  <a:cubicBezTo>
                    <a:pt x="19" y="27"/>
                    <a:pt x="19" y="27"/>
                    <a:pt x="19" y="27"/>
                  </a:cubicBezTo>
                  <a:cubicBezTo>
                    <a:pt x="21" y="28"/>
                    <a:pt x="21" y="28"/>
                    <a:pt x="21" y="28"/>
                  </a:cubicBezTo>
                  <a:cubicBezTo>
                    <a:pt x="21" y="28"/>
                    <a:pt x="21" y="28"/>
                    <a:pt x="21" y="28"/>
                  </a:cubicBezTo>
                  <a:cubicBezTo>
                    <a:pt x="22" y="30"/>
                    <a:pt x="22" y="30"/>
                    <a:pt x="22" y="30"/>
                  </a:cubicBezTo>
                  <a:cubicBezTo>
                    <a:pt x="23" y="31"/>
                    <a:pt x="23" y="31"/>
                    <a:pt x="23" y="31"/>
                  </a:cubicBezTo>
                  <a:cubicBezTo>
                    <a:pt x="23" y="33"/>
                    <a:pt x="23" y="33"/>
                    <a:pt x="23" y="33"/>
                  </a:cubicBezTo>
                  <a:cubicBezTo>
                    <a:pt x="24" y="35"/>
                    <a:pt x="24" y="35"/>
                    <a:pt x="24" y="35"/>
                  </a:cubicBezTo>
                  <a:cubicBezTo>
                    <a:pt x="24" y="37"/>
                    <a:pt x="24" y="37"/>
                    <a:pt x="24" y="37"/>
                  </a:cubicBezTo>
                  <a:cubicBezTo>
                    <a:pt x="25" y="38"/>
                    <a:pt x="25" y="38"/>
                    <a:pt x="25" y="38"/>
                  </a:cubicBezTo>
                  <a:cubicBezTo>
                    <a:pt x="26" y="39"/>
                    <a:pt x="26" y="39"/>
                    <a:pt x="26" y="39"/>
                  </a:cubicBezTo>
                  <a:cubicBezTo>
                    <a:pt x="28" y="41"/>
                    <a:pt x="28" y="41"/>
                    <a:pt x="28" y="41"/>
                  </a:cubicBezTo>
                  <a:cubicBezTo>
                    <a:pt x="28" y="41"/>
                    <a:pt x="28" y="41"/>
                    <a:pt x="28" y="41"/>
                  </a:cubicBezTo>
                  <a:cubicBezTo>
                    <a:pt x="30" y="42"/>
                    <a:pt x="30" y="42"/>
                    <a:pt x="30" y="42"/>
                  </a:cubicBezTo>
                  <a:cubicBezTo>
                    <a:pt x="30" y="42"/>
                    <a:pt x="30" y="42"/>
                    <a:pt x="30" y="42"/>
                  </a:cubicBezTo>
                  <a:cubicBezTo>
                    <a:pt x="31" y="43"/>
                    <a:pt x="31" y="43"/>
                    <a:pt x="31" y="43"/>
                  </a:cubicBezTo>
                  <a:cubicBezTo>
                    <a:pt x="31" y="44"/>
                    <a:pt x="31" y="44"/>
                    <a:pt x="31" y="44"/>
                  </a:cubicBezTo>
                  <a:cubicBezTo>
                    <a:pt x="32" y="45"/>
                    <a:pt x="32" y="45"/>
                    <a:pt x="32" y="45"/>
                  </a:cubicBezTo>
                  <a:cubicBezTo>
                    <a:pt x="34" y="46"/>
                    <a:pt x="34" y="46"/>
                    <a:pt x="34" y="46"/>
                  </a:cubicBezTo>
                  <a:cubicBezTo>
                    <a:pt x="35" y="47"/>
                    <a:pt x="35" y="47"/>
                    <a:pt x="35" y="47"/>
                  </a:cubicBezTo>
                  <a:cubicBezTo>
                    <a:pt x="36" y="48"/>
                    <a:pt x="36" y="48"/>
                    <a:pt x="36" y="48"/>
                  </a:cubicBezTo>
                  <a:cubicBezTo>
                    <a:pt x="37" y="48"/>
                    <a:pt x="37" y="48"/>
                    <a:pt x="37" y="48"/>
                  </a:cubicBezTo>
                  <a:cubicBezTo>
                    <a:pt x="40" y="50"/>
                    <a:pt x="40" y="50"/>
                    <a:pt x="40" y="50"/>
                  </a:cubicBezTo>
                  <a:cubicBezTo>
                    <a:pt x="40" y="51"/>
                    <a:pt x="40" y="51"/>
                    <a:pt x="40" y="51"/>
                  </a:cubicBezTo>
                  <a:cubicBezTo>
                    <a:pt x="41" y="51"/>
                    <a:pt x="41" y="51"/>
                    <a:pt x="41" y="51"/>
                  </a:cubicBezTo>
                  <a:cubicBezTo>
                    <a:pt x="41" y="52"/>
                    <a:pt x="41" y="52"/>
                    <a:pt x="41" y="52"/>
                  </a:cubicBezTo>
                  <a:cubicBezTo>
                    <a:pt x="42" y="52"/>
                    <a:pt x="42" y="52"/>
                    <a:pt x="42" y="52"/>
                  </a:cubicBezTo>
                  <a:cubicBezTo>
                    <a:pt x="42" y="51"/>
                    <a:pt x="42" y="51"/>
                    <a:pt x="42" y="51"/>
                  </a:cubicBezTo>
                  <a:cubicBezTo>
                    <a:pt x="41" y="51"/>
                    <a:pt x="41" y="51"/>
                    <a:pt x="41" y="51"/>
                  </a:cubicBezTo>
                  <a:cubicBezTo>
                    <a:pt x="41" y="50"/>
                    <a:pt x="41" y="50"/>
                    <a:pt x="41" y="50"/>
                  </a:cubicBezTo>
                  <a:cubicBezTo>
                    <a:pt x="42" y="50"/>
                    <a:pt x="42" y="50"/>
                    <a:pt x="42" y="50"/>
                  </a:cubicBezTo>
                  <a:cubicBezTo>
                    <a:pt x="44" y="52"/>
                    <a:pt x="44" y="52"/>
                    <a:pt x="44" y="52"/>
                  </a:cubicBezTo>
                  <a:cubicBezTo>
                    <a:pt x="44" y="51"/>
                    <a:pt x="44" y="51"/>
                    <a:pt x="44" y="51"/>
                  </a:cubicBezTo>
                  <a:cubicBezTo>
                    <a:pt x="44" y="50"/>
                    <a:pt x="44" y="50"/>
                    <a:pt x="44" y="50"/>
                  </a:cubicBezTo>
                  <a:cubicBezTo>
                    <a:pt x="45" y="50"/>
                    <a:pt x="45" y="50"/>
                    <a:pt x="45" y="50"/>
                  </a:cubicBezTo>
                  <a:cubicBezTo>
                    <a:pt x="45" y="50"/>
                    <a:pt x="45" y="50"/>
                    <a:pt x="45" y="50"/>
                  </a:cubicBezTo>
                  <a:cubicBezTo>
                    <a:pt x="46" y="51"/>
                    <a:pt x="46" y="51"/>
                    <a:pt x="46" y="51"/>
                  </a:cubicBezTo>
                  <a:cubicBezTo>
                    <a:pt x="47" y="51"/>
                    <a:pt x="47" y="51"/>
                    <a:pt x="47" y="51"/>
                  </a:cubicBezTo>
                  <a:cubicBezTo>
                    <a:pt x="47" y="51"/>
                    <a:pt x="47" y="51"/>
                    <a:pt x="47" y="51"/>
                  </a:cubicBezTo>
                  <a:cubicBezTo>
                    <a:pt x="47" y="49"/>
                    <a:pt x="47" y="49"/>
                    <a:pt x="47" y="49"/>
                  </a:cubicBezTo>
                  <a:cubicBezTo>
                    <a:pt x="48" y="47"/>
                    <a:pt x="48" y="47"/>
                    <a:pt x="48" y="47"/>
                  </a:cubicBezTo>
                  <a:cubicBezTo>
                    <a:pt x="47" y="45"/>
                    <a:pt x="47" y="45"/>
                    <a:pt x="47" y="45"/>
                  </a:cubicBezTo>
                  <a:cubicBezTo>
                    <a:pt x="48" y="44"/>
                    <a:pt x="48" y="44"/>
                    <a:pt x="48" y="44"/>
                  </a:cubicBezTo>
                  <a:cubicBezTo>
                    <a:pt x="47" y="43"/>
                    <a:pt x="47" y="43"/>
                    <a:pt x="47" y="43"/>
                  </a:cubicBezTo>
                  <a:cubicBezTo>
                    <a:pt x="48" y="42"/>
                    <a:pt x="48" y="42"/>
                    <a:pt x="48" y="42"/>
                  </a:cubicBezTo>
                  <a:cubicBezTo>
                    <a:pt x="48" y="42"/>
                    <a:pt x="48" y="42"/>
                    <a:pt x="48" y="42"/>
                  </a:cubicBezTo>
                  <a:cubicBezTo>
                    <a:pt x="49" y="41"/>
                    <a:pt x="49" y="41"/>
                    <a:pt x="49" y="41"/>
                  </a:cubicBezTo>
                  <a:cubicBezTo>
                    <a:pt x="49" y="40"/>
                    <a:pt x="49" y="40"/>
                    <a:pt x="49" y="40"/>
                  </a:cubicBezTo>
                  <a:cubicBezTo>
                    <a:pt x="48" y="40"/>
                    <a:pt x="48" y="40"/>
                    <a:pt x="48" y="40"/>
                  </a:cubicBezTo>
                  <a:cubicBezTo>
                    <a:pt x="47" y="39"/>
                    <a:pt x="47" y="39"/>
                    <a:pt x="47" y="39"/>
                  </a:cubicBezTo>
                  <a:cubicBezTo>
                    <a:pt x="47" y="38"/>
                    <a:pt x="47" y="38"/>
                    <a:pt x="47" y="38"/>
                  </a:cubicBezTo>
                  <a:cubicBezTo>
                    <a:pt x="46" y="38"/>
                    <a:pt x="46" y="38"/>
                    <a:pt x="46" y="38"/>
                  </a:cubicBezTo>
                  <a:cubicBezTo>
                    <a:pt x="46" y="38"/>
                    <a:pt x="46" y="38"/>
                    <a:pt x="46" y="38"/>
                  </a:cubicBezTo>
                  <a:cubicBezTo>
                    <a:pt x="45" y="37"/>
                    <a:pt x="45" y="37"/>
                    <a:pt x="45" y="37"/>
                  </a:cubicBezTo>
                  <a:cubicBezTo>
                    <a:pt x="44" y="37"/>
                    <a:pt x="44" y="37"/>
                    <a:pt x="44" y="37"/>
                  </a:cubicBezTo>
                  <a:cubicBezTo>
                    <a:pt x="43" y="37"/>
                    <a:pt x="43" y="37"/>
                    <a:pt x="43" y="37"/>
                  </a:cubicBezTo>
                  <a:cubicBezTo>
                    <a:pt x="43" y="36"/>
                    <a:pt x="43" y="36"/>
                    <a:pt x="43" y="36"/>
                  </a:cubicBezTo>
                  <a:cubicBezTo>
                    <a:pt x="42" y="35"/>
                    <a:pt x="42" y="35"/>
                    <a:pt x="42" y="35"/>
                  </a:cubicBezTo>
                  <a:cubicBezTo>
                    <a:pt x="42" y="36"/>
                    <a:pt x="42" y="36"/>
                    <a:pt x="42" y="36"/>
                  </a:cubicBezTo>
                  <a:cubicBezTo>
                    <a:pt x="42" y="35"/>
                    <a:pt x="42" y="35"/>
                    <a:pt x="42" y="35"/>
                  </a:cubicBezTo>
                  <a:cubicBezTo>
                    <a:pt x="42" y="34"/>
                    <a:pt x="42" y="34"/>
                    <a:pt x="42" y="34"/>
                  </a:cubicBezTo>
                  <a:cubicBezTo>
                    <a:pt x="41" y="32"/>
                    <a:pt x="41" y="32"/>
                    <a:pt x="41" y="32"/>
                  </a:cubicBezTo>
                  <a:cubicBezTo>
                    <a:pt x="40" y="32"/>
                    <a:pt x="40" y="32"/>
                    <a:pt x="40" y="32"/>
                  </a:cubicBezTo>
                  <a:cubicBezTo>
                    <a:pt x="40" y="32"/>
                    <a:pt x="40" y="32"/>
                    <a:pt x="40" y="32"/>
                  </a:cubicBezTo>
                  <a:cubicBezTo>
                    <a:pt x="38" y="32"/>
                    <a:pt x="38" y="32"/>
                    <a:pt x="38" y="32"/>
                  </a:cubicBezTo>
                  <a:cubicBezTo>
                    <a:pt x="37" y="31"/>
                    <a:pt x="37" y="31"/>
                    <a:pt x="37" y="31"/>
                  </a:cubicBezTo>
                  <a:cubicBezTo>
                    <a:pt x="37" y="30"/>
                    <a:pt x="37" y="30"/>
                    <a:pt x="37" y="30"/>
                  </a:cubicBezTo>
                  <a:cubicBezTo>
                    <a:pt x="38" y="30"/>
                    <a:pt x="38" y="30"/>
                    <a:pt x="38" y="30"/>
                  </a:cubicBezTo>
                  <a:cubicBezTo>
                    <a:pt x="39" y="29"/>
                    <a:pt x="39" y="29"/>
                    <a:pt x="39" y="29"/>
                  </a:cubicBezTo>
                  <a:cubicBezTo>
                    <a:pt x="38" y="29"/>
                    <a:pt x="38" y="29"/>
                    <a:pt x="38" y="29"/>
                  </a:cubicBezTo>
                  <a:cubicBezTo>
                    <a:pt x="37" y="29"/>
                    <a:pt x="37" y="29"/>
                    <a:pt x="37" y="29"/>
                  </a:cubicBezTo>
                  <a:cubicBezTo>
                    <a:pt x="37" y="29"/>
                    <a:pt x="37" y="29"/>
                    <a:pt x="37" y="29"/>
                  </a:cubicBezTo>
                  <a:cubicBezTo>
                    <a:pt x="36" y="29"/>
                    <a:pt x="36" y="29"/>
                    <a:pt x="36" y="29"/>
                  </a:cubicBezTo>
                  <a:cubicBezTo>
                    <a:pt x="36" y="29"/>
                    <a:pt x="36" y="29"/>
                    <a:pt x="36" y="29"/>
                  </a:cubicBezTo>
                  <a:cubicBezTo>
                    <a:pt x="37" y="28"/>
                    <a:pt x="37" y="28"/>
                    <a:pt x="37" y="28"/>
                  </a:cubicBezTo>
                  <a:cubicBezTo>
                    <a:pt x="39" y="28"/>
                    <a:pt x="39" y="28"/>
                    <a:pt x="39" y="28"/>
                  </a:cubicBezTo>
                  <a:cubicBezTo>
                    <a:pt x="38" y="27"/>
                    <a:pt x="38" y="27"/>
                    <a:pt x="38" y="27"/>
                  </a:cubicBezTo>
                  <a:cubicBezTo>
                    <a:pt x="37" y="26"/>
                    <a:pt x="37" y="26"/>
                    <a:pt x="37" y="26"/>
                  </a:cubicBezTo>
                  <a:cubicBezTo>
                    <a:pt x="36" y="26"/>
                    <a:pt x="36" y="26"/>
                    <a:pt x="36" y="26"/>
                  </a:cubicBezTo>
                  <a:cubicBezTo>
                    <a:pt x="35" y="26"/>
                    <a:pt x="35" y="26"/>
                    <a:pt x="35" y="26"/>
                  </a:cubicBezTo>
                  <a:cubicBezTo>
                    <a:pt x="34" y="27"/>
                    <a:pt x="34" y="27"/>
                    <a:pt x="34" y="27"/>
                  </a:cubicBezTo>
                  <a:cubicBezTo>
                    <a:pt x="33" y="27"/>
                    <a:pt x="33" y="27"/>
                    <a:pt x="33" y="27"/>
                  </a:cubicBezTo>
                  <a:cubicBezTo>
                    <a:pt x="34" y="27"/>
                    <a:pt x="34" y="27"/>
                    <a:pt x="34" y="27"/>
                  </a:cubicBezTo>
                  <a:cubicBezTo>
                    <a:pt x="34" y="26"/>
                    <a:pt x="34" y="26"/>
                    <a:pt x="34" y="26"/>
                  </a:cubicBezTo>
                  <a:cubicBezTo>
                    <a:pt x="35" y="26"/>
                    <a:pt x="35" y="26"/>
                    <a:pt x="35" y="26"/>
                  </a:cubicBezTo>
                  <a:cubicBezTo>
                    <a:pt x="35" y="26"/>
                    <a:pt x="35" y="26"/>
                    <a:pt x="35" y="26"/>
                  </a:cubicBezTo>
                  <a:cubicBezTo>
                    <a:pt x="35" y="25"/>
                    <a:pt x="35" y="25"/>
                    <a:pt x="35" y="25"/>
                  </a:cubicBezTo>
                  <a:cubicBezTo>
                    <a:pt x="34" y="25"/>
                    <a:pt x="34" y="25"/>
                    <a:pt x="34" y="25"/>
                  </a:cubicBezTo>
                  <a:cubicBezTo>
                    <a:pt x="32" y="25"/>
                    <a:pt x="32" y="25"/>
                    <a:pt x="32" y="25"/>
                  </a:cubicBezTo>
                  <a:cubicBezTo>
                    <a:pt x="31" y="24"/>
                    <a:pt x="31" y="24"/>
                    <a:pt x="31" y="24"/>
                  </a:cubicBezTo>
                  <a:cubicBezTo>
                    <a:pt x="31" y="23"/>
                    <a:pt x="31" y="23"/>
                    <a:pt x="31" y="23"/>
                  </a:cubicBezTo>
                  <a:cubicBezTo>
                    <a:pt x="31" y="22"/>
                    <a:pt x="31" y="22"/>
                    <a:pt x="31" y="22"/>
                  </a:cubicBezTo>
                  <a:cubicBezTo>
                    <a:pt x="29" y="21"/>
                    <a:pt x="29" y="21"/>
                    <a:pt x="29" y="21"/>
                  </a:cubicBezTo>
                  <a:cubicBezTo>
                    <a:pt x="29" y="21"/>
                    <a:pt x="29" y="21"/>
                    <a:pt x="29" y="21"/>
                  </a:cubicBezTo>
                  <a:cubicBezTo>
                    <a:pt x="28" y="21"/>
                    <a:pt x="28" y="21"/>
                    <a:pt x="28" y="21"/>
                  </a:cubicBezTo>
                  <a:cubicBezTo>
                    <a:pt x="27" y="20"/>
                    <a:pt x="27" y="20"/>
                    <a:pt x="27" y="20"/>
                  </a:cubicBezTo>
                  <a:cubicBezTo>
                    <a:pt x="27" y="19"/>
                    <a:pt x="27" y="19"/>
                    <a:pt x="27" y="19"/>
                  </a:cubicBezTo>
                  <a:cubicBezTo>
                    <a:pt x="26" y="18"/>
                    <a:pt x="26" y="18"/>
                    <a:pt x="26" y="18"/>
                  </a:cubicBezTo>
                  <a:cubicBezTo>
                    <a:pt x="24" y="17"/>
                    <a:pt x="24" y="17"/>
                    <a:pt x="24" y="17"/>
                  </a:cubicBezTo>
                  <a:cubicBezTo>
                    <a:pt x="23" y="17"/>
                    <a:pt x="23" y="17"/>
                    <a:pt x="23" y="17"/>
                  </a:cubicBezTo>
                  <a:cubicBezTo>
                    <a:pt x="23" y="17"/>
                    <a:pt x="23" y="17"/>
                    <a:pt x="23" y="17"/>
                  </a:cubicBezTo>
                  <a:cubicBezTo>
                    <a:pt x="22" y="17"/>
                    <a:pt x="22" y="17"/>
                    <a:pt x="22" y="17"/>
                  </a:cubicBezTo>
                  <a:cubicBezTo>
                    <a:pt x="22" y="16"/>
                    <a:pt x="22" y="16"/>
                    <a:pt x="22" y="16"/>
                  </a:cubicBezTo>
                  <a:cubicBezTo>
                    <a:pt x="22" y="16"/>
                    <a:pt x="22" y="16"/>
                    <a:pt x="22" y="16"/>
                  </a:cubicBezTo>
                  <a:cubicBezTo>
                    <a:pt x="21" y="16"/>
                    <a:pt x="21" y="16"/>
                    <a:pt x="21" y="16"/>
                  </a:cubicBezTo>
                  <a:cubicBezTo>
                    <a:pt x="21" y="15"/>
                    <a:pt x="21" y="15"/>
                    <a:pt x="21" y="15"/>
                  </a:cubicBezTo>
                  <a:cubicBezTo>
                    <a:pt x="20" y="14"/>
                    <a:pt x="20" y="14"/>
                    <a:pt x="20" y="14"/>
                  </a:cubicBezTo>
                  <a:cubicBezTo>
                    <a:pt x="19" y="13"/>
                    <a:pt x="19" y="13"/>
                    <a:pt x="19" y="13"/>
                  </a:cubicBezTo>
                  <a:cubicBezTo>
                    <a:pt x="19" y="13"/>
                    <a:pt x="19" y="13"/>
                    <a:pt x="19" y="13"/>
                  </a:cubicBezTo>
                  <a:cubicBezTo>
                    <a:pt x="16" y="11"/>
                    <a:pt x="16" y="11"/>
                    <a:pt x="16" y="11"/>
                  </a:cubicBezTo>
                  <a:cubicBezTo>
                    <a:pt x="15" y="11"/>
                    <a:pt x="15" y="11"/>
                    <a:pt x="15" y="11"/>
                  </a:cubicBezTo>
                  <a:cubicBezTo>
                    <a:pt x="14" y="10"/>
                    <a:pt x="14" y="10"/>
                    <a:pt x="14" y="10"/>
                  </a:cubicBezTo>
                  <a:cubicBezTo>
                    <a:pt x="13" y="10"/>
                    <a:pt x="13" y="10"/>
                    <a:pt x="13" y="10"/>
                  </a:cubicBezTo>
                  <a:cubicBezTo>
                    <a:pt x="13" y="9"/>
                    <a:pt x="13" y="9"/>
                    <a:pt x="13" y="9"/>
                  </a:cubicBezTo>
                  <a:cubicBezTo>
                    <a:pt x="13" y="8"/>
                    <a:pt x="13" y="8"/>
                    <a:pt x="13" y="8"/>
                  </a:cubicBezTo>
                  <a:cubicBezTo>
                    <a:pt x="12" y="8"/>
                    <a:pt x="12" y="8"/>
                    <a:pt x="12" y="8"/>
                  </a:cubicBezTo>
                  <a:cubicBezTo>
                    <a:pt x="11" y="7"/>
                    <a:pt x="11" y="7"/>
                    <a:pt x="11" y="7"/>
                  </a:cubicBezTo>
                  <a:cubicBezTo>
                    <a:pt x="11" y="7"/>
                    <a:pt x="11" y="7"/>
                    <a:pt x="11" y="7"/>
                  </a:cubicBezTo>
                  <a:cubicBezTo>
                    <a:pt x="10" y="6"/>
                    <a:pt x="10" y="6"/>
                    <a:pt x="10" y="6"/>
                  </a:cubicBezTo>
                  <a:cubicBezTo>
                    <a:pt x="9" y="5"/>
                    <a:pt x="9" y="5"/>
                    <a:pt x="9" y="5"/>
                  </a:cubicBezTo>
                  <a:cubicBezTo>
                    <a:pt x="8" y="5"/>
                    <a:pt x="8" y="5"/>
                    <a:pt x="8" y="5"/>
                  </a:cubicBezTo>
                  <a:cubicBezTo>
                    <a:pt x="8" y="5"/>
                    <a:pt x="8" y="5"/>
                    <a:pt x="8" y="5"/>
                  </a:cubicBezTo>
                  <a:cubicBezTo>
                    <a:pt x="7" y="5"/>
                    <a:pt x="7" y="5"/>
                    <a:pt x="7" y="5"/>
                  </a:cubicBezTo>
                  <a:cubicBezTo>
                    <a:pt x="6" y="5"/>
                    <a:pt x="6" y="5"/>
                    <a:pt x="6" y="5"/>
                  </a:cubicBezTo>
                  <a:cubicBezTo>
                    <a:pt x="5" y="5"/>
                    <a:pt x="5" y="5"/>
                    <a:pt x="5" y="5"/>
                  </a:cubicBezTo>
                  <a:cubicBezTo>
                    <a:pt x="4" y="5"/>
                    <a:pt x="4" y="5"/>
                    <a:pt x="4" y="5"/>
                  </a:cubicBezTo>
                  <a:cubicBezTo>
                    <a:pt x="2" y="4"/>
                    <a:pt x="2" y="4"/>
                    <a:pt x="2" y="4"/>
                  </a:cubicBezTo>
                  <a:cubicBezTo>
                    <a:pt x="0" y="4"/>
                    <a:pt x="0" y="4"/>
                    <a:pt x="0" y="4"/>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3" name="Freeform 21"/>
            <p:cNvSpPr>
              <a:spLocks noEditPoints="1"/>
            </p:cNvSpPr>
            <p:nvPr/>
          </p:nvSpPr>
          <p:spPr bwMode="auto">
            <a:xfrm>
              <a:off x="8627846" y="4522793"/>
              <a:ext cx="93152" cy="24440"/>
            </a:xfrm>
            <a:custGeom>
              <a:avLst/>
              <a:gdLst>
                <a:gd name="T0" fmla="*/ 0 w 52"/>
                <a:gd name="T1" fmla="*/ 11 h 14"/>
                <a:gd name="T2" fmla="*/ 4 w 52"/>
                <a:gd name="T3" fmla="*/ 14 h 14"/>
                <a:gd name="T4" fmla="*/ 4 w 52"/>
                <a:gd name="T5" fmla="*/ 11 h 14"/>
                <a:gd name="T6" fmla="*/ 7 w 52"/>
                <a:gd name="T7" fmla="*/ 11 h 14"/>
                <a:gd name="T8" fmla="*/ 7 w 52"/>
                <a:gd name="T9" fmla="*/ 7 h 14"/>
                <a:gd name="T10" fmla="*/ 7 w 52"/>
                <a:gd name="T11" fmla="*/ 7 h 14"/>
                <a:gd name="T12" fmla="*/ 4 w 52"/>
                <a:gd name="T13" fmla="*/ 11 h 14"/>
                <a:gd name="T14" fmla="*/ 0 w 52"/>
                <a:gd name="T15" fmla="*/ 11 h 14"/>
                <a:gd name="T16" fmla="*/ 0 w 52"/>
                <a:gd name="T17" fmla="*/ 11 h 14"/>
                <a:gd name="T18" fmla="*/ 11 w 52"/>
                <a:gd name="T19" fmla="*/ 7 h 14"/>
                <a:gd name="T20" fmla="*/ 15 w 52"/>
                <a:gd name="T21" fmla="*/ 11 h 14"/>
                <a:gd name="T22" fmla="*/ 18 w 52"/>
                <a:gd name="T23" fmla="*/ 14 h 14"/>
                <a:gd name="T24" fmla="*/ 22 w 52"/>
                <a:gd name="T25" fmla="*/ 14 h 14"/>
                <a:gd name="T26" fmla="*/ 22 w 52"/>
                <a:gd name="T27" fmla="*/ 11 h 14"/>
                <a:gd name="T28" fmla="*/ 26 w 52"/>
                <a:gd name="T29" fmla="*/ 11 h 14"/>
                <a:gd name="T30" fmla="*/ 30 w 52"/>
                <a:gd name="T31" fmla="*/ 11 h 14"/>
                <a:gd name="T32" fmla="*/ 37 w 52"/>
                <a:gd name="T33" fmla="*/ 11 h 14"/>
                <a:gd name="T34" fmla="*/ 41 w 52"/>
                <a:gd name="T35" fmla="*/ 7 h 14"/>
                <a:gd name="T36" fmla="*/ 44 w 52"/>
                <a:gd name="T37" fmla="*/ 7 h 14"/>
                <a:gd name="T38" fmla="*/ 48 w 52"/>
                <a:gd name="T39" fmla="*/ 3 h 14"/>
                <a:gd name="T40" fmla="*/ 48 w 52"/>
                <a:gd name="T41" fmla="*/ 3 h 14"/>
                <a:gd name="T42" fmla="*/ 52 w 52"/>
                <a:gd name="T43" fmla="*/ 0 h 14"/>
                <a:gd name="T44" fmla="*/ 52 w 52"/>
                <a:gd name="T45" fmla="*/ 0 h 14"/>
                <a:gd name="T46" fmla="*/ 52 w 52"/>
                <a:gd name="T47" fmla="*/ 0 h 14"/>
                <a:gd name="T48" fmla="*/ 44 w 52"/>
                <a:gd name="T49" fmla="*/ 0 h 14"/>
                <a:gd name="T50" fmla="*/ 41 w 52"/>
                <a:gd name="T51" fmla="*/ 0 h 14"/>
                <a:gd name="T52" fmla="*/ 37 w 52"/>
                <a:gd name="T53" fmla="*/ 0 h 14"/>
                <a:gd name="T54" fmla="*/ 33 w 52"/>
                <a:gd name="T55" fmla="*/ 0 h 14"/>
                <a:gd name="T56" fmla="*/ 30 w 52"/>
                <a:gd name="T57" fmla="*/ 0 h 14"/>
                <a:gd name="T58" fmla="*/ 22 w 52"/>
                <a:gd name="T59" fmla="*/ 0 h 14"/>
                <a:gd name="T60" fmla="*/ 18 w 52"/>
                <a:gd name="T61" fmla="*/ 3 h 14"/>
                <a:gd name="T62" fmla="*/ 11 w 52"/>
                <a:gd name="T63" fmla="*/ 7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52" h="14">
                  <a:moveTo>
                    <a:pt x="0" y="11"/>
                  </a:moveTo>
                  <a:lnTo>
                    <a:pt x="4" y="14"/>
                  </a:lnTo>
                  <a:lnTo>
                    <a:pt x="4" y="11"/>
                  </a:lnTo>
                  <a:lnTo>
                    <a:pt x="7" y="11"/>
                  </a:lnTo>
                  <a:lnTo>
                    <a:pt x="7" y="7"/>
                  </a:lnTo>
                  <a:lnTo>
                    <a:pt x="7" y="7"/>
                  </a:lnTo>
                  <a:lnTo>
                    <a:pt x="4" y="11"/>
                  </a:lnTo>
                  <a:lnTo>
                    <a:pt x="0" y="11"/>
                  </a:lnTo>
                  <a:lnTo>
                    <a:pt x="0" y="11"/>
                  </a:lnTo>
                  <a:close/>
                  <a:moveTo>
                    <a:pt x="11" y="7"/>
                  </a:moveTo>
                  <a:lnTo>
                    <a:pt x="15" y="11"/>
                  </a:lnTo>
                  <a:lnTo>
                    <a:pt x="18" y="14"/>
                  </a:lnTo>
                  <a:lnTo>
                    <a:pt x="22" y="14"/>
                  </a:lnTo>
                  <a:lnTo>
                    <a:pt x="22" y="11"/>
                  </a:lnTo>
                  <a:lnTo>
                    <a:pt x="26" y="11"/>
                  </a:lnTo>
                  <a:lnTo>
                    <a:pt x="30" y="11"/>
                  </a:lnTo>
                  <a:lnTo>
                    <a:pt x="37" y="11"/>
                  </a:lnTo>
                  <a:lnTo>
                    <a:pt x="41" y="7"/>
                  </a:lnTo>
                  <a:lnTo>
                    <a:pt x="44" y="7"/>
                  </a:lnTo>
                  <a:lnTo>
                    <a:pt x="48" y="3"/>
                  </a:lnTo>
                  <a:lnTo>
                    <a:pt x="48" y="3"/>
                  </a:lnTo>
                  <a:lnTo>
                    <a:pt x="52" y="0"/>
                  </a:lnTo>
                  <a:lnTo>
                    <a:pt x="52" y="0"/>
                  </a:lnTo>
                  <a:lnTo>
                    <a:pt x="52" y="0"/>
                  </a:lnTo>
                  <a:lnTo>
                    <a:pt x="44" y="0"/>
                  </a:lnTo>
                  <a:lnTo>
                    <a:pt x="41" y="0"/>
                  </a:lnTo>
                  <a:lnTo>
                    <a:pt x="37" y="0"/>
                  </a:lnTo>
                  <a:lnTo>
                    <a:pt x="33" y="0"/>
                  </a:lnTo>
                  <a:lnTo>
                    <a:pt x="30" y="0"/>
                  </a:lnTo>
                  <a:lnTo>
                    <a:pt x="22" y="0"/>
                  </a:lnTo>
                  <a:lnTo>
                    <a:pt x="18" y="3"/>
                  </a:lnTo>
                  <a:lnTo>
                    <a:pt x="11" y="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4" name="Freeform 22"/>
            <p:cNvSpPr>
              <a:spLocks noEditPoints="1"/>
            </p:cNvSpPr>
            <p:nvPr/>
          </p:nvSpPr>
          <p:spPr bwMode="auto">
            <a:xfrm>
              <a:off x="7923835" y="4088109"/>
              <a:ext cx="564286" cy="181555"/>
            </a:xfrm>
            <a:custGeom>
              <a:avLst/>
              <a:gdLst>
                <a:gd name="T0" fmla="*/ 193 w 315"/>
                <a:gd name="T1" fmla="*/ 74 h 104"/>
                <a:gd name="T2" fmla="*/ 4 w 315"/>
                <a:gd name="T3" fmla="*/ 33 h 104"/>
                <a:gd name="T4" fmla="*/ 0 w 315"/>
                <a:gd name="T5" fmla="*/ 30 h 104"/>
                <a:gd name="T6" fmla="*/ 174 w 315"/>
                <a:gd name="T7" fmla="*/ 100 h 104"/>
                <a:gd name="T8" fmla="*/ 186 w 315"/>
                <a:gd name="T9" fmla="*/ 100 h 104"/>
                <a:gd name="T10" fmla="*/ 219 w 315"/>
                <a:gd name="T11" fmla="*/ 93 h 104"/>
                <a:gd name="T12" fmla="*/ 241 w 315"/>
                <a:gd name="T13" fmla="*/ 93 h 104"/>
                <a:gd name="T14" fmla="*/ 260 w 315"/>
                <a:gd name="T15" fmla="*/ 56 h 104"/>
                <a:gd name="T16" fmla="*/ 267 w 315"/>
                <a:gd name="T17" fmla="*/ 48 h 104"/>
                <a:gd name="T18" fmla="*/ 289 w 315"/>
                <a:gd name="T19" fmla="*/ 48 h 104"/>
                <a:gd name="T20" fmla="*/ 304 w 315"/>
                <a:gd name="T21" fmla="*/ 48 h 104"/>
                <a:gd name="T22" fmla="*/ 308 w 315"/>
                <a:gd name="T23" fmla="*/ 41 h 104"/>
                <a:gd name="T24" fmla="*/ 311 w 315"/>
                <a:gd name="T25" fmla="*/ 33 h 104"/>
                <a:gd name="T26" fmla="*/ 297 w 315"/>
                <a:gd name="T27" fmla="*/ 30 h 104"/>
                <a:gd name="T28" fmla="*/ 293 w 315"/>
                <a:gd name="T29" fmla="*/ 26 h 104"/>
                <a:gd name="T30" fmla="*/ 293 w 315"/>
                <a:gd name="T31" fmla="*/ 19 h 104"/>
                <a:gd name="T32" fmla="*/ 282 w 315"/>
                <a:gd name="T33" fmla="*/ 8 h 104"/>
                <a:gd name="T34" fmla="*/ 274 w 315"/>
                <a:gd name="T35" fmla="*/ 11 h 104"/>
                <a:gd name="T36" fmla="*/ 263 w 315"/>
                <a:gd name="T37" fmla="*/ 22 h 104"/>
                <a:gd name="T38" fmla="*/ 248 w 315"/>
                <a:gd name="T39" fmla="*/ 37 h 104"/>
                <a:gd name="T40" fmla="*/ 252 w 315"/>
                <a:gd name="T41" fmla="*/ 37 h 104"/>
                <a:gd name="T42" fmla="*/ 252 w 315"/>
                <a:gd name="T43" fmla="*/ 48 h 104"/>
                <a:gd name="T44" fmla="*/ 248 w 315"/>
                <a:gd name="T45" fmla="*/ 41 h 104"/>
                <a:gd name="T46" fmla="*/ 241 w 315"/>
                <a:gd name="T47" fmla="*/ 48 h 104"/>
                <a:gd name="T48" fmla="*/ 230 w 315"/>
                <a:gd name="T49" fmla="*/ 48 h 104"/>
                <a:gd name="T50" fmla="*/ 215 w 315"/>
                <a:gd name="T51" fmla="*/ 67 h 104"/>
                <a:gd name="T52" fmla="*/ 200 w 315"/>
                <a:gd name="T53" fmla="*/ 78 h 104"/>
                <a:gd name="T54" fmla="*/ 189 w 315"/>
                <a:gd name="T55" fmla="*/ 85 h 104"/>
                <a:gd name="T56" fmla="*/ 171 w 315"/>
                <a:gd name="T57" fmla="*/ 93 h 104"/>
                <a:gd name="T58" fmla="*/ 160 w 315"/>
                <a:gd name="T59" fmla="*/ 85 h 104"/>
                <a:gd name="T60" fmla="*/ 278 w 315"/>
                <a:gd name="T61" fmla="*/ 0 h 104"/>
                <a:gd name="T62" fmla="*/ 286 w 315"/>
                <a:gd name="T63" fmla="*/ 4 h 104"/>
                <a:gd name="T64" fmla="*/ 189 w 315"/>
                <a:gd name="T65" fmla="*/ 82 h 104"/>
                <a:gd name="T66" fmla="*/ 193 w 315"/>
                <a:gd name="T67" fmla="*/ 78 h 104"/>
                <a:gd name="T68" fmla="*/ 197 w 315"/>
                <a:gd name="T69" fmla="*/ 74 h 104"/>
                <a:gd name="T70" fmla="*/ 193 w 315"/>
                <a:gd name="T71" fmla="*/ 74 h 104"/>
                <a:gd name="T72" fmla="*/ 4 w 315"/>
                <a:gd name="T73" fmla="*/ 11 h 104"/>
                <a:gd name="T74" fmla="*/ 15 w 315"/>
                <a:gd name="T75" fmla="*/ 15 h 104"/>
                <a:gd name="T76" fmla="*/ 23 w 315"/>
                <a:gd name="T77" fmla="*/ 26 h 104"/>
                <a:gd name="T78" fmla="*/ 34 w 315"/>
                <a:gd name="T79" fmla="*/ 22 h 104"/>
                <a:gd name="T80" fmla="*/ 37 w 315"/>
                <a:gd name="T81" fmla="*/ 19 h 104"/>
                <a:gd name="T82" fmla="*/ 56 w 315"/>
                <a:gd name="T83" fmla="*/ 48 h 104"/>
                <a:gd name="T84" fmla="*/ 56 w 315"/>
                <a:gd name="T85" fmla="*/ 67 h 104"/>
                <a:gd name="T86" fmla="*/ 67 w 315"/>
                <a:gd name="T87" fmla="*/ 78 h 104"/>
                <a:gd name="T88" fmla="*/ 71 w 315"/>
                <a:gd name="T89" fmla="*/ 85 h 104"/>
                <a:gd name="T90" fmla="*/ 71 w 315"/>
                <a:gd name="T91" fmla="*/ 93 h 104"/>
                <a:gd name="T92" fmla="*/ 71 w 315"/>
                <a:gd name="T93" fmla="*/ 93 h 104"/>
                <a:gd name="T94" fmla="*/ 60 w 315"/>
                <a:gd name="T95" fmla="*/ 93 h 104"/>
                <a:gd name="T96" fmla="*/ 45 w 315"/>
                <a:gd name="T97" fmla="*/ 85 h 104"/>
                <a:gd name="T98" fmla="*/ 30 w 315"/>
                <a:gd name="T99" fmla="*/ 74 h 104"/>
                <a:gd name="T100" fmla="*/ 23 w 315"/>
                <a:gd name="T101" fmla="*/ 63 h 104"/>
                <a:gd name="T102" fmla="*/ 12 w 315"/>
                <a:gd name="T103" fmla="*/ 52 h 104"/>
                <a:gd name="T104" fmla="*/ 8 w 315"/>
                <a:gd name="T105" fmla="*/ 37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15" h="104">
                  <a:moveTo>
                    <a:pt x="193" y="74"/>
                  </a:moveTo>
                  <a:lnTo>
                    <a:pt x="193" y="78"/>
                  </a:lnTo>
                  <a:lnTo>
                    <a:pt x="189" y="78"/>
                  </a:lnTo>
                  <a:lnTo>
                    <a:pt x="189" y="78"/>
                  </a:lnTo>
                  <a:lnTo>
                    <a:pt x="193" y="74"/>
                  </a:lnTo>
                  <a:lnTo>
                    <a:pt x="193" y="74"/>
                  </a:lnTo>
                  <a:lnTo>
                    <a:pt x="193" y="74"/>
                  </a:lnTo>
                  <a:close/>
                  <a:moveTo>
                    <a:pt x="0" y="30"/>
                  </a:moveTo>
                  <a:lnTo>
                    <a:pt x="0" y="33"/>
                  </a:lnTo>
                  <a:lnTo>
                    <a:pt x="4" y="33"/>
                  </a:lnTo>
                  <a:lnTo>
                    <a:pt x="4" y="33"/>
                  </a:lnTo>
                  <a:lnTo>
                    <a:pt x="4" y="30"/>
                  </a:lnTo>
                  <a:lnTo>
                    <a:pt x="4" y="30"/>
                  </a:lnTo>
                  <a:lnTo>
                    <a:pt x="0" y="30"/>
                  </a:lnTo>
                  <a:lnTo>
                    <a:pt x="0" y="30"/>
                  </a:lnTo>
                  <a:close/>
                  <a:moveTo>
                    <a:pt x="160" y="85"/>
                  </a:moveTo>
                  <a:lnTo>
                    <a:pt x="163" y="93"/>
                  </a:lnTo>
                  <a:lnTo>
                    <a:pt x="171" y="97"/>
                  </a:lnTo>
                  <a:lnTo>
                    <a:pt x="171" y="97"/>
                  </a:lnTo>
                  <a:lnTo>
                    <a:pt x="174" y="100"/>
                  </a:lnTo>
                  <a:lnTo>
                    <a:pt x="174" y="104"/>
                  </a:lnTo>
                  <a:lnTo>
                    <a:pt x="178" y="104"/>
                  </a:lnTo>
                  <a:lnTo>
                    <a:pt x="182" y="100"/>
                  </a:lnTo>
                  <a:lnTo>
                    <a:pt x="182" y="100"/>
                  </a:lnTo>
                  <a:lnTo>
                    <a:pt x="186" y="100"/>
                  </a:lnTo>
                  <a:lnTo>
                    <a:pt x="189" y="100"/>
                  </a:lnTo>
                  <a:lnTo>
                    <a:pt x="200" y="100"/>
                  </a:lnTo>
                  <a:lnTo>
                    <a:pt x="208" y="97"/>
                  </a:lnTo>
                  <a:lnTo>
                    <a:pt x="211" y="93"/>
                  </a:lnTo>
                  <a:lnTo>
                    <a:pt x="219" y="93"/>
                  </a:lnTo>
                  <a:lnTo>
                    <a:pt x="223" y="97"/>
                  </a:lnTo>
                  <a:lnTo>
                    <a:pt x="223" y="97"/>
                  </a:lnTo>
                  <a:lnTo>
                    <a:pt x="226" y="97"/>
                  </a:lnTo>
                  <a:lnTo>
                    <a:pt x="234" y="93"/>
                  </a:lnTo>
                  <a:lnTo>
                    <a:pt x="241" y="93"/>
                  </a:lnTo>
                  <a:lnTo>
                    <a:pt x="241" y="89"/>
                  </a:lnTo>
                  <a:lnTo>
                    <a:pt x="248" y="82"/>
                  </a:lnTo>
                  <a:lnTo>
                    <a:pt x="252" y="74"/>
                  </a:lnTo>
                  <a:lnTo>
                    <a:pt x="256" y="71"/>
                  </a:lnTo>
                  <a:lnTo>
                    <a:pt x="260" y="56"/>
                  </a:lnTo>
                  <a:lnTo>
                    <a:pt x="260" y="56"/>
                  </a:lnTo>
                  <a:lnTo>
                    <a:pt x="260" y="52"/>
                  </a:lnTo>
                  <a:lnTo>
                    <a:pt x="260" y="52"/>
                  </a:lnTo>
                  <a:lnTo>
                    <a:pt x="263" y="48"/>
                  </a:lnTo>
                  <a:lnTo>
                    <a:pt x="267" y="48"/>
                  </a:lnTo>
                  <a:lnTo>
                    <a:pt x="271" y="48"/>
                  </a:lnTo>
                  <a:lnTo>
                    <a:pt x="278" y="48"/>
                  </a:lnTo>
                  <a:lnTo>
                    <a:pt x="282" y="48"/>
                  </a:lnTo>
                  <a:lnTo>
                    <a:pt x="286" y="48"/>
                  </a:lnTo>
                  <a:lnTo>
                    <a:pt x="289" y="48"/>
                  </a:lnTo>
                  <a:lnTo>
                    <a:pt x="289" y="48"/>
                  </a:lnTo>
                  <a:lnTo>
                    <a:pt x="293" y="52"/>
                  </a:lnTo>
                  <a:lnTo>
                    <a:pt x="297" y="52"/>
                  </a:lnTo>
                  <a:lnTo>
                    <a:pt x="300" y="48"/>
                  </a:lnTo>
                  <a:lnTo>
                    <a:pt x="304" y="48"/>
                  </a:lnTo>
                  <a:lnTo>
                    <a:pt x="304" y="48"/>
                  </a:lnTo>
                  <a:lnTo>
                    <a:pt x="300" y="45"/>
                  </a:lnTo>
                  <a:lnTo>
                    <a:pt x="300" y="41"/>
                  </a:lnTo>
                  <a:lnTo>
                    <a:pt x="300" y="37"/>
                  </a:lnTo>
                  <a:lnTo>
                    <a:pt x="308" y="41"/>
                  </a:lnTo>
                  <a:lnTo>
                    <a:pt x="315" y="37"/>
                  </a:lnTo>
                  <a:lnTo>
                    <a:pt x="315" y="37"/>
                  </a:lnTo>
                  <a:lnTo>
                    <a:pt x="315" y="33"/>
                  </a:lnTo>
                  <a:lnTo>
                    <a:pt x="315" y="33"/>
                  </a:lnTo>
                  <a:lnTo>
                    <a:pt x="311" y="33"/>
                  </a:lnTo>
                  <a:lnTo>
                    <a:pt x="308" y="30"/>
                  </a:lnTo>
                  <a:lnTo>
                    <a:pt x="304" y="30"/>
                  </a:lnTo>
                  <a:lnTo>
                    <a:pt x="300" y="26"/>
                  </a:lnTo>
                  <a:lnTo>
                    <a:pt x="297" y="26"/>
                  </a:lnTo>
                  <a:lnTo>
                    <a:pt x="297" y="30"/>
                  </a:lnTo>
                  <a:lnTo>
                    <a:pt x="293" y="30"/>
                  </a:lnTo>
                  <a:lnTo>
                    <a:pt x="297" y="26"/>
                  </a:lnTo>
                  <a:lnTo>
                    <a:pt x="297" y="22"/>
                  </a:lnTo>
                  <a:lnTo>
                    <a:pt x="293" y="22"/>
                  </a:lnTo>
                  <a:lnTo>
                    <a:pt x="293" y="26"/>
                  </a:lnTo>
                  <a:lnTo>
                    <a:pt x="289" y="26"/>
                  </a:lnTo>
                  <a:lnTo>
                    <a:pt x="289" y="26"/>
                  </a:lnTo>
                  <a:lnTo>
                    <a:pt x="289" y="19"/>
                  </a:lnTo>
                  <a:lnTo>
                    <a:pt x="293" y="19"/>
                  </a:lnTo>
                  <a:lnTo>
                    <a:pt x="293" y="19"/>
                  </a:lnTo>
                  <a:lnTo>
                    <a:pt x="289" y="15"/>
                  </a:lnTo>
                  <a:lnTo>
                    <a:pt x="286" y="15"/>
                  </a:lnTo>
                  <a:lnTo>
                    <a:pt x="282" y="15"/>
                  </a:lnTo>
                  <a:lnTo>
                    <a:pt x="282" y="8"/>
                  </a:lnTo>
                  <a:lnTo>
                    <a:pt x="282" y="8"/>
                  </a:lnTo>
                  <a:lnTo>
                    <a:pt x="278" y="8"/>
                  </a:lnTo>
                  <a:lnTo>
                    <a:pt x="278" y="11"/>
                  </a:lnTo>
                  <a:lnTo>
                    <a:pt x="274" y="15"/>
                  </a:lnTo>
                  <a:lnTo>
                    <a:pt x="274" y="15"/>
                  </a:lnTo>
                  <a:lnTo>
                    <a:pt x="274" y="11"/>
                  </a:lnTo>
                  <a:lnTo>
                    <a:pt x="274" y="8"/>
                  </a:lnTo>
                  <a:lnTo>
                    <a:pt x="274" y="8"/>
                  </a:lnTo>
                  <a:lnTo>
                    <a:pt x="271" y="15"/>
                  </a:lnTo>
                  <a:lnTo>
                    <a:pt x="267" y="15"/>
                  </a:lnTo>
                  <a:lnTo>
                    <a:pt x="263" y="22"/>
                  </a:lnTo>
                  <a:lnTo>
                    <a:pt x="263" y="26"/>
                  </a:lnTo>
                  <a:lnTo>
                    <a:pt x="260" y="33"/>
                  </a:lnTo>
                  <a:lnTo>
                    <a:pt x="256" y="33"/>
                  </a:lnTo>
                  <a:lnTo>
                    <a:pt x="252" y="33"/>
                  </a:lnTo>
                  <a:lnTo>
                    <a:pt x="248" y="37"/>
                  </a:lnTo>
                  <a:lnTo>
                    <a:pt x="252" y="37"/>
                  </a:lnTo>
                  <a:lnTo>
                    <a:pt x="248" y="37"/>
                  </a:lnTo>
                  <a:lnTo>
                    <a:pt x="252" y="37"/>
                  </a:lnTo>
                  <a:lnTo>
                    <a:pt x="256" y="37"/>
                  </a:lnTo>
                  <a:lnTo>
                    <a:pt x="252" y="37"/>
                  </a:lnTo>
                  <a:lnTo>
                    <a:pt x="252" y="41"/>
                  </a:lnTo>
                  <a:lnTo>
                    <a:pt x="248" y="41"/>
                  </a:lnTo>
                  <a:lnTo>
                    <a:pt x="252" y="41"/>
                  </a:lnTo>
                  <a:lnTo>
                    <a:pt x="252" y="48"/>
                  </a:lnTo>
                  <a:lnTo>
                    <a:pt x="252" y="48"/>
                  </a:lnTo>
                  <a:lnTo>
                    <a:pt x="248" y="48"/>
                  </a:lnTo>
                  <a:lnTo>
                    <a:pt x="248" y="45"/>
                  </a:lnTo>
                  <a:lnTo>
                    <a:pt x="248" y="41"/>
                  </a:lnTo>
                  <a:lnTo>
                    <a:pt x="248" y="41"/>
                  </a:lnTo>
                  <a:lnTo>
                    <a:pt x="248" y="41"/>
                  </a:lnTo>
                  <a:lnTo>
                    <a:pt x="245" y="41"/>
                  </a:lnTo>
                  <a:lnTo>
                    <a:pt x="245" y="45"/>
                  </a:lnTo>
                  <a:lnTo>
                    <a:pt x="245" y="52"/>
                  </a:lnTo>
                  <a:lnTo>
                    <a:pt x="245" y="52"/>
                  </a:lnTo>
                  <a:lnTo>
                    <a:pt x="241" y="48"/>
                  </a:lnTo>
                  <a:lnTo>
                    <a:pt x="237" y="45"/>
                  </a:lnTo>
                  <a:lnTo>
                    <a:pt x="237" y="45"/>
                  </a:lnTo>
                  <a:lnTo>
                    <a:pt x="234" y="45"/>
                  </a:lnTo>
                  <a:lnTo>
                    <a:pt x="230" y="45"/>
                  </a:lnTo>
                  <a:lnTo>
                    <a:pt x="230" y="48"/>
                  </a:lnTo>
                  <a:lnTo>
                    <a:pt x="226" y="52"/>
                  </a:lnTo>
                  <a:lnTo>
                    <a:pt x="226" y="56"/>
                  </a:lnTo>
                  <a:lnTo>
                    <a:pt x="219" y="59"/>
                  </a:lnTo>
                  <a:lnTo>
                    <a:pt x="219" y="63"/>
                  </a:lnTo>
                  <a:lnTo>
                    <a:pt x="215" y="67"/>
                  </a:lnTo>
                  <a:lnTo>
                    <a:pt x="211" y="71"/>
                  </a:lnTo>
                  <a:lnTo>
                    <a:pt x="197" y="74"/>
                  </a:lnTo>
                  <a:lnTo>
                    <a:pt x="197" y="74"/>
                  </a:lnTo>
                  <a:lnTo>
                    <a:pt x="197" y="78"/>
                  </a:lnTo>
                  <a:lnTo>
                    <a:pt x="200" y="78"/>
                  </a:lnTo>
                  <a:lnTo>
                    <a:pt x="197" y="78"/>
                  </a:lnTo>
                  <a:lnTo>
                    <a:pt x="193" y="82"/>
                  </a:lnTo>
                  <a:lnTo>
                    <a:pt x="189" y="82"/>
                  </a:lnTo>
                  <a:lnTo>
                    <a:pt x="189" y="82"/>
                  </a:lnTo>
                  <a:lnTo>
                    <a:pt x="189" y="85"/>
                  </a:lnTo>
                  <a:lnTo>
                    <a:pt x="189" y="89"/>
                  </a:lnTo>
                  <a:lnTo>
                    <a:pt x="186" y="93"/>
                  </a:lnTo>
                  <a:lnTo>
                    <a:pt x="186" y="93"/>
                  </a:lnTo>
                  <a:lnTo>
                    <a:pt x="178" y="93"/>
                  </a:lnTo>
                  <a:lnTo>
                    <a:pt x="171" y="93"/>
                  </a:lnTo>
                  <a:lnTo>
                    <a:pt x="167" y="93"/>
                  </a:lnTo>
                  <a:lnTo>
                    <a:pt x="167" y="89"/>
                  </a:lnTo>
                  <a:lnTo>
                    <a:pt x="163" y="85"/>
                  </a:lnTo>
                  <a:lnTo>
                    <a:pt x="160" y="85"/>
                  </a:lnTo>
                  <a:lnTo>
                    <a:pt x="160" y="85"/>
                  </a:lnTo>
                  <a:close/>
                  <a:moveTo>
                    <a:pt x="278" y="0"/>
                  </a:moveTo>
                  <a:lnTo>
                    <a:pt x="274" y="4"/>
                  </a:lnTo>
                  <a:lnTo>
                    <a:pt x="274" y="4"/>
                  </a:lnTo>
                  <a:lnTo>
                    <a:pt x="278" y="4"/>
                  </a:lnTo>
                  <a:lnTo>
                    <a:pt x="278" y="0"/>
                  </a:lnTo>
                  <a:lnTo>
                    <a:pt x="278" y="0"/>
                  </a:lnTo>
                  <a:close/>
                  <a:moveTo>
                    <a:pt x="282" y="0"/>
                  </a:moveTo>
                  <a:lnTo>
                    <a:pt x="278" y="4"/>
                  </a:lnTo>
                  <a:lnTo>
                    <a:pt x="282" y="4"/>
                  </a:lnTo>
                  <a:lnTo>
                    <a:pt x="286" y="4"/>
                  </a:lnTo>
                  <a:lnTo>
                    <a:pt x="286" y="4"/>
                  </a:lnTo>
                  <a:lnTo>
                    <a:pt x="282" y="0"/>
                  </a:lnTo>
                  <a:lnTo>
                    <a:pt x="282" y="0"/>
                  </a:lnTo>
                  <a:close/>
                  <a:moveTo>
                    <a:pt x="193" y="82"/>
                  </a:moveTo>
                  <a:lnTo>
                    <a:pt x="189" y="82"/>
                  </a:lnTo>
                  <a:lnTo>
                    <a:pt x="189" y="78"/>
                  </a:lnTo>
                  <a:lnTo>
                    <a:pt x="193" y="82"/>
                  </a:lnTo>
                  <a:lnTo>
                    <a:pt x="193" y="82"/>
                  </a:lnTo>
                  <a:close/>
                  <a:moveTo>
                    <a:pt x="193" y="78"/>
                  </a:moveTo>
                  <a:lnTo>
                    <a:pt x="193" y="78"/>
                  </a:lnTo>
                  <a:lnTo>
                    <a:pt x="193" y="78"/>
                  </a:lnTo>
                  <a:lnTo>
                    <a:pt x="193" y="78"/>
                  </a:lnTo>
                  <a:lnTo>
                    <a:pt x="193" y="78"/>
                  </a:lnTo>
                  <a:lnTo>
                    <a:pt x="193" y="78"/>
                  </a:lnTo>
                  <a:close/>
                  <a:moveTo>
                    <a:pt x="197" y="74"/>
                  </a:moveTo>
                  <a:lnTo>
                    <a:pt x="197" y="78"/>
                  </a:lnTo>
                  <a:lnTo>
                    <a:pt x="193" y="78"/>
                  </a:lnTo>
                  <a:lnTo>
                    <a:pt x="193" y="78"/>
                  </a:lnTo>
                  <a:lnTo>
                    <a:pt x="193" y="74"/>
                  </a:lnTo>
                  <a:lnTo>
                    <a:pt x="193" y="74"/>
                  </a:lnTo>
                  <a:lnTo>
                    <a:pt x="193" y="74"/>
                  </a:lnTo>
                  <a:lnTo>
                    <a:pt x="197" y="74"/>
                  </a:lnTo>
                  <a:lnTo>
                    <a:pt x="197" y="74"/>
                  </a:lnTo>
                  <a:close/>
                  <a:moveTo>
                    <a:pt x="0" y="15"/>
                  </a:moveTo>
                  <a:lnTo>
                    <a:pt x="4" y="11"/>
                  </a:lnTo>
                  <a:lnTo>
                    <a:pt x="4" y="11"/>
                  </a:lnTo>
                  <a:lnTo>
                    <a:pt x="8" y="11"/>
                  </a:lnTo>
                  <a:lnTo>
                    <a:pt x="12" y="15"/>
                  </a:lnTo>
                  <a:lnTo>
                    <a:pt x="15" y="15"/>
                  </a:lnTo>
                  <a:lnTo>
                    <a:pt x="15" y="15"/>
                  </a:lnTo>
                  <a:lnTo>
                    <a:pt x="19" y="19"/>
                  </a:lnTo>
                  <a:lnTo>
                    <a:pt x="19" y="22"/>
                  </a:lnTo>
                  <a:lnTo>
                    <a:pt x="15" y="22"/>
                  </a:lnTo>
                  <a:lnTo>
                    <a:pt x="15" y="26"/>
                  </a:lnTo>
                  <a:lnTo>
                    <a:pt x="23" y="26"/>
                  </a:lnTo>
                  <a:lnTo>
                    <a:pt x="26" y="26"/>
                  </a:lnTo>
                  <a:lnTo>
                    <a:pt x="26" y="22"/>
                  </a:lnTo>
                  <a:lnTo>
                    <a:pt x="30" y="26"/>
                  </a:lnTo>
                  <a:lnTo>
                    <a:pt x="34" y="22"/>
                  </a:lnTo>
                  <a:lnTo>
                    <a:pt x="34" y="22"/>
                  </a:lnTo>
                  <a:lnTo>
                    <a:pt x="34" y="22"/>
                  </a:lnTo>
                  <a:lnTo>
                    <a:pt x="34" y="22"/>
                  </a:lnTo>
                  <a:lnTo>
                    <a:pt x="34" y="22"/>
                  </a:lnTo>
                  <a:lnTo>
                    <a:pt x="37" y="19"/>
                  </a:lnTo>
                  <a:lnTo>
                    <a:pt x="37" y="19"/>
                  </a:lnTo>
                  <a:lnTo>
                    <a:pt x="41" y="22"/>
                  </a:lnTo>
                  <a:lnTo>
                    <a:pt x="52" y="33"/>
                  </a:lnTo>
                  <a:lnTo>
                    <a:pt x="56" y="41"/>
                  </a:lnTo>
                  <a:lnTo>
                    <a:pt x="56" y="45"/>
                  </a:lnTo>
                  <a:lnTo>
                    <a:pt x="56" y="48"/>
                  </a:lnTo>
                  <a:lnTo>
                    <a:pt x="56" y="56"/>
                  </a:lnTo>
                  <a:lnTo>
                    <a:pt x="56" y="56"/>
                  </a:lnTo>
                  <a:lnTo>
                    <a:pt x="56" y="59"/>
                  </a:lnTo>
                  <a:lnTo>
                    <a:pt x="56" y="59"/>
                  </a:lnTo>
                  <a:lnTo>
                    <a:pt x="56" y="67"/>
                  </a:lnTo>
                  <a:lnTo>
                    <a:pt x="60" y="71"/>
                  </a:lnTo>
                  <a:lnTo>
                    <a:pt x="63" y="74"/>
                  </a:lnTo>
                  <a:lnTo>
                    <a:pt x="67" y="74"/>
                  </a:lnTo>
                  <a:lnTo>
                    <a:pt x="67" y="74"/>
                  </a:lnTo>
                  <a:lnTo>
                    <a:pt x="67" y="78"/>
                  </a:lnTo>
                  <a:lnTo>
                    <a:pt x="67" y="82"/>
                  </a:lnTo>
                  <a:lnTo>
                    <a:pt x="67" y="82"/>
                  </a:lnTo>
                  <a:lnTo>
                    <a:pt x="67" y="82"/>
                  </a:lnTo>
                  <a:lnTo>
                    <a:pt x="67" y="85"/>
                  </a:lnTo>
                  <a:lnTo>
                    <a:pt x="71" y="85"/>
                  </a:lnTo>
                  <a:lnTo>
                    <a:pt x="74" y="89"/>
                  </a:lnTo>
                  <a:lnTo>
                    <a:pt x="74" y="93"/>
                  </a:lnTo>
                  <a:lnTo>
                    <a:pt x="71" y="93"/>
                  </a:lnTo>
                  <a:lnTo>
                    <a:pt x="71" y="93"/>
                  </a:lnTo>
                  <a:lnTo>
                    <a:pt x="71" y="93"/>
                  </a:lnTo>
                  <a:lnTo>
                    <a:pt x="67" y="89"/>
                  </a:lnTo>
                  <a:lnTo>
                    <a:pt x="71" y="93"/>
                  </a:lnTo>
                  <a:lnTo>
                    <a:pt x="67" y="93"/>
                  </a:lnTo>
                  <a:lnTo>
                    <a:pt x="67" y="93"/>
                  </a:lnTo>
                  <a:lnTo>
                    <a:pt x="71" y="93"/>
                  </a:lnTo>
                  <a:lnTo>
                    <a:pt x="71" y="93"/>
                  </a:lnTo>
                  <a:lnTo>
                    <a:pt x="67" y="97"/>
                  </a:lnTo>
                  <a:lnTo>
                    <a:pt x="63" y="93"/>
                  </a:lnTo>
                  <a:lnTo>
                    <a:pt x="63" y="97"/>
                  </a:lnTo>
                  <a:lnTo>
                    <a:pt x="60" y="93"/>
                  </a:lnTo>
                  <a:lnTo>
                    <a:pt x="60" y="93"/>
                  </a:lnTo>
                  <a:lnTo>
                    <a:pt x="52" y="89"/>
                  </a:lnTo>
                  <a:lnTo>
                    <a:pt x="49" y="89"/>
                  </a:lnTo>
                  <a:lnTo>
                    <a:pt x="45" y="85"/>
                  </a:lnTo>
                  <a:lnTo>
                    <a:pt x="45" y="85"/>
                  </a:lnTo>
                  <a:lnTo>
                    <a:pt x="41" y="85"/>
                  </a:lnTo>
                  <a:lnTo>
                    <a:pt x="37" y="85"/>
                  </a:lnTo>
                  <a:lnTo>
                    <a:pt x="34" y="82"/>
                  </a:lnTo>
                  <a:lnTo>
                    <a:pt x="34" y="78"/>
                  </a:lnTo>
                  <a:lnTo>
                    <a:pt x="30" y="74"/>
                  </a:lnTo>
                  <a:lnTo>
                    <a:pt x="26" y="74"/>
                  </a:lnTo>
                  <a:lnTo>
                    <a:pt x="23" y="71"/>
                  </a:lnTo>
                  <a:lnTo>
                    <a:pt x="23" y="71"/>
                  </a:lnTo>
                  <a:lnTo>
                    <a:pt x="26" y="67"/>
                  </a:lnTo>
                  <a:lnTo>
                    <a:pt x="23" y="63"/>
                  </a:lnTo>
                  <a:lnTo>
                    <a:pt x="19" y="63"/>
                  </a:lnTo>
                  <a:lnTo>
                    <a:pt x="19" y="59"/>
                  </a:lnTo>
                  <a:lnTo>
                    <a:pt x="12" y="56"/>
                  </a:lnTo>
                  <a:lnTo>
                    <a:pt x="12" y="52"/>
                  </a:lnTo>
                  <a:lnTo>
                    <a:pt x="12" y="52"/>
                  </a:lnTo>
                  <a:lnTo>
                    <a:pt x="8" y="48"/>
                  </a:lnTo>
                  <a:lnTo>
                    <a:pt x="8" y="48"/>
                  </a:lnTo>
                  <a:lnTo>
                    <a:pt x="12" y="45"/>
                  </a:lnTo>
                  <a:lnTo>
                    <a:pt x="12" y="41"/>
                  </a:lnTo>
                  <a:lnTo>
                    <a:pt x="8" y="37"/>
                  </a:lnTo>
                  <a:lnTo>
                    <a:pt x="8" y="33"/>
                  </a:lnTo>
                  <a:lnTo>
                    <a:pt x="4" y="22"/>
                  </a:lnTo>
                  <a:lnTo>
                    <a:pt x="0" y="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5" name="Freeform 23"/>
            <p:cNvSpPr>
              <a:spLocks noEditPoints="1"/>
            </p:cNvSpPr>
            <p:nvPr/>
          </p:nvSpPr>
          <p:spPr bwMode="auto">
            <a:xfrm>
              <a:off x="8343018" y="4152701"/>
              <a:ext cx="32244" cy="26187"/>
            </a:xfrm>
            <a:custGeom>
              <a:avLst/>
              <a:gdLst>
                <a:gd name="T0" fmla="*/ 0 w 18"/>
                <a:gd name="T1" fmla="*/ 8 h 15"/>
                <a:gd name="T2" fmla="*/ 3 w 18"/>
                <a:gd name="T3" fmla="*/ 8 h 15"/>
                <a:gd name="T4" fmla="*/ 3 w 18"/>
                <a:gd name="T5" fmla="*/ 8 h 15"/>
                <a:gd name="T6" fmla="*/ 7 w 18"/>
                <a:gd name="T7" fmla="*/ 11 h 15"/>
                <a:gd name="T8" fmla="*/ 11 w 18"/>
                <a:gd name="T9" fmla="*/ 15 h 15"/>
                <a:gd name="T10" fmla="*/ 11 w 18"/>
                <a:gd name="T11" fmla="*/ 15 h 15"/>
                <a:gd name="T12" fmla="*/ 11 w 18"/>
                <a:gd name="T13" fmla="*/ 8 h 15"/>
                <a:gd name="T14" fmla="*/ 11 w 18"/>
                <a:gd name="T15" fmla="*/ 4 h 15"/>
                <a:gd name="T16" fmla="*/ 14 w 18"/>
                <a:gd name="T17" fmla="*/ 4 h 15"/>
                <a:gd name="T18" fmla="*/ 14 w 18"/>
                <a:gd name="T19" fmla="*/ 4 h 15"/>
                <a:gd name="T20" fmla="*/ 14 w 18"/>
                <a:gd name="T21" fmla="*/ 0 h 15"/>
                <a:gd name="T22" fmla="*/ 11 w 18"/>
                <a:gd name="T23" fmla="*/ 0 h 15"/>
                <a:gd name="T24" fmla="*/ 7 w 18"/>
                <a:gd name="T25" fmla="*/ 4 h 15"/>
                <a:gd name="T26" fmla="*/ 0 w 18"/>
                <a:gd name="T27" fmla="*/ 8 h 15"/>
                <a:gd name="T28" fmla="*/ 0 w 18"/>
                <a:gd name="T29" fmla="*/ 8 h 15"/>
                <a:gd name="T30" fmla="*/ 0 w 18"/>
                <a:gd name="T31" fmla="*/ 8 h 15"/>
                <a:gd name="T32" fmla="*/ 14 w 18"/>
                <a:gd name="T33" fmla="*/ 4 h 15"/>
                <a:gd name="T34" fmla="*/ 14 w 18"/>
                <a:gd name="T35" fmla="*/ 8 h 15"/>
                <a:gd name="T36" fmla="*/ 14 w 18"/>
                <a:gd name="T37" fmla="*/ 11 h 15"/>
                <a:gd name="T38" fmla="*/ 18 w 18"/>
                <a:gd name="T39" fmla="*/ 11 h 15"/>
                <a:gd name="T40" fmla="*/ 18 w 18"/>
                <a:gd name="T41" fmla="*/ 11 h 15"/>
                <a:gd name="T42" fmla="*/ 18 w 18"/>
                <a:gd name="T43" fmla="*/ 4 h 15"/>
                <a:gd name="T44" fmla="*/ 14 w 18"/>
                <a:gd name="T45" fmla="*/ 4 h 15"/>
                <a:gd name="T46" fmla="*/ 14 w 18"/>
                <a:gd name="T47" fmla="*/ 4 h 15"/>
                <a:gd name="T48" fmla="*/ 14 w 18"/>
                <a:gd name="T49" fmla="*/ 4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8" h="15">
                  <a:moveTo>
                    <a:pt x="0" y="8"/>
                  </a:moveTo>
                  <a:lnTo>
                    <a:pt x="3" y="8"/>
                  </a:lnTo>
                  <a:lnTo>
                    <a:pt x="3" y="8"/>
                  </a:lnTo>
                  <a:lnTo>
                    <a:pt x="7" y="11"/>
                  </a:lnTo>
                  <a:lnTo>
                    <a:pt x="11" y="15"/>
                  </a:lnTo>
                  <a:lnTo>
                    <a:pt x="11" y="15"/>
                  </a:lnTo>
                  <a:lnTo>
                    <a:pt x="11" y="8"/>
                  </a:lnTo>
                  <a:lnTo>
                    <a:pt x="11" y="4"/>
                  </a:lnTo>
                  <a:lnTo>
                    <a:pt x="14" y="4"/>
                  </a:lnTo>
                  <a:lnTo>
                    <a:pt x="14" y="4"/>
                  </a:lnTo>
                  <a:lnTo>
                    <a:pt x="14" y="0"/>
                  </a:lnTo>
                  <a:lnTo>
                    <a:pt x="11" y="0"/>
                  </a:lnTo>
                  <a:lnTo>
                    <a:pt x="7" y="4"/>
                  </a:lnTo>
                  <a:lnTo>
                    <a:pt x="0" y="8"/>
                  </a:lnTo>
                  <a:lnTo>
                    <a:pt x="0" y="8"/>
                  </a:lnTo>
                  <a:lnTo>
                    <a:pt x="0" y="8"/>
                  </a:lnTo>
                  <a:close/>
                  <a:moveTo>
                    <a:pt x="14" y="4"/>
                  </a:moveTo>
                  <a:lnTo>
                    <a:pt x="14" y="8"/>
                  </a:lnTo>
                  <a:lnTo>
                    <a:pt x="14" y="11"/>
                  </a:lnTo>
                  <a:lnTo>
                    <a:pt x="18" y="11"/>
                  </a:lnTo>
                  <a:lnTo>
                    <a:pt x="18" y="11"/>
                  </a:lnTo>
                  <a:lnTo>
                    <a:pt x="18" y="4"/>
                  </a:lnTo>
                  <a:lnTo>
                    <a:pt x="14" y="4"/>
                  </a:lnTo>
                  <a:lnTo>
                    <a:pt x="14" y="4"/>
                  </a:lnTo>
                  <a:lnTo>
                    <a:pt x="14"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6" name="Freeform 24"/>
            <p:cNvSpPr>
              <a:spLocks noEditPoints="1"/>
            </p:cNvSpPr>
            <p:nvPr/>
          </p:nvSpPr>
          <p:spPr bwMode="auto">
            <a:xfrm>
              <a:off x="7950704" y="3641204"/>
              <a:ext cx="245420" cy="415481"/>
            </a:xfrm>
            <a:custGeom>
              <a:avLst/>
              <a:gdLst>
                <a:gd name="T0" fmla="*/ 4 w 137"/>
                <a:gd name="T1" fmla="*/ 11 h 238"/>
                <a:gd name="T2" fmla="*/ 15 w 137"/>
                <a:gd name="T3" fmla="*/ 15 h 238"/>
                <a:gd name="T4" fmla="*/ 22 w 137"/>
                <a:gd name="T5" fmla="*/ 11 h 238"/>
                <a:gd name="T6" fmla="*/ 37 w 137"/>
                <a:gd name="T7" fmla="*/ 11 h 238"/>
                <a:gd name="T8" fmla="*/ 52 w 137"/>
                <a:gd name="T9" fmla="*/ 0 h 238"/>
                <a:gd name="T10" fmla="*/ 67 w 137"/>
                <a:gd name="T11" fmla="*/ 8 h 238"/>
                <a:gd name="T12" fmla="*/ 74 w 137"/>
                <a:gd name="T13" fmla="*/ 11 h 238"/>
                <a:gd name="T14" fmla="*/ 82 w 137"/>
                <a:gd name="T15" fmla="*/ 26 h 238"/>
                <a:gd name="T16" fmla="*/ 96 w 137"/>
                <a:gd name="T17" fmla="*/ 26 h 238"/>
                <a:gd name="T18" fmla="*/ 96 w 137"/>
                <a:gd name="T19" fmla="*/ 34 h 238"/>
                <a:gd name="T20" fmla="*/ 85 w 137"/>
                <a:gd name="T21" fmla="*/ 37 h 238"/>
                <a:gd name="T22" fmla="*/ 78 w 137"/>
                <a:gd name="T23" fmla="*/ 41 h 238"/>
                <a:gd name="T24" fmla="*/ 74 w 137"/>
                <a:gd name="T25" fmla="*/ 41 h 238"/>
                <a:gd name="T26" fmla="*/ 74 w 137"/>
                <a:gd name="T27" fmla="*/ 48 h 238"/>
                <a:gd name="T28" fmla="*/ 67 w 137"/>
                <a:gd name="T29" fmla="*/ 56 h 238"/>
                <a:gd name="T30" fmla="*/ 63 w 137"/>
                <a:gd name="T31" fmla="*/ 59 h 238"/>
                <a:gd name="T32" fmla="*/ 63 w 137"/>
                <a:gd name="T33" fmla="*/ 74 h 238"/>
                <a:gd name="T34" fmla="*/ 71 w 137"/>
                <a:gd name="T35" fmla="*/ 82 h 238"/>
                <a:gd name="T36" fmla="*/ 78 w 137"/>
                <a:gd name="T37" fmla="*/ 93 h 238"/>
                <a:gd name="T38" fmla="*/ 89 w 137"/>
                <a:gd name="T39" fmla="*/ 104 h 238"/>
                <a:gd name="T40" fmla="*/ 119 w 137"/>
                <a:gd name="T41" fmla="*/ 126 h 238"/>
                <a:gd name="T42" fmla="*/ 122 w 137"/>
                <a:gd name="T43" fmla="*/ 134 h 238"/>
                <a:gd name="T44" fmla="*/ 126 w 137"/>
                <a:gd name="T45" fmla="*/ 149 h 238"/>
                <a:gd name="T46" fmla="*/ 130 w 137"/>
                <a:gd name="T47" fmla="*/ 160 h 238"/>
                <a:gd name="T48" fmla="*/ 134 w 137"/>
                <a:gd name="T49" fmla="*/ 167 h 238"/>
                <a:gd name="T50" fmla="*/ 134 w 137"/>
                <a:gd name="T51" fmla="*/ 171 h 238"/>
                <a:gd name="T52" fmla="*/ 130 w 137"/>
                <a:gd name="T53" fmla="*/ 178 h 238"/>
                <a:gd name="T54" fmla="*/ 130 w 137"/>
                <a:gd name="T55" fmla="*/ 189 h 238"/>
                <a:gd name="T56" fmla="*/ 122 w 137"/>
                <a:gd name="T57" fmla="*/ 200 h 238"/>
                <a:gd name="T58" fmla="*/ 111 w 137"/>
                <a:gd name="T59" fmla="*/ 208 h 238"/>
                <a:gd name="T60" fmla="*/ 93 w 137"/>
                <a:gd name="T61" fmla="*/ 212 h 238"/>
                <a:gd name="T62" fmla="*/ 89 w 137"/>
                <a:gd name="T63" fmla="*/ 208 h 238"/>
                <a:gd name="T64" fmla="*/ 93 w 137"/>
                <a:gd name="T65" fmla="*/ 212 h 238"/>
                <a:gd name="T66" fmla="*/ 89 w 137"/>
                <a:gd name="T67" fmla="*/ 219 h 238"/>
                <a:gd name="T68" fmla="*/ 82 w 137"/>
                <a:gd name="T69" fmla="*/ 219 h 238"/>
                <a:gd name="T70" fmla="*/ 82 w 137"/>
                <a:gd name="T71" fmla="*/ 226 h 238"/>
                <a:gd name="T72" fmla="*/ 74 w 137"/>
                <a:gd name="T73" fmla="*/ 230 h 238"/>
                <a:gd name="T74" fmla="*/ 63 w 137"/>
                <a:gd name="T75" fmla="*/ 238 h 238"/>
                <a:gd name="T76" fmla="*/ 63 w 137"/>
                <a:gd name="T77" fmla="*/ 234 h 238"/>
                <a:gd name="T78" fmla="*/ 63 w 137"/>
                <a:gd name="T79" fmla="*/ 226 h 238"/>
                <a:gd name="T80" fmla="*/ 67 w 137"/>
                <a:gd name="T81" fmla="*/ 215 h 238"/>
                <a:gd name="T82" fmla="*/ 56 w 137"/>
                <a:gd name="T83" fmla="*/ 212 h 238"/>
                <a:gd name="T84" fmla="*/ 63 w 137"/>
                <a:gd name="T85" fmla="*/ 204 h 238"/>
                <a:gd name="T86" fmla="*/ 82 w 137"/>
                <a:gd name="T87" fmla="*/ 200 h 238"/>
                <a:gd name="T88" fmla="*/ 82 w 137"/>
                <a:gd name="T89" fmla="*/ 197 h 238"/>
                <a:gd name="T90" fmla="*/ 89 w 137"/>
                <a:gd name="T91" fmla="*/ 186 h 238"/>
                <a:gd name="T92" fmla="*/ 104 w 137"/>
                <a:gd name="T93" fmla="*/ 174 h 238"/>
                <a:gd name="T94" fmla="*/ 100 w 137"/>
                <a:gd name="T95" fmla="*/ 152 h 238"/>
                <a:gd name="T96" fmla="*/ 100 w 137"/>
                <a:gd name="T97" fmla="*/ 141 h 238"/>
                <a:gd name="T98" fmla="*/ 100 w 137"/>
                <a:gd name="T99" fmla="*/ 126 h 238"/>
                <a:gd name="T100" fmla="*/ 96 w 137"/>
                <a:gd name="T101" fmla="*/ 119 h 238"/>
                <a:gd name="T102" fmla="*/ 89 w 137"/>
                <a:gd name="T103" fmla="*/ 111 h 238"/>
                <a:gd name="T104" fmla="*/ 82 w 137"/>
                <a:gd name="T105" fmla="*/ 104 h 238"/>
                <a:gd name="T106" fmla="*/ 67 w 137"/>
                <a:gd name="T107" fmla="*/ 93 h 238"/>
                <a:gd name="T108" fmla="*/ 48 w 137"/>
                <a:gd name="T109" fmla="*/ 78 h 238"/>
                <a:gd name="T110" fmla="*/ 41 w 137"/>
                <a:gd name="T111" fmla="*/ 71 h 238"/>
                <a:gd name="T112" fmla="*/ 45 w 137"/>
                <a:gd name="T113" fmla="*/ 59 h 238"/>
                <a:gd name="T114" fmla="*/ 48 w 137"/>
                <a:gd name="T115" fmla="*/ 48 h 238"/>
                <a:gd name="T116" fmla="*/ 37 w 137"/>
                <a:gd name="T117" fmla="*/ 41 h 238"/>
                <a:gd name="T118" fmla="*/ 11 w 137"/>
                <a:gd name="T119" fmla="*/ 34 h 238"/>
                <a:gd name="T120" fmla="*/ 0 w 137"/>
                <a:gd name="T121" fmla="*/ 19 h 238"/>
                <a:gd name="T122" fmla="*/ 48 w 137"/>
                <a:gd name="T123" fmla="*/ 215 h 238"/>
                <a:gd name="T124" fmla="*/ 48 w 137"/>
                <a:gd name="T125" fmla="*/ 208 h 2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37" h="238">
                  <a:moveTo>
                    <a:pt x="0" y="15"/>
                  </a:moveTo>
                  <a:lnTo>
                    <a:pt x="0" y="15"/>
                  </a:lnTo>
                  <a:lnTo>
                    <a:pt x="4" y="15"/>
                  </a:lnTo>
                  <a:lnTo>
                    <a:pt x="4" y="15"/>
                  </a:lnTo>
                  <a:lnTo>
                    <a:pt x="4" y="11"/>
                  </a:lnTo>
                  <a:lnTo>
                    <a:pt x="8" y="11"/>
                  </a:lnTo>
                  <a:lnTo>
                    <a:pt x="11" y="11"/>
                  </a:lnTo>
                  <a:lnTo>
                    <a:pt x="11" y="15"/>
                  </a:lnTo>
                  <a:lnTo>
                    <a:pt x="11" y="15"/>
                  </a:lnTo>
                  <a:lnTo>
                    <a:pt x="15" y="15"/>
                  </a:lnTo>
                  <a:lnTo>
                    <a:pt x="15" y="11"/>
                  </a:lnTo>
                  <a:lnTo>
                    <a:pt x="19" y="11"/>
                  </a:lnTo>
                  <a:lnTo>
                    <a:pt x="22" y="11"/>
                  </a:lnTo>
                  <a:lnTo>
                    <a:pt x="22" y="11"/>
                  </a:lnTo>
                  <a:lnTo>
                    <a:pt x="22" y="11"/>
                  </a:lnTo>
                  <a:lnTo>
                    <a:pt x="26" y="15"/>
                  </a:lnTo>
                  <a:lnTo>
                    <a:pt x="30" y="11"/>
                  </a:lnTo>
                  <a:lnTo>
                    <a:pt x="30" y="8"/>
                  </a:lnTo>
                  <a:lnTo>
                    <a:pt x="34" y="8"/>
                  </a:lnTo>
                  <a:lnTo>
                    <a:pt x="37" y="11"/>
                  </a:lnTo>
                  <a:lnTo>
                    <a:pt x="41" y="8"/>
                  </a:lnTo>
                  <a:lnTo>
                    <a:pt x="41" y="4"/>
                  </a:lnTo>
                  <a:lnTo>
                    <a:pt x="45" y="0"/>
                  </a:lnTo>
                  <a:lnTo>
                    <a:pt x="48" y="0"/>
                  </a:lnTo>
                  <a:lnTo>
                    <a:pt x="52" y="0"/>
                  </a:lnTo>
                  <a:lnTo>
                    <a:pt x="56" y="4"/>
                  </a:lnTo>
                  <a:lnTo>
                    <a:pt x="56" y="4"/>
                  </a:lnTo>
                  <a:lnTo>
                    <a:pt x="59" y="4"/>
                  </a:lnTo>
                  <a:lnTo>
                    <a:pt x="59" y="8"/>
                  </a:lnTo>
                  <a:lnTo>
                    <a:pt x="67" y="8"/>
                  </a:lnTo>
                  <a:lnTo>
                    <a:pt x="71" y="8"/>
                  </a:lnTo>
                  <a:lnTo>
                    <a:pt x="74" y="8"/>
                  </a:lnTo>
                  <a:lnTo>
                    <a:pt x="78" y="8"/>
                  </a:lnTo>
                  <a:lnTo>
                    <a:pt x="74" y="11"/>
                  </a:lnTo>
                  <a:lnTo>
                    <a:pt x="74" y="11"/>
                  </a:lnTo>
                  <a:lnTo>
                    <a:pt x="71" y="19"/>
                  </a:lnTo>
                  <a:lnTo>
                    <a:pt x="74" y="19"/>
                  </a:lnTo>
                  <a:lnTo>
                    <a:pt x="74" y="22"/>
                  </a:lnTo>
                  <a:lnTo>
                    <a:pt x="82" y="22"/>
                  </a:lnTo>
                  <a:lnTo>
                    <a:pt x="82" y="26"/>
                  </a:lnTo>
                  <a:lnTo>
                    <a:pt x="85" y="26"/>
                  </a:lnTo>
                  <a:lnTo>
                    <a:pt x="89" y="30"/>
                  </a:lnTo>
                  <a:lnTo>
                    <a:pt x="93" y="26"/>
                  </a:lnTo>
                  <a:lnTo>
                    <a:pt x="93" y="30"/>
                  </a:lnTo>
                  <a:lnTo>
                    <a:pt x="96" y="26"/>
                  </a:lnTo>
                  <a:lnTo>
                    <a:pt x="96" y="30"/>
                  </a:lnTo>
                  <a:lnTo>
                    <a:pt x="96" y="30"/>
                  </a:lnTo>
                  <a:lnTo>
                    <a:pt x="100" y="30"/>
                  </a:lnTo>
                  <a:lnTo>
                    <a:pt x="96" y="34"/>
                  </a:lnTo>
                  <a:lnTo>
                    <a:pt x="96" y="34"/>
                  </a:lnTo>
                  <a:lnTo>
                    <a:pt x="93" y="34"/>
                  </a:lnTo>
                  <a:lnTo>
                    <a:pt x="93" y="34"/>
                  </a:lnTo>
                  <a:lnTo>
                    <a:pt x="89" y="34"/>
                  </a:lnTo>
                  <a:lnTo>
                    <a:pt x="85" y="34"/>
                  </a:lnTo>
                  <a:lnTo>
                    <a:pt x="85" y="37"/>
                  </a:lnTo>
                  <a:lnTo>
                    <a:pt x="85" y="37"/>
                  </a:lnTo>
                  <a:lnTo>
                    <a:pt x="85" y="41"/>
                  </a:lnTo>
                  <a:lnTo>
                    <a:pt x="82" y="41"/>
                  </a:lnTo>
                  <a:lnTo>
                    <a:pt x="82" y="41"/>
                  </a:lnTo>
                  <a:lnTo>
                    <a:pt x="78" y="41"/>
                  </a:lnTo>
                  <a:lnTo>
                    <a:pt x="78" y="41"/>
                  </a:lnTo>
                  <a:lnTo>
                    <a:pt x="78" y="41"/>
                  </a:lnTo>
                  <a:lnTo>
                    <a:pt x="74" y="41"/>
                  </a:lnTo>
                  <a:lnTo>
                    <a:pt x="74" y="41"/>
                  </a:lnTo>
                  <a:lnTo>
                    <a:pt x="74" y="41"/>
                  </a:lnTo>
                  <a:lnTo>
                    <a:pt x="74" y="45"/>
                  </a:lnTo>
                  <a:lnTo>
                    <a:pt x="74" y="45"/>
                  </a:lnTo>
                  <a:lnTo>
                    <a:pt x="74" y="48"/>
                  </a:lnTo>
                  <a:lnTo>
                    <a:pt x="74" y="48"/>
                  </a:lnTo>
                  <a:lnTo>
                    <a:pt x="74" y="48"/>
                  </a:lnTo>
                  <a:lnTo>
                    <a:pt x="74" y="52"/>
                  </a:lnTo>
                  <a:lnTo>
                    <a:pt x="74" y="52"/>
                  </a:lnTo>
                  <a:lnTo>
                    <a:pt x="71" y="52"/>
                  </a:lnTo>
                  <a:lnTo>
                    <a:pt x="71" y="56"/>
                  </a:lnTo>
                  <a:lnTo>
                    <a:pt x="67" y="56"/>
                  </a:lnTo>
                  <a:lnTo>
                    <a:pt x="67" y="56"/>
                  </a:lnTo>
                  <a:lnTo>
                    <a:pt x="67" y="56"/>
                  </a:lnTo>
                  <a:lnTo>
                    <a:pt x="67" y="59"/>
                  </a:lnTo>
                  <a:lnTo>
                    <a:pt x="63" y="59"/>
                  </a:lnTo>
                  <a:lnTo>
                    <a:pt x="63" y="59"/>
                  </a:lnTo>
                  <a:lnTo>
                    <a:pt x="63" y="63"/>
                  </a:lnTo>
                  <a:lnTo>
                    <a:pt x="63" y="63"/>
                  </a:lnTo>
                  <a:lnTo>
                    <a:pt x="67" y="67"/>
                  </a:lnTo>
                  <a:lnTo>
                    <a:pt x="63" y="71"/>
                  </a:lnTo>
                  <a:lnTo>
                    <a:pt x="63" y="74"/>
                  </a:lnTo>
                  <a:lnTo>
                    <a:pt x="67" y="74"/>
                  </a:lnTo>
                  <a:lnTo>
                    <a:pt x="63" y="78"/>
                  </a:lnTo>
                  <a:lnTo>
                    <a:pt x="63" y="78"/>
                  </a:lnTo>
                  <a:lnTo>
                    <a:pt x="63" y="78"/>
                  </a:lnTo>
                  <a:lnTo>
                    <a:pt x="71" y="82"/>
                  </a:lnTo>
                  <a:lnTo>
                    <a:pt x="74" y="85"/>
                  </a:lnTo>
                  <a:lnTo>
                    <a:pt x="74" y="85"/>
                  </a:lnTo>
                  <a:lnTo>
                    <a:pt x="78" y="89"/>
                  </a:lnTo>
                  <a:lnTo>
                    <a:pt x="78" y="89"/>
                  </a:lnTo>
                  <a:lnTo>
                    <a:pt x="78" y="93"/>
                  </a:lnTo>
                  <a:lnTo>
                    <a:pt x="78" y="93"/>
                  </a:lnTo>
                  <a:lnTo>
                    <a:pt x="78" y="97"/>
                  </a:lnTo>
                  <a:lnTo>
                    <a:pt x="85" y="100"/>
                  </a:lnTo>
                  <a:lnTo>
                    <a:pt x="89" y="104"/>
                  </a:lnTo>
                  <a:lnTo>
                    <a:pt x="89" y="104"/>
                  </a:lnTo>
                  <a:lnTo>
                    <a:pt x="96" y="108"/>
                  </a:lnTo>
                  <a:lnTo>
                    <a:pt x="108" y="115"/>
                  </a:lnTo>
                  <a:lnTo>
                    <a:pt x="108" y="115"/>
                  </a:lnTo>
                  <a:lnTo>
                    <a:pt x="115" y="123"/>
                  </a:lnTo>
                  <a:lnTo>
                    <a:pt x="119" y="126"/>
                  </a:lnTo>
                  <a:lnTo>
                    <a:pt x="119" y="126"/>
                  </a:lnTo>
                  <a:lnTo>
                    <a:pt x="119" y="126"/>
                  </a:lnTo>
                  <a:lnTo>
                    <a:pt x="119" y="130"/>
                  </a:lnTo>
                  <a:lnTo>
                    <a:pt x="122" y="134"/>
                  </a:lnTo>
                  <a:lnTo>
                    <a:pt x="122" y="134"/>
                  </a:lnTo>
                  <a:lnTo>
                    <a:pt x="122" y="137"/>
                  </a:lnTo>
                  <a:lnTo>
                    <a:pt x="122" y="137"/>
                  </a:lnTo>
                  <a:lnTo>
                    <a:pt x="126" y="141"/>
                  </a:lnTo>
                  <a:lnTo>
                    <a:pt x="126" y="145"/>
                  </a:lnTo>
                  <a:lnTo>
                    <a:pt x="126" y="149"/>
                  </a:lnTo>
                  <a:lnTo>
                    <a:pt x="130" y="152"/>
                  </a:lnTo>
                  <a:lnTo>
                    <a:pt x="130" y="152"/>
                  </a:lnTo>
                  <a:lnTo>
                    <a:pt x="130" y="156"/>
                  </a:lnTo>
                  <a:lnTo>
                    <a:pt x="130" y="156"/>
                  </a:lnTo>
                  <a:lnTo>
                    <a:pt x="130" y="160"/>
                  </a:lnTo>
                  <a:lnTo>
                    <a:pt x="130" y="160"/>
                  </a:lnTo>
                  <a:lnTo>
                    <a:pt x="130" y="163"/>
                  </a:lnTo>
                  <a:lnTo>
                    <a:pt x="130" y="167"/>
                  </a:lnTo>
                  <a:lnTo>
                    <a:pt x="134" y="167"/>
                  </a:lnTo>
                  <a:lnTo>
                    <a:pt x="134" y="167"/>
                  </a:lnTo>
                  <a:lnTo>
                    <a:pt x="137" y="171"/>
                  </a:lnTo>
                  <a:lnTo>
                    <a:pt x="134" y="174"/>
                  </a:lnTo>
                  <a:lnTo>
                    <a:pt x="134" y="174"/>
                  </a:lnTo>
                  <a:lnTo>
                    <a:pt x="134" y="171"/>
                  </a:lnTo>
                  <a:lnTo>
                    <a:pt x="134" y="171"/>
                  </a:lnTo>
                  <a:lnTo>
                    <a:pt x="134" y="171"/>
                  </a:lnTo>
                  <a:lnTo>
                    <a:pt x="134" y="174"/>
                  </a:lnTo>
                  <a:lnTo>
                    <a:pt x="134" y="174"/>
                  </a:lnTo>
                  <a:lnTo>
                    <a:pt x="134" y="178"/>
                  </a:lnTo>
                  <a:lnTo>
                    <a:pt x="130" y="178"/>
                  </a:lnTo>
                  <a:lnTo>
                    <a:pt x="130" y="182"/>
                  </a:lnTo>
                  <a:lnTo>
                    <a:pt x="130" y="182"/>
                  </a:lnTo>
                  <a:lnTo>
                    <a:pt x="130" y="186"/>
                  </a:lnTo>
                  <a:lnTo>
                    <a:pt x="130" y="189"/>
                  </a:lnTo>
                  <a:lnTo>
                    <a:pt x="130" y="189"/>
                  </a:lnTo>
                  <a:lnTo>
                    <a:pt x="130" y="189"/>
                  </a:lnTo>
                  <a:lnTo>
                    <a:pt x="126" y="193"/>
                  </a:lnTo>
                  <a:lnTo>
                    <a:pt x="126" y="197"/>
                  </a:lnTo>
                  <a:lnTo>
                    <a:pt x="126" y="197"/>
                  </a:lnTo>
                  <a:lnTo>
                    <a:pt x="122" y="200"/>
                  </a:lnTo>
                  <a:lnTo>
                    <a:pt x="119" y="200"/>
                  </a:lnTo>
                  <a:lnTo>
                    <a:pt x="115" y="204"/>
                  </a:lnTo>
                  <a:lnTo>
                    <a:pt x="115" y="204"/>
                  </a:lnTo>
                  <a:lnTo>
                    <a:pt x="111" y="204"/>
                  </a:lnTo>
                  <a:lnTo>
                    <a:pt x="111" y="208"/>
                  </a:lnTo>
                  <a:lnTo>
                    <a:pt x="104" y="212"/>
                  </a:lnTo>
                  <a:lnTo>
                    <a:pt x="100" y="212"/>
                  </a:lnTo>
                  <a:lnTo>
                    <a:pt x="96" y="212"/>
                  </a:lnTo>
                  <a:lnTo>
                    <a:pt x="93" y="212"/>
                  </a:lnTo>
                  <a:lnTo>
                    <a:pt x="93" y="212"/>
                  </a:lnTo>
                  <a:lnTo>
                    <a:pt x="93" y="208"/>
                  </a:lnTo>
                  <a:lnTo>
                    <a:pt x="93" y="208"/>
                  </a:lnTo>
                  <a:lnTo>
                    <a:pt x="93" y="208"/>
                  </a:lnTo>
                  <a:lnTo>
                    <a:pt x="93" y="208"/>
                  </a:lnTo>
                  <a:lnTo>
                    <a:pt x="89" y="208"/>
                  </a:lnTo>
                  <a:lnTo>
                    <a:pt x="93" y="212"/>
                  </a:lnTo>
                  <a:lnTo>
                    <a:pt x="93" y="212"/>
                  </a:lnTo>
                  <a:lnTo>
                    <a:pt x="89" y="212"/>
                  </a:lnTo>
                  <a:lnTo>
                    <a:pt x="89" y="212"/>
                  </a:lnTo>
                  <a:lnTo>
                    <a:pt x="93" y="212"/>
                  </a:lnTo>
                  <a:lnTo>
                    <a:pt x="93" y="215"/>
                  </a:lnTo>
                  <a:lnTo>
                    <a:pt x="93" y="215"/>
                  </a:lnTo>
                  <a:lnTo>
                    <a:pt x="89" y="219"/>
                  </a:lnTo>
                  <a:lnTo>
                    <a:pt x="85" y="215"/>
                  </a:lnTo>
                  <a:lnTo>
                    <a:pt x="89" y="219"/>
                  </a:lnTo>
                  <a:lnTo>
                    <a:pt x="89" y="219"/>
                  </a:lnTo>
                  <a:lnTo>
                    <a:pt x="89" y="223"/>
                  </a:lnTo>
                  <a:lnTo>
                    <a:pt x="85" y="223"/>
                  </a:lnTo>
                  <a:lnTo>
                    <a:pt x="85" y="219"/>
                  </a:lnTo>
                  <a:lnTo>
                    <a:pt x="82" y="219"/>
                  </a:lnTo>
                  <a:lnTo>
                    <a:pt x="85" y="223"/>
                  </a:lnTo>
                  <a:lnTo>
                    <a:pt x="85" y="223"/>
                  </a:lnTo>
                  <a:lnTo>
                    <a:pt x="85" y="223"/>
                  </a:lnTo>
                  <a:lnTo>
                    <a:pt x="82" y="223"/>
                  </a:lnTo>
                  <a:lnTo>
                    <a:pt x="82" y="226"/>
                  </a:lnTo>
                  <a:lnTo>
                    <a:pt x="82" y="226"/>
                  </a:lnTo>
                  <a:lnTo>
                    <a:pt x="78" y="226"/>
                  </a:lnTo>
                  <a:lnTo>
                    <a:pt x="78" y="230"/>
                  </a:lnTo>
                  <a:lnTo>
                    <a:pt x="74" y="230"/>
                  </a:lnTo>
                  <a:lnTo>
                    <a:pt x="74" y="230"/>
                  </a:lnTo>
                  <a:lnTo>
                    <a:pt x="74" y="234"/>
                  </a:lnTo>
                  <a:lnTo>
                    <a:pt x="71" y="234"/>
                  </a:lnTo>
                  <a:lnTo>
                    <a:pt x="71" y="234"/>
                  </a:lnTo>
                  <a:lnTo>
                    <a:pt x="71" y="234"/>
                  </a:lnTo>
                  <a:lnTo>
                    <a:pt x="63" y="238"/>
                  </a:lnTo>
                  <a:lnTo>
                    <a:pt x="59" y="238"/>
                  </a:lnTo>
                  <a:lnTo>
                    <a:pt x="63" y="238"/>
                  </a:lnTo>
                  <a:lnTo>
                    <a:pt x="63" y="234"/>
                  </a:lnTo>
                  <a:lnTo>
                    <a:pt x="67" y="234"/>
                  </a:lnTo>
                  <a:lnTo>
                    <a:pt x="63" y="234"/>
                  </a:lnTo>
                  <a:lnTo>
                    <a:pt x="63" y="234"/>
                  </a:lnTo>
                  <a:lnTo>
                    <a:pt x="63" y="230"/>
                  </a:lnTo>
                  <a:lnTo>
                    <a:pt x="63" y="226"/>
                  </a:lnTo>
                  <a:lnTo>
                    <a:pt x="63" y="226"/>
                  </a:lnTo>
                  <a:lnTo>
                    <a:pt x="63" y="226"/>
                  </a:lnTo>
                  <a:lnTo>
                    <a:pt x="63" y="223"/>
                  </a:lnTo>
                  <a:lnTo>
                    <a:pt x="63" y="219"/>
                  </a:lnTo>
                  <a:lnTo>
                    <a:pt x="71" y="215"/>
                  </a:lnTo>
                  <a:lnTo>
                    <a:pt x="71" y="212"/>
                  </a:lnTo>
                  <a:lnTo>
                    <a:pt x="67" y="215"/>
                  </a:lnTo>
                  <a:lnTo>
                    <a:pt x="63" y="215"/>
                  </a:lnTo>
                  <a:lnTo>
                    <a:pt x="63" y="215"/>
                  </a:lnTo>
                  <a:lnTo>
                    <a:pt x="59" y="212"/>
                  </a:lnTo>
                  <a:lnTo>
                    <a:pt x="59" y="215"/>
                  </a:lnTo>
                  <a:lnTo>
                    <a:pt x="56" y="212"/>
                  </a:lnTo>
                  <a:lnTo>
                    <a:pt x="56" y="212"/>
                  </a:lnTo>
                  <a:lnTo>
                    <a:pt x="56" y="212"/>
                  </a:lnTo>
                  <a:lnTo>
                    <a:pt x="56" y="208"/>
                  </a:lnTo>
                  <a:lnTo>
                    <a:pt x="59" y="204"/>
                  </a:lnTo>
                  <a:lnTo>
                    <a:pt x="63" y="204"/>
                  </a:lnTo>
                  <a:lnTo>
                    <a:pt x="63" y="200"/>
                  </a:lnTo>
                  <a:lnTo>
                    <a:pt x="67" y="200"/>
                  </a:lnTo>
                  <a:lnTo>
                    <a:pt x="71" y="200"/>
                  </a:lnTo>
                  <a:lnTo>
                    <a:pt x="78" y="200"/>
                  </a:lnTo>
                  <a:lnTo>
                    <a:pt x="82" y="200"/>
                  </a:lnTo>
                  <a:lnTo>
                    <a:pt x="82" y="204"/>
                  </a:lnTo>
                  <a:lnTo>
                    <a:pt x="85" y="204"/>
                  </a:lnTo>
                  <a:lnTo>
                    <a:pt x="85" y="200"/>
                  </a:lnTo>
                  <a:lnTo>
                    <a:pt x="85" y="200"/>
                  </a:lnTo>
                  <a:lnTo>
                    <a:pt x="82" y="197"/>
                  </a:lnTo>
                  <a:lnTo>
                    <a:pt x="78" y="197"/>
                  </a:lnTo>
                  <a:lnTo>
                    <a:pt x="78" y="189"/>
                  </a:lnTo>
                  <a:lnTo>
                    <a:pt x="82" y="189"/>
                  </a:lnTo>
                  <a:lnTo>
                    <a:pt x="89" y="189"/>
                  </a:lnTo>
                  <a:lnTo>
                    <a:pt x="89" y="186"/>
                  </a:lnTo>
                  <a:lnTo>
                    <a:pt x="93" y="182"/>
                  </a:lnTo>
                  <a:lnTo>
                    <a:pt x="96" y="182"/>
                  </a:lnTo>
                  <a:lnTo>
                    <a:pt x="100" y="178"/>
                  </a:lnTo>
                  <a:lnTo>
                    <a:pt x="100" y="178"/>
                  </a:lnTo>
                  <a:lnTo>
                    <a:pt x="104" y="174"/>
                  </a:lnTo>
                  <a:lnTo>
                    <a:pt x="104" y="171"/>
                  </a:lnTo>
                  <a:lnTo>
                    <a:pt x="104" y="167"/>
                  </a:lnTo>
                  <a:lnTo>
                    <a:pt x="104" y="163"/>
                  </a:lnTo>
                  <a:lnTo>
                    <a:pt x="104" y="160"/>
                  </a:lnTo>
                  <a:lnTo>
                    <a:pt x="100" y="152"/>
                  </a:lnTo>
                  <a:lnTo>
                    <a:pt x="96" y="152"/>
                  </a:lnTo>
                  <a:lnTo>
                    <a:pt x="96" y="149"/>
                  </a:lnTo>
                  <a:lnTo>
                    <a:pt x="96" y="149"/>
                  </a:lnTo>
                  <a:lnTo>
                    <a:pt x="100" y="145"/>
                  </a:lnTo>
                  <a:lnTo>
                    <a:pt x="100" y="141"/>
                  </a:lnTo>
                  <a:lnTo>
                    <a:pt x="96" y="137"/>
                  </a:lnTo>
                  <a:lnTo>
                    <a:pt x="96" y="134"/>
                  </a:lnTo>
                  <a:lnTo>
                    <a:pt x="100" y="130"/>
                  </a:lnTo>
                  <a:lnTo>
                    <a:pt x="100" y="126"/>
                  </a:lnTo>
                  <a:lnTo>
                    <a:pt x="100" y="126"/>
                  </a:lnTo>
                  <a:lnTo>
                    <a:pt x="96" y="126"/>
                  </a:lnTo>
                  <a:lnTo>
                    <a:pt x="100" y="123"/>
                  </a:lnTo>
                  <a:lnTo>
                    <a:pt x="100" y="119"/>
                  </a:lnTo>
                  <a:lnTo>
                    <a:pt x="100" y="119"/>
                  </a:lnTo>
                  <a:lnTo>
                    <a:pt x="96" y="119"/>
                  </a:lnTo>
                  <a:lnTo>
                    <a:pt x="96" y="119"/>
                  </a:lnTo>
                  <a:lnTo>
                    <a:pt x="93" y="115"/>
                  </a:lnTo>
                  <a:lnTo>
                    <a:pt x="89" y="115"/>
                  </a:lnTo>
                  <a:lnTo>
                    <a:pt x="89" y="115"/>
                  </a:lnTo>
                  <a:lnTo>
                    <a:pt x="89" y="111"/>
                  </a:lnTo>
                  <a:lnTo>
                    <a:pt x="85" y="111"/>
                  </a:lnTo>
                  <a:lnTo>
                    <a:pt x="85" y="111"/>
                  </a:lnTo>
                  <a:lnTo>
                    <a:pt x="82" y="108"/>
                  </a:lnTo>
                  <a:lnTo>
                    <a:pt x="82" y="108"/>
                  </a:lnTo>
                  <a:lnTo>
                    <a:pt x="82" y="104"/>
                  </a:lnTo>
                  <a:lnTo>
                    <a:pt x="78" y="104"/>
                  </a:lnTo>
                  <a:lnTo>
                    <a:pt x="74" y="104"/>
                  </a:lnTo>
                  <a:lnTo>
                    <a:pt x="74" y="100"/>
                  </a:lnTo>
                  <a:lnTo>
                    <a:pt x="67" y="93"/>
                  </a:lnTo>
                  <a:lnTo>
                    <a:pt x="67" y="93"/>
                  </a:lnTo>
                  <a:lnTo>
                    <a:pt x="63" y="89"/>
                  </a:lnTo>
                  <a:lnTo>
                    <a:pt x="59" y="85"/>
                  </a:lnTo>
                  <a:lnTo>
                    <a:pt x="56" y="82"/>
                  </a:lnTo>
                  <a:lnTo>
                    <a:pt x="52" y="82"/>
                  </a:lnTo>
                  <a:lnTo>
                    <a:pt x="48" y="78"/>
                  </a:lnTo>
                  <a:lnTo>
                    <a:pt x="41" y="78"/>
                  </a:lnTo>
                  <a:lnTo>
                    <a:pt x="41" y="74"/>
                  </a:lnTo>
                  <a:lnTo>
                    <a:pt x="37" y="74"/>
                  </a:lnTo>
                  <a:lnTo>
                    <a:pt x="37" y="71"/>
                  </a:lnTo>
                  <a:lnTo>
                    <a:pt x="41" y="71"/>
                  </a:lnTo>
                  <a:lnTo>
                    <a:pt x="37" y="67"/>
                  </a:lnTo>
                  <a:lnTo>
                    <a:pt x="37" y="63"/>
                  </a:lnTo>
                  <a:lnTo>
                    <a:pt x="37" y="63"/>
                  </a:lnTo>
                  <a:lnTo>
                    <a:pt x="41" y="63"/>
                  </a:lnTo>
                  <a:lnTo>
                    <a:pt x="45" y="59"/>
                  </a:lnTo>
                  <a:lnTo>
                    <a:pt x="48" y="59"/>
                  </a:lnTo>
                  <a:lnTo>
                    <a:pt x="48" y="52"/>
                  </a:lnTo>
                  <a:lnTo>
                    <a:pt x="52" y="52"/>
                  </a:lnTo>
                  <a:lnTo>
                    <a:pt x="52" y="52"/>
                  </a:lnTo>
                  <a:lnTo>
                    <a:pt x="48" y="48"/>
                  </a:lnTo>
                  <a:lnTo>
                    <a:pt x="48" y="48"/>
                  </a:lnTo>
                  <a:lnTo>
                    <a:pt x="48" y="45"/>
                  </a:lnTo>
                  <a:lnTo>
                    <a:pt x="41" y="45"/>
                  </a:lnTo>
                  <a:lnTo>
                    <a:pt x="41" y="41"/>
                  </a:lnTo>
                  <a:lnTo>
                    <a:pt x="37" y="41"/>
                  </a:lnTo>
                  <a:lnTo>
                    <a:pt x="34" y="45"/>
                  </a:lnTo>
                  <a:lnTo>
                    <a:pt x="26" y="41"/>
                  </a:lnTo>
                  <a:lnTo>
                    <a:pt x="22" y="41"/>
                  </a:lnTo>
                  <a:lnTo>
                    <a:pt x="19" y="37"/>
                  </a:lnTo>
                  <a:lnTo>
                    <a:pt x="11" y="34"/>
                  </a:lnTo>
                  <a:lnTo>
                    <a:pt x="11" y="30"/>
                  </a:lnTo>
                  <a:lnTo>
                    <a:pt x="11" y="26"/>
                  </a:lnTo>
                  <a:lnTo>
                    <a:pt x="11" y="22"/>
                  </a:lnTo>
                  <a:lnTo>
                    <a:pt x="8" y="19"/>
                  </a:lnTo>
                  <a:lnTo>
                    <a:pt x="0" y="19"/>
                  </a:lnTo>
                  <a:lnTo>
                    <a:pt x="0" y="15"/>
                  </a:lnTo>
                  <a:lnTo>
                    <a:pt x="0" y="15"/>
                  </a:lnTo>
                  <a:close/>
                  <a:moveTo>
                    <a:pt x="45" y="212"/>
                  </a:moveTo>
                  <a:lnTo>
                    <a:pt x="48" y="212"/>
                  </a:lnTo>
                  <a:lnTo>
                    <a:pt x="48" y="215"/>
                  </a:lnTo>
                  <a:lnTo>
                    <a:pt x="48" y="215"/>
                  </a:lnTo>
                  <a:lnTo>
                    <a:pt x="48" y="215"/>
                  </a:lnTo>
                  <a:lnTo>
                    <a:pt x="52" y="212"/>
                  </a:lnTo>
                  <a:lnTo>
                    <a:pt x="48" y="212"/>
                  </a:lnTo>
                  <a:lnTo>
                    <a:pt x="48" y="208"/>
                  </a:lnTo>
                  <a:lnTo>
                    <a:pt x="45" y="21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7" name="Freeform 25"/>
            <p:cNvSpPr/>
            <p:nvPr/>
          </p:nvSpPr>
          <p:spPr bwMode="auto">
            <a:xfrm>
              <a:off x="7984739" y="3887352"/>
              <a:ext cx="152268" cy="116964"/>
            </a:xfrm>
            <a:custGeom>
              <a:avLst/>
              <a:gdLst>
                <a:gd name="T0" fmla="*/ 40 w 85"/>
                <a:gd name="T1" fmla="*/ 63 h 67"/>
                <a:gd name="T2" fmla="*/ 44 w 85"/>
                <a:gd name="T3" fmla="*/ 59 h 67"/>
                <a:gd name="T4" fmla="*/ 52 w 85"/>
                <a:gd name="T5" fmla="*/ 59 h 67"/>
                <a:gd name="T6" fmla="*/ 63 w 85"/>
                <a:gd name="T7" fmla="*/ 59 h 67"/>
                <a:gd name="T8" fmla="*/ 66 w 85"/>
                <a:gd name="T9" fmla="*/ 63 h 67"/>
                <a:gd name="T10" fmla="*/ 66 w 85"/>
                <a:gd name="T11" fmla="*/ 59 h 67"/>
                <a:gd name="T12" fmla="*/ 59 w 85"/>
                <a:gd name="T13" fmla="*/ 56 h 67"/>
                <a:gd name="T14" fmla="*/ 63 w 85"/>
                <a:gd name="T15" fmla="*/ 48 h 67"/>
                <a:gd name="T16" fmla="*/ 70 w 85"/>
                <a:gd name="T17" fmla="*/ 45 h 67"/>
                <a:gd name="T18" fmla="*/ 77 w 85"/>
                <a:gd name="T19" fmla="*/ 41 h 67"/>
                <a:gd name="T20" fmla="*/ 81 w 85"/>
                <a:gd name="T21" fmla="*/ 37 h 67"/>
                <a:gd name="T22" fmla="*/ 85 w 85"/>
                <a:gd name="T23" fmla="*/ 30 h 67"/>
                <a:gd name="T24" fmla="*/ 85 w 85"/>
                <a:gd name="T25" fmla="*/ 22 h 67"/>
                <a:gd name="T26" fmla="*/ 81 w 85"/>
                <a:gd name="T27" fmla="*/ 11 h 67"/>
                <a:gd name="T28" fmla="*/ 77 w 85"/>
                <a:gd name="T29" fmla="*/ 8 h 67"/>
                <a:gd name="T30" fmla="*/ 70 w 85"/>
                <a:gd name="T31" fmla="*/ 4 h 67"/>
                <a:gd name="T32" fmla="*/ 66 w 85"/>
                <a:gd name="T33" fmla="*/ 0 h 67"/>
                <a:gd name="T34" fmla="*/ 59 w 85"/>
                <a:gd name="T35" fmla="*/ 4 h 67"/>
                <a:gd name="T36" fmla="*/ 63 w 85"/>
                <a:gd name="T37" fmla="*/ 11 h 67"/>
                <a:gd name="T38" fmla="*/ 63 w 85"/>
                <a:gd name="T39" fmla="*/ 15 h 67"/>
                <a:gd name="T40" fmla="*/ 55 w 85"/>
                <a:gd name="T41" fmla="*/ 8 h 67"/>
                <a:gd name="T42" fmla="*/ 48 w 85"/>
                <a:gd name="T43" fmla="*/ 8 h 67"/>
                <a:gd name="T44" fmla="*/ 44 w 85"/>
                <a:gd name="T45" fmla="*/ 4 h 67"/>
                <a:gd name="T46" fmla="*/ 37 w 85"/>
                <a:gd name="T47" fmla="*/ 4 h 67"/>
                <a:gd name="T48" fmla="*/ 29 w 85"/>
                <a:gd name="T49" fmla="*/ 4 h 67"/>
                <a:gd name="T50" fmla="*/ 22 w 85"/>
                <a:gd name="T51" fmla="*/ 4 h 67"/>
                <a:gd name="T52" fmla="*/ 11 w 85"/>
                <a:gd name="T53" fmla="*/ 4 h 67"/>
                <a:gd name="T54" fmla="*/ 3 w 85"/>
                <a:gd name="T55" fmla="*/ 11 h 67"/>
                <a:gd name="T56" fmla="*/ 0 w 85"/>
                <a:gd name="T57" fmla="*/ 19 h 67"/>
                <a:gd name="T58" fmla="*/ 0 w 85"/>
                <a:gd name="T59" fmla="*/ 30 h 67"/>
                <a:gd name="T60" fmla="*/ 3 w 85"/>
                <a:gd name="T61" fmla="*/ 33 h 67"/>
                <a:gd name="T62" fmla="*/ 3 w 85"/>
                <a:gd name="T63" fmla="*/ 41 h 67"/>
                <a:gd name="T64" fmla="*/ 7 w 85"/>
                <a:gd name="T65" fmla="*/ 45 h 67"/>
                <a:gd name="T66" fmla="*/ 7 w 85"/>
                <a:gd name="T67" fmla="*/ 48 h 67"/>
                <a:gd name="T68" fmla="*/ 11 w 85"/>
                <a:gd name="T69" fmla="*/ 56 h 67"/>
                <a:gd name="T70" fmla="*/ 15 w 85"/>
                <a:gd name="T71" fmla="*/ 56 h 67"/>
                <a:gd name="T72" fmla="*/ 15 w 85"/>
                <a:gd name="T73" fmla="*/ 59 h 67"/>
                <a:gd name="T74" fmla="*/ 18 w 85"/>
                <a:gd name="T75" fmla="*/ 63 h 67"/>
                <a:gd name="T76" fmla="*/ 18 w 85"/>
                <a:gd name="T77" fmla="*/ 59 h 67"/>
                <a:gd name="T78" fmla="*/ 22 w 85"/>
                <a:gd name="T79" fmla="*/ 56 h 67"/>
                <a:gd name="T80" fmla="*/ 26 w 85"/>
                <a:gd name="T81" fmla="*/ 59 h 67"/>
                <a:gd name="T82" fmla="*/ 22 w 85"/>
                <a:gd name="T83" fmla="*/ 67 h 67"/>
                <a:gd name="T84" fmla="*/ 22 w 85"/>
                <a:gd name="T85" fmla="*/ 67 h 67"/>
                <a:gd name="T86" fmla="*/ 26 w 85"/>
                <a:gd name="T87" fmla="*/ 67 h 67"/>
                <a:gd name="T88" fmla="*/ 29 w 85"/>
                <a:gd name="T89" fmla="*/ 67 h 67"/>
                <a:gd name="T90" fmla="*/ 33 w 85"/>
                <a:gd name="T91" fmla="*/ 67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5" h="67">
                  <a:moveTo>
                    <a:pt x="37" y="67"/>
                  </a:moveTo>
                  <a:lnTo>
                    <a:pt x="40" y="63"/>
                  </a:lnTo>
                  <a:lnTo>
                    <a:pt x="44" y="63"/>
                  </a:lnTo>
                  <a:lnTo>
                    <a:pt x="44" y="59"/>
                  </a:lnTo>
                  <a:lnTo>
                    <a:pt x="48" y="59"/>
                  </a:lnTo>
                  <a:lnTo>
                    <a:pt x="52" y="59"/>
                  </a:lnTo>
                  <a:lnTo>
                    <a:pt x="59" y="59"/>
                  </a:lnTo>
                  <a:lnTo>
                    <a:pt x="63" y="59"/>
                  </a:lnTo>
                  <a:lnTo>
                    <a:pt x="63" y="63"/>
                  </a:lnTo>
                  <a:lnTo>
                    <a:pt x="66" y="63"/>
                  </a:lnTo>
                  <a:lnTo>
                    <a:pt x="66" y="59"/>
                  </a:lnTo>
                  <a:lnTo>
                    <a:pt x="66" y="59"/>
                  </a:lnTo>
                  <a:lnTo>
                    <a:pt x="63" y="56"/>
                  </a:lnTo>
                  <a:lnTo>
                    <a:pt x="59" y="56"/>
                  </a:lnTo>
                  <a:lnTo>
                    <a:pt x="59" y="48"/>
                  </a:lnTo>
                  <a:lnTo>
                    <a:pt x="63" y="48"/>
                  </a:lnTo>
                  <a:lnTo>
                    <a:pt x="70" y="48"/>
                  </a:lnTo>
                  <a:lnTo>
                    <a:pt x="70" y="45"/>
                  </a:lnTo>
                  <a:lnTo>
                    <a:pt x="74" y="41"/>
                  </a:lnTo>
                  <a:lnTo>
                    <a:pt x="77" y="41"/>
                  </a:lnTo>
                  <a:lnTo>
                    <a:pt x="81" y="37"/>
                  </a:lnTo>
                  <a:lnTo>
                    <a:pt x="81" y="37"/>
                  </a:lnTo>
                  <a:lnTo>
                    <a:pt x="85" y="33"/>
                  </a:lnTo>
                  <a:lnTo>
                    <a:pt x="85" y="30"/>
                  </a:lnTo>
                  <a:lnTo>
                    <a:pt x="85" y="26"/>
                  </a:lnTo>
                  <a:lnTo>
                    <a:pt x="85" y="22"/>
                  </a:lnTo>
                  <a:lnTo>
                    <a:pt x="85" y="19"/>
                  </a:lnTo>
                  <a:lnTo>
                    <a:pt x="81" y="11"/>
                  </a:lnTo>
                  <a:lnTo>
                    <a:pt x="77" y="11"/>
                  </a:lnTo>
                  <a:lnTo>
                    <a:pt x="77" y="8"/>
                  </a:lnTo>
                  <a:lnTo>
                    <a:pt x="74" y="8"/>
                  </a:lnTo>
                  <a:lnTo>
                    <a:pt x="70" y="4"/>
                  </a:lnTo>
                  <a:lnTo>
                    <a:pt x="70" y="4"/>
                  </a:lnTo>
                  <a:lnTo>
                    <a:pt x="66" y="0"/>
                  </a:lnTo>
                  <a:lnTo>
                    <a:pt x="63" y="4"/>
                  </a:lnTo>
                  <a:lnTo>
                    <a:pt x="59" y="4"/>
                  </a:lnTo>
                  <a:lnTo>
                    <a:pt x="63" y="8"/>
                  </a:lnTo>
                  <a:lnTo>
                    <a:pt x="63" y="11"/>
                  </a:lnTo>
                  <a:lnTo>
                    <a:pt x="63" y="15"/>
                  </a:lnTo>
                  <a:lnTo>
                    <a:pt x="63" y="15"/>
                  </a:lnTo>
                  <a:lnTo>
                    <a:pt x="59" y="15"/>
                  </a:lnTo>
                  <a:lnTo>
                    <a:pt x="55" y="8"/>
                  </a:lnTo>
                  <a:lnTo>
                    <a:pt x="52" y="8"/>
                  </a:lnTo>
                  <a:lnTo>
                    <a:pt x="48" y="8"/>
                  </a:lnTo>
                  <a:lnTo>
                    <a:pt x="44" y="4"/>
                  </a:lnTo>
                  <a:lnTo>
                    <a:pt x="44" y="4"/>
                  </a:lnTo>
                  <a:lnTo>
                    <a:pt x="40" y="4"/>
                  </a:lnTo>
                  <a:lnTo>
                    <a:pt x="37" y="4"/>
                  </a:lnTo>
                  <a:lnTo>
                    <a:pt x="33" y="4"/>
                  </a:lnTo>
                  <a:lnTo>
                    <a:pt x="29" y="4"/>
                  </a:lnTo>
                  <a:lnTo>
                    <a:pt x="22" y="4"/>
                  </a:lnTo>
                  <a:lnTo>
                    <a:pt x="22" y="4"/>
                  </a:lnTo>
                  <a:lnTo>
                    <a:pt x="18" y="4"/>
                  </a:lnTo>
                  <a:lnTo>
                    <a:pt x="11" y="4"/>
                  </a:lnTo>
                  <a:lnTo>
                    <a:pt x="7" y="4"/>
                  </a:lnTo>
                  <a:lnTo>
                    <a:pt x="3" y="11"/>
                  </a:lnTo>
                  <a:lnTo>
                    <a:pt x="3" y="15"/>
                  </a:lnTo>
                  <a:lnTo>
                    <a:pt x="0" y="19"/>
                  </a:lnTo>
                  <a:lnTo>
                    <a:pt x="0" y="22"/>
                  </a:lnTo>
                  <a:lnTo>
                    <a:pt x="0" y="30"/>
                  </a:lnTo>
                  <a:lnTo>
                    <a:pt x="3" y="30"/>
                  </a:lnTo>
                  <a:lnTo>
                    <a:pt x="3" y="33"/>
                  </a:lnTo>
                  <a:lnTo>
                    <a:pt x="3" y="37"/>
                  </a:lnTo>
                  <a:lnTo>
                    <a:pt x="3" y="41"/>
                  </a:lnTo>
                  <a:lnTo>
                    <a:pt x="3" y="41"/>
                  </a:lnTo>
                  <a:lnTo>
                    <a:pt x="7" y="45"/>
                  </a:lnTo>
                  <a:lnTo>
                    <a:pt x="7" y="45"/>
                  </a:lnTo>
                  <a:lnTo>
                    <a:pt x="7" y="48"/>
                  </a:lnTo>
                  <a:lnTo>
                    <a:pt x="7" y="52"/>
                  </a:lnTo>
                  <a:lnTo>
                    <a:pt x="11" y="56"/>
                  </a:lnTo>
                  <a:lnTo>
                    <a:pt x="11" y="52"/>
                  </a:lnTo>
                  <a:lnTo>
                    <a:pt x="15" y="56"/>
                  </a:lnTo>
                  <a:lnTo>
                    <a:pt x="15" y="59"/>
                  </a:lnTo>
                  <a:lnTo>
                    <a:pt x="15" y="59"/>
                  </a:lnTo>
                  <a:lnTo>
                    <a:pt x="15" y="63"/>
                  </a:lnTo>
                  <a:lnTo>
                    <a:pt x="18" y="63"/>
                  </a:lnTo>
                  <a:lnTo>
                    <a:pt x="18" y="63"/>
                  </a:lnTo>
                  <a:lnTo>
                    <a:pt x="18" y="59"/>
                  </a:lnTo>
                  <a:lnTo>
                    <a:pt x="22" y="59"/>
                  </a:lnTo>
                  <a:lnTo>
                    <a:pt x="22" y="56"/>
                  </a:lnTo>
                  <a:lnTo>
                    <a:pt x="22" y="59"/>
                  </a:lnTo>
                  <a:lnTo>
                    <a:pt x="26" y="59"/>
                  </a:lnTo>
                  <a:lnTo>
                    <a:pt x="22" y="63"/>
                  </a:lnTo>
                  <a:lnTo>
                    <a:pt x="22" y="67"/>
                  </a:lnTo>
                  <a:lnTo>
                    <a:pt x="22" y="67"/>
                  </a:lnTo>
                  <a:lnTo>
                    <a:pt x="22" y="67"/>
                  </a:lnTo>
                  <a:lnTo>
                    <a:pt x="26" y="67"/>
                  </a:lnTo>
                  <a:lnTo>
                    <a:pt x="26" y="67"/>
                  </a:lnTo>
                  <a:lnTo>
                    <a:pt x="29" y="63"/>
                  </a:lnTo>
                  <a:lnTo>
                    <a:pt x="29" y="67"/>
                  </a:lnTo>
                  <a:lnTo>
                    <a:pt x="33" y="67"/>
                  </a:lnTo>
                  <a:lnTo>
                    <a:pt x="33" y="67"/>
                  </a:lnTo>
                  <a:lnTo>
                    <a:pt x="37" y="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8" name="Freeform 26"/>
            <p:cNvSpPr/>
            <p:nvPr/>
          </p:nvSpPr>
          <p:spPr bwMode="auto">
            <a:xfrm>
              <a:off x="7891588" y="3667389"/>
              <a:ext cx="238254" cy="246147"/>
            </a:xfrm>
            <a:custGeom>
              <a:avLst/>
              <a:gdLst>
                <a:gd name="T0" fmla="*/ 18 w 133"/>
                <a:gd name="T1" fmla="*/ 22 h 141"/>
                <a:gd name="T2" fmla="*/ 26 w 133"/>
                <a:gd name="T3" fmla="*/ 15 h 141"/>
                <a:gd name="T4" fmla="*/ 26 w 133"/>
                <a:gd name="T5" fmla="*/ 4 h 141"/>
                <a:gd name="T6" fmla="*/ 33 w 133"/>
                <a:gd name="T7" fmla="*/ 0 h 141"/>
                <a:gd name="T8" fmla="*/ 44 w 133"/>
                <a:gd name="T9" fmla="*/ 7 h 141"/>
                <a:gd name="T10" fmla="*/ 44 w 133"/>
                <a:gd name="T11" fmla="*/ 19 h 141"/>
                <a:gd name="T12" fmla="*/ 59 w 133"/>
                <a:gd name="T13" fmla="*/ 26 h 141"/>
                <a:gd name="T14" fmla="*/ 74 w 133"/>
                <a:gd name="T15" fmla="*/ 26 h 141"/>
                <a:gd name="T16" fmla="*/ 81 w 133"/>
                <a:gd name="T17" fmla="*/ 33 h 141"/>
                <a:gd name="T18" fmla="*/ 85 w 133"/>
                <a:gd name="T19" fmla="*/ 37 h 141"/>
                <a:gd name="T20" fmla="*/ 78 w 133"/>
                <a:gd name="T21" fmla="*/ 44 h 141"/>
                <a:gd name="T22" fmla="*/ 70 w 133"/>
                <a:gd name="T23" fmla="*/ 48 h 141"/>
                <a:gd name="T24" fmla="*/ 70 w 133"/>
                <a:gd name="T25" fmla="*/ 56 h 141"/>
                <a:gd name="T26" fmla="*/ 74 w 133"/>
                <a:gd name="T27" fmla="*/ 63 h 141"/>
                <a:gd name="T28" fmla="*/ 89 w 133"/>
                <a:gd name="T29" fmla="*/ 67 h 141"/>
                <a:gd name="T30" fmla="*/ 100 w 133"/>
                <a:gd name="T31" fmla="*/ 78 h 141"/>
                <a:gd name="T32" fmla="*/ 107 w 133"/>
                <a:gd name="T33" fmla="*/ 89 h 141"/>
                <a:gd name="T34" fmla="*/ 115 w 133"/>
                <a:gd name="T35" fmla="*/ 93 h 141"/>
                <a:gd name="T36" fmla="*/ 118 w 133"/>
                <a:gd name="T37" fmla="*/ 96 h 141"/>
                <a:gd name="T38" fmla="*/ 122 w 133"/>
                <a:gd name="T39" fmla="*/ 100 h 141"/>
                <a:gd name="T40" fmla="*/ 129 w 133"/>
                <a:gd name="T41" fmla="*/ 104 h 141"/>
                <a:gd name="T42" fmla="*/ 133 w 133"/>
                <a:gd name="T43" fmla="*/ 108 h 141"/>
                <a:gd name="T44" fmla="*/ 133 w 133"/>
                <a:gd name="T45" fmla="*/ 111 h 141"/>
                <a:gd name="T46" fmla="*/ 129 w 133"/>
                <a:gd name="T47" fmla="*/ 122 h 141"/>
                <a:gd name="T48" fmla="*/ 129 w 133"/>
                <a:gd name="T49" fmla="*/ 134 h 141"/>
                <a:gd name="T50" fmla="*/ 122 w 133"/>
                <a:gd name="T51" fmla="*/ 130 h 141"/>
                <a:gd name="T52" fmla="*/ 111 w 133"/>
                <a:gd name="T53" fmla="*/ 130 h 141"/>
                <a:gd name="T54" fmla="*/ 115 w 133"/>
                <a:gd name="T55" fmla="*/ 141 h 141"/>
                <a:gd name="T56" fmla="*/ 107 w 133"/>
                <a:gd name="T57" fmla="*/ 134 h 141"/>
                <a:gd name="T58" fmla="*/ 96 w 133"/>
                <a:gd name="T59" fmla="*/ 130 h 141"/>
                <a:gd name="T60" fmla="*/ 100 w 133"/>
                <a:gd name="T61" fmla="*/ 122 h 141"/>
                <a:gd name="T62" fmla="*/ 100 w 133"/>
                <a:gd name="T63" fmla="*/ 115 h 141"/>
                <a:gd name="T64" fmla="*/ 96 w 133"/>
                <a:gd name="T65" fmla="*/ 108 h 141"/>
                <a:gd name="T66" fmla="*/ 92 w 133"/>
                <a:gd name="T67" fmla="*/ 104 h 141"/>
                <a:gd name="T68" fmla="*/ 85 w 133"/>
                <a:gd name="T69" fmla="*/ 96 h 141"/>
                <a:gd name="T70" fmla="*/ 85 w 133"/>
                <a:gd name="T71" fmla="*/ 89 h 141"/>
                <a:gd name="T72" fmla="*/ 81 w 133"/>
                <a:gd name="T73" fmla="*/ 78 h 141"/>
                <a:gd name="T74" fmla="*/ 63 w 133"/>
                <a:gd name="T75" fmla="*/ 67 h 141"/>
                <a:gd name="T76" fmla="*/ 48 w 133"/>
                <a:gd name="T77" fmla="*/ 78 h 141"/>
                <a:gd name="T78" fmla="*/ 37 w 133"/>
                <a:gd name="T79" fmla="*/ 70 h 141"/>
                <a:gd name="T80" fmla="*/ 26 w 133"/>
                <a:gd name="T81" fmla="*/ 78 h 141"/>
                <a:gd name="T82" fmla="*/ 22 w 133"/>
                <a:gd name="T83" fmla="*/ 67 h 141"/>
                <a:gd name="T84" fmla="*/ 22 w 133"/>
                <a:gd name="T85" fmla="*/ 59 h 141"/>
                <a:gd name="T86" fmla="*/ 22 w 133"/>
                <a:gd name="T87" fmla="*/ 48 h 141"/>
                <a:gd name="T88" fmla="*/ 11 w 133"/>
                <a:gd name="T89" fmla="*/ 52 h 141"/>
                <a:gd name="T90" fmla="*/ 11 w 133"/>
                <a:gd name="T91" fmla="*/ 41 h 141"/>
                <a:gd name="T92" fmla="*/ 0 w 133"/>
                <a:gd name="T93" fmla="*/ 33 h 141"/>
                <a:gd name="T94" fmla="*/ 7 w 133"/>
                <a:gd name="T95" fmla="*/ 26 h 141"/>
                <a:gd name="T96" fmla="*/ 7 w 133"/>
                <a:gd name="T97" fmla="*/ 19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33" h="141">
                  <a:moveTo>
                    <a:pt x="15" y="19"/>
                  </a:moveTo>
                  <a:lnTo>
                    <a:pt x="18" y="19"/>
                  </a:lnTo>
                  <a:lnTo>
                    <a:pt x="18" y="22"/>
                  </a:lnTo>
                  <a:lnTo>
                    <a:pt x="26" y="19"/>
                  </a:lnTo>
                  <a:lnTo>
                    <a:pt x="26" y="19"/>
                  </a:lnTo>
                  <a:lnTo>
                    <a:pt x="26" y="15"/>
                  </a:lnTo>
                  <a:lnTo>
                    <a:pt x="26" y="15"/>
                  </a:lnTo>
                  <a:lnTo>
                    <a:pt x="26" y="11"/>
                  </a:lnTo>
                  <a:lnTo>
                    <a:pt x="26" y="4"/>
                  </a:lnTo>
                  <a:lnTo>
                    <a:pt x="26" y="4"/>
                  </a:lnTo>
                  <a:lnTo>
                    <a:pt x="26" y="0"/>
                  </a:lnTo>
                  <a:lnTo>
                    <a:pt x="33" y="0"/>
                  </a:lnTo>
                  <a:lnTo>
                    <a:pt x="33" y="4"/>
                  </a:lnTo>
                  <a:lnTo>
                    <a:pt x="41" y="4"/>
                  </a:lnTo>
                  <a:lnTo>
                    <a:pt x="44" y="7"/>
                  </a:lnTo>
                  <a:lnTo>
                    <a:pt x="44" y="11"/>
                  </a:lnTo>
                  <a:lnTo>
                    <a:pt x="44" y="15"/>
                  </a:lnTo>
                  <a:lnTo>
                    <a:pt x="44" y="19"/>
                  </a:lnTo>
                  <a:lnTo>
                    <a:pt x="52" y="22"/>
                  </a:lnTo>
                  <a:lnTo>
                    <a:pt x="55" y="26"/>
                  </a:lnTo>
                  <a:lnTo>
                    <a:pt x="59" y="26"/>
                  </a:lnTo>
                  <a:lnTo>
                    <a:pt x="67" y="30"/>
                  </a:lnTo>
                  <a:lnTo>
                    <a:pt x="70" y="26"/>
                  </a:lnTo>
                  <a:lnTo>
                    <a:pt x="74" y="26"/>
                  </a:lnTo>
                  <a:lnTo>
                    <a:pt x="74" y="30"/>
                  </a:lnTo>
                  <a:lnTo>
                    <a:pt x="81" y="30"/>
                  </a:lnTo>
                  <a:lnTo>
                    <a:pt x="81" y="33"/>
                  </a:lnTo>
                  <a:lnTo>
                    <a:pt x="81" y="33"/>
                  </a:lnTo>
                  <a:lnTo>
                    <a:pt x="85" y="37"/>
                  </a:lnTo>
                  <a:lnTo>
                    <a:pt x="85" y="37"/>
                  </a:lnTo>
                  <a:lnTo>
                    <a:pt x="81" y="37"/>
                  </a:lnTo>
                  <a:lnTo>
                    <a:pt x="81" y="44"/>
                  </a:lnTo>
                  <a:lnTo>
                    <a:pt x="78" y="44"/>
                  </a:lnTo>
                  <a:lnTo>
                    <a:pt x="74" y="48"/>
                  </a:lnTo>
                  <a:lnTo>
                    <a:pt x="70" y="48"/>
                  </a:lnTo>
                  <a:lnTo>
                    <a:pt x="70" y="48"/>
                  </a:lnTo>
                  <a:lnTo>
                    <a:pt x="70" y="52"/>
                  </a:lnTo>
                  <a:lnTo>
                    <a:pt x="74" y="56"/>
                  </a:lnTo>
                  <a:lnTo>
                    <a:pt x="70" y="56"/>
                  </a:lnTo>
                  <a:lnTo>
                    <a:pt x="70" y="59"/>
                  </a:lnTo>
                  <a:lnTo>
                    <a:pt x="74" y="59"/>
                  </a:lnTo>
                  <a:lnTo>
                    <a:pt x="74" y="63"/>
                  </a:lnTo>
                  <a:lnTo>
                    <a:pt x="81" y="63"/>
                  </a:lnTo>
                  <a:lnTo>
                    <a:pt x="85" y="67"/>
                  </a:lnTo>
                  <a:lnTo>
                    <a:pt x="89" y="67"/>
                  </a:lnTo>
                  <a:lnTo>
                    <a:pt x="92" y="70"/>
                  </a:lnTo>
                  <a:lnTo>
                    <a:pt x="96" y="74"/>
                  </a:lnTo>
                  <a:lnTo>
                    <a:pt x="100" y="78"/>
                  </a:lnTo>
                  <a:lnTo>
                    <a:pt x="100" y="78"/>
                  </a:lnTo>
                  <a:lnTo>
                    <a:pt x="107" y="85"/>
                  </a:lnTo>
                  <a:lnTo>
                    <a:pt x="107" y="89"/>
                  </a:lnTo>
                  <a:lnTo>
                    <a:pt x="111" y="89"/>
                  </a:lnTo>
                  <a:lnTo>
                    <a:pt x="115" y="89"/>
                  </a:lnTo>
                  <a:lnTo>
                    <a:pt x="115" y="93"/>
                  </a:lnTo>
                  <a:lnTo>
                    <a:pt x="115" y="93"/>
                  </a:lnTo>
                  <a:lnTo>
                    <a:pt x="118" y="96"/>
                  </a:lnTo>
                  <a:lnTo>
                    <a:pt x="118" y="96"/>
                  </a:lnTo>
                  <a:lnTo>
                    <a:pt x="122" y="96"/>
                  </a:lnTo>
                  <a:lnTo>
                    <a:pt x="122" y="100"/>
                  </a:lnTo>
                  <a:lnTo>
                    <a:pt x="122" y="100"/>
                  </a:lnTo>
                  <a:lnTo>
                    <a:pt x="126" y="100"/>
                  </a:lnTo>
                  <a:lnTo>
                    <a:pt x="129" y="104"/>
                  </a:lnTo>
                  <a:lnTo>
                    <a:pt x="129" y="104"/>
                  </a:lnTo>
                  <a:lnTo>
                    <a:pt x="133" y="104"/>
                  </a:lnTo>
                  <a:lnTo>
                    <a:pt x="133" y="104"/>
                  </a:lnTo>
                  <a:lnTo>
                    <a:pt x="133" y="108"/>
                  </a:lnTo>
                  <a:lnTo>
                    <a:pt x="129" y="111"/>
                  </a:lnTo>
                  <a:lnTo>
                    <a:pt x="133" y="111"/>
                  </a:lnTo>
                  <a:lnTo>
                    <a:pt x="133" y="111"/>
                  </a:lnTo>
                  <a:lnTo>
                    <a:pt x="133" y="115"/>
                  </a:lnTo>
                  <a:lnTo>
                    <a:pt x="129" y="119"/>
                  </a:lnTo>
                  <a:lnTo>
                    <a:pt x="129" y="122"/>
                  </a:lnTo>
                  <a:lnTo>
                    <a:pt x="133" y="126"/>
                  </a:lnTo>
                  <a:lnTo>
                    <a:pt x="133" y="130"/>
                  </a:lnTo>
                  <a:lnTo>
                    <a:pt x="129" y="134"/>
                  </a:lnTo>
                  <a:lnTo>
                    <a:pt x="126" y="134"/>
                  </a:lnTo>
                  <a:lnTo>
                    <a:pt x="122" y="130"/>
                  </a:lnTo>
                  <a:lnTo>
                    <a:pt x="122" y="130"/>
                  </a:lnTo>
                  <a:lnTo>
                    <a:pt x="118" y="126"/>
                  </a:lnTo>
                  <a:lnTo>
                    <a:pt x="115" y="130"/>
                  </a:lnTo>
                  <a:lnTo>
                    <a:pt x="111" y="130"/>
                  </a:lnTo>
                  <a:lnTo>
                    <a:pt x="115" y="134"/>
                  </a:lnTo>
                  <a:lnTo>
                    <a:pt x="115" y="137"/>
                  </a:lnTo>
                  <a:lnTo>
                    <a:pt x="115" y="141"/>
                  </a:lnTo>
                  <a:lnTo>
                    <a:pt x="115" y="141"/>
                  </a:lnTo>
                  <a:lnTo>
                    <a:pt x="111" y="141"/>
                  </a:lnTo>
                  <a:lnTo>
                    <a:pt x="107" y="134"/>
                  </a:lnTo>
                  <a:lnTo>
                    <a:pt x="104" y="134"/>
                  </a:lnTo>
                  <a:lnTo>
                    <a:pt x="100" y="134"/>
                  </a:lnTo>
                  <a:lnTo>
                    <a:pt x="96" y="130"/>
                  </a:lnTo>
                  <a:lnTo>
                    <a:pt x="100" y="130"/>
                  </a:lnTo>
                  <a:lnTo>
                    <a:pt x="100" y="126"/>
                  </a:lnTo>
                  <a:lnTo>
                    <a:pt x="100" y="122"/>
                  </a:lnTo>
                  <a:lnTo>
                    <a:pt x="100" y="119"/>
                  </a:lnTo>
                  <a:lnTo>
                    <a:pt x="100" y="119"/>
                  </a:lnTo>
                  <a:lnTo>
                    <a:pt x="100" y="115"/>
                  </a:lnTo>
                  <a:lnTo>
                    <a:pt x="104" y="111"/>
                  </a:lnTo>
                  <a:lnTo>
                    <a:pt x="100" y="111"/>
                  </a:lnTo>
                  <a:lnTo>
                    <a:pt x="96" y="108"/>
                  </a:lnTo>
                  <a:lnTo>
                    <a:pt x="100" y="108"/>
                  </a:lnTo>
                  <a:lnTo>
                    <a:pt x="96" y="104"/>
                  </a:lnTo>
                  <a:lnTo>
                    <a:pt x="92" y="104"/>
                  </a:lnTo>
                  <a:lnTo>
                    <a:pt x="89" y="100"/>
                  </a:lnTo>
                  <a:lnTo>
                    <a:pt x="85" y="100"/>
                  </a:lnTo>
                  <a:lnTo>
                    <a:pt x="85" y="96"/>
                  </a:lnTo>
                  <a:lnTo>
                    <a:pt x="85" y="93"/>
                  </a:lnTo>
                  <a:lnTo>
                    <a:pt x="85" y="89"/>
                  </a:lnTo>
                  <a:lnTo>
                    <a:pt x="85" y="89"/>
                  </a:lnTo>
                  <a:lnTo>
                    <a:pt x="85" y="85"/>
                  </a:lnTo>
                  <a:lnTo>
                    <a:pt x="85" y="82"/>
                  </a:lnTo>
                  <a:lnTo>
                    <a:pt x="81" y="78"/>
                  </a:lnTo>
                  <a:lnTo>
                    <a:pt x="74" y="74"/>
                  </a:lnTo>
                  <a:lnTo>
                    <a:pt x="70" y="70"/>
                  </a:lnTo>
                  <a:lnTo>
                    <a:pt x="63" y="67"/>
                  </a:lnTo>
                  <a:lnTo>
                    <a:pt x="59" y="70"/>
                  </a:lnTo>
                  <a:lnTo>
                    <a:pt x="55" y="74"/>
                  </a:lnTo>
                  <a:lnTo>
                    <a:pt x="48" y="78"/>
                  </a:lnTo>
                  <a:lnTo>
                    <a:pt x="44" y="74"/>
                  </a:lnTo>
                  <a:lnTo>
                    <a:pt x="41" y="74"/>
                  </a:lnTo>
                  <a:lnTo>
                    <a:pt x="37" y="70"/>
                  </a:lnTo>
                  <a:lnTo>
                    <a:pt x="33" y="74"/>
                  </a:lnTo>
                  <a:lnTo>
                    <a:pt x="30" y="78"/>
                  </a:lnTo>
                  <a:lnTo>
                    <a:pt x="26" y="78"/>
                  </a:lnTo>
                  <a:lnTo>
                    <a:pt x="22" y="78"/>
                  </a:lnTo>
                  <a:lnTo>
                    <a:pt x="22" y="70"/>
                  </a:lnTo>
                  <a:lnTo>
                    <a:pt x="22" y="67"/>
                  </a:lnTo>
                  <a:lnTo>
                    <a:pt x="22" y="63"/>
                  </a:lnTo>
                  <a:lnTo>
                    <a:pt x="22" y="59"/>
                  </a:lnTo>
                  <a:lnTo>
                    <a:pt x="22" y="59"/>
                  </a:lnTo>
                  <a:lnTo>
                    <a:pt x="22" y="56"/>
                  </a:lnTo>
                  <a:lnTo>
                    <a:pt x="22" y="52"/>
                  </a:lnTo>
                  <a:lnTo>
                    <a:pt x="22" y="48"/>
                  </a:lnTo>
                  <a:lnTo>
                    <a:pt x="18" y="48"/>
                  </a:lnTo>
                  <a:lnTo>
                    <a:pt x="15" y="52"/>
                  </a:lnTo>
                  <a:lnTo>
                    <a:pt x="11" y="52"/>
                  </a:lnTo>
                  <a:lnTo>
                    <a:pt x="7" y="48"/>
                  </a:lnTo>
                  <a:lnTo>
                    <a:pt x="11" y="44"/>
                  </a:lnTo>
                  <a:lnTo>
                    <a:pt x="11" y="41"/>
                  </a:lnTo>
                  <a:lnTo>
                    <a:pt x="7" y="37"/>
                  </a:lnTo>
                  <a:lnTo>
                    <a:pt x="4" y="37"/>
                  </a:lnTo>
                  <a:lnTo>
                    <a:pt x="0" y="33"/>
                  </a:lnTo>
                  <a:lnTo>
                    <a:pt x="4" y="30"/>
                  </a:lnTo>
                  <a:lnTo>
                    <a:pt x="4" y="30"/>
                  </a:lnTo>
                  <a:lnTo>
                    <a:pt x="7" y="26"/>
                  </a:lnTo>
                  <a:lnTo>
                    <a:pt x="7" y="26"/>
                  </a:lnTo>
                  <a:lnTo>
                    <a:pt x="7" y="22"/>
                  </a:lnTo>
                  <a:lnTo>
                    <a:pt x="7" y="19"/>
                  </a:lnTo>
                  <a:lnTo>
                    <a:pt x="15" y="19"/>
                  </a:lnTo>
                  <a:lnTo>
                    <a:pt x="15"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9" name="Freeform 27"/>
            <p:cNvSpPr>
              <a:spLocks noEditPoints="1"/>
            </p:cNvSpPr>
            <p:nvPr/>
          </p:nvSpPr>
          <p:spPr bwMode="auto">
            <a:xfrm>
              <a:off x="7825307" y="3724998"/>
              <a:ext cx="252585" cy="408499"/>
            </a:xfrm>
            <a:custGeom>
              <a:avLst/>
              <a:gdLst>
                <a:gd name="T0" fmla="*/ 13 w 38"/>
                <a:gd name="T1" fmla="*/ 3 h 63"/>
                <a:gd name="T2" fmla="*/ 16 w 38"/>
                <a:gd name="T3" fmla="*/ 4 h 63"/>
                <a:gd name="T4" fmla="*/ 16 w 38"/>
                <a:gd name="T5" fmla="*/ 8 h 63"/>
                <a:gd name="T6" fmla="*/ 18 w 38"/>
                <a:gd name="T7" fmla="*/ 12 h 63"/>
                <a:gd name="T8" fmla="*/ 23 w 38"/>
                <a:gd name="T9" fmla="*/ 12 h 63"/>
                <a:gd name="T10" fmla="*/ 30 w 38"/>
                <a:gd name="T11" fmla="*/ 11 h 63"/>
                <a:gd name="T12" fmla="*/ 33 w 38"/>
                <a:gd name="T13" fmla="*/ 15 h 63"/>
                <a:gd name="T14" fmla="*/ 35 w 38"/>
                <a:gd name="T15" fmla="*/ 19 h 63"/>
                <a:gd name="T16" fmla="*/ 38 w 38"/>
                <a:gd name="T17" fmla="*/ 21 h 63"/>
                <a:gd name="T18" fmla="*/ 37 w 38"/>
                <a:gd name="T19" fmla="*/ 25 h 63"/>
                <a:gd name="T20" fmla="*/ 33 w 38"/>
                <a:gd name="T21" fmla="*/ 26 h 63"/>
                <a:gd name="T22" fmla="*/ 27 w 38"/>
                <a:gd name="T23" fmla="*/ 26 h 63"/>
                <a:gd name="T24" fmla="*/ 24 w 38"/>
                <a:gd name="T25" fmla="*/ 31 h 63"/>
                <a:gd name="T26" fmla="*/ 25 w 38"/>
                <a:gd name="T27" fmla="*/ 36 h 63"/>
                <a:gd name="T28" fmla="*/ 23 w 38"/>
                <a:gd name="T29" fmla="*/ 36 h 63"/>
                <a:gd name="T30" fmla="*/ 21 w 38"/>
                <a:gd name="T31" fmla="*/ 34 h 63"/>
                <a:gd name="T32" fmla="*/ 19 w 38"/>
                <a:gd name="T33" fmla="*/ 34 h 63"/>
                <a:gd name="T34" fmla="*/ 17 w 38"/>
                <a:gd name="T35" fmla="*/ 33 h 63"/>
                <a:gd name="T36" fmla="*/ 16 w 38"/>
                <a:gd name="T37" fmla="*/ 31 h 63"/>
                <a:gd name="T38" fmla="*/ 14 w 38"/>
                <a:gd name="T39" fmla="*/ 31 h 63"/>
                <a:gd name="T40" fmla="*/ 13 w 38"/>
                <a:gd name="T41" fmla="*/ 31 h 63"/>
                <a:gd name="T42" fmla="*/ 13 w 38"/>
                <a:gd name="T43" fmla="*/ 34 h 63"/>
                <a:gd name="T44" fmla="*/ 12 w 38"/>
                <a:gd name="T45" fmla="*/ 38 h 63"/>
                <a:gd name="T46" fmla="*/ 10 w 38"/>
                <a:gd name="T47" fmla="*/ 44 h 63"/>
                <a:gd name="T48" fmla="*/ 10 w 38"/>
                <a:gd name="T49" fmla="*/ 46 h 63"/>
                <a:gd name="T50" fmla="*/ 12 w 38"/>
                <a:gd name="T51" fmla="*/ 49 h 63"/>
                <a:gd name="T52" fmla="*/ 13 w 38"/>
                <a:gd name="T53" fmla="*/ 49 h 63"/>
                <a:gd name="T54" fmla="*/ 15 w 38"/>
                <a:gd name="T55" fmla="*/ 52 h 63"/>
                <a:gd name="T56" fmla="*/ 16 w 38"/>
                <a:gd name="T57" fmla="*/ 52 h 63"/>
                <a:gd name="T58" fmla="*/ 17 w 38"/>
                <a:gd name="T59" fmla="*/ 55 h 63"/>
                <a:gd name="T60" fmla="*/ 17 w 38"/>
                <a:gd name="T61" fmla="*/ 56 h 63"/>
                <a:gd name="T62" fmla="*/ 20 w 38"/>
                <a:gd name="T63" fmla="*/ 59 h 63"/>
                <a:gd name="T64" fmla="*/ 23 w 38"/>
                <a:gd name="T65" fmla="*/ 61 h 63"/>
                <a:gd name="T66" fmla="*/ 23 w 38"/>
                <a:gd name="T67" fmla="*/ 63 h 63"/>
                <a:gd name="T68" fmla="*/ 19 w 38"/>
                <a:gd name="T69" fmla="*/ 62 h 63"/>
                <a:gd name="T70" fmla="*/ 18 w 38"/>
                <a:gd name="T71" fmla="*/ 60 h 63"/>
                <a:gd name="T72" fmla="*/ 15 w 38"/>
                <a:gd name="T73" fmla="*/ 60 h 63"/>
                <a:gd name="T74" fmla="*/ 13 w 38"/>
                <a:gd name="T75" fmla="*/ 57 h 63"/>
                <a:gd name="T76" fmla="*/ 10 w 38"/>
                <a:gd name="T77" fmla="*/ 55 h 63"/>
                <a:gd name="T78" fmla="*/ 8 w 38"/>
                <a:gd name="T79" fmla="*/ 52 h 63"/>
                <a:gd name="T80" fmla="*/ 6 w 38"/>
                <a:gd name="T81" fmla="*/ 51 h 63"/>
                <a:gd name="T82" fmla="*/ 7 w 38"/>
                <a:gd name="T83" fmla="*/ 48 h 63"/>
                <a:gd name="T84" fmla="*/ 8 w 38"/>
                <a:gd name="T85" fmla="*/ 45 h 63"/>
                <a:gd name="T86" fmla="*/ 9 w 38"/>
                <a:gd name="T87" fmla="*/ 42 h 63"/>
                <a:gd name="T88" fmla="*/ 11 w 38"/>
                <a:gd name="T89" fmla="*/ 36 h 63"/>
                <a:gd name="T90" fmla="*/ 10 w 38"/>
                <a:gd name="T91" fmla="*/ 31 h 63"/>
                <a:gd name="T92" fmla="*/ 7 w 38"/>
                <a:gd name="T93" fmla="*/ 26 h 63"/>
                <a:gd name="T94" fmla="*/ 6 w 38"/>
                <a:gd name="T95" fmla="*/ 22 h 63"/>
                <a:gd name="T96" fmla="*/ 6 w 38"/>
                <a:gd name="T97" fmla="*/ 18 h 63"/>
                <a:gd name="T98" fmla="*/ 2 w 38"/>
                <a:gd name="T99" fmla="*/ 13 h 63"/>
                <a:gd name="T100" fmla="*/ 0 w 38"/>
                <a:gd name="T101" fmla="*/ 10 h 63"/>
                <a:gd name="T102" fmla="*/ 2 w 38"/>
                <a:gd name="T103" fmla="*/ 6 h 63"/>
                <a:gd name="T104" fmla="*/ 6 w 38"/>
                <a:gd name="T105" fmla="*/ 4 h 63"/>
                <a:gd name="T106" fmla="*/ 9 w 38"/>
                <a:gd name="T107" fmla="*/ 2 h 63"/>
                <a:gd name="T108" fmla="*/ 10 w 38"/>
                <a:gd name="T109" fmla="*/ 0 h 63"/>
                <a:gd name="T110" fmla="*/ 13 w 38"/>
                <a:gd name="T111" fmla="*/ 59 h 63"/>
                <a:gd name="T112" fmla="*/ 10 w 38"/>
                <a:gd name="T113" fmla="*/ 55 h 63"/>
                <a:gd name="T114" fmla="*/ 7 w 38"/>
                <a:gd name="T115" fmla="*/ 55 h 63"/>
                <a:gd name="T116" fmla="*/ 23 w 38"/>
                <a:gd name="T117" fmla="*/ 37 h 63"/>
                <a:gd name="T118" fmla="*/ 13 w 38"/>
                <a:gd name="T119" fmla="*/ 46 h 63"/>
                <a:gd name="T120" fmla="*/ 14 w 38"/>
                <a:gd name="T121" fmla="*/ 48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8" h="63">
                  <a:moveTo>
                    <a:pt x="10" y="0"/>
                  </a:moveTo>
                  <a:cubicBezTo>
                    <a:pt x="11" y="1"/>
                    <a:pt x="11" y="1"/>
                    <a:pt x="11" y="1"/>
                  </a:cubicBezTo>
                  <a:cubicBezTo>
                    <a:pt x="12" y="1"/>
                    <a:pt x="12" y="1"/>
                    <a:pt x="12" y="1"/>
                  </a:cubicBezTo>
                  <a:cubicBezTo>
                    <a:pt x="13" y="2"/>
                    <a:pt x="13" y="2"/>
                    <a:pt x="13" y="2"/>
                  </a:cubicBezTo>
                  <a:cubicBezTo>
                    <a:pt x="13" y="3"/>
                    <a:pt x="13" y="3"/>
                    <a:pt x="13" y="3"/>
                  </a:cubicBezTo>
                  <a:cubicBezTo>
                    <a:pt x="12" y="4"/>
                    <a:pt x="12" y="4"/>
                    <a:pt x="12" y="4"/>
                  </a:cubicBezTo>
                  <a:cubicBezTo>
                    <a:pt x="13" y="5"/>
                    <a:pt x="13" y="5"/>
                    <a:pt x="13" y="5"/>
                  </a:cubicBezTo>
                  <a:cubicBezTo>
                    <a:pt x="14" y="5"/>
                    <a:pt x="14" y="5"/>
                    <a:pt x="14" y="5"/>
                  </a:cubicBezTo>
                  <a:cubicBezTo>
                    <a:pt x="15" y="4"/>
                    <a:pt x="15" y="4"/>
                    <a:pt x="15" y="4"/>
                  </a:cubicBezTo>
                  <a:cubicBezTo>
                    <a:pt x="16" y="4"/>
                    <a:pt x="16" y="4"/>
                    <a:pt x="16" y="4"/>
                  </a:cubicBezTo>
                  <a:cubicBezTo>
                    <a:pt x="16" y="5"/>
                    <a:pt x="16" y="5"/>
                    <a:pt x="16" y="5"/>
                  </a:cubicBezTo>
                  <a:cubicBezTo>
                    <a:pt x="16" y="6"/>
                    <a:pt x="16" y="6"/>
                    <a:pt x="16" y="6"/>
                  </a:cubicBezTo>
                  <a:cubicBezTo>
                    <a:pt x="16" y="7"/>
                    <a:pt x="16" y="7"/>
                    <a:pt x="16" y="7"/>
                  </a:cubicBezTo>
                  <a:cubicBezTo>
                    <a:pt x="16" y="7"/>
                    <a:pt x="16" y="7"/>
                    <a:pt x="16" y="7"/>
                  </a:cubicBezTo>
                  <a:cubicBezTo>
                    <a:pt x="16" y="8"/>
                    <a:pt x="16" y="8"/>
                    <a:pt x="16" y="8"/>
                  </a:cubicBezTo>
                  <a:cubicBezTo>
                    <a:pt x="16" y="9"/>
                    <a:pt x="16" y="9"/>
                    <a:pt x="16" y="9"/>
                  </a:cubicBezTo>
                  <a:cubicBezTo>
                    <a:pt x="16" y="10"/>
                    <a:pt x="16" y="10"/>
                    <a:pt x="16" y="10"/>
                  </a:cubicBezTo>
                  <a:cubicBezTo>
                    <a:pt x="16" y="12"/>
                    <a:pt x="16" y="12"/>
                    <a:pt x="16" y="12"/>
                  </a:cubicBezTo>
                  <a:cubicBezTo>
                    <a:pt x="17" y="12"/>
                    <a:pt x="17" y="12"/>
                    <a:pt x="17" y="12"/>
                  </a:cubicBezTo>
                  <a:cubicBezTo>
                    <a:pt x="18" y="12"/>
                    <a:pt x="18" y="12"/>
                    <a:pt x="18" y="12"/>
                  </a:cubicBezTo>
                  <a:cubicBezTo>
                    <a:pt x="19" y="11"/>
                    <a:pt x="19" y="11"/>
                    <a:pt x="19" y="11"/>
                  </a:cubicBezTo>
                  <a:cubicBezTo>
                    <a:pt x="20" y="10"/>
                    <a:pt x="20" y="10"/>
                    <a:pt x="20" y="10"/>
                  </a:cubicBezTo>
                  <a:cubicBezTo>
                    <a:pt x="21" y="11"/>
                    <a:pt x="21" y="11"/>
                    <a:pt x="21" y="11"/>
                  </a:cubicBezTo>
                  <a:cubicBezTo>
                    <a:pt x="22" y="11"/>
                    <a:pt x="22" y="11"/>
                    <a:pt x="22" y="11"/>
                  </a:cubicBezTo>
                  <a:cubicBezTo>
                    <a:pt x="23" y="12"/>
                    <a:pt x="23" y="12"/>
                    <a:pt x="23" y="12"/>
                  </a:cubicBezTo>
                  <a:cubicBezTo>
                    <a:pt x="25" y="11"/>
                    <a:pt x="25" y="11"/>
                    <a:pt x="25" y="11"/>
                  </a:cubicBezTo>
                  <a:cubicBezTo>
                    <a:pt x="26" y="10"/>
                    <a:pt x="26" y="10"/>
                    <a:pt x="26" y="10"/>
                  </a:cubicBezTo>
                  <a:cubicBezTo>
                    <a:pt x="27" y="9"/>
                    <a:pt x="27" y="9"/>
                    <a:pt x="27" y="9"/>
                  </a:cubicBezTo>
                  <a:cubicBezTo>
                    <a:pt x="29" y="10"/>
                    <a:pt x="29" y="10"/>
                    <a:pt x="29" y="10"/>
                  </a:cubicBezTo>
                  <a:cubicBezTo>
                    <a:pt x="30" y="11"/>
                    <a:pt x="30" y="11"/>
                    <a:pt x="30" y="11"/>
                  </a:cubicBezTo>
                  <a:cubicBezTo>
                    <a:pt x="32" y="12"/>
                    <a:pt x="32" y="12"/>
                    <a:pt x="32" y="12"/>
                  </a:cubicBezTo>
                  <a:cubicBezTo>
                    <a:pt x="33" y="13"/>
                    <a:pt x="33" y="13"/>
                    <a:pt x="33" y="13"/>
                  </a:cubicBezTo>
                  <a:cubicBezTo>
                    <a:pt x="33" y="14"/>
                    <a:pt x="33" y="14"/>
                    <a:pt x="33" y="14"/>
                  </a:cubicBezTo>
                  <a:cubicBezTo>
                    <a:pt x="33" y="15"/>
                    <a:pt x="33" y="15"/>
                    <a:pt x="33" y="15"/>
                  </a:cubicBezTo>
                  <a:cubicBezTo>
                    <a:pt x="33" y="15"/>
                    <a:pt x="33" y="15"/>
                    <a:pt x="33" y="15"/>
                  </a:cubicBezTo>
                  <a:cubicBezTo>
                    <a:pt x="33" y="16"/>
                    <a:pt x="33" y="16"/>
                    <a:pt x="33" y="16"/>
                  </a:cubicBezTo>
                  <a:cubicBezTo>
                    <a:pt x="33" y="17"/>
                    <a:pt x="33" y="17"/>
                    <a:pt x="33" y="17"/>
                  </a:cubicBezTo>
                  <a:cubicBezTo>
                    <a:pt x="33" y="18"/>
                    <a:pt x="33" y="18"/>
                    <a:pt x="33" y="18"/>
                  </a:cubicBezTo>
                  <a:cubicBezTo>
                    <a:pt x="34" y="18"/>
                    <a:pt x="34" y="18"/>
                    <a:pt x="34" y="18"/>
                  </a:cubicBezTo>
                  <a:cubicBezTo>
                    <a:pt x="35" y="19"/>
                    <a:pt x="35" y="19"/>
                    <a:pt x="35" y="19"/>
                  </a:cubicBezTo>
                  <a:cubicBezTo>
                    <a:pt x="36" y="19"/>
                    <a:pt x="36" y="19"/>
                    <a:pt x="36" y="19"/>
                  </a:cubicBezTo>
                  <a:cubicBezTo>
                    <a:pt x="37" y="20"/>
                    <a:pt x="37" y="20"/>
                    <a:pt x="37" y="20"/>
                  </a:cubicBezTo>
                  <a:cubicBezTo>
                    <a:pt x="36" y="20"/>
                    <a:pt x="36" y="20"/>
                    <a:pt x="36" y="20"/>
                  </a:cubicBezTo>
                  <a:cubicBezTo>
                    <a:pt x="37" y="21"/>
                    <a:pt x="37" y="21"/>
                    <a:pt x="37" y="21"/>
                  </a:cubicBezTo>
                  <a:cubicBezTo>
                    <a:pt x="38" y="21"/>
                    <a:pt x="38" y="21"/>
                    <a:pt x="38" y="21"/>
                  </a:cubicBezTo>
                  <a:cubicBezTo>
                    <a:pt x="37" y="22"/>
                    <a:pt x="37" y="22"/>
                    <a:pt x="37" y="22"/>
                  </a:cubicBezTo>
                  <a:cubicBezTo>
                    <a:pt x="37" y="23"/>
                    <a:pt x="37" y="23"/>
                    <a:pt x="37" y="23"/>
                  </a:cubicBezTo>
                  <a:cubicBezTo>
                    <a:pt x="37" y="23"/>
                    <a:pt x="37" y="23"/>
                    <a:pt x="37" y="23"/>
                  </a:cubicBezTo>
                  <a:cubicBezTo>
                    <a:pt x="37" y="24"/>
                    <a:pt x="37" y="24"/>
                    <a:pt x="37" y="24"/>
                  </a:cubicBezTo>
                  <a:cubicBezTo>
                    <a:pt x="37" y="25"/>
                    <a:pt x="37" y="25"/>
                    <a:pt x="37" y="25"/>
                  </a:cubicBezTo>
                  <a:cubicBezTo>
                    <a:pt x="37" y="26"/>
                    <a:pt x="37" y="26"/>
                    <a:pt x="37" y="26"/>
                  </a:cubicBezTo>
                  <a:cubicBezTo>
                    <a:pt x="36" y="26"/>
                    <a:pt x="36" y="26"/>
                    <a:pt x="36" y="26"/>
                  </a:cubicBezTo>
                  <a:cubicBezTo>
                    <a:pt x="35" y="26"/>
                    <a:pt x="35" y="26"/>
                    <a:pt x="35" y="26"/>
                  </a:cubicBezTo>
                  <a:cubicBezTo>
                    <a:pt x="34" y="26"/>
                    <a:pt x="34" y="26"/>
                    <a:pt x="34" y="26"/>
                  </a:cubicBezTo>
                  <a:cubicBezTo>
                    <a:pt x="33" y="26"/>
                    <a:pt x="33" y="26"/>
                    <a:pt x="33" y="26"/>
                  </a:cubicBezTo>
                  <a:cubicBezTo>
                    <a:pt x="32" y="26"/>
                    <a:pt x="32" y="26"/>
                    <a:pt x="32" y="26"/>
                  </a:cubicBezTo>
                  <a:cubicBezTo>
                    <a:pt x="30" y="26"/>
                    <a:pt x="30" y="26"/>
                    <a:pt x="30" y="26"/>
                  </a:cubicBezTo>
                  <a:cubicBezTo>
                    <a:pt x="30" y="26"/>
                    <a:pt x="30" y="26"/>
                    <a:pt x="30" y="26"/>
                  </a:cubicBezTo>
                  <a:cubicBezTo>
                    <a:pt x="29" y="26"/>
                    <a:pt x="29" y="26"/>
                    <a:pt x="29" y="26"/>
                  </a:cubicBezTo>
                  <a:cubicBezTo>
                    <a:pt x="27" y="26"/>
                    <a:pt x="27" y="26"/>
                    <a:pt x="27" y="26"/>
                  </a:cubicBezTo>
                  <a:cubicBezTo>
                    <a:pt x="26" y="26"/>
                    <a:pt x="26" y="26"/>
                    <a:pt x="26" y="26"/>
                  </a:cubicBezTo>
                  <a:cubicBezTo>
                    <a:pt x="25" y="28"/>
                    <a:pt x="25" y="28"/>
                    <a:pt x="25" y="28"/>
                  </a:cubicBezTo>
                  <a:cubicBezTo>
                    <a:pt x="25" y="29"/>
                    <a:pt x="25" y="29"/>
                    <a:pt x="25" y="29"/>
                  </a:cubicBezTo>
                  <a:cubicBezTo>
                    <a:pt x="24" y="30"/>
                    <a:pt x="24" y="30"/>
                    <a:pt x="24" y="30"/>
                  </a:cubicBezTo>
                  <a:cubicBezTo>
                    <a:pt x="24" y="31"/>
                    <a:pt x="24" y="31"/>
                    <a:pt x="24" y="31"/>
                  </a:cubicBezTo>
                  <a:cubicBezTo>
                    <a:pt x="24" y="33"/>
                    <a:pt x="24" y="33"/>
                    <a:pt x="24" y="33"/>
                  </a:cubicBezTo>
                  <a:cubicBezTo>
                    <a:pt x="25" y="33"/>
                    <a:pt x="25" y="33"/>
                    <a:pt x="25" y="33"/>
                  </a:cubicBezTo>
                  <a:cubicBezTo>
                    <a:pt x="25" y="34"/>
                    <a:pt x="25" y="34"/>
                    <a:pt x="25" y="34"/>
                  </a:cubicBezTo>
                  <a:cubicBezTo>
                    <a:pt x="25" y="35"/>
                    <a:pt x="25" y="35"/>
                    <a:pt x="25" y="35"/>
                  </a:cubicBezTo>
                  <a:cubicBezTo>
                    <a:pt x="25" y="36"/>
                    <a:pt x="25" y="36"/>
                    <a:pt x="25" y="36"/>
                  </a:cubicBezTo>
                  <a:cubicBezTo>
                    <a:pt x="25" y="36"/>
                    <a:pt x="25" y="36"/>
                    <a:pt x="25" y="36"/>
                  </a:cubicBezTo>
                  <a:cubicBezTo>
                    <a:pt x="25" y="37"/>
                    <a:pt x="25" y="37"/>
                    <a:pt x="25" y="37"/>
                  </a:cubicBezTo>
                  <a:cubicBezTo>
                    <a:pt x="25" y="37"/>
                    <a:pt x="25" y="37"/>
                    <a:pt x="25" y="37"/>
                  </a:cubicBezTo>
                  <a:cubicBezTo>
                    <a:pt x="24" y="36"/>
                    <a:pt x="24" y="36"/>
                    <a:pt x="24" y="36"/>
                  </a:cubicBezTo>
                  <a:cubicBezTo>
                    <a:pt x="23" y="36"/>
                    <a:pt x="23" y="36"/>
                    <a:pt x="23" y="36"/>
                  </a:cubicBezTo>
                  <a:cubicBezTo>
                    <a:pt x="23" y="36"/>
                    <a:pt x="23" y="36"/>
                    <a:pt x="23" y="36"/>
                  </a:cubicBezTo>
                  <a:cubicBezTo>
                    <a:pt x="23" y="35"/>
                    <a:pt x="23" y="35"/>
                    <a:pt x="23" y="35"/>
                  </a:cubicBezTo>
                  <a:cubicBezTo>
                    <a:pt x="23" y="35"/>
                    <a:pt x="23" y="35"/>
                    <a:pt x="23" y="35"/>
                  </a:cubicBezTo>
                  <a:cubicBezTo>
                    <a:pt x="21" y="34"/>
                    <a:pt x="21" y="34"/>
                    <a:pt x="21" y="34"/>
                  </a:cubicBezTo>
                  <a:cubicBezTo>
                    <a:pt x="21" y="34"/>
                    <a:pt x="21" y="34"/>
                    <a:pt x="21" y="34"/>
                  </a:cubicBezTo>
                  <a:cubicBezTo>
                    <a:pt x="20" y="34"/>
                    <a:pt x="20" y="34"/>
                    <a:pt x="20" y="34"/>
                  </a:cubicBezTo>
                  <a:cubicBezTo>
                    <a:pt x="20" y="34"/>
                    <a:pt x="20" y="34"/>
                    <a:pt x="20" y="34"/>
                  </a:cubicBezTo>
                  <a:cubicBezTo>
                    <a:pt x="20" y="35"/>
                    <a:pt x="20" y="35"/>
                    <a:pt x="20" y="35"/>
                  </a:cubicBezTo>
                  <a:cubicBezTo>
                    <a:pt x="20" y="34"/>
                    <a:pt x="20" y="34"/>
                    <a:pt x="20" y="34"/>
                  </a:cubicBezTo>
                  <a:cubicBezTo>
                    <a:pt x="19" y="34"/>
                    <a:pt x="19" y="34"/>
                    <a:pt x="19" y="34"/>
                  </a:cubicBezTo>
                  <a:cubicBezTo>
                    <a:pt x="18" y="34"/>
                    <a:pt x="18" y="34"/>
                    <a:pt x="18" y="34"/>
                  </a:cubicBezTo>
                  <a:cubicBezTo>
                    <a:pt x="17" y="34"/>
                    <a:pt x="17" y="34"/>
                    <a:pt x="17" y="34"/>
                  </a:cubicBezTo>
                  <a:cubicBezTo>
                    <a:pt x="17" y="34"/>
                    <a:pt x="17" y="34"/>
                    <a:pt x="17" y="34"/>
                  </a:cubicBezTo>
                  <a:cubicBezTo>
                    <a:pt x="17" y="34"/>
                    <a:pt x="17" y="34"/>
                    <a:pt x="17" y="34"/>
                  </a:cubicBezTo>
                  <a:cubicBezTo>
                    <a:pt x="17" y="33"/>
                    <a:pt x="17" y="33"/>
                    <a:pt x="17" y="33"/>
                  </a:cubicBezTo>
                  <a:cubicBezTo>
                    <a:pt x="17" y="33"/>
                    <a:pt x="17" y="33"/>
                    <a:pt x="17" y="33"/>
                  </a:cubicBezTo>
                  <a:cubicBezTo>
                    <a:pt x="17" y="32"/>
                    <a:pt x="17" y="32"/>
                    <a:pt x="17" y="32"/>
                  </a:cubicBezTo>
                  <a:cubicBezTo>
                    <a:pt x="17" y="31"/>
                    <a:pt x="17" y="31"/>
                    <a:pt x="17" y="31"/>
                  </a:cubicBezTo>
                  <a:cubicBezTo>
                    <a:pt x="17" y="31"/>
                    <a:pt x="17" y="31"/>
                    <a:pt x="17" y="31"/>
                  </a:cubicBezTo>
                  <a:cubicBezTo>
                    <a:pt x="16" y="31"/>
                    <a:pt x="16" y="31"/>
                    <a:pt x="16" y="31"/>
                  </a:cubicBezTo>
                  <a:cubicBezTo>
                    <a:pt x="16" y="31"/>
                    <a:pt x="16" y="31"/>
                    <a:pt x="16" y="31"/>
                  </a:cubicBezTo>
                  <a:cubicBezTo>
                    <a:pt x="16" y="31"/>
                    <a:pt x="16" y="31"/>
                    <a:pt x="16" y="31"/>
                  </a:cubicBezTo>
                  <a:cubicBezTo>
                    <a:pt x="15" y="30"/>
                    <a:pt x="15" y="30"/>
                    <a:pt x="15" y="30"/>
                  </a:cubicBezTo>
                  <a:cubicBezTo>
                    <a:pt x="15" y="31"/>
                    <a:pt x="15" y="31"/>
                    <a:pt x="15" y="31"/>
                  </a:cubicBezTo>
                  <a:cubicBezTo>
                    <a:pt x="14" y="31"/>
                    <a:pt x="14" y="31"/>
                    <a:pt x="14" y="31"/>
                  </a:cubicBezTo>
                  <a:cubicBezTo>
                    <a:pt x="14" y="31"/>
                    <a:pt x="14" y="31"/>
                    <a:pt x="14" y="31"/>
                  </a:cubicBezTo>
                  <a:cubicBezTo>
                    <a:pt x="14" y="31"/>
                    <a:pt x="14" y="31"/>
                    <a:pt x="14" y="31"/>
                  </a:cubicBezTo>
                  <a:cubicBezTo>
                    <a:pt x="13" y="31"/>
                    <a:pt x="13" y="31"/>
                    <a:pt x="13" y="31"/>
                  </a:cubicBezTo>
                  <a:cubicBezTo>
                    <a:pt x="13" y="31"/>
                    <a:pt x="13" y="31"/>
                    <a:pt x="13" y="31"/>
                  </a:cubicBezTo>
                  <a:cubicBezTo>
                    <a:pt x="13" y="31"/>
                    <a:pt x="13" y="31"/>
                    <a:pt x="13" y="31"/>
                  </a:cubicBezTo>
                  <a:cubicBezTo>
                    <a:pt x="13" y="31"/>
                    <a:pt x="13" y="31"/>
                    <a:pt x="13" y="31"/>
                  </a:cubicBezTo>
                  <a:cubicBezTo>
                    <a:pt x="13" y="32"/>
                    <a:pt x="13" y="32"/>
                    <a:pt x="13" y="32"/>
                  </a:cubicBezTo>
                  <a:cubicBezTo>
                    <a:pt x="14" y="33"/>
                    <a:pt x="14" y="33"/>
                    <a:pt x="14" y="33"/>
                  </a:cubicBezTo>
                  <a:cubicBezTo>
                    <a:pt x="13" y="33"/>
                    <a:pt x="13" y="33"/>
                    <a:pt x="13" y="33"/>
                  </a:cubicBezTo>
                  <a:cubicBezTo>
                    <a:pt x="13" y="34"/>
                    <a:pt x="13" y="34"/>
                    <a:pt x="13" y="34"/>
                  </a:cubicBezTo>
                  <a:cubicBezTo>
                    <a:pt x="13" y="35"/>
                    <a:pt x="13" y="35"/>
                    <a:pt x="13" y="35"/>
                  </a:cubicBezTo>
                  <a:cubicBezTo>
                    <a:pt x="13" y="35"/>
                    <a:pt x="13" y="35"/>
                    <a:pt x="13" y="35"/>
                  </a:cubicBezTo>
                  <a:cubicBezTo>
                    <a:pt x="13" y="36"/>
                    <a:pt x="13" y="36"/>
                    <a:pt x="13" y="36"/>
                  </a:cubicBezTo>
                  <a:cubicBezTo>
                    <a:pt x="13" y="37"/>
                    <a:pt x="13" y="37"/>
                    <a:pt x="13" y="37"/>
                  </a:cubicBezTo>
                  <a:cubicBezTo>
                    <a:pt x="12" y="38"/>
                    <a:pt x="12" y="38"/>
                    <a:pt x="12" y="38"/>
                  </a:cubicBezTo>
                  <a:cubicBezTo>
                    <a:pt x="12" y="38"/>
                    <a:pt x="12" y="38"/>
                    <a:pt x="12" y="38"/>
                  </a:cubicBezTo>
                  <a:cubicBezTo>
                    <a:pt x="11" y="41"/>
                    <a:pt x="11" y="41"/>
                    <a:pt x="11" y="41"/>
                  </a:cubicBezTo>
                  <a:cubicBezTo>
                    <a:pt x="10" y="43"/>
                    <a:pt x="10" y="43"/>
                    <a:pt x="10" y="43"/>
                  </a:cubicBezTo>
                  <a:cubicBezTo>
                    <a:pt x="10" y="43"/>
                    <a:pt x="10" y="43"/>
                    <a:pt x="10" y="43"/>
                  </a:cubicBezTo>
                  <a:cubicBezTo>
                    <a:pt x="10" y="44"/>
                    <a:pt x="10" y="44"/>
                    <a:pt x="10" y="44"/>
                  </a:cubicBezTo>
                  <a:cubicBezTo>
                    <a:pt x="10" y="44"/>
                    <a:pt x="10" y="44"/>
                    <a:pt x="10" y="44"/>
                  </a:cubicBezTo>
                  <a:cubicBezTo>
                    <a:pt x="11" y="45"/>
                    <a:pt x="11" y="45"/>
                    <a:pt x="11" y="45"/>
                  </a:cubicBezTo>
                  <a:cubicBezTo>
                    <a:pt x="10" y="45"/>
                    <a:pt x="10" y="45"/>
                    <a:pt x="10" y="45"/>
                  </a:cubicBezTo>
                  <a:cubicBezTo>
                    <a:pt x="10" y="45"/>
                    <a:pt x="10" y="45"/>
                    <a:pt x="10" y="45"/>
                  </a:cubicBezTo>
                  <a:cubicBezTo>
                    <a:pt x="10" y="46"/>
                    <a:pt x="10" y="46"/>
                    <a:pt x="10" y="46"/>
                  </a:cubicBezTo>
                  <a:cubicBezTo>
                    <a:pt x="10" y="47"/>
                    <a:pt x="10" y="47"/>
                    <a:pt x="10" y="47"/>
                  </a:cubicBezTo>
                  <a:cubicBezTo>
                    <a:pt x="11" y="48"/>
                    <a:pt x="11" y="48"/>
                    <a:pt x="11" y="48"/>
                  </a:cubicBezTo>
                  <a:cubicBezTo>
                    <a:pt x="11" y="49"/>
                    <a:pt x="11" y="49"/>
                    <a:pt x="11" y="49"/>
                  </a:cubicBezTo>
                  <a:cubicBezTo>
                    <a:pt x="11" y="49"/>
                    <a:pt x="11" y="49"/>
                    <a:pt x="11" y="49"/>
                  </a:cubicBezTo>
                  <a:cubicBezTo>
                    <a:pt x="12" y="49"/>
                    <a:pt x="12" y="49"/>
                    <a:pt x="12" y="49"/>
                  </a:cubicBezTo>
                  <a:cubicBezTo>
                    <a:pt x="12" y="49"/>
                    <a:pt x="12" y="49"/>
                    <a:pt x="12" y="49"/>
                  </a:cubicBezTo>
                  <a:cubicBezTo>
                    <a:pt x="12" y="48"/>
                    <a:pt x="12" y="48"/>
                    <a:pt x="12" y="48"/>
                  </a:cubicBezTo>
                  <a:cubicBezTo>
                    <a:pt x="12" y="48"/>
                    <a:pt x="12" y="48"/>
                    <a:pt x="12" y="48"/>
                  </a:cubicBezTo>
                  <a:cubicBezTo>
                    <a:pt x="13" y="48"/>
                    <a:pt x="13" y="48"/>
                    <a:pt x="13" y="48"/>
                  </a:cubicBezTo>
                  <a:cubicBezTo>
                    <a:pt x="13" y="49"/>
                    <a:pt x="13" y="49"/>
                    <a:pt x="13" y="49"/>
                  </a:cubicBezTo>
                  <a:cubicBezTo>
                    <a:pt x="14" y="50"/>
                    <a:pt x="14" y="50"/>
                    <a:pt x="14" y="50"/>
                  </a:cubicBezTo>
                  <a:cubicBezTo>
                    <a:pt x="14" y="50"/>
                    <a:pt x="14" y="50"/>
                    <a:pt x="14" y="50"/>
                  </a:cubicBezTo>
                  <a:cubicBezTo>
                    <a:pt x="14" y="51"/>
                    <a:pt x="14" y="51"/>
                    <a:pt x="14" y="51"/>
                  </a:cubicBezTo>
                  <a:cubicBezTo>
                    <a:pt x="14" y="51"/>
                    <a:pt x="14" y="51"/>
                    <a:pt x="14" y="51"/>
                  </a:cubicBezTo>
                  <a:cubicBezTo>
                    <a:pt x="15" y="52"/>
                    <a:pt x="15" y="52"/>
                    <a:pt x="15" y="52"/>
                  </a:cubicBezTo>
                  <a:cubicBezTo>
                    <a:pt x="15" y="52"/>
                    <a:pt x="15" y="52"/>
                    <a:pt x="15" y="52"/>
                  </a:cubicBezTo>
                  <a:cubicBezTo>
                    <a:pt x="15" y="51"/>
                    <a:pt x="15" y="51"/>
                    <a:pt x="15" y="51"/>
                  </a:cubicBezTo>
                  <a:cubicBezTo>
                    <a:pt x="15" y="51"/>
                    <a:pt x="15" y="51"/>
                    <a:pt x="15" y="51"/>
                  </a:cubicBezTo>
                  <a:cubicBezTo>
                    <a:pt x="16" y="52"/>
                    <a:pt x="16" y="52"/>
                    <a:pt x="16" y="52"/>
                  </a:cubicBezTo>
                  <a:cubicBezTo>
                    <a:pt x="16" y="52"/>
                    <a:pt x="16" y="52"/>
                    <a:pt x="16" y="52"/>
                  </a:cubicBezTo>
                  <a:cubicBezTo>
                    <a:pt x="16" y="53"/>
                    <a:pt x="16" y="53"/>
                    <a:pt x="16" y="53"/>
                  </a:cubicBezTo>
                  <a:cubicBezTo>
                    <a:pt x="17" y="53"/>
                    <a:pt x="17" y="53"/>
                    <a:pt x="17" y="53"/>
                  </a:cubicBezTo>
                  <a:cubicBezTo>
                    <a:pt x="17" y="55"/>
                    <a:pt x="17" y="55"/>
                    <a:pt x="17" y="55"/>
                  </a:cubicBezTo>
                  <a:cubicBezTo>
                    <a:pt x="17" y="55"/>
                    <a:pt x="17" y="55"/>
                    <a:pt x="17" y="55"/>
                  </a:cubicBezTo>
                  <a:cubicBezTo>
                    <a:pt x="17" y="55"/>
                    <a:pt x="17" y="55"/>
                    <a:pt x="17" y="55"/>
                  </a:cubicBezTo>
                  <a:cubicBezTo>
                    <a:pt x="16" y="55"/>
                    <a:pt x="16" y="55"/>
                    <a:pt x="16" y="55"/>
                  </a:cubicBezTo>
                  <a:cubicBezTo>
                    <a:pt x="16" y="56"/>
                    <a:pt x="16" y="56"/>
                    <a:pt x="16" y="56"/>
                  </a:cubicBezTo>
                  <a:cubicBezTo>
                    <a:pt x="16" y="56"/>
                    <a:pt x="16" y="56"/>
                    <a:pt x="16" y="56"/>
                  </a:cubicBezTo>
                  <a:cubicBezTo>
                    <a:pt x="17" y="57"/>
                    <a:pt x="17" y="57"/>
                    <a:pt x="17" y="57"/>
                  </a:cubicBezTo>
                  <a:cubicBezTo>
                    <a:pt x="17" y="56"/>
                    <a:pt x="17" y="56"/>
                    <a:pt x="17" y="56"/>
                  </a:cubicBezTo>
                  <a:cubicBezTo>
                    <a:pt x="17" y="56"/>
                    <a:pt x="17" y="56"/>
                    <a:pt x="17" y="56"/>
                  </a:cubicBezTo>
                  <a:cubicBezTo>
                    <a:pt x="17" y="57"/>
                    <a:pt x="17" y="57"/>
                    <a:pt x="17" y="57"/>
                  </a:cubicBezTo>
                  <a:cubicBezTo>
                    <a:pt x="18" y="57"/>
                    <a:pt x="18" y="57"/>
                    <a:pt x="18" y="57"/>
                  </a:cubicBezTo>
                  <a:cubicBezTo>
                    <a:pt x="19" y="58"/>
                    <a:pt x="19" y="58"/>
                    <a:pt x="19" y="58"/>
                  </a:cubicBezTo>
                  <a:cubicBezTo>
                    <a:pt x="20" y="59"/>
                    <a:pt x="20" y="59"/>
                    <a:pt x="20" y="59"/>
                  </a:cubicBezTo>
                  <a:cubicBezTo>
                    <a:pt x="20" y="59"/>
                    <a:pt x="20" y="59"/>
                    <a:pt x="20" y="59"/>
                  </a:cubicBezTo>
                  <a:cubicBezTo>
                    <a:pt x="21" y="59"/>
                    <a:pt x="21" y="59"/>
                    <a:pt x="21" y="59"/>
                  </a:cubicBezTo>
                  <a:cubicBezTo>
                    <a:pt x="22" y="59"/>
                    <a:pt x="22" y="59"/>
                    <a:pt x="22" y="59"/>
                  </a:cubicBezTo>
                  <a:cubicBezTo>
                    <a:pt x="22" y="60"/>
                    <a:pt x="22" y="60"/>
                    <a:pt x="22" y="60"/>
                  </a:cubicBezTo>
                  <a:cubicBezTo>
                    <a:pt x="23" y="61"/>
                    <a:pt x="23" y="61"/>
                    <a:pt x="23" y="61"/>
                  </a:cubicBezTo>
                  <a:cubicBezTo>
                    <a:pt x="24" y="61"/>
                    <a:pt x="24" y="61"/>
                    <a:pt x="24" y="61"/>
                  </a:cubicBezTo>
                  <a:cubicBezTo>
                    <a:pt x="24" y="62"/>
                    <a:pt x="24" y="62"/>
                    <a:pt x="24" y="62"/>
                  </a:cubicBezTo>
                  <a:cubicBezTo>
                    <a:pt x="24" y="62"/>
                    <a:pt x="24" y="62"/>
                    <a:pt x="24" y="62"/>
                  </a:cubicBezTo>
                  <a:cubicBezTo>
                    <a:pt x="24" y="62"/>
                    <a:pt x="24" y="62"/>
                    <a:pt x="24" y="62"/>
                  </a:cubicBezTo>
                  <a:cubicBezTo>
                    <a:pt x="23" y="63"/>
                    <a:pt x="23" y="63"/>
                    <a:pt x="23" y="63"/>
                  </a:cubicBezTo>
                  <a:cubicBezTo>
                    <a:pt x="22" y="62"/>
                    <a:pt x="22" y="62"/>
                    <a:pt x="22" y="62"/>
                  </a:cubicBezTo>
                  <a:cubicBezTo>
                    <a:pt x="22" y="63"/>
                    <a:pt x="22" y="63"/>
                    <a:pt x="22" y="63"/>
                  </a:cubicBezTo>
                  <a:cubicBezTo>
                    <a:pt x="21" y="63"/>
                    <a:pt x="21" y="63"/>
                    <a:pt x="21" y="63"/>
                  </a:cubicBezTo>
                  <a:cubicBezTo>
                    <a:pt x="19" y="63"/>
                    <a:pt x="19" y="63"/>
                    <a:pt x="19" y="63"/>
                  </a:cubicBezTo>
                  <a:cubicBezTo>
                    <a:pt x="19" y="62"/>
                    <a:pt x="19" y="62"/>
                    <a:pt x="19" y="62"/>
                  </a:cubicBezTo>
                  <a:cubicBezTo>
                    <a:pt x="20" y="62"/>
                    <a:pt x="20" y="62"/>
                    <a:pt x="20" y="62"/>
                  </a:cubicBezTo>
                  <a:cubicBezTo>
                    <a:pt x="20" y="61"/>
                    <a:pt x="20" y="61"/>
                    <a:pt x="20" y="61"/>
                  </a:cubicBezTo>
                  <a:cubicBezTo>
                    <a:pt x="19" y="60"/>
                    <a:pt x="19" y="60"/>
                    <a:pt x="19" y="60"/>
                  </a:cubicBezTo>
                  <a:cubicBezTo>
                    <a:pt x="19" y="60"/>
                    <a:pt x="19" y="60"/>
                    <a:pt x="19" y="60"/>
                  </a:cubicBezTo>
                  <a:cubicBezTo>
                    <a:pt x="18" y="60"/>
                    <a:pt x="18" y="60"/>
                    <a:pt x="18" y="60"/>
                  </a:cubicBezTo>
                  <a:cubicBezTo>
                    <a:pt x="17" y="59"/>
                    <a:pt x="17" y="59"/>
                    <a:pt x="17" y="59"/>
                  </a:cubicBezTo>
                  <a:cubicBezTo>
                    <a:pt x="16" y="59"/>
                    <a:pt x="16" y="59"/>
                    <a:pt x="16" y="59"/>
                  </a:cubicBezTo>
                  <a:cubicBezTo>
                    <a:pt x="16" y="59"/>
                    <a:pt x="16" y="59"/>
                    <a:pt x="16" y="59"/>
                  </a:cubicBezTo>
                  <a:cubicBezTo>
                    <a:pt x="15" y="60"/>
                    <a:pt x="15" y="60"/>
                    <a:pt x="15" y="60"/>
                  </a:cubicBezTo>
                  <a:cubicBezTo>
                    <a:pt x="15" y="60"/>
                    <a:pt x="15" y="60"/>
                    <a:pt x="15" y="60"/>
                  </a:cubicBezTo>
                  <a:cubicBezTo>
                    <a:pt x="13" y="59"/>
                    <a:pt x="13" y="59"/>
                    <a:pt x="13" y="59"/>
                  </a:cubicBezTo>
                  <a:cubicBezTo>
                    <a:pt x="13" y="58"/>
                    <a:pt x="13" y="58"/>
                    <a:pt x="13" y="58"/>
                  </a:cubicBezTo>
                  <a:cubicBezTo>
                    <a:pt x="13" y="58"/>
                    <a:pt x="13" y="58"/>
                    <a:pt x="13" y="58"/>
                  </a:cubicBezTo>
                  <a:cubicBezTo>
                    <a:pt x="13" y="57"/>
                    <a:pt x="13" y="57"/>
                    <a:pt x="13" y="57"/>
                  </a:cubicBezTo>
                  <a:cubicBezTo>
                    <a:pt x="13" y="57"/>
                    <a:pt x="13" y="57"/>
                    <a:pt x="13" y="57"/>
                  </a:cubicBezTo>
                  <a:cubicBezTo>
                    <a:pt x="13" y="57"/>
                    <a:pt x="13" y="57"/>
                    <a:pt x="13" y="57"/>
                  </a:cubicBezTo>
                  <a:cubicBezTo>
                    <a:pt x="12" y="57"/>
                    <a:pt x="12" y="57"/>
                    <a:pt x="12" y="57"/>
                  </a:cubicBezTo>
                  <a:cubicBezTo>
                    <a:pt x="12" y="56"/>
                    <a:pt x="12" y="56"/>
                    <a:pt x="12" y="56"/>
                  </a:cubicBezTo>
                  <a:cubicBezTo>
                    <a:pt x="11" y="55"/>
                    <a:pt x="11" y="55"/>
                    <a:pt x="11" y="55"/>
                  </a:cubicBezTo>
                  <a:cubicBezTo>
                    <a:pt x="10" y="55"/>
                    <a:pt x="10" y="55"/>
                    <a:pt x="10" y="55"/>
                  </a:cubicBezTo>
                  <a:cubicBezTo>
                    <a:pt x="10" y="53"/>
                    <a:pt x="10" y="53"/>
                    <a:pt x="10" y="53"/>
                  </a:cubicBezTo>
                  <a:cubicBezTo>
                    <a:pt x="9" y="53"/>
                    <a:pt x="9" y="53"/>
                    <a:pt x="9" y="53"/>
                  </a:cubicBezTo>
                  <a:cubicBezTo>
                    <a:pt x="9" y="53"/>
                    <a:pt x="9" y="53"/>
                    <a:pt x="9" y="53"/>
                  </a:cubicBezTo>
                  <a:cubicBezTo>
                    <a:pt x="8" y="52"/>
                    <a:pt x="8" y="52"/>
                    <a:pt x="8" y="52"/>
                  </a:cubicBezTo>
                  <a:cubicBezTo>
                    <a:pt x="8" y="52"/>
                    <a:pt x="8" y="52"/>
                    <a:pt x="8" y="52"/>
                  </a:cubicBezTo>
                  <a:cubicBezTo>
                    <a:pt x="8" y="52"/>
                    <a:pt x="8" y="52"/>
                    <a:pt x="8" y="52"/>
                  </a:cubicBezTo>
                  <a:cubicBezTo>
                    <a:pt x="8" y="53"/>
                    <a:pt x="8" y="53"/>
                    <a:pt x="8" y="53"/>
                  </a:cubicBezTo>
                  <a:cubicBezTo>
                    <a:pt x="7" y="53"/>
                    <a:pt x="7" y="53"/>
                    <a:pt x="7" y="53"/>
                  </a:cubicBezTo>
                  <a:cubicBezTo>
                    <a:pt x="7" y="52"/>
                    <a:pt x="7" y="52"/>
                    <a:pt x="7" y="52"/>
                  </a:cubicBezTo>
                  <a:cubicBezTo>
                    <a:pt x="6" y="51"/>
                    <a:pt x="6" y="51"/>
                    <a:pt x="6" y="51"/>
                  </a:cubicBezTo>
                  <a:cubicBezTo>
                    <a:pt x="7" y="51"/>
                    <a:pt x="7" y="51"/>
                    <a:pt x="7" y="51"/>
                  </a:cubicBezTo>
                  <a:cubicBezTo>
                    <a:pt x="6" y="50"/>
                    <a:pt x="6" y="50"/>
                    <a:pt x="6" y="50"/>
                  </a:cubicBezTo>
                  <a:cubicBezTo>
                    <a:pt x="7" y="49"/>
                    <a:pt x="7" y="49"/>
                    <a:pt x="7" y="49"/>
                  </a:cubicBezTo>
                  <a:cubicBezTo>
                    <a:pt x="7" y="48"/>
                    <a:pt x="7" y="48"/>
                    <a:pt x="7" y="48"/>
                  </a:cubicBezTo>
                  <a:cubicBezTo>
                    <a:pt x="7" y="48"/>
                    <a:pt x="7" y="48"/>
                    <a:pt x="7" y="48"/>
                  </a:cubicBezTo>
                  <a:cubicBezTo>
                    <a:pt x="8" y="47"/>
                    <a:pt x="8" y="47"/>
                    <a:pt x="8" y="47"/>
                  </a:cubicBezTo>
                  <a:cubicBezTo>
                    <a:pt x="7" y="47"/>
                    <a:pt x="7" y="47"/>
                    <a:pt x="7" y="47"/>
                  </a:cubicBezTo>
                  <a:cubicBezTo>
                    <a:pt x="8" y="46"/>
                    <a:pt x="8" y="46"/>
                    <a:pt x="8" y="46"/>
                  </a:cubicBezTo>
                  <a:cubicBezTo>
                    <a:pt x="8" y="46"/>
                    <a:pt x="8" y="46"/>
                    <a:pt x="8" y="46"/>
                  </a:cubicBezTo>
                  <a:cubicBezTo>
                    <a:pt x="8" y="45"/>
                    <a:pt x="8" y="45"/>
                    <a:pt x="8" y="45"/>
                  </a:cubicBezTo>
                  <a:cubicBezTo>
                    <a:pt x="8" y="45"/>
                    <a:pt x="8" y="45"/>
                    <a:pt x="8" y="45"/>
                  </a:cubicBezTo>
                  <a:cubicBezTo>
                    <a:pt x="8" y="44"/>
                    <a:pt x="8" y="44"/>
                    <a:pt x="8" y="44"/>
                  </a:cubicBezTo>
                  <a:cubicBezTo>
                    <a:pt x="8" y="43"/>
                    <a:pt x="8" y="43"/>
                    <a:pt x="8" y="43"/>
                  </a:cubicBezTo>
                  <a:cubicBezTo>
                    <a:pt x="9" y="43"/>
                    <a:pt x="9" y="43"/>
                    <a:pt x="9" y="43"/>
                  </a:cubicBezTo>
                  <a:cubicBezTo>
                    <a:pt x="9" y="42"/>
                    <a:pt x="9" y="42"/>
                    <a:pt x="9" y="42"/>
                  </a:cubicBezTo>
                  <a:cubicBezTo>
                    <a:pt x="10" y="41"/>
                    <a:pt x="10" y="41"/>
                    <a:pt x="10" y="41"/>
                  </a:cubicBezTo>
                  <a:cubicBezTo>
                    <a:pt x="11" y="38"/>
                    <a:pt x="11" y="38"/>
                    <a:pt x="11" y="38"/>
                  </a:cubicBezTo>
                  <a:cubicBezTo>
                    <a:pt x="11" y="38"/>
                    <a:pt x="11" y="38"/>
                    <a:pt x="11" y="38"/>
                  </a:cubicBezTo>
                  <a:cubicBezTo>
                    <a:pt x="11" y="37"/>
                    <a:pt x="11" y="37"/>
                    <a:pt x="11" y="37"/>
                  </a:cubicBezTo>
                  <a:cubicBezTo>
                    <a:pt x="11" y="36"/>
                    <a:pt x="11" y="36"/>
                    <a:pt x="11" y="36"/>
                  </a:cubicBezTo>
                  <a:cubicBezTo>
                    <a:pt x="11" y="35"/>
                    <a:pt x="11" y="35"/>
                    <a:pt x="11" y="35"/>
                  </a:cubicBezTo>
                  <a:cubicBezTo>
                    <a:pt x="10" y="34"/>
                    <a:pt x="10" y="34"/>
                    <a:pt x="10" y="34"/>
                  </a:cubicBezTo>
                  <a:cubicBezTo>
                    <a:pt x="10" y="33"/>
                    <a:pt x="10" y="33"/>
                    <a:pt x="10" y="33"/>
                  </a:cubicBezTo>
                  <a:cubicBezTo>
                    <a:pt x="10" y="32"/>
                    <a:pt x="10" y="32"/>
                    <a:pt x="10" y="32"/>
                  </a:cubicBezTo>
                  <a:cubicBezTo>
                    <a:pt x="10" y="31"/>
                    <a:pt x="10" y="31"/>
                    <a:pt x="10" y="31"/>
                  </a:cubicBezTo>
                  <a:cubicBezTo>
                    <a:pt x="10" y="31"/>
                    <a:pt x="10" y="31"/>
                    <a:pt x="10" y="31"/>
                  </a:cubicBezTo>
                  <a:cubicBezTo>
                    <a:pt x="10" y="30"/>
                    <a:pt x="10" y="30"/>
                    <a:pt x="10" y="30"/>
                  </a:cubicBezTo>
                  <a:cubicBezTo>
                    <a:pt x="9" y="28"/>
                    <a:pt x="9" y="28"/>
                    <a:pt x="9" y="28"/>
                  </a:cubicBezTo>
                  <a:cubicBezTo>
                    <a:pt x="8" y="27"/>
                    <a:pt x="8" y="27"/>
                    <a:pt x="8" y="27"/>
                  </a:cubicBezTo>
                  <a:cubicBezTo>
                    <a:pt x="7" y="26"/>
                    <a:pt x="7" y="26"/>
                    <a:pt x="7" y="26"/>
                  </a:cubicBezTo>
                  <a:cubicBezTo>
                    <a:pt x="6" y="25"/>
                    <a:pt x="6" y="25"/>
                    <a:pt x="6" y="25"/>
                  </a:cubicBezTo>
                  <a:cubicBezTo>
                    <a:pt x="6" y="24"/>
                    <a:pt x="6" y="24"/>
                    <a:pt x="6" y="24"/>
                  </a:cubicBezTo>
                  <a:cubicBezTo>
                    <a:pt x="5" y="23"/>
                    <a:pt x="5" y="23"/>
                    <a:pt x="5" y="23"/>
                  </a:cubicBezTo>
                  <a:cubicBezTo>
                    <a:pt x="6" y="22"/>
                    <a:pt x="6" y="22"/>
                    <a:pt x="6" y="22"/>
                  </a:cubicBezTo>
                  <a:cubicBezTo>
                    <a:pt x="6" y="22"/>
                    <a:pt x="6" y="22"/>
                    <a:pt x="6" y="22"/>
                  </a:cubicBezTo>
                  <a:cubicBezTo>
                    <a:pt x="6" y="20"/>
                    <a:pt x="6" y="20"/>
                    <a:pt x="6" y="20"/>
                  </a:cubicBezTo>
                  <a:cubicBezTo>
                    <a:pt x="6" y="19"/>
                    <a:pt x="6" y="19"/>
                    <a:pt x="6" y="19"/>
                  </a:cubicBezTo>
                  <a:cubicBezTo>
                    <a:pt x="7" y="19"/>
                    <a:pt x="7" y="19"/>
                    <a:pt x="7" y="19"/>
                  </a:cubicBezTo>
                  <a:cubicBezTo>
                    <a:pt x="7" y="18"/>
                    <a:pt x="7" y="18"/>
                    <a:pt x="7" y="18"/>
                  </a:cubicBezTo>
                  <a:cubicBezTo>
                    <a:pt x="6" y="18"/>
                    <a:pt x="6" y="18"/>
                    <a:pt x="6" y="18"/>
                  </a:cubicBezTo>
                  <a:cubicBezTo>
                    <a:pt x="6" y="17"/>
                    <a:pt x="6" y="17"/>
                    <a:pt x="6" y="17"/>
                  </a:cubicBezTo>
                  <a:cubicBezTo>
                    <a:pt x="5" y="16"/>
                    <a:pt x="5" y="16"/>
                    <a:pt x="5" y="16"/>
                  </a:cubicBezTo>
                  <a:cubicBezTo>
                    <a:pt x="4" y="15"/>
                    <a:pt x="4" y="15"/>
                    <a:pt x="4" y="15"/>
                  </a:cubicBezTo>
                  <a:cubicBezTo>
                    <a:pt x="3" y="13"/>
                    <a:pt x="3" y="13"/>
                    <a:pt x="3" y="13"/>
                  </a:cubicBezTo>
                  <a:cubicBezTo>
                    <a:pt x="2" y="13"/>
                    <a:pt x="2" y="13"/>
                    <a:pt x="2" y="13"/>
                  </a:cubicBezTo>
                  <a:cubicBezTo>
                    <a:pt x="2" y="12"/>
                    <a:pt x="2" y="12"/>
                    <a:pt x="2" y="12"/>
                  </a:cubicBezTo>
                  <a:cubicBezTo>
                    <a:pt x="1" y="11"/>
                    <a:pt x="1" y="11"/>
                    <a:pt x="1" y="11"/>
                  </a:cubicBezTo>
                  <a:cubicBezTo>
                    <a:pt x="0" y="10"/>
                    <a:pt x="0" y="10"/>
                    <a:pt x="0" y="10"/>
                  </a:cubicBezTo>
                  <a:cubicBezTo>
                    <a:pt x="0" y="10"/>
                    <a:pt x="0" y="10"/>
                    <a:pt x="0" y="10"/>
                  </a:cubicBezTo>
                  <a:cubicBezTo>
                    <a:pt x="0" y="10"/>
                    <a:pt x="0" y="10"/>
                    <a:pt x="0" y="10"/>
                  </a:cubicBezTo>
                  <a:cubicBezTo>
                    <a:pt x="1" y="9"/>
                    <a:pt x="1" y="9"/>
                    <a:pt x="1" y="9"/>
                  </a:cubicBezTo>
                  <a:cubicBezTo>
                    <a:pt x="2" y="9"/>
                    <a:pt x="2" y="9"/>
                    <a:pt x="2" y="9"/>
                  </a:cubicBezTo>
                  <a:cubicBezTo>
                    <a:pt x="1" y="8"/>
                    <a:pt x="1" y="8"/>
                    <a:pt x="1" y="8"/>
                  </a:cubicBezTo>
                  <a:cubicBezTo>
                    <a:pt x="1" y="7"/>
                    <a:pt x="1" y="7"/>
                    <a:pt x="1" y="7"/>
                  </a:cubicBezTo>
                  <a:cubicBezTo>
                    <a:pt x="2" y="6"/>
                    <a:pt x="2" y="6"/>
                    <a:pt x="2" y="6"/>
                  </a:cubicBezTo>
                  <a:cubicBezTo>
                    <a:pt x="2" y="5"/>
                    <a:pt x="2" y="5"/>
                    <a:pt x="2" y="5"/>
                  </a:cubicBezTo>
                  <a:cubicBezTo>
                    <a:pt x="2" y="4"/>
                    <a:pt x="2" y="4"/>
                    <a:pt x="2" y="4"/>
                  </a:cubicBezTo>
                  <a:cubicBezTo>
                    <a:pt x="4" y="4"/>
                    <a:pt x="4" y="4"/>
                    <a:pt x="4" y="4"/>
                  </a:cubicBezTo>
                  <a:cubicBezTo>
                    <a:pt x="5" y="4"/>
                    <a:pt x="5" y="4"/>
                    <a:pt x="5" y="4"/>
                  </a:cubicBezTo>
                  <a:cubicBezTo>
                    <a:pt x="6" y="4"/>
                    <a:pt x="6" y="4"/>
                    <a:pt x="6" y="4"/>
                  </a:cubicBezTo>
                  <a:cubicBezTo>
                    <a:pt x="6" y="3"/>
                    <a:pt x="6" y="3"/>
                    <a:pt x="6" y="3"/>
                  </a:cubicBezTo>
                  <a:cubicBezTo>
                    <a:pt x="6" y="2"/>
                    <a:pt x="6" y="2"/>
                    <a:pt x="6" y="2"/>
                  </a:cubicBezTo>
                  <a:cubicBezTo>
                    <a:pt x="7" y="2"/>
                    <a:pt x="7" y="2"/>
                    <a:pt x="7" y="2"/>
                  </a:cubicBezTo>
                  <a:cubicBezTo>
                    <a:pt x="8" y="2"/>
                    <a:pt x="8" y="2"/>
                    <a:pt x="8" y="2"/>
                  </a:cubicBezTo>
                  <a:cubicBezTo>
                    <a:pt x="9" y="2"/>
                    <a:pt x="9" y="2"/>
                    <a:pt x="9" y="2"/>
                  </a:cubicBezTo>
                  <a:cubicBezTo>
                    <a:pt x="8" y="1"/>
                    <a:pt x="8" y="1"/>
                    <a:pt x="8" y="1"/>
                  </a:cubicBezTo>
                  <a:cubicBezTo>
                    <a:pt x="8" y="1"/>
                    <a:pt x="8" y="1"/>
                    <a:pt x="8" y="1"/>
                  </a:cubicBezTo>
                  <a:cubicBezTo>
                    <a:pt x="9" y="0"/>
                    <a:pt x="9" y="0"/>
                    <a:pt x="9" y="0"/>
                  </a:cubicBezTo>
                  <a:cubicBezTo>
                    <a:pt x="10" y="0"/>
                    <a:pt x="10" y="0"/>
                    <a:pt x="10" y="0"/>
                  </a:cubicBezTo>
                  <a:cubicBezTo>
                    <a:pt x="10" y="0"/>
                    <a:pt x="10" y="0"/>
                    <a:pt x="10" y="0"/>
                  </a:cubicBezTo>
                  <a:close/>
                  <a:moveTo>
                    <a:pt x="13" y="59"/>
                  </a:moveTo>
                  <a:cubicBezTo>
                    <a:pt x="13" y="60"/>
                    <a:pt x="13" y="60"/>
                    <a:pt x="13" y="60"/>
                  </a:cubicBezTo>
                  <a:cubicBezTo>
                    <a:pt x="13" y="60"/>
                    <a:pt x="13" y="60"/>
                    <a:pt x="13" y="60"/>
                  </a:cubicBezTo>
                  <a:cubicBezTo>
                    <a:pt x="13" y="59"/>
                    <a:pt x="13" y="59"/>
                    <a:pt x="13" y="59"/>
                  </a:cubicBezTo>
                  <a:cubicBezTo>
                    <a:pt x="13" y="59"/>
                    <a:pt x="13" y="59"/>
                    <a:pt x="13" y="59"/>
                  </a:cubicBezTo>
                  <a:cubicBezTo>
                    <a:pt x="13" y="59"/>
                    <a:pt x="13" y="59"/>
                    <a:pt x="13" y="59"/>
                  </a:cubicBezTo>
                  <a:close/>
                  <a:moveTo>
                    <a:pt x="10" y="55"/>
                  </a:moveTo>
                  <a:cubicBezTo>
                    <a:pt x="10" y="56"/>
                    <a:pt x="10" y="56"/>
                    <a:pt x="10" y="56"/>
                  </a:cubicBezTo>
                  <a:cubicBezTo>
                    <a:pt x="10" y="56"/>
                    <a:pt x="10" y="56"/>
                    <a:pt x="10" y="56"/>
                  </a:cubicBezTo>
                  <a:cubicBezTo>
                    <a:pt x="10" y="55"/>
                    <a:pt x="10" y="55"/>
                    <a:pt x="10" y="55"/>
                  </a:cubicBezTo>
                  <a:cubicBezTo>
                    <a:pt x="10" y="55"/>
                    <a:pt x="10" y="55"/>
                    <a:pt x="10" y="55"/>
                  </a:cubicBezTo>
                  <a:close/>
                  <a:moveTo>
                    <a:pt x="7" y="53"/>
                  </a:moveTo>
                  <a:cubicBezTo>
                    <a:pt x="7" y="54"/>
                    <a:pt x="7" y="54"/>
                    <a:pt x="7" y="54"/>
                  </a:cubicBezTo>
                  <a:cubicBezTo>
                    <a:pt x="7" y="54"/>
                    <a:pt x="7" y="54"/>
                    <a:pt x="7" y="54"/>
                  </a:cubicBezTo>
                  <a:cubicBezTo>
                    <a:pt x="7" y="55"/>
                    <a:pt x="7" y="55"/>
                    <a:pt x="7" y="55"/>
                  </a:cubicBezTo>
                  <a:cubicBezTo>
                    <a:pt x="7" y="54"/>
                    <a:pt x="7" y="54"/>
                    <a:pt x="7" y="54"/>
                  </a:cubicBezTo>
                  <a:cubicBezTo>
                    <a:pt x="7" y="53"/>
                    <a:pt x="7" y="53"/>
                    <a:pt x="7" y="53"/>
                  </a:cubicBezTo>
                  <a:cubicBezTo>
                    <a:pt x="7" y="53"/>
                    <a:pt x="7" y="53"/>
                    <a:pt x="7" y="53"/>
                  </a:cubicBezTo>
                  <a:close/>
                  <a:moveTo>
                    <a:pt x="23" y="36"/>
                  </a:moveTo>
                  <a:cubicBezTo>
                    <a:pt x="23" y="37"/>
                    <a:pt x="23" y="37"/>
                    <a:pt x="23" y="37"/>
                  </a:cubicBezTo>
                  <a:cubicBezTo>
                    <a:pt x="24" y="37"/>
                    <a:pt x="24" y="37"/>
                    <a:pt x="24" y="37"/>
                  </a:cubicBezTo>
                  <a:cubicBezTo>
                    <a:pt x="24" y="37"/>
                    <a:pt x="24" y="37"/>
                    <a:pt x="24" y="37"/>
                  </a:cubicBezTo>
                  <a:cubicBezTo>
                    <a:pt x="23" y="36"/>
                    <a:pt x="23" y="36"/>
                    <a:pt x="23" y="36"/>
                  </a:cubicBezTo>
                  <a:close/>
                  <a:moveTo>
                    <a:pt x="14" y="46"/>
                  </a:moveTo>
                  <a:cubicBezTo>
                    <a:pt x="13" y="46"/>
                    <a:pt x="13" y="46"/>
                    <a:pt x="13" y="46"/>
                  </a:cubicBezTo>
                  <a:cubicBezTo>
                    <a:pt x="14" y="46"/>
                    <a:pt x="14" y="46"/>
                    <a:pt x="14" y="46"/>
                  </a:cubicBezTo>
                  <a:cubicBezTo>
                    <a:pt x="14" y="46"/>
                    <a:pt x="14" y="46"/>
                    <a:pt x="14" y="46"/>
                  </a:cubicBezTo>
                  <a:close/>
                  <a:moveTo>
                    <a:pt x="14" y="47"/>
                  </a:moveTo>
                  <a:cubicBezTo>
                    <a:pt x="14" y="47"/>
                    <a:pt x="14" y="47"/>
                    <a:pt x="14" y="47"/>
                  </a:cubicBezTo>
                  <a:cubicBezTo>
                    <a:pt x="14" y="48"/>
                    <a:pt x="14" y="48"/>
                    <a:pt x="14" y="48"/>
                  </a:cubicBezTo>
                  <a:cubicBezTo>
                    <a:pt x="15" y="48"/>
                    <a:pt x="15" y="48"/>
                    <a:pt x="15" y="48"/>
                  </a:cubicBezTo>
                  <a:cubicBezTo>
                    <a:pt x="15" y="47"/>
                    <a:pt x="15" y="47"/>
                    <a:pt x="15" y="47"/>
                  </a:cubicBezTo>
                  <a:lnTo>
                    <a:pt x="14" y="4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0" name="Freeform 28"/>
            <p:cNvSpPr>
              <a:spLocks noEditPoints="1"/>
            </p:cNvSpPr>
            <p:nvPr/>
          </p:nvSpPr>
          <p:spPr bwMode="auto">
            <a:xfrm>
              <a:off x="7658708" y="3505038"/>
              <a:ext cx="265124" cy="518480"/>
            </a:xfrm>
            <a:custGeom>
              <a:avLst/>
              <a:gdLst>
                <a:gd name="T0" fmla="*/ 82 w 148"/>
                <a:gd name="T1" fmla="*/ 4 h 297"/>
                <a:gd name="T2" fmla="*/ 97 w 148"/>
                <a:gd name="T3" fmla="*/ 22 h 297"/>
                <a:gd name="T4" fmla="*/ 89 w 148"/>
                <a:gd name="T5" fmla="*/ 41 h 297"/>
                <a:gd name="T6" fmla="*/ 85 w 148"/>
                <a:gd name="T7" fmla="*/ 48 h 297"/>
                <a:gd name="T8" fmla="*/ 85 w 148"/>
                <a:gd name="T9" fmla="*/ 63 h 297"/>
                <a:gd name="T10" fmla="*/ 100 w 148"/>
                <a:gd name="T11" fmla="*/ 71 h 297"/>
                <a:gd name="T12" fmla="*/ 108 w 148"/>
                <a:gd name="T13" fmla="*/ 78 h 297"/>
                <a:gd name="T14" fmla="*/ 122 w 148"/>
                <a:gd name="T15" fmla="*/ 86 h 297"/>
                <a:gd name="T16" fmla="*/ 115 w 148"/>
                <a:gd name="T17" fmla="*/ 100 h 297"/>
                <a:gd name="T18" fmla="*/ 126 w 148"/>
                <a:gd name="T19" fmla="*/ 104 h 297"/>
                <a:gd name="T20" fmla="*/ 148 w 148"/>
                <a:gd name="T21" fmla="*/ 108 h 297"/>
                <a:gd name="T22" fmla="*/ 137 w 148"/>
                <a:gd name="T23" fmla="*/ 119 h 297"/>
                <a:gd name="T24" fmla="*/ 122 w 148"/>
                <a:gd name="T25" fmla="*/ 130 h 297"/>
                <a:gd name="T26" fmla="*/ 115 w 148"/>
                <a:gd name="T27" fmla="*/ 141 h 297"/>
                <a:gd name="T28" fmla="*/ 97 w 148"/>
                <a:gd name="T29" fmla="*/ 152 h 297"/>
                <a:gd name="T30" fmla="*/ 93 w 148"/>
                <a:gd name="T31" fmla="*/ 163 h 297"/>
                <a:gd name="T32" fmla="*/ 111 w 148"/>
                <a:gd name="T33" fmla="*/ 186 h 297"/>
                <a:gd name="T34" fmla="*/ 115 w 148"/>
                <a:gd name="T35" fmla="*/ 201 h 297"/>
                <a:gd name="T36" fmla="*/ 119 w 148"/>
                <a:gd name="T37" fmla="*/ 223 h 297"/>
                <a:gd name="T38" fmla="*/ 130 w 148"/>
                <a:gd name="T39" fmla="*/ 245 h 297"/>
                <a:gd name="T40" fmla="*/ 134 w 148"/>
                <a:gd name="T41" fmla="*/ 267 h 297"/>
                <a:gd name="T42" fmla="*/ 122 w 148"/>
                <a:gd name="T43" fmla="*/ 290 h 297"/>
                <a:gd name="T44" fmla="*/ 119 w 148"/>
                <a:gd name="T45" fmla="*/ 286 h 297"/>
                <a:gd name="T46" fmla="*/ 122 w 148"/>
                <a:gd name="T47" fmla="*/ 278 h 297"/>
                <a:gd name="T48" fmla="*/ 122 w 148"/>
                <a:gd name="T49" fmla="*/ 264 h 297"/>
                <a:gd name="T50" fmla="*/ 119 w 148"/>
                <a:gd name="T51" fmla="*/ 241 h 297"/>
                <a:gd name="T52" fmla="*/ 111 w 148"/>
                <a:gd name="T53" fmla="*/ 238 h 297"/>
                <a:gd name="T54" fmla="*/ 104 w 148"/>
                <a:gd name="T55" fmla="*/ 219 h 297"/>
                <a:gd name="T56" fmla="*/ 100 w 148"/>
                <a:gd name="T57" fmla="*/ 197 h 297"/>
                <a:gd name="T58" fmla="*/ 97 w 148"/>
                <a:gd name="T59" fmla="*/ 193 h 297"/>
                <a:gd name="T60" fmla="*/ 85 w 148"/>
                <a:gd name="T61" fmla="*/ 178 h 297"/>
                <a:gd name="T62" fmla="*/ 85 w 148"/>
                <a:gd name="T63" fmla="*/ 182 h 297"/>
                <a:gd name="T64" fmla="*/ 74 w 148"/>
                <a:gd name="T65" fmla="*/ 189 h 297"/>
                <a:gd name="T66" fmla="*/ 71 w 148"/>
                <a:gd name="T67" fmla="*/ 193 h 297"/>
                <a:gd name="T68" fmla="*/ 56 w 148"/>
                <a:gd name="T69" fmla="*/ 201 h 297"/>
                <a:gd name="T70" fmla="*/ 48 w 148"/>
                <a:gd name="T71" fmla="*/ 204 h 297"/>
                <a:gd name="T72" fmla="*/ 45 w 148"/>
                <a:gd name="T73" fmla="*/ 197 h 297"/>
                <a:gd name="T74" fmla="*/ 48 w 148"/>
                <a:gd name="T75" fmla="*/ 178 h 297"/>
                <a:gd name="T76" fmla="*/ 41 w 148"/>
                <a:gd name="T77" fmla="*/ 163 h 297"/>
                <a:gd name="T78" fmla="*/ 30 w 148"/>
                <a:gd name="T79" fmla="*/ 149 h 297"/>
                <a:gd name="T80" fmla="*/ 23 w 148"/>
                <a:gd name="T81" fmla="*/ 145 h 297"/>
                <a:gd name="T82" fmla="*/ 26 w 148"/>
                <a:gd name="T83" fmla="*/ 149 h 297"/>
                <a:gd name="T84" fmla="*/ 26 w 148"/>
                <a:gd name="T85" fmla="*/ 137 h 297"/>
                <a:gd name="T86" fmla="*/ 15 w 148"/>
                <a:gd name="T87" fmla="*/ 134 h 297"/>
                <a:gd name="T88" fmla="*/ 11 w 148"/>
                <a:gd name="T89" fmla="*/ 134 h 297"/>
                <a:gd name="T90" fmla="*/ 4 w 148"/>
                <a:gd name="T91" fmla="*/ 115 h 297"/>
                <a:gd name="T92" fmla="*/ 11 w 148"/>
                <a:gd name="T93" fmla="*/ 104 h 297"/>
                <a:gd name="T94" fmla="*/ 19 w 148"/>
                <a:gd name="T95" fmla="*/ 86 h 297"/>
                <a:gd name="T96" fmla="*/ 26 w 148"/>
                <a:gd name="T97" fmla="*/ 71 h 297"/>
                <a:gd name="T98" fmla="*/ 34 w 148"/>
                <a:gd name="T99" fmla="*/ 41 h 297"/>
                <a:gd name="T100" fmla="*/ 48 w 148"/>
                <a:gd name="T101" fmla="*/ 15 h 297"/>
                <a:gd name="T102" fmla="*/ 67 w 148"/>
                <a:gd name="T103" fmla="*/ 8 h 297"/>
                <a:gd name="T104" fmla="*/ 23 w 148"/>
                <a:gd name="T105" fmla="*/ 156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48" h="297">
                  <a:moveTo>
                    <a:pt x="67" y="0"/>
                  </a:moveTo>
                  <a:lnTo>
                    <a:pt x="71" y="0"/>
                  </a:lnTo>
                  <a:lnTo>
                    <a:pt x="74" y="0"/>
                  </a:lnTo>
                  <a:lnTo>
                    <a:pt x="78" y="0"/>
                  </a:lnTo>
                  <a:lnTo>
                    <a:pt x="82" y="0"/>
                  </a:lnTo>
                  <a:lnTo>
                    <a:pt x="82" y="4"/>
                  </a:lnTo>
                  <a:lnTo>
                    <a:pt x="85" y="4"/>
                  </a:lnTo>
                  <a:lnTo>
                    <a:pt x="85" y="11"/>
                  </a:lnTo>
                  <a:lnTo>
                    <a:pt x="89" y="8"/>
                  </a:lnTo>
                  <a:lnTo>
                    <a:pt x="93" y="11"/>
                  </a:lnTo>
                  <a:lnTo>
                    <a:pt x="93" y="15"/>
                  </a:lnTo>
                  <a:lnTo>
                    <a:pt x="97" y="22"/>
                  </a:lnTo>
                  <a:lnTo>
                    <a:pt x="97" y="26"/>
                  </a:lnTo>
                  <a:lnTo>
                    <a:pt x="97" y="34"/>
                  </a:lnTo>
                  <a:lnTo>
                    <a:pt x="97" y="37"/>
                  </a:lnTo>
                  <a:lnTo>
                    <a:pt x="93" y="37"/>
                  </a:lnTo>
                  <a:lnTo>
                    <a:pt x="93" y="37"/>
                  </a:lnTo>
                  <a:lnTo>
                    <a:pt x="89" y="41"/>
                  </a:lnTo>
                  <a:lnTo>
                    <a:pt x="89" y="41"/>
                  </a:lnTo>
                  <a:lnTo>
                    <a:pt x="89" y="45"/>
                  </a:lnTo>
                  <a:lnTo>
                    <a:pt x="89" y="48"/>
                  </a:lnTo>
                  <a:lnTo>
                    <a:pt x="89" y="48"/>
                  </a:lnTo>
                  <a:lnTo>
                    <a:pt x="85" y="48"/>
                  </a:lnTo>
                  <a:lnTo>
                    <a:pt x="85" y="48"/>
                  </a:lnTo>
                  <a:lnTo>
                    <a:pt x="82" y="52"/>
                  </a:lnTo>
                  <a:lnTo>
                    <a:pt x="85" y="56"/>
                  </a:lnTo>
                  <a:lnTo>
                    <a:pt x="82" y="56"/>
                  </a:lnTo>
                  <a:lnTo>
                    <a:pt x="82" y="60"/>
                  </a:lnTo>
                  <a:lnTo>
                    <a:pt x="85" y="60"/>
                  </a:lnTo>
                  <a:lnTo>
                    <a:pt x="85" y="63"/>
                  </a:lnTo>
                  <a:lnTo>
                    <a:pt x="89" y="63"/>
                  </a:lnTo>
                  <a:lnTo>
                    <a:pt x="89" y="67"/>
                  </a:lnTo>
                  <a:lnTo>
                    <a:pt x="89" y="71"/>
                  </a:lnTo>
                  <a:lnTo>
                    <a:pt x="93" y="67"/>
                  </a:lnTo>
                  <a:lnTo>
                    <a:pt x="100" y="67"/>
                  </a:lnTo>
                  <a:lnTo>
                    <a:pt x="100" y="71"/>
                  </a:lnTo>
                  <a:lnTo>
                    <a:pt x="100" y="71"/>
                  </a:lnTo>
                  <a:lnTo>
                    <a:pt x="104" y="74"/>
                  </a:lnTo>
                  <a:lnTo>
                    <a:pt x="108" y="71"/>
                  </a:lnTo>
                  <a:lnTo>
                    <a:pt x="108" y="74"/>
                  </a:lnTo>
                  <a:lnTo>
                    <a:pt x="108" y="78"/>
                  </a:lnTo>
                  <a:lnTo>
                    <a:pt x="108" y="78"/>
                  </a:lnTo>
                  <a:lnTo>
                    <a:pt x="111" y="82"/>
                  </a:lnTo>
                  <a:lnTo>
                    <a:pt x="111" y="82"/>
                  </a:lnTo>
                  <a:lnTo>
                    <a:pt x="115" y="82"/>
                  </a:lnTo>
                  <a:lnTo>
                    <a:pt x="115" y="82"/>
                  </a:lnTo>
                  <a:lnTo>
                    <a:pt x="119" y="82"/>
                  </a:lnTo>
                  <a:lnTo>
                    <a:pt x="122" y="86"/>
                  </a:lnTo>
                  <a:lnTo>
                    <a:pt x="122" y="86"/>
                  </a:lnTo>
                  <a:lnTo>
                    <a:pt x="122" y="89"/>
                  </a:lnTo>
                  <a:lnTo>
                    <a:pt x="122" y="89"/>
                  </a:lnTo>
                  <a:lnTo>
                    <a:pt x="119" y="97"/>
                  </a:lnTo>
                  <a:lnTo>
                    <a:pt x="115" y="97"/>
                  </a:lnTo>
                  <a:lnTo>
                    <a:pt x="115" y="100"/>
                  </a:lnTo>
                  <a:lnTo>
                    <a:pt x="119" y="100"/>
                  </a:lnTo>
                  <a:lnTo>
                    <a:pt x="122" y="100"/>
                  </a:lnTo>
                  <a:lnTo>
                    <a:pt x="122" y="100"/>
                  </a:lnTo>
                  <a:lnTo>
                    <a:pt x="126" y="100"/>
                  </a:lnTo>
                  <a:lnTo>
                    <a:pt x="126" y="100"/>
                  </a:lnTo>
                  <a:lnTo>
                    <a:pt x="126" y="104"/>
                  </a:lnTo>
                  <a:lnTo>
                    <a:pt x="126" y="108"/>
                  </a:lnTo>
                  <a:lnTo>
                    <a:pt x="130" y="112"/>
                  </a:lnTo>
                  <a:lnTo>
                    <a:pt x="134" y="108"/>
                  </a:lnTo>
                  <a:lnTo>
                    <a:pt x="137" y="108"/>
                  </a:lnTo>
                  <a:lnTo>
                    <a:pt x="145" y="104"/>
                  </a:lnTo>
                  <a:lnTo>
                    <a:pt x="148" y="108"/>
                  </a:lnTo>
                  <a:lnTo>
                    <a:pt x="148" y="108"/>
                  </a:lnTo>
                  <a:lnTo>
                    <a:pt x="145" y="112"/>
                  </a:lnTo>
                  <a:lnTo>
                    <a:pt x="137" y="112"/>
                  </a:lnTo>
                  <a:lnTo>
                    <a:pt x="137" y="115"/>
                  </a:lnTo>
                  <a:lnTo>
                    <a:pt x="137" y="119"/>
                  </a:lnTo>
                  <a:lnTo>
                    <a:pt x="137" y="119"/>
                  </a:lnTo>
                  <a:lnTo>
                    <a:pt x="134" y="123"/>
                  </a:lnTo>
                  <a:lnTo>
                    <a:pt x="134" y="123"/>
                  </a:lnTo>
                  <a:lnTo>
                    <a:pt x="130" y="126"/>
                  </a:lnTo>
                  <a:lnTo>
                    <a:pt x="126" y="126"/>
                  </a:lnTo>
                  <a:lnTo>
                    <a:pt x="122" y="130"/>
                  </a:lnTo>
                  <a:lnTo>
                    <a:pt x="122" y="130"/>
                  </a:lnTo>
                  <a:lnTo>
                    <a:pt x="126" y="134"/>
                  </a:lnTo>
                  <a:lnTo>
                    <a:pt x="122" y="134"/>
                  </a:lnTo>
                  <a:lnTo>
                    <a:pt x="119" y="134"/>
                  </a:lnTo>
                  <a:lnTo>
                    <a:pt x="115" y="134"/>
                  </a:lnTo>
                  <a:lnTo>
                    <a:pt x="115" y="137"/>
                  </a:lnTo>
                  <a:lnTo>
                    <a:pt x="115" y="141"/>
                  </a:lnTo>
                  <a:lnTo>
                    <a:pt x="111" y="141"/>
                  </a:lnTo>
                  <a:lnTo>
                    <a:pt x="108" y="141"/>
                  </a:lnTo>
                  <a:lnTo>
                    <a:pt x="100" y="141"/>
                  </a:lnTo>
                  <a:lnTo>
                    <a:pt x="100" y="145"/>
                  </a:lnTo>
                  <a:lnTo>
                    <a:pt x="100" y="149"/>
                  </a:lnTo>
                  <a:lnTo>
                    <a:pt x="97" y="152"/>
                  </a:lnTo>
                  <a:lnTo>
                    <a:pt x="97" y="156"/>
                  </a:lnTo>
                  <a:lnTo>
                    <a:pt x="100" y="160"/>
                  </a:lnTo>
                  <a:lnTo>
                    <a:pt x="97" y="160"/>
                  </a:lnTo>
                  <a:lnTo>
                    <a:pt x="93" y="163"/>
                  </a:lnTo>
                  <a:lnTo>
                    <a:pt x="93" y="163"/>
                  </a:lnTo>
                  <a:lnTo>
                    <a:pt x="93" y="163"/>
                  </a:lnTo>
                  <a:lnTo>
                    <a:pt x="97" y="167"/>
                  </a:lnTo>
                  <a:lnTo>
                    <a:pt x="100" y="171"/>
                  </a:lnTo>
                  <a:lnTo>
                    <a:pt x="100" y="175"/>
                  </a:lnTo>
                  <a:lnTo>
                    <a:pt x="104" y="175"/>
                  </a:lnTo>
                  <a:lnTo>
                    <a:pt x="108" y="182"/>
                  </a:lnTo>
                  <a:lnTo>
                    <a:pt x="111" y="186"/>
                  </a:lnTo>
                  <a:lnTo>
                    <a:pt x="115" y="189"/>
                  </a:lnTo>
                  <a:lnTo>
                    <a:pt x="115" y="193"/>
                  </a:lnTo>
                  <a:lnTo>
                    <a:pt x="119" y="193"/>
                  </a:lnTo>
                  <a:lnTo>
                    <a:pt x="119" y="197"/>
                  </a:lnTo>
                  <a:lnTo>
                    <a:pt x="115" y="197"/>
                  </a:lnTo>
                  <a:lnTo>
                    <a:pt x="115" y="201"/>
                  </a:lnTo>
                  <a:lnTo>
                    <a:pt x="115" y="208"/>
                  </a:lnTo>
                  <a:lnTo>
                    <a:pt x="115" y="208"/>
                  </a:lnTo>
                  <a:lnTo>
                    <a:pt x="111" y="212"/>
                  </a:lnTo>
                  <a:lnTo>
                    <a:pt x="115" y="215"/>
                  </a:lnTo>
                  <a:lnTo>
                    <a:pt x="115" y="219"/>
                  </a:lnTo>
                  <a:lnTo>
                    <a:pt x="119" y="223"/>
                  </a:lnTo>
                  <a:lnTo>
                    <a:pt x="122" y="227"/>
                  </a:lnTo>
                  <a:lnTo>
                    <a:pt x="126" y="230"/>
                  </a:lnTo>
                  <a:lnTo>
                    <a:pt x="130" y="238"/>
                  </a:lnTo>
                  <a:lnTo>
                    <a:pt x="130" y="241"/>
                  </a:lnTo>
                  <a:lnTo>
                    <a:pt x="130" y="241"/>
                  </a:lnTo>
                  <a:lnTo>
                    <a:pt x="130" y="245"/>
                  </a:lnTo>
                  <a:lnTo>
                    <a:pt x="130" y="249"/>
                  </a:lnTo>
                  <a:lnTo>
                    <a:pt x="130" y="252"/>
                  </a:lnTo>
                  <a:lnTo>
                    <a:pt x="134" y="256"/>
                  </a:lnTo>
                  <a:lnTo>
                    <a:pt x="134" y="260"/>
                  </a:lnTo>
                  <a:lnTo>
                    <a:pt x="134" y="264"/>
                  </a:lnTo>
                  <a:lnTo>
                    <a:pt x="134" y="267"/>
                  </a:lnTo>
                  <a:lnTo>
                    <a:pt x="134" y="267"/>
                  </a:lnTo>
                  <a:lnTo>
                    <a:pt x="130" y="278"/>
                  </a:lnTo>
                  <a:lnTo>
                    <a:pt x="126" y="282"/>
                  </a:lnTo>
                  <a:lnTo>
                    <a:pt x="126" y="286"/>
                  </a:lnTo>
                  <a:lnTo>
                    <a:pt x="122" y="286"/>
                  </a:lnTo>
                  <a:lnTo>
                    <a:pt x="122" y="290"/>
                  </a:lnTo>
                  <a:lnTo>
                    <a:pt x="122" y="290"/>
                  </a:lnTo>
                  <a:lnTo>
                    <a:pt x="122" y="293"/>
                  </a:lnTo>
                  <a:lnTo>
                    <a:pt x="119" y="297"/>
                  </a:lnTo>
                  <a:lnTo>
                    <a:pt x="119" y="290"/>
                  </a:lnTo>
                  <a:lnTo>
                    <a:pt x="119" y="286"/>
                  </a:lnTo>
                  <a:lnTo>
                    <a:pt x="119" y="286"/>
                  </a:lnTo>
                  <a:lnTo>
                    <a:pt x="119" y="282"/>
                  </a:lnTo>
                  <a:lnTo>
                    <a:pt x="119" y="286"/>
                  </a:lnTo>
                  <a:lnTo>
                    <a:pt x="119" y="282"/>
                  </a:lnTo>
                  <a:lnTo>
                    <a:pt x="122" y="278"/>
                  </a:lnTo>
                  <a:lnTo>
                    <a:pt x="122" y="278"/>
                  </a:lnTo>
                  <a:lnTo>
                    <a:pt x="122" y="278"/>
                  </a:lnTo>
                  <a:lnTo>
                    <a:pt x="122" y="275"/>
                  </a:lnTo>
                  <a:lnTo>
                    <a:pt x="122" y="271"/>
                  </a:lnTo>
                  <a:lnTo>
                    <a:pt x="122" y="271"/>
                  </a:lnTo>
                  <a:lnTo>
                    <a:pt x="122" y="267"/>
                  </a:lnTo>
                  <a:lnTo>
                    <a:pt x="122" y="264"/>
                  </a:lnTo>
                  <a:lnTo>
                    <a:pt x="122" y="264"/>
                  </a:lnTo>
                  <a:lnTo>
                    <a:pt x="119" y="260"/>
                  </a:lnTo>
                  <a:lnTo>
                    <a:pt x="119" y="256"/>
                  </a:lnTo>
                  <a:lnTo>
                    <a:pt x="122" y="256"/>
                  </a:lnTo>
                  <a:lnTo>
                    <a:pt x="119" y="252"/>
                  </a:lnTo>
                  <a:lnTo>
                    <a:pt x="119" y="252"/>
                  </a:lnTo>
                  <a:lnTo>
                    <a:pt x="119" y="241"/>
                  </a:lnTo>
                  <a:lnTo>
                    <a:pt x="115" y="241"/>
                  </a:lnTo>
                  <a:lnTo>
                    <a:pt x="115" y="238"/>
                  </a:lnTo>
                  <a:lnTo>
                    <a:pt x="111" y="234"/>
                  </a:lnTo>
                  <a:lnTo>
                    <a:pt x="111" y="238"/>
                  </a:lnTo>
                  <a:lnTo>
                    <a:pt x="111" y="238"/>
                  </a:lnTo>
                  <a:lnTo>
                    <a:pt x="111" y="238"/>
                  </a:lnTo>
                  <a:lnTo>
                    <a:pt x="108" y="234"/>
                  </a:lnTo>
                  <a:lnTo>
                    <a:pt x="108" y="227"/>
                  </a:lnTo>
                  <a:lnTo>
                    <a:pt x="108" y="227"/>
                  </a:lnTo>
                  <a:lnTo>
                    <a:pt x="108" y="223"/>
                  </a:lnTo>
                  <a:lnTo>
                    <a:pt x="108" y="219"/>
                  </a:lnTo>
                  <a:lnTo>
                    <a:pt x="104" y="219"/>
                  </a:lnTo>
                  <a:lnTo>
                    <a:pt x="104" y="212"/>
                  </a:lnTo>
                  <a:lnTo>
                    <a:pt x="104" y="212"/>
                  </a:lnTo>
                  <a:lnTo>
                    <a:pt x="100" y="201"/>
                  </a:lnTo>
                  <a:lnTo>
                    <a:pt x="100" y="201"/>
                  </a:lnTo>
                  <a:lnTo>
                    <a:pt x="100" y="197"/>
                  </a:lnTo>
                  <a:lnTo>
                    <a:pt x="100" y="197"/>
                  </a:lnTo>
                  <a:lnTo>
                    <a:pt x="100" y="197"/>
                  </a:lnTo>
                  <a:lnTo>
                    <a:pt x="97" y="193"/>
                  </a:lnTo>
                  <a:lnTo>
                    <a:pt x="100" y="189"/>
                  </a:lnTo>
                  <a:lnTo>
                    <a:pt x="100" y="189"/>
                  </a:lnTo>
                  <a:lnTo>
                    <a:pt x="97" y="193"/>
                  </a:lnTo>
                  <a:lnTo>
                    <a:pt x="97" y="193"/>
                  </a:lnTo>
                  <a:lnTo>
                    <a:pt x="93" y="193"/>
                  </a:lnTo>
                  <a:lnTo>
                    <a:pt x="93" y="189"/>
                  </a:lnTo>
                  <a:lnTo>
                    <a:pt x="89" y="186"/>
                  </a:lnTo>
                  <a:lnTo>
                    <a:pt x="85" y="182"/>
                  </a:lnTo>
                  <a:lnTo>
                    <a:pt x="85" y="178"/>
                  </a:lnTo>
                  <a:lnTo>
                    <a:pt x="85" y="178"/>
                  </a:lnTo>
                  <a:lnTo>
                    <a:pt x="85" y="178"/>
                  </a:lnTo>
                  <a:lnTo>
                    <a:pt x="82" y="175"/>
                  </a:lnTo>
                  <a:lnTo>
                    <a:pt x="85" y="178"/>
                  </a:lnTo>
                  <a:lnTo>
                    <a:pt x="82" y="178"/>
                  </a:lnTo>
                  <a:lnTo>
                    <a:pt x="82" y="182"/>
                  </a:lnTo>
                  <a:lnTo>
                    <a:pt x="85" y="182"/>
                  </a:lnTo>
                  <a:lnTo>
                    <a:pt x="85" y="186"/>
                  </a:lnTo>
                  <a:lnTo>
                    <a:pt x="82" y="186"/>
                  </a:lnTo>
                  <a:lnTo>
                    <a:pt x="85" y="189"/>
                  </a:lnTo>
                  <a:lnTo>
                    <a:pt x="78" y="193"/>
                  </a:lnTo>
                  <a:lnTo>
                    <a:pt x="78" y="189"/>
                  </a:lnTo>
                  <a:lnTo>
                    <a:pt x="74" y="189"/>
                  </a:lnTo>
                  <a:lnTo>
                    <a:pt x="74" y="189"/>
                  </a:lnTo>
                  <a:lnTo>
                    <a:pt x="74" y="193"/>
                  </a:lnTo>
                  <a:lnTo>
                    <a:pt x="74" y="193"/>
                  </a:lnTo>
                  <a:lnTo>
                    <a:pt x="78" y="193"/>
                  </a:lnTo>
                  <a:lnTo>
                    <a:pt x="74" y="193"/>
                  </a:lnTo>
                  <a:lnTo>
                    <a:pt x="71" y="193"/>
                  </a:lnTo>
                  <a:lnTo>
                    <a:pt x="71" y="193"/>
                  </a:lnTo>
                  <a:lnTo>
                    <a:pt x="71" y="197"/>
                  </a:lnTo>
                  <a:lnTo>
                    <a:pt x="63" y="201"/>
                  </a:lnTo>
                  <a:lnTo>
                    <a:pt x="60" y="201"/>
                  </a:lnTo>
                  <a:lnTo>
                    <a:pt x="60" y="201"/>
                  </a:lnTo>
                  <a:lnTo>
                    <a:pt x="56" y="201"/>
                  </a:lnTo>
                  <a:lnTo>
                    <a:pt x="56" y="201"/>
                  </a:lnTo>
                  <a:lnTo>
                    <a:pt x="56" y="201"/>
                  </a:lnTo>
                  <a:lnTo>
                    <a:pt x="56" y="201"/>
                  </a:lnTo>
                  <a:lnTo>
                    <a:pt x="52" y="201"/>
                  </a:lnTo>
                  <a:lnTo>
                    <a:pt x="48" y="201"/>
                  </a:lnTo>
                  <a:lnTo>
                    <a:pt x="48" y="204"/>
                  </a:lnTo>
                  <a:lnTo>
                    <a:pt x="45" y="204"/>
                  </a:lnTo>
                  <a:lnTo>
                    <a:pt x="45" y="201"/>
                  </a:lnTo>
                  <a:lnTo>
                    <a:pt x="52" y="197"/>
                  </a:lnTo>
                  <a:lnTo>
                    <a:pt x="52" y="193"/>
                  </a:lnTo>
                  <a:lnTo>
                    <a:pt x="48" y="197"/>
                  </a:lnTo>
                  <a:lnTo>
                    <a:pt x="45" y="197"/>
                  </a:lnTo>
                  <a:lnTo>
                    <a:pt x="41" y="201"/>
                  </a:lnTo>
                  <a:lnTo>
                    <a:pt x="41" y="201"/>
                  </a:lnTo>
                  <a:lnTo>
                    <a:pt x="41" y="201"/>
                  </a:lnTo>
                  <a:lnTo>
                    <a:pt x="41" y="197"/>
                  </a:lnTo>
                  <a:lnTo>
                    <a:pt x="45" y="182"/>
                  </a:lnTo>
                  <a:lnTo>
                    <a:pt x="48" y="178"/>
                  </a:lnTo>
                  <a:lnTo>
                    <a:pt x="48" y="178"/>
                  </a:lnTo>
                  <a:lnTo>
                    <a:pt x="45" y="171"/>
                  </a:lnTo>
                  <a:lnTo>
                    <a:pt x="45" y="167"/>
                  </a:lnTo>
                  <a:lnTo>
                    <a:pt x="41" y="163"/>
                  </a:lnTo>
                  <a:lnTo>
                    <a:pt x="41" y="163"/>
                  </a:lnTo>
                  <a:lnTo>
                    <a:pt x="41" y="163"/>
                  </a:lnTo>
                  <a:lnTo>
                    <a:pt x="41" y="160"/>
                  </a:lnTo>
                  <a:lnTo>
                    <a:pt x="37" y="156"/>
                  </a:lnTo>
                  <a:lnTo>
                    <a:pt x="37" y="156"/>
                  </a:lnTo>
                  <a:lnTo>
                    <a:pt x="34" y="152"/>
                  </a:lnTo>
                  <a:lnTo>
                    <a:pt x="34" y="149"/>
                  </a:lnTo>
                  <a:lnTo>
                    <a:pt x="30" y="149"/>
                  </a:lnTo>
                  <a:lnTo>
                    <a:pt x="34" y="149"/>
                  </a:lnTo>
                  <a:lnTo>
                    <a:pt x="34" y="156"/>
                  </a:lnTo>
                  <a:lnTo>
                    <a:pt x="26" y="152"/>
                  </a:lnTo>
                  <a:lnTo>
                    <a:pt x="23" y="152"/>
                  </a:lnTo>
                  <a:lnTo>
                    <a:pt x="23" y="149"/>
                  </a:lnTo>
                  <a:lnTo>
                    <a:pt x="23" y="145"/>
                  </a:lnTo>
                  <a:lnTo>
                    <a:pt x="19" y="145"/>
                  </a:lnTo>
                  <a:lnTo>
                    <a:pt x="23" y="145"/>
                  </a:lnTo>
                  <a:lnTo>
                    <a:pt x="26" y="149"/>
                  </a:lnTo>
                  <a:lnTo>
                    <a:pt x="26" y="149"/>
                  </a:lnTo>
                  <a:lnTo>
                    <a:pt x="30" y="149"/>
                  </a:lnTo>
                  <a:lnTo>
                    <a:pt x="26" y="149"/>
                  </a:lnTo>
                  <a:lnTo>
                    <a:pt x="26" y="145"/>
                  </a:lnTo>
                  <a:lnTo>
                    <a:pt x="26" y="145"/>
                  </a:lnTo>
                  <a:lnTo>
                    <a:pt x="30" y="145"/>
                  </a:lnTo>
                  <a:lnTo>
                    <a:pt x="30" y="145"/>
                  </a:lnTo>
                  <a:lnTo>
                    <a:pt x="30" y="141"/>
                  </a:lnTo>
                  <a:lnTo>
                    <a:pt x="26" y="137"/>
                  </a:lnTo>
                  <a:lnTo>
                    <a:pt x="23" y="137"/>
                  </a:lnTo>
                  <a:lnTo>
                    <a:pt x="23" y="134"/>
                  </a:lnTo>
                  <a:lnTo>
                    <a:pt x="19" y="134"/>
                  </a:lnTo>
                  <a:lnTo>
                    <a:pt x="19" y="134"/>
                  </a:lnTo>
                  <a:lnTo>
                    <a:pt x="19" y="134"/>
                  </a:lnTo>
                  <a:lnTo>
                    <a:pt x="15" y="134"/>
                  </a:lnTo>
                  <a:lnTo>
                    <a:pt x="15" y="134"/>
                  </a:lnTo>
                  <a:lnTo>
                    <a:pt x="15" y="130"/>
                  </a:lnTo>
                  <a:lnTo>
                    <a:pt x="15" y="130"/>
                  </a:lnTo>
                  <a:lnTo>
                    <a:pt x="11" y="130"/>
                  </a:lnTo>
                  <a:lnTo>
                    <a:pt x="11" y="130"/>
                  </a:lnTo>
                  <a:lnTo>
                    <a:pt x="11" y="134"/>
                  </a:lnTo>
                  <a:lnTo>
                    <a:pt x="4" y="126"/>
                  </a:lnTo>
                  <a:lnTo>
                    <a:pt x="4" y="123"/>
                  </a:lnTo>
                  <a:lnTo>
                    <a:pt x="4" y="119"/>
                  </a:lnTo>
                  <a:lnTo>
                    <a:pt x="4" y="119"/>
                  </a:lnTo>
                  <a:lnTo>
                    <a:pt x="0" y="119"/>
                  </a:lnTo>
                  <a:lnTo>
                    <a:pt x="4" y="115"/>
                  </a:lnTo>
                  <a:lnTo>
                    <a:pt x="4" y="112"/>
                  </a:lnTo>
                  <a:lnTo>
                    <a:pt x="8" y="115"/>
                  </a:lnTo>
                  <a:lnTo>
                    <a:pt x="8" y="112"/>
                  </a:lnTo>
                  <a:lnTo>
                    <a:pt x="8" y="104"/>
                  </a:lnTo>
                  <a:lnTo>
                    <a:pt x="8" y="104"/>
                  </a:lnTo>
                  <a:lnTo>
                    <a:pt x="11" y="104"/>
                  </a:lnTo>
                  <a:lnTo>
                    <a:pt x="11" y="100"/>
                  </a:lnTo>
                  <a:lnTo>
                    <a:pt x="15" y="97"/>
                  </a:lnTo>
                  <a:lnTo>
                    <a:pt x="15" y="93"/>
                  </a:lnTo>
                  <a:lnTo>
                    <a:pt x="15" y="89"/>
                  </a:lnTo>
                  <a:lnTo>
                    <a:pt x="15" y="86"/>
                  </a:lnTo>
                  <a:lnTo>
                    <a:pt x="19" y="86"/>
                  </a:lnTo>
                  <a:lnTo>
                    <a:pt x="19" y="82"/>
                  </a:lnTo>
                  <a:lnTo>
                    <a:pt x="19" y="78"/>
                  </a:lnTo>
                  <a:lnTo>
                    <a:pt x="15" y="71"/>
                  </a:lnTo>
                  <a:lnTo>
                    <a:pt x="19" y="71"/>
                  </a:lnTo>
                  <a:lnTo>
                    <a:pt x="23" y="71"/>
                  </a:lnTo>
                  <a:lnTo>
                    <a:pt x="26" y="71"/>
                  </a:lnTo>
                  <a:lnTo>
                    <a:pt x="30" y="67"/>
                  </a:lnTo>
                  <a:lnTo>
                    <a:pt x="30" y="60"/>
                  </a:lnTo>
                  <a:lnTo>
                    <a:pt x="34" y="52"/>
                  </a:lnTo>
                  <a:lnTo>
                    <a:pt x="30" y="48"/>
                  </a:lnTo>
                  <a:lnTo>
                    <a:pt x="30" y="48"/>
                  </a:lnTo>
                  <a:lnTo>
                    <a:pt x="34" y="41"/>
                  </a:lnTo>
                  <a:lnTo>
                    <a:pt x="37" y="34"/>
                  </a:lnTo>
                  <a:lnTo>
                    <a:pt x="34" y="34"/>
                  </a:lnTo>
                  <a:lnTo>
                    <a:pt x="37" y="30"/>
                  </a:lnTo>
                  <a:lnTo>
                    <a:pt x="41" y="22"/>
                  </a:lnTo>
                  <a:lnTo>
                    <a:pt x="45" y="22"/>
                  </a:lnTo>
                  <a:lnTo>
                    <a:pt x="48" y="15"/>
                  </a:lnTo>
                  <a:lnTo>
                    <a:pt x="52" y="11"/>
                  </a:lnTo>
                  <a:lnTo>
                    <a:pt x="56" y="11"/>
                  </a:lnTo>
                  <a:lnTo>
                    <a:pt x="60" y="8"/>
                  </a:lnTo>
                  <a:lnTo>
                    <a:pt x="63" y="11"/>
                  </a:lnTo>
                  <a:lnTo>
                    <a:pt x="67" y="11"/>
                  </a:lnTo>
                  <a:lnTo>
                    <a:pt x="67" y="8"/>
                  </a:lnTo>
                  <a:lnTo>
                    <a:pt x="67" y="4"/>
                  </a:lnTo>
                  <a:lnTo>
                    <a:pt x="71" y="4"/>
                  </a:lnTo>
                  <a:lnTo>
                    <a:pt x="67" y="0"/>
                  </a:lnTo>
                  <a:lnTo>
                    <a:pt x="67" y="0"/>
                  </a:lnTo>
                  <a:lnTo>
                    <a:pt x="67" y="0"/>
                  </a:lnTo>
                  <a:close/>
                  <a:moveTo>
                    <a:pt x="23" y="156"/>
                  </a:moveTo>
                  <a:lnTo>
                    <a:pt x="26" y="160"/>
                  </a:lnTo>
                  <a:lnTo>
                    <a:pt x="26" y="160"/>
                  </a:lnTo>
                  <a:lnTo>
                    <a:pt x="30" y="160"/>
                  </a:lnTo>
                  <a:lnTo>
                    <a:pt x="26" y="156"/>
                  </a:lnTo>
                  <a:lnTo>
                    <a:pt x="23" y="15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1" name="Freeform 29"/>
            <p:cNvSpPr>
              <a:spLocks noEditPoints="1"/>
            </p:cNvSpPr>
            <p:nvPr/>
          </p:nvSpPr>
          <p:spPr bwMode="auto">
            <a:xfrm>
              <a:off x="7320137" y="4023517"/>
              <a:ext cx="66282" cy="109981"/>
            </a:xfrm>
            <a:custGeom>
              <a:avLst/>
              <a:gdLst>
                <a:gd name="T0" fmla="*/ 0 w 37"/>
                <a:gd name="T1" fmla="*/ 26 h 63"/>
                <a:gd name="T2" fmla="*/ 4 w 37"/>
                <a:gd name="T3" fmla="*/ 22 h 63"/>
                <a:gd name="T4" fmla="*/ 0 w 37"/>
                <a:gd name="T5" fmla="*/ 26 h 63"/>
                <a:gd name="T6" fmla="*/ 0 w 37"/>
                <a:gd name="T7" fmla="*/ 30 h 63"/>
                <a:gd name="T8" fmla="*/ 8 w 37"/>
                <a:gd name="T9" fmla="*/ 4 h 63"/>
                <a:gd name="T10" fmla="*/ 0 w 37"/>
                <a:gd name="T11" fmla="*/ 0 h 63"/>
                <a:gd name="T12" fmla="*/ 8 w 37"/>
                <a:gd name="T13" fmla="*/ 0 h 63"/>
                <a:gd name="T14" fmla="*/ 8 w 37"/>
                <a:gd name="T15" fmla="*/ 4 h 63"/>
                <a:gd name="T16" fmla="*/ 8 w 37"/>
                <a:gd name="T17" fmla="*/ 4 h 63"/>
                <a:gd name="T18" fmla="*/ 12 w 37"/>
                <a:gd name="T19" fmla="*/ 4 h 63"/>
                <a:gd name="T20" fmla="*/ 15 w 37"/>
                <a:gd name="T21" fmla="*/ 7 h 63"/>
                <a:gd name="T22" fmla="*/ 15 w 37"/>
                <a:gd name="T23" fmla="*/ 7 h 63"/>
                <a:gd name="T24" fmla="*/ 12 w 37"/>
                <a:gd name="T25" fmla="*/ 7 h 63"/>
                <a:gd name="T26" fmla="*/ 8 w 37"/>
                <a:gd name="T27" fmla="*/ 4 h 63"/>
                <a:gd name="T28" fmla="*/ 8 w 37"/>
                <a:gd name="T29" fmla="*/ 4 h 63"/>
                <a:gd name="T30" fmla="*/ 12 w 37"/>
                <a:gd name="T31" fmla="*/ 4 h 63"/>
                <a:gd name="T32" fmla="*/ 8 w 37"/>
                <a:gd name="T33" fmla="*/ 7 h 63"/>
                <a:gd name="T34" fmla="*/ 8 w 37"/>
                <a:gd name="T35" fmla="*/ 7 h 63"/>
                <a:gd name="T36" fmla="*/ 8 w 37"/>
                <a:gd name="T37" fmla="*/ 11 h 63"/>
                <a:gd name="T38" fmla="*/ 4 w 37"/>
                <a:gd name="T39" fmla="*/ 15 h 63"/>
                <a:gd name="T40" fmla="*/ 4 w 37"/>
                <a:gd name="T41" fmla="*/ 11 h 63"/>
                <a:gd name="T42" fmla="*/ 0 w 37"/>
                <a:gd name="T43" fmla="*/ 15 h 63"/>
                <a:gd name="T44" fmla="*/ 4 w 37"/>
                <a:gd name="T45" fmla="*/ 15 h 63"/>
                <a:gd name="T46" fmla="*/ 4 w 37"/>
                <a:gd name="T47" fmla="*/ 19 h 63"/>
                <a:gd name="T48" fmla="*/ 4 w 37"/>
                <a:gd name="T49" fmla="*/ 26 h 63"/>
                <a:gd name="T50" fmla="*/ 0 w 37"/>
                <a:gd name="T51" fmla="*/ 33 h 63"/>
                <a:gd name="T52" fmla="*/ 4 w 37"/>
                <a:gd name="T53" fmla="*/ 41 h 63"/>
                <a:gd name="T54" fmla="*/ 4 w 37"/>
                <a:gd name="T55" fmla="*/ 48 h 63"/>
                <a:gd name="T56" fmla="*/ 8 w 37"/>
                <a:gd name="T57" fmla="*/ 59 h 63"/>
                <a:gd name="T58" fmla="*/ 15 w 37"/>
                <a:gd name="T59" fmla="*/ 59 h 63"/>
                <a:gd name="T60" fmla="*/ 26 w 37"/>
                <a:gd name="T61" fmla="*/ 59 h 63"/>
                <a:gd name="T62" fmla="*/ 34 w 37"/>
                <a:gd name="T63" fmla="*/ 48 h 63"/>
                <a:gd name="T64" fmla="*/ 37 w 37"/>
                <a:gd name="T65" fmla="*/ 45 h 63"/>
                <a:gd name="T66" fmla="*/ 37 w 37"/>
                <a:gd name="T67" fmla="*/ 41 h 63"/>
                <a:gd name="T68" fmla="*/ 37 w 37"/>
                <a:gd name="T69" fmla="*/ 37 h 63"/>
                <a:gd name="T70" fmla="*/ 30 w 37"/>
                <a:gd name="T71" fmla="*/ 26 h 63"/>
                <a:gd name="T72" fmla="*/ 26 w 37"/>
                <a:gd name="T73" fmla="*/ 22 h 63"/>
                <a:gd name="T74" fmla="*/ 23 w 37"/>
                <a:gd name="T75" fmla="*/ 22 h 63"/>
                <a:gd name="T76" fmla="*/ 26 w 37"/>
                <a:gd name="T77" fmla="*/ 19 h 63"/>
                <a:gd name="T78" fmla="*/ 23 w 37"/>
                <a:gd name="T79" fmla="*/ 15 h 63"/>
                <a:gd name="T80" fmla="*/ 19 w 37"/>
                <a:gd name="T81" fmla="*/ 11 h 63"/>
                <a:gd name="T82" fmla="*/ 19 w 37"/>
                <a:gd name="T83" fmla="*/ 11 h 63"/>
                <a:gd name="T84" fmla="*/ 12 w 37"/>
                <a:gd name="T85" fmla="*/ 7 h 63"/>
                <a:gd name="T86" fmla="*/ 12 w 37"/>
                <a:gd name="T87" fmla="*/ 7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7" h="63">
                  <a:moveTo>
                    <a:pt x="0" y="30"/>
                  </a:moveTo>
                  <a:lnTo>
                    <a:pt x="0" y="26"/>
                  </a:lnTo>
                  <a:lnTo>
                    <a:pt x="0" y="26"/>
                  </a:lnTo>
                  <a:lnTo>
                    <a:pt x="4" y="22"/>
                  </a:lnTo>
                  <a:lnTo>
                    <a:pt x="0" y="26"/>
                  </a:lnTo>
                  <a:lnTo>
                    <a:pt x="0" y="26"/>
                  </a:lnTo>
                  <a:lnTo>
                    <a:pt x="0" y="26"/>
                  </a:lnTo>
                  <a:lnTo>
                    <a:pt x="0" y="30"/>
                  </a:lnTo>
                  <a:lnTo>
                    <a:pt x="0" y="30"/>
                  </a:lnTo>
                  <a:close/>
                  <a:moveTo>
                    <a:pt x="8" y="4"/>
                  </a:moveTo>
                  <a:lnTo>
                    <a:pt x="4" y="4"/>
                  </a:lnTo>
                  <a:lnTo>
                    <a:pt x="0" y="0"/>
                  </a:lnTo>
                  <a:lnTo>
                    <a:pt x="8" y="0"/>
                  </a:lnTo>
                  <a:lnTo>
                    <a:pt x="8" y="0"/>
                  </a:lnTo>
                  <a:lnTo>
                    <a:pt x="8" y="4"/>
                  </a:lnTo>
                  <a:lnTo>
                    <a:pt x="8" y="4"/>
                  </a:lnTo>
                  <a:lnTo>
                    <a:pt x="8" y="4"/>
                  </a:lnTo>
                  <a:lnTo>
                    <a:pt x="8" y="4"/>
                  </a:lnTo>
                  <a:close/>
                  <a:moveTo>
                    <a:pt x="12" y="4"/>
                  </a:moveTo>
                  <a:lnTo>
                    <a:pt x="12" y="4"/>
                  </a:lnTo>
                  <a:lnTo>
                    <a:pt x="12" y="4"/>
                  </a:lnTo>
                  <a:lnTo>
                    <a:pt x="15" y="7"/>
                  </a:lnTo>
                  <a:lnTo>
                    <a:pt x="19" y="7"/>
                  </a:lnTo>
                  <a:lnTo>
                    <a:pt x="15" y="7"/>
                  </a:lnTo>
                  <a:lnTo>
                    <a:pt x="12" y="7"/>
                  </a:lnTo>
                  <a:lnTo>
                    <a:pt x="12" y="7"/>
                  </a:lnTo>
                  <a:lnTo>
                    <a:pt x="8" y="4"/>
                  </a:lnTo>
                  <a:lnTo>
                    <a:pt x="8" y="4"/>
                  </a:lnTo>
                  <a:lnTo>
                    <a:pt x="12" y="4"/>
                  </a:lnTo>
                  <a:lnTo>
                    <a:pt x="8" y="4"/>
                  </a:lnTo>
                  <a:lnTo>
                    <a:pt x="12" y="4"/>
                  </a:lnTo>
                  <a:lnTo>
                    <a:pt x="12" y="4"/>
                  </a:lnTo>
                  <a:close/>
                  <a:moveTo>
                    <a:pt x="8" y="7"/>
                  </a:moveTo>
                  <a:lnTo>
                    <a:pt x="8" y="7"/>
                  </a:lnTo>
                  <a:lnTo>
                    <a:pt x="8" y="7"/>
                  </a:lnTo>
                  <a:lnTo>
                    <a:pt x="8" y="7"/>
                  </a:lnTo>
                  <a:lnTo>
                    <a:pt x="8" y="7"/>
                  </a:lnTo>
                  <a:lnTo>
                    <a:pt x="8" y="11"/>
                  </a:lnTo>
                  <a:lnTo>
                    <a:pt x="8" y="11"/>
                  </a:lnTo>
                  <a:lnTo>
                    <a:pt x="4" y="15"/>
                  </a:lnTo>
                  <a:lnTo>
                    <a:pt x="4" y="15"/>
                  </a:lnTo>
                  <a:lnTo>
                    <a:pt x="4" y="11"/>
                  </a:lnTo>
                  <a:lnTo>
                    <a:pt x="0" y="11"/>
                  </a:lnTo>
                  <a:lnTo>
                    <a:pt x="0" y="15"/>
                  </a:lnTo>
                  <a:lnTo>
                    <a:pt x="0" y="15"/>
                  </a:lnTo>
                  <a:lnTo>
                    <a:pt x="4" y="15"/>
                  </a:lnTo>
                  <a:lnTo>
                    <a:pt x="4" y="15"/>
                  </a:lnTo>
                  <a:lnTo>
                    <a:pt x="4" y="19"/>
                  </a:lnTo>
                  <a:lnTo>
                    <a:pt x="4" y="22"/>
                  </a:lnTo>
                  <a:lnTo>
                    <a:pt x="4" y="26"/>
                  </a:lnTo>
                  <a:lnTo>
                    <a:pt x="0" y="30"/>
                  </a:lnTo>
                  <a:lnTo>
                    <a:pt x="0" y="33"/>
                  </a:lnTo>
                  <a:lnTo>
                    <a:pt x="0" y="33"/>
                  </a:lnTo>
                  <a:lnTo>
                    <a:pt x="4" y="41"/>
                  </a:lnTo>
                  <a:lnTo>
                    <a:pt x="0" y="41"/>
                  </a:lnTo>
                  <a:lnTo>
                    <a:pt x="4" y="48"/>
                  </a:lnTo>
                  <a:lnTo>
                    <a:pt x="8" y="56"/>
                  </a:lnTo>
                  <a:lnTo>
                    <a:pt x="8" y="59"/>
                  </a:lnTo>
                  <a:lnTo>
                    <a:pt x="12" y="63"/>
                  </a:lnTo>
                  <a:lnTo>
                    <a:pt x="15" y="59"/>
                  </a:lnTo>
                  <a:lnTo>
                    <a:pt x="23" y="59"/>
                  </a:lnTo>
                  <a:lnTo>
                    <a:pt x="26" y="59"/>
                  </a:lnTo>
                  <a:lnTo>
                    <a:pt x="34" y="56"/>
                  </a:lnTo>
                  <a:lnTo>
                    <a:pt x="34" y="48"/>
                  </a:lnTo>
                  <a:lnTo>
                    <a:pt x="37" y="48"/>
                  </a:lnTo>
                  <a:lnTo>
                    <a:pt x="37" y="45"/>
                  </a:lnTo>
                  <a:lnTo>
                    <a:pt x="37" y="45"/>
                  </a:lnTo>
                  <a:lnTo>
                    <a:pt x="37" y="41"/>
                  </a:lnTo>
                  <a:lnTo>
                    <a:pt x="34" y="37"/>
                  </a:lnTo>
                  <a:lnTo>
                    <a:pt x="37" y="37"/>
                  </a:lnTo>
                  <a:lnTo>
                    <a:pt x="34" y="33"/>
                  </a:lnTo>
                  <a:lnTo>
                    <a:pt x="30" y="26"/>
                  </a:lnTo>
                  <a:lnTo>
                    <a:pt x="30" y="22"/>
                  </a:lnTo>
                  <a:lnTo>
                    <a:pt x="26" y="22"/>
                  </a:lnTo>
                  <a:lnTo>
                    <a:pt x="26" y="22"/>
                  </a:lnTo>
                  <a:lnTo>
                    <a:pt x="23" y="22"/>
                  </a:lnTo>
                  <a:lnTo>
                    <a:pt x="26" y="22"/>
                  </a:lnTo>
                  <a:lnTo>
                    <a:pt x="26" y="19"/>
                  </a:lnTo>
                  <a:lnTo>
                    <a:pt x="23" y="19"/>
                  </a:lnTo>
                  <a:lnTo>
                    <a:pt x="23" y="15"/>
                  </a:lnTo>
                  <a:lnTo>
                    <a:pt x="19" y="15"/>
                  </a:lnTo>
                  <a:lnTo>
                    <a:pt x="19" y="11"/>
                  </a:lnTo>
                  <a:lnTo>
                    <a:pt x="19" y="11"/>
                  </a:lnTo>
                  <a:lnTo>
                    <a:pt x="19" y="11"/>
                  </a:lnTo>
                  <a:lnTo>
                    <a:pt x="15" y="7"/>
                  </a:lnTo>
                  <a:lnTo>
                    <a:pt x="12" y="7"/>
                  </a:lnTo>
                  <a:lnTo>
                    <a:pt x="12" y="7"/>
                  </a:lnTo>
                  <a:lnTo>
                    <a:pt x="12" y="7"/>
                  </a:lnTo>
                  <a:lnTo>
                    <a:pt x="8" y="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2" name="Freeform 30"/>
            <p:cNvSpPr>
              <a:spLocks noEditPoints="1"/>
            </p:cNvSpPr>
            <p:nvPr/>
          </p:nvSpPr>
          <p:spPr bwMode="auto">
            <a:xfrm>
              <a:off x="6956487" y="3356653"/>
              <a:ext cx="829412" cy="719237"/>
            </a:xfrm>
            <a:custGeom>
              <a:avLst/>
              <a:gdLst>
                <a:gd name="T0" fmla="*/ 155 w 463"/>
                <a:gd name="T1" fmla="*/ 37 h 412"/>
                <a:gd name="T2" fmla="*/ 181 w 463"/>
                <a:gd name="T3" fmla="*/ 48 h 412"/>
                <a:gd name="T4" fmla="*/ 189 w 463"/>
                <a:gd name="T5" fmla="*/ 82 h 412"/>
                <a:gd name="T6" fmla="*/ 240 w 463"/>
                <a:gd name="T7" fmla="*/ 100 h 412"/>
                <a:gd name="T8" fmla="*/ 300 w 463"/>
                <a:gd name="T9" fmla="*/ 111 h 412"/>
                <a:gd name="T10" fmla="*/ 322 w 463"/>
                <a:gd name="T11" fmla="*/ 93 h 412"/>
                <a:gd name="T12" fmla="*/ 348 w 463"/>
                <a:gd name="T13" fmla="*/ 111 h 412"/>
                <a:gd name="T14" fmla="*/ 370 w 463"/>
                <a:gd name="T15" fmla="*/ 93 h 412"/>
                <a:gd name="T16" fmla="*/ 392 w 463"/>
                <a:gd name="T17" fmla="*/ 78 h 412"/>
                <a:gd name="T18" fmla="*/ 429 w 463"/>
                <a:gd name="T19" fmla="*/ 67 h 412"/>
                <a:gd name="T20" fmla="*/ 444 w 463"/>
                <a:gd name="T21" fmla="*/ 70 h 412"/>
                <a:gd name="T22" fmla="*/ 459 w 463"/>
                <a:gd name="T23" fmla="*/ 85 h 412"/>
                <a:gd name="T24" fmla="*/ 437 w 463"/>
                <a:gd name="T25" fmla="*/ 107 h 412"/>
                <a:gd name="T26" fmla="*/ 422 w 463"/>
                <a:gd name="T27" fmla="*/ 152 h 412"/>
                <a:gd name="T28" fmla="*/ 407 w 463"/>
                <a:gd name="T29" fmla="*/ 178 h 412"/>
                <a:gd name="T30" fmla="*/ 400 w 463"/>
                <a:gd name="T31" fmla="*/ 189 h 412"/>
                <a:gd name="T32" fmla="*/ 385 w 463"/>
                <a:gd name="T33" fmla="*/ 159 h 412"/>
                <a:gd name="T34" fmla="*/ 377 w 463"/>
                <a:gd name="T35" fmla="*/ 167 h 412"/>
                <a:gd name="T36" fmla="*/ 381 w 463"/>
                <a:gd name="T37" fmla="*/ 152 h 412"/>
                <a:gd name="T38" fmla="*/ 377 w 463"/>
                <a:gd name="T39" fmla="*/ 133 h 412"/>
                <a:gd name="T40" fmla="*/ 344 w 463"/>
                <a:gd name="T41" fmla="*/ 126 h 412"/>
                <a:gd name="T42" fmla="*/ 333 w 463"/>
                <a:gd name="T43" fmla="*/ 119 h 412"/>
                <a:gd name="T44" fmla="*/ 322 w 463"/>
                <a:gd name="T45" fmla="*/ 115 h 412"/>
                <a:gd name="T46" fmla="*/ 329 w 463"/>
                <a:gd name="T47" fmla="*/ 133 h 412"/>
                <a:gd name="T48" fmla="*/ 333 w 463"/>
                <a:gd name="T49" fmla="*/ 167 h 412"/>
                <a:gd name="T50" fmla="*/ 337 w 463"/>
                <a:gd name="T51" fmla="*/ 197 h 412"/>
                <a:gd name="T52" fmla="*/ 326 w 463"/>
                <a:gd name="T53" fmla="*/ 193 h 412"/>
                <a:gd name="T54" fmla="*/ 322 w 463"/>
                <a:gd name="T55" fmla="*/ 193 h 412"/>
                <a:gd name="T56" fmla="*/ 303 w 463"/>
                <a:gd name="T57" fmla="*/ 215 h 412"/>
                <a:gd name="T58" fmla="*/ 285 w 463"/>
                <a:gd name="T59" fmla="*/ 226 h 412"/>
                <a:gd name="T60" fmla="*/ 255 w 463"/>
                <a:gd name="T61" fmla="*/ 260 h 412"/>
                <a:gd name="T62" fmla="*/ 222 w 463"/>
                <a:gd name="T63" fmla="*/ 286 h 412"/>
                <a:gd name="T64" fmla="*/ 207 w 463"/>
                <a:gd name="T65" fmla="*/ 315 h 412"/>
                <a:gd name="T66" fmla="*/ 203 w 463"/>
                <a:gd name="T67" fmla="*/ 378 h 412"/>
                <a:gd name="T68" fmla="*/ 196 w 463"/>
                <a:gd name="T69" fmla="*/ 393 h 412"/>
                <a:gd name="T70" fmla="*/ 178 w 463"/>
                <a:gd name="T71" fmla="*/ 408 h 412"/>
                <a:gd name="T72" fmla="*/ 141 w 463"/>
                <a:gd name="T73" fmla="*/ 371 h 412"/>
                <a:gd name="T74" fmla="*/ 118 w 463"/>
                <a:gd name="T75" fmla="*/ 334 h 412"/>
                <a:gd name="T76" fmla="*/ 100 w 463"/>
                <a:gd name="T77" fmla="*/ 297 h 412"/>
                <a:gd name="T78" fmla="*/ 85 w 463"/>
                <a:gd name="T79" fmla="*/ 252 h 412"/>
                <a:gd name="T80" fmla="*/ 78 w 463"/>
                <a:gd name="T81" fmla="*/ 219 h 412"/>
                <a:gd name="T82" fmla="*/ 74 w 463"/>
                <a:gd name="T83" fmla="*/ 197 h 412"/>
                <a:gd name="T84" fmla="*/ 74 w 463"/>
                <a:gd name="T85" fmla="*/ 185 h 412"/>
                <a:gd name="T86" fmla="*/ 59 w 463"/>
                <a:gd name="T87" fmla="*/ 208 h 412"/>
                <a:gd name="T88" fmla="*/ 11 w 463"/>
                <a:gd name="T89" fmla="*/ 185 h 412"/>
                <a:gd name="T90" fmla="*/ 22 w 463"/>
                <a:gd name="T91" fmla="*/ 185 h 412"/>
                <a:gd name="T92" fmla="*/ 26 w 463"/>
                <a:gd name="T93" fmla="*/ 178 h 412"/>
                <a:gd name="T94" fmla="*/ 0 w 463"/>
                <a:gd name="T95" fmla="*/ 167 h 412"/>
                <a:gd name="T96" fmla="*/ 33 w 463"/>
                <a:gd name="T97" fmla="*/ 152 h 412"/>
                <a:gd name="T98" fmla="*/ 33 w 463"/>
                <a:gd name="T99" fmla="*/ 130 h 412"/>
                <a:gd name="T100" fmla="*/ 11 w 463"/>
                <a:gd name="T101" fmla="*/ 111 h 412"/>
                <a:gd name="T102" fmla="*/ 37 w 463"/>
                <a:gd name="T103" fmla="*/ 96 h 412"/>
                <a:gd name="T104" fmla="*/ 78 w 463"/>
                <a:gd name="T105" fmla="*/ 56 h 412"/>
                <a:gd name="T106" fmla="*/ 92 w 463"/>
                <a:gd name="T107" fmla="*/ 22 h 412"/>
                <a:gd name="T108" fmla="*/ 137 w 463"/>
                <a:gd name="T109" fmla="*/ 7 h 412"/>
                <a:gd name="T110" fmla="*/ 333 w 463"/>
                <a:gd name="T111" fmla="*/ 197 h 412"/>
                <a:gd name="T112" fmla="*/ 329 w 463"/>
                <a:gd name="T113" fmla="*/ 197 h 4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63" h="412">
                  <a:moveTo>
                    <a:pt x="148" y="15"/>
                  </a:moveTo>
                  <a:lnTo>
                    <a:pt x="148" y="15"/>
                  </a:lnTo>
                  <a:lnTo>
                    <a:pt x="148" y="18"/>
                  </a:lnTo>
                  <a:lnTo>
                    <a:pt x="152" y="22"/>
                  </a:lnTo>
                  <a:lnTo>
                    <a:pt x="152" y="26"/>
                  </a:lnTo>
                  <a:lnTo>
                    <a:pt x="155" y="30"/>
                  </a:lnTo>
                  <a:lnTo>
                    <a:pt x="152" y="30"/>
                  </a:lnTo>
                  <a:lnTo>
                    <a:pt x="155" y="33"/>
                  </a:lnTo>
                  <a:lnTo>
                    <a:pt x="155" y="33"/>
                  </a:lnTo>
                  <a:lnTo>
                    <a:pt x="155" y="37"/>
                  </a:lnTo>
                  <a:lnTo>
                    <a:pt x="159" y="37"/>
                  </a:lnTo>
                  <a:lnTo>
                    <a:pt x="159" y="41"/>
                  </a:lnTo>
                  <a:lnTo>
                    <a:pt x="163" y="41"/>
                  </a:lnTo>
                  <a:lnTo>
                    <a:pt x="166" y="41"/>
                  </a:lnTo>
                  <a:lnTo>
                    <a:pt x="170" y="41"/>
                  </a:lnTo>
                  <a:lnTo>
                    <a:pt x="170" y="41"/>
                  </a:lnTo>
                  <a:lnTo>
                    <a:pt x="174" y="41"/>
                  </a:lnTo>
                  <a:lnTo>
                    <a:pt x="178" y="44"/>
                  </a:lnTo>
                  <a:lnTo>
                    <a:pt x="181" y="44"/>
                  </a:lnTo>
                  <a:lnTo>
                    <a:pt x="181" y="48"/>
                  </a:lnTo>
                  <a:lnTo>
                    <a:pt x="185" y="48"/>
                  </a:lnTo>
                  <a:lnTo>
                    <a:pt x="185" y="52"/>
                  </a:lnTo>
                  <a:lnTo>
                    <a:pt x="185" y="52"/>
                  </a:lnTo>
                  <a:lnTo>
                    <a:pt x="185" y="56"/>
                  </a:lnTo>
                  <a:lnTo>
                    <a:pt x="185" y="63"/>
                  </a:lnTo>
                  <a:lnTo>
                    <a:pt x="185" y="70"/>
                  </a:lnTo>
                  <a:lnTo>
                    <a:pt x="181" y="74"/>
                  </a:lnTo>
                  <a:lnTo>
                    <a:pt x="181" y="78"/>
                  </a:lnTo>
                  <a:lnTo>
                    <a:pt x="185" y="78"/>
                  </a:lnTo>
                  <a:lnTo>
                    <a:pt x="189" y="82"/>
                  </a:lnTo>
                  <a:lnTo>
                    <a:pt x="189" y="82"/>
                  </a:lnTo>
                  <a:lnTo>
                    <a:pt x="192" y="82"/>
                  </a:lnTo>
                  <a:lnTo>
                    <a:pt x="200" y="85"/>
                  </a:lnTo>
                  <a:lnTo>
                    <a:pt x="207" y="89"/>
                  </a:lnTo>
                  <a:lnTo>
                    <a:pt x="211" y="93"/>
                  </a:lnTo>
                  <a:lnTo>
                    <a:pt x="218" y="96"/>
                  </a:lnTo>
                  <a:lnTo>
                    <a:pt x="222" y="96"/>
                  </a:lnTo>
                  <a:lnTo>
                    <a:pt x="226" y="96"/>
                  </a:lnTo>
                  <a:lnTo>
                    <a:pt x="229" y="100"/>
                  </a:lnTo>
                  <a:lnTo>
                    <a:pt x="240" y="100"/>
                  </a:lnTo>
                  <a:lnTo>
                    <a:pt x="240" y="104"/>
                  </a:lnTo>
                  <a:lnTo>
                    <a:pt x="252" y="100"/>
                  </a:lnTo>
                  <a:lnTo>
                    <a:pt x="259" y="104"/>
                  </a:lnTo>
                  <a:lnTo>
                    <a:pt x="259" y="107"/>
                  </a:lnTo>
                  <a:lnTo>
                    <a:pt x="263" y="107"/>
                  </a:lnTo>
                  <a:lnTo>
                    <a:pt x="274" y="111"/>
                  </a:lnTo>
                  <a:lnTo>
                    <a:pt x="274" y="111"/>
                  </a:lnTo>
                  <a:lnTo>
                    <a:pt x="281" y="111"/>
                  </a:lnTo>
                  <a:lnTo>
                    <a:pt x="296" y="115"/>
                  </a:lnTo>
                  <a:lnTo>
                    <a:pt x="300" y="111"/>
                  </a:lnTo>
                  <a:lnTo>
                    <a:pt x="303" y="115"/>
                  </a:lnTo>
                  <a:lnTo>
                    <a:pt x="315" y="115"/>
                  </a:lnTo>
                  <a:lnTo>
                    <a:pt x="318" y="107"/>
                  </a:lnTo>
                  <a:lnTo>
                    <a:pt x="315" y="100"/>
                  </a:lnTo>
                  <a:lnTo>
                    <a:pt x="315" y="93"/>
                  </a:lnTo>
                  <a:lnTo>
                    <a:pt x="315" y="93"/>
                  </a:lnTo>
                  <a:lnTo>
                    <a:pt x="315" y="93"/>
                  </a:lnTo>
                  <a:lnTo>
                    <a:pt x="318" y="89"/>
                  </a:lnTo>
                  <a:lnTo>
                    <a:pt x="322" y="89"/>
                  </a:lnTo>
                  <a:lnTo>
                    <a:pt x="322" y="93"/>
                  </a:lnTo>
                  <a:lnTo>
                    <a:pt x="322" y="96"/>
                  </a:lnTo>
                  <a:lnTo>
                    <a:pt x="326" y="96"/>
                  </a:lnTo>
                  <a:lnTo>
                    <a:pt x="326" y="96"/>
                  </a:lnTo>
                  <a:lnTo>
                    <a:pt x="326" y="100"/>
                  </a:lnTo>
                  <a:lnTo>
                    <a:pt x="326" y="104"/>
                  </a:lnTo>
                  <a:lnTo>
                    <a:pt x="329" y="107"/>
                  </a:lnTo>
                  <a:lnTo>
                    <a:pt x="333" y="107"/>
                  </a:lnTo>
                  <a:lnTo>
                    <a:pt x="337" y="107"/>
                  </a:lnTo>
                  <a:lnTo>
                    <a:pt x="344" y="111"/>
                  </a:lnTo>
                  <a:lnTo>
                    <a:pt x="348" y="111"/>
                  </a:lnTo>
                  <a:lnTo>
                    <a:pt x="352" y="107"/>
                  </a:lnTo>
                  <a:lnTo>
                    <a:pt x="355" y="107"/>
                  </a:lnTo>
                  <a:lnTo>
                    <a:pt x="359" y="107"/>
                  </a:lnTo>
                  <a:lnTo>
                    <a:pt x="366" y="107"/>
                  </a:lnTo>
                  <a:lnTo>
                    <a:pt x="370" y="107"/>
                  </a:lnTo>
                  <a:lnTo>
                    <a:pt x="377" y="104"/>
                  </a:lnTo>
                  <a:lnTo>
                    <a:pt x="374" y="104"/>
                  </a:lnTo>
                  <a:lnTo>
                    <a:pt x="374" y="100"/>
                  </a:lnTo>
                  <a:lnTo>
                    <a:pt x="370" y="96"/>
                  </a:lnTo>
                  <a:lnTo>
                    <a:pt x="370" y="93"/>
                  </a:lnTo>
                  <a:lnTo>
                    <a:pt x="370" y="89"/>
                  </a:lnTo>
                  <a:lnTo>
                    <a:pt x="374" y="89"/>
                  </a:lnTo>
                  <a:lnTo>
                    <a:pt x="377" y="89"/>
                  </a:lnTo>
                  <a:lnTo>
                    <a:pt x="381" y="89"/>
                  </a:lnTo>
                  <a:lnTo>
                    <a:pt x="385" y="85"/>
                  </a:lnTo>
                  <a:lnTo>
                    <a:pt x="385" y="85"/>
                  </a:lnTo>
                  <a:lnTo>
                    <a:pt x="389" y="85"/>
                  </a:lnTo>
                  <a:lnTo>
                    <a:pt x="389" y="82"/>
                  </a:lnTo>
                  <a:lnTo>
                    <a:pt x="392" y="82"/>
                  </a:lnTo>
                  <a:lnTo>
                    <a:pt x="392" y="78"/>
                  </a:lnTo>
                  <a:lnTo>
                    <a:pt x="396" y="74"/>
                  </a:lnTo>
                  <a:lnTo>
                    <a:pt x="400" y="74"/>
                  </a:lnTo>
                  <a:lnTo>
                    <a:pt x="407" y="74"/>
                  </a:lnTo>
                  <a:lnTo>
                    <a:pt x="411" y="70"/>
                  </a:lnTo>
                  <a:lnTo>
                    <a:pt x="411" y="67"/>
                  </a:lnTo>
                  <a:lnTo>
                    <a:pt x="411" y="67"/>
                  </a:lnTo>
                  <a:lnTo>
                    <a:pt x="415" y="63"/>
                  </a:lnTo>
                  <a:lnTo>
                    <a:pt x="418" y="67"/>
                  </a:lnTo>
                  <a:lnTo>
                    <a:pt x="422" y="67"/>
                  </a:lnTo>
                  <a:lnTo>
                    <a:pt x="429" y="67"/>
                  </a:lnTo>
                  <a:lnTo>
                    <a:pt x="429" y="67"/>
                  </a:lnTo>
                  <a:lnTo>
                    <a:pt x="429" y="63"/>
                  </a:lnTo>
                  <a:lnTo>
                    <a:pt x="437" y="59"/>
                  </a:lnTo>
                  <a:lnTo>
                    <a:pt x="440" y="59"/>
                  </a:lnTo>
                  <a:lnTo>
                    <a:pt x="440" y="63"/>
                  </a:lnTo>
                  <a:lnTo>
                    <a:pt x="444" y="63"/>
                  </a:lnTo>
                  <a:lnTo>
                    <a:pt x="444" y="63"/>
                  </a:lnTo>
                  <a:lnTo>
                    <a:pt x="440" y="67"/>
                  </a:lnTo>
                  <a:lnTo>
                    <a:pt x="444" y="70"/>
                  </a:lnTo>
                  <a:lnTo>
                    <a:pt x="444" y="70"/>
                  </a:lnTo>
                  <a:lnTo>
                    <a:pt x="448" y="70"/>
                  </a:lnTo>
                  <a:lnTo>
                    <a:pt x="448" y="70"/>
                  </a:lnTo>
                  <a:lnTo>
                    <a:pt x="452" y="74"/>
                  </a:lnTo>
                  <a:lnTo>
                    <a:pt x="452" y="78"/>
                  </a:lnTo>
                  <a:lnTo>
                    <a:pt x="448" y="78"/>
                  </a:lnTo>
                  <a:lnTo>
                    <a:pt x="448" y="82"/>
                  </a:lnTo>
                  <a:lnTo>
                    <a:pt x="452" y="82"/>
                  </a:lnTo>
                  <a:lnTo>
                    <a:pt x="455" y="82"/>
                  </a:lnTo>
                  <a:lnTo>
                    <a:pt x="459" y="82"/>
                  </a:lnTo>
                  <a:lnTo>
                    <a:pt x="459" y="85"/>
                  </a:lnTo>
                  <a:lnTo>
                    <a:pt x="463" y="89"/>
                  </a:lnTo>
                  <a:lnTo>
                    <a:pt x="459" y="89"/>
                  </a:lnTo>
                  <a:lnTo>
                    <a:pt x="459" y="93"/>
                  </a:lnTo>
                  <a:lnTo>
                    <a:pt x="459" y="96"/>
                  </a:lnTo>
                  <a:lnTo>
                    <a:pt x="455" y="96"/>
                  </a:lnTo>
                  <a:lnTo>
                    <a:pt x="452" y="93"/>
                  </a:lnTo>
                  <a:lnTo>
                    <a:pt x="448" y="96"/>
                  </a:lnTo>
                  <a:lnTo>
                    <a:pt x="444" y="96"/>
                  </a:lnTo>
                  <a:lnTo>
                    <a:pt x="440" y="100"/>
                  </a:lnTo>
                  <a:lnTo>
                    <a:pt x="437" y="107"/>
                  </a:lnTo>
                  <a:lnTo>
                    <a:pt x="433" y="107"/>
                  </a:lnTo>
                  <a:lnTo>
                    <a:pt x="429" y="115"/>
                  </a:lnTo>
                  <a:lnTo>
                    <a:pt x="426" y="119"/>
                  </a:lnTo>
                  <a:lnTo>
                    <a:pt x="429" y="119"/>
                  </a:lnTo>
                  <a:lnTo>
                    <a:pt x="426" y="126"/>
                  </a:lnTo>
                  <a:lnTo>
                    <a:pt x="422" y="133"/>
                  </a:lnTo>
                  <a:lnTo>
                    <a:pt x="422" y="133"/>
                  </a:lnTo>
                  <a:lnTo>
                    <a:pt x="426" y="137"/>
                  </a:lnTo>
                  <a:lnTo>
                    <a:pt x="422" y="145"/>
                  </a:lnTo>
                  <a:lnTo>
                    <a:pt x="422" y="152"/>
                  </a:lnTo>
                  <a:lnTo>
                    <a:pt x="418" y="156"/>
                  </a:lnTo>
                  <a:lnTo>
                    <a:pt x="415" y="156"/>
                  </a:lnTo>
                  <a:lnTo>
                    <a:pt x="411" y="156"/>
                  </a:lnTo>
                  <a:lnTo>
                    <a:pt x="407" y="156"/>
                  </a:lnTo>
                  <a:lnTo>
                    <a:pt x="411" y="163"/>
                  </a:lnTo>
                  <a:lnTo>
                    <a:pt x="411" y="167"/>
                  </a:lnTo>
                  <a:lnTo>
                    <a:pt x="411" y="171"/>
                  </a:lnTo>
                  <a:lnTo>
                    <a:pt x="407" y="171"/>
                  </a:lnTo>
                  <a:lnTo>
                    <a:pt x="407" y="174"/>
                  </a:lnTo>
                  <a:lnTo>
                    <a:pt x="407" y="178"/>
                  </a:lnTo>
                  <a:lnTo>
                    <a:pt x="407" y="182"/>
                  </a:lnTo>
                  <a:lnTo>
                    <a:pt x="403" y="185"/>
                  </a:lnTo>
                  <a:lnTo>
                    <a:pt x="403" y="189"/>
                  </a:lnTo>
                  <a:lnTo>
                    <a:pt x="400" y="189"/>
                  </a:lnTo>
                  <a:lnTo>
                    <a:pt x="400" y="189"/>
                  </a:lnTo>
                  <a:lnTo>
                    <a:pt x="400" y="193"/>
                  </a:lnTo>
                  <a:lnTo>
                    <a:pt x="400" y="193"/>
                  </a:lnTo>
                  <a:lnTo>
                    <a:pt x="400" y="189"/>
                  </a:lnTo>
                  <a:lnTo>
                    <a:pt x="400" y="189"/>
                  </a:lnTo>
                  <a:lnTo>
                    <a:pt x="400" y="189"/>
                  </a:lnTo>
                  <a:lnTo>
                    <a:pt x="396" y="185"/>
                  </a:lnTo>
                  <a:lnTo>
                    <a:pt x="396" y="182"/>
                  </a:lnTo>
                  <a:lnTo>
                    <a:pt x="396" y="174"/>
                  </a:lnTo>
                  <a:lnTo>
                    <a:pt x="392" y="174"/>
                  </a:lnTo>
                  <a:lnTo>
                    <a:pt x="392" y="171"/>
                  </a:lnTo>
                  <a:lnTo>
                    <a:pt x="392" y="167"/>
                  </a:lnTo>
                  <a:lnTo>
                    <a:pt x="392" y="163"/>
                  </a:lnTo>
                  <a:lnTo>
                    <a:pt x="392" y="163"/>
                  </a:lnTo>
                  <a:lnTo>
                    <a:pt x="389" y="163"/>
                  </a:lnTo>
                  <a:lnTo>
                    <a:pt x="385" y="159"/>
                  </a:lnTo>
                  <a:lnTo>
                    <a:pt x="385" y="163"/>
                  </a:lnTo>
                  <a:lnTo>
                    <a:pt x="385" y="163"/>
                  </a:lnTo>
                  <a:lnTo>
                    <a:pt x="385" y="163"/>
                  </a:lnTo>
                  <a:lnTo>
                    <a:pt x="385" y="167"/>
                  </a:lnTo>
                  <a:lnTo>
                    <a:pt x="381" y="171"/>
                  </a:lnTo>
                  <a:lnTo>
                    <a:pt x="385" y="171"/>
                  </a:lnTo>
                  <a:lnTo>
                    <a:pt x="385" y="171"/>
                  </a:lnTo>
                  <a:lnTo>
                    <a:pt x="381" y="171"/>
                  </a:lnTo>
                  <a:lnTo>
                    <a:pt x="377" y="171"/>
                  </a:lnTo>
                  <a:lnTo>
                    <a:pt x="377" y="167"/>
                  </a:lnTo>
                  <a:lnTo>
                    <a:pt x="377" y="167"/>
                  </a:lnTo>
                  <a:lnTo>
                    <a:pt x="374" y="163"/>
                  </a:lnTo>
                  <a:lnTo>
                    <a:pt x="374" y="159"/>
                  </a:lnTo>
                  <a:lnTo>
                    <a:pt x="374" y="159"/>
                  </a:lnTo>
                  <a:lnTo>
                    <a:pt x="374" y="156"/>
                  </a:lnTo>
                  <a:lnTo>
                    <a:pt x="374" y="156"/>
                  </a:lnTo>
                  <a:lnTo>
                    <a:pt x="377" y="152"/>
                  </a:lnTo>
                  <a:lnTo>
                    <a:pt x="377" y="156"/>
                  </a:lnTo>
                  <a:lnTo>
                    <a:pt x="381" y="156"/>
                  </a:lnTo>
                  <a:lnTo>
                    <a:pt x="381" y="152"/>
                  </a:lnTo>
                  <a:lnTo>
                    <a:pt x="381" y="152"/>
                  </a:lnTo>
                  <a:lnTo>
                    <a:pt x="385" y="148"/>
                  </a:lnTo>
                  <a:lnTo>
                    <a:pt x="385" y="145"/>
                  </a:lnTo>
                  <a:lnTo>
                    <a:pt x="385" y="141"/>
                  </a:lnTo>
                  <a:lnTo>
                    <a:pt x="389" y="137"/>
                  </a:lnTo>
                  <a:lnTo>
                    <a:pt x="385" y="137"/>
                  </a:lnTo>
                  <a:lnTo>
                    <a:pt x="385" y="133"/>
                  </a:lnTo>
                  <a:lnTo>
                    <a:pt x="381" y="137"/>
                  </a:lnTo>
                  <a:lnTo>
                    <a:pt x="381" y="133"/>
                  </a:lnTo>
                  <a:lnTo>
                    <a:pt x="377" y="133"/>
                  </a:lnTo>
                  <a:lnTo>
                    <a:pt x="374" y="133"/>
                  </a:lnTo>
                  <a:lnTo>
                    <a:pt x="366" y="133"/>
                  </a:lnTo>
                  <a:lnTo>
                    <a:pt x="363" y="133"/>
                  </a:lnTo>
                  <a:lnTo>
                    <a:pt x="355" y="133"/>
                  </a:lnTo>
                  <a:lnTo>
                    <a:pt x="352" y="133"/>
                  </a:lnTo>
                  <a:lnTo>
                    <a:pt x="352" y="133"/>
                  </a:lnTo>
                  <a:lnTo>
                    <a:pt x="348" y="133"/>
                  </a:lnTo>
                  <a:lnTo>
                    <a:pt x="348" y="130"/>
                  </a:lnTo>
                  <a:lnTo>
                    <a:pt x="344" y="126"/>
                  </a:lnTo>
                  <a:lnTo>
                    <a:pt x="344" y="126"/>
                  </a:lnTo>
                  <a:lnTo>
                    <a:pt x="344" y="122"/>
                  </a:lnTo>
                  <a:lnTo>
                    <a:pt x="344" y="119"/>
                  </a:lnTo>
                  <a:lnTo>
                    <a:pt x="340" y="119"/>
                  </a:lnTo>
                  <a:lnTo>
                    <a:pt x="340" y="119"/>
                  </a:lnTo>
                  <a:lnTo>
                    <a:pt x="337" y="119"/>
                  </a:lnTo>
                  <a:lnTo>
                    <a:pt x="337" y="119"/>
                  </a:lnTo>
                  <a:lnTo>
                    <a:pt x="333" y="115"/>
                  </a:lnTo>
                  <a:lnTo>
                    <a:pt x="333" y="115"/>
                  </a:lnTo>
                  <a:lnTo>
                    <a:pt x="329" y="119"/>
                  </a:lnTo>
                  <a:lnTo>
                    <a:pt x="333" y="119"/>
                  </a:lnTo>
                  <a:lnTo>
                    <a:pt x="333" y="119"/>
                  </a:lnTo>
                  <a:lnTo>
                    <a:pt x="329" y="119"/>
                  </a:lnTo>
                  <a:lnTo>
                    <a:pt x="326" y="115"/>
                  </a:lnTo>
                  <a:lnTo>
                    <a:pt x="326" y="115"/>
                  </a:lnTo>
                  <a:lnTo>
                    <a:pt x="326" y="111"/>
                  </a:lnTo>
                  <a:lnTo>
                    <a:pt x="322" y="111"/>
                  </a:lnTo>
                  <a:lnTo>
                    <a:pt x="322" y="111"/>
                  </a:lnTo>
                  <a:lnTo>
                    <a:pt x="322" y="111"/>
                  </a:lnTo>
                  <a:lnTo>
                    <a:pt x="322" y="115"/>
                  </a:lnTo>
                  <a:lnTo>
                    <a:pt x="322" y="115"/>
                  </a:lnTo>
                  <a:lnTo>
                    <a:pt x="322" y="119"/>
                  </a:lnTo>
                  <a:lnTo>
                    <a:pt x="318" y="122"/>
                  </a:lnTo>
                  <a:lnTo>
                    <a:pt x="318" y="126"/>
                  </a:lnTo>
                  <a:lnTo>
                    <a:pt x="326" y="130"/>
                  </a:lnTo>
                  <a:lnTo>
                    <a:pt x="329" y="130"/>
                  </a:lnTo>
                  <a:lnTo>
                    <a:pt x="333" y="130"/>
                  </a:lnTo>
                  <a:lnTo>
                    <a:pt x="329" y="130"/>
                  </a:lnTo>
                  <a:lnTo>
                    <a:pt x="333" y="133"/>
                  </a:lnTo>
                  <a:lnTo>
                    <a:pt x="329" y="137"/>
                  </a:lnTo>
                  <a:lnTo>
                    <a:pt x="329" y="133"/>
                  </a:lnTo>
                  <a:lnTo>
                    <a:pt x="326" y="137"/>
                  </a:lnTo>
                  <a:lnTo>
                    <a:pt x="326" y="141"/>
                  </a:lnTo>
                  <a:lnTo>
                    <a:pt x="322" y="141"/>
                  </a:lnTo>
                  <a:lnTo>
                    <a:pt x="322" y="148"/>
                  </a:lnTo>
                  <a:lnTo>
                    <a:pt x="326" y="152"/>
                  </a:lnTo>
                  <a:lnTo>
                    <a:pt x="329" y="152"/>
                  </a:lnTo>
                  <a:lnTo>
                    <a:pt x="333" y="156"/>
                  </a:lnTo>
                  <a:lnTo>
                    <a:pt x="333" y="163"/>
                  </a:lnTo>
                  <a:lnTo>
                    <a:pt x="333" y="167"/>
                  </a:lnTo>
                  <a:lnTo>
                    <a:pt x="333" y="167"/>
                  </a:lnTo>
                  <a:lnTo>
                    <a:pt x="333" y="174"/>
                  </a:lnTo>
                  <a:lnTo>
                    <a:pt x="340" y="178"/>
                  </a:lnTo>
                  <a:lnTo>
                    <a:pt x="340" y="182"/>
                  </a:lnTo>
                  <a:lnTo>
                    <a:pt x="340" y="185"/>
                  </a:lnTo>
                  <a:lnTo>
                    <a:pt x="340" y="189"/>
                  </a:lnTo>
                  <a:lnTo>
                    <a:pt x="340" y="189"/>
                  </a:lnTo>
                  <a:lnTo>
                    <a:pt x="340" y="193"/>
                  </a:lnTo>
                  <a:lnTo>
                    <a:pt x="340" y="197"/>
                  </a:lnTo>
                  <a:lnTo>
                    <a:pt x="337" y="193"/>
                  </a:lnTo>
                  <a:lnTo>
                    <a:pt x="337" y="197"/>
                  </a:lnTo>
                  <a:lnTo>
                    <a:pt x="337" y="193"/>
                  </a:lnTo>
                  <a:lnTo>
                    <a:pt x="333" y="193"/>
                  </a:lnTo>
                  <a:lnTo>
                    <a:pt x="333" y="189"/>
                  </a:lnTo>
                  <a:lnTo>
                    <a:pt x="333" y="189"/>
                  </a:lnTo>
                  <a:lnTo>
                    <a:pt x="333" y="193"/>
                  </a:lnTo>
                  <a:lnTo>
                    <a:pt x="333" y="193"/>
                  </a:lnTo>
                  <a:lnTo>
                    <a:pt x="333" y="193"/>
                  </a:lnTo>
                  <a:lnTo>
                    <a:pt x="329" y="193"/>
                  </a:lnTo>
                  <a:lnTo>
                    <a:pt x="329" y="193"/>
                  </a:lnTo>
                  <a:lnTo>
                    <a:pt x="326" y="193"/>
                  </a:lnTo>
                  <a:lnTo>
                    <a:pt x="326" y="189"/>
                  </a:lnTo>
                  <a:lnTo>
                    <a:pt x="326" y="185"/>
                  </a:lnTo>
                  <a:lnTo>
                    <a:pt x="326" y="185"/>
                  </a:lnTo>
                  <a:lnTo>
                    <a:pt x="322" y="185"/>
                  </a:lnTo>
                  <a:lnTo>
                    <a:pt x="322" y="185"/>
                  </a:lnTo>
                  <a:lnTo>
                    <a:pt x="322" y="185"/>
                  </a:lnTo>
                  <a:lnTo>
                    <a:pt x="326" y="185"/>
                  </a:lnTo>
                  <a:lnTo>
                    <a:pt x="322" y="189"/>
                  </a:lnTo>
                  <a:lnTo>
                    <a:pt x="322" y="189"/>
                  </a:lnTo>
                  <a:lnTo>
                    <a:pt x="322" y="193"/>
                  </a:lnTo>
                  <a:lnTo>
                    <a:pt x="318" y="193"/>
                  </a:lnTo>
                  <a:lnTo>
                    <a:pt x="311" y="197"/>
                  </a:lnTo>
                  <a:lnTo>
                    <a:pt x="307" y="200"/>
                  </a:lnTo>
                  <a:lnTo>
                    <a:pt x="307" y="200"/>
                  </a:lnTo>
                  <a:lnTo>
                    <a:pt x="307" y="204"/>
                  </a:lnTo>
                  <a:lnTo>
                    <a:pt x="307" y="208"/>
                  </a:lnTo>
                  <a:lnTo>
                    <a:pt x="307" y="208"/>
                  </a:lnTo>
                  <a:lnTo>
                    <a:pt x="307" y="211"/>
                  </a:lnTo>
                  <a:lnTo>
                    <a:pt x="307" y="211"/>
                  </a:lnTo>
                  <a:lnTo>
                    <a:pt x="303" y="215"/>
                  </a:lnTo>
                  <a:lnTo>
                    <a:pt x="303" y="215"/>
                  </a:lnTo>
                  <a:lnTo>
                    <a:pt x="303" y="215"/>
                  </a:lnTo>
                  <a:lnTo>
                    <a:pt x="303" y="219"/>
                  </a:lnTo>
                  <a:lnTo>
                    <a:pt x="296" y="222"/>
                  </a:lnTo>
                  <a:lnTo>
                    <a:pt x="296" y="222"/>
                  </a:lnTo>
                  <a:lnTo>
                    <a:pt x="289" y="230"/>
                  </a:lnTo>
                  <a:lnTo>
                    <a:pt x="289" y="226"/>
                  </a:lnTo>
                  <a:lnTo>
                    <a:pt x="289" y="226"/>
                  </a:lnTo>
                  <a:lnTo>
                    <a:pt x="285" y="226"/>
                  </a:lnTo>
                  <a:lnTo>
                    <a:pt x="285" y="226"/>
                  </a:lnTo>
                  <a:lnTo>
                    <a:pt x="281" y="226"/>
                  </a:lnTo>
                  <a:lnTo>
                    <a:pt x="281" y="226"/>
                  </a:lnTo>
                  <a:lnTo>
                    <a:pt x="281" y="230"/>
                  </a:lnTo>
                  <a:lnTo>
                    <a:pt x="281" y="230"/>
                  </a:lnTo>
                  <a:lnTo>
                    <a:pt x="285" y="230"/>
                  </a:lnTo>
                  <a:lnTo>
                    <a:pt x="285" y="230"/>
                  </a:lnTo>
                  <a:lnTo>
                    <a:pt x="274" y="237"/>
                  </a:lnTo>
                  <a:lnTo>
                    <a:pt x="270" y="245"/>
                  </a:lnTo>
                  <a:lnTo>
                    <a:pt x="255" y="256"/>
                  </a:lnTo>
                  <a:lnTo>
                    <a:pt x="255" y="260"/>
                  </a:lnTo>
                  <a:lnTo>
                    <a:pt x="252" y="263"/>
                  </a:lnTo>
                  <a:lnTo>
                    <a:pt x="244" y="267"/>
                  </a:lnTo>
                  <a:lnTo>
                    <a:pt x="240" y="267"/>
                  </a:lnTo>
                  <a:lnTo>
                    <a:pt x="240" y="271"/>
                  </a:lnTo>
                  <a:lnTo>
                    <a:pt x="240" y="274"/>
                  </a:lnTo>
                  <a:lnTo>
                    <a:pt x="237" y="278"/>
                  </a:lnTo>
                  <a:lnTo>
                    <a:pt x="233" y="282"/>
                  </a:lnTo>
                  <a:lnTo>
                    <a:pt x="226" y="282"/>
                  </a:lnTo>
                  <a:lnTo>
                    <a:pt x="222" y="282"/>
                  </a:lnTo>
                  <a:lnTo>
                    <a:pt x="222" y="286"/>
                  </a:lnTo>
                  <a:lnTo>
                    <a:pt x="218" y="289"/>
                  </a:lnTo>
                  <a:lnTo>
                    <a:pt x="215" y="289"/>
                  </a:lnTo>
                  <a:lnTo>
                    <a:pt x="215" y="289"/>
                  </a:lnTo>
                  <a:lnTo>
                    <a:pt x="211" y="289"/>
                  </a:lnTo>
                  <a:lnTo>
                    <a:pt x="207" y="293"/>
                  </a:lnTo>
                  <a:lnTo>
                    <a:pt x="207" y="297"/>
                  </a:lnTo>
                  <a:lnTo>
                    <a:pt x="207" y="300"/>
                  </a:lnTo>
                  <a:lnTo>
                    <a:pt x="207" y="308"/>
                  </a:lnTo>
                  <a:lnTo>
                    <a:pt x="207" y="312"/>
                  </a:lnTo>
                  <a:lnTo>
                    <a:pt x="207" y="315"/>
                  </a:lnTo>
                  <a:lnTo>
                    <a:pt x="207" y="326"/>
                  </a:lnTo>
                  <a:lnTo>
                    <a:pt x="211" y="330"/>
                  </a:lnTo>
                  <a:lnTo>
                    <a:pt x="211" y="334"/>
                  </a:lnTo>
                  <a:lnTo>
                    <a:pt x="207" y="345"/>
                  </a:lnTo>
                  <a:lnTo>
                    <a:pt x="203" y="352"/>
                  </a:lnTo>
                  <a:lnTo>
                    <a:pt x="203" y="360"/>
                  </a:lnTo>
                  <a:lnTo>
                    <a:pt x="203" y="360"/>
                  </a:lnTo>
                  <a:lnTo>
                    <a:pt x="207" y="371"/>
                  </a:lnTo>
                  <a:lnTo>
                    <a:pt x="207" y="375"/>
                  </a:lnTo>
                  <a:lnTo>
                    <a:pt x="203" y="378"/>
                  </a:lnTo>
                  <a:lnTo>
                    <a:pt x="200" y="375"/>
                  </a:lnTo>
                  <a:lnTo>
                    <a:pt x="196" y="378"/>
                  </a:lnTo>
                  <a:lnTo>
                    <a:pt x="196" y="378"/>
                  </a:lnTo>
                  <a:lnTo>
                    <a:pt x="196" y="382"/>
                  </a:lnTo>
                  <a:lnTo>
                    <a:pt x="192" y="386"/>
                  </a:lnTo>
                  <a:lnTo>
                    <a:pt x="189" y="389"/>
                  </a:lnTo>
                  <a:lnTo>
                    <a:pt x="192" y="389"/>
                  </a:lnTo>
                  <a:lnTo>
                    <a:pt x="196" y="393"/>
                  </a:lnTo>
                  <a:lnTo>
                    <a:pt x="196" y="393"/>
                  </a:lnTo>
                  <a:lnTo>
                    <a:pt x="196" y="393"/>
                  </a:lnTo>
                  <a:lnTo>
                    <a:pt x="196" y="393"/>
                  </a:lnTo>
                  <a:lnTo>
                    <a:pt x="192" y="393"/>
                  </a:lnTo>
                  <a:lnTo>
                    <a:pt x="185" y="393"/>
                  </a:lnTo>
                  <a:lnTo>
                    <a:pt x="185" y="393"/>
                  </a:lnTo>
                  <a:lnTo>
                    <a:pt x="181" y="397"/>
                  </a:lnTo>
                  <a:lnTo>
                    <a:pt x="178" y="401"/>
                  </a:lnTo>
                  <a:lnTo>
                    <a:pt x="178" y="401"/>
                  </a:lnTo>
                  <a:lnTo>
                    <a:pt x="178" y="401"/>
                  </a:lnTo>
                  <a:lnTo>
                    <a:pt x="178" y="404"/>
                  </a:lnTo>
                  <a:lnTo>
                    <a:pt x="178" y="408"/>
                  </a:lnTo>
                  <a:lnTo>
                    <a:pt x="170" y="412"/>
                  </a:lnTo>
                  <a:lnTo>
                    <a:pt x="163" y="408"/>
                  </a:lnTo>
                  <a:lnTo>
                    <a:pt x="159" y="408"/>
                  </a:lnTo>
                  <a:lnTo>
                    <a:pt x="155" y="401"/>
                  </a:lnTo>
                  <a:lnTo>
                    <a:pt x="148" y="389"/>
                  </a:lnTo>
                  <a:lnTo>
                    <a:pt x="148" y="386"/>
                  </a:lnTo>
                  <a:lnTo>
                    <a:pt x="148" y="378"/>
                  </a:lnTo>
                  <a:lnTo>
                    <a:pt x="144" y="371"/>
                  </a:lnTo>
                  <a:lnTo>
                    <a:pt x="144" y="371"/>
                  </a:lnTo>
                  <a:lnTo>
                    <a:pt x="141" y="371"/>
                  </a:lnTo>
                  <a:lnTo>
                    <a:pt x="141" y="363"/>
                  </a:lnTo>
                  <a:lnTo>
                    <a:pt x="137" y="360"/>
                  </a:lnTo>
                  <a:lnTo>
                    <a:pt x="133" y="356"/>
                  </a:lnTo>
                  <a:lnTo>
                    <a:pt x="129" y="352"/>
                  </a:lnTo>
                  <a:lnTo>
                    <a:pt x="129" y="352"/>
                  </a:lnTo>
                  <a:lnTo>
                    <a:pt x="126" y="345"/>
                  </a:lnTo>
                  <a:lnTo>
                    <a:pt x="122" y="341"/>
                  </a:lnTo>
                  <a:lnTo>
                    <a:pt x="122" y="341"/>
                  </a:lnTo>
                  <a:lnTo>
                    <a:pt x="122" y="334"/>
                  </a:lnTo>
                  <a:lnTo>
                    <a:pt x="118" y="334"/>
                  </a:lnTo>
                  <a:lnTo>
                    <a:pt x="115" y="326"/>
                  </a:lnTo>
                  <a:lnTo>
                    <a:pt x="115" y="323"/>
                  </a:lnTo>
                  <a:lnTo>
                    <a:pt x="115" y="319"/>
                  </a:lnTo>
                  <a:lnTo>
                    <a:pt x="111" y="315"/>
                  </a:lnTo>
                  <a:lnTo>
                    <a:pt x="111" y="312"/>
                  </a:lnTo>
                  <a:lnTo>
                    <a:pt x="111" y="312"/>
                  </a:lnTo>
                  <a:lnTo>
                    <a:pt x="107" y="304"/>
                  </a:lnTo>
                  <a:lnTo>
                    <a:pt x="107" y="304"/>
                  </a:lnTo>
                  <a:lnTo>
                    <a:pt x="103" y="304"/>
                  </a:lnTo>
                  <a:lnTo>
                    <a:pt x="100" y="297"/>
                  </a:lnTo>
                  <a:lnTo>
                    <a:pt x="100" y="297"/>
                  </a:lnTo>
                  <a:lnTo>
                    <a:pt x="100" y="293"/>
                  </a:lnTo>
                  <a:lnTo>
                    <a:pt x="96" y="289"/>
                  </a:lnTo>
                  <a:lnTo>
                    <a:pt x="96" y="289"/>
                  </a:lnTo>
                  <a:lnTo>
                    <a:pt x="92" y="282"/>
                  </a:lnTo>
                  <a:lnTo>
                    <a:pt x="92" y="274"/>
                  </a:lnTo>
                  <a:lnTo>
                    <a:pt x="85" y="260"/>
                  </a:lnTo>
                  <a:lnTo>
                    <a:pt x="85" y="256"/>
                  </a:lnTo>
                  <a:lnTo>
                    <a:pt x="81" y="252"/>
                  </a:lnTo>
                  <a:lnTo>
                    <a:pt x="85" y="252"/>
                  </a:lnTo>
                  <a:lnTo>
                    <a:pt x="81" y="248"/>
                  </a:lnTo>
                  <a:lnTo>
                    <a:pt x="81" y="245"/>
                  </a:lnTo>
                  <a:lnTo>
                    <a:pt x="85" y="245"/>
                  </a:lnTo>
                  <a:lnTo>
                    <a:pt x="81" y="241"/>
                  </a:lnTo>
                  <a:lnTo>
                    <a:pt x="81" y="237"/>
                  </a:lnTo>
                  <a:lnTo>
                    <a:pt x="78" y="230"/>
                  </a:lnTo>
                  <a:lnTo>
                    <a:pt x="74" y="226"/>
                  </a:lnTo>
                  <a:lnTo>
                    <a:pt x="78" y="222"/>
                  </a:lnTo>
                  <a:lnTo>
                    <a:pt x="78" y="222"/>
                  </a:lnTo>
                  <a:lnTo>
                    <a:pt x="78" y="219"/>
                  </a:lnTo>
                  <a:lnTo>
                    <a:pt x="78" y="219"/>
                  </a:lnTo>
                  <a:lnTo>
                    <a:pt x="78" y="211"/>
                  </a:lnTo>
                  <a:lnTo>
                    <a:pt x="78" y="208"/>
                  </a:lnTo>
                  <a:lnTo>
                    <a:pt x="74" y="208"/>
                  </a:lnTo>
                  <a:lnTo>
                    <a:pt x="74" y="200"/>
                  </a:lnTo>
                  <a:lnTo>
                    <a:pt x="78" y="197"/>
                  </a:lnTo>
                  <a:lnTo>
                    <a:pt x="78" y="197"/>
                  </a:lnTo>
                  <a:lnTo>
                    <a:pt x="81" y="197"/>
                  </a:lnTo>
                  <a:lnTo>
                    <a:pt x="78" y="197"/>
                  </a:lnTo>
                  <a:lnTo>
                    <a:pt x="74" y="197"/>
                  </a:lnTo>
                  <a:lnTo>
                    <a:pt x="70" y="197"/>
                  </a:lnTo>
                  <a:lnTo>
                    <a:pt x="70" y="193"/>
                  </a:lnTo>
                  <a:lnTo>
                    <a:pt x="70" y="193"/>
                  </a:lnTo>
                  <a:lnTo>
                    <a:pt x="70" y="189"/>
                  </a:lnTo>
                  <a:lnTo>
                    <a:pt x="70" y="189"/>
                  </a:lnTo>
                  <a:lnTo>
                    <a:pt x="74" y="189"/>
                  </a:lnTo>
                  <a:lnTo>
                    <a:pt x="78" y="185"/>
                  </a:lnTo>
                  <a:lnTo>
                    <a:pt x="78" y="185"/>
                  </a:lnTo>
                  <a:lnTo>
                    <a:pt x="74" y="185"/>
                  </a:lnTo>
                  <a:lnTo>
                    <a:pt x="74" y="185"/>
                  </a:lnTo>
                  <a:lnTo>
                    <a:pt x="70" y="185"/>
                  </a:lnTo>
                  <a:lnTo>
                    <a:pt x="66" y="182"/>
                  </a:lnTo>
                  <a:lnTo>
                    <a:pt x="66" y="185"/>
                  </a:lnTo>
                  <a:lnTo>
                    <a:pt x="66" y="189"/>
                  </a:lnTo>
                  <a:lnTo>
                    <a:pt x="63" y="193"/>
                  </a:lnTo>
                  <a:lnTo>
                    <a:pt x="66" y="197"/>
                  </a:lnTo>
                  <a:lnTo>
                    <a:pt x="66" y="200"/>
                  </a:lnTo>
                  <a:lnTo>
                    <a:pt x="63" y="204"/>
                  </a:lnTo>
                  <a:lnTo>
                    <a:pt x="63" y="204"/>
                  </a:lnTo>
                  <a:lnTo>
                    <a:pt x="59" y="208"/>
                  </a:lnTo>
                  <a:lnTo>
                    <a:pt x="48" y="211"/>
                  </a:lnTo>
                  <a:lnTo>
                    <a:pt x="44" y="215"/>
                  </a:lnTo>
                  <a:lnTo>
                    <a:pt x="41" y="211"/>
                  </a:lnTo>
                  <a:lnTo>
                    <a:pt x="26" y="204"/>
                  </a:lnTo>
                  <a:lnTo>
                    <a:pt x="22" y="197"/>
                  </a:lnTo>
                  <a:lnTo>
                    <a:pt x="22" y="197"/>
                  </a:lnTo>
                  <a:lnTo>
                    <a:pt x="22" y="197"/>
                  </a:lnTo>
                  <a:lnTo>
                    <a:pt x="18" y="197"/>
                  </a:lnTo>
                  <a:lnTo>
                    <a:pt x="11" y="189"/>
                  </a:lnTo>
                  <a:lnTo>
                    <a:pt x="11" y="185"/>
                  </a:lnTo>
                  <a:lnTo>
                    <a:pt x="11" y="185"/>
                  </a:lnTo>
                  <a:lnTo>
                    <a:pt x="15" y="185"/>
                  </a:lnTo>
                  <a:lnTo>
                    <a:pt x="15" y="185"/>
                  </a:lnTo>
                  <a:lnTo>
                    <a:pt x="15" y="185"/>
                  </a:lnTo>
                  <a:lnTo>
                    <a:pt x="15" y="189"/>
                  </a:lnTo>
                  <a:lnTo>
                    <a:pt x="18" y="189"/>
                  </a:lnTo>
                  <a:lnTo>
                    <a:pt x="18" y="189"/>
                  </a:lnTo>
                  <a:lnTo>
                    <a:pt x="22" y="185"/>
                  </a:lnTo>
                  <a:lnTo>
                    <a:pt x="22" y="189"/>
                  </a:lnTo>
                  <a:lnTo>
                    <a:pt x="22" y="185"/>
                  </a:lnTo>
                  <a:lnTo>
                    <a:pt x="29" y="182"/>
                  </a:lnTo>
                  <a:lnTo>
                    <a:pt x="33" y="182"/>
                  </a:lnTo>
                  <a:lnTo>
                    <a:pt x="37" y="178"/>
                  </a:lnTo>
                  <a:lnTo>
                    <a:pt x="37" y="178"/>
                  </a:lnTo>
                  <a:lnTo>
                    <a:pt x="37" y="174"/>
                  </a:lnTo>
                  <a:lnTo>
                    <a:pt x="33" y="174"/>
                  </a:lnTo>
                  <a:lnTo>
                    <a:pt x="33" y="174"/>
                  </a:lnTo>
                  <a:lnTo>
                    <a:pt x="33" y="174"/>
                  </a:lnTo>
                  <a:lnTo>
                    <a:pt x="33" y="178"/>
                  </a:lnTo>
                  <a:lnTo>
                    <a:pt x="26" y="178"/>
                  </a:lnTo>
                  <a:lnTo>
                    <a:pt x="22" y="178"/>
                  </a:lnTo>
                  <a:lnTo>
                    <a:pt x="18" y="182"/>
                  </a:lnTo>
                  <a:lnTo>
                    <a:pt x="7" y="178"/>
                  </a:lnTo>
                  <a:lnTo>
                    <a:pt x="4" y="171"/>
                  </a:lnTo>
                  <a:lnTo>
                    <a:pt x="0" y="171"/>
                  </a:lnTo>
                  <a:lnTo>
                    <a:pt x="4" y="167"/>
                  </a:lnTo>
                  <a:lnTo>
                    <a:pt x="4" y="163"/>
                  </a:lnTo>
                  <a:lnTo>
                    <a:pt x="7" y="163"/>
                  </a:lnTo>
                  <a:lnTo>
                    <a:pt x="4" y="163"/>
                  </a:lnTo>
                  <a:lnTo>
                    <a:pt x="0" y="167"/>
                  </a:lnTo>
                  <a:lnTo>
                    <a:pt x="0" y="163"/>
                  </a:lnTo>
                  <a:lnTo>
                    <a:pt x="4" y="159"/>
                  </a:lnTo>
                  <a:lnTo>
                    <a:pt x="4" y="159"/>
                  </a:lnTo>
                  <a:lnTo>
                    <a:pt x="7" y="156"/>
                  </a:lnTo>
                  <a:lnTo>
                    <a:pt x="11" y="156"/>
                  </a:lnTo>
                  <a:lnTo>
                    <a:pt x="11" y="156"/>
                  </a:lnTo>
                  <a:lnTo>
                    <a:pt x="22" y="156"/>
                  </a:lnTo>
                  <a:lnTo>
                    <a:pt x="29" y="152"/>
                  </a:lnTo>
                  <a:lnTo>
                    <a:pt x="29" y="152"/>
                  </a:lnTo>
                  <a:lnTo>
                    <a:pt x="33" y="152"/>
                  </a:lnTo>
                  <a:lnTo>
                    <a:pt x="33" y="152"/>
                  </a:lnTo>
                  <a:lnTo>
                    <a:pt x="37" y="156"/>
                  </a:lnTo>
                  <a:lnTo>
                    <a:pt x="41" y="152"/>
                  </a:lnTo>
                  <a:lnTo>
                    <a:pt x="41" y="152"/>
                  </a:lnTo>
                  <a:lnTo>
                    <a:pt x="41" y="152"/>
                  </a:lnTo>
                  <a:lnTo>
                    <a:pt x="41" y="148"/>
                  </a:lnTo>
                  <a:lnTo>
                    <a:pt x="37" y="137"/>
                  </a:lnTo>
                  <a:lnTo>
                    <a:pt x="33" y="133"/>
                  </a:lnTo>
                  <a:lnTo>
                    <a:pt x="33" y="133"/>
                  </a:lnTo>
                  <a:lnTo>
                    <a:pt x="33" y="130"/>
                  </a:lnTo>
                  <a:lnTo>
                    <a:pt x="29" y="130"/>
                  </a:lnTo>
                  <a:lnTo>
                    <a:pt x="26" y="130"/>
                  </a:lnTo>
                  <a:lnTo>
                    <a:pt x="22" y="122"/>
                  </a:lnTo>
                  <a:lnTo>
                    <a:pt x="22" y="119"/>
                  </a:lnTo>
                  <a:lnTo>
                    <a:pt x="22" y="115"/>
                  </a:lnTo>
                  <a:lnTo>
                    <a:pt x="18" y="115"/>
                  </a:lnTo>
                  <a:lnTo>
                    <a:pt x="15" y="115"/>
                  </a:lnTo>
                  <a:lnTo>
                    <a:pt x="11" y="115"/>
                  </a:lnTo>
                  <a:lnTo>
                    <a:pt x="11" y="115"/>
                  </a:lnTo>
                  <a:lnTo>
                    <a:pt x="11" y="111"/>
                  </a:lnTo>
                  <a:lnTo>
                    <a:pt x="11" y="104"/>
                  </a:lnTo>
                  <a:lnTo>
                    <a:pt x="15" y="104"/>
                  </a:lnTo>
                  <a:lnTo>
                    <a:pt x="18" y="96"/>
                  </a:lnTo>
                  <a:lnTo>
                    <a:pt x="18" y="96"/>
                  </a:lnTo>
                  <a:lnTo>
                    <a:pt x="22" y="93"/>
                  </a:lnTo>
                  <a:lnTo>
                    <a:pt x="26" y="93"/>
                  </a:lnTo>
                  <a:lnTo>
                    <a:pt x="29" y="93"/>
                  </a:lnTo>
                  <a:lnTo>
                    <a:pt x="29" y="96"/>
                  </a:lnTo>
                  <a:lnTo>
                    <a:pt x="33" y="96"/>
                  </a:lnTo>
                  <a:lnTo>
                    <a:pt x="37" y="96"/>
                  </a:lnTo>
                  <a:lnTo>
                    <a:pt x="48" y="93"/>
                  </a:lnTo>
                  <a:lnTo>
                    <a:pt x="52" y="89"/>
                  </a:lnTo>
                  <a:lnTo>
                    <a:pt x="55" y="82"/>
                  </a:lnTo>
                  <a:lnTo>
                    <a:pt x="63" y="74"/>
                  </a:lnTo>
                  <a:lnTo>
                    <a:pt x="63" y="70"/>
                  </a:lnTo>
                  <a:lnTo>
                    <a:pt x="66" y="67"/>
                  </a:lnTo>
                  <a:lnTo>
                    <a:pt x="70" y="63"/>
                  </a:lnTo>
                  <a:lnTo>
                    <a:pt x="74" y="59"/>
                  </a:lnTo>
                  <a:lnTo>
                    <a:pt x="78" y="56"/>
                  </a:lnTo>
                  <a:lnTo>
                    <a:pt x="78" y="56"/>
                  </a:lnTo>
                  <a:lnTo>
                    <a:pt x="74" y="52"/>
                  </a:lnTo>
                  <a:lnTo>
                    <a:pt x="78" y="48"/>
                  </a:lnTo>
                  <a:lnTo>
                    <a:pt x="81" y="44"/>
                  </a:lnTo>
                  <a:lnTo>
                    <a:pt x="81" y="41"/>
                  </a:lnTo>
                  <a:lnTo>
                    <a:pt x="81" y="33"/>
                  </a:lnTo>
                  <a:lnTo>
                    <a:pt x="81" y="30"/>
                  </a:lnTo>
                  <a:lnTo>
                    <a:pt x="81" y="30"/>
                  </a:lnTo>
                  <a:lnTo>
                    <a:pt x="85" y="22"/>
                  </a:lnTo>
                  <a:lnTo>
                    <a:pt x="89" y="22"/>
                  </a:lnTo>
                  <a:lnTo>
                    <a:pt x="92" y="22"/>
                  </a:lnTo>
                  <a:lnTo>
                    <a:pt x="92" y="22"/>
                  </a:lnTo>
                  <a:lnTo>
                    <a:pt x="96" y="18"/>
                  </a:lnTo>
                  <a:lnTo>
                    <a:pt x="103" y="11"/>
                  </a:lnTo>
                  <a:lnTo>
                    <a:pt x="107" y="7"/>
                  </a:lnTo>
                  <a:lnTo>
                    <a:pt x="111" y="4"/>
                  </a:lnTo>
                  <a:lnTo>
                    <a:pt x="115" y="0"/>
                  </a:lnTo>
                  <a:lnTo>
                    <a:pt x="118" y="0"/>
                  </a:lnTo>
                  <a:lnTo>
                    <a:pt x="126" y="7"/>
                  </a:lnTo>
                  <a:lnTo>
                    <a:pt x="129" y="4"/>
                  </a:lnTo>
                  <a:lnTo>
                    <a:pt x="137" y="7"/>
                  </a:lnTo>
                  <a:lnTo>
                    <a:pt x="137" y="11"/>
                  </a:lnTo>
                  <a:lnTo>
                    <a:pt x="141" y="11"/>
                  </a:lnTo>
                  <a:lnTo>
                    <a:pt x="148" y="15"/>
                  </a:lnTo>
                  <a:lnTo>
                    <a:pt x="148" y="15"/>
                  </a:lnTo>
                  <a:lnTo>
                    <a:pt x="148" y="15"/>
                  </a:lnTo>
                  <a:close/>
                  <a:moveTo>
                    <a:pt x="333" y="197"/>
                  </a:moveTo>
                  <a:lnTo>
                    <a:pt x="333" y="197"/>
                  </a:lnTo>
                  <a:lnTo>
                    <a:pt x="333" y="197"/>
                  </a:lnTo>
                  <a:lnTo>
                    <a:pt x="333" y="197"/>
                  </a:lnTo>
                  <a:lnTo>
                    <a:pt x="333" y="197"/>
                  </a:lnTo>
                  <a:close/>
                  <a:moveTo>
                    <a:pt x="333" y="193"/>
                  </a:moveTo>
                  <a:lnTo>
                    <a:pt x="329" y="193"/>
                  </a:lnTo>
                  <a:lnTo>
                    <a:pt x="329" y="197"/>
                  </a:lnTo>
                  <a:lnTo>
                    <a:pt x="333" y="197"/>
                  </a:lnTo>
                  <a:lnTo>
                    <a:pt x="333" y="197"/>
                  </a:lnTo>
                  <a:lnTo>
                    <a:pt x="333" y="193"/>
                  </a:lnTo>
                  <a:lnTo>
                    <a:pt x="333" y="193"/>
                  </a:lnTo>
                  <a:close/>
                  <a:moveTo>
                    <a:pt x="329" y="193"/>
                  </a:moveTo>
                  <a:lnTo>
                    <a:pt x="329" y="197"/>
                  </a:lnTo>
                  <a:lnTo>
                    <a:pt x="329" y="197"/>
                  </a:lnTo>
                  <a:lnTo>
                    <a:pt x="329" y="197"/>
                  </a:lnTo>
                  <a:lnTo>
                    <a:pt x="329" y="193"/>
                  </a:lnTo>
                  <a:lnTo>
                    <a:pt x="329" y="193"/>
                  </a:lnTo>
                  <a:close/>
                  <a:moveTo>
                    <a:pt x="322" y="197"/>
                  </a:moveTo>
                  <a:lnTo>
                    <a:pt x="322" y="197"/>
                  </a:lnTo>
                  <a:lnTo>
                    <a:pt x="326" y="197"/>
                  </a:lnTo>
                  <a:lnTo>
                    <a:pt x="326" y="193"/>
                  </a:lnTo>
                  <a:lnTo>
                    <a:pt x="326" y="193"/>
                  </a:lnTo>
                  <a:lnTo>
                    <a:pt x="322" y="19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3" name="Freeform 31"/>
            <p:cNvSpPr>
              <a:spLocks noEditPoints="1"/>
            </p:cNvSpPr>
            <p:nvPr/>
          </p:nvSpPr>
          <p:spPr bwMode="auto">
            <a:xfrm>
              <a:off x="7526148" y="3550426"/>
              <a:ext cx="146894" cy="174572"/>
            </a:xfrm>
            <a:custGeom>
              <a:avLst/>
              <a:gdLst>
                <a:gd name="T0" fmla="*/ 22 w 22"/>
                <a:gd name="T1" fmla="*/ 24 h 27"/>
                <a:gd name="T2" fmla="*/ 20 w 22"/>
                <a:gd name="T3" fmla="*/ 25 h 27"/>
                <a:gd name="T4" fmla="*/ 21 w 22"/>
                <a:gd name="T5" fmla="*/ 27 h 27"/>
                <a:gd name="T6" fmla="*/ 19 w 22"/>
                <a:gd name="T7" fmla="*/ 24 h 27"/>
                <a:gd name="T8" fmla="*/ 19 w 22"/>
                <a:gd name="T9" fmla="*/ 23 h 27"/>
                <a:gd name="T10" fmla="*/ 18 w 22"/>
                <a:gd name="T11" fmla="*/ 23 h 27"/>
                <a:gd name="T12" fmla="*/ 18 w 22"/>
                <a:gd name="T13" fmla="*/ 21 h 27"/>
                <a:gd name="T14" fmla="*/ 16 w 22"/>
                <a:gd name="T15" fmla="*/ 17 h 27"/>
                <a:gd name="T16" fmla="*/ 16 w 22"/>
                <a:gd name="T17" fmla="*/ 17 h 27"/>
                <a:gd name="T18" fmla="*/ 13 w 22"/>
                <a:gd name="T19" fmla="*/ 17 h 27"/>
                <a:gd name="T20" fmla="*/ 11 w 22"/>
                <a:gd name="T21" fmla="*/ 15 h 27"/>
                <a:gd name="T22" fmla="*/ 12 w 22"/>
                <a:gd name="T23" fmla="*/ 18 h 27"/>
                <a:gd name="T24" fmla="*/ 12 w 22"/>
                <a:gd name="T25" fmla="*/ 19 h 27"/>
                <a:gd name="T26" fmla="*/ 11 w 22"/>
                <a:gd name="T27" fmla="*/ 22 h 27"/>
                <a:gd name="T28" fmla="*/ 11 w 22"/>
                <a:gd name="T29" fmla="*/ 20 h 27"/>
                <a:gd name="T30" fmla="*/ 10 w 22"/>
                <a:gd name="T31" fmla="*/ 21 h 27"/>
                <a:gd name="T32" fmla="*/ 10 w 22"/>
                <a:gd name="T33" fmla="*/ 19 h 27"/>
                <a:gd name="T34" fmla="*/ 9 w 22"/>
                <a:gd name="T35" fmla="*/ 19 h 27"/>
                <a:gd name="T36" fmla="*/ 9 w 22"/>
                <a:gd name="T37" fmla="*/ 21 h 27"/>
                <a:gd name="T38" fmla="*/ 9 w 22"/>
                <a:gd name="T39" fmla="*/ 22 h 27"/>
                <a:gd name="T40" fmla="*/ 8 w 22"/>
                <a:gd name="T41" fmla="*/ 22 h 27"/>
                <a:gd name="T42" fmla="*/ 7 w 22"/>
                <a:gd name="T43" fmla="*/ 21 h 27"/>
                <a:gd name="T44" fmla="*/ 6 w 22"/>
                <a:gd name="T45" fmla="*/ 19 h 27"/>
                <a:gd name="T46" fmla="*/ 4 w 22"/>
                <a:gd name="T47" fmla="*/ 15 h 27"/>
                <a:gd name="T48" fmla="*/ 4 w 22"/>
                <a:gd name="T49" fmla="*/ 12 h 27"/>
                <a:gd name="T50" fmla="*/ 1 w 22"/>
                <a:gd name="T51" fmla="*/ 10 h 27"/>
                <a:gd name="T52" fmla="*/ 2 w 22"/>
                <a:gd name="T53" fmla="*/ 7 h 27"/>
                <a:gd name="T54" fmla="*/ 4 w 22"/>
                <a:gd name="T55" fmla="*/ 6 h 27"/>
                <a:gd name="T56" fmla="*/ 3 w 22"/>
                <a:gd name="T57" fmla="*/ 5 h 27"/>
                <a:gd name="T58" fmla="*/ 0 w 22"/>
                <a:gd name="T59" fmla="*/ 3 h 27"/>
                <a:gd name="T60" fmla="*/ 1 w 22"/>
                <a:gd name="T61" fmla="*/ 1 h 27"/>
                <a:gd name="T62" fmla="*/ 1 w 22"/>
                <a:gd name="T63" fmla="*/ 0 h 27"/>
                <a:gd name="T64" fmla="*/ 2 w 22"/>
                <a:gd name="T65" fmla="*/ 1 h 27"/>
                <a:gd name="T66" fmla="*/ 4 w 22"/>
                <a:gd name="T67" fmla="*/ 2 h 27"/>
                <a:gd name="T68" fmla="*/ 4 w 22"/>
                <a:gd name="T69" fmla="*/ 1 h 27"/>
                <a:gd name="T70" fmla="*/ 6 w 22"/>
                <a:gd name="T71" fmla="*/ 2 h 27"/>
                <a:gd name="T72" fmla="*/ 7 w 22"/>
                <a:gd name="T73" fmla="*/ 3 h 27"/>
                <a:gd name="T74" fmla="*/ 8 w 22"/>
                <a:gd name="T75" fmla="*/ 5 h 27"/>
                <a:gd name="T76" fmla="*/ 9 w 22"/>
                <a:gd name="T77" fmla="*/ 6 h 27"/>
                <a:gd name="T78" fmla="*/ 13 w 22"/>
                <a:gd name="T79" fmla="*/ 6 h 27"/>
                <a:gd name="T80" fmla="*/ 17 w 22"/>
                <a:gd name="T81" fmla="*/ 6 h 27"/>
                <a:gd name="T82" fmla="*/ 18 w 22"/>
                <a:gd name="T83" fmla="*/ 7 h 27"/>
                <a:gd name="T84" fmla="*/ 18 w 22"/>
                <a:gd name="T85" fmla="*/ 9 h 27"/>
                <a:gd name="T86" fmla="*/ 17 w 22"/>
                <a:gd name="T87" fmla="*/ 11 h 27"/>
                <a:gd name="T88" fmla="*/ 16 w 22"/>
                <a:gd name="T89" fmla="*/ 11 h 27"/>
                <a:gd name="T90" fmla="*/ 15 w 22"/>
                <a:gd name="T91" fmla="*/ 13 h 27"/>
                <a:gd name="T92" fmla="*/ 16 w 22"/>
                <a:gd name="T93" fmla="*/ 15 h 27"/>
                <a:gd name="T94" fmla="*/ 17 w 22"/>
                <a:gd name="T95" fmla="*/ 16 h 27"/>
                <a:gd name="T96" fmla="*/ 17 w 22"/>
                <a:gd name="T97" fmla="*/ 16 h 27"/>
                <a:gd name="T98" fmla="*/ 18 w 22"/>
                <a:gd name="T99" fmla="*/ 14 h 27"/>
                <a:gd name="T100" fmla="*/ 19 w 22"/>
                <a:gd name="T101" fmla="*/ 14 h 27"/>
                <a:gd name="T102" fmla="*/ 20 w 22"/>
                <a:gd name="T103" fmla="*/ 15 h 27"/>
                <a:gd name="T104" fmla="*/ 21 w 22"/>
                <a:gd name="T105" fmla="*/ 17 h 27"/>
                <a:gd name="T106" fmla="*/ 22 w 22"/>
                <a:gd name="T107" fmla="*/ 21 h 27"/>
                <a:gd name="T108" fmla="*/ 22 w 22"/>
                <a:gd name="T109" fmla="*/ 22 h 27"/>
                <a:gd name="T110" fmla="*/ 16 w 22"/>
                <a:gd name="T111" fmla="*/ 18 h 27"/>
                <a:gd name="T112" fmla="*/ 16 w 22"/>
                <a:gd name="T113" fmla="*/ 19 h 27"/>
                <a:gd name="T114" fmla="*/ 14 w 22"/>
                <a:gd name="T115" fmla="*/ 19 h 27"/>
                <a:gd name="T116" fmla="*/ 15 w 22"/>
                <a:gd name="T117" fmla="*/ 19 h 27"/>
                <a:gd name="T118" fmla="*/ 14 w 22"/>
                <a:gd name="T119" fmla="*/ 18 h 27"/>
                <a:gd name="T120" fmla="*/ 12 w 22"/>
                <a:gd name="T121" fmla="*/ 18 h 27"/>
                <a:gd name="T122" fmla="*/ 14 w 22"/>
                <a:gd name="T123" fmla="*/ 18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2" h="27">
                  <a:moveTo>
                    <a:pt x="22" y="22"/>
                  </a:moveTo>
                  <a:cubicBezTo>
                    <a:pt x="22" y="23"/>
                    <a:pt x="22" y="23"/>
                    <a:pt x="22" y="23"/>
                  </a:cubicBezTo>
                  <a:cubicBezTo>
                    <a:pt x="22" y="24"/>
                    <a:pt x="22" y="24"/>
                    <a:pt x="22" y="24"/>
                  </a:cubicBezTo>
                  <a:cubicBezTo>
                    <a:pt x="21" y="23"/>
                    <a:pt x="21" y="23"/>
                    <a:pt x="21" y="23"/>
                  </a:cubicBezTo>
                  <a:cubicBezTo>
                    <a:pt x="21" y="24"/>
                    <a:pt x="21" y="24"/>
                    <a:pt x="21" y="24"/>
                  </a:cubicBezTo>
                  <a:cubicBezTo>
                    <a:pt x="20" y="25"/>
                    <a:pt x="20" y="25"/>
                    <a:pt x="20" y="25"/>
                  </a:cubicBezTo>
                  <a:cubicBezTo>
                    <a:pt x="21" y="25"/>
                    <a:pt x="21" y="25"/>
                    <a:pt x="21" y="25"/>
                  </a:cubicBezTo>
                  <a:cubicBezTo>
                    <a:pt x="20" y="26"/>
                    <a:pt x="20" y="26"/>
                    <a:pt x="20" y="26"/>
                  </a:cubicBezTo>
                  <a:cubicBezTo>
                    <a:pt x="21" y="27"/>
                    <a:pt x="21" y="27"/>
                    <a:pt x="21" y="27"/>
                  </a:cubicBezTo>
                  <a:cubicBezTo>
                    <a:pt x="21" y="27"/>
                    <a:pt x="21" y="27"/>
                    <a:pt x="21" y="27"/>
                  </a:cubicBezTo>
                  <a:cubicBezTo>
                    <a:pt x="20" y="25"/>
                    <a:pt x="20" y="25"/>
                    <a:pt x="20" y="25"/>
                  </a:cubicBezTo>
                  <a:cubicBezTo>
                    <a:pt x="19" y="24"/>
                    <a:pt x="19" y="24"/>
                    <a:pt x="19" y="24"/>
                  </a:cubicBezTo>
                  <a:cubicBezTo>
                    <a:pt x="19" y="24"/>
                    <a:pt x="19" y="24"/>
                    <a:pt x="19" y="24"/>
                  </a:cubicBezTo>
                  <a:cubicBezTo>
                    <a:pt x="19" y="23"/>
                    <a:pt x="19" y="23"/>
                    <a:pt x="19" y="23"/>
                  </a:cubicBezTo>
                  <a:cubicBezTo>
                    <a:pt x="19" y="23"/>
                    <a:pt x="19" y="23"/>
                    <a:pt x="19" y="23"/>
                  </a:cubicBezTo>
                  <a:cubicBezTo>
                    <a:pt x="19" y="23"/>
                    <a:pt x="19" y="23"/>
                    <a:pt x="19" y="23"/>
                  </a:cubicBezTo>
                  <a:cubicBezTo>
                    <a:pt x="18" y="23"/>
                    <a:pt x="18" y="23"/>
                    <a:pt x="18" y="23"/>
                  </a:cubicBezTo>
                  <a:cubicBezTo>
                    <a:pt x="18" y="23"/>
                    <a:pt x="18" y="23"/>
                    <a:pt x="18" y="23"/>
                  </a:cubicBezTo>
                  <a:cubicBezTo>
                    <a:pt x="18" y="22"/>
                    <a:pt x="18" y="22"/>
                    <a:pt x="18" y="22"/>
                  </a:cubicBezTo>
                  <a:cubicBezTo>
                    <a:pt x="18" y="22"/>
                    <a:pt x="18" y="22"/>
                    <a:pt x="18" y="22"/>
                  </a:cubicBezTo>
                  <a:cubicBezTo>
                    <a:pt x="18" y="21"/>
                    <a:pt x="18" y="21"/>
                    <a:pt x="18" y="21"/>
                  </a:cubicBezTo>
                  <a:cubicBezTo>
                    <a:pt x="18" y="20"/>
                    <a:pt x="18" y="20"/>
                    <a:pt x="18" y="20"/>
                  </a:cubicBezTo>
                  <a:cubicBezTo>
                    <a:pt x="18" y="20"/>
                    <a:pt x="18" y="20"/>
                    <a:pt x="18" y="20"/>
                  </a:cubicBezTo>
                  <a:cubicBezTo>
                    <a:pt x="16" y="17"/>
                    <a:pt x="16" y="17"/>
                    <a:pt x="16" y="17"/>
                  </a:cubicBezTo>
                  <a:cubicBezTo>
                    <a:pt x="16" y="17"/>
                    <a:pt x="16" y="17"/>
                    <a:pt x="16" y="17"/>
                  </a:cubicBezTo>
                  <a:cubicBezTo>
                    <a:pt x="16" y="17"/>
                    <a:pt x="16" y="17"/>
                    <a:pt x="16" y="17"/>
                  </a:cubicBezTo>
                  <a:cubicBezTo>
                    <a:pt x="16" y="17"/>
                    <a:pt x="16" y="17"/>
                    <a:pt x="16" y="17"/>
                  </a:cubicBezTo>
                  <a:cubicBezTo>
                    <a:pt x="15" y="18"/>
                    <a:pt x="15" y="18"/>
                    <a:pt x="15" y="18"/>
                  </a:cubicBezTo>
                  <a:cubicBezTo>
                    <a:pt x="13" y="17"/>
                    <a:pt x="13" y="17"/>
                    <a:pt x="13" y="17"/>
                  </a:cubicBezTo>
                  <a:cubicBezTo>
                    <a:pt x="13" y="17"/>
                    <a:pt x="13" y="17"/>
                    <a:pt x="13" y="17"/>
                  </a:cubicBezTo>
                  <a:cubicBezTo>
                    <a:pt x="13" y="17"/>
                    <a:pt x="13" y="17"/>
                    <a:pt x="13" y="17"/>
                  </a:cubicBezTo>
                  <a:cubicBezTo>
                    <a:pt x="12" y="16"/>
                    <a:pt x="12" y="16"/>
                    <a:pt x="12" y="16"/>
                  </a:cubicBezTo>
                  <a:cubicBezTo>
                    <a:pt x="11" y="15"/>
                    <a:pt x="11" y="15"/>
                    <a:pt x="11" y="15"/>
                  </a:cubicBezTo>
                  <a:cubicBezTo>
                    <a:pt x="12" y="16"/>
                    <a:pt x="12" y="16"/>
                    <a:pt x="12" y="16"/>
                  </a:cubicBezTo>
                  <a:cubicBezTo>
                    <a:pt x="12" y="17"/>
                    <a:pt x="12" y="17"/>
                    <a:pt x="12" y="17"/>
                  </a:cubicBezTo>
                  <a:cubicBezTo>
                    <a:pt x="12" y="18"/>
                    <a:pt x="12" y="18"/>
                    <a:pt x="12" y="18"/>
                  </a:cubicBezTo>
                  <a:cubicBezTo>
                    <a:pt x="11" y="18"/>
                    <a:pt x="11" y="18"/>
                    <a:pt x="11" y="18"/>
                  </a:cubicBezTo>
                  <a:cubicBezTo>
                    <a:pt x="12" y="18"/>
                    <a:pt x="12" y="18"/>
                    <a:pt x="12" y="18"/>
                  </a:cubicBezTo>
                  <a:cubicBezTo>
                    <a:pt x="12" y="19"/>
                    <a:pt x="12" y="19"/>
                    <a:pt x="12" y="19"/>
                  </a:cubicBezTo>
                  <a:cubicBezTo>
                    <a:pt x="12" y="20"/>
                    <a:pt x="12" y="20"/>
                    <a:pt x="12" y="20"/>
                  </a:cubicBezTo>
                  <a:cubicBezTo>
                    <a:pt x="11" y="20"/>
                    <a:pt x="11" y="20"/>
                    <a:pt x="11" y="20"/>
                  </a:cubicBezTo>
                  <a:cubicBezTo>
                    <a:pt x="11" y="22"/>
                    <a:pt x="11" y="22"/>
                    <a:pt x="11" y="22"/>
                  </a:cubicBezTo>
                  <a:cubicBezTo>
                    <a:pt x="10" y="21"/>
                    <a:pt x="10" y="21"/>
                    <a:pt x="10" y="21"/>
                  </a:cubicBezTo>
                  <a:cubicBezTo>
                    <a:pt x="10" y="20"/>
                    <a:pt x="10" y="20"/>
                    <a:pt x="10" y="20"/>
                  </a:cubicBezTo>
                  <a:cubicBezTo>
                    <a:pt x="11" y="20"/>
                    <a:pt x="11" y="20"/>
                    <a:pt x="11" y="20"/>
                  </a:cubicBezTo>
                  <a:cubicBezTo>
                    <a:pt x="11" y="20"/>
                    <a:pt x="11" y="20"/>
                    <a:pt x="11" y="20"/>
                  </a:cubicBezTo>
                  <a:cubicBezTo>
                    <a:pt x="10" y="20"/>
                    <a:pt x="10" y="20"/>
                    <a:pt x="10" y="20"/>
                  </a:cubicBezTo>
                  <a:cubicBezTo>
                    <a:pt x="10" y="21"/>
                    <a:pt x="10" y="21"/>
                    <a:pt x="10" y="21"/>
                  </a:cubicBezTo>
                  <a:cubicBezTo>
                    <a:pt x="9" y="20"/>
                    <a:pt x="9" y="20"/>
                    <a:pt x="9" y="20"/>
                  </a:cubicBezTo>
                  <a:cubicBezTo>
                    <a:pt x="10" y="19"/>
                    <a:pt x="10" y="19"/>
                    <a:pt x="10" y="19"/>
                  </a:cubicBezTo>
                  <a:cubicBezTo>
                    <a:pt x="10" y="19"/>
                    <a:pt x="10" y="19"/>
                    <a:pt x="10" y="19"/>
                  </a:cubicBezTo>
                  <a:cubicBezTo>
                    <a:pt x="9" y="18"/>
                    <a:pt x="9" y="18"/>
                    <a:pt x="9" y="18"/>
                  </a:cubicBezTo>
                  <a:cubicBezTo>
                    <a:pt x="10" y="19"/>
                    <a:pt x="10" y="19"/>
                    <a:pt x="10" y="19"/>
                  </a:cubicBezTo>
                  <a:cubicBezTo>
                    <a:pt x="9" y="19"/>
                    <a:pt x="9" y="19"/>
                    <a:pt x="9" y="19"/>
                  </a:cubicBezTo>
                  <a:cubicBezTo>
                    <a:pt x="9" y="20"/>
                    <a:pt x="9" y="20"/>
                    <a:pt x="9" y="20"/>
                  </a:cubicBezTo>
                  <a:cubicBezTo>
                    <a:pt x="9" y="20"/>
                    <a:pt x="9" y="20"/>
                    <a:pt x="9" y="20"/>
                  </a:cubicBezTo>
                  <a:cubicBezTo>
                    <a:pt x="9" y="21"/>
                    <a:pt x="9" y="21"/>
                    <a:pt x="9" y="21"/>
                  </a:cubicBezTo>
                  <a:cubicBezTo>
                    <a:pt x="9" y="22"/>
                    <a:pt x="9" y="22"/>
                    <a:pt x="9" y="22"/>
                  </a:cubicBezTo>
                  <a:cubicBezTo>
                    <a:pt x="9" y="22"/>
                    <a:pt x="9" y="22"/>
                    <a:pt x="9" y="22"/>
                  </a:cubicBezTo>
                  <a:cubicBezTo>
                    <a:pt x="9" y="22"/>
                    <a:pt x="9" y="22"/>
                    <a:pt x="9" y="22"/>
                  </a:cubicBezTo>
                  <a:cubicBezTo>
                    <a:pt x="8" y="22"/>
                    <a:pt x="8" y="22"/>
                    <a:pt x="8" y="22"/>
                  </a:cubicBezTo>
                  <a:cubicBezTo>
                    <a:pt x="8" y="22"/>
                    <a:pt x="8" y="22"/>
                    <a:pt x="8" y="22"/>
                  </a:cubicBezTo>
                  <a:cubicBezTo>
                    <a:pt x="8" y="22"/>
                    <a:pt x="8" y="22"/>
                    <a:pt x="8" y="22"/>
                  </a:cubicBezTo>
                  <a:cubicBezTo>
                    <a:pt x="7" y="22"/>
                    <a:pt x="7" y="22"/>
                    <a:pt x="7" y="22"/>
                  </a:cubicBezTo>
                  <a:cubicBezTo>
                    <a:pt x="7" y="22"/>
                    <a:pt x="7" y="22"/>
                    <a:pt x="7" y="22"/>
                  </a:cubicBezTo>
                  <a:cubicBezTo>
                    <a:pt x="7" y="21"/>
                    <a:pt x="7" y="21"/>
                    <a:pt x="7" y="21"/>
                  </a:cubicBezTo>
                  <a:cubicBezTo>
                    <a:pt x="6" y="21"/>
                    <a:pt x="6" y="21"/>
                    <a:pt x="6" y="21"/>
                  </a:cubicBezTo>
                  <a:cubicBezTo>
                    <a:pt x="6" y="20"/>
                    <a:pt x="6" y="20"/>
                    <a:pt x="6" y="20"/>
                  </a:cubicBezTo>
                  <a:cubicBezTo>
                    <a:pt x="6" y="19"/>
                    <a:pt x="6" y="19"/>
                    <a:pt x="6" y="19"/>
                  </a:cubicBezTo>
                  <a:cubicBezTo>
                    <a:pt x="6" y="18"/>
                    <a:pt x="6" y="18"/>
                    <a:pt x="6" y="18"/>
                  </a:cubicBezTo>
                  <a:cubicBezTo>
                    <a:pt x="4" y="17"/>
                    <a:pt x="4" y="17"/>
                    <a:pt x="4" y="17"/>
                  </a:cubicBezTo>
                  <a:cubicBezTo>
                    <a:pt x="4" y="15"/>
                    <a:pt x="4" y="15"/>
                    <a:pt x="4" y="15"/>
                  </a:cubicBezTo>
                  <a:cubicBezTo>
                    <a:pt x="4" y="15"/>
                    <a:pt x="4" y="15"/>
                    <a:pt x="4" y="15"/>
                  </a:cubicBezTo>
                  <a:cubicBezTo>
                    <a:pt x="4" y="14"/>
                    <a:pt x="4" y="14"/>
                    <a:pt x="4" y="14"/>
                  </a:cubicBezTo>
                  <a:cubicBezTo>
                    <a:pt x="4" y="12"/>
                    <a:pt x="4" y="12"/>
                    <a:pt x="4" y="12"/>
                  </a:cubicBezTo>
                  <a:cubicBezTo>
                    <a:pt x="3" y="11"/>
                    <a:pt x="3" y="11"/>
                    <a:pt x="3" y="11"/>
                  </a:cubicBezTo>
                  <a:cubicBezTo>
                    <a:pt x="2" y="11"/>
                    <a:pt x="2" y="11"/>
                    <a:pt x="2" y="11"/>
                  </a:cubicBezTo>
                  <a:cubicBezTo>
                    <a:pt x="1" y="10"/>
                    <a:pt x="1" y="10"/>
                    <a:pt x="1" y="10"/>
                  </a:cubicBezTo>
                  <a:cubicBezTo>
                    <a:pt x="1" y="8"/>
                    <a:pt x="1" y="8"/>
                    <a:pt x="1" y="8"/>
                  </a:cubicBezTo>
                  <a:cubicBezTo>
                    <a:pt x="2" y="8"/>
                    <a:pt x="2" y="8"/>
                    <a:pt x="2" y="8"/>
                  </a:cubicBezTo>
                  <a:cubicBezTo>
                    <a:pt x="2" y="7"/>
                    <a:pt x="2" y="7"/>
                    <a:pt x="2" y="7"/>
                  </a:cubicBezTo>
                  <a:cubicBezTo>
                    <a:pt x="3" y="6"/>
                    <a:pt x="3" y="6"/>
                    <a:pt x="3" y="6"/>
                  </a:cubicBezTo>
                  <a:cubicBezTo>
                    <a:pt x="3" y="7"/>
                    <a:pt x="3" y="7"/>
                    <a:pt x="3" y="7"/>
                  </a:cubicBezTo>
                  <a:cubicBezTo>
                    <a:pt x="4" y="6"/>
                    <a:pt x="4" y="6"/>
                    <a:pt x="4" y="6"/>
                  </a:cubicBezTo>
                  <a:cubicBezTo>
                    <a:pt x="3" y="5"/>
                    <a:pt x="3" y="5"/>
                    <a:pt x="3" y="5"/>
                  </a:cubicBezTo>
                  <a:cubicBezTo>
                    <a:pt x="4" y="5"/>
                    <a:pt x="4" y="5"/>
                    <a:pt x="4" y="5"/>
                  </a:cubicBezTo>
                  <a:cubicBezTo>
                    <a:pt x="3" y="5"/>
                    <a:pt x="3" y="5"/>
                    <a:pt x="3" y="5"/>
                  </a:cubicBezTo>
                  <a:cubicBezTo>
                    <a:pt x="2" y="5"/>
                    <a:pt x="2" y="5"/>
                    <a:pt x="2" y="5"/>
                  </a:cubicBezTo>
                  <a:cubicBezTo>
                    <a:pt x="0" y="4"/>
                    <a:pt x="0" y="4"/>
                    <a:pt x="0" y="4"/>
                  </a:cubicBezTo>
                  <a:cubicBezTo>
                    <a:pt x="0" y="3"/>
                    <a:pt x="0" y="3"/>
                    <a:pt x="0" y="3"/>
                  </a:cubicBezTo>
                  <a:cubicBezTo>
                    <a:pt x="1" y="2"/>
                    <a:pt x="1" y="2"/>
                    <a:pt x="1" y="2"/>
                  </a:cubicBezTo>
                  <a:cubicBezTo>
                    <a:pt x="1" y="1"/>
                    <a:pt x="1" y="1"/>
                    <a:pt x="1" y="1"/>
                  </a:cubicBezTo>
                  <a:cubicBezTo>
                    <a:pt x="1" y="1"/>
                    <a:pt x="1" y="1"/>
                    <a:pt x="1" y="1"/>
                  </a:cubicBezTo>
                  <a:cubicBezTo>
                    <a:pt x="1" y="0"/>
                    <a:pt x="1" y="0"/>
                    <a:pt x="1" y="0"/>
                  </a:cubicBezTo>
                  <a:cubicBezTo>
                    <a:pt x="1" y="0"/>
                    <a:pt x="1" y="0"/>
                    <a:pt x="1" y="0"/>
                  </a:cubicBezTo>
                  <a:cubicBezTo>
                    <a:pt x="1" y="0"/>
                    <a:pt x="1" y="0"/>
                    <a:pt x="1" y="0"/>
                  </a:cubicBezTo>
                  <a:cubicBezTo>
                    <a:pt x="2" y="0"/>
                    <a:pt x="2" y="0"/>
                    <a:pt x="2" y="0"/>
                  </a:cubicBezTo>
                  <a:cubicBezTo>
                    <a:pt x="2" y="1"/>
                    <a:pt x="2" y="1"/>
                    <a:pt x="2" y="1"/>
                  </a:cubicBezTo>
                  <a:cubicBezTo>
                    <a:pt x="2" y="1"/>
                    <a:pt x="2" y="1"/>
                    <a:pt x="2" y="1"/>
                  </a:cubicBezTo>
                  <a:cubicBezTo>
                    <a:pt x="3" y="2"/>
                    <a:pt x="3" y="2"/>
                    <a:pt x="3" y="2"/>
                  </a:cubicBezTo>
                  <a:cubicBezTo>
                    <a:pt x="4" y="2"/>
                    <a:pt x="4" y="2"/>
                    <a:pt x="4" y="2"/>
                  </a:cubicBezTo>
                  <a:cubicBezTo>
                    <a:pt x="4" y="2"/>
                    <a:pt x="4" y="2"/>
                    <a:pt x="4" y="2"/>
                  </a:cubicBezTo>
                  <a:cubicBezTo>
                    <a:pt x="3" y="2"/>
                    <a:pt x="3" y="2"/>
                    <a:pt x="3" y="2"/>
                  </a:cubicBezTo>
                  <a:cubicBezTo>
                    <a:pt x="4" y="1"/>
                    <a:pt x="4" y="1"/>
                    <a:pt x="4" y="1"/>
                  </a:cubicBezTo>
                  <a:cubicBezTo>
                    <a:pt x="4" y="1"/>
                    <a:pt x="4" y="1"/>
                    <a:pt x="4" y="1"/>
                  </a:cubicBezTo>
                  <a:cubicBezTo>
                    <a:pt x="5" y="2"/>
                    <a:pt x="5" y="2"/>
                    <a:pt x="5" y="2"/>
                  </a:cubicBezTo>
                  <a:cubicBezTo>
                    <a:pt x="5" y="2"/>
                    <a:pt x="5" y="2"/>
                    <a:pt x="5" y="2"/>
                  </a:cubicBezTo>
                  <a:cubicBezTo>
                    <a:pt x="6" y="2"/>
                    <a:pt x="6" y="2"/>
                    <a:pt x="6" y="2"/>
                  </a:cubicBezTo>
                  <a:cubicBezTo>
                    <a:pt x="6" y="2"/>
                    <a:pt x="6" y="2"/>
                    <a:pt x="6" y="2"/>
                  </a:cubicBezTo>
                  <a:cubicBezTo>
                    <a:pt x="7" y="2"/>
                    <a:pt x="7" y="2"/>
                    <a:pt x="7" y="2"/>
                  </a:cubicBezTo>
                  <a:cubicBezTo>
                    <a:pt x="7" y="3"/>
                    <a:pt x="7" y="3"/>
                    <a:pt x="7" y="3"/>
                  </a:cubicBezTo>
                  <a:cubicBezTo>
                    <a:pt x="7" y="4"/>
                    <a:pt x="7" y="4"/>
                    <a:pt x="7" y="4"/>
                  </a:cubicBezTo>
                  <a:cubicBezTo>
                    <a:pt x="7" y="4"/>
                    <a:pt x="7" y="4"/>
                    <a:pt x="7" y="4"/>
                  </a:cubicBezTo>
                  <a:cubicBezTo>
                    <a:pt x="8" y="5"/>
                    <a:pt x="8" y="5"/>
                    <a:pt x="8" y="5"/>
                  </a:cubicBezTo>
                  <a:cubicBezTo>
                    <a:pt x="8" y="6"/>
                    <a:pt x="8" y="6"/>
                    <a:pt x="8" y="6"/>
                  </a:cubicBezTo>
                  <a:cubicBezTo>
                    <a:pt x="9" y="6"/>
                    <a:pt x="9" y="6"/>
                    <a:pt x="9" y="6"/>
                  </a:cubicBezTo>
                  <a:cubicBezTo>
                    <a:pt x="9" y="6"/>
                    <a:pt x="9" y="6"/>
                    <a:pt x="9" y="6"/>
                  </a:cubicBezTo>
                  <a:cubicBezTo>
                    <a:pt x="10" y="6"/>
                    <a:pt x="10" y="6"/>
                    <a:pt x="10" y="6"/>
                  </a:cubicBezTo>
                  <a:cubicBezTo>
                    <a:pt x="12" y="6"/>
                    <a:pt x="12" y="6"/>
                    <a:pt x="12" y="6"/>
                  </a:cubicBezTo>
                  <a:cubicBezTo>
                    <a:pt x="13" y="6"/>
                    <a:pt x="13" y="6"/>
                    <a:pt x="13" y="6"/>
                  </a:cubicBezTo>
                  <a:cubicBezTo>
                    <a:pt x="15" y="6"/>
                    <a:pt x="15" y="6"/>
                    <a:pt x="15" y="6"/>
                  </a:cubicBezTo>
                  <a:cubicBezTo>
                    <a:pt x="16" y="6"/>
                    <a:pt x="16" y="6"/>
                    <a:pt x="16" y="6"/>
                  </a:cubicBezTo>
                  <a:cubicBezTo>
                    <a:pt x="17" y="6"/>
                    <a:pt x="17" y="6"/>
                    <a:pt x="17" y="6"/>
                  </a:cubicBezTo>
                  <a:cubicBezTo>
                    <a:pt x="17" y="7"/>
                    <a:pt x="17" y="7"/>
                    <a:pt x="17" y="7"/>
                  </a:cubicBezTo>
                  <a:cubicBezTo>
                    <a:pt x="18" y="6"/>
                    <a:pt x="18" y="6"/>
                    <a:pt x="18" y="6"/>
                  </a:cubicBezTo>
                  <a:cubicBezTo>
                    <a:pt x="18" y="7"/>
                    <a:pt x="18" y="7"/>
                    <a:pt x="18" y="7"/>
                  </a:cubicBezTo>
                  <a:cubicBezTo>
                    <a:pt x="19" y="7"/>
                    <a:pt x="19" y="7"/>
                    <a:pt x="19" y="7"/>
                  </a:cubicBezTo>
                  <a:cubicBezTo>
                    <a:pt x="18" y="8"/>
                    <a:pt x="18" y="8"/>
                    <a:pt x="18" y="8"/>
                  </a:cubicBezTo>
                  <a:cubicBezTo>
                    <a:pt x="18" y="9"/>
                    <a:pt x="18" y="9"/>
                    <a:pt x="18" y="9"/>
                  </a:cubicBezTo>
                  <a:cubicBezTo>
                    <a:pt x="18" y="10"/>
                    <a:pt x="18" y="10"/>
                    <a:pt x="18" y="10"/>
                  </a:cubicBezTo>
                  <a:cubicBezTo>
                    <a:pt x="17" y="11"/>
                    <a:pt x="17" y="11"/>
                    <a:pt x="17" y="11"/>
                  </a:cubicBezTo>
                  <a:cubicBezTo>
                    <a:pt x="17" y="11"/>
                    <a:pt x="17" y="11"/>
                    <a:pt x="17" y="11"/>
                  </a:cubicBezTo>
                  <a:cubicBezTo>
                    <a:pt x="17" y="12"/>
                    <a:pt x="17" y="12"/>
                    <a:pt x="17" y="12"/>
                  </a:cubicBezTo>
                  <a:cubicBezTo>
                    <a:pt x="16" y="12"/>
                    <a:pt x="16" y="12"/>
                    <a:pt x="16" y="12"/>
                  </a:cubicBezTo>
                  <a:cubicBezTo>
                    <a:pt x="16" y="11"/>
                    <a:pt x="16" y="11"/>
                    <a:pt x="16" y="11"/>
                  </a:cubicBezTo>
                  <a:cubicBezTo>
                    <a:pt x="15" y="12"/>
                    <a:pt x="15" y="12"/>
                    <a:pt x="15" y="12"/>
                  </a:cubicBezTo>
                  <a:cubicBezTo>
                    <a:pt x="15" y="12"/>
                    <a:pt x="15" y="12"/>
                    <a:pt x="15" y="12"/>
                  </a:cubicBezTo>
                  <a:cubicBezTo>
                    <a:pt x="15" y="13"/>
                    <a:pt x="15" y="13"/>
                    <a:pt x="15" y="13"/>
                  </a:cubicBezTo>
                  <a:cubicBezTo>
                    <a:pt x="15" y="13"/>
                    <a:pt x="15" y="13"/>
                    <a:pt x="15" y="13"/>
                  </a:cubicBezTo>
                  <a:cubicBezTo>
                    <a:pt x="15" y="14"/>
                    <a:pt x="15" y="14"/>
                    <a:pt x="15" y="14"/>
                  </a:cubicBezTo>
                  <a:cubicBezTo>
                    <a:pt x="16" y="15"/>
                    <a:pt x="16" y="15"/>
                    <a:pt x="16" y="15"/>
                  </a:cubicBezTo>
                  <a:cubicBezTo>
                    <a:pt x="16" y="15"/>
                    <a:pt x="16" y="15"/>
                    <a:pt x="16" y="15"/>
                  </a:cubicBezTo>
                  <a:cubicBezTo>
                    <a:pt x="16" y="16"/>
                    <a:pt x="16" y="16"/>
                    <a:pt x="16" y="16"/>
                  </a:cubicBezTo>
                  <a:cubicBezTo>
                    <a:pt x="17" y="16"/>
                    <a:pt x="17" y="16"/>
                    <a:pt x="17" y="16"/>
                  </a:cubicBezTo>
                  <a:cubicBezTo>
                    <a:pt x="18" y="16"/>
                    <a:pt x="18" y="16"/>
                    <a:pt x="18" y="16"/>
                  </a:cubicBezTo>
                  <a:cubicBezTo>
                    <a:pt x="18" y="16"/>
                    <a:pt x="18" y="16"/>
                    <a:pt x="18" y="16"/>
                  </a:cubicBezTo>
                  <a:cubicBezTo>
                    <a:pt x="17" y="16"/>
                    <a:pt x="17" y="16"/>
                    <a:pt x="17" y="16"/>
                  </a:cubicBezTo>
                  <a:cubicBezTo>
                    <a:pt x="18" y="15"/>
                    <a:pt x="18" y="15"/>
                    <a:pt x="18" y="15"/>
                  </a:cubicBezTo>
                  <a:cubicBezTo>
                    <a:pt x="18" y="14"/>
                    <a:pt x="18" y="14"/>
                    <a:pt x="18" y="14"/>
                  </a:cubicBezTo>
                  <a:cubicBezTo>
                    <a:pt x="18" y="14"/>
                    <a:pt x="18" y="14"/>
                    <a:pt x="18" y="14"/>
                  </a:cubicBezTo>
                  <a:cubicBezTo>
                    <a:pt x="18" y="14"/>
                    <a:pt x="18" y="14"/>
                    <a:pt x="18" y="14"/>
                  </a:cubicBezTo>
                  <a:cubicBezTo>
                    <a:pt x="18" y="13"/>
                    <a:pt x="18" y="13"/>
                    <a:pt x="18" y="13"/>
                  </a:cubicBezTo>
                  <a:cubicBezTo>
                    <a:pt x="19" y="14"/>
                    <a:pt x="19" y="14"/>
                    <a:pt x="19" y="14"/>
                  </a:cubicBezTo>
                  <a:cubicBezTo>
                    <a:pt x="20" y="14"/>
                    <a:pt x="20" y="14"/>
                    <a:pt x="20" y="14"/>
                  </a:cubicBezTo>
                  <a:cubicBezTo>
                    <a:pt x="20" y="14"/>
                    <a:pt x="20" y="14"/>
                    <a:pt x="20" y="14"/>
                  </a:cubicBezTo>
                  <a:cubicBezTo>
                    <a:pt x="20" y="15"/>
                    <a:pt x="20" y="15"/>
                    <a:pt x="20" y="15"/>
                  </a:cubicBezTo>
                  <a:cubicBezTo>
                    <a:pt x="20" y="16"/>
                    <a:pt x="20" y="16"/>
                    <a:pt x="20" y="16"/>
                  </a:cubicBezTo>
                  <a:cubicBezTo>
                    <a:pt x="20" y="17"/>
                    <a:pt x="20" y="17"/>
                    <a:pt x="20" y="17"/>
                  </a:cubicBezTo>
                  <a:cubicBezTo>
                    <a:pt x="21" y="17"/>
                    <a:pt x="21" y="17"/>
                    <a:pt x="21" y="17"/>
                  </a:cubicBezTo>
                  <a:cubicBezTo>
                    <a:pt x="21" y="19"/>
                    <a:pt x="21" y="19"/>
                    <a:pt x="21" y="19"/>
                  </a:cubicBezTo>
                  <a:cubicBezTo>
                    <a:pt x="21" y="20"/>
                    <a:pt x="21" y="20"/>
                    <a:pt x="21" y="20"/>
                  </a:cubicBezTo>
                  <a:cubicBezTo>
                    <a:pt x="22" y="21"/>
                    <a:pt x="22" y="21"/>
                    <a:pt x="22" y="21"/>
                  </a:cubicBezTo>
                  <a:cubicBezTo>
                    <a:pt x="22" y="21"/>
                    <a:pt x="22" y="21"/>
                    <a:pt x="22" y="21"/>
                  </a:cubicBezTo>
                  <a:cubicBezTo>
                    <a:pt x="22" y="21"/>
                    <a:pt x="22" y="21"/>
                    <a:pt x="22" y="21"/>
                  </a:cubicBezTo>
                  <a:cubicBezTo>
                    <a:pt x="22" y="22"/>
                    <a:pt x="22" y="22"/>
                    <a:pt x="22" y="22"/>
                  </a:cubicBezTo>
                  <a:cubicBezTo>
                    <a:pt x="22" y="22"/>
                    <a:pt x="22" y="22"/>
                    <a:pt x="22" y="22"/>
                  </a:cubicBezTo>
                  <a:close/>
                  <a:moveTo>
                    <a:pt x="16" y="19"/>
                  </a:moveTo>
                  <a:cubicBezTo>
                    <a:pt x="16" y="18"/>
                    <a:pt x="16" y="18"/>
                    <a:pt x="16" y="18"/>
                  </a:cubicBezTo>
                  <a:cubicBezTo>
                    <a:pt x="16" y="18"/>
                    <a:pt x="16" y="18"/>
                    <a:pt x="16" y="18"/>
                  </a:cubicBezTo>
                  <a:cubicBezTo>
                    <a:pt x="16" y="19"/>
                    <a:pt x="16" y="19"/>
                    <a:pt x="16" y="19"/>
                  </a:cubicBezTo>
                  <a:cubicBezTo>
                    <a:pt x="16" y="19"/>
                    <a:pt x="16" y="19"/>
                    <a:pt x="16" y="19"/>
                  </a:cubicBezTo>
                  <a:cubicBezTo>
                    <a:pt x="16" y="19"/>
                    <a:pt x="16" y="19"/>
                    <a:pt x="16" y="19"/>
                  </a:cubicBezTo>
                  <a:close/>
                  <a:moveTo>
                    <a:pt x="14" y="18"/>
                  </a:moveTo>
                  <a:cubicBezTo>
                    <a:pt x="14" y="19"/>
                    <a:pt x="14" y="19"/>
                    <a:pt x="14" y="19"/>
                  </a:cubicBezTo>
                  <a:cubicBezTo>
                    <a:pt x="14" y="20"/>
                    <a:pt x="14" y="20"/>
                    <a:pt x="14" y="20"/>
                  </a:cubicBezTo>
                  <a:cubicBezTo>
                    <a:pt x="15" y="20"/>
                    <a:pt x="15" y="20"/>
                    <a:pt x="15" y="20"/>
                  </a:cubicBezTo>
                  <a:cubicBezTo>
                    <a:pt x="15" y="19"/>
                    <a:pt x="15" y="19"/>
                    <a:pt x="15" y="19"/>
                  </a:cubicBezTo>
                  <a:cubicBezTo>
                    <a:pt x="15" y="19"/>
                    <a:pt x="15" y="19"/>
                    <a:pt x="15" y="19"/>
                  </a:cubicBezTo>
                  <a:cubicBezTo>
                    <a:pt x="14" y="18"/>
                    <a:pt x="14" y="18"/>
                    <a:pt x="14" y="18"/>
                  </a:cubicBezTo>
                  <a:cubicBezTo>
                    <a:pt x="14" y="18"/>
                    <a:pt x="14" y="18"/>
                    <a:pt x="14" y="18"/>
                  </a:cubicBezTo>
                  <a:close/>
                  <a:moveTo>
                    <a:pt x="13" y="18"/>
                  </a:moveTo>
                  <a:cubicBezTo>
                    <a:pt x="12" y="18"/>
                    <a:pt x="12" y="18"/>
                    <a:pt x="12" y="18"/>
                  </a:cubicBezTo>
                  <a:cubicBezTo>
                    <a:pt x="12" y="18"/>
                    <a:pt x="12" y="18"/>
                    <a:pt x="12" y="18"/>
                  </a:cubicBezTo>
                  <a:cubicBezTo>
                    <a:pt x="13" y="20"/>
                    <a:pt x="13" y="20"/>
                    <a:pt x="13" y="20"/>
                  </a:cubicBezTo>
                  <a:cubicBezTo>
                    <a:pt x="14" y="20"/>
                    <a:pt x="14" y="20"/>
                    <a:pt x="14" y="20"/>
                  </a:cubicBezTo>
                  <a:cubicBezTo>
                    <a:pt x="14" y="18"/>
                    <a:pt x="14" y="18"/>
                    <a:pt x="14" y="18"/>
                  </a:cubicBezTo>
                  <a:lnTo>
                    <a:pt x="13"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4" name="Freeform 32"/>
            <p:cNvSpPr/>
            <p:nvPr/>
          </p:nvSpPr>
          <p:spPr bwMode="auto">
            <a:xfrm>
              <a:off x="7540479" y="3505038"/>
              <a:ext cx="91362" cy="45388"/>
            </a:xfrm>
            <a:custGeom>
              <a:avLst/>
              <a:gdLst>
                <a:gd name="T0" fmla="*/ 0 w 51"/>
                <a:gd name="T1" fmla="*/ 11 h 26"/>
                <a:gd name="T2" fmla="*/ 3 w 51"/>
                <a:gd name="T3" fmla="*/ 11 h 26"/>
                <a:gd name="T4" fmla="*/ 7 w 51"/>
                <a:gd name="T5" fmla="*/ 4 h 26"/>
                <a:gd name="T6" fmla="*/ 14 w 51"/>
                <a:gd name="T7" fmla="*/ 0 h 26"/>
                <a:gd name="T8" fmla="*/ 22 w 51"/>
                <a:gd name="T9" fmla="*/ 0 h 26"/>
                <a:gd name="T10" fmla="*/ 22 w 51"/>
                <a:gd name="T11" fmla="*/ 0 h 26"/>
                <a:gd name="T12" fmla="*/ 29 w 51"/>
                <a:gd name="T13" fmla="*/ 4 h 26"/>
                <a:gd name="T14" fmla="*/ 33 w 51"/>
                <a:gd name="T15" fmla="*/ 4 h 26"/>
                <a:gd name="T16" fmla="*/ 37 w 51"/>
                <a:gd name="T17" fmla="*/ 4 h 26"/>
                <a:gd name="T18" fmla="*/ 40 w 51"/>
                <a:gd name="T19" fmla="*/ 4 h 26"/>
                <a:gd name="T20" fmla="*/ 44 w 51"/>
                <a:gd name="T21" fmla="*/ 4 h 26"/>
                <a:gd name="T22" fmla="*/ 44 w 51"/>
                <a:gd name="T23" fmla="*/ 4 h 26"/>
                <a:gd name="T24" fmla="*/ 44 w 51"/>
                <a:gd name="T25" fmla="*/ 8 h 26"/>
                <a:gd name="T26" fmla="*/ 44 w 51"/>
                <a:gd name="T27" fmla="*/ 11 h 26"/>
                <a:gd name="T28" fmla="*/ 48 w 51"/>
                <a:gd name="T29" fmla="*/ 15 h 26"/>
                <a:gd name="T30" fmla="*/ 48 w 51"/>
                <a:gd name="T31" fmla="*/ 19 h 26"/>
                <a:gd name="T32" fmla="*/ 51 w 51"/>
                <a:gd name="T33" fmla="*/ 19 h 26"/>
                <a:gd name="T34" fmla="*/ 44 w 51"/>
                <a:gd name="T35" fmla="*/ 22 h 26"/>
                <a:gd name="T36" fmla="*/ 40 w 51"/>
                <a:gd name="T37" fmla="*/ 22 h 26"/>
                <a:gd name="T38" fmla="*/ 33 w 51"/>
                <a:gd name="T39" fmla="*/ 22 h 26"/>
                <a:gd name="T40" fmla="*/ 29 w 51"/>
                <a:gd name="T41" fmla="*/ 22 h 26"/>
                <a:gd name="T42" fmla="*/ 26 w 51"/>
                <a:gd name="T43" fmla="*/ 22 h 26"/>
                <a:gd name="T44" fmla="*/ 22 w 51"/>
                <a:gd name="T45" fmla="*/ 26 h 26"/>
                <a:gd name="T46" fmla="*/ 18 w 51"/>
                <a:gd name="T47" fmla="*/ 26 h 26"/>
                <a:gd name="T48" fmla="*/ 11 w 51"/>
                <a:gd name="T49" fmla="*/ 22 h 26"/>
                <a:gd name="T50" fmla="*/ 7 w 51"/>
                <a:gd name="T51" fmla="*/ 22 h 26"/>
                <a:gd name="T52" fmla="*/ 3 w 51"/>
                <a:gd name="T53" fmla="*/ 22 h 26"/>
                <a:gd name="T54" fmla="*/ 0 w 51"/>
                <a:gd name="T55" fmla="*/ 19 h 26"/>
                <a:gd name="T56" fmla="*/ 0 w 51"/>
                <a:gd name="T57" fmla="*/ 15 h 26"/>
                <a:gd name="T58" fmla="*/ 0 w 51"/>
                <a:gd name="T59" fmla="*/ 11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1" h="26">
                  <a:moveTo>
                    <a:pt x="0" y="11"/>
                  </a:moveTo>
                  <a:lnTo>
                    <a:pt x="3" y="11"/>
                  </a:lnTo>
                  <a:lnTo>
                    <a:pt x="7" y="4"/>
                  </a:lnTo>
                  <a:lnTo>
                    <a:pt x="14" y="0"/>
                  </a:lnTo>
                  <a:lnTo>
                    <a:pt x="22" y="0"/>
                  </a:lnTo>
                  <a:lnTo>
                    <a:pt x="22" y="0"/>
                  </a:lnTo>
                  <a:lnTo>
                    <a:pt x="29" y="4"/>
                  </a:lnTo>
                  <a:lnTo>
                    <a:pt x="33" y="4"/>
                  </a:lnTo>
                  <a:lnTo>
                    <a:pt x="37" y="4"/>
                  </a:lnTo>
                  <a:lnTo>
                    <a:pt x="40" y="4"/>
                  </a:lnTo>
                  <a:lnTo>
                    <a:pt x="44" y="4"/>
                  </a:lnTo>
                  <a:lnTo>
                    <a:pt x="44" y="4"/>
                  </a:lnTo>
                  <a:lnTo>
                    <a:pt x="44" y="8"/>
                  </a:lnTo>
                  <a:lnTo>
                    <a:pt x="44" y="11"/>
                  </a:lnTo>
                  <a:lnTo>
                    <a:pt x="48" y="15"/>
                  </a:lnTo>
                  <a:lnTo>
                    <a:pt x="48" y="19"/>
                  </a:lnTo>
                  <a:lnTo>
                    <a:pt x="51" y="19"/>
                  </a:lnTo>
                  <a:lnTo>
                    <a:pt x="44" y="22"/>
                  </a:lnTo>
                  <a:lnTo>
                    <a:pt x="40" y="22"/>
                  </a:lnTo>
                  <a:lnTo>
                    <a:pt x="33" y="22"/>
                  </a:lnTo>
                  <a:lnTo>
                    <a:pt x="29" y="22"/>
                  </a:lnTo>
                  <a:lnTo>
                    <a:pt x="26" y="22"/>
                  </a:lnTo>
                  <a:lnTo>
                    <a:pt x="22" y="26"/>
                  </a:lnTo>
                  <a:lnTo>
                    <a:pt x="18" y="26"/>
                  </a:lnTo>
                  <a:lnTo>
                    <a:pt x="11" y="22"/>
                  </a:lnTo>
                  <a:lnTo>
                    <a:pt x="7" y="22"/>
                  </a:lnTo>
                  <a:lnTo>
                    <a:pt x="3" y="22"/>
                  </a:lnTo>
                  <a:lnTo>
                    <a:pt x="0" y="19"/>
                  </a:lnTo>
                  <a:lnTo>
                    <a:pt x="0" y="15"/>
                  </a:lnTo>
                  <a:lnTo>
                    <a:pt x="0"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5" name="Freeform 33"/>
            <p:cNvSpPr/>
            <p:nvPr/>
          </p:nvSpPr>
          <p:spPr bwMode="auto">
            <a:xfrm>
              <a:off x="7280726" y="3447430"/>
              <a:ext cx="245420" cy="109981"/>
            </a:xfrm>
            <a:custGeom>
              <a:avLst/>
              <a:gdLst>
                <a:gd name="T0" fmla="*/ 4 w 137"/>
                <a:gd name="T1" fmla="*/ 0 h 63"/>
                <a:gd name="T2" fmla="*/ 11 w 137"/>
                <a:gd name="T3" fmla="*/ 4 h 63"/>
                <a:gd name="T4" fmla="*/ 15 w 137"/>
                <a:gd name="T5" fmla="*/ 4 h 63"/>
                <a:gd name="T6" fmla="*/ 22 w 137"/>
                <a:gd name="T7" fmla="*/ 0 h 63"/>
                <a:gd name="T8" fmla="*/ 30 w 137"/>
                <a:gd name="T9" fmla="*/ 4 h 63"/>
                <a:gd name="T10" fmla="*/ 37 w 137"/>
                <a:gd name="T11" fmla="*/ 4 h 63"/>
                <a:gd name="T12" fmla="*/ 45 w 137"/>
                <a:gd name="T13" fmla="*/ 11 h 63"/>
                <a:gd name="T14" fmla="*/ 52 w 137"/>
                <a:gd name="T15" fmla="*/ 15 h 63"/>
                <a:gd name="T16" fmla="*/ 56 w 137"/>
                <a:gd name="T17" fmla="*/ 18 h 63"/>
                <a:gd name="T18" fmla="*/ 56 w 137"/>
                <a:gd name="T19" fmla="*/ 15 h 63"/>
                <a:gd name="T20" fmla="*/ 59 w 137"/>
                <a:gd name="T21" fmla="*/ 15 h 63"/>
                <a:gd name="T22" fmla="*/ 67 w 137"/>
                <a:gd name="T23" fmla="*/ 15 h 63"/>
                <a:gd name="T24" fmla="*/ 71 w 137"/>
                <a:gd name="T25" fmla="*/ 22 h 63"/>
                <a:gd name="T26" fmla="*/ 82 w 137"/>
                <a:gd name="T27" fmla="*/ 22 h 63"/>
                <a:gd name="T28" fmla="*/ 82 w 137"/>
                <a:gd name="T29" fmla="*/ 33 h 63"/>
                <a:gd name="T30" fmla="*/ 89 w 137"/>
                <a:gd name="T31" fmla="*/ 33 h 63"/>
                <a:gd name="T32" fmla="*/ 93 w 137"/>
                <a:gd name="T33" fmla="*/ 33 h 63"/>
                <a:gd name="T34" fmla="*/ 104 w 137"/>
                <a:gd name="T35" fmla="*/ 30 h 63"/>
                <a:gd name="T36" fmla="*/ 108 w 137"/>
                <a:gd name="T37" fmla="*/ 33 h 63"/>
                <a:gd name="T38" fmla="*/ 115 w 137"/>
                <a:gd name="T39" fmla="*/ 41 h 63"/>
                <a:gd name="T40" fmla="*/ 122 w 137"/>
                <a:gd name="T41" fmla="*/ 41 h 63"/>
                <a:gd name="T42" fmla="*/ 130 w 137"/>
                <a:gd name="T43" fmla="*/ 37 h 63"/>
                <a:gd name="T44" fmla="*/ 134 w 137"/>
                <a:gd name="T45" fmla="*/ 41 h 63"/>
                <a:gd name="T46" fmla="*/ 137 w 137"/>
                <a:gd name="T47" fmla="*/ 55 h 63"/>
                <a:gd name="T48" fmla="*/ 122 w 137"/>
                <a:gd name="T49" fmla="*/ 63 h 63"/>
                <a:gd name="T50" fmla="*/ 115 w 137"/>
                <a:gd name="T51" fmla="*/ 63 h 63"/>
                <a:gd name="T52" fmla="*/ 93 w 137"/>
                <a:gd name="T53" fmla="*/ 59 h 63"/>
                <a:gd name="T54" fmla="*/ 82 w 137"/>
                <a:gd name="T55" fmla="*/ 55 h 63"/>
                <a:gd name="T56" fmla="*/ 78 w 137"/>
                <a:gd name="T57" fmla="*/ 52 h 63"/>
                <a:gd name="T58" fmla="*/ 59 w 137"/>
                <a:gd name="T59" fmla="*/ 52 h 63"/>
                <a:gd name="T60" fmla="*/ 48 w 137"/>
                <a:gd name="T61" fmla="*/ 48 h 63"/>
                <a:gd name="T62" fmla="*/ 41 w 137"/>
                <a:gd name="T63" fmla="*/ 44 h 63"/>
                <a:gd name="T64" fmla="*/ 30 w 137"/>
                <a:gd name="T65" fmla="*/ 41 h 63"/>
                <a:gd name="T66" fmla="*/ 19 w 137"/>
                <a:gd name="T67" fmla="*/ 33 h 63"/>
                <a:gd name="T68" fmla="*/ 8 w 137"/>
                <a:gd name="T69" fmla="*/ 30 h 63"/>
                <a:gd name="T70" fmla="*/ 4 w 137"/>
                <a:gd name="T71" fmla="*/ 26 h 63"/>
                <a:gd name="T72" fmla="*/ 0 w 137"/>
                <a:gd name="T73" fmla="*/ 22 h 63"/>
                <a:gd name="T74" fmla="*/ 4 w 137"/>
                <a:gd name="T75" fmla="*/ 11 h 63"/>
                <a:gd name="T76" fmla="*/ 4 w 137"/>
                <a:gd name="T77" fmla="*/ 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7" h="63">
                  <a:moveTo>
                    <a:pt x="4" y="0"/>
                  </a:moveTo>
                  <a:lnTo>
                    <a:pt x="4" y="0"/>
                  </a:lnTo>
                  <a:lnTo>
                    <a:pt x="11" y="0"/>
                  </a:lnTo>
                  <a:lnTo>
                    <a:pt x="11" y="4"/>
                  </a:lnTo>
                  <a:lnTo>
                    <a:pt x="15" y="4"/>
                  </a:lnTo>
                  <a:lnTo>
                    <a:pt x="15" y="4"/>
                  </a:lnTo>
                  <a:lnTo>
                    <a:pt x="19" y="0"/>
                  </a:lnTo>
                  <a:lnTo>
                    <a:pt x="22" y="0"/>
                  </a:lnTo>
                  <a:lnTo>
                    <a:pt x="30" y="4"/>
                  </a:lnTo>
                  <a:lnTo>
                    <a:pt x="30" y="4"/>
                  </a:lnTo>
                  <a:lnTo>
                    <a:pt x="34" y="4"/>
                  </a:lnTo>
                  <a:lnTo>
                    <a:pt x="37" y="4"/>
                  </a:lnTo>
                  <a:lnTo>
                    <a:pt x="41" y="11"/>
                  </a:lnTo>
                  <a:lnTo>
                    <a:pt x="45" y="11"/>
                  </a:lnTo>
                  <a:lnTo>
                    <a:pt x="48" y="11"/>
                  </a:lnTo>
                  <a:lnTo>
                    <a:pt x="52" y="15"/>
                  </a:lnTo>
                  <a:lnTo>
                    <a:pt x="52" y="18"/>
                  </a:lnTo>
                  <a:lnTo>
                    <a:pt x="56" y="18"/>
                  </a:lnTo>
                  <a:lnTo>
                    <a:pt x="56" y="18"/>
                  </a:lnTo>
                  <a:lnTo>
                    <a:pt x="56" y="15"/>
                  </a:lnTo>
                  <a:lnTo>
                    <a:pt x="59" y="15"/>
                  </a:lnTo>
                  <a:lnTo>
                    <a:pt x="59" y="15"/>
                  </a:lnTo>
                  <a:lnTo>
                    <a:pt x="63" y="15"/>
                  </a:lnTo>
                  <a:lnTo>
                    <a:pt x="67" y="15"/>
                  </a:lnTo>
                  <a:lnTo>
                    <a:pt x="67" y="22"/>
                  </a:lnTo>
                  <a:lnTo>
                    <a:pt x="71" y="22"/>
                  </a:lnTo>
                  <a:lnTo>
                    <a:pt x="78" y="22"/>
                  </a:lnTo>
                  <a:lnTo>
                    <a:pt x="82" y="22"/>
                  </a:lnTo>
                  <a:lnTo>
                    <a:pt x="78" y="30"/>
                  </a:lnTo>
                  <a:lnTo>
                    <a:pt x="82" y="33"/>
                  </a:lnTo>
                  <a:lnTo>
                    <a:pt x="85" y="33"/>
                  </a:lnTo>
                  <a:lnTo>
                    <a:pt x="89" y="33"/>
                  </a:lnTo>
                  <a:lnTo>
                    <a:pt x="89" y="33"/>
                  </a:lnTo>
                  <a:lnTo>
                    <a:pt x="93" y="33"/>
                  </a:lnTo>
                  <a:lnTo>
                    <a:pt x="97" y="30"/>
                  </a:lnTo>
                  <a:lnTo>
                    <a:pt x="104" y="30"/>
                  </a:lnTo>
                  <a:lnTo>
                    <a:pt x="108" y="30"/>
                  </a:lnTo>
                  <a:lnTo>
                    <a:pt x="108" y="33"/>
                  </a:lnTo>
                  <a:lnTo>
                    <a:pt x="115" y="37"/>
                  </a:lnTo>
                  <a:lnTo>
                    <a:pt x="115" y="41"/>
                  </a:lnTo>
                  <a:lnTo>
                    <a:pt x="119" y="41"/>
                  </a:lnTo>
                  <a:lnTo>
                    <a:pt x="122" y="41"/>
                  </a:lnTo>
                  <a:lnTo>
                    <a:pt x="126" y="41"/>
                  </a:lnTo>
                  <a:lnTo>
                    <a:pt x="130" y="37"/>
                  </a:lnTo>
                  <a:lnTo>
                    <a:pt x="134" y="41"/>
                  </a:lnTo>
                  <a:lnTo>
                    <a:pt x="134" y="41"/>
                  </a:lnTo>
                  <a:lnTo>
                    <a:pt x="134" y="48"/>
                  </a:lnTo>
                  <a:lnTo>
                    <a:pt x="137" y="55"/>
                  </a:lnTo>
                  <a:lnTo>
                    <a:pt x="134" y="63"/>
                  </a:lnTo>
                  <a:lnTo>
                    <a:pt x="122" y="63"/>
                  </a:lnTo>
                  <a:lnTo>
                    <a:pt x="119" y="59"/>
                  </a:lnTo>
                  <a:lnTo>
                    <a:pt x="115" y="63"/>
                  </a:lnTo>
                  <a:lnTo>
                    <a:pt x="100" y="59"/>
                  </a:lnTo>
                  <a:lnTo>
                    <a:pt x="93" y="59"/>
                  </a:lnTo>
                  <a:lnTo>
                    <a:pt x="93" y="59"/>
                  </a:lnTo>
                  <a:lnTo>
                    <a:pt x="82" y="55"/>
                  </a:lnTo>
                  <a:lnTo>
                    <a:pt x="78" y="55"/>
                  </a:lnTo>
                  <a:lnTo>
                    <a:pt x="78" y="52"/>
                  </a:lnTo>
                  <a:lnTo>
                    <a:pt x="71" y="48"/>
                  </a:lnTo>
                  <a:lnTo>
                    <a:pt x="59" y="52"/>
                  </a:lnTo>
                  <a:lnTo>
                    <a:pt x="59" y="48"/>
                  </a:lnTo>
                  <a:lnTo>
                    <a:pt x="48" y="48"/>
                  </a:lnTo>
                  <a:lnTo>
                    <a:pt x="45" y="44"/>
                  </a:lnTo>
                  <a:lnTo>
                    <a:pt x="41" y="44"/>
                  </a:lnTo>
                  <a:lnTo>
                    <a:pt x="37" y="44"/>
                  </a:lnTo>
                  <a:lnTo>
                    <a:pt x="30" y="41"/>
                  </a:lnTo>
                  <a:lnTo>
                    <a:pt x="26" y="37"/>
                  </a:lnTo>
                  <a:lnTo>
                    <a:pt x="19" y="33"/>
                  </a:lnTo>
                  <a:lnTo>
                    <a:pt x="11" y="30"/>
                  </a:lnTo>
                  <a:lnTo>
                    <a:pt x="8" y="30"/>
                  </a:lnTo>
                  <a:lnTo>
                    <a:pt x="8" y="30"/>
                  </a:lnTo>
                  <a:lnTo>
                    <a:pt x="4" y="26"/>
                  </a:lnTo>
                  <a:lnTo>
                    <a:pt x="0" y="26"/>
                  </a:lnTo>
                  <a:lnTo>
                    <a:pt x="0" y="22"/>
                  </a:lnTo>
                  <a:lnTo>
                    <a:pt x="4" y="18"/>
                  </a:lnTo>
                  <a:lnTo>
                    <a:pt x="4" y="11"/>
                  </a:lnTo>
                  <a:lnTo>
                    <a:pt x="4" y="4"/>
                  </a:lnTo>
                  <a:lnTo>
                    <a:pt x="4"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6" name="Freeform 34"/>
            <p:cNvSpPr/>
            <p:nvPr/>
          </p:nvSpPr>
          <p:spPr bwMode="auto">
            <a:xfrm>
              <a:off x="6718232" y="3253654"/>
              <a:ext cx="410228" cy="394533"/>
            </a:xfrm>
            <a:custGeom>
              <a:avLst/>
              <a:gdLst>
                <a:gd name="T0" fmla="*/ 137 w 229"/>
                <a:gd name="T1" fmla="*/ 218 h 226"/>
                <a:gd name="T2" fmla="*/ 155 w 229"/>
                <a:gd name="T3" fmla="*/ 215 h 226"/>
                <a:gd name="T4" fmla="*/ 166 w 229"/>
                <a:gd name="T5" fmla="*/ 211 h 226"/>
                <a:gd name="T6" fmla="*/ 174 w 229"/>
                <a:gd name="T7" fmla="*/ 211 h 226"/>
                <a:gd name="T8" fmla="*/ 166 w 229"/>
                <a:gd name="T9" fmla="*/ 192 h 226"/>
                <a:gd name="T10" fmla="*/ 155 w 229"/>
                <a:gd name="T11" fmla="*/ 181 h 226"/>
                <a:gd name="T12" fmla="*/ 148 w 229"/>
                <a:gd name="T13" fmla="*/ 174 h 226"/>
                <a:gd name="T14" fmla="*/ 144 w 229"/>
                <a:gd name="T15" fmla="*/ 163 h 226"/>
                <a:gd name="T16" fmla="*/ 155 w 229"/>
                <a:gd name="T17" fmla="*/ 152 h 226"/>
                <a:gd name="T18" fmla="*/ 166 w 229"/>
                <a:gd name="T19" fmla="*/ 155 h 226"/>
                <a:gd name="T20" fmla="*/ 188 w 229"/>
                <a:gd name="T21" fmla="*/ 141 h 226"/>
                <a:gd name="T22" fmla="*/ 203 w 229"/>
                <a:gd name="T23" fmla="*/ 122 h 226"/>
                <a:gd name="T24" fmla="*/ 207 w 229"/>
                <a:gd name="T25" fmla="*/ 111 h 226"/>
                <a:gd name="T26" fmla="*/ 214 w 229"/>
                <a:gd name="T27" fmla="*/ 92 h 226"/>
                <a:gd name="T28" fmla="*/ 222 w 229"/>
                <a:gd name="T29" fmla="*/ 81 h 226"/>
                <a:gd name="T30" fmla="*/ 229 w 229"/>
                <a:gd name="T31" fmla="*/ 74 h 226"/>
                <a:gd name="T32" fmla="*/ 214 w 229"/>
                <a:gd name="T33" fmla="*/ 70 h 226"/>
                <a:gd name="T34" fmla="*/ 196 w 229"/>
                <a:gd name="T35" fmla="*/ 55 h 226"/>
                <a:gd name="T36" fmla="*/ 192 w 229"/>
                <a:gd name="T37" fmla="*/ 37 h 226"/>
                <a:gd name="T38" fmla="*/ 192 w 229"/>
                <a:gd name="T39" fmla="*/ 26 h 226"/>
                <a:gd name="T40" fmla="*/ 181 w 229"/>
                <a:gd name="T41" fmla="*/ 14 h 226"/>
                <a:gd name="T42" fmla="*/ 170 w 229"/>
                <a:gd name="T43" fmla="*/ 7 h 226"/>
                <a:gd name="T44" fmla="*/ 170 w 229"/>
                <a:gd name="T45" fmla="*/ 0 h 226"/>
                <a:gd name="T46" fmla="*/ 151 w 229"/>
                <a:gd name="T47" fmla="*/ 7 h 226"/>
                <a:gd name="T48" fmla="*/ 148 w 229"/>
                <a:gd name="T49" fmla="*/ 37 h 226"/>
                <a:gd name="T50" fmla="*/ 144 w 229"/>
                <a:gd name="T51" fmla="*/ 48 h 226"/>
                <a:gd name="T52" fmla="*/ 137 w 229"/>
                <a:gd name="T53" fmla="*/ 55 h 226"/>
                <a:gd name="T54" fmla="*/ 133 w 229"/>
                <a:gd name="T55" fmla="*/ 63 h 226"/>
                <a:gd name="T56" fmla="*/ 129 w 229"/>
                <a:gd name="T57" fmla="*/ 77 h 226"/>
                <a:gd name="T58" fmla="*/ 122 w 229"/>
                <a:gd name="T59" fmla="*/ 85 h 226"/>
                <a:gd name="T60" fmla="*/ 114 w 229"/>
                <a:gd name="T61" fmla="*/ 85 h 226"/>
                <a:gd name="T62" fmla="*/ 107 w 229"/>
                <a:gd name="T63" fmla="*/ 92 h 226"/>
                <a:gd name="T64" fmla="*/ 92 w 229"/>
                <a:gd name="T65" fmla="*/ 100 h 226"/>
                <a:gd name="T66" fmla="*/ 85 w 229"/>
                <a:gd name="T67" fmla="*/ 107 h 226"/>
                <a:gd name="T68" fmla="*/ 88 w 229"/>
                <a:gd name="T69" fmla="*/ 122 h 226"/>
                <a:gd name="T70" fmla="*/ 70 w 229"/>
                <a:gd name="T71" fmla="*/ 126 h 226"/>
                <a:gd name="T72" fmla="*/ 48 w 229"/>
                <a:gd name="T73" fmla="*/ 129 h 226"/>
                <a:gd name="T74" fmla="*/ 0 w 229"/>
                <a:gd name="T75" fmla="*/ 126 h 226"/>
                <a:gd name="T76" fmla="*/ 18 w 229"/>
                <a:gd name="T77" fmla="*/ 144 h 226"/>
                <a:gd name="T78" fmla="*/ 29 w 229"/>
                <a:gd name="T79" fmla="*/ 152 h 226"/>
                <a:gd name="T80" fmla="*/ 37 w 229"/>
                <a:gd name="T81" fmla="*/ 163 h 226"/>
                <a:gd name="T82" fmla="*/ 44 w 229"/>
                <a:gd name="T83" fmla="*/ 174 h 226"/>
                <a:gd name="T84" fmla="*/ 29 w 229"/>
                <a:gd name="T85" fmla="*/ 178 h 226"/>
                <a:gd name="T86" fmla="*/ 22 w 229"/>
                <a:gd name="T87" fmla="*/ 189 h 226"/>
                <a:gd name="T88" fmla="*/ 22 w 229"/>
                <a:gd name="T89" fmla="*/ 200 h 226"/>
                <a:gd name="T90" fmla="*/ 33 w 229"/>
                <a:gd name="T91" fmla="*/ 200 h 226"/>
                <a:gd name="T92" fmla="*/ 40 w 229"/>
                <a:gd name="T93" fmla="*/ 200 h 226"/>
                <a:gd name="T94" fmla="*/ 48 w 229"/>
                <a:gd name="T95" fmla="*/ 200 h 226"/>
                <a:gd name="T96" fmla="*/ 55 w 229"/>
                <a:gd name="T97" fmla="*/ 200 h 226"/>
                <a:gd name="T98" fmla="*/ 62 w 229"/>
                <a:gd name="T99" fmla="*/ 200 h 226"/>
                <a:gd name="T100" fmla="*/ 74 w 229"/>
                <a:gd name="T101" fmla="*/ 196 h 226"/>
                <a:gd name="T102" fmla="*/ 85 w 229"/>
                <a:gd name="T103" fmla="*/ 196 h 226"/>
                <a:gd name="T104" fmla="*/ 99 w 229"/>
                <a:gd name="T105" fmla="*/ 196 h 226"/>
                <a:gd name="T106" fmla="*/ 103 w 229"/>
                <a:gd name="T107" fmla="*/ 204 h 226"/>
                <a:gd name="T108" fmla="*/ 111 w 229"/>
                <a:gd name="T109" fmla="*/ 204 h 226"/>
                <a:gd name="T110" fmla="*/ 114 w 229"/>
                <a:gd name="T111" fmla="*/ 215 h 226"/>
                <a:gd name="T112" fmla="*/ 114 w 229"/>
                <a:gd name="T113" fmla="*/ 218 h 226"/>
                <a:gd name="T114" fmla="*/ 129 w 229"/>
                <a:gd name="T115" fmla="*/ 226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29" h="226">
                  <a:moveTo>
                    <a:pt x="133" y="226"/>
                  </a:moveTo>
                  <a:lnTo>
                    <a:pt x="133" y="222"/>
                  </a:lnTo>
                  <a:lnTo>
                    <a:pt x="137" y="218"/>
                  </a:lnTo>
                  <a:lnTo>
                    <a:pt x="137" y="218"/>
                  </a:lnTo>
                  <a:lnTo>
                    <a:pt x="140" y="215"/>
                  </a:lnTo>
                  <a:lnTo>
                    <a:pt x="144" y="215"/>
                  </a:lnTo>
                  <a:lnTo>
                    <a:pt x="144" y="215"/>
                  </a:lnTo>
                  <a:lnTo>
                    <a:pt x="155" y="215"/>
                  </a:lnTo>
                  <a:lnTo>
                    <a:pt x="162" y="211"/>
                  </a:lnTo>
                  <a:lnTo>
                    <a:pt x="162" y="211"/>
                  </a:lnTo>
                  <a:lnTo>
                    <a:pt x="166" y="211"/>
                  </a:lnTo>
                  <a:lnTo>
                    <a:pt x="166" y="211"/>
                  </a:lnTo>
                  <a:lnTo>
                    <a:pt x="170" y="215"/>
                  </a:lnTo>
                  <a:lnTo>
                    <a:pt x="174" y="211"/>
                  </a:lnTo>
                  <a:lnTo>
                    <a:pt x="174" y="211"/>
                  </a:lnTo>
                  <a:lnTo>
                    <a:pt x="174" y="211"/>
                  </a:lnTo>
                  <a:lnTo>
                    <a:pt x="174" y="207"/>
                  </a:lnTo>
                  <a:lnTo>
                    <a:pt x="170" y="196"/>
                  </a:lnTo>
                  <a:lnTo>
                    <a:pt x="166" y="192"/>
                  </a:lnTo>
                  <a:lnTo>
                    <a:pt x="166" y="192"/>
                  </a:lnTo>
                  <a:lnTo>
                    <a:pt x="166" y="189"/>
                  </a:lnTo>
                  <a:lnTo>
                    <a:pt x="162" y="189"/>
                  </a:lnTo>
                  <a:lnTo>
                    <a:pt x="159" y="189"/>
                  </a:lnTo>
                  <a:lnTo>
                    <a:pt x="155" y="181"/>
                  </a:lnTo>
                  <a:lnTo>
                    <a:pt x="155" y="178"/>
                  </a:lnTo>
                  <a:lnTo>
                    <a:pt x="155" y="174"/>
                  </a:lnTo>
                  <a:lnTo>
                    <a:pt x="151" y="174"/>
                  </a:lnTo>
                  <a:lnTo>
                    <a:pt x="148" y="174"/>
                  </a:lnTo>
                  <a:lnTo>
                    <a:pt x="144" y="174"/>
                  </a:lnTo>
                  <a:lnTo>
                    <a:pt x="144" y="174"/>
                  </a:lnTo>
                  <a:lnTo>
                    <a:pt x="144" y="170"/>
                  </a:lnTo>
                  <a:lnTo>
                    <a:pt x="144" y="163"/>
                  </a:lnTo>
                  <a:lnTo>
                    <a:pt x="148" y="163"/>
                  </a:lnTo>
                  <a:lnTo>
                    <a:pt x="151" y="155"/>
                  </a:lnTo>
                  <a:lnTo>
                    <a:pt x="151" y="155"/>
                  </a:lnTo>
                  <a:lnTo>
                    <a:pt x="155" y="152"/>
                  </a:lnTo>
                  <a:lnTo>
                    <a:pt x="159" y="152"/>
                  </a:lnTo>
                  <a:lnTo>
                    <a:pt x="162" y="152"/>
                  </a:lnTo>
                  <a:lnTo>
                    <a:pt x="162" y="155"/>
                  </a:lnTo>
                  <a:lnTo>
                    <a:pt x="166" y="155"/>
                  </a:lnTo>
                  <a:lnTo>
                    <a:pt x="170" y="155"/>
                  </a:lnTo>
                  <a:lnTo>
                    <a:pt x="181" y="152"/>
                  </a:lnTo>
                  <a:lnTo>
                    <a:pt x="185" y="148"/>
                  </a:lnTo>
                  <a:lnTo>
                    <a:pt x="188" y="141"/>
                  </a:lnTo>
                  <a:lnTo>
                    <a:pt x="196" y="133"/>
                  </a:lnTo>
                  <a:lnTo>
                    <a:pt x="196" y="129"/>
                  </a:lnTo>
                  <a:lnTo>
                    <a:pt x="199" y="126"/>
                  </a:lnTo>
                  <a:lnTo>
                    <a:pt x="203" y="122"/>
                  </a:lnTo>
                  <a:lnTo>
                    <a:pt x="207" y="118"/>
                  </a:lnTo>
                  <a:lnTo>
                    <a:pt x="211" y="115"/>
                  </a:lnTo>
                  <a:lnTo>
                    <a:pt x="211" y="115"/>
                  </a:lnTo>
                  <a:lnTo>
                    <a:pt x="207" y="111"/>
                  </a:lnTo>
                  <a:lnTo>
                    <a:pt x="211" y="107"/>
                  </a:lnTo>
                  <a:lnTo>
                    <a:pt x="214" y="103"/>
                  </a:lnTo>
                  <a:lnTo>
                    <a:pt x="214" y="100"/>
                  </a:lnTo>
                  <a:lnTo>
                    <a:pt x="214" y="92"/>
                  </a:lnTo>
                  <a:lnTo>
                    <a:pt x="214" y="89"/>
                  </a:lnTo>
                  <a:lnTo>
                    <a:pt x="214" y="89"/>
                  </a:lnTo>
                  <a:lnTo>
                    <a:pt x="218" y="81"/>
                  </a:lnTo>
                  <a:lnTo>
                    <a:pt x="222" y="81"/>
                  </a:lnTo>
                  <a:lnTo>
                    <a:pt x="225" y="81"/>
                  </a:lnTo>
                  <a:lnTo>
                    <a:pt x="225" y="81"/>
                  </a:lnTo>
                  <a:lnTo>
                    <a:pt x="229" y="77"/>
                  </a:lnTo>
                  <a:lnTo>
                    <a:pt x="229" y="74"/>
                  </a:lnTo>
                  <a:lnTo>
                    <a:pt x="225" y="74"/>
                  </a:lnTo>
                  <a:lnTo>
                    <a:pt x="222" y="74"/>
                  </a:lnTo>
                  <a:lnTo>
                    <a:pt x="214" y="74"/>
                  </a:lnTo>
                  <a:lnTo>
                    <a:pt x="214" y="70"/>
                  </a:lnTo>
                  <a:lnTo>
                    <a:pt x="207" y="66"/>
                  </a:lnTo>
                  <a:lnTo>
                    <a:pt x="203" y="66"/>
                  </a:lnTo>
                  <a:lnTo>
                    <a:pt x="196" y="63"/>
                  </a:lnTo>
                  <a:lnTo>
                    <a:pt x="196" y="55"/>
                  </a:lnTo>
                  <a:lnTo>
                    <a:pt x="192" y="48"/>
                  </a:lnTo>
                  <a:lnTo>
                    <a:pt x="188" y="40"/>
                  </a:lnTo>
                  <a:lnTo>
                    <a:pt x="188" y="37"/>
                  </a:lnTo>
                  <a:lnTo>
                    <a:pt x="192" y="37"/>
                  </a:lnTo>
                  <a:lnTo>
                    <a:pt x="192" y="33"/>
                  </a:lnTo>
                  <a:lnTo>
                    <a:pt x="196" y="29"/>
                  </a:lnTo>
                  <a:lnTo>
                    <a:pt x="196" y="26"/>
                  </a:lnTo>
                  <a:lnTo>
                    <a:pt x="192" y="26"/>
                  </a:lnTo>
                  <a:lnTo>
                    <a:pt x="192" y="22"/>
                  </a:lnTo>
                  <a:lnTo>
                    <a:pt x="188" y="22"/>
                  </a:lnTo>
                  <a:lnTo>
                    <a:pt x="181" y="18"/>
                  </a:lnTo>
                  <a:lnTo>
                    <a:pt x="181" y="14"/>
                  </a:lnTo>
                  <a:lnTo>
                    <a:pt x="177" y="14"/>
                  </a:lnTo>
                  <a:lnTo>
                    <a:pt x="174" y="14"/>
                  </a:lnTo>
                  <a:lnTo>
                    <a:pt x="170" y="14"/>
                  </a:lnTo>
                  <a:lnTo>
                    <a:pt x="170" y="7"/>
                  </a:lnTo>
                  <a:lnTo>
                    <a:pt x="177" y="3"/>
                  </a:lnTo>
                  <a:lnTo>
                    <a:pt x="177" y="0"/>
                  </a:lnTo>
                  <a:lnTo>
                    <a:pt x="174" y="0"/>
                  </a:lnTo>
                  <a:lnTo>
                    <a:pt x="170" y="0"/>
                  </a:lnTo>
                  <a:lnTo>
                    <a:pt x="162" y="0"/>
                  </a:lnTo>
                  <a:lnTo>
                    <a:pt x="159" y="3"/>
                  </a:lnTo>
                  <a:lnTo>
                    <a:pt x="155" y="3"/>
                  </a:lnTo>
                  <a:lnTo>
                    <a:pt x="151" y="7"/>
                  </a:lnTo>
                  <a:lnTo>
                    <a:pt x="148" y="11"/>
                  </a:lnTo>
                  <a:lnTo>
                    <a:pt x="155" y="22"/>
                  </a:lnTo>
                  <a:lnTo>
                    <a:pt x="159" y="26"/>
                  </a:lnTo>
                  <a:lnTo>
                    <a:pt x="148" y="37"/>
                  </a:lnTo>
                  <a:lnTo>
                    <a:pt x="151" y="40"/>
                  </a:lnTo>
                  <a:lnTo>
                    <a:pt x="151" y="44"/>
                  </a:lnTo>
                  <a:lnTo>
                    <a:pt x="148" y="48"/>
                  </a:lnTo>
                  <a:lnTo>
                    <a:pt x="144" y="48"/>
                  </a:lnTo>
                  <a:lnTo>
                    <a:pt x="137" y="48"/>
                  </a:lnTo>
                  <a:lnTo>
                    <a:pt x="133" y="48"/>
                  </a:lnTo>
                  <a:lnTo>
                    <a:pt x="133" y="55"/>
                  </a:lnTo>
                  <a:lnTo>
                    <a:pt x="137" y="55"/>
                  </a:lnTo>
                  <a:lnTo>
                    <a:pt x="140" y="59"/>
                  </a:lnTo>
                  <a:lnTo>
                    <a:pt x="140" y="63"/>
                  </a:lnTo>
                  <a:lnTo>
                    <a:pt x="137" y="63"/>
                  </a:lnTo>
                  <a:lnTo>
                    <a:pt x="133" y="63"/>
                  </a:lnTo>
                  <a:lnTo>
                    <a:pt x="129" y="66"/>
                  </a:lnTo>
                  <a:lnTo>
                    <a:pt x="129" y="70"/>
                  </a:lnTo>
                  <a:lnTo>
                    <a:pt x="129" y="74"/>
                  </a:lnTo>
                  <a:lnTo>
                    <a:pt x="129" y="77"/>
                  </a:lnTo>
                  <a:lnTo>
                    <a:pt x="129" y="77"/>
                  </a:lnTo>
                  <a:lnTo>
                    <a:pt x="129" y="85"/>
                  </a:lnTo>
                  <a:lnTo>
                    <a:pt x="125" y="89"/>
                  </a:lnTo>
                  <a:lnTo>
                    <a:pt x="122" y="85"/>
                  </a:lnTo>
                  <a:lnTo>
                    <a:pt x="122" y="85"/>
                  </a:lnTo>
                  <a:lnTo>
                    <a:pt x="122" y="89"/>
                  </a:lnTo>
                  <a:lnTo>
                    <a:pt x="114" y="89"/>
                  </a:lnTo>
                  <a:lnTo>
                    <a:pt x="114" y="85"/>
                  </a:lnTo>
                  <a:lnTo>
                    <a:pt x="111" y="89"/>
                  </a:lnTo>
                  <a:lnTo>
                    <a:pt x="111" y="89"/>
                  </a:lnTo>
                  <a:lnTo>
                    <a:pt x="103" y="92"/>
                  </a:lnTo>
                  <a:lnTo>
                    <a:pt x="107" y="92"/>
                  </a:lnTo>
                  <a:lnTo>
                    <a:pt x="103" y="96"/>
                  </a:lnTo>
                  <a:lnTo>
                    <a:pt x="99" y="100"/>
                  </a:lnTo>
                  <a:lnTo>
                    <a:pt x="96" y="96"/>
                  </a:lnTo>
                  <a:lnTo>
                    <a:pt x="92" y="100"/>
                  </a:lnTo>
                  <a:lnTo>
                    <a:pt x="92" y="100"/>
                  </a:lnTo>
                  <a:lnTo>
                    <a:pt x="88" y="103"/>
                  </a:lnTo>
                  <a:lnTo>
                    <a:pt x="88" y="103"/>
                  </a:lnTo>
                  <a:lnTo>
                    <a:pt x="85" y="107"/>
                  </a:lnTo>
                  <a:lnTo>
                    <a:pt x="85" y="111"/>
                  </a:lnTo>
                  <a:lnTo>
                    <a:pt x="85" y="115"/>
                  </a:lnTo>
                  <a:lnTo>
                    <a:pt x="85" y="118"/>
                  </a:lnTo>
                  <a:lnTo>
                    <a:pt x="88" y="122"/>
                  </a:lnTo>
                  <a:lnTo>
                    <a:pt x="85" y="122"/>
                  </a:lnTo>
                  <a:lnTo>
                    <a:pt x="81" y="126"/>
                  </a:lnTo>
                  <a:lnTo>
                    <a:pt x="74" y="126"/>
                  </a:lnTo>
                  <a:lnTo>
                    <a:pt x="70" y="126"/>
                  </a:lnTo>
                  <a:lnTo>
                    <a:pt x="59" y="126"/>
                  </a:lnTo>
                  <a:lnTo>
                    <a:pt x="55" y="129"/>
                  </a:lnTo>
                  <a:lnTo>
                    <a:pt x="51" y="129"/>
                  </a:lnTo>
                  <a:lnTo>
                    <a:pt x="48" y="129"/>
                  </a:lnTo>
                  <a:lnTo>
                    <a:pt x="40" y="129"/>
                  </a:lnTo>
                  <a:lnTo>
                    <a:pt x="22" y="133"/>
                  </a:lnTo>
                  <a:lnTo>
                    <a:pt x="0" y="126"/>
                  </a:lnTo>
                  <a:lnTo>
                    <a:pt x="0" y="126"/>
                  </a:lnTo>
                  <a:lnTo>
                    <a:pt x="11" y="137"/>
                  </a:lnTo>
                  <a:lnTo>
                    <a:pt x="11" y="141"/>
                  </a:lnTo>
                  <a:lnTo>
                    <a:pt x="14" y="144"/>
                  </a:lnTo>
                  <a:lnTo>
                    <a:pt x="18" y="144"/>
                  </a:lnTo>
                  <a:lnTo>
                    <a:pt x="22" y="148"/>
                  </a:lnTo>
                  <a:lnTo>
                    <a:pt x="25" y="148"/>
                  </a:lnTo>
                  <a:lnTo>
                    <a:pt x="29" y="148"/>
                  </a:lnTo>
                  <a:lnTo>
                    <a:pt x="29" y="152"/>
                  </a:lnTo>
                  <a:lnTo>
                    <a:pt x="33" y="152"/>
                  </a:lnTo>
                  <a:lnTo>
                    <a:pt x="33" y="155"/>
                  </a:lnTo>
                  <a:lnTo>
                    <a:pt x="37" y="159"/>
                  </a:lnTo>
                  <a:lnTo>
                    <a:pt x="37" y="163"/>
                  </a:lnTo>
                  <a:lnTo>
                    <a:pt x="37" y="166"/>
                  </a:lnTo>
                  <a:lnTo>
                    <a:pt x="40" y="166"/>
                  </a:lnTo>
                  <a:lnTo>
                    <a:pt x="44" y="166"/>
                  </a:lnTo>
                  <a:lnTo>
                    <a:pt x="44" y="174"/>
                  </a:lnTo>
                  <a:lnTo>
                    <a:pt x="44" y="178"/>
                  </a:lnTo>
                  <a:lnTo>
                    <a:pt x="40" y="174"/>
                  </a:lnTo>
                  <a:lnTo>
                    <a:pt x="29" y="178"/>
                  </a:lnTo>
                  <a:lnTo>
                    <a:pt x="29" y="178"/>
                  </a:lnTo>
                  <a:lnTo>
                    <a:pt x="25" y="181"/>
                  </a:lnTo>
                  <a:lnTo>
                    <a:pt x="22" y="181"/>
                  </a:lnTo>
                  <a:lnTo>
                    <a:pt x="22" y="185"/>
                  </a:lnTo>
                  <a:lnTo>
                    <a:pt x="22" y="189"/>
                  </a:lnTo>
                  <a:lnTo>
                    <a:pt x="22" y="192"/>
                  </a:lnTo>
                  <a:lnTo>
                    <a:pt x="22" y="196"/>
                  </a:lnTo>
                  <a:lnTo>
                    <a:pt x="22" y="200"/>
                  </a:lnTo>
                  <a:lnTo>
                    <a:pt x="22" y="200"/>
                  </a:lnTo>
                  <a:lnTo>
                    <a:pt x="22" y="204"/>
                  </a:lnTo>
                  <a:lnTo>
                    <a:pt x="25" y="204"/>
                  </a:lnTo>
                  <a:lnTo>
                    <a:pt x="29" y="200"/>
                  </a:lnTo>
                  <a:lnTo>
                    <a:pt x="33" y="200"/>
                  </a:lnTo>
                  <a:lnTo>
                    <a:pt x="33" y="200"/>
                  </a:lnTo>
                  <a:lnTo>
                    <a:pt x="37" y="200"/>
                  </a:lnTo>
                  <a:lnTo>
                    <a:pt x="37" y="200"/>
                  </a:lnTo>
                  <a:lnTo>
                    <a:pt x="40" y="200"/>
                  </a:lnTo>
                  <a:lnTo>
                    <a:pt x="44" y="200"/>
                  </a:lnTo>
                  <a:lnTo>
                    <a:pt x="44" y="200"/>
                  </a:lnTo>
                  <a:lnTo>
                    <a:pt x="48" y="200"/>
                  </a:lnTo>
                  <a:lnTo>
                    <a:pt x="48" y="200"/>
                  </a:lnTo>
                  <a:lnTo>
                    <a:pt x="48" y="196"/>
                  </a:lnTo>
                  <a:lnTo>
                    <a:pt x="51" y="196"/>
                  </a:lnTo>
                  <a:lnTo>
                    <a:pt x="55" y="200"/>
                  </a:lnTo>
                  <a:lnTo>
                    <a:pt x="55" y="200"/>
                  </a:lnTo>
                  <a:lnTo>
                    <a:pt x="55" y="196"/>
                  </a:lnTo>
                  <a:lnTo>
                    <a:pt x="59" y="196"/>
                  </a:lnTo>
                  <a:lnTo>
                    <a:pt x="59" y="200"/>
                  </a:lnTo>
                  <a:lnTo>
                    <a:pt x="62" y="200"/>
                  </a:lnTo>
                  <a:lnTo>
                    <a:pt x="62" y="200"/>
                  </a:lnTo>
                  <a:lnTo>
                    <a:pt x="66" y="200"/>
                  </a:lnTo>
                  <a:lnTo>
                    <a:pt x="70" y="196"/>
                  </a:lnTo>
                  <a:lnTo>
                    <a:pt x="74" y="196"/>
                  </a:lnTo>
                  <a:lnTo>
                    <a:pt x="77" y="196"/>
                  </a:lnTo>
                  <a:lnTo>
                    <a:pt x="81" y="196"/>
                  </a:lnTo>
                  <a:lnTo>
                    <a:pt x="81" y="196"/>
                  </a:lnTo>
                  <a:lnTo>
                    <a:pt x="85" y="196"/>
                  </a:lnTo>
                  <a:lnTo>
                    <a:pt x="85" y="196"/>
                  </a:lnTo>
                  <a:lnTo>
                    <a:pt x="88" y="196"/>
                  </a:lnTo>
                  <a:lnTo>
                    <a:pt x="92" y="196"/>
                  </a:lnTo>
                  <a:lnTo>
                    <a:pt x="99" y="196"/>
                  </a:lnTo>
                  <a:lnTo>
                    <a:pt x="99" y="196"/>
                  </a:lnTo>
                  <a:lnTo>
                    <a:pt x="103" y="200"/>
                  </a:lnTo>
                  <a:lnTo>
                    <a:pt x="103" y="204"/>
                  </a:lnTo>
                  <a:lnTo>
                    <a:pt x="103" y="204"/>
                  </a:lnTo>
                  <a:lnTo>
                    <a:pt x="103" y="204"/>
                  </a:lnTo>
                  <a:lnTo>
                    <a:pt x="103" y="204"/>
                  </a:lnTo>
                  <a:lnTo>
                    <a:pt x="103" y="204"/>
                  </a:lnTo>
                  <a:lnTo>
                    <a:pt x="111" y="204"/>
                  </a:lnTo>
                  <a:lnTo>
                    <a:pt x="111" y="207"/>
                  </a:lnTo>
                  <a:lnTo>
                    <a:pt x="114" y="211"/>
                  </a:lnTo>
                  <a:lnTo>
                    <a:pt x="114" y="215"/>
                  </a:lnTo>
                  <a:lnTo>
                    <a:pt x="114" y="215"/>
                  </a:lnTo>
                  <a:lnTo>
                    <a:pt x="114" y="218"/>
                  </a:lnTo>
                  <a:lnTo>
                    <a:pt x="114" y="218"/>
                  </a:lnTo>
                  <a:lnTo>
                    <a:pt x="114" y="218"/>
                  </a:lnTo>
                  <a:lnTo>
                    <a:pt x="114" y="218"/>
                  </a:lnTo>
                  <a:lnTo>
                    <a:pt x="118" y="222"/>
                  </a:lnTo>
                  <a:lnTo>
                    <a:pt x="118" y="222"/>
                  </a:lnTo>
                  <a:lnTo>
                    <a:pt x="125" y="222"/>
                  </a:lnTo>
                  <a:lnTo>
                    <a:pt x="129" y="226"/>
                  </a:lnTo>
                  <a:lnTo>
                    <a:pt x="129" y="226"/>
                  </a:lnTo>
                  <a:lnTo>
                    <a:pt x="133" y="2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7" name="Freeform 35"/>
            <p:cNvSpPr/>
            <p:nvPr/>
          </p:nvSpPr>
          <p:spPr bwMode="auto">
            <a:xfrm>
              <a:off x="7022769" y="3232705"/>
              <a:ext cx="218549" cy="155370"/>
            </a:xfrm>
            <a:custGeom>
              <a:avLst/>
              <a:gdLst>
                <a:gd name="T0" fmla="*/ 59 w 122"/>
                <a:gd name="T1" fmla="*/ 89 h 89"/>
                <a:gd name="T2" fmla="*/ 70 w 122"/>
                <a:gd name="T3" fmla="*/ 78 h 89"/>
                <a:gd name="T4" fmla="*/ 78 w 122"/>
                <a:gd name="T5" fmla="*/ 71 h 89"/>
                <a:gd name="T6" fmla="*/ 89 w 122"/>
                <a:gd name="T7" fmla="*/ 78 h 89"/>
                <a:gd name="T8" fmla="*/ 100 w 122"/>
                <a:gd name="T9" fmla="*/ 78 h 89"/>
                <a:gd name="T10" fmla="*/ 104 w 122"/>
                <a:gd name="T11" fmla="*/ 82 h 89"/>
                <a:gd name="T12" fmla="*/ 115 w 122"/>
                <a:gd name="T13" fmla="*/ 82 h 89"/>
                <a:gd name="T14" fmla="*/ 118 w 122"/>
                <a:gd name="T15" fmla="*/ 82 h 89"/>
                <a:gd name="T16" fmla="*/ 118 w 122"/>
                <a:gd name="T17" fmla="*/ 75 h 89"/>
                <a:gd name="T18" fmla="*/ 115 w 122"/>
                <a:gd name="T19" fmla="*/ 67 h 89"/>
                <a:gd name="T20" fmla="*/ 111 w 122"/>
                <a:gd name="T21" fmla="*/ 52 h 89"/>
                <a:gd name="T22" fmla="*/ 104 w 122"/>
                <a:gd name="T23" fmla="*/ 49 h 89"/>
                <a:gd name="T24" fmla="*/ 96 w 122"/>
                <a:gd name="T25" fmla="*/ 38 h 89"/>
                <a:gd name="T26" fmla="*/ 85 w 122"/>
                <a:gd name="T27" fmla="*/ 30 h 89"/>
                <a:gd name="T28" fmla="*/ 81 w 122"/>
                <a:gd name="T29" fmla="*/ 26 h 89"/>
                <a:gd name="T30" fmla="*/ 66 w 122"/>
                <a:gd name="T31" fmla="*/ 26 h 89"/>
                <a:gd name="T32" fmla="*/ 63 w 122"/>
                <a:gd name="T33" fmla="*/ 23 h 89"/>
                <a:gd name="T34" fmla="*/ 59 w 122"/>
                <a:gd name="T35" fmla="*/ 15 h 89"/>
                <a:gd name="T36" fmla="*/ 48 w 122"/>
                <a:gd name="T37" fmla="*/ 0 h 89"/>
                <a:gd name="T38" fmla="*/ 44 w 122"/>
                <a:gd name="T39" fmla="*/ 0 h 89"/>
                <a:gd name="T40" fmla="*/ 41 w 122"/>
                <a:gd name="T41" fmla="*/ 0 h 89"/>
                <a:gd name="T42" fmla="*/ 37 w 122"/>
                <a:gd name="T43" fmla="*/ 4 h 89"/>
                <a:gd name="T44" fmla="*/ 29 w 122"/>
                <a:gd name="T45" fmla="*/ 0 h 89"/>
                <a:gd name="T46" fmla="*/ 29 w 122"/>
                <a:gd name="T47" fmla="*/ 0 h 89"/>
                <a:gd name="T48" fmla="*/ 18 w 122"/>
                <a:gd name="T49" fmla="*/ 8 h 89"/>
                <a:gd name="T50" fmla="*/ 7 w 122"/>
                <a:gd name="T51" fmla="*/ 15 h 89"/>
                <a:gd name="T52" fmla="*/ 0 w 122"/>
                <a:gd name="T53" fmla="*/ 26 h 89"/>
                <a:gd name="T54" fmla="*/ 7 w 122"/>
                <a:gd name="T55" fmla="*/ 26 h 89"/>
                <a:gd name="T56" fmla="*/ 11 w 122"/>
                <a:gd name="T57" fmla="*/ 30 h 89"/>
                <a:gd name="T58" fmla="*/ 22 w 122"/>
                <a:gd name="T59" fmla="*/ 34 h 89"/>
                <a:gd name="T60" fmla="*/ 26 w 122"/>
                <a:gd name="T61" fmla="*/ 38 h 89"/>
                <a:gd name="T62" fmla="*/ 22 w 122"/>
                <a:gd name="T63" fmla="*/ 45 h 89"/>
                <a:gd name="T64" fmla="*/ 18 w 122"/>
                <a:gd name="T65" fmla="*/ 49 h 89"/>
                <a:gd name="T66" fmla="*/ 22 w 122"/>
                <a:gd name="T67" fmla="*/ 60 h 89"/>
                <a:gd name="T68" fmla="*/ 26 w 122"/>
                <a:gd name="T69" fmla="*/ 75 h 89"/>
                <a:gd name="T70" fmla="*/ 37 w 122"/>
                <a:gd name="T71" fmla="*/ 78 h 89"/>
                <a:gd name="T72" fmla="*/ 44 w 122"/>
                <a:gd name="T73" fmla="*/ 86 h 89"/>
                <a:gd name="T74" fmla="*/ 55 w 122"/>
                <a:gd name="T75" fmla="*/ 86 h 89"/>
                <a:gd name="T76" fmla="*/ 59 w 122"/>
                <a:gd name="T77" fmla="*/ 89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22" h="89">
                  <a:moveTo>
                    <a:pt x="59" y="89"/>
                  </a:moveTo>
                  <a:lnTo>
                    <a:pt x="59" y="89"/>
                  </a:lnTo>
                  <a:lnTo>
                    <a:pt x="66" y="82"/>
                  </a:lnTo>
                  <a:lnTo>
                    <a:pt x="70" y="78"/>
                  </a:lnTo>
                  <a:lnTo>
                    <a:pt x="74" y="75"/>
                  </a:lnTo>
                  <a:lnTo>
                    <a:pt x="78" y="71"/>
                  </a:lnTo>
                  <a:lnTo>
                    <a:pt x="81" y="71"/>
                  </a:lnTo>
                  <a:lnTo>
                    <a:pt x="89" y="78"/>
                  </a:lnTo>
                  <a:lnTo>
                    <a:pt x="92" y="75"/>
                  </a:lnTo>
                  <a:lnTo>
                    <a:pt x="100" y="78"/>
                  </a:lnTo>
                  <a:lnTo>
                    <a:pt x="100" y="82"/>
                  </a:lnTo>
                  <a:lnTo>
                    <a:pt x="104" y="82"/>
                  </a:lnTo>
                  <a:lnTo>
                    <a:pt x="111" y="86"/>
                  </a:lnTo>
                  <a:lnTo>
                    <a:pt x="115" y="82"/>
                  </a:lnTo>
                  <a:lnTo>
                    <a:pt x="118" y="82"/>
                  </a:lnTo>
                  <a:lnTo>
                    <a:pt x="118" y="82"/>
                  </a:lnTo>
                  <a:lnTo>
                    <a:pt x="122" y="82"/>
                  </a:lnTo>
                  <a:lnTo>
                    <a:pt x="118" y="75"/>
                  </a:lnTo>
                  <a:lnTo>
                    <a:pt x="118" y="67"/>
                  </a:lnTo>
                  <a:lnTo>
                    <a:pt x="115" y="67"/>
                  </a:lnTo>
                  <a:lnTo>
                    <a:pt x="111" y="60"/>
                  </a:lnTo>
                  <a:lnTo>
                    <a:pt x="111" y="52"/>
                  </a:lnTo>
                  <a:lnTo>
                    <a:pt x="107" y="49"/>
                  </a:lnTo>
                  <a:lnTo>
                    <a:pt x="104" y="49"/>
                  </a:lnTo>
                  <a:lnTo>
                    <a:pt x="100" y="41"/>
                  </a:lnTo>
                  <a:lnTo>
                    <a:pt x="96" y="38"/>
                  </a:lnTo>
                  <a:lnTo>
                    <a:pt x="89" y="34"/>
                  </a:lnTo>
                  <a:lnTo>
                    <a:pt x="85" y="30"/>
                  </a:lnTo>
                  <a:lnTo>
                    <a:pt x="81" y="26"/>
                  </a:lnTo>
                  <a:lnTo>
                    <a:pt x="81" y="26"/>
                  </a:lnTo>
                  <a:lnTo>
                    <a:pt x="74" y="26"/>
                  </a:lnTo>
                  <a:lnTo>
                    <a:pt x="66" y="26"/>
                  </a:lnTo>
                  <a:lnTo>
                    <a:pt x="66" y="23"/>
                  </a:lnTo>
                  <a:lnTo>
                    <a:pt x="63" y="23"/>
                  </a:lnTo>
                  <a:lnTo>
                    <a:pt x="63" y="19"/>
                  </a:lnTo>
                  <a:lnTo>
                    <a:pt x="59" y="15"/>
                  </a:lnTo>
                  <a:lnTo>
                    <a:pt x="52" y="8"/>
                  </a:lnTo>
                  <a:lnTo>
                    <a:pt x="48" y="0"/>
                  </a:lnTo>
                  <a:lnTo>
                    <a:pt x="48" y="0"/>
                  </a:lnTo>
                  <a:lnTo>
                    <a:pt x="44" y="0"/>
                  </a:lnTo>
                  <a:lnTo>
                    <a:pt x="44" y="0"/>
                  </a:lnTo>
                  <a:lnTo>
                    <a:pt x="41" y="0"/>
                  </a:lnTo>
                  <a:lnTo>
                    <a:pt x="37" y="0"/>
                  </a:lnTo>
                  <a:lnTo>
                    <a:pt x="37" y="4"/>
                  </a:lnTo>
                  <a:lnTo>
                    <a:pt x="33" y="0"/>
                  </a:lnTo>
                  <a:lnTo>
                    <a:pt x="29" y="0"/>
                  </a:lnTo>
                  <a:lnTo>
                    <a:pt x="29" y="0"/>
                  </a:lnTo>
                  <a:lnTo>
                    <a:pt x="29" y="0"/>
                  </a:lnTo>
                  <a:lnTo>
                    <a:pt x="26" y="8"/>
                  </a:lnTo>
                  <a:lnTo>
                    <a:pt x="18" y="8"/>
                  </a:lnTo>
                  <a:lnTo>
                    <a:pt x="7" y="12"/>
                  </a:lnTo>
                  <a:lnTo>
                    <a:pt x="7" y="15"/>
                  </a:lnTo>
                  <a:lnTo>
                    <a:pt x="0" y="19"/>
                  </a:lnTo>
                  <a:lnTo>
                    <a:pt x="0" y="26"/>
                  </a:lnTo>
                  <a:lnTo>
                    <a:pt x="4" y="26"/>
                  </a:lnTo>
                  <a:lnTo>
                    <a:pt x="7" y="26"/>
                  </a:lnTo>
                  <a:lnTo>
                    <a:pt x="11" y="26"/>
                  </a:lnTo>
                  <a:lnTo>
                    <a:pt x="11" y="30"/>
                  </a:lnTo>
                  <a:lnTo>
                    <a:pt x="18" y="34"/>
                  </a:lnTo>
                  <a:lnTo>
                    <a:pt x="22" y="34"/>
                  </a:lnTo>
                  <a:lnTo>
                    <a:pt x="22" y="38"/>
                  </a:lnTo>
                  <a:lnTo>
                    <a:pt x="26" y="38"/>
                  </a:lnTo>
                  <a:lnTo>
                    <a:pt x="26" y="41"/>
                  </a:lnTo>
                  <a:lnTo>
                    <a:pt x="22" y="45"/>
                  </a:lnTo>
                  <a:lnTo>
                    <a:pt x="22" y="49"/>
                  </a:lnTo>
                  <a:lnTo>
                    <a:pt x="18" y="49"/>
                  </a:lnTo>
                  <a:lnTo>
                    <a:pt x="18" y="52"/>
                  </a:lnTo>
                  <a:lnTo>
                    <a:pt x="22" y="60"/>
                  </a:lnTo>
                  <a:lnTo>
                    <a:pt x="26" y="67"/>
                  </a:lnTo>
                  <a:lnTo>
                    <a:pt x="26" y="75"/>
                  </a:lnTo>
                  <a:lnTo>
                    <a:pt x="33" y="78"/>
                  </a:lnTo>
                  <a:lnTo>
                    <a:pt x="37" y="78"/>
                  </a:lnTo>
                  <a:lnTo>
                    <a:pt x="44" y="82"/>
                  </a:lnTo>
                  <a:lnTo>
                    <a:pt x="44" y="86"/>
                  </a:lnTo>
                  <a:lnTo>
                    <a:pt x="52" y="86"/>
                  </a:lnTo>
                  <a:lnTo>
                    <a:pt x="55" y="86"/>
                  </a:lnTo>
                  <a:lnTo>
                    <a:pt x="59" y="86"/>
                  </a:lnTo>
                  <a:lnTo>
                    <a:pt x="59" y="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8" name="Freeform 36"/>
            <p:cNvSpPr/>
            <p:nvPr/>
          </p:nvSpPr>
          <p:spPr bwMode="auto">
            <a:xfrm>
              <a:off x="6691363" y="3194300"/>
              <a:ext cx="390522" cy="291536"/>
            </a:xfrm>
            <a:custGeom>
              <a:avLst/>
              <a:gdLst>
                <a:gd name="T0" fmla="*/ 200 w 218"/>
                <a:gd name="T1" fmla="*/ 15 h 167"/>
                <a:gd name="T2" fmla="*/ 211 w 218"/>
                <a:gd name="T3" fmla="*/ 15 h 167"/>
                <a:gd name="T4" fmla="*/ 211 w 218"/>
                <a:gd name="T5" fmla="*/ 22 h 167"/>
                <a:gd name="T6" fmla="*/ 203 w 218"/>
                <a:gd name="T7" fmla="*/ 30 h 167"/>
                <a:gd name="T8" fmla="*/ 177 w 218"/>
                <a:gd name="T9" fmla="*/ 34 h 167"/>
                <a:gd name="T10" fmla="*/ 166 w 218"/>
                <a:gd name="T11" fmla="*/ 41 h 167"/>
                <a:gd name="T12" fmla="*/ 174 w 218"/>
                <a:gd name="T13" fmla="*/ 60 h 167"/>
                <a:gd name="T14" fmla="*/ 166 w 218"/>
                <a:gd name="T15" fmla="*/ 78 h 167"/>
                <a:gd name="T16" fmla="*/ 152 w 218"/>
                <a:gd name="T17" fmla="*/ 82 h 167"/>
                <a:gd name="T18" fmla="*/ 152 w 218"/>
                <a:gd name="T19" fmla="*/ 89 h 167"/>
                <a:gd name="T20" fmla="*/ 152 w 218"/>
                <a:gd name="T21" fmla="*/ 97 h 167"/>
                <a:gd name="T22" fmla="*/ 144 w 218"/>
                <a:gd name="T23" fmla="*/ 104 h 167"/>
                <a:gd name="T24" fmla="*/ 144 w 218"/>
                <a:gd name="T25" fmla="*/ 111 h 167"/>
                <a:gd name="T26" fmla="*/ 137 w 218"/>
                <a:gd name="T27" fmla="*/ 119 h 167"/>
                <a:gd name="T28" fmla="*/ 129 w 218"/>
                <a:gd name="T29" fmla="*/ 123 h 167"/>
                <a:gd name="T30" fmla="*/ 126 w 218"/>
                <a:gd name="T31" fmla="*/ 123 h 167"/>
                <a:gd name="T32" fmla="*/ 118 w 218"/>
                <a:gd name="T33" fmla="*/ 130 h 167"/>
                <a:gd name="T34" fmla="*/ 107 w 218"/>
                <a:gd name="T35" fmla="*/ 134 h 167"/>
                <a:gd name="T36" fmla="*/ 103 w 218"/>
                <a:gd name="T37" fmla="*/ 137 h 167"/>
                <a:gd name="T38" fmla="*/ 100 w 218"/>
                <a:gd name="T39" fmla="*/ 149 h 167"/>
                <a:gd name="T40" fmla="*/ 100 w 218"/>
                <a:gd name="T41" fmla="*/ 156 h 167"/>
                <a:gd name="T42" fmla="*/ 85 w 218"/>
                <a:gd name="T43" fmla="*/ 160 h 167"/>
                <a:gd name="T44" fmla="*/ 66 w 218"/>
                <a:gd name="T45" fmla="*/ 163 h 167"/>
                <a:gd name="T46" fmla="*/ 37 w 218"/>
                <a:gd name="T47" fmla="*/ 167 h 167"/>
                <a:gd name="T48" fmla="*/ 29 w 218"/>
                <a:gd name="T49" fmla="*/ 141 h 167"/>
                <a:gd name="T50" fmla="*/ 26 w 218"/>
                <a:gd name="T51" fmla="*/ 126 h 167"/>
                <a:gd name="T52" fmla="*/ 7 w 218"/>
                <a:gd name="T53" fmla="*/ 119 h 167"/>
                <a:gd name="T54" fmla="*/ 3 w 218"/>
                <a:gd name="T55" fmla="*/ 104 h 167"/>
                <a:gd name="T56" fmla="*/ 7 w 218"/>
                <a:gd name="T57" fmla="*/ 93 h 167"/>
                <a:gd name="T58" fmla="*/ 0 w 218"/>
                <a:gd name="T59" fmla="*/ 85 h 167"/>
                <a:gd name="T60" fmla="*/ 0 w 218"/>
                <a:gd name="T61" fmla="*/ 78 h 167"/>
                <a:gd name="T62" fmla="*/ 7 w 218"/>
                <a:gd name="T63" fmla="*/ 71 h 167"/>
                <a:gd name="T64" fmla="*/ 3 w 218"/>
                <a:gd name="T65" fmla="*/ 67 h 167"/>
                <a:gd name="T66" fmla="*/ 7 w 218"/>
                <a:gd name="T67" fmla="*/ 60 h 167"/>
                <a:gd name="T68" fmla="*/ 11 w 218"/>
                <a:gd name="T69" fmla="*/ 60 h 167"/>
                <a:gd name="T70" fmla="*/ 18 w 218"/>
                <a:gd name="T71" fmla="*/ 60 h 167"/>
                <a:gd name="T72" fmla="*/ 26 w 218"/>
                <a:gd name="T73" fmla="*/ 63 h 167"/>
                <a:gd name="T74" fmla="*/ 33 w 218"/>
                <a:gd name="T75" fmla="*/ 63 h 167"/>
                <a:gd name="T76" fmla="*/ 40 w 218"/>
                <a:gd name="T77" fmla="*/ 56 h 167"/>
                <a:gd name="T78" fmla="*/ 52 w 218"/>
                <a:gd name="T79" fmla="*/ 48 h 167"/>
                <a:gd name="T80" fmla="*/ 55 w 218"/>
                <a:gd name="T81" fmla="*/ 45 h 167"/>
                <a:gd name="T82" fmla="*/ 59 w 218"/>
                <a:gd name="T83" fmla="*/ 34 h 167"/>
                <a:gd name="T84" fmla="*/ 59 w 218"/>
                <a:gd name="T85" fmla="*/ 30 h 167"/>
                <a:gd name="T86" fmla="*/ 66 w 218"/>
                <a:gd name="T87" fmla="*/ 26 h 167"/>
                <a:gd name="T88" fmla="*/ 77 w 218"/>
                <a:gd name="T89" fmla="*/ 22 h 167"/>
                <a:gd name="T90" fmla="*/ 85 w 218"/>
                <a:gd name="T91" fmla="*/ 22 h 167"/>
                <a:gd name="T92" fmla="*/ 96 w 218"/>
                <a:gd name="T93" fmla="*/ 26 h 167"/>
                <a:gd name="T94" fmla="*/ 103 w 218"/>
                <a:gd name="T95" fmla="*/ 26 h 167"/>
                <a:gd name="T96" fmla="*/ 114 w 218"/>
                <a:gd name="T97" fmla="*/ 30 h 167"/>
                <a:gd name="T98" fmla="*/ 122 w 218"/>
                <a:gd name="T99" fmla="*/ 22 h 167"/>
                <a:gd name="T100" fmla="*/ 129 w 218"/>
                <a:gd name="T101" fmla="*/ 26 h 167"/>
                <a:gd name="T102" fmla="*/ 133 w 218"/>
                <a:gd name="T103" fmla="*/ 22 h 167"/>
                <a:gd name="T104" fmla="*/ 137 w 218"/>
                <a:gd name="T105" fmla="*/ 19 h 167"/>
                <a:gd name="T106" fmla="*/ 144 w 218"/>
                <a:gd name="T107" fmla="*/ 19 h 167"/>
                <a:gd name="T108" fmla="*/ 144 w 218"/>
                <a:gd name="T109" fmla="*/ 11 h 167"/>
                <a:gd name="T110" fmla="*/ 148 w 218"/>
                <a:gd name="T111" fmla="*/ 0 h 167"/>
                <a:gd name="T112" fmla="*/ 159 w 218"/>
                <a:gd name="T113" fmla="*/ 4 h 167"/>
                <a:gd name="T114" fmla="*/ 159 w 218"/>
                <a:gd name="T115" fmla="*/ 11 h 167"/>
                <a:gd name="T116" fmla="*/ 163 w 218"/>
                <a:gd name="T117" fmla="*/ 19 h 167"/>
                <a:gd name="T118" fmla="*/ 166 w 218"/>
                <a:gd name="T119" fmla="*/ 30 h 167"/>
                <a:gd name="T120" fmla="*/ 174 w 218"/>
                <a:gd name="T121" fmla="*/ 34 h 167"/>
                <a:gd name="T122" fmla="*/ 181 w 218"/>
                <a:gd name="T123" fmla="*/ 30 h 167"/>
                <a:gd name="T124" fmla="*/ 189 w 218"/>
                <a:gd name="T125" fmla="*/ 22 h 1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18" h="167">
                  <a:moveTo>
                    <a:pt x="189" y="22"/>
                  </a:moveTo>
                  <a:lnTo>
                    <a:pt x="196" y="19"/>
                  </a:lnTo>
                  <a:lnTo>
                    <a:pt x="200" y="15"/>
                  </a:lnTo>
                  <a:lnTo>
                    <a:pt x="200" y="19"/>
                  </a:lnTo>
                  <a:lnTo>
                    <a:pt x="207" y="19"/>
                  </a:lnTo>
                  <a:lnTo>
                    <a:pt x="211" y="15"/>
                  </a:lnTo>
                  <a:lnTo>
                    <a:pt x="218" y="15"/>
                  </a:lnTo>
                  <a:lnTo>
                    <a:pt x="218" y="19"/>
                  </a:lnTo>
                  <a:lnTo>
                    <a:pt x="211" y="22"/>
                  </a:lnTo>
                  <a:lnTo>
                    <a:pt x="214" y="22"/>
                  </a:lnTo>
                  <a:lnTo>
                    <a:pt x="211" y="30"/>
                  </a:lnTo>
                  <a:lnTo>
                    <a:pt x="203" y="30"/>
                  </a:lnTo>
                  <a:lnTo>
                    <a:pt x="189" y="34"/>
                  </a:lnTo>
                  <a:lnTo>
                    <a:pt x="185" y="34"/>
                  </a:lnTo>
                  <a:lnTo>
                    <a:pt x="177" y="34"/>
                  </a:lnTo>
                  <a:lnTo>
                    <a:pt x="174" y="37"/>
                  </a:lnTo>
                  <a:lnTo>
                    <a:pt x="170" y="37"/>
                  </a:lnTo>
                  <a:lnTo>
                    <a:pt x="166" y="41"/>
                  </a:lnTo>
                  <a:lnTo>
                    <a:pt x="163" y="45"/>
                  </a:lnTo>
                  <a:lnTo>
                    <a:pt x="170" y="56"/>
                  </a:lnTo>
                  <a:lnTo>
                    <a:pt x="174" y="60"/>
                  </a:lnTo>
                  <a:lnTo>
                    <a:pt x="163" y="71"/>
                  </a:lnTo>
                  <a:lnTo>
                    <a:pt x="166" y="74"/>
                  </a:lnTo>
                  <a:lnTo>
                    <a:pt x="166" y="78"/>
                  </a:lnTo>
                  <a:lnTo>
                    <a:pt x="163" y="82"/>
                  </a:lnTo>
                  <a:lnTo>
                    <a:pt x="159" y="82"/>
                  </a:lnTo>
                  <a:lnTo>
                    <a:pt x="152" y="82"/>
                  </a:lnTo>
                  <a:lnTo>
                    <a:pt x="148" y="82"/>
                  </a:lnTo>
                  <a:lnTo>
                    <a:pt x="148" y="89"/>
                  </a:lnTo>
                  <a:lnTo>
                    <a:pt x="152" y="89"/>
                  </a:lnTo>
                  <a:lnTo>
                    <a:pt x="155" y="93"/>
                  </a:lnTo>
                  <a:lnTo>
                    <a:pt x="155" y="97"/>
                  </a:lnTo>
                  <a:lnTo>
                    <a:pt x="152" y="97"/>
                  </a:lnTo>
                  <a:lnTo>
                    <a:pt x="148" y="97"/>
                  </a:lnTo>
                  <a:lnTo>
                    <a:pt x="144" y="100"/>
                  </a:lnTo>
                  <a:lnTo>
                    <a:pt x="144" y="104"/>
                  </a:lnTo>
                  <a:lnTo>
                    <a:pt x="144" y="108"/>
                  </a:lnTo>
                  <a:lnTo>
                    <a:pt x="144" y="111"/>
                  </a:lnTo>
                  <a:lnTo>
                    <a:pt x="144" y="111"/>
                  </a:lnTo>
                  <a:lnTo>
                    <a:pt x="144" y="119"/>
                  </a:lnTo>
                  <a:lnTo>
                    <a:pt x="140" y="123"/>
                  </a:lnTo>
                  <a:lnTo>
                    <a:pt x="137" y="119"/>
                  </a:lnTo>
                  <a:lnTo>
                    <a:pt x="137" y="119"/>
                  </a:lnTo>
                  <a:lnTo>
                    <a:pt x="137" y="123"/>
                  </a:lnTo>
                  <a:lnTo>
                    <a:pt x="129" y="123"/>
                  </a:lnTo>
                  <a:lnTo>
                    <a:pt x="129" y="119"/>
                  </a:lnTo>
                  <a:lnTo>
                    <a:pt x="126" y="123"/>
                  </a:lnTo>
                  <a:lnTo>
                    <a:pt x="126" y="123"/>
                  </a:lnTo>
                  <a:lnTo>
                    <a:pt x="118" y="126"/>
                  </a:lnTo>
                  <a:lnTo>
                    <a:pt x="122" y="126"/>
                  </a:lnTo>
                  <a:lnTo>
                    <a:pt x="118" y="130"/>
                  </a:lnTo>
                  <a:lnTo>
                    <a:pt x="114" y="134"/>
                  </a:lnTo>
                  <a:lnTo>
                    <a:pt x="111" y="130"/>
                  </a:lnTo>
                  <a:lnTo>
                    <a:pt x="107" y="134"/>
                  </a:lnTo>
                  <a:lnTo>
                    <a:pt x="107" y="134"/>
                  </a:lnTo>
                  <a:lnTo>
                    <a:pt x="103" y="137"/>
                  </a:lnTo>
                  <a:lnTo>
                    <a:pt x="103" y="137"/>
                  </a:lnTo>
                  <a:lnTo>
                    <a:pt x="100" y="141"/>
                  </a:lnTo>
                  <a:lnTo>
                    <a:pt x="100" y="145"/>
                  </a:lnTo>
                  <a:lnTo>
                    <a:pt x="100" y="149"/>
                  </a:lnTo>
                  <a:lnTo>
                    <a:pt x="100" y="152"/>
                  </a:lnTo>
                  <a:lnTo>
                    <a:pt x="103" y="156"/>
                  </a:lnTo>
                  <a:lnTo>
                    <a:pt x="100" y="156"/>
                  </a:lnTo>
                  <a:lnTo>
                    <a:pt x="96" y="160"/>
                  </a:lnTo>
                  <a:lnTo>
                    <a:pt x="89" y="160"/>
                  </a:lnTo>
                  <a:lnTo>
                    <a:pt x="85" y="160"/>
                  </a:lnTo>
                  <a:lnTo>
                    <a:pt x="74" y="160"/>
                  </a:lnTo>
                  <a:lnTo>
                    <a:pt x="70" y="163"/>
                  </a:lnTo>
                  <a:lnTo>
                    <a:pt x="66" y="163"/>
                  </a:lnTo>
                  <a:lnTo>
                    <a:pt x="63" y="163"/>
                  </a:lnTo>
                  <a:lnTo>
                    <a:pt x="55" y="163"/>
                  </a:lnTo>
                  <a:lnTo>
                    <a:pt x="37" y="167"/>
                  </a:lnTo>
                  <a:lnTo>
                    <a:pt x="15" y="160"/>
                  </a:lnTo>
                  <a:lnTo>
                    <a:pt x="29" y="145"/>
                  </a:lnTo>
                  <a:lnTo>
                    <a:pt x="29" y="141"/>
                  </a:lnTo>
                  <a:lnTo>
                    <a:pt x="26" y="137"/>
                  </a:lnTo>
                  <a:lnTo>
                    <a:pt x="29" y="134"/>
                  </a:lnTo>
                  <a:lnTo>
                    <a:pt x="26" y="126"/>
                  </a:lnTo>
                  <a:lnTo>
                    <a:pt x="11" y="126"/>
                  </a:lnTo>
                  <a:lnTo>
                    <a:pt x="11" y="123"/>
                  </a:lnTo>
                  <a:lnTo>
                    <a:pt x="7" y="119"/>
                  </a:lnTo>
                  <a:lnTo>
                    <a:pt x="11" y="119"/>
                  </a:lnTo>
                  <a:lnTo>
                    <a:pt x="7" y="111"/>
                  </a:lnTo>
                  <a:lnTo>
                    <a:pt x="3" y="104"/>
                  </a:lnTo>
                  <a:lnTo>
                    <a:pt x="3" y="100"/>
                  </a:lnTo>
                  <a:lnTo>
                    <a:pt x="7" y="93"/>
                  </a:lnTo>
                  <a:lnTo>
                    <a:pt x="7" y="93"/>
                  </a:lnTo>
                  <a:lnTo>
                    <a:pt x="3" y="93"/>
                  </a:lnTo>
                  <a:lnTo>
                    <a:pt x="3" y="89"/>
                  </a:lnTo>
                  <a:lnTo>
                    <a:pt x="0" y="85"/>
                  </a:lnTo>
                  <a:lnTo>
                    <a:pt x="0" y="82"/>
                  </a:lnTo>
                  <a:lnTo>
                    <a:pt x="3" y="78"/>
                  </a:lnTo>
                  <a:lnTo>
                    <a:pt x="0" y="78"/>
                  </a:lnTo>
                  <a:lnTo>
                    <a:pt x="0" y="74"/>
                  </a:lnTo>
                  <a:lnTo>
                    <a:pt x="3" y="74"/>
                  </a:lnTo>
                  <a:lnTo>
                    <a:pt x="7" y="71"/>
                  </a:lnTo>
                  <a:lnTo>
                    <a:pt x="7" y="71"/>
                  </a:lnTo>
                  <a:lnTo>
                    <a:pt x="7" y="71"/>
                  </a:lnTo>
                  <a:lnTo>
                    <a:pt x="3" y="67"/>
                  </a:lnTo>
                  <a:lnTo>
                    <a:pt x="7" y="63"/>
                  </a:lnTo>
                  <a:lnTo>
                    <a:pt x="7" y="63"/>
                  </a:lnTo>
                  <a:lnTo>
                    <a:pt x="7" y="60"/>
                  </a:lnTo>
                  <a:lnTo>
                    <a:pt x="7" y="56"/>
                  </a:lnTo>
                  <a:lnTo>
                    <a:pt x="7" y="56"/>
                  </a:lnTo>
                  <a:lnTo>
                    <a:pt x="11" y="60"/>
                  </a:lnTo>
                  <a:lnTo>
                    <a:pt x="15" y="60"/>
                  </a:lnTo>
                  <a:lnTo>
                    <a:pt x="18" y="60"/>
                  </a:lnTo>
                  <a:lnTo>
                    <a:pt x="18" y="60"/>
                  </a:lnTo>
                  <a:lnTo>
                    <a:pt x="22" y="60"/>
                  </a:lnTo>
                  <a:lnTo>
                    <a:pt x="26" y="60"/>
                  </a:lnTo>
                  <a:lnTo>
                    <a:pt x="26" y="63"/>
                  </a:lnTo>
                  <a:lnTo>
                    <a:pt x="29" y="63"/>
                  </a:lnTo>
                  <a:lnTo>
                    <a:pt x="29" y="63"/>
                  </a:lnTo>
                  <a:lnTo>
                    <a:pt x="33" y="63"/>
                  </a:lnTo>
                  <a:lnTo>
                    <a:pt x="37" y="60"/>
                  </a:lnTo>
                  <a:lnTo>
                    <a:pt x="37" y="56"/>
                  </a:lnTo>
                  <a:lnTo>
                    <a:pt x="40" y="56"/>
                  </a:lnTo>
                  <a:lnTo>
                    <a:pt x="37" y="52"/>
                  </a:lnTo>
                  <a:lnTo>
                    <a:pt x="44" y="52"/>
                  </a:lnTo>
                  <a:lnTo>
                    <a:pt x="52" y="48"/>
                  </a:lnTo>
                  <a:lnTo>
                    <a:pt x="52" y="48"/>
                  </a:lnTo>
                  <a:lnTo>
                    <a:pt x="52" y="45"/>
                  </a:lnTo>
                  <a:lnTo>
                    <a:pt x="55" y="45"/>
                  </a:lnTo>
                  <a:lnTo>
                    <a:pt x="55" y="41"/>
                  </a:lnTo>
                  <a:lnTo>
                    <a:pt x="55" y="37"/>
                  </a:lnTo>
                  <a:lnTo>
                    <a:pt x="59" y="34"/>
                  </a:lnTo>
                  <a:lnTo>
                    <a:pt x="59" y="30"/>
                  </a:lnTo>
                  <a:lnTo>
                    <a:pt x="59" y="30"/>
                  </a:lnTo>
                  <a:lnTo>
                    <a:pt x="59" y="30"/>
                  </a:lnTo>
                  <a:lnTo>
                    <a:pt x="59" y="26"/>
                  </a:lnTo>
                  <a:lnTo>
                    <a:pt x="63" y="26"/>
                  </a:lnTo>
                  <a:lnTo>
                    <a:pt x="66" y="26"/>
                  </a:lnTo>
                  <a:lnTo>
                    <a:pt x="66" y="26"/>
                  </a:lnTo>
                  <a:lnTo>
                    <a:pt x="74" y="22"/>
                  </a:lnTo>
                  <a:lnTo>
                    <a:pt x="77" y="22"/>
                  </a:lnTo>
                  <a:lnTo>
                    <a:pt x="81" y="22"/>
                  </a:lnTo>
                  <a:lnTo>
                    <a:pt x="85" y="22"/>
                  </a:lnTo>
                  <a:lnTo>
                    <a:pt x="85" y="22"/>
                  </a:lnTo>
                  <a:lnTo>
                    <a:pt x="89" y="22"/>
                  </a:lnTo>
                  <a:lnTo>
                    <a:pt x="92" y="22"/>
                  </a:lnTo>
                  <a:lnTo>
                    <a:pt x="96" y="26"/>
                  </a:lnTo>
                  <a:lnTo>
                    <a:pt x="100" y="26"/>
                  </a:lnTo>
                  <a:lnTo>
                    <a:pt x="100" y="22"/>
                  </a:lnTo>
                  <a:lnTo>
                    <a:pt x="103" y="26"/>
                  </a:lnTo>
                  <a:lnTo>
                    <a:pt x="107" y="30"/>
                  </a:lnTo>
                  <a:lnTo>
                    <a:pt x="111" y="30"/>
                  </a:lnTo>
                  <a:lnTo>
                    <a:pt x="114" y="30"/>
                  </a:lnTo>
                  <a:lnTo>
                    <a:pt x="118" y="26"/>
                  </a:lnTo>
                  <a:lnTo>
                    <a:pt x="122" y="26"/>
                  </a:lnTo>
                  <a:lnTo>
                    <a:pt x="122" y="22"/>
                  </a:lnTo>
                  <a:lnTo>
                    <a:pt x="126" y="22"/>
                  </a:lnTo>
                  <a:lnTo>
                    <a:pt x="126" y="22"/>
                  </a:lnTo>
                  <a:lnTo>
                    <a:pt x="129" y="26"/>
                  </a:lnTo>
                  <a:lnTo>
                    <a:pt x="133" y="26"/>
                  </a:lnTo>
                  <a:lnTo>
                    <a:pt x="133" y="22"/>
                  </a:lnTo>
                  <a:lnTo>
                    <a:pt x="133" y="22"/>
                  </a:lnTo>
                  <a:lnTo>
                    <a:pt x="133" y="19"/>
                  </a:lnTo>
                  <a:lnTo>
                    <a:pt x="137" y="19"/>
                  </a:lnTo>
                  <a:lnTo>
                    <a:pt x="137" y="19"/>
                  </a:lnTo>
                  <a:lnTo>
                    <a:pt x="137" y="19"/>
                  </a:lnTo>
                  <a:lnTo>
                    <a:pt x="140" y="19"/>
                  </a:lnTo>
                  <a:lnTo>
                    <a:pt x="144" y="19"/>
                  </a:lnTo>
                  <a:lnTo>
                    <a:pt x="144" y="15"/>
                  </a:lnTo>
                  <a:lnTo>
                    <a:pt x="144" y="11"/>
                  </a:lnTo>
                  <a:lnTo>
                    <a:pt x="144" y="11"/>
                  </a:lnTo>
                  <a:lnTo>
                    <a:pt x="148" y="8"/>
                  </a:lnTo>
                  <a:lnTo>
                    <a:pt x="148" y="4"/>
                  </a:lnTo>
                  <a:lnTo>
                    <a:pt x="148" y="0"/>
                  </a:lnTo>
                  <a:lnTo>
                    <a:pt x="155" y="0"/>
                  </a:lnTo>
                  <a:lnTo>
                    <a:pt x="155" y="4"/>
                  </a:lnTo>
                  <a:lnTo>
                    <a:pt x="159" y="4"/>
                  </a:lnTo>
                  <a:lnTo>
                    <a:pt x="159" y="8"/>
                  </a:lnTo>
                  <a:lnTo>
                    <a:pt x="159" y="11"/>
                  </a:lnTo>
                  <a:lnTo>
                    <a:pt x="159" y="11"/>
                  </a:lnTo>
                  <a:lnTo>
                    <a:pt x="163" y="11"/>
                  </a:lnTo>
                  <a:lnTo>
                    <a:pt x="163" y="15"/>
                  </a:lnTo>
                  <a:lnTo>
                    <a:pt x="163" y="19"/>
                  </a:lnTo>
                  <a:lnTo>
                    <a:pt x="163" y="22"/>
                  </a:lnTo>
                  <a:lnTo>
                    <a:pt x="163" y="30"/>
                  </a:lnTo>
                  <a:lnTo>
                    <a:pt x="166" y="30"/>
                  </a:lnTo>
                  <a:lnTo>
                    <a:pt x="166" y="34"/>
                  </a:lnTo>
                  <a:lnTo>
                    <a:pt x="170" y="34"/>
                  </a:lnTo>
                  <a:lnTo>
                    <a:pt x="174" y="34"/>
                  </a:lnTo>
                  <a:lnTo>
                    <a:pt x="177" y="34"/>
                  </a:lnTo>
                  <a:lnTo>
                    <a:pt x="177" y="30"/>
                  </a:lnTo>
                  <a:lnTo>
                    <a:pt x="181" y="30"/>
                  </a:lnTo>
                  <a:lnTo>
                    <a:pt x="185" y="26"/>
                  </a:lnTo>
                  <a:lnTo>
                    <a:pt x="185" y="22"/>
                  </a:lnTo>
                  <a:lnTo>
                    <a:pt x="189" y="2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9" name="Freeform 37"/>
            <p:cNvSpPr>
              <a:spLocks noEditPoints="1"/>
            </p:cNvSpPr>
            <p:nvPr/>
          </p:nvSpPr>
          <p:spPr bwMode="auto">
            <a:xfrm>
              <a:off x="5165100" y="2579807"/>
              <a:ext cx="186304" cy="129184"/>
            </a:xfrm>
            <a:custGeom>
              <a:avLst/>
              <a:gdLst>
                <a:gd name="T0" fmla="*/ 22 w 28"/>
                <a:gd name="T1" fmla="*/ 19 h 20"/>
                <a:gd name="T2" fmla="*/ 22 w 28"/>
                <a:gd name="T3" fmla="*/ 18 h 20"/>
                <a:gd name="T4" fmla="*/ 20 w 28"/>
                <a:gd name="T5" fmla="*/ 18 h 20"/>
                <a:gd name="T6" fmla="*/ 20 w 28"/>
                <a:gd name="T7" fmla="*/ 19 h 20"/>
                <a:gd name="T8" fmla="*/ 26 w 28"/>
                <a:gd name="T9" fmla="*/ 16 h 20"/>
                <a:gd name="T10" fmla="*/ 26 w 28"/>
                <a:gd name="T11" fmla="*/ 14 h 20"/>
                <a:gd name="T12" fmla="*/ 18 w 28"/>
                <a:gd name="T13" fmla="*/ 12 h 20"/>
                <a:gd name="T14" fmla="*/ 15 w 28"/>
                <a:gd name="T15" fmla="*/ 15 h 20"/>
                <a:gd name="T16" fmla="*/ 13 w 28"/>
                <a:gd name="T17" fmla="*/ 14 h 20"/>
                <a:gd name="T18" fmla="*/ 13 w 28"/>
                <a:gd name="T19" fmla="*/ 12 h 20"/>
                <a:gd name="T20" fmla="*/ 14 w 28"/>
                <a:gd name="T21" fmla="*/ 12 h 20"/>
                <a:gd name="T22" fmla="*/ 15 w 28"/>
                <a:gd name="T23" fmla="*/ 12 h 20"/>
                <a:gd name="T24" fmla="*/ 16 w 28"/>
                <a:gd name="T25" fmla="*/ 10 h 20"/>
                <a:gd name="T26" fmla="*/ 17 w 28"/>
                <a:gd name="T27" fmla="*/ 13 h 20"/>
                <a:gd name="T28" fmla="*/ 17 w 28"/>
                <a:gd name="T29" fmla="*/ 14 h 20"/>
                <a:gd name="T30" fmla="*/ 15 w 28"/>
                <a:gd name="T31" fmla="*/ 16 h 20"/>
                <a:gd name="T32" fmla="*/ 17 w 28"/>
                <a:gd name="T33" fmla="*/ 16 h 20"/>
                <a:gd name="T34" fmla="*/ 13 w 28"/>
                <a:gd name="T35" fmla="*/ 16 h 20"/>
                <a:gd name="T36" fmla="*/ 15 w 28"/>
                <a:gd name="T37" fmla="*/ 16 h 20"/>
                <a:gd name="T38" fmla="*/ 15 w 28"/>
                <a:gd name="T39" fmla="*/ 17 h 20"/>
                <a:gd name="T40" fmla="*/ 14 w 28"/>
                <a:gd name="T41" fmla="*/ 18 h 20"/>
                <a:gd name="T42" fmla="*/ 12 w 28"/>
                <a:gd name="T43" fmla="*/ 17 h 20"/>
                <a:gd name="T44" fmla="*/ 9 w 28"/>
                <a:gd name="T45" fmla="*/ 12 h 20"/>
                <a:gd name="T46" fmla="*/ 10 w 28"/>
                <a:gd name="T47" fmla="*/ 12 h 20"/>
                <a:gd name="T48" fmla="*/ 10 w 28"/>
                <a:gd name="T49" fmla="*/ 17 h 20"/>
                <a:gd name="T50" fmla="*/ 10 w 28"/>
                <a:gd name="T51" fmla="*/ 17 h 20"/>
                <a:gd name="T52" fmla="*/ 11 w 28"/>
                <a:gd name="T53" fmla="*/ 15 h 20"/>
                <a:gd name="T54" fmla="*/ 10 w 28"/>
                <a:gd name="T55" fmla="*/ 13 h 20"/>
                <a:gd name="T56" fmla="*/ 9 w 28"/>
                <a:gd name="T57" fmla="*/ 16 h 20"/>
                <a:gd name="T58" fmla="*/ 7 w 28"/>
                <a:gd name="T59" fmla="*/ 14 h 20"/>
                <a:gd name="T60" fmla="*/ 12 w 28"/>
                <a:gd name="T61" fmla="*/ 2 h 20"/>
                <a:gd name="T62" fmla="*/ 3 w 28"/>
                <a:gd name="T63" fmla="*/ 6 h 20"/>
                <a:gd name="T64" fmla="*/ 3 w 28"/>
                <a:gd name="T65" fmla="*/ 7 h 20"/>
                <a:gd name="T66" fmla="*/ 2 w 28"/>
                <a:gd name="T67" fmla="*/ 6 h 20"/>
                <a:gd name="T68" fmla="*/ 6 w 28"/>
                <a:gd name="T69" fmla="*/ 5 h 20"/>
                <a:gd name="T70" fmla="*/ 8 w 28"/>
                <a:gd name="T71" fmla="*/ 5 h 20"/>
                <a:gd name="T72" fmla="*/ 9 w 28"/>
                <a:gd name="T73" fmla="*/ 1 h 20"/>
                <a:gd name="T74" fmla="*/ 7 w 28"/>
                <a:gd name="T75" fmla="*/ 2 h 20"/>
                <a:gd name="T76" fmla="*/ 5 w 28"/>
                <a:gd name="T77" fmla="*/ 4 h 20"/>
                <a:gd name="T78" fmla="*/ 2 w 28"/>
                <a:gd name="T79" fmla="*/ 5 h 20"/>
                <a:gd name="T80" fmla="*/ 1 w 28"/>
                <a:gd name="T81" fmla="*/ 6 h 20"/>
                <a:gd name="T82" fmla="*/ 6 w 28"/>
                <a:gd name="T83" fmla="*/ 16 h 20"/>
                <a:gd name="T84" fmla="*/ 6 w 28"/>
                <a:gd name="T85" fmla="*/ 15 h 20"/>
                <a:gd name="T86" fmla="*/ 7 w 28"/>
                <a:gd name="T87" fmla="*/ 12 h 20"/>
                <a:gd name="T88" fmla="*/ 9 w 28"/>
                <a:gd name="T89" fmla="*/ 11 h 20"/>
                <a:gd name="T90" fmla="*/ 10 w 28"/>
                <a:gd name="T91" fmla="*/ 9 h 20"/>
                <a:gd name="T92" fmla="*/ 11 w 28"/>
                <a:gd name="T93" fmla="*/ 9 h 20"/>
                <a:gd name="T94" fmla="*/ 9 w 28"/>
                <a:gd name="T95" fmla="*/ 8 h 20"/>
                <a:gd name="T96" fmla="*/ 8 w 28"/>
                <a:gd name="T97" fmla="*/ 6 h 20"/>
                <a:gd name="T98" fmla="*/ 5 w 28"/>
                <a:gd name="T99" fmla="*/ 5 h 20"/>
                <a:gd name="T100" fmla="*/ 5 w 28"/>
                <a:gd name="T101" fmla="*/ 7 h 20"/>
                <a:gd name="T102" fmla="*/ 4 w 28"/>
                <a:gd name="T103" fmla="*/ 8 h 20"/>
                <a:gd name="T104" fmla="*/ 4 w 28"/>
                <a:gd name="T105" fmla="*/ 6 h 20"/>
                <a:gd name="T106" fmla="*/ 2 w 28"/>
                <a:gd name="T107" fmla="*/ 8 h 20"/>
                <a:gd name="T108" fmla="*/ 1 w 28"/>
                <a:gd name="T109" fmla="*/ 9 h 20"/>
                <a:gd name="T110" fmla="*/ 0 w 28"/>
                <a:gd name="T111" fmla="*/ 10 h 20"/>
                <a:gd name="T112" fmla="*/ 0 w 28"/>
                <a:gd name="T113" fmla="*/ 12 h 20"/>
                <a:gd name="T114" fmla="*/ 2 w 28"/>
                <a:gd name="T115" fmla="*/ 14 h 20"/>
                <a:gd name="T116" fmla="*/ 3 w 28"/>
                <a:gd name="T117" fmla="*/ 16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8" h="20">
                  <a:moveTo>
                    <a:pt x="20" y="19"/>
                  </a:moveTo>
                  <a:cubicBezTo>
                    <a:pt x="20" y="20"/>
                    <a:pt x="20" y="20"/>
                    <a:pt x="20" y="20"/>
                  </a:cubicBezTo>
                  <a:cubicBezTo>
                    <a:pt x="21" y="20"/>
                    <a:pt x="21" y="20"/>
                    <a:pt x="21" y="20"/>
                  </a:cubicBezTo>
                  <a:cubicBezTo>
                    <a:pt x="22" y="19"/>
                    <a:pt x="22" y="19"/>
                    <a:pt x="22" y="19"/>
                  </a:cubicBezTo>
                  <a:cubicBezTo>
                    <a:pt x="22" y="19"/>
                    <a:pt x="22" y="19"/>
                    <a:pt x="22" y="19"/>
                  </a:cubicBezTo>
                  <a:cubicBezTo>
                    <a:pt x="22" y="19"/>
                    <a:pt x="22" y="19"/>
                    <a:pt x="22" y="19"/>
                  </a:cubicBezTo>
                  <a:cubicBezTo>
                    <a:pt x="22" y="18"/>
                    <a:pt x="22" y="18"/>
                    <a:pt x="22" y="18"/>
                  </a:cubicBezTo>
                  <a:cubicBezTo>
                    <a:pt x="22" y="18"/>
                    <a:pt x="22" y="18"/>
                    <a:pt x="22" y="18"/>
                  </a:cubicBezTo>
                  <a:cubicBezTo>
                    <a:pt x="21" y="18"/>
                    <a:pt x="21" y="18"/>
                    <a:pt x="21" y="18"/>
                  </a:cubicBezTo>
                  <a:cubicBezTo>
                    <a:pt x="21" y="18"/>
                    <a:pt x="21" y="18"/>
                    <a:pt x="21" y="18"/>
                  </a:cubicBezTo>
                  <a:cubicBezTo>
                    <a:pt x="21" y="18"/>
                    <a:pt x="21" y="18"/>
                    <a:pt x="21" y="18"/>
                  </a:cubicBezTo>
                  <a:cubicBezTo>
                    <a:pt x="20" y="18"/>
                    <a:pt x="20" y="18"/>
                    <a:pt x="20" y="18"/>
                  </a:cubicBezTo>
                  <a:cubicBezTo>
                    <a:pt x="20" y="18"/>
                    <a:pt x="20" y="18"/>
                    <a:pt x="20" y="18"/>
                  </a:cubicBezTo>
                  <a:cubicBezTo>
                    <a:pt x="21" y="18"/>
                    <a:pt x="21" y="18"/>
                    <a:pt x="21" y="18"/>
                  </a:cubicBezTo>
                  <a:cubicBezTo>
                    <a:pt x="21" y="18"/>
                    <a:pt x="21" y="18"/>
                    <a:pt x="21" y="18"/>
                  </a:cubicBezTo>
                  <a:cubicBezTo>
                    <a:pt x="20" y="19"/>
                    <a:pt x="20" y="19"/>
                    <a:pt x="20" y="19"/>
                  </a:cubicBezTo>
                  <a:cubicBezTo>
                    <a:pt x="20" y="19"/>
                    <a:pt x="20" y="19"/>
                    <a:pt x="20" y="19"/>
                  </a:cubicBezTo>
                  <a:close/>
                  <a:moveTo>
                    <a:pt x="26" y="14"/>
                  </a:moveTo>
                  <a:cubicBezTo>
                    <a:pt x="26" y="15"/>
                    <a:pt x="26" y="15"/>
                    <a:pt x="26" y="15"/>
                  </a:cubicBezTo>
                  <a:cubicBezTo>
                    <a:pt x="26" y="16"/>
                    <a:pt x="26" y="16"/>
                    <a:pt x="26" y="16"/>
                  </a:cubicBezTo>
                  <a:cubicBezTo>
                    <a:pt x="28" y="16"/>
                    <a:pt x="28" y="16"/>
                    <a:pt x="28" y="16"/>
                  </a:cubicBezTo>
                  <a:cubicBezTo>
                    <a:pt x="28" y="15"/>
                    <a:pt x="28" y="15"/>
                    <a:pt x="28" y="15"/>
                  </a:cubicBezTo>
                  <a:cubicBezTo>
                    <a:pt x="27" y="14"/>
                    <a:pt x="27" y="14"/>
                    <a:pt x="27" y="14"/>
                  </a:cubicBezTo>
                  <a:cubicBezTo>
                    <a:pt x="26" y="14"/>
                    <a:pt x="26" y="14"/>
                    <a:pt x="26" y="14"/>
                  </a:cubicBezTo>
                  <a:close/>
                  <a:moveTo>
                    <a:pt x="18" y="12"/>
                  </a:moveTo>
                  <a:cubicBezTo>
                    <a:pt x="17" y="13"/>
                    <a:pt x="17" y="13"/>
                    <a:pt x="17" y="13"/>
                  </a:cubicBezTo>
                  <a:cubicBezTo>
                    <a:pt x="18" y="13"/>
                    <a:pt x="18" y="13"/>
                    <a:pt x="18" y="13"/>
                  </a:cubicBezTo>
                  <a:cubicBezTo>
                    <a:pt x="18" y="12"/>
                    <a:pt x="18" y="12"/>
                    <a:pt x="18" y="12"/>
                  </a:cubicBezTo>
                  <a:close/>
                  <a:moveTo>
                    <a:pt x="15" y="16"/>
                  </a:moveTo>
                  <a:cubicBezTo>
                    <a:pt x="15" y="16"/>
                    <a:pt x="15" y="16"/>
                    <a:pt x="15" y="16"/>
                  </a:cubicBezTo>
                  <a:cubicBezTo>
                    <a:pt x="14" y="16"/>
                    <a:pt x="14" y="16"/>
                    <a:pt x="14" y="16"/>
                  </a:cubicBezTo>
                  <a:cubicBezTo>
                    <a:pt x="15" y="15"/>
                    <a:pt x="15" y="15"/>
                    <a:pt x="15" y="15"/>
                  </a:cubicBezTo>
                  <a:cubicBezTo>
                    <a:pt x="15" y="15"/>
                    <a:pt x="15" y="15"/>
                    <a:pt x="15" y="15"/>
                  </a:cubicBezTo>
                  <a:cubicBezTo>
                    <a:pt x="14" y="15"/>
                    <a:pt x="14" y="15"/>
                    <a:pt x="14" y="15"/>
                  </a:cubicBezTo>
                  <a:cubicBezTo>
                    <a:pt x="13" y="15"/>
                    <a:pt x="13" y="15"/>
                    <a:pt x="13" y="15"/>
                  </a:cubicBezTo>
                  <a:cubicBezTo>
                    <a:pt x="13" y="14"/>
                    <a:pt x="13" y="14"/>
                    <a:pt x="13" y="14"/>
                  </a:cubicBezTo>
                  <a:cubicBezTo>
                    <a:pt x="13" y="13"/>
                    <a:pt x="13" y="13"/>
                    <a:pt x="13" y="13"/>
                  </a:cubicBezTo>
                  <a:cubicBezTo>
                    <a:pt x="12" y="13"/>
                    <a:pt x="12" y="13"/>
                    <a:pt x="12" y="13"/>
                  </a:cubicBezTo>
                  <a:cubicBezTo>
                    <a:pt x="12" y="12"/>
                    <a:pt x="12" y="12"/>
                    <a:pt x="12" y="12"/>
                  </a:cubicBezTo>
                  <a:cubicBezTo>
                    <a:pt x="13" y="12"/>
                    <a:pt x="13" y="12"/>
                    <a:pt x="13" y="12"/>
                  </a:cubicBezTo>
                  <a:cubicBezTo>
                    <a:pt x="13" y="11"/>
                    <a:pt x="13" y="11"/>
                    <a:pt x="13" y="11"/>
                  </a:cubicBezTo>
                  <a:cubicBezTo>
                    <a:pt x="13" y="11"/>
                    <a:pt x="13" y="11"/>
                    <a:pt x="13" y="11"/>
                  </a:cubicBezTo>
                  <a:cubicBezTo>
                    <a:pt x="14" y="12"/>
                    <a:pt x="14" y="12"/>
                    <a:pt x="14" y="12"/>
                  </a:cubicBezTo>
                  <a:cubicBezTo>
                    <a:pt x="14" y="12"/>
                    <a:pt x="14" y="12"/>
                    <a:pt x="14" y="12"/>
                  </a:cubicBezTo>
                  <a:cubicBezTo>
                    <a:pt x="15" y="12"/>
                    <a:pt x="15" y="12"/>
                    <a:pt x="15" y="12"/>
                  </a:cubicBezTo>
                  <a:cubicBezTo>
                    <a:pt x="15" y="12"/>
                    <a:pt x="15" y="12"/>
                    <a:pt x="15" y="12"/>
                  </a:cubicBezTo>
                  <a:cubicBezTo>
                    <a:pt x="15" y="12"/>
                    <a:pt x="15" y="12"/>
                    <a:pt x="15" y="12"/>
                  </a:cubicBezTo>
                  <a:cubicBezTo>
                    <a:pt x="15" y="12"/>
                    <a:pt x="15" y="12"/>
                    <a:pt x="15" y="12"/>
                  </a:cubicBezTo>
                  <a:cubicBezTo>
                    <a:pt x="15" y="11"/>
                    <a:pt x="15" y="11"/>
                    <a:pt x="15" y="11"/>
                  </a:cubicBezTo>
                  <a:cubicBezTo>
                    <a:pt x="14" y="11"/>
                    <a:pt x="14" y="11"/>
                    <a:pt x="14" y="11"/>
                  </a:cubicBezTo>
                  <a:cubicBezTo>
                    <a:pt x="15" y="10"/>
                    <a:pt x="15" y="10"/>
                    <a:pt x="15" y="10"/>
                  </a:cubicBezTo>
                  <a:cubicBezTo>
                    <a:pt x="16" y="10"/>
                    <a:pt x="16" y="10"/>
                    <a:pt x="16" y="10"/>
                  </a:cubicBezTo>
                  <a:cubicBezTo>
                    <a:pt x="17" y="10"/>
                    <a:pt x="17" y="10"/>
                    <a:pt x="17" y="10"/>
                  </a:cubicBezTo>
                  <a:cubicBezTo>
                    <a:pt x="17" y="11"/>
                    <a:pt x="17" y="11"/>
                    <a:pt x="17" y="11"/>
                  </a:cubicBezTo>
                  <a:cubicBezTo>
                    <a:pt x="17" y="12"/>
                    <a:pt x="17" y="12"/>
                    <a:pt x="17" y="12"/>
                  </a:cubicBezTo>
                  <a:cubicBezTo>
                    <a:pt x="17" y="13"/>
                    <a:pt x="17" y="13"/>
                    <a:pt x="17" y="13"/>
                  </a:cubicBezTo>
                  <a:cubicBezTo>
                    <a:pt x="16" y="13"/>
                    <a:pt x="16" y="13"/>
                    <a:pt x="16" y="13"/>
                  </a:cubicBezTo>
                  <a:cubicBezTo>
                    <a:pt x="16" y="13"/>
                    <a:pt x="16" y="13"/>
                    <a:pt x="16" y="13"/>
                  </a:cubicBezTo>
                  <a:cubicBezTo>
                    <a:pt x="17" y="14"/>
                    <a:pt x="17" y="14"/>
                    <a:pt x="17" y="14"/>
                  </a:cubicBezTo>
                  <a:cubicBezTo>
                    <a:pt x="17" y="14"/>
                    <a:pt x="17" y="14"/>
                    <a:pt x="17" y="14"/>
                  </a:cubicBezTo>
                  <a:cubicBezTo>
                    <a:pt x="17" y="15"/>
                    <a:pt x="17" y="15"/>
                    <a:pt x="17" y="15"/>
                  </a:cubicBezTo>
                  <a:cubicBezTo>
                    <a:pt x="16" y="15"/>
                    <a:pt x="16" y="15"/>
                    <a:pt x="16" y="15"/>
                  </a:cubicBezTo>
                  <a:cubicBezTo>
                    <a:pt x="16" y="16"/>
                    <a:pt x="16" y="16"/>
                    <a:pt x="16" y="16"/>
                  </a:cubicBezTo>
                  <a:cubicBezTo>
                    <a:pt x="15" y="16"/>
                    <a:pt x="15" y="16"/>
                    <a:pt x="15" y="16"/>
                  </a:cubicBezTo>
                  <a:close/>
                  <a:moveTo>
                    <a:pt x="16" y="16"/>
                  </a:moveTo>
                  <a:cubicBezTo>
                    <a:pt x="16" y="16"/>
                    <a:pt x="16" y="16"/>
                    <a:pt x="16" y="16"/>
                  </a:cubicBezTo>
                  <a:cubicBezTo>
                    <a:pt x="16" y="16"/>
                    <a:pt x="16" y="16"/>
                    <a:pt x="16" y="16"/>
                  </a:cubicBezTo>
                  <a:cubicBezTo>
                    <a:pt x="17" y="16"/>
                    <a:pt x="17" y="16"/>
                    <a:pt x="17" y="16"/>
                  </a:cubicBezTo>
                  <a:cubicBezTo>
                    <a:pt x="17" y="15"/>
                    <a:pt x="17" y="15"/>
                    <a:pt x="17" y="15"/>
                  </a:cubicBezTo>
                  <a:cubicBezTo>
                    <a:pt x="16" y="16"/>
                    <a:pt x="16" y="16"/>
                    <a:pt x="16" y="16"/>
                  </a:cubicBezTo>
                  <a:cubicBezTo>
                    <a:pt x="16" y="16"/>
                    <a:pt x="16" y="16"/>
                    <a:pt x="16" y="16"/>
                  </a:cubicBezTo>
                  <a:close/>
                  <a:moveTo>
                    <a:pt x="13" y="16"/>
                  </a:moveTo>
                  <a:cubicBezTo>
                    <a:pt x="13" y="17"/>
                    <a:pt x="13" y="17"/>
                    <a:pt x="13" y="17"/>
                  </a:cubicBezTo>
                  <a:cubicBezTo>
                    <a:pt x="14" y="17"/>
                    <a:pt x="14" y="17"/>
                    <a:pt x="14" y="17"/>
                  </a:cubicBezTo>
                  <a:cubicBezTo>
                    <a:pt x="14" y="17"/>
                    <a:pt x="14" y="17"/>
                    <a:pt x="14" y="17"/>
                  </a:cubicBezTo>
                  <a:cubicBezTo>
                    <a:pt x="15" y="16"/>
                    <a:pt x="15" y="16"/>
                    <a:pt x="15" y="16"/>
                  </a:cubicBezTo>
                  <a:cubicBezTo>
                    <a:pt x="15" y="16"/>
                    <a:pt x="15" y="16"/>
                    <a:pt x="15" y="16"/>
                  </a:cubicBezTo>
                  <a:cubicBezTo>
                    <a:pt x="16" y="16"/>
                    <a:pt x="16" y="16"/>
                    <a:pt x="16" y="16"/>
                  </a:cubicBezTo>
                  <a:cubicBezTo>
                    <a:pt x="16" y="17"/>
                    <a:pt x="16" y="17"/>
                    <a:pt x="16" y="17"/>
                  </a:cubicBezTo>
                  <a:cubicBezTo>
                    <a:pt x="15" y="17"/>
                    <a:pt x="15" y="17"/>
                    <a:pt x="15" y="17"/>
                  </a:cubicBezTo>
                  <a:cubicBezTo>
                    <a:pt x="15" y="18"/>
                    <a:pt x="15" y="18"/>
                    <a:pt x="15" y="18"/>
                  </a:cubicBezTo>
                  <a:cubicBezTo>
                    <a:pt x="15" y="18"/>
                    <a:pt x="15" y="18"/>
                    <a:pt x="15" y="18"/>
                  </a:cubicBezTo>
                  <a:cubicBezTo>
                    <a:pt x="15" y="17"/>
                    <a:pt x="15" y="17"/>
                    <a:pt x="15" y="17"/>
                  </a:cubicBezTo>
                  <a:cubicBezTo>
                    <a:pt x="14" y="18"/>
                    <a:pt x="14" y="18"/>
                    <a:pt x="14" y="18"/>
                  </a:cubicBezTo>
                  <a:cubicBezTo>
                    <a:pt x="13" y="18"/>
                    <a:pt x="13" y="18"/>
                    <a:pt x="13" y="18"/>
                  </a:cubicBezTo>
                  <a:cubicBezTo>
                    <a:pt x="12" y="18"/>
                    <a:pt x="12" y="18"/>
                    <a:pt x="12" y="18"/>
                  </a:cubicBezTo>
                  <a:cubicBezTo>
                    <a:pt x="12" y="17"/>
                    <a:pt x="12" y="17"/>
                    <a:pt x="12" y="17"/>
                  </a:cubicBezTo>
                  <a:cubicBezTo>
                    <a:pt x="12" y="17"/>
                    <a:pt x="12" y="17"/>
                    <a:pt x="12" y="17"/>
                  </a:cubicBezTo>
                  <a:cubicBezTo>
                    <a:pt x="12" y="17"/>
                    <a:pt x="12" y="17"/>
                    <a:pt x="12" y="17"/>
                  </a:cubicBezTo>
                  <a:cubicBezTo>
                    <a:pt x="12" y="16"/>
                    <a:pt x="12" y="16"/>
                    <a:pt x="12" y="16"/>
                  </a:cubicBezTo>
                  <a:cubicBezTo>
                    <a:pt x="13" y="16"/>
                    <a:pt x="13" y="16"/>
                    <a:pt x="13" y="16"/>
                  </a:cubicBezTo>
                  <a:close/>
                  <a:moveTo>
                    <a:pt x="9" y="12"/>
                  </a:moveTo>
                  <a:cubicBezTo>
                    <a:pt x="10" y="11"/>
                    <a:pt x="10" y="11"/>
                    <a:pt x="10" y="11"/>
                  </a:cubicBezTo>
                  <a:cubicBezTo>
                    <a:pt x="10" y="10"/>
                    <a:pt x="10" y="10"/>
                    <a:pt x="10" y="10"/>
                  </a:cubicBezTo>
                  <a:cubicBezTo>
                    <a:pt x="10" y="11"/>
                    <a:pt x="10" y="11"/>
                    <a:pt x="10" y="11"/>
                  </a:cubicBezTo>
                  <a:cubicBezTo>
                    <a:pt x="10" y="12"/>
                    <a:pt x="10" y="12"/>
                    <a:pt x="10" y="12"/>
                  </a:cubicBezTo>
                  <a:cubicBezTo>
                    <a:pt x="9" y="12"/>
                    <a:pt x="9" y="12"/>
                    <a:pt x="9" y="12"/>
                  </a:cubicBezTo>
                  <a:close/>
                  <a:moveTo>
                    <a:pt x="9" y="16"/>
                  </a:moveTo>
                  <a:cubicBezTo>
                    <a:pt x="10" y="17"/>
                    <a:pt x="10" y="17"/>
                    <a:pt x="10" y="17"/>
                  </a:cubicBezTo>
                  <a:cubicBezTo>
                    <a:pt x="10" y="17"/>
                    <a:pt x="10" y="17"/>
                    <a:pt x="10" y="17"/>
                  </a:cubicBezTo>
                  <a:cubicBezTo>
                    <a:pt x="9" y="16"/>
                    <a:pt x="9" y="16"/>
                    <a:pt x="9" y="16"/>
                  </a:cubicBezTo>
                  <a:close/>
                  <a:moveTo>
                    <a:pt x="11" y="15"/>
                  </a:moveTo>
                  <a:cubicBezTo>
                    <a:pt x="11" y="16"/>
                    <a:pt x="11" y="16"/>
                    <a:pt x="11" y="16"/>
                  </a:cubicBezTo>
                  <a:cubicBezTo>
                    <a:pt x="10" y="17"/>
                    <a:pt x="10" y="17"/>
                    <a:pt x="10" y="17"/>
                  </a:cubicBezTo>
                  <a:cubicBezTo>
                    <a:pt x="11" y="17"/>
                    <a:pt x="11" y="17"/>
                    <a:pt x="11" y="17"/>
                  </a:cubicBezTo>
                  <a:cubicBezTo>
                    <a:pt x="11" y="17"/>
                    <a:pt x="11" y="17"/>
                    <a:pt x="11" y="17"/>
                  </a:cubicBezTo>
                  <a:cubicBezTo>
                    <a:pt x="12" y="16"/>
                    <a:pt x="12" y="16"/>
                    <a:pt x="12" y="16"/>
                  </a:cubicBezTo>
                  <a:cubicBezTo>
                    <a:pt x="12" y="16"/>
                    <a:pt x="11" y="15"/>
                    <a:pt x="11" y="15"/>
                  </a:cubicBezTo>
                  <a:close/>
                  <a:moveTo>
                    <a:pt x="7" y="13"/>
                  </a:moveTo>
                  <a:cubicBezTo>
                    <a:pt x="8" y="13"/>
                    <a:pt x="8" y="13"/>
                    <a:pt x="8" y="13"/>
                  </a:cubicBezTo>
                  <a:cubicBezTo>
                    <a:pt x="9" y="13"/>
                    <a:pt x="9" y="13"/>
                    <a:pt x="9" y="13"/>
                  </a:cubicBezTo>
                  <a:cubicBezTo>
                    <a:pt x="10" y="13"/>
                    <a:pt x="10" y="13"/>
                    <a:pt x="10" y="13"/>
                  </a:cubicBezTo>
                  <a:cubicBezTo>
                    <a:pt x="10" y="14"/>
                    <a:pt x="10" y="14"/>
                    <a:pt x="10" y="14"/>
                  </a:cubicBezTo>
                  <a:cubicBezTo>
                    <a:pt x="11" y="15"/>
                    <a:pt x="11" y="15"/>
                    <a:pt x="11" y="15"/>
                  </a:cubicBezTo>
                  <a:cubicBezTo>
                    <a:pt x="10" y="16"/>
                    <a:pt x="10" y="16"/>
                    <a:pt x="10" y="16"/>
                  </a:cubicBezTo>
                  <a:cubicBezTo>
                    <a:pt x="9" y="16"/>
                    <a:pt x="9" y="16"/>
                    <a:pt x="9" y="16"/>
                  </a:cubicBezTo>
                  <a:cubicBezTo>
                    <a:pt x="9" y="16"/>
                    <a:pt x="9" y="16"/>
                    <a:pt x="9" y="16"/>
                  </a:cubicBezTo>
                  <a:cubicBezTo>
                    <a:pt x="8" y="16"/>
                    <a:pt x="8" y="16"/>
                    <a:pt x="8" y="16"/>
                  </a:cubicBezTo>
                  <a:cubicBezTo>
                    <a:pt x="7" y="15"/>
                    <a:pt x="7" y="15"/>
                    <a:pt x="7" y="15"/>
                  </a:cubicBezTo>
                  <a:cubicBezTo>
                    <a:pt x="7" y="14"/>
                    <a:pt x="7" y="14"/>
                    <a:pt x="7" y="14"/>
                  </a:cubicBezTo>
                  <a:cubicBezTo>
                    <a:pt x="7" y="13"/>
                    <a:pt x="7" y="13"/>
                    <a:pt x="7" y="13"/>
                  </a:cubicBezTo>
                  <a:close/>
                  <a:moveTo>
                    <a:pt x="11" y="3"/>
                  </a:moveTo>
                  <a:cubicBezTo>
                    <a:pt x="11" y="2"/>
                    <a:pt x="11" y="2"/>
                    <a:pt x="11" y="2"/>
                  </a:cubicBezTo>
                  <a:cubicBezTo>
                    <a:pt x="12" y="2"/>
                    <a:pt x="12" y="2"/>
                    <a:pt x="12" y="2"/>
                  </a:cubicBezTo>
                  <a:cubicBezTo>
                    <a:pt x="11" y="3"/>
                    <a:pt x="11" y="3"/>
                    <a:pt x="11" y="3"/>
                  </a:cubicBezTo>
                  <a:cubicBezTo>
                    <a:pt x="11" y="3"/>
                    <a:pt x="11" y="3"/>
                    <a:pt x="11" y="3"/>
                  </a:cubicBezTo>
                  <a:close/>
                  <a:moveTo>
                    <a:pt x="3" y="7"/>
                  </a:moveTo>
                  <a:cubicBezTo>
                    <a:pt x="3" y="6"/>
                    <a:pt x="3" y="6"/>
                    <a:pt x="3" y="6"/>
                  </a:cubicBezTo>
                  <a:cubicBezTo>
                    <a:pt x="3" y="5"/>
                    <a:pt x="3" y="5"/>
                    <a:pt x="3" y="5"/>
                  </a:cubicBezTo>
                  <a:cubicBezTo>
                    <a:pt x="4" y="5"/>
                    <a:pt x="4" y="5"/>
                    <a:pt x="4" y="5"/>
                  </a:cubicBezTo>
                  <a:cubicBezTo>
                    <a:pt x="4" y="6"/>
                    <a:pt x="4" y="6"/>
                    <a:pt x="4" y="6"/>
                  </a:cubicBezTo>
                  <a:cubicBezTo>
                    <a:pt x="3" y="7"/>
                    <a:pt x="3" y="7"/>
                    <a:pt x="3" y="7"/>
                  </a:cubicBezTo>
                  <a:cubicBezTo>
                    <a:pt x="3" y="7"/>
                    <a:pt x="3" y="7"/>
                    <a:pt x="3" y="7"/>
                  </a:cubicBezTo>
                  <a:close/>
                  <a:moveTo>
                    <a:pt x="2" y="7"/>
                  </a:moveTo>
                  <a:cubicBezTo>
                    <a:pt x="2" y="6"/>
                    <a:pt x="2" y="6"/>
                    <a:pt x="2" y="6"/>
                  </a:cubicBezTo>
                  <a:cubicBezTo>
                    <a:pt x="2" y="6"/>
                    <a:pt x="2" y="6"/>
                    <a:pt x="2" y="6"/>
                  </a:cubicBezTo>
                  <a:cubicBezTo>
                    <a:pt x="4" y="5"/>
                    <a:pt x="4" y="5"/>
                    <a:pt x="4" y="5"/>
                  </a:cubicBezTo>
                  <a:cubicBezTo>
                    <a:pt x="4" y="5"/>
                    <a:pt x="4" y="5"/>
                    <a:pt x="4" y="5"/>
                  </a:cubicBezTo>
                  <a:cubicBezTo>
                    <a:pt x="5" y="5"/>
                    <a:pt x="5" y="5"/>
                    <a:pt x="5" y="5"/>
                  </a:cubicBezTo>
                  <a:cubicBezTo>
                    <a:pt x="6" y="5"/>
                    <a:pt x="6" y="5"/>
                    <a:pt x="6" y="5"/>
                  </a:cubicBezTo>
                  <a:cubicBezTo>
                    <a:pt x="6" y="5"/>
                    <a:pt x="6" y="5"/>
                    <a:pt x="6" y="5"/>
                  </a:cubicBezTo>
                  <a:cubicBezTo>
                    <a:pt x="7" y="5"/>
                    <a:pt x="7" y="5"/>
                    <a:pt x="7" y="5"/>
                  </a:cubicBezTo>
                  <a:cubicBezTo>
                    <a:pt x="8" y="5"/>
                    <a:pt x="8" y="5"/>
                    <a:pt x="8" y="5"/>
                  </a:cubicBezTo>
                  <a:cubicBezTo>
                    <a:pt x="8" y="5"/>
                    <a:pt x="8" y="5"/>
                    <a:pt x="8" y="5"/>
                  </a:cubicBezTo>
                  <a:cubicBezTo>
                    <a:pt x="9" y="3"/>
                    <a:pt x="9" y="3"/>
                    <a:pt x="9" y="3"/>
                  </a:cubicBezTo>
                  <a:cubicBezTo>
                    <a:pt x="9" y="3"/>
                    <a:pt x="9" y="3"/>
                    <a:pt x="9" y="3"/>
                  </a:cubicBezTo>
                  <a:cubicBezTo>
                    <a:pt x="9" y="2"/>
                    <a:pt x="9" y="2"/>
                    <a:pt x="9" y="2"/>
                  </a:cubicBezTo>
                  <a:cubicBezTo>
                    <a:pt x="9" y="1"/>
                    <a:pt x="9" y="1"/>
                    <a:pt x="9" y="1"/>
                  </a:cubicBezTo>
                  <a:cubicBezTo>
                    <a:pt x="10" y="0"/>
                    <a:pt x="10" y="0"/>
                    <a:pt x="10" y="0"/>
                  </a:cubicBezTo>
                  <a:cubicBezTo>
                    <a:pt x="10" y="0"/>
                    <a:pt x="10" y="0"/>
                    <a:pt x="10" y="0"/>
                  </a:cubicBezTo>
                  <a:cubicBezTo>
                    <a:pt x="8" y="1"/>
                    <a:pt x="8" y="1"/>
                    <a:pt x="8" y="1"/>
                  </a:cubicBezTo>
                  <a:cubicBezTo>
                    <a:pt x="7" y="2"/>
                    <a:pt x="7" y="2"/>
                    <a:pt x="7" y="2"/>
                  </a:cubicBezTo>
                  <a:cubicBezTo>
                    <a:pt x="6" y="2"/>
                    <a:pt x="6" y="2"/>
                    <a:pt x="6" y="2"/>
                  </a:cubicBezTo>
                  <a:cubicBezTo>
                    <a:pt x="6" y="2"/>
                    <a:pt x="6" y="2"/>
                    <a:pt x="6" y="2"/>
                  </a:cubicBezTo>
                  <a:cubicBezTo>
                    <a:pt x="5" y="3"/>
                    <a:pt x="5" y="3"/>
                    <a:pt x="5" y="3"/>
                  </a:cubicBezTo>
                  <a:cubicBezTo>
                    <a:pt x="5" y="4"/>
                    <a:pt x="5" y="4"/>
                    <a:pt x="5" y="4"/>
                  </a:cubicBezTo>
                  <a:cubicBezTo>
                    <a:pt x="4" y="4"/>
                    <a:pt x="4" y="4"/>
                    <a:pt x="4" y="4"/>
                  </a:cubicBezTo>
                  <a:cubicBezTo>
                    <a:pt x="3" y="5"/>
                    <a:pt x="3" y="5"/>
                    <a:pt x="3" y="5"/>
                  </a:cubicBezTo>
                  <a:cubicBezTo>
                    <a:pt x="2" y="5"/>
                    <a:pt x="2" y="5"/>
                    <a:pt x="2" y="5"/>
                  </a:cubicBezTo>
                  <a:cubicBezTo>
                    <a:pt x="2" y="5"/>
                    <a:pt x="2" y="5"/>
                    <a:pt x="2" y="5"/>
                  </a:cubicBezTo>
                  <a:cubicBezTo>
                    <a:pt x="1" y="5"/>
                    <a:pt x="1" y="5"/>
                    <a:pt x="1" y="5"/>
                  </a:cubicBezTo>
                  <a:cubicBezTo>
                    <a:pt x="1" y="6"/>
                    <a:pt x="1" y="6"/>
                    <a:pt x="1" y="6"/>
                  </a:cubicBezTo>
                  <a:cubicBezTo>
                    <a:pt x="1" y="6"/>
                    <a:pt x="1" y="6"/>
                    <a:pt x="1" y="6"/>
                  </a:cubicBezTo>
                  <a:cubicBezTo>
                    <a:pt x="1" y="6"/>
                    <a:pt x="1" y="6"/>
                    <a:pt x="1" y="6"/>
                  </a:cubicBezTo>
                  <a:cubicBezTo>
                    <a:pt x="2" y="7"/>
                    <a:pt x="2" y="7"/>
                    <a:pt x="2" y="7"/>
                  </a:cubicBezTo>
                  <a:close/>
                  <a:moveTo>
                    <a:pt x="6" y="17"/>
                  </a:moveTo>
                  <a:cubicBezTo>
                    <a:pt x="6" y="17"/>
                    <a:pt x="6" y="17"/>
                    <a:pt x="6" y="17"/>
                  </a:cubicBezTo>
                  <a:cubicBezTo>
                    <a:pt x="6" y="16"/>
                    <a:pt x="6" y="16"/>
                    <a:pt x="6" y="16"/>
                  </a:cubicBezTo>
                  <a:cubicBezTo>
                    <a:pt x="6" y="16"/>
                    <a:pt x="6" y="16"/>
                    <a:pt x="6" y="16"/>
                  </a:cubicBezTo>
                  <a:cubicBezTo>
                    <a:pt x="5" y="16"/>
                    <a:pt x="5" y="16"/>
                    <a:pt x="5" y="16"/>
                  </a:cubicBezTo>
                  <a:cubicBezTo>
                    <a:pt x="5" y="15"/>
                    <a:pt x="5" y="15"/>
                    <a:pt x="5" y="15"/>
                  </a:cubicBezTo>
                  <a:cubicBezTo>
                    <a:pt x="6" y="15"/>
                    <a:pt x="6" y="15"/>
                    <a:pt x="6" y="15"/>
                  </a:cubicBezTo>
                  <a:cubicBezTo>
                    <a:pt x="6" y="14"/>
                    <a:pt x="6" y="14"/>
                    <a:pt x="6" y="14"/>
                  </a:cubicBezTo>
                  <a:cubicBezTo>
                    <a:pt x="6" y="14"/>
                    <a:pt x="6" y="14"/>
                    <a:pt x="6" y="14"/>
                  </a:cubicBezTo>
                  <a:cubicBezTo>
                    <a:pt x="6" y="13"/>
                    <a:pt x="6" y="13"/>
                    <a:pt x="6" y="13"/>
                  </a:cubicBezTo>
                  <a:cubicBezTo>
                    <a:pt x="7" y="12"/>
                    <a:pt x="7" y="12"/>
                    <a:pt x="7" y="12"/>
                  </a:cubicBezTo>
                  <a:cubicBezTo>
                    <a:pt x="7" y="12"/>
                    <a:pt x="7" y="12"/>
                    <a:pt x="7" y="12"/>
                  </a:cubicBezTo>
                  <a:cubicBezTo>
                    <a:pt x="8" y="12"/>
                    <a:pt x="8" y="12"/>
                    <a:pt x="8" y="12"/>
                  </a:cubicBezTo>
                  <a:cubicBezTo>
                    <a:pt x="8" y="12"/>
                    <a:pt x="8" y="12"/>
                    <a:pt x="8" y="12"/>
                  </a:cubicBezTo>
                  <a:cubicBezTo>
                    <a:pt x="9" y="11"/>
                    <a:pt x="9" y="11"/>
                    <a:pt x="9" y="11"/>
                  </a:cubicBezTo>
                  <a:cubicBezTo>
                    <a:pt x="9" y="10"/>
                    <a:pt x="9" y="10"/>
                    <a:pt x="9" y="10"/>
                  </a:cubicBezTo>
                  <a:cubicBezTo>
                    <a:pt x="8" y="10"/>
                    <a:pt x="8" y="10"/>
                    <a:pt x="8" y="10"/>
                  </a:cubicBezTo>
                  <a:cubicBezTo>
                    <a:pt x="9" y="9"/>
                    <a:pt x="9" y="9"/>
                    <a:pt x="9" y="9"/>
                  </a:cubicBezTo>
                  <a:cubicBezTo>
                    <a:pt x="10" y="9"/>
                    <a:pt x="10" y="9"/>
                    <a:pt x="10" y="9"/>
                  </a:cubicBezTo>
                  <a:cubicBezTo>
                    <a:pt x="10" y="10"/>
                    <a:pt x="10" y="10"/>
                    <a:pt x="10" y="10"/>
                  </a:cubicBezTo>
                  <a:cubicBezTo>
                    <a:pt x="11" y="9"/>
                    <a:pt x="11" y="9"/>
                    <a:pt x="11" y="9"/>
                  </a:cubicBezTo>
                  <a:cubicBezTo>
                    <a:pt x="11" y="10"/>
                    <a:pt x="11" y="10"/>
                    <a:pt x="11" y="10"/>
                  </a:cubicBezTo>
                  <a:cubicBezTo>
                    <a:pt x="11" y="9"/>
                    <a:pt x="11" y="9"/>
                    <a:pt x="11" y="9"/>
                  </a:cubicBezTo>
                  <a:cubicBezTo>
                    <a:pt x="11" y="8"/>
                    <a:pt x="11" y="8"/>
                    <a:pt x="11" y="8"/>
                  </a:cubicBezTo>
                  <a:cubicBezTo>
                    <a:pt x="11" y="8"/>
                    <a:pt x="11" y="8"/>
                    <a:pt x="11" y="8"/>
                  </a:cubicBezTo>
                  <a:cubicBezTo>
                    <a:pt x="10" y="8"/>
                    <a:pt x="10" y="8"/>
                    <a:pt x="10" y="8"/>
                  </a:cubicBezTo>
                  <a:cubicBezTo>
                    <a:pt x="9" y="8"/>
                    <a:pt x="9" y="8"/>
                    <a:pt x="9" y="8"/>
                  </a:cubicBezTo>
                  <a:cubicBezTo>
                    <a:pt x="9" y="7"/>
                    <a:pt x="9" y="7"/>
                    <a:pt x="9" y="7"/>
                  </a:cubicBezTo>
                  <a:cubicBezTo>
                    <a:pt x="8" y="7"/>
                    <a:pt x="8" y="7"/>
                    <a:pt x="8" y="7"/>
                  </a:cubicBezTo>
                  <a:cubicBezTo>
                    <a:pt x="8" y="7"/>
                    <a:pt x="8" y="7"/>
                    <a:pt x="8" y="7"/>
                  </a:cubicBezTo>
                  <a:cubicBezTo>
                    <a:pt x="8" y="6"/>
                    <a:pt x="8" y="6"/>
                    <a:pt x="8" y="6"/>
                  </a:cubicBezTo>
                  <a:cubicBezTo>
                    <a:pt x="8" y="6"/>
                    <a:pt x="8" y="6"/>
                    <a:pt x="8" y="6"/>
                  </a:cubicBezTo>
                  <a:cubicBezTo>
                    <a:pt x="7" y="5"/>
                    <a:pt x="7" y="5"/>
                    <a:pt x="7" y="5"/>
                  </a:cubicBezTo>
                  <a:cubicBezTo>
                    <a:pt x="6" y="5"/>
                    <a:pt x="6" y="5"/>
                    <a:pt x="6" y="5"/>
                  </a:cubicBezTo>
                  <a:cubicBezTo>
                    <a:pt x="5" y="5"/>
                    <a:pt x="5" y="5"/>
                    <a:pt x="5" y="5"/>
                  </a:cubicBezTo>
                  <a:cubicBezTo>
                    <a:pt x="5" y="5"/>
                    <a:pt x="5" y="5"/>
                    <a:pt x="5" y="5"/>
                  </a:cubicBezTo>
                  <a:cubicBezTo>
                    <a:pt x="4" y="6"/>
                    <a:pt x="4" y="6"/>
                    <a:pt x="4" y="6"/>
                  </a:cubicBezTo>
                  <a:cubicBezTo>
                    <a:pt x="5" y="6"/>
                    <a:pt x="5" y="6"/>
                    <a:pt x="5" y="6"/>
                  </a:cubicBezTo>
                  <a:cubicBezTo>
                    <a:pt x="5" y="7"/>
                    <a:pt x="5" y="7"/>
                    <a:pt x="5" y="7"/>
                  </a:cubicBezTo>
                  <a:cubicBezTo>
                    <a:pt x="6" y="8"/>
                    <a:pt x="6" y="8"/>
                    <a:pt x="6" y="8"/>
                  </a:cubicBezTo>
                  <a:cubicBezTo>
                    <a:pt x="6" y="8"/>
                    <a:pt x="6" y="8"/>
                    <a:pt x="6" y="8"/>
                  </a:cubicBezTo>
                  <a:cubicBezTo>
                    <a:pt x="5" y="8"/>
                    <a:pt x="5" y="8"/>
                    <a:pt x="5" y="8"/>
                  </a:cubicBezTo>
                  <a:cubicBezTo>
                    <a:pt x="4" y="8"/>
                    <a:pt x="4" y="8"/>
                    <a:pt x="4" y="8"/>
                  </a:cubicBezTo>
                  <a:cubicBezTo>
                    <a:pt x="4" y="7"/>
                    <a:pt x="4" y="7"/>
                    <a:pt x="4" y="7"/>
                  </a:cubicBezTo>
                  <a:cubicBezTo>
                    <a:pt x="4" y="7"/>
                    <a:pt x="4" y="7"/>
                    <a:pt x="4" y="7"/>
                  </a:cubicBezTo>
                  <a:cubicBezTo>
                    <a:pt x="4" y="6"/>
                    <a:pt x="4" y="6"/>
                    <a:pt x="4" y="6"/>
                  </a:cubicBezTo>
                  <a:cubicBezTo>
                    <a:pt x="4" y="6"/>
                    <a:pt x="4" y="6"/>
                    <a:pt x="4" y="6"/>
                  </a:cubicBezTo>
                  <a:cubicBezTo>
                    <a:pt x="3" y="7"/>
                    <a:pt x="3" y="7"/>
                    <a:pt x="3" y="7"/>
                  </a:cubicBezTo>
                  <a:cubicBezTo>
                    <a:pt x="3" y="8"/>
                    <a:pt x="3" y="8"/>
                    <a:pt x="3" y="8"/>
                  </a:cubicBezTo>
                  <a:cubicBezTo>
                    <a:pt x="3" y="8"/>
                    <a:pt x="3" y="8"/>
                    <a:pt x="3" y="8"/>
                  </a:cubicBezTo>
                  <a:cubicBezTo>
                    <a:pt x="2" y="8"/>
                    <a:pt x="2" y="8"/>
                    <a:pt x="2" y="8"/>
                  </a:cubicBezTo>
                  <a:cubicBezTo>
                    <a:pt x="1" y="8"/>
                    <a:pt x="1" y="8"/>
                    <a:pt x="1" y="8"/>
                  </a:cubicBezTo>
                  <a:cubicBezTo>
                    <a:pt x="1" y="7"/>
                    <a:pt x="1" y="7"/>
                    <a:pt x="1" y="7"/>
                  </a:cubicBezTo>
                  <a:cubicBezTo>
                    <a:pt x="0" y="8"/>
                    <a:pt x="0" y="8"/>
                    <a:pt x="0" y="8"/>
                  </a:cubicBezTo>
                  <a:cubicBezTo>
                    <a:pt x="1" y="9"/>
                    <a:pt x="1" y="9"/>
                    <a:pt x="1" y="9"/>
                  </a:cubicBezTo>
                  <a:cubicBezTo>
                    <a:pt x="1" y="9"/>
                    <a:pt x="1" y="9"/>
                    <a:pt x="1" y="9"/>
                  </a:cubicBezTo>
                  <a:cubicBezTo>
                    <a:pt x="1" y="9"/>
                    <a:pt x="1" y="9"/>
                    <a:pt x="1" y="9"/>
                  </a:cubicBezTo>
                  <a:cubicBezTo>
                    <a:pt x="0" y="9"/>
                    <a:pt x="0" y="9"/>
                    <a:pt x="0" y="9"/>
                  </a:cubicBezTo>
                  <a:cubicBezTo>
                    <a:pt x="0" y="10"/>
                    <a:pt x="0" y="10"/>
                    <a:pt x="0" y="10"/>
                  </a:cubicBezTo>
                  <a:cubicBezTo>
                    <a:pt x="1" y="10"/>
                    <a:pt x="1" y="10"/>
                    <a:pt x="1" y="10"/>
                  </a:cubicBezTo>
                  <a:cubicBezTo>
                    <a:pt x="1" y="11"/>
                    <a:pt x="1" y="11"/>
                    <a:pt x="1" y="11"/>
                  </a:cubicBezTo>
                  <a:cubicBezTo>
                    <a:pt x="2" y="12"/>
                    <a:pt x="2" y="12"/>
                    <a:pt x="2" y="12"/>
                  </a:cubicBezTo>
                  <a:cubicBezTo>
                    <a:pt x="0" y="12"/>
                    <a:pt x="0" y="12"/>
                    <a:pt x="0" y="12"/>
                  </a:cubicBezTo>
                  <a:cubicBezTo>
                    <a:pt x="0" y="13"/>
                    <a:pt x="0" y="13"/>
                    <a:pt x="0" y="13"/>
                  </a:cubicBezTo>
                  <a:cubicBezTo>
                    <a:pt x="0" y="14"/>
                    <a:pt x="0" y="14"/>
                    <a:pt x="0" y="14"/>
                  </a:cubicBezTo>
                  <a:cubicBezTo>
                    <a:pt x="1" y="13"/>
                    <a:pt x="1" y="13"/>
                    <a:pt x="1" y="13"/>
                  </a:cubicBezTo>
                  <a:cubicBezTo>
                    <a:pt x="2" y="14"/>
                    <a:pt x="2" y="14"/>
                    <a:pt x="2" y="14"/>
                  </a:cubicBezTo>
                  <a:cubicBezTo>
                    <a:pt x="2" y="15"/>
                    <a:pt x="2" y="15"/>
                    <a:pt x="2" y="15"/>
                  </a:cubicBezTo>
                  <a:cubicBezTo>
                    <a:pt x="2" y="16"/>
                    <a:pt x="2" y="16"/>
                    <a:pt x="2" y="16"/>
                  </a:cubicBezTo>
                  <a:cubicBezTo>
                    <a:pt x="2" y="16"/>
                    <a:pt x="2" y="16"/>
                    <a:pt x="2" y="16"/>
                  </a:cubicBezTo>
                  <a:cubicBezTo>
                    <a:pt x="3" y="16"/>
                    <a:pt x="3" y="16"/>
                    <a:pt x="3" y="16"/>
                  </a:cubicBezTo>
                  <a:cubicBezTo>
                    <a:pt x="5" y="17"/>
                    <a:pt x="5" y="17"/>
                    <a:pt x="5" y="17"/>
                  </a:cubicBezTo>
                  <a:cubicBezTo>
                    <a:pt x="5" y="17"/>
                    <a:pt x="5" y="17"/>
                    <a:pt x="5" y="17"/>
                  </a:cubicBezTo>
                  <a:lnTo>
                    <a:pt x="6" y="1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0" name="Freeform 38"/>
            <p:cNvSpPr>
              <a:spLocks noEditPoints="1"/>
            </p:cNvSpPr>
            <p:nvPr/>
          </p:nvSpPr>
          <p:spPr bwMode="auto">
            <a:xfrm>
              <a:off x="5071949" y="1963569"/>
              <a:ext cx="596531" cy="609257"/>
            </a:xfrm>
            <a:custGeom>
              <a:avLst/>
              <a:gdLst>
                <a:gd name="T0" fmla="*/ 86 w 90"/>
                <a:gd name="T1" fmla="*/ 12 h 94"/>
                <a:gd name="T2" fmla="*/ 89 w 90"/>
                <a:gd name="T3" fmla="*/ 7 h 94"/>
                <a:gd name="T4" fmla="*/ 83 w 90"/>
                <a:gd name="T5" fmla="*/ 5 h 94"/>
                <a:gd name="T6" fmla="*/ 79 w 90"/>
                <a:gd name="T7" fmla="*/ 5 h 94"/>
                <a:gd name="T8" fmla="*/ 76 w 90"/>
                <a:gd name="T9" fmla="*/ 0 h 94"/>
                <a:gd name="T10" fmla="*/ 73 w 90"/>
                <a:gd name="T11" fmla="*/ 6 h 94"/>
                <a:gd name="T12" fmla="*/ 67 w 90"/>
                <a:gd name="T13" fmla="*/ 9 h 94"/>
                <a:gd name="T14" fmla="*/ 65 w 90"/>
                <a:gd name="T15" fmla="*/ 4 h 94"/>
                <a:gd name="T16" fmla="*/ 62 w 90"/>
                <a:gd name="T17" fmla="*/ 10 h 94"/>
                <a:gd name="T18" fmla="*/ 57 w 90"/>
                <a:gd name="T19" fmla="*/ 11 h 94"/>
                <a:gd name="T20" fmla="*/ 51 w 90"/>
                <a:gd name="T21" fmla="*/ 16 h 94"/>
                <a:gd name="T22" fmla="*/ 49 w 90"/>
                <a:gd name="T23" fmla="*/ 18 h 94"/>
                <a:gd name="T24" fmla="*/ 44 w 90"/>
                <a:gd name="T25" fmla="*/ 18 h 94"/>
                <a:gd name="T26" fmla="*/ 40 w 90"/>
                <a:gd name="T27" fmla="*/ 23 h 94"/>
                <a:gd name="T28" fmla="*/ 39 w 90"/>
                <a:gd name="T29" fmla="*/ 26 h 94"/>
                <a:gd name="T30" fmla="*/ 35 w 90"/>
                <a:gd name="T31" fmla="*/ 29 h 94"/>
                <a:gd name="T32" fmla="*/ 35 w 90"/>
                <a:gd name="T33" fmla="*/ 32 h 94"/>
                <a:gd name="T34" fmla="*/ 31 w 90"/>
                <a:gd name="T35" fmla="*/ 37 h 94"/>
                <a:gd name="T36" fmla="*/ 30 w 90"/>
                <a:gd name="T37" fmla="*/ 40 h 94"/>
                <a:gd name="T38" fmla="*/ 28 w 90"/>
                <a:gd name="T39" fmla="*/ 46 h 94"/>
                <a:gd name="T40" fmla="*/ 23 w 90"/>
                <a:gd name="T41" fmla="*/ 51 h 94"/>
                <a:gd name="T42" fmla="*/ 18 w 90"/>
                <a:gd name="T43" fmla="*/ 57 h 94"/>
                <a:gd name="T44" fmla="*/ 24 w 90"/>
                <a:gd name="T45" fmla="*/ 57 h 94"/>
                <a:gd name="T46" fmla="*/ 16 w 90"/>
                <a:gd name="T47" fmla="*/ 59 h 94"/>
                <a:gd name="T48" fmla="*/ 14 w 90"/>
                <a:gd name="T49" fmla="*/ 63 h 94"/>
                <a:gd name="T50" fmla="*/ 10 w 90"/>
                <a:gd name="T51" fmla="*/ 64 h 94"/>
                <a:gd name="T52" fmla="*/ 8 w 90"/>
                <a:gd name="T53" fmla="*/ 67 h 94"/>
                <a:gd name="T54" fmla="*/ 1 w 90"/>
                <a:gd name="T55" fmla="*/ 68 h 94"/>
                <a:gd name="T56" fmla="*/ 2 w 90"/>
                <a:gd name="T57" fmla="*/ 72 h 94"/>
                <a:gd name="T58" fmla="*/ 7 w 90"/>
                <a:gd name="T59" fmla="*/ 73 h 94"/>
                <a:gd name="T60" fmla="*/ 8 w 90"/>
                <a:gd name="T61" fmla="*/ 75 h 94"/>
                <a:gd name="T62" fmla="*/ 2 w 90"/>
                <a:gd name="T63" fmla="*/ 77 h 94"/>
                <a:gd name="T64" fmla="*/ 8 w 90"/>
                <a:gd name="T65" fmla="*/ 79 h 94"/>
                <a:gd name="T66" fmla="*/ 4 w 90"/>
                <a:gd name="T67" fmla="*/ 84 h 94"/>
                <a:gd name="T68" fmla="*/ 6 w 90"/>
                <a:gd name="T69" fmla="*/ 88 h 94"/>
                <a:gd name="T70" fmla="*/ 10 w 90"/>
                <a:gd name="T71" fmla="*/ 94 h 94"/>
                <a:gd name="T72" fmla="*/ 18 w 90"/>
                <a:gd name="T73" fmla="*/ 87 h 94"/>
                <a:gd name="T74" fmla="*/ 22 w 90"/>
                <a:gd name="T75" fmla="*/ 85 h 94"/>
                <a:gd name="T76" fmla="*/ 28 w 90"/>
                <a:gd name="T77" fmla="*/ 88 h 94"/>
                <a:gd name="T78" fmla="*/ 28 w 90"/>
                <a:gd name="T79" fmla="*/ 66 h 94"/>
                <a:gd name="T80" fmla="*/ 34 w 90"/>
                <a:gd name="T81" fmla="*/ 40 h 94"/>
                <a:gd name="T82" fmla="*/ 45 w 90"/>
                <a:gd name="T83" fmla="*/ 25 h 94"/>
                <a:gd name="T84" fmla="*/ 53 w 90"/>
                <a:gd name="T85" fmla="*/ 18 h 94"/>
                <a:gd name="T86" fmla="*/ 69 w 90"/>
                <a:gd name="T87" fmla="*/ 20 h 94"/>
                <a:gd name="T88" fmla="*/ 79 w 90"/>
                <a:gd name="T89" fmla="*/ 10 h 94"/>
                <a:gd name="T90" fmla="*/ 3 w 90"/>
                <a:gd name="T91" fmla="*/ 81 h 94"/>
                <a:gd name="T92" fmla="*/ 1 w 90"/>
                <a:gd name="T93" fmla="*/ 80 h 94"/>
                <a:gd name="T94" fmla="*/ 4 w 90"/>
                <a:gd name="T95" fmla="*/ 67 h 94"/>
                <a:gd name="T96" fmla="*/ 15 w 90"/>
                <a:gd name="T97" fmla="*/ 58 h 94"/>
                <a:gd name="T98" fmla="*/ 26 w 90"/>
                <a:gd name="T99" fmla="*/ 44 h 94"/>
                <a:gd name="T100" fmla="*/ 27 w 90"/>
                <a:gd name="T101" fmla="*/ 30 h 94"/>
                <a:gd name="T102" fmla="*/ 33 w 90"/>
                <a:gd name="T103" fmla="*/ 23 h 94"/>
                <a:gd name="T104" fmla="*/ 36 w 90"/>
                <a:gd name="T105" fmla="*/ 20 h 94"/>
                <a:gd name="T106" fmla="*/ 35 w 90"/>
                <a:gd name="T107" fmla="*/ 22 h 94"/>
                <a:gd name="T108" fmla="*/ 44 w 90"/>
                <a:gd name="T109" fmla="*/ 16 h 94"/>
                <a:gd name="T110" fmla="*/ 44 w 90"/>
                <a:gd name="T111" fmla="*/ 16 h 94"/>
                <a:gd name="T112" fmla="*/ 49 w 90"/>
                <a:gd name="T113" fmla="*/ 12 h 94"/>
                <a:gd name="T114" fmla="*/ 51 w 90"/>
                <a:gd name="T115" fmla="*/ 10 h 94"/>
                <a:gd name="T116" fmla="*/ 62 w 90"/>
                <a:gd name="T117" fmla="*/ 6 h 94"/>
                <a:gd name="T118" fmla="*/ 62 w 90"/>
                <a:gd name="T119" fmla="*/ 5 h 94"/>
                <a:gd name="T120" fmla="*/ 71 w 90"/>
                <a:gd name="T121" fmla="*/ 2 h 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 h="94">
                  <a:moveTo>
                    <a:pt x="83" y="17"/>
                  </a:moveTo>
                  <a:cubicBezTo>
                    <a:pt x="84" y="17"/>
                    <a:pt x="84" y="17"/>
                    <a:pt x="84" y="17"/>
                  </a:cubicBezTo>
                  <a:cubicBezTo>
                    <a:pt x="84" y="16"/>
                    <a:pt x="84" y="16"/>
                    <a:pt x="84" y="16"/>
                  </a:cubicBezTo>
                  <a:cubicBezTo>
                    <a:pt x="85" y="15"/>
                    <a:pt x="85" y="15"/>
                    <a:pt x="85" y="15"/>
                  </a:cubicBezTo>
                  <a:cubicBezTo>
                    <a:pt x="86" y="15"/>
                    <a:pt x="86" y="15"/>
                    <a:pt x="86" y="15"/>
                  </a:cubicBezTo>
                  <a:cubicBezTo>
                    <a:pt x="87" y="14"/>
                    <a:pt x="87" y="14"/>
                    <a:pt x="87" y="14"/>
                  </a:cubicBezTo>
                  <a:cubicBezTo>
                    <a:pt x="87" y="13"/>
                    <a:pt x="87" y="13"/>
                    <a:pt x="87" y="13"/>
                  </a:cubicBezTo>
                  <a:cubicBezTo>
                    <a:pt x="88" y="13"/>
                    <a:pt x="88" y="13"/>
                    <a:pt x="88" y="13"/>
                  </a:cubicBezTo>
                  <a:cubicBezTo>
                    <a:pt x="89" y="13"/>
                    <a:pt x="89" y="13"/>
                    <a:pt x="89" y="13"/>
                  </a:cubicBezTo>
                  <a:cubicBezTo>
                    <a:pt x="89" y="12"/>
                    <a:pt x="89" y="12"/>
                    <a:pt x="89" y="12"/>
                  </a:cubicBezTo>
                  <a:cubicBezTo>
                    <a:pt x="89" y="11"/>
                    <a:pt x="89" y="11"/>
                    <a:pt x="89" y="11"/>
                  </a:cubicBezTo>
                  <a:cubicBezTo>
                    <a:pt x="89" y="11"/>
                    <a:pt x="89" y="11"/>
                    <a:pt x="89" y="11"/>
                  </a:cubicBezTo>
                  <a:cubicBezTo>
                    <a:pt x="88" y="11"/>
                    <a:pt x="88" y="11"/>
                    <a:pt x="88" y="11"/>
                  </a:cubicBezTo>
                  <a:cubicBezTo>
                    <a:pt x="88" y="11"/>
                    <a:pt x="88" y="11"/>
                    <a:pt x="88" y="11"/>
                  </a:cubicBezTo>
                  <a:cubicBezTo>
                    <a:pt x="87" y="11"/>
                    <a:pt x="87" y="11"/>
                    <a:pt x="87" y="11"/>
                  </a:cubicBezTo>
                  <a:cubicBezTo>
                    <a:pt x="87" y="12"/>
                    <a:pt x="87" y="12"/>
                    <a:pt x="87" y="12"/>
                  </a:cubicBezTo>
                  <a:cubicBezTo>
                    <a:pt x="87" y="11"/>
                    <a:pt x="87" y="11"/>
                    <a:pt x="87" y="11"/>
                  </a:cubicBezTo>
                  <a:cubicBezTo>
                    <a:pt x="87" y="11"/>
                    <a:pt x="87" y="11"/>
                    <a:pt x="87" y="11"/>
                  </a:cubicBezTo>
                  <a:cubicBezTo>
                    <a:pt x="86" y="11"/>
                    <a:pt x="86" y="11"/>
                    <a:pt x="86" y="11"/>
                  </a:cubicBezTo>
                  <a:cubicBezTo>
                    <a:pt x="86" y="11"/>
                    <a:pt x="86" y="11"/>
                    <a:pt x="86" y="11"/>
                  </a:cubicBezTo>
                  <a:cubicBezTo>
                    <a:pt x="86" y="12"/>
                    <a:pt x="86" y="12"/>
                    <a:pt x="86" y="12"/>
                  </a:cubicBezTo>
                  <a:cubicBezTo>
                    <a:pt x="86" y="12"/>
                    <a:pt x="86" y="12"/>
                    <a:pt x="86" y="12"/>
                  </a:cubicBezTo>
                  <a:cubicBezTo>
                    <a:pt x="86" y="11"/>
                    <a:pt x="86" y="11"/>
                    <a:pt x="86" y="11"/>
                  </a:cubicBezTo>
                  <a:cubicBezTo>
                    <a:pt x="85" y="12"/>
                    <a:pt x="85" y="12"/>
                    <a:pt x="85" y="12"/>
                  </a:cubicBezTo>
                  <a:cubicBezTo>
                    <a:pt x="85" y="12"/>
                    <a:pt x="85" y="12"/>
                    <a:pt x="85" y="12"/>
                  </a:cubicBezTo>
                  <a:cubicBezTo>
                    <a:pt x="85" y="12"/>
                    <a:pt x="85" y="12"/>
                    <a:pt x="85" y="12"/>
                  </a:cubicBezTo>
                  <a:cubicBezTo>
                    <a:pt x="84" y="11"/>
                    <a:pt x="84" y="11"/>
                    <a:pt x="84" y="11"/>
                  </a:cubicBezTo>
                  <a:cubicBezTo>
                    <a:pt x="84" y="11"/>
                    <a:pt x="84" y="11"/>
                    <a:pt x="84" y="11"/>
                  </a:cubicBezTo>
                  <a:cubicBezTo>
                    <a:pt x="84" y="10"/>
                    <a:pt x="84" y="10"/>
                    <a:pt x="84" y="10"/>
                  </a:cubicBezTo>
                  <a:cubicBezTo>
                    <a:pt x="83" y="10"/>
                    <a:pt x="83" y="10"/>
                    <a:pt x="83" y="10"/>
                  </a:cubicBezTo>
                  <a:cubicBezTo>
                    <a:pt x="83" y="10"/>
                    <a:pt x="83" y="10"/>
                    <a:pt x="83" y="10"/>
                  </a:cubicBezTo>
                  <a:cubicBezTo>
                    <a:pt x="82" y="9"/>
                    <a:pt x="82" y="9"/>
                    <a:pt x="82" y="9"/>
                  </a:cubicBezTo>
                  <a:cubicBezTo>
                    <a:pt x="81" y="9"/>
                    <a:pt x="81" y="9"/>
                    <a:pt x="81" y="9"/>
                  </a:cubicBezTo>
                  <a:cubicBezTo>
                    <a:pt x="80" y="9"/>
                    <a:pt x="80" y="9"/>
                    <a:pt x="80" y="9"/>
                  </a:cubicBezTo>
                  <a:cubicBezTo>
                    <a:pt x="81" y="9"/>
                    <a:pt x="81" y="9"/>
                    <a:pt x="81" y="9"/>
                  </a:cubicBezTo>
                  <a:cubicBezTo>
                    <a:pt x="82" y="9"/>
                    <a:pt x="82" y="9"/>
                    <a:pt x="82" y="9"/>
                  </a:cubicBezTo>
                  <a:cubicBezTo>
                    <a:pt x="83" y="9"/>
                    <a:pt x="83" y="9"/>
                    <a:pt x="83" y="9"/>
                  </a:cubicBezTo>
                  <a:cubicBezTo>
                    <a:pt x="84" y="9"/>
                    <a:pt x="84" y="9"/>
                    <a:pt x="84" y="9"/>
                  </a:cubicBezTo>
                  <a:cubicBezTo>
                    <a:pt x="86" y="9"/>
                    <a:pt x="86" y="9"/>
                    <a:pt x="86" y="9"/>
                  </a:cubicBezTo>
                  <a:cubicBezTo>
                    <a:pt x="87" y="9"/>
                    <a:pt x="87" y="9"/>
                    <a:pt x="87" y="9"/>
                  </a:cubicBezTo>
                  <a:cubicBezTo>
                    <a:pt x="88" y="7"/>
                    <a:pt x="88" y="7"/>
                    <a:pt x="88" y="7"/>
                  </a:cubicBezTo>
                  <a:cubicBezTo>
                    <a:pt x="89" y="7"/>
                    <a:pt x="89" y="7"/>
                    <a:pt x="89" y="7"/>
                  </a:cubicBezTo>
                  <a:cubicBezTo>
                    <a:pt x="90" y="6"/>
                    <a:pt x="90" y="6"/>
                    <a:pt x="90" y="6"/>
                  </a:cubicBezTo>
                  <a:cubicBezTo>
                    <a:pt x="90" y="6"/>
                    <a:pt x="90" y="6"/>
                    <a:pt x="90" y="6"/>
                  </a:cubicBezTo>
                  <a:cubicBezTo>
                    <a:pt x="89" y="6"/>
                    <a:pt x="89" y="6"/>
                    <a:pt x="89" y="6"/>
                  </a:cubicBezTo>
                  <a:cubicBezTo>
                    <a:pt x="89" y="6"/>
                    <a:pt x="89" y="6"/>
                    <a:pt x="89" y="6"/>
                  </a:cubicBezTo>
                  <a:cubicBezTo>
                    <a:pt x="89" y="5"/>
                    <a:pt x="89" y="5"/>
                    <a:pt x="89" y="5"/>
                  </a:cubicBezTo>
                  <a:cubicBezTo>
                    <a:pt x="88" y="6"/>
                    <a:pt x="88" y="6"/>
                    <a:pt x="88" y="6"/>
                  </a:cubicBezTo>
                  <a:cubicBezTo>
                    <a:pt x="87" y="5"/>
                    <a:pt x="87" y="5"/>
                    <a:pt x="87" y="5"/>
                  </a:cubicBezTo>
                  <a:cubicBezTo>
                    <a:pt x="86" y="5"/>
                    <a:pt x="86" y="5"/>
                    <a:pt x="86" y="5"/>
                  </a:cubicBezTo>
                  <a:cubicBezTo>
                    <a:pt x="86" y="6"/>
                    <a:pt x="86" y="6"/>
                    <a:pt x="86" y="6"/>
                  </a:cubicBezTo>
                  <a:cubicBezTo>
                    <a:pt x="85" y="6"/>
                    <a:pt x="85" y="6"/>
                    <a:pt x="85" y="6"/>
                  </a:cubicBezTo>
                  <a:cubicBezTo>
                    <a:pt x="85" y="5"/>
                    <a:pt x="85" y="5"/>
                    <a:pt x="85" y="5"/>
                  </a:cubicBezTo>
                  <a:cubicBezTo>
                    <a:pt x="86" y="5"/>
                    <a:pt x="86" y="5"/>
                    <a:pt x="86" y="5"/>
                  </a:cubicBezTo>
                  <a:cubicBezTo>
                    <a:pt x="86" y="4"/>
                    <a:pt x="86" y="4"/>
                    <a:pt x="86" y="4"/>
                  </a:cubicBezTo>
                  <a:cubicBezTo>
                    <a:pt x="85" y="4"/>
                    <a:pt x="85" y="4"/>
                    <a:pt x="85" y="4"/>
                  </a:cubicBezTo>
                  <a:cubicBezTo>
                    <a:pt x="85" y="4"/>
                    <a:pt x="85" y="4"/>
                    <a:pt x="85" y="4"/>
                  </a:cubicBezTo>
                  <a:cubicBezTo>
                    <a:pt x="84" y="4"/>
                    <a:pt x="84" y="4"/>
                    <a:pt x="84" y="4"/>
                  </a:cubicBezTo>
                  <a:cubicBezTo>
                    <a:pt x="84" y="5"/>
                    <a:pt x="84" y="5"/>
                    <a:pt x="84" y="5"/>
                  </a:cubicBezTo>
                  <a:cubicBezTo>
                    <a:pt x="83" y="5"/>
                    <a:pt x="83" y="5"/>
                    <a:pt x="83" y="5"/>
                  </a:cubicBezTo>
                  <a:cubicBezTo>
                    <a:pt x="83" y="4"/>
                    <a:pt x="83" y="4"/>
                    <a:pt x="83" y="4"/>
                  </a:cubicBezTo>
                  <a:cubicBezTo>
                    <a:pt x="83" y="4"/>
                    <a:pt x="83" y="4"/>
                    <a:pt x="83" y="4"/>
                  </a:cubicBezTo>
                  <a:cubicBezTo>
                    <a:pt x="83" y="5"/>
                    <a:pt x="83" y="5"/>
                    <a:pt x="83" y="5"/>
                  </a:cubicBezTo>
                  <a:cubicBezTo>
                    <a:pt x="82" y="5"/>
                    <a:pt x="82" y="5"/>
                    <a:pt x="82" y="5"/>
                  </a:cubicBezTo>
                  <a:cubicBezTo>
                    <a:pt x="82" y="4"/>
                    <a:pt x="82" y="4"/>
                    <a:pt x="82" y="4"/>
                  </a:cubicBezTo>
                  <a:cubicBezTo>
                    <a:pt x="83" y="4"/>
                    <a:pt x="83" y="4"/>
                    <a:pt x="83" y="4"/>
                  </a:cubicBezTo>
                  <a:cubicBezTo>
                    <a:pt x="83" y="3"/>
                    <a:pt x="83" y="3"/>
                    <a:pt x="83" y="3"/>
                  </a:cubicBezTo>
                  <a:cubicBezTo>
                    <a:pt x="82" y="3"/>
                    <a:pt x="82" y="3"/>
                    <a:pt x="82" y="3"/>
                  </a:cubicBezTo>
                  <a:cubicBezTo>
                    <a:pt x="81" y="3"/>
                    <a:pt x="81" y="3"/>
                    <a:pt x="81" y="3"/>
                  </a:cubicBezTo>
                  <a:cubicBezTo>
                    <a:pt x="80" y="3"/>
                    <a:pt x="80" y="3"/>
                    <a:pt x="80" y="3"/>
                  </a:cubicBezTo>
                  <a:cubicBezTo>
                    <a:pt x="80" y="4"/>
                    <a:pt x="80" y="4"/>
                    <a:pt x="80" y="4"/>
                  </a:cubicBezTo>
                  <a:cubicBezTo>
                    <a:pt x="80" y="4"/>
                    <a:pt x="80" y="4"/>
                    <a:pt x="80" y="4"/>
                  </a:cubicBezTo>
                  <a:cubicBezTo>
                    <a:pt x="80" y="5"/>
                    <a:pt x="80" y="5"/>
                    <a:pt x="80" y="5"/>
                  </a:cubicBezTo>
                  <a:cubicBezTo>
                    <a:pt x="80" y="6"/>
                    <a:pt x="80" y="6"/>
                    <a:pt x="80" y="6"/>
                  </a:cubicBezTo>
                  <a:cubicBezTo>
                    <a:pt x="80" y="6"/>
                    <a:pt x="80" y="6"/>
                    <a:pt x="80" y="6"/>
                  </a:cubicBezTo>
                  <a:cubicBezTo>
                    <a:pt x="80" y="7"/>
                    <a:pt x="80" y="7"/>
                    <a:pt x="80" y="7"/>
                  </a:cubicBezTo>
                  <a:cubicBezTo>
                    <a:pt x="79" y="6"/>
                    <a:pt x="79" y="6"/>
                    <a:pt x="79" y="6"/>
                  </a:cubicBezTo>
                  <a:cubicBezTo>
                    <a:pt x="79" y="6"/>
                    <a:pt x="79" y="6"/>
                    <a:pt x="79" y="6"/>
                  </a:cubicBezTo>
                  <a:cubicBezTo>
                    <a:pt x="79" y="6"/>
                    <a:pt x="79" y="6"/>
                    <a:pt x="79" y="6"/>
                  </a:cubicBezTo>
                  <a:cubicBezTo>
                    <a:pt x="78" y="6"/>
                    <a:pt x="78" y="6"/>
                    <a:pt x="78" y="6"/>
                  </a:cubicBezTo>
                  <a:cubicBezTo>
                    <a:pt x="77" y="7"/>
                    <a:pt x="77" y="7"/>
                    <a:pt x="77" y="7"/>
                  </a:cubicBezTo>
                  <a:cubicBezTo>
                    <a:pt x="78" y="6"/>
                    <a:pt x="78" y="6"/>
                    <a:pt x="78" y="6"/>
                  </a:cubicBezTo>
                  <a:cubicBezTo>
                    <a:pt x="78" y="5"/>
                    <a:pt x="78" y="5"/>
                    <a:pt x="78" y="5"/>
                  </a:cubicBezTo>
                  <a:cubicBezTo>
                    <a:pt x="79" y="5"/>
                    <a:pt x="79" y="5"/>
                    <a:pt x="79" y="5"/>
                  </a:cubicBezTo>
                  <a:cubicBezTo>
                    <a:pt x="79" y="4"/>
                    <a:pt x="79" y="4"/>
                    <a:pt x="79" y="4"/>
                  </a:cubicBezTo>
                  <a:cubicBezTo>
                    <a:pt x="78" y="4"/>
                    <a:pt x="78" y="4"/>
                    <a:pt x="78" y="4"/>
                  </a:cubicBezTo>
                  <a:cubicBezTo>
                    <a:pt x="77" y="5"/>
                    <a:pt x="77" y="5"/>
                    <a:pt x="77" y="5"/>
                  </a:cubicBezTo>
                  <a:cubicBezTo>
                    <a:pt x="77" y="5"/>
                    <a:pt x="77" y="5"/>
                    <a:pt x="77" y="5"/>
                  </a:cubicBezTo>
                  <a:cubicBezTo>
                    <a:pt x="77" y="4"/>
                    <a:pt x="77" y="4"/>
                    <a:pt x="77" y="4"/>
                  </a:cubicBezTo>
                  <a:cubicBezTo>
                    <a:pt x="78" y="4"/>
                    <a:pt x="78" y="4"/>
                    <a:pt x="78" y="4"/>
                  </a:cubicBezTo>
                  <a:cubicBezTo>
                    <a:pt x="78" y="4"/>
                    <a:pt x="78" y="4"/>
                    <a:pt x="78" y="4"/>
                  </a:cubicBezTo>
                  <a:cubicBezTo>
                    <a:pt x="77" y="4"/>
                    <a:pt x="77" y="4"/>
                    <a:pt x="77" y="4"/>
                  </a:cubicBezTo>
                  <a:cubicBezTo>
                    <a:pt x="77" y="3"/>
                    <a:pt x="77" y="3"/>
                    <a:pt x="77" y="3"/>
                  </a:cubicBezTo>
                  <a:cubicBezTo>
                    <a:pt x="77" y="3"/>
                    <a:pt x="77" y="3"/>
                    <a:pt x="77" y="3"/>
                  </a:cubicBezTo>
                  <a:cubicBezTo>
                    <a:pt x="78" y="3"/>
                    <a:pt x="78" y="3"/>
                    <a:pt x="78" y="3"/>
                  </a:cubicBezTo>
                  <a:cubicBezTo>
                    <a:pt x="79" y="3"/>
                    <a:pt x="79" y="3"/>
                    <a:pt x="79" y="3"/>
                  </a:cubicBezTo>
                  <a:cubicBezTo>
                    <a:pt x="79" y="2"/>
                    <a:pt x="79" y="2"/>
                    <a:pt x="79" y="2"/>
                  </a:cubicBezTo>
                  <a:cubicBezTo>
                    <a:pt x="79" y="2"/>
                    <a:pt x="79" y="2"/>
                    <a:pt x="79" y="2"/>
                  </a:cubicBezTo>
                  <a:cubicBezTo>
                    <a:pt x="78" y="2"/>
                    <a:pt x="78" y="2"/>
                    <a:pt x="78" y="2"/>
                  </a:cubicBezTo>
                  <a:cubicBezTo>
                    <a:pt x="78" y="2"/>
                    <a:pt x="78" y="2"/>
                    <a:pt x="78" y="2"/>
                  </a:cubicBezTo>
                  <a:cubicBezTo>
                    <a:pt x="78" y="1"/>
                    <a:pt x="78" y="1"/>
                    <a:pt x="78" y="1"/>
                  </a:cubicBezTo>
                  <a:cubicBezTo>
                    <a:pt x="78" y="0"/>
                    <a:pt x="78" y="0"/>
                    <a:pt x="78" y="0"/>
                  </a:cubicBezTo>
                  <a:cubicBezTo>
                    <a:pt x="77" y="1"/>
                    <a:pt x="77" y="1"/>
                    <a:pt x="77" y="1"/>
                  </a:cubicBezTo>
                  <a:cubicBezTo>
                    <a:pt x="77" y="1"/>
                    <a:pt x="77" y="1"/>
                    <a:pt x="77" y="1"/>
                  </a:cubicBezTo>
                  <a:cubicBezTo>
                    <a:pt x="76" y="0"/>
                    <a:pt x="76" y="0"/>
                    <a:pt x="76" y="0"/>
                  </a:cubicBezTo>
                  <a:cubicBezTo>
                    <a:pt x="75" y="1"/>
                    <a:pt x="75" y="1"/>
                    <a:pt x="75" y="1"/>
                  </a:cubicBezTo>
                  <a:cubicBezTo>
                    <a:pt x="75" y="1"/>
                    <a:pt x="75" y="1"/>
                    <a:pt x="75" y="1"/>
                  </a:cubicBezTo>
                  <a:cubicBezTo>
                    <a:pt x="76" y="2"/>
                    <a:pt x="76" y="2"/>
                    <a:pt x="76" y="2"/>
                  </a:cubicBezTo>
                  <a:cubicBezTo>
                    <a:pt x="76" y="2"/>
                    <a:pt x="76" y="2"/>
                    <a:pt x="76" y="2"/>
                  </a:cubicBezTo>
                  <a:cubicBezTo>
                    <a:pt x="75" y="2"/>
                    <a:pt x="75" y="2"/>
                    <a:pt x="75" y="2"/>
                  </a:cubicBezTo>
                  <a:cubicBezTo>
                    <a:pt x="75" y="2"/>
                    <a:pt x="75" y="2"/>
                    <a:pt x="75" y="2"/>
                  </a:cubicBezTo>
                  <a:cubicBezTo>
                    <a:pt x="74" y="2"/>
                    <a:pt x="74" y="2"/>
                    <a:pt x="74" y="2"/>
                  </a:cubicBezTo>
                  <a:cubicBezTo>
                    <a:pt x="74" y="3"/>
                    <a:pt x="74" y="3"/>
                    <a:pt x="74" y="3"/>
                  </a:cubicBezTo>
                  <a:cubicBezTo>
                    <a:pt x="74" y="3"/>
                    <a:pt x="74" y="3"/>
                    <a:pt x="74" y="3"/>
                  </a:cubicBezTo>
                  <a:cubicBezTo>
                    <a:pt x="75" y="3"/>
                    <a:pt x="75" y="3"/>
                    <a:pt x="75" y="3"/>
                  </a:cubicBezTo>
                  <a:cubicBezTo>
                    <a:pt x="75" y="3"/>
                    <a:pt x="75" y="3"/>
                    <a:pt x="75" y="3"/>
                  </a:cubicBezTo>
                  <a:cubicBezTo>
                    <a:pt x="75" y="4"/>
                    <a:pt x="75" y="4"/>
                    <a:pt x="75" y="4"/>
                  </a:cubicBezTo>
                  <a:cubicBezTo>
                    <a:pt x="75" y="4"/>
                    <a:pt x="75" y="4"/>
                    <a:pt x="75" y="4"/>
                  </a:cubicBezTo>
                  <a:cubicBezTo>
                    <a:pt x="75" y="4"/>
                    <a:pt x="75" y="4"/>
                    <a:pt x="75" y="4"/>
                  </a:cubicBezTo>
                  <a:cubicBezTo>
                    <a:pt x="74" y="5"/>
                    <a:pt x="74" y="5"/>
                    <a:pt x="74" y="5"/>
                  </a:cubicBezTo>
                  <a:cubicBezTo>
                    <a:pt x="74" y="5"/>
                    <a:pt x="74" y="5"/>
                    <a:pt x="74" y="5"/>
                  </a:cubicBezTo>
                  <a:cubicBezTo>
                    <a:pt x="74" y="5"/>
                    <a:pt x="74" y="5"/>
                    <a:pt x="74" y="5"/>
                  </a:cubicBezTo>
                  <a:cubicBezTo>
                    <a:pt x="74" y="6"/>
                    <a:pt x="74" y="6"/>
                    <a:pt x="74" y="6"/>
                  </a:cubicBezTo>
                  <a:cubicBezTo>
                    <a:pt x="74" y="6"/>
                    <a:pt x="74" y="6"/>
                    <a:pt x="74" y="6"/>
                  </a:cubicBezTo>
                  <a:cubicBezTo>
                    <a:pt x="74" y="7"/>
                    <a:pt x="74" y="7"/>
                    <a:pt x="74" y="7"/>
                  </a:cubicBezTo>
                  <a:cubicBezTo>
                    <a:pt x="73" y="6"/>
                    <a:pt x="73" y="6"/>
                    <a:pt x="73" y="6"/>
                  </a:cubicBezTo>
                  <a:cubicBezTo>
                    <a:pt x="73" y="7"/>
                    <a:pt x="73" y="7"/>
                    <a:pt x="73" y="7"/>
                  </a:cubicBezTo>
                  <a:cubicBezTo>
                    <a:pt x="73" y="7"/>
                    <a:pt x="73" y="7"/>
                    <a:pt x="73" y="7"/>
                  </a:cubicBezTo>
                  <a:cubicBezTo>
                    <a:pt x="72" y="7"/>
                    <a:pt x="72" y="7"/>
                    <a:pt x="72" y="7"/>
                  </a:cubicBezTo>
                  <a:cubicBezTo>
                    <a:pt x="72" y="7"/>
                    <a:pt x="72" y="7"/>
                    <a:pt x="72" y="7"/>
                  </a:cubicBezTo>
                  <a:cubicBezTo>
                    <a:pt x="73" y="5"/>
                    <a:pt x="73" y="5"/>
                    <a:pt x="73" y="5"/>
                  </a:cubicBezTo>
                  <a:cubicBezTo>
                    <a:pt x="72" y="5"/>
                    <a:pt x="72" y="5"/>
                    <a:pt x="72" y="5"/>
                  </a:cubicBezTo>
                  <a:cubicBezTo>
                    <a:pt x="72" y="5"/>
                    <a:pt x="72" y="5"/>
                    <a:pt x="72" y="5"/>
                  </a:cubicBezTo>
                  <a:cubicBezTo>
                    <a:pt x="72" y="4"/>
                    <a:pt x="72" y="4"/>
                    <a:pt x="72" y="4"/>
                  </a:cubicBezTo>
                  <a:cubicBezTo>
                    <a:pt x="72" y="3"/>
                    <a:pt x="72" y="3"/>
                    <a:pt x="72" y="3"/>
                  </a:cubicBezTo>
                  <a:cubicBezTo>
                    <a:pt x="72" y="3"/>
                    <a:pt x="72" y="3"/>
                    <a:pt x="72" y="3"/>
                  </a:cubicBezTo>
                  <a:cubicBezTo>
                    <a:pt x="72" y="3"/>
                    <a:pt x="72" y="3"/>
                    <a:pt x="72" y="3"/>
                  </a:cubicBezTo>
                  <a:cubicBezTo>
                    <a:pt x="71" y="4"/>
                    <a:pt x="71" y="4"/>
                    <a:pt x="71" y="4"/>
                  </a:cubicBezTo>
                  <a:cubicBezTo>
                    <a:pt x="71" y="5"/>
                    <a:pt x="71" y="5"/>
                    <a:pt x="71" y="5"/>
                  </a:cubicBezTo>
                  <a:cubicBezTo>
                    <a:pt x="70" y="6"/>
                    <a:pt x="70" y="6"/>
                    <a:pt x="70" y="6"/>
                  </a:cubicBezTo>
                  <a:cubicBezTo>
                    <a:pt x="69" y="7"/>
                    <a:pt x="69" y="7"/>
                    <a:pt x="69" y="7"/>
                  </a:cubicBezTo>
                  <a:cubicBezTo>
                    <a:pt x="70" y="8"/>
                    <a:pt x="70" y="8"/>
                    <a:pt x="70" y="8"/>
                  </a:cubicBezTo>
                  <a:cubicBezTo>
                    <a:pt x="69" y="9"/>
                    <a:pt x="69" y="9"/>
                    <a:pt x="69" y="9"/>
                  </a:cubicBezTo>
                  <a:cubicBezTo>
                    <a:pt x="68" y="10"/>
                    <a:pt x="68" y="10"/>
                    <a:pt x="68" y="10"/>
                  </a:cubicBezTo>
                  <a:cubicBezTo>
                    <a:pt x="68" y="10"/>
                    <a:pt x="68" y="10"/>
                    <a:pt x="68" y="10"/>
                  </a:cubicBezTo>
                  <a:cubicBezTo>
                    <a:pt x="68" y="9"/>
                    <a:pt x="68" y="9"/>
                    <a:pt x="68" y="9"/>
                  </a:cubicBezTo>
                  <a:cubicBezTo>
                    <a:pt x="67" y="9"/>
                    <a:pt x="67" y="9"/>
                    <a:pt x="67" y="9"/>
                  </a:cubicBezTo>
                  <a:cubicBezTo>
                    <a:pt x="68" y="8"/>
                    <a:pt x="68" y="8"/>
                    <a:pt x="68" y="8"/>
                  </a:cubicBezTo>
                  <a:cubicBezTo>
                    <a:pt x="68" y="7"/>
                    <a:pt x="68" y="7"/>
                    <a:pt x="68" y="7"/>
                  </a:cubicBezTo>
                  <a:cubicBezTo>
                    <a:pt x="68" y="7"/>
                    <a:pt x="68" y="7"/>
                    <a:pt x="68" y="7"/>
                  </a:cubicBezTo>
                  <a:cubicBezTo>
                    <a:pt x="68" y="6"/>
                    <a:pt x="68" y="6"/>
                    <a:pt x="68" y="6"/>
                  </a:cubicBezTo>
                  <a:cubicBezTo>
                    <a:pt x="69" y="5"/>
                    <a:pt x="69" y="5"/>
                    <a:pt x="69" y="5"/>
                  </a:cubicBezTo>
                  <a:cubicBezTo>
                    <a:pt x="69" y="4"/>
                    <a:pt x="69" y="4"/>
                    <a:pt x="69" y="4"/>
                  </a:cubicBezTo>
                  <a:cubicBezTo>
                    <a:pt x="70" y="4"/>
                    <a:pt x="70" y="4"/>
                    <a:pt x="70" y="4"/>
                  </a:cubicBezTo>
                  <a:cubicBezTo>
                    <a:pt x="70" y="3"/>
                    <a:pt x="70" y="3"/>
                    <a:pt x="70" y="3"/>
                  </a:cubicBezTo>
                  <a:cubicBezTo>
                    <a:pt x="69" y="3"/>
                    <a:pt x="69" y="3"/>
                    <a:pt x="69" y="3"/>
                  </a:cubicBezTo>
                  <a:cubicBezTo>
                    <a:pt x="68" y="3"/>
                    <a:pt x="68" y="3"/>
                    <a:pt x="68" y="3"/>
                  </a:cubicBezTo>
                  <a:cubicBezTo>
                    <a:pt x="68" y="3"/>
                    <a:pt x="68" y="3"/>
                    <a:pt x="68" y="3"/>
                  </a:cubicBezTo>
                  <a:cubicBezTo>
                    <a:pt x="68" y="3"/>
                    <a:pt x="68" y="3"/>
                    <a:pt x="68" y="3"/>
                  </a:cubicBezTo>
                  <a:cubicBezTo>
                    <a:pt x="67" y="4"/>
                    <a:pt x="67" y="4"/>
                    <a:pt x="67" y="4"/>
                  </a:cubicBezTo>
                  <a:cubicBezTo>
                    <a:pt x="67" y="3"/>
                    <a:pt x="67" y="3"/>
                    <a:pt x="67" y="3"/>
                  </a:cubicBezTo>
                  <a:cubicBezTo>
                    <a:pt x="67" y="3"/>
                    <a:pt x="67" y="3"/>
                    <a:pt x="67" y="3"/>
                  </a:cubicBezTo>
                  <a:cubicBezTo>
                    <a:pt x="66" y="3"/>
                    <a:pt x="66" y="3"/>
                    <a:pt x="66" y="3"/>
                  </a:cubicBezTo>
                  <a:cubicBezTo>
                    <a:pt x="66" y="3"/>
                    <a:pt x="66" y="3"/>
                    <a:pt x="66" y="3"/>
                  </a:cubicBezTo>
                  <a:cubicBezTo>
                    <a:pt x="66" y="4"/>
                    <a:pt x="66" y="4"/>
                    <a:pt x="66" y="4"/>
                  </a:cubicBezTo>
                  <a:cubicBezTo>
                    <a:pt x="65" y="4"/>
                    <a:pt x="65" y="4"/>
                    <a:pt x="65" y="4"/>
                  </a:cubicBezTo>
                  <a:cubicBezTo>
                    <a:pt x="65" y="4"/>
                    <a:pt x="65" y="4"/>
                    <a:pt x="65" y="4"/>
                  </a:cubicBezTo>
                  <a:cubicBezTo>
                    <a:pt x="65" y="4"/>
                    <a:pt x="65" y="4"/>
                    <a:pt x="65" y="4"/>
                  </a:cubicBezTo>
                  <a:cubicBezTo>
                    <a:pt x="64" y="4"/>
                    <a:pt x="64" y="4"/>
                    <a:pt x="64" y="4"/>
                  </a:cubicBezTo>
                  <a:cubicBezTo>
                    <a:pt x="64" y="4"/>
                    <a:pt x="64" y="4"/>
                    <a:pt x="64" y="4"/>
                  </a:cubicBezTo>
                  <a:cubicBezTo>
                    <a:pt x="65" y="5"/>
                    <a:pt x="65" y="5"/>
                    <a:pt x="65" y="5"/>
                  </a:cubicBezTo>
                  <a:cubicBezTo>
                    <a:pt x="66" y="5"/>
                    <a:pt x="66" y="5"/>
                    <a:pt x="66" y="5"/>
                  </a:cubicBezTo>
                  <a:cubicBezTo>
                    <a:pt x="65" y="6"/>
                    <a:pt x="65" y="6"/>
                    <a:pt x="65" y="6"/>
                  </a:cubicBezTo>
                  <a:cubicBezTo>
                    <a:pt x="65" y="5"/>
                    <a:pt x="65" y="5"/>
                    <a:pt x="65" y="5"/>
                  </a:cubicBezTo>
                  <a:cubicBezTo>
                    <a:pt x="64" y="6"/>
                    <a:pt x="64" y="6"/>
                    <a:pt x="64" y="6"/>
                  </a:cubicBezTo>
                  <a:cubicBezTo>
                    <a:pt x="64" y="6"/>
                    <a:pt x="64" y="6"/>
                    <a:pt x="64" y="6"/>
                  </a:cubicBezTo>
                  <a:cubicBezTo>
                    <a:pt x="65" y="6"/>
                    <a:pt x="65" y="6"/>
                    <a:pt x="65" y="6"/>
                  </a:cubicBezTo>
                  <a:cubicBezTo>
                    <a:pt x="64" y="7"/>
                    <a:pt x="64" y="7"/>
                    <a:pt x="64" y="7"/>
                  </a:cubicBezTo>
                  <a:cubicBezTo>
                    <a:pt x="63" y="6"/>
                    <a:pt x="63" y="6"/>
                    <a:pt x="63" y="6"/>
                  </a:cubicBezTo>
                  <a:cubicBezTo>
                    <a:pt x="63" y="6"/>
                    <a:pt x="63" y="6"/>
                    <a:pt x="63" y="6"/>
                  </a:cubicBezTo>
                  <a:cubicBezTo>
                    <a:pt x="63" y="7"/>
                    <a:pt x="63" y="7"/>
                    <a:pt x="63" y="7"/>
                  </a:cubicBezTo>
                  <a:cubicBezTo>
                    <a:pt x="62" y="7"/>
                    <a:pt x="62" y="7"/>
                    <a:pt x="62" y="7"/>
                  </a:cubicBezTo>
                  <a:cubicBezTo>
                    <a:pt x="62" y="8"/>
                    <a:pt x="62" y="8"/>
                    <a:pt x="62" y="8"/>
                  </a:cubicBezTo>
                  <a:cubicBezTo>
                    <a:pt x="62" y="8"/>
                    <a:pt x="62" y="8"/>
                    <a:pt x="62" y="8"/>
                  </a:cubicBezTo>
                  <a:cubicBezTo>
                    <a:pt x="62" y="8"/>
                    <a:pt x="62" y="8"/>
                    <a:pt x="62" y="8"/>
                  </a:cubicBezTo>
                  <a:cubicBezTo>
                    <a:pt x="61" y="9"/>
                    <a:pt x="61" y="9"/>
                    <a:pt x="61" y="9"/>
                  </a:cubicBezTo>
                  <a:cubicBezTo>
                    <a:pt x="62" y="10"/>
                    <a:pt x="62" y="10"/>
                    <a:pt x="62" y="10"/>
                  </a:cubicBezTo>
                  <a:cubicBezTo>
                    <a:pt x="62" y="10"/>
                    <a:pt x="62" y="10"/>
                    <a:pt x="62" y="10"/>
                  </a:cubicBezTo>
                  <a:cubicBezTo>
                    <a:pt x="62" y="10"/>
                    <a:pt x="62" y="10"/>
                    <a:pt x="62" y="10"/>
                  </a:cubicBezTo>
                  <a:cubicBezTo>
                    <a:pt x="63" y="11"/>
                    <a:pt x="63" y="11"/>
                    <a:pt x="63" y="11"/>
                  </a:cubicBezTo>
                  <a:cubicBezTo>
                    <a:pt x="62" y="11"/>
                    <a:pt x="62" y="11"/>
                    <a:pt x="62" y="11"/>
                  </a:cubicBezTo>
                  <a:cubicBezTo>
                    <a:pt x="61" y="11"/>
                    <a:pt x="61" y="11"/>
                    <a:pt x="61" y="11"/>
                  </a:cubicBezTo>
                  <a:cubicBezTo>
                    <a:pt x="61" y="10"/>
                    <a:pt x="61" y="10"/>
                    <a:pt x="61" y="10"/>
                  </a:cubicBezTo>
                  <a:cubicBezTo>
                    <a:pt x="60" y="10"/>
                    <a:pt x="60" y="10"/>
                    <a:pt x="60" y="10"/>
                  </a:cubicBezTo>
                  <a:cubicBezTo>
                    <a:pt x="61" y="9"/>
                    <a:pt x="61" y="9"/>
                    <a:pt x="61" y="9"/>
                  </a:cubicBezTo>
                  <a:cubicBezTo>
                    <a:pt x="60" y="9"/>
                    <a:pt x="60" y="9"/>
                    <a:pt x="60" y="9"/>
                  </a:cubicBezTo>
                  <a:cubicBezTo>
                    <a:pt x="59" y="9"/>
                    <a:pt x="59" y="9"/>
                    <a:pt x="59" y="9"/>
                  </a:cubicBezTo>
                  <a:cubicBezTo>
                    <a:pt x="58" y="9"/>
                    <a:pt x="58" y="9"/>
                    <a:pt x="58" y="9"/>
                  </a:cubicBezTo>
                  <a:cubicBezTo>
                    <a:pt x="57" y="8"/>
                    <a:pt x="57" y="8"/>
                    <a:pt x="57" y="8"/>
                  </a:cubicBezTo>
                  <a:cubicBezTo>
                    <a:pt x="57" y="8"/>
                    <a:pt x="57" y="8"/>
                    <a:pt x="57" y="8"/>
                  </a:cubicBezTo>
                  <a:cubicBezTo>
                    <a:pt x="56" y="8"/>
                    <a:pt x="56" y="8"/>
                    <a:pt x="56" y="8"/>
                  </a:cubicBezTo>
                  <a:cubicBezTo>
                    <a:pt x="56" y="8"/>
                    <a:pt x="56" y="8"/>
                    <a:pt x="56" y="8"/>
                  </a:cubicBezTo>
                  <a:cubicBezTo>
                    <a:pt x="55" y="8"/>
                    <a:pt x="55" y="8"/>
                    <a:pt x="55" y="8"/>
                  </a:cubicBezTo>
                  <a:cubicBezTo>
                    <a:pt x="54" y="9"/>
                    <a:pt x="54" y="9"/>
                    <a:pt x="54" y="9"/>
                  </a:cubicBezTo>
                  <a:cubicBezTo>
                    <a:pt x="54" y="9"/>
                    <a:pt x="54" y="9"/>
                    <a:pt x="54" y="9"/>
                  </a:cubicBezTo>
                  <a:cubicBezTo>
                    <a:pt x="55" y="10"/>
                    <a:pt x="55" y="10"/>
                    <a:pt x="55" y="10"/>
                  </a:cubicBezTo>
                  <a:cubicBezTo>
                    <a:pt x="56" y="10"/>
                    <a:pt x="56" y="10"/>
                    <a:pt x="56" y="10"/>
                  </a:cubicBezTo>
                  <a:cubicBezTo>
                    <a:pt x="56" y="10"/>
                    <a:pt x="56" y="10"/>
                    <a:pt x="56" y="10"/>
                  </a:cubicBezTo>
                  <a:cubicBezTo>
                    <a:pt x="57" y="10"/>
                    <a:pt x="57" y="10"/>
                    <a:pt x="57" y="10"/>
                  </a:cubicBezTo>
                  <a:cubicBezTo>
                    <a:pt x="57" y="11"/>
                    <a:pt x="57" y="11"/>
                    <a:pt x="57" y="11"/>
                  </a:cubicBezTo>
                  <a:cubicBezTo>
                    <a:pt x="57" y="12"/>
                    <a:pt x="57" y="12"/>
                    <a:pt x="57" y="12"/>
                  </a:cubicBezTo>
                  <a:cubicBezTo>
                    <a:pt x="58" y="13"/>
                    <a:pt x="58" y="13"/>
                    <a:pt x="58" y="13"/>
                  </a:cubicBezTo>
                  <a:cubicBezTo>
                    <a:pt x="58" y="13"/>
                    <a:pt x="58" y="13"/>
                    <a:pt x="58" y="13"/>
                  </a:cubicBezTo>
                  <a:cubicBezTo>
                    <a:pt x="57" y="13"/>
                    <a:pt x="57" y="13"/>
                    <a:pt x="57" y="13"/>
                  </a:cubicBezTo>
                  <a:cubicBezTo>
                    <a:pt x="56" y="12"/>
                    <a:pt x="56" y="12"/>
                    <a:pt x="56" y="12"/>
                  </a:cubicBezTo>
                  <a:cubicBezTo>
                    <a:pt x="56" y="12"/>
                    <a:pt x="56" y="12"/>
                    <a:pt x="56" y="12"/>
                  </a:cubicBezTo>
                  <a:cubicBezTo>
                    <a:pt x="55" y="11"/>
                    <a:pt x="55" y="11"/>
                    <a:pt x="55" y="11"/>
                  </a:cubicBezTo>
                  <a:cubicBezTo>
                    <a:pt x="55" y="12"/>
                    <a:pt x="55" y="12"/>
                    <a:pt x="55" y="12"/>
                  </a:cubicBezTo>
                  <a:cubicBezTo>
                    <a:pt x="54" y="12"/>
                    <a:pt x="54" y="12"/>
                    <a:pt x="54" y="12"/>
                  </a:cubicBezTo>
                  <a:cubicBezTo>
                    <a:pt x="54" y="11"/>
                    <a:pt x="54" y="11"/>
                    <a:pt x="54" y="11"/>
                  </a:cubicBezTo>
                  <a:cubicBezTo>
                    <a:pt x="53" y="12"/>
                    <a:pt x="53" y="12"/>
                    <a:pt x="53" y="12"/>
                  </a:cubicBezTo>
                  <a:cubicBezTo>
                    <a:pt x="53" y="12"/>
                    <a:pt x="53" y="12"/>
                    <a:pt x="53" y="12"/>
                  </a:cubicBezTo>
                  <a:cubicBezTo>
                    <a:pt x="53" y="13"/>
                    <a:pt x="53" y="13"/>
                    <a:pt x="53" y="13"/>
                  </a:cubicBezTo>
                  <a:cubicBezTo>
                    <a:pt x="53" y="14"/>
                    <a:pt x="53" y="14"/>
                    <a:pt x="53" y="14"/>
                  </a:cubicBezTo>
                  <a:cubicBezTo>
                    <a:pt x="54" y="14"/>
                    <a:pt x="54" y="14"/>
                    <a:pt x="54" y="14"/>
                  </a:cubicBezTo>
                  <a:cubicBezTo>
                    <a:pt x="54" y="15"/>
                    <a:pt x="54" y="15"/>
                    <a:pt x="54" y="15"/>
                  </a:cubicBezTo>
                  <a:cubicBezTo>
                    <a:pt x="53" y="15"/>
                    <a:pt x="53" y="15"/>
                    <a:pt x="53" y="15"/>
                  </a:cubicBezTo>
                  <a:cubicBezTo>
                    <a:pt x="53" y="14"/>
                    <a:pt x="53" y="14"/>
                    <a:pt x="53" y="14"/>
                  </a:cubicBezTo>
                  <a:cubicBezTo>
                    <a:pt x="52" y="15"/>
                    <a:pt x="52" y="15"/>
                    <a:pt x="52" y="15"/>
                  </a:cubicBezTo>
                  <a:cubicBezTo>
                    <a:pt x="52" y="16"/>
                    <a:pt x="52" y="16"/>
                    <a:pt x="52" y="16"/>
                  </a:cubicBezTo>
                  <a:cubicBezTo>
                    <a:pt x="51" y="16"/>
                    <a:pt x="51" y="16"/>
                    <a:pt x="51" y="16"/>
                  </a:cubicBezTo>
                  <a:cubicBezTo>
                    <a:pt x="51" y="16"/>
                    <a:pt x="51" y="16"/>
                    <a:pt x="51" y="16"/>
                  </a:cubicBezTo>
                  <a:cubicBezTo>
                    <a:pt x="52" y="15"/>
                    <a:pt x="52" y="15"/>
                    <a:pt x="52" y="15"/>
                  </a:cubicBezTo>
                  <a:cubicBezTo>
                    <a:pt x="52" y="15"/>
                    <a:pt x="52" y="15"/>
                    <a:pt x="52" y="15"/>
                  </a:cubicBezTo>
                  <a:cubicBezTo>
                    <a:pt x="52" y="14"/>
                    <a:pt x="52" y="14"/>
                    <a:pt x="52" y="14"/>
                  </a:cubicBezTo>
                  <a:cubicBezTo>
                    <a:pt x="52" y="12"/>
                    <a:pt x="52" y="12"/>
                    <a:pt x="52" y="12"/>
                  </a:cubicBezTo>
                  <a:cubicBezTo>
                    <a:pt x="51" y="12"/>
                    <a:pt x="51" y="12"/>
                    <a:pt x="51" y="12"/>
                  </a:cubicBezTo>
                  <a:cubicBezTo>
                    <a:pt x="50" y="13"/>
                    <a:pt x="50" y="13"/>
                    <a:pt x="50" y="13"/>
                  </a:cubicBezTo>
                  <a:cubicBezTo>
                    <a:pt x="50" y="14"/>
                    <a:pt x="50" y="14"/>
                    <a:pt x="50" y="14"/>
                  </a:cubicBezTo>
                  <a:cubicBezTo>
                    <a:pt x="50" y="15"/>
                    <a:pt x="50" y="15"/>
                    <a:pt x="50" y="15"/>
                  </a:cubicBezTo>
                  <a:cubicBezTo>
                    <a:pt x="50" y="16"/>
                    <a:pt x="50" y="16"/>
                    <a:pt x="50" y="16"/>
                  </a:cubicBezTo>
                  <a:cubicBezTo>
                    <a:pt x="49" y="15"/>
                    <a:pt x="49" y="15"/>
                    <a:pt x="49" y="15"/>
                  </a:cubicBezTo>
                  <a:cubicBezTo>
                    <a:pt x="50" y="14"/>
                    <a:pt x="50" y="14"/>
                    <a:pt x="50" y="14"/>
                  </a:cubicBezTo>
                  <a:cubicBezTo>
                    <a:pt x="50" y="13"/>
                    <a:pt x="50" y="13"/>
                    <a:pt x="50" y="13"/>
                  </a:cubicBezTo>
                  <a:cubicBezTo>
                    <a:pt x="49" y="13"/>
                    <a:pt x="49" y="13"/>
                    <a:pt x="49" y="13"/>
                  </a:cubicBezTo>
                  <a:cubicBezTo>
                    <a:pt x="48" y="13"/>
                    <a:pt x="48" y="13"/>
                    <a:pt x="48" y="13"/>
                  </a:cubicBezTo>
                  <a:cubicBezTo>
                    <a:pt x="48" y="14"/>
                    <a:pt x="48" y="14"/>
                    <a:pt x="48" y="14"/>
                  </a:cubicBezTo>
                  <a:cubicBezTo>
                    <a:pt x="48" y="15"/>
                    <a:pt x="48" y="15"/>
                    <a:pt x="48" y="15"/>
                  </a:cubicBezTo>
                  <a:cubicBezTo>
                    <a:pt x="48" y="16"/>
                    <a:pt x="48" y="16"/>
                    <a:pt x="48" y="16"/>
                  </a:cubicBezTo>
                  <a:cubicBezTo>
                    <a:pt x="49" y="16"/>
                    <a:pt x="49" y="16"/>
                    <a:pt x="49" y="16"/>
                  </a:cubicBezTo>
                  <a:cubicBezTo>
                    <a:pt x="50" y="17"/>
                    <a:pt x="50" y="17"/>
                    <a:pt x="50" y="17"/>
                  </a:cubicBezTo>
                  <a:cubicBezTo>
                    <a:pt x="49" y="18"/>
                    <a:pt x="49" y="18"/>
                    <a:pt x="49" y="18"/>
                  </a:cubicBezTo>
                  <a:cubicBezTo>
                    <a:pt x="49" y="17"/>
                    <a:pt x="49" y="17"/>
                    <a:pt x="49" y="17"/>
                  </a:cubicBezTo>
                  <a:cubicBezTo>
                    <a:pt x="48" y="16"/>
                    <a:pt x="48" y="16"/>
                    <a:pt x="48" y="16"/>
                  </a:cubicBezTo>
                  <a:cubicBezTo>
                    <a:pt x="47" y="15"/>
                    <a:pt x="47" y="15"/>
                    <a:pt x="47" y="15"/>
                  </a:cubicBezTo>
                  <a:cubicBezTo>
                    <a:pt x="47" y="15"/>
                    <a:pt x="47" y="15"/>
                    <a:pt x="47" y="15"/>
                  </a:cubicBezTo>
                  <a:cubicBezTo>
                    <a:pt x="46" y="15"/>
                    <a:pt x="46" y="15"/>
                    <a:pt x="46" y="15"/>
                  </a:cubicBezTo>
                  <a:cubicBezTo>
                    <a:pt x="46" y="16"/>
                    <a:pt x="46" y="16"/>
                    <a:pt x="46" y="16"/>
                  </a:cubicBezTo>
                  <a:cubicBezTo>
                    <a:pt x="47" y="17"/>
                    <a:pt x="47" y="17"/>
                    <a:pt x="47" y="17"/>
                  </a:cubicBezTo>
                  <a:cubicBezTo>
                    <a:pt x="47" y="17"/>
                    <a:pt x="47" y="17"/>
                    <a:pt x="47" y="17"/>
                  </a:cubicBezTo>
                  <a:cubicBezTo>
                    <a:pt x="48" y="17"/>
                    <a:pt x="48" y="17"/>
                    <a:pt x="48" y="17"/>
                  </a:cubicBezTo>
                  <a:cubicBezTo>
                    <a:pt x="47" y="17"/>
                    <a:pt x="47" y="17"/>
                    <a:pt x="47" y="17"/>
                  </a:cubicBezTo>
                  <a:cubicBezTo>
                    <a:pt x="46" y="17"/>
                    <a:pt x="46" y="17"/>
                    <a:pt x="46" y="17"/>
                  </a:cubicBezTo>
                  <a:cubicBezTo>
                    <a:pt x="47" y="18"/>
                    <a:pt x="47" y="18"/>
                    <a:pt x="47" y="18"/>
                  </a:cubicBezTo>
                  <a:cubicBezTo>
                    <a:pt x="46" y="17"/>
                    <a:pt x="46" y="17"/>
                    <a:pt x="46" y="17"/>
                  </a:cubicBezTo>
                  <a:cubicBezTo>
                    <a:pt x="46" y="16"/>
                    <a:pt x="46" y="16"/>
                    <a:pt x="46" y="16"/>
                  </a:cubicBezTo>
                  <a:cubicBezTo>
                    <a:pt x="45" y="16"/>
                    <a:pt x="45" y="16"/>
                    <a:pt x="45" y="16"/>
                  </a:cubicBezTo>
                  <a:cubicBezTo>
                    <a:pt x="45" y="16"/>
                    <a:pt x="45" y="16"/>
                    <a:pt x="45" y="16"/>
                  </a:cubicBezTo>
                  <a:cubicBezTo>
                    <a:pt x="45" y="16"/>
                    <a:pt x="45" y="16"/>
                    <a:pt x="45" y="16"/>
                  </a:cubicBezTo>
                  <a:cubicBezTo>
                    <a:pt x="44" y="17"/>
                    <a:pt x="44" y="17"/>
                    <a:pt x="44" y="17"/>
                  </a:cubicBezTo>
                  <a:cubicBezTo>
                    <a:pt x="45" y="17"/>
                    <a:pt x="45" y="17"/>
                    <a:pt x="45" y="17"/>
                  </a:cubicBezTo>
                  <a:cubicBezTo>
                    <a:pt x="45" y="18"/>
                    <a:pt x="45" y="18"/>
                    <a:pt x="45" y="18"/>
                  </a:cubicBezTo>
                  <a:cubicBezTo>
                    <a:pt x="44" y="18"/>
                    <a:pt x="44" y="18"/>
                    <a:pt x="44" y="18"/>
                  </a:cubicBezTo>
                  <a:cubicBezTo>
                    <a:pt x="43" y="18"/>
                    <a:pt x="43" y="18"/>
                    <a:pt x="43" y="18"/>
                  </a:cubicBezTo>
                  <a:cubicBezTo>
                    <a:pt x="42" y="19"/>
                    <a:pt x="42" y="19"/>
                    <a:pt x="42" y="19"/>
                  </a:cubicBezTo>
                  <a:cubicBezTo>
                    <a:pt x="43" y="19"/>
                    <a:pt x="43" y="19"/>
                    <a:pt x="43" y="19"/>
                  </a:cubicBezTo>
                  <a:cubicBezTo>
                    <a:pt x="43" y="19"/>
                    <a:pt x="43" y="19"/>
                    <a:pt x="43" y="19"/>
                  </a:cubicBezTo>
                  <a:cubicBezTo>
                    <a:pt x="44" y="20"/>
                    <a:pt x="44" y="20"/>
                    <a:pt x="44" y="20"/>
                  </a:cubicBezTo>
                  <a:cubicBezTo>
                    <a:pt x="43" y="20"/>
                    <a:pt x="43" y="20"/>
                    <a:pt x="43" y="20"/>
                  </a:cubicBezTo>
                  <a:cubicBezTo>
                    <a:pt x="43" y="20"/>
                    <a:pt x="43" y="20"/>
                    <a:pt x="43" y="20"/>
                  </a:cubicBezTo>
                  <a:cubicBezTo>
                    <a:pt x="43" y="20"/>
                    <a:pt x="43" y="20"/>
                    <a:pt x="43" y="20"/>
                  </a:cubicBezTo>
                  <a:cubicBezTo>
                    <a:pt x="43" y="21"/>
                    <a:pt x="43" y="21"/>
                    <a:pt x="43" y="21"/>
                  </a:cubicBezTo>
                  <a:cubicBezTo>
                    <a:pt x="42" y="21"/>
                    <a:pt x="42" y="21"/>
                    <a:pt x="42" y="21"/>
                  </a:cubicBezTo>
                  <a:cubicBezTo>
                    <a:pt x="42" y="21"/>
                    <a:pt x="42" y="21"/>
                    <a:pt x="42" y="21"/>
                  </a:cubicBezTo>
                  <a:cubicBezTo>
                    <a:pt x="42" y="21"/>
                    <a:pt x="42" y="21"/>
                    <a:pt x="42" y="21"/>
                  </a:cubicBezTo>
                  <a:cubicBezTo>
                    <a:pt x="42" y="21"/>
                    <a:pt x="42" y="21"/>
                    <a:pt x="42" y="21"/>
                  </a:cubicBezTo>
                  <a:cubicBezTo>
                    <a:pt x="41" y="21"/>
                    <a:pt x="41" y="21"/>
                    <a:pt x="41" y="21"/>
                  </a:cubicBezTo>
                  <a:cubicBezTo>
                    <a:pt x="41" y="21"/>
                    <a:pt x="41" y="21"/>
                    <a:pt x="41" y="21"/>
                  </a:cubicBezTo>
                  <a:cubicBezTo>
                    <a:pt x="40" y="22"/>
                    <a:pt x="40" y="22"/>
                    <a:pt x="40" y="22"/>
                  </a:cubicBezTo>
                  <a:cubicBezTo>
                    <a:pt x="40" y="22"/>
                    <a:pt x="40" y="22"/>
                    <a:pt x="40" y="22"/>
                  </a:cubicBezTo>
                  <a:cubicBezTo>
                    <a:pt x="40" y="22"/>
                    <a:pt x="40" y="22"/>
                    <a:pt x="40" y="22"/>
                  </a:cubicBezTo>
                  <a:cubicBezTo>
                    <a:pt x="39" y="22"/>
                    <a:pt x="39" y="22"/>
                    <a:pt x="39" y="22"/>
                  </a:cubicBezTo>
                  <a:cubicBezTo>
                    <a:pt x="39" y="23"/>
                    <a:pt x="39" y="23"/>
                    <a:pt x="39" y="23"/>
                  </a:cubicBezTo>
                  <a:cubicBezTo>
                    <a:pt x="40" y="23"/>
                    <a:pt x="40" y="23"/>
                    <a:pt x="40" y="23"/>
                  </a:cubicBezTo>
                  <a:cubicBezTo>
                    <a:pt x="42" y="23"/>
                    <a:pt x="42" y="23"/>
                    <a:pt x="42" y="23"/>
                  </a:cubicBezTo>
                  <a:cubicBezTo>
                    <a:pt x="42" y="23"/>
                    <a:pt x="42" y="23"/>
                    <a:pt x="42" y="23"/>
                  </a:cubicBezTo>
                  <a:cubicBezTo>
                    <a:pt x="43" y="23"/>
                    <a:pt x="43" y="23"/>
                    <a:pt x="43" y="23"/>
                  </a:cubicBezTo>
                  <a:cubicBezTo>
                    <a:pt x="43" y="23"/>
                    <a:pt x="43" y="23"/>
                    <a:pt x="43" y="23"/>
                  </a:cubicBezTo>
                  <a:cubicBezTo>
                    <a:pt x="43" y="23"/>
                    <a:pt x="43" y="23"/>
                    <a:pt x="43" y="23"/>
                  </a:cubicBezTo>
                  <a:cubicBezTo>
                    <a:pt x="43" y="24"/>
                    <a:pt x="43" y="24"/>
                    <a:pt x="43" y="24"/>
                  </a:cubicBezTo>
                  <a:cubicBezTo>
                    <a:pt x="43" y="25"/>
                    <a:pt x="43" y="25"/>
                    <a:pt x="43" y="25"/>
                  </a:cubicBezTo>
                  <a:cubicBezTo>
                    <a:pt x="42" y="25"/>
                    <a:pt x="42" y="25"/>
                    <a:pt x="42" y="25"/>
                  </a:cubicBezTo>
                  <a:cubicBezTo>
                    <a:pt x="42" y="25"/>
                    <a:pt x="42" y="25"/>
                    <a:pt x="42" y="25"/>
                  </a:cubicBezTo>
                  <a:cubicBezTo>
                    <a:pt x="42" y="24"/>
                    <a:pt x="42" y="24"/>
                    <a:pt x="42" y="24"/>
                  </a:cubicBezTo>
                  <a:cubicBezTo>
                    <a:pt x="41" y="24"/>
                    <a:pt x="41" y="24"/>
                    <a:pt x="41" y="24"/>
                  </a:cubicBezTo>
                  <a:cubicBezTo>
                    <a:pt x="41" y="24"/>
                    <a:pt x="41" y="24"/>
                    <a:pt x="41" y="24"/>
                  </a:cubicBezTo>
                  <a:cubicBezTo>
                    <a:pt x="40" y="24"/>
                    <a:pt x="40" y="24"/>
                    <a:pt x="40" y="24"/>
                  </a:cubicBezTo>
                  <a:cubicBezTo>
                    <a:pt x="40" y="24"/>
                    <a:pt x="40" y="24"/>
                    <a:pt x="40" y="24"/>
                  </a:cubicBezTo>
                  <a:cubicBezTo>
                    <a:pt x="40" y="25"/>
                    <a:pt x="40" y="25"/>
                    <a:pt x="40" y="25"/>
                  </a:cubicBezTo>
                  <a:cubicBezTo>
                    <a:pt x="39" y="24"/>
                    <a:pt x="39" y="24"/>
                    <a:pt x="39" y="24"/>
                  </a:cubicBezTo>
                  <a:cubicBezTo>
                    <a:pt x="39" y="24"/>
                    <a:pt x="39" y="24"/>
                    <a:pt x="39" y="24"/>
                  </a:cubicBezTo>
                  <a:cubicBezTo>
                    <a:pt x="40" y="25"/>
                    <a:pt x="40" y="25"/>
                    <a:pt x="40" y="25"/>
                  </a:cubicBezTo>
                  <a:cubicBezTo>
                    <a:pt x="40" y="26"/>
                    <a:pt x="40" y="26"/>
                    <a:pt x="40" y="26"/>
                  </a:cubicBezTo>
                  <a:cubicBezTo>
                    <a:pt x="39" y="26"/>
                    <a:pt x="39" y="26"/>
                    <a:pt x="39" y="26"/>
                  </a:cubicBezTo>
                  <a:cubicBezTo>
                    <a:pt x="39" y="26"/>
                    <a:pt x="39" y="26"/>
                    <a:pt x="39" y="26"/>
                  </a:cubicBezTo>
                  <a:cubicBezTo>
                    <a:pt x="39" y="27"/>
                    <a:pt x="39" y="27"/>
                    <a:pt x="39" y="27"/>
                  </a:cubicBezTo>
                  <a:cubicBezTo>
                    <a:pt x="39" y="27"/>
                    <a:pt x="39" y="27"/>
                    <a:pt x="39" y="27"/>
                  </a:cubicBezTo>
                  <a:cubicBezTo>
                    <a:pt x="39" y="26"/>
                    <a:pt x="39" y="26"/>
                    <a:pt x="39" y="26"/>
                  </a:cubicBezTo>
                  <a:cubicBezTo>
                    <a:pt x="39" y="26"/>
                    <a:pt x="39" y="26"/>
                    <a:pt x="39" y="26"/>
                  </a:cubicBezTo>
                  <a:cubicBezTo>
                    <a:pt x="38" y="25"/>
                    <a:pt x="38" y="25"/>
                    <a:pt x="38" y="25"/>
                  </a:cubicBezTo>
                  <a:cubicBezTo>
                    <a:pt x="38" y="26"/>
                    <a:pt x="38" y="26"/>
                    <a:pt x="38" y="26"/>
                  </a:cubicBezTo>
                  <a:cubicBezTo>
                    <a:pt x="37" y="26"/>
                    <a:pt x="37" y="26"/>
                    <a:pt x="37" y="26"/>
                  </a:cubicBezTo>
                  <a:cubicBezTo>
                    <a:pt x="37" y="25"/>
                    <a:pt x="37" y="25"/>
                    <a:pt x="37" y="25"/>
                  </a:cubicBezTo>
                  <a:cubicBezTo>
                    <a:pt x="37" y="25"/>
                    <a:pt x="37" y="25"/>
                    <a:pt x="37" y="25"/>
                  </a:cubicBezTo>
                  <a:cubicBezTo>
                    <a:pt x="36" y="25"/>
                    <a:pt x="36" y="25"/>
                    <a:pt x="36" y="25"/>
                  </a:cubicBezTo>
                  <a:cubicBezTo>
                    <a:pt x="36" y="26"/>
                    <a:pt x="36" y="26"/>
                    <a:pt x="36" y="26"/>
                  </a:cubicBezTo>
                  <a:cubicBezTo>
                    <a:pt x="36" y="26"/>
                    <a:pt x="36" y="26"/>
                    <a:pt x="36" y="26"/>
                  </a:cubicBezTo>
                  <a:cubicBezTo>
                    <a:pt x="37" y="26"/>
                    <a:pt x="37" y="26"/>
                    <a:pt x="37" y="26"/>
                  </a:cubicBezTo>
                  <a:cubicBezTo>
                    <a:pt x="38" y="27"/>
                    <a:pt x="38" y="27"/>
                    <a:pt x="38" y="27"/>
                  </a:cubicBezTo>
                  <a:cubicBezTo>
                    <a:pt x="38" y="27"/>
                    <a:pt x="38" y="27"/>
                    <a:pt x="38" y="27"/>
                  </a:cubicBezTo>
                  <a:cubicBezTo>
                    <a:pt x="36" y="27"/>
                    <a:pt x="36" y="27"/>
                    <a:pt x="36" y="27"/>
                  </a:cubicBezTo>
                  <a:cubicBezTo>
                    <a:pt x="36" y="27"/>
                    <a:pt x="36" y="27"/>
                    <a:pt x="36" y="27"/>
                  </a:cubicBezTo>
                  <a:cubicBezTo>
                    <a:pt x="35" y="27"/>
                    <a:pt x="35" y="27"/>
                    <a:pt x="35" y="27"/>
                  </a:cubicBezTo>
                  <a:cubicBezTo>
                    <a:pt x="35" y="28"/>
                    <a:pt x="35" y="28"/>
                    <a:pt x="35" y="28"/>
                  </a:cubicBezTo>
                  <a:cubicBezTo>
                    <a:pt x="35" y="28"/>
                    <a:pt x="35" y="28"/>
                    <a:pt x="35" y="28"/>
                  </a:cubicBezTo>
                  <a:cubicBezTo>
                    <a:pt x="35" y="29"/>
                    <a:pt x="35" y="29"/>
                    <a:pt x="35" y="29"/>
                  </a:cubicBezTo>
                  <a:cubicBezTo>
                    <a:pt x="35" y="29"/>
                    <a:pt x="35" y="29"/>
                    <a:pt x="35" y="29"/>
                  </a:cubicBezTo>
                  <a:cubicBezTo>
                    <a:pt x="36" y="28"/>
                    <a:pt x="36" y="28"/>
                    <a:pt x="36" y="28"/>
                  </a:cubicBezTo>
                  <a:cubicBezTo>
                    <a:pt x="37" y="28"/>
                    <a:pt x="37" y="28"/>
                    <a:pt x="37" y="28"/>
                  </a:cubicBezTo>
                  <a:cubicBezTo>
                    <a:pt x="37" y="29"/>
                    <a:pt x="37" y="29"/>
                    <a:pt x="37" y="29"/>
                  </a:cubicBezTo>
                  <a:cubicBezTo>
                    <a:pt x="36" y="29"/>
                    <a:pt x="36" y="29"/>
                    <a:pt x="36" y="29"/>
                  </a:cubicBezTo>
                  <a:cubicBezTo>
                    <a:pt x="36" y="29"/>
                    <a:pt x="36" y="29"/>
                    <a:pt x="36" y="29"/>
                  </a:cubicBezTo>
                  <a:cubicBezTo>
                    <a:pt x="36" y="30"/>
                    <a:pt x="36" y="30"/>
                    <a:pt x="36" y="30"/>
                  </a:cubicBezTo>
                  <a:cubicBezTo>
                    <a:pt x="37" y="31"/>
                    <a:pt x="37" y="31"/>
                    <a:pt x="37" y="31"/>
                  </a:cubicBezTo>
                  <a:cubicBezTo>
                    <a:pt x="37" y="31"/>
                    <a:pt x="37" y="31"/>
                    <a:pt x="37" y="31"/>
                  </a:cubicBezTo>
                  <a:cubicBezTo>
                    <a:pt x="37" y="31"/>
                    <a:pt x="37" y="31"/>
                    <a:pt x="37" y="31"/>
                  </a:cubicBezTo>
                  <a:cubicBezTo>
                    <a:pt x="36" y="31"/>
                    <a:pt x="36" y="31"/>
                    <a:pt x="36" y="31"/>
                  </a:cubicBezTo>
                  <a:cubicBezTo>
                    <a:pt x="35" y="30"/>
                    <a:pt x="35" y="30"/>
                    <a:pt x="35" y="30"/>
                  </a:cubicBezTo>
                  <a:cubicBezTo>
                    <a:pt x="35" y="30"/>
                    <a:pt x="35" y="30"/>
                    <a:pt x="35" y="30"/>
                  </a:cubicBezTo>
                  <a:cubicBezTo>
                    <a:pt x="34" y="31"/>
                    <a:pt x="34" y="31"/>
                    <a:pt x="34" y="31"/>
                  </a:cubicBezTo>
                  <a:cubicBezTo>
                    <a:pt x="35" y="31"/>
                    <a:pt x="35" y="31"/>
                    <a:pt x="35" y="31"/>
                  </a:cubicBezTo>
                  <a:cubicBezTo>
                    <a:pt x="34" y="31"/>
                    <a:pt x="34" y="31"/>
                    <a:pt x="34" y="31"/>
                  </a:cubicBezTo>
                  <a:cubicBezTo>
                    <a:pt x="33" y="32"/>
                    <a:pt x="33" y="32"/>
                    <a:pt x="33" y="32"/>
                  </a:cubicBezTo>
                  <a:cubicBezTo>
                    <a:pt x="33" y="32"/>
                    <a:pt x="33" y="32"/>
                    <a:pt x="33" y="32"/>
                  </a:cubicBezTo>
                  <a:cubicBezTo>
                    <a:pt x="34" y="32"/>
                    <a:pt x="34" y="32"/>
                    <a:pt x="34" y="32"/>
                  </a:cubicBezTo>
                  <a:cubicBezTo>
                    <a:pt x="35" y="32"/>
                    <a:pt x="35" y="32"/>
                    <a:pt x="35" y="32"/>
                  </a:cubicBezTo>
                  <a:cubicBezTo>
                    <a:pt x="35" y="32"/>
                    <a:pt x="35" y="32"/>
                    <a:pt x="35" y="32"/>
                  </a:cubicBezTo>
                  <a:cubicBezTo>
                    <a:pt x="36" y="32"/>
                    <a:pt x="36" y="32"/>
                    <a:pt x="36" y="32"/>
                  </a:cubicBezTo>
                  <a:cubicBezTo>
                    <a:pt x="36" y="33"/>
                    <a:pt x="36" y="33"/>
                    <a:pt x="36" y="33"/>
                  </a:cubicBezTo>
                  <a:cubicBezTo>
                    <a:pt x="37" y="33"/>
                    <a:pt x="37" y="33"/>
                    <a:pt x="37" y="33"/>
                  </a:cubicBezTo>
                  <a:cubicBezTo>
                    <a:pt x="37" y="34"/>
                    <a:pt x="37" y="34"/>
                    <a:pt x="37" y="34"/>
                  </a:cubicBezTo>
                  <a:cubicBezTo>
                    <a:pt x="36" y="33"/>
                    <a:pt x="36" y="33"/>
                    <a:pt x="36" y="33"/>
                  </a:cubicBezTo>
                  <a:cubicBezTo>
                    <a:pt x="35" y="33"/>
                    <a:pt x="35" y="33"/>
                    <a:pt x="35" y="33"/>
                  </a:cubicBezTo>
                  <a:cubicBezTo>
                    <a:pt x="34" y="33"/>
                    <a:pt x="34" y="33"/>
                    <a:pt x="34" y="33"/>
                  </a:cubicBezTo>
                  <a:cubicBezTo>
                    <a:pt x="33" y="33"/>
                    <a:pt x="33" y="33"/>
                    <a:pt x="33" y="33"/>
                  </a:cubicBezTo>
                  <a:cubicBezTo>
                    <a:pt x="33" y="34"/>
                    <a:pt x="33" y="34"/>
                    <a:pt x="33" y="34"/>
                  </a:cubicBezTo>
                  <a:cubicBezTo>
                    <a:pt x="32" y="34"/>
                    <a:pt x="32" y="34"/>
                    <a:pt x="32" y="34"/>
                  </a:cubicBezTo>
                  <a:cubicBezTo>
                    <a:pt x="32" y="34"/>
                    <a:pt x="32" y="34"/>
                    <a:pt x="32" y="34"/>
                  </a:cubicBezTo>
                  <a:cubicBezTo>
                    <a:pt x="31" y="35"/>
                    <a:pt x="31" y="35"/>
                    <a:pt x="31" y="35"/>
                  </a:cubicBezTo>
                  <a:cubicBezTo>
                    <a:pt x="30" y="35"/>
                    <a:pt x="30" y="35"/>
                    <a:pt x="30" y="35"/>
                  </a:cubicBezTo>
                  <a:cubicBezTo>
                    <a:pt x="30" y="35"/>
                    <a:pt x="30" y="35"/>
                    <a:pt x="30" y="35"/>
                  </a:cubicBezTo>
                  <a:cubicBezTo>
                    <a:pt x="31" y="35"/>
                    <a:pt x="31" y="35"/>
                    <a:pt x="31" y="35"/>
                  </a:cubicBezTo>
                  <a:cubicBezTo>
                    <a:pt x="32" y="36"/>
                    <a:pt x="32" y="36"/>
                    <a:pt x="32" y="36"/>
                  </a:cubicBezTo>
                  <a:cubicBezTo>
                    <a:pt x="31" y="36"/>
                    <a:pt x="31" y="36"/>
                    <a:pt x="31" y="36"/>
                  </a:cubicBezTo>
                  <a:cubicBezTo>
                    <a:pt x="31" y="36"/>
                    <a:pt x="31" y="36"/>
                    <a:pt x="31" y="36"/>
                  </a:cubicBezTo>
                  <a:cubicBezTo>
                    <a:pt x="30" y="36"/>
                    <a:pt x="30" y="36"/>
                    <a:pt x="30" y="36"/>
                  </a:cubicBezTo>
                  <a:cubicBezTo>
                    <a:pt x="31" y="36"/>
                    <a:pt x="31" y="36"/>
                    <a:pt x="31" y="36"/>
                  </a:cubicBezTo>
                  <a:cubicBezTo>
                    <a:pt x="31" y="37"/>
                    <a:pt x="31" y="37"/>
                    <a:pt x="31" y="37"/>
                  </a:cubicBezTo>
                  <a:cubicBezTo>
                    <a:pt x="30" y="37"/>
                    <a:pt x="30" y="37"/>
                    <a:pt x="30" y="37"/>
                  </a:cubicBezTo>
                  <a:cubicBezTo>
                    <a:pt x="30" y="36"/>
                    <a:pt x="30" y="36"/>
                    <a:pt x="30" y="36"/>
                  </a:cubicBezTo>
                  <a:cubicBezTo>
                    <a:pt x="30" y="37"/>
                    <a:pt x="30" y="37"/>
                    <a:pt x="30" y="37"/>
                  </a:cubicBezTo>
                  <a:cubicBezTo>
                    <a:pt x="30" y="37"/>
                    <a:pt x="30" y="37"/>
                    <a:pt x="30" y="37"/>
                  </a:cubicBezTo>
                  <a:cubicBezTo>
                    <a:pt x="30" y="37"/>
                    <a:pt x="30" y="37"/>
                    <a:pt x="30" y="37"/>
                  </a:cubicBezTo>
                  <a:cubicBezTo>
                    <a:pt x="30" y="38"/>
                    <a:pt x="30" y="38"/>
                    <a:pt x="30" y="38"/>
                  </a:cubicBezTo>
                  <a:cubicBezTo>
                    <a:pt x="30" y="38"/>
                    <a:pt x="30" y="38"/>
                    <a:pt x="30" y="38"/>
                  </a:cubicBezTo>
                  <a:cubicBezTo>
                    <a:pt x="30" y="38"/>
                    <a:pt x="30" y="38"/>
                    <a:pt x="30" y="38"/>
                  </a:cubicBezTo>
                  <a:cubicBezTo>
                    <a:pt x="29" y="38"/>
                    <a:pt x="29" y="38"/>
                    <a:pt x="29" y="38"/>
                  </a:cubicBezTo>
                  <a:cubicBezTo>
                    <a:pt x="29" y="38"/>
                    <a:pt x="29" y="38"/>
                    <a:pt x="29" y="38"/>
                  </a:cubicBezTo>
                  <a:cubicBezTo>
                    <a:pt x="29" y="38"/>
                    <a:pt x="29" y="38"/>
                    <a:pt x="29" y="38"/>
                  </a:cubicBezTo>
                  <a:cubicBezTo>
                    <a:pt x="29" y="39"/>
                    <a:pt x="29" y="39"/>
                    <a:pt x="29" y="39"/>
                  </a:cubicBezTo>
                  <a:cubicBezTo>
                    <a:pt x="29" y="39"/>
                    <a:pt x="29" y="39"/>
                    <a:pt x="29" y="39"/>
                  </a:cubicBezTo>
                  <a:cubicBezTo>
                    <a:pt x="30" y="39"/>
                    <a:pt x="30" y="39"/>
                    <a:pt x="30" y="39"/>
                  </a:cubicBezTo>
                  <a:cubicBezTo>
                    <a:pt x="31" y="40"/>
                    <a:pt x="31" y="40"/>
                    <a:pt x="31" y="40"/>
                  </a:cubicBezTo>
                  <a:cubicBezTo>
                    <a:pt x="31" y="40"/>
                    <a:pt x="31" y="40"/>
                    <a:pt x="31" y="40"/>
                  </a:cubicBezTo>
                  <a:cubicBezTo>
                    <a:pt x="32" y="40"/>
                    <a:pt x="32" y="40"/>
                    <a:pt x="32" y="40"/>
                  </a:cubicBezTo>
                  <a:cubicBezTo>
                    <a:pt x="31" y="40"/>
                    <a:pt x="31" y="40"/>
                    <a:pt x="31" y="40"/>
                  </a:cubicBezTo>
                  <a:cubicBezTo>
                    <a:pt x="31" y="40"/>
                    <a:pt x="31" y="40"/>
                    <a:pt x="31" y="40"/>
                  </a:cubicBezTo>
                  <a:cubicBezTo>
                    <a:pt x="30" y="40"/>
                    <a:pt x="30" y="40"/>
                    <a:pt x="30" y="40"/>
                  </a:cubicBezTo>
                  <a:cubicBezTo>
                    <a:pt x="30" y="40"/>
                    <a:pt x="30" y="40"/>
                    <a:pt x="30" y="40"/>
                  </a:cubicBezTo>
                  <a:cubicBezTo>
                    <a:pt x="29" y="40"/>
                    <a:pt x="29" y="40"/>
                    <a:pt x="29" y="40"/>
                  </a:cubicBezTo>
                  <a:cubicBezTo>
                    <a:pt x="28" y="41"/>
                    <a:pt x="28" y="41"/>
                    <a:pt x="28" y="41"/>
                  </a:cubicBezTo>
                  <a:cubicBezTo>
                    <a:pt x="28" y="41"/>
                    <a:pt x="28" y="41"/>
                    <a:pt x="28" y="41"/>
                  </a:cubicBezTo>
                  <a:cubicBezTo>
                    <a:pt x="29" y="41"/>
                    <a:pt x="29" y="41"/>
                    <a:pt x="29" y="41"/>
                  </a:cubicBezTo>
                  <a:cubicBezTo>
                    <a:pt x="29" y="42"/>
                    <a:pt x="29" y="42"/>
                    <a:pt x="29" y="42"/>
                  </a:cubicBezTo>
                  <a:cubicBezTo>
                    <a:pt x="30" y="42"/>
                    <a:pt x="30" y="42"/>
                    <a:pt x="30" y="42"/>
                  </a:cubicBezTo>
                  <a:cubicBezTo>
                    <a:pt x="30" y="43"/>
                    <a:pt x="30" y="43"/>
                    <a:pt x="30" y="43"/>
                  </a:cubicBezTo>
                  <a:cubicBezTo>
                    <a:pt x="29" y="42"/>
                    <a:pt x="29" y="42"/>
                    <a:pt x="29" y="42"/>
                  </a:cubicBezTo>
                  <a:cubicBezTo>
                    <a:pt x="29" y="42"/>
                    <a:pt x="29" y="42"/>
                    <a:pt x="29" y="42"/>
                  </a:cubicBezTo>
                  <a:cubicBezTo>
                    <a:pt x="28" y="43"/>
                    <a:pt x="28" y="43"/>
                    <a:pt x="28" y="43"/>
                  </a:cubicBezTo>
                  <a:cubicBezTo>
                    <a:pt x="28" y="43"/>
                    <a:pt x="28" y="43"/>
                    <a:pt x="28" y="43"/>
                  </a:cubicBezTo>
                  <a:cubicBezTo>
                    <a:pt x="28" y="43"/>
                    <a:pt x="28" y="43"/>
                    <a:pt x="28" y="43"/>
                  </a:cubicBezTo>
                  <a:cubicBezTo>
                    <a:pt x="29" y="44"/>
                    <a:pt x="29" y="44"/>
                    <a:pt x="29" y="44"/>
                  </a:cubicBezTo>
                  <a:cubicBezTo>
                    <a:pt x="29" y="44"/>
                    <a:pt x="29" y="44"/>
                    <a:pt x="29" y="44"/>
                  </a:cubicBezTo>
                  <a:cubicBezTo>
                    <a:pt x="28" y="44"/>
                    <a:pt x="28" y="44"/>
                    <a:pt x="28" y="44"/>
                  </a:cubicBezTo>
                  <a:cubicBezTo>
                    <a:pt x="28" y="44"/>
                    <a:pt x="28" y="44"/>
                    <a:pt x="28" y="44"/>
                  </a:cubicBezTo>
                  <a:cubicBezTo>
                    <a:pt x="28" y="44"/>
                    <a:pt x="28" y="44"/>
                    <a:pt x="28" y="44"/>
                  </a:cubicBezTo>
                  <a:cubicBezTo>
                    <a:pt x="28" y="45"/>
                    <a:pt x="28" y="45"/>
                    <a:pt x="28" y="45"/>
                  </a:cubicBezTo>
                  <a:cubicBezTo>
                    <a:pt x="28" y="45"/>
                    <a:pt x="28" y="45"/>
                    <a:pt x="28" y="45"/>
                  </a:cubicBezTo>
                  <a:cubicBezTo>
                    <a:pt x="28" y="45"/>
                    <a:pt x="28" y="45"/>
                    <a:pt x="28" y="45"/>
                  </a:cubicBezTo>
                  <a:cubicBezTo>
                    <a:pt x="28" y="46"/>
                    <a:pt x="28" y="46"/>
                    <a:pt x="28" y="46"/>
                  </a:cubicBezTo>
                  <a:cubicBezTo>
                    <a:pt x="27" y="45"/>
                    <a:pt x="27" y="45"/>
                    <a:pt x="27" y="45"/>
                  </a:cubicBezTo>
                  <a:cubicBezTo>
                    <a:pt x="27" y="45"/>
                    <a:pt x="27" y="45"/>
                    <a:pt x="27" y="45"/>
                  </a:cubicBezTo>
                  <a:cubicBezTo>
                    <a:pt x="27" y="46"/>
                    <a:pt x="27" y="46"/>
                    <a:pt x="27" y="46"/>
                  </a:cubicBezTo>
                  <a:cubicBezTo>
                    <a:pt x="27" y="46"/>
                    <a:pt x="27" y="46"/>
                    <a:pt x="27" y="46"/>
                  </a:cubicBezTo>
                  <a:cubicBezTo>
                    <a:pt x="27" y="47"/>
                    <a:pt x="27" y="47"/>
                    <a:pt x="27" y="47"/>
                  </a:cubicBezTo>
                  <a:cubicBezTo>
                    <a:pt x="28" y="47"/>
                    <a:pt x="28" y="47"/>
                    <a:pt x="28" y="47"/>
                  </a:cubicBezTo>
                  <a:cubicBezTo>
                    <a:pt x="28" y="47"/>
                    <a:pt x="28" y="47"/>
                    <a:pt x="28" y="47"/>
                  </a:cubicBezTo>
                  <a:cubicBezTo>
                    <a:pt x="28" y="47"/>
                    <a:pt x="28" y="47"/>
                    <a:pt x="28" y="47"/>
                  </a:cubicBezTo>
                  <a:cubicBezTo>
                    <a:pt x="29" y="47"/>
                    <a:pt x="29" y="47"/>
                    <a:pt x="29" y="47"/>
                  </a:cubicBezTo>
                  <a:cubicBezTo>
                    <a:pt x="28" y="48"/>
                    <a:pt x="28" y="48"/>
                    <a:pt x="28" y="48"/>
                  </a:cubicBezTo>
                  <a:cubicBezTo>
                    <a:pt x="28" y="48"/>
                    <a:pt x="28" y="48"/>
                    <a:pt x="28" y="48"/>
                  </a:cubicBezTo>
                  <a:cubicBezTo>
                    <a:pt x="27" y="48"/>
                    <a:pt x="27" y="48"/>
                    <a:pt x="27" y="48"/>
                  </a:cubicBezTo>
                  <a:cubicBezTo>
                    <a:pt x="27" y="48"/>
                    <a:pt x="27" y="48"/>
                    <a:pt x="27" y="48"/>
                  </a:cubicBezTo>
                  <a:cubicBezTo>
                    <a:pt x="26" y="49"/>
                    <a:pt x="26" y="49"/>
                    <a:pt x="26" y="49"/>
                  </a:cubicBezTo>
                  <a:cubicBezTo>
                    <a:pt x="26" y="49"/>
                    <a:pt x="26" y="49"/>
                    <a:pt x="26" y="49"/>
                  </a:cubicBezTo>
                  <a:cubicBezTo>
                    <a:pt x="25" y="49"/>
                    <a:pt x="25" y="49"/>
                    <a:pt x="25" y="49"/>
                  </a:cubicBezTo>
                  <a:cubicBezTo>
                    <a:pt x="25" y="50"/>
                    <a:pt x="25" y="50"/>
                    <a:pt x="25" y="50"/>
                  </a:cubicBezTo>
                  <a:cubicBezTo>
                    <a:pt x="25" y="50"/>
                    <a:pt x="25" y="50"/>
                    <a:pt x="25" y="50"/>
                  </a:cubicBezTo>
                  <a:cubicBezTo>
                    <a:pt x="25" y="50"/>
                    <a:pt x="25" y="50"/>
                    <a:pt x="25" y="50"/>
                  </a:cubicBezTo>
                  <a:cubicBezTo>
                    <a:pt x="24" y="50"/>
                    <a:pt x="24" y="50"/>
                    <a:pt x="24" y="50"/>
                  </a:cubicBezTo>
                  <a:cubicBezTo>
                    <a:pt x="23" y="51"/>
                    <a:pt x="23" y="51"/>
                    <a:pt x="23" y="51"/>
                  </a:cubicBezTo>
                  <a:cubicBezTo>
                    <a:pt x="24" y="51"/>
                    <a:pt x="24" y="51"/>
                    <a:pt x="24" y="51"/>
                  </a:cubicBezTo>
                  <a:cubicBezTo>
                    <a:pt x="24" y="52"/>
                    <a:pt x="24" y="52"/>
                    <a:pt x="24" y="52"/>
                  </a:cubicBezTo>
                  <a:cubicBezTo>
                    <a:pt x="24" y="52"/>
                    <a:pt x="24" y="52"/>
                    <a:pt x="24" y="52"/>
                  </a:cubicBezTo>
                  <a:cubicBezTo>
                    <a:pt x="23" y="53"/>
                    <a:pt x="23" y="53"/>
                    <a:pt x="23" y="53"/>
                  </a:cubicBezTo>
                  <a:cubicBezTo>
                    <a:pt x="23" y="53"/>
                    <a:pt x="23" y="53"/>
                    <a:pt x="23" y="53"/>
                  </a:cubicBezTo>
                  <a:cubicBezTo>
                    <a:pt x="23" y="52"/>
                    <a:pt x="23" y="52"/>
                    <a:pt x="23" y="52"/>
                  </a:cubicBezTo>
                  <a:cubicBezTo>
                    <a:pt x="22" y="52"/>
                    <a:pt x="22" y="52"/>
                    <a:pt x="22" y="52"/>
                  </a:cubicBezTo>
                  <a:cubicBezTo>
                    <a:pt x="22" y="52"/>
                    <a:pt x="22" y="52"/>
                    <a:pt x="22" y="52"/>
                  </a:cubicBezTo>
                  <a:cubicBezTo>
                    <a:pt x="21" y="52"/>
                    <a:pt x="21" y="52"/>
                    <a:pt x="21" y="52"/>
                  </a:cubicBezTo>
                  <a:cubicBezTo>
                    <a:pt x="22" y="53"/>
                    <a:pt x="22" y="53"/>
                    <a:pt x="22" y="53"/>
                  </a:cubicBezTo>
                  <a:cubicBezTo>
                    <a:pt x="21" y="53"/>
                    <a:pt x="21" y="53"/>
                    <a:pt x="21" y="53"/>
                  </a:cubicBezTo>
                  <a:cubicBezTo>
                    <a:pt x="21" y="53"/>
                    <a:pt x="21" y="53"/>
                    <a:pt x="21" y="53"/>
                  </a:cubicBezTo>
                  <a:cubicBezTo>
                    <a:pt x="21" y="54"/>
                    <a:pt x="21" y="54"/>
                    <a:pt x="21" y="54"/>
                  </a:cubicBezTo>
                  <a:cubicBezTo>
                    <a:pt x="20" y="54"/>
                    <a:pt x="20" y="54"/>
                    <a:pt x="20" y="54"/>
                  </a:cubicBezTo>
                  <a:cubicBezTo>
                    <a:pt x="20" y="54"/>
                    <a:pt x="20" y="54"/>
                    <a:pt x="20" y="54"/>
                  </a:cubicBezTo>
                  <a:cubicBezTo>
                    <a:pt x="20" y="55"/>
                    <a:pt x="20" y="55"/>
                    <a:pt x="20" y="55"/>
                  </a:cubicBezTo>
                  <a:cubicBezTo>
                    <a:pt x="19" y="55"/>
                    <a:pt x="19" y="55"/>
                    <a:pt x="19" y="55"/>
                  </a:cubicBezTo>
                  <a:cubicBezTo>
                    <a:pt x="19" y="55"/>
                    <a:pt x="19" y="55"/>
                    <a:pt x="19" y="55"/>
                  </a:cubicBezTo>
                  <a:cubicBezTo>
                    <a:pt x="19" y="56"/>
                    <a:pt x="19" y="56"/>
                    <a:pt x="19" y="56"/>
                  </a:cubicBezTo>
                  <a:cubicBezTo>
                    <a:pt x="19" y="57"/>
                    <a:pt x="19" y="57"/>
                    <a:pt x="19" y="57"/>
                  </a:cubicBezTo>
                  <a:cubicBezTo>
                    <a:pt x="18" y="57"/>
                    <a:pt x="18" y="57"/>
                    <a:pt x="18" y="57"/>
                  </a:cubicBezTo>
                  <a:cubicBezTo>
                    <a:pt x="18" y="58"/>
                    <a:pt x="18" y="58"/>
                    <a:pt x="18" y="58"/>
                  </a:cubicBezTo>
                  <a:cubicBezTo>
                    <a:pt x="19" y="57"/>
                    <a:pt x="19" y="57"/>
                    <a:pt x="19" y="57"/>
                  </a:cubicBezTo>
                  <a:cubicBezTo>
                    <a:pt x="19" y="57"/>
                    <a:pt x="19" y="57"/>
                    <a:pt x="19" y="57"/>
                  </a:cubicBezTo>
                  <a:cubicBezTo>
                    <a:pt x="19" y="58"/>
                    <a:pt x="19" y="58"/>
                    <a:pt x="19" y="58"/>
                  </a:cubicBezTo>
                  <a:cubicBezTo>
                    <a:pt x="19" y="58"/>
                    <a:pt x="19" y="58"/>
                    <a:pt x="19" y="58"/>
                  </a:cubicBezTo>
                  <a:cubicBezTo>
                    <a:pt x="19" y="59"/>
                    <a:pt x="19" y="59"/>
                    <a:pt x="19" y="59"/>
                  </a:cubicBezTo>
                  <a:cubicBezTo>
                    <a:pt x="19" y="59"/>
                    <a:pt x="19" y="59"/>
                    <a:pt x="19" y="59"/>
                  </a:cubicBezTo>
                  <a:cubicBezTo>
                    <a:pt x="20" y="59"/>
                    <a:pt x="20" y="59"/>
                    <a:pt x="20" y="59"/>
                  </a:cubicBezTo>
                  <a:cubicBezTo>
                    <a:pt x="21" y="59"/>
                    <a:pt x="21" y="59"/>
                    <a:pt x="21" y="59"/>
                  </a:cubicBezTo>
                  <a:cubicBezTo>
                    <a:pt x="22" y="57"/>
                    <a:pt x="22" y="57"/>
                    <a:pt x="22" y="57"/>
                  </a:cubicBezTo>
                  <a:cubicBezTo>
                    <a:pt x="22" y="57"/>
                    <a:pt x="22" y="57"/>
                    <a:pt x="22" y="57"/>
                  </a:cubicBezTo>
                  <a:cubicBezTo>
                    <a:pt x="22" y="57"/>
                    <a:pt x="22" y="57"/>
                    <a:pt x="22" y="57"/>
                  </a:cubicBezTo>
                  <a:cubicBezTo>
                    <a:pt x="22" y="56"/>
                    <a:pt x="22" y="56"/>
                    <a:pt x="22" y="56"/>
                  </a:cubicBezTo>
                  <a:cubicBezTo>
                    <a:pt x="22" y="56"/>
                    <a:pt x="22" y="56"/>
                    <a:pt x="22" y="56"/>
                  </a:cubicBezTo>
                  <a:cubicBezTo>
                    <a:pt x="23" y="55"/>
                    <a:pt x="23" y="55"/>
                    <a:pt x="23" y="55"/>
                  </a:cubicBezTo>
                  <a:cubicBezTo>
                    <a:pt x="23" y="55"/>
                    <a:pt x="23" y="55"/>
                    <a:pt x="23" y="55"/>
                  </a:cubicBezTo>
                  <a:cubicBezTo>
                    <a:pt x="24" y="55"/>
                    <a:pt x="24" y="55"/>
                    <a:pt x="24" y="55"/>
                  </a:cubicBezTo>
                  <a:cubicBezTo>
                    <a:pt x="24" y="55"/>
                    <a:pt x="24" y="55"/>
                    <a:pt x="24" y="55"/>
                  </a:cubicBezTo>
                  <a:cubicBezTo>
                    <a:pt x="23" y="56"/>
                    <a:pt x="23" y="56"/>
                    <a:pt x="23" y="56"/>
                  </a:cubicBezTo>
                  <a:cubicBezTo>
                    <a:pt x="23" y="56"/>
                    <a:pt x="23" y="56"/>
                    <a:pt x="23" y="56"/>
                  </a:cubicBezTo>
                  <a:cubicBezTo>
                    <a:pt x="24" y="57"/>
                    <a:pt x="24" y="57"/>
                    <a:pt x="24" y="57"/>
                  </a:cubicBezTo>
                  <a:cubicBezTo>
                    <a:pt x="24" y="57"/>
                    <a:pt x="24" y="57"/>
                    <a:pt x="24" y="57"/>
                  </a:cubicBezTo>
                  <a:cubicBezTo>
                    <a:pt x="23" y="57"/>
                    <a:pt x="23" y="57"/>
                    <a:pt x="23" y="57"/>
                  </a:cubicBezTo>
                  <a:cubicBezTo>
                    <a:pt x="22" y="59"/>
                    <a:pt x="22" y="59"/>
                    <a:pt x="22" y="59"/>
                  </a:cubicBezTo>
                  <a:cubicBezTo>
                    <a:pt x="23" y="59"/>
                    <a:pt x="23" y="59"/>
                    <a:pt x="23" y="59"/>
                  </a:cubicBezTo>
                  <a:cubicBezTo>
                    <a:pt x="22" y="59"/>
                    <a:pt x="22" y="59"/>
                    <a:pt x="22" y="59"/>
                  </a:cubicBezTo>
                  <a:cubicBezTo>
                    <a:pt x="22" y="60"/>
                    <a:pt x="22" y="60"/>
                    <a:pt x="22" y="60"/>
                  </a:cubicBezTo>
                  <a:cubicBezTo>
                    <a:pt x="22" y="60"/>
                    <a:pt x="22" y="60"/>
                    <a:pt x="22" y="60"/>
                  </a:cubicBezTo>
                  <a:cubicBezTo>
                    <a:pt x="21" y="59"/>
                    <a:pt x="21" y="59"/>
                    <a:pt x="21" y="59"/>
                  </a:cubicBezTo>
                  <a:cubicBezTo>
                    <a:pt x="20" y="60"/>
                    <a:pt x="20" y="60"/>
                    <a:pt x="20" y="60"/>
                  </a:cubicBezTo>
                  <a:cubicBezTo>
                    <a:pt x="20" y="60"/>
                    <a:pt x="20" y="60"/>
                    <a:pt x="20" y="60"/>
                  </a:cubicBezTo>
                  <a:cubicBezTo>
                    <a:pt x="20" y="61"/>
                    <a:pt x="20" y="61"/>
                    <a:pt x="20" y="61"/>
                  </a:cubicBezTo>
                  <a:cubicBezTo>
                    <a:pt x="19" y="61"/>
                    <a:pt x="19" y="61"/>
                    <a:pt x="19" y="61"/>
                  </a:cubicBezTo>
                  <a:cubicBezTo>
                    <a:pt x="18" y="61"/>
                    <a:pt x="18" y="61"/>
                    <a:pt x="18" y="61"/>
                  </a:cubicBezTo>
                  <a:cubicBezTo>
                    <a:pt x="19" y="61"/>
                    <a:pt x="19" y="61"/>
                    <a:pt x="19" y="61"/>
                  </a:cubicBezTo>
                  <a:cubicBezTo>
                    <a:pt x="19" y="61"/>
                    <a:pt x="19" y="61"/>
                    <a:pt x="19" y="61"/>
                  </a:cubicBezTo>
                  <a:cubicBezTo>
                    <a:pt x="19" y="60"/>
                    <a:pt x="19" y="60"/>
                    <a:pt x="19" y="60"/>
                  </a:cubicBezTo>
                  <a:cubicBezTo>
                    <a:pt x="19" y="59"/>
                    <a:pt x="19" y="59"/>
                    <a:pt x="19" y="59"/>
                  </a:cubicBezTo>
                  <a:cubicBezTo>
                    <a:pt x="18" y="58"/>
                    <a:pt x="18" y="58"/>
                    <a:pt x="18" y="58"/>
                  </a:cubicBezTo>
                  <a:cubicBezTo>
                    <a:pt x="17" y="58"/>
                    <a:pt x="17" y="58"/>
                    <a:pt x="17" y="58"/>
                  </a:cubicBezTo>
                  <a:cubicBezTo>
                    <a:pt x="17" y="59"/>
                    <a:pt x="17" y="59"/>
                    <a:pt x="17" y="59"/>
                  </a:cubicBezTo>
                  <a:cubicBezTo>
                    <a:pt x="16" y="59"/>
                    <a:pt x="16" y="59"/>
                    <a:pt x="16" y="59"/>
                  </a:cubicBezTo>
                  <a:cubicBezTo>
                    <a:pt x="16" y="59"/>
                    <a:pt x="16" y="59"/>
                    <a:pt x="16" y="59"/>
                  </a:cubicBezTo>
                  <a:cubicBezTo>
                    <a:pt x="17" y="59"/>
                    <a:pt x="17" y="59"/>
                    <a:pt x="17" y="59"/>
                  </a:cubicBezTo>
                  <a:cubicBezTo>
                    <a:pt x="16" y="60"/>
                    <a:pt x="16" y="60"/>
                    <a:pt x="16" y="60"/>
                  </a:cubicBezTo>
                  <a:cubicBezTo>
                    <a:pt x="15" y="60"/>
                    <a:pt x="15" y="60"/>
                    <a:pt x="15" y="60"/>
                  </a:cubicBezTo>
                  <a:cubicBezTo>
                    <a:pt x="15" y="60"/>
                    <a:pt x="15" y="60"/>
                    <a:pt x="15" y="60"/>
                  </a:cubicBezTo>
                  <a:cubicBezTo>
                    <a:pt x="14" y="61"/>
                    <a:pt x="14" y="61"/>
                    <a:pt x="14" y="61"/>
                  </a:cubicBezTo>
                  <a:cubicBezTo>
                    <a:pt x="14" y="61"/>
                    <a:pt x="14" y="61"/>
                    <a:pt x="14" y="61"/>
                  </a:cubicBezTo>
                  <a:cubicBezTo>
                    <a:pt x="15" y="61"/>
                    <a:pt x="15" y="61"/>
                    <a:pt x="15" y="61"/>
                  </a:cubicBezTo>
                  <a:cubicBezTo>
                    <a:pt x="15" y="61"/>
                    <a:pt x="15" y="61"/>
                    <a:pt x="15" y="61"/>
                  </a:cubicBezTo>
                  <a:cubicBezTo>
                    <a:pt x="14" y="61"/>
                    <a:pt x="14" y="61"/>
                    <a:pt x="14" y="61"/>
                  </a:cubicBezTo>
                  <a:cubicBezTo>
                    <a:pt x="14" y="62"/>
                    <a:pt x="14" y="62"/>
                    <a:pt x="14" y="62"/>
                  </a:cubicBezTo>
                  <a:cubicBezTo>
                    <a:pt x="13" y="61"/>
                    <a:pt x="13" y="61"/>
                    <a:pt x="13" y="61"/>
                  </a:cubicBezTo>
                  <a:cubicBezTo>
                    <a:pt x="13" y="61"/>
                    <a:pt x="13" y="61"/>
                    <a:pt x="13" y="61"/>
                  </a:cubicBezTo>
                  <a:cubicBezTo>
                    <a:pt x="13" y="62"/>
                    <a:pt x="13" y="62"/>
                    <a:pt x="13" y="62"/>
                  </a:cubicBezTo>
                  <a:cubicBezTo>
                    <a:pt x="14" y="62"/>
                    <a:pt x="14" y="62"/>
                    <a:pt x="14" y="62"/>
                  </a:cubicBezTo>
                  <a:cubicBezTo>
                    <a:pt x="15" y="62"/>
                    <a:pt x="15" y="62"/>
                    <a:pt x="15" y="62"/>
                  </a:cubicBezTo>
                  <a:cubicBezTo>
                    <a:pt x="14" y="63"/>
                    <a:pt x="14" y="63"/>
                    <a:pt x="14" y="63"/>
                  </a:cubicBezTo>
                  <a:cubicBezTo>
                    <a:pt x="15" y="63"/>
                    <a:pt x="15" y="63"/>
                    <a:pt x="15" y="63"/>
                  </a:cubicBezTo>
                  <a:cubicBezTo>
                    <a:pt x="15" y="64"/>
                    <a:pt x="15" y="64"/>
                    <a:pt x="15" y="64"/>
                  </a:cubicBezTo>
                  <a:cubicBezTo>
                    <a:pt x="14" y="63"/>
                    <a:pt x="14" y="63"/>
                    <a:pt x="14" y="63"/>
                  </a:cubicBezTo>
                  <a:cubicBezTo>
                    <a:pt x="14" y="63"/>
                    <a:pt x="14" y="63"/>
                    <a:pt x="14" y="63"/>
                  </a:cubicBezTo>
                  <a:cubicBezTo>
                    <a:pt x="13" y="63"/>
                    <a:pt x="13" y="63"/>
                    <a:pt x="13" y="63"/>
                  </a:cubicBezTo>
                  <a:cubicBezTo>
                    <a:pt x="12" y="62"/>
                    <a:pt x="12" y="62"/>
                    <a:pt x="12" y="62"/>
                  </a:cubicBezTo>
                  <a:cubicBezTo>
                    <a:pt x="12" y="62"/>
                    <a:pt x="12" y="62"/>
                    <a:pt x="12" y="62"/>
                  </a:cubicBezTo>
                  <a:cubicBezTo>
                    <a:pt x="12" y="62"/>
                    <a:pt x="12" y="62"/>
                    <a:pt x="12" y="62"/>
                  </a:cubicBezTo>
                  <a:cubicBezTo>
                    <a:pt x="12" y="62"/>
                    <a:pt x="12" y="62"/>
                    <a:pt x="12" y="62"/>
                  </a:cubicBezTo>
                  <a:cubicBezTo>
                    <a:pt x="12" y="63"/>
                    <a:pt x="12" y="63"/>
                    <a:pt x="12" y="63"/>
                  </a:cubicBezTo>
                  <a:cubicBezTo>
                    <a:pt x="13" y="64"/>
                    <a:pt x="13" y="64"/>
                    <a:pt x="13" y="64"/>
                  </a:cubicBezTo>
                  <a:cubicBezTo>
                    <a:pt x="14" y="64"/>
                    <a:pt x="14" y="64"/>
                    <a:pt x="14" y="64"/>
                  </a:cubicBezTo>
                  <a:cubicBezTo>
                    <a:pt x="14" y="64"/>
                    <a:pt x="14" y="64"/>
                    <a:pt x="14" y="64"/>
                  </a:cubicBezTo>
                  <a:cubicBezTo>
                    <a:pt x="14" y="64"/>
                    <a:pt x="14" y="64"/>
                    <a:pt x="14" y="64"/>
                  </a:cubicBezTo>
                  <a:cubicBezTo>
                    <a:pt x="12" y="64"/>
                    <a:pt x="12" y="64"/>
                    <a:pt x="12" y="64"/>
                  </a:cubicBezTo>
                  <a:cubicBezTo>
                    <a:pt x="11" y="63"/>
                    <a:pt x="11" y="63"/>
                    <a:pt x="11" y="63"/>
                  </a:cubicBezTo>
                  <a:cubicBezTo>
                    <a:pt x="11" y="63"/>
                    <a:pt x="11" y="63"/>
                    <a:pt x="11" y="63"/>
                  </a:cubicBezTo>
                  <a:cubicBezTo>
                    <a:pt x="10" y="63"/>
                    <a:pt x="10" y="63"/>
                    <a:pt x="10" y="63"/>
                  </a:cubicBezTo>
                  <a:cubicBezTo>
                    <a:pt x="9" y="63"/>
                    <a:pt x="9" y="63"/>
                    <a:pt x="9" y="63"/>
                  </a:cubicBezTo>
                  <a:cubicBezTo>
                    <a:pt x="9" y="62"/>
                    <a:pt x="9" y="62"/>
                    <a:pt x="9" y="62"/>
                  </a:cubicBezTo>
                  <a:cubicBezTo>
                    <a:pt x="8" y="63"/>
                    <a:pt x="8" y="63"/>
                    <a:pt x="8" y="63"/>
                  </a:cubicBezTo>
                  <a:cubicBezTo>
                    <a:pt x="8" y="63"/>
                    <a:pt x="8" y="63"/>
                    <a:pt x="8" y="63"/>
                  </a:cubicBezTo>
                  <a:cubicBezTo>
                    <a:pt x="8" y="64"/>
                    <a:pt x="8" y="64"/>
                    <a:pt x="8" y="64"/>
                  </a:cubicBezTo>
                  <a:cubicBezTo>
                    <a:pt x="9" y="64"/>
                    <a:pt x="9" y="64"/>
                    <a:pt x="9" y="64"/>
                  </a:cubicBezTo>
                  <a:cubicBezTo>
                    <a:pt x="10" y="64"/>
                    <a:pt x="10" y="64"/>
                    <a:pt x="10" y="64"/>
                  </a:cubicBezTo>
                  <a:cubicBezTo>
                    <a:pt x="10" y="64"/>
                    <a:pt x="10" y="64"/>
                    <a:pt x="10" y="64"/>
                  </a:cubicBezTo>
                  <a:cubicBezTo>
                    <a:pt x="10" y="64"/>
                    <a:pt x="10" y="64"/>
                    <a:pt x="10" y="64"/>
                  </a:cubicBezTo>
                  <a:cubicBezTo>
                    <a:pt x="10" y="65"/>
                    <a:pt x="10" y="65"/>
                    <a:pt x="10" y="65"/>
                  </a:cubicBezTo>
                  <a:cubicBezTo>
                    <a:pt x="11" y="64"/>
                    <a:pt x="11" y="64"/>
                    <a:pt x="11" y="64"/>
                  </a:cubicBezTo>
                  <a:cubicBezTo>
                    <a:pt x="12" y="64"/>
                    <a:pt x="12" y="64"/>
                    <a:pt x="12" y="64"/>
                  </a:cubicBezTo>
                  <a:cubicBezTo>
                    <a:pt x="11" y="65"/>
                    <a:pt x="11" y="65"/>
                    <a:pt x="11" y="65"/>
                  </a:cubicBezTo>
                  <a:cubicBezTo>
                    <a:pt x="10" y="65"/>
                    <a:pt x="10" y="65"/>
                    <a:pt x="10" y="65"/>
                  </a:cubicBezTo>
                  <a:cubicBezTo>
                    <a:pt x="10" y="66"/>
                    <a:pt x="10" y="66"/>
                    <a:pt x="10" y="66"/>
                  </a:cubicBezTo>
                  <a:cubicBezTo>
                    <a:pt x="9" y="66"/>
                    <a:pt x="9" y="66"/>
                    <a:pt x="9" y="66"/>
                  </a:cubicBezTo>
                  <a:cubicBezTo>
                    <a:pt x="8" y="65"/>
                    <a:pt x="8" y="65"/>
                    <a:pt x="8" y="65"/>
                  </a:cubicBezTo>
                  <a:cubicBezTo>
                    <a:pt x="8" y="65"/>
                    <a:pt x="8" y="65"/>
                    <a:pt x="8" y="65"/>
                  </a:cubicBezTo>
                  <a:cubicBezTo>
                    <a:pt x="7" y="65"/>
                    <a:pt x="7" y="65"/>
                    <a:pt x="7" y="65"/>
                  </a:cubicBezTo>
                  <a:cubicBezTo>
                    <a:pt x="7" y="64"/>
                    <a:pt x="7" y="64"/>
                    <a:pt x="7" y="64"/>
                  </a:cubicBezTo>
                  <a:cubicBezTo>
                    <a:pt x="6" y="65"/>
                    <a:pt x="6" y="65"/>
                    <a:pt x="6" y="65"/>
                  </a:cubicBezTo>
                  <a:cubicBezTo>
                    <a:pt x="6" y="65"/>
                    <a:pt x="6" y="65"/>
                    <a:pt x="6" y="65"/>
                  </a:cubicBezTo>
                  <a:cubicBezTo>
                    <a:pt x="5" y="65"/>
                    <a:pt x="5" y="65"/>
                    <a:pt x="5" y="65"/>
                  </a:cubicBezTo>
                  <a:cubicBezTo>
                    <a:pt x="5" y="65"/>
                    <a:pt x="5" y="65"/>
                    <a:pt x="5" y="65"/>
                  </a:cubicBezTo>
                  <a:cubicBezTo>
                    <a:pt x="7" y="65"/>
                    <a:pt x="7" y="65"/>
                    <a:pt x="7" y="65"/>
                  </a:cubicBezTo>
                  <a:cubicBezTo>
                    <a:pt x="7" y="66"/>
                    <a:pt x="7" y="66"/>
                    <a:pt x="7" y="66"/>
                  </a:cubicBezTo>
                  <a:cubicBezTo>
                    <a:pt x="8" y="66"/>
                    <a:pt x="8" y="66"/>
                    <a:pt x="8" y="66"/>
                  </a:cubicBezTo>
                  <a:cubicBezTo>
                    <a:pt x="8" y="67"/>
                    <a:pt x="8" y="67"/>
                    <a:pt x="8" y="67"/>
                  </a:cubicBezTo>
                  <a:cubicBezTo>
                    <a:pt x="9" y="68"/>
                    <a:pt x="9" y="68"/>
                    <a:pt x="9" y="68"/>
                  </a:cubicBezTo>
                  <a:cubicBezTo>
                    <a:pt x="8" y="68"/>
                    <a:pt x="8" y="68"/>
                    <a:pt x="8" y="68"/>
                  </a:cubicBezTo>
                  <a:cubicBezTo>
                    <a:pt x="8" y="68"/>
                    <a:pt x="8" y="68"/>
                    <a:pt x="8" y="68"/>
                  </a:cubicBezTo>
                  <a:cubicBezTo>
                    <a:pt x="8" y="67"/>
                    <a:pt x="8" y="67"/>
                    <a:pt x="8" y="67"/>
                  </a:cubicBezTo>
                  <a:cubicBezTo>
                    <a:pt x="7" y="66"/>
                    <a:pt x="7" y="66"/>
                    <a:pt x="7" y="66"/>
                  </a:cubicBezTo>
                  <a:cubicBezTo>
                    <a:pt x="6" y="66"/>
                    <a:pt x="6" y="66"/>
                    <a:pt x="6" y="66"/>
                  </a:cubicBezTo>
                  <a:cubicBezTo>
                    <a:pt x="6" y="67"/>
                    <a:pt x="6" y="67"/>
                    <a:pt x="6" y="67"/>
                  </a:cubicBezTo>
                  <a:cubicBezTo>
                    <a:pt x="6" y="67"/>
                    <a:pt x="6" y="67"/>
                    <a:pt x="6" y="67"/>
                  </a:cubicBezTo>
                  <a:cubicBezTo>
                    <a:pt x="5" y="67"/>
                    <a:pt x="5" y="67"/>
                    <a:pt x="5" y="67"/>
                  </a:cubicBezTo>
                  <a:cubicBezTo>
                    <a:pt x="4" y="68"/>
                    <a:pt x="4" y="68"/>
                    <a:pt x="4" y="68"/>
                  </a:cubicBezTo>
                  <a:cubicBezTo>
                    <a:pt x="5" y="68"/>
                    <a:pt x="5" y="68"/>
                    <a:pt x="5" y="68"/>
                  </a:cubicBezTo>
                  <a:cubicBezTo>
                    <a:pt x="5" y="68"/>
                    <a:pt x="5" y="68"/>
                    <a:pt x="5" y="68"/>
                  </a:cubicBezTo>
                  <a:cubicBezTo>
                    <a:pt x="4" y="68"/>
                    <a:pt x="4" y="68"/>
                    <a:pt x="4" y="68"/>
                  </a:cubicBezTo>
                  <a:cubicBezTo>
                    <a:pt x="4" y="68"/>
                    <a:pt x="4" y="68"/>
                    <a:pt x="4" y="68"/>
                  </a:cubicBezTo>
                  <a:cubicBezTo>
                    <a:pt x="3" y="68"/>
                    <a:pt x="3" y="68"/>
                    <a:pt x="3" y="68"/>
                  </a:cubicBezTo>
                  <a:cubicBezTo>
                    <a:pt x="3" y="68"/>
                    <a:pt x="3" y="68"/>
                    <a:pt x="3" y="68"/>
                  </a:cubicBezTo>
                  <a:cubicBezTo>
                    <a:pt x="2" y="69"/>
                    <a:pt x="2" y="69"/>
                    <a:pt x="2" y="69"/>
                  </a:cubicBezTo>
                  <a:cubicBezTo>
                    <a:pt x="2" y="68"/>
                    <a:pt x="2" y="68"/>
                    <a:pt x="2" y="68"/>
                  </a:cubicBezTo>
                  <a:cubicBezTo>
                    <a:pt x="1" y="67"/>
                    <a:pt x="1" y="67"/>
                    <a:pt x="1" y="67"/>
                  </a:cubicBezTo>
                  <a:cubicBezTo>
                    <a:pt x="1" y="67"/>
                    <a:pt x="1" y="67"/>
                    <a:pt x="1" y="67"/>
                  </a:cubicBezTo>
                  <a:cubicBezTo>
                    <a:pt x="1" y="68"/>
                    <a:pt x="1" y="68"/>
                    <a:pt x="1" y="68"/>
                  </a:cubicBezTo>
                  <a:cubicBezTo>
                    <a:pt x="2" y="69"/>
                    <a:pt x="2" y="69"/>
                    <a:pt x="2" y="69"/>
                  </a:cubicBezTo>
                  <a:cubicBezTo>
                    <a:pt x="2" y="69"/>
                    <a:pt x="2" y="69"/>
                    <a:pt x="2" y="69"/>
                  </a:cubicBezTo>
                  <a:cubicBezTo>
                    <a:pt x="2" y="69"/>
                    <a:pt x="2" y="69"/>
                    <a:pt x="2" y="69"/>
                  </a:cubicBezTo>
                  <a:cubicBezTo>
                    <a:pt x="3" y="69"/>
                    <a:pt x="3" y="69"/>
                    <a:pt x="3" y="69"/>
                  </a:cubicBezTo>
                  <a:cubicBezTo>
                    <a:pt x="4" y="69"/>
                    <a:pt x="4" y="69"/>
                    <a:pt x="4" y="69"/>
                  </a:cubicBezTo>
                  <a:cubicBezTo>
                    <a:pt x="5" y="70"/>
                    <a:pt x="5" y="70"/>
                    <a:pt x="5" y="70"/>
                  </a:cubicBezTo>
                  <a:cubicBezTo>
                    <a:pt x="6" y="70"/>
                    <a:pt x="6" y="70"/>
                    <a:pt x="6" y="70"/>
                  </a:cubicBezTo>
                  <a:cubicBezTo>
                    <a:pt x="7" y="70"/>
                    <a:pt x="7" y="70"/>
                    <a:pt x="7" y="70"/>
                  </a:cubicBezTo>
                  <a:cubicBezTo>
                    <a:pt x="7" y="70"/>
                    <a:pt x="7" y="70"/>
                    <a:pt x="7" y="70"/>
                  </a:cubicBezTo>
                  <a:cubicBezTo>
                    <a:pt x="7" y="70"/>
                    <a:pt x="7" y="70"/>
                    <a:pt x="7" y="70"/>
                  </a:cubicBezTo>
                  <a:cubicBezTo>
                    <a:pt x="5" y="70"/>
                    <a:pt x="5" y="70"/>
                    <a:pt x="5" y="70"/>
                  </a:cubicBezTo>
                  <a:cubicBezTo>
                    <a:pt x="5" y="70"/>
                    <a:pt x="5" y="70"/>
                    <a:pt x="5" y="70"/>
                  </a:cubicBezTo>
                  <a:cubicBezTo>
                    <a:pt x="4" y="70"/>
                    <a:pt x="4" y="70"/>
                    <a:pt x="4" y="70"/>
                  </a:cubicBezTo>
                  <a:cubicBezTo>
                    <a:pt x="3" y="70"/>
                    <a:pt x="3" y="70"/>
                    <a:pt x="3" y="70"/>
                  </a:cubicBezTo>
                  <a:cubicBezTo>
                    <a:pt x="2" y="70"/>
                    <a:pt x="2" y="70"/>
                    <a:pt x="2" y="70"/>
                  </a:cubicBezTo>
                  <a:cubicBezTo>
                    <a:pt x="2" y="70"/>
                    <a:pt x="2" y="70"/>
                    <a:pt x="2" y="70"/>
                  </a:cubicBezTo>
                  <a:cubicBezTo>
                    <a:pt x="1" y="70"/>
                    <a:pt x="1" y="70"/>
                    <a:pt x="1" y="70"/>
                  </a:cubicBezTo>
                  <a:cubicBezTo>
                    <a:pt x="1" y="71"/>
                    <a:pt x="1" y="71"/>
                    <a:pt x="1" y="71"/>
                  </a:cubicBezTo>
                  <a:cubicBezTo>
                    <a:pt x="2" y="71"/>
                    <a:pt x="2" y="71"/>
                    <a:pt x="2" y="71"/>
                  </a:cubicBezTo>
                  <a:cubicBezTo>
                    <a:pt x="2" y="72"/>
                    <a:pt x="2" y="72"/>
                    <a:pt x="2" y="72"/>
                  </a:cubicBezTo>
                  <a:cubicBezTo>
                    <a:pt x="2" y="72"/>
                    <a:pt x="2" y="72"/>
                    <a:pt x="2" y="72"/>
                  </a:cubicBezTo>
                  <a:cubicBezTo>
                    <a:pt x="3" y="72"/>
                    <a:pt x="3" y="72"/>
                    <a:pt x="3" y="72"/>
                  </a:cubicBezTo>
                  <a:cubicBezTo>
                    <a:pt x="4" y="72"/>
                    <a:pt x="4" y="72"/>
                    <a:pt x="4" y="72"/>
                  </a:cubicBezTo>
                  <a:cubicBezTo>
                    <a:pt x="3" y="72"/>
                    <a:pt x="3" y="72"/>
                    <a:pt x="3" y="72"/>
                  </a:cubicBezTo>
                  <a:cubicBezTo>
                    <a:pt x="2" y="72"/>
                    <a:pt x="2" y="72"/>
                    <a:pt x="2" y="72"/>
                  </a:cubicBezTo>
                  <a:cubicBezTo>
                    <a:pt x="2" y="72"/>
                    <a:pt x="2" y="72"/>
                    <a:pt x="2" y="72"/>
                  </a:cubicBezTo>
                  <a:cubicBezTo>
                    <a:pt x="1" y="72"/>
                    <a:pt x="1" y="72"/>
                    <a:pt x="1" y="72"/>
                  </a:cubicBezTo>
                  <a:cubicBezTo>
                    <a:pt x="1" y="73"/>
                    <a:pt x="1" y="73"/>
                    <a:pt x="1" y="73"/>
                  </a:cubicBezTo>
                  <a:cubicBezTo>
                    <a:pt x="2" y="73"/>
                    <a:pt x="2" y="73"/>
                    <a:pt x="2" y="73"/>
                  </a:cubicBezTo>
                  <a:cubicBezTo>
                    <a:pt x="2" y="73"/>
                    <a:pt x="2" y="73"/>
                    <a:pt x="2" y="73"/>
                  </a:cubicBezTo>
                  <a:cubicBezTo>
                    <a:pt x="1" y="73"/>
                    <a:pt x="1" y="73"/>
                    <a:pt x="1" y="73"/>
                  </a:cubicBezTo>
                  <a:cubicBezTo>
                    <a:pt x="1" y="73"/>
                    <a:pt x="1" y="73"/>
                    <a:pt x="1" y="73"/>
                  </a:cubicBezTo>
                  <a:cubicBezTo>
                    <a:pt x="1" y="74"/>
                    <a:pt x="1" y="74"/>
                    <a:pt x="1" y="74"/>
                  </a:cubicBezTo>
                  <a:cubicBezTo>
                    <a:pt x="2" y="74"/>
                    <a:pt x="2" y="74"/>
                    <a:pt x="2" y="74"/>
                  </a:cubicBezTo>
                  <a:cubicBezTo>
                    <a:pt x="2" y="74"/>
                    <a:pt x="2" y="74"/>
                    <a:pt x="2" y="74"/>
                  </a:cubicBezTo>
                  <a:cubicBezTo>
                    <a:pt x="3" y="74"/>
                    <a:pt x="3" y="74"/>
                    <a:pt x="3" y="74"/>
                  </a:cubicBezTo>
                  <a:cubicBezTo>
                    <a:pt x="3" y="74"/>
                    <a:pt x="3" y="74"/>
                    <a:pt x="3" y="74"/>
                  </a:cubicBezTo>
                  <a:cubicBezTo>
                    <a:pt x="5" y="74"/>
                    <a:pt x="5" y="74"/>
                    <a:pt x="5" y="74"/>
                  </a:cubicBezTo>
                  <a:cubicBezTo>
                    <a:pt x="6" y="74"/>
                    <a:pt x="6" y="74"/>
                    <a:pt x="6" y="74"/>
                  </a:cubicBezTo>
                  <a:cubicBezTo>
                    <a:pt x="6" y="74"/>
                    <a:pt x="6" y="74"/>
                    <a:pt x="6" y="74"/>
                  </a:cubicBezTo>
                  <a:cubicBezTo>
                    <a:pt x="7" y="74"/>
                    <a:pt x="7" y="74"/>
                    <a:pt x="7" y="74"/>
                  </a:cubicBezTo>
                  <a:cubicBezTo>
                    <a:pt x="7" y="73"/>
                    <a:pt x="7" y="73"/>
                    <a:pt x="7" y="73"/>
                  </a:cubicBezTo>
                  <a:cubicBezTo>
                    <a:pt x="7" y="73"/>
                    <a:pt x="7" y="73"/>
                    <a:pt x="7" y="73"/>
                  </a:cubicBezTo>
                  <a:cubicBezTo>
                    <a:pt x="7" y="74"/>
                    <a:pt x="7" y="74"/>
                    <a:pt x="7" y="74"/>
                  </a:cubicBezTo>
                  <a:cubicBezTo>
                    <a:pt x="8" y="74"/>
                    <a:pt x="8" y="74"/>
                    <a:pt x="8" y="74"/>
                  </a:cubicBezTo>
                  <a:cubicBezTo>
                    <a:pt x="9" y="73"/>
                    <a:pt x="9" y="73"/>
                    <a:pt x="9" y="73"/>
                  </a:cubicBezTo>
                  <a:cubicBezTo>
                    <a:pt x="10" y="73"/>
                    <a:pt x="10" y="73"/>
                    <a:pt x="10" y="73"/>
                  </a:cubicBezTo>
                  <a:cubicBezTo>
                    <a:pt x="9" y="73"/>
                    <a:pt x="9" y="73"/>
                    <a:pt x="9" y="73"/>
                  </a:cubicBezTo>
                  <a:cubicBezTo>
                    <a:pt x="9" y="74"/>
                    <a:pt x="9" y="74"/>
                    <a:pt x="9" y="74"/>
                  </a:cubicBezTo>
                  <a:cubicBezTo>
                    <a:pt x="10" y="74"/>
                    <a:pt x="10" y="74"/>
                    <a:pt x="10" y="74"/>
                  </a:cubicBezTo>
                  <a:cubicBezTo>
                    <a:pt x="10" y="74"/>
                    <a:pt x="10" y="74"/>
                    <a:pt x="10" y="74"/>
                  </a:cubicBezTo>
                  <a:cubicBezTo>
                    <a:pt x="10" y="73"/>
                    <a:pt x="10" y="73"/>
                    <a:pt x="10" y="73"/>
                  </a:cubicBezTo>
                  <a:cubicBezTo>
                    <a:pt x="11" y="72"/>
                    <a:pt x="11" y="72"/>
                    <a:pt x="11" y="72"/>
                  </a:cubicBezTo>
                  <a:cubicBezTo>
                    <a:pt x="10" y="73"/>
                    <a:pt x="10" y="73"/>
                    <a:pt x="10" y="73"/>
                  </a:cubicBezTo>
                  <a:cubicBezTo>
                    <a:pt x="11" y="74"/>
                    <a:pt x="11" y="74"/>
                    <a:pt x="11" y="74"/>
                  </a:cubicBezTo>
                  <a:cubicBezTo>
                    <a:pt x="11" y="74"/>
                    <a:pt x="11" y="74"/>
                    <a:pt x="11" y="74"/>
                  </a:cubicBezTo>
                  <a:cubicBezTo>
                    <a:pt x="9" y="75"/>
                    <a:pt x="9" y="75"/>
                    <a:pt x="9" y="75"/>
                  </a:cubicBezTo>
                  <a:cubicBezTo>
                    <a:pt x="9" y="75"/>
                    <a:pt x="9" y="75"/>
                    <a:pt x="9" y="75"/>
                  </a:cubicBezTo>
                  <a:cubicBezTo>
                    <a:pt x="9" y="75"/>
                    <a:pt x="9" y="75"/>
                    <a:pt x="9" y="75"/>
                  </a:cubicBezTo>
                  <a:cubicBezTo>
                    <a:pt x="9" y="76"/>
                    <a:pt x="9" y="76"/>
                    <a:pt x="9" y="76"/>
                  </a:cubicBezTo>
                  <a:cubicBezTo>
                    <a:pt x="8" y="76"/>
                    <a:pt x="8" y="76"/>
                    <a:pt x="8" y="76"/>
                  </a:cubicBezTo>
                  <a:cubicBezTo>
                    <a:pt x="8" y="75"/>
                    <a:pt x="8" y="75"/>
                    <a:pt x="8" y="75"/>
                  </a:cubicBezTo>
                  <a:cubicBezTo>
                    <a:pt x="8" y="75"/>
                    <a:pt x="8" y="75"/>
                    <a:pt x="8" y="75"/>
                  </a:cubicBezTo>
                  <a:cubicBezTo>
                    <a:pt x="8" y="74"/>
                    <a:pt x="8" y="74"/>
                    <a:pt x="8" y="74"/>
                  </a:cubicBezTo>
                  <a:cubicBezTo>
                    <a:pt x="7" y="74"/>
                    <a:pt x="7" y="74"/>
                    <a:pt x="7" y="74"/>
                  </a:cubicBezTo>
                  <a:cubicBezTo>
                    <a:pt x="6" y="75"/>
                    <a:pt x="6" y="75"/>
                    <a:pt x="6" y="75"/>
                  </a:cubicBezTo>
                  <a:cubicBezTo>
                    <a:pt x="6" y="75"/>
                    <a:pt x="6" y="75"/>
                    <a:pt x="6" y="75"/>
                  </a:cubicBezTo>
                  <a:cubicBezTo>
                    <a:pt x="6" y="75"/>
                    <a:pt x="6" y="75"/>
                    <a:pt x="6" y="75"/>
                  </a:cubicBezTo>
                  <a:cubicBezTo>
                    <a:pt x="5" y="75"/>
                    <a:pt x="5" y="75"/>
                    <a:pt x="5" y="75"/>
                  </a:cubicBezTo>
                  <a:cubicBezTo>
                    <a:pt x="4" y="75"/>
                    <a:pt x="4" y="75"/>
                    <a:pt x="4" y="75"/>
                  </a:cubicBezTo>
                  <a:cubicBezTo>
                    <a:pt x="3" y="75"/>
                    <a:pt x="3" y="75"/>
                    <a:pt x="3" y="75"/>
                  </a:cubicBezTo>
                  <a:cubicBezTo>
                    <a:pt x="2" y="75"/>
                    <a:pt x="2" y="75"/>
                    <a:pt x="2" y="75"/>
                  </a:cubicBezTo>
                  <a:cubicBezTo>
                    <a:pt x="2" y="75"/>
                    <a:pt x="2" y="75"/>
                    <a:pt x="2" y="75"/>
                  </a:cubicBezTo>
                  <a:cubicBezTo>
                    <a:pt x="1" y="75"/>
                    <a:pt x="1" y="75"/>
                    <a:pt x="1" y="75"/>
                  </a:cubicBezTo>
                  <a:cubicBezTo>
                    <a:pt x="1" y="75"/>
                    <a:pt x="1" y="75"/>
                    <a:pt x="1" y="75"/>
                  </a:cubicBezTo>
                  <a:cubicBezTo>
                    <a:pt x="1" y="76"/>
                    <a:pt x="1" y="76"/>
                    <a:pt x="1" y="76"/>
                  </a:cubicBezTo>
                  <a:cubicBezTo>
                    <a:pt x="1" y="76"/>
                    <a:pt x="1" y="76"/>
                    <a:pt x="1" y="76"/>
                  </a:cubicBezTo>
                  <a:cubicBezTo>
                    <a:pt x="1" y="76"/>
                    <a:pt x="1" y="76"/>
                    <a:pt x="1" y="76"/>
                  </a:cubicBezTo>
                  <a:cubicBezTo>
                    <a:pt x="2" y="76"/>
                    <a:pt x="2" y="76"/>
                    <a:pt x="2" y="76"/>
                  </a:cubicBezTo>
                  <a:cubicBezTo>
                    <a:pt x="2" y="76"/>
                    <a:pt x="2" y="76"/>
                    <a:pt x="2" y="76"/>
                  </a:cubicBezTo>
                  <a:cubicBezTo>
                    <a:pt x="3" y="76"/>
                    <a:pt x="3" y="76"/>
                    <a:pt x="3" y="76"/>
                  </a:cubicBezTo>
                  <a:cubicBezTo>
                    <a:pt x="2" y="76"/>
                    <a:pt x="2" y="76"/>
                    <a:pt x="2" y="76"/>
                  </a:cubicBezTo>
                  <a:cubicBezTo>
                    <a:pt x="2" y="77"/>
                    <a:pt x="2" y="77"/>
                    <a:pt x="2" y="77"/>
                  </a:cubicBezTo>
                  <a:cubicBezTo>
                    <a:pt x="2" y="77"/>
                    <a:pt x="2" y="77"/>
                    <a:pt x="2" y="77"/>
                  </a:cubicBezTo>
                  <a:cubicBezTo>
                    <a:pt x="1" y="77"/>
                    <a:pt x="1" y="77"/>
                    <a:pt x="1" y="77"/>
                  </a:cubicBezTo>
                  <a:cubicBezTo>
                    <a:pt x="2" y="78"/>
                    <a:pt x="2" y="78"/>
                    <a:pt x="2" y="78"/>
                  </a:cubicBezTo>
                  <a:cubicBezTo>
                    <a:pt x="2" y="78"/>
                    <a:pt x="2" y="78"/>
                    <a:pt x="2" y="78"/>
                  </a:cubicBezTo>
                  <a:cubicBezTo>
                    <a:pt x="3" y="77"/>
                    <a:pt x="3" y="77"/>
                    <a:pt x="3" y="77"/>
                  </a:cubicBezTo>
                  <a:cubicBezTo>
                    <a:pt x="4" y="77"/>
                    <a:pt x="4" y="77"/>
                    <a:pt x="4" y="77"/>
                  </a:cubicBezTo>
                  <a:cubicBezTo>
                    <a:pt x="4" y="78"/>
                    <a:pt x="4" y="78"/>
                    <a:pt x="4" y="78"/>
                  </a:cubicBezTo>
                  <a:cubicBezTo>
                    <a:pt x="4" y="78"/>
                    <a:pt x="4" y="78"/>
                    <a:pt x="4" y="78"/>
                  </a:cubicBezTo>
                  <a:cubicBezTo>
                    <a:pt x="3" y="79"/>
                    <a:pt x="3" y="79"/>
                    <a:pt x="3" y="79"/>
                  </a:cubicBezTo>
                  <a:cubicBezTo>
                    <a:pt x="3" y="79"/>
                    <a:pt x="3" y="79"/>
                    <a:pt x="3" y="79"/>
                  </a:cubicBezTo>
                  <a:cubicBezTo>
                    <a:pt x="4" y="79"/>
                    <a:pt x="4" y="79"/>
                    <a:pt x="4" y="79"/>
                  </a:cubicBezTo>
                  <a:cubicBezTo>
                    <a:pt x="4" y="80"/>
                    <a:pt x="4" y="80"/>
                    <a:pt x="4" y="80"/>
                  </a:cubicBezTo>
                  <a:cubicBezTo>
                    <a:pt x="4" y="80"/>
                    <a:pt x="4" y="80"/>
                    <a:pt x="4" y="80"/>
                  </a:cubicBezTo>
                  <a:cubicBezTo>
                    <a:pt x="4" y="81"/>
                    <a:pt x="4" y="81"/>
                    <a:pt x="4" y="81"/>
                  </a:cubicBezTo>
                  <a:cubicBezTo>
                    <a:pt x="4" y="81"/>
                    <a:pt x="4" y="81"/>
                    <a:pt x="4" y="81"/>
                  </a:cubicBezTo>
                  <a:cubicBezTo>
                    <a:pt x="5" y="80"/>
                    <a:pt x="5" y="80"/>
                    <a:pt x="5" y="80"/>
                  </a:cubicBezTo>
                  <a:cubicBezTo>
                    <a:pt x="5" y="80"/>
                    <a:pt x="5" y="80"/>
                    <a:pt x="5" y="80"/>
                  </a:cubicBezTo>
                  <a:cubicBezTo>
                    <a:pt x="5" y="79"/>
                    <a:pt x="5" y="79"/>
                    <a:pt x="5" y="79"/>
                  </a:cubicBezTo>
                  <a:cubicBezTo>
                    <a:pt x="7" y="78"/>
                    <a:pt x="7" y="78"/>
                    <a:pt x="7" y="78"/>
                  </a:cubicBezTo>
                  <a:cubicBezTo>
                    <a:pt x="8" y="78"/>
                    <a:pt x="8" y="78"/>
                    <a:pt x="8" y="78"/>
                  </a:cubicBezTo>
                  <a:cubicBezTo>
                    <a:pt x="8" y="78"/>
                    <a:pt x="8" y="78"/>
                    <a:pt x="8" y="78"/>
                  </a:cubicBezTo>
                  <a:cubicBezTo>
                    <a:pt x="8" y="79"/>
                    <a:pt x="8" y="79"/>
                    <a:pt x="8" y="79"/>
                  </a:cubicBezTo>
                  <a:cubicBezTo>
                    <a:pt x="7" y="79"/>
                    <a:pt x="7" y="79"/>
                    <a:pt x="7" y="79"/>
                  </a:cubicBezTo>
                  <a:cubicBezTo>
                    <a:pt x="7" y="80"/>
                    <a:pt x="7" y="80"/>
                    <a:pt x="7" y="80"/>
                  </a:cubicBezTo>
                  <a:cubicBezTo>
                    <a:pt x="7" y="81"/>
                    <a:pt x="7" y="81"/>
                    <a:pt x="7" y="81"/>
                  </a:cubicBezTo>
                  <a:cubicBezTo>
                    <a:pt x="7" y="80"/>
                    <a:pt x="7" y="80"/>
                    <a:pt x="7" y="80"/>
                  </a:cubicBezTo>
                  <a:cubicBezTo>
                    <a:pt x="7" y="79"/>
                    <a:pt x="7" y="79"/>
                    <a:pt x="7" y="79"/>
                  </a:cubicBezTo>
                  <a:cubicBezTo>
                    <a:pt x="6" y="79"/>
                    <a:pt x="6" y="79"/>
                    <a:pt x="6" y="79"/>
                  </a:cubicBezTo>
                  <a:cubicBezTo>
                    <a:pt x="6" y="80"/>
                    <a:pt x="6" y="80"/>
                    <a:pt x="6" y="80"/>
                  </a:cubicBezTo>
                  <a:cubicBezTo>
                    <a:pt x="5" y="80"/>
                    <a:pt x="5" y="80"/>
                    <a:pt x="5" y="80"/>
                  </a:cubicBezTo>
                  <a:cubicBezTo>
                    <a:pt x="6" y="81"/>
                    <a:pt x="6" y="81"/>
                    <a:pt x="6" y="81"/>
                  </a:cubicBezTo>
                  <a:cubicBezTo>
                    <a:pt x="5" y="81"/>
                    <a:pt x="5" y="81"/>
                    <a:pt x="5" y="81"/>
                  </a:cubicBezTo>
                  <a:cubicBezTo>
                    <a:pt x="5" y="81"/>
                    <a:pt x="5" y="81"/>
                    <a:pt x="5" y="81"/>
                  </a:cubicBezTo>
                  <a:cubicBezTo>
                    <a:pt x="4" y="82"/>
                    <a:pt x="4" y="82"/>
                    <a:pt x="4" y="82"/>
                  </a:cubicBezTo>
                  <a:cubicBezTo>
                    <a:pt x="5" y="82"/>
                    <a:pt x="5" y="82"/>
                    <a:pt x="5" y="82"/>
                  </a:cubicBezTo>
                  <a:cubicBezTo>
                    <a:pt x="6" y="82"/>
                    <a:pt x="6" y="82"/>
                    <a:pt x="6" y="82"/>
                  </a:cubicBezTo>
                  <a:cubicBezTo>
                    <a:pt x="6" y="83"/>
                    <a:pt x="6" y="83"/>
                    <a:pt x="6" y="83"/>
                  </a:cubicBezTo>
                  <a:cubicBezTo>
                    <a:pt x="5" y="83"/>
                    <a:pt x="5" y="83"/>
                    <a:pt x="5" y="83"/>
                  </a:cubicBezTo>
                  <a:cubicBezTo>
                    <a:pt x="5" y="83"/>
                    <a:pt x="5" y="83"/>
                    <a:pt x="5" y="83"/>
                  </a:cubicBezTo>
                  <a:cubicBezTo>
                    <a:pt x="5" y="84"/>
                    <a:pt x="5" y="84"/>
                    <a:pt x="5" y="84"/>
                  </a:cubicBezTo>
                  <a:cubicBezTo>
                    <a:pt x="4" y="83"/>
                    <a:pt x="4" y="83"/>
                    <a:pt x="4" y="83"/>
                  </a:cubicBezTo>
                  <a:cubicBezTo>
                    <a:pt x="4" y="83"/>
                    <a:pt x="4" y="83"/>
                    <a:pt x="4" y="83"/>
                  </a:cubicBezTo>
                  <a:cubicBezTo>
                    <a:pt x="4" y="84"/>
                    <a:pt x="4" y="84"/>
                    <a:pt x="4" y="84"/>
                  </a:cubicBezTo>
                  <a:cubicBezTo>
                    <a:pt x="3" y="83"/>
                    <a:pt x="3" y="83"/>
                    <a:pt x="3" y="83"/>
                  </a:cubicBezTo>
                  <a:cubicBezTo>
                    <a:pt x="3" y="84"/>
                    <a:pt x="3" y="84"/>
                    <a:pt x="3" y="84"/>
                  </a:cubicBezTo>
                  <a:cubicBezTo>
                    <a:pt x="2" y="84"/>
                    <a:pt x="2" y="84"/>
                    <a:pt x="2" y="84"/>
                  </a:cubicBezTo>
                  <a:cubicBezTo>
                    <a:pt x="2" y="85"/>
                    <a:pt x="2" y="85"/>
                    <a:pt x="2" y="85"/>
                  </a:cubicBezTo>
                  <a:cubicBezTo>
                    <a:pt x="3" y="86"/>
                    <a:pt x="3" y="86"/>
                    <a:pt x="3" y="86"/>
                  </a:cubicBezTo>
                  <a:cubicBezTo>
                    <a:pt x="4" y="86"/>
                    <a:pt x="4" y="86"/>
                    <a:pt x="4" y="86"/>
                  </a:cubicBezTo>
                  <a:cubicBezTo>
                    <a:pt x="4" y="86"/>
                    <a:pt x="4" y="86"/>
                    <a:pt x="4" y="86"/>
                  </a:cubicBezTo>
                  <a:cubicBezTo>
                    <a:pt x="5" y="86"/>
                    <a:pt x="5" y="86"/>
                    <a:pt x="5" y="86"/>
                  </a:cubicBezTo>
                  <a:cubicBezTo>
                    <a:pt x="4" y="85"/>
                    <a:pt x="4" y="85"/>
                    <a:pt x="4" y="85"/>
                  </a:cubicBezTo>
                  <a:cubicBezTo>
                    <a:pt x="5" y="85"/>
                    <a:pt x="5" y="85"/>
                    <a:pt x="5" y="85"/>
                  </a:cubicBezTo>
                  <a:cubicBezTo>
                    <a:pt x="6" y="85"/>
                    <a:pt x="6" y="85"/>
                    <a:pt x="6" y="85"/>
                  </a:cubicBezTo>
                  <a:cubicBezTo>
                    <a:pt x="5" y="85"/>
                    <a:pt x="5" y="85"/>
                    <a:pt x="5" y="85"/>
                  </a:cubicBezTo>
                  <a:cubicBezTo>
                    <a:pt x="6" y="86"/>
                    <a:pt x="6" y="86"/>
                    <a:pt x="6" y="86"/>
                  </a:cubicBezTo>
                  <a:cubicBezTo>
                    <a:pt x="6" y="87"/>
                    <a:pt x="6" y="87"/>
                    <a:pt x="6" y="87"/>
                  </a:cubicBezTo>
                  <a:cubicBezTo>
                    <a:pt x="5" y="87"/>
                    <a:pt x="5" y="87"/>
                    <a:pt x="5" y="87"/>
                  </a:cubicBezTo>
                  <a:cubicBezTo>
                    <a:pt x="6" y="88"/>
                    <a:pt x="6" y="88"/>
                    <a:pt x="6" y="88"/>
                  </a:cubicBezTo>
                  <a:cubicBezTo>
                    <a:pt x="6" y="88"/>
                    <a:pt x="6" y="88"/>
                    <a:pt x="6" y="88"/>
                  </a:cubicBezTo>
                  <a:cubicBezTo>
                    <a:pt x="7" y="87"/>
                    <a:pt x="7" y="87"/>
                    <a:pt x="7" y="87"/>
                  </a:cubicBezTo>
                  <a:cubicBezTo>
                    <a:pt x="8" y="88"/>
                    <a:pt x="8" y="88"/>
                    <a:pt x="8" y="88"/>
                  </a:cubicBezTo>
                  <a:cubicBezTo>
                    <a:pt x="7" y="88"/>
                    <a:pt x="7" y="88"/>
                    <a:pt x="7" y="88"/>
                  </a:cubicBezTo>
                  <a:cubicBezTo>
                    <a:pt x="6" y="88"/>
                    <a:pt x="6" y="88"/>
                    <a:pt x="6" y="88"/>
                  </a:cubicBezTo>
                  <a:cubicBezTo>
                    <a:pt x="7" y="89"/>
                    <a:pt x="7" y="89"/>
                    <a:pt x="7" y="89"/>
                  </a:cubicBezTo>
                  <a:cubicBezTo>
                    <a:pt x="7" y="89"/>
                    <a:pt x="7" y="89"/>
                    <a:pt x="7" y="89"/>
                  </a:cubicBezTo>
                  <a:cubicBezTo>
                    <a:pt x="5" y="88"/>
                    <a:pt x="5" y="88"/>
                    <a:pt x="5" y="88"/>
                  </a:cubicBezTo>
                  <a:cubicBezTo>
                    <a:pt x="4" y="88"/>
                    <a:pt x="4" y="88"/>
                    <a:pt x="4" y="88"/>
                  </a:cubicBezTo>
                  <a:cubicBezTo>
                    <a:pt x="4" y="88"/>
                    <a:pt x="4" y="88"/>
                    <a:pt x="4" y="88"/>
                  </a:cubicBezTo>
                  <a:cubicBezTo>
                    <a:pt x="3" y="88"/>
                    <a:pt x="3" y="88"/>
                    <a:pt x="3" y="88"/>
                  </a:cubicBezTo>
                  <a:cubicBezTo>
                    <a:pt x="3" y="89"/>
                    <a:pt x="3" y="89"/>
                    <a:pt x="3" y="89"/>
                  </a:cubicBezTo>
                  <a:cubicBezTo>
                    <a:pt x="3" y="89"/>
                    <a:pt x="3" y="89"/>
                    <a:pt x="3" y="89"/>
                  </a:cubicBezTo>
                  <a:cubicBezTo>
                    <a:pt x="4" y="91"/>
                    <a:pt x="4" y="91"/>
                    <a:pt x="4" y="91"/>
                  </a:cubicBezTo>
                  <a:cubicBezTo>
                    <a:pt x="5" y="91"/>
                    <a:pt x="5" y="91"/>
                    <a:pt x="5" y="91"/>
                  </a:cubicBezTo>
                  <a:cubicBezTo>
                    <a:pt x="6" y="92"/>
                    <a:pt x="6" y="92"/>
                    <a:pt x="6" y="92"/>
                  </a:cubicBezTo>
                  <a:cubicBezTo>
                    <a:pt x="8" y="92"/>
                    <a:pt x="8" y="92"/>
                    <a:pt x="8" y="92"/>
                  </a:cubicBezTo>
                  <a:cubicBezTo>
                    <a:pt x="8" y="93"/>
                    <a:pt x="8" y="93"/>
                    <a:pt x="8" y="93"/>
                  </a:cubicBezTo>
                  <a:cubicBezTo>
                    <a:pt x="7" y="93"/>
                    <a:pt x="7" y="93"/>
                    <a:pt x="7" y="93"/>
                  </a:cubicBezTo>
                  <a:cubicBezTo>
                    <a:pt x="8" y="94"/>
                    <a:pt x="8" y="94"/>
                    <a:pt x="8" y="94"/>
                  </a:cubicBezTo>
                  <a:cubicBezTo>
                    <a:pt x="9" y="93"/>
                    <a:pt x="9" y="93"/>
                    <a:pt x="9" y="93"/>
                  </a:cubicBezTo>
                  <a:cubicBezTo>
                    <a:pt x="8" y="93"/>
                    <a:pt x="8" y="93"/>
                    <a:pt x="8" y="93"/>
                  </a:cubicBezTo>
                  <a:cubicBezTo>
                    <a:pt x="9" y="93"/>
                    <a:pt x="9" y="93"/>
                    <a:pt x="9" y="93"/>
                  </a:cubicBezTo>
                  <a:cubicBezTo>
                    <a:pt x="10" y="93"/>
                    <a:pt x="10" y="93"/>
                    <a:pt x="10" y="93"/>
                  </a:cubicBezTo>
                  <a:cubicBezTo>
                    <a:pt x="9" y="93"/>
                    <a:pt x="9" y="93"/>
                    <a:pt x="9" y="93"/>
                  </a:cubicBezTo>
                  <a:cubicBezTo>
                    <a:pt x="10" y="94"/>
                    <a:pt x="10" y="94"/>
                    <a:pt x="10" y="94"/>
                  </a:cubicBezTo>
                  <a:cubicBezTo>
                    <a:pt x="11" y="94"/>
                    <a:pt x="11" y="94"/>
                    <a:pt x="11" y="94"/>
                  </a:cubicBezTo>
                  <a:cubicBezTo>
                    <a:pt x="11" y="94"/>
                    <a:pt x="11" y="94"/>
                    <a:pt x="11" y="94"/>
                  </a:cubicBezTo>
                  <a:cubicBezTo>
                    <a:pt x="12" y="94"/>
                    <a:pt x="12" y="94"/>
                    <a:pt x="12" y="94"/>
                  </a:cubicBezTo>
                  <a:cubicBezTo>
                    <a:pt x="13" y="93"/>
                    <a:pt x="13" y="93"/>
                    <a:pt x="13" y="93"/>
                  </a:cubicBezTo>
                  <a:cubicBezTo>
                    <a:pt x="13" y="93"/>
                    <a:pt x="13" y="93"/>
                    <a:pt x="13" y="93"/>
                  </a:cubicBezTo>
                  <a:cubicBezTo>
                    <a:pt x="14" y="92"/>
                    <a:pt x="14" y="92"/>
                    <a:pt x="14" y="92"/>
                  </a:cubicBezTo>
                  <a:cubicBezTo>
                    <a:pt x="14" y="92"/>
                    <a:pt x="14" y="92"/>
                    <a:pt x="14" y="92"/>
                  </a:cubicBezTo>
                  <a:cubicBezTo>
                    <a:pt x="14" y="93"/>
                    <a:pt x="14" y="93"/>
                    <a:pt x="14" y="93"/>
                  </a:cubicBezTo>
                  <a:cubicBezTo>
                    <a:pt x="14" y="93"/>
                    <a:pt x="14" y="93"/>
                    <a:pt x="14" y="93"/>
                  </a:cubicBezTo>
                  <a:cubicBezTo>
                    <a:pt x="16" y="92"/>
                    <a:pt x="16" y="92"/>
                    <a:pt x="16" y="92"/>
                  </a:cubicBezTo>
                  <a:cubicBezTo>
                    <a:pt x="16" y="91"/>
                    <a:pt x="16" y="91"/>
                    <a:pt x="16" y="91"/>
                  </a:cubicBezTo>
                  <a:cubicBezTo>
                    <a:pt x="15" y="90"/>
                    <a:pt x="15" y="90"/>
                    <a:pt x="15" y="90"/>
                  </a:cubicBezTo>
                  <a:cubicBezTo>
                    <a:pt x="16" y="91"/>
                    <a:pt x="16" y="91"/>
                    <a:pt x="16" y="91"/>
                  </a:cubicBezTo>
                  <a:cubicBezTo>
                    <a:pt x="17" y="90"/>
                    <a:pt x="17" y="90"/>
                    <a:pt x="17" y="90"/>
                  </a:cubicBezTo>
                  <a:cubicBezTo>
                    <a:pt x="17" y="90"/>
                    <a:pt x="17" y="90"/>
                    <a:pt x="17" y="90"/>
                  </a:cubicBezTo>
                  <a:cubicBezTo>
                    <a:pt x="18" y="90"/>
                    <a:pt x="18" y="90"/>
                    <a:pt x="18" y="90"/>
                  </a:cubicBezTo>
                  <a:cubicBezTo>
                    <a:pt x="18" y="89"/>
                    <a:pt x="18" y="89"/>
                    <a:pt x="18" y="89"/>
                  </a:cubicBezTo>
                  <a:cubicBezTo>
                    <a:pt x="18" y="89"/>
                    <a:pt x="18" y="89"/>
                    <a:pt x="18" y="89"/>
                  </a:cubicBezTo>
                  <a:cubicBezTo>
                    <a:pt x="19" y="89"/>
                    <a:pt x="19" y="89"/>
                    <a:pt x="19" y="89"/>
                  </a:cubicBezTo>
                  <a:cubicBezTo>
                    <a:pt x="19" y="88"/>
                    <a:pt x="19" y="88"/>
                    <a:pt x="19" y="88"/>
                  </a:cubicBezTo>
                  <a:cubicBezTo>
                    <a:pt x="18" y="87"/>
                    <a:pt x="18" y="87"/>
                    <a:pt x="18" y="87"/>
                  </a:cubicBezTo>
                  <a:cubicBezTo>
                    <a:pt x="19" y="87"/>
                    <a:pt x="19" y="87"/>
                    <a:pt x="19" y="87"/>
                  </a:cubicBezTo>
                  <a:cubicBezTo>
                    <a:pt x="18" y="86"/>
                    <a:pt x="18" y="86"/>
                    <a:pt x="18" y="86"/>
                  </a:cubicBezTo>
                  <a:cubicBezTo>
                    <a:pt x="17" y="86"/>
                    <a:pt x="17" y="86"/>
                    <a:pt x="17" y="86"/>
                  </a:cubicBezTo>
                  <a:cubicBezTo>
                    <a:pt x="17" y="85"/>
                    <a:pt x="17" y="85"/>
                    <a:pt x="17" y="85"/>
                  </a:cubicBezTo>
                  <a:cubicBezTo>
                    <a:pt x="18" y="85"/>
                    <a:pt x="18" y="85"/>
                    <a:pt x="18" y="85"/>
                  </a:cubicBezTo>
                  <a:cubicBezTo>
                    <a:pt x="19" y="86"/>
                    <a:pt x="19" y="86"/>
                    <a:pt x="19" y="86"/>
                  </a:cubicBezTo>
                  <a:cubicBezTo>
                    <a:pt x="19" y="87"/>
                    <a:pt x="19" y="87"/>
                    <a:pt x="19" y="87"/>
                  </a:cubicBezTo>
                  <a:cubicBezTo>
                    <a:pt x="19" y="87"/>
                    <a:pt x="19" y="87"/>
                    <a:pt x="19" y="87"/>
                  </a:cubicBezTo>
                  <a:cubicBezTo>
                    <a:pt x="20" y="87"/>
                    <a:pt x="20" y="87"/>
                    <a:pt x="20" y="87"/>
                  </a:cubicBezTo>
                  <a:cubicBezTo>
                    <a:pt x="20" y="88"/>
                    <a:pt x="20" y="88"/>
                    <a:pt x="20" y="88"/>
                  </a:cubicBezTo>
                  <a:cubicBezTo>
                    <a:pt x="20" y="88"/>
                    <a:pt x="20" y="88"/>
                    <a:pt x="20" y="88"/>
                  </a:cubicBezTo>
                  <a:cubicBezTo>
                    <a:pt x="21" y="88"/>
                    <a:pt x="21" y="88"/>
                    <a:pt x="21" y="88"/>
                  </a:cubicBezTo>
                  <a:cubicBezTo>
                    <a:pt x="21" y="88"/>
                    <a:pt x="21" y="88"/>
                    <a:pt x="21" y="88"/>
                  </a:cubicBezTo>
                  <a:cubicBezTo>
                    <a:pt x="20" y="87"/>
                    <a:pt x="20" y="87"/>
                    <a:pt x="20" y="87"/>
                  </a:cubicBezTo>
                  <a:cubicBezTo>
                    <a:pt x="21" y="87"/>
                    <a:pt x="21" y="87"/>
                    <a:pt x="21" y="87"/>
                  </a:cubicBezTo>
                  <a:cubicBezTo>
                    <a:pt x="21" y="87"/>
                    <a:pt x="21" y="87"/>
                    <a:pt x="21" y="87"/>
                  </a:cubicBezTo>
                  <a:cubicBezTo>
                    <a:pt x="21" y="88"/>
                    <a:pt x="21" y="88"/>
                    <a:pt x="21" y="88"/>
                  </a:cubicBezTo>
                  <a:cubicBezTo>
                    <a:pt x="23" y="87"/>
                    <a:pt x="23" y="87"/>
                    <a:pt x="23" y="87"/>
                  </a:cubicBezTo>
                  <a:cubicBezTo>
                    <a:pt x="23" y="86"/>
                    <a:pt x="23" y="86"/>
                    <a:pt x="23" y="86"/>
                  </a:cubicBezTo>
                  <a:cubicBezTo>
                    <a:pt x="23" y="85"/>
                    <a:pt x="23" y="85"/>
                    <a:pt x="23" y="85"/>
                  </a:cubicBezTo>
                  <a:cubicBezTo>
                    <a:pt x="22" y="85"/>
                    <a:pt x="22" y="85"/>
                    <a:pt x="22" y="85"/>
                  </a:cubicBezTo>
                  <a:cubicBezTo>
                    <a:pt x="22" y="84"/>
                    <a:pt x="22" y="84"/>
                    <a:pt x="22" y="84"/>
                  </a:cubicBezTo>
                  <a:cubicBezTo>
                    <a:pt x="22" y="84"/>
                    <a:pt x="22" y="84"/>
                    <a:pt x="22" y="84"/>
                  </a:cubicBezTo>
                  <a:cubicBezTo>
                    <a:pt x="22" y="84"/>
                    <a:pt x="22" y="84"/>
                    <a:pt x="22" y="84"/>
                  </a:cubicBezTo>
                  <a:cubicBezTo>
                    <a:pt x="23" y="84"/>
                    <a:pt x="23" y="84"/>
                    <a:pt x="23" y="84"/>
                  </a:cubicBezTo>
                  <a:cubicBezTo>
                    <a:pt x="23" y="83"/>
                    <a:pt x="23" y="83"/>
                    <a:pt x="23" y="83"/>
                  </a:cubicBezTo>
                  <a:cubicBezTo>
                    <a:pt x="22" y="83"/>
                    <a:pt x="22" y="83"/>
                    <a:pt x="22" y="83"/>
                  </a:cubicBezTo>
                  <a:cubicBezTo>
                    <a:pt x="22" y="82"/>
                    <a:pt x="22" y="82"/>
                    <a:pt x="22" y="82"/>
                  </a:cubicBezTo>
                  <a:cubicBezTo>
                    <a:pt x="23" y="82"/>
                    <a:pt x="23" y="82"/>
                    <a:pt x="23" y="82"/>
                  </a:cubicBezTo>
                  <a:cubicBezTo>
                    <a:pt x="24" y="82"/>
                    <a:pt x="24" y="82"/>
                    <a:pt x="24" y="82"/>
                  </a:cubicBezTo>
                  <a:cubicBezTo>
                    <a:pt x="23" y="83"/>
                    <a:pt x="23" y="83"/>
                    <a:pt x="23" y="83"/>
                  </a:cubicBezTo>
                  <a:cubicBezTo>
                    <a:pt x="23" y="84"/>
                    <a:pt x="23" y="84"/>
                    <a:pt x="23" y="84"/>
                  </a:cubicBezTo>
                  <a:cubicBezTo>
                    <a:pt x="23" y="85"/>
                    <a:pt x="23" y="85"/>
                    <a:pt x="23" y="85"/>
                  </a:cubicBezTo>
                  <a:cubicBezTo>
                    <a:pt x="24" y="85"/>
                    <a:pt x="24" y="85"/>
                    <a:pt x="24" y="85"/>
                  </a:cubicBezTo>
                  <a:cubicBezTo>
                    <a:pt x="24" y="86"/>
                    <a:pt x="24" y="86"/>
                    <a:pt x="24" y="86"/>
                  </a:cubicBezTo>
                  <a:cubicBezTo>
                    <a:pt x="25" y="87"/>
                    <a:pt x="25" y="87"/>
                    <a:pt x="25" y="87"/>
                  </a:cubicBezTo>
                  <a:cubicBezTo>
                    <a:pt x="26" y="87"/>
                    <a:pt x="26" y="87"/>
                    <a:pt x="26" y="87"/>
                  </a:cubicBezTo>
                  <a:cubicBezTo>
                    <a:pt x="26" y="87"/>
                    <a:pt x="26" y="87"/>
                    <a:pt x="26" y="87"/>
                  </a:cubicBezTo>
                  <a:cubicBezTo>
                    <a:pt x="26" y="87"/>
                    <a:pt x="26" y="87"/>
                    <a:pt x="26" y="87"/>
                  </a:cubicBezTo>
                  <a:cubicBezTo>
                    <a:pt x="27" y="88"/>
                    <a:pt x="27" y="88"/>
                    <a:pt x="27" y="88"/>
                  </a:cubicBezTo>
                  <a:cubicBezTo>
                    <a:pt x="27" y="88"/>
                    <a:pt x="27" y="88"/>
                    <a:pt x="27" y="88"/>
                  </a:cubicBezTo>
                  <a:cubicBezTo>
                    <a:pt x="28" y="88"/>
                    <a:pt x="28" y="88"/>
                    <a:pt x="28" y="88"/>
                  </a:cubicBezTo>
                  <a:cubicBezTo>
                    <a:pt x="27" y="85"/>
                    <a:pt x="27" y="85"/>
                    <a:pt x="27" y="85"/>
                  </a:cubicBezTo>
                  <a:cubicBezTo>
                    <a:pt x="27" y="84"/>
                    <a:pt x="27" y="84"/>
                    <a:pt x="27" y="84"/>
                  </a:cubicBezTo>
                  <a:cubicBezTo>
                    <a:pt x="27" y="83"/>
                    <a:pt x="27" y="83"/>
                    <a:pt x="27" y="83"/>
                  </a:cubicBezTo>
                  <a:cubicBezTo>
                    <a:pt x="28" y="83"/>
                    <a:pt x="28" y="83"/>
                    <a:pt x="28" y="83"/>
                  </a:cubicBezTo>
                  <a:cubicBezTo>
                    <a:pt x="27" y="82"/>
                    <a:pt x="27" y="82"/>
                    <a:pt x="27" y="82"/>
                  </a:cubicBezTo>
                  <a:cubicBezTo>
                    <a:pt x="27" y="82"/>
                    <a:pt x="27" y="82"/>
                    <a:pt x="27" y="82"/>
                  </a:cubicBezTo>
                  <a:cubicBezTo>
                    <a:pt x="29" y="82"/>
                    <a:pt x="29" y="82"/>
                    <a:pt x="29" y="82"/>
                  </a:cubicBezTo>
                  <a:cubicBezTo>
                    <a:pt x="29" y="81"/>
                    <a:pt x="29" y="81"/>
                    <a:pt x="29" y="81"/>
                  </a:cubicBezTo>
                  <a:cubicBezTo>
                    <a:pt x="29" y="80"/>
                    <a:pt x="29" y="80"/>
                    <a:pt x="29" y="80"/>
                  </a:cubicBezTo>
                  <a:cubicBezTo>
                    <a:pt x="30" y="79"/>
                    <a:pt x="30" y="79"/>
                    <a:pt x="30" y="79"/>
                  </a:cubicBezTo>
                  <a:cubicBezTo>
                    <a:pt x="29" y="78"/>
                    <a:pt x="29" y="78"/>
                    <a:pt x="29" y="78"/>
                  </a:cubicBezTo>
                  <a:cubicBezTo>
                    <a:pt x="29" y="76"/>
                    <a:pt x="29" y="76"/>
                    <a:pt x="29" y="76"/>
                  </a:cubicBezTo>
                  <a:cubicBezTo>
                    <a:pt x="28" y="75"/>
                    <a:pt x="28" y="75"/>
                    <a:pt x="28" y="75"/>
                  </a:cubicBezTo>
                  <a:cubicBezTo>
                    <a:pt x="28" y="74"/>
                    <a:pt x="28" y="74"/>
                    <a:pt x="28" y="74"/>
                  </a:cubicBezTo>
                  <a:cubicBezTo>
                    <a:pt x="30" y="74"/>
                    <a:pt x="30" y="74"/>
                    <a:pt x="30" y="74"/>
                  </a:cubicBezTo>
                  <a:cubicBezTo>
                    <a:pt x="30" y="72"/>
                    <a:pt x="30" y="72"/>
                    <a:pt x="30" y="72"/>
                  </a:cubicBezTo>
                  <a:cubicBezTo>
                    <a:pt x="31" y="71"/>
                    <a:pt x="31" y="71"/>
                    <a:pt x="31" y="71"/>
                  </a:cubicBezTo>
                  <a:cubicBezTo>
                    <a:pt x="29" y="70"/>
                    <a:pt x="29" y="70"/>
                    <a:pt x="29" y="70"/>
                  </a:cubicBezTo>
                  <a:cubicBezTo>
                    <a:pt x="28" y="69"/>
                    <a:pt x="28" y="69"/>
                    <a:pt x="28" y="69"/>
                  </a:cubicBezTo>
                  <a:cubicBezTo>
                    <a:pt x="28" y="68"/>
                    <a:pt x="28" y="68"/>
                    <a:pt x="28" y="68"/>
                  </a:cubicBezTo>
                  <a:cubicBezTo>
                    <a:pt x="28" y="66"/>
                    <a:pt x="28" y="66"/>
                    <a:pt x="28" y="66"/>
                  </a:cubicBezTo>
                  <a:cubicBezTo>
                    <a:pt x="28" y="65"/>
                    <a:pt x="28" y="65"/>
                    <a:pt x="28" y="65"/>
                  </a:cubicBezTo>
                  <a:cubicBezTo>
                    <a:pt x="27" y="64"/>
                    <a:pt x="27" y="64"/>
                    <a:pt x="27" y="64"/>
                  </a:cubicBezTo>
                  <a:cubicBezTo>
                    <a:pt x="28" y="62"/>
                    <a:pt x="28" y="62"/>
                    <a:pt x="28" y="62"/>
                  </a:cubicBezTo>
                  <a:cubicBezTo>
                    <a:pt x="27" y="60"/>
                    <a:pt x="27" y="60"/>
                    <a:pt x="27" y="60"/>
                  </a:cubicBezTo>
                  <a:cubicBezTo>
                    <a:pt x="27" y="58"/>
                    <a:pt x="27" y="58"/>
                    <a:pt x="27" y="58"/>
                  </a:cubicBezTo>
                  <a:cubicBezTo>
                    <a:pt x="27" y="56"/>
                    <a:pt x="27" y="56"/>
                    <a:pt x="27" y="56"/>
                  </a:cubicBezTo>
                  <a:cubicBezTo>
                    <a:pt x="28" y="55"/>
                    <a:pt x="28" y="55"/>
                    <a:pt x="28" y="55"/>
                  </a:cubicBezTo>
                  <a:cubicBezTo>
                    <a:pt x="29" y="54"/>
                    <a:pt x="29" y="54"/>
                    <a:pt x="29" y="54"/>
                  </a:cubicBezTo>
                  <a:cubicBezTo>
                    <a:pt x="30" y="55"/>
                    <a:pt x="30" y="55"/>
                    <a:pt x="30" y="55"/>
                  </a:cubicBezTo>
                  <a:cubicBezTo>
                    <a:pt x="32" y="55"/>
                    <a:pt x="32" y="55"/>
                    <a:pt x="32" y="55"/>
                  </a:cubicBezTo>
                  <a:cubicBezTo>
                    <a:pt x="33" y="54"/>
                    <a:pt x="33" y="54"/>
                    <a:pt x="33" y="54"/>
                  </a:cubicBezTo>
                  <a:cubicBezTo>
                    <a:pt x="33" y="52"/>
                    <a:pt x="33" y="52"/>
                    <a:pt x="33" y="52"/>
                  </a:cubicBezTo>
                  <a:cubicBezTo>
                    <a:pt x="32" y="52"/>
                    <a:pt x="32" y="52"/>
                    <a:pt x="32" y="52"/>
                  </a:cubicBezTo>
                  <a:cubicBezTo>
                    <a:pt x="32" y="51"/>
                    <a:pt x="32" y="51"/>
                    <a:pt x="32" y="51"/>
                  </a:cubicBezTo>
                  <a:cubicBezTo>
                    <a:pt x="34" y="47"/>
                    <a:pt x="34" y="47"/>
                    <a:pt x="34" y="47"/>
                  </a:cubicBezTo>
                  <a:cubicBezTo>
                    <a:pt x="34" y="45"/>
                    <a:pt x="34" y="45"/>
                    <a:pt x="34" y="45"/>
                  </a:cubicBezTo>
                  <a:cubicBezTo>
                    <a:pt x="34" y="44"/>
                    <a:pt x="34" y="44"/>
                    <a:pt x="34" y="44"/>
                  </a:cubicBezTo>
                  <a:cubicBezTo>
                    <a:pt x="35" y="43"/>
                    <a:pt x="35" y="43"/>
                    <a:pt x="35" y="43"/>
                  </a:cubicBezTo>
                  <a:cubicBezTo>
                    <a:pt x="35" y="41"/>
                    <a:pt x="35" y="41"/>
                    <a:pt x="35" y="41"/>
                  </a:cubicBezTo>
                  <a:cubicBezTo>
                    <a:pt x="34" y="41"/>
                    <a:pt x="34" y="41"/>
                    <a:pt x="34" y="41"/>
                  </a:cubicBezTo>
                  <a:cubicBezTo>
                    <a:pt x="34" y="40"/>
                    <a:pt x="34" y="40"/>
                    <a:pt x="34" y="40"/>
                  </a:cubicBezTo>
                  <a:cubicBezTo>
                    <a:pt x="35" y="39"/>
                    <a:pt x="35" y="39"/>
                    <a:pt x="35" y="39"/>
                  </a:cubicBezTo>
                  <a:cubicBezTo>
                    <a:pt x="37" y="39"/>
                    <a:pt x="37" y="39"/>
                    <a:pt x="37" y="39"/>
                  </a:cubicBezTo>
                  <a:cubicBezTo>
                    <a:pt x="38" y="38"/>
                    <a:pt x="38" y="38"/>
                    <a:pt x="38" y="38"/>
                  </a:cubicBezTo>
                  <a:cubicBezTo>
                    <a:pt x="38" y="38"/>
                    <a:pt x="38" y="38"/>
                    <a:pt x="38" y="38"/>
                  </a:cubicBezTo>
                  <a:cubicBezTo>
                    <a:pt x="39" y="36"/>
                    <a:pt x="39" y="36"/>
                    <a:pt x="39" y="36"/>
                  </a:cubicBezTo>
                  <a:cubicBezTo>
                    <a:pt x="40" y="34"/>
                    <a:pt x="40" y="34"/>
                    <a:pt x="40" y="34"/>
                  </a:cubicBezTo>
                  <a:cubicBezTo>
                    <a:pt x="41" y="33"/>
                    <a:pt x="41" y="33"/>
                    <a:pt x="41" y="33"/>
                  </a:cubicBezTo>
                  <a:cubicBezTo>
                    <a:pt x="40" y="32"/>
                    <a:pt x="40" y="32"/>
                    <a:pt x="40" y="32"/>
                  </a:cubicBezTo>
                  <a:cubicBezTo>
                    <a:pt x="40" y="32"/>
                    <a:pt x="40" y="32"/>
                    <a:pt x="40" y="32"/>
                  </a:cubicBezTo>
                  <a:cubicBezTo>
                    <a:pt x="40" y="30"/>
                    <a:pt x="40" y="30"/>
                    <a:pt x="40" y="30"/>
                  </a:cubicBezTo>
                  <a:cubicBezTo>
                    <a:pt x="40" y="29"/>
                    <a:pt x="40" y="29"/>
                    <a:pt x="40" y="29"/>
                  </a:cubicBezTo>
                  <a:cubicBezTo>
                    <a:pt x="41" y="29"/>
                    <a:pt x="41" y="29"/>
                    <a:pt x="41" y="29"/>
                  </a:cubicBezTo>
                  <a:cubicBezTo>
                    <a:pt x="41" y="28"/>
                    <a:pt x="41" y="28"/>
                    <a:pt x="41" y="28"/>
                  </a:cubicBezTo>
                  <a:cubicBezTo>
                    <a:pt x="42" y="27"/>
                    <a:pt x="42" y="27"/>
                    <a:pt x="42" y="27"/>
                  </a:cubicBezTo>
                  <a:cubicBezTo>
                    <a:pt x="42" y="26"/>
                    <a:pt x="42" y="26"/>
                    <a:pt x="42" y="26"/>
                  </a:cubicBezTo>
                  <a:cubicBezTo>
                    <a:pt x="43" y="26"/>
                    <a:pt x="43" y="26"/>
                    <a:pt x="43" y="26"/>
                  </a:cubicBezTo>
                  <a:cubicBezTo>
                    <a:pt x="44" y="26"/>
                    <a:pt x="44" y="26"/>
                    <a:pt x="44" y="26"/>
                  </a:cubicBezTo>
                  <a:cubicBezTo>
                    <a:pt x="45" y="26"/>
                    <a:pt x="45" y="26"/>
                    <a:pt x="45" y="26"/>
                  </a:cubicBezTo>
                  <a:cubicBezTo>
                    <a:pt x="45" y="26"/>
                    <a:pt x="45" y="26"/>
                    <a:pt x="45" y="26"/>
                  </a:cubicBezTo>
                  <a:cubicBezTo>
                    <a:pt x="46" y="26"/>
                    <a:pt x="46" y="26"/>
                    <a:pt x="46" y="26"/>
                  </a:cubicBezTo>
                  <a:cubicBezTo>
                    <a:pt x="45" y="25"/>
                    <a:pt x="45" y="25"/>
                    <a:pt x="45" y="25"/>
                  </a:cubicBezTo>
                  <a:cubicBezTo>
                    <a:pt x="46" y="24"/>
                    <a:pt x="46" y="24"/>
                    <a:pt x="46" y="24"/>
                  </a:cubicBezTo>
                  <a:cubicBezTo>
                    <a:pt x="46" y="24"/>
                    <a:pt x="46" y="24"/>
                    <a:pt x="46" y="24"/>
                  </a:cubicBezTo>
                  <a:cubicBezTo>
                    <a:pt x="46" y="24"/>
                    <a:pt x="46" y="24"/>
                    <a:pt x="46" y="24"/>
                  </a:cubicBezTo>
                  <a:cubicBezTo>
                    <a:pt x="45" y="23"/>
                    <a:pt x="45" y="23"/>
                    <a:pt x="45" y="23"/>
                  </a:cubicBezTo>
                  <a:cubicBezTo>
                    <a:pt x="46" y="22"/>
                    <a:pt x="46" y="22"/>
                    <a:pt x="46" y="22"/>
                  </a:cubicBezTo>
                  <a:cubicBezTo>
                    <a:pt x="47" y="22"/>
                    <a:pt x="47" y="22"/>
                    <a:pt x="47" y="22"/>
                  </a:cubicBezTo>
                  <a:cubicBezTo>
                    <a:pt x="48" y="22"/>
                    <a:pt x="48" y="22"/>
                    <a:pt x="48" y="22"/>
                  </a:cubicBezTo>
                  <a:cubicBezTo>
                    <a:pt x="49" y="22"/>
                    <a:pt x="49" y="22"/>
                    <a:pt x="49" y="22"/>
                  </a:cubicBezTo>
                  <a:cubicBezTo>
                    <a:pt x="50" y="23"/>
                    <a:pt x="50" y="23"/>
                    <a:pt x="50" y="23"/>
                  </a:cubicBezTo>
                  <a:cubicBezTo>
                    <a:pt x="51" y="23"/>
                    <a:pt x="51" y="23"/>
                    <a:pt x="51" y="23"/>
                  </a:cubicBezTo>
                  <a:cubicBezTo>
                    <a:pt x="52" y="23"/>
                    <a:pt x="52" y="23"/>
                    <a:pt x="52" y="23"/>
                  </a:cubicBezTo>
                  <a:cubicBezTo>
                    <a:pt x="52" y="23"/>
                    <a:pt x="52" y="23"/>
                    <a:pt x="52" y="23"/>
                  </a:cubicBezTo>
                  <a:cubicBezTo>
                    <a:pt x="53" y="23"/>
                    <a:pt x="53" y="23"/>
                    <a:pt x="53" y="23"/>
                  </a:cubicBezTo>
                  <a:cubicBezTo>
                    <a:pt x="53" y="22"/>
                    <a:pt x="53" y="22"/>
                    <a:pt x="53" y="22"/>
                  </a:cubicBezTo>
                  <a:cubicBezTo>
                    <a:pt x="52" y="22"/>
                    <a:pt x="52" y="22"/>
                    <a:pt x="52" y="22"/>
                  </a:cubicBezTo>
                  <a:cubicBezTo>
                    <a:pt x="52" y="21"/>
                    <a:pt x="52" y="21"/>
                    <a:pt x="52" y="21"/>
                  </a:cubicBezTo>
                  <a:cubicBezTo>
                    <a:pt x="53" y="20"/>
                    <a:pt x="53" y="20"/>
                    <a:pt x="53" y="20"/>
                  </a:cubicBezTo>
                  <a:cubicBezTo>
                    <a:pt x="53" y="19"/>
                    <a:pt x="53" y="19"/>
                    <a:pt x="53" y="19"/>
                  </a:cubicBezTo>
                  <a:cubicBezTo>
                    <a:pt x="52" y="19"/>
                    <a:pt x="52" y="19"/>
                    <a:pt x="52" y="19"/>
                  </a:cubicBezTo>
                  <a:cubicBezTo>
                    <a:pt x="52" y="18"/>
                    <a:pt x="52" y="18"/>
                    <a:pt x="52" y="18"/>
                  </a:cubicBezTo>
                  <a:cubicBezTo>
                    <a:pt x="53" y="18"/>
                    <a:pt x="53" y="18"/>
                    <a:pt x="53" y="18"/>
                  </a:cubicBezTo>
                  <a:cubicBezTo>
                    <a:pt x="54" y="18"/>
                    <a:pt x="54" y="18"/>
                    <a:pt x="54" y="18"/>
                  </a:cubicBezTo>
                  <a:cubicBezTo>
                    <a:pt x="54" y="18"/>
                    <a:pt x="54" y="18"/>
                    <a:pt x="54" y="18"/>
                  </a:cubicBezTo>
                  <a:cubicBezTo>
                    <a:pt x="54" y="18"/>
                    <a:pt x="54" y="18"/>
                    <a:pt x="54" y="18"/>
                  </a:cubicBezTo>
                  <a:cubicBezTo>
                    <a:pt x="55" y="18"/>
                    <a:pt x="55" y="18"/>
                    <a:pt x="55" y="18"/>
                  </a:cubicBezTo>
                  <a:cubicBezTo>
                    <a:pt x="55" y="18"/>
                    <a:pt x="55" y="18"/>
                    <a:pt x="55" y="18"/>
                  </a:cubicBezTo>
                  <a:cubicBezTo>
                    <a:pt x="55" y="18"/>
                    <a:pt x="55" y="18"/>
                    <a:pt x="55" y="18"/>
                  </a:cubicBezTo>
                  <a:cubicBezTo>
                    <a:pt x="55" y="17"/>
                    <a:pt x="55" y="17"/>
                    <a:pt x="55" y="17"/>
                  </a:cubicBezTo>
                  <a:cubicBezTo>
                    <a:pt x="55" y="17"/>
                    <a:pt x="55" y="17"/>
                    <a:pt x="55" y="17"/>
                  </a:cubicBezTo>
                  <a:cubicBezTo>
                    <a:pt x="56" y="16"/>
                    <a:pt x="56" y="16"/>
                    <a:pt x="56" y="16"/>
                  </a:cubicBezTo>
                  <a:cubicBezTo>
                    <a:pt x="57" y="16"/>
                    <a:pt x="57" y="16"/>
                    <a:pt x="57" y="16"/>
                  </a:cubicBezTo>
                  <a:cubicBezTo>
                    <a:pt x="57" y="17"/>
                    <a:pt x="57" y="17"/>
                    <a:pt x="57" y="17"/>
                  </a:cubicBezTo>
                  <a:cubicBezTo>
                    <a:pt x="59" y="19"/>
                    <a:pt x="59" y="19"/>
                    <a:pt x="59" y="19"/>
                  </a:cubicBezTo>
                  <a:cubicBezTo>
                    <a:pt x="60" y="19"/>
                    <a:pt x="60" y="19"/>
                    <a:pt x="60" y="19"/>
                  </a:cubicBezTo>
                  <a:cubicBezTo>
                    <a:pt x="60" y="20"/>
                    <a:pt x="60" y="20"/>
                    <a:pt x="60" y="20"/>
                  </a:cubicBezTo>
                  <a:cubicBezTo>
                    <a:pt x="62" y="21"/>
                    <a:pt x="62" y="21"/>
                    <a:pt x="62" y="21"/>
                  </a:cubicBezTo>
                  <a:cubicBezTo>
                    <a:pt x="64" y="21"/>
                    <a:pt x="64" y="21"/>
                    <a:pt x="64" y="21"/>
                  </a:cubicBezTo>
                  <a:cubicBezTo>
                    <a:pt x="65" y="20"/>
                    <a:pt x="65" y="20"/>
                    <a:pt x="65" y="20"/>
                  </a:cubicBezTo>
                  <a:cubicBezTo>
                    <a:pt x="65" y="19"/>
                    <a:pt x="65" y="19"/>
                    <a:pt x="65" y="19"/>
                  </a:cubicBezTo>
                  <a:cubicBezTo>
                    <a:pt x="66" y="19"/>
                    <a:pt x="66" y="19"/>
                    <a:pt x="66" y="19"/>
                  </a:cubicBezTo>
                  <a:cubicBezTo>
                    <a:pt x="68" y="20"/>
                    <a:pt x="68" y="20"/>
                    <a:pt x="68" y="20"/>
                  </a:cubicBezTo>
                  <a:cubicBezTo>
                    <a:pt x="69" y="20"/>
                    <a:pt x="69" y="20"/>
                    <a:pt x="69" y="20"/>
                  </a:cubicBezTo>
                  <a:cubicBezTo>
                    <a:pt x="69" y="19"/>
                    <a:pt x="69" y="19"/>
                    <a:pt x="69" y="19"/>
                  </a:cubicBezTo>
                  <a:cubicBezTo>
                    <a:pt x="70" y="19"/>
                    <a:pt x="70" y="19"/>
                    <a:pt x="70" y="19"/>
                  </a:cubicBezTo>
                  <a:cubicBezTo>
                    <a:pt x="70" y="19"/>
                    <a:pt x="70" y="19"/>
                    <a:pt x="70" y="19"/>
                  </a:cubicBezTo>
                  <a:cubicBezTo>
                    <a:pt x="71" y="19"/>
                    <a:pt x="71" y="19"/>
                    <a:pt x="71" y="19"/>
                  </a:cubicBezTo>
                  <a:cubicBezTo>
                    <a:pt x="72" y="18"/>
                    <a:pt x="72" y="18"/>
                    <a:pt x="72" y="18"/>
                  </a:cubicBezTo>
                  <a:cubicBezTo>
                    <a:pt x="72" y="18"/>
                    <a:pt x="72" y="18"/>
                    <a:pt x="72" y="18"/>
                  </a:cubicBezTo>
                  <a:cubicBezTo>
                    <a:pt x="72" y="17"/>
                    <a:pt x="72" y="17"/>
                    <a:pt x="72" y="17"/>
                  </a:cubicBezTo>
                  <a:cubicBezTo>
                    <a:pt x="72" y="16"/>
                    <a:pt x="72" y="16"/>
                    <a:pt x="72" y="16"/>
                  </a:cubicBezTo>
                  <a:cubicBezTo>
                    <a:pt x="72" y="14"/>
                    <a:pt x="72" y="14"/>
                    <a:pt x="72" y="14"/>
                  </a:cubicBezTo>
                  <a:cubicBezTo>
                    <a:pt x="72" y="13"/>
                    <a:pt x="72" y="13"/>
                    <a:pt x="72" y="13"/>
                  </a:cubicBezTo>
                  <a:cubicBezTo>
                    <a:pt x="72" y="12"/>
                    <a:pt x="72" y="12"/>
                    <a:pt x="72" y="12"/>
                  </a:cubicBezTo>
                  <a:cubicBezTo>
                    <a:pt x="72" y="12"/>
                    <a:pt x="72" y="12"/>
                    <a:pt x="72" y="12"/>
                  </a:cubicBezTo>
                  <a:cubicBezTo>
                    <a:pt x="73" y="11"/>
                    <a:pt x="73" y="11"/>
                    <a:pt x="73" y="11"/>
                  </a:cubicBezTo>
                  <a:cubicBezTo>
                    <a:pt x="73" y="11"/>
                    <a:pt x="73" y="11"/>
                    <a:pt x="73" y="11"/>
                  </a:cubicBezTo>
                  <a:cubicBezTo>
                    <a:pt x="74" y="10"/>
                    <a:pt x="74" y="10"/>
                    <a:pt x="74" y="10"/>
                  </a:cubicBezTo>
                  <a:cubicBezTo>
                    <a:pt x="75" y="11"/>
                    <a:pt x="75" y="11"/>
                    <a:pt x="75" y="11"/>
                  </a:cubicBezTo>
                  <a:cubicBezTo>
                    <a:pt x="76" y="11"/>
                    <a:pt x="76" y="11"/>
                    <a:pt x="76" y="11"/>
                  </a:cubicBezTo>
                  <a:cubicBezTo>
                    <a:pt x="76" y="10"/>
                    <a:pt x="76" y="10"/>
                    <a:pt x="76" y="10"/>
                  </a:cubicBezTo>
                  <a:cubicBezTo>
                    <a:pt x="76" y="9"/>
                    <a:pt x="76" y="9"/>
                    <a:pt x="76" y="9"/>
                  </a:cubicBezTo>
                  <a:cubicBezTo>
                    <a:pt x="78" y="9"/>
                    <a:pt x="78" y="9"/>
                    <a:pt x="78" y="9"/>
                  </a:cubicBezTo>
                  <a:cubicBezTo>
                    <a:pt x="79" y="10"/>
                    <a:pt x="79" y="10"/>
                    <a:pt x="79" y="10"/>
                  </a:cubicBezTo>
                  <a:cubicBezTo>
                    <a:pt x="80" y="11"/>
                    <a:pt x="80" y="11"/>
                    <a:pt x="80" y="11"/>
                  </a:cubicBezTo>
                  <a:cubicBezTo>
                    <a:pt x="81" y="12"/>
                    <a:pt x="81" y="12"/>
                    <a:pt x="81" y="12"/>
                  </a:cubicBezTo>
                  <a:cubicBezTo>
                    <a:pt x="82" y="12"/>
                    <a:pt x="82" y="12"/>
                    <a:pt x="82" y="12"/>
                  </a:cubicBezTo>
                  <a:cubicBezTo>
                    <a:pt x="83" y="12"/>
                    <a:pt x="83" y="12"/>
                    <a:pt x="83" y="12"/>
                  </a:cubicBezTo>
                  <a:cubicBezTo>
                    <a:pt x="83" y="13"/>
                    <a:pt x="83" y="13"/>
                    <a:pt x="83" y="13"/>
                  </a:cubicBezTo>
                  <a:cubicBezTo>
                    <a:pt x="84" y="14"/>
                    <a:pt x="84" y="14"/>
                    <a:pt x="84" y="14"/>
                  </a:cubicBezTo>
                  <a:cubicBezTo>
                    <a:pt x="84" y="15"/>
                    <a:pt x="84" y="15"/>
                    <a:pt x="84" y="15"/>
                  </a:cubicBezTo>
                  <a:cubicBezTo>
                    <a:pt x="83" y="16"/>
                    <a:pt x="83" y="16"/>
                    <a:pt x="83" y="16"/>
                  </a:cubicBezTo>
                  <a:cubicBezTo>
                    <a:pt x="83" y="17"/>
                    <a:pt x="83" y="17"/>
                    <a:pt x="83" y="17"/>
                  </a:cubicBezTo>
                  <a:close/>
                  <a:moveTo>
                    <a:pt x="4" y="87"/>
                  </a:moveTo>
                  <a:cubicBezTo>
                    <a:pt x="4" y="87"/>
                    <a:pt x="4" y="87"/>
                    <a:pt x="4" y="87"/>
                  </a:cubicBezTo>
                  <a:cubicBezTo>
                    <a:pt x="4" y="88"/>
                    <a:pt x="4" y="88"/>
                    <a:pt x="4" y="88"/>
                  </a:cubicBezTo>
                  <a:cubicBezTo>
                    <a:pt x="4" y="87"/>
                    <a:pt x="4" y="87"/>
                    <a:pt x="4" y="87"/>
                  </a:cubicBezTo>
                  <a:close/>
                  <a:moveTo>
                    <a:pt x="2" y="82"/>
                  </a:moveTo>
                  <a:cubicBezTo>
                    <a:pt x="2" y="82"/>
                    <a:pt x="2" y="82"/>
                    <a:pt x="2" y="82"/>
                  </a:cubicBezTo>
                  <a:cubicBezTo>
                    <a:pt x="3" y="83"/>
                    <a:pt x="3" y="83"/>
                    <a:pt x="3" y="83"/>
                  </a:cubicBezTo>
                  <a:cubicBezTo>
                    <a:pt x="2" y="83"/>
                    <a:pt x="2" y="83"/>
                    <a:pt x="2" y="83"/>
                  </a:cubicBezTo>
                  <a:cubicBezTo>
                    <a:pt x="2" y="82"/>
                    <a:pt x="2" y="82"/>
                    <a:pt x="2" y="82"/>
                  </a:cubicBezTo>
                  <a:close/>
                  <a:moveTo>
                    <a:pt x="3" y="81"/>
                  </a:moveTo>
                  <a:cubicBezTo>
                    <a:pt x="3" y="81"/>
                    <a:pt x="3" y="81"/>
                    <a:pt x="3" y="81"/>
                  </a:cubicBezTo>
                  <a:cubicBezTo>
                    <a:pt x="3" y="81"/>
                    <a:pt x="3" y="81"/>
                    <a:pt x="3" y="81"/>
                  </a:cubicBezTo>
                  <a:cubicBezTo>
                    <a:pt x="3" y="81"/>
                    <a:pt x="3" y="81"/>
                    <a:pt x="3" y="81"/>
                  </a:cubicBezTo>
                  <a:close/>
                  <a:moveTo>
                    <a:pt x="2" y="80"/>
                  </a:moveTo>
                  <a:cubicBezTo>
                    <a:pt x="2" y="81"/>
                    <a:pt x="2" y="81"/>
                    <a:pt x="2" y="81"/>
                  </a:cubicBezTo>
                  <a:cubicBezTo>
                    <a:pt x="2" y="81"/>
                    <a:pt x="2" y="81"/>
                    <a:pt x="2" y="81"/>
                  </a:cubicBezTo>
                  <a:cubicBezTo>
                    <a:pt x="2" y="80"/>
                    <a:pt x="2" y="80"/>
                    <a:pt x="2" y="80"/>
                  </a:cubicBezTo>
                  <a:close/>
                  <a:moveTo>
                    <a:pt x="1" y="77"/>
                  </a:moveTo>
                  <a:cubicBezTo>
                    <a:pt x="0" y="77"/>
                    <a:pt x="0" y="77"/>
                    <a:pt x="0" y="77"/>
                  </a:cubicBezTo>
                  <a:cubicBezTo>
                    <a:pt x="1" y="76"/>
                    <a:pt x="1" y="76"/>
                    <a:pt x="1" y="76"/>
                  </a:cubicBezTo>
                  <a:cubicBezTo>
                    <a:pt x="1" y="76"/>
                    <a:pt x="1" y="77"/>
                    <a:pt x="1" y="77"/>
                  </a:cubicBezTo>
                  <a:close/>
                  <a:moveTo>
                    <a:pt x="1" y="78"/>
                  </a:moveTo>
                  <a:cubicBezTo>
                    <a:pt x="1" y="78"/>
                    <a:pt x="1" y="78"/>
                    <a:pt x="1" y="78"/>
                  </a:cubicBezTo>
                  <a:cubicBezTo>
                    <a:pt x="1" y="78"/>
                    <a:pt x="1" y="78"/>
                    <a:pt x="1" y="78"/>
                  </a:cubicBezTo>
                  <a:cubicBezTo>
                    <a:pt x="1" y="78"/>
                    <a:pt x="1" y="78"/>
                    <a:pt x="1" y="78"/>
                  </a:cubicBezTo>
                  <a:close/>
                  <a:moveTo>
                    <a:pt x="2" y="79"/>
                  </a:moveTo>
                  <a:cubicBezTo>
                    <a:pt x="2" y="79"/>
                    <a:pt x="3" y="79"/>
                    <a:pt x="3" y="79"/>
                  </a:cubicBezTo>
                  <a:cubicBezTo>
                    <a:pt x="3" y="80"/>
                    <a:pt x="3" y="80"/>
                    <a:pt x="3" y="80"/>
                  </a:cubicBezTo>
                  <a:cubicBezTo>
                    <a:pt x="2" y="79"/>
                    <a:pt x="2" y="79"/>
                    <a:pt x="2" y="79"/>
                  </a:cubicBezTo>
                  <a:close/>
                  <a:moveTo>
                    <a:pt x="1" y="80"/>
                  </a:moveTo>
                  <a:cubicBezTo>
                    <a:pt x="0" y="79"/>
                    <a:pt x="0" y="79"/>
                    <a:pt x="0" y="79"/>
                  </a:cubicBezTo>
                  <a:cubicBezTo>
                    <a:pt x="1" y="79"/>
                    <a:pt x="1" y="79"/>
                    <a:pt x="1" y="79"/>
                  </a:cubicBezTo>
                  <a:cubicBezTo>
                    <a:pt x="1" y="80"/>
                    <a:pt x="1" y="80"/>
                    <a:pt x="1" y="80"/>
                  </a:cubicBezTo>
                  <a:close/>
                  <a:moveTo>
                    <a:pt x="0" y="75"/>
                  </a:moveTo>
                  <a:cubicBezTo>
                    <a:pt x="0" y="76"/>
                    <a:pt x="0" y="76"/>
                    <a:pt x="0" y="76"/>
                  </a:cubicBezTo>
                  <a:cubicBezTo>
                    <a:pt x="0" y="76"/>
                    <a:pt x="0" y="76"/>
                    <a:pt x="0" y="76"/>
                  </a:cubicBezTo>
                  <a:cubicBezTo>
                    <a:pt x="1" y="75"/>
                    <a:pt x="1" y="75"/>
                    <a:pt x="1" y="75"/>
                  </a:cubicBezTo>
                  <a:cubicBezTo>
                    <a:pt x="0" y="75"/>
                    <a:pt x="0" y="75"/>
                    <a:pt x="0" y="75"/>
                  </a:cubicBezTo>
                  <a:close/>
                  <a:moveTo>
                    <a:pt x="0" y="69"/>
                  </a:moveTo>
                  <a:cubicBezTo>
                    <a:pt x="1" y="70"/>
                    <a:pt x="1" y="70"/>
                    <a:pt x="1" y="70"/>
                  </a:cubicBezTo>
                  <a:cubicBezTo>
                    <a:pt x="0" y="70"/>
                    <a:pt x="0" y="70"/>
                    <a:pt x="0" y="70"/>
                  </a:cubicBezTo>
                  <a:cubicBezTo>
                    <a:pt x="0" y="69"/>
                    <a:pt x="0" y="69"/>
                    <a:pt x="0" y="69"/>
                  </a:cubicBezTo>
                  <a:close/>
                  <a:moveTo>
                    <a:pt x="0" y="68"/>
                  </a:moveTo>
                  <a:cubicBezTo>
                    <a:pt x="1" y="69"/>
                    <a:pt x="1" y="69"/>
                    <a:pt x="1" y="69"/>
                  </a:cubicBezTo>
                  <a:cubicBezTo>
                    <a:pt x="1" y="69"/>
                    <a:pt x="1" y="69"/>
                    <a:pt x="1" y="69"/>
                  </a:cubicBezTo>
                  <a:cubicBezTo>
                    <a:pt x="0" y="68"/>
                    <a:pt x="0" y="68"/>
                    <a:pt x="0" y="68"/>
                  </a:cubicBezTo>
                  <a:close/>
                  <a:moveTo>
                    <a:pt x="3" y="66"/>
                  </a:moveTo>
                  <a:cubicBezTo>
                    <a:pt x="3" y="67"/>
                    <a:pt x="3" y="67"/>
                    <a:pt x="3" y="67"/>
                  </a:cubicBezTo>
                  <a:cubicBezTo>
                    <a:pt x="2" y="67"/>
                    <a:pt x="2" y="67"/>
                    <a:pt x="2" y="67"/>
                  </a:cubicBezTo>
                  <a:cubicBezTo>
                    <a:pt x="3" y="66"/>
                    <a:pt x="3" y="66"/>
                    <a:pt x="3" y="66"/>
                  </a:cubicBezTo>
                  <a:close/>
                  <a:moveTo>
                    <a:pt x="4" y="66"/>
                  </a:moveTo>
                  <a:cubicBezTo>
                    <a:pt x="4" y="66"/>
                    <a:pt x="4" y="66"/>
                    <a:pt x="4" y="66"/>
                  </a:cubicBezTo>
                  <a:cubicBezTo>
                    <a:pt x="5" y="67"/>
                    <a:pt x="5" y="67"/>
                    <a:pt x="5" y="67"/>
                  </a:cubicBezTo>
                  <a:cubicBezTo>
                    <a:pt x="4" y="67"/>
                    <a:pt x="4" y="67"/>
                    <a:pt x="4" y="67"/>
                  </a:cubicBezTo>
                  <a:cubicBezTo>
                    <a:pt x="4" y="66"/>
                    <a:pt x="4" y="66"/>
                    <a:pt x="4" y="66"/>
                  </a:cubicBezTo>
                  <a:close/>
                  <a:moveTo>
                    <a:pt x="12" y="61"/>
                  </a:moveTo>
                  <a:cubicBezTo>
                    <a:pt x="12" y="61"/>
                    <a:pt x="12" y="60"/>
                    <a:pt x="12" y="60"/>
                  </a:cubicBezTo>
                  <a:cubicBezTo>
                    <a:pt x="13" y="61"/>
                    <a:pt x="13" y="61"/>
                    <a:pt x="13" y="61"/>
                  </a:cubicBezTo>
                  <a:cubicBezTo>
                    <a:pt x="12" y="61"/>
                    <a:pt x="12" y="61"/>
                    <a:pt x="12" y="61"/>
                  </a:cubicBezTo>
                  <a:cubicBezTo>
                    <a:pt x="12" y="61"/>
                    <a:pt x="12" y="61"/>
                    <a:pt x="12" y="61"/>
                  </a:cubicBezTo>
                  <a:close/>
                  <a:moveTo>
                    <a:pt x="12" y="60"/>
                  </a:moveTo>
                  <a:cubicBezTo>
                    <a:pt x="12" y="60"/>
                    <a:pt x="12" y="60"/>
                    <a:pt x="12" y="60"/>
                  </a:cubicBezTo>
                  <a:cubicBezTo>
                    <a:pt x="11" y="59"/>
                    <a:pt x="11" y="59"/>
                    <a:pt x="11" y="59"/>
                  </a:cubicBezTo>
                  <a:cubicBezTo>
                    <a:pt x="12" y="59"/>
                    <a:pt x="12" y="59"/>
                    <a:pt x="12" y="59"/>
                  </a:cubicBezTo>
                  <a:cubicBezTo>
                    <a:pt x="12" y="60"/>
                    <a:pt x="12" y="60"/>
                    <a:pt x="12" y="60"/>
                  </a:cubicBezTo>
                  <a:close/>
                  <a:moveTo>
                    <a:pt x="13" y="58"/>
                  </a:moveTo>
                  <a:cubicBezTo>
                    <a:pt x="14" y="57"/>
                    <a:pt x="14" y="57"/>
                    <a:pt x="14" y="57"/>
                  </a:cubicBezTo>
                  <a:cubicBezTo>
                    <a:pt x="15" y="57"/>
                    <a:pt x="15" y="57"/>
                    <a:pt x="15" y="57"/>
                  </a:cubicBezTo>
                  <a:cubicBezTo>
                    <a:pt x="14" y="58"/>
                    <a:pt x="14" y="58"/>
                    <a:pt x="14" y="58"/>
                  </a:cubicBezTo>
                  <a:cubicBezTo>
                    <a:pt x="13" y="58"/>
                    <a:pt x="13" y="58"/>
                    <a:pt x="13" y="58"/>
                  </a:cubicBezTo>
                  <a:close/>
                  <a:moveTo>
                    <a:pt x="13" y="60"/>
                  </a:moveTo>
                  <a:cubicBezTo>
                    <a:pt x="13" y="59"/>
                    <a:pt x="13" y="59"/>
                    <a:pt x="13" y="59"/>
                  </a:cubicBezTo>
                  <a:cubicBezTo>
                    <a:pt x="14" y="59"/>
                    <a:pt x="14" y="59"/>
                    <a:pt x="14" y="59"/>
                  </a:cubicBezTo>
                  <a:cubicBezTo>
                    <a:pt x="15" y="58"/>
                    <a:pt x="15" y="58"/>
                    <a:pt x="15" y="58"/>
                  </a:cubicBezTo>
                  <a:cubicBezTo>
                    <a:pt x="15" y="58"/>
                    <a:pt x="15" y="58"/>
                    <a:pt x="15" y="58"/>
                  </a:cubicBezTo>
                  <a:cubicBezTo>
                    <a:pt x="16" y="59"/>
                    <a:pt x="16" y="59"/>
                    <a:pt x="16" y="59"/>
                  </a:cubicBezTo>
                  <a:cubicBezTo>
                    <a:pt x="15" y="59"/>
                    <a:pt x="15" y="59"/>
                    <a:pt x="15" y="59"/>
                  </a:cubicBezTo>
                  <a:cubicBezTo>
                    <a:pt x="14" y="59"/>
                    <a:pt x="14" y="59"/>
                    <a:pt x="14" y="59"/>
                  </a:cubicBezTo>
                  <a:cubicBezTo>
                    <a:pt x="14" y="60"/>
                    <a:pt x="14" y="60"/>
                    <a:pt x="14" y="60"/>
                  </a:cubicBezTo>
                  <a:cubicBezTo>
                    <a:pt x="13" y="60"/>
                    <a:pt x="13" y="60"/>
                    <a:pt x="13" y="60"/>
                  </a:cubicBezTo>
                  <a:close/>
                  <a:moveTo>
                    <a:pt x="24" y="48"/>
                  </a:moveTo>
                  <a:cubicBezTo>
                    <a:pt x="25" y="48"/>
                    <a:pt x="25" y="48"/>
                    <a:pt x="25" y="48"/>
                  </a:cubicBezTo>
                  <a:cubicBezTo>
                    <a:pt x="26" y="47"/>
                    <a:pt x="26" y="47"/>
                    <a:pt x="26" y="47"/>
                  </a:cubicBezTo>
                  <a:cubicBezTo>
                    <a:pt x="25" y="48"/>
                    <a:pt x="25" y="48"/>
                    <a:pt x="25" y="48"/>
                  </a:cubicBezTo>
                  <a:cubicBezTo>
                    <a:pt x="24" y="48"/>
                    <a:pt x="24" y="48"/>
                    <a:pt x="24" y="48"/>
                  </a:cubicBezTo>
                  <a:close/>
                  <a:moveTo>
                    <a:pt x="24" y="50"/>
                  </a:moveTo>
                  <a:cubicBezTo>
                    <a:pt x="23" y="50"/>
                    <a:pt x="23" y="50"/>
                    <a:pt x="23" y="50"/>
                  </a:cubicBezTo>
                  <a:cubicBezTo>
                    <a:pt x="22" y="50"/>
                    <a:pt x="22" y="50"/>
                    <a:pt x="22" y="50"/>
                  </a:cubicBezTo>
                  <a:cubicBezTo>
                    <a:pt x="23" y="49"/>
                    <a:pt x="23" y="49"/>
                    <a:pt x="23" y="49"/>
                  </a:cubicBezTo>
                  <a:cubicBezTo>
                    <a:pt x="24" y="49"/>
                    <a:pt x="24" y="49"/>
                    <a:pt x="24" y="49"/>
                  </a:cubicBezTo>
                  <a:cubicBezTo>
                    <a:pt x="25" y="49"/>
                    <a:pt x="25" y="49"/>
                    <a:pt x="25" y="49"/>
                  </a:cubicBezTo>
                  <a:cubicBezTo>
                    <a:pt x="24" y="50"/>
                    <a:pt x="24" y="50"/>
                    <a:pt x="24" y="50"/>
                  </a:cubicBezTo>
                  <a:cubicBezTo>
                    <a:pt x="24" y="50"/>
                    <a:pt x="24" y="50"/>
                    <a:pt x="24" y="50"/>
                  </a:cubicBezTo>
                  <a:close/>
                  <a:moveTo>
                    <a:pt x="26" y="43"/>
                  </a:moveTo>
                  <a:cubicBezTo>
                    <a:pt x="26" y="44"/>
                    <a:pt x="26" y="44"/>
                    <a:pt x="26" y="44"/>
                  </a:cubicBezTo>
                  <a:cubicBezTo>
                    <a:pt x="26" y="44"/>
                    <a:pt x="26" y="44"/>
                    <a:pt x="26" y="44"/>
                  </a:cubicBezTo>
                  <a:cubicBezTo>
                    <a:pt x="26" y="44"/>
                    <a:pt x="26" y="44"/>
                    <a:pt x="26" y="44"/>
                  </a:cubicBezTo>
                  <a:cubicBezTo>
                    <a:pt x="25" y="44"/>
                    <a:pt x="25" y="44"/>
                    <a:pt x="25" y="44"/>
                  </a:cubicBezTo>
                  <a:cubicBezTo>
                    <a:pt x="26" y="43"/>
                    <a:pt x="26" y="43"/>
                    <a:pt x="26" y="43"/>
                  </a:cubicBezTo>
                  <a:close/>
                  <a:moveTo>
                    <a:pt x="27" y="42"/>
                  </a:moveTo>
                  <a:cubicBezTo>
                    <a:pt x="28" y="41"/>
                    <a:pt x="28" y="41"/>
                    <a:pt x="28" y="41"/>
                  </a:cubicBezTo>
                  <a:cubicBezTo>
                    <a:pt x="29" y="42"/>
                    <a:pt x="29" y="42"/>
                    <a:pt x="29" y="42"/>
                  </a:cubicBezTo>
                  <a:cubicBezTo>
                    <a:pt x="27" y="42"/>
                    <a:pt x="27" y="42"/>
                    <a:pt x="27" y="42"/>
                  </a:cubicBezTo>
                  <a:cubicBezTo>
                    <a:pt x="27" y="42"/>
                    <a:pt x="27" y="42"/>
                    <a:pt x="27" y="42"/>
                  </a:cubicBezTo>
                  <a:close/>
                  <a:moveTo>
                    <a:pt x="27" y="40"/>
                  </a:moveTo>
                  <a:cubicBezTo>
                    <a:pt x="28" y="40"/>
                    <a:pt x="28" y="40"/>
                    <a:pt x="28" y="40"/>
                  </a:cubicBezTo>
                  <a:cubicBezTo>
                    <a:pt x="28" y="40"/>
                    <a:pt x="28" y="40"/>
                    <a:pt x="28" y="40"/>
                  </a:cubicBezTo>
                  <a:cubicBezTo>
                    <a:pt x="27" y="41"/>
                    <a:pt x="27" y="41"/>
                    <a:pt x="27" y="41"/>
                  </a:cubicBezTo>
                  <a:cubicBezTo>
                    <a:pt x="27" y="40"/>
                    <a:pt x="27" y="40"/>
                    <a:pt x="27" y="40"/>
                  </a:cubicBezTo>
                  <a:close/>
                  <a:moveTo>
                    <a:pt x="32" y="33"/>
                  </a:moveTo>
                  <a:cubicBezTo>
                    <a:pt x="33" y="33"/>
                    <a:pt x="33" y="33"/>
                    <a:pt x="33" y="33"/>
                  </a:cubicBezTo>
                  <a:cubicBezTo>
                    <a:pt x="33" y="33"/>
                    <a:pt x="33" y="33"/>
                    <a:pt x="33" y="33"/>
                  </a:cubicBezTo>
                  <a:cubicBezTo>
                    <a:pt x="33" y="34"/>
                    <a:pt x="33" y="34"/>
                    <a:pt x="33" y="34"/>
                  </a:cubicBezTo>
                  <a:cubicBezTo>
                    <a:pt x="32" y="33"/>
                    <a:pt x="32" y="33"/>
                    <a:pt x="32" y="33"/>
                  </a:cubicBezTo>
                  <a:close/>
                  <a:moveTo>
                    <a:pt x="27" y="29"/>
                  </a:moveTo>
                  <a:cubicBezTo>
                    <a:pt x="27" y="29"/>
                    <a:pt x="27" y="29"/>
                    <a:pt x="27" y="29"/>
                  </a:cubicBezTo>
                  <a:cubicBezTo>
                    <a:pt x="27" y="30"/>
                    <a:pt x="27" y="30"/>
                    <a:pt x="27" y="30"/>
                  </a:cubicBezTo>
                  <a:cubicBezTo>
                    <a:pt x="27" y="30"/>
                    <a:pt x="27" y="30"/>
                    <a:pt x="27" y="30"/>
                  </a:cubicBezTo>
                  <a:cubicBezTo>
                    <a:pt x="27" y="29"/>
                    <a:pt x="27" y="29"/>
                    <a:pt x="27" y="29"/>
                  </a:cubicBezTo>
                  <a:close/>
                  <a:moveTo>
                    <a:pt x="28" y="27"/>
                  </a:moveTo>
                  <a:cubicBezTo>
                    <a:pt x="27" y="28"/>
                    <a:pt x="27" y="28"/>
                    <a:pt x="27" y="28"/>
                  </a:cubicBezTo>
                  <a:cubicBezTo>
                    <a:pt x="27" y="27"/>
                    <a:pt x="27" y="27"/>
                    <a:pt x="27" y="27"/>
                  </a:cubicBezTo>
                  <a:cubicBezTo>
                    <a:pt x="28" y="26"/>
                    <a:pt x="28" y="26"/>
                    <a:pt x="28" y="26"/>
                  </a:cubicBezTo>
                  <a:cubicBezTo>
                    <a:pt x="28" y="27"/>
                    <a:pt x="28" y="27"/>
                    <a:pt x="28" y="27"/>
                  </a:cubicBezTo>
                  <a:close/>
                  <a:moveTo>
                    <a:pt x="29" y="26"/>
                  </a:moveTo>
                  <a:cubicBezTo>
                    <a:pt x="29" y="26"/>
                    <a:pt x="29" y="26"/>
                    <a:pt x="29" y="26"/>
                  </a:cubicBezTo>
                  <a:cubicBezTo>
                    <a:pt x="29" y="26"/>
                    <a:pt x="29" y="26"/>
                    <a:pt x="29" y="26"/>
                  </a:cubicBezTo>
                  <a:cubicBezTo>
                    <a:pt x="29" y="26"/>
                    <a:pt x="29" y="26"/>
                    <a:pt x="29" y="26"/>
                  </a:cubicBezTo>
                  <a:cubicBezTo>
                    <a:pt x="29" y="26"/>
                    <a:pt x="29" y="26"/>
                    <a:pt x="29" y="26"/>
                  </a:cubicBezTo>
                  <a:close/>
                  <a:moveTo>
                    <a:pt x="32" y="25"/>
                  </a:moveTo>
                  <a:cubicBezTo>
                    <a:pt x="32" y="25"/>
                    <a:pt x="32" y="25"/>
                    <a:pt x="32" y="25"/>
                  </a:cubicBezTo>
                  <a:cubicBezTo>
                    <a:pt x="30" y="26"/>
                    <a:pt x="30" y="26"/>
                    <a:pt x="30" y="26"/>
                  </a:cubicBezTo>
                  <a:cubicBezTo>
                    <a:pt x="30" y="25"/>
                    <a:pt x="30" y="25"/>
                    <a:pt x="30" y="25"/>
                  </a:cubicBezTo>
                  <a:cubicBezTo>
                    <a:pt x="32" y="25"/>
                    <a:pt x="32" y="25"/>
                    <a:pt x="32" y="25"/>
                  </a:cubicBezTo>
                  <a:close/>
                  <a:moveTo>
                    <a:pt x="33" y="23"/>
                  </a:moveTo>
                  <a:cubicBezTo>
                    <a:pt x="34" y="22"/>
                    <a:pt x="34" y="22"/>
                    <a:pt x="34" y="22"/>
                  </a:cubicBezTo>
                  <a:cubicBezTo>
                    <a:pt x="34" y="23"/>
                    <a:pt x="34" y="23"/>
                    <a:pt x="34" y="23"/>
                  </a:cubicBezTo>
                  <a:cubicBezTo>
                    <a:pt x="33" y="23"/>
                    <a:pt x="33" y="23"/>
                    <a:pt x="33" y="23"/>
                  </a:cubicBezTo>
                  <a:close/>
                  <a:moveTo>
                    <a:pt x="34" y="23"/>
                  </a:moveTo>
                  <a:cubicBezTo>
                    <a:pt x="34" y="25"/>
                    <a:pt x="34" y="25"/>
                    <a:pt x="34" y="25"/>
                  </a:cubicBezTo>
                  <a:cubicBezTo>
                    <a:pt x="33" y="24"/>
                    <a:pt x="33" y="24"/>
                    <a:pt x="33" y="24"/>
                  </a:cubicBezTo>
                  <a:cubicBezTo>
                    <a:pt x="32" y="25"/>
                    <a:pt x="32" y="25"/>
                    <a:pt x="32" y="25"/>
                  </a:cubicBezTo>
                  <a:cubicBezTo>
                    <a:pt x="32" y="24"/>
                    <a:pt x="32" y="24"/>
                    <a:pt x="32" y="24"/>
                  </a:cubicBezTo>
                  <a:cubicBezTo>
                    <a:pt x="34" y="23"/>
                    <a:pt x="34" y="23"/>
                    <a:pt x="34" y="23"/>
                  </a:cubicBezTo>
                  <a:close/>
                  <a:moveTo>
                    <a:pt x="35" y="19"/>
                  </a:moveTo>
                  <a:cubicBezTo>
                    <a:pt x="35" y="20"/>
                    <a:pt x="35" y="20"/>
                    <a:pt x="35" y="20"/>
                  </a:cubicBezTo>
                  <a:cubicBezTo>
                    <a:pt x="35" y="22"/>
                    <a:pt x="35" y="22"/>
                    <a:pt x="35" y="22"/>
                  </a:cubicBezTo>
                  <a:cubicBezTo>
                    <a:pt x="34" y="22"/>
                    <a:pt x="34" y="22"/>
                    <a:pt x="34" y="22"/>
                  </a:cubicBezTo>
                  <a:cubicBezTo>
                    <a:pt x="33" y="22"/>
                    <a:pt x="33" y="22"/>
                    <a:pt x="33" y="22"/>
                  </a:cubicBezTo>
                  <a:cubicBezTo>
                    <a:pt x="35" y="21"/>
                    <a:pt x="35" y="21"/>
                    <a:pt x="35" y="21"/>
                  </a:cubicBezTo>
                  <a:cubicBezTo>
                    <a:pt x="34" y="21"/>
                    <a:pt x="34" y="21"/>
                    <a:pt x="34" y="21"/>
                  </a:cubicBezTo>
                  <a:cubicBezTo>
                    <a:pt x="33" y="22"/>
                    <a:pt x="33" y="22"/>
                    <a:pt x="33" y="22"/>
                  </a:cubicBezTo>
                  <a:cubicBezTo>
                    <a:pt x="32" y="21"/>
                    <a:pt x="32" y="21"/>
                    <a:pt x="32" y="21"/>
                  </a:cubicBezTo>
                  <a:cubicBezTo>
                    <a:pt x="33" y="20"/>
                    <a:pt x="33" y="20"/>
                    <a:pt x="33" y="20"/>
                  </a:cubicBezTo>
                  <a:cubicBezTo>
                    <a:pt x="34" y="21"/>
                    <a:pt x="34" y="21"/>
                    <a:pt x="34" y="21"/>
                  </a:cubicBezTo>
                  <a:cubicBezTo>
                    <a:pt x="34" y="20"/>
                    <a:pt x="34" y="20"/>
                    <a:pt x="34" y="20"/>
                  </a:cubicBezTo>
                  <a:cubicBezTo>
                    <a:pt x="34" y="19"/>
                    <a:pt x="34" y="19"/>
                    <a:pt x="34" y="19"/>
                  </a:cubicBezTo>
                  <a:cubicBezTo>
                    <a:pt x="35" y="19"/>
                    <a:pt x="35" y="19"/>
                    <a:pt x="35" y="19"/>
                  </a:cubicBezTo>
                  <a:close/>
                  <a:moveTo>
                    <a:pt x="36" y="20"/>
                  </a:moveTo>
                  <a:cubicBezTo>
                    <a:pt x="35" y="19"/>
                    <a:pt x="35" y="19"/>
                    <a:pt x="35" y="19"/>
                  </a:cubicBezTo>
                  <a:cubicBezTo>
                    <a:pt x="35" y="18"/>
                    <a:pt x="35" y="18"/>
                    <a:pt x="35" y="18"/>
                  </a:cubicBezTo>
                  <a:cubicBezTo>
                    <a:pt x="37" y="17"/>
                    <a:pt x="37" y="17"/>
                    <a:pt x="37" y="17"/>
                  </a:cubicBezTo>
                  <a:cubicBezTo>
                    <a:pt x="37" y="17"/>
                    <a:pt x="37" y="17"/>
                    <a:pt x="37" y="17"/>
                  </a:cubicBezTo>
                  <a:cubicBezTo>
                    <a:pt x="38" y="16"/>
                    <a:pt x="38" y="16"/>
                    <a:pt x="38" y="16"/>
                  </a:cubicBezTo>
                  <a:cubicBezTo>
                    <a:pt x="38" y="17"/>
                    <a:pt x="38" y="17"/>
                    <a:pt x="38" y="17"/>
                  </a:cubicBezTo>
                  <a:cubicBezTo>
                    <a:pt x="37" y="18"/>
                    <a:pt x="37" y="18"/>
                    <a:pt x="37" y="18"/>
                  </a:cubicBezTo>
                  <a:cubicBezTo>
                    <a:pt x="37" y="18"/>
                    <a:pt x="37" y="18"/>
                    <a:pt x="37" y="18"/>
                  </a:cubicBezTo>
                  <a:cubicBezTo>
                    <a:pt x="36" y="20"/>
                    <a:pt x="36" y="20"/>
                    <a:pt x="36" y="20"/>
                  </a:cubicBezTo>
                  <a:close/>
                  <a:moveTo>
                    <a:pt x="39" y="20"/>
                  </a:moveTo>
                  <a:cubicBezTo>
                    <a:pt x="40" y="21"/>
                    <a:pt x="40" y="21"/>
                    <a:pt x="40" y="21"/>
                  </a:cubicBezTo>
                  <a:cubicBezTo>
                    <a:pt x="38" y="23"/>
                    <a:pt x="38" y="23"/>
                    <a:pt x="38" y="23"/>
                  </a:cubicBezTo>
                  <a:cubicBezTo>
                    <a:pt x="37" y="23"/>
                    <a:pt x="37" y="23"/>
                    <a:pt x="37" y="23"/>
                  </a:cubicBezTo>
                  <a:cubicBezTo>
                    <a:pt x="37" y="24"/>
                    <a:pt x="37" y="24"/>
                    <a:pt x="37" y="24"/>
                  </a:cubicBezTo>
                  <a:cubicBezTo>
                    <a:pt x="36" y="24"/>
                    <a:pt x="36" y="24"/>
                    <a:pt x="36" y="24"/>
                  </a:cubicBezTo>
                  <a:cubicBezTo>
                    <a:pt x="36" y="23"/>
                    <a:pt x="36" y="23"/>
                    <a:pt x="36" y="23"/>
                  </a:cubicBezTo>
                  <a:cubicBezTo>
                    <a:pt x="35" y="24"/>
                    <a:pt x="35" y="24"/>
                    <a:pt x="35" y="24"/>
                  </a:cubicBezTo>
                  <a:cubicBezTo>
                    <a:pt x="35" y="24"/>
                    <a:pt x="35" y="24"/>
                    <a:pt x="35" y="24"/>
                  </a:cubicBezTo>
                  <a:cubicBezTo>
                    <a:pt x="35" y="23"/>
                    <a:pt x="35" y="23"/>
                    <a:pt x="35" y="23"/>
                  </a:cubicBezTo>
                  <a:cubicBezTo>
                    <a:pt x="35" y="23"/>
                    <a:pt x="35" y="23"/>
                    <a:pt x="35" y="23"/>
                  </a:cubicBezTo>
                  <a:cubicBezTo>
                    <a:pt x="35" y="22"/>
                    <a:pt x="35" y="22"/>
                    <a:pt x="35" y="22"/>
                  </a:cubicBezTo>
                  <a:cubicBezTo>
                    <a:pt x="36" y="21"/>
                    <a:pt x="36" y="21"/>
                    <a:pt x="36" y="21"/>
                  </a:cubicBezTo>
                  <a:cubicBezTo>
                    <a:pt x="36" y="21"/>
                    <a:pt x="36" y="21"/>
                    <a:pt x="36" y="21"/>
                  </a:cubicBezTo>
                  <a:cubicBezTo>
                    <a:pt x="37" y="19"/>
                    <a:pt x="37" y="19"/>
                    <a:pt x="37" y="19"/>
                  </a:cubicBezTo>
                  <a:cubicBezTo>
                    <a:pt x="36" y="21"/>
                    <a:pt x="36" y="21"/>
                    <a:pt x="36" y="21"/>
                  </a:cubicBezTo>
                  <a:cubicBezTo>
                    <a:pt x="37" y="22"/>
                    <a:pt x="37" y="22"/>
                    <a:pt x="37" y="22"/>
                  </a:cubicBezTo>
                  <a:cubicBezTo>
                    <a:pt x="37" y="21"/>
                    <a:pt x="37" y="21"/>
                    <a:pt x="37" y="21"/>
                  </a:cubicBezTo>
                  <a:cubicBezTo>
                    <a:pt x="39" y="21"/>
                    <a:pt x="39" y="21"/>
                    <a:pt x="39" y="21"/>
                  </a:cubicBezTo>
                  <a:cubicBezTo>
                    <a:pt x="38" y="20"/>
                    <a:pt x="38" y="20"/>
                    <a:pt x="38" y="20"/>
                  </a:cubicBezTo>
                  <a:cubicBezTo>
                    <a:pt x="38" y="20"/>
                    <a:pt x="38" y="20"/>
                    <a:pt x="38" y="20"/>
                  </a:cubicBezTo>
                  <a:cubicBezTo>
                    <a:pt x="39" y="20"/>
                    <a:pt x="39" y="20"/>
                    <a:pt x="39" y="20"/>
                  </a:cubicBezTo>
                  <a:close/>
                  <a:moveTo>
                    <a:pt x="39" y="19"/>
                  </a:moveTo>
                  <a:cubicBezTo>
                    <a:pt x="38" y="19"/>
                    <a:pt x="38" y="19"/>
                    <a:pt x="38" y="19"/>
                  </a:cubicBezTo>
                  <a:cubicBezTo>
                    <a:pt x="39" y="19"/>
                    <a:pt x="39" y="19"/>
                    <a:pt x="39" y="19"/>
                  </a:cubicBezTo>
                  <a:cubicBezTo>
                    <a:pt x="40" y="19"/>
                    <a:pt x="40" y="19"/>
                    <a:pt x="40" y="19"/>
                  </a:cubicBezTo>
                  <a:cubicBezTo>
                    <a:pt x="40" y="20"/>
                    <a:pt x="40" y="20"/>
                    <a:pt x="40" y="20"/>
                  </a:cubicBezTo>
                  <a:cubicBezTo>
                    <a:pt x="39" y="19"/>
                    <a:pt x="39" y="19"/>
                    <a:pt x="39" y="19"/>
                  </a:cubicBezTo>
                  <a:close/>
                  <a:moveTo>
                    <a:pt x="41" y="21"/>
                  </a:moveTo>
                  <a:cubicBezTo>
                    <a:pt x="41" y="20"/>
                    <a:pt x="41" y="20"/>
                    <a:pt x="41" y="20"/>
                  </a:cubicBezTo>
                  <a:cubicBezTo>
                    <a:pt x="42" y="20"/>
                    <a:pt x="42" y="20"/>
                    <a:pt x="42" y="20"/>
                  </a:cubicBezTo>
                  <a:cubicBezTo>
                    <a:pt x="41" y="21"/>
                    <a:pt x="41" y="21"/>
                    <a:pt x="41" y="21"/>
                  </a:cubicBezTo>
                  <a:close/>
                  <a:moveTo>
                    <a:pt x="44" y="16"/>
                  </a:moveTo>
                  <a:cubicBezTo>
                    <a:pt x="44" y="17"/>
                    <a:pt x="44" y="17"/>
                    <a:pt x="44" y="17"/>
                  </a:cubicBezTo>
                  <a:cubicBezTo>
                    <a:pt x="44" y="17"/>
                    <a:pt x="44" y="17"/>
                    <a:pt x="44" y="17"/>
                  </a:cubicBezTo>
                  <a:cubicBezTo>
                    <a:pt x="43" y="17"/>
                    <a:pt x="43" y="17"/>
                    <a:pt x="43" y="17"/>
                  </a:cubicBezTo>
                  <a:cubicBezTo>
                    <a:pt x="43" y="18"/>
                    <a:pt x="43" y="18"/>
                    <a:pt x="43" y="18"/>
                  </a:cubicBezTo>
                  <a:cubicBezTo>
                    <a:pt x="42" y="18"/>
                    <a:pt x="42" y="18"/>
                    <a:pt x="42" y="18"/>
                  </a:cubicBezTo>
                  <a:cubicBezTo>
                    <a:pt x="41" y="19"/>
                    <a:pt x="41" y="19"/>
                    <a:pt x="41" y="19"/>
                  </a:cubicBezTo>
                  <a:cubicBezTo>
                    <a:pt x="41" y="19"/>
                    <a:pt x="41" y="19"/>
                    <a:pt x="41" y="19"/>
                  </a:cubicBezTo>
                  <a:cubicBezTo>
                    <a:pt x="41" y="18"/>
                    <a:pt x="41" y="18"/>
                    <a:pt x="41" y="18"/>
                  </a:cubicBezTo>
                  <a:cubicBezTo>
                    <a:pt x="40" y="18"/>
                    <a:pt x="40" y="18"/>
                    <a:pt x="40" y="18"/>
                  </a:cubicBezTo>
                  <a:cubicBezTo>
                    <a:pt x="41" y="17"/>
                    <a:pt x="41" y="17"/>
                    <a:pt x="41" y="17"/>
                  </a:cubicBezTo>
                  <a:cubicBezTo>
                    <a:pt x="40" y="17"/>
                    <a:pt x="40" y="17"/>
                    <a:pt x="40" y="17"/>
                  </a:cubicBezTo>
                  <a:cubicBezTo>
                    <a:pt x="41" y="16"/>
                    <a:pt x="41" y="16"/>
                    <a:pt x="41" y="16"/>
                  </a:cubicBezTo>
                  <a:cubicBezTo>
                    <a:pt x="42" y="16"/>
                    <a:pt x="42" y="16"/>
                    <a:pt x="42" y="16"/>
                  </a:cubicBezTo>
                  <a:cubicBezTo>
                    <a:pt x="41" y="16"/>
                    <a:pt x="41" y="16"/>
                    <a:pt x="41" y="16"/>
                  </a:cubicBezTo>
                  <a:cubicBezTo>
                    <a:pt x="41" y="15"/>
                    <a:pt x="41" y="15"/>
                    <a:pt x="41" y="15"/>
                  </a:cubicBezTo>
                  <a:cubicBezTo>
                    <a:pt x="42" y="15"/>
                    <a:pt x="42" y="15"/>
                    <a:pt x="42" y="15"/>
                  </a:cubicBezTo>
                  <a:cubicBezTo>
                    <a:pt x="42" y="14"/>
                    <a:pt x="42" y="14"/>
                    <a:pt x="42" y="14"/>
                  </a:cubicBezTo>
                  <a:cubicBezTo>
                    <a:pt x="43" y="14"/>
                    <a:pt x="43" y="14"/>
                    <a:pt x="43" y="14"/>
                  </a:cubicBezTo>
                  <a:cubicBezTo>
                    <a:pt x="43" y="15"/>
                    <a:pt x="43" y="15"/>
                    <a:pt x="43" y="15"/>
                  </a:cubicBezTo>
                  <a:cubicBezTo>
                    <a:pt x="44" y="15"/>
                    <a:pt x="44" y="15"/>
                    <a:pt x="44" y="15"/>
                  </a:cubicBezTo>
                  <a:cubicBezTo>
                    <a:pt x="44" y="16"/>
                    <a:pt x="44" y="16"/>
                    <a:pt x="44" y="16"/>
                  </a:cubicBezTo>
                  <a:close/>
                  <a:moveTo>
                    <a:pt x="44" y="14"/>
                  </a:moveTo>
                  <a:cubicBezTo>
                    <a:pt x="45" y="14"/>
                    <a:pt x="45" y="14"/>
                    <a:pt x="45" y="14"/>
                  </a:cubicBezTo>
                  <a:cubicBezTo>
                    <a:pt x="45" y="13"/>
                    <a:pt x="45" y="13"/>
                    <a:pt x="45" y="13"/>
                  </a:cubicBezTo>
                  <a:cubicBezTo>
                    <a:pt x="46" y="13"/>
                    <a:pt x="46" y="13"/>
                    <a:pt x="46" y="13"/>
                  </a:cubicBezTo>
                  <a:cubicBezTo>
                    <a:pt x="47" y="13"/>
                    <a:pt x="47" y="13"/>
                    <a:pt x="47" y="13"/>
                  </a:cubicBezTo>
                  <a:cubicBezTo>
                    <a:pt x="47" y="13"/>
                    <a:pt x="47" y="13"/>
                    <a:pt x="47" y="13"/>
                  </a:cubicBezTo>
                  <a:cubicBezTo>
                    <a:pt x="47" y="14"/>
                    <a:pt x="47" y="14"/>
                    <a:pt x="47" y="14"/>
                  </a:cubicBezTo>
                  <a:cubicBezTo>
                    <a:pt x="47" y="15"/>
                    <a:pt x="47" y="15"/>
                    <a:pt x="47" y="15"/>
                  </a:cubicBezTo>
                  <a:cubicBezTo>
                    <a:pt x="46" y="15"/>
                    <a:pt x="46" y="15"/>
                    <a:pt x="46" y="15"/>
                  </a:cubicBezTo>
                  <a:cubicBezTo>
                    <a:pt x="45" y="15"/>
                    <a:pt x="45" y="15"/>
                    <a:pt x="45" y="15"/>
                  </a:cubicBezTo>
                  <a:cubicBezTo>
                    <a:pt x="44" y="14"/>
                    <a:pt x="44" y="14"/>
                    <a:pt x="44" y="14"/>
                  </a:cubicBezTo>
                  <a:close/>
                  <a:moveTo>
                    <a:pt x="48" y="9"/>
                  </a:moveTo>
                  <a:cubicBezTo>
                    <a:pt x="47" y="9"/>
                    <a:pt x="47" y="9"/>
                    <a:pt x="47" y="9"/>
                  </a:cubicBezTo>
                  <a:cubicBezTo>
                    <a:pt x="48" y="9"/>
                    <a:pt x="48" y="9"/>
                    <a:pt x="48" y="9"/>
                  </a:cubicBezTo>
                  <a:cubicBezTo>
                    <a:pt x="48" y="9"/>
                    <a:pt x="48" y="9"/>
                    <a:pt x="48" y="9"/>
                  </a:cubicBezTo>
                  <a:close/>
                  <a:moveTo>
                    <a:pt x="46" y="11"/>
                  </a:moveTo>
                  <a:cubicBezTo>
                    <a:pt x="46" y="10"/>
                    <a:pt x="46" y="10"/>
                    <a:pt x="46" y="10"/>
                  </a:cubicBezTo>
                  <a:cubicBezTo>
                    <a:pt x="47" y="10"/>
                    <a:pt x="47" y="10"/>
                    <a:pt x="47" y="10"/>
                  </a:cubicBezTo>
                  <a:cubicBezTo>
                    <a:pt x="47" y="10"/>
                    <a:pt x="47" y="10"/>
                    <a:pt x="47" y="10"/>
                  </a:cubicBezTo>
                  <a:cubicBezTo>
                    <a:pt x="47" y="10"/>
                    <a:pt x="46" y="11"/>
                    <a:pt x="46" y="11"/>
                  </a:cubicBezTo>
                  <a:close/>
                  <a:moveTo>
                    <a:pt x="49" y="12"/>
                  </a:moveTo>
                  <a:cubicBezTo>
                    <a:pt x="49" y="11"/>
                    <a:pt x="49" y="11"/>
                    <a:pt x="49" y="11"/>
                  </a:cubicBezTo>
                  <a:cubicBezTo>
                    <a:pt x="50" y="12"/>
                    <a:pt x="50" y="12"/>
                    <a:pt x="50" y="12"/>
                  </a:cubicBezTo>
                  <a:cubicBezTo>
                    <a:pt x="49" y="12"/>
                    <a:pt x="49" y="12"/>
                    <a:pt x="49" y="12"/>
                  </a:cubicBezTo>
                  <a:close/>
                  <a:moveTo>
                    <a:pt x="48" y="12"/>
                  </a:moveTo>
                  <a:cubicBezTo>
                    <a:pt x="48" y="13"/>
                    <a:pt x="48" y="13"/>
                    <a:pt x="48" y="13"/>
                  </a:cubicBezTo>
                  <a:cubicBezTo>
                    <a:pt x="48" y="13"/>
                    <a:pt x="48" y="13"/>
                    <a:pt x="48" y="13"/>
                  </a:cubicBezTo>
                  <a:cubicBezTo>
                    <a:pt x="46" y="11"/>
                    <a:pt x="46" y="11"/>
                    <a:pt x="46" y="11"/>
                  </a:cubicBezTo>
                  <a:cubicBezTo>
                    <a:pt x="48" y="10"/>
                    <a:pt x="48" y="10"/>
                    <a:pt x="48" y="10"/>
                  </a:cubicBezTo>
                  <a:cubicBezTo>
                    <a:pt x="48" y="11"/>
                    <a:pt x="48" y="11"/>
                    <a:pt x="48" y="11"/>
                  </a:cubicBezTo>
                  <a:cubicBezTo>
                    <a:pt x="49" y="11"/>
                    <a:pt x="49" y="11"/>
                    <a:pt x="49" y="11"/>
                  </a:cubicBezTo>
                  <a:cubicBezTo>
                    <a:pt x="49" y="11"/>
                    <a:pt x="49" y="11"/>
                    <a:pt x="49" y="11"/>
                  </a:cubicBezTo>
                  <a:cubicBezTo>
                    <a:pt x="48" y="11"/>
                    <a:pt x="48" y="11"/>
                    <a:pt x="48" y="11"/>
                  </a:cubicBezTo>
                  <a:cubicBezTo>
                    <a:pt x="48" y="12"/>
                    <a:pt x="48" y="12"/>
                    <a:pt x="48" y="12"/>
                  </a:cubicBezTo>
                  <a:close/>
                  <a:moveTo>
                    <a:pt x="51" y="10"/>
                  </a:moveTo>
                  <a:cubicBezTo>
                    <a:pt x="50" y="11"/>
                    <a:pt x="50" y="11"/>
                    <a:pt x="50" y="11"/>
                  </a:cubicBezTo>
                  <a:cubicBezTo>
                    <a:pt x="49" y="10"/>
                    <a:pt x="49" y="10"/>
                    <a:pt x="49" y="10"/>
                  </a:cubicBezTo>
                  <a:cubicBezTo>
                    <a:pt x="49" y="9"/>
                    <a:pt x="49" y="9"/>
                    <a:pt x="49" y="9"/>
                  </a:cubicBezTo>
                  <a:cubicBezTo>
                    <a:pt x="49" y="8"/>
                    <a:pt x="49" y="8"/>
                    <a:pt x="49" y="8"/>
                  </a:cubicBezTo>
                  <a:cubicBezTo>
                    <a:pt x="50" y="8"/>
                    <a:pt x="50" y="8"/>
                    <a:pt x="50" y="8"/>
                  </a:cubicBezTo>
                  <a:cubicBezTo>
                    <a:pt x="50" y="9"/>
                    <a:pt x="50" y="9"/>
                    <a:pt x="50" y="9"/>
                  </a:cubicBezTo>
                  <a:cubicBezTo>
                    <a:pt x="51" y="10"/>
                    <a:pt x="51" y="10"/>
                    <a:pt x="51" y="10"/>
                  </a:cubicBezTo>
                  <a:cubicBezTo>
                    <a:pt x="51" y="10"/>
                    <a:pt x="51" y="10"/>
                    <a:pt x="51" y="10"/>
                  </a:cubicBezTo>
                  <a:close/>
                  <a:moveTo>
                    <a:pt x="53" y="11"/>
                  </a:moveTo>
                  <a:cubicBezTo>
                    <a:pt x="53" y="11"/>
                    <a:pt x="53" y="11"/>
                    <a:pt x="53" y="11"/>
                  </a:cubicBezTo>
                  <a:cubicBezTo>
                    <a:pt x="52" y="11"/>
                    <a:pt x="52" y="11"/>
                    <a:pt x="52" y="11"/>
                  </a:cubicBezTo>
                  <a:cubicBezTo>
                    <a:pt x="52" y="9"/>
                    <a:pt x="52" y="9"/>
                    <a:pt x="52" y="9"/>
                  </a:cubicBezTo>
                  <a:cubicBezTo>
                    <a:pt x="53" y="9"/>
                    <a:pt x="53" y="9"/>
                    <a:pt x="53" y="9"/>
                  </a:cubicBezTo>
                  <a:cubicBezTo>
                    <a:pt x="54" y="9"/>
                    <a:pt x="54" y="9"/>
                    <a:pt x="54" y="9"/>
                  </a:cubicBezTo>
                  <a:cubicBezTo>
                    <a:pt x="53" y="10"/>
                    <a:pt x="53" y="10"/>
                    <a:pt x="53" y="10"/>
                  </a:cubicBezTo>
                  <a:cubicBezTo>
                    <a:pt x="54" y="11"/>
                    <a:pt x="54" y="11"/>
                    <a:pt x="54" y="11"/>
                  </a:cubicBezTo>
                  <a:cubicBezTo>
                    <a:pt x="53" y="11"/>
                    <a:pt x="53" y="11"/>
                    <a:pt x="53" y="11"/>
                  </a:cubicBezTo>
                  <a:close/>
                  <a:moveTo>
                    <a:pt x="60" y="8"/>
                  </a:moveTo>
                  <a:cubicBezTo>
                    <a:pt x="59" y="8"/>
                    <a:pt x="59" y="8"/>
                    <a:pt x="59" y="8"/>
                  </a:cubicBezTo>
                  <a:cubicBezTo>
                    <a:pt x="58" y="8"/>
                    <a:pt x="58" y="8"/>
                    <a:pt x="58" y="8"/>
                  </a:cubicBezTo>
                  <a:cubicBezTo>
                    <a:pt x="59" y="7"/>
                    <a:pt x="59" y="7"/>
                    <a:pt x="59" y="7"/>
                  </a:cubicBezTo>
                  <a:cubicBezTo>
                    <a:pt x="60" y="7"/>
                    <a:pt x="60" y="7"/>
                    <a:pt x="60" y="7"/>
                  </a:cubicBezTo>
                  <a:cubicBezTo>
                    <a:pt x="60" y="8"/>
                    <a:pt x="60" y="8"/>
                    <a:pt x="60" y="8"/>
                  </a:cubicBezTo>
                  <a:cubicBezTo>
                    <a:pt x="60" y="8"/>
                    <a:pt x="60" y="8"/>
                    <a:pt x="60" y="8"/>
                  </a:cubicBezTo>
                  <a:close/>
                  <a:moveTo>
                    <a:pt x="61" y="8"/>
                  </a:moveTo>
                  <a:cubicBezTo>
                    <a:pt x="60" y="7"/>
                    <a:pt x="60" y="7"/>
                    <a:pt x="60" y="7"/>
                  </a:cubicBezTo>
                  <a:cubicBezTo>
                    <a:pt x="62" y="5"/>
                    <a:pt x="62" y="5"/>
                    <a:pt x="62" y="5"/>
                  </a:cubicBezTo>
                  <a:cubicBezTo>
                    <a:pt x="62" y="6"/>
                    <a:pt x="62" y="6"/>
                    <a:pt x="62" y="6"/>
                  </a:cubicBezTo>
                  <a:cubicBezTo>
                    <a:pt x="61" y="7"/>
                    <a:pt x="61" y="7"/>
                    <a:pt x="61" y="7"/>
                  </a:cubicBezTo>
                  <a:cubicBezTo>
                    <a:pt x="61" y="8"/>
                    <a:pt x="61" y="8"/>
                    <a:pt x="61" y="8"/>
                  </a:cubicBezTo>
                  <a:close/>
                  <a:moveTo>
                    <a:pt x="59" y="6"/>
                  </a:moveTo>
                  <a:cubicBezTo>
                    <a:pt x="59" y="6"/>
                    <a:pt x="59" y="6"/>
                    <a:pt x="59" y="6"/>
                  </a:cubicBezTo>
                  <a:cubicBezTo>
                    <a:pt x="57" y="6"/>
                    <a:pt x="57" y="6"/>
                    <a:pt x="57" y="6"/>
                  </a:cubicBezTo>
                  <a:cubicBezTo>
                    <a:pt x="57" y="5"/>
                    <a:pt x="57" y="5"/>
                    <a:pt x="57" y="5"/>
                  </a:cubicBezTo>
                  <a:cubicBezTo>
                    <a:pt x="58" y="5"/>
                    <a:pt x="58" y="5"/>
                    <a:pt x="58" y="5"/>
                  </a:cubicBezTo>
                  <a:cubicBezTo>
                    <a:pt x="58" y="5"/>
                    <a:pt x="58" y="5"/>
                    <a:pt x="58" y="5"/>
                  </a:cubicBezTo>
                  <a:cubicBezTo>
                    <a:pt x="59" y="5"/>
                    <a:pt x="59" y="5"/>
                    <a:pt x="59" y="5"/>
                  </a:cubicBezTo>
                  <a:cubicBezTo>
                    <a:pt x="59" y="5"/>
                    <a:pt x="59" y="5"/>
                    <a:pt x="59" y="5"/>
                  </a:cubicBezTo>
                  <a:cubicBezTo>
                    <a:pt x="60" y="5"/>
                    <a:pt x="60" y="5"/>
                    <a:pt x="60" y="5"/>
                  </a:cubicBezTo>
                  <a:cubicBezTo>
                    <a:pt x="61" y="4"/>
                    <a:pt x="61" y="4"/>
                    <a:pt x="61" y="4"/>
                  </a:cubicBezTo>
                  <a:cubicBezTo>
                    <a:pt x="61" y="4"/>
                    <a:pt x="61" y="4"/>
                    <a:pt x="61" y="4"/>
                  </a:cubicBezTo>
                  <a:cubicBezTo>
                    <a:pt x="59" y="6"/>
                    <a:pt x="59" y="6"/>
                    <a:pt x="59" y="6"/>
                  </a:cubicBezTo>
                  <a:close/>
                  <a:moveTo>
                    <a:pt x="62" y="5"/>
                  </a:moveTo>
                  <a:cubicBezTo>
                    <a:pt x="62" y="5"/>
                    <a:pt x="63" y="4"/>
                    <a:pt x="63" y="4"/>
                  </a:cubicBezTo>
                  <a:cubicBezTo>
                    <a:pt x="64" y="5"/>
                    <a:pt x="64" y="5"/>
                    <a:pt x="64" y="5"/>
                  </a:cubicBezTo>
                  <a:cubicBezTo>
                    <a:pt x="64" y="6"/>
                    <a:pt x="64" y="6"/>
                    <a:pt x="64" y="6"/>
                  </a:cubicBezTo>
                  <a:cubicBezTo>
                    <a:pt x="63" y="6"/>
                    <a:pt x="63" y="6"/>
                    <a:pt x="63" y="6"/>
                  </a:cubicBezTo>
                  <a:cubicBezTo>
                    <a:pt x="63" y="5"/>
                    <a:pt x="63" y="5"/>
                    <a:pt x="63" y="5"/>
                  </a:cubicBezTo>
                  <a:cubicBezTo>
                    <a:pt x="62" y="5"/>
                    <a:pt x="62" y="5"/>
                    <a:pt x="62" y="5"/>
                  </a:cubicBezTo>
                  <a:close/>
                  <a:moveTo>
                    <a:pt x="64" y="3"/>
                  </a:moveTo>
                  <a:cubicBezTo>
                    <a:pt x="64" y="3"/>
                    <a:pt x="64" y="3"/>
                    <a:pt x="64" y="3"/>
                  </a:cubicBezTo>
                  <a:cubicBezTo>
                    <a:pt x="64" y="3"/>
                    <a:pt x="64" y="3"/>
                    <a:pt x="64" y="3"/>
                  </a:cubicBezTo>
                  <a:cubicBezTo>
                    <a:pt x="63" y="2"/>
                    <a:pt x="63" y="2"/>
                    <a:pt x="63" y="2"/>
                  </a:cubicBezTo>
                  <a:cubicBezTo>
                    <a:pt x="64" y="2"/>
                    <a:pt x="64" y="2"/>
                    <a:pt x="64" y="2"/>
                  </a:cubicBezTo>
                  <a:cubicBezTo>
                    <a:pt x="64" y="3"/>
                    <a:pt x="64" y="3"/>
                    <a:pt x="64" y="3"/>
                  </a:cubicBezTo>
                  <a:close/>
                  <a:moveTo>
                    <a:pt x="66" y="1"/>
                  </a:moveTo>
                  <a:cubicBezTo>
                    <a:pt x="66" y="1"/>
                    <a:pt x="66" y="1"/>
                    <a:pt x="66" y="1"/>
                  </a:cubicBezTo>
                  <a:cubicBezTo>
                    <a:pt x="66" y="1"/>
                    <a:pt x="66" y="1"/>
                    <a:pt x="66" y="1"/>
                  </a:cubicBezTo>
                  <a:cubicBezTo>
                    <a:pt x="67" y="1"/>
                    <a:pt x="67" y="1"/>
                    <a:pt x="67" y="1"/>
                  </a:cubicBezTo>
                  <a:cubicBezTo>
                    <a:pt x="66" y="1"/>
                    <a:pt x="66" y="1"/>
                    <a:pt x="66" y="1"/>
                  </a:cubicBezTo>
                  <a:close/>
                  <a:moveTo>
                    <a:pt x="67" y="2"/>
                  </a:moveTo>
                  <a:cubicBezTo>
                    <a:pt x="67" y="2"/>
                    <a:pt x="67" y="2"/>
                    <a:pt x="67" y="2"/>
                  </a:cubicBezTo>
                  <a:cubicBezTo>
                    <a:pt x="68" y="1"/>
                    <a:pt x="68" y="1"/>
                    <a:pt x="68" y="1"/>
                  </a:cubicBezTo>
                  <a:cubicBezTo>
                    <a:pt x="68" y="1"/>
                    <a:pt x="68" y="1"/>
                    <a:pt x="68" y="1"/>
                  </a:cubicBezTo>
                  <a:cubicBezTo>
                    <a:pt x="69" y="1"/>
                    <a:pt x="69" y="1"/>
                    <a:pt x="69" y="1"/>
                  </a:cubicBezTo>
                  <a:cubicBezTo>
                    <a:pt x="69" y="0"/>
                    <a:pt x="69" y="0"/>
                    <a:pt x="69" y="0"/>
                  </a:cubicBezTo>
                  <a:cubicBezTo>
                    <a:pt x="69" y="1"/>
                    <a:pt x="69" y="1"/>
                    <a:pt x="69" y="1"/>
                  </a:cubicBezTo>
                  <a:cubicBezTo>
                    <a:pt x="70" y="1"/>
                    <a:pt x="70" y="1"/>
                    <a:pt x="70" y="1"/>
                  </a:cubicBezTo>
                  <a:cubicBezTo>
                    <a:pt x="70" y="2"/>
                    <a:pt x="70" y="2"/>
                    <a:pt x="70" y="2"/>
                  </a:cubicBezTo>
                  <a:cubicBezTo>
                    <a:pt x="71" y="2"/>
                    <a:pt x="71" y="2"/>
                    <a:pt x="71" y="2"/>
                  </a:cubicBezTo>
                  <a:cubicBezTo>
                    <a:pt x="70" y="3"/>
                    <a:pt x="70" y="3"/>
                    <a:pt x="70" y="3"/>
                  </a:cubicBezTo>
                  <a:cubicBezTo>
                    <a:pt x="69" y="3"/>
                    <a:pt x="69" y="3"/>
                    <a:pt x="69" y="3"/>
                  </a:cubicBezTo>
                  <a:cubicBezTo>
                    <a:pt x="68" y="2"/>
                    <a:pt x="68" y="2"/>
                    <a:pt x="68" y="2"/>
                  </a:cubicBezTo>
                  <a:lnTo>
                    <a:pt x="67" y="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1" name="Freeform 39"/>
            <p:cNvSpPr>
              <a:spLocks noEditPoints="1"/>
            </p:cNvSpPr>
            <p:nvPr/>
          </p:nvSpPr>
          <p:spPr bwMode="auto">
            <a:xfrm>
              <a:off x="5238550" y="2080531"/>
              <a:ext cx="297370" cy="590053"/>
            </a:xfrm>
            <a:custGeom>
              <a:avLst/>
              <a:gdLst>
                <a:gd name="T0" fmla="*/ 7 w 166"/>
                <a:gd name="T1" fmla="*/ 241 h 338"/>
                <a:gd name="T2" fmla="*/ 18 w 166"/>
                <a:gd name="T3" fmla="*/ 226 h 338"/>
                <a:gd name="T4" fmla="*/ 22 w 166"/>
                <a:gd name="T5" fmla="*/ 197 h 338"/>
                <a:gd name="T6" fmla="*/ 11 w 166"/>
                <a:gd name="T7" fmla="*/ 163 h 338"/>
                <a:gd name="T8" fmla="*/ 26 w 166"/>
                <a:gd name="T9" fmla="*/ 137 h 338"/>
                <a:gd name="T10" fmla="*/ 33 w 166"/>
                <a:gd name="T11" fmla="*/ 97 h 338"/>
                <a:gd name="T12" fmla="*/ 48 w 166"/>
                <a:gd name="T13" fmla="*/ 74 h 338"/>
                <a:gd name="T14" fmla="*/ 55 w 166"/>
                <a:gd name="T15" fmla="*/ 45 h 338"/>
                <a:gd name="T16" fmla="*/ 70 w 166"/>
                <a:gd name="T17" fmla="*/ 30 h 338"/>
                <a:gd name="T18" fmla="*/ 78 w 166"/>
                <a:gd name="T19" fmla="*/ 22 h 338"/>
                <a:gd name="T20" fmla="*/ 96 w 166"/>
                <a:gd name="T21" fmla="*/ 19 h 338"/>
                <a:gd name="T22" fmla="*/ 103 w 166"/>
                <a:gd name="T23" fmla="*/ 8 h 338"/>
                <a:gd name="T24" fmla="*/ 111 w 166"/>
                <a:gd name="T25" fmla="*/ 4 h 338"/>
                <a:gd name="T26" fmla="*/ 141 w 166"/>
                <a:gd name="T27" fmla="*/ 19 h 338"/>
                <a:gd name="T28" fmla="*/ 148 w 166"/>
                <a:gd name="T29" fmla="*/ 30 h 338"/>
                <a:gd name="T30" fmla="*/ 155 w 166"/>
                <a:gd name="T31" fmla="*/ 52 h 338"/>
                <a:gd name="T32" fmla="*/ 155 w 166"/>
                <a:gd name="T33" fmla="*/ 78 h 338"/>
                <a:gd name="T34" fmla="*/ 159 w 166"/>
                <a:gd name="T35" fmla="*/ 89 h 338"/>
                <a:gd name="T36" fmla="*/ 144 w 166"/>
                <a:gd name="T37" fmla="*/ 89 h 338"/>
                <a:gd name="T38" fmla="*/ 133 w 166"/>
                <a:gd name="T39" fmla="*/ 93 h 338"/>
                <a:gd name="T40" fmla="*/ 129 w 166"/>
                <a:gd name="T41" fmla="*/ 104 h 338"/>
                <a:gd name="T42" fmla="*/ 129 w 166"/>
                <a:gd name="T43" fmla="*/ 108 h 338"/>
                <a:gd name="T44" fmla="*/ 133 w 166"/>
                <a:gd name="T45" fmla="*/ 119 h 338"/>
                <a:gd name="T46" fmla="*/ 126 w 166"/>
                <a:gd name="T47" fmla="*/ 134 h 338"/>
                <a:gd name="T48" fmla="*/ 115 w 166"/>
                <a:gd name="T49" fmla="*/ 149 h 338"/>
                <a:gd name="T50" fmla="*/ 103 w 166"/>
                <a:gd name="T51" fmla="*/ 156 h 338"/>
                <a:gd name="T52" fmla="*/ 92 w 166"/>
                <a:gd name="T53" fmla="*/ 160 h 338"/>
                <a:gd name="T54" fmla="*/ 85 w 166"/>
                <a:gd name="T55" fmla="*/ 174 h 338"/>
                <a:gd name="T56" fmla="*/ 81 w 166"/>
                <a:gd name="T57" fmla="*/ 189 h 338"/>
                <a:gd name="T58" fmla="*/ 81 w 166"/>
                <a:gd name="T59" fmla="*/ 204 h 338"/>
                <a:gd name="T60" fmla="*/ 85 w 166"/>
                <a:gd name="T61" fmla="*/ 215 h 338"/>
                <a:gd name="T62" fmla="*/ 100 w 166"/>
                <a:gd name="T63" fmla="*/ 226 h 338"/>
                <a:gd name="T64" fmla="*/ 100 w 166"/>
                <a:gd name="T65" fmla="*/ 249 h 338"/>
                <a:gd name="T66" fmla="*/ 85 w 166"/>
                <a:gd name="T67" fmla="*/ 245 h 338"/>
                <a:gd name="T68" fmla="*/ 70 w 166"/>
                <a:gd name="T69" fmla="*/ 245 h 338"/>
                <a:gd name="T70" fmla="*/ 81 w 166"/>
                <a:gd name="T71" fmla="*/ 249 h 338"/>
                <a:gd name="T72" fmla="*/ 100 w 166"/>
                <a:gd name="T73" fmla="*/ 252 h 338"/>
                <a:gd name="T74" fmla="*/ 92 w 166"/>
                <a:gd name="T75" fmla="*/ 256 h 338"/>
                <a:gd name="T76" fmla="*/ 85 w 166"/>
                <a:gd name="T77" fmla="*/ 264 h 338"/>
                <a:gd name="T78" fmla="*/ 78 w 166"/>
                <a:gd name="T79" fmla="*/ 271 h 338"/>
                <a:gd name="T80" fmla="*/ 78 w 166"/>
                <a:gd name="T81" fmla="*/ 282 h 338"/>
                <a:gd name="T82" fmla="*/ 81 w 166"/>
                <a:gd name="T83" fmla="*/ 301 h 338"/>
                <a:gd name="T84" fmla="*/ 66 w 166"/>
                <a:gd name="T85" fmla="*/ 319 h 338"/>
                <a:gd name="T86" fmla="*/ 48 w 166"/>
                <a:gd name="T87" fmla="*/ 330 h 338"/>
                <a:gd name="T88" fmla="*/ 29 w 166"/>
                <a:gd name="T89" fmla="*/ 330 h 338"/>
                <a:gd name="T90" fmla="*/ 29 w 166"/>
                <a:gd name="T91" fmla="*/ 315 h 338"/>
                <a:gd name="T92" fmla="*/ 15 w 166"/>
                <a:gd name="T93" fmla="*/ 297 h 338"/>
                <a:gd name="T94" fmla="*/ 7 w 166"/>
                <a:gd name="T95" fmla="*/ 282 h 338"/>
                <a:gd name="T96" fmla="*/ 7 w 166"/>
                <a:gd name="T97" fmla="*/ 275 h 338"/>
                <a:gd name="T98" fmla="*/ 0 w 166"/>
                <a:gd name="T99" fmla="*/ 264 h 338"/>
                <a:gd name="T100" fmla="*/ 103 w 166"/>
                <a:gd name="T101" fmla="*/ 252 h 338"/>
                <a:gd name="T102" fmla="*/ 4 w 166"/>
                <a:gd name="T103" fmla="*/ 278 h 338"/>
                <a:gd name="T104" fmla="*/ 115 w 166"/>
                <a:gd name="T105" fmla="*/ 271 h 338"/>
                <a:gd name="T106" fmla="*/ 118 w 166"/>
                <a:gd name="T107" fmla="*/ 282 h 338"/>
                <a:gd name="T108" fmla="*/ 107 w 166"/>
                <a:gd name="T109" fmla="*/ 304 h 338"/>
                <a:gd name="T110" fmla="*/ 115 w 166"/>
                <a:gd name="T111" fmla="*/ 293 h 338"/>
                <a:gd name="T112" fmla="*/ 107 w 166"/>
                <a:gd name="T113" fmla="*/ 286 h 338"/>
                <a:gd name="T114" fmla="*/ 107 w 166"/>
                <a:gd name="T115" fmla="*/ 301 h 338"/>
                <a:gd name="T116" fmla="*/ 81 w 166"/>
                <a:gd name="T117" fmla="*/ 319 h 338"/>
                <a:gd name="T118" fmla="*/ 85 w 166"/>
                <a:gd name="T119" fmla="*/ 297 h 3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66" h="338">
                  <a:moveTo>
                    <a:pt x="4" y="256"/>
                  </a:moveTo>
                  <a:lnTo>
                    <a:pt x="7" y="260"/>
                  </a:lnTo>
                  <a:lnTo>
                    <a:pt x="7" y="260"/>
                  </a:lnTo>
                  <a:lnTo>
                    <a:pt x="11" y="260"/>
                  </a:lnTo>
                  <a:lnTo>
                    <a:pt x="7" y="249"/>
                  </a:lnTo>
                  <a:lnTo>
                    <a:pt x="7" y="245"/>
                  </a:lnTo>
                  <a:lnTo>
                    <a:pt x="7" y="241"/>
                  </a:lnTo>
                  <a:lnTo>
                    <a:pt x="11" y="241"/>
                  </a:lnTo>
                  <a:lnTo>
                    <a:pt x="7" y="238"/>
                  </a:lnTo>
                  <a:lnTo>
                    <a:pt x="7" y="238"/>
                  </a:lnTo>
                  <a:lnTo>
                    <a:pt x="15" y="238"/>
                  </a:lnTo>
                  <a:lnTo>
                    <a:pt x="15" y="234"/>
                  </a:lnTo>
                  <a:lnTo>
                    <a:pt x="15" y="230"/>
                  </a:lnTo>
                  <a:lnTo>
                    <a:pt x="18" y="226"/>
                  </a:lnTo>
                  <a:lnTo>
                    <a:pt x="15" y="223"/>
                  </a:lnTo>
                  <a:lnTo>
                    <a:pt x="15" y="215"/>
                  </a:lnTo>
                  <a:lnTo>
                    <a:pt x="11" y="212"/>
                  </a:lnTo>
                  <a:lnTo>
                    <a:pt x="11" y="208"/>
                  </a:lnTo>
                  <a:lnTo>
                    <a:pt x="18" y="208"/>
                  </a:lnTo>
                  <a:lnTo>
                    <a:pt x="18" y="200"/>
                  </a:lnTo>
                  <a:lnTo>
                    <a:pt x="22" y="197"/>
                  </a:lnTo>
                  <a:lnTo>
                    <a:pt x="15" y="193"/>
                  </a:lnTo>
                  <a:lnTo>
                    <a:pt x="11" y="189"/>
                  </a:lnTo>
                  <a:lnTo>
                    <a:pt x="11" y="186"/>
                  </a:lnTo>
                  <a:lnTo>
                    <a:pt x="11" y="178"/>
                  </a:lnTo>
                  <a:lnTo>
                    <a:pt x="11" y="174"/>
                  </a:lnTo>
                  <a:lnTo>
                    <a:pt x="7" y="171"/>
                  </a:lnTo>
                  <a:lnTo>
                    <a:pt x="11" y="163"/>
                  </a:lnTo>
                  <a:lnTo>
                    <a:pt x="7" y="156"/>
                  </a:lnTo>
                  <a:lnTo>
                    <a:pt x="7" y="149"/>
                  </a:lnTo>
                  <a:lnTo>
                    <a:pt x="7" y="141"/>
                  </a:lnTo>
                  <a:lnTo>
                    <a:pt x="11" y="137"/>
                  </a:lnTo>
                  <a:lnTo>
                    <a:pt x="15" y="134"/>
                  </a:lnTo>
                  <a:lnTo>
                    <a:pt x="18" y="137"/>
                  </a:lnTo>
                  <a:lnTo>
                    <a:pt x="26" y="137"/>
                  </a:lnTo>
                  <a:lnTo>
                    <a:pt x="29" y="134"/>
                  </a:lnTo>
                  <a:lnTo>
                    <a:pt x="29" y="126"/>
                  </a:lnTo>
                  <a:lnTo>
                    <a:pt x="26" y="126"/>
                  </a:lnTo>
                  <a:lnTo>
                    <a:pt x="26" y="123"/>
                  </a:lnTo>
                  <a:lnTo>
                    <a:pt x="33" y="108"/>
                  </a:lnTo>
                  <a:lnTo>
                    <a:pt x="33" y="100"/>
                  </a:lnTo>
                  <a:lnTo>
                    <a:pt x="33" y="97"/>
                  </a:lnTo>
                  <a:lnTo>
                    <a:pt x="37" y="93"/>
                  </a:lnTo>
                  <a:lnTo>
                    <a:pt x="37" y="85"/>
                  </a:lnTo>
                  <a:lnTo>
                    <a:pt x="33" y="85"/>
                  </a:lnTo>
                  <a:lnTo>
                    <a:pt x="33" y="82"/>
                  </a:lnTo>
                  <a:lnTo>
                    <a:pt x="37" y="78"/>
                  </a:lnTo>
                  <a:lnTo>
                    <a:pt x="44" y="78"/>
                  </a:lnTo>
                  <a:lnTo>
                    <a:pt x="48" y="74"/>
                  </a:lnTo>
                  <a:lnTo>
                    <a:pt x="48" y="74"/>
                  </a:lnTo>
                  <a:lnTo>
                    <a:pt x="52" y="67"/>
                  </a:lnTo>
                  <a:lnTo>
                    <a:pt x="55" y="59"/>
                  </a:lnTo>
                  <a:lnTo>
                    <a:pt x="59" y="56"/>
                  </a:lnTo>
                  <a:lnTo>
                    <a:pt x="55" y="52"/>
                  </a:lnTo>
                  <a:lnTo>
                    <a:pt x="55" y="52"/>
                  </a:lnTo>
                  <a:lnTo>
                    <a:pt x="55" y="45"/>
                  </a:lnTo>
                  <a:lnTo>
                    <a:pt x="55" y="41"/>
                  </a:lnTo>
                  <a:lnTo>
                    <a:pt x="59" y="41"/>
                  </a:lnTo>
                  <a:lnTo>
                    <a:pt x="59" y="37"/>
                  </a:lnTo>
                  <a:lnTo>
                    <a:pt x="63" y="34"/>
                  </a:lnTo>
                  <a:lnTo>
                    <a:pt x="63" y="30"/>
                  </a:lnTo>
                  <a:lnTo>
                    <a:pt x="66" y="30"/>
                  </a:lnTo>
                  <a:lnTo>
                    <a:pt x="70" y="30"/>
                  </a:lnTo>
                  <a:lnTo>
                    <a:pt x="74" y="30"/>
                  </a:lnTo>
                  <a:lnTo>
                    <a:pt x="74" y="30"/>
                  </a:lnTo>
                  <a:lnTo>
                    <a:pt x="78" y="30"/>
                  </a:lnTo>
                  <a:lnTo>
                    <a:pt x="74" y="26"/>
                  </a:lnTo>
                  <a:lnTo>
                    <a:pt x="78" y="22"/>
                  </a:lnTo>
                  <a:lnTo>
                    <a:pt x="78" y="22"/>
                  </a:lnTo>
                  <a:lnTo>
                    <a:pt x="78" y="22"/>
                  </a:lnTo>
                  <a:lnTo>
                    <a:pt x="74" y="19"/>
                  </a:lnTo>
                  <a:lnTo>
                    <a:pt x="78" y="15"/>
                  </a:lnTo>
                  <a:lnTo>
                    <a:pt x="81" y="15"/>
                  </a:lnTo>
                  <a:lnTo>
                    <a:pt x="85" y="15"/>
                  </a:lnTo>
                  <a:lnTo>
                    <a:pt x="89" y="15"/>
                  </a:lnTo>
                  <a:lnTo>
                    <a:pt x="92" y="19"/>
                  </a:lnTo>
                  <a:lnTo>
                    <a:pt x="96" y="19"/>
                  </a:lnTo>
                  <a:lnTo>
                    <a:pt x="100" y="19"/>
                  </a:lnTo>
                  <a:lnTo>
                    <a:pt x="100" y="19"/>
                  </a:lnTo>
                  <a:lnTo>
                    <a:pt x="103" y="19"/>
                  </a:lnTo>
                  <a:lnTo>
                    <a:pt x="103" y="15"/>
                  </a:lnTo>
                  <a:lnTo>
                    <a:pt x="100" y="15"/>
                  </a:lnTo>
                  <a:lnTo>
                    <a:pt x="100" y="11"/>
                  </a:lnTo>
                  <a:lnTo>
                    <a:pt x="103" y="8"/>
                  </a:lnTo>
                  <a:lnTo>
                    <a:pt x="103" y="4"/>
                  </a:lnTo>
                  <a:lnTo>
                    <a:pt x="100" y="4"/>
                  </a:lnTo>
                  <a:lnTo>
                    <a:pt x="100" y="0"/>
                  </a:lnTo>
                  <a:lnTo>
                    <a:pt x="103" y="0"/>
                  </a:lnTo>
                  <a:lnTo>
                    <a:pt x="107" y="0"/>
                  </a:lnTo>
                  <a:lnTo>
                    <a:pt x="107" y="0"/>
                  </a:lnTo>
                  <a:lnTo>
                    <a:pt x="111" y="4"/>
                  </a:lnTo>
                  <a:lnTo>
                    <a:pt x="115" y="4"/>
                  </a:lnTo>
                  <a:lnTo>
                    <a:pt x="122" y="11"/>
                  </a:lnTo>
                  <a:lnTo>
                    <a:pt x="126" y="15"/>
                  </a:lnTo>
                  <a:lnTo>
                    <a:pt x="133" y="15"/>
                  </a:lnTo>
                  <a:lnTo>
                    <a:pt x="133" y="15"/>
                  </a:lnTo>
                  <a:lnTo>
                    <a:pt x="137" y="19"/>
                  </a:lnTo>
                  <a:lnTo>
                    <a:pt x="141" y="19"/>
                  </a:lnTo>
                  <a:lnTo>
                    <a:pt x="141" y="22"/>
                  </a:lnTo>
                  <a:lnTo>
                    <a:pt x="144" y="22"/>
                  </a:lnTo>
                  <a:lnTo>
                    <a:pt x="144" y="22"/>
                  </a:lnTo>
                  <a:lnTo>
                    <a:pt x="148" y="26"/>
                  </a:lnTo>
                  <a:lnTo>
                    <a:pt x="148" y="26"/>
                  </a:lnTo>
                  <a:lnTo>
                    <a:pt x="152" y="30"/>
                  </a:lnTo>
                  <a:lnTo>
                    <a:pt x="148" y="30"/>
                  </a:lnTo>
                  <a:lnTo>
                    <a:pt x="152" y="37"/>
                  </a:lnTo>
                  <a:lnTo>
                    <a:pt x="148" y="41"/>
                  </a:lnTo>
                  <a:lnTo>
                    <a:pt x="148" y="41"/>
                  </a:lnTo>
                  <a:lnTo>
                    <a:pt x="155" y="41"/>
                  </a:lnTo>
                  <a:lnTo>
                    <a:pt x="155" y="45"/>
                  </a:lnTo>
                  <a:lnTo>
                    <a:pt x="152" y="48"/>
                  </a:lnTo>
                  <a:lnTo>
                    <a:pt x="155" y="52"/>
                  </a:lnTo>
                  <a:lnTo>
                    <a:pt x="155" y="56"/>
                  </a:lnTo>
                  <a:lnTo>
                    <a:pt x="155" y="59"/>
                  </a:lnTo>
                  <a:lnTo>
                    <a:pt x="155" y="63"/>
                  </a:lnTo>
                  <a:lnTo>
                    <a:pt x="155" y="63"/>
                  </a:lnTo>
                  <a:lnTo>
                    <a:pt x="155" y="71"/>
                  </a:lnTo>
                  <a:lnTo>
                    <a:pt x="155" y="74"/>
                  </a:lnTo>
                  <a:lnTo>
                    <a:pt x="155" y="78"/>
                  </a:lnTo>
                  <a:lnTo>
                    <a:pt x="159" y="78"/>
                  </a:lnTo>
                  <a:lnTo>
                    <a:pt x="163" y="82"/>
                  </a:lnTo>
                  <a:lnTo>
                    <a:pt x="166" y="85"/>
                  </a:lnTo>
                  <a:lnTo>
                    <a:pt x="163" y="89"/>
                  </a:lnTo>
                  <a:lnTo>
                    <a:pt x="163" y="89"/>
                  </a:lnTo>
                  <a:lnTo>
                    <a:pt x="163" y="89"/>
                  </a:lnTo>
                  <a:lnTo>
                    <a:pt x="159" y="89"/>
                  </a:lnTo>
                  <a:lnTo>
                    <a:pt x="159" y="85"/>
                  </a:lnTo>
                  <a:lnTo>
                    <a:pt x="155" y="89"/>
                  </a:lnTo>
                  <a:lnTo>
                    <a:pt x="152" y="89"/>
                  </a:lnTo>
                  <a:lnTo>
                    <a:pt x="148" y="89"/>
                  </a:lnTo>
                  <a:lnTo>
                    <a:pt x="148" y="89"/>
                  </a:lnTo>
                  <a:lnTo>
                    <a:pt x="144" y="85"/>
                  </a:lnTo>
                  <a:lnTo>
                    <a:pt x="144" y="89"/>
                  </a:lnTo>
                  <a:lnTo>
                    <a:pt x="141" y="85"/>
                  </a:lnTo>
                  <a:lnTo>
                    <a:pt x="141" y="89"/>
                  </a:lnTo>
                  <a:lnTo>
                    <a:pt x="141" y="89"/>
                  </a:lnTo>
                  <a:lnTo>
                    <a:pt x="137" y="93"/>
                  </a:lnTo>
                  <a:lnTo>
                    <a:pt x="137" y="93"/>
                  </a:lnTo>
                  <a:lnTo>
                    <a:pt x="133" y="93"/>
                  </a:lnTo>
                  <a:lnTo>
                    <a:pt x="133" y="93"/>
                  </a:lnTo>
                  <a:lnTo>
                    <a:pt x="133" y="97"/>
                  </a:lnTo>
                  <a:lnTo>
                    <a:pt x="137" y="97"/>
                  </a:lnTo>
                  <a:lnTo>
                    <a:pt x="133" y="100"/>
                  </a:lnTo>
                  <a:lnTo>
                    <a:pt x="129" y="97"/>
                  </a:lnTo>
                  <a:lnTo>
                    <a:pt x="129" y="100"/>
                  </a:lnTo>
                  <a:lnTo>
                    <a:pt x="129" y="100"/>
                  </a:lnTo>
                  <a:lnTo>
                    <a:pt x="129" y="104"/>
                  </a:lnTo>
                  <a:lnTo>
                    <a:pt x="129" y="104"/>
                  </a:lnTo>
                  <a:lnTo>
                    <a:pt x="129" y="100"/>
                  </a:lnTo>
                  <a:lnTo>
                    <a:pt x="126" y="100"/>
                  </a:lnTo>
                  <a:lnTo>
                    <a:pt x="126" y="100"/>
                  </a:lnTo>
                  <a:lnTo>
                    <a:pt x="126" y="104"/>
                  </a:lnTo>
                  <a:lnTo>
                    <a:pt x="129" y="104"/>
                  </a:lnTo>
                  <a:lnTo>
                    <a:pt x="129" y="108"/>
                  </a:lnTo>
                  <a:lnTo>
                    <a:pt x="129" y="108"/>
                  </a:lnTo>
                  <a:lnTo>
                    <a:pt x="129" y="111"/>
                  </a:lnTo>
                  <a:lnTo>
                    <a:pt x="129" y="115"/>
                  </a:lnTo>
                  <a:lnTo>
                    <a:pt x="126" y="115"/>
                  </a:lnTo>
                  <a:lnTo>
                    <a:pt x="129" y="119"/>
                  </a:lnTo>
                  <a:lnTo>
                    <a:pt x="129" y="119"/>
                  </a:lnTo>
                  <a:lnTo>
                    <a:pt x="133" y="119"/>
                  </a:lnTo>
                  <a:lnTo>
                    <a:pt x="129" y="123"/>
                  </a:lnTo>
                  <a:lnTo>
                    <a:pt x="133" y="123"/>
                  </a:lnTo>
                  <a:lnTo>
                    <a:pt x="133" y="123"/>
                  </a:lnTo>
                  <a:lnTo>
                    <a:pt x="129" y="126"/>
                  </a:lnTo>
                  <a:lnTo>
                    <a:pt x="129" y="126"/>
                  </a:lnTo>
                  <a:lnTo>
                    <a:pt x="126" y="130"/>
                  </a:lnTo>
                  <a:lnTo>
                    <a:pt x="126" y="134"/>
                  </a:lnTo>
                  <a:lnTo>
                    <a:pt x="122" y="141"/>
                  </a:lnTo>
                  <a:lnTo>
                    <a:pt x="122" y="141"/>
                  </a:lnTo>
                  <a:lnTo>
                    <a:pt x="118" y="141"/>
                  </a:lnTo>
                  <a:lnTo>
                    <a:pt x="115" y="141"/>
                  </a:lnTo>
                  <a:lnTo>
                    <a:pt x="115" y="145"/>
                  </a:lnTo>
                  <a:lnTo>
                    <a:pt x="118" y="145"/>
                  </a:lnTo>
                  <a:lnTo>
                    <a:pt x="115" y="149"/>
                  </a:lnTo>
                  <a:lnTo>
                    <a:pt x="111" y="152"/>
                  </a:lnTo>
                  <a:lnTo>
                    <a:pt x="111" y="152"/>
                  </a:lnTo>
                  <a:lnTo>
                    <a:pt x="107" y="149"/>
                  </a:lnTo>
                  <a:lnTo>
                    <a:pt x="107" y="149"/>
                  </a:lnTo>
                  <a:lnTo>
                    <a:pt x="103" y="152"/>
                  </a:lnTo>
                  <a:lnTo>
                    <a:pt x="103" y="156"/>
                  </a:lnTo>
                  <a:lnTo>
                    <a:pt x="103" y="156"/>
                  </a:lnTo>
                  <a:lnTo>
                    <a:pt x="100" y="156"/>
                  </a:lnTo>
                  <a:lnTo>
                    <a:pt x="100" y="156"/>
                  </a:lnTo>
                  <a:lnTo>
                    <a:pt x="100" y="160"/>
                  </a:lnTo>
                  <a:lnTo>
                    <a:pt x="96" y="160"/>
                  </a:lnTo>
                  <a:lnTo>
                    <a:pt x="96" y="156"/>
                  </a:lnTo>
                  <a:lnTo>
                    <a:pt x="92" y="160"/>
                  </a:lnTo>
                  <a:lnTo>
                    <a:pt x="92" y="160"/>
                  </a:lnTo>
                  <a:lnTo>
                    <a:pt x="96" y="163"/>
                  </a:lnTo>
                  <a:lnTo>
                    <a:pt x="96" y="163"/>
                  </a:lnTo>
                  <a:lnTo>
                    <a:pt x="89" y="167"/>
                  </a:lnTo>
                  <a:lnTo>
                    <a:pt x="89" y="167"/>
                  </a:lnTo>
                  <a:lnTo>
                    <a:pt x="85" y="167"/>
                  </a:lnTo>
                  <a:lnTo>
                    <a:pt x="89" y="171"/>
                  </a:lnTo>
                  <a:lnTo>
                    <a:pt x="85" y="174"/>
                  </a:lnTo>
                  <a:lnTo>
                    <a:pt x="81" y="174"/>
                  </a:lnTo>
                  <a:lnTo>
                    <a:pt x="78" y="174"/>
                  </a:lnTo>
                  <a:lnTo>
                    <a:pt x="81" y="178"/>
                  </a:lnTo>
                  <a:lnTo>
                    <a:pt x="81" y="182"/>
                  </a:lnTo>
                  <a:lnTo>
                    <a:pt x="81" y="182"/>
                  </a:lnTo>
                  <a:lnTo>
                    <a:pt x="81" y="186"/>
                  </a:lnTo>
                  <a:lnTo>
                    <a:pt x="81" y="189"/>
                  </a:lnTo>
                  <a:lnTo>
                    <a:pt x="85" y="193"/>
                  </a:lnTo>
                  <a:lnTo>
                    <a:pt x="85" y="197"/>
                  </a:lnTo>
                  <a:lnTo>
                    <a:pt x="81" y="193"/>
                  </a:lnTo>
                  <a:lnTo>
                    <a:pt x="81" y="197"/>
                  </a:lnTo>
                  <a:lnTo>
                    <a:pt x="81" y="200"/>
                  </a:lnTo>
                  <a:lnTo>
                    <a:pt x="78" y="204"/>
                  </a:lnTo>
                  <a:lnTo>
                    <a:pt x="81" y="204"/>
                  </a:lnTo>
                  <a:lnTo>
                    <a:pt x="81" y="204"/>
                  </a:lnTo>
                  <a:lnTo>
                    <a:pt x="81" y="204"/>
                  </a:lnTo>
                  <a:lnTo>
                    <a:pt x="81" y="208"/>
                  </a:lnTo>
                  <a:lnTo>
                    <a:pt x="78" y="212"/>
                  </a:lnTo>
                  <a:lnTo>
                    <a:pt x="81" y="215"/>
                  </a:lnTo>
                  <a:lnTo>
                    <a:pt x="81" y="215"/>
                  </a:lnTo>
                  <a:lnTo>
                    <a:pt x="85" y="215"/>
                  </a:lnTo>
                  <a:lnTo>
                    <a:pt x="85" y="219"/>
                  </a:lnTo>
                  <a:lnTo>
                    <a:pt x="85" y="219"/>
                  </a:lnTo>
                  <a:lnTo>
                    <a:pt x="89" y="219"/>
                  </a:lnTo>
                  <a:lnTo>
                    <a:pt x="92" y="219"/>
                  </a:lnTo>
                  <a:lnTo>
                    <a:pt x="92" y="219"/>
                  </a:lnTo>
                  <a:lnTo>
                    <a:pt x="96" y="223"/>
                  </a:lnTo>
                  <a:lnTo>
                    <a:pt x="100" y="226"/>
                  </a:lnTo>
                  <a:lnTo>
                    <a:pt x="100" y="226"/>
                  </a:lnTo>
                  <a:lnTo>
                    <a:pt x="103" y="230"/>
                  </a:lnTo>
                  <a:lnTo>
                    <a:pt x="103" y="234"/>
                  </a:lnTo>
                  <a:lnTo>
                    <a:pt x="107" y="234"/>
                  </a:lnTo>
                  <a:lnTo>
                    <a:pt x="103" y="241"/>
                  </a:lnTo>
                  <a:lnTo>
                    <a:pt x="100" y="245"/>
                  </a:lnTo>
                  <a:lnTo>
                    <a:pt x="100" y="249"/>
                  </a:lnTo>
                  <a:lnTo>
                    <a:pt x="96" y="249"/>
                  </a:lnTo>
                  <a:lnTo>
                    <a:pt x="92" y="245"/>
                  </a:lnTo>
                  <a:lnTo>
                    <a:pt x="92" y="245"/>
                  </a:lnTo>
                  <a:lnTo>
                    <a:pt x="89" y="245"/>
                  </a:lnTo>
                  <a:lnTo>
                    <a:pt x="89" y="241"/>
                  </a:lnTo>
                  <a:lnTo>
                    <a:pt x="89" y="245"/>
                  </a:lnTo>
                  <a:lnTo>
                    <a:pt x="85" y="245"/>
                  </a:lnTo>
                  <a:lnTo>
                    <a:pt x="85" y="241"/>
                  </a:lnTo>
                  <a:lnTo>
                    <a:pt x="81" y="241"/>
                  </a:lnTo>
                  <a:lnTo>
                    <a:pt x="81" y="245"/>
                  </a:lnTo>
                  <a:lnTo>
                    <a:pt x="78" y="245"/>
                  </a:lnTo>
                  <a:lnTo>
                    <a:pt x="78" y="245"/>
                  </a:lnTo>
                  <a:lnTo>
                    <a:pt x="74" y="245"/>
                  </a:lnTo>
                  <a:lnTo>
                    <a:pt x="70" y="245"/>
                  </a:lnTo>
                  <a:lnTo>
                    <a:pt x="70" y="245"/>
                  </a:lnTo>
                  <a:lnTo>
                    <a:pt x="70" y="249"/>
                  </a:lnTo>
                  <a:lnTo>
                    <a:pt x="74" y="249"/>
                  </a:lnTo>
                  <a:lnTo>
                    <a:pt x="74" y="249"/>
                  </a:lnTo>
                  <a:lnTo>
                    <a:pt x="78" y="245"/>
                  </a:lnTo>
                  <a:lnTo>
                    <a:pt x="81" y="245"/>
                  </a:lnTo>
                  <a:lnTo>
                    <a:pt x="81" y="249"/>
                  </a:lnTo>
                  <a:lnTo>
                    <a:pt x="85" y="249"/>
                  </a:lnTo>
                  <a:lnTo>
                    <a:pt x="89" y="252"/>
                  </a:lnTo>
                  <a:lnTo>
                    <a:pt x="89" y="249"/>
                  </a:lnTo>
                  <a:lnTo>
                    <a:pt x="92" y="249"/>
                  </a:lnTo>
                  <a:lnTo>
                    <a:pt x="96" y="249"/>
                  </a:lnTo>
                  <a:lnTo>
                    <a:pt x="100" y="249"/>
                  </a:lnTo>
                  <a:lnTo>
                    <a:pt x="100" y="252"/>
                  </a:lnTo>
                  <a:lnTo>
                    <a:pt x="100" y="256"/>
                  </a:lnTo>
                  <a:lnTo>
                    <a:pt x="100" y="256"/>
                  </a:lnTo>
                  <a:lnTo>
                    <a:pt x="96" y="256"/>
                  </a:lnTo>
                  <a:lnTo>
                    <a:pt x="92" y="260"/>
                  </a:lnTo>
                  <a:lnTo>
                    <a:pt x="92" y="260"/>
                  </a:lnTo>
                  <a:lnTo>
                    <a:pt x="92" y="256"/>
                  </a:lnTo>
                  <a:lnTo>
                    <a:pt x="92" y="256"/>
                  </a:lnTo>
                  <a:lnTo>
                    <a:pt x="89" y="256"/>
                  </a:lnTo>
                  <a:lnTo>
                    <a:pt x="92" y="260"/>
                  </a:lnTo>
                  <a:lnTo>
                    <a:pt x="89" y="260"/>
                  </a:lnTo>
                  <a:lnTo>
                    <a:pt x="85" y="264"/>
                  </a:lnTo>
                  <a:lnTo>
                    <a:pt x="85" y="264"/>
                  </a:lnTo>
                  <a:lnTo>
                    <a:pt x="85" y="264"/>
                  </a:lnTo>
                  <a:lnTo>
                    <a:pt x="85" y="264"/>
                  </a:lnTo>
                  <a:lnTo>
                    <a:pt x="81" y="267"/>
                  </a:lnTo>
                  <a:lnTo>
                    <a:pt x="81" y="267"/>
                  </a:lnTo>
                  <a:lnTo>
                    <a:pt x="78" y="267"/>
                  </a:lnTo>
                  <a:lnTo>
                    <a:pt x="78" y="267"/>
                  </a:lnTo>
                  <a:lnTo>
                    <a:pt x="81" y="267"/>
                  </a:lnTo>
                  <a:lnTo>
                    <a:pt x="85" y="271"/>
                  </a:lnTo>
                  <a:lnTo>
                    <a:pt x="78" y="271"/>
                  </a:lnTo>
                  <a:lnTo>
                    <a:pt x="81" y="275"/>
                  </a:lnTo>
                  <a:lnTo>
                    <a:pt x="81" y="275"/>
                  </a:lnTo>
                  <a:lnTo>
                    <a:pt x="81" y="278"/>
                  </a:lnTo>
                  <a:lnTo>
                    <a:pt x="85" y="282"/>
                  </a:lnTo>
                  <a:lnTo>
                    <a:pt x="81" y="282"/>
                  </a:lnTo>
                  <a:lnTo>
                    <a:pt x="78" y="282"/>
                  </a:lnTo>
                  <a:lnTo>
                    <a:pt x="78" y="282"/>
                  </a:lnTo>
                  <a:lnTo>
                    <a:pt x="78" y="286"/>
                  </a:lnTo>
                  <a:lnTo>
                    <a:pt x="81" y="289"/>
                  </a:lnTo>
                  <a:lnTo>
                    <a:pt x="78" y="289"/>
                  </a:lnTo>
                  <a:lnTo>
                    <a:pt x="81" y="293"/>
                  </a:lnTo>
                  <a:lnTo>
                    <a:pt x="78" y="297"/>
                  </a:lnTo>
                  <a:lnTo>
                    <a:pt x="78" y="301"/>
                  </a:lnTo>
                  <a:lnTo>
                    <a:pt x="81" y="301"/>
                  </a:lnTo>
                  <a:lnTo>
                    <a:pt x="78" y="304"/>
                  </a:lnTo>
                  <a:lnTo>
                    <a:pt x="78" y="312"/>
                  </a:lnTo>
                  <a:lnTo>
                    <a:pt x="74" y="312"/>
                  </a:lnTo>
                  <a:lnTo>
                    <a:pt x="74" y="319"/>
                  </a:lnTo>
                  <a:lnTo>
                    <a:pt x="70" y="323"/>
                  </a:lnTo>
                  <a:lnTo>
                    <a:pt x="70" y="323"/>
                  </a:lnTo>
                  <a:lnTo>
                    <a:pt x="66" y="319"/>
                  </a:lnTo>
                  <a:lnTo>
                    <a:pt x="63" y="323"/>
                  </a:lnTo>
                  <a:lnTo>
                    <a:pt x="55" y="319"/>
                  </a:lnTo>
                  <a:lnTo>
                    <a:pt x="55" y="319"/>
                  </a:lnTo>
                  <a:lnTo>
                    <a:pt x="55" y="323"/>
                  </a:lnTo>
                  <a:lnTo>
                    <a:pt x="48" y="323"/>
                  </a:lnTo>
                  <a:lnTo>
                    <a:pt x="48" y="330"/>
                  </a:lnTo>
                  <a:lnTo>
                    <a:pt x="48" y="330"/>
                  </a:lnTo>
                  <a:lnTo>
                    <a:pt x="48" y="334"/>
                  </a:lnTo>
                  <a:lnTo>
                    <a:pt x="44" y="334"/>
                  </a:lnTo>
                  <a:lnTo>
                    <a:pt x="41" y="334"/>
                  </a:lnTo>
                  <a:lnTo>
                    <a:pt x="33" y="338"/>
                  </a:lnTo>
                  <a:lnTo>
                    <a:pt x="29" y="338"/>
                  </a:lnTo>
                  <a:lnTo>
                    <a:pt x="29" y="334"/>
                  </a:lnTo>
                  <a:lnTo>
                    <a:pt x="29" y="330"/>
                  </a:lnTo>
                  <a:lnTo>
                    <a:pt x="29" y="327"/>
                  </a:lnTo>
                  <a:lnTo>
                    <a:pt x="26" y="323"/>
                  </a:lnTo>
                  <a:lnTo>
                    <a:pt x="26" y="323"/>
                  </a:lnTo>
                  <a:lnTo>
                    <a:pt x="22" y="319"/>
                  </a:lnTo>
                  <a:lnTo>
                    <a:pt x="22" y="319"/>
                  </a:lnTo>
                  <a:lnTo>
                    <a:pt x="29" y="319"/>
                  </a:lnTo>
                  <a:lnTo>
                    <a:pt x="29" y="315"/>
                  </a:lnTo>
                  <a:lnTo>
                    <a:pt x="29" y="312"/>
                  </a:lnTo>
                  <a:lnTo>
                    <a:pt x="26" y="312"/>
                  </a:lnTo>
                  <a:lnTo>
                    <a:pt x="22" y="308"/>
                  </a:lnTo>
                  <a:lnTo>
                    <a:pt x="22" y="308"/>
                  </a:lnTo>
                  <a:lnTo>
                    <a:pt x="18" y="304"/>
                  </a:lnTo>
                  <a:lnTo>
                    <a:pt x="18" y="301"/>
                  </a:lnTo>
                  <a:lnTo>
                    <a:pt x="15" y="297"/>
                  </a:lnTo>
                  <a:lnTo>
                    <a:pt x="15" y="293"/>
                  </a:lnTo>
                  <a:lnTo>
                    <a:pt x="11" y="289"/>
                  </a:lnTo>
                  <a:lnTo>
                    <a:pt x="7" y="289"/>
                  </a:lnTo>
                  <a:lnTo>
                    <a:pt x="7" y="289"/>
                  </a:lnTo>
                  <a:lnTo>
                    <a:pt x="7" y="286"/>
                  </a:lnTo>
                  <a:lnTo>
                    <a:pt x="7" y="282"/>
                  </a:lnTo>
                  <a:lnTo>
                    <a:pt x="7" y="282"/>
                  </a:lnTo>
                  <a:lnTo>
                    <a:pt x="7" y="278"/>
                  </a:lnTo>
                  <a:lnTo>
                    <a:pt x="11" y="275"/>
                  </a:lnTo>
                  <a:lnTo>
                    <a:pt x="11" y="275"/>
                  </a:lnTo>
                  <a:lnTo>
                    <a:pt x="7" y="275"/>
                  </a:lnTo>
                  <a:lnTo>
                    <a:pt x="7" y="271"/>
                  </a:lnTo>
                  <a:lnTo>
                    <a:pt x="7" y="271"/>
                  </a:lnTo>
                  <a:lnTo>
                    <a:pt x="7" y="275"/>
                  </a:lnTo>
                  <a:lnTo>
                    <a:pt x="11" y="275"/>
                  </a:lnTo>
                  <a:lnTo>
                    <a:pt x="7" y="278"/>
                  </a:lnTo>
                  <a:lnTo>
                    <a:pt x="7" y="275"/>
                  </a:lnTo>
                  <a:lnTo>
                    <a:pt x="4" y="275"/>
                  </a:lnTo>
                  <a:lnTo>
                    <a:pt x="4" y="271"/>
                  </a:lnTo>
                  <a:lnTo>
                    <a:pt x="4" y="267"/>
                  </a:lnTo>
                  <a:lnTo>
                    <a:pt x="0" y="264"/>
                  </a:lnTo>
                  <a:lnTo>
                    <a:pt x="0" y="260"/>
                  </a:lnTo>
                  <a:lnTo>
                    <a:pt x="4" y="256"/>
                  </a:lnTo>
                  <a:lnTo>
                    <a:pt x="4" y="256"/>
                  </a:lnTo>
                  <a:lnTo>
                    <a:pt x="4" y="256"/>
                  </a:lnTo>
                  <a:close/>
                  <a:moveTo>
                    <a:pt x="100" y="249"/>
                  </a:moveTo>
                  <a:lnTo>
                    <a:pt x="103" y="252"/>
                  </a:lnTo>
                  <a:lnTo>
                    <a:pt x="103" y="252"/>
                  </a:lnTo>
                  <a:lnTo>
                    <a:pt x="103" y="249"/>
                  </a:lnTo>
                  <a:lnTo>
                    <a:pt x="107" y="245"/>
                  </a:lnTo>
                  <a:lnTo>
                    <a:pt x="107" y="245"/>
                  </a:lnTo>
                  <a:lnTo>
                    <a:pt x="103" y="245"/>
                  </a:lnTo>
                  <a:lnTo>
                    <a:pt x="100" y="249"/>
                  </a:lnTo>
                  <a:lnTo>
                    <a:pt x="100" y="249"/>
                  </a:lnTo>
                  <a:close/>
                  <a:moveTo>
                    <a:pt x="4" y="278"/>
                  </a:moveTo>
                  <a:lnTo>
                    <a:pt x="4" y="282"/>
                  </a:lnTo>
                  <a:lnTo>
                    <a:pt x="7" y="282"/>
                  </a:lnTo>
                  <a:lnTo>
                    <a:pt x="7" y="278"/>
                  </a:lnTo>
                  <a:lnTo>
                    <a:pt x="4" y="278"/>
                  </a:lnTo>
                  <a:lnTo>
                    <a:pt x="4" y="278"/>
                  </a:lnTo>
                  <a:close/>
                  <a:moveTo>
                    <a:pt x="115" y="267"/>
                  </a:moveTo>
                  <a:lnTo>
                    <a:pt x="115" y="271"/>
                  </a:lnTo>
                  <a:lnTo>
                    <a:pt x="118" y="271"/>
                  </a:lnTo>
                  <a:lnTo>
                    <a:pt x="115" y="267"/>
                  </a:lnTo>
                  <a:lnTo>
                    <a:pt x="115" y="267"/>
                  </a:lnTo>
                  <a:lnTo>
                    <a:pt x="115" y="267"/>
                  </a:lnTo>
                  <a:close/>
                  <a:moveTo>
                    <a:pt x="115" y="282"/>
                  </a:moveTo>
                  <a:lnTo>
                    <a:pt x="118" y="286"/>
                  </a:lnTo>
                  <a:lnTo>
                    <a:pt x="118" y="282"/>
                  </a:lnTo>
                  <a:lnTo>
                    <a:pt x="122" y="282"/>
                  </a:lnTo>
                  <a:lnTo>
                    <a:pt x="122" y="282"/>
                  </a:lnTo>
                  <a:lnTo>
                    <a:pt x="118" y="282"/>
                  </a:lnTo>
                  <a:lnTo>
                    <a:pt x="115" y="282"/>
                  </a:lnTo>
                  <a:lnTo>
                    <a:pt x="115" y="282"/>
                  </a:lnTo>
                  <a:close/>
                  <a:moveTo>
                    <a:pt x="103" y="304"/>
                  </a:moveTo>
                  <a:lnTo>
                    <a:pt x="107" y="304"/>
                  </a:lnTo>
                  <a:lnTo>
                    <a:pt x="107" y="304"/>
                  </a:lnTo>
                  <a:lnTo>
                    <a:pt x="107" y="301"/>
                  </a:lnTo>
                  <a:lnTo>
                    <a:pt x="107" y="301"/>
                  </a:lnTo>
                  <a:lnTo>
                    <a:pt x="111" y="297"/>
                  </a:lnTo>
                  <a:lnTo>
                    <a:pt x="111" y="297"/>
                  </a:lnTo>
                  <a:lnTo>
                    <a:pt x="115" y="293"/>
                  </a:lnTo>
                  <a:lnTo>
                    <a:pt x="115" y="293"/>
                  </a:lnTo>
                  <a:lnTo>
                    <a:pt x="111" y="289"/>
                  </a:lnTo>
                  <a:lnTo>
                    <a:pt x="115" y="286"/>
                  </a:lnTo>
                  <a:lnTo>
                    <a:pt x="115" y="286"/>
                  </a:lnTo>
                  <a:lnTo>
                    <a:pt x="115" y="286"/>
                  </a:lnTo>
                  <a:lnTo>
                    <a:pt x="115" y="282"/>
                  </a:lnTo>
                  <a:lnTo>
                    <a:pt x="111" y="286"/>
                  </a:lnTo>
                  <a:lnTo>
                    <a:pt x="107" y="286"/>
                  </a:lnTo>
                  <a:lnTo>
                    <a:pt x="107" y="286"/>
                  </a:lnTo>
                  <a:lnTo>
                    <a:pt x="103" y="289"/>
                  </a:lnTo>
                  <a:lnTo>
                    <a:pt x="103" y="293"/>
                  </a:lnTo>
                  <a:lnTo>
                    <a:pt x="103" y="297"/>
                  </a:lnTo>
                  <a:lnTo>
                    <a:pt x="103" y="297"/>
                  </a:lnTo>
                  <a:lnTo>
                    <a:pt x="103" y="301"/>
                  </a:lnTo>
                  <a:lnTo>
                    <a:pt x="107" y="301"/>
                  </a:lnTo>
                  <a:lnTo>
                    <a:pt x="107" y="301"/>
                  </a:lnTo>
                  <a:lnTo>
                    <a:pt x="103" y="304"/>
                  </a:lnTo>
                  <a:lnTo>
                    <a:pt x="103" y="304"/>
                  </a:lnTo>
                  <a:lnTo>
                    <a:pt x="103" y="304"/>
                  </a:lnTo>
                  <a:close/>
                  <a:moveTo>
                    <a:pt x="81" y="315"/>
                  </a:moveTo>
                  <a:lnTo>
                    <a:pt x="81" y="319"/>
                  </a:lnTo>
                  <a:lnTo>
                    <a:pt x="81" y="319"/>
                  </a:lnTo>
                  <a:lnTo>
                    <a:pt x="81" y="319"/>
                  </a:lnTo>
                  <a:lnTo>
                    <a:pt x="81" y="319"/>
                  </a:lnTo>
                  <a:lnTo>
                    <a:pt x="85" y="312"/>
                  </a:lnTo>
                  <a:lnTo>
                    <a:pt x="85" y="308"/>
                  </a:lnTo>
                  <a:lnTo>
                    <a:pt x="85" y="304"/>
                  </a:lnTo>
                  <a:lnTo>
                    <a:pt x="89" y="297"/>
                  </a:lnTo>
                  <a:lnTo>
                    <a:pt x="85" y="297"/>
                  </a:lnTo>
                  <a:lnTo>
                    <a:pt x="85" y="301"/>
                  </a:lnTo>
                  <a:lnTo>
                    <a:pt x="85" y="301"/>
                  </a:lnTo>
                  <a:lnTo>
                    <a:pt x="81" y="304"/>
                  </a:lnTo>
                  <a:lnTo>
                    <a:pt x="81" y="308"/>
                  </a:lnTo>
                  <a:lnTo>
                    <a:pt x="81" y="3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2" name="Freeform 40"/>
            <p:cNvSpPr>
              <a:spLocks noEditPoints="1"/>
            </p:cNvSpPr>
            <p:nvPr/>
          </p:nvSpPr>
          <p:spPr bwMode="auto">
            <a:xfrm>
              <a:off x="5430227" y="2022923"/>
              <a:ext cx="299162" cy="466108"/>
            </a:xfrm>
            <a:custGeom>
              <a:avLst/>
              <a:gdLst>
                <a:gd name="T0" fmla="*/ 41 w 45"/>
                <a:gd name="T1" fmla="*/ 60 h 72"/>
                <a:gd name="T2" fmla="*/ 42 w 45"/>
                <a:gd name="T3" fmla="*/ 49 h 72"/>
                <a:gd name="T4" fmla="*/ 39 w 45"/>
                <a:gd name="T5" fmla="*/ 41 h 72"/>
                <a:gd name="T6" fmla="*/ 37 w 45"/>
                <a:gd name="T7" fmla="*/ 36 h 72"/>
                <a:gd name="T8" fmla="*/ 36 w 45"/>
                <a:gd name="T9" fmla="*/ 28 h 72"/>
                <a:gd name="T10" fmla="*/ 35 w 45"/>
                <a:gd name="T11" fmla="*/ 18 h 72"/>
                <a:gd name="T12" fmla="*/ 29 w 45"/>
                <a:gd name="T13" fmla="*/ 14 h 72"/>
                <a:gd name="T14" fmla="*/ 28 w 45"/>
                <a:gd name="T15" fmla="*/ 9 h 72"/>
                <a:gd name="T16" fmla="*/ 29 w 45"/>
                <a:gd name="T17" fmla="*/ 3 h 72"/>
                <a:gd name="T18" fmla="*/ 22 w 45"/>
                <a:gd name="T19" fmla="*/ 0 h 72"/>
                <a:gd name="T20" fmla="*/ 19 w 45"/>
                <a:gd name="T21" fmla="*/ 2 h 72"/>
                <a:gd name="T22" fmla="*/ 18 w 45"/>
                <a:gd name="T23" fmla="*/ 8 h 72"/>
                <a:gd name="T24" fmla="*/ 15 w 45"/>
                <a:gd name="T25" fmla="*/ 10 h 72"/>
                <a:gd name="T26" fmla="*/ 10 w 45"/>
                <a:gd name="T27" fmla="*/ 12 h 72"/>
                <a:gd name="T28" fmla="*/ 3 w 45"/>
                <a:gd name="T29" fmla="*/ 7 h 72"/>
                <a:gd name="T30" fmla="*/ 1 w 45"/>
                <a:gd name="T31" fmla="*/ 9 h 72"/>
                <a:gd name="T32" fmla="*/ 7 w 45"/>
                <a:gd name="T33" fmla="*/ 13 h 72"/>
                <a:gd name="T34" fmla="*/ 10 w 45"/>
                <a:gd name="T35" fmla="*/ 15 h 72"/>
                <a:gd name="T36" fmla="*/ 11 w 45"/>
                <a:gd name="T37" fmla="*/ 20 h 72"/>
                <a:gd name="T38" fmla="*/ 13 w 45"/>
                <a:gd name="T39" fmla="*/ 24 h 72"/>
                <a:gd name="T40" fmla="*/ 13 w 45"/>
                <a:gd name="T41" fmla="*/ 30 h 72"/>
                <a:gd name="T42" fmla="*/ 17 w 45"/>
                <a:gd name="T43" fmla="*/ 33 h 72"/>
                <a:gd name="T44" fmla="*/ 20 w 45"/>
                <a:gd name="T45" fmla="*/ 37 h 72"/>
                <a:gd name="T46" fmla="*/ 21 w 45"/>
                <a:gd name="T47" fmla="*/ 40 h 72"/>
                <a:gd name="T48" fmla="*/ 17 w 45"/>
                <a:gd name="T49" fmla="*/ 42 h 72"/>
                <a:gd name="T50" fmla="*/ 14 w 45"/>
                <a:gd name="T51" fmla="*/ 44 h 72"/>
                <a:gd name="T52" fmla="*/ 13 w 45"/>
                <a:gd name="T53" fmla="*/ 48 h 72"/>
                <a:gd name="T54" fmla="*/ 10 w 45"/>
                <a:gd name="T55" fmla="*/ 48 h 72"/>
                <a:gd name="T56" fmla="*/ 9 w 45"/>
                <a:gd name="T57" fmla="*/ 51 h 72"/>
                <a:gd name="T58" fmla="*/ 7 w 45"/>
                <a:gd name="T59" fmla="*/ 51 h 72"/>
                <a:gd name="T60" fmla="*/ 7 w 45"/>
                <a:gd name="T61" fmla="*/ 55 h 72"/>
                <a:gd name="T62" fmla="*/ 7 w 45"/>
                <a:gd name="T63" fmla="*/ 57 h 72"/>
                <a:gd name="T64" fmla="*/ 9 w 45"/>
                <a:gd name="T65" fmla="*/ 62 h 72"/>
                <a:gd name="T66" fmla="*/ 8 w 45"/>
                <a:gd name="T67" fmla="*/ 67 h 72"/>
                <a:gd name="T68" fmla="*/ 12 w 45"/>
                <a:gd name="T69" fmla="*/ 68 h 72"/>
                <a:gd name="T70" fmla="*/ 15 w 45"/>
                <a:gd name="T71" fmla="*/ 69 h 72"/>
                <a:gd name="T72" fmla="*/ 16 w 45"/>
                <a:gd name="T73" fmla="*/ 72 h 72"/>
                <a:gd name="T74" fmla="*/ 19 w 45"/>
                <a:gd name="T75" fmla="*/ 71 h 72"/>
                <a:gd name="T76" fmla="*/ 25 w 45"/>
                <a:gd name="T77" fmla="*/ 69 h 72"/>
                <a:gd name="T78" fmla="*/ 27 w 45"/>
                <a:gd name="T79" fmla="*/ 68 h 72"/>
                <a:gd name="T80" fmla="*/ 28 w 45"/>
                <a:gd name="T81" fmla="*/ 68 h 72"/>
                <a:gd name="T82" fmla="*/ 31 w 45"/>
                <a:gd name="T83" fmla="*/ 67 h 72"/>
                <a:gd name="T84" fmla="*/ 34 w 45"/>
                <a:gd name="T85" fmla="*/ 67 h 72"/>
                <a:gd name="T86" fmla="*/ 18 w 45"/>
                <a:gd name="T87" fmla="*/ 38 h 72"/>
                <a:gd name="T88" fmla="*/ 19 w 45"/>
                <a:gd name="T89" fmla="*/ 38 h 72"/>
                <a:gd name="T90" fmla="*/ 6 w 45"/>
                <a:gd name="T91" fmla="*/ 50 h 72"/>
                <a:gd name="T92" fmla="*/ 6 w 45"/>
                <a:gd name="T93" fmla="*/ 50 h 72"/>
                <a:gd name="T94" fmla="*/ 15 w 45"/>
                <a:gd name="T95" fmla="*/ 71 h 72"/>
                <a:gd name="T96" fmla="*/ 14 w 45"/>
                <a:gd name="T97" fmla="*/ 69 h 72"/>
                <a:gd name="T98" fmla="*/ 11 w 45"/>
                <a:gd name="T99" fmla="*/ 69 h 72"/>
                <a:gd name="T100" fmla="*/ 9 w 45"/>
                <a:gd name="T101" fmla="*/ 68 h 72"/>
                <a:gd name="T102" fmla="*/ 3 w 45"/>
                <a:gd name="T103" fmla="*/ 68 h 72"/>
                <a:gd name="T104" fmla="*/ 5 w 45"/>
                <a:gd name="T105" fmla="*/ 71 h 72"/>
                <a:gd name="T106" fmla="*/ 3 w 45"/>
                <a:gd name="T107" fmla="*/ 70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5" h="72">
                  <a:moveTo>
                    <a:pt x="36" y="67"/>
                  </a:moveTo>
                  <a:cubicBezTo>
                    <a:pt x="35" y="66"/>
                    <a:pt x="35" y="66"/>
                    <a:pt x="35" y="66"/>
                  </a:cubicBezTo>
                  <a:cubicBezTo>
                    <a:pt x="37" y="64"/>
                    <a:pt x="37" y="64"/>
                    <a:pt x="37" y="64"/>
                  </a:cubicBezTo>
                  <a:cubicBezTo>
                    <a:pt x="39" y="64"/>
                    <a:pt x="39" y="64"/>
                    <a:pt x="39" y="64"/>
                  </a:cubicBezTo>
                  <a:cubicBezTo>
                    <a:pt x="40" y="62"/>
                    <a:pt x="40" y="62"/>
                    <a:pt x="40" y="62"/>
                  </a:cubicBezTo>
                  <a:cubicBezTo>
                    <a:pt x="41" y="60"/>
                    <a:pt x="41" y="60"/>
                    <a:pt x="41" y="60"/>
                  </a:cubicBezTo>
                  <a:cubicBezTo>
                    <a:pt x="42" y="58"/>
                    <a:pt x="42" y="58"/>
                    <a:pt x="42" y="58"/>
                  </a:cubicBezTo>
                  <a:cubicBezTo>
                    <a:pt x="44" y="55"/>
                    <a:pt x="44" y="55"/>
                    <a:pt x="44" y="55"/>
                  </a:cubicBezTo>
                  <a:cubicBezTo>
                    <a:pt x="45" y="53"/>
                    <a:pt x="45" y="53"/>
                    <a:pt x="45" y="53"/>
                  </a:cubicBezTo>
                  <a:cubicBezTo>
                    <a:pt x="45" y="51"/>
                    <a:pt x="45" y="51"/>
                    <a:pt x="45" y="51"/>
                  </a:cubicBezTo>
                  <a:cubicBezTo>
                    <a:pt x="43" y="49"/>
                    <a:pt x="43" y="49"/>
                    <a:pt x="43" y="49"/>
                  </a:cubicBezTo>
                  <a:cubicBezTo>
                    <a:pt x="42" y="49"/>
                    <a:pt x="42" y="49"/>
                    <a:pt x="42" y="49"/>
                  </a:cubicBezTo>
                  <a:cubicBezTo>
                    <a:pt x="40" y="46"/>
                    <a:pt x="40" y="46"/>
                    <a:pt x="40" y="46"/>
                  </a:cubicBezTo>
                  <a:cubicBezTo>
                    <a:pt x="40" y="45"/>
                    <a:pt x="40" y="45"/>
                    <a:pt x="40" y="45"/>
                  </a:cubicBezTo>
                  <a:cubicBezTo>
                    <a:pt x="41" y="44"/>
                    <a:pt x="41" y="44"/>
                    <a:pt x="41" y="44"/>
                  </a:cubicBezTo>
                  <a:cubicBezTo>
                    <a:pt x="41" y="43"/>
                    <a:pt x="41" y="43"/>
                    <a:pt x="41" y="43"/>
                  </a:cubicBezTo>
                  <a:cubicBezTo>
                    <a:pt x="39" y="42"/>
                    <a:pt x="39" y="42"/>
                    <a:pt x="39" y="42"/>
                  </a:cubicBezTo>
                  <a:cubicBezTo>
                    <a:pt x="39" y="41"/>
                    <a:pt x="39" y="41"/>
                    <a:pt x="39" y="41"/>
                  </a:cubicBezTo>
                  <a:cubicBezTo>
                    <a:pt x="39" y="40"/>
                    <a:pt x="39" y="40"/>
                    <a:pt x="39" y="40"/>
                  </a:cubicBezTo>
                  <a:cubicBezTo>
                    <a:pt x="39" y="39"/>
                    <a:pt x="39" y="39"/>
                    <a:pt x="39" y="39"/>
                  </a:cubicBezTo>
                  <a:cubicBezTo>
                    <a:pt x="39" y="39"/>
                    <a:pt x="39" y="39"/>
                    <a:pt x="39" y="39"/>
                  </a:cubicBezTo>
                  <a:cubicBezTo>
                    <a:pt x="38" y="38"/>
                    <a:pt x="38" y="38"/>
                    <a:pt x="38" y="38"/>
                  </a:cubicBezTo>
                  <a:cubicBezTo>
                    <a:pt x="37" y="38"/>
                    <a:pt x="37" y="38"/>
                    <a:pt x="37" y="38"/>
                  </a:cubicBezTo>
                  <a:cubicBezTo>
                    <a:pt x="37" y="36"/>
                    <a:pt x="37" y="36"/>
                    <a:pt x="37" y="36"/>
                  </a:cubicBezTo>
                  <a:cubicBezTo>
                    <a:pt x="38" y="36"/>
                    <a:pt x="38" y="36"/>
                    <a:pt x="38" y="36"/>
                  </a:cubicBezTo>
                  <a:cubicBezTo>
                    <a:pt x="37" y="36"/>
                    <a:pt x="37" y="36"/>
                    <a:pt x="37" y="36"/>
                  </a:cubicBezTo>
                  <a:cubicBezTo>
                    <a:pt x="37" y="35"/>
                    <a:pt x="37" y="35"/>
                    <a:pt x="37" y="35"/>
                  </a:cubicBezTo>
                  <a:cubicBezTo>
                    <a:pt x="37" y="32"/>
                    <a:pt x="37" y="32"/>
                    <a:pt x="37" y="32"/>
                  </a:cubicBezTo>
                  <a:cubicBezTo>
                    <a:pt x="38" y="32"/>
                    <a:pt x="38" y="32"/>
                    <a:pt x="38" y="32"/>
                  </a:cubicBezTo>
                  <a:cubicBezTo>
                    <a:pt x="36" y="28"/>
                    <a:pt x="36" y="28"/>
                    <a:pt x="36" y="28"/>
                  </a:cubicBezTo>
                  <a:cubicBezTo>
                    <a:pt x="34" y="25"/>
                    <a:pt x="34" y="25"/>
                    <a:pt x="34" y="25"/>
                  </a:cubicBezTo>
                  <a:cubicBezTo>
                    <a:pt x="34" y="24"/>
                    <a:pt x="34" y="24"/>
                    <a:pt x="34" y="24"/>
                  </a:cubicBezTo>
                  <a:cubicBezTo>
                    <a:pt x="33" y="23"/>
                    <a:pt x="33" y="23"/>
                    <a:pt x="33" y="23"/>
                  </a:cubicBezTo>
                  <a:cubicBezTo>
                    <a:pt x="33" y="21"/>
                    <a:pt x="33" y="21"/>
                    <a:pt x="33" y="21"/>
                  </a:cubicBezTo>
                  <a:cubicBezTo>
                    <a:pt x="34" y="19"/>
                    <a:pt x="34" y="19"/>
                    <a:pt x="34" y="19"/>
                  </a:cubicBezTo>
                  <a:cubicBezTo>
                    <a:pt x="35" y="18"/>
                    <a:pt x="35" y="18"/>
                    <a:pt x="35" y="18"/>
                  </a:cubicBezTo>
                  <a:cubicBezTo>
                    <a:pt x="34" y="18"/>
                    <a:pt x="34" y="18"/>
                    <a:pt x="34" y="18"/>
                  </a:cubicBezTo>
                  <a:cubicBezTo>
                    <a:pt x="32" y="17"/>
                    <a:pt x="32" y="17"/>
                    <a:pt x="32" y="17"/>
                  </a:cubicBezTo>
                  <a:cubicBezTo>
                    <a:pt x="32" y="16"/>
                    <a:pt x="32" y="16"/>
                    <a:pt x="32" y="16"/>
                  </a:cubicBezTo>
                  <a:cubicBezTo>
                    <a:pt x="31" y="15"/>
                    <a:pt x="31" y="15"/>
                    <a:pt x="31" y="15"/>
                  </a:cubicBezTo>
                  <a:cubicBezTo>
                    <a:pt x="30" y="14"/>
                    <a:pt x="30" y="14"/>
                    <a:pt x="30" y="14"/>
                  </a:cubicBezTo>
                  <a:cubicBezTo>
                    <a:pt x="29" y="14"/>
                    <a:pt x="29" y="14"/>
                    <a:pt x="29" y="14"/>
                  </a:cubicBezTo>
                  <a:cubicBezTo>
                    <a:pt x="28" y="12"/>
                    <a:pt x="28" y="12"/>
                    <a:pt x="28" y="12"/>
                  </a:cubicBezTo>
                  <a:cubicBezTo>
                    <a:pt x="28" y="12"/>
                    <a:pt x="28" y="12"/>
                    <a:pt x="28" y="12"/>
                  </a:cubicBezTo>
                  <a:cubicBezTo>
                    <a:pt x="28" y="10"/>
                    <a:pt x="28" y="10"/>
                    <a:pt x="28" y="10"/>
                  </a:cubicBezTo>
                  <a:cubicBezTo>
                    <a:pt x="28" y="9"/>
                    <a:pt x="28" y="9"/>
                    <a:pt x="28" y="9"/>
                  </a:cubicBezTo>
                  <a:cubicBezTo>
                    <a:pt x="28" y="9"/>
                    <a:pt x="28" y="9"/>
                    <a:pt x="28" y="9"/>
                  </a:cubicBezTo>
                  <a:cubicBezTo>
                    <a:pt x="28" y="9"/>
                    <a:pt x="28" y="9"/>
                    <a:pt x="28" y="9"/>
                  </a:cubicBezTo>
                  <a:cubicBezTo>
                    <a:pt x="29" y="8"/>
                    <a:pt x="29" y="8"/>
                    <a:pt x="29" y="8"/>
                  </a:cubicBezTo>
                  <a:cubicBezTo>
                    <a:pt x="29" y="7"/>
                    <a:pt x="29" y="7"/>
                    <a:pt x="29" y="7"/>
                  </a:cubicBezTo>
                  <a:cubicBezTo>
                    <a:pt x="30" y="6"/>
                    <a:pt x="30" y="6"/>
                    <a:pt x="30" y="6"/>
                  </a:cubicBezTo>
                  <a:cubicBezTo>
                    <a:pt x="30" y="5"/>
                    <a:pt x="30" y="5"/>
                    <a:pt x="30" y="5"/>
                  </a:cubicBezTo>
                  <a:cubicBezTo>
                    <a:pt x="29" y="4"/>
                    <a:pt x="29" y="4"/>
                    <a:pt x="29" y="4"/>
                  </a:cubicBezTo>
                  <a:cubicBezTo>
                    <a:pt x="29" y="3"/>
                    <a:pt x="29" y="3"/>
                    <a:pt x="29" y="3"/>
                  </a:cubicBezTo>
                  <a:cubicBezTo>
                    <a:pt x="28" y="3"/>
                    <a:pt x="28" y="3"/>
                    <a:pt x="28" y="3"/>
                  </a:cubicBezTo>
                  <a:cubicBezTo>
                    <a:pt x="27" y="3"/>
                    <a:pt x="27" y="3"/>
                    <a:pt x="27" y="3"/>
                  </a:cubicBezTo>
                  <a:cubicBezTo>
                    <a:pt x="26" y="2"/>
                    <a:pt x="26" y="2"/>
                    <a:pt x="26" y="2"/>
                  </a:cubicBezTo>
                  <a:cubicBezTo>
                    <a:pt x="25" y="1"/>
                    <a:pt x="25" y="1"/>
                    <a:pt x="25" y="1"/>
                  </a:cubicBezTo>
                  <a:cubicBezTo>
                    <a:pt x="24" y="0"/>
                    <a:pt x="24" y="0"/>
                    <a:pt x="24" y="0"/>
                  </a:cubicBezTo>
                  <a:cubicBezTo>
                    <a:pt x="22" y="0"/>
                    <a:pt x="22" y="0"/>
                    <a:pt x="22" y="0"/>
                  </a:cubicBezTo>
                  <a:cubicBezTo>
                    <a:pt x="22" y="1"/>
                    <a:pt x="22" y="1"/>
                    <a:pt x="22" y="1"/>
                  </a:cubicBezTo>
                  <a:cubicBezTo>
                    <a:pt x="22" y="2"/>
                    <a:pt x="22" y="2"/>
                    <a:pt x="22" y="2"/>
                  </a:cubicBezTo>
                  <a:cubicBezTo>
                    <a:pt x="21" y="2"/>
                    <a:pt x="21" y="2"/>
                    <a:pt x="21" y="2"/>
                  </a:cubicBezTo>
                  <a:cubicBezTo>
                    <a:pt x="20" y="1"/>
                    <a:pt x="20" y="1"/>
                    <a:pt x="20" y="1"/>
                  </a:cubicBezTo>
                  <a:cubicBezTo>
                    <a:pt x="19" y="2"/>
                    <a:pt x="19" y="2"/>
                    <a:pt x="19" y="2"/>
                  </a:cubicBezTo>
                  <a:cubicBezTo>
                    <a:pt x="19" y="2"/>
                    <a:pt x="19" y="2"/>
                    <a:pt x="19" y="2"/>
                  </a:cubicBezTo>
                  <a:cubicBezTo>
                    <a:pt x="18" y="3"/>
                    <a:pt x="18" y="3"/>
                    <a:pt x="18" y="3"/>
                  </a:cubicBezTo>
                  <a:cubicBezTo>
                    <a:pt x="18" y="3"/>
                    <a:pt x="18" y="3"/>
                    <a:pt x="18" y="3"/>
                  </a:cubicBezTo>
                  <a:cubicBezTo>
                    <a:pt x="18" y="4"/>
                    <a:pt x="18" y="4"/>
                    <a:pt x="18" y="4"/>
                  </a:cubicBezTo>
                  <a:cubicBezTo>
                    <a:pt x="18" y="5"/>
                    <a:pt x="18" y="5"/>
                    <a:pt x="18" y="5"/>
                  </a:cubicBezTo>
                  <a:cubicBezTo>
                    <a:pt x="18" y="7"/>
                    <a:pt x="18" y="7"/>
                    <a:pt x="18" y="7"/>
                  </a:cubicBezTo>
                  <a:cubicBezTo>
                    <a:pt x="18" y="8"/>
                    <a:pt x="18" y="8"/>
                    <a:pt x="18" y="8"/>
                  </a:cubicBezTo>
                  <a:cubicBezTo>
                    <a:pt x="18" y="9"/>
                    <a:pt x="18" y="9"/>
                    <a:pt x="18" y="9"/>
                  </a:cubicBezTo>
                  <a:cubicBezTo>
                    <a:pt x="18" y="9"/>
                    <a:pt x="18" y="9"/>
                    <a:pt x="18" y="9"/>
                  </a:cubicBezTo>
                  <a:cubicBezTo>
                    <a:pt x="17" y="10"/>
                    <a:pt x="17" y="10"/>
                    <a:pt x="17" y="10"/>
                  </a:cubicBezTo>
                  <a:cubicBezTo>
                    <a:pt x="16" y="10"/>
                    <a:pt x="16" y="10"/>
                    <a:pt x="16" y="10"/>
                  </a:cubicBezTo>
                  <a:cubicBezTo>
                    <a:pt x="16" y="10"/>
                    <a:pt x="16" y="10"/>
                    <a:pt x="16" y="10"/>
                  </a:cubicBezTo>
                  <a:cubicBezTo>
                    <a:pt x="15" y="10"/>
                    <a:pt x="15" y="10"/>
                    <a:pt x="15" y="10"/>
                  </a:cubicBezTo>
                  <a:cubicBezTo>
                    <a:pt x="15" y="11"/>
                    <a:pt x="15" y="11"/>
                    <a:pt x="15" y="11"/>
                  </a:cubicBezTo>
                  <a:cubicBezTo>
                    <a:pt x="14" y="11"/>
                    <a:pt x="14" y="11"/>
                    <a:pt x="14" y="11"/>
                  </a:cubicBezTo>
                  <a:cubicBezTo>
                    <a:pt x="12" y="10"/>
                    <a:pt x="12" y="10"/>
                    <a:pt x="12" y="10"/>
                  </a:cubicBezTo>
                  <a:cubicBezTo>
                    <a:pt x="11" y="10"/>
                    <a:pt x="11" y="10"/>
                    <a:pt x="11" y="10"/>
                  </a:cubicBezTo>
                  <a:cubicBezTo>
                    <a:pt x="11" y="11"/>
                    <a:pt x="11" y="11"/>
                    <a:pt x="11" y="11"/>
                  </a:cubicBezTo>
                  <a:cubicBezTo>
                    <a:pt x="10" y="12"/>
                    <a:pt x="10" y="12"/>
                    <a:pt x="10" y="12"/>
                  </a:cubicBezTo>
                  <a:cubicBezTo>
                    <a:pt x="8" y="12"/>
                    <a:pt x="8" y="12"/>
                    <a:pt x="8" y="12"/>
                  </a:cubicBezTo>
                  <a:cubicBezTo>
                    <a:pt x="6" y="11"/>
                    <a:pt x="6" y="11"/>
                    <a:pt x="6" y="11"/>
                  </a:cubicBezTo>
                  <a:cubicBezTo>
                    <a:pt x="6" y="10"/>
                    <a:pt x="6" y="10"/>
                    <a:pt x="6" y="10"/>
                  </a:cubicBezTo>
                  <a:cubicBezTo>
                    <a:pt x="5" y="10"/>
                    <a:pt x="5" y="10"/>
                    <a:pt x="5" y="10"/>
                  </a:cubicBezTo>
                  <a:cubicBezTo>
                    <a:pt x="3" y="8"/>
                    <a:pt x="3" y="8"/>
                    <a:pt x="3" y="8"/>
                  </a:cubicBezTo>
                  <a:cubicBezTo>
                    <a:pt x="3" y="7"/>
                    <a:pt x="3" y="7"/>
                    <a:pt x="3" y="7"/>
                  </a:cubicBezTo>
                  <a:cubicBezTo>
                    <a:pt x="2" y="7"/>
                    <a:pt x="2" y="7"/>
                    <a:pt x="2" y="7"/>
                  </a:cubicBezTo>
                  <a:cubicBezTo>
                    <a:pt x="1" y="8"/>
                    <a:pt x="1" y="8"/>
                    <a:pt x="1" y="8"/>
                  </a:cubicBezTo>
                  <a:cubicBezTo>
                    <a:pt x="1" y="8"/>
                    <a:pt x="1" y="8"/>
                    <a:pt x="1" y="8"/>
                  </a:cubicBezTo>
                  <a:cubicBezTo>
                    <a:pt x="1" y="9"/>
                    <a:pt x="1" y="9"/>
                    <a:pt x="1" y="9"/>
                  </a:cubicBezTo>
                  <a:cubicBezTo>
                    <a:pt x="1" y="9"/>
                    <a:pt x="1" y="9"/>
                    <a:pt x="1" y="9"/>
                  </a:cubicBezTo>
                  <a:cubicBezTo>
                    <a:pt x="1" y="9"/>
                    <a:pt x="1" y="9"/>
                    <a:pt x="1" y="9"/>
                  </a:cubicBezTo>
                  <a:cubicBezTo>
                    <a:pt x="0" y="9"/>
                    <a:pt x="0" y="9"/>
                    <a:pt x="0" y="9"/>
                  </a:cubicBezTo>
                  <a:cubicBezTo>
                    <a:pt x="1" y="10"/>
                    <a:pt x="1" y="10"/>
                    <a:pt x="1" y="10"/>
                  </a:cubicBezTo>
                  <a:cubicBezTo>
                    <a:pt x="2" y="10"/>
                    <a:pt x="2" y="10"/>
                    <a:pt x="2" y="10"/>
                  </a:cubicBezTo>
                  <a:cubicBezTo>
                    <a:pt x="4" y="12"/>
                    <a:pt x="4" y="12"/>
                    <a:pt x="4" y="12"/>
                  </a:cubicBezTo>
                  <a:cubicBezTo>
                    <a:pt x="5" y="13"/>
                    <a:pt x="5" y="13"/>
                    <a:pt x="5" y="13"/>
                  </a:cubicBezTo>
                  <a:cubicBezTo>
                    <a:pt x="7" y="13"/>
                    <a:pt x="7" y="13"/>
                    <a:pt x="7" y="13"/>
                  </a:cubicBezTo>
                  <a:cubicBezTo>
                    <a:pt x="7" y="13"/>
                    <a:pt x="7" y="13"/>
                    <a:pt x="7" y="13"/>
                  </a:cubicBezTo>
                  <a:cubicBezTo>
                    <a:pt x="8" y="14"/>
                    <a:pt x="8" y="14"/>
                    <a:pt x="8" y="14"/>
                  </a:cubicBezTo>
                  <a:cubicBezTo>
                    <a:pt x="9" y="14"/>
                    <a:pt x="9" y="14"/>
                    <a:pt x="9" y="14"/>
                  </a:cubicBezTo>
                  <a:cubicBezTo>
                    <a:pt x="9" y="15"/>
                    <a:pt x="9" y="15"/>
                    <a:pt x="9" y="15"/>
                  </a:cubicBezTo>
                  <a:cubicBezTo>
                    <a:pt x="10" y="15"/>
                    <a:pt x="10" y="15"/>
                    <a:pt x="10" y="15"/>
                  </a:cubicBezTo>
                  <a:cubicBezTo>
                    <a:pt x="10" y="15"/>
                    <a:pt x="10" y="15"/>
                    <a:pt x="10" y="15"/>
                  </a:cubicBezTo>
                  <a:cubicBezTo>
                    <a:pt x="11" y="16"/>
                    <a:pt x="11" y="16"/>
                    <a:pt x="11" y="16"/>
                  </a:cubicBezTo>
                  <a:cubicBezTo>
                    <a:pt x="11" y="16"/>
                    <a:pt x="11" y="16"/>
                    <a:pt x="11" y="16"/>
                  </a:cubicBezTo>
                  <a:cubicBezTo>
                    <a:pt x="12" y="17"/>
                    <a:pt x="12" y="17"/>
                    <a:pt x="12" y="17"/>
                  </a:cubicBezTo>
                  <a:cubicBezTo>
                    <a:pt x="11" y="17"/>
                    <a:pt x="11" y="17"/>
                    <a:pt x="11" y="17"/>
                  </a:cubicBezTo>
                  <a:cubicBezTo>
                    <a:pt x="12" y="19"/>
                    <a:pt x="12" y="19"/>
                    <a:pt x="12" y="19"/>
                  </a:cubicBezTo>
                  <a:cubicBezTo>
                    <a:pt x="11" y="20"/>
                    <a:pt x="11" y="20"/>
                    <a:pt x="11" y="20"/>
                  </a:cubicBezTo>
                  <a:cubicBezTo>
                    <a:pt x="11" y="20"/>
                    <a:pt x="11" y="20"/>
                    <a:pt x="11" y="20"/>
                  </a:cubicBezTo>
                  <a:cubicBezTo>
                    <a:pt x="13" y="20"/>
                    <a:pt x="13" y="20"/>
                    <a:pt x="13" y="20"/>
                  </a:cubicBezTo>
                  <a:cubicBezTo>
                    <a:pt x="13" y="21"/>
                    <a:pt x="13" y="21"/>
                    <a:pt x="13" y="21"/>
                  </a:cubicBezTo>
                  <a:cubicBezTo>
                    <a:pt x="12" y="22"/>
                    <a:pt x="12" y="22"/>
                    <a:pt x="12" y="22"/>
                  </a:cubicBezTo>
                  <a:cubicBezTo>
                    <a:pt x="13" y="23"/>
                    <a:pt x="13" y="23"/>
                    <a:pt x="13" y="23"/>
                  </a:cubicBezTo>
                  <a:cubicBezTo>
                    <a:pt x="13" y="24"/>
                    <a:pt x="13" y="24"/>
                    <a:pt x="13" y="24"/>
                  </a:cubicBezTo>
                  <a:cubicBezTo>
                    <a:pt x="13" y="25"/>
                    <a:pt x="13" y="25"/>
                    <a:pt x="13" y="25"/>
                  </a:cubicBezTo>
                  <a:cubicBezTo>
                    <a:pt x="13" y="26"/>
                    <a:pt x="13" y="26"/>
                    <a:pt x="13" y="26"/>
                  </a:cubicBezTo>
                  <a:cubicBezTo>
                    <a:pt x="13" y="26"/>
                    <a:pt x="13" y="26"/>
                    <a:pt x="13" y="26"/>
                  </a:cubicBezTo>
                  <a:cubicBezTo>
                    <a:pt x="13" y="28"/>
                    <a:pt x="13" y="28"/>
                    <a:pt x="13" y="28"/>
                  </a:cubicBezTo>
                  <a:cubicBezTo>
                    <a:pt x="13" y="29"/>
                    <a:pt x="13" y="29"/>
                    <a:pt x="13" y="29"/>
                  </a:cubicBezTo>
                  <a:cubicBezTo>
                    <a:pt x="13" y="30"/>
                    <a:pt x="13" y="30"/>
                    <a:pt x="13" y="30"/>
                  </a:cubicBezTo>
                  <a:cubicBezTo>
                    <a:pt x="14" y="30"/>
                    <a:pt x="14" y="30"/>
                    <a:pt x="14" y="30"/>
                  </a:cubicBezTo>
                  <a:cubicBezTo>
                    <a:pt x="15" y="31"/>
                    <a:pt x="15" y="31"/>
                    <a:pt x="15" y="31"/>
                  </a:cubicBezTo>
                  <a:cubicBezTo>
                    <a:pt x="16" y="32"/>
                    <a:pt x="16" y="32"/>
                    <a:pt x="16" y="32"/>
                  </a:cubicBezTo>
                  <a:cubicBezTo>
                    <a:pt x="15" y="33"/>
                    <a:pt x="15" y="33"/>
                    <a:pt x="15" y="33"/>
                  </a:cubicBezTo>
                  <a:cubicBezTo>
                    <a:pt x="16" y="33"/>
                    <a:pt x="16" y="33"/>
                    <a:pt x="16" y="33"/>
                  </a:cubicBezTo>
                  <a:cubicBezTo>
                    <a:pt x="17" y="33"/>
                    <a:pt x="17" y="33"/>
                    <a:pt x="17" y="33"/>
                  </a:cubicBezTo>
                  <a:cubicBezTo>
                    <a:pt x="17" y="34"/>
                    <a:pt x="17" y="34"/>
                    <a:pt x="17" y="34"/>
                  </a:cubicBezTo>
                  <a:cubicBezTo>
                    <a:pt x="19" y="34"/>
                    <a:pt x="19" y="34"/>
                    <a:pt x="19" y="34"/>
                  </a:cubicBezTo>
                  <a:cubicBezTo>
                    <a:pt x="20" y="35"/>
                    <a:pt x="20" y="35"/>
                    <a:pt x="20" y="35"/>
                  </a:cubicBezTo>
                  <a:cubicBezTo>
                    <a:pt x="20" y="35"/>
                    <a:pt x="20" y="35"/>
                    <a:pt x="20" y="35"/>
                  </a:cubicBezTo>
                  <a:cubicBezTo>
                    <a:pt x="20" y="36"/>
                    <a:pt x="20" y="36"/>
                    <a:pt x="20" y="36"/>
                  </a:cubicBezTo>
                  <a:cubicBezTo>
                    <a:pt x="20" y="37"/>
                    <a:pt x="20" y="37"/>
                    <a:pt x="20" y="37"/>
                  </a:cubicBezTo>
                  <a:cubicBezTo>
                    <a:pt x="20" y="37"/>
                    <a:pt x="20" y="37"/>
                    <a:pt x="20" y="37"/>
                  </a:cubicBezTo>
                  <a:cubicBezTo>
                    <a:pt x="21" y="38"/>
                    <a:pt x="21" y="38"/>
                    <a:pt x="21" y="38"/>
                  </a:cubicBezTo>
                  <a:cubicBezTo>
                    <a:pt x="20" y="38"/>
                    <a:pt x="20" y="38"/>
                    <a:pt x="20" y="38"/>
                  </a:cubicBezTo>
                  <a:cubicBezTo>
                    <a:pt x="20" y="38"/>
                    <a:pt x="20" y="38"/>
                    <a:pt x="20" y="38"/>
                  </a:cubicBezTo>
                  <a:cubicBezTo>
                    <a:pt x="21" y="39"/>
                    <a:pt x="21" y="39"/>
                    <a:pt x="21" y="39"/>
                  </a:cubicBezTo>
                  <a:cubicBezTo>
                    <a:pt x="21" y="40"/>
                    <a:pt x="21" y="40"/>
                    <a:pt x="21" y="40"/>
                  </a:cubicBezTo>
                  <a:cubicBezTo>
                    <a:pt x="20" y="39"/>
                    <a:pt x="20" y="39"/>
                    <a:pt x="20" y="39"/>
                  </a:cubicBezTo>
                  <a:cubicBezTo>
                    <a:pt x="19" y="39"/>
                    <a:pt x="19" y="39"/>
                    <a:pt x="19" y="39"/>
                  </a:cubicBezTo>
                  <a:cubicBezTo>
                    <a:pt x="17" y="40"/>
                    <a:pt x="17" y="40"/>
                    <a:pt x="17" y="40"/>
                  </a:cubicBezTo>
                  <a:cubicBezTo>
                    <a:pt x="17" y="40"/>
                    <a:pt x="17" y="40"/>
                    <a:pt x="17" y="40"/>
                  </a:cubicBezTo>
                  <a:cubicBezTo>
                    <a:pt x="17" y="41"/>
                    <a:pt x="17" y="41"/>
                    <a:pt x="17" y="41"/>
                  </a:cubicBezTo>
                  <a:cubicBezTo>
                    <a:pt x="17" y="42"/>
                    <a:pt x="17" y="42"/>
                    <a:pt x="17" y="42"/>
                  </a:cubicBezTo>
                  <a:cubicBezTo>
                    <a:pt x="16" y="42"/>
                    <a:pt x="16" y="42"/>
                    <a:pt x="16" y="42"/>
                  </a:cubicBezTo>
                  <a:cubicBezTo>
                    <a:pt x="15" y="43"/>
                    <a:pt x="15" y="43"/>
                    <a:pt x="15" y="43"/>
                  </a:cubicBezTo>
                  <a:cubicBezTo>
                    <a:pt x="15" y="44"/>
                    <a:pt x="15" y="44"/>
                    <a:pt x="15" y="44"/>
                  </a:cubicBezTo>
                  <a:cubicBezTo>
                    <a:pt x="14" y="44"/>
                    <a:pt x="14" y="44"/>
                    <a:pt x="14" y="44"/>
                  </a:cubicBezTo>
                  <a:cubicBezTo>
                    <a:pt x="14" y="44"/>
                    <a:pt x="14" y="44"/>
                    <a:pt x="14" y="44"/>
                  </a:cubicBezTo>
                  <a:cubicBezTo>
                    <a:pt x="14" y="44"/>
                    <a:pt x="14" y="44"/>
                    <a:pt x="14" y="44"/>
                  </a:cubicBezTo>
                  <a:cubicBezTo>
                    <a:pt x="14" y="45"/>
                    <a:pt x="14" y="45"/>
                    <a:pt x="14" y="45"/>
                  </a:cubicBezTo>
                  <a:cubicBezTo>
                    <a:pt x="14" y="46"/>
                    <a:pt x="14" y="46"/>
                    <a:pt x="14" y="46"/>
                  </a:cubicBezTo>
                  <a:cubicBezTo>
                    <a:pt x="13" y="46"/>
                    <a:pt x="13" y="46"/>
                    <a:pt x="13" y="46"/>
                  </a:cubicBezTo>
                  <a:cubicBezTo>
                    <a:pt x="12" y="46"/>
                    <a:pt x="12" y="46"/>
                    <a:pt x="12" y="46"/>
                  </a:cubicBezTo>
                  <a:cubicBezTo>
                    <a:pt x="13" y="47"/>
                    <a:pt x="13" y="47"/>
                    <a:pt x="13" y="47"/>
                  </a:cubicBezTo>
                  <a:cubicBezTo>
                    <a:pt x="13" y="48"/>
                    <a:pt x="13" y="48"/>
                    <a:pt x="13" y="48"/>
                  </a:cubicBezTo>
                  <a:cubicBezTo>
                    <a:pt x="12" y="47"/>
                    <a:pt x="12" y="47"/>
                    <a:pt x="12" y="47"/>
                  </a:cubicBezTo>
                  <a:cubicBezTo>
                    <a:pt x="12" y="47"/>
                    <a:pt x="12" y="47"/>
                    <a:pt x="12" y="47"/>
                  </a:cubicBezTo>
                  <a:cubicBezTo>
                    <a:pt x="11" y="47"/>
                    <a:pt x="11" y="47"/>
                    <a:pt x="11" y="47"/>
                  </a:cubicBezTo>
                  <a:cubicBezTo>
                    <a:pt x="11" y="48"/>
                    <a:pt x="11" y="48"/>
                    <a:pt x="11" y="48"/>
                  </a:cubicBezTo>
                  <a:cubicBezTo>
                    <a:pt x="11" y="48"/>
                    <a:pt x="11" y="48"/>
                    <a:pt x="11" y="48"/>
                  </a:cubicBezTo>
                  <a:cubicBezTo>
                    <a:pt x="10" y="48"/>
                    <a:pt x="10" y="48"/>
                    <a:pt x="10" y="48"/>
                  </a:cubicBezTo>
                  <a:cubicBezTo>
                    <a:pt x="10" y="49"/>
                    <a:pt x="10" y="49"/>
                    <a:pt x="10" y="49"/>
                  </a:cubicBezTo>
                  <a:cubicBezTo>
                    <a:pt x="11" y="49"/>
                    <a:pt x="11" y="49"/>
                    <a:pt x="11" y="49"/>
                  </a:cubicBezTo>
                  <a:cubicBezTo>
                    <a:pt x="11" y="49"/>
                    <a:pt x="11" y="49"/>
                    <a:pt x="11" y="49"/>
                  </a:cubicBezTo>
                  <a:cubicBezTo>
                    <a:pt x="10" y="50"/>
                    <a:pt x="10" y="50"/>
                    <a:pt x="10" y="50"/>
                  </a:cubicBezTo>
                  <a:cubicBezTo>
                    <a:pt x="10" y="50"/>
                    <a:pt x="10" y="50"/>
                    <a:pt x="10" y="50"/>
                  </a:cubicBezTo>
                  <a:cubicBezTo>
                    <a:pt x="9" y="51"/>
                    <a:pt x="9" y="51"/>
                    <a:pt x="9" y="51"/>
                  </a:cubicBezTo>
                  <a:cubicBezTo>
                    <a:pt x="9" y="51"/>
                    <a:pt x="9" y="51"/>
                    <a:pt x="9" y="51"/>
                  </a:cubicBezTo>
                  <a:cubicBezTo>
                    <a:pt x="9" y="50"/>
                    <a:pt x="9" y="50"/>
                    <a:pt x="9" y="50"/>
                  </a:cubicBezTo>
                  <a:cubicBezTo>
                    <a:pt x="8" y="50"/>
                    <a:pt x="8" y="50"/>
                    <a:pt x="8" y="50"/>
                  </a:cubicBezTo>
                  <a:cubicBezTo>
                    <a:pt x="7" y="50"/>
                    <a:pt x="7" y="50"/>
                    <a:pt x="7" y="50"/>
                  </a:cubicBezTo>
                  <a:cubicBezTo>
                    <a:pt x="8" y="51"/>
                    <a:pt x="8" y="51"/>
                    <a:pt x="8" y="51"/>
                  </a:cubicBezTo>
                  <a:cubicBezTo>
                    <a:pt x="7" y="51"/>
                    <a:pt x="7" y="51"/>
                    <a:pt x="7" y="51"/>
                  </a:cubicBezTo>
                  <a:cubicBezTo>
                    <a:pt x="8" y="52"/>
                    <a:pt x="8" y="52"/>
                    <a:pt x="8" y="52"/>
                  </a:cubicBezTo>
                  <a:cubicBezTo>
                    <a:pt x="7" y="53"/>
                    <a:pt x="7" y="53"/>
                    <a:pt x="7" y="53"/>
                  </a:cubicBezTo>
                  <a:cubicBezTo>
                    <a:pt x="7" y="53"/>
                    <a:pt x="7" y="53"/>
                    <a:pt x="7" y="53"/>
                  </a:cubicBezTo>
                  <a:cubicBezTo>
                    <a:pt x="6" y="54"/>
                    <a:pt x="6" y="54"/>
                    <a:pt x="6" y="54"/>
                  </a:cubicBezTo>
                  <a:cubicBezTo>
                    <a:pt x="7" y="55"/>
                    <a:pt x="7" y="55"/>
                    <a:pt x="7" y="55"/>
                  </a:cubicBezTo>
                  <a:cubicBezTo>
                    <a:pt x="7" y="55"/>
                    <a:pt x="7" y="55"/>
                    <a:pt x="7" y="55"/>
                  </a:cubicBezTo>
                  <a:cubicBezTo>
                    <a:pt x="7" y="55"/>
                    <a:pt x="7" y="55"/>
                    <a:pt x="7" y="55"/>
                  </a:cubicBezTo>
                  <a:cubicBezTo>
                    <a:pt x="7" y="56"/>
                    <a:pt x="7" y="56"/>
                    <a:pt x="7" y="56"/>
                  </a:cubicBezTo>
                  <a:cubicBezTo>
                    <a:pt x="7" y="56"/>
                    <a:pt x="7" y="56"/>
                    <a:pt x="7" y="56"/>
                  </a:cubicBezTo>
                  <a:cubicBezTo>
                    <a:pt x="8" y="56"/>
                    <a:pt x="8" y="56"/>
                    <a:pt x="8" y="56"/>
                  </a:cubicBezTo>
                  <a:cubicBezTo>
                    <a:pt x="8" y="57"/>
                    <a:pt x="8" y="57"/>
                    <a:pt x="8" y="57"/>
                  </a:cubicBezTo>
                  <a:cubicBezTo>
                    <a:pt x="7" y="57"/>
                    <a:pt x="7" y="57"/>
                    <a:pt x="7" y="57"/>
                  </a:cubicBezTo>
                  <a:cubicBezTo>
                    <a:pt x="8" y="58"/>
                    <a:pt x="8" y="58"/>
                    <a:pt x="8" y="58"/>
                  </a:cubicBezTo>
                  <a:cubicBezTo>
                    <a:pt x="8" y="59"/>
                    <a:pt x="8" y="59"/>
                    <a:pt x="8" y="59"/>
                  </a:cubicBezTo>
                  <a:cubicBezTo>
                    <a:pt x="8" y="60"/>
                    <a:pt x="8" y="60"/>
                    <a:pt x="8" y="60"/>
                  </a:cubicBezTo>
                  <a:cubicBezTo>
                    <a:pt x="9" y="60"/>
                    <a:pt x="9" y="60"/>
                    <a:pt x="9" y="60"/>
                  </a:cubicBezTo>
                  <a:cubicBezTo>
                    <a:pt x="9" y="61"/>
                    <a:pt x="9" y="61"/>
                    <a:pt x="9" y="61"/>
                  </a:cubicBezTo>
                  <a:cubicBezTo>
                    <a:pt x="9" y="62"/>
                    <a:pt x="9" y="62"/>
                    <a:pt x="9" y="62"/>
                  </a:cubicBezTo>
                  <a:cubicBezTo>
                    <a:pt x="9" y="62"/>
                    <a:pt x="9" y="62"/>
                    <a:pt x="9" y="62"/>
                  </a:cubicBezTo>
                  <a:cubicBezTo>
                    <a:pt x="9" y="63"/>
                    <a:pt x="9" y="63"/>
                    <a:pt x="9" y="63"/>
                  </a:cubicBezTo>
                  <a:cubicBezTo>
                    <a:pt x="8" y="64"/>
                    <a:pt x="8" y="64"/>
                    <a:pt x="8" y="64"/>
                  </a:cubicBezTo>
                  <a:cubicBezTo>
                    <a:pt x="8" y="65"/>
                    <a:pt x="8" y="65"/>
                    <a:pt x="8" y="65"/>
                  </a:cubicBezTo>
                  <a:cubicBezTo>
                    <a:pt x="9" y="66"/>
                    <a:pt x="9" y="66"/>
                    <a:pt x="9" y="66"/>
                  </a:cubicBezTo>
                  <a:cubicBezTo>
                    <a:pt x="8" y="67"/>
                    <a:pt x="8" y="67"/>
                    <a:pt x="8" y="67"/>
                  </a:cubicBezTo>
                  <a:cubicBezTo>
                    <a:pt x="8" y="67"/>
                    <a:pt x="8" y="67"/>
                    <a:pt x="8" y="67"/>
                  </a:cubicBezTo>
                  <a:cubicBezTo>
                    <a:pt x="9" y="68"/>
                    <a:pt x="9" y="68"/>
                    <a:pt x="9" y="68"/>
                  </a:cubicBezTo>
                  <a:cubicBezTo>
                    <a:pt x="10" y="67"/>
                    <a:pt x="10" y="67"/>
                    <a:pt x="10" y="67"/>
                  </a:cubicBezTo>
                  <a:cubicBezTo>
                    <a:pt x="10" y="68"/>
                    <a:pt x="10" y="68"/>
                    <a:pt x="10" y="68"/>
                  </a:cubicBezTo>
                  <a:cubicBezTo>
                    <a:pt x="11" y="67"/>
                    <a:pt x="11" y="67"/>
                    <a:pt x="11" y="67"/>
                  </a:cubicBezTo>
                  <a:cubicBezTo>
                    <a:pt x="12" y="68"/>
                    <a:pt x="12" y="68"/>
                    <a:pt x="12" y="68"/>
                  </a:cubicBezTo>
                  <a:cubicBezTo>
                    <a:pt x="12" y="68"/>
                    <a:pt x="12" y="68"/>
                    <a:pt x="12" y="68"/>
                  </a:cubicBezTo>
                  <a:cubicBezTo>
                    <a:pt x="13" y="68"/>
                    <a:pt x="13" y="68"/>
                    <a:pt x="13" y="68"/>
                  </a:cubicBezTo>
                  <a:cubicBezTo>
                    <a:pt x="14" y="68"/>
                    <a:pt x="14" y="68"/>
                    <a:pt x="14" y="68"/>
                  </a:cubicBezTo>
                  <a:cubicBezTo>
                    <a:pt x="14" y="68"/>
                    <a:pt x="14" y="68"/>
                    <a:pt x="14" y="68"/>
                  </a:cubicBezTo>
                  <a:cubicBezTo>
                    <a:pt x="14" y="69"/>
                    <a:pt x="14" y="69"/>
                    <a:pt x="14" y="69"/>
                  </a:cubicBezTo>
                  <a:cubicBezTo>
                    <a:pt x="15" y="69"/>
                    <a:pt x="15" y="69"/>
                    <a:pt x="15" y="69"/>
                  </a:cubicBezTo>
                  <a:cubicBezTo>
                    <a:pt x="16" y="68"/>
                    <a:pt x="16" y="68"/>
                    <a:pt x="16" y="68"/>
                  </a:cubicBezTo>
                  <a:cubicBezTo>
                    <a:pt x="16" y="69"/>
                    <a:pt x="16" y="69"/>
                    <a:pt x="16" y="69"/>
                  </a:cubicBezTo>
                  <a:cubicBezTo>
                    <a:pt x="15" y="70"/>
                    <a:pt x="15" y="70"/>
                    <a:pt x="15" y="70"/>
                  </a:cubicBezTo>
                  <a:cubicBezTo>
                    <a:pt x="16" y="71"/>
                    <a:pt x="16" y="71"/>
                    <a:pt x="16" y="71"/>
                  </a:cubicBezTo>
                  <a:cubicBezTo>
                    <a:pt x="17" y="71"/>
                    <a:pt x="17" y="71"/>
                    <a:pt x="17" y="71"/>
                  </a:cubicBezTo>
                  <a:cubicBezTo>
                    <a:pt x="16" y="72"/>
                    <a:pt x="16" y="72"/>
                    <a:pt x="16" y="72"/>
                  </a:cubicBezTo>
                  <a:cubicBezTo>
                    <a:pt x="17" y="72"/>
                    <a:pt x="17" y="72"/>
                    <a:pt x="17" y="72"/>
                  </a:cubicBezTo>
                  <a:cubicBezTo>
                    <a:pt x="17" y="71"/>
                    <a:pt x="17" y="71"/>
                    <a:pt x="17" y="71"/>
                  </a:cubicBezTo>
                  <a:cubicBezTo>
                    <a:pt x="17" y="71"/>
                    <a:pt x="17" y="71"/>
                    <a:pt x="17" y="71"/>
                  </a:cubicBezTo>
                  <a:cubicBezTo>
                    <a:pt x="18" y="72"/>
                    <a:pt x="18" y="72"/>
                    <a:pt x="18" y="72"/>
                  </a:cubicBezTo>
                  <a:cubicBezTo>
                    <a:pt x="18" y="71"/>
                    <a:pt x="18" y="71"/>
                    <a:pt x="18" y="71"/>
                  </a:cubicBezTo>
                  <a:cubicBezTo>
                    <a:pt x="19" y="71"/>
                    <a:pt x="19" y="71"/>
                    <a:pt x="19" y="71"/>
                  </a:cubicBezTo>
                  <a:cubicBezTo>
                    <a:pt x="20" y="70"/>
                    <a:pt x="20" y="70"/>
                    <a:pt x="20" y="70"/>
                  </a:cubicBezTo>
                  <a:cubicBezTo>
                    <a:pt x="21" y="70"/>
                    <a:pt x="21" y="70"/>
                    <a:pt x="21" y="70"/>
                  </a:cubicBezTo>
                  <a:cubicBezTo>
                    <a:pt x="23" y="69"/>
                    <a:pt x="23" y="69"/>
                    <a:pt x="23" y="69"/>
                  </a:cubicBezTo>
                  <a:cubicBezTo>
                    <a:pt x="23" y="69"/>
                    <a:pt x="23" y="69"/>
                    <a:pt x="23" y="69"/>
                  </a:cubicBezTo>
                  <a:cubicBezTo>
                    <a:pt x="24" y="69"/>
                    <a:pt x="24" y="69"/>
                    <a:pt x="24" y="69"/>
                  </a:cubicBezTo>
                  <a:cubicBezTo>
                    <a:pt x="25" y="69"/>
                    <a:pt x="25" y="69"/>
                    <a:pt x="25" y="69"/>
                  </a:cubicBezTo>
                  <a:cubicBezTo>
                    <a:pt x="26" y="68"/>
                    <a:pt x="26" y="68"/>
                    <a:pt x="26" y="68"/>
                  </a:cubicBezTo>
                  <a:cubicBezTo>
                    <a:pt x="26" y="68"/>
                    <a:pt x="26" y="68"/>
                    <a:pt x="26" y="68"/>
                  </a:cubicBezTo>
                  <a:cubicBezTo>
                    <a:pt x="26" y="69"/>
                    <a:pt x="26" y="69"/>
                    <a:pt x="26" y="69"/>
                  </a:cubicBezTo>
                  <a:cubicBezTo>
                    <a:pt x="26" y="69"/>
                    <a:pt x="26" y="69"/>
                    <a:pt x="26" y="69"/>
                  </a:cubicBezTo>
                  <a:cubicBezTo>
                    <a:pt x="26" y="68"/>
                    <a:pt x="26" y="68"/>
                    <a:pt x="26" y="68"/>
                  </a:cubicBezTo>
                  <a:cubicBezTo>
                    <a:pt x="27" y="68"/>
                    <a:pt x="27" y="68"/>
                    <a:pt x="27" y="68"/>
                  </a:cubicBezTo>
                  <a:cubicBezTo>
                    <a:pt x="26" y="68"/>
                    <a:pt x="26" y="68"/>
                    <a:pt x="26" y="68"/>
                  </a:cubicBezTo>
                  <a:cubicBezTo>
                    <a:pt x="27" y="67"/>
                    <a:pt x="27" y="67"/>
                    <a:pt x="27" y="67"/>
                  </a:cubicBezTo>
                  <a:cubicBezTo>
                    <a:pt x="27" y="68"/>
                    <a:pt x="27" y="68"/>
                    <a:pt x="27" y="68"/>
                  </a:cubicBezTo>
                  <a:cubicBezTo>
                    <a:pt x="28" y="68"/>
                    <a:pt x="28" y="68"/>
                    <a:pt x="28" y="68"/>
                  </a:cubicBezTo>
                  <a:cubicBezTo>
                    <a:pt x="28" y="67"/>
                    <a:pt x="28" y="67"/>
                    <a:pt x="28" y="67"/>
                  </a:cubicBezTo>
                  <a:cubicBezTo>
                    <a:pt x="28" y="68"/>
                    <a:pt x="28" y="68"/>
                    <a:pt x="28" y="68"/>
                  </a:cubicBezTo>
                  <a:cubicBezTo>
                    <a:pt x="29" y="68"/>
                    <a:pt x="29" y="68"/>
                    <a:pt x="29" y="68"/>
                  </a:cubicBezTo>
                  <a:cubicBezTo>
                    <a:pt x="29" y="68"/>
                    <a:pt x="29" y="68"/>
                    <a:pt x="29" y="68"/>
                  </a:cubicBezTo>
                  <a:cubicBezTo>
                    <a:pt x="30" y="68"/>
                    <a:pt x="30" y="68"/>
                    <a:pt x="30" y="68"/>
                  </a:cubicBezTo>
                  <a:cubicBezTo>
                    <a:pt x="30" y="68"/>
                    <a:pt x="30" y="68"/>
                    <a:pt x="30" y="68"/>
                  </a:cubicBezTo>
                  <a:cubicBezTo>
                    <a:pt x="30" y="68"/>
                    <a:pt x="30" y="68"/>
                    <a:pt x="30" y="68"/>
                  </a:cubicBezTo>
                  <a:cubicBezTo>
                    <a:pt x="31" y="67"/>
                    <a:pt x="31" y="67"/>
                    <a:pt x="31" y="67"/>
                  </a:cubicBezTo>
                  <a:cubicBezTo>
                    <a:pt x="32" y="68"/>
                    <a:pt x="32" y="68"/>
                    <a:pt x="32" y="68"/>
                  </a:cubicBezTo>
                  <a:cubicBezTo>
                    <a:pt x="33" y="68"/>
                    <a:pt x="33" y="68"/>
                    <a:pt x="33" y="68"/>
                  </a:cubicBezTo>
                  <a:cubicBezTo>
                    <a:pt x="34" y="67"/>
                    <a:pt x="34" y="67"/>
                    <a:pt x="34" y="67"/>
                  </a:cubicBezTo>
                  <a:cubicBezTo>
                    <a:pt x="33" y="67"/>
                    <a:pt x="33" y="67"/>
                    <a:pt x="33" y="67"/>
                  </a:cubicBezTo>
                  <a:cubicBezTo>
                    <a:pt x="34" y="67"/>
                    <a:pt x="34" y="67"/>
                    <a:pt x="34" y="67"/>
                  </a:cubicBezTo>
                  <a:cubicBezTo>
                    <a:pt x="34" y="67"/>
                    <a:pt x="34" y="67"/>
                    <a:pt x="34" y="67"/>
                  </a:cubicBezTo>
                  <a:cubicBezTo>
                    <a:pt x="34" y="68"/>
                    <a:pt x="34" y="68"/>
                    <a:pt x="34" y="68"/>
                  </a:cubicBezTo>
                  <a:cubicBezTo>
                    <a:pt x="35" y="68"/>
                    <a:pt x="35" y="68"/>
                    <a:pt x="35" y="68"/>
                  </a:cubicBezTo>
                  <a:cubicBezTo>
                    <a:pt x="35" y="68"/>
                    <a:pt x="35" y="67"/>
                    <a:pt x="36" y="67"/>
                  </a:cubicBezTo>
                  <a:close/>
                  <a:moveTo>
                    <a:pt x="19" y="38"/>
                  </a:moveTo>
                  <a:cubicBezTo>
                    <a:pt x="19" y="38"/>
                    <a:pt x="19" y="38"/>
                    <a:pt x="19" y="38"/>
                  </a:cubicBezTo>
                  <a:cubicBezTo>
                    <a:pt x="18" y="38"/>
                    <a:pt x="18" y="38"/>
                    <a:pt x="18" y="38"/>
                  </a:cubicBezTo>
                  <a:cubicBezTo>
                    <a:pt x="17" y="37"/>
                    <a:pt x="17" y="37"/>
                    <a:pt x="17" y="37"/>
                  </a:cubicBezTo>
                  <a:cubicBezTo>
                    <a:pt x="18" y="37"/>
                    <a:pt x="18" y="37"/>
                    <a:pt x="18" y="37"/>
                  </a:cubicBezTo>
                  <a:cubicBezTo>
                    <a:pt x="19" y="37"/>
                    <a:pt x="19" y="37"/>
                    <a:pt x="19" y="37"/>
                  </a:cubicBezTo>
                  <a:cubicBezTo>
                    <a:pt x="19" y="37"/>
                    <a:pt x="19" y="37"/>
                    <a:pt x="19" y="37"/>
                  </a:cubicBezTo>
                  <a:cubicBezTo>
                    <a:pt x="19" y="37"/>
                    <a:pt x="19" y="37"/>
                    <a:pt x="19" y="37"/>
                  </a:cubicBezTo>
                  <a:cubicBezTo>
                    <a:pt x="19" y="38"/>
                    <a:pt x="19" y="38"/>
                    <a:pt x="19" y="38"/>
                  </a:cubicBezTo>
                  <a:close/>
                  <a:moveTo>
                    <a:pt x="7" y="49"/>
                  </a:moveTo>
                  <a:cubicBezTo>
                    <a:pt x="7" y="49"/>
                    <a:pt x="7" y="49"/>
                    <a:pt x="7" y="49"/>
                  </a:cubicBezTo>
                  <a:cubicBezTo>
                    <a:pt x="7" y="49"/>
                    <a:pt x="7" y="49"/>
                    <a:pt x="7" y="49"/>
                  </a:cubicBezTo>
                  <a:cubicBezTo>
                    <a:pt x="7" y="50"/>
                    <a:pt x="7" y="50"/>
                    <a:pt x="7" y="50"/>
                  </a:cubicBezTo>
                  <a:cubicBezTo>
                    <a:pt x="7" y="49"/>
                    <a:pt x="7" y="49"/>
                    <a:pt x="7" y="49"/>
                  </a:cubicBezTo>
                  <a:close/>
                  <a:moveTo>
                    <a:pt x="6" y="50"/>
                  </a:moveTo>
                  <a:cubicBezTo>
                    <a:pt x="7" y="50"/>
                    <a:pt x="7" y="50"/>
                    <a:pt x="7" y="50"/>
                  </a:cubicBezTo>
                  <a:cubicBezTo>
                    <a:pt x="7" y="50"/>
                    <a:pt x="7" y="50"/>
                    <a:pt x="7" y="50"/>
                  </a:cubicBezTo>
                  <a:cubicBezTo>
                    <a:pt x="7" y="51"/>
                    <a:pt x="7" y="51"/>
                    <a:pt x="7" y="51"/>
                  </a:cubicBezTo>
                  <a:cubicBezTo>
                    <a:pt x="6" y="51"/>
                    <a:pt x="6" y="51"/>
                    <a:pt x="6" y="51"/>
                  </a:cubicBezTo>
                  <a:cubicBezTo>
                    <a:pt x="6" y="50"/>
                    <a:pt x="6" y="50"/>
                    <a:pt x="6" y="50"/>
                  </a:cubicBezTo>
                  <a:cubicBezTo>
                    <a:pt x="6" y="50"/>
                    <a:pt x="6" y="50"/>
                    <a:pt x="6" y="50"/>
                  </a:cubicBezTo>
                  <a:close/>
                  <a:moveTo>
                    <a:pt x="15" y="71"/>
                  </a:moveTo>
                  <a:cubicBezTo>
                    <a:pt x="16" y="71"/>
                    <a:pt x="16" y="71"/>
                    <a:pt x="16" y="71"/>
                  </a:cubicBezTo>
                  <a:cubicBezTo>
                    <a:pt x="15" y="72"/>
                    <a:pt x="15" y="72"/>
                    <a:pt x="15" y="72"/>
                  </a:cubicBezTo>
                  <a:cubicBezTo>
                    <a:pt x="15" y="71"/>
                    <a:pt x="15" y="71"/>
                    <a:pt x="15" y="71"/>
                  </a:cubicBezTo>
                  <a:cubicBezTo>
                    <a:pt x="15" y="71"/>
                    <a:pt x="15" y="71"/>
                    <a:pt x="15" y="71"/>
                  </a:cubicBezTo>
                  <a:cubicBezTo>
                    <a:pt x="15" y="71"/>
                    <a:pt x="15" y="71"/>
                    <a:pt x="15" y="71"/>
                  </a:cubicBezTo>
                  <a:close/>
                  <a:moveTo>
                    <a:pt x="14" y="70"/>
                  </a:moveTo>
                  <a:cubicBezTo>
                    <a:pt x="14" y="70"/>
                    <a:pt x="14" y="71"/>
                    <a:pt x="14" y="71"/>
                  </a:cubicBezTo>
                  <a:cubicBezTo>
                    <a:pt x="14" y="71"/>
                    <a:pt x="14" y="71"/>
                    <a:pt x="14" y="71"/>
                  </a:cubicBezTo>
                  <a:cubicBezTo>
                    <a:pt x="14" y="70"/>
                    <a:pt x="14" y="70"/>
                    <a:pt x="14" y="70"/>
                  </a:cubicBezTo>
                  <a:close/>
                  <a:moveTo>
                    <a:pt x="12" y="69"/>
                  </a:moveTo>
                  <a:cubicBezTo>
                    <a:pt x="14" y="69"/>
                    <a:pt x="14" y="69"/>
                    <a:pt x="14" y="69"/>
                  </a:cubicBezTo>
                  <a:cubicBezTo>
                    <a:pt x="14" y="69"/>
                    <a:pt x="14" y="69"/>
                    <a:pt x="14" y="69"/>
                  </a:cubicBezTo>
                  <a:cubicBezTo>
                    <a:pt x="13" y="70"/>
                    <a:pt x="13" y="70"/>
                    <a:pt x="13" y="70"/>
                  </a:cubicBezTo>
                  <a:cubicBezTo>
                    <a:pt x="12" y="70"/>
                    <a:pt x="12" y="70"/>
                    <a:pt x="12" y="70"/>
                  </a:cubicBezTo>
                  <a:cubicBezTo>
                    <a:pt x="12" y="69"/>
                    <a:pt x="12" y="69"/>
                    <a:pt x="12" y="69"/>
                  </a:cubicBezTo>
                  <a:close/>
                  <a:moveTo>
                    <a:pt x="11" y="68"/>
                  </a:moveTo>
                  <a:cubicBezTo>
                    <a:pt x="11" y="69"/>
                    <a:pt x="11" y="69"/>
                    <a:pt x="11" y="69"/>
                  </a:cubicBezTo>
                  <a:cubicBezTo>
                    <a:pt x="11" y="69"/>
                    <a:pt x="11" y="69"/>
                    <a:pt x="11" y="69"/>
                  </a:cubicBezTo>
                  <a:cubicBezTo>
                    <a:pt x="11" y="68"/>
                    <a:pt x="11" y="68"/>
                    <a:pt x="11" y="68"/>
                  </a:cubicBezTo>
                  <a:cubicBezTo>
                    <a:pt x="11" y="68"/>
                    <a:pt x="11" y="68"/>
                    <a:pt x="11" y="68"/>
                  </a:cubicBezTo>
                  <a:close/>
                  <a:moveTo>
                    <a:pt x="9" y="68"/>
                  </a:moveTo>
                  <a:cubicBezTo>
                    <a:pt x="9" y="68"/>
                    <a:pt x="9" y="68"/>
                    <a:pt x="9" y="68"/>
                  </a:cubicBezTo>
                  <a:cubicBezTo>
                    <a:pt x="9" y="68"/>
                    <a:pt x="9" y="68"/>
                    <a:pt x="9" y="68"/>
                  </a:cubicBezTo>
                  <a:cubicBezTo>
                    <a:pt x="9" y="68"/>
                    <a:pt x="9" y="68"/>
                    <a:pt x="9" y="68"/>
                  </a:cubicBezTo>
                  <a:close/>
                  <a:moveTo>
                    <a:pt x="3" y="69"/>
                  </a:moveTo>
                  <a:cubicBezTo>
                    <a:pt x="4" y="70"/>
                    <a:pt x="4" y="70"/>
                    <a:pt x="4" y="70"/>
                  </a:cubicBezTo>
                  <a:cubicBezTo>
                    <a:pt x="4" y="69"/>
                    <a:pt x="4" y="69"/>
                    <a:pt x="4" y="69"/>
                  </a:cubicBezTo>
                  <a:cubicBezTo>
                    <a:pt x="3" y="69"/>
                    <a:pt x="3" y="69"/>
                    <a:pt x="3" y="69"/>
                  </a:cubicBezTo>
                  <a:cubicBezTo>
                    <a:pt x="3" y="68"/>
                    <a:pt x="3" y="68"/>
                    <a:pt x="3" y="68"/>
                  </a:cubicBezTo>
                  <a:cubicBezTo>
                    <a:pt x="4" y="68"/>
                    <a:pt x="4" y="68"/>
                    <a:pt x="4" y="68"/>
                  </a:cubicBezTo>
                  <a:cubicBezTo>
                    <a:pt x="5" y="69"/>
                    <a:pt x="5" y="69"/>
                    <a:pt x="5" y="69"/>
                  </a:cubicBezTo>
                  <a:cubicBezTo>
                    <a:pt x="5" y="70"/>
                    <a:pt x="5" y="70"/>
                    <a:pt x="5" y="70"/>
                  </a:cubicBezTo>
                  <a:cubicBezTo>
                    <a:pt x="5" y="70"/>
                    <a:pt x="5" y="70"/>
                    <a:pt x="5" y="70"/>
                  </a:cubicBezTo>
                  <a:cubicBezTo>
                    <a:pt x="4" y="70"/>
                    <a:pt x="4" y="70"/>
                    <a:pt x="4" y="70"/>
                  </a:cubicBezTo>
                  <a:cubicBezTo>
                    <a:pt x="5" y="71"/>
                    <a:pt x="5" y="71"/>
                    <a:pt x="5" y="71"/>
                  </a:cubicBezTo>
                  <a:cubicBezTo>
                    <a:pt x="5" y="70"/>
                    <a:pt x="5" y="70"/>
                    <a:pt x="5" y="70"/>
                  </a:cubicBezTo>
                  <a:cubicBezTo>
                    <a:pt x="6" y="71"/>
                    <a:pt x="6" y="71"/>
                    <a:pt x="6" y="71"/>
                  </a:cubicBezTo>
                  <a:cubicBezTo>
                    <a:pt x="5" y="71"/>
                    <a:pt x="5" y="71"/>
                    <a:pt x="5" y="71"/>
                  </a:cubicBezTo>
                  <a:cubicBezTo>
                    <a:pt x="4" y="71"/>
                    <a:pt x="4" y="71"/>
                    <a:pt x="4" y="71"/>
                  </a:cubicBezTo>
                  <a:cubicBezTo>
                    <a:pt x="3" y="71"/>
                    <a:pt x="3" y="71"/>
                    <a:pt x="3" y="71"/>
                  </a:cubicBezTo>
                  <a:cubicBezTo>
                    <a:pt x="3" y="70"/>
                    <a:pt x="3" y="70"/>
                    <a:pt x="3" y="70"/>
                  </a:cubicBezTo>
                  <a:cubicBezTo>
                    <a:pt x="2" y="70"/>
                    <a:pt x="2" y="70"/>
                    <a:pt x="2" y="70"/>
                  </a:cubicBezTo>
                  <a:lnTo>
                    <a:pt x="3" y="6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3" name="Freeform 41"/>
            <p:cNvSpPr>
              <a:spLocks noEditPoints="1"/>
            </p:cNvSpPr>
            <p:nvPr/>
          </p:nvSpPr>
          <p:spPr bwMode="auto">
            <a:xfrm>
              <a:off x="5516212" y="2496013"/>
              <a:ext cx="152268" cy="89033"/>
            </a:xfrm>
            <a:custGeom>
              <a:avLst/>
              <a:gdLst>
                <a:gd name="T0" fmla="*/ 85 w 85"/>
                <a:gd name="T1" fmla="*/ 48 h 51"/>
                <a:gd name="T2" fmla="*/ 85 w 85"/>
                <a:gd name="T3" fmla="*/ 44 h 51"/>
                <a:gd name="T4" fmla="*/ 78 w 85"/>
                <a:gd name="T5" fmla="*/ 29 h 51"/>
                <a:gd name="T6" fmla="*/ 82 w 85"/>
                <a:gd name="T7" fmla="*/ 14 h 51"/>
                <a:gd name="T8" fmla="*/ 85 w 85"/>
                <a:gd name="T9" fmla="*/ 7 h 51"/>
                <a:gd name="T10" fmla="*/ 85 w 85"/>
                <a:gd name="T11" fmla="*/ 7 h 51"/>
                <a:gd name="T12" fmla="*/ 85 w 85"/>
                <a:gd name="T13" fmla="*/ 7 h 51"/>
                <a:gd name="T14" fmla="*/ 63 w 85"/>
                <a:gd name="T15" fmla="*/ 3 h 51"/>
                <a:gd name="T16" fmla="*/ 56 w 85"/>
                <a:gd name="T17" fmla="*/ 0 h 51"/>
                <a:gd name="T18" fmla="*/ 48 w 85"/>
                <a:gd name="T19" fmla="*/ 0 h 51"/>
                <a:gd name="T20" fmla="*/ 48 w 85"/>
                <a:gd name="T21" fmla="*/ 0 h 51"/>
                <a:gd name="T22" fmla="*/ 48 w 85"/>
                <a:gd name="T23" fmla="*/ 3 h 51"/>
                <a:gd name="T24" fmla="*/ 45 w 85"/>
                <a:gd name="T25" fmla="*/ 3 h 51"/>
                <a:gd name="T26" fmla="*/ 37 w 85"/>
                <a:gd name="T27" fmla="*/ 3 h 51"/>
                <a:gd name="T28" fmla="*/ 34 w 85"/>
                <a:gd name="T29" fmla="*/ 7 h 51"/>
                <a:gd name="T30" fmla="*/ 30 w 85"/>
                <a:gd name="T31" fmla="*/ 7 h 51"/>
                <a:gd name="T32" fmla="*/ 23 w 85"/>
                <a:gd name="T33" fmla="*/ 11 h 51"/>
                <a:gd name="T34" fmla="*/ 23 w 85"/>
                <a:gd name="T35" fmla="*/ 22 h 51"/>
                <a:gd name="T36" fmla="*/ 23 w 85"/>
                <a:gd name="T37" fmla="*/ 22 h 51"/>
                <a:gd name="T38" fmla="*/ 26 w 85"/>
                <a:gd name="T39" fmla="*/ 26 h 51"/>
                <a:gd name="T40" fmla="*/ 23 w 85"/>
                <a:gd name="T41" fmla="*/ 29 h 51"/>
                <a:gd name="T42" fmla="*/ 30 w 85"/>
                <a:gd name="T43" fmla="*/ 37 h 51"/>
                <a:gd name="T44" fmla="*/ 34 w 85"/>
                <a:gd name="T45" fmla="*/ 33 h 51"/>
                <a:gd name="T46" fmla="*/ 37 w 85"/>
                <a:gd name="T47" fmla="*/ 33 h 51"/>
                <a:gd name="T48" fmla="*/ 34 w 85"/>
                <a:gd name="T49" fmla="*/ 44 h 51"/>
                <a:gd name="T50" fmla="*/ 41 w 85"/>
                <a:gd name="T51" fmla="*/ 40 h 51"/>
                <a:gd name="T52" fmla="*/ 48 w 85"/>
                <a:gd name="T53" fmla="*/ 40 h 51"/>
                <a:gd name="T54" fmla="*/ 52 w 85"/>
                <a:gd name="T55" fmla="*/ 37 h 51"/>
                <a:gd name="T56" fmla="*/ 56 w 85"/>
                <a:gd name="T57" fmla="*/ 40 h 51"/>
                <a:gd name="T58" fmla="*/ 63 w 85"/>
                <a:gd name="T59" fmla="*/ 44 h 51"/>
                <a:gd name="T60" fmla="*/ 67 w 85"/>
                <a:gd name="T61" fmla="*/ 51 h 51"/>
                <a:gd name="T62" fmla="*/ 78 w 85"/>
                <a:gd name="T63" fmla="*/ 51 h 51"/>
                <a:gd name="T64" fmla="*/ 82 w 85"/>
                <a:gd name="T65" fmla="*/ 51 h 51"/>
                <a:gd name="T66" fmla="*/ 19 w 85"/>
                <a:gd name="T67" fmla="*/ 18 h 51"/>
                <a:gd name="T68" fmla="*/ 15 w 85"/>
                <a:gd name="T69" fmla="*/ 18 h 51"/>
                <a:gd name="T70" fmla="*/ 15 w 85"/>
                <a:gd name="T71" fmla="*/ 18 h 51"/>
                <a:gd name="T72" fmla="*/ 8 w 85"/>
                <a:gd name="T73" fmla="*/ 22 h 51"/>
                <a:gd name="T74" fmla="*/ 0 w 85"/>
                <a:gd name="T75" fmla="*/ 22 h 51"/>
                <a:gd name="T76" fmla="*/ 4 w 85"/>
                <a:gd name="T77" fmla="*/ 18 h 51"/>
                <a:gd name="T78" fmla="*/ 8 w 85"/>
                <a:gd name="T79" fmla="*/ 18 h 51"/>
                <a:gd name="T80" fmla="*/ 11 w 85"/>
                <a:gd name="T81" fmla="*/ 18 h 51"/>
                <a:gd name="T82" fmla="*/ 15 w 85"/>
                <a:gd name="T83" fmla="*/ 22 h 51"/>
                <a:gd name="T84" fmla="*/ 11 w 85"/>
                <a:gd name="T85" fmla="*/ 22 h 51"/>
                <a:gd name="T86" fmla="*/ 8 w 85"/>
                <a:gd name="T87" fmla="*/ 26 h 51"/>
                <a:gd name="T88" fmla="*/ 15 w 85"/>
                <a:gd name="T89" fmla="*/ 26 h 51"/>
                <a:gd name="T90" fmla="*/ 23 w 85"/>
                <a:gd name="T91" fmla="*/ 29 h 51"/>
                <a:gd name="T92" fmla="*/ 15 w 85"/>
                <a:gd name="T93" fmla="*/ 26 h 51"/>
                <a:gd name="T94" fmla="*/ 0 w 85"/>
                <a:gd name="T95" fmla="*/ 44 h 51"/>
                <a:gd name="T96" fmla="*/ 4 w 85"/>
                <a:gd name="T97" fmla="*/ 40 h 51"/>
                <a:gd name="T98" fmla="*/ 8 w 85"/>
                <a:gd name="T99" fmla="*/ 37 h 51"/>
                <a:gd name="T100" fmla="*/ 15 w 85"/>
                <a:gd name="T101" fmla="*/ 33 h 51"/>
                <a:gd name="T102" fmla="*/ 19 w 85"/>
                <a:gd name="T103" fmla="*/ 29 h 51"/>
                <a:gd name="T104" fmla="*/ 19 w 85"/>
                <a:gd name="T105" fmla="*/ 29 h 51"/>
                <a:gd name="T106" fmla="*/ 15 w 85"/>
                <a:gd name="T107" fmla="*/ 26 h 51"/>
                <a:gd name="T108" fmla="*/ 8 w 85"/>
                <a:gd name="T109" fmla="*/ 26 h 51"/>
                <a:gd name="T110" fmla="*/ 4 w 85"/>
                <a:gd name="T111" fmla="*/ 29 h 51"/>
                <a:gd name="T112" fmla="*/ 0 w 85"/>
                <a:gd name="T113" fmla="*/ 29 h 51"/>
                <a:gd name="T114" fmla="*/ 0 w 85"/>
                <a:gd name="T115" fmla="*/ 29 h 51"/>
                <a:gd name="T116" fmla="*/ 0 w 85"/>
                <a:gd name="T117" fmla="*/ 29 h 51"/>
                <a:gd name="T118" fmla="*/ 0 w 85"/>
                <a:gd name="T119" fmla="*/ 33 h 51"/>
                <a:gd name="T120" fmla="*/ 0 w 85"/>
                <a:gd name="T121" fmla="*/ 37 h 51"/>
                <a:gd name="T122" fmla="*/ 4 w 85"/>
                <a:gd name="T123" fmla="*/ 40 h 51"/>
                <a:gd name="T124" fmla="*/ 0 w 85"/>
                <a:gd name="T125" fmla="*/ 44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5" h="51">
                  <a:moveTo>
                    <a:pt x="82" y="51"/>
                  </a:moveTo>
                  <a:lnTo>
                    <a:pt x="85" y="48"/>
                  </a:lnTo>
                  <a:lnTo>
                    <a:pt x="82" y="44"/>
                  </a:lnTo>
                  <a:lnTo>
                    <a:pt x="85" y="44"/>
                  </a:lnTo>
                  <a:lnTo>
                    <a:pt x="85" y="40"/>
                  </a:lnTo>
                  <a:lnTo>
                    <a:pt x="78" y="29"/>
                  </a:lnTo>
                  <a:lnTo>
                    <a:pt x="78" y="18"/>
                  </a:lnTo>
                  <a:lnTo>
                    <a:pt x="82" y="14"/>
                  </a:lnTo>
                  <a:lnTo>
                    <a:pt x="82" y="11"/>
                  </a:lnTo>
                  <a:lnTo>
                    <a:pt x="85" y="7"/>
                  </a:lnTo>
                  <a:lnTo>
                    <a:pt x="85" y="7"/>
                  </a:lnTo>
                  <a:lnTo>
                    <a:pt x="85" y="7"/>
                  </a:lnTo>
                  <a:lnTo>
                    <a:pt x="85" y="3"/>
                  </a:lnTo>
                  <a:lnTo>
                    <a:pt x="85" y="7"/>
                  </a:lnTo>
                  <a:lnTo>
                    <a:pt x="71" y="7"/>
                  </a:lnTo>
                  <a:lnTo>
                    <a:pt x="63" y="3"/>
                  </a:lnTo>
                  <a:lnTo>
                    <a:pt x="60" y="3"/>
                  </a:lnTo>
                  <a:lnTo>
                    <a:pt x="56" y="0"/>
                  </a:lnTo>
                  <a:lnTo>
                    <a:pt x="52" y="3"/>
                  </a:lnTo>
                  <a:lnTo>
                    <a:pt x="48" y="0"/>
                  </a:lnTo>
                  <a:lnTo>
                    <a:pt x="48" y="0"/>
                  </a:lnTo>
                  <a:lnTo>
                    <a:pt x="48" y="0"/>
                  </a:lnTo>
                  <a:lnTo>
                    <a:pt x="48" y="3"/>
                  </a:lnTo>
                  <a:lnTo>
                    <a:pt x="48" y="3"/>
                  </a:lnTo>
                  <a:lnTo>
                    <a:pt x="45" y="7"/>
                  </a:lnTo>
                  <a:lnTo>
                    <a:pt x="45" y="3"/>
                  </a:lnTo>
                  <a:lnTo>
                    <a:pt x="37" y="3"/>
                  </a:lnTo>
                  <a:lnTo>
                    <a:pt x="37" y="3"/>
                  </a:lnTo>
                  <a:lnTo>
                    <a:pt x="37" y="7"/>
                  </a:lnTo>
                  <a:lnTo>
                    <a:pt x="34" y="7"/>
                  </a:lnTo>
                  <a:lnTo>
                    <a:pt x="30" y="7"/>
                  </a:lnTo>
                  <a:lnTo>
                    <a:pt x="30" y="7"/>
                  </a:lnTo>
                  <a:lnTo>
                    <a:pt x="26" y="7"/>
                  </a:lnTo>
                  <a:lnTo>
                    <a:pt x="23" y="11"/>
                  </a:lnTo>
                  <a:lnTo>
                    <a:pt x="19" y="14"/>
                  </a:lnTo>
                  <a:lnTo>
                    <a:pt x="23" y="22"/>
                  </a:lnTo>
                  <a:lnTo>
                    <a:pt x="23" y="22"/>
                  </a:lnTo>
                  <a:lnTo>
                    <a:pt x="23" y="22"/>
                  </a:lnTo>
                  <a:lnTo>
                    <a:pt x="26" y="22"/>
                  </a:lnTo>
                  <a:lnTo>
                    <a:pt x="26" y="26"/>
                  </a:lnTo>
                  <a:lnTo>
                    <a:pt x="23" y="26"/>
                  </a:lnTo>
                  <a:lnTo>
                    <a:pt x="23" y="29"/>
                  </a:lnTo>
                  <a:lnTo>
                    <a:pt x="26" y="33"/>
                  </a:lnTo>
                  <a:lnTo>
                    <a:pt x="30" y="37"/>
                  </a:lnTo>
                  <a:lnTo>
                    <a:pt x="34" y="37"/>
                  </a:lnTo>
                  <a:lnTo>
                    <a:pt x="34" y="33"/>
                  </a:lnTo>
                  <a:lnTo>
                    <a:pt x="37" y="29"/>
                  </a:lnTo>
                  <a:lnTo>
                    <a:pt x="37" y="33"/>
                  </a:lnTo>
                  <a:lnTo>
                    <a:pt x="34" y="40"/>
                  </a:lnTo>
                  <a:lnTo>
                    <a:pt x="34" y="44"/>
                  </a:lnTo>
                  <a:lnTo>
                    <a:pt x="37" y="40"/>
                  </a:lnTo>
                  <a:lnTo>
                    <a:pt x="41" y="40"/>
                  </a:lnTo>
                  <a:lnTo>
                    <a:pt x="45" y="37"/>
                  </a:lnTo>
                  <a:lnTo>
                    <a:pt x="48" y="40"/>
                  </a:lnTo>
                  <a:lnTo>
                    <a:pt x="52" y="40"/>
                  </a:lnTo>
                  <a:lnTo>
                    <a:pt x="52" y="37"/>
                  </a:lnTo>
                  <a:lnTo>
                    <a:pt x="56" y="40"/>
                  </a:lnTo>
                  <a:lnTo>
                    <a:pt x="56" y="40"/>
                  </a:lnTo>
                  <a:lnTo>
                    <a:pt x="60" y="44"/>
                  </a:lnTo>
                  <a:lnTo>
                    <a:pt x="63" y="44"/>
                  </a:lnTo>
                  <a:lnTo>
                    <a:pt x="67" y="48"/>
                  </a:lnTo>
                  <a:lnTo>
                    <a:pt x="67" y="51"/>
                  </a:lnTo>
                  <a:lnTo>
                    <a:pt x="71" y="51"/>
                  </a:lnTo>
                  <a:lnTo>
                    <a:pt x="78" y="51"/>
                  </a:lnTo>
                  <a:lnTo>
                    <a:pt x="82" y="51"/>
                  </a:lnTo>
                  <a:lnTo>
                    <a:pt x="82" y="51"/>
                  </a:lnTo>
                  <a:close/>
                  <a:moveTo>
                    <a:pt x="15" y="18"/>
                  </a:moveTo>
                  <a:lnTo>
                    <a:pt x="19" y="18"/>
                  </a:lnTo>
                  <a:lnTo>
                    <a:pt x="19" y="18"/>
                  </a:lnTo>
                  <a:lnTo>
                    <a:pt x="15" y="18"/>
                  </a:lnTo>
                  <a:lnTo>
                    <a:pt x="15" y="18"/>
                  </a:lnTo>
                  <a:lnTo>
                    <a:pt x="15" y="18"/>
                  </a:lnTo>
                  <a:close/>
                  <a:moveTo>
                    <a:pt x="8" y="26"/>
                  </a:moveTo>
                  <a:lnTo>
                    <a:pt x="8" y="22"/>
                  </a:lnTo>
                  <a:lnTo>
                    <a:pt x="4" y="22"/>
                  </a:lnTo>
                  <a:lnTo>
                    <a:pt x="0" y="22"/>
                  </a:lnTo>
                  <a:lnTo>
                    <a:pt x="0" y="22"/>
                  </a:lnTo>
                  <a:lnTo>
                    <a:pt x="4" y="18"/>
                  </a:lnTo>
                  <a:lnTo>
                    <a:pt x="8" y="18"/>
                  </a:lnTo>
                  <a:lnTo>
                    <a:pt x="8" y="18"/>
                  </a:lnTo>
                  <a:lnTo>
                    <a:pt x="8" y="18"/>
                  </a:lnTo>
                  <a:lnTo>
                    <a:pt x="11" y="18"/>
                  </a:lnTo>
                  <a:lnTo>
                    <a:pt x="15" y="18"/>
                  </a:lnTo>
                  <a:lnTo>
                    <a:pt x="15" y="22"/>
                  </a:lnTo>
                  <a:lnTo>
                    <a:pt x="11" y="22"/>
                  </a:lnTo>
                  <a:lnTo>
                    <a:pt x="11" y="22"/>
                  </a:lnTo>
                  <a:lnTo>
                    <a:pt x="8" y="26"/>
                  </a:lnTo>
                  <a:lnTo>
                    <a:pt x="8" y="26"/>
                  </a:lnTo>
                  <a:close/>
                  <a:moveTo>
                    <a:pt x="15" y="26"/>
                  </a:moveTo>
                  <a:lnTo>
                    <a:pt x="15" y="26"/>
                  </a:lnTo>
                  <a:lnTo>
                    <a:pt x="19" y="26"/>
                  </a:lnTo>
                  <a:lnTo>
                    <a:pt x="23" y="29"/>
                  </a:lnTo>
                  <a:lnTo>
                    <a:pt x="19" y="29"/>
                  </a:lnTo>
                  <a:lnTo>
                    <a:pt x="15" y="26"/>
                  </a:lnTo>
                  <a:lnTo>
                    <a:pt x="15" y="26"/>
                  </a:lnTo>
                  <a:close/>
                  <a:moveTo>
                    <a:pt x="0" y="44"/>
                  </a:moveTo>
                  <a:lnTo>
                    <a:pt x="0" y="44"/>
                  </a:lnTo>
                  <a:lnTo>
                    <a:pt x="4" y="40"/>
                  </a:lnTo>
                  <a:lnTo>
                    <a:pt x="4" y="40"/>
                  </a:lnTo>
                  <a:lnTo>
                    <a:pt x="8" y="37"/>
                  </a:lnTo>
                  <a:lnTo>
                    <a:pt x="11" y="37"/>
                  </a:lnTo>
                  <a:lnTo>
                    <a:pt x="15" y="33"/>
                  </a:lnTo>
                  <a:lnTo>
                    <a:pt x="15" y="29"/>
                  </a:lnTo>
                  <a:lnTo>
                    <a:pt x="19" y="29"/>
                  </a:lnTo>
                  <a:lnTo>
                    <a:pt x="19" y="29"/>
                  </a:lnTo>
                  <a:lnTo>
                    <a:pt x="19" y="29"/>
                  </a:lnTo>
                  <a:lnTo>
                    <a:pt x="15" y="29"/>
                  </a:lnTo>
                  <a:lnTo>
                    <a:pt x="15" y="26"/>
                  </a:lnTo>
                  <a:lnTo>
                    <a:pt x="8" y="26"/>
                  </a:lnTo>
                  <a:lnTo>
                    <a:pt x="8" y="26"/>
                  </a:lnTo>
                  <a:lnTo>
                    <a:pt x="4" y="29"/>
                  </a:lnTo>
                  <a:lnTo>
                    <a:pt x="4" y="29"/>
                  </a:lnTo>
                  <a:lnTo>
                    <a:pt x="4" y="29"/>
                  </a:lnTo>
                  <a:lnTo>
                    <a:pt x="0" y="29"/>
                  </a:lnTo>
                  <a:lnTo>
                    <a:pt x="0" y="29"/>
                  </a:lnTo>
                  <a:lnTo>
                    <a:pt x="0" y="29"/>
                  </a:lnTo>
                  <a:lnTo>
                    <a:pt x="0" y="29"/>
                  </a:lnTo>
                  <a:lnTo>
                    <a:pt x="0" y="29"/>
                  </a:lnTo>
                  <a:lnTo>
                    <a:pt x="0" y="33"/>
                  </a:lnTo>
                  <a:lnTo>
                    <a:pt x="0" y="33"/>
                  </a:lnTo>
                  <a:lnTo>
                    <a:pt x="0" y="33"/>
                  </a:lnTo>
                  <a:lnTo>
                    <a:pt x="0" y="37"/>
                  </a:lnTo>
                  <a:lnTo>
                    <a:pt x="4" y="37"/>
                  </a:lnTo>
                  <a:lnTo>
                    <a:pt x="4" y="40"/>
                  </a:lnTo>
                  <a:lnTo>
                    <a:pt x="0" y="40"/>
                  </a:lnTo>
                  <a:lnTo>
                    <a:pt x="0"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4" name="Freeform 42"/>
            <p:cNvSpPr/>
            <p:nvPr/>
          </p:nvSpPr>
          <p:spPr bwMode="auto">
            <a:xfrm>
              <a:off x="5496507" y="2560604"/>
              <a:ext cx="186304" cy="90778"/>
            </a:xfrm>
            <a:custGeom>
              <a:avLst/>
              <a:gdLst>
                <a:gd name="T0" fmla="*/ 104 w 104"/>
                <a:gd name="T1" fmla="*/ 37 h 52"/>
                <a:gd name="T2" fmla="*/ 100 w 104"/>
                <a:gd name="T3" fmla="*/ 29 h 52"/>
                <a:gd name="T4" fmla="*/ 96 w 104"/>
                <a:gd name="T5" fmla="*/ 26 h 52"/>
                <a:gd name="T6" fmla="*/ 96 w 104"/>
                <a:gd name="T7" fmla="*/ 22 h 52"/>
                <a:gd name="T8" fmla="*/ 96 w 104"/>
                <a:gd name="T9" fmla="*/ 18 h 52"/>
                <a:gd name="T10" fmla="*/ 89 w 104"/>
                <a:gd name="T11" fmla="*/ 14 h 52"/>
                <a:gd name="T12" fmla="*/ 78 w 104"/>
                <a:gd name="T13" fmla="*/ 14 h 52"/>
                <a:gd name="T14" fmla="*/ 74 w 104"/>
                <a:gd name="T15" fmla="*/ 7 h 52"/>
                <a:gd name="T16" fmla="*/ 67 w 104"/>
                <a:gd name="T17" fmla="*/ 3 h 52"/>
                <a:gd name="T18" fmla="*/ 63 w 104"/>
                <a:gd name="T19" fmla="*/ 0 h 52"/>
                <a:gd name="T20" fmla="*/ 59 w 104"/>
                <a:gd name="T21" fmla="*/ 3 h 52"/>
                <a:gd name="T22" fmla="*/ 52 w 104"/>
                <a:gd name="T23" fmla="*/ 3 h 52"/>
                <a:gd name="T24" fmla="*/ 45 w 104"/>
                <a:gd name="T25" fmla="*/ 7 h 52"/>
                <a:gd name="T26" fmla="*/ 48 w 104"/>
                <a:gd name="T27" fmla="*/ 14 h 52"/>
                <a:gd name="T28" fmla="*/ 41 w 104"/>
                <a:gd name="T29" fmla="*/ 26 h 52"/>
                <a:gd name="T30" fmla="*/ 34 w 104"/>
                <a:gd name="T31" fmla="*/ 22 h 52"/>
                <a:gd name="T32" fmla="*/ 26 w 104"/>
                <a:gd name="T33" fmla="*/ 11 h 52"/>
                <a:gd name="T34" fmla="*/ 22 w 104"/>
                <a:gd name="T35" fmla="*/ 7 h 52"/>
                <a:gd name="T36" fmla="*/ 15 w 104"/>
                <a:gd name="T37" fmla="*/ 11 h 52"/>
                <a:gd name="T38" fmla="*/ 11 w 104"/>
                <a:gd name="T39" fmla="*/ 14 h 52"/>
                <a:gd name="T40" fmla="*/ 8 w 104"/>
                <a:gd name="T41" fmla="*/ 18 h 52"/>
                <a:gd name="T42" fmla="*/ 8 w 104"/>
                <a:gd name="T43" fmla="*/ 26 h 52"/>
                <a:gd name="T44" fmla="*/ 4 w 104"/>
                <a:gd name="T45" fmla="*/ 33 h 52"/>
                <a:gd name="T46" fmla="*/ 0 w 104"/>
                <a:gd name="T47" fmla="*/ 37 h 52"/>
                <a:gd name="T48" fmla="*/ 4 w 104"/>
                <a:gd name="T49" fmla="*/ 44 h 52"/>
                <a:gd name="T50" fmla="*/ 8 w 104"/>
                <a:gd name="T51" fmla="*/ 44 h 52"/>
                <a:gd name="T52" fmla="*/ 11 w 104"/>
                <a:gd name="T53" fmla="*/ 40 h 52"/>
                <a:gd name="T54" fmla="*/ 26 w 104"/>
                <a:gd name="T55" fmla="*/ 37 h 52"/>
                <a:gd name="T56" fmla="*/ 34 w 104"/>
                <a:gd name="T57" fmla="*/ 40 h 52"/>
                <a:gd name="T58" fmla="*/ 37 w 104"/>
                <a:gd name="T59" fmla="*/ 37 h 52"/>
                <a:gd name="T60" fmla="*/ 41 w 104"/>
                <a:gd name="T61" fmla="*/ 37 h 52"/>
                <a:gd name="T62" fmla="*/ 48 w 104"/>
                <a:gd name="T63" fmla="*/ 40 h 52"/>
                <a:gd name="T64" fmla="*/ 56 w 104"/>
                <a:gd name="T65" fmla="*/ 37 h 52"/>
                <a:gd name="T66" fmla="*/ 67 w 104"/>
                <a:gd name="T67" fmla="*/ 40 h 52"/>
                <a:gd name="T68" fmla="*/ 74 w 104"/>
                <a:gd name="T69" fmla="*/ 48 h 52"/>
                <a:gd name="T70" fmla="*/ 85 w 104"/>
                <a:gd name="T71" fmla="*/ 52 h 52"/>
                <a:gd name="T72" fmla="*/ 85 w 104"/>
                <a:gd name="T73" fmla="*/ 52 h 52"/>
                <a:gd name="T74" fmla="*/ 96 w 104"/>
                <a:gd name="T75" fmla="*/ 48 h 52"/>
                <a:gd name="T76" fmla="*/ 100 w 104"/>
                <a:gd name="T77" fmla="*/ 44 h 52"/>
                <a:gd name="T78" fmla="*/ 104 w 104"/>
                <a:gd name="T79" fmla="*/ 4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04" h="52">
                  <a:moveTo>
                    <a:pt x="104" y="40"/>
                  </a:moveTo>
                  <a:lnTo>
                    <a:pt x="104" y="37"/>
                  </a:lnTo>
                  <a:lnTo>
                    <a:pt x="104" y="33"/>
                  </a:lnTo>
                  <a:lnTo>
                    <a:pt x="100" y="29"/>
                  </a:lnTo>
                  <a:lnTo>
                    <a:pt x="100" y="29"/>
                  </a:lnTo>
                  <a:lnTo>
                    <a:pt x="96" y="26"/>
                  </a:lnTo>
                  <a:lnTo>
                    <a:pt x="96" y="22"/>
                  </a:lnTo>
                  <a:lnTo>
                    <a:pt x="96" y="22"/>
                  </a:lnTo>
                  <a:lnTo>
                    <a:pt x="96" y="18"/>
                  </a:lnTo>
                  <a:lnTo>
                    <a:pt x="96" y="18"/>
                  </a:lnTo>
                  <a:lnTo>
                    <a:pt x="96" y="14"/>
                  </a:lnTo>
                  <a:lnTo>
                    <a:pt x="89" y="14"/>
                  </a:lnTo>
                  <a:lnTo>
                    <a:pt x="82" y="14"/>
                  </a:lnTo>
                  <a:lnTo>
                    <a:pt x="78" y="14"/>
                  </a:lnTo>
                  <a:lnTo>
                    <a:pt x="78" y="11"/>
                  </a:lnTo>
                  <a:lnTo>
                    <a:pt x="74" y="7"/>
                  </a:lnTo>
                  <a:lnTo>
                    <a:pt x="71" y="7"/>
                  </a:lnTo>
                  <a:lnTo>
                    <a:pt x="67" y="3"/>
                  </a:lnTo>
                  <a:lnTo>
                    <a:pt x="67" y="3"/>
                  </a:lnTo>
                  <a:lnTo>
                    <a:pt x="63" y="0"/>
                  </a:lnTo>
                  <a:lnTo>
                    <a:pt x="63" y="3"/>
                  </a:lnTo>
                  <a:lnTo>
                    <a:pt x="59" y="3"/>
                  </a:lnTo>
                  <a:lnTo>
                    <a:pt x="56" y="0"/>
                  </a:lnTo>
                  <a:lnTo>
                    <a:pt x="52" y="3"/>
                  </a:lnTo>
                  <a:lnTo>
                    <a:pt x="48" y="3"/>
                  </a:lnTo>
                  <a:lnTo>
                    <a:pt x="45" y="7"/>
                  </a:lnTo>
                  <a:lnTo>
                    <a:pt x="45" y="11"/>
                  </a:lnTo>
                  <a:lnTo>
                    <a:pt x="48" y="14"/>
                  </a:lnTo>
                  <a:lnTo>
                    <a:pt x="45" y="22"/>
                  </a:lnTo>
                  <a:lnTo>
                    <a:pt x="41" y="26"/>
                  </a:lnTo>
                  <a:lnTo>
                    <a:pt x="37" y="26"/>
                  </a:lnTo>
                  <a:lnTo>
                    <a:pt x="34" y="22"/>
                  </a:lnTo>
                  <a:lnTo>
                    <a:pt x="34" y="18"/>
                  </a:lnTo>
                  <a:lnTo>
                    <a:pt x="26" y="11"/>
                  </a:lnTo>
                  <a:lnTo>
                    <a:pt x="26" y="7"/>
                  </a:lnTo>
                  <a:lnTo>
                    <a:pt x="22" y="7"/>
                  </a:lnTo>
                  <a:lnTo>
                    <a:pt x="19" y="11"/>
                  </a:lnTo>
                  <a:lnTo>
                    <a:pt x="15" y="11"/>
                  </a:lnTo>
                  <a:lnTo>
                    <a:pt x="15" y="14"/>
                  </a:lnTo>
                  <a:lnTo>
                    <a:pt x="11" y="14"/>
                  </a:lnTo>
                  <a:lnTo>
                    <a:pt x="8" y="18"/>
                  </a:lnTo>
                  <a:lnTo>
                    <a:pt x="8" y="18"/>
                  </a:lnTo>
                  <a:lnTo>
                    <a:pt x="8" y="18"/>
                  </a:lnTo>
                  <a:lnTo>
                    <a:pt x="8" y="26"/>
                  </a:lnTo>
                  <a:lnTo>
                    <a:pt x="4" y="29"/>
                  </a:lnTo>
                  <a:lnTo>
                    <a:pt x="4" y="33"/>
                  </a:lnTo>
                  <a:lnTo>
                    <a:pt x="4" y="37"/>
                  </a:lnTo>
                  <a:lnTo>
                    <a:pt x="0" y="37"/>
                  </a:lnTo>
                  <a:lnTo>
                    <a:pt x="4" y="44"/>
                  </a:lnTo>
                  <a:lnTo>
                    <a:pt x="4" y="44"/>
                  </a:lnTo>
                  <a:lnTo>
                    <a:pt x="4" y="48"/>
                  </a:lnTo>
                  <a:lnTo>
                    <a:pt x="8" y="44"/>
                  </a:lnTo>
                  <a:lnTo>
                    <a:pt x="8" y="44"/>
                  </a:lnTo>
                  <a:lnTo>
                    <a:pt x="11" y="40"/>
                  </a:lnTo>
                  <a:lnTo>
                    <a:pt x="19" y="37"/>
                  </a:lnTo>
                  <a:lnTo>
                    <a:pt x="26" y="37"/>
                  </a:lnTo>
                  <a:lnTo>
                    <a:pt x="30" y="37"/>
                  </a:lnTo>
                  <a:lnTo>
                    <a:pt x="34" y="40"/>
                  </a:lnTo>
                  <a:lnTo>
                    <a:pt x="37" y="37"/>
                  </a:lnTo>
                  <a:lnTo>
                    <a:pt x="37" y="37"/>
                  </a:lnTo>
                  <a:lnTo>
                    <a:pt x="41" y="37"/>
                  </a:lnTo>
                  <a:lnTo>
                    <a:pt x="41" y="37"/>
                  </a:lnTo>
                  <a:lnTo>
                    <a:pt x="45" y="40"/>
                  </a:lnTo>
                  <a:lnTo>
                    <a:pt x="48" y="40"/>
                  </a:lnTo>
                  <a:lnTo>
                    <a:pt x="52" y="40"/>
                  </a:lnTo>
                  <a:lnTo>
                    <a:pt x="56" y="37"/>
                  </a:lnTo>
                  <a:lnTo>
                    <a:pt x="63" y="40"/>
                  </a:lnTo>
                  <a:lnTo>
                    <a:pt x="67" y="40"/>
                  </a:lnTo>
                  <a:lnTo>
                    <a:pt x="71" y="48"/>
                  </a:lnTo>
                  <a:lnTo>
                    <a:pt x="74" y="48"/>
                  </a:lnTo>
                  <a:lnTo>
                    <a:pt x="78" y="52"/>
                  </a:lnTo>
                  <a:lnTo>
                    <a:pt x="85" y="52"/>
                  </a:lnTo>
                  <a:lnTo>
                    <a:pt x="85" y="52"/>
                  </a:lnTo>
                  <a:lnTo>
                    <a:pt x="85" y="52"/>
                  </a:lnTo>
                  <a:lnTo>
                    <a:pt x="93" y="52"/>
                  </a:lnTo>
                  <a:lnTo>
                    <a:pt x="96" y="48"/>
                  </a:lnTo>
                  <a:lnTo>
                    <a:pt x="100" y="44"/>
                  </a:lnTo>
                  <a:lnTo>
                    <a:pt x="100" y="44"/>
                  </a:lnTo>
                  <a:lnTo>
                    <a:pt x="104" y="40"/>
                  </a:lnTo>
                  <a:lnTo>
                    <a:pt x="104" y="4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5" name="Freeform 43"/>
            <p:cNvSpPr/>
            <p:nvPr/>
          </p:nvSpPr>
          <p:spPr bwMode="auto">
            <a:xfrm>
              <a:off x="5503673" y="2625195"/>
              <a:ext cx="145103" cy="90778"/>
            </a:xfrm>
            <a:custGeom>
              <a:avLst/>
              <a:gdLst>
                <a:gd name="T0" fmla="*/ 26 w 81"/>
                <a:gd name="T1" fmla="*/ 41 h 52"/>
                <a:gd name="T2" fmla="*/ 26 w 81"/>
                <a:gd name="T3" fmla="*/ 33 h 52"/>
                <a:gd name="T4" fmla="*/ 30 w 81"/>
                <a:gd name="T5" fmla="*/ 29 h 52"/>
                <a:gd name="T6" fmla="*/ 26 w 81"/>
                <a:gd name="T7" fmla="*/ 29 h 52"/>
                <a:gd name="T8" fmla="*/ 26 w 81"/>
                <a:gd name="T9" fmla="*/ 29 h 52"/>
                <a:gd name="T10" fmla="*/ 22 w 81"/>
                <a:gd name="T11" fmla="*/ 26 h 52"/>
                <a:gd name="T12" fmla="*/ 22 w 81"/>
                <a:gd name="T13" fmla="*/ 26 h 52"/>
                <a:gd name="T14" fmla="*/ 15 w 81"/>
                <a:gd name="T15" fmla="*/ 26 h 52"/>
                <a:gd name="T16" fmla="*/ 11 w 81"/>
                <a:gd name="T17" fmla="*/ 26 h 52"/>
                <a:gd name="T18" fmla="*/ 7 w 81"/>
                <a:gd name="T19" fmla="*/ 18 h 52"/>
                <a:gd name="T20" fmla="*/ 0 w 81"/>
                <a:gd name="T21" fmla="*/ 18 h 52"/>
                <a:gd name="T22" fmla="*/ 0 w 81"/>
                <a:gd name="T23" fmla="*/ 18 h 52"/>
                <a:gd name="T24" fmla="*/ 0 w 81"/>
                <a:gd name="T25" fmla="*/ 18 h 52"/>
                <a:gd name="T26" fmla="*/ 0 w 81"/>
                <a:gd name="T27" fmla="*/ 15 h 52"/>
                <a:gd name="T28" fmla="*/ 0 w 81"/>
                <a:gd name="T29" fmla="*/ 11 h 52"/>
                <a:gd name="T30" fmla="*/ 4 w 81"/>
                <a:gd name="T31" fmla="*/ 7 h 52"/>
                <a:gd name="T32" fmla="*/ 4 w 81"/>
                <a:gd name="T33" fmla="*/ 7 h 52"/>
                <a:gd name="T34" fmla="*/ 7 w 81"/>
                <a:gd name="T35" fmla="*/ 3 h 52"/>
                <a:gd name="T36" fmla="*/ 15 w 81"/>
                <a:gd name="T37" fmla="*/ 0 h 52"/>
                <a:gd name="T38" fmla="*/ 22 w 81"/>
                <a:gd name="T39" fmla="*/ 0 h 52"/>
                <a:gd name="T40" fmla="*/ 26 w 81"/>
                <a:gd name="T41" fmla="*/ 0 h 52"/>
                <a:gd name="T42" fmla="*/ 30 w 81"/>
                <a:gd name="T43" fmla="*/ 3 h 52"/>
                <a:gd name="T44" fmla="*/ 33 w 81"/>
                <a:gd name="T45" fmla="*/ 0 h 52"/>
                <a:gd name="T46" fmla="*/ 33 w 81"/>
                <a:gd name="T47" fmla="*/ 0 h 52"/>
                <a:gd name="T48" fmla="*/ 37 w 81"/>
                <a:gd name="T49" fmla="*/ 0 h 52"/>
                <a:gd name="T50" fmla="*/ 37 w 81"/>
                <a:gd name="T51" fmla="*/ 0 h 52"/>
                <a:gd name="T52" fmla="*/ 41 w 81"/>
                <a:gd name="T53" fmla="*/ 3 h 52"/>
                <a:gd name="T54" fmla="*/ 44 w 81"/>
                <a:gd name="T55" fmla="*/ 3 h 52"/>
                <a:gd name="T56" fmla="*/ 48 w 81"/>
                <a:gd name="T57" fmla="*/ 3 h 52"/>
                <a:gd name="T58" fmla="*/ 52 w 81"/>
                <a:gd name="T59" fmla="*/ 0 h 52"/>
                <a:gd name="T60" fmla="*/ 59 w 81"/>
                <a:gd name="T61" fmla="*/ 3 h 52"/>
                <a:gd name="T62" fmla="*/ 63 w 81"/>
                <a:gd name="T63" fmla="*/ 3 h 52"/>
                <a:gd name="T64" fmla="*/ 67 w 81"/>
                <a:gd name="T65" fmla="*/ 11 h 52"/>
                <a:gd name="T66" fmla="*/ 70 w 81"/>
                <a:gd name="T67" fmla="*/ 11 h 52"/>
                <a:gd name="T68" fmla="*/ 74 w 81"/>
                <a:gd name="T69" fmla="*/ 15 h 52"/>
                <a:gd name="T70" fmla="*/ 81 w 81"/>
                <a:gd name="T71" fmla="*/ 15 h 52"/>
                <a:gd name="T72" fmla="*/ 81 w 81"/>
                <a:gd name="T73" fmla="*/ 15 h 52"/>
                <a:gd name="T74" fmla="*/ 78 w 81"/>
                <a:gd name="T75" fmla="*/ 22 h 52"/>
                <a:gd name="T76" fmla="*/ 81 w 81"/>
                <a:gd name="T77" fmla="*/ 22 h 52"/>
                <a:gd name="T78" fmla="*/ 81 w 81"/>
                <a:gd name="T79" fmla="*/ 26 h 52"/>
                <a:gd name="T80" fmla="*/ 74 w 81"/>
                <a:gd name="T81" fmla="*/ 26 h 52"/>
                <a:gd name="T82" fmla="*/ 70 w 81"/>
                <a:gd name="T83" fmla="*/ 33 h 52"/>
                <a:gd name="T84" fmla="*/ 70 w 81"/>
                <a:gd name="T85" fmla="*/ 33 h 52"/>
                <a:gd name="T86" fmla="*/ 70 w 81"/>
                <a:gd name="T87" fmla="*/ 37 h 52"/>
                <a:gd name="T88" fmla="*/ 74 w 81"/>
                <a:gd name="T89" fmla="*/ 37 h 52"/>
                <a:gd name="T90" fmla="*/ 74 w 81"/>
                <a:gd name="T91" fmla="*/ 41 h 52"/>
                <a:gd name="T92" fmla="*/ 70 w 81"/>
                <a:gd name="T93" fmla="*/ 41 h 52"/>
                <a:gd name="T94" fmla="*/ 67 w 81"/>
                <a:gd name="T95" fmla="*/ 41 h 52"/>
                <a:gd name="T96" fmla="*/ 67 w 81"/>
                <a:gd name="T97" fmla="*/ 41 h 52"/>
                <a:gd name="T98" fmla="*/ 63 w 81"/>
                <a:gd name="T99" fmla="*/ 44 h 52"/>
                <a:gd name="T100" fmla="*/ 59 w 81"/>
                <a:gd name="T101" fmla="*/ 44 h 52"/>
                <a:gd name="T102" fmla="*/ 59 w 81"/>
                <a:gd name="T103" fmla="*/ 48 h 52"/>
                <a:gd name="T104" fmla="*/ 59 w 81"/>
                <a:gd name="T105" fmla="*/ 48 h 52"/>
                <a:gd name="T106" fmla="*/ 52 w 81"/>
                <a:gd name="T107" fmla="*/ 52 h 52"/>
                <a:gd name="T108" fmla="*/ 48 w 81"/>
                <a:gd name="T109" fmla="*/ 48 h 52"/>
                <a:gd name="T110" fmla="*/ 44 w 81"/>
                <a:gd name="T111" fmla="*/ 52 h 52"/>
                <a:gd name="T112" fmla="*/ 41 w 81"/>
                <a:gd name="T113" fmla="*/ 52 h 52"/>
                <a:gd name="T114" fmla="*/ 37 w 81"/>
                <a:gd name="T115" fmla="*/ 52 h 52"/>
                <a:gd name="T116" fmla="*/ 37 w 81"/>
                <a:gd name="T117" fmla="*/ 48 h 52"/>
                <a:gd name="T118" fmla="*/ 37 w 81"/>
                <a:gd name="T119" fmla="*/ 41 h 52"/>
                <a:gd name="T120" fmla="*/ 33 w 81"/>
                <a:gd name="T121" fmla="*/ 41 h 52"/>
                <a:gd name="T122" fmla="*/ 30 w 81"/>
                <a:gd name="T123" fmla="*/ 37 h 52"/>
                <a:gd name="T124" fmla="*/ 26 w 81"/>
                <a:gd name="T125" fmla="*/ 41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1" h="52">
                  <a:moveTo>
                    <a:pt x="26" y="41"/>
                  </a:moveTo>
                  <a:lnTo>
                    <a:pt x="26" y="33"/>
                  </a:lnTo>
                  <a:lnTo>
                    <a:pt x="30" y="29"/>
                  </a:lnTo>
                  <a:lnTo>
                    <a:pt x="26" y="29"/>
                  </a:lnTo>
                  <a:lnTo>
                    <a:pt x="26" y="29"/>
                  </a:lnTo>
                  <a:lnTo>
                    <a:pt x="22" y="26"/>
                  </a:lnTo>
                  <a:lnTo>
                    <a:pt x="22" y="26"/>
                  </a:lnTo>
                  <a:lnTo>
                    <a:pt x="15" y="26"/>
                  </a:lnTo>
                  <a:lnTo>
                    <a:pt x="11" y="26"/>
                  </a:lnTo>
                  <a:lnTo>
                    <a:pt x="7" y="18"/>
                  </a:lnTo>
                  <a:lnTo>
                    <a:pt x="0" y="18"/>
                  </a:lnTo>
                  <a:lnTo>
                    <a:pt x="0" y="18"/>
                  </a:lnTo>
                  <a:lnTo>
                    <a:pt x="0" y="18"/>
                  </a:lnTo>
                  <a:lnTo>
                    <a:pt x="0" y="15"/>
                  </a:lnTo>
                  <a:lnTo>
                    <a:pt x="0" y="11"/>
                  </a:lnTo>
                  <a:lnTo>
                    <a:pt x="4" y="7"/>
                  </a:lnTo>
                  <a:lnTo>
                    <a:pt x="4" y="7"/>
                  </a:lnTo>
                  <a:lnTo>
                    <a:pt x="7" y="3"/>
                  </a:lnTo>
                  <a:lnTo>
                    <a:pt x="15" y="0"/>
                  </a:lnTo>
                  <a:lnTo>
                    <a:pt x="22" y="0"/>
                  </a:lnTo>
                  <a:lnTo>
                    <a:pt x="26" y="0"/>
                  </a:lnTo>
                  <a:lnTo>
                    <a:pt x="30" y="3"/>
                  </a:lnTo>
                  <a:lnTo>
                    <a:pt x="33" y="0"/>
                  </a:lnTo>
                  <a:lnTo>
                    <a:pt x="33" y="0"/>
                  </a:lnTo>
                  <a:lnTo>
                    <a:pt x="37" y="0"/>
                  </a:lnTo>
                  <a:lnTo>
                    <a:pt x="37" y="0"/>
                  </a:lnTo>
                  <a:lnTo>
                    <a:pt x="41" y="3"/>
                  </a:lnTo>
                  <a:lnTo>
                    <a:pt x="44" y="3"/>
                  </a:lnTo>
                  <a:lnTo>
                    <a:pt x="48" y="3"/>
                  </a:lnTo>
                  <a:lnTo>
                    <a:pt x="52" y="0"/>
                  </a:lnTo>
                  <a:lnTo>
                    <a:pt x="59" y="3"/>
                  </a:lnTo>
                  <a:lnTo>
                    <a:pt x="63" y="3"/>
                  </a:lnTo>
                  <a:lnTo>
                    <a:pt x="67" y="11"/>
                  </a:lnTo>
                  <a:lnTo>
                    <a:pt x="70" y="11"/>
                  </a:lnTo>
                  <a:lnTo>
                    <a:pt x="74" y="15"/>
                  </a:lnTo>
                  <a:lnTo>
                    <a:pt x="81" y="15"/>
                  </a:lnTo>
                  <a:lnTo>
                    <a:pt x="81" y="15"/>
                  </a:lnTo>
                  <a:lnTo>
                    <a:pt x="78" y="22"/>
                  </a:lnTo>
                  <a:lnTo>
                    <a:pt x="81" y="22"/>
                  </a:lnTo>
                  <a:lnTo>
                    <a:pt x="81" y="26"/>
                  </a:lnTo>
                  <a:lnTo>
                    <a:pt x="74" y="26"/>
                  </a:lnTo>
                  <a:lnTo>
                    <a:pt x="70" y="33"/>
                  </a:lnTo>
                  <a:lnTo>
                    <a:pt x="70" y="33"/>
                  </a:lnTo>
                  <a:lnTo>
                    <a:pt x="70" y="37"/>
                  </a:lnTo>
                  <a:lnTo>
                    <a:pt x="74" y="37"/>
                  </a:lnTo>
                  <a:lnTo>
                    <a:pt x="74" y="41"/>
                  </a:lnTo>
                  <a:lnTo>
                    <a:pt x="70" y="41"/>
                  </a:lnTo>
                  <a:lnTo>
                    <a:pt x="67" y="41"/>
                  </a:lnTo>
                  <a:lnTo>
                    <a:pt x="67" y="41"/>
                  </a:lnTo>
                  <a:lnTo>
                    <a:pt x="63" y="44"/>
                  </a:lnTo>
                  <a:lnTo>
                    <a:pt x="59" y="44"/>
                  </a:lnTo>
                  <a:lnTo>
                    <a:pt x="59" y="48"/>
                  </a:lnTo>
                  <a:lnTo>
                    <a:pt x="59" y="48"/>
                  </a:lnTo>
                  <a:lnTo>
                    <a:pt x="52" y="52"/>
                  </a:lnTo>
                  <a:lnTo>
                    <a:pt x="48" y="48"/>
                  </a:lnTo>
                  <a:lnTo>
                    <a:pt x="44" y="52"/>
                  </a:lnTo>
                  <a:lnTo>
                    <a:pt x="41" y="52"/>
                  </a:lnTo>
                  <a:lnTo>
                    <a:pt x="37" y="52"/>
                  </a:lnTo>
                  <a:lnTo>
                    <a:pt x="37" y="48"/>
                  </a:lnTo>
                  <a:lnTo>
                    <a:pt x="37" y="41"/>
                  </a:lnTo>
                  <a:lnTo>
                    <a:pt x="33" y="41"/>
                  </a:lnTo>
                  <a:lnTo>
                    <a:pt x="30" y="37"/>
                  </a:lnTo>
                  <a:lnTo>
                    <a:pt x="26" y="4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6" name="Freeform 44"/>
            <p:cNvSpPr/>
            <p:nvPr/>
          </p:nvSpPr>
          <p:spPr bwMode="auto">
            <a:xfrm>
              <a:off x="5577118" y="2630434"/>
              <a:ext cx="245420" cy="169336"/>
            </a:xfrm>
            <a:custGeom>
              <a:avLst/>
              <a:gdLst>
                <a:gd name="T0" fmla="*/ 3 w 137"/>
                <a:gd name="T1" fmla="*/ 49 h 97"/>
                <a:gd name="T2" fmla="*/ 11 w 137"/>
                <a:gd name="T3" fmla="*/ 49 h 97"/>
                <a:gd name="T4" fmla="*/ 18 w 137"/>
                <a:gd name="T5" fmla="*/ 45 h 97"/>
                <a:gd name="T6" fmla="*/ 22 w 137"/>
                <a:gd name="T7" fmla="*/ 41 h 97"/>
                <a:gd name="T8" fmla="*/ 26 w 137"/>
                <a:gd name="T9" fmla="*/ 38 h 97"/>
                <a:gd name="T10" fmla="*/ 33 w 137"/>
                <a:gd name="T11" fmla="*/ 38 h 97"/>
                <a:gd name="T12" fmla="*/ 29 w 137"/>
                <a:gd name="T13" fmla="*/ 34 h 97"/>
                <a:gd name="T14" fmla="*/ 29 w 137"/>
                <a:gd name="T15" fmla="*/ 30 h 97"/>
                <a:gd name="T16" fmla="*/ 40 w 137"/>
                <a:gd name="T17" fmla="*/ 23 h 97"/>
                <a:gd name="T18" fmla="*/ 37 w 137"/>
                <a:gd name="T19" fmla="*/ 19 h 97"/>
                <a:gd name="T20" fmla="*/ 48 w 137"/>
                <a:gd name="T21" fmla="*/ 12 h 97"/>
                <a:gd name="T22" fmla="*/ 55 w 137"/>
                <a:gd name="T23" fmla="*/ 4 h 97"/>
                <a:gd name="T24" fmla="*/ 59 w 137"/>
                <a:gd name="T25" fmla="*/ 0 h 97"/>
                <a:gd name="T26" fmla="*/ 66 w 137"/>
                <a:gd name="T27" fmla="*/ 4 h 97"/>
                <a:gd name="T28" fmla="*/ 70 w 137"/>
                <a:gd name="T29" fmla="*/ 4 h 97"/>
                <a:gd name="T30" fmla="*/ 77 w 137"/>
                <a:gd name="T31" fmla="*/ 4 h 97"/>
                <a:gd name="T32" fmla="*/ 85 w 137"/>
                <a:gd name="T33" fmla="*/ 4 h 97"/>
                <a:gd name="T34" fmla="*/ 92 w 137"/>
                <a:gd name="T35" fmla="*/ 8 h 97"/>
                <a:gd name="T36" fmla="*/ 103 w 137"/>
                <a:gd name="T37" fmla="*/ 8 h 97"/>
                <a:gd name="T38" fmla="*/ 103 w 137"/>
                <a:gd name="T39" fmla="*/ 15 h 97"/>
                <a:gd name="T40" fmla="*/ 103 w 137"/>
                <a:gd name="T41" fmla="*/ 23 h 97"/>
                <a:gd name="T42" fmla="*/ 111 w 137"/>
                <a:gd name="T43" fmla="*/ 30 h 97"/>
                <a:gd name="T44" fmla="*/ 118 w 137"/>
                <a:gd name="T45" fmla="*/ 38 h 97"/>
                <a:gd name="T46" fmla="*/ 126 w 137"/>
                <a:gd name="T47" fmla="*/ 45 h 97"/>
                <a:gd name="T48" fmla="*/ 133 w 137"/>
                <a:gd name="T49" fmla="*/ 52 h 97"/>
                <a:gd name="T50" fmla="*/ 133 w 137"/>
                <a:gd name="T51" fmla="*/ 56 h 97"/>
                <a:gd name="T52" fmla="*/ 122 w 137"/>
                <a:gd name="T53" fmla="*/ 64 h 97"/>
                <a:gd name="T54" fmla="*/ 118 w 137"/>
                <a:gd name="T55" fmla="*/ 64 h 97"/>
                <a:gd name="T56" fmla="*/ 122 w 137"/>
                <a:gd name="T57" fmla="*/ 71 h 97"/>
                <a:gd name="T58" fmla="*/ 126 w 137"/>
                <a:gd name="T59" fmla="*/ 78 h 97"/>
                <a:gd name="T60" fmla="*/ 126 w 137"/>
                <a:gd name="T61" fmla="*/ 82 h 97"/>
                <a:gd name="T62" fmla="*/ 111 w 137"/>
                <a:gd name="T63" fmla="*/ 86 h 97"/>
                <a:gd name="T64" fmla="*/ 111 w 137"/>
                <a:gd name="T65" fmla="*/ 97 h 97"/>
                <a:gd name="T66" fmla="*/ 103 w 137"/>
                <a:gd name="T67" fmla="*/ 93 h 97"/>
                <a:gd name="T68" fmla="*/ 96 w 137"/>
                <a:gd name="T69" fmla="*/ 93 h 97"/>
                <a:gd name="T70" fmla="*/ 89 w 137"/>
                <a:gd name="T71" fmla="*/ 97 h 97"/>
                <a:gd name="T72" fmla="*/ 85 w 137"/>
                <a:gd name="T73" fmla="*/ 93 h 97"/>
                <a:gd name="T74" fmla="*/ 77 w 137"/>
                <a:gd name="T75" fmla="*/ 97 h 97"/>
                <a:gd name="T76" fmla="*/ 70 w 137"/>
                <a:gd name="T77" fmla="*/ 93 h 97"/>
                <a:gd name="T78" fmla="*/ 66 w 137"/>
                <a:gd name="T79" fmla="*/ 93 h 97"/>
                <a:gd name="T80" fmla="*/ 55 w 137"/>
                <a:gd name="T81" fmla="*/ 93 h 97"/>
                <a:gd name="T82" fmla="*/ 51 w 137"/>
                <a:gd name="T83" fmla="*/ 89 h 97"/>
                <a:gd name="T84" fmla="*/ 37 w 137"/>
                <a:gd name="T85" fmla="*/ 89 h 97"/>
                <a:gd name="T86" fmla="*/ 33 w 137"/>
                <a:gd name="T87" fmla="*/ 89 h 97"/>
                <a:gd name="T88" fmla="*/ 14 w 137"/>
                <a:gd name="T89" fmla="*/ 93 h 97"/>
                <a:gd name="T90" fmla="*/ 7 w 137"/>
                <a:gd name="T91" fmla="*/ 89 h 97"/>
                <a:gd name="T92" fmla="*/ 7 w 137"/>
                <a:gd name="T93" fmla="*/ 89 h 97"/>
                <a:gd name="T94" fmla="*/ 0 w 137"/>
                <a:gd name="T95" fmla="*/ 82 h 97"/>
                <a:gd name="T96" fmla="*/ 7 w 137"/>
                <a:gd name="T97" fmla="*/ 75 h 97"/>
                <a:gd name="T98" fmla="*/ 3 w 137"/>
                <a:gd name="T99" fmla="*/ 64 h 97"/>
                <a:gd name="T100" fmla="*/ 3 w 137"/>
                <a:gd name="T101" fmla="*/ 60 h 97"/>
                <a:gd name="T102" fmla="*/ 0 w 137"/>
                <a:gd name="T103" fmla="*/ 49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37" h="97">
                  <a:moveTo>
                    <a:pt x="0" y="49"/>
                  </a:moveTo>
                  <a:lnTo>
                    <a:pt x="3" y="49"/>
                  </a:lnTo>
                  <a:lnTo>
                    <a:pt x="7" y="45"/>
                  </a:lnTo>
                  <a:lnTo>
                    <a:pt x="11" y="49"/>
                  </a:lnTo>
                  <a:lnTo>
                    <a:pt x="18" y="45"/>
                  </a:lnTo>
                  <a:lnTo>
                    <a:pt x="18" y="45"/>
                  </a:lnTo>
                  <a:lnTo>
                    <a:pt x="18" y="41"/>
                  </a:lnTo>
                  <a:lnTo>
                    <a:pt x="22" y="41"/>
                  </a:lnTo>
                  <a:lnTo>
                    <a:pt x="26" y="38"/>
                  </a:lnTo>
                  <a:lnTo>
                    <a:pt x="26" y="38"/>
                  </a:lnTo>
                  <a:lnTo>
                    <a:pt x="29" y="38"/>
                  </a:lnTo>
                  <a:lnTo>
                    <a:pt x="33" y="38"/>
                  </a:lnTo>
                  <a:lnTo>
                    <a:pt x="33" y="34"/>
                  </a:lnTo>
                  <a:lnTo>
                    <a:pt x="29" y="34"/>
                  </a:lnTo>
                  <a:lnTo>
                    <a:pt x="29" y="30"/>
                  </a:lnTo>
                  <a:lnTo>
                    <a:pt x="29" y="30"/>
                  </a:lnTo>
                  <a:lnTo>
                    <a:pt x="33" y="23"/>
                  </a:lnTo>
                  <a:lnTo>
                    <a:pt x="40" y="23"/>
                  </a:lnTo>
                  <a:lnTo>
                    <a:pt x="40" y="19"/>
                  </a:lnTo>
                  <a:lnTo>
                    <a:pt x="37" y="19"/>
                  </a:lnTo>
                  <a:lnTo>
                    <a:pt x="40" y="12"/>
                  </a:lnTo>
                  <a:lnTo>
                    <a:pt x="48" y="12"/>
                  </a:lnTo>
                  <a:lnTo>
                    <a:pt x="51" y="8"/>
                  </a:lnTo>
                  <a:lnTo>
                    <a:pt x="55" y="4"/>
                  </a:lnTo>
                  <a:lnTo>
                    <a:pt x="55" y="4"/>
                  </a:lnTo>
                  <a:lnTo>
                    <a:pt x="59" y="0"/>
                  </a:lnTo>
                  <a:lnTo>
                    <a:pt x="63" y="0"/>
                  </a:lnTo>
                  <a:lnTo>
                    <a:pt x="66" y="4"/>
                  </a:lnTo>
                  <a:lnTo>
                    <a:pt x="66" y="0"/>
                  </a:lnTo>
                  <a:lnTo>
                    <a:pt x="70" y="4"/>
                  </a:lnTo>
                  <a:lnTo>
                    <a:pt x="74" y="4"/>
                  </a:lnTo>
                  <a:lnTo>
                    <a:pt x="77" y="4"/>
                  </a:lnTo>
                  <a:lnTo>
                    <a:pt x="81" y="8"/>
                  </a:lnTo>
                  <a:lnTo>
                    <a:pt x="85" y="4"/>
                  </a:lnTo>
                  <a:lnTo>
                    <a:pt x="92" y="4"/>
                  </a:lnTo>
                  <a:lnTo>
                    <a:pt x="92" y="8"/>
                  </a:lnTo>
                  <a:lnTo>
                    <a:pt x="96" y="8"/>
                  </a:lnTo>
                  <a:lnTo>
                    <a:pt x="103" y="8"/>
                  </a:lnTo>
                  <a:lnTo>
                    <a:pt x="103" y="12"/>
                  </a:lnTo>
                  <a:lnTo>
                    <a:pt x="103" y="15"/>
                  </a:lnTo>
                  <a:lnTo>
                    <a:pt x="103" y="19"/>
                  </a:lnTo>
                  <a:lnTo>
                    <a:pt x="103" y="23"/>
                  </a:lnTo>
                  <a:lnTo>
                    <a:pt x="107" y="26"/>
                  </a:lnTo>
                  <a:lnTo>
                    <a:pt x="111" y="30"/>
                  </a:lnTo>
                  <a:lnTo>
                    <a:pt x="114" y="38"/>
                  </a:lnTo>
                  <a:lnTo>
                    <a:pt x="118" y="38"/>
                  </a:lnTo>
                  <a:lnTo>
                    <a:pt x="118" y="45"/>
                  </a:lnTo>
                  <a:lnTo>
                    <a:pt x="126" y="45"/>
                  </a:lnTo>
                  <a:lnTo>
                    <a:pt x="133" y="49"/>
                  </a:lnTo>
                  <a:lnTo>
                    <a:pt x="133" y="52"/>
                  </a:lnTo>
                  <a:lnTo>
                    <a:pt x="137" y="56"/>
                  </a:lnTo>
                  <a:lnTo>
                    <a:pt x="133" y="56"/>
                  </a:lnTo>
                  <a:lnTo>
                    <a:pt x="129" y="64"/>
                  </a:lnTo>
                  <a:lnTo>
                    <a:pt x="122" y="64"/>
                  </a:lnTo>
                  <a:lnTo>
                    <a:pt x="118" y="60"/>
                  </a:lnTo>
                  <a:lnTo>
                    <a:pt x="118" y="64"/>
                  </a:lnTo>
                  <a:lnTo>
                    <a:pt x="118" y="67"/>
                  </a:lnTo>
                  <a:lnTo>
                    <a:pt x="122" y="71"/>
                  </a:lnTo>
                  <a:lnTo>
                    <a:pt x="122" y="75"/>
                  </a:lnTo>
                  <a:lnTo>
                    <a:pt x="126" y="78"/>
                  </a:lnTo>
                  <a:lnTo>
                    <a:pt x="126" y="82"/>
                  </a:lnTo>
                  <a:lnTo>
                    <a:pt x="126" y="82"/>
                  </a:lnTo>
                  <a:lnTo>
                    <a:pt x="118" y="86"/>
                  </a:lnTo>
                  <a:lnTo>
                    <a:pt x="111" y="86"/>
                  </a:lnTo>
                  <a:lnTo>
                    <a:pt x="111" y="89"/>
                  </a:lnTo>
                  <a:lnTo>
                    <a:pt x="111" y="97"/>
                  </a:lnTo>
                  <a:lnTo>
                    <a:pt x="107" y="97"/>
                  </a:lnTo>
                  <a:lnTo>
                    <a:pt x="103" y="93"/>
                  </a:lnTo>
                  <a:lnTo>
                    <a:pt x="100" y="93"/>
                  </a:lnTo>
                  <a:lnTo>
                    <a:pt x="96" y="93"/>
                  </a:lnTo>
                  <a:lnTo>
                    <a:pt x="92" y="93"/>
                  </a:lnTo>
                  <a:lnTo>
                    <a:pt x="89" y="97"/>
                  </a:lnTo>
                  <a:lnTo>
                    <a:pt x="85" y="97"/>
                  </a:lnTo>
                  <a:lnTo>
                    <a:pt x="85" y="93"/>
                  </a:lnTo>
                  <a:lnTo>
                    <a:pt x="81" y="93"/>
                  </a:lnTo>
                  <a:lnTo>
                    <a:pt x="77" y="97"/>
                  </a:lnTo>
                  <a:lnTo>
                    <a:pt x="74" y="93"/>
                  </a:lnTo>
                  <a:lnTo>
                    <a:pt x="70" y="93"/>
                  </a:lnTo>
                  <a:lnTo>
                    <a:pt x="66" y="93"/>
                  </a:lnTo>
                  <a:lnTo>
                    <a:pt x="66" y="93"/>
                  </a:lnTo>
                  <a:lnTo>
                    <a:pt x="63" y="93"/>
                  </a:lnTo>
                  <a:lnTo>
                    <a:pt x="55" y="93"/>
                  </a:lnTo>
                  <a:lnTo>
                    <a:pt x="55" y="93"/>
                  </a:lnTo>
                  <a:lnTo>
                    <a:pt x="51" y="89"/>
                  </a:lnTo>
                  <a:lnTo>
                    <a:pt x="44" y="89"/>
                  </a:lnTo>
                  <a:lnTo>
                    <a:pt x="37" y="89"/>
                  </a:lnTo>
                  <a:lnTo>
                    <a:pt x="37" y="89"/>
                  </a:lnTo>
                  <a:lnTo>
                    <a:pt x="33" y="89"/>
                  </a:lnTo>
                  <a:lnTo>
                    <a:pt x="29" y="89"/>
                  </a:lnTo>
                  <a:lnTo>
                    <a:pt x="14" y="93"/>
                  </a:lnTo>
                  <a:lnTo>
                    <a:pt x="14" y="93"/>
                  </a:lnTo>
                  <a:lnTo>
                    <a:pt x="7" y="89"/>
                  </a:lnTo>
                  <a:lnTo>
                    <a:pt x="7" y="89"/>
                  </a:lnTo>
                  <a:lnTo>
                    <a:pt x="7" y="89"/>
                  </a:lnTo>
                  <a:lnTo>
                    <a:pt x="3" y="86"/>
                  </a:lnTo>
                  <a:lnTo>
                    <a:pt x="0" y="82"/>
                  </a:lnTo>
                  <a:lnTo>
                    <a:pt x="3" y="78"/>
                  </a:lnTo>
                  <a:lnTo>
                    <a:pt x="7" y="75"/>
                  </a:lnTo>
                  <a:lnTo>
                    <a:pt x="7" y="67"/>
                  </a:lnTo>
                  <a:lnTo>
                    <a:pt x="3" y="64"/>
                  </a:lnTo>
                  <a:lnTo>
                    <a:pt x="3" y="60"/>
                  </a:lnTo>
                  <a:lnTo>
                    <a:pt x="3" y="60"/>
                  </a:lnTo>
                  <a:lnTo>
                    <a:pt x="0" y="52"/>
                  </a:lnTo>
                  <a:lnTo>
                    <a:pt x="0" y="4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7" name="Freeform 45"/>
            <p:cNvSpPr/>
            <p:nvPr/>
          </p:nvSpPr>
          <p:spPr bwMode="auto">
            <a:xfrm>
              <a:off x="5557417" y="2766600"/>
              <a:ext cx="483673" cy="265349"/>
            </a:xfrm>
            <a:custGeom>
              <a:avLst/>
              <a:gdLst>
                <a:gd name="T0" fmla="*/ 40 w 270"/>
                <a:gd name="T1" fmla="*/ 11 h 152"/>
                <a:gd name="T2" fmla="*/ 62 w 270"/>
                <a:gd name="T3" fmla="*/ 11 h 152"/>
                <a:gd name="T4" fmla="*/ 77 w 270"/>
                <a:gd name="T5" fmla="*/ 15 h 152"/>
                <a:gd name="T6" fmla="*/ 96 w 270"/>
                <a:gd name="T7" fmla="*/ 15 h 152"/>
                <a:gd name="T8" fmla="*/ 111 w 270"/>
                <a:gd name="T9" fmla="*/ 15 h 152"/>
                <a:gd name="T10" fmla="*/ 122 w 270"/>
                <a:gd name="T11" fmla="*/ 8 h 152"/>
                <a:gd name="T12" fmla="*/ 140 w 270"/>
                <a:gd name="T13" fmla="*/ 0 h 152"/>
                <a:gd name="T14" fmla="*/ 170 w 270"/>
                <a:gd name="T15" fmla="*/ 0 h 152"/>
                <a:gd name="T16" fmla="*/ 185 w 270"/>
                <a:gd name="T17" fmla="*/ 15 h 152"/>
                <a:gd name="T18" fmla="*/ 196 w 270"/>
                <a:gd name="T19" fmla="*/ 30 h 152"/>
                <a:gd name="T20" fmla="*/ 218 w 270"/>
                <a:gd name="T21" fmla="*/ 37 h 152"/>
                <a:gd name="T22" fmla="*/ 237 w 270"/>
                <a:gd name="T23" fmla="*/ 45 h 152"/>
                <a:gd name="T24" fmla="*/ 255 w 270"/>
                <a:gd name="T25" fmla="*/ 45 h 152"/>
                <a:gd name="T26" fmla="*/ 270 w 270"/>
                <a:gd name="T27" fmla="*/ 52 h 152"/>
                <a:gd name="T28" fmla="*/ 266 w 270"/>
                <a:gd name="T29" fmla="*/ 71 h 152"/>
                <a:gd name="T30" fmla="*/ 255 w 270"/>
                <a:gd name="T31" fmla="*/ 86 h 152"/>
                <a:gd name="T32" fmla="*/ 248 w 270"/>
                <a:gd name="T33" fmla="*/ 97 h 152"/>
                <a:gd name="T34" fmla="*/ 233 w 270"/>
                <a:gd name="T35" fmla="*/ 104 h 152"/>
                <a:gd name="T36" fmla="*/ 218 w 270"/>
                <a:gd name="T37" fmla="*/ 108 h 152"/>
                <a:gd name="T38" fmla="*/ 203 w 270"/>
                <a:gd name="T39" fmla="*/ 108 h 152"/>
                <a:gd name="T40" fmla="*/ 203 w 270"/>
                <a:gd name="T41" fmla="*/ 119 h 152"/>
                <a:gd name="T42" fmla="*/ 203 w 270"/>
                <a:gd name="T43" fmla="*/ 112 h 152"/>
                <a:gd name="T44" fmla="*/ 192 w 270"/>
                <a:gd name="T45" fmla="*/ 119 h 152"/>
                <a:gd name="T46" fmla="*/ 181 w 270"/>
                <a:gd name="T47" fmla="*/ 123 h 152"/>
                <a:gd name="T48" fmla="*/ 192 w 270"/>
                <a:gd name="T49" fmla="*/ 126 h 152"/>
                <a:gd name="T50" fmla="*/ 196 w 270"/>
                <a:gd name="T51" fmla="*/ 130 h 152"/>
                <a:gd name="T52" fmla="*/ 203 w 270"/>
                <a:gd name="T53" fmla="*/ 134 h 152"/>
                <a:gd name="T54" fmla="*/ 196 w 270"/>
                <a:gd name="T55" fmla="*/ 119 h 152"/>
                <a:gd name="T56" fmla="*/ 211 w 270"/>
                <a:gd name="T57" fmla="*/ 134 h 152"/>
                <a:gd name="T58" fmla="*/ 222 w 270"/>
                <a:gd name="T59" fmla="*/ 130 h 152"/>
                <a:gd name="T60" fmla="*/ 225 w 270"/>
                <a:gd name="T61" fmla="*/ 138 h 152"/>
                <a:gd name="T62" fmla="*/ 199 w 270"/>
                <a:gd name="T63" fmla="*/ 145 h 152"/>
                <a:gd name="T64" fmla="*/ 177 w 270"/>
                <a:gd name="T65" fmla="*/ 149 h 152"/>
                <a:gd name="T66" fmla="*/ 170 w 270"/>
                <a:gd name="T67" fmla="*/ 134 h 152"/>
                <a:gd name="T68" fmla="*/ 177 w 270"/>
                <a:gd name="T69" fmla="*/ 126 h 152"/>
                <a:gd name="T70" fmla="*/ 174 w 270"/>
                <a:gd name="T71" fmla="*/ 123 h 152"/>
                <a:gd name="T72" fmla="*/ 159 w 270"/>
                <a:gd name="T73" fmla="*/ 119 h 152"/>
                <a:gd name="T74" fmla="*/ 151 w 270"/>
                <a:gd name="T75" fmla="*/ 115 h 152"/>
                <a:gd name="T76" fmla="*/ 155 w 270"/>
                <a:gd name="T77" fmla="*/ 112 h 152"/>
                <a:gd name="T78" fmla="*/ 151 w 270"/>
                <a:gd name="T79" fmla="*/ 108 h 152"/>
                <a:gd name="T80" fmla="*/ 144 w 270"/>
                <a:gd name="T81" fmla="*/ 112 h 152"/>
                <a:gd name="T82" fmla="*/ 133 w 270"/>
                <a:gd name="T83" fmla="*/ 119 h 152"/>
                <a:gd name="T84" fmla="*/ 122 w 270"/>
                <a:gd name="T85" fmla="*/ 130 h 152"/>
                <a:gd name="T86" fmla="*/ 122 w 270"/>
                <a:gd name="T87" fmla="*/ 138 h 152"/>
                <a:gd name="T88" fmla="*/ 103 w 270"/>
                <a:gd name="T89" fmla="*/ 138 h 152"/>
                <a:gd name="T90" fmla="*/ 103 w 270"/>
                <a:gd name="T91" fmla="*/ 130 h 152"/>
                <a:gd name="T92" fmla="*/ 111 w 270"/>
                <a:gd name="T93" fmla="*/ 115 h 152"/>
                <a:gd name="T94" fmla="*/ 122 w 270"/>
                <a:gd name="T95" fmla="*/ 112 h 152"/>
                <a:gd name="T96" fmla="*/ 111 w 270"/>
                <a:gd name="T97" fmla="*/ 97 h 152"/>
                <a:gd name="T98" fmla="*/ 100 w 270"/>
                <a:gd name="T99" fmla="*/ 82 h 152"/>
                <a:gd name="T100" fmla="*/ 81 w 270"/>
                <a:gd name="T101" fmla="*/ 78 h 152"/>
                <a:gd name="T102" fmla="*/ 70 w 270"/>
                <a:gd name="T103" fmla="*/ 75 h 152"/>
                <a:gd name="T104" fmla="*/ 66 w 270"/>
                <a:gd name="T105" fmla="*/ 86 h 152"/>
                <a:gd name="T106" fmla="*/ 44 w 270"/>
                <a:gd name="T107" fmla="*/ 93 h 152"/>
                <a:gd name="T108" fmla="*/ 22 w 270"/>
                <a:gd name="T109" fmla="*/ 89 h 152"/>
                <a:gd name="T110" fmla="*/ 7 w 270"/>
                <a:gd name="T111" fmla="*/ 86 h 152"/>
                <a:gd name="T112" fmla="*/ 3 w 270"/>
                <a:gd name="T113" fmla="*/ 67 h 152"/>
                <a:gd name="T114" fmla="*/ 18 w 270"/>
                <a:gd name="T115" fmla="*/ 45 h 152"/>
                <a:gd name="T116" fmla="*/ 22 w 270"/>
                <a:gd name="T117" fmla="*/ 34 h 152"/>
                <a:gd name="T118" fmla="*/ 18 w 270"/>
                <a:gd name="T119" fmla="*/ 15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70" h="152">
                  <a:moveTo>
                    <a:pt x="18" y="11"/>
                  </a:moveTo>
                  <a:lnTo>
                    <a:pt x="18" y="11"/>
                  </a:lnTo>
                  <a:lnTo>
                    <a:pt x="25" y="15"/>
                  </a:lnTo>
                  <a:lnTo>
                    <a:pt x="25" y="15"/>
                  </a:lnTo>
                  <a:lnTo>
                    <a:pt x="40" y="11"/>
                  </a:lnTo>
                  <a:lnTo>
                    <a:pt x="44" y="11"/>
                  </a:lnTo>
                  <a:lnTo>
                    <a:pt x="48" y="11"/>
                  </a:lnTo>
                  <a:lnTo>
                    <a:pt x="48" y="11"/>
                  </a:lnTo>
                  <a:lnTo>
                    <a:pt x="55" y="11"/>
                  </a:lnTo>
                  <a:lnTo>
                    <a:pt x="62" y="11"/>
                  </a:lnTo>
                  <a:lnTo>
                    <a:pt x="66" y="15"/>
                  </a:lnTo>
                  <a:lnTo>
                    <a:pt x="66" y="15"/>
                  </a:lnTo>
                  <a:lnTo>
                    <a:pt x="74" y="15"/>
                  </a:lnTo>
                  <a:lnTo>
                    <a:pt x="77" y="15"/>
                  </a:lnTo>
                  <a:lnTo>
                    <a:pt x="77" y="15"/>
                  </a:lnTo>
                  <a:lnTo>
                    <a:pt x="81" y="15"/>
                  </a:lnTo>
                  <a:lnTo>
                    <a:pt x="85" y="15"/>
                  </a:lnTo>
                  <a:lnTo>
                    <a:pt x="88" y="19"/>
                  </a:lnTo>
                  <a:lnTo>
                    <a:pt x="92" y="15"/>
                  </a:lnTo>
                  <a:lnTo>
                    <a:pt x="96" y="15"/>
                  </a:lnTo>
                  <a:lnTo>
                    <a:pt x="96" y="19"/>
                  </a:lnTo>
                  <a:lnTo>
                    <a:pt x="100" y="19"/>
                  </a:lnTo>
                  <a:lnTo>
                    <a:pt x="103" y="15"/>
                  </a:lnTo>
                  <a:lnTo>
                    <a:pt x="107" y="15"/>
                  </a:lnTo>
                  <a:lnTo>
                    <a:pt x="111" y="15"/>
                  </a:lnTo>
                  <a:lnTo>
                    <a:pt x="114" y="15"/>
                  </a:lnTo>
                  <a:lnTo>
                    <a:pt x="118" y="19"/>
                  </a:lnTo>
                  <a:lnTo>
                    <a:pt x="122" y="19"/>
                  </a:lnTo>
                  <a:lnTo>
                    <a:pt x="122" y="11"/>
                  </a:lnTo>
                  <a:lnTo>
                    <a:pt x="122" y="8"/>
                  </a:lnTo>
                  <a:lnTo>
                    <a:pt x="129" y="8"/>
                  </a:lnTo>
                  <a:lnTo>
                    <a:pt x="137" y="4"/>
                  </a:lnTo>
                  <a:lnTo>
                    <a:pt x="137" y="4"/>
                  </a:lnTo>
                  <a:lnTo>
                    <a:pt x="140" y="4"/>
                  </a:lnTo>
                  <a:lnTo>
                    <a:pt x="140" y="0"/>
                  </a:lnTo>
                  <a:lnTo>
                    <a:pt x="144" y="0"/>
                  </a:lnTo>
                  <a:lnTo>
                    <a:pt x="151" y="0"/>
                  </a:lnTo>
                  <a:lnTo>
                    <a:pt x="159" y="0"/>
                  </a:lnTo>
                  <a:lnTo>
                    <a:pt x="166" y="0"/>
                  </a:lnTo>
                  <a:lnTo>
                    <a:pt x="170" y="0"/>
                  </a:lnTo>
                  <a:lnTo>
                    <a:pt x="170" y="8"/>
                  </a:lnTo>
                  <a:lnTo>
                    <a:pt x="174" y="8"/>
                  </a:lnTo>
                  <a:lnTo>
                    <a:pt x="174" y="11"/>
                  </a:lnTo>
                  <a:lnTo>
                    <a:pt x="177" y="19"/>
                  </a:lnTo>
                  <a:lnTo>
                    <a:pt x="185" y="15"/>
                  </a:lnTo>
                  <a:lnTo>
                    <a:pt x="188" y="19"/>
                  </a:lnTo>
                  <a:lnTo>
                    <a:pt x="188" y="23"/>
                  </a:lnTo>
                  <a:lnTo>
                    <a:pt x="192" y="23"/>
                  </a:lnTo>
                  <a:lnTo>
                    <a:pt x="192" y="26"/>
                  </a:lnTo>
                  <a:lnTo>
                    <a:pt x="196" y="30"/>
                  </a:lnTo>
                  <a:lnTo>
                    <a:pt x="203" y="37"/>
                  </a:lnTo>
                  <a:lnTo>
                    <a:pt x="203" y="34"/>
                  </a:lnTo>
                  <a:lnTo>
                    <a:pt x="211" y="37"/>
                  </a:lnTo>
                  <a:lnTo>
                    <a:pt x="214" y="37"/>
                  </a:lnTo>
                  <a:lnTo>
                    <a:pt x="218" y="37"/>
                  </a:lnTo>
                  <a:lnTo>
                    <a:pt x="222" y="34"/>
                  </a:lnTo>
                  <a:lnTo>
                    <a:pt x="225" y="34"/>
                  </a:lnTo>
                  <a:lnTo>
                    <a:pt x="229" y="41"/>
                  </a:lnTo>
                  <a:lnTo>
                    <a:pt x="233" y="45"/>
                  </a:lnTo>
                  <a:lnTo>
                    <a:pt x="237" y="45"/>
                  </a:lnTo>
                  <a:lnTo>
                    <a:pt x="237" y="45"/>
                  </a:lnTo>
                  <a:lnTo>
                    <a:pt x="244" y="45"/>
                  </a:lnTo>
                  <a:lnTo>
                    <a:pt x="248" y="45"/>
                  </a:lnTo>
                  <a:lnTo>
                    <a:pt x="251" y="49"/>
                  </a:lnTo>
                  <a:lnTo>
                    <a:pt x="255" y="45"/>
                  </a:lnTo>
                  <a:lnTo>
                    <a:pt x="259" y="49"/>
                  </a:lnTo>
                  <a:lnTo>
                    <a:pt x="262" y="49"/>
                  </a:lnTo>
                  <a:lnTo>
                    <a:pt x="266" y="49"/>
                  </a:lnTo>
                  <a:lnTo>
                    <a:pt x="266" y="52"/>
                  </a:lnTo>
                  <a:lnTo>
                    <a:pt x="270" y="52"/>
                  </a:lnTo>
                  <a:lnTo>
                    <a:pt x="270" y="56"/>
                  </a:lnTo>
                  <a:lnTo>
                    <a:pt x="266" y="60"/>
                  </a:lnTo>
                  <a:lnTo>
                    <a:pt x="262" y="60"/>
                  </a:lnTo>
                  <a:lnTo>
                    <a:pt x="262" y="67"/>
                  </a:lnTo>
                  <a:lnTo>
                    <a:pt x="266" y="71"/>
                  </a:lnTo>
                  <a:lnTo>
                    <a:pt x="270" y="75"/>
                  </a:lnTo>
                  <a:lnTo>
                    <a:pt x="266" y="78"/>
                  </a:lnTo>
                  <a:lnTo>
                    <a:pt x="266" y="82"/>
                  </a:lnTo>
                  <a:lnTo>
                    <a:pt x="262" y="86"/>
                  </a:lnTo>
                  <a:lnTo>
                    <a:pt x="255" y="86"/>
                  </a:lnTo>
                  <a:lnTo>
                    <a:pt x="251" y="89"/>
                  </a:lnTo>
                  <a:lnTo>
                    <a:pt x="251" y="93"/>
                  </a:lnTo>
                  <a:lnTo>
                    <a:pt x="248" y="97"/>
                  </a:lnTo>
                  <a:lnTo>
                    <a:pt x="248" y="101"/>
                  </a:lnTo>
                  <a:lnTo>
                    <a:pt x="248" y="97"/>
                  </a:lnTo>
                  <a:lnTo>
                    <a:pt x="244" y="97"/>
                  </a:lnTo>
                  <a:lnTo>
                    <a:pt x="240" y="101"/>
                  </a:lnTo>
                  <a:lnTo>
                    <a:pt x="237" y="101"/>
                  </a:lnTo>
                  <a:lnTo>
                    <a:pt x="233" y="101"/>
                  </a:lnTo>
                  <a:lnTo>
                    <a:pt x="233" y="104"/>
                  </a:lnTo>
                  <a:lnTo>
                    <a:pt x="229" y="104"/>
                  </a:lnTo>
                  <a:lnTo>
                    <a:pt x="225" y="104"/>
                  </a:lnTo>
                  <a:lnTo>
                    <a:pt x="222" y="108"/>
                  </a:lnTo>
                  <a:lnTo>
                    <a:pt x="222" y="108"/>
                  </a:lnTo>
                  <a:lnTo>
                    <a:pt x="218" y="108"/>
                  </a:lnTo>
                  <a:lnTo>
                    <a:pt x="218" y="112"/>
                  </a:lnTo>
                  <a:lnTo>
                    <a:pt x="211" y="108"/>
                  </a:lnTo>
                  <a:lnTo>
                    <a:pt x="207" y="112"/>
                  </a:lnTo>
                  <a:lnTo>
                    <a:pt x="207" y="112"/>
                  </a:lnTo>
                  <a:lnTo>
                    <a:pt x="203" y="108"/>
                  </a:lnTo>
                  <a:lnTo>
                    <a:pt x="203" y="108"/>
                  </a:lnTo>
                  <a:lnTo>
                    <a:pt x="203" y="112"/>
                  </a:lnTo>
                  <a:lnTo>
                    <a:pt x="207" y="112"/>
                  </a:lnTo>
                  <a:lnTo>
                    <a:pt x="203" y="115"/>
                  </a:lnTo>
                  <a:lnTo>
                    <a:pt x="203" y="119"/>
                  </a:lnTo>
                  <a:lnTo>
                    <a:pt x="199" y="119"/>
                  </a:lnTo>
                  <a:lnTo>
                    <a:pt x="199" y="119"/>
                  </a:lnTo>
                  <a:lnTo>
                    <a:pt x="199" y="119"/>
                  </a:lnTo>
                  <a:lnTo>
                    <a:pt x="203" y="115"/>
                  </a:lnTo>
                  <a:lnTo>
                    <a:pt x="203" y="112"/>
                  </a:lnTo>
                  <a:lnTo>
                    <a:pt x="199" y="112"/>
                  </a:lnTo>
                  <a:lnTo>
                    <a:pt x="199" y="112"/>
                  </a:lnTo>
                  <a:lnTo>
                    <a:pt x="196" y="119"/>
                  </a:lnTo>
                  <a:lnTo>
                    <a:pt x="192" y="119"/>
                  </a:lnTo>
                  <a:lnTo>
                    <a:pt x="192" y="119"/>
                  </a:lnTo>
                  <a:lnTo>
                    <a:pt x="188" y="119"/>
                  </a:lnTo>
                  <a:lnTo>
                    <a:pt x="185" y="119"/>
                  </a:lnTo>
                  <a:lnTo>
                    <a:pt x="185" y="119"/>
                  </a:lnTo>
                  <a:lnTo>
                    <a:pt x="181" y="119"/>
                  </a:lnTo>
                  <a:lnTo>
                    <a:pt x="181" y="123"/>
                  </a:lnTo>
                  <a:lnTo>
                    <a:pt x="181" y="123"/>
                  </a:lnTo>
                  <a:lnTo>
                    <a:pt x="188" y="123"/>
                  </a:lnTo>
                  <a:lnTo>
                    <a:pt x="188" y="123"/>
                  </a:lnTo>
                  <a:lnTo>
                    <a:pt x="192" y="126"/>
                  </a:lnTo>
                  <a:lnTo>
                    <a:pt x="192" y="126"/>
                  </a:lnTo>
                  <a:lnTo>
                    <a:pt x="196" y="126"/>
                  </a:lnTo>
                  <a:lnTo>
                    <a:pt x="192" y="126"/>
                  </a:lnTo>
                  <a:lnTo>
                    <a:pt x="192" y="130"/>
                  </a:lnTo>
                  <a:lnTo>
                    <a:pt x="196" y="130"/>
                  </a:lnTo>
                  <a:lnTo>
                    <a:pt x="196" y="130"/>
                  </a:lnTo>
                  <a:lnTo>
                    <a:pt x="196" y="130"/>
                  </a:lnTo>
                  <a:lnTo>
                    <a:pt x="196" y="130"/>
                  </a:lnTo>
                  <a:lnTo>
                    <a:pt x="199" y="130"/>
                  </a:lnTo>
                  <a:lnTo>
                    <a:pt x="199" y="134"/>
                  </a:lnTo>
                  <a:lnTo>
                    <a:pt x="203" y="134"/>
                  </a:lnTo>
                  <a:lnTo>
                    <a:pt x="207" y="138"/>
                  </a:lnTo>
                  <a:lnTo>
                    <a:pt x="207" y="134"/>
                  </a:lnTo>
                  <a:lnTo>
                    <a:pt x="203" y="130"/>
                  </a:lnTo>
                  <a:lnTo>
                    <a:pt x="196" y="123"/>
                  </a:lnTo>
                  <a:lnTo>
                    <a:pt x="196" y="119"/>
                  </a:lnTo>
                  <a:lnTo>
                    <a:pt x="196" y="119"/>
                  </a:lnTo>
                  <a:lnTo>
                    <a:pt x="199" y="123"/>
                  </a:lnTo>
                  <a:lnTo>
                    <a:pt x="199" y="126"/>
                  </a:lnTo>
                  <a:lnTo>
                    <a:pt x="207" y="134"/>
                  </a:lnTo>
                  <a:lnTo>
                    <a:pt x="211" y="134"/>
                  </a:lnTo>
                  <a:lnTo>
                    <a:pt x="211" y="134"/>
                  </a:lnTo>
                  <a:lnTo>
                    <a:pt x="214" y="134"/>
                  </a:lnTo>
                  <a:lnTo>
                    <a:pt x="218" y="134"/>
                  </a:lnTo>
                  <a:lnTo>
                    <a:pt x="218" y="130"/>
                  </a:lnTo>
                  <a:lnTo>
                    <a:pt x="222" y="130"/>
                  </a:lnTo>
                  <a:lnTo>
                    <a:pt x="229" y="130"/>
                  </a:lnTo>
                  <a:lnTo>
                    <a:pt x="225" y="134"/>
                  </a:lnTo>
                  <a:lnTo>
                    <a:pt x="225" y="134"/>
                  </a:lnTo>
                  <a:lnTo>
                    <a:pt x="225" y="138"/>
                  </a:lnTo>
                  <a:lnTo>
                    <a:pt x="225" y="138"/>
                  </a:lnTo>
                  <a:lnTo>
                    <a:pt x="218" y="141"/>
                  </a:lnTo>
                  <a:lnTo>
                    <a:pt x="211" y="138"/>
                  </a:lnTo>
                  <a:lnTo>
                    <a:pt x="207" y="141"/>
                  </a:lnTo>
                  <a:lnTo>
                    <a:pt x="207" y="145"/>
                  </a:lnTo>
                  <a:lnTo>
                    <a:pt x="199" y="145"/>
                  </a:lnTo>
                  <a:lnTo>
                    <a:pt x="192" y="149"/>
                  </a:lnTo>
                  <a:lnTo>
                    <a:pt x="188" y="152"/>
                  </a:lnTo>
                  <a:lnTo>
                    <a:pt x="181" y="152"/>
                  </a:lnTo>
                  <a:lnTo>
                    <a:pt x="177" y="149"/>
                  </a:lnTo>
                  <a:lnTo>
                    <a:pt x="177" y="149"/>
                  </a:lnTo>
                  <a:lnTo>
                    <a:pt x="181" y="141"/>
                  </a:lnTo>
                  <a:lnTo>
                    <a:pt x="181" y="141"/>
                  </a:lnTo>
                  <a:lnTo>
                    <a:pt x="177" y="138"/>
                  </a:lnTo>
                  <a:lnTo>
                    <a:pt x="174" y="138"/>
                  </a:lnTo>
                  <a:lnTo>
                    <a:pt x="170" y="134"/>
                  </a:lnTo>
                  <a:lnTo>
                    <a:pt x="166" y="138"/>
                  </a:lnTo>
                  <a:lnTo>
                    <a:pt x="166" y="138"/>
                  </a:lnTo>
                  <a:lnTo>
                    <a:pt x="170" y="130"/>
                  </a:lnTo>
                  <a:lnTo>
                    <a:pt x="174" y="130"/>
                  </a:lnTo>
                  <a:lnTo>
                    <a:pt x="177" y="126"/>
                  </a:lnTo>
                  <a:lnTo>
                    <a:pt x="181" y="126"/>
                  </a:lnTo>
                  <a:lnTo>
                    <a:pt x="177" y="126"/>
                  </a:lnTo>
                  <a:lnTo>
                    <a:pt x="177" y="123"/>
                  </a:lnTo>
                  <a:lnTo>
                    <a:pt x="177" y="119"/>
                  </a:lnTo>
                  <a:lnTo>
                    <a:pt x="174" y="123"/>
                  </a:lnTo>
                  <a:lnTo>
                    <a:pt x="174" y="123"/>
                  </a:lnTo>
                  <a:lnTo>
                    <a:pt x="170" y="119"/>
                  </a:lnTo>
                  <a:lnTo>
                    <a:pt x="166" y="119"/>
                  </a:lnTo>
                  <a:lnTo>
                    <a:pt x="162" y="123"/>
                  </a:lnTo>
                  <a:lnTo>
                    <a:pt x="159" y="119"/>
                  </a:lnTo>
                  <a:lnTo>
                    <a:pt x="155" y="119"/>
                  </a:lnTo>
                  <a:lnTo>
                    <a:pt x="155" y="119"/>
                  </a:lnTo>
                  <a:lnTo>
                    <a:pt x="155" y="119"/>
                  </a:lnTo>
                  <a:lnTo>
                    <a:pt x="155" y="115"/>
                  </a:lnTo>
                  <a:lnTo>
                    <a:pt x="151" y="115"/>
                  </a:lnTo>
                  <a:lnTo>
                    <a:pt x="144" y="115"/>
                  </a:lnTo>
                  <a:lnTo>
                    <a:pt x="144" y="112"/>
                  </a:lnTo>
                  <a:lnTo>
                    <a:pt x="148" y="112"/>
                  </a:lnTo>
                  <a:lnTo>
                    <a:pt x="155" y="112"/>
                  </a:lnTo>
                  <a:lnTo>
                    <a:pt x="155" y="112"/>
                  </a:lnTo>
                  <a:lnTo>
                    <a:pt x="159" y="112"/>
                  </a:lnTo>
                  <a:lnTo>
                    <a:pt x="162" y="112"/>
                  </a:lnTo>
                  <a:lnTo>
                    <a:pt x="155" y="112"/>
                  </a:lnTo>
                  <a:lnTo>
                    <a:pt x="155" y="112"/>
                  </a:lnTo>
                  <a:lnTo>
                    <a:pt x="151" y="108"/>
                  </a:lnTo>
                  <a:lnTo>
                    <a:pt x="151" y="108"/>
                  </a:lnTo>
                  <a:lnTo>
                    <a:pt x="151" y="108"/>
                  </a:lnTo>
                  <a:lnTo>
                    <a:pt x="148" y="112"/>
                  </a:lnTo>
                  <a:lnTo>
                    <a:pt x="144" y="112"/>
                  </a:lnTo>
                  <a:lnTo>
                    <a:pt x="144" y="112"/>
                  </a:lnTo>
                  <a:lnTo>
                    <a:pt x="144" y="108"/>
                  </a:lnTo>
                  <a:lnTo>
                    <a:pt x="140" y="112"/>
                  </a:lnTo>
                  <a:lnTo>
                    <a:pt x="137" y="112"/>
                  </a:lnTo>
                  <a:lnTo>
                    <a:pt x="133" y="115"/>
                  </a:lnTo>
                  <a:lnTo>
                    <a:pt x="133" y="119"/>
                  </a:lnTo>
                  <a:lnTo>
                    <a:pt x="129" y="123"/>
                  </a:lnTo>
                  <a:lnTo>
                    <a:pt x="129" y="123"/>
                  </a:lnTo>
                  <a:lnTo>
                    <a:pt x="129" y="123"/>
                  </a:lnTo>
                  <a:lnTo>
                    <a:pt x="125" y="130"/>
                  </a:lnTo>
                  <a:lnTo>
                    <a:pt x="122" y="130"/>
                  </a:lnTo>
                  <a:lnTo>
                    <a:pt x="122" y="130"/>
                  </a:lnTo>
                  <a:lnTo>
                    <a:pt x="122" y="130"/>
                  </a:lnTo>
                  <a:lnTo>
                    <a:pt x="122" y="134"/>
                  </a:lnTo>
                  <a:lnTo>
                    <a:pt x="122" y="134"/>
                  </a:lnTo>
                  <a:lnTo>
                    <a:pt x="122" y="138"/>
                  </a:lnTo>
                  <a:lnTo>
                    <a:pt x="122" y="138"/>
                  </a:lnTo>
                  <a:lnTo>
                    <a:pt x="118" y="134"/>
                  </a:lnTo>
                  <a:lnTo>
                    <a:pt x="114" y="134"/>
                  </a:lnTo>
                  <a:lnTo>
                    <a:pt x="111" y="138"/>
                  </a:lnTo>
                  <a:lnTo>
                    <a:pt x="103" y="138"/>
                  </a:lnTo>
                  <a:lnTo>
                    <a:pt x="100" y="138"/>
                  </a:lnTo>
                  <a:lnTo>
                    <a:pt x="96" y="134"/>
                  </a:lnTo>
                  <a:lnTo>
                    <a:pt x="100" y="130"/>
                  </a:lnTo>
                  <a:lnTo>
                    <a:pt x="103" y="130"/>
                  </a:lnTo>
                  <a:lnTo>
                    <a:pt x="103" y="130"/>
                  </a:lnTo>
                  <a:lnTo>
                    <a:pt x="107" y="123"/>
                  </a:lnTo>
                  <a:lnTo>
                    <a:pt x="107" y="123"/>
                  </a:lnTo>
                  <a:lnTo>
                    <a:pt x="107" y="119"/>
                  </a:lnTo>
                  <a:lnTo>
                    <a:pt x="107" y="115"/>
                  </a:lnTo>
                  <a:lnTo>
                    <a:pt x="111" y="115"/>
                  </a:lnTo>
                  <a:lnTo>
                    <a:pt x="114" y="112"/>
                  </a:lnTo>
                  <a:lnTo>
                    <a:pt x="118" y="115"/>
                  </a:lnTo>
                  <a:lnTo>
                    <a:pt x="122" y="115"/>
                  </a:lnTo>
                  <a:lnTo>
                    <a:pt x="122" y="115"/>
                  </a:lnTo>
                  <a:lnTo>
                    <a:pt x="122" y="112"/>
                  </a:lnTo>
                  <a:lnTo>
                    <a:pt x="122" y="108"/>
                  </a:lnTo>
                  <a:lnTo>
                    <a:pt x="122" y="104"/>
                  </a:lnTo>
                  <a:lnTo>
                    <a:pt x="118" y="104"/>
                  </a:lnTo>
                  <a:lnTo>
                    <a:pt x="111" y="101"/>
                  </a:lnTo>
                  <a:lnTo>
                    <a:pt x="111" y="97"/>
                  </a:lnTo>
                  <a:lnTo>
                    <a:pt x="107" y="97"/>
                  </a:lnTo>
                  <a:lnTo>
                    <a:pt x="107" y="93"/>
                  </a:lnTo>
                  <a:lnTo>
                    <a:pt x="107" y="89"/>
                  </a:lnTo>
                  <a:lnTo>
                    <a:pt x="103" y="86"/>
                  </a:lnTo>
                  <a:lnTo>
                    <a:pt x="100" y="82"/>
                  </a:lnTo>
                  <a:lnTo>
                    <a:pt x="96" y="82"/>
                  </a:lnTo>
                  <a:lnTo>
                    <a:pt x="96" y="82"/>
                  </a:lnTo>
                  <a:lnTo>
                    <a:pt x="92" y="82"/>
                  </a:lnTo>
                  <a:lnTo>
                    <a:pt x="85" y="78"/>
                  </a:lnTo>
                  <a:lnTo>
                    <a:pt x="81" y="78"/>
                  </a:lnTo>
                  <a:lnTo>
                    <a:pt x="77" y="75"/>
                  </a:lnTo>
                  <a:lnTo>
                    <a:pt x="77" y="75"/>
                  </a:lnTo>
                  <a:lnTo>
                    <a:pt x="74" y="75"/>
                  </a:lnTo>
                  <a:lnTo>
                    <a:pt x="74" y="78"/>
                  </a:lnTo>
                  <a:lnTo>
                    <a:pt x="70" y="75"/>
                  </a:lnTo>
                  <a:lnTo>
                    <a:pt x="70" y="78"/>
                  </a:lnTo>
                  <a:lnTo>
                    <a:pt x="66" y="75"/>
                  </a:lnTo>
                  <a:lnTo>
                    <a:pt x="66" y="78"/>
                  </a:lnTo>
                  <a:lnTo>
                    <a:pt x="66" y="82"/>
                  </a:lnTo>
                  <a:lnTo>
                    <a:pt x="66" y="86"/>
                  </a:lnTo>
                  <a:lnTo>
                    <a:pt x="62" y="86"/>
                  </a:lnTo>
                  <a:lnTo>
                    <a:pt x="59" y="89"/>
                  </a:lnTo>
                  <a:lnTo>
                    <a:pt x="48" y="89"/>
                  </a:lnTo>
                  <a:lnTo>
                    <a:pt x="44" y="93"/>
                  </a:lnTo>
                  <a:lnTo>
                    <a:pt x="44" y="93"/>
                  </a:lnTo>
                  <a:lnTo>
                    <a:pt x="37" y="93"/>
                  </a:lnTo>
                  <a:lnTo>
                    <a:pt x="33" y="93"/>
                  </a:lnTo>
                  <a:lnTo>
                    <a:pt x="33" y="89"/>
                  </a:lnTo>
                  <a:lnTo>
                    <a:pt x="29" y="89"/>
                  </a:lnTo>
                  <a:lnTo>
                    <a:pt x="22" y="89"/>
                  </a:lnTo>
                  <a:lnTo>
                    <a:pt x="18" y="86"/>
                  </a:lnTo>
                  <a:lnTo>
                    <a:pt x="14" y="86"/>
                  </a:lnTo>
                  <a:lnTo>
                    <a:pt x="11" y="86"/>
                  </a:lnTo>
                  <a:lnTo>
                    <a:pt x="7" y="86"/>
                  </a:lnTo>
                  <a:lnTo>
                    <a:pt x="7" y="86"/>
                  </a:lnTo>
                  <a:lnTo>
                    <a:pt x="3" y="82"/>
                  </a:lnTo>
                  <a:lnTo>
                    <a:pt x="0" y="78"/>
                  </a:lnTo>
                  <a:lnTo>
                    <a:pt x="0" y="78"/>
                  </a:lnTo>
                  <a:lnTo>
                    <a:pt x="0" y="75"/>
                  </a:lnTo>
                  <a:lnTo>
                    <a:pt x="3" y="67"/>
                  </a:lnTo>
                  <a:lnTo>
                    <a:pt x="7" y="67"/>
                  </a:lnTo>
                  <a:lnTo>
                    <a:pt x="7" y="63"/>
                  </a:lnTo>
                  <a:lnTo>
                    <a:pt x="7" y="60"/>
                  </a:lnTo>
                  <a:lnTo>
                    <a:pt x="18" y="49"/>
                  </a:lnTo>
                  <a:lnTo>
                    <a:pt x="18" y="45"/>
                  </a:lnTo>
                  <a:lnTo>
                    <a:pt x="22" y="41"/>
                  </a:lnTo>
                  <a:lnTo>
                    <a:pt x="25" y="41"/>
                  </a:lnTo>
                  <a:lnTo>
                    <a:pt x="25" y="37"/>
                  </a:lnTo>
                  <a:lnTo>
                    <a:pt x="22" y="34"/>
                  </a:lnTo>
                  <a:lnTo>
                    <a:pt x="22" y="34"/>
                  </a:lnTo>
                  <a:lnTo>
                    <a:pt x="25" y="30"/>
                  </a:lnTo>
                  <a:lnTo>
                    <a:pt x="22" y="30"/>
                  </a:lnTo>
                  <a:lnTo>
                    <a:pt x="18" y="26"/>
                  </a:lnTo>
                  <a:lnTo>
                    <a:pt x="18" y="23"/>
                  </a:lnTo>
                  <a:lnTo>
                    <a:pt x="18" y="15"/>
                  </a:lnTo>
                  <a:lnTo>
                    <a:pt x="18"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8" name="Freeform 46"/>
            <p:cNvSpPr/>
            <p:nvPr/>
          </p:nvSpPr>
          <p:spPr bwMode="auto">
            <a:xfrm>
              <a:off x="5675646" y="2897527"/>
              <a:ext cx="100317" cy="102999"/>
            </a:xfrm>
            <a:custGeom>
              <a:avLst/>
              <a:gdLst>
                <a:gd name="T0" fmla="*/ 0 w 56"/>
                <a:gd name="T1" fmla="*/ 11 h 59"/>
                <a:gd name="T2" fmla="*/ 0 w 56"/>
                <a:gd name="T3" fmla="*/ 7 h 59"/>
                <a:gd name="T4" fmla="*/ 0 w 56"/>
                <a:gd name="T5" fmla="*/ 3 h 59"/>
                <a:gd name="T6" fmla="*/ 0 w 56"/>
                <a:gd name="T7" fmla="*/ 0 h 59"/>
                <a:gd name="T8" fmla="*/ 4 w 56"/>
                <a:gd name="T9" fmla="*/ 3 h 59"/>
                <a:gd name="T10" fmla="*/ 4 w 56"/>
                <a:gd name="T11" fmla="*/ 0 h 59"/>
                <a:gd name="T12" fmla="*/ 8 w 56"/>
                <a:gd name="T13" fmla="*/ 3 h 59"/>
                <a:gd name="T14" fmla="*/ 8 w 56"/>
                <a:gd name="T15" fmla="*/ 0 h 59"/>
                <a:gd name="T16" fmla="*/ 11 w 56"/>
                <a:gd name="T17" fmla="*/ 0 h 59"/>
                <a:gd name="T18" fmla="*/ 11 w 56"/>
                <a:gd name="T19" fmla="*/ 0 h 59"/>
                <a:gd name="T20" fmla="*/ 15 w 56"/>
                <a:gd name="T21" fmla="*/ 3 h 59"/>
                <a:gd name="T22" fmla="*/ 19 w 56"/>
                <a:gd name="T23" fmla="*/ 3 h 59"/>
                <a:gd name="T24" fmla="*/ 26 w 56"/>
                <a:gd name="T25" fmla="*/ 7 h 59"/>
                <a:gd name="T26" fmla="*/ 30 w 56"/>
                <a:gd name="T27" fmla="*/ 7 h 59"/>
                <a:gd name="T28" fmla="*/ 30 w 56"/>
                <a:gd name="T29" fmla="*/ 7 h 59"/>
                <a:gd name="T30" fmla="*/ 34 w 56"/>
                <a:gd name="T31" fmla="*/ 7 h 59"/>
                <a:gd name="T32" fmla="*/ 37 w 56"/>
                <a:gd name="T33" fmla="*/ 11 h 59"/>
                <a:gd name="T34" fmla="*/ 41 w 56"/>
                <a:gd name="T35" fmla="*/ 14 h 59"/>
                <a:gd name="T36" fmla="*/ 41 w 56"/>
                <a:gd name="T37" fmla="*/ 18 h 59"/>
                <a:gd name="T38" fmla="*/ 41 w 56"/>
                <a:gd name="T39" fmla="*/ 22 h 59"/>
                <a:gd name="T40" fmla="*/ 45 w 56"/>
                <a:gd name="T41" fmla="*/ 22 h 59"/>
                <a:gd name="T42" fmla="*/ 45 w 56"/>
                <a:gd name="T43" fmla="*/ 26 h 59"/>
                <a:gd name="T44" fmla="*/ 52 w 56"/>
                <a:gd name="T45" fmla="*/ 29 h 59"/>
                <a:gd name="T46" fmla="*/ 56 w 56"/>
                <a:gd name="T47" fmla="*/ 29 h 59"/>
                <a:gd name="T48" fmla="*/ 56 w 56"/>
                <a:gd name="T49" fmla="*/ 33 h 59"/>
                <a:gd name="T50" fmla="*/ 56 w 56"/>
                <a:gd name="T51" fmla="*/ 37 h 59"/>
                <a:gd name="T52" fmla="*/ 56 w 56"/>
                <a:gd name="T53" fmla="*/ 40 h 59"/>
                <a:gd name="T54" fmla="*/ 56 w 56"/>
                <a:gd name="T55" fmla="*/ 40 h 59"/>
                <a:gd name="T56" fmla="*/ 52 w 56"/>
                <a:gd name="T57" fmla="*/ 40 h 59"/>
                <a:gd name="T58" fmla="*/ 48 w 56"/>
                <a:gd name="T59" fmla="*/ 37 h 59"/>
                <a:gd name="T60" fmla="*/ 45 w 56"/>
                <a:gd name="T61" fmla="*/ 40 h 59"/>
                <a:gd name="T62" fmla="*/ 41 w 56"/>
                <a:gd name="T63" fmla="*/ 40 h 59"/>
                <a:gd name="T64" fmla="*/ 41 w 56"/>
                <a:gd name="T65" fmla="*/ 44 h 59"/>
                <a:gd name="T66" fmla="*/ 41 w 56"/>
                <a:gd name="T67" fmla="*/ 48 h 59"/>
                <a:gd name="T68" fmla="*/ 41 w 56"/>
                <a:gd name="T69" fmla="*/ 48 h 59"/>
                <a:gd name="T70" fmla="*/ 37 w 56"/>
                <a:gd name="T71" fmla="*/ 55 h 59"/>
                <a:gd name="T72" fmla="*/ 37 w 56"/>
                <a:gd name="T73" fmla="*/ 55 h 59"/>
                <a:gd name="T74" fmla="*/ 34 w 56"/>
                <a:gd name="T75" fmla="*/ 55 h 59"/>
                <a:gd name="T76" fmla="*/ 30 w 56"/>
                <a:gd name="T77" fmla="*/ 59 h 59"/>
                <a:gd name="T78" fmla="*/ 30 w 56"/>
                <a:gd name="T79" fmla="*/ 55 h 59"/>
                <a:gd name="T80" fmla="*/ 30 w 56"/>
                <a:gd name="T81" fmla="*/ 51 h 59"/>
                <a:gd name="T82" fmla="*/ 30 w 56"/>
                <a:gd name="T83" fmla="*/ 40 h 59"/>
                <a:gd name="T84" fmla="*/ 26 w 56"/>
                <a:gd name="T85" fmla="*/ 33 h 59"/>
                <a:gd name="T86" fmla="*/ 26 w 56"/>
                <a:gd name="T87" fmla="*/ 29 h 59"/>
                <a:gd name="T88" fmla="*/ 15 w 56"/>
                <a:gd name="T89" fmla="*/ 26 h 59"/>
                <a:gd name="T90" fmla="*/ 15 w 56"/>
                <a:gd name="T91" fmla="*/ 22 h 59"/>
                <a:gd name="T92" fmla="*/ 11 w 56"/>
                <a:gd name="T93" fmla="*/ 14 h 59"/>
                <a:gd name="T94" fmla="*/ 8 w 56"/>
                <a:gd name="T95" fmla="*/ 11 h 59"/>
                <a:gd name="T96" fmla="*/ 0 w 56"/>
                <a:gd name="T97" fmla="*/ 11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56" h="59">
                  <a:moveTo>
                    <a:pt x="0" y="11"/>
                  </a:moveTo>
                  <a:lnTo>
                    <a:pt x="0" y="7"/>
                  </a:lnTo>
                  <a:lnTo>
                    <a:pt x="0" y="3"/>
                  </a:lnTo>
                  <a:lnTo>
                    <a:pt x="0" y="0"/>
                  </a:lnTo>
                  <a:lnTo>
                    <a:pt x="4" y="3"/>
                  </a:lnTo>
                  <a:lnTo>
                    <a:pt x="4" y="0"/>
                  </a:lnTo>
                  <a:lnTo>
                    <a:pt x="8" y="3"/>
                  </a:lnTo>
                  <a:lnTo>
                    <a:pt x="8" y="0"/>
                  </a:lnTo>
                  <a:lnTo>
                    <a:pt x="11" y="0"/>
                  </a:lnTo>
                  <a:lnTo>
                    <a:pt x="11" y="0"/>
                  </a:lnTo>
                  <a:lnTo>
                    <a:pt x="15" y="3"/>
                  </a:lnTo>
                  <a:lnTo>
                    <a:pt x="19" y="3"/>
                  </a:lnTo>
                  <a:lnTo>
                    <a:pt x="26" y="7"/>
                  </a:lnTo>
                  <a:lnTo>
                    <a:pt x="30" y="7"/>
                  </a:lnTo>
                  <a:lnTo>
                    <a:pt x="30" y="7"/>
                  </a:lnTo>
                  <a:lnTo>
                    <a:pt x="34" y="7"/>
                  </a:lnTo>
                  <a:lnTo>
                    <a:pt x="37" y="11"/>
                  </a:lnTo>
                  <a:lnTo>
                    <a:pt x="41" y="14"/>
                  </a:lnTo>
                  <a:lnTo>
                    <a:pt x="41" y="18"/>
                  </a:lnTo>
                  <a:lnTo>
                    <a:pt x="41" y="22"/>
                  </a:lnTo>
                  <a:lnTo>
                    <a:pt x="45" y="22"/>
                  </a:lnTo>
                  <a:lnTo>
                    <a:pt x="45" y="26"/>
                  </a:lnTo>
                  <a:lnTo>
                    <a:pt x="52" y="29"/>
                  </a:lnTo>
                  <a:lnTo>
                    <a:pt x="56" y="29"/>
                  </a:lnTo>
                  <a:lnTo>
                    <a:pt x="56" y="33"/>
                  </a:lnTo>
                  <a:lnTo>
                    <a:pt x="56" y="37"/>
                  </a:lnTo>
                  <a:lnTo>
                    <a:pt x="56" y="40"/>
                  </a:lnTo>
                  <a:lnTo>
                    <a:pt x="56" y="40"/>
                  </a:lnTo>
                  <a:lnTo>
                    <a:pt x="52" y="40"/>
                  </a:lnTo>
                  <a:lnTo>
                    <a:pt x="48" y="37"/>
                  </a:lnTo>
                  <a:lnTo>
                    <a:pt x="45" y="40"/>
                  </a:lnTo>
                  <a:lnTo>
                    <a:pt x="41" y="40"/>
                  </a:lnTo>
                  <a:lnTo>
                    <a:pt x="41" y="44"/>
                  </a:lnTo>
                  <a:lnTo>
                    <a:pt x="41" y="48"/>
                  </a:lnTo>
                  <a:lnTo>
                    <a:pt x="41" y="48"/>
                  </a:lnTo>
                  <a:lnTo>
                    <a:pt x="37" y="55"/>
                  </a:lnTo>
                  <a:lnTo>
                    <a:pt x="37" y="55"/>
                  </a:lnTo>
                  <a:lnTo>
                    <a:pt x="34" y="55"/>
                  </a:lnTo>
                  <a:lnTo>
                    <a:pt x="30" y="59"/>
                  </a:lnTo>
                  <a:lnTo>
                    <a:pt x="30" y="55"/>
                  </a:lnTo>
                  <a:lnTo>
                    <a:pt x="30" y="51"/>
                  </a:lnTo>
                  <a:lnTo>
                    <a:pt x="30" y="40"/>
                  </a:lnTo>
                  <a:lnTo>
                    <a:pt x="26" y="33"/>
                  </a:lnTo>
                  <a:lnTo>
                    <a:pt x="26" y="29"/>
                  </a:lnTo>
                  <a:lnTo>
                    <a:pt x="15" y="26"/>
                  </a:lnTo>
                  <a:lnTo>
                    <a:pt x="15" y="22"/>
                  </a:lnTo>
                  <a:lnTo>
                    <a:pt x="11" y="14"/>
                  </a:lnTo>
                  <a:lnTo>
                    <a:pt x="8" y="11"/>
                  </a:lnTo>
                  <a:lnTo>
                    <a:pt x="0"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9" name="Freeform 47"/>
            <p:cNvSpPr/>
            <p:nvPr/>
          </p:nvSpPr>
          <p:spPr bwMode="auto">
            <a:xfrm>
              <a:off x="5516212" y="2916731"/>
              <a:ext cx="259751" cy="141404"/>
            </a:xfrm>
            <a:custGeom>
              <a:avLst/>
              <a:gdLst>
                <a:gd name="T0" fmla="*/ 34 w 145"/>
                <a:gd name="T1" fmla="*/ 0 h 81"/>
                <a:gd name="T2" fmla="*/ 41 w 145"/>
                <a:gd name="T3" fmla="*/ 0 h 81"/>
                <a:gd name="T4" fmla="*/ 52 w 145"/>
                <a:gd name="T5" fmla="*/ 3 h 81"/>
                <a:gd name="T6" fmla="*/ 56 w 145"/>
                <a:gd name="T7" fmla="*/ 7 h 81"/>
                <a:gd name="T8" fmla="*/ 67 w 145"/>
                <a:gd name="T9" fmla="*/ 7 h 81"/>
                <a:gd name="T10" fmla="*/ 71 w 145"/>
                <a:gd name="T11" fmla="*/ 3 h 81"/>
                <a:gd name="T12" fmla="*/ 85 w 145"/>
                <a:gd name="T13" fmla="*/ 0 h 81"/>
                <a:gd name="T14" fmla="*/ 100 w 145"/>
                <a:gd name="T15" fmla="*/ 3 h 81"/>
                <a:gd name="T16" fmla="*/ 104 w 145"/>
                <a:gd name="T17" fmla="*/ 15 h 81"/>
                <a:gd name="T18" fmla="*/ 115 w 145"/>
                <a:gd name="T19" fmla="*/ 22 h 81"/>
                <a:gd name="T20" fmla="*/ 119 w 145"/>
                <a:gd name="T21" fmla="*/ 40 h 81"/>
                <a:gd name="T22" fmla="*/ 123 w 145"/>
                <a:gd name="T23" fmla="*/ 52 h 81"/>
                <a:gd name="T24" fmla="*/ 134 w 145"/>
                <a:gd name="T25" fmla="*/ 52 h 81"/>
                <a:gd name="T26" fmla="*/ 141 w 145"/>
                <a:gd name="T27" fmla="*/ 48 h 81"/>
                <a:gd name="T28" fmla="*/ 141 w 145"/>
                <a:gd name="T29" fmla="*/ 52 h 81"/>
                <a:gd name="T30" fmla="*/ 145 w 145"/>
                <a:gd name="T31" fmla="*/ 55 h 81"/>
                <a:gd name="T32" fmla="*/ 137 w 145"/>
                <a:gd name="T33" fmla="*/ 59 h 81"/>
                <a:gd name="T34" fmla="*/ 130 w 145"/>
                <a:gd name="T35" fmla="*/ 63 h 81"/>
                <a:gd name="T36" fmla="*/ 130 w 145"/>
                <a:gd name="T37" fmla="*/ 70 h 81"/>
                <a:gd name="T38" fmla="*/ 130 w 145"/>
                <a:gd name="T39" fmla="*/ 74 h 81"/>
                <a:gd name="T40" fmla="*/ 126 w 145"/>
                <a:gd name="T41" fmla="*/ 78 h 81"/>
                <a:gd name="T42" fmla="*/ 123 w 145"/>
                <a:gd name="T43" fmla="*/ 74 h 81"/>
                <a:gd name="T44" fmla="*/ 115 w 145"/>
                <a:gd name="T45" fmla="*/ 74 h 81"/>
                <a:gd name="T46" fmla="*/ 104 w 145"/>
                <a:gd name="T47" fmla="*/ 74 h 81"/>
                <a:gd name="T48" fmla="*/ 93 w 145"/>
                <a:gd name="T49" fmla="*/ 78 h 81"/>
                <a:gd name="T50" fmla="*/ 85 w 145"/>
                <a:gd name="T51" fmla="*/ 81 h 81"/>
                <a:gd name="T52" fmla="*/ 78 w 145"/>
                <a:gd name="T53" fmla="*/ 81 h 81"/>
                <a:gd name="T54" fmla="*/ 71 w 145"/>
                <a:gd name="T55" fmla="*/ 81 h 81"/>
                <a:gd name="T56" fmla="*/ 67 w 145"/>
                <a:gd name="T57" fmla="*/ 81 h 81"/>
                <a:gd name="T58" fmla="*/ 56 w 145"/>
                <a:gd name="T59" fmla="*/ 81 h 81"/>
                <a:gd name="T60" fmla="*/ 52 w 145"/>
                <a:gd name="T61" fmla="*/ 78 h 81"/>
                <a:gd name="T62" fmla="*/ 45 w 145"/>
                <a:gd name="T63" fmla="*/ 81 h 81"/>
                <a:gd name="T64" fmla="*/ 45 w 145"/>
                <a:gd name="T65" fmla="*/ 78 h 81"/>
                <a:gd name="T66" fmla="*/ 41 w 145"/>
                <a:gd name="T67" fmla="*/ 74 h 81"/>
                <a:gd name="T68" fmla="*/ 37 w 145"/>
                <a:gd name="T69" fmla="*/ 70 h 81"/>
                <a:gd name="T70" fmla="*/ 37 w 145"/>
                <a:gd name="T71" fmla="*/ 63 h 81"/>
                <a:gd name="T72" fmla="*/ 30 w 145"/>
                <a:gd name="T73" fmla="*/ 66 h 81"/>
                <a:gd name="T74" fmla="*/ 23 w 145"/>
                <a:gd name="T75" fmla="*/ 66 h 81"/>
                <a:gd name="T76" fmla="*/ 15 w 145"/>
                <a:gd name="T77" fmla="*/ 63 h 81"/>
                <a:gd name="T78" fmla="*/ 19 w 145"/>
                <a:gd name="T79" fmla="*/ 55 h 81"/>
                <a:gd name="T80" fmla="*/ 8 w 145"/>
                <a:gd name="T81" fmla="*/ 52 h 81"/>
                <a:gd name="T82" fmla="*/ 4 w 145"/>
                <a:gd name="T83" fmla="*/ 44 h 81"/>
                <a:gd name="T84" fmla="*/ 0 w 145"/>
                <a:gd name="T85" fmla="*/ 40 h 81"/>
                <a:gd name="T86" fmla="*/ 4 w 145"/>
                <a:gd name="T87" fmla="*/ 37 h 81"/>
                <a:gd name="T88" fmla="*/ 11 w 145"/>
                <a:gd name="T89" fmla="*/ 33 h 81"/>
                <a:gd name="T90" fmla="*/ 15 w 145"/>
                <a:gd name="T91" fmla="*/ 29 h 81"/>
                <a:gd name="T92" fmla="*/ 23 w 145"/>
                <a:gd name="T93" fmla="*/ 11 h 81"/>
                <a:gd name="T94" fmla="*/ 30 w 145"/>
                <a:gd name="T95" fmla="*/ 7 h 81"/>
                <a:gd name="T96" fmla="*/ 30 w 145"/>
                <a:gd name="T97" fmla="*/ 0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45" h="81">
                  <a:moveTo>
                    <a:pt x="30" y="0"/>
                  </a:moveTo>
                  <a:lnTo>
                    <a:pt x="34" y="0"/>
                  </a:lnTo>
                  <a:lnTo>
                    <a:pt x="37" y="0"/>
                  </a:lnTo>
                  <a:lnTo>
                    <a:pt x="41" y="0"/>
                  </a:lnTo>
                  <a:lnTo>
                    <a:pt x="45" y="3"/>
                  </a:lnTo>
                  <a:lnTo>
                    <a:pt x="52" y="3"/>
                  </a:lnTo>
                  <a:lnTo>
                    <a:pt x="56" y="3"/>
                  </a:lnTo>
                  <a:lnTo>
                    <a:pt x="56" y="7"/>
                  </a:lnTo>
                  <a:lnTo>
                    <a:pt x="60" y="7"/>
                  </a:lnTo>
                  <a:lnTo>
                    <a:pt x="67" y="7"/>
                  </a:lnTo>
                  <a:lnTo>
                    <a:pt x="67" y="7"/>
                  </a:lnTo>
                  <a:lnTo>
                    <a:pt x="71" y="3"/>
                  </a:lnTo>
                  <a:lnTo>
                    <a:pt x="82" y="3"/>
                  </a:lnTo>
                  <a:lnTo>
                    <a:pt x="85" y="0"/>
                  </a:lnTo>
                  <a:lnTo>
                    <a:pt x="97" y="0"/>
                  </a:lnTo>
                  <a:lnTo>
                    <a:pt x="100" y="3"/>
                  </a:lnTo>
                  <a:lnTo>
                    <a:pt x="104" y="11"/>
                  </a:lnTo>
                  <a:lnTo>
                    <a:pt x="104" y="15"/>
                  </a:lnTo>
                  <a:lnTo>
                    <a:pt x="115" y="18"/>
                  </a:lnTo>
                  <a:lnTo>
                    <a:pt x="115" y="22"/>
                  </a:lnTo>
                  <a:lnTo>
                    <a:pt x="119" y="29"/>
                  </a:lnTo>
                  <a:lnTo>
                    <a:pt x="119" y="40"/>
                  </a:lnTo>
                  <a:lnTo>
                    <a:pt x="119" y="44"/>
                  </a:lnTo>
                  <a:lnTo>
                    <a:pt x="123" y="52"/>
                  </a:lnTo>
                  <a:lnTo>
                    <a:pt x="126" y="52"/>
                  </a:lnTo>
                  <a:lnTo>
                    <a:pt x="134" y="52"/>
                  </a:lnTo>
                  <a:lnTo>
                    <a:pt x="137" y="48"/>
                  </a:lnTo>
                  <a:lnTo>
                    <a:pt x="141" y="48"/>
                  </a:lnTo>
                  <a:lnTo>
                    <a:pt x="145" y="52"/>
                  </a:lnTo>
                  <a:lnTo>
                    <a:pt x="141" y="52"/>
                  </a:lnTo>
                  <a:lnTo>
                    <a:pt x="145" y="55"/>
                  </a:lnTo>
                  <a:lnTo>
                    <a:pt x="145" y="55"/>
                  </a:lnTo>
                  <a:lnTo>
                    <a:pt x="141" y="59"/>
                  </a:lnTo>
                  <a:lnTo>
                    <a:pt x="137" y="59"/>
                  </a:lnTo>
                  <a:lnTo>
                    <a:pt x="134" y="63"/>
                  </a:lnTo>
                  <a:lnTo>
                    <a:pt x="130" y="63"/>
                  </a:lnTo>
                  <a:lnTo>
                    <a:pt x="130" y="66"/>
                  </a:lnTo>
                  <a:lnTo>
                    <a:pt x="130" y="70"/>
                  </a:lnTo>
                  <a:lnTo>
                    <a:pt x="130" y="74"/>
                  </a:lnTo>
                  <a:lnTo>
                    <a:pt x="130" y="74"/>
                  </a:lnTo>
                  <a:lnTo>
                    <a:pt x="130" y="78"/>
                  </a:lnTo>
                  <a:lnTo>
                    <a:pt x="126" y="78"/>
                  </a:lnTo>
                  <a:lnTo>
                    <a:pt x="126" y="78"/>
                  </a:lnTo>
                  <a:lnTo>
                    <a:pt x="123" y="74"/>
                  </a:lnTo>
                  <a:lnTo>
                    <a:pt x="119" y="78"/>
                  </a:lnTo>
                  <a:lnTo>
                    <a:pt x="115" y="74"/>
                  </a:lnTo>
                  <a:lnTo>
                    <a:pt x="111" y="74"/>
                  </a:lnTo>
                  <a:lnTo>
                    <a:pt x="104" y="74"/>
                  </a:lnTo>
                  <a:lnTo>
                    <a:pt x="100" y="74"/>
                  </a:lnTo>
                  <a:lnTo>
                    <a:pt x="93" y="78"/>
                  </a:lnTo>
                  <a:lnTo>
                    <a:pt x="89" y="78"/>
                  </a:lnTo>
                  <a:lnTo>
                    <a:pt x="85" y="81"/>
                  </a:lnTo>
                  <a:lnTo>
                    <a:pt x="85" y="81"/>
                  </a:lnTo>
                  <a:lnTo>
                    <a:pt x="78" y="81"/>
                  </a:lnTo>
                  <a:lnTo>
                    <a:pt x="74" y="81"/>
                  </a:lnTo>
                  <a:lnTo>
                    <a:pt x="71" y="81"/>
                  </a:lnTo>
                  <a:lnTo>
                    <a:pt x="71" y="81"/>
                  </a:lnTo>
                  <a:lnTo>
                    <a:pt x="67" y="81"/>
                  </a:lnTo>
                  <a:lnTo>
                    <a:pt x="60" y="81"/>
                  </a:lnTo>
                  <a:lnTo>
                    <a:pt x="56" y="81"/>
                  </a:lnTo>
                  <a:lnTo>
                    <a:pt x="52" y="81"/>
                  </a:lnTo>
                  <a:lnTo>
                    <a:pt x="52" y="78"/>
                  </a:lnTo>
                  <a:lnTo>
                    <a:pt x="48" y="78"/>
                  </a:lnTo>
                  <a:lnTo>
                    <a:pt x="45" y="81"/>
                  </a:lnTo>
                  <a:lnTo>
                    <a:pt x="41" y="78"/>
                  </a:lnTo>
                  <a:lnTo>
                    <a:pt x="45" y="78"/>
                  </a:lnTo>
                  <a:lnTo>
                    <a:pt x="45" y="74"/>
                  </a:lnTo>
                  <a:lnTo>
                    <a:pt x="41" y="74"/>
                  </a:lnTo>
                  <a:lnTo>
                    <a:pt x="37" y="74"/>
                  </a:lnTo>
                  <a:lnTo>
                    <a:pt x="37" y="70"/>
                  </a:lnTo>
                  <a:lnTo>
                    <a:pt x="34" y="66"/>
                  </a:lnTo>
                  <a:lnTo>
                    <a:pt x="37" y="63"/>
                  </a:lnTo>
                  <a:lnTo>
                    <a:pt x="34" y="63"/>
                  </a:lnTo>
                  <a:lnTo>
                    <a:pt x="30" y="66"/>
                  </a:lnTo>
                  <a:lnTo>
                    <a:pt x="26" y="66"/>
                  </a:lnTo>
                  <a:lnTo>
                    <a:pt x="23" y="66"/>
                  </a:lnTo>
                  <a:lnTo>
                    <a:pt x="23" y="63"/>
                  </a:lnTo>
                  <a:lnTo>
                    <a:pt x="15" y="63"/>
                  </a:lnTo>
                  <a:lnTo>
                    <a:pt x="15" y="59"/>
                  </a:lnTo>
                  <a:lnTo>
                    <a:pt x="19" y="55"/>
                  </a:lnTo>
                  <a:lnTo>
                    <a:pt x="15" y="55"/>
                  </a:lnTo>
                  <a:lnTo>
                    <a:pt x="8" y="52"/>
                  </a:lnTo>
                  <a:lnTo>
                    <a:pt x="8" y="48"/>
                  </a:lnTo>
                  <a:lnTo>
                    <a:pt x="4" y="44"/>
                  </a:lnTo>
                  <a:lnTo>
                    <a:pt x="0" y="40"/>
                  </a:lnTo>
                  <a:lnTo>
                    <a:pt x="0" y="40"/>
                  </a:lnTo>
                  <a:lnTo>
                    <a:pt x="4" y="37"/>
                  </a:lnTo>
                  <a:lnTo>
                    <a:pt x="4" y="37"/>
                  </a:lnTo>
                  <a:lnTo>
                    <a:pt x="8" y="33"/>
                  </a:lnTo>
                  <a:lnTo>
                    <a:pt x="11" y="33"/>
                  </a:lnTo>
                  <a:lnTo>
                    <a:pt x="15" y="33"/>
                  </a:lnTo>
                  <a:lnTo>
                    <a:pt x="15" y="29"/>
                  </a:lnTo>
                  <a:lnTo>
                    <a:pt x="19" y="22"/>
                  </a:lnTo>
                  <a:lnTo>
                    <a:pt x="23" y="11"/>
                  </a:lnTo>
                  <a:lnTo>
                    <a:pt x="26" y="7"/>
                  </a:lnTo>
                  <a:lnTo>
                    <a:pt x="30" y="7"/>
                  </a:lnTo>
                  <a:lnTo>
                    <a:pt x="34" y="3"/>
                  </a:lnTo>
                  <a:lnTo>
                    <a:pt x="3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0" name="Freeform 48"/>
            <p:cNvSpPr/>
            <p:nvPr/>
          </p:nvSpPr>
          <p:spPr bwMode="auto">
            <a:xfrm>
              <a:off x="5403356" y="2902766"/>
              <a:ext cx="173765" cy="97760"/>
            </a:xfrm>
            <a:custGeom>
              <a:avLst/>
              <a:gdLst>
                <a:gd name="T0" fmla="*/ 63 w 97"/>
                <a:gd name="T1" fmla="*/ 48 h 56"/>
                <a:gd name="T2" fmla="*/ 67 w 97"/>
                <a:gd name="T3" fmla="*/ 45 h 56"/>
                <a:gd name="T4" fmla="*/ 67 w 97"/>
                <a:gd name="T5" fmla="*/ 45 h 56"/>
                <a:gd name="T6" fmla="*/ 71 w 97"/>
                <a:gd name="T7" fmla="*/ 41 h 56"/>
                <a:gd name="T8" fmla="*/ 74 w 97"/>
                <a:gd name="T9" fmla="*/ 41 h 56"/>
                <a:gd name="T10" fmla="*/ 78 w 97"/>
                <a:gd name="T11" fmla="*/ 41 h 56"/>
                <a:gd name="T12" fmla="*/ 78 w 97"/>
                <a:gd name="T13" fmla="*/ 37 h 56"/>
                <a:gd name="T14" fmla="*/ 82 w 97"/>
                <a:gd name="T15" fmla="*/ 30 h 56"/>
                <a:gd name="T16" fmla="*/ 86 w 97"/>
                <a:gd name="T17" fmla="*/ 19 h 56"/>
                <a:gd name="T18" fmla="*/ 89 w 97"/>
                <a:gd name="T19" fmla="*/ 15 h 56"/>
                <a:gd name="T20" fmla="*/ 93 w 97"/>
                <a:gd name="T21" fmla="*/ 15 h 56"/>
                <a:gd name="T22" fmla="*/ 97 w 97"/>
                <a:gd name="T23" fmla="*/ 11 h 56"/>
                <a:gd name="T24" fmla="*/ 93 w 97"/>
                <a:gd name="T25" fmla="*/ 8 h 56"/>
                <a:gd name="T26" fmla="*/ 89 w 97"/>
                <a:gd name="T27" fmla="*/ 4 h 56"/>
                <a:gd name="T28" fmla="*/ 86 w 97"/>
                <a:gd name="T29" fmla="*/ 0 h 56"/>
                <a:gd name="T30" fmla="*/ 82 w 97"/>
                <a:gd name="T31" fmla="*/ 4 h 56"/>
                <a:gd name="T32" fmla="*/ 78 w 97"/>
                <a:gd name="T33" fmla="*/ 0 h 56"/>
                <a:gd name="T34" fmla="*/ 71 w 97"/>
                <a:gd name="T35" fmla="*/ 4 h 56"/>
                <a:gd name="T36" fmla="*/ 67 w 97"/>
                <a:gd name="T37" fmla="*/ 0 h 56"/>
                <a:gd name="T38" fmla="*/ 60 w 97"/>
                <a:gd name="T39" fmla="*/ 0 h 56"/>
                <a:gd name="T40" fmla="*/ 60 w 97"/>
                <a:gd name="T41" fmla="*/ 4 h 56"/>
                <a:gd name="T42" fmla="*/ 56 w 97"/>
                <a:gd name="T43" fmla="*/ 8 h 56"/>
                <a:gd name="T44" fmla="*/ 56 w 97"/>
                <a:gd name="T45" fmla="*/ 11 h 56"/>
                <a:gd name="T46" fmla="*/ 49 w 97"/>
                <a:gd name="T47" fmla="*/ 8 h 56"/>
                <a:gd name="T48" fmla="*/ 45 w 97"/>
                <a:gd name="T49" fmla="*/ 11 h 56"/>
                <a:gd name="T50" fmla="*/ 41 w 97"/>
                <a:gd name="T51" fmla="*/ 11 h 56"/>
                <a:gd name="T52" fmla="*/ 41 w 97"/>
                <a:gd name="T53" fmla="*/ 15 h 56"/>
                <a:gd name="T54" fmla="*/ 30 w 97"/>
                <a:gd name="T55" fmla="*/ 15 h 56"/>
                <a:gd name="T56" fmla="*/ 26 w 97"/>
                <a:gd name="T57" fmla="*/ 19 h 56"/>
                <a:gd name="T58" fmla="*/ 19 w 97"/>
                <a:gd name="T59" fmla="*/ 15 h 56"/>
                <a:gd name="T60" fmla="*/ 8 w 97"/>
                <a:gd name="T61" fmla="*/ 11 h 56"/>
                <a:gd name="T62" fmla="*/ 8 w 97"/>
                <a:gd name="T63" fmla="*/ 11 h 56"/>
                <a:gd name="T64" fmla="*/ 8 w 97"/>
                <a:gd name="T65" fmla="*/ 15 h 56"/>
                <a:gd name="T66" fmla="*/ 8 w 97"/>
                <a:gd name="T67" fmla="*/ 19 h 56"/>
                <a:gd name="T68" fmla="*/ 0 w 97"/>
                <a:gd name="T69" fmla="*/ 19 h 56"/>
                <a:gd name="T70" fmla="*/ 0 w 97"/>
                <a:gd name="T71" fmla="*/ 19 h 56"/>
                <a:gd name="T72" fmla="*/ 4 w 97"/>
                <a:gd name="T73" fmla="*/ 23 h 56"/>
                <a:gd name="T74" fmla="*/ 4 w 97"/>
                <a:gd name="T75" fmla="*/ 26 h 56"/>
                <a:gd name="T76" fmla="*/ 4 w 97"/>
                <a:gd name="T77" fmla="*/ 30 h 56"/>
                <a:gd name="T78" fmla="*/ 4 w 97"/>
                <a:gd name="T79" fmla="*/ 30 h 56"/>
                <a:gd name="T80" fmla="*/ 0 w 97"/>
                <a:gd name="T81" fmla="*/ 34 h 56"/>
                <a:gd name="T82" fmla="*/ 0 w 97"/>
                <a:gd name="T83" fmla="*/ 34 h 56"/>
                <a:gd name="T84" fmla="*/ 4 w 97"/>
                <a:gd name="T85" fmla="*/ 37 h 56"/>
                <a:gd name="T86" fmla="*/ 4 w 97"/>
                <a:gd name="T87" fmla="*/ 45 h 56"/>
                <a:gd name="T88" fmla="*/ 8 w 97"/>
                <a:gd name="T89" fmla="*/ 45 h 56"/>
                <a:gd name="T90" fmla="*/ 15 w 97"/>
                <a:gd name="T91" fmla="*/ 48 h 56"/>
                <a:gd name="T92" fmla="*/ 19 w 97"/>
                <a:gd name="T93" fmla="*/ 52 h 56"/>
                <a:gd name="T94" fmla="*/ 23 w 97"/>
                <a:gd name="T95" fmla="*/ 52 h 56"/>
                <a:gd name="T96" fmla="*/ 30 w 97"/>
                <a:gd name="T97" fmla="*/ 56 h 56"/>
                <a:gd name="T98" fmla="*/ 37 w 97"/>
                <a:gd name="T99" fmla="*/ 56 h 56"/>
                <a:gd name="T100" fmla="*/ 37 w 97"/>
                <a:gd name="T101" fmla="*/ 52 h 56"/>
                <a:gd name="T102" fmla="*/ 41 w 97"/>
                <a:gd name="T103" fmla="*/ 56 h 56"/>
                <a:gd name="T104" fmla="*/ 41 w 97"/>
                <a:gd name="T105" fmla="*/ 52 h 56"/>
                <a:gd name="T106" fmla="*/ 45 w 97"/>
                <a:gd name="T107" fmla="*/ 52 h 56"/>
                <a:gd name="T108" fmla="*/ 49 w 97"/>
                <a:gd name="T109" fmla="*/ 52 h 56"/>
                <a:gd name="T110" fmla="*/ 49 w 97"/>
                <a:gd name="T111" fmla="*/ 48 h 56"/>
                <a:gd name="T112" fmla="*/ 52 w 97"/>
                <a:gd name="T113" fmla="*/ 45 h 56"/>
                <a:gd name="T114" fmla="*/ 56 w 97"/>
                <a:gd name="T115" fmla="*/ 48 h 56"/>
                <a:gd name="T116" fmla="*/ 60 w 97"/>
                <a:gd name="T117" fmla="*/ 48 h 56"/>
                <a:gd name="T118" fmla="*/ 63 w 97"/>
                <a:gd name="T119" fmla="*/ 48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97" h="56">
                  <a:moveTo>
                    <a:pt x="63" y="48"/>
                  </a:moveTo>
                  <a:lnTo>
                    <a:pt x="67" y="45"/>
                  </a:lnTo>
                  <a:lnTo>
                    <a:pt x="67" y="45"/>
                  </a:lnTo>
                  <a:lnTo>
                    <a:pt x="71" y="41"/>
                  </a:lnTo>
                  <a:lnTo>
                    <a:pt x="74" y="41"/>
                  </a:lnTo>
                  <a:lnTo>
                    <a:pt x="78" y="41"/>
                  </a:lnTo>
                  <a:lnTo>
                    <a:pt x="78" y="37"/>
                  </a:lnTo>
                  <a:lnTo>
                    <a:pt x="82" y="30"/>
                  </a:lnTo>
                  <a:lnTo>
                    <a:pt x="86" y="19"/>
                  </a:lnTo>
                  <a:lnTo>
                    <a:pt x="89" y="15"/>
                  </a:lnTo>
                  <a:lnTo>
                    <a:pt x="93" y="15"/>
                  </a:lnTo>
                  <a:lnTo>
                    <a:pt x="97" y="11"/>
                  </a:lnTo>
                  <a:lnTo>
                    <a:pt x="93" y="8"/>
                  </a:lnTo>
                  <a:lnTo>
                    <a:pt x="89" y="4"/>
                  </a:lnTo>
                  <a:lnTo>
                    <a:pt x="86" y="0"/>
                  </a:lnTo>
                  <a:lnTo>
                    <a:pt x="82" y="4"/>
                  </a:lnTo>
                  <a:lnTo>
                    <a:pt x="78" y="0"/>
                  </a:lnTo>
                  <a:lnTo>
                    <a:pt x="71" y="4"/>
                  </a:lnTo>
                  <a:lnTo>
                    <a:pt x="67" y="0"/>
                  </a:lnTo>
                  <a:lnTo>
                    <a:pt x="60" y="0"/>
                  </a:lnTo>
                  <a:lnTo>
                    <a:pt x="60" y="4"/>
                  </a:lnTo>
                  <a:lnTo>
                    <a:pt x="56" y="8"/>
                  </a:lnTo>
                  <a:lnTo>
                    <a:pt x="56" y="11"/>
                  </a:lnTo>
                  <a:lnTo>
                    <a:pt x="49" y="8"/>
                  </a:lnTo>
                  <a:lnTo>
                    <a:pt x="45" y="11"/>
                  </a:lnTo>
                  <a:lnTo>
                    <a:pt x="41" y="11"/>
                  </a:lnTo>
                  <a:lnTo>
                    <a:pt x="41" y="15"/>
                  </a:lnTo>
                  <a:lnTo>
                    <a:pt x="30" y="15"/>
                  </a:lnTo>
                  <a:lnTo>
                    <a:pt x="26" y="19"/>
                  </a:lnTo>
                  <a:lnTo>
                    <a:pt x="19" y="15"/>
                  </a:lnTo>
                  <a:lnTo>
                    <a:pt x="8" y="11"/>
                  </a:lnTo>
                  <a:lnTo>
                    <a:pt x="8" y="11"/>
                  </a:lnTo>
                  <a:lnTo>
                    <a:pt x="8" y="15"/>
                  </a:lnTo>
                  <a:lnTo>
                    <a:pt x="8" y="19"/>
                  </a:lnTo>
                  <a:lnTo>
                    <a:pt x="0" y="19"/>
                  </a:lnTo>
                  <a:lnTo>
                    <a:pt x="0" y="19"/>
                  </a:lnTo>
                  <a:lnTo>
                    <a:pt x="4" y="23"/>
                  </a:lnTo>
                  <a:lnTo>
                    <a:pt x="4" y="26"/>
                  </a:lnTo>
                  <a:lnTo>
                    <a:pt x="4" y="30"/>
                  </a:lnTo>
                  <a:lnTo>
                    <a:pt x="4" y="30"/>
                  </a:lnTo>
                  <a:lnTo>
                    <a:pt x="0" y="34"/>
                  </a:lnTo>
                  <a:lnTo>
                    <a:pt x="0" y="34"/>
                  </a:lnTo>
                  <a:lnTo>
                    <a:pt x="4" y="37"/>
                  </a:lnTo>
                  <a:lnTo>
                    <a:pt x="4" y="45"/>
                  </a:lnTo>
                  <a:lnTo>
                    <a:pt x="8" y="45"/>
                  </a:lnTo>
                  <a:lnTo>
                    <a:pt x="15" y="48"/>
                  </a:lnTo>
                  <a:lnTo>
                    <a:pt x="19" y="52"/>
                  </a:lnTo>
                  <a:lnTo>
                    <a:pt x="23" y="52"/>
                  </a:lnTo>
                  <a:lnTo>
                    <a:pt x="30" y="56"/>
                  </a:lnTo>
                  <a:lnTo>
                    <a:pt x="37" y="56"/>
                  </a:lnTo>
                  <a:lnTo>
                    <a:pt x="37" y="52"/>
                  </a:lnTo>
                  <a:lnTo>
                    <a:pt x="41" y="56"/>
                  </a:lnTo>
                  <a:lnTo>
                    <a:pt x="41" y="52"/>
                  </a:lnTo>
                  <a:lnTo>
                    <a:pt x="45" y="52"/>
                  </a:lnTo>
                  <a:lnTo>
                    <a:pt x="49" y="52"/>
                  </a:lnTo>
                  <a:lnTo>
                    <a:pt x="49" y="48"/>
                  </a:lnTo>
                  <a:lnTo>
                    <a:pt x="52" y="45"/>
                  </a:lnTo>
                  <a:lnTo>
                    <a:pt x="56" y="48"/>
                  </a:lnTo>
                  <a:lnTo>
                    <a:pt x="60" y="48"/>
                  </a:lnTo>
                  <a:lnTo>
                    <a:pt x="63"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1" name="Freeform 49"/>
            <p:cNvSpPr/>
            <p:nvPr/>
          </p:nvSpPr>
          <p:spPr bwMode="auto">
            <a:xfrm>
              <a:off x="5417687" y="2876579"/>
              <a:ext cx="145103" cy="59354"/>
            </a:xfrm>
            <a:custGeom>
              <a:avLst/>
              <a:gdLst>
                <a:gd name="T0" fmla="*/ 0 w 81"/>
                <a:gd name="T1" fmla="*/ 26 h 34"/>
                <a:gd name="T2" fmla="*/ 11 w 81"/>
                <a:gd name="T3" fmla="*/ 30 h 34"/>
                <a:gd name="T4" fmla="*/ 18 w 81"/>
                <a:gd name="T5" fmla="*/ 34 h 34"/>
                <a:gd name="T6" fmla="*/ 22 w 81"/>
                <a:gd name="T7" fmla="*/ 30 h 34"/>
                <a:gd name="T8" fmla="*/ 33 w 81"/>
                <a:gd name="T9" fmla="*/ 30 h 34"/>
                <a:gd name="T10" fmla="*/ 33 w 81"/>
                <a:gd name="T11" fmla="*/ 26 h 34"/>
                <a:gd name="T12" fmla="*/ 37 w 81"/>
                <a:gd name="T13" fmla="*/ 26 h 34"/>
                <a:gd name="T14" fmla="*/ 41 w 81"/>
                <a:gd name="T15" fmla="*/ 23 h 34"/>
                <a:gd name="T16" fmla="*/ 48 w 81"/>
                <a:gd name="T17" fmla="*/ 26 h 34"/>
                <a:gd name="T18" fmla="*/ 48 w 81"/>
                <a:gd name="T19" fmla="*/ 23 h 34"/>
                <a:gd name="T20" fmla="*/ 52 w 81"/>
                <a:gd name="T21" fmla="*/ 19 h 34"/>
                <a:gd name="T22" fmla="*/ 52 w 81"/>
                <a:gd name="T23" fmla="*/ 15 h 34"/>
                <a:gd name="T24" fmla="*/ 59 w 81"/>
                <a:gd name="T25" fmla="*/ 15 h 34"/>
                <a:gd name="T26" fmla="*/ 63 w 81"/>
                <a:gd name="T27" fmla="*/ 19 h 34"/>
                <a:gd name="T28" fmla="*/ 70 w 81"/>
                <a:gd name="T29" fmla="*/ 15 h 34"/>
                <a:gd name="T30" fmla="*/ 74 w 81"/>
                <a:gd name="T31" fmla="*/ 19 h 34"/>
                <a:gd name="T32" fmla="*/ 78 w 81"/>
                <a:gd name="T33" fmla="*/ 15 h 34"/>
                <a:gd name="T34" fmla="*/ 78 w 81"/>
                <a:gd name="T35" fmla="*/ 12 h 34"/>
                <a:gd name="T36" fmla="*/ 81 w 81"/>
                <a:gd name="T37" fmla="*/ 4 h 34"/>
                <a:gd name="T38" fmla="*/ 81 w 81"/>
                <a:gd name="T39" fmla="*/ 4 h 34"/>
                <a:gd name="T40" fmla="*/ 74 w 81"/>
                <a:gd name="T41" fmla="*/ 0 h 34"/>
                <a:gd name="T42" fmla="*/ 70 w 81"/>
                <a:gd name="T43" fmla="*/ 0 h 34"/>
                <a:gd name="T44" fmla="*/ 66 w 81"/>
                <a:gd name="T45" fmla="*/ 0 h 34"/>
                <a:gd name="T46" fmla="*/ 63 w 81"/>
                <a:gd name="T47" fmla="*/ 0 h 34"/>
                <a:gd name="T48" fmla="*/ 63 w 81"/>
                <a:gd name="T49" fmla="*/ 0 h 34"/>
                <a:gd name="T50" fmla="*/ 59 w 81"/>
                <a:gd name="T51" fmla="*/ 0 h 34"/>
                <a:gd name="T52" fmla="*/ 59 w 81"/>
                <a:gd name="T53" fmla="*/ 0 h 34"/>
                <a:gd name="T54" fmla="*/ 52 w 81"/>
                <a:gd name="T55" fmla="*/ 0 h 34"/>
                <a:gd name="T56" fmla="*/ 52 w 81"/>
                <a:gd name="T57" fmla="*/ 0 h 34"/>
                <a:gd name="T58" fmla="*/ 48 w 81"/>
                <a:gd name="T59" fmla="*/ 0 h 34"/>
                <a:gd name="T60" fmla="*/ 48 w 81"/>
                <a:gd name="T61" fmla="*/ 4 h 34"/>
                <a:gd name="T62" fmla="*/ 44 w 81"/>
                <a:gd name="T63" fmla="*/ 4 h 34"/>
                <a:gd name="T64" fmla="*/ 41 w 81"/>
                <a:gd name="T65" fmla="*/ 4 h 34"/>
                <a:gd name="T66" fmla="*/ 41 w 81"/>
                <a:gd name="T67" fmla="*/ 4 h 34"/>
                <a:gd name="T68" fmla="*/ 33 w 81"/>
                <a:gd name="T69" fmla="*/ 4 h 34"/>
                <a:gd name="T70" fmla="*/ 29 w 81"/>
                <a:gd name="T71" fmla="*/ 4 h 34"/>
                <a:gd name="T72" fmla="*/ 26 w 81"/>
                <a:gd name="T73" fmla="*/ 8 h 34"/>
                <a:gd name="T74" fmla="*/ 22 w 81"/>
                <a:gd name="T75" fmla="*/ 12 h 34"/>
                <a:gd name="T76" fmla="*/ 15 w 81"/>
                <a:gd name="T77" fmla="*/ 12 h 34"/>
                <a:gd name="T78" fmla="*/ 11 w 81"/>
                <a:gd name="T79" fmla="*/ 12 h 34"/>
                <a:gd name="T80" fmla="*/ 7 w 81"/>
                <a:gd name="T81" fmla="*/ 12 h 34"/>
                <a:gd name="T82" fmla="*/ 3 w 81"/>
                <a:gd name="T83" fmla="*/ 12 h 34"/>
                <a:gd name="T84" fmla="*/ 0 w 81"/>
                <a:gd name="T85" fmla="*/ 15 h 34"/>
                <a:gd name="T86" fmla="*/ 0 w 81"/>
                <a:gd name="T87" fmla="*/ 15 h 34"/>
                <a:gd name="T88" fmla="*/ 0 w 81"/>
                <a:gd name="T89" fmla="*/ 19 h 34"/>
                <a:gd name="T90" fmla="*/ 0 w 81"/>
                <a:gd name="T91" fmla="*/ 26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1" h="34">
                  <a:moveTo>
                    <a:pt x="0" y="26"/>
                  </a:moveTo>
                  <a:lnTo>
                    <a:pt x="11" y="30"/>
                  </a:lnTo>
                  <a:lnTo>
                    <a:pt x="18" y="34"/>
                  </a:lnTo>
                  <a:lnTo>
                    <a:pt x="22" y="30"/>
                  </a:lnTo>
                  <a:lnTo>
                    <a:pt x="33" y="30"/>
                  </a:lnTo>
                  <a:lnTo>
                    <a:pt x="33" y="26"/>
                  </a:lnTo>
                  <a:lnTo>
                    <a:pt x="37" y="26"/>
                  </a:lnTo>
                  <a:lnTo>
                    <a:pt x="41" y="23"/>
                  </a:lnTo>
                  <a:lnTo>
                    <a:pt x="48" y="26"/>
                  </a:lnTo>
                  <a:lnTo>
                    <a:pt x="48" y="23"/>
                  </a:lnTo>
                  <a:lnTo>
                    <a:pt x="52" y="19"/>
                  </a:lnTo>
                  <a:lnTo>
                    <a:pt x="52" y="15"/>
                  </a:lnTo>
                  <a:lnTo>
                    <a:pt x="59" y="15"/>
                  </a:lnTo>
                  <a:lnTo>
                    <a:pt x="63" y="19"/>
                  </a:lnTo>
                  <a:lnTo>
                    <a:pt x="70" y="15"/>
                  </a:lnTo>
                  <a:lnTo>
                    <a:pt x="74" y="19"/>
                  </a:lnTo>
                  <a:lnTo>
                    <a:pt x="78" y="15"/>
                  </a:lnTo>
                  <a:lnTo>
                    <a:pt x="78" y="12"/>
                  </a:lnTo>
                  <a:lnTo>
                    <a:pt x="81" y="4"/>
                  </a:lnTo>
                  <a:lnTo>
                    <a:pt x="81" y="4"/>
                  </a:lnTo>
                  <a:lnTo>
                    <a:pt x="74" y="0"/>
                  </a:lnTo>
                  <a:lnTo>
                    <a:pt x="70" y="0"/>
                  </a:lnTo>
                  <a:lnTo>
                    <a:pt x="66" y="0"/>
                  </a:lnTo>
                  <a:lnTo>
                    <a:pt x="63" y="0"/>
                  </a:lnTo>
                  <a:lnTo>
                    <a:pt x="63" y="0"/>
                  </a:lnTo>
                  <a:lnTo>
                    <a:pt x="59" y="0"/>
                  </a:lnTo>
                  <a:lnTo>
                    <a:pt x="59" y="0"/>
                  </a:lnTo>
                  <a:lnTo>
                    <a:pt x="52" y="0"/>
                  </a:lnTo>
                  <a:lnTo>
                    <a:pt x="52" y="0"/>
                  </a:lnTo>
                  <a:lnTo>
                    <a:pt x="48" y="0"/>
                  </a:lnTo>
                  <a:lnTo>
                    <a:pt x="48" y="4"/>
                  </a:lnTo>
                  <a:lnTo>
                    <a:pt x="44" y="4"/>
                  </a:lnTo>
                  <a:lnTo>
                    <a:pt x="41" y="4"/>
                  </a:lnTo>
                  <a:lnTo>
                    <a:pt x="41" y="4"/>
                  </a:lnTo>
                  <a:lnTo>
                    <a:pt x="33" y="4"/>
                  </a:lnTo>
                  <a:lnTo>
                    <a:pt x="29" y="4"/>
                  </a:lnTo>
                  <a:lnTo>
                    <a:pt x="26" y="8"/>
                  </a:lnTo>
                  <a:lnTo>
                    <a:pt x="22" y="12"/>
                  </a:lnTo>
                  <a:lnTo>
                    <a:pt x="15" y="12"/>
                  </a:lnTo>
                  <a:lnTo>
                    <a:pt x="11" y="12"/>
                  </a:lnTo>
                  <a:lnTo>
                    <a:pt x="7" y="12"/>
                  </a:lnTo>
                  <a:lnTo>
                    <a:pt x="3" y="12"/>
                  </a:lnTo>
                  <a:lnTo>
                    <a:pt x="0" y="15"/>
                  </a:lnTo>
                  <a:lnTo>
                    <a:pt x="0" y="15"/>
                  </a:lnTo>
                  <a:lnTo>
                    <a:pt x="0" y="19"/>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2" name="Freeform 50"/>
            <p:cNvSpPr/>
            <p:nvPr/>
          </p:nvSpPr>
          <p:spPr bwMode="auto">
            <a:xfrm>
              <a:off x="5577118" y="3045915"/>
              <a:ext cx="171973" cy="90778"/>
            </a:xfrm>
            <a:custGeom>
              <a:avLst/>
              <a:gdLst>
                <a:gd name="T0" fmla="*/ 7 w 96"/>
                <a:gd name="T1" fmla="*/ 0 h 52"/>
                <a:gd name="T2" fmla="*/ 11 w 96"/>
                <a:gd name="T3" fmla="*/ 4 h 52"/>
                <a:gd name="T4" fmla="*/ 11 w 96"/>
                <a:gd name="T5" fmla="*/ 7 h 52"/>
                <a:gd name="T6" fmla="*/ 18 w 96"/>
                <a:gd name="T7" fmla="*/ 4 h 52"/>
                <a:gd name="T8" fmla="*/ 22 w 96"/>
                <a:gd name="T9" fmla="*/ 7 h 52"/>
                <a:gd name="T10" fmla="*/ 33 w 96"/>
                <a:gd name="T11" fmla="*/ 7 h 52"/>
                <a:gd name="T12" fmla="*/ 37 w 96"/>
                <a:gd name="T13" fmla="*/ 7 h 52"/>
                <a:gd name="T14" fmla="*/ 44 w 96"/>
                <a:gd name="T15" fmla="*/ 7 h 52"/>
                <a:gd name="T16" fmla="*/ 51 w 96"/>
                <a:gd name="T17" fmla="*/ 7 h 52"/>
                <a:gd name="T18" fmla="*/ 59 w 96"/>
                <a:gd name="T19" fmla="*/ 4 h 52"/>
                <a:gd name="T20" fmla="*/ 70 w 96"/>
                <a:gd name="T21" fmla="*/ 0 h 52"/>
                <a:gd name="T22" fmla="*/ 81 w 96"/>
                <a:gd name="T23" fmla="*/ 0 h 52"/>
                <a:gd name="T24" fmla="*/ 89 w 96"/>
                <a:gd name="T25" fmla="*/ 0 h 52"/>
                <a:gd name="T26" fmla="*/ 92 w 96"/>
                <a:gd name="T27" fmla="*/ 4 h 52"/>
                <a:gd name="T28" fmla="*/ 96 w 96"/>
                <a:gd name="T29" fmla="*/ 7 h 52"/>
                <a:gd name="T30" fmla="*/ 92 w 96"/>
                <a:gd name="T31" fmla="*/ 15 h 52"/>
                <a:gd name="T32" fmla="*/ 85 w 96"/>
                <a:gd name="T33" fmla="*/ 15 h 52"/>
                <a:gd name="T34" fmla="*/ 85 w 96"/>
                <a:gd name="T35" fmla="*/ 26 h 52"/>
                <a:gd name="T36" fmla="*/ 81 w 96"/>
                <a:gd name="T37" fmla="*/ 30 h 52"/>
                <a:gd name="T38" fmla="*/ 89 w 96"/>
                <a:gd name="T39" fmla="*/ 37 h 52"/>
                <a:gd name="T40" fmla="*/ 89 w 96"/>
                <a:gd name="T41" fmla="*/ 41 h 52"/>
                <a:gd name="T42" fmla="*/ 85 w 96"/>
                <a:gd name="T43" fmla="*/ 41 h 52"/>
                <a:gd name="T44" fmla="*/ 74 w 96"/>
                <a:gd name="T45" fmla="*/ 37 h 52"/>
                <a:gd name="T46" fmla="*/ 70 w 96"/>
                <a:gd name="T47" fmla="*/ 41 h 52"/>
                <a:gd name="T48" fmla="*/ 66 w 96"/>
                <a:gd name="T49" fmla="*/ 41 h 52"/>
                <a:gd name="T50" fmla="*/ 63 w 96"/>
                <a:gd name="T51" fmla="*/ 44 h 52"/>
                <a:gd name="T52" fmla="*/ 63 w 96"/>
                <a:gd name="T53" fmla="*/ 52 h 52"/>
                <a:gd name="T54" fmla="*/ 55 w 96"/>
                <a:gd name="T55" fmla="*/ 52 h 52"/>
                <a:gd name="T56" fmla="*/ 48 w 96"/>
                <a:gd name="T57" fmla="*/ 52 h 52"/>
                <a:gd name="T58" fmla="*/ 44 w 96"/>
                <a:gd name="T59" fmla="*/ 52 h 52"/>
                <a:gd name="T60" fmla="*/ 40 w 96"/>
                <a:gd name="T61" fmla="*/ 52 h 52"/>
                <a:gd name="T62" fmla="*/ 29 w 96"/>
                <a:gd name="T63" fmla="*/ 48 h 52"/>
                <a:gd name="T64" fmla="*/ 22 w 96"/>
                <a:gd name="T65" fmla="*/ 52 h 52"/>
                <a:gd name="T66" fmla="*/ 18 w 96"/>
                <a:gd name="T67" fmla="*/ 52 h 52"/>
                <a:gd name="T68" fmla="*/ 14 w 96"/>
                <a:gd name="T69" fmla="*/ 48 h 52"/>
                <a:gd name="T70" fmla="*/ 11 w 96"/>
                <a:gd name="T71" fmla="*/ 41 h 52"/>
                <a:gd name="T72" fmla="*/ 3 w 96"/>
                <a:gd name="T73" fmla="*/ 33 h 52"/>
                <a:gd name="T74" fmla="*/ 3 w 96"/>
                <a:gd name="T75" fmla="*/ 30 h 52"/>
                <a:gd name="T76" fmla="*/ 7 w 96"/>
                <a:gd name="T77" fmla="*/ 22 h 52"/>
                <a:gd name="T78" fmla="*/ 7 w 96"/>
                <a:gd name="T79" fmla="*/ 15 h 52"/>
                <a:gd name="T80" fmla="*/ 0 w 96"/>
                <a:gd name="T81" fmla="*/ 4 h 52"/>
                <a:gd name="T82" fmla="*/ 3 w 96"/>
                <a:gd name="T83" fmla="*/ 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6" h="52">
                  <a:moveTo>
                    <a:pt x="3" y="0"/>
                  </a:moveTo>
                  <a:lnTo>
                    <a:pt x="7" y="0"/>
                  </a:lnTo>
                  <a:lnTo>
                    <a:pt x="11" y="0"/>
                  </a:lnTo>
                  <a:lnTo>
                    <a:pt x="11" y="4"/>
                  </a:lnTo>
                  <a:lnTo>
                    <a:pt x="7" y="4"/>
                  </a:lnTo>
                  <a:lnTo>
                    <a:pt x="11" y="7"/>
                  </a:lnTo>
                  <a:lnTo>
                    <a:pt x="14" y="4"/>
                  </a:lnTo>
                  <a:lnTo>
                    <a:pt x="18" y="4"/>
                  </a:lnTo>
                  <a:lnTo>
                    <a:pt x="18" y="7"/>
                  </a:lnTo>
                  <a:lnTo>
                    <a:pt x="22" y="7"/>
                  </a:lnTo>
                  <a:lnTo>
                    <a:pt x="26" y="7"/>
                  </a:lnTo>
                  <a:lnTo>
                    <a:pt x="33" y="7"/>
                  </a:lnTo>
                  <a:lnTo>
                    <a:pt x="37" y="7"/>
                  </a:lnTo>
                  <a:lnTo>
                    <a:pt x="37" y="7"/>
                  </a:lnTo>
                  <a:lnTo>
                    <a:pt x="40" y="7"/>
                  </a:lnTo>
                  <a:lnTo>
                    <a:pt x="44" y="7"/>
                  </a:lnTo>
                  <a:lnTo>
                    <a:pt x="51" y="7"/>
                  </a:lnTo>
                  <a:lnTo>
                    <a:pt x="51" y="7"/>
                  </a:lnTo>
                  <a:lnTo>
                    <a:pt x="55" y="4"/>
                  </a:lnTo>
                  <a:lnTo>
                    <a:pt x="59" y="4"/>
                  </a:lnTo>
                  <a:lnTo>
                    <a:pt x="66" y="0"/>
                  </a:lnTo>
                  <a:lnTo>
                    <a:pt x="70" y="0"/>
                  </a:lnTo>
                  <a:lnTo>
                    <a:pt x="77" y="0"/>
                  </a:lnTo>
                  <a:lnTo>
                    <a:pt x="81" y="0"/>
                  </a:lnTo>
                  <a:lnTo>
                    <a:pt x="85" y="4"/>
                  </a:lnTo>
                  <a:lnTo>
                    <a:pt x="89" y="0"/>
                  </a:lnTo>
                  <a:lnTo>
                    <a:pt x="92" y="4"/>
                  </a:lnTo>
                  <a:lnTo>
                    <a:pt x="92" y="4"/>
                  </a:lnTo>
                  <a:lnTo>
                    <a:pt x="96" y="4"/>
                  </a:lnTo>
                  <a:lnTo>
                    <a:pt x="96" y="7"/>
                  </a:lnTo>
                  <a:lnTo>
                    <a:pt x="96" y="11"/>
                  </a:lnTo>
                  <a:lnTo>
                    <a:pt x="92" y="15"/>
                  </a:lnTo>
                  <a:lnTo>
                    <a:pt x="92" y="11"/>
                  </a:lnTo>
                  <a:lnTo>
                    <a:pt x="85" y="15"/>
                  </a:lnTo>
                  <a:lnTo>
                    <a:pt x="89" y="22"/>
                  </a:lnTo>
                  <a:lnTo>
                    <a:pt x="85" y="26"/>
                  </a:lnTo>
                  <a:lnTo>
                    <a:pt x="81" y="30"/>
                  </a:lnTo>
                  <a:lnTo>
                    <a:pt x="81" y="30"/>
                  </a:lnTo>
                  <a:lnTo>
                    <a:pt x="85" y="30"/>
                  </a:lnTo>
                  <a:lnTo>
                    <a:pt x="89" y="37"/>
                  </a:lnTo>
                  <a:lnTo>
                    <a:pt x="89" y="37"/>
                  </a:lnTo>
                  <a:lnTo>
                    <a:pt x="89" y="41"/>
                  </a:lnTo>
                  <a:lnTo>
                    <a:pt x="85" y="37"/>
                  </a:lnTo>
                  <a:lnTo>
                    <a:pt x="85" y="41"/>
                  </a:lnTo>
                  <a:lnTo>
                    <a:pt x="81" y="37"/>
                  </a:lnTo>
                  <a:lnTo>
                    <a:pt x="74" y="37"/>
                  </a:lnTo>
                  <a:lnTo>
                    <a:pt x="74" y="37"/>
                  </a:lnTo>
                  <a:lnTo>
                    <a:pt x="70" y="41"/>
                  </a:lnTo>
                  <a:lnTo>
                    <a:pt x="66" y="41"/>
                  </a:lnTo>
                  <a:lnTo>
                    <a:pt x="66" y="41"/>
                  </a:lnTo>
                  <a:lnTo>
                    <a:pt x="66" y="41"/>
                  </a:lnTo>
                  <a:lnTo>
                    <a:pt x="63" y="44"/>
                  </a:lnTo>
                  <a:lnTo>
                    <a:pt x="63" y="48"/>
                  </a:lnTo>
                  <a:lnTo>
                    <a:pt x="63" y="52"/>
                  </a:lnTo>
                  <a:lnTo>
                    <a:pt x="63" y="52"/>
                  </a:lnTo>
                  <a:lnTo>
                    <a:pt x="55" y="52"/>
                  </a:lnTo>
                  <a:lnTo>
                    <a:pt x="51" y="52"/>
                  </a:lnTo>
                  <a:lnTo>
                    <a:pt x="48" y="52"/>
                  </a:lnTo>
                  <a:lnTo>
                    <a:pt x="44" y="52"/>
                  </a:lnTo>
                  <a:lnTo>
                    <a:pt x="44" y="52"/>
                  </a:lnTo>
                  <a:lnTo>
                    <a:pt x="40" y="52"/>
                  </a:lnTo>
                  <a:lnTo>
                    <a:pt x="40" y="52"/>
                  </a:lnTo>
                  <a:lnTo>
                    <a:pt x="33" y="52"/>
                  </a:lnTo>
                  <a:lnTo>
                    <a:pt x="29" y="48"/>
                  </a:lnTo>
                  <a:lnTo>
                    <a:pt x="29" y="52"/>
                  </a:lnTo>
                  <a:lnTo>
                    <a:pt x="22" y="52"/>
                  </a:lnTo>
                  <a:lnTo>
                    <a:pt x="18" y="52"/>
                  </a:lnTo>
                  <a:lnTo>
                    <a:pt x="18" y="52"/>
                  </a:lnTo>
                  <a:lnTo>
                    <a:pt x="18" y="52"/>
                  </a:lnTo>
                  <a:lnTo>
                    <a:pt x="14" y="48"/>
                  </a:lnTo>
                  <a:lnTo>
                    <a:pt x="14" y="44"/>
                  </a:lnTo>
                  <a:lnTo>
                    <a:pt x="11" y="41"/>
                  </a:lnTo>
                  <a:lnTo>
                    <a:pt x="3" y="33"/>
                  </a:lnTo>
                  <a:lnTo>
                    <a:pt x="3" y="33"/>
                  </a:lnTo>
                  <a:lnTo>
                    <a:pt x="7" y="33"/>
                  </a:lnTo>
                  <a:lnTo>
                    <a:pt x="3" y="30"/>
                  </a:lnTo>
                  <a:lnTo>
                    <a:pt x="3" y="26"/>
                  </a:lnTo>
                  <a:lnTo>
                    <a:pt x="7" y="22"/>
                  </a:lnTo>
                  <a:lnTo>
                    <a:pt x="11" y="18"/>
                  </a:lnTo>
                  <a:lnTo>
                    <a:pt x="7" y="15"/>
                  </a:lnTo>
                  <a:lnTo>
                    <a:pt x="3" y="11"/>
                  </a:lnTo>
                  <a:lnTo>
                    <a:pt x="0" y="4"/>
                  </a:lnTo>
                  <a:lnTo>
                    <a:pt x="3" y="0"/>
                  </a:lnTo>
                  <a:lnTo>
                    <a:pt x="3"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3" name="Freeform 51"/>
            <p:cNvSpPr/>
            <p:nvPr/>
          </p:nvSpPr>
          <p:spPr bwMode="auto">
            <a:xfrm>
              <a:off x="5530543" y="3103523"/>
              <a:ext cx="78821" cy="52372"/>
            </a:xfrm>
            <a:custGeom>
              <a:avLst/>
              <a:gdLst>
                <a:gd name="T0" fmla="*/ 29 w 44"/>
                <a:gd name="T1" fmla="*/ 0 h 30"/>
                <a:gd name="T2" fmla="*/ 37 w 44"/>
                <a:gd name="T3" fmla="*/ 8 h 30"/>
                <a:gd name="T4" fmla="*/ 40 w 44"/>
                <a:gd name="T5" fmla="*/ 11 h 30"/>
                <a:gd name="T6" fmla="*/ 40 w 44"/>
                <a:gd name="T7" fmla="*/ 15 h 30"/>
                <a:gd name="T8" fmla="*/ 44 w 44"/>
                <a:gd name="T9" fmla="*/ 19 h 30"/>
                <a:gd name="T10" fmla="*/ 40 w 44"/>
                <a:gd name="T11" fmla="*/ 23 h 30"/>
                <a:gd name="T12" fmla="*/ 37 w 44"/>
                <a:gd name="T13" fmla="*/ 23 h 30"/>
                <a:gd name="T14" fmla="*/ 33 w 44"/>
                <a:gd name="T15" fmla="*/ 23 h 30"/>
                <a:gd name="T16" fmla="*/ 26 w 44"/>
                <a:gd name="T17" fmla="*/ 23 h 30"/>
                <a:gd name="T18" fmla="*/ 22 w 44"/>
                <a:gd name="T19" fmla="*/ 26 h 30"/>
                <a:gd name="T20" fmla="*/ 22 w 44"/>
                <a:gd name="T21" fmla="*/ 26 h 30"/>
                <a:gd name="T22" fmla="*/ 18 w 44"/>
                <a:gd name="T23" fmla="*/ 26 h 30"/>
                <a:gd name="T24" fmla="*/ 11 w 44"/>
                <a:gd name="T25" fmla="*/ 30 h 30"/>
                <a:gd name="T26" fmla="*/ 11 w 44"/>
                <a:gd name="T27" fmla="*/ 30 h 30"/>
                <a:gd name="T28" fmla="*/ 7 w 44"/>
                <a:gd name="T29" fmla="*/ 30 h 30"/>
                <a:gd name="T30" fmla="*/ 7 w 44"/>
                <a:gd name="T31" fmla="*/ 26 h 30"/>
                <a:gd name="T32" fmla="*/ 3 w 44"/>
                <a:gd name="T33" fmla="*/ 23 h 30"/>
                <a:gd name="T34" fmla="*/ 0 w 44"/>
                <a:gd name="T35" fmla="*/ 15 h 30"/>
                <a:gd name="T36" fmla="*/ 3 w 44"/>
                <a:gd name="T37" fmla="*/ 11 h 30"/>
                <a:gd name="T38" fmla="*/ 3 w 44"/>
                <a:gd name="T39" fmla="*/ 11 h 30"/>
                <a:gd name="T40" fmla="*/ 3 w 44"/>
                <a:gd name="T41" fmla="*/ 11 h 30"/>
                <a:gd name="T42" fmla="*/ 3 w 44"/>
                <a:gd name="T43" fmla="*/ 8 h 30"/>
                <a:gd name="T44" fmla="*/ 7 w 44"/>
                <a:gd name="T45" fmla="*/ 4 h 30"/>
                <a:gd name="T46" fmla="*/ 11 w 44"/>
                <a:gd name="T47" fmla="*/ 4 h 30"/>
                <a:gd name="T48" fmla="*/ 15 w 44"/>
                <a:gd name="T49" fmla="*/ 4 h 30"/>
                <a:gd name="T50" fmla="*/ 22 w 44"/>
                <a:gd name="T51" fmla="*/ 0 h 30"/>
                <a:gd name="T52" fmla="*/ 22 w 44"/>
                <a:gd name="T53" fmla="*/ 4 h 30"/>
                <a:gd name="T54" fmla="*/ 29 w 44"/>
                <a:gd name="T55" fmla="*/ 0 h 30"/>
                <a:gd name="T56" fmla="*/ 29 w 44"/>
                <a:gd name="T57" fmla="*/ 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4" h="30">
                  <a:moveTo>
                    <a:pt x="29" y="0"/>
                  </a:moveTo>
                  <a:lnTo>
                    <a:pt x="37" y="8"/>
                  </a:lnTo>
                  <a:lnTo>
                    <a:pt x="40" y="11"/>
                  </a:lnTo>
                  <a:lnTo>
                    <a:pt x="40" y="15"/>
                  </a:lnTo>
                  <a:lnTo>
                    <a:pt x="44" y="19"/>
                  </a:lnTo>
                  <a:lnTo>
                    <a:pt x="40" y="23"/>
                  </a:lnTo>
                  <a:lnTo>
                    <a:pt x="37" y="23"/>
                  </a:lnTo>
                  <a:lnTo>
                    <a:pt x="33" y="23"/>
                  </a:lnTo>
                  <a:lnTo>
                    <a:pt x="26" y="23"/>
                  </a:lnTo>
                  <a:lnTo>
                    <a:pt x="22" y="26"/>
                  </a:lnTo>
                  <a:lnTo>
                    <a:pt x="22" y="26"/>
                  </a:lnTo>
                  <a:lnTo>
                    <a:pt x="18" y="26"/>
                  </a:lnTo>
                  <a:lnTo>
                    <a:pt x="11" y="30"/>
                  </a:lnTo>
                  <a:lnTo>
                    <a:pt x="11" y="30"/>
                  </a:lnTo>
                  <a:lnTo>
                    <a:pt x="7" y="30"/>
                  </a:lnTo>
                  <a:lnTo>
                    <a:pt x="7" y="26"/>
                  </a:lnTo>
                  <a:lnTo>
                    <a:pt x="3" y="23"/>
                  </a:lnTo>
                  <a:lnTo>
                    <a:pt x="0" y="15"/>
                  </a:lnTo>
                  <a:lnTo>
                    <a:pt x="3" y="11"/>
                  </a:lnTo>
                  <a:lnTo>
                    <a:pt x="3" y="11"/>
                  </a:lnTo>
                  <a:lnTo>
                    <a:pt x="3" y="11"/>
                  </a:lnTo>
                  <a:lnTo>
                    <a:pt x="3" y="8"/>
                  </a:lnTo>
                  <a:lnTo>
                    <a:pt x="7" y="4"/>
                  </a:lnTo>
                  <a:lnTo>
                    <a:pt x="11" y="4"/>
                  </a:lnTo>
                  <a:lnTo>
                    <a:pt x="15" y="4"/>
                  </a:lnTo>
                  <a:lnTo>
                    <a:pt x="22" y="0"/>
                  </a:lnTo>
                  <a:lnTo>
                    <a:pt x="22" y="4"/>
                  </a:lnTo>
                  <a:lnTo>
                    <a:pt x="29" y="0"/>
                  </a:lnTo>
                  <a:lnTo>
                    <a:pt x="29"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4" name="Freeform 52"/>
            <p:cNvSpPr/>
            <p:nvPr/>
          </p:nvSpPr>
          <p:spPr bwMode="auto">
            <a:xfrm>
              <a:off x="5496509" y="3098287"/>
              <a:ext cx="53742" cy="89033"/>
            </a:xfrm>
            <a:custGeom>
              <a:avLst/>
              <a:gdLst>
                <a:gd name="T0" fmla="*/ 22 w 30"/>
                <a:gd name="T1" fmla="*/ 14 h 51"/>
                <a:gd name="T2" fmla="*/ 19 w 30"/>
                <a:gd name="T3" fmla="*/ 18 h 51"/>
                <a:gd name="T4" fmla="*/ 22 w 30"/>
                <a:gd name="T5" fmla="*/ 26 h 51"/>
                <a:gd name="T6" fmla="*/ 26 w 30"/>
                <a:gd name="T7" fmla="*/ 29 h 51"/>
                <a:gd name="T8" fmla="*/ 26 w 30"/>
                <a:gd name="T9" fmla="*/ 33 h 51"/>
                <a:gd name="T10" fmla="*/ 30 w 30"/>
                <a:gd name="T11" fmla="*/ 33 h 51"/>
                <a:gd name="T12" fmla="*/ 30 w 30"/>
                <a:gd name="T13" fmla="*/ 37 h 51"/>
                <a:gd name="T14" fmla="*/ 26 w 30"/>
                <a:gd name="T15" fmla="*/ 44 h 51"/>
                <a:gd name="T16" fmla="*/ 19 w 30"/>
                <a:gd name="T17" fmla="*/ 44 h 51"/>
                <a:gd name="T18" fmla="*/ 19 w 30"/>
                <a:gd name="T19" fmla="*/ 48 h 51"/>
                <a:gd name="T20" fmla="*/ 19 w 30"/>
                <a:gd name="T21" fmla="*/ 51 h 51"/>
                <a:gd name="T22" fmla="*/ 15 w 30"/>
                <a:gd name="T23" fmla="*/ 51 h 51"/>
                <a:gd name="T24" fmla="*/ 11 w 30"/>
                <a:gd name="T25" fmla="*/ 51 h 51"/>
                <a:gd name="T26" fmla="*/ 8 w 30"/>
                <a:gd name="T27" fmla="*/ 44 h 51"/>
                <a:gd name="T28" fmla="*/ 4 w 30"/>
                <a:gd name="T29" fmla="*/ 44 h 51"/>
                <a:gd name="T30" fmla="*/ 0 w 30"/>
                <a:gd name="T31" fmla="*/ 44 h 51"/>
                <a:gd name="T32" fmla="*/ 4 w 30"/>
                <a:gd name="T33" fmla="*/ 40 h 51"/>
                <a:gd name="T34" fmla="*/ 0 w 30"/>
                <a:gd name="T35" fmla="*/ 37 h 51"/>
                <a:gd name="T36" fmla="*/ 0 w 30"/>
                <a:gd name="T37" fmla="*/ 33 h 51"/>
                <a:gd name="T38" fmla="*/ 4 w 30"/>
                <a:gd name="T39" fmla="*/ 29 h 51"/>
                <a:gd name="T40" fmla="*/ 0 w 30"/>
                <a:gd name="T41" fmla="*/ 26 h 51"/>
                <a:gd name="T42" fmla="*/ 4 w 30"/>
                <a:gd name="T43" fmla="*/ 18 h 51"/>
                <a:gd name="T44" fmla="*/ 4 w 30"/>
                <a:gd name="T45" fmla="*/ 18 h 51"/>
                <a:gd name="T46" fmla="*/ 4 w 30"/>
                <a:gd name="T47" fmla="*/ 14 h 51"/>
                <a:gd name="T48" fmla="*/ 0 w 30"/>
                <a:gd name="T49" fmla="*/ 14 h 51"/>
                <a:gd name="T50" fmla="*/ 0 w 30"/>
                <a:gd name="T51" fmla="*/ 7 h 51"/>
                <a:gd name="T52" fmla="*/ 0 w 30"/>
                <a:gd name="T53" fmla="*/ 3 h 51"/>
                <a:gd name="T54" fmla="*/ 4 w 30"/>
                <a:gd name="T55" fmla="*/ 0 h 51"/>
                <a:gd name="T56" fmla="*/ 8 w 30"/>
                <a:gd name="T57" fmla="*/ 0 h 51"/>
                <a:gd name="T58" fmla="*/ 8 w 30"/>
                <a:gd name="T59" fmla="*/ 3 h 51"/>
                <a:gd name="T60" fmla="*/ 11 w 30"/>
                <a:gd name="T61" fmla="*/ 0 h 51"/>
                <a:gd name="T62" fmla="*/ 11 w 30"/>
                <a:gd name="T63" fmla="*/ 0 h 51"/>
                <a:gd name="T64" fmla="*/ 11 w 30"/>
                <a:gd name="T65" fmla="*/ 0 h 51"/>
                <a:gd name="T66" fmla="*/ 15 w 30"/>
                <a:gd name="T67" fmla="*/ 3 h 51"/>
                <a:gd name="T68" fmla="*/ 15 w 30"/>
                <a:gd name="T69" fmla="*/ 3 h 51"/>
                <a:gd name="T70" fmla="*/ 19 w 30"/>
                <a:gd name="T71" fmla="*/ 7 h 51"/>
                <a:gd name="T72" fmla="*/ 22 w 30"/>
                <a:gd name="T73" fmla="*/ 7 h 51"/>
                <a:gd name="T74" fmla="*/ 22 w 30"/>
                <a:gd name="T75" fmla="*/ 11 h 51"/>
                <a:gd name="T76" fmla="*/ 22 w 30"/>
                <a:gd name="T77" fmla="*/ 14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0" h="51">
                  <a:moveTo>
                    <a:pt x="22" y="14"/>
                  </a:moveTo>
                  <a:lnTo>
                    <a:pt x="19" y="18"/>
                  </a:lnTo>
                  <a:lnTo>
                    <a:pt x="22" y="26"/>
                  </a:lnTo>
                  <a:lnTo>
                    <a:pt x="26" y="29"/>
                  </a:lnTo>
                  <a:lnTo>
                    <a:pt x="26" y="33"/>
                  </a:lnTo>
                  <a:lnTo>
                    <a:pt x="30" y="33"/>
                  </a:lnTo>
                  <a:lnTo>
                    <a:pt x="30" y="37"/>
                  </a:lnTo>
                  <a:lnTo>
                    <a:pt x="26" y="44"/>
                  </a:lnTo>
                  <a:lnTo>
                    <a:pt x="19" y="44"/>
                  </a:lnTo>
                  <a:lnTo>
                    <a:pt x="19" y="48"/>
                  </a:lnTo>
                  <a:lnTo>
                    <a:pt x="19" y="51"/>
                  </a:lnTo>
                  <a:lnTo>
                    <a:pt x="15" y="51"/>
                  </a:lnTo>
                  <a:lnTo>
                    <a:pt x="11" y="51"/>
                  </a:lnTo>
                  <a:lnTo>
                    <a:pt x="8" y="44"/>
                  </a:lnTo>
                  <a:lnTo>
                    <a:pt x="4" y="44"/>
                  </a:lnTo>
                  <a:lnTo>
                    <a:pt x="0" y="44"/>
                  </a:lnTo>
                  <a:lnTo>
                    <a:pt x="4" y="40"/>
                  </a:lnTo>
                  <a:lnTo>
                    <a:pt x="0" y="37"/>
                  </a:lnTo>
                  <a:lnTo>
                    <a:pt x="0" y="33"/>
                  </a:lnTo>
                  <a:lnTo>
                    <a:pt x="4" y="29"/>
                  </a:lnTo>
                  <a:lnTo>
                    <a:pt x="0" y="26"/>
                  </a:lnTo>
                  <a:lnTo>
                    <a:pt x="4" y="18"/>
                  </a:lnTo>
                  <a:lnTo>
                    <a:pt x="4" y="18"/>
                  </a:lnTo>
                  <a:lnTo>
                    <a:pt x="4" y="14"/>
                  </a:lnTo>
                  <a:lnTo>
                    <a:pt x="0" y="14"/>
                  </a:lnTo>
                  <a:lnTo>
                    <a:pt x="0" y="7"/>
                  </a:lnTo>
                  <a:lnTo>
                    <a:pt x="0" y="3"/>
                  </a:lnTo>
                  <a:lnTo>
                    <a:pt x="4" y="0"/>
                  </a:lnTo>
                  <a:lnTo>
                    <a:pt x="8" y="0"/>
                  </a:lnTo>
                  <a:lnTo>
                    <a:pt x="8" y="3"/>
                  </a:lnTo>
                  <a:lnTo>
                    <a:pt x="11" y="0"/>
                  </a:lnTo>
                  <a:lnTo>
                    <a:pt x="11" y="0"/>
                  </a:lnTo>
                  <a:lnTo>
                    <a:pt x="11" y="0"/>
                  </a:lnTo>
                  <a:lnTo>
                    <a:pt x="15" y="3"/>
                  </a:lnTo>
                  <a:lnTo>
                    <a:pt x="15" y="3"/>
                  </a:lnTo>
                  <a:lnTo>
                    <a:pt x="19" y="7"/>
                  </a:lnTo>
                  <a:lnTo>
                    <a:pt x="22" y="7"/>
                  </a:lnTo>
                  <a:lnTo>
                    <a:pt x="22" y="11"/>
                  </a:lnTo>
                  <a:lnTo>
                    <a:pt x="22" y="1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5" name="Freeform 53"/>
            <p:cNvSpPr/>
            <p:nvPr/>
          </p:nvSpPr>
          <p:spPr bwMode="auto">
            <a:xfrm>
              <a:off x="5476804" y="2981322"/>
              <a:ext cx="120024" cy="141404"/>
            </a:xfrm>
            <a:custGeom>
              <a:avLst/>
              <a:gdLst>
                <a:gd name="T0" fmla="*/ 0 w 67"/>
                <a:gd name="T1" fmla="*/ 7 h 81"/>
                <a:gd name="T2" fmla="*/ 8 w 67"/>
                <a:gd name="T3" fmla="*/ 7 h 81"/>
                <a:gd name="T4" fmla="*/ 11 w 67"/>
                <a:gd name="T5" fmla="*/ 0 h 81"/>
                <a:gd name="T6" fmla="*/ 19 w 67"/>
                <a:gd name="T7" fmla="*/ 3 h 81"/>
                <a:gd name="T8" fmla="*/ 26 w 67"/>
                <a:gd name="T9" fmla="*/ 7 h 81"/>
                <a:gd name="T10" fmla="*/ 30 w 67"/>
                <a:gd name="T11" fmla="*/ 15 h 81"/>
                <a:gd name="T12" fmla="*/ 41 w 67"/>
                <a:gd name="T13" fmla="*/ 18 h 81"/>
                <a:gd name="T14" fmla="*/ 37 w 67"/>
                <a:gd name="T15" fmla="*/ 26 h 81"/>
                <a:gd name="T16" fmla="*/ 45 w 67"/>
                <a:gd name="T17" fmla="*/ 29 h 81"/>
                <a:gd name="T18" fmla="*/ 52 w 67"/>
                <a:gd name="T19" fmla="*/ 29 h 81"/>
                <a:gd name="T20" fmla="*/ 59 w 67"/>
                <a:gd name="T21" fmla="*/ 26 h 81"/>
                <a:gd name="T22" fmla="*/ 59 w 67"/>
                <a:gd name="T23" fmla="*/ 33 h 81"/>
                <a:gd name="T24" fmla="*/ 56 w 67"/>
                <a:gd name="T25" fmla="*/ 41 h 81"/>
                <a:gd name="T26" fmla="*/ 63 w 67"/>
                <a:gd name="T27" fmla="*/ 52 h 81"/>
                <a:gd name="T28" fmla="*/ 63 w 67"/>
                <a:gd name="T29" fmla="*/ 59 h 81"/>
                <a:gd name="T30" fmla="*/ 59 w 67"/>
                <a:gd name="T31" fmla="*/ 67 h 81"/>
                <a:gd name="T32" fmla="*/ 59 w 67"/>
                <a:gd name="T33" fmla="*/ 70 h 81"/>
                <a:gd name="T34" fmla="*/ 52 w 67"/>
                <a:gd name="T35" fmla="*/ 74 h 81"/>
                <a:gd name="T36" fmla="*/ 45 w 67"/>
                <a:gd name="T37" fmla="*/ 74 h 81"/>
                <a:gd name="T38" fmla="*/ 37 w 67"/>
                <a:gd name="T39" fmla="*/ 74 h 81"/>
                <a:gd name="T40" fmla="*/ 33 w 67"/>
                <a:gd name="T41" fmla="*/ 81 h 81"/>
                <a:gd name="T42" fmla="*/ 33 w 67"/>
                <a:gd name="T43" fmla="*/ 78 h 81"/>
                <a:gd name="T44" fmla="*/ 30 w 67"/>
                <a:gd name="T45" fmla="*/ 74 h 81"/>
                <a:gd name="T46" fmla="*/ 26 w 67"/>
                <a:gd name="T47" fmla="*/ 70 h 81"/>
                <a:gd name="T48" fmla="*/ 22 w 67"/>
                <a:gd name="T49" fmla="*/ 67 h 81"/>
                <a:gd name="T50" fmla="*/ 26 w 67"/>
                <a:gd name="T51" fmla="*/ 63 h 81"/>
                <a:gd name="T52" fmla="*/ 22 w 67"/>
                <a:gd name="T53" fmla="*/ 59 h 81"/>
                <a:gd name="T54" fmla="*/ 15 w 67"/>
                <a:gd name="T55" fmla="*/ 55 h 81"/>
                <a:gd name="T56" fmla="*/ 11 w 67"/>
                <a:gd name="T57" fmla="*/ 52 h 81"/>
                <a:gd name="T58" fmla="*/ 11 w 67"/>
                <a:gd name="T59" fmla="*/ 48 h 81"/>
                <a:gd name="T60" fmla="*/ 8 w 67"/>
                <a:gd name="T61" fmla="*/ 41 h 81"/>
                <a:gd name="T62" fmla="*/ 11 w 67"/>
                <a:gd name="T63" fmla="*/ 41 h 81"/>
                <a:gd name="T64" fmla="*/ 11 w 67"/>
                <a:gd name="T65" fmla="*/ 37 h 81"/>
                <a:gd name="T66" fmla="*/ 4 w 67"/>
                <a:gd name="T67" fmla="*/ 33 h 81"/>
                <a:gd name="T68" fmla="*/ 8 w 67"/>
                <a:gd name="T69" fmla="*/ 29 h 81"/>
                <a:gd name="T70" fmla="*/ 4 w 67"/>
                <a:gd name="T71" fmla="*/ 26 h 81"/>
                <a:gd name="T72" fmla="*/ 4 w 67"/>
                <a:gd name="T73" fmla="*/ 26 h 81"/>
                <a:gd name="T74" fmla="*/ 4 w 67"/>
                <a:gd name="T75" fmla="*/ 22 h 81"/>
                <a:gd name="T76" fmla="*/ 8 w 67"/>
                <a:gd name="T77" fmla="*/ 18 h 81"/>
                <a:gd name="T78" fmla="*/ 4 w 67"/>
                <a:gd name="T79" fmla="*/ 18 h 81"/>
                <a:gd name="T80" fmla="*/ 0 w 67"/>
                <a:gd name="T81" fmla="*/ 11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7" h="81">
                  <a:moveTo>
                    <a:pt x="0" y="11"/>
                  </a:moveTo>
                  <a:lnTo>
                    <a:pt x="0" y="7"/>
                  </a:lnTo>
                  <a:lnTo>
                    <a:pt x="4" y="7"/>
                  </a:lnTo>
                  <a:lnTo>
                    <a:pt x="8" y="7"/>
                  </a:lnTo>
                  <a:lnTo>
                    <a:pt x="8" y="3"/>
                  </a:lnTo>
                  <a:lnTo>
                    <a:pt x="11" y="0"/>
                  </a:lnTo>
                  <a:lnTo>
                    <a:pt x="15" y="3"/>
                  </a:lnTo>
                  <a:lnTo>
                    <a:pt x="19" y="3"/>
                  </a:lnTo>
                  <a:lnTo>
                    <a:pt x="22" y="3"/>
                  </a:lnTo>
                  <a:lnTo>
                    <a:pt x="26" y="7"/>
                  </a:lnTo>
                  <a:lnTo>
                    <a:pt x="30" y="11"/>
                  </a:lnTo>
                  <a:lnTo>
                    <a:pt x="30" y="15"/>
                  </a:lnTo>
                  <a:lnTo>
                    <a:pt x="37" y="18"/>
                  </a:lnTo>
                  <a:lnTo>
                    <a:pt x="41" y="18"/>
                  </a:lnTo>
                  <a:lnTo>
                    <a:pt x="37" y="22"/>
                  </a:lnTo>
                  <a:lnTo>
                    <a:pt x="37" y="26"/>
                  </a:lnTo>
                  <a:lnTo>
                    <a:pt x="45" y="26"/>
                  </a:lnTo>
                  <a:lnTo>
                    <a:pt x="45" y="29"/>
                  </a:lnTo>
                  <a:lnTo>
                    <a:pt x="48" y="29"/>
                  </a:lnTo>
                  <a:lnTo>
                    <a:pt x="52" y="29"/>
                  </a:lnTo>
                  <a:lnTo>
                    <a:pt x="56" y="26"/>
                  </a:lnTo>
                  <a:lnTo>
                    <a:pt x="59" y="26"/>
                  </a:lnTo>
                  <a:lnTo>
                    <a:pt x="56" y="29"/>
                  </a:lnTo>
                  <a:lnTo>
                    <a:pt x="59" y="33"/>
                  </a:lnTo>
                  <a:lnTo>
                    <a:pt x="59" y="37"/>
                  </a:lnTo>
                  <a:lnTo>
                    <a:pt x="56" y="41"/>
                  </a:lnTo>
                  <a:lnTo>
                    <a:pt x="59" y="48"/>
                  </a:lnTo>
                  <a:lnTo>
                    <a:pt x="63" y="52"/>
                  </a:lnTo>
                  <a:lnTo>
                    <a:pt x="67" y="55"/>
                  </a:lnTo>
                  <a:lnTo>
                    <a:pt x="63" y="59"/>
                  </a:lnTo>
                  <a:lnTo>
                    <a:pt x="59" y="63"/>
                  </a:lnTo>
                  <a:lnTo>
                    <a:pt x="59" y="67"/>
                  </a:lnTo>
                  <a:lnTo>
                    <a:pt x="63" y="70"/>
                  </a:lnTo>
                  <a:lnTo>
                    <a:pt x="59" y="70"/>
                  </a:lnTo>
                  <a:lnTo>
                    <a:pt x="59" y="70"/>
                  </a:lnTo>
                  <a:lnTo>
                    <a:pt x="52" y="74"/>
                  </a:lnTo>
                  <a:lnTo>
                    <a:pt x="52" y="70"/>
                  </a:lnTo>
                  <a:lnTo>
                    <a:pt x="45" y="74"/>
                  </a:lnTo>
                  <a:lnTo>
                    <a:pt x="41" y="74"/>
                  </a:lnTo>
                  <a:lnTo>
                    <a:pt x="37" y="74"/>
                  </a:lnTo>
                  <a:lnTo>
                    <a:pt x="33" y="78"/>
                  </a:lnTo>
                  <a:lnTo>
                    <a:pt x="33" y="81"/>
                  </a:lnTo>
                  <a:lnTo>
                    <a:pt x="33" y="81"/>
                  </a:lnTo>
                  <a:lnTo>
                    <a:pt x="33" y="78"/>
                  </a:lnTo>
                  <a:lnTo>
                    <a:pt x="33" y="74"/>
                  </a:lnTo>
                  <a:lnTo>
                    <a:pt x="30" y="74"/>
                  </a:lnTo>
                  <a:lnTo>
                    <a:pt x="26" y="70"/>
                  </a:lnTo>
                  <a:lnTo>
                    <a:pt x="26" y="70"/>
                  </a:lnTo>
                  <a:lnTo>
                    <a:pt x="22" y="67"/>
                  </a:lnTo>
                  <a:lnTo>
                    <a:pt x="22" y="67"/>
                  </a:lnTo>
                  <a:lnTo>
                    <a:pt x="22" y="67"/>
                  </a:lnTo>
                  <a:lnTo>
                    <a:pt x="26" y="63"/>
                  </a:lnTo>
                  <a:lnTo>
                    <a:pt x="26" y="59"/>
                  </a:lnTo>
                  <a:lnTo>
                    <a:pt x="22" y="59"/>
                  </a:lnTo>
                  <a:lnTo>
                    <a:pt x="19" y="55"/>
                  </a:lnTo>
                  <a:lnTo>
                    <a:pt x="15" y="55"/>
                  </a:lnTo>
                  <a:lnTo>
                    <a:pt x="11" y="55"/>
                  </a:lnTo>
                  <a:lnTo>
                    <a:pt x="11" y="52"/>
                  </a:lnTo>
                  <a:lnTo>
                    <a:pt x="11" y="48"/>
                  </a:lnTo>
                  <a:lnTo>
                    <a:pt x="11" y="48"/>
                  </a:lnTo>
                  <a:lnTo>
                    <a:pt x="8" y="44"/>
                  </a:lnTo>
                  <a:lnTo>
                    <a:pt x="8" y="41"/>
                  </a:lnTo>
                  <a:lnTo>
                    <a:pt x="8" y="41"/>
                  </a:lnTo>
                  <a:lnTo>
                    <a:pt x="11" y="41"/>
                  </a:lnTo>
                  <a:lnTo>
                    <a:pt x="11" y="41"/>
                  </a:lnTo>
                  <a:lnTo>
                    <a:pt x="11" y="37"/>
                  </a:lnTo>
                  <a:lnTo>
                    <a:pt x="8" y="37"/>
                  </a:lnTo>
                  <a:lnTo>
                    <a:pt x="4" y="33"/>
                  </a:lnTo>
                  <a:lnTo>
                    <a:pt x="4" y="33"/>
                  </a:lnTo>
                  <a:lnTo>
                    <a:pt x="8" y="29"/>
                  </a:lnTo>
                  <a:lnTo>
                    <a:pt x="8" y="26"/>
                  </a:lnTo>
                  <a:lnTo>
                    <a:pt x="4" y="26"/>
                  </a:lnTo>
                  <a:lnTo>
                    <a:pt x="4" y="26"/>
                  </a:lnTo>
                  <a:lnTo>
                    <a:pt x="4" y="26"/>
                  </a:lnTo>
                  <a:lnTo>
                    <a:pt x="4" y="22"/>
                  </a:lnTo>
                  <a:lnTo>
                    <a:pt x="4" y="22"/>
                  </a:lnTo>
                  <a:lnTo>
                    <a:pt x="8" y="22"/>
                  </a:lnTo>
                  <a:lnTo>
                    <a:pt x="8" y="18"/>
                  </a:lnTo>
                  <a:lnTo>
                    <a:pt x="4" y="18"/>
                  </a:lnTo>
                  <a:lnTo>
                    <a:pt x="4" y="18"/>
                  </a:lnTo>
                  <a:lnTo>
                    <a:pt x="0" y="15"/>
                  </a:lnTo>
                  <a:lnTo>
                    <a:pt x="0" y="11"/>
                  </a:lnTo>
                  <a:lnTo>
                    <a:pt x="0"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6" name="Freeform 54"/>
            <p:cNvSpPr/>
            <p:nvPr/>
          </p:nvSpPr>
          <p:spPr bwMode="auto">
            <a:xfrm>
              <a:off x="5469638" y="3065117"/>
              <a:ext cx="53742" cy="57609"/>
            </a:xfrm>
            <a:custGeom>
              <a:avLst/>
              <a:gdLst>
                <a:gd name="T0" fmla="*/ 15 w 30"/>
                <a:gd name="T1" fmla="*/ 33 h 33"/>
                <a:gd name="T2" fmla="*/ 15 w 30"/>
                <a:gd name="T3" fmla="*/ 26 h 33"/>
                <a:gd name="T4" fmla="*/ 15 w 30"/>
                <a:gd name="T5" fmla="*/ 22 h 33"/>
                <a:gd name="T6" fmla="*/ 19 w 30"/>
                <a:gd name="T7" fmla="*/ 19 h 33"/>
                <a:gd name="T8" fmla="*/ 23 w 30"/>
                <a:gd name="T9" fmla="*/ 19 h 33"/>
                <a:gd name="T10" fmla="*/ 23 w 30"/>
                <a:gd name="T11" fmla="*/ 22 h 33"/>
                <a:gd name="T12" fmla="*/ 26 w 30"/>
                <a:gd name="T13" fmla="*/ 19 h 33"/>
                <a:gd name="T14" fmla="*/ 26 w 30"/>
                <a:gd name="T15" fmla="*/ 19 h 33"/>
                <a:gd name="T16" fmla="*/ 30 w 30"/>
                <a:gd name="T17" fmla="*/ 15 h 33"/>
                <a:gd name="T18" fmla="*/ 30 w 30"/>
                <a:gd name="T19" fmla="*/ 11 h 33"/>
                <a:gd name="T20" fmla="*/ 26 w 30"/>
                <a:gd name="T21" fmla="*/ 11 h 33"/>
                <a:gd name="T22" fmla="*/ 23 w 30"/>
                <a:gd name="T23" fmla="*/ 7 h 33"/>
                <a:gd name="T24" fmla="*/ 19 w 30"/>
                <a:gd name="T25" fmla="*/ 7 h 33"/>
                <a:gd name="T26" fmla="*/ 15 w 30"/>
                <a:gd name="T27" fmla="*/ 7 h 33"/>
                <a:gd name="T28" fmla="*/ 15 w 30"/>
                <a:gd name="T29" fmla="*/ 4 h 33"/>
                <a:gd name="T30" fmla="*/ 15 w 30"/>
                <a:gd name="T31" fmla="*/ 0 h 33"/>
                <a:gd name="T32" fmla="*/ 12 w 30"/>
                <a:gd name="T33" fmla="*/ 4 h 33"/>
                <a:gd name="T34" fmla="*/ 12 w 30"/>
                <a:gd name="T35" fmla="*/ 0 h 33"/>
                <a:gd name="T36" fmla="*/ 8 w 30"/>
                <a:gd name="T37" fmla="*/ 0 h 33"/>
                <a:gd name="T38" fmla="*/ 4 w 30"/>
                <a:gd name="T39" fmla="*/ 0 h 33"/>
                <a:gd name="T40" fmla="*/ 4 w 30"/>
                <a:gd name="T41" fmla="*/ 4 h 33"/>
                <a:gd name="T42" fmla="*/ 8 w 30"/>
                <a:gd name="T43" fmla="*/ 4 h 33"/>
                <a:gd name="T44" fmla="*/ 8 w 30"/>
                <a:gd name="T45" fmla="*/ 7 h 33"/>
                <a:gd name="T46" fmla="*/ 8 w 30"/>
                <a:gd name="T47" fmla="*/ 7 h 33"/>
                <a:gd name="T48" fmla="*/ 4 w 30"/>
                <a:gd name="T49" fmla="*/ 7 h 33"/>
                <a:gd name="T50" fmla="*/ 4 w 30"/>
                <a:gd name="T51" fmla="*/ 11 h 33"/>
                <a:gd name="T52" fmla="*/ 4 w 30"/>
                <a:gd name="T53" fmla="*/ 15 h 33"/>
                <a:gd name="T54" fmla="*/ 0 w 30"/>
                <a:gd name="T55" fmla="*/ 19 h 33"/>
                <a:gd name="T56" fmla="*/ 0 w 30"/>
                <a:gd name="T57" fmla="*/ 19 h 33"/>
                <a:gd name="T58" fmla="*/ 0 w 30"/>
                <a:gd name="T59" fmla="*/ 19 h 33"/>
                <a:gd name="T60" fmla="*/ 4 w 30"/>
                <a:gd name="T61" fmla="*/ 22 h 33"/>
                <a:gd name="T62" fmla="*/ 12 w 30"/>
                <a:gd name="T63" fmla="*/ 30 h 33"/>
                <a:gd name="T64" fmla="*/ 12 w 30"/>
                <a:gd name="T65" fmla="*/ 30 h 33"/>
                <a:gd name="T66" fmla="*/ 15 w 30"/>
                <a:gd name="T67"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0" h="33">
                  <a:moveTo>
                    <a:pt x="15" y="33"/>
                  </a:moveTo>
                  <a:lnTo>
                    <a:pt x="15" y="26"/>
                  </a:lnTo>
                  <a:lnTo>
                    <a:pt x="15" y="22"/>
                  </a:lnTo>
                  <a:lnTo>
                    <a:pt x="19" y="19"/>
                  </a:lnTo>
                  <a:lnTo>
                    <a:pt x="23" y="19"/>
                  </a:lnTo>
                  <a:lnTo>
                    <a:pt x="23" y="22"/>
                  </a:lnTo>
                  <a:lnTo>
                    <a:pt x="26" y="19"/>
                  </a:lnTo>
                  <a:lnTo>
                    <a:pt x="26" y="19"/>
                  </a:lnTo>
                  <a:lnTo>
                    <a:pt x="30" y="15"/>
                  </a:lnTo>
                  <a:lnTo>
                    <a:pt x="30" y="11"/>
                  </a:lnTo>
                  <a:lnTo>
                    <a:pt x="26" y="11"/>
                  </a:lnTo>
                  <a:lnTo>
                    <a:pt x="23" y="7"/>
                  </a:lnTo>
                  <a:lnTo>
                    <a:pt x="19" y="7"/>
                  </a:lnTo>
                  <a:lnTo>
                    <a:pt x="15" y="7"/>
                  </a:lnTo>
                  <a:lnTo>
                    <a:pt x="15" y="4"/>
                  </a:lnTo>
                  <a:lnTo>
                    <a:pt x="15" y="0"/>
                  </a:lnTo>
                  <a:lnTo>
                    <a:pt x="12" y="4"/>
                  </a:lnTo>
                  <a:lnTo>
                    <a:pt x="12" y="0"/>
                  </a:lnTo>
                  <a:lnTo>
                    <a:pt x="8" y="0"/>
                  </a:lnTo>
                  <a:lnTo>
                    <a:pt x="4" y="0"/>
                  </a:lnTo>
                  <a:lnTo>
                    <a:pt x="4" y="4"/>
                  </a:lnTo>
                  <a:lnTo>
                    <a:pt x="8" y="4"/>
                  </a:lnTo>
                  <a:lnTo>
                    <a:pt x="8" y="7"/>
                  </a:lnTo>
                  <a:lnTo>
                    <a:pt x="8" y="7"/>
                  </a:lnTo>
                  <a:lnTo>
                    <a:pt x="4" y="7"/>
                  </a:lnTo>
                  <a:lnTo>
                    <a:pt x="4" y="11"/>
                  </a:lnTo>
                  <a:lnTo>
                    <a:pt x="4" y="15"/>
                  </a:lnTo>
                  <a:lnTo>
                    <a:pt x="0" y="19"/>
                  </a:lnTo>
                  <a:lnTo>
                    <a:pt x="0" y="19"/>
                  </a:lnTo>
                  <a:lnTo>
                    <a:pt x="0" y="19"/>
                  </a:lnTo>
                  <a:lnTo>
                    <a:pt x="4" y="22"/>
                  </a:lnTo>
                  <a:lnTo>
                    <a:pt x="12" y="30"/>
                  </a:lnTo>
                  <a:lnTo>
                    <a:pt x="12" y="30"/>
                  </a:lnTo>
                  <a:lnTo>
                    <a:pt x="15"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7" name="Freeform 55"/>
            <p:cNvSpPr>
              <a:spLocks noEditPoints="1"/>
            </p:cNvSpPr>
            <p:nvPr/>
          </p:nvSpPr>
          <p:spPr bwMode="auto">
            <a:xfrm>
              <a:off x="5331699" y="2981322"/>
              <a:ext cx="159434" cy="109981"/>
            </a:xfrm>
            <a:custGeom>
              <a:avLst/>
              <a:gdLst>
                <a:gd name="T0" fmla="*/ 23 w 24"/>
                <a:gd name="T1" fmla="*/ 6 h 17"/>
                <a:gd name="T2" fmla="*/ 23 w 24"/>
                <a:gd name="T3" fmla="*/ 5 h 17"/>
                <a:gd name="T4" fmla="*/ 22 w 24"/>
                <a:gd name="T5" fmla="*/ 3 h 17"/>
                <a:gd name="T6" fmla="*/ 19 w 24"/>
                <a:gd name="T7" fmla="*/ 3 h 17"/>
                <a:gd name="T8" fmla="*/ 15 w 24"/>
                <a:gd name="T9" fmla="*/ 1 h 17"/>
                <a:gd name="T10" fmla="*/ 12 w 24"/>
                <a:gd name="T11" fmla="*/ 0 h 17"/>
                <a:gd name="T12" fmla="*/ 8 w 24"/>
                <a:gd name="T13" fmla="*/ 2 h 17"/>
                <a:gd name="T14" fmla="*/ 5 w 24"/>
                <a:gd name="T15" fmla="*/ 4 h 17"/>
                <a:gd name="T16" fmla="*/ 1 w 24"/>
                <a:gd name="T17" fmla="*/ 5 h 17"/>
                <a:gd name="T18" fmla="*/ 0 w 24"/>
                <a:gd name="T19" fmla="*/ 6 h 17"/>
                <a:gd name="T20" fmla="*/ 1 w 24"/>
                <a:gd name="T21" fmla="*/ 8 h 17"/>
                <a:gd name="T22" fmla="*/ 3 w 24"/>
                <a:gd name="T23" fmla="*/ 5 h 17"/>
                <a:gd name="T24" fmla="*/ 5 w 24"/>
                <a:gd name="T25" fmla="*/ 6 h 17"/>
                <a:gd name="T26" fmla="*/ 8 w 24"/>
                <a:gd name="T27" fmla="*/ 10 h 17"/>
                <a:gd name="T28" fmla="*/ 8 w 24"/>
                <a:gd name="T29" fmla="*/ 10 h 17"/>
                <a:gd name="T30" fmla="*/ 7 w 24"/>
                <a:gd name="T31" fmla="*/ 12 h 17"/>
                <a:gd name="T32" fmla="*/ 10 w 24"/>
                <a:gd name="T33" fmla="*/ 13 h 17"/>
                <a:gd name="T34" fmla="*/ 12 w 24"/>
                <a:gd name="T35" fmla="*/ 14 h 17"/>
                <a:gd name="T36" fmla="*/ 17 w 24"/>
                <a:gd name="T37" fmla="*/ 16 h 17"/>
                <a:gd name="T38" fmla="*/ 16 w 24"/>
                <a:gd name="T39" fmla="*/ 17 h 17"/>
                <a:gd name="T40" fmla="*/ 17 w 24"/>
                <a:gd name="T41" fmla="*/ 16 h 17"/>
                <a:gd name="T42" fmla="*/ 11 w 24"/>
                <a:gd name="T43" fmla="*/ 10 h 17"/>
                <a:gd name="T44" fmla="*/ 10 w 24"/>
                <a:gd name="T45" fmla="*/ 8 h 17"/>
                <a:gd name="T46" fmla="*/ 9 w 24"/>
                <a:gd name="T47" fmla="*/ 7 h 17"/>
                <a:gd name="T48" fmla="*/ 9 w 24"/>
                <a:gd name="T49" fmla="*/ 5 h 17"/>
                <a:gd name="T50" fmla="*/ 11 w 24"/>
                <a:gd name="T51" fmla="*/ 6 h 17"/>
                <a:gd name="T52" fmla="*/ 13 w 24"/>
                <a:gd name="T53" fmla="*/ 5 h 17"/>
                <a:gd name="T54" fmla="*/ 14 w 24"/>
                <a:gd name="T55" fmla="*/ 5 h 17"/>
                <a:gd name="T56" fmla="*/ 16 w 24"/>
                <a:gd name="T57" fmla="*/ 5 h 17"/>
                <a:gd name="T58" fmla="*/ 18 w 24"/>
                <a:gd name="T59" fmla="*/ 6 h 17"/>
                <a:gd name="T60" fmla="*/ 20 w 24"/>
                <a:gd name="T61" fmla="*/ 6 h 17"/>
                <a:gd name="T62" fmla="*/ 23 w 24"/>
                <a:gd name="T63" fmla="*/ 7 h 17"/>
                <a:gd name="T64" fmla="*/ 16 w 24"/>
                <a:gd name="T65" fmla="*/ 17 h 17"/>
                <a:gd name="T66" fmla="*/ 12 w 24"/>
                <a:gd name="T67" fmla="*/ 15 h 17"/>
                <a:gd name="T68" fmla="*/ 12 w 24"/>
                <a:gd name="T69" fmla="*/ 15 h 17"/>
                <a:gd name="T70" fmla="*/ 15 w 24"/>
                <a:gd name="T71" fmla="*/ 15 h 17"/>
                <a:gd name="T72" fmla="*/ 13 w 24"/>
                <a:gd name="T73" fmla="*/ 14 h 17"/>
                <a:gd name="T74" fmla="*/ 7 w 24"/>
                <a:gd name="T75" fmla="*/ 10 h 17"/>
                <a:gd name="T76" fmla="*/ 5 w 24"/>
                <a:gd name="T77" fmla="*/ 8 h 17"/>
                <a:gd name="T78" fmla="*/ 5 w 24"/>
                <a:gd name="T79" fmla="*/ 8 h 17"/>
                <a:gd name="T80" fmla="*/ 7 w 24"/>
                <a:gd name="T81" fmla="*/ 12 h 17"/>
                <a:gd name="T82" fmla="*/ 5 w 24"/>
                <a:gd name="T83" fmla="*/ 10 h 17"/>
                <a:gd name="T84" fmla="*/ 3 w 24"/>
                <a:gd name="T85" fmla="*/ 7 h 17"/>
                <a:gd name="T86" fmla="*/ 4 w 24"/>
                <a:gd name="T87" fmla="*/ 9 h 17"/>
                <a:gd name="T88" fmla="*/ 3 w 24"/>
                <a:gd name="T89" fmla="*/ 7 h 17"/>
                <a:gd name="T90" fmla="*/ 4 w 24"/>
                <a:gd name="T91" fmla="*/ 7 h 17"/>
                <a:gd name="T92" fmla="*/ 3 w 24"/>
                <a:gd name="T93" fmla="*/ 6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4" h="17">
                  <a:moveTo>
                    <a:pt x="23" y="7"/>
                  </a:moveTo>
                  <a:cubicBezTo>
                    <a:pt x="23" y="6"/>
                    <a:pt x="23" y="6"/>
                    <a:pt x="23" y="6"/>
                  </a:cubicBezTo>
                  <a:cubicBezTo>
                    <a:pt x="23" y="6"/>
                    <a:pt x="23" y="6"/>
                    <a:pt x="23" y="6"/>
                  </a:cubicBezTo>
                  <a:cubicBezTo>
                    <a:pt x="24" y="6"/>
                    <a:pt x="24" y="6"/>
                    <a:pt x="24" y="6"/>
                  </a:cubicBezTo>
                  <a:cubicBezTo>
                    <a:pt x="24" y="5"/>
                    <a:pt x="24" y="5"/>
                    <a:pt x="24" y="5"/>
                  </a:cubicBezTo>
                  <a:cubicBezTo>
                    <a:pt x="23" y="5"/>
                    <a:pt x="23" y="5"/>
                    <a:pt x="23" y="5"/>
                  </a:cubicBezTo>
                  <a:cubicBezTo>
                    <a:pt x="23" y="5"/>
                    <a:pt x="23" y="5"/>
                    <a:pt x="23" y="5"/>
                  </a:cubicBezTo>
                  <a:cubicBezTo>
                    <a:pt x="22" y="4"/>
                    <a:pt x="22" y="4"/>
                    <a:pt x="22" y="4"/>
                  </a:cubicBezTo>
                  <a:cubicBezTo>
                    <a:pt x="22" y="3"/>
                    <a:pt x="22" y="3"/>
                    <a:pt x="22" y="3"/>
                  </a:cubicBezTo>
                  <a:cubicBezTo>
                    <a:pt x="21" y="2"/>
                    <a:pt x="21" y="2"/>
                    <a:pt x="21" y="2"/>
                  </a:cubicBezTo>
                  <a:cubicBezTo>
                    <a:pt x="21" y="3"/>
                    <a:pt x="21" y="3"/>
                    <a:pt x="21" y="3"/>
                  </a:cubicBezTo>
                  <a:cubicBezTo>
                    <a:pt x="19" y="3"/>
                    <a:pt x="19" y="3"/>
                    <a:pt x="19" y="3"/>
                  </a:cubicBezTo>
                  <a:cubicBezTo>
                    <a:pt x="17" y="2"/>
                    <a:pt x="17" y="2"/>
                    <a:pt x="17" y="2"/>
                  </a:cubicBezTo>
                  <a:cubicBezTo>
                    <a:pt x="16" y="2"/>
                    <a:pt x="16" y="2"/>
                    <a:pt x="16" y="2"/>
                  </a:cubicBezTo>
                  <a:cubicBezTo>
                    <a:pt x="15" y="1"/>
                    <a:pt x="15" y="1"/>
                    <a:pt x="15" y="1"/>
                  </a:cubicBezTo>
                  <a:cubicBezTo>
                    <a:pt x="13" y="0"/>
                    <a:pt x="13" y="0"/>
                    <a:pt x="13" y="0"/>
                  </a:cubicBezTo>
                  <a:cubicBezTo>
                    <a:pt x="12" y="0"/>
                    <a:pt x="12" y="0"/>
                    <a:pt x="12" y="0"/>
                  </a:cubicBezTo>
                  <a:cubicBezTo>
                    <a:pt x="12" y="0"/>
                    <a:pt x="12" y="0"/>
                    <a:pt x="12" y="0"/>
                  </a:cubicBezTo>
                  <a:cubicBezTo>
                    <a:pt x="10" y="0"/>
                    <a:pt x="10" y="0"/>
                    <a:pt x="10" y="0"/>
                  </a:cubicBezTo>
                  <a:cubicBezTo>
                    <a:pt x="8" y="1"/>
                    <a:pt x="8" y="1"/>
                    <a:pt x="8" y="1"/>
                  </a:cubicBezTo>
                  <a:cubicBezTo>
                    <a:pt x="8" y="2"/>
                    <a:pt x="8" y="2"/>
                    <a:pt x="8" y="2"/>
                  </a:cubicBezTo>
                  <a:cubicBezTo>
                    <a:pt x="6" y="3"/>
                    <a:pt x="6" y="3"/>
                    <a:pt x="6" y="3"/>
                  </a:cubicBezTo>
                  <a:cubicBezTo>
                    <a:pt x="6" y="4"/>
                    <a:pt x="6" y="4"/>
                    <a:pt x="6" y="4"/>
                  </a:cubicBezTo>
                  <a:cubicBezTo>
                    <a:pt x="5" y="4"/>
                    <a:pt x="5" y="4"/>
                    <a:pt x="5" y="4"/>
                  </a:cubicBezTo>
                  <a:cubicBezTo>
                    <a:pt x="3" y="4"/>
                    <a:pt x="3" y="4"/>
                    <a:pt x="3" y="4"/>
                  </a:cubicBezTo>
                  <a:cubicBezTo>
                    <a:pt x="2" y="4"/>
                    <a:pt x="2" y="4"/>
                    <a:pt x="2" y="4"/>
                  </a:cubicBezTo>
                  <a:cubicBezTo>
                    <a:pt x="1" y="5"/>
                    <a:pt x="1" y="5"/>
                    <a:pt x="1" y="5"/>
                  </a:cubicBezTo>
                  <a:cubicBezTo>
                    <a:pt x="0" y="5"/>
                    <a:pt x="0" y="5"/>
                    <a:pt x="0" y="5"/>
                  </a:cubicBezTo>
                  <a:cubicBezTo>
                    <a:pt x="0" y="5"/>
                    <a:pt x="0" y="5"/>
                    <a:pt x="0" y="5"/>
                  </a:cubicBezTo>
                  <a:cubicBezTo>
                    <a:pt x="0" y="6"/>
                    <a:pt x="0" y="6"/>
                    <a:pt x="0" y="6"/>
                  </a:cubicBezTo>
                  <a:cubicBezTo>
                    <a:pt x="1" y="7"/>
                    <a:pt x="1" y="7"/>
                    <a:pt x="1" y="7"/>
                  </a:cubicBezTo>
                  <a:cubicBezTo>
                    <a:pt x="1" y="8"/>
                    <a:pt x="1" y="8"/>
                    <a:pt x="1" y="8"/>
                  </a:cubicBezTo>
                  <a:cubicBezTo>
                    <a:pt x="1" y="8"/>
                    <a:pt x="1" y="8"/>
                    <a:pt x="1" y="8"/>
                  </a:cubicBezTo>
                  <a:cubicBezTo>
                    <a:pt x="2" y="6"/>
                    <a:pt x="2" y="6"/>
                    <a:pt x="2" y="6"/>
                  </a:cubicBezTo>
                  <a:cubicBezTo>
                    <a:pt x="3" y="5"/>
                    <a:pt x="3" y="5"/>
                    <a:pt x="3" y="5"/>
                  </a:cubicBezTo>
                  <a:cubicBezTo>
                    <a:pt x="3" y="5"/>
                    <a:pt x="3" y="5"/>
                    <a:pt x="3" y="5"/>
                  </a:cubicBezTo>
                  <a:cubicBezTo>
                    <a:pt x="4" y="5"/>
                    <a:pt x="4" y="5"/>
                    <a:pt x="4" y="5"/>
                  </a:cubicBezTo>
                  <a:cubicBezTo>
                    <a:pt x="5" y="5"/>
                    <a:pt x="5" y="5"/>
                    <a:pt x="5" y="5"/>
                  </a:cubicBezTo>
                  <a:cubicBezTo>
                    <a:pt x="5" y="6"/>
                    <a:pt x="5" y="6"/>
                    <a:pt x="5" y="6"/>
                  </a:cubicBezTo>
                  <a:cubicBezTo>
                    <a:pt x="6" y="7"/>
                    <a:pt x="6" y="7"/>
                    <a:pt x="6" y="7"/>
                  </a:cubicBezTo>
                  <a:cubicBezTo>
                    <a:pt x="6" y="8"/>
                    <a:pt x="6" y="8"/>
                    <a:pt x="6" y="8"/>
                  </a:cubicBezTo>
                  <a:cubicBezTo>
                    <a:pt x="8" y="10"/>
                    <a:pt x="8" y="10"/>
                    <a:pt x="8" y="10"/>
                  </a:cubicBezTo>
                  <a:cubicBezTo>
                    <a:pt x="8" y="10"/>
                    <a:pt x="8" y="10"/>
                    <a:pt x="8" y="10"/>
                  </a:cubicBezTo>
                  <a:cubicBezTo>
                    <a:pt x="9" y="10"/>
                    <a:pt x="9" y="10"/>
                    <a:pt x="9" y="10"/>
                  </a:cubicBezTo>
                  <a:cubicBezTo>
                    <a:pt x="8" y="10"/>
                    <a:pt x="8" y="10"/>
                    <a:pt x="8" y="10"/>
                  </a:cubicBezTo>
                  <a:cubicBezTo>
                    <a:pt x="7" y="10"/>
                    <a:pt x="7" y="10"/>
                    <a:pt x="7" y="10"/>
                  </a:cubicBezTo>
                  <a:cubicBezTo>
                    <a:pt x="7" y="11"/>
                    <a:pt x="7" y="11"/>
                    <a:pt x="7" y="11"/>
                  </a:cubicBezTo>
                  <a:cubicBezTo>
                    <a:pt x="7" y="12"/>
                    <a:pt x="7" y="12"/>
                    <a:pt x="7" y="12"/>
                  </a:cubicBezTo>
                  <a:cubicBezTo>
                    <a:pt x="8" y="12"/>
                    <a:pt x="8" y="12"/>
                    <a:pt x="8" y="12"/>
                  </a:cubicBezTo>
                  <a:cubicBezTo>
                    <a:pt x="9" y="12"/>
                    <a:pt x="9" y="12"/>
                    <a:pt x="9" y="12"/>
                  </a:cubicBezTo>
                  <a:cubicBezTo>
                    <a:pt x="10" y="13"/>
                    <a:pt x="10" y="13"/>
                    <a:pt x="10" y="13"/>
                  </a:cubicBezTo>
                  <a:cubicBezTo>
                    <a:pt x="11" y="13"/>
                    <a:pt x="11" y="13"/>
                    <a:pt x="11" y="13"/>
                  </a:cubicBezTo>
                  <a:cubicBezTo>
                    <a:pt x="11" y="14"/>
                    <a:pt x="11" y="14"/>
                    <a:pt x="11" y="14"/>
                  </a:cubicBezTo>
                  <a:cubicBezTo>
                    <a:pt x="12" y="14"/>
                    <a:pt x="12" y="14"/>
                    <a:pt x="12" y="14"/>
                  </a:cubicBezTo>
                  <a:cubicBezTo>
                    <a:pt x="14" y="14"/>
                    <a:pt x="14" y="14"/>
                    <a:pt x="14" y="14"/>
                  </a:cubicBezTo>
                  <a:cubicBezTo>
                    <a:pt x="15" y="14"/>
                    <a:pt x="15" y="14"/>
                    <a:pt x="15" y="14"/>
                  </a:cubicBezTo>
                  <a:cubicBezTo>
                    <a:pt x="17" y="16"/>
                    <a:pt x="17" y="16"/>
                    <a:pt x="17" y="16"/>
                  </a:cubicBezTo>
                  <a:cubicBezTo>
                    <a:pt x="17" y="16"/>
                    <a:pt x="17" y="16"/>
                    <a:pt x="17" y="16"/>
                  </a:cubicBezTo>
                  <a:cubicBezTo>
                    <a:pt x="16" y="16"/>
                    <a:pt x="16" y="16"/>
                    <a:pt x="16" y="16"/>
                  </a:cubicBezTo>
                  <a:cubicBezTo>
                    <a:pt x="16" y="17"/>
                    <a:pt x="16" y="17"/>
                    <a:pt x="16" y="17"/>
                  </a:cubicBezTo>
                  <a:cubicBezTo>
                    <a:pt x="17" y="17"/>
                    <a:pt x="17" y="17"/>
                    <a:pt x="17" y="17"/>
                  </a:cubicBezTo>
                  <a:cubicBezTo>
                    <a:pt x="17" y="17"/>
                    <a:pt x="17" y="17"/>
                    <a:pt x="17" y="17"/>
                  </a:cubicBezTo>
                  <a:cubicBezTo>
                    <a:pt x="17" y="16"/>
                    <a:pt x="17" y="16"/>
                    <a:pt x="17" y="16"/>
                  </a:cubicBezTo>
                  <a:cubicBezTo>
                    <a:pt x="14" y="13"/>
                    <a:pt x="14" y="13"/>
                    <a:pt x="14" y="13"/>
                  </a:cubicBezTo>
                  <a:cubicBezTo>
                    <a:pt x="11" y="10"/>
                    <a:pt x="11" y="10"/>
                    <a:pt x="11" y="10"/>
                  </a:cubicBezTo>
                  <a:cubicBezTo>
                    <a:pt x="11" y="10"/>
                    <a:pt x="11" y="10"/>
                    <a:pt x="11" y="10"/>
                  </a:cubicBezTo>
                  <a:cubicBezTo>
                    <a:pt x="11" y="9"/>
                    <a:pt x="11" y="9"/>
                    <a:pt x="11" y="9"/>
                  </a:cubicBezTo>
                  <a:cubicBezTo>
                    <a:pt x="10" y="9"/>
                    <a:pt x="10" y="9"/>
                    <a:pt x="10" y="9"/>
                  </a:cubicBezTo>
                  <a:cubicBezTo>
                    <a:pt x="10" y="8"/>
                    <a:pt x="10" y="8"/>
                    <a:pt x="10" y="8"/>
                  </a:cubicBezTo>
                  <a:cubicBezTo>
                    <a:pt x="9" y="7"/>
                    <a:pt x="9" y="7"/>
                    <a:pt x="9" y="7"/>
                  </a:cubicBezTo>
                  <a:cubicBezTo>
                    <a:pt x="9" y="7"/>
                    <a:pt x="9" y="7"/>
                    <a:pt x="9" y="7"/>
                  </a:cubicBezTo>
                  <a:cubicBezTo>
                    <a:pt x="9" y="7"/>
                    <a:pt x="9" y="7"/>
                    <a:pt x="9" y="7"/>
                  </a:cubicBezTo>
                  <a:cubicBezTo>
                    <a:pt x="9" y="6"/>
                    <a:pt x="9" y="6"/>
                    <a:pt x="9" y="6"/>
                  </a:cubicBezTo>
                  <a:cubicBezTo>
                    <a:pt x="9" y="5"/>
                    <a:pt x="9" y="5"/>
                    <a:pt x="9" y="5"/>
                  </a:cubicBezTo>
                  <a:cubicBezTo>
                    <a:pt x="9" y="5"/>
                    <a:pt x="9" y="5"/>
                    <a:pt x="9" y="5"/>
                  </a:cubicBezTo>
                  <a:cubicBezTo>
                    <a:pt x="10" y="6"/>
                    <a:pt x="10" y="6"/>
                    <a:pt x="10" y="6"/>
                  </a:cubicBezTo>
                  <a:cubicBezTo>
                    <a:pt x="11" y="6"/>
                    <a:pt x="11" y="6"/>
                    <a:pt x="11" y="6"/>
                  </a:cubicBezTo>
                  <a:cubicBezTo>
                    <a:pt x="11" y="6"/>
                    <a:pt x="11" y="6"/>
                    <a:pt x="11" y="6"/>
                  </a:cubicBezTo>
                  <a:cubicBezTo>
                    <a:pt x="11" y="5"/>
                    <a:pt x="11" y="5"/>
                    <a:pt x="11" y="5"/>
                  </a:cubicBezTo>
                  <a:cubicBezTo>
                    <a:pt x="12" y="5"/>
                    <a:pt x="12" y="5"/>
                    <a:pt x="12" y="5"/>
                  </a:cubicBezTo>
                  <a:cubicBezTo>
                    <a:pt x="13" y="5"/>
                    <a:pt x="13" y="5"/>
                    <a:pt x="13" y="5"/>
                  </a:cubicBezTo>
                  <a:cubicBezTo>
                    <a:pt x="13" y="5"/>
                    <a:pt x="13" y="5"/>
                    <a:pt x="13" y="5"/>
                  </a:cubicBezTo>
                  <a:cubicBezTo>
                    <a:pt x="14" y="5"/>
                    <a:pt x="14" y="5"/>
                    <a:pt x="14" y="5"/>
                  </a:cubicBezTo>
                  <a:cubicBezTo>
                    <a:pt x="14" y="5"/>
                    <a:pt x="14" y="5"/>
                    <a:pt x="14" y="5"/>
                  </a:cubicBezTo>
                  <a:cubicBezTo>
                    <a:pt x="15" y="5"/>
                    <a:pt x="15" y="5"/>
                    <a:pt x="15" y="5"/>
                  </a:cubicBezTo>
                  <a:cubicBezTo>
                    <a:pt x="15" y="6"/>
                    <a:pt x="15" y="6"/>
                    <a:pt x="15" y="6"/>
                  </a:cubicBezTo>
                  <a:cubicBezTo>
                    <a:pt x="16" y="5"/>
                    <a:pt x="16" y="5"/>
                    <a:pt x="16" y="5"/>
                  </a:cubicBezTo>
                  <a:cubicBezTo>
                    <a:pt x="17" y="6"/>
                    <a:pt x="17" y="6"/>
                    <a:pt x="17" y="6"/>
                  </a:cubicBezTo>
                  <a:cubicBezTo>
                    <a:pt x="18" y="5"/>
                    <a:pt x="18" y="5"/>
                    <a:pt x="18" y="5"/>
                  </a:cubicBezTo>
                  <a:cubicBezTo>
                    <a:pt x="18" y="6"/>
                    <a:pt x="18" y="6"/>
                    <a:pt x="18" y="6"/>
                  </a:cubicBezTo>
                  <a:cubicBezTo>
                    <a:pt x="19" y="6"/>
                    <a:pt x="19" y="6"/>
                    <a:pt x="19" y="6"/>
                  </a:cubicBezTo>
                  <a:cubicBezTo>
                    <a:pt x="20" y="6"/>
                    <a:pt x="20" y="6"/>
                    <a:pt x="20" y="6"/>
                  </a:cubicBezTo>
                  <a:cubicBezTo>
                    <a:pt x="20" y="6"/>
                    <a:pt x="20" y="6"/>
                    <a:pt x="20" y="6"/>
                  </a:cubicBezTo>
                  <a:cubicBezTo>
                    <a:pt x="21" y="6"/>
                    <a:pt x="21" y="6"/>
                    <a:pt x="21" y="6"/>
                  </a:cubicBezTo>
                  <a:cubicBezTo>
                    <a:pt x="23" y="7"/>
                    <a:pt x="23" y="7"/>
                    <a:pt x="23" y="7"/>
                  </a:cubicBezTo>
                  <a:cubicBezTo>
                    <a:pt x="23" y="7"/>
                    <a:pt x="23" y="7"/>
                    <a:pt x="23" y="7"/>
                  </a:cubicBezTo>
                  <a:close/>
                  <a:moveTo>
                    <a:pt x="14" y="16"/>
                  </a:moveTo>
                  <a:cubicBezTo>
                    <a:pt x="14" y="16"/>
                    <a:pt x="15" y="16"/>
                    <a:pt x="15" y="16"/>
                  </a:cubicBezTo>
                  <a:cubicBezTo>
                    <a:pt x="16" y="17"/>
                    <a:pt x="16" y="17"/>
                    <a:pt x="16" y="17"/>
                  </a:cubicBezTo>
                  <a:cubicBezTo>
                    <a:pt x="14" y="17"/>
                    <a:pt x="14" y="17"/>
                    <a:pt x="14" y="17"/>
                  </a:cubicBezTo>
                  <a:cubicBezTo>
                    <a:pt x="14" y="16"/>
                    <a:pt x="14" y="16"/>
                    <a:pt x="14" y="16"/>
                  </a:cubicBezTo>
                  <a:close/>
                  <a:moveTo>
                    <a:pt x="12" y="15"/>
                  </a:moveTo>
                  <a:cubicBezTo>
                    <a:pt x="15" y="15"/>
                    <a:pt x="15" y="15"/>
                    <a:pt x="15" y="15"/>
                  </a:cubicBezTo>
                  <a:cubicBezTo>
                    <a:pt x="14" y="16"/>
                    <a:pt x="14" y="16"/>
                    <a:pt x="14" y="16"/>
                  </a:cubicBezTo>
                  <a:cubicBezTo>
                    <a:pt x="12" y="15"/>
                    <a:pt x="12" y="15"/>
                    <a:pt x="12" y="15"/>
                  </a:cubicBezTo>
                  <a:close/>
                  <a:moveTo>
                    <a:pt x="13" y="14"/>
                  </a:moveTo>
                  <a:cubicBezTo>
                    <a:pt x="14" y="14"/>
                    <a:pt x="14" y="14"/>
                    <a:pt x="14" y="14"/>
                  </a:cubicBezTo>
                  <a:cubicBezTo>
                    <a:pt x="15" y="15"/>
                    <a:pt x="15" y="15"/>
                    <a:pt x="15" y="15"/>
                  </a:cubicBezTo>
                  <a:cubicBezTo>
                    <a:pt x="14" y="15"/>
                    <a:pt x="14" y="15"/>
                    <a:pt x="14" y="15"/>
                  </a:cubicBezTo>
                  <a:cubicBezTo>
                    <a:pt x="13" y="15"/>
                    <a:pt x="13" y="15"/>
                    <a:pt x="13" y="15"/>
                  </a:cubicBezTo>
                  <a:cubicBezTo>
                    <a:pt x="13" y="14"/>
                    <a:pt x="13" y="14"/>
                    <a:pt x="13" y="14"/>
                  </a:cubicBezTo>
                  <a:close/>
                  <a:moveTo>
                    <a:pt x="6" y="9"/>
                  </a:moveTo>
                  <a:cubicBezTo>
                    <a:pt x="7" y="9"/>
                    <a:pt x="7" y="9"/>
                    <a:pt x="7" y="9"/>
                  </a:cubicBezTo>
                  <a:cubicBezTo>
                    <a:pt x="7" y="10"/>
                    <a:pt x="7" y="10"/>
                    <a:pt x="7" y="10"/>
                  </a:cubicBezTo>
                  <a:cubicBezTo>
                    <a:pt x="7" y="10"/>
                    <a:pt x="7" y="10"/>
                    <a:pt x="7" y="10"/>
                  </a:cubicBezTo>
                  <a:cubicBezTo>
                    <a:pt x="6" y="9"/>
                    <a:pt x="6" y="9"/>
                    <a:pt x="6" y="9"/>
                  </a:cubicBezTo>
                  <a:close/>
                  <a:moveTo>
                    <a:pt x="5" y="8"/>
                  </a:moveTo>
                  <a:cubicBezTo>
                    <a:pt x="6" y="9"/>
                    <a:pt x="6" y="9"/>
                    <a:pt x="6" y="9"/>
                  </a:cubicBezTo>
                  <a:cubicBezTo>
                    <a:pt x="5" y="9"/>
                    <a:pt x="5" y="9"/>
                    <a:pt x="5" y="9"/>
                  </a:cubicBezTo>
                  <a:cubicBezTo>
                    <a:pt x="5" y="8"/>
                    <a:pt x="5" y="8"/>
                    <a:pt x="5" y="8"/>
                  </a:cubicBezTo>
                  <a:close/>
                  <a:moveTo>
                    <a:pt x="6" y="11"/>
                  </a:moveTo>
                  <a:cubicBezTo>
                    <a:pt x="7" y="11"/>
                    <a:pt x="7" y="11"/>
                    <a:pt x="7" y="11"/>
                  </a:cubicBezTo>
                  <a:cubicBezTo>
                    <a:pt x="7" y="12"/>
                    <a:pt x="7" y="12"/>
                    <a:pt x="7" y="12"/>
                  </a:cubicBezTo>
                  <a:cubicBezTo>
                    <a:pt x="6" y="11"/>
                    <a:pt x="6" y="11"/>
                    <a:pt x="6" y="11"/>
                  </a:cubicBezTo>
                  <a:close/>
                  <a:moveTo>
                    <a:pt x="5" y="9"/>
                  </a:moveTo>
                  <a:cubicBezTo>
                    <a:pt x="5" y="10"/>
                    <a:pt x="5" y="10"/>
                    <a:pt x="5" y="10"/>
                  </a:cubicBezTo>
                  <a:cubicBezTo>
                    <a:pt x="5" y="10"/>
                    <a:pt x="5" y="10"/>
                    <a:pt x="5" y="10"/>
                  </a:cubicBezTo>
                  <a:cubicBezTo>
                    <a:pt x="5" y="9"/>
                    <a:pt x="5" y="9"/>
                    <a:pt x="5" y="9"/>
                  </a:cubicBezTo>
                  <a:close/>
                  <a:moveTo>
                    <a:pt x="3" y="7"/>
                  </a:moveTo>
                  <a:cubicBezTo>
                    <a:pt x="4" y="8"/>
                    <a:pt x="4" y="8"/>
                    <a:pt x="4" y="8"/>
                  </a:cubicBezTo>
                  <a:cubicBezTo>
                    <a:pt x="5" y="9"/>
                    <a:pt x="5" y="9"/>
                    <a:pt x="5" y="9"/>
                  </a:cubicBezTo>
                  <a:cubicBezTo>
                    <a:pt x="4" y="9"/>
                    <a:pt x="4" y="9"/>
                    <a:pt x="4" y="9"/>
                  </a:cubicBezTo>
                  <a:cubicBezTo>
                    <a:pt x="3" y="8"/>
                    <a:pt x="3" y="8"/>
                    <a:pt x="3" y="8"/>
                  </a:cubicBezTo>
                  <a:cubicBezTo>
                    <a:pt x="4" y="8"/>
                    <a:pt x="4" y="8"/>
                    <a:pt x="4" y="8"/>
                  </a:cubicBezTo>
                  <a:cubicBezTo>
                    <a:pt x="3" y="7"/>
                    <a:pt x="3" y="7"/>
                    <a:pt x="3" y="7"/>
                  </a:cubicBezTo>
                  <a:close/>
                  <a:moveTo>
                    <a:pt x="4" y="5"/>
                  </a:moveTo>
                  <a:cubicBezTo>
                    <a:pt x="5" y="7"/>
                    <a:pt x="5" y="7"/>
                    <a:pt x="5" y="7"/>
                  </a:cubicBezTo>
                  <a:cubicBezTo>
                    <a:pt x="4" y="7"/>
                    <a:pt x="4" y="7"/>
                    <a:pt x="4" y="7"/>
                  </a:cubicBezTo>
                  <a:cubicBezTo>
                    <a:pt x="4" y="7"/>
                    <a:pt x="4" y="7"/>
                    <a:pt x="4" y="7"/>
                  </a:cubicBezTo>
                  <a:cubicBezTo>
                    <a:pt x="3" y="7"/>
                    <a:pt x="3" y="7"/>
                    <a:pt x="3" y="7"/>
                  </a:cubicBezTo>
                  <a:cubicBezTo>
                    <a:pt x="3" y="6"/>
                    <a:pt x="3" y="6"/>
                    <a:pt x="3" y="6"/>
                  </a:cubicBezTo>
                  <a:cubicBezTo>
                    <a:pt x="3" y="6"/>
                    <a:pt x="4" y="5"/>
                    <a:pt x="4" y="5"/>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8" name="Freeform 56"/>
            <p:cNvSpPr/>
            <p:nvPr/>
          </p:nvSpPr>
          <p:spPr bwMode="auto">
            <a:xfrm>
              <a:off x="5390817" y="3012745"/>
              <a:ext cx="105693" cy="85540"/>
            </a:xfrm>
            <a:custGeom>
              <a:avLst/>
              <a:gdLst>
                <a:gd name="T0" fmla="*/ 30 w 59"/>
                <a:gd name="T1" fmla="*/ 41 h 49"/>
                <a:gd name="T2" fmla="*/ 7 w 59"/>
                <a:gd name="T3" fmla="*/ 19 h 49"/>
                <a:gd name="T4" fmla="*/ 7 w 59"/>
                <a:gd name="T5" fmla="*/ 15 h 49"/>
                <a:gd name="T6" fmla="*/ 4 w 59"/>
                <a:gd name="T7" fmla="*/ 11 h 49"/>
                <a:gd name="T8" fmla="*/ 0 w 59"/>
                <a:gd name="T9" fmla="*/ 8 h 49"/>
                <a:gd name="T10" fmla="*/ 0 w 59"/>
                <a:gd name="T11" fmla="*/ 4 h 49"/>
                <a:gd name="T12" fmla="*/ 0 w 59"/>
                <a:gd name="T13" fmla="*/ 0 h 49"/>
                <a:gd name="T14" fmla="*/ 7 w 59"/>
                <a:gd name="T15" fmla="*/ 4 h 49"/>
                <a:gd name="T16" fmla="*/ 7 w 59"/>
                <a:gd name="T17" fmla="*/ 0 h 49"/>
                <a:gd name="T18" fmla="*/ 15 w 59"/>
                <a:gd name="T19" fmla="*/ 0 h 49"/>
                <a:gd name="T20" fmla="*/ 18 w 59"/>
                <a:gd name="T21" fmla="*/ 0 h 49"/>
                <a:gd name="T22" fmla="*/ 22 w 59"/>
                <a:gd name="T23" fmla="*/ 0 h 49"/>
                <a:gd name="T24" fmla="*/ 26 w 59"/>
                <a:gd name="T25" fmla="*/ 0 h 49"/>
                <a:gd name="T26" fmla="*/ 33 w 59"/>
                <a:gd name="T27" fmla="*/ 0 h 49"/>
                <a:gd name="T28" fmla="*/ 37 w 59"/>
                <a:gd name="T29" fmla="*/ 4 h 49"/>
                <a:gd name="T30" fmla="*/ 41 w 59"/>
                <a:gd name="T31" fmla="*/ 4 h 49"/>
                <a:gd name="T32" fmla="*/ 52 w 59"/>
                <a:gd name="T33" fmla="*/ 8 h 49"/>
                <a:gd name="T34" fmla="*/ 52 w 59"/>
                <a:gd name="T35" fmla="*/ 8 h 49"/>
                <a:gd name="T36" fmla="*/ 56 w 59"/>
                <a:gd name="T37" fmla="*/ 11 h 49"/>
                <a:gd name="T38" fmla="*/ 52 w 59"/>
                <a:gd name="T39" fmla="*/ 15 h 49"/>
                <a:gd name="T40" fmla="*/ 59 w 59"/>
                <a:gd name="T41" fmla="*/ 19 h 49"/>
                <a:gd name="T42" fmla="*/ 59 w 59"/>
                <a:gd name="T43" fmla="*/ 23 h 49"/>
                <a:gd name="T44" fmla="*/ 56 w 59"/>
                <a:gd name="T45" fmla="*/ 23 h 49"/>
                <a:gd name="T46" fmla="*/ 59 w 59"/>
                <a:gd name="T47" fmla="*/ 30 h 49"/>
                <a:gd name="T48" fmla="*/ 56 w 59"/>
                <a:gd name="T49" fmla="*/ 30 h 49"/>
                <a:gd name="T50" fmla="*/ 48 w 59"/>
                <a:gd name="T51" fmla="*/ 30 h 49"/>
                <a:gd name="T52" fmla="*/ 52 w 59"/>
                <a:gd name="T53" fmla="*/ 34 h 49"/>
                <a:gd name="T54" fmla="*/ 52 w 59"/>
                <a:gd name="T55" fmla="*/ 37 h 49"/>
                <a:gd name="T56" fmla="*/ 48 w 59"/>
                <a:gd name="T57" fmla="*/ 41 h 49"/>
                <a:gd name="T58" fmla="*/ 44 w 59"/>
                <a:gd name="T59" fmla="*/ 49 h 49"/>
                <a:gd name="T60" fmla="*/ 41 w 59"/>
                <a:gd name="T61" fmla="*/ 45 h 49"/>
                <a:gd name="T62" fmla="*/ 33 w 59"/>
                <a:gd name="T63" fmla="*/ 45 h 49"/>
                <a:gd name="T64" fmla="*/ 30 w 59"/>
                <a:gd name="T65" fmla="*/ 45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59" h="49">
                  <a:moveTo>
                    <a:pt x="30" y="45"/>
                  </a:moveTo>
                  <a:lnTo>
                    <a:pt x="30" y="41"/>
                  </a:lnTo>
                  <a:lnTo>
                    <a:pt x="18" y="30"/>
                  </a:lnTo>
                  <a:lnTo>
                    <a:pt x="7" y="19"/>
                  </a:lnTo>
                  <a:lnTo>
                    <a:pt x="7" y="19"/>
                  </a:lnTo>
                  <a:lnTo>
                    <a:pt x="7" y="15"/>
                  </a:lnTo>
                  <a:lnTo>
                    <a:pt x="4" y="15"/>
                  </a:lnTo>
                  <a:lnTo>
                    <a:pt x="4" y="11"/>
                  </a:lnTo>
                  <a:lnTo>
                    <a:pt x="0" y="8"/>
                  </a:lnTo>
                  <a:lnTo>
                    <a:pt x="0" y="8"/>
                  </a:lnTo>
                  <a:lnTo>
                    <a:pt x="0" y="8"/>
                  </a:lnTo>
                  <a:lnTo>
                    <a:pt x="0" y="4"/>
                  </a:lnTo>
                  <a:lnTo>
                    <a:pt x="0" y="0"/>
                  </a:lnTo>
                  <a:lnTo>
                    <a:pt x="0" y="0"/>
                  </a:lnTo>
                  <a:lnTo>
                    <a:pt x="4" y="4"/>
                  </a:lnTo>
                  <a:lnTo>
                    <a:pt x="7" y="4"/>
                  </a:lnTo>
                  <a:lnTo>
                    <a:pt x="7" y="4"/>
                  </a:lnTo>
                  <a:lnTo>
                    <a:pt x="7" y="0"/>
                  </a:lnTo>
                  <a:lnTo>
                    <a:pt x="11" y="0"/>
                  </a:lnTo>
                  <a:lnTo>
                    <a:pt x="15" y="0"/>
                  </a:lnTo>
                  <a:lnTo>
                    <a:pt x="15" y="0"/>
                  </a:lnTo>
                  <a:lnTo>
                    <a:pt x="18" y="0"/>
                  </a:lnTo>
                  <a:lnTo>
                    <a:pt x="18" y="0"/>
                  </a:lnTo>
                  <a:lnTo>
                    <a:pt x="22" y="0"/>
                  </a:lnTo>
                  <a:lnTo>
                    <a:pt x="22" y="4"/>
                  </a:lnTo>
                  <a:lnTo>
                    <a:pt x="26" y="0"/>
                  </a:lnTo>
                  <a:lnTo>
                    <a:pt x="30" y="4"/>
                  </a:lnTo>
                  <a:lnTo>
                    <a:pt x="33" y="0"/>
                  </a:lnTo>
                  <a:lnTo>
                    <a:pt x="33" y="4"/>
                  </a:lnTo>
                  <a:lnTo>
                    <a:pt x="37" y="4"/>
                  </a:lnTo>
                  <a:lnTo>
                    <a:pt x="41" y="4"/>
                  </a:lnTo>
                  <a:lnTo>
                    <a:pt x="41" y="4"/>
                  </a:lnTo>
                  <a:lnTo>
                    <a:pt x="44" y="4"/>
                  </a:lnTo>
                  <a:lnTo>
                    <a:pt x="52" y="8"/>
                  </a:lnTo>
                  <a:lnTo>
                    <a:pt x="52" y="8"/>
                  </a:lnTo>
                  <a:lnTo>
                    <a:pt x="52" y="8"/>
                  </a:lnTo>
                  <a:lnTo>
                    <a:pt x="56" y="8"/>
                  </a:lnTo>
                  <a:lnTo>
                    <a:pt x="56" y="11"/>
                  </a:lnTo>
                  <a:lnTo>
                    <a:pt x="52" y="15"/>
                  </a:lnTo>
                  <a:lnTo>
                    <a:pt x="52" y="15"/>
                  </a:lnTo>
                  <a:lnTo>
                    <a:pt x="56" y="19"/>
                  </a:lnTo>
                  <a:lnTo>
                    <a:pt x="59" y="19"/>
                  </a:lnTo>
                  <a:lnTo>
                    <a:pt x="59" y="23"/>
                  </a:lnTo>
                  <a:lnTo>
                    <a:pt x="59" y="23"/>
                  </a:lnTo>
                  <a:lnTo>
                    <a:pt x="56" y="23"/>
                  </a:lnTo>
                  <a:lnTo>
                    <a:pt x="56" y="23"/>
                  </a:lnTo>
                  <a:lnTo>
                    <a:pt x="56" y="26"/>
                  </a:lnTo>
                  <a:lnTo>
                    <a:pt x="59" y="30"/>
                  </a:lnTo>
                  <a:lnTo>
                    <a:pt x="56" y="34"/>
                  </a:lnTo>
                  <a:lnTo>
                    <a:pt x="56" y="30"/>
                  </a:lnTo>
                  <a:lnTo>
                    <a:pt x="52" y="30"/>
                  </a:lnTo>
                  <a:lnTo>
                    <a:pt x="48" y="30"/>
                  </a:lnTo>
                  <a:lnTo>
                    <a:pt x="48" y="34"/>
                  </a:lnTo>
                  <a:lnTo>
                    <a:pt x="52" y="34"/>
                  </a:lnTo>
                  <a:lnTo>
                    <a:pt x="52" y="37"/>
                  </a:lnTo>
                  <a:lnTo>
                    <a:pt x="52" y="37"/>
                  </a:lnTo>
                  <a:lnTo>
                    <a:pt x="48" y="37"/>
                  </a:lnTo>
                  <a:lnTo>
                    <a:pt x="48" y="41"/>
                  </a:lnTo>
                  <a:lnTo>
                    <a:pt x="48" y="45"/>
                  </a:lnTo>
                  <a:lnTo>
                    <a:pt x="44" y="49"/>
                  </a:lnTo>
                  <a:lnTo>
                    <a:pt x="44" y="49"/>
                  </a:lnTo>
                  <a:lnTo>
                    <a:pt x="41" y="45"/>
                  </a:lnTo>
                  <a:lnTo>
                    <a:pt x="37" y="45"/>
                  </a:lnTo>
                  <a:lnTo>
                    <a:pt x="33" y="45"/>
                  </a:lnTo>
                  <a:lnTo>
                    <a:pt x="30" y="45"/>
                  </a:lnTo>
                  <a:lnTo>
                    <a:pt x="30" y="4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9" name="Freeform 57"/>
            <p:cNvSpPr/>
            <p:nvPr/>
          </p:nvSpPr>
          <p:spPr bwMode="auto">
            <a:xfrm>
              <a:off x="5324535" y="2962119"/>
              <a:ext cx="85986" cy="50627"/>
            </a:xfrm>
            <a:custGeom>
              <a:avLst/>
              <a:gdLst>
                <a:gd name="T0" fmla="*/ 4 w 48"/>
                <a:gd name="T1" fmla="*/ 29 h 29"/>
                <a:gd name="T2" fmla="*/ 7 w 48"/>
                <a:gd name="T3" fmla="*/ 29 h 29"/>
                <a:gd name="T4" fmla="*/ 11 w 48"/>
                <a:gd name="T5" fmla="*/ 26 h 29"/>
                <a:gd name="T6" fmla="*/ 15 w 48"/>
                <a:gd name="T7" fmla="*/ 26 h 29"/>
                <a:gd name="T8" fmla="*/ 22 w 48"/>
                <a:gd name="T9" fmla="*/ 26 h 29"/>
                <a:gd name="T10" fmla="*/ 26 w 48"/>
                <a:gd name="T11" fmla="*/ 26 h 29"/>
                <a:gd name="T12" fmla="*/ 26 w 48"/>
                <a:gd name="T13" fmla="*/ 22 h 29"/>
                <a:gd name="T14" fmla="*/ 33 w 48"/>
                <a:gd name="T15" fmla="*/ 18 h 29"/>
                <a:gd name="T16" fmla="*/ 33 w 48"/>
                <a:gd name="T17" fmla="*/ 14 h 29"/>
                <a:gd name="T18" fmla="*/ 41 w 48"/>
                <a:gd name="T19" fmla="*/ 11 h 29"/>
                <a:gd name="T20" fmla="*/ 48 w 48"/>
                <a:gd name="T21" fmla="*/ 11 h 29"/>
                <a:gd name="T22" fmla="*/ 48 w 48"/>
                <a:gd name="T23" fmla="*/ 3 h 29"/>
                <a:gd name="T24" fmla="*/ 44 w 48"/>
                <a:gd name="T25" fmla="*/ 0 h 29"/>
                <a:gd name="T26" fmla="*/ 41 w 48"/>
                <a:gd name="T27" fmla="*/ 3 h 29"/>
                <a:gd name="T28" fmla="*/ 33 w 48"/>
                <a:gd name="T29" fmla="*/ 7 h 29"/>
                <a:gd name="T30" fmla="*/ 33 w 48"/>
                <a:gd name="T31" fmla="*/ 7 h 29"/>
                <a:gd name="T32" fmla="*/ 30 w 48"/>
                <a:gd name="T33" fmla="*/ 7 h 29"/>
                <a:gd name="T34" fmla="*/ 26 w 48"/>
                <a:gd name="T35" fmla="*/ 7 h 29"/>
                <a:gd name="T36" fmla="*/ 22 w 48"/>
                <a:gd name="T37" fmla="*/ 7 h 29"/>
                <a:gd name="T38" fmla="*/ 18 w 48"/>
                <a:gd name="T39" fmla="*/ 7 h 29"/>
                <a:gd name="T40" fmla="*/ 15 w 48"/>
                <a:gd name="T41" fmla="*/ 7 h 29"/>
                <a:gd name="T42" fmla="*/ 7 w 48"/>
                <a:gd name="T43" fmla="*/ 7 h 29"/>
                <a:gd name="T44" fmla="*/ 7 w 48"/>
                <a:gd name="T45" fmla="*/ 7 h 29"/>
                <a:gd name="T46" fmla="*/ 4 w 48"/>
                <a:gd name="T47" fmla="*/ 11 h 29"/>
                <a:gd name="T48" fmla="*/ 4 w 48"/>
                <a:gd name="T49" fmla="*/ 14 h 29"/>
                <a:gd name="T50" fmla="*/ 0 w 48"/>
                <a:gd name="T51" fmla="*/ 18 h 29"/>
                <a:gd name="T52" fmla="*/ 4 w 48"/>
                <a:gd name="T53" fmla="*/ 22 h 29"/>
                <a:gd name="T54" fmla="*/ 4 w 48"/>
                <a:gd name="T55" fmla="*/ 22 h 29"/>
                <a:gd name="T56" fmla="*/ 7 w 48"/>
                <a:gd name="T57" fmla="*/ 22 h 29"/>
                <a:gd name="T58" fmla="*/ 7 w 48"/>
                <a:gd name="T59" fmla="*/ 26 h 29"/>
                <a:gd name="T60" fmla="*/ 4 w 48"/>
                <a:gd name="T61" fmla="*/ 26 h 29"/>
                <a:gd name="T62" fmla="*/ 4 w 48"/>
                <a:gd name="T63" fmla="*/ 29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8" h="29">
                  <a:moveTo>
                    <a:pt x="4" y="29"/>
                  </a:moveTo>
                  <a:lnTo>
                    <a:pt x="7" y="29"/>
                  </a:lnTo>
                  <a:lnTo>
                    <a:pt x="11" y="26"/>
                  </a:lnTo>
                  <a:lnTo>
                    <a:pt x="15" y="26"/>
                  </a:lnTo>
                  <a:lnTo>
                    <a:pt x="22" y="26"/>
                  </a:lnTo>
                  <a:lnTo>
                    <a:pt x="26" y="26"/>
                  </a:lnTo>
                  <a:lnTo>
                    <a:pt x="26" y="22"/>
                  </a:lnTo>
                  <a:lnTo>
                    <a:pt x="33" y="18"/>
                  </a:lnTo>
                  <a:lnTo>
                    <a:pt x="33" y="14"/>
                  </a:lnTo>
                  <a:lnTo>
                    <a:pt x="41" y="11"/>
                  </a:lnTo>
                  <a:lnTo>
                    <a:pt x="48" y="11"/>
                  </a:lnTo>
                  <a:lnTo>
                    <a:pt x="48" y="3"/>
                  </a:lnTo>
                  <a:lnTo>
                    <a:pt x="44" y="0"/>
                  </a:lnTo>
                  <a:lnTo>
                    <a:pt x="41" y="3"/>
                  </a:lnTo>
                  <a:lnTo>
                    <a:pt x="33" y="7"/>
                  </a:lnTo>
                  <a:lnTo>
                    <a:pt x="33" y="7"/>
                  </a:lnTo>
                  <a:lnTo>
                    <a:pt x="30" y="7"/>
                  </a:lnTo>
                  <a:lnTo>
                    <a:pt x="26" y="7"/>
                  </a:lnTo>
                  <a:lnTo>
                    <a:pt x="22" y="7"/>
                  </a:lnTo>
                  <a:lnTo>
                    <a:pt x="18" y="7"/>
                  </a:lnTo>
                  <a:lnTo>
                    <a:pt x="15" y="7"/>
                  </a:lnTo>
                  <a:lnTo>
                    <a:pt x="7" y="7"/>
                  </a:lnTo>
                  <a:lnTo>
                    <a:pt x="7" y="7"/>
                  </a:lnTo>
                  <a:lnTo>
                    <a:pt x="4" y="11"/>
                  </a:lnTo>
                  <a:lnTo>
                    <a:pt x="4" y="14"/>
                  </a:lnTo>
                  <a:lnTo>
                    <a:pt x="0" y="18"/>
                  </a:lnTo>
                  <a:lnTo>
                    <a:pt x="4" y="22"/>
                  </a:lnTo>
                  <a:lnTo>
                    <a:pt x="4" y="22"/>
                  </a:lnTo>
                  <a:lnTo>
                    <a:pt x="7" y="22"/>
                  </a:lnTo>
                  <a:lnTo>
                    <a:pt x="7" y="26"/>
                  </a:lnTo>
                  <a:lnTo>
                    <a:pt x="4" y="26"/>
                  </a:lnTo>
                  <a:lnTo>
                    <a:pt x="4" y="2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0" name="Freeform 58"/>
            <p:cNvSpPr/>
            <p:nvPr/>
          </p:nvSpPr>
          <p:spPr bwMode="auto">
            <a:xfrm>
              <a:off x="5218845" y="2890543"/>
              <a:ext cx="198844" cy="83794"/>
            </a:xfrm>
            <a:custGeom>
              <a:avLst/>
              <a:gdLst>
                <a:gd name="T0" fmla="*/ 66 w 111"/>
                <a:gd name="T1" fmla="*/ 48 h 48"/>
                <a:gd name="T2" fmla="*/ 77 w 111"/>
                <a:gd name="T3" fmla="*/ 48 h 48"/>
                <a:gd name="T4" fmla="*/ 85 w 111"/>
                <a:gd name="T5" fmla="*/ 48 h 48"/>
                <a:gd name="T6" fmla="*/ 92 w 111"/>
                <a:gd name="T7" fmla="*/ 48 h 48"/>
                <a:gd name="T8" fmla="*/ 100 w 111"/>
                <a:gd name="T9" fmla="*/ 44 h 48"/>
                <a:gd name="T10" fmla="*/ 107 w 111"/>
                <a:gd name="T11" fmla="*/ 37 h 48"/>
                <a:gd name="T12" fmla="*/ 107 w 111"/>
                <a:gd name="T13" fmla="*/ 33 h 48"/>
                <a:gd name="T14" fmla="*/ 103 w 111"/>
                <a:gd name="T15" fmla="*/ 26 h 48"/>
                <a:gd name="T16" fmla="*/ 111 w 111"/>
                <a:gd name="T17" fmla="*/ 26 h 48"/>
                <a:gd name="T18" fmla="*/ 111 w 111"/>
                <a:gd name="T19" fmla="*/ 18 h 48"/>
                <a:gd name="T20" fmla="*/ 111 w 111"/>
                <a:gd name="T21" fmla="*/ 7 h 48"/>
                <a:gd name="T22" fmla="*/ 103 w 111"/>
                <a:gd name="T23" fmla="*/ 4 h 48"/>
                <a:gd name="T24" fmla="*/ 92 w 111"/>
                <a:gd name="T25" fmla="*/ 4 h 48"/>
                <a:gd name="T26" fmla="*/ 81 w 111"/>
                <a:gd name="T27" fmla="*/ 0 h 48"/>
                <a:gd name="T28" fmla="*/ 77 w 111"/>
                <a:gd name="T29" fmla="*/ 4 h 48"/>
                <a:gd name="T30" fmla="*/ 77 w 111"/>
                <a:gd name="T31" fmla="*/ 7 h 48"/>
                <a:gd name="T32" fmla="*/ 70 w 111"/>
                <a:gd name="T33" fmla="*/ 7 h 48"/>
                <a:gd name="T34" fmla="*/ 59 w 111"/>
                <a:gd name="T35" fmla="*/ 4 h 48"/>
                <a:gd name="T36" fmla="*/ 59 w 111"/>
                <a:gd name="T37" fmla="*/ 11 h 48"/>
                <a:gd name="T38" fmla="*/ 55 w 111"/>
                <a:gd name="T39" fmla="*/ 11 h 48"/>
                <a:gd name="T40" fmla="*/ 48 w 111"/>
                <a:gd name="T41" fmla="*/ 18 h 48"/>
                <a:gd name="T42" fmla="*/ 52 w 111"/>
                <a:gd name="T43" fmla="*/ 22 h 48"/>
                <a:gd name="T44" fmla="*/ 48 w 111"/>
                <a:gd name="T45" fmla="*/ 26 h 48"/>
                <a:gd name="T46" fmla="*/ 40 w 111"/>
                <a:gd name="T47" fmla="*/ 26 h 48"/>
                <a:gd name="T48" fmla="*/ 37 w 111"/>
                <a:gd name="T49" fmla="*/ 26 h 48"/>
                <a:gd name="T50" fmla="*/ 29 w 111"/>
                <a:gd name="T51" fmla="*/ 30 h 48"/>
                <a:gd name="T52" fmla="*/ 22 w 111"/>
                <a:gd name="T53" fmla="*/ 30 h 48"/>
                <a:gd name="T54" fmla="*/ 15 w 111"/>
                <a:gd name="T55" fmla="*/ 26 h 48"/>
                <a:gd name="T56" fmla="*/ 11 w 111"/>
                <a:gd name="T57" fmla="*/ 30 h 48"/>
                <a:gd name="T58" fmla="*/ 7 w 111"/>
                <a:gd name="T59" fmla="*/ 30 h 48"/>
                <a:gd name="T60" fmla="*/ 0 w 111"/>
                <a:gd name="T61" fmla="*/ 30 h 48"/>
                <a:gd name="T62" fmla="*/ 0 w 111"/>
                <a:gd name="T63" fmla="*/ 30 h 48"/>
                <a:gd name="T64" fmla="*/ 0 w 111"/>
                <a:gd name="T65" fmla="*/ 33 h 48"/>
                <a:gd name="T66" fmla="*/ 3 w 111"/>
                <a:gd name="T67" fmla="*/ 37 h 48"/>
                <a:gd name="T68" fmla="*/ 7 w 111"/>
                <a:gd name="T69" fmla="*/ 37 h 48"/>
                <a:gd name="T70" fmla="*/ 11 w 111"/>
                <a:gd name="T71" fmla="*/ 37 h 48"/>
                <a:gd name="T72" fmla="*/ 18 w 111"/>
                <a:gd name="T73" fmla="*/ 37 h 48"/>
                <a:gd name="T74" fmla="*/ 22 w 111"/>
                <a:gd name="T75" fmla="*/ 41 h 48"/>
                <a:gd name="T76" fmla="*/ 33 w 111"/>
                <a:gd name="T77" fmla="*/ 37 h 48"/>
                <a:gd name="T78" fmla="*/ 40 w 111"/>
                <a:gd name="T79" fmla="*/ 41 h 48"/>
                <a:gd name="T80" fmla="*/ 59 w 111"/>
                <a:gd name="T81" fmla="*/ 44 h 48"/>
                <a:gd name="T82" fmla="*/ 66 w 111"/>
                <a:gd name="T83" fmla="*/ 4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11" h="48">
                  <a:moveTo>
                    <a:pt x="66" y="48"/>
                  </a:moveTo>
                  <a:lnTo>
                    <a:pt x="66" y="48"/>
                  </a:lnTo>
                  <a:lnTo>
                    <a:pt x="74" y="48"/>
                  </a:lnTo>
                  <a:lnTo>
                    <a:pt x="77" y="48"/>
                  </a:lnTo>
                  <a:lnTo>
                    <a:pt x="81" y="48"/>
                  </a:lnTo>
                  <a:lnTo>
                    <a:pt x="85" y="48"/>
                  </a:lnTo>
                  <a:lnTo>
                    <a:pt x="89" y="48"/>
                  </a:lnTo>
                  <a:lnTo>
                    <a:pt x="92" y="48"/>
                  </a:lnTo>
                  <a:lnTo>
                    <a:pt x="92" y="48"/>
                  </a:lnTo>
                  <a:lnTo>
                    <a:pt x="100" y="44"/>
                  </a:lnTo>
                  <a:lnTo>
                    <a:pt x="103" y="41"/>
                  </a:lnTo>
                  <a:lnTo>
                    <a:pt x="107" y="37"/>
                  </a:lnTo>
                  <a:lnTo>
                    <a:pt x="107" y="37"/>
                  </a:lnTo>
                  <a:lnTo>
                    <a:pt x="107" y="33"/>
                  </a:lnTo>
                  <a:lnTo>
                    <a:pt x="107" y="30"/>
                  </a:lnTo>
                  <a:lnTo>
                    <a:pt x="103" y="26"/>
                  </a:lnTo>
                  <a:lnTo>
                    <a:pt x="103" y="26"/>
                  </a:lnTo>
                  <a:lnTo>
                    <a:pt x="111" y="26"/>
                  </a:lnTo>
                  <a:lnTo>
                    <a:pt x="111" y="22"/>
                  </a:lnTo>
                  <a:lnTo>
                    <a:pt x="111" y="18"/>
                  </a:lnTo>
                  <a:lnTo>
                    <a:pt x="111" y="11"/>
                  </a:lnTo>
                  <a:lnTo>
                    <a:pt x="111" y="7"/>
                  </a:lnTo>
                  <a:lnTo>
                    <a:pt x="103" y="4"/>
                  </a:lnTo>
                  <a:lnTo>
                    <a:pt x="103" y="4"/>
                  </a:lnTo>
                  <a:lnTo>
                    <a:pt x="96" y="4"/>
                  </a:lnTo>
                  <a:lnTo>
                    <a:pt x="92" y="4"/>
                  </a:lnTo>
                  <a:lnTo>
                    <a:pt x="89" y="0"/>
                  </a:lnTo>
                  <a:lnTo>
                    <a:pt x="81" y="0"/>
                  </a:lnTo>
                  <a:lnTo>
                    <a:pt x="81" y="0"/>
                  </a:lnTo>
                  <a:lnTo>
                    <a:pt x="77" y="4"/>
                  </a:lnTo>
                  <a:lnTo>
                    <a:pt x="77" y="4"/>
                  </a:lnTo>
                  <a:lnTo>
                    <a:pt x="77" y="7"/>
                  </a:lnTo>
                  <a:lnTo>
                    <a:pt x="70" y="7"/>
                  </a:lnTo>
                  <a:lnTo>
                    <a:pt x="70" y="7"/>
                  </a:lnTo>
                  <a:lnTo>
                    <a:pt x="63" y="4"/>
                  </a:lnTo>
                  <a:lnTo>
                    <a:pt x="59" y="4"/>
                  </a:lnTo>
                  <a:lnTo>
                    <a:pt x="59" y="7"/>
                  </a:lnTo>
                  <a:lnTo>
                    <a:pt x="59" y="11"/>
                  </a:lnTo>
                  <a:lnTo>
                    <a:pt x="55" y="11"/>
                  </a:lnTo>
                  <a:lnTo>
                    <a:pt x="55" y="11"/>
                  </a:lnTo>
                  <a:lnTo>
                    <a:pt x="52" y="15"/>
                  </a:lnTo>
                  <a:lnTo>
                    <a:pt x="48" y="18"/>
                  </a:lnTo>
                  <a:lnTo>
                    <a:pt x="48" y="22"/>
                  </a:lnTo>
                  <a:lnTo>
                    <a:pt x="52" y="22"/>
                  </a:lnTo>
                  <a:lnTo>
                    <a:pt x="52" y="26"/>
                  </a:lnTo>
                  <a:lnTo>
                    <a:pt x="48" y="26"/>
                  </a:lnTo>
                  <a:lnTo>
                    <a:pt x="44" y="26"/>
                  </a:lnTo>
                  <a:lnTo>
                    <a:pt x="40" y="26"/>
                  </a:lnTo>
                  <a:lnTo>
                    <a:pt x="37" y="26"/>
                  </a:lnTo>
                  <a:lnTo>
                    <a:pt x="37" y="26"/>
                  </a:lnTo>
                  <a:lnTo>
                    <a:pt x="29" y="30"/>
                  </a:lnTo>
                  <a:lnTo>
                    <a:pt x="29" y="30"/>
                  </a:lnTo>
                  <a:lnTo>
                    <a:pt x="26" y="30"/>
                  </a:lnTo>
                  <a:lnTo>
                    <a:pt x="22" y="30"/>
                  </a:lnTo>
                  <a:lnTo>
                    <a:pt x="18" y="26"/>
                  </a:lnTo>
                  <a:lnTo>
                    <a:pt x="15" y="26"/>
                  </a:lnTo>
                  <a:lnTo>
                    <a:pt x="11" y="26"/>
                  </a:lnTo>
                  <a:lnTo>
                    <a:pt x="11" y="30"/>
                  </a:lnTo>
                  <a:lnTo>
                    <a:pt x="11" y="30"/>
                  </a:lnTo>
                  <a:lnTo>
                    <a:pt x="7" y="30"/>
                  </a:lnTo>
                  <a:lnTo>
                    <a:pt x="3" y="26"/>
                  </a:lnTo>
                  <a:lnTo>
                    <a:pt x="0" y="30"/>
                  </a:lnTo>
                  <a:lnTo>
                    <a:pt x="0" y="30"/>
                  </a:lnTo>
                  <a:lnTo>
                    <a:pt x="0" y="30"/>
                  </a:lnTo>
                  <a:lnTo>
                    <a:pt x="0" y="30"/>
                  </a:lnTo>
                  <a:lnTo>
                    <a:pt x="0" y="33"/>
                  </a:lnTo>
                  <a:lnTo>
                    <a:pt x="3" y="33"/>
                  </a:lnTo>
                  <a:lnTo>
                    <a:pt x="3" y="37"/>
                  </a:lnTo>
                  <a:lnTo>
                    <a:pt x="3" y="37"/>
                  </a:lnTo>
                  <a:lnTo>
                    <a:pt x="7" y="37"/>
                  </a:lnTo>
                  <a:lnTo>
                    <a:pt x="11" y="37"/>
                  </a:lnTo>
                  <a:lnTo>
                    <a:pt x="11" y="37"/>
                  </a:lnTo>
                  <a:lnTo>
                    <a:pt x="15" y="37"/>
                  </a:lnTo>
                  <a:lnTo>
                    <a:pt x="18" y="37"/>
                  </a:lnTo>
                  <a:lnTo>
                    <a:pt x="18" y="37"/>
                  </a:lnTo>
                  <a:lnTo>
                    <a:pt x="22" y="41"/>
                  </a:lnTo>
                  <a:lnTo>
                    <a:pt x="29" y="37"/>
                  </a:lnTo>
                  <a:lnTo>
                    <a:pt x="33" y="37"/>
                  </a:lnTo>
                  <a:lnTo>
                    <a:pt x="40" y="37"/>
                  </a:lnTo>
                  <a:lnTo>
                    <a:pt x="40" y="41"/>
                  </a:lnTo>
                  <a:lnTo>
                    <a:pt x="48" y="44"/>
                  </a:lnTo>
                  <a:lnTo>
                    <a:pt x="59" y="44"/>
                  </a:lnTo>
                  <a:lnTo>
                    <a:pt x="63" y="44"/>
                  </a:lnTo>
                  <a:lnTo>
                    <a:pt x="66" y="48"/>
                  </a:lnTo>
                  <a:lnTo>
                    <a:pt x="66"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1" name="Freeform 59"/>
            <p:cNvSpPr/>
            <p:nvPr/>
          </p:nvSpPr>
          <p:spPr bwMode="auto">
            <a:xfrm>
              <a:off x="5331702" y="2682804"/>
              <a:ext cx="270500" cy="200758"/>
            </a:xfrm>
            <a:custGeom>
              <a:avLst/>
              <a:gdLst>
                <a:gd name="T0" fmla="*/ 92 w 151"/>
                <a:gd name="T1" fmla="*/ 115 h 115"/>
                <a:gd name="T2" fmla="*/ 96 w 151"/>
                <a:gd name="T3" fmla="*/ 111 h 115"/>
                <a:gd name="T4" fmla="*/ 100 w 151"/>
                <a:gd name="T5" fmla="*/ 111 h 115"/>
                <a:gd name="T6" fmla="*/ 107 w 151"/>
                <a:gd name="T7" fmla="*/ 111 h 115"/>
                <a:gd name="T8" fmla="*/ 111 w 151"/>
                <a:gd name="T9" fmla="*/ 111 h 115"/>
                <a:gd name="T10" fmla="*/ 118 w 151"/>
                <a:gd name="T11" fmla="*/ 111 h 115"/>
                <a:gd name="T12" fmla="*/ 129 w 151"/>
                <a:gd name="T13" fmla="*/ 115 h 115"/>
                <a:gd name="T14" fmla="*/ 133 w 151"/>
                <a:gd name="T15" fmla="*/ 111 h 115"/>
                <a:gd name="T16" fmla="*/ 144 w 151"/>
                <a:gd name="T17" fmla="*/ 97 h 115"/>
                <a:gd name="T18" fmla="*/ 148 w 151"/>
                <a:gd name="T19" fmla="*/ 89 h 115"/>
                <a:gd name="T20" fmla="*/ 151 w 151"/>
                <a:gd name="T21" fmla="*/ 85 h 115"/>
                <a:gd name="T22" fmla="*/ 148 w 151"/>
                <a:gd name="T23" fmla="*/ 82 h 115"/>
                <a:gd name="T24" fmla="*/ 148 w 151"/>
                <a:gd name="T25" fmla="*/ 78 h 115"/>
                <a:gd name="T26" fmla="*/ 144 w 151"/>
                <a:gd name="T27" fmla="*/ 71 h 115"/>
                <a:gd name="T28" fmla="*/ 144 w 151"/>
                <a:gd name="T29" fmla="*/ 59 h 115"/>
                <a:gd name="T30" fmla="*/ 137 w 151"/>
                <a:gd name="T31" fmla="*/ 52 h 115"/>
                <a:gd name="T32" fmla="*/ 144 w 151"/>
                <a:gd name="T33" fmla="*/ 45 h 115"/>
                <a:gd name="T34" fmla="*/ 140 w 151"/>
                <a:gd name="T35" fmla="*/ 34 h 115"/>
                <a:gd name="T36" fmla="*/ 140 w 151"/>
                <a:gd name="T37" fmla="*/ 30 h 115"/>
                <a:gd name="T38" fmla="*/ 133 w 151"/>
                <a:gd name="T39" fmla="*/ 19 h 115"/>
                <a:gd name="T40" fmla="*/ 133 w 151"/>
                <a:gd name="T41" fmla="*/ 8 h 115"/>
                <a:gd name="T42" fmla="*/ 126 w 151"/>
                <a:gd name="T43" fmla="*/ 4 h 115"/>
                <a:gd name="T44" fmla="*/ 85 w 151"/>
                <a:gd name="T45" fmla="*/ 8 h 115"/>
                <a:gd name="T46" fmla="*/ 77 w 151"/>
                <a:gd name="T47" fmla="*/ 11 h 115"/>
                <a:gd name="T48" fmla="*/ 70 w 151"/>
                <a:gd name="T49" fmla="*/ 11 h 115"/>
                <a:gd name="T50" fmla="*/ 77 w 151"/>
                <a:gd name="T51" fmla="*/ 4 h 115"/>
                <a:gd name="T52" fmla="*/ 74 w 151"/>
                <a:gd name="T53" fmla="*/ 8 h 115"/>
                <a:gd name="T54" fmla="*/ 63 w 151"/>
                <a:gd name="T55" fmla="*/ 8 h 115"/>
                <a:gd name="T56" fmla="*/ 59 w 151"/>
                <a:gd name="T57" fmla="*/ 4 h 115"/>
                <a:gd name="T58" fmla="*/ 66 w 151"/>
                <a:gd name="T59" fmla="*/ 4 h 115"/>
                <a:gd name="T60" fmla="*/ 63 w 151"/>
                <a:gd name="T61" fmla="*/ 0 h 115"/>
                <a:gd name="T62" fmla="*/ 48 w 151"/>
                <a:gd name="T63" fmla="*/ 4 h 115"/>
                <a:gd name="T64" fmla="*/ 37 w 151"/>
                <a:gd name="T65" fmla="*/ 4 h 115"/>
                <a:gd name="T66" fmla="*/ 29 w 151"/>
                <a:gd name="T67" fmla="*/ 8 h 115"/>
                <a:gd name="T68" fmla="*/ 26 w 151"/>
                <a:gd name="T69" fmla="*/ 15 h 115"/>
                <a:gd name="T70" fmla="*/ 14 w 151"/>
                <a:gd name="T71" fmla="*/ 19 h 115"/>
                <a:gd name="T72" fmla="*/ 7 w 151"/>
                <a:gd name="T73" fmla="*/ 22 h 115"/>
                <a:gd name="T74" fmla="*/ 3 w 151"/>
                <a:gd name="T75" fmla="*/ 26 h 115"/>
                <a:gd name="T76" fmla="*/ 3 w 151"/>
                <a:gd name="T77" fmla="*/ 26 h 115"/>
                <a:gd name="T78" fmla="*/ 3 w 151"/>
                <a:gd name="T79" fmla="*/ 37 h 115"/>
                <a:gd name="T80" fmla="*/ 0 w 151"/>
                <a:gd name="T81" fmla="*/ 41 h 115"/>
                <a:gd name="T82" fmla="*/ 3 w 151"/>
                <a:gd name="T83" fmla="*/ 52 h 115"/>
                <a:gd name="T84" fmla="*/ 7 w 151"/>
                <a:gd name="T85" fmla="*/ 56 h 115"/>
                <a:gd name="T86" fmla="*/ 7 w 151"/>
                <a:gd name="T87" fmla="*/ 59 h 115"/>
                <a:gd name="T88" fmla="*/ 11 w 151"/>
                <a:gd name="T89" fmla="*/ 67 h 115"/>
                <a:gd name="T90" fmla="*/ 14 w 151"/>
                <a:gd name="T91" fmla="*/ 78 h 115"/>
                <a:gd name="T92" fmla="*/ 14 w 151"/>
                <a:gd name="T93" fmla="*/ 82 h 115"/>
                <a:gd name="T94" fmla="*/ 18 w 151"/>
                <a:gd name="T95" fmla="*/ 82 h 115"/>
                <a:gd name="T96" fmla="*/ 26 w 151"/>
                <a:gd name="T97" fmla="*/ 82 h 115"/>
                <a:gd name="T98" fmla="*/ 29 w 151"/>
                <a:gd name="T99" fmla="*/ 85 h 115"/>
                <a:gd name="T100" fmla="*/ 33 w 151"/>
                <a:gd name="T101" fmla="*/ 89 h 115"/>
                <a:gd name="T102" fmla="*/ 33 w 151"/>
                <a:gd name="T103" fmla="*/ 93 h 115"/>
                <a:gd name="T104" fmla="*/ 37 w 151"/>
                <a:gd name="T105" fmla="*/ 97 h 115"/>
                <a:gd name="T106" fmla="*/ 40 w 151"/>
                <a:gd name="T107" fmla="*/ 97 h 115"/>
                <a:gd name="T108" fmla="*/ 37 w 151"/>
                <a:gd name="T109" fmla="*/ 89 h 115"/>
                <a:gd name="T110" fmla="*/ 48 w 151"/>
                <a:gd name="T111" fmla="*/ 93 h 115"/>
                <a:gd name="T112" fmla="*/ 51 w 151"/>
                <a:gd name="T113" fmla="*/ 97 h 115"/>
                <a:gd name="T114" fmla="*/ 59 w 151"/>
                <a:gd name="T115" fmla="*/ 97 h 115"/>
                <a:gd name="T116" fmla="*/ 74 w 151"/>
                <a:gd name="T117" fmla="*/ 104 h 115"/>
                <a:gd name="T118" fmla="*/ 81 w 151"/>
                <a:gd name="T119" fmla="*/ 111 h 115"/>
                <a:gd name="T120" fmla="*/ 89 w 151"/>
                <a:gd name="T121" fmla="*/ 108 h 115"/>
                <a:gd name="T122" fmla="*/ 89 w 151"/>
                <a:gd name="T123" fmla="*/ 115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51" h="115">
                  <a:moveTo>
                    <a:pt x="89" y="115"/>
                  </a:moveTo>
                  <a:lnTo>
                    <a:pt x="92" y="115"/>
                  </a:lnTo>
                  <a:lnTo>
                    <a:pt x="96" y="115"/>
                  </a:lnTo>
                  <a:lnTo>
                    <a:pt x="96" y="111"/>
                  </a:lnTo>
                  <a:lnTo>
                    <a:pt x="100" y="111"/>
                  </a:lnTo>
                  <a:lnTo>
                    <a:pt x="100" y="111"/>
                  </a:lnTo>
                  <a:lnTo>
                    <a:pt x="107" y="111"/>
                  </a:lnTo>
                  <a:lnTo>
                    <a:pt x="107" y="111"/>
                  </a:lnTo>
                  <a:lnTo>
                    <a:pt x="111" y="111"/>
                  </a:lnTo>
                  <a:lnTo>
                    <a:pt x="111" y="111"/>
                  </a:lnTo>
                  <a:lnTo>
                    <a:pt x="114" y="111"/>
                  </a:lnTo>
                  <a:lnTo>
                    <a:pt x="118" y="111"/>
                  </a:lnTo>
                  <a:lnTo>
                    <a:pt x="122" y="111"/>
                  </a:lnTo>
                  <a:lnTo>
                    <a:pt x="129" y="115"/>
                  </a:lnTo>
                  <a:lnTo>
                    <a:pt x="133" y="115"/>
                  </a:lnTo>
                  <a:lnTo>
                    <a:pt x="133" y="111"/>
                  </a:lnTo>
                  <a:lnTo>
                    <a:pt x="133" y="108"/>
                  </a:lnTo>
                  <a:lnTo>
                    <a:pt x="144" y="97"/>
                  </a:lnTo>
                  <a:lnTo>
                    <a:pt x="144" y="93"/>
                  </a:lnTo>
                  <a:lnTo>
                    <a:pt x="148" y="89"/>
                  </a:lnTo>
                  <a:lnTo>
                    <a:pt x="151" y="89"/>
                  </a:lnTo>
                  <a:lnTo>
                    <a:pt x="151" y="85"/>
                  </a:lnTo>
                  <a:lnTo>
                    <a:pt x="148" y="82"/>
                  </a:lnTo>
                  <a:lnTo>
                    <a:pt x="148" y="82"/>
                  </a:lnTo>
                  <a:lnTo>
                    <a:pt x="151" y="78"/>
                  </a:lnTo>
                  <a:lnTo>
                    <a:pt x="148" y="78"/>
                  </a:lnTo>
                  <a:lnTo>
                    <a:pt x="144" y="74"/>
                  </a:lnTo>
                  <a:lnTo>
                    <a:pt x="144" y="71"/>
                  </a:lnTo>
                  <a:lnTo>
                    <a:pt x="144" y="63"/>
                  </a:lnTo>
                  <a:lnTo>
                    <a:pt x="144" y="59"/>
                  </a:lnTo>
                  <a:lnTo>
                    <a:pt x="140" y="56"/>
                  </a:lnTo>
                  <a:lnTo>
                    <a:pt x="137" y="52"/>
                  </a:lnTo>
                  <a:lnTo>
                    <a:pt x="140" y="48"/>
                  </a:lnTo>
                  <a:lnTo>
                    <a:pt x="144" y="45"/>
                  </a:lnTo>
                  <a:lnTo>
                    <a:pt x="144" y="37"/>
                  </a:lnTo>
                  <a:lnTo>
                    <a:pt x="140" y="34"/>
                  </a:lnTo>
                  <a:lnTo>
                    <a:pt x="140" y="30"/>
                  </a:lnTo>
                  <a:lnTo>
                    <a:pt x="140" y="30"/>
                  </a:lnTo>
                  <a:lnTo>
                    <a:pt x="137" y="22"/>
                  </a:lnTo>
                  <a:lnTo>
                    <a:pt x="133" y="19"/>
                  </a:lnTo>
                  <a:lnTo>
                    <a:pt x="133" y="15"/>
                  </a:lnTo>
                  <a:lnTo>
                    <a:pt x="133" y="8"/>
                  </a:lnTo>
                  <a:lnTo>
                    <a:pt x="129" y="8"/>
                  </a:lnTo>
                  <a:lnTo>
                    <a:pt x="126" y="4"/>
                  </a:lnTo>
                  <a:lnTo>
                    <a:pt x="103" y="8"/>
                  </a:lnTo>
                  <a:lnTo>
                    <a:pt x="85" y="8"/>
                  </a:lnTo>
                  <a:lnTo>
                    <a:pt x="81" y="8"/>
                  </a:lnTo>
                  <a:lnTo>
                    <a:pt x="77" y="11"/>
                  </a:lnTo>
                  <a:lnTo>
                    <a:pt x="70" y="11"/>
                  </a:lnTo>
                  <a:lnTo>
                    <a:pt x="70" y="11"/>
                  </a:lnTo>
                  <a:lnTo>
                    <a:pt x="74" y="8"/>
                  </a:lnTo>
                  <a:lnTo>
                    <a:pt x="77" y="4"/>
                  </a:lnTo>
                  <a:lnTo>
                    <a:pt x="77" y="4"/>
                  </a:lnTo>
                  <a:lnTo>
                    <a:pt x="74" y="8"/>
                  </a:lnTo>
                  <a:lnTo>
                    <a:pt x="66" y="11"/>
                  </a:lnTo>
                  <a:lnTo>
                    <a:pt x="63" y="8"/>
                  </a:lnTo>
                  <a:lnTo>
                    <a:pt x="59" y="4"/>
                  </a:lnTo>
                  <a:lnTo>
                    <a:pt x="59" y="4"/>
                  </a:lnTo>
                  <a:lnTo>
                    <a:pt x="63" y="4"/>
                  </a:lnTo>
                  <a:lnTo>
                    <a:pt x="66" y="4"/>
                  </a:lnTo>
                  <a:lnTo>
                    <a:pt x="66" y="4"/>
                  </a:lnTo>
                  <a:lnTo>
                    <a:pt x="63" y="0"/>
                  </a:lnTo>
                  <a:lnTo>
                    <a:pt x="51" y="0"/>
                  </a:lnTo>
                  <a:lnTo>
                    <a:pt x="48" y="4"/>
                  </a:lnTo>
                  <a:lnTo>
                    <a:pt x="40" y="4"/>
                  </a:lnTo>
                  <a:lnTo>
                    <a:pt x="37" y="4"/>
                  </a:lnTo>
                  <a:lnTo>
                    <a:pt x="33" y="8"/>
                  </a:lnTo>
                  <a:lnTo>
                    <a:pt x="29" y="8"/>
                  </a:lnTo>
                  <a:lnTo>
                    <a:pt x="26" y="11"/>
                  </a:lnTo>
                  <a:lnTo>
                    <a:pt x="26" y="15"/>
                  </a:lnTo>
                  <a:lnTo>
                    <a:pt x="22" y="15"/>
                  </a:lnTo>
                  <a:lnTo>
                    <a:pt x="14" y="19"/>
                  </a:lnTo>
                  <a:lnTo>
                    <a:pt x="7" y="19"/>
                  </a:lnTo>
                  <a:lnTo>
                    <a:pt x="7" y="22"/>
                  </a:lnTo>
                  <a:lnTo>
                    <a:pt x="7" y="26"/>
                  </a:lnTo>
                  <a:lnTo>
                    <a:pt x="3" y="26"/>
                  </a:lnTo>
                  <a:lnTo>
                    <a:pt x="3" y="26"/>
                  </a:lnTo>
                  <a:lnTo>
                    <a:pt x="3" y="26"/>
                  </a:lnTo>
                  <a:lnTo>
                    <a:pt x="3" y="34"/>
                  </a:lnTo>
                  <a:lnTo>
                    <a:pt x="3" y="37"/>
                  </a:lnTo>
                  <a:lnTo>
                    <a:pt x="0" y="41"/>
                  </a:lnTo>
                  <a:lnTo>
                    <a:pt x="0" y="41"/>
                  </a:lnTo>
                  <a:lnTo>
                    <a:pt x="3" y="48"/>
                  </a:lnTo>
                  <a:lnTo>
                    <a:pt x="3" y="52"/>
                  </a:lnTo>
                  <a:lnTo>
                    <a:pt x="7" y="52"/>
                  </a:lnTo>
                  <a:lnTo>
                    <a:pt x="7" y="56"/>
                  </a:lnTo>
                  <a:lnTo>
                    <a:pt x="7" y="59"/>
                  </a:lnTo>
                  <a:lnTo>
                    <a:pt x="7" y="59"/>
                  </a:lnTo>
                  <a:lnTo>
                    <a:pt x="11" y="67"/>
                  </a:lnTo>
                  <a:lnTo>
                    <a:pt x="11" y="67"/>
                  </a:lnTo>
                  <a:lnTo>
                    <a:pt x="14" y="71"/>
                  </a:lnTo>
                  <a:lnTo>
                    <a:pt x="14" y="78"/>
                  </a:lnTo>
                  <a:lnTo>
                    <a:pt x="14" y="82"/>
                  </a:lnTo>
                  <a:lnTo>
                    <a:pt x="14" y="82"/>
                  </a:lnTo>
                  <a:lnTo>
                    <a:pt x="14" y="82"/>
                  </a:lnTo>
                  <a:lnTo>
                    <a:pt x="18" y="82"/>
                  </a:lnTo>
                  <a:lnTo>
                    <a:pt x="22" y="82"/>
                  </a:lnTo>
                  <a:lnTo>
                    <a:pt x="26" y="82"/>
                  </a:lnTo>
                  <a:lnTo>
                    <a:pt x="26" y="82"/>
                  </a:lnTo>
                  <a:lnTo>
                    <a:pt x="29" y="85"/>
                  </a:lnTo>
                  <a:lnTo>
                    <a:pt x="33" y="85"/>
                  </a:lnTo>
                  <a:lnTo>
                    <a:pt x="33" y="89"/>
                  </a:lnTo>
                  <a:lnTo>
                    <a:pt x="33" y="89"/>
                  </a:lnTo>
                  <a:lnTo>
                    <a:pt x="33" y="93"/>
                  </a:lnTo>
                  <a:lnTo>
                    <a:pt x="37" y="93"/>
                  </a:lnTo>
                  <a:lnTo>
                    <a:pt x="37" y="97"/>
                  </a:lnTo>
                  <a:lnTo>
                    <a:pt x="37" y="97"/>
                  </a:lnTo>
                  <a:lnTo>
                    <a:pt x="40" y="97"/>
                  </a:lnTo>
                  <a:lnTo>
                    <a:pt x="40" y="97"/>
                  </a:lnTo>
                  <a:lnTo>
                    <a:pt x="37" y="89"/>
                  </a:lnTo>
                  <a:lnTo>
                    <a:pt x="40" y="89"/>
                  </a:lnTo>
                  <a:lnTo>
                    <a:pt x="48" y="93"/>
                  </a:lnTo>
                  <a:lnTo>
                    <a:pt x="51" y="93"/>
                  </a:lnTo>
                  <a:lnTo>
                    <a:pt x="51" y="97"/>
                  </a:lnTo>
                  <a:lnTo>
                    <a:pt x="55" y="97"/>
                  </a:lnTo>
                  <a:lnTo>
                    <a:pt x="59" y="97"/>
                  </a:lnTo>
                  <a:lnTo>
                    <a:pt x="66" y="97"/>
                  </a:lnTo>
                  <a:lnTo>
                    <a:pt x="74" y="104"/>
                  </a:lnTo>
                  <a:lnTo>
                    <a:pt x="77" y="111"/>
                  </a:lnTo>
                  <a:lnTo>
                    <a:pt x="81" y="111"/>
                  </a:lnTo>
                  <a:lnTo>
                    <a:pt x="81" y="108"/>
                  </a:lnTo>
                  <a:lnTo>
                    <a:pt x="89" y="108"/>
                  </a:lnTo>
                  <a:lnTo>
                    <a:pt x="89" y="111"/>
                  </a:lnTo>
                  <a:lnTo>
                    <a:pt x="89" y="1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2" name="Freeform 60"/>
            <p:cNvSpPr/>
            <p:nvPr/>
          </p:nvSpPr>
          <p:spPr bwMode="auto">
            <a:xfrm>
              <a:off x="5277960" y="2818970"/>
              <a:ext cx="213175" cy="83794"/>
            </a:xfrm>
            <a:custGeom>
              <a:avLst/>
              <a:gdLst>
                <a:gd name="T0" fmla="*/ 44 w 119"/>
                <a:gd name="T1" fmla="*/ 4 h 48"/>
                <a:gd name="T2" fmla="*/ 48 w 119"/>
                <a:gd name="T3" fmla="*/ 4 h 48"/>
                <a:gd name="T4" fmla="*/ 56 w 119"/>
                <a:gd name="T5" fmla="*/ 4 h 48"/>
                <a:gd name="T6" fmla="*/ 59 w 119"/>
                <a:gd name="T7" fmla="*/ 7 h 48"/>
                <a:gd name="T8" fmla="*/ 63 w 119"/>
                <a:gd name="T9" fmla="*/ 11 h 48"/>
                <a:gd name="T10" fmla="*/ 63 w 119"/>
                <a:gd name="T11" fmla="*/ 15 h 48"/>
                <a:gd name="T12" fmla="*/ 67 w 119"/>
                <a:gd name="T13" fmla="*/ 19 h 48"/>
                <a:gd name="T14" fmla="*/ 70 w 119"/>
                <a:gd name="T15" fmla="*/ 19 h 48"/>
                <a:gd name="T16" fmla="*/ 67 w 119"/>
                <a:gd name="T17" fmla="*/ 11 h 48"/>
                <a:gd name="T18" fmla="*/ 78 w 119"/>
                <a:gd name="T19" fmla="*/ 15 h 48"/>
                <a:gd name="T20" fmla="*/ 81 w 119"/>
                <a:gd name="T21" fmla="*/ 19 h 48"/>
                <a:gd name="T22" fmla="*/ 89 w 119"/>
                <a:gd name="T23" fmla="*/ 19 h 48"/>
                <a:gd name="T24" fmla="*/ 104 w 119"/>
                <a:gd name="T25" fmla="*/ 26 h 48"/>
                <a:gd name="T26" fmla="*/ 111 w 119"/>
                <a:gd name="T27" fmla="*/ 33 h 48"/>
                <a:gd name="T28" fmla="*/ 119 w 119"/>
                <a:gd name="T29" fmla="*/ 30 h 48"/>
                <a:gd name="T30" fmla="*/ 119 w 119"/>
                <a:gd name="T31" fmla="*/ 37 h 48"/>
                <a:gd name="T32" fmla="*/ 107 w 119"/>
                <a:gd name="T33" fmla="*/ 37 h 48"/>
                <a:gd name="T34" fmla="*/ 100 w 119"/>
                <a:gd name="T35" fmla="*/ 45 h 48"/>
                <a:gd name="T36" fmla="*/ 89 w 119"/>
                <a:gd name="T37" fmla="*/ 45 h 48"/>
                <a:gd name="T38" fmla="*/ 81 w 119"/>
                <a:gd name="T39" fmla="*/ 45 h 48"/>
                <a:gd name="T40" fmla="*/ 70 w 119"/>
                <a:gd name="T41" fmla="*/ 45 h 48"/>
                <a:gd name="T42" fmla="*/ 63 w 119"/>
                <a:gd name="T43" fmla="*/ 45 h 48"/>
                <a:gd name="T44" fmla="*/ 56 w 119"/>
                <a:gd name="T45" fmla="*/ 41 h 48"/>
                <a:gd name="T46" fmla="*/ 48 w 119"/>
                <a:gd name="T47" fmla="*/ 41 h 48"/>
                <a:gd name="T48" fmla="*/ 44 w 119"/>
                <a:gd name="T49" fmla="*/ 45 h 48"/>
                <a:gd name="T50" fmla="*/ 37 w 119"/>
                <a:gd name="T51" fmla="*/ 48 h 48"/>
                <a:gd name="T52" fmla="*/ 30 w 119"/>
                <a:gd name="T53" fmla="*/ 45 h 48"/>
                <a:gd name="T54" fmla="*/ 26 w 119"/>
                <a:gd name="T55" fmla="*/ 45 h 48"/>
                <a:gd name="T56" fmla="*/ 19 w 119"/>
                <a:gd name="T57" fmla="*/ 37 h 48"/>
                <a:gd name="T58" fmla="*/ 7 w 119"/>
                <a:gd name="T59" fmla="*/ 30 h 48"/>
                <a:gd name="T60" fmla="*/ 7 w 119"/>
                <a:gd name="T61" fmla="*/ 26 h 48"/>
                <a:gd name="T62" fmla="*/ 0 w 119"/>
                <a:gd name="T63" fmla="*/ 19 h 48"/>
                <a:gd name="T64" fmla="*/ 0 w 119"/>
                <a:gd name="T65" fmla="*/ 15 h 48"/>
                <a:gd name="T66" fmla="*/ 4 w 119"/>
                <a:gd name="T67" fmla="*/ 15 h 48"/>
                <a:gd name="T68" fmla="*/ 15 w 119"/>
                <a:gd name="T69" fmla="*/ 11 h 48"/>
                <a:gd name="T70" fmla="*/ 22 w 119"/>
                <a:gd name="T71" fmla="*/ 7 h 48"/>
                <a:gd name="T72" fmla="*/ 30 w 119"/>
                <a:gd name="T73" fmla="*/ 7 h 48"/>
                <a:gd name="T74" fmla="*/ 33 w 119"/>
                <a:gd name="T75" fmla="*/ 4 h 48"/>
                <a:gd name="T76" fmla="*/ 37 w 119"/>
                <a:gd name="T77" fmla="*/ 4 h 48"/>
                <a:gd name="T78" fmla="*/ 41 w 119"/>
                <a:gd name="T79" fmla="*/ 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9" h="48">
                  <a:moveTo>
                    <a:pt x="44" y="4"/>
                  </a:moveTo>
                  <a:lnTo>
                    <a:pt x="44" y="4"/>
                  </a:lnTo>
                  <a:lnTo>
                    <a:pt x="44" y="4"/>
                  </a:lnTo>
                  <a:lnTo>
                    <a:pt x="48" y="4"/>
                  </a:lnTo>
                  <a:lnTo>
                    <a:pt x="52" y="4"/>
                  </a:lnTo>
                  <a:lnTo>
                    <a:pt x="56" y="4"/>
                  </a:lnTo>
                  <a:lnTo>
                    <a:pt x="56" y="4"/>
                  </a:lnTo>
                  <a:lnTo>
                    <a:pt x="59" y="7"/>
                  </a:lnTo>
                  <a:lnTo>
                    <a:pt x="63" y="7"/>
                  </a:lnTo>
                  <a:lnTo>
                    <a:pt x="63" y="11"/>
                  </a:lnTo>
                  <a:lnTo>
                    <a:pt x="63" y="11"/>
                  </a:lnTo>
                  <a:lnTo>
                    <a:pt x="63" y="15"/>
                  </a:lnTo>
                  <a:lnTo>
                    <a:pt x="67" y="15"/>
                  </a:lnTo>
                  <a:lnTo>
                    <a:pt x="67" y="19"/>
                  </a:lnTo>
                  <a:lnTo>
                    <a:pt x="67" y="19"/>
                  </a:lnTo>
                  <a:lnTo>
                    <a:pt x="70" y="19"/>
                  </a:lnTo>
                  <a:lnTo>
                    <a:pt x="70" y="19"/>
                  </a:lnTo>
                  <a:lnTo>
                    <a:pt x="67" y="11"/>
                  </a:lnTo>
                  <a:lnTo>
                    <a:pt x="70" y="11"/>
                  </a:lnTo>
                  <a:lnTo>
                    <a:pt x="78" y="15"/>
                  </a:lnTo>
                  <a:lnTo>
                    <a:pt x="81" y="15"/>
                  </a:lnTo>
                  <a:lnTo>
                    <a:pt x="81" y="19"/>
                  </a:lnTo>
                  <a:lnTo>
                    <a:pt x="85" y="19"/>
                  </a:lnTo>
                  <a:lnTo>
                    <a:pt x="89" y="19"/>
                  </a:lnTo>
                  <a:lnTo>
                    <a:pt x="96" y="19"/>
                  </a:lnTo>
                  <a:lnTo>
                    <a:pt x="104" y="26"/>
                  </a:lnTo>
                  <a:lnTo>
                    <a:pt x="107" y="33"/>
                  </a:lnTo>
                  <a:lnTo>
                    <a:pt x="111" y="33"/>
                  </a:lnTo>
                  <a:lnTo>
                    <a:pt x="111" y="30"/>
                  </a:lnTo>
                  <a:lnTo>
                    <a:pt x="119" y="30"/>
                  </a:lnTo>
                  <a:lnTo>
                    <a:pt x="119" y="33"/>
                  </a:lnTo>
                  <a:lnTo>
                    <a:pt x="119" y="37"/>
                  </a:lnTo>
                  <a:lnTo>
                    <a:pt x="111" y="37"/>
                  </a:lnTo>
                  <a:lnTo>
                    <a:pt x="107" y="37"/>
                  </a:lnTo>
                  <a:lnTo>
                    <a:pt x="104" y="41"/>
                  </a:lnTo>
                  <a:lnTo>
                    <a:pt x="100" y="45"/>
                  </a:lnTo>
                  <a:lnTo>
                    <a:pt x="93" y="45"/>
                  </a:lnTo>
                  <a:lnTo>
                    <a:pt x="89" y="45"/>
                  </a:lnTo>
                  <a:lnTo>
                    <a:pt x="85" y="45"/>
                  </a:lnTo>
                  <a:lnTo>
                    <a:pt x="81" y="45"/>
                  </a:lnTo>
                  <a:lnTo>
                    <a:pt x="78" y="48"/>
                  </a:lnTo>
                  <a:lnTo>
                    <a:pt x="70" y="45"/>
                  </a:lnTo>
                  <a:lnTo>
                    <a:pt x="70" y="45"/>
                  </a:lnTo>
                  <a:lnTo>
                    <a:pt x="63" y="45"/>
                  </a:lnTo>
                  <a:lnTo>
                    <a:pt x="59" y="45"/>
                  </a:lnTo>
                  <a:lnTo>
                    <a:pt x="56" y="41"/>
                  </a:lnTo>
                  <a:lnTo>
                    <a:pt x="48" y="41"/>
                  </a:lnTo>
                  <a:lnTo>
                    <a:pt x="48" y="41"/>
                  </a:lnTo>
                  <a:lnTo>
                    <a:pt x="44" y="45"/>
                  </a:lnTo>
                  <a:lnTo>
                    <a:pt x="44" y="45"/>
                  </a:lnTo>
                  <a:lnTo>
                    <a:pt x="44" y="48"/>
                  </a:lnTo>
                  <a:lnTo>
                    <a:pt x="37" y="48"/>
                  </a:lnTo>
                  <a:lnTo>
                    <a:pt x="37" y="48"/>
                  </a:lnTo>
                  <a:lnTo>
                    <a:pt x="30" y="45"/>
                  </a:lnTo>
                  <a:lnTo>
                    <a:pt x="26" y="45"/>
                  </a:lnTo>
                  <a:lnTo>
                    <a:pt x="26" y="45"/>
                  </a:lnTo>
                  <a:lnTo>
                    <a:pt x="19" y="37"/>
                  </a:lnTo>
                  <a:lnTo>
                    <a:pt x="19" y="37"/>
                  </a:lnTo>
                  <a:lnTo>
                    <a:pt x="11" y="33"/>
                  </a:lnTo>
                  <a:lnTo>
                    <a:pt x="7" y="30"/>
                  </a:lnTo>
                  <a:lnTo>
                    <a:pt x="7" y="30"/>
                  </a:lnTo>
                  <a:lnTo>
                    <a:pt x="7" y="26"/>
                  </a:lnTo>
                  <a:lnTo>
                    <a:pt x="4" y="19"/>
                  </a:lnTo>
                  <a:lnTo>
                    <a:pt x="0" y="19"/>
                  </a:lnTo>
                  <a:lnTo>
                    <a:pt x="0" y="15"/>
                  </a:lnTo>
                  <a:lnTo>
                    <a:pt x="0" y="15"/>
                  </a:lnTo>
                  <a:lnTo>
                    <a:pt x="4" y="15"/>
                  </a:lnTo>
                  <a:lnTo>
                    <a:pt x="4" y="15"/>
                  </a:lnTo>
                  <a:lnTo>
                    <a:pt x="11" y="11"/>
                  </a:lnTo>
                  <a:lnTo>
                    <a:pt x="15" y="11"/>
                  </a:lnTo>
                  <a:lnTo>
                    <a:pt x="19" y="7"/>
                  </a:lnTo>
                  <a:lnTo>
                    <a:pt x="22" y="7"/>
                  </a:lnTo>
                  <a:lnTo>
                    <a:pt x="22" y="7"/>
                  </a:lnTo>
                  <a:lnTo>
                    <a:pt x="30" y="7"/>
                  </a:lnTo>
                  <a:lnTo>
                    <a:pt x="30" y="7"/>
                  </a:lnTo>
                  <a:lnTo>
                    <a:pt x="33" y="4"/>
                  </a:lnTo>
                  <a:lnTo>
                    <a:pt x="33" y="4"/>
                  </a:lnTo>
                  <a:lnTo>
                    <a:pt x="37" y="4"/>
                  </a:lnTo>
                  <a:lnTo>
                    <a:pt x="41" y="0"/>
                  </a:lnTo>
                  <a:lnTo>
                    <a:pt x="41" y="4"/>
                  </a:lnTo>
                  <a:lnTo>
                    <a:pt x="44"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3" name="Freeform 61"/>
            <p:cNvSpPr/>
            <p:nvPr/>
          </p:nvSpPr>
          <p:spPr bwMode="auto">
            <a:xfrm>
              <a:off x="5111359" y="2682804"/>
              <a:ext cx="245420" cy="260112"/>
            </a:xfrm>
            <a:custGeom>
              <a:avLst/>
              <a:gdLst>
                <a:gd name="T0" fmla="*/ 49 w 137"/>
                <a:gd name="T1" fmla="*/ 4 h 149"/>
                <a:gd name="T2" fmla="*/ 56 w 137"/>
                <a:gd name="T3" fmla="*/ 8 h 149"/>
                <a:gd name="T4" fmla="*/ 60 w 137"/>
                <a:gd name="T5" fmla="*/ 15 h 149"/>
                <a:gd name="T6" fmla="*/ 67 w 137"/>
                <a:gd name="T7" fmla="*/ 11 h 149"/>
                <a:gd name="T8" fmla="*/ 75 w 137"/>
                <a:gd name="T9" fmla="*/ 15 h 149"/>
                <a:gd name="T10" fmla="*/ 67 w 137"/>
                <a:gd name="T11" fmla="*/ 19 h 149"/>
                <a:gd name="T12" fmla="*/ 78 w 137"/>
                <a:gd name="T13" fmla="*/ 22 h 149"/>
                <a:gd name="T14" fmla="*/ 89 w 137"/>
                <a:gd name="T15" fmla="*/ 15 h 149"/>
                <a:gd name="T16" fmla="*/ 97 w 137"/>
                <a:gd name="T17" fmla="*/ 11 h 149"/>
                <a:gd name="T18" fmla="*/ 93 w 137"/>
                <a:gd name="T19" fmla="*/ 15 h 149"/>
                <a:gd name="T20" fmla="*/ 100 w 137"/>
                <a:gd name="T21" fmla="*/ 15 h 149"/>
                <a:gd name="T22" fmla="*/ 112 w 137"/>
                <a:gd name="T23" fmla="*/ 19 h 149"/>
                <a:gd name="T24" fmla="*/ 119 w 137"/>
                <a:gd name="T25" fmla="*/ 26 h 149"/>
                <a:gd name="T26" fmla="*/ 126 w 137"/>
                <a:gd name="T27" fmla="*/ 34 h 149"/>
                <a:gd name="T28" fmla="*/ 126 w 137"/>
                <a:gd name="T29" fmla="*/ 48 h 149"/>
                <a:gd name="T30" fmla="*/ 130 w 137"/>
                <a:gd name="T31" fmla="*/ 59 h 149"/>
                <a:gd name="T32" fmla="*/ 137 w 137"/>
                <a:gd name="T33" fmla="*/ 71 h 149"/>
                <a:gd name="T34" fmla="*/ 130 w 137"/>
                <a:gd name="T35" fmla="*/ 82 h 149"/>
                <a:gd name="T36" fmla="*/ 123 w 137"/>
                <a:gd name="T37" fmla="*/ 85 h 149"/>
                <a:gd name="T38" fmla="*/ 108 w 137"/>
                <a:gd name="T39" fmla="*/ 89 h 149"/>
                <a:gd name="T40" fmla="*/ 93 w 137"/>
                <a:gd name="T41" fmla="*/ 93 h 149"/>
                <a:gd name="T42" fmla="*/ 100 w 137"/>
                <a:gd name="T43" fmla="*/ 104 h 149"/>
                <a:gd name="T44" fmla="*/ 112 w 137"/>
                <a:gd name="T45" fmla="*/ 115 h 149"/>
                <a:gd name="T46" fmla="*/ 119 w 137"/>
                <a:gd name="T47" fmla="*/ 130 h 149"/>
                <a:gd name="T48" fmla="*/ 108 w 137"/>
                <a:gd name="T49" fmla="*/ 137 h 149"/>
                <a:gd name="T50" fmla="*/ 108 w 137"/>
                <a:gd name="T51" fmla="*/ 145 h 149"/>
                <a:gd name="T52" fmla="*/ 97 w 137"/>
                <a:gd name="T53" fmla="*/ 145 h 149"/>
                <a:gd name="T54" fmla="*/ 82 w 137"/>
                <a:gd name="T55" fmla="*/ 149 h 149"/>
                <a:gd name="T56" fmla="*/ 71 w 137"/>
                <a:gd name="T57" fmla="*/ 149 h 149"/>
                <a:gd name="T58" fmla="*/ 60 w 137"/>
                <a:gd name="T59" fmla="*/ 149 h 149"/>
                <a:gd name="T60" fmla="*/ 52 w 137"/>
                <a:gd name="T61" fmla="*/ 145 h 149"/>
                <a:gd name="T62" fmla="*/ 45 w 137"/>
                <a:gd name="T63" fmla="*/ 141 h 149"/>
                <a:gd name="T64" fmla="*/ 37 w 137"/>
                <a:gd name="T65" fmla="*/ 145 h 149"/>
                <a:gd name="T66" fmla="*/ 30 w 137"/>
                <a:gd name="T67" fmla="*/ 141 h 149"/>
                <a:gd name="T68" fmla="*/ 30 w 137"/>
                <a:gd name="T69" fmla="*/ 130 h 149"/>
                <a:gd name="T70" fmla="*/ 34 w 137"/>
                <a:gd name="T71" fmla="*/ 119 h 149"/>
                <a:gd name="T72" fmla="*/ 19 w 137"/>
                <a:gd name="T73" fmla="*/ 115 h 149"/>
                <a:gd name="T74" fmla="*/ 12 w 137"/>
                <a:gd name="T75" fmla="*/ 111 h 149"/>
                <a:gd name="T76" fmla="*/ 8 w 137"/>
                <a:gd name="T77" fmla="*/ 104 h 149"/>
                <a:gd name="T78" fmla="*/ 4 w 137"/>
                <a:gd name="T79" fmla="*/ 93 h 149"/>
                <a:gd name="T80" fmla="*/ 0 w 137"/>
                <a:gd name="T81" fmla="*/ 82 h 149"/>
                <a:gd name="T82" fmla="*/ 0 w 137"/>
                <a:gd name="T83" fmla="*/ 71 h 149"/>
                <a:gd name="T84" fmla="*/ 15 w 137"/>
                <a:gd name="T85" fmla="*/ 63 h 149"/>
                <a:gd name="T86" fmla="*/ 19 w 137"/>
                <a:gd name="T87" fmla="*/ 56 h 149"/>
                <a:gd name="T88" fmla="*/ 12 w 137"/>
                <a:gd name="T89" fmla="*/ 48 h 149"/>
                <a:gd name="T90" fmla="*/ 19 w 137"/>
                <a:gd name="T91" fmla="*/ 45 h 149"/>
                <a:gd name="T92" fmla="*/ 23 w 137"/>
                <a:gd name="T93" fmla="*/ 37 h 149"/>
                <a:gd name="T94" fmla="*/ 15 w 137"/>
                <a:gd name="T95" fmla="*/ 34 h 149"/>
                <a:gd name="T96" fmla="*/ 30 w 137"/>
                <a:gd name="T97" fmla="*/ 30 h 149"/>
                <a:gd name="T98" fmla="*/ 34 w 137"/>
                <a:gd name="T99" fmla="*/ 30 h 149"/>
                <a:gd name="T100" fmla="*/ 37 w 137"/>
                <a:gd name="T101" fmla="*/ 34 h 149"/>
                <a:gd name="T102" fmla="*/ 37 w 137"/>
                <a:gd name="T103" fmla="*/ 30 h 149"/>
                <a:gd name="T104" fmla="*/ 49 w 137"/>
                <a:gd name="T105" fmla="*/ 26 h 149"/>
                <a:gd name="T106" fmla="*/ 49 w 137"/>
                <a:gd name="T107" fmla="*/ 22 h 149"/>
                <a:gd name="T108" fmla="*/ 45 w 137"/>
                <a:gd name="T109" fmla="*/ 19 h 149"/>
                <a:gd name="T110" fmla="*/ 41 w 137"/>
                <a:gd name="T111" fmla="*/ 11 h 149"/>
                <a:gd name="T112" fmla="*/ 41 w 137"/>
                <a:gd name="T113" fmla="*/ 4 h 149"/>
                <a:gd name="T114" fmla="*/ 37 w 137"/>
                <a:gd name="T115" fmla="*/ 0 h 1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37" h="149">
                  <a:moveTo>
                    <a:pt x="37" y="0"/>
                  </a:moveTo>
                  <a:lnTo>
                    <a:pt x="41" y="0"/>
                  </a:lnTo>
                  <a:lnTo>
                    <a:pt x="49" y="4"/>
                  </a:lnTo>
                  <a:lnTo>
                    <a:pt x="49" y="4"/>
                  </a:lnTo>
                  <a:lnTo>
                    <a:pt x="52" y="4"/>
                  </a:lnTo>
                  <a:lnTo>
                    <a:pt x="56" y="4"/>
                  </a:lnTo>
                  <a:lnTo>
                    <a:pt x="60" y="8"/>
                  </a:lnTo>
                  <a:lnTo>
                    <a:pt x="56" y="8"/>
                  </a:lnTo>
                  <a:lnTo>
                    <a:pt x="56" y="11"/>
                  </a:lnTo>
                  <a:lnTo>
                    <a:pt x="56" y="11"/>
                  </a:lnTo>
                  <a:lnTo>
                    <a:pt x="60" y="11"/>
                  </a:lnTo>
                  <a:lnTo>
                    <a:pt x="60" y="15"/>
                  </a:lnTo>
                  <a:lnTo>
                    <a:pt x="63" y="15"/>
                  </a:lnTo>
                  <a:lnTo>
                    <a:pt x="63" y="11"/>
                  </a:lnTo>
                  <a:lnTo>
                    <a:pt x="67" y="11"/>
                  </a:lnTo>
                  <a:lnTo>
                    <a:pt x="67" y="11"/>
                  </a:lnTo>
                  <a:lnTo>
                    <a:pt x="71" y="15"/>
                  </a:lnTo>
                  <a:lnTo>
                    <a:pt x="71" y="15"/>
                  </a:lnTo>
                  <a:lnTo>
                    <a:pt x="75" y="11"/>
                  </a:lnTo>
                  <a:lnTo>
                    <a:pt x="75" y="15"/>
                  </a:lnTo>
                  <a:lnTo>
                    <a:pt x="75" y="15"/>
                  </a:lnTo>
                  <a:lnTo>
                    <a:pt x="75" y="19"/>
                  </a:lnTo>
                  <a:lnTo>
                    <a:pt x="71" y="19"/>
                  </a:lnTo>
                  <a:lnTo>
                    <a:pt x="67" y="19"/>
                  </a:lnTo>
                  <a:lnTo>
                    <a:pt x="71" y="22"/>
                  </a:lnTo>
                  <a:lnTo>
                    <a:pt x="75" y="19"/>
                  </a:lnTo>
                  <a:lnTo>
                    <a:pt x="78" y="22"/>
                  </a:lnTo>
                  <a:lnTo>
                    <a:pt x="78" y="22"/>
                  </a:lnTo>
                  <a:lnTo>
                    <a:pt x="82" y="22"/>
                  </a:lnTo>
                  <a:lnTo>
                    <a:pt x="82" y="19"/>
                  </a:lnTo>
                  <a:lnTo>
                    <a:pt x="86" y="19"/>
                  </a:lnTo>
                  <a:lnTo>
                    <a:pt x="89" y="15"/>
                  </a:lnTo>
                  <a:lnTo>
                    <a:pt x="89" y="15"/>
                  </a:lnTo>
                  <a:lnTo>
                    <a:pt x="93" y="15"/>
                  </a:lnTo>
                  <a:lnTo>
                    <a:pt x="93" y="11"/>
                  </a:lnTo>
                  <a:lnTo>
                    <a:pt x="97" y="11"/>
                  </a:lnTo>
                  <a:lnTo>
                    <a:pt x="100" y="11"/>
                  </a:lnTo>
                  <a:lnTo>
                    <a:pt x="97" y="11"/>
                  </a:lnTo>
                  <a:lnTo>
                    <a:pt x="97" y="15"/>
                  </a:lnTo>
                  <a:lnTo>
                    <a:pt x="93" y="15"/>
                  </a:lnTo>
                  <a:lnTo>
                    <a:pt x="93" y="15"/>
                  </a:lnTo>
                  <a:lnTo>
                    <a:pt x="93" y="15"/>
                  </a:lnTo>
                  <a:lnTo>
                    <a:pt x="97" y="15"/>
                  </a:lnTo>
                  <a:lnTo>
                    <a:pt x="100" y="15"/>
                  </a:lnTo>
                  <a:lnTo>
                    <a:pt x="104" y="11"/>
                  </a:lnTo>
                  <a:lnTo>
                    <a:pt x="104" y="15"/>
                  </a:lnTo>
                  <a:lnTo>
                    <a:pt x="108" y="15"/>
                  </a:lnTo>
                  <a:lnTo>
                    <a:pt x="112" y="19"/>
                  </a:lnTo>
                  <a:lnTo>
                    <a:pt x="115" y="19"/>
                  </a:lnTo>
                  <a:lnTo>
                    <a:pt x="115" y="22"/>
                  </a:lnTo>
                  <a:lnTo>
                    <a:pt x="115" y="22"/>
                  </a:lnTo>
                  <a:lnTo>
                    <a:pt x="119" y="26"/>
                  </a:lnTo>
                  <a:lnTo>
                    <a:pt x="123" y="26"/>
                  </a:lnTo>
                  <a:lnTo>
                    <a:pt x="123" y="26"/>
                  </a:lnTo>
                  <a:lnTo>
                    <a:pt x="126" y="26"/>
                  </a:lnTo>
                  <a:lnTo>
                    <a:pt x="126" y="34"/>
                  </a:lnTo>
                  <a:lnTo>
                    <a:pt x="126" y="37"/>
                  </a:lnTo>
                  <a:lnTo>
                    <a:pt x="123" y="41"/>
                  </a:lnTo>
                  <a:lnTo>
                    <a:pt x="123" y="41"/>
                  </a:lnTo>
                  <a:lnTo>
                    <a:pt x="126" y="48"/>
                  </a:lnTo>
                  <a:lnTo>
                    <a:pt x="126" y="52"/>
                  </a:lnTo>
                  <a:lnTo>
                    <a:pt x="130" y="52"/>
                  </a:lnTo>
                  <a:lnTo>
                    <a:pt x="130" y="56"/>
                  </a:lnTo>
                  <a:lnTo>
                    <a:pt x="130" y="59"/>
                  </a:lnTo>
                  <a:lnTo>
                    <a:pt x="130" y="59"/>
                  </a:lnTo>
                  <a:lnTo>
                    <a:pt x="134" y="67"/>
                  </a:lnTo>
                  <a:lnTo>
                    <a:pt x="134" y="67"/>
                  </a:lnTo>
                  <a:lnTo>
                    <a:pt x="137" y="71"/>
                  </a:lnTo>
                  <a:lnTo>
                    <a:pt x="137" y="78"/>
                  </a:lnTo>
                  <a:lnTo>
                    <a:pt x="134" y="82"/>
                  </a:lnTo>
                  <a:lnTo>
                    <a:pt x="134" y="78"/>
                  </a:lnTo>
                  <a:lnTo>
                    <a:pt x="130" y="82"/>
                  </a:lnTo>
                  <a:lnTo>
                    <a:pt x="126" y="82"/>
                  </a:lnTo>
                  <a:lnTo>
                    <a:pt x="126" y="82"/>
                  </a:lnTo>
                  <a:lnTo>
                    <a:pt x="123" y="85"/>
                  </a:lnTo>
                  <a:lnTo>
                    <a:pt x="123" y="85"/>
                  </a:lnTo>
                  <a:lnTo>
                    <a:pt x="115" y="85"/>
                  </a:lnTo>
                  <a:lnTo>
                    <a:pt x="115" y="85"/>
                  </a:lnTo>
                  <a:lnTo>
                    <a:pt x="112" y="85"/>
                  </a:lnTo>
                  <a:lnTo>
                    <a:pt x="108" y="89"/>
                  </a:lnTo>
                  <a:lnTo>
                    <a:pt x="104" y="89"/>
                  </a:lnTo>
                  <a:lnTo>
                    <a:pt x="97" y="93"/>
                  </a:lnTo>
                  <a:lnTo>
                    <a:pt x="97" y="93"/>
                  </a:lnTo>
                  <a:lnTo>
                    <a:pt x="93" y="93"/>
                  </a:lnTo>
                  <a:lnTo>
                    <a:pt x="93" y="93"/>
                  </a:lnTo>
                  <a:lnTo>
                    <a:pt x="93" y="97"/>
                  </a:lnTo>
                  <a:lnTo>
                    <a:pt x="97" y="97"/>
                  </a:lnTo>
                  <a:lnTo>
                    <a:pt x="100" y="104"/>
                  </a:lnTo>
                  <a:lnTo>
                    <a:pt x="100" y="108"/>
                  </a:lnTo>
                  <a:lnTo>
                    <a:pt x="100" y="108"/>
                  </a:lnTo>
                  <a:lnTo>
                    <a:pt x="104" y="111"/>
                  </a:lnTo>
                  <a:lnTo>
                    <a:pt x="112" y="115"/>
                  </a:lnTo>
                  <a:lnTo>
                    <a:pt x="112" y="115"/>
                  </a:lnTo>
                  <a:lnTo>
                    <a:pt x="119" y="123"/>
                  </a:lnTo>
                  <a:lnTo>
                    <a:pt x="119" y="126"/>
                  </a:lnTo>
                  <a:lnTo>
                    <a:pt x="119" y="130"/>
                  </a:lnTo>
                  <a:lnTo>
                    <a:pt x="115" y="130"/>
                  </a:lnTo>
                  <a:lnTo>
                    <a:pt x="115" y="130"/>
                  </a:lnTo>
                  <a:lnTo>
                    <a:pt x="112" y="134"/>
                  </a:lnTo>
                  <a:lnTo>
                    <a:pt x="108" y="137"/>
                  </a:lnTo>
                  <a:lnTo>
                    <a:pt x="108" y="141"/>
                  </a:lnTo>
                  <a:lnTo>
                    <a:pt x="112" y="141"/>
                  </a:lnTo>
                  <a:lnTo>
                    <a:pt x="112" y="145"/>
                  </a:lnTo>
                  <a:lnTo>
                    <a:pt x="108" y="145"/>
                  </a:lnTo>
                  <a:lnTo>
                    <a:pt x="104" y="145"/>
                  </a:lnTo>
                  <a:lnTo>
                    <a:pt x="100" y="145"/>
                  </a:lnTo>
                  <a:lnTo>
                    <a:pt x="97" y="145"/>
                  </a:lnTo>
                  <a:lnTo>
                    <a:pt x="97" y="145"/>
                  </a:lnTo>
                  <a:lnTo>
                    <a:pt x="89" y="149"/>
                  </a:lnTo>
                  <a:lnTo>
                    <a:pt x="89" y="149"/>
                  </a:lnTo>
                  <a:lnTo>
                    <a:pt x="86" y="149"/>
                  </a:lnTo>
                  <a:lnTo>
                    <a:pt x="82" y="149"/>
                  </a:lnTo>
                  <a:lnTo>
                    <a:pt x="78" y="145"/>
                  </a:lnTo>
                  <a:lnTo>
                    <a:pt x="75" y="145"/>
                  </a:lnTo>
                  <a:lnTo>
                    <a:pt x="71" y="145"/>
                  </a:lnTo>
                  <a:lnTo>
                    <a:pt x="71" y="149"/>
                  </a:lnTo>
                  <a:lnTo>
                    <a:pt x="71" y="149"/>
                  </a:lnTo>
                  <a:lnTo>
                    <a:pt x="67" y="149"/>
                  </a:lnTo>
                  <a:lnTo>
                    <a:pt x="63" y="145"/>
                  </a:lnTo>
                  <a:lnTo>
                    <a:pt x="60" y="149"/>
                  </a:lnTo>
                  <a:lnTo>
                    <a:pt x="60" y="149"/>
                  </a:lnTo>
                  <a:lnTo>
                    <a:pt x="60" y="149"/>
                  </a:lnTo>
                  <a:lnTo>
                    <a:pt x="56" y="149"/>
                  </a:lnTo>
                  <a:lnTo>
                    <a:pt x="52" y="145"/>
                  </a:lnTo>
                  <a:lnTo>
                    <a:pt x="49" y="145"/>
                  </a:lnTo>
                  <a:lnTo>
                    <a:pt x="49" y="145"/>
                  </a:lnTo>
                  <a:lnTo>
                    <a:pt x="45" y="145"/>
                  </a:lnTo>
                  <a:lnTo>
                    <a:pt x="45" y="141"/>
                  </a:lnTo>
                  <a:lnTo>
                    <a:pt x="41" y="141"/>
                  </a:lnTo>
                  <a:lnTo>
                    <a:pt x="41" y="145"/>
                  </a:lnTo>
                  <a:lnTo>
                    <a:pt x="41" y="145"/>
                  </a:lnTo>
                  <a:lnTo>
                    <a:pt x="37" y="145"/>
                  </a:lnTo>
                  <a:lnTo>
                    <a:pt x="34" y="145"/>
                  </a:lnTo>
                  <a:lnTo>
                    <a:pt x="30" y="145"/>
                  </a:lnTo>
                  <a:lnTo>
                    <a:pt x="30" y="145"/>
                  </a:lnTo>
                  <a:lnTo>
                    <a:pt x="30" y="141"/>
                  </a:lnTo>
                  <a:lnTo>
                    <a:pt x="26" y="141"/>
                  </a:lnTo>
                  <a:lnTo>
                    <a:pt x="26" y="137"/>
                  </a:lnTo>
                  <a:lnTo>
                    <a:pt x="30" y="130"/>
                  </a:lnTo>
                  <a:lnTo>
                    <a:pt x="30" y="130"/>
                  </a:lnTo>
                  <a:lnTo>
                    <a:pt x="30" y="126"/>
                  </a:lnTo>
                  <a:lnTo>
                    <a:pt x="34" y="123"/>
                  </a:lnTo>
                  <a:lnTo>
                    <a:pt x="37" y="119"/>
                  </a:lnTo>
                  <a:lnTo>
                    <a:pt x="34" y="119"/>
                  </a:lnTo>
                  <a:lnTo>
                    <a:pt x="30" y="119"/>
                  </a:lnTo>
                  <a:lnTo>
                    <a:pt x="26" y="115"/>
                  </a:lnTo>
                  <a:lnTo>
                    <a:pt x="23" y="119"/>
                  </a:lnTo>
                  <a:lnTo>
                    <a:pt x="19" y="115"/>
                  </a:lnTo>
                  <a:lnTo>
                    <a:pt x="19" y="115"/>
                  </a:lnTo>
                  <a:lnTo>
                    <a:pt x="15" y="119"/>
                  </a:lnTo>
                  <a:lnTo>
                    <a:pt x="12" y="115"/>
                  </a:lnTo>
                  <a:lnTo>
                    <a:pt x="12" y="111"/>
                  </a:lnTo>
                  <a:lnTo>
                    <a:pt x="8" y="111"/>
                  </a:lnTo>
                  <a:lnTo>
                    <a:pt x="8" y="111"/>
                  </a:lnTo>
                  <a:lnTo>
                    <a:pt x="8" y="108"/>
                  </a:lnTo>
                  <a:lnTo>
                    <a:pt x="8" y="104"/>
                  </a:lnTo>
                  <a:lnTo>
                    <a:pt x="8" y="100"/>
                  </a:lnTo>
                  <a:lnTo>
                    <a:pt x="4" y="97"/>
                  </a:lnTo>
                  <a:lnTo>
                    <a:pt x="0" y="97"/>
                  </a:lnTo>
                  <a:lnTo>
                    <a:pt x="4" y="93"/>
                  </a:lnTo>
                  <a:lnTo>
                    <a:pt x="0" y="89"/>
                  </a:lnTo>
                  <a:lnTo>
                    <a:pt x="0" y="89"/>
                  </a:lnTo>
                  <a:lnTo>
                    <a:pt x="0" y="85"/>
                  </a:lnTo>
                  <a:lnTo>
                    <a:pt x="0" y="82"/>
                  </a:lnTo>
                  <a:lnTo>
                    <a:pt x="0" y="82"/>
                  </a:lnTo>
                  <a:lnTo>
                    <a:pt x="0" y="78"/>
                  </a:lnTo>
                  <a:lnTo>
                    <a:pt x="4" y="74"/>
                  </a:lnTo>
                  <a:lnTo>
                    <a:pt x="0" y="71"/>
                  </a:lnTo>
                  <a:lnTo>
                    <a:pt x="4" y="67"/>
                  </a:lnTo>
                  <a:lnTo>
                    <a:pt x="4" y="63"/>
                  </a:lnTo>
                  <a:lnTo>
                    <a:pt x="12" y="63"/>
                  </a:lnTo>
                  <a:lnTo>
                    <a:pt x="15" y="63"/>
                  </a:lnTo>
                  <a:lnTo>
                    <a:pt x="15" y="63"/>
                  </a:lnTo>
                  <a:lnTo>
                    <a:pt x="15" y="59"/>
                  </a:lnTo>
                  <a:lnTo>
                    <a:pt x="15" y="59"/>
                  </a:lnTo>
                  <a:lnTo>
                    <a:pt x="19" y="56"/>
                  </a:lnTo>
                  <a:lnTo>
                    <a:pt x="19" y="52"/>
                  </a:lnTo>
                  <a:lnTo>
                    <a:pt x="15" y="52"/>
                  </a:lnTo>
                  <a:lnTo>
                    <a:pt x="12" y="52"/>
                  </a:lnTo>
                  <a:lnTo>
                    <a:pt x="12" y="48"/>
                  </a:lnTo>
                  <a:lnTo>
                    <a:pt x="15" y="48"/>
                  </a:lnTo>
                  <a:lnTo>
                    <a:pt x="19" y="48"/>
                  </a:lnTo>
                  <a:lnTo>
                    <a:pt x="19" y="48"/>
                  </a:lnTo>
                  <a:lnTo>
                    <a:pt x="19" y="45"/>
                  </a:lnTo>
                  <a:lnTo>
                    <a:pt x="19" y="41"/>
                  </a:lnTo>
                  <a:lnTo>
                    <a:pt x="23" y="41"/>
                  </a:lnTo>
                  <a:lnTo>
                    <a:pt x="23" y="37"/>
                  </a:lnTo>
                  <a:lnTo>
                    <a:pt x="23" y="37"/>
                  </a:lnTo>
                  <a:lnTo>
                    <a:pt x="23" y="37"/>
                  </a:lnTo>
                  <a:lnTo>
                    <a:pt x="23" y="37"/>
                  </a:lnTo>
                  <a:lnTo>
                    <a:pt x="19" y="34"/>
                  </a:lnTo>
                  <a:lnTo>
                    <a:pt x="15" y="34"/>
                  </a:lnTo>
                  <a:lnTo>
                    <a:pt x="15" y="30"/>
                  </a:lnTo>
                  <a:lnTo>
                    <a:pt x="23" y="26"/>
                  </a:lnTo>
                  <a:lnTo>
                    <a:pt x="26" y="26"/>
                  </a:lnTo>
                  <a:lnTo>
                    <a:pt x="30" y="30"/>
                  </a:lnTo>
                  <a:lnTo>
                    <a:pt x="30" y="34"/>
                  </a:lnTo>
                  <a:lnTo>
                    <a:pt x="34" y="37"/>
                  </a:lnTo>
                  <a:lnTo>
                    <a:pt x="34" y="34"/>
                  </a:lnTo>
                  <a:lnTo>
                    <a:pt x="34" y="30"/>
                  </a:lnTo>
                  <a:lnTo>
                    <a:pt x="34" y="30"/>
                  </a:lnTo>
                  <a:lnTo>
                    <a:pt x="34" y="30"/>
                  </a:lnTo>
                  <a:lnTo>
                    <a:pt x="37" y="30"/>
                  </a:lnTo>
                  <a:lnTo>
                    <a:pt x="37" y="34"/>
                  </a:lnTo>
                  <a:lnTo>
                    <a:pt x="41" y="37"/>
                  </a:lnTo>
                  <a:lnTo>
                    <a:pt x="37" y="34"/>
                  </a:lnTo>
                  <a:lnTo>
                    <a:pt x="37" y="30"/>
                  </a:lnTo>
                  <a:lnTo>
                    <a:pt x="37" y="30"/>
                  </a:lnTo>
                  <a:lnTo>
                    <a:pt x="41" y="26"/>
                  </a:lnTo>
                  <a:lnTo>
                    <a:pt x="41" y="26"/>
                  </a:lnTo>
                  <a:lnTo>
                    <a:pt x="45" y="26"/>
                  </a:lnTo>
                  <a:lnTo>
                    <a:pt x="49" y="26"/>
                  </a:lnTo>
                  <a:lnTo>
                    <a:pt x="52" y="30"/>
                  </a:lnTo>
                  <a:lnTo>
                    <a:pt x="60" y="30"/>
                  </a:lnTo>
                  <a:lnTo>
                    <a:pt x="52" y="30"/>
                  </a:lnTo>
                  <a:lnTo>
                    <a:pt x="49" y="22"/>
                  </a:lnTo>
                  <a:lnTo>
                    <a:pt x="45" y="22"/>
                  </a:lnTo>
                  <a:lnTo>
                    <a:pt x="41" y="22"/>
                  </a:lnTo>
                  <a:lnTo>
                    <a:pt x="41" y="19"/>
                  </a:lnTo>
                  <a:lnTo>
                    <a:pt x="45" y="19"/>
                  </a:lnTo>
                  <a:lnTo>
                    <a:pt x="41" y="15"/>
                  </a:lnTo>
                  <a:lnTo>
                    <a:pt x="41" y="11"/>
                  </a:lnTo>
                  <a:lnTo>
                    <a:pt x="41" y="15"/>
                  </a:lnTo>
                  <a:lnTo>
                    <a:pt x="41" y="11"/>
                  </a:lnTo>
                  <a:lnTo>
                    <a:pt x="41" y="11"/>
                  </a:lnTo>
                  <a:lnTo>
                    <a:pt x="45" y="11"/>
                  </a:lnTo>
                  <a:lnTo>
                    <a:pt x="41" y="8"/>
                  </a:lnTo>
                  <a:lnTo>
                    <a:pt x="41" y="4"/>
                  </a:lnTo>
                  <a:lnTo>
                    <a:pt x="41" y="4"/>
                  </a:lnTo>
                  <a:lnTo>
                    <a:pt x="37" y="4"/>
                  </a:lnTo>
                  <a:lnTo>
                    <a:pt x="37" y="0"/>
                  </a:lnTo>
                  <a:lnTo>
                    <a:pt x="37"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4" name="Freeform 62"/>
            <p:cNvSpPr/>
            <p:nvPr/>
          </p:nvSpPr>
          <p:spPr bwMode="auto">
            <a:xfrm>
              <a:off x="5218843" y="2948154"/>
              <a:ext cx="5374" cy="6984"/>
            </a:xfrm>
            <a:custGeom>
              <a:avLst/>
              <a:gdLst>
                <a:gd name="T0" fmla="*/ 0 w 3"/>
                <a:gd name="T1" fmla="*/ 0 h 4"/>
                <a:gd name="T2" fmla="*/ 3 w 3"/>
                <a:gd name="T3" fmla="*/ 0 h 4"/>
                <a:gd name="T4" fmla="*/ 3 w 3"/>
                <a:gd name="T5" fmla="*/ 4 h 4"/>
                <a:gd name="T6" fmla="*/ 0 w 3"/>
                <a:gd name="T7" fmla="*/ 4 h 4"/>
                <a:gd name="T8" fmla="*/ 0 w 3"/>
                <a:gd name="T9" fmla="*/ 0 h 4"/>
                <a:gd name="T10" fmla="*/ 0 w 3"/>
                <a:gd name="T11" fmla="*/ 0 h 4"/>
                <a:gd name="T12" fmla="*/ 0 w 3"/>
                <a:gd name="T13" fmla="*/ 0 h 4"/>
              </a:gdLst>
              <a:ahLst/>
              <a:cxnLst>
                <a:cxn ang="0">
                  <a:pos x="T0" y="T1"/>
                </a:cxn>
                <a:cxn ang="0">
                  <a:pos x="T2" y="T3"/>
                </a:cxn>
                <a:cxn ang="0">
                  <a:pos x="T4" y="T5"/>
                </a:cxn>
                <a:cxn ang="0">
                  <a:pos x="T6" y="T7"/>
                </a:cxn>
                <a:cxn ang="0">
                  <a:pos x="T8" y="T9"/>
                </a:cxn>
                <a:cxn ang="0">
                  <a:pos x="T10" y="T11"/>
                </a:cxn>
                <a:cxn ang="0">
                  <a:pos x="T12" y="T13"/>
                </a:cxn>
              </a:cxnLst>
              <a:rect l="0" t="0" r="r" b="b"/>
              <a:pathLst>
                <a:path w="3" h="4">
                  <a:moveTo>
                    <a:pt x="0" y="0"/>
                  </a:moveTo>
                  <a:lnTo>
                    <a:pt x="3" y="0"/>
                  </a:lnTo>
                  <a:lnTo>
                    <a:pt x="3" y="4"/>
                  </a:lnTo>
                  <a:lnTo>
                    <a:pt x="0" y="4"/>
                  </a:lnTo>
                  <a:lnTo>
                    <a:pt x="0" y="0"/>
                  </a:lnTo>
                  <a:lnTo>
                    <a:pt x="0" y="0"/>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5" name="Freeform 63"/>
            <p:cNvSpPr/>
            <p:nvPr/>
          </p:nvSpPr>
          <p:spPr bwMode="auto">
            <a:xfrm>
              <a:off x="5118528" y="2928951"/>
              <a:ext cx="132563" cy="64593"/>
            </a:xfrm>
            <a:custGeom>
              <a:avLst/>
              <a:gdLst>
                <a:gd name="T0" fmla="*/ 30 w 74"/>
                <a:gd name="T1" fmla="*/ 4 h 37"/>
                <a:gd name="T2" fmla="*/ 37 w 74"/>
                <a:gd name="T3" fmla="*/ 4 h 37"/>
                <a:gd name="T4" fmla="*/ 37 w 74"/>
                <a:gd name="T5" fmla="*/ 0 h 37"/>
                <a:gd name="T6" fmla="*/ 41 w 74"/>
                <a:gd name="T7" fmla="*/ 4 h 37"/>
                <a:gd name="T8" fmla="*/ 45 w 74"/>
                <a:gd name="T9" fmla="*/ 4 h 37"/>
                <a:gd name="T10" fmla="*/ 52 w 74"/>
                <a:gd name="T11" fmla="*/ 8 h 37"/>
                <a:gd name="T12" fmla="*/ 56 w 74"/>
                <a:gd name="T13" fmla="*/ 11 h 37"/>
                <a:gd name="T14" fmla="*/ 56 w 74"/>
                <a:gd name="T15" fmla="*/ 15 h 37"/>
                <a:gd name="T16" fmla="*/ 63 w 74"/>
                <a:gd name="T17" fmla="*/ 15 h 37"/>
                <a:gd name="T18" fmla="*/ 67 w 74"/>
                <a:gd name="T19" fmla="*/ 15 h 37"/>
                <a:gd name="T20" fmla="*/ 74 w 74"/>
                <a:gd name="T21" fmla="*/ 15 h 37"/>
                <a:gd name="T22" fmla="*/ 71 w 74"/>
                <a:gd name="T23" fmla="*/ 26 h 37"/>
                <a:gd name="T24" fmla="*/ 63 w 74"/>
                <a:gd name="T25" fmla="*/ 33 h 37"/>
                <a:gd name="T26" fmla="*/ 59 w 74"/>
                <a:gd name="T27" fmla="*/ 30 h 37"/>
                <a:gd name="T28" fmla="*/ 52 w 74"/>
                <a:gd name="T29" fmla="*/ 33 h 37"/>
                <a:gd name="T30" fmla="*/ 45 w 74"/>
                <a:gd name="T31" fmla="*/ 33 h 37"/>
                <a:gd name="T32" fmla="*/ 41 w 74"/>
                <a:gd name="T33" fmla="*/ 30 h 37"/>
                <a:gd name="T34" fmla="*/ 33 w 74"/>
                <a:gd name="T35" fmla="*/ 37 h 37"/>
                <a:gd name="T36" fmla="*/ 22 w 74"/>
                <a:gd name="T37" fmla="*/ 37 h 37"/>
                <a:gd name="T38" fmla="*/ 19 w 74"/>
                <a:gd name="T39" fmla="*/ 33 h 37"/>
                <a:gd name="T40" fmla="*/ 15 w 74"/>
                <a:gd name="T41" fmla="*/ 30 h 37"/>
                <a:gd name="T42" fmla="*/ 8 w 74"/>
                <a:gd name="T43" fmla="*/ 26 h 37"/>
                <a:gd name="T44" fmla="*/ 8 w 74"/>
                <a:gd name="T45" fmla="*/ 33 h 37"/>
                <a:gd name="T46" fmla="*/ 0 w 74"/>
                <a:gd name="T47" fmla="*/ 33 h 37"/>
                <a:gd name="T48" fmla="*/ 0 w 74"/>
                <a:gd name="T49" fmla="*/ 30 h 37"/>
                <a:gd name="T50" fmla="*/ 4 w 74"/>
                <a:gd name="T51" fmla="*/ 26 h 37"/>
                <a:gd name="T52" fmla="*/ 8 w 74"/>
                <a:gd name="T53" fmla="*/ 15 h 37"/>
                <a:gd name="T54" fmla="*/ 15 w 74"/>
                <a:gd name="T55" fmla="*/ 11 h 37"/>
                <a:gd name="T56" fmla="*/ 15 w 74"/>
                <a:gd name="T57" fmla="*/ 8 h 37"/>
                <a:gd name="T58" fmla="*/ 15 w 74"/>
                <a:gd name="T59" fmla="*/ 4 h 37"/>
                <a:gd name="T60" fmla="*/ 19 w 74"/>
                <a:gd name="T61" fmla="*/ 8 h 37"/>
                <a:gd name="T62" fmla="*/ 26 w 74"/>
                <a:gd name="T63" fmla="*/ 4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74" h="37">
                  <a:moveTo>
                    <a:pt x="26" y="4"/>
                  </a:moveTo>
                  <a:lnTo>
                    <a:pt x="30" y="4"/>
                  </a:lnTo>
                  <a:lnTo>
                    <a:pt x="33" y="4"/>
                  </a:lnTo>
                  <a:lnTo>
                    <a:pt x="37" y="4"/>
                  </a:lnTo>
                  <a:lnTo>
                    <a:pt x="37" y="4"/>
                  </a:lnTo>
                  <a:lnTo>
                    <a:pt x="37" y="0"/>
                  </a:lnTo>
                  <a:lnTo>
                    <a:pt x="41" y="0"/>
                  </a:lnTo>
                  <a:lnTo>
                    <a:pt x="41" y="4"/>
                  </a:lnTo>
                  <a:lnTo>
                    <a:pt x="45" y="4"/>
                  </a:lnTo>
                  <a:lnTo>
                    <a:pt x="45" y="4"/>
                  </a:lnTo>
                  <a:lnTo>
                    <a:pt x="48" y="4"/>
                  </a:lnTo>
                  <a:lnTo>
                    <a:pt x="52" y="8"/>
                  </a:lnTo>
                  <a:lnTo>
                    <a:pt x="56" y="8"/>
                  </a:lnTo>
                  <a:lnTo>
                    <a:pt x="56" y="11"/>
                  </a:lnTo>
                  <a:lnTo>
                    <a:pt x="56" y="11"/>
                  </a:lnTo>
                  <a:lnTo>
                    <a:pt x="56" y="15"/>
                  </a:lnTo>
                  <a:lnTo>
                    <a:pt x="59" y="15"/>
                  </a:lnTo>
                  <a:lnTo>
                    <a:pt x="63" y="15"/>
                  </a:lnTo>
                  <a:lnTo>
                    <a:pt x="67" y="15"/>
                  </a:lnTo>
                  <a:lnTo>
                    <a:pt x="67" y="15"/>
                  </a:lnTo>
                  <a:lnTo>
                    <a:pt x="71" y="15"/>
                  </a:lnTo>
                  <a:lnTo>
                    <a:pt x="74" y="15"/>
                  </a:lnTo>
                  <a:lnTo>
                    <a:pt x="71" y="19"/>
                  </a:lnTo>
                  <a:lnTo>
                    <a:pt x="71" y="26"/>
                  </a:lnTo>
                  <a:lnTo>
                    <a:pt x="63" y="26"/>
                  </a:lnTo>
                  <a:lnTo>
                    <a:pt x="63" y="33"/>
                  </a:lnTo>
                  <a:lnTo>
                    <a:pt x="59" y="30"/>
                  </a:lnTo>
                  <a:lnTo>
                    <a:pt x="59" y="30"/>
                  </a:lnTo>
                  <a:lnTo>
                    <a:pt x="52" y="30"/>
                  </a:lnTo>
                  <a:lnTo>
                    <a:pt x="52" y="33"/>
                  </a:lnTo>
                  <a:lnTo>
                    <a:pt x="48" y="37"/>
                  </a:lnTo>
                  <a:lnTo>
                    <a:pt x="45" y="33"/>
                  </a:lnTo>
                  <a:lnTo>
                    <a:pt x="41" y="33"/>
                  </a:lnTo>
                  <a:lnTo>
                    <a:pt x="41" y="30"/>
                  </a:lnTo>
                  <a:lnTo>
                    <a:pt x="37" y="26"/>
                  </a:lnTo>
                  <a:lnTo>
                    <a:pt x="33" y="37"/>
                  </a:lnTo>
                  <a:lnTo>
                    <a:pt x="26" y="33"/>
                  </a:lnTo>
                  <a:lnTo>
                    <a:pt x="22" y="37"/>
                  </a:lnTo>
                  <a:lnTo>
                    <a:pt x="19" y="37"/>
                  </a:lnTo>
                  <a:lnTo>
                    <a:pt x="19" y="33"/>
                  </a:lnTo>
                  <a:lnTo>
                    <a:pt x="15" y="33"/>
                  </a:lnTo>
                  <a:lnTo>
                    <a:pt x="15" y="30"/>
                  </a:lnTo>
                  <a:lnTo>
                    <a:pt x="11" y="26"/>
                  </a:lnTo>
                  <a:lnTo>
                    <a:pt x="8" y="26"/>
                  </a:lnTo>
                  <a:lnTo>
                    <a:pt x="4" y="30"/>
                  </a:lnTo>
                  <a:lnTo>
                    <a:pt x="8" y="33"/>
                  </a:lnTo>
                  <a:lnTo>
                    <a:pt x="4" y="33"/>
                  </a:lnTo>
                  <a:lnTo>
                    <a:pt x="0" y="33"/>
                  </a:lnTo>
                  <a:lnTo>
                    <a:pt x="0" y="30"/>
                  </a:lnTo>
                  <a:lnTo>
                    <a:pt x="0" y="30"/>
                  </a:lnTo>
                  <a:lnTo>
                    <a:pt x="4" y="30"/>
                  </a:lnTo>
                  <a:lnTo>
                    <a:pt x="4" y="26"/>
                  </a:lnTo>
                  <a:lnTo>
                    <a:pt x="4" y="22"/>
                  </a:lnTo>
                  <a:lnTo>
                    <a:pt x="8" y="15"/>
                  </a:lnTo>
                  <a:lnTo>
                    <a:pt x="11" y="15"/>
                  </a:lnTo>
                  <a:lnTo>
                    <a:pt x="15" y="11"/>
                  </a:lnTo>
                  <a:lnTo>
                    <a:pt x="15" y="11"/>
                  </a:lnTo>
                  <a:lnTo>
                    <a:pt x="15" y="8"/>
                  </a:lnTo>
                  <a:lnTo>
                    <a:pt x="11" y="8"/>
                  </a:lnTo>
                  <a:lnTo>
                    <a:pt x="15" y="4"/>
                  </a:lnTo>
                  <a:lnTo>
                    <a:pt x="19" y="4"/>
                  </a:lnTo>
                  <a:lnTo>
                    <a:pt x="19" y="8"/>
                  </a:lnTo>
                  <a:lnTo>
                    <a:pt x="22" y="8"/>
                  </a:lnTo>
                  <a:lnTo>
                    <a:pt x="26"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6" name="Freeform 64"/>
            <p:cNvSpPr>
              <a:spLocks noEditPoints="1"/>
            </p:cNvSpPr>
            <p:nvPr/>
          </p:nvSpPr>
          <p:spPr bwMode="auto">
            <a:xfrm>
              <a:off x="5045079" y="2742158"/>
              <a:ext cx="107483" cy="83794"/>
            </a:xfrm>
            <a:custGeom>
              <a:avLst/>
              <a:gdLst>
                <a:gd name="T0" fmla="*/ 37 w 60"/>
                <a:gd name="T1" fmla="*/ 44 h 48"/>
                <a:gd name="T2" fmla="*/ 37 w 60"/>
                <a:gd name="T3" fmla="*/ 37 h 48"/>
                <a:gd name="T4" fmla="*/ 41 w 60"/>
                <a:gd name="T5" fmla="*/ 29 h 48"/>
                <a:gd name="T6" fmla="*/ 52 w 60"/>
                <a:gd name="T7" fmla="*/ 29 h 48"/>
                <a:gd name="T8" fmla="*/ 52 w 60"/>
                <a:gd name="T9" fmla="*/ 25 h 48"/>
                <a:gd name="T10" fmla="*/ 56 w 60"/>
                <a:gd name="T11" fmla="*/ 22 h 48"/>
                <a:gd name="T12" fmla="*/ 52 w 60"/>
                <a:gd name="T13" fmla="*/ 18 h 48"/>
                <a:gd name="T14" fmla="*/ 49 w 60"/>
                <a:gd name="T15" fmla="*/ 14 h 48"/>
                <a:gd name="T16" fmla="*/ 56 w 60"/>
                <a:gd name="T17" fmla="*/ 14 h 48"/>
                <a:gd name="T18" fmla="*/ 56 w 60"/>
                <a:gd name="T19" fmla="*/ 11 h 48"/>
                <a:gd name="T20" fmla="*/ 60 w 60"/>
                <a:gd name="T21" fmla="*/ 7 h 48"/>
                <a:gd name="T22" fmla="*/ 60 w 60"/>
                <a:gd name="T23" fmla="*/ 3 h 48"/>
                <a:gd name="T24" fmla="*/ 52 w 60"/>
                <a:gd name="T25" fmla="*/ 0 h 48"/>
                <a:gd name="T26" fmla="*/ 45 w 60"/>
                <a:gd name="T27" fmla="*/ 0 h 48"/>
                <a:gd name="T28" fmla="*/ 37 w 60"/>
                <a:gd name="T29" fmla="*/ 0 h 48"/>
                <a:gd name="T30" fmla="*/ 34 w 60"/>
                <a:gd name="T31" fmla="*/ 3 h 48"/>
                <a:gd name="T32" fmla="*/ 23 w 60"/>
                <a:gd name="T33" fmla="*/ 11 h 48"/>
                <a:gd name="T34" fmla="*/ 19 w 60"/>
                <a:gd name="T35" fmla="*/ 11 h 48"/>
                <a:gd name="T36" fmla="*/ 15 w 60"/>
                <a:gd name="T37" fmla="*/ 14 h 48"/>
                <a:gd name="T38" fmla="*/ 15 w 60"/>
                <a:gd name="T39" fmla="*/ 22 h 48"/>
                <a:gd name="T40" fmla="*/ 12 w 60"/>
                <a:gd name="T41" fmla="*/ 25 h 48"/>
                <a:gd name="T42" fmla="*/ 12 w 60"/>
                <a:gd name="T43" fmla="*/ 29 h 48"/>
                <a:gd name="T44" fmla="*/ 19 w 60"/>
                <a:gd name="T45" fmla="*/ 33 h 48"/>
                <a:gd name="T46" fmla="*/ 12 w 60"/>
                <a:gd name="T47" fmla="*/ 37 h 48"/>
                <a:gd name="T48" fmla="*/ 12 w 60"/>
                <a:gd name="T49" fmla="*/ 37 h 48"/>
                <a:gd name="T50" fmla="*/ 15 w 60"/>
                <a:gd name="T51" fmla="*/ 40 h 48"/>
                <a:gd name="T52" fmla="*/ 8 w 60"/>
                <a:gd name="T53" fmla="*/ 37 h 48"/>
                <a:gd name="T54" fmla="*/ 4 w 60"/>
                <a:gd name="T55" fmla="*/ 37 h 48"/>
                <a:gd name="T56" fmla="*/ 8 w 60"/>
                <a:gd name="T57" fmla="*/ 40 h 48"/>
                <a:gd name="T58" fmla="*/ 12 w 60"/>
                <a:gd name="T59" fmla="*/ 40 h 48"/>
                <a:gd name="T60" fmla="*/ 12 w 60"/>
                <a:gd name="T61" fmla="*/ 40 h 48"/>
                <a:gd name="T62" fmla="*/ 4 w 60"/>
                <a:gd name="T63" fmla="*/ 40 h 48"/>
                <a:gd name="T64" fmla="*/ 0 w 60"/>
                <a:gd name="T65" fmla="*/ 40 h 48"/>
                <a:gd name="T66" fmla="*/ 4 w 60"/>
                <a:gd name="T67" fmla="*/ 44 h 48"/>
                <a:gd name="T68" fmla="*/ 8 w 60"/>
                <a:gd name="T69" fmla="*/ 44 h 48"/>
                <a:gd name="T70" fmla="*/ 12 w 60"/>
                <a:gd name="T71" fmla="*/ 44 h 48"/>
                <a:gd name="T72" fmla="*/ 15 w 60"/>
                <a:gd name="T73" fmla="*/ 40 h 48"/>
                <a:gd name="T74" fmla="*/ 23 w 60"/>
                <a:gd name="T75" fmla="*/ 40 h 48"/>
                <a:gd name="T76" fmla="*/ 26 w 60"/>
                <a:gd name="T77" fmla="*/ 40 h 48"/>
                <a:gd name="T78" fmla="*/ 34 w 60"/>
                <a:gd name="T79" fmla="*/ 44 h 48"/>
                <a:gd name="T80" fmla="*/ 34 w 60"/>
                <a:gd name="T81" fmla="*/ 48 h 48"/>
                <a:gd name="T82" fmla="*/ 37 w 60"/>
                <a:gd name="T83" fmla="*/ 48 h 48"/>
                <a:gd name="T84" fmla="*/ 8 w 60"/>
                <a:gd name="T85" fmla="*/ 33 h 48"/>
                <a:gd name="T86" fmla="*/ 8 w 60"/>
                <a:gd name="T87" fmla="*/ 37 h 48"/>
                <a:gd name="T88" fmla="*/ 4 w 60"/>
                <a:gd name="T89" fmla="*/ 37 h 48"/>
                <a:gd name="T90" fmla="*/ 8 w 60"/>
                <a:gd name="T91" fmla="*/ 33 h 48"/>
                <a:gd name="T92" fmla="*/ 12 w 60"/>
                <a:gd name="T93" fmla="*/ 33 h 48"/>
                <a:gd name="T94" fmla="*/ 12 w 60"/>
                <a:gd name="T95" fmla="*/ 33 h 48"/>
                <a:gd name="T96" fmla="*/ 8 w 60"/>
                <a:gd name="T97" fmla="*/ 33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0" h="48">
                  <a:moveTo>
                    <a:pt x="37" y="48"/>
                  </a:moveTo>
                  <a:lnTo>
                    <a:pt x="37" y="44"/>
                  </a:lnTo>
                  <a:lnTo>
                    <a:pt x="41" y="40"/>
                  </a:lnTo>
                  <a:lnTo>
                    <a:pt x="37" y="37"/>
                  </a:lnTo>
                  <a:lnTo>
                    <a:pt x="41" y="33"/>
                  </a:lnTo>
                  <a:lnTo>
                    <a:pt x="41" y="29"/>
                  </a:lnTo>
                  <a:lnTo>
                    <a:pt x="49" y="29"/>
                  </a:lnTo>
                  <a:lnTo>
                    <a:pt x="52" y="29"/>
                  </a:lnTo>
                  <a:lnTo>
                    <a:pt x="52" y="29"/>
                  </a:lnTo>
                  <a:lnTo>
                    <a:pt x="52" y="25"/>
                  </a:lnTo>
                  <a:lnTo>
                    <a:pt x="52" y="25"/>
                  </a:lnTo>
                  <a:lnTo>
                    <a:pt x="56" y="22"/>
                  </a:lnTo>
                  <a:lnTo>
                    <a:pt x="56" y="18"/>
                  </a:lnTo>
                  <a:lnTo>
                    <a:pt x="52" y="18"/>
                  </a:lnTo>
                  <a:lnTo>
                    <a:pt x="49" y="18"/>
                  </a:lnTo>
                  <a:lnTo>
                    <a:pt x="49" y="14"/>
                  </a:lnTo>
                  <a:lnTo>
                    <a:pt x="52" y="14"/>
                  </a:lnTo>
                  <a:lnTo>
                    <a:pt x="56" y="14"/>
                  </a:lnTo>
                  <a:lnTo>
                    <a:pt x="56" y="14"/>
                  </a:lnTo>
                  <a:lnTo>
                    <a:pt x="56" y="11"/>
                  </a:lnTo>
                  <a:lnTo>
                    <a:pt x="56" y="7"/>
                  </a:lnTo>
                  <a:lnTo>
                    <a:pt x="60" y="7"/>
                  </a:lnTo>
                  <a:lnTo>
                    <a:pt x="60" y="3"/>
                  </a:lnTo>
                  <a:lnTo>
                    <a:pt x="60" y="3"/>
                  </a:lnTo>
                  <a:lnTo>
                    <a:pt x="56" y="3"/>
                  </a:lnTo>
                  <a:lnTo>
                    <a:pt x="52" y="0"/>
                  </a:lnTo>
                  <a:lnTo>
                    <a:pt x="49" y="0"/>
                  </a:lnTo>
                  <a:lnTo>
                    <a:pt x="45" y="0"/>
                  </a:lnTo>
                  <a:lnTo>
                    <a:pt x="41" y="3"/>
                  </a:lnTo>
                  <a:lnTo>
                    <a:pt x="37" y="0"/>
                  </a:lnTo>
                  <a:lnTo>
                    <a:pt x="37" y="3"/>
                  </a:lnTo>
                  <a:lnTo>
                    <a:pt x="34" y="3"/>
                  </a:lnTo>
                  <a:lnTo>
                    <a:pt x="30" y="7"/>
                  </a:lnTo>
                  <a:lnTo>
                    <a:pt x="23" y="11"/>
                  </a:lnTo>
                  <a:lnTo>
                    <a:pt x="23" y="7"/>
                  </a:lnTo>
                  <a:lnTo>
                    <a:pt x="19" y="11"/>
                  </a:lnTo>
                  <a:lnTo>
                    <a:pt x="19" y="14"/>
                  </a:lnTo>
                  <a:lnTo>
                    <a:pt x="15" y="14"/>
                  </a:lnTo>
                  <a:lnTo>
                    <a:pt x="15" y="18"/>
                  </a:lnTo>
                  <a:lnTo>
                    <a:pt x="15" y="22"/>
                  </a:lnTo>
                  <a:lnTo>
                    <a:pt x="15" y="25"/>
                  </a:lnTo>
                  <a:lnTo>
                    <a:pt x="12" y="25"/>
                  </a:lnTo>
                  <a:lnTo>
                    <a:pt x="12" y="29"/>
                  </a:lnTo>
                  <a:lnTo>
                    <a:pt x="12" y="29"/>
                  </a:lnTo>
                  <a:lnTo>
                    <a:pt x="15" y="33"/>
                  </a:lnTo>
                  <a:lnTo>
                    <a:pt x="19" y="33"/>
                  </a:lnTo>
                  <a:lnTo>
                    <a:pt x="15" y="33"/>
                  </a:lnTo>
                  <a:lnTo>
                    <a:pt x="12" y="37"/>
                  </a:lnTo>
                  <a:lnTo>
                    <a:pt x="12" y="37"/>
                  </a:lnTo>
                  <a:lnTo>
                    <a:pt x="12" y="37"/>
                  </a:lnTo>
                  <a:lnTo>
                    <a:pt x="15" y="37"/>
                  </a:lnTo>
                  <a:lnTo>
                    <a:pt x="15" y="40"/>
                  </a:lnTo>
                  <a:lnTo>
                    <a:pt x="12" y="40"/>
                  </a:lnTo>
                  <a:lnTo>
                    <a:pt x="8" y="37"/>
                  </a:lnTo>
                  <a:lnTo>
                    <a:pt x="4" y="37"/>
                  </a:lnTo>
                  <a:lnTo>
                    <a:pt x="4" y="37"/>
                  </a:lnTo>
                  <a:lnTo>
                    <a:pt x="4" y="37"/>
                  </a:lnTo>
                  <a:lnTo>
                    <a:pt x="8" y="40"/>
                  </a:lnTo>
                  <a:lnTo>
                    <a:pt x="8" y="40"/>
                  </a:lnTo>
                  <a:lnTo>
                    <a:pt x="12" y="40"/>
                  </a:lnTo>
                  <a:lnTo>
                    <a:pt x="12" y="40"/>
                  </a:lnTo>
                  <a:lnTo>
                    <a:pt x="12" y="40"/>
                  </a:lnTo>
                  <a:lnTo>
                    <a:pt x="8" y="40"/>
                  </a:lnTo>
                  <a:lnTo>
                    <a:pt x="4" y="40"/>
                  </a:lnTo>
                  <a:lnTo>
                    <a:pt x="0" y="40"/>
                  </a:lnTo>
                  <a:lnTo>
                    <a:pt x="0" y="40"/>
                  </a:lnTo>
                  <a:lnTo>
                    <a:pt x="4" y="40"/>
                  </a:lnTo>
                  <a:lnTo>
                    <a:pt x="4" y="44"/>
                  </a:lnTo>
                  <a:lnTo>
                    <a:pt x="8" y="44"/>
                  </a:lnTo>
                  <a:lnTo>
                    <a:pt x="8" y="44"/>
                  </a:lnTo>
                  <a:lnTo>
                    <a:pt x="12" y="44"/>
                  </a:lnTo>
                  <a:lnTo>
                    <a:pt x="12" y="44"/>
                  </a:lnTo>
                  <a:lnTo>
                    <a:pt x="15" y="40"/>
                  </a:lnTo>
                  <a:lnTo>
                    <a:pt x="15" y="40"/>
                  </a:lnTo>
                  <a:lnTo>
                    <a:pt x="15" y="40"/>
                  </a:lnTo>
                  <a:lnTo>
                    <a:pt x="23" y="40"/>
                  </a:lnTo>
                  <a:lnTo>
                    <a:pt x="23" y="40"/>
                  </a:lnTo>
                  <a:lnTo>
                    <a:pt x="26" y="40"/>
                  </a:lnTo>
                  <a:lnTo>
                    <a:pt x="30" y="44"/>
                  </a:lnTo>
                  <a:lnTo>
                    <a:pt x="34" y="44"/>
                  </a:lnTo>
                  <a:lnTo>
                    <a:pt x="34" y="44"/>
                  </a:lnTo>
                  <a:lnTo>
                    <a:pt x="34" y="48"/>
                  </a:lnTo>
                  <a:lnTo>
                    <a:pt x="37" y="48"/>
                  </a:lnTo>
                  <a:lnTo>
                    <a:pt x="37" y="48"/>
                  </a:lnTo>
                  <a:close/>
                  <a:moveTo>
                    <a:pt x="4" y="37"/>
                  </a:moveTo>
                  <a:lnTo>
                    <a:pt x="8" y="33"/>
                  </a:lnTo>
                  <a:lnTo>
                    <a:pt x="12" y="37"/>
                  </a:lnTo>
                  <a:lnTo>
                    <a:pt x="8" y="37"/>
                  </a:lnTo>
                  <a:lnTo>
                    <a:pt x="8" y="37"/>
                  </a:lnTo>
                  <a:lnTo>
                    <a:pt x="4" y="37"/>
                  </a:lnTo>
                  <a:lnTo>
                    <a:pt x="4" y="37"/>
                  </a:lnTo>
                  <a:close/>
                  <a:moveTo>
                    <a:pt x="8" y="33"/>
                  </a:moveTo>
                  <a:lnTo>
                    <a:pt x="8" y="33"/>
                  </a:lnTo>
                  <a:lnTo>
                    <a:pt x="12" y="33"/>
                  </a:lnTo>
                  <a:lnTo>
                    <a:pt x="12" y="33"/>
                  </a:lnTo>
                  <a:lnTo>
                    <a:pt x="12" y="33"/>
                  </a:lnTo>
                  <a:lnTo>
                    <a:pt x="12" y="33"/>
                  </a:lnTo>
                  <a:lnTo>
                    <a:pt x="8" y="33"/>
                  </a:lnTo>
                  <a:lnTo>
                    <a:pt x="8"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7" name="Freeform 65"/>
            <p:cNvSpPr/>
            <p:nvPr/>
          </p:nvSpPr>
          <p:spPr bwMode="auto">
            <a:xfrm>
              <a:off x="5039704" y="2811988"/>
              <a:ext cx="78821" cy="59354"/>
            </a:xfrm>
            <a:custGeom>
              <a:avLst/>
              <a:gdLst>
                <a:gd name="T0" fmla="*/ 40 w 44"/>
                <a:gd name="T1" fmla="*/ 23 h 34"/>
                <a:gd name="T2" fmla="*/ 44 w 44"/>
                <a:gd name="T3" fmla="*/ 19 h 34"/>
                <a:gd name="T4" fmla="*/ 40 w 44"/>
                <a:gd name="T5" fmla="*/ 15 h 34"/>
                <a:gd name="T6" fmla="*/ 40 w 44"/>
                <a:gd name="T7" fmla="*/ 15 h 34"/>
                <a:gd name="T8" fmla="*/ 40 w 44"/>
                <a:gd name="T9" fmla="*/ 11 h 34"/>
                <a:gd name="T10" fmla="*/ 40 w 44"/>
                <a:gd name="T11" fmla="*/ 8 h 34"/>
                <a:gd name="T12" fmla="*/ 37 w 44"/>
                <a:gd name="T13" fmla="*/ 8 h 34"/>
                <a:gd name="T14" fmla="*/ 37 w 44"/>
                <a:gd name="T15" fmla="*/ 4 h 34"/>
                <a:gd name="T16" fmla="*/ 37 w 44"/>
                <a:gd name="T17" fmla="*/ 4 h 34"/>
                <a:gd name="T18" fmla="*/ 33 w 44"/>
                <a:gd name="T19" fmla="*/ 4 h 34"/>
                <a:gd name="T20" fmla="*/ 29 w 44"/>
                <a:gd name="T21" fmla="*/ 0 h 34"/>
                <a:gd name="T22" fmla="*/ 26 w 44"/>
                <a:gd name="T23" fmla="*/ 0 h 34"/>
                <a:gd name="T24" fmla="*/ 26 w 44"/>
                <a:gd name="T25" fmla="*/ 0 h 34"/>
                <a:gd name="T26" fmla="*/ 18 w 44"/>
                <a:gd name="T27" fmla="*/ 0 h 34"/>
                <a:gd name="T28" fmla="*/ 18 w 44"/>
                <a:gd name="T29" fmla="*/ 0 h 34"/>
                <a:gd name="T30" fmla="*/ 18 w 44"/>
                <a:gd name="T31" fmla="*/ 0 h 34"/>
                <a:gd name="T32" fmla="*/ 15 w 44"/>
                <a:gd name="T33" fmla="*/ 4 h 34"/>
                <a:gd name="T34" fmla="*/ 15 w 44"/>
                <a:gd name="T35" fmla="*/ 4 h 34"/>
                <a:gd name="T36" fmla="*/ 11 w 44"/>
                <a:gd name="T37" fmla="*/ 4 h 34"/>
                <a:gd name="T38" fmla="*/ 11 w 44"/>
                <a:gd name="T39" fmla="*/ 4 h 34"/>
                <a:gd name="T40" fmla="*/ 7 w 44"/>
                <a:gd name="T41" fmla="*/ 4 h 34"/>
                <a:gd name="T42" fmla="*/ 7 w 44"/>
                <a:gd name="T43" fmla="*/ 0 h 34"/>
                <a:gd name="T44" fmla="*/ 3 w 44"/>
                <a:gd name="T45" fmla="*/ 0 h 34"/>
                <a:gd name="T46" fmla="*/ 0 w 44"/>
                <a:gd name="T47" fmla="*/ 4 h 34"/>
                <a:gd name="T48" fmla="*/ 0 w 44"/>
                <a:gd name="T49" fmla="*/ 8 h 34"/>
                <a:gd name="T50" fmla="*/ 0 w 44"/>
                <a:gd name="T51" fmla="*/ 8 h 34"/>
                <a:gd name="T52" fmla="*/ 0 w 44"/>
                <a:gd name="T53" fmla="*/ 11 h 34"/>
                <a:gd name="T54" fmla="*/ 3 w 44"/>
                <a:gd name="T55" fmla="*/ 15 h 34"/>
                <a:gd name="T56" fmla="*/ 3 w 44"/>
                <a:gd name="T57" fmla="*/ 15 h 34"/>
                <a:gd name="T58" fmla="*/ 11 w 44"/>
                <a:gd name="T59" fmla="*/ 19 h 34"/>
                <a:gd name="T60" fmla="*/ 11 w 44"/>
                <a:gd name="T61" fmla="*/ 19 h 34"/>
                <a:gd name="T62" fmla="*/ 15 w 44"/>
                <a:gd name="T63" fmla="*/ 23 h 34"/>
                <a:gd name="T64" fmla="*/ 15 w 44"/>
                <a:gd name="T65" fmla="*/ 23 h 34"/>
                <a:gd name="T66" fmla="*/ 15 w 44"/>
                <a:gd name="T67" fmla="*/ 26 h 34"/>
                <a:gd name="T68" fmla="*/ 18 w 44"/>
                <a:gd name="T69" fmla="*/ 26 h 34"/>
                <a:gd name="T70" fmla="*/ 22 w 44"/>
                <a:gd name="T71" fmla="*/ 26 h 34"/>
                <a:gd name="T72" fmla="*/ 22 w 44"/>
                <a:gd name="T73" fmla="*/ 26 h 34"/>
                <a:gd name="T74" fmla="*/ 26 w 44"/>
                <a:gd name="T75" fmla="*/ 26 h 34"/>
                <a:gd name="T76" fmla="*/ 26 w 44"/>
                <a:gd name="T77" fmla="*/ 30 h 34"/>
                <a:gd name="T78" fmla="*/ 29 w 44"/>
                <a:gd name="T79" fmla="*/ 34 h 34"/>
                <a:gd name="T80" fmla="*/ 33 w 44"/>
                <a:gd name="T81" fmla="*/ 34 h 34"/>
                <a:gd name="T82" fmla="*/ 37 w 44"/>
                <a:gd name="T83" fmla="*/ 34 h 34"/>
                <a:gd name="T84" fmla="*/ 37 w 44"/>
                <a:gd name="T85" fmla="*/ 34 h 34"/>
                <a:gd name="T86" fmla="*/ 40 w 44"/>
                <a:gd name="T87" fmla="*/ 34 h 34"/>
                <a:gd name="T88" fmla="*/ 40 w 44"/>
                <a:gd name="T89" fmla="*/ 34 h 34"/>
                <a:gd name="T90" fmla="*/ 40 w 44"/>
                <a:gd name="T91" fmla="*/ 30 h 34"/>
                <a:gd name="T92" fmla="*/ 40 w 44"/>
                <a:gd name="T93" fmla="*/ 30 h 34"/>
                <a:gd name="T94" fmla="*/ 37 w 44"/>
                <a:gd name="T95" fmla="*/ 26 h 34"/>
                <a:gd name="T96" fmla="*/ 40 w 44"/>
                <a:gd name="T97" fmla="*/ 26 h 34"/>
                <a:gd name="T98" fmla="*/ 40 w 44"/>
                <a:gd name="T99" fmla="*/ 23 h 34"/>
                <a:gd name="T100" fmla="*/ 40 w 44"/>
                <a:gd name="T101" fmla="*/ 2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44" h="34">
                  <a:moveTo>
                    <a:pt x="40" y="23"/>
                  </a:moveTo>
                  <a:lnTo>
                    <a:pt x="44" y="19"/>
                  </a:lnTo>
                  <a:lnTo>
                    <a:pt x="40" y="15"/>
                  </a:lnTo>
                  <a:lnTo>
                    <a:pt x="40" y="15"/>
                  </a:lnTo>
                  <a:lnTo>
                    <a:pt x="40" y="11"/>
                  </a:lnTo>
                  <a:lnTo>
                    <a:pt x="40" y="8"/>
                  </a:lnTo>
                  <a:lnTo>
                    <a:pt x="37" y="8"/>
                  </a:lnTo>
                  <a:lnTo>
                    <a:pt x="37" y="4"/>
                  </a:lnTo>
                  <a:lnTo>
                    <a:pt x="37" y="4"/>
                  </a:lnTo>
                  <a:lnTo>
                    <a:pt x="33" y="4"/>
                  </a:lnTo>
                  <a:lnTo>
                    <a:pt x="29" y="0"/>
                  </a:lnTo>
                  <a:lnTo>
                    <a:pt x="26" y="0"/>
                  </a:lnTo>
                  <a:lnTo>
                    <a:pt x="26" y="0"/>
                  </a:lnTo>
                  <a:lnTo>
                    <a:pt x="18" y="0"/>
                  </a:lnTo>
                  <a:lnTo>
                    <a:pt x="18" y="0"/>
                  </a:lnTo>
                  <a:lnTo>
                    <a:pt x="18" y="0"/>
                  </a:lnTo>
                  <a:lnTo>
                    <a:pt x="15" y="4"/>
                  </a:lnTo>
                  <a:lnTo>
                    <a:pt x="15" y="4"/>
                  </a:lnTo>
                  <a:lnTo>
                    <a:pt x="11" y="4"/>
                  </a:lnTo>
                  <a:lnTo>
                    <a:pt x="11" y="4"/>
                  </a:lnTo>
                  <a:lnTo>
                    <a:pt x="7" y="4"/>
                  </a:lnTo>
                  <a:lnTo>
                    <a:pt x="7" y="0"/>
                  </a:lnTo>
                  <a:lnTo>
                    <a:pt x="3" y="0"/>
                  </a:lnTo>
                  <a:lnTo>
                    <a:pt x="0" y="4"/>
                  </a:lnTo>
                  <a:lnTo>
                    <a:pt x="0" y="8"/>
                  </a:lnTo>
                  <a:lnTo>
                    <a:pt x="0" y="8"/>
                  </a:lnTo>
                  <a:lnTo>
                    <a:pt x="0" y="11"/>
                  </a:lnTo>
                  <a:lnTo>
                    <a:pt x="3" y="15"/>
                  </a:lnTo>
                  <a:lnTo>
                    <a:pt x="3" y="15"/>
                  </a:lnTo>
                  <a:lnTo>
                    <a:pt x="11" y="19"/>
                  </a:lnTo>
                  <a:lnTo>
                    <a:pt x="11" y="19"/>
                  </a:lnTo>
                  <a:lnTo>
                    <a:pt x="15" y="23"/>
                  </a:lnTo>
                  <a:lnTo>
                    <a:pt x="15" y="23"/>
                  </a:lnTo>
                  <a:lnTo>
                    <a:pt x="15" y="26"/>
                  </a:lnTo>
                  <a:lnTo>
                    <a:pt x="18" y="26"/>
                  </a:lnTo>
                  <a:lnTo>
                    <a:pt x="22" y="26"/>
                  </a:lnTo>
                  <a:lnTo>
                    <a:pt x="22" y="26"/>
                  </a:lnTo>
                  <a:lnTo>
                    <a:pt x="26" y="26"/>
                  </a:lnTo>
                  <a:lnTo>
                    <a:pt x="26" y="30"/>
                  </a:lnTo>
                  <a:lnTo>
                    <a:pt x="29" y="34"/>
                  </a:lnTo>
                  <a:lnTo>
                    <a:pt x="33" y="34"/>
                  </a:lnTo>
                  <a:lnTo>
                    <a:pt x="37" y="34"/>
                  </a:lnTo>
                  <a:lnTo>
                    <a:pt x="37" y="34"/>
                  </a:lnTo>
                  <a:lnTo>
                    <a:pt x="40" y="34"/>
                  </a:lnTo>
                  <a:lnTo>
                    <a:pt x="40" y="34"/>
                  </a:lnTo>
                  <a:lnTo>
                    <a:pt x="40" y="30"/>
                  </a:lnTo>
                  <a:lnTo>
                    <a:pt x="40" y="30"/>
                  </a:lnTo>
                  <a:lnTo>
                    <a:pt x="37" y="26"/>
                  </a:lnTo>
                  <a:lnTo>
                    <a:pt x="40" y="26"/>
                  </a:lnTo>
                  <a:lnTo>
                    <a:pt x="40" y="23"/>
                  </a:lnTo>
                  <a:lnTo>
                    <a:pt x="40" y="2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8" name="Freeform 66"/>
            <p:cNvSpPr/>
            <p:nvPr/>
          </p:nvSpPr>
          <p:spPr bwMode="auto">
            <a:xfrm>
              <a:off x="5105988" y="2852139"/>
              <a:ext cx="19705" cy="24440"/>
            </a:xfrm>
            <a:custGeom>
              <a:avLst/>
              <a:gdLst>
                <a:gd name="T0" fmla="*/ 3 w 11"/>
                <a:gd name="T1" fmla="*/ 11 h 14"/>
                <a:gd name="T2" fmla="*/ 3 w 11"/>
                <a:gd name="T3" fmla="*/ 11 h 14"/>
                <a:gd name="T4" fmla="*/ 3 w 11"/>
                <a:gd name="T5" fmla="*/ 7 h 14"/>
                <a:gd name="T6" fmla="*/ 3 w 11"/>
                <a:gd name="T7" fmla="*/ 7 h 14"/>
                <a:gd name="T8" fmla="*/ 0 w 11"/>
                <a:gd name="T9" fmla="*/ 3 h 14"/>
                <a:gd name="T10" fmla="*/ 3 w 11"/>
                <a:gd name="T11" fmla="*/ 3 h 14"/>
                <a:gd name="T12" fmla="*/ 3 w 11"/>
                <a:gd name="T13" fmla="*/ 0 h 14"/>
                <a:gd name="T14" fmla="*/ 7 w 11"/>
                <a:gd name="T15" fmla="*/ 0 h 14"/>
                <a:gd name="T16" fmla="*/ 11 w 11"/>
                <a:gd name="T17" fmla="*/ 3 h 14"/>
                <a:gd name="T18" fmla="*/ 11 w 11"/>
                <a:gd name="T19" fmla="*/ 7 h 14"/>
                <a:gd name="T20" fmla="*/ 11 w 11"/>
                <a:gd name="T21" fmla="*/ 11 h 14"/>
                <a:gd name="T22" fmla="*/ 11 w 11"/>
                <a:gd name="T23" fmla="*/ 14 h 14"/>
                <a:gd name="T24" fmla="*/ 11 w 11"/>
                <a:gd name="T25" fmla="*/ 14 h 14"/>
                <a:gd name="T26" fmla="*/ 7 w 11"/>
                <a:gd name="T27" fmla="*/ 14 h 14"/>
                <a:gd name="T28" fmla="*/ 3 w 11"/>
                <a:gd name="T29" fmla="*/ 11 h 14"/>
                <a:gd name="T30" fmla="*/ 3 w 11"/>
                <a:gd name="T31"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 h="14">
                  <a:moveTo>
                    <a:pt x="3" y="11"/>
                  </a:moveTo>
                  <a:lnTo>
                    <a:pt x="3" y="11"/>
                  </a:lnTo>
                  <a:lnTo>
                    <a:pt x="3" y="7"/>
                  </a:lnTo>
                  <a:lnTo>
                    <a:pt x="3" y="7"/>
                  </a:lnTo>
                  <a:lnTo>
                    <a:pt x="0" y="3"/>
                  </a:lnTo>
                  <a:lnTo>
                    <a:pt x="3" y="3"/>
                  </a:lnTo>
                  <a:lnTo>
                    <a:pt x="3" y="0"/>
                  </a:lnTo>
                  <a:lnTo>
                    <a:pt x="7" y="0"/>
                  </a:lnTo>
                  <a:lnTo>
                    <a:pt x="11" y="3"/>
                  </a:lnTo>
                  <a:lnTo>
                    <a:pt x="11" y="7"/>
                  </a:lnTo>
                  <a:lnTo>
                    <a:pt x="11" y="11"/>
                  </a:lnTo>
                  <a:lnTo>
                    <a:pt x="11" y="14"/>
                  </a:lnTo>
                  <a:lnTo>
                    <a:pt x="11" y="14"/>
                  </a:lnTo>
                  <a:lnTo>
                    <a:pt x="7" y="14"/>
                  </a:lnTo>
                  <a:lnTo>
                    <a:pt x="3" y="11"/>
                  </a:lnTo>
                  <a:lnTo>
                    <a:pt x="3"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9" name="Freeform 67"/>
            <p:cNvSpPr>
              <a:spLocks noEditPoints="1"/>
            </p:cNvSpPr>
            <p:nvPr/>
          </p:nvSpPr>
          <p:spPr bwMode="auto">
            <a:xfrm>
              <a:off x="4779956" y="2391270"/>
              <a:ext cx="19705" cy="45388"/>
            </a:xfrm>
            <a:custGeom>
              <a:avLst/>
              <a:gdLst>
                <a:gd name="T0" fmla="*/ 2 w 3"/>
                <a:gd name="T1" fmla="*/ 5 h 7"/>
                <a:gd name="T2" fmla="*/ 2 w 3"/>
                <a:gd name="T3" fmla="*/ 7 h 7"/>
                <a:gd name="T4" fmla="*/ 2 w 3"/>
                <a:gd name="T5" fmla="*/ 6 h 7"/>
                <a:gd name="T6" fmla="*/ 2 w 3"/>
                <a:gd name="T7" fmla="*/ 5 h 7"/>
                <a:gd name="T8" fmla="*/ 2 w 3"/>
                <a:gd name="T9" fmla="*/ 5 h 7"/>
                <a:gd name="T10" fmla="*/ 2 w 3"/>
                <a:gd name="T11" fmla="*/ 3 h 7"/>
                <a:gd name="T12" fmla="*/ 2 w 3"/>
                <a:gd name="T13" fmla="*/ 4 h 7"/>
                <a:gd name="T14" fmla="*/ 2 w 3"/>
                <a:gd name="T15" fmla="*/ 4 h 7"/>
                <a:gd name="T16" fmla="*/ 2 w 3"/>
                <a:gd name="T17" fmla="*/ 4 h 7"/>
                <a:gd name="T18" fmla="*/ 2 w 3"/>
                <a:gd name="T19" fmla="*/ 3 h 7"/>
                <a:gd name="T20" fmla="*/ 0 w 3"/>
                <a:gd name="T21" fmla="*/ 1 h 7"/>
                <a:gd name="T22" fmla="*/ 0 w 3"/>
                <a:gd name="T23" fmla="*/ 2 h 7"/>
                <a:gd name="T24" fmla="*/ 1 w 3"/>
                <a:gd name="T25" fmla="*/ 2 h 7"/>
                <a:gd name="T26" fmla="*/ 0 w 3"/>
                <a:gd name="T27" fmla="*/ 1 h 7"/>
                <a:gd name="T28" fmla="*/ 3 w 3"/>
                <a:gd name="T29" fmla="*/ 0 h 7"/>
                <a:gd name="T30" fmla="*/ 3 w 3"/>
                <a:gd name="T31" fmla="*/ 1 h 7"/>
                <a:gd name="T32" fmla="*/ 3 w 3"/>
                <a:gd name="T33" fmla="*/ 0 h 7"/>
                <a:gd name="T34" fmla="*/ 3 w 3"/>
                <a:gd name="T35" fmla="*/ 0 h 7"/>
                <a:gd name="T36" fmla="*/ 1 w 3"/>
                <a:gd name="T37" fmla="*/ 0 h 7"/>
                <a:gd name="T38" fmla="*/ 2 w 3"/>
                <a:gd name="T39" fmla="*/ 0 h 7"/>
                <a:gd name="T40" fmla="*/ 3 w 3"/>
                <a:gd name="T41" fmla="*/ 1 h 7"/>
                <a:gd name="T42" fmla="*/ 3 w 3"/>
                <a:gd name="T43" fmla="*/ 1 h 7"/>
                <a:gd name="T44" fmla="*/ 2 w 3"/>
                <a:gd name="T45" fmla="*/ 1 h 7"/>
                <a:gd name="T46" fmla="*/ 1 w 3"/>
                <a:gd name="T47" fmla="*/ 0 h 7"/>
                <a:gd name="T48" fmla="*/ 1 w 3"/>
                <a:gd name="T49" fmla="*/ 0 h 7"/>
                <a:gd name="T50" fmla="*/ 2 w 3"/>
                <a:gd name="T51" fmla="*/ 2 h 7"/>
                <a:gd name="T52" fmla="*/ 3 w 3"/>
                <a:gd name="T53" fmla="*/ 3 h 7"/>
                <a:gd name="T54" fmla="*/ 2 w 3"/>
                <a:gd name="T55" fmla="*/ 3 h 7"/>
                <a:gd name="T56" fmla="*/ 1 w 3"/>
                <a:gd name="T57" fmla="*/ 2 h 7"/>
                <a:gd name="T58" fmla="*/ 1 w 3"/>
                <a:gd name="T59" fmla="*/ 1 h 7"/>
                <a:gd name="T60" fmla="*/ 1 w 3"/>
                <a:gd name="T61" fmla="*/ 0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3" h="7">
                  <a:moveTo>
                    <a:pt x="2" y="5"/>
                  </a:moveTo>
                  <a:cubicBezTo>
                    <a:pt x="2" y="7"/>
                    <a:pt x="2" y="7"/>
                    <a:pt x="2" y="7"/>
                  </a:cubicBezTo>
                  <a:cubicBezTo>
                    <a:pt x="2" y="6"/>
                    <a:pt x="2" y="6"/>
                    <a:pt x="2" y="6"/>
                  </a:cubicBezTo>
                  <a:cubicBezTo>
                    <a:pt x="2" y="5"/>
                    <a:pt x="2" y="5"/>
                    <a:pt x="2" y="5"/>
                  </a:cubicBezTo>
                  <a:cubicBezTo>
                    <a:pt x="2" y="5"/>
                    <a:pt x="2" y="5"/>
                    <a:pt x="2" y="5"/>
                  </a:cubicBezTo>
                  <a:close/>
                  <a:moveTo>
                    <a:pt x="2" y="3"/>
                  </a:moveTo>
                  <a:cubicBezTo>
                    <a:pt x="2" y="4"/>
                    <a:pt x="2" y="4"/>
                    <a:pt x="2" y="4"/>
                  </a:cubicBezTo>
                  <a:cubicBezTo>
                    <a:pt x="2" y="4"/>
                    <a:pt x="2" y="4"/>
                    <a:pt x="2" y="4"/>
                  </a:cubicBezTo>
                  <a:cubicBezTo>
                    <a:pt x="2" y="4"/>
                    <a:pt x="2" y="4"/>
                    <a:pt x="2" y="4"/>
                  </a:cubicBezTo>
                  <a:cubicBezTo>
                    <a:pt x="2" y="3"/>
                    <a:pt x="2" y="3"/>
                    <a:pt x="2" y="3"/>
                  </a:cubicBezTo>
                  <a:close/>
                  <a:moveTo>
                    <a:pt x="0" y="1"/>
                  </a:moveTo>
                  <a:cubicBezTo>
                    <a:pt x="0" y="2"/>
                    <a:pt x="0" y="2"/>
                    <a:pt x="0" y="2"/>
                  </a:cubicBezTo>
                  <a:cubicBezTo>
                    <a:pt x="1" y="2"/>
                    <a:pt x="1" y="2"/>
                    <a:pt x="1" y="2"/>
                  </a:cubicBezTo>
                  <a:cubicBezTo>
                    <a:pt x="0" y="1"/>
                    <a:pt x="0" y="1"/>
                    <a:pt x="0" y="1"/>
                  </a:cubicBezTo>
                  <a:close/>
                  <a:moveTo>
                    <a:pt x="3" y="0"/>
                  </a:moveTo>
                  <a:cubicBezTo>
                    <a:pt x="3" y="1"/>
                    <a:pt x="3" y="1"/>
                    <a:pt x="3" y="1"/>
                  </a:cubicBezTo>
                  <a:cubicBezTo>
                    <a:pt x="3" y="0"/>
                    <a:pt x="3" y="0"/>
                    <a:pt x="3" y="0"/>
                  </a:cubicBezTo>
                  <a:cubicBezTo>
                    <a:pt x="3" y="0"/>
                    <a:pt x="3" y="0"/>
                    <a:pt x="3" y="0"/>
                  </a:cubicBezTo>
                  <a:close/>
                  <a:moveTo>
                    <a:pt x="1" y="0"/>
                  </a:moveTo>
                  <a:cubicBezTo>
                    <a:pt x="1" y="0"/>
                    <a:pt x="2" y="0"/>
                    <a:pt x="2" y="0"/>
                  </a:cubicBezTo>
                  <a:cubicBezTo>
                    <a:pt x="3" y="1"/>
                    <a:pt x="3" y="1"/>
                    <a:pt x="3" y="1"/>
                  </a:cubicBezTo>
                  <a:cubicBezTo>
                    <a:pt x="3" y="1"/>
                    <a:pt x="3" y="1"/>
                    <a:pt x="3" y="1"/>
                  </a:cubicBezTo>
                  <a:cubicBezTo>
                    <a:pt x="2" y="1"/>
                    <a:pt x="2" y="1"/>
                    <a:pt x="2" y="1"/>
                  </a:cubicBezTo>
                  <a:cubicBezTo>
                    <a:pt x="1" y="0"/>
                    <a:pt x="1" y="0"/>
                    <a:pt x="1" y="0"/>
                  </a:cubicBezTo>
                  <a:close/>
                  <a:moveTo>
                    <a:pt x="1" y="0"/>
                  </a:moveTo>
                  <a:cubicBezTo>
                    <a:pt x="2" y="2"/>
                    <a:pt x="2" y="2"/>
                    <a:pt x="2" y="2"/>
                  </a:cubicBezTo>
                  <a:cubicBezTo>
                    <a:pt x="3" y="3"/>
                    <a:pt x="3" y="3"/>
                    <a:pt x="3" y="3"/>
                  </a:cubicBezTo>
                  <a:cubicBezTo>
                    <a:pt x="2" y="3"/>
                    <a:pt x="2" y="3"/>
                    <a:pt x="2" y="3"/>
                  </a:cubicBezTo>
                  <a:cubicBezTo>
                    <a:pt x="1" y="2"/>
                    <a:pt x="1" y="2"/>
                    <a:pt x="1" y="2"/>
                  </a:cubicBezTo>
                  <a:cubicBezTo>
                    <a:pt x="1" y="1"/>
                    <a:pt x="1" y="1"/>
                    <a:pt x="1" y="1"/>
                  </a:cubicBezTo>
                  <a:lnTo>
                    <a:pt x="1"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0" name="Freeform 68"/>
            <p:cNvSpPr/>
            <p:nvPr/>
          </p:nvSpPr>
          <p:spPr bwMode="auto">
            <a:xfrm>
              <a:off x="4686804" y="2670585"/>
              <a:ext cx="120024" cy="136166"/>
            </a:xfrm>
            <a:custGeom>
              <a:avLst/>
              <a:gdLst>
                <a:gd name="T0" fmla="*/ 30 w 67"/>
                <a:gd name="T1" fmla="*/ 74 h 78"/>
                <a:gd name="T2" fmla="*/ 34 w 67"/>
                <a:gd name="T3" fmla="*/ 70 h 78"/>
                <a:gd name="T4" fmla="*/ 41 w 67"/>
                <a:gd name="T5" fmla="*/ 70 h 78"/>
                <a:gd name="T6" fmla="*/ 52 w 67"/>
                <a:gd name="T7" fmla="*/ 66 h 78"/>
                <a:gd name="T8" fmla="*/ 56 w 67"/>
                <a:gd name="T9" fmla="*/ 63 h 78"/>
                <a:gd name="T10" fmla="*/ 60 w 67"/>
                <a:gd name="T11" fmla="*/ 59 h 78"/>
                <a:gd name="T12" fmla="*/ 63 w 67"/>
                <a:gd name="T13" fmla="*/ 55 h 78"/>
                <a:gd name="T14" fmla="*/ 67 w 67"/>
                <a:gd name="T15" fmla="*/ 41 h 78"/>
                <a:gd name="T16" fmla="*/ 67 w 67"/>
                <a:gd name="T17" fmla="*/ 37 h 78"/>
                <a:gd name="T18" fmla="*/ 63 w 67"/>
                <a:gd name="T19" fmla="*/ 29 h 78"/>
                <a:gd name="T20" fmla="*/ 63 w 67"/>
                <a:gd name="T21" fmla="*/ 26 h 78"/>
                <a:gd name="T22" fmla="*/ 52 w 67"/>
                <a:gd name="T23" fmla="*/ 18 h 78"/>
                <a:gd name="T24" fmla="*/ 45 w 67"/>
                <a:gd name="T25" fmla="*/ 22 h 78"/>
                <a:gd name="T26" fmla="*/ 45 w 67"/>
                <a:gd name="T27" fmla="*/ 11 h 78"/>
                <a:gd name="T28" fmla="*/ 52 w 67"/>
                <a:gd name="T29" fmla="*/ 3 h 78"/>
                <a:gd name="T30" fmla="*/ 56 w 67"/>
                <a:gd name="T31" fmla="*/ 0 h 78"/>
                <a:gd name="T32" fmla="*/ 52 w 67"/>
                <a:gd name="T33" fmla="*/ 0 h 78"/>
                <a:gd name="T34" fmla="*/ 45 w 67"/>
                <a:gd name="T35" fmla="*/ 7 h 78"/>
                <a:gd name="T36" fmla="*/ 45 w 67"/>
                <a:gd name="T37" fmla="*/ 0 h 78"/>
                <a:gd name="T38" fmla="*/ 41 w 67"/>
                <a:gd name="T39" fmla="*/ 3 h 78"/>
                <a:gd name="T40" fmla="*/ 38 w 67"/>
                <a:gd name="T41" fmla="*/ 3 h 78"/>
                <a:gd name="T42" fmla="*/ 38 w 67"/>
                <a:gd name="T43" fmla="*/ 7 h 78"/>
                <a:gd name="T44" fmla="*/ 34 w 67"/>
                <a:gd name="T45" fmla="*/ 11 h 78"/>
                <a:gd name="T46" fmla="*/ 34 w 67"/>
                <a:gd name="T47" fmla="*/ 15 h 78"/>
                <a:gd name="T48" fmla="*/ 38 w 67"/>
                <a:gd name="T49" fmla="*/ 15 h 78"/>
                <a:gd name="T50" fmla="*/ 34 w 67"/>
                <a:gd name="T51" fmla="*/ 18 h 78"/>
                <a:gd name="T52" fmla="*/ 23 w 67"/>
                <a:gd name="T53" fmla="*/ 22 h 78"/>
                <a:gd name="T54" fmla="*/ 15 w 67"/>
                <a:gd name="T55" fmla="*/ 18 h 78"/>
                <a:gd name="T56" fmla="*/ 12 w 67"/>
                <a:gd name="T57" fmla="*/ 22 h 78"/>
                <a:gd name="T58" fmla="*/ 15 w 67"/>
                <a:gd name="T59" fmla="*/ 26 h 78"/>
                <a:gd name="T60" fmla="*/ 8 w 67"/>
                <a:gd name="T61" fmla="*/ 26 h 78"/>
                <a:gd name="T62" fmla="*/ 15 w 67"/>
                <a:gd name="T63" fmla="*/ 29 h 78"/>
                <a:gd name="T64" fmla="*/ 15 w 67"/>
                <a:gd name="T65" fmla="*/ 33 h 78"/>
                <a:gd name="T66" fmla="*/ 8 w 67"/>
                <a:gd name="T67" fmla="*/ 37 h 78"/>
                <a:gd name="T68" fmla="*/ 12 w 67"/>
                <a:gd name="T69" fmla="*/ 37 h 78"/>
                <a:gd name="T70" fmla="*/ 26 w 67"/>
                <a:gd name="T71" fmla="*/ 41 h 78"/>
                <a:gd name="T72" fmla="*/ 15 w 67"/>
                <a:gd name="T73" fmla="*/ 48 h 78"/>
                <a:gd name="T74" fmla="*/ 12 w 67"/>
                <a:gd name="T75" fmla="*/ 55 h 78"/>
                <a:gd name="T76" fmla="*/ 19 w 67"/>
                <a:gd name="T77" fmla="*/ 55 h 78"/>
                <a:gd name="T78" fmla="*/ 23 w 67"/>
                <a:gd name="T79" fmla="*/ 52 h 78"/>
                <a:gd name="T80" fmla="*/ 15 w 67"/>
                <a:gd name="T81" fmla="*/ 55 h 78"/>
                <a:gd name="T82" fmla="*/ 12 w 67"/>
                <a:gd name="T83" fmla="*/ 59 h 78"/>
                <a:gd name="T84" fmla="*/ 8 w 67"/>
                <a:gd name="T85" fmla="*/ 63 h 78"/>
                <a:gd name="T86" fmla="*/ 4 w 67"/>
                <a:gd name="T87" fmla="*/ 59 h 78"/>
                <a:gd name="T88" fmla="*/ 12 w 67"/>
                <a:gd name="T89" fmla="*/ 63 h 78"/>
                <a:gd name="T90" fmla="*/ 4 w 67"/>
                <a:gd name="T91" fmla="*/ 70 h 78"/>
                <a:gd name="T92" fmla="*/ 12 w 67"/>
                <a:gd name="T93" fmla="*/ 70 h 78"/>
                <a:gd name="T94" fmla="*/ 8 w 67"/>
                <a:gd name="T95" fmla="*/ 74 h 78"/>
                <a:gd name="T96" fmla="*/ 12 w 67"/>
                <a:gd name="T97" fmla="*/ 74 h 78"/>
                <a:gd name="T98" fmla="*/ 15 w 67"/>
                <a:gd name="T99" fmla="*/ 74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67" h="78">
                  <a:moveTo>
                    <a:pt x="19" y="78"/>
                  </a:moveTo>
                  <a:lnTo>
                    <a:pt x="23" y="78"/>
                  </a:lnTo>
                  <a:lnTo>
                    <a:pt x="30" y="74"/>
                  </a:lnTo>
                  <a:lnTo>
                    <a:pt x="34" y="74"/>
                  </a:lnTo>
                  <a:lnTo>
                    <a:pt x="30" y="70"/>
                  </a:lnTo>
                  <a:lnTo>
                    <a:pt x="34" y="70"/>
                  </a:lnTo>
                  <a:lnTo>
                    <a:pt x="34" y="70"/>
                  </a:lnTo>
                  <a:lnTo>
                    <a:pt x="38" y="70"/>
                  </a:lnTo>
                  <a:lnTo>
                    <a:pt x="41" y="70"/>
                  </a:lnTo>
                  <a:lnTo>
                    <a:pt x="41" y="70"/>
                  </a:lnTo>
                  <a:lnTo>
                    <a:pt x="41" y="66"/>
                  </a:lnTo>
                  <a:lnTo>
                    <a:pt x="52" y="66"/>
                  </a:lnTo>
                  <a:lnTo>
                    <a:pt x="52" y="63"/>
                  </a:lnTo>
                  <a:lnTo>
                    <a:pt x="52" y="66"/>
                  </a:lnTo>
                  <a:lnTo>
                    <a:pt x="56" y="63"/>
                  </a:lnTo>
                  <a:lnTo>
                    <a:pt x="56" y="63"/>
                  </a:lnTo>
                  <a:lnTo>
                    <a:pt x="63" y="63"/>
                  </a:lnTo>
                  <a:lnTo>
                    <a:pt x="60" y="59"/>
                  </a:lnTo>
                  <a:lnTo>
                    <a:pt x="60" y="59"/>
                  </a:lnTo>
                  <a:lnTo>
                    <a:pt x="63" y="55"/>
                  </a:lnTo>
                  <a:lnTo>
                    <a:pt x="63" y="55"/>
                  </a:lnTo>
                  <a:lnTo>
                    <a:pt x="67" y="52"/>
                  </a:lnTo>
                  <a:lnTo>
                    <a:pt x="67" y="48"/>
                  </a:lnTo>
                  <a:lnTo>
                    <a:pt x="67" y="41"/>
                  </a:lnTo>
                  <a:lnTo>
                    <a:pt x="63" y="41"/>
                  </a:lnTo>
                  <a:lnTo>
                    <a:pt x="67" y="41"/>
                  </a:lnTo>
                  <a:lnTo>
                    <a:pt x="67" y="37"/>
                  </a:lnTo>
                  <a:lnTo>
                    <a:pt x="63" y="33"/>
                  </a:lnTo>
                  <a:lnTo>
                    <a:pt x="63" y="29"/>
                  </a:lnTo>
                  <a:lnTo>
                    <a:pt x="63" y="29"/>
                  </a:lnTo>
                  <a:lnTo>
                    <a:pt x="63" y="26"/>
                  </a:lnTo>
                  <a:lnTo>
                    <a:pt x="67" y="29"/>
                  </a:lnTo>
                  <a:lnTo>
                    <a:pt x="63" y="26"/>
                  </a:lnTo>
                  <a:lnTo>
                    <a:pt x="60" y="26"/>
                  </a:lnTo>
                  <a:lnTo>
                    <a:pt x="56" y="18"/>
                  </a:lnTo>
                  <a:lnTo>
                    <a:pt x="52" y="18"/>
                  </a:lnTo>
                  <a:lnTo>
                    <a:pt x="49" y="18"/>
                  </a:lnTo>
                  <a:lnTo>
                    <a:pt x="49" y="22"/>
                  </a:lnTo>
                  <a:lnTo>
                    <a:pt x="45" y="22"/>
                  </a:lnTo>
                  <a:lnTo>
                    <a:pt x="41" y="18"/>
                  </a:lnTo>
                  <a:lnTo>
                    <a:pt x="45" y="11"/>
                  </a:lnTo>
                  <a:lnTo>
                    <a:pt x="45" y="11"/>
                  </a:lnTo>
                  <a:lnTo>
                    <a:pt x="49" y="7"/>
                  </a:lnTo>
                  <a:lnTo>
                    <a:pt x="49" y="7"/>
                  </a:lnTo>
                  <a:lnTo>
                    <a:pt x="52" y="3"/>
                  </a:lnTo>
                  <a:lnTo>
                    <a:pt x="49" y="7"/>
                  </a:lnTo>
                  <a:lnTo>
                    <a:pt x="52" y="3"/>
                  </a:lnTo>
                  <a:lnTo>
                    <a:pt x="56" y="0"/>
                  </a:lnTo>
                  <a:lnTo>
                    <a:pt x="52" y="0"/>
                  </a:lnTo>
                  <a:lnTo>
                    <a:pt x="49" y="0"/>
                  </a:lnTo>
                  <a:lnTo>
                    <a:pt x="52" y="0"/>
                  </a:lnTo>
                  <a:lnTo>
                    <a:pt x="49" y="0"/>
                  </a:lnTo>
                  <a:lnTo>
                    <a:pt x="49" y="3"/>
                  </a:lnTo>
                  <a:lnTo>
                    <a:pt x="45" y="7"/>
                  </a:lnTo>
                  <a:lnTo>
                    <a:pt x="45" y="3"/>
                  </a:lnTo>
                  <a:lnTo>
                    <a:pt x="49" y="3"/>
                  </a:lnTo>
                  <a:lnTo>
                    <a:pt x="45" y="0"/>
                  </a:lnTo>
                  <a:lnTo>
                    <a:pt x="45" y="0"/>
                  </a:lnTo>
                  <a:lnTo>
                    <a:pt x="45" y="3"/>
                  </a:lnTo>
                  <a:lnTo>
                    <a:pt x="41" y="3"/>
                  </a:lnTo>
                  <a:lnTo>
                    <a:pt x="41" y="0"/>
                  </a:lnTo>
                  <a:lnTo>
                    <a:pt x="38" y="3"/>
                  </a:lnTo>
                  <a:lnTo>
                    <a:pt x="38" y="3"/>
                  </a:lnTo>
                  <a:lnTo>
                    <a:pt x="34" y="3"/>
                  </a:lnTo>
                  <a:lnTo>
                    <a:pt x="34" y="7"/>
                  </a:lnTo>
                  <a:lnTo>
                    <a:pt x="38" y="7"/>
                  </a:lnTo>
                  <a:lnTo>
                    <a:pt x="38" y="7"/>
                  </a:lnTo>
                  <a:lnTo>
                    <a:pt x="34" y="7"/>
                  </a:lnTo>
                  <a:lnTo>
                    <a:pt x="34" y="11"/>
                  </a:lnTo>
                  <a:lnTo>
                    <a:pt x="30" y="11"/>
                  </a:lnTo>
                  <a:lnTo>
                    <a:pt x="30" y="15"/>
                  </a:lnTo>
                  <a:lnTo>
                    <a:pt x="34" y="15"/>
                  </a:lnTo>
                  <a:lnTo>
                    <a:pt x="34" y="15"/>
                  </a:lnTo>
                  <a:lnTo>
                    <a:pt x="38" y="15"/>
                  </a:lnTo>
                  <a:lnTo>
                    <a:pt x="38" y="15"/>
                  </a:lnTo>
                  <a:lnTo>
                    <a:pt x="34" y="18"/>
                  </a:lnTo>
                  <a:lnTo>
                    <a:pt x="30" y="18"/>
                  </a:lnTo>
                  <a:lnTo>
                    <a:pt x="34" y="18"/>
                  </a:lnTo>
                  <a:lnTo>
                    <a:pt x="26" y="22"/>
                  </a:lnTo>
                  <a:lnTo>
                    <a:pt x="26" y="18"/>
                  </a:lnTo>
                  <a:lnTo>
                    <a:pt x="23" y="22"/>
                  </a:lnTo>
                  <a:lnTo>
                    <a:pt x="23" y="18"/>
                  </a:lnTo>
                  <a:lnTo>
                    <a:pt x="15" y="18"/>
                  </a:lnTo>
                  <a:lnTo>
                    <a:pt x="15" y="18"/>
                  </a:lnTo>
                  <a:lnTo>
                    <a:pt x="12" y="18"/>
                  </a:lnTo>
                  <a:lnTo>
                    <a:pt x="12" y="22"/>
                  </a:lnTo>
                  <a:lnTo>
                    <a:pt x="12" y="22"/>
                  </a:lnTo>
                  <a:lnTo>
                    <a:pt x="12" y="22"/>
                  </a:lnTo>
                  <a:lnTo>
                    <a:pt x="12" y="22"/>
                  </a:lnTo>
                  <a:lnTo>
                    <a:pt x="15" y="26"/>
                  </a:lnTo>
                  <a:lnTo>
                    <a:pt x="12" y="26"/>
                  </a:lnTo>
                  <a:lnTo>
                    <a:pt x="12" y="26"/>
                  </a:lnTo>
                  <a:lnTo>
                    <a:pt x="8" y="26"/>
                  </a:lnTo>
                  <a:lnTo>
                    <a:pt x="12" y="26"/>
                  </a:lnTo>
                  <a:lnTo>
                    <a:pt x="15" y="26"/>
                  </a:lnTo>
                  <a:lnTo>
                    <a:pt x="15" y="29"/>
                  </a:lnTo>
                  <a:lnTo>
                    <a:pt x="12" y="29"/>
                  </a:lnTo>
                  <a:lnTo>
                    <a:pt x="12" y="33"/>
                  </a:lnTo>
                  <a:lnTo>
                    <a:pt x="15" y="33"/>
                  </a:lnTo>
                  <a:lnTo>
                    <a:pt x="8" y="33"/>
                  </a:lnTo>
                  <a:lnTo>
                    <a:pt x="12" y="37"/>
                  </a:lnTo>
                  <a:lnTo>
                    <a:pt x="8" y="37"/>
                  </a:lnTo>
                  <a:lnTo>
                    <a:pt x="12" y="37"/>
                  </a:lnTo>
                  <a:lnTo>
                    <a:pt x="12" y="37"/>
                  </a:lnTo>
                  <a:lnTo>
                    <a:pt x="12" y="37"/>
                  </a:lnTo>
                  <a:lnTo>
                    <a:pt x="15" y="37"/>
                  </a:lnTo>
                  <a:lnTo>
                    <a:pt x="15" y="41"/>
                  </a:lnTo>
                  <a:lnTo>
                    <a:pt x="26" y="41"/>
                  </a:lnTo>
                  <a:lnTo>
                    <a:pt x="23" y="44"/>
                  </a:lnTo>
                  <a:lnTo>
                    <a:pt x="19" y="44"/>
                  </a:lnTo>
                  <a:lnTo>
                    <a:pt x="15" y="48"/>
                  </a:lnTo>
                  <a:lnTo>
                    <a:pt x="19" y="48"/>
                  </a:lnTo>
                  <a:lnTo>
                    <a:pt x="15" y="52"/>
                  </a:lnTo>
                  <a:lnTo>
                    <a:pt x="12" y="55"/>
                  </a:lnTo>
                  <a:lnTo>
                    <a:pt x="12" y="55"/>
                  </a:lnTo>
                  <a:lnTo>
                    <a:pt x="15" y="52"/>
                  </a:lnTo>
                  <a:lnTo>
                    <a:pt x="19" y="55"/>
                  </a:lnTo>
                  <a:lnTo>
                    <a:pt x="23" y="55"/>
                  </a:lnTo>
                  <a:lnTo>
                    <a:pt x="23" y="52"/>
                  </a:lnTo>
                  <a:lnTo>
                    <a:pt x="23" y="52"/>
                  </a:lnTo>
                  <a:lnTo>
                    <a:pt x="26" y="52"/>
                  </a:lnTo>
                  <a:lnTo>
                    <a:pt x="19" y="55"/>
                  </a:lnTo>
                  <a:lnTo>
                    <a:pt x="15" y="55"/>
                  </a:lnTo>
                  <a:lnTo>
                    <a:pt x="12" y="55"/>
                  </a:lnTo>
                  <a:lnTo>
                    <a:pt x="12" y="59"/>
                  </a:lnTo>
                  <a:lnTo>
                    <a:pt x="12" y="59"/>
                  </a:lnTo>
                  <a:lnTo>
                    <a:pt x="12" y="59"/>
                  </a:lnTo>
                  <a:lnTo>
                    <a:pt x="12" y="63"/>
                  </a:lnTo>
                  <a:lnTo>
                    <a:pt x="8" y="63"/>
                  </a:lnTo>
                  <a:lnTo>
                    <a:pt x="8" y="59"/>
                  </a:lnTo>
                  <a:lnTo>
                    <a:pt x="4" y="59"/>
                  </a:lnTo>
                  <a:lnTo>
                    <a:pt x="4" y="59"/>
                  </a:lnTo>
                  <a:lnTo>
                    <a:pt x="0" y="63"/>
                  </a:lnTo>
                  <a:lnTo>
                    <a:pt x="0" y="63"/>
                  </a:lnTo>
                  <a:lnTo>
                    <a:pt x="12" y="63"/>
                  </a:lnTo>
                  <a:lnTo>
                    <a:pt x="8" y="66"/>
                  </a:lnTo>
                  <a:lnTo>
                    <a:pt x="4" y="66"/>
                  </a:lnTo>
                  <a:lnTo>
                    <a:pt x="4" y="70"/>
                  </a:lnTo>
                  <a:lnTo>
                    <a:pt x="4" y="70"/>
                  </a:lnTo>
                  <a:lnTo>
                    <a:pt x="4" y="70"/>
                  </a:lnTo>
                  <a:lnTo>
                    <a:pt x="12" y="70"/>
                  </a:lnTo>
                  <a:lnTo>
                    <a:pt x="8" y="74"/>
                  </a:lnTo>
                  <a:lnTo>
                    <a:pt x="4" y="74"/>
                  </a:lnTo>
                  <a:lnTo>
                    <a:pt x="8" y="74"/>
                  </a:lnTo>
                  <a:lnTo>
                    <a:pt x="15" y="70"/>
                  </a:lnTo>
                  <a:lnTo>
                    <a:pt x="15" y="74"/>
                  </a:lnTo>
                  <a:lnTo>
                    <a:pt x="12" y="74"/>
                  </a:lnTo>
                  <a:lnTo>
                    <a:pt x="12" y="74"/>
                  </a:lnTo>
                  <a:lnTo>
                    <a:pt x="12" y="78"/>
                  </a:lnTo>
                  <a:lnTo>
                    <a:pt x="15" y="74"/>
                  </a:lnTo>
                  <a:lnTo>
                    <a:pt x="19" y="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1" name="Freeform 69"/>
            <p:cNvSpPr>
              <a:spLocks noEditPoints="1"/>
            </p:cNvSpPr>
            <p:nvPr/>
          </p:nvSpPr>
          <p:spPr bwMode="auto">
            <a:xfrm>
              <a:off x="4760248" y="2455861"/>
              <a:ext cx="252585" cy="408499"/>
            </a:xfrm>
            <a:custGeom>
              <a:avLst/>
              <a:gdLst>
                <a:gd name="T0" fmla="*/ 1 w 38"/>
                <a:gd name="T1" fmla="*/ 36 h 63"/>
                <a:gd name="T2" fmla="*/ 9 w 38"/>
                <a:gd name="T3" fmla="*/ 36 h 63"/>
                <a:gd name="T4" fmla="*/ 8 w 38"/>
                <a:gd name="T5" fmla="*/ 40 h 63"/>
                <a:gd name="T6" fmla="*/ 27 w 38"/>
                <a:gd name="T7" fmla="*/ 0 h 63"/>
                <a:gd name="T8" fmla="*/ 26 w 38"/>
                <a:gd name="T9" fmla="*/ 1 h 63"/>
                <a:gd name="T10" fmla="*/ 25 w 38"/>
                <a:gd name="T11" fmla="*/ 2 h 63"/>
                <a:gd name="T12" fmla="*/ 35 w 38"/>
                <a:gd name="T13" fmla="*/ 54 h 63"/>
                <a:gd name="T14" fmla="*/ 25 w 38"/>
                <a:gd name="T15" fmla="*/ 59 h 63"/>
                <a:gd name="T16" fmla="*/ 4 w 38"/>
                <a:gd name="T17" fmla="*/ 26 h 63"/>
                <a:gd name="T18" fmla="*/ 6 w 38"/>
                <a:gd name="T19" fmla="*/ 23 h 63"/>
                <a:gd name="T20" fmla="*/ 18 w 38"/>
                <a:gd name="T21" fmla="*/ 12 h 63"/>
                <a:gd name="T22" fmla="*/ 17 w 38"/>
                <a:gd name="T23" fmla="*/ 14 h 63"/>
                <a:gd name="T24" fmla="*/ 7 w 38"/>
                <a:gd name="T25" fmla="*/ 16 h 63"/>
                <a:gd name="T26" fmla="*/ 5 w 38"/>
                <a:gd name="T27" fmla="*/ 18 h 63"/>
                <a:gd name="T28" fmla="*/ 3 w 38"/>
                <a:gd name="T29" fmla="*/ 21 h 63"/>
                <a:gd name="T30" fmla="*/ 3 w 38"/>
                <a:gd name="T31" fmla="*/ 22 h 63"/>
                <a:gd name="T32" fmla="*/ 6 w 38"/>
                <a:gd name="T33" fmla="*/ 22 h 63"/>
                <a:gd name="T34" fmla="*/ 7 w 38"/>
                <a:gd name="T35" fmla="*/ 22 h 63"/>
                <a:gd name="T36" fmla="*/ 8 w 38"/>
                <a:gd name="T37" fmla="*/ 26 h 63"/>
                <a:gd name="T38" fmla="*/ 8 w 38"/>
                <a:gd name="T39" fmla="*/ 30 h 63"/>
                <a:gd name="T40" fmla="*/ 11 w 38"/>
                <a:gd name="T41" fmla="*/ 33 h 63"/>
                <a:gd name="T42" fmla="*/ 12 w 38"/>
                <a:gd name="T43" fmla="*/ 40 h 63"/>
                <a:gd name="T44" fmla="*/ 11 w 38"/>
                <a:gd name="T45" fmla="*/ 62 h 63"/>
                <a:gd name="T46" fmla="*/ 17 w 38"/>
                <a:gd name="T47" fmla="*/ 62 h 63"/>
                <a:gd name="T48" fmla="*/ 22 w 38"/>
                <a:gd name="T49" fmla="*/ 59 h 63"/>
                <a:gd name="T50" fmla="*/ 28 w 38"/>
                <a:gd name="T51" fmla="*/ 59 h 63"/>
                <a:gd name="T52" fmla="*/ 35 w 38"/>
                <a:gd name="T53" fmla="*/ 57 h 63"/>
                <a:gd name="T54" fmla="*/ 34 w 38"/>
                <a:gd name="T55" fmla="*/ 54 h 63"/>
                <a:gd name="T56" fmla="*/ 35 w 38"/>
                <a:gd name="T57" fmla="*/ 52 h 63"/>
                <a:gd name="T58" fmla="*/ 37 w 38"/>
                <a:gd name="T59" fmla="*/ 51 h 63"/>
                <a:gd name="T60" fmla="*/ 31 w 38"/>
                <a:gd name="T61" fmla="*/ 46 h 63"/>
                <a:gd name="T62" fmla="*/ 28 w 38"/>
                <a:gd name="T63" fmla="*/ 42 h 63"/>
                <a:gd name="T64" fmla="*/ 29 w 38"/>
                <a:gd name="T65" fmla="*/ 39 h 63"/>
                <a:gd name="T66" fmla="*/ 23 w 38"/>
                <a:gd name="T67" fmla="*/ 32 h 63"/>
                <a:gd name="T68" fmla="*/ 16 w 38"/>
                <a:gd name="T69" fmla="*/ 29 h 63"/>
                <a:gd name="T70" fmla="*/ 17 w 38"/>
                <a:gd name="T71" fmla="*/ 27 h 63"/>
                <a:gd name="T72" fmla="*/ 22 w 38"/>
                <a:gd name="T73" fmla="*/ 22 h 63"/>
                <a:gd name="T74" fmla="*/ 16 w 38"/>
                <a:gd name="T75" fmla="*/ 20 h 63"/>
                <a:gd name="T76" fmla="*/ 15 w 38"/>
                <a:gd name="T77" fmla="*/ 18 h 63"/>
                <a:gd name="T78" fmla="*/ 15 w 38"/>
                <a:gd name="T79" fmla="*/ 15 h 63"/>
                <a:gd name="T80" fmla="*/ 11 w 38"/>
                <a:gd name="T81" fmla="*/ 15 h 63"/>
                <a:gd name="T82" fmla="*/ 10 w 38"/>
                <a:gd name="T83" fmla="*/ 19 h 63"/>
                <a:gd name="T84" fmla="*/ 9 w 38"/>
                <a:gd name="T85" fmla="*/ 21 h 63"/>
                <a:gd name="T86" fmla="*/ 9 w 38"/>
                <a:gd name="T87" fmla="*/ 22 h 63"/>
                <a:gd name="T88" fmla="*/ 8 w 38"/>
                <a:gd name="T89" fmla="*/ 25 h 63"/>
                <a:gd name="T90" fmla="*/ 9 w 38"/>
                <a:gd name="T91" fmla="*/ 26 h 63"/>
                <a:gd name="T92" fmla="*/ 9 w 38"/>
                <a:gd name="T93" fmla="*/ 30 h 63"/>
                <a:gd name="T94" fmla="*/ 10 w 38"/>
                <a:gd name="T95" fmla="*/ 31 h 63"/>
                <a:gd name="T96" fmla="*/ 12 w 38"/>
                <a:gd name="T97" fmla="*/ 28 h 63"/>
                <a:gd name="T98" fmla="*/ 11 w 38"/>
                <a:gd name="T99" fmla="*/ 35 h 63"/>
                <a:gd name="T100" fmla="*/ 15 w 38"/>
                <a:gd name="T101" fmla="*/ 36 h 63"/>
                <a:gd name="T102" fmla="*/ 19 w 38"/>
                <a:gd name="T103" fmla="*/ 39 h 63"/>
                <a:gd name="T104" fmla="*/ 19 w 38"/>
                <a:gd name="T105" fmla="*/ 44 h 63"/>
                <a:gd name="T106" fmla="*/ 12 w 38"/>
                <a:gd name="T107" fmla="*/ 47 h 63"/>
                <a:gd name="T108" fmla="*/ 13 w 38"/>
                <a:gd name="T109" fmla="*/ 51 h 63"/>
                <a:gd name="T110" fmla="*/ 11 w 38"/>
                <a:gd name="T111" fmla="*/ 54 h 63"/>
                <a:gd name="T112" fmla="*/ 16 w 38"/>
                <a:gd name="T113" fmla="*/ 55 h 63"/>
                <a:gd name="T114" fmla="*/ 18 w 38"/>
                <a:gd name="T115" fmla="*/ 56 h 63"/>
                <a:gd name="T116" fmla="*/ 11 w 38"/>
                <a:gd name="T117" fmla="*/ 60 h 63"/>
                <a:gd name="T118" fmla="*/ 10 w 38"/>
                <a:gd name="T119" fmla="*/ 6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8" h="63">
                  <a:moveTo>
                    <a:pt x="7" y="41"/>
                  </a:moveTo>
                  <a:cubicBezTo>
                    <a:pt x="6" y="40"/>
                    <a:pt x="6" y="40"/>
                    <a:pt x="6" y="40"/>
                  </a:cubicBezTo>
                  <a:cubicBezTo>
                    <a:pt x="5" y="40"/>
                    <a:pt x="5" y="40"/>
                    <a:pt x="5" y="40"/>
                  </a:cubicBezTo>
                  <a:cubicBezTo>
                    <a:pt x="4" y="38"/>
                    <a:pt x="4" y="38"/>
                    <a:pt x="4" y="38"/>
                  </a:cubicBezTo>
                  <a:cubicBezTo>
                    <a:pt x="3" y="38"/>
                    <a:pt x="3" y="38"/>
                    <a:pt x="3" y="38"/>
                  </a:cubicBezTo>
                  <a:cubicBezTo>
                    <a:pt x="2" y="38"/>
                    <a:pt x="2" y="38"/>
                    <a:pt x="2" y="38"/>
                  </a:cubicBezTo>
                  <a:cubicBezTo>
                    <a:pt x="2" y="39"/>
                    <a:pt x="2" y="39"/>
                    <a:pt x="2" y="39"/>
                  </a:cubicBezTo>
                  <a:cubicBezTo>
                    <a:pt x="1" y="39"/>
                    <a:pt x="1" y="39"/>
                    <a:pt x="1" y="39"/>
                  </a:cubicBezTo>
                  <a:cubicBezTo>
                    <a:pt x="0" y="38"/>
                    <a:pt x="0" y="38"/>
                    <a:pt x="0" y="38"/>
                  </a:cubicBezTo>
                  <a:cubicBezTo>
                    <a:pt x="1" y="36"/>
                    <a:pt x="1" y="36"/>
                    <a:pt x="1" y="36"/>
                  </a:cubicBezTo>
                  <a:cubicBezTo>
                    <a:pt x="1" y="36"/>
                    <a:pt x="1" y="36"/>
                    <a:pt x="1" y="36"/>
                  </a:cubicBezTo>
                  <a:cubicBezTo>
                    <a:pt x="2" y="35"/>
                    <a:pt x="2" y="35"/>
                    <a:pt x="2" y="35"/>
                  </a:cubicBezTo>
                  <a:cubicBezTo>
                    <a:pt x="2" y="35"/>
                    <a:pt x="2" y="35"/>
                    <a:pt x="2" y="35"/>
                  </a:cubicBezTo>
                  <a:cubicBezTo>
                    <a:pt x="3" y="34"/>
                    <a:pt x="3" y="34"/>
                    <a:pt x="3" y="34"/>
                  </a:cubicBezTo>
                  <a:cubicBezTo>
                    <a:pt x="4" y="34"/>
                    <a:pt x="4" y="34"/>
                    <a:pt x="4" y="34"/>
                  </a:cubicBezTo>
                  <a:cubicBezTo>
                    <a:pt x="4" y="34"/>
                    <a:pt x="4" y="34"/>
                    <a:pt x="4" y="34"/>
                  </a:cubicBezTo>
                  <a:cubicBezTo>
                    <a:pt x="4" y="34"/>
                    <a:pt x="4" y="34"/>
                    <a:pt x="4" y="34"/>
                  </a:cubicBezTo>
                  <a:cubicBezTo>
                    <a:pt x="5" y="33"/>
                    <a:pt x="5" y="33"/>
                    <a:pt x="5" y="33"/>
                  </a:cubicBezTo>
                  <a:cubicBezTo>
                    <a:pt x="6" y="34"/>
                    <a:pt x="6" y="34"/>
                    <a:pt x="6" y="34"/>
                  </a:cubicBezTo>
                  <a:cubicBezTo>
                    <a:pt x="7" y="34"/>
                    <a:pt x="7" y="34"/>
                    <a:pt x="7" y="34"/>
                  </a:cubicBezTo>
                  <a:cubicBezTo>
                    <a:pt x="7" y="35"/>
                    <a:pt x="7" y="35"/>
                    <a:pt x="7" y="35"/>
                  </a:cubicBezTo>
                  <a:cubicBezTo>
                    <a:pt x="9" y="36"/>
                    <a:pt x="9" y="36"/>
                    <a:pt x="9" y="36"/>
                  </a:cubicBezTo>
                  <a:cubicBezTo>
                    <a:pt x="8" y="37"/>
                    <a:pt x="8" y="37"/>
                    <a:pt x="8" y="37"/>
                  </a:cubicBezTo>
                  <a:cubicBezTo>
                    <a:pt x="9" y="37"/>
                    <a:pt x="9" y="37"/>
                    <a:pt x="9" y="37"/>
                  </a:cubicBezTo>
                  <a:cubicBezTo>
                    <a:pt x="9" y="39"/>
                    <a:pt x="9" y="39"/>
                    <a:pt x="9" y="39"/>
                  </a:cubicBezTo>
                  <a:cubicBezTo>
                    <a:pt x="9" y="37"/>
                    <a:pt x="9" y="37"/>
                    <a:pt x="9" y="37"/>
                  </a:cubicBezTo>
                  <a:cubicBezTo>
                    <a:pt x="8" y="37"/>
                    <a:pt x="8" y="37"/>
                    <a:pt x="8" y="37"/>
                  </a:cubicBezTo>
                  <a:cubicBezTo>
                    <a:pt x="9" y="38"/>
                    <a:pt x="9" y="38"/>
                    <a:pt x="9" y="38"/>
                  </a:cubicBezTo>
                  <a:cubicBezTo>
                    <a:pt x="8" y="38"/>
                    <a:pt x="8" y="38"/>
                    <a:pt x="8" y="38"/>
                  </a:cubicBezTo>
                  <a:cubicBezTo>
                    <a:pt x="9" y="38"/>
                    <a:pt x="9" y="38"/>
                    <a:pt x="9" y="38"/>
                  </a:cubicBezTo>
                  <a:cubicBezTo>
                    <a:pt x="9" y="39"/>
                    <a:pt x="9" y="39"/>
                    <a:pt x="9" y="39"/>
                  </a:cubicBezTo>
                  <a:cubicBezTo>
                    <a:pt x="8" y="39"/>
                    <a:pt x="8" y="39"/>
                    <a:pt x="8" y="39"/>
                  </a:cubicBezTo>
                  <a:cubicBezTo>
                    <a:pt x="8" y="40"/>
                    <a:pt x="8" y="40"/>
                    <a:pt x="8" y="40"/>
                  </a:cubicBezTo>
                  <a:cubicBezTo>
                    <a:pt x="7" y="40"/>
                    <a:pt x="7" y="40"/>
                    <a:pt x="7" y="40"/>
                  </a:cubicBezTo>
                  <a:cubicBezTo>
                    <a:pt x="7" y="40"/>
                    <a:pt x="7" y="40"/>
                    <a:pt x="7" y="40"/>
                  </a:cubicBezTo>
                  <a:cubicBezTo>
                    <a:pt x="7" y="41"/>
                    <a:pt x="7" y="41"/>
                    <a:pt x="7" y="41"/>
                  </a:cubicBezTo>
                  <a:cubicBezTo>
                    <a:pt x="7" y="41"/>
                    <a:pt x="7" y="41"/>
                    <a:pt x="7" y="41"/>
                  </a:cubicBezTo>
                  <a:close/>
                  <a:moveTo>
                    <a:pt x="25" y="5"/>
                  </a:moveTo>
                  <a:cubicBezTo>
                    <a:pt x="25" y="5"/>
                    <a:pt x="25" y="5"/>
                    <a:pt x="25" y="5"/>
                  </a:cubicBezTo>
                  <a:cubicBezTo>
                    <a:pt x="26" y="5"/>
                    <a:pt x="26" y="5"/>
                    <a:pt x="26" y="5"/>
                  </a:cubicBezTo>
                  <a:cubicBezTo>
                    <a:pt x="25" y="5"/>
                    <a:pt x="25" y="5"/>
                    <a:pt x="25" y="5"/>
                  </a:cubicBezTo>
                  <a:close/>
                  <a:moveTo>
                    <a:pt x="27" y="1"/>
                  </a:moveTo>
                  <a:cubicBezTo>
                    <a:pt x="27" y="0"/>
                    <a:pt x="27" y="0"/>
                    <a:pt x="27" y="0"/>
                  </a:cubicBezTo>
                  <a:cubicBezTo>
                    <a:pt x="27" y="0"/>
                    <a:pt x="27" y="0"/>
                    <a:pt x="27" y="0"/>
                  </a:cubicBezTo>
                  <a:cubicBezTo>
                    <a:pt x="27" y="1"/>
                    <a:pt x="27" y="1"/>
                    <a:pt x="27" y="1"/>
                  </a:cubicBezTo>
                  <a:close/>
                  <a:moveTo>
                    <a:pt x="25" y="2"/>
                  </a:moveTo>
                  <a:cubicBezTo>
                    <a:pt x="25" y="1"/>
                    <a:pt x="25" y="1"/>
                    <a:pt x="25" y="1"/>
                  </a:cubicBezTo>
                  <a:cubicBezTo>
                    <a:pt x="24" y="2"/>
                    <a:pt x="24" y="2"/>
                    <a:pt x="24" y="2"/>
                  </a:cubicBezTo>
                  <a:cubicBezTo>
                    <a:pt x="24" y="2"/>
                    <a:pt x="24" y="2"/>
                    <a:pt x="24" y="2"/>
                  </a:cubicBezTo>
                  <a:cubicBezTo>
                    <a:pt x="24" y="2"/>
                    <a:pt x="25" y="2"/>
                    <a:pt x="25" y="2"/>
                  </a:cubicBezTo>
                  <a:close/>
                  <a:moveTo>
                    <a:pt x="26" y="2"/>
                  </a:moveTo>
                  <a:cubicBezTo>
                    <a:pt x="25" y="1"/>
                    <a:pt x="25" y="1"/>
                    <a:pt x="25" y="1"/>
                  </a:cubicBezTo>
                  <a:cubicBezTo>
                    <a:pt x="26" y="1"/>
                    <a:pt x="26" y="1"/>
                    <a:pt x="26" y="1"/>
                  </a:cubicBezTo>
                  <a:cubicBezTo>
                    <a:pt x="26" y="0"/>
                    <a:pt x="26" y="0"/>
                    <a:pt x="26" y="0"/>
                  </a:cubicBezTo>
                  <a:cubicBezTo>
                    <a:pt x="26" y="1"/>
                    <a:pt x="26" y="1"/>
                    <a:pt x="26" y="1"/>
                  </a:cubicBezTo>
                  <a:cubicBezTo>
                    <a:pt x="26" y="2"/>
                    <a:pt x="26" y="2"/>
                    <a:pt x="26" y="2"/>
                  </a:cubicBezTo>
                  <a:cubicBezTo>
                    <a:pt x="26" y="2"/>
                    <a:pt x="26" y="2"/>
                    <a:pt x="26" y="2"/>
                  </a:cubicBezTo>
                  <a:close/>
                  <a:moveTo>
                    <a:pt x="25" y="4"/>
                  </a:moveTo>
                  <a:cubicBezTo>
                    <a:pt x="25" y="4"/>
                    <a:pt x="25" y="4"/>
                    <a:pt x="25" y="4"/>
                  </a:cubicBezTo>
                  <a:cubicBezTo>
                    <a:pt x="24" y="4"/>
                    <a:pt x="24" y="4"/>
                    <a:pt x="24" y="4"/>
                  </a:cubicBezTo>
                  <a:cubicBezTo>
                    <a:pt x="24" y="3"/>
                    <a:pt x="24" y="3"/>
                    <a:pt x="24" y="3"/>
                  </a:cubicBezTo>
                  <a:cubicBezTo>
                    <a:pt x="24" y="3"/>
                    <a:pt x="24" y="3"/>
                    <a:pt x="24" y="3"/>
                  </a:cubicBezTo>
                  <a:cubicBezTo>
                    <a:pt x="25" y="3"/>
                    <a:pt x="25" y="3"/>
                    <a:pt x="25" y="3"/>
                  </a:cubicBezTo>
                  <a:cubicBezTo>
                    <a:pt x="25" y="3"/>
                    <a:pt x="25" y="3"/>
                    <a:pt x="25" y="3"/>
                  </a:cubicBezTo>
                  <a:cubicBezTo>
                    <a:pt x="25" y="2"/>
                    <a:pt x="25" y="2"/>
                    <a:pt x="25" y="2"/>
                  </a:cubicBezTo>
                  <a:cubicBezTo>
                    <a:pt x="25" y="2"/>
                    <a:pt x="25" y="2"/>
                    <a:pt x="25" y="2"/>
                  </a:cubicBezTo>
                  <a:cubicBezTo>
                    <a:pt x="26" y="2"/>
                    <a:pt x="26" y="2"/>
                    <a:pt x="26" y="2"/>
                  </a:cubicBezTo>
                  <a:cubicBezTo>
                    <a:pt x="26" y="3"/>
                    <a:pt x="26" y="3"/>
                    <a:pt x="26" y="3"/>
                  </a:cubicBezTo>
                  <a:cubicBezTo>
                    <a:pt x="26" y="3"/>
                    <a:pt x="26" y="3"/>
                    <a:pt x="26" y="3"/>
                  </a:cubicBezTo>
                  <a:cubicBezTo>
                    <a:pt x="26" y="3"/>
                    <a:pt x="26" y="3"/>
                    <a:pt x="26" y="3"/>
                  </a:cubicBezTo>
                  <a:cubicBezTo>
                    <a:pt x="26" y="4"/>
                    <a:pt x="26" y="4"/>
                    <a:pt x="26" y="4"/>
                  </a:cubicBezTo>
                  <a:cubicBezTo>
                    <a:pt x="26" y="4"/>
                    <a:pt x="26" y="4"/>
                    <a:pt x="26" y="4"/>
                  </a:cubicBezTo>
                  <a:cubicBezTo>
                    <a:pt x="25" y="4"/>
                    <a:pt x="25" y="4"/>
                    <a:pt x="25" y="4"/>
                  </a:cubicBezTo>
                  <a:close/>
                  <a:moveTo>
                    <a:pt x="34" y="55"/>
                  </a:moveTo>
                  <a:cubicBezTo>
                    <a:pt x="35" y="55"/>
                    <a:pt x="35" y="55"/>
                    <a:pt x="35" y="55"/>
                  </a:cubicBezTo>
                  <a:cubicBezTo>
                    <a:pt x="35" y="55"/>
                    <a:pt x="35" y="55"/>
                    <a:pt x="35" y="55"/>
                  </a:cubicBezTo>
                  <a:cubicBezTo>
                    <a:pt x="35" y="54"/>
                    <a:pt x="35" y="54"/>
                    <a:pt x="35" y="54"/>
                  </a:cubicBezTo>
                  <a:cubicBezTo>
                    <a:pt x="34" y="54"/>
                    <a:pt x="34" y="54"/>
                    <a:pt x="34" y="54"/>
                  </a:cubicBezTo>
                  <a:cubicBezTo>
                    <a:pt x="34" y="55"/>
                    <a:pt x="34" y="55"/>
                    <a:pt x="34" y="55"/>
                  </a:cubicBezTo>
                  <a:close/>
                  <a:moveTo>
                    <a:pt x="25" y="59"/>
                  </a:moveTo>
                  <a:cubicBezTo>
                    <a:pt x="26" y="59"/>
                    <a:pt x="26" y="59"/>
                    <a:pt x="26" y="59"/>
                  </a:cubicBezTo>
                  <a:cubicBezTo>
                    <a:pt x="27" y="59"/>
                    <a:pt x="27" y="59"/>
                    <a:pt x="27" y="59"/>
                  </a:cubicBezTo>
                  <a:cubicBezTo>
                    <a:pt x="27" y="59"/>
                    <a:pt x="27" y="59"/>
                    <a:pt x="27" y="59"/>
                  </a:cubicBezTo>
                  <a:cubicBezTo>
                    <a:pt x="27" y="59"/>
                    <a:pt x="27" y="59"/>
                    <a:pt x="27" y="59"/>
                  </a:cubicBezTo>
                  <a:cubicBezTo>
                    <a:pt x="27" y="60"/>
                    <a:pt x="27" y="60"/>
                    <a:pt x="27" y="60"/>
                  </a:cubicBezTo>
                  <a:cubicBezTo>
                    <a:pt x="26" y="60"/>
                    <a:pt x="26" y="60"/>
                    <a:pt x="26" y="60"/>
                  </a:cubicBezTo>
                  <a:cubicBezTo>
                    <a:pt x="26" y="59"/>
                    <a:pt x="26" y="59"/>
                    <a:pt x="26" y="59"/>
                  </a:cubicBezTo>
                  <a:cubicBezTo>
                    <a:pt x="25" y="59"/>
                    <a:pt x="25" y="59"/>
                    <a:pt x="25" y="59"/>
                  </a:cubicBezTo>
                  <a:close/>
                  <a:moveTo>
                    <a:pt x="11" y="30"/>
                  </a:moveTo>
                  <a:cubicBezTo>
                    <a:pt x="11" y="30"/>
                    <a:pt x="11" y="30"/>
                    <a:pt x="11" y="30"/>
                  </a:cubicBezTo>
                  <a:cubicBezTo>
                    <a:pt x="11" y="31"/>
                    <a:pt x="11" y="31"/>
                    <a:pt x="11" y="31"/>
                  </a:cubicBezTo>
                  <a:cubicBezTo>
                    <a:pt x="11" y="30"/>
                    <a:pt x="11" y="30"/>
                    <a:pt x="11" y="30"/>
                  </a:cubicBezTo>
                  <a:cubicBezTo>
                    <a:pt x="11" y="30"/>
                    <a:pt x="11" y="30"/>
                    <a:pt x="11" y="30"/>
                  </a:cubicBezTo>
                  <a:close/>
                  <a:moveTo>
                    <a:pt x="7" y="29"/>
                  </a:moveTo>
                  <a:cubicBezTo>
                    <a:pt x="7" y="29"/>
                    <a:pt x="7" y="29"/>
                    <a:pt x="7" y="29"/>
                  </a:cubicBezTo>
                  <a:cubicBezTo>
                    <a:pt x="7" y="29"/>
                    <a:pt x="7" y="29"/>
                    <a:pt x="7" y="29"/>
                  </a:cubicBezTo>
                  <a:cubicBezTo>
                    <a:pt x="7" y="29"/>
                    <a:pt x="7" y="29"/>
                    <a:pt x="7" y="29"/>
                  </a:cubicBezTo>
                  <a:close/>
                  <a:moveTo>
                    <a:pt x="4" y="27"/>
                  </a:moveTo>
                  <a:cubicBezTo>
                    <a:pt x="4" y="26"/>
                    <a:pt x="4" y="26"/>
                    <a:pt x="4" y="26"/>
                  </a:cubicBezTo>
                  <a:cubicBezTo>
                    <a:pt x="5" y="26"/>
                    <a:pt x="5" y="26"/>
                    <a:pt x="5" y="26"/>
                  </a:cubicBezTo>
                  <a:cubicBezTo>
                    <a:pt x="4" y="27"/>
                    <a:pt x="4" y="27"/>
                    <a:pt x="4" y="27"/>
                  </a:cubicBezTo>
                  <a:close/>
                  <a:moveTo>
                    <a:pt x="5" y="26"/>
                  </a:moveTo>
                  <a:cubicBezTo>
                    <a:pt x="6" y="25"/>
                    <a:pt x="6" y="25"/>
                    <a:pt x="6" y="25"/>
                  </a:cubicBezTo>
                  <a:cubicBezTo>
                    <a:pt x="6" y="26"/>
                    <a:pt x="6" y="26"/>
                    <a:pt x="6" y="26"/>
                  </a:cubicBezTo>
                  <a:cubicBezTo>
                    <a:pt x="5" y="26"/>
                    <a:pt x="5" y="26"/>
                    <a:pt x="5" y="26"/>
                  </a:cubicBezTo>
                  <a:close/>
                  <a:moveTo>
                    <a:pt x="7" y="24"/>
                  </a:moveTo>
                  <a:cubicBezTo>
                    <a:pt x="7" y="24"/>
                    <a:pt x="7" y="24"/>
                    <a:pt x="7" y="24"/>
                  </a:cubicBezTo>
                  <a:cubicBezTo>
                    <a:pt x="7" y="24"/>
                    <a:pt x="7" y="24"/>
                    <a:pt x="7" y="24"/>
                  </a:cubicBezTo>
                  <a:cubicBezTo>
                    <a:pt x="7" y="24"/>
                    <a:pt x="7" y="24"/>
                    <a:pt x="7" y="24"/>
                  </a:cubicBezTo>
                  <a:close/>
                  <a:moveTo>
                    <a:pt x="6" y="23"/>
                  </a:moveTo>
                  <a:cubicBezTo>
                    <a:pt x="6" y="24"/>
                    <a:pt x="6" y="24"/>
                    <a:pt x="6" y="24"/>
                  </a:cubicBezTo>
                  <a:cubicBezTo>
                    <a:pt x="7" y="24"/>
                    <a:pt x="7" y="24"/>
                    <a:pt x="7" y="24"/>
                  </a:cubicBezTo>
                  <a:cubicBezTo>
                    <a:pt x="7" y="23"/>
                    <a:pt x="7" y="23"/>
                    <a:pt x="7" y="23"/>
                  </a:cubicBezTo>
                  <a:cubicBezTo>
                    <a:pt x="6" y="23"/>
                    <a:pt x="6" y="23"/>
                    <a:pt x="6" y="23"/>
                  </a:cubicBezTo>
                  <a:close/>
                  <a:moveTo>
                    <a:pt x="18" y="12"/>
                  </a:moveTo>
                  <a:cubicBezTo>
                    <a:pt x="18" y="12"/>
                    <a:pt x="18" y="12"/>
                    <a:pt x="18" y="12"/>
                  </a:cubicBezTo>
                  <a:cubicBezTo>
                    <a:pt x="18" y="11"/>
                    <a:pt x="18" y="11"/>
                    <a:pt x="18" y="11"/>
                  </a:cubicBezTo>
                  <a:cubicBezTo>
                    <a:pt x="18" y="12"/>
                    <a:pt x="18" y="12"/>
                    <a:pt x="18" y="12"/>
                  </a:cubicBezTo>
                  <a:close/>
                  <a:moveTo>
                    <a:pt x="17" y="12"/>
                  </a:moveTo>
                  <a:cubicBezTo>
                    <a:pt x="17" y="12"/>
                    <a:pt x="17" y="12"/>
                    <a:pt x="17" y="12"/>
                  </a:cubicBezTo>
                  <a:cubicBezTo>
                    <a:pt x="18" y="12"/>
                    <a:pt x="18" y="12"/>
                    <a:pt x="18" y="12"/>
                  </a:cubicBezTo>
                  <a:cubicBezTo>
                    <a:pt x="18" y="13"/>
                    <a:pt x="18" y="13"/>
                    <a:pt x="18" y="13"/>
                  </a:cubicBezTo>
                  <a:cubicBezTo>
                    <a:pt x="19" y="12"/>
                    <a:pt x="19" y="12"/>
                    <a:pt x="19" y="12"/>
                  </a:cubicBezTo>
                  <a:cubicBezTo>
                    <a:pt x="18" y="13"/>
                    <a:pt x="18" y="13"/>
                    <a:pt x="18" y="13"/>
                  </a:cubicBezTo>
                  <a:cubicBezTo>
                    <a:pt x="18" y="13"/>
                    <a:pt x="18" y="13"/>
                    <a:pt x="18" y="13"/>
                  </a:cubicBezTo>
                  <a:cubicBezTo>
                    <a:pt x="17" y="13"/>
                    <a:pt x="17" y="13"/>
                    <a:pt x="17" y="13"/>
                  </a:cubicBezTo>
                  <a:cubicBezTo>
                    <a:pt x="17" y="12"/>
                    <a:pt x="17" y="12"/>
                    <a:pt x="17" y="12"/>
                  </a:cubicBezTo>
                  <a:cubicBezTo>
                    <a:pt x="17" y="13"/>
                    <a:pt x="17" y="13"/>
                    <a:pt x="17" y="13"/>
                  </a:cubicBezTo>
                  <a:cubicBezTo>
                    <a:pt x="17" y="13"/>
                    <a:pt x="17" y="13"/>
                    <a:pt x="17" y="13"/>
                  </a:cubicBezTo>
                  <a:cubicBezTo>
                    <a:pt x="17" y="12"/>
                    <a:pt x="17" y="12"/>
                    <a:pt x="17" y="12"/>
                  </a:cubicBezTo>
                  <a:close/>
                  <a:moveTo>
                    <a:pt x="17" y="13"/>
                  </a:moveTo>
                  <a:cubicBezTo>
                    <a:pt x="17" y="14"/>
                    <a:pt x="17" y="14"/>
                    <a:pt x="17" y="14"/>
                  </a:cubicBezTo>
                  <a:cubicBezTo>
                    <a:pt x="17" y="13"/>
                    <a:pt x="17" y="13"/>
                    <a:pt x="17" y="13"/>
                  </a:cubicBezTo>
                  <a:cubicBezTo>
                    <a:pt x="17" y="13"/>
                    <a:pt x="17" y="13"/>
                    <a:pt x="17" y="13"/>
                  </a:cubicBezTo>
                  <a:cubicBezTo>
                    <a:pt x="17" y="13"/>
                    <a:pt x="17" y="13"/>
                    <a:pt x="17" y="13"/>
                  </a:cubicBezTo>
                  <a:close/>
                  <a:moveTo>
                    <a:pt x="4" y="18"/>
                  </a:moveTo>
                  <a:cubicBezTo>
                    <a:pt x="4" y="18"/>
                    <a:pt x="4" y="18"/>
                    <a:pt x="4" y="18"/>
                  </a:cubicBezTo>
                  <a:cubicBezTo>
                    <a:pt x="4" y="17"/>
                    <a:pt x="4" y="17"/>
                    <a:pt x="4" y="17"/>
                  </a:cubicBezTo>
                  <a:cubicBezTo>
                    <a:pt x="4" y="17"/>
                    <a:pt x="4" y="17"/>
                    <a:pt x="4" y="17"/>
                  </a:cubicBezTo>
                  <a:cubicBezTo>
                    <a:pt x="5" y="17"/>
                    <a:pt x="5" y="17"/>
                    <a:pt x="5" y="17"/>
                  </a:cubicBezTo>
                  <a:cubicBezTo>
                    <a:pt x="5" y="16"/>
                    <a:pt x="5" y="16"/>
                    <a:pt x="5" y="16"/>
                  </a:cubicBezTo>
                  <a:cubicBezTo>
                    <a:pt x="7" y="15"/>
                    <a:pt x="7" y="15"/>
                    <a:pt x="7" y="15"/>
                  </a:cubicBezTo>
                  <a:cubicBezTo>
                    <a:pt x="7" y="16"/>
                    <a:pt x="7" y="16"/>
                    <a:pt x="7" y="16"/>
                  </a:cubicBezTo>
                  <a:cubicBezTo>
                    <a:pt x="6" y="17"/>
                    <a:pt x="6" y="17"/>
                    <a:pt x="6" y="17"/>
                  </a:cubicBezTo>
                  <a:cubicBezTo>
                    <a:pt x="6" y="17"/>
                    <a:pt x="6" y="17"/>
                    <a:pt x="6" y="17"/>
                  </a:cubicBezTo>
                  <a:cubicBezTo>
                    <a:pt x="6" y="18"/>
                    <a:pt x="6" y="18"/>
                    <a:pt x="6" y="18"/>
                  </a:cubicBezTo>
                  <a:cubicBezTo>
                    <a:pt x="6" y="18"/>
                    <a:pt x="6" y="18"/>
                    <a:pt x="6" y="18"/>
                  </a:cubicBezTo>
                  <a:cubicBezTo>
                    <a:pt x="5" y="18"/>
                    <a:pt x="5" y="18"/>
                    <a:pt x="5" y="18"/>
                  </a:cubicBezTo>
                  <a:cubicBezTo>
                    <a:pt x="4" y="18"/>
                    <a:pt x="4" y="18"/>
                    <a:pt x="4" y="18"/>
                  </a:cubicBezTo>
                  <a:cubicBezTo>
                    <a:pt x="4" y="18"/>
                    <a:pt x="4" y="18"/>
                    <a:pt x="4" y="18"/>
                  </a:cubicBezTo>
                  <a:close/>
                  <a:moveTo>
                    <a:pt x="4" y="19"/>
                  </a:moveTo>
                  <a:cubicBezTo>
                    <a:pt x="4" y="19"/>
                    <a:pt x="4" y="19"/>
                    <a:pt x="4" y="19"/>
                  </a:cubicBezTo>
                  <a:cubicBezTo>
                    <a:pt x="5" y="19"/>
                    <a:pt x="5" y="19"/>
                    <a:pt x="5" y="19"/>
                  </a:cubicBezTo>
                  <a:cubicBezTo>
                    <a:pt x="5" y="18"/>
                    <a:pt x="5" y="18"/>
                    <a:pt x="5" y="18"/>
                  </a:cubicBezTo>
                  <a:cubicBezTo>
                    <a:pt x="4" y="19"/>
                    <a:pt x="4" y="19"/>
                    <a:pt x="4" y="19"/>
                  </a:cubicBezTo>
                  <a:cubicBezTo>
                    <a:pt x="4" y="19"/>
                    <a:pt x="4" y="19"/>
                    <a:pt x="4" y="19"/>
                  </a:cubicBezTo>
                  <a:cubicBezTo>
                    <a:pt x="4" y="19"/>
                    <a:pt x="4" y="19"/>
                    <a:pt x="4" y="19"/>
                  </a:cubicBezTo>
                  <a:close/>
                  <a:moveTo>
                    <a:pt x="4" y="20"/>
                  </a:moveTo>
                  <a:cubicBezTo>
                    <a:pt x="3" y="21"/>
                    <a:pt x="3" y="21"/>
                    <a:pt x="3" y="21"/>
                  </a:cubicBezTo>
                  <a:cubicBezTo>
                    <a:pt x="2" y="20"/>
                    <a:pt x="2" y="20"/>
                    <a:pt x="2" y="20"/>
                  </a:cubicBezTo>
                  <a:cubicBezTo>
                    <a:pt x="3" y="20"/>
                    <a:pt x="3" y="20"/>
                    <a:pt x="3" y="20"/>
                  </a:cubicBezTo>
                  <a:cubicBezTo>
                    <a:pt x="4" y="20"/>
                    <a:pt x="4" y="20"/>
                    <a:pt x="4" y="20"/>
                  </a:cubicBezTo>
                  <a:cubicBezTo>
                    <a:pt x="4" y="20"/>
                    <a:pt x="4" y="20"/>
                    <a:pt x="4" y="20"/>
                  </a:cubicBezTo>
                  <a:close/>
                  <a:moveTo>
                    <a:pt x="3" y="21"/>
                  </a:moveTo>
                  <a:cubicBezTo>
                    <a:pt x="3" y="21"/>
                    <a:pt x="3" y="21"/>
                    <a:pt x="3" y="21"/>
                  </a:cubicBezTo>
                  <a:cubicBezTo>
                    <a:pt x="3" y="21"/>
                    <a:pt x="3" y="21"/>
                    <a:pt x="3" y="21"/>
                  </a:cubicBezTo>
                  <a:cubicBezTo>
                    <a:pt x="4" y="21"/>
                    <a:pt x="4" y="21"/>
                    <a:pt x="4" y="21"/>
                  </a:cubicBezTo>
                  <a:cubicBezTo>
                    <a:pt x="3" y="21"/>
                    <a:pt x="3" y="21"/>
                    <a:pt x="3" y="21"/>
                  </a:cubicBezTo>
                  <a:close/>
                  <a:moveTo>
                    <a:pt x="2" y="23"/>
                  </a:moveTo>
                  <a:cubicBezTo>
                    <a:pt x="3" y="24"/>
                    <a:pt x="3" y="24"/>
                    <a:pt x="3" y="24"/>
                  </a:cubicBezTo>
                  <a:cubicBezTo>
                    <a:pt x="2" y="24"/>
                    <a:pt x="2" y="24"/>
                    <a:pt x="2" y="24"/>
                  </a:cubicBezTo>
                  <a:cubicBezTo>
                    <a:pt x="2" y="24"/>
                    <a:pt x="2" y="24"/>
                    <a:pt x="2" y="24"/>
                  </a:cubicBezTo>
                  <a:cubicBezTo>
                    <a:pt x="2" y="23"/>
                    <a:pt x="2" y="23"/>
                    <a:pt x="2" y="23"/>
                  </a:cubicBezTo>
                  <a:close/>
                  <a:moveTo>
                    <a:pt x="3" y="23"/>
                  </a:moveTo>
                  <a:cubicBezTo>
                    <a:pt x="3" y="22"/>
                    <a:pt x="3" y="22"/>
                    <a:pt x="3" y="22"/>
                  </a:cubicBezTo>
                  <a:cubicBezTo>
                    <a:pt x="3" y="22"/>
                    <a:pt x="3" y="22"/>
                    <a:pt x="3" y="22"/>
                  </a:cubicBezTo>
                  <a:cubicBezTo>
                    <a:pt x="3" y="21"/>
                    <a:pt x="3" y="21"/>
                    <a:pt x="3" y="21"/>
                  </a:cubicBezTo>
                  <a:cubicBezTo>
                    <a:pt x="3" y="21"/>
                    <a:pt x="3" y="21"/>
                    <a:pt x="3" y="21"/>
                  </a:cubicBezTo>
                  <a:cubicBezTo>
                    <a:pt x="3" y="22"/>
                    <a:pt x="3" y="22"/>
                    <a:pt x="3" y="22"/>
                  </a:cubicBezTo>
                  <a:cubicBezTo>
                    <a:pt x="3" y="22"/>
                    <a:pt x="3" y="22"/>
                    <a:pt x="3" y="22"/>
                  </a:cubicBezTo>
                  <a:cubicBezTo>
                    <a:pt x="3" y="23"/>
                    <a:pt x="3" y="23"/>
                    <a:pt x="3" y="23"/>
                  </a:cubicBezTo>
                  <a:cubicBezTo>
                    <a:pt x="3" y="23"/>
                    <a:pt x="3" y="23"/>
                    <a:pt x="3" y="23"/>
                  </a:cubicBezTo>
                  <a:close/>
                  <a:moveTo>
                    <a:pt x="8" y="23"/>
                  </a:moveTo>
                  <a:cubicBezTo>
                    <a:pt x="8" y="23"/>
                    <a:pt x="8" y="23"/>
                    <a:pt x="8" y="23"/>
                  </a:cubicBezTo>
                  <a:cubicBezTo>
                    <a:pt x="7" y="23"/>
                    <a:pt x="7" y="23"/>
                    <a:pt x="7" y="23"/>
                  </a:cubicBezTo>
                  <a:cubicBezTo>
                    <a:pt x="6" y="22"/>
                    <a:pt x="6" y="22"/>
                    <a:pt x="6" y="22"/>
                  </a:cubicBezTo>
                  <a:cubicBezTo>
                    <a:pt x="6" y="22"/>
                    <a:pt x="6" y="22"/>
                    <a:pt x="6" y="22"/>
                  </a:cubicBezTo>
                  <a:cubicBezTo>
                    <a:pt x="6" y="21"/>
                    <a:pt x="6" y="21"/>
                    <a:pt x="6" y="21"/>
                  </a:cubicBezTo>
                  <a:cubicBezTo>
                    <a:pt x="6" y="22"/>
                    <a:pt x="6" y="22"/>
                    <a:pt x="6" y="22"/>
                  </a:cubicBezTo>
                  <a:cubicBezTo>
                    <a:pt x="5" y="21"/>
                    <a:pt x="5" y="21"/>
                    <a:pt x="5" y="21"/>
                  </a:cubicBezTo>
                  <a:cubicBezTo>
                    <a:pt x="5" y="21"/>
                    <a:pt x="5" y="21"/>
                    <a:pt x="5" y="21"/>
                  </a:cubicBezTo>
                  <a:cubicBezTo>
                    <a:pt x="6" y="21"/>
                    <a:pt x="6" y="21"/>
                    <a:pt x="6" y="21"/>
                  </a:cubicBezTo>
                  <a:cubicBezTo>
                    <a:pt x="5" y="20"/>
                    <a:pt x="5" y="20"/>
                    <a:pt x="5" y="20"/>
                  </a:cubicBezTo>
                  <a:cubicBezTo>
                    <a:pt x="6" y="21"/>
                    <a:pt x="6" y="21"/>
                    <a:pt x="6" y="21"/>
                  </a:cubicBezTo>
                  <a:cubicBezTo>
                    <a:pt x="6" y="20"/>
                    <a:pt x="6" y="20"/>
                    <a:pt x="6" y="20"/>
                  </a:cubicBezTo>
                  <a:cubicBezTo>
                    <a:pt x="7" y="20"/>
                    <a:pt x="7" y="20"/>
                    <a:pt x="7" y="20"/>
                  </a:cubicBezTo>
                  <a:cubicBezTo>
                    <a:pt x="7" y="20"/>
                    <a:pt x="7" y="20"/>
                    <a:pt x="7" y="20"/>
                  </a:cubicBezTo>
                  <a:cubicBezTo>
                    <a:pt x="7" y="22"/>
                    <a:pt x="7" y="22"/>
                    <a:pt x="7" y="22"/>
                  </a:cubicBezTo>
                  <a:cubicBezTo>
                    <a:pt x="8" y="22"/>
                    <a:pt x="8" y="22"/>
                    <a:pt x="8" y="22"/>
                  </a:cubicBezTo>
                  <a:cubicBezTo>
                    <a:pt x="9" y="22"/>
                    <a:pt x="9" y="22"/>
                    <a:pt x="9" y="22"/>
                  </a:cubicBezTo>
                  <a:cubicBezTo>
                    <a:pt x="9" y="22"/>
                    <a:pt x="9" y="22"/>
                    <a:pt x="9" y="22"/>
                  </a:cubicBezTo>
                  <a:cubicBezTo>
                    <a:pt x="8" y="23"/>
                    <a:pt x="8" y="23"/>
                    <a:pt x="8" y="23"/>
                  </a:cubicBezTo>
                  <a:cubicBezTo>
                    <a:pt x="8" y="23"/>
                    <a:pt x="8" y="23"/>
                    <a:pt x="8" y="23"/>
                  </a:cubicBezTo>
                  <a:cubicBezTo>
                    <a:pt x="8" y="23"/>
                    <a:pt x="8" y="23"/>
                    <a:pt x="8" y="23"/>
                  </a:cubicBezTo>
                  <a:close/>
                  <a:moveTo>
                    <a:pt x="6" y="28"/>
                  </a:moveTo>
                  <a:cubicBezTo>
                    <a:pt x="8" y="27"/>
                    <a:pt x="8" y="27"/>
                    <a:pt x="8" y="27"/>
                  </a:cubicBezTo>
                  <a:cubicBezTo>
                    <a:pt x="8" y="28"/>
                    <a:pt x="8" y="28"/>
                    <a:pt x="8" y="28"/>
                  </a:cubicBezTo>
                  <a:cubicBezTo>
                    <a:pt x="9" y="27"/>
                    <a:pt x="9" y="27"/>
                    <a:pt x="9" y="27"/>
                  </a:cubicBezTo>
                  <a:cubicBezTo>
                    <a:pt x="8" y="26"/>
                    <a:pt x="8" y="26"/>
                    <a:pt x="8" y="26"/>
                  </a:cubicBezTo>
                  <a:cubicBezTo>
                    <a:pt x="8" y="26"/>
                    <a:pt x="8" y="26"/>
                    <a:pt x="8" y="26"/>
                  </a:cubicBezTo>
                  <a:cubicBezTo>
                    <a:pt x="7" y="26"/>
                    <a:pt x="7" y="26"/>
                    <a:pt x="7" y="26"/>
                  </a:cubicBezTo>
                  <a:cubicBezTo>
                    <a:pt x="6" y="26"/>
                    <a:pt x="6" y="26"/>
                    <a:pt x="6" y="26"/>
                  </a:cubicBezTo>
                  <a:cubicBezTo>
                    <a:pt x="7" y="27"/>
                    <a:pt x="7" y="27"/>
                    <a:pt x="7" y="27"/>
                  </a:cubicBezTo>
                  <a:cubicBezTo>
                    <a:pt x="7" y="27"/>
                    <a:pt x="7" y="27"/>
                    <a:pt x="7" y="27"/>
                  </a:cubicBezTo>
                  <a:cubicBezTo>
                    <a:pt x="7" y="27"/>
                    <a:pt x="7" y="27"/>
                    <a:pt x="7" y="27"/>
                  </a:cubicBezTo>
                  <a:cubicBezTo>
                    <a:pt x="6" y="28"/>
                    <a:pt x="6" y="28"/>
                    <a:pt x="6" y="28"/>
                  </a:cubicBezTo>
                  <a:close/>
                  <a:moveTo>
                    <a:pt x="7" y="30"/>
                  </a:moveTo>
                  <a:cubicBezTo>
                    <a:pt x="7" y="30"/>
                    <a:pt x="7" y="30"/>
                    <a:pt x="7" y="30"/>
                  </a:cubicBezTo>
                  <a:cubicBezTo>
                    <a:pt x="9" y="28"/>
                    <a:pt x="9" y="28"/>
                    <a:pt x="9" y="28"/>
                  </a:cubicBezTo>
                  <a:cubicBezTo>
                    <a:pt x="8" y="30"/>
                    <a:pt x="8" y="30"/>
                    <a:pt x="8" y="30"/>
                  </a:cubicBezTo>
                  <a:cubicBezTo>
                    <a:pt x="7" y="30"/>
                    <a:pt x="7" y="30"/>
                    <a:pt x="7" y="30"/>
                  </a:cubicBezTo>
                  <a:close/>
                  <a:moveTo>
                    <a:pt x="6" y="31"/>
                  </a:moveTo>
                  <a:cubicBezTo>
                    <a:pt x="7" y="31"/>
                    <a:pt x="7" y="31"/>
                    <a:pt x="7" y="31"/>
                  </a:cubicBezTo>
                  <a:cubicBezTo>
                    <a:pt x="7" y="30"/>
                    <a:pt x="7" y="30"/>
                    <a:pt x="7" y="30"/>
                  </a:cubicBezTo>
                  <a:cubicBezTo>
                    <a:pt x="6" y="30"/>
                    <a:pt x="6" y="30"/>
                    <a:pt x="6" y="30"/>
                  </a:cubicBezTo>
                  <a:cubicBezTo>
                    <a:pt x="6" y="31"/>
                    <a:pt x="6" y="31"/>
                    <a:pt x="6" y="31"/>
                  </a:cubicBezTo>
                  <a:cubicBezTo>
                    <a:pt x="6" y="31"/>
                    <a:pt x="6" y="31"/>
                    <a:pt x="6" y="31"/>
                  </a:cubicBezTo>
                  <a:cubicBezTo>
                    <a:pt x="6" y="31"/>
                    <a:pt x="6" y="31"/>
                    <a:pt x="6" y="31"/>
                  </a:cubicBezTo>
                  <a:close/>
                  <a:moveTo>
                    <a:pt x="10" y="31"/>
                  </a:moveTo>
                  <a:cubicBezTo>
                    <a:pt x="10" y="33"/>
                    <a:pt x="10" y="33"/>
                    <a:pt x="10" y="33"/>
                  </a:cubicBezTo>
                  <a:cubicBezTo>
                    <a:pt x="11" y="33"/>
                    <a:pt x="11" y="33"/>
                    <a:pt x="11" y="33"/>
                  </a:cubicBezTo>
                  <a:cubicBezTo>
                    <a:pt x="11" y="32"/>
                    <a:pt x="11" y="32"/>
                    <a:pt x="11" y="32"/>
                  </a:cubicBezTo>
                  <a:cubicBezTo>
                    <a:pt x="10" y="31"/>
                    <a:pt x="10" y="31"/>
                    <a:pt x="10" y="31"/>
                  </a:cubicBezTo>
                  <a:cubicBezTo>
                    <a:pt x="10" y="31"/>
                    <a:pt x="10" y="31"/>
                    <a:pt x="10" y="31"/>
                  </a:cubicBezTo>
                  <a:close/>
                  <a:moveTo>
                    <a:pt x="13" y="45"/>
                  </a:moveTo>
                  <a:cubicBezTo>
                    <a:pt x="14" y="45"/>
                    <a:pt x="14" y="45"/>
                    <a:pt x="14" y="45"/>
                  </a:cubicBezTo>
                  <a:cubicBezTo>
                    <a:pt x="15" y="44"/>
                    <a:pt x="15" y="44"/>
                    <a:pt x="15" y="44"/>
                  </a:cubicBezTo>
                  <a:cubicBezTo>
                    <a:pt x="14" y="44"/>
                    <a:pt x="14" y="44"/>
                    <a:pt x="14" y="44"/>
                  </a:cubicBezTo>
                  <a:cubicBezTo>
                    <a:pt x="14" y="44"/>
                    <a:pt x="14" y="44"/>
                    <a:pt x="14" y="44"/>
                  </a:cubicBezTo>
                  <a:cubicBezTo>
                    <a:pt x="13" y="44"/>
                    <a:pt x="13" y="44"/>
                    <a:pt x="13" y="44"/>
                  </a:cubicBezTo>
                  <a:cubicBezTo>
                    <a:pt x="13" y="44"/>
                    <a:pt x="13" y="45"/>
                    <a:pt x="13" y="45"/>
                  </a:cubicBezTo>
                  <a:close/>
                  <a:moveTo>
                    <a:pt x="12" y="40"/>
                  </a:moveTo>
                  <a:cubicBezTo>
                    <a:pt x="12" y="39"/>
                    <a:pt x="12" y="39"/>
                    <a:pt x="12" y="39"/>
                  </a:cubicBezTo>
                  <a:cubicBezTo>
                    <a:pt x="13" y="38"/>
                    <a:pt x="13" y="38"/>
                    <a:pt x="13" y="38"/>
                  </a:cubicBezTo>
                  <a:cubicBezTo>
                    <a:pt x="13" y="39"/>
                    <a:pt x="13" y="39"/>
                    <a:pt x="13" y="39"/>
                  </a:cubicBezTo>
                  <a:cubicBezTo>
                    <a:pt x="13" y="39"/>
                    <a:pt x="13" y="39"/>
                    <a:pt x="13" y="39"/>
                  </a:cubicBezTo>
                  <a:cubicBezTo>
                    <a:pt x="12" y="40"/>
                    <a:pt x="12" y="40"/>
                    <a:pt x="12" y="40"/>
                  </a:cubicBezTo>
                  <a:cubicBezTo>
                    <a:pt x="12" y="40"/>
                    <a:pt x="12" y="40"/>
                    <a:pt x="12" y="40"/>
                  </a:cubicBezTo>
                  <a:close/>
                  <a:moveTo>
                    <a:pt x="10" y="63"/>
                  </a:moveTo>
                  <a:cubicBezTo>
                    <a:pt x="11" y="63"/>
                    <a:pt x="11" y="63"/>
                    <a:pt x="11" y="63"/>
                  </a:cubicBezTo>
                  <a:cubicBezTo>
                    <a:pt x="10" y="62"/>
                    <a:pt x="10" y="62"/>
                    <a:pt x="10" y="62"/>
                  </a:cubicBezTo>
                  <a:cubicBezTo>
                    <a:pt x="11" y="62"/>
                    <a:pt x="11" y="62"/>
                    <a:pt x="11" y="62"/>
                  </a:cubicBezTo>
                  <a:cubicBezTo>
                    <a:pt x="11" y="62"/>
                    <a:pt x="11" y="62"/>
                    <a:pt x="11" y="62"/>
                  </a:cubicBezTo>
                  <a:cubicBezTo>
                    <a:pt x="11" y="62"/>
                    <a:pt x="11" y="62"/>
                    <a:pt x="11" y="62"/>
                  </a:cubicBezTo>
                  <a:cubicBezTo>
                    <a:pt x="12" y="62"/>
                    <a:pt x="12" y="62"/>
                    <a:pt x="12" y="62"/>
                  </a:cubicBezTo>
                  <a:cubicBezTo>
                    <a:pt x="12" y="61"/>
                    <a:pt x="12" y="61"/>
                    <a:pt x="12" y="61"/>
                  </a:cubicBezTo>
                  <a:cubicBezTo>
                    <a:pt x="13" y="61"/>
                    <a:pt x="13" y="61"/>
                    <a:pt x="13" y="61"/>
                  </a:cubicBezTo>
                  <a:cubicBezTo>
                    <a:pt x="14" y="61"/>
                    <a:pt x="14" y="61"/>
                    <a:pt x="14" y="61"/>
                  </a:cubicBezTo>
                  <a:cubicBezTo>
                    <a:pt x="14" y="61"/>
                    <a:pt x="14" y="61"/>
                    <a:pt x="14" y="61"/>
                  </a:cubicBezTo>
                  <a:cubicBezTo>
                    <a:pt x="14" y="61"/>
                    <a:pt x="14" y="61"/>
                    <a:pt x="14" y="61"/>
                  </a:cubicBezTo>
                  <a:cubicBezTo>
                    <a:pt x="15" y="61"/>
                    <a:pt x="15" y="61"/>
                    <a:pt x="15" y="61"/>
                  </a:cubicBezTo>
                  <a:cubicBezTo>
                    <a:pt x="15" y="61"/>
                    <a:pt x="15" y="61"/>
                    <a:pt x="15" y="61"/>
                  </a:cubicBezTo>
                  <a:cubicBezTo>
                    <a:pt x="16" y="62"/>
                    <a:pt x="16" y="62"/>
                    <a:pt x="16" y="62"/>
                  </a:cubicBezTo>
                  <a:cubicBezTo>
                    <a:pt x="17" y="62"/>
                    <a:pt x="17" y="62"/>
                    <a:pt x="17" y="62"/>
                  </a:cubicBezTo>
                  <a:cubicBezTo>
                    <a:pt x="16" y="61"/>
                    <a:pt x="16" y="61"/>
                    <a:pt x="16" y="61"/>
                  </a:cubicBezTo>
                  <a:cubicBezTo>
                    <a:pt x="17" y="61"/>
                    <a:pt x="17" y="61"/>
                    <a:pt x="17" y="61"/>
                  </a:cubicBezTo>
                  <a:cubicBezTo>
                    <a:pt x="17" y="61"/>
                    <a:pt x="17" y="61"/>
                    <a:pt x="17" y="61"/>
                  </a:cubicBezTo>
                  <a:cubicBezTo>
                    <a:pt x="17" y="60"/>
                    <a:pt x="17" y="60"/>
                    <a:pt x="17" y="60"/>
                  </a:cubicBezTo>
                  <a:cubicBezTo>
                    <a:pt x="17" y="60"/>
                    <a:pt x="17" y="60"/>
                    <a:pt x="17" y="60"/>
                  </a:cubicBezTo>
                  <a:cubicBezTo>
                    <a:pt x="18" y="59"/>
                    <a:pt x="18" y="59"/>
                    <a:pt x="18" y="59"/>
                  </a:cubicBezTo>
                  <a:cubicBezTo>
                    <a:pt x="18" y="59"/>
                    <a:pt x="18" y="59"/>
                    <a:pt x="18" y="59"/>
                  </a:cubicBezTo>
                  <a:cubicBezTo>
                    <a:pt x="20" y="59"/>
                    <a:pt x="20" y="59"/>
                    <a:pt x="20" y="59"/>
                  </a:cubicBezTo>
                  <a:cubicBezTo>
                    <a:pt x="20" y="59"/>
                    <a:pt x="20" y="59"/>
                    <a:pt x="20" y="59"/>
                  </a:cubicBezTo>
                  <a:cubicBezTo>
                    <a:pt x="21" y="60"/>
                    <a:pt x="21" y="60"/>
                    <a:pt x="21" y="60"/>
                  </a:cubicBezTo>
                  <a:cubicBezTo>
                    <a:pt x="22" y="59"/>
                    <a:pt x="22" y="59"/>
                    <a:pt x="22" y="59"/>
                  </a:cubicBezTo>
                  <a:cubicBezTo>
                    <a:pt x="23" y="59"/>
                    <a:pt x="23" y="59"/>
                    <a:pt x="23" y="59"/>
                  </a:cubicBezTo>
                  <a:cubicBezTo>
                    <a:pt x="23" y="60"/>
                    <a:pt x="23" y="60"/>
                    <a:pt x="23" y="60"/>
                  </a:cubicBezTo>
                  <a:cubicBezTo>
                    <a:pt x="24" y="59"/>
                    <a:pt x="24" y="59"/>
                    <a:pt x="24" y="59"/>
                  </a:cubicBezTo>
                  <a:cubicBezTo>
                    <a:pt x="25" y="59"/>
                    <a:pt x="25" y="59"/>
                    <a:pt x="25" y="59"/>
                  </a:cubicBezTo>
                  <a:cubicBezTo>
                    <a:pt x="25" y="59"/>
                    <a:pt x="25" y="59"/>
                    <a:pt x="25" y="59"/>
                  </a:cubicBezTo>
                  <a:cubicBezTo>
                    <a:pt x="26" y="58"/>
                    <a:pt x="26" y="58"/>
                    <a:pt x="26" y="58"/>
                  </a:cubicBezTo>
                  <a:cubicBezTo>
                    <a:pt x="27" y="58"/>
                    <a:pt x="27" y="58"/>
                    <a:pt x="27" y="58"/>
                  </a:cubicBezTo>
                  <a:cubicBezTo>
                    <a:pt x="27" y="58"/>
                    <a:pt x="27" y="58"/>
                    <a:pt x="27" y="58"/>
                  </a:cubicBezTo>
                  <a:cubicBezTo>
                    <a:pt x="28" y="58"/>
                    <a:pt x="28" y="58"/>
                    <a:pt x="28" y="58"/>
                  </a:cubicBezTo>
                  <a:cubicBezTo>
                    <a:pt x="28" y="58"/>
                    <a:pt x="28" y="58"/>
                    <a:pt x="28" y="58"/>
                  </a:cubicBezTo>
                  <a:cubicBezTo>
                    <a:pt x="28" y="59"/>
                    <a:pt x="28" y="59"/>
                    <a:pt x="28" y="59"/>
                  </a:cubicBezTo>
                  <a:cubicBezTo>
                    <a:pt x="29" y="58"/>
                    <a:pt x="29" y="58"/>
                    <a:pt x="29" y="58"/>
                  </a:cubicBezTo>
                  <a:cubicBezTo>
                    <a:pt x="30" y="58"/>
                    <a:pt x="30" y="58"/>
                    <a:pt x="30" y="58"/>
                  </a:cubicBezTo>
                  <a:cubicBezTo>
                    <a:pt x="31" y="58"/>
                    <a:pt x="31" y="58"/>
                    <a:pt x="31" y="58"/>
                  </a:cubicBezTo>
                  <a:cubicBezTo>
                    <a:pt x="32" y="58"/>
                    <a:pt x="32" y="58"/>
                    <a:pt x="32" y="58"/>
                  </a:cubicBezTo>
                  <a:cubicBezTo>
                    <a:pt x="33" y="58"/>
                    <a:pt x="33" y="58"/>
                    <a:pt x="33" y="58"/>
                  </a:cubicBezTo>
                  <a:cubicBezTo>
                    <a:pt x="33" y="58"/>
                    <a:pt x="33" y="58"/>
                    <a:pt x="33" y="58"/>
                  </a:cubicBezTo>
                  <a:cubicBezTo>
                    <a:pt x="34" y="58"/>
                    <a:pt x="34" y="58"/>
                    <a:pt x="34" y="58"/>
                  </a:cubicBezTo>
                  <a:cubicBezTo>
                    <a:pt x="35" y="57"/>
                    <a:pt x="35" y="57"/>
                    <a:pt x="35" y="57"/>
                  </a:cubicBezTo>
                  <a:cubicBezTo>
                    <a:pt x="35" y="57"/>
                    <a:pt x="35" y="57"/>
                    <a:pt x="35" y="57"/>
                  </a:cubicBezTo>
                  <a:cubicBezTo>
                    <a:pt x="35" y="57"/>
                    <a:pt x="35" y="57"/>
                    <a:pt x="35" y="57"/>
                  </a:cubicBezTo>
                  <a:cubicBezTo>
                    <a:pt x="35" y="57"/>
                    <a:pt x="35" y="57"/>
                    <a:pt x="35" y="57"/>
                  </a:cubicBezTo>
                  <a:cubicBezTo>
                    <a:pt x="36" y="56"/>
                    <a:pt x="36" y="56"/>
                    <a:pt x="36" y="56"/>
                  </a:cubicBezTo>
                  <a:cubicBezTo>
                    <a:pt x="37" y="56"/>
                    <a:pt x="37" y="56"/>
                    <a:pt x="37" y="56"/>
                  </a:cubicBezTo>
                  <a:cubicBezTo>
                    <a:pt x="37" y="55"/>
                    <a:pt x="37" y="55"/>
                    <a:pt x="37" y="55"/>
                  </a:cubicBezTo>
                  <a:cubicBezTo>
                    <a:pt x="37" y="55"/>
                    <a:pt x="37" y="55"/>
                    <a:pt x="37" y="55"/>
                  </a:cubicBezTo>
                  <a:cubicBezTo>
                    <a:pt x="37" y="55"/>
                    <a:pt x="37" y="55"/>
                    <a:pt x="37" y="55"/>
                  </a:cubicBezTo>
                  <a:cubicBezTo>
                    <a:pt x="36" y="55"/>
                    <a:pt x="36" y="55"/>
                    <a:pt x="36" y="55"/>
                  </a:cubicBezTo>
                  <a:cubicBezTo>
                    <a:pt x="35" y="55"/>
                    <a:pt x="35" y="55"/>
                    <a:pt x="35" y="55"/>
                  </a:cubicBezTo>
                  <a:cubicBezTo>
                    <a:pt x="35" y="55"/>
                    <a:pt x="35" y="55"/>
                    <a:pt x="35" y="55"/>
                  </a:cubicBezTo>
                  <a:cubicBezTo>
                    <a:pt x="34" y="55"/>
                    <a:pt x="34" y="55"/>
                    <a:pt x="34" y="55"/>
                  </a:cubicBezTo>
                  <a:cubicBezTo>
                    <a:pt x="34" y="55"/>
                    <a:pt x="34" y="55"/>
                    <a:pt x="34" y="55"/>
                  </a:cubicBezTo>
                  <a:cubicBezTo>
                    <a:pt x="34" y="54"/>
                    <a:pt x="34" y="54"/>
                    <a:pt x="34" y="54"/>
                  </a:cubicBezTo>
                  <a:cubicBezTo>
                    <a:pt x="34" y="54"/>
                    <a:pt x="34" y="54"/>
                    <a:pt x="34" y="54"/>
                  </a:cubicBezTo>
                  <a:cubicBezTo>
                    <a:pt x="34" y="54"/>
                    <a:pt x="34" y="54"/>
                    <a:pt x="34" y="54"/>
                  </a:cubicBezTo>
                  <a:cubicBezTo>
                    <a:pt x="33" y="54"/>
                    <a:pt x="33" y="54"/>
                    <a:pt x="33" y="54"/>
                  </a:cubicBezTo>
                  <a:cubicBezTo>
                    <a:pt x="33" y="54"/>
                    <a:pt x="33" y="54"/>
                    <a:pt x="33" y="54"/>
                  </a:cubicBezTo>
                  <a:cubicBezTo>
                    <a:pt x="34" y="54"/>
                    <a:pt x="34" y="54"/>
                    <a:pt x="34" y="54"/>
                  </a:cubicBezTo>
                  <a:cubicBezTo>
                    <a:pt x="34" y="54"/>
                    <a:pt x="34" y="54"/>
                    <a:pt x="34" y="54"/>
                  </a:cubicBezTo>
                  <a:cubicBezTo>
                    <a:pt x="35" y="54"/>
                    <a:pt x="35" y="54"/>
                    <a:pt x="35" y="54"/>
                  </a:cubicBezTo>
                  <a:cubicBezTo>
                    <a:pt x="35" y="53"/>
                    <a:pt x="35" y="53"/>
                    <a:pt x="35" y="53"/>
                  </a:cubicBezTo>
                  <a:cubicBezTo>
                    <a:pt x="34" y="53"/>
                    <a:pt x="34" y="53"/>
                    <a:pt x="34" y="53"/>
                  </a:cubicBezTo>
                  <a:cubicBezTo>
                    <a:pt x="35" y="53"/>
                    <a:pt x="35" y="53"/>
                    <a:pt x="35" y="53"/>
                  </a:cubicBezTo>
                  <a:cubicBezTo>
                    <a:pt x="35" y="52"/>
                    <a:pt x="35" y="52"/>
                    <a:pt x="35" y="52"/>
                  </a:cubicBezTo>
                  <a:cubicBezTo>
                    <a:pt x="35" y="53"/>
                    <a:pt x="35" y="53"/>
                    <a:pt x="35" y="53"/>
                  </a:cubicBezTo>
                  <a:cubicBezTo>
                    <a:pt x="36" y="52"/>
                    <a:pt x="36" y="52"/>
                    <a:pt x="36" y="52"/>
                  </a:cubicBezTo>
                  <a:cubicBezTo>
                    <a:pt x="36" y="52"/>
                    <a:pt x="36" y="52"/>
                    <a:pt x="36" y="52"/>
                  </a:cubicBezTo>
                  <a:cubicBezTo>
                    <a:pt x="36" y="52"/>
                    <a:pt x="36" y="52"/>
                    <a:pt x="36" y="52"/>
                  </a:cubicBezTo>
                  <a:cubicBezTo>
                    <a:pt x="36" y="51"/>
                    <a:pt x="36" y="51"/>
                    <a:pt x="36" y="51"/>
                  </a:cubicBezTo>
                  <a:cubicBezTo>
                    <a:pt x="35" y="51"/>
                    <a:pt x="35" y="51"/>
                    <a:pt x="35" y="51"/>
                  </a:cubicBezTo>
                  <a:cubicBezTo>
                    <a:pt x="36" y="51"/>
                    <a:pt x="36" y="51"/>
                    <a:pt x="36" y="51"/>
                  </a:cubicBezTo>
                  <a:cubicBezTo>
                    <a:pt x="36" y="51"/>
                    <a:pt x="36" y="51"/>
                    <a:pt x="36" y="51"/>
                  </a:cubicBezTo>
                  <a:cubicBezTo>
                    <a:pt x="36" y="51"/>
                    <a:pt x="36" y="51"/>
                    <a:pt x="36" y="51"/>
                  </a:cubicBezTo>
                  <a:cubicBezTo>
                    <a:pt x="37" y="51"/>
                    <a:pt x="37" y="51"/>
                    <a:pt x="37" y="51"/>
                  </a:cubicBezTo>
                  <a:cubicBezTo>
                    <a:pt x="37" y="51"/>
                    <a:pt x="37" y="51"/>
                    <a:pt x="37" y="51"/>
                  </a:cubicBezTo>
                  <a:cubicBezTo>
                    <a:pt x="37" y="49"/>
                    <a:pt x="37" y="49"/>
                    <a:pt x="37" y="49"/>
                  </a:cubicBezTo>
                  <a:cubicBezTo>
                    <a:pt x="38" y="48"/>
                    <a:pt x="38" y="48"/>
                    <a:pt x="38" y="48"/>
                  </a:cubicBezTo>
                  <a:cubicBezTo>
                    <a:pt x="37" y="48"/>
                    <a:pt x="37" y="48"/>
                    <a:pt x="37" y="48"/>
                  </a:cubicBezTo>
                  <a:cubicBezTo>
                    <a:pt x="37" y="47"/>
                    <a:pt x="37" y="47"/>
                    <a:pt x="37" y="47"/>
                  </a:cubicBezTo>
                  <a:cubicBezTo>
                    <a:pt x="36" y="46"/>
                    <a:pt x="36" y="46"/>
                    <a:pt x="36" y="46"/>
                  </a:cubicBezTo>
                  <a:cubicBezTo>
                    <a:pt x="34" y="46"/>
                    <a:pt x="34" y="46"/>
                    <a:pt x="34" y="46"/>
                  </a:cubicBezTo>
                  <a:cubicBezTo>
                    <a:pt x="32" y="46"/>
                    <a:pt x="32" y="46"/>
                    <a:pt x="32" y="46"/>
                  </a:cubicBezTo>
                  <a:cubicBezTo>
                    <a:pt x="32" y="47"/>
                    <a:pt x="32" y="47"/>
                    <a:pt x="32" y="47"/>
                  </a:cubicBezTo>
                  <a:cubicBezTo>
                    <a:pt x="32" y="47"/>
                    <a:pt x="32" y="47"/>
                    <a:pt x="32" y="47"/>
                  </a:cubicBezTo>
                  <a:cubicBezTo>
                    <a:pt x="31" y="47"/>
                    <a:pt x="31" y="47"/>
                    <a:pt x="31" y="47"/>
                  </a:cubicBezTo>
                  <a:cubicBezTo>
                    <a:pt x="31" y="46"/>
                    <a:pt x="31" y="46"/>
                    <a:pt x="31" y="46"/>
                  </a:cubicBezTo>
                  <a:cubicBezTo>
                    <a:pt x="32" y="45"/>
                    <a:pt x="32" y="45"/>
                    <a:pt x="32" y="45"/>
                  </a:cubicBezTo>
                  <a:cubicBezTo>
                    <a:pt x="32" y="44"/>
                    <a:pt x="32" y="44"/>
                    <a:pt x="32" y="44"/>
                  </a:cubicBezTo>
                  <a:cubicBezTo>
                    <a:pt x="31" y="43"/>
                    <a:pt x="31" y="43"/>
                    <a:pt x="31" y="43"/>
                  </a:cubicBezTo>
                  <a:cubicBezTo>
                    <a:pt x="30" y="43"/>
                    <a:pt x="30" y="43"/>
                    <a:pt x="30" y="43"/>
                  </a:cubicBezTo>
                  <a:cubicBezTo>
                    <a:pt x="30" y="42"/>
                    <a:pt x="30" y="42"/>
                    <a:pt x="30" y="42"/>
                  </a:cubicBezTo>
                  <a:cubicBezTo>
                    <a:pt x="29" y="42"/>
                    <a:pt x="29" y="42"/>
                    <a:pt x="29" y="42"/>
                  </a:cubicBezTo>
                  <a:cubicBezTo>
                    <a:pt x="29" y="42"/>
                    <a:pt x="29" y="42"/>
                    <a:pt x="29" y="42"/>
                  </a:cubicBezTo>
                  <a:cubicBezTo>
                    <a:pt x="28" y="42"/>
                    <a:pt x="28" y="42"/>
                    <a:pt x="28" y="42"/>
                  </a:cubicBezTo>
                  <a:cubicBezTo>
                    <a:pt x="28" y="42"/>
                    <a:pt x="28" y="42"/>
                    <a:pt x="28" y="42"/>
                  </a:cubicBezTo>
                  <a:cubicBezTo>
                    <a:pt x="28" y="42"/>
                    <a:pt x="28" y="42"/>
                    <a:pt x="28" y="42"/>
                  </a:cubicBezTo>
                  <a:cubicBezTo>
                    <a:pt x="28" y="42"/>
                    <a:pt x="28" y="42"/>
                    <a:pt x="28" y="42"/>
                  </a:cubicBezTo>
                  <a:cubicBezTo>
                    <a:pt x="29" y="42"/>
                    <a:pt x="29" y="42"/>
                    <a:pt x="29" y="42"/>
                  </a:cubicBezTo>
                  <a:cubicBezTo>
                    <a:pt x="29" y="42"/>
                    <a:pt x="29" y="42"/>
                    <a:pt x="29" y="42"/>
                  </a:cubicBezTo>
                  <a:cubicBezTo>
                    <a:pt x="30" y="42"/>
                    <a:pt x="30" y="42"/>
                    <a:pt x="30" y="42"/>
                  </a:cubicBezTo>
                  <a:cubicBezTo>
                    <a:pt x="30" y="42"/>
                    <a:pt x="30" y="42"/>
                    <a:pt x="30" y="42"/>
                  </a:cubicBezTo>
                  <a:cubicBezTo>
                    <a:pt x="30" y="42"/>
                    <a:pt x="30" y="42"/>
                    <a:pt x="30" y="42"/>
                  </a:cubicBezTo>
                  <a:cubicBezTo>
                    <a:pt x="31" y="42"/>
                    <a:pt x="31" y="42"/>
                    <a:pt x="31" y="42"/>
                  </a:cubicBezTo>
                  <a:cubicBezTo>
                    <a:pt x="30" y="41"/>
                    <a:pt x="30" y="41"/>
                    <a:pt x="30" y="41"/>
                  </a:cubicBezTo>
                  <a:cubicBezTo>
                    <a:pt x="29" y="40"/>
                    <a:pt x="29" y="40"/>
                    <a:pt x="29" y="40"/>
                  </a:cubicBezTo>
                  <a:cubicBezTo>
                    <a:pt x="29" y="40"/>
                    <a:pt x="29" y="40"/>
                    <a:pt x="29" y="40"/>
                  </a:cubicBezTo>
                  <a:cubicBezTo>
                    <a:pt x="30" y="40"/>
                    <a:pt x="30" y="40"/>
                    <a:pt x="30" y="40"/>
                  </a:cubicBezTo>
                  <a:cubicBezTo>
                    <a:pt x="29" y="39"/>
                    <a:pt x="29" y="39"/>
                    <a:pt x="29" y="39"/>
                  </a:cubicBezTo>
                  <a:cubicBezTo>
                    <a:pt x="29" y="39"/>
                    <a:pt x="29" y="39"/>
                    <a:pt x="29" y="39"/>
                  </a:cubicBezTo>
                  <a:cubicBezTo>
                    <a:pt x="29" y="39"/>
                    <a:pt x="29" y="39"/>
                    <a:pt x="29" y="39"/>
                  </a:cubicBezTo>
                  <a:cubicBezTo>
                    <a:pt x="28" y="38"/>
                    <a:pt x="28" y="38"/>
                    <a:pt x="28" y="38"/>
                  </a:cubicBezTo>
                  <a:cubicBezTo>
                    <a:pt x="27" y="37"/>
                    <a:pt x="27" y="37"/>
                    <a:pt x="27" y="37"/>
                  </a:cubicBezTo>
                  <a:cubicBezTo>
                    <a:pt x="25" y="37"/>
                    <a:pt x="25" y="37"/>
                    <a:pt x="25" y="37"/>
                  </a:cubicBezTo>
                  <a:cubicBezTo>
                    <a:pt x="25" y="36"/>
                    <a:pt x="25" y="36"/>
                    <a:pt x="25" y="36"/>
                  </a:cubicBezTo>
                  <a:cubicBezTo>
                    <a:pt x="25" y="36"/>
                    <a:pt x="25" y="36"/>
                    <a:pt x="25" y="36"/>
                  </a:cubicBezTo>
                  <a:cubicBezTo>
                    <a:pt x="25" y="35"/>
                    <a:pt x="25" y="35"/>
                    <a:pt x="25" y="35"/>
                  </a:cubicBezTo>
                  <a:cubicBezTo>
                    <a:pt x="24" y="34"/>
                    <a:pt x="24" y="34"/>
                    <a:pt x="24" y="34"/>
                  </a:cubicBezTo>
                  <a:cubicBezTo>
                    <a:pt x="24" y="32"/>
                    <a:pt x="24" y="32"/>
                    <a:pt x="24" y="32"/>
                  </a:cubicBezTo>
                  <a:cubicBezTo>
                    <a:pt x="23" y="32"/>
                    <a:pt x="23" y="32"/>
                    <a:pt x="23" y="32"/>
                  </a:cubicBezTo>
                  <a:cubicBezTo>
                    <a:pt x="23" y="32"/>
                    <a:pt x="23" y="32"/>
                    <a:pt x="23" y="32"/>
                  </a:cubicBezTo>
                  <a:cubicBezTo>
                    <a:pt x="22" y="30"/>
                    <a:pt x="22" y="30"/>
                    <a:pt x="22" y="30"/>
                  </a:cubicBezTo>
                  <a:cubicBezTo>
                    <a:pt x="21" y="30"/>
                    <a:pt x="21" y="30"/>
                    <a:pt x="21" y="30"/>
                  </a:cubicBezTo>
                  <a:cubicBezTo>
                    <a:pt x="20" y="29"/>
                    <a:pt x="20" y="29"/>
                    <a:pt x="20" y="29"/>
                  </a:cubicBezTo>
                  <a:cubicBezTo>
                    <a:pt x="19" y="29"/>
                    <a:pt x="19" y="29"/>
                    <a:pt x="19" y="29"/>
                  </a:cubicBezTo>
                  <a:cubicBezTo>
                    <a:pt x="19" y="29"/>
                    <a:pt x="19" y="29"/>
                    <a:pt x="19" y="29"/>
                  </a:cubicBezTo>
                  <a:cubicBezTo>
                    <a:pt x="18" y="30"/>
                    <a:pt x="18" y="30"/>
                    <a:pt x="18" y="30"/>
                  </a:cubicBezTo>
                  <a:cubicBezTo>
                    <a:pt x="17" y="29"/>
                    <a:pt x="17" y="29"/>
                    <a:pt x="17" y="29"/>
                  </a:cubicBezTo>
                  <a:cubicBezTo>
                    <a:pt x="17" y="29"/>
                    <a:pt x="17" y="29"/>
                    <a:pt x="17" y="29"/>
                  </a:cubicBezTo>
                  <a:cubicBezTo>
                    <a:pt x="16" y="29"/>
                    <a:pt x="16" y="29"/>
                    <a:pt x="16" y="29"/>
                  </a:cubicBezTo>
                  <a:cubicBezTo>
                    <a:pt x="16" y="29"/>
                    <a:pt x="16" y="29"/>
                    <a:pt x="16" y="29"/>
                  </a:cubicBezTo>
                  <a:cubicBezTo>
                    <a:pt x="16" y="29"/>
                    <a:pt x="16" y="29"/>
                    <a:pt x="16" y="29"/>
                  </a:cubicBezTo>
                  <a:cubicBezTo>
                    <a:pt x="17" y="29"/>
                    <a:pt x="17" y="29"/>
                    <a:pt x="17" y="29"/>
                  </a:cubicBezTo>
                  <a:cubicBezTo>
                    <a:pt x="18" y="29"/>
                    <a:pt x="18" y="29"/>
                    <a:pt x="18" y="29"/>
                  </a:cubicBezTo>
                  <a:cubicBezTo>
                    <a:pt x="18" y="28"/>
                    <a:pt x="18" y="28"/>
                    <a:pt x="18" y="28"/>
                  </a:cubicBezTo>
                  <a:cubicBezTo>
                    <a:pt x="19" y="28"/>
                    <a:pt x="19" y="28"/>
                    <a:pt x="19" y="28"/>
                  </a:cubicBezTo>
                  <a:cubicBezTo>
                    <a:pt x="20" y="28"/>
                    <a:pt x="20" y="28"/>
                    <a:pt x="20" y="28"/>
                  </a:cubicBezTo>
                  <a:cubicBezTo>
                    <a:pt x="19" y="27"/>
                    <a:pt x="19" y="27"/>
                    <a:pt x="19" y="27"/>
                  </a:cubicBezTo>
                  <a:cubicBezTo>
                    <a:pt x="19" y="27"/>
                    <a:pt x="19" y="27"/>
                    <a:pt x="19" y="27"/>
                  </a:cubicBezTo>
                  <a:cubicBezTo>
                    <a:pt x="19" y="27"/>
                    <a:pt x="19" y="27"/>
                    <a:pt x="19" y="27"/>
                  </a:cubicBezTo>
                  <a:cubicBezTo>
                    <a:pt x="18" y="27"/>
                    <a:pt x="18" y="27"/>
                    <a:pt x="18" y="27"/>
                  </a:cubicBezTo>
                  <a:cubicBezTo>
                    <a:pt x="17" y="27"/>
                    <a:pt x="17" y="27"/>
                    <a:pt x="17" y="27"/>
                  </a:cubicBezTo>
                  <a:cubicBezTo>
                    <a:pt x="18" y="27"/>
                    <a:pt x="18" y="27"/>
                    <a:pt x="18" y="27"/>
                  </a:cubicBezTo>
                  <a:cubicBezTo>
                    <a:pt x="19" y="27"/>
                    <a:pt x="19" y="27"/>
                    <a:pt x="19" y="27"/>
                  </a:cubicBezTo>
                  <a:cubicBezTo>
                    <a:pt x="20" y="26"/>
                    <a:pt x="20" y="26"/>
                    <a:pt x="20" y="26"/>
                  </a:cubicBezTo>
                  <a:cubicBezTo>
                    <a:pt x="20" y="26"/>
                    <a:pt x="20" y="26"/>
                    <a:pt x="20" y="26"/>
                  </a:cubicBezTo>
                  <a:cubicBezTo>
                    <a:pt x="20" y="25"/>
                    <a:pt x="20" y="25"/>
                    <a:pt x="20" y="25"/>
                  </a:cubicBezTo>
                  <a:cubicBezTo>
                    <a:pt x="21" y="24"/>
                    <a:pt x="21" y="24"/>
                    <a:pt x="21" y="24"/>
                  </a:cubicBezTo>
                  <a:cubicBezTo>
                    <a:pt x="21" y="24"/>
                    <a:pt x="21" y="24"/>
                    <a:pt x="21" y="24"/>
                  </a:cubicBezTo>
                  <a:cubicBezTo>
                    <a:pt x="21" y="24"/>
                    <a:pt x="21" y="24"/>
                    <a:pt x="21" y="24"/>
                  </a:cubicBezTo>
                  <a:cubicBezTo>
                    <a:pt x="22" y="23"/>
                    <a:pt x="22" y="23"/>
                    <a:pt x="22" y="23"/>
                  </a:cubicBezTo>
                  <a:cubicBezTo>
                    <a:pt x="21" y="23"/>
                    <a:pt x="21" y="23"/>
                    <a:pt x="21" y="23"/>
                  </a:cubicBezTo>
                  <a:cubicBezTo>
                    <a:pt x="22" y="22"/>
                    <a:pt x="22" y="22"/>
                    <a:pt x="22" y="22"/>
                  </a:cubicBezTo>
                  <a:cubicBezTo>
                    <a:pt x="23" y="21"/>
                    <a:pt x="23" y="21"/>
                    <a:pt x="23" y="21"/>
                  </a:cubicBezTo>
                  <a:cubicBezTo>
                    <a:pt x="23" y="21"/>
                    <a:pt x="23" y="21"/>
                    <a:pt x="23" y="21"/>
                  </a:cubicBezTo>
                  <a:cubicBezTo>
                    <a:pt x="22" y="20"/>
                    <a:pt x="22" y="20"/>
                    <a:pt x="22" y="20"/>
                  </a:cubicBezTo>
                  <a:cubicBezTo>
                    <a:pt x="21" y="20"/>
                    <a:pt x="21" y="20"/>
                    <a:pt x="21" y="20"/>
                  </a:cubicBezTo>
                  <a:cubicBezTo>
                    <a:pt x="20" y="20"/>
                    <a:pt x="20" y="20"/>
                    <a:pt x="20" y="20"/>
                  </a:cubicBezTo>
                  <a:cubicBezTo>
                    <a:pt x="18" y="20"/>
                    <a:pt x="18" y="20"/>
                    <a:pt x="18" y="20"/>
                  </a:cubicBezTo>
                  <a:cubicBezTo>
                    <a:pt x="18" y="20"/>
                    <a:pt x="18" y="20"/>
                    <a:pt x="18" y="20"/>
                  </a:cubicBezTo>
                  <a:cubicBezTo>
                    <a:pt x="18" y="20"/>
                    <a:pt x="18" y="20"/>
                    <a:pt x="18" y="20"/>
                  </a:cubicBezTo>
                  <a:cubicBezTo>
                    <a:pt x="17" y="20"/>
                    <a:pt x="17" y="20"/>
                    <a:pt x="17" y="20"/>
                  </a:cubicBezTo>
                  <a:cubicBezTo>
                    <a:pt x="16" y="20"/>
                    <a:pt x="16" y="20"/>
                    <a:pt x="16" y="20"/>
                  </a:cubicBezTo>
                  <a:cubicBezTo>
                    <a:pt x="16" y="20"/>
                    <a:pt x="16" y="20"/>
                    <a:pt x="16" y="20"/>
                  </a:cubicBezTo>
                  <a:cubicBezTo>
                    <a:pt x="16" y="20"/>
                    <a:pt x="16" y="20"/>
                    <a:pt x="16" y="20"/>
                  </a:cubicBezTo>
                  <a:cubicBezTo>
                    <a:pt x="15" y="21"/>
                    <a:pt x="15" y="21"/>
                    <a:pt x="15" y="21"/>
                  </a:cubicBezTo>
                  <a:cubicBezTo>
                    <a:pt x="15" y="21"/>
                    <a:pt x="15" y="21"/>
                    <a:pt x="15" y="21"/>
                  </a:cubicBezTo>
                  <a:cubicBezTo>
                    <a:pt x="14" y="21"/>
                    <a:pt x="14" y="21"/>
                    <a:pt x="14" y="21"/>
                  </a:cubicBezTo>
                  <a:cubicBezTo>
                    <a:pt x="14" y="21"/>
                    <a:pt x="14" y="21"/>
                    <a:pt x="14" y="21"/>
                  </a:cubicBezTo>
                  <a:cubicBezTo>
                    <a:pt x="15" y="20"/>
                    <a:pt x="15" y="20"/>
                    <a:pt x="15" y="20"/>
                  </a:cubicBezTo>
                  <a:cubicBezTo>
                    <a:pt x="15" y="19"/>
                    <a:pt x="15" y="19"/>
                    <a:pt x="15" y="19"/>
                  </a:cubicBezTo>
                  <a:cubicBezTo>
                    <a:pt x="15" y="19"/>
                    <a:pt x="15" y="19"/>
                    <a:pt x="15" y="19"/>
                  </a:cubicBezTo>
                  <a:cubicBezTo>
                    <a:pt x="14" y="19"/>
                    <a:pt x="14" y="19"/>
                    <a:pt x="14" y="19"/>
                  </a:cubicBezTo>
                  <a:cubicBezTo>
                    <a:pt x="15" y="19"/>
                    <a:pt x="15" y="19"/>
                    <a:pt x="15" y="19"/>
                  </a:cubicBezTo>
                  <a:cubicBezTo>
                    <a:pt x="15" y="18"/>
                    <a:pt x="15" y="18"/>
                    <a:pt x="15" y="18"/>
                  </a:cubicBezTo>
                  <a:cubicBezTo>
                    <a:pt x="17" y="17"/>
                    <a:pt x="17" y="17"/>
                    <a:pt x="17" y="17"/>
                  </a:cubicBezTo>
                  <a:cubicBezTo>
                    <a:pt x="17" y="16"/>
                    <a:pt x="17" y="16"/>
                    <a:pt x="17" y="16"/>
                  </a:cubicBezTo>
                  <a:cubicBezTo>
                    <a:pt x="18" y="16"/>
                    <a:pt x="18" y="16"/>
                    <a:pt x="18" y="16"/>
                  </a:cubicBezTo>
                  <a:cubicBezTo>
                    <a:pt x="18" y="16"/>
                    <a:pt x="18" y="16"/>
                    <a:pt x="18" y="16"/>
                  </a:cubicBezTo>
                  <a:cubicBezTo>
                    <a:pt x="18" y="15"/>
                    <a:pt x="18" y="15"/>
                    <a:pt x="18" y="15"/>
                  </a:cubicBezTo>
                  <a:cubicBezTo>
                    <a:pt x="18" y="15"/>
                    <a:pt x="18" y="15"/>
                    <a:pt x="18" y="15"/>
                  </a:cubicBezTo>
                  <a:cubicBezTo>
                    <a:pt x="18" y="14"/>
                    <a:pt x="18" y="14"/>
                    <a:pt x="18" y="14"/>
                  </a:cubicBezTo>
                  <a:cubicBezTo>
                    <a:pt x="17" y="14"/>
                    <a:pt x="17" y="14"/>
                    <a:pt x="17" y="14"/>
                  </a:cubicBezTo>
                  <a:cubicBezTo>
                    <a:pt x="17" y="15"/>
                    <a:pt x="17" y="15"/>
                    <a:pt x="17" y="15"/>
                  </a:cubicBezTo>
                  <a:cubicBezTo>
                    <a:pt x="16" y="15"/>
                    <a:pt x="16" y="15"/>
                    <a:pt x="16" y="15"/>
                  </a:cubicBezTo>
                  <a:cubicBezTo>
                    <a:pt x="15" y="15"/>
                    <a:pt x="15" y="15"/>
                    <a:pt x="15" y="15"/>
                  </a:cubicBezTo>
                  <a:cubicBezTo>
                    <a:pt x="14" y="15"/>
                    <a:pt x="14" y="15"/>
                    <a:pt x="14" y="15"/>
                  </a:cubicBezTo>
                  <a:cubicBezTo>
                    <a:pt x="14" y="15"/>
                    <a:pt x="14" y="15"/>
                    <a:pt x="14" y="15"/>
                  </a:cubicBezTo>
                  <a:cubicBezTo>
                    <a:pt x="13" y="15"/>
                    <a:pt x="13" y="15"/>
                    <a:pt x="13" y="15"/>
                  </a:cubicBezTo>
                  <a:cubicBezTo>
                    <a:pt x="13" y="15"/>
                    <a:pt x="13" y="15"/>
                    <a:pt x="13" y="15"/>
                  </a:cubicBezTo>
                  <a:cubicBezTo>
                    <a:pt x="13" y="15"/>
                    <a:pt x="13" y="15"/>
                    <a:pt x="13" y="15"/>
                  </a:cubicBezTo>
                  <a:cubicBezTo>
                    <a:pt x="13" y="15"/>
                    <a:pt x="13" y="15"/>
                    <a:pt x="13" y="15"/>
                  </a:cubicBezTo>
                  <a:cubicBezTo>
                    <a:pt x="12" y="16"/>
                    <a:pt x="12" y="16"/>
                    <a:pt x="12" y="16"/>
                  </a:cubicBezTo>
                  <a:cubicBezTo>
                    <a:pt x="12" y="15"/>
                    <a:pt x="12" y="15"/>
                    <a:pt x="12" y="15"/>
                  </a:cubicBezTo>
                  <a:cubicBezTo>
                    <a:pt x="11" y="15"/>
                    <a:pt x="11" y="15"/>
                    <a:pt x="11" y="15"/>
                  </a:cubicBezTo>
                  <a:cubicBezTo>
                    <a:pt x="11" y="15"/>
                    <a:pt x="11" y="15"/>
                    <a:pt x="11" y="15"/>
                  </a:cubicBezTo>
                  <a:cubicBezTo>
                    <a:pt x="11" y="15"/>
                    <a:pt x="11" y="15"/>
                    <a:pt x="11" y="15"/>
                  </a:cubicBezTo>
                  <a:cubicBezTo>
                    <a:pt x="11" y="16"/>
                    <a:pt x="11" y="16"/>
                    <a:pt x="11" y="16"/>
                  </a:cubicBezTo>
                  <a:cubicBezTo>
                    <a:pt x="11" y="16"/>
                    <a:pt x="11" y="16"/>
                    <a:pt x="11" y="16"/>
                  </a:cubicBezTo>
                  <a:cubicBezTo>
                    <a:pt x="11" y="17"/>
                    <a:pt x="11" y="17"/>
                    <a:pt x="11" y="17"/>
                  </a:cubicBezTo>
                  <a:cubicBezTo>
                    <a:pt x="10" y="17"/>
                    <a:pt x="10" y="17"/>
                    <a:pt x="10" y="17"/>
                  </a:cubicBezTo>
                  <a:cubicBezTo>
                    <a:pt x="10" y="17"/>
                    <a:pt x="10" y="17"/>
                    <a:pt x="10" y="17"/>
                  </a:cubicBezTo>
                  <a:cubicBezTo>
                    <a:pt x="10" y="18"/>
                    <a:pt x="10" y="18"/>
                    <a:pt x="10" y="18"/>
                  </a:cubicBezTo>
                  <a:cubicBezTo>
                    <a:pt x="10" y="18"/>
                    <a:pt x="10" y="18"/>
                    <a:pt x="10" y="18"/>
                  </a:cubicBezTo>
                  <a:cubicBezTo>
                    <a:pt x="11" y="19"/>
                    <a:pt x="11" y="19"/>
                    <a:pt x="11" y="19"/>
                  </a:cubicBezTo>
                  <a:cubicBezTo>
                    <a:pt x="11" y="19"/>
                    <a:pt x="11" y="19"/>
                    <a:pt x="11" y="19"/>
                  </a:cubicBezTo>
                  <a:cubicBezTo>
                    <a:pt x="10" y="19"/>
                    <a:pt x="10" y="19"/>
                    <a:pt x="10" y="19"/>
                  </a:cubicBezTo>
                  <a:cubicBezTo>
                    <a:pt x="10" y="19"/>
                    <a:pt x="10" y="19"/>
                    <a:pt x="10" y="19"/>
                  </a:cubicBezTo>
                  <a:cubicBezTo>
                    <a:pt x="9" y="18"/>
                    <a:pt x="9" y="18"/>
                    <a:pt x="9" y="18"/>
                  </a:cubicBezTo>
                  <a:cubicBezTo>
                    <a:pt x="9" y="19"/>
                    <a:pt x="9" y="19"/>
                    <a:pt x="9" y="19"/>
                  </a:cubicBezTo>
                  <a:cubicBezTo>
                    <a:pt x="9" y="19"/>
                    <a:pt x="9" y="19"/>
                    <a:pt x="9" y="19"/>
                  </a:cubicBezTo>
                  <a:cubicBezTo>
                    <a:pt x="9" y="19"/>
                    <a:pt x="9" y="19"/>
                    <a:pt x="9" y="19"/>
                  </a:cubicBezTo>
                  <a:cubicBezTo>
                    <a:pt x="9" y="19"/>
                    <a:pt x="9" y="19"/>
                    <a:pt x="9" y="19"/>
                  </a:cubicBezTo>
                  <a:cubicBezTo>
                    <a:pt x="8" y="19"/>
                    <a:pt x="8" y="19"/>
                    <a:pt x="8" y="19"/>
                  </a:cubicBezTo>
                  <a:cubicBezTo>
                    <a:pt x="9" y="20"/>
                    <a:pt x="9" y="20"/>
                    <a:pt x="9" y="20"/>
                  </a:cubicBezTo>
                  <a:cubicBezTo>
                    <a:pt x="8" y="20"/>
                    <a:pt x="8" y="20"/>
                    <a:pt x="8" y="20"/>
                  </a:cubicBezTo>
                  <a:cubicBezTo>
                    <a:pt x="9" y="21"/>
                    <a:pt x="9" y="21"/>
                    <a:pt x="9" y="21"/>
                  </a:cubicBezTo>
                  <a:cubicBezTo>
                    <a:pt x="9" y="21"/>
                    <a:pt x="9" y="21"/>
                    <a:pt x="9" y="21"/>
                  </a:cubicBezTo>
                  <a:cubicBezTo>
                    <a:pt x="9" y="21"/>
                    <a:pt x="9" y="21"/>
                    <a:pt x="9" y="21"/>
                  </a:cubicBezTo>
                  <a:cubicBezTo>
                    <a:pt x="8" y="21"/>
                    <a:pt x="8" y="21"/>
                    <a:pt x="8" y="21"/>
                  </a:cubicBezTo>
                  <a:cubicBezTo>
                    <a:pt x="8" y="21"/>
                    <a:pt x="8" y="21"/>
                    <a:pt x="8" y="21"/>
                  </a:cubicBezTo>
                  <a:cubicBezTo>
                    <a:pt x="8" y="22"/>
                    <a:pt x="8" y="22"/>
                    <a:pt x="8" y="22"/>
                  </a:cubicBezTo>
                  <a:cubicBezTo>
                    <a:pt x="9" y="22"/>
                    <a:pt x="9" y="22"/>
                    <a:pt x="9" y="22"/>
                  </a:cubicBezTo>
                  <a:cubicBezTo>
                    <a:pt x="9" y="22"/>
                    <a:pt x="9" y="22"/>
                    <a:pt x="9" y="22"/>
                  </a:cubicBezTo>
                  <a:cubicBezTo>
                    <a:pt x="9" y="22"/>
                    <a:pt x="9" y="22"/>
                    <a:pt x="9" y="22"/>
                  </a:cubicBezTo>
                  <a:cubicBezTo>
                    <a:pt x="9" y="22"/>
                    <a:pt x="9" y="22"/>
                    <a:pt x="9" y="22"/>
                  </a:cubicBezTo>
                  <a:cubicBezTo>
                    <a:pt x="10" y="22"/>
                    <a:pt x="10" y="22"/>
                    <a:pt x="10" y="22"/>
                  </a:cubicBezTo>
                  <a:cubicBezTo>
                    <a:pt x="9" y="22"/>
                    <a:pt x="9" y="22"/>
                    <a:pt x="9" y="22"/>
                  </a:cubicBezTo>
                  <a:cubicBezTo>
                    <a:pt x="10" y="22"/>
                    <a:pt x="10" y="22"/>
                    <a:pt x="10" y="22"/>
                  </a:cubicBezTo>
                  <a:cubicBezTo>
                    <a:pt x="9" y="22"/>
                    <a:pt x="9" y="22"/>
                    <a:pt x="9" y="22"/>
                  </a:cubicBezTo>
                  <a:cubicBezTo>
                    <a:pt x="9" y="22"/>
                    <a:pt x="9" y="22"/>
                    <a:pt x="9" y="22"/>
                  </a:cubicBezTo>
                  <a:cubicBezTo>
                    <a:pt x="9" y="23"/>
                    <a:pt x="9" y="23"/>
                    <a:pt x="9" y="23"/>
                  </a:cubicBezTo>
                  <a:cubicBezTo>
                    <a:pt x="9" y="23"/>
                    <a:pt x="9" y="23"/>
                    <a:pt x="9" y="23"/>
                  </a:cubicBezTo>
                  <a:cubicBezTo>
                    <a:pt x="9" y="23"/>
                    <a:pt x="9" y="23"/>
                    <a:pt x="9" y="23"/>
                  </a:cubicBezTo>
                  <a:cubicBezTo>
                    <a:pt x="8" y="23"/>
                    <a:pt x="8" y="23"/>
                    <a:pt x="8" y="23"/>
                  </a:cubicBezTo>
                  <a:cubicBezTo>
                    <a:pt x="9" y="24"/>
                    <a:pt x="9" y="24"/>
                    <a:pt x="9" y="24"/>
                  </a:cubicBezTo>
                  <a:cubicBezTo>
                    <a:pt x="9" y="24"/>
                    <a:pt x="9" y="24"/>
                    <a:pt x="9"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7" y="25"/>
                    <a:pt x="7" y="25"/>
                    <a:pt x="7" y="25"/>
                  </a:cubicBezTo>
                  <a:cubicBezTo>
                    <a:pt x="7" y="25"/>
                    <a:pt x="7" y="25"/>
                    <a:pt x="7" y="25"/>
                  </a:cubicBezTo>
                  <a:cubicBezTo>
                    <a:pt x="7" y="25"/>
                    <a:pt x="7" y="25"/>
                    <a:pt x="7" y="25"/>
                  </a:cubicBezTo>
                  <a:cubicBezTo>
                    <a:pt x="8" y="25"/>
                    <a:pt x="8" y="25"/>
                    <a:pt x="8" y="25"/>
                  </a:cubicBezTo>
                  <a:cubicBezTo>
                    <a:pt x="8" y="25"/>
                    <a:pt x="8" y="25"/>
                    <a:pt x="8" y="25"/>
                  </a:cubicBezTo>
                  <a:cubicBezTo>
                    <a:pt x="8" y="26"/>
                    <a:pt x="8" y="26"/>
                    <a:pt x="8" y="26"/>
                  </a:cubicBezTo>
                  <a:cubicBezTo>
                    <a:pt x="8" y="26"/>
                    <a:pt x="8" y="26"/>
                    <a:pt x="8" y="26"/>
                  </a:cubicBezTo>
                  <a:cubicBezTo>
                    <a:pt x="8" y="26"/>
                    <a:pt x="8" y="26"/>
                    <a:pt x="8" y="26"/>
                  </a:cubicBezTo>
                  <a:cubicBezTo>
                    <a:pt x="8" y="26"/>
                    <a:pt x="8" y="26"/>
                    <a:pt x="8" y="26"/>
                  </a:cubicBezTo>
                  <a:cubicBezTo>
                    <a:pt x="9" y="26"/>
                    <a:pt x="9" y="26"/>
                    <a:pt x="9" y="26"/>
                  </a:cubicBezTo>
                  <a:cubicBezTo>
                    <a:pt x="11" y="25"/>
                    <a:pt x="11" y="25"/>
                    <a:pt x="11" y="25"/>
                  </a:cubicBezTo>
                  <a:cubicBezTo>
                    <a:pt x="10" y="25"/>
                    <a:pt x="10" y="25"/>
                    <a:pt x="10" y="25"/>
                  </a:cubicBezTo>
                  <a:cubicBezTo>
                    <a:pt x="11" y="25"/>
                    <a:pt x="11" y="25"/>
                    <a:pt x="11" y="25"/>
                  </a:cubicBezTo>
                  <a:cubicBezTo>
                    <a:pt x="10" y="26"/>
                    <a:pt x="10" y="26"/>
                    <a:pt x="10" y="26"/>
                  </a:cubicBezTo>
                  <a:cubicBezTo>
                    <a:pt x="10" y="27"/>
                    <a:pt x="10" y="27"/>
                    <a:pt x="10" y="27"/>
                  </a:cubicBezTo>
                  <a:cubicBezTo>
                    <a:pt x="10" y="27"/>
                    <a:pt x="10" y="27"/>
                    <a:pt x="10" y="27"/>
                  </a:cubicBezTo>
                  <a:cubicBezTo>
                    <a:pt x="9" y="28"/>
                    <a:pt x="9" y="28"/>
                    <a:pt x="9" y="28"/>
                  </a:cubicBezTo>
                  <a:cubicBezTo>
                    <a:pt x="9" y="28"/>
                    <a:pt x="9" y="28"/>
                    <a:pt x="9" y="28"/>
                  </a:cubicBezTo>
                  <a:cubicBezTo>
                    <a:pt x="9" y="29"/>
                    <a:pt x="9" y="29"/>
                    <a:pt x="9" y="29"/>
                  </a:cubicBezTo>
                  <a:cubicBezTo>
                    <a:pt x="9" y="30"/>
                    <a:pt x="9" y="30"/>
                    <a:pt x="9" y="30"/>
                  </a:cubicBezTo>
                  <a:cubicBezTo>
                    <a:pt x="9" y="30"/>
                    <a:pt x="9" y="30"/>
                    <a:pt x="9" y="30"/>
                  </a:cubicBezTo>
                  <a:cubicBezTo>
                    <a:pt x="9" y="31"/>
                    <a:pt x="9" y="31"/>
                    <a:pt x="9" y="31"/>
                  </a:cubicBezTo>
                  <a:cubicBezTo>
                    <a:pt x="9" y="30"/>
                    <a:pt x="9" y="30"/>
                    <a:pt x="9" y="30"/>
                  </a:cubicBezTo>
                  <a:cubicBezTo>
                    <a:pt x="9" y="31"/>
                    <a:pt x="9" y="31"/>
                    <a:pt x="9" y="31"/>
                  </a:cubicBezTo>
                  <a:cubicBezTo>
                    <a:pt x="9" y="32"/>
                    <a:pt x="9" y="32"/>
                    <a:pt x="9" y="32"/>
                  </a:cubicBezTo>
                  <a:cubicBezTo>
                    <a:pt x="8" y="33"/>
                    <a:pt x="8" y="33"/>
                    <a:pt x="8" y="33"/>
                  </a:cubicBezTo>
                  <a:cubicBezTo>
                    <a:pt x="8" y="33"/>
                    <a:pt x="8" y="33"/>
                    <a:pt x="8" y="33"/>
                  </a:cubicBezTo>
                  <a:cubicBezTo>
                    <a:pt x="9" y="33"/>
                    <a:pt x="9" y="33"/>
                    <a:pt x="9" y="33"/>
                  </a:cubicBezTo>
                  <a:cubicBezTo>
                    <a:pt x="9" y="32"/>
                    <a:pt x="9" y="32"/>
                    <a:pt x="9" y="32"/>
                  </a:cubicBezTo>
                  <a:cubicBezTo>
                    <a:pt x="9" y="32"/>
                    <a:pt x="9" y="32"/>
                    <a:pt x="9" y="32"/>
                  </a:cubicBezTo>
                  <a:cubicBezTo>
                    <a:pt x="9" y="31"/>
                    <a:pt x="9" y="31"/>
                    <a:pt x="9" y="31"/>
                  </a:cubicBezTo>
                  <a:cubicBezTo>
                    <a:pt x="10" y="31"/>
                    <a:pt x="10" y="31"/>
                    <a:pt x="10" y="31"/>
                  </a:cubicBezTo>
                  <a:cubicBezTo>
                    <a:pt x="9" y="29"/>
                    <a:pt x="9" y="29"/>
                    <a:pt x="9" y="29"/>
                  </a:cubicBezTo>
                  <a:cubicBezTo>
                    <a:pt x="10" y="29"/>
                    <a:pt x="10" y="29"/>
                    <a:pt x="10" y="29"/>
                  </a:cubicBezTo>
                  <a:cubicBezTo>
                    <a:pt x="11" y="28"/>
                    <a:pt x="11" y="28"/>
                    <a:pt x="11" y="28"/>
                  </a:cubicBezTo>
                  <a:cubicBezTo>
                    <a:pt x="10" y="29"/>
                    <a:pt x="10" y="29"/>
                    <a:pt x="10" y="29"/>
                  </a:cubicBezTo>
                  <a:cubicBezTo>
                    <a:pt x="10" y="30"/>
                    <a:pt x="10" y="30"/>
                    <a:pt x="10" y="30"/>
                  </a:cubicBezTo>
                  <a:cubicBezTo>
                    <a:pt x="10" y="30"/>
                    <a:pt x="10" y="30"/>
                    <a:pt x="10" y="30"/>
                  </a:cubicBezTo>
                  <a:cubicBezTo>
                    <a:pt x="10" y="30"/>
                    <a:pt x="10" y="30"/>
                    <a:pt x="10" y="30"/>
                  </a:cubicBezTo>
                  <a:cubicBezTo>
                    <a:pt x="11" y="29"/>
                    <a:pt x="11" y="29"/>
                    <a:pt x="11" y="29"/>
                  </a:cubicBezTo>
                  <a:cubicBezTo>
                    <a:pt x="11" y="30"/>
                    <a:pt x="11" y="30"/>
                    <a:pt x="11" y="30"/>
                  </a:cubicBezTo>
                  <a:cubicBezTo>
                    <a:pt x="12" y="29"/>
                    <a:pt x="12" y="29"/>
                    <a:pt x="12" y="29"/>
                  </a:cubicBezTo>
                  <a:cubicBezTo>
                    <a:pt x="12" y="28"/>
                    <a:pt x="12" y="28"/>
                    <a:pt x="12" y="28"/>
                  </a:cubicBezTo>
                  <a:cubicBezTo>
                    <a:pt x="12" y="28"/>
                    <a:pt x="12" y="28"/>
                    <a:pt x="12" y="28"/>
                  </a:cubicBezTo>
                  <a:cubicBezTo>
                    <a:pt x="12" y="29"/>
                    <a:pt x="12" y="29"/>
                    <a:pt x="12" y="29"/>
                  </a:cubicBezTo>
                  <a:cubicBezTo>
                    <a:pt x="13" y="30"/>
                    <a:pt x="13" y="30"/>
                    <a:pt x="13" y="30"/>
                  </a:cubicBezTo>
                  <a:cubicBezTo>
                    <a:pt x="12" y="30"/>
                    <a:pt x="12" y="30"/>
                    <a:pt x="12" y="30"/>
                  </a:cubicBezTo>
                  <a:cubicBezTo>
                    <a:pt x="12" y="31"/>
                    <a:pt x="12" y="31"/>
                    <a:pt x="12" y="31"/>
                  </a:cubicBezTo>
                  <a:cubicBezTo>
                    <a:pt x="12" y="31"/>
                    <a:pt x="12" y="31"/>
                    <a:pt x="12" y="31"/>
                  </a:cubicBezTo>
                  <a:cubicBezTo>
                    <a:pt x="12" y="31"/>
                    <a:pt x="12" y="31"/>
                    <a:pt x="12" y="31"/>
                  </a:cubicBezTo>
                  <a:cubicBezTo>
                    <a:pt x="13" y="32"/>
                    <a:pt x="13" y="32"/>
                    <a:pt x="13" y="32"/>
                  </a:cubicBezTo>
                  <a:cubicBezTo>
                    <a:pt x="12" y="33"/>
                    <a:pt x="12" y="33"/>
                    <a:pt x="12" y="33"/>
                  </a:cubicBezTo>
                  <a:cubicBezTo>
                    <a:pt x="11" y="35"/>
                    <a:pt x="11" y="35"/>
                    <a:pt x="11" y="35"/>
                  </a:cubicBezTo>
                  <a:cubicBezTo>
                    <a:pt x="11" y="35"/>
                    <a:pt x="11" y="35"/>
                    <a:pt x="11" y="35"/>
                  </a:cubicBezTo>
                  <a:cubicBezTo>
                    <a:pt x="11" y="35"/>
                    <a:pt x="11" y="35"/>
                    <a:pt x="11" y="35"/>
                  </a:cubicBezTo>
                  <a:cubicBezTo>
                    <a:pt x="11" y="36"/>
                    <a:pt x="11" y="36"/>
                    <a:pt x="11" y="36"/>
                  </a:cubicBezTo>
                  <a:cubicBezTo>
                    <a:pt x="12" y="37"/>
                    <a:pt x="12" y="37"/>
                    <a:pt x="12" y="37"/>
                  </a:cubicBezTo>
                  <a:cubicBezTo>
                    <a:pt x="11" y="36"/>
                    <a:pt x="11" y="36"/>
                    <a:pt x="11" y="36"/>
                  </a:cubicBezTo>
                  <a:cubicBezTo>
                    <a:pt x="12" y="36"/>
                    <a:pt x="12" y="36"/>
                    <a:pt x="12" y="36"/>
                  </a:cubicBezTo>
                  <a:cubicBezTo>
                    <a:pt x="13" y="37"/>
                    <a:pt x="13" y="37"/>
                    <a:pt x="13" y="37"/>
                  </a:cubicBezTo>
                  <a:cubicBezTo>
                    <a:pt x="13" y="36"/>
                    <a:pt x="13" y="36"/>
                    <a:pt x="13" y="36"/>
                  </a:cubicBezTo>
                  <a:cubicBezTo>
                    <a:pt x="13" y="35"/>
                    <a:pt x="13" y="35"/>
                    <a:pt x="13" y="35"/>
                  </a:cubicBezTo>
                  <a:cubicBezTo>
                    <a:pt x="13" y="35"/>
                    <a:pt x="13" y="35"/>
                    <a:pt x="13" y="35"/>
                  </a:cubicBezTo>
                  <a:cubicBezTo>
                    <a:pt x="14" y="36"/>
                    <a:pt x="14" y="36"/>
                    <a:pt x="14" y="36"/>
                  </a:cubicBezTo>
                  <a:cubicBezTo>
                    <a:pt x="15" y="36"/>
                    <a:pt x="15" y="36"/>
                    <a:pt x="15" y="36"/>
                  </a:cubicBezTo>
                  <a:cubicBezTo>
                    <a:pt x="15" y="36"/>
                    <a:pt x="15" y="36"/>
                    <a:pt x="15" y="36"/>
                  </a:cubicBezTo>
                  <a:cubicBezTo>
                    <a:pt x="16" y="36"/>
                    <a:pt x="16" y="36"/>
                    <a:pt x="16" y="36"/>
                  </a:cubicBezTo>
                  <a:cubicBezTo>
                    <a:pt x="16" y="35"/>
                    <a:pt x="16" y="35"/>
                    <a:pt x="16" y="35"/>
                  </a:cubicBezTo>
                  <a:cubicBezTo>
                    <a:pt x="19" y="35"/>
                    <a:pt x="19" y="35"/>
                    <a:pt x="19" y="35"/>
                  </a:cubicBezTo>
                  <a:cubicBezTo>
                    <a:pt x="17" y="35"/>
                    <a:pt x="17" y="35"/>
                    <a:pt x="17" y="35"/>
                  </a:cubicBezTo>
                  <a:cubicBezTo>
                    <a:pt x="16" y="38"/>
                    <a:pt x="16" y="38"/>
                    <a:pt x="16" y="38"/>
                  </a:cubicBezTo>
                  <a:cubicBezTo>
                    <a:pt x="17" y="39"/>
                    <a:pt x="17" y="39"/>
                    <a:pt x="17" y="39"/>
                  </a:cubicBezTo>
                  <a:cubicBezTo>
                    <a:pt x="18" y="39"/>
                    <a:pt x="18" y="39"/>
                    <a:pt x="18" y="39"/>
                  </a:cubicBezTo>
                  <a:cubicBezTo>
                    <a:pt x="18" y="40"/>
                    <a:pt x="18" y="40"/>
                    <a:pt x="18" y="40"/>
                  </a:cubicBezTo>
                  <a:cubicBezTo>
                    <a:pt x="19" y="39"/>
                    <a:pt x="19" y="39"/>
                    <a:pt x="19" y="39"/>
                  </a:cubicBezTo>
                  <a:cubicBezTo>
                    <a:pt x="19" y="39"/>
                    <a:pt x="19" y="39"/>
                    <a:pt x="19" y="39"/>
                  </a:cubicBezTo>
                  <a:cubicBezTo>
                    <a:pt x="19" y="40"/>
                    <a:pt x="19" y="40"/>
                    <a:pt x="19" y="40"/>
                  </a:cubicBezTo>
                  <a:cubicBezTo>
                    <a:pt x="19" y="41"/>
                    <a:pt x="19" y="41"/>
                    <a:pt x="19" y="41"/>
                  </a:cubicBezTo>
                  <a:cubicBezTo>
                    <a:pt x="19" y="41"/>
                    <a:pt x="19" y="41"/>
                    <a:pt x="19" y="41"/>
                  </a:cubicBezTo>
                  <a:cubicBezTo>
                    <a:pt x="19" y="42"/>
                    <a:pt x="19" y="42"/>
                    <a:pt x="19" y="42"/>
                  </a:cubicBezTo>
                  <a:cubicBezTo>
                    <a:pt x="18" y="43"/>
                    <a:pt x="18" y="43"/>
                    <a:pt x="18" y="43"/>
                  </a:cubicBezTo>
                  <a:cubicBezTo>
                    <a:pt x="19" y="44"/>
                    <a:pt x="19" y="44"/>
                    <a:pt x="19" y="44"/>
                  </a:cubicBezTo>
                  <a:cubicBezTo>
                    <a:pt x="19" y="44"/>
                    <a:pt x="19" y="44"/>
                    <a:pt x="19" y="44"/>
                  </a:cubicBezTo>
                  <a:cubicBezTo>
                    <a:pt x="20" y="44"/>
                    <a:pt x="20" y="44"/>
                    <a:pt x="20" y="44"/>
                  </a:cubicBezTo>
                  <a:cubicBezTo>
                    <a:pt x="20" y="44"/>
                    <a:pt x="20" y="44"/>
                    <a:pt x="20" y="44"/>
                  </a:cubicBezTo>
                  <a:cubicBezTo>
                    <a:pt x="19" y="44"/>
                    <a:pt x="19" y="44"/>
                    <a:pt x="19" y="44"/>
                  </a:cubicBezTo>
                  <a:cubicBezTo>
                    <a:pt x="19" y="44"/>
                    <a:pt x="19" y="44"/>
                    <a:pt x="19" y="44"/>
                  </a:cubicBezTo>
                  <a:cubicBezTo>
                    <a:pt x="18" y="44"/>
                    <a:pt x="18" y="44"/>
                    <a:pt x="18" y="44"/>
                  </a:cubicBezTo>
                  <a:cubicBezTo>
                    <a:pt x="18" y="45"/>
                    <a:pt x="18" y="45"/>
                    <a:pt x="18" y="45"/>
                  </a:cubicBezTo>
                  <a:cubicBezTo>
                    <a:pt x="19" y="45"/>
                    <a:pt x="19" y="45"/>
                    <a:pt x="19" y="45"/>
                  </a:cubicBezTo>
                  <a:cubicBezTo>
                    <a:pt x="18" y="45"/>
                    <a:pt x="18" y="45"/>
                    <a:pt x="18" y="45"/>
                  </a:cubicBezTo>
                  <a:cubicBezTo>
                    <a:pt x="18" y="44"/>
                    <a:pt x="18" y="44"/>
                    <a:pt x="18" y="44"/>
                  </a:cubicBezTo>
                  <a:cubicBezTo>
                    <a:pt x="16" y="45"/>
                    <a:pt x="16" y="45"/>
                    <a:pt x="16" y="45"/>
                  </a:cubicBezTo>
                  <a:cubicBezTo>
                    <a:pt x="16" y="45"/>
                    <a:pt x="16" y="45"/>
                    <a:pt x="16" y="45"/>
                  </a:cubicBezTo>
                  <a:cubicBezTo>
                    <a:pt x="14" y="45"/>
                    <a:pt x="14" y="45"/>
                    <a:pt x="14" y="45"/>
                  </a:cubicBezTo>
                  <a:cubicBezTo>
                    <a:pt x="13" y="46"/>
                    <a:pt x="13" y="46"/>
                    <a:pt x="13" y="46"/>
                  </a:cubicBezTo>
                  <a:cubicBezTo>
                    <a:pt x="12" y="47"/>
                    <a:pt x="12" y="47"/>
                    <a:pt x="12" y="47"/>
                  </a:cubicBezTo>
                  <a:cubicBezTo>
                    <a:pt x="12" y="47"/>
                    <a:pt x="12" y="47"/>
                    <a:pt x="12" y="47"/>
                  </a:cubicBezTo>
                  <a:cubicBezTo>
                    <a:pt x="13" y="47"/>
                    <a:pt x="13" y="47"/>
                    <a:pt x="13" y="47"/>
                  </a:cubicBezTo>
                  <a:cubicBezTo>
                    <a:pt x="13" y="47"/>
                    <a:pt x="13" y="47"/>
                    <a:pt x="13" y="47"/>
                  </a:cubicBezTo>
                  <a:cubicBezTo>
                    <a:pt x="13" y="47"/>
                    <a:pt x="13" y="47"/>
                    <a:pt x="13" y="47"/>
                  </a:cubicBezTo>
                  <a:cubicBezTo>
                    <a:pt x="15" y="47"/>
                    <a:pt x="15" y="47"/>
                    <a:pt x="15" y="47"/>
                  </a:cubicBezTo>
                  <a:cubicBezTo>
                    <a:pt x="14" y="47"/>
                    <a:pt x="14" y="47"/>
                    <a:pt x="14" y="47"/>
                  </a:cubicBezTo>
                  <a:cubicBezTo>
                    <a:pt x="15" y="48"/>
                    <a:pt x="15" y="48"/>
                    <a:pt x="15" y="48"/>
                  </a:cubicBezTo>
                  <a:cubicBezTo>
                    <a:pt x="14" y="48"/>
                    <a:pt x="14" y="48"/>
                    <a:pt x="14" y="48"/>
                  </a:cubicBezTo>
                  <a:cubicBezTo>
                    <a:pt x="15" y="49"/>
                    <a:pt x="15" y="49"/>
                    <a:pt x="15" y="49"/>
                  </a:cubicBezTo>
                  <a:cubicBezTo>
                    <a:pt x="15" y="49"/>
                    <a:pt x="15" y="49"/>
                    <a:pt x="15" y="49"/>
                  </a:cubicBezTo>
                  <a:cubicBezTo>
                    <a:pt x="14" y="50"/>
                    <a:pt x="14" y="50"/>
                    <a:pt x="14" y="50"/>
                  </a:cubicBezTo>
                  <a:cubicBezTo>
                    <a:pt x="13" y="51"/>
                    <a:pt x="13" y="51"/>
                    <a:pt x="13" y="51"/>
                  </a:cubicBezTo>
                  <a:cubicBezTo>
                    <a:pt x="13" y="51"/>
                    <a:pt x="13" y="51"/>
                    <a:pt x="13" y="51"/>
                  </a:cubicBezTo>
                  <a:cubicBezTo>
                    <a:pt x="12" y="51"/>
                    <a:pt x="12" y="51"/>
                    <a:pt x="12" y="51"/>
                  </a:cubicBezTo>
                  <a:cubicBezTo>
                    <a:pt x="11" y="52"/>
                    <a:pt x="11" y="52"/>
                    <a:pt x="11" y="52"/>
                  </a:cubicBezTo>
                  <a:cubicBezTo>
                    <a:pt x="11" y="52"/>
                    <a:pt x="11" y="52"/>
                    <a:pt x="11" y="52"/>
                  </a:cubicBezTo>
                  <a:cubicBezTo>
                    <a:pt x="10" y="52"/>
                    <a:pt x="10" y="52"/>
                    <a:pt x="10" y="52"/>
                  </a:cubicBezTo>
                  <a:cubicBezTo>
                    <a:pt x="10" y="52"/>
                    <a:pt x="10" y="52"/>
                    <a:pt x="10" y="52"/>
                  </a:cubicBezTo>
                  <a:cubicBezTo>
                    <a:pt x="11" y="53"/>
                    <a:pt x="11" y="53"/>
                    <a:pt x="11" y="53"/>
                  </a:cubicBezTo>
                  <a:cubicBezTo>
                    <a:pt x="10" y="53"/>
                    <a:pt x="10" y="53"/>
                    <a:pt x="10" y="53"/>
                  </a:cubicBezTo>
                  <a:cubicBezTo>
                    <a:pt x="11" y="53"/>
                    <a:pt x="11" y="53"/>
                    <a:pt x="11" y="53"/>
                  </a:cubicBezTo>
                  <a:cubicBezTo>
                    <a:pt x="11" y="54"/>
                    <a:pt x="11" y="54"/>
                    <a:pt x="11" y="54"/>
                  </a:cubicBezTo>
                  <a:cubicBezTo>
                    <a:pt x="11" y="54"/>
                    <a:pt x="11" y="54"/>
                    <a:pt x="11" y="54"/>
                  </a:cubicBezTo>
                  <a:cubicBezTo>
                    <a:pt x="12" y="54"/>
                    <a:pt x="12" y="54"/>
                    <a:pt x="12" y="54"/>
                  </a:cubicBezTo>
                  <a:cubicBezTo>
                    <a:pt x="12" y="53"/>
                    <a:pt x="12" y="53"/>
                    <a:pt x="12" y="53"/>
                  </a:cubicBezTo>
                  <a:cubicBezTo>
                    <a:pt x="14" y="53"/>
                    <a:pt x="14" y="53"/>
                    <a:pt x="14" y="53"/>
                  </a:cubicBezTo>
                  <a:cubicBezTo>
                    <a:pt x="14" y="53"/>
                    <a:pt x="14" y="53"/>
                    <a:pt x="14" y="53"/>
                  </a:cubicBezTo>
                  <a:cubicBezTo>
                    <a:pt x="15" y="54"/>
                    <a:pt x="15" y="54"/>
                    <a:pt x="15" y="54"/>
                  </a:cubicBezTo>
                  <a:cubicBezTo>
                    <a:pt x="14" y="54"/>
                    <a:pt x="14" y="54"/>
                    <a:pt x="14" y="54"/>
                  </a:cubicBezTo>
                  <a:cubicBezTo>
                    <a:pt x="14" y="54"/>
                    <a:pt x="14" y="54"/>
                    <a:pt x="14" y="54"/>
                  </a:cubicBezTo>
                  <a:cubicBezTo>
                    <a:pt x="15" y="54"/>
                    <a:pt x="15" y="54"/>
                    <a:pt x="15" y="54"/>
                  </a:cubicBezTo>
                  <a:cubicBezTo>
                    <a:pt x="15" y="54"/>
                    <a:pt x="15" y="54"/>
                    <a:pt x="15" y="54"/>
                  </a:cubicBezTo>
                  <a:cubicBezTo>
                    <a:pt x="16" y="54"/>
                    <a:pt x="16" y="54"/>
                    <a:pt x="16" y="54"/>
                  </a:cubicBezTo>
                  <a:cubicBezTo>
                    <a:pt x="16" y="55"/>
                    <a:pt x="16" y="55"/>
                    <a:pt x="16" y="55"/>
                  </a:cubicBezTo>
                  <a:cubicBezTo>
                    <a:pt x="17" y="55"/>
                    <a:pt x="17" y="55"/>
                    <a:pt x="17" y="55"/>
                  </a:cubicBezTo>
                  <a:cubicBezTo>
                    <a:pt x="18" y="55"/>
                    <a:pt x="18" y="55"/>
                    <a:pt x="18" y="55"/>
                  </a:cubicBezTo>
                  <a:cubicBezTo>
                    <a:pt x="19" y="55"/>
                    <a:pt x="19" y="55"/>
                    <a:pt x="19" y="55"/>
                  </a:cubicBezTo>
                  <a:cubicBezTo>
                    <a:pt x="19" y="54"/>
                    <a:pt x="19" y="54"/>
                    <a:pt x="19" y="54"/>
                  </a:cubicBezTo>
                  <a:cubicBezTo>
                    <a:pt x="20" y="54"/>
                    <a:pt x="20" y="54"/>
                    <a:pt x="20" y="54"/>
                  </a:cubicBezTo>
                  <a:cubicBezTo>
                    <a:pt x="21" y="54"/>
                    <a:pt x="21" y="54"/>
                    <a:pt x="21" y="54"/>
                  </a:cubicBezTo>
                  <a:cubicBezTo>
                    <a:pt x="21" y="53"/>
                    <a:pt x="21" y="53"/>
                    <a:pt x="21" y="53"/>
                  </a:cubicBezTo>
                  <a:cubicBezTo>
                    <a:pt x="20" y="54"/>
                    <a:pt x="20" y="54"/>
                    <a:pt x="20" y="54"/>
                  </a:cubicBezTo>
                  <a:cubicBezTo>
                    <a:pt x="19" y="55"/>
                    <a:pt x="19" y="55"/>
                    <a:pt x="19" y="55"/>
                  </a:cubicBezTo>
                  <a:cubicBezTo>
                    <a:pt x="19" y="56"/>
                    <a:pt x="19" y="56"/>
                    <a:pt x="19" y="56"/>
                  </a:cubicBezTo>
                  <a:cubicBezTo>
                    <a:pt x="18" y="56"/>
                    <a:pt x="18" y="56"/>
                    <a:pt x="18" y="56"/>
                  </a:cubicBezTo>
                  <a:cubicBezTo>
                    <a:pt x="18" y="57"/>
                    <a:pt x="18" y="57"/>
                    <a:pt x="18" y="57"/>
                  </a:cubicBezTo>
                  <a:cubicBezTo>
                    <a:pt x="17" y="56"/>
                    <a:pt x="17" y="56"/>
                    <a:pt x="17" y="56"/>
                  </a:cubicBezTo>
                  <a:cubicBezTo>
                    <a:pt x="15" y="56"/>
                    <a:pt x="15" y="56"/>
                    <a:pt x="15" y="56"/>
                  </a:cubicBezTo>
                  <a:cubicBezTo>
                    <a:pt x="14" y="56"/>
                    <a:pt x="14" y="56"/>
                    <a:pt x="14" y="56"/>
                  </a:cubicBezTo>
                  <a:cubicBezTo>
                    <a:pt x="14" y="57"/>
                    <a:pt x="14" y="57"/>
                    <a:pt x="14" y="57"/>
                  </a:cubicBezTo>
                  <a:cubicBezTo>
                    <a:pt x="14" y="57"/>
                    <a:pt x="14" y="57"/>
                    <a:pt x="14" y="57"/>
                  </a:cubicBezTo>
                  <a:cubicBezTo>
                    <a:pt x="13" y="57"/>
                    <a:pt x="13" y="57"/>
                    <a:pt x="13" y="57"/>
                  </a:cubicBezTo>
                  <a:cubicBezTo>
                    <a:pt x="13" y="59"/>
                    <a:pt x="13" y="59"/>
                    <a:pt x="13" y="59"/>
                  </a:cubicBezTo>
                  <a:cubicBezTo>
                    <a:pt x="12" y="59"/>
                    <a:pt x="12" y="59"/>
                    <a:pt x="12" y="59"/>
                  </a:cubicBezTo>
                  <a:cubicBezTo>
                    <a:pt x="12" y="60"/>
                    <a:pt x="12" y="60"/>
                    <a:pt x="12" y="60"/>
                  </a:cubicBezTo>
                  <a:cubicBezTo>
                    <a:pt x="11" y="60"/>
                    <a:pt x="11" y="60"/>
                    <a:pt x="11" y="60"/>
                  </a:cubicBezTo>
                  <a:cubicBezTo>
                    <a:pt x="11" y="61"/>
                    <a:pt x="11" y="61"/>
                    <a:pt x="11" y="61"/>
                  </a:cubicBezTo>
                  <a:cubicBezTo>
                    <a:pt x="10" y="61"/>
                    <a:pt x="10" y="61"/>
                    <a:pt x="10" y="61"/>
                  </a:cubicBezTo>
                  <a:cubicBezTo>
                    <a:pt x="10" y="61"/>
                    <a:pt x="10" y="61"/>
                    <a:pt x="10" y="61"/>
                  </a:cubicBezTo>
                  <a:cubicBezTo>
                    <a:pt x="9" y="62"/>
                    <a:pt x="9" y="62"/>
                    <a:pt x="9" y="62"/>
                  </a:cubicBezTo>
                  <a:cubicBezTo>
                    <a:pt x="9" y="62"/>
                    <a:pt x="9" y="62"/>
                    <a:pt x="9" y="62"/>
                  </a:cubicBezTo>
                  <a:cubicBezTo>
                    <a:pt x="8" y="62"/>
                    <a:pt x="8" y="62"/>
                    <a:pt x="8" y="62"/>
                  </a:cubicBezTo>
                  <a:cubicBezTo>
                    <a:pt x="8" y="63"/>
                    <a:pt x="8" y="63"/>
                    <a:pt x="8" y="63"/>
                  </a:cubicBezTo>
                  <a:cubicBezTo>
                    <a:pt x="9" y="63"/>
                    <a:pt x="9" y="63"/>
                    <a:pt x="9" y="63"/>
                  </a:cubicBezTo>
                  <a:cubicBezTo>
                    <a:pt x="9" y="62"/>
                    <a:pt x="9" y="62"/>
                    <a:pt x="9" y="62"/>
                  </a:cubicBezTo>
                  <a:cubicBezTo>
                    <a:pt x="10" y="62"/>
                    <a:pt x="10" y="62"/>
                    <a:pt x="10" y="62"/>
                  </a:cubicBezTo>
                  <a:lnTo>
                    <a:pt x="10"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2" name="Freeform 70"/>
            <p:cNvSpPr>
              <a:spLocks noEditPoints="1"/>
            </p:cNvSpPr>
            <p:nvPr/>
          </p:nvSpPr>
          <p:spPr bwMode="auto">
            <a:xfrm>
              <a:off x="4840863" y="2825954"/>
              <a:ext cx="383356" cy="310738"/>
            </a:xfrm>
            <a:custGeom>
              <a:avLst/>
              <a:gdLst>
                <a:gd name="T0" fmla="*/ 166 w 214"/>
                <a:gd name="T1" fmla="*/ 85 h 178"/>
                <a:gd name="T2" fmla="*/ 155 w 214"/>
                <a:gd name="T3" fmla="*/ 92 h 178"/>
                <a:gd name="T4" fmla="*/ 159 w 214"/>
                <a:gd name="T5" fmla="*/ 81 h 178"/>
                <a:gd name="T6" fmla="*/ 170 w 214"/>
                <a:gd name="T7" fmla="*/ 67 h 178"/>
                <a:gd name="T8" fmla="*/ 177 w 214"/>
                <a:gd name="T9" fmla="*/ 67 h 178"/>
                <a:gd name="T10" fmla="*/ 181 w 214"/>
                <a:gd name="T11" fmla="*/ 48 h 178"/>
                <a:gd name="T12" fmla="*/ 185 w 214"/>
                <a:gd name="T13" fmla="*/ 37 h 178"/>
                <a:gd name="T14" fmla="*/ 170 w 214"/>
                <a:gd name="T15" fmla="*/ 33 h 178"/>
                <a:gd name="T16" fmla="*/ 159 w 214"/>
                <a:gd name="T17" fmla="*/ 29 h 178"/>
                <a:gd name="T18" fmla="*/ 144 w 214"/>
                <a:gd name="T19" fmla="*/ 26 h 178"/>
                <a:gd name="T20" fmla="*/ 133 w 214"/>
                <a:gd name="T21" fmla="*/ 18 h 178"/>
                <a:gd name="T22" fmla="*/ 122 w 214"/>
                <a:gd name="T23" fmla="*/ 11 h 178"/>
                <a:gd name="T24" fmla="*/ 111 w 214"/>
                <a:gd name="T25" fmla="*/ 0 h 178"/>
                <a:gd name="T26" fmla="*/ 96 w 214"/>
                <a:gd name="T27" fmla="*/ 3 h 178"/>
                <a:gd name="T28" fmla="*/ 92 w 214"/>
                <a:gd name="T29" fmla="*/ 18 h 178"/>
                <a:gd name="T30" fmla="*/ 70 w 214"/>
                <a:gd name="T31" fmla="*/ 26 h 178"/>
                <a:gd name="T32" fmla="*/ 63 w 214"/>
                <a:gd name="T33" fmla="*/ 33 h 178"/>
                <a:gd name="T34" fmla="*/ 55 w 214"/>
                <a:gd name="T35" fmla="*/ 26 h 178"/>
                <a:gd name="T36" fmla="*/ 44 w 214"/>
                <a:gd name="T37" fmla="*/ 29 h 178"/>
                <a:gd name="T38" fmla="*/ 48 w 214"/>
                <a:gd name="T39" fmla="*/ 41 h 178"/>
                <a:gd name="T40" fmla="*/ 40 w 214"/>
                <a:gd name="T41" fmla="*/ 44 h 178"/>
                <a:gd name="T42" fmla="*/ 26 w 214"/>
                <a:gd name="T43" fmla="*/ 41 h 178"/>
                <a:gd name="T44" fmla="*/ 11 w 214"/>
                <a:gd name="T45" fmla="*/ 44 h 178"/>
                <a:gd name="T46" fmla="*/ 0 w 214"/>
                <a:gd name="T47" fmla="*/ 52 h 178"/>
                <a:gd name="T48" fmla="*/ 3 w 214"/>
                <a:gd name="T49" fmla="*/ 52 h 178"/>
                <a:gd name="T50" fmla="*/ 3 w 214"/>
                <a:gd name="T51" fmla="*/ 55 h 178"/>
                <a:gd name="T52" fmla="*/ 7 w 214"/>
                <a:gd name="T53" fmla="*/ 63 h 178"/>
                <a:gd name="T54" fmla="*/ 22 w 214"/>
                <a:gd name="T55" fmla="*/ 63 h 178"/>
                <a:gd name="T56" fmla="*/ 29 w 214"/>
                <a:gd name="T57" fmla="*/ 67 h 178"/>
                <a:gd name="T58" fmla="*/ 37 w 214"/>
                <a:gd name="T59" fmla="*/ 70 h 178"/>
                <a:gd name="T60" fmla="*/ 44 w 214"/>
                <a:gd name="T61" fmla="*/ 70 h 178"/>
                <a:gd name="T62" fmla="*/ 40 w 214"/>
                <a:gd name="T63" fmla="*/ 81 h 178"/>
                <a:gd name="T64" fmla="*/ 55 w 214"/>
                <a:gd name="T65" fmla="*/ 89 h 178"/>
                <a:gd name="T66" fmla="*/ 51 w 214"/>
                <a:gd name="T67" fmla="*/ 100 h 178"/>
                <a:gd name="T68" fmla="*/ 59 w 214"/>
                <a:gd name="T69" fmla="*/ 104 h 178"/>
                <a:gd name="T70" fmla="*/ 55 w 214"/>
                <a:gd name="T71" fmla="*/ 118 h 178"/>
                <a:gd name="T72" fmla="*/ 48 w 214"/>
                <a:gd name="T73" fmla="*/ 141 h 178"/>
                <a:gd name="T74" fmla="*/ 55 w 214"/>
                <a:gd name="T75" fmla="*/ 148 h 178"/>
                <a:gd name="T76" fmla="*/ 77 w 214"/>
                <a:gd name="T77" fmla="*/ 156 h 178"/>
                <a:gd name="T78" fmla="*/ 96 w 214"/>
                <a:gd name="T79" fmla="*/ 156 h 178"/>
                <a:gd name="T80" fmla="*/ 114 w 214"/>
                <a:gd name="T81" fmla="*/ 159 h 178"/>
                <a:gd name="T82" fmla="*/ 126 w 214"/>
                <a:gd name="T83" fmla="*/ 137 h 178"/>
                <a:gd name="T84" fmla="*/ 140 w 214"/>
                <a:gd name="T85" fmla="*/ 141 h 178"/>
                <a:gd name="T86" fmla="*/ 166 w 214"/>
                <a:gd name="T87" fmla="*/ 148 h 178"/>
                <a:gd name="T88" fmla="*/ 181 w 214"/>
                <a:gd name="T89" fmla="*/ 133 h 178"/>
                <a:gd name="T90" fmla="*/ 170 w 214"/>
                <a:gd name="T91" fmla="*/ 115 h 178"/>
                <a:gd name="T92" fmla="*/ 170 w 214"/>
                <a:gd name="T93" fmla="*/ 100 h 178"/>
                <a:gd name="T94" fmla="*/ 207 w 214"/>
                <a:gd name="T95" fmla="*/ 178 h 178"/>
                <a:gd name="T96" fmla="*/ 203 w 214"/>
                <a:gd name="T97" fmla="*/ 170 h 178"/>
                <a:gd name="T98" fmla="*/ 200 w 214"/>
                <a:gd name="T99" fmla="*/ 167 h 178"/>
                <a:gd name="T100" fmla="*/ 200 w 214"/>
                <a:gd name="T101" fmla="*/ 159 h 178"/>
                <a:gd name="T102" fmla="*/ 207 w 214"/>
                <a:gd name="T103" fmla="*/ 156 h 178"/>
                <a:gd name="T104" fmla="*/ 211 w 214"/>
                <a:gd name="T105" fmla="*/ 148 h 178"/>
                <a:gd name="T106" fmla="*/ 211 w 214"/>
                <a:gd name="T107" fmla="*/ 170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14" h="178">
                  <a:moveTo>
                    <a:pt x="174" y="96"/>
                  </a:moveTo>
                  <a:lnTo>
                    <a:pt x="174" y="92"/>
                  </a:lnTo>
                  <a:lnTo>
                    <a:pt x="170" y="92"/>
                  </a:lnTo>
                  <a:lnTo>
                    <a:pt x="170" y="89"/>
                  </a:lnTo>
                  <a:lnTo>
                    <a:pt x="166" y="85"/>
                  </a:lnTo>
                  <a:lnTo>
                    <a:pt x="163" y="85"/>
                  </a:lnTo>
                  <a:lnTo>
                    <a:pt x="159" y="89"/>
                  </a:lnTo>
                  <a:lnTo>
                    <a:pt x="163" y="92"/>
                  </a:lnTo>
                  <a:lnTo>
                    <a:pt x="159" y="92"/>
                  </a:lnTo>
                  <a:lnTo>
                    <a:pt x="155" y="92"/>
                  </a:lnTo>
                  <a:lnTo>
                    <a:pt x="155" y="89"/>
                  </a:lnTo>
                  <a:lnTo>
                    <a:pt x="155" y="89"/>
                  </a:lnTo>
                  <a:lnTo>
                    <a:pt x="159" y="89"/>
                  </a:lnTo>
                  <a:lnTo>
                    <a:pt x="159" y="85"/>
                  </a:lnTo>
                  <a:lnTo>
                    <a:pt x="159" y="81"/>
                  </a:lnTo>
                  <a:lnTo>
                    <a:pt x="163" y="74"/>
                  </a:lnTo>
                  <a:lnTo>
                    <a:pt x="166" y="74"/>
                  </a:lnTo>
                  <a:lnTo>
                    <a:pt x="170" y="70"/>
                  </a:lnTo>
                  <a:lnTo>
                    <a:pt x="170" y="70"/>
                  </a:lnTo>
                  <a:lnTo>
                    <a:pt x="170" y="67"/>
                  </a:lnTo>
                  <a:lnTo>
                    <a:pt x="166" y="67"/>
                  </a:lnTo>
                  <a:lnTo>
                    <a:pt x="170" y="63"/>
                  </a:lnTo>
                  <a:lnTo>
                    <a:pt x="174" y="63"/>
                  </a:lnTo>
                  <a:lnTo>
                    <a:pt x="174" y="67"/>
                  </a:lnTo>
                  <a:lnTo>
                    <a:pt x="177" y="67"/>
                  </a:lnTo>
                  <a:lnTo>
                    <a:pt x="181" y="63"/>
                  </a:lnTo>
                  <a:lnTo>
                    <a:pt x="181" y="59"/>
                  </a:lnTo>
                  <a:lnTo>
                    <a:pt x="177" y="59"/>
                  </a:lnTo>
                  <a:lnTo>
                    <a:pt x="177" y="55"/>
                  </a:lnTo>
                  <a:lnTo>
                    <a:pt x="181" y="48"/>
                  </a:lnTo>
                  <a:lnTo>
                    <a:pt x="181" y="48"/>
                  </a:lnTo>
                  <a:lnTo>
                    <a:pt x="181" y="44"/>
                  </a:lnTo>
                  <a:lnTo>
                    <a:pt x="185" y="41"/>
                  </a:lnTo>
                  <a:lnTo>
                    <a:pt x="188" y="37"/>
                  </a:lnTo>
                  <a:lnTo>
                    <a:pt x="185" y="37"/>
                  </a:lnTo>
                  <a:lnTo>
                    <a:pt x="181" y="37"/>
                  </a:lnTo>
                  <a:lnTo>
                    <a:pt x="177" y="33"/>
                  </a:lnTo>
                  <a:lnTo>
                    <a:pt x="174" y="37"/>
                  </a:lnTo>
                  <a:lnTo>
                    <a:pt x="170" y="33"/>
                  </a:lnTo>
                  <a:lnTo>
                    <a:pt x="170" y="33"/>
                  </a:lnTo>
                  <a:lnTo>
                    <a:pt x="166" y="37"/>
                  </a:lnTo>
                  <a:lnTo>
                    <a:pt x="163" y="33"/>
                  </a:lnTo>
                  <a:lnTo>
                    <a:pt x="163" y="29"/>
                  </a:lnTo>
                  <a:lnTo>
                    <a:pt x="159" y="29"/>
                  </a:lnTo>
                  <a:lnTo>
                    <a:pt x="159" y="29"/>
                  </a:lnTo>
                  <a:lnTo>
                    <a:pt x="155" y="29"/>
                  </a:lnTo>
                  <a:lnTo>
                    <a:pt x="151" y="26"/>
                  </a:lnTo>
                  <a:lnTo>
                    <a:pt x="148" y="26"/>
                  </a:lnTo>
                  <a:lnTo>
                    <a:pt x="148" y="26"/>
                  </a:lnTo>
                  <a:lnTo>
                    <a:pt x="144" y="26"/>
                  </a:lnTo>
                  <a:lnTo>
                    <a:pt x="140" y="26"/>
                  </a:lnTo>
                  <a:lnTo>
                    <a:pt x="137" y="22"/>
                  </a:lnTo>
                  <a:lnTo>
                    <a:pt x="137" y="18"/>
                  </a:lnTo>
                  <a:lnTo>
                    <a:pt x="133" y="18"/>
                  </a:lnTo>
                  <a:lnTo>
                    <a:pt x="133" y="18"/>
                  </a:lnTo>
                  <a:lnTo>
                    <a:pt x="129" y="18"/>
                  </a:lnTo>
                  <a:lnTo>
                    <a:pt x="126" y="18"/>
                  </a:lnTo>
                  <a:lnTo>
                    <a:pt x="126" y="15"/>
                  </a:lnTo>
                  <a:lnTo>
                    <a:pt x="126" y="15"/>
                  </a:lnTo>
                  <a:lnTo>
                    <a:pt x="122" y="11"/>
                  </a:lnTo>
                  <a:lnTo>
                    <a:pt x="122" y="11"/>
                  </a:lnTo>
                  <a:lnTo>
                    <a:pt x="114" y="7"/>
                  </a:lnTo>
                  <a:lnTo>
                    <a:pt x="114" y="7"/>
                  </a:lnTo>
                  <a:lnTo>
                    <a:pt x="111" y="3"/>
                  </a:lnTo>
                  <a:lnTo>
                    <a:pt x="111" y="0"/>
                  </a:lnTo>
                  <a:lnTo>
                    <a:pt x="111" y="0"/>
                  </a:lnTo>
                  <a:lnTo>
                    <a:pt x="107" y="0"/>
                  </a:lnTo>
                  <a:lnTo>
                    <a:pt x="103" y="0"/>
                  </a:lnTo>
                  <a:lnTo>
                    <a:pt x="100" y="0"/>
                  </a:lnTo>
                  <a:lnTo>
                    <a:pt x="96" y="3"/>
                  </a:lnTo>
                  <a:lnTo>
                    <a:pt x="96" y="3"/>
                  </a:lnTo>
                  <a:lnTo>
                    <a:pt x="96" y="7"/>
                  </a:lnTo>
                  <a:lnTo>
                    <a:pt x="96" y="15"/>
                  </a:lnTo>
                  <a:lnTo>
                    <a:pt x="92" y="18"/>
                  </a:lnTo>
                  <a:lnTo>
                    <a:pt x="92" y="18"/>
                  </a:lnTo>
                  <a:lnTo>
                    <a:pt x="85" y="22"/>
                  </a:lnTo>
                  <a:lnTo>
                    <a:pt x="81" y="22"/>
                  </a:lnTo>
                  <a:lnTo>
                    <a:pt x="81" y="22"/>
                  </a:lnTo>
                  <a:lnTo>
                    <a:pt x="74" y="22"/>
                  </a:lnTo>
                  <a:lnTo>
                    <a:pt x="70" y="26"/>
                  </a:lnTo>
                  <a:lnTo>
                    <a:pt x="74" y="29"/>
                  </a:lnTo>
                  <a:lnTo>
                    <a:pt x="77" y="29"/>
                  </a:lnTo>
                  <a:lnTo>
                    <a:pt x="74" y="33"/>
                  </a:lnTo>
                  <a:lnTo>
                    <a:pt x="66" y="33"/>
                  </a:lnTo>
                  <a:lnTo>
                    <a:pt x="63" y="33"/>
                  </a:lnTo>
                  <a:lnTo>
                    <a:pt x="59" y="29"/>
                  </a:lnTo>
                  <a:lnTo>
                    <a:pt x="55" y="33"/>
                  </a:lnTo>
                  <a:lnTo>
                    <a:pt x="55" y="29"/>
                  </a:lnTo>
                  <a:lnTo>
                    <a:pt x="51" y="29"/>
                  </a:lnTo>
                  <a:lnTo>
                    <a:pt x="55" y="26"/>
                  </a:lnTo>
                  <a:lnTo>
                    <a:pt x="51" y="26"/>
                  </a:lnTo>
                  <a:lnTo>
                    <a:pt x="48" y="26"/>
                  </a:lnTo>
                  <a:lnTo>
                    <a:pt x="44" y="26"/>
                  </a:lnTo>
                  <a:lnTo>
                    <a:pt x="44" y="26"/>
                  </a:lnTo>
                  <a:lnTo>
                    <a:pt x="44" y="29"/>
                  </a:lnTo>
                  <a:lnTo>
                    <a:pt x="44" y="29"/>
                  </a:lnTo>
                  <a:lnTo>
                    <a:pt x="48" y="33"/>
                  </a:lnTo>
                  <a:lnTo>
                    <a:pt x="48" y="37"/>
                  </a:lnTo>
                  <a:lnTo>
                    <a:pt x="48" y="37"/>
                  </a:lnTo>
                  <a:lnTo>
                    <a:pt x="48" y="41"/>
                  </a:lnTo>
                  <a:lnTo>
                    <a:pt x="48" y="41"/>
                  </a:lnTo>
                  <a:lnTo>
                    <a:pt x="51" y="44"/>
                  </a:lnTo>
                  <a:lnTo>
                    <a:pt x="44" y="44"/>
                  </a:lnTo>
                  <a:lnTo>
                    <a:pt x="40" y="44"/>
                  </a:lnTo>
                  <a:lnTo>
                    <a:pt x="40" y="44"/>
                  </a:lnTo>
                  <a:lnTo>
                    <a:pt x="37" y="44"/>
                  </a:lnTo>
                  <a:lnTo>
                    <a:pt x="37" y="44"/>
                  </a:lnTo>
                  <a:lnTo>
                    <a:pt x="33" y="48"/>
                  </a:lnTo>
                  <a:lnTo>
                    <a:pt x="26" y="41"/>
                  </a:lnTo>
                  <a:lnTo>
                    <a:pt x="26" y="41"/>
                  </a:lnTo>
                  <a:lnTo>
                    <a:pt x="22" y="41"/>
                  </a:lnTo>
                  <a:lnTo>
                    <a:pt x="18" y="44"/>
                  </a:lnTo>
                  <a:lnTo>
                    <a:pt x="14" y="44"/>
                  </a:lnTo>
                  <a:lnTo>
                    <a:pt x="14" y="44"/>
                  </a:lnTo>
                  <a:lnTo>
                    <a:pt x="11" y="44"/>
                  </a:lnTo>
                  <a:lnTo>
                    <a:pt x="11" y="44"/>
                  </a:lnTo>
                  <a:lnTo>
                    <a:pt x="7" y="44"/>
                  </a:lnTo>
                  <a:lnTo>
                    <a:pt x="3" y="44"/>
                  </a:lnTo>
                  <a:lnTo>
                    <a:pt x="0" y="48"/>
                  </a:lnTo>
                  <a:lnTo>
                    <a:pt x="0" y="52"/>
                  </a:lnTo>
                  <a:lnTo>
                    <a:pt x="3" y="48"/>
                  </a:lnTo>
                  <a:lnTo>
                    <a:pt x="7" y="52"/>
                  </a:lnTo>
                  <a:lnTo>
                    <a:pt x="7" y="52"/>
                  </a:lnTo>
                  <a:lnTo>
                    <a:pt x="3" y="52"/>
                  </a:lnTo>
                  <a:lnTo>
                    <a:pt x="3" y="52"/>
                  </a:lnTo>
                  <a:lnTo>
                    <a:pt x="3" y="52"/>
                  </a:lnTo>
                  <a:lnTo>
                    <a:pt x="3" y="52"/>
                  </a:lnTo>
                  <a:lnTo>
                    <a:pt x="7" y="52"/>
                  </a:lnTo>
                  <a:lnTo>
                    <a:pt x="7" y="55"/>
                  </a:lnTo>
                  <a:lnTo>
                    <a:pt x="3" y="55"/>
                  </a:lnTo>
                  <a:lnTo>
                    <a:pt x="3" y="55"/>
                  </a:lnTo>
                  <a:lnTo>
                    <a:pt x="3" y="55"/>
                  </a:lnTo>
                  <a:lnTo>
                    <a:pt x="3" y="55"/>
                  </a:lnTo>
                  <a:lnTo>
                    <a:pt x="7" y="59"/>
                  </a:lnTo>
                  <a:lnTo>
                    <a:pt x="7" y="63"/>
                  </a:lnTo>
                  <a:lnTo>
                    <a:pt x="11" y="59"/>
                  </a:lnTo>
                  <a:lnTo>
                    <a:pt x="11" y="59"/>
                  </a:lnTo>
                  <a:lnTo>
                    <a:pt x="14" y="59"/>
                  </a:lnTo>
                  <a:lnTo>
                    <a:pt x="18" y="63"/>
                  </a:lnTo>
                  <a:lnTo>
                    <a:pt x="22" y="63"/>
                  </a:lnTo>
                  <a:lnTo>
                    <a:pt x="22" y="63"/>
                  </a:lnTo>
                  <a:lnTo>
                    <a:pt x="26" y="67"/>
                  </a:lnTo>
                  <a:lnTo>
                    <a:pt x="29" y="63"/>
                  </a:lnTo>
                  <a:lnTo>
                    <a:pt x="29" y="63"/>
                  </a:lnTo>
                  <a:lnTo>
                    <a:pt x="29" y="67"/>
                  </a:lnTo>
                  <a:lnTo>
                    <a:pt x="29" y="67"/>
                  </a:lnTo>
                  <a:lnTo>
                    <a:pt x="33" y="67"/>
                  </a:lnTo>
                  <a:lnTo>
                    <a:pt x="33" y="67"/>
                  </a:lnTo>
                  <a:lnTo>
                    <a:pt x="33" y="70"/>
                  </a:lnTo>
                  <a:lnTo>
                    <a:pt x="37" y="70"/>
                  </a:lnTo>
                  <a:lnTo>
                    <a:pt x="37" y="70"/>
                  </a:lnTo>
                  <a:lnTo>
                    <a:pt x="40" y="70"/>
                  </a:lnTo>
                  <a:lnTo>
                    <a:pt x="44" y="70"/>
                  </a:lnTo>
                  <a:lnTo>
                    <a:pt x="44" y="74"/>
                  </a:lnTo>
                  <a:lnTo>
                    <a:pt x="44" y="70"/>
                  </a:lnTo>
                  <a:lnTo>
                    <a:pt x="40" y="70"/>
                  </a:lnTo>
                  <a:lnTo>
                    <a:pt x="37" y="74"/>
                  </a:lnTo>
                  <a:lnTo>
                    <a:pt x="40" y="74"/>
                  </a:lnTo>
                  <a:lnTo>
                    <a:pt x="40" y="78"/>
                  </a:lnTo>
                  <a:lnTo>
                    <a:pt x="40" y="81"/>
                  </a:lnTo>
                  <a:lnTo>
                    <a:pt x="40" y="81"/>
                  </a:lnTo>
                  <a:lnTo>
                    <a:pt x="40" y="81"/>
                  </a:lnTo>
                  <a:lnTo>
                    <a:pt x="48" y="85"/>
                  </a:lnTo>
                  <a:lnTo>
                    <a:pt x="51" y="89"/>
                  </a:lnTo>
                  <a:lnTo>
                    <a:pt x="55" y="89"/>
                  </a:lnTo>
                  <a:lnTo>
                    <a:pt x="55" y="92"/>
                  </a:lnTo>
                  <a:lnTo>
                    <a:pt x="55" y="92"/>
                  </a:lnTo>
                  <a:lnTo>
                    <a:pt x="55" y="96"/>
                  </a:lnTo>
                  <a:lnTo>
                    <a:pt x="55" y="96"/>
                  </a:lnTo>
                  <a:lnTo>
                    <a:pt x="51" y="100"/>
                  </a:lnTo>
                  <a:lnTo>
                    <a:pt x="55" y="100"/>
                  </a:lnTo>
                  <a:lnTo>
                    <a:pt x="59" y="104"/>
                  </a:lnTo>
                  <a:lnTo>
                    <a:pt x="63" y="111"/>
                  </a:lnTo>
                  <a:lnTo>
                    <a:pt x="59" y="107"/>
                  </a:lnTo>
                  <a:lnTo>
                    <a:pt x="59" y="104"/>
                  </a:lnTo>
                  <a:lnTo>
                    <a:pt x="55" y="104"/>
                  </a:lnTo>
                  <a:lnTo>
                    <a:pt x="55" y="104"/>
                  </a:lnTo>
                  <a:lnTo>
                    <a:pt x="51" y="111"/>
                  </a:lnTo>
                  <a:lnTo>
                    <a:pt x="51" y="118"/>
                  </a:lnTo>
                  <a:lnTo>
                    <a:pt x="55" y="118"/>
                  </a:lnTo>
                  <a:lnTo>
                    <a:pt x="51" y="118"/>
                  </a:lnTo>
                  <a:lnTo>
                    <a:pt x="51" y="130"/>
                  </a:lnTo>
                  <a:lnTo>
                    <a:pt x="48" y="141"/>
                  </a:lnTo>
                  <a:lnTo>
                    <a:pt x="44" y="141"/>
                  </a:lnTo>
                  <a:lnTo>
                    <a:pt x="48" y="141"/>
                  </a:lnTo>
                  <a:lnTo>
                    <a:pt x="48" y="144"/>
                  </a:lnTo>
                  <a:lnTo>
                    <a:pt x="51" y="144"/>
                  </a:lnTo>
                  <a:lnTo>
                    <a:pt x="51" y="148"/>
                  </a:lnTo>
                  <a:lnTo>
                    <a:pt x="51" y="148"/>
                  </a:lnTo>
                  <a:lnTo>
                    <a:pt x="55" y="148"/>
                  </a:lnTo>
                  <a:lnTo>
                    <a:pt x="63" y="152"/>
                  </a:lnTo>
                  <a:lnTo>
                    <a:pt x="66" y="156"/>
                  </a:lnTo>
                  <a:lnTo>
                    <a:pt x="70" y="152"/>
                  </a:lnTo>
                  <a:lnTo>
                    <a:pt x="74" y="156"/>
                  </a:lnTo>
                  <a:lnTo>
                    <a:pt x="77" y="156"/>
                  </a:lnTo>
                  <a:lnTo>
                    <a:pt x="77" y="156"/>
                  </a:lnTo>
                  <a:lnTo>
                    <a:pt x="81" y="156"/>
                  </a:lnTo>
                  <a:lnTo>
                    <a:pt x="89" y="156"/>
                  </a:lnTo>
                  <a:lnTo>
                    <a:pt x="92" y="156"/>
                  </a:lnTo>
                  <a:lnTo>
                    <a:pt x="96" y="156"/>
                  </a:lnTo>
                  <a:lnTo>
                    <a:pt x="100" y="156"/>
                  </a:lnTo>
                  <a:lnTo>
                    <a:pt x="107" y="156"/>
                  </a:lnTo>
                  <a:lnTo>
                    <a:pt x="114" y="159"/>
                  </a:lnTo>
                  <a:lnTo>
                    <a:pt x="118" y="159"/>
                  </a:lnTo>
                  <a:lnTo>
                    <a:pt x="114" y="159"/>
                  </a:lnTo>
                  <a:lnTo>
                    <a:pt x="114" y="156"/>
                  </a:lnTo>
                  <a:lnTo>
                    <a:pt x="114" y="148"/>
                  </a:lnTo>
                  <a:lnTo>
                    <a:pt x="118" y="148"/>
                  </a:lnTo>
                  <a:lnTo>
                    <a:pt x="122" y="144"/>
                  </a:lnTo>
                  <a:lnTo>
                    <a:pt x="126" y="137"/>
                  </a:lnTo>
                  <a:lnTo>
                    <a:pt x="129" y="137"/>
                  </a:lnTo>
                  <a:lnTo>
                    <a:pt x="129" y="141"/>
                  </a:lnTo>
                  <a:lnTo>
                    <a:pt x="133" y="141"/>
                  </a:lnTo>
                  <a:lnTo>
                    <a:pt x="137" y="141"/>
                  </a:lnTo>
                  <a:lnTo>
                    <a:pt x="140" y="141"/>
                  </a:lnTo>
                  <a:lnTo>
                    <a:pt x="144" y="141"/>
                  </a:lnTo>
                  <a:lnTo>
                    <a:pt x="144" y="141"/>
                  </a:lnTo>
                  <a:lnTo>
                    <a:pt x="155" y="144"/>
                  </a:lnTo>
                  <a:lnTo>
                    <a:pt x="159" y="148"/>
                  </a:lnTo>
                  <a:lnTo>
                    <a:pt x="166" y="148"/>
                  </a:lnTo>
                  <a:lnTo>
                    <a:pt x="166" y="144"/>
                  </a:lnTo>
                  <a:lnTo>
                    <a:pt x="166" y="144"/>
                  </a:lnTo>
                  <a:lnTo>
                    <a:pt x="170" y="141"/>
                  </a:lnTo>
                  <a:lnTo>
                    <a:pt x="181" y="133"/>
                  </a:lnTo>
                  <a:lnTo>
                    <a:pt x="181" y="133"/>
                  </a:lnTo>
                  <a:lnTo>
                    <a:pt x="181" y="130"/>
                  </a:lnTo>
                  <a:lnTo>
                    <a:pt x="181" y="126"/>
                  </a:lnTo>
                  <a:lnTo>
                    <a:pt x="177" y="126"/>
                  </a:lnTo>
                  <a:lnTo>
                    <a:pt x="174" y="122"/>
                  </a:lnTo>
                  <a:lnTo>
                    <a:pt x="170" y="115"/>
                  </a:lnTo>
                  <a:lnTo>
                    <a:pt x="166" y="111"/>
                  </a:lnTo>
                  <a:lnTo>
                    <a:pt x="170" y="111"/>
                  </a:lnTo>
                  <a:lnTo>
                    <a:pt x="174" y="107"/>
                  </a:lnTo>
                  <a:lnTo>
                    <a:pt x="174" y="104"/>
                  </a:lnTo>
                  <a:lnTo>
                    <a:pt x="170" y="100"/>
                  </a:lnTo>
                  <a:lnTo>
                    <a:pt x="170" y="96"/>
                  </a:lnTo>
                  <a:lnTo>
                    <a:pt x="174" y="96"/>
                  </a:lnTo>
                  <a:lnTo>
                    <a:pt x="174" y="96"/>
                  </a:lnTo>
                  <a:lnTo>
                    <a:pt x="174" y="96"/>
                  </a:lnTo>
                  <a:close/>
                  <a:moveTo>
                    <a:pt x="207" y="178"/>
                  </a:moveTo>
                  <a:lnTo>
                    <a:pt x="203" y="178"/>
                  </a:lnTo>
                  <a:lnTo>
                    <a:pt x="200" y="174"/>
                  </a:lnTo>
                  <a:lnTo>
                    <a:pt x="203" y="174"/>
                  </a:lnTo>
                  <a:lnTo>
                    <a:pt x="203" y="174"/>
                  </a:lnTo>
                  <a:lnTo>
                    <a:pt x="203" y="170"/>
                  </a:lnTo>
                  <a:lnTo>
                    <a:pt x="200" y="170"/>
                  </a:lnTo>
                  <a:lnTo>
                    <a:pt x="203" y="170"/>
                  </a:lnTo>
                  <a:lnTo>
                    <a:pt x="200" y="170"/>
                  </a:lnTo>
                  <a:lnTo>
                    <a:pt x="200" y="167"/>
                  </a:lnTo>
                  <a:lnTo>
                    <a:pt x="200" y="167"/>
                  </a:lnTo>
                  <a:lnTo>
                    <a:pt x="200" y="167"/>
                  </a:lnTo>
                  <a:lnTo>
                    <a:pt x="196" y="163"/>
                  </a:lnTo>
                  <a:lnTo>
                    <a:pt x="196" y="163"/>
                  </a:lnTo>
                  <a:lnTo>
                    <a:pt x="200" y="163"/>
                  </a:lnTo>
                  <a:lnTo>
                    <a:pt x="200" y="159"/>
                  </a:lnTo>
                  <a:lnTo>
                    <a:pt x="196" y="159"/>
                  </a:lnTo>
                  <a:lnTo>
                    <a:pt x="200" y="156"/>
                  </a:lnTo>
                  <a:lnTo>
                    <a:pt x="203" y="156"/>
                  </a:lnTo>
                  <a:lnTo>
                    <a:pt x="207" y="152"/>
                  </a:lnTo>
                  <a:lnTo>
                    <a:pt x="207" y="156"/>
                  </a:lnTo>
                  <a:lnTo>
                    <a:pt x="211" y="156"/>
                  </a:lnTo>
                  <a:lnTo>
                    <a:pt x="211" y="152"/>
                  </a:lnTo>
                  <a:lnTo>
                    <a:pt x="211" y="148"/>
                  </a:lnTo>
                  <a:lnTo>
                    <a:pt x="211" y="148"/>
                  </a:lnTo>
                  <a:lnTo>
                    <a:pt x="211" y="148"/>
                  </a:lnTo>
                  <a:lnTo>
                    <a:pt x="211" y="152"/>
                  </a:lnTo>
                  <a:lnTo>
                    <a:pt x="211" y="156"/>
                  </a:lnTo>
                  <a:lnTo>
                    <a:pt x="214" y="163"/>
                  </a:lnTo>
                  <a:lnTo>
                    <a:pt x="211" y="167"/>
                  </a:lnTo>
                  <a:lnTo>
                    <a:pt x="211" y="170"/>
                  </a:lnTo>
                  <a:lnTo>
                    <a:pt x="211" y="178"/>
                  </a:lnTo>
                  <a:lnTo>
                    <a:pt x="207" y="1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3" name="Freeform 71"/>
            <p:cNvSpPr/>
            <p:nvPr/>
          </p:nvSpPr>
          <p:spPr bwMode="auto">
            <a:xfrm>
              <a:off x="5363945" y="3304281"/>
              <a:ext cx="14331" cy="13966"/>
            </a:xfrm>
            <a:custGeom>
              <a:avLst/>
              <a:gdLst>
                <a:gd name="T0" fmla="*/ 0 w 8"/>
                <a:gd name="T1" fmla="*/ 0 h 8"/>
                <a:gd name="T2" fmla="*/ 0 w 8"/>
                <a:gd name="T3" fmla="*/ 4 h 8"/>
                <a:gd name="T4" fmla="*/ 4 w 8"/>
                <a:gd name="T5" fmla="*/ 8 h 8"/>
                <a:gd name="T6" fmla="*/ 8 w 8"/>
                <a:gd name="T7" fmla="*/ 4 h 8"/>
                <a:gd name="T8" fmla="*/ 8 w 8"/>
                <a:gd name="T9" fmla="*/ 4 h 8"/>
                <a:gd name="T10" fmla="*/ 0 w 8"/>
                <a:gd name="T11" fmla="*/ 0 h 8"/>
              </a:gdLst>
              <a:ahLst/>
              <a:cxnLst>
                <a:cxn ang="0">
                  <a:pos x="T0" y="T1"/>
                </a:cxn>
                <a:cxn ang="0">
                  <a:pos x="T2" y="T3"/>
                </a:cxn>
                <a:cxn ang="0">
                  <a:pos x="T4" y="T5"/>
                </a:cxn>
                <a:cxn ang="0">
                  <a:pos x="T6" y="T7"/>
                </a:cxn>
                <a:cxn ang="0">
                  <a:pos x="T8" y="T9"/>
                </a:cxn>
                <a:cxn ang="0">
                  <a:pos x="T10" y="T11"/>
                </a:cxn>
              </a:cxnLst>
              <a:rect l="0" t="0" r="r" b="b"/>
              <a:pathLst>
                <a:path w="8" h="8">
                  <a:moveTo>
                    <a:pt x="0" y="0"/>
                  </a:moveTo>
                  <a:lnTo>
                    <a:pt x="0" y="4"/>
                  </a:lnTo>
                  <a:lnTo>
                    <a:pt x="4" y="8"/>
                  </a:lnTo>
                  <a:lnTo>
                    <a:pt x="8" y="4"/>
                  </a:lnTo>
                  <a:lnTo>
                    <a:pt x="8" y="4"/>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4" name="Freeform 72"/>
            <p:cNvSpPr>
              <a:spLocks noEditPoints="1"/>
            </p:cNvSpPr>
            <p:nvPr/>
          </p:nvSpPr>
          <p:spPr bwMode="auto">
            <a:xfrm>
              <a:off x="5138230" y="2955136"/>
              <a:ext cx="338573" cy="329942"/>
            </a:xfrm>
            <a:custGeom>
              <a:avLst/>
              <a:gdLst>
                <a:gd name="T0" fmla="*/ 8 w 189"/>
                <a:gd name="T1" fmla="*/ 48 h 189"/>
                <a:gd name="T2" fmla="*/ 8 w 189"/>
                <a:gd name="T3" fmla="*/ 30 h 189"/>
                <a:gd name="T4" fmla="*/ 15 w 189"/>
                <a:gd name="T5" fmla="*/ 18 h 189"/>
                <a:gd name="T6" fmla="*/ 34 w 189"/>
                <a:gd name="T7" fmla="*/ 18 h 189"/>
                <a:gd name="T8" fmla="*/ 48 w 189"/>
                <a:gd name="T9" fmla="*/ 15 h 189"/>
                <a:gd name="T10" fmla="*/ 63 w 189"/>
                <a:gd name="T11" fmla="*/ 0 h 189"/>
                <a:gd name="T12" fmla="*/ 85 w 189"/>
                <a:gd name="T13" fmla="*/ 4 h 189"/>
                <a:gd name="T14" fmla="*/ 108 w 189"/>
                <a:gd name="T15" fmla="*/ 15 h 189"/>
                <a:gd name="T16" fmla="*/ 100 w 189"/>
                <a:gd name="T17" fmla="*/ 26 h 189"/>
                <a:gd name="T18" fmla="*/ 85 w 189"/>
                <a:gd name="T19" fmla="*/ 33 h 189"/>
                <a:gd name="T20" fmla="*/ 89 w 189"/>
                <a:gd name="T21" fmla="*/ 48 h 189"/>
                <a:gd name="T22" fmla="*/ 104 w 189"/>
                <a:gd name="T23" fmla="*/ 63 h 189"/>
                <a:gd name="T24" fmla="*/ 119 w 189"/>
                <a:gd name="T25" fmla="*/ 82 h 189"/>
                <a:gd name="T26" fmla="*/ 134 w 189"/>
                <a:gd name="T27" fmla="*/ 93 h 189"/>
                <a:gd name="T28" fmla="*/ 152 w 189"/>
                <a:gd name="T29" fmla="*/ 96 h 189"/>
                <a:gd name="T30" fmla="*/ 152 w 189"/>
                <a:gd name="T31" fmla="*/ 104 h 189"/>
                <a:gd name="T32" fmla="*/ 185 w 189"/>
                <a:gd name="T33" fmla="*/ 119 h 189"/>
                <a:gd name="T34" fmla="*/ 185 w 189"/>
                <a:gd name="T35" fmla="*/ 130 h 189"/>
                <a:gd name="T36" fmla="*/ 178 w 189"/>
                <a:gd name="T37" fmla="*/ 126 h 189"/>
                <a:gd name="T38" fmla="*/ 167 w 189"/>
                <a:gd name="T39" fmla="*/ 119 h 189"/>
                <a:gd name="T40" fmla="*/ 163 w 189"/>
                <a:gd name="T41" fmla="*/ 130 h 189"/>
                <a:gd name="T42" fmla="*/ 163 w 189"/>
                <a:gd name="T43" fmla="*/ 137 h 189"/>
                <a:gd name="T44" fmla="*/ 167 w 189"/>
                <a:gd name="T45" fmla="*/ 148 h 189"/>
                <a:gd name="T46" fmla="*/ 156 w 189"/>
                <a:gd name="T47" fmla="*/ 167 h 189"/>
                <a:gd name="T48" fmla="*/ 145 w 189"/>
                <a:gd name="T49" fmla="*/ 163 h 189"/>
                <a:gd name="T50" fmla="*/ 152 w 189"/>
                <a:gd name="T51" fmla="*/ 152 h 189"/>
                <a:gd name="T52" fmla="*/ 152 w 189"/>
                <a:gd name="T53" fmla="*/ 141 h 189"/>
                <a:gd name="T54" fmla="*/ 145 w 189"/>
                <a:gd name="T55" fmla="*/ 130 h 189"/>
                <a:gd name="T56" fmla="*/ 134 w 189"/>
                <a:gd name="T57" fmla="*/ 122 h 189"/>
                <a:gd name="T58" fmla="*/ 126 w 189"/>
                <a:gd name="T59" fmla="*/ 115 h 189"/>
                <a:gd name="T60" fmla="*/ 111 w 189"/>
                <a:gd name="T61" fmla="*/ 108 h 189"/>
                <a:gd name="T62" fmla="*/ 100 w 189"/>
                <a:gd name="T63" fmla="*/ 104 h 189"/>
                <a:gd name="T64" fmla="*/ 82 w 189"/>
                <a:gd name="T65" fmla="*/ 89 h 189"/>
                <a:gd name="T66" fmla="*/ 67 w 189"/>
                <a:gd name="T67" fmla="*/ 74 h 189"/>
                <a:gd name="T68" fmla="*/ 56 w 189"/>
                <a:gd name="T69" fmla="*/ 59 h 189"/>
                <a:gd name="T70" fmla="*/ 45 w 189"/>
                <a:gd name="T71" fmla="*/ 52 h 189"/>
                <a:gd name="T72" fmla="*/ 15 w 189"/>
                <a:gd name="T73" fmla="*/ 59 h 189"/>
                <a:gd name="T74" fmla="*/ 30 w 189"/>
                <a:gd name="T75" fmla="*/ 108 h 189"/>
                <a:gd name="T76" fmla="*/ 26 w 189"/>
                <a:gd name="T77" fmla="*/ 111 h 189"/>
                <a:gd name="T78" fmla="*/ 71 w 189"/>
                <a:gd name="T79" fmla="*/ 85 h 189"/>
                <a:gd name="T80" fmla="*/ 63 w 189"/>
                <a:gd name="T81" fmla="*/ 78 h 189"/>
                <a:gd name="T82" fmla="*/ 56 w 189"/>
                <a:gd name="T83" fmla="*/ 78 h 189"/>
                <a:gd name="T84" fmla="*/ 41 w 189"/>
                <a:gd name="T85" fmla="*/ 145 h 189"/>
                <a:gd name="T86" fmla="*/ 52 w 189"/>
                <a:gd name="T87" fmla="*/ 145 h 189"/>
                <a:gd name="T88" fmla="*/ 48 w 189"/>
                <a:gd name="T89" fmla="*/ 122 h 189"/>
                <a:gd name="T90" fmla="*/ 45 w 189"/>
                <a:gd name="T91" fmla="*/ 108 h 189"/>
                <a:gd name="T92" fmla="*/ 30 w 189"/>
                <a:gd name="T93" fmla="*/ 115 h 189"/>
                <a:gd name="T94" fmla="*/ 30 w 189"/>
                <a:gd name="T95" fmla="*/ 122 h 189"/>
                <a:gd name="T96" fmla="*/ 34 w 189"/>
                <a:gd name="T97" fmla="*/ 130 h 189"/>
                <a:gd name="T98" fmla="*/ 34 w 189"/>
                <a:gd name="T99" fmla="*/ 148 h 189"/>
                <a:gd name="T100" fmla="*/ 141 w 189"/>
                <a:gd name="T101" fmla="*/ 185 h 189"/>
                <a:gd name="T102" fmla="*/ 145 w 189"/>
                <a:gd name="T103" fmla="*/ 163 h 189"/>
                <a:gd name="T104" fmla="*/ 130 w 189"/>
                <a:gd name="T105" fmla="*/ 167 h 189"/>
                <a:gd name="T106" fmla="*/ 104 w 189"/>
                <a:gd name="T107" fmla="*/ 163 h 189"/>
                <a:gd name="T108" fmla="*/ 100 w 189"/>
                <a:gd name="T109" fmla="*/ 174 h 189"/>
                <a:gd name="T110" fmla="*/ 122 w 189"/>
                <a:gd name="T111" fmla="*/ 185 h 189"/>
                <a:gd name="T112" fmla="*/ 141 w 189"/>
                <a:gd name="T113" fmla="*/ 189 h 1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89" h="189">
                  <a:moveTo>
                    <a:pt x="15" y="59"/>
                  </a:moveTo>
                  <a:lnTo>
                    <a:pt x="15" y="56"/>
                  </a:lnTo>
                  <a:lnTo>
                    <a:pt x="15" y="52"/>
                  </a:lnTo>
                  <a:lnTo>
                    <a:pt x="11" y="52"/>
                  </a:lnTo>
                  <a:lnTo>
                    <a:pt x="8" y="48"/>
                  </a:lnTo>
                  <a:lnTo>
                    <a:pt x="4" y="41"/>
                  </a:lnTo>
                  <a:lnTo>
                    <a:pt x="0" y="37"/>
                  </a:lnTo>
                  <a:lnTo>
                    <a:pt x="4" y="37"/>
                  </a:lnTo>
                  <a:lnTo>
                    <a:pt x="8" y="33"/>
                  </a:lnTo>
                  <a:lnTo>
                    <a:pt x="8" y="30"/>
                  </a:lnTo>
                  <a:lnTo>
                    <a:pt x="4" y="26"/>
                  </a:lnTo>
                  <a:lnTo>
                    <a:pt x="4" y="22"/>
                  </a:lnTo>
                  <a:lnTo>
                    <a:pt x="8" y="22"/>
                  </a:lnTo>
                  <a:lnTo>
                    <a:pt x="11" y="22"/>
                  </a:lnTo>
                  <a:lnTo>
                    <a:pt x="15" y="18"/>
                  </a:lnTo>
                  <a:lnTo>
                    <a:pt x="22" y="22"/>
                  </a:lnTo>
                  <a:lnTo>
                    <a:pt x="26" y="11"/>
                  </a:lnTo>
                  <a:lnTo>
                    <a:pt x="30" y="15"/>
                  </a:lnTo>
                  <a:lnTo>
                    <a:pt x="30" y="18"/>
                  </a:lnTo>
                  <a:lnTo>
                    <a:pt x="34" y="18"/>
                  </a:lnTo>
                  <a:lnTo>
                    <a:pt x="37" y="22"/>
                  </a:lnTo>
                  <a:lnTo>
                    <a:pt x="41" y="18"/>
                  </a:lnTo>
                  <a:lnTo>
                    <a:pt x="41" y="15"/>
                  </a:lnTo>
                  <a:lnTo>
                    <a:pt x="48" y="15"/>
                  </a:lnTo>
                  <a:lnTo>
                    <a:pt x="48" y="15"/>
                  </a:lnTo>
                  <a:lnTo>
                    <a:pt x="52" y="18"/>
                  </a:lnTo>
                  <a:lnTo>
                    <a:pt x="52" y="11"/>
                  </a:lnTo>
                  <a:lnTo>
                    <a:pt x="60" y="11"/>
                  </a:lnTo>
                  <a:lnTo>
                    <a:pt x="60" y="4"/>
                  </a:lnTo>
                  <a:lnTo>
                    <a:pt x="63" y="0"/>
                  </a:lnTo>
                  <a:lnTo>
                    <a:pt x="67" y="4"/>
                  </a:lnTo>
                  <a:lnTo>
                    <a:pt x="74" y="0"/>
                  </a:lnTo>
                  <a:lnTo>
                    <a:pt x="78" y="0"/>
                  </a:lnTo>
                  <a:lnTo>
                    <a:pt x="85" y="0"/>
                  </a:lnTo>
                  <a:lnTo>
                    <a:pt x="85" y="4"/>
                  </a:lnTo>
                  <a:lnTo>
                    <a:pt x="93" y="7"/>
                  </a:lnTo>
                  <a:lnTo>
                    <a:pt x="104" y="7"/>
                  </a:lnTo>
                  <a:lnTo>
                    <a:pt x="108" y="7"/>
                  </a:lnTo>
                  <a:lnTo>
                    <a:pt x="111" y="11"/>
                  </a:lnTo>
                  <a:lnTo>
                    <a:pt x="108" y="15"/>
                  </a:lnTo>
                  <a:lnTo>
                    <a:pt x="108" y="18"/>
                  </a:lnTo>
                  <a:lnTo>
                    <a:pt x="104" y="22"/>
                  </a:lnTo>
                  <a:lnTo>
                    <a:pt x="108" y="26"/>
                  </a:lnTo>
                  <a:lnTo>
                    <a:pt x="104" y="26"/>
                  </a:lnTo>
                  <a:lnTo>
                    <a:pt x="100" y="26"/>
                  </a:lnTo>
                  <a:lnTo>
                    <a:pt x="97" y="30"/>
                  </a:lnTo>
                  <a:lnTo>
                    <a:pt x="93" y="30"/>
                  </a:lnTo>
                  <a:lnTo>
                    <a:pt x="93" y="30"/>
                  </a:lnTo>
                  <a:lnTo>
                    <a:pt x="89" y="30"/>
                  </a:lnTo>
                  <a:lnTo>
                    <a:pt x="85" y="33"/>
                  </a:lnTo>
                  <a:lnTo>
                    <a:pt x="89" y="37"/>
                  </a:lnTo>
                  <a:lnTo>
                    <a:pt x="89" y="41"/>
                  </a:lnTo>
                  <a:lnTo>
                    <a:pt x="89" y="41"/>
                  </a:lnTo>
                  <a:lnTo>
                    <a:pt x="85" y="44"/>
                  </a:lnTo>
                  <a:lnTo>
                    <a:pt x="89" y="48"/>
                  </a:lnTo>
                  <a:lnTo>
                    <a:pt x="89" y="52"/>
                  </a:lnTo>
                  <a:lnTo>
                    <a:pt x="89" y="52"/>
                  </a:lnTo>
                  <a:lnTo>
                    <a:pt x="97" y="56"/>
                  </a:lnTo>
                  <a:lnTo>
                    <a:pt x="100" y="59"/>
                  </a:lnTo>
                  <a:lnTo>
                    <a:pt x="104" y="63"/>
                  </a:lnTo>
                  <a:lnTo>
                    <a:pt x="115" y="70"/>
                  </a:lnTo>
                  <a:lnTo>
                    <a:pt x="115" y="74"/>
                  </a:lnTo>
                  <a:lnTo>
                    <a:pt x="115" y="74"/>
                  </a:lnTo>
                  <a:lnTo>
                    <a:pt x="115" y="78"/>
                  </a:lnTo>
                  <a:lnTo>
                    <a:pt x="119" y="82"/>
                  </a:lnTo>
                  <a:lnTo>
                    <a:pt x="122" y="82"/>
                  </a:lnTo>
                  <a:lnTo>
                    <a:pt x="122" y="85"/>
                  </a:lnTo>
                  <a:lnTo>
                    <a:pt x="130" y="89"/>
                  </a:lnTo>
                  <a:lnTo>
                    <a:pt x="130" y="93"/>
                  </a:lnTo>
                  <a:lnTo>
                    <a:pt x="134" y="93"/>
                  </a:lnTo>
                  <a:lnTo>
                    <a:pt x="137" y="93"/>
                  </a:lnTo>
                  <a:lnTo>
                    <a:pt x="141" y="93"/>
                  </a:lnTo>
                  <a:lnTo>
                    <a:pt x="145" y="93"/>
                  </a:lnTo>
                  <a:lnTo>
                    <a:pt x="148" y="93"/>
                  </a:lnTo>
                  <a:lnTo>
                    <a:pt x="152" y="96"/>
                  </a:lnTo>
                  <a:lnTo>
                    <a:pt x="152" y="96"/>
                  </a:lnTo>
                  <a:lnTo>
                    <a:pt x="148" y="100"/>
                  </a:lnTo>
                  <a:lnTo>
                    <a:pt x="148" y="100"/>
                  </a:lnTo>
                  <a:lnTo>
                    <a:pt x="148" y="104"/>
                  </a:lnTo>
                  <a:lnTo>
                    <a:pt x="152" y="104"/>
                  </a:lnTo>
                  <a:lnTo>
                    <a:pt x="159" y="104"/>
                  </a:lnTo>
                  <a:lnTo>
                    <a:pt x="171" y="111"/>
                  </a:lnTo>
                  <a:lnTo>
                    <a:pt x="174" y="115"/>
                  </a:lnTo>
                  <a:lnTo>
                    <a:pt x="178" y="119"/>
                  </a:lnTo>
                  <a:lnTo>
                    <a:pt x="185" y="119"/>
                  </a:lnTo>
                  <a:lnTo>
                    <a:pt x="185" y="122"/>
                  </a:lnTo>
                  <a:lnTo>
                    <a:pt x="189" y="122"/>
                  </a:lnTo>
                  <a:lnTo>
                    <a:pt x="189" y="126"/>
                  </a:lnTo>
                  <a:lnTo>
                    <a:pt x="185" y="130"/>
                  </a:lnTo>
                  <a:lnTo>
                    <a:pt x="185" y="130"/>
                  </a:lnTo>
                  <a:lnTo>
                    <a:pt x="185" y="130"/>
                  </a:lnTo>
                  <a:lnTo>
                    <a:pt x="185" y="133"/>
                  </a:lnTo>
                  <a:lnTo>
                    <a:pt x="182" y="130"/>
                  </a:lnTo>
                  <a:lnTo>
                    <a:pt x="182" y="130"/>
                  </a:lnTo>
                  <a:lnTo>
                    <a:pt x="178" y="126"/>
                  </a:lnTo>
                  <a:lnTo>
                    <a:pt x="178" y="122"/>
                  </a:lnTo>
                  <a:lnTo>
                    <a:pt x="178" y="122"/>
                  </a:lnTo>
                  <a:lnTo>
                    <a:pt x="174" y="122"/>
                  </a:lnTo>
                  <a:lnTo>
                    <a:pt x="171" y="122"/>
                  </a:lnTo>
                  <a:lnTo>
                    <a:pt x="167" y="119"/>
                  </a:lnTo>
                  <a:lnTo>
                    <a:pt x="167" y="119"/>
                  </a:lnTo>
                  <a:lnTo>
                    <a:pt x="163" y="122"/>
                  </a:lnTo>
                  <a:lnTo>
                    <a:pt x="163" y="126"/>
                  </a:lnTo>
                  <a:lnTo>
                    <a:pt x="163" y="126"/>
                  </a:lnTo>
                  <a:lnTo>
                    <a:pt x="163" y="130"/>
                  </a:lnTo>
                  <a:lnTo>
                    <a:pt x="159" y="130"/>
                  </a:lnTo>
                  <a:lnTo>
                    <a:pt x="159" y="133"/>
                  </a:lnTo>
                  <a:lnTo>
                    <a:pt x="159" y="133"/>
                  </a:lnTo>
                  <a:lnTo>
                    <a:pt x="159" y="137"/>
                  </a:lnTo>
                  <a:lnTo>
                    <a:pt x="163" y="137"/>
                  </a:lnTo>
                  <a:lnTo>
                    <a:pt x="167" y="141"/>
                  </a:lnTo>
                  <a:lnTo>
                    <a:pt x="167" y="141"/>
                  </a:lnTo>
                  <a:lnTo>
                    <a:pt x="167" y="145"/>
                  </a:lnTo>
                  <a:lnTo>
                    <a:pt x="167" y="148"/>
                  </a:lnTo>
                  <a:lnTo>
                    <a:pt x="167" y="148"/>
                  </a:lnTo>
                  <a:lnTo>
                    <a:pt x="163" y="148"/>
                  </a:lnTo>
                  <a:lnTo>
                    <a:pt x="163" y="152"/>
                  </a:lnTo>
                  <a:lnTo>
                    <a:pt x="163" y="159"/>
                  </a:lnTo>
                  <a:lnTo>
                    <a:pt x="156" y="163"/>
                  </a:lnTo>
                  <a:lnTo>
                    <a:pt x="156" y="167"/>
                  </a:lnTo>
                  <a:lnTo>
                    <a:pt x="156" y="167"/>
                  </a:lnTo>
                  <a:lnTo>
                    <a:pt x="148" y="167"/>
                  </a:lnTo>
                  <a:lnTo>
                    <a:pt x="145" y="167"/>
                  </a:lnTo>
                  <a:lnTo>
                    <a:pt x="145" y="163"/>
                  </a:lnTo>
                  <a:lnTo>
                    <a:pt x="145" y="163"/>
                  </a:lnTo>
                  <a:lnTo>
                    <a:pt x="148" y="159"/>
                  </a:lnTo>
                  <a:lnTo>
                    <a:pt x="152" y="159"/>
                  </a:lnTo>
                  <a:lnTo>
                    <a:pt x="152" y="156"/>
                  </a:lnTo>
                  <a:lnTo>
                    <a:pt x="152" y="152"/>
                  </a:lnTo>
                  <a:lnTo>
                    <a:pt x="152" y="152"/>
                  </a:lnTo>
                  <a:lnTo>
                    <a:pt x="152" y="152"/>
                  </a:lnTo>
                  <a:lnTo>
                    <a:pt x="156" y="152"/>
                  </a:lnTo>
                  <a:lnTo>
                    <a:pt x="156" y="148"/>
                  </a:lnTo>
                  <a:lnTo>
                    <a:pt x="152" y="145"/>
                  </a:lnTo>
                  <a:lnTo>
                    <a:pt x="152" y="141"/>
                  </a:lnTo>
                  <a:lnTo>
                    <a:pt x="148" y="137"/>
                  </a:lnTo>
                  <a:lnTo>
                    <a:pt x="148" y="133"/>
                  </a:lnTo>
                  <a:lnTo>
                    <a:pt x="148" y="130"/>
                  </a:lnTo>
                  <a:lnTo>
                    <a:pt x="145" y="126"/>
                  </a:lnTo>
                  <a:lnTo>
                    <a:pt x="145" y="130"/>
                  </a:lnTo>
                  <a:lnTo>
                    <a:pt x="137" y="126"/>
                  </a:lnTo>
                  <a:lnTo>
                    <a:pt x="137" y="126"/>
                  </a:lnTo>
                  <a:lnTo>
                    <a:pt x="134" y="126"/>
                  </a:lnTo>
                  <a:lnTo>
                    <a:pt x="134" y="122"/>
                  </a:lnTo>
                  <a:lnTo>
                    <a:pt x="134" y="122"/>
                  </a:lnTo>
                  <a:lnTo>
                    <a:pt x="134" y="119"/>
                  </a:lnTo>
                  <a:lnTo>
                    <a:pt x="130" y="119"/>
                  </a:lnTo>
                  <a:lnTo>
                    <a:pt x="130" y="119"/>
                  </a:lnTo>
                  <a:lnTo>
                    <a:pt x="126" y="119"/>
                  </a:lnTo>
                  <a:lnTo>
                    <a:pt x="126" y="115"/>
                  </a:lnTo>
                  <a:lnTo>
                    <a:pt x="122" y="115"/>
                  </a:lnTo>
                  <a:lnTo>
                    <a:pt x="122" y="115"/>
                  </a:lnTo>
                  <a:lnTo>
                    <a:pt x="119" y="115"/>
                  </a:lnTo>
                  <a:lnTo>
                    <a:pt x="115" y="108"/>
                  </a:lnTo>
                  <a:lnTo>
                    <a:pt x="111" y="108"/>
                  </a:lnTo>
                  <a:lnTo>
                    <a:pt x="108" y="108"/>
                  </a:lnTo>
                  <a:lnTo>
                    <a:pt x="108" y="108"/>
                  </a:lnTo>
                  <a:lnTo>
                    <a:pt x="104" y="108"/>
                  </a:lnTo>
                  <a:lnTo>
                    <a:pt x="104" y="104"/>
                  </a:lnTo>
                  <a:lnTo>
                    <a:pt x="100" y="104"/>
                  </a:lnTo>
                  <a:lnTo>
                    <a:pt x="97" y="104"/>
                  </a:lnTo>
                  <a:lnTo>
                    <a:pt x="93" y="100"/>
                  </a:lnTo>
                  <a:lnTo>
                    <a:pt x="85" y="93"/>
                  </a:lnTo>
                  <a:lnTo>
                    <a:pt x="82" y="89"/>
                  </a:lnTo>
                  <a:lnTo>
                    <a:pt x="82" y="89"/>
                  </a:lnTo>
                  <a:lnTo>
                    <a:pt x="78" y="85"/>
                  </a:lnTo>
                  <a:lnTo>
                    <a:pt x="74" y="85"/>
                  </a:lnTo>
                  <a:lnTo>
                    <a:pt x="74" y="82"/>
                  </a:lnTo>
                  <a:lnTo>
                    <a:pt x="71" y="78"/>
                  </a:lnTo>
                  <a:lnTo>
                    <a:pt x="67" y="74"/>
                  </a:lnTo>
                  <a:lnTo>
                    <a:pt x="63" y="74"/>
                  </a:lnTo>
                  <a:lnTo>
                    <a:pt x="63" y="70"/>
                  </a:lnTo>
                  <a:lnTo>
                    <a:pt x="60" y="67"/>
                  </a:lnTo>
                  <a:lnTo>
                    <a:pt x="60" y="67"/>
                  </a:lnTo>
                  <a:lnTo>
                    <a:pt x="56" y="59"/>
                  </a:lnTo>
                  <a:lnTo>
                    <a:pt x="56" y="59"/>
                  </a:lnTo>
                  <a:lnTo>
                    <a:pt x="56" y="56"/>
                  </a:lnTo>
                  <a:lnTo>
                    <a:pt x="52" y="56"/>
                  </a:lnTo>
                  <a:lnTo>
                    <a:pt x="48" y="52"/>
                  </a:lnTo>
                  <a:lnTo>
                    <a:pt x="45" y="52"/>
                  </a:lnTo>
                  <a:lnTo>
                    <a:pt x="34" y="48"/>
                  </a:lnTo>
                  <a:lnTo>
                    <a:pt x="26" y="52"/>
                  </a:lnTo>
                  <a:lnTo>
                    <a:pt x="26" y="56"/>
                  </a:lnTo>
                  <a:lnTo>
                    <a:pt x="22" y="59"/>
                  </a:lnTo>
                  <a:lnTo>
                    <a:pt x="15" y="59"/>
                  </a:lnTo>
                  <a:lnTo>
                    <a:pt x="15" y="59"/>
                  </a:lnTo>
                  <a:close/>
                  <a:moveTo>
                    <a:pt x="26" y="111"/>
                  </a:moveTo>
                  <a:lnTo>
                    <a:pt x="30" y="111"/>
                  </a:lnTo>
                  <a:lnTo>
                    <a:pt x="30" y="108"/>
                  </a:lnTo>
                  <a:lnTo>
                    <a:pt x="30" y="108"/>
                  </a:lnTo>
                  <a:lnTo>
                    <a:pt x="30" y="108"/>
                  </a:lnTo>
                  <a:lnTo>
                    <a:pt x="30" y="108"/>
                  </a:lnTo>
                  <a:lnTo>
                    <a:pt x="26" y="108"/>
                  </a:lnTo>
                  <a:lnTo>
                    <a:pt x="26" y="111"/>
                  </a:lnTo>
                  <a:lnTo>
                    <a:pt x="26" y="111"/>
                  </a:lnTo>
                  <a:close/>
                  <a:moveTo>
                    <a:pt x="71" y="85"/>
                  </a:moveTo>
                  <a:lnTo>
                    <a:pt x="71" y="85"/>
                  </a:lnTo>
                  <a:lnTo>
                    <a:pt x="71" y="85"/>
                  </a:lnTo>
                  <a:lnTo>
                    <a:pt x="71" y="85"/>
                  </a:lnTo>
                  <a:lnTo>
                    <a:pt x="71" y="85"/>
                  </a:lnTo>
                  <a:close/>
                  <a:moveTo>
                    <a:pt x="56" y="78"/>
                  </a:moveTo>
                  <a:lnTo>
                    <a:pt x="56" y="78"/>
                  </a:lnTo>
                  <a:lnTo>
                    <a:pt x="56" y="78"/>
                  </a:lnTo>
                  <a:lnTo>
                    <a:pt x="60" y="78"/>
                  </a:lnTo>
                  <a:lnTo>
                    <a:pt x="63" y="78"/>
                  </a:lnTo>
                  <a:lnTo>
                    <a:pt x="63" y="78"/>
                  </a:lnTo>
                  <a:lnTo>
                    <a:pt x="60" y="74"/>
                  </a:lnTo>
                  <a:lnTo>
                    <a:pt x="60" y="78"/>
                  </a:lnTo>
                  <a:lnTo>
                    <a:pt x="56" y="78"/>
                  </a:lnTo>
                  <a:lnTo>
                    <a:pt x="56" y="78"/>
                  </a:lnTo>
                  <a:close/>
                  <a:moveTo>
                    <a:pt x="37" y="152"/>
                  </a:moveTo>
                  <a:lnTo>
                    <a:pt x="37" y="148"/>
                  </a:lnTo>
                  <a:lnTo>
                    <a:pt x="37" y="152"/>
                  </a:lnTo>
                  <a:lnTo>
                    <a:pt x="41" y="148"/>
                  </a:lnTo>
                  <a:lnTo>
                    <a:pt x="41" y="145"/>
                  </a:lnTo>
                  <a:lnTo>
                    <a:pt x="41" y="145"/>
                  </a:lnTo>
                  <a:lnTo>
                    <a:pt x="45" y="145"/>
                  </a:lnTo>
                  <a:lnTo>
                    <a:pt x="48" y="145"/>
                  </a:lnTo>
                  <a:lnTo>
                    <a:pt x="48" y="145"/>
                  </a:lnTo>
                  <a:lnTo>
                    <a:pt x="52" y="145"/>
                  </a:lnTo>
                  <a:lnTo>
                    <a:pt x="52" y="137"/>
                  </a:lnTo>
                  <a:lnTo>
                    <a:pt x="52" y="137"/>
                  </a:lnTo>
                  <a:lnTo>
                    <a:pt x="48" y="130"/>
                  </a:lnTo>
                  <a:lnTo>
                    <a:pt x="52" y="126"/>
                  </a:lnTo>
                  <a:lnTo>
                    <a:pt x="48" y="122"/>
                  </a:lnTo>
                  <a:lnTo>
                    <a:pt x="52" y="119"/>
                  </a:lnTo>
                  <a:lnTo>
                    <a:pt x="52" y="119"/>
                  </a:lnTo>
                  <a:lnTo>
                    <a:pt x="52" y="115"/>
                  </a:lnTo>
                  <a:lnTo>
                    <a:pt x="48" y="111"/>
                  </a:lnTo>
                  <a:lnTo>
                    <a:pt x="45" y="108"/>
                  </a:lnTo>
                  <a:lnTo>
                    <a:pt x="45" y="108"/>
                  </a:lnTo>
                  <a:lnTo>
                    <a:pt x="41" y="108"/>
                  </a:lnTo>
                  <a:lnTo>
                    <a:pt x="41" y="108"/>
                  </a:lnTo>
                  <a:lnTo>
                    <a:pt x="34" y="115"/>
                  </a:lnTo>
                  <a:lnTo>
                    <a:pt x="30" y="115"/>
                  </a:lnTo>
                  <a:lnTo>
                    <a:pt x="26" y="111"/>
                  </a:lnTo>
                  <a:lnTo>
                    <a:pt x="26" y="115"/>
                  </a:lnTo>
                  <a:lnTo>
                    <a:pt x="26" y="119"/>
                  </a:lnTo>
                  <a:lnTo>
                    <a:pt x="30" y="119"/>
                  </a:lnTo>
                  <a:lnTo>
                    <a:pt x="30" y="122"/>
                  </a:lnTo>
                  <a:lnTo>
                    <a:pt x="34" y="122"/>
                  </a:lnTo>
                  <a:lnTo>
                    <a:pt x="34" y="126"/>
                  </a:lnTo>
                  <a:lnTo>
                    <a:pt x="30" y="130"/>
                  </a:lnTo>
                  <a:lnTo>
                    <a:pt x="30" y="130"/>
                  </a:lnTo>
                  <a:lnTo>
                    <a:pt x="34" y="130"/>
                  </a:lnTo>
                  <a:lnTo>
                    <a:pt x="34" y="133"/>
                  </a:lnTo>
                  <a:lnTo>
                    <a:pt x="34" y="133"/>
                  </a:lnTo>
                  <a:lnTo>
                    <a:pt x="30" y="141"/>
                  </a:lnTo>
                  <a:lnTo>
                    <a:pt x="30" y="141"/>
                  </a:lnTo>
                  <a:lnTo>
                    <a:pt x="34" y="148"/>
                  </a:lnTo>
                  <a:lnTo>
                    <a:pt x="37" y="152"/>
                  </a:lnTo>
                  <a:lnTo>
                    <a:pt x="37" y="152"/>
                  </a:lnTo>
                  <a:close/>
                  <a:moveTo>
                    <a:pt x="141" y="189"/>
                  </a:moveTo>
                  <a:lnTo>
                    <a:pt x="141" y="185"/>
                  </a:lnTo>
                  <a:lnTo>
                    <a:pt x="141" y="185"/>
                  </a:lnTo>
                  <a:lnTo>
                    <a:pt x="141" y="182"/>
                  </a:lnTo>
                  <a:lnTo>
                    <a:pt x="137" y="178"/>
                  </a:lnTo>
                  <a:lnTo>
                    <a:pt x="141" y="171"/>
                  </a:lnTo>
                  <a:lnTo>
                    <a:pt x="145" y="167"/>
                  </a:lnTo>
                  <a:lnTo>
                    <a:pt x="145" y="163"/>
                  </a:lnTo>
                  <a:lnTo>
                    <a:pt x="141" y="159"/>
                  </a:lnTo>
                  <a:lnTo>
                    <a:pt x="137" y="163"/>
                  </a:lnTo>
                  <a:lnTo>
                    <a:pt x="137" y="163"/>
                  </a:lnTo>
                  <a:lnTo>
                    <a:pt x="134" y="163"/>
                  </a:lnTo>
                  <a:lnTo>
                    <a:pt x="130" y="167"/>
                  </a:lnTo>
                  <a:lnTo>
                    <a:pt x="122" y="167"/>
                  </a:lnTo>
                  <a:lnTo>
                    <a:pt x="115" y="167"/>
                  </a:lnTo>
                  <a:lnTo>
                    <a:pt x="111" y="167"/>
                  </a:lnTo>
                  <a:lnTo>
                    <a:pt x="108" y="163"/>
                  </a:lnTo>
                  <a:lnTo>
                    <a:pt x="104" y="163"/>
                  </a:lnTo>
                  <a:lnTo>
                    <a:pt x="104" y="167"/>
                  </a:lnTo>
                  <a:lnTo>
                    <a:pt x="100" y="163"/>
                  </a:lnTo>
                  <a:lnTo>
                    <a:pt x="97" y="167"/>
                  </a:lnTo>
                  <a:lnTo>
                    <a:pt x="97" y="171"/>
                  </a:lnTo>
                  <a:lnTo>
                    <a:pt x="100" y="174"/>
                  </a:lnTo>
                  <a:lnTo>
                    <a:pt x="104" y="174"/>
                  </a:lnTo>
                  <a:lnTo>
                    <a:pt x="111" y="178"/>
                  </a:lnTo>
                  <a:lnTo>
                    <a:pt x="111" y="178"/>
                  </a:lnTo>
                  <a:lnTo>
                    <a:pt x="115" y="182"/>
                  </a:lnTo>
                  <a:lnTo>
                    <a:pt x="122" y="185"/>
                  </a:lnTo>
                  <a:lnTo>
                    <a:pt x="126" y="182"/>
                  </a:lnTo>
                  <a:lnTo>
                    <a:pt x="130" y="185"/>
                  </a:lnTo>
                  <a:lnTo>
                    <a:pt x="130" y="185"/>
                  </a:lnTo>
                  <a:lnTo>
                    <a:pt x="137" y="189"/>
                  </a:lnTo>
                  <a:lnTo>
                    <a:pt x="141" y="1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5" name="Freeform 73"/>
            <p:cNvSpPr>
              <a:spLocks noEditPoints="1"/>
            </p:cNvSpPr>
            <p:nvPr/>
          </p:nvSpPr>
          <p:spPr bwMode="auto">
            <a:xfrm>
              <a:off x="4713671" y="3058134"/>
              <a:ext cx="365443" cy="246147"/>
            </a:xfrm>
            <a:custGeom>
              <a:avLst/>
              <a:gdLst>
                <a:gd name="T0" fmla="*/ 32 w 55"/>
                <a:gd name="T1" fmla="*/ 3 h 38"/>
                <a:gd name="T2" fmla="*/ 33 w 55"/>
                <a:gd name="T3" fmla="*/ 4 h 38"/>
                <a:gd name="T4" fmla="*/ 37 w 55"/>
                <a:gd name="T5" fmla="*/ 6 h 38"/>
                <a:gd name="T6" fmla="*/ 40 w 55"/>
                <a:gd name="T7" fmla="*/ 6 h 38"/>
                <a:gd name="T8" fmla="*/ 43 w 55"/>
                <a:gd name="T9" fmla="*/ 6 h 38"/>
                <a:gd name="T10" fmla="*/ 46 w 55"/>
                <a:gd name="T11" fmla="*/ 6 h 38"/>
                <a:gd name="T12" fmla="*/ 51 w 55"/>
                <a:gd name="T13" fmla="*/ 7 h 38"/>
                <a:gd name="T14" fmla="*/ 50 w 55"/>
                <a:gd name="T15" fmla="*/ 9 h 38"/>
                <a:gd name="T16" fmla="*/ 48 w 55"/>
                <a:gd name="T17" fmla="*/ 12 h 38"/>
                <a:gd name="T18" fmla="*/ 44 w 55"/>
                <a:gd name="T19" fmla="*/ 13 h 38"/>
                <a:gd name="T20" fmla="*/ 42 w 55"/>
                <a:gd name="T21" fmla="*/ 15 h 38"/>
                <a:gd name="T22" fmla="*/ 41 w 55"/>
                <a:gd name="T23" fmla="*/ 16 h 38"/>
                <a:gd name="T24" fmla="*/ 40 w 55"/>
                <a:gd name="T25" fmla="*/ 18 h 38"/>
                <a:gd name="T26" fmla="*/ 37 w 55"/>
                <a:gd name="T27" fmla="*/ 21 h 38"/>
                <a:gd name="T28" fmla="*/ 38 w 55"/>
                <a:gd name="T29" fmla="*/ 24 h 38"/>
                <a:gd name="T30" fmla="*/ 37 w 55"/>
                <a:gd name="T31" fmla="*/ 26 h 38"/>
                <a:gd name="T32" fmla="*/ 35 w 55"/>
                <a:gd name="T33" fmla="*/ 30 h 38"/>
                <a:gd name="T34" fmla="*/ 34 w 55"/>
                <a:gd name="T35" fmla="*/ 31 h 38"/>
                <a:gd name="T36" fmla="*/ 30 w 55"/>
                <a:gd name="T37" fmla="*/ 34 h 38"/>
                <a:gd name="T38" fmla="*/ 28 w 55"/>
                <a:gd name="T39" fmla="*/ 34 h 38"/>
                <a:gd name="T40" fmla="*/ 26 w 55"/>
                <a:gd name="T41" fmla="*/ 34 h 38"/>
                <a:gd name="T42" fmla="*/ 22 w 55"/>
                <a:gd name="T43" fmla="*/ 34 h 38"/>
                <a:gd name="T44" fmla="*/ 19 w 55"/>
                <a:gd name="T45" fmla="*/ 36 h 38"/>
                <a:gd name="T46" fmla="*/ 16 w 55"/>
                <a:gd name="T47" fmla="*/ 37 h 38"/>
                <a:gd name="T48" fmla="*/ 12 w 55"/>
                <a:gd name="T49" fmla="*/ 36 h 38"/>
                <a:gd name="T50" fmla="*/ 10 w 55"/>
                <a:gd name="T51" fmla="*/ 32 h 38"/>
                <a:gd name="T52" fmla="*/ 8 w 55"/>
                <a:gd name="T53" fmla="*/ 31 h 38"/>
                <a:gd name="T54" fmla="*/ 9 w 55"/>
                <a:gd name="T55" fmla="*/ 28 h 38"/>
                <a:gd name="T56" fmla="*/ 8 w 55"/>
                <a:gd name="T57" fmla="*/ 26 h 38"/>
                <a:gd name="T58" fmla="*/ 8 w 55"/>
                <a:gd name="T59" fmla="*/ 22 h 38"/>
                <a:gd name="T60" fmla="*/ 9 w 55"/>
                <a:gd name="T61" fmla="*/ 20 h 38"/>
                <a:gd name="T62" fmla="*/ 10 w 55"/>
                <a:gd name="T63" fmla="*/ 17 h 38"/>
                <a:gd name="T64" fmla="*/ 12 w 55"/>
                <a:gd name="T65" fmla="*/ 12 h 38"/>
                <a:gd name="T66" fmla="*/ 12 w 55"/>
                <a:gd name="T67" fmla="*/ 10 h 38"/>
                <a:gd name="T68" fmla="*/ 9 w 55"/>
                <a:gd name="T69" fmla="*/ 10 h 38"/>
                <a:gd name="T70" fmla="*/ 4 w 55"/>
                <a:gd name="T71" fmla="*/ 9 h 38"/>
                <a:gd name="T72" fmla="*/ 2 w 55"/>
                <a:gd name="T73" fmla="*/ 9 h 38"/>
                <a:gd name="T74" fmla="*/ 2 w 55"/>
                <a:gd name="T75" fmla="*/ 7 h 38"/>
                <a:gd name="T76" fmla="*/ 2 w 55"/>
                <a:gd name="T77" fmla="*/ 6 h 38"/>
                <a:gd name="T78" fmla="*/ 2 w 55"/>
                <a:gd name="T79" fmla="*/ 5 h 38"/>
                <a:gd name="T80" fmla="*/ 1 w 55"/>
                <a:gd name="T81" fmla="*/ 5 h 38"/>
                <a:gd name="T82" fmla="*/ 2 w 55"/>
                <a:gd name="T83" fmla="*/ 2 h 38"/>
                <a:gd name="T84" fmla="*/ 5 w 55"/>
                <a:gd name="T85" fmla="*/ 2 h 38"/>
                <a:gd name="T86" fmla="*/ 6 w 55"/>
                <a:gd name="T87" fmla="*/ 0 h 38"/>
                <a:gd name="T88" fmla="*/ 8 w 55"/>
                <a:gd name="T89" fmla="*/ 0 h 38"/>
                <a:gd name="T90" fmla="*/ 11 w 55"/>
                <a:gd name="T91" fmla="*/ 1 h 38"/>
                <a:gd name="T92" fmla="*/ 14 w 55"/>
                <a:gd name="T93" fmla="*/ 1 h 38"/>
                <a:gd name="T94" fmla="*/ 19 w 55"/>
                <a:gd name="T95" fmla="*/ 2 h 38"/>
                <a:gd name="T96" fmla="*/ 24 w 55"/>
                <a:gd name="T97" fmla="*/ 2 h 38"/>
                <a:gd name="T98" fmla="*/ 27 w 55"/>
                <a:gd name="T99" fmla="*/ 2 h 38"/>
                <a:gd name="T100" fmla="*/ 30 w 55"/>
                <a:gd name="T101" fmla="*/ 2 h 38"/>
                <a:gd name="T102" fmla="*/ 53 w 55"/>
                <a:gd name="T103" fmla="*/ 20 h 38"/>
                <a:gd name="T104" fmla="*/ 55 w 55"/>
                <a:gd name="T105" fmla="*/ 20 h 38"/>
                <a:gd name="T106" fmla="*/ 53 w 55"/>
                <a:gd name="T107" fmla="*/ 20 h 38"/>
                <a:gd name="T108" fmla="*/ 52 w 55"/>
                <a:gd name="T109" fmla="*/ 20 h 38"/>
                <a:gd name="T110" fmla="*/ 49 w 55"/>
                <a:gd name="T111" fmla="*/ 21 h 38"/>
                <a:gd name="T112" fmla="*/ 50 w 55"/>
                <a:gd name="T113" fmla="*/ 22 h 38"/>
                <a:gd name="T114" fmla="*/ 46 w 55"/>
                <a:gd name="T115" fmla="*/ 24 h 38"/>
                <a:gd name="T116" fmla="*/ 44 w 55"/>
                <a:gd name="T117" fmla="*/ 24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5" h="38">
                  <a:moveTo>
                    <a:pt x="31" y="2"/>
                  </a:moveTo>
                  <a:cubicBezTo>
                    <a:pt x="32" y="2"/>
                    <a:pt x="32" y="2"/>
                    <a:pt x="32" y="2"/>
                  </a:cubicBezTo>
                  <a:cubicBezTo>
                    <a:pt x="32" y="3"/>
                    <a:pt x="32" y="3"/>
                    <a:pt x="32" y="3"/>
                  </a:cubicBezTo>
                  <a:cubicBezTo>
                    <a:pt x="33" y="3"/>
                    <a:pt x="33" y="3"/>
                    <a:pt x="33" y="3"/>
                  </a:cubicBezTo>
                  <a:cubicBezTo>
                    <a:pt x="33" y="4"/>
                    <a:pt x="33" y="4"/>
                    <a:pt x="33" y="4"/>
                  </a:cubicBezTo>
                  <a:cubicBezTo>
                    <a:pt x="33" y="4"/>
                    <a:pt x="33" y="4"/>
                    <a:pt x="33" y="4"/>
                  </a:cubicBezTo>
                  <a:cubicBezTo>
                    <a:pt x="34" y="4"/>
                    <a:pt x="34" y="4"/>
                    <a:pt x="34" y="4"/>
                  </a:cubicBezTo>
                  <a:cubicBezTo>
                    <a:pt x="36" y="5"/>
                    <a:pt x="36" y="5"/>
                    <a:pt x="36" y="5"/>
                  </a:cubicBezTo>
                  <a:cubicBezTo>
                    <a:pt x="37" y="6"/>
                    <a:pt x="37" y="6"/>
                    <a:pt x="37" y="6"/>
                  </a:cubicBezTo>
                  <a:cubicBezTo>
                    <a:pt x="38" y="5"/>
                    <a:pt x="38" y="5"/>
                    <a:pt x="38" y="5"/>
                  </a:cubicBezTo>
                  <a:cubicBezTo>
                    <a:pt x="39" y="6"/>
                    <a:pt x="39" y="6"/>
                    <a:pt x="39" y="6"/>
                  </a:cubicBezTo>
                  <a:cubicBezTo>
                    <a:pt x="40" y="6"/>
                    <a:pt x="40" y="6"/>
                    <a:pt x="40" y="6"/>
                  </a:cubicBezTo>
                  <a:cubicBezTo>
                    <a:pt x="40" y="6"/>
                    <a:pt x="40" y="6"/>
                    <a:pt x="40" y="6"/>
                  </a:cubicBezTo>
                  <a:cubicBezTo>
                    <a:pt x="41" y="6"/>
                    <a:pt x="41" y="6"/>
                    <a:pt x="41" y="6"/>
                  </a:cubicBezTo>
                  <a:cubicBezTo>
                    <a:pt x="43" y="6"/>
                    <a:pt x="43" y="6"/>
                    <a:pt x="43" y="6"/>
                  </a:cubicBezTo>
                  <a:cubicBezTo>
                    <a:pt x="44" y="6"/>
                    <a:pt x="44" y="6"/>
                    <a:pt x="44" y="6"/>
                  </a:cubicBezTo>
                  <a:cubicBezTo>
                    <a:pt x="45" y="6"/>
                    <a:pt x="45" y="6"/>
                    <a:pt x="45" y="6"/>
                  </a:cubicBezTo>
                  <a:cubicBezTo>
                    <a:pt x="46" y="6"/>
                    <a:pt x="46" y="6"/>
                    <a:pt x="46" y="6"/>
                  </a:cubicBezTo>
                  <a:cubicBezTo>
                    <a:pt x="48" y="6"/>
                    <a:pt x="48" y="6"/>
                    <a:pt x="48" y="6"/>
                  </a:cubicBezTo>
                  <a:cubicBezTo>
                    <a:pt x="50" y="7"/>
                    <a:pt x="50" y="7"/>
                    <a:pt x="50" y="7"/>
                  </a:cubicBezTo>
                  <a:cubicBezTo>
                    <a:pt x="51" y="7"/>
                    <a:pt x="51" y="7"/>
                    <a:pt x="51" y="7"/>
                  </a:cubicBezTo>
                  <a:cubicBezTo>
                    <a:pt x="51" y="8"/>
                    <a:pt x="51" y="8"/>
                    <a:pt x="51" y="8"/>
                  </a:cubicBezTo>
                  <a:cubicBezTo>
                    <a:pt x="50" y="8"/>
                    <a:pt x="50" y="8"/>
                    <a:pt x="50" y="8"/>
                  </a:cubicBezTo>
                  <a:cubicBezTo>
                    <a:pt x="50" y="9"/>
                    <a:pt x="50" y="9"/>
                    <a:pt x="50" y="9"/>
                  </a:cubicBezTo>
                  <a:cubicBezTo>
                    <a:pt x="50" y="10"/>
                    <a:pt x="50" y="10"/>
                    <a:pt x="50" y="10"/>
                  </a:cubicBezTo>
                  <a:cubicBezTo>
                    <a:pt x="50" y="11"/>
                    <a:pt x="50" y="11"/>
                    <a:pt x="50" y="11"/>
                  </a:cubicBezTo>
                  <a:cubicBezTo>
                    <a:pt x="48" y="12"/>
                    <a:pt x="48" y="12"/>
                    <a:pt x="48" y="12"/>
                  </a:cubicBezTo>
                  <a:cubicBezTo>
                    <a:pt x="48" y="12"/>
                    <a:pt x="47" y="13"/>
                    <a:pt x="47" y="13"/>
                  </a:cubicBezTo>
                  <a:cubicBezTo>
                    <a:pt x="47" y="13"/>
                    <a:pt x="46" y="13"/>
                    <a:pt x="46" y="13"/>
                  </a:cubicBezTo>
                  <a:cubicBezTo>
                    <a:pt x="44" y="13"/>
                    <a:pt x="44" y="13"/>
                    <a:pt x="44" y="13"/>
                  </a:cubicBezTo>
                  <a:cubicBezTo>
                    <a:pt x="43" y="14"/>
                    <a:pt x="43" y="14"/>
                    <a:pt x="43" y="14"/>
                  </a:cubicBezTo>
                  <a:cubicBezTo>
                    <a:pt x="42" y="15"/>
                    <a:pt x="42" y="15"/>
                    <a:pt x="42" y="15"/>
                  </a:cubicBezTo>
                  <a:cubicBezTo>
                    <a:pt x="42" y="15"/>
                    <a:pt x="42" y="15"/>
                    <a:pt x="42" y="15"/>
                  </a:cubicBezTo>
                  <a:cubicBezTo>
                    <a:pt x="42" y="16"/>
                    <a:pt x="42" y="16"/>
                    <a:pt x="42" y="16"/>
                  </a:cubicBezTo>
                  <a:cubicBezTo>
                    <a:pt x="42" y="16"/>
                    <a:pt x="42" y="16"/>
                    <a:pt x="42" y="16"/>
                  </a:cubicBezTo>
                  <a:cubicBezTo>
                    <a:pt x="41" y="16"/>
                    <a:pt x="41" y="16"/>
                    <a:pt x="41" y="16"/>
                  </a:cubicBezTo>
                  <a:cubicBezTo>
                    <a:pt x="42" y="16"/>
                    <a:pt x="42" y="16"/>
                    <a:pt x="42" y="16"/>
                  </a:cubicBezTo>
                  <a:cubicBezTo>
                    <a:pt x="41" y="16"/>
                    <a:pt x="41" y="16"/>
                    <a:pt x="41" y="16"/>
                  </a:cubicBezTo>
                  <a:cubicBezTo>
                    <a:pt x="40" y="18"/>
                    <a:pt x="40" y="18"/>
                    <a:pt x="40" y="18"/>
                  </a:cubicBezTo>
                  <a:cubicBezTo>
                    <a:pt x="39" y="18"/>
                    <a:pt x="39" y="18"/>
                    <a:pt x="39" y="18"/>
                  </a:cubicBezTo>
                  <a:cubicBezTo>
                    <a:pt x="37" y="21"/>
                    <a:pt x="37" y="21"/>
                    <a:pt x="37" y="21"/>
                  </a:cubicBezTo>
                  <a:cubicBezTo>
                    <a:pt x="37" y="21"/>
                    <a:pt x="37" y="21"/>
                    <a:pt x="37" y="21"/>
                  </a:cubicBezTo>
                  <a:cubicBezTo>
                    <a:pt x="37" y="23"/>
                    <a:pt x="37" y="23"/>
                    <a:pt x="37" y="23"/>
                  </a:cubicBezTo>
                  <a:cubicBezTo>
                    <a:pt x="38" y="23"/>
                    <a:pt x="38" y="23"/>
                    <a:pt x="38" y="23"/>
                  </a:cubicBezTo>
                  <a:cubicBezTo>
                    <a:pt x="38" y="24"/>
                    <a:pt x="38" y="24"/>
                    <a:pt x="38" y="24"/>
                  </a:cubicBezTo>
                  <a:cubicBezTo>
                    <a:pt x="39" y="25"/>
                    <a:pt x="39" y="25"/>
                    <a:pt x="39" y="25"/>
                  </a:cubicBezTo>
                  <a:cubicBezTo>
                    <a:pt x="38" y="26"/>
                    <a:pt x="38" y="26"/>
                    <a:pt x="38" y="26"/>
                  </a:cubicBezTo>
                  <a:cubicBezTo>
                    <a:pt x="37" y="26"/>
                    <a:pt x="37" y="26"/>
                    <a:pt x="37" y="26"/>
                  </a:cubicBezTo>
                  <a:cubicBezTo>
                    <a:pt x="37" y="27"/>
                    <a:pt x="37" y="27"/>
                    <a:pt x="37" y="27"/>
                  </a:cubicBezTo>
                  <a:cubicBezTo>
                    <a:pt x="36" y="29"/>
                    <a:pt x="36" y="29"/>
                    <a:pt x="36" y="29"/>
                  </a:cubicBezTo>
                  <a:cubicBezTo>
                    <a:pt x="35" y="30"/>
                    <a:pt x="35" y="30"/>
                    <a:pt x="35" y="30"/>
                  </a:cubicBezTo>
                  <a:cubicBezTo>
                    <a:pt x="36" y="30"/>
                    <a:pt x="36" y="30"/>
                    <a:pt x="36" y="30"/>
                  </a:cubicBezTo>
                  <a:cubicBezTo>
                    <a:pt x="35" y="31"/>
                    <a:pt x="35" y="31"/>
                    <a:pt x="35" y="31"/>
                  </a:cubicBezTo>
                  <a:cubicBezTo>
                    <a:pt x="34" y="31"/>
                    <a:pt x="34" y="31"/>
                    <a:pt x="34" y="31"/>
                  </a:cubicBezTo>
                  <a:cubicBezTo>
                    <a:pt x="31" y="32"/>
                    <a:pt x="31" y="32"/>
                    <a:pt x="31" y="32"/>
                  </a:cubicBezTo>
                  <a:cubicBezTo>
                    <a:pt x="31" y="33"/>
                    <a:pt x="31" y="33"/>
                    <a:pt x="31" y="33"/>
                  </a:cubicBezTo>
                  <a:cubicBezTo>
                    <a:pt x="30" y="34"/>
                    <a:pt x="30" y="34"/>
                    <a:pt x="30" y="34"/>
                  </a:cubicBezTo>
                  <a:cubicBezTo>
                    <a:pt x="29" y="34"/>
                    <a:pt x="29" y="34"/>
                    <a:pt x="29" y="34"/>
                  </a:cubicBezTo>
                  <a:cubicBezTo>
                    <a:pt x="28" y="33"/>
                    <a:pt x="28" y="33"/>
                    <a:pt x="28" y="33"/>
                  </a:cubicBezTo>
                  <a:cubicBezTo>
                    <a:pt x="28" y="34"/>
                    <a:pt x="28" y="34"/>
                    <a:pt x="28" y="34"/>
                  </a:cubicBezTo>
                  <a:cubicBezTo>
                    <a:pt x="27" y="35"/>
                    <a:pt x="27" y="35"/>
                    <a:pt x="27" y="35"/>
                  </a:cubicBezTo>
                  <a:cubicBezTo>
                    <a:pt x="27" y="34"/>
                    <a:pt x="27" y="34"/>
                    <a:pt x="27" y="34"/>
                  </a:cubicBezTo>
                  <a:cubicBezTo>
                    <a:pt x="26" y="34"/>
                    <a:pt x="26" y="34"/>
                    <a:pt x="26" y="34"/>
                  </a:cubicBezTo>
                  <a:cubicBezTo>
                    <a:pt x="25" y="34"/>
                    <a:pt x="25" y="34"/>
                    <a:pt x="25" y="34"/>
                  </a:cubicBezTo>
                  <a:cubicBezTo>
                    <a:pt x="24" y="34"/>
                    <a:pt x="24" y="34"/>
                    <a:pt x="24" y="34"/>
                  </a:cubicBezTo>
                  <a:cubicBezTo>
                    <a:pt x="22" y="34"/>
                    <a:pt x="22" y="34"/>
                    <a:pt x="22" y="34"/>
                  </a:cubicBezTo>
                  <a:cubicBezTo>
                    <a:pt x="22" y="34"/>
                    <a:pt x="22" y="34"/>
                    <a:pt x="22" y="34"/>
                  </a:cubicBezTo>
                  <a:cubicBezTo>
                    <a:pt x="20" y="34"/>
                    <a:pt x="20" y="34"/>
                    <a:pt x="20" y="34"/>
                  </a:cubicBezTo>
                  <a:cubicBezTo>
                    <a:pt x="19" y="36"/>
                    <a:pt x="19" y="36"/>
                    <a:pt x="19" y="36"/>
                  </a:cubicBezTo>
                  <a:cubicBezTo>
                    <a:pt x="17" y="36"/>
                    <a:pt x="17" y="36"/>
                    <a:pt x="17" y="36"/>
                  </a:cubicBezTo>
                  <a:cubicBezTo>
                    <a:pt x="16" y="36"/>
                    <a:pt x="16" y="36"/>
                    <a:pt x="16" y="36"/>
                  </a:cubicBezTo>
                  <a:cubicBezTo>
                    <a:pt x="16" y="37"/>
                    <a:pt x="16" y="37"/>
                    <a:pt x="16" y="37"/>
                  </a:cubicBezTo>
                  <a:cubicBezTo>
                    <a:pt x="15" y="38"/>
                    <a:pt x="15" y="38"/>
                    <a:pt x="15" y="38"/>
                  </a:cubicBezTo>
                  <a:cubicBezTo>
                    <a:pt x="14" y="37"/>
                    <a:pt x="14" y="37"/>
                    <a:pt x="14" y="37"/>
                  </a:cubicBezTo>
                  <a:cubicBezTo>
                    <a:pt x="12" y="36"/>
                    <a:pt x="12" y="36"/>
                    <a:pt x="12" y="36"/>
                  </a:cubicBezTo>
                  <a:cubicBezTo>
                    <a:pt x="11" y="34"/>
                    <a:pt x="11" y="34"/>
                    <a:pt x="11" y="34"/>
                  </a:cubicBezTo>
                  <a:cubicBezTo>
                    <a:pt x="12" y="34"/>
                    <a:pt x="12" y="34"/>
                    <a:pt x="12" y="34"/>
                  </a:cubicBezTo>
                  <a:cubicBezTo>
                    <a:pt x="10" y="32"/>
                    <a:pt x="10" y="32"/>
                    <a:pt x="10" y="32"/>
                  </a:cubicBezTo>
                  <a:cubicBezTo>
                    <a:pt x="8" y="32"/>
                    <a:pt x="8" y="32"/>
                    <a:pt x="8" y="32"/>
                  </a:cubicBezTo>
                  <a:cubicBezTo>
                    <a:pt x="8" y="32"/>
                    <a:pt x="8" y="32"/>
                    <a:pt x="8" y="32"/>
                  </a:cubicBezTo>
                  <a:cubicBezTo>
                    <a:pt x="8" y="31"/>
                    <a:pt x="8" y="31"/>
                    <a:pt x="8" y="31"/>
                  </a:cubicBezTo>
                  <a:cubicBezTo>
                    <a:pt x="7" y="30"/>
                    <a:pt x="7" y="30"/>
                    <a:pt x="7" y="30"/>
                  </a:cubicBezTo>
                  <a:cubicBezTo>
                    <a:pt x="8" y="29"/>
                    <a:pt x="8" y="29"/>
                    <a:pt x="8" y="29"/>
                  </a:cubicBezTo>
                  <a:cubicBezTo>
                    <a:pt x="9" y="28"/>
                    <a:pt x="9" y="28"/>
                    <a:pt x="9" y="28"/>
                  </a:cubicBezTo>
                  <a:cubicBezTo>
                    <a:pt x="9" y="27"/>
                    <a:pt x="9" y="27"/>
                    <a:pt x="9" y="27"/>
                  </a:cubicBezTo>
                  <a:cubicBezTo>
                    <a:pt x="8" y="27"/>
                    <a:pt x="8" y="27"/>
                    <a:pt x="8" y="27"/>
                  </a:cubicBezTo>
                  <a:cubicBezTo>
                    <a:pt x="8" y="26"/>
                    <a:pt x="8" y="26"/>
                    <a:pt x="8" y="26"/>
                  </a:cubicBezTo>
                  <a:cubicBezTo>
                    <a:pt x="9" y="24"/>
                    <a:pt x="9" y="24"/>
                    <a:pt x="9" y="24"/>
                  </a:cubicBezTo>
                  <a:cubicBezTo>
                    <a:pt x="9" y="23"/>
                    <a:pt x="9" y="23"/>
                    <a:pt x="9" y="23"/>
                  </a:cubicBezTo>
                  <a:cubicBezTo>
                    <a:pt x="8" y="22"/>
                    <a:pt x="8" y="22"/>
                    <a:pt x="8" y="22"/>
                  </a:cubicBezTo>
                  <a:cubicBezTo>
                    <a:pt x="7" y="20"/>
                    <a:pt x="7" y="20"/>
                    <a:pt x="7" y="20"/>
                  </a:cubicBezTo>
                  <a:cubicBezTo>
                    <a:pt x="8" y="20"/>
                    <a:pt x="8" y="20"/>
                    <a:pt x="8" y="20"/>
                  </a:cubicBezTo>
                  <a:cubicBezTo>
                    <a:pt x="9" y="20"/>
                    <a:pt x="9" y="20"/>
                    <a:pt x="9" y="20"/>
                  </a:cubicBezTo>
                  <a:cubicBezTo>
                    <a:pt x="10" y="19"/>
                    <a:pt x="10" y="19"/>
                    <a:pt x="10" y="19"/>
                  </a:cubicBezTo>
                  <a:cubicBezTo>
                    <a:pt x="9" y="18"/>
                    <a:pt x="9" y="18"/>
                    <a:pt x="9" y="18"/>
                  </a:cubicBezTo>
                  <a:cubicBezTo>
                    <a:pt x="10" y="17"/>
                    <a:pt x="10" y="17"/>
                    <a:pt x="10" y="17"/>
                  </a:cubicBezTo>
                  <a:cubicBezTo>
                    <a:pt x="10" y="15"/>
                    <a:pt x="10" y="15"/>
                    <a:pt x="10" y="15"/>
                  </a:cubicBezTo>
                  <a:cubicBezTo>
                    <a:pt x="10" y="14"/>
                    <a:pt x="10" y="14"/>
                    <a:pt x="10" y="14"/>
                  </a:cubicBezTo>
                  <a:cubicBezTo>
                    <a:pt x="12" y="12"/>
                    <a:pt x="12" y="12"/>
                    <a:pt x="12" y="12"/>
                  </a:cubicBezTo>
                  <a:cubicBezTo>
                    <a:pt x="12" y="12"/>
                    <a:pt x="12" y="12"/>
                    <a:pt x="12" y="12"/>
                  </a:cubicBezTo>
                  <a:cubicBezTo>
                    <a:pt x="13" y="11"/>
                    <a:pt x="13" y="11"/>
                    <a:pt x="13" y="11"/>
                  </a:cubicBezTo>
                  <a:cubicBezTo>
                    <a:pt x="12" y="10"/>
                    <a:pt x="12" y="10"/>
                    <a:pt x="12" y="10"/>
                  </a:cubicBezTo>
                  <a:cubicBezTo>
                    <a:pt x="12" y="9"/>
                    <a:pt x="12" y="9"/>
                    <a:pt x="12" y="9"/>
                  </a:cubicBezTo>
                  <a:cubicBezTo>
                    <a:pt x="9" y="9"/>
                    <a:pt x="9" y="9"/>
                    <a:pt x="9" y="9"/>
                  </a:cubicBezTo>
                  <a:cubicBezTo>
                    <a:pt x="9" y="10"/>
                    <a:pt x="9" y="10"/>
                    <a:pt x="9" y="10"/>
                  </a:cubicBezTo>
                  <a:cubicBezTo>
                    <a:pt x="6" y="9"/>
                    <a:pt x="6" y="9"/>
                    <a:pt x="6" y="9"/>
                  </a:cubicBezTo>
                  <a:cubicBezTo>
                    <a:pt x="5" y="10"/>
                    <a:pt x="5" y="10"/>
                    <a:pt x="5" y="10"/>
                  </a:cubicBezTo>
                  <a:cubicBezTo>
                    <a:pt x="4" y="9"/>
                    <a:pt x="4" y="9"/>
                    <a:pt x="4" y="9"/>
                  </a:cubicBezTo>
                  <a:cubicBezTo>
                    <a:pt x="4" y="9"/>
                    <a:pt x="4" y="9"/>
                    <a:pt x="4" y="9"/>
                  </a:cubicBezTo>
                  <a:cubicBezTo>
                    <a:pt x="4" y="8"/>
                    <a:pt x="4" y="8"/>
                    <a:pt x="4" y="8"/>
                  </a:cubicBezTo>
                  <a:cubicBezTo>
                    <a:pt x="2" y="9"/>
                    <a:pt x="2" y="9"/>
                    <a:pt x="2" y="9"/>
                  </a:cubicBezTo>
                  <a:cubicBezTo>
                    <a:pt x="2" y="8"/>
                    <a:pt x="2" y="8"/>
                    <a:pt x="2" y="8"/>
                  </a:cubicBezTo>
                  <a:cubicBezTo>
                    <a:pt x="3" y="8"/>
                    <a:pt x="3" y="8"/>
                    <a:pt x="3" y="8"/>
                  </a:cubicBezTo>
                  <a:cubicBezTo>
                    <a:pt x="2" y="7"/>
                    <a:pt x="2" y="7"/>
                    <a:pt x="2" y="7"/>
                  </a:cubicBezTo>
                  <a:cubicBezTo>
                    <a:pt x="3" y="7"/>
                    <a:pt x="3" y="7"/>
                    <a:pt x="3" y="7"/>
                  </a:cubicBezTo>
                  <a:cubicBezTo>
                    <a:pt x="2" y="7"/>
                    <a:pt x="2" y="7"/>
                    <a:pt x="2" y="7"/>
                  </a:cubicBezTo>
                  <a:cubicBezTo>
                    <a:pt x="2" y="6"/>
                    <a:pt x="2" y="6"/>
                    <a:pt x="2" y="6"/>
                  </a:cubicBezTo>
                  <a:cubicBezTo>
                    <a:pt x="2" y="6"/>
                    <a:pt x="2" y="6"/>
                    <a:pt x="2" y="6"/>
                  </a:cubicBezTo>
                  <a:cubicBezTo>
                    <a:pt x="1" y="6"/>
                    <a:pt x="1" y="6"/>
                    <a:pt x="1" y="6"/>
                  </a:cubicBezTo>
                  <a:cubicBezTo>
                    <a:pt x="2" y="5"/>
                    <a:pt x="2" y="5"/>
                    <a:pt x="2" y="5"/>
                  </a:cubicBezTo>
                  <a:cubicBezTo>
                    <a:pt x="1" y="5"/>
                    <a:pt x="1" y="5"/>
                    <a:pt x="1" y="5"/>
                  </a:cubicBezTo>
                  <a:cubicBezTo>
                    <a:pt x="1" y="5"/>
                    <a:pt x="1" y="5"/>
                    <a:pt x="1" y="5"/>
                  </a:cubicBezTo>
                  <a:cubicBezTo>
                    <a:pt x="1" y="5"/>
                    <a:pt x="1" y="5"/>
                    <a:pt x="1" y="5"/>
                  </a:cubicBezTo>
                  <a:cubicBezTo>
                    <a:pt x="0" y="4"/>
                    <a:pt x="0" y="4"/>
                    <a:pt x="0" y="4"/>
                  </a:cubicBezTo>
                  <a:cubicBezTo>
                    <a:pt x="1" y="3"/>
                    <a:pt x="1" y="3"/>
                    <a:pt x="1" y="3"/>
                  </a:cubicBezTo>
                  <a:cubicBezTo>
                    <a:pt x="2" y="2"/>
                    <a:pt x="2" y="2"/>
                    <a:pt x="2" y="2"/>
                  </a:cubicBezTo>
                  <a:cubicBezTo>
                    <a:pt x="3" y="3"/>
                    <a:pt x="3" y="3"/>
                    <a:pt x="3" y="3"/>
                  </a:cubicBezTo>
                  <a:cubicBezTo>
                    <a:pt x="4" y="3"/>
                    <a:pt x="4" y="3"/>
                    <a:pt x="4" y="3"/>
                  </a:cubicBezTo>
                  <a:cubicBezTo>
                    <a:pt x="5" y="2"/>
                    <a:pt x="5" y="2"/>
                    <a:pt x="5" y="2"/>
                  </a:cubicBezTo>
                  <a:cubicBezTo>
                    <a:pt x="5" y="2"/>
                    <a:pt x="5" y="2"/>
                    <a:pt x="5" y="2"/>
                  </a:cubicBezTo>
                  <a:cubicBezTo>
                    <a:pt x="4" y="1"/>
                    <a:pt x="4" y="1"/>
                    <a:pt x="4" y="1"/>
                  </a:cubicBezTo>
                  <a:cubicBezTo>
                    <a:pt x="6" y="0"/>
                    <a:pt x="6" y="0"/>
                    <a:pt x="6" y="0"/>
                  </a:cubicBezTo>
                  <a:cubicBezTo>
                    <a:pt x="6" y="1"/>
                    <a:pt x="6" y="1"/>
                    <a:pt x="6" y="1"/>
                  </a:cubicBezTo>
                  <a:cubicBezTo>
                    <a:pt x="7" y="0"/>
                    <a:pt x="7" y="0"/>
                    <a:pt x="7" y="0"/>
                  </a:cubicBezTo>
                  <a:cubicBezTo>
                    <a:pt x="8" y="0"/>
                    <a:pt x="8" y="0"/>
                    <a:pt x="8" y="0"/>
                  </a:cubicBezTo>
                  <a:cubicBezTo>
                    <a:pt x="9" y="2"/>
                    <a:pt x="9" y="2"/>
                    <a:pt x="9" y="2"/>
                  </a:cubicBezTo>
                  <a:cubicBezTo>
                    <a:pt x="10" y="1"/>
                    <a:pt x="10" y="1"/>
                    <a:pt x="10" y="1"/>
                  </a:cubicBezTo>
                  <a:cubicBezTo>
                    <a:pt x="11" y="1"/>
                    <a:pt x="11" y="1"/>
                    <a:pt x="11" y="1"/>
                  </a:cubicBezTo>
                  <a:cubicBezTo>
                    <a:pt x="12" y="1"/>
                    <a:pt x="12" y="1"/>
                    <a:pt x="12" y="1"/>
                  </a:cubicBezTo>
                  <a:cubicBezTo>
                    <a:pt x="13" y="1"/>
                    <a:pt x="13" y="1"/>
                    <a:pt x="13" y="1"/>
                  </a:cubicBezTo>
                  <a:cubicBezTo>
                    <a:pt x="14" y="1"/>
                    <a:pt x="14" y="1"/>
                    <a:pt x="14" y="1"/>
                  </a:cubicBezTo>
                  <a:cubicBezTo>
                    <a:pt x="15" y="1"/>
                    <a:pt x="15" y="1"/>
                    <a:pt x="15" y="1"/>
                  </a:cubicBezTo>
                  <a:cubicBezTo>
                    <a:pt x="16" y="1"/>
                    <a:pt x="16" y="1"/>
                    <a:pt x="16" y="1"/>
                  </a:cubicBezTo>
                  <a:cubicBezTo>
                    <a:pt x="19" y="2"/>
                    <a:pt x="19" y="2"/>
                    <a:pt x="19" y="2"/>
                  </a:cubicBezTo>
                  <a:cubicBezTo>
                    <a:pt x="20" y="2"/>
                    <a:pt x="20" y="2"/>
                    <a:pt x="20" y="2"/>
                  </a:cubicBezTo>
                  <a:cubicBezTo>
                    <a:pt x="22" y="1"/>
                    <a:pt x="22" y="1"/>
                    <a:pt x="22" y="1"/>
                  </a:cubicBezTo>
                  <a:cubicBezTo>
                    <a:pt x="24" y="2"/>
                    <a:pt x="24" y="2"/>
                    <a:pt x="24" y="2"/>
                  </a:cubicBezTo>
                  <a:cubicBezTo>
                    <a:pt x="24" y="2"/>
                    <a:pt x="24" y="2"/>
                    <a:pt x="24" y="2"/>
                  </a:cubicBezTo>
                  <a:cubicBezTo>
                    <a:pt x="26" y="2"/>
                    <a:pt x="26" y="2"/>
                    <a:pt x="26" y="2"/>
                  </a:cubicBezTo>
                  <a:cubicBezTo>
                    <a:pt x="27" y="2"/>
                    <a:pt x="27" y="2"/>
                    <a:pt x="27" y="2"/>
                  </a:cubicBezTo>
                  <a:cubicBezTo>
                    <a:pt x="28" y="2"/>
                    <a:pt x="28" y="2"/>
                    <a:pt x="28" y="2"/>
                  </a:cubicBezTo>
                  <a:cubicBezTo>
                    <a:pt x="30" y="3"/>
                    <a:pt x="30" y="3"/>
                    <a:pt x="30" y="3"/>
                  </a:cubicBezTo>
                  <a:cubicBezTo>
                    <a:pt x="30" y="2"/>
                    <a:pt x="30" y="2"/>
                    <a:pt x="30" y="2"/>
                  </a:cubicBezTo>
                  <a:cubicBezTo>
                    <a:pt x="31" y="2"/>
                    <a:pt x="31" y="2"/>
                    <a:pt x="31" y="2"/>
                  </a:cubicBezTo>
                  <a:cubicBezTo>
                    <a:pt x="31" y="2"/>
                    <a:pt x="31" y="2"/>
                    <a:pt x="31" y="2"/>
                  </a:cubicBezTo>
                  <a:close/>
                  <a:moveTo>
                    <a:pt x="53" y="20"/>
                  </a:moveTo>
                  <a:cubicBezTo>
                    <a:pt x="54" y="20"/>
                    <a:pt x="54" y="20"/>
                    <a:pt x="54" y="20"/>
                  </a:cubicBezTo>
                  <a:cubicBezTo>
                    <a:pt x="55" y="20"/>
                    <a:pt x="55" y="20"/>
                    <a:pt x="55" y="20"/>
                  </a:cubicBezTo>
                  <a:cubicBezTo>
                    <a:pt x="55" y="20"/>
                    <a:pt x="55" y="20"/>
                    <a:pt x="55" y="20"/>
                  </a:cubicBezTo>
                  <a:cubicBezTo>
                    <a:pt x="54" y="19"/>
                    <a:pt x="54" y="19"/>
                    <a:pt x="54" y="19"/>
                  </a:cubicBezTo>
                  <a:cubicBezTo>
                    <a:pt x="53" y="19"/>
                    <a:pt x="53" y="19"/>
                    <a:pt x="53" y="19"/>
                  </a:cubicBezTo>
                  <a:cubicBezTo>
                    <a:pt x="53" y="20"/>
                    <a:pt x="53" y="20"/>
                    <a:pt x="53" y="20"/>
                  </a:cubicBezTo>
                  <a:close/>
                  <a:moveTo>
                    <a:pt x="50" y="22"/>
                  </a:moveTo>
                  <a:cubicBezTo>
                    <a:pt x="51" y="21"/>
                    <a:pt x="51" y="21"/>
                    <a:pt x="51" y="21"/>
                  </a:cubicBezTo>
                  <a:cubicBezTo>
                    <a:pt x="52" y="20"/>
                    <a:pt x="52" y="20"/>
                    <a:pt x="52" y="20"/>
                  </a:cubicBezTo>
                  <a:cubicBezTo>
                    <a:pt x="51" y="20"/>
                    <a:pt x="51" y="20"/>
                    <a:pt x="51" y="20"/>
                  </a:cubicBezTo>
                  <a:cubicBezTo>
                    <a:pt x="50" y="20"/>
                    <a:pt x="50" y="20"/>
                    <a:pt x="50" y="20"/>
                  </a:cubicBezTo>
                  <a:cubicBezTo>
                    <a:pt x="49" y="21"/>
                    <a:pt x="49" y="21"/>
                    <a:pt x="49" y="21"/>
                  </a:cubicBezTo>
                  <a:cubicBezTo>
                    <a:pt x="49" y="22"/>
                    <a:pt x="49" y="22"/>
                    <a:pt x="49" y="22"/>
                  </a:cubicBezTo>
                  <a:cubicBezTo>
                    <a:pt x="49" y="22"/>
                    <a:pt x="49" y="22"/>
                    <a:pt x="49" y="22"/>
                  </a:cubicBezTo>
                  <a:cubicBezTo>
                    <a:pt x="50" y="22"/>
                    <a:pt x="50" y="22"/>
                    <a:pt x="50" y="22"/>
                  </a:cubicBezTo>
                  <a:close/>
                  <a:moveTo>
                    <a:pt x="45" y="25"/>
                  </a:moveTo>
                  <a:cubicBezTo>
                    <a:pt x="45" y="24"/>
                    <a:pt x="45" y="24"/>
                    <a:pt x="45" y="24"/>
                  </a:cubicBezTo>
                  <a:cubicBezTo>
                    <a:pt x="46" y="24"/>
                    <a:pt x="46" y="24"/>
                    <a:pt x="46" y="24"/>
                  </a:cubicBezTo>
                  <a:cubicBezTo>
                    <a:pt x="45" y="23"/>
                    <a:pt x="45" y="23"/>
                    <a:pt x="45" y="23"/>
                  </a:cubicBezTo>
                  <a:cubicBezTo>
                    <a:pt x="44" y="24"/>
                    <a:pt x="44" y="24"/>
                    <a:pt x="44" y="24"/>
                  </a:cubicBezTo>
                  <a:cubicBezTo>
                    <a:pt x="44" y="24"/>
                    <a:pt x="44" y="24"/>
                    <a:pt x="44" y="24"/>
                  </a:cubicBezTo>
                  <a:lnTo>
                    <a:pt x="45" y="2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6" name="Freeform 74"/>
            <p:cNvSpPr/>
            <p:nvPr/>
          </p:nvSpPr>
          <p:spPr bwMode="auto">
            <a:xfrm>
              <a:off x="4708301" y="3110506"/>
              <a:ext cx="91362" cy="162352"/>
            </a:xfrm>
            <a:custGeom>
              <a:avLst/>
              <a:gdLst>
                <a:gd name="T0" fmla="*/ 33 w 51"/>
                <a:gd name="T1" fmla="*/ 85 h 93"/>
                <a:gd name="T2" fmla="*/ 33 w 51"/>
                <a:gd name="T3" fmla="*/ 78 h 93"/>
                <a:gd name="T4" fmla="*/ 37 w 51"/>
                <a:gd name="T5" fmla="*/ 70 h 93"/>
                <a:gd name="T6" fmla="*/ 33 w 51"/>
                <a:gd name="T7" fmla="*/ 67 h 93"/>
                <a:gd name="T8" fmla="*/ 37 w 51"/>
                <a:gd name="T9" fmla="*/ 56 h 93"/>
                <a:gd name="T10" fmla="*/ 29 w 51"/>
                <a:gd name="T11" fmla="*/ 44 h 93"/>
                <a:gd name="T12" fmla="*/ 37 w 51"/>
                <a:gd name="T13" fmla="*/ 44 h 93"/>
                <a:gd name="T14" fmla="*/ 37 w 51"/>
                <a:gd name="T15" fmla="*/ 37 h 93"/>
                <a:gd name="T16" fmla="*/ 40 w 51"/>
                <a:gd name="T17" fmla="*/ 26 h 93"/>
                <a:gd name="T18" fmla="*/ 48 w 51"/>
                <a:gd name="T19" fmla="*/ 15 h 93"/>
                <a:gd name="T20" fmla="*/ 51 w 51"/>
                <a:gd name="T21" fmla="*/ 11 h 93"/>
                <a:gd name="T22" fmla="*/ 48 w 51"/>
                <a:gd name="T23" fmla="*/ 4 h 93"/>
                <a:gd name="T24" fmla="*/ 37 w 51"/>
                <a:gd name="T25" fmla="*/ 7 h 93"/>
                <a:gd name="T26" fmla="*/ 22 w 51"/>
                <a:gd name="T27" fmla="*/ 7 h 93"/>
                <a:gd name="T28" fmla="*/ 18 w 51"/>
                <a:gd name="T29" fmla="*/ 4 h 93"/>
                <a:gd name="T30" fmla="*/ 11 w 51"/>
                <a:gd name="T31" fmla="*/ 4 h 93"/>
                <a:gd name="T32" fmla="*/ 11 w 51"/>
                <a:gd name="T33" fmla="*/ 11 h 93"/>
                <a:gd name="T34" fmla="*/ 11 w 51"/>
                <a:gd name="T35" fmla="*/ 22 h 93"/>
                <a:gd name="T36" fmla="*/ 14 w 51"/>
                <a:gd name="T37" fmla="*/ 26 h 93"/>
                <a:gd name="T38" fmla="*/ 11 w 51"/>
                <a:gd name="T39" fmla="*/ 33 h 93"/>
                <a:gd name="T40" fmla="*/ 7 w 51"/>
                <a:gd name="T41" fmla="*/ 44 h 93"/>
                <a:gd name="T42" fmla="*/ 0 w 51"/>
                <a:gd name="T43" fmla="*/ 52 h 93"/>
                <a:gd name="T44" fmla="*/ 0 w 51"/>
                <a:gd name="T45" fmla="*/ 63 h 93"/>
                <a:gd name="T46" fmla="*/ 3 w 51"/>
                <a:gd name="T47" fmla="*/ 59 h 93"/>
                <a:gd name="T48" fmla="*/ 7 w 51"/>
                <a:gd name="T49" fmla="*/ 59 h 93"/>
                <a:gd name="T50" fmla="*/ 3 w 51"/>
                <a:gd name="T51" fmla="*/ 63 h 93"/>
                <a:gd name="T52" fmla="*/ 3 w 51"/>
                <a:gd name="T53" fmla="*/ 70 h 93"/>
                <a:gd name="T54" fmla="*/ 11 w 51"/>
                <a:gd name="T55" fmla="*/ 67 h 93"/>
                <a:gd name="T56" fmla="*/ 11 w 51"/>
                <a:gd name="T57" fmla="*/ 74 h 93"/>
                <a:gd name="T58" fmla="*/ 7 w 51"/>
                <a:gd name="T59" fmla="*/ 85 h 93"/>
                <a:gd name="T60" fmla="*/ 7 w 51"/>
                <a:gd name="T61" fmla="*/ 93 h 93"/>
                <a:gd name="T62" fmla="*/ 11 w 51"/>
                <a:gd name="T63" fmla="*/ 89 h 93"/>
                <a:gd name="T64" fmla="*/ 22 w 51"/>
                <a:gd name="T65" fmla="*/ 93 h 93"/>
                <a:gd name="T66" fmla="*/ 33 w 51"/>
                <a:gd name="T67" fmla="*/ 89 h 93"/>
                <a:gd name="T68" fmla="*/ 33 w 51"/>
                <a:gd name="T69" fmla="*/ 89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1" h="93">
                  <a:moveTo>
                    <a:pt x="33" y="89"/>
                  </a:moveTo>
                  <a:lnTo>
                    <a:pt x="33" y="85"/>
                  </a:lnTo>
                  <a:lnTo>
                    <a:pt x="29" y="82"/>
                  </a:lnTo>
                  <a:lnTo>
                    <a:pt x="33" y="78"/>
                  </a:lnTo>
                  <a:lnTo>
                    <a:pt x="37" y="74"/>
                  </a:lnTo>
                  <a:lnTo>
                    <a:pt x="37" y="70"/>
                  </a:lnTo>
                  <a:lnTo>
                    <a:pt x="33" y="70"/>
                  </a:lnTo>
                  <a:lnTo>
                    <a:pt x="33" y="67"/>
                  </a:lnTo>
                  <a:lnTo>
                    <a:pt x="37" y="59"/>
                  </a:lnTo>
                  <a:lnTo>
                    <a:pt x="37" y="56"/>
                  </a:lnTo>
                  <a:lnTo>
                    <a:pt x="33" y="52"/>
                  </a:lnTo>
                  <a:lnTo>
                    <a:pt x="29" y="44"/>
                  </a:lnTo>
                  <a:lnTo>
                    <a:pt x="33" y="44"/>
                  </a:lnTo>
                  <a:lnTo>
                    <a:pt x="37" y="44"/>
                  </a:lnTo>
                  <a:lnTo>
                    <a:pt x="40" y="41"/>
                  </a:lnTo>
                  <a:lnTo>
                    <a:pt x="37" y="37"/>
                  </a:lnTo>
                  <a:lnTo>
                    <a:pt x="40" y="33"/>
                  </a:lnTo>
                  <a:lnTo>
                    <a:pt x="40" y="26"/>
                  </a:lnTo>
                  <a:lnTo>
                    <a:pt x="40" y="22"/>
                  </a:lnTo>
                  <a:lnTo>
                    <a:pt x="48" y="15"/>
                  </a:lnTo>
                  <a:lnTo>
                    <a:pt x="48" y="15"/>
                  </a:lnTo>
                  <a:lnTo>
                    <a:pt x="51" y="11"/>
                  </a:lnTo>
                  <a:lnTo>
                    <a:pt x="48" y="7"/>
                  </a:lnTo>
                  <a:lnTo>
                    <a:pt x="48" y="4"/>
                  </a:lnTo>
                  <a:lnTo>
                    <a:pt x="37" y="4"/>
                  </a:lnTo>
                  <a:lnTo>
                    <a:pt x="37" y="7"/>
                  </a:lnTo>
                  <a:lnTo>
                    <a:pt x="26" y="4"/>
                  </a:lnTo>
                  <a:lnTo>
                    <a:pt x="22" y="7"/>
                  </a:lnTo>
                  <a:lnTo>
                    <a:pt x="18" y="4"/>
                  </a:lnTo>
                  <a:lnTo>
                    <a:pt x="18" y="4"/>
                  </a:lnTo>
                  <a:lnTo>
                    <a:pt x="18" y="0"/>
                  </a:lnTo>
                  <a:lnTo>
                    <a:pt x="11" y="4"/>
                  </a:lnTo>
                  <a:lnTo>
                    <a:pt x="11" y="4"/>
                  </a:lnTo>
                  <a:lnTo>
                    <a:pt x="11" y="11"/>
                  </a:lnTo>
                  <a:lnTo>
                    <a:pt x="11" y="19"/>
                  </a:lnTo>
                  <a:lnTo>
                    <a:pt x="11" y="22"/>
                  </a:lnTo>
                  <a:lnTo>
                    <a:pt x="11" y="26"/>
                  </a:lnTo>
                  <a:lnTo>
                    <a:pt x="14" y="26"/>
                  </a:lnTo>
                  <a:lnTo>
                    <a:pt x="11" y="30"/>
                  </a:lnTo>
                  <a:lnTo>
                    <a:pt x="11" y="33"/>
                  </a:lnTo>
                  <a:lnTo>
                    <a:pt x="11" y="37"/>
                  </a:lnTo>
                  <a:lnTo>
                    <a:pt x="7" y="44"/>
                  </a:lnTo>
                  <a:lnTo>
                    <a:pt x="7" y="44"/>
                  </a:lnTo>
                  <a:lnTo>
                    <a:pt x="0" y="52"/>
                  </a:lnTo>
                  <a:lnTo>
                    <a:pt x="0" y="59"/>
                  </a:lnTo>
                  <a:lnTo>
                    <a:pt x="0" y="63"/>
                  </a:lnTo>
                  <a:lnTo>
                    <a:pt x="3" y="63"/>
                  </a:lnTo>
                  <a:lnTo>
                    <a:pt x="3" y="59"/>
                  </a:lnTo>
                  <a:lnTo>
                    <a:pt x="7" y="59"/>
                  </a:lnTo>
                  <a:lnTo>
                    <a:pt x="7" y="59"/>
                  </a:lnTo>
                  <a:lnTo>
                    <a:pt x="7" y="63"/>
                  </a:lnTo>
                  <a:lnTo>
                    <a:pt x="3" y="63"/>
                  </a:lnTo>
                  <a:lnTo>
                    <a:pt x="3" y="67"/>
                  </a:lnTo>
                  <a:lnTo>
                    <a:pt x="3" y="70"/>
                  </a:lnTo>
                  <a:lnTo>
                    <a:pt x="7" y="67"/>
                  </a:lnTo>
                  <a:lnTo>
                    <a:pt x="11" y="67"/>
                  </a:lnTo>
                  <a:lnTo>
                    <a:pt x="11" y="70"/>
                  </a:lnTo>
                  <a:lnTo>
                    <a:pt x="11" y="74"/>
                  </a:lnTo>
                  <a:lnTo>
                    <a:pt x="7" y="78"/>
                  </a:lnTo>
                  <a:lnTo>
                    <a:pt x="7" y="85"/>
                  </a:lnTo>
                  <a:lnTo>
                    <a:pt x="7" y="89"/>
                  </a:lnTo>
                  <a:lnTo>
                    <a:pt x="7" y="93"/>
                  </a:lnTo>
                  <a:lnTo>
                    <a:pt x="7" y="93"/>
                  </a:lnTo>
                  <a:lnTo>
                    <a:pt x="11" y="89"/>
                  </a:lnTo>
                  <a:lnTo>
                    <a:pt x="18" y="93"/>
                  </a:lnTo>
                  <a:lnTo>
                    <a:pt x="22" y="93"/>
                  </a:lnTo>
                  <a:lnTo>
                    <a:pt x="26" y="93"/>
                  </a:lnTo>
                  <a:lnTo>
                    <a:pt x="33" y="89"/>
                  </a:lnTo>
                  <a:lnTo>
                    <a:pt x="33" y="89"/>
                  </a:lnTo>
                  <a:lnTo>
                    <a:pt x="33" y="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7" name="Freeform 75"/>
            <p:cNvSpPr>
              <a:spLocks noEditPoints="1"/>
            </p:cNvSpPr>
            <p:nvPr/>
          </p:nvSpPr>
          <p:spPr bwMode="auto">
            <a:xfrm>
              <a:off x="5510839" y="3117487"/>
              <a:ext cx="250793" cy="219960"/>
            </a:xfrm>
            <a:custGeom>
              <a:avLst/>
              <a:gdLst>
                <a:gd name="T0" fmla="*/ 23 w 38"/>
                <a:gd name="T1" fmla="*/ 3 h 34"/>
                <a:gd name="T2" fmla="*/ 15 w 38"/>
                <a:gd name="T3" fmla="*/ 3 h 34"/>
                <a:gd name="T4" fmla="*/ 6 w 38"/>
                <a:gd name="T5" fmla="*/ 6 h 34"/>
                <a:gd name="T6" fmla="*/ 4 w 38"/>
                <a:gd name="T7" fmla="*/ 14 h 34"/>
                <a:gd name="T8" fmla="*/ 10 w 38"/>
                <a:gd name="T9" fmla="*/ 18 h 34"/>
                <a:gd name="T10" fmla="*/ 14 w 38"/>
                <a:gd name="T11" fmla="*/ 20 h 34"/>
                <a:gd name="T12" fmla="*/ 7 w 38"/>
                <a:gd name="T13" fmla="*/ 20 h 34"/>
                <a:gd name="T14" fmla="*/ 11 w 38"/>
                <a:gd name="T15" fmla="*/ 26 h 34"/>
                <a:gd name="T16" fmla="*/ 13 w 38"/>
                <a:gd name="T17" fmla="*/ 26 h 34"/>
                <a:gd name="T18" fmla="*/ 14 w 38"/>
                <a:gd name="T19" fmla="*/ 22 h 34"/>
                <a:gd name="T20" fmla="*/ 17 w 38"/>
                <a:gd name="T21" fmla="*/ 22 h 34"/>
                <a:gd name="T22" fmla="*/ 18 w 38"/>
                <a:gd name="T23" fmla="*/ 21 h 34"/>
                <a:gd name="T24" fmla="*/ 15 w 38"/>
                <a:gd name="T25" fmla="*/ 16 h 34"/>
                <a:gd name="T26" fmla="*/ 14 w 38"/>
                <a:gd name="T27" fmla="*/ 13 h 34"/>
                <a:gd name="T28" fmla="*/ 14 w 38"/>
                <a:gd name="T29" fmla="*/ 11 h 34"/>
                <a:gd name="T30" fmla="*/ 13 w 38"/>
                <a:gd name="T31" fmla="*/ 7 h 34"/>
                <a:gd name="T32" fmla="*/ 17 w 38"/>
                <a:gd name="T33" fmla="*/ 9 h 34"/>
                <a:gd name="T34" fmla="*/ 20 w 38"/>
                <a:gd name="T35" fmla="*/ 8 h 34"/>
                <a:gd name="T36" fmla="*/ 21 w 38"/>
                <a:gd name="T37" fmla="*/ 5 h 34"/>
                <a:gd name="T38" fmla="*/ 28 w 38"/>
                <a:gd name="T39" fmla="*/ 4 h 34"/>
                <a:gd name="T40" fmla="*/ 18 w 38"/>
                <a:gd name="T41" fmla="*/ 32 h 34"/>
                <a:gd name="T42" fmla="*/ 24 w 38"/>
                <a:gd name="T43" fmla="*/ 34 h 34"/>
                <a:gd name="T44" fmla="*/ 30 w 38"/>
                <a:gd name="T45" fmla="*/ 32 h 34"/>
                <a:gd name="T46" fmla="*/ 26 w 38"/>
                <a:gd name="T47" fmla="*/ 31 h 34"/>
                <a:gd name="T48" fmla="*/ 20 w 38"/>
                <a:gd name="T49" fmla="*/ 30 h 34"/>
                <a:gd name="T50" fmla="*/ 19 w 38"/>
                <a:gd name="T51" fmla="*/ 31 h 34"/>
                <a:gd name="T52" fmla="*/ 0 w 38"/>
                <a:gd name="T53" fmla="*/ 12 h 34"/>
                <a:gd name="T54" fmla="*/ 5 w 38"/>
                <a:gd name="T55" fmla="*/ 16 h 34"/>
                <a:gd name="T56" fmla="*/ 5 w 38"/>
                <a:gd name="T57" fmla="*/ 18 h 34"/>
                <a:gd name="T58" fmla="*/ 4 w 38"/>
                <a:gd name="T59" fmla="*/ 19 h 34"/>
                <a:gd name="T60" fmla="*/ 6 w 38"/>
                <a:gd name="T61" fmla="*/ 21 h 34"/>
                <a:gd name="T62" fmla="*/ 34 w 38"/>
                <a:gd name="T63" fmla="*/ 29 h 34"/>
                <a:gd name="T64" fmla="*/ 34 w 38"/>
                <a:gd name="T65" fmla="*/ 32 h 34"/>
                <a:gd name="T66" fmla="*/ 38 w 38"/>
                <a:gd name="T67" fmla="*/ 27 h 34"/>
                <a:gd name="T68" fmla="*/ 36 w 38"/>
                <a:gd name="T69" fmla="*/ 29 h 34"/>
                <a:gd name="T70" fmla="*/ 30 w 38"/>
                <a:gd name="T71" fmla="*/ 21 h 34"/>
                <a:gd name="T72" fmla="*/ 30 w 38"/>
                <a:gd name="T73" fmla="*/ 21 h 34"/>
                <a:gd name="T74" fmla="*/ 27 w 38"/>
                <a:gd name="T75" fmla="*/ 18 h 34"/>
                <a:gd name="T76" fmla="*/ 26 w 38"/>
                <a:gd name="T77" fmla="*/ 14 h 34"/>
                <a:gd name="T78" fmla="*/ 29 w 38"/>
                <a:gd name="T79" fmla="*/ 15 h 34"/>
                <a:gd name="T80" fmla="*/ 27 w 38"/>
                <a:gd name="T81" fmla="*/ 15 h 34"/>
                <a:gd name="T82" fmla="*/ 23 w 38"/>
                <a:gd name="T83" fmla="*/ 9 h 34"/>
                <a:gd name="T84" fmla="*/ 23 w 38"/>
                <a:gd name="T85" fmla="*/ 10 h 34"/>
                <a:gd name="T86" fmla="*/ 20 w 38"/>
                <a:gd name="T87" fmla="*/ 7 h 34"/>
                <a:gd name="T88" fmla="*/ 16 w 38"/>
                <a:gd name="T89" fmla="*/ 14 h 34"/>
                <a:gd name="T90" fmla="*/ 22 w 38"/>
                <a:gd name="T91" fmla="*/ 16 h 34"/>
                <a:gd name="T92" fmla="*/ 28 w 38"/>
                <a:gd name="T93" fmla="*/ 22 h 34"/>
                <a:gd name="T94" fmla="*/ 21 w 38"/>
                <a:gd name="T95" fmla="*/ 24 h 34"/>
                <a:gd name="T96" fmla="*/ 21 w 38"/>
                <a:gd name="T97" fmla="*/ 22 h 34"/>
                <a:gd name="T98" fmla="*/ 26 w 38"/>
                <a:gd name="T99" fmla="*/ 25 h 34"/>
                <a:gd name="T100" fmla="*/ 26 w 38"/>
                <a:gd name="T101" fmla="*/ 23 h 34"/>
                <a:gd name="T102" fmla="*/ 22 w 38"/>
                <a:gd name="T103" fmla="*/ 20 h 34"/>
                <a:gd name="T104" fmla="*/ 14 w 38"/>
                <a:gd name="T105" fmla="*/ 15 h 34"/>
                <a:gd name="T106" fmla="*/ 20 w 38"/>
                <a:gd name="T107" fmla="*/ 18 h 34"/>
                <a:gd name="T108" fmla="*/ 20 w 38"/>
                <a:gd name="T109" fmla="*/ 20 h 34"/>
                <a:gd name="T110" fmla="*/ 17 w 38"/>
                <a:gd name="T111" fmla="*/ 17 h 34"/>
                <a:gd name="T112" fmla="*/ 15 w 38"/>
                <a:gd name="T113" fmla="*/ 27 h 34"/>
                <a:gd name="T114" fmla="*/ 15 w 38"/>
                <a:gd name="T115" fmla="*/ 27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 h="34">
                  <a:moveTo>
                    <a:pt x="28" y="0"/>
                  </a:moveTo>
                  <a:cubicBezTo>
                    <a:pt x="28" y="0"/>
                    <a:pt x="28" y="0"/>
                    <a:pt x="28" y="0"/>
                  </a:cubicBezTo>
                  <a:cubicBezTo>
                    <a:pt x="27" y="1"/>
                    <a:pt x="27" y="1"/>
                    <a:pt x="27" y="1"/>
                  </a:cubicBezTo>
                  <a:cubicBezTo>
                    <a:pt x="27" y="2"/>
                    <a:pt x="27" y="2"/>
                    <a:pt x="27" y="2"/>
                  </a:cubicBezTo>
                  <a:cubicBezTo>
                    <a:pt x="27" y="3"/>
                    <a:pt x="27" y="3"/>
                    <a:pt x="27" y="3"/>
                  </a:cubicBezTo>
                  <a:cubicBezTo>
                    <a:pt x="27" y="3"/>
                    <a:pt x="27" y="3"/>
                    <a:pt x="27" y="3"/>
                  </a:cubicBezTo>
                  <a:cubicBezTo>
                    <a:pt x="25" y="3"/>
                    <a:pt x="25" y="3"/>
                    <a:pt x="25" y="3"/>
                  </a:cubicBezTo>
                  <a:cubicBezTo>
                    <a:pt x="24" y="3"/>
                    <a:pt x="24" y="3"/>
                    <a:pt x="24" y="3"/>
                  </a:cubicBezTo>
                  <a:cubicBezTo>
                    <a:pt x="23" y="3"/>
                    <a:pt x="23" y="3"/>
                    <a:pt x="23" y="3"/>
                  </a:cubicBezTo>
                  <a:cubicBezTo>
                    <a:pt x="22" y="3"/>
                    <a:pt x="22" y="3"/>
                    <a:pt x="22" y="3"/>
                  </a:cubicBezTo>
                  <a:cubicBezTo>
                    <a:pt x="22" y="3"/>
                    <a:pt x="22" y="3"/>
                    <a:pt x="22" y="3"/>
                  </a:cubicBezTo>
                  <a:cubicBezTo>
                    <a:pt x="21" y="3"/>
                    <a:pt x="21" y="3"/>
                    <a:pt x="21" y="3"/>
                  </a:cubicBezTo>
                  <a:cubicBezTo>
                    <a:pt x="21" y="3"/>
                    <a:pt x="21" y="3"/>
                    <a:pt x="21" y="3"/>
                  </a:cubicBezTo>
                  <a:cubicBezTo>
                    <a:pt x="19" y="3"/>
                    <a:pt x="19" y="3"/>
                    <a:pt x="19" y="3"/>
                  </a:cubicBezTo>
                  <a:cubicBezTo>
                    <a:pt x="18" y="2"/>
                    <a:pt x="18" y="2"/>
                    <a:pt x="18" y="2"/>
                  </a:cubicBezTo>
                  <a:cubicBezTo>
                    <a:pt x="18" y="3"/>
                    <a:pt x="18" y="3"/>
                    <a:pt x="18" y="3"/>
                  </a:cubicBezTo>
                  <a:cubicBezTo>
                    <a:pt x="16" y="3"/>
                    <a:pt x="16" y="3"/>
                    <a:pt x="16" y="3"/>
                  </a:cubicBezTo>
                  <a:cubicBezTo>
                    <a:pt x="15" y="3"/>
                    <a:pt x="15" y="3"/>
                    <a:pt x="15" y="3"/>
                  </a:cubicBezTo>
                  <a:cubicBezTo>
                    <a:pt x="15" y="3"/>
                    <a:pt x="15" y="3"/>
                    <a:pt x="15" y="3"/>
                  </a:cubicBezTo>
                  <a:cubicBezTo>
                    <a:pt x="14" y="4"/>
                    <a:pt x="14" y="4"/>
                    <a:pt x="14" y="4"/>
                  </a:cubicBezTo>
                  <a:cubicBezTo>
                    <a:pt x="13" y="4"/>
                    <a:pt x="13" y="4"/>
                    <a:pt x="13" y="4"/>
                  </a:cubicBezTo>
                  <a:cubicBezTo>
                    <a:pt x="12" y="4"/>
                    <a:pt x="12" y="4"/>
                    <a:pt x="12" y="4"/>
                  </a:cubicBezTo>
                  <a:cubicBezTo>
                    <a:pt x="10" y="4"/>
                    <a:pt x="10" y="4"/>
                    <a:pt x="10" y="4"/>
                  </a:cubicBezTo>
                  <a:cubicBezTo>
                    <a:pt x="9" y="5"/>
                    <a:pt x="9" y="5"/>
                    <a:pt x="9" y="5"/>
                  </a:cubicBezTo>
                  <a:cubicBezTo>
                    <a:pt x="9" y="5"/>
                    <a:pt x="9" y="5"/>
                    <a:pt x="9" y="5"/>
                  </a:cubicBezTo>
                  <a:cubicBezTo>
                    <a:pt x="8" y="5"/>
                    <a:pt x="8" y="5"/>
                    <a:pt x="8" y="5"/>
                  </a:cubicBezTo>
                  <a:cubicBezTo>
                    <a:pt x="6" y="6"/>
                    <a:pt x="6" y="6"/>
                    <a:pt x="6" y="6"/>
                  </a:cubicBezTo>
                  <a:cubicBezTo>
                    <a:pt x="6" y="7"/>
                    <a:pt x="6" y="7"/>
                    <a:pt x="6" y="7"/>
                  </a:cubicBezTo>
                  <a:cubicBezTo>
                    <a:pt x="5" y="9"/>
                    <a:pt x="5" y="9"/>
                    <a:pt x="5" y="9"/>
                  </a:cubicBezTo>
                  <a:cubicBezTo>
                    <a:pt x="3" y="9"/>
                    <a:pt x="3" y="9"/>
                    <a:pt x="3" y="9"/>
                  </a:cubicBezTo>
                  <a:cubicBezTo>
                    <a:pt x="3" y="10"/>
                    <a:pt x="3" y="10"/>
                    <a:pt x="3" y="10"/>
                  </a:cubicBezTo>
                  <a:cubicBezTo>
                    <a:pt x="3" y="11"/>
                    <a:pt x="3" y="11"/>
                    <a:pt x="3" y="11"/>
                  </a:cubicBezTo>
                  <a:cubicBezTo>
                    <a:pt x="2" y="11"/>
                    <a:pt x="2" y="11"/>
                    <a:pt x="2" y="11"/>
                  </a:cubicBezTo>
                  <a:cubicBezTo>
                    <a:pt x="2" y="12"/>
                    <a:pt x="2" y="12"/>
                    <a:pt x="2" y="12"/>
                  </a:cubicBezTo>
                  <a:cubicBezTo>
                    <a:pt x="2" y="13"/>
                    <a:pt x="2" y="13"/>
                    <a:pt x="2" y="13"/>
                  </a:cubicBezTo>
                  <a:cubicBezTo>
                    <a:pt x="4" y="14"/>
                    <a:pt x="4" y="14"/>
                    <a:pt x="4" y="14"/>
                  </a:cubicBezTo>
                  <a:cubicBezTo>
                    <a:pt x="5" y="15"/>
                    <a:pt x="5" y="15"/>
                    <a:pt x="5" y="15"/>
                  </a:cubicBezTo>
                  <a:cubicBezTo>
                    <a:pt x="5" y="15"/>
                    <a:pt x="5" y="15"/>
                    <a:pt x="5" y="15"/>
                  </a:cubicBezTo>
                  <a:cubicBezTo>
                    <a:pt x="5" y="15"/>
                    <a:pt x="5" y="15"/>
                    <a:pt x="5" y="15"/>
                  </a:cubicBezTo>
                  <a:cubicBezTo>
                    <a:pt x="6" y="17"/>
                    <a:pt x="6" y="17"/>
                    <a:pt x="6" y="17"/>
                  </a:cubicBezTo>
                  <a:cubicBezTo>
                    <a:pt x="7" y="18"/>
                    <a:pt x="7" y="18"/>
                    <a:pt x="7" y="18"/>
                  </a:cubicBezTo>
                  <a:cubicBezTo>
                    <a:pt x="7" y="18"/>
                    <a:pt x="7" y="18"/>
                    <a:pt x="7" y="18"/>
                  </a:cubicBezTo>
                  <a:cubicBezTo>
                    <a:pt x="8" y="18"/>
                    <a:pt x="8" y="18"/>
                    <a:pt x="8" y="18"/>
                  </a:cubicBezTo>
                  <a:cubicBezTo>
                    <a:pt x="9" y="18"/>
                    <a:pt x="9" y="18"/>
                    <a:pt x="9" y="18"/>
                  </a:cubicBezTo>
                  <a:cubicBezTo>
                    <a:pt x="10" y="18"/>
                    <a:pt x="10" y="18"/>
                    <a:pt x="10" y="18"/>
                  </a:cubicBezTo>
                  <a:cubicBezTo>
                    <a:pt x="10" y="18"/>
                    <a:pt x="10" y="18"/>
                    <a:pt x="10" y="18"/>
                  </a:cubicBezTo>
                  <a:cubicBezTo>
                    <a:pt x="11" y="18"/>
                    <a:pt x="11" y="18"/>
                    <a:pt x="11" y="18"/>
                  </a:cubicBezTo>
                  <a:cubicBezTo>
                    <a:pt x="12" y="18"/>
                    <a:pt x="12" y="18"/>
                    <a:pt x="12" y="18"/>
                  </a:cubicBezTo>
                  <a:cubicBezTo>
                    <a:pt x="13" y="18"/>
                    <a:pt x="13" y="18"/>
                    <a:pt x="13" y="18"/>
                  </a:cubicBezTo>
                  <a:cubicBezTo>
                    <a:pt x="13" y="19"/>
                    <a:pt x="13" y="19"/>
                    <a:pt x="13" y="19"/>
                  </a:cubicBezTo>
                  <a:cubicBezTo>
                    <a:pt x="13" y="19"/>
                    <a:pt x="13" y="19"/>
                    <a:pt x="13" y="19"/>
                  </a:cubicBezTo>
                  <a:cubicBezTo>
                    <a:pt x="14" y="19"/>
                    <a:pt x="14" y="19"/>
                    <a:pt x="14" y="19"/>
                  </a:cubicBezTo>
                  <a:cubicBezTo>
                    <a:pt x="15" y="19"/>
                    <a:pt x="15" y="19"/>
                    <a:pt x="15" y="19"/>
                  </a:cubicBezTo>
                  <a:cubicBezTo>
                    <a:pt x="14" y="20"/>
                    <a:pt x="14" y="20"/>
                    <a:pt x="14" y="20"/>
                  </a:cubicBezTo>
                  <a:cubicBezTo>
                    <a:pt x="14" y="20"/>
                    <a:pt x="14" y="20"/>
                    <a:pt x="14" y="20"/>
                  </a:cubicBezTo>
                  <a:cubicBezTo>
                    <a:pt x="13" y="20"/>
                    <a:pt x="13" y="20"/>
                    <a:pt x="13" y="20"/>
                  </a:cubicBezTo>
                  <a:cubicBezTo>
                    <a:pt x="12" y="19"/>
                    <a:pt x="12" y="19"/>
                    <a:pt x="12" y="19"/>
                  </a:cubicBezTo>
                  <a:cubicBezTo>
                    <a:pt x="10" y="18"/>
                    <a:pt x="10" y="18"/>
                    <a:pt x="10" y="18"/>
                  </a:cubicBezTo>
                  <a:cubicBezTo>
                    <a:pt x="10" y="19"/>
                    <a:pt x="10" y="19"/>
                    <a:pt x="10" y="19"/>
                  </a:cubicBezTo>
                  <a:cubicBezTo>
                    <a:pt x="9" y="19"/>
                    <a:pt x="9" y="19"/>
                    <a:pt x="9" y="19"/>
                  </a:cubicBezTo>
                  <a:cubicBezTo>
                    <a:pt x="8" y="19"/>
                    <a:pt x="8" y="19"/>
                    <a:pt x="8" y="19"/>
                  </a:cubicBezTo>
                  <a:cubicBezTo>
                    <a:pt x="7" y="19"/>
                    <a:pt x="7" y="19"/>
                    <a:pt x="7" y="19"/>
                  </a:cubicBezTo>
                  <a:cubicBezTo>
                    <a:pt x="7" y="20"/>
                    <a:pt x="7" y="20"/>
                    <a:pt x="7" y="20"/>
                  </a:cubicBezTo>
                  <a:cubicBezTo>
                    <a:pt x="7" y="20"/>
                    <a:pt x="7" y="20"/>
                    <a:pt x="7" y="20"/>
                  </a:cubicBezTo>
                  <a:cubicBezTo>
                    <a:pt x="8" y="21"/>
                    <a:pt x="8" y="21"/>
                    <a:pt x="8" y="21"/>
                  </a:cubicBezTo>
                  <a:cubicBezTo>
                    <a:pt x="9" y="22"/>
                    <a:pt x="9" y="22"/>
                    <a:pt x="9" y="22"/>
                  </a:cubicBezTo>
                  <a:cubicBezTo>
                    <a:pt x="10" y="22"/>
                    <a:pt x="10" y="22"/>
                    <a:pt x="10" y="22"/>
                  </a:cubicBezTo>
                  <a:cubicBezTo>
                    <a:pt x="10" y="23"/>
                    <a:pt x="10" y="23"/>
                    <a:pt x="10" y="23"/>
                  </a:cubicBezTo>
                  <a:cubicBezTo>
                    <a:pt x="9" y="23"/>
                    <a:pt x="9" y="23"/>
                    <a:pt x="9" y="23"/>
                  </a:cubicBezTo>
                  <a:cubicBezTo>
                    <a:pt x="9" y="24"/>
                    <a:pt x="9" y="24"/>
                    <a:pt x="9" y="24"/>
                  </a:cubicBezTo>
                  <a:cubicBezTo>
                    <a:pt x="10" y="25"/>
                    <a:pt x="10" y="25"/>
                    <a:pt x="10" y="25"/>
                  </a:cubicBezTo>
                  <a:cubicBezTo>
                    <a:pt x="11" y="26"/>
                    <a:pt x="11" y="26"/>
                    <a:pt x="11" y="26"/>
                  </a:cubicBezTo>
                  <a:cubicBezTo>
                    <a:pt x="11" y="25"/>
                    <a:pt x="11" y="25"/>
                    <a:pt x="11" y="25"/>
                  </a:cubicBezTo>
                  <a:cubicBezTo>
                    <a:pt x="11" y="25"/>
                    <a:pt x="11" y="25"/>
                    <a:pt x="11" y="25"/>
                  </a:cubicBezTo>
                  <a:cubicBezTo>
                    <a:pt x="11" y="24"/>
                    <a:pt x="11" y="24"/>
                    <a:pt x="11" y="24"/>
                  </a:cubicBezTo>
                  <a:cubicBezTo>
                    <a:pt x="11" y="25"/>
                    <a:pt x="11" y="25"/>
                    <a:pt x="11" y="25"/>
                  </a:cubicBezTo>
                  <a:cubicBezTo>
                    <a:pt x="13" y="25"/>
                    <a:pt x="13" y="25"/>
                    <a:pt x="13" y="25"/>
                  </a:cubicBezTo>
                  <a:cubicBezTo>
                    <a:pt x="13" y="26"/>
                    <a:pt x="13" y="26"/>
                    <a:pt x="13" y="26"/>
                  </a:cubicBezTo>
                  <a:cubicBezTo>
                    <a:pt x="13" y="27"/>
                    <a:pt x="13" y="27"/>
                    <a:pt x="13" y="27"/>
                  </a:cubicBezTo>
                  <a:cubicBezTo>
                    <a:pt x="13" y="27"/>
                    <a:pt x="13" y="27"/>
                    <a:pt x="13" y="27"/>
                  </a:cubicBezTo>
                  <a:cubicBezTo>
                    <a:pt x="13" y="26"/>
                    <a:pt x="13" y="26"/>
                    <a:pt x="13" y="26"/>
                  </a:cubicBezTo>
                  <a:cubicBezTo>
                    <a:pt x="14" y="25"/>
                    <a:pt x="14" y="25"/>
                    <a:pt x="14" y="25"/>
                  </a:cubicBezTo>
                  <a:cubicBezTo>
                    <a:pt x="14" y="25"/>
                    <a:pt x="14" y="25"/>
                    <a:pt x="14" y="25"/>
                  </a:cubicBezTo>
                  <a:cubicBezTo>
                    <a:pt x="15" y="26"/>
                    <a:pt x="15" y="26"/>
                    <a:pt x="15" y="26"/>
                  </a:cubicBezTo>
                  <a:cubicBezTo>
                    <a:pt x="16" y="27"/>
                    <a:pt x="16" y="27"/>
                    <a:pt x="16" y="27"/>
                  </a:cubicBezTo>
                  <a:cubicBezTo>
                    <a:pt x="15" y="26"/>
                    <a:pt x="15" y="26"/>
                    <a:pt x="15" y="26"/>
                  </a:cubicBezTo>
                  <a:cubicBezTo>
                    <a:pt x="16" y="25"/>
                    <a:pt x="16" y="25"/>
                    <a:pt x="16" y="25"/>
                  </a:cubicBezTo>
                  <a:cubicBezTo>
                    <a:pt x="15" y="25"/>
                    <a:pt x="15" y="25"/>
                    <a:pt x="15" y="25"/>
                  </a:cubicBezTo>
                  <a:cubicBezTo>
                    <a:pt x="14" y="23"/>
                    <a:pt x="14" y="23"/>
                    <a:pt x="14" y="23"/>
                  </a:cubicBezTo>
                  <a:cubicBezTo>
                    <a:pt x="14" y="22"/>
                    <a:pt x="14" y="22"/>
                    <a:pt x="14" y="22"/>
                  </a:cubicBezTo>
                  <a:cubicBezTo>
                    <a:pt x="14" y="22"/>
                    <a:pt x="14" y="22"/>
                    <a:pt x="14" y="22"/>
                  </a:cubicBezTo>
                  <a:cubicBezTo>
                    <a:pt x="14" y="22"/>
                    <a:pt x="14" y="22"/>
                    <a:pt x="14" y="22"/>
                  </a:cubicBezTo>
                  <a:cubicBezTo>
                    <a:pt x="15" y="23"/>
                    <a:pt x="15" y="23"/>
                    <a:pt x="15" y="23"/>
                  </a:cubicBezTo>
                  <a:cubicBezTo>
                    <a:pt x="15" y="23"/>
                    <a:pt x="15" y="23"/>
                    <a:pt x="15" y="23"/>
                  </a:cubicBezTo>
                  <a:cubicBezTo>
                    <a:pt x="15" y="23"/>
                    <a:pt x="15" y="23"/>
                    <a:pt x="15" y="23"/>
                  </a:cubicBezTo>
                  <a:cubicBezTo>
                    <a:pt x="16" y="23"/>
                    <a:pt x="16" y="23"/>
                    <a:pt x="16" y="23"/>
                  </a:cubicBezTo>
                  <a:cubicBezTo>
                    <a:pt x="17" y="23"/>
                    <a:pt x="17" y="23"/>
                    <a:pt x="17" y="23"/>
                  </a:cubicBezTo>
                  <a:cubicBezTo>
                    <a:pt x="17" y="23"/>
                    <a:pt x="17" y="23"/>
                    <a:pt x="17" y="23"/>
                  </a:cubicBezTo>
                  <a:cubicBezTo>
                    <a:pt x="17" y="22"/>
                    <a:pt x="17" y="22"/>
                    <a:pt x="17" y="22"/>
                  </a:cubicBezTo>
                  <a:cubicBezTo>
                    <a:pt x="17" y="22"/>
                    <a:pt x="17" y="22"/>
                    <a:pt x="17" y="22"/>
                  </a:cubicBezTo>
                  <a:cubicBezTo>
                    <a:pt x="16" y="22"/>
                    <a:pt x="16" y="22"/>
                    <a:pt x="16" y="22"/>
                  </a:cubicBezTo>
                  <a:cubicBezTo>
                    <a:pt x="15" y="22"/>
                    <a:pt x="15" y="22"/>
                    <a:pt x="15" y="22"/>
                  </a:cubicBezTo>
                  <a:cubicBezTo>
                    <a:pt x="15" y="21"/>
                    <a:pt x="15" y="21"/>
                    <a:pt x="15" y="21"/>
                  </a:cubicBezTo>
                  <a:cubicBezTo>
                    <a:pt x="15" y="21"/>
                    <a:pt x="15" y="21"/>
                    <a:pt x="15" y="21"/>
                  </a:cubicBezTo>
                  <a:cubicBezTo>
                    <a:pt x="15" y="20"/>
                    <a:pt x="15" y="20"/>
                    <a:pt x="15" y="20"/>
                  </a:cubicBezTo>
                  <a:cubicBezTo>
                    <a:pt x="16" y="20"/>
                    <a:pt x="16" y="20"/>
                    <a:pt x="16" y="20"/>
                  </a:cubicBezTo>
                  <a:cubicBezTo>
                    <a:pt x="17" y="20"/>
                    <a:pt x="17" y="20"/>
                    <a:pt x="17" y="20"/>
                  </a:cubicBezTo>
                  <a:cubicBezTo>
                    <a:pt x="18" y="21"/>
                    <a:pt x="18" y="21"/>
                    <a:pt x="18" y="21"/>
                  </a:cubicBezTo>
                  <a:cubicBezTo>
                    <a:pt x="18" y="21"/>
                    <a:pt x="18" y="21"/>
                    <a:pt x="18" y="21"/>
                  </a:cubicBezTo>
                  <a:cubicBezTo>
                    <a:pt x="19" y="21"/>
                    <a:pt x="19" y="21"/>
                    <a:pt x="19" y="21"/>
                  </a:cubicBezTo>
                  <a:cubicBezTo>
                    <a:pt x="19" y="21"/>
                    <a:pt x="19" y="21"/>
                    <a:pt x="19" y="21"/>
                  </a:cubicBezTo>
                  <a:cubicBezTo>
                    <a:pt x="18" y="20"/>
                    <a:pt x="18" y="20"/>
                    <a:pt x="18" y="20"/>
                  </a:cubicBezTo>
                  <a:cubicBezTo>
                    <a:pt x="19" y="19"/>
                    <a:pt x="19" y="19"/>
                    <a:pt x="19" y="19"/>
                  </a:cubicBezTo>
                  <a:cubicBezTo>
                    <a:pt x="18" y="18"/>
                    <a:pt x="18" y="18"/>
                    <a:pt x="18" y="18"/>
                  </a:cubicBezTo>
                  <a:cubicBezTo>
                    <a:pt x="16" y="17"/>
                    <a:pt x="16" y="17"/>
                    <a:pt x="16" y="17"/>
                  </a:cubicBezTo>
                  <a:cubicBezTo>
                    <a:pt x="16" y="17"/>
                    <a:pt x="16" y="17"/>
                    <a:pt x="16" y="17"/>
                  </a:cubicBezTo>
                  <a:cubicBezTo>
                    <a:pt x="15" y="16"/>
                    <a:pt x="15" y="16"/>
                    <a:pt x="15" y="16"/>
                  </a:cubicBezTo>
                  <a:cubicBezTo>
                    <a:pt x="15" y="17"/>
                    <a:pt x="15" y="17"/>
                    <a:pt x="15" y="17"/>
                  </a:cubicBezTo>
                  <a:cubicBezTo>
                    <a:pt x="14" y="16"/>
                    <a:pt x="14" y="16"/>
                    <a:pt x="14" y="16"/>
                  </a:cubicBezTo>
                  <a:cubicBezTo>
                    <a:pt x="13" y="16"/>
                    <a:pt x="13" y="16"/>
                    <a:pt x="13" y="16"/>
                  </a:cubicBezTo>
                  <a:cubicBezTo>
                    <a:pt x="13" y="15"/>
                    <a:pt x="13" y="15"/>
                    <a:pt x="13" y="15"/>
                  </a:cubicBezTo>
                  <a:cubicBezTo>
                    <a:pt x="14" y="15"/>
                    <a:pt x="14" y="15"/>
                    <a:pt x="14" y="15"/>
                  </a:cubicBezTo>
                  <a:cubicBezTo>
                    <a:pt x="14" y="15"/>
                    <a:pt x="14" y="15"/>
                    <a:pt x="14" y="15"/>
                  </a:cubicBezTo>
                  <a:cubicBezTo>
                    <a:pt x="14" y="14"/>
                    <a:pt x="14" y="14"/>
                    <a:pt x="14" y="14"/>
                  </a:cubicBezTo>
                  <a:cubicBezTo>
                    <a:pt x="13" y="14"/>
                    <a:pt x="13" y="14"/>
                    <a:pt x="13" y="14"/>
                  </a:cubicBezTo>
                  <a:cubicBezTo>
                    <a:pt x="14" y="13"/>
                    <a:pt x="14" y="13"/>
                    <a:pt x="14" y="13"/>
                  </a:cubicBezTo>
                  <a:cubicBezTo>
                    <a:pt x="14" y="13"/>
                    <a:pt x="14" y="13"/>
                    <a:pt x="14" y="13"/>
                  </a:cubicBezTo>
                  <a:cubicBezTo>
                    <a:pt x="14" y="13"/>
                    <a:pt x="14" y="13"/>
                    <a:pt x="14" y="13"/>
                  </a:cubicBezTo>
                  <a:cubicBezTo>
                    <a:pt x="15" y="14"/>
                    <a:pt x="15" y="14"/>
                    <a:pt x="15" y="14"/>
                  </a:cubicBezTo>
                  <a:cubicBezTo>
                    <a:pt x="15" y="14"/>
                    <a:pt x="15" y="14"/>
                    <a:pt x="15" y="14"/>
                  </a:cubicBezTo>
                  <a:cubicBezTo>
                    <a:pt x="15" y="14"/>
                    <a:pt x="15" y="14"/>
                    <a:pt x="15" y="14"/>
                  </a:cubicBezTo>
                  <a:cubicBezTo>
                    <a:pt x="15" y="14"/>
                    <a:pt x="15" y="14"/>
                    <a:pt x="15" y="14"/>
                  </a:cubicBezTo>
                  <a:cubicBezTo>
                    <a:pt x="15" y="13"/>
                    <a:pt x="15" y="13"/>
                    <a:pt x="15" y="13"/>
                  </a:cubicBezTo>
                  <a:cubicBezTo>
                    <a:pt x="15" y="13"/>
                    <a:pt x="15" y="13"/>
                    <a:pt x="15" y="13"/>
                  </a:cubicBezTo>
                  <a:cubicBezTo>
                    <a:pt x="14" y="11"/>
                    <a:pt x="14" y="11"/>
                    <a:pt x="14" y="11"/>
                  </a:cubicBezTo>
                  <a:cubicBezTo>
                    <a:pt x="13" y="11"/>
                    <a:pt x="13" y="11"/>
                    <a:pt x="13" y="11"/>
                  </a:cubicBezTo>
                  <a:cubicBezTo>
                    <a:pt x="13" y="10"/>
                    <a:pt x="13" y="10"/>
                    <a:pt x="13" y="10"/>
                  </a:cubicBezTo>
                  <a:cubicBezTo>
                    <a:pt x="12" y="10"/>
                    <a:pt x="12" y="10"/>
                    <a:pt x="12" y="10"/>
                  </a:cubicBezTo>
                  <a:cubicBezTo>
                    <a:pt x="12" y="9"/>
                    <a:pt x="12" y="9"/>
                    <a:pt x="12" y="9"/>
                  </a:cubicBezTo>
                  <a:cubicBezTo>
                    <a:pt x="12" y="8"/>
                    <a:pt x="12" y="8"/>
                    <a:pt x="12" y="8"/>
                  </a:cubicBezTo>
                  <a:cubicBezTo>
                    <a:pt x="13" y="7"/>
                    <a:pt x="13" y="7"/>
                    <a:pt x="13" y="7"/>
                  </a:cubicBezTo>
                  <a:cubicBezTo>
                    <a:pt x="14" y="7"/>
                    <a:pt x="14" y="7"/>
                    <a:pt x="14" y="7"/>
                  </a:cubicBezTo>
                  <a:cubicBezTo>
                    <a:pt x="14" y="7"/>
                    <a:pt x="14" y="7"/>
                    <a:pt x="14" y="7"/>
                  </a:cubicBezTo>
                  <a:cubicBezTo>
                    <a:pt x="13" y="7"/>
                    <a:pt x="13" y="7"/>
                    <a:pt x="13" y="7"/>
                  </a:cubicBezTo>
                  <a:cubicBezTo>
                    <a:pt x="13" y="8"/>
                    <a:pt x="13" y="8"/>
                    <a:pt x="13" y="8"/>
                  </a:cubicBezTo>
                  <a:cubicBezTo>
                    <a:pt x="15" y="8"/>
                    <a:pt x="15" y="8"/>
                    <a:pt x="15" y="8"/>
                  </a:cubicBezTo>
                  <a:cubicBezTo>
                    <a:pt x="15" y="9"/>
                    <a:pt x="15" y="9"/>
                    <a:pt x="15" y="9"/>
                  </a:cubicBezTo>
                  <a:cubicBezTo>
                    <a:pt x="16" y="10"/>
                    <a:pt x="16" y="10"/>
                    <a:pt x="16" y="10"/>
                  </a:cubicBezTo>
                  <a:cubicBezTo>
                    <a:pt x="17" y="10"/>
                    <a:pt x="17" y="10"/>
                    <a:pt x="17" y="10"/>
                  </a:cubicBezTo>
                  <a:cubicBezTo>
                    <a:pt x="16" y="9"/>
                    <a:pt x="16" y="9"/>
                    <a:pt x="16" y="9"/>
                  </a:cubicBezTo>
                  <a:cubicBezTo>
                    <a:pt x="16" y="9"/>
                    <a:pt x="16" y="9"/>
                    <a:pt x="16" y="9"/>
                  </a:cubicBezTo>
                  <a:cubicBezTo>
                    <a:pt x="16" y="8"/>
                    <a:pt x="16" y="8"/>
                    <a:pt x="16" y="8"/>
                  </a:cubicBezTo>
                  <a:cubicBezTo>
                    <a:pt x="17" y="9"/>
                    <a:pt x="17" y="9"/>
                    <a:pt x="17" y="9"/>
                  </a:cubicBezTo>
                  <a:cubicBezTo>
                    <a:pt x="17" y="9"/>
                    <a:pt x="17" y="9"/>
                    <a:pt x="17" y="9"/>
                  </a:cubicBezTo>
                  <a:cubicBezTo>
                    <a:pt x="18" y="10"/>
                    <a:pt x="18" y="10"/>
                    <a:pt x="18" y="10"/>
                  </a:cubicBezTo>
                  <a:cubicBezTo>
                    <a:pt x="18" y="9"/>
                    <a:pt x="18" y="9"/>
                    <a:pt x="18" y="9"/>
                  </a:cubicBezTo>
                  <a:cubicBezTo>
                    <a:pt x="18" y="9"/>
                    <a:pt x="18" y="9"/>
                    <a:pt x="18" y="9"/>
                  </a:cubicBezTo>
                  <a:cubicBezTo>
                    <a:pt x="17" y="8"/>
                    <a:pt x="17" y="8"/>
                    <a:pt x="17" y="8"/>
                  </a:cubicBezTo>
                  <a:cubicBezTo>
                    <a:pt x="17" y="8"/>
                    <a:pt x="17" y="8"/>
                    <a:pt x="17" y="8"/>
                  </a:cubicBezTo>
                  <a:cubicBezTo>
                    <a:pt x="19" y="8"/>
                    <a:pt x="19" y="8"/>
                    <a:pt x="19" y="8"/>
                  </a:cubicBezTo>
                  <a:cubicBezTo>
                    <a:pt x="19" y="9"/>
                    <a:pt x="19" y="9"/>
                    <a:pt x="19" y="9"/>
                  </a:cubicBezTo>
                  <a:cubicBezTo>
                    <a:pt x="20" y="8"/>
                    <a:pt x="20" y="8"/>
                    <a:pt x="20" y="8"/>
                  </a:cubicBezTo>
                  <a:cubicBezTo>
                    <a:pt x="19" y="8"/>
                    <a:pt x="19" y="8"/>
                    <a:pt x="19" y="8"/>
                  </a:cubicBezTo>
                  <a:cubicBezTo>
                    <a:pt x="18" y="7"/>
                    <a:pt x="18" y="7"/>
                    <a:pt x="18" y="7"/>
                  </a:cubicBezTo>
                  <a:cubicBezTo>
                    <a:pt x="17" y="7"/>
                    <a:pt x="17" y="7"/>
                    <a:pt x="17" y="7"/>
                  </a:cubicBezTo>
                  <a:cubicBezTo>
                    <a:pt x="17" y="6"/>
                    <a:pt x="17" y="6"/>
                    <a:pt x="17" y="6"/>
                  </a:cubicBezTo>
                  <a:cubicBezTo>
                    <a:pt x="18" y="6"/>
                    <a:pt x="18" y="6"/>
                    <a:pt x="18" y="6"/>
                  </a:cubicBezTo>
                  <a:cubicBezTo>
                    <a:pt x="19" y="6"/>
                    <a:pt x="19" y="6"/>
                    <a:pt x="19" y="6"/>
                  </a:cubicBezTo>
                  <a:cubicBezTo>
                    <a:pt x="19" y="5"/>
                    <a:pt x="19" y="5"/>
                    <a:pt x="19" y="5"/>
                  </a:cubicBezTo>
                  <a:cubicBezTo>
                    <a:pt x="20" y="5"/>
                    <a:pt x="20" y="5"/>
                    <a:pt x="20" y="5"/>
                  </a:cubicBezTo>
                  <a:cubicBezTo>
                    <a:pt x="21" y="5"/>
                    <a:pt x="21" y="5"/>
                    <a:pt x="21" y="5"/>
                  </a:cubicBezTo>
                  <a:cubicBezTo>
                    <a:pt x="22" y="5"/>
                    <a:pt x="22" y="5"/>
                    <a:pt x="22" y="5"/>
                  </a:cubicBezTo>
                  <a:cubicBezTo>
                    <a:pt x="22" y="5"/>
                    <a:pt x="22" y="5"/>
                    <a:pt x="22" y="5"/>
                  </a:cubicBezTo>
                  <a:cubicBezTo>
                    <a:pt x="22" y="4"/>
                    <a:pt x="22" y="4"/>
                    <a:pt x="22" y="4"/>
                  </a:cubicBezTo>
                  <a:cubicBezTo>
                    <a:pt x="23" y="4"/>
                    <a:pt x="23" y="4"/>
                    <a:pt x="23" y="4"/>
                  </a:cubicBezTo>
                  <a:cubicBezTo>
                    <a:pt x="23" y="5"/>
                    <a:pt x="23" y="5"/>
                    <a:pt x="23" y="5"/>
                  </a:cubicBezTo>
                  <a:cubicBezTo>
                    <a:pt x="25" y="5"/>
                    <a:pt x="25" y="5"/>
                    <a:pt x="25" y="5"/>
                  </a:cubicBezTo>
                  <a:cubicBezTo>
                    <a:pt x="27" y="5"/>
                    <a:pt x="27" y="5"/>
                    <a:pt x="27" y="5"/>
                  </a:cubicBezTo>
                  <a:cubicBezTo>
                    <a:pt x="28" y="5"/>
                    <a:pt x="28" y="5"/>
                    <a:pt x="28" y="5"/>
                  </a:cubicBezTo>
                  <a:cubicBezTo>
                    <a:pt x="28" y="4"/>
                    <a:pt x="28" y="4"/>
                    <a:pt x="28" y="4"/>
                  </a:cubicBezTo>
                  <a:cubicBezTo>
                    <a:pt x="28" y="3"/>
                    <a:pt x="28" y="3"/>
                    <a:pt x="28" y="3"/>
                  </a:cubicBezTo>
                  <a:cubicBezTo>
                    <a:pt x="29" y="3"/>
                    <a:pt x="29" y="3"/>
                    <a:pt x="29" y="3"/>
                  </a:cubicBezTo>
                  <a:cubicBezTo>
                    <a:pt x="29" y="2"/>
                    <a:pt x="29" y="2"/>
                    <a:pt x="29" y="2"/>
                  </a:cubicBezTo>
                  <a:cubicBezTo>
                    <a:pt x="28" y="1"/>
                    <a:pt x="28" y="1"/>
                    <a:pt x="28" y="1"/>
                  </a:cubicBezTo>
                  <a:cubicBezTo>
                    <a:pt x="28" y="0"/>
                    <a:pt x="28" y="0"/>
                    <a:pt x="28" y="0"/>
                  </a:cubicBezTo>
                  <a:close/>
                  <a:moveTo>
                    <a:pt x="18" y="31"/>
                  </a:moveTo>
                  <a:cubicBezTo>
                    <a:pt x="18" y="31"/>
                    <a:pt x="18" y="31"/>
                    <a:pt x="18" y="31"/>
                  </a:cubicBezTo>
                  <a:cubicBezTo>
                    <a:pt x="18" y="31"/>
                    <a:pt x="18" y="31"/>
                    <a:pt x="18" y="31"/>
                  </a:cubicBezTo>
                  <a:cubicBezTo>
                    <a:pt x="18" y="32"/>
                    <a:pt x="18" y="32"/>
                    <a:pt x="18" y="32"/>
                  </a:cubicBezTo>
                  <a:cubicBezTo>
                    <a:pt x="18" y="33"/>
                    <a:pt x="18" y="33"/>
                    <a:pt x="18" y="33"/>
                  </a:cubicBezTo>
                  <a:cubicBezTo>
                    <a:pt x="19" y="33"/>
                    <a:pt x="19" y="33"/>
                    <a:pt x="19" y="33"/>
                  </a:cubicBezTo>
                  <a:cubicBezTo>
                    <a:pt x="20" y="33"/>
                    <a:pt x="20" y="33"/>
                    <a:pt x="20" y="33"/>
                  </a:cubicBezTo>
                  <a:cubicBezTo>
                    <a:pt x="21" y="33"/>
                    <a:pt x="21" y="33"/>
                    <a:pt x="21" y="33"/>
                  </a:cubicBezTo>
                  <a:cubicBezTo>
                    <a:pt x="21" y="33"/>
                    <a:pt x="21" y="33"/>
                    <a:pt x="21" y="33"/>
                  </a:cubicBezTo>
                  <a:cubicBezTo>
                    <a:pt x="22" y="33"/>
                    <a:pt x="22" y="33"/>
                    <a:pt x="22" y="33"/>
                  </a:cubicBezTo>
                  <a:cubicBezTo>
                    <a:pt x="23" y="33"/>
                    <a:pt x="23" y="33"/>
                    <a:pt x="23" y="33"/>
                  </a:cubicBezTo>
                  <a:cubicBezTo>
                    <a:pt x="23" y="34"/>
                    <a:pt x="23" y="34"/>
                    <a:pt x="23" y="34"/>
                  </a:cubicBezTo>
                  <a:cubicBezTo>
                    <a:pt x="24" y="34"/>
                    <a:pt x="24" y="34"/>
                    <a:pt x="24" y="34"/>
                  </a:cubicBezTo>
                  <a:cubicBezTo>
                    <a:pt x="25" y="33"/>
                    <a:pt x="25" y="33"/>
                    <a:pt x="25" y="33"/>
                  </a:cubicBezTo>
                  <a:cubicBezTo>
                    <a:pt x="26" y="33"/>
                    <a:pt x="26" y="33"/>
                    <a:pt x="26" y="33"/>
                  </a:cubicBezTo>
                  <a:cubicBezTo>
                    <a:pt x="28" y="33"/>
                    <a:pt x="28" y="33"/>
                    <a:pt x="28" y="33"/>
                  </a:cubicBezTo>
                  <a:cubicBezTo>
                    <a:pt x="29" y="33"/>
                    <a:pt x="29" y="33"/>
                    <a:pt x="29" y="33"/>
                  </a:cubicBezTo>
                  <a:cubicBezTo>
                    <a:pt x="30" y="33"/>
                    <a:pt x="30" y="33"/>
                    <a:pt x="30" y="33"/>
                  </a:cubicBezTo>
                  <a:cubicBezTo>
                    <a:pt x="30" y="32"/>
                    <a:pt x="30" y="32"/>
                    <a:pt x="30" y="32"/>
                  </a:cubicBezTo>
                  <a:cubicBezTo>
                    <a:pt x="30" y="32"/>
                    <a:pt x="30" y="32"/>
                    <a:pt x="30" y="32"/>
                  </a:cubicBezTo>
                  <a:cubicBezTo>
                    <a:pt x="30" y="31"/>
                    <a:pt x="30" y="31"/>
                    <a:pt x="30" y="31"/>
                  </a:cubicBezTo>
                  <a:cubicBezTo>
                    <a:pt x="30" y="32"/>
                    <a:pt x="30" y="32"/>
                    <a:pt x="30" y="32"/>
                  </a:cubicBezTo>
                  <a:cubicBezTo>
                    <a:pt x="30" y="32"/>
                    <a:pt x="30" y="32"/>
                    <a:pt x="30" y="32"/>
                  </a:cubicBezTo>
                  <a:cubicBezTo>
                    <a:pt x="29" y="33"/>
                    <a:pt x="29" y="33"/>
                    <a:pt x="29" y="33"/>
                  </a:cubicBezTo>
                  <a:cubicBezTo>
                    <a:pt x="29" y="32"/>
                    <a:pt x="29" y="32"/>
                    <a:pt x="29" y="32"/>
                  </a:cubicBezTo>
                  <a:cubicBezTo>
                    <a:pt x="28" y="32"/>
                    <a:pt x="28" y="32"/>
                    <a:pt x="28" y="32"/>
                  </a:cubicBezTo>
                  <a:cubicBezTo>
                    <a:pt x="28" y="32"/>
                    <a:pt x="28" y="32"/>
                    <a:pt x="28" y="32"/>
                  </a:cubicBezTo>
                  <a:cubicBezTo>
                    <a:pt x="28" y="32"/>
                    <a:pt x="28" y="32"/>
                    <a:pt x="28" y="32"/>
                  </a:cubicBezTo>
                  <a:cubicBezTo>
                    <a:pt x="28" y="32"/>
                    <a:pt x="28" y="32"/>
                    <a:pt x="28" y="32"/>
                  </a:cubicBezTo>
                  <a:cubicBezTo>
                    <a:pt x="27" y="32"/>
                    <a:pt x="27" y="32"/>
                    <a:pt x="27" y="32"/>
                  </a:cubicBezTo>
                  <a:cubicBezTo>
                    <a:pt x="26" y="31"/>
                    <a:pt x="26" y="31"/>
                    <a:pt x="26" y="31"/>
                  </a:cubicBezTo>
                  <a:cubicBezTo>
                    <a:pt x="25" y="31"/>
                    <a:pt x="25" y="31"/>
                    <a:pt x="25" y="31"/>
                  </a:cubicBezTo>
                  <a:cubicBezTo>
                    <a:pt x="24" y="31"/>
                    <a:pt x="24" y="31"/>
                    <a:pt x="24" y="31"/>
                  </a:cubicBezTo>
                  <a:cubicBezTo>
                    <a:pt x="23" y="32"/>
                    <a:pt x="23" y="32"/>
                    <a:pt x="23" y="32"/>
                  </a:cubicBezTo>
                  <a:cubicBezTo>
                    <a:pt x="22" y="32"/>
                    <a:pt x="22" y="32"/>
                    <a:pt x="22" y="32"/>
                  </a:cubicBezTo>
                  <a:cubicBezTo>
                    <a:pt x="21" y="32"/>
                    <a:pt x="21" y="32"/>
                    <a:pt x="21" y="32"/>
                  </a:cubicBezTo>
                  <a:cubicBezTo>
                    <a:pt x="21" y="31"/>
                    <a:pt x="21" y="31"/>
                    <a:pt x="21" y="31"/>
                  </a:cubicBezTo>
                  <a:cubicBezTo>
                    <a:pt x="20" y="31"/>
                    <a:pt x="20" y="31"/>
                    <a:pt x="20" y="31"/>
                  </a:cubicBezTo>
                  <a:cubicBezTo>
                    <a:pt x="21" y="31"/>
                    <a:pt x="21" y="31"/>
                    <a:pt x="21" y="31"/>
                  </a:cubicBezTo>
                  <a:cubicBezTo>
                    <a:pt x="20" y="30"/>
                    <a:pt x="20" y="30"/>
                    <a:pt x="20" y="30"/>
                  </a:cubicBezTo>
                  <a:cubicBezTo>
                    <a:pt x="20" y="31"/>
                    <a:pt x="20" y="31"/>
                    <a:pt x="20" y="31"/>
                  </a:cubicBezTo>
                  <a:cubicBezTo>
                    <a:pt x="20" y="31"/>
                    <a:pt x="20" y="31"/>
                    <a:pt x="20" y="31"/>
                  </a:cubicBezTo>
                  <a:cubicBezTo>
                    <a:pt x="20" y="31"/>
                    <a:pt x="20" y="31"/>
                    <a:pt x="20" y="31"/>
                  </a:cubicBezTo>
                  <a:cubicBezTo>
                    <a:pt x="20" y="31"/>
                    <a:pt x="20" y="31"/>
                    <a:pt x="20" y="31"/>
                  </a:cubicBezTo>
                  <a:cubicBezTo>
                    <a:pt x="19" y="31"/>
                    <a:pt x="19" y="31"/>
                    <a:pt x="19" y="31"/>
                  </a:cubicBezTo>
                  <a:cubicBezTo>
                    <a:pt x="19" y="31"/>
                    <a:pt x="19" y="31"/>
                    <a:pt x="19" y="31"/>
                  </a:cubicBezTo>
                  <a:cubicBezTo>
                    <a:pt x="19" y="30"/>
                    <a:pt x="19" y="30"/>
                    <a:pt x="19" y="30"/>
                  </a:cubicBezTo>
                  <a:cubicBezTo>
                    <a:pt x="19" y="31"/>
                    <a:pt x="19" y="31"/>
                    <a:pt x="19" y="31"/>
                  </a:cubicBezTo>
                  <a:cubicBezTo>
                    <a:pt x="19" y="31"/>
                    <a:pt x="19" y="31"/>
                    <a:pt x="19" y="31"/>
                  </a:cubicBezTo>
                  <a:cubicBezTo>
                    <a:pt x="18" y="31"/>
                    <a:pt x="18" y="31"/>
                    <a:pt x="18" y="31"/>
                  </a:cubicBezTo>
                  <a:close/>
                  <a:moveTo>
                    <a:pt x="1" y="11"/>
                  </a:moveTo>
                  <a:cubicBezTo>
                    <a:pt x="1" y="12"/>
                    <a:pt x="1" y="12"/>
                    <a:pt x="1" y="12"/>
                  </a:cubicBezTo>
                  <a:cubicBezTo>
                    <a:pt x="1" y="12"/>
                    <a:pt x="1" y="12"/>
                    <a:pt x="1" y="12"/>
                  </a:cubicBezTo>
                  <a:cubicBezTo>
                    <a:pt x="2" y="13"/>
                    <a:pt x="2" y="13"/>
                    <a:pt x="2" y="13"/>
                  </a:cubicBezTo>
                  <a:cubicBezTo>
                    <a:pt x="2" y="13"/>
                    <a:pt x="2" y="13"/>
                    <a:pt x="2" y="13"/>
                  </a:cubicBezTo>
                  <a:cubicBezTo>
                    <a:pt x="2" y="13"/>
                    <a:pt x="2" y="13"/>
                    <a:pt x="2" y="13"/>
                  </a:cubicBezTo>
                  <a:cubicBezTo>
                    <a:pt x="1" y="13"/>
                    <a:pt x="1" y="13"/>
                    <a:pt x="1" y="13"/>
                  </a:cubicBezTo>
                  <a:cubicBezTo>
                    <a:pt x="0" y="12"/>
                    <a:pt x="0" y="12"/>
                    <a:pt x="0" y="12"/>
                  </a:cubicBezTo>
                  <a:cubicBezTo>
                    <a:pt x="0" y="12"/>
                    <a:pt x="0" y="12"/>
                    <a:pt x="0" y="12"/>
                  </a:cubicBezTo>
                  <a:cubicBezTo>
                    <a:pt x="0" y="12"/>
                    <a:pt x="0" y="12"/>
                    <a:pt x="0" y="12"/>
                  </a:cubicBezTo>
                  <a:cubicBezTo>
                    <a:pt x="0" y="11"/>
                    <a:pt x="0" y="11"/>
                    <a:pt x="0" y="11"/>
                  </a:cubicBezTo>
                  <a:cubicBezTo>
                    <a:pt x="0" y="11"/>
                    <a:pt x="0" y="11"/>
                    <a:pt x="0" y="11"/>
                  </a:cubicBezTo>
                  <a:cubicBezTo>
                    <a:pt x="1" y="11"/>
                    <a:pt x="1" y="11"/>
                    <a:pt x="1" y="11"/>
                  </a:cubicBezTo>
                  <a:close/>
                  <a:moveTo>
                    <a:pt x="4" y="17"/>
                  </a:moveTo>
                  <a:cubicBezTo>
                    <a:pt x="4" y="17"/>
                    <a:pt x="4" y="17"/>
                    <a:pt x="4" y="17"/>
                  </a:cubicBezTo>
                  <a:cubicBezTo>
                    <a:pt x="5" y="16"/>
                    <a:pt x="5" y="16"/>
                    <a:pt x="5" y="16"/>
                  </a:cubicBezTo>
                  <a:cubicBezTo>
                    <a:pt x="5" y="16"/>
                    <a:pt x="5" y="16"/>
                    <a:pt x="5" y="16"/>
                  </a:cubicBezTo>
                  <a:cubicBezTo>
                    <a:pt x="5" y="17"/>
                    <a:pt x="5" y="17"/>
                    <a:pt x="5" y="17"/>
                  </a:cubicBezTo>
                  <a:cubicBezTo>
                    <a:pt x="5" y="17"/>
                    <a:pt x="5" y="17"/>
                    <a:pt x="5" y="17"/>
                  </a:cubicBezTo>
                  <a:cubicBezTo>
                    <a:pt x="4" y="17"/>
                    <a:pt x="4" y="17"/>
                    <a:pt x="4" y="17"/>
                  </a:cubicBezTo>
                  <a:cubicBezTo>
                    <a:pt x="4" y="17"/>
                    <a:pt x="4" y="17"/>
                    <a:pt x="4" y="17"/>
                  </a:cubicBezTo>
                  <a:close/>
                  <a:moveTo>
                    <a:pt x="4" y="18"/>
                  </a:moveTo>
                  <a:cubicBezTo>
                    <a:pt x="4" y="17"/>
                    <a:pt x="4" y="17"/>
                    <a:pt x="4" y="17"/>
                  </a:cubicBezTo>
                  <a:cubicBezTo>
                    <a:pt x="5" y="18"/>
                    <a:pt x="5" y="18"/>
                    <a:pt x="5" y="18"/>
                  </a:cubicBezTo>
                  <a:cubicBezTo>
                    <a:pt x="5" y="18"/>
                    <a:pt x="5" y="18"/>
                    <a:pt x="5" y="18"/>
                  </a:cubicBezTo>
                  <a:cubicBezTo>
                    <a:pt x="5" y="18"/>
                    <a:pt x="5" y="18"/>
                    <a:pt x="5" y="18"/>
                  </a:cubicBezTo>
                  <a:cubicBezTo>
                    <a:pt x="5" y="19"/>
                    <a:pt x="5" y="19"/>
                    <a:pt x="5" y="19"/>
                  </a:cubicBezTo>
                  <a:cubicBezTo>
                    <a:pt x="5" y="19"/>
                    <a:pt x="5" y="19"/>
                    <a:pt x="5" y="19"/>
                  </a:cubicBezTo>
                  <a:cubicBezTo>
                    <a:pt x="6" y="19"/>
                    <a:pt x="6" y="19"/>
                    <a:pt x="6" y="19"/>
                  </a:cubicBezTo>
                  <a:cubicBezTo>
                    <a:pt x="5" y="20"/>
                    <a:pt x="5" y="20"/>
                    <a:pt x="5" y="20"/>
                  </a:cubicBezTo>
                  <a:cubicBezTo>
                    <a:pt x="5" y="19"/>
                    <a:pt x="5" y="19"/>
                    <a:pt x="5"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3" y="19"/>
                    <a:pt x="3" y="19"/>
                    <a:pt x="3" y="19"/>
                  </a:cubicBezTo>
                  <a:cubicBezTo>
                    <a:pt x="3" y="18"/>
                    <a:pt x="3" y="18"/>
                    <a:pt x="3" y="18"/>
                  </a:cubicBezTo>
                  <a:cubicBezTo>
                    <a:pt x="4" y="18"/>
                    <a:pt x="4" y="18"/>
                    <a:pt x="4" y="18"/>
                  </a:cubicBezTo>
                  <a:cubicBezTo>
                    <a:pt x="4" y="18"/>
                    <a:pt x="4" y="18"/>
                    <a:pt x="4" y="18"/>
                  </a:cubicBezTo>
                  <a:close/>
                  <a:moveTo>
                    <a:pt x="6" y="21"/>
                  </a:moveTo>
                  <a:cubicBezTo>
                    <a:pt x="6" y="21"/>
                    <a:pt x="6" y="21"/>
                    <a:pt x="6" y="21"/>
                  </a:cubicBezTo>
                  <a:cubicBezTo>
                    <a:pt x="6" y="21"/>
                    <a:pt x="6" y="21"/>
                    <a:pt x="6" y="21"/>
                  </a:cubicBezTo>
                  <a:cubicBezTo>
                    <a:pt x="6" y="21"/>
                    <a:pt x="6" y="21"/>
                    <a:pt x="6" y="21"/>
                  </a:cubicBezTo>
                  <a:cubicBezTo>
                    <a:pt x="5" y="21"/>
                    <a:pt x="5" y="21"/>
                    <a:pt x="5" y="21"/>
                  </a:cubicBezTo>
                  <a:cubicBezTo>
                    <a:pt x="4" y="21"/>
                    <a:pt x="4" y="21"/>
                    <a:pt x="4" y="21"/>
                  </a:cubicBezTo>
                  <a:cubicBezTo>
                    <a:pt x="5" y="20"/>
                    <a:pt x="5" y="20"/>
                    <a:pt x="5" y="20"/>
                  </a:cubicBezTo>
                  <a:cubicBezTo>
                    <a:pt x="5" y="20"/>
                    <a:pt x="5" y="20"/>
                    <a:pt x="5" y="20"/>
                  </a:cubicBezTo>
                  <a:cubicBezTo>
                    <a:pt x="5" y="20"/>
                    <a:pt x="5" y="20"/>
                    <a:pt x="5" y="20"/>
                  </a:cubicBezTo>
                  <a:cubicBezTo>
                    <a:pt x="6" y="21"/>
                    <a:pt x="6" y="21"/>
                    <a:pt x="6" y="21"/>
                  </a:cubicBezTo>
                  <a:close/>
                  <a:moveTo>
                    <a:pt x="33" y="30"/>
                  </a:moveTo>
                  <a:cubicBezTo>
                    <a:pt x="33" y="30"/>
                    <a:pt x="33" y="30"/>
                    <a:pt x="33" y="30"/>
                  </a:cubicBezTo>
                  <a:cubicBezTo>
                    <a:pt x="34" y="29"/>
                    <a:pt x="34" y="29"/>
                    <a:pt x="34" y="29"/>
                  </a:cubicBezTo>
                  <a:cubicBezTo>
                    <a:pt x="34" y="30"/>
                    <a:pt x="34" y="30"/>
                    <a:pt x="34" y="30"/>
                  </a:cubicBezTo>
                  <a:cubicBezTo>
                    <a:pt x="33" y="30"/>
                    <a:pt x="33" y="30"/>
                    <a:pt x="33" y="30"/>
                  </a:cubicBezTo>
                  <a:close/>
                  <a:moveTo>
                    <a:pt x="33" y="32"/>
                  </a:moveTo>
                  <a:cubicBezTo>
                    <a:pt x="33" y="31"/>
                    <a:pt x="33" y="31"/>
                    <a:pt x="33" y="31"/>
                  </a:cubicBezTo>
                  <a:cubicBezTo>
                    <a:pt x="33" y="30"/>
                    <a:pt x="33" y="30"/>
                    <a:pt x="33" y="30"/>
                  </a:cubicBezTo>
                  <a:cubicBezTo>
                    <a:pt x="33" y="30"/>
                    <a:pt x="33" y="30"/>
                    <a:pt x="33" y="30"/>
                  </a:cubicBezTo>
                  <a:cubicBezTo>
                    <a:pt x="33" y="30"/>
                    <a:pt x="33" y="30"/>
                    <a:pt x="33" y="30"/>
                  </a:cubicBezTo>
                  <a:cubicBezTo>
                    <a:pt x="34" y="31"/>
                    <a:pt x="34" y="31"/>
                    <a:pt x="34" y="31"/>
                  </a:cubicBezTo>
                  <a:cubicBezTo>
                    <a:pt x="34" y="32"/>
                    <a:pt x="34" y="32"/>
                    <a:pt x="34" y="32"/>
                  </a:cubicBezTo>
                  <a:cubicBezTo>
                    <a:pt x="33" y="32"/>
                    <a:pt x="33" y="32"/>
                    <a:pt x="33" y="32"/>
                  </a:cubicBezTo>
                  <a:close/>
                  <a:moveTo>
                    <a:pt x="36" y="29"/>
                  </a:moveTo>
                  <a:cubicBezTo>
                    <a:pt x="35" y="29"/>
                    <a:pt x="35" y="29"/>
                    <a:pt x="35" y="29"/>
                  </a:cubicBezTo>
                  <a:cubicBezTo>
                    <a:pt x="36" y="29"/>
                    <a:pt x="36" y="29"/>
                    <a:pt x="36" y="29"/>
                  </a:cubicBezTo>
                  <a:cubicBezTo>
                    <a:pt x="35" y="29"/>
                    <a:pt x="35" y="29"/>
                    <a:pt x="35" y="29"/>
                  </a:cubicBezTo>
                  <a:cubicBezTo>
                    <a:pt x="35" y="28"/>
                    <a:pt x="35" y="28"/>
                    <a:pt x="35" y="28"/>
                  </a:cubicBezTo>
                  <a:cubicBezTo>
                    <a:pt x="36" y="27"/>
                    <a:pt x="36" y="27"/>
                    <a:pt x="36" y="27"/>
                  </a:cubicBezTo>
                  <a:cubicBezTo>
                    <a:pt x="37" y="27"/>
                    <a:pt x="37" y="27"/>
                    <a:pt x="37" y="27"/>
                  </a:cubicBezTo>
                  <a:cubicBezTo>
                    <a:pt x="38" y="27"/>
                    <a:pt x="38" y="27"/>
                    <a:pt x="38" y="27"/>
                  </a:cubicBezTo>
                  <a:cubicBezTo>
                    <a:pt x="38" y="27"/>
                    <a:pt x="38" y="27"/>
                    <a:pt x="38" y="27"/>
                  </a:cubicBezTo>
                  <a:cubicBezTo>
                    <a:pt x="38" y="27"/>
                    <a:pt x="38" y="27"/>
                    <a:pt x="38" y="27"/>
                  </a:cubicBezTo>
                  <a:cubicBezTo>
                    <a:pt x="37" y="28"/>
                    <a:pt x="37" y="28"/>
                    <a:pt x="37" y="28"/>
                  </a:cubicBezTo>
                  <a:cubicBezTo>
                    <a:pt x="37" y="28"/>
                    <a:pt x="37" y="28"/>
                    <a:pt x="37" y="28"/>
                  </a:cubicBezTo>
                  <a:cubicBezTo>
                    <a:pt x="37" y="28"/>
                    <a:pt x="37" y="28"/>
                    <a:pt x="37" y="28"/>
                  </a:cubicBezTo>
                  <a:cubicBezTo>
                    <a:pt x="37" y="28"/>
                    <a:pt x="37" y="28"/>
                    <a:pt x="37" y="28"/>
                  </a:cubicBezTo>
                  <a:cubicBezTo>
                    <a:pt x="36" y="29"/>
                    <a:pt x="36" y="29"/>
                    <a:pt x="36" y="29"/>
                  </a:cubicBezTo>
                  <a:cubicBezTo>
                    <a:pt x="36" y="29"/>
                    <a:pt x="36" y="29"/>
                    <a:pt x="36" y="29"/>
                  </a:cubicBezTo>
                  <a:cubicBezTo>
                    <a:pt x="36" y="29"/>
                    <a:pt x="36" y="29"/>
                    <a:pt x="36" y="29"/>
                  </a:cubicBezTo>
                  <a:close/>
                  <a:moveTo>
                    <a:pt x="30" y="27"/>
                  </a:moveTo>
                  <a:cubicBezTo>
                    <a:pt x="29" y="26"/>
                    <a:pt x="29" y="26"/>
                    <a:pt x="29" y="26"/>
                  </a:cubicBezTo>
                  <a:cubicBezTo>
                    <a:pt x="29" y="26"/>
                    <a:pt x="29" y="26"/>
                    <a:pt x="29" y="26"/>
                  </a:cubicBezTo>
                  <a:cubicBezTo>
                    <a:pt x="30" y="26"/>
                    <a:pt x="30" y="26"/>
                    <a:pt x="30" y="26"/>
                  </a:cubicBezTo>
                  <a:cubicBezTo>
                    <a:pt x="30" y="26"/>
                    <a:pt x="30" y="26"/>
                    <a:pt x="30" y="26"/>
                  </a:cubicBezTo>
                  <a:cubicBezTo>
                    <a:pt x="30" y="27"/>
                    <a:pt x="30" y="27"/>
                    <a:pt x="30" y="27"/>
                  </a:cubicBezTo>
                  <a:cubicBezTo>
                    <a:pt x="30" y="27"/>
                    <a:pt x="30" y="27"/>
                    <a:pt x="30" y="27"/>
                  </a:cubicBezTo>
                  <a:close/>
                  <a:moveTo>
                    <a:pt x="30" y="21"/>
                  </a:moveTo>
                  <a:cubicBezTo>
                    <a:pt x="30" y="21"/>
                    <a:pt x="30" y="21"/>
                    <a:pt x="30" y="21"/>
                  </a:cubicBezTo>
                  <a:cubicBezTo>
                    <a:pt x="31" y="21"/>
                    <a:pt x="31" y="21"/>
                    <a:pt x="31" y="21"/>
                  </a:cubicBezTo>
                  <a:cubicBezTo>
                    <a:pt x="31" y="21"/>
                    <a:pt x="31" y="21"/>
                    <a:pt x="31" y="21"/>
                  </a:cubicBezTo>
                  <a:cubicBezTo>
                    <a:pt x="31" y="21"/>
                    <a:pt x="31" y="21"/>
                    <a:pt x="31" y="21"/>
                  </a:cubicBezTo>
                  <a:cubicBezTo>
                    <a:pt x="32" y="21"/>
                    <a:pt x="32" y="21"/>
                    <a:pt x="32" y="21"/>
                  </a:cubicBezTo>
                  <a:cubicBezTo>
                    <a:pt x="32" y="21"/>
                    <a:pt x="32" y="21"/>
                    <a:pt x="32" y="21"/>
                  </a:cubicBezTo>
                  <a:cubicBezTo>
                    <a:pt x="31" y="21"/>
                    <a:pt x="31" y="21"/>
                    <a:pt x="31" y="21"/>
                  </a:cubicBezTo>
                  <a:cubicBezTo>
                    <a:pt x="31" y="22"/>
                    <a:pt x="31" y="22"/>
                    <a:pt x="31" y="22"/>
                  </a:cubicBezTo>
                  <a:cubicBezTo>
                    <a:pt x="31" y="22"/>
                    <a:pt x="31" y="22"/>
                    <a:pt x="31" y="22"/>
                  </a:cubicBezTo>
                  <a:cubicBezTo>
                    <a:pt x="30" y="21"/>
                    <a:pt x="30" y="21"/>
                    <a:pt x="30" y="21"/>
                  </a:cubicBezTo>
                  <a:cubicBezTo>
                    <a:pt x="30" y="21"/>
                    <a:pt x="30" y="21"/>
                    <a:pt x="30" y="21"/>
                  </a:cubicBezTo>
                  <a:cubicBezTo>
                    <a:pt x="29" y="21"/>
                    <a:pt x="29" y="21"/>
                    <a:pt x="29" y="21"/>
                  </a:cubicBezTo>
                  <a:cubicBezTo>
                    <a:pt x="30" y="21"/>
                    <a:pt x="30" y="21"/>
                    <a:pt x="30" y="21"/>
                  </a:cubicBezTo>
                  <a:close/>
                  <a:moveTo>
                    <a:pt x="28" y="17"/>
                  </a:moveTo>
                  <a:cubicBezTo>
                    <a:pt x="28" y="18"/>
                    <a:pt x="28" y="18"/>
                    <a:pt x="28" y="18"/>
                  </a:cubicBezTo>
                  <a:cubicBezTo>
                    <a:pt x="28" y="18"/>
                    <a:pt x="28" y="18"/>
                    <a:pt x="28" y="18"/>
                  </a:cubicBezTo>
                  <a:cubicBezTo>
                    <a:pt x="27" y="19"/>
                    <a:pt x="27" y="19"/>
                    <a:pt x="27" y="19"/>
                  </a:cubicBezTo>
                  <a:cubicBezTo>
                    <a:pt x="27" y="18"/>
                    <a:pt x="27" y="18"/>
                    <a:pt x="27" y="18"/>
                  </a:cubicBezTo>
                  <a:cubicBezTo>
                    <a:pt x="27" y="18"/>
                    <a:pt x="27" y="18"/>
                    <a:pt x="27" y="18"/>
                  </a:cubicBezTo>
                  <a:cubicBezTo>
                    <a:pt x="27" y="18"/>
                    <a:pt x="27" y="18"/>
                    <a:pt x="27" y="18"/>
                  </a:cubicBezTo>
                  <a:cubicBezTo>
                    <a:pt x="27" y="17"/>
                    <a:pt x="27" y="17"/>
                    <a:pt x="27" y="17"/>
                  </a:cubicBezTo>
                  <a:cubicBezTo>
                    <a:pt x="27" y="17"/>
                    <a:pt x="27" y="17"/>
                    <a:pt x="27" y="17"/>
                  </a:cubicBezTo>
                  <a:cubicBezTo>
                    <a:pt x="27" y="17"/>
                    <a:pt x="27" y="17"/>
                    <a:pt x="27" y="17"/>
                  </a:cubicBezTo>
                  <a:cubicBezTo>
                    <a:pt x="27" y="16"/>
                    <a:pt x="27" y="16"/>
                    <a:pt x="27" y="16"/>
                  </a:cubicBezTo>
                  <a:cubicBezTo>
                    <a:pt x="28" y="17"/>
                    <a:pt x="28" y="17"/>
                    <a:pt x="28" y="17"/>
                  </a:cubicBezTo>
                  <a:cubicBezTo>
                    <a:pt x="28" y="17"/>
                    <a:pt x="28" y="17"/>
                    <a:pt x="28" y="17"/>
                  </a:cubicBezTo>
                  <a:close/>
                  <a:moveTo>
                    <a:pt x="27" y="15"/>
                  </a:moveTo>
                  <a:cubicBezTo>
                    <a:pt x="26" y="14"/>
                    <a:pt x="26" y="14"/>
                    <a:pt x="26" y="14"/>
                  </a:cubicBezTo>
                  <a:cubicBezTo>
                    <a:pt x="27" y="13"/>
                    <a:pt x="27" y="13"/>
                    <a:pt x="27" y="13"/>
                  </a:cubicBezTo>
                  <a:cubicBezTo>
                    <a:pt x="28" y="13"/>
                    <a:pt x="28" y="13"/>
                    <a:pt x="28" y="13"/>
                  </a:cubicBezTo>
                  <a:cubicBezTo>
                    <a:pt x="28" y="13"/>
                    <a:pt x="28" y="13"/>
                    <a:pt x="28" y="13"/>
                  </a:cubicBezTo>
                  <a:cubicBezTo>
                    <a:pt x="29" y="13"/>
                    <a:pt x="29" y="13"/>
                    <a:pt x="29" y="13"/>
                  </a:cubicBezTo>
                  <a:cubicBezTo>
                    <a:pt x="29" y="13"/>
                    <a:pt x="29" y="13"/>
                    <a:pt x="29" y="13"/>
                  </a:cubicBezTo>
                  <a:cubicBezTo>
                    <a:pt x="29" y="13"/>
                    <a:pt x="29" y="13"/>
                    <a:pt x="29" y="13"/>
                  </a:cubicBezTo>
                  <a:cubicBezTo>
                    <a:pt x="29" y="13"/>
                    <a:pt x="29" y="13"/>
                    <a:pt x="29" y="13"/>
                  </a:cubicBezTo>
                  <a:cubicBezTo>
                    <a:pt x="29" y="14"/>
                    <a:pt x="29" y="14"/>
                    <a:pt x="29" y="14"/>
                  </a:cubicBezTo>
                  <a:cubicBezTo>
                    <a:pt x="29" y="15"/>
                    <a:pt x="29" y="15"/>
                    <a:pt x="29" y="15"/>
                  </a:cubicBezTo>
                  <a:cubicBezTo>
                    <a:pt x="28" y="15"/>
                    <a:pt x="28" y="15"/>
                    <a:pt x="28" y="15"/>
                  </a:cubicBezTo>
                  <a:cubicBezTo>
                    <a:pt x="28" y="15"/>
                    <a:pt x="28" y="15"/>
                    <a:pt x="28" y="15"/>
                  </a:cubicBezTo>
                  <a:cubicBezTo>
                    <a:pt x="28" y="14"/>
                    <a:pt x="28" y="14"/>
                    <a:pt x="28" y="14"/>
                  </a:cubicBezTo>
                  <a:cubicBezTo>
                    <a:pt x="28" y="14"/>
                    <a:pt x="28" y="14"/>
                    <a:pt x="28" y="14"/>
                  </a:cubicBezTo>
                  <a:cubicBezTo>
                    <a:pt x="28" y="14"/>
                    <a:pt x="28" y="14"/>
                    <a:pt x="28" y="14"/>
                  </a:cubicBezTo>
                  <a:cubicBezTo>
                    <a:pt x="28" y="14"/>
                    <a:pt x="28" y="14"/>
                    <a:pt x="28" y="14"/>
                  </a:cubicBezTo>
                  <a:cubicBezTo>
                    <a:pt x="28" y="14"/>
                    <a:pt x="28" y="14"/>
                    <a:pt x="28" y="14"/>
                  </a:cubicBezTo>
                  <a:cubicBezTo>
                    <a:pt x="28" y="14"/>
                    <a:pt x="28" y="14"/>
                    <a:pt x="28" y="14"/>
                  </a:cubicBezTo>
                  <a:cubicBezTo>
                    <a:pt x="27" y="15"/>
                    <a:pt x="27" y="15"/>
                    <a:pt x="27" y="15"/>
                  </a:cubicBezTo>
                  <a:cubicBezTo>
                    <a:pt x="27" y="15"/>
                    <a:pt x="27" y="15"/>
                    <a:pt x="27" y="15"/>
                  </a:cubicBezTo>
                  <a:close/>
                  <a:moveTo>
                    <a:pt x="25" y="7"/>
                  </a:moveTo>
                  <a:cubicBezTo>
                    <a:pt x="25" y="7"/>
                    <a:pt x="25" y="7"/>
                    <a:pt x="25" y="7"/>
                  </a:cubicBezTo>
                  <a:cubicBezTo>
                    <a:pt x="25" y="7"/>
                    <a:pt x="25" y="7"/>
                    <a:pt x="25" y="7"/>
                  </a:cubicBezTo>
                  <a:cubicBezTo>
                    <a:pt x="26" y="7"/>
                    <a:pt x="26" y="7"/>
                    <a:pt x="26" y="7"/>
                  </a:cubicBezTo>
                  <a:cubicBezTo>
                    <a:pt x="26" y="7"/>
                    <a:pt x="26" y="7"/>
                    <a:pt x="26" y="7"/>
                  </a:cubicBezTo>
                  <a:cubicBezTo>
                    <a:pt x="25" y="8"/>
                    <a:pt x="25" y="8"/>
                    <a:pt x="25" y="8"/>
                  </a:cubicBezTo>
                  <a:cubicBezTo>
                    <a:pt x="25" y="7"/>
                    <a:pt x="25" y="7"/>
                    <a:pt x="25" y="7"/>
                  </a:cubicBezTo>
                  <a:close/>
                  <a:moveTo>
                    <a:pt x="23" y="9"/>
                  </a:moveTo>
                  <a:cubicBezTo>
                    <a:pt x="23" y="9"/>
                    <a:pt x="23" y="9"/>
                    <a:pt x="23" y="9"/>
                  </a:cubicBezTo>
                  <a:cubicBezTo>
                    <a:pt x="24" y="10"/>
                    <a:pt x="24" y="10"/>
                    <a:pt x="24" y="10"/>
                  </a:cubicBezTo>
                  <a:cubicBezTo>
                    <a:pt x="24" y="9"/>
                    <a:pt x="24" y="9"/>
                    <a:pt x="24" y="9"/>
                  </a:cubicBezTo>
                  <a:cubicBezTo>
                    <a:pt x="25" y="9"/>
                    <a:pt x="25" y="9"/>
                    <a:pt x="25" y="9"/>
                  </a:cubicBezTo>
                  <a:cubicBezTo>
                    <a:pt x="24" y="10"/>
                    <a:pt x="24" y="10"/>
                    <a:pt x="24" y="10"/>
                  </a:cubicBezTo>
                  <a:cubicBezTo>
                    <a:pt x="24" y="11"/>
                    <a:pt x="24" y="11"/>
                    <a:pt x="24" y="11"/>
                  </a:cubicBezTo>
                  <a:cubicBezTo>
                    <a:pt x="23" y="10"/>
                    <a:pt x="23" y="10"/>
                    <a:pt x="23" y="10"/>
                  </a:cubicBezTo>
                  <a:cubicBezTo>
                    <a:pt x="23" y="11"/>
                    <a:pt x="23" y="11"/>
                    <a:pt x="23" y="11"/>
                  </a:cubicBezTo>
                  <a:cubicBezTo>
                    <a:pt x="23" y="10"/>
                    <a:pt x="23" y="10"/>
                    <a:pt x="23" y="10"/>
                  </a:cubicBezTo>
                  <a:cubicBezTo>
                    <a:pt x="22" y="10"/>
                    <a:pt x="22" y="10"/>
                    <a:pt x="22" y="10"/>
                  </a:cubicBezTo>
                  <a:cubicBezTo>
                    <a:pt x="23" y="9"/>
                    <a:pt x="23" y="9"/>
                    <a:pt x="23" y="9"/>
                  </a:cubicBezTo>
                  <a:close/>
                  <a:moveTo>
                    <a:pt x="21" y="6"/>
                  </a:moveTo>
                  <a:cubicBezTo>
                    <a:pt x="21" y="6"/>
                    <a:pt x="21" y="6"/>
                    <a:pt x="21" y="6"/>
                  </a:cubicBezTo>
                  <a:cubicBezTo>
                    <a:pt x="22" y="6"/>
                    <a:pt x="22" y="6"/>
                    <a:pt x="22" y="6"/>
                  </a:cubicBezTo>
                  <a:cubicBezTo>
                    <a:pt x="22" y="6"/>
                    <a:pt x="22" y="6"/>
                    <a:pt x="22" y="6"/>
                  </a:cubicBezTo>
                  <a:cubicBezTo>
                    <a:pt x="21" y="7"/>
                    <a:pt x="21" y="7"/>
                    <a:pt x="21" y="7"/>
                  </a:cubicBezTo>
                  <a:cubicBezTo>
                    <a:pt x="21" y="7"/>
                    <a:pt x="21" y="7"/>
                    <a:pt x="21" y="7"/>
                  </a:cubicBezTo>
                  <a:cubicBezTo>
                    <a:pt x="20" y="7"/>
                    <a:pt x="20" y="7"/>
                    <a:pt x="20" y="7"/>
                  </a:cubicBezTo>
                  <a:cubicBezTo>
                    <a:pt x="21" y="6"/>
                    <a:pt x="21" y="6"/>
                    <a:pt x="21" y="6"/>
                  </a:cubicBezTo>
                  <a:close/>
                  <a:moveTo>
                    <a:pt x="17" y="14"/>
                  </a:moveTo>
                  <a:cubicBezTo>
                    <a:pt x="17" y="14"/>
                    <a:pt x="17" y="14"/>
                    <a:pt x="17" y="14"/>
                  </a:cubicBezTo>
                  <a:cubicBezTo>
                    <a:pt x="17" y="14"/>
                    <a:pt x="17" y="14"/>
                    <a:pt x="17" y="14"/>
                  </a:cubicBezTo>
                  <a:cubicBezTo>
                    <a:pt x="17" y="15"/>
                    <a:pt x="17" y="15"/>
                    <a:pt x="17" y="15"/>
                  </a:cubicBezTo>
                  <a:cubicBezTo>
                    <a:pt x="17" y="15"/>
                    <a:pt x="17" y="15"/>
                    <a:pt x="17" y="15"/>
                  </a:cubicBezTo>
                  <a:cubicBezTo>
                    <a:pt x="17" y="14"/>
                    <a:pt x="17" y="14"/>
                    <a:pt x="17" y="14"/>
                  </a:cubicBezTo>
                  <a:close/>
                  <a:moveTo>
                    <a:pt x="16" y="14"/>
                  </a:moveTo>
                  <a:cubicBezTo>
                    <a:pt x="16" y="14"/>
                    <a:pt x="16" y="14"/>
                    <a:pt x="16" y="14"/>
                  </a:cubicBezTo>
                  <a:cubicBezTo>
                    <a:pt x="16" y="14"/>
                    <a:pt x="16" y="14"/>
                    <a:pt x="16" y="14"/>
                  </a:cubicBezTo>
                  <a:cubicBezTo>
                    <a:pt x="16" y="14"/>
                    <a:pt x="16" y="14"/>
                    <a:pt x="16" y="14"/>
                  </a:cubicBezTo>
                  <a:cubicBezTo>
                    <a:pt x="16" y="14"/>
                    <a:pt x="16" y="14"/>
                    <a:pt x="16" y="14"/>
                  </a:cubicBezTo>
                  <a:close/>
                  <a:moveTo>
                    <a:pt x="21" y="15"/>
                  </a:moveTo>
                  <a:cubicBezTo>
                    <a:pt x="21" y="15"/>
                    <a:pt x="21" y="15"/>
                    <a:pt x="21" y="15"/>
                  </a:cubicBezTo>
                  <a:cubicBezTo>
                    <a:pt x="21" y="15"/>
                    <a:pt x="21" y="15"/>
                    <a:pt x="21" y="15"/>
                  </a:cubicBezTo>
                  <a:cubicBezTo>
                    <a:pt x="22" y="15"/>
                    <a:pt x="22" y="15"/>
                    <a:pt x="22" y="15"/>
                  </a:cubicBezTo>
                  <a:cubicBezTo>
                    <a:pt x="22" y="16"/>
                    <a:pt x="22" y="16"/>
                    <a:pt x="22" y="16"/>
                  </a:cubicBezTo>
                  <a:cubicBezTo>
                    <a:pt x="22" y="16"/>
                    <a:pt x="22" y="16"/>
                    <a:pt x="22" y="16"/>
                  </a:cubicBezTo>
                  <a:cubicBezTo>
                    <a:pt x="21" y="16"/>
                    <a:pt x="21" y="16"/>
                    <a:pt x="21" y="16"/>
                  </a:cubicBezTo>
                  <a:cubicBezTo>
                    <a:pt x="21" y="16"/>
                    <a:pt x="21" y="16"/>
                    <a:pt x="21" y="16"/>
                  </a:cubicBezTo>
                  <a:cubicBezTo>
                    <a:pt x="21" y="15"/>
                    <a:pt x="21" y="15"/>
                    <a:pt x="21" y="15"/>
                  </a:cubicBezTo>
                  <a:close/>
                  <a:moveTo>
                    <a:pt x="28" y="22"/>
                  </a:moveTo>
                  <a:cubicBezTo>
                    <a:pt x="28" y="22"/>
                    <a:pt x="28" y="22"/>
                    <a:pt x="28" y="22"/>
                  </a:cubicBezTo>
                  <a:cubicBezTo>
                    <a:pt x="28" y="22"/>
                    <a:pt x="28" y="22"/>
                    <a:pt x="28" y="22"/>
                  </a:cubicBezTo>
                  <a:cubicBezTo>
                    <a:pt x="29" y="22"/>
                    <a:pt x="29" y="22"/>
                    <a:pt x="29" y="22"/>
                  </a:cubicBezTo>
                  <a:cubicBezTo>
                    <a:pt x="29" y="22"/>
                    <a:pt x="29" y="22"/>
                    <a:pt x="29" y="22"/>
                  </a:cubicBezTo>
                  <a:cubicBezTo>
                    <a:pt x="28" y="22"/>
                    <a:pt x="28" y="22"/>
                    <a:pt x="28" y="22"/>
                  </a:cubicBezTo>
                  <a:close/>
                  <a:moveTo>
                    <a:pt x="21" y="27"/>
                  </a:moveTo>
                  <a:cubicBezTo>
                    <a:pt x="21" y="26"/>
                    <a:pt x="21" y="26"/>
                    <a:pt x="21" y="26"/>
                  </a:cubicBezTo>
                  <a:cubicBezTo>
                    <a:pt x="22" y="26"/>
                    <a:pt x="22" y="26"/>
                    <a:pt x="22" y="26"/>
                  </a:cubicBezTo>
                  <a:cubicBezTo>
                    <a:pt x="22" y="26"/>
                    <a:pt x="22" y="26"/>
                    <a:pt x="22" y="26"/>
                  </a:cubicBezTo>
                  <a:cubicBezTo>
                    <a:pt x="21" y="27"/>
                    <a:pt x="21" y="27"/>
                    <a:pt x="21" y="27"/>
                  </a:cubicBezTo>
                  <a:cubicBezTo>
                    <a:pt x="21" y="27"/>
                    <a:pt x="21" y="27"/>
                    <a:pt x="21" y="27"/>
                  </a:cubicBezTo>
                  <a:close/>
                  <a:moveTo>
                    <a:pt x="21" y="24"/>
                  </a:moveTo>
                  <a:cubicBezTo>
                    <a:pt x="21" y="24"/>
                    <a:pt x="21" y="24"/>
                    <a:pt x="21" y="24"/>
                  </a:cubicBezTo>
                  <a:cubicBezTo>
                    <a:pt x="21" y="24"/>
                    <a:pt x="21" y="24"/>
                    <a:pt x="21" y="24"/>
                  </a:cubicBezTo>
                  <a:cubicBezTo>
                    <a:pt x="21" y="24"/>
                    <a:pt x="21" y="24"/>
                    <a:pt x="21" y="24"/>
                  </a:cubicBezTo>
                  <a:close/>
                  <a:moveTo>
                    <a:pt x="21" y="23"/>
                  </a:moveTo>
                  <a:cubicBezTo>
                    <a:pt x="21" y="23"/>
                    <a:pt x="21" y="23"/>
                    <a:pt x="21" y="23"/>
                  </a:cubicBezTo>
                  <a:cubicBezTo>
                    <a:pt x="21" y="23"/>
                    <a:pt x="21" y="23"/>
                    <a:pt x="21" y="23"/>
                  </a:cubicBezTo>
                  <a:cubicBezTo>
                    <a:pt x="21" y="23"/>
                    <a:pt x="21" y="23"/>
                    <a:pt x="21" y="23"/>
                  </a:cubicBezTo>
                  <a:cubicBezTo>
                    <a:pt x="21" y="23"/>
                    <a:pt x="21" y="23"/>
                    <a:pt x="21" y="23"/>
                  </a:cubicBezTo>
                  <a:close/>
                  <a:moveTo>
                    <a:pt x="20" y="22"/>
                  </a:moveTo>
                  <a:cubicBezTo>
                    <a:pt x="20" y="22"/>
                    <a:pt x="20" y="22"/>
                    <a:pt x="20" y="22"/>
                  </a:cubicBezTo>
                  <a:cubicBezTo>
                    <a:pt x="21" y="22"/>
                    <a:pt x="21" y="22"/>
                    <a:pt x="21" y="22"/>
                  </a:cubicBezTo>
                  <a:cubicBezTo>
                    <a:pt x="21" y="22"/>
                    <a:pt x="21" y="22"/>
                    <a:pt x="21" y="22"/>
                  </a:cubicBezTo>
                  <a:cubicBezTo>
                    <a:pt x="20" y="22"/>
                    <a:pt x="20" y="22"/>
                    <a:pt x="20" y="22"/>
                  </a:cubicBezTo>
                  <a:close/>
                  <a:moveTo>
                    <a:pt x="24" y="25"/>
                  </a:moveTo>
                  <a:cubicBezTo>
                    <a:pt x="24" y="24"/>
                    <a:pt x="24" y="24"/>
                    <a:pt x="24" y="24"/>
                  </a:cubicBezTo>
                  <a:cubicBezTo>
                    <a:pt x="24" y="24"/>
                    <a:pt x="24" y="24"/>
                    <a:pt x="24" y="24"/>
                  </a:cubicBezTo>
                  <a:cubicBezTo>
                    <a:pt x="25" y="24"/>
                    <a:pt x="25" y="24"/>
                    <a:pt x="25" y="24"/>
                  </a:cubicBezTo>
                  <a:cubicBezTo>
                    <a:pt x="25" y="24"/>
                    <a:pt x="25" y="24"/>
                    <a:pt x="25" y="24"/>
                  </a:cubicBezTo>
                  <a:cubicBezTo>
                    <a:pt x="24" y="25"/>
                    <a:pt x="24" y="25"/>
                    <a:pt x="24" y="25"/>
                  </a:cubicBezTo>
                  <a:close/>
                  <a:moveTo>
                    <a:pt x="26" y="25"/>
                  </a:moveTo>
                  <a:cubicBezTo>
                    <a:pt x="25" y="24"/>
                    <a:pt x="25" y="24"/>
                    <a:pt x="25" y="24"/>
                  </a:cubicBezTo>
                  <a:cubicBezTo>
                    <a:pt x="26" y="24"/>
                    <a:pt x="26" y="24"/>
                    <a:pt x="26" y="24"/>
                  </a:cubicBezTo>
                  <a:cubicBezTo>
                    <a:pt x="26" y="24"/>
                    <a:pt x="26" y="24"/>
                    <a:pt x="26" y="24"/>
                  </a:cubicBezTo>
                  <a:cubicBezTo>
                    <a:pt x="26" y="24"/>
                    <a:pt x="26" y="24"/>
                    <a:pt x="26" y="24"/>
                  </a:cubicBezTo>
                  <a:cubicBezTo>
                    <a:pt x="26" y="25"/>
                    <a:pt x="26" y="25"/>
                    <a:pt x="26" y="25"/>
                  </a:cubicBezTo>
                  <a:cubicBezTo>
                    <a:pt x="26" y="25"/>
                    <a:pt x="26" y="25"/>
                    <a:pt x="26" y="25"/>
                  </a:cubicBezTo>
                  <a:close/>
                  <a:moveTo>
                    <a:pt x="25" y="23"/>
                  </a:moveTo>
                  <a:cubicBezTo>
                    <a:pt x="25" y="22"/>
                    <a:pt x="25" y="22"/>
                    <a:pt x="25" y="22"/>
                  </a:cubicBezTo>
                  <a:cubicBezTo>
                    <a:pt x="26" y="23"/>
                    <a:pt x="26" y="23"/>
                    <a:pt x="26" y="23"/>
                  </a:cubicBezTo>
                  <a:cubicBezTo>
                    <a:pt x="25" y="23"/>
                    <a:pt x="25" y="23"/>
                    <a:pt x="25" y="23"/>
                  </a:cubicBezTo>
                  <a:close/>
                  <a:moveTo>
                    <a:pt x="24" y="22"/>
                  </a:moveTo>
                  <a:cubicBezTo>
                    <a:pt x="24" y="22"/>
                    <a:pt x="24" y="22"/>
                    <a:pt x="24" y="22"/>
                  </a:cubicBezTo>
                  <a:cubicBezTo>
                    <a:pt x="25" y="22"/>
                    <a:pt x="25" y="22"/>
                    <a:pt x="25" y="22"/>
                  </a:cubicBezTo>
                  <a:cubicBezTo>
                    <a:pt x="25" y="22"/>
                    <a:pt x="25" y="22"/>
                    <a:pt x="25" y="22"/>
                  </a:cubicBezTo>
                  <a:cubicBezTo>
                    <a:pt x="24" y="22"/>
                    <a:pt x="24" y="22"/>
                    <a:pt x="24" y="22"/>
                  </a:cubicBezTo>
                  <a:cubicBezTo>
                    <a:pt x="24" y="22"/>
                    <a:pt x="24" y="22"/>
                    <a:pt x="24" y="22"/>
                  </a:cubicBezTo>
                  <a:close/>
                  <a:moveTo>
                    <a:pt x="22" y="20"/>
                  </a:moveTo>
                  <a:cubicBezTo>
                    <a:pt x="22" y="20"/>
                    <a:pt x="22" y="20"/>
                    <a:pt x="22" y="20"/>
                  </a:cubicBezTo>
                  <a:cubicBezTo>
                    <a:pt x="23" y="21"/>
                    <a:pt x="23" y="21"/>
                    <a:pt x="23" y="21"/>
                  </a:cubicBezTo>
                  <a:cubicBezTo>
                    <a:pt x="24" y="21"/>
                    <a:pt x="24" y="21"/>
                    <a:pt x="24" y="21"/>
                  </a:cubicBezTo>
                  <a:cubicBezTo>
                    <a:pt x="24" y="22"/>
                    <a:pt x="24" y="22"/>
                    <a:pt x="24" y="22"/>
                  </a:cubicBezTo>
                  <a:cubicBezTo>
                    <a:pt x="23" y="22"/>
                    <a:pt x="23" y="22"/>
                    <a:pt x="23" y="22"/>
                  </a:cubicBezTo>
                  <a:cubicBezTo>
                    <a:pt x="22" y="21"/>
                    <a:pt x="22" y="21"/>
                    <a:pt x="22" y="21"/>
                  </a:cubicBezTo>
                  <a:cubicBezTo>
                    <a:pt x="22" y="21"/>
                    <a:pt x="22" y="21"/>
                    <a:pt x="22" y="21"/>
                  </a:cubicBezTo>
                  <a:cubicBezTo>
                    <a:pt x="22" y="20"/>
                    <a:pt x="22" y="20"/>
                    <a:pt x="22" y="20"/>
                  </a:cubicBezTo>
                  <a:close/>
                  <a:moveTo>
                    <a:pt x="14" y="15"/>
                  </a:moveTo>
                  <a:cubicBezTo>
                    <a:pt x="14" y="15"/>
                    <a:pt x="14" y="15"/>
                    <a:pt x="14" y="15"/>
                  </a:cubicBezTo>
                  <a:cubicBezTo>
                    <a:pt x="16" y="15"/>
                    <a:pt x="16" y="15"/>
                    <a:pt x="16" y="15"/>
                  </a:cubicBezTo>
                  <a:cubicBezTo>
                    <a:pt x="16" y="15"/>
                    <a:pt x="16" y="15"/>
                    <a:pt x="16" y="15"/>
                  </a:cubicBezTo>
                  <a:cubicBezTo>
                    <a:pt x="17" y="16"/>
                    <a:pt x="17" y="16"/>
                    <a:pt x="17" y="16"/>
                  </a:cubicBezTo>
                  <a:cubicBezTo>
                    <a:pt x="18" y="16"/>
                    <a:pt x="18" y="16"/>
                    <a:pt x="18" y="16"/>
                  </a:cubicBezTo>
                  <a:cubicBezTo>
                    <a:pt x="18" y="16"/>
                    <a:pt x="18" y="16"/>
                    <a:pt x="18" y="16"/>
                  </a:cubicBezTo>
                  <a:cubicBezTo>
                    <a:pt x="18" y="16"/>
                    <a:pt x="18" y="16"/>
                    <a:pt x="18" y="16"/>
                  </a:cubicBezTo>
                  <a:cubicBezTo>
                    <a:pt x="18" y="16"/>
                    <a:pt x="18" y="16"/>
                    <a:pt x="18" y="16"/>
                  </a:cubicBezTo>
                  <a:cubicBezTo>
                    <a:pt x="20" y="17"/>
                    <a:pt x="20" y="17"/>
                    <a:pt x="20" y="17"/>
                  </a:cubicBezTo>
                  <a:cubicBezTo>
                    <a:pt x="20" y="18"/>
                    <a:pt x="20" y="18"/>
                    <a:pt x="20" y="18"/>
                  </a:cubicBezTo>
                  <a:cubicBezTo>
                    <a:pt x="20" y="18"/>
                    <a:pt x="20" y="18"/>
                    <a:pt x="20" y="18"/>
                  </a:cubicBezTo>
                  <a:cubicBezTo>
                    <a:pt x="20" y="18"/>
                    <a:pt x="20" y="18"/>
                    <a:pt x="20" y="18"/>
                  </a:cubicBezTo>
                  <a:cubicBezTo>
                    <a:pt x="20" y="19"/>
                    <a:pt x="20" y="19"/>
                    <a:pt x="20" y="19"/>
                  </a:cubicBezTo>
                  <a:cubicBezTo>
                    <a:pt x="21" y="19"/>
                    <a:pt x="21" y="19"/>
                    <a:pt x="21" y="19"/>
                  </a:cubicBezTo>
                  <a:cubicBezTo>
                    <a:pt x="21" y="19"/>
                    <a:pt x="21" y="19"/>
                    <a:pt x="21" y="19"/>
                  </a:cubicBezTo>
                  <a:cubicBezTo>
                    <a:pt x="22" y="19"/>
                    <a:pt x="22" y="19"/>
                    <a:pt x="22" y="19"/>
                  </a:cubicBezTo>
                  <a:cubicBezTo>
                    <a:pt x="21" y="20"/>
                    <a:pt x="21" y="20"/>
                    <a:pt x="21" y="20"/>
                  </a:cubicBezTo>
                  <a:cubicBezTo>
                    <a:pt x="21" y="20"/>
                    <a:pt x="21" y="20"/>
                    <a:pt x="21" y="20"/>
                  </a:cubicBezTo>
                  <a:cubicBezTo>
                    <a:pt x="20" y="20"/>
                    <a:pt x="20" y="20"/>
                    <a:pt x="20" y="20"/>
                  </a:cubicBezTo>
                  <a:cubicBezTo>
                    <a:pt x="20" y="20"/>
                    <a:pt x="20" y="20"/>
                    <a:pt x="20" y="20"/>
                  </a:cubicBezTo>
                  <a:cubicBezTo>
                    <a:pt x="20" y="19"/>
                    <a:pt x="20" y="19"/>
                    <a:pt x="20" y="19"/>
                  </a:cubicBezTo>
                  <a:cubicBezTo>
                    <a:pt x="20" y="19"/>
                    <a:pt x="20" y="19"/>
                    <a:pt x="20" y="19"/>
                  </a:cubicBezTo>
                  <a:cubicBezTo>
                    <a:pt x="19" y="19"/>
                    <a:pt x="19" y="19"/>
                    <a:pt x="19" y="19"/>
                  </a:cubicBezTo>
                  <a:cubicBezTo>
                    <a:pt x="19" y="18"/>
                    <a:pt x="19" y="18"/>
                    <a:pt x="19" y="18"/>
                  </a:cubicBezTo>
                  <a:cubicBezTo>
                    <a:pt x="19" y="18"/>
                    <a:pt x="19" y="18"/>
                    <a:pt x="19" y="18"/>
                  </a:cubicBezTo>
                  <a:cubicBezTo>
                    <a:pt x="18" y="18"/>
                    <a:pt x="18" y="18"/>
                    <a:pt x="18" y="18"/>
                  </a:cubicBezTo>
                  <a:cubicBezTo>
                    <a:pt x="17" y="17"/>
                    <a:pt x="17" y="17"/>
                    <a:pt x="17" y="17"/>
                  </a:cubicBezTo>
                  <a:cubicBezTo>
                    <a:pt x="17" y="17"/>
                    <a:pt x="17" y="17"/>
                    <a:pt x="17" y="17"/>
                  </a:cubicBezTo>
                  <a:cubicBezTo>
                    <a:pt x="16" y="17"/>
                    <a:pt x="16" y="17"/>
                    <a:pt x="16" y="17"/>
                  </a:cubicBezTo>
                  <a:cubicBezTo>
                    <a:pt x="16" y="16"/>
                    <a:pt x="16" y="16"/>
                    <a:pt x="16" y="16"/>
                  </a:cubicBezTo>
                  <a:cubicBezTo>
                    <a:pt x="16" y="16"/>
                    <a:pt x="16" y="16"/>
                    <a:pt x="16" y="16"/>
                  </a:cubicBezTo>
                  <a:cubicBezTo>
                    <a:pt x="15" y="16"/>
                    <a:pt x="15" y="16"/>
                    <a:pt x="15" y="16"/>
                  </a:cubicBezTo>
                  <a:cubicBezTo>
                    <a:pt x="15" y="15"/>
                    <a:pt x="15" y="15"/>
                    <a:pt x="15" y="15"/>
                  </a:cubicBezTo>
                  <a:cubicBezTo>
                    <a:pt x="14" y="15"/>
                    <a:pt x="14" y="15"/>
                    <a:pt x="14" y="15"/>
                  </a:cubicBezTo>
                  <a:cubicBezTo>
                    <a:pt x="14" y="15"/>
                    <a:pt x="14" y="15"/>
                    <a:pt x="14" y="15"/>
                  </a:cubicBezTo>
                  <a:close/>
                  <a:moveTo>
                    <a:pt x="15" y="27"/>
                  </a:moveTo>
                  <a:cubicBezTo>
                    <a:pt x="15" y="27"/>
                    <a:pt x="15" y="27"/>
                    <a:pt x="15" y="27"/>
                  </a:cubicBezTo>
                  <a:cubicBezTo>
                    <a:pt x="15" y="28"/>
                    <a:pt x="15" y="28"/>
                    <a:pt x="15" y="28"/>
                  </a:cubicBezTo>
                  <a:cubicBezTo>
                    <a:pt x="16" y="28"/>
                    <a:pt x="16" y="28"/>
                    <a:pt x="16" y="28"/>
                  </a:cubicBezTo>
                  <a:cubicBezTo>
                    <a:pt x="15" y="29"/>
                    <a:pt x="15" y="29"/>
                    <a:pt x="15" y="29"/>
                  </a:cubicBezTo>
                  <a:cubicBezTo>
                    <a:pt x="15" y="29"/>
                    <a:pt x="15" y="29"/>
                    <a:pt x="15" y="29"/>
                  </a:cubicBezTo>
                  <a:cubicBezTo>
                    <a:pt x="15" y="28"/>
                    <a:pt x="15" y="28"/>
                    <a:pt x="15" y="28"/>
                  </a:cubicBezTo>
                  <a:cubicBezTo>
                    <a:pt x="15" y="28"/>
                    <a:pt x="15" y="28"/>
                    <a:pt x="15" y="28"/>
                  </a:cubicBezTo>
                  <a:cubicBezTo>
                    <a:pt x="15" y="27"/>
                    <a:pt x="15" y="27"/>
                    <a:pt x="15" y="27"/>
                  </a:cubicBezTo>
                  <a:close/>
                  <a:moveTo>
                    <a:pt x="15" y="26"/>
                  </a:moveTo>
                  <a:cubicBezTo>
                    <a:pt x="15" y="27"/>
                    <a:pt x="15" y="27"/>
                    <a:pt x="15" y="27"/>
                  </a:cubicBezTo>
                  <a:cubicBezTo>
                    <a:pt x="15" y="27"/>
                    <a:pt x="15" y="27"/>
                    <a:pt x="15" y="27"/>
                  </a:cubicBezTo>
                  <a:lnTo>
                    <a:pt x="15"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8" name="Freeform 76"/>
            <p:cNvSpPr>
              <a:spLocks noEditPoints="1"/>
            </p:cNvSpPr>
            <p:nvPr/>
          </p:nvSpPr>
          <p:spPr bwMode="auto">
            <a:xfrm>
              <a:off x="6205895" y="3103523"/>
              <a:ext cx="166599" cy="116964"/>
            </a:xfrm>
            <a:custGeom>
              <a:avLst/>
              <a:gdLst>
                <a:gd name="T0" fmla="*/ 4 w 93"/>
                <a:gd name="T1" fmla="*/ 11 h 67"/>
                <a:gd name="T2" fmla="*/ 19 w 93"/>
                <a:gd name="T3" fmla="*/ 15 h 67"/>
                <a:gd name="T4" fmla="*/ 30 w 93"/>
                <a:gd name="T5" fmla="*/ 19 h 67"/>
                <a:gd name="T6" fmla="*/ 30 w 93"/>
                <a:gd name="T7" fmla="*/ 8 h 67"/>
                <a:gd name="T8" fmla="*/ 26 w 93"/>
                <a:gd name="T9" fmla="*/ 0 h 67"/>
                <a:gd name="T10" fmla="*/ 37 w 93"/>
                <a:gd name="T11" fmla="*/ 8 h 67"/>
                <a:gd name="T12" fmla="*/ 49 w 93"/>
                <a:gd name="T13" fmla="*/ 11 h 67"/>
                <a:gd name="T14" fmla="*/ 56 w 93"/>
                <a:gd name="T15" fmla="*/ 8 h 67"/>
                <a:gd name="T16" fmla="*/ 63 w 93"/>
                <a:gd name="T17" fmla="*/ 4 h 67"/>
                <a:gd name="T18" fmla="*/ 71 w 93"/>
                <a:gd name="T19" fmla="*/ 11 h 67"/>
                <a:gd name="T20" fmla="*/ 78 w 93"/>
                <a:gd name="T21" fmla="*/ 19 h 67"/>
                <a:gd name="T22" fmla="*/ 82 w 93"/>
                <a:gd name="T23" fmla="*/ 26 h 67"/>
                <a:gd name="T24" fmla="*/ 89 w 93"/>
                <a:gd name="T25" fmla="*/ 26 h 67"/>
                <a:gd name="T26" fmla="*/ 89 w 93"/>
                <a:gd name="T27" fmla="*/ 30 h 67"/>
                <a:gd name="T28" fmla="*/ 82 w 93"/>
                <a:gd name="T29" fmla="*/ 30 h 67"/>
                <a:gd name="T30" fmla="*/ 78 w 93"/>
                <a:gd name="T31" fmla="*/ 37 h 67"/>
                <a:gd name="T32" fmla="*/ 78 w 93"/>
                <a:gd name="T33" fmla="*/ 45 h 67"/>
                <a:gd name="T34" fmla="*/ 78 w 93"/>
                <a:gd name="T35" fmla="*/ 48 h 67"/>
                <a:gd name="T36" fmla="*/ 78 w 93"/>
                <a:gd name="T37" fmla="*/ 52 h 67"/>
                <a:gd name="T38" fmla="*/ 74 w 93"/>
                <a:gd name="T39" fmla="*/ 60 h 67"/>
                <a:gd name="T40" fmla="*/ 74 w 93"/>
                <a:gd name="T41" fmla="*/ 52 h 67"/>
                <a:gd name="T42" fmla="*/ 71 w 93"/>
                <a:gd name="T43" fmla="*/ 52 h 67"/>
                <a:gd name="T44" fmla="*/ 74 w 93"/>
                <a:gd name="T45" fmla="*/ 60 h 67"/>
                <a:gd name="T46" fmla="*/ 74 w 93"/>
                <a:gd name="T47" fmla="*/ 63 h 67"/>
                <a:gd name="T48" fmla="*/ 71 w 93"/>
                <a:gd name="T49" fmla="*/ 67 h 67"/>
                <a:gd name="T50" fmla="*/ 67 w 93"/>
                <a:gd name="T51" fmla="*/ 67 h 67"/>
                <a:gd name="T52" fmla="*/ 60 w 93"/>
                <a:gd name="T53" fmla="*/ 60 h 67"/>
                <a:gd name="T54" fmla="*/ 60 w 93"/>
                <a:gd name="T55" fmla="*/ 52 h 67"/>
                <a:gd name="T56" fmla="*/ 63 w 93"/>
                <a:gd name="T57" fmla="*/ 52 h 67"/>
                <a:gd name="T58" fmla="*/ 60 w 93"/>
                <a:gd name="T59" fmla="*/ 48 h 67"/>
                <a:gd name="T60" fmla="*/ 56 w 93"/>
                <a:gd name="T61" fmla="*/ 45 h 67"/>
                <a:gd name="T62" fmla="*/ 52 w 93"/>
                <a:gd name="T63" fmla="*/ 48 h 67"/>
                <a:gd name="T64" fmla="*/ 49 w 93"/>
                <a:gd name="T65" fmla="*/ 52 h 67"/>
                <a:gd name="T66" fmla="*/ 41 w 93"/>
                <a:gd name="T67" fmla="*/ 56 h 67"/>
                <a:gd name="T68" fmla="*/ 41 w 93"/>
                <a:gd name="T69" fmla="*/ 56 h 67"/>
                <a:gd name="T70" fmla="*/ 37 w 93"/>
                <a:gd name="T71" fmla="*/ 60 h 67"/>
                <a:gd name="T72" fmla="*/ 34 w 93"/>
                <a:gd name="T73" fmla="*/ 60 h 67"/>
                <a:gd name="T74" fmla="*/ 37 w 93"/>
                <a:gd name="T75" fmla="*/ 52 h 67"/>
                <a:gd name="T76" fmla="*/ 37 w 93"/>
                <a:gd name="T77" fmla="*/ 48 h 67"/>
                <a:gd name="T78" fmla="*/ 30 w 93"/>
                <a:gd name="T79" fmla="*/ 45 h 67"/>
                <a:gd name="T80" fmla="*/ 19 w 93"/>
                <a:gd name="T81" fmla="*/ 37 h 67"/>
                <a:gd name="T82" fmla="*/ 23 w 93"/>
                <a:gd name="T83" fmla="*/ 34 h 67"/>
                <a:gd name="T84" fmla="*/ 15 w 93"/>
                <a:gd name="T85" fmla="*/ 26 h 67"/>
                <a:gd name="T86" fmla="*/ 12 w 93"/>
                <a:gd name="T87" fmla="*/ 19 h 67"/>
                <a:gd name="T88" fmla="*/ 4 w 93"/>
                <a:gd name="T89" fmla="*/ 15 h 67"/>
                <a:gd name="T90" fmla="*/ 30 w 93"/>
                <a:gd name="T91" fmla="*/ 60 h 67"/>
                <a:gd name="T92" fmla="*/ 19 w 93"/>
                <a:gd name="T93" fmla="*/ 48 h 67"/>
                <a:gd name="T94" fmla="*/ 15 w 93"/>
                <a:gd name="T95" fmla="*/ 45 h 67"/>
                <a:gd name="T96" fmla="*/ 8 w 93"/>
                <a:gd name="T97" fmla="*/ 41 h 67"/>
                <a:gd name="T98" fmla="*/ 0 w 93"/>
                <a:gd name="T99" fmla="*/ 41 h 67"/>
                <a:gd name="T100" fmla="*/ 4 w 93"/>
                <a:gd name="T101" fmla="*/ 45 h 67"/>
                <a:gd name="T102" fmla="*/ 8 w 93"/>
                <a:gd name="T103" fmla="*/ 45 h 67"/>
                <a:gd name="T104" fmla="*/ 8 w 93"/>
                <a:gd name="T105" fmla="*/ 52 h 67"/>
                <a:gd name="T106" fmla="*/ 15 w 93"/>
                <a:gd name="T107" fmla="*/ 56 h 67"/>
                <a:gd name="T108" fmla="*/ 26 w 93"/>
                <a:gd name="T109" fmla="*/ 60 h 67"/>
                <a:gd name="T110" fmla="*/ 30 w 93"/>
                <a:gd name="T111" fmla="*/ 60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93" h="67">
                  <a:moveTo>
                    <a:pt x="4" y="15"/>
                  </a:moveTo>
                  <a:lnTo>
                    <a:pt x="4" y="11"/>
                  </a:lnTo>
                  <a:lnTo>
                    <a:pt x="8" y="11"/>
                  </a:lnTo>
                  <a:lnTo>
                    <a:pt x="19" y="15"/>
                  </a:lnTo>
                  <a:lnTo>
                    <a:pt x="26" y="15"/>
                  </a:lnTo>
                  <a:lnTo>
                    <a:pt x="30" y="19"/>
                  </a:lnTo>
                  <a:lnTo>
                    <a:pt x="30" y="11"/>
                  </a:lnTo>
                  <a:lnTo>
                    <a:pt x="30" y="8"/>
                  </a:lnTo>
                  <a:lnTo>
                    <a:pt x="26" y="8"/>
                  </a:lnTo>
                  <a:lnTo>
                    <a:pt x="26" y="0"/>
                  </a:lnTo>
                  <a:lnTo>
                    <a:pt x="30" y="4"/>
                  </a:lnTo>
                  <a:lnTo>
                    <a:pt x="37" y="8"/>
                  </a:lnTo>
                  <a:lnTo>
                    <a:pt x="41" y="11"/>
                  </a:lnTo>
                  <a:lnTo>
                    <a:pt x="49" y="11"/>
                  </a:lnTo>
                  <a:lnTo>
                    <a:pt x="49" y="8"/>
                  </a:lnTo>
                  <a:lnTo>
                    <a:pt x="56" y="8"/>
                  </a:lnTo>
                  <a:lnTo>
                    <a:pt x="60" y="0"/>
                  </a:lnTo>
                  <a:lnTo>
                    <a:pt x="63" y="4"/>
                  </a:lnTo>
                  <a:lnTo>
                    <a:pt x="71" y="8"/>
                  </a:lnTo>
                  <a:lnTo>
                    <a:pt x="71" y="11"/>
                  </a:lnTo>
                  <a:lnTo>
                    <a:pt x="71" y="15"/>
                  </a:lnTo>
                  <a:lnTo>
                    <a:pt x="78" y="19"/>
                  </a:lnTo>
                  <a:lnTo>
                    <a:pt x="78" y="23"/>
                  </a:lnTo>
                  <a:lnTo>
                    <a:pt x="82" y="26"/>
                  </a:lnTo>
                  <a:lnTo>
                    <a:pt x="86" y="26"/>
                  </a:lnTo>
                  <a:lnTo>
                    <a:pt x="89" y="26"/>
                  </a:lnTo>
                  <a:lnTo>
                    <a:pt x="93" y="30"/>
                  </a:lnTo>
                  <a:lnTo>
                    <a:pt x="89" y="30"/>
                  </a:lnTo>
                  <a:lnTo>
                    <a:pt x="89" y="30"/>
                  </a:lnTo>
                  <a:lnTo>
                    <a:pt x="82" y="30"/>
                  </a:lnTo>
                  <a:lnTo>
                    <a:pt x="78" y="34"/>
                  </a:lnTo>
                  <a:lnTo>
                    <a:pt x="78" y="37"/>
                  </a:lnTo>
                  <a:lnTo>
                    <a:pt x="78" y="41"/>
                  </a:lnTo>
                  <a:lnTo>
                    <a:pt x="78" y="45"/>
                  </a:lnTo>
                  <a:lnTo>
                    <a:pt x="78" y="45"/>
                  </a:lnTo>
                  <a:lnTo>
                    <a:pt x="78" y="48"/>
                  </a:lnTo>
                  <a:lnTo>
                    <a:pt x="78" y="48"/>
                  </a:lnTo>
                  <a:lnTo>
                    <a:pt x="78" y="52"/>
                  </a:lnTo>
                  <a:lnTo>
                    <a:pt x="78" y="56"/>
                  </a:lnTo>
                  <a:lnTo>
                    <a:pt x="74" y="60"/>
                  </a:lnTo>
                  <a:lnTo>
                    <a:pt x="74" y="56"/>
                  </a:lnTo>
                  <a:lnTo>
                    <a:pt x="74" y="52"/>
                  </a:lnTo>
                  <a:lnTo>
                    <a:pt x="74" y="52"/>
                  </a:lnTo>
                  <a:lnTo>
                    <a:pt x="71" y="52"/>
                  </a:lnTo>
                  <a:lnTo>
                    <a:pt x="71" y="56"/>
                  </a:lnTo>
                  <a:lnTo>
                    <a:pt x="74" y="60"/>
                  </a:lnTo>
                  <a:lnTo>
                    <a:pt x="71" y="60"/>
                  </a:lnTo>
                  <a:lnTo>
                    <a:pt x="74" y="63"/>
                  </a:lnTo>
                  <a:lnTo>
                    <a:pt x="74" y="67"/>
                  </a:lnTo>
                  <a:lnTo>
                    <a:pt x="71" y="67"/>
                  </a:lnTo>
                  <a:lnTo>
                    <a:pt x="71" y="67"/>
                  </a:lnTo>
                  <a:lnTo>
                    <a:pt x="67" y="67"/>
                  </a:lnTo>
                  <a:lnTo>
                    <a:pt x="63" y="63"/>
                  </a:lnTo>
                  <a:lnTo>
                    <a:pt x="60" y="60"/>
                  </a:lnTo>
                  <a:lnTo>
                    <a:pt x="63" y="56"/>
                  </a:lnTo>
                  <a:lnTo>
                    <a:pt x="60" y="52"/>
                  </a:lnTo>
                  <a:lnTo>
                    <a:pt x="60" y="52"/>
                  </a:lnTo>
                  <a:lnTo>
                    <a:pt x="63" y="52"/>
                  </a:lnTo>
                  <a:lnTo>
                    <a:pt x="60" y="48"/>
                  </a:lnTo>
                  <a:lnTo>
                    <a:pt x="60" y="48"/>
                  </a:lnTo>
                  <a:lnTo>
                    <a:pt x="56" y="45"/>
                  </a:lnTo>
                  <a:lnTo>
                    <a:pt x="56" y="45"/>
                  </a:lnTo>
                  <a:lnTo>
                    <a:pt x="56" y="45"/>
                  </a:lnTo>
                  <a:lnTo>
                    <a:pt x="52" y="48"/>
                  </a:lnTo>
                  <a:lnTo>
                    <a:pt x="49" y="48"/>
                  </a:lnTo>
                  <a:lnTo>
                    <a:pt x="49" y="52"/>
                  </a:lnTo>
                  <a:lnTo>
                    <a:pt x="45" y="52"/>
                  </a:lnTo>
                  <a:lnTo>
                    <a:pt x="41" y="56"/>
                  </a:lnTo>
                  <a:lnTo>
                    <a:pt x="41" y="56"/>
                  </a:lnTo>
                  <a:lnTo>
                    <a:pt x="41" y="56"/>
                  </a:lnTo>
                  <a:lnTo>
                    <a:pt x="41" y="60"/>
                  </a:lnTo>
                  <a:lnTo>
                    <a:pt x="37" y="60"/>
                  </a:lnTo>
                  <a:lnTo>
                    <a:pt x="34" y="60"/>
                  </a:lnTo>
                  <a:lnTo>
                    <a:pt x="34" y="60"/>
                  </a:lnTo>
                  <a:lnTo>
                    <a:pt x="34" y="56"/>
                  </a:lnTo>
                  <a:lnTo>
                    <a:pt x="37" y="52"/>
                  </a:lnTo>
                  <a:lnTo>
                    <a:pt x="34" y="48"/>
                  </a:lnTo>
                  <a:lnTo>
                    <a:pt x="37" y="48"/>
                  </a:lnTo>
                  <a:lnTo>
                    <a:pt x="34" y="45"/>
                  </a:lnTo>
                  <a:lnTo>
                    <a:pt x="30" y="45"/>
                  </a:lnTo>
                  <a:lnTo>
                    <a:pt x="23" y="41"/>
                  </a:lnTo>
                  <a:lnTo>
                    <a:pt x="19" y="37"/>
                  </a:lnTo>
                  <a:lnTo>
                    <a:pt x="23" y="34"/>
                  </a:lnTo>
                  <a:lnTo>
                    <a:pt x="23" y="34"/>
                  </a:lnTo>
                  <a:lnTo>
                    <a:pt x="15" y="26"/>
                  </a:lnTo>
                  <a:lnTo>
                    <a:pt x="15" y="26"/>
                  </a:lnTo>
                  <a:lnTo>
                    <a:pt x="15" y="23"/>
                  </a:lnTo>
                  <a:lnTo>
                    <a:pt x="12" y="19"/>
                  </a:lnTo>
                  <a:lnTo>
                    <a:pt x="8" y="19"/>
                  </a:lnTo>
                  <a:lnTo>
                    <a:pt x="4" y="15"/>
                  </a:lnTo>
                  <a:lnTo>
                    <a:pt x="4" y="15"/>
                  </a:lnTo>
                  <a:close/>
                  <a:moveTo>
                    <a:pt x="30" y="60"/>
                  </a:moveTo>
                  <a:lnTo>
                    <a:pt x="23" y="48"/>
                  </a:lnTo>
                  <a:lnTo>
                    <a:pt x="19" y="48"/>
                  </a:lnTo>
                  <a:lnTo>
                    <a:pt x="15" y="45"/>
                  </a:lnTo>
                  <a:lnTo>
                    <a:pt x="15" y="45"/>
                  </a:lnTo>
                  <a:lnTo>
                    <a:pt x="12" y="45"/>
                  </a:lnTo>
                  <a:lnTo>
                    <a:pt x="8" y="41"/>
                  </a:lnTo>
                  <a:lnTo>
                    <a:pt x="4" y="41"/>
                  </a:lnTo>
                  <a:lnTo>
                    <a:pt x="0" y="41"/>
                  </a:lnTo>
                  <a:lnTo>
                    <a:pt x="4" y="45"/>
                  </a:lnTo>
                  <a:lnTo>
                    <a:pt x="4" y="45"/>
                  </a:lnTo>
                  <a:lnTo>
                    <a:pt x="4" y="45"/>
                  </a:lnTo>
                  <a:lnTo>
                    <a:pt x="8" y="45"/>
                  </a:lnTo>
                  <a:lnTo>
                    <a:pt x="8" y="48"/>
                  </a:lnTo>
                  <a:lnTo>
                    <a:pt x="8" y="52"/>
                  </a:lnTo>
                  <a:lnTo>
                    <a:pt x="15" y="56"/>
                  </a:lnTo>
                  <a:lnTo>
                    <a:pt x="15" y="56"/>
                  </a:lnTo>
                  <a:lnTo>
                    <a:pt x="23" y="60"/>
                  </a:lnTo>
                  <a:lnTo>
                    <a:pt x="26" y="60"/>
                  </a:lnTo>
                  <a:lnTo>
                    <a:pt x="30" y="60"/>
                  </a:lnTo>
                  <a:lnTo>
                    <a:pt x="30" y="6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9" name="Freeform 77"/>
            <p:cNvSpPr/>
            <p:nvPr/>
          </p:nvSpPr>
          <p:spPr bwMode="auto">
            <a:xfrm>
              <a:off x="6200521" y="3182079"/>
              <a:ext cx="596531" cy="427702"/>
            </a:xfrm>
            <a:custGeom>
              <a:avLst/>
              <a:gdLst>
                <a:gd name="T0" fmla="*/ 11 w 333"/>
                <a:gd name="T1" fmla="*/ 3 h 245"/>
                <a:gd name="T2" fmla="*/ 29 w 333"/>
                <a:gd name="T3" fmla="*/ 15 h 245"/>
                <a:gd name="T4" fmla="*/ 40 w 333"/>
                <a:gd name="T5" fmla="*/ 15 h 245"/>
                <a:gd name="T6" fmla="*/ 48 w 333"/>
                <a:gd name="T7" fmla="*/ 7 h 245"/>
                <a:gd name="T8" fmla="*/ 59 w 333"/>
                <a:gd name="T9" fmla="*/ 0 h 245"/>
                <a:gd name="T10" fmla="*/ 63 w 333"/>
                <a:gd name="T11" fmla="*/ 7 h 245"/>
                <a:gd name="T12" fmla="*/ 70 w 333"/>
                <a:gd name="T13" fmla="*/ 22 h 245"/>
                <a:gd name="T14" fmla="*/ 77 w 333"/>
                <a:gd name="T15" fmla="*/ 26 h 245"/>
                <a:gd name="T16" fmla="*/ 85 w 333"/>
                <a:gd name="T17" fmla="*/ 37 h 245"/>
                <a:gd name="T18" fmla="*/ 103 w 333"/>
                <a:gd name="T19" fmla="*/ 41 h 245"/>
                <a:gd name="T20" fmla="*/ 126 w 333"/>
                <a:gd name="T21" fmla="*/ 52 h 245"/>
                <a:gd name="T22" fmla="*/ 163 w 333"/>
                <a:gd name="T23" fmla="*/ 48 h 245"/>
                <a:gd name="T24" fmla="*/ 174 w 333"/>
                <a:gd name="T25" fmla="*/ 37 h 245"/>
                <a:gd name="T26" fmla="*/ 192 w 333"/>
                <a:gd name="T27" fmla="*/ 22 h 245"/>
                <a:gd name="T28" fmla="*/ 211 w 333"/>
                <a:gd name="T29" fmla="*/ 22 h 245"/>
                <a:gd name="T30" fmla="*/ 237 w 333"/>
                <a:gd name="T31" fmla="*/ 29 h 245"/>
                <a:gd name="T32" fmla="*/ 251 w 333"/>
                <a:gd name="T33" fmla="*/ 37 h 245"/>
                <a:gd name="T34" fmla="*/ 277 w 333"/>
                <a:gd name="T35" fmla="*/ 55 h 245"/>
                <a:gd name="T36" fmla="*/ 281 w 333"/>
                <a:gd name="T37" fmla="*/ 70 h 245"/>
                <a:gd name="T38" fmla="*/ 281 w 333"/>
                <a:gd name="T39" fmla="*/ 78 h 245"/>
                <a:gd name="T40" fmla="*/ 274 w 333"/>
                <a:gd name="T41" fmla="*/ 89 h 245"/>
                <a:gd name="T42" fmla="*/ 281 w 333"/>
                <a:gd name="T43" fmla="*/ 100 h 245"/>
                <a:gd name="T44" fmla="*/ 281 w 333"/>
                <a:gd name="T45" fmla="*/ 126 h 245"/>
                <a:gd name="T46" fmla="*/ 300 w 333"/>
                <a:gd name="T47" fmla="*/ 144 h 245"/>
                <a:gd name="T48" fmla="*/ 300 w 333"/>
                <a:gd name="T49" fmla="*/ 182 h 245"/>
                <a:gd name="T50" fmla="*/ 318 w 333"/>
                <a:gd name="T51" fmla="*/ 189 h 245"/>
                <a:gd name="T52" fmla="*/ 326 w 333"/>
                <a:gd name="T53" fmla="*/ 204 h 245"/>
                <a:gd name="T54" fmla="*/ 333 w 333"/>
                <a:gd name="T55" fmla="*/ 219 h 245"/>
                <a:gd name="T56" fmla="*/ 311 w 333"/>
                <a:gd name="T57" fmla="*/ 222 h 245"/>
                <a:gd name="T58" fmla="*/ 311 w 333"/>
                <a:gd name="T59" fmla="*/ 241 h 245"/>
                <a:gd name="T60" fmla="*/ 296 w 333"/>
                <a:gd name="T61" fmla="*/ 241 h 245"/>
                <a:gd name="T62" fmla="*/ 289 w 333"/>
                <a:gd name="T63" fmla="*/ 241 h 245"/>
                <a:gd name="T64" fmla="*/ 263 w 333"/>
                <a:gd name="T65" fmla="*/ 237 h 245"/>
                <a:gd name="T66" fmla="*/ 248 w 333"/>
                <a:gd name="T67" fmla="*/ 233 h 245"/>
                <a:gd name="T68" fmla="*/ 233 w 333"/>
                <a:gd name="T69" fmla="*/ 222 h 245"/>
                <a:gd name="T70" fmla="*/ 226 w 333"/>
                <a:gd name="T71" fmla="*/ 211 h 245"/>
                <a:gd name="T72" fmla="*/ 207 w 333"/>
                <a:gd name="T73" fmla="*/ 211 h 245"/>
                <a:gd name="T74" fmla="*/ 185 w 333"/>
                <a:gd name="T75" fmla="*/ 215 h 245"/>
                <a:gd name="T76" fmla="*/ 166 w 333"/>
                <a:gd name="T77" fmla="*/ 211 h 245"/>
                <a:gd name="T78" fmla="*/ 159 w 333"/>
                <a:gd name="T79" fmla="*/ 204 h 245"/>
                <a:gd name="T80" fmla="*/ 140 w 333"/>
                <a:gd name="T81" fmla="*/ 200 h 245"/>
                <a:gd name="T82" fmla="*/ 126 w 333"/>
                <a:gd name="T83" fmla="*/ 185 h 245"/>
                <a:gd name="T84" fmla="*/ 126 w 333"/>
                <a:gd name="T85" fmla="*/ 182 h 245"/>
                <a:gd name="T86" fmla="*/ 114 w 333"/>
                <a:gd name="T87" fmla="*/ 163 h 245"/>
                <a:gd name="T88" fmla="*/ 100 w 333"/>
                <a:gd name="T89" fmla="*/ 163 h 245"/>
                <a:gd name="T90" fmla="*/ 96 w 333"/>
                <a:gd name="T91" fmla="*/ 159 h 245"/>
                <a:gd name="T92" fmla="*/ 92 w 333"/>
                <a:gd name="T93" fmla="*/ 163 h 245"/>
                <a:gd name="T94" fmla="*/ 85 w 333"/>
                <a:gd name="T95" fmla="*/ 159 h 245"/>
                <a:gd name="T96" fmla="*/ 74 w 333"/>
                <a:gd name="T97" fmla="*/ 141 h 245"/>
                <a:gd name="T98" fmla="*/ 66 w 333"/>
                <a:gd name="T99" fmla="*/ 122 h 245"/>
                <a:gd name="T100" fmla="*/ 44 w 333"/>
                <a:gd name="T101" fmla="*/ 115 h 245"/>
                <a:gd name="T102" fmla="*/ 40 w 333"/>
                <a:gd name="T103" fmla="*/ 104 h 245"/>
                <a:gd name="T104" fmla="*/ 33 w 333"/>
                <a:gd name="T105" fmla="*/ 96 h 245"/>
                <a:gd name="T106" fmla="*/ 37 w 333"/>
                <a:gd name="T107" fmla="*/ 81 h 245"/>
                <a:gd name="T108" fmla="*/ 40 w 333"/>
                <a:gd name="T109" fmla="*/ 70 h 245"/>
                <a:gd name="T110" fmla="*/ 40 w 333"/>
                <a:gd name="T111" fmla="*/ 67 h 245"/>
                <a:gd name="T112" fmla="*/ 26 w 333"/>
                <a:gd name="T113" fmla="*/ 63 h 245"/>
                <a:gd name="T114" fmla="*/ 18 w 333"/>
                <a:gd name="T115" fmla="*/ 52 h 245"/>
                <a:gd name="T116" fmla="*/ 11 w 333"/>
                <a:gd name="T117" fmla="*/ 41 h 245"/>
                <a:gd name="T118" fmla="*/ 7 w 333"/>
                <a:gd name="T119" fmla="*/ 22 h 245"/>
                <a:gd name="T120" fmla="*/ 0 w 333"/>
                <a:gd name="T121" fmla="*/ 7 h 245"/>
                <a:gd name="T122" fmla="*/ 7 w 333"/>
                <a:gd name="T123" fmla="*/ 0 h 2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33" h="245">
                  <a:moveTo>
                    <a:pt x="7" y="0"/>
                  </a:moveTo>
                  <a:lnTo>
                    <a:pt x="7" y="0"/>
                  </a:lnTo>
                  <a:lnTo>
                    <a:pt x="7" y="0"/>
                  </a:lnTo>
                  <a:lnTo>
                    <a:pt x="11" y="0"/>
                  </a:lnTo>
                  <a:lnTo>
                    <a:pt x="11" y="3"/>
                  </a:lnTo>
                  <a:lnTo>
                    <a:pt x="11" y="7"/>
                  </a:lnTo>
                  <a:lnTo>
                    <a:pt x="18" y="11"/>
                  </a:lnTo>
                  <a:lnTo>
                    <a:pt x="18" y="11"/>
                  </a:lnTo>
                  <a:lnTo>
                    <a:pt x="26" y="15"/>
                  </a:lnTo>
                  <a:lnTo>
                    <a:pt x="29" y="15"/>
                  </a:lnTo>
                  <a:lnTo>
                    <a:pt x="33" y="15"/>
                  </a:lnTo>
                  <a:lnTo>
                    <a:pt x="33" y="15"/>
                  </a:lnTo>
                  <a:lnTo>
                    <a:pt x="33" y="15"/>
                  </a:lnTo>
                  <a:lnTo>
                    <a:pt x="37" y="15"/>
                  </a:lnTo>
                  <a:lnTo>
                    <a:pt x="40" y="15"/>
                  </a:lnTo>
                  <a:lnTo>
                    <a:pt x="44" y="15"/>
                  </a:lnTo>
                  <a:lnTo>
                    <a:pt x="44" y="11"/>
                  </a:lnTo>
                  <a:lnTo>
                    <a:pt x="44" y="11"/>
                  </a:lnTo>
                  <a:lnTo>
                    <a:pt x="44" y="11"/>
                  </a:lnTo>
                  <a:lnTo>
                    <a:pt x="48" y="7"/>
                  </a:lnTo>
                  <a:lnTo>
                    <a:pt x="52" y="7"/>
                  </a:lnTo>
                  <a:lnTo>
                    <a:pt x="52" y="3"/>
                  </a:lnTo>
                  <a:lnTo>
                    <a:pt x="55" y="3"/>
                  </a:lnTo>
                  <a:lnTo>
                    <a:pt x="59" y="0"/>
                  </a:lnTo>
                  <a:lnTo>
                    <a:pt x="59" y="0"/>
                  </a:lnTo>
                  <a:lnTo>
                    <a:pt x="59" y="0"/>
                  </a:lnTo>
                  <a:lnTo>
                    <a:pt x="63" y="3"/>
                  </a:lnTo>
                  <a:lnTo>
                    <a:pt x="63" y="3"/>
                  </a:lnTo>
                  <a:lnTo>
                    <a:pt x="66" y="7"/>
                  </a:lnTo>
                  <a:lnTo>
                    <a:pt x="63" y="7"/>
                  </a:lnTo>
                  <a:lnTo>
                    <a:pt x="63" y="7"/>
                  </a:lnTo>
                  <a:lnTo>
                    <a:pt x="66" y="11"/>
                  </a:lnTo>
                  <a:lnTo>
                    <a:pt x="63" y="15"/>
                  </a:lnTo>
                  <a:lnTo>
                    <a:pt x="66" y="18"/>
                  </a:lnTo>
                  <a:lnTo>
                    <a:pt x="70" y="22"/>
                  </a:lnTo>
                  <a:lnTo>
                    <a:pt x="74" y="22"/>
                  </a:lnTo>
                  <a:lnTo>
                    <a:pt x="74" y="22"/>
                  </a:lnTo>
                  <a:lnTo>
                    <a:pt x="77" y="22"/>
                  </a:lnTo>
                  <a:lnTo>
                    <a:pt x="77" y="22"/>
                  </a:lnTo>
                  <a:lnTo>
                    <a:pt x="77" y="26"/>
                  </a:lnTo>
                  <a:lnTo>
                    <a:pt x="77" y="29"/>
                  </a:lnTo>
                  <a:lnTo>
                    <a:pt x="77" y="33"/>
                  </a:lnTo>
                  <a:lnTo>
                    <a:pt x="77" y="33"/>
                  </a:lnTo>
                  <a:lnTo>
                    <a:pt x="81" y="33"/>
                  </a:lnTo>
                  <a:lnTo>
                    <a:pt x="85" y="37"/>
                  </a:lnTo>
                  <a:lnTo>
                    <a:pt x="89" y="37"/>
                  </a:lnTo>
                  <a:lnTo>
                    <a:pt x="92" y="41"/>
                  </a:lnTo>
                  <a:lnTo>
                    <a:pt x="96" y="37"/>
                  </a:lnTo>
                  <a:lnTo>
                    <a:pt x="100" y="41"/>
                  </a:lnTo>
                  <a:lnTo>
                    <a:pt x="103" y="41"/>
                  </a:lnTo>
                  <a:lnTo>
                    <a:pt x="103" y="44"/>
                  </a:lnTo>
                  <a:lnTo>
                    <a:pt x="103" y="44"/>
                  </a:lnTo>
                  <a:lnTo>
                    <a:pt x="114" y="48"/>
                  </a:lnTo>
                  <a:lnTo>
                    <a:pt x="118" y="48"/>
                  </a:lnTo>
                  <a:lnTo>
                    <a:pt x="126" y="52"/>
                  </a:lnTo>
                  <a:lnTo>
                    <a:pt x="133" y="52"/>
                  </a:lnTo>
                  <a:lnTo>
                    <a:pt x="144" y="48"/>
                  </a:lnTo>
                  <a:lnTo>
                    <a:pt x="152" y="48"/>
                  </a:lnTo>
                  <a:lnTo>
                    <a:pt x="159" y="48"/>
                  </a:lnTo>
                  <a:lnTo>
                    <a:pt x="163" y="48"/>
                  </a:lnTo>
                  <a:lnTo>
                    <a:pt x="166" y="44"/>
                  </a:lnTo>
                  <a:lnTo>
                    <a:pt x="163" y="41"/>
                  </a:lnTo>
                  <a:lnTo>
                    <a:pt x="163" y="37"/>
                  </a:lnTo>
                  <a:lnTo>
                    <a:pt x="166" y="37"/>
                  </a:lnTo>
                  <a:lnTo>
                    <a:pt x="174" y="37"/>
                  </a:lnTo>
                  <a:lnTo>
                    <a:pt x="174" y="33"/>
                  </a:lnTo>
                  <a:lnTo>
                    <a:pt x="177" y="29"/>
                  </a:lnTo>
                  <a:lnTo>
                    <a:pt x="177" y="29"/>
                  </a:lnTo>
                  <a:lnTo>
                    <a:pt x="185" y="26"/>
                  </a:lnTo>
                  <a:lnTo>
                    <a:pt x="192" y="22"/>
                  </a:lnTo>
                  <a:lnTo>
                    <a:pt x="200" y="26"/>
                  </a:lnTo>
                  <a:lnTo>
                    <a:pt x="200" y="22"/>
                  </a:lnTo>
                  <a:lnTo>
                    <a:pt x="203" y="18"/>
                  </a:lnTo>
                  <a:lnTo>
                    <a:pt x="207" y="22"/>
                  </a:lnTo>
                  <a:lnTo>
                    <a:pt x="211" y="22"/>
                  </a:lnTo>
                  <a:lnTo>
                    <a:pt x="214" y="26"/>
                  </a:lnTo>
                  <a:lnTo>
                    <a:pt x="222" y="26"/>
                  </a:lnTo>
                  <a:lnTo>
                    <a:pt x="229" y="33"/>
                  </a:lnTo>
                  <a:lnTo>
                    <a:pt x="233" y="33"/>
                  </a:lnTo>
                  <a:lnTo>
                    <a:pt x="237" y="29"/>
                  </a:lnTo>
                  <a:lnTo>
                    <a:pt x="244" y="33"/>
                  </a:lnTo>
                  <a:lnTo>
                    <a:pt x="248" y="33"/>
                  </a:lnTo>
                  <a:lnTo>
                    <a:pt x="248" y="37"/>
                  </a:lnTo>
                  <a:lnTo>
                    <a:pt x="248" y="41"/>
                  </a:lnTo>
                  <a:lnTo>
                    <a:pt x="251" y="37"/>
                  </a:lnTo>
                  <a:lnTo>
                    <a:pt x="259" y="41"/>
                  </a:lnTo>
                  <a:lnTo>
                    <a:pt x="266" y="48"/>
                  </a:lnTo>
                  <a:lnTo>
                    <a:pt x="274" y="48"/>
                  </a:lnTo>
                  <a:lnTo>
                    <a:pt x="277" y="52"/>
                  </a:lnTo>
                  <a:lnTo>
                    <a:pt x="277" y="55"/>
                  </a:lnTo>
                  <a:lnTo>
                    <a:pt x="277" y="55"/>
                  </a:lnTo>
                  <a:lnTo>
                    <a:pt x="277" y="59"/>
                  </a:lnTo>
                  <a:lnTo>
                    <a:pt x="277" y="63"/>
                  </a:lnTo>
                  <a:lnTo>
                    <a:pt x="281" y="67"/>
                  </a:lnTo>
                  <a:lnTo>
                    <a:pt x="281" y="70"/>
                  </a:lnTo>
                  <a:lnTo>
                    <a:pt x="281" y="70"/>
                  </a:lnTo>
                  <a:lnTo>
                    <a:pt x="277" y="74"/>
                  </a:lnTo>
                  <a:lnTo>
                    <a:pt x="281" y="78"/>
                  </a:lnTo>
                  <a:lnTo>
                    <a:pt x="281" y="78"/>
                  </a:lnTo>
                  <a:lnTo>
                    <a:pt x="281" y="78"/>
                  </a:lnTo>
                  <a:lnTo>
                    <a:pt x="277" y="81"/>
                  </a:lnTo>
                  <a:lnTo>
                    <a:pt x="274" y="81"/>
                  </a:lnTo>
                  <a:lnTo>
                    <a:pt x="274" y="85"/>
                  </a:lnTo>
                  <a:lnTo>
                    <a:pt x="277" y="85"/>
                  </a:lnTo>
                  <a:lnTo>
                    <a:pt x="274" y="89"/>
                  </a:lnTo>
                  <a:lnTo>
                    <a:pt x="274" y="92"/>
                  </a:lnTo>
                  <a:lnTo>
                    <a:pt x="277" y="96"/>
                  </a:lnTo>
                  <a:lnTo>
                    <a:pt x="277" y="100"/>
                  </a:lnTo>
                  <a:lnTo>
                    <a:pt x="281" y="100"/>
                  </a:lnTo>
                  <a:lnTo>
                    <a:pt x="281" y="100"/>
                  </a:lnTo>
                  <a:lnTo>
                    <a:pt x="277" y="107"/>
                  </a:lnTo>
                  <a:lnTo>
                    <a:pt x="277" y="111"/>
                  </a:lnTo>
                  <a:lnTo>
                    <a:pt x="281" y="118"/>
                  </a:lnTo>
                  <a:lnTo>
                    <a:pt x="285" y="126"/>
                  </a:lnTo>
                  <a:lnTo>
                    <a:pt x="281" y="126"/>
                  </a:lnTo>
                  <a:lnTo>
                    <a:pt x="285" y="130"/>
                  </a:lnTo>
                  <a:lnTo>
                    <a:pt x="285" y="133"/>
                  </a:lnTo>
                  <a:lnTo>
                    <a:pt x="300" y="133"/>
                  </a:lnTo>
                  <a:lnTo>
                    <a:pt x="303" y="141"/>
                  </a:lnTo>
                  <a:lnTo>
                    <a:pt x="300" y="144"/>
                  </a:lnTo>
                  <a:lnTo>
                    <a:pt x="303" y="148"/>
                  </a:lnTo>
                  <a:lnTo>
                    <a:pt x="303" y="152"/>
                  </a:lnTo>
                  <a:lnTo>
                    <a:pt x="289" y="167"/>
                  </a:lnTo>
                  <a:lnTo>
                    <a:pt x="300" y="178"/>
                  </a:lnTo>
                  <a:lnTo>
                    <a:pt x="300" y="182"/>
                  </a:lnTo>
                  <a:lnTo>
                    <a:pt x="303" y="185"/>
                  </a:lnTo>
                  <a:lnTo>
                    <a:pt x="307" y="185"/>
                  </a:lnTo>
                  <a:lnTo>
                    <a:pt x="311" y="189"/>
                  </a:lnTo>
                  <a:lnTo>
                    <a:pt x="314" y="189"/>
                  </a:lnTo>
                  <a:lnTo>
                    <a:pt x="318" y="189"/>
                  </a:lnTo>
                  <a:lnTo>
                    <a:pt x="318" y="193"/>
                  </a:lnTo>
                  <a:lnTo>
                    <a:pt x="322" y="193"/>
                  </a:lnTo>
                  <a:lnTo>
                    <a:pt x="322" y="196"/>
                  </a:lnTo>
                  <a:lnTo>
                    <a:pt x="326" y="200"/>
                  </a:lnTo>
                  <a:lnTo>
                    <a:pt x="326" y="204"/>
                  </a:lnTo>
                  <a:lnTo>
                    <a:pt x="326" y="207"/>
                  </a:lnTo>
                  <a:lnTo>
                    <a:pt x="329" y="207"/>
                  </a:lnTo>
                  <a:lnTo>
                    <a:pt x="333" y="207"/>
                  </a:lnTo>
                  <a:lnTo>
                    <a:pt x="333" y="215"/>
                  </a:lnTo>
                  <a:lnTo>
                    <a:pt x="333" y="219"/>
                  </a:lnTo>
                  <a:lnTo>
                    <a:pt x="329" y="215"/>
                  </a:lnTo>
                  <a:lnTo>
                    <a:pt x="318" y="219"/>
                  </a:lnTo>
                  <a:lnTo>
                    <a:pt x="318" y="219"/>
                  </a:lnTo>
                  <a:lnTo>
                    <a:pt x="314" y="222"/>
                  </a:lnTo>
                  <a:lnTo>
                    <a:pt x="311" y="222"/>
                  </a:lnTo>
                  <a:lnTo>
                    <a:pt x="311" y="226"/>
                  </a:lnTo>
                  <a:lnTo>
                    <a:pt x="311" y="230"/>
                  </a:lnTo>
                  <a:lnTo>
                    <a:pt x="311" y="233"/>
                  </a:lnTo>
                  <a:lnTo>
                    <a:pt x="311" y="237"/>
                  </a:lnTo>
                  <a:lnTo>
                    <a:pt x="311" y="241"/>
                  </a:lnTo>
                  <a:lnTo>
                    <a:pt x="311" y="241"/>
                  </a:lnTo>
                  <a:lnTo>
                    <a:pt x="307" y="241"/>
                  </a:lnTo>
                  <a:lnTo>
                    <a:pt x="307" y="245"/>
                  </a:lnTo>
                  <a:lnTo>
                    <a:pt x="300" y="241"/>
                  </a:lnTo>
                  <a:lnTo>
                    <a:pt x="296" y="241"/>
                  </a:lnTo>
                  <a:lnTo>
                    <a:pt x="296" y="237"/>
                  </a:lnTo>
                  <a:lnTo>
                    <a:pt x="292" y="237"/>
                  </a:lnTo>
                  <a:lnTo>
                    <a:pt x="292" y="241"/>
                  </a:lnTo>
                  <a:lnTo>
                    <a:pt x="292" y="241"/>
                  </a:lnTo>
                  <a:lnTo>
                    <a:pt x="289" y="241"/>
                  </a:lnTo>
                  <a:lnTo>
                    <a:pt x="289" y="241"/>
                  </a:lnTo>
                  <a:lnTo>
                    <a:pt x="285" y="237"/>
                  </a:lnTo>
                  <a:lnTo>
                    <a:pt x="277" y="237"/>
                  </a:lnTo>
                  <a:lnTo>
                    <a:pt x="274" y="237"/>
                  </a:lnTo>
                  <a:lnTo>
                    <a:pt x="263" y="237"/>
                  </a:lnTo>
                  <a:lnTo>
                    <a:pt x="259" y="233"/>
                  </a:lnTo>
                  <a:lnTo>
                    <a:pt x="259" y="233"/>
                  </a:lnTo>
                  <a:lnTo>
                    <a:pt x="255" y="237"/>
                  </a:lnTo>
                  <a:lnTo>
                    <a:pt x="251" y="233"/>
                  </a:lnTo>
                  <a:lnTo>
                    <a:pt x="248" y="233"/>
                  </a:lnTo>
                  <a:lnTo>
                    <a:pt x="237" y="233"/>
                  </a:lnTo>
                  <a:lnTo>
                    <a:pt x="237" y="233"/>
                  </a:lnTo>
                  <a:lnTo>
                    <a:pt x="237" y="230"/>
                  </a:lnTo>
                  <a:lnTo>
                    <a:pt x="237" y="226"/>
                  </a:lnTo>
                  <a:lnTo>
                    <a:pt x="233" y="222"/>
                  </a:lnTo>
                  <a:lnTo>
                    <a:pt x="229" y="215"/>
                  </a:lnTo>
                  <a:lnTo>
                    <a:pt x="229" y="211"/>
                  </a:lnTo>
                  <a:lnTo>
                    <a:pt x="226" y="211"/>
                  </a:lnTo>
                  <a:lnTo>
                    <a:pt x="226" y="211"/>
                  </a:lnTo>
                  <a:lnTo>
                    <a:pt x="226" y="211"/>
                  </a:lnTo>
                  <a:lnTo>
                    <a:pt x="222" y="211"/>
                  </a:lnTo>
                  <a:lnTo>
                    <a:pt x="218" y="211"/>
                  </a:lnTo>
                  <a:lnTo>
                    <a:pt x="211" y="215"/>
                  </a:lnTo>
                  <a:lnTo>
                    <a:pt x="211" y="215"/>
                  </a:lnTo>
                  <a:lnTo>
                    <a:pt x="207" y="211"/>
                  </a:lnTo>
                  <a:lnTo>
                    <a:pt x="207" y="215"/>
                  </a:lnTo>
                  <a:lnTo>
                    <a:pt x="203" y="219"/>
                  </a:lnTo>
                  <a:lnTo>
                    <a:pt x="196" y="222"/>
                  </a:lnTo>
                  <a:lnTo>
                    <a:pt x="189" y="219"/>
                  </a:lnTo>
                  <a:lnTo>
                    <a:pt x="185" y="215"/>
                  </a:lnTo>
                  <a:lnTo>
                    <a:pt x="181" y="219"/>
                  </a:lnTo>
                  <a:lnTo>
                    <a:pt x="177" y="219"/>
                  </a:lnTo>
                  <a:lnTo>
                    <a:pt x="174" y="215"/>
                  </a:lnTo>
                  <a:lnTo>
                    <a:pt x="170" y="215"/>
                  </a:lnTo>
                  <a:lnTo>
                    <a:pt x="166" y="211"/>
                  </a:lnTo>
                  <a:lnTo>
                    <a:pt x="163" y="211"/>
                  </a:lnTo>
                  <a:lnTo>
                    <a:pt x="159" y="207"/>
                  </a:lnTo>
                  <a:lnTo>
                    <a:pt x="163" y="204"/>
                  </a:lnTo>
                  <a:lnTo>
                    <a:pt x="159" y="204"/>
                  </a:lnTo>
                  <a:lnTo>
                    <a:pt x="159" y="204"/>
                  </a:lnTo>
                  <a:lnTo>
                    <a:pt x="155" y="204"/>
                  </a:lnTo>
                  <a:lnTo>
                    <a:pt x="152" y="200"/>
                  </a:lnTo>
                  <a:lnTo>
                    <a:pt x="148" y="200"/>
                  </a:lnTo>
                  <a:lnTo>
                    <a:pt x="144" y="200"/>
                  </a:lnTo>
                  <a:lnTo>
                    <a:pt x="140" y="200"/>
                  </a:lnTo>
                  <a:lnTo>
                    <a:pt x="137" y="196"/>
                  </a:lnTo>
                  <a:lnTo>
                    <a:pt x="129" y="189"/>
                  </a:lnTo>
                  <a:lnTo>
                    <a:pt x="129" y="185"/>
                  </a:lnTo>
                  <a:lnTo>
                    <a:pt x="129" y="185"/>
                  </a:lnTo>
                  <a:lnTo>
                    <a:pt x="126" y="185"/>
                  </a:lnTo>
                  <a:lnTo>
                    <a:pt x="126" y="182"/>
                  </a:lnTo>
                  <a:lnTo>
                    <a:pt x="129" y="182"/>
                  </a:lnTo>
                  <a:lnTo>
                    <a:pt x="129" y="182"/>
                  </a:lnTo>
                  <a:lnTo>
                    <a:pt x="126" y="182"/>
                  </a:lnTo>
                  <a:lnTo>
                    <a:pt x="126" y="182"/>
                  </a:lnTo>
                  <a:lnTo>
                    <a:pt x="122" y="182"/>
                  </a:lnTo>
                  <a:lnTo>
                    <a:pt x="122" y="174"/>
                  </a:lnTo>
                  <a:lnTo>
                    <a:pt x="118" y="170"/>
                  </a:lnTo>
                  <a:lnTo>
                    <a:pt x="114" y="167"/>
                  </a:lnTo>
                  <a:lnTo>
                    <a:pt x="114" y="163"/>
                  </a:lnTo>
                  <a:lnTo>
                    <a:pt x="111" y="159"/>
                  </a:lnTo>
                  <a:lnTo>
                    <a:pt x="107" y="167"/>
                  </a:lnTo>
                  <a:lnTo>
                    <a:pt x="103" y="163"/>
                  </a:lnTo>
                  <a:lnTo>
                    <a:pt x="103" y="163"/>
                  </a:lnTo>
                  <a:lnTo>
                    <a:pt x="100" y="163"/>
                  </a:lnTo>
                  <a:lnTo>
                    <a:pt x="96" y="159"/>
                  </a:lnTo>
                  <a:lnTo>
                    <a:pt x="100" y="159"/>
                  </a:lnTo>
                  <a:lnTo>
                    <a:pt x="100" y="159"/>
                  </a:lnTo>
                  <a:lnTo>
                    <a:pt x="96" y="159"/>
                  </a:lnTo>
                  <a:lnTo>
                    <a:pt x="96" y="159"/>
                  </a:lnTo>
                  <a:lnTo>
                    <a:pt x="92" y="159"/>
                  </a:lnTo>
                  <a:lnTo>
                    <a:pt x="96" y="159"/>
                  </a:lnTo>
                  <a:lnTo>
                    <a:pt x="96" y="163"/>
                  </a:lnTo>
                  <a:lnTo>
                    <a:pt x="92" y="163"/>
                  </a:lnTo>
                  <a:lnTo>
                    <a:pt x="92" y="163"/>
                  </a:lnTo>
                  <a:lnTo>
                    <a:pt x="89" y="163"/>
                  </a:lnTo>
                  <a:lnTo>
                    <a:pt x="89" y="159"/>
                  </a:lnTo>
                  <a:lnTo>
                    <a:pt x="89" y="163"/>
                  </a:lnTo>
                  <a:lnTo>
                    <a:pt x="89" y="159"/>
                  </a:lnTo>
                  <a:lnTo>
                    <a:pt x="85" y="159"/>
                  </a:lnTo>
                  <a:lnTo>
                    <a:pt x="81" y="156"/>
                  </a:lnTo>
                  <a:lnTo>
                    <a:pt x="81" y="148"/>
                  </a:lnTo>
                  <a:lnTo>
                    <a:pt x="74" y="148"/>
                  </a:lnTo>
                  <a:lnTo>
                    <a:pt x="74" y="144"/>
                  </a:lnTo>
                  <a:lnTo>
                    <a:pt x="74" y="141"/>
                  </a:lnTo>
                  <a:lnTo>
                    <a:pt x="77" y="137"/>
                  </a:lnTo>
                  <a:lnTo>
                    <a:pt x="74" y="130"/>
                  </a:lnTo>
                  <a:lnTo>
                    <a:pt x="70" y="130"/>
                  </a:lnTo>
                  <a:lnTo>
                    <a:pt x="66" y="122"/>
                  </a:lnTo>
                  <a:lnTo>
                    <a:pt x="66" y="122"/>
                  </a:lnTo>
                  <a:lnTo>
                    <a:pt x="63" y="122"/>
                  </a:lnTo>
                  <a:lnTo>
                    <a:pt x="52" y="115"/>
                  </a:lnTo>
                  <a:lnTo>
                    <a:pt x="48" y="115"/>
                  </a:lnTo>
                  <a:lnTo>
                    <a:pt x="48" y="118"/>
                  </a:lnTo>
                  <a:lnTo>
                    <a:pt x="44" y="115"/>
                  </a:lnTo>
                  <a:lnTo>
                    <a:pt x="44" y="111"/>
                  </a:lnTo>
                  <a:lnTo>
                    <a:pt x="44" y="111"/>
                  </a:lnTo>
                  <a:lnTo>
                    <a:pt x="44" y="107"/>
                  </a:lnTo>
                  <a:lnTo>
                    <a:pt x="40" y="107"/>
                  </a:lnTo>
                  <a:lnTo>
                    <a:pt x="40" y="104"/>
                  </a:lnTo>
                  <a:lnTo>
                    <a:pt x="37" y="104"/>
                  </a:lnTo>
                  <a:lnTo>
                    <a:pt x="33" y="100"/>
                  </a:lnTo>
                  <a:lnTo>
                    <a:pt x="33" y="100"/>
                  </a:lnTo>
                  <a:lnTo>
                    <a:pt x="33" y="100"/>
                  </a:lnTo>
                  <a:lnTo>
                    <a:pt x="33" y="96"/>
                  </a:lnTo>
                  <a:lnTo>
                    <a:pt x="33" y="96"/>
                  </a:lnTo>
                  <a:lnTo>
                    <a:pt x="33" y="92"/>
                  </a:lnTo>
                  <a:lnTo>
                    <a:pt x="33" y="89"/>
                  </a:lnTo>
                  <a:lnTo>
                    <a:pt x="37" y="85"/>
                  </a:lnTo>
                  <a:lnTo>
                    <a:pt x="37" y="81"/>
                  </a:lnTo>
                  <a:lnTo>
                    <a:pt x="37" y="81"/>
                  </a:lnTo>
                  <a:lnTo>
                    <a:pt x="40" y="81"/>
                  </a:lnTo>
                  <a:lnTo>
                    <a:pt x="40" y="78"/>
                  </a:lnTo>
                  <a:lnTo>
                    <a:pt x="40" y="74"/>
                  </a:lnTo>
                  <a:lnTo>
                    <a:pt x="40" y="70"/>
                  </a:lnTo>
                  <a:lnTo>
                    <a:pt x="40" y="70"/>
                  </a:lnTo>
                  <a:lnTo>
                    <a:pt x="44" y="70"/>
                  </a:lnTo>
                  <a:lnTo>
                    <a:pt x="44" y="70"/>
                  </a:lnTo>
                  <a:lnTo>
                    <a:pt x="44" y="70"/>
                  </a:lnTo>
                  <a:lnTo>
                    <a:pt x="40" y="67"/>
                  </a:lnTo>
                  <a:lnTo>
                    <a:pt x="37" y="67"/>
                  </a:lnTo>
                  <a:lnTo>
                    <a:pt x="37" y="67"/>
                  </a:lnTo>
                  <a:lnTo>
                    <a:pt x="29" y="63"/>
                  </a:lnTo>
                  <a:lnTo>
                    <a:pt x="26" y="63"/>
                  </a:lnTo>
                  <a:lnTo>
                    <a:pt x="26" y="63"/>
                  </a:lnTo>
                  <a:lnTo>
                    <a:pt x="22" y="59"/>
                  </a:lnTo>
                  <a:lnTo>
                    <a:pt x="22" y="55"/>
                  </a:lnTo>
                  <a:lnTo>
                    <a:pt x="18" y="55"/>
                  </a:lnTo>
                  <a:lnTo>
                    <a:pt x="18" y="52"/>
                  </a:lnTo>
                  <a:lnTo>
                    <a:pt x="18" y="52"/>
                  </a:lnTo>
                  <a:lnTo>
                    <a:pt x="15" y="48"/>
                  </a:lnTo>
                  <a:lnTo>
                    <a:pt x="11" y="48"/>
                  </a:lnTo>
                  <a:lnTo>
                    <a:pt x="11" y="48"/>
                  </a:lnTo>
                  <a:lnTo>
                    <a:pt x="15" y="44"/>
                  </a:lnTo>
                  <a:lnTo>
                    <a:pt x="11" y="41"/>
                  </a:lnTo>
                  <a:lnTo>
                    <a:pt x="7" y="37"/>
                  </a:lnTo>
                  <a:lnTo>
                    <a:pt x="3" y="33"/>
                  </a:lnTo>
                  <a:lnTo>
                    <a:pt x="3" y="33"/>
                  </a:lnTo>
                  <a:lnTo>
                    <a:pt x="3" y="29"/>
                  </a:lnTo>
                  <a:lnTo>
                    <a:pt x="7" y="22"/>
                  </a:lnTo>
                  <a:lnTo>
                    <a:pt x="3" y="22"/>
                  </a:lnTo>
                  <a:lnTo>
                    <a:pt x="0" y="22"/>
                  </a:lnTo>
                  <a:lnTo>
                    <a:pt x="0" y="18"/>
                  </a:lnTo>
                  <a:lnTo>
                    <a:pt x="0" y="15"/>
                  </a:lnTo>
                  <a:lnTo>
                    <a:pt x="0" y="7"/>
                  </a:lnTo>
                  <a:lnTo>
                    <a:pt x="0" y="7"/>
                  </a:lnTo>
                  <a:lnTo>
                    <a:pt x="0" y="3"/>
                  </a:lnTo>
                  <a:lnTo>
                    <a:pt x="3" y="3"/>
                  </a:lnTo>
                  <a:lnTo>
                    <a:pt x="3" y="0"/>
                  </a:lnTo>
                  <a:lnTo>
                    <a:pt x="7" y="0"/>
                  </a:lnTo>
                  <a:lnTo>
                    <a:pt x="7"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0" name="Freeform 78"/>
            <p:cNvSpPr/>
            <p:nvPr/>
          </p:nvSpPr>
          <p:spPr bwMode="auto">
            <a:xfrm>
              <a:off x="6166487" y="3129709"/>
              <a:ext cx="105693" cy="78558"/>
            </a:xfrm>
            <a:custGeom>
              <a:avLst/>
              <a:gdLst>
                <a:gd name="T0" fmla="*/ 0 w 59"/>
                <a:gd name="T1" fmla="*/ 0 h 45"/>
                <a:gd name="T2" fmla="*/ 4 w 59"/>
                <a:gd name="T3" fmla="*/ 0 h 45"/>
                <a:gd name="T4" fmla="*/ 11 w 59"/>
                <a:gd name="T5" fmla="*/ 0 h 45"/>
                <a:gd name="T6" fmla="*/ 15 w 59"/>
                <a:gd name="T7" fmla="*/ 0 h 45"/>
                <a:gd name="T8" fmla="*/ 26 w 59"/>
                <a:gd name="T9" fmla="*/ 0 h 45"/>
                <a:gd name="T10" fmla="*/ 30 w 59"/>
                <a:gd name="T11" fmla="*/ 4 h 45"/>
                <a:gd name="T12" fmla="*/ 34 w 59"/>
                <a:gd name="T13" fmla="*/ 4 h 45"/>
                <a:gd name="T14" fmla="*/ 37 w 59"/>
                <a:gd name="T15" fmla="*/ 8 h 45"/>
                <a:gd name="T16" fmla="*/ 37 w 59"/>
                <a:gd name="T17" fmla="*/ 11 h 45"/>
                <a:gd name="T18" fmla="*/ 37 w 59"/>
                <a:gd name="T19" fmla="*/ 11 h 45"/>
                <a:gd name="T20" fmla="*/ 45 w 59"/>
                <a:gd name="T21" fmla="*/ 19 h 45"/>
                <a:gd name="T22" fmla="*/ 45 w 59"/>
                <a:gd name="T23" fmla="*/ 19 h 45"/>
                <a:gd name="T24" fmla="*/ 41 w 59"/>
                <a:gd name="T25" fmla="*/ 22 h 45"/>
                <a:gd name="T26" fmla="*/ 45 w 59"/>
                <a:gd name="T27" fmla="*/ 26 h 45"/>
                <a:gd name="T28" fmla="*/ 52 w 59"/>
                <a:gd name="T29" fmla="*/ 30 h 45"/>
                <a:gd name="T30" fmla="*/ 56 w 59"/>
                <a:gd name="T31" fmla="*/ 30 h 45"/>
                <a:gd name="T32" fmla="*/ 59 w 59"/>
                <a:gd name="T33" fmla="*/ 33 h 45"/>
                <a:gd name="T34" fmla="*/ 56 w 59"/>
                <a:gd name="T35" fmla="*/ 33 h 45"/>
                <a:gd name="T36" fmla="*/ 59 w 59"/>
                <a:gd name="T37" fmla="*/ 37 h 45"/>
                <a:gd name="T38" fmla="*/ 56 w 59"/>
                <a:gd name="T39" fmla="*/ 41 h 45"/>
                <a:gd name="T40" fmla="*/ 56 w 59"/>
                <a:gd name="T41" fmla="*/ 45 h 45"/>
                <a:gd name="T42" fmla="*/ 52 w 59"/>
                <a:gd name="T43" fmla="*/ 45 h 45"/>
                <a:gd name="T44" fmla="*/ 45 w 59"/>
                <a:gd name="T45" fmla="*/ 33 h 45"/>
                <a:gd name="T46" fmla="*/ 41 w 59"/>
                <a:gd name="T47" fmla="*/ 33 h 45"/>
                <a:gd name="T48" fmla="*/ 37 w 59"/>
                <a:gd name="T49" fmla="*/ 30 h 45"/>
                <a:gd name="T50" fmla="*/ 37 w 59"/>
                <a:gd name="T51" fmla="*/ 30 h 45"/>
                <a:gd name="T52" fmla="*/ 34 w 59"/>
                <a:gd name="T53" fmla="*/ 30 h 45"/>
                <a:gd name="T54" fmla="*/ 30 w 59"/>
                <a:gd name="T55" fmla="*/ 26 h 45"/>
                <a:gd name="T56" fmla="*/ 26 w 59"/>
                <a:gd name="T57" fmla="*/ 26 h 45"/>
                <a:gd name="T58" fmla="*/ 22 w 59"/>
                <a:gd name="T59" fmla="*/ 26 h 45"/>
                <a:gd name="T60" fmla="*/ 22 w 59"/>
                <a:gd name="T61" fmla="*/ 26 h 45"/>
                <a:gd name="T62" fmla="*/ 19 w 59"/>
                <a:gd name="T63" fmla="*/ 22 h 45"/>
                <a:gd name="T64" fmla="*/ 19 w 59"/>
                <a:gd name="T65" fmla="*/ 22 h 45"/>
                <a:gd name="T66" fmla="*/ 11 w 59"/>
                <a:gd name="T67" fmla="*/ 22 h 45"/>
                <a:gd name="T68" fmla="*/ 8 w 59"/>
                <a:gd name="T69" fmla="*/ 19 h 45"/>
                <a:gd name="T70" fmla="*/ 8 w 59"/>
                <a:gd name="T71" fmla="*/ 15 h 45"/>
                <a:gd name="T72" fmla="*/ 8 w 59"/>
                <a:gd name="T73" fmla="*/ 11 h 45"/>
                <a:gd name="T74" fmla="*/ 8 w 59"/>
                <a:gd name="T75" fmla="*/ 8 h 45"/>
                <a:gd name="T76" fmla="*/ 4 w 59"/>
                <a:gd name="T77" fmla="*/ 8 h 45"/>
                <a:gd name="T78" fmla="*/ 4 w 59"/>
                <a:gd name="T79" fmla="*/ 4 h 45"/>
                <a:gd name="T80" fmla="*/ 0 w 59"/>
                <a:gd name="T81" fmla="*/ 0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9" h="45">
                  <a:moveTo>
                    <a:pt x="0" y="0"/>
                  </a:moveTo>
                  <a:lnTo>
                    <a:pt x="4" y="0"/>
                  </a:lnTo>
                  <a:lnTo>
                    <a:pt x="11" y="0"/>
                  </a:lnTo>
                  <a:lnTo>
                    <a:pt x="15" y="0"/>
                  </a:lnTo>
                  <a:lnTo>
                    <a:pt x="26" y="0"/>
                  </a:lnTo>
                  <a:lnTo>
                    <a:pt x="30" y="4"/>
                  </a:lnTo>
                  <a:lnTo>
                    <a:pt x="34" y="4"/>
                  </a:lnTo>
                  <a:lnTo>
                    <a:pt x="37" y="8"/>
                  </a:lnTo>
                  <a:lnTo>
                    <a:pt x="37" y="11"/>
                  </a:lnTo>
                  <a:lnTo>
                    <a:pt x="37" y="11"/>
                  </a:lnTo>
                  <a:lnTo>
                    <a:pt x="45" y="19"/>
                  </a:lnTo>
                  <a:lnTo>
                    <a:pt x="45" y="19"/>
                  </a:lnTo>
                  <a:lnTo>
                    <a:pt x="41" y="22"/>
                  </a:lnTo>
                  <a:lnTo>
                    <a:pt x="45" y="26"/>
                  </a:lnTo>
                  <a:lnTo>
                    <a:pt x="52" y="30"/>
                  </a:lnTo>
                  <a:lnTo>
                    <a:pt x="56" y="30"/>
                  </a:lnTo>
                  <a:lnTo>
                    <a:pt x="59" y="33"/>
                  </a:lnTo>
                  <a:lnTo>
                    <a:pt x="56" y="33"/>
                  </a:lnTo>
                  <a:lnTo>
                    <a:pt x="59" y="37"/>
                  </a:lnTo>
                  <a:lnTo>
                    <a:pt x="56" y="41"/>
                  </a:lnTo>
                  <a:lnTo>
                    <a:pt x="56" y="45"/>
                  </a:lnTo>
                  <a:lnTo>
                    <a:pt x="52" y="45"/>
                  </a:lnTo>
                  <a:lnTo>
                    <a:pt x="45" y="33"/>
                  </a:lnTo>
                  <a:lnTo>
                    <a:pt x="41" y="33"/>
                  </a:lnTo>
                  <a:lnTo>
                    <a:pt x="37" y="30"/>
                  </a:lnTo>
                  <a:lnTo>
                    <a:pt x="37" y="30"/>
                  </a:lnTo>
                  <a:lnTo>
                    <a:pt x="34" y="30"/>
                  </a:lnTo>
                  <a:lnTo>
                    <a:pt x="30" y="26"/>
                  </a:lnTo>
                  <a:lnTo>
                    <a:pt x="26" y="26"/>
                  </a:lnTo>
                  <a:lnTo>
                    <a:pt x="22" y="26"/>
                  </a:lnTo>
                  <a:lnTo>
                    <a:pt x="22" y="26"/>
                  </a:lnTo>
                  <a:lnTo>
                    <a:pt x="19" y="22"/>
                  </a:lnTo>
                  <a:lnTo>
                    <a:pt x="19" y="22"/>
                  </a:lnTo>
                  <a:lnTo>
                    <a:pt x="11" y="22"/>
                  </a:lnTo>
                  <a:lnTo>
                    <a:pt x="8" y="19"/>
                  </a:lnTo>
                  <a:lnTo>
                    <a:pt x="8" y="15"/>
                  </a:lnTo>
                  <a:lnTo>
                    <a:pt x="8" y="11"/>
                  </a:lnTo>
                  <a:lnTo>
                    <a:pt x="8" y="8"/>
                  </a:lnTo>
                  <a:lnTo>
                    <a:pt x="4" y="8"/>
                  </a:lnTo>
                  <a:lnTo>
                    <a:pt x="4" y="4"/>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1" name="Freeform 79"/>
            <p:cNvSpPr>
              <a:spLocks noEditPoints="1"/>
            </p:cNvSpPr>
            <p:nvPr/>
          </p:nvSpPr>
          <p:spPr bwMode="auto">
            <a:xfrm>
              <a:off x="5675646" y="3110506"/>
              <a:ext cx="551746" cy="193775"/>
            </a:xfrm>
            <a:custGeom>
              <a:avLst/>
              <a:gdLst>
                <a:gd name="T0" fmla="*/ 15 w 308"/>
                <a:gd name="T1" fmla="*/ 11 h 111"/>
                <a:gd name="T2" fmla="*/ 26 w 308"/>
                <a:gd name="T3" fmla="*/ 0 h 111"/>
                <a:gd name="T4" fmla="*/ 45 w 308"/>
                <a:gd name="T5" fmla="*/ 11 h 111"/>
                <a:gd name="T6" fmla="*/ 41 w 308"/>
                <a:gd name="T7" fmla="*/ 19 h 111"/>
                <a:gd name="T8" fmla="*/ 19 w 308"/>
                <a:gd name="T9" fmla="*/ 30 h 111"/>
                <a:gd name="T10" fmla="*/ 15 w 308"/>
                <a:gd name="T11" fmla="*/ 26 h 111"/>
                <a:gd name="T12" fmla="*/ 8 w 308"/>
                <a:gd name="T13" fmla="*/ 22 h 111"/>
                <a:gd name="T14" fmla="*/ 233 w 308"/>
                <a:gd name="T15" fmla="*/ 19 h 111"/>
                <a:gd name="T16" fmla="*/ 215 w 308"/>
                <a:gd name="T17" fmla="*/ 15 h 111"/>
                <a:gd name="T18" fmla="*/ 185 w 308"/>
                <a:gd name="T19" fmla="*/ 19 h 111"/>
                <a:gd name="T20" fmla="*/ 167 w 308"/>
                <a:gd name="T21" fmla="*/ 11 h 111"/>
                <a:gd name="T22" fmla="*/ 152 w 308"/>
                <a:gd name="T23" fmla="*/ 7 h 111"/>
                <a:gd name="T24" fmla="*/ 133 w 308"/>
                <a:gd name="T25" fmla="*/ 0 h 111"/>
                <a:gd name="T26" fmla="*/ 104 w 308"/>
                <a:gd name="T27" fmla="*/ 4 h 111"/>
                <a:gd name="T28" fmla="*/ 89 w 308"/>
                <a:gd name="T29" fmla="*/ 15 h 111"/>
                <a:gd name="T30" fmla="*/ 67 w 308"/>
                <a:gd name="T31" fmla="*/ 15 h 111"/>
                <a:gd name="T32" fmla="*/ 56 w 308"/>
                <a:gd name="T33" fmla="*/ 22 h 111"/>
                <a:gd name="T34" fmla="*/ 48 w 308"/>
                <a:gd name="T35" fmla="*/ 30 h 111"/>
                <a:gd name="T36" fmla="*/ 41 w 308"/>
                <a:gd name="T37" fmla="*/ 33 h 111"/>
                <a:gd name="T38" fmla="*/ 22 w 308"/>
                <a:gd name="T39" fmla="*/ 30 h 111"/>
                <a:gd name="T40" fmla="*/ 11 w 308"/>
                <a:gd name="T41" fmla="*/ 44 h 111"/>
                <a:gd name="T42" fmla="*/ 22 w 308"/>
                <a:gd name="T43" fmla="*/ 48 h 111"/>
                <a:gd name="T44" fmla="*/ 22 w 308"/>
                <a:gd name="T45" fmla="*/ 59 h 111"/>
                <a:gd name="T46" fmla="*/ 22 w 308"/>
                <a:gd name="T47" fmla="*/ 63 h 111"/>
                <a:gd name="T48" fmla="*/ 15 w 308"/>
                <a:gd name="T49" fmla="*/ 67 h 111"/>
                <a:gd name="T50" fmla="*/ 22 w 308"/>
                <a:gd name="T51" fmla="*/ 74 h 111"/>
                <a:gd name="T52" fmla="*/ 30 w 308"/>
                <a:gd name="T53" fmla="*/ 85 h 111"/>
                <a:gd name="T54" fmla="*/ 30 w 308"/>
                <a:gd name="T55" fmla="*/ 96 h 111"/>
                <a:gd name="T56" fmla="*/ 34 w 308"/>
                <a:gd name="T57" fmla="*/ 96 h 111"/>
                <a:gd name="T58" fmla="*/ 41 w 308"/>
                <a:gd name="T59" fmla="*/ 100 h 111"/>
                <a:gd name="T60" fmla="*/ 52 w 308"/>
                <a:gd name="T61" fmla="*/ 96 h 111"/>
                <a:gd name="T62" fmla="*/ 59 w 308"/>
                <a:gd name="T63" fmla="*/ 104 h 111"/>
                <a:gd name="T64" fmla="*/ 74 w 308"/>
                <a:gd name="T65" fmla="*/ 108 h 111"/>
                <a:gd name="T66" fmla="*/ 85 w 308"/>
                <a:gd name="T67" fmla="*/ 100 h 111"/>
                <a:gd name="T68" fmla="*/ 111 w 308"/>
                <a:gd name="T69" fmla="*/ 108 h 111"/>
                <a:gd name="T70" fmla="*/ 141 w 308"/>
                <a:gd name="T71" fmla="*/ 104 h 111"/>
                <a:gd name="T72" fmla="*/ 167 w 308"/>
                <a:gd name="T73" fmla="*/ 96 h 111"/>
                <a:gd name="T74" fmla="*/ 167 w 308"/>
                <a:gd name="T75" fmla="*/ 104 h 111"/>
                <a:gd name="T76" fmla="*/ 182 w 308"/>
                <a:gd name="T77" fmla="*/ 108 h 111"/>
                <a:gd name="T78" fmla="*/ 189 w 308"/>
                <a:gd name="T79" fmla="*/ 96 h 111"/>
                <a:gd name="T80" fmla="*/ 215 w 308"/>
                <a:gd name="T81" fmla="*/ 93 h 111"/>
                <a:gd name="T82" fmla="*/ 241 w 308"/>
                <a:gd name="T83" fmla="*/ 89 h 111"/>
                <a:gd name="T84" fmla="*/ 270 w 308"/>
                <a:gd name="T85" fmla="*/ 89 h 111"/>
                <a:gd name="T86" fmla="*/ 296 w 308"/>
                <a:gd name="T87" fmla="*/ 85 h 111"/>
                <a:gd name="T88" fmla="*/ 304 w 308"/>
                <a:gd name="T89" fmla="*/ 82 h 111"/>
                <a:gd name="T90" fmla="*/ 296 w 308"/>
                <a:gd name="T91" fmla="*/ 63 h 111"/>
                <a:gd name="T92" fmla="*/ 293 w 308"/>
                <a:gd name="T93" fmla="*/ 44 h 111"/>
                <a:gd name="T94" fmla="*/ 293 w 308"/>
                <a:gd name="T95" fmla="*/ 33 h 111"/>
                <a:gd name="T96" fmla="*/ 278 w 308"/>
                <a:gd name="T97" fmla="*/ 19 h 111"/>
                <a:gd name="T98" fmla="*/ 259 w 308"/>
                <a:gd name="T99" fmla="*/ 7 h 111"/>
                <a:gd name="T100" fmla="*/ 248 w 308"/>
                <a:gd name="T101" fmla="*/ 4 h 111"/>
                <a:gd name="T102" fmla="*/ 37 w 308"/>
                <a:gd name="T103" fmla="*/ 100 h 111"/>
                <a:gd name="T104" fmla="*/ 8 w 308"/>
                <a:gd name="T105" fmla="*/ 33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08" h="111">
                  <a:moveTo>
                    <a:pt x="8" y="22"/>
                  </a:moveTo>
                  <a:lnTo>
                    <a:pt x="11" y="22"/>
                  </a:lnTo>
                  <a:lnTo>
                    <a:pt x="11" y="19"/>
                  </a:lnTo>
                  <a:lnTo>
                    <a:pt x="11" y="15"/>
                  </a:lnTo>
                  <a:lnTo>
                    <a:pt x="15" y="15"/>
                  </a:lnTo>
                  <a:lnTo>
                    <a:pt x="15" y="11"/>
                  </a:lnTo>
                  <a:lnTo>
                    <a:pt x="11" y="7"/>
                  </a:lnTo>
                  <a:lnTo>
                    <a:pt x="11" y="4"/>
                  </a:lnTo>
                  <a:lnTo>
                    <a:pt x="15" y="4"/>
                  </a:lnTo>
                  <a:lnTo>
                    <a:pt x="19" y="0"/>
                  </a:lnTo>
                  <a:lnTo>
                    <a:pt x="19" y="0"/>
                  </a:lnTo>
                  <a:lnTo>
                    <a:pt x="26" y="0"/>
                  </a:lnTo>
                  <a:lnTo>
                    <a:pt x="30" y="4"/>
                  </a:lnTo>
                  <a:lnTo>
                    <a:pt x="30" y="0"/>
                  </a:lnTo>
                  <a:lnTo>
                    <a:pt x="34" y="4"/>
                  </a:lnTo>
                  <a:lnTo>
                    <a:pt x="37" y="7"/>
                  </a:lnTo>
                  <a:lnTo>
                    <a:pt x="41" y="11"/>
                  </a:lnTo>
                  <a:lnTo>
                    <a:pt x="45" y="11"/>
                  </a:lnTo>
                  <a:lnTo>
                    <a:pt x="48" y="15"/>
                  </a:lnTo>
                  <a:lnTo>
                    <a:pt x="52" y="19"/>
                  </a:lnTo>
                  <a:lnTo>
                    <a:pt x="52" y="19"/>
                  </a:lnTo>
                  <a:lnTo>
                    <a:pt x="48" y="22"/>
                  </a:lnTo>
                  <a:lnTo>
                    <a:pt x="45" y="22"/>
                  </a:lnTo>
                  <a:lnTo>
                    <a:pt x="41" y="19"/>
                  </a:lnTo>
                  <a:lnTo>
                    <a:pt x="37" y="19"/>
                  </a:lnTo>
                  <a:lnTo>
                    <a:pt x="37" y="22"/>
                  </a:lnTo>
                  <a:lnTo>
                    <a:pt x="30" y="22"/>
                  </a:lnTo>
                  <a:lnTo>
                    <a:pt x="26" y="22"/>
                  </a:lnTo>
                  <a:lnTo>
                    <a:pt x="26" y="26"/>
                  </a:lnTo>
                  <a:lnTo>
                    <a:pt x="19" y="30"/>
                  </a:lnTo>
                  <a:lnTo>
                    <a:pt x="11" y="37"/>
                  </a:lnTo>
                  <a:lnTo>
                    <a:pt x="11" y="33"/>
                  </a:lnTo>
                  <a:lnTo>
                    <a:pt x="11" y="30"/>
                  </a:lnTo>
                  <a:lnTo>
                    <a:pt x="15" y="30"/>
                  </a:lnTo>
                  <a:lnTo>
                    <a:pt x="19" y="26"/>
                  </a:lnTo>
                  <a:lnTo>
                    <a:pt x="15" y="26"/>
                  </a:lnTo>
                  <a:lnTo>
                    <a:pt x="11" y="26"/>
                  </a:lnTo>
                  <a:lnTo>
                    <a:pt x="11" y="26"/>
                  </a:lnTo>
                  <a:lnTo>
                    <a:pt x="8" y="26"/>
                  </a:lnTo>
                  <a:lnTo>
                    <a:pt x="8" y="22"/>
                  </a:lnTo>
                  <a:lnTo>
                    <a:pt x="8" y="22"/>
                  </a:lnTo>
                  <a:lnTo>
                    <a:pt x="8" y="22"/>
                  </a:lnTo>
                  <a:close/>
                  <a:moveTo>
                    <a:pt x="248" y="4"/>
                  </a:moveTo>
                  <a:lnTo>
                    <a:pt x="245" y="7"/>
                  </a:lnTo>
                  <a:lnTo>
                    <a:pt x="245" y="11"/>
                  </a:lnTo>
                  <a:lnTo>
                    <a:pt x="241" y="11"/>
                  </a:lnTo>
                  <a:lnTo>
                    <a:pt x="233" y="15"/>
                  </a:lnTo>
                  <a:lnTo>
                    <a:pt x="233" y="19"/>
                  </a:lnTo>
                  <a:lnTo>
                    <a:pt x="230" y="19"/>
                  </a:lnTo>
                  <a:lnTo>
                    <a:pt x="226" y="19"/>
                  </a:lnTo>
                  <a:lnTo>
                    <a:pt x="219" y="19"/>
                  </a:lnTo>
                  <a:lnTo>
                    <a:pt x="219" y="15"/>
                  </a:lnTo>
                  <a:lnTo>
                    <a:pt x="215" y="15"/>
                  </a:lnTo>
                  <a:lnTo>
                    <a:pt x="215" y="15"/>
                  </a:lnTo>
                  <a:lnTo>
                    <a:pt x="211" y="15"/>
                  </a:lnTo>
                  <a:lnTo>
                    <a:pt x="204" y="19"/>
                  </a:lnTo>
                  <a:lnTo>
                    <a:pt x="196" y="19"/>
                  </a:lnTo>
                  <a:lnTo>
                    <a:pt x="193" y="19"/>
                  </a:lnTo>
                  <a:lnTo>
                    <a:pt x="189" y="15"/>
                  </a:lnTo>
                  <a:lnTo>
                    <a:pt x="185" y="19"/>
                  </a:lnTo>
                  <a:lnTo>
                    <a:pt x="182" y="15"/>
                  </a:lnTo>
                  <a:lnTo>
                    <a:pt x="178" y="15"/>
                  </a:lnTo>
                  <a:lnTo>
                    <a:pt x="171" y="11"/>
                  </a:lnTo>
                  <a:lnTo>
                    <a:pt x="171" y="11"/>
                  </a:lnTo>
                  <a:lnTo>
                    <a:pt x="167" y="11"/>
                  </a:lnTo>
                  <a:lnTo>
                    <a:pt x="167" y="11"/>
                  </a:lnTo>
                  <a:lnTo>
                    <a:pt x="163" y="7"/>
                  </a:lnTo>
                  <a:lnTo>
                    <a:pt x="163" y="4"/>
                  </a:lnTo>
                  <a:lnTo>
                    <a:pt x="159" y="4"/>
                  </a:lnTo>
                  <a:lnTo>
                    <a:pt x="159" y="4"/>
                  </a:lnTo>
                  <a:lnTo>
                    <a:pt x="152" y="7"/>
                  </a:lnTo>
                  <a:lnTo>
                    <a:pt x="152" y="7"/>
                  </a:lnTo>
                  <a:lnTo>
                    <a:pt x="152" y="7"/>
                  </a:lnTo>
                  <a:lnTo>
                    <a:pt x="145" y="4"/>
                  </a:lnTo>
                  <a:lnTo>
                    <a:pt x="145" y="0"/>
                  </a:lnTo>
                  <a:lnTo>
                    <a:pt x="145" y="0"/>
                  </a:lnTo>
                  <a:lnTo>
                    <a:pt x="141" y="0"/>
                  </a:lnTo>
                  <a:lnTo>
                    <a:pt x="133" y="0"/>
                  </a:lnTo>
                  <a:lnTo>
                    <a:pt x="133" y="0"/>
                  </a:lnTo>
                  <a:lnTo>
                    <a:pt x="130" y="0"/>
                  </a:lnTo>
                  <a:lnTo>
                    <a:pt x="119" y="0"/>
                  </a:lnTo>
                  <a:lnTo>
                    <a:pt x="115" y="0"/>
                  </a:lnTo>
                  <a:lnTo>
                    <a:pt x="108" y="4"/>
                  </a:lnTo>
                  <a:lnTo>
                    <a:pt x="104" y="4"/>
                  </a:lnTo>
                  <a:lnTo>
                    <a:pt x="100" y="4"/>
                  </a:lnTo>
                  <a:lnTo>
                    <a:pt x="96" y="7"/>
                  </a:lnTo>
                  <a:lnTo>
                    <a:pt x="96" y="7"/>
                  </a:lnTo>
                  <a:lnTo>
                    <a:pt x="93" y="11"/>
                  </a:lnTo>
                  <a:lnTo>
                    <a:pt x="89" y="11"/>
                  </a:lnTo>
                  <a:lnTo>
                    <a:pt x="89" y="15"/>
                  </a:lnTo>
                  <a:lnTo>
                    <a:pt x="89" y="15"/>
                  </a:lnTo>
                  <a:lnTo>
                    <a:pt x="89" y="19"/>
                  </a:lnTo>
                  <a:lnTo>
                    <a:pt x="82" y="19"/>
                  </a:lnTo>
                  <a:lnTo>
                    <a:pt x="74" y="15"/>
                  </a:lnTo>
                  <a:lnTo>
                    <a:pt x="71" y="15"/>
                  </a:lnTo>
                  <a:lnTo>
                    <a:pt x="67" y="15"/>
                  </a:lnTo>
                  <a:lnTo>
                    <a:pt x="63" y="15"/>
                  </a:lnTo>
                  <a:lnTo>
                    <a:pt x="59" y="19"/>
                  </a:lnTo>
                  <a:lnTo>
                    <a:pt x="56" y="15"/>
                  </a:lnTo>
                  <a:lnTo>
                    <a:pt x="52" y="19"/>
                  </a:lnTo>
                  <a:lnTo>
                    <a:pt x="52" y="19"/>
                  </a:lnTo>
                  <a:lnTo>
                    <a:pt x="56" y="22"/>
                  </a:lnTo>
                  <a:lnTo>
                    <a:pt x="59" y="22"/>
                  </a:lnTo>
                  <a:lnTo>
                    <a:pt x="63" y="26"/>
                  </a:lnTo>
                  <a:lnTo>
                    <a:pt x="63" y="26"/>
                  </a:lnTo>
                  <a:lnTo>
                    <a:pt x="56" y="26"/>
                  </a:lnTo>
                  <a:lnTo>
                    <a:pt x="52" y="26"/>
                  </a:lnTo>
                  <a:lnTo>
                    <a:pt x="48" y="30"/>
                  </a:lnTo>
                  <a:lnTo>
                    <a:pt x="48" y="33"/>
                  </a:lnTo>
                  <a:lnTo>
                    <a:pt x="52" y="30"/>
                  </a:lnTo>
                  <a:lnTo>
                    <a:pt x="56" y="33"/>
                  </a:lnTo>
                  <a:lnTo>
                    <a:pt x="52" y="33"/>
                  </a:lnTo>
                  <a:lnTo>
                    <a:pt x="45" y="33"/>
                  </a:lnTo>
                  <a:lnTo>
                    <a:pt x="41" y="33"/>
                  </a:lnTo>
                  <a:lnTo>
                    <a:pt x="37" y="33"/>
                  </a:lnTo>
                  <a:lnTo>
                    <a:pt x="34" y="30"/>
                  </a:lnTo>
                  <a:lnTo>
                    <a:pt x="34" y="30"/>
                  </a:lnTo>
                  <a:lnTo>
                    <a:pt x="30" y="33"/>
                  </a:lnTo>
                  <a:lnTo>
                    <a:pt x="26" y="33"/>
                  </a:lnTo>
                  <a:lnTo>
                    <a:pt x="22" y="30"/>
                  </a:lnTo>
                  <a:lnTo>
                    <a:pt x="19" y="30"/>
                  </a:lnTo>
                  <a:lnTo>
                    <a:pt x="11" y="37"/>
                  </a:lnTo>
                  <a:lnTo>
                    <a:pt x="11" y="37"/>
                  </a:lnTo>
                  <a:lnTo>
                    <a:pt x="11" y="41"/>
                  </a:lnTo>
                  <a:lnTo>
                    <a:pt x="11" y="44"/>
                  </a:lnTo>
                  <a:lnTo>
                    <a:pt x="11" y="44"/>
                  </a:lnTo>
                  <a:lnTo>
                    <a:pt x="11" y="48"/>
                  </a:lnTo>
                  <a:lnTo>
                    <a:pt x="11" y="48"/>
                  </a:lnTo>
                  <a:lnTo>
                    <a:pt x="15" y="48"/>
                  </a:lnTo>
                  <a:lnTo>
                    <a:pt x="15" y="48"/>
                  </a:lnTo>
                  <a:lnTo>
                    <a:pt x="19" y="48"/>
                  </a:lnTo>
                  <a:lnTo>
                    <a:pt x="22" y="48"/>
                  </a:lnTo>
                  <a:lnTo>
                    <a:pt x="19" y="52"/>
                  </a:lnTo>
                  <a:lnTo>
                    <a:pt x="19" y="52"/>
                  </a:lnTo>
                  <a:lnTo>
                    <a:pt x="22" y="56"/>
                  </a:lnTo>
                  <a:lnTo>
                    <a:pt x="22" y="59"/>
                  </a:lnTo>
                  <a:lnTo>
                    <a:pt x="22" y="59"/>
                  </a:lnTo>
                  <a:lnTo>
                    <a:pt x="22" y="59"/>
                  </a:lnTo>
                  <a:lnTo>
                    <a:pt x="26" y="59"/>
                  </a:lnTo>
                  <a:lnTo>
                    <a:pt x="26" y="59"/>
                  </a:lnTo>
                  <a:lnTo>
                    <a:pt x="22" y="59"/>
                  </a:lnTo>
                  <a:lnTo>
                    <a:pt x="19" y="63"/>
                  </a:lnTo>
                  <a:lnTo>
                    <a:pt x="22" y="63"/>
                  </a:lnTo>
                  <a:lnTo>
                    <a:pt x="22" y="63"/>
                  </a:lnTo>
                  <a:lnTo>
                    <a:pt x="22" y="67"/>
                  </a:lnTo>
                  <a:lnTo>
                    <a:pt x="19" y="67"/>
                  </a:lnTo>
                  <a:lnTo>
                    <a:pt x="19" y="67"/>
                  </a:lnTo>
                  <a:lnTo>
                    <a:pt x="15" y="63"/>
                  </a:lnTo>
                  <a:lnTo>
                    <a:pt x="15" y="63"/>
                  </a:lnTo>
                  <a:lnTo>
                    <a:pt x="15" y="67"/>
                  </a:lnTo>
                  <a:lnTo>
                    <a:pt x="15" y="70"/>
                  </a:lnTo>
                  <a:lnTo>
                    <a:pt x="15" y="70"/>
                  </a:lnTo>
                  <a:lnTo>
                    <a:pt x="15" y="74"/>
                  </a:lnTo>
                  <a:lnTo>
                    <a:pt x="19" y="74"/>
                  </a:lnTo>
                  <a:lnTo>
                    <a:pt x="19" y="74"/>
                  </a:lnTo>
                  <a:lnTo>
                    <a:pt x="22" y="74"/>
                  </a:lnTo>
                  <a:lnTo>
                    <a:pt x="22" y="74"/>
                  </a:lnTo>
                  <a:lnTo>
                    <a:pt x="26" y="78"/>
                  </a:lnTo>
                  <a:lnTo>
                    <a:pt x="30" y="82"/>
                  </a:lnTo>
                  <a:lnTo>
                    <a:pt x="26" y="82"/>
                  </a:lnTo>
                  <a:lnTo>
                    <a:pt x="26" y="85"/>
                  </a:lnTo>
                  <a:lnTo>
                    <a:pt x="30" y="85"/>
                  </a:lnTo>
                  <a:lnTo>
                    <a:pt x="30" y="85"/>
                  </a:lnTo>
                  <a:lnTo>
                    <a:pt x="34" y="89"/>
                  </a:lnTo>
                  <a:lnTo>
                    <a:pt x="34" y="93"/>
                  </a:lnTo>
                  <a:lnTo>
                    <a:pt x="30" y="93"/>
                  </a:lnTo>
                  <a:lnTo>
                    <a:pt x="30" y="93"/>
                  </a:lnTo>
                  <a:lnTo>
                    <a:pt x="30" y="96"/>
                  </a:lnTo>
                  <a:lnTo>
                    <a:pt x="37" y="93"/>
                  </a:lnTo>
                  <a:lnTo>
                    <a:pt x="45" y="93"/>
                  </a:lnTo>
                  <a:lnTo>
                    <a:pt x="45" y="96"/>
                  </a:lnTo>
                  <a:lnTo>
                    <a:pt x="41" y="96"/>
                  </a:lnTo>
                  <a:lnTo>
                    <a:pt x="37" y="96"/>
                  </a:lnTo>
                  <a:lnTo>
                    <a:pt x="34" y="96"/>
                  </a:lnTo>
                  <a:lnTo>
                    <a:pt x="30" y="100"/>
                  </a:lnTo>
                  <a:lnTo>
                    <a:pt x="34" y="100"/>
                  </a:lnTo>
                  <a:lnTo>
                    <a:pt x="37" y="100"/>
                  </a:lnTo>
                  <a:lnTo>
                    <a:pt x="41" y="100"/>
                  </a:lnTo>
                  <a:lnTo>
                    <a:pt x="41" y="96"/>
                  </a:lnTo>
                  <a:lnTo>
                    <a:pt x="41" y="100"/>
                  </a:lnTo>
                  <a:lnTo>
                    <a:pt x="41" y="100"/>
                  </a:lnTo>
                  <a:lnTo>
                    <a:pt x="45" y="100"/>
                  </a:lnTo>
                  <a:lnTo>
                    <a:pt x="48" y="96"/>
                  </a:lnTo>
                  <a:lnTo>
                    <a:pt x="48" y="96"/>
                  </a:lnTo>
                  <a:lnTo>
                    <a:pt x="52" y="96"/>
                  </a:lnTo>
                  <a:lnTo>
                    <a:pt x="52" y="96"/>
                  </a:lnTo>
                  <a:lnTo>
                    <a:pt x="56" y="100"/>
                  </a:lnTo>
                  <a:lnTo>
                    <a:pt x="56" y="96"/>
                  </a:lnTo>
                  <a:lnTo>
                    <a:pt x="59" y="96"/>
                  </a:lnTo>
                  <a:lnTo>
                    <a:pt x="59" y="100"/>
                  </a:lnTo>
                  <a:lnTo>
                    <a:pt x="59" y="100"/>
                  </a:lnTo>
                  <a:lnTo>
                    <a:pt x="59" y="104"/>
                  </a:lnTo>
                  <a:lnTo>
                    <a:pt x="59" y="104"/>
                  </a:lnTo>
                  <a:lnTo>
                    <a:pt x="63" y="108"/>
                  </a:lnTo>
                  <a:lnTo>
                    <a:pt x="63" y="108"/>
                  </a:lnTo>
                  <a:lnTo>
                    <a:pt x="67" y="108"/>
                  </a:lnTo>
                  <a:lnTo>
                    <a:pt x="71" y="108"/>
                  </a:lnTo>
                  <a:lnTo>
                    <a:pt x="74" y="108"/>
                  </a:lnTo>
                  <a:lnTo>
                    <a:pt x="78" y="108"/>
                  </a:lnTo>
                  <a:lnTo>
                    <a:pt x="78" y="104"/>
                  </a:lnTo>
                  <a:lnTo>
                    <a:pt x="82" y="104"/>
                  </a:lnTo>
                  <a:lnTo>
                    <a:pt x="85" y="104"/>
                  </a:lnTo>
                  <a:lnTo>
                    <a:pt x="85" y="100"/>
                  </a:lnTo>
                  <a:lnTo>
                    <a:pt x="85" y="100"/>
                  </a:lnTo>
                  <a:lnTo>
                    <a:pt x="85" y="96"/>
                  </a:lnTo>
                  <a:lnTo>
                    <a:pt x="89" y="96"/>
                  </a:lnTo>
                  <a:lnTo>
                    <a:pt x="96" y="96"/>
                  </a:lnTo>
                  <a:lnTo>
                    <a:pt x="104" y="100"/>
                  </a:lnTo>
                  <a:lnTo>
                    <a:pt x="108" y="100"/>
                  </a:lnTo>
                  <a:lnTo>
                    <a:pt x="111" y="108"/>
                  </a:lnTo>
                  <a:lnTo>
                    <a:pt x="119" y="108"/>
                  </a:lnTo>
                  <a:lnTo>
                    <a:pt x="133" y="108"/>
                  </a:lnTo>
                  <a:lnTo>
                    <a:pt x="137" y="104"/>
                  </a:lnTo>
                  <a:lnTo>
                    <a:pt x="137" y="104"/>
                  </a:lnTo>
                  <a:lnTo>
                    <a:pt x="137" y="108"/>
                  </a:lnTo>
                  <a:lnTo>
                    <a:pt x="141" y="104"/>
                  </a:lnTo>
                  <a:lnTo>
                    <a:pt x="141" y="104"/>
                  </a:lnTo>
                  <a:lnTo>
                    <a:pt x="148" y="96"/>
                  </a:lnTo>
                  <a:lnTo>
                    <a:pt x="152" y="93"/>
                  </a:lnTo>
                  <a:lnTo>
                    <a:pt x="156" y="96"/>
                  </a:lnTo>
                  <a:lnTo>
                    <a:pt x="163" y="96"/>
                  </a:lnTo>
                  <a:lnTo>
                    <a:pt x="167" y="96"/>
                  </a:lnTo>
                  <a:lnTo>
                    <a:pt x="167" y="96"/>
                  </a:lnTo>
                  <a:lnTo>
                    <a:pt x="171" y="93"/>
                  </a:lnTo>
                  <a:lnTo>
                    <a:pt x="174" y="93"/>
                  </a:lnTo>
                  <a:lnTo>
                    <a:pt x="174" y="96"/>
                  </a:lnTo>
                  <a:lnTo>
                    <a:pt x="171" y="100"/>
                  </a:lnTo>
                  <a:lnTo>
                    <a:pt x="167" y="104"/>
                  </a:lnTo>
                  <a:lnTo>
                    <a:pt x="167" y="104"/>
                  </a:lnTo>
                  <a:lnTo>
                    <a:pt x="171" y="108"/>
                  </a:lnTo>
                  <a:lnTo>
                    <a:pt x="171" y="108"/>
                  </a:lnTo>
                  <a:lnTo>
                    <a:pt x="174" y="111"/>
                  </a:lnTo>
                  <a:lnTo>
                    <a:pt x="178" y="108"/>
                  </a:lnTo>
                  <a:lnTo>
                    <a:pt x="182" y="108"/>
                  </a:lnTo>
                  <a:lnTo>
                    <a:pt x="178" y="104"/>
                  </a:lnTo>
                  <a:lnTo>
                    <a:pt x="182" y="104"/>
                  </a:lnTo>
                  <a:lnTo>
                    <a:pt x="182" y="96"/>
                  </a:lnTo>
                  <a:lnTo>
                    <a:pt x="182" y="96"/>
                  </a:lnTo>
                  <a:lnTo>
                    <a:pt x="189" y="96"/>
                  </a:lnTo>
                  <a:lnTo>
                    <a:pt x="189" y="96"/>
                  </a:lnTo>
                  <a:lnTo>
                    <a:pt x="200" y="96"/>
                  </a:lnTo>
                  <a:lnTo>
                    <a:pt x="200" y="93"/>
                  </a:lnTo>
                  <a:lnTo>
                    <a:pt x="204" y="93"/>
                  </a:lnTo>
                  <a:lnTo>
                    <a:pt x="211" y="93"/>
                  </a:lnTo>
                  <a:lnTo>
                    <a:pt x="215" y="93"/>
                  </a:lnTo>
                  <a:lnTo>
                    <a:pt x="215" y="93"/>
                  </a:lnTo>
                  <a:lnTo>
                    <a:pt x="222" y="96"/>
                  </a:lnTo>
                  <a:lnTo>
                    <a:pt x="230" y="96"/>
                  </a:lnTo>
                  <a:lnTo>
                    <a:pt x="230" y="93"/>
                  </a:lnTo>
                  <a:lnTo>
                    <a:pt x="233" y="93"/>
                  </a:lnTo>
                  <a:lnTo>
                    <a:pt x="237" y="89"/>
                  </a:lnTo>
                  <a:lnTo>
                    <a:pt x="241" y="89"/>
                  </a:lnTo>
                  <a:lnTo>
                    <a:pt x="245" y="89"/>
                  </a:lnTo>
                  <a:lnTo>
                    <a:pt x="248" y="89"/>
                  </a:lnTo>
                  <a:lnTo>
                    <a:pt x="256" y="89"/>
                  </a:lnTo>
                  <a:lnTo>
                    <a:pt x="263" y="85"/>
                  </a:lnTo>
                  <a:lnTo>
                    <a:pt x="267" y="85"/>
                  </a:lnTo>
                  <a:lnTo>
                    <a:pt x="270" y="89"/>
                  </a:lnTo>
                  <a:lnTo>
                    <a:pt x="274" y="85"/>
                  </a:lnTo>
                  <a:lnTo>
                    <a:pt x="278" y="85"/>
                  </a:lnTo>
                  <a:lnTo>
                    <a:pt x="282" y="82"/>
                  </a:lnTo>
                  <a:lnTo>
                    <a:pt x="285" y="82"/>
                  </a:lnTo>
                  <a:lnTo>
                    <a:pt x="293" y="85"/>
                  </a:lnTo>
                  <a:lnTo>
                    <a:pt x="296" y="85"/>
                  </a:lnTo>
                  <a:lnTo>
                    <a:pt x="300" y="85"/>
                  </a:lnTo>
                  <a:lnTo>
                    <a:pt x="300" y="89"/>
                  </a:lnTo>
                  <a:lnTo>
                    <a:pt x="300" y="89"/>
                  </a:lnTo>
                  <a:lnTo>
                    <a:pt x="304" y="89"/>
                  </a:lnTo>
                  <a:lnTo>
                    <a:pt x="308" y="85"/>
                  </a:lnTo>
                  <a:lnTo>
                    <a:pt x="304" y="82"/>
                  </a:lnTo>
                  <a:lnTo>
                    <a:pt x="300" y="78"/>
                  </a:lnTo>
                  <a:lnTo>
                    <a:pt x="296" y="74"/>
                  </a:lnTo>
                  <a:lnTo>
                    <a:pt x="296" y="74"/>
                  </a:lnTo>
                  <a:lnTo>
                    <a:pt x="296" y="70"/>
                  </a:lnTo>
                  <a:lnTo>
                    <a:pt x="300" y="63"/>
                  </a:lnTo>
                  <a:lnTo>
                    <a:pt x="296" y="63"/>
                  </a:lnTo>
                  <a:lnTo>
                    <a:pt x="293" y="63"/>
                  </a:lnTo>
                  <a:lnTo>
                    <a:pt x="293" y="59"/>
                  </a:lnTo>
                  <a:lnTo>
                    <a:pt x="293" y="56"/>
                  </a:lnTo>
                  <a:lnTo>
                    <a:pt x="293" y="48"/>
                  </a:lnTo>
                  <a:lnTo>
                    <a:pt x="293" y="48"/>
                  </a:lnTo>
                  <a:lnTo>
                    <a:pt x="293" y="44"/>
                  </a:lnTo>
                  <a:lnTo>
                    <a:pt x="296" y="44"/>
                  </a:lnTo>
                  <a:lnTo>
                    <a:pt x="296" y="41"/>
                  </a:lnTo>
                  <a:lnTo>
                    <a:pt x="300" y="41"/>
                  </a:lnTo>
                  <a:lnTo>
                    <a:pt x="296" y="37"/>
                  </a:lnTo>
                  <a:lnTo>
                    <a:pt x="293" y="33"/>
                  </a:lnTo>
                  <a:lnTo>
                    <a:pt x="293" y="33"/>
                  </a:lnTo>
                  <a:lnTo>
                    <a:pt x="285" y="33"/>
                  </a:lnTo>
                  <a:lnTo>
                    <a:pt x="282" y="30"/>
                  </a:lnTo>
                  <a:lnTo>
                    <a:pt x="282" y="26"/>
                  </a:lnTo>
                  <a:lnTo>
                    <a:pt x="282" y="22"/>
                  </a:lnTo>
                  <a:lnTo>
                    <a:pt x="282" y="19"/>
                  </a:lnTo>
                  <a:lnTo>
                    <a:pt x="278" y="19"/>
                  </a:lnTo>
                  <a:lnTo>
                    <a:pt x="278" y="15"/>
                  </a:lnTo>
                  <a:lnTo>
                    <a:pt x="274" y="11"/>
                  </a:lnTo>
                  <a:lnTo>
                    <a:pt x="270" y="11"/>
                  </a:lnTo>
                  <a:lnTo>
                    <a:pt x="263" y="7"/>
                  </a:lnTo>
                  <a:lnTo>
                    <a:pt x="263" y="7"/>
                  </a:lnTo>
                  <a:lnTo>
                    <a:pt x="259" y="7"/>
                  </a:lnTo>
                  <a:lnTo>
                    <a:pt x="256" y="7"/>
                  </a:lnTo>
                  <a:lnTo>
                    <a:pt x="252" y="7"/>
                  </a:lnTo>
                  <a:lnTo>
                    <a:pt x="252" y="7"/>
                  </a:lnTo>
                  <a:lnTo>
                    <a:pt x="248" y="7"/>
                  </a:lnTo>
                  <a:lnTo>
                    <a:pt x="248" y="4"/>
                  </a:lnTo>
                  <a:lnTo>
                    <a:pt x="248" y="4"/>
                  </a:lnTo>
                  <a:lnTo>
                    <a:pt x="248" y="4"/>
                  </a:lnTo>
                  <a:close/>
                  <a:moveTo>
                    <a:pt x="37" y="100"/>
                  </a:moveTo>
                  <a:lnTo>
                    <a:pt x="37" y="100"/>
                  </a:lnTo>
                  <a:lnTo>
                    <a:pt x="41" y="100"/>
                  </a:lnTo>
                  <a:lnTo>
                    <a:pt x="41" y="100"/>
                  </a:lnTo>
                  <a:lnTo>
                    <a:pt x="37" y="100"/>
                  </a:lnTo>
                  <a:lnTo>
                    <a:pt x="37" y="100"/>
                  </a:lnTo>
                  <a:lnTo>
                    <a:pt x="37" y="100"/>
                  </a:lnTo>
                  <a:close/>
                  <a:moveTo>
                    <a:pt x="0" y="33"/>
                  </a:moveTo>
                  <a:lnTo>
                    <a:pt x="4" y="37"/>
                  </a:lnTo>
                  <a:lnTo>
                    <a:pt x="8" y="33"/>
                  </a:lnTo>
                  <a:lnTo>
                    <a:pt x="8" y="33"/>
                  </a:lnTo>
                  <a:lnTo>
                    <a:pt x="8" y="33"/>
                  </a:lnTo>
                  <a:lnTo>
                    <a:pt x="4" y="33"/>
                  </a:lnTo>
                  <a:lnTo>
                    <a:pt x="0" y="33"/>
                  </a:lnTo>
                  <a:lnTo>
                    <a:pt x="0"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2" name="Freeform 80"/>
            <p:cNvSpPr/>
            <p:nvPr/>
          </p:nvSpPr>
          <p:spPr bwMode="auto">
            <a:xfrm>
              <a:off x="6073333" y="3253654"/>
              <a:ext cx="286622" cy="246147"/>
            </a:xfrm>
            <a:custGeom>
              <a:avLst/>
              <a:gdLst>
                <a:gd name="T0" fmla="*/ 160 w 160"/>
                <a:gd name="T1" fmla="*/ 118 h 141"/>
                <a:gd name="T2" fmla="*/ 152 w 160"/>
                <a:gd name="T3" fmla="*/ 115 h 141"/>
                <a:gd name="T4" fmla="*/ 145 w 160"/>
                <a:gd name="T5" fmla="*/ 107 h 141"/>
                <a:gd name="T6" fmla="*/ 145 w 160"/>
                <a:gd name="T7" fmla="*/ 100 h 141"/>
                <a:gd name="T8" fmla="*/ 145 w 160"/>
                <a:gd name="T9" fmla="*/ 89 h 141"/>
                <a:gd name="T10" fmla="*/ 137 w 160"/>
                <a:gd name="T11" fmla="*/ 81 h 141"/>
                <a:gd name="T12" fmla="*/ 134 w 160"/>
                <a:gd name="T13" fmla="*/ 81 h 141"/>
                <a:gd name="T14" fmla="*/ 119 w 160"/>
                <a:gd name="T15" fmla="*/ 74 h 141"/>
                <a:gd name="T16" fmla="*/ 115 w 160"/>
                <a:gd name="T17" fmla="*/ 74 h 141"/>
                <a:gd name="T18" fmla="*/ 115 w 160"/>
                <a:gd name="T19" fmla="*/ 70 h 141"/>
                <a:gd name="T20" fmla="*/ 111 w 160"/>
                <a:gd name="T21" fmla="*/ 66 h 141"/>
                <a:gd name="T22" fmla="*/ 108 w 160"/>
                <a:gd name="T23" fmla="*/ 63 h 141"/>
                <a:gd name="T24" fmla="*/ 104 w 160"/>
                <a:gd name="T25" fmla="*/ 59 h 141"/>
                <a:gd name="T26" fmla="*/ 104 w 160"/>
                <a:gd name="T27" fmla="*/ 55 h 141"/>
                <a:gd name="T28" fmla="*/ 104 w 160"/>
                <a:gd name="T29" fmla="*/ 51 h 141"/>
                <a:gd name="T30" fmla="*/ 108 w 160"/>
                <a:gd name="T31" fmla="*/ 44 h 141"/>
                <a:gd name="T32" fmla="*/ 108 w 160"/>
                <a:gd name="T33" fmla="*/ 40 h 141"/>
                <a:gd name="T34" fmla="*/ 111 w 160"/>
                <a:gd name="T35" fmla="*/ 37 h 141"/>
                <a:gd name="T36" fmla="*/ 111 w 160"/>
                <a:gd name="T37" fmla="*/ 29 h 141"/>
                <a:gd name="T38" fmla="*/ 115 w 160"/>
                <a:gd name="T39" fmla="*/ 29 h 141"/>
                <a:gd name="T40" fmla="*/ 115 w 160"/>
                <a:gd name="T41" fmla="*/ 29 h 141"/>
                <a:gd name="T42" fmla="*/ 108 w 160"/>
                <a:gd name="T43" fmla="*/ 26 h 141"/>
                <a:gd name="T44" fmla="*/ 100 w 160"/>
                <a:gd name="T45" fmla="*/ 22 h 141"/>
                <a:gd name="T46" fmla="*/ 97 w 160"/>
                <a:gd name="T47" fmla="*/ 22 h 141"/>
                <a:gd name="T48" fmla="*/ 93 w 160"/>
                <a:gd name="T49" fmla="*/ 14 h 141"/>
                <a:gd name="T50" fmla="*/ 89 w 160"/>
                <a:gd name="T51" fmla="*/ 11 h 141"/>
                <a:gd name="T52" fmla="*/ 86 w 160"/>
                <a:gd name="T53" fmla="*/ 7 h 141"/>
                <a:gd name="T54" fmla="*/ 78 w 160"/>
                <a:gd name="T55" fmla="*/ 7 h 141"/>
                <a:gd name="T56" fmla="*/ 78 w 160"/>
                <a:gd name="T57" fmla="*/ 3 h 141"/>
                <a:gd name="T58" fmla="*/ 71 w 160"/>
                <a:gd name="T59" fmla="*/ 3 h 141"/>
                <a:gd name="T60" fmla="*/ 60 w 160"/>
                <a:gd name="T61" fmla="*/ 0 h 141"/>
                <a:gd name="T62" fmla="*/ 52 w 160"/>
                <a:gd name="T63" fmla="*/ 3 h 141"/>
                <a:gd name="T64" fmla="*/ 48 w 160"/>
                <a:gd name="T65" fmla="*/ 7 h 141"/>
                <a:gd name="T66" fmla="*/ 45 w 160"/>
                <a:gd name="T67" fmla="*/ 11 h 141"/>
                <a:gd name="T68" fmla="*/ 34 w 160"/>
                <a:gd name="T69" fmla="*/ 14 h 141"/>
                <a:gd name="T70" fmla="*/ 34 w 160"/>
                <a:gd name="T71" fmla="*/ 22 h 141"/>
                <a:gd name="T72" fmla="*/ 34 w 160"/>
                <a:gd name="T73" fmla="*/ 33 h 141"/>
                <a:gd name="T74" fmla="*/ 34 w 160"/>
                <a:gd name="T75" fmla="*/ 40 h 141"/>
                <a:gd name="T76" fmla="*/ 30 w 160"/>
                <a:gd name="T77" fmla="*/ 48 h 141"/>
                <a:gd name="T78" fmla="*/ 0 w 160"/>
                <a:gd name="T79" fmla="*/ 70 h 141"/>
                <a:gd name="T80" fmla="*/ 0 w 160"/>
                <a:gd name="T81" fmla="*/ 70 h 141"/>
                <a:gd name="T82" fmla="*/ 23 w 160"/>
                <a:gd name="T83" fmla="*/ 92 h 141"/>
                <a:gd name="T84" fmla="*/ 130 w 160"/>
                <a:gd name="T85" fmla="*/ 141 h 141"/>
                <a:gd name="T86" fmla="*/ 137 w 160"/>
                <a:gd name="T87" fmla="*/ 126 h 141"/>
                <a:gd name="T88" fmla="*/ 152 w 160"/>
                <a:gd name="T89" fmla="*/ 126 h 141"/>
                <a:gd name="T90" fmla="*/ 156 w 160"/>
                <a:gd name="T91" fmla="*/ 126 h 141"/>
                <a:gd name="T92" fmla="*/ 160 w 160"/>
                <a:gd name="T93" fmla="*/ 122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60" h="141">
                  <a:moveTo>
                    <a:pt x="160" y="122"/>
                  </a:moveTo>
                  <a:lnTo>
                    <a:pt x="160" y="118"/>
                  </a:lnTo>
                  <a:lnTo>
                    <a:pt x="156" y="118"/>
                  </a:lnTo>
                  <a:lnTo>
                    <a:pt x="152" y="115"/>
                  </a:lnTo>
                  <a:lnTo>
                    <a:pt x="152" y="107"/>
                  </a:lnTo>
                  <a:lnTo>
                    <a:pt x="145" y="107"/>
                  </a:lnTo>
                  <a:lnTo>
                    <a:pt x="145" y="103"/>
                  </a:lnTo>
                  <a:lnTo>
                    <a:pt x="145" y="100"/>
                  </a:lnTo>
                  <a:lnTo>
                    <a:pt x="148" y="96"/>
                  </a:lnTo>
                  <a:lnTo>
                    <a:pt x="145" y="89"/>
                  </a:lnTo>
                  <a:lnTo>
                    <a:pt x="141" y="89"/>
                  </a:lnTo>
                  <a:lnTo>
                    <a:pt x="137" y="81"/>
                  </a:lnTo>
                  <a:lnTo>
                    <a:pt x="137" y="81"/>
                  </a:lnTo>
                  <a:lnTo>
                    <a:pt x="134" y="81"/>
                  </a:lnTo>
                  <a:lnTo>
                    <a:pt x="123" y="74"/>
                  </a:lnTo>
                  <a:lnTo>
                    <a:pt x="119" y="74"/>
                  </a:lnTo>
                  <a:lnTo>
                    <a:pt x="119" y="77"/>
                  </a:lnTo>
                  <a:lnTo>
                    <a:pt x="115" y="74"/>
                  </a:lnTo>
                  <a:lnTo>
                    <a:pt x="115" y="70"/>
                  </a:lnTo>
                  <a:lnTo>
                    <a:pt x="115" y="70"/>
                  </a:lnTo>
                  <a:lnTo>
                    <a:pt x="115" y="66"/>
                  </a:lnTo>
                  <a:lnTo>
                    <a:pt x="111" y="66"/>
                  </a:lnTo>
                  <a:lnTo>
                    <a:pt x="111" y="63"/>
                  </a:lnTo>
                  <a:lnTo>
                    <a:pt x="108" y="63"/>
                  </a:lnTo>
                  <a:lnTo>
                    <a:pt x="104" y="59"/>
                  </a:lnTo>
                  <a:lnTo>
                    <a:pt x="104" y="59"/>
                  </a:lnTo>
                  <a:lnTo>
                    <a:pt x="104" y="59"/>
                  </a:lnTo>
                  <a:lnTo>
                    <a:pt x="104" y="55"/>
                  </a:lnTo>
                  <a:lnTo>
                    <a:pt x="104" y="55"/>
                  </a:lnTo>
                  <a:lnTo>
                    <a:pt x="104" y="51"/>
                  </a:lnTo>
                  <a:lnTo>
                    <a:pt x="104" y="48"/>
                  </a:lnTo>
                  <a:lnTo>
                    <a:pt x="108" y="44"/>
                  </a:lnTo>
                  <a:lnTo>
                    <a:pt x="108" y="40"/>
                  </a:lnTo>
                  <a:lnTo>
                    <a:pt x="108" y="40"/>
                  </a:lnTo>
                  <a:lnTo>
                    <a:pt x="111" y="40"/>
                  </a:lnTo>
                  <a:lnTo>
                    <a:pt x="111" y="37"/>
                  </a:lnTo>
                  <a:lnTo>
                    <a:pt x="111" y="33"/>
                  </a:lnTo>
                  <a:lnTo>
                    <a:pt x="111" y="29"/>
                  </a:lnTo>
                  <a:lnTo>
                    <a:pt x="111" y="29"/>
                  </a:lnTo>
                  <a:lnTo>
                    <a:pt x="115" y="29"/>
                  </a:lnTo>
                  <a:lnTo>
                    <a:pt x="115" y="29"/>
                  </a:lnTo>
                  <a:lnTo>
                    <a:pt x="115" y="29"/>
                  </a:lnTo>
                  <a:lnTo>
                    <a:pt x="111" y="26"/>
                  </a:lnTo>
                  <a:lnTo>
                    <a:pt x="108" y="26"/>
                  </a:lnTo>
                  <a:lnTo>
                    <a:pt x="108" y="26"/>
                  </a:lnTo>
                  <a:lnTo>
                    <a:pt x="100" y="22"/>
                  </a:lnTo>
                  <a:lnTo>
                    <a:pt x="97" y="22"/>
                  </a:lnTo>
                  <a:lnTo>
                    <a:pt x="97" y="22"/>
                  </a:lnTo>
                  <a:lnTo>
                    <a:pt x="93" y="18"/>
                  </a:lnTo>
                  <a:lnTo>
                    <a:pt x="93" y="14"/>
                  </a:lnTo>
                  <a:lnTo>
                    <a:pt x="89" y="14"/>
                  </a:lnTo>
                  <a:lnTo>
                    <a:pt x="89" y="11"/>
                  </a:lnTo>
                  <a:lnTo>
                    <a:pt x="89" y="11"/>
                  </a:lnTo>
                  <a:lnTo>
                    <a:pt x="86" y="7"/>
                  </a:lnTo>
                  <a:lnTo>
                    <a:pt x="82" y="7"/>
                  </a:lnTo>
                  <a:lnTo>
                    <a:pt x="78" y="7"/>
                  </a:lnTo>
                  <a:lnTo>
                    <a:pt x="78" y="7"/>
                  </a:lnTo>
                  <a:lnTo>
                    <a:pt x="78" y="3"/>
                  </a:lnTo>
                  <a:lnTo>
                    <a:pt x="74" y="3"/>
                  </a:lnTo>
                  <a:lnTo>
                    <a:pt x="71" y="3"/>
                  </a:lnTo>
                  <a:lnTo>
                    <a:pt x="63" y="0"/>
                  </a:lnTo>
                  <a:lnTo>
                    <a:pt x="60" y="0"/>
                  </a:lnTo>
                  <a:lnTo>
                    <a:pt x="56" y="3"/>
                  </a:lnTo>
                  <a:lnTo>
                    <a:pt x="52" y="3"/>
                  </a:lnTo>
                  <a:lnTo>
                    <a:pt x="48" y="7"/>
                  </a:lnTo>
                  <a:lnTo>
                    <a:pt x="48" y="7"/>
                  </a:lnTo>
                  <a:lnTo>
                    <a:pt x="45" y="11"/>
                  </a:lnTo>
                  <a:lnTo>
                    <a:pt x="45" y="11"/>
                  </a:lnTo>
                  <a:lnTo>
                    <a:pt x="41" y="11"/>
                  </a:lnTo>
                  <a:lnTo>
                    <a:pt x="34" y="14"/>
                  </a:lnTo>
                  <a:lnTo>
                    <a:pt x="34" y="18"/>
                  </a:lnTo>
                  <a:lnTo>
                    <a:pt x="34" y="22"/>
                  </a:lnTo>
                  <a:lnTo>
                    <a:pt x="34" y="29"/>
                  </a:lnTo>
                  <a:lnTo>
                    <a:pt x="34" y="33"/>
                  </a:lnTo>
                  <a:lnTo>
                    <a:pt x="34" y="40"/>
                  </a:lnTo>
                  <a:lnTo>
                    <a:pt x="34" y="40"/>
                  </a:lnTo>
                  <a:lnTo>
                    <a:pt x="34" y="44"/>
                  </a:lnTo>
                  <a:lnTo>
                    <a:pt x="30" y="48"/>
                  </a:lnTo>
                  <a:lnTo>
                    <a:pt x="30" y="51"/>
                  </a:lnTo>
                  <a:lnTo>
                    <a:pt x="0" y="70"/>
                  </a:lnTo>
                  <a:lnTo>
                    <a:pt x="0" y="70"/>
                  </a:lnTo>
                  <a:lnTo>
                    <a:pt x="0" y="70"/>
                  </a:lnTo>
                  <a:lnTo>
                    <a:pt x="8" y="89"/>
                  </a:lnTo>
                  <a:lnTo>
                    <a:pt x="23" y="92"/>
                  </a:lnTo>
                  <a:lnTo>
                    <a:pt x="100" y="141"/>
                  </a:lnTo>
                  <a:lnTo>
                    <a:pt x="130" y="141"/>
                  </a:lnTo>
                  <a:lnTo>
                    <a:pt x="134" y="133"/>
                  </a:lnTo>
                  <a:lnTo>
                    <a:pt x="137" y="126"/>
                  </a:lnTo>
                  <a:lnTo>
                    <a:pt x="145" y="122"/>
                  </a:lnTo>
                  <a:lnTo>
                    <a:pt x="152" y="126"/>
                  </a:lnTo>
                  <a:lnTo>
                    <a:pt x="156" y="126"/>
                  </a:lnTo>
                  <a:lnTo>
                    <a:pt x="156" y="126"/>
                  </a:lnTo>
                  <a:lnTo>
                    <a:pt x="156" y="122"/>
                  </a:lnTo>
                  <a:lnTo>
                    <a:pt x="160" y="12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3" name="Freeform 81"/>
            <p:cNvSpPr/>
            <p:nvPr/>
          </p:nvSpPr>
          <p:spPr bwMode="auto">
            <a:xfrm>
              <a:off x="6306215" y="3466632"/>
              <a:ext cx="53742" cy="45388"/>
            </a:xfrm>
            <a:custGeom>
              <a:avLst/>
              <a:gdLst>
                <a:gd name="T0" fmla="*/ 0 w 30"/>
                <a:gd name="T1" fmla="*/ 19 h 26"/>
                <a:gd name="T2" fmla="*/ 4 w 30"/>
                <a:gd name="T3" fmla="*/ 11 h 26"/>
                <a:gd name="T4" fmla="*/ 7 w 30"/>
                <a:gd name="T5" fmla="*/ 4 h 26"/>
                <a:gd name="T6" fmla="*/ 15 w 30"/>
                <a:gd name="T7" fmla="*/ 0 h 26"/>
                <a:gd name="T8" fmla="*/ 22 w 30"/>
                <a:gd name="T9" fmla="*/ 4 h 26"/>
                <a:gd name="T10" fmla="*/ 26 w 30"/>
                <a:gd name="T11" fmla="*/ 4 h 26"/>
                <a:gd name="T12" fmla="*/ 26 w 30"/>
                <a:gd name="T13" fmla="*/ 4 h 26"/>
                <a:gd name="T14" fmla="*/ 26 w 30"/>
                <a:gd name="T15" fmla="*/ 4 h 26"/>
                <a:gd name="T16" fmla="*/ 26 w 30"/>
                <a:gd name="T17" fmla="*/ 11 h 26"/>
                <a:gd name="T18" fmla="*/ 18 w 30"/>
                <a:gd name="T19" fmla="*/ 11 h 26"/>
                <a:gd name="T20" fmla="*/ 26 w 30"/>
                <a:gd name="T21" fmla="*/ 15 h 26"/>
                <a:gd name="T22" fmla="*/ 26 w 30"/>
                <a:gd name="T23" fmla="*/ 15 h 26"/>
                <a:gd name="T24" fmla="*/ 26 w 30"/>
                <a:gd name="T25" fmla="*/ 15 h 26"/>
                <a:gd name="T26" fmla="*/ 26 w 30"/>
                <a:gd name="T27" fmla="*/ 19 h 26"/>
                <a:gd name="T28" fmla="*/ 30 w 30"/>
                <a:gd name="T29" fmla="*/ 22 h 26"/>
                <a:gd name="T30" fmla="*/ 26 w 30"/>
                <a:gd name="T31" fmla="*/ 22 h 26"/>
                <a:gd name="T32" fmla="*/ 26 w 30"/>
                <a:gd name="T33" fmla="*/ 22 h 26"/>
                <a:gd name="T34" fmla="*/ 30 w 30"/>
                <a:gd name="T35" fmla="*/ 22 h 26"/>
                <a:gd name="T36" fmla="*/ 18 w 30"/>
                <a:gd name="T37" fmla="*/ 26 h 26"/>
                <a:gd name="T38" fmla="*/ 18 w 30"/>
                <a:gd name="T39" fmla="*/ 22 h 26"/>
                <a:gd name="T40" fmla="*/ 4 w 30"/>
                <a:gd name="T41" fmla="*/ 19 h 26"/>
                <a:gd name="T42" fmla="*/ 0 w 30"/>
                <a:gd name="T43" fmla="*/ 19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0" h="26">
                  <a:moveTo>
                    <a:pt x="0" y="19"/>
                  </a:moveTo>
                  <a:lnTo>
                    <a:pt x="4" y="11"/>
                  </a:lnTo>
                  <a:lnTo>
                    <a:pt x="7" y="4"/>
                  </a:lnTo>
                  <a:lnTo>
                    <a:pt x="15" y="0"/>
                  </a:lnTo>
                  <a:lnTo>
                    <a:pt x="22" y="4"/>
                  </a:lnTo>
                  <a:lnTo>
                    <a:pt x="26" y="4"/>
                  </a:lnTo>
                  <a:lnTo>
                    <a:pt x="26" y="4"/>
                  </a:lnTo>
                  <a:lnTo>
                    <a:pt x="26" y="4"/>
                  </a:lnTo>
                  <a:lnTo>
                    <a:pt x="26" y="11"/>
                  </a:lnTo>
                  <a:lnTo>
                    <a:pt x="18" y="11"/>
                  </a:lnTo>
                  <a:lnTo>
                    <a:pt x="26" y="15"/>
                  </a:lnTo>
                  <a:lnTo>
                    <a:pt x="26" y="15"/>
                  </a:lnTo>
                  <a:lnTo>
                    <a:pt x="26" y="15"/>
                  </a:lnTo>
                  <a:lnTo>
                    <a:pt x="26" y="19"/>
                  </a:lnTo>
                  <a:lnTo>
                    <a:pt x="30" y="22"/>
                  </a:lnTo>
                  <a:lnTo>
                    <a:pt x="26" y="22"/>
                  </a:lnTo>
                  <a:lnTo>
                    <a:pt x="26" y="22"/>
                  </a:lnTo>
                  <a:lnTo>
                    <a:pt x="30" y="22"/>
                  </a:lnTo>
                  <a:lnTo>
                    <a:pt x="18" y="26"/>
                  </a:lnTo>
                  <a:lnTo>
                    <a:pt x="18" y="22"/>
                  </a:lnTo>
                  <a:lnTo>
                    <a:pt x="4" y="19"/>
                  </a:lnTo>
                  <a:lnTo>
                    <a:pt x="0"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4" name="Freeform 82"/>
            <p:cNvSpPr/>
            <p:nvPr/>
          </p:nvSpPr>
          <p:spPr bwMode="auto">
            <a:xfrm>
              <a:off x="5881655" y="3311265"/>
              <a:ext cx="66282" cy="31422"/>
            </a:xfrm>
            <a:custGeom>
              <a:avLst/>
              <a:gdLst>
                <a:gd name="T0" fmla="*/ 4 w 37"/>
                <a:gd name="T1" fmla="*/ 18 h 18"/>
                <a:gd name="T2" fmla="*/ 0 w 37"/>
                <a:gd name="T3" fmla="*/ 15 h 18"/>
                <a:gd name="T4" fmla="*/ 0 w 37"/>
                <a:gd name="T5" fmla="*/ 15 h 18"/>
                <a:gd name="T6" fmla="*/ 0 w 37"/>
                <a:gd name="T7" fmla="*/ 11 h 18"/>
                <a:gd name="T8" fmla="*/ 0 w 37"/>
                <a:gd name="T9" fmla="*/ 11 h 18"/>
                <a:gd name="T10" fmla="*/ 4 w 37"/>
                <a:gd name="T11" fmla="*/ 7 h 18"/>
                <a:gd name="T12" fmla="*/ 7 w 37"/>
                <a:gd name="T13" fmla="*/ 7 h 18"/>
                <a:gd name="T14" fmla="*/ 7 w 37"/>
                <a:gd name="T15" fmla="*/ 7 h 18"/>
                <a:gd name="T16" fmla="*/ 7 w 37"/>
                <a:gd name="T17" fmla="*/ 7 h 18"/>
                <a:gd name="T18" fmla="*/ 11 w 37"/>
                <a:gd name="T19" fmla="*/ 4 h 18"/>
                <a:gd name="T20" fmla="*/ 11 w 37"/>
                <a:gd name="T21" fmla="*/ 4 h 18"/>
                <a:gd name="T22" fmla="*/ 15 w 37"/>
                <a:gd name="T23" fmla="*/ 7 h 18"/>
                <a:gd name="T24" fmla="*/ 18 w 37"/>
                <a:gd name="T25" fmla="*/ 7 h 18"/>
                <a:gd name="T26" fmla="*/ 26 w 37"/>
                <a:gd name="T27" fmla="*/ 4 h 18"/>
                <a:gd name="T28" fmla="*/ 33 w 37"/>
                <a:gd name="T29" fmla="*/ 0 h 18"/>
                <a:gd name="T30" fmla="*/ 33 w 37"/>
                <a:gd name="T31" fmla="*/ 0 h 18"/>
                <a:gd name="T32" fmla="*/ 37 w 37"/>
                <a:gd name="T33" fmla="*/ 0 h 18"/>
                <a:gd name="T34" fmla="*/ 33 w 37"/>
                <a:gd name="T35" fmla="*/ 4 h 18"/>
                <a:gd name="T36" fmla="*/ 30 w 37"/>
                <a:gd name="T37" fmla="*/ 4 h 18"/>
                <a:gd name="T38" fmla="*/ 26 w 37"/>
                <a:gd name="T39" fmla="*/ 7 h 18"/>
                <a:gd name="T40" fmla="*/ 26 w 37"/>
                <a:gd name="T41" fmla="*/ 11 h 18"/>
                <a:gd name="T42" fmla="*/ 26 w 37"/>
                <a:gd name="T43" fmla="*/ 15 h 18"/>
                <a:gd name="T44" fmla="*/ 22 w 37"/>
                <a:gd name="T45" fmla="*/ 15 h 18"/>
                <a:gd name="T46" fmla="*/ 18 w 37"/>
                <a:gd name="T47" fmla="*/ 15 h 18"/>
                <a:gd name="T48" fmla="*/ 18 w 37"/>
                <a:gd name="T49" fmla="*/ 18 h 18"/>
                <a:gd name="T50" fmla="*/ 15 w 37"/>
                <a:gd name="T51" fmla="*/ 18 h 18"/>
                <a:gd name="T52" fmla="*/ 11 w 37"/>
                <a:gd name="T53" fmla="*/ 18 h 18"/>
                <a:gd name="T54" fmla="*/ 11 w 37"/>
                <a:gd name="T55" fmla="*/ 18 h 18"/>
                <a:gd name="T56" fmla="*/ 4 w 37"/>
                <a:gd name="T57"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7" h="18">
                  <a:moveTo>
                    <a:pt x="4" y="18"/>
                  </a:moveTo>
                  <a:lnTo>
                    <a:pt x="0" y="15"/>
                  </a:lnTo>
                  <a:lnTo>
                    <a:pt x="0" y="15"/>
                  </a:lnTo>
                  <a:lnTo>
                    <a:pt x="0" y="11"/>
                  </a:lnTo>
                  <a:lnTo>
                    <a:pt x="0" y="11"/>
                  </a:lnTo>
                  <a:lnTo>
                    <a:pt x="4" y="7"/>
                  </a:lnTo>
                  <a:lnTo>
                    <a:pt x="7" y="7"/>
                  </a:lnTo>
                  <a:lnTo>
                    <a:pt x="7" y="7"/>
                  </a:lnTo>
                  <a:lnTo>
                    <a:pt x="7" y="7"/>
                  </a:lnTo>
                  <a:lnTo>
                    <a:pt x="11" y="4"/>
                  </a:lnTo>
                  <a:lnTo>
                    <a:pt x="11" y="4"/>
                  </a:lnTo>
                  <a:lnTo>
                    <a:pt x="15" y="7"/>
                  </a:lnTo>
                  <a:lnTo>
                    <a:pt x="18" y="7"/>
                  </a:lnTo>
                  <a:lnTo>
                    <a:pt x="26" y="4"/>
                  </a:lnTo>
                  <a:lnTo>
                    <a:pt x="33" y="0"/>
                  </a:lnTo>
                  <a:lnTo>
                    <a:pt x="33" y="0"/>
                  </a:lnTo>
                  <a:lnTo>
                    <a:pt x="37" y="0"/>
                  </a:lnTo>
                  <a:lnTo>
                    <a:pt x="33" y="4"/>
                  </a:lnTo>
                  <a:lnTo>
                    <a:pt x="30" y="4"/>
                  </a:lnTo>
                  <a:lnTo>
                    <a:pt x="26" y="7"/>
                  </a:lnTo>
                  <a:lnTo>
                    <a:pt x="26" y="11"/>
                  </a:lnTo>
                  <a:lnTo>
                    <a:pt x="26" y="15"/>
                  </a:lnTo>
                  <a:lnTo>
                    <a:pt x="22" y="15"/>
                  </a:lnTo>
                  <a:lnTo>
                    <a:pt x="18" y="15"/>
                  </a:lnTo>
                  <a:lnTo>
                    <a:pt x="18" y="18"/>
                  </a:lnTo>
                  <a:lnTo>
                    <a:pt x="15" y="18"/>
                  </a:lnTo>
                  <a:lnTo>
                    <a:pt x="11" y="18"/>
                  </a:lnTo>
                  <a:lnTo>
                    <a:pt x="11" y="18"/>
                  </a:lnTo>
                  <a:lnTo>
                    <a:pt x="4"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5" name="Freeform 83"/>
            <p:cNvSpPr/>
            <p:nvPr/>
          </p:nvSpPr>
          <p:spPr bwMode="auto">
            <a:xfrm>
              <a:off x="5974808" y="3258893"/>
              <a:ext cx="184513" cy="150132"/>
            </a:xfrm>
            <a:custGeom>
              <a:avLst/>
              <a:gdLst>
                <a:gd name="T0" fmla="*/ 85 w 103"/>
                <a:gd name="T1" fmla="*/ 48 h 86"/>
                <a:gd name="T2" fmla="*/ 89 w 103"/>
                <a:gd name="T3" fmla="*/ 41 h 86"/>
                <a:gd name="T4" fmla="*/ 89 w 103"/>
                <a:gd name="T5" fmla="*/ 37 h 86"/>
                <a:gd name="T6" fmla="*/ 89 w 103"/>
                <a:gd name="T7" fmla="*/ 26 h 86"/>
                <a:gd name="T8" fmla="*/ 89 w 103"/>
                <a:gd name="T9" fmla="*/ 15 h 86"/>
                <a:gd name="T10" fmla="*/ 96 w 103"/>
                <a:gd name="T11" fmla="*/ 8 h 86"/>
                <a:gd name="T12" fmla="*/ 100 w 103"/>
                <a:gd name="T13" fmla="*/ 8 h 86"/>
                <a:gd name="T14" fmla="*/ 100 w 103"/>
                <a:gd name="T15" fmla="*/ 0 h 86"/>
                <a:gd name="T16" fmla="*/ 89 w 103"/>
                <a:gd name="T17" fmla="*/ 4 h 86"/>
                <a:gd name="T18" fmla="*/ 78 w 103"/>
                <a:gd name="T19" fmla="*/ 4 h 86"/>
                <a:gd name="T20" fmla="*/ 70 w 103"/>
                <a:gd name="T21" fmla="*/ 4 h 86"/>
                <a:gd name="T22" fmla="*/ 63 w 103"/>
                <a:gd name="T23" fmla="*/ 8 h 86"/>
                <a:gd name="T24" fmla="*/ 55 w 103"/>
                <a:gd name="T25" fmla="*/ 11 h 86"/>
                <a:gd name="T26" fmla="*/ 48 w 103"/>
                <a:gd name="T27" fmla="*/ 8 h 86"/>
                <a:gd name="T28" fmla="*/ 37 w 103"/>
                <a:gd name="T29" fmla="*/ 8 h 86"/>
                <a:gd name="T30" fmla="*/ 33 w 103"/>
                <a:gd name="T31" fmla="*/ 11 h 86"/>
                <a:gd name="T32" fmla="*/ 22 w 103"/>
                <a:gd name="T33" fmla="*/ 11 h 86"/>
                <a:gd name="T34" fmla="*/ 15 w 103"/>
                <a:gd name="T35" fmla="*/ 11 h 86"/>
                <a:gd name="T36" fmla="*/ 11 w 103"/>
                <a:gd name="T37" fmla="*/ 19 h 86"/>
                <a:gd name="T38" fmla="*/ 11 w 103"/>
                <a:gd name="T39" fmla="*/ 23 h 86"/>
                <a:gd name="T40" fmla="*/ 4 w 103"/>
                <a:gd name="T41" fmla="*/ 23 h 86"/>
                <a:gd name="T42" fmla="*/ 0 w 103"/>
                <a:gd name="T43" fmla="*/ 26 h 86"/>
                <a:gd name="T44" fmla="*/ 4 w 103"/>
                <a:gd name="T45" fmla="*/ 34 h 86"/>
                <a:gd name="T46" fmla="*/ 4 w 103"/>
                <a:gd name="T47" fmla="*/ 41 h 86"/>
                <a:gd name="T48" fmla="*/ 11 w 103"/>
                <a:gd name="T49" fmla="*/ 48 h 86"/>
                <a:gd name="T50" fmla="*/ 15 w 103"/>
                <a:gd name="T51" fmla="*/ 52 h 86"/>
                <a:gd name="T52" fmla="*/ 15 w 103"/>
                <a:gd name="T53" fmla="*/ 60 h 86"/>
                <a:gd name="T54" fmla="*/ 15 w 103"/>
                <a:gd name="T55" fmla="*/ 60 h 86"/>
                <a:gd name="T56" fmla="*/ 7 w 103"/>
                <a:gd name="T57" fmla="*/ 63 h 86"/>
                <a:gd name="T58" fmla="*/ 7 w 103"/>
                <a:gd name="T59" fmla="*/ 67 h 86"/>
                <a:gd name="T60" fmla="*/ 7 w 103"/>
                <a:gd name="T61" fmla="*/ 71 h 86"/>
                <a:gd name="T62" fmla="*/ 7 w 103"/>
                <a:gd name="T63" fmla="*/ 78 h 86"/>
                <a:gd name="T64" fmla="*/ 15 w 103"/>
                <a:gd name="T65" fmla="*/ 82 h 86"/>
                <a:gd name="T66" fmla="*/ 18 w 103"/>
                <a:gd name="T67" fmla="*/ 86 h 86"/>
                <a:gd name="T68" fmla="*/ 55 w 103"/>
                <a:gd name="T69" fmla="*/ 67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03" h="86">
                  <a:moveTo>
                    <a:pt x="55" y="67"/>
                  </a:moveTo>
                  <a:lnTo>
                    <a:pt x="85" y="48"/>
                  </a:lnTo>
                  <a:lnTo>
                    <a:pt x="85" y="45"/>
                  </a:lnTo>
                  <a:lnTo>
                    <a:pt x="89" y="41"/>
                  </a:lnTo>
                  <a:lnTo>
                    <a:pt x="89" y="37"/>
                  </a:lnTo>
                  <a:lnTo>
                    <a:pt x="89" y="37"/>
                  </a:lnTo>
                  <a:lnTo>
                    <a:pt x="89" y="30"/>
                  </a:lnTo>
                  <a:lnTo>
                    <a:pt x="89" y="26"/>
                  </a:lnTo>
                  <a:lnTo>
                    <a:pt x="89" y="19"/>
                  </a:lnTo>
                  <a:lnTo>
                    <a:pt x="89" y="15"/>
                  </a:lnTo>
                  <a:lnTo>
                    <a:pt x="89" y="11"/>
                  </a:lnTo>
                  <a:lnTo>
                    <a:pt x="96" y="8"/>
                  </a:lnTo>
                  <a:lnTo>
                    <a:pt x="100" y="8"/>
                  </a:lnTo>
                  <a:lnTo>
                    <a:pt x="100" y="8"/>
                  </a:lnTo>
                  <a:lnTo>
                    <a:pt x="103" y="4"/>
                  </a:lnTo>
                  <a:lnTo>
                    <a:pt x="100" y="0"/>
                  </a:lnTo>
                  <a:lnTo>
                    <a:pt x="96" y="0"/>
                  </a:lnTo>
                  <a:lnTo>
                    <a:pt x="89" y="4"/>
                  </a:lnTo>
                  <a:lnTo>
                    <a:pt x="81" y="4"/>
                  </a:lnTo>
                  <a:lnTo>
                    <a:pt x="78" y="4"/>
                  </a:lnTo>
                  <a:lnTo>
                    <a:pt x="74" y="4"/>
                  </a:lnTo>
                  <a:lnTo>
                    <a:pt x="70" y="4"/>
                  </a:lnTo>
                  <a:lnTo>
                    <a:pt x="66" y="8"/>
                  </a:lnTo>
                  <a:lnTo>
                    <a:pt x="63" y="8"/>
                  </a:lnTo>
                  <a:lnTo>
                    <a:pt x="63" y="11"/>
                  </a:lnTo>
                  <a:lnTo>
                    <a:pt x="55" y="11"/>
                  </a:lnTo>
                  <a:lnTo>
                    <a:pt x="48" y="8"/>
                  </a:lnTo>
                  <a:lnTo>
                    <a:pt x="48" y="8"/>
                  </a:lnTo>
                  <a:lnTo>
                    <a:pt x="44" y="8"/>
                  </a:lnTo>
                  <a:lnTo>
                    <a:pt x="37" y="8"/>
                  </a:lnTo>
                  <a:lnTo>
                    <a:pt x="33" y="8"/>
                  </a:lnTo>
                  <a:lnTo>
                    <a:pt x="33" y="11"/>
                  </a:lnTo>
                  <a:lnTo>
                    <a:pt x="22" y="11"/>
                  </a:lnTo>
                  <a:lnTo>
                    <a:pt x="22" y="11"/>
                  </a:lnTo>
                  <a:lnTo>
                    <a:pt x="15" y="11"/>
                  </a:lnTo>
                  <a:lnTo>
                    <a:pt x="15" y="11"/>
                  </a:lnTo>
                  <a:lnTo>
                    <a:pt x="15" y="19"/>
                  </a:lnTo>
                  <a:lnTo>
                    <a:pt x="11" y="19"/>
                  </a:lnTo>
                  <a:lnTo>
                    <a:pt x="15" y="23"/>
                  </a:lnTo>
                  <a:lnTo>
                    <a:pt x="11" y="23"/>
                  </a:lnTo>
                  <a:lnTo>
                    <a:pt x="7" y="26"/>
                  </a:lnTo>
                  <a:lnTo>
                    <a:pt x="4" y="23"/>
                  </a:lnTo>
                  <a:lnTo>
                    <a:pt x="4" y="26"/>
                  </a:lnTo>
                  <a:lnTo>
                    <a:pt x="0" y="26"/>
                  </a:lnTo>
                  <a:lnTo>
                    <a:pt x="0" y="30"/>
                  </a:lnTo>
                  <a:lnTo>
                    <a:pt x="4" y="34"/>
                  </a:lnTo>
                  <a:lnTo>
                    <a:pt x="7" y="37"/>
                  </a:lnTo>
                  <a:lnTo>
                    <a:pt x="4" y="41"/>
                  </a:lnTo>
                  <a:lnTo>
                    <a:pt x="4" y="48"/>
                  </a:lnTo>
                  <a:lnTo>
                    <a:pt x="11" y="48"/>
                  </a:lnTo>
                  <a:lnTo>
                    <a:pt x="11" y="52"/>
                  </a:lnTo>
                  <a:lnTo>
                    <a:pt x="15" y="52"/>
                  </a:lnTo>
                  <a:lnTo>
                    <a:pt x="15" y="56"/>
                  </a:lnTo>
                  <a:lnTo>
                    <a:pt x="15" y="60"/>
                  </a:lnTo>
                  <a:lnTo>
                    <a:pt x="15" y="60"/>
                  </a:lnTo>
                  <a:lnTo>
                    <a:pt x="15" y="60"/>
                  </a:lnTo>
                  <a:lnTo>
                    <a:pt x="11" y="60"/>
                  </a:lnTo>
                  <a:lnTo>
                    <a:pt x="7" y="63"/>
                  </a:lnTo>
                  <a:lnTo>
                    <a:pt x="7" y="67"/>
                  </a:lnTo>
                  <a:lnTo>
                    <a:pt x="7" y="67"/>
                  </a:lnTo>
                  <a:lnTo>
                    <a:pt x="7" y="71"/>
                  </a:lnTo>
                  <a:lnTo>
                    <a:pt x="7" y="71"/>
                  </a:lnTo>
                  <a:lnTo>
                    <a:pt x="11" y="78"/>
                  </a:lnTo>
                  <a:lnTo>
                    <a:pt x="7" y="78"/>
                  </a:lnTo>
                  <a:lnTo>
                    <a:pt x="11" y="78"/>
                  </a:lnTo>
                  <a:lnTo>
                    <a:pt x="15" y="82"/>
                  </a:lnTo>
                  <a:lnTo>
                    <a:pt x="18" y="86"/>
                  </a:lnTo>
                  <a:lnTo>
                    <a:pt x="18" y="86"/>
                  </a:lnTo>
                  <a:lnTo>
                    <a:pt x="22" y="86"/>
                  </a:lnTo>
                  <a:lnTo>
                    <a:pt x="55" y="67"/>
                  </a:lnTo>
                  <a:lnTo>
                    <a:pt x="55" y="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6" name="Freeform 84"/>
            <p:cNvSpPr/>
            <p:nvPr/>
          </p:nvSpPr>
          <p:spPr bwMode="auto">
            <a:xfrm>
              <a:off x="5940773" y="3375856"/>
              <a:ext cx="46575" cy="116964"/>
            </a:xfrm>
            <a:custGeom>
              <a:avLst/>
              <a:gdLst>
                <a:gd name="T0" fmla="*/ 15 w 26"/>
                <a:gd name="T1" fmla="*/ 67 h 67"/>
                <a:gd name="T2" fmla="*/ 19 w 26"/>
                <a:gd name="T3" fmla="*/ 63 h 67"/>
                <a:gd name="T4" fmla="*/ 19 w 26"/>
                <a:gd name="T5" fmla="*/ 63 h 67"/>
                <a:gd name="T6" fmla="*/ 19 w 26"/>
                <a:gd name="T7" fmla="*/ 63 h 67"/>
                <a:gd name="T8" fmla="*/ 19 w 26"/>
                <a:gd name="T9" fmla="*/ 59 h 67"/>
                <a:gd name="T10" fmla="*/ 19 w 26"/>
                <a:gd name="T11" fmla="*/ 56 h 67"/>
                <a:gd name="T12" fmla="*/ 19 w 26"/>
                <a:gd name="T13" fmla="*/ 52 h 67"/>
                <a:gd name="T14" fmla="*/ 19 w 26"/>
                <a:gd name="T15" fmla="*/ 48 h 67"/>
                <a:gd name="T16" fmla="*/ 23 w 26"/>
                <a:gd name="T17" fmla="*/ 48 h 67"/>
                <a:gd name="T18" fmla="*/ 23 w 26"/>
                <a:gd name="T19" fmla="*/ 45 h 67"/>
                <a:gd name="T20" fmla="*/ 23 w 26"/>
                <a:gd name="T21" fmla="*/ 41 h 67"/>
                <a:gd name="T22" fmla="*/ 23 w 26"/>
                <a:gd name="T23" fmla="*/ 41 h 67"/>
                <a:gd name="T24" fmla="*/ 23 w 26"/>
                <a:gd name="T25" fmla="*/ 33 h 67"/>
                <a:gd name="T26" fmla="*/ 23 w 26"/>
                <a:gd name="T27" fmla="*/ 33 h 67"/>
                <a:gd name="T28" fmla="*/ 19 w 26"/>
                <a:gd name="T29" fmla="*/ 33 h 67"/>
                <a:gd name="T30" fmla="*/ 15 w 26"/>
                <a:gd name="T31" fmla="*/ 33 h 67"/>
                <a:gd name="T32" fmla="*/ 15 w 26"/>
                <a:gd name="T33" fmla="*/ 33 h 67"/>
                <a:gd name="T34" fmla="*/ 15 w 26"/>
                <a:gd name="T35" fmla="*/ 30 h 67"/>
                <a:gd name="T36" fmla="*/ 15 w 26"/>
                <a:gd name="T37" fmla="*/ 22 h 67"/>
                <a:gd name="T38" fmla="*/ 15 w 26"/>
                <a:gd name="T39" fmla="*/ 19 h 67"/>
                <a:gd name="T40" fmla="*/ 15 w 26"/>
                <a:gd name="T41" fmla="*/ 15 h 67"/>
                <a:gd name="T42" fmla="*/ 19 w 26"/>
                <a:gd name="T43" fmla="*/ 15 h 67"/>
                <a:gd name="T44" fmla="*/ 19 w 26"/>
                <a:gd name="T45" fmla="*/ 19 h 67"/>
                <a:gd name="T46" fmla="*/ 23 w 26"/>
                <a:gd name="T47" fmla="*/ 19 h 67"/>
                <a:gd name="T48" fmla="*/ 23 w 26"/>
                <a:gd name="T49" fmla="*/ 19 h 67"/>
                <a:gd name="T50" fmla="*/ 23 w 26"/>
                <a:gd name="T51" fmla="*/ 15 h 67"/>
                <a:gd name="T52" fmla="*/ 23 w 26"/>
                <a:gd name="T53" fmla="*/ 15 h 67"/>
                <a:gd name="T54" fmla="*/ 23 w 26"/>
                <a:gd name="T55" fmla="*/ 15 h 67"/>
                <a:gd name="T56" fmla="*/ 23 w 26"/>
                <a:gd name="T57" fmla="*/ 11 h 67"/>
                <a:gd name="T58" fmla="*/ 23 w 26"/>
                <a:gd name="T59" fmla="*/ 7 h 67"/>
                <a:gd name="T60" fmla="*/ 23 w 26"/>
                <a:gd name="T61" fmla="*/ 4 h 67"/>
                <a:gd name="T62" fmla="*/ 26 w 26"/>
                <a:gd name="T63" fmla="*/ 0 h 67"/>
                <a:gd name="T64" fmla="*/ 23 w 26"/>
                <a:gd name="T65" fmla="*/ 0 h 67"/>
                <a:gd name="T66" fmla="*/ 23 w 26"/>
                <a:gd name="T67" fmla="*/ 4 h 67"/>
                <a:gd name="T68" fmla="*/ 15 w 26"/>
                <a:gd name="T69" fmla="*/ 4 h 67"/>
                <a:gd name="T70" fmla="*/ 15 w 26"/>
                <a:gd name="T71" fmla="*/ 4 h 67"/>
                <a:gd name="T72" fmla="*/ 11 w 26"/>
                <a:gd name="T73" fmla="*/ 7 h 67"/>
                <a:gd name="T74" fmla="*/ 8 w 26"/>
                <a:gd name="T75" fmla="*/ 19 h 67"/>
                <a:gd name="T76" fmla="*/ 4 w 26"/>
                <a:gd name="T77" fmla="*/ 26 h 67"/>
                <a:gd name="T78" fmla="*/ 0 w 26"/>
                <a:gd name="T79" fmla="*/ 33 h 67"/>
                <a:gd name="T80" fmla="*/ 0 w 26"/>
                <a:gd name="T81" fmla="*/ 33 h 67"/>
                <a:gd name="T82" fmla="*/ 4 w 26"/>
                <a:gd name="T83" fmla="*/ 37 h 67"/>
                <a:gd name="T84" fmla="*/ 8 w 26"/>
                <a:gd name="T85" fmla="*/ 45 h 67"/>
                <a:gd name="T86" fmla="*/ 11 w 26"/>
                <a:gd name="T87" fmla="*/ 52 h 67"/>
                <a:gd name="T88" fmla="*/ 15 w 26"/>
                <a:gd name="T89" fmla="*/ 59 h 67"/>
                <a:gd name="T90" fmla="*/ 11 w 26"/>
                <a:gd name="T91" fmla="*/ 63 h 67"/>
                <a:gd name="T92" fmla="*/ 15 w 26"/>
                <a:gd name="T93" fmla="*/ 67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6" h="67">
                  <a:moveTo>
                    <a:pt x="15" y="67"/>
                  </a:moveTo>
                  <a:lnTo>
                    <a:pt x="19" y="63"/>
                  </a:lnTo>
                  <a:lnTo>
                    <a:pt x="19" y="63"/>
                  </a:lnTo>
                  <a:lnTo>
                    <a:pt x="19" y="63"/>
                  </a:lnTo>
                  <a:lnTo>
                    <a:pt x="19" y="59"/>
                  </a:lnTo>
                  <a:lnTo>
                    <a:pt x="19" y="56"/>
                  </a:lnTo>
                  <a:lnTo>
                    <a:pt x="19" y="52"/>
                  </a:lnTo>
                  <a:lnTo>
                    <a:pt x="19" y="48"/>
                  </a:lnTo>
                  <a:lnTo>
                    <a:pt x="23" y="48"/>
                  </a:lnTo>
                  <a:lnTo>
                    <a:pt x="23" y="45"/>
                  </a:lnTo>
                  <a:lnTo>
                    <a:pt x="23" y="41"/>
                  </a:lnTo>
                  <a:lnTo>
                    <a:pt x="23" y="41"/>
                  </a:lnTo>
                  <a:lnTo>
                    <a:pt x="23" y="33"/>
                  </a:lnTo>
                  <a:lnTo>
                    <a:pt x="23" y="33"/>
                  </a:lnTo>
                  <a:lnTo>
                    <a:pt x="19" y="33"/>
                  </a:lnTo>
                  <a:lnTo>
                    <a:pt x="15" y="33"/>
                  </a:lnTo>
                  <a:lnTo>
                    <a:pt x="15" y="33"/>
                  </a:lnTo>
                  <a:lnTo>
                    <a:pt x="15" y="30"/>
                  </a:lnTo>
                  <a:lnTo>
                    <a:pt x="15" y="22"/>
                  </a:lnTo>
                  <a:lnTo>
                    <a:pt x="15" y="19"/>
                  </a:lnTo>
                  <a:lnTo>
                    <a:pt x="15" y="15"/>
                  </a:lnTo>
                  <a:lnTo>
                    <a:pt x="19" y="15"/>
                  </a:lnTo>
                  <a:lnTo>
                    <a:pt x="19" y="19"/>
                  </a:lnTo>
                  <a:lnTo>
                    <a:pt x="23" y="19"/>
                  </a:lnTo>
                  <a:lnTo>
                    <a:pt x="23" y="19"/>
                  </a:lnTo>
                  <a:lnTo>
                    <a:pt x="23" y="15"/>
                  </a:lnTo>
                  <a:lnTo>
                    <a:pt x="23" y="15"/>
                  </a:lnTo>
                  <a:lnTo>
                    <a:pt x="23" y="15"/>
                  </a:lnTo>
                  <a:lnTo>
                    <a:pt x="23" y="11"/>
                  </a:lnTo>
                  <a:lnTo>
                    <a:pt x="23" y="7"/>
                  </a:lnTo>
                  <a:lnTo>
                    <a:pt x="23" y="4"/>
                  </a:lnTo>
                  <a:lnTo>
                    <a:pt x="26" y="0"/>
                  </a:lnTo>
                  <a:lnTo>
                    <a:pt x="23" y="0"/>
                  </a:lnTo>
                  <a:lnTo>
                    <a:pt x="23" y="4"/>
                  </a:lnTo>
                  <a:lnTo>
                    <a:pt x="15" y="4"/>
                  </a:lnTo>
                  <a:lnTo>
                    <a:pt x="15" y="4"/>
                  </a:lnTo>
                  <a:lnTo>
                    <a:pt x="11" y="7"/>
                  </a:lnTo>
                  <a:lnTo>
                    <a:pt x="8" y="19"/>
                  </a:lnTo>
                  <a:lnTo>
                    <a:pt x="4" y="26"/>
                  </a:lnTo>
                  <a:lnTo>
                    <a:pt x="0" y="33"/>
                  </a:lnTo>
                  <a:lnTo>
                    <a:pt x="0" y="33"/>
                  </a:lnTo>
                  <a:lnTo>
                    <a:pt x="4" y="37"/>
                  </a:lnTo>
                  <a:lnTo>
                    <a:pt x="8" y="45"/>
                  </a:lnTo>
                  <a:lnTo>
                    <a:pt x="11" y="52"/>
                  </a:lnTo>
                  <a:lnTo>
                    <a:pt x="15" y="59"/>
                  </a:lnTo>
                  <a:lnTo>
                    <a:pt x="11" y="63"/>
                  </a:lnTo>
                  <a:lnTo>
                    <a:pt x="15" y="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7" name="Freeform 85"/>
            <p:cNvSpPr/>
            <p:nvPr/>
          </p:nvSpPr>
          <p:spPr bwMode="auto">
            <a:xfrm>
              <a:off x="5981974" y="3375856"/>
              <a:ext cx="12541" cy="26187"/>
            </a:xfrm>
            <a:custGeom>
              <a:avLst/>
              <a:gdLst>
                <a:gd name="T0" fmla="*/ 0 w 7"/>
                <a:gd name="T1" fmla="*/ 15 h 15"/>
                <a:gd name="T2" fmla="*/ 0 w 7"/>
                <a:gd name="T3" fmla="*/ 15 h 15"/>
                <a:gd name="T4" fmla="*/ 0 w 7"/>
                <a:gd name="T5" fmla="*/ 11 h 15"/>
                <a:gd name="T6" fmla="*/ 0 w 7"/>
                <a:gd name="T7" fmla="*/ 7 h 15"/>
                <a:gd name="T8" fmla="*/ 0 w 7"/>
                <a:gd name="T9" fmla="*/ 4 h 15"/>
                <a:gd name="T10" fmla="*/ 3 w 7"/>
                <a:gd name="T11" fmla="*/ 0 h 15"/>
                <a:gd name="T12" fmla="*/ 3 w 7"/>
                <a:gd name="T13" fmla="*/ 0 h 15"/>
                <a:gd name="T14" fmla="*/ 3 w 7"/>
                <a:gd name="T15" fmla="*/ 4 h 15"/>
                <a:gd name="T16" fmla="*/ 3 w 7"/>
                <a:gd name="T17" fmla="*/ 4 h 15"/>
                <a:gd name="T18" fmla="*/ 7 w 7"/>
                <a:gd name="T19" fmla="*/ 11 h 15"/>
                <a:gd name="T20" fmla="*/ 3 w 7"/>
                <a:gd name="T21" fmla="*/ 11 h 15"/>
                <a:gd name="T22" fmla="*/ 3 w 7"/>
                <a:gd name="T23" fmla="*/ 11 h 15"/>
                <a:gd name="T24" fmla="*/ 3 w 7"/>
                <a:gd name="T25" fmla="*/ 15 h 15"/>
                <a:gd name="T26" fmla="*/ 0 w 7"/>
                <a:gd name="T27" fmla="*/ 15 h 15"/>
                <a:gd name="T28" fmla="*/ 0 w 7"/>
                <a:gd name="T29" fmla="*/ 1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 h="15">
                  <a:moveTo>
                    <a:pt x="0" y="15"/>
                  </a:moveTo>
                  <a:lnTo>
                    <a:pt x="0" y="15"/>
                  </a:lnTo>
                  <a:lnTo>
                    <a:pt x="0" y="11"/>
                  </a:lnTo>
                  <a:lnTo>
                    <a:pt x="0" y="7"/>
                  </a:lnTo>
                  <a:lnTo>
                    <a:pt x="0" y="4"/>
                  </a:lnTo>
                  <a:lnTo>
                    <a:pt x="3" y="0"/>
                  </a:lnTo>
                  <a:lnTo>
                    <a:pt x="3" y="0"/>
                  </a:lnTo>
                  <a:lnTo>
                    <a:pt x="3" y="4"/>
                  </a:lnTo>
                  <a:lnTo>
                    <a:pt x="3" y="4"/>
                  </a:lnTo>
                  <a:lnTo>
                    <a:pt x="7" y="11"/>
                  </a:lnTo>
                  <a:lnTo>
                    <a:pt x="3" y="11"/>
                  </a:lnTo>
                  <a:lnTo>
                    <a:pt x="3" y="11"/>
                  </a:lnTo>
                  <a:lnTo>
                    <a:pt x="3" y="15"/>
                  </a:lnTo>
                  <a:lnTo>
                    <a:pt x="0" y="15"/>
                  </a:lnTo>
                  <a:lnTo>
                    <a:pt x="0" y="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8" name="Freeform 86"/>
            <p:cNvSpPr/>
            <p:nvPr/>
          </p:nvSpPr>
          <p:spPr bwMode="auto">
            <a:xfrm>
              <a:off x="5967641" y="3402041"/>
              <a:ext cx="14331" cy="31422"/>
            </a:xfrm>
            <a:custGeom>
              <a:avLst/>
              <a:gdLst>
                <a:gd name="T0" fmla="*/ 8 w 8"/>
                <a:gd name="T1" fmla="*/ 18 h 18"/>
                <a:gd name="T2" fmla="*/ 4 w 8"/>
                <a:gd name="T3" fmla="*/ 18 h 18"/>
                <a:gd name="T4" fmla="*/ 0 w 8"/>
                <a:gd name="T5" fmla="*/ 18 h 18"/>
                <a:gd name="T6" fmla="*/ 0 w 8"/>
                <a:gd name="T7" fmla="*/ 18 h 18"/>
                <a:gd name="T8" fmla="*/ 0 w 8"/>
                <a:gd name="T9" fmla="*/ 15 h 18"/>
                <a:gd name="T10" fmla="*/ 0 w 8"/>
                <a:gd name="T11" fmla="*/ 7 h 18"/>
                <a:gd name="T12" fmla="*/ 0 w 8"/>
                <a:gd name="T13" fmla="*/ 4 h 18"/>
                <a:gd name="T14" fmla="*/ 0 w 8"/>
                <a:gd name="T15" fmla="*/ 0 h 18"/>
                <a:gd name="T16" fmla="*/ 4 w 8"/>
                <a:gd name="T17" fmla="*/ 0 h 18"/>
                <a:gd name="T18" fmla="*/ 4 w 8"/>
                <a:gd name="T19" fmla="*/ 4 h 18"/>
                <a:gd name="T20" fmla="*/ 8 w 8"/>
                <a:gd name="T21" fmla="*/ 4 h 18"/>
                <a:gd name="T22" fmla="*/ 8 w 8"/>
                <a:gd name="T23" fmla="*/ 4 h 18"/>
                <a:gd name="T24" fmla="*/ 8 w 8"/>
                <a:gd name="T25" fmla="*/ 4 h 18"/>
                <a:gd name="T26" fmla="*/ 8 w 8"/>
                <a:gd name="T27" fmla="*/ 4 h 18"/>
                <a:gd name="T28" fmla="*/ 8 w 8"/>
                <a:gd name="T29" fmla="*/ 7 h 18"/>
                <a:gd name="T30" fmla="*/ 8 w 8"/>
                <a:gd name="T31" fmla="*/ 11 h 18"/>
                <a:gd name="T32" fmla="*/ 8 w 8"/>
                <a:gd name="T33" fmla="*/ 11 h 18"/>
                <a:gd name="T34" fmla="*/ 8 w 8"/>
                <a:gd name="T35" fmla="*/ 18 h 18"/>
                <a:gd name="T36" fmla="*/ 8 w 8"/>
                <a:gd name="T37"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 h="18">
                  <a:moveTo>
                    <a:pt x="8" y="18"/>
                  </a:moveTo>
                  <a:lnTo>
                    <a:pt x="4" y="18"/>
                  </a:lnTo>
                  <a:lnTo>
                    <a:pt x="0" y="18"/>
                  </a:lnTo>
                  <a:lnTo>
                    <a:pt x="0" y="18"/>
                  </a:lnTo>
                  <a:lnTo>
                    <a:pt x="0" y="15"/>
                  </a:lnTo>
                  <a:lnTo>
                    <a:pt x="0" y="7"/>
                  </a:lnTo>
                  <a:lnTo>
                    <a:pt x="0" y="4"/>
                  </a:lnTo>
                  <a:lnTo>
                    <a:pt x="0" y="0"/>
                  </a:lnTo>
                  <a:lnTo>
                    <a:pt x="4" y="0"/>
                  </a:lnTo>
                  <a:lnTo>
                    <a:pt x="4" y="4"/>
                  </a:lnTo>
                  <a:lnTo>
                    <a:pt x="8" y="4"/>
                  </a:lnTo>
                  <a:lnTo>
                    <a:pt x="8" y="4"/>
                  </a:lnTo>
                  <a:lnTo>
                    <a:pt x="8" y="4"/>
                  </a:lnTo>
                  <a:lnTo>
                    <a:pt x="8" y="4"/>
                  </a:lnTo>
                  <a:lnTo>
                    <a:pt x="8" y="7"/>
                  </a:lnTo>
                  <a:lnTo>
                    <a:pt x="8" y="11"/>
                  </a:lnTo>
                  <a:lnTo>
                    <a:pt x="8" y="11"/>
                  </a:lnTo>
                  <a:lnTo>
                    <a:pt x="8" y="18"/>
                  </a:lnTo>
                  <a:lnTo>
                    <a:pt x="8"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9" name="Freeform 87"/>
            <p:cNvSpPr/>
            <p:nvPr/>
          </p:nvSpPr>
          <p:spPr bwMode="auto">
            <a:xfrm>
              <a:off x="5967643" y="3342687"/>
              <a:ext cx="34036" cy="40152"/>
            </a:xfrm>
            <a:custGeom>
              <a:avLst/>
              <a:gdLst>
                <a:gd name="T0" fmla="*/ 0 w 19"/>
                <a:gd name="T1" fmla="*/ 23 h 23"/>
                <a:gd name="T2" fmla="*/ 0 w 19"/>
                <a:gd name="T3" fmla="*/ 23 h 23"/>
                <a:gd name="T4" fmla="*/ 8 w 19"/>
                <a:gd name="T5" fmla="*/ 23 h 23"/>
                <a:gd name="T6" fmla="*/ 8 w 19"/>
                <a:gd name="T7" fmla="*/ 19 h 23"/>
                <a:gd name="T8" fmla="*/ 11 w 19"/>
                <a:gd name="T9" fmla="*/ 19 h 23"/>
                <a:gd name="T10" fmla="*/ 11 w 19"/>
                <a:gd name="T11" fmla="*/ 15 h 23"/>
                <a:gd name="T12" fmla="*/ 15 w 19"/>
                <a:gd name="T13" fmla="*/ 12 h 23"/>
                <a:gd name="T14" fmla="*/ 19 w 19"/>
                <a:gd name="T15" fmla="*/ 12 h 23"/>
                <a:gd name="T16" fmla="*/ 19 w 19"/>
                <a:gd name="T17" fmla="*/ 12 h 23"/>
                <a:gd name="T18" fmla="*/ 19 w 19"/>
                <a:gd name="T19" fmla="*/ 12 h 23"/>
                <a:gd name="T20" fmla="*/ 19 w 19"/>
                <a:gd name="T21" fmla="*/ 8 h 23"/>
                <a:gd name="T22" fmla="*/ 19 w 19"/>
                <a:gd name="T23" fmla="*/ 4 h 23"/>
                <a:gd name="T24" fmla="*/ 15 w 19"/>
                <a:gd name="T25" fmla="*/ 4 h 23"/>
                <a:gd name="T26" fmla="*/ 15 w 19"/>
                <a:gd name="T27" fmla="*/ 0 h 23"/>
                <a:gd name="T28" fmla="*/ 8 w 19"/>
                <a:gd name="T29" fmla="*/ 0 h 23"/>
                <a:gd name="T30" fmla="*/ 8 w 19"/>
                <a:gd name="T31" fmla="*/ 0 h 23"/>
                <a:gd name="T32" fmla="*/ 8 w 19"/>
                <a:gd name="T33" fmla="*/ 0 h 23"/>
                <a:gd name="T34" fmla="*/ 4 w 19"/>
                <a:gd name="T35" fmla="*/ 12 h 23"/>
                <a:gd name="T36" fmla="*/ 4 w 19"/>
                <a:gd name="T37" fmla="*/ 15 h 23"/>
                <a:gd name="T38" fmla="*/ 0 w 19"/>
                <a:gd name="T39" fmla="*/ 19 h 23"/>
                <a:gd name="T40" fmla="*/ 0 w 19"/>
                <a:gd name="T41" fmla="*/ 23 h 23"/>
                <a:gd name="T42" fmla="*/ 0 w 19"/>
                <a:gd name="T43" fmla="*/ 2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9" h="23">
                  <a:moveTo>
                    <a:pt x="0" y="23"/>
                  </a:moveTo>
                  <a:lnTo>
                    <a:pt x="0" y="23"/>
                  </a:lnTo>
                  <a:lnTo>
                    <a:pt x="8" y="23"/>
                  </a:lnTo>
                  <a:lnTo>
                    <a:pt x="8" y="19"/>
                  </a:lnTo>
                  <a:lnTo>
                    <a:pt x="11" y="19"/>
                  </a:lnTo>
                  <a:lnTo>
                    <a:pt x="11" y="15"/>
                  </a:lnTo>
                  <a:lnTo>
                    <a:pt x="15" y="12"/>
                  </a:lnTo>
                  <a:lnTo>
                    <a:pt x="19" y="12"/>
                  </a:lnTo>
                  <a:lnTo>
                    <a:pt x="19" y="12"/>
                  </a:lnTo>
                  <a:lnTo>
                    <a:pt x="19" y="12"/>
                  </a:lnTo>
                  <a:lnTo>
                    <a:pt x="19" y="8"/>
                  </a:lnTo>
                  <a:lnTo>
                    <a:pt x="19" y="4"/>
                  </a:lnTo>
                  <a:lnTo>
                    <a:pt x="15" y="4"/>
                  </a:lnTo>
                  <a:lnTo>
                    <a:pt x="15" y="0"/>
                  </a:lnTo>
                  <a:lnTo>
                    <a:pt x="8" y="0"/>
                  </a:lnTo>
                  <a:lnTo>
                    <a:pt x="8" y="0"/>
                  </a:lnTo>
                  <a:lnTo>
                    <a:pt x="8" y="0"/>
                  </a:lnTo>
                  <a:lnTo>
                    <a:pt x="4" y="12"/>
                  </a:lnTo>
                  <a:lnTo>
                    <a:pt x="4" y="15"/>
                  </a:lnTo>
                  <a:lnTo>
                    <a:pt x="0" y="19"/>
                  </a:lnTo>
                  <a:lnTo>
                    <a:pt x="0" y="23"/>
                  </a:lnTo>
                  <a:lnTo>
                    <a:pt x="0" y="2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0" name="Freeform 88"/>
            <p:cNvSpPr/>
            <p:nvPr/>
          </p:nvSpPr>
          <p:spPr bwMode="auto">
            <a:xfrm>
              <a:off x="5967642" y="3375856"/>
              <a:ext cx="120024" cy="129184"/>
            </a:xfrm>
            <a:custGeom>
              <a:avLst/>
              <a:gdLst>
                <a:gd name="T0" fmla="*/ 4 w 67"/>
                <a:gd name="T1" fmla="*/ 63 h 74"/>
                <a:gd name="T2" fmla="*/ 4 w 67"/>
                <a:gd name="T3" fmla="*/ 63 h 74"/>
                <a:gd name="T4" fmla="*/ 4 w 67"/>
                <a:gd name="T5" fmla="*/ 63 h 74"/>
                <a:gd name="T6" fmla="*/ 4 w 67"/>
                <a:gd name="T7" fmla="*/ 59 h 74"/>
                <a:gd name="T8" fmla="*/ 4 w 67"/>
                <a:gd name="T9" fmla="*/ 56 h 74"/>
                <a:gd name="T10" fmla="*/ 4 w 67"/>
                <a:gd name="T11" fmla="*/ 52 h 74"/>
                <a:gd name="T12" fmla="*/ 4 w 67"/>
                <a:gd name="T13" fmla="*/ 48 h 74"/>
                <a:gd name="T14" fmla="*/ 8 w 67"/>
                <a:gd name="T15" fmla="*/ 48 h 74"/>
                <a:gd name="T16" fmla="*/ 8 w 67"/>
                <a:gd name="T17" fmla="*/ 45 h 74"/>
                <a:gd name="T18" fmla="*/ 8 w 67"/>
                <a:gd name="T19" fmla="*/ 41 h 74"/>
                <a:gd name="T20" fmla="*/ 8 w 67"/>
                <a:gd name="T21" fmla="*/ 41 h 74"/>
                <a:gd name="T22" fmla="*/ 8 w 67"/>
                <a:gd name="T23" fmla="*/ 26 h 74"/>
                <a:gd name="T24" fmla="*/ 8 w 67"/>
                <a:gd name="T25" fmla="*/ 26 h 74"/>
                <a:gd name="T26" fmla="*/ 8 w 67"/>
                <a:gd name="T27" fmla="*/ 22 h 74"/>
                <a:gd name="T28" fmla="*/ 8 w 67"/>
                <a:gd name="T29" fmla="*/ 19 h 74"/>
                <a:gd name="T30" fmla="*/ 8 w 67"/>
                <a:gd name="T31" fmla="*/ 19 h 74"/>
                <a:gd name="T32" fmla="*/ 8 w 67"/>
                <a:gd name="T33" fmla="*/ 15 h 74"/>
                <a:gd name="T34" fmla="*/ 8 w 67"/>
                <a:gd name="T35" fmla="*/ 15 h 74"/>
                <a:gd name="T36" fmla="*/ 11 w 67"/>
                <a:gd name="T37" fmla="*/ 15 h 74"/>
                <a:gd name="T38" fmla="*/ 11 w 67"/>
                <a:gd name="T39" fmla="*/ 11 h 74"/>
                <a:gd name="T40" fmla="*/ 15 w 67"/>
                <a:gd name="T41" fmla="*/ 11 h 74"/>
                <a:gd name="T42" fmla="*/ 19 w 67"/>
                <a:gd name="T43" fmla="*/ 15 h 74"/>
                <a:gd name="T44" fmla="*/ 22 w 67"/>
                <a:gd name="T45" fmla="*/ 19 h 74"/>
                <a:gd name="T46" fmla="*/ 22 w 67"/>
                <a:gd name="T47" fmla="*/ 19 h 74"/>
                <a:gd name="T48" fmla="*/ 26 w 67"/>
                <a:gd name="T49" fmla="*/ 19 h 74"/>
                <a:gd name="T50" fmla="*/ 59 w 67"/>
                <a:gd name="T51" fmla="*/ 0 h 74"/>
                <a:gd name="T52" fmla="*/ 67 w 67"/>
                <a:gd name="T53" fmla="*/ 19 h 74"/>
                <a:gd name="T54" fmla="*/ 67 w 67"/>
                <a:gd name="T55" fmla="*/ 19 h 74"/>
                <a:gd name="T56" fmla="*/ 59 w 67"/>
                <a:gd name="T57" fmla="*/ 26 h 74"/>
                <a:gd name="T58" fmla="*/ 37 w 67"/>
                <a:gd name="T59" fmla="*/ 30 h 74"/>
                <a:gd name="T60" fmla="*/ 56 w 67"/>
                <a:gd name="T61" fmla="*/ 48 h 74"/>
                <a:gd name="T62" fmla="*/ 48 w 67"/>
                <a:gd name="T63" fmla="*/ 56 h 74"/>
                <a:gd name="T64" fmla="*/ 48 w 67"/>
                <a:gd name="T65" fmla="*/ 63 h 74"/>
                <a:gd name="T66" fmla="*/ 33 w 67"/>
                <a:gd name="T67" fmla="*/ 63 h 74"/>
                <a:gd name="T68" fmla="*/ 22 w 67"/>
                <a:gd name="T69" fmla="*/ 74 h 74"/>
                <a:gd name="T70" fmla="*/ 8 w 67"/>
                <a:gd name="T71" fmla="*/ 71 h 74"/>
                <a:gd name="T72" fmla="*/ 0 w 67"/>
                <a:gd name="T73" fmla="*/ 71 h 74"/>
                <a:gd name="T74" fmla="*/ 0 w 67"/>
                <a:gd name="T75" fmla="*/ 71 h 74"/>
                <a:gd name="T76" fmla="*/ 4 w 67"/>
                <a:gd name="T77" fmla="*/ 67 h 74"/>
                <a:gd name="T78" fmla="*/ 4 w 67"/>
                <a:gd name="T79" fmla="*/ 63 h 74"/>
                <a:gd name="T80" fmla="*/ 4 w 67"/>
                <a:gd name="T81" fmla="*/ 63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7" h="74">
                  <a:moveTo>
                    <a:pt x="4" y="63"/>
                  </a:moveTo>
                  <a:lnTo>
                    <a:pt x="4" y="63"/>
                  </a:lnTo>
                  <a:lnTo>
                    <a:pt x="4" y="63"/>
                  </a:lnTo>
                  <a:lnTo>
                    <a:pt x="4" y="59"/>
                  </a:lnTo>
                  <a:lnTo>
                    <a:pt x="4" y="56"/>
                  </a:lnTo>
                  <a:lnTo>
                    <a:pt x="4" y="52"/>
                  </a:lnTo>
                  <a:lnTo>
                    <a:pt x="4" y="48"/>
                  </a:lnTo>
                  <a:lnTo>
                    <a:pt x="8" y="48"/>
                  </a:lnTo>
                  <a:lnTo>
                    <a:pt x="8" y="45"/>
                  </a:lnTo>
                  <a:lnTo>
                    <a:pt x="8" y="41"/>
                  </a:lnTo>
                  <a:lnTo>
                    <a:pt x="8" y="41"/>
                  </a:lnTo>
                  <a:lnTo>
                    <a:pt x="8" y="26"/>
                  </a:lnTo>
                  <a:lnTo>
                    <a:pt x="8" y="26"/>
                  </a:lnTo>
                  <a:lnTo>
                    <a:pt x="8" y="22"/>
                  </a:lnTo>
                  <a:lnTo>
                    <a:pt x="8" y="19"/>
                  </a:lnTo>
                  <a:lnTo>
                    <a:pt x="8" y="19"/>
                  </a:lnTo>
                  <a:lnTo>
                    <a:pt x="8" y="15"/>
                  </a:lnTo>
                  <a:lnTo>
                    <a:pt x="8" y="15"/>
                  </a:lnTo>
                  <a:lnTo>
                    <a:pt x="11" y="15"/>
                  </a:lnTo>
                  <a:lnTo>
                    <a:pt x="11" y="11"/>
                  </a:lnTo>
                  <a:lnTo>
                    <a:pt x="15" y="11"/>
                  </a:lnTo>
                  <a:lnTo>
                    <a:pt x="19" y="15"/>
                  </a:lnTo>
                  <a:lnTo>
                    <a:pt x="22" y="19"/>
                  </a:lnTo>
                  <a:lnTo>
                    <a:pt x="22" y="19"/>
                  </a:lnTo>
                  <a:lnTo>
                    <a:pt x="26" y="19"/>
                  </a:lnTo>
                  <a:lnTo>
                    <a:pt x="59" y="0"/>
                  </a:lnTo>
                  <a:lnTo>
                    <a:pt x="67" y="19"/>
                  </a:lnTo>
                  <a:lnTo>
                    <a:pt x="67" y="19"/>
                  </a:lnTo>
                  <a:lnTo>
                    <a:pt x="59" y="26"/>
                  </a:lnTo>
                  <a:lnTo>
                    <a:pt x="37" y="30"/>
                  </a:lnTo>
                  <a:lnTo>
                    <a:pt x="56" y="48"/>
                  </a:lnTo>
                  <a:lnTo>
                    <a:pt x="48" y="56"/>
                  </a:lnTo>
                  <a:lnTo>
                    <a:pt x="48" y="63"/>
                  </a:lnTo>
                  <a:lnTo>
                    <a:pt x="33" y="63"/>
                  </a:lnTo>
                  <a:lnTo>
                    <a:pt x="22" y="74"/>
                  </a:lnTo>
                  <a:lnTo>
                    <a:pt x="8" y="71"/>
                  </a:lnTo>
                  <a:lnTo>
                    <a:pt x="0" y="71"/>
                  </a:lnTo>
                  <a:lnTo>
                    <a:pt x="0" y="71"/>
                  </a:lnTo>
                  <a:lnTo>
                    <a:pt x="4" y="67"/>
                  </a:lnTo>
                  <a:lnTo>
                    <a:pt x="4" y="63"/>
                  </a:lnTo>
                  <a:lnTo>
                    <a:pt x="4"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1" name="Freeform 89"/>
            <p:cNvSpPr/>
            <p:nvPr/>
          </p:nvSpPr>
          <p:spPr bwMode="auto">
            <a:xfrm>
              <a:off x="5967641" y="3409024"/>
              <a:ext cx="610863" cy="452142"/>
            </a:xfrm>
            <a:custGeom>
              <a:avLst/>
              <a:gdLst>
                <a:gd name="T0" fmla="*/ 207 w 341"/>
                <a:gd name="T1" fmla="*/ 55 h 259"/>
                <a:gd name="T2" fmla="*/ 82 w 341"/>
                <a:gd name="T3" fmla="*/ 3 h 259"/>
                <a:gd name="T4" fmla="*/ 37 w 341"/>
                <a:gd name="T5" fmla="*/ 11 h 259"/>
                <a:gd name="T6" fmla="*/ 48 w 341"/>
                <a:gd name="T7" fmla="*/ 44 h 259"/>
                <a:gd name="T8" fmla="*/ 8 w 341"/>
                <a:gd name="T9" fmla="*/ 52 h 259"/>
                <a:gd name="T10" fmla="*/ 0 w 341"/>
                <a:gd name="T11" fmla="*/ 63 h 259"/>
                <a:gd name="T12" fmla="*/ 0 w 341"/>
                <a:gd name="T13" fmla="*/ 66 h 259"/>
                <a:gd name="T14" fmla="*/ 8 w 341"/>
                <a:gd name="T15" fmla="*/ 70 h 259"/>
                <a:gd name="T16" fmla="*/ 15 w 341"/>
                <a:gd name="T17" fmla="*/ 81 h 259"/>
                <a:gd name="T18" fmla="*/ 22 w 341"/>
                <a:gd name="T19" fmla="*/ 89 h 259"/>
                <a:gd name="T20" fmla="*/ 26 w 341"/>
                <a:gd name="T21" fmla="*/ 96 h 259"/>
                <a:gd name="T22" fmla="*/ 33 w 341"/>
                <a:gd name="T23" fmla="*/ 103 h 259"/>
                <a:gd name="T24" fmla="*/ 41 w 341"/>
                <a:gd name="T25" fmla="*/ 115 h 259"/>
                <a:gd name="T26" fmla="*/ 45 w 341"/>
                <a:gd name="T27" fmla="*/ 122 h 259"/>
                <a:gd name="T28" fmla="*/ 48 w 341"/>
                <a:gd name="T29" fmla="*/ 129 h 259"/>
                <a:gd name="T30" fmla="*/ 56 w 341"/>
                <a:gd name="T31" fmla="*/ 129 h 259"/>
                <a:gd name="T32" fmla="*/ 67 w 341"/>
                <a:gd name="T33" fmla="*/ 141 h 259"/>
                <a:gd name="T34" fmla="*/ 67 w 341"/>
                <a:gd name="T35" fmla="*/ 144 h 259"/>
                <a:gd name="T36" fmla="*/ 74 w 341"/>
                <a:gd name="T37" fmla="*/ 159 h 259"/>
                <a:gd name="T38" fmla="*/ 74 w 341"/>
                <a:gd name="T39" fmla="*/ 167 h 259"/>
                <a:gd name="T40" fmla="*/ 78 w 341"/>
                <a:gd name="T41" fmla="*/ 178 h 259"/>
                <a:gd name="T42" fmla="*/ 89 w 341"/>
                <a:gd name="T43" fmla="*/ 192 h 259"/>
                <a:gd name="T44" fmla="*/ 96 w 341"/>
                <a:gd name="T45" fmla="*/ 196 h 259"/>
                <a:gd name="T46" fmla="*/ 104 w 341"/>
                <a:gd name="T47" fmla="*/ 200 h 259"/>
                <a:gd name="T48" fmla="*/ 107 w 341"/>
                <a:gd name="T49" fmla="*/ 204 h 259"/>
                <a:gd name="T50" fmla="*/ 115 w 341"/>
                <a:gd name="T51" fmla="*/ 222 h 259"/>
                <a:gd name="T52" fmla="*/ 133 w 341"/>
                <a:gd name="T53" fmla="*/ 241 h 259"/>
                <a:gd name="T54" fmla="*/ 141 w 341"/>
                <a:gd name="T55" fmla="*/ 252 h 259"/>
                <a:gd name="T56" fmla="*/ 152 w 341"/>
                <a:gd name="T57" fmla="*/ 244 h 259"/>
                <a:gd name="T58" fmla="*/ 156 w 341"/>
                <a:gd name="T59" fmla="*/ 233 h 259"/>
                <a:gd name="T60" fmla="*/ 185 w 341"/>
                <a:gd name="T61" fmla="*/ 241 h 259"/>
                <a:gd name="T62" fmla="*/ 230 w 341"/>
                <a:gd name="T63" fmla="*/ 226 h 259"/>
                <a:gd name="T64" fmla="*/ 337 w 341"/>
                <a:gd name="T65" fmla="*/ 152 h 259"/>
                <a:gd name="T66" fmla="*/ 282 w 341"/>
                <a:gd name="T67" fmla="*/ 148 h 259"/>
                <a:gd name="T68" fmla="*/ 274 w 341"/>
                <a:gd name="T69" fmla="*/ 126 h 259"/>
                <a:gd name="T70" fmla="*/ 274 w 341"/>
                <a:gd name="T71" fmla="*/ 126 h 259"/>
                <a:gd name="T72" fmla="*/ 270 w 341"/>
                <a:gd name="T73" fmla="*/ 122 h 259"/>
                <a:gd name="T74" fmla="*/ 263 w 341"/>
                <a:gd name="T75" fmla="*/ 118 h 259"/>
                <a:gd name="T76" fmla="*/ 259 w 341"/>
                <a:gd name="T77" fmla="*/ 115 h 259"/>
                <a:gd name="T78" fmla="*/ 248 w 341"/>
                <a:gd name="T79" fmla="*/ 100 h 259"/>
                <a:gd name="T80" fmla="*/ 248 w 341"/>
                <a:gd name="T81" fmla="*/ 89 h 259"/>
                <a:gd name="T82" fmla="*/ 244 w 341"/>
                <a:gd name="T83" fmla="*/ 85 h 259"/>
                <a:gd name="T84" fmla="*/ 233 w 341"/>
                <a:gd name="T85" fmla="*/ 74 h 259"/>
                <a:gd name="T86" fmla="*/ 237 w 341"/>
                <a:gd name="T87" fmla="*/ 74 h 259"/>
                <a:gd name="T88" fmla="*/ 226 w 341"/>
                <a:gd name="T89" fmla="*/ 70 h 259"/>
                <a:gd name="T90" fmla="*/ 219 w 341"/>
                <a:gd name="T91" fmla="*/ 59 h 259"/>
                <a:gd name="T92" fmla="*/ 219 w 341"/>
                <a:gd name="T93" fmla="*/ 55 h 2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341" h="259">
                  <a:moveTo>
                    <a:pt x="219" y="55"/>
                  </a:moveTo>
                  <a:lnTo>
                    <a:pt x="207" y="59"/>
                  </a:lnTo>
                  <a:lnTo>
                    <a:pt x="207" y="55"/>
                  </a:lnTo>
                  <a:lnTo>
                    <a:pt x="193" y="52"/>
                  </a:lnTo>
                  <a:lnTo>
                    <a:pt x="159" y="52"/>
                  </a:lnTo>
                  <a:lnTo>
                    <a:pt x="82" y="3"/>
                  </a:lnTo>
                  <a:lnTo>
                    <a:pt x="67" y="0"/>
                  </a:lnTo>
                  <a:lnTo>
                    <a:pt x="59" y="7"/>
                  </a:lnTo>
                  <a:lnTo>
                    <a:pt x="37" y="11"/>
                  </a:lnTo>
                  <a:lnTo>
                    <a:pt x="56" y="29"/>
                  </a:lnTo>
                  <a:lnTo>
                    <a:pt x="48" y="37"/>
                  </a:lnTo>
                  <a:lnTo>
                    <a:pt x="48" y="44"/>
                  </a:lnTo>
                  <a:lnTo>
                    <a:pt x="33" y="44"/>
                  </a:lnTo>
                  <a:lnTo>
                    <a:pt x="22" y="55"/>
                  </a:lnTo>
                  <a:lnTo>
                    <a:pt x="8" y="52"/>
                  </a:lnTo>
                  <a:lnTo>
                    <a:pt x="0" y="52"/>
                  </a:lnTo>
                  <a:lnTo>
                    <a:pt x="0" y="55"/>
                  </a:lnTo>
                  <a:lnTo>
                    <a:pt x="0" y="63"/>
                  </a:lnTo>
                  <a:lnTo>
                    <a:pt x="0" y="66"/>
                  </a:lnTo>
                  <a:lnTo>
                    <a:pt x="0" y="70"/>
                  </a:lnTo>
                  <a:lnTo>
                    <a:pt x="0" y="66"/>
                  </a:lnTo>
                  <a:lnTo>
                    <a:pt x="4" y="70"/>
                  </a:lnTo>
                  <a:lnTo>
                    <a:pt x="4" y="66"/>
                  </a:lnTo>
                  <a:lnTo>
                    <a:pt x="8" y="70"/>
                  </a:lnTo>
                  <a:lnTo>
                    <a:pt x="8" y="70"/>
                  </a:lnTo>
                  <a:lnTo>
                    <a:pt x="15" y="77"/>
                  </a:lnTo>
                  <a:lnTo>
                    <a:pt x="15" y="81"/>
                  </a:lnTo>
                  <a:lnTo>
                    <a:pt x="15" y="81"/>
                  </a:lnTo>
                  <a:lnTo>
                    <a:pt x="19" y="85"/>
                  </a:lnTo>
                  <a:lnTo>
                    <a:pt x="22" y="89"/>
                  </a:lnTo>
                  <a:lnTo>
                    <a:pt x="22" y="89"/>
                  </a:lnTo>
                  <a:lnTo>
                    <a:pt x="26" y="96"/>
                  </a:lnTo>
                  <a:lnTo>
                    <a:pt x="26" y="96"/>
                  </a:lnTo>
                  <a:lnTo>
                    <a:pt x="30" y="100"/>
                  </a:lnTo>
                  <a:lnTo>
                    <a:pt x="30" y="100"/>
                  </a:lnTo>
                  <a:lnTo>
                    <a:pt x="33" y="103"/>
                  </a:lnTo>
                  <a:lnTo>
                    <a:pt x="33" y="107"/>
                  </a:lnTo>
                  <a:lnTo>
                    <a:pt x="37" y="107"/>
                  </a:lnTo>
                  <a:lnTo>
                    <a:pt x="41" y="115"/>
                  </a:lnTo>
                  <a:lnTo>
                    <a:pt x="45" y="115"/>
                  </a:lnTo>
                  <a:lnTo>
                    <a:pt x="45" y="118"/>
                  </a:lnTo>
                  <a:lnTo>
                    <a:pt x="45" y="122"/>
                  </a:lnTo>
                  <a:lnTo>
                    <a:pt x="45" y="126"/>
                  </a:lnTo>
                  <a:lnTo>
                    <a:pt x="45" y="126"/>
                  </a:lnTo>
                  <a:lnTo>
                    <a:pt x="48" y="129"/>
                  </a:lnTo>
                  <a:lnTo>
                    <a:pt x="48" y="129"/>
                  </a:lnTo>
                  <a:lnTo>
                    <a:pt x="52" y="129"/>
                  </a:lnTo>
                  <a:lnTo>
                    <a:pt x="56" y="129"/>
                  </a:lnTo>
                  <a:lnTo>
                    <a:pt x="59" y="133"/>
                  </a:lnTo>
                  <a:lnTo>
                    <a:pt x="63" y="137"/>
                  </a:lnTo>
                  <a:lnTo>
                    <a:pt x="67" y="141"/>
                  </a:lnTo>
                  <a:lnTo>
                    <a:pt x="67" y="141"/>
                  </a:lnTo>
                  <a:lnTo>
                    <a:pt x="67" y="144"/>
                  </a:lnTo>
                  <a:lnTo>
                    <a:pt x="67" y="144"/>
                  </a:lnTo>
                  <a:lnTo>
                    <a:pt x="70" y="148"/>
                  </a:lnTo>
                  <a:lnTo>
                    <a:pt x="74" y="152"/>
                  </a:lnTo>
                  <a:lnTo>
                    <a:pt x="74" y="159"/>
                  </a:lnTo>
                  <a:lnTo>
                    <a:pt x="74" y="159"/>
                  </a:lnTo>
                  <a:lnTo>
                    <a:pt x="74" y="163"/>
                  </a:lnTo>
                  <a:lnTo>
                    <a:pt x="74" y="167"/>
                  </a:lnTo>
                  <a:lnTo>
                    <a:pt x="74" y="167"/>
                  </a:lnTo>
                  <a:lnTo>
                    <a:pt x="74" y="174"/>
                  </a:lnTo>
                  <a:lnTo>
                    <a:pt x="78" y="178"/>
                  </a:lnTo>
                  <a:lnTo>
                    <a:pt x="78" y="181"/>
                  </a:lnTo>
                  <a:lnTo>
                    <a:pt x="78" y="181"/>
                  </a:lnTo>
                  <a:lnTo>
                    <a:pt x="89" y="192"/>
                  </a:lnTo>
                  <a:lnTo>
                    <a:pt x="89" y="192"/>
                  </a:lnTo>
                  <a:lnTo>
                    <a:pt x="93" y="192"/>
                  </a:lnTo>
                  <a:lnTo>
                    <a:pt x="96" y="196"/>
                  </a:lnTo>
                  <a:lnTo>
                    <a:pt x="96" y="196"/>
                  </a:lnTo>
                  <a:lnTo>
                    <a:pt x="104" y="200"/>
                  </a:lnTo>
                  <a:lnTo>
                    <a:pt x="104" y="200"/>
                  </a:lnTo>
                  <a:lnTo>
                    <a:pt x="107" y="204"/>
                  </a:lnTo>
                  <a:lnTo>
                    <a:pt x="107" y="204"/>
                  </a:lnTo>
                  <a:lnTo>
                    <a:pt x="107" y="204"/>
                  </a:lnTo>
                  <a:lnTo>
                    <a:pt x="111" y="218"/>
                  </a:lnTo>
                  <a:lnTo>
                    <a:pt x="115" y="218"/>
                  </a:lnTo>
                  <a:lnTo>
                    <a:pt x="115" y="222"/>
                  </a:lnTo>
                  <a:lnTo>
                    <a:pt x="130" y="233"/>
                  </a:lnTo>
                  <a:lnTo>
                    <a:pt x="130" y="233"/>
                  </a:lnTo>
                  <a:lnTo>
                    <a:pt x="133" y="241"/>
                  </a:lnTo>
                  <a:lnTo>
                    <a:pt x="137" y="241"/>
                  </a:lnTo>
                  <a:lnTo>
                    <a:pt x="141" y="252"/>
                  </a:lnTo>
                  <a:lnTo>
                    <a:pt x="141" y="252"/>
                  </a:lnTo>
                  <a:lnTo>
                    <a:pt x="145" y="252"/>
                  </a:lnTo>
                  <a:lnTo>
                    <a:pt x="148" y="248"/>
                  </a:lnTo>
                  <a:lnTo>
                    <a:pt x="152" y="244"/>
                  </a:lnTo>
                  <a:lnTo>
                    <a:pt x="148" y="241"/>
                  </a:lnTo>
                  <a:lnTo>
                    <a:pt x="152" y="233"/>
                  </a:lnTo>
                  <a:lnTo>
                    <a:pt x="156" y="233"/>
                  </a:lnTo>
                  <a:lnTo>
                    <a:pt x="159" y="237"/>
                  </a:lnTo>
                  <a:lnTo>
                    <a:pt x="170" y="237"/>
                  </a:lnTo>
                  <a:lnTo>
                    <a:pt x="185" y="241"/>
                  </a:lnTo>
                  <a:lnTo>
                    <a:pt x="200" y="248"/>
                  </a:lnTo>
                  <a:lnTo>
                    <a:pt x="200" y="259"/>
                  </a:lnTo>
                  <a:lnTo>
                    <a:pt x="230" y="226"/>
                  </a:lnTo>
                  <a:lnTo>
                    <a:pt x="337" y="196"/>
                  </a:lnTo>
                  <a:lnTo>
                    <a:pt x="341" y="163"/>
                  </a:lnTo>
                  <a:lnTo>
                    <a:pt x="337" y="152"/>
                  </a:lnTo>
                  <a:lnTo>
                    <a:pt x="337" y="152"/>
                  </a:lnTo>
                  <a:lnTo>
                    <a:pt x="330" y="155"/>
                  </a:lnTo>
                  <a:lnTo>
                    <a:pt x="282" y="148"/>
                  </a:lnTo>
                  <a:lnTo>
                    <a:pt x="278" y="137"/>
                  </a:lnTo>
                  <a:lnTo>
                    <a:pt x="274" y="133"/>
                  </a:lnTo>
                  <a:lnTo>
                    <a:pt x="274" y="126"/>
                  </a:lnTo>
                  <a:lnTo>
                    <a:pt x="274" y="126"/>
                  </a:lnTo>
                  <a:lnTo>
                    <a:pt x="274" y="129"/>
                  </a:lnTo>
                  <a:lnTo>
                    <a:pt x="274" y="126"/>
                  </a:lnTo>
                  <a:lnTo>
                    <a:pt x="274" y="126"/>
                  </a:lnTo>
                  <a:lnTo>
                    <a:pt x="274" y="122"/>
                  </a:lnTo>
                  <a:lnTo>
                    <a:pt x="270" y="122"/>
                  </a:lnTo>
                  <a:lnTo>
                    <a:pt x="270" y="122"/>
                  </a:lnTo>
                  <a:lnTo>
                    <a:pt x="270" y="122"/>
                  </a:lnTo>
                  <a:lnTo>
                    <a:pt x="263" y="118"/>
                  </a:lnTo>
                  <a:lnTo>
                    <a:pt x="263" y="118"/>
                  </a:lnTo>
                  <a:lnTo>
                    <a:pt x="263" y="118"/>
                  </a:lnTo>
                  <a:lnTo>
                    <a:pt x="259" y="115"/>
                  </a:lnTo>
                  <a:lnTo>
                    <a:pt x="259" y="111"/>
                  </a:lnTo>
                  <a:lnTo>
                    <a:pt x="252" y="100"/>
                  </a:lnTo>
                  <a:lnTo>
                    <a:pt x="248" y="100"/>
                  </a:lnTo>
                  <a:lnTo>
                    <a:pt x="248" y="100"/>
                  </a:lnTo>
                  <a:lnTo>
                    <a:pt x="248" y="96"/>
                  </a:lnTo>
                  <a:lnTo>
                    <a:pt x="248" y="89"/>
                  </a:lnTo>
                  <a:lnTo>
                    <a:pt x="248" y="89"/>
                  </a:lnTo>
                  <a:lnTo>
                    <a:pt x="244" y="85"/>
                  </a:lnTo>
                  <a:lnTo>
                    <a:pt x="244" y="85"/>
                  </a:lnTo>
                  <a:lnTo>
                    <a:pt x="237" y="77"/>
                  </a:lnTo>
                  <a:lnTo>
                    <a:pt x="237" y="77"/>
                  </a:lnTo>
                  <a:lnTo>
                    <a:pt x="233" y="74"/>
                  </a:lnTo>
                  <a:lnTo>
                    <a:pt x="233" y="74"/>
                  </a:lnTo>
                  <a:lnTo>
                    <a:pt x="233" y="74"/>
                  </a:lnTo>
                  <a:lnTo>
                    <a:pt x="237" y="74"/>
                  </a:lnTo>
                  <a:lnTo>
                    <a:pt x="233" y="74"/>
                  </a:lnTo>
                  <a:lnTo>
                    <a:pt x="233" y="74"/>
                  </a:lnTo>
                  <a:lnTo>
                    <a:pt x="226" y="70"/>
                  </a:lnTo>
                  <a:lnTo>
                    <a:pt x="222" y="63"/>
                  </a:lnTo>
                  <a:lnTo>
                    <a:pt x="222" y="59"/>
                  </a:lnTo>
                  <a:lnTo>
                    <a:pt x="219" y="59"/>
                  </a:lnTo>
                  <a:lnTo>
                    <a:pt x="219" y="55"/>
                  </a:lnTo>
                  <a:lnTo>
                    <a:pt x="219" y="59"/>
                  </a:lnTo>
                  <a:lnTo>
                    <a:pt x="219" y="5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2" name="Freeform 90"/>
            <p:cNvSpPr/>
            <p:nvPr/>
          </p:nvSpPr>
          <p:spPr bwMode="auto">
            <a:xfrm>
              <a:off x="6438778" y="3576613"/>
              <a:ext cx="19705" cy="45388"/>
            </a:xfrm>
            <a:custGeom>
              <a:avLst/>
              <a:gdLst>
                <a:gd name="T0" fmla="*/ 7 w 11"/>
                <a:gd name="T1" fmla="*/ 26 h 26"/>
                <a:gd name="T2" fmla="*/ 7 w 11"/>
                <a:gd name="T3" fmla="*/ 26 h 26"/>
                <a:gd name="T4" fmla="*/ 0 w 11"/>
                <a:gd name="T5" fmla="*/ 22 h 26"/>
                <a:gd name="T6" fmla="*/ 0 w 11"/>
                <a:gd name="T7" fmla="*/ 22 h 26"/>
                <a:gd name="T8" fmla="*/ 0 w 11"/>
                <a:gd name="T9" fmla="*/ 22 h 26"/>
                <a:gd name="T10" fmla="*/ 0 w 11"/>
                <a:gd name="T11" fmla="*/ 19 h 26"/>
                <a:gd name="T12" fmla="*/ 0 w 11"/>
                <a:gd name="T13" fmla="*/ 19 h 26"/>
                <a:gd name="T14" fmla="*/ 0 w 11"/>
                <a:gd name="T15" fmla="*/ 15 h 26"/>
                <a:gd name="T16" fmla="*/ 0 w 11"/>
                <a:gd name="T17" fmla="*/ 11 h 26"/>
                <a:gd name="T18" fmla="*/ 0 w 11"/>
                <a:gd name="T19" fmla="*/ 11 h 26"/>
                <a:gd name="T20" fmla="*/ 0 w 11"/>
                <a:gd name="T21" fmla="*/ 11 h 26"/>
                <a:gd name="T22" fmla="*/ 0 w 11"/>
                <a:gd name="T23" fmla="*/ 7 h 26"/>
                <a:gd name="T24" fmla="*/ 0 w 11"/>
                <a:gd name="T25" fmla="*/ 7 h 26"/>
                <a:gd name="T26" fmla="*/ 0 w 11"/>
                <a:gd name="T27" fmla="*/ 4 h 26"/>
                <a:gd name="T28" fmla="*/ 4 w 11"/>
                <a:gd name="T29" fmla="*/ 4 h 26"/>
                <a:gd name="T30" fmla="*/ 4 w 11"/>
                <a:gd name="T31" fmla="*/ 4 h 26"/>
                <a:gd name="T32" fmla="*/ 4 w 11"/>
                <a:gd name="T33" fmla="*/ 4 h 26"/>
                <a:gd name="T34" fmla="*/ 4 w 11"/>
                <a:gd name="T35" fmla="*/ 0 h 26"/>
                <a:gd name="T36" fmla="*/ 4 w 11"/>
                <a:gd name="T37" fmla="*/ 0 h 26"/>
                <a:gd name="T38" fmla="*/ 7 w 11"/>
                <a:gd name="T39" fmla="*/ 4 h 26"/>
                <a:gd name="T40" fmla="*/ 7 w 11"/>
                <a:gd name="T41" fmla="*/ 4 h 26"/>
                <a:gd name="T42" fmla="*/ 11 w 11"/>
                <a:gd name="T43" fmla="*/ 4 h 26"/>
                <a:gd name="T44" fmla="*/ 11 w 11"/>
                <a:gd name="T45" fmla="*/ 4 h 26"/>
                <a:gd name="T46" fmla="*/ 7 w 11"/>
                <a:gd name="T47" fmla="*/ 11 h 26"/>
                <a:gd name="T48" fmla="*/ 7 w 11"/>
                <a:gd name="T49" fmla="*/ 11 h 26"/>
                <a:gd name="T50" fmla="*/ 7 w 11"/>
                <a:gd name="T51" fmla="*/ 15 h 26"/>
                <a:gd name="T52" fmla="*/ 11 w 11"/>
                <a:gd name="T53" fmla="*/ 15 h 26"/>
                <a:gd name="T54" fmla="*/ 11 w 11"/>
                <a:gd name="T55" fmla="*/ 19 h 26"/>
                <a:gd name="T56" fmla="*/ 11 w 11"/>
                <a:gd name="T57" fmla="*/ 26 h 26"/>
                <a:gd name="T58" fmla="*/ 7 w 11"/>
                <a:gd name="T59" fmla="*/ 26 h 26"/>
                <a:gd name="T60" fmla="*/ 7 w 11"/>
                <a:gd name="T61"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1" h="26">
                  <a:moveTo>
                    <a:pt x="7" y="26"/>
                  </a:moveTo>
                  <a:lnTo>
                    <a:pt x="7" y="26"/>
                  </a:lnTo>
                  <a:lnTo>
                    <a:pt x="0" y="22"/>
                  </a:lnTo>
                  <a:lnTo>
                    <a:pt x="0" y="22"/>
                  </a:lnTo>
                  <a:lnTo>
                    <a:pt x="0" y="22"/>
                  </a:lnTo>
                  <a:lnTo>
                    <a:pt x="0" y="19"/>
                  </a:lnTo>
                  <a:lnTo>
                    <a:pt x="0" y="19"/>
                  </a:lnTo>
                  <a:lnTo>
                    <a:pt x="0" y="15"/>
                  </a:lnTo>
                  <a:lnTo>
                    <a:pt x="0" y="11"/>
                  </a:lnTo>
                  <a:lnTo>
                    <a:pt x="0" y="11"/>
                  </a:lnTo>
                  <a:lnTo>
                    <a:pt x="0" y="11"/>
                  </a:lnTo>
                  <a:lnTo>
                    <a:pt x="0" y="7"/>
                  </a:lnTo>
                  <a:lnTo>
                    <a:pt x="0" y="7"/>
                  </a:lnTo>
                  <a:lnTo>
                    <a:pt x="0" y="4"/>
                  </a:lnTo>
                  <a:lnTo>
                    <a:pt x="4" y="4"/>
                  </a:lnTo>
                  <a:lnTo>
                    <a:pt x="4" y="4"/>
                  </a:lnTo>
                  <a:lnTo>
                    <a:pt x="4" y="4"/>
                  </a:lnTo>
                  <a:lnTo>
                    <a:pt x="4" y="0"/>
                  </a:lnTo>
                  <a:lnTo>
                    <a:pt x="4" y="0"/>
                  </a:lnTo>
                  <a:lnTo>
                    <a:pt x="7" y="4"/>
                  </a:lnTo>
                  <a:lnTo>
                    <a:pt x="7" y="4"/>
                  </a:lnTo>
                  <a:lnTo>
                    <a:pt x="11" y="4"/>
                  </a:lnTo>
                  <a:lnTo>
                    <a:pt x="11" y="4"/>
                  </a:lnTo>
                  <a:lnTo>
                    <a:pt x="7" y="11"/>
                  </a:lnTo>
                  <a:lnTo>
                    <a:pt x="7" y="11"/>
                  </a:lnTo>
                  <a:lnTo>
                    <a:pt x="7" y="15"/>
                  </a:lnTo>
                  <a:lnTo>
                    <a:pt x="11" y="15"/>
                  </a:lnTo>
                  <a:lnTo>
                    <a:pt x="11" y="19"/>
                  </a:lnTo>
                  <a:lnTo>
                    <a:pt x="11" y="26"/>
                  </a:lnTo>
                  <a:lnTo>
                    <a:pt x="7" y="26"/>
                  </a:lnTo>
                  <a:lnTo>
                    <a:pt x="7"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3" name="Freeform 91"/>
            <p:cNvSpPr/>
            <p:nvPr/>
          </p:nvSpPr>
          <p:spPr bwMode="auto">
            <a:xfrm>
              <a:off x="6458483" y="3583596"/>
              <a:ext cx="146894" cy="96015"/>
            </a:xfrm>
            <a:custGeom>
              <a:avLst/>
              <a:gdLst>
                <a:gd name="T0" fmla="*/ 0 w 82"/>
                <a:gd name="T1" fmla="*/ 26 h 55"/>
                <a:gd name="T2" fmla="*/ 0 w 82"/>
                <a:gd name="T3" fmla="*/ 33 h 55"/>
                <a:gd name="T4" fmla="*/ 4 w 82"/>
                <a:gd name="T5" fmla="*/ 37 h 55"/>
                <a:gd name="T6" fmla="*/ 8 w 82"/>
                <a:gd name="T7" fmla="*/ 48 h 55"/>
                <a:gd name="T8" fmla="*/ 56 w 82"/>
                <a:gd name="T9" fmla="*/ 55 h 55"/>
                <a:gd name="T10" fmla="*/ 63 w 82"/>
                <a:gd name="T11" fmla="*/ 52 h 55"/>
                <a:gd name="T12" fmla="*/ 78 w 82"/>
                <a:gd name="T13" fmla="*/ 11 h 55"/>
                <a:gd name="T14" fmla="*/ 82 w 82"/>
                <a:gd name="T15" fmla="*/ 11 h 55"/>
                <a:gd name="T16" fmla="*/ 78 w 82"/>
                <a:gd name="T17" fmla="*/ 7 h 55"/>
                <a:gd name="T18" fmla="*/ 78 w 82"/>
                <a:gd name="T19" fmla="*/ 3 h 55"/>
                <a:gd name="T20" fmla="*/ 78 w 82"/>
                <a:gd name="T21" fmla="*/ 7 h 55"/>
                <a:gd name="T22" fmla="*/ 78 w 82"/>
                <a:gd name="T23" fmla="*/ 3 h 55"/>
                <a:gd name="T24" fmla="*/ 78 w 82"/>
                <a:gd name="T25" fmla="*/ 3 h 55"/>
                <a:gd name="T26" fmla="*/ 74 w 82"/>
                <a:gd name="T27" fmla="*/ 3 h 55"/>
                <a:gd name="T28" fmla="*/ 74 w 82"/>
                <a:gd name="T29" fmla="*/ 0 h 55"/>
                <a:gd name="T30" fmla="*/ 74 w 82"/>
                <a:gd name="T31" fmla="*/ 0 h 55"/>
                <a:gd name="T32" fmla="*/ 74 w 82"/>
                <a:gd name="T33" fmla="*/ 0 h 55"/>
                <a:gd name="T34" fmla="*/ 70 w 82"/>
                <a:gd name="T35" fmla="*/ 3 h 55"/>
                <a:gd name="T36" fmla="*/ 63 w 82"/>
                <a:gd name="T37" fmla="*/ 7 h 55"/>
                <a:gd name="T38" fmla="*/ 63 w 82"/>
                <a:gd name="T39" fmla="*/ 11 h 55"/>
                <a:gd name="T40" fmla="*/ 52 w 82"/>
                <a:gd name="T41" fmla="*/ 18 h 55"/>
                <a:gd name="T42" fmla="*/ 52 w 82"/>
                <a:gd name="T43" fmla="*/ 22 h 55"/>
                <a:gd name="T44" fmla="*/ 52 w 82"/>
                <a:gd name="T45" fmla="*/ 22 h 55"/>
                <a:gd name="T46" fmla="*/ 52 w 82"/>
                <a:gd name="T47" fmla="*/ 22 h 55"/>
                <a:gd name="T48" fmla="*/ 48 w 82"/>
                <a:gd name="T49" fmla="*/ 26 h 55"/>
                <a:gd name="T50" fmla="*/ 48 w 82"/>
                <a:gd name="T51" fmla="*/ 26 h 55"/>
                <a:gd name="T52" fmla="*/ 45 w 82"/>
                <a:gd name="T53" fmla="*/ 26 h 55"/>
                <a:gd name="T54" fmla="*/ 45 w 82"/>
                <a:gd name="T55" fmla="*/ 26 h 55"/>
                <a:gd name="T56" fmla="*/ 45 w 82"/>
                <a:gd name="T57" fmla="*/ 29 h 55"/>
                <a:gd name="T58" fmla="*/ 45 w 82"/>
                <a:gd name="T59" fmla="*/ 29 h 55"/>
                <a:gd name="T60" fmla="*/ 41 w 82"/>
                <a:gd name="T61" fmla="*/ 29 h 55"/>
                <a:gd name="T62" fmla="*/ 37 w 82"/>
                <a:gd name="T63" fmla="*/ 29 h 55"/>
                <a:gd name="T64" fmla="*/ 33 w 82"/>
                <a:gd name="T65" fmla="*/ 33 h 55"/>
                <a:gd name="T66" fmla="*/ 33 w 82"/>
                <a:gd name="T67" fmla="*/ 29 h 55"/>
                <a:gd name="T68" fmla="*/ 30 w 82"/>
                <a:gd name="T69" fmla="*/ 29 h 55"/>
                <a:gd name="T70" fmla="*/ 26 w 82"/>
                <a:gd name="T71" fmla="*/ 29 h 55"/>
                <a:gd name="T72" fmla="*/ 26 w 82"/>
                <a:gd name="T73" fmla="*/ 29 h 55"/>
                <a:gd name="T74" fmla="*/ 19 w 82"/>
                <a:gd name="T75" fmla="*/ 29 h 55"/>
                <a:gd name="T76" fmla="*/ 11 w 82"/>
                <a:gd name="T77" fmla="*/ 33 h 55"/>
                <a:gd name="T78" fmla="*/ 11 w 82"/>
                <a:gd name="T79" fmla="*/ 33 h 55"/>
                <a:gd name="T80" fmla="*/ 8 w 82"/>
                <a:gd name="T81" fmla="*/ 33 h 55"/>
                <a:gd name="T82" fmla="*/ 4 w 82"/>
                <a:gd name="T83" fmla="*/ 33 h 55"/>
                <a:gd name="T84" fmla="*/ 4 w 82"/>
                <a:gd name="T85" fmla="*/ 26 h 55"/>
                <a:gd name="T86" fmla="*/ 4 w 82"/>
                <a:gd name="T87" fmla="*/ 29 h 55"/>
                <a:gd name="T88" fmla="*/ 0 w 82"/>
                <a:gd name="T89" fmla="*/ 26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82" h="55">
                  <a:moveTo>
                    <a:pt x="0" y="26"/>
                  </a:moveTo>
                  <a:lnTo>
                    <a:pt x="0" y="33"/>
                  </a:lnTo>
                  <a:lnTo>
                    <a:pt x="4" y="37"/>
                  </a:lnTo>
                  <a:lnTo>
                    <a:pt x="8" y="48"/>
                  </a:lnTo>
                  <a:lnTo>
                    <a:pt x="56" y="55"/>
                  </a:lnTo>
                  <a:lnTo>
                    <a:pt x="63" y="52"/>
                  </a:lnTo>
                  <a:lnTo>
                    <a:pt x="78" y="11"/>
                  </a:lnTo>
                  <a:lnTo>
                    <a:pt x="82" y="11"/>
                  </a:lnTo>
                  <a:lnTo>
                    <a:pt x="78" y="7"/>
                  </a:lnTo>
                  <a:lnTo>
                    <a:pt x="78" y="3"/>
                  </a:lnTo>
                  <a:lnTo>
                    <a:pt x="78" y="7"/>
                  </a:lnTo>
                  <a:lnTo>
                    <a:pt x="78" y="3"/>
                  </a:lnTo>
                  <a:lnTo>
                    <a:pt x="78" y="3"/>
                  </a:lnTo>
                  <a:lnTo>
                    <a:pt x="74" y="3"/>
                  </a:lnTo>
                  <a:lnTo>
                    <a:pt x="74" y="0"/>
                  </a:lnTo>
                  <a:lnTo>
                    <a:pt x="74" y="0"/>
                  </a:lnTo>
                  <a:lnTo>
                    <a:pt x="74" y="0"/>
                  </a:lnTo>
                  <a:lnTo>
                    <a:pt x="70" y="3"/>
                  </a:lnTo>
                  <a:lnTo>
                    <a:pt x="63" y="7"/>
                  </a:lnTo>
                  <a:lnTo>
                    <a:pt x="63" y="11"/>
                  </a:lnTo>
                  <a:lnTo>
                    <a:pt x="52" y="18"/>
                  </a:lnTo>
                  <a:lnTo>
                    <a:pt x="52" y="22"/>
                  </a:lnTo>
                  <a:lnTo>
                    <a:pt x="52" y="22"/>
                  </a:lnTo>
                  <a:lnTo>
                    <a:pt x="52" y="22"/>
                  </a:lnTo>
                  <a:lnTo>
                    <a:pt x="48" y="26"/>
                  </a:lnTo>
                  <a:lnTo>
                    <a:pt x="48" y="26"/>
                  </a:lnTo>
                  <a:lnTo>
                    <a:pt x="45" y="26"/>
                  </a:lnTo>
                  <a:lnTo>
                    <a:pt x="45" y="26"/>
                  </a:lnTo>
                  <a:lnTo>
                    <a:pt x="45" y="29"/>
                  </a:lnTo>
                  <a:lnTo>
                    <a:pt x="45" y="29"/>
                  </a:lnTo>
                  <a:lnTo>
                    <a:pt x="41" y="29"/>
                  </a:lnTo>
                  <a:lnTo>
                    <a:pt x="37" y="29"/>
                  </a:lnTo>
                  <a:lnTo>
                    <a:pt x="33" y="33"/>
                  </a:lnTo>
                  <a:lnTo>
                    <a:pt x="33" y="29"/>
                  </a:lnTo>
                  <a:lnTo>
                    <a:pt x="30" y="29"/>
                  </a:lnTo>
                  <a:lnTo>
                    <a:pt x="26" y="29"/>
                  </a:lnTo>
                  <a:lnTo>
                    <a:pt x="26" y="29"/>
                  </a:lnTo>
                  <a:lnTo>
                    <a:pt x="19" y="29"/>
                  </a:lnTo>
                  <a:lnTo>
                    <a:pt x="11" y="33"/>
                  </a:lnTo>
                  <a:lnTo>
                    <a:pt x="11" y="33"/>
                  </a:lnTo>
                  <a:lnTo>
                    <a:pt x="8" y="33"/>
                  </a:lnTo>
                  <a:lnTo>
                    <a:pt x="4" y="33"/>
                  </a:lnTo>
                  <a:lnTo>
                    <a:pt x="4" y="26"/>
                  </a:lnTo>
                  <a:lnTo>
                    <a:pt x="4" y="29"/>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4" name="Freeform 92"/>
            <p:cNvSpPr>
              <a:spLocks noEditPoints="1"/>
            </p:cNvSpPr>
            <p:nvPr/>
          </p:nvSpPr>
          <p:spPr bwMode="auto">
            <a:xfrm>
              <a:off x="4170884" y="3213503"/>
              <a:ext cx="85986" cy="33169"/>
            </a:xfrm>
            <a:custGeom>
              <a:avLst/>
              <a:gdLst>
                <a:gd name="T0" fmla="*/ 18 w 48"/>
                <a:gd name="T1" fmla="*/ 0 h 19"/>
                <a:gd name="T2" fmla="*/ 22 w 48"/>
                <a:gd name="T3" fmla="*/ 4 h 19"/>
                <a:gd name="T4" fmla="*/ 22 w 48"/>
                <a:gd name="T5" fmla="*/ 0 h 19"/>
                <a:gd name="T6" fmla="*/ 18 w 48"/>
                <a:gd name="T7" fmla="*/ 0 h 19"/>
                <a:gd name="T8" fmla="*/ 18 w 48"/>
                <a:gd name="T9" fmla="*/ 0 h 19"/>
                <a:gd name="T10" fmla="*/ 18 w 48"/>
                <a:gd name="T11" fmla="*/ 0 h 19"/>
                <a:gd name="T12" fmla="*/ 3 w 48"/>
                <a:gd name="T13" fmla="*/ 0 h 19"/>
                <a:gd name="T14" fmla="*/ 7 w 48"/>
                <a:gd name="T15" fmla="*/ 4 h 19"/>
                <a:gd name="T16" fmla="*/ 7 w 48"/>
                <a:gd name="T17" fmla="*/ 0 h 19"/>
                <a:gd name="T18" fmla="*/ 3 w 48"/>
                <a:gd name="T19" fmla="*/ 0 h 19"/>
                <a:gd name="T20" fmla="*/ 3 w 48"/>
                <a:gd name="T21" fmla="*/ 0 h 19"/>
                <a:gd name="T22" fmla="*/ 0 w 48"/>
                <a:gd name="T23" fmla="*/ 4 h 19"/>
                <a:gd name="T24" fmla="*/ 0 w 48"/>
                <a:gd name="T25" fmla="*/ 8 h 19"/>
                <a:gd name="T26" fmla="*/ 3 w 48"/>
                <a:gd name="T27" fmla="*/ 8 h 19"/>
                <a:gd name="T28" fmla="*/ 3 w 48"/>
                <a:gd name="T29" fmla="*/ 8 h 19"/>
                <a:gd name="T30" fmla="*/ 3 w 48"/>
                <a:gd name="T31" fmla="*/ 4 h 19"/>
                <a:gd name="T32" fmla="*/ 0 w 48"/>
                <a:gd name="T33" fmla="*/ 4 h 19"/>
                <a:gd name="T34" fmla="*/ 0 w 48"/>
                <a:gd name="T35" fmla="*/ 4 h 19"/>
                <a:gd name="T36" fmla="*/ 44 w 48"/>
                <a:gd name="T37" fmla="*/ 19 h 19"/>
                <a:gd name="T38" fmla="*/ 40 w 48"/>
                <a:gd name="T39" fmla="*/ 19 h 19"/>
                <a:gd name="T40" fmla="*/ 40 w 48"/>
                <a:gd name="T41" fmla="*/ 19 h 19"/>
                <a:gd name="T42" fmla="*/ 48 w 48"/>
                <a:gd name="T43" fmla="*/ 19 h 19"/>
                <a:gd name="T44" fmla="*/ 48 w 48"/>
                <a:gd name="T45" fmla="*/ 19 h 19"/>
                <a:gd name="T46" fmla="*/ 48 w 48"/>
                <a:gd name="T47" fmla="*/ 19 h 19"/>
                <a:gd name="T48" fmla="*/ 44 w 48"/>
                <a:gd name="T49"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8" h="19">
                  <a:moveTo>
                    <a:pt x="18" y="0"/>
                  </a:moveTo>
                  <a:lnTo>
                    <a:pt x="22" y="4"/>
                  </a:lnTo>
                  <a:lnTo>
                    <a:pt x="22" y="0"/>
                  </a:lnTo>
                  <a:lnTo>
                    <a:pt x="18" y="0"/>
                  </a:lnTo>
                  <a:lnTo>
                    <a:pt x="18" y="0"/>
                  </a:lnTo>
                  <a:lnTo>
                    <a:pt x="18" y="0"/>
                  </a:lnTo>
                  <a:close/>
                  <a:moveTo>
                    <a:pt x="3" y="0"/>
                  </a:moveTo>
                  <a:lnTo>
                    <a:pt x="7" y="4"/>
                  </a:lnTo>
                  <a:lnTo>
                    <a:pt x="7" y="0"/>
                  </a:lnTo>
                  <a:lnTo>
                    <a:pt x="3" y="0"/>
                  </a:lnTo>
                  <a:lnTo>
                    <a:pt x="3" y="0"/>
                  </a:lnTo>
                  <a:close/>
                  <a:moveTo>
                    <a:pt x="0" y="4"/>
                  </a:moveTo>
                  <a:lnTo>
                    <a:pt x="0" y="8"/>
                  </a:lnTo>
                  <a:lnTo>
                    <a:pt x="3" y="8"/>
                  </a:lnTo>
                  <a:lnTo>
                    <a:pt x="3" y="8"/>
                  </a:lnTo>
                  <a:lnTo>
                    <a:pt x="3" y="4"/>
                  </a:lnTo>
                  <a:lnTo>
                    <a:pt x="0" y="4"/>
                  </a:lnTo>
                  <a:lnTo>
                    <a:pt x="0" y="4"/>
                  </a:lnTo>
                  <a:close/>
                  <a:moveTo>
                    <a:pt x="44" y="19"/>
                  </a:moveTo>
                  <a:lnTo>
                    <a:pt x="40" y="19"/>
                  </a:lnTo>
                  <a:lnTo>
                    <a:pt x="40" y="19"/>
                  </a:lnTo>
                  <a:lnTo>
                    <a:pt x="48" y="19"/>
                  </a:lnTo>
                  <a:lnTo>
                    <a:pt x="48" y="19"/>
                  </a:lnTo>
                  <a:lnTo>
                    <a:pt x="48" y="19"/>
                  </a:lnTo>
                  <a:lnTo>
                    <a:pt x="44"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5" name="Freeform 93"/>
            <p:cNvSpPr/>
            <p:nvPr/>
          </p:nvSpPr>
          <p:spPr bwMode="auto">
            <a:xfrm>
              <a:off x="4482585" y="3395057"/>
              <a:ext cx="12541" cy="6984"/>
            </a:xfrm>
            <a:custGeom>
              <a:avLst/>
              <a:gdLst>
                <a:gd name="T0" fmla="*/ 1 w 2"/>
                <a:gd name="T1" fmla="*/ 1 h 1"/>
                <a:gd name="T2" fmla="*/ 1 w 2"/>
                <a:gd name="T3" fmla="*/ 1 h 1"/>
                <a:gd name="T4" fmla="*/ 0 w 2"/>
                <a:gd name="T5" fmla="*/ 0 h 1"/>
                <a:gd name="T6" fmla="*/ 2 w 2"/>
                <a:gd name="T7" fmla="*/ 0 h 1"/>
                <a:gd name="T8" fmla="*/ 2 w 2"/>
                <a:gd name="T9" fmla="*/ 1 h 1"/>
                <a:gd name="T10" fmla="*/ 1 w 2"/>
                <a:gd name="T11" fmla="*/ 1 h 1"/>
              </a:gdLst>
              <a:ahLst/>
              <a:cxnLst>
                <a:cxn ang="0">
                  <a:pos x="T0" y="T1"/>
                </a:cxn>
                <a:cxn ang="0">
                  <a:pos x="T2" y="T3"/>
                </a:cxn>
                <a:cxn ang="0">
                  <a:pos x="T4" y="T5"/>
                </a:cxn>
                <a:cxn ang="0">
                  <a:pos x="T6" y="T7"/>
                </a:cxn>
                <a:cxn ang="0">
                  <a:pos x="T8" y="T9"/>
                </a:cxn>
                <a:cxn ang="0">
                  <a:pos x="T10" y="T11"/>
                </a:cxn>
              </a:cxnLst>
              <a:rect l="0" t="0" r="r" b="b"/>
              <a:pathLst>
                <a:path w="2" h="1">
                  <a:moveTo>
                    <a:pt x="1" y="1"/>
                  </a:moveTo>
                  <a:cubicBezTo>
                    <a:pt x="1" y="1"/>
                    <a:pt x="1" y="1"/>
                    <a:pt x="1" y="1"/>
                  </a:cubicBezTo>
                  <a:cubicBezTo>
                    <a:pt x="0" y="0"/>
                    <a:pt x="0" y="0"/>
                    <a:pt x="0" y="0"/>
                  </a:cubicBezTo>
                  <a:cubicBezTo>
                    <a:pt x="2" y="0"/>
                    <a:pt x="2" y="0"/>
                    <a:pt x="2" y="0"/>
                  </a:cubicBezTo>
                  <a:cubicBezTo>
                    <a:pt x="2" y="1"/>
                    <a:pt x="2" y="1"/>
                    <a:pt x="2" y="1"/>
                  </a:cubicBezTo>
                  <a:cubicBezTo>
                    <a:pt x="2" y="1"/>
                    <a:pt x="1" y="1"/>
                    <a:pt x="1" y="1"/>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6" name="Freeform 94"/>
            <p:cNvSpPr>
              <a:spLocks noEditPoints="1"/>
            </p:cNvSpPr>
            <p:nvPr/>
          </p:nvSpPr>
          <p:spPr bwMode="auto">
            <a:xfrm>
              <a:off x="4455715" y="3505038"/>
              <a:ext cx="132563" cy="38406"/>
            </a:xfrm>
            <a:custGeom>
              <a:avLst/>
              <a:gdLst>
                <a:gd name="T0" fmla="*/ 3 w 20"/>
                <a:gd name="T1" fmla="*/ 4 h 6"/>
                <a:gd name="T2" fmla="*/ 3 w 20"/>
                <a:gd name="T3" fmla="*/ 4 h 6"/>
                <a:gd name="T4" fmla="*/ 3 w 20"/>
                <a:gd name="T5" fmla="*/ 4 h 6"/>
                <a:gd name="T6" fmla="*/ 4 w 20"/>
                <a:gd name="T7" fmla="*/ 4 h 6"/>
                <a:gd name="T8" fmla="*/ 4 w 20"/>
                <a:gd name="T9" fmla="*/ 4 h 6"/>
                <a:gd name="T10" fmla="*/ 3 w 20"/>
                <a:gd name="T11" fmla="*/ 4 h 6"/>
                <a:gd name="T12" fmla="*/ 0 w 20"/>
                <a:gd name="T13" fmla="*/ 6 h 6"/>
                <a:gd name="T14" fmla="*/ 0 w 20"/>
                <a:gd name="T15" fmla="*/ 6 h 6"/>
                <a:gd name="T16" fmla="*/ 0 w 20"/>
                <a:gd name="T17" fmla="*/ 5 h 6"/>
                <a:gd name="T18" fmla="*/ 1 w 20"/>
                <a:gd name="T19" fmla="*/ 5 h 6"/>
                <a:gd name="T20" fmla="*/ 1 w 20"/>
                <a:gd name="T21" fmla="*/ 6 h 6"/>
                <a:gd name="T22" fmla="*/ 0 w 20"/>
                <a:gd name="T23" fmla="*/ 6 h 6"/>
                <a:gd name="T24" fmla="*/ 0 w 20"/>
                <a:gd name="T25" fmla="*/ 6 h 6"/>
                <a:gd name="T26" fmla="*/ 1 w 20"/>
                <a:gd name="T27" fmla="*/ 3 h 6"/>
                <a:gd name="T28" fmla="*/ 1 w 20"/>
                <a:gd name="T29" fmla="*/ 2 h 6"/>
                <a:gd name="T30" fmla="*/ 1 w 20"/>
                <a:gd name="T31" fmla="*/ 1 h 6"/>
                <a:gd name="T32" fmla="*/ 1 w 20"/>
                <a:gd name="T33" fmla="*/ 1 h 6"/>
                <a:gd name="T34" fmla="*/ 2 w 20"/>
                <a:gd name="T35" fmla="*/ 1 h 6"/>
                <a:gd name="T36" fmla="*/ 2 w 20"/>
                <a:gd name="T37" fmla="*/ 2 h 6"/>
                <a:gd name="T38" fmla="*/ 1 w 20"/>
                <a:gd name="T39" fmla="*/ 3 h 6"/>
                <a:gd name="T40" fmla="*/ 8 w 20"/>
                <a:gd name="T41" fmla="*/ 4 h 6"/>
                <a:gd name="T42" fmla="*/ 7 w 20"/>
                <a:gd name="T43" fmla="*/ 4 h 6"/>
                <a:gd name="T44" fmla="*/ 6 w 20"/>
                <a:gd name="T45" fmla="*/ 5 h 6"/>
                <a:gd name="T46" fmla="*/ 5 w 20"/>
                <a:gd name="T47" fmla="*/ 4 h 6"/>
                <a:gd name="T48" fmla="*/ 4 w 20"/>
                <a:gd name="T49" fmla="*/ 4 h 6"/>
                <a:gd name="T50" fmla="*/ 5 w 20"/>
                <a:gd name="T51" fmla="*/ 3 h 6"/>
                <a:gd name="T52" fmla="*/ 6 w 20"/>
                <a:gd name="T53" fmla="*/ 3 h 6"/>
                <a:gd name="T54" fmla="*/ 7 w 20"/>
                <a:gd name="T55" fmla="*/ 3 h 6"/>
                <a:gd name="T56" fmla="*/ 7 w 20"/>
                <a:gd name="T57" fmla="*/ 3 h 6"/>
                <a:gd name="T58" fmla="*/ 8 w 20"/>
                <a:gd name="T59" fmla="*/ 3 h 6"/>
                <a:gd name="T60" fmla="*/ 8 w 20"/>
                <a:gd name="T61" fmla="*/ 4 h 6"/>
                <a:gd name="T62" fmla="*/ 10 w 20"/>
                <a:gd name="T63" fmla="*/ 4 h 6"/>
                <a:gd name="T64" fmla="*/ 9 w 20"/>
                <a:gd name="T65" fmla="*/ 5 h 6"/>
                <a:gd name="T66" fmla="*/ 10 w 20"/>
                <a:gd name="T67" fmla="*/ 6 h 6"/>
                <a:gd name="T68" fmla="*/ 11 w 20"/>
                <a:gd name="T69" fmla="*/ 5 h 6"/>
                <a:gd name="T70" fmla="*/ 12 w 20"/>
                <a:gd name="T71" fmla="*/ 5 h 6"/>
                <a:gd name="T72" fmla="*/ 11 w 20"/>
                <a:gd name="T73" fmla="*/ 4 h 6"/>
                <a:gd name="T74" fmla="*/ 11 w 20"/>
                <a:gd name="T75" fmla="*/ 4 h 6"/>
                <a:gd name="T76" fmla="*/ 10 w 20"/>
                <a:gd name="T77" fmla="*/ 4 h 6"/>
                <a:gd name="T78" fmla="*/ 18 w 20"/>
                <a:gd name="T79" fmla="*/ 1 h 6"/>
                <a:gd name="T80" fmla="*/ 19 w 20"/>
                <a:gd name="T81" fmla="*/ 0 h 6"/>
                <a:gd name="T82" fmla="*/ 19 w 20"/>
                <a:gd name="T83" fmla="*/ 0 h 6"/>
                <a:gd name="T84" fmla="*/ 20 w 20"/>
                <a:gd name="T85" fmla="*/ 0 h 6"/>
                <a:gd name="T86" fmla="*/ 19 w 20"/>
                <a:gd name="T87" fmla="*/ 0 h 6"/>
                <a:gd name="T88" fmla="*/ 18 w 20"/>
                <a:gd name="T89" fmla="*/ 1 h 6"/>
                <a:gd name="T90" fmla="*/ 15 w 20"/>
                <a:gd name="T91" fmla="*/ 4 h 6"/>
                <a:gd name="T92" fmla="*/ 16 w 20"/>
                <a:gd name="T93" fmla="*/ 3 h 6"/>
                <a:gd name="T94" fmla="*/ 16 w 20"/>
                <a:gd name="T95" fmla="*/ 3 h 6"/>
                <a:gd name="T96" fmla="*/ 18 w 20"/>
                <a:gd name="T97" fmla="*/ 2 h 6"/>
                <a:gd name="T98" fmla="*/ 18 w 20"/>
                <a:gd name="T99" fmla="*/ 3 h 6"/>
                <a:gd name="T100" fmla="*/ 17 w 20"/>
                <a:gd name="T101" fmla="*/ 4 h 6"/>
                <a:gd name="T102" fmla="*/ 16 w 20"/>
                <a:gd name="T103" fmla="*/ 4 h 6"/>
                <a:gd name="T104" fmla="*/ 15 w 20"/>
                <a:gd name="T105"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 h="6">
                  <a:moveTo>
                    <a:pt x="3" y="4"/>
                  </a:moveTo>
                  <a:cubicBezTo>
                    <a:pt x="3" y="4"/>
                    <a:pt x="3" y="4"/>
                    <a:pt x="3" y="4"/>
                  </a:cubicBezTo>
                  <a:cubicBezTo>
                    <a:pt x="3" y="4"/>
                    <a:pt x="3" y="4"/>
                    <a:pt x="3" y="4"/>
                  </a:cubicBezTo>
                  <a:cubicBezTo>
                    <a:pt x="4" y="4"/>
                    <a:pt x="4" y="4"/>
                    <a:pt x="4" y="4"/>
                  </a:cubicBezTo>
                  <a:cubicBezTo>
                    <a:pt x="4" y="4"/>
                    <a:pt x="4" y="4"/>
                    <a:pt x="4" y="4"/>
                  </a:cubicBezTo>
                  <a:cubicBezTo>
                    <a:pt x="4" y="4"/>
                    <a:pt x="3" y="4"/>
                    <a:pt x="3" y="4"/>
                  </a:cubicBezTo>
                  <a:close/>
                  <a:moveTo>
                    <a:pt x="0" y="6"/>
                  </a:moveTo>
                  <a:cubicBezTo>
                    <a:pt x="0" y="6"/>
                    <a:pt x="0" y="6"/>
                    <a:pt x="0" y="6"/>
                  </a:cubicBezTo>
                  <a:cubicBezTo>
                    <a:pt x="0" y="5"/>
                    <a:pt x="0" y="5"/>
                    <a:pt x="0" y="5"/>
                  </a:cubicBezTo>
                  <a:cubicBezTo>
                    <a:pt x="1" y="5"/>
                    <a:pt x="1" y="5"/>
                    <a:pt x="1" y="5"/>
                  </a:cubicBezTo>
                  <a:cubicBezTo>
                    <a:pt x="1" y="6"/>
                    <a:pt x="1" y="6"/>
                    <a:pt x="1" y="6"/>
                  </a:cubicBezTo>
                  <a:cubicBezTo>
                    <a:pt x="0" y="6"/>
                    <a:pt x="0" y="6"/>
                    <a:pt x="0" y="6"/>
                  </a:cubicBezTo>
                  <a:cubicBezTo>
                    <a:pt x="0" y="6"/>
                    <a:pt x="0" y="6"/>
                    <a:pt x="0" y="6"/>
                  </a:cubicBezTo>
                  <a:close/>
                  <a:moveTo>
                    <a:pt x="1" y="3"/>
                  </a:moveTo>
                  <a:cubicBezTo>
                    <a:pt x="1" y="2"/>
                    <a:pt x="1" y="2"/>
                    <a:pt x="1" y="2"/>
                  </a:cubicBezTo>
                  <a:cubicBezTo>
                    <a:pt x="1" y="1"/>
                    <a:pt x="1" y="1"/>
                    <a:pt x="1" y="1"/>
                  </a:cubicBezTo>
                  <a:cubicBezTo>
                    <a:pt x="1" y="1"/>
                    <a:pt x="1" y="1"/>
                    <a:pt x="1" y="1"/>
                  </a:cubicBezTo>
                  <a:cubicBezTo>
                    <a:pt x="1" y="1"/>
                    <a:pt x="2" y="1"/>
                    <a:pt x="2" y="1"/>
                  </a:cubicBezTo>
                  <a:cubicBezTo>
                    <a:pt x="2" y="2"/>
                    <a:pt x="2" y="2"/>
                    <a:pt x="2" y="2"/>
                  </a:cubicBezTo>
                  <a:cubicBezTo>
                    <a:pt x="2" y="2"/>
                    <a:pt x="1" y="3"/>
                    <a:pt x="1" y="3"/>
                  </a:cubicBezTo>
                  <a:close/>
                  <a:moveTo>
                    <a:pt x="8" y="4"/>
                  </a:moveTo>
                  <a:cubicBezTo>
                    <a:pt x="7" y="4"/>
                    <a:pt x="7" y="4"/>
                    <a:pt x="7" y="4"/>
                  </a:cubicBezTo>
                  <a:cubicBezTo>
                    <a:pt x="6" y="5"/>
                    <a:pt x="6" y="5"/>
                    <a:pt x="6" y="5"/>
                  </a:cubicBezTo>
                  <a:cubicBezTo>
                    <a:pt x="5" y="4"/>
                    <a:pt x="5" y="4"/>
                    <a:pt x="5" y="4"/>
                  </a:cubicBezTo>
                  <a:cubicBezTo>
                    <a:pt x="4" y="4"/>
                    <a:pt x="4" y="4"/>
                    <a:pt x="4" y="4"/>
                  </a:cubicBezTo>
                  <a:cubicBezTo>
                    <a:pt x="5" y="3"/>
                    <a:pt x="5" y="3"/>
                    <a:pt x="5" y="3"/>
                  </a:cubicBezTo>
                  <a:cubicBezTo>
                    <a:pt x="6" y="3"/>
                    <a:pt x="6" y="3"/>
                    <a:pt x="6" y="3"/>
                  </a:cubicBezTo>
                  <a:cubicBezTo>
                    <a:pt x="7" y="3"/>
                    <a:pt x="7" y="3"/>
                    <a:pt x="7" y="3"/>
                  </a:cubicBezTo>
                  <a:cubicBezTo>
                    <a:pt x="7" y="3"/>
                    <a:pt x="7" y="3"/>
                    <a:pt x="7" y="3"/>
                  </a:cubicBezTo>
                  <a:cubicBezTo>
                    <a:pt x="8" y="3"/>
                    <a:pt x="8" y="3"/>
                    <a:pt x="8" y="3"/>
                  </a:cubicBezTo>
                  <a:cubicBezTo>
                    <a:pt x="8" y="4"/>
                    <a:pt x="8" y="4"/>
                    <a:pt x="8" y="4"/>
                  </a:cubicBezTo>
                  <a:close/>
                  <a:moveTo>
                    <a:pt x="10" y="4"/>
                  </a:moveTo>
                  <a:cubicBezTo>
                    <a:pt x="9" y="5"/>
                    <a:pt x="9" y="5"/>
                    <a:pt x="9" y="5"/>
                  </a:cubicBezTo>
                  <a:cubicBezTo>
                    <a:pt x="10" y="6"/>
                    <a:pt x="10" y="6"/>
                    <a:pt x="10" y="6"/>
                  </a:cubicBezTo>
                  <a:cubicBezTo>
                    <a:pt x="11" y="5"/>
                    <a:pt x="11" y="5"/>
                    <a:pt x="11" y="5"/>
                  </a:cubicBezTo>
                  <a:cubicBezTo>
                    <a:pt x="12" y="5"/>
                    <a:pt x="12" y="5"/>
                    <a:pt x="12" y="5"/>
                  </a:cubicBezTo>
                  <a:cubicBezTo>
                    <a:pt x="11" y="4"/>
                    <a:pt x="11" y="4"/>
                    <a:pt x="11" y="4"/>
                  </a:cubicBezTo>
                  <a:cubicBezTo>
                    <a:pt x="11" y="4"/>
                    <a:pt x="11" y="4"/>
                    <a:pt x="11" y="4"/>
                  </a:cubicBezTo>
                  <a:cubicBezTo>
                    <a:pt x="10" y="4"/>
                    <a:pt x="10" y="4"/>
                    <a:pt x="10" y="4"/>
                  </a:cubicBezTo>
                  <a:close/>
                  <a:moveTo>
                    <a:pt x="18" y="1"/>
                  </a:moveTo>
                  <a:cubicBezTo>
                    <a:pt x="19" y="0"/>
                    <a:pt x="19" y="0"/>
                    <a:pt x="19" y="0"/>
                  </a:cubicBezTo>
                  <a:cubicBezTo>
                    <a:pt x="19" y="0"/>
                    <a:pt x="19" y="0"/>
                    <a:pt x="19" y="0"/>
                  </a:cubicBezTo>
                  <a:cubicBezTo>
                    <a:pt x="20" y="0"/>
                    <a:pt x="20" y="0"/>
                    <a:pt x="20" y="0"/>
                  </a:cubicBezTo>
                  <a:cubicBezTo>
                    <a:pt x="19" y="0"/>
                    <a:pt x="19" y="0"/>
                    <a:pt x="19" y="0"/>
                  </a:cubicBezTo>
                  <a:cubicBezTo>
                    <a:pt x="18" y="1"/>
                    <a:pt x="18" y="1"/>
                    <a:pt x="18" y="1"/>
                  </a:cubicBezTo>
                  <a:close/>
                  <a:moveTo>
                    <a:pt x="15" y="4"/>
                  </a:moveTo>
                  <a:cubicBezTo>
                    <a:pt x="16" y="3"/>
                    <a:pt x="16" y="3"/>
                    <a:pt x="16" y="3"/>
                  </a:cubicBezTo>
                  <a:cubicBezTo>
                    <a:pt x="16" y="3"/>
                    <a:pt x="16" y="3"/>
                    <a:pt x="16" y="3"/>
                  </a:cubicBezTo>
                  <a:cubicBezTo>
                    <a:pt x="18" y="2"/>
                    <a:pt x="18" y="2"/>
                    <a:pt x="18" y="2"/>
                  </a:cubicBezTo>
                  <a:cubicBezTo>
                    <a:pt x="18" y="3"/>
                    <a:pt x="18" y="3"/>
                    <a:pt x="18" y="3"/>
                  </a:cubicBezTo>
                  <a:cubicBezTo>
                    <a:pt x="17" y="4"/>
                    <a:pt x="17" y="4"/>
                    <a:pt x="17" y="4"/>
                  </a:cubicBezTo>
                  <a:cubicBezTo>
                    <a:pt x="16" y="4"/>
                    <a:pt x="16" y="4"/>
                    <a:pt x="16" y="4"/>
                  </a:cubicBezTo>
                  <a:lnTo>
                    <a:pt x="15"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7" name="Freeform 95"/>
            <p:cNvSpPr>
              <a:spLocks noEditPoints="1"/>
            </p:cNvSpPr>
            <p:nvPr/>
          </p:nvSpPr>
          <p:spPr bwMode="auto">
            <a:xfrm>
              <a:off x="4237164" y="3829743"/>
              <a:ext cx="71655" cy="57609"/>
            </a:xfrm>
            <a:custGeom>
              <a:avLst/>
              <a:gdLst>
                <a:gd name="T0" fmla="*/ 1 w 11"/>
                <a:gd name="T1" fmla="*/ 1 h 9"/>
                <a:gd name="T2" fmla="*/ 2 w 11"/>
                <a:gd name="T3" fmla="*/ 0 h 9"/>
                <a:gd name="T4" fmla="*/ 1 w 11"/>
                <a:gd name="T5" fmla="*/ 0 h 9"/>
                <a:gd name="T6" fmla="*/ 1 w 11"/>
                <a:gd name="T7" fmla="*/ 0 h 9"/>
                <a:gd name="T8" fmla="*/ 0 w 11"/>
                <a:gd name="T9" fmla="*/ 0 h 9"/>
                <a:gd name="T10" fmla="*/ 0 w 11"/>
                <a:gd name="T11" fmla="*/ 0 h 9"/>
                <a:gd name="T12" fmla="*/ 0 w 11"/>
                <a:gd name="T13" fmla="*/ 0 h 9"/>
                <a:gd name="T14" fmla="*/ 1 w 11"/>
                <a:gd name="T15" fmla="*/ 1 h 9"/>
                <a:gd name="T16" fmla="*/ 2 w 11"/>
                <a:gd name="T17" fmla="*/ 1 h 9"/>
                <a:gd name="T18" fmla="*/ 2 w 11"/>
                <a:gd name="T19" fmla="*/ 1 h 9"/>
                <a:gd name="T20" fmla="*/ 2 w 11"/>
                <a:gd name="T21" fmla="*/ 0 h 9"/>
                <a:gd name="T22" fmla="*/ 2 w 11"/>
                <a:gd name="T23" fmla="*/ 0 h 9"/>
                <a:gd name="T24" fmla="*/ 2 w 11"/>
                <a:gd name="T25" fmla="*/ 1 h 9"/>
                <a:gd name="T26" fmla="*/ 2 w 11"/>
                <a:gd name="T27" fmla="*/ 1 h 9"/>
                <a:gd name="T28" fmla="*/ 5 w 11"/>
                <a:gd name="T29" fmla="*/ 2 h 9"/>
                <a:gd name="T30" fmla="*/ 5 w 11"/>
                <a:gd name="T31" fmla="*/ 2 h 9"/>
                <a:gd name="T32" fmla="*/ 5 w 11"/>
                <a:gd name="T33" fmla="*/ 2 h 9"/>
                <a:gd name="T34" fmla="*/ 4 w 11"/>
                <a:gd name="T35" fmla="*/ 2 h 9"/>
                <a:gd name="T36" fmla="*/ 4 w 11"/>
                <a:gd name="T37" fmla="*/ 2 h 9"/>
                <a:gd name="T38" fmla="*/ 5 w 11"/>
                <a:gd name="T39" fmla="*/ 2 h 9"/>
                <a:gd name="T40" fmla="*/ 5 w 11"/>
                <a:gd name="T41" fmla="*/ 2 h 9"/>
                <a:gd name="T42" fmla="*/ 5 w 11"/>
                <a:gd name="T43" fmla="*/ 2 h 9"/>
                <a:gd name="T44" fmla="*/ 5 w 11"/>
                <a:gd name="T45" fmla="*/ 2 h 9"/>
                <a:gd name="T46" fmla="*/ 7 w 11"/>
                <a:gd name="T47" fmla="*/ 2 h 9"/>
                <a:gd name="T48" fmla="*/ 6 w 11"/>
                <a:gd name="T49" fmla="*/ 2 h 9"/>
                <a:gd name="T50" fmla="*/ 6 w 11"/>
                <a:gd name="T51" fmla="*/ 2 h 9"/>
                <a:gd name="T52" fmla="*/ 6 w 11"/>
                <a:gd name="T53" fmla="*/ 2 h 9"/>
                <a:gd name="T54" fmla="*/ 7 w 11"/>
                <a:gd name="T55" fmla="*/ 2 h 9"/>
                <a:gd name="T56" fmla="*/ 11 w 11"/>
                <a:gd name="T57" fmla="*/ 2 h 9"/>
                <a:gd name="T58" fmla="*/ 10 w 11"/>
                <a:gd name="T59" fmla="*/ 1 h 9"/>
                <a:gd name="T60" fmla="*/ 11 w 11"/>
                <a:gd name="T61" fmla="*/ 1 h 9"/>
                <a:gd name="T62" fmla="*/ 11 w 11"/>
                <a:gd name="T63" fmla="*/ 1 h 9"/>
                <a:gd name="T64" fmla="*/ 11 w 11"/>
                <a:gd name="T65" fmla="*/ 2 h 9"/>
                <a:gd name="T66" fmla="*/ 10 w 11"/>
                <a:gd name="T67" fmla="*/ 4 h 9"/>
                <a:gd name="T68" fmla="*/ 10 w 11"/>
                <a:gd name="T69" fmla="*/ 4 h 9"/>
                <a:gd name="T70" fmla="*/ 10 w 11"/>
                <a:gd name="T71" fmla="*/ 3 h 9"/>
                <a:gd name="T72" fmla="*/ 11 w 11"/>
                <a:gd name="T73" fmla="*/ 4 h 9"/>
                <a:gd name="T74" fmla="*/ 11 w 11"/>
                <a:gd name="T75" fmla="*/ 4 h 9"/>
                <a:gd name="T76" fmla="*/ 11 w 11"/>
                <a:gd name="T77" fmla="*/ 4 h 9"/>
                <a:gd name="T78" fmla="*/ 10 w 11"/>
                <a:gd name="T79" fmla="*/ 4 h 9"/>
                <a:gd name="T80" fmla="*/ 9 w 11"/>
                <a:gd name="T81" fmla="*/ 8 h 9"/>
                <a:gd name="T82" fmla="*/ 9 w 11"/>
                <a:gd name="T83" fmla="*/ 8 h 9"/>
                <a:gd name="T84" fmla="*/ 9 w 11"/>
                <a:gd name="T85" fmla="*/ 7 h 9"/>
                <a:gd name="T86" fmla="*/ 10 w 11"/>
                <a:gd name="T87" fmla="*/ 8 h 9"/>
                <a:gd name="T88" fmla="*/ 9 w 11"/>
                <a:gd name="T89" fmla="*/ 8 h 9"/>
                <a:gd name="T90" fmla="*/ 7 w 11"/>
                <a:gd name="T91" fmla="*/ 9 h 9"/>
                <a:gd name="T92" fmla="*/ 7 w 11"/>
                <a:gd name="T93" fmla="*/ 8 h 9"/>
                <a:gd name="T94" fmla="*/ 7 w 11"/>
                <a:gd name="T95" fmla="*/ 7 h 9"/>
                <a:gd name="T96" fmla="*/ 7 w 11"/>
                <a:gd name="T97" fmla="*/ 8 h 9"/>
                <a:gd name="T98" fmla="*/ 8 w 11"/>
                <a:gd name="T99" fmla="*/ 9 h 9"/>
                <a:gd name="T100" fmla="*/ 8 w 11"/>
                <a:gd name="T101" fmla="*/ 9 h 9"/>
                <a:gd name="T102" fmla="*/ 7 w 11"/>
                <a:gd name="T10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1" h="9">
                  <a:moveTo>
                    <a:pt x="1" y="1"/>
                  </a:moveTo>
                  <a:cubicBezTo>
                    <a:pt x="2" y="0"/>
                    <a:pt x="2" y="0"/>
                    <a:pt x="2" y="0"/>
                  </a:cubicBezTo>
                  <a:cubicBezTo>
                    <a:pt x="1" y="0"/>
                    <a:pt x="1" y="0"/>
                    <a:pt x="1" y="0"/>
                  </a:cubicBezTo>
                  <a:cubicBezTo>
                    <a:pt x="1" y="0"/>
                    <a:pt x="1" y="0"/>
                    <a:pt x="1" y="0"/>
                  </a:cubicBezTo>
                  <a:cubicBezTo>
                    <a:pt x="0" y="0"/>
                    <a:pt x="0" y="0"/>
                    <a:pt x="0" y="0"/>
                  </a:cubicBezTo>
                  <a:cubicBezTo>
                    <a:pt x="0" y="0"/>
                    <a:pt x="0" y="0"/>
                    <a:pt x="0" y="0"/>
                  </a:cubicBezTo>
                  <a:cubicBezTo>
                    <a:pt x="0" y="0"/>
                    <a:pt x="0" y="0"/>
                    <a:pt x="0" y="0"/>
                  </a:cubicBezTo>
                  <a:cubicBezTo>
                    <a:pt x="0" y="0"/>
                    <a:pt x="1" y="1"/>
                    <a:pt x="1" y="1"/>
                  </a:cubicBezTo>
                  <a:close/>
                  <a:moveTo>
                    <a:pt x="2" y="1"/>
                  </a:moveTo>
                  <a:cubicBezTo>
                    <a:pt x="2" y="1"/>
                    <a:pt x="2" y="1"/>
                    <a:pt x="2" y="1"/>
                  </a:cubicBezTo>
                  <a:cubicBezTo>
                    <a:pt x="2" y="0"/>
                    <a:pt x="2" y="0"/>
                    <a:pt x="2" y="0"/>
                  </a:cubicBezTo>
                  <a:cubicBezTo>
                    <a:pt x="2" y="0"/>
                    <a:pt x="2" y="0"/>
                    <a:pt x="2" y="0"/>
                  </a:cubicBezTo>
                  <a:cubicBezTo>
                    <a:pt x="2" y="1"/>
                    <a:pt x="2" y="1"/>
                    <a:pt x="2" y="1"/>
                  </a:cubicBezTo>
                  <a:cubicBezTo>
                    <a:pt x="2" y="1"/>
                    <a:pt x="2" y="1"/>
                    <a:pt x="2" y="1"/>
                  </a:cubicBezTo>
                  <a:close/>
                  <a:moveTo>
                    <a:pt x="5" y="2"/>
                  </a:moveTo>
                  <a:cubicBezTo>
                    <a:pt x="5" y="2"/>
                    <a:pt x="5" y="2"/>
                    <a:pt x="5" y="2"/>
                  </a:cubicBezTo>
                  <a:cubicBezTo>
                    <a:pt x="5" y="2"/>
                    <a:pt x="5" y="2"/>
                    <a:pt x="5" y="2"/>
                  </a:cubicBezTo>
                  <a:cubicBezTo>
                    <a:pt x="4" y="2"/>
                    <a:pt x="4" y="2"/>
                    <a:pt x="4" y="2"/>
                  </a:cubicBezTo>
                  <a:cubicBezTo>
                    <a:pt x="4" y="2"/>
                    <a:pt x="4" y="2"/>
                    <a:pt x="4" y="2"/>
                  </a:cubicBezTo>
                  <a:cubicBezTo>
                    <a:pt x="5" y="2"/>
                    <a:pt x="5" y="2"/>
                    <a:pt x="5" y="2"/>
                  </a:cubicBezTo>
                  <a:cubicBezTo>
                    <a:pt x="5" y="2"/>
                    <a:pt x="5" y="2"/>
                    <a:pt x="5" y="2"/>
                  </a:cubicBezTo>
                  <a:cubicBezTo>
                    <a:pt x="5" y="2"/>
                    <a:pt x="5" y="2"/>
                    <a:pt x="5" y="2"/>
                  </a:cubicBezTo>
                  <a:cubicBezTo>
                    <a:pt x="5" y="2"/>
                    <a:pt x="5" y="2"/>
                    <a:pt x="5" y="2"/>
                  </a:cubicBezTo>
                  <a:close/>
                  <a:moveTo>
                    <a:pt x="7" y="2"/>
                  </a:moveTo>
                  <a:cubicBezTo>
                    <a:pt x="6" y="2"/>
                    <a:pt x="6" y="2"/>
                    <a:pt x="6" y="2"/>
                  </a:cubicBezTo>
                  <a:cubicBezTo>
                    <a:pt x="6" y="2"/>
                    <a:pt x="6" y="2"/>
                    <a:pt x="6" y="2"/>
                  </a:cubicBezTo>
                  <a:cubicBezTo>
                    <a:pt x="6" y="2"/>
                    <a:pt x="6" y="2"/>
                    <a:pt x="6" y="2"/>
                  </a:cubicBezTo>
                  <a:cubicBezTo>
                    <a:pt x="7" y="2"/>
                    <a:pt x="7" y="2"/>
                    <a:pt x="7" y="2"/>
                  </a:cubicBezTo>
                  <a:close/>
                  <a:moveTo>
                    <a:pt x="11" y="2"/>
                  </a:moveTo>
                  <a:cubicBezTo>
                    <a:pt x="10" y="1"/>
                    <a:pt x="10" y="1"/>
                    <a:pt x="10" y="1"/>
                  </a:cubicBezTo>
                  <a:cubicBezTo>
                    <a:pt x="11" y="1"/>
                    <a:pt x="11" y="1"/>
                    <a:pt x="11" y="1"/>
                  </a:cubicBezTo>
                  <a:cubicBezTo>
                    <a:pt x="11" y="1"/>
                    <a:pt x="11" y="1"/>
                    <a:pt x="11" y="1"/>
                  </a:cubicBezTo>
                  <a:cubicBezTo>
                    <a:pt x="11" y="2"/>
                    <a:pt x="11" y="2"/>
                    <a:pt x="11" y="2"/>
                  </a:cubicBezTo>
                  <a:close/>
                  <a:moveTo>
                    <a:pt x="10" y="4"/>
                  </a:moveTo>
                  <a:cubicBezTo>
                    <a:pt x="10" y="4"/>
                    <a:pt x="10" y="4"/>
                    <a:pt x="10" y="4"/>
                  </a:cubicBezTo>
                  <a:cubicBezTo>
                    <a:pt x="10" y="3"/>
                    <a:pt x="10" y="3"/>
                    <a:pt x="10" y="3"/>
                  </a:cubicBezTo>
                  <a:cubicBezTo>
                    <a:pt x="11" y="4"/>
                    <a:pt x="11" y="4"/>
                    <a:pt x="11" y="4"/>
                  </a:cubicBezTo>
                  <a:cubicBezTo>
                    <a:pt x="11" y="4"/>
                    <a:pt x="11" y="4"/>
                    <a:pt x="11" y="4"/>
                  </a:cubicBezTo>
                  <a:cubicBezTo>
                    <a:pt x="11" y="4"/>
                    <a:pt x="11" y="4"/>
                    <a:pt x="11" y="4"/>
                  </a:cubicBezTo>
                  <a:cubicBezTo>
                    <a:pt x="10" y="4"/>
                    <a:pt x="10" y="4"/>
                    <a:pt x="10" y="4"/>
                  </a:cubicBezTo>
                  <a:close/>
                  <a:moveTo>
                    <a:pt x="9" y="8"/>
                  </a:moveTo>
                  <a:cubicBezTo>
                    <a:pt x="9" y="8"/>
                    <a:pt x="9" y="8"/>
                    <a:pt x="9" y="8"/>
                  </a:cubicBezTo>
                  <a:cubicBezTo>
                    <a:pt x="9" y="7"/>
                    <a:pt x="9" y="7"/>
                    <a:pt x="9" y="7"/>
                  </a:cubicBezTo>
                  <a:cubicBezTo>
                    <a:pt x="10" y="8"/>
                    <a:pt x="10" y="8"/>
                    <a:pt x="10" y="8"/>
                  </a:cubicBezTo>
                  <a:cubicBezTo>
                    <a:pt x="9" y="8"/>
                    <a:pt x="9" y="8"/>
                    <a:pt x="9" y="8"/>
                  </a:cubicBezTo>
                  <a:close/>
                  <a:moveTo>
                    <a:pt x="7" y="9"/>
                  </a:moveTo>
                  <a:cubicBezTo>
                    <a:pt x="7" y="8"/>
                    <a:pt x="7" y="8"/>
                    <a:pt x="7" y="8"/>
                  </a:cubicBezTo>
                  <a:cubicBezTo>
                    <a:pt x="7" y="7"/>
                    <a:pt x="7" y="7"/>
                    <a:pt x="7" y="7"/>
                  </a:cubicBezTo>
                  <a:cubicBezTo>
                    <a:pt x="7" y="8"/>
                    <a:pt x="7" y="8"/>
                    <a:pt x="7" y="8"/>
                  </a:cubicBezTo>
                  <a:cubicBezTo>
                    <a:pt x="8" y="9"/>
                    <a:pt x="8" y="9"/>
                    <a:pt x="8" y="9"/>
                  </a:cubicBezTo>
                  <a:cubicBezTo>
                    <a:pt x="8" y="9"/>
                    <a:pt x="8" y="9"/>
                    <a:pt x="8" y="9"/>
                  </a:cubicBezTo>
                  <a:lnTo>
                    <a:pt x="7" y="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8" name="Freeform 96"/>
            <p:cNvSpPr>
              <a:spLocks noEditPoints="1"/>
            </p:cNvSpPr>
            <p:nvPr/>
          </p:nvSpPr>
          <p:spPr bwMode="auto">
            <a:xfrm>
              <a:off x="6485353" y="3569629"/>
              <a:ext cx="225714" cy="272332"/>
            </a:xfrm>
            <a:custGeom>
              <a:avLst/>
              <a:gdLst>
                <a:gd name="T0" fmla="*/ 48 w 126"/>
                <a:gd name="T1" fmla="*/ 104 h 156"/>
                <a:gd name="T2" fmla="*/ 48 w 126"/>
                <a:gd name="T3" fmla="*/ 60 h 156"/>
                <a:gd name="T4" fmla="*/ 67 w 126"/>
                <a:gd name="T5" fmla="*/ 19 h 156"/>
                <a:gd name="T6" fmla="*/ 70 w 126"/>
                <a:gd name="T7" fmla="*/ 34 h 156"/>
                <a:gd name="T8" fmla="*/ 81 w 126"/>
                <a:gd name="T9" fmla="*/ 41 h 156"/>
                <a:gd name="T10" fmla="*/ 89 w 126"/>
                <a:gd name="T11" fmla="*/ 41 h 156"/>
                <a:gd name="T12" fmla="*/ 96 w 126"/>
                <a:gd name="T13" fmla="*/ 45 h 156"/>
                <a:gd name="T14" fmla="*/ 104 w 126"/>
                <a:gd name="T15" fmla="*/ 45 h 156"/>
                <a:gd name="T16" fmla="*/ 111 w 126"/>
                <a:gd name="T17" fmla="*/ 52 h 156"/>
                <a:gd name="T18" fmla="*/ 115 w 126"/>
                <a:gd name="T19" fmla="*/ 56 h 156"/>
                <a:gd name="T20" fmla="*/ 122 w 126"/>
                <a:gd name="T21" fmla="*/ 63 h 156"/>
                <a:gd name="T22" fmla="*/ 122 w 126"/>
                <a:gd name="T23" fmla="*/ 67 h 156"/>
                <a:gd name="T24" fmla="*/ 122 w 126"/>
                <a:gd name="T25" fmla="*/ 71 h 156"/>
                <a:gd name="T26" fmla="*/ 115 w 126"/>
                <a:gd name="T27" fmla="*/ 82 h 156"/>
                <a:gd name="T28" fmla="*/ 111 w 126"/>
                <a:gd name="T29" fmla="*/ 89 h 156"/>
                <a:gd name="T30" fmla="*/ 107 w 126"/>
                <a:gd name="T31" fmla="*/ 97 h 156"/>
                <a:gd name="T32" fmla="*/ 104 w 126"/>
                <a:gd name="T33" fmla="*/ 97 h 156"/>
                <a:gd name="T34" fmla="*/ 104 w 126"/>
                <a:gd name="T35" fmla="*/ 93 h 156"/>
                <a:gd name="T36" fmla="*/ 100 w 126"/>
                <a:gd name="T37" fmla="*/ 93 h 156"/>
                <a:gd name="T38" fmla="*/ 96 w 126"/>
                <a:gd name="T39" fmla="*/ 97 h 156"/>
                <a:gd name="T40" fmla="*/ 96 w 126"/>
                <a:gd name="T41" fmla="*/ 100 h 156"/>
                <a:gd name="T42" fmla="*/ 92 w 126"/>
                <a:gd name="T43" fmla="*/ 108 h 156"/>
                <a:gd name="T44" fmla="*/ 92 w 126"/>
                <a:gd name="T45" fmla="*/ 108 h 156"/>
                <a:gd name="T46" fmla="*/ 96 w 126"/>
                <a:gd name="T47" fmla="*/ 112 h 156"/>
                <a:gd name="T48" fmla="*/ 96 w 126"/>
                <a:gd name="T49" fmla="*/ 119 h 156"/>
                <a:gd name="T50" fmla="*/ 89 w 126"/>
                <a:gd name="T51" fmla="*/ 119 h 156"/>
                <a:gd name="T52" fmla="*/ 85 w 126"/>
                <a:gd name="T53" fmla="*/ 119 h 156"/>
                <a:gd name="T54" fmla="*/ 74 w 126"/>
                <a:gd name="T55" fmla="*/ 126 h 156"/>
                <a:gd name="T56" fmla="*/ 74 w 126"/>
                <a:gd name="T57" fmla="*/ 134 h 156"/>
                <a:gd name="T58" fmla="*/ 70 w 126"/>
                <a:gd name="T59" fmla="*/ 138 h 156"/>
                <a:gd name="T60" fmla="*/ 59 w 126"/>
                <a:gd name="T61" fmla="*/ 138 h 156"/>
                <a:gd name="T62" fmla="*/ 55 w 126"/>
                <a:gd name="T63" fmla="*/ 141 h 156"/>
                <a:gd name="T64" fmla="*/ 55 w 126"/>
                <a:gd name="T65" fmla="*/ 145 h 156"/>
                <a:gd name="T66" fmla="*/ 55 w 126"/>
                <a:gd name="T67" fmla="*/ 145 h 156"/>
                <a:gd name="T68" fmla="*/ 55 w 126"/>
                <a:gd name="T69" fmla="*/ 145 h 156"/>
                <a:gd name="T70" fmla="*/ 52 w 126"/>
                <a:gd name="T71" fmla="*/ 152 h 156"/>
                <a:gd name="T72" fmla="*/ 44 w 126"/>
                <a:gd name="T73" fmla="*/ 152 h 156"/>
                <a:gd name="T74" fmla="*/ 37 w 126"/>
                <a:gd name="T75" fmla="*/ 152 h 156"/>
                <a:gd name="T76" fmla="*/ 30 w 126"/>
                <a:gd name="T77" fmla="*/ 156 h 156"/>
                <a:gd name="T78" fmla="*/ 26 w 126"/>
                <a:gd name="T79" fmla="*/ 156 h 156"/>
                <a:gd name="T80" fmla="*/ 15 w 126"/>
                <a:gd name="T81" fmla="*/ 145 h 156"/>
                <a:gd name="T82" fmla="*/ 0 w 126"/>
                <a:gd name="T83" fmla="*/ 123 h 156"/>
                <a:gd name="T84" fmla="*/ 4 w 126"/>
                <a:gd name="T85" fmla="*/ 115 h 156"/>
                <a:gd name="T86" fmla="*/ 63 w 126"/>
                <a:gd name="T87" fmla="*/ 11 h 156"/>
                <a:gd name="T88" fmla="*/ 63 w 126"/>
                <a:gd name="T89" fmla="*/ 4 h 156"/>
                <a:gd name="T90" fmla="*/ 63 w 126"/>
                <a:gd name="T91" fmla="*/ 0 h 156"/>
                <a:gd name="T92" fmla="*/ 63 w 126"/>
                <a:gd name="T93" fmla="*/ 0 h 156"/>
                <a:gd name="T94" fmla="*/ 63 w 126"/>
                <a:gd name="T95" fmla="*/ 0 h 156"/>
                <a:gd name="T96" fmla="*/ 59 w 126"/>
                <a:gd name="T97" fmla="*/ 0 h 156"/>
                <a:gd name="T98" fmla="*/ 59 w 126"/>
                <a:gd name="T99" fmla="*/ 4 h 156"/>
                <a:gd name="T100" fmla="*/ 59 w 126"/>
                <a:gd name="T101" fmla="*/ 4 h 156"/>
                <a:gd name="T102" fmla="*/ 59 w 126"/>
                <a:gd name="T103" fmla="*/ 8 h 156"/>
                <a:gd name="T104" fmla="*/ 63 w 126"/>
                <a:gd name="T105" fmla="*/ 11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26" h="156">
                  <a:moveTo>
                    <a:pt x="4" y="115"/>
                  </a:moveTo>
                  <a:lnTo>
                    <a:pt x="48" y="104"/>
                  </a:lnTo>
                  <a:lnTo>
                    <a:pt x="52" y="71"/>
                  </a:lnTo>
                  <a:lnTo>
                    <a:pt x="48" y="60"/>
                  </a:lnTo>
                  <a:lnTo>
                    <a:pt x="63" y="19"/>
                  </a:lnTo>
                  <a:lnTo>
                    <a:pt x="67" y="19"/>
                  </a:lnTo>
                  <a:lnTo>
                    <a:pt x="67" y="26"/>
                  </a:lnTo>
                  <a:lnTo>
                    <a:pt x="70" y="34"/>
                  </a:lnTo>
                  <a:lnTo>
                    <a:pt x="70" y="37"/>
                  </a:lnTo>
                  <a:lnTo>
                    <a:pt x="81" y="41"/>
                  </a:lnTo>
                  <a:lnTo>
                    <a:pt x="85" y="45"/>
                  </a:lnTo>
                  <a:lnTo>
                    <a:pt x="89" y="41"/>
                  </a:lnTo>
                  <a:lnTo>
                    <a:pt x="89" y="41"/>
                  </a:lnTo>
                  <a:lnTo>
                    <a:pt x="96" y="45"/>
                  </a:lnTo>
                  <a:lnTo>
                    <a:pt x="100" y="45"/>
                  </a:lnTo>
                  <a:lnTo>
                    <a:pt x="104" y="45"/>
                  </a:lnTo>
                  <a:lnTo>
                    <a:pt x="107" y="49"/>
                  </a:lnTo>
                  <a:lnTo>
                    <a:pt x="111" y="52"/>
                  </a:lnTo>
                  <a:lnTo>
                    <a:pt x="111" y="56"/>
                  </a:lnTo>
                  <a:lnTo>
                    <a:pt x="115" y="56"/>
                  </a:lnTo>
                  <a:lnTo>
                    <a:pt x="118" y="63"/>
                  </a:lnTo>
                  <a:lnTo>
                    <a:pt x="122" y="63"/>
                  </a:lnTo>
                  <a:lnTo>
                    <a:pt x="126" y="63"/>
                  </a:lnTo>
                  <a:lnTo>
                    <a:pt x="122" y="67"/>
                  </a:lnTo>
                  <a:lnTo>
                    <a:pt x="122" y="71"/>
                  </a:lnTo>
                  <a:lnTo>
                    <a:pt x="122" y="71"/>
                  </a:lnTo>
                  <a:lnTo>
                    <a:pt x="122" y="75"/>
                  </a:lnTo>
                  <a:lnTo>
                    <a:pt x="115" y="82"/>
                  </a:lnTo>
                  <a:lnTo>
                    <a:pt x="111" y="86"/>
                  </a:lnTo>
                  <a:lnTo>
                    <a:pt x="111" y="89"/>
                  </a:lnTo>
                  <a:lnTo>
                    <a:pt x="107" y="89"/>
                  </a:lnTo>
                  <a:lnTo>
                    <a:pt x="107" y="97"/>
                  </a:lnTo>
                  <a:lnTo>
                    <a:pt x="104" y="97"/>
                  </a:lnTo>
                  <a:lnTo>
                    <a:pt x="104" y="97"/>
                  </a:lnTo>
                  <a:lnTo>
                    <a:pt x="104" y="93"/>
                  </a:lnTo>
                  <a:lnTo>
                    <a:pt x="104" y="93"/>
                  </a:lnTo>
                  <a:lnTo>
                    <a:pt x="104" y="93"/>
                  </a:lnTo>
                  <a:lnTo>
                    <a:pt x="100" y="93"/>
                  </a:lnTo>
                  <a:lnTo>
                    <a:pt x="100" y="97"/>
                  </a:lnTo>
                  <a:lnTo>
                    <a:pt x="96" y="97"/>
                  </a:lnTo>
                  <a:lnTo>
                    <a:pt x="100" y="97"/>
                  </a:lnTo>
                  <a:lnTo>
                    <a:pt x="96" y="100"/>
                  </a:lnTo>
                  <a:lnTo>
                    <a:pt x="92" y="104"/>
                  </a:lnTo>
                  <a:lnTo>
                    <a:pt x="92" y="108"/>
                  </a:lnTo>
                  <a:lnTo>
                    <a:pt x="92" y="108"/>
                  </a:lnTo>
                  <a:lnTo>
                    <a:pt x="92" y="108"/>
                  </a:lnTo>
                  <a:lnTo>
                    <a:pt x="96" y="112"/>
                  </a:lnTo>
                  <a:lnTo>
                    <a:pt x="96" y="112"/>
                  </a:lnTo>
                  <a:lnTo>
                    <a:pt x="96" y="119"/>
                  </a:lnTo>
                  <a:lnTo>
                    <a:pt x="96" y="119"/>
                  </a:lnTo>
                  <a:lnTo>
                    <a:pt x="96" y="119"/>
                  </a:lnTo>
                  <a:lnTo>
                    <a:pt x="89" y="119"/>
                  </a:lnTo>
                  <a:lnTo>
                    <a:pt x="89" y="123"/>
                  </a:lnTo>
                  <a:lnTo>
                    <a:pt x="85" y="119"/>
                  </a:lnTo>
                  <a:lnTo>
                    <a:pt x="81" y="123"/>
                  </a:lnTo>
                  <a:lnTo>
                    <a:pt x="74" y="126"/>
                  </a:lnTo>
                  <a:lnTo>
                    <a:pt x="74" y="134"/>
                  </a:lnTo>
                  <a:lnTo>
                    <a:pt x="74" y="134"/>
                  </a:lnTo>
                  <a:lnTo>
                    <a:pt x="70" y="138"/>
                  </a:lnTo>
                  <a:lnTo>
                    <a:pt x="70" y="138"/>
                  </a:lnTo>
                  <a:lnTo>
                    <a:pt x="63" y="138"/>
                  </a:lnTo>
                  <a:lnTo>
                    <a:pt x="59" y="138"/>
                  </a:lnTo>
                  <a:lnTo>
                    <a:pt x="59" y="138"/>
                  </a:lnTo>
                  <a:lnTo>
                    <a:pt x="55" y="141"/>
                  </a:lnTo>
                  <a:lnTo>
                    <a:pt x="55" y="141"/>
                  </a:lnTo>
                  <a:lnTo>
                    <a:pt x="55" y="145"/>
                  </a:lnTo>
                  <a:lnTo>
                    <a:pt x="55" y="145"/>
                  </a:lnTo>
                  <a:lnTo>
                    <a:pt x="55" y="145"/>
                  </a:lnTo>
                  <a:lnTo>
                    <a:pt x="55" y="145"/>
                  </a:lnTo>
                  <a:lnTo>
                    <a:pt x="55" y="145"/>
                  </a:lnTo>
                  <a:lnTo>
                    <a:pt x="52" y="152"/>
                  </a:lnTo>
                  <a:lnTo>
                    <a:pt x="52" y="152"/>
                  </a:lnTo>
                  <a:lnTo>
                    <a:pt x="48" y="149"/>
                  </a:lnTo>
                  <a:lnTo>
                    <a:pt x="44" y="152"/>
                  </a:lnTo>
                  <a:lnTo>
                    <a:pt x="41" y="152"/>
                  </a:lnTo>
                  <a:lnTo>
                    <a:pt x="37" y="152"/>
                  </a:lnTo>
                  <a:lnTo>
                    <a:pt x="33" y="152"/>
                  </a:lnTo>
                  <a:lnTo>
                    <a:pt x="30" y="156"/>
                  </a:lnTo>
                  <a:lnTo>
                    <a:pt x="26" y="156"/>
                  </a:lnTo>
                  <a:lnTo>
                    <a:pt x="26" y="156"/>
                  </a:lnTo>
                  <a:lnTo>
                    <a:pt x="22" y="156"/>
                  </a:lnTo>
                  <a:lnTo>
                    <a:pt x="15" y="145"/>
                  </a:lnTo>
                  <a:lnTo>
                    <a:pt x="15" y="141"/>
                  </a:lnTo>
                  <a:lnTo>
                    <a:pt x="0" y="123"/>
                  </a:lnTo>
                  <a:lnTo>
                    <a:pt x="4" y="115"/>
                  </a:lnTo>
                  <a:lnTo>
                    <a:pt x="4" y="115"/>
                  </a:lnTo>
                  <a:close/>
                  <a:moveTo>
                    <a:pt x="63" y="11"/>
                  </a:moveTo>
                  <a:lnTo>
                    <a:pt x="63" y="11"/>
                  </a:lnTo>
                  <a:lnTo>
                    <a:pt x="63" y="8"/>
                  </a:lnTo>
                  <a:lnTo>
                    <a:pt x="63" y="4"/>
                  </a:lnTo>
                  <a:lnTo>
                    <a:pt x="63" y="4"/>
                  </a:lnTo>
                  <a:lnTo>
                    <a:pt x="63" y="0"/>
                  </a:lnTo>
                  <a:lnTo>
                    <a:pt x="63" y="0"/>
                  </a:lnTo>
                  <a:lnTo>
                    <a:pt x="63" y="0"/>
                  </a:lnTo>
                  <a:lnTo>
                    <a:pt x="63" y="0"/>
                  </a:lnTo>
                  <a:lnTo>
                    <a:pt x="63" y="0"/>
                  </a:lnTo>
                  <a:lnTo>
                    <a:pt x="63" y="0"/>
                  </a:lnTo>
                  <a:lnTo>
                    <a:pt x="59" y="0"/>
                  </a:lnTo>
                  <a:lnTo>
                    <a:pt x="59" y="4"/>
                  </a:lnTo>
                  <a:lnTo>
                    <a:pt x="59" y="4"/>
                  </a:lnTo>
                  <a:lnTo>
                    <a:pt x="59" y="4"/>
                  </a:lnTo>
                  <a:lnTo>
                    <a:pt x="59" y="4"/>
                  </a:lnTo>
                  <a:lnTo>
                    <a:pt x="59" y="8"/>
                  </a:lnTo>
                  <a:lnTo>
                    <a:pt x="59" y="8"/>
                  </a:lnTo>
                  <a:lnTo>
                    <a:pt x="59" y="11"/>
                  </a:lnTo>
                  <a:lnTo>
                    <a:pt x="63"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9" name="Freeform 97"/>
            <p:cNvSpPr>
              <a:spLocks noEditPoints="1"/>
            </p:cNvSpPr>
            <p:nvPr/>
          </p:nvSpPr>
          <p:spPr bwMode="auto">
            <a:xfrm>
              <a:off x="6213061" y="3770386"/>
              <a:ext cx="358277" cy="195521"/>
            </a:xfrm>
            <a:custGeom>
              <a:avLst/>
              <a:gdLst>
                <a:gd name="T0" fmla="*/ 4 w 200"/>
                <a:gd name="T1" fmla="*/ 45 h 112"/>
                <a:gd name="T2" fmla="*/ 11 w 200"/>
                <a:gd name="T3" fmla="*/ 41 h 112"/>
                <a:gd name="T4" fmla="*/ 11 w 200"/>
                <a:gd name="T5" fmla="*/ 34 h 112"/>
                <a:gd name="T6" fmla="*/ 19 w 200"/>
                <a:gd name="T7" fmla="*/ 26 h 112"/>
                <a:gd name="T8" fmla="*/ 33 w 200"/>
                <a:gd name="T9" fmla="*/ 30 h 112"/>
                <a:gd name="T10" fmla="*/ 63 w 200"/>
                <a:gd name="T11" fmla="*/ 41 h 112"/>
                <a:gd name="T12" fmla="*/ 93 w 200"/>
                <a:gd name="T13" fmla="*/ 19 h 112"/>
                <a:gd name="T14" fmla="*/ 152 w 200"/>
                <a:gd name="T15" fmla="*/ 8 h 112"/>
                <a:gd name="T16" fmla="*/ 167 w 200"/>
                <a:gd name="T17" fmla="*/ 30 h 112"/>
                <a:gd name="T18" fmla="*/ 170 w 200"/>
                <a:gd name="T19" fmla="*/ 41 h 112"/>
                <a:gd name="T20" fmla="*/ 159 w 200"/>
                <a:gd name="T21" fmla="*/ 49 h 112"/>
                <a:gd name="T22" fmla="*/ 159 w 200"/>
                <a:gd name="T23" fmla="*/ 56 h 112"/>
                <a:gd name="T24" fmla="*/ 159 w 200"/>
                <a:gd name="T25" fmla="*/ 56 h 112"/>
                <a:gd name="T26" fmla="*/ 152 w 200"/>
                <a:gd name="T27" fmla="*/ 60 h 112"/>
                <a:gd name="T28" fmla="*/ 133 w 200"/>
                <a:gd name="T29" fmla="*/ 67 h 112"/>
                <a:gd name="T30" fmla="*/ 115 w 200"/>
                <a:gd name="T31" fmla="*/ 71 h 112"/>
                <a:gd name="T32" fmla="*/ 111 w 200"/>
                <a:gd name="T33" fmla="*/ 75 h 112"/>
                <a:gd name="T34" fmla="*/ 100 w 200"/>
                <a:gd name="T35" fmla="*/ 82 h 112"/>
                <a:gd name="T36" fmla="*/ 96 w 200"/>
                <a:gd name="T37" fmla="*/ 82 h 112"/>
                <a:gd name="T38" fmla="*/ 93 w 200"/>
                <a:gd name="T39" fmla="*/ 82 h 112"/>
                <a:gd name="T40" fmla="*/ 89 w 200"/>
                <a:gd name="T41" fmla="*/ 82 h 112"/>
                <a:gd name="T42" fmla="*/ 85 w 200"/>
                <a:gd name="T43" fmla="*/ 89 h 112"/>
                <a:gd name="T44" fmla="*/ 74 w 200"/>
                <a:gd name="T45" fmla="*/ 89 h 112"/>
                <a:gd name="T46" fmla="*/ 63 w 200"/>
                <a:gd name="T47" fmla="*/ 93 h 112"/>
                <a:gd name="T48" fmla="*/ 59 w 200"/>
                <a:gd name="T49" fmla="*/ 89 h 112"/>
                <a:gd name="T50" fmla="*/ 56 w 200"/>
                <a:gd name="T51" fmla="*/ 89 h 112"/>
                <a:gd name="T52" fmla="*/ 48 w 200"/>
                <a:gd name="T53" fmla="*/ 93 h 112"/>
                <a:gd name="T54" fmla="*/ 45 w 200"/>
                <a:gd name="T55" fmla="*/ 97 h 112"/>
                <a:gd name="T56" fmla="*/ 41 w 200"/>
                <a:gd name="T57" fmla="*/ 100 h 112"/>
                <a:gd name="T58" fmla="*/ 33 w 200"/>
                <a:gd name="T59" fmla="*/ 100 h 112"/>
                <a:gd name="T60" fmla="*/ 30 w 200"/>
                <a:gd name="T61" fmla="*/ 104 h 112"/>
                <a:gd name="T62" fmla="*/ 22 w 200"/>
                <a:gd name="T63" fmla="*/ 104 h 112"/>
                <a:gd name="T64" fmla="*/ 19 w 200"/>
                <a:gd name="T65" fmla="*/ 100 h 112"/>
                <a:gd name="T66" fmla="*/ 15 w 200"/>
                <a:gd name="T67" fmla="*/ 93 h 112"/>
                <a:gd name="T68" fmla="*/ 15 w 200"/>
                <a:gd name="T69" fmla="*/ 89 h 112"/>
                <a:gd name="T70" fmla="*/ 11 w 200"/>
                <a:gd name="T71" fmla="*/ 82 h 112"/>
                <a:gd name="T72" fmla="*/ 4 w 200"/>
                <a:gd name="T73" fmla="*/ 63 h 112"/>
                <a:gd name="T74" fmla="*/ 0 w 200"/>
                <a:gd name="T75" fmla="*/ 60 h 112"/>
                <a:gd name="T76" fmla="*/ 4 w 200"/>
                <a:gd name="T77" fmla="*/ 60 h 112"/>
                <a:gd name="T78" fmla="*/ 4 w 200"/>
                <a:gd name="T79" fmla="*/ 56 h 112"/>
                <a:gd name="T80" fmla="*/ 4 w 200"/>
                <a:gd name="T81" fmla="*/ 45 h 112"/>
                <a:gd name="T82" fmla="*/ 4 w 200"/>
                <a:gd name="T83" fmla="*/ 45 h 112"/>
                <a:gd name="T84" fmla="*/ 163 w 200"/>
                <a:gd name="T85" fmla="*/ 112 h 112"/>
                <a:gd name="T86" fmla="*/ 163 w 200"/>
                <a:gd name="T87" fmla="*/ 112 h 112"/>
                <a:gd name="T88" fmla="*/ 159 w 200"/>
                <a:gd name="T89" fmla="*/ 112 h 112"/>
                <a:gd name="T90" fmla="*/ 182 w 200"/>
                <a:gd name="T91" fmla="*/ 104 h 112"/>
                <a:gd name="T92" fmla="*/ 185 w 200"/>
                <a:gd name="T93" fmla="*/ 100 h 112"/>
                <a:gd name="T94" fmla="*/ 189 w 200"/>
                <a:gd name="T95" fmla="*/ 104 h 112"/>
                <a:gd name="T96" fmla="*/ 193 w 200"/>
                <a:gd name="T97" fmla="*/ 104 h 112"/>
                <a:gd name="T98" fmla="*/ 196 w 200"/>
                <a:gd name="T99" fmla="*/ 104 h 112"/>
                <a:gd name="T100" fmla="*/ 200 w 200"/>
                <a:gd name="T101" fmla="*/ 104 h 112"/>
                <a:gd name="T102" fmla="*/ 196 w 200"/>
                <a:gd name="T103" fmla="*/ 108 h 112"/>
                <a:gd name="T104" fmla="*/ 189 w 200"/>
                <a:gd name="T105" fmla="*/ 108 h 112"/>
                <a:gd name="T106" fmla="*/ 182 w 200"/>
                <a:gd name="T107" fmla="*/ 10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00" h="112">
                  <a:moveTo>
                    <a:pt x="4" y="45"/>
                  </a:moveTo>
                  <a:lnTo>
                    <a:pt x="4" y="45"/>
                  </a:lnTo>
                  <a:lnTo>
                    <a:pt x="8" y="45"/>
                  </a:lnTo>
                  <a:lnTo>
                    <a:pt x="11" y="41"/>
                  </a:lnTo>
                  <a:lnTo>
                    <a:pt x="15" y="37"/>
                  </a:lnTo>
                  <a:lnTo>
                    <a:pt x="11" y="34"/>
                  </a:lnTo>
                  <a:lnTo>
                    <a:pt x="15" y="26"/>
                  </a:lnTo>
                  <a:lnTo>
                    <a:pt x="19" y="26"/>
                  </a:lnTo>
                  <a:lnTo>
                    <a:pt x="22" y="30"/>
                  </a:lnTo>
                  <a:lnTo>
                    <a:pt x="33" y="30"/>
                  </a:lnTo>
                  <a:lnTo>
                    <a:pt x="48" y="34"/>
                  </a:lnTo>
                  <a:lnTo>
                    <a:pt x="63" y="41"/>
                  </a:lnTo>
                  <a:lnTo>
                    <a:pt x="63" y="52"/>
                  </a:lnTo>
                  <a:lnTo>
                    <a:pt x="93" y="19"/>
                  </a:lnTo>
                  <a:lnTo>
                    <a:pt x="156" y="0"/>
                  </a:lnTo>
                  <a:lnTo>
                    <a:pt x="152" y="8"/>
                  </a:lnTo>
                  <a:lnTo>
                    <a:pt x="167" y="26"/>
                  </a:lnTo>
                  <a:lnTo>
                    <a:pt x="167" y="30"/>
                  </a:lnTo>
                  <a:lnTo>
                    <a:pt x="174" y="41"/>
                  </a:lnTo>
                  <a:lnTo>
                    <a:pt x="170" y="41"/>
                  </a:lnTo>
                  <a:lnTo>
                    <a:pt x="167" y="45"/>
                  </a:lnTo>
                  <a:lnTo>
                    <a:pt x="159" y="49"/>
                  </a:lnTo>
                  <a:lnTo>
                    <a:pt x="159" y="52"/>
                  </a:lnTo>
                  <a:lnTo>
                    <a:pt x="159" y="56"/>
                  </a:lnTo>
                  <a:lnTo>
                    <a:pt x="159" y="56"/>
                  </a:lnTo>
                  <a:lnTo>
                    <a:pt x="159" y="56"/>
                  </a:lnTo>
                  <a:lnTo>
                    <a:pt x="156" y="60"/>
                  </a:lnTo>
                  <a:lnTo>
                    <a:pt x="152" y="60"/>
                  </a:lnTo>
                  <a:lnTo>
                    <a:pt x="145" y="63"/>
                  </a:lnTo>
                  <a:lnTo>
                    <a:pt x="133" y="67"/>
                  </a:lnTo>
                  <a:lnTo>
                    <a:pt x="133" y="67"/>
                  </a:lnTo>
                  <a:lnTo>
                    <a:pt x="115" y="71"/>
                  </a:lnTo>
                  <a:lnTo>
                    <a:pt x="111" y="71"/>
                  </a:lnTo>
                  <a:lnTo>
                    <a:pt x="111" y="75"/>
                  </a:lnTo>
                  <a:lnTo>
                    <a:pt x="107" y="78"/>
                  </a:lnTo>
                  <a:lnTo>
                    <a:pt x="100" y="82"/>
                  </a:lnTo>
                  <a:lnTo>
                    <a:pt x="100" y="82"/>
                  </a:lnTo>
                  <a:lnTo>
                    <a:pt x="96" y="82"/>
                  </a:lnTo>
                  <a:lnTo>
                    <a:pt x="96" y="82"/>
                  </a:lnTo>
                  <a:lnTo>
                    <a:pt x="93" y="82"/>
                  </a:lnTo>
                  <a:lnTo>
                    <a:pt x="93" y="82"/>
                  </a:lnTo>
                  <a:lnTo>
                    <a:pt x="89" y="82"/>
                  </a:lnTo>
                  <a:lnTo>
                    <a:pt x="85" y="86"/>
                  </a:lnTo>
                  <a:lnTo>
                    <a:pt x="85" y="89"/>
                  </a:lnTo>
                  <a:lnTo>
                    <a:pt x="82" y="89"/>
                  </a:lnTo>
                  <a:lnTo>
                    <a:pt x="74" y="89"/>
                  </a:lnTo>
                  <a:lnTo>
                    <a:pt x="67" y="93"/>
                  </a:lnTo>
                  <a:lnTo>
                    <a:pt x="63" y="93"/>
                  </a:lnTo>
                  <a:lnTo>
                    <a:pt x="63" y="89"/>
                  </a:lnTo>
                  <a:lnTo>
                    <a:pt x="59" y="89"/>
                  </a:lnTo>
                  <a:lnTo>
                    <a:pt x="59" y="89"/>
                  </a:lnTo>
                  <a:lnTo>
                    <a:pt x="56" y="89"/>
                  </a:lnTo>
                  <a:lnTo>
                    <a:pt x="52" y="89"/>
                  </a:lnTo>
                  <a:lnTo>
                    <a:pt x="48" y="93"/>
                  </a:lnTo>
                  <a:lnTo>
                    <a:pt x="48" y="97"/>
                  </a:lnTo>
                  <a:lnTo>
                    <a:pt x="45" y="97"/>
                  </a:lnTo>
                  <a:lnTo>
                    <a:pt x="41" y="100"/>
                  </a:lnTo>
                  <a:lnTo>
                    <a:pt x="41" y="100"/>
                  </a:lnTo>
                  <a:lnTo>
                    <a:pt x="37" y="100"/>
                  </a:lnTo>
                  <a:lnTo>
                    <a:pt x="33" y="100"/>
                  </a:lnTo>
                  <a:lnTo>
                    <a:pt x="30" y="104"/>
                  </a:lnTo>
                  <a:lnTo>
                    <a:pt x="30" y="104"/>
                  </a:lnTo>
                  <a:lnTo>
                    <a:pt x="22" y="100"/>
                  </a:lnTo>
                  <a:lnTo>
                    <a:pt x="22" y="104"/>
                  </a:lnTo>
                  <a:lnTo>
                    <a:pt x="19" y="104"/>
                  </a:lnTo>
                  <a:lnTo>
                    <a:pt x="19" y="100"/>
                  </a:lnTo>
                  <a:lnTo>
                    <a:pt x="19" y="97"/>
                  </a:lnTo>
                  <a:lnTo>
                    <a:pt x="15" y="93"/>
                  </a:lnTo>
                  <a:lnTo>
                    <a:pt x="11" y="89"/>
                  </a:lnTo>
                  <a:lnTo>
                    <a:pt x="15" y="89"/>
                  </a:lnTo>
                  <a:lnTo>
                    <a:pt x="15" y="86"/>
                  </a:lnTo>
                  <a:lnTo>
                    <a:pt x="11" y="82"/>
                  </a:lnTo>
                  <a:lnTo>
                    <a:pt x="8" y="67"/>
                  </a:lnTo>
                  <a:lnTo>
                    <a:pt x="4" y="63"/>
                  </a:lnTo>
                  <a:lnTo>
                    <a:pt x="4" y="60"/>
                  </a:lnTo>
                  <a:lnTo>
                    <a:pt x="0" y="60"/>
                  </a:lnTo>
                  <a:lnTo>
                    <a:pt x="0" y="60"/>
                  </a:lnTo>
                  <a:lnTo>
                    <a:pt x="4" y="60"/>
                  </a:lnTo>
                  <a:lnTo>
                    <a:pt x="4" y="56"/>
                  </a:lnTo>
                  <a:lnTo>
                    <a:pt x="4" y="56"/>
                  </a:lnTo>
                  <a:lnTo>
                    <a:pt x="4" y="52"/>
                  </a:lnTo>
                  <a:lnTo>
                    <a:pt x="4" y="45"/>
                  </a:lnTo>
                  <a:lnTo>
                    <a:pt x="4" y="45"/>
                  </a:lnTo>
                  <a:lnTo>
                    <a:pt x="4" y="45"/>
                  </a:lnTo>
                  <a:close/>
                  <a:moveTo>
                    <a:pt x="159" y="112"/>
                  </a:moveTo>
                  <a:lnTo>
                    <a:pt x="163" y="112"/>
                  </a:lnTo>
                  <a:lnTo>
                    <a:pt x="167" y="112"/>
                  </a:lnTo>
                  <a:lnTo>
                    <a:pt x="163" y="112"/>
                  </a:lnTo>
                  <a:lnTo>
                    <a:pt x="159" y="112"/>
                  </a:lnTo>
                  <a:lnTo>
                    <a:pt x="159" y="112"/>
                  </a:lnTo>
                  <a:close/>
                  <a:moveTo>
                    <a:pt x="182" y="108"/>
                  </a:moveTo>
                  <a:lnTo>
                    <a:pt x="182" y="104"/>
                  </a:lnTo>
                  <a:lnTo>
                    <a:pt x="182" y="104"/>
                  </a:lnTo>
                  <a:lnTo>
                    <a:pt x="185" y="100"/>
                  </a:lnTo>
                  <a:lnTo>
                    <a:pt x="185" y="100"/>
                  </a:lnTo>
                  <a:lnTo>
                    <a:pt x="189" y="104"/>
                  </a:lnTo>
                  <a:lnTo>
                    <a:pt x="189" y="104"/>
                  </a:lnTo>
                  <a:lnTo>
                    <a:pt x="193" y="104"/>
                  </a:lnTo>
                  <a:lnTo>
                    <a:pt x="196" y="104"/>
                  </a:lnTo>
                  <a:lnTo>
                    <a:pt x="196" y="104"/>
                  </a:lnTo>
                  <a:lnTo>
                    <a:pt x="200" y="104"/>
                  </a:lnTo>
                  <a:lnTo>
                    <a:pt x="200" y="104"/>
                  </a:lnTo>
                  <a:lnTo>
                    <a:pt x="200" y="108"/>
                  </a:lnTo>
                  <a:lnTo>
                    <a:pt x="196" y="108"/>
                  </a:lnTo>
                  <a:lnTo>
                    <a:pt x="193" y="108"/>
                  </a:lnTo>
                  <a:lnTo>
                    <a:pt x="189" y="108"/>
                  </a:lnTo>
                  <a:lnTo>
                    <a:pt x="185" y="108"/>
                  </a:lnTo>
                  <a:lnTo>
                    <a:pt x="182" y="108"/>
                  </a:lnTo>
                  <a:lnTo>
                    <a:pt x="182" y="10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0" name="Freeform 98"/>
            <p:cNvSpPr/>
            <p:nvPr/>
          </p:nvSpPr>
          <p:spPr bwMode="auto">
            <a:xfrm>
              <a:off x="5675646" y="3428226"/>
              <a:ext cx="365443" cy="272332"/>
            </a:xfrm>
            <a:custGeom>
              <a:avLst/>
              <a:gdLst>
                <a:gd name="T0" fmla="*/ 163 w 204"/>
                <a:gd name="T1" fmla="*/ 29 h 156"/>
                <a:gd name="T2" fmla="*/ 152 w 204"/>
                <a:gd name="T3" fmla="*/ 7 h 156"/>
                <a:gd name="T4" fmla="*/ 145 w 204"/>
                <a:gd name="T5" fmla="*/ 7 h 156"/>
                <a:gd name="T6" fmla="*/ 122 w 204"/>
                <a:gd name="T7" fmla="*/ 7 h 156"/>
                <a:gd name="T8" fmla="*/ 119 w 204"/>
                <a:gd name="T9" fmla="*/ 11 h 156"/>
                <a:gd name="T10" fmla="*/ 111 w 204"/>
                <a:gd name="T11" fmla="*/ 7 h 156"/>
                <a:gd name="T12" fmla="*/ 111 w 204"/>
                <a:gd name="T13" fmla="*/ 3 h 156"/>
                <a:gd name="T14" fmla="*/ 100 w 204"/>
                <a:gd name="T15" fmla="*/ 0 h 156"/>
                <a:gd name="T16" fmla="*/ 100 w 204"/>
                <a:gd name="T17" fmla="*/ 3 h 156"/>
                <a:gd name="T18" fmla="*/ 93 w 204"/>
                <a:gd name="T19" fmla="*/ 3 h 156"/>
                <a:gd name="T20" fmla="*/ 93 w 204"/>
                <a:gd name="T21" fmla="*/ 3 h 156"/>
                <a:gd name="T22" fmla="*/ 89 w 204"/>
                <a:gd name="T23" fmla="*/ 3 h 156"/>
                <a:gd name="T24" fmla="*/ 82 w 204"/>
                <a:gd name="T25" fmla="*/ 7 h 156"/>
                <a:gd name="T26" fmla="*/ 71 w 204"/>
                <a:gd name="T27" fmla="*/ 11 h 156"/>
                <a:gd name="T28" fmla="*/ 56 w 204"/>
                <a:gd name="T29" fmla="*/ 7 h 156"/>
                <a:gd name="T30" fmla="*/ 45 w 204"/>
                <a:gd name="T31" fmla="*/ 7 h 156"/>
                <a:gd name="T32" fmla="*/ 34 w 204"/>
                <a:gd name="T33" fmla="*/ 3 h 156"/>
                <a:gd name="T34" fmla="*/ 4 w 204"/>
                <a:gd name="T35" fmla="*/ 0 h 156"/>
                <a:gd name="T36" fmla="*/ 4 w 204"/>
                <a:gd name="T37" fmla="*/ 3 h 156"/>
                <a:gd name="T38" fmla="*/ 4 w 204"/>
                <a:gd name="T39" fmla="*/ 18 h 156"/>
                <a:gd name="T40" fmla="*/ 0 w 204"/>
                <a:gd name="T41" fmla="*/ 29 h 156"/>
                <a:gd name="T42" fmla="*/ 204 w 204"/>
                <a:gd name="T43" fmla="*/ 156 h 156"/>
                <a:gd name="T44" fmla="*/ 196 w 204"/>
                <a:gd name="T45" fmla="*/ 152 h 156"/>
                <a:gd name="T46" fmla="*/ 193 w 204"/>
                <a:gd name="T47" fmla="*/ 144 h 156"/>
                <a:gd name="T48" fmla="*/ 182 w 204"/>
                <a:gd name="T49" fmla="*/ 141 h 156"/>
                <a:gd name="T50" fmla="*/ 178 w 204"/>
                <a:gd name="T51" fmla="*/ 126 h 156"/>
                <a:gd name="T52" fmla="*/ 178 w 204"/>
                <a:gd name="T53" fmla="*/ 126 h 156"/>
                <a:gd name="T54" fmla="*/ 182 w 204"/>
                <a:gd name="T55" fmla="*/ 122 h 156"/>
                <a:gd name="T56" fmla="*/ 178 w 204"/>
                <a:gd name="T57" fmla="*/ 118 h 156"/>
                <a:gd name="T58" fmla="*/ 167 w 204"/>
                <a:gd name="T59" fmla="*/ 104 h 156"/>
                <a:gd name="T60" fmla="*/ 152 w 204"/>
                <a:gd name="T61" fmla="*/ 85 h 156"/>
                <a:gd name="T62" fmla="*/ 152 w 204"/>
                <a:gd name="T63" fmla="*/ 74 h 156"/>
                <a:gd name="T64" fmla="*/ 145 w 204"/>
                <a:gd name="T65" fmla="*/ 66 h 156"/>
                <a:gd name="T66" fmla="*/ 145 w 204"/>
                <a:gd name="T67" fmla="*/ 59 h 156"/>
                <a:gd name="T68" fmla="*/ 126 w 204"/>
                <a:gd name="T69" fmla="*/ 44 h 156"/>
                <a:gd name="T70" fmla="*/ 122 w 204"/>
                <a:gd name="T71" fmla="*/ 33 h 156"/>
                <a:gd name="T72" fmla="*/ 126 w 204"/>
                <a:gd name="T73" fmla="*/ 29 h 156"/>
                <a:gd name="T74" fmla="*/ 130 w 204"/>
                <a:gd name="T75" fmla="*/ 37 h 156"/>
                <a:gd name="T76" fmla="*/ 137 w 204"/>
                <a:gd name="T77" fmla="*/ 44 h 156"/>
                <a:gd name="T78" fmla="*/ 141 w 204"/>
                <a:gd name="T79" fmla="*/ 52 h 156"/>
                <a:gd name="T80" fmla="*/ 156 w 204"/>
                <a:gd name="T81" fmla="*/ 63 h 156"/>
                <a:gd name="T82" fmla="*/ 159 w 204"/>
                <a:gd name="T83" fmla="*/ 55 h 156"/>
                <a:gd name="T84" fmla="*/ 159 w 204"/>
                <a:gd name="T85" fmla="*/ 44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04" h="156">
                  <a:moveTo>
                    <a:pt x="163" y="37"/>
                  </a:moveTo>
                  <a:lnTo>
                    <a:pt x="159" y="33"/>
                  </a:lnTo>
                  <a:lnTo>
                    <a:pt x="163" y="29"/>
                  </a:lnTo>
                  <a:lnTo>
                    <a:pt x="159" y="22"/>
                  </a:lnTo>
                  <a:lnTo>
                    <a:pt x="156" y="15"/>
                  </a:lnTo>
                  <a:lnTo>
                    <a:pt x="152" y="7"/>
                  </a:lnTo>
                  <a:lnTo>
                    <a:pt x="148" y="3"/>
                  </a:lnTo>
                  <a:lnTo>
                    <a:pt x="148" y="3"/>
                  </a:lnTo>
                  <a:lnTo>
                    <a:pt x="145" y="7"/>
                  </a:lnTo>
                  <a:lnTo>
                    <a:pt x="141" y="7"/>
                  </a:lnTo>
                  <a:lnTo>
                    <a:pt x="130" y="7"/>
                  </a:lnTo>
                  <a:lnTo>
                    <a:pt x="122" y="7"/>
                  </a:lnTo>
                  <a:lnTo>
                    <a:pt x="115" y="3"/>
                  </a:lnTo>
                  <a:lnTo>
                    <a:pt x="115" y="7"/>
                  </a:lnTo>
                  <a:lnTo>
                    <a:pt x="119" y="11"/>
                  </a:lnTo>
                  <a:lnTo>
                    <a:pt x="119" y="11"/>
                  </a:lnTo>
                  <a:lnTo>
                    <a:pt x="115" y="7"/>
                  </a:lnTo>
                  <a:lnTo>
                    <a:pt x="111" y="7"/>
                  </a:lnTo>
                  <a:lnTo>
                    <a:pt x="111" y="3"/>
                  </a:lnTo>
                  <a:lnTo>
                    <a:pt x="111" y="3"/>
                  </a:lnTo>
                  <a:lnTo>
                    <a:pt x="111" y="3"/>
                  </a:lnTo>
                  <a:lnTo>
                    <a:pt x="108" y="3"/>
                  </a:lnTo>
                  <a:lnTo>
                    <a:pt x="104" y="3"/>
                  </a:lnTo>
                  <a:lnTo>
                    <a:pt x="100" y="0"/>
                  </a:lnTo>
                  <a:lnTo>
                    <a:pt x="100" y="0"/>
                  </a:lnTo>
                  <a:lnTo>
                    <a:pt x="100" y="3"/>
                  </a:lnTo>
                  <a:lnTo>
                    <a:pt x="100" y="3"/>
                  </a:lnTo>
                  <a:lnTo>
                    <a:pt x="100" y="3"/>
                  </a:lnTo>
                  <a:lnTo>
                    <a:pt x="96" y="3"/>
                  </a:lnTo>
                  <a:lnTo>
                    <a:pt x="93" y="3"/>
                  </a:lnTo>
                  <a:lnTo>
                    <a:pt x="89" y="3"/>
                  </a:lnTo>
                  <a:lnTo>
                    <a:pt x="93" y="3"/>
                  </a:lnTo>
                  <a:lnTo>
                    <a:pt x="93" y="3"/>
                  </a:lnTo>
                  <a:lnTo>
                    <a:pt x="96" y="0"/>
                  </a:lnTo>
                  <a:lnTo>
                    <a:pt x="93" y="3"/>
                  </a:lnTo>
                  <a:lnTo>
                    <a:pt x="89" y="3"/>
                  </a:lnTo>
                  <a:lnTo>
                    <a:pt x="85" y="3"/>
                  </a:lnTo>
                  <a:lnTo>
                    <a:pt x="82" y="3"/>
                  </a:lnTo>
                  <a:lnTo>
                    <a:pt x="82" y="7"/>
                  </a:lnTo>
                  <a:lnTo>
                    <a:pt x="78" y="7"/>
                  </a:lnTo>
                  <a:lnTo>
                    <a:pt x="74" y="11"/>
                  </a:lnTo>
                  <a:lnTo>
                    <a:pt x="71" y="11"/>
                  </a:lnTo>
                  <a:lnTo>
                    <a:pt x="67" y="11"/>
                  </a:lnTo>
                  <a:lnTo>
                    <a:pt x="59" y="7"/>
                  </a:lnTo>
                  <a:lnTo>
                    <a:pt x="56" y="7"/>
                  </a:lnTo>
                  <a:lnTo>
                    <a:pt x="52" y="7"/>
                  </a:lnTo>
                  <a:lnTo>
                    <a:pt x="45" y="7"/>
                  </a:lnTo>
                  <a:lnTo>
                    <a:pt x="45" y="7"/>
                  </a:lnTo>
                  <a:lnTo>
                    <a:pt x="41" y="7"/>
                  </a:lnTo>
                  <a:lnTo>
                    <a:pt x="37" y="3"/>
                  </a:lnTo>
                  <a:lnTo>
                    <a:pt x="34" y="3"/>
                  </a:lnTo>
                  <a:lnTo>
                    <a:pt x="19" y="3"/>
                  </a:lnTo>
                  <a:lnTo>
                    <a:pt x="15" y="0"/>
                  </a:lnTo>
                  <a:lnTo>
                    <a:pt x="4" y="0"/>
                  </a:lnTo>
                  <a:lnTo>
                    <a:pt x="4" y="0"/>
                  </a:lnTo>
                  <a:lnTo>
                    <a:pt x="4" y="0"/>
                  </a:lnTo>
                  <a:lnTo>
                    <a:pt x="4" y="3"/>
                  </a:lnTo>
                  <a:lnTo>
                    <a:pt x="0" y="11"/>
                  </a:lnTo>
                  <a:lnTo>
                    <a:pt x="4" y="15"/>
                  </a:lnTo>
                  <a:lnTo>
                    <a:pt x="4" y="18"/>
                  </a:lnTo>
                  <a:lnTo>
                    <a:pt x="0" y="22"/>
                  </a:lnTo>
                  <a:lnTo>
                    <a:pt x="0" y="26"/>
                  </a:lnTo>
                  <a:lnTo>
                    <a:pt x="0" y="29"/>
                  </a:lnTo>
                  <a:lnTo>
                    <a:pt x="4" y="37"/>
                  </a:lnTo>
                  <a:lnTo>
                    <a:pt x="8" y="156"/>
                  </a:lnTo>
                  <a:lnTo>
                    <a:pt x="204" y="156"/>
                  </a:lnTo>
                  <a:lnTo>
                    <a:pt x="204" y="156"/>
                  </a:lnTo>
                  <a:lnTo>
                    <a:pt x="200" y="152"/>
                  </a:lnTo>
                  <a:lnTo>
                    <a:pt x="196" y="152"/>
                  </a:lnTo>
                  <a:lnTo>
                    <a:pt x="196" y="148"/>
                  </a:lnTo>
                  <a:lnTo>
                    <a:pt x="193" y="148"/>
                  </a:lnTo>
                  <a:lnTo>
                    <a:pt x="193" y="144"/>
                  </a:lnTo>
                  <a:lnTo>
                    <a:pt x="189" y="144"/>
                  </a:lnTo>
                  <a:lnTo>
                    <a:pt x="185" y="144"/>
                  </a:lnTo>
                  <a:lnTo>
                    <a:pt x="182" y="141"/>
                  </a:lnTo>
                  <a:lnTo>
                    <a:pt x="178" y="133"/>
                  </a:lnTo>
                  <a:lnTo>
                    <a:pt x="178" y="130"/>
                  </a:lnTo>
                  <a:lnTo>
                    <a:pt x="178" y="126"/>
                  </a:lnTo>
                  <a:lnTo>
                    <a:pt x="178" y="126"/>
                  </a:lnTo>
                  <a:lnTo>
                    <a:pt x="178" y="126"/>
                  </a:lnTo>
                  <a:lnTo>
                    <a:pt x="178" y="126"/>
                  </a:lnTo>
                  <a:lnTo>
                    <a:pt x="185" y="126"/>
                  </a:lnTo>
                  <a:lnTo>
                    <a:pt x="182" y="122"/>
                  </a:lnTo>
                  <a:lnTo>
                    <a:pt x="182" y="122"/>
                  </a:lnTo>
                  <a:lnTo>
                    <a:pt x="178" y="118"/>
                  </a:lnTo>
                  <a:lnTo>
                    <a:pt x="178" y="118"/>
                  </a:lnTo>
                  <a:lnTo>
                    <a:pt x="178" y="118"/>
                  </a:lnTo>
                  <a:lnTo>
                    <a:pt x="174" y="118"/>
                  </a:lnTo>
                  <a:lnTo>
                    <a:pt x="174" y="115"/>
                  </a:lnTo>
                  <a:lnTo>
                    <a:pt x="167" y="104"/>
                  </a:lnTo>
                  <a:lnTo>
                    <a:pt x="163" y="104"/>
                  </a:lnTo>
                  <a:lnTo>
                    <a:pt x="163" y="100"/>
                  </a:lnTo>
                  <a:lnTo>
                    <a:pt x="152" y="85"/>
                  </a:lnTo>
                  <a:lnTo>
                    <a:pt x="152" y="81"/>
                  </a:lnTo>
                  <a:lnTo>
                    <a:pt x="152" y="81"/>
                  </a:lnTo>
                  <a:lnTo>
                    <a:pt x="152" y="74"/>
                  </a:lnTo>
                  <a:lnTo>
                    <a:pt x="148" y="74"/>
                  </a:lnTo>
                  <a:lnTo>
                    <a:pt x="148" y="70"/>
                  </a:lnTo>
                  <a:lnTo>
                    <a:pt x="145" y="66"/>
                  </a:lnTo>
                  <a:lnTo>
                    <a:pt x="145" y="63"/>
                  </a:lnTo>
                  <a:lnTo>
                    <a:pt x="145" y="63"/>
                  </a:lnTo>
                  <a:lnTo>
                    <a:pt x="145" y="59"/>
                  </a:lnTo>
                  <a:lnTo>
                    <a:pt x="133" y="52"/>
                  </a:lnTo>
                  <a:lnTo>
                    <a:pt x="133" y="48"/>
                  </a:lnTo>
                  <a:lnTo>
                    <a:pt x="126" y="44"/>
                  </a:lnTo>
                  <a:lnTo>
                    <a:pt x="126" y="41"/>
                  </a:lnTo>
                  <a:lnTo>
                    <a:pt x="122" y="37"/>
                  </a:lnTo>
                  <a:lnTo>
                    <a:pt x="122" y="33"/>
                  </a:lnTo>
                  <a:lnTo>
                    <a:pt x="122" y="29"/>
                  </a:lnTo>
                  <a:lnTo>
                    <a:pt x="122" y="29"/>
                  </a:lnTo>
                  <a:lnTo>
                    <a:pt x="126" y="29"/>
                  </a:lnTo>
                  <a:lnTo>
                    <a:pt x="126" y="29"/>
                  </a:lnTo>
                  <a:lnTo>
                    <a:pt x="126" y="33"/>
                  </a:lnTo>
                  <a:lnTo>
                    <a:pt x="130" y="37"/>
                  </a:lnTo>
                  <a:lnTo>
                    <a:pt x="130" y="37"/>
                  </a:lnTo>
                  <a:lnTo>
                    <a:pt x="137" y="44"/>
                  </a:lnTo>
                  <a:lnTo>
                    <a:pt x="137" y="44"/>
                  </a:lnTo>
                  <a:lnTo>
                    <a:pt x="137" y="48"/>
                  </a:lnTo>
                  <a:lnTo>
                    <a:pt x="141" y="52"/>
                  </a:lnTo>
                  <a:lnTo>
                    <a:pt x="141" y="52"/>
                  </a:lnTo>
                  <a:lnTo>
                    <a:pt x="152" y="63"/>
                  </a:lnTo>
                  <a:lnTo>
                    <a:pt x="156" y="63"/>
                  </a:lnTo>
                  <a:lnTo>
                    <a:pt x="156" y="63"/>
                  </a:lnTo>
                  <a:lnTo>
                    <a:pt x="156" y="63"/>
                  </a:lnTo>
                  <a:lnTo>
                    <a:pt x="159" y="59"/>
                  </a:lnTo>
                  <a:lnTo>
                    <a:pt x="159" y="55"/>
                  </a:lnTo>
                  <a:lnTo>
                    <a:pt x="159" y="55"/>
                  </a:lnTo>
                  <a:lnTo>
                    <a:pt x="159" y="48"/>
                  </a:lnTo>
                  <a:lnTo>
                    <a:pt x="159" y="44"/>
                  </a:lnTo>
                  <a:lnTo>
                    <a:pt x="163" y="37"/>
                  </a:lnTo>
                  <a:lnTo>
                    <a:pt x="163" y="3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1" name="Freeform 99"/>
            <p:cNvSpPr/>
            <p:nvPr/>
          </p:nvSpPr>
          <p:spPr bwMode="auto">
            <a:xfrm>
              <a:off x="5609366" y="3700558"/>
              <a:ext cx="483673" cy="490548"/>
            </a:xfrm>
            <a:custGeom>
              <a:avLst/>
              <a:gdLst>
                <a:gd name="T0" fmla="*/ 241 w 270"/>
                <a:gd name="T1" fmla="*/ 3 h 281"/>
                <a:gd name="T2" fmla="*/ 245 w 270"/>
                <a:gd name="T3" fmla="*/ 11 h 281"/>
                <a:gd name="T4" fmla="*/ 245 w 270"/>
                <a:gd name="T5" fmla="*/ 11 h 281"/>
                <a:gd name="T6" fmla="*/ 248 w 270"/>
                <a:gd name="T7" fmla="*/ 37 h 281"/>
                <a:gd name="T8" fmla="*/ 263 w 270"/>
                <a:gd name="T9" fmla="*/ 55 h 281"/>
                <a:gd name="T10" fmla="*/ 270 w 270"/>
                <a:gd name="T11" fmla="*/ 63 h 281"/>
                <a:gd name="T12" fmla="*/ 256 w 270"/>
                <a:gd name="T13" fmla="*/ 70 h 281"/>
                <a:gd name="T14" fmla="*/ 248 w 270"/>
                <a:gd name="T15" fmla="*/ 74 h 281"/>
                <a:gd name="T16" fmla="*/ 248 w 270"/>
                <a:gd name="T17" fmla="*/ 85 h 281"/>
                <a:gd name="T18" fmla="*/ 241 w 270"/>
                <a:gd name="T19" fmla="*/ 103 h 281"/>
                <a:gd name="T20" fmla="*/ 241 w 270"/>
                <a:gd name="T21" fmla="*/ 118 h 281"/>
                <a:gd name="T22" fmla="*/ 233 w 270"/>
                <a:gd name="T23" fmla="*/ 140 h 281"/>
                <a:gd name="T24" fmla="*/ 226 w 270"/>
                <a:gd name="T25" fmla="*/ 152 h 281"/>
                <a:gd name="T26" fmla="*/ 211 w 270"/>
                <a:gd name="T27" fmla="*/ 170 h 281"/>
                <a:gd name="T28" fmla="*/ 208 w 270"/>
                <a:gd name="T29" fmla="*/ 185 h 281"/>
                <a:gd name="T30" fmla="*/ 200 w 270"/>
                <a:gd name="T31" fmla="*/ 207 h 281"/>
                <a:gd name="T32" fmla="*/ 189 w 270"/>
                <a:gd name="T33" fmla="*/ 207 h 281"/>
                <a:gd name="T34" fmla="*/ 189 w 270"/>
                <a:gd name="T35" fmla="*/ 218 h 281"/>
                <a:gd name="T36" fmla="*/ 204 w 270"/>
                <a:gd name="T37" fmla="*/ 222 h 281"/>
                <a:gd name="T38" fmla="*/ 211 w 270"/>
                <a:gd name="T39" fmla="*/ 233 h 281"/>
                <a:gd name="T40" fmla="*/ 222 w 270"/>
                <a:gd name="T41" fmla="*/ 248 h 281"/>
                <a:gd name="T42" fmla="*/ 208 w 270"/>
                <a:gd name="T43" fmla="*/ 267 h 281"/>
                <a:gd name="T44" fmla="*/ 200 w 270"/>
                <a:gd name="T45" fmla="*/ 274 h 281"/>
                <a:gd name="T46" fmla="*/ 182 w 270"/>
                <a:gd name="T47" fmla="*/ 278 h 281"/>
                <a:gd name="T48" fmla="*/ 174 w 270"/>
                <a:gd name="T49" fmla="*/ 281 h 281"/>
                <a:gd name="T50" fmla="*/ 159 w 270"/>
                <a:gd name="T51" fmla="*/ 278 h 281"/>
                <a:gd name="T52" fmla="*/ 152 w 270"/>
                <a:gd name="T53" fmla="*/ 281 h 281"/>
                <a:gd name="T54" fmla="*/ 145 w 270"/>
                <a:gd name="T55" fmla="*/ 278 h 281"/>
                <a:gd name="T56" fmla="*/ 137 w 270"/>
                <a:gd name="T57" fmla="*/ 270 h 281"/>
                <a:gd name="T58" fmla="*/ 126 w 270"/>
                <a:gd name="T59" fmla="*/ 263 h 281"/>
                <a:gd name="T60" fmla="*/ 119 w 270"/>
                <a:gd name="T61" fmla="*/ 267 h 281"/>
                <a:gd name="T62" fmla="*/ 108 w 270"/>
                <a:gd name="T63" fmla="*/ 270 h 281"/>
                <a:gd name="T64" fmla="*/ 96 w 270"/>
                <a:gd name="T65" fmla="*/ 263 h 281"/>
                <a:gd name="T66" fmla="*/ 89 w 270"/>
                <a:gd name="T67" fmla="*/ 255 h 281"/>
                <a:gd name="T68" fmla="*/ 78 w 270"/>
                <a:gd name="T69" fmla="*/ 244 h 281"/>
                <a:gd name="T70" fmla="*/ 74 w 270"/>
                <a:gd name="T71" fmla="*/ 237 h 281"/>
                <a:gd name="T72" fmla="*/ 63 w 270"/>
                <a:gd name="T73" fmla="*/ 226 h 281"/>
                <a:gd name="T74" fmla="*/ 56 w 270"/>
                <a:gd name="T75" fmla="*/ 222 h 281"/>
                <a:gd name="T76" fmla="*/ 52 w 270"/>
                <a:gd name="T77" fmla="*/ 215 h 281"/>
                <a:gd name="T78" fmla="*/ 37 w 270"/>
                <a:gd name="T79" fmla="*/ 207 h 281"/>
                <a:gd name="T80" fmla="*/ 33 w 270"/>
                <a:gd name="T81" fmla="*/ 204 h 281"/>
                <a:gd name="T82" fmla="*/ 26 w 270"/>
                <a:gd name="T83" fmla="*/ 192 h 281"/>
                <a:gd name="T84" fmla="*/ 19 w 270"/>
                <a:gd name="T85" fmla="*/ 174 h 281"/>
                <a:gd name="T86" fmla="*/ 15 w 270"/>
                <a:gd name="T87" fmla="*/ 166 h 281"/>
                <a:gd name="T88" fmla="*/ 8 w 270"/>
                <a:gd name="T89" fmla="*/ 155 h 281"/>
                <a:gd name="T90" fmla="*/ 8 w 270"/>
                <a:gd name="T91" fmla="*/ 144 h 281"/>
                <a:gd name="T92" fmla="*/ 0 w 270"/>
                <a:gd name="T93" fmla="*/ 140 h 281"/>
                <a:gd name="T94" fmla="*/ 4 w 270"/>
                <a:gd name="T95" fmla="*/ 126 h 281"/>
                <a:gd name="T96" fmla="*/ 8 w 270"/>
                <a:gd name="T97" fmla="*/ 115 h 281"/>
                <a:gd name="T98" fmla="*/ 15 w 270"/>
                <a:gd name="T99" fmla="*/ 100 h 281"/>
                <a:gd name="T100" fmla="*/ 33 w 270"/>
                <a:gd name="T101" fmla="*/ 96 h 281"/>
                <a:gd name="T102" fmla="*/ 45 w 270"/>
                <a:gd name="T103" fmla="*/ 0 h 2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270" h="281">
                  <a:moveTo>
                    <a:pt x="45" y="0"/>
                  </a:moveTo>
                  <a:lnTo>
                    <a:pt x="241" y="0"/>
                  </a:lnTo>
                  <a:lnTo>
                    <a:pt x="241" y="0"/>
                  </a:lnTo>
                  <a:lnTo>
                    <a:pt x="241" y="3"/>
                  </a:lnTo>
                  <a:lnTo>
                    <a:pt x="241" y="3"/>
                  </a:lnTo>
                  <a:lnTo>
                    <a:pt x="241" y="3"/>
                  </a:lnTo>
                  <a:lnTo>
                    <a:pt x="241" y="3"/>
                  </a:lnTo>
                  <a:lnTo>
                    <a:pt x="241" y="3"/>
                  </a:lnTo>
                  <a:lnTo>
                    <a:pt x="241" y="7"/>
                  </a:lnTo>
                  <a:lnTo>
                    <a:pt x="245" y="11"/>
                  </a:lnTo>
                  <a:lnTo>
                    <a:pt x="248" y="14"/>
                  </a:lnTo>
                  <a:lnTo>
                    <a:pt x="248" y="14"/>
                  </a:lnTo>
                  <a:lnTo>
                    <a:pt x="245" y="14"/>
                  </a:lnTo>
                  <a:lnTo>
                    <a:pt x="245" y="14"/>
                  </a:lnTo>
                  <a:lnTo>
                    <a:pt x="245" y="11"/>
                  </a:lnTo>
                  <a:lnTo>
                    <a:pt x="245" y="14"/>
                  </a:lnTo>
                  <a:lnTo>
                    <a:pt x="245" y="14"/>
                  </a:lnTo>
                  <a:lnTo>
                    <a:pt x="248" y="25"/>
                  </a:lnTo>
                  <a:lnTo>
                    <a:pt x="248" y="33"/>
                  </a:lnTo>
                  <a:lnTo>
                    <a:pt x="248" y="37"/>
                  </a:lnTo>
                  <a:lnTo>
                    <a:pt x="252" y="44"/>
                  </a:lnTo>
                  <a:lnTo>
                    <a:pt x="252" y="48"/>
                  </a:lnTo>
                  <a:lnTo>
                    <a:pt x="256" y="48"/>
                  </a:lnTo>
                  <a:lnTo>
                    <a:pt x="263" y="55"/>
                  </a:lnTo>
                  <a:lnTo>
                    <a:pt x="263" y="55"/>
                  </a:lnTo>
                  <a:lnTo>
                    <a:pt x="267" y="55"/>
                  </a:lnTo>
                  <a:lnTo>
                    <a:pt x="270" y="59"/>
                  </a:lnTo>
                  <a:lnTo>
                    <a:pt x="270" y="59"/>
                  </a:lnTo>
                  <a:lnTo>
                    <a:pt x="270" y="59"/>
                  </a:lnTo>
                  <a:lnTo>
                    <a:pt x="270" y="63"/>
                  </a:lnTo>
                  <a:lnTo>
                    <a:pt x="267" y="66"/>
                  </a:lnTo>
                  <a:lnTo>
                    <a:pt x="263" y="66"/>
                  </a:lnTo>
                  <a:lnTo>
                    <a:pt x="263" y="66"/>
                  </a:lnTo>
                  <a:lnTo>
                    <a:pt x="259" y="66"/>
                  </a:lnTo>
                  <a:lnTo>
                    <a:pt x="256" y="70"/>
                  </a:lnTo>
                  <a:lnTo>
                    <a:pt x="252" y="70"/>
                  </a:lnTo>
                  <a:lnTo>
                    <a:pt x="252" y="70"/>
                  </a:lnTo>
                  <a:lnTo>
                    <a:pt x="256" y="74"/>
                  </a:lnTo>
                  <a:lnTo>
                    <a:pt x="252" y="74"/>
                  </a:lnTo>
                  <a:lnTo>
                    <a:pt x="248" y="74"/>
                  </a:lnTo>
                  <a:lnTo>
                    <a:pt x="248" y="74"/>
                  </a:lnTo>
                  <a:lnTo>
                    <a:pt x="248" y="77"/>
                  </a:lnTo>
                  <a:lnTo>
                    <a:pt x="245" y="81"/>
                  </a:lnTo>
                  <a:lnTo>
                    <a:pt x="248" y="81"/>
                  </a:lnTo>
                  <a:lnTo>
                    <a:pt x="248" y="85"/>
                  </a:lnTo>
                  <a:lnTo>
                    <a:pt x="248" y="85"/>
                  </a:lnTo>
                  <a:lnTo>
                    <a:pt x="245" y="89"/>
                  </a:lnTo>
                  <a:lnTo>
                    <a:pt x="245" y="96"/>
                  </a:lnTo>
                  <a:lnTo>
                    <a:pt x="241" y="100"/>
                  </a:lnTo>
                  <a:lnTo>
                    <a:pt x="241" y="103"/>
                  </a:lnTo>
                  <a:lnTo>
                    <a:pt x="241" y="103"/>
                  </a:lnTo>
                  <a:lnTo>
                    <a:pt x="237" y="107"/>
                  </a:lnTo>
                  <a:lnTo>
                    <a:pt x="241" y="115"/>
                  </a:lnTo>
                  <a:lnTo>
                    <a:pt x="241" y="118"/>
                  </a:lnTo>
                  <a:lnTo>
                    <a:pt x="241" y="118"/>
                  </a:lnTo>
                  <a:lnTo>
                    <a:pt x="241" y="118"/>
                  </a:lnTo>
                  <a:lnTo>
                    <a:pt x="241" y="122"/>
                  </a:lnTo>
                  <a:lnTo>
                    <a:pt x="241" y="129"/>
                  </a:lnTo>
                  <a:lnTo>
                    <a:pt x="233" y="137"/>
                  </a:lnTo>
                  <a:lnTo>
                    <a:pt x="233" y="140"/>
                  </a:lnTo>
                  <a:lnTo>
                    <a:pt x="233" y="140"/>
                  </a:lnTo>
                  <a:lnTo>
                    <a:pt x="230" y="140"/>
                  </a:lnTo>
                  <a:lnTo>
                    <a:pt x="230" y="144"/>
                  </a:lnTo>
                  <a:lnTo>
                    <a:pt x="226" y="148"/>
                  </a:lnTo>
                  <a:lnTo>
                    <a:pt x="226" y="152"/>
                  </a:lnTo>
                  <a:lnTo>
                    <a:pt x="219" y="155"/>
                  </a:lnTo>
                  <a:lnTo>
                    <a:pt x="219" y="159"/>
                  </a:lnTo>
                  <a:lnTo>
                    <a:pt x="215" y="170"/>
                  </a:lnTo>
                  <a:lnTo>
                    <a:pt x="211" y="170"/>
                  </a:lnTo>
                  <a:lnTo>
                    <a:pt x="211" y="170"/>
                  </a:lnTo>
                  <a:lnTo>
                    <a:pt x="211" y="170"/>
                  </a:lnTo>
                  <a:lnTo>
                    <a:pt x="208" y="178"/>
                  </a:lnTo>
                  <a:lnTo>
                    <a:pt x="208" y="178"/>
                  </a:lnTo>
                  <a:lnTo>
                    <a:pt x="208" y="181"/>
                  </a:lnTo>
                  <a:lnTo>
                    <a:pt x="208" y="185"/>
                  </a:lnTo>
                  <a:lnTo>
                    <a:pt x="204" y="189"/>
                  </a:lnTo>
                  <a:lnTo>
                    <a:pt x="204" y="192"/>
                  </a:lnTo>
                  <a:lnTo>
                    <a:pt x="204" y="196"/>
                  </a:lnTo>
                  <a:lnTo>
                    <a:pt x="204" y="204"/>
                  </a:lnTo>
                  <a:lnTo>
                    <a:pt x="200" y="207"/>
                  </a:lnTo>
                  <a:lnTo>
                    <a:pt x="200" y="207"/>
                  </a:lnTo>
                  <a:lnTo>
                    <a:pt x="196" y="207"/>
                  </a:lnTo>
                  <a:lnTo>
                    <a:pt x="196" y="207"/>
                  </a:lnTo>
                  <a:lnTo>
                    <a:pt x="193" y="207"/>
                  </a:lnTo>
                  <a:lnTo>
                    <a:pt x="189" y="207"/>
                  </a:lnTo>
                  <a:lnTo>
                    <a:pt x="189" y="211"/>
                  </a:lnTo>
                  <a:lnTo>
                    <a:pt x="189" y="211"/>
                  </a:lnTo>
                  <a:lnTo>
                    <a:pt x="185" y="215"/>
                  </a:lnTo>
                  <a:lnTo>
                    <a:pt x="185" y="215"/>
                  </a:lnTo>
                  <a:lnTo>
                    <a:pt x="189" y="218"/>
                  </a:lnTo>
                  <a:lnTo>
                    <a:pt x="196" y="215"/>
                  </a:lnTo>
                  <a:lnTo>
                    <a:pt x="196" y="218"/>
                  </a:lnTo>
                  <a:lnTo>
                    <a:pt x="200" y="222"/>
                  </a:lnTo>
                  <a:lnTo>
                    <a:pt x="200" y="222"/>
                  </a:lnTo>
                  <a:lnTo>
                    <a:pt x="204" y="222"/>
                  </a:lnTo>
                  <a:lnTo>
                    <a:pt x="204" y="230"/>
                  </a:lnTo>
                  <a:lnTo>
                    <a:pt x="208" y="230"/>
                  </a:lnTo>
                  <a:lnTo>
                    <a:pt x="208" y="230"/>
                  </a:lnTo>
                  <a:lnTo>
                    <a:pt x="211" y="233"/>
                  </a:lnTo>
                  <a:lnTo>
                    <a:pt x="211" y="233"/>
                  </a:lnTo>
                  <a:lnTo>
                    <a:pt x="215" y="233"/>
                  </a:lnTo>
                  <a:lnTo>
                    <a:pt x="215" y="237"/>
                  </a:lnTo>
                  <a:lnTo>
                    <a:pt x="219" y="241"/>
                  </a:lnTo>
                  <a:lnTo>
                    <a:pt x="219" y="244"/>
                  </a:lnTo>
                  <a:lnTo>
                    <a:pt x="222" y="248"/>
                  </a:lnTo>
                  <a:lnTo>
                    <a:pt x="222" y="252"/>
                  </a:lnTo>
                  <a:lnTo>
                    <a:pt x="215" y="259"/>
                  </a:lnTo>
                  <a:lnTo>
                    <a:pt x="211" y="263"/>
                  </a:lnTo>
                  <a:lnTo>
                    <a:pt x="211" y="263"/>
                  </a:lnTo>
                  <a:lnTo>
                    <a:pt x="208" y="267"/>
                  </a:lnTo>
                  <a:lnTo>
                    <a:pt x="208" y="267"/>
                  </a:lnTo>
                  <a:lnTo>
                    <a:pt x="204" y="267"/>
                  </a:lnTo>
                  <a:lnTo>
                    <a:pt x="204" y="270"/>
                  </a:lnTo>
                  <a:lnTo>
                    <a:pt x="204" y="270"/>
                  </a:lnTo>
                  <a:lnTo>
                    <a:pt x="200" y="274"/>
                  </a:lnTo>
                  <a:lnTo>
                    <a:pt x="196" y="274"/>
                  </a:lnTo>
                  <a:lnTo>
                    <a:pt x="193" y="278"/>
                  </a:lnTo>
                  <a:lnTo>
                    <a:pt x="189" y="274"/>
                  </a:lnTo>
                  <a:lnTo>
                    <a:pt x="185" y="274"/>
                  </a:lnTo>
                  <a:lnTo>
                    <a:pt x="182" y="278"/>
                  </a:lnTo>
                  <a:lnTo>
                    <a:pt x="178" y="278"/>
                  </a:lnTo>
                  <a:lnTo>
                    <a:pt x="178" y="278"/>
                  </a:lnTo>
                  <a:lnTo>
                    <a:pt x="174" y="278"/>
                  </a:lnTo>
                  <a:lnTo>
                    <a:pt x="174" y="278"/>
                  </a:lnTo>
                  <a:lnTo>
                    <a:pt x="174" y="281"/>
                  </a:lnTo>
                  <a:lnTo>
                    <a:pt x="170" y="281"/>
                  </a:lnTo>
                  <a:lnTo>
                    <a:pt x="167" y="281"/>
                  </a:lnTo>
                  <a:lnTo>
                    <a:pt x="167" y="278"/>
                  </a:lnTo>
                  <a:lnTo>
                    <a:pt x="163" y="278"/>
                  </a:lnTo>
                  <a:lnTo>
                    <a:pt x="159" y="278"/>
                  </a:lnTo>
                  <a:lnTo>
                    <a:pt x="156" y="278"/>
                  </a:lnTo>
                  <a:lnTo>
                    <a:pt x="152" y="274"/>
                  </a:lnTo>
                  <a:lnTo>
                    <a:pt x="152" y="278"/>
                  </a:lnTo>
                  <a:lnTo>
                    <a:pt x="152" y="278"/>
                  </a:lnTo>
                  <a:lnTo>
                    <a:pt x="152" y="281"/>
                  </a:lnTo>
                  <a:lnTo>
                    <a:pt x="152" y="281"/>
                  </a:lnTo>
                  <a:lnTo>
                    <a:pt x="152" y="281"/>
                  </a:lnTo>
                  <a:lnTo>
                    <a:pt x="148" y="281"/>
                  </a:lnTo>
                  <a:lnTo>
                    <a:pt x="145" y="281"/>
                  </a:lnTo>
                  <a:lnTo>
                    <a:pt x="145" y="278"/>
                  </a:lnTo>
                  <a:lnTo>
                    <a:pt x="145" y="278"/>
                  </a:lnTo>
                  <a:lnTo>
                    <a:pt x="145" y="274"/>
                  </a:lnTo>
                  <a:lnTo>
                    <a:pt x="141" y="274"/>
                  </a:lnTo>
                  <a:lnTo>
                    <a:pt x="141" y="270"/>
                  </a:lnTo>
                  <a:lnTo>
                    <a:pt x="137" y="270"/>
                  </a:lnTo>
                  <a:lnTo>
                    <a:pt x="137" y="270"/>
                  </a:lnTo>
                  <a:lnTo>
                    <a:pt x="133" y="267"/>
                  </a:lnTo>
                  <a:lnTo>
                    <a:pt x="130" y="263"/>
                  </a:lnTo>
                  <a:lnTo>
                    <a:pt x="130" y="263"/>
                  </a:lnTo>
                  <a:lnTo>
                    <a:pt x="126" y="263"/>
                  </a:lnTo>
                  <a:lnTo>
                    <a:pt x="126" y="263"/>
                  </a:lnTo>
                  <a:lnTo>
                    <a:pt x="122" y="267"/>
                  </a:lnTo>
                  <a:lnTo>
                    <a:pt x="119" y="267"/>
                  </a:lnTo>
                  <a:lnTo>
                    <a:pt x="119" y="267"/>
                  </a:lnTo>
                  <a:lnTo>
                    <a:pt x="119" y="267"/>
                  </a:lnTo>
                  <a:lnTo>
                    <a:pt x="115" y="267"/>
                  </a:lnTo>
                  <a:lnTo>
                    <a:pt x="111" y="267"/>
                  </a:lnTo>
                  <a:lnTo>
                    <a:pt x="111" y="267"/>
                  </a:lnTo>
                  <a:lnTo>
                    <a:pt x="108" y="270"/>
                  </a:lnTo>
                  <a:lnTo>
                    <a:pt x="108" y="270"/>
                  </a:lnTo>
                  <a:lnTo>
                    <a:pt x="104" y="267"/>
                  </a:lnTo>
                  <a:lnTo>
                    <a:pt x="100" y="267"/>
                  </a:lnTo>
                  <a:lnTo>
                    <a:pt x="100" y="263"/>
                  </a:lnTo>
                  <a:lnTo>
                    <a:pt x="96" y="263"/>
                  </a:lnTo>
                  <a:lnTo>
                    <a:pt x="96" y="263"/>
                  </a:lnTo>
                  <a:lnTo>
                    <a:pt x="93" y="259"/>
                  </a:lnTo>
                  <a:lnTo>
                    <a:pt x="93" y="259"/>
                  </a:lnTo>
                  <a:lnTo>
                    <a:pt x="93" y="259"/>
                  </a:lnTo>
                  <a:lnTo>
                    <a:pt x="93" y="255"/>
                  </a:lnTo>
                  <a:lnTo>
                    <a:pt x="89" y="255"/>
                  </a:lnTo>
                  <a:lnTo>
                    <a:pt x="89" y="252"/>
                  </a:lnTo>
                  <a:lnTo>
                    <a:pt x="85" y="248"/>
                  </a:lnTo>
                  <a:lnTo>
                    <a:pt x="89" y="248"/>
                  </a:lnTo>
                  <a:lnTo>
                    <a:pt x="85" y="244"/>
                  </a:lnTo>
                  <a:lnTo>
                    <a:pt x="78" y="244"/>
                  </a:lnTo>
                  <a:lnTo>
                    <a:pt x="78" y="244"/>
                  </a:lnTo>
                  <a:lnTo>
                    <a:pt x="78" y="241"/>
                  </a:lnTo>
                  <a:lnTo>
                    <a:pt x="78" y="241"/>
                  </a:lnTo>
                  <a:lnTo>
                    <a:pt x="74" y="237"/>
                  </a:lnTo>
                  <a:lnTo>
                    <a:pt x="74" y="237"/>
                  </a:lnTo>
                  <a:lnTo>
                    <a:pt x="71" y="233"/>
                  </a:lnTo>
                  <a:lnTo>
                    <a:pt x="71" y="230"/>
                  </a:lnTo>
                  <a:lnTo>
                    <a:pt x="67" y="226"/>
                  </a:lnTo>
                  <a:lnTo>
                    <a:pt x="63" y="230"/>
                  </a:lnTo>
                  <a:lnTo>
                    <a:pt x="63" y="226"/>
                  </a:lnTo>
                  <a:lnTo>
                    <a:pt x="59" y="226"/>
                  </a:lnTo>
                  <a:lnTo>
                    <a:pt x="59" y="226"/>
                  </a:lnTo>
                  <a:lnTo>
                    <a:pt x="56" y="222"/>
                  </a:lnTo>
                  <a:lnTo>
                    <a:pt x="56" y="222"/>
                  </a:lnTo>
                  <a:lnTo>
                    <a:pt x="56" y="222"/>
                  </a:lnTo>
                  <a:lnTo>
                    <a:pt x="59" y="218"/>
                  </a:lnTo>
                  <a:lnTo>
                    <a:pt x="59" y="218"/>
                  </a:lnTo>
                  <a:lnTo>
                    <a:pt x="56" y="215"/>
                  </a:lnTo>
                  <a:lnTo>
                    <a:pt x="56" y="215"/>
                  </a:lnTo>
                  <a:lnTo>
                    <a:pt x="52" y="215"/>
                  </a:lnTo>
                  <a:lnTo>
                    <a:pt x="52" y="211"/>
                  </a:lnTo>
                  <a:lnTo>
                    <a:pt x="48" y="211"/>
                  </a:lnTo>
                  <a:lnTo>
                    <a:pt x="45" y="211"/>
                  </a:lnTo>
                  <a:lnTo>
                    <a:pt x="41" y="211"/>
                  </a:lnTo>
                  <a:lnTo>
                    <a:pt x="37" y="207"/>
                  </a:lnTo>
                  <a:lnTo>
                    <a:pt x="37" y="204"/>
                  </a:lnTo>
                  <a:lnTo>
                    <a:pt x="41" y="204"/>
                  </a:lnTo>
                  <a:lnTo>
                    <a:pt x="37" y="200"/>
                  </a:lnTo>
                  <a:lnTo>
                    <a:pt x="33" y="200"/>
                  </a:lnTo>
                  <a:lnTo>
                    <a:pt x="33" y="204"/>
                  </a:lnTo>
                  <a:lnTo>
                    <a:pt x="26" y="204"/>
                  </a:lnTo>
                  <a:lnTo>
                    <a:pt x="26" y="200"/>
                  </a:lnTo>
                  <a:lnTo>
                    <a:pt x="26" y="196"/>
                  </a:lnTo>
                  <a:lnTo>
                    <a:pt x="26" y="192"/>
                  </a:lnTo>
                  <a:lnTo>
                    <a:pt x="26" y="192"/>
                  </a:lnTo>
                  <a:lnTo>
                    <a:pt x="30" y="189"/>
                  </a:lnTo>
                  <a:lnTo>
                    <a:pt x="26" y="185"/>
                  </a:lnTo>
                  <a:lnTo>
                    <a:pt x="22" y="181"/>
                  </a:lnTo>
                  <a:lnTo>
                    <a:pt x="19" y="174"/>
                  </a:lnTo>
                  <a:lnTo>
                    <a:pt x="19" y="174"/>
                  </a:lnTo>
                  <a:lnTo>
                    <a:pt x="15" y="170"/>
                  </a:lnTo>
                  <a:lnTo>
                    <a:pt x="15" y="170"/>
                  </a:lnTo>
                  <a:lnTo>
                    <a:pt x="15" y="170"/>
                  </a:lnTo>
                  <a:lnTo>
                    <a:pt x="15" y="166"/>
                  </a:lnTo>
                  <a:lnTo>
                    <a:pt x="15" y="166"/>
                  </a:lnTo>
                  <a:lnTo>
                    <a:pt x="15" y="163"/>
                  </a:lnTo>
                  <a:lnTo>
                    <a:pt x="15" y="163"/>
                  </a:lnTo>
                  <a:lnTo>
                    <a:pt x="15" y="159"/>
                  </a:lnTo>
                  <a:lnTo>
                    <a:pt x="8" y="159"/>
                  </a:lnTo>
                  <a:lnTo>
                    <a:pt x="8" y="155"/>
                  </a:lnTo>
                  <a:lnTo>
                    <a:pt x="8" y="152"/>
                  </a:lnTo>
                  <a:lnTo>
                    <a:pt x="8" y="148"/>
                  </a:lnTo>
                  <a:lnTo>
                    <a:pt x="8" y="148"/>
                  </a:lnTo>
                  <a:lnTo>
                    <a:pt x="4" y="144"/>
                  </a:lnTo>
                  <a:lnTo>
                    <a:pt x="8" y="144"/>
                  </a:lnTo>
                  <a:lnTo>
                    <a:pt x="8" y="140"/>
                  </a:lnTo>
                  <a:lnTo>
                    <a:pt x="4" y="140"/>
                  </a:lnTo>
                  <a:lnTo>
                    <a:pt x="0" y="144"/>
                  </a:lnTo>
                  <a:lnTo>
                    <a:pt x="0" y="144"/>
                  </a:lnTo>
                  <a:lnTo>
                    <a:pt x="0" y="140"/>
                  </a:lnTo>
                  <a:lnTo>
                    <a:pt x="4" y="133"/>
                  </a:lnTo>
                  <a:lnTo>
                    <a:pt x="8" y="133"/>
                  </a:lnTo>
                  <a:lnTo>
                    <a:pt x="8" y="129"/>
                  </a:lnTo>
                  <a:lnTo>
                    <a:pt x="4" y="126"/>
                  </a:lnTo>
                  <a:lnTo>
                    <a:pt x="4" y="126"/>
                  </a:lnTo>
                  <a:lnTo>
                    <a:pt x="8" y="122"/>
                  </a:lnTo>
                  <a:lnTo>
                    <a:pt x="8" y="118"/>
                  </a:lnTo>
                  <a:lnTo>
                    <a:pt x="8" y="118"/>
                  </a:lnTo>
                  <a:lnTo>
                    <a:pt x="8" y="115"/>
                  </a:lnTo>
                  <a:lnTo>
                    <a:pt x="8" y="115"/>
                  </a:lnTo>
                  <a:lnTo>
                    <a:pt x="11" y="115"/>
                  </a:lnTo>
                  <a:lnTo>
                    <a:pt x="15" y="107"/>
                  </a:lnTo>
                  <a:lnTo>
                    <a:pt x="19" y="103"/>
                  </a:lnTo>
                  <a:lnTo>
                    <a:pt x="15" y="103"/>
                  </a:lnTo>
                  <a:lnTo>
                    <a:pt x="15" y="100"/>
                  </a:lnTo>
                  <a:lnTo>
                    <a:pt x="19" y="96"/>
                  </a:lnTo>
                  <a:lnTo>
                    <a:pt x="22" y="96"/>
                  </a:lnTo>
                  <a:lnTo>
                    <a:pt x="26" y="96"/>
                  </a:lnTo>
                  <a:lnTo>
                    <a:pt x="30" y="96"/>
                  </a:lnTo>
                  <a:lnTo>
                    <a:pt x="33" y="96"/>
                  </a:lnTo>
                  <a:lnTo>
                    <a:pt x="30" y="37"/>
                  </a:lnTo>
                  <a:lnTo>
                    <a:pt x="30" y="37"/>
                  </a:lnTo>
                  <a:lnTo>
                    <a:pt x="30" y="29"/>
                  </a:lnTo>
                  <a:lnTo>
                    <a:pt x="48" y="29"/>
                  </a:lnTo>
                  <a:lnTo>
                    <a:pt x="45"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2" name="Freeform 100"/>
            <p:cNvSpPr/>
            <p:nvPr/>
          </p:nvSpPr>
          <p:spPr bwMode="auto">
            <a:xfrm>
              <a:off x="5940771" y="3887352"/>
              <a:ext cx="451429" cy="303755"/>
            </a:xfrm>
            <a:custGeom>
              <a:avLst/>
              <a:gdLst>
                <a:gd name="T0" fmla="*/ 34 w 252"/>
                <a:gd name="T1" fmla="*/ 137 h 174"/>
                <a:gd name="T2" fmla="*/ 30 w 252"/>
                <a:gd name="T3" fmla="*/ 126 h 174"/>
                <a:gd name="T4" fmla="*/ 23 w 252"/>
                <a:gd name="T5" fmla="*/ 123 h 174"/>
                <a:gd name="T6" fmla="*/ 19 w 252"/>
                <a:gd name="T7" fmla="*/ 115 h 174"/>
                <a:gd name="T8" fmla="*/ 11 w 252"/>
                <a:gd name="T9" fmla="*/ 111 h 174"/>
                <a:gd name="T10" fmla="*/ 0 w 252"/>
                <a:gd name="T11" fmla="*/ 108 h 174"/>
                <a:gd name="T12" fmla="*/ 4 w 252"/>
                <a:gd name="T13" fmla="*/ 104 h 174"/>
                <a:gd name="T14" fmla="*/ 11 w 252"/>
                <a:gd name="T15" fmla="*/ 100 h 174"/>
                <a:gd name="T16" fmla="*/ 15 w 252"/>
                <a:gd name="T17" fmla="*/ 100 h 174"/>
                <a:gd name="T18" fmla="*/ 19 w 252"/>
                <a:gd name="T19" fmla="*/ 85 h 174"/>
                <a:gd name="T20" fmla="*/ 23 w 252"/>
                <a:gd name="T21" fmla="*/ 74 h 174"/>
                <a:gd name="T22" fmla="*/ 26 w 252"/>
                <a:gd name="T23" fmla="*/ 63 h 174"/>
                <a:gd name="T24" fmla="*/ 30 w 252"/>
                <a:gd name="T25" fmla="*/ 63 h 174"/>
                <a:gd name="T26" fmla="*/ 41 w 252"/>
                <a:gd name="T27" fmla="*/ 45 h 174"/>
                <a:gd name="T28" fmla="*/ 45 w 252"/>
                <a:gd name="T29" fmla="*/ 33 h 174"/>
                <a:gd name="T30" fmla="*/ 48 w 252"/>
                <a:gd name="T31" fmla="*/ 30 h 174"/>
                <a:gd name="T32" fmla="*/ 56 w 252"/>
                <a:gd name="T33" fmla="*/ 11 h 174"/>
                <a:gd name="T34" fmla="*/ 63 w 252"/>
                <a:gd name="T35" fmla="*/ 11 h 174"/>
                <a:gd name="T36" fmla="*/ 71 w 252"/>
                <a:gd name="T37" fmla="*/ 0 h 174"/>
                <a:gd name="T38" fmla="*/ 82 w 252"/>
                <a:gd name="T39" fmla="*/ 8 h 174"/>
                <a:gd name="T40" fmla="*/ 89 w 252"/>
                <a:gd name="T41" fmla="*/ 4 h 174"/>
                <a:gd name="T42" fmla="*/ 97 w 252"/>
                <a:gd name="T43" fmla="*/ 4 h 174"/>
                <a:gd name="T44" fmla="*/ 104 w 252"/>
                <a:gd name="T45" fmla="*/ 8 h 174"/>
                <a:gd name="T46" fmla="*/ 115 w 252"/>
                <a:gd name="T47" fmla="*/ 11 h 174"/>
                <a:gd name="T48" fmla="*/ 126 w 252"/>
                <a:gd name="T49" fmla="*/ 19 h 174"/>
                <a:gd name="T50" fmla="*/ 130 w 252"/>
                <a:gd name="T51" fmla="*/ 22 h 174"/>
                <a:gd name="T52" fmla="*/ 141 w 252"/>
                <a:gd name="T53" fmla="*/ 26 h 174"/>
                <a:gd name="T54" fmla="*/ 145 w 252"/>
                <a:gd name="T55" fmla="*/ 37 h 174"/>
                <a:gd name="T56" fmla="*/ 148 w 252"/>
                <a:gd name="T57" fmla="*/ 41 h 174"/>
                <a:gd name="T58" fmla="*/ 148 w 252"/>
                <a:gd name="T59" fmla="*/ 52 h 174"/>
                <a:gd name="T60" fmla="*/ 145 w 252"/>
                <a:gd name="T61" fmla="*/ 63 h 174"/>
                <a:gd name="T62" fmla="*/ 156 w 252"/>
                <a:gd name="T63" fmla="*/ 59 h 174"/>
                <a:gd name="T64" fmla="*/ 160 w 252"/>
                <a:gd name="T65" fmla="*/ 63 h 174"/>
                <a:gd name="T66" fmla="*/ 171 w 252"/>
                <a:gd name="T67" fmla="*/ 78 h 174"/>
                <a:gd name="T68" fmla="*/ 178 w 252"/>
                <a:gd name="T69" fmla="*/ 89 h 174"/>
                <a:gd name="T70" fmla="*/ 252 w 252"/>
                <a:gd name="T71" fmla="*/ 104 h 174"/>
                <a:gd name="T72" fmla="*/ 178 w 252"/>
                <a:gd name="T73" fmla="*/ 152 h 174"/>
                <a:gd name="T74" fmla="*/ 171 w 252"/>
                <a:gd name="T75" fmla="*/ 156 h 174"/>
                <a:gd name="T76" fmla="*/ 160 w 252"/>
                <a:gd name="T77" fmla="*/ 163 h 174"/>
                <a:gd name="T78" fmla="*/ 148 w 252"/>
                <a:gd name="T79" fmla="*/ 167 h 174"/>
                <a:gd name="T80" fmla="*/ 137 w 252"/>
                <a:gd name="T81" fmla="*/ 167 h 174"/>
                <a:gd name="T82" fmla="*/ 130 w 252"/>
                <a:gd name="T83" fmla="*/ 163 h 174"/>
                <a:gd name="T84" fmla="*/ 119 w 252"/>
                <a:gd name="T85" fmla="*/ 163 h 174"/>
                <a:gd name="T86" fmla="*/ 108 w 252"/>
                <a:gd name="T87" fmla="*/ 174 h 174"/>
                <a:gd name="T88" fmla="*/ 100 w 252"/>
                <a:gd name="T89" fmla="*/ 174 h 174"/>
                <a:gd name="T90" fmla="*/ 85 w 252"/>
                <a:gd name="T91" fmla="*/ 171 h 174"/>
                <a:gd name="T92" fmla="*/ 78 w 252"/>
                <a:gd name="T93" fmla="*/ 167 h 174"/>
                <a:gd name="T94" fmla="*/ 60 w 252"/>
                <a:gd name="T95" fmla="*/ 160 h 174"/>
                <a:gd name="T96" fmla="*/ 48 w 252"/>
                <a:gd name="T97" fmla="*/ 160 h 174"/>
                <a:gd name="T98" fmla="*/ 45 w 252"/>
                <a:gd name="T99" fmla="*/ 145 h 174"/>
                <a:gd name="T100" fmla="*/ 37 w 252"/>
                <a:gd name="T101" fmla="*/ 145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52" h="174">
                  <a:moveTo>
                    <a:pt x="37" y="145"/>
                  </a:moveTo>
                  <a:lnTo>
                    <a:pt x="37" y="141"/>
                  </a:lnTo>
                  <a:lnTo>
                    <a:pt x="34" y="137"/>
                  </a:lnTo>
                  <a:lnTo>
                    <a:pt x="34" y="134"/>
                  </a:lnTo>
                  <a:lnTo>
                    <a:pt x="30" y="130"/>
                  </a:lnTo>
                  <a:lnTo>
                    <a:pt x="30" y="126"/>
                  </a:lnTo>
                  <a:lnTo>
                    <a:pt x="26" y="126"/>
                  </a:lnTo>
                  <a:lnTo>
                    <a:pt x="26" y="126"/>
                  </a:lnTo>
                  <a:lnTo>
                    <a:pt x="23" y="123"/>
                  </a:lnTo>
                  <a:lnTo>
                    <a:pt x="23" y="123"/>
                  </a:lnTo>
                  <a:lnTo>
                    <a:pt x="19" y="123"/>
                  </a:lnTo>
                  <a:lnTo>
                    <a:pt x="19" y="115"/>
                  </a:lnTo>
                  <a:lnTo>
                    <a:pt x="15" y="115"/>
                  </a:lnTo>
                  <a:lnTo>
                    <a:pt x="15" y="115"/>
                  </a:lnTo>
                  <a:lnTo>
                    <a:pt x="11" y="111"/>
                  </a:lnTo>
                  <a:lnTo>
                    <a:pt x="11" y="108"/>
                  </a:lnTo>
                  <a:lnTo>
                    <a:pt x="4" y="111"/>
                  </a:lnTo>
                  <a:lnTo>
                    <a:pt x="0" y="108"/>
                  </a:lnTo>
                  <a:lnTo>
                    <a:pt x="0" y="108"/>
                  </a:lnTo>
                  <a:lnTo>
                    <a:pt x="4" y="104"/>
                  </a:lnTo>
                  <a:lnTo>
                    <a:pt x="4" y="104"/>
                  </a:lnTo>
                  <a:lnTo>
                    <a:pt x="4" y="100"/>
                  </a:lnTo>
                  <a:lnTo>
                    <a:pt x="8" y="100"/>
                  </a:lnTo>
                  <a:lnTo>
                    <a:pt x="11" y="100"/>
                  </a:lnTo>
                  <a:lnTo>
                    <a:pt x="11" y="100"/>
                  </a:lnTo>
                  <a:lnTo>
                    <a:pt x="15" y="100"/>
                  </a:lnTo>
                  <a:lnTo>
                    <a:pt x="15" y="100"/>
                  </a:lnTo>
                  <a:lnTo>
                    <a:pt x="19" y="97"/>
                  </a:lnTo>
                  <a:lnTo>
                    <a:pt x="19" y="89"/>
                  </a:lnTo>
                  <a:lnTo>
                    <a:pt x="19" y="85"/>
                  </a:lnTo>
                  <a:lnTo>
                    <a:pt x="19" y="82"/>
                  </a:lnTo>
                  <a:lnTo>
                    <a:pt x="23" y="78"/>
                  </a:lnTo>
                  <a:lnTo>
                    <a:pt x="23" y="74"/>
                  </a:lnTo>
                  <a:lnTo>
                    <a:pt x="23" y="71"/>
                  </a:lnTo>
                  <a:lnTo>
                    <a:pt x="23" y="71"/>
                  </a:lnTo>
                  <a:lnTo>
                    <a:pt x="26" y="63"/>
                  </a:lnTo>
                  <a:lnTo>
                    <a:pt x="26" y="63"/>
                  </a:lnTo>
                  <a:lnTo>
                    <a:pt x="26" y="63"/>
                  </a:lnTo>
                  <a:lnTo>
                    <a:pt x="30" y="63"/>
                  </a:lnTo>
                  <a:lnTo>
                    <a:pt x="34" y="52"/>
                  </a:lnTo>
                  <a:lnTo>
                    <a:pt x="34" y="48"/>
                  </a:lnTo>
                  <a:lnTo>
                    <a:pt x="41" y="45"/>
                  </a:lnTo>
                  <a:lnTo>
                    <a:pt x="41" y="41"/>
                  </a:lnTo>
                  <a:lnTo>
                    <a:pt x="45" y="37"/>
                  </a:lnTo>
                  <a:lnTo>
                    <a:pt x="45" y="33"/>
                  </a:lnTo>
                  <a:lnTo>
                    <a:pt x="48" y="33"/>
                  </a:lnTo>
                  <a:lnTo>
                    <a:pt x="48" y="33"/>
                  </a:lnTo>
                  <a:lnTo>
                    <a:pt x="48" y="30"/>
                  </a:lnTo>
                  <a:lnTo>
                    <a:pt x="56" y="22"/>
                  </a:lnTo>
                  <a:lnTo>
                    <a:pt x="56" y="15"/>
                  </a:lnTo>
                  <a:lnTo>
                    <a:pt x="56" y="11"/>
                  </a:lnTo>
                  <a:lnTo>
                    <a:pt x="56" y="11"/>
                  </a:lnTo>
                  <a:lnTo>
                    <a:pt x="60" y="11"/>
                  </a:lnTo>
                  <a:lnTo>
                    <a:pt x="63" y="11"/>
                  </a:lnTo>
                  <a:lnTo>
                    <a:pt x="63" y="11"/>
                  </a:lnTo>
                  <a:lnTo>
                    <a:pt x="67" y="11"/>
                  </a:lnTo>
                  <a:lnTo>
                    <a:pt x="71" y="0"/>
                  </a:lnTo>
                  <a:lnTo>
                    <a:pt x="74" y="4"/>
                  </a:lnTo>
                  <a:lnTo>
                    <a:pt x="74" y="4"/>
                  </a:lnTo>
                  <a:lnTo>
                    <a:pt x="82" y="8"/>
                  </a:lnTo>
                  <a:lnTo>
                    <a:pt x="82" y="8"/>
                  </a:lnTo>
                  <a:lnTo>
                    <a:pt x="85" y="4"/>
                  </a:lnTo>
                  <a:lnTo>
                    <a:pt x="89" y="4"/>
                  </a:lnTo>
                  <a:lnTo>
                    <a:pt x="93" y="4"/>
                  </a:lnTo>
                  <a:lnTo>
                    <a:pt x="93" y="4"/>
                  </a:lnTo>
                  <a:lnTo>
                    <a:pt x="97" y="4"/>
                  </a:lnTo>
                  <a:lnTo>
                    <a:pt x="100" y="8"/>
                  </a:lnTo>
                  <a:lnTo>
                    <a:pt x="100" y="8"/>
                  </a:lnTo>
                  <a:lnTo>
                    <a:pt x="104" y="8"/>
                  </a:lnTo>
                  <a:lnTo>
                    <a:pt x="108" y="8"/>
                  </a:lnTo>
                  <a:lnTo>
                    <a:pt x="111" y="11"/>
                  </a:lnTo>
                  <a:lnTo>
                    <a:pt x="115" y="11"/>
                  </a:lnTo>
                  <a:lnTo>
                    <a:pt x="119" y="15"/>
                  </a:lnTo>
                  <a:lnTo>
                    <a:pt x="119" y="19"/>
                  </a:lnTo>
                  <a:lnTo>
                    <a:pt x="126" y="19"/>
                  </a:lnTo>
                  <a:lnTo>
                    <a:pt x="126" y="19"/>
                  </a:lnTo>
                  <a:lnTo>
                    <a:pt x="130" y="19"/>
                  </a:lnTo>
                  <a:lnTo>
                    <a:pt x="130" y="22"/>
                  </a:lnTo>
                  <a:lnTo>
                    <a:pt x="134" y="22"/>
                  </a:lnTo>
                  <a:lnTo>
                    <a:pt x="137" y="26"/>
                  </a:lnTo>
                  <a:lnTo>
                    <a:pt x="141" y="26"/>
                  </a:lnTo>
                  <a:lnTo>
                    <a:pt x="145" y="33"/>
                  </a:lnTo>
                  <a:lnTo>
                    <a:pt x="145" y="33"/>
                  </a:lnTo>
                  <a:lnTo>
                    <a:pt x="145" y="37"/>
                  </a:lnTo>
                  <a:lnTo>
                    <a:pt x="148" y="37"/>
                  </a:lnTo>
                  <a:lnTo>
                    <a:pt x="152" y="41"/>
                  </a:lnTo>
                  <a:lnTo>
                    <a:pt x="148" y="41"/>
                  </a:lnTo>
                  <a:lnTo>
                    <a:pt x="148" y="45"/>
                  </a:lnTo>
                  <a:lnTo>
                    <a:pt x="148" y="48"/>
                  </a:lnTo>
                  <a:lnTo>
                    <a:pt x="148" y="52"/>
                  </a:lnTo>
                  <a:lnTo>
                    <a:pt x="145" y="56"/>
                  </a:lnTo>
                  <a:lnTo>
                    <a:pt x="145" y="59"/>
                  </a:lnTo>
                  <a:lnTo>
                    <a:pt x="145" y="63"/>
                  </a:lnTo>
                  <a:lnTo>
                    <a:pt x="145" y="63"/>
                  </a:lnTo>
                  <a:lnTo>
                    <a:pt x="152" y="63"/>
                  </a:lnTo>
                  <a:lnTo>
                    <a:pt x="156" y="59"/>
                  </a:lnTo>
                  <a:lnTo>
                    <a:pt x="160" y="59"/>
                  </a:lnTo>
                  <a:lnTo>
                    <a:pt x="163" y="63"/>
                  </a:lnTo>
                  <a:lnTo>
                    <a:pt x="160" y="63"/>
                  </a:lnTo>
                  <a:lnTo>
                    <a:pt x="163" y="71"/>
                  </a:lnTo>
                  <a:lnTo>
                    <a:pt x="167" y="78"/>
                  </a:lnTo>
                  <a:lnTo>
                    <a:pt x="171" y="78"/>
                  </a:lnTo>
                  <a:lnTo>
                    <a:pt x="171" y="82"/>
                  </a:lnTo>
                  <a:lnTo>
                    <a:pt x="171" y="89"/>
                  </a:lnTo>
                  <a:lnTo>
                    <a:pt x="178" y="89"/>
                  </a:lnTo>
                  <a:lnTo>
                    <a:pt x="182" y="93"/>
                  </a:lnTo>
                  <a:lnTo>
                    <a:pt x="230" y="104"/>
                  </a:lnTo>
                  <a:lnTo>
                    <a:pt x="252" y="104"/>
                  </a:lnTo>
                  <a:lnTo>
                    <a:pt x="200" y="152"/>
                  </a:lnTo>
                  <a:lnTo>
                    <a:pt x="189" y="152"/>
                  </a:lnTo>
                  <a:lnTo>
                    <a:pt x="178" y="152"/>
                  </a:lnTo>
                  <a:lnTo>
                    <a:pt x="174" y="152"/>
                  </a:lnTo>
                  <a:lnTo>
                    <a:pt x="174" y="152"/>
                  </a:lnTo>
                  <a:lnTo>
                    <a:pt x="171" y="156"/>
                  </a:lnTo>
                  <a:lnTo>
                    <a:pt x="167" y="160"/>
                  </a:lnTo>
                  <a:lnTo>
                    <a:pt x="163" y="160"/>
                  </a:lnTo>
                  <a:lnTo>
                    <a:pt x="160" y="163"/>
                  </a:lnTo>
                  <a:lnTo>
                    <a:pt x="156" y="163"/>
                  </a:lnTo>
                  <a:lnTo>
                    <a:pt x="148" y="163"/>
                  </a:lnTo>
                  <a:lnTo>
                    <a:pt x="148" y="167"/>
                  </a:lnTo>
                  <a:lnTo>
                    <a:pt x="148" y="167"/>
                  </a:lnTo>
                  <a:lnTo>
                    <a:pt x="145" y="167"/>
                  </a:lnTo>
                  <a:lnTo>
                    <a:pt x="137" y="167"/>
                  </a:lnTo>
                  <a:lnTo>
                    <a:pt x="134" y="167"/>
                  </a:lnTo>
                  <a:lnTo>
                    <a:pt x="134" y="163"/>
                  </a:lnTo>
                  <a:lnTo>
                    <a:pt x="130" y="163"/>
                  </a:lnTo>
                  <a:lnTo>
                    <a:pt x="122" y="163"/>
                  </a:lnTo>
                  <a:lnTo>
                    <a:pt x="122" y="163"/>
                  </a:lnTo>
                  <a:lnTo>
                    <a:pt x="119" y="163"/>
                  </a:lnTo>
                  <a:lnTo>
                    <a:pt x="115" y="167"/>
                  </a:lnTo>
                  <a:lnTo>
                    <a:pt x="115" y="167"/>
                  </a:lnTo>
                  <a:lnTo>
                    <a:pt x="108" y="174"/>
                  </a:lnTo>
                  <a:lnTo>
                    <a:pt x="108" y="174"/>
                  </a:lnTo>
                  <a:lnTo>
                    <a:pt x="104" y="174"/>
                  </a:lnTo>
                  <a:lnTo>
                    <a:pt x="100" y="174"/>
                  </a:lnTo>
                  <a:lnTo>
                    <a:pt x="97" y="174"/>
                  </a:lnTo>
                  <a:lnTo>
                    <a:pt x="93" y="171"/>
                  </a:lnTo>
                  <a:lnTo>
                    <a:pt x="85" y="171"/>
                  </a:lnTo>
                  <a:lnTo>
                    <a:pt x="85" y="171"/>
                  </a:lnTo>
                  <a:lnTo>
                    <a:pt x="82" y="167"/>
                  </a:lnTo>
                  <a:lnTo>
                    <a:pt x="78" y="167"/>
                  </a:lnTo>
                  <a:lnTo>
                    <a:pt x="71" y="160"/>
                  </a:lnTo>
                  <a:lnTo>
                    <a:pt x="67" y="160"/>
                  </a:lnTo>
                  <a:lnTo>
                    <a:pt x="60" y="160"/>
                  </a:lnTo>
                  <a:lnTo>
                    <a:pt x="56" y="156"/>
                  </a:lnTo>
                  <a:lnTo>
                    <a:pt x="52" y="160"/>
                  </a:lnTo>
                  <a:lnTo>
                    <a:pt x="48" y="160"/>
                  </a:lnTo>
                  <a:lnTo>
                    <a:pt x="45" y="156"/>
                  </a:lnTo>
                  <a:lnTo>
                    <a:pt x="45" y="145"/>
                  </a:lnTo>
                  <a:lnTo>
                    <a:pt x="45" y="145"/>
                  </a:lnTo>
                  <a:lnTo>
                    <a:pt x="41" y="148"/>
                  </a:lnTo>
                  <a:lnTo>
                    <a:pt x="37" y="145"/>
                  </a:lnTo>
                  <a:lnTo>
                    <a:pt x="37" y="14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3" name="Freeform 101"/>
            <p:cNvSpPr/>
            <p:nvPr/>
          </p:nvSpPr>
          <p:spPr bwMode="auto">
            <a:xfrm>
              <a:off x="6033924" y="3803556"/>
              <a:ext cx="198844" cy="155370"/>
            </a:xfrm>
            <a:custGeom>
              <a:avLst/>
              <a:gdLst>
                <a:gd name="T0" fmla="*/ 96 w 111"/>
                <a:gd name="T1" fmla="*/ 85 h 89"/>
                <a:gd name="T2" fmla="*/ 93 w 111"/>
                <a:gd name="T3" fmla="*/ 81 h 89"/>
                <a:gd name="T4" fmla="*/ 89 w 111"/>
                <a:gd name="T5" fmla="*/ 74 h 89"/>
                <a:gd name="T6" fmla="*/ 82 w 111"/>
                <a:gd name="T7" fmla="*/ 70 h 89"/>
                <a:gd name="T8" fmla="*/ 78 w 111"/>
                <a:gd name="T9" fmla="*/ 67 h 89"/>
                <a:gd name="T10" fmla="*/ 74 w 111"/>
                <a:gd name="T11" fmla="*/ 67 h 89"/>
                <a:gd name="T12" fmla="*/ 67 w 111"/>
                <a:gd name="T13" fmla="*/ 63 h 89"/>
                <a:gd name="T14" fmla="*/ 59 w 111"/>
                <a:gd name="T15" fmla="*/ 59 h 89"/>
                <a:gd name="T16" fmla="*/ 52 w 111"/>
                <a:gd name="T17" fmla="*/ 56 h 89"/>
                <a:gd name="T18" fmla="*/ 48 w 111"/>
                <a:gd name="T19" fmla="*/ 56 h 89"/>
                <a:gd name="T20" fmla="*/ 41 w 111"/>
                <a:gd name="T21" fmla="*/ 52 h 89"/>
                <a:gd name="T22" fmla="*/ 37 w 111"/>
                <a:gd name="T23" fmla="*/ 52 h 89"/>
                <a:gd name="T24" fmla="*/ 30 w 111"/>
                <a:gd name="T25" fmla="*/ 56 h 89"/>
                <a:gd name="T26" fmla="*/ 22 w 111"/>
                <a:gd name="T27" fmla="*/ 52 h 89"/>
                <a:gd name="T28" fmla="*/ 19 w 111"/>
                <a:gd name="T29" fmla="*/ 48 h 89"/>
                <a:gd name="T30" fmla="*/ 11 w 111"/>
                <a:gd name="T31" fmla="*/ 59 h 89"/>
                <a:gd name="T32" fmla="*/ 8 w 111"/>
                <a:gd name="T33" fmla="*/ 59 h 89"/>
                <a:gd name="T34" fmla="*/ 4 w 111"/>
                <a:gd name="T35" fmla="*/ 56 h 89"/>
                <a:gd name="T36" fmla="*/ 4 w 111"/>
                <a:gd name="T37" fmla="*/ 44 h 89"/>
                <a:gd name="T38" fmla="*/ 4 w 111"/>
                <a:gd name="T39" fmla="*/ 41 h 89"/>
                <a:gd name="T40" fmla="*/ 8 w 111"/>
                <a:gd name="T41" fmla="*/ 30 h 89"/>
                <a:gd name="T42" fmla="*/ 11 w 111"/>
                <a:gd name="T43" fmla="*/ 26 h 89"/>
                <a:gd name="T44" fmla="*/ 8 w 111"/>
                <a:gd name="T45" fmla="*/ 22 h 89"/>
                <a:gd name="T46" fmla="*/ 11 w 111"/>
                <a:gd name="T47" fmla="*/ 15 h 89"/>
                <a:gd name="T48" fmla="*/ 15 w 111"/>
                <a:gd name="T49" fmla="*/ 15 h 89"/>
                <a:gd name="T50" fmla="*/ 15 w 111"/>
                <a:gd name="T51" fmla="*/ 11 h 89"/>
                <a:gd name="T52" fmla="*/ 19 w 111"/>
                <a:gd name="T53" fmla="*/ 11 h 89"/>
                <a:gd name="T54" fmla="*/ 26 w 111"/>
                <a:gd name="T55" fmla="*/ 7 h 89"/>
                <a:gd name="T56" fmla="*/ 30 w 111"/>
                <a:gd name="T57" fmla="*/ 7 h 89"/>
                <a:gd name="T58" fmla="*/ 33 w 111"/>
                <a:gd name="T59" fmla="*/ 0 h 89"/>
                <a:gd name="T60" fmla="*/ 37 w 111"/>
                <a:gd name="T61" fmla="*/ 4 h 89"/>
                <a:gd name="T62" fmla="*/ 48 w 111"/>
                <a:gd name="T63" fmla="*/ 33 h 89"/>
                <a:gd name="T64" fmla="*/ 48 w 111"/>
                <a:gd name="T65" fmla="*/ 37 h 89"/>
                <a:gd name="T66" fmla="*/ 52 w 111"/>
                <a:gd name="T67" fmla="*/ 37 h 89"/>
                <a:gd name="T68" fmla="*/ 56 w 111"/>
                <a:gd name="T69" fmla="*/ 44 h 89"/>
                <a:gd name="T70" fmla="*/ 56 w 111"/>
                <a:gd name="T71" fmla="*/ 44 h 89"/>
                <a:gd name="T72" fmla="*/ 56 w 111"/>
                <a:gd name="T73" fmla="*/ 41 h 89"/>
                <a:gd name="T74" fmla="*/ 59 w 111"/>
                <a:gd name="T75" fmla="*/ 44 h 89"/>
                <a:gd name="T76" fmla="*/ 63 w 111"/>
                <a:gd name="T77" fmla="*/ 48 h 89"/>
                <a:gd name="T78" fmla="*/ 67 w 111"/>
                <a:gd name="T79" fmla="*/ 48 h 89"/>
                <a:gd name="T80" fmla="*/ 70 w 111"/>
                <a:gd name="T81" fmla="*/ 48 h 89"/>
                <a:gd name="T82" fmla="*/ 74 w 111"/>
                <a:gd name="T83" fmla="*/ 52 h 89"/>
                <a:gd name="T84" fmla="*/ 82 w 111"/>
                <a:gd name="T85" fmla="*/ 56 h 89"/>
                <a:gd name="T86" fmla="*/ 85 w 111"/>
                <a:gd name="T87" fmla="*/ 63 h 89"/>
                <a:gd name="T88" fmla="*/ 93 w 111"/>
                <a:gd name="T89" fmla="*/ 67 h 89"/>
                <a:gd name="T90" fmla="*/ 96 w 111"/>
                <a:gd name="T91" fmla="*/ 70 h 89"/>
                <a:gd name="T92" fmla="*/ 96 w 111"/>
                <a:gd name="T93" fmla="*/ 70 h 89"/>
                <a:gd name="T94" fmla="*/ 104 w 111"/>
                <a:gd name="T95" fmla="*/ 78 h 89"/>
                <a:gd name="T96" fmla="*/ 104 w 111"/>
                <a:gd name="T97" fmla="*/ 81 h 89"/>
                <a:gd name="T98" fmla="*/ 108 w 111"/>
                <a:gd name="T99" fmla="*/ 81 h 89"/>
                <a:gd name="T100" fmla="*/ 111 w 111"/>
                <a:gd name="T101" fmla="*/ 81 h 89"/>
                <a:gd name="T102" fmla="*/ 111 w 111"/>
                <a:gd name="T103" fmla="*/ 85 h 89"/>
                <a:gd name="T104" fmla="*/ 108 w 111"/>
                <a:gd name="T105" fmla="*/ 89 h 89"/>
                <a:gd name="T106" fmla="*/ 100 w 111"/>
                <a:gd name="T107" fmla="*/ 89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1" h="89">
                  <a:moveTo>
                    <a:pt x="100" y="89"/>
                  </a:moveTo>
                  <a:lnTo>
                    <a:pt x="96" y="85"/>
                  </a:lnTo>
                  <a:lnTo>
                    <a:pt x="93" y="85"/>
                  </a:lnTo>
                  <a:lnTo>
                    <a:pt x="93" y="81"/>
                  </a:lnTo>
                  <a:lnTo>
                    <a:pt x="93" y="81"/>
                  </a:lnTo>
                  <a:lnTo>
                    <a:pt x="89" y="74"/>
                  </a:lnTo>
                  <a:lnTo>
                    <a:pt x="85" y="74"/>
                  </a:lnTo>
                  <a:lnTo>
                    <a:pt x="82" y="70"/>
                  </a:lnTo>
                  <a:lnTo>
                    <a:pt x="78" y="70"/>
                  </a:lnTo>
                  <a:lnTo>
                    <a:pt x="78" y="67"/>
                  </a:lnTo>
                  <a:lnTo>
                    <a:pt x="74" y="67"/>
                  </a:lnTo>
                  <a:lnTo>
                    <a:pt x="74" y="67"/>
                  </a:lnTo>
                  <a:lnTo>
                    <a:pt x="67" y="67"/>
                  </a:lnTo>
                  <a:lnTo>
                    <a:pt x="67" y="63"/>
                  </a:lnTo>
                  <a:lnTo>
                    <a:pt x="63" y="59"/>
                  </a:lnTo>
                  <a:lnTo>
                    <a:pt x="59" y="59"/>
                  </a:lnTo>
                  <a:lnTo>
                    <a:pt x="56" y="56"/>
                  </a:lnTo>
                  <a:lnTo>
                    <a:pt x="52" y="56"/>
                  </a:lnTo>
                  <a:lnTo>
                    <a:pt x="48" y="56"/>
                  </a:lnTo>
                  <a:lnTo>
                    <a:pt x="48" y="56"/>
                  </a:lnTo>
                  <a:lnTo>
                    <a:pt x="45" y="52"/>
                  </a:lnTo>
                  <a:lnTo>
                    <a:pt x="41" y="52"/>
                  </a:lnTo>
                  <a:lnTo>
                    <a:pt x="41" y="52"/>
                  </a:lnTo>
                  <a:lnTo>
                    <a:pt x="37" y="52"/>
                  </a:lnTo>
                  <a:lnTo>
                    <a:pt x="33" y="52"/>
                  </a:lnTo>
                  <a:lnTo>
                    <a:pt x="30" y="56"/>
                  </a:lnTo>
                  <a:lnTo>
                    <a:pt x="30" y="56"/>
                  </a:lnTo>
                  <a:lnTo>
                    <a:pt x="22" y="52"/>
                  </a:lnTo>
                  <a:lnTo>
                    <a:pt x="22" y="52"/>
                  </a:lnTo>
                  <a:lnTo>
                    <a:pt x="19" y="48"/>
                  </a:lnTo>
                  <a:lnTo>
                    <a:pt x="15" y="59"/>
                  </a:lnTo>
                  <a:lnTo>
                    <a:pt x="11" y="59"/>
                  </a:lnTo>
                  <a:lnTo>
                    <a:pt x="11" y="59"/>
                  </a:lnTo>
                  <a:lnTo>
                    <a:pt x="8" y="59"/>
                  </a:lnTo>
                  <a:lnTo>
                    <a:pt x="4" y="59"/>
                  </a:lnTo>
                  <a:lnTo>
                    <a:pt x="4" y="56"/>
                  </a:lnTo>
                  <a:lnTo>
                    <a:pt x="0" y="48"/>
                  </a:lnTo>
                  <a:lnTo>
                    <a:pt x="4" y="44"/>
                  </a:lnTo>
                  <a:lnTo>
                    <a:pt x="4" y="44"/>
                  </a:lnTo>
                  <a:lnTo>
                    <a:pt x="4" y="41"/>
                  </a:lnTo>
                  <a:lnTo>
                    <a:pt x="8" y="37"/>
                  </a:lnTo>
                  <a:lnTo>
                    <a:pt x="8" y="30"/>
                  </a:lnTo>
                  <a:lnTo>
                    <a:pt x="11" y="26"/>
                  </a:lnTo>
                  <a:lnTo>
                    <a:pt x="11" y="26"/>
                  </a:lnTo>
                  <a:lnTo>
                    <a:pt x="11" y="22"/>
                  </a:lnTo>
                  <a:lnTo>
                    <a:pt x="8" y="22"/>
                  </a:lnTo>
                  <a:lnTo>
                    <a:pt x="11" y="18"/>
                  </a:lnTo>
                  <a:lnTo>
                    <a:pt x="11" y="15"/>
                  </a:lnTo>
                  <a:lnTo>
                    <a:pt x="11" y="15"/>
                  </a:lnTo>
                  <a:lnTo>
                    <a:pt x="15" y="15"/>
                  </a:lnTo>
                  <a:lnTo>
                    <a:pt x="19" y="15"/>
                  </a:lnTo>
                  <a:lnTo>
                    <a:pt x="15" y="11"/>
                  </a:lnTo>
                  <a:lnTo>
                    <a:pt x="15" y="11"/>
                  </a:lnTo>
                  <a:lnTo>
                    <a:pt x="19" y="11"/>
                  </a:lnTo>
                  <a:lnTo>
                    <a:pt x="22" y="7"/>
                  </a:lnTo>
                  <a:lnTo>
                    <a:pt x="26" y="7"/>
                  </a:lnTo>
                  <a:lnTo>
                    <a:pt x="26" y="7"/>
                  </a:lnTo>
                  <a:lnTo>
                    <a:pt x="30" y="7"/>
                  </a:lnTo>
                  <a:lnTo>
                    <a:pt x="33" y="4"/>
                  </a:lnTo>
                  <a:lnTo>
                    <a:pt x="33" y="0"/>
                  </a:lnTo>
                  <a:lnTo>
                    <a:pt x="33" y="0"/>
                  </a:lnTo>
                  <a:lnTo>
                    <a:pt x="37" y="4"/>
                  </a:lnTo>
                  <a:lnTo>
                    <a:pt x="45" y="22"/>
                  </a:lnTo>
                  <a:lnTo>
                    <a:pt x="48" y="33"/>
                  </a:lnTo>
                  <a:lnTo>
                    <a:pt x="48" y="33"/>
                  </a:lnTo>
                  <a:lnTo>
                    <a:pt x="48" y="37"/>
                  </a:lnTo>
                  <a:lnTo>
                    <a:pt x="48" y="37"/>
                  </a:lnTo>
                  <a:lnTo>
                    <a:pt x="52" y="37"/>
                  </a:lnTo>
                  <a:lnTo>
                    <a:pt x="52" y="41"/>
                  </a:lnTo>
                  <a:lnTo>
                    <a:pt x="56" y="44"/>
                  </a:lnTo>
                  <a:lnTo>
                    <a:pt x="56" y="48"/>
                  </a:lnTo>
                  <a:lnTo>
                    <a:pt x="56" y="44"/>
                  </a:lnTo>
                  <a:lnTo>
                    <a:pt x="56" y="44"/>
                  </a:lnTo>
                  <a:lnTo>
                    <a:pt x="56" y="41"/>
                  </a:lnTo>
                  <a:lnTo>
                    <a:pt x="56" y="41"/>
                  </a:lnTo>
                  <a:lnTo>
                    <a:pt x="59" y="44"/>
                  </a:lnTo>
                  <a:lnTo>
                    <a:pt x="59" y="44"/>
                  </a:lnTo>
                  <a:lnTo>
                    <a:pt x="63" y="48"/>
                  </a:lnTo>
                  <a:lnTo>
                    <a:pt x="63" y="48"/>
                  </a:lnTo>
                  <a:lnTo>
                    <a:pt x="67" y="48"/>
                  </a:lnTo>
                  <a:lnTo>
                    <a:pt x="67" y="48"/>
                  </a:lnTo>
                  <a:lnTo>
                    <a:pt x="70" y="48"/>
                  </a:lnTo>
                  <a:lnTo>
                    <a:pt x="70" y="48"/>
                  </a:lnTo>
                  <a:lnTo>
                    <a:pt x="74" y="52"/>
                  </a:lnTo>
                  <a:lnTo>
                    <a:pt x="74" y="52"/>
                  </a:lnTo>
                  <a:lnTo>
                    <a:pt x="82" y="56"/>
                  </a:lnTo>
                  <a:lnTo>
                    <a:pt x="82" y="56"/>
                  </a:lnTo>
                  <a:lnTo>
                    <a:pt x="85" y="63"/>
                  </a:lnTo>
                  <a:lnTo>
                    <a:pt x="89" y="67"/>
                  </a:lnTo>
                  <a:lnTo>
                    <a:pt x="93" y="67"/>
                  </a:lnTo>
                  <a:lnTo>
                    <a:pt x="96" y="70"/>
                  </a:lnTo>
                  <a:lnTo>
                    <a:pt x="96" y="70"/>
                  </a:lnTo>
                  <a:lnTo>
                    <a:pt x="96" y="67"/>
                  </a:lnTo>
                  <a:lnTo>
                    <a:pt x="96" y="70"/>
                  </a:lnTo>
                  <a:lnTo>
                    <a:pt x="100" y="74"/>
                  </a:lnTo>
                  <a:lnTo>
                    <a:pt x="104" y="78"/>
                  </a:lnTo>
                  <a:lnTo>
                    <a:pt x="104" y="78"/>
                  </a:lnTo>
                  <a:lnTo>
                    <a:pt x="104" y="81"/>
                  </a:lnTo>
                  <a:lnTo>
                    <a:pt x="104" y="81"/>
                  </a:lnTo>
                  <a:lnTo>
                    <a:pt x="108" y="81"/>
                  </a:lnTo>
                  <a:lnTo>
                    <a:pt x="108" y="85"/>
                  </a:lnTo>
                  <a:lnTo>
                    <a:pt x="111" y="81"/>
                  </a:lnTo>
                  <a:lnTo>
                    <a:pt x="111" y="85"/>
                  </a:lnTo>
                  <a:lnTo>
                    <a:pt x="111" y="85"/>
                  </a:lnTo>
                  <a:lnTo>
                    <a:pt x="108" y="85"/>
                  </a:lnTo>
                  <a:lnTo>
                    <a:pt x="108" y="89"/>
                  </a:lnTo>
                  <a:lnTo>
                    <a:pt x="104" y="89"/>
                  </a:lnTo>
                  <a:lnTo>
                    <a:pt x="100" y="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4" name="Freeform 102"/>
            <p:cNvSpPr/>
            <p:nvPr/>
          </p:nvSpPr>
          <p:spPr bwMode="auto">
            <a:xfrm>
              <a:off x="6200523" y="3951943"/>
              <a:ext cx="39411" cy="45388"/>
            </a:xfrm>
            <a:custGeom>
              <a:avLst/>
              <a:gdLst>
                <a:gd name="T0" fmla="*/ 18 w 22"/>
                <a:gd name="T1" fmla="*/ 26 h 26"/>
                <a:gd name="T2" fmla="*/ 15 w 22"/>
                <a:gd name="T3" fmla="*/ 22 h 26"/>
                <a:gd name="T4" fmla="*/ 11 w 22"/>
                <a:gd name="T5" fmla="*/ 22 h 26"/>
                <a:gd name="T6" fmla="*/ 7 w 22"/>
                <a:gd name="T7" fmla="*/ 26 h 26"/>
                <a:gd name="T8" fmla="*/ 0 w 22"/>
                <a:gd name="T9" fmla="*/ 26 h 26"/>
                <a:gd name="T10" fmla="*/ 0 w 22"/>
                <a:gd name="T11" fmla="*/ 26 h 26"/>
                <a:gd name="T12" fmla="*/ 0 w 22"/>
                <a:gd name="T13" fmla="*/ 22 h 26"/>
                <a:gd name="T14" fmla="*/ 0 w 22"/>
                <a:gd name="T15" fmla="*/ 19 h 26"/>
                <a:gd name="T16" fmla="*/ 3 w 22"/>
                <a:gd name="T17" fmla="*/ 15 h 26"/>
                <a:gd name="T18" fmla="*/ 3 w 22"/>
                <a:gd name="T19" fmla="*/ 11 h 26"/>
                <a:gd name="T20" fmla="*/ 3 w 22"/>
                <a:gd name="T21" fmla="*/ 8 h 26"/>
                <a:gd name="T22" fmla="*/ 3 w 22"/>
                <a:gd name="T23" fmla="*/ 4 h 26"/>
                <a:gd name="T24" fmla="*/ 11 w 22"/>
                <a:gd name="T25" fmla="*/ 4 h 26"/>
                <a:gd name="T26" fmla="*/ 15 w 22"/>
                <a:gd name="T27" fmla="*/ 4 h 26"/>
                <a:gd name="T28" fmla="*/ 15 w 22"/>
                <a:gd name="T29" fmla="*/ 0 h 26"/>
                <a:gd name="T30" fmla="*/ 18 w 22"/>
                <a:gd name="T31" fmla="*/ 0 h 26"/>
                <a:gd name="T32" fmla="*/ 18 w 22"/>
                <a:gd name="T33" fmla="*/ 0 h 26"/>
                <a:gd name="T34" fmla="*/ 18 w 22"/>
                <a:gd name="T35" fmla="*/ 0 h 26"/>
                <a:gd name="T36" fmla="*/ 22 w 22"/>
                <a:gd name="T37" fmla="*/ 4 h 26"/>
                <a:gd name="T38" fmla="*/ 22 w 22"/>
                <a:gd name="T39" fmla="*/ 4 h 26"/>
                <a:gd name="T40" fmla="*/ 22 w 22"/>
                <a:gd name="T41" fmla="*/ 4 h 26"/>
                <a:gd name="T42" fmla="*/ 22 w 22"/>
                <a:gd name="T43" fmla="*/ 8 h 26"/>
                <a:gd name="T44" fmla="*/ 22 w 22"/>
                <a:gd name="T45" fmla="*/ 11 h 26"/>
                <a:gd name="T46" fmla="*/ 18 w 22"/>
                <a:gd name="T47" fmla="*/ 11 h 26"/>
                <a:gd name="T48" fmla="*/ 18 w 22"/>
                <a:gd name="T49" fmla="*/ 11 h 26"/>
                <a:gd name="T50" fmla="*/ 15 w 22"/>
                <a:gd name="T51" fmla="*/ 15 h 26"/>
                <a:gd name="T52" fmla="*/ 11 w 22"/>
                <a:gd name="T53" fmla="*/ 15 h 26"/>
                <a:gd name="T54" fmla="*/ 15 w 22"/>
                <a:gd name="T55" fmla="*/ 19 h 26"/>
                <a:gd name="T56" fmla="*/ 15 w 22"/>
                <a:gd name="T57" fmla="*/ 19 h 26"/>
                <a:gd name="T58" fmla="*/ 18 w 22"/>
                <a:gd name="T59" fmla="*/ 15 h 26"/>
                <a:gd name="T60" fmla="*/ 22 w 22"/>
                <a:gd name="T61" fmla="*/ 15 h 26"/>
                <a:gd name="T62" fmla="*/ 22 w 22"/>
                <a:gd name="T63" fmla="*/ 19 h 26"/>
                <a:gd name="T64" fmla="*/ 18 w 22"/>
                <a:gd name="T65" fmla="*/ 22 h 26"/>
                <a:gd name="T66" fmla="*/ 18 w 22"/>
                <a:gd name="T67"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2" h="26">
                  <a:moveTo>
                    <a:pt x="18" y="26"/>
                  </a:moveTo>
                  <a:lnTo>
                    <a:pt x="15" y="22"/>
                  </a:lnTo>
                  <a:lnTo>
                    <a:pt x="11" y="22"/>
                  </a:lnTo>
                  <a:lnTo>
                    <a:pt x="7" y="26"/>
                  </a:lnTo>
                  <a:lnTo>
                    <a:pt x="0" y="26"/>
                  </a:lnTo>
                  <a:lnTo>
                    <a:pt x="0" y="26"/>
                  </a:lnTo>
                  <a:lnTo>
                    <a:pt x="0" y="22"/>
                  </a:lnTo>
                  <a:lnTo>
                    <a:pt x="0" y="19"/>
                  </a:lnTo>
                  <a:lnTo>
                    <a:pt x="3" y="15"/>
                  </a:lnTo>
                  <a:lnTo>
                    <a:pt x="3" y="11"/>
                  </a:lnTo>
                  <a:lnTo>
                    <a:pt x="3" y="8"/>
                  </a:lnTo>
                  <a:lnTo>
                    <a:pt x="3" y="4"/>
                  </a:lnTo>
                  <a:lnTo>
                    <a:pt x="11" y="4"/>
                  </a:lnTo>
                  <a:lnTo>
                    <a:pt x="15" y="4"/>
                  </a:lnTo>
                  <a:lnTo>
                    <a:pt x="15" y="0"/>
                  </a:lnTo>
                  <a:lnTo>
                    <a:pt x="18" y="0"/>
                  </a:lnTo>
                  <a:lnTo>
                    <a:pt x="18" y="0"/>
                  </a:lnTo>
                  <a:lnTo>
                    <a:pt x="18" y="0"/>
                  </a:lnTo>
                  <a:lnTo>
                    <a:pt x="22" y="4"/>
                  </a:lnTo>
                  <a:lnTo>
                    <a:pt x="22" y="4"/>
                  </a:lnTo>
                  <a:lnTo>
                    <a:pt x="22" y="4"/>
                  </a:lnTo>
                  <a:lnTo>
                    <a:pt x="22" y="8"/>
                  </a:lnTo>
                  <a:lnTo>
                    <a:pt x="22" y="11"/>
                  </a:lnTo>
                  <a:lnTo>
                    <a:pt x="18" y="11"/>
                  </a:lnTo>
                  <a:lnTo>
                    <a:pt x="18" y="11"/>
                  </a:lnTo>
                  <a:lnTo>
                    <a:pt x="15" y="15"/>
                  </a:lnTo>
                  <a:lnTo>
                    <a:pt x="11" y="15"/>
                  </a:lnTo>
                  <a:lnTo>
                    <a:pt x="15" y="19"/>
                  </a:lnTo>
                  <a:lnTo>
                    <a:pt x="15" y="19"/>
                  </a:lnTo>
                  <a:lnTo>
                    <a:pt x="18" y="15"/>
                  </a:lnTo>
                  <a:lnTo>
                    <a:pt x="22" y="15"/>
                  </a:lnTo>
                  <a:lnTo>
                    <a:pt x="22" y="19"/>
                  </a:lnTo>
                  <a:lnTo>
                    <a:pt x="18" y="22"/>
                  </a:lnTo>
                  <a:lnTo>
                    <a:pt x="18"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5" name="Freeform 103"/>
            <p:cNvSpPr/>
            <p:nvPr/>
          </p:nvSpPr>
          <p:spPr bwMode="auto">
            <a:xfrm>
              <a:off x="6180818" y="3971144"/>
              <a:ext cx="297370" cy="350890"/>
            </a:xfrm>
            <a:custGeom>
              <a:avLst/>
              <a:gdLst>
                <a:gd name="T0" fmla="*/ 14 w 166"/>
                <a:gd name="T1" fmla="*/ 115 h 201"/>
                <a:gd name="T2" fmla="*/ 29 w 166"/>
                <a:gd name="T3" fmla="*/ 112 h 201"/>
                <a:gd name="T4" fmla="*/ 40 w 166"/>
                <a:gd name="T5" fmla="*/ 104 h 201"/>
                <a:gd name="T6" fmla="*/ 55 w 166"/>
                <a:gd name="T7" fmla="*/ 104 h 201"/>
                <a:gd name="T8" fmla="*/ 96 w 166"/>
                <a:gd name="T9" fmla="*/ 56 h 201"/>
                <a:gd name="T10" fmla="*/ 37 w 166"/>
                <a:gd name="T11" fmla="*/ 41 h 201"/>
                <a:gd name="T12" fmla="*/ 33 w 166"/>
                <a:gd name="T13" fmla="*/ 30 h 201"/>
                <a:gd name="T14" fmla="*/ 29 w 166"/>
                <a:gd name="T15" fmla="*/ 11 h 201"/>
                <a:gd name="T16" fmla="*/ 33 w 166"/>
                <a:gd name="T17" fmla="*/ 8 h 201"/>
                <a:gd name="T18" fmla="*/ 48 w 166"/>
                <a:gd name="T19" fmla="*/ 23 h 201"/>
                <a:gd name="T20" fmla="*/ 59 w 166"/>
                <a:gd name="T21" fmla="*/ 26 h 201"/>
                <a:gd name="T22" fmla="*/ 70 w 166"/>
                <a:gd name="T23" fmla="*/ 23 h 201"/>
                <a:gd name="T24" fmla="*/ 77 w 166"/>
                <a:gd name="T25" fmla="*/ 19 h 201"/>
                <a:gd name="T26" fmla="*/ 85 w 166"/>
                <a:gd name="T27" fmla="*/ 19 h 201"/>
                <a:gd name="T28" fmla="*/ 103 w 166"/>
                <a:gd name="T29" fmla="*/ 11 h 201"/>
                <a:gd name="T30" fmla="*/ 114 w 166"/>
                <a:gd name="T31" fmla="*/ 11 h 201"/>
                <a:gd name="T32" fmla="*/ 125 w 166"/>
                <a:gd name="T33" fmla="*/ 11 h 201"/>
                <a:gd name="T34" fmla="*/ 137 w 166"/>
                <a:gd name="T35" fmla="*/ 8 h 201"/>
                <a:gd name="T36" fmla="*/ 144 w 166"/>
                <a:gd name="T37" fmla="*/ 8 h 201"/>
                <a:gd name="T38" fmla="*/ 155 w 166"/>
                <a:gd name="T39" fmla="*/ 4 h 201"/>
                <a:gd name="T40" fmla="*/ 155 w 166"/>
                <a:gd name="T41" fmla="*/ 0 h 201"/>
                <a:gd name="T42" fmla="*/ 159 w 166"/>
                <a:gd name="T43" fmla="*/ 0 h 201"/>
                <a:gd name="T44" fmla="*/ 166 w 166"/>
                <a:gd name="T45" fmla="*/ 0 h 201"/>
                <a:gd name="T46" fmla="*/ 163 w 166"/>
                <a:gd name="T47" fmla="*/ 8 h 201"/>
                <a:gd name="T48" fmla="*/ 166 w 166"/>
                <a:gd name="T49" fmla="*/ 11 h 201"/>
                <a:gd name="T50" fmla="*/ 163 w 166"/>
                <a:gd name="T51" fmla="*/ 15 h 201"/>
                <a:gd name="T52" fmla="*/ 163 w 166"/>
                <a:gd name="T53" fmla="*/ 23 h 201"/>
                <a:gd name="T54" fmla="*/ 166 w 166"/>
                <a:gd name="T55" fmla="*/ 23 h 201"/>
                <a:gd name="T56" fmla="*/ 166 w 166"/>
                <a:gd name="T57" fmla="*/ 26 h 201"/>
                <a:gd name="T58" fmla="*/ 159 w 166"/>
                <a:gd name="T59" fmla="*/ 30 h 201"/>
                <a:gd name="T60" fmla="*/ 159 w 166"/>
                <a:gd name="T61" fmla="*/ 37 h 201"/>
                <a:gd name="T62" fmla="*/ 151 w 166"/>
                <a:gd name="T63" fmla="*/ 56 h 201"/>
                <a:gd name="T64" fmla="*/ 144 w 166"/>
                <a:gd name="T65" fmla="*/ 60 h 201"/>
                <a:gd name="T66" fmla="*/ 140 w 166"/>
                <a:gd name="T67" fmla="*/ 67 h 201"/>
                <a:gd name="T68" fmla="*/ 125 w 166"/>
                <a:gd name="T69" fmla="*/ 93 h 201"/>
                <a:gd name="T70" fmla="*/ 114 w 166"/>
                <a:gd name="T71" fmla="*/ 112 h 201"/>
                <a:gd name="T72" fmla="*/ 81 w 166"/>
                <a:gd name="T73" fmla="*/ 141 h 201"/>
                <a:gd name="T74" fmla="*/ 63 w 166"/>
                <a:gd name="T75" fmla="*/ 152 h 201"/>
                <a:gd name="T76" fmla="*/ 44 w 166"/>
                <a:gd name="T77" fmla="*/ 167 h 201"/>
                <a:gd name="T78" fmla="*/ 33 w 166"/>
                <a:gd name="T79" fmla="*/ 178 h 201"/>
                <a:gd name="T80" fmla="*/ 26 w 166"/>
                <a:gd name="T81" fmla="*/ 186 h 201"/>
                <a:gd name="T82" fmla="*/ 0 w 166"/>
                <a:gd name="T83" fmla="*/ 190 h 201"/>
                <a:gd name="T84" fmla="*/ 14 w 166"/>
                <a:gd name="T85" fmla="*/ 119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66" h="201">
                  <a:moveTo>
                    <a:pt x="14" y="119"/>
                  </a:moveTo>
                  <a:lnTo>
                    <a:pt x="14" y="119"/>
                  </a:lnTo>
                  <a:lnTo>
                    <a:pt x="14" y="115"/>
                  </a:lnTo>
                  <a:lnTo>
                    <a:pt x="22" y="115"/>
                  </a:lnTo>
                  <a:lnTo>
                    <a:pt x="26" y="115"/>
                  </a:lnTo>
                  <a:lnTo>
                    <a:pt x="29" y="112"/>
                  </a:lnTo>
                  <a:lnTo>
                    <a:pt x="33" y="112"/>
                  </a:lnTo>
                  <a:lnTo>
                    <a:pt x="37" y="108"/>
                  </a:lnTo>
                  <a:lnTo>
                    <a:pt x="40" y="104"/>
                  </a:lnTo>
                  <a:lnTo>
                    <a:pt x="40" y="104"/>
                  </a:lnTo>
                  <a:lnTo>
                    <a:pt x="44" y="104"/>
                  </a:lnTo>
                  <a:lnTo>
                    <a:pt x="55" y="104"/>
                  </a:lnTo>
                  <a:lnTo>
                    <a:pt x="66" y="104"/>
                  </a:lnTo>
                  <a:lnTo>
                    <a:pt x="118" y="56"/>
                  </a:lnTo>
                  <a:lnTo>
                    <a:pt x="96" y="56"/>
                  </a:lnTo>
                  <a:lnTo>
                    <a:pt x="48" y="45"/>
                  </a:lnTo>
                  <a:lnTo>
                    <a:pt x="44" y="41"/>
                  </a:lnTo>
                  <a:lnTo>
                    <a:pt x="37" y="41"/>
                  </a:lnTo>
                  <a:lnTo>
                    <a:pt x="37" y="34"/>
                  </a:lnTo>
                  <a:lnTo>
                    <a:pt x="37" y="30"/>
                  </a:lnTo>
                  <a:lnTo>
                    <a:pt x="33" y="30"/>
                  </a:lnTo>
                  <a:lnTo>
                    <a:pt x="29" y="23"/>
                  </a:lnTo>
                  <a:lnTo>
                    <a:pt x="26" y="15"/>
                  </a:lnTo>
                  <a:lnTo>
                    <a:pt x="29" y="11"/>
                  </a:lnTo>
                  <a:lnTo>
                    <a:pt x="33" y="8"/>
                  </a:lnTo>
                  <a:lnTo>
                    <a:pt x="33" y="8"/>
                  </a:lnTo>
                  <a:lnTo>
                    <a:pt x="33" y="8"/>
                  </a:lnTo>
                  <a:lnTo>
                    <a:pt x="44" y="19"/>
                  </a:lnTo>
                  <a:lnTo>
                    <a:pt x="44" y="23"/>
                  </a:lnTo>
                  <a:lnTo>
                    <a:pt x="48" y="23"/>
                  </a:lnTo>
                  <a:lnTo>
                    <a:pt x="51" y="26"/>
                  </a:lnTo>
                  <a:lnTo>
                    <a:pt x="55" y="26"/>
                  </a:lnTo>
                  <a:lnTo>
                    <a:pt x="59" y="26"/>
                  </a:lnTo>
                  <a:lnTo>
                    <a:pt x="63" y="23"/>
                  </a:lnTo>
                  <a:lnTo>
                    <a:pt x="66" y="23"/>
                  </a:lnTo>
                  <a:lnTo>
                    <a:pt x="70" y="23"/>
                  </a:lnTo>
                  <a:lnTo>
                    <a:pt x="74" y="15"/>
                  </a:lnTo>
                  <a:lnTo>
                    <a:pt x="77" y="15"/>
                  </a:lnTo>
                  <a:lnTo>
                    <a:pt x="77" y="19"/>
                  </a:lnTo>
                  <a:lnTo>
                    <a:pt x="81" y="19"/>
                  </a:lnTo>
                  <a:lnTo>
                    <a:pt x="81" y="15"/>
                  </a:lnTo>
                  <a:lnTo>
                    <a:pt x="85" y="19"/>
                  </a:lnTo>
                  <a:lnTo>
                    <a:pt x="92" y="19"/>
                  </a:lnTo>
                  <a:lnTo>
                    <a:pt x="100" y="11"/>
                  </a:lnTo>
                  <a:lnTo>
                    <a:pt x="103" y="11"/>
                  </a:lnTo>
                  <a:lnTo>
                    <a:pt x="107" y="11"/>
                  </a:lnTo>
                  <a:lnTo>
                    <a:pt x="111" y="11"/>
                  </a:lnTo>
                  <a:lnTo>
                    <a:pt x="114" y="11"/>
                  </a:lnTo>
                  <a:lnTo>
                    <a:pt x="118" y="11"/>
                  </a:lnTo>
                  <a:lnTo>
                    <a:pt x="125" y="11"/>
                  </a:lnTo>
                  <a:lnTo>
                    <a:pt x="125" y="11"/>
                  </a:lnTo>
                  <a:lnTo>
                    <a:pt x="125" y="11"/>
                  </a:lnTo>
                  <a:lnTo>
                    <a:pt x="137" y="8"/>
                  </a:lnTo>
                  <a:lnTo>
                    <a:pt x="137" y="8"/>
                  </a:lnTo>
                  <a:lnTo>
                    <a:pt x="144" y="8"/>
                  </a:lnTo>
                  <a:lnTo>
                    <a:pt x="144" y="8"/>
                  </a:lnTo>
                  <a:lnTo>
                    <a:pt x="144" y="8"/>
                  </a:lnTo>
                  <a:lnTo>
                    <a:pt x="151" y="8"/>
                  </a:lnTo>
                  <a:lnTo>
                    <a:pt x="151" y="4"/>
                  </a:lnTo>
                  <a:lnTo>
                    <a:pt x="155" y="4"/>
                  </a:lnTo>
                  <a:lnTo>
                    <a:pt x="155" y="0"/>
                  </a:lnTo>
                  <a:lnTo>
                    <a:pt x="155" y="0"/>
                  </a:lnTo>
                  <a:lnTo>
                    <a:pt x="155" y="0"/>
                  </a:lnTo>
                  <a:lnTo>
                    <a:pt x="159" y="0"/>
                  </a:lnTo>
                  <a:lnTo>
                    <a:pt x="159" y="0"/>
                  </a:lnTo>
                  <a:lnTo>
                    <a:pt x="159" y="0"/>
                  </a:lnTo>
                  <a:lnTo>
                    <a:pt x="163" y="0"/>
                  </a:lnTo>
                  <a:lnTo>
                    <a:pt x="166" y="0"/>
                  </a:lnTo>
                  <a:lnTo>
                    <a:pt x="166" y="0"/>
                  </a:lnTo>
                  <a:lnTo>
                    <a:pt x="166" y="4"/>
                  </a:lnTo>
                  <a:lnTo>
                    <a:pt x="163" y="8"/>
                  </a:lnTo>
                  <a:lnTo>
                    <a:pt x="163" y="8"/>
                  </a:lnTo>
                  <a:lnTo>
                    <a:pt x="163" y="11"/>
                  </a:lnTo>
                  <a:lnTo>
                    <a:pt x="163" y="11"/>
                  </a:lnTo>
                  <a:lnTo>
                    <a:pt x="166" y="11"/>
                  </a:lnTo>
                  <a:lnTo>
                    <a:pt x="166" y="11"/>
                  </a:lnTo>
                  <a:lnTo>
                    <a:pt x="163" y="15"/>
                  </a:lnTo>
                  <a:lnTo>
                    <a:pt x="163" y="15"/>
                  </a:lnTo>
                  <a:lnTo>
                    <a:pt x="163" y="19"/>
                  </a:lnTo>
                  <a:lnTo>
                    <a:pt x="163" y="23"/>
                  </a:lnTo>
                  <a:lnTo>
                    <a:pt x="163" y="23"/>
                  </a:lnTo>
                  <a:lnTo>
                    <a:pt x="166" y="23"/>
                  </a:lnTo>
                  <a:lnTo>
                    <a:pt x="166" y="23"/>
                  </a:lnTo>
                  <a:lnTo>
                    <a:pt x="166" y="23"/>
                  </a:lnTo>
                  <a:lnTo>
                    <a:pt x="166" y="26"/>
                  </a:lnTo>
                  <a:lnTo>
                    <a:pt x="166" y="26"/>
                  </a:lnTo>
                  <a:lnTo>
                    <a:pt x="166" y="26"/>
                  </a:lnTo>
                  <a:lnTo>
                    <a:pt x="163" y="26"/>
                  </a:lnTo>
                  <a:lnTo>
                    <a:pt x="163" y="26"/>
                  </a:lnTo>
                  <a:lnTo>
                    <a:pt x="159" y="30"/>
                  </a:lnTo>
                  <a:lnTo>
                    <a:pt x="163" y="30"/>
                  </a:lnTo>
                  <a:lnTo>
                    <a:pt x="159" y="34"/>
                  </a:lnTo>
                  <a:lnTo>
                    <a:pt x="159" y="37"/>
                  </a:lnTo>
                  <a:lnTo>
                    <a:pt x="159" y="41"/>
                  </a:lnTo>
                  <a:lnTo>
                    <a:pt x="155" y="49"/>
                  </a:lnTo>
                  <a:lnTo>
                    <a:pt x="151" y="56"/>
                  </a:lnTo>
                  <a:lnTo>
                    <a:pt x="148" y="56"/>
                  </a:lnTo>
                  <a:lnTo>
                    <a:pt x="148" y="56"/>
                  </a:lnTo>
                  <a:lnTo>
                    <a:pt x="144" y="60"/>
                  </a:lnTo>
                  <a:lnTo>
                    <a:pt x="144" y="63"/>
                  </a:lnTo>
                  <a:lnTo>
                    <a:pt x="144" y="63"/>
                  </a:lnTo>
                  <a:lnTo>
                    <a:pt x="140" y="67"/>
                  </a:lnTo>
                  <a:lnTo>
                    <a:pt x="133" y="82"/>
                  </a:lnTo>
                  <a:lnTo>
                    <a:pt x="133" y="86"/>
                  </a:lnTo>
                  <a:lnTo>
                    <a:pt x="125" y="93"/>
                  </a:lnTo>
                  <a:lnTo>
                    <a:pt x="125" y="97"/>
                  </a:lnTo>
                  <a:lnTo>
                    <a:pt x="114" y="112"/>
                  </a:lnTo>
                  <a:lnTo>
                    <a:pt x="114" y="112"/>
                  </a:lnTo>
                  <a:lnTo>
                    <a:pt x="107" y="119"/>
                  </a:lnTo>
                  <a:lnTo>
                    <a:pt x="100" y="126"/>
                  </a:lnTo>
                  <a:lnTo>
                    <a:pt x="81" y="141"/>
                  </a:lnTo>
                  <a:lnTo>
                    <a:pt x="74" y="149"/>
                  </a:lnTo>
                  <a:lnTo>
                    <a:pt x="70" y="149"/>
                  </a:lnTo>
                  <a:lnTo>
                    <a:pt x="63" y="152"/>
                  </a:lnTo>
                  <a:lnTo>
                    <a:pt x="59" y="156"/>
                  </a:lnTo>
                  <a:lnTo>
                    <a:pt x="48" y="167"/>
                  </a:lnTo>
                  <a:lnTo>
                    <a:pt x="44" y="167"/>
                  </a:lnTo>
                  <a:lnTo>
                    <a:pt x="37" y="178"/>
                  </a:lnTo>
                  <a:lnTo>
                    <a:pt x="33" y="178"/>
                  </a:lnTo>
                  <a:lnTo>
                    <a:pt x="33" y="178"/>
                  </a:lnTo>
                  <a:lnTo>
                    <a:pt x="29" y="182"/>
                  </a:lnTo>
                  <a:lnTo>
                    <a:pt x="26" y="182"/>
                  </a:lnTo>
                  <a:lnTo>
                    <a:pt x="26" y="186"/>
                  </a:lnTo>
                  <a:lnTo>
                    <a:pt x="11" y="201"/>
                  </a:lnTo>
                  <a:lnTo>
                    <a:pt x="11" y="201"/>
                  </a:lnTo>
                  <a:lnTo>
                    <a:pt x="0" y="190"/>
                  </a:lnTo>
                  <a:lnTo>
                    <a:pt x="0" y="134"/>
                  </a:lnTo>
                  <a:lnTo>
                    <a:pt x="14" y="119"/>
                  </a:lnTo>
                  <a:lnTo>
                    <a:pt x="14" y="1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6" name="Freeform 104"/>
            <p:cNvSpPr/>
            <p:nvPr/>
          </p:nvSpPr>
          <p:spPr bwMode="auto">
            <a:xfrm>
              <a:off x="8149546" y="3731980"/>
              <a:ext cx="66282" cy="57609"/>
            </a:xfrm>
            <a:custGeom>
              <a:avLst/>
              <a:gdLst>
                <a:gd name="T0" fmla="*/ 9 w 10"/>
                <a:gd name="T1" fmla="*/ 0 h 9"/>
                <a:gd name="T2" fmla="*/ 8 w 10"/>
                <a:gd name="T3" fmla="*/ 0 h 9"/>
                <a:gd name="T4" fmla="*/ 8 w 10"/>
                <a:gd name="T5" fmla="*/ 1 h 9"/>
                <a:gd name="T6" fmla="*/ 7 w 10"/>
                <a:gd name="T7" fmla="*/ 0 h 9"/>
                <a:gd name="T8" fmla="*/ 6 w 10"/>
                <a:gd name="T9" fmla="*/ 0 h 9"/>
                <a:gd name="T10" fmla="*/ 6 w 10"/>
                <a:gd name="T11" fmla="*/ 0 h 9"/>
                <a:gd name="T12" fmla="*/ 5 w 10"/>
                <a:gd name="T13" fmla="*/ 1 h 9"/>
                <a:gd name="T14" fmla="*/ 4 w 10"/>
                <a:gd name="T15" fmla="*/ 1 h 9"/>
                <a:gd name="T16" fmla="*/ 3 w 10"/>
                <a:gd name="T17" fmla="*/ 1 h 9"/>
                <a:gd name="T18" fmla="*/ 3 w 10"/>
                <a:gd name="T19" fmla="*/ 1 h 9"/>
                <a:gd name="T20" fmla="*/ 2 w 10"/>
                <a:gd name="T21" fmla="*/ 2 h 9"/>
                <a:gd name="T22" fmla="*/ 1 w 10"/>
                <a:gd name="T23" fmla="*/ 3 h 9"/>
                <a:gd name="T24" fmla="*/ 0 w 10"/>
                <a:gd name="T25" fmla="*/ 4 h 9"/>
                <a:gd name="T26" fmla="*/ 0 w 10"/>
                <a:gd name="T27" fmla="*/ 4 h 9"/>
                <a:gd name="T28" fmla="*/ 0 w 10"/>
                <a:gd name="T29" fmla="*/ 6 h 9"/>
                <a:gd name="T30" fmla="*/ 1 w 10"/>
                <a:gd name="T31" fmla="*/ 7 h 9"/>
                <a:gd name="T32" fmla="*/ 1 w 10"/>
                <a:gd name="T33" fmla="*/ 7 h 9"/>
                <a:gd name="T34" fmla="*/ 2 w 10"/>
                <a:gd name="T35" fmla="*/ 8 h 9"/>
                <a:gd name="T36" fmla="*/ 3 w 10"/>
                <a:gd name="T37" fmla="*/ 8 h 9"/>
                <a:gd name="T38" fmla="*/ 3 w 10"/>
                <a:gd name="T39" fmla="*/ 8 h 9"/>
                <a:gd name="T40" fmla="*/ 4 w 10"/>
                <a:gd name="T41" fmla="*/ 8 h 9"/>
                <a:gd name="T42" fmla="*/ 5 w 10"/>
                <a:gd name="T43" fmla="*/ 9 h 9"/>
                <a:gd name="T44" fmla="*/ 5 w 10"/>
                <a:gd name="T45" fmla="*/ 8 h 9"/>
                <a:gd name="T46" fmla="*/ 5 w 10"/>
                <a:gd name="T47" fmla="*/ 8 h 9"/>
                <a:gd name="T48" fmla="*/ 6 w 10"/>
                <a:gd name="T49" fmla="*/ 7 h 9"/>
                <a:gd name="T50" fmla="*/ 7 w 10"/>
                <a:gd name="T51" fmla="*/ 8 h 9"/>
                <a:gd name="T52" fmla="*/ 7 w 10"/>
                <a:gd name="T53" fmla="*/ 7 h 9"/>
                <a:gd name="T54" fmla="*/ 7 w 10"/>
                <a:gd name="T55" fmla="*/ 7 h 9"/>
                <a:gd name="T56" fmla="*/ 8 w 10"/>
                <a:gd name="T57" fmla="*/ 6 h 9"/>
                <a:gd name="T58" fmla="*/ 9 w 10"/>
                <a:gd name="T59" fmla="*/ 6 h 9"/>
                <a:gd name="T60" fmla="*/ 9 w 10"/>
                <a:gd name="T61" fmla="*/ 5 h 9"/>
                <a:gd name="T62" fmla="*/ 9 w 10"/>
                <a:gd name="T63" fmla="*/ 4 h 9"/>
                <a:gd name="T64" fmla="*/ 10 w 10"/>
                <a:gd name="T65" fmla="*/ 4 h 9"/>
                <a:gd name="T66" fmla="*/ 10 w 10"/>
                <a:gd name="T67" fmla="*/ 3 h 9"/>
                <a:gd name="T68" fmla="*/ 10 w 10"/>
                <a:gd name="T69" fmla="*/ 2 h 9"/>
                <a:gd name="T70" fmla="*/ 10 w 10"/>
                <a:gd name="T71" fmla="*/ 1 h 9"/>
                <a:gd name="T72" fmla="*/ 9 w 10"/>
                <a:gd name="T73"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 h="9">
                  <a:moveTo>
                    <a:pt x="9" y="0"/>
                  </a:moveTo>
                  <a:cubicBezTo>
                    <a:pt x="8" y="0"/>
                    <a:pt x="8" y="0"/>
                    <a:pt x="8" y="0"/>
                  </a:cubicBezTo>
                  <a:cubicBezTo>
                    <a:pt x="8" y="1"/>
                    <a:pt x="8" y="1"/>
                    <a:pt x="8" y="1"/>
                  </a:cubicBezTo>
                  <a:cubicBezTo>
                    <a:pt x="8" y="1"/>
                    <a:pt x="7" y="0"/>
                    <a:pt x="7" y="0"/>
                  </a:cubicBezTo>
                  <a:cubicBezTo>
                    <a:pt x="6" y="0"/>
                    <a:pt x="6" y="0"/>
                    <a:pt x="6" y="0"/>
                  </a:cubicBezTo>
                  <a:cubicBezTo>
                    <a:pt x="6" y="0"/>
                    <a:pt x="6" y="0"/>
                    <a:pt x="6" y="0"/>
                  </a:cubicBezTo>
                  <a:cubicBezTo>
                    <a:pt x="5" y="1"/>
                    <a:pt x="5" y="1"/>
                    <a:pt x="5" y="1"/>
                  </a:cubicBezTo>
                  <a:cubicBezTo>
                    <a:pt x="4" y="1"/>
                    <a:pt x="4" y="1"/>
                    <a:pt x="4" y="1"/>
                  </a:cubicBezTo>
                  <a:cubicBezTo>
                    <a:pt x="3" y="1"/>
                    <a:pt x="3" y="1"/>
                    <a:pt x="3" y="1"/>
                  </a:cubicBezTo>
                  <a:cubicBezTo>
                    <a:pt x="3" y="1"/>
                    <a:pt x="3" y="1"/>
                    <a:pt x="3" y="1"/>
                  </a:cubicBezTo>
                  <a:cubicBezTo>
                    <a:pt x="2" y="2"/>
                    <a:pt x="2" y="2"/>
                    <a:pt x="2" y="2"/>
                  </a:cubicBezTo>
                  <a:cubicBezTo>
                    <a:pt x="1" y="3"/>
                    <a:pt x="1" y="3"/>
                    <a:pt x="1" y="3"/>
                  </a:cubicBezTo>
                  <a:cubicBezTo>
                    <a:pt x="0" y="4"/>
                    <a:pt x="0" y="4"/>
                    <a:pt x="0" y="4"/>
                  </a:cubicBezTo>
                  <a:cubicBezTo>
                    <a:pt x="0" y="4"/>
                    <a:pt x="0" y="4"/>
                    <a:pt x="0" y="4"/>
                  </a:cubicBezTo>
                  <a:cubicBezTo>
                    <a:pt x="0" y="6"/>
                    <a:pt x="0" y="6"/>
                    <a:pt x="0" y="6"/>
                  </a:cubicBezTo>
                  <a:cubicBezTo>
                    <a:pt x="1" y="7"/>
                    <a:pt x="1" y="7"/>
                    <a:pt x="1" y="7"/>
                  </a:cubicBezTo>
                  <a:cubicBezTo>
                    <a:pt x="1" y="7"/>
                    <a:pt x="1" y="7"/>
                    <a:pt x="1" y="7"/>
                  </a:cubicBezTo>
                  <a:cubicBezTo>
                    <a:pt x="2" y="8"/>
                    <a:pt x="2" y="8"/>
                    <a:pt x="2" y="8"/>
                  </a:cubicBezTo>
                  <a:cubicBezTo>
                    <a:pt x="3" y="8"/>
                    <a:pt x="3" y="8"/>
                    <a:pt x="3" y="8"/>
                  </a:cubicBezTo>
                  <a:cubicBezTo>
                    <a:pt x="3" y="8"/>
                    <a:pt x="3" y="8"/>
                    <a:pt x="3" y="8"/>
                  </a:cubicBezTo>
                  <a:cubicBezTo>
                    <a:pt x="4" y="8"/>
                    <a:pt x="4" y="8"/>
                    <a:pt x="4" y="8"/>
                  </a:cubicBezTo>
                  <a:cubicBezTo>
                    <a:pt x="5" y="9"/>
                    <a:pt x="5" y="9"/>
                    <a:pt x="5" y="9"/>
                  </a:cubicBezTo>
                  <a:cubicBezTo>
                    <a:pt x="5" y="8"/>
                    <a:pt x="5" y="8"/>
                    <a:pt x="5" y="8"/>
                  </a:cubicBezTo>
                  <a:cubicBezTo>
                    <a:pt x="5" y="8"/>
                    <a:pt x="5" y="8"/>
                    <a:pt x="5" y="8"/>
                  </a:cubicBezTo>
                  <a:cubicBezTo>
                    <a:pt x="6" y="7"/>
                    <a:pt x="6" y="7"/>
                    <a:pt x="6" y="7"/>
                  </a:cubicBezTo>
                  <a:cubicBezTo>
                    <a:pt x="7" y="8"/>
                    <a:pt x="7" y="8"/>
                    <a:pt x="7" y="8"/>
                  </a:cubicBezTo>
                  <a:cubicBezTo>
                    <a:pt x="7" y="7"/>
                    <a:pt x="7" y="7"/>
                    <a:pt x="7" y="7"/>
                  </a:cubicBezTo>
                  <a:cubicBezTo>
                    <a:pt x="7" y="7"/>
                    <a:pt x="7" y="7"/>
                    <a:pt x="7" y="7"/>
                  </a:cubicBezTo>
                  <a:cubicBezTo>
                    <a:pt x="8" y="6"/>
                    <a:pt x="8" y="6"/>
                    <a:pt x="8" y="6"/>
                  </a:cubicBezTo>
                  <a:cubicBezTo>
                    <a:pt x="9" y="6"/>
                    <a:pt x="9" y="6"/>
                    <a:pt x="9" y="6"/>
                  </a:cubicBezTo>
                  <a:cubicBezTo>
                    <a:pt x="9" y="5"/>
                    <a:pt x="9" y="5"/>
                    <a:pt x="9" y="5"/>
                  </a:cubicBezTo>
                  <a:cubicBezTo>
                    <a:pt x="9" y="4"/>
                    <a:pt x="9" y="4"/>
                    <a:pt x="9" y="4"/>
                  </a:cubicBezTo>
                  <a:cubicBezTo>
                    <a:pt x="10" y="4"/>
                    <a:pt x="10" y="4"/>
                    <a:pt x="10" y="4"/>
                  </a:cubicBezTo>
                  <a:cubicBezTo>
                    <a:pt x="10" y="3"/>
                    <a:pt x="10" y="3"/>
                    <a:pt x="10" y="3"/>
                  </a:cubicBezTo>
                  <a:cubicBezTo>
                    <a:pt x="10" y="2"/>
                    <a:pt x="10" y="2"/>
                    <a:pt x="10" y="2"/>
                  </a:cubicBezTo>
                  <a:cubicBezTo>
                    <a:pt x="10" y="1"/>
                    <a:pt x="10" y="1"/>
                    <a:pt x="10" y="1"/>
                  </a:cubicBezTo>
                  <a:lnTo>
                    <a:pt x="9"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7" name="Freeform 105"/>
            <p:cNvSpPr/>
            <p:nvPr/>
          </p:nvSpPr>
          <p:spPr bwMode="auto">
            <a:xfrm>
              <a:off x="6863335" y="2541400"/>
              <a:ext cx="1803925" cy="1183598"/>
            </a:xfrm>
            <a:custGeom>
              <a:avLst/>
              <a:gdLst>
                <a:gd name="T0" fmla="*/ 970 w 1007"/>
                <a:gd name="T1" fmla="*/ 118 h 678"/>
                <a:gd name="T2" fmla="*/ 937 w 1007"/>
                <a:gd name="T3" fmla="*/ 103 h 678"/>
                <a:gd name="T4" fmla="*/ 911 w 1007"/>
                <a:gd name="T5" fmla="*/ 85 h 678"/>
                <a:gd name="T6" fmla="*/ 874 w 1007"/>
                <a:gd name="T7" fmla="*/ 77 h 678"/>
                <a:gd name="T8" fmla="*/ 840 w 1007"/>
                <a:gd name="T9" fmla="*/ 33 h 678"/>
                <a:gd name="T10" fmla="*/ 815 w 1007"/>
                <a:gd name="T11" fmla="*/ 7 h 678"/>
                <a:gd name="T12" fmla="*/ 774 w 1007"/>
                <a:gd name="T13" fmla="*/ 0 h 678"/>
                <a:gd name="T14" fmla="*/ 733 w 1007"/>
                <a:gd name="T15" fmla="*/ 25 h 678"/>
                <a:gd name="T16" fmla="*/ 741 w 1007"/>
                <a:gd name="T17" fmla="*/ 66 h 678"/>
                <a:gd name="T18" fmla="*/ 711 w 1007"/>
                <a:gd name="T19" fmla="*/ 100 h 678"/>
                <a:gd name="T20" fmla="*/ 778 w 1007"/>
                <a:gd name="T21" fmla="*/ 159 h 678"/>
                <a:gd name="T22" fmla="*/ 733 w 1007"/>
                <a:gd name="T23" fmla="*/ 192 h 678"/>
                <a:gd name="T24" fmla="*/ 663 w 1007"/>
                <a:gd name="T25" fmla="*/ 226 h 678"/>
                <a:gd name="T26" fmla="*/ 578 w 1007"/>
                <a:gd name="T27" fmla="*/ 289 h 678"/>
                <a:gd name="T28" fmla="*/ 437 w 1007"/>
                <a:gd name="T29" fmla="*/ 274 h 678"/>
                <a:gd name="T30" fmla="*/ 374 w 1007"/>
                <a:gd name="T31" fmla="*/ 230 h 678"/>
                <a:gd name="T32" fmla="*/ 326 w 1007"/>
                <a:gd name="T33" fmla="*/ 185 h 678"/>
                <a:gd name="T34" fmla="*/ 281 w 1007"/>
                <a:gd name="T35" fmla="*/ 163 h 678"/>
                <a:gd name="T36" fmla="*/ 248 w 1007"/>
                <a:gd name="T37" fmla="*/ 166 h 678"/>
                <a:gd name="T38" fmla="*/ 204 w 1007"/>
                <a:gd name="T39" fmla="*/ 226 h 678"/>
                <a:gd name="T40" fmla="*/ 181 w 1007"/>
                <a:gd name="T41" fmla="*/ 252 h 678"/>
                <a:gd name="T42" fmla="*/ 137 w 1007"/>
                <a:gd name="T43" fmla="*/ 281 h 678"/>
                <a:gd name="T44" fmla="*/ 44 w 1007"/>
                <a:gd name="T45" fmla="*/ 296 h 678"/>
                <a:gd name="T46" fmla="*/ 30 w 1007"/>
                <a:gd name="T47" fmla="*/ 333 h 678"/>
                <a:gd name="T48" fmla="*/ 15 w 1007"/>
                <a:gd name="T49" fmla="*/ 382 h 678"/>
                <a:gd name="T50" fmla="*/ 48 w 1007"/>
                <a:gd name="T51" fmla="*/ 385 h 678"/>
                <a:gd name="T52" fmla="*/ 89 w 1007"/>
                <a:gd name="T53" fmla="*/ 400 h 678"/>
                <a:gd name="T54" fmla="*/ 148 w 1007"/>
                <a:gd name="T55" fmla="*/ 411 h 678"/>
                <a:gd name="T56" fmla="*/ 200 w 1007"/>
                <a:gd name="T57" fmla="*/ 482 h 678"/>
                <a:gd name="T58" fmla="*/ 237 w 1007"/>
                <a:gd name="T59" fmla="*/ 519 h 678"/>
                <a:gd name="T60" fmla="*/ 300 w 1007"/>
                <a:gd name="T61" fmla="*/ 534 h 678"/>
                <a:gd name="T62" fmla="*/ 370 w 1007"/>
                <a:gd name="T63" fmla="*/ 556 h 678"/>
                <a:gd name="T64" fmla="*/ 441 w 1007"/>
                <a:gd name="T65" fmla="*/ 549 h 678"/>
                <a:gd name="T66" fmla="*/ 500 w 1007"/>
                <a:gd name="T67" fmla="*/ 537 h 678"/>
                <a:gd name="T68" fmla="*/ 541 w 1007"/>
                <a:gd name="T69" fmla="*/ 589 h 678"/>
                <a:gd name="T70" fmla="*/ 548 w 1007"/>
                <a:gd name="T71" fmla="*/ 626 h 678"/>
                <a:gd name="T72" fmla="*/ 570 w 1007"/>
                <a:gd name="T73" fmla="*/ 660 h 678"/>
                <a:gd name="T74" fmla="*/ 611 w 1007"/>
                <a:gd name="T75" fmla="*/ 645 h 678"/>
                <a:gd name="T76" fmla="*/ 663 w 1007"/>
                <a:gd name="T77" fmla="*/ 634 h 678"/>
                <a:gd name="T78" fmla="*/ 711 w 1007"/>
                <a:gd name="T79" fmla="*/ 660 h 678"/>
                <a:gd name="T80" fmla="*/ 737 w 1007"/>
                <a:gd name="T81" fmla="*/ 678 h 678"/>
                <a:gd name="T82" fmla="*/ 748 w 1007"/>
                <a:gd name="T83" fmla="*/ 664 h 678"/>
                <a:gd name="T84" fmla="*/ 789 w 1007"/>
                <a:gd name="T85" fmla="*/ 641 h 678"/>
                <a:gd name="T86" fmla="*/ 822 w 1007"/>
                <a:gd name="T87" fmla="*/ 638 h 678"/>
                <a:gd name="T88" fmla="*/ 852 w 1007"/>
                <a:gd name="T89" fmla="*/ 619 h 678"/>
                <a:gd name="T90" fmla="*/ 874 w 1007"/>
                <a:gd name="T91" fmla="*/ 600 h 678"/>
                <a:gd name="T92" fmla="*/ 881 w 1007"/>
                <a:gd name="T93" fmla="*/ 586 h 678"/>
                <a:gd name="T94" fmla="*/ 889 w 1007"/>
                <a:gd name="T95" fmla="*/ 563 h 678"/>
                <a:gd name="T96" fmla="*/ 907 w 1007"/>
                <a:gd name="T97" fmla="*/ 537 h 678"/>
                <a:gd name="T98" fmla="*/ 907 w 1007"/>
                <a:gd name="T99" fmla="*/ 511 h 678"/>
                <a:gd name="T100" fmla="*/ 874 w 1007"/>
                <a:gd name="T101" fmla="*/ 500 h 678"/>
                <a:gd name="T102" fmla="*/ 852 w 1007"/>
                <a:gd name="T103" fmla="*/ 467 h 678"/>
                <a:gd name="T104" fmla="*/ 892 w 1007"/>
                <a:gd name="T105" fmla="*/ 459 h 678"/>
                <a:gd name="T106" fmla="*/ 848 w 1007"/>
                <a:gd name="T107" fmla="*/ 396 h 678"/>
                <a:gd name="T108" fmla="*/ 889 w 1007"/>
                <a:gd name="T109" fmla="*/ 370 h 678"/>
                <a:gd name="T110" fmla="*/ 844 w 1007"/>
                <a:gd name="T111" fmla="*/ 356 h 678"/>
                <a:gd name="T112" fmla="*/ 803 w 1007"/>
                <a:gd name="T113" fmla="*/ 345 h 678"/>
                <a:gd name="T114" fmla="*/ 837 w 1007"/>
                <a:gd name="T115" fmla="*/ 304 h 678"/>
                <a:gd name="T116" fmla="*/ 855 w 1007"/>
                <a:gd name="T117" fmla="*/ 319 h 678"/>
                <a:gd name="T118" fmla="*/ 870 w 1007"/>
                <a:gd name="T119" fmla="*/ 319 h 678"/>
                <a:gd name="T120" fmla="*/ 985 w 1007"/>
                <a:gd name="T121" fmla="*/ 233 h 678"/>
                <a:gd name="T122" fmla="*/ 985 w 1007"/>
                <a:gd name="T123" fmla="*/ 178 h 678"/>
                <a:gd name="T124" fmla="*/ 1003 w 1007"/>
                <a:gd name="T125" fmla="*/ 155 h 6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007" h="678">
                  <a:moveTo>
                    <a:pt x="1003" y="118"/>
                  </a:moveTo>
                  <a:lnTo>
                    <a:pt x="1003" y="115"/>
                  </a:lnTo>
                  <a:lnTo>
                    <a:pt x="1003" y="115"/>
                  </a:lnTo>
                  <a:lnTo>
                    <a:pt x="1000" y="111"/>
                  </a:lnTo>
                  <a:lnTo>
                    <a:pt x="1000" y="111"/>
                  </a:lnTo>
                  <a:lnTo>
                    <a:pt x="1000" y="107"/>
                  </a:lnTo>
                  <a:lnTo>
                    <a:pt x="1000" y="107"/>
                  </a:lnTo>
                  <a:lnTo>
                    <a:pt x="1000" y="103"/>
                  </a:lnTo>
                  <a:lnTo>
                    <a:pt x="996" y="103"/>
                  </a:lnTo>
                  <a:lnTo>
                    <a:pt x="992" y="103"/>
                  </a:lnTo>
                  <a:lnTo>
                    <a:pt x="992" y="103"/>
                  </a:lnTo>
                  <a:lnTo>
                    <a:pt x="989" y="103"/>
                  </a:lnTo>
                  <a:lnTo>
                    <a:pt x="985" y="103"/>
                  </a:lnTo>
                  <a:lnTo>
                    <a:pt x="985" y="103"/>
                  </a:lnTo>
                  <a:lnTo>
                    <a:pt x="985" y="107"/>
                  </a:lnTo>
                  <a:lnTo>
                    <a:pt x="981" y="107"/>
                  </a:lnTo>
                  <a:lnTo>
                    <a:pt x="981" y="107"/>
                  </a:lnTo>
                  <a:lnTo>
                    <a:pt x="981" y="111"/>
                  </a:lnTo>
                  <a:lnTo>
                    <a:pt x="977" y="111"/>
                  </a:lnTo>
                  <a:lnTo>
                    <a:pt x="974" y="111"/>
                  </a:lnTo>
                  <a:lnTo>
                    <a:pt x="974" y="115"/>
                  </a:lnTo>
                  <a:lnTo>
                    <a:pt x="974" y="115"/>
                  </a:lnTo>
                  <a:lnTo>
                    <a:pt x="970" y="118"/>
                  </a:lnTo>
                  <a:lnTo>
                    <a:pt x="970" y="118"/>
                  </a:lnTo>
                  <a:lnTo>
                    <a:pt x="970" y="122"/>
                  </a:lnTo>
                  <a:lnTo>
                    <a:pt x="970" y="122"/>
                  </a:lnTo>
                  <a:lnTo>
                    <a:pt x="966" y="122"/>
                  </a:lnTo>
                  <a:lnTo>
                    <a:pt x="963" y="126"/>
                  </a:lnTo>
                  <a:lnTo>
                    <a:pt x="963" y="126"/>
                  </a:lnTo>
                  <a:lnTo>
                    <a:pt x="959" y="126"/>
                  </a:lnTo>
                  <a:lnTo>
                    <a:pt x="959" y="126"/>
                  </a:lnTo>
                  <a:lnTo>
                    <a:pt x="955" y="126"/>
                  </a:lnTo>
                  <a:lnTo>
                    <a:pt x="955" y="126"/>
                  </a:lnTo>
                  <a:lnTo>
                    <a:pt x="952" y="122"/>
                  </a:lnTo>
                  <a:lnTo>
                    <a:pt x="952" y="122"/>
                  </a:lnTo>
                  <a:lnTo>
                    <a:pt x="948" y="126"/>
                  </a:lnTo>
                  <a:lnTo>
                    <a:pt x="944" y="126"/>
                  </a:lnTo>
                  <a:lnTo>
                    <a:pt x="944" y="122"/>
                  </a:lnTo>
                  <a:lnTo>
                    <a:pt x="944" y="118"/>
                  </a:lnTo>
                  <a:lnTo>
                    <a:pt x="940" y="118"/>
                  </a:lnTo>
                  <a:lnTo>
                    <a:pt x="937" y="115"/>
                  </a:lnTo>
                  <a:lnTo>
                    <a:pt x="937" y="115"/>
                  </a:lnTo>
                  <a:lnTo>
                    <a:pt x="940" y="111"/>
                  </a:lnTo>
                  <a:lnTo>
                    <a:pt x="940" y="111"/>
                  </a:lnTo>
                  <a:lnTo>
                    <a:pt x="937" y="107"/>
                  </a:lnTo>
                  <a:lnTo>
                    <a:pt x="937" y="103"/>
                  </a:lnTo>
                  <a:lnTo>
                    <a:pt x="937" y="103"/>
                  </a:lnTo>
                  <a:lnTo>
                    <a:pt x="933" y="103"/>
                  </a:lnTo>
                  <a:lnTo>
                    <a:pt x="933" y="100"/>
                  </a:lnTo>
                  <a:lnTo>
                    <a:pt x="937" y="100"/>
                  </a:lnTo>
                  <a:lnTo>
                    <a:pt x="937" y="96"/>
                  </a:lnTo>
                  <a:lnTo>
                    <a:pt x="937" y="96"/>
                  </a:lnTo>
                  <a:lnTo>
                    <a:pt x="933" y="96"/>
                  </a:lnTo>
                  <a:lnTo>
                    <a:pt x="933" y="100"/>
                  </a:lnTo>
                  <a:lnTo>
                    <a:pt x="929" y="100"/>
                  </a:lnTo>
                  <a:lnTo>
                    <a:pt x="929" y="100"/>
                  </a:lnTo>
                  <a:lnTo>
                    <a:pt x="926" y="100"/>
                  </a:lnTo>
                  <a:lnTo>
                    <a:pt x="926" y="96"/>
                  </a:lnTo>
                  <a:lnTo>
                    <a:pt x="922" y="96"/>
                  </a:lnTo>
                  <a:lnTo>
                    <a:pt x="922" y="96"/>
                  </a:lnTo>
                  <a:lnTo>
                    <a:pt x="918" y="96"/>
                  </a:lnTo>
                  <a:lnTo>
                    <a:pt x="918" y="92"/>
                  </a:lnTo>
                  <a:lnTo>
                    <a:pt x="918" y="92"/>
                  </a:lnTo>
                  <a:lnTo>
                    <a:pt x="915" y="92"/>
                  </a:lnTo>
                  <a:lnTo>
                    <a:pt x="915" y="92"/>
                  </a:lnTo>
                  <a:lnTo>
                    <a:pt x="915" y="89"/>
                  </a:lnTo>
                  <a:lnTo>
                    <a:pt x="911" y="89"/>
                  </a:lnTo>
                  <a:lnTo>
                    <a:pt x="911" y="89"/>
                  </a:lnTo>
                  <a:lnTo>
                    <a:pt x="911" y="85"/>
                  </a:lnTo>
                  <a:lnTo>
                    <a:pt x="907" y="85"/>
                  </a:lnTo>
                  <a:lnTo>
                    <a:pt x="907" y="85"/>
                  </a:lnTo>
                  <a:lnTo>
                    <a:pt x="907" y="89"/>
                  </a:lnTo>
                  <a:lnTo>
                    <a:pt x="903" y="85"/>
                  </a:lnTo>
                  <a:lnTo>
                    <a:pt x="903" y="89"/>
                  </a:lnTo>
                  <a:lnTo>
                    <a:pt x="903" y="89"/>
                  </a:lnTo>
                  <a:lnTo>
                    <a:pt x="900" y="89"/>
                  </a:lnTo>
                  <a:lnTo>
                    <a:pt x="900" y="85"/>
                  </a:lnTo>
                  <a:lnTo>
                    <a:pt x="896" y="85"/>
                  </a:lnTo>
                  <a:lnTo>
                    <a:pt x="892" y="85"/>
                  </a:lnTo>
                  <a:lnTo>
                    <a:pt x="892" y="85"/>
                  </a:lnTo>
                  <a:lnTo>
                    <a:pt x="892" y="81"/>
                  </a:lnTo>
                  <a:lnTo>
                    <a:pt x="892" y="81"/>
                  </a:lnTo>
                  <a:lnTo>
                    <a:pt x="892" y="81"/>
                  </a:lnTo>
                  <a:lnTo>
                    <a:pt x="889" y="85"/>
                  </a:lnTo>
                  <a:lnTo>
                    <a:pt x="885" y="81"/>
                  </a:lnTo>
                  <a:lnTo>
                    <a:pt x="885" y="85"/>
                  </a:lnTo>
                  <a:lnTo>
                    <a:pt x="885" y="81"/>
                  </a:lnTo>
                  <a:lnTo>
                    <a:pt x="881" y="85"/>
                  </a:lnTo>
                  <a:lnTo>
                    <a:pt x="881" y="81"/>
                  </a:lnTo>
                  <a:lnTo>
                    <a:pt x="878" y="81"/>
                  </a:lnTo>
                  <a:lnTo>
                    <a:pt x="878" y="81"/>
                  </a:lnTo>
                  <a:lnTo>
                    <a:pt x="874" y="77"/>
                  </a:lnTo>
                  <a:lnTo>
                    <a:pt x="870" y="74"/>
                  </a:lnTo>
                  <a:lnTo>
                    <a:pt x="870" y="70"/>
                  </a:lnTo>
                  <a:lnTo>
                    <a:pt x="870" y="70"/>
                  </a:lnTo>
                  <a:lnTo>
                    <a:pt x="866" y="70"/>
                  </a:lnTo>
                  <a:lnTo>
                    <a:pt x="866" y="66"/>
                  </a:lnTo>
                  <a:lnTo>
                    <a:pt x="866" y="66"/>
                  </a:lnTo>
                  <a:lnTo>
                    <a:pt x="866" y="63"/>
                  </a:lnTo>
                  <a:lnTo>
                    <a:pt x="863" y="63"/>
                  </a:lnTo>
                  <a:lnTo>
                    <a:pt x="863" y="59"/>
                  </a:lnTo>
                  <a:lnTo>
                    <a:pt x="859" y="55"/>
                  </a:lnTo>
                  <a:lnTo>
                    <a:pt x="855" y="51"/>
                  </a:lnTo>
                  <a:lnTo>
                    <a:pt x="855" y="48"/>
                  </a:lnTo>
                  <a:lnTo>
                    <a:pt x="852" y="48"/>
                  </a:lnTo>
                  <a:lnTo>
                    <a:pt x="852" y="48"/>
                  </a:lnTo>
                  <a:lnTo>
                    <a:pt x="848" y="48"/>
                  </a:lnTo>
                  <a:lnTo>
                    <a:pt x="852" y="44"/>
                  </a:lnTo>
                  <a:lnTo>
                    <a:pt x="852" y="44"/>
                  </a:lnTo>
                  <a:lnTo>
                    <a:pt x="848" y="44"/>
                  </a:lnTo>
                  <a:lnTo>
                    <a:pt x="848" y="40"/>
                  </a:lnTo>
                  <a:lnTo>
                    <a:pt x="844" y="40"/>
                  </a:lnTo>
                  <a:lnTo>
                    <a:pt x="844" y="37"/>
                  </a:lnTo>
                  <a:lnTo>
                    <a:pt x="844" y="33"/>
                  </a:lnTo>
                  <a:lnTo>
                    <a:pt x="840" y="33"/>
                  </a:lnTo>
                  <a:lnTo>
                    <a:pt x="837" y="29"/>
                  </a:lnTo>
                  <a:lnTo>
                    <a:pt x="837" y="29"/>
                  </a:lnTo>
                  <a:lnTo>
                    <a:pt x="837" y="25"/>
                  </a:lnTo>
                  <a:lnTo>
                    <a:pt x="837" y="25"/>
                  </a:lnTo>
                  <a:lnTo>
                    <a:pt x="833" y="25"/>
                  </a:lnTo>
                  <a:lnTo>
                    <a:pt x="833" y="25"/>
                  </a:lnTo>
                  <a:lnTo>
                    <a:pt x="833" y="22"/>
                  </a:lnTo>
                  <a:lnTo>
                    <a:pt x="833" y="22"/>
                  </a:lnTo>
                  <a:lnTo>
                    <a:pt x="833" y="18"/>
                  </a:lnTo>
                  <a:lnTo>
                    <a:pt x="829" y="18"/>
                  </a:lnTo>
                  <a:lnTo>
                    <a:pt x="829" y="14"/>
                  </a:lnTo>
                  <a:lnTo>
                    <a:pt x="829" y="14"/>
                  </a:lnTo>
                  <a:lnTo>
                    <a:pt x="829" y="14"/>
                  </a:lnTo>
                  <a:lnTo>
                    <a:pt x="826" y="14"/>
                  </a:lnTo>
                  <a:lnTo>
                    <a:pt x="822" y="14"/>
                  </a:lnTo>
                  <a:lnTo>
                    <a:pt x="822" y="11"/>
                  </a:lnTo>
                  <a:lnTo>
                    <a:pt x="822" y="11"/>
                  </a:lnTo>
                  <a:lnTo>
                    <a:pt x="822" y="11"/>
                  </a:lnTo>
                  <a:lnTo>
                    <a:pt x="822" y="7"/>
                  </a:lnTo>
                  <a:lnTo>
                    <a:pt x="818" y="11"/>
                  </a:lnTo>
                  <a:lnTo>
                    <a:pt x="818" y="7"/>
                  </a:lnTo>
                  <a:lnTo>
                    <a:pt x="818" y="7"/>
                  </a:lnTo>
                  <a:lnTo>
                    <a:pt x="815" y="7"/>
                  </a:lnTo>
                  <a:lnTo>
                    <a:pt x="818" y="7"/>
                  </a:lnTo>
                  <a:lnTo>
                    <a:pt x="815" y="3"/>
                  </a:lnTo>
                  <a:lnTo>
                    <a:pt x="815" y="3"/>
                  </a:lnTo>
                  <a:lnTo>
                    <a:pt x="811" y="3"/>
                  </a:lnTo>
                  <a:lnTo>
                    <a:pt x="811" y="3"/>
                  </a:lnTo>
                  <a:lnTo>
                    <a:pt x="807" y="3"/>
                  </a:lnTo>
                  <a:lnTo>
                    <a:pt x="807" y="3"/>
                  </a:lnTo>
                  <a:lnTo>
                    <a:pt x="803" y="3"/>
                  </a:lnTo>
                  <a:lnTo>
                    <a:pt x="803" y="3"/>
                  </a:lnTo>
                  <a:lnTo>
                    <a:pt x="803" y="3"/>
                  </a:lnTo>
                  <a:lnTo>
                    <a:pt x="803" y="7"/>
                  </a:lnTo>
                  <a:lnTo>
                    <a:pt x="800" y="3"/>
                  </a:lnTo>
                  <a:lnTo>
                    <a:pt x="800" y="3"/>
                  </a:lnTo>
                  <a:lnTo>
                    <a:pt x="796" y="3"/>
                  </a:lnTo>
                  <a:lnTo>
                    <a:pt x="792" y="3"/>
                  </a:lnTo>
                  <a:lnTo>
                    <a:pt x="792" y="3"/>
                  </a:lnTo>
                  <a:lnTo>
                    <a:pt x="789" y="0"/>
                  </a:lnTo>
                  <a:lnTo>
                    <a:pt x="785" y="0"/>
                  </a:lnTo>
                  <a:lnTo>
                    <a:pt x="781" y="0"/>
                  </a:lnTo>
                  <a:lnTo>
                    <a:pt x="781" y="0"/>
                  </a:lnTo>
                  <a:lnTo>
                    <a:pt x="778" y="0"/>
                  </a:lnTo>
                  <a:lnTo>
                    <a:pt x="778" y="0"/>
                  </a:lnTo>
                  <a:lnTo>
                    <a:pt x="774" y="0"/>
                  </a:lnTo>
                  <a:lnTo>
                    <a:pt x="770" y="0"/>
                  </a:lnTo>
                  <a:lnTo>
                    <a:pt x="770" y="0"/>
                  </a:lnTo>
                  <a:lnTo>
                    <a:pt x="770" y="3"/>
                  </a:lnTo>
                  <a:lnTo>
                    <a:pt x="766" y="3"/>
                  </a:lnTo>
                  <a:lnTo>
                    <a:pt x="763" y="3"/>
                  </a:lnTo>
                  <a:lnTo>
                    <a:pt x="759" y="3"/>
                  </a:lnTo>
                  <a:lnTo>
                    <a:pt x="759" y="3"/>
                  </a:lnTo>
                  <a:lnTo>
                    <a:pt x="755" y="3"/>
                  </a:lnTo>
                  <a:lnTo>
                    <a:pt x="755" y="7"/>
                  </a:lnTo>
                  <a:lnTo>
                    <a:pt x="752" y="7"/>
                  </a:lnTo>
                  <a:lnTo>
                    <a:pt x="748" y="7"/>
                  </a:lnTo>
                  <a:lnTo>
                    <a:pt x="748" y="7"/>
                  </a:lnTo>
                  <a:lnTo>
                    <a:pt x="748" y="7"/>
                  </a:lnTo>
                  <a:lnTo>
                    <a:pt x="744" y="7"/>
                  </a:lnTo>
                  <a:lnTo>
                    <a:pt x="741" y="7"/>
                  </a:lnTo>
                  <a:lnTo>
                    <a:pt x="737" y="11"/>
                  </a:lnTo>
                  <a:lnTo>
                    <a:pt x="737" y="11"/>
                  </a:lnTo>
                  <a:lnTo>
                    <a:pt x="737" y="14"/>
                  </a:lnTo>
                  <a:lnTo>
                    <a:pt x="733" y="18"/>
                  </a:lnTo>
                  <a:lnTo>
                    <a:pt x="733" y="18"/>
                  </a:lnTo>
                  <a:lnTo>
                    <a:pt x="733" y="22"/>
                  </a:lnTo>
                  <a:lnTo>
                    <a:pt x="733" y="22"/>
                  </a:lnTo>
                  <a:lnTo>
                    <a:pt x="733" y="25"/>
                  </a:lnTo>
                  <a:lnTo>
                    <a:pt x="733" y="25"/>
                  </a:lnTo>
                  <a:lnTo>
                    <a:pt x="737" y="25"/>
                  </a:lnTo>
                  <a:lnTo>
                    <a:pt x="741" y="25"/>
                  </a:lnTo>
                  <a:lnTo>
                    <a:pt x="741" y="25"/>
                  </a:lnTo>
                  <a:lnTo>
                    <a:pt x="744" y="25"/>
                  </a:lnTo>
                  <a:lnTo>
                    <a:pt x="744" y="29"/>
                  </a:lnTo>
                  <a:lnTo>
                    <a:pt x="748" y="29"/>
                  </a:lnTo>
                  <a:lnTo>
                    <a:pt x="748" y="33"/>
                  </a:lnTo>
                  <a:lnTo>
                    <a:pt x="748" y="33"/>
                  </a:lnTo>
                  <a:lnTo>
                    <a:pt x="752" y="37"/>
                  </a:lnTo>
                  <a:lnTo>
                    <a:pt x="748" y="40"/>
                  </a:lnTo>
                  <a:lnTo>
                    <a:pt x="748" y="40"/>
                  </a:lnTo>
                  <a:lnTo>
                    <a:pt x="744" y="44"/>
                  </a:lnTo>
                  <a:lnTo>
                    <a:pt x="744" y="48"/>
                  </a:lnTo>
                  <a:lnTo>
                    <a:pt x="744" y="48"/>
                  </a:lnTo>
                  <a:lnTo>
                    <a:pt x="741" y="51"/>
                  </a:lnTo>
                  <a:lnTo>
                    <a:pt x="741" y="55"/>
                  </a:lnTo>
                  <a:lnTo>
                    <a:pt x="741" y="55"/>
                  </a:lnTo>
                  <a:lnTo>
                    <a:pt x="741" y="59"/>
                  </a:lnTo>
                  <a:lnTo>
                    <a:pt x="741" y="63"/>
                  </a:lnTo>
                  <a:lnTo>
                    <a:pt x="744" y="63"/>
                  </a:lnTo>
                  <a:lnTo>
                    <a:pt x="744" y="66"/>
                  </a:lnTo>
                  <a:lnTo>
                    <a:pt x="741" y="66"/>
                  </a:lnTo>
                  <a:lnTo>
                    <a:pt x="741" y="70"/>
                  </a:lnTo>
                  <a:lnTo>
                    <a:pt x="744" y="70"/>
                  </a:lnTo>
                  <a:lnTo>
                    <a:pt x="744" y="77"/>
                  </a:lnTo>
                  <a:lnTo>
                    <a:pt x="741" y="77"/>
                  </a:lnTo>
                  <a:lnTo>
                    <a:pt x="741" y="81"/>
                  </a:lnTo>
                  <a:lnTo>
                    <a:pt x="744" y="81"/>
                  </a:lnTo>
                  <a:lnTo>
                    <a:pt x="744" y="81"/>
                  </a:lnTo>
                  <a:lnTo>
                    <a:pt x="744" y="81"/>
                  </a:lnTo>
                  <a:lnTo>
                    <a:pt x="748" y="81"/>
                  </a:lnTo>
                  <a:lnTo>
                    <a:pt x="748" y="85"/>
                  </a:lnTo>
                  <a:lnTo>
                    <a:pt x="748" y="89"/>
                  </a:lnTo>
                  <a:lnTo>
                    <a:pt x="744" y="92"/>
                  </a:lnTo>
                  <a:lnTo>
                    <a:pt x="737" y="92"/>
                  </a:lnTo>
                  <a:lnTo>
                    <a:pt x="733" y="92"/>
                  </a:lnTo>
                  <a:lnTo>
                    <a:pt x="726" y="100"/>
                  </a:lnTo>
                  <a:lnTo>
                    <a:pt x="726" y="100"/>
                  </a:lnTo>
                  <a:lnTo>
                    <a:pt x="722" y="100"/>
                  </a:lnTo>
                  <a:lnTo>
                    <a:pt x="718" y="100"/>
                  </a:lnTo>
                  <a:lnTo>
                    <a:pt x="715" y="100"/>
                  </a:lnTo>
                  <a:lnTo>
                    <a:pt x="715" y="96"/>
                  </a:lnTo>
                  <a:lnTo>
                    <a:pt x="711" y="96"/>
                  </a:lnTo>
                  <a:lnTo>
                    <a:pt x="711" y="100"/>
                  </a:lnTo>
                  <a:lnTo>
                    <a:pt x="711" y="100"/>
                  </a:lnTo>
                  <a:lnTo>
                    <a:pt x="707" y="122"/>
                  </a:lnTo>
                  <a:lnTo>
                    <a:pt x="707" y="126"/>
                  </a:lnTo>
                  <a:lnTo>
                    <a:pt x="707" y="129"/>
                  </a:lnTo>
                  <a:lnTo>
                    <a:pt x="707" y="133"/>
                  </a:lnTo>
                  <a:lnTo>
                    <a:pt x="703" y="140"/>
                  </a:lnTo>
                  <a:lnTo>
                    <a:pt x="707" y="144"/>
                  </a:lnTo>
                  <a:lnTo>
                    <a:pt x="715" y="148"/>
                  </a:lnTo>
                  <a:lnTo>
                    <a:pt x="722" y="144"/>
                  </a:lnTo>
                  <a:lnTo>
                    <a:pt x="726" y="144"/>
                  </a:lnTo>
                  <a:lnTo>
                    <a:pt x="733" y="144"/>
                  </a:lnTo>
                  <a:lnTo>
                    <a:pt x="737" y="148"/>
                  </a:lnTo>
                  <a:lnTo>
                    <a:pt x="741" y="144"/>
                  </a:lnTo>
                  <a:lnTo>
                    <a:pt x="741" y="140"/>
                  </a:lnTo>
                  <a:lnTo>
                    <a:pt x="741" y="137"/>
                  </a:lnTo>
                  <a:lnTo>
                    <a:pt x="744" y="137"/>
                  </a:lnTo>
                  <a:lnTo>
                    <a:pt x="748" y="133"/>
                  </a:lnTo>
                  <a:lnTo>
                    <a:pt x="755" y="137"/>
                  </a:lnTo>
                  <a:lnTo>
                    <a:pt x="759" y="140"/>
                  </a:lnTo>
                  <a:lnTo>
                    <a:pt x="766" y="144"/>
                  </a:lnTo>
                  <a:lnTo>
                    <a:pt x="770" y="152"/>
                  </a:lnTo>
                  <a:lnTo>
                    <a:pt x="774" y="155"/>
                  </a:lnTo>
                  <a:lnTo>
                    <a:pt x="778" y="159"/>
                  </a:lnTo>
                  <a:lnTo>
                    <a:pt x="778" y="159"/>
                  </a:lnTo>
                  <a:lnTo>
                    <a:pt x="778" y="163"/>
                  </a:lnTo>
                  <a:lnTo>
                    <a:pt x="774" y="163"/>
                  </a:lnTo>
                  <a:lnTo>
                    <a:pt x="774" y="166"/>
                  </a:lnTo>
                  <a:lnTo>
                    <a:pt x="774" y="166"/>
                  </a:lnTo>
                  <a:lnTo>
                    <a:pt x="770" y="166"/>
                  </a:lnTo>
                  <a:lnTo>
                    <a:pt x="770" y="166"/>
                  </a:lnTo>
                  <a:lnTo>
                    <a:pt x="766" y="166"/>
                  </a:lnTo>
                  <a:lnTo>
                    <a:pt x="766" y="166"/>
                  </a:lnTo>
                  <a:lnTo>
                    <a:pt x="759" y="166"/>
                  </a:lnTo>
                  <a:lnTo>
                    <a:pt x="759" y="166"/>
                  </a:lnTo>
                  <a:lnTo>
                    <a:pt x="755" y="170"/>
                  </a:lnTo>
                  <a:lnTo>
                    <a:pt x="752" y="174"/>
                  </a:lnTo>
                  <a:lnTo>
                    <a:pt x="748" y="174"/>
                  </a:lnTo>
                  <a:lnTo>
                    <a:pt x="744" y="174"/>
                  </a:lnTo>
                  <a:lnTo>
                    <a:pt x="744" y="174"/>
                  </a:lnTo>
                  <a:lnTo>
                    <a:pt x="744" y="178"/>
                  </a:lnTo>
                  <a:lnTo>
                    <a:pt x="741" y="178"/>
                  </a:lnTo>
                  <a:lnTo>
                    <a:pt x="741" y="178"/>
                  </a:lnTo>
                  <a:lnTo>
                    <a:pt x="737" y="178"/>
                  </a:lnTo>
                  <a:lnTo>
                    <a:pt x="737" y="178"/>
                  </a:lnTo>
                  <a:lnTo>
                    <a:pt x="733" y="185"/>
                  </a:lnTo>
                  <a:lnTo>
                    <a:pt x="733" y="189"/>
                  </a:lnTo>
                  <a:lnTo>
                    <a:pt x="733" y="192"/>
                  </a:lnTo>
                  <a:lnTo>
                    <a:pt x="733" y="192"/>
                  </a:lnTo>
                  <a:lnTo>
                    <a:pt x="729" y="192"/>
                  </a:lnTo>
                  <a:lnTo>
                    <a:pt x="722" y="200"/>
                  </a:lnTo>
                  <a:lnTo>
                    <a:pt x="718" y="200"/>
                  </a:lnTo>
                  <a:lnTo>
                    <a:pt x="711" y="196"/>
                  </a:lnTo>
                  <a:lnTo>
                    <a:pt x="711" y="200"/>
                  </a:lnTo>
                  <a:lnTo>
                    <a:pt x="707" y="204"/>
                  </a:lnTo>
                  <a:lnTo>
                    <a:pt x="703" y="207"/>
                  </a:lnTo>
                  <a:lnTo>
                    <a:pt x="700" y="207"/>
                  </a:lnTo>
                  <a:lnTo>
                    <a:pt x="700" y="211"/>
                  </a:lnTo>
                  <a:lnTo>
                    <a:pt x="696" y="215"/>
                  </a:lnTo>
                  <a:lnTo>
                    <a:pt x="696" y="215"/>
                  </a:lnTo>
                  <a:lnTo>
                    <a:pt x="692" y="211"/>
                  </a:lnTo>
                  <a:lnTo>
                    <a:pt x="689" y="211"/>
                  </a:lnTo>
                  <a:lnTo>
                    <a:pt x="685" y="211"/>
                  </a:lnTo>
                  <a:lnTo>
                    <a:pt x="681" y="207"/>
                  </a:lnTo>
                  <a:lnTo>
                    <a:pt x="674" y="207"/>
                  </a:lnTo>
                  <a:lnTo>
                    <a:pt x="670" y="207"/>
                  </a:lnTo>
                  <a:lnTo>
                    <a:pt x="666" y="211"/>
                  </a:lnTo>
                  <a:lnTo>
                    <a:pt x="663" y="215"/>
                  </a:lnTo>
                  <a:lnTo>
                    <a:pt x="663" y="222"/>
                  </a:lnTo>
                  <a:lnTo>
                    <a:pt x="663" y="222"/>
                  </a:lnTo>
                  <a:lnTo>
                    <a:pt x="663" y="226"/>
                  </a:lnTo>
                  <a:lnTo>
                    <a:pt x="670" y="230"/>
                  </a:lnTo>
                  <a:lnTo>
                    <a:pt x="678" y="233"/>
                  </a:lnTo>
                  <a:lnTo>
                    <a:pt x="678" y="237"/>
                  </a:lnTo>
                  <a:lnTo>
                    <a:pt x="674" y="237"/>
                  </a:lnTo>
                  <a:lnTo>
                    <a:pt x="674" y="241"/>
                  </a:lnTo>
                  <a:lnTo>
                    <a:pt x="666" y="248"/>
                  </a:lnTo>
                  <a:lnTo>
                    <a:pt x="663" y="255"/>
                  </a:lnTo>
                  <a:lnTo>
                    <a:pt x="659" y="259"/>
                  </a:lnTo>
                  <a:lnTo>
                    <a:pt x="655" y="259"/>
                  </a:lnTo>
                  <a:lnTo>
                    <a:pt x="652" y="263"/>
                  </a:lnTo>
                  <a:lnTo>
                    <a:pt x="648" y="263"/>
                  </a:lnTo>
                  <a:lnTo>
                    <a:pt x="644" y="263"/>
                  </a:lnTo>
                  <a:lnTo>
                    <a:pt x="641" y="267"/>
                  </a:lnTo>
                  <a:lnTo>
                    <a:pt x="633" y="267"/>
                  </a:lnTo>
                  <a:lnTo>
                    <a:pt x="626" y="267"/>
                  </a:lnTo>
                  <a:lnTo>
                    <a:pt x="622" y="270"/>
                  </a:lnTo>
                  <a:lnTo>
                    <a:pt x="618" y="270"/>
                  </a:lnTo>
                  <a:lnTo>
                    <a:pt x="607" y="274"/>
                  </a:lnTo>
                  <a:lnTo>
                    <a:pt x="596" y="278"/>
                  </a:lnTo>
                  <a:lnTo>
                    <a:pt x="592" y="281"/>
                  </a:lnTo>
                  <a:lnTo>
                    <a:pt x="585" y="289"/>
                  </a:lnTo>
                  <a:lnTo>
                    <a:pt x="581" y="289"/>
                  </a:lnTo>
                  <a:lnTo>
                    <a:pt x="578" y="289"/>
                  </a:lnTo>
                  <a:lnTo>
                    <a:pt x="574" y="289"/>
                  </a:lnTo>
                  <a:lnTo>
                    <a:pt x="574" y="285"/>
                  </a:lnTo>
                  <a:lnTo>
                    <a:pt x="574" y="285"/>
                  </a:lnTo>
                  <a:lnTo>
                    <a:pt x="566" y="285"/>
                  </a:lnTo>
                  <a:lnTo>
                    <a:pt x="559" y="289"/>
                  </a:lnTo>
                  <a:lnTo>
                    <a:pt x="555" y="285"/>
                  </a:lnTo>
                  <a:lnTo>
                    <a:pt x="548" y="285"/>
                  </a:lnTo>
                  <a:lnTo>
                    <a:pt x="541" y="281"/>
                  </a:lnTo>
                  <a:lnTo>
                    <a:pt x="529" y="278"/>
                  </a:lnTo>
                  <a:lnTo>
                    <a:pt x="522" y="270"/>
                  </a:lnTo>
                  <a:lnTo>
                    <a:pt x="518" y="270"/>
                  </a:lnTo>
                  <a:lnTo>
                    <a:pt x="507" y="270"/>
                  </a:lnTo>
                  <a:lnTo>
                    <a:pt x="496" y="270"/>
                  </a:lnTo>
                  <a:lnTo>
                    <a:pt x="496" y="270"/>
                  </a:lnTo>
                  <a:lnTo>
                    <a:pt x="492" y="270"/>
                  </a:lnTo>
                  <a:lnTo>
                    <a:pt x="492" y="274"/>
                  </a:lnTo>
                  <a:lnTo>
                    <a:pt x="485" y="274"/>
                  </a:lnTo>
                  <a:lnTo>
                    <a:pt x="478" y="274"/>
                  </a:lnTo>
                  <a:lnTo>
                    <a:pt x="467" y="274"/>
                  </a:lnTo>
                  <a:lnTo>
                    <a:pt x="455" y="274"/>
                  </a:lnTo>
                  <a:lnTo>
                    <a:pt x="448" y="274"/>
                  </a:lnTo>
                  <a:lnTo>
                    <a:pt x="441" y="274"/>
                  </a:lnTo>
                  <a:lnTo>
                    <a:pt x="437" y="274"/>
                  </a:lnTo>
                  <a:lnTo>
                    <a:pt x="433" y="274"/>
                  </a:lnTo>
                  <a:lnTo>
                    <a:pt x="429" y="267"/>
                  </a:lnTo>
                  <a:lnTo>
                    <a:pt x="429" y="263"/>
                  </a:lnTo>
                  <a:lnTo>
                    <a:pt x="426" y="259"/>
                  </a:lnTo>
                  <a:lnTo>
                    <a:pt x="422" y="255"/>
                  </a:lnTo>
                  <a:lnTo>
                    <a:pt x="422" y="252"/>
                  </a:lnTo>
                  <a:lnTo>
                    <a:pt x="422" y="252"/>
                  </a:lnTo>
                  <a:lnTo>
                    <a:pt x="418" y="248"/>
                  </a:lnTo>
                  <a:lnTo>
                    <a:pt x="415" y="248"/>
                  </a:lnTo>
                  <a:lnTo>
                    <a:pt x="415" y="248"/>
                  </a:lnTo>
                  <a:lnTo>
                    <a:pt x="415" y="244"/>
                  </a:lnTo>
                  <a:lnTo>
                    <a:pt x="415" y="244"/>
                  </a:lnTo>
                  <a:lnTo>
                    <a:pt x="411" y="244"/>
                  </a:lnTo>
                  <a:lnTo>
                    <a:pt x="411" y="244"/>
                  </a:lnTo>
                  <a:lnTo>
                    <a:pt x="407" y="244"/>
                  </a:lnTo>
                  <a:lnTo>
                    <a:pt x="404" y="241"/>
                  </a:lnTo>
                  <a:lnTo>
                    <a:pt x="396" y="237"/>
                  </a:lnTo>
                  <a:lnTo>
                    <a:pt x="392" y="237"/>
                  </a:lnTo>
                  <a:lnTo>
                    <a:pt x="392" y="237"/>
                  </a:lnTo>
                  <a:lnTo>
                    <a:pt x="389" y="237"/>
                  </a:lnTo>
                  <a:lnTo>
                    <a:pt x="389" y="233"/>
                  </a:lnTo>
                  <a:lnTo>
                    <a:pt x="385" y="233"/>
                  </a:lnTo>
                  <a:lnTo>
                    <a:pt x="374" y="230"/>
                  </a:lnTo>
                  <a:lnTo>
                    <a:pt x="370" y="230"/>
                  </a:lnTo>
                  <a:lnTo>
                    <a:pt x="370" y="230"/>
                  </a:lnTo>
                  <a:lnTo>
                    <a:pt x="367" y="230"/>
                  </a:lnTo>
                  <a:lnTo>
                    <a:pt x="359" y="230"/>
                  </a:lnTo>
                  <a:lnTo>
                    <a:pt x="341" y="230"/>
                  </a:lnTo>
                  <a:lnTo>
                    <a:pt x="337" y="226"/>
                  </a:lnTo>
                  <a:lnTo>
                    <a:pt x="333" y="222"/>
                  </a:lnTo>
                  <a:lnTo>
                    <a:pt x="333" y="218"/>
                  </a:lnTo>
                  <a:lnTo>
                    <a:pt x="333" y="215"/>
                  </a:lnTo>
                  <a:lnTo>
                    <a:pt x="337" y="215"/>
                  </a:lnTo>
                  <a:lnTo>
                    <a:pt x="337" y="215"/>
                  </a:lnTo>
                  <a:lnTo>
                    <a:pt x="337" y="211"/>
                  </a:lnTo>
                  <a:lnTo>
                    <a:pt x="337" y="207"/>
                  </a:lnTo>
                  <a:lnTo>
                    <a:pt x="337" y="204"/>
                  </a:lnTo>
                  <a:lnTo>
                    <a:pt x="337" y="204"/>
                  </a:lnTo>
                  <a:lnTo>
                    <a:pt x="337" y="200"/>
                  </a:lnTo>
                  <a:lnTo>
                    <a:pt x="337" y="200"/>
                  </a:lnTo>
                  <a:lnTo>
                    <a:pt x="333" y="196"/>
                  </a:lnTo>
                  <a:lnTo>
                    <a:pt x="330" y="192"/>
                  </a:lnTo>
                  <a:lnTo>
                    <a:pt x="330" y="192"/>
                  </a:lnTo>
                  <a:lnTo>
                    <a:pt x="326" y="189"/>
                  </a:lnTo>
                  <a:lnTo>
                    <a:pt x="326" y="189"/>
                  </a:lnTo>
                  <a:lnTo>
                    <a:pt x="326" y="185"/>
                  </a:lnTo>
                  <a:lnTo>
                    <a:pt x="322" y="181"/>
                  </a:lnTo>
                  <a:lnTo>
                    <a:pt x="322" y="181"/>
                  </a:lnTo>
                  <a:lnTo>
                    <a:pt x="318" y="178"/>
                  </a:lnTo>
                  <a:lnTo>
                    <a:pt x="318" y="178"/>
                  </a:lnTo>
                  <a:lnTo>
                    <a:pt x="315" y="174"/>
                  </a:lnTo>
                  <a:lnTo>
                    <a:pt x="315" y="174"/>
                  </a:lnTo>
                  <a:lnTo>
                    <a:pt x="311" y="174"/>
                  </a:lnTo>
                  <a:lnTo>
                    <a:pt x="307" y="178"/>
                  </a:lnTo>
                  <a:lnTo>
                    <a:pt x="307" y="178"/>
                  </a:lnTo>
                  <a:lnTo>
                    <a:pt x="307" y="178"/>
                  </a:lnTo>
                  <a:lnTo>
                    <a:pt x="304" y="174"/>
                  </a:lnTo>
                  <a:lnTo>
                    <a:pt x="304" y="174"/>
                  </a:lnTo>
                  <a:lnTo>
                    <a:pt x="300" y="174"/>
                  </a:lnTo>
                  <a:lnTo>
                    <a:pt x="296" y="174"/>
                  </a:lnTo>
                  <a:lnTo>
                    <a:pt x="296" y="174"/>
                  </a:lnTo>
                  <a:lnTo>
                    <a:pt x="292" y="178"/>
                  </a:lnTo>
                  <a:lnTo>
                    <a:pt x="292" y="178"/>
                  </a:lnTo>
                  <a:lnTo>
                    <a:pt x="289" y="174"/>
                  </a:lnTo>
                  <a:lnTo>
                    <a:pt x="289" y="174"/>
                  </a:lnTo>
                  <a:lnTo>
                    <a:pt x="289" y="170"/>
                  </a:lnTo>
                  <a:lnTo>
                    <a:pt x="285" y="170"/>
                  </a:lnTo>
                  <a:lnTo>
                    <a:pt x="281" y="166"/>
                  </a:lnTo>
                  <a:lnTo>
                    <a:pt x="281" y="163"/>
                  </a:lnTo>
                  <a:lnTo>
                    <a:pt x="278" y="163"/>
                  </a:lnTo>
                  <a:lnTo>
                    <a:pt x="278" y="163"/>
                  </a:lnTo>
                  <a:lnTo>
                    <a:pt x="274" y="159"/>
                  </a:lnTo>
                  <a:lnTo>
                    <a:pt x="274" y="159"/>
                  </a:lnTo>
                  <a:lnTo>
                    <a:pt x="274" y="155"/>
                  </a:lnTo>
                  <a:lnTo>
                    <a:pt x="274" y="159"/>
                  </a:lnTo>
                  <a:lnTo>
                    <a:pt x="274" y="159"/>
                  </a:lnTo>
                  <a:lnTo>
                    <a:pt x="274" y="159"/>
                  </a:lnTo>
                  <a:lnTo>
                    <a:pt x="270" y="155"/>
                  </a:lnTo>
                  <a:lnTo>
                    <a:pt x="270" y="155"/>
                  </a:lnTo>
                  <a:lnTo>
                    <a:pt x="270" y="152"/>
                  </a:lnTo>
                  <a:lnTo>
                    <a:pt x="270" y="152"/>
                  </a:lnTo>
                  <a:lnTo>
                    <a:pt x="270" y="152"/>
                  </a:lnTo>
                  <a:lnTo>
                    <a:pt x="267" y="152"/>
                  </a:lnTo>
                  <a:lnTo>
                    <a:pt x="263" y="148"/>
                  </a:lnTo>
                  <a:lnTo>
                    <a:pt x="263" y="152"/>
                  </a:lnTo>
                  <a:lnTo>
                    <a:pt x="263" y="152"/>
                  </a:lnTo>
                  <a:lnTo>
                    <a:pt x="259" y="155"/>
                  </a:lnTo>
                  <a:lnTo>
                    <a:pt x="255" y="159"/>
                  </a:lnTo>
                  <a:lnTo>
                    <a:pt x="255" y="163"/>
                  </a:lnTo>
                  <a:lnTo>
                    <a:pt x="255" y="163"/>
                  </a:lnTo>
                  <a:lnTo>
                    <a:pt x="252" y="166"/>
                  </a:lnTo>
                  <a:lnTo>
                    <a:pt x="248" y="166"/>
                  </a:lnTo>
                  <a:lnTo>
                    <a:pt x="244" y="170"/>
                  </a:lnTo>
                  <a:lnTo>
                    <a:pt x="244" y="174"/>
                  </a:lnTo>
                  <a:lnTo>
                    <a:pt x="244" y="178"/>
                  </a:lnTo>
                  <a:lnTo>
                    <a:pt x="248" y="185"/>
                  </a:lnTo>
                  <a:lnTo>
                    <a:pt x="252" y="189"/>
                  </a:lnTo>
                  <a:lnTo>
                    <a:pt x="252" y="192"/>
                  </a:lnTo>
                  <a:lnTo>
                    <a:pt x="248" y="196"/>
                  </a:lnTo>
                  <a:lnTo>
                    <a:pt x="244" y="196"/>
                  </a:lnTo>
                  <a:lnTo>
                    <a:pt x="241" y="200"/>
                  </a:lnTo>
                  <a:lnTo>
                    <a:pt x="237" y="200"/>
                  </a:lnTo>
                  <a:lnTo>
                    <a:pt x="237" y="200"/>
                  </a:lnTo>
                  <a:lnTo>
                    <a:pt x="237" y="196"/>
                  </a:lnTo>
                  <a:lnTo>
                    <a:pt x="233" y="196"/>
                  </a:lnTo>
                  <a:lnTo>
                    <a:pt x="226" y="200"/>
                  </a:lnTo>
                  <a:lnTo>
                    <a:pt x="222" y="200"/>
                  </a:lnTo>
                  <a:lnTo>
                    <a:pt x="215" y="196"/>
                  </a:lnTo>
                  <a:lnTo>
                    <a:pt x="211" y="196"/>
                  </a:lnTo>
                  <a:lnTo>
                    <a:pt x="211" y="196"/>
                  </a:lnTo>
                  <a:lnTo>
                    <a:pt x="207" y="204"/>
                  </a:lnTo>
                  <a:lnTo>
                    <a:pt x="207" y="207"/>
                  </a:lnTo>
                  <a:lnTo>
                    <a:pt x="207" y="211"/>
                  </a:lnTo>
                  <a:lnTo>
                    <a:pt x="204" y="218"/>
                  </a:lnTo>
                  <a:lnTo>
                    <a:pt x="204" y="226"/>
                  </a:lnTo>
                  <a:lnTo>
                    <a:pt x="204" y="230"/>
                  </a:lnTo>
                  <a:lnTo>
                    <a:pt x="207" y="230"/>
                  </a:lnTo>
                  <a:lnTo>
                    <a:pt x="211" y="230"/>
                  </a:lnTo>
                  <a:lnTo>
                    <a:pt x="207" y="233"/>
                  </a:lnTo>
                  <a:lnTo>
                    <a:pt x="207" y="237"/>
                  </a:lnTo>
                  <a:lnTo>
                    <a:pt x="207" y="237"/>
                  </a:lnTo>
                  <a:lnTo>
                    <a:pt x="204" y="237"/>
                  </a:lnTo>
                  <a:lnTo>
                    <a:pt x="200" y="237"/>
                  </a:lnTo>
                  <a:lnTo>
                    <a:pt x="200" y="237"/>
                  </a:lnTo>
                  <a:lnTo>
                    <a:pt x="196" y="237"/>
                  </a:lnTo>
                  <a:lnTo>
                    <a:pt x="193" y="237"/>
                  </a:lnTo>
                  <a:lnTo>
                    <a:pt x="185" y="241"/>
                  </a:lnTo>
                  <a:lnTo>
                    <a:pt x="181" y="241"/>
                  </a:lnTo>
                  <a:lnTo>
                    <a:pt x="178" y="241"/>
                  </a:lnTo>
                  <a:lnTo>
                    <a:pt x="178" y="241"/>
                  </a:lnTo>
                  <a:lnTo>
                    <a:pt x="174" y="241"/>
                  </a:lnTo>
                  <a:lnTo>
                    <a:pt x="170" y="244"/>
                  </a:lnTo>
                  <a:lnTo>
                    <a:pt x="170" y="244"/>
                  </a:lnTo>
                  <a:lnTo>
                    <a:pt x="174" y="248"/>
                  </a:lnTo>
                  <a:lnTo>
                    <a:pt x="178" y="248"/>
                  </a:lnTo>
                  <a:lnTo>
                    <a:pt x="181" y="248"/>
                  </a:lnTo>
                  <a:lnTo>
                    <a:pt x="181" y="248"/>
                  </a:lnTo>
                  <a:lnTo>
                    <a:pt x="181" y="252"/>
                  </a:lnTo>
                  <a:lnTo>
                    <a:pt x="181" y="255"/>
                  </a:lnTo>
                  <a:lnTo>
                    <a:pt x="181" y="259"/>
                  </a:lnTo>
                  <a:lnTo>
                    <a:pt x="185" y="259"/>
                  </a:lnTo>
                  <a:lnTo>
                    <a:pt x="185" y="263"/>
                  </a:lnTo>
                  <a:lnTo>
                    <a:pt x="189" y="267"/>
                  </a:lnTo>
                  <a:lnTo>
                    <a:pt x="189" y="270"/>
                  </a:lnTo>
                  <a:lnTo>
                    <a:pt x="193" y="270"/>
                  </a:lnTo>
                  <a:lnTo>
                    <a:pt x="193" y="278"/>
                  </a:lnTo>
                  <a:lnTo>
                    <a:pt x="189" y="278"/>
                  </a:lnTo>
                  <a:lnTo>
                    <a:pt x="189" y="281"/>
                  </a:lnTo>
                  <a:lnTo>
                    <a:pt x="193" y="285"/>
                  </a:lnTo>
                  <a:lnTo>
                    <a:pt x="189" y="285"/>
                  </a:lnTo>
                  <a:lnTo>
                    <a:pt x="189" y="289"/>
                  </a:lnTo>
                  <a:lnTo>
                    <a:pt x="189" y="289"/>
                  </a:lnTo>
                  <a:lnTo>
                    <a:pt x="189" y="293"/>
                  </a:lnTo>
                  <a:lnTo>
                    <a:pt x="185" y="296"/>
                  </a:lnTo>
                  <a:lnTo>
                    <a:pt x="178" y="293"/>
                  </a:lnTo>
                  <a:lnTo>
                    <a:pt x="170" y="285"/>
                  </a:lnTo>
                  <a:lnTo>
                    <a:pt x="167" y="285"/>
                  </a:lnTo>
                  <a:lnTo>
                    <a:pt x="159" y="285"/>
                  </a:lnTo>
                  <a:lnTo>
                    <a:pt x="152" y="285"/>
                  </a:lnTo>
                  <a:lnTo>
                    <a:pt x="144" y="285"/>
                  </a:lnTo>
                  <a:lnTo>
                    <a:pt x="137" y="281"/>
                  </a:lnTo>
                  <a:lnTo>
                    <a:pt x="130" y="285"/>
                  </a:lnTo>
                  <a:lnTo>
                    <a:pt x="126" y="285"/>
                  </a:lnTo>
                  <a:lnTo>
                    <a:pt x="122" y="285"/>
                  </a:lnTo>
                  <a:lnTo>
                    <a:pt x="118" y="285"/>
                  </a:lnTo>
                  <a:lnTo>
                    <a:pt x="115" y="289"/>
                  </a:lnTo>
                  <a:lnTo>
                    <a:pt x="107" y="285"/>
                  </a:lnTo>
                  <a:lnTo>
                    <a:pt x="100" y="285"/>
                  </a:lnTo>
                  <a:lnTo>
                    <a:pt x="96" y="285"/>
                  </a:lnTo>
                  <a:lnTo>
                    <a:pt x="93" y="285"/>
                  </a:lnTo>
                  <a:lnTo>
                    <a:pt x="89" y="285"/>
                  </a:lnTo>
                  <a:lnTo>
                    <a:pt x="85" y="285"/>
                  </a:lnTo>
                  <a:lnTo>
                    <a:pt x="81" y="285"/>
                  </a:lnTo>
                  <a:lnTo>
                    <a:pt x="81" y="285"/>
                  </a:lnTo>
                  <a:lnTo>
                    <a:pt x="81" y="289"/>
                  </a:lnTo>
                  <a:lnTo>
                    <a:pt x="81" y="293"/>
                  </a:lnTo>
                  <a:lnTo>
                    <a:pt x="81" y="296"/>
                  </a:lnTo>
                  <a:lnTo>
                    <a:pt x="78" y="296"/>
                  </a:lnTo>
                  <a:lnTo>
                    <a:pt x="67" y="296"/>
                  </a:lnTo>
                  <a:lnTo>
                    <a:pt x="56" y="296"/>
                  </a:lnTo>
                  <a:lnTo>
                    <a:pt x="52" y="293"/>
                  </a:lnTo>
                  <a:lnTo>
                    <a:pt x="44" y="293"/>
                  </a:lnTo>
                  <a:lnTo>
                    <a:pt x="44" y="296"/>
                  </a:lnTo>
                  <a:lnTo>
                    <a:pt x="44" y="296"/>
                  </a:lnTo>
                  <a:lnTo>
                    <a:pt x="41" y="300"/>
                  </a:lnTo>
                  <a:lnTo>
                    <a:pt x="41" y="300"/>
                  </a:lnTo>
                  <a:lnTo>
                    <a:pt x="41" y="300"/>
                  </a:lnTo>
                  <a:lnTo>
                    <a:pt x="41" y="304"/>
                  </a:lnTo>
                  <a:lnTo>
                    <a:pt x="37" y="311"/>
                  </a:lnTo>
                  <a:lnTo>
                    <a:pt x="33" y="315"/>
                  </a:lnTo>
                  <a:lnTo>
                    <a:pt x="37" y="319"/>
                  </a:lnTo>
                  <a:lnTo>
                    <a:pt x="44" y="319"/>
                  </a:lnTo>
                  <a:lnTo>
                    <a:pt x="48" y="322"/>
                  </a:lnTo>
                  <a:lnTo>
                    <a:pt x="52" y="322"/>
                  </a:lnTo>
                  <a:lnTo>
                    <a:pt x="52" y="319"/>
                  </a:lnTo>
                  <a:lnTo>
                    <a:pt x="52" y="315"/>
                  </a:lnTo>
                  <a:lnTo>
                    <a:pt x="56" y="315"/>
                  </a:lnTo>
                  <a:lnTo>
                    <a:pt x="63" y="322"/>
                  </a:lnTo>
                  <a:lnTo>
                    <a:pt x="63" y="326"/>
                  </a:lnTo>
                  <a:lnTo>
                    <a:pt x="59" y="330"/>
                  </a:lnTo>
                  <a:lnTo>
                    <a:pt x="56" y="330"/>
                  </a:lnTo>
                  <a:lnTo>
                    <a:pt x="48" y="330"/>
                  </a:lnTo>
                  <a:lnTo>
                    <a:pt x="44" y="330"/>
                  </a:lnTo>
                  <a:lnTo>
                    <a:pt x="41" y="326"/>
                  </a:lnTo>
                  <a:lnTo>
                    <a:pt x="37" y="330"/>
                  </a:lnTo>
                  <a:lnTo>
                    <a:pt x="33" y="330"/>
                  </a:lnTo>
                  <a:lnTo>
                    <a:pt x="30" y="333"/>
                  </a:lnTo>
                  <a:lnTo>
                    <a:pt x="26" y="333"/>
                  </a:lnTo>
                  <a:lnTo>
                    <a:pt x="26" y="337"/>
                  </a:lnTo>
                  <a:lnTo>
                    <a:pt x="30" y="341"/>
                  </a:lnTo>
                  <a:lnTo>
                    <a:pt x="30" y="341"/>
                  </a:lnTo>
                  <a:lnTo>
                    <a:pt x="22" y="345"/>
                  </a:lnTo>
                  <a:lnTo>
                    <a:pt x="15" y="345"/>
                  </a:lnTo>
                  <a:lnTo>
                    <a:pt x="18" y="348"/>
                  </a:lnTo>
                  <a:lnTo>
                    <a:pt x="18" y="348"/>
                  </a:lnTo>
                  <a:lnTo>
                    <a:pt x="11" y="352"/>
                  </a:lnTo>
                  <a:lnTo>
                    <a:pt x="11" y="356"/>
                  </a:lnTo>
                  <a:lnTo>
                    <a:pt x="7" y="356"/>
                  </a:lnTo>
                  <a:lnTo>
                    <a:pt x="4" y="356"/>
                  </a:lnTo>
                  <a:lnTo>
                    <a:pt x="0" y="356"/>
                  </a:lnTo>
                  <a:lnTo>
                    <a:pt x="0" y="363"/>
                  </a:lnTo>
                  <a:lnTo>
                    <a:pt x="4" y="367"/>
                  </a:lnTo>
                  <a:lnTo>
                    <a:pt x="7" y="367"/>
                  </a:lnTo>
                  <a:lnTo>
                    <a:pt x="11" y="367"/>
                  </a:lnTo>
                  <a:lnTo>
                    <a:pt x="11" y="370"/>
                  </a:lnTo>
                  <a:lnTo>
                    <a:pt x="11" y="370"/>
                  </a:lnTo>
                  <a:lnTo>
                    <a:pt x="11" y="378"/>
                  </a:lnTo>
                  <a:lnTo>
                    <a:pt x="15" y="378"/>
                  </a:lnTo>
                  <a:lnTo>
                    <a:pt x="15" y="382"/>
                  </a:lnTo>
                  <a:lnTo>
                    <a:pt x="15" y="382"/>
                  </a:lnTo>
                  <a:lnTo>
                    <a:pt x="11" y="389"/>
                  </a:lnTo>
                  <a:lnTo>
                    <a:pt x="7" y="400"/>
                  </a:lnTo>
                  <a:lnTo>
                    <a:pt x="7" y="400"/>
                  </a:lnTo>
                  <a:lnTo>
                    <a:pt x="11" y="404"/>
                  </a:lnTo>
                  <a:lnTo>
                    <a:pt x="15" y="404"/>
                  </a:lnTo>
                  <a:lnTo>
                    <a:pt x="18" y="404"/>
                  </a:lnTo>
                  <a:lnTo>
                    <a:pt x="22" y="400"/>
                  </a:lnTo>
                  <a:lnTo>
                    <a:pt x="26" y="400"/>
                  </a:lnTo>
                  <a:lnTo>
                    <a:pt x="26" y="396"/>
                  </a:lnTo>
                  <a:lnTo>
                    <a:pt x="30" y="396"/>
                  </a:lnTo>
                  <a:lnTo>
                    <a:pt x="30" y="396"/>
                  </a:lnTo>
                  <a:lnTo>
                    <a:pt x="33" y="400"/>
                  </a:lnTo>
                  <a:lnTo>
                    <a:pt x="37" y="400"/>
                  </a:lnTo>
                  <a:lnTo>
                    <a:pt x="37" y="396"/>
                  </a:lnTo>
                  <a:lnTo>
                    <a:pt x="37" y="396"/>
                  </a:lnTo>
                  <a:lnTo>
                    <a:pt x="37" y="393"/>
                  </a:lnTo>
                  <a:lnTo>
                    <a:pt x="41" y="393"/>
                  </a:lnTo>
                  <a:lnTo>
                    <a:pt x="41" y="393"/>
                  </a:lnTo>
                  <a:lnTo>
                    <a:pt x="41" y="393"/>
                  </a:lnTo>
                  <a:lnTo>
                    <a:pt x="44" y="393"/>
                  </a:lnTo>
                  <a:lnTo>
                    <a:pt x="48" y="393"/>
                  </a:lnTo>
                  <a:lnTo>
                    <a:pt x="48" y="389"/>
                  </a:lnTo>
                  <a:lnTo>
                    <a:pt x="48" y="385"/>
                  </a:lnTo>
                  <a:lnTo>
                    <a:pt x="48" y="385"/>
                  </a:lnTo>
                  <a:lnTo>
                    <a:pt x="52" y="382"/>
                  </a:lnTo>
                  <a:lnTo>
                    <a:pt x="52" y="378"/>
                  </a:lnTo>
                  <a:lnTo>
                    <a:pt x="52" y="374"/>
                  </a:lnTo>
                  <a:lnTo>
                    <a:pt x="59" y="374"/>
                  </a:lnTo>
                  <a:lnTo>
                    <a:pt x="59" y="378"/>
                  </a:lnTo>
                  <a:lnTo>
                    <a:pt x="63" y="378"/>
                  </a:lnTo>
                  <a:lnTo>
                    <a:pt x="63" y="382"/>
                  </a:lnTo>
                  <a:lnTo>
                    <a:pt x="63" y="385"/>
                  </a:lnTo>
                  <a:lnTo>
                    <a:pt x="63" y="385"/>
                  </a:lnTo>
                  <a:lnTo>
                    <a:pt x="67" y="385"/>
                  </a:lnTo>
                  <a:lnTo>
                    <a:pt x="67" y="389"/>
                  </a:lnTo>
                  <a:lnTo>
                    <a:pt x="67" y="393"/>
                  </a:lnTo>
                  <a:lnTo>
                    <a:pt x="67" y="396"/>
                  </a:lnTo>
                  <a:lnTo>
                    <a:pt x="67" y="404"/>
                  </a:lnTo>
                  <a:lnTo>
                    <a:pt x="70" y="404"/>
                  </a:lnTo>
                  <a:lnTo>
                    <a:pt x="70" y="408"/>
                  </a:lnTo>
                  <a:lnTo>
                    <a:pt x="74" y="408"/>
                  </a:lnTo>
                  <a:lnTo>
                    <a:pt x="78" y="408"/>
                  </a:lnTo>
                  <a:lnTo>
                    <a:pt x="81" y="408"/>
                  </a:lnTo>
                  <a:lnTo>
                    <a:pt x="81" y="404"/>
                  </a:lnTo>
                  <a:lnTo>
                    <a:pt x="85" y="404"/>
                  </a:lnTo>
                  <a:lnTo>
                    <a:pt x="89" y="400"/>
                  </a:lnTo>
                  <a:lnTo>
                    <a:pt x="89" y="396"/>
                  </a:lnTo>
                  <a:lnTo>
                    <a:pt x="93" y="396"/>
                  </a:lnTo>
                  <a:lnTo>
                    <a:pt x="100" y="393"/>
                  </a:lnTo>
                  <a:lnTo>
                    <a:pt x="104" y="389"/>
                  </a:lnTo>
                  <a:lnTo>
                    <a:pt x="104" y="393"/>
                  </a:lnTo>
                  <a:lnTo>
                    <a:pt x="111" y="393"/>
                  </a:lnTo>
                  <a:lnTo>
                    <a:pt x="115" y="389"/>
                  </a:lnTo>
                  <a:lnTo>
                    <a:pt x="122" y="389"/>
                  </a:lnTo>
                  <a:lnTo>
                    <a:pt x="122" y="393"/>
                  </a:lnTo>
                  <a:lnTo>
                    <a:pt x="115" y="396"/>
                  </a:lnTo>
                  <a:lnTo>
                    <a:pt x="118" y="396"/>
                  </a:lnTo>
                  <a:lnTo>
                    <a:pt x="118" y="396"/>
                  </a:lnTo>
                  <a:lnTo>
                    <a:pt x="118" y="396"/>
                  </a:lnTo>
                  <a:lnTo>
                    <a:pt x="122" y="396"/>
                  </a:lnTo>
                  <a:lnTo>
                    <a:pt x="126" y="400"/>
                  </a:lnTo>
                  <a:lnTo>
                    <a:pt x="126" y="396"/>
                  </a:lnTo>
                  <a:lnTo>
                    <a:pt x="130" y="396"/>
                  </a:lnTo>
                  <a:lnTo>
                    <a:pt x="133" y="396"/>
                  </a:lnTo>
                  <a:lnTo>
                    <a:pt x="133" y="396"/>
                  </a:lnTo>
                  <a:lnTo>
                    <a:pt x="137" y="396"/>
                  </a:lnTo>
                  <a:lnTo>
                    <a:pt x="137" y="396"/>
                  </a:lnTo>
                  <a:lnTo>
                    <a:pt x="141" y="404"/>
                  </a:lnTo>
                  <a:lnTo>
                    <a:pt x="148" y="411"/>
                  </a:lnTo>
                  <a:lnTo>
                    <a:pt x="152" y="415"/>
                  </a:lnTo>
                  <a:lnTo>
                    <a:pt x="152" y="419"/>
                  </a:lnTo>
                  <a:lnTo>
                    <a:pt x="155" y="419"/>
                  </a:lnTo>
                  <a:lnTo>
                    <a:pt x="155" y="422"/>
                  </a:lnTo>
                  <a:lnTo>
                    <a:pt x="163" y="422"/>
                  </a:lnTo>
                  <a:lnTo>
                    <a:pt x="170" y="422"/>
                  </a:lnTo>
                  <a:lnTo>
                    <a:pt x="170" y="422"/>
                  </a:lnTo>
                  <a:lnTo>
                    <a:pt x="174" y="426"/>
                  </a:lnTo>
                  <a:lnTo>
                    <a:pt x="178" y="430"/>
                  </a:lnTo>
                  <a:lnTo>
                    <a:pt x="185" y="430"/>
                  </a:lnTo>
                  <a:lnTo>
                    <a:pt x="189" y="437"/>
                  </a:lnTo>
                  <a:lnTo>
                    <a:pt x="193" y="445"/>
                  </a:lnTo>
                  <a:lnTo>
                    <a:pt x="196" y="445"/>
                  </a:lnTo>
                  <a:lnTo>
                    <a:pt x="200" y="448"/>
                  </a:lnTo>
                  <a:lnTo>
                    <a:pt x="200" y="456"/>
                  </a:lnTo>
                  <a:lnTo>
                    <a:pt x="204" y="463"/>
                  </a:lnTo>
                  <a:lnTo>
                    <a:pt x="207" y="463"/>
                  </a:lnTo>
                  <a:lnTo>
                    <a:pt x="207" y="471"/>
                  </a:lnTo>
                  <a:lnTo>
                    <a:pt x="211" y="474"/>
                  </a:lnTo>
                  <a:lnTo>
                    <a:pt x="207" y="478"/>
                  </a:lnTo>
                  <a:lnTo>
                    <a:pt x="207" y="478"/>
                  </a:lnTo>
                  <a:lnTo>
                    <a:pt x="204" y="478"/>
                  </a:lnTo>
                  <a:lnTo>
                    <a:pt x="200" y="482"/>
                  </a:lnTo>
                  <a:lnTo>
                    <a:pt x="200" y="482"/>
                  </a:lnTo>
                  <a:lnTo>
                    <a:pt x="200" y="482"/>
                  </a:lnTo>
                  <a:lnTo>
                    <a:pt x="200" y="485"/>
                  </a:lnTo>
                  <a:lnTo>
                    <a:pt x="204" y="489"/>
                  </a:lnTo>
                  <a:lnTo>
                    <a:pt x="204" y="493"/>
                  </a:lnTo>
                  <a:lnTo>
                    <a:pt x="207" y="497"/>
                  </a:lnTo>
                  <a:lnTo>
                    <a:pt x="204" y="497"/>
                  </a:lnTo>
                  <a:lnTo>
                    <a:pt x="207" y="500"/>
                  </a:lnTo>
                  <a:lnTo>
                    <a:pt x="207" y="500"/>
                  </a:lnTo>
                  <a:lnTo>
                    <a:pt x="207" y="504"/>
                  </a:lnTo>
                  <a:lnTo>
                    <a:pt x="211" y="504"/>
                  </a:lnTo>
                  <a:lnTo>
                    <a:pt x="211" y="508"/>
                  </a:lnTo>
                  <a:lnTo>
                    <a:pt x="215" y="508"/>
                  </a:lnTo>
                  <a:lnTo>
                    <a:pt x="218" y="508"/>
                  </a:lnTo>
                  <a:lnTo>
                    <a:pt x="222" y="508"/>
                  </a:lnTo>
                  <a:lnTo>
                    <a:pt x="222" y="508"/>
                  </a:lnTo>
                  <a:lnTo>
                    <a:pt x="226" y="508"/>
                  </a:lnTo>
                  <a:lnTo>
                    <a:pt x="230" y="511"/>
                  </a:lnTo>
                  <a:lnTo>
                    <a:pt x="233" y="511"/>
                  </a:lnTo>
                  <a:lnTo>
                    <a:pt x="233" y="515"/>
                  </a:lnTo>
                  <a:lnTo>
                    <a:pt x="237" y="515"/>
                  </a:lnTo>
                  <a:lnTo>
                    <a:pt x="237" y="519"/>
                  </a:lnTo>
                  <a:lnTo>
                    <a:pt x="237" y="519"/>
                  </a:lnTo>
                  <a:lnTo>
                    <a:pt x="237" y="519"/>
                  </a:lnTo>
                  <a:lnTo>
                    <a:pt x="244" y="519"/>
                  </a:lnTo>
                  <a:lnTo>
                    <a:pt x="244" y="523"/>
                  </a:lnTo>
                  <a:lnTo>
                    <a:pt x="248" y="523"/>
                  </a:lnTo>
                  <a:lnTo>
                    <a:pt x="248" y="523"/>
                  </a:lnTo>
                  <a:lnTo>
                    <a:pt x="252" y="519"/>
                  </a:lnTo>
                  <a:lnTo>
                    <a:pt x="255" y="519"/>
                  </a:lnTo>
                  <a:lnTo>
                    <a:pt x="263" y="523"/>
                  </a:lnTo>
                  <a:lnTo>
                    <a:pt x="263" y="523"/>
                  </a:lnTo>
                  <a:lnTo>
                    <a:pt x="267" y="523"/>
                  </a:lnTo>
                  <a:lnTo>
                    <a:pt x="270" y="523"/>
                  </a:lnTo>
                  <a:lnTo>
                    <a:pt x="274" y="530"/>
                  </a:lnTo>
                  <a:lnTo>
                    <a:pt x="278" y="530"/>
                  </a:lnTo>
                  <a:lnTo>
                    <a:pt x="281" y="530"/>
                  </a:lnTo>
                  <a:lnTo>
                    <a:pt x="285" y="534"/>
                  </a:lnTo>
                  <a:lnTo>
                    <a:pt x="285" y="537"/>
                  </a:lnTo>
                  <a:lnTo>
                    <a:pt x="289" y="537"/>
                  </a:lnTo>
                  <a:lnTo>
                    <a:pt x="289" y="537"/>
                  </a:lnTo>
                  <a:lnTo>
                    <a:pt x="289" y="534"/>
                  </a:lnTo>
                  <a:lnTo>
                    <a:pt x="292" y="534"/>
                  </a:lnTo>
                  <a:lnTo>
                    <a:pt x="292" y="534"/>
                  </a:lnTo>
                  <a:lnTo>
                    <a:pt x="296" y="534"/>
                  </a:lnTo>
                  <a:lnTo>
                    <a:pt x="300" y="534"/>
                  </a:lnTo>
                  <a:lnTo>
                    <a:pt x="300" y="541"/>
                  </a:lnTo>
                  <a:lnTo>
                    <a:pt x="304" y="541"/>
                  </a:lnTo>
                  <a:lnTo>
                    <a:pt x="311" y="541"/>
                  </a:lnTo>
                  <a:lnTo>
                    <a:pt x="315" y="541"/>
                  </a:lnTo>
                  <a:lnTo>
                    <a:pt x="311" y="549"/>
                  </a:lnTo>
                  <a:lnTo>
                    <a:pt x="315" y="552"/>
                  </a:lnTo>
                  <a:lnTo>
                    <a:pt x="318" y="552"/>
                  </a:lnTo>
                  <a:lnTo>
                    <a:pt x="322" y="552"/>
                  </a:lnTo>
                  <a:lnTo>
                    <a:pt x="322" y="552"/>
                  </a:lnTo>
                  <a:lnTo>
                    <a:pt x="326" y="552"/>
                  </a:lnTo>
                  <a:lnTo>
                    <a:pt x="330" y="549"/>
                  </a:lnTo>
                  <a:lnTo>
                    <a:pt x="337" y="549"/>
                  </a:lnTo>
                  <a:lnTo>
                    <a:pt x="341" y="549"/>
                  </a:lnTo>
                  <a:lnTo>
                    <a:pt x="341" y="552"/>
                  </a:lnTo>
                  <a:lnTo>
                    <a:pt x="348" y="556"/>
                  </a:lnTo>
                  <a:lnTo>
                    <a:pt x="348" y="560"/>
                  </a:lnTo>
                  <a:lnTo>
                    <a:pt x="352" y="560"/>
                  </a:lnTo>
                  <a:lnTo>
                    <a:pt x="355" y="560"/>
                  </a:lnTo>
                  <a:lnTo>
                    <a:pt x="359" y="560"/>
                  </a:lnTo>
                  <a:lnTo>
                    <a:pt x="363" y="556"/>
                  </a:lnTo>
                  <a:lnTo>
                    <a:pt x="367" y="556"/>
                  </a:lnTo>
                  <a:lnTo>
                    <a:pt x="367" y="560"/>
                  </a:lnTo>
                  <a:lnTo>
                    <a:pt x="370" y="556"/>
                  </a:lnTo>
                  <a:lnTo>
                    <a:pt x="374" y="556"/>
                  </a:lnTo>
                  <a:lnTo>
                    <a:pt x="374" y="560"/>
                  </a:lnTo>
                  <a:lnTo>
                    <a:pt x="374" y="563"/>
                  </a:lnTo>
                  <a:lnTo>
                    <a:pt x="378" y="563"/>
                  </a:lnTo>
                  <a:lnTo>
                    <a:pt x="378" y="563"/>
                  </a:lnTo>
                  <a:lnTo>
                    <a:pt x="381" y="563"/>
                  </a:lnTo>
                  <a:lnTo>
                    <a:pt x="385" y="556"/>
                  </a:lnTo>
                  <a:lnTo>
                    <a:pt x="392" y="552"/>
                  </a:lnTo>
                  <a:lnTo>
                    <a:pt x="400" y="552"/>
                  </a:lnTo>
                  <a:lnTo>
                    <a:pt x="400" y="552"/>
                  </a:lnTo>
                  <a:lnTo>
                    <a:pt x="407" y="556"/>
                  </a:lnTo>
                  <a:lnTo>
                    <a:pt x="411" y="556"/>
                  </a:lnTo>
                  <a:lnTo>
                    <a:pt x="415" y="552"/>
                  </a:lnTo>
                  <a:lnTo>
                    <a:pt x="418" y="556"/>
                  </a:lnTo>
                  <a:lnTo>
                    <a:pt x="422" y="556"/>
                  </a:lnTo>
                  <a:lnTo>
                    <a:pt x="422" y="556"/>
                  </a:lnTo>
                  <a:lnTo>
                    <a:pt x="426" y="556"/>
                  </a:lnTo>
                  <a:lnTo>
                    <a:pt x="429" y="556"/>
                  </a:lnTo>
                  <a:lnTo>
                    <a:pt x="433" y="556"/>
                  </a:lnTo>
                  <a:lnTo>
                    <a:pt x="437" y="552"/>
                  </a:lnTo>
                  <a:lnTo>
                    <a:pt x="437" y="552"/>
                  </a:lnTo>
                  <a:lnTo>
                    <a:pt x="441" y="552"/>
                  </a:lnTo>
                  <a:lnTo>
                    <a:pt x="441" y="549"/>
                  </a:lnTo>
                  <a:lnTo>
                    <a:pt x="444" y="549"/>
                  </a:lnTo>
                  <a:lnTo>
                    <a:pt x="444" y="545"/>
                  </a:lnTo>
                  <a:lnTo>
                    <a:pt x="448" y="541"/>
                  </a:lnTo>
                  <a:lnTo>
                    <a:pt x="452" y="541"/>
                  </a:lnTo>
                  <a:lnTo>
                    <a:pt x="459" y="541"/>
                  </a:lnTo>
                  <a:lnTo>
                    <a:pt x="463" y="537"/>
                  </a:lnTo>
                  <a:lnTo>
                    <a:pt x="463" y="534"/>
                  </a:lnTo>
                  <a:lnTo>
                    <a:pt x="463" y="534"/>
                  </a:lnTo>
                  <a:lnTo>
                    <a:pt x="467" y="530"/>
                  </a:lnTo>
                  <a:lnTo>
                    <a:pt x="470" y="534"/>
                  </a:lnTo>
                  <a:lnTo>
                    <a:pt x="474" y="534"/>
                  </a:lnTo>
                  <a:lnTo>
                    <a:pt x="481" y="534"/>
                  </a:lnTo>
                  <a:lnTo>
                    <a:pt x="481" y="534"/>
                  </a:lnTo>
                  <a:lnTo>
                    <a:pt x="481" y="530"/>
                  </a:lnTo>
                  <a:lnTo>
                    <a:pt x="489" y="526"/>
                  </a:lnTo>
                  <a:lnTo>
                    <a:pt x="492" y="526"/>
                  </a:lnTo>
                  <a:lnTo>
                    <a:pt x="492" y="530"/>
                  </a:lnTo>
                  <a:lnTo>
                    <a:pt x="496" y="530"/>
                  </a:lnTo>
                  <a:lnTo>
                    <a:pt x="496" y="530"/>
                  </a:lnTo>
                  <a:lnTo>
                    <a:pt x="492" y="534"/>
                  </a:lnTo>
                  <a:lnTo>
                    <a:pt x="496" y="537"/>
                  </a:lnTo>
                  <a:lnTo>
                    <a:pt x="496" y="537"/>
                  </a:lnTo>
                  <a:lnTo>
                    <a:pt x="500" y="537"/>
                  </a:lnTo>
                  <a:lnTo>
                    <a:pt x="500" y="537"/>
                  </a:lnTo>
                  <a:lnTo>
                    <a:pt x="504" y="541"/>
                  </a:lnTo>
                  <a:lnTo>
                    <a:pt x="504" y="545"/>
                  </a:lnTo>
                  <a:lnTo>
                    <a:pt x="500" y="545"/>
                  </a:lnTo>
                  <a:lnTo>
                    <a:pt x="500" y="549"/>
                  </a:lnTo>
                  <a:lnTo>
                    <a:pt x="504" y="549"/>
                  </a:lnTo>
                  <a:lnTo>
                    <a:pt x="507" y="549"/>
                  </a:lnTo>
                  <a:lnTo>
                    <a:pt x="511" y="549"/>
                  </a:lnTo>
                  <a:lnTo>
                    <a:pt x="511" y="552"/>
                  </a:lnTo>
                  <a:lnTo>
                    <a:pt x="515" y="552"/>
                  </a:lnTo>
                  <a:lnTo>
                    <a:pt x="518" y="552"/>
                  </a:lnTo>
                  <a:lnTo>
                    <a:pt x="522" y="552"/>
                  </a:lnTo>
                  <a:lnTo>
                    <a:pt x="526" y="552"/>
                  </a:lnTo>
                  <a:lnTo>
                    <a:pt x="526" y="556"/>
                  </a:lnTo>
                  <a:lnTo>
                    <a:pt x="529" y="556"/>
                  </a:lnTo>
                  <a:lnTo>
                    <a:pt x="529" y="560"/>
                  </a:lnTo>
                  <a:lnTo>
                    <a:pt x="533" y="560"/>
                  </a:lnTo>
                  <a:lnTo>
                    <a:pt x="537" y="563"/>
                  </a:lnTo>
                  <a:lnTo>
                    <a:pt x="537" y="567"/>
                  </a:lnTo>
                  <a:lnTo>
                    <a:pt x="541" y="574"/>
                  </a:lnTo>
                  <a:lnTo>
                    <a:pt x="541" y="578"/>
                  </a:lnTo>
                  <a:lnTo>
                    <a:pt x="541" y="586"/>
                  </a:lnTo>
                  <a:lnTo>
                    <a:pt x="541" y="589"/>
                  </a:lnTo>
                  <a:lnTo>
                    <a:pt x="537" y="589"/>
                  </a:lnTo>
                  <a:lnTo>
                    <a:pt x="537" y="589"/>
                  </a:lnTo>
                  <a:lnTo>
                    <a:pt x="533" y="593"/>
                  </a:lnTo>
                  <a:lnTo>
                    <a:pt x="533" y="593"/>
                  </a:lnTo>
                  <a:lnTo>
                    <a:pt x="533" y="597"/>
                  </a:lnTo>
                  <a:lnTo>
                    <a:pt x="533" y="600"/>
                  </a:lnTo>
                  <a:lnTo>
                    <a:pt x="533" y="600"/>
                  </a:lnTo>
                  <a:lnTo>
                    <a:pt x="529" y="600"/>
                  </a:lnTo>
                  <a:lnTo>
                    <a:pt x="529" y="600"/>
                  </a:lnTo>
                  <a:lnTo>
                    <a:pt x="526" y="604"/>
                  </a:lnTo>
                  <a:lnTo>
                    <a:pt x="529" y="608"/>
                  </a:lnTo>
                  <a:lnTo>
                    <a:pt x="526" y="608"/>
                  </a:lnTo>
                  <a:lnTo>
                    <a:pt x="526" y="612"/>
                  </a:lnTo>
                  <a:lnTo>
                    <a:pt x="529" y="612"/>
                  </a:lnTo>
                  <a:lnTo>
                    <a:pt x="529" y="615"/>
                  </a:lnTo>
                  <a:lnTo>
                    <a:pt x="533" y="615"/>
                  </a:lnTo>
                  <a:lnTo>
                    <a:pt x="533" y="619"/>
                  </a:lnTo>
                  <a:lnTo>
                    <a:pt x="533" y="623"/>
                  </a:lnTo>
                  <a:lnTo>
                    <a:pt x="537" y="619"/>
                  </a:lnTo>
                  <a:lnTo>
                    <a:pt x="544" y="619"/>
                  </a:lnTo>
                  <a:lnTo>
                    <a:pt x="544" y="623"/>
                  </a:lnTo>
                  <a:lnTo>
                    <a:pt x="544" y="623"/>
                  </a:lnTo>
                  <a:lnTo>
                    <a:pt x="548" y="626"/>
                  </a:lnTo>
                  <a:lnTo>
                    <a:pt x="552" y="623"/>
                  </a:lnTo>
                  <a:lnTo>
                    <a:pt x="552" y="626"/>
                  </a:lnTo>
                  <a:lnTo>
                    <a:pt x="552" y="630"/>
                  </a:lnTo>
                  <a:lnTo>
                    <a:pt x="552" y="630"/>
                  </a:lnTo>
                  <a:lnTo>
                    <a:pt x="555" y="634"/>
                  </a:lnTo>
                  <a:lnTo>
                    <a:pt x="555" y="634"/>
                  </a:lnTo>
                  <a:lnTo>
                    <a:pt x="559" y="634"/>
                  </a:lnTo>
                  <a:lnTo>
                    <a:pt x="559" y="634"/>
                  </a:lnTo>
                  <a:lnTo>
                    <a:pt x="563" y="634"/>
                  </a:lnTo>
                  <a:lnTo>
                    <a:pt x="566" y="638"/>
                  </a:lnTo>
                  <a:lnTo>
                    <a:pt x="566" y="638"/>
                  </a:lnTo>
                  <a:lnTo>
                    <a:pt x="566" y="641"/>
                  </a:lnTo>
                  <a:lnTo>
                    <a:pt x="566" y="641"/>
                  </a:lnTo>
                  <a:lnTo>
                    <a:pt x="563" y="649"/>
                  </a:lnTo>
                  <a:lnTo>
                    <a:pt x="559" y="649"/>
                  </a:lnTo>
                  <a:lnTo>
                    <a:pt x="559" y="652"/>
                  </a:lnTo>
                  <a:lnTo>
                    <a:pt x="563" y="652"/>
                  </a:lnTo>
                  <a:lnTo>
                    <a:pt x="566" y="652"/>
                  </a:lnTo>
                  <a:lnTo>
                    <a:pt x="566" y="652"/>
                  </a:lnTo>
                  <a:lnTo>
                    <a:pt x="570" y="652"/>
                  </a:lnTo>
                  <a:lnTo>
                    <a:pt x="570" y="652"/>
                  </a:lnTo>
                  <a:lnTo>
                    <a:pt x="570" y="656"/>
                  </a:lnTo>
                  <a:lnTo>
                    <a:pt x="570" y="660"/>
                  </a:lnTo>
                  <a:lnTo>
                    <a:pt x="574" y="664"/>
                  </a:lnTo>
                  <a:lnTo>
                    <a:pt x="578" y="660"/>
                  </a:lnTo>
                  <a:lnTo>
                    <a:pt x="581" y="660"/>
                  </a:lnTo>
                  <a:lnTo>
                    <a:pt x="589" y="656"/>
                  </a:lnTo>
                  <a:lnTo>
                    <a:pt x="592" y="660"/>
                  </a:lnTo>
                  <a:lnTo>
                    <a:pt x="592" y="660"/>
                  </a:lnTo>
                  <a:lnTo>
                    <a:pt x="589" y="664"/>
                  </a:lnTo>
                  <a:lnTo>
                    <a:pt x="589" y="664"/>
                  </a:lnTo>
                  <a:lnTo>
                    <a:pt x="592" y="664"/>
                  </a:lnTo>
                  <a:lnTo>
                    <a:pt x="592" y="667"/>
                  </a:lnTo>
                  <a:lnTo>
                    <a:pt x="600" y="664"/>
                  </a:lnTo>
                  <a:lnTo>
                    <a:pt x="600" y="664"/>
                  </a:lnTo>
                  <a:lnTo>
                    <a:pt x="600" y="660"/>
                  </a:lnTo>
                  <a:lnTo>
                    <a:pt x="600" y="656"/>
                  </a:lnTo>
                  <a:lnTo>
                    <a:pt x="600" y="656"/>
                  </a:lnTo>
                  <a:lnTo>
                    <a:pt x="600" y="649"/>
                  </a:lnTo>
                  <a:lnTo>
                    <a:pt x="600" y="649"/>
                  </a:lnTo>
                  <a:lnTo>
                    <a:pt x="600" y="645"/>
                  </a:lnTo>
                  <a:lnTo>
                    <a:pt x="607" y="645"/>
                  </a:lnTo>
                  <a:lnTo>
                    <a:pt x="607" y="649"/>
                  </a:lnTo>
                  <a:lnTo>
                    <a:pt x="607" y="645"/>
                  </a:lnTo>
                  <a:lnTo>
                    <a:pt x="607" y="645"/>
                  </a:lnTo>
                  <a:lnTo>
                    <a:pt x="611" y="645"/>
                  </a:lnTo>
                  <a:lnTo>
                    <a:pt x="611" y="645"/>
                  </a:lnTo>
                  <a:lnTo>
                    <a:pt x="611" y="641"/>
                  </a:lnTo>
                  <a:lnTo>
                    <a:pt x="615" y="641"/>
                  </a:lnTo>
                  <a:lnTo>
                    <a:pt x="618" y="641"/>
                  </a:lnTo>
                  <a:lnTo>
                    <a:pt x="618" y="645"/>
                  </a:lnTo>
                  <a:lnTo>
                    <a:pt x="618" y="645"/>
                  </a:lnTo>
                  <a:lnTo>
                    <a:pt x="622" y="645"/>
                  </a:lnTo>
                  <a:lnTo>
                    <a:pt x="622" y="641"/>
                  </a:lnTo>
                  <a:lnTo>
                    <a:pt x="626" y="641"/>
                  </a:lnTo>
                  <a:lnTo>
                    <a:pt x="629" y="641"/>
                  </a:lnTo>
                  <a:lnTo>
                    <a:pt x="629" y="641"/>
                  </a:lnTo>
                  <a:lnTo>
                    <a:pt x="629" y="641"/>
                  </a:lnTo>
                  <a:lnTo>
                    <a:pt x="633" y="645"/>
                  </a:lnTo>
                  <a:lnTo>
                    <a:pt x="637" y="641"/>
                  </a:lnTo>
                  <a:lnTo>
                    <a:pt x="637" y="638"/>
                  </a:lnTo>
                  <a:lnTo>
                    <a:pt x="641" y="638"/>
                  </a:lnTo>
                  <a:lnTo>
                    <a:pt x="644" y="641"/>
                  </a:lnTo>
                  <a:lnTo>
                    <a:pt x="648" y="638"/>
                  </a:lnTo>
                  <a:lnTo>
                    <a:pt x="648" y="634"/>
                  </a:lnTo>
                  <a:lnTo>
                    <a:pt x="652" y="630"/>
                  </a:lnTo>
                  <a:lnTo>
                    <a:pt x="655" y="630"/>
                  </a:lnTo>
                  <a:lnTo>
                    <a:pt x="659" y="630"/>
                  </a:lnTo>
                  <a:lnTo>
                    <a:pt x="663" y="634"/>
                  </a:lnTo>
                  <a:lnTo>
                    <a:pt x="663" y="634"/>
                  </a:lnTo>
                  <a:lnTo>
                    <a:pt x="666" y="634"/>
                  </a:lnTo>
                  <a:lnTo>
                    <a:pt x="666" y="638"/>
                  </a:lnTo>
                  <a:lnTo>
                    <a:pt x="674" y="638"/>
                  </a:lnTo>
                  <a:lnTo>
                    <a:pt x="678" y="638"/>
                  </a:lnTo>
                  <a:lnTo>
                    <a:pt x="681" y="638"/>
                  </a:lnTo>
                  <a:lnTo>
                    <a:pt x="685" y="638"/>
                  </a:lnTo>
                  <a:lnTo>
                    <a:pt x="681" y="641"/>
                  </a:lnTo>
                  <a:lnTo>
                    <a:pt x="681" y="641"/>
                  </a:lnTo>
                  <a:lnTo>
                    <a:pt x="678" y="649"/>
                  </a:lnTo>
                  <a:lnTo>
                    <a:pt x="681" y="649"/>
                  </a:lnTo>
                  <a:lnTo>
                    <a:pt x="681" y="652"/>
                  </a:lnTo>
                  <a:lnTo>
                    <a:pt x="689" y="652"/>
                  </a:lnTo>
                  <a:lnTo>
                    <a:pt x="689" y="656"/>
                  </a:lnTo>
                  <a:lnTo>
                    <a:pt x="692" y="656"/>
                  </a:lnTo>
                  <a:lnTo>
                    <a:pt x="696" y="660"/>
                  </a:lnTo>
                  <a:lnTo>
                    <a:pt x="700" y="656"/>
                  </a:lnTo>
                  <a:lnTo>
                    <a:pt x="700" y="660"/>
                  </a:lnTo>
                  <a:lnTo>
                    <a:pt x="703" y="656"/>
                  </a:lnTo>
                  <a:lnTo>
                    <a:pt x="703" y="660"/>
                  </a:lnTo>
                  <a:lnTo>
                    <a:pt x="707" y="660"/>
                  </a:lnTo>
                  <a:lnTo>
                    <a:pt x="707" y="660"/>
                  </a:lnTo>
                  <a:lnTo>
                    <a:pt x="711" y="660"/>
                  </a:lnTo>
                  <a:lnTo>
                    <a:pt x="711" y="660"/>
                  </a:lnTo>
                  <a:lnTo>
                    <a:pt x="711" y="656"/>
                  </a:lnTo>
                  <a:lnTo>
                    <a:pt x="711" y="652"/>
                  </a:lnTo>
                  <a:lnTo>
                    <a:pt x="715" y="656"/>
                  </a:lnTo>
                  <a:lnTo>
                    <a:pt x="718" y="660"/>
                  </a:lnTo>
                  <a:lnTo>
                    <a:pt x="718" y="660"/>
                  </a:lnTo>
                  <a:lnTo>
                    <a:pt x="722" y="664"/>
                  </a:lnTo>
                  <a:lnTo>
                    <a:pt x="726" y="660"/>
                  </a:lnTo>
                  <a:lnTo>
                    <a:pt x="726" y="664"/>
                  </a:lnTo>
                  <a:lnTo>
                    <a:pt x="729" y="660"/>
                  </a:lnTo>
                  <a:lnTo>
                    <a:pt x="729" y="660"/>
                  </a:lnTo>
                  <a:lnTo>
                    <a:pt x="733" y="660"/>
                  </a:lnTo>
                  <a:lnTo>
                    <a:pt x="733" y="660"/>
                  </a:lnTo>
                  <a:lnTo>
                    <a:pt x="737" y="664"/>
                  </a:lnTo>
                  <a:lnTo>
                    <a:pt x="733" y="664"/>
                  </a:lnTo>
                  <a:lnTo>
                    <a:pt x="733" y="664"/>
                  </a:lnTo>
                  <a:lnTo>
                    <a:pt x="729" y="667"/>
                  </a:lnTo>
                  <a:lnTo>
                    <a:pt x="729" y="671"/>
                  </a:lnTo>
                  <a:lnTo>
                    <a:pt x="733" y="675"/>
                  </a:lnTo>
                  <a:lnTo>
                    <a:pt x="737" y="675"/>
                  </a:lnTo>
                  <a:lnTo>
                    <a:pt x="737" y="678"/>
                  </a:lnTo>
                  <a:lnTo>
                    <a:pt x="737" y="678"/>
                  </a:lnTo>
                  <a:lnTo>
                    <a:pt x="737" y="678"/>
                  </a:lnTo>
                  <a:lnTo>
                    <a:pt x="737" y="678"/>
                  </a:lnTo>
                  <a:lnTo>
                    <a:pt x="741" y="678"/>
                  </a:lnTo>
                  <a:lnTo>
                    <a:pt x="741" y="678"/>
                  </a:lnTo>
                  <a:lnTo>
                    <a:pt x="744" y="678"/>
                  </a:lnTo>
                  <a:lnTo>
                    <a:pt x="748" y="675"/>
                  </a:lnTo>
                  <a:lnTo>
                    <a:pt x="744" y="675"/>
                  </a:lnTo>
                  <a:lnTo>
                    <a:pt x="744" y="675"/>
                  </a:lnTo>
                  <a:lnTo>
                    <a:pt x="744" y="675"/>
                  </a:lnTo>
                  <a:lnTo>
                    <a:pt x="744" y="671"/>
                  </a:lnTo>
                  <a:lnTo>
                    <a:pt x="741" y="671"/>
                  </a:lnTo>
                  <a:lnTo>
                    <a:pt x="741" y="667"/>
                  </a:lnTo>
                  <a:lnTo>
                    <a:pt x="741" y="667"/>
                  </a:lnTo>
                  <a:lnTo>
                    <a:pt x="744" y="664"/>
                  </a:lnTo>
                  <a:lnTo>
                    <a:pt x="744" y="664"/>
                  </a:lnTo>
                  <a:lnTo>
                    <a:pt x="744" y="660"/>
                  </a:lnTo>
                  <a:lnTo>
                    <a:pt x="744" y="660"/>
                  </a:lnTo>
                  <a:lnTo>
                    <a:pt x="744" y="660"/>
                  </a:lnTo>
                  <a:lnTo>
                    <a:pt x="744" y="660"/>
                  </a:lnTo>
                  <a:lnTo>
                    <a:pt x="744" y="664"/>
                  </a:lnTo>
                  <a:lnTo>
                    <a:pt x="748" y="664"/>
                  </a:lnTo>
                  <a:lnTo>
                    <a:pt x="748" y="664"/>
                  </a:lnTo>
                  <a:lnTo>
                    <a:pt x="748" y="664"/>
                  </a:lnTo>
                  <a:lnTo>
                    <a:pt x="748" y="664"/>
                  </a:lnTo>
                  <a:lnTo>
                    <a:pt x="748" y="664"/>
                  </a:lnTo>
                  <a:lnTo>
                    <a:pt x="748" y="664"/>
                  </a:lnTo>
                  <a:lnTo>
                    <a:pt x="748" y="664"/>
                  </a:lnTo>
                  <a:lnTo>
                    <a:pt x="752" y="664"/>
                  </a:lnTo>
                  <a:lnTo>
                    <a:pt x="755" y="660"/>
                  </a:lnTo>
                  <a:lnTo>
                    <a:pt x="755" y="660"/>
                  </a:lnTo>
                  <a:lnTo>
                    <a:pt x="759" y="660"/>
                  </a:lnTo>
                  <a:lnTo>
                    <a:pt x="763" y="660"/>
                  </a:lnTo>
                  <a:lnTo>
                    <a:pt x="763" y="656"/>
                  </a:lnTo>
                  <a:lnTo>
                    <a:pt x="766" y="656"/>
                  </a:lnTo>
                  <a:lnTo>
                    <a:pt x="766" y="656"/>
                  </a:lnTo>
                  <a:lnTo>
                    <a:pt x="770" y="656"/>
                  </a:lnTo>
                  <a:lnTo>
                    <a:pt x="774" y="656"/>
                  </a:lnTo>
                  <a:lnTo>
                    <a:pt x="778" y="652"/>
                  </a:lnTo>
                  <a:lnTo>
                    <a:pt x="781" y="652"/>
                  </a:lnTo>
                  <a:lnTo>
                    <a:pt x="781" y="649"/>
                  </a:lnTo>
                  <a:lnTo>
                    <a:pt x="781" y="649"/>
                  </a:lnTo>
                  <a:lnTo>
                    <a:pt x="785" y="649"/>
                  </a:lnTo>
                  <a:lnTo>
                    <a:pt x="785" y="649"/>
                  </a:lnTo>
                  <a:lnTo>
                    <a:pt x="785" y="649"/>
                  </a:lnTo>
                  <a:lnTo>
                    <a:pt x="789" y="645"/>
                  </a:lnTo>
                  <a:lnTo>
                    <a:pt x="789" y="645"/>
                  </a:lnTo>
                  <a:lnTo>
                    <a:pt x="789" y="641"/>
                  </a:lnTo>
                  <a:lnTo>
                    <a:pt x="789" y="638"/>
                  </a:lnTo>
                  <a:lnTo>
                    <a:pt x="789" y="638"/>
                  </a:lnTo>
                  <a:lnTo>
                    <a:pt x="789" y="634"/>
                  </a:lnTo>
                  <a:lnTo>
                    <a:pt x="789" y="638"/>
                  </a:lnTo>
                  <a:lnTo>
                    <a:pt x="792" y="638"/>
                  </a:lnTo>
                  <a:lnTo>
                    <a:pt x="796" y="641"/>
                  </a:lnTo>
                  <a:lnTo>
                    <a:pt x="800" y="641"/>
                  </a:lnTo>
                  <a:lnTo>
                    <a:pt x="800" y="641"/>
                  </a:lnTo>
                  <a:lnTo>
                    <a:pt x="800" y="645"/>
                  </a:lnTo>
                  <a:lnTo>
                    <a:pt x="796" y="645"/>
                  </a:lnTo>
                  <a:lnTo>
                    <a:pt x="796" y="645"/>
                  </a:lnTo>
                  <a:lnTo>
                    <a:pt x="803" y="645"/>
                  </a:lnTo>
                  <a:lnTo>
                    <a:pt x="803" y="641"/>
                  </a:lnTo>
                  <a:lnTo>
                    <a:pt x="807" y="641"/>
                  </a:lnTo>
                  <a:lnTo>
                    <a:pt x="807" y="638"/>
                  </a:lnTo>
                  <a:lnTo>
                    <a:pt x="811" y="641"/>
                  </a:lnTo>
                  <a:lnTo>
                    <a:pt x="811" y="641"/>
                  </a:lnTo>
                  <a:lnTo>
                    <a:pt x="815" y="638"/>
                  </a:lnTo>
                  <a:lnTo>
                    <a:pt x="815" y="638"/>
                  </a:lnTo>
                  <a:lnTo>
                    <a:pt x="815" y="638"/>
                  </a:lnTo>
                  <a:lnTo>
                    <a:pt x="818" y="638"/>
                  </a:lnTo>
                  <a:lnTo>
                    <a:pt x="818" y="641"/>
                  </a:lnTo>
                  <a:lnTo>
                    <a:pt x="822" y="638"/>
                  </a:lnTo>
                  <a:lnTo>
                    <a:pt x="822" y="638"/>
                  </a:lnTo>
                  <a:lnTo>
                    <a:pt x="826" y="638"/>
                  </a:lnTo>
                  <a:lnTo>
                    <a:pt x="826" y="638"/>
                  </a:lnTo>
                  <a:lnTo>
                    <a:pt x="826" y="638"/>
                  </a:lnTo>
                  <a:lnTo>
                    <a:pt x="826" y="634"/>
                  </a:lnTo>
                  <a:lnTo>
                    <a:pt x="829" y="634"/>
                  </a:lnTo>
                  <a:lnTo>
                    <a:pt x="833" y="634"/>
                  </a:lnTo>
                  <a:lnTo>
                    <a:pt x="833" y="634"/>
                  </a:lnTo>
                  <a:lnTo>
                    <a:pt x="833" y="634"/>
                  </a:lnTo>
                  <a:lnTo>
                    <a:pt x="837" y="634"/>
                  </a:lnTo>
                  <a:lnTo>
                    <a:pt x="837" y="634"/>
                  </a:lnTo>
                  <a:lnTo>
                    <a:pt x="840" y="630"/>
                  </a:lnTo>
                  <a:lnTo>
                    <a:pt x="840" y="630"/>
                  </a:lnTo>
                  <a:lnTo>
                    <a:pt x="840" y="626"/>
                  </a:lnTo>
                  <a:lnTo>
                    <a:pt x="840" y="626"/>
                  </a:lnTo>
                  <a:lnTo>
                    <a:pt x="840" y="623"/>
                  </a:lnTo>
                  <a:lnTo>
                    <a:pt x="840" y="623"/>
                  </a:lnTo>
                  <a:lnTo>
                    <a:pt x="844" y="619"/>
                  </a:lnTo>
                  <a:lnTo>
                    <a:pt x="848" y="619"/>
                  </a:lnTo>
                  <a:lnTo>
                    <a:pt x="848" y="623"/>
                  </a:lnTo>
                  <a:lnTo>
                    <a:pt x="852" y="623"/>
                  </a:lnTo>
                  <a:lnTo>
                    <a:pt x="852" y="619"/>
                  </a:lnTo>
                  <a:lnTo>
                    <a:pt x="852" y="619"/>
                  </a:lnTo>
                  <a:lnTo>
                    <a:pt x="852" y="615"/>
                  </a:lnTo>
                  <a:lnTo>
                    <a:pt x="855" y="615"/>
                  </a:lnTo>
                  <a:lnTo>
                    <a:pt x="855" y="615"/>
                  </a:lnTo>
                  <a:lnTo>
                    <a:pt x="855" y="615"/>
                  </a:lnTo>
                  <a:lnTo>
                    <a:pt x="859" y="615"/>
                  </a:lnTo>
                  <a:lnTo>
                    <a:pt x="859" y="615"/>
                  </a:lnTo>
                  <a:lnTo>
                    <a:pt x="859" y="612"/>
                  </a:lnTo>
                  <a:lnTo>
                    <a:pt x="863" y="612"/>
                  </a:lnTo>
                  <a:lnTo>
                    <a:pt x="863" y="612"/>
                  </a:lnTo>
                  <a:lnTo>
                    <a:pt x="859" y="608"/>
                  </a:lnTo>
                  <a:lnTo>
                    <a:pt x="859" y="612"/>
                  </a:lnTo>
                  <a:lnTo>
                    <a:pt x="855" y="608"/>
                  </a:lnTo>
                  <a:lnTo>
                    <a:pt x="859" y="608"/>
                  </a:lnTo>
                  <a:lnTo>
                    <a:pt x="863" y="604"/>
                  </a:lnTo>
                  <a:lnTo>
                    <a:pt x="863" y="604"/>
                  </a:lnTo>
                  <a:lnTo>
                    <a:pt x="866" y="604"/>
                  </a:lnTo>
                  <a:lnTo>
                    <a:pt x="870" y="608"/>
                  </a:lnTo>
                  <a:lnTo>
                    <a:pt x="870" y="604"/>
                  </a:lnTo>
                  <a:lnTo>
                    <a:pt x="866" y="600"/>
                  </a:lnTo>
                  <a:lnTo>
                    <a:pt x="866" y="600"/>
                  </a:lnTo>
                  <a:lnTo>
                    <a:pt x="866" y="600"/>
                  </a:lnTo>
                  <a:lnTo>
                    <a:pt x="870" y="600"/>
                  </a:lnTo>
                  <a:lnTo>
                    <a:pt x="874" y="600"/>
                  </a:lnTo>
                  <a:lnTo>
                    <a:pt x="874" y="597"/>
                  </a:lnTo>
                  <a:lnTo>
                    <a:pt x="870" y="597"/>
                  </a:lnTo>
                  <a:lnTo>
                    <a:pt x="870" y="597"/>
                  </a:lnTo>
                  <a:lnTo>
                    <a:pt x="866" y="593"/>
                  </a:lnTo>
                  <a:lnTo>
                    <a:pt x="870" y="593"/>
                  </a:lnTo>
                  <a:lnTo>
                    <a:pt x="870" y="597"/>
                  </a:lnTo>
                  <a:lnTo>
                    <a:pt x="874" y="597"/>
                  </a:lnTo>
                  <a:lnTo>
                    <a:pt x="874" y="597"/>
                  </a:lnTo>
                  <a:lnTo>
                    <a:pt x="874" y="593"/>
                  </a:lnTo>
                  <a:lnTo>
                    <a:pt x="870" y="593"/>
                  </a:lnTo>
                  <a:lnTo>
                    <a:pt x="870" y="589"/>
                  </a:lnTo>
                  <a:lnTo>
                    <a:pt x="874" y="589"/>
                  </a:lnTo>
                  <a:lnTo>
                    <a:pt x="874" y="589"/>
                  </a:lnTo>
                  <a:lnTo>
                    <a:pt x="878" y="589"/>
                  </a:lnTo>
                  <a:lnTo>
                    <a:pt x="878" y="593"/>
                  </a:lnTo>
                  <a:lnTo>
                    <a:pt x="878" y="593"/>
                  </a:lnTo>
                  <a:lnTo>
                    <a:pt x="881" y="593"/>
                  </a:lnTo>
                  <a:lnTo>
                    <a:pt x="881" y="589"/>
                  </a:lnTo>
                  <a:lnTo>
                    <a:pt x="881" y="589"/>
                  </a:lnTo>
                  <a:lnTo>
                    <a:pt x="878" y="589"/>
                  </a:lnTo>
                  <a:lnTo>
                    <a:pt x="878" y="586"/>
                  </a:lnTo>
                  <a:lnTo>
                    <a:pt x="881" y="586"/>
                  </a:lnTo>
                  <a:lnTo>
                    <a:pt x="881" y="586"/>
                  </a:lnTo>
                  <a:lnTo>
                    <a:pt x="878" y="586"/>
                  </a:lnTo>
                  <a:lnTo>
                    <a:pt x="881" y="582"/>
                  </a:lnTo>
                  <a:lnTo>
                    <a:pt x="878" y="578"/>
                  </a:lnTo>
                  <a:lnTo>
                    <a:pt x="878" y="578"/>
                  </a:lnTo>
                  <a:lnTo>
                    <a:pt x="874" y="582"/>
                  </a:lnTo>
                  <a:lnTo>
                    <a:pt x="878" y="578"/>
                  </a:lnTo>
                  <a:lnTo>
                    <a:pt x="878" y="574"/>
                  </a:lnTo>
                  <a:lnTo>
                    <a:pt x="885" y="574"/>
                  </a:lnTo>
                  <a:lnTo>
                    <a:pt x="881" y="571"/>
                  </a:lnTo>
                  <a:lnTo>
                    <a:pt x="881" y="574"/>
                  </a:lnTo>
                  <a:lnTo>
                    <a:pt x="878" y="571"/>
                  </a:lnTo>
                  <a:lnTo>
                    <a:pt x="881" y="571"/>
                  </a:lnTo>
                  <a:lnTo>
                    <a:pt x="878" y="567"/>
                  </a:lnTo>
                  <a:lnTo>
                    <a:pt x="874" y="567"/>
                  </a:lnTo>
                  <a:lnTo>
                    <a:pt x="878" y="567"/>
                  </a:lnTo>
                  <a:lnTo>
                    <a:pt x="878" y="563"/>
                  </a:lnTo>
                  <a:lnTo>
                    <a:pt x="878" y="567"/>
                  </a:lnTo>
                  <a:lnTo>
                    <a:pt x="878" y="563"/>
                  </a:lnTo>
                  <a:lnTo>
                    <a:pt x="881" y="563"/>
                  </a:lnTo>
                  <a:lnTo>
                    <a:pt x="881" y="563"/>
                  </a:lnTo>
                  <a:lnTo>
                    <a:pt x="881" y="567"/>
                  </a:lnTo>
                  <a:lnTo>
                    <a:pt x="885" y="567"/>
                  </a:lnTo>
                  <a:lnTo>
                    <a:pt x="889" y="563"/>
                  </a:lnTo>
                  <a:lnTo>
                    <a:pt x="889" y="560"/>
                  </a:lnTo>
                  <a:lnTo>
                    <a:pt x="892" y="560"/>
                  </a:lnTo>
                  <a:lnTo>
                    <a:pt x="889" y="560"/>
                  </a:lnTo>
                  <a:lnTo>
                    <a:pt x="885" y="556"/>
                  </a:lnTo>
                  <a:lnTo>
                    <a:pt x="889" y="556"/>
                  </a:lnTo>
                  <a:lnTo>
                    <a:pt x="889" y="556"/>
                  </a:lnTo>
                  <a:lnTo>
                    <a:pt x="892" y="556"/>
                  </a:lnTo>
                  <a:lnTo>
                    <a:pt x="892" y="552"/>
                  </a:lnTo>
                  <a:lnTo>
                    <a:pt x="892" y="552"/>
                  </a:lnTo>
                  <a:lnTo>
                    <a:pt x="892" y="552"/>
                  </a:lnTo>
                  <a:lnTo>
                    <a:pt x="892" y="549"/>
                  </a:lnTo>
                  <a:lnTo>
                    <a:pt x="892" y="549"/>
                  </a:lnTo>
                  <a:lnTo>
                    <a:pt x="892" y="545"/>
                  </a:lnTo>
                  <a:lnTo>
                    <a:pt x="892" y="545"/>
                  </a:lnTo>
                  <a:lnTo>
                    <a:pt x="889" y="541"/>
                  </a:lnTo>
                  <a:lnTo>
                    <a:pt x="896" y="545"/>
                  </a:lnTo>
                  <a:lnTo>
                    <a:pt x="896" y="541"/>
                  </a:lnTo>
                  <a:lnTo>
                    <a:pt x="900" y="537"/>
                  </a:lnTo>
                  <a:lnTo>
                    <a:pt x="900" y="537"/>
                  </a:lnTo>
                  <a:lnTo>
                    <a:pt x="903" y="537"/>
                  </a:lnTo>
                  <a:lnTo>
                    <a:pt x="903" y="541"/>
                  </a:lnTo>
                  <a:lnTo>
                    <a:pt x="903" y="537"/>
                  </a:lnTo>
                  <a:lnTo>
                    <a:pt x="907" y="537"/>
                  </a:lnTo>
                  <a:lnTo>
                    <a:pt x="903" y="534"/>
                  </a:lnTo>
                  <a:lnTo>
                    <a:pt x="900" y="534"/>
                  </a:lnTo>
                  <a:lnTo>
                    <a:pt x="900" y="530"/>
                  </a:lnTo>
                  <a:lnTo>
                    <a:pt x="900" y="530"/>
                  </a:lnTo>
                  <a:lnTo>
                    <a:pt x="903" y="530"/>
                  </a:lnTo>
                  <a:lnTo>
                    <a:pt x="903" y="530"/>
                  </a:lnTo>
                  <a:lnTo>
                    <a:pt x="903" y="526"/>
                  </a:lnTo>
                  <a:lnTo>
                    <a:pt x="900" y="526"/>
                  </a:lnTo>
                  <a:lnTo>
                    <a:pt x="903" y="526"/>
                  </a:lnTo>
                  <a:lnTo>
                    <a:pt x="903" y="526"/>
                  </a:lnTo>
                  <a:lnTo>
                    <a:pt x="903" y="523"/>
                  </a:lnTo>
                  <a:lnTo>
                    <a:pt x="903" y="523"/>
                  </a:lnTo>
                  <a:lnTo>
                    <a:pt x="896" y="523"/>
                  </a:lnTo>
                  <a:lnTo>
                    <a:pt x="900" y="523"/>
                  </a:lnTo>
                  <a:lnTo>
                    <a:pt x="900" y="519"/>
                  </a:lnTo>
                  <a:lnTo>
                    <a:pt x="903" y="519"/>
                  </a:lnTo>
                  <a:lnTo>
                    <a:pt x="907" y="519"/>
                  </a:lnTo>
                  <a:lnTo>
                    <a:pt x="907" y="519"/>
                  </a:lnTo>
                  <a:lnTo>
                    <a:pt x="907" y="519"/>
                  </a:lnTo>
                  <a:lnTo>
                    <a:pt x="907" y="519"/>
                  </a:lnTo>
                  <a:lnTo>
                    <a:pt x="911" y="519"/>
                  </a:lnTo>
                  <a:lnTo>
                    <a:pt x="911" y="515"/>
                  </a:lnTo>
                  <a:lnTo>
                    <a:pt x="907" y="511"/>
                  </a:lnTo>
                  <a:lnTo>
                    <a:pt x="907" y="511"/>
                  </a:lnTo>
                  <a:lnTo>
                    <a:pt x="903" y="511"/>
                  </a:lnTo>
                  <a:lnTo>
                    <a:pt x="907" y="515"/>
                  </a:lnTo>
                  <a:lnTo>
                    <a:pt x="907" y="515"/>
                  </a:lnTo>
                  <a:lnTo>
                    <a:pt x="903" y="515"/>
                  </a:lnTo>
                  <a:lnTo>
                    <a:pt x="900" y="519"/>
                  </a:lnTo>
                  <a:lnTo>
                    <a:pt x="896" y="515"/>
                  </a:lnTo>
                  <a:lnTo>
                    <a:pt x="896" y="515"/>
                  </a:lnTo>
                  <a:lnTo>
                    <a:pt x="900" y="515"/>
                  </a:lnTo>
                  <a:lnTo>
                    <a:pt x="907" y="508"/>
                  </a:lnTo>
                  <a:lnTo>
                    <a:pt x="907" y="508"/>
                  </a:lnTo>
                  <a:lnTo>
                    <a:pt x="903" y="508"/>
                  </a:lnTo>
                  <a:lnTo>
                    <a:pt x="903" y="504"/>
                  </a:lnTo>
                  <a:lnTo>
                    <a:pt x="903" y="508"/>
                  </a:lnTo>
                  <a:lnTo>
                    <a:pt x="896" y="500"/>
                  </a:lnTo>
                  <a:lnTo>
                    <a:pt x="892" y="500"/>
                  </a:lnTo>
                  <a:lnTo>
                    <a:pt x="889" y="504"/>
                  </a:lnTo>
                  <a:lnTo>
                    <a:pt x="885" y="504"/>
                  </a:lnTo>
                  <a:lnTo>
                    <a:pt x="881" y="497"/>
                  </a:lnTo>
                  <a:lnTo>
                    <a:pt x="878" y="500"/>
                  </a:lnTo>
                  <a:lnTo>
                    <a:pt x="874" y="500"/>
                  </a:lnTo>
                  <a:lnTo>
                    <a:pt x="874" y="504"/>
                  </a:lnTo>
                  <a:lnTo>
                    <a:pt x="874" y="500"/>
                  </a:lnTo>
                  <a:lnTo>
                    <a:pt x="878" y="497"/>
                  </a:lnTo>
                  <a:lnTo>
                    <a:pt x="881" y="497"/>
                  </a:lnTo>
                  <a:lnTo>
                    <a:pt x="881" y="497"/>
                  </a:lnTo>
                  <a:lnTo>
                    <a:pt x="885" y="497"/>
                  </a:lnTo>
                  <a:lnTo>
                    <a:pt x="889" y="497"/>
                  </a:lnTo>
                  <a:lnTo>
                    <a:pt x="889" y="493"/>
                  </a:lnTo>
                  <a:lnTo>
                    <a:pt x="892" y="493"/>
                  </a:lnTo>
                  <a:lnTo>
                    <a:pt x="892" y="493"/>
                  </a:lnTo>
                  <a:lnTo>
                    <a:pt x="896" y="489"/>
                  </a:lnTo>
                  <a:lnTo>
                    <a:pt x="900" y="489"/>
                  </a:lnTo>
                  <a:lnTo>
                    <a:pt x="900" y="485"/>
                  </a:lnTo>
                  <a:lnTo>
                    <a:pt x="896" y="482"/>
                  </a:lnTo>
                  <a:lnTo>
                    <a:pt x="889" y="474"/>
                  </a:lnTo>
                  <a:lnTo>
                    <a:pt x="885" y="474"/>
                  </a:lnTo>
                  <a:lnTo>
                    <a:pt x="878" y="467"/>
                  </a:lnTo>
                  <a:lnTo>
                    <a:pt x="874" y="467"/>
                  </a:lnTo>
                  <a:lnTo>
                    <a:pt x="870" y="471"/>
                  </a:lnTo>
                  <a:lnTo>
                    <a:pt x="866" y="471"/>
                  </a:lnTo>
                  <a:lnTo>
                    <a:pt x="863" y="467"/>
                  </a:lnTo>
                  <a:lnTo>
                    <a:pt x="863" y="463"/>
                  </a:lnTo>
                  <a:lnTo>
                    <a:pt x="859" y="463"/>
                  </a:lnTo>
                  <a:lnTo>
                    <a:pt x="855" y="467"/>
                  </a:lnTo>
                  <a:lnTo>
                    <a:pt x="852" y="467"/>
                  </a:lnTo>
                  <a:lnTo>
                    <a:pt x="848" y="467"/>
                  </a:lnTo>
                  <a:lnTo>
                    <a:pt x="844" y="471"/>
                  </a:lnTo>
                  <a:lnTo>
                    <a:pt x="848" y="463"/>
                  </a:lnTo>
                  <a:lnTo>
                    <a:pt x="852" y="463"/>
                  </a:lnTo>
                  <a:lnTo>
                    <a:pt x="852" y="463"/>
                  </a:lnTo>
                  <a:lnTo>
                    <a:pt x="855" y="463"/>
                  </a:lnTo>
                  <a:lnTo>
                    <a:pt x="855" y="463"/>
                  </a:lnTo>
                  <a:lnTo>
                    <a:pt x="859" y="463"/>
                  </a:lnTo>
                  <a:lnTo>
                    <a:pt x="863" y="463"/>
                  </a:lnTo>
                  <a:lnTo>
                    <a:pt x="863" y="467"/>
                  </a:lnTo>
                  <a:lnTo>
                    <a:pt x="866" y="467"/>
                  </a:lnTo>
                  <a:lnTo>
                    <a:pt x="870" y="467"/>
                  </a:lnTo>
                  <a:lnTo>
                    <a:pt x="870" y="467"/>
                  </a:lnTo>
                  <a:lnTo>
                    <a:pt x="878" y="467"/>
                  </a:lnTo>
                  <a:lnTo>
                    <a:pt x="881" y="467"/>
                  </a:lnTo>
                  <a:lnTo>
                    <a:pt x="881" y="467"/>
                  </a:lnTo>
                  <a:lnTo>
                    <a:pt x="885" y="471"/>
                  </a:lnTo>
                  <a:lnTo>
                    <a:pt x="892" y="471"/>
                  </a:lnTo>
                  <a:lnTo>
                    <a:pt x="896" y="471"/>
                  </a:lnTo>
                  <a:lnTo>
                    <a:pt x="900" y="471"/>
                  </a:lnTo>
                  <a:lnTo>
                    <a:pt x="896" y="467"/>
                  </a:lnTo>
                  <a:lnTo>
                    <a:pt x="896" y="467"/>
                  </a:lnTo>
                  <a:lnTo>
                    <a:pt x="892" y="459"/>
                  </a:lnTo>
                  <a:lnTo>
                    <a:pt x="892" y="459"/>
                  </a:lnTo>
                  <a:lnTo>
                    <a:pt x="889" y="459"/>
                  </a:lnTo>
                  <a:lnTo>
                    <a:pt x="885" y="459"/>
                  </a:lnTo>
                  <a:lnTo>
                    <a:pt x="881" y="459"/>
                  </a:lnTo>
                  <a:lnTo>
                    <a:pt x="878" y="452"/>
                  </a:lnTo>
                  <a:lnTo>
                    <a:pt x="878" y="448"/>
                  </a:lnTo>
                  <a:lnTo>
                    <a:pt x="874" y="445"/>
                  </a:lnTo>
                  <a:lnTo>
                    <a:pt x="870" y="441"/>
                  </a:lnTo>
                  <a:lnTo>
                    <a:pt x="870" y="437"/>
                  </a:lnTo>
                  <a:lnTo>
                    <a:pt x="870" y="434"/>
                  </a:lnTo>
                  <a:lnTo>
                    <a:pt x="870" y="434"/>
                  </a:lnTo>
                  <a:lnTo>
                    <a:pt x="863" y="426"/>
                  </a:lnTo>
                  <a:lnTo>
                    <a:pt x="855" y="422"/>
                  </a:lnTo>
                  <a:lnTo>
                    <a:pt x="852" y="422"/>
                  </a:lnTo>
                  <a:lnTo>
                    <a:pt x="852" y="419"/>
                  </a:lnTo>
                  <a:lnTo>
                    <a:pt x="844" y="415"/>
                  </a:lnTo>
                  <a:lnTo>
                    <a:pt x="844" y="415"/>
                  </a:lnTo>
                  <a:lnTo>
                    <a:pt x="844" y="408"/>
                  </a:lnTo>
                  <a:lnTo>
                    <a:pt x="844" y="404"/>
                  </a:lnTo>
                  <a:lnTo>
                    <a:pt x="844" y="400"/>
                  </a:lnTo>
                  <a:lnTo>
                    <a:pt x="844" y="396"/>
                  </a:lnTo>
                  <a:lnTo>
                    <a:pt x="844" y="396"/>
                  </a:lnTo>
                  <a:lnTo>
                    <a:pt x="848" y="396"/>
                  </a:lnTo>
                  <a:lnTo>
                    <a:pt x="852" y="393"/>
                  </a:lnTo>
                  <a:lnTo>
                    <a:pt x="852" y="393"/>
                  </a:lnTo>
                  <a:lnTo>
                    <a:pt x="855" y="389"/>
                  </a:lnTo>
                  <a:lnTo>
                    <a:pt x="852" y="389"/>
                  </a:lnTo>
                  <a:lnTo>
                    <a:pt x="852" y="385"/>
                  </a:lnTo>
                  <a:lnTo>
                    <a:pt x="852" y="385"/>
                  </a:lnTo>
                  <a:lnTo>
                    <a:pt x="859" y="385"/>
                  </a:lnTo>
                  <a:lnTo>
                    <a:pt x="859" y="382"/>
                  </a:lnTo>
                  <a:lnTo>
                    <a:pt x="863" y="382"/>
                  </a:lnTo>
                  <a:lnTo>
                    <a:pt x="863" y="378"/>
                  </a:lnTo>
                  <a:lnTo>
                    <a:pt x="859" y="374"/>
                  </a:lnTo>
                  <a:lnTo>
                    <a:pt x="863" y="374"/>
                  </a:lnTo>
                  <a:lnTo>
                    <a:pt x="863" y="378"/>
                  </a:lnTo>
                  <a:lnTo>
                    <a:pt x="866" y="374"/>
                  </a:lnTo>
                  <a:lnTo>
                    <a:pt x="866" y="374"/>
                  </a:lnTo>
                  <a:lnTo>
                    <a:pt x="870" y="374"/>
                  </a:lnTo>
                  <a:lnTo>
                    <a:pt x="874" y="374"/>
                  </a:lnTo>
                  <a:lnTo>
                    <a:pt x="878" y="370"/>
                  </a:lnTo>
                  <a:lnTo>
                    <a:pt x="878" y="370"/>
                  </a:lnTo>
                  <a:lnTo>
                    <a:pt x="881" y="370"/>
                  </a:lnTo>
                  <a:lnTo>
                    <a:pt x="881" y="370"/>
                  </a:lnTo>
                  <a:lnTo>
                    <a:pt x="885" y="374"/>
                  </a:lnTo>
                  <a:lnTo>
                    <a:pt x="889" y="370"/>
                  </a:lnTo>
                  <a:lnTo>
                    <a:pt x="889" y="370"/>
                  </a:lnTo>
                  <a:lnTo>
                    <a:pt x="885" y="367"/>
                  </a:lnTo>
                  <a:lnTo>
                    <a:pt x="885" y="367"/>
                  </a:lnTo>
                  <a:lnTo>
                    <a:pt x="889" y="363"/>
                  </a:lnTo>
                  <a:lnTo>
                    <a:pt x="889" y="363"/>
                  </a:lnTo>
                  <a:lnTo>
                    <a:pt x="885" y="359"/>
                  </a:lnTo>
                  <a:lnTo>
                    <a:pt x="885" y="359"/>
                  </a:lnTo>
                  <a:lnTo>
                    <a:pt x="889" y="359"/>
                  </a:lnTo>
                  <a:lnTo>
                    <a:pt x="889" y="356"/>
                  </a:lnTo>
                  <a:lnTo>
                    <a:pt x="885" y="359"/>
                  </a:lnTo>
                  <a:lnTo>
                    <a:pt x="878" y="359"/>
                  </a:lnTo>
                  <a:lnTo>
                    <a:pt x="881" y="356"/>
                  </a:lnTo>
                  <a:lnTo>
                    <a:pt x="878" y="356"/>
                  </a:lnTo>
                  <a:lnTo>
                    <a:pt x="874" y="359"/>
                  </a:lnTo>
                  <a:lnTo>
                    <a:pt x="863" y="359"/>
                  </a:lnTo>
                  <a:lnTo>
                    <a:pt x="863" y="356"/>
                  </a:lnTo>
                  <a:lnTo>
                    <a:pt x="859" y="356"/>
                  </a:lnTo>
                  <a:lnTo>
                    <a:pt x="859" y="352"/>
                  </a:lnTo>
                  <a:lnTo>
                    <a:pt x="855" y="352"/>
                  </a:lnTo>
                  <a:lnTo>
                    <a:pt x="855" y="352"/>
                  </a:lnTo>
                  <a:lnTo>
                    <a:pt x="848" y="356"/>
                  </a:lnTo>
                  <a:lnTo>
                    <a:pt x="844" y="356"/>
                  </a:lnTo>
                  <a:lnTo>
                    <a:pt x="844" y="356"/>
                  </a:lnTo>
                  <a:lnTo>
                    <a:pt x="844" y="359"/>
                  </a:lnTo>
                  <a:lnTo>
                    <a:pt x="844" y="359"/>
                  </a:lnTo>
                  <a:lnTo>
                    <a:pt x="837" y="363"/>
                  </a:lnTo>
                  <a:lnTo>
                    <a:pt x="840" y="363"/>
                  </a:lnTo>
                  <a:lnTo>
                    <a:pt x="840" y="363"/>
                  </a:lnTo>
                  <a:lnTo>
                    <a:pt x="840" y="367"/>
                  </a:lnTo>
                  <a:lnTo>
                    <a:pt x="837" y="367"/>
                  </a:lnTo>
                  <a:lnTo>
                    <a:pt x="833" y="367"/>
                  </a:lnTo>
                  <a:lnTo>
                    <a:pt x="829" y="370"/>
                  </a:lnTo>
                  <a:lnTo>
                    <a:pt x="826" y="367"/>
                  </a:lnTo>
                  <a:lnTo>
                    <a:pt x="822" y="359"/>
                  </a:lnTo>
                  <a:lnTo>
                    <a:pt x="822" y="356"/>
                  </a:lnTo>
                  <a:lnTo>
                    <a:pt x="822" y="356"/>
                  </a:lnTo>
                  <a:lnTo>
                    <a:pt x="818" y="356"/>
                  </a:lnTo>
                  <a:lnTo>
                    <a:pt x="815" y="356"/>
                  </a:lnTo>
                  <a:lnTo>
                    <a:pt x="815" y="352"/>
                  </a:lnTo>
                  <a:lnTo>
                    <a:pt x="815" y="352"/>
                  </a:lnTo>
                  <a:lnTo>
                    <a:pt x="811" y="356"/>
                  </a:lnTo>
                  <a:lnTo>
                    <a:pt x="811" y="352"/>
                  </a:lnTo>
                  <a:lnTo>
                    <a:pt x="811" y="356"/>
                  </a:lnTo>
                  <a:lnTo>
                    <a:pt x="807" y="352"/>
                  </a:lnTo>
                  <a:lnTo>
                    <a:pt x="807" y="348"/>
                  </a:lnTo>
                  <a:lnTo>
                    <a:pt x="803" y="345"/>
                  </a:lnTo>
                  <a:lnTo>
                    <a:pt x="800" y="345"/>
                  </a:lnTo>
                  <a:lnTo>
                    <a:pt x="800" y="341"/>
                  </a:lnTo>
                  <a:lnTo>
                    <a:pt x="796" y="337"/>
                  </a:lnTo>
                  <a:lnTo>
                    <a:pt x="800" y="337"/>
                  </a:lnTo>
                  <a:lnTo>
                    <a:pt x="800" y="333"/>
                  </a:lnTo>
                  <a:lnTo>
                    <a:pt x="800" y="333"/>
                  </a:lnTo>
                  <a:lnTo>
                    <a:pt x="800" y="330"/>
                  </a:lnTo>
                  <a:lnTo>
                    <a:pt x="800" y="330"/>
                  </a:lnTo>
                  <a:lnTo>
                    <a:pt x="800" y="326"/>
                  </a:lnTo>
                  <a:lnTo>
                    <a:pt x="807" y="330"/>
                  </a:lnTo>
                  <a:lnTo>
                    <a:pt x="815" y="330"/>
                  </a:lnTo>
                  <a:lnTo>
                    <a:pt x="818" y="330"/>
                  </a:lnTo>
                  <a:lnTo>
                    <a:pt x="818" y="326"/>
                  </a:lnTo>
                  <a:lnTo>
                    <a:pt x="818" y="326"/>
                  </a:lnTo>
                  <a:lnTo>
                    <a:pt x="818" y="326"/>
                  </a:lnTo>
                  <a:lnTo>
                    <a:pt x="818" y="322"/>
                  </a:lnTo>
                  <a:lnTo>
                    <a:pt x="818" y="319"/>
                  </a:lnTo>
                  <a:lnTo>
                    <a:pt x="818" y="319"/>
                  </a:lnTo>
                  <a:lnTo>
                    <a:pt x="822" y="311"/>
                  </a:lnTo>
                  <a:lnTo>
                    <a:pt x="826" y="307"/>
                  </a:lnTo>
                  <a:lnTo>
                    <a:pt x="829" y="307"/>
                  </a:lnTo>
                  <a:lnTo>
                    <a:pt x="833" y="304"/>
                  </a:lnTo>
                  <a:lnTo>
                    <a:pt x="837" y="304"/>
                  </a:lnTo>
                  <a:lnTo>
                    <a:pt x="837" y="296"/>
                  </a:lnTo>
                  <a:lnTo>
                    <a:pt x="840" y="293"/>
                  </a:lnTo>
                  <a:lnTo>
                    <a:pt x="840" y="289"/>
                  </a:lnTo>
                  <a:lnTo>
                    <a:pt x="840" y="289"/>
                  </a:lnTo>
                  <a:lnTo>
                    <a:pt x="844" y="285"/>
                  </a:lnTo>
                  <a:lnTo>
                    <a:pt x="848" y="285"/>
                  </a:lnTo>
                  <a:lnTo>
                    <a:pt x="848" y="289"/>
                  </a:lnTo>
                  <a:lnTo>
                    <a:pt x="852" y="289"/>
                  </a:lnTo>
                  <a:lnTo>
                    <a:pt x="852" y="285"/>
                  </a:lnTo>
                  <a:lnTo>
                    <a:pt x="855" y="289"/>
                  </a:lnTo>
                  <a:lnTo>
                    <a:pt x="863" y="293"/>
                  </a:lnTo>
                  <a:lnTo>
                    <a:pt x="866" y="296"/>
                  </a:lnTo>
                  <a:lnTo>
                    <a:pt x="863" y="296"/>
                  </a:lnTo>
                  <a:lnTo>
                    <a:pt x="863" y="300"/>
                  </a:lnTo>
                  <a:lnTo>
                    <a:pt x="859" y="304"/>
                  </a:lnTo>
                  <a:lnTo>
                    <a:pt x="859" y="307"/>
                  </a:lnTo>
                  <a:lnTo>
                    <a:pt x="855" y="307"/>
                  </a:lnTo>
                  <a:lnTo>
                    <a:pt x="855" y="307"/>
                  </a:lnTo>
                  <a:lnTo>
                    <a:pt x="855" y="311"/>
                  </a:lnTo>
                  <a:lnTo>
                    <a:pt x="859" y="315"/>
                  </a:lnTo>
                  <a:lnTo>
                    <a:pt x="859" y="319"/>
                  </a:lnTo>
                  <a:lnTo>
                    <a:pt x="855" y="319"/>
                  </a:lnTo>
                  <a:lnTo>
                    <a:pt x="855" y="319"/>
                  </a:lnTo>
                  <a:lnTo>
                    <a:pt x="859" y="322"/>
                  </a:lnTo>
                  <a:lnTo>
                    <a:pt x="863" y="322"/>
                  </a:lnTo>
                  <a:lnTo>
                    <a:pt x="866" y="319"/>
                  </a:lnTo>
                  <a:lnTo>
                    <a:pt x="863" y="322"/>
                  </a:lnTo>
                  <a:lnTo>
                    <a:pt x="863" y="322"/>
                  </a:lnTo>
                  <a:lnTo>
                    <a:pt x="863" y="322"/>
                  </a:lnTo>
                  <a:lnTo>
                    <a:pt x="863" y="326"/>
                  </a:lnTo>
                  <a:lnTo>
                    <a:pt x="863" y="326"/>
                  </a:lnTo>
                  <a:lnTo>
                    <a:pt x="863" y="326"/>
                  </a:lnTo>
                  <a:lnTo>
                    <a:pt x="859" y="326"/>
                  </a:lnTo>
                  <a:lnTo>
                    <a:pt x="855" y="330"/>
                  </a:lnTo>
                  <a:lnTo>
                    <a:pt x="855" y="330"/>
                  </a:lnTo>
                  <a:lnTo>
                    <a:pt x="852" y="330"/>
                  </a:lnTo>
                  <a:lnTo>
                    <a:pt x="855" y="333"/>
                  </a:lnTo>
                  <a:lnTo>
                    <a:pt x="855" y="333"/>
                  </a:lnTo>
                  <a:lnTo>
                    <a:pt x="859" y="333"/>
                  </a:lnTo>
                  <a:lnTo>
                    <a:pt x="859" y="333"/>
                  </a:lnTo>
                  <a:lnTo>
                    <a:pt x="863" y="333"/>
                  </a:lnTo>
                  <a:lnTo>
                    <a:pt x="863" y="330"/>
                  </a:lnTo>
                  <a:lnTo>
                    <a:pt x="870" y="326"/>
                  </a:lnTo>
                  <a:lnTo>
                    <a:pt x="870" y="326"/>
                  </a:lnTo>
                  <a:lnTo>
                    <a:pt x="866" y="322"/>
                  </a:lnTo>
                  <a:lnTo>
                    <a:pt x="870" y="319"/>
                  </a:lnTo>
                  <a:lnTo>
                    <a:pt x="878" y="315"/>
                  </a:lnTo>
                  <a:lnTo>
                    <a:pt x="881" y="315"/>
                  </a:lnTo>
                  <a:lnTo>
                    <a:pt x="881" y="311"/>
                  </a:lnTo>
                  <a:lnTo>
                    <a:pt x="885" y="311"/>
                  </a:lnTo>
                  <a:lnTo>
                    <a:pt x="889" y="307"/>
                  </a:lnTo>
                  <a:lnTo>
                    <a:pt x="892" y="311"/>
                  </a:lnTo>
                  <a:lnTo>
                    <a:pt x="892" y="311"/>
                  </a:lnTo>
                  <a:lnTo>
                    <a:pt x="896" y="311"/>
                  </a:lnTo>
                  <a:lnTo>
                    <a:pt x="903" y="304"/>
                  </a:lnTo>
                  <a:lnTo>
                    <a:pt x="903" y="307"/>
                  </a:lnTo>
                  <a:lnTo>
                    <a:pt x="903" y="307"/>
                  </a:lnTo>
                  <a:lnTo>
                    <a:pt x="911" y="304"/>
                  </a:lnTo>
                  <a:lnTo>
                    <a:pt x="959" y="274"/>
                  </a:lnTo>
                  <a:lnTo>
                    <a:pt x="963" y="252"/>
                  </a:lnTo>
                  <a:lnTo>
                    <a:pt x="977" y="241"/>
                  </a:lnTo>
                  <a:lnTo>
                    <a:pt x="977" y="241"/>
                  </a:lnTo>
                  <a:lnTo>
                    <a:pt x="977" y="237"/>
                  </a:lnTo>
                  <a:lnTo>
                    <a:pt x="977" y="237"/>
                  </a:lnTo>
                  <a:lnTo>
                    <a:pt x="977" y="233"/>
                  </a:lnTo>
                  <a:lnTo>
                    <a:pt x="977" y="233"/>
                  </a:lnTo>
                  <a:lnTo>
                    <a:pt x="977" y="233"/>
                  </a:lnTo>
                  <a:lnTo>
                    <a:pt x="981" y="233"/>
                  </a:lnTo>
                  <a:lnTo>
                    <a:pt x="985" y="233"/>
                  </a:lnTo>
                  <a:lnTo>
                    <a:pt x="985" y="230"/>
                  </a:lnTo>
                  <a:lnTo>
                    <a:pt x="985" y="230"/>
                  </a:lnTo>
                  <a:lnTo>
                    <a:pt x="985" y="226"/>
                  </a:lnTo>
                  <a:lnTo>
                    <a:pt x="985" y="226"/>
                  </a:lnTo>
                  <a:lnTo>
                    <a:pt x="985" y="222"/>
                  </a:lnTo>
                  <a:lnTo>
                    <a:pt x="985" y="218"/>
                  </a:lnTo>
                  <a:lnTo>
                    <a:pt x="981" y="218"/>
                  </a:lnTo>
                  <a:lnTo>
                    <a:pt x="981" y="215"/>
                  </a:lnTo>
                  <a:lnTo>
                    <a:pt x="981" y="211"/>
                  </a:lnTo>
                  <a:lnTo>
                    <a:pt x="981" y="207"/>
                  </a:lnTo>
                  <a:lnTo>
                    <a:pt x="981" y="204"/>
                  </a:lnTo>
                  <a:lnTo>
                    <a:pt x="977" y="200"/>
                  </a:lnTo>
                  <a:lnTo>
                    <a:pt x="977" y="200"/>
                  </a:lnTo>
                  <a:lnTo>
                    <a:pt x="977" y="196"/>
                  </a:lnTo>
                  <a:lnTo>
                    <a:pt x="974" y="192"/>
                  </a:lnTo>
                  <a:lnTo>
                    <a:pt x="974" y="189"/>
                  </a:lnTo>
                  <a:lnTo>
                    <a:pt x="974" y="189"/>
                  </a:lnTo>
                  <a:lnTo>
                    <a:pt x="974" y="189"/>
                  </a:lnTo>
                  <a:lnTo>
                    <a:pt x="977" y="189"/>
                  </a:lnTo>
                  <a:lnTo>
                    <a:pt x="977" y="185"/>
                  </a:lnTo>
                  <a:lnTo>
                    <a:pt x="977" y="181"/>
                  </a:lnTo>
                  <a:lnTo>
                    <a:pt x="981" y="178"/>
                  </a:lnTo>
                  <a:lnTo>
                    <a:pt x="985" y="178"/>
                  </a:lnTo>
                  <a:lnTo>
                    <a:pt x="985" y="178"/>
                  </a:lnTo>
                  <a:lnTo>
                    <a:pt x="989" y="181"/>
                  </a:lnTo>
                  <a:lnTo>
                    <a:pt x="1000" y="181"/>
                  </a:lnTo>
                  <a:lnTo>
                    <a:pt x="1000" y="181"/>
                  </a:lnTo>
                  <a:lnTo>
                    <a:pt x="1003" y="181"/>
                  </a:lnTo>
                  <a:lnTo>
                    <a:pt x="1003" y="181"/>
                  </a:lnTo>
                  <a:lnTo>
                    <a:pt x="1003" y="178"/>
                  </a:lnTo>
                  <a:lnTo>
                    <a:pt x="1003" y="178"/>
                  </a:lnTo>
                  <a:lnTo>
                    <a:pt x="1003" y="174"/>
                  </a:lnTo>
                  <a:lnTo>
                    <a:pt x="1003" y="174"/>
                  </a:lnTo>
                  <a:lnTo>
                    <a:pt x="1003" y="174"/>
                  </a:lnTo>
                  <a:lnTo>
                    <a:pt x="1000" y="170"/>
                  </a:lnTo>
                  <a:lnTo>
                    <a:pt x="1003" y="166"/>
                  </a:lnTo>
                  <a:lnTo>
                    <a:pt x="1003" y="166"/>
                  </a:lnTo>
                  <a:lnTo>
                    <a:pt x="1003" y="163"/>
                  </a:lnTo>
                  <a:lnTo>
                    <a:pt x="1003" y="163"/>
                  </a:lnTo>
                  <a:lnTo>
                    <a:pt x="1003" y="163"/>
                  </a:lnTo>
                  <a:lnTo>
                    <a:pt x="1003" y="163"/>
                  </a:lnTo>
                  <a:lnTo>
                    <a:pt x="1003" y="159"/>
                  </a:lnTo>
                  <a:lnTo>
                    <a:pt x="1003" y="159"/>
                  </a:lnTo>
                  <a:lnTo>
                    <a:pt x="1003" y="155"/>
                  </a:lnTo>
                  <a:lnTo>
                    <a:pt x="1003" y="155"/>
                  </a:lnTo>
                  <a:lnTo>
                    <a:pt x="1003" y="155"/>
                  </a:lnTo>
                  <a:lnTo>
                    <a:pt x="1003" y="152"/>
                  </a:lnTo>
                  <a:lnTo>
                    <a:pt x="1003" y="152"/>
                  </a:lnTo>
                  <a:lnTo>
                    <a:pt x="1003" y="148"/>
                  </a:lnTo>
                  <a:lnTo>
                    <a:pt x="1003" y="144"/>
                  </a:lnTo>
                  <a:lnTo>
                    <a:pt x="1003" y="144"/>
                  </a:lnTo>
                  <a:lnTo>
                    <a:pt x="1003" y="144"/>
                  </a:lnTo>
                  <a:lnTo>
                    <a:pt x="1003" y="140"/>
                  </a:lnTo>
                  <a:lnTo>
                    <a:pt x="1003" y="140"/>
                  </a:lnTo>
                  <a:lnTo>
                    <a:pt x="1003" y="140"/>
                  </a:lnTo>
                  <a:lnTo>
                    <a:pt x="1003" y="137"/>
                  </a:lnTo>
                  <a:lnTo>
                    <a:pt x="1000" y="137"/>
                  </a:lnTo>
                  <a:lnTo>
                    <a:pt x="1003" y="137"/>
                  </a:lnTo>
                  <a:lnTo>
                    <a:pt x="1003" y="133"/>
                  </a:lnTo>
                  <a:lnTo>
                    <a:pt x="1003" y="133"/>
                  </a:lnTo>
                  <a:lnTo>
                    <a:pt x="1000" y="129"/>
                  </a:lnTo>
                  <a:lnTo>
                    <a:pt x="1000" y="129"/>
                  </a:lnTo>
                  <a:lnTo>
                    <a:pt x="1003" y="126"/>
                  </a:lnTo>
                  <a:lnTo>
                    <a:pt x="1003" y="126"/>
                  </a:lnTo>
                  <a:lnTo>
                    <a:pt x="1007" y="126"/>
                  </a:lnTo>
                  <a:lnTo>
                    <a:pt x="1007" y="122"/>
                  </a:lnTo>
                  <a:lnTo>
                    <a:pt x="1007" y="118"/>
                  </a:lnTo>
                  <a:lnTo>
                    <a:pt x="1003" y="1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8" name="Freeform 106"/>
            <p:cNvSpPr/>
            <p:nvPr/>
          </p:nvSpPr>
          <p:spPr bwMode="auto">
            <a:xfrm>
              <a:off x="8468415" y="3569630"/>
              <a:ext cx="53742" cy="109981"/>
            </a:xfrm>
            <a:custGeom>
              <a:avLst/>
              <a:gdLst>
                <a:gd name="T0" fmla="*/ 26 w 30"/>
                <a:gd name="T1" fmla="*/ 4 h 63"/>
                <a:gd name="T2" fmla="*/ 26 w 30"/>
                <a:gd name="T3" fmla="*/ 4 h 63"/>
                <a:gd name="T4" fmla="*/ 22 w 30"/>
                <a:gd name="T5" fmla="*/ 0 h 63"/>
                <a:gd name="T6" fmla="*/ 19 w 30"/>
                <a:gd name="T7" fmla="*/ 0 h 63"/>
                <a:gd name="T8" fmla="*/ 19 w 30"/>
                <a:gd name="T9" fmla="*/ 0 h 63"/>
                <a:gd name="T10" fmla="*/ 19 w 30"/>
                <a:gd name="T11" fmla="*/ 4 h 63"/>
                <a:gd name="T12" fmla="*/ 15 w 30"/>
                <a:gd name="T13" fmla="*/ 4 h 63"/>
                <a:gd name="T14" fmla="*/ 11 w 30"/>
                <a:gd name="T15" fmla="*/ 8 h 63"/>
                <a:gd name="T16" fmla="*/ 7 w 30"/>
                <a:gd name="T17" fmla="*/ 11 h 63"/>
                <a:gd name="T18" fmla="*/ 7 w 30"/>
                <a:gd name="T19" fmla="*/ 15 h 63"/>
                <a:gd name="T20" fmla="*/ 7 w 30"/>
                <a:gd name="T21" fmla="*/ 15 h 63"/>
                <a:gd name="T22" fmla="*/ 7 w 30"/>
                <a:gd name="T23" fmla="*/ 15 h 63"/>
                <a:gd name="T24" fmla="*/ 4 w 30"/>
                <a:gd name="T25" fmla="*/ 23 h 63"/>
                <a:gd name="T26" fmla="*/ 0 w 30"/>
                <a:gd name="T27" fmla="*/ 30 h 63"/>
                <a:gd name="T28" fmla="*/ 0 w 30"/>
                <a:gd name="T29" fmla="*/ 30 h 63"/>
                <a:gd name="T30" fmla="*/ 0 w 30"/>
                <a:gd name="T31" fmla="*/ 30 h 63"/>
                <a:gd name="T32" fmla="*/ 0 w 30"/>
                <a:gd name="T33" fmla="*/ 37 h 63"/>
                <a:gd name="T34" fmla="*/ 0 w 30"/>
                <a:gd name="T35" fmla="*/ 41 h 63"/>
                <a:gd name="T36" fmla="*/ 4 w 30"/>
                <a:gd name="T37" fmla="*/ 45 h 63"/>
                <a:gd name="T38" fmla="*/ 4 w 30"/>
                <a:gd name="T39" fmla="*/ 45 h 63"/>
                <a:gd name="T40" fmla="*/ 4 w 30"/>
                <a:gd name="T41" fmla="*/ 45 h 63"/>
                <a:gd name="T42" fmla="*/ 4 w 30"/>
                <a:gd name="T43" fmla="*/ 49 h 63"/>
                <a:gd name="T44" fmla="*/ 4 w 30"/>
                <a:gd name="T45" fmla="*/ 49 h 63"/>
                <a:gd name="T46" fmla="*/ 7 w 30"/>
                <a:gd name="T47" fmla="*/ 49 h 63"/>
                <a:gd name="T48" fmla="*/ 7 w 30"/>
                <a:gd name="T49" fmla="*/ 52 h 63"/>
                <a:gd name="T50" fmla="*/ 11 w 30"/>
                <a:gd name="T51" fmla="*/ 52 h 63"/>
                <a:gd name="T52" fmla="*/ 15 w 30"/>
                <a:gd name="T53" fmla="*/ 56 h 63"/>
                <a:gd name="T54" fmla="*/ 15 w 30"/>
                <a:gd name="T55" fmla="*/ 60 h 63"/>
                <a:gd name="T56" fmla="*/ 15 w 30"/>
                <a:gd name="T57" fmla="*/ 63 h 63"/>
                <a:gd name="T58" fmla="*/ 15 w 30"/>
                <a:gd name="T59" fmla="*/ 63 h 63"/>
                <a:gd name="T60" fmla="*/ 19 w 30"/>
                <a:gd name="T61" fmla="*/ 63 h 63"/>
                <a:gd name="T62" fmla="*/ 19 w 30"/>
                <a:gd name="T63" fmla="*/ 60 h 63"/>
                <a:gd name="T64" fmla="*/ 19 w 30"/>
                <a:gd name="T65" fmla="*/ 56 h 63"/>
                <a:gd name="T66" fmla="*/ 19 w 30"/>
                <a:gd name="T67" fmla="*/ 52 h 63"/>
                <a:gd name="T68" fmla="*/ 19 w 30"/>
                <a:gd name="T69" fmla="*/ 49 h 63"/>
                <a:gd name="T70" fmla="*/ 22 w 30"/>
                <a:gd name="T71" fmla="*/ 41 h 63"/>
                <a:gd name="T72" fmla="*/ 22 w 30"/>
                <a:gd name="T73" fmla="*/ 37 h 63"/>
                <a:gd name="T74" fmla="*/ 26 w 30"/>
                <a:gd name="T75" fmla="*/ 37 h 63"/>
                <a:gd name="T76" fmla="*/ 22 w 30"/>
                <a:gd name="T77" fmla="*/ 37 h 63"/>
                <a:gd name="T78" fmla="*/ 26 w 30"/>
                <a:gd name="T79" fmla="*/ 30 h 63"/>
                <a:gd name="T80" fmla="*/ 26 w 30"/>
                <a:gd name="T81" fmla="*/ 26 h 63"/>
                <a:gd name="T82" fmla="*/ 22 w 30"/>
                <a:gd name="T83" fmla="*/ 23 h 63"/>
                <a:gd name="T84" fmla="*/ 26 w 30"/>
                <a:gd name="T85" fmla="*/ 19 h 63"/>
                <a:gd name="T86" fmla="*/ 26 w 30"/>
                <a:gd name="T87" fmla="*/ 11 h 63"/>
                <a:gd name="T88" fmla="*/ 26 w 30"/>
                <a:gd name="T89" fmla="*/ 8 h 63"/>
                <a:gd name="T90" fmla="*/ 30 w 30"/>
                <a:gd name="T91" fmla="*/ 8 h 63"/>
                <a:gd name="T92" fmla="*/ 30 w 30"/>
                <a:gd name="T93" fmla="*/ 4 h 63"/>
                <a:gd name="T94" fmla="*/ 26 w 30"/>
                <a:gd name="T95" fmla="*/ 4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30" h="63">
                  <a:moveTo>
                    <a:pt x="26" y="4"/>
                  </a:moveTo>
                  <a:lnTo>
                    <a:pt x="26" y="4"/>
                  </a:lnTo>
                  <a:lnTo>
                    <a:pt x="22" y="0"/>
                  </a:lnTo>
                  <a:lnTo>
                    <a:pt x="19" y="0"/>
                  </a:lnTo>
                  <a:lnTo>
                    <a:pt x="19" y="0"/>
                  </a:lnTo>
                  <a:lnTo>
                    <a:pt x="19" y="4"/>
                  </a:lnTo>
                  <a:lnTo>
                    <a:pt x="15" y="4"/>
                  </a:lnTo>
                  <a:lnTo>
                    <a:pt x="11" y="8"/>
                  </a:lnTo>
                  <a:lnTo>
                    <a:pt x="7" y="11"/>
                  </a:lnTo>
                  <a:lnTo>
                    <a:pt x="7" y="15"/>
                  </a:lnTo>
                  <a:lnTo>
                    <a:pt x="7" y="15"/>
                  </a:lnTo>
                  <a:lnTo>
                    <a:pt x="7" y="15"/>
                  </a:lnTo>
                  <a:lnTo>
                    <a:pt x="4" y="23"/>
                  </a:lnTo>
                  <a:lnTo>
                    <a:pt x="0" y="30"/>
                  </a:lnTo>
                  <a:lnTo>
                    <a:pt x="0" y="30"/>
                  </a:lnTo>
                  <a:lnTo>
                    <a:pt x="0" y="30"/>
                  </a:lnTo>
                  <a:lnTo>
                    <a:pt x="0" y="37"/>
                  </a:lnTo>
                  <a:lnTo>
                    <a:pt x="0" y="41"/>
                  </a:lnTo>
                  <a:lnTo>
                    <a:pt x="4" y="45"/>
                  </a:lnTo>
                  <a:lnTo>
                    <a:pt x="4" y="45"/>
                  </a:lnTo>
                  <a:lnTo>
                    <a:pt x="4" y="45"/>
                  </a:lnTo>
                  <a:lnTo>
                    <a:pt x="4" y="49"/>
                  </a:lnTo>
                  <a:lnTo>
                    <a:pt x="4" y="49"/>
                  </a:lnTo>
                  <a:lnTo>
                    <a:pt x="7" y="49"/>
                  </a:lnTo>
                  <a:lnTo>
                    <a:pt x="7" y="52"/>
                  </a:lnTo>
                  <a:lnTo>
                    <a:pt x="11" y="52"/>
                  </a:lnTo>
                  <a:lnTo>
                    <a:pt x="15" y="56"/>
                  </a:lnTo>
                  <a:lnTo>
                    <a:pt x="15" y="60"/>
                  </a:lnTo>
                  <a:lnTo>
                    <a:pt x="15" y="63"/>
                  </a:lnTo>
                  <a:lnTo>
                    <a:pt x="15" y="63"/>
                  </a:lnTo>
                  <a:lnTo>
                    <a:pt x="19" y="63"/>
                  </a:lnTo>
                  <a:lnTo>
                    <a:pt x="19" y="60"/>
                  </a:lnTo>
                  <a:lnTo>
                    <a:pt x="19" y="56"/>
                  </a:lnTo>
                  <a:lnTo>
                    <a:pt x="19" y="52"/>
                  </a:lnTo>
                  <a:lnTo>
                    <a:pt x="19" y="49"/>
                  </a:lnTo>
                  <a:lnTo>
                    <a:pt x="22" y="41"/>
                  </a:lnTo>
                  <a:lnTo>
                    <a:pt x="22" y="37"/>
                  </a:lnTo>
                  <a:lnTo>
                    <a:pt x="26" y="37"/>
                  </a:lnTo>
                  <a:lnTo>
                    <a:pt x="22" y="37"/>
                  </a:lnTo>
                  <a:lnTo>
                    <a:pt x="26" y="30"/>
                  </a:lnTo>
                  <a:lnTo>
                    <a:pt x="26" y="26"/>
                  </a:lnTo>
                  <a:lnTo>
                    <a:pt x="22" y="23"/>
                  </a:lnTo>
                  <a:lnTo>
                    <a:pt x="26" y="19"/>
                  </a:lnTo>
                  <a:lnTo>
                    <a:pt x="26" y="11"/>
                  </a:lnTo>
                  <a:lnTo>
                    <a:pt x="26" y="8"/>
                  </a:lnTo>
                  <a:lnTo>
                    <a:pt x="30" y="8"/>
                  </a:lnTo>
                  <a:lnTo>
                    <a:pt x="30" y="4"/>
                  </a:lnTo>
                  <a:lnTo>
                    <a:pt x="26"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9" name="Freeform 107"/>
            <p:cNvSpPr>
              <a:spLocks noEditPoints="1"/>
            </p:cNvSpPr>
            <p:nvPr/>
          </p:nvSpPr>
          <p:spPr bwMode="auto">
            <a:xfrm>
              <a:off x="5894195" y="4140480"/>
              <a:ext cx="311701" cy="265349"/>
            </a:xfrm>
            <a:custGeom>
              <a:avLst/>
              <a:gdLst>
                <a:gd name="T0" fmla="*/ 45 w 174"/>
                <a:gd name="T1" fmla="*/ 15 h 152"/>
                <a:gd name="T2" fmla="*/ 49 w 174"/>
                <a:gd name="T3" fmla="*/ 15 h 152"/>
                <a:gd name="T4" fmla="*/ 52 w 174"/>
                <a:gd name="T5" fmla="*/ 11 h 152"/>
                <a:gd name="T6" fmla="*/ 63 w 174"/>
                <a:gd name="T7" fmla="*/ 0 h 152"/>
                <a:gd name="T8" fmla="*/ 71 w 174"/>
                <a:gd name="T9" fmla="*/ 0 h 152"/>
                <a:gd name="T10" fmla="*/ 71 w 174"/>
                <a:gd name="T11" fmla="*/ 11 h 152"/>
                <a:gd name="T12" fmla="*/ 78 w 174"/>
                <a:gd name="T13" fmla="*/ 15 h 152"/>
                <a:gd name="T14" fmla="*/ 86 w 174"/>
                <a:gd name="T15" fmla="*/ 15 h 152"/>
                <a:gd name="T16" fmla="*/ 97 w 174"/>
                <a:gd name="T17" fmla="*/ 15 h 152"/>
                <a:gd name="T18" fmla="*/ 108 w 174"/>
                <a:gd name="T19" fmla="*/ 22 h 152"/>
                <a:gd name="T20" fmla="*/ 111 w 174"/>
                <a:gd name="T21" fmla="*/ 26 h 152"/>
                <a:gd name="T22" fmla="*/ 123 w 174"/>
                <a:gd name="T23" fmla="*/ 29 h 152"/>
                <a:gd name="T24" fmla="*/ 130 w 174"/>
                <a:gd name="T25" fmla="*/ 29 h 152"/>
                <a:gd name="T26" fmla="*/ 134 w 174"/>
                <a:gd name="T27" fmla="*/ 29 h 152"/>
                <a:gd name="T28" fmla="*/ 141 w 174"/>
                <a:gd name="T29" fmla="*/ 22 h 152"/>
                <a:gd name="T30" fmla="*/ 148 w 174"/>
                <a:gd name="T31" fmla="*/ 18 h 152"/>
                <a:gd name="T32" fmla="*/ 156 w 174"/>
                <a:gd name="T33" fmla="*/ 18 h 152"/>
                <a:gd name="T34" fmla="*/ 160 w 174"/>
                <a:gd name="T35" fmla="*/ 22 h 152"/>
                <a:gd name="T36" fmla="*/ 171 w 174"/>
                <a:gd name="T37" fmla="*/ 22 h 152"/>
                <a:gd name="T38" fmla="*/ 160 w 174"/>
                <a:gd name="T39" fmla="*/ 37 h 152"/>
                <a:gd name="T40" fmla="*/ 171 w 174"/>
                <a:gd name="T41" fmla="*/ 104 h 152"/>
                <a:gd name="T42" fmla="*/ 163 w 174"/>
                <a:gd name="T43" fmla="*/ 111 h 152"/>
                <a:gd name="T44" fmla="*/ 160 w 174"/>
                <a:gd name="T45" fmla="*/ 115 h 152"/>
                <a:gd name="T46" fmla="*/ 156 w 174"/>
                <a:gd name="T47" fmla="*/ 115 h 152"/>
                <a:gd name="T48" fmla="*/ 148 w 174"/>
                <a:gd name="T49" fmla="*/ 118 h 152"/>
                <a:gd name="T50" fmla="*/ 148 w 174"/>
                <a:gd name="T51" fmla="*/ 122 h 152"/>
                <a:gd name="T52" fmla="*/ 145 w 174"/>
                <a:gd name="T53" fmla="*/ 126 h 152"/>
                <a:gd name="T54" fmla="*/ 141 w 174"/>
                <a:gd name="T55" fmla="*/ 130 h 152"/>
                <a:gd name="T56" fmla="*/ 141 w 174"/>
                <a:gd name="T57" fmla="*/ 137 h 152"/>
                <a:gd name="T58" fmla="*/ 130 w 174"/>
                <a:gd name="T59" fmla="*/ 148 h 152"/>
                <a:gd name="T60" fmla="*/ 126 w 174"/>
                <a:gd name="T61" fmla="*/ 152 h 152"/>
                <a:gd name="T62" fmla="*/ 104 w 174"/>
                <a:gd name="T63" fmla="*/ 137 h 152"/>
                <a:gd name="T64" fmla="*/ 104 w 174"/>
                <a:gd name="T65" fmla="*/ 133 h 152"/>
                <a:gd name="T66" fmla="*/ 41 w 174"/>
                <a:gd name="T67" fmla="*/ 96 h 152"/>
                <a:gd name="T68" fmla="*/ 41 w 174"/>
                <a:gd name="T69" fmla="*/ 81 h 152"/>
                <a:gd name="T70" fmla="*/ 45 w 174"/>
                <a:gd name="T71" fmla="*/ 74 h 152"/>
                <a:gd name="T72" fmla="*/ 49 w 174"/>
                <a:gd name="T73" fmla="*/ 70 h 152"/>
                <a:gd name="T74" fmla="*/ 52 w 174"/>
                <a:gd name="T75" fmla="*/ 67 h 152"/>
                <a:gd name="T76" fmla="*/ 60 w 174"/>
                <a:gd name="T77" fmla="*/ 63 h 152"/>
                <a:gd name="T78" fmla="*/ 60 w 174"/>
                <a:gd name="T79" fmla="*/ 59 h 152"/>
                <a:gd name="T80" fmla="*/ 63 w 174"/>
                <a:gd name="T81" fmla="*/ 52 h 152"/>
                <a:gd name="T82" fmla="*/ 60 w 174"/>
                <a:gd name="T83" fmla="*/ 44 h 152"/>
                <a:gd name="T84" fmla="*/ 60 w 174"/>
                <a:gd name="T85" fmla="*/ 44 h 152"/>
                <a:gd name="T86" fmla="*/ 56 w 174"/>
                <a:gd name="T87" fmla="*/ 37 h 152"/>
                <a:gd name="T88" fmla="*/ 52 w 174"/>
                <a:gd name="T89" fmla="*/ 29 h 152"/>
                <a:gd name="T90" fmla="*/ 49 w 174"/>
                <a:gd name="T91" fmla="*/ 26 h 152"/>
                <a:gd name="T92" fmla="*/ 49 w 174"/>
                <a:gd name="T93" fmla="*/ 22 h 152"/>
                <a:gd name="T94" fmla="*/ 45 w 174"/>
                <a:gd name="T95" fmla="*/ 18 h 152"/>
                <a:gd name="T96" fmla="*/ 45 w 174"/>
                <a:gd name="T97" fmla="*/ 18 h 152"/>
                <a:gd name="T98" fmla="*/ 0 w 174"/>
                <a:gd name="T99" fmla="*/ 96 h 152"/>
                <a:gd name="T100" fmla="*/ 15 w 174"/>
                <a:gd name="T101" fmla="*/ 96 h 152"/>
                <a:gd name="T102" fmla="*/ 0 w 174"/>
                <a:gd name="T103" fmla="*/ 96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74" h="152">
                  <a:moveTo>
                    <a:pt x="45" y="18"/>
                  </a:moveTo>
                  <a:lnTo>
                    <a:pt x="45" y="15"/>
                  </a:lnTo>
                  <a:lnTo>
                    <a:pt x="49" y="15"/>
                  </a:lnTo>
                  <a:lnTo>
                    <a:pt x="49" y="15"/>
                  </a:lnTo>
                  <a:lnTo>
                    <a:pt x="52" y="11"/>
                  </a:lnTo>
                  <a:lnTo>
                    <a:pt x="52" y="11"/>
                  </a:lnTo>
                  <a:lnTo>
                    <a:pt x="56" y="7"/>
                  </a:lnTo>
                  <a:lnTo>
                    <a:pt x="63" y="0"/>
                  </a:lnTo>
                  <a:lnTo>
                    <a:pt x="67" y="3"/>
                  </a:lnTo>
                  <a:lnTo>
                    <a:pt x="71" y="0"/>
                  </a:lnTo>
                  <a:lnTo>
                    <a:pt x="71" y="0"/>
                  </a:lnTo>
                  <a:lnTo>
                    <a:pt x="71" y="11"/>
                  </a:lnTo>
                  <a:lnTo>
                    <a:pt x="74" y="15"/>
                  </a:lnTo>
                  <a:lnTo>
                    <a:pt x="78" y="15"/>
                  </a:lnTo>
                  <a:lnTo>
                    <a:pt x="82" y="11"/>
                  </a:lnTo>
                  <a:lnTo>
                    <a:pt x="86" y="15"/>
                  </a:lnTo>
                  <a:lnTo>
                    <a:pt x="93" y="15"/>
                  </a:lnTo>
                  <a:lnTo>
                    <a:pt x="97" y="15"/>
                  </a:lnTo>
                  <a:lnTo>
                    <a:pt x="104" y="22"/>
                  </a:lnTo>
                  <a:lnTo>
                    <a:pt x="108" y="22"/>
                  </a:lnTo>
                  <a:lnTo>
                    <a:pt x="111" y="26"/>
                  </a:lnTo>
                  <a:lnTo>
                    <a:pt x="111" y="26"/>
                  </a:lnTo>
                  <a:lnTo>
                    <a:pt x="119" y="26"/>
                  </a:lnTo>
                  <a:lnTo>
                    <a:pt x="123" y="29"/>
                  </a:lnTo>
                  <a:lnTo>
                    <a:pt x="126" y="29"/>
                  </a:lnTo>
                  <a:lnTo>
                    <a:pt x="130" y="29"/>
                  </a:lnTo>
                  <a:lnTo>
                    <a:pt x="134" y="29"/>
                  </a:lnTo>
                  <a:lnTo>
                    <a:pt x="134" y="29"/>
                  </a:lnTo>
                  <a:lnTo>
                    <a:pt x="141" y="22"/>
                  </a:lnTo>
                  <a:lnTo>
                    <a:pt x="141" y="22"/>
                  </a:lnTo>
                  <a:lnTo>
                    <a:pt x="145" y="18"/>
                  </a:lnTo>
                  <a:lnTo>
                    <a:pt x="148" y="18"/>
                  </a:lnTo>
                  <a:lnTo>
                    <a:pt x="148" y="18"/>
                  </a:lnTo>
                  <a:lnTo>
                    <a:pt x="156" y="18"/>
                  </a:lnTo>
                  <a:lnTo>
                    <a:pt x="160" y="18"/>
                  </a:lnTo>
                  <a:lnTo>
                    <a:pt x="160" y="22"/>
                  </a:lnTo>
                  <a:lnTo>
                    <a:pt x="163" y="22"/>
                  </a:lnTo>
                  <a:lnTo>
                    <a:pt x="171" y="22"/>
                  </a:lnTo>
                  <a:lnTo>
                    <a:pt x="174" y="22"/>
                  </a:lnTo>
                  <a:lnTo>
                    <a:pt x="160" y="37"/>
                  </a:lnTo>
                  <a:lnTo>
                    <a:pt x="160" y="93"/>
                  </a:lnTo>
                  <a:lnTo>
                    <a:pt x="171" y="104"/>
                  </a:lnTo>
                  <a:lnTo>
                    <a:pt x="171" y="104"/>
                  </a:lnTo>
                  <a:lnTo>
                    <a:pt x="163" y="111"/>
                  </a:lnTo>
                  <a:lnTo>
                    <a:pt x="163" y="111"/>
                  </a:lnTo>
                  <a:lnTo>
                    <a:pt x="160" y="115"/>
                  </a:lnTo>
                  <a:lnTo>
                    <a:pt x="163" y="115"/>
                  </a:lnTo>
                  <a:lnTo>
                    <a:pt x="156" y="115"/>
                  </a:lnTo>
                  <a:lnTo>
                    <a:pt x="152" y="118"/>
                  </a:lnTo>
                  <a:lnTo>
                    <a:pt x="148" y="118"/>
                  </a:lnTo>
                  <a:lnTo>
                    <a:pt x="148" y="122"/>
                  </a:lnTo>
                  <a:lnTo>
                    <a:pt x="148" y="122"/>
                  </a:lnTo>
                  <a:lnTo>
                    <a:pt x="145" y="126"/>
                  </a:lnTo>
                  <a:lnTo>
                    <a:pt x="145" y="126"/>
                  </a:lnTo>
                  <a:lnTo>
                    <a:pt x="145" y="126"/>
                  </a:lnTo>
                  <a:lnTo>
                    <a:pt x="141" y="130"/>
                  </a:lnTo>
                  <a:lnTo>
                    <a:pt x="141" y="133"/>
                  </a:lnTo>
                  <a:lnTo>
                    <a:pt x="141" y="137"/>
                  </a:lnTo>
                  <a:lnTo>
                    <a:pt x="137" y="141"/>
                  </a:lnTo>
                  <a:lnTo>
                    <a:pt x="130" y="148"/>
                  </a:lnTo>
                  <a:lnTo>
                    <a:pt x="126" y="152"/>
                  </a:lnTo>
                  <a:lnTo>
                    <a:pt x="126" y="152"/>
                  </a:lnTo>
                  <a:lnTo>
                    <a:pt x="108" y="137"/>
                  </a:lnTo>
                  <a:lnTo>
                    <a:pt x="104" y="137"/>
                  </a:lnTo>
                  <a:lnTo>
                    <a:pt x="104" y="133"/>
                  </a:lnTo>
                  <a:lnTo>
                    <a:pt x="104" y="133"/>
                  </a:lnTo>
                  <a:lnTo>
                    <a:pt x="100" y="130"/>
                  </a:lnTo>
                  <a:lnTo>
                    <a:pt x="41" y="96"/>
                  </a:lnTo>
                  <a:lnTo>
                    <a:pt x="37" y="96"/>
                  </a:lnTo>
                  <a:lnTo>
                    <a:pt x="41" y="81"/>
                  </a:lnTo>
                  <a:lnTo>
                    <a:pt x="41" y="78"/>
                  </a:lnTo>
                  <a:lnTo>
                    <a:pt x="45" y="74"/>
                  </a:lnTo>
                  <a:lnTo>
                    <a:pt x="49" y="70"/>
                  </a:lnTo>
                  <a:lnTo>
                    <a:pt x="49" y="70"/>
                  </a:lnTo>
                  <a:lnTo>
                    <a:pt x="52" y="67"/>
                  </a:lnTo>
                  <a:lnTo>
                    <a:pt x="52" y="67"/>
                  </a:lnTo>
                  <a:lnTo>
                    <a:pt x="52" y="63"/>
                  </a:lnTo>
                  <a:lnTo>
                    <a:pt x="60" y="63"/>
                  </a:lnTo>
                  <a:lnTo>
                    <a:pt x="60" y="59"/>
                  </a:lnTo>
                  <a:lnTo>
                    <a:pt x="60" y="59"/>
                  </a:lnTo>
                  <a:lnTo>
                    <a:pt x="63" y="55"/>
                  </a:lnTo>
                  <a:lnTo>
                    <a:pt x="63" y="52"/>
                  </a:lnTo>
                  <a:lnTo>
                    <a:pt x="63" y="48"/>
                  </a:lnTo>
                  <a:lnTo>
                    <a:pt x="60" y="44"/>
                  </a:lnTo>
                  <a:lnTo>
                    <a:pt x="63" y="44"/>
                  </a:lnTo>
                  <a:lnTo>
                    <a:pt x="60" y="44"/>
                  </a:lnTo>
                  <a:lnTo>
                    <a:pt x="56" y="41"/>
                  </a:lnTo>
                  <a:lnTo>
                    <a:pt x="56" y="37"/>
                  </a:lnTo>
                  <a:lnTo>
                    <a:pt x="52" y="33"/>
                  </a:lnTo>
                  <a:lnTo>
                    <a:pt x="52" y="29"/>
                  </a:lnTo>
                  <a:lnTo>
                    <a:pt x="52" y="26"/>
                  </a:lnTo>
                  <a:lnTo>
                    <a:pt x="49" y="26"/>
                  </a:lnTo>
                  <a:lnTo>
                    <a:pt x="49" y="26"/>
                  </a:lnTo>
                  <a:lnTo>
                    <a:pt x="49" y="22"/>
                  </a:lnTo>
                  <a:lnTo>
                    <a:pt x="45" y="18"/>
                  </a:lnTo>
                  <a:lnTo>
                    <a:pt x="45" y="18"/>
                  </a:lnTo>
                  <a:lnTo>
                    <a:pt x="45" y="18"/>
                  </a:lnTo>
                  <a:lnTo>
                    <a:pt x="45" y="18"/>
                  </a:lnTo>
                  <a:lnTo>
                    <a:pt x="45" y="18"/>
                  </a:lnTo>
                  <a:close/>
                  <a:moveTo>
                    <a:pt x="0" y="96"/>
                  </a:moveTo>
                  <a:lnTo>
                    <a:pt x="8" y="96"/>
                  </a:lnTo>
                  <a:lnTo>
                    <a:pt x="15" y="96"/>
                  </a:lnTo>
                  <a:lnTo>
                    <a:pt x="0" y="96"/>
                  </a:lnTo>
                  <a:lnTo>
                    <a:pt x="0" y="9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0" name="Freeform 108"/>
            <p:cNvSpPr/>
            <p:nvPr/>
          </p:nvSpPr>
          <p:spPr bwMode="auto">
            <a:xfrm>
              <a:off x="5835078" y="4171903"/>
              <a:ext cx="171973" cy="150132"/>
            </a:xfrm>
            <a:custGeom>
              <a:avLst/>
              <a:gdLst>
                <a:gd name="T0" fmla="*/ 74 w 96"/>
                <a:gd name="T1" fmla="*/ 60 h 86"/>
                <a:gd name="T2" fmla="*/ 82 w 96"/>
                <a:gd name="T3" fmla="*/ 52 h 86"/>
                <a:gd name="T4" fmla="*/ 85 w 96"/>
                <a:gd name="T5" fmla="*/ 49 h 86"/>
                <a:gd name="T6" fmla="*/ 85 w 96"/>
                <a:gd name="T7" fmla="*/ 45 h 86"/>
                <a:gd name="T8" fmla="*/ 93 w 96"/>
                <a:gd name="T9" fmla="*/ 41 h 86"/>
                <a:gd name="T10" fmla="*/ 96 w 96"/>
                <a:gd name="T11" fmla="*/ 37 h 86"/>
                <a:gd name="T12" fmla="*/ 96 w 96"/>
                <a:gd name="T13" fmla="*/ 30 h 86"/>
                <a:gd name="T14" fmla="*/ 96 w 96"/>
                <a:gd name="T15" fmla="*/ 26 h 86"/>
                <a:gd name="T16" fmla="*/ 89 w 96"/>
                <a:gd name="T17" fmla="*/ 23 h 86"/>
                <a:gd name="T18" fmla="*/ 85 w 96"/>
                <a:gd name="T19" fmla="*/ 15 h 86"/>
                <a:gd name="T20" fmla="*/ 85 w 96"/>
                <a:gd name="T21" fmla="*/ 8 h 86"/>
                <a:gd name="T22" fmla="*/ 82 w 96"/>
                <a:gd name="T23" fmla="*/ 8 h 86"/>
                <a:gd name="T24" fmla="*/ 78 w 96"/>
                <a:gd name="T25" fmla="*/ 0 h 86"/>
                <a:gd name="T26" fmla="*/ 74 w 96"/>
                <a:gd name="T27" fmla="*/ 4 h 86"/>
                <a:gd name="T28" fmla="*/ 67 w 96"/>
                <a:gd name="T29" fmla="*/ 8 h 86"/>
                <a:gd name="T30" fmla="*/ 59 w 96"/>
                <a:gd name="T31" fmla="*/ 4 h 86"/>
                <a:gd name="T32" fmla="*/ 52 w 96"/>
                <a:gd name="T33" fmla="*/ 8 h 86"/>
                <a:gd name="T34" fmla="*/ 48 w 96"/>
                <a:gd name="T35" fmla="*/ 8 h 86"/>
                <a:gd name="T36" fmla="*/ 48 w 96"/>
                <a:gd name="T37" fmla="*/ 11 h 86"/>
                <a:gd name="T38" fmla="*/ 41 w 96"/>
                <a:gd name="T39" fmla="*/ 11 h 86"/>
                <a:gd name="T40" fmla="*/ 37 w 96"/>
                <a:gd name="T41" fmla="*/ 8 h 86"/>
                <a:gd name="T42" fmla="*/ 30 w 96"/>
                <a:gd name="T43" fmla="*/ 8 h 86"/>
                <a:gd name="T44" fmla="*/ 26 w 96"/>
                <a:gd name="T45" fmla="*/ 8 h 86"/>
                <a:gd name="T46" fmla="*/ 26 w 96"/>
                <a:gd name="T47" fmla="*/ 11 h 86"/>
                <a:gd name="T48" fmla="*/ 26 w 96"/>
                <a:gd name="T49" fmla="*/ 11 h 86"/>
                <a:gd name="T50" fmla="*/ 22 w 96"/>
                <a:gd name="T51" fmla="*/ 15 h 86"/>
                <a:gd name="T52" fmla="*/ 22 w 96"/>
                <a:gd name="T53" fmla="*/ 26 h 86"/>
                <a:gd name="T54" fmla="*/ 22 w 96"/>
                <a:gd name="T55" fmla="*/ 30 h 86"/>
                <a:gd name="T56" fmla="*/ 26 w 96"/>
                <a:gd name="T57" fmla="*/ 34 h 86"/>
                <a:gd name="T58" fmla="*/ 19 w 96"/>
                <a:gd name="T59" fmla="*/ 45 h 86"/>
                <a:gd name="T60" fmla="*/ 11 w 96"/>
                <a:gd name="T61" fmla="*/ 52 h 86"/>
                <a:gd name="T62" fmla="*/ 4 w 96"/>
                <a:gd name="T63" fmla="*/ 67 h 86"/>
                <a:gd name="T64" fmla="*/ 4 w 96"/>
                <a:gd name="T65" fmla="*/ 75 h 86"/>
                <a:gd name="T66" fmla="*/ 0 w 96"/>
                <a:gd name="T67" fmla="*/ 86 h 86"/>
                <a:gd name="T68" fmla="*/ 0 w 96"/>
                <a:gd name="T69" fmla="*/ 86 h 86"/>
                <a:gd name="T70" fmla="*/ 7 w 96"/>
                <a:gd name="T71" fmla="*/ 82 h 86"/>
                <a:gd name="T72" fmla="*/ 11 w 96"/>
                <a:gd name="T73" fmla="*/ 86 h 86"/>
                <a:gd name="T74" fmla="*/ 15 w 96"/>
                <a:gd name="T75" fmla="*/ 82 h 86"/>
                <a:gd name="T76" fmla="*/ 15 w 96"/>
                <a:gd name="T77" fmla="*/ 82 h 86"/>
                <a:gd name="T78" fmla="*/ 19 w 96"/>
                <a:gd name="T79" fmla="*/ 82 h 86"/>
                <a:gd name="T80" fmla="*/ 22 w 96"/>
                <a:gd name="T81" fmla="*/ 78 h 86"/>
                <a:gd name="T82" fmla="*/ 33 w 96"/>
                <a:gd name="T83" fmla="*/ 78 h 86"/>
                <a:gd name="T84" fmla="*/ 70 w 96"/>
                <a:gd name="T85" fmla="*/ 78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96" h="86">
                  <a:moveTo>
                    <a:pt x="74" y="63"/>
                  </a:moveTo>
                  <a:lnTo>
                    <a:pt x="74" y="60"/>
                  </a:lnTo>
                  <a:lnTo>
                    <a:pt x="78" y="56"/>
                  </a:lnTo>
                  <a:lnTo>
                    <a:pt x="82" y="52"/>
                  </a:lnTo>
                  <a:lnTo>
                    <a:pt x="82" y="52"/>
                  </a:lnTo>
                  <a:lnTo>
                    <a:pt x="85" y="49"/>
                  </a:lnTo>
                  <a:lnTo>
                    <a:pt x="85" y="49"/>
                  </a:lnTo>
                  <a:lnTo>
                    <a:pt x="85" y="45"/>
                  </a:lnTo>
                  <a:lnTo>
                    <a:pt x="93" y="45"/>
                  </a:lnTo>
                  <a:lnTo>
                    <a:pt x="93" y="41"/>
                  </a:lnTo>
                  <a:lnTo>
                    <a:pt x="93" y="41"/>
                  </a:lnTo>
                  <a:lnTo>
                    <a:pt x="96" y="37"/>
                  </a:lnTo>
                  <a:lnTo>
                    <a:pt x="96" y="34"/>
                  </a:lnTo>
                  <a:lnTo>
                    <a:pt x="96" y="30"/>
                  </a:lnTo>
                  <a:lnTo>
                    <a:pt x="93" y="26"/>
                  </a:lnTo>
                  <a:lnTo>
                    <a:pt x="96" y="26"/>
                  </a:lnTo>
                  <a:lnTo>
                    <a:pt x="93" y="26"/>
                  </a:lnTo>
                  <a:lnTo>
                    <a:pt x="89" y="23"/>
                  </a:lnTo>
                  <a:lnTo>
                    <a:pt x="89" y="19"/>
                  </a:lnTo>
                  <a:lnTo>
                    <a:pt x="85" y="15"/>
                  </a:lnTo>
                  <a:lnTo>
                    <a:pt x="85" y="11"/>
                  </a:lnTo>
                  <a:lnTo>
                    <a:pt x="85" y="8"/>
                  </a:lnTo>
                  <a:lnTo>
                    <a:pt x="82" y="8"/>
                  </a:lnTo>
                  <a:lnTo>
                    <a:pt x="82" y="8"/>
                  </a:lnTo>
                  <a:lnTo>
                    <a:pt x="82" y="4"/>
                  </a:lnTo>
                  <a:lnTo>
                    <a:pt x="78" y="0"/>
                  </a:lnTo>
                  <a:lnTo>
                    <a:pt x="78" y="0"/>
                  </a:lnTo>
                  <a:lnTo>
                    <a:pt x="74" y="4"/>
                  </a:lnTo>
                  <a:lnTo>
                    <a:pt x="70" y="4"/>
                  </a:lnTo>
                  <a:lnTo>
                    <a:pt x="67" y="8"/>
                  </a:lnTo>
                  <a:lnTo>
                    <a:pt x="63" y="4"/>
                  </a:lnTo>
                  <a:lnTo>
                    <a:pt x="59" y="4"/>
                  </a:lnTo>
                  <a:lnTo>
                    <a:pt x="56" y="8"/>
                  </a:lnTo>
                  <a:lnTo>
                    <a:pt x="52" y="8"/>
                  </a:lnTo>
                  <a:lnTo>
                    <a:pt x="52" y="8"/>
                  </a:lnTo>
                  <a:lnTo>
                    <a:pt x="48" y="8"/>
                  </a:lnTo>
                  <a:lnTo>
                    <a:pt x="48" y="8"/>
                  </a:lnTo>
                  <a:lnTo>
                    <a:pt x="48" y="11"/>
                  </a:lnTo>
                  <a:lnTo>
                    <a:pt x="44" y="11"/>
                  </a:lnTo>
                  <a:lnTo>
                    <a:pt x="41" y="11"/>
                  </a:lnTo>
                  <a:lnTo>
                    <a:pt x="41" y="8"/>
                  </a:lnTo>
                  <a:lnTo>
                    <a:pt x="37" y="8"/>
                  </a:lnTo>
                  <a:lnTo>
                    <a:pt x="33" y="8"/>
                  </a:lnTo>
                  <a:lnTo>
                    <a:pt x="30" y="8"/>
                  </a:lnTo>
                  <a:lnTo>
                    <a:pt x="26" y="4"/>
                  </a:lnTo>
                  <a:lnTo>
                    <a:pt x="26" y="8"/>
                  </a:lnTo>
                  <a:lnTo>
                    <a:pt x="26" y="8"/>
                  </a:lnTo>
                  <a:lnTo>
                    <a:pt x="26" y="11"/>
                  </a:lnTo>
                  <a:lnTo>
                    <a:pt x="26" y="11"/>
                  </a:lnTo>
                  <a:lnTo>
                    <a:pt x="26" y="11"/>
                  </a:lnTo>
                  <a:lnTo>
                    <a:pt x="26" y="15"/>
                  </a:lnTo>
                  <a:lnTo>
                    <a:pt x="22" y="15"/>
                  </a:lnTo>
                  <a:lnTo>
                    <a:pt x="22" y="19"/>
                  </a:lnTo>
                  <a:lnTo>
                    <a:pt x="22" y="26"/>
                  </a:lnTo>
                  <a:lnTo>
                    <a:pt x="22" y="30"/>
                  </a:lnTo>
                  <a:lnTo>
                    <a:pt x="22" y="30"/>
                  </a:lnTo>
                  <a:lnTo>
                    <a:pt x="26" y="34"/>
                  </a:lnTo>
                  <a:lnTo>
                    <a:pt x="26" y="34"/>
                  </a:lnTo>
                  <a:lnTo>
                    <a:pt x="26" y="37"/>
                  </a:lnTo>
                  <a:lnTo>
                    <a:pt x="19" y="45"/>
                  </a:lnTo>
                  <a:lnTo>
                    <a:pt x="11" y="52"/>
                  </a:lnTo>
                  <a:lnTo>
                    <a:pt x="11" y="52"/>
                  </a:lnTo>
                  <a:lnTo>
                    <a:pt x="4" y="63"/>
                  </a:lnTo>
                  <a:lnTo>
                    <a:pt x="4" y="67"/>
                  </a:lnTo>
                  <a:lnTo>
                    <a:pt x="4" y="71"/>
                  </a:lnTo>
                  <a:lnTo>
                    <a:pt x="4" y="75"/>
                  </a:lnTo>
                  <a:lnTo>
                    <a:pt x="0" y="82"/>
                  </a:lnTo>
                  <a:lnTo>
                    <a:pt x="0" y="86"/>
                  </a:lnTo>
                  <a:lnTo>
                    <a:pt x="0" y="86"/>
                  </a:lnTo>
                  <a:lnTo>
                    <a:pt x="0" y="86"/>
                  </a:lnTo>
                  <a:lnTo>
                    <a:pt x="4" y="86"/>
                  </a:lnTo>
                  <a:lnTo>
                    <a:pt x="7" y="82"/>
                  </a:lnTo>
                  <a:lnTo>
                    <a:pt x="7" y="82"/>
                  </a:lnTo>
                  <a:lnTo>
                    <a:pt x="11" y="86"/>
                  </a:lnTo>
                  <a:lnTo>
                    <a:pt x="11" y="86"/>
                  </a:lnTo>
                  <a:lnTo>
                    <a:pt x="15" y="82"/>
                  </a:lnTo>
                  <a:lnTo>
                    <a:pt x="15" y="82"/>
                  </a:lnTo>
                  <a:lnTo>
                    <a:pt x="15" y="82"/>
                  </a:lnTo>
                  <a:lnTo>
                    <a:pt x="19" y="82"/>
                  </a:lnTo>
                  <a:lnTo>
                    <a:pt x="19" y="82"/>
                  </a:lnTo>
                  <a:lnTo>
                    <a:pt x="19" y="82"/>
                  </a:lnTo>
                  <a:lnTo>
                    <a:pt x="22" y="78"/>
                  </a:lnTo>
                  <a:lnTo>
                    <a:pt x="33" y="78"/>
                  </a:lnTo>
                  <a:lnTo>
                    <a:pt x="33" y="78"/>
                  </a:lnTo>
                  <a:lnTo>
                    <a:pt x="48" y="78"/>
                  </a:lnTo>
                  <a:lnTo>
                    <a:pt x="70" y="78"/>
                  </a:lnTo>
                  <a:lnTo>
                    <a:pt x="74"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1" name="Freeform 109"/>
            <p:cNvSpPr/>
            <p:nvPr/>
          </p:nvSpPr>
          <p:spPr bwMode="auto">
            <a:xfrm>
              <a:off x="5390817" y="3990349"/>
              <a:ext cx="385148" cy="226944"/>
            </a:xfrm>
            <a:custGeom>
              <a:avLst/>
              <a:gdLst>
                <a:gd name="T0" fmla="*/ 137 w 215"/>
                <a:gd name="T1" fmla="*/ 4 h 130"/>
                <a:gd name="T2" fmla="*/ 148 w 215"/>
                <a:gd name="T3" fmla="*/ 19 h 130"/>
                <a:gd name="T4" fmla="*/ 148 w 215"/>
                <a:gd name="T5" fmla="*/ 30 h 130"/>
                <a:gd name="T6" fmla="*/ 155 w 215"/>
                <a:gd name="T7" fmla="*/ 34 h 130"/>
                <a:gd name="T8" fmla="*/ 159 w 215"/>
                <a:gd name="T9" fmla="*/ 41 h 130"/>
                <a:gd name="T10" fmla="*/ 174 w 215"/>
                <a:gd name="T11" fmla="*/ 45 h 130"/>
                <a:gd name="T12" fmla="*/ 181 w 215"/>
                <a:gd name="T13" fmla="*/ 52 h 130"/>
                <a:gd name="T14" fmla="*/ 178 w 215"/>
                <a:gd name="T15" fmla="*/ 56 h 130"/>
                <a:gd name="T16" fmla="*/ 185 w 215"/>
                <a:gd name="T17" fmla="*/ 64 h 130"/>
                <a:gd name="T18" fmla="*/ 196 w 215"/>
                <a:gd name="T19" fmla="*/ 71 h 130"/>
                <a:gd name="T20" fmla="*/ 200 w 215"/>
                <a:gd name="T21" fmla="*/ 78 h 130"/>
                <a:gd name="T22" fmla="*/ 207 w 215"/>
                <a:gd name="T23" fmla="*/ 82 h 130"/>
                <a:gd name="T24" fmla="*/ 215 w 215"/>
                <a:gd name="T25" fmla="*/ 93 h 130"/>
                <a:gd name="T26" fmla="*/ 207 w 215"/>
                <a:gd name="T27" fmla="*/ 89 h 130"/>
                <a:gd name="T28" fmla="*/ 193 w 215"/>
                <a:gd name="T29" fmla="*/ 89 h 130"/>
                <a:gd name="T30" fmla="*/ 185 w 215"/>
                <a:gd name="T31" fmla="*/ 89 h 130"/>
                <a:gd name="T32" fmla="*/ 181 w 215"/>
                <a:gd name="T33" fmla="*/ 89 h 130"/>
                <a:gd name="T34" fmla="*/ 170 w 215"/>
                <a:gd name="T35" fmla="*/ 93 h 130"/>
                <a:gd name="T36" fmla="*/ 167 w 215"/>
                <a:gd name="T37" fmla="*/ 93 h 130"/>
                <a:gd name="T38" fmla="*/ 152 w 215"/>
                <a:gd name="T39" fmla="*/ 97 h 130"/>
                <a:gd name="T40" fmla="*/ 141 w 215"/>
                <a:gd name="T41" fmla="*/ 97 h 130"/>
                <a:gd name="T42" fmla="*/ 130 w 215"/>
                <a:gd name="T43" fmla="*/ 101 h 130"/>
                <a:gd name="T44" fmla="*/ 126 w 215"/>
                <a:gd name="T45" fmla="*/ 104 h 130"/>
                <a:gd name="T46" fmla="*/ 118 w 215"/>
                <a:gd name="T47" fmla="*/ 104 h 130"/>
                <a:gd name="T48" fmla="*/ 104 w 215"/>
                <a:gd name="T49" fmla="*/ 101 h 130"/>
                <a:gd name="T50" fmla="*/ 93 w 215"/>
                <a:gd name="T51" fmla="*/ 97 h 130"/>
                <a:gd name="T52" fmla="*/ 81 w 215"/>
                <a:gd name="T53" fmla="*/ 93 h 130"/>
                <a:gd name="T54" fmla="*/ 74 w 215"/>
                <a:gd name="T55" fmla="*/ 93 h 130"/>
                <a:gd name="T56" fmla="*/ 74 w 215"/>
                <a:gd name="T57" fmla="*/ 101 h 130"/>
                <a:gd name="T58" fmla="*/ 70 w 215"/>
                <a:gd name="T59" fmla="*/ 108 h 130"/>
                <a:gd name="T60" fmla="*/ 67 w 215"/>
                <a:gd name="T61" fmla="*/ 112 h 130"/>
                <a:gd name="T62" fmla="*/ 59 w 215"/>
                <a:gd name="T63" fmla="*/ 112 h 130"/>
                <a:gd name="T64" fmla="*/ 44 w 215"/>
                <a:gd name="T65" fmla="*/ 115 h 130"/>
                <a:gd name="T66" fmla="*/ 30 w 215"/>
                <a:gd name="T67" fmla="*/ 130 h 130"/>
                <a:gd name="T68" fmla="*/ 30 w 215"/>
                <a:gd name="T69" fmla="*/ 123 h 130"/>
                <a:gd name="T70" fmla="*/ 15 w 215"/>
                <a:gd name="T71" fmla="*/ 108 h 130"/>
                <a:gd name="T72" fmla="*/ 4 w 215"/>
                <a:gd name="T73" fmla="*/ 101 h 130"/>
                <a:gd name="T74" fmla="*/ 4 w 215"/>
                <a:gd name="T75" fmla="*/ 82 h 130"/>
                <a:gd name="T76" fmla="*/ 4 w 215"/>
                <a:gd name="T77" fmla="*/ 75 h 130"/>
                <a:gd name="T78" fmla="*/ 15 w 215"/>
                <a:gd name="T79" fmla="*/ 56 h 130"/>
                <a:gd name="T80" fmla="*/ 22 w 215"/>
                <a:gd name="T81" fmla="*/ 52 h 130"/>
                <a:gd name="T82" fmla="*/ 33 w 215"/>
                <a:gd name="T83" fmla="*/ 56 h 130"/>
                <a:gd name="T84" fmla="*/ 37 w 215"/>
                <a:gd name="T85" fmla="*/ 49 h 130"/>
                <a:gd name="T86" fmla="*/ 48 w 215"/>
                <a:gd name="T87" fmla="*/ 52 h 130"/>
                <a:gd name="T88" fmla="*/ 70 w 215"/>
                <a:gd name="T89" fmla="*/ 45 h 130"/>
                <a:gd name="T90" fmla="*/ 74 w 215"/>
                <a:gd name="T91" fmla="*/ 38 h 130"/>
                <a:gd name="T92" fmla="*/ 78 w 215"/>
                <a:gd name="T93" fmla="*/ 30 h 130"/>
                <a:gd name="T94" fmla="*/ 93 w 215"/>
                <a:gd name="T95" fmla="*/ 34 h 130"/>
                <a:gd name="T96" fmla="*/ 107 w 215"/>
                <a:gd name="T97" fmla="*/ 26 h 130"/>
                <a:gd name="T98" fmla="*/ 107 w 215"/>
                <a:gd name="T99" fmla="*/ 19 h 130"/>
                <a:gd name="T100" fmla="*/ 115 w 215"/>
                <a:gd name="T101" fmla="*/ 12 h 130"/>
                <a:gd name="T102" fmla="*/ 122 w 215"/>
                <a:gd name="T103" fmla="*/ 4 h 130"/>
                <a:gd name="T104" fmla="*/ 137 w 215"/>
                <a:gd name="T105" fmla="*/ 0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15" h="130">
                  <a:moveTo>
                    <a:pt x="137" y="0"/>
                  </a:moveTo>
                  <a:lnTo>
                    <a:pt x="137" y="4"/>
                  </a:lnTo>
                  <a:lnTo>
                    <a:pt x="137" y="4"/>
                  </a:lnTo>
                  <a:lnTo>
                    <a:pt x="137" y="4"/>
                  </a:lnTo>
                  <a:lnTo>
                    <a:pt x="141" y="8"/>
                  </a:lnTo>
                  <a:lnTo>
                    <a:pt x="141" y="8"/>
                  </a:lnTo>
                  <a:lnTo>
                    <a:pt x="144" y="15"/>
                  </a:lnTo>
                  <a:lnTo>
                    <a:pt x="148" y="19"/>
                  </a:lnTo>
                  <a:lnTo>
                    <a:pt x="152" y="23"/>
                  </a:lnTo>
                  <a:lnTo>
                    <a:pt x="148" y="26"/>
                  </a:lnTo>
                  <a:lnTo>
                    <a:pt x="148" y="26"/>
                  </a:lnTo>
                  <a:lnTo>
                    <a:pt x="148" y="30"/>
                  </a:lnTo>
                  <a:lnTo>
                    <a:pt x="148" y="34"/>
                  </a:lnTo>
                  <a:lnTo>
                    <a:pt x="148" y="38"/>
                  </a:lnTo>
                  <a:lnTo>
                    <a:pt x="155" y="38"/>
                  </a:lnTo>
                  <a:lnTo>
                    <a:pt x="155" y="34"/>
                  </a:lnTo>
                  <a:lnTo>
                    <a:pt x="159" y="34"/>
                  </a:lnTo>
                  <a:lnTo>
                    <a:pt x="163" y="38"/>
                  </a:lnTo>
                  <a:lnTo>
                    <a:pt x="159" y="38"/>
                  </a:lnTo>
                  <a:lnTo>
                    <a:pt x="159" y="41"/>
                  </a:lnTo>
                  <a:lnTo>
                    <a:pt x="163" y="45"/>
                  </a:lnTo>
                  <a:lnTo>
                    <a:pt x="167" y="45"/>
                  </a:lnTo>
                  <a:lnTo>
                    <a:pt x="170" y="45"/>
                  </a:lnTo>
                  <a:lnTo>
                    <a:pt x="174" y="45"/>
                  </a:lnTo>
                  <a:lnTo>
                    <a:pt x="174" y="49"/>
                  </a:lnTo>
                  <a:lnTo>
                    <a:pt x="178" y="49"/>
                  </a:lnTo>
                  <a:lnTo>
                    <a:pt x="178" y="49"/>
                  </a:lnTo>
                  <a:lnTo>
                    <a:pt x="181" y="52"/>
                  </a:lnTo>
                  <a:lnTo>
                    <a:pt x="181" y="52"/>
                  </a:lnTo>
                  <a:lnTo>
                    <a:pt x="178" y="56"/>
                  </a:lnTo>
                  <a:lnTo>
                    <a:pt x="178" y="56"/>
                  </a:lnTo>
                  <a:lnTo>
                    <a:pt x="178" y="56"/>
                  </a:lnTo>
                  <a:lnTo>
                    <a:pt x="181" y="60"/>
                  </a:lnTo>
                  <a:lnTo>
                    <a:pt x="181" y="60"/>
                  </a:lnTo>
                  <a:lnTo>
                    <a:pt x="185" y="60"/>
                  </a:lnTo>
                  <a:lnTo>
                    <a:pt x="185" y="64"/>
                  </a:lnTo>
                  <a:lnTo>
                    <a:pt x="189" y="60"/>
                  </a:lnTo>
                  <a:lnTo>
                    <a:pt x="193" y="64"/>
                  </a:lnTo>
                  <a:lnTo>
                    <a:pt x="193" y="67"/>
                  </a:lnTo>
                  <a:lnTo>
                    <a:pt x="196" y="71"/>
                  </a:lnTo>
                  <a:lnTo>
                    <a:pt x="196" y="71"/>
                  </a:lnTo>
                  <a:lnTo>
                    <a:pt x="200" y="75"/>
                  </a:lnTo>
                  <a:lnTo>
                    <a:pt x="200" y="75"/>
                  </a:lnTo>
                  <a:lnTo>
                    <a:pt x="200" y="78"/>
                  </a:lnTo>
                  <a:lnTo>
                    <a:pt x="200" y="78"/>
                  </a:lnTo>
                  <a:lnTo>
                    <a:pt x="207" y="78"/>
                  </a:lnTo>
                  <a:lnTo>
                    <a:pt x="211" y="82"/>
                  </a:lnTo>
                  <a:lnTo>
                    <a:pt x="207" y="82"/>
                  </a:lnTo>
                  <a:lnTo>
                    <a:pt x="211" y="86"/>
                  </a:lnTo>
                  <a:lnTo>
                    <a:pt x="211" y="89"/>
                  </a:lnTo>
                  <a:lnTo>
                    <a:pt x="215" y="89"/>
                  </a:lnTo>
                  <a:lnTo>
                    <a:pt x="215" y="93"/>
                  </a:lnTo>
                  <a:lnTo>
                    <a:pt x="215" y="93"/>
                  </a:lnTo>
                  <a:lnTo>
                    <a:pt x="215" y="93"/>
                  </a:lnTo>
                  <a:lnTo>
                    <a:pt x="211" y="89"/>
                  </a:lnTo>
                  <a:lnTo>
                    <a:pt x="207" y="89"/>
                  </a:lnTo>
                  <a:lnTo>
                    <a:pt x="204" y="93"/>
                  </a:lnTo>
                  <a:lnTo>
                    <a:pt x="204" y="93"/>
                  </a:lnTo>
                  <a:lnTo>
                    <a:pt x="196" y="93"/>
                  </a:lnTo>
                  <a:lnTo>
                    <a:pt x="193" y="89"/>
                  </a:lnTo>
                  <a:lnTo>
                    <a:pt x="193" y="89"/>
                  </a:lnTo>
                  <a:lnTo>
                    <a:pt x="189" y="89"/>
                  </a:lnTo>
                  <a:lnTo>
                    <a:pt x="189" y="89"/>
                  </a:lnTo>
                  <a:lnTo>
                    <a:pt x="185" y="89"/>
                  </a:lnTo>
                  <a:lnTo>
                    <a:pt x="181" y="89"/>
                  </a:lnTo>
                  <a:lnTo>
                    <a:pt x="181" y="89"/>
                  </a:lnTo>
                  <a:lnTo>
                    <a:pt x="181" y="89"/>
                  </a:lnTo>
                  <a:lnTo>
                    <a:pt x="181" y="89"/>
                  </a:lnTo>
                  <a:lnTo>
                    <a:pt x="178" y="93"/>
                  </a:lnTo>
                  <a:lnTo>
                    <a:pt x="178" y="93"/>
                  </a:lnTo>
                  <a:lnTo>
                    <a:pt x="174" y="93"/>
                  </a:lnTo>
                  <a:lnTo>
                    <a:pt x="170" y="93"/>
                  </a:lnTo>
                  <a:lnTo>
                    <a:pt x="170" y="93"/>
                  </a:lnTo>
                  <a:lnTo>
                    <a:pt x="167" y="93"/>
                  </a:lnTo>
                  <a:lnTo>
                    <a:pt x="167" y="93"/>
                  </a:lnTo>
                  <a:lnTo>
                    <a:pt x="167" y="93"/>
                  </a:lnTo>
                  <a:lnTo>
                    <a:pt x="167" y="93"/>
                  </a:lnTo>
                  <a:lnTo>
                    <a:pt x="163" y="93"/>
                  </a:lnTo>
                  <a:lnTo>
                    <a:pt x="155" y="93"/>
                  </a:lnTo>
                  <a:lnTo>
                    <a:pt x="152" y="97"/>
                  </a:lnTo>
                  <a:lnTo>
                    <a:pt x="152" y="97"/>
                  </a:lnTo>
                  <a:lnTo>
                    <a:pt x="144" y="97"/>
                  </a:lnTo>
                  <a:lnTo>
                    <a:pt x="144" y="97"/>
                  </a:lnTo>
                  <a:lnTo>
                    <a:pt x="141" y="97"/>
                  </a:lnTo>
                  <a:lnTo>
                    <a:pt x="137" y="97"/>
                  </a:lnTo>
                  <a:lnTo>
                    <a:pt x="133" y="97"/>
                  </a:lnTo>
                  <a:lnTo>
                    <a:pt x="133" y="97"/>
                  </a:lnTo>
                  <a:lnTo>
                    <a:pt x="130" y="101"/>
                  </a:lnTo>
                  <a:lnTo>
                    <a:pt x="130" y="104"/>
                  </a:lnTo>
                  <a:lnTo>
                    <a:pt x="133" y="104"/>
                  </a:lnTo>
                  <a:lnTo>
                    <a:pt x="130" y="104"/>
                  </a:lnTo>
                  <a:lnTo>
                    <a:pt x="126" y="104"/>
                  </a:lnTo>
                  <a:lnTo>
                    <a:pt x="126" y="104"/>
                  </a:lnTo>
                  <a:lnTo>
                    <a:pt x="122" y="104"/>
                  </a:lnTo>
                  <a:lnTo>
                    <a:pt x="118" y="104"/>
                  </a:lnTo>
                  <a:lnTo>
                    <a:pt x="118" y="104"/>
                  </a:lnTo>
                  <a:lnTo>
                    <a:pt x="115" y="104"/>
                  </a:lnTo>
                  <a:lnTo>
                    <a:pt x="111" y="104"/>
                  </a:lnTo>
                  <a:lnTo>
                    <a:pt x="107" y="104"/>
                  </a:lnTo>
                  <a:lnTo>
                    <a:pt x="104" y="101"/>
                  </a:lnTo>
                  <a:lnTo>
                    <a:pt x="100" y="101"/>
                  </a:lnTo>
                  <a:lnTo>
                    <a:pt x="100" y="101"/>
                  </a:lnTo>
                  <a:lnTo>
                    <a:pt x="96" y="97"/>
                  </a:lnTo>
                  <a:lnTo>
                    <a:pt x="93" y="97"/>
                  </a:lnTo>
                  <a:lnTo>
                    <a:pt x="89" y="93"/>
                  </a:lnTo>
                  <a:lnTo>
                    <a:pt x="89" y="93"/>
                  </a:lnTo>
                  <a:lnTo>
                    <a:pt x="85" y="93"/>
                  </a:lnTo>
                  <a:lnTo>
                    <a:pt x="81" y="93"/>
                  </a:lnTo>
                  <a:lnTo>
                    <a:pt x="81" y="93"/>
                  </a:lnTo>
                  <a:lnTo>
                    <a:pt x="81" y="93"/>
                  </a:lnTo>
                  <a:lnTo>
                    <a:pt x="78" y="93"/>
                  </a:lnTo>
                  <a:lnTo>
                    <a:pt x="74" y="93"/>
                  </a:lnTo>
                  <a:lnTo>
                    <a:pt x="74" y="97"/>
                  </a:lnTo>
                  <a:lnTo>
                    <a:pt x="74" y="97"/>
                  </a:lnTo>
                  <a:lnTo>
                    <a:pt x="74" y="101"/>
                  </a:lnTo>
                  <a:lnTo>
                    <a:pt x="74" y="101"/>
                  </a:lnTo>
                  <a:lnTo>
                    <a:pt x="70" y="101"/>
                  </a:lnTo>
                  <a:lnTo>
                    <a:pt x="70" y="101"/>
                  </a:lnTo>
                  <a:lnTo>
                    <a:pt x="70" y="104"/>
                  </a:lnTo>
                  <a:lnTo>
                    <a:pt x="70" y="108"/>
                  </a:lnTo>
                  <a:lnTo>
                    <a:pt x="70" y="108"/>
                  </a:lnTo>
                  <a:lnTo>
                    <a:pt x="70" y="112"/>
                  </a:lnTo>
                  <a:lnTo>
                    <a:pt x="70" y="112"/>
                  </a:lnTo>
                  <a:lnTo>
                    <a:pt x="67" y="112"/>
                  </a:lnTo>
                  <a:lnTo>
                    <a:pt x="67" y="115"/>
                  </a:lnTo>
                  <a:lnTo>
                    <a:pt x="63" y="112"/>
                  </a:lnTo>
                  <a:lnTo>
                    <a:pt x="63" y="112"/>
                  </a:lnTo>
                  <a:lnTo>
                    <a:pt x="59" y="112"/>
                  </a:lnTo>
                  <a:lnTo>
                    <a:pt x="56" y="112"/>
                  </a:lnTo>
                  <a:lnTo>
                    <a:pt x="56" y="112"/>
                  </a:lnTo>
                  <a:lnTo>
                    <a:pt x="52" y="112"/>
                  </a:lnTo>
                  <a:lnTo>
                    <a:pt x="44" y="115"/>
                  </a:lnTo>
                  <a:lnTo>
                    <a:pt x="44" y="115"/>
                  </a:lnTo>
                  <a:lnTo>
                    <a:pt x="41" y="115"/>
                  </a:lnTo>
                  <a:lnTo>
                    <a:pt x="37" y="119"/>
                  </a:lnTo>
                  <a:lnTo>
                    <a:pt x="30" y="130"/>
                  </a:lnTo>
                  <a:lnTo>
                    <a:pt x="30" y="130"/>
                  </a:lnTo>
                  <a:lnTo>
                    <a:pt x="30" y="130"/>
                  </a:lnTo>
                  <a:lnTo>
                    <a:pt x="30" y="127"/>
                  </a:lnTo>
                  <a:lnTo>
                    <a:pt x="30" y="123"/>
                  </a:lnTo>
                  <a:lnTo>
                    <a:pt x="22" y="123"/>
                  </a:lnTo>
                  <a:lnTo>
                    <a:pt x="22" y="119"/>
                  </a:lnTo>
                  <a:lnTo>
                    <a:pt x="18" y="115"/>
                  </a:lnTo>
                  <a:lnTo>
                    <a:pt x="15" y="108"/>
                  </a:lnTo>
                  <a:lnTo>
                    <a:pt x="15" y="108"/>
                  </a:lnTo>
                  <a:lnTo>
                    <a:pt x="11" y="104"/>
                  </a:lnTo>
                  <a:lnTo>
                    <a:pt x="7" y="101"/>
                  </a:lnTo>
                  <a:lnTo>
                    <a:pt x="4" y="101"/>
                  </a:lnTo>
                  <a:lnTo>
                    <a:pt x="4" y="93"/>
                  </a:lnTo>
                  <a:lnTo>
                    <a:pt x="4" y="89"/>
                  </a:lnTo>
                  <a:lnTo>
                    <a:pt x="4" y="86"/>
                  </a:lnTo>
                  <a:lnTo>
                    <a:pt x="4" y="82"/>
                  </a:lnTo>
                  <a:lnTo>
                    <a:pt x="4" y="78"/>
                  </a:lnTo>
                  <a:lnTo>
                    <a:pt x="0" y="75"/>
                  </a:lnTo>
                  <a:lnTo>
                    <a:pt x="4" y="75"/>
                  </a:lnTo>
                  <a:lnTo>
                    <a:pt x="4" y="75"/>
                  </a:lnTo>
                  <a:lnTo>
                    <a:pt x="7" y="71"/>
                  </a:lnTo>
                  <a:lnTo>
                    <a:pt x="11" y="67"/>
                  </a:lnTo>
                  <a:lnTo>
                    <a:pt x="15" y="60"/>
                  </a:lnTo>
                  <a:lnTo>
                    <a:pt x="15" y="56"/>
                  </a:lnTo>
                  <a:lnTo>
                    <a:pt x="18" y="56"/>
                  </a:lnTo>
                  <a:lnTo>
                    <a:pt x="18" y="52"/>
                  </a:lnTo>
                  <a:lnTo>
                    <a:pt x="18" y="52"/>
                  </a:lnTo>
                  <a:lnTo>
                    <a:pt x="22" y="52"/>
                  </a:lnTo>
                  <a:lnTo>
                    <a:pt x="22" y="56"/>
                  </a:lnTo>
                  <a:lnTo>
                    <a:pt x="26" y="56"/>
                  </a:lnTo>
                  <a:lnTo>
                    <a:pt x="30" y="56"/>
                  </a:lnTo>
                  <a:lnTo>
                    <a:pt x="33" y="56"/>
                  </a:lnTo>
                  <a:lnTo>
                    <a:pt x="33" y="52"/>
                  </a:lnTo>
                  <a:lnTo>
                    <a:pt x="33" y="49"/>
                  </a:lnTo>
                  <a:lnTo>
                    <a:pt x="37" y="49"/>
                  </a:lnTo>
                  <a:lnTo>
                    <a:pt x="37" y="49"/>
                  </a:lnTo>
                  <a:lnTo>
                    <a:pt x="41" y="52"/>
                  </a:lnTo>
                  <a:lnTo>
                    <a:pt x="41" y="56"/>
                  </a:lnTo>
                  <a:lnTo>
                    <a:pt x="44" y="52"/>
                  </a:lnTo>
                  <a:lnTo>
                    <a:pt x="48" y="52"/>
                  </a:lnTo>
                  <a:lnTo>
                    <a:pt x="52" y="49"/>
                  </a:lnTo>
                  <a:lnTo>
                    <a:pt x="56" y="49"/>
                  </a:lnTo>
                  <a:lnTo>
                    <a:pt x="67" y="45"/>
                  </a:lnTo>
                  <a:lnTo>
                    <a:pt x="70" y="45"/>
                  </a:lnTo>
                  <a:lnTo>
                    <a:pt x="74" y="41"/>
                  </a:lnTo>
                  <a:lnTo>
                    <a:pt x="78" y="41"/>
                  </a:lnTo>
                  <a:lnTo>
                    <a:pt x="78" y="38"/>
                  </a:lnTo>
                  <a:lnTo>
                    <a:pt x="74" y="38"/>
                  </a:lnTo>
                  <a:lnTo>
                    <a:pt x="74" y="34"/>
                  </a:lnTo>
                  <a:lnTo>
                    <a:pt x="74" y="34"/>
                  </a:lnTo>
                  <a:lnTo>
                    <a:pt x="74" y="30"/>
                  </a:lnTo>
                  <a:lnTo>
                    <a:pt x="78" y="30"/>
                  </a:lnTo>
                  <a:lnTo>
                    <a:pt x="81" y="30"/>
                  </a:lnTo>
                  <a:lnTo>
                    <a:pt x="85" y="34"/>
                  </a:lnTo>
                  <a:lnTo>
                    <a:pt x="89" y="34"/>
                  </a:lnTo>
                  <a:lnTo>
                    <a:pt x="93" y="34"/>
                  </a:lnTo>
                  <a:lnTo>
                    <a:pt x="100" y="30"/>
                  </a:lnTo>
                  <a:lnTo>
                    <a:pt x="104" y="30"/>
                  </a:lnTo>
                  <a:lnTo>
                    <a:pt x="104" y="26"/>
                  </a:lnTo>
                  <a:lnTo>
                    <a:pt x="107" y="26"/>
                  </a:lnTo>
                  <a:lnTo>
                    <a:pt x="104" y="23"/>
                  </a:lnTo>
                  <a:lnTo>
                    <a:pt x="107" y="23"/>
                  </a:lnTo>
                  <a:lnTo>
                    <a:pt x="107" y="19"/>
                  </a:lnTo>
                  <a:lnTo>
                    <a:pt x="107" y="19"/>
                  </a:lnTo>
                  <a:lnTo>
                    <a:pt x="111" y="15"/>
                  </a:lnTo>
                  <a:lnTo>
                    <a:pt x="111" y="15"/>
                  </a:lnTo>
                  <a:lnTo>
                    <a:pt x="115" y="15"/>
                  </a:lnTo>
                  <a:lnTo>
                    <a:pt x="115" y="12"/>
                  </a:lnTo>
                  <a:lnTo>
                    <a:pt x="118" y="12"/>
                  </a:lnTo>
                  <a:lnTo>
                    <a:pt x="118" y="8"/>
                  </a:lnTo>
                  <a:lnTo>
                    <a:pt x="118" y="8"/>
                  </a:lnTo>
                  <a:lnTo>
                    <a:pt x="122" y="4"/>
                  </a:lnTo>
                  <a:lnTo>
                    <a:pt x="126" y="4"/>
                  </a:lnTo>
                  <a:lnTo>
                    <a:pt x="130" y="4"/>
                  </a:lnTo>
                  <a:lnTo>
                    <a:pt x="133" y="4"/>
                  </a:lnTo>
                  <a:lnTo>
                    <a:pt x="137" y="0"/>
                  </a:lnTo>
                  <a:lnTo>
                    <a:pt x="137"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2" name="Freeform 110"/>
            <p:cNvSpPr/>
            <p:nvPr/>
          </p:nvSpPr>
          <p:spPr bwMode="auto">
            <a:xfrm>
              <a:off x="5238550" y="3388075"/>
              <a:ext cx="456803" cy="377075"/>
            </a:xfrm>
            <a:custGeom>
              <a:avLst/>
              <a:gdLst>
                <a:gd name="T0" fmla="*/ 237 w 255"/>
                <a:gd name="T1" fmla="*/ 208 h 216"/>
                <a:gd name="T2" fmla="*/ 248 w 255"/>
                <a:gd name="T3" fmla="*/ 60 h 216"/>
                <a:gd name="T4" fmla="*/ 244 w 255"/>
                <a:gd name="T5" fmla="*/ 49 h 216"/>
                <a:gd name="T6" fmla="*/ 248 w 255"/>
                <a:gd name="T7" fmla="*/ 41 h 216"/>
                <a:gd name="T8" fmla="*/ 244 w 255"/>
                <a:gd name="T9" fmla="*/ 34 h 216"/>
                <a:gd name="T10" fmla="*/ 248 w 255"/>
                <a:gd name="T11" fmla="*/ 23 h 216"/>
                <a:gd name="T12" fmla="*/ 244 w 255"/>
                <a:gd name="T13" fmla="*/ 19 h 216"/>
                <a:gd name="T14" fmla="*/ 237 w 255"/>
                <a:gd name="T15" fmla="*/ 19 h 216"/>
                <a:gd name="T16" fmla="*/ 226 w 255"/>
                <a:gd name="T17" fmla="*/ 15 h 216"/>
                <a:gd name="T18" fmla="*/ 215 w 255"/>
                <a:gd name="T19" fmla="*/ 12 h 216"/>
                <a:gd name="T20" fmla="*/ 215 w 255"/>
                <a:gd name="T21" fmla="*/ 12 h 216"/>
                <a:gd name="T22" fmla="*/ 207 w 255"/>
                <a:gd name="T23" fmla="*/ 4 h 216"/>
                <a:gd name="T24" fmla="*/ 200 w 255"/>
                <a:gd name="T25" fmla="*/ 4 h 216"/>
                <a:gd name="T26" fmla="*/ 196 w 255"/>
                <a:gd name="T27" fmla="*/ 4 h 216"/>
                <a:gd name="T28" fmla="*/ 189 w 255"/>
                <a:gd name="T29" fmla="*/ 4 h 216"/>
                <a:gd name="T30" fmla="*/ 178 w 255"/>
                <a:gd name="T31" fmla="*/ 4 h 216"/>
                <a:gd name="T32" fmla="*/ 166 w 255"/>
                <a:gd name="T33" fmla="*/ 12 h 216"/>
                <a:gd name="T34" fmla="*/ 163 w 255"/>
                <a:gd name="T35" fmla="*/ 19 h 216"/>
                <a:gd name="T36" fmla="*/ 166 w 255"/>
                <a:gd name="T37" fmla="*/ 30 h 216"/>
                <a:gd name="T38" fmla="*/ 166 w 255"/>
                <a:gd name="T39" fmla="*/ 38 h 216"/>
                <a:gd name="T40" fmla="*/ 163 w 255"/>
                <a:gd name="T41" fmla="*/ 45 h 216"/>
                <a:gd name="T42" fmla="*/ 152 w 255"/>
                <a:gd name="T43" fmla="*/ 49 h 216"/>
                <a:gd name="T44" fmla="*/ 141 w 255"/>
                <a:gd name="T45" fmla="*/ 41 h 216"/>
                <a:gd name="T46" fmla="*/ 126 w 255"/>
                <a:gd name="T47" fmla="*/ 34 h 216"/>
                <a:gd name="T48" fmla="*/ 107 w 255"/>
                <a:gd name="T49" fmla="*/ 30 h 216"/>
                <a:gd name="T50" fmla="*/ 100 w 255"/>
                <a:gd name="T51" fmla="*/ 30 h 216"/>
                <a:gd name="T52" fmla="*/ 89 w 255"/>
                <a:gd name="T53" fmla="*/ 19 h 216"/>
                <a:gd name="T54" fmla="*/ 85 w 255"/>
                <a:gd name="T55" fmla="*/ 12 h 216"/>
                <a:gd name="T56" fmla="*/ 70 w 255"/>
                <a:gd name="T57" fmla="*/ 4 h 216"/>
                <a:gd name="T58" fmla="*/ 55 w 255"/>
                <a:gd name="T59" fmla="*/ 4 h 216"/>
                <a:gd name="T60" fmla="*/ 37 w 255"/>
                <a:gd name="T61" fmla="*/ 4 h 216"/>
                <a:gd name="T62" fmla="*/ 29 w 255"/>
                <a:gd name="T63" fmla="*/ 0 h 216"/>
                <a:gd name="T64" fmla="*/ 29 w 255"/>
                <a:gd name="T65" fmla="*/ 8 h 216"/>
                <a:gd name="T66" fmla="*/ 29 w 255"/>
                <a:gd name="T67" fmla="*/ 15 h 216"/>
                <a:gd name="T68" fmla="*/ 18 w 255"/>
                <a:gd name="T69" fmla="*/ 23 h 216"/>
                <a:gd name="T70" fmla="*/ 11 w 255"/>
                <a:gd name="T71" fmla="*/ 23 h 216"/>
                <a:gd name="T72" fmla="*/ 7 w 255"/>
                <a:gd name="T73" fmla="*/ 26 h 216"/>
                <a:gd name="T74" fmla="*/ 11 w 255"/>
                <a:gd name="T75" fmla="*/ 34 h 216"/>
                <a:gd name="T76" fmla="*/ 11 w 255"/>
                <a:gd name="T77" fmla="*/ 38 h 216"/>
                <a:gd name="T78" fmla="*/ 7 w 255"/>
                <a:gd name="T79" fmla="*/ 41 h 216"/>
                <a:gd name="T80" fmla="*/ 4 w 255"/>
                <a:gd name="T81" fmla="*/ 45 h 216"/>
                <a:gd name="T82" fmla="*/ 0 w 255"/>
                <a:gd name="T83" fmla="*/ 45 h 216"/>
                <a:gd name="T84" fmla="*/ 0 w 255"/>
                <a:gd name="T85" fmla="*/ 49 h 216"/>
                <a:gd name="T86" fmla="*/ 0 w 255"/>
                <a:gd name="T87" fmla="*/ 52 h 216"/>
                <a:gd name="T88" fmla="*/ 4 w 255"/>
                <a:gd name="T89" fmla="*/ 67 h 216"/>
                <a:gd name="T90" fmla="*/ 4 w 255"/>
                <a:gd name="T91" fmla="*/ 75 h 216"/>
                <a:gd name="T92" fmla="*/ 7 w 255"/>
                <a:gd name="T93" fmla="*/ 86 h 216"/>
                <a:gd name="T94" fmla="*/ 4 w 255"/>
                <a:gd name="T95" fmla="*/ 97 h 216"/>
                <a:gd name="T96" fmla="*/ 7 w 255"/>
                <a:gd name="T97" fmla="*/ 104 h 216"/>
                <a:gd name="T98" fmla="*/ 0 w 255"/>
                <a:gd name="T99" fmla="*/ 108 h 216"/>
                <a:gd name="T100" fmla="*/ 0 w 255"/>
                <a:gd name="T101" fmla="*/ 112 h 216"/>
                <a:gd name="T102" fmla="*/ 4 w 255"/>
                <a:gd name="T103" fmla="*/ 119 h 216"/>
                <a:gd name="T104" fmla="*/ 7 w 255"/>
                <a:gd name="T105" fmla="*/ 127 h 216"/>
                <a:gd name="T106" fmla="*/ 11 w 255"/>
                <a:gd name="T107" fmla="*/ 130 h 216"/>
                <a:gd name="T108" fmla="*/ 11 w 255"/>
                <a:gd name="T109" fmla="*/ 138 h 216"/>
                <a:gd name="T110" fmla="*/ 15 w 255"/>
                <a:gd name="T111" fmla="*/ 141 h 216"/>
                <a:gd name="T112" fmla="*/ 26 w 255"/>
                <a:gd name="T113" fmla="*/ 141 h 216"/>
                <a:gd name="T114" fmla="*/ 33 w 255"/>
                <a:gd name="T115" fmla="*/ 145 h 216"/>
                <a:gd name="T116" fmla="*/ 37 w 255"/>
                <a:gd name="T117" fmla="*/ 153 h 216"/>
                <a:gd name="T118" fmla="*/ 41 w 255"/>
                <a:gd name="T119" fmla="*/ 156 h 216"/>
                <a:gd name="T120" fmla="*/ 74 w 255"/>
                <a:gd name="T121" fmla="*/ 167 h 216"/>
                <a:gd name="T122" fmla="*/ 237 w 255"/>
                <a:gd name="T123" fmla="*/ 216 h 216"/>
                <a:gd name="T124" fmla="*/ 237 w 255"/>
                <a:gd name="T125" fmla="*/ 216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55" h="216">
                  <a:moveTo>
                    <a:pt x="237" y="216"/>
                  </a:moveTo>
                  <a:lnTo>
                    <a:pt x="237" y="208"/>
                  </a:lnTo>
                  <a:lnTo>
                    <a:pt x="255" y="208"/>
                  </a:lnTo>
                  <a:lnTo>
                    <a:pt x="248" y="60"/>
                  </a:lnTo>
                  <a:lnTo>
                    <a:pt x="244" y="52"/>
                  </a:lnTo>
                  <a:lnTo>
                    <a:pt x="244" y="49"/>
                  </a:lnTo>
                  <a:lnTo>
                    <a:pt x="244" y="45"/>
                  </a:lnTo>
                  <a:lnTo>
                    <a:pt x="248" y="41"/>
                  </a:lnTo>
                  <a:lnTo>
                    <a:pt x="248" y="38"/>
                  </a:lnTo>
                  <a:lnTo>
                    <a:pt x="244" y="34"/>
                  </a:lnTo>
                  <a:lnTo>
                    <a:pt x="248" y="26"/>
                  </a:lnTo>
                  <a:lnTo>
                    <a:pt x="248" y="23"/>
                  </a:lnTo>
                  <a:lnTo>
                    <a:pt x="248" y="19"/>
                  </a:lnTo>
                  <a:lnTo>
                    <a:pt x="244" y="19"/>
                  </a:lnTo>
                  <a:lnTo>
                    <a:pt x="240" y="15"/>
                  </a:lnTo>
                  <a:lnTo>
                    <a:pt x="237" y="19"/>
                  </a:lnTo>
                  <a:lnTo>
                    <a:pt x="226" y="15"/>
                  </a:lnTo>
                  <a:lnTo>
                    <a:pt x="226" y="15"/>
                  </a:lnTo>
                  <a:lnTo>
                    <a:pt x="222" y="15"/>
                  </a:lnTo>
                  <a:lnTo>
                    <a:pt x="215" y="12"/>
                  </a:lnTo>
                  <a:lnTo>
                    <a:pt x="215" y="12"/>
                  </a:lnTo>
                  <a:lnTo>
                    <a:pt x="215" y="12"/>
                  </a:lnTo>
                  <a:lnTo>
                    <a:pt x="215" y="8"/>
                  </a:lnTo>
                  <a:lnTo>
                    <a:pt x="207" y="4"/>
                  </a:lnTo>
                  <a:lnTo>
                    <a:pt x="203" y="4"/>
                  </a:lnTo>
                  <a:lnTo>
                    <a:pt x="200" y="4"/>
                  </a:lnTo>
                  <a:lnTo>
                    <a:pt x="196" y="4"/>
                  </a:lnTo>
                  <a:lnTo>
                    <a:pt x="196" y="4"/>
                  </a:lnTo>
                  <a:lnTo>
                    <a:pt x="192" y="4"/>
                  </a:lnTo>
                  <a:lnTo>
                    <a:pt x="189" y="4"/>
                  </a:lnTo>
                  <a:lnTo>
                    <a:pt x="185" y="4"/>
                  </a:lnTo>
                  <a:lnTo>
                    <a:pt x="178" y="4"/>
                  </a:lnTo>
                  <a:lnTo>
                    <a:pt x="170" y="8"/>
                  </a:lnTo>
                  <a:lnTo>
                    <a:pt x="166" y="12"/>
                  </a:lnTo>
                  <a:lnTo>
                    <a:pt x="166" y="15"/>
                  </a:lnTo>
                  <a:lnTo>
                    <a:pt x="163" y="19"/>
                  </a:lnTo>
                  <a:lnTo>
                    <a:pt x="163" y="26"/>
                  </a:lnTo>
                  <a:lnTo>
                    <a:pt x="166" y="30"/>
                  </a:lnTo>
                  <a:lnTo>
                    <a:pt x="166" y="38"/>
                  </a:lnTo>
                  <a:lnTo>
                    <a:pt x="166" y="38"/>
                  </a:lnTo>
                  <a:lnTo>
                    <a:pt x="163" y="41"/>
                  </a:lnTo>
                  <a:lnTo>
                    <a:pt x="163" y="45"/>
                  </a:lnTo>
                  <a:lnTo>
                    <a:pt x="155" y="49"/>
                  </a:lnTo>
                  <a:lnTo>
                    <a:pt x="152" y="49"/>
                  </a:lnTo>
                  <a:lnTo>
                    <a:pt x="144" y="49"/>
                  </a:lnTo>
                  <a:lnTo>
                    <a:pt x="141" y="41"/>
                  </a:lnTo>
                  <a:lnTo>
                    <a:pt x="133" y="38"/>
                  </a:lnTo>
                  <a:lnTo>
                    <a:pt x="126" y="34"/>
                  </a:lnTo>
                  <a:lnTo>
                    <a:pt x="115" y="30"/>
                  </a:lnTo>
                  <a:lnTo>
                    <a:pt x="107" y="30"/>
                  </a:lnTo>
                  <a:lnTo>
                    <a:pt x="107" y="30"/>
                  </a:lnTo>
                  <a:lnTo>
                    <a:pt x="100" y="30"/>
                  </a:lnTo>
                  <a:lnTo>
                    <a:pt x="96" y="30"/>
                  </a:lnTo>
                  <a:lnTo>
                    <a:pt x="89" y="19"/>
                  </a:lnTo>
                  <a:lnTo>
                    <a:pt x="89" y="15"/>
                  </a:lnTo>
                  <a:lnTo>
                    <a:pt x="85" y="12"/>
                  </a:lnTo>
                  <a:lnTo>
                    <a:pt x="74" y="8"/>
                  </a:lnTo>
                  <a:lnTo>
                    <a:pt x="70" y="4"/>
                  </a:lnTo>
                  <a:lnTo>
                    <a:pt x="63" y="4"/>
                  </a:lnTo>
                  <a:lnTo>
                    <a:pt x="55" y="4"/>
                  </a:lnTo>
                  <a:lnTo>
                    <a:pt x="44" y="4"/>
                  </a:lnTo>
                  <a:lnTo>
                    <a:pt x="37" y="4"/>
                  </a:lnTo>
                  <a:lnTo>
                    <a:pt x="33" y="0"/>
                  </a:lnTo>
                  <a:lnTo>
                    <a:pt x="29" y="0"/>
                  </a:lnTo>
                  <a:lnTo>
                    <a:pt x="29" y="0"/>
                  </a:lnTo>
                  <a:lnTo>
                    <a:pt x="29" y="8"/>
                  </a:lnTo>
                  <a:lnTo>
                    <a:pt x="29" y="8"/>
                  </a:lnTo>
                  <a:lnTo>
                    <a:pt x="29" y="15"/>
                  </a:lnTo>
                  <a:lnTo>
                    <a:pt x="18" y="19"/>
                  </a:lnTo>
                  <a:lnTo>
                    <a:pt x="18" y="23"/>
                  </a:lnTo>
                  <a:lnTo>
                    <a:pt x="15" y="23"/>
                  </a:lnTo>
                  <a:lnTo>
                    <a:pt x="11" y="23"/>
                  </a:lnTo>
                  <a:lnTo>
                    <a:pt x="7" y="26"/>
                  </a:lnTo>
                  <a:lnTo>
                    <a:pt x="7" y="26"/>
                  </a:lnTo>
                  <a:lnTo>
                    <a:pt x="7" y="30"/>
                  </a:lnTo>
                  <a:lnTo>
                    <a:pt x="11" y="34"/>
                  </a:lnTo>
                  <a:lnTo>
                    <a:pt x="11" y="38"/>
                  </a:lnTo>
                  <a:lnTo>
                    <a:pt x="11" y="38"/>
                  </a:lnTo>
                  <a:lnTo>
                    <a:pt x="11" y="41"/>
                  </a:lnTo>
                  <a:lnTo>
                    <a:pt x="7" y="41"/>
                  </a:lnTo>
                  <a:lnTo>
                    <a:pt x="7" y="45"/>
                  </a:lnTo>
                  <a:lnTo>
                    <a:pt x="4" y="45"/>
                  </a:lnTo>
                  <a:lnTo>
                    <a:pt x="4" y="45"/>
                  </a:lnTo>
                  <a:lnTo>
                    <a:pt x="0" y="45"/>
                  </a:lnTo>
                  <a:lnTo>
                    <a:pt x="0" y="45"/>
                  </a:lnTo>
                  <a:lnTo>
                    <a:pt x="0" y="49"/>
                  </a:lnTo>
                  <a:lnTo>
                    <a:pt x="0" y="52"/>
                  </a:lnTo>
                  <a:lnTo>
                    <a:pt x="0" y="52"/>
                  </a:lnTo>
                  <a:lnTo>
                    <a:pt x="4" y="56"/>
                  </a:lnTo>
                  <a:lnTo>
                    <a:pt x="4" y="67"/>
                  </a:lnTo>
                  <a:lnTo>
                    <a:pt x="4" y="71"/>
                  </a:lnTo>
                  <a:lnTo>
                    <a:pt x="4" y="75"/>
                  </a:lnTo>
                  <a:lnTo>
                    <a:pt x="4" y="82"/>
                  </a:lnTo>
                  <a:lnTo>
                    <a:pt x="7" y="86"/>
                  </a:lnTo>
                  <a:lnTo>
                    <a:pt x="4" y="93"/>
                  </a:lnTo>
                  <a:lnTo>
                    <a:pt x="4" y="97"/>
                  </a:lnTo>
                  <a:lnTo>
                    <a:pt x="7" y="101"/>
                  </a:lnTo>
                  <a:lnTo>
                    <a:pt x="7" y="104"/>
                  </a:lnTo>
                  <a:lnTo>
                    <a:pt x="4" y="104"/>
                  </a:lnTo>
                  <a:lnTo>
                    <a:pt x="0" y="108"/>
                  </a:lnTo>
                  <a:lnTo>
                    <a:pt x="0" y="112"/>
                  </a:lnTo>
                  <a:lnTo>
                    <a:pt x="0" y="112"/>
                  </a:lnTo>
                  <a:lnTo>
                    <a:pt x="0" y="112"/>
                  </a:lnTo>
                  <a:lnTo>
                    <a:pt x="4" y="119"/>
                  </a:lnTo>
                  <a:lnTo>
                    <a:pt x="7" y="123"/>
                  </a:lnTo>
                  <a:lnTo>
                    <a:pt x="7" y="127"/>
                  </a:lnTo>
                  <a:lnTo>
                    <a:pt x="11" y="130"/>
                  </a:lnTo>
                  <a:lnTo>
                    <a:pt x="11" y="130"/>
                  </a:lnTo>
                  <a:lnTo>
                    <a:pt x="11" y="134"/>
                  </a:lnTo>
                  <a:lnTo>
                    <a:pt x="11" y="138"/>
                  </a:lnTo>
                  <a:lnTo>
                    <a:pt x="11" y="138"/>
                  </a:lnTo>
                  <a:lnTo>
                    <a:pt x="15" y="141"/>
                  </a:lnTo>
                  <a:lnTo>
                    <a:pt x="22" y="141"/>
                  </a:lnTo>
                  <a:lnTo>
                    <a:pt x="26" y="141"/>
                  </a:lnTo>
                  <a:lnTo>
                    <a:pt x="29" y="141"/>
                  </a:lnTo>
                  <a:lnTo>
                    <a:pt x="33" y="145"/>
                  </a:lnTo>
                  <a:lnTo>
                    <a:pt x="37" y="153"/>
                  </a:lnTo>
                  <a:lnTo>
                    <a:pt x="37" y="153"/>
                  </a:lnTo>
                  <a:lnTo>
                    <a:pt x="41" y="156"/>
                  </a:lnTo>
                  <a:lnTo>
                    <a:pt x="41" y="156"/>
                  </a:lnTo>
                  <a:lnTo>
                    <a:pt x="70" y="164"/>
                  </a:lnTo>
                  <a:lnTo>
                    <a:pt x="74" y="167"/>
                  </a:lnTo>
                  <a:lnTo>
                    <a:pt x="107" y="153"/>
                  </a:lnTo>
                  <a:lnTo>
                    <a:pt x="237" y="216"/>
                  </a:lnTo>
                  <a:lnTo>
                    <a:pt x="237" y="216"/>
                  </a:lnTo>
                  <a:lnTo>
                    <a:pt x="237" y="21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3" name="Freeform 111"/>
            <p:cNvSpPr>
              <a:spLocks noEditPoints="1"/>
            </p:cNvSpPr>
            <p:nvPr/>
          </p:nvSpPr>
          <p:spPr bwMode="auto">
            <a:xfrm>
              <a:off x="5177641" y="3265875"/>
              <a:ext cx="112858" cy="200758"/>
            </a:xfrm>
            <a:custGeom>
              <a:avLst/>
              <a:gdLst>
                <a:gd name="T0" fmla="*/ 38 w 63"/>
                <a:gd name="T1" fmla="*/ 115 h 115"/>
                <a:gd name="T2" fmla="*/ 41 w 63"/>
                <a:gd name="T3" fmla="*/ 115 h 115"/>
                <a:gd name="T4" fmla="*/ 45 w 63"/>
                <a:gd name="T5" fmla="*/ 111 h 115"/>
                <a:gd name="T6" fmla="*/ 45 w 63"/>
                <a:gd name="T7" fmla="*/ 108 h 115"/>
                <a:gd name="T8" fmla="*/ 41 w 63"/>
                <a:gd name="T9" fmla="*/ 100 h 115"/>
                <a:gd name="T10" fmla="*/ 41 w 63"/>
                <a:gd name="T11" fmla="*/ 96 h 115"/>
                <a:gd name="T12" fmla="*/ 49 w 63"/>
                <a:gd name="T13" fmla="*/ 93 h 115"/>
                <a:gd name="T14" fmla="*/ 52 w 63"/>
                <a:gd name="T15" fmla="*/ 89 h 115"/>
                <a:gd name="T16" fmla="*/ 63 w 63"/>
                <a:gd name="T17" fmla="*/ 78 h 115"/>
                <a:gd name="T18" fmla="*/ 63 w 63"/>
                <a:gd name="T19" fmla="*/ 70 h 115"/>
                <a:gd name="T20" fmla="*/ 60 w 63"/>
                <a:gd name="T21" fmla="*/ 70 h 115"/>
                <a:gd name="T22" fmla="*/ 56 w 63"/>
                <a:gd name="T23" fmla="*/ 67 h 115"/>
                <a:gd name="T24" fmla="*/ 52 w 63"/>
                <a:gd name="T25" fmla="*/ 63 h 115"/>
                <a:gd name="T26" fmla="*/ 52 w 63"/>
                <a:gd name="T27" fmla="*/ 63 h 115"/>
                <a:gd name="T28" fmla="*/ 49 w 63"/>
                <a:gd name="T29" fmla="*/ 63 h 115"/>
                <a:gd name="T30" fmla="*/ 45 w 63"/>
                <a:gd name="T31" fmla="*/ 63 h 115"/>
                <a:gd name="T32" fmla="*/ 38 w 63"/>
                <a:gd name="T33" fmla="*/ 56 h 115"/>
                <a:gd name="T34" fmla="*/ 49 w 63"/>
                <a:gd name="T35" fmla="*/ 44 h 115"/>
                <a:gd name="T36" fmla="*/ 52 w 63"/>
                <a:gd name="T37" fmla="*/ 41 h 115"/>
                <a:gd name="T38" fmla="*/ 56 w 63"/>
                <a:gd name="T39" fmla="*/ 37 h 115"/>
                <a:gd name="T40" fmla="*/ 52 w 63"/>
                <a:gd name="T41" fmla="*/ 33 h 115"/>
                <a:gd name="T42" fmla="*/ 49 w 63"/>
                <a:gd name="T43" fmla="*/ 26 h 115"/>
                <a:gd name="T44" fmla="*/ 45 w 63"/>
                <a:gd name="T45" fmla="*/ 19 h 115"/>
                <a:gd name="T46" fmla="*/ 49 w 63"/>
                <a:gd name="T47" fmla="*/ 15 h 115"/>
                <a:gd name="T48" fmla="*/ 52 w 63"/>
                <a:gd name="T49" fmla="*/ 7 h 115"/>
                <a:gd name="T50" fmla="*/ 45 w 63"/>
                <a:gd name="T51" fmla="*/ 11 h 115"/>
                <a:gd name="T52" fmla="*/ 41 w 63"/>
                <a:gd name="T53" fmla="*/ 11 h 115"/>
                <a:gd name="T54" fmla="*/ 38 w 63"/>
                <a:gd name="T55" fmla="*/ 4 h 115"/>
                <a:gd name="T56" fmla="*/ 34 w 63"/>
                <a:gd name="T57" fmla="*/ 0 h 115"/>
                <a:gd name="T58" fmla="*/ 30 w 63"/>
                <a:gd name="T59" fmla="*/ 4 h 115"/>
                <a:gd name="T60" fmla="*/ 26 w 63"/>
                <a:gd name="T61" fmla="*/ 4 h 115"/>
                <a:gd name="T62" fmla="*/ 15 w 63"/>
                <a:gd name="T63" fmla="*/ 7 h 115"/>
                <a:gd name="T64" fmla="*/ 15 w 63"/>
                <a:gd name="T65" fmla="*/ 11 h 115"/>
                <a:gd name="T66" fmla="*/ 15 w 63"/>
                <a:gd name="T67" fmla="*/ 15 h 115"/>
                <a:gd name="T68" fmla="*/ 12 w 63"/>
                <a:gd name="T69" fmla="*/ 30 h 115"/>
                <a:gd name="T70" fmla="*/ 15 w 63"/>
                <a:gd name="T71" fmla="*/ 33 h 115"/>
                <a:gd name="T72" fmla="*/ 15 w 63"/>
                <a:gd name="T73" fmla="*/ 37 h 115"/>
                <a:gd name="T74" fmla="*/ 15 w 63"/>
                <a:gd name="T75" fmla="*/ 41 h 115"/>
                <a:gd name="T76" fmla="*/ 12 w 63"/>
                <a:gd name="T77" fmla="*/ 48 h 115"/>
                <a:gd name="T78" fmla="*/ 8 w 63"/>
                <a:gd name="T79" fmla="*/ 52 h 115"/>
                <a:gd name="T80" fmla="*/ 4 w 63"/>
                <a:gd name="T81" fmla="*/ 56 h 115"/>
                <a:gd name="T82" fmla="*/ 0 w 63"/>
                <a:gd name="T83" fmla="*/ 63 h 115"/>
                <a:gd name="T84" fmla="*/ 4 w 63"/>
                <a:gd name="T85" fmla="*/ 67 h 115"/>
                <a:gd name="T86" fmla="*/ 8 w 63"/>
                <a:gd name="T87" fmla="*/ 70 h 115"/>
                <a:gd name="T88" fmla="*/ 12 w 63"/>
                <a:gd name="T89" fmla="*/ 78 h 115"/>
                <a:gd name="T90" fmla="*/ 19 w 63"/>
                <a:gd name="T91" fmla="*/ 82 h 115"/>
                <a:gd name="T92" fmla="*/ 26 w 63"/>
                <a:gd name="T93" fmla="*/ 85 h 115"/>
                <a:gd name="T94" fmla="*/ 34 w 63"/>
                <a:gd name="T95" fmla="*/ 115 h 115"/>
                <a:gd name="T96" fmla="*/ 49 w 63"/>
                <a:gd name="T97" fmla="*/ 59 h 115"/>
                <a:gd name="T98" fmla="*/ 56 w 63"/>
                <a:gd name="T99" fmla="*/ 59 h 115"/>
                <a:gd name="T100" fmla="*/ 49 w 63"/>
                <a:gd name="T101" fmla="*/ 59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63" h="115">
                  <a:moveTo>
                    <a:pt x="34" y="115"/>
                  </a:moveTo>
                  <a:lnTo>
                    <a:pt x="38" y="115"/>
                  </a:lnTo>
                  <a:lnTo>
                    <a:pt x="38" y="115"/>
                  </a:lnTo>
                  <a:lnTo>
                    <a:pt x="41" y="115"/>
                  </a:lnTo>
                  <a:lnTo>
                    <a:pt x="41" y="111"/>
                  </a:lnTo>
                  <a:lnTo>
                    <a:pt x="45" y="111"/>
                  </a:lnTo>
                  <a:lnTo>
                    <a:pt x="45" y="108"/>
                  </a:lnTo>
                  <a:lnTo>
                    <a:pt x="45" y="108"/>
                  </a:lnTo>
                  <a:lnTo>
                    <a:pt x="45" y="104"/>
                  </a:lnTo>
                  <a:lnTo>
                    <a:pt x="41" y="100"/>
                  </a:lnTo>
                  <a:lnTo>
                    <a:pt x="41" y="96"/>
                  </a:lnTo>
                  <a:lnTo>
                    <a:pt x="41" y="96"/>
                  </a:lnTo>
                  <a:lnTo>
                    <a:pt x="45" y="93"/>
                  </a:lnTo>
                  <a:lnTo>
                    <a:pt x="49" y="93"/>
                  </a:lnTo>
                  <a:lnTo>
                    <a:pt x="52" y="93"/>
                  </a:lnTo>
                  <a:lnTo>
                    <a:pt x="52" y="89"/>
                  </a:lnTo>
                  <a:lnTo>
                    <a:pt x="63" y="85"/>
                  </a:lnTo>
                  <a:lnTo>
                    <a:pt x="63" y="78"/>
                  </a:lnTo>
                  <a:lnTo>
                    <a:pt x="63" y="78"/>
                  </a:lnTo>
                  <a:lnTo>
                    <a:pt x="63" y="70"/>
                  </a:lnTo>
                  <a:lnTo>
                    <a:pt x="63" y="70"/>
                  </a:lnTo>
                  <a:lnTo>
                    <a:pt x="60" y="70"/>
                  </a:lnTo>
                  <a:lnTo>
                    <a:pt x="56" y="67"/>
                  </a:lnTo>
                  <a:lnTo>
                    <a:pt x="56" y="67"/>
                  </a:lnTo>
                  <a:lnTo>
                    <a:pt x="56" y="63"/>
                  </a:lnTo>
                  <a:lnTo>
                    <a:pt x="52" y="63"/>
                  </a:lnTo>
                  <a:lnTo>
                    <a:pt x="52" y="63"/>
                  </a:lnTo>
                  <a:lnTo>
                    <a:pt x="52" y="63"/>
                  </a:lnTo>
                  <a:lnTo>
                    <a:pt x="52" y="67"/>
                  </a:lnTo>
                  <a:lnTo>
                    <a:pt x="49" y="63"/>
                  </a:lnTo>
                  <a:lnTo>
                    <a:pt x="49" y="63"/>
                  </a:lnTo>
                  <a:lnTo>
                    <a:pt x="45" y="63"/>
                  </a:lnTo>
                  <a:lnTo>
                    <a:pt x="41" y="59"/>
                  </a:lnTo>
                  <a:lnTo>
                    <a:pt x="38" y="56"/>
                  </a:lnTo>
                  <a:lnTo>
                    <a:pt x="41" y="52"/>
                  </a:lnTo>
                  <a:lnTo>
                    <a:pt x="49" y="44"/>
                  </a:lnTo>
                  <a:lnTo>
                    <a:pt x="52" y="41"/>
                  </a:lnTo>
                  <a:lnTo>
                    <a:pt x="52" y="41"/>
                  </a:lnTo>
                  <a:lnTo>
                    <a:pt x="52" y="37"/>
                  </a:lnTo>
                  <a:lnTo>
                    <a:pt x="56" y="37"/>
                  </a:lnTo>
                  <a:lnTo>
                    <a:pt x="52" y="33"/>
                  </a:lnTo>
                  <a:lnTo>
                    <a:pt x="52" y="33"/>
                  </a:lnTo>
                  <a:lnTo>
                    <a:pt x="52" y="30"/>
                  </a:lnTo>
                  <a:lnTo>
                    <a:pt x="49" y="26"/>
                  </a:lnTo>
                  <a:lnTo>
                    <a:pt x="45" y="22"/>
                  </a:lnTo>
                  <a:lnTo>
                    <a:pt x="45" y="19"/>
                  </a:lnTo>
                  <a:lnTo>
                    <a:pt x="49" y="15"/>
                  </a:lnTo>
                  <a:lnTo>
                    <a:pt x="49" y="15"/>
                  </a:lnTo>
                  <a:lnTo>
                    <a:pt x="52" y="7"/>
                  </a:lnTo>
                  <a:lnTo>
                    <a:pt x="52" y="7"/>
                  </a:lnTo>
                  <a:lnTo>
                    <a:pt x="52" y="4"/>
                  </a:lnTo>
                  <a:lnTo>
                    <a:pt x="45" y="11"/>
                  </a:lnTo>
                  <a:lnTo>
                    <a:pt x="41" y="11"/>
                  </a:lnTo>
                  <a:lnTo>
                    <a:pt x="41" y="11"/>
                  </a:lnTo>
                  <a:lnTo>
                    <a:pt x="38" y="7"/>
                  </a:lnTo>
                  <a:lnTo>
                    <a:pt x="38" y="4"/>
                  </a:lnTo>
                  <a:lnTo>
                    <a:pt x="38" y="4"/>
                  </a:lnTo>
                  <a:lnTo>
                    <a:pt x="34" y="0"/>
                  </a:lnTo>
                  <a:lnTo>
                    <a:pt x="30" y="0"/>
                  </a:lnTo>
                  <a:lnTo>
                    <a:pt x="30" y="4"/>
                  </a:lnTo>
                  <a:lnTo>
                    <a:pt x="30" y="0"/>
                  </a:lnTo>
                  <a:lnTo>
                    <a:pt x="26" y="4"/>
                  </a:lnTo>
                  <a:lnTo>
                    <a:pt x="19" y="4"/>
                  </a:lnTo>
                  <a:lnTo>
                    <a:pt x="15" y="7"/>
                  </a:lnTo>
                  <a:lnTo>
                    <a:pt x="15" y="7"/>
                  </a:lnTo>
                  <a:lnTo>
                    <a:pt x="15" y="11"/>
                  </a:lnTo>
                  <a:lnTo>
                    <a:pt x="15" y="11"/>
                  </a:lnTo>
                  <a:lnTo>
                    <a:pt x="15" y="15"/>
                  </a:lnTo>
                  <a:lnTo>
                    <a:pt x="15" y="22"/>
                  </a:lnTo>
                  <a:lnTo>
                    <a:pt x="12" y="30"/>
                  </a:lnTo>
                  <a:lnTo>
                    <a:pt x="12" y="33"/>
                  </a:lnTo>
                  <a:lnTo>
                    <a:pt x="15" y="33"/>
                  </a:lnTo>
                  <a:lnTo>
                    <a:pt x="15" y="33"/>
                  </a:lnTo>
                  <a:lnTo>
                    <a:pt x="15" y="37"/>
                  </a:lnTo>
                  <a:lnTo>
                    <a:pt x="12" y="37"/>
                  </a:lnTo>
                  <a:lnTo>
                    <a:pt x="15" y="41"/>
                  </a:lnTo>
                  <a:lnTo>
                    <a:pt x="12" y="41"/>
                  </a:lnTo>
                  <a:lnTo>
                    <a:pt x="12" y="48"/>
                  </a:lnTo>
                  <a:lnTo>
                    <a:pt x="12" y="48"/>
                  </a:lnTo>
                  <a:lnTo>
                    <a:pt x="8" y="52"/>
                  </a:lnTo>
                  <a:lnTo>
                    <a:pt x="8" y="52"/>
                  </a:lnTo>
                  <a:lnTo>
                    <a:pt x="4" y="56"/>
                  </a:lnTo>
                  <a:lnTo>
                    <a:pt x="0" y="63"/>
                  </a:lnTo>
                  <a:lnTo>
                    <a:pt x="0" y="63"/>
                  </a:lnTo>
                  <a:lnTo>
                    <a:pt x="4" y="67"/>
                  </a:lnTo>
                  <a:lnTo>
                    <a:pt x="4" y="67"/>
                  </a:lnTo>
                  <a:lnTo>
                    <a:pt x="4" y="70"/>
                  </a:lnTo>
                  <a:lnTo>
                    <a:pt x="8" y="70"/>
                  </a:lnTo>
                  <a:lnTo>
                    <a:pt x="12" y="74"/>
                  </a:lnTo>
                  <a:lnTo>
                    <a:pt x="12" y="78"/>
                  </a:lnTo>
                  <a:lnTo>
                    <a:pt x="15" y="82"/>
                  </a:lnTo>
                  <a:lnTo>
                    <a:pt x="19" y="82"/>
                  </a:lnTo>
                  <a:lnTo>
                    <a:pt x="19" y="82"/>
                  </a:lnTo>
                  <a:lnTo>
                    <a:pt x="26" y="85"/>
                  </a:lnTo>
                  <a:lnTo>
                    <a:pt x="34" y="115"/>
                  </a:lnTo>
                  <a:lnTo>
                    <a:pt x="34" y="115"/>
                  </a:lnTo>
                  <a:close/>
                  <a:moveTo>
                    <a:pt x="49" y="59"/>
                  </a:moveTo>
                  <a:lnTo>
                    <a:pt x="49" y="59"/>
                  </a:lnTo>
                  <a:lnTo>
                    <a:pt x="52" y="59"/>
                  </a:lnTo>
                  <a:lnTo>
                    <a:pt x="56" y="59"/>
                  </a:lnTo>
                  <a:lnTo>
                    <a:pt x="52" y="63"/>
                  </a:lnTo>
                  <a:lnTo>
                    <a:pt x="49" y="5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4" name="Freeform 112"/>
            <p:cNvSpPr/>
            <p:nvPr/>
          </p:nvSpPr>
          <p:spPr bwMode="auto">
            <a:xfrm>
              <a:off x="4720840" y="3272859"/>
              <a:ext cx="591156" cy="504514"/>
            </a:xfrm>
            <a:custGeom>
              <a:avLst/>
              <a:gdLst>
                <a:gd name="T0" fmla="*/ 326 w 330"/>
                <a:gd name="T1" fmla="*/ 219 h 289"/>
                <a:gd name="T2" fmla="*/ 318 w 330"/>
                <a:gd name="T3" fmla="*/ 207 h 289"/>
                <a:gd name="T4" fmla="*/ 304 w 330"/>
                <a:gd name="T5" fmla="*/ 207 h 289"/>
                <a:gd name="T6" fmla="*/ 300 w 330"/>
                <a:gd name="T7" fmla="*/ 200 h 289"/>
                <a:gd name="T8" fmla="*/ 296 w 330"/>
                <a:gd name="T9" fmla="*/ 193 h 289"/>
                <a:gd name="T10" fmla="*/ 289 w 330"/>
                <a:gd name="T11" fmla="*/ 178 h 289"/>
                <a:gd name="T12" fmla="*/ 289 w 330"/>
                <a:gd name="T13" fmla="*/ 174 h 289"/>
                <a:gd name="T14" fmla="*/ 296 w 330"/>
                <a:gd name="T15" fmla="*/ 167 h 289"/>
                <a:gd name="T16" fmla="*/ 296 w 330"/>
                <a:gd name="T17" fmla="*/ 152 h 289"/>
                <a:gd name="T18" fmla="*/ 293 w 330"/>
                <a:gd name="T19" fmla="*/ 137 h 289"/>
                <a:gd name="T20" fmla="*/ 289 w 330"/>
                <a:gd name="T21" fmla="*/ 118 h 289"/>
                <a:gd name="T22" fmla="*/ 289 w 330"/>
                <a:gd name="T23" fmla="*/ 111 h 289"/>
                <a:gd name="T24" fmla="*/ 274 w 330"/>
                <a:gd name="T25" fmla="*/ 78 h 289"/>
                <a:gd name="T26" fmla="*/ 267 w 330"/>
                <a:gd name="T27" fmla="*/ 70 h 289"/>
                <a:gd name="T28" fmla="*/ 259 w 330"/>
                <a:gd name="T29" fmla="*/ 63 h 289"/>
                <a:gd name="T30" fmla="*/ 255 w 330"/>
                <a:gd name="T31" fmla="*/ 59 h 289"/>
                <a:gd name="T32" fmla="*/ 263 w 330"/>
                <a:gd name="T33" fmla="*/ 48 h 289"/>
                <a:gd name="T34" fmla="*/ 267 w 330"/>
                <a:gd name="T35" fmla="*/ 37 h 289"/>
                <a:gd name="T36" fmla="*/ 270 w 330"/>
                <a:gd name="T37" fmla="*/ 33 h 289"/>
                <a:gd name="T38" fmla="*/ 267 w 330"/>
                <a:gd name="T39" fmla="*/ 29 h 289"/>
                <a:gd name="T40" fmla="*/ 270 w 330"/>
                <a:gd name="T41" fmla="*/ 11 h 289"/>
                <a:gd name="T42" fmla="*/ 270 w 330"/>
                <a:gd name="T43" fmla="*/ 3 h 289"/>
                <a:gd name="T44" fmla="*/ 263 w 330"/>
                <a:gd name="T45" fmla="*/ 3 h 289"/>
                <a:gd name="T46" fmla="*/ 248 w 330"/>
                <a:gd name="T47" fmla="*/ 0 h 289"/>
                <a:gd name="T48" fmla="*/ 241 w 330"/>
                <a:gd name="T49" fmla="*/ 3 h 289"/>
                <a:gd name="T50" fmla="*/ 233 w 330"/>
                <a:gd name="T51" fmla="*/ 0 h 289"/>
                <a:gd name="T52" fmla="*/ 226 w 330"/>
                <a:gd name="T53" fmla="*/ 7 h 289"/>
                <a:gd name="T54" fmla="*/ 218 w 330"/>
                <a:gd name="T55" fmla="*/ 7 h 289"/>
                <a:gd name="T56" fmla="*/ 207 w 330"/>
                <a:gd name="T57" fmla="*/ 3 h 289"/>
                <a:gd name="T58" fmla="*/ 200 w 330"/>
                <a:gd name="T59" fmla="*/ 3 h 289"/>
                <a:gd name="T60" fmla="*/ 193 w 330"/>
                <a:gd name="T61" fmla="*/ 3 h 289"/>
                <a:gd name="T62" fmla="*/ 185 w 330"/>
                <a:gd name="T63" fmla="*/ 7 h 289"/>
                <a:gd name="T64" fmla="*/ 174 w 330"/>
                <a:gd name="T65" fmla="*/ 7 h 289"/>
                <a:gd name="T66" fmla="*/ 159 w 330"/>
                <a:gd name="T67" fmla="*/ 7 h 289"/>
                <a:gd name="T68" fmla="*/ 144 w 330"/>
                <a:gd name="T69" fmla="*/ 15 h 289"/>
                <a:gd name="T70" fmla="*/ 141 w 330"/>
                <a:gd name="T71" fmla="*/ 22 h 289"/>
                <a:gd name="T72" fmla="*/ 133 w 330"/>
                <a:gd name="T73" fmla="*/ 22 h 289"/>
                <a:gd name="T74" fmla="*/ 126 w 330"/>
                <a:gd name="T75" fmla="*/ 22 h 289"/>
                <a:gd name="T76" fmla="*/ 118 w 330"/>
                <a:gd name="T77" fmla="*/ 29 h 289"/>
                <a:gd name="T78" fmla="*/ 107 w 330"/>
                <a:gd name="T79" fmla="*/ 33 h 289"/>
                <a:gd name="T80" fmla="*/ 111 w 330"/>
                <a:gd name="T81" fmla="*/ 40 h 289"/>
                <a:gd name="T82" fmla="*/ 111 w 330"/>
                <a:gd name="T83" fmla="*/ 48 h 289"/>
                <a:gd name="T84" fmla="*/ 115 w 330"/>
                <a:gd name="T85" fmla="*/ 66 h 289"/>
                <a:gd name="T86" fmla="*/ 118 w 330"/>
                <a:gd name="T87" fmla="*/ 74 h 289"/>
                <a:gd name="T88" fmla="*/ 126 w 330"/>
                <a:gd name="T89" fmla="*/ 78 h 289"/>
                <a:gd name="T90" fmla="*/ 122 w 330"/>
                <a:gd name="T91" fmla="*/ 85 h 289"/>
                <a:gd name="T92" fmla="*/ 93 w 330"/>
                <a:gd name="T93" fmla="*/ 92 h 289"/>
                <a:gd name="T94" fmla="*/ 89 w 330"/>
                <a:gd name="T95" fmla="*/ 104 h 289"/>
                <a:gd name="T96" fmla="*/ 59 w 330"/>
                <a:gd name="T97" fmla="*/ 122 h 289"/>
                <a:gd name="T98" fmla="*/ 33 w 330"/>
                <a:gd name="T99" fmla="*/ 130 h 289"/>
                <a:gd name="T100" fmla="*/ 15 w 330"/>
                <a:gd name="T101" fmla="*/ 133 h 289"/>
                <a:gd name="T102" fmla="*/ 0 w 330"/>
                <a:gd name="T103" fmla="*/ 144 h 289"/>
                <a:gd name="T104" fmla="*/ 0 w 330"/>
                <a:gd name="T105" fmla="*/ 159 h 289"/>
                <a:gd name="T106" fmla="*/ 59 w 330"/>
                <a:gd name="T107" fmla="*/ 196 h 289"/>
                <a:gd name="T108" fmla="*/ 170 w 330"/>
                <a:gd name="T109" fmla="*/ 270 h 289"/>
                <a:gd name="T110" fmla="*/ 185 w 330"/>
                <a:gd name="T111" fmla="*/ 274 h 289"/>
                <a:gd name="T112" fmla="*/ 193 w 330"/>
                <a:gd name="T113" fmla="*/ 278 h 289"/>
                <a:gd name="T114" fmla="*/ 193 w 330"/>
                <a:gd name="T115" fmla="*/ 289 h 289"/>
                <a:gd name="T116" fmla="*/ 211 w 330"/>
                <a:gd name="T117" fmla="*/ 289 h 289"/>
                <a:gd name="T118" fmla="*/ 237 w 330"/>
                <a:gd name="T119" fmla="*/ 282 h 289"/>
                <a:gd name="T120" fmla="*/ 330 w 330"/>
                <a:gd name="T121" fmla="*/ 222 h 2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30" h="289">
                  <a:moveTo>
                    <a:pt x="330" y="222"/>
                  </a:moveTo>
                  <a:lnTo>
                    <a:pt x="330" y="222"/>
                  </a:lnTo>
                  <a:lnTo>
                    <a:pt x="326" y="219"/>
                  </a:lnTo>
                  <a:lnTo>
                    <a:pt x="326" y="219"/>
                  </a:lnTo>
                  <a:lnTo>
                    <a:pt x="322" y="211"/>
                  </a:lnTo>
                  <a:lnTo>
                    <a:pt x="318" y="207"/>
                  </a:lnTo>
                  <a:lnTo>
                    <a:pt x="315" y="207"/>
                  </a:lnTo>
                  <a:lnTo>
                    <a:pt x="311" y="207"/>
                  </a:lnTo>
                  <a:lnTo>
                    <a:pt x="304" y="207"/>
                  </a:lnTo>
                  <a:lnTo>
                    <a:pt x="300" y="204"/>
                  </a:lnTo>
                  <a:lnTo>
                    <a:pt x="300" y="204"/>
                  </a:lnTo>
                  <a:lnTo>
                    <a:pt x="300" y="200"/>
                  </a:lnTo>
                  <a:lnTo>
                    <a:pt x="300" y="196"/>
                  </a:lnTo>
                  <a:lnTo>
                    <a:pt x="300" y="196"/>
                  </a:lnTo>
                  <a:lnTo>
                    <a:pt x="296" y="193"/>
                  </a:lnTo>
                  <a:lnTo>
                    <a:pt x="296" y="189"/>
                  </a:lnTo>
                  <a:lnTo>
                    <a:pt x="293" y="185"/>
                  </a:lnTo>
                  <a:lnTo>
                    <a:pt x="289" y="178"/>
                  </a:lnTo>
                  <a:lnTo>
                    <a:pt x="289" y="178"/>
                  </a:lnTo>
                  <a:lnTo>
                    <a:pt x="289" y="178"/>
                  </a:lnTo>
                  <a:lnTo>
                    <a:pt x="289" y="174"/>
                  </a:lnTo>
                  <a:lnTo>
                    <a:pt x="293" y="170"/>
                  </a:lnTo>
                  <a:lnTo>
                    <a:pt x="296" y="170"/>
                  </a:lnTo>
                  <a:lnTo>
                    <a:pt x="296" y="167"/>
                  </a:lnTo>
                  <a:lnTo>
                    <a:pt x="293" y="163"/>
                  </a:lnTo>
                  <a:lnTo>
                    <a:pt x="293" y="159"/>
                  </a:lnTo>
                  <a:lnTo>
                    <a:pt x="296" y="152"/>
                  </a:lnTo>
                  <a:lnTo>
                    <a:pt x="293" y="148"/>
                  </a:lnTo>
                  <a:lnTo>
                    <a:pt x="293" y="141"/>
                  </a:lnTo>
                  <a:lnTo>
                    <a:pt x="293" y="137"/>
                  </a:lnTo>
                  <a:lnTo>
                    <a:pt x="293" y="133"/>
                  </a:lnTo>
                  <a:lnTo>
                    <a:pt x="293" y="122"/>
                  </a:lnTo>
                  <a:lnTo>
                    <a:pt x="289" y="118"/>
                  </a:lnTo>
                  <a:lnTo>
                    <a:pt x="289" y="118"/>
                  </a:lnTo>
                  <a:lnTo>
                    <a:pt x="289" y="115"/>
                  </a:lnTo>
                  <a:lnTo>
                    <a:pt x="289" y="111"/>
                  </a:lnTo>
                  <a:lnTo>
                    <a:pt x="281" y="81"/>
                  </a:lnTo>
                  <a:lnTo>
                    <a:pt x="274" y="78"/>
                  </a:lnTo>
                  <a:lnTo>
                    <a:pt x="274" y="78"/>
                  </a:lnTo>
                  <a:lnTo>
                    <a:pt x="270" y="78"/>
                  </a:lnTo>
                  <a:lnTo>
                    <a:pt x="267" y="74"/>
                  </a:lnTo>
                  <a:lnTo>
                    <a:pt x="267" y="70"/>
                  </a:lnTo>
                  <a:lnTo>
                    <a:pt x="263" y="66"/>
                  </a:lnTo>
                  <a:lnTo>
                    <a:pt x="259" y="66"/>
                  </a:lnTo>
                  <a:lnTo>
                    <a:pt x="259" y="63"/>
                  </a:lnTo>
                  <a:lnTo>
                    <a:pt x="259" y="63"/>
                  </a:lnTo>
                  <a:lnTo>
                    <a:pt x="255" y="59"/>
                  </a:lnTo>
                  <a:lnTo>
                    <a:pt x="255" y="59"/>
                  </a:lnTo>
                  <a:lnTo>
                    <a:pt x="259" y="52"/>
                  </a:lnTo>
                  <a:lnTo>
                    <a:pt x="263" y="48"/>
                  </a:lnTo>
                  <a:lnTo>
                    <a:pt x="263" y="48"/>
                  </a:lnTo>
                  <a:lnTo>
                    <a:pt x="267" y="44"/>
                  </a:lnTo>
                  <a:lnTo>
                    <a:pt x="267" y="44"/>
                  </a:lnTo>
                  <a:lnTo>
                    <a:pt x="267" y="37"/>
                  </a:lnTo>
                  <a:lnTo>
                    <a:pt x="270" y="37"/>
                  </a:lnTo>
                  <a:lnTo>
                    <a:pt x="267" y="33"/>
                  </a:lnTo>
                  <a:lnTo>
                    <a:pt x="270" y="33"/>
                  </a:lnTo>
                  <a:lnTo>
                    <a:pt x="270" y="29"/>
                  </a:lnTo>
                  <a:lnTo>
                    <a:pt x="270" y="29"/>
                  </a:lnTo>
                  <a:lnTo>
                    <a:pt x="267" y="29"/>
                  </a:lnTo>
                  <a:lnTo>
                    <a:pt x="267" y="26"/>
                  </a:lnTo>
                  <a:lnTo>
                    <a:pt x="270" y="18"/>
                  </a:lnTo>
                  <a:lnTo>
                    <a:pt x="270" y="11"/>
                  </a:lnTo>
                  <a:lnTo>
                    <a:pt x="270" y="7"/>
                  </a:lnTo>
                  <a:lnTo>
                    <a:pt x="270" y="7"/>
                  </a:lnTo>
                  <a:lnTo>
                    <a:pt x="270" y="3"/>
                  </a:lnTo>
                  <a:lnTo>
                    <a:pt x="270" y="3"/>
                  </a:lnTo>
                  <a:lnTo>
                    <a:pt x="267" y="3"/>
                  </a:lnTo>
                  <a:lnTo>
                    <a:pt x="263" y="3"/>
                  </a:lnTo>
                  <a:lnTo>
                    <a:pt x="255" y="7"/>
                  </a:lnTo>
                  <a:lnTo>
                    <a:pt x="252" y="3"/>
                  </a:lnTo>
                  <a:lnTo>
                    <a:pt x="248" y="0"/>
                  </a:lnTo>
                  <a:lnTo>
                    <a:pt x="248" y="3"/>
                  </a:lnTo>
                  <a:lnTo>
                    <a:pt x="244" y="3"/>
                  </a:lnTo>
                  <a:lnTo>
                    <a:pt x="241" y="3"/>
                  </a:lnTo>
                  <a:lnTo>
                    <a:pt x="237" y="3"/>
                  </a:lnTo>
                  <a:lnTo>
                    <a:pt x="237" y="0"/>
                  </a:lnTo>
                  <a:lnTo>
                    <a:pt x="233" y="0"/>
                  </a:lnTo>
                  <a:lnTo>
                    <a:pt x="233" y="3"/>
                  </a:lnTo>
                  <a:lnTo>
                    <a:pt x="230" y="3"/>
                  </a:lnTo>
                  <a:lnTo>
                    <a:pt x="226" y="7"/>
                  </a:lnTo>
                  <a:lnTo>
                    <a:pt x="226" y="7"/>
                  </a:lnTo>
                  <a:lnTo>
                    <a:pt x="222" y="7"/>
                  </a:lnTo>
                  <a:lnTo>
                    <a:pt x="218" y="7"/>
                  </a:lnTo>
                  <a:lnTo>
                    <a:pt x="215" y="7"/>
                  </a:lnTo>
                  <a:lnTo>
                    <a:pt x="215" y="3"/>
                  </a:lnTo>
                  <a:lnTo>
                    <a:pt x="207" y="3"/>
                  </a:lnTo>
                  <a:lnTo>
                    <a:pt x="207" y="3"/>
                  </a:lnTo>
                  <a:lnTo>
                    <a:pt x="204" y="3"/>
                  </a:lnTo>
                  <a:lnTo>
                    <a:pt x="200" y="3"/>
                  </a:lnTo>
                  <a:lnTo>
                    <a:pt x="196" y="3"/>
                  </a:lnTo>
                  <a:lnTo>
                    <a:pt x="196" y="3"/>
                  </a:lnTo>
                  <a:lnTo>
                    <a:pt x="193" y="3"/>
                  </a:lnTo>
                  <a:lnTo>
                    <a:pt x="193" y="7"/>
                  </a:lnTo>
                  <a:lnTo>
                    <a:pt x="189" y="7"/>
                  </a:lnTo>
                  <a:lnTo>
                    <a:pt x="185" y="7"/>
                  </a:lnTo>
                  <a:lnTo>
                    <a:pt x="181" y="11"/>
                  </a:lnTo>
                  <a:lnTo>
                    <a:pt x="178" y="11"/>
                  </a:lnTo>
                  <a:lnTo>
                    <a:pt x="174" y="7"/>
                  </a:lnTo>
                  <a:lnTo>
                    <a:pt x="170" y="7"/>
                  </a:lnTo>
                  <a:lnTo>
                    <a:pt x="163" y="11"/>
                  </a:lnTo>
                  <a:lnTo>
                    <a:pt x="159" y="7"/>
                  </a:lnTo>
                  <a:lnTo>
                    <a:pt x="152" y="15"/>
                  </a:lnTo>
                  <a:lnTo>
                    <a:pt x="148" y="15"/>
                  </a:lnTo>
                  <a:lnTo>
                    <a:pt x="144" y="15"/>
                  </a:lnTo>
                  <a:lnTo>
                    <a:pt x="141" y="18"/>
                  </a:lnTo>
                  <a:lnTo>
                    <a:pt x="141" y="18"/>
                  </a:lnTo>
                  <a:lnTo>
                    <a:pt x="141" y="22"/>
                  </a:lnTo>
                  <a:lnTo>
                    <a:pt x="137" y="22"/>
                  </a:lnTo>
                  <a:lnTo>
                    <a:pt x="137" y="22"/>
                  </a:lnTo>
                  <a:lnTo>
                    <a:pt x="133" y="22"/>
                  </a:lnTo>
                  <a:lnTo>
                    <a:pt x="133" y="22"/>
                  </a:lnTo>
                  <a:lnTo>
                    <a:pt x="130" y="22"/>
                  </a:lnTo>
                  <a:lnTo>
                    <a:pt x="126" y="22"/>
                  </a:lnTo>
                  <a:lnTo>
                    <a:pt x="122" y="26"/>
                  </a:lnTo>
                  <a:lnTo>
                    <a:pt x="122" y="26"/>
                  </a:lnTo>
                  <a:lnTo>
                    <a:pt x="118" y="29"/>
                  </a:lnTo>
                  <a:lnTo>
                    <a:pt x="118" y="33"/>
                  </a:lnTo>
                  <a:lnTo>
                    <a:pt x="111" y="33"/>
                  </a:lnTo>
                  <a:lnTo>
                    <a:pt x="107" y="33"/>
                  </a:lnTo>
                  <a:lnTo>
                    <a:pt x="107" y="33"/>
                  </a:lnTo>
                  <a:lnTo>
                    <a:pt x="111" y="37"/>
                  </a:lnTo>
                  <a:lnTo>
                    <a:pt x="111" y="40"/>
                  </a:lnTo>
                  <a:lnTo>
                    <a:pt x="111" y="40"/>
                  </a:lnTo>
                  <a:lnTo>
                    <a:pt x="111" y="44"/>
                  </a:lnTo>
                  <a:lnTo>
                    <a:pt x="111" y="48"/>
                  </a:lnTo>
                  <a:lnTo>
                    <a:pt x="111" y="52"/>
                  </a:lnTo>
                  <a:lnTo>
                    <a:pt x="115" y="55"/>
                  </a:lnTo>
                  <a:lnTo>
                    <a:pt x="115" y="66"/>
                  </a:lnTo>
                  <a:lnTo>
                    <a:pt x="118" y="70"/>
                  </a:lnTo>
                  <a:lnTo>
                    <a:pt x="118" y="74"/>
                  </a:lnTo>
                  <a:lnTo>
                    <a:pt x="118" y="74"/>
                  </a:lnTo>
                  <a:lnTo>
                    <a:pt x="122" y="78"/>
                  </a:lnTo>
                  <a:lnTo>
                    <a:pt x="122" y="78"/>
                  </a:lnTo>
                  <a:lnTo>
                    <a:pt x="126" y="78"/>
                  </a:lnTo>
                  <a:lnTo>
                    <a:pt x="122" y="81"/>
                  </a:lnTo>
                  <a:lnTo>
                    <a:pt x="122" y="81"/>
                  </a:lnTo>
                  <a:lnTo>
                    <a:pt x="122" y="85"/>
                  </a:lnTo>
                  <a:lnTo>
                    <a:pt x="104" y="85"/>
                  </a:lnTo>
                  <a:lnTo>
                    <a:pt x="100" y="85"/>
                  </a:lnTo>
                  <a:lnTo>
                    <a:pt x="93" y="92"/>
                  </a:lnTo>
                  <a:lnTo>
                    <a:pt x="93" y="92"/>
                  </a:lnTo>
                  <a:lnTo>
                    <a:pt x="89" y="96"/>
                  </a:lnTo>
                  <a:lnTo>
                    <a:pt x="89" y="104"/>
                  </a:lnTo>
                  <a:lnTo>
                    <a:pt x="89" y="104"/>
                  </a:lnTo>
                  <a:lnTo>
                    <a:pt x="78" y="111"/>
                  </a:lnTo>
                  <a:lnTo>
                    <a:pt x="59" y="122"/>
                  </a:lnTo>
                  <a:lnTo>
                    <a:pt x="44" y="130"/>
                  </a:lnTo>
                  <a:lnTo>
                    <a:pt x="41" y="130"/>
                  </a:lnTo>
                  <a:lnTo>
                    <a:pt x="33" y="130"/>
                  </a:lnTo>
                  <a:lnTo>
                    <a:pt x="30" y="130"/>
                  </a:lnTo>
                  <a:lnTo>
                    <a:pt x="26" y="130"/>
                  </a:lnTo>
                  <a:lnTo>
                    <a:pt x="15" y="133"/>
                  </a:lnTo>
                  <a:lnTo>
                    <a:pt x="11" y="137"/>
                  </a:lnTo>
                  <a:lnTo>
                    <a:pt x="7" y="141"/>
                  </a:lnTo>
                  <a:lnTo>
                    <a:pt x="0" y="144"/>
                  </a:lnTo>
                  <a:lnTo>
                    <a:pt x="0" y="155"/>
                  </a:lnTo>
                  <a:lnTo>
                    <a:pt x="0" y="155"/>
                  </a:lnTo>
                  <a:lnTo>
                    <a:pt x="0" y="159"/>
                  </a:lnTo>
                  <a:lnTo>
                    <a:pt x="0" y="159"/>
                  </a:lnTo>
                  <a:lnTo>
                    <a:pt x="0" y="159"/>
                  </a:lnTo>
                  <a:lnTo>
                    <a:pt x="59" y="196"/>
                  </a:lnTo>
                  <a:lnTo>
                    <a:pt x="59" y="196"/>
                  </a:lnTo>
                  <a:lnTo>
                    <a:pt x="167" y="263"/>
                  </a:lnTo>
                  <a:lnTo>
                    <a:pt x="170" y="270"/>
                  </a:lnTo>
                  <a:lnTo>
                    <a:pt x="174" y="270"/>
                  </a:lnTo>
                  <a:lnTo>
                    <a:pt x="178" y="270"/>
                  </a:lnTo>
                  <a:lnTo>
                    <a:pt x="185" y="274"/>
                  </a:lnTo>
                  <a:lnTo>
                    <a:pt x="185" y="274"/>
                  </a:lnTo>
                  <a:lnTo>
                    <a:pt x="189" y="278"/>
                  </a:lnTo>
                  <a:lnTo>
                    <a:pt x="193" y="278"/>
                  </a:lnTo>
                  <a:lnTo>
                    <a:pt x="193" y="282"/>
                  </a:lnTo>
                  <a:lnTo>
                    <a:pt x="193" y="285"/>
                  </a:lnTo>
                  <a:lnTo>
                    <a:pt x="193" y="289"/>
                  </a:lnTo>
                  <a:lnTo>
                    <a:pt x="196" y="289"/>
                  </a:lnTo>
                  <a:lnTo>
                    <a:pt x="204" y="289"/>
                  </a:lnTo>
                  <a:lnTo>
                    <a:pt x="211" y="289"/>
                  </a:lnTo>
                  <a:lnTo>
                    <a:pt x="211" y="289"/>
                  </a:lnTo>
                  <a:lnTo>
                    <a:pt x="211" y="289"/>
                  </a:lnTo>
                  <a:lnTo>
                    <a:pt x="237" y="282"/>
                  </a:lnTo>
                  <a:lnTo>
                    <a:pt x="255" y="267"/>
                  </a:lnTo>
                  <a:lnTo>
                    <a:pt x="330" y="222"/>
                  </a:lnTo>
                  <a:lnTo>
                    <a:pt x="330" y="22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5" name="Freeform 113"/>
            <p:cNvSpPr/>
            <p:nvPr/>
          </p:nvSpPr>
          <p:spPr bwMode="auto">
            <a:xfrm>
              <a:off x="4600815" y="3304280"/>
              <a:ext cx="345737" cy="239164"/>
            </a:xfrm>
            <a:custGeom>
              <a:avLst/>
              <a:gdLst>
                <a:gd name="T0" fmla="*/ 67 w 193"/>
                <a:gd name="T1" fmla="*/ 126 h 137"/>
                <a:gd name="T2" fmla="*/ 78 w 193"/>
                <a:gd name="T3" fmla="*/ 119 h 137"/>
                <a:gd name="T4" fmla="*/ 93 w 193"/>
                <a:gd name="T5" fmla="*/ 112 h 137"/>
                <a:gd name="T6" fmla="*/ 100 w 193"/>
                <a:gd name="T7" fmla="*/ 112 h 137"/>
                <a:gd name="T8" fmla="*/ 111 w 193"/>
                <a:gd name="T9" fmla="*/ 112 h 137"/>
                <a:gd name="T10" fmla="*/ 145 w 193"/>
                <a:gd name="T11" fmla="*/ 93 h 137"/>
                <a:gd name="T12" fmla="*/ 156 w 193"/>
                <a:gd name="T13" fmla="*/ 86 h 137"/>
                <a:gd name="T14" fmla="*/ 160 w 193"/>
                <a:gd name="T15" fmla="*/ 74 h 137"/>
                <a:gd name="T16" fmla="*/ 167 w 193"/>
                <a:gd name="T17" fmla="*/ 67 h 137"/>
                <a:gd name="T18" fmla="*/ 189 w 193"/>
                <a:gd name="T19" fmla="*/ 67 h 137"/>
                <a:gd name="T20" fmla="*/ 189 w 193"/>
                <a:gd name="T21" fmla="*/ 63 h 137"/>
                <a:gd name="T22" fmla="*/ 189 w 193"/>
                <a:gd name="T23" fmla="*/ 60 h 137"/>
                <a:gd name="T24" fmla="*/ 185 w 193"/>
                <a:gd name="T25" fmla="*/ 56 h 137"/>
                <a:gd name="T26" fmla="*/ 185 w 193"/>
                <a:gd name="T27" fmla="*/ 52 h 137"/>
                <a:gd name="T28" fmla="*/ 182 w 193"/>
                <a:gd name="T29" fmla="*/ 37 h 137"/>
                <a:gd name="T30" fmla="*/ 178 w 193"/>
                <a:gd name="T31" fmla="*/ 30 h 137"/>
                <a:gd name="T32" fmla="*/ 178 w 193"/>
                <a:gd name="T33" fmla="*/ 22 h 137"/>
                <a:gd name="T34" fmla="*/ 178 w 193"/>
                <a:gd name="T35" fmla="*/ 19 h 137"/>
                <a:gd name="T36" fmla="*/ 174 w 193"/>
                <a:gd name="T37" fmla="*/ 15 h 137"/>
                <a:gd name="T38" fmla="*/ 163 w 193"/>
                <a:gd name="T39" fmla="*/ 15 h 137"/>
                <a:gd name="T40" fmla="*/ 160 w 193"/>
                <a:gd name="T41" fmla="*/ 11 h 137"/>
                <a:gd name="T42" fmla="*/ 160 w 193"/>
                <a:gd name="T43" fmla="*/ 11 h 137"/>
                <a:gd name="T44" fmla="*/ 152 w 193"/>
                <a:gd name="T45" fmla="*/ 15 h 137"/>
                <a:gd name="T46" fmla="*/ 141 w 193"/>
                <a:gd name="T47" fmla="*/ 11 h 137"/>
                <a:gd name="T48" fmla="*/ 134 w 193"/>
                <a:gd name="T49" fmla="*/ 15 h 137"/>
                <a:gd name="T50" fmla="*/ 126 w 193"/>
                <a:gd name="T51" fmla="*/ 8 h 137"/>
                <a:gd name="T52" fmla="*/ 123 w 193"/>
                <a:gd name="T53" fmla="*/ 4 h 137"/>
                <a:gd name="T54" fmla="*/ 123 w 193"/>
                <a:gd name="T55" fmla="*/ 4 h 137"/>
                <a:gd name="T56" fmla="*/ 119 w 193"/>
                <a:gd name="T57" fmla="*/ 4 h 137"/>
                <a:gd name="T58" fmla="*/ 115 w 193"/>
                <a:gd name="T59" fmla="*/ 4 h 137"/>
                <a:gd name="T60" fmla="*/ 111 w 193"/>
                <a:gd name="T61" fmla="*/ 15 h 137"/>
                <a:gd name="T62" fmla="*/ 108 w 193"/>
                <a:gd name="T63" fmla="*/ 26 h 137"/>
                <a:gd name="T64" fmla="*/ 97 w 193"/>
                <a:gd name="T65" fmla="*/ 37 h 137"/>
                <a:gd name="T66" fmla="*/ 93 w 193"/>
                <a:gd name="T67" fmla="*/ 37 h 137"/>
                <a:gd name="T68" fmla="*/ 82 w 193"/>
                <a:gd name="T69" fmla="*/ 45 h 137"/>
                <a:gd name="T70" fmla="*/ 74 w 193"/>
                <a:gd name="T71" fmla="*/ 48 h 137"/>
                <a:gd name="T72" fmla="*/ 67 w 193"/>
                <a:gd name="T73" fmla="*/ 52 h 137"/>
                <a:gd name="T74" fmla="*/ 63 w 193"/>
                <a:gd name="T75" fmla="*/ 63 h 137"/>
                <a:gd name="T76" fmla="*/ 56 w 193"/>
                <a:gd name="T77" fmla="*/ 71 h 137"/>
                <a:gd name="T78" fmla="*/ 52 w 193"/>
                <a:gd name="T79" fmla="*/ 82 h 137"/>
                <a:gd name="T80" fmla="*/ 52 w 193"/>
                <a:gd name="T81" fmla="*/ 93 h 137"/>
                <a:gd name="T82" fmla="*/ 56 w 193"/>
                <a:gd name="T83" fmla="*/ 97 h 137"/>
                <a:gd name="T84" fmla="*/ 45 w 193"/>
                <a:gd name="T85" fmla="*/ 112 h 137"/>
                <a:gd name="T86" fmla="*/ 37 w 193"/>
                <a:gd name="T87" fmla="*/ 119 h 137"/>
                <a:gd name="T88" fmla="*/ 23 w 193"/>
                <a:gd name="T89" fmla="*/ 130 h 137"/>
                <a:gd name="T90" fmla="*/ 0 w 193"/>
                <a:gd name="T91" fmla="*/ 137 h 137"/>
                <a:gd name="T92" fmla="*/ 67 w 193"/>
                <a:gd name="T93" fmla="*/ 137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93" h="137">
                  <a:moveTo>
                    <a:pt x="67" y="137"/>
                  </a:moveTo>
                  <a:lnTo>
                    <a:pt x="67" y="126"/>
                  </a:lnTo>
                  <a:lnTo>
                    <a:pt x="74" y="123"/>
                  </a:lnTo>
                  <a:lnTo>
                    <a:pt x="78" y="119"/>
                  </a:lnTo>
                  <a:lnTo>
                    <a:pt x="82" y="115"/>
                  </a:lnTo>
                  <a:lnTo>
                    <a:pt x="93" y="112"/>
                  </a:lnTo>
                  <a:lnTo>
                    <a:pt x="97" y="112"/>
                  </a:lnTo>
                  <a:lnTo>
                    <a:pt x="100" y="112"/>
                  </a:lnTo>
                  <a:lnTo>
                    <a:pt x="108" y="112"/>
                  </a:lnTo>
                  <a:lnTo>
                    <a:pt x="111" y="112"/>
                  </a:lnTo>
                  <a:lnTo>
                    <a:pt x="126" y="104"/>
                  </a:lnTo>
                  <a:lnTo>
                    <a:pt x="145" y="93"/>
                  </a:lnTo>
                  <a:lnTo>
                    <a:pt x="156" y="86"/>
                  </a:lnTo>
                  <a:lnTo>
                    <a:pt x="156" y="86"/>
                  </a:lnTo>
                  <a:lnTo>
                    <a:pt x="156" y="78"/>
                  </a:lnTo>
                  <a:lnTo>
                    <a:pt x="160" y="74"/>
                  </a:lnTo>
                  <a:lnTo>
                    <a:pt x="160" y="74"/>
                  </a:lnTo>
                  <a:lnTo>
                    <a:pt x="167" y="67"/>
                  </a:lnTo>
                  <a:lnTo>
                    <a:pt x="171" y="67"/>
                  </a:lnTo>
                  <a:lnTo>
                    <a:pt x="189" y="67"/>
                  </a:lnTo>
                  <a:lnTo>
                    <a:pt x="189" y="63"/>
                  </a:lnTo>
                  <a:lnTo>
                    <a:pt x="189" y="63"/>
                  </a:lnTo>
                  <a:lnTo>
                    <a:pt x="193" y="60"/>
                  </a:lnTo>
                  <a:lnTo>
                    <a:pt x="189" y="60"/>
                  </a:lnTo>
                  <a:lnTo>
                    <a:pt x="189" y="60"/>
                  </a:lnTo>
                  <a:lnTo>
                    <a:pt x="185" y="56"/>
                  </a:lnTo>
                  <a:lnTo>
                    <a:pt x="185" y="56"/>
                  </a:lnTo>
                  <a:lnTo>
                    <a:pt x="185" y="52"/>
                  </a:lnTo>
                  <a:lnTo>
                    <a:pt x="182" y="48"/>
                  </a:lnTo>
                  <a:lnTo>
                    <a:pt x="182" y="37"/>
                  </a:lnTo>
                  <a:lnTo>
                    <a:pt x="178" y="34"/>
                  </a:lnTo>
                  <a:lnTo>
                    <a:pt x="178" y="30"/>
                  </a:lnTo>
                  <a:lnTo>
                    <a:pt x="178" y="26"/>
                  </a:lnTo>
                  <a:lnTo>
                    <a:pt x="178" y="22"/>
                  </a:lnTo>
                  <a:lnTo>
                    <a:pt x="178" y="22"/>
                  </a:lnTo>
                  <a:lnTo>
                    <a:pt x="178" y="19"/>
                  </a:lnTo>
                  <a:lnTo>
                    <a:pt x="174" y="15"/>
                  </a:lnTo>
                  <a:lnTo>
                    <a:pt x="174" y="15"/>
                  </a:lnTo>
                  <a:lnTo>
                    <a:pt x="171" y="15"/>
                  </a:lnTo>
                  <a:lnTo>
                    <a:pt x="163" y="15"/>
                  </a:lnTo>
                  <a:lnTo>
                    <a:pt x="160" y="11"/>
                  </a:lnTo>
                  <a:lnTo>
                    <a:pt x="160" y="11"/>
                  </a:lnTo>
                  <a:lnTo>
                    <a:pt x="160" y="11"/>
                  </a:lnTo>
                  <a:lnTo>
                    <a:pt x="160" y="11"/>
                  </a:lnTo>
                  <a:lnTo>
                    <a:pt x="156" y="11"/>
                  </a:lnTo>
                  <a:lnTo>
                    <a:pt x="152" y="15"/>
                  </a:lnTo>
                  <a:lnTo>
                    <a:pt x="145" y="11"/>
                  </a:lnTo>
                  <a:lnTo>
                    <a:pt x="141" y="11"/>
                  </a:lnTo>
                  <a:lnTo>
                    <a:pt x="137" y="15"/>
                  </a:lnTo>
                  <a:lnTo>
                    <a:pt x="134" y="15"/>
                  </a:lnTo>
                  <a:lnTo>
                    <a:pt x="130" y="15"/>
                  </a:lnTo>
                  <a:lnTo>
                    <a:pt x="126" y="8"/>
                  </a:lnTo>
                  <a:lnTo>
                    <a:pt x="123" y="8"/>
                  </a:lnTo>
                  <a:lnTo>
                    <a:pt x="123" y="4"/>
                  </a:lnTo>
                  <a:lnTo>
                    <a:pt x="123" y="4"/>
                  </a:lnTo>
                  <a:lnTo>
                    <a:pt x="123" y="4"/>
                  </a:lnTo>
                  <a:lnTo>
                    <a:pt x="123" y="0"/>
                  </a:lnTo>
                  <a:lnTo>
                    <a:pt x="119" y="4"/>
                  </a:lnTo>
                  <a:lnTo>
                    <a:pt x="119" y="4"/>
                  </a:lnTo>
                  <a:lnTo>
                    <a:pt x="115" y="4"/>
                  </a:lnTo>
                  <a:lnTo>
                    <a:pt x="111" y="8"/>
                  </a:lnTo>
                  <a:lnTo>
                    <a:pt x="111" y="15"/>
                  </a:lnTo>
                  <a:lnTo>
                    <a:pt x="108" y="19"/>
                  </a:lnTo>
                  <a:lnTo>
                    <a:pt x="108" y="26"/>
                  </a:lnTo>
                  <a:lnTo>
                    <a:pt x="104" y="30"/>
                  </a:lnTo>
                  <a:lnTo>
                    <a:pt x="97" y="37"/>
                  </a:lnTo>
                  <a:lnTo>
                    <a:pt x="97" y="37"/>
                  </a:lnTo>
                  <a:lnTo>
                    <a:pt x="93" y="37"/>
                  </a:lnTo>
                  <a:lnTo>
                    <a:pt x="86" y="41"/>
                  </a:lnTo>
                  <a:lnTo>
                    <a:pt x="82" y="45"/>
                  </a:lnTo>
                  <a:lnTo>
                    <a:pt x="82" y="45"/>
                  </a:lnTo>
                  <a:lnTo>
                    <a:pt x="74" y="48"/>
                  </a:lnTo>
                  <a:lnTo>
                    <a:pt x="71" y="48"/>
                  </a:lnTo>
                  <a:lnTo>
                    <a:pt x="67" y="52"/>
                  </a:lnTo>
                  <a:lnTo>
                    <a:pt x="60" y="56"/>
                  </a:lnTo>
                  <a:lnTo>
                    <a:pt x="63" y="63"/>
                  </a:lnTo>
                  <a:lnTo>
                    <a:pt x="63" y="67"/>
                  </a:lnTo>
                  <a:lnTo>
                    <a:pt x="56" y="71"/>
                  </a:lnTo>
                  <a:lnTo>
                    <a:pt x="52" y="78"/>
                  </a:lnTo>
                  <a:lnTo>
                    <a:pt x="52" y="82"/>
                  </a:lnTo>
                  <a:lnTo>
                    <a:pt x="56" y="89"/>
                  </a:lnTo>
                  <a:lnTo>
                    <a:pt x="52" y="93"/>
                  </a:lnTo>
                  <a:lnTo>
                    <a:pt x="52" y="93"/>
                  </a:lnTo>
                  <a:lnTo>
                    <a:pt x="56" y="97"/>
                  </a:lnTo>
                  <a:lnTo>
                    <a:pt x="56" y="100"/>
                  </a:lnTo>
                  <a:lnTo>
                    <a:pt x="45" y="112"/>
                  </a:lnTo>
                  <a:lnTo>
                    <a:pt x="41" y="115"/>
                  </a:lnTo>
                  <a:lnTo>
                    <a:pt x="37" y="119"/>
                  </a:lnTo>
                  <a:lnTo>
                    <a:pt x="34" y="119"/>
                  </a:lnTo>
                  <a:lnTo>
                    <a:pt x="23" y="130"/>
                  </a:lnTo>
                  <a:lnTo>
                    <a:pt x="4" y="134"/>
                  </a:lnTo>
                  <a:lnTo>
                    <a:pt x="0" y="137"/>
                  </a:lnTo>
                  <a:lnTo>
                    <a:pt x="67" y="137"/>
                  </a:lnTo>
                  <a:lnTo>
                    <a:pt x="67" y="137"/>
                  </a:lnTo>
                  <a:lnTo>
                    <a:pt x="67" y="13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6" name="Freeform 114"/>
            <p:cNvSpPr/>
            <p:nvPr/>
          </p:nvSpPr>
          <p:spPr bwMode="auto">
            <a:xfrm>
              <a:off x="4482583" y="3543443"/>
              <a:ext cx="238254" cy="176318"/>
            </a:xfrm>
            <a:custGeom>
              <a:avLst/>
              <a:gdLst>
                <a:gd name="T0" fmla="*/ 133 w 133"/>
                <a:gd name="T1" fmla="*/ 4 h 101"/>
                <a:gd name="T2" fmla="*/ 133 w 133"/>
                <a:gd name="T3" fmla="*/ 0 h 101"/>
                <a:gd name="T4" fmla="*/ 66 w 133"/>
                <a:gd name="T5" fmla="*/ 0 h 101"/>
                <a:gd name="T6" fmla="*/ 63 w 133"/>
                <a:gd name="T7" fmla="*/ 8 h 101"/>
                <a:gd name="T8" fmla="*/ 63 w 133"/>
                <a:gd name="T9" fmla="*/ 15 h 101"/>
                <a:gd name="T10" fmla="*/ 59 w 133"/>
                <a:gd name="T11" fmla="*/ 15 h 101"/>
                <a:gd name="T12" fmla="*/ 48 w 133"/>
                <a:gd name="T13" fmla="*/ 19 h 101"/>
                <a:gd name="T14" fmla="*/ 44 w 133"/>
                <a:gd name="T15" fmla="*/ 23 h 101"/>
                <a:gd name="T16" fmla="*/ 40 w 133"/>
                <a:gd name="T17" fmla="*/ 26 h 101"/>
                <a:gd name="T18" fmla="*/ 44 w 133"/>
                <a:gd name="T19" fmla="*/ 30 h 101"/>
                <a:gd name="T20" fmla="*/ 33 w 133"/>
                <a:gd name="T21" fmla="*/ 41 h 101"/>
                <a:gd name="T22" fmla="*/ 33 w 133"/>
                <a:gd name="T23" fmla="*/ 45 h 101"/>
                <a:gd name="T24" fmla="*/ 26 w 133"/>
                <a:gd name="T25" fmla="*/ 52 h 101"/>
                <a:gd name="T26" fmla="*/ 22 w 133"/>
                <a:gd name="T27" fmla="*/ 56 h 101"/>
                <a:gd name="T28" fmla="*/ 18 w 133"/>
                <a:gd name="T29" fmla="*/ 64 h 101"/>
                <a:gd name="T30" fmla="*/ 18 w 133"/>
                <a:gd name="T31" fmla="*/ 64 h 101"/>
                <a:gd name="T32" fmla="*/ 11 w 133"/>
                <a:gd name="T33" fmla="*/ 71 h 101"/>
                <a:gd name="T34" fmla="*/ 11 w 133"/>
                <a:gd name="T35" fmla="*/ 75 h 101"/>
                <a:gd name="T36" fmla="*/ 15 w 133"/>
                <a:gd name="T37" fmla="*/ 75 h 101"/>
                <a:gd name="T38" fmla="*/ 11 w 133"/>
                <a:gd name="T39" fmla="*/ 75 h 101"/>
                <a:gd name="T40" fmla="*/ 3 w 133"/>
                <a:gd name="T41" fmla="*/ 86 h 101"/>
                <a:gd name="T42" fmla="*/ 3 w 133"/>
                <a:gd name="T43" fmla="*/ 86 h 101"/>
                <a:gd name="T44" fmla="*/ 0 w 133"/>
                <a:gd name="T45" fmla="*/ 90 h 101"/>
                <a:gd name="T46" fmla="*/ 0 w 133"/>
                <a:gd name="T47" fmla="*/ 93 h 101"/>
                <a:gd name="T48" fmla="*/ 0 w 133"/>
                <a:gd name="T49" fmla="*/ 93 h 101"/>
                <a:gd name="T50" fmla="*/ 0 w 133"/>
                <a:gd name="T51" fmla="*/ 101 h 101"/>
                <a:gd name="T52" fmla="*/ 66 w 133"/>
                <a:gd name="T53" fmla="*/ 101 h 101"/>
                <a:gd name="T54" fmla="*/ 66 w 133"/>
                <a:gd name="T55" fmla="*/ 71 h 101"/>
                <a:gd name="T56" fmla="*/ 66 w 133"/>
                <a:gd name="T57" fmla="*/ 67 h 101"/>
                <a:gd name="T58" fmla="*/ 70 w 133"/>
                <a:gd name="T59" fmla="*/ 67 h 101"/>
                <a:gd name="T60" fmla="*/ 74 w 133"/>
                <a:gd name="T61" fmla="*/ 64 h 101"/>
                <a:gd name="T62" fmla="*/ 81 w 133"/>
                <a:gd name="T63" fmla="*/ 64 h 101"/>
                <a:gd name="T64" fmla="*/ 81 w 133"/>
                <a:gd name="T65" fmla="*/ 26 h 101"/>
                <a:gd name="T66" fmla="*/ 133 w 133"/>
                <a:gd name="T67" fmla="*/ 26 h 101"/>
                <a:gd name="T68" fmla="*/ 133 w 133"/>
                <a:gd name="T69" fmla="*/ 4 h 101"/>
                <a:gd name="T70" fmla="*/ 133 w 133"/>
                <a:gd name="T71" fmla="*/ 4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33" h="101">
                  <a:moveTo>
                    <a:pt x="133" y="4"/>
                  </a:moveTo>
                  <a:lnTo>
                    <a:pt x="133" y="0"/>
                  </a:lnTo>
                  <a:lnTo>
                    <a:pt x="66" y="0"/>
                  </a:lnTo>
                  <a:lnTo>
                    <a:pt x="63" y="8"/>
                  </a:lnTo>
                  <a:lnTo>
                    <a:pt x="63" y="15"/>
                  </a:lnTo>
                  <a:lnTo>
                    <a:pt x="59" y="15"/>
                  </a:lnTo>
                  <a:lnTo>
                    <a:pt x="48" y="19"/>
                  </a:lnTo>
                  <a:lnTo>
                    <a:pt x="44" y="23"/>
                  </a:lnTo>
                  <a:lnTo>
                    <a:pt x="40" y="26"/>
                  </a:lnTo>
                  <a:lnTo>
                    <a:pt x="44" y="30"/>
                  </a:lnTo>
                  <a:lnTo>
                    <a:pt x="33" y="41"/>
                  </a:lnTo>
                  <a:lnTo>
                    <a:pt x="33" y="45"/>
                  </a:lnTo>
                  <a:lnTo>
                    <a:pt x="26" y="52"/>
                  </a:lnTo>
                  <a:lnTo>
                    <a:pt x="22" y="56"/>
                  </a:lnTo>
                  <a:lnTo>
                    <a:pt x="18" y="64"/>
                  </a:lnTo>
                  <a:lnTo>
                    <a:pt x="18" y="64"/>
                  </a:lnTo>
                  <a:lnTo>
                    <a:pt x="11" y="71"/>
                  </a:lnTo>
                  <a:lnTo>
                    <a:pt x="11" y="75"/>
                  </a:lnTo>
                  <a:lnTo>
                    <a:pt x="15" y="75"/>
                  </a:lnTo>
                  <a:lnTo>
                    <a:pt x="11" y="75"/>
                  </a:lnTo>
                  <a:lnTo>
                    <a:pt x="3" y="86"/>
                  </a:lnTo>
                  <a:lnTo>
                    <a:pt x="3" y="86"/>
                  </a:lnTo>
                  <a:lnTo>
                    <a:pt x="0" y="90"/>
                  </a:lnTo>
                  <a:lnTo>
                    <a:pt x="0" y="93"/>
                  </a:lnTo>
                  <a:lnTo>
                    <a:pt x="0" y="93"/>
                  </a:lnTo>
                  <a:lnTo>
                    <a:pt x="0" y="101"/>
                  </a:lnTo>
                  <a:lnTo>
                    <a:pt x="66" y="101"/>
                  </a:lnTo>
                  <a:lnTo>
                    <a:pt x="66" y="71"/>
                  </a:lnTo>
                  <a:lnTo>
                    <a:pt x="66" y="67"/>
                  </a:lnTo>
                  <a:lnTo>
                    <a:pt x="70" y="67"/>
                  </a:lnTo>
                  <a:lnTo>
                    <a:pt x="74" y="64"/>
                  </a:lnTo>
                  <a:lnTo>
                    <a:pt x="81" y="64"/>
                  </a:lnTo>
                  <a:lnTo>
                    <a:pt x="81" y="26"/>
                  </a:lnTo>
                  <a:lnTo>
                    <a:pt x="133" y="26"/>
                  </a:lnTo>
                  <a:lnTo>
                    <a:pt x="133" y="4"/>
                  </a:lnTo>
                  <a:lnTo>
                    <a:pt x="133"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7" name="Freeform 115"/>
            <p:cNvSpPr/>
            <p:nvPr/>
          </p:nvSpPr>
          <p:spPr bwMode="auto">
            <a:xfrm>
              <a:off x="4482583" y="3550426"/>
              <a:ext cx="343946" cy="343908"/>
            </a:xfrm>
            <a:custGeom>
              <a:avLst/>
              <a:gdLst>
                <a:gd name="T0" fmla="*/ 66 w 192"/>
                <a:gd name="T1" fmla="*/ 97 h 197"/>
                <a:gd name="T2" fmla="*/ 66 w 192"/>
                <a:gd name="T3" fmla="*/ 63 h 197"/>
                <a:gd name="T4" fmla="*/ 74 w 192"/>
                <a:gd name="T5" fmla="*/ 60 h 197"/>
                <a:gd name="T6" fmla="*/ 81 w 192"/>
                <a:gd name="T7" fmla="*/ 22 h 197"/>
                <a:gd name="T8" fmla="*/ 133 w 192"/>
                <a:gd name="T9" fmla="*/ 0 h 197"/>
                <a:gd name="T10" fmla="*/ 192 w 192"/>
                <a:gd name="T11" fmla="*/ 37 h 197"/>
                <a:gd name="T12" fmla="*/ 174 w 192"/>
                <a:gd name="T13" fmla="*/ 37 h 197"/>
                <a:gd name="T14" fmla="*/ 192 w 192"/>
                <a:gd name="T15" fmla="*/ 171 h 197"/>
                <a:gd name="T16" fmla="*/ 126 w 192"/>
                <a:gd name="T17" fmla="*/ 186 h 197"/>
                <a:gd name="T18" fmla="*/ 122 w 192"/>
                <a:gd name="T19" fmla="*/ 182 h 197"/>
                <a:gd name="T20" fmla="*/ 118 w 192"/>
                <a:gd name="T21" fmla="*/ 186 h 197"/>
                <a:gd name="T22" fmla="*/ 118 w 192"/>
                <a:gd name="T23" fmla="*/ 178 h 197"/>
                <a:gd name="T24" fmla="*/ 103 w 192"/>
                <a:gd name="T25" fmla="*/ 182 h 197"/>
                <a:gd name="T26" fmla="*/ 100 w 192"/>
                <a:gd name="T27" fmla="*/ 189 h 197"/>
                <a:gd name="T28" fmla="*/ 96 w 192"/>
                <a:gd name="T29" fmla="*/ 178 h 197"/>
                <a:gd name="T30" fmla="*/ 85 w 192"/>
                <a:gd name="T31" fmla="*/ 182 h 197"/>
                <a:gd name="T32" fmla="*/ 85 w 192"/>
                <a:gd name="T33" fmla="*/ 189 h 197"/>
                <a:gd name="T34" fmla="*/ 81 w 192"/>
                <a:gd name="T35" fmla="*/ 193 h 197"/>
                <a:gd name="T36" fmla="*/ 77 w 192"/>
                <a:gd name="T37" fmla="*/ 197 h 197"/>
                <a:gd name="T38" fmla="*/ 70 w 192"/>
                <a:gd name="T39" fmla="*/ 189 h 197"/>
                <a:gd name="T40" fmla="*/ 66 w 192"/>
                <a:gd name="T41" fmla="*/ 186 h 197"/>
                <a:gd name="T42" fmla="*/ 63 w 192"/>
                <a:gd name="T43" fmla="*/ 182 h 197"/>
                <a:gd name="T44" fmla="*/ 59 w 192"/>
                <a:gd name="T45" fmla="*/ 175 h 197"/>
                <a:gd name="T46" fmla="*/ 55 w 192"/>
                <a:gd name="T47" fmla="*/ 175 h 197"/>
                <a:gd name="T48" fmla="*/ 52 w 192"/>
                <a:gd name="T49" fmla="*/ 175 h 197"/>
                <a:gd name="T50" fmla="*/ 48 w 192"/>
                <a:gd name="T51" fmla="*/ 175 h 197"/>
                <a:gd name="T52" fmla="*/ 40 w 192"/>
                <a:gd name="T53" fmla="*/ 167 h 197"/>
                <a:gd name="T54" fmla="*/ 29 w 192"/>
                <a:gd name="T55" fmla="*/ 167 h 197"/>
                <a:gd name="T56" fmla="*/ 15 w 192"/>
                <a:gd name="T57" fmla="*/ 171 h 197"/>
                <a:gd name="T58" fmla="*/ 7 w 192"/>
                <a:gd name="T59" fmla="*/ 175 h 197"/>
                <a:gd name="T60" fmla="*/ 7 w 192"/>
                <a:gd name="T61" fmla="*/ 167 h 197"/>
                <a:gd name="T62" fmla="*/ 11 w 192"/>
                <a:gd name="T63" fmla="*/ 156 h 197"/>
                <a:gd name="T64" fmla="*/ 11 w 192"/>
                <a:gd name="T65" fmla="*/ 130 h 197"/>
                <a:gd name="T66" fmla="*/ 7 w 192"/>
                <a:gd name="T67" fmla="*/ 123 h 197"/>
                <a:gd name="T68" fmla="*/ 11 w 192"/>
                <a:gd name="T69" fmla="*/ 115 h 197"/>
                <a:gd name="T70" fmla="*/ 11 w 192"/>
                <a:gd name="T71" fmla="*/ 111 h 197"/>
                <a:gd name="T72" fmla="*/ 3 w 192"/>
                <a:gd name="T73" fmla="*/ 104 h 197"/>
                <a:gd name="T74" fmla="*/ 3 w 192"/>
                <a:gd name="T75" fmla="*/ 100 h 197"/>
                <a:gd name="T76" fmla="*/ 0 w 192"/>
                <a:gd name="T77" fmla="*/ 100 h 197"/>
                <a:gd name="T78" fmla="*/ 0 w 192"/>
                <a:gd name="T79" fmla="*/ 97 h 1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92" h="197">
                  <a:moveTo>
                    <a:pt x="0" y="97"/>
                  </a:moveTo>
                  <a:lnTo>
                    <a:pt x="66" y="97"/>
                  </a:lnTo>
                  <a:lnTo>
                    <a:pt x="66" y="67"/>
                  </a:lnTo>
                  <a:lnTo>
                    <a:pt x="66" y="63"/>
                  </a:lnTo>
                  <a:lnTo>
                    <a:pt x="70" y="63"/>
                  </a:lnTo>
                  <a:lnTo>
                    <a:pt x="74" y="60"/>
                  </a:lnTo>
                  <a:lnTo>
                    <a:pt x="81" y="60"/>
                  </a:lnTo>
                  <a:lnTo>
                    <a:pt x="81" y="22"/>
                  </a:lnTo>
                  <a:lnTo>
                    <a:pt x="133" y="22"/>
                  </a:lnTo>
                  <a:lnTo>
                    <a:pt x="133" y="0"/>
                  </a:lnTo>
                  <a:lnTo>
                    <a:pt x="192" y="37"/>
                  </a:lnTo>
                  <a:lnTo>
                    <a:pt x="192" y="37"/>
                  </a:lnTo>
                  <a:lnTo>
                    <a:pt x="192" y="37"/>
                  </a:lnTo>
                  <a:lnTo>
                    <a:pt x="174" y="37"/>
                  </a:lnTo>
                  <a:lnTo>
                    <a:pt x="185" y="171"/>
                  </a:lnTo>
                  <a:lnTo>
                    <a:pt x="192" y="171"/>
                  </a:lnTo>
                  <a:lnTo>
                    <a:pt x="185" y="186"/>
                  </a:lnTo>
                  <a:lnTo>
                    <a:pt x="126" y="186"/>
                  </a:lnTo>
                  <a:lnTo>
                    <a:pt x="126" y="186"/>
                  </a:lnTo>
                  <a:lnTo>
                    <a:pt x="122" y="182"/>
                  </a:lnTo>
                  <a:lnTo>
                    <a:pt x="122" y="182"/>
                  </a:lnTo>
                  <a:lnTo>
                    <a:pt x="118" y="186"/>
                  </a:lnTo>
                  <a:lnTo>
                    <a:pt x="118" y="186"/>
                  </a:lnTo>
                  <a:lnTo>
                    <a:pt x="118" y="178"/>
                  </a:lnTo>
                  <a:lnTo>
                    <a:pt x="111" y="178"/>
                  </a:lnTo>
                  <a:lnTo>
                    <a:pt x="103" y="182"/>
                  </a:lnTo>
                  <a:lnTo>
                    <a:pt x="100" y="189"/>
                  </a:lnTo>
                  <a:lnTo>
                    <a:pt x="100" y="189"/>
                  </a:lnTo>
                  <a:lnTo>
                    <a:pt x="96" y="182"/>
                  </a:lnTo>
                  <a:lnTo>
                    <a:pt x="96" y="178"/>
                  </a:lnTo>
                  <a:lnTo>
                    <a:pt x="92" y="178"/>
                  </a:lnTo>
                  <a:lnTo>
                    <a:pt x="85" y="182"/>
                  </a:lnTo>
                  <a:lnTo>
                    <a:pt x="85" y="186"/>
                  </a:lnTo>
                  <a:lnTo>
                    <a:pt x="85" y="189"/>
                  </a:lnTo>
                  <a:lnTo>
                    <a:pt x="85" y="193"/>
                  </a:lnTo>
                  <a:lnTo>
                    <a:pt x="81" y="193"/>
                  </a:lnTo>
                  <a:lnTo>
                    <a:pt x="77" y="197"/>
                  </a:lnTo>
                  <a:lnTo>
                    <a:pt x="77" y="197"/>
                  </a:lnTo>
                  <a:lnTo>
                    <a:pt x="74" y="193"/>
                  </a:lnTo>
                  <a:lnTo>
                    <a:pt x="70" y="189"/>
                  </a:lnTo>
                  <a:lnTo>
                    <a:pt x="66" y="189"/>
                  </a:lnTo>
                  <a:lnTo>
                    <a:pt x="66" y="186"/>
                  </a:lnTo>
                  <a:lnTo>
                    <a:pt x="63" y="186"/>
                  </a:lnTo>
                  <a:lnTo>
                    <a:pt x="63" y="182"/>
                  </a:lnTo>
                  <a:lnTo>
                    <a:pt x="59" y="178"/>
                  </a:lnTo>
                  <a:lnTo>
                    <a:pt x="59" y="175"/>
                  </a:lnTo>
                  <a:lnTo>
                    <a:pt x="59" y="175"/>
                  </a:lnTo>
                  <a:lnTo>
                    <a:pt x="55" y="175"/>
                  </a:lnTo>
                  <a:lnTo>
                    <a:pt x="55" y="175"/>
                  </a:lnTo>
                  <a:lnTo>
                    <a:pt x="52" y="175"/>
                  </a:lnTo>
                  <a:lnTo>
                    <a:pt x="48" y="175"/>
                  </a:lnTo>
                  <a:lnTo>
                    <a:pt x="48" y="175"/>
                  </a:lnTo>
                  <a:lnTo>
                    <a:pt x="44" y="171"/>
                  </a:lnTo>
                  <a:lnTo>
                    <a:pt x="40" y="167"/>
                  </a:lnTo>
                  <a:lnTo>
                    <a:pt x="33" y="167"/>
                  </a:lnTo>
                  <a:lnTo>
                    <a:pt x="29" y="167"/>
                  </a:lnTo>
                  <a:lnTo>
                    <a:pt x="22" y="167"/>
                  </a:lnTo>
                  <a:lnTo>
                    <a:pt x="15" y="171"/>
                  </a:lnTo>
                  <a:lnTo>
                    <a:pt x="11" y="175"/>
                  </a:lnTo>
                  <a:lnTo>
                    <a:pt x="7" y="175"/>
                  </a:lnTo>
                  <a:lnTo>
                    <a:pt x="3" y="175"/>
                  </a:lnTo>
                  <a:lnTo>
                    <a:pt x="7" y="167"/>
                  </a:lnTo>
                  <a:lnTo>
                    <a:pt x="7" y="160"/>
                  </a:lnTo>
                  <a:lnTo>
                    <a:pt x="11" y="156"/>
                  </a:lnTo>
                  <a:lnTo>
                    <a:pt x="15" y="145"/>
                  </a:lnTo>
                  <a:lnTo>
                    <a:pt x="11" y="130"/>
                  </a:lnTo>
                  <a:lnTo>
                    <a:pt x="7" y="123"/>
                  </a:lnTo>
                  <a:lnTo>
                    <a:pt x="7" y="123"/>
                  </a:lnTo>
                  <a:lnTo>
                    <a:pt x="11" y="123"/>
                  </a:lnTo>
                  <a:lnTo>
                    <a:pt x="11" y="115"/>
                  </a:lnTo>
                  <a:lnTo>
                    <a:pt x="11" y="111"/>
                  </a:lnTo>
                  <a:lnTo>
                    <a:pt x="11" y="111"/>
                  </a:lnTo>
                  <a:lnTo>
                    <a:pt x="7" y="104"/>
                  </a:lnTo>
                  <a:lnTo>
                    <a:pt x="3" y="104"/>
                  </a:lnTo>
                  <a:lnTo>
                    <a:pt x="3" y="104"/>
                  </a:lnTo>
                  <a:lnTo>
                    <a:pt x="3" y="100"/>
                  </a:lnTo>
                  <a:lnTo>
                    <a:pt x="0" y="104"/>
                  </a:lnTo>
                  <a:lnTo>
                    <a:pt x="0" y="100"/>
                  </a:lnTo>
                  <a:lnTo>
                    <a:pt x="0" y="97"/>
                  </a:lnTo>
                  <a:lnTo>
                    <a:pt x="0" y="9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8" name="Freeform 116"/>
            <p:cNvSpPr/>
            <p:nvPr/>
          </p:nvSpPr>
          <p:spPr bwMode="auto">
            <a:xfrm>
              <a:off x="4620522" y="3615019"/>
              <a:ext cx="478300" cy="396279"/>
            </a:xfrm>
            <a:custGeom>
              <a:avLst/>
              <a:gdLst>
                <a:gd name="T0" fmla="*/ 8 w 267"/>
                <a:gd name="T1" fmla="*/ 156 h 227"/>
                <a:gd name="T2" fmla="*/ 8 w 267"/>
                <a:gd name="T3" fmla="*/ 145 h 227"/>
                <a:gd name="T4" fmla="*/ 19 w 267"/>
                <a:gd name="T5" fmla="*/ 145 h 227"/>
                <a:gd name="T6" fmla="*/ 26 w 267"/>
                <a:gd name="T7" fmla="*/ 145 h 227"/>
                <a:gd name="T8" fmla="*/ 41 w 267"/>
                <a:gd name="T9" fmla="*/ 149 h 227"/>
                <a:gd name="T10" fmla="*/ 45 w 267"/>
                <a:gd name="T11" fmla="*/ 145 h 227"/>
                <a:gd name="T12" fmla="*/ 108 w 267"/>
                <a:gd name="T13" fmla="*/ 149 h 227"/>
                <a:gd name="T14" fmla="*/ 97 w 267"/>
                <a:gd name="T15" fmla="*/ 0 h 227"/>
                <a:gd name="T16" fmla="*/ 226 w 267"/>
                <a:gd name="T17" fmla="*/ 74 h 227"/>
                <a:gd name="T18" fmla="*/ 241 w 267"/>
                <a:gd name="T19" fmla="*/ 78 h 227"/>
                <a:gd name="T20" fmla="*/ 249 w 267"/>
                <a:gd name="T21" fmla="*/ 82 h 227"/>
                <a:gd name="T22" fmla="*/ 249 w 267"/>
                <a:gd name="T23" fmla="*/ 93 h 227"/>
                <a:gd name="T24" fmla="*/ 267 w 267"/>
                <a:gd name="T25" fmla="*/ 93 h 227"/>
                <a:gd name="T26" fmla="*/ 263 w 267"/>
                <a:gd name="T27" fmla="*/ 134 h 227"/>
                <a:gd name="T28" fmla="*/ 260 w 267"/>
                <a:gd name="T29" fmla="*/ 145 h 227"/>
                <a:gd name="T30" fmla="*/ 241 w 267"/>
                <a:gd name="T31" fmla="*/ 149 h 227"/>
                <a:gd name="T32" fmla="*/ 226 w 267"/>
                <a:gd name="T33" fmla="*/ 152 h 227"/>
                <a:gd name="T34" fmla="*/ 208 w 267"/>
                <a:gd name="T35" fmla="*/ 156 h 227"/>
                <a:gd name="T36" fmla="*/ 204 w 267"/>
                <a:gd name="T37" fmla="*/ 156 h 227"/>
                <a:gd name="T38" fmla="*/ 189 w 267"/>
                <a:gd name="T39" fmla="*/ 152 h 227"/>
                <a:gd name="T40" fmla="*/ 174 w 267"/>
                <a:gd name="T41" fmla="*/ 160 h 227"/>
                <a:gd name="T42" fmla="*/ 152 w 267"/>
                <a:gd name="T43" fmla="*/ 175 h 227"/>
                <a:gd name="T44" fmla="*/ 134 w 267"/>
                <a:gd name="T45" fmla="*/ 178 h 227"/>
                <a:gd name="T46" fmla="*/ 130 w 267"/>
                <a:gd name="T47" fmla="*/ 186 h 227"/>
                <a:gd name="T48" fmla="*/ 119 w 267"/>
                <a:gd name="T49" fmla="*/ 201 h 227"/>
                <a:gd name="T50" fmla="*/ 115 w 267"/>
                <a:gd name="T51" fmla="*/ 208 h 227"/>
                <a:gd name="T52" fmla="*/ 112 w 267"/>
                <a:gd name="T53" fmla="*/ 215 h 227"/>
                <a:gd name="T54" fmla="*/ 112 w 267"/>
                <a:gd name="T55" fmla="*/ 223 h 227"/>
                <a:gd name="T56" fmla="*/ 100 w 267"/>
                <a:gd name="T57" fmla="*/ 223 h 227"/>
                <a:gd name="T58" fmla="*/ 93 w 267"/>
                <a:gd name="T59" fmla="*/ 223 h 227"/>
                <a:gd name="T60" fmla="*/ 82 w 267"/>
                <a:gd name="T61" fmla="*/ 227 h 227"/>
                <a:gd name="T62" fmla="*/ 75 w 267"/>
                <a:gd name="T63" fmla="*/ 227 h 227"/>
                <a:gd name="T64" fmla="*/ 67 w 267"/>
                <a:gd name="T65" fmla="*/ 223 h 227"/>
                <a:gd name="T66" fmla="*/ 67 w 267"/>
                <a:gd name="T67" fmla="*/ 215 h 227"/>
                <a:gd name="T68" fmla="*/ 60 w 267"/>
                <a:gd name="T69" fmla="*/ 219 h 227"/>
                <a:gd name="T70" fmla="*/ 63 w 267"/>
                <a:gd name="T71" fmla="*/ 208 h 227"/>
                <a:gd name="T72" fmla="*/ 60 w 267"/>
                <a:gd name="T73" fmla="*/ 204 h 227"/>
                <a:gd name="T74" fmla="*/ 52 w 267"/>
                <a:gd name="T75" fmla="*/ 197 h 227"/>
                <a:gd name="T76" fmla="*/ 45 w 267"/>
                <a:gd name="T77" fmla="*/ 197 h 227"/>
                <a:gd name="T78" fmla="*/ 37 w 267"/>
                <a:gd name="T79" fmla="*/ 201 h 227"/>
                <a:gd name="T80" fmla="*/ 26 w 267"/>
                <a:gd name="T81" fmla="*/ 201 h 227"/>
                <a:gd name="T82" fmla="*/ 19 w 267"/>
                <a:gd name="T83" fmla="*/ 201 h 227"/>
                <a:gd name="T84" fmla="*/ 19 w 267"/>
                <a:gd name="T85" fmla="*/ 193 h 227"/>
                <a:gd name="T86" fmla="*/ 15 w 267"/>
                <a:gd name="T87" fmla="*/ 189 h 227"/>
                <a:gd name="T88" fmla="*/ 12 w 267"/>
                <a:gd name="T89" fmla="*/ 182 h 227"/>
                <a:gd name="T90" fmla="*/ 8 w 267"/>
                <a:gd name="T91" fmla="*/ 178 h 227"/>
                <a:gd name="T92" fmla="*/ 0 w 267"/>
                <a:gd name="T93" fmla="*/ 171 h 227"/>
                <a:gd name="T94" fmla="*/ 0 w 267"/>
                <a:gd name="T95" fmla="*/ 160 h 2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67" h="227">
                  <a:moveTo>
                    <a:pt x="0" y="160"/>
                  </a:moveTo>
                  <a:lnTo>
                    <a:pt x="4" y="156"/>
                  </a:lnTo>
                  <a:lnTo>
                    <a:pt x="8" y="156"/>
                  </a:lnTo>
                  <a:lnTo>
                    <a:pt x="8" y="152"/>
                  </a:lnTo>
                  <a:lnTo>
                    <a:pt x="8" y="149"/>
                  </a:lnTo>
                  <a:lnTo>
                    <a:pt x="8" y="145"/>
                  </a:lnTo>
                  <a:lnTo>
                    <a:pt x="15" y="141"/>
                  </a:lnTo>
                  <a:lnTo>
                    <a:pt x="19" y="141"/>
                  </a:lnTo>
                  <a:lnTo>
                    <a:pt x="19" y="145"/>
                  </a:lnTo>
                  <a:lnTo>
                    <a:pt x="23" y="152"/>
                  </a:lnTo>
                  <a:lnTo>
                    <a:pt x="23" y="152"/>
                  </a:lnTo>
                  <a:lnTo>
                    <a:pt x="26" y="145"/>
                  </a:lnTo>
                  <a:lnTo>
                    <a:pt x="34" y="141"/>
                  </a:lnTo>
                  <a:lnTo>
                    <a:pt x="41" y="141"/>
                  </a:lnTo>
                  <a:lnTo>
                    <a:pt x="41" y="149"/>
                  </a:lnTo>
                  <a:lnTo>
                    <a:pt x="41" y="149"/>
                  </a:lnTo>
                  <a:lnTo>
                    <a:pt x="45" y="145"/>
                  </a:lnTo>
                  <a:lnTo>
                    <a:pt x="45" y="145"/>
                  </a:lnTo>
                  <a:lnTo>
                    <a:pt x="49" y="149"/>
                  </a:lnTo>
                  <a:lnTo>
                    <a:pt x="49" y="149"/>
                  </a:lnTo>
                  <a:lnTo>
                    <a:pt x="108" y="149"/>
                  </a:lnTo>
                  <a:lnTo>
                    <a:pt x="115" y="134"/>
                  </a:lnTo>
                  <a:lnTo>
                    <a:pt x="108" y="134"/>
                  </a:lnTo>
                  <a:lnTo>
                    <a:pt x="97" y="0"/>
                  </a:lnTo>
                  <a:lnTo>
                    <a:pt x="115" y="0"/>
                  </a:lnTo>
                  <a:lnTo>
                    <a:pt x="223" y="67"/>
                  </a:lnTo>
                  <a:lnTo>
                    <a:pt x="226" y="74"/>
                  </a:lnTo>
                  <a:lnTo>
                    <a:pt x="230" y="74"/>
                  </a:lnTo>
                  <a:lnTo>
                    <a:pt x="234" y="74"/>
                  </a:lnTo>
                  <a:lnTo>
                    <a:pt x="241" y="78"/>
                  </a:lnTo>
                  <a:lnTo>
                    <a:pt x="241" y="78"/>
                  </a:lnTo>
                  <a:lnTo>
                    <a:pt x="245" y="82"/>
                  </a:lnTo>
                  <a:lnTo>
                    <a:pt x="249" y="82"/>
                  </a:lnTo>
                  <a:lnTo>
                    <a:pt x="249" y="86"/>
                  </a:lnTo>
                  <a:lnTo>
                    <a:pt x="249" y="89"/>
                  </a:lnTo>
                  <a:lnTo>
                    <a:pt x="249" y="93"/>
                  </a:lnTo>
                  <a:lnTo>
                    <a:pt x="252" y="93"/>
                  </a:lnTo>
                  <a:lnTo>
                    <a:pt x="260" y="93"/>
                  </a:lnTo>
                  <a:lnTo>
                    <a:pt x="267" y="93"/>
                  </a:lnTo>
                  <a:lnTo>
                    <a:pt x="267" y="93"/>
                  </a:lnTo>
                  <a:lnTo>
                    <a:pt x="267" y="119"/>
                  </a:lnTo>
                  <a:lnTo>
                    <a:pt x="263" y="134"/>
                  </a:lnTo>
                  <a:lnTo>
                    <a:pt x="263" y="134"/>
                  </a:lnTo>
                  <a:lnTo>
                    <a:pt x="263" y="141"/>
                  </a:lnTo>
                  <a:lnTo>
                    <a:pt x="260" y="145"/>
                  </a:lnTo>
                  <a:lnTo>
                    <a:pt x="252" y="149"/>
                  </a:lnTo>
                  <a:lnTo>
                    <a:pt x="249" y="149"/>
                  </a:lnTo>
                  <a:lnTo>
                    <a:pt x="241" y="149"/>
                  </a:lnTo>
                  <a:lnTo>
                    <a:pt x="237" y="152"/>
                  </a:lnTo>
                  <a:lnTo>
                    <a:pt x="234" y="152"/>
                  </a:lnTo>
                  <a:lnTo>
                    <a:pt x="226" y="152"/>
                  </a:lnTo>
                  <a:lnTo>
                    <a:pt x="223" y="156"/>
                  </a:lnTo>
                  <a:lnTo>
                    <a:pt x="219" y="156"/>
                  </a:lnTo>
                  <a:lnTo>
                    <a:pt x="208" y="156"/>
                  </a:lnTo>
                  <a:lnTo>
                    <a:pt x="204" y="156"/>
                  </a:lnTo>
                  <a:lnTo>
                    <a:pt x="204" y="156"/>
                  </a:lnTo>
                  <a:lnTo>
                    <a:pt x="204" y="156"/>
                  </a:lnTo>
                  <a:lnTo>
                    <a:pt x="200" y="152"/>
                  </a:lnTo>
                  <a:lnTo>
                    <a:pt x="197" y="152"/>
                  </a:lnTo>
                  <a:lnTo>
                    <a:pt x="189" y="152"/>
                  </a:lnTo>
                  <a:lnTo>
                    <a:pt x="182" y="156"/>
                  </a:lnTo>
                  <a:lnTo>
                    <a:pt x="178" y="156"/>
                  </a:lnTo>
                  <a:lnTo>
                    <a:pt x="174" y="160"/>
                  </a:lnTo>
                  <a:lnTo>
                    <a:pt x="160" y="167"/>
                  </a:lnTo>
                  <a:lnTo>
                    <a:pt x="152" y="171"/>
                  </a:lnTo>
                  <a:lnTo>
                    <a:pt x="152" y="175"/>
                  </a:lnTo>
                  <a:lnTo>
                    <a:pt x="141" y="178"/>
                  </a:lnTo>
                  <a:lnTo>
                    <a:pt x="141" y="178"/>
                  </a:lnTo>
                  <a:lnTo>
                    <a:pt x="134" y="178"/>
                  </a:lnTo>
                  <a:lnTo>
                    <a:pt x="134" y="178"/>
                  </a:lnTo>
                  <a:lnTo>
                    <a:pt x="134" y="178"/>
                  </a:lnTo>
                  <a:lnTo>
                    <a:pt x="130" y="186"/>
                  </a:lnTo>
                  <a:lnTo>
                    <a:pt x="130" y="186"/>
                  </a:lnTo>
                  <a:lnTo>
                    <a:pt x="126" y="193"/>
                  </a:lnTo>
                  <a:lnTo>
                    <a:pt x="119" y="201"/>
                  </a:lnTo>
                  <a:lnTo>
                    <a:pt x="115" y="204"/>
                  </a:lnTo>
                  <a:lnTo>
                    <a:pt x="115" y="204"/>
                  </a:lnTo>
                  <a:lnTo>
                    <a:pt x="115" y="208"/>
                  </a:lnTo>
                  <a:lnTo>
                    <a:pt x="115" y="212"/>
                  </a:lnTo>
                  <a:lnTo>
                    <a:pt x="112" y="212"/>
                  </a:lnTo>
                  <a:lnTo>
                    <a:pt x="112" y="215"/>
                  </a:lnTo>
                  <a:lnTo>
                    <a:pt x="112" y="219"/>
                  </a:lnTo>
                  <a:lnTo>
                    <a:pt x="112" y="223"/>
                  </a:lnTo>
                  <a:lnTo>
                    <a:pt x="112" y="223"/>
                  </a:lnTo>
                  <a:lnTo>
                    <a:pt x="108" y="227"/>
                  </a:lnTo>
                  <a:lnTo>
                    <a:pt x="100" y="227"/>
                  </a:lnTo>
                  <a:lnTo>
                    <a:pt x="100" y="223"/>
                  </a:lnTo>
                  <a:lnTo>
                    <a:pt x="100" y="223"/>
                  </a:lnTo>
                  <a:lnTo>
                    <a:pt x="97" y="223"/>
                  </a:lnTo>
                  <a:lnTo>
                    <a:pt x="93" y="223"/>
                  </a:lnTo>
                  <a:lnTo>
                    <a:pt x="93" y="223"/>
                  </a:lnTo>
                  <a:lnTo>
                    <a:pt x="89" y="227"/>
                  </a:lnTo>
                  <a:lnTo>
                    <a:pt x="82" y="227"/>
                  </a:lnTo>
                  <a:lnTo>
                    <a:pt x="78" y="223"/>
                  </a:lnTo>
                  <a:lnTo>
                    <a:pt x="78" y="223"/>
                  </a:lnTo>
                  <a:lnTo>
                    <a:pt x="75" y="227"/>
                  </a:lnTo>
                  <a:lnTo>
                    <a:pt x="75" y="223"/>
                  </a:lnTo>
                  <a:lnTo>
                    <a:pt x="71" y="223"/>
                  </a:lnTo>
                  <a:lnTo>
                    <a:pt x="67" y="223"/>
                  </a:lnTo>
                  <a:lnTo>
                    <a:pt x="67" y="219"/>
                  </a:lnTo>
                  <a:lnTo>
                    <a:pt x="67" y="219"/>
                  </a:lnTo>
                  <a:lnTo>
                    <a:pt x="67" y="215"/>
                  </a:lnTo>
                  <a:lnTo>
                    <a:pt x="63" y="215"/>
                  </a:lnTo>
                  <a:lnTo>
                    <a:pt x="63" y="219"/>
                  </a:lnTo>
                  <a:lnTo>
                    <a:pt x="60" y="219"/>
                  </a:lnTo>
                  <a:lnTo>
                    <a:pt x="60" y="215"/>
                  </a:lnTo>
                  <a:lnTo>
                    <a:pt x="63" y="212"/>
                  </a:lnTo>
                  <a:lnTo>
                    <a:pt x="63" y="208"/>
                  </a:lnTo>
                  <a:lnTo>
                    <a:pt x="60" y="208"/>
                  </a:lnTo>
                  <a:lnTo>
                    <a:pt x="60" y="208"/>
                  </a:lnTo>
                  <a:lnTo>
                    <a:pt x="60" y="204"/>
                  </a:lnTo>
                  <a:lnTo>
                    <a:pt x="56" y="201"/>
                  </a:lnTo>
                  <a:lnTo>
                    <a:pt x="52" y="197"/>
                  </a:lnTo>
                  <a:lnTo>
                    <a:pt x="52" y="197"/>
                  </a:lnTo>
                  <a:lnTo>
                    <a:pt x="52" y="197"/>
                  </a:lnTo>
                  <a:lnTo>
                    <a:pt x="49" y="197"/>
                  </a:lnTo>
                  <a:lnTo>
                    <a:pt x="45" y="197"/>
                  </a:lnTo>
                  <a:lnTo>
                    <a:pt x="41" y="197"/>
                  </a:lnTo>
                  <a:lnTo>
                    <a:pt x="37" y="201"/>
                  </a:lnTo>
                  <a:lnTo>
                    <a:pt x="37" y="201"/>
                  </a:lnTo>
                  <a:lnTo>
                    <a:pt x="34" y="201"/>
                  </a:lnTo>
                  <a:lnTo>
                    <a:pt x="30" y="201"/>
                  </a:lnTo>
                  <a:lnTo>
                    <a:pt x="26" y="201"/>
                  </a:lnTo>
                  <a:lnTo>
                    <a:pt x="23" y="201"/>
                  </a:lnTo>
                  <a:lnTo>
                    <a:pt x="19" y="201"/>
                  </a:lnTo>
                  <a:lnTo>
                    <a:pt x="19" y="201"/>
                  </a:lnTo>
                  <a:lnTo>
                    <a:pt x="19" y="201"/>
                  </a:lnTo>
                  <a:lnTo>
                    <a:pt x="19" y="197"/>
                  </a:lnTo>
                  <a:lnTo>
                    <a:pt x="19" y="193"/>
                  </a:lnTo>
                  <a:lnTo>
                    <a:pt x="15" y="193"/>
                  </a:lnTo>
                  <a:lnTo>
                    <a:pt x="15" y="189"/>
                  </a:lnTo>
                  <a:lnTo>
                    <a:pt x="15" y="189"/>
                  </a:lnTo>
                  <a:lnTo>
                    <a:pt x="15" y="186"/>
                  </a:lnTo>
                  <a:lnTo>
                    <a:pt x="12" y="186"/>
                  </a:lnTo>
                  <a:lnTo>
                    <a:pt x="12" y="182"/>
                  </a:lnTo>
                  <a:lnTo>
                    <a:pt x="12" y="182"/>
                  </a:lnTo>
                  <a:lnTo>
                    <a:pt x="8" y="182"/>
                  </a:lnTo>
                  <a:lnTo>
                    <a:pt x="8" y="178"/>
                  </a:lnTo>
                  <a:lnTo>
                    <a:pt x="4" y="175"/>
                  </a:lnTo>
                  <a:lnTo>
                    <a:pt x="0" y="175"/>
                  </a:lnTo>
                  <a:lnTo>
                    <a:pt x="0" y="171"/>
                  </a:lnTo>
                  <a:lnTo>
                    <a:pt x="0" y="164"/>
                  </a:lnTo>
                  <a:lnTo>
                    <a:pt x="0" y="164"/>
                  </a:lnTo>
                  <a:lnTo>
                    <a:pt x="0" y="160"/>
                  </a:lnTo>
                  <a:lnTo>
                    <a:pt x="0" y="16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9" name="Freeform 117"/>
            <p:cNvSpPr/>
            <p:nvPr/>
          </p:nvSpPr>
          <p:spPr bwMode="auto">
            <a:xfrm>
              <a:off x="4821155" y="3880368"/>
              <a:ext cx="223923" cy="143149"/>
            </a:xfrm>
            <a:custGeom>
              <a:avLst/>
              <a:gdLst>
                <a:gd name="T0" fmla="*/ 0 w 125"/>
                <a:gd name="T1" fmla="*/ 67 h 82"/>
                <a:gd name="T2" fmla="*/ 0 w 125"/>
                <a:gd name="T3" fmla="*/ 60 h 82"/>
                <a:gd name="T4" fmla="*/ 3 w 125"/>
                <a:gd name="T5" fmla="*/ 56 h 82"/>
                <a:gd name="T6" fmla="*/ 3 w 125"/>
                <a:gd name="T7" fmla="*/ 52 h 82"/>
                <a:gd name="T8" fmla="*/ 14 w 125"/>
                <a:gd name="T9" fmla="*/ 41 h 82"/>
                <a:gd name="T10" fmla="*/ 18 w 125"/>
                <a:gd name="T11" fmla="*/ 34 h 82"/>
                <a:gd name="T12" fmla="*/ 22 w 125"/>
                <a:gd name="T13" fmla="*/ 26 h 82"/>
                <a:gd name="T14" fmla="*/ 29 w 125"/>
                <a:gd name="T15" fmla="*/ 26 h 82"/>
                <a:gd name="T16" fmla="*/ 40 w 125"/>
                <a:gd name="T17" fmla="*/ 23 h 82"/>
                <a:gd name="T18" fmla="*/ 48 w 125"/>
                <a:gd name="T19" fmla="*/ 15 h 82"/>
                <a:gd name="T20" fmla="*/ 66 w 125"/>
                <a:gd name="T21" fmla="*/ 4 h 82"/>
                <a:gd name="T22" fmla="*/ 77 w 125"/>
                <a:gd name="T23" fmla="*/ 0 h 82"/>
                <a:gd name="T24" fmla="*/ 88 w 125"/>
                <a:gd name="T25" fmla="*/ 0 h 82"/>
                <a:gd name="T26" fmla="*/ 92 w 125"/>
                <a:gd name="T27" fmla="*/ 4 h 82"/>
                <a:gd name="T28" fmla="*/ 92 w 125"/>
                <a:gd name="T29" fmla="*/ 8 h 82"/>
                <a:gd name="T30" fmla="*/ 88 w 125"/>
                <a:gd name="T31" fmla="*/ 15 h 82"/>
                <a:gd name="T32" fmla="*/ 103 w 125"/>
                <a:gd name="T33" fmla="*/ 30 h 82"/>
                <a:gd name="T34" fmla="*/ 118 w 125"/>
                <a:gd name="T35" fmla="*/ 34 h 82"/>
                <a:gd name="T36" fmla="*/ 118 w 125"/>
                <a:gd name="T37" fmla="*/ 34 h 82"/>
                <a:gd name="T38" fmla="*/ 122 w 125"/>
                <a:gd name="T39" fmla="*/ 37 h 82"/>
                <a:gd name="T40" fmla="*/ 122 w 125"/>
                <a:gd name="T41" fmla="*/ 45 h 82"/>
                <a:gd name="T42" fmla="*/ 125 w 125"/>
                <a:gd name="T43" fmla="*/ 49 h 82"/>
                <a:gd name="T44" fmla="*/ 118 w 125"/>
                <a:gd name="T45" fmla="*/ 52 h 82"/>
                <a:gd name="T46" fmla="*/ 111 w 125"/>
                <a:gd name="T47" fmla="*/ 52 h 82"/>
                <a:gd name="T48" fmla="*/ 107 w 125"/>
                <a:gd name="T49" fmla="*/ 56 h 82"/>
                <a:gd name="T50" fmla="*/ 107 w 125"/>
                <a:gd name="T51" fmla="*/ 63 h 82"/>
                <a:gd name="T52" fmla="*/ 100 w 125"/>
                <a:gd name="T53" fmla="*/ 63 h 82"/>
                <a:gd name="T54" fmla="*/ 81 w 125"/>
                <a:gd name="T55" fmla="*/ 60 h 82"/>
                <a:gd name="T56" fmla="*/ 81 w 125"/>
                <a:gd name="T57" fmla="*/ 60 h 82"/>
                <a:gd name="T58" fmla="*/ 74 w 125"/>
                <a:gd name="T59" fmla="*/ 63 h 82"/>
                <a:gd name="T60" fmla="*/ 59 w 125"/>
                <a:gd name="T61" fmla="*/ 63 h 82"/>
                <a:gd name="T62" fmla="*/ 44 w 125"/>
                <a:gd name="T63" fmla="*/ 63 h 82"/>
                <a:gd name="T64" fmla="*/ 40 w 125"/>
                <a:gd name="T65" fmla="*/ 67 h 82"/>
                <a:gd name="T66" fmla="*/ 40 w 125"/>
                <a:gd name="T67" fmla="*/ 75 h 82"/>
                <a:gd name="T68" fmla="*/ 44 w 125"/>
                <a:gd name="T69" fmla="*/ 82 h 82"/>
                <a:gd name="T70" fmla="*/ 37 w 125"/>
                <a:gd name="T71" fmla="*/ 78 h 82"/>
                <a:gd name="T72" fmla="*/ 33 w 125"/>
                <a:gd name="T73" fmla="*/ 82 h 82"/>
                <a:gd name="T74" fmla="*/ 22 w 125"/>
                <a:gd name="T75" fmla="*/ 78 h 82"/>
                <a:gd name="T76" fmla="*/ 18 w 125"/>
                <a:gd name="T77" fmla="*/ 75 h 82"/>
                <a:gd name="T78" fmla="*/ 14 w 125"/>
                <a:gd name="T79" fmla="*/ 75 h 82"/>
                <a:gd name="T80" fmla="*/ 7 w 125"/>
                <a:gd name="T81" fmla="*/ 71 h 82"/>
                <a:gd name="T82" fmla="*/ 0 w 125"/>
                <a:gd name="T83" fmla="*/ 71 h 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25" h="82">
                  <a:moveTo>
                    <a:pt x="0" y="71"/>
                  </a:moveTo>
                  <a:lnTo>
                    <a:pt x="0" y="67"/>
                  </a:lnTo>
                  <a:lnTo>
                    <a:pt x="0" y="63"/>
                  </a:lnTo>
                  <a:lnTo>
                    <a:pt x="0" y="60"/>
                  </a:lnTo>
                  <a:lnTo>
                    <a:pt x="3" y="60"/>
                  </a:lnTo>
                  <a:lnTo>
                    <a:pt x="3" y="56"/>
                  </a:lnTo>
                  <a:lnTo>
                    <a:pt x="3" y="52"/>
                  </a:lnTo>
                  <a:lnTo>
                    <a:pt x="3" y="52"/>
                  </a:lnTo>
                  <a:lnTo>
                    <a:pt x="7" y="49"/>
                  </a:lnTo>
                  <a:lnTo>
                    <a:pt x="14" y="41"/>
                  </a:lnTo>
                  <a:lnTo>
                    <a:pt x="18" y="34"/>
                  </a:lnTo>
                  <a:lnTo>
                    <a:pt x="18" y="34"/>
                  </a:lnTo>
                  <a:lnTo>
                    <a:pt x="22" y="26"/>
                  </a:lnTo>
                  <a:lnTo>
                    <a:pt x="22" y="26"/>
                  </a:lnTo>
                  <a:lnTo>
                    <a:pt x="22" y="26"/>
                  </a:lnTo>
                  <a:lnTo>
                    <a:pt x="29" y="26"/>
                  </a:lnTo>
                  <a:lnTo>
                    <a:pt x="29" y="26"/>
                  </a:lnTo>
                  <a:lnTo>
                    <a:pt x="40" y="23"/>
                  </a:lnTo>
                  <a:lnTo>
                    <a:pt x="40" y="19"/>
                  </a:lnTo>
                  <a:lnTo>
                    <a:pt x="48" y="15"/>
                  </a:lnTo>
                  <a:lnTo>
                    <a:pt x="62" y="8"/>
                  </a:lnTo>
                  <a:lnTo>
                    <a:pt x="66" y="4"/>
                  </a:lnTo>
                  <a:lnTo>
                    <a:pt x="70" y="4"/>
                  </a:lnTo>
                  <a:lnTo>
                    <a:pt x="77" y="0"/>
                  </a:lnTo>
                  <a:lnTo>
                    <a:pt x="85" y="0"/>
                  </a:lnTo>
                  <a:lnTo>
                    <a:pt x="88" y="0"/>
                  </a:lnTo>
                  <a:lnTo>
                    <a:pt x="92" y="4"/>
                  </a:lnTo>
                  <a:lnTo>
                    <a:pt x="92" y="4"/>
                  </a:lnTo>
                  <a:lnTo>
                    <a:pt x="92" y="4"/>
                  </a:lnTo>
                  <a:lnTo>
                    <a:pt x="92" y="8"/>
                  </a:lnTo>
                  <a:lnTo>
                    <a:pt x="88" y="12"/>
                  </a:lnTo>
                  <a:lnTo>
                    <a:pt x="88" y="15"/>
                  </a:lnTo>
                  <a:lnTo>
                    <a:pt x="103" y="26"/>
                  </a:lnTo>
                  <a:lnTo>
                    <a:pt x="103" y="30"/>
                  </a:lnTo>
                  <a:lnTo>
                    <a:pt x="111" y="34"/>
                  </a:lnTo>
                  <a:lnTo>
                    <a:pt x="118" y="34"/>
                  </a:lnTo>
                  <a:lnTo>
                    <a:pt x="118" y="34"/>
                  </a:lnTo>
                  <a:lnTo>
                    <a:pt x="118" y="34"/>
                  </a:lnTo>
                  <a:lnTo>
                    <a:pt x="122" y="37"/>
                  </a:lnTo>
                  <a:lnTo>
                    <a:pt x="122" y="37"/>
                  </a:lnTo>
                  <a:lnTo>
                    <a:pt x="118" y="41"/>
                  </a:lnTo>
                  <a:lnTo>
                    <a:pt x="122" y="45"/>
                  </a:lnTo>
                  <a:lnTo>
                    <a:pt x="125" y="45"/>
                  </a:lnTo>
                  <a:lnTo>
                    <a:pt x="125" y="49"/>
                  </a:lnTo>
                  <a:lnTo>
                    <a:pt x="122" y="52"/>
                  </a:lnTo>
                  <a:lnTo>
                    <a:pt x="118" y="52"/>
                  </a:lnTo>
                  <a:lnTo>
                    <a:pt x="111" y="52"/>
                  </a:lnTo>
                  <a:lnTo>
                    <a:pt x="111" y="52"/>
                  </a:lnTo>
                  <a:lnTo>
                    <a:pt x="107" y="56"/>
                  </a:lnTo>
                  <a:lnTo>
                    <a:pt x="107" y="56"/>
                  </a:lnTo>
                  <a:lnTo>
                    <a:pt x="103" y="60"/>
                  </a:lnTo>
                  <a:lnTo>
                    <a:pt x="107" y="63"/>
                  </a:lnTo>
                  <a:lnTo>
                    <a:pt x="100" y="63"/>
                  </a:lnTo>
                  <a:lnTo>
                    <a:pt x="100" y="63"/>
                  </a:lnTo>
                  <a:lnTo>
                    <a:pt x="85" y="60"/>
                  </a:lnTo>
                  <a:lnTo>
                    <a:pt x="81" y="60"/>
                  </a:lnTo>
                  <a:lnTo>
                    <a:pt x="81" y="60"/>
                  </a:lnTo>
                  <a:lnTo>
                    <a:pt x="81" y="60"/>
                  </a:lnTo>
                  <a:lnTo>
                    <a:pt x="77" y="63"/>
                  </a:lnTo>
                  <a:lnTo>
                    <a:pt x="74" y="63"/>
                  </a:lnTo>
                  <a:lnTo>
                    <a:pt x="66" y="63"/>
                  </a:lnTo>
                  <a:lnTo>
                    <a:pt x="59" y="63"/>
                  </a:lnTo>
                  <a:lnTo>
                    <a:pt x="59" y="63"/>
                  </a:lnTo>
                  <a:lnTo>
                    <a:pt x="44" y="63"/>
                  </a:lnTo>
                  <a:lnTo>
                    <a:pt x="40" y="63"/>
                  </a:lnTo>
                  <a:lnTo>
                    <a:pt x="40" y="67"/>
                  </a:lnTo>
                  <a:lnTo>
                    <a:pt x="40" y="71"/>
                  </a:lnTo>
                  <a:lnTo>
                    <a:pt x="40" y="75"/>
                  </a:lnTo>
                  <a:lnTo>
                    <a:pt x="44" y="78"/>
                  </a:lnTo>
                  <a:lnTo>
                    <a:pt x="44" y="82"/>
                  </a:lnTo>
                  <a:lnTo>
                    <a:pt x="40" y="82"/>
                  </a:lnTo>
                  <a:lnTo>
                    <a:pt x="37" y="78"/>
                  </a:lnTo>
                  <a:lnTo>
                    <a:pt x="37" y="78"/>
                  </a:lnTo>
                  <a:lnTo>
                    <a:pt x="33" y="82"/>
                  </a:lnTo>
                  <a:lnTo>
                    <a:pt x="29" y="82"/>
                  </a:lnTo>
                  <a:lnTo>
                    <a:pt x="22" y="78"/>
                  </a:lnTo>
                  <a:lnTo>
                    <a:pt x="22" y="78"/>
                  </a:lnTo>
                  <a:lnTo>
                    <a:pt x="18" y="75"/>
                  </a:lnTo>
                  <a:lnTo>
                    <a:pt x="14" y="75"/>
                  </a:lnTo>
                  <a:lnTo>
                    <a:pt x="14" y="75"/>
                  </a:lnTo>
                  <a:lnTo>
                    <a:pt x="11" y="75"/>
                  </a:lnTo>
                  <a:lnTo>
                    <a:pt x="7" y="71"/>
                  </a:lnTo>
                  <a:lnTo>
                    <a:pt x="0" y="67"/>
                  </a:lnTo>
                  <a:lnTo>
                    <a:pt x="0" y="7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0" name="Freeform 118"/>
            <p:cNvSpPr/>
            <p:nvPr/>
          </p:nvSpPr>
          <p:spPr bwMode="auto">
            <a:xfrm>
              <a:off x="4462881" y="3841962"/>
              <a:ext cx="191679" cy="123946"/>
            </a:xfrm>
            <a:custGeom>
              <a:avLst/>
              <a:gdLst>
                <a:gd name="T0" fmla="*/ 18 w 107"/>
                <a:gd name="T1" fmla="*/ 8 h 71"/>
                <a:gd name="T2" fmla="*/ 26 w 107"/>
                <a:gd name="T3" fmla="*/ 4 h 71"/>
                <a:gd name="T4" fmla="*/ 40 w 107"/>
                <a:gd name="T5" fmla="*/ 0 h 71"/>
                <a:gd name="T6" fmla="*/ 51 w 107"/>
                <a:gd name="T7" fmla="*/ 0 h 71"/>
                <a:gd name="T8" fmla="*/ 59 w 107"/>
                <a:gd name="T9" fmla="*/ 8 h 71"/>
                <a:gd name="T10" fmla="*/ 63 w 107"/>
                <a:gd name="T11" fmla="*/ 8 h 71"/>
                <a:gd name="T12" fmla="*/ 66 w 107"/>
                <a:gd name="T13" fmla="*/ 8 h 71"/>
                <a:gd name="T14" fmla="*/ 70 w 107"/>
                <a:gd name="T15" fmla="*/ 8 h 71"/>
                <a:gd name="T16" fmla="*/ 74 w 107"/>
                <a:gd name="T17" fmla="*/ 15 h 71"/>
                <a:gd name="T18" fmla="*/ 77 w 107"/>
                <a:gd name="T19" fmla="*/ 19 h 71"/>
                <a:gd name="T20" fmla="*/ 81 w 107"/>
                <a:gd name="T21" fmla="*/ 22 h 71"/>
                <a:gd name="T22" fmla="*/ 88 w 107"/>
                <a:gd name="T23" fmla="*/ 30 h 71"/>
                <a:gd name="T24" fmla="*/ 88 w 107"/>
                <a:gd name="T25" fmla="*/ 34 h 71"/>
                <a:gd name="T26" fmla="*/ 88 w 107"/>
                <a:gd name="T27" fmla="*/ 41 h 71"/>
                <a:gd name="T28" fmla="*/ 92 w 107"/>
                <a:gd name="T29" fmla="*/ 45 h 71"/>
                <a:gd name="T30" fmla="*/ 96 w 107"/>
                <a:gd name="T31" fmla="*/ 52 h 71"/>
                <a:gd name="T32" fmla="*/ 100 w 107"/>
                <a:gd name="T33" fmla="*/ 52 h 71"/>
                <a:gd name="T34" fmla="*/ 103 w 107"/>
                <a:gd name="T35" fmla="*/ 56 h 71"/>
                <a:gd name="T36" fmla="*/ 103 w 107"/>
                <a:gd name="T37" fmla="*/ 59 h 71"/>
                <a:gd name="T38" fmla="*/ 107 w 107"/>
                <a:gd name="T39" fmla="*/ 63 h 71"/>
                <a:gd name="T40" fmla="*/ 107 w 107"/>
                <a:gd name="T41" fmla="*/ 71 h 71"/>
                <a:gd name="T42" fmla="*/ 103 w 107"/>
                <a:gd name="T43" fmla="*/ 67 h 71"/>
                <a:gd name="T44" fmla="*/ 96 w 107"/>
                <a:gd name="T45" fmla="*/ 63 h 71"/>
                <a:gd name="T46" fmla="*/ 88 w 107"/>
                <a:gd name="T47" fmla="*/ 63 h 71"/>
                <a:gd name="T48" fmla="*/ 81 w 107"/>
                <a:gd name="T49" fmla="*/ 63 h 71"/>
                <a:gd name="T50" fmla="*/ 63 w 107"/>
                <a:gd name="T51" fmla="*/ 59 h 71"/>
                <a:gd name="T52" fmla="*/ 63 w 107"/>
                <a:gd name="T53" fmla="*/ 59 h 71"/>
                <a:gd name="T54" fmla="*/ 40 w 107"/>
                <a:gd name="T55" fmla="*/ 59 h 71"/>
                <a:gd name="T56" fmla="*/ 33 w 107"/>
                <a:gd name="T57" fmla="*/ 63 h 71"/>
                <a:gd name="T58" fmla="*/ 18 w 107"/>
                <a:gd name="T59" fmla="*/ 67 h 71"/>
                <a:gd name="T60" fmla="*/ 14 w 107"/>
                <a:gd name="T61" fmla="*/ 63 h 71"/>
                <a:gd name="T62" fmla="*/ 14 w 107"/>
                <a:gd name="T63" fmla="*/ 63 h 71"/>
                <a:gd name="T64" fmla="*/ 18 w 107"/>
                <a:gd name="T65" fmla="*/ 59 h 71"/>
                <a:gd name="T66" fmla="*/ 11 w 107"/>
                <a:gd name="T67" fmla="*/ 59 h 71"/>
                <a:gd name="T68" fmla="*/ 11 w 107"/>
                <a:gd name="T69" fmla="*/ 59 h 71"/>
                <a:gd name="T70" fmla="*/ 14 w 107"/>
                <a:gd name="T71" fmla="*/ 52 h 71"/>
                <a:gd name="T72" fmla="*/ 26 w 107"/>
                <a:gd name="T73" fmla="*/ 48 h 71"/>
                <a:gd name="T74" fmla="*/ 33 w 107"/>
                <a:gd name="T75" fmla="*/ 48 h 71"/>
                <a:gd name="T76" fmla="*/ 37 w 107"/>
                <a:gd name="T77" fmla="*/ 48 h 71"/>
                <a:gd name="T78" fmla="*/ 40 w 107"/>
                <a:gd name="T79" fmla="*/ 45 h 71"/>
                <a:gd name="T80" fmla="*/ 48 w 107"/>
                <a:gd name="T81" fmla="*/ 48 h 71"/>
                <a:gd name="T82" fmla="*/ 55 w 107"/>
                <a:gd name="T83" fmla="*/ 52 h 71"/>
                <a:gd name="T84" fmla="*/ 63 w 107"/>
                <a:gd name="T85" fmla="*/ 48 h 71"/>
                <a:gd name="T86" fmla="*/ 59 w 107"/>
                <a:gd name="T87" fmla="*/ 48 h 71"/>
                <a:gd name="T88" fmla="*/ 48 w 107"/>
                <a:gd name="T89" fmla="*/ 45 h 71"/>
                <a:gd name="T90" fmla="*/ 40 w 107"/>
                <a:gd name="T91" fmla="*/ 41 h 71"/>
                <a:gd name="T92" fmla="*/ 33 w 107"/>
                <a:gd name="T93" fmla="*/ 41 h 71"/>
                <a:gd name="T94" fmla="*/ 22 w 107"/>
                <a:gd name="T95" fmla="*/ 45 h 71"/>
                <a:gd name="T96" fmla="*/ 14 w 107"/>
                <a:gd name="T97" fmla="*/ 48 h 71"/>
                <a:gd name="T98" fmla="*/ 14 w 107"/>
                <a:gd name="T99" fmla="*/ 45 h 71"/>
                <a:gd name="T100" fmla="*/ 14 w 107"/>
                <a:gd name="T101" fmla="*/ 41 h 71"/>
                <a:gd name="T102" fmla="*/ 11 w 107"/>
                <a:gd name="T103" fmla="*/ 37 h 71"/>
                <a:gd name="T104" fmla="*/ 0 w 107"/>
                <a:gd name="T105" fmla="*/ 30 h 71"/>
                <a:gd name="T106" fmla="*/ 14 w 107"/>
                <a:gd name="T107" fmla="*/ 1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07" h="71">
                  <a:moveTo>
                    <a:pt x="14" y="8"/>
                  </a:moveTo>
                  <a:lnTo>
                    <a:pt x="18" y="8"/>
                  </a:lnTo>
                  <a:lnTo>
                    <a:pt x="22" y="8"/>
                  </a:lnTo>
                  <a:lnTo>
                    <a:pt x="26" y="4"/>
                  </a:lnTo>
                  <a:lnTo>
                    <a:pt x="33" y="0"/>
                  </a:lnTo>
                  <a:lnTo>
                    <a:pt x="40" y="0"/>
                  </a:lnTo>
                  <a:lnTo>
                    <a:pt x="44" y="0"/>
                  </a:lnTo>
                  <a:lnTo>
                    <a:pt x="51" y="0"/>
                  </a:lnTo>
                  <a:lnTo>
                    <a:pt x="55" y="4"/>
                  </a:lnTo>
                  <a:lnTo>
                    <a:pt x="59" y="8"/>
                  </a:lnTo>
                  <a:lnTo>
                    <a:pt x="59" y="8"/>
                  </a:lnTo>
                  <a:lnTo>
                    <a:pt x="63" y="8"/>
                  </a:lnTo>
                  <a:lnTo>
                    <a:pt x="66" y="8"/>
                  </a:lnTo>
                  <a:lnTo>
                    <a:pt x="66" y="8"/>
                  </a:lnTo>
                  <a:lnTo>
                    <a:pt x="70" y="8"/>
                  </a:lnTo>
                  <a:lnTo>
                    <a:pt x="70" y="8"/>
                  </a:lnTo>
                  <a:lnTo>
                    <a:pt x="70" y="11"/>
                  </a:lnTo>
                  <a:lnTo>
                    <a:pt x="74" y="15"/>
                  </a:lnTo>
                  <a:lnTo>
                    <a:pt x="74" y="19"/>
                  </a:lnTo>
                  <a:lnTo>
                    <a:pt x="77" y="19"/>
                  </a:lnTo>
                  <a:lnTo>
                    <a:pt x="77" y="22"/>
                  </a:lnTo>
                  <a:lnTo>
                    <a:pt x="81" y="22"/>
                  </a:lnTo>
                  <a:lnTo>
                    <a:pt x="85" y="26"/>
                  </a:lnTo>
                  <a:lnTo>
                    <a:pt x="88" y="30"/>
                  </a:lnTo>
                  <a:lnTo>
                    <a:pt x="88" y="30"/>
                  </a:lnTo>
                  <a:lnTo>
                    <a:pt x="88" y="34"/>
                  </a:lnTo>
                  <a:lnTo>
                    <a:pt x="88" y="34"/>
                  </a:lnTo>
                  <a:lnTo>
                    <a:pt x="88" y="41"/>
                  </a:lnTo>
                  <a:lnTo>
                    <a:pt x="88" y="45"/>
                  </a:lnTo>
                  <a:lnTo>
                    <a:pt x="92" y="45"/>
                  </a:lnTo>
                  <a:lnTo>
                    <a:pt x="96" y="48"/>
                  </a:lnTo>
                  <a:lnTo>
                    <a:pt x="96" y="52"/>
                  </a:lnTo>
                  <a:lnTo>
                    <a:pt x="100" y="52"/>
                  </a:lnTo>
                  <a:lnTo>
                    <a:pt x="100" y="52"/>
                  </a:lnTo>
                  <a:lnTo>
                    <a:pt x="100" y="56"/>
                  </a:lnTo>
                  <a:lnTo>
                    <a:pt x="103" y="56"/>
                  </a:lnTo>
                  <a:lnTo>
                    <a:pt x="103" y="59"/>
                  </a:lnTo>
                  <a:lnTo>
                    <a:pt x="103" y="59"/>
                  </a:lnTo>
                  <a:lnTo>
                    <a:pt x="103" y="63"/>
                  </a:lnTo>
                  <a:lnTo>
                    <a:pt x="107" y="63"/>
                  </a:lnTo>
                  <a:lnTo>
                    <a:pt x="107" y="67"/>
                  </a:lnTo>
                  <a:lnTo>
                    <a:pt x="107" y="71"/>
                  </a:lnTo>
                  <a:lnTo>
                    <a:pt x="107" y="67"/>
                  </a:lnTo>
                  <a:lnTo>
                    <a:pt x="103" y="67"/>
                  </a:lnTo>
                  <a:lnTo>
                    <a:pt x="100" y="67"/>
                  </a:lnTo>
                  <a:lnTo>
                    <a:pt x="96" y="63"/>
                  </a:lnTo>
                  <a:lnTo>
                    <a:pt x="96" y="67"/>
                  </a:lnTo>
                  <a:lnTo>
                    <a:pt x="88" y="63"/>
                  </a:lnTo>
                  <a:lnTo>
                    <a:pt x="85" y="63"/>
                  </a:lnTo>
                  <a:lnTo>
                    <a:pt x="81" y="63"/>
                  </a:lnTo>
                  <a:lnTo>
                    <a:pt x="74" y="59"/>
                  </a:lnTo>
                  <a:lnTo>
                    <a:pt x="63" y="59"/>
                  </a:lnTo>
                  <a:lnTo>
                    <a:pt x="63" y="59"/>
                  </a:lnTo>
                  <a:lnTo>
                    <a:pt x="63" y="59"/>
                  </a:lnTo>
                  <a:lnTo>
                    <a:pt x="55" y="59"/>
                  </a:lnTo>
                  <a:lnTo>
                    <a:pt x="40" y="59"/>
                  </a:lnTo>
                  <a:lnTo>
                    <a:pt x="37" y="59"/>
                  </a:lnTo>
                  <a:lnTo>
                    <a:pt x="33" y="63"/>
                  </a:lnTo>
                  <a:lnTo>
                    <a:pt x="22" y="63"/>
                  </a:lnTo>
                  <a:lnTo>
                    <a:pt x="18" y="67"/>
                  </a:lnTo>
                  <a:lnTo>
                    <a:pt x="14" y="67"/>
                  </a:lnTo>
                  <a:lnTo>
                    <a:pt x="14" y="63"/>
                  </a:lnTo>
                  <a:lnTo>
                    <a:pt x="11" y="59"/>
                  </a:lnTo>
                  <a:lnTo>
                    <a:pt x="14" y="63"/>
                  </a:lnTo>
                  <a:lnTo>
                    <a:pt x="14" y="63"/>
                  </a:lnTo>
                  <a:lnTo>
                    <a:pt x="18" y="59"/>
                  </a:lnTo>
                  <a:lnTo>
                    <a:pt x="14" y="59"/>
                  </a:lnTo>
                  <a:lnTo>
                    <a:pt x="11" y="59"/>
                  </a:lnTo>
                  <a:lnTo>
                    <a:pt x="11" y="59"/>
                  </a:lnTo>
                  <a:lnTo>
                    <a:pt x="11" y="59"/>
                  </a:lnTo>
                  <a:lnTo>
                    <a:pt x="11" y="56"/>
                  </a:lnTo>
                  <a:lnTo>
                    <a:pt x="14" y="52"/>
                  </a:lnTo>
                  <a:lnTo>
                    <a:pt x="22" y="52"/>
                  </a:lnTo>
                  <a:lnTo>
                    <a:pt x="26" y="48"/>
                  </a:lnTo>
                  <a:lnTo>
                    <a:pt x="29" y="48"/>
                  </a:lnTo>
                  <a:lnTo>
                    <a:pt x="33" y="48"/>
                  </a:lnTo>
                  <a:lnTo>
                    <a:pt x="33" y="48"/>
                  </a:lnTo>
                  <a:lnTo>
                    <a:pt x="37" y="48"/>
                  </a:lnTo>
                  <a:lnTo>
                    <a:pt x="37" y="48"/>
                  </a:lnTo>
                  <a:lnTo>
                    <a:pt x="40" y="45"/>
                  </a:lnTo>
                  <a:lnTo>
                    <a:pt x="44" y="48"/>
                  </a:lnTo>
                  <a:lnTo>
                    <a:pt x="48" y="48"/>
                  </a:lnTo>
                  <a:lnTo>
                    <a:pt x="51" y="48"/>
                  </a:lnTo>
                  <a:lnTo>
                    <a:pt x="55" y="52"/>
                  </a:lnTo>
                  <a:lnTo>
                    <a:pt x="59" y="52"/>
                  </a:lnTo>
                  <a:lnTo>
                    <a:pt x="63" y="48"/>
                  </a:lnTo>
                  <a:lnTo>
                    <a:pt x="59" y="48"/>
                  </a:lnTo>
                  <a:lnTo>
                    <a:pt x="59" y="48"/>
                  </a:lnTo>
                  <a:lnTo>
                    <a:pt x="51" y="45"/>
                  </a:lnTo>
                  <a:lnTo>
                    <a:pt x="48" y="45"/>
                  </a:lnTo>
                  <a:lnTo>
                    <a:pt x="44" y="41"/>
                  </a:lnTo>
                  <a:lnTo>
                    <a:pt x="40" y="41"/>
                  </a:lnTo>
                  <a:lnTo>
                    <a:pt x="37" y="41"/>
                  </a:lnTo>
                  <a:lnTo>
                    <a:pt x="33" y="41"/>
                  </a:lnTo>
                  <a:lnTo>
                    <a:pt x="26" y="45"/>
                  </a:lnTo>
                  <a:lnTo>
                    <a:pt x="22" y="45"/>
                  </a:lnTo>
                  <a:lnTo>
                    <a:pt x="22" y="48"/>
                  </a:lnTo>
                  <a:lnTo>
                    <a:pt x="14" y="48"/>
                  </a:lnTo>
                  <a:lnTo>
                    <a:pt x="14" y="45"/>
                  </a:lnTo>
                  <a:lnTo>
                    <a:pt x="14" y="45"/>
                  </a:lnTo>
                  <a:lnTo>
                    <a:pt x="11" y="41"/>
                  </a:lnTo>
                  <a:lnTo>
                    <a:pt x="14" y="41"/>
                  </a:lnTo>
                  <a:lnTo>
                    <a:pt x="14" y="37"/>
                  </a:lnTo>
                  <a:lnTo>
                    <a:pt x="11" y="37"/>
                  </a:lnTo>
                  <a:lnTo>
                    <a:pt x="7" y="34"/>
                  </a:lnTo>
                  <a:lnTo>
                    <a:pt x="0" y="30"/>
                  </a:lnTo>
                  <a:lnTo>
                    <a:pt x="11" y="19"/>
                  </a:lnTo>
                  <a:lnTo>
                    <a:pt x="14" y="11"/>
                  </a:lnTo>
                  <a:lnTo>
                    <a:pt x="14"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1" name="Freeform 119"/>
            <p:cNvSpPr/>
            <p:nvPr/>
          </p:nvSpPr>
          <p:spPr bwMode="auto">
            <a:xfrm>
              <a:off x="4482583" y="3913537"/>
              <a:ext cx="93152" cy="26187"/>
            </a:xfrm>
            <a:custGeom>
              <a:avLst/>
              <a:gdLst>
                <a:gd name="T0" fmla="*/ 0 w 52"/>
                <a:gd name="T1" fmla="*/ 15 h 15"/>
                <a:gd name="T2" fmla="*/ 3 w 52"/>
                <a:gd name="T3" fmla="*/ 11 h 15"/>
                <a:gd name="T4" fmla="*/ 11 w 52"/>
                <a:gd name="T5" fmla="*/ 11 h 15"/>
                <a:gd name="T6" fmla="*/ 15 w 52"/>
                <a:gd name="T7" fmla="*/ 7 h 15"/>
                <a:gd name="T8" fmla="*/ 18 w 52"/>
                <a:gd name="T9" fmla="*/ 7 h 15"/>
                <a:gd name="T10" fmla="*/ 22 w 52"/>
                <a:gd name="T11" fmla="*/ 7 h 15"/>
                <a:gd name="T12" fmla="*/ 22 w 52"/>
                <a:gd name="T13" fmla="*/ 7 h 15"/>
                <a:gd name="T14" fmla="*/ 26 w 52"/>
                <a:gd name="T15" fmla="*/ 7 h 15"/>
                <a:gd name="T16" fmla="*/ 26 w 52"/>
                <a:gd name="T17" fmla="*/ 7 h 15"/>
                <a:gd name="T18" fmla="*/ 29 w 52"/>
                <a:gd name="T19" fmla="*/ 4 h 15"/>
                <a:gd name="T20" fmla="*/ 33 w 52"/>
                <a:gd name="T21" fmla="*/ 7 h 15"/>
                <a:gd name="T22" fmla="*/ 37 w 52"/>
                <a:gd name="T23" fmla="*/ 7 h 15"/>
                <a:gd name="T24" fmla="*/ 40 w 52"/>
                <a:gd name="T25" fmla="*/ 7 h 15"/>
                <a:gd name="T26" fmla="*/ 44 w 52"/>
                <a:gd name="T27" fmla="*/ 11 h 15"/>
                <a:gd name="T28" fmla="*/ 48 w 52"/>
                <a:gd name="T29" fmla="*/ 11 h 15"/>
                <a:gd name="T30" fmla="*/ 52 w 52"/>
                <a:gd name="T31" fmla="*/ 7 h 15"/>
                <a:gd name="T32" fmla="*/ 48 w 52"/>
                <a:gd name="T33" fmla="*/ 7 h 15"/>
                <a:gd name="T34" fmla="*/ 48 w 52"/>
                <a:gd name="T35" fmla="*/ 7 h 15"/>
                <a:gd name="T36" fmla="*/ 40 w 52"/>
                <a:gd name="T37" fmla="*/ 4 h 15"/>
                <a:gd name="T38" fmla="*/ 37 w 52"/>
                <a:gd name="T39" fmla="*/ 4 h 15"/>
                <a:gd name="T40" fmla="*/ 33 w 52"/>
                <a:gd name="T41" fmla="*/ 0 h 15"/>
                <a:gd name="T42" fmla="*/ 29 w 52"/>
                <a:gd name="T43" fmla="*/ 0 h 15"/>
                <a:gd name="T44" fmla="*/ 26 w 52"/>
                <a:gd name="T45" fmla="*/ 0 h 15"/>
                <a:gd name="T46" fmla="*/ 22 w 52"/>
                <a:gd name="T47" fmla="*/ 0 h 15"/>
                <a:gd name="T48" fmla="*/ 15 w 52"/>
                <a:gd name="T49" fmla="*/ 4 h 15"/>
                <a:gd name="T50" fmla="*/ 11 w 52"/>
                <a:gd name="T51" fmla="*/ 4 h 15"/>
                <a:gd name="T52" fmla="*/ 11 w 52"/>
                <a:gd name="T53" fmla="*/ 7 h 15"/>
                <a:gd name="T54" fmla="*/ 3 w 52"/>
                <a:gd name="T55" fmla="*/ 7 h 15"/>
                <a:gd name="T56" fmla="*/ 3 w 52"/>
                <a:gd name="T57" fmla="*/ 7 h 15"/>
                <a:gd name="T58" fmla="*/ 7 w 52"/>
                <a:gd name="T59" fmla="*/ 11 h 15"/>
                <a:gd name="T60" fmla="*/ 11 w 52"/>
                <a:gd name="T61" fmla="*/ 7 h 15"/>
                <a:gd name="T62" fmla="*/ 7 w 52"/>
                <a:gd name="T63" fmla="*/ 11 h 15"/>
                <a:gd name="T64" fmla="*/ 3 w 52"/>
                <a:gd name="T65" fmla="*/ 11 h 15"/>
                <a:gd name="T66" fmla="*/ 0 w 52"/>
                <a:gd name="T67" fmla="*/ 7 h 15"/>
                <a:gd name="T68" fmla="*/ 0 w 52"/>
                <a:gd name="T69" fmla="*/ 11 h 15"/>
                <a:gd name="T70" fmla="*/ 0 w 52"/>
                <a:gd name="T71" fmla="*/ 11 h 15"/>
                <a:gd name="T72" fmla="*/ 0 w 52"/>
                <a:gd name="T73" fmla="*/ 1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2" h="15">
                  <a:moveTo>
                    <a:pt x="0" y="15"/>
                  </a:moveTo>
                  <a:lnTo>
                    <a:pt x="3" y="11"/>
                  </a:lnTo>
                  <a:lnTo>
                    <a:pt x="11" y="11"/>
                  </a:lnTo>
                  <a:lnTo>
                    <a:pt x="15" y="7"/>
                  </a:lnTo>
                  <a:lnTo>
                    <a:pt x="18" y="7"/>
                  </a:lnTo>
                  <a:lnTo>
                    <a:pt x="22" y="7"/>
                  </a:lnTo>
                  <a:lnTo>
                    <a:pt x="22" y="7"/>
                  </a:lnTo>
                  <a:lnTo>
                    <a:pt x="26" y="7"/>
                  </a:lnTo>
                  <a:lnTo>
                    <a:pt x="26" y="7"/>
                  </a:lnTo>
                  <a:lnTo>
                    <a:pt x="29" y="4"/>
                  </a:lnTo>
                  <a:lnTo>
                    <a:pt x="33" y="7"/>
                  </a:lnTo>
                  <a:lnTo>
                    <a:pt x="37" y="7"/>
                  </a:lnTo>
                  <a:lnTo>
                    <a:pt x="40" y="7"/>
                  </a:lnTo>
                  <a:lnTo>
                    <a:pt x="44" y="11"/>
                  </a:lnTo>
                  <a:lnTo>
                    <a:pt x="48" y="11"/>
                  </a:lnTo>
                  <a:lnTo>
                    <a:pt x="52" y="7"/>
                  </a:lnTo>
                  <a:lnTo>
                    <a:pt x="48" y="7"/>
                  </a:lnTo>
                  <a:lnTo>
                    <a:pt x="48" y="7"/>
                  </a:lnTo>
                  <a:lnTo>
                    <a:pt x="40" y="4"/>
                  </a:lnTo>
                  <a:lnTo>
                    <a:pt x="37" y="4"/>
                  </a:lnTo>
                  <a:lnTo>
                    <a:pt x="33" y="0"/>
                  </a:lnTo>
                  <a:lnTo>
                    <a:pt x="29" y="0"/>
                  </a:lnTo>
                  <a:lnTo>
                    <a:pt x="26" y="0"/>
                  </a:lnTo>
                  <a:lnTo>
                    <a:pt x="22" y="0"/>
                  </a:lnTo>
                  <a:lnTo>
                    <a:pt x="15" y="4"/>
                  </a:lnTo>
                  <a:lnTo>
                    <a:pt x="11" y="4"/>
                  </a:lnTo>
                  <a:lnTo>
                    <a:pt x="11" y="7"/>
                  </a:lnTo>
                  <a:lnTo>
                    <a:pt x="3" y="7"/>
                  </a:lnTo>
                  <a:lnTo>
                    <a:pt x="3" y="7"/>
                  </a:lnTo>
                  <a:lnTo>
                    <a:pt x="7" y="11"/>
                  </a:lnTo>
                  <a:lnTo>
                    <a:pt x="11" y="7"/>
                  </a:lnTo>
                  <a:lnTo>
                    <a:pt x="7" y="11"/>
                  </a:lnTo>
                  <a:lnTo>
                    <a:pt x="3" y="11"/>
                  </a:lnTo>
                  <a:lnTo>
                    <a:pt x="0" y="7"/>
                  </a:lnTo>
                  <a:lnTo>
                    <a:pt x="0" y="11"/>
                  </a:lnTo>
                  <a:lnTo>
                    <a:pt x="0" y="11"/>
                  </a:lnTo>
                  <a:lnTo>
                    <a:pt x="0" y="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2" name="Freeform 120"/>
            <p:cNvSpPr/>
            <p:nvPr/>
          </p:nvSpPr>
          <p:spPr bwMode="auto">
            <a:xfrm>
              <a:off x="4487958" y="3944959"/>
              <a:ext cx="87778" cy="45388"/>
            </a:xfrm>
            <a:custGeom>
              <a:avLst/>
              <a:gdLst>
                <a:gd name="T0" fmla="*/ 0 w 49"/>
                <a:gd name="T1" fmla="*/ 8 h 26"/>
                <a:gd name="T2" fmla="*/ 4 w 49"/>
                <a:gd name="T3" fmla="*/ 8 h 26"/>
                <a:gd name="T4" fmla="*/ 8 w 49"/>
                <a:gd name="T5" fmla="*/ 4 h 26"/>
                <a:gd name="T6" fmla="*/ 19 w 49"/>
                <a:gd name="T7" fmla="*/ 4 h 26"/>
                <a:gd name="T8" fmla="*/ 23 w 49"/>
                <a:gd name="T9" fmla="*/ 0 h 26"/>
                <a:gd name="T10" fmla="*/ 26 w 49"/>
                <a:gd name="T11" fmla="*/ 0 h 26"/>
                <a:gd name="T12" fmla="*/ 41 w 49"/>
                <a:gd name="T13" fmla="*/ 0 h 26"/>
                <a:gd name="T14" fmla="*/ 49 w 49"/>
                <a:gd name="T15" fmla="*/ 0 h 26"/>
                <a:gd name="T16" fmla="*/ 49 w 49"/>
                <a:gd name="T17" fmla="*/ 4 h 26"/>
                <a:gd name="T18" fmla="*/ 49 w 49"/>
                <a:gd name="T19" fmla="*/ 8 h 26"/>
                <a:gd name="T20" fmla="*/ 49 w 49"/>
                <a:gd name="T21" fmla="*/ 12 h 26"/>
                <a:gd name="T22" fmla="*/ 49 w 49"/>
                <a:gd name="T23" fmla="*/ 15 h 26"/>
                <a:gd name="T24" fmla="*/ 49 w 49"/>
                <a:gd name="T25" fmla="*/ 19 h 26"/>
                <a:gd name="T26" fmla="*/ 45 w 49"/>
                <a:gd name="T27" fmla="*/ 19 h 26"/>
                <a:gd name="T28" fmla="*/ 41 w 49"/>
                <a:gd name="T29" fmla="*/ 19 h 26"/>
                <a:gd name="T30" fmla="*/ 37 w 49"/>
                <a:gd name="T31" fmla="*/ 23 h 26"/>
                <a:gd name="T32" fmla="*/ 34 w 49"/>
                <a:gd name="T33" fmla="*/ 23 h 26"/>
                <a:gd name="T34" fmla="*/ 30 w 49"/>
                <a:gd name="T35" fmla="*/ 26 h 26"/>
                <a:gd name="T36" fmla="*/ 26 w 49"/>
                <a:gd name="T37" fmla="*/ 26 h 26"/>
                <a:gd name="T38" fmla="*/ 26 w 49"/>
                <a:gd name="T39" fmla="*/ 26 h 26"/>
                <a:gd name="T40" fmla="*/ 26 w 49"/>
                <a:gd name="T41" fmla="*/ 23 h 26"/>
                <a:gd name="T42" fmla="*/ 19 w 49"/>
                <a:gd name="T43" fmla="*/ 26 h 26"/>
                <a:gd name="T44" fmla="*/ 23 w 49"/>
                <a:gd name="T45" fmla="*/ 23 h 26"/>
                <a:gd name="T46" fmla="*/ 23 w 49"/>
                <a:gd name="T47" fmla="*/ 23 h 26"/>
                <a:gd name="T48" fmla="*/ 23 w 49"/>
                <a:gd name="T49" fmla="*/ 19 h 26"/>
                <a:gd name="T50" fmla="*/ 19 w 49"/>
                <a:gd name="T51" fmla="*/ 19 h 26"/>
                <a:gd name="T52" fmla="*/ 19 w 49"/>
                <a:gd name="T53" fmla="*/ 19 h 26"/>
                <a:gd name="T54" fmla="*/ 15 w 49"/>
                <a:gd name="T55" fmla="*/ 15 h 26"/>
                <a:gd name="T56" fmla="*/ 26 w 49"/>
                <a:gd name="T57" fmla="*/ 15 h 26"/>
                <a:gd name="T58" fmla="*/ 26 w 49"/>
                <a:gd name="T59" fmla="*/ 15 h 26"/>
                <a:gd name="T60" fmla="*/ 23 w 49"/>
                <a:gd name="T61" fmla="*/ 15 h 26"/>
                <a:gd name="T62" fmla="*/ 19 w 49"/>
                <a:gd name="T63" fmla="*/ 15 h 26"/>
                <a:gd name="T64" fmla="*/ 15 w 49"/>
                <a:gd name="T65" fmla="*/ 15 h 26"/>
                <a:gd name="T66" fmla="*/ 12 w 49"/>
                <a:gd name="T67" fmla="*/ 15 h 26"/>
                <a:gd name="T68" fmla="*/ 12 w 49"/>
                <a:gd name="T69" fmla="*/ 15 h 26"/>
                <a:gd name="T70" fmla="*/ 8 w 49"/>
                <a:gd name="T71" fmla="*/ 15 h 26"/>
                <a:gd name="T72" fmla="*/ 4 w 49"/>
                <a:gd name="T73" fmla="*/ 12 h 26"/>
                <a:gd name="T74" fmla="*/ 8 w 49"/>
                <a:gd name="T75" fmla="*/ 8 h 26"/>
                <a:gd name="T76" fmla="*/ 4 w 49"/>
                <a:gd name="T77" fmla="*/ 8 h 26"/>
                <a:gd name="T78" fmla="*/ 0 w 49"/>
                <a:gd name="T79" fmla="*/ 8 h 26"/>
                <a:gd name="T80" fmla="*/ 0 w 49"/>
                <a:gd name="T81" fmla="*/ 8 h 26"/>
                <a:gd name="T82" fmla="*/ 0 w 49"/>
                <a:gd name="T83" fmla="*/ 8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49" h="26">
                  <a:moveTo>
                    <a:pt x="0" y="8"/>
                  </a:moveTo>
                  <a:lnTo>
                    <a:pt x="4" y="8"/>
                  </a:lnTo>
                  <a:lnTo>
                    <a:pt x="8" y="4"/>
                  </a:lnTo>
                  <a:lnTo>
                    <a:pt x="19" y="4"/>
                  </a:lnTo>
                  <a:lnTo>
                    <a:pt x="23" y="0"/>
                  </a:lnTo>
                  <a:lnTo>
                    <a:pt x="26" y="0"/>
                  </a:lnTo>
                  <a:lnTo>
                    <a:pt x="41" y="0"/>
                  </a:lnTo>
                  <a:lnTo>
                    <a:pt x="49" y="0"/>
                  </a:lnTo>
                  <a:lnTo>
                    <a:pt x="49" y="4"/>
                  </a:lnTo>
                  <a:lnTo>
                    <a:pt x="49" y="8"/>
                  </a:lnTo>
                  <a:lnTo>
                    <a:pt x="49" y="12"/>
                  </a:lnTo>
                  <a:lnTo>
                    <a:pt x="49" y="15"/>
                  </a:lnTo>
                  <a:lnTo>
                    <a:pt x="49" y="19"/>
                  </a:lnTo>
                  <a:lnTo>
                    <a:pt x="45" y="19"/>
                  </a:lnTo>
                  <a:lnTo>
                    <a:pt x="41" y="19"/>
                  </a:lnTo>
                  <a:lnTo>
                    <a:pt x="37" y="23"/>
                  </a:lnTo>
                  <a:lnTo>
                    <a:pt x="34" y="23"/>
                  </a:lnTo>
                  <a:lnTo>
                    <a:pt x="30" y="26"/>
                  </a:lnTo>
                  <a:lnTo>
                    <a:pt x="26" y="26"/>
                  </a:lnTo>
                  <a:lnTo>
                    <a:pt x="26" y="26"/>
                  </a:lnTo>
                  <a:lnTo>
                    <a:pt x="26" y="23"/>
                  </a:lnTo>
                  <a:lnTo>
                    <a:pt x="19" y="26"/>
                  </a:lnTo>
                  <a:lnTo>
                    <a:pt x="23" y="23"/>
                  </a:lnTo>
                  <a:lnTo>
                    <a:pt x="23" y="23"/>
                  </a:lnTo>
                  <a:lnTo>
                    <a:pt x="23" y="19"/>
                  </a:lnTo>
                  <a:lnTo>
                    <a:pt x="19" y="19"/>
                  </a:lnTo>
                  <a:lnTo>
                    <a:pt x="19" y="19"/>
                  </a:lnTo>
                  <a:lnTo>
                    <a:pt x="15" y="15"/>
                  </a:lnTo>
                  <a:lnTo>
                    <a:pt x="26" y="15"/>
                  </a:lnTo>
                  <a:lnTo>
                    <a:pt x="26" y="15"/>
                  </a:lnTo>
                  <a:lnTo>
                    <a:pt x="23" y="15"/>
                  </a:lnTo>
                  <a:lnTo>
                    <a:pt x="19" y="15"/>
                  </a:lnTo>
                  <a:lnTo>
                    <a:pt x="15" y="15"/>
                  </a:lnTo>
                  <a:lnTo>
                    <a:pt x="12" y="15"/>
                  </a:lnTo>
                  <a:lnTo>
                    <a:pt x="12" y="15"/>
                  </a:lnTo>
                  <a:lnTo>
                    <a:pt x="8" y="15"/>
                  </a:lnTo>
                  <a:lnTo>
                    <a:pt x="4" y="12"/>
                  </a:lnTo>
                  <a:lnTo>
                    <a:pt x="8" y="8"/>
                  </a:lnTo>
                  <a:lnTo>
                    <a:pt x="4" y="8"/>
                  </a:lnTo>
                  <a:lnTo>
                    <a:pt x="0" y="8"/>
                  </a:lnTo>
                  <a:lnTo>
                    <a:pt x="0" y="8"/>
                  </a:lnTo>
                  <a:lnTo>
                    <a:pt x="0"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3" name="Freeform 121"/>
            <p:cNvSpPr/>
            <p:nvPr/>
          </p:nvSpPr>
          <p:spPr bwMode="auto">
            <a:xfrm>
              <a:off x="4541701" y="3944959"/>
              <a:ext cx="213175" cy="181555"/>
            </a:xfrm>
            <a:custGeom>
              <a:avLst/>
              <a:gdLst>
                <a:gd name="T0" fmla="*/ 4 w 119"/>
                <a:gd name="T1" fmla="*/ 23 h 104"/>
                <a:gd name="T2" fmla="*/ 11 w 119"/>
                <a:gd name="T3" fmla="*/ 19 h 104"/>
                <a:gd name="T4" fmla="*/ 19 w 119"/>
                <a:gd name="T5" fmla="*/ 19 h 104"/>
                <a:gd name="T6" fmla="*/ 19 w 119"/>
                <a:gd name="T7" fmla="*/ 12 h 104"/>
                <a:gd name="T8" fmla="*/ 19 w 119"/>
                <a:gd name="T9" fmla="*/ 4 h 104"/>
                <a:gd name="T10" fmla="*/ 19 w 119"/>
                <a:gd name="T11" fmla="*/ 0 h 104"/>
                <a:gd name="T12" fmla="*/ 37 w 119"/>
                <a:gd name="T13" fmla="*/ 4 h 104"/>
                <a:gd name="T14" fmla="*/ 44 w 119"/>
                <a:gd name="T15" fmla="*/ 4 h 104"/>
                <a:gd name="T16" fmla="*/ 52 w 119"/>
                <a:gd name="T17" fmla="*/ 4 h 104"/>
                <a:gd name="T18" fmla="*/ 59 w 119"/>
                <a:gd name="T19" fmla="*/ 8 h 104"/>
                <a:gd name="T20" fmla="*/ 63 w 119"/>
                <a:gd name="T21" fmla="*/ 12 h 104"/>
                <a:gd name="T22" fmla="*/ 67 w 119"/>
                <a:gd name="T23" fmla="*/ 12 h 104"/>
                <a:gd name="T24" fmla="*/ 74 w 119"/>
                <a:gd name="T25" fmla="*/ 12 h 104"/>
                <a:gd name="T26" fmla="*/ 81 w 119"/>
                <a:gd name="T27" fmla="*/ 12 h 104"/>
                <a:gd name="T28" fmla="*/ 85 w 119"/>
                <a:gd name="T29" fmla="*/ 8 h 104"/>
                <a:gd name="T30" fmla="*/ 93 w 119"/>
                <a:gd name="T31" fmla="*/ 8 h 104"/>
                <a:gd name="T32" fmla="*/ 96 w 119"/>
                <a:gd name="T33" fmla="*/ 8 h 104"/>
                <a:gd name="T34" fmla="*/ 100 w 119"/>
                <a:gd name="T35" fmla="*/ 12 h 104"/>
                <a:gd name="T36" fmla="*/ 104 w 119"/>
                <a:gd name="T37" fmla="*/ 19 h 104"/>
                <a:gd name="T38" fmla="*/ 107 w 119"/>
                <a:gd name="T39" fmla="*/ 19 h 104"/>
                <a:gd name="T40" fmla="*/ 104 w 119"/>
                <a:gd name="T41" fmla="*/ 26 h 104"/>
                <a:gd name="T42" fmla="*/ 107 w 119"/>
                <a:gd name="T43" fmla="*/ 30 h 104"/>
                <a:gd name="T44" fmla="*/ 111 w 119"/>
                <a:gd name="T45" fmla="*/ 26 h 104"/>
                <a:gd name="T46" fmla="*/ 111 w 119"/>
                <a:gd name="T47" fmla="*/ 30 h 104"/>
                <a:gd name="T48" fmla="*/ 115 w 119"/>
                <a:gd name="T49" fmla="*/ 34 h 104"/>
                <a:gd name="T50" fmla="*/ 119 w 119"/>
                <a:gd name="T51" fmla="*/ 38 h 104"/>
                <a:gd name="T52" fmla="*/ 111 w 119"/>
                <a:gd name="T53" fmla="*/ 41 h 104"/>
                <a:gd name="T54" fmla="*/ 111 w 119"/>
                <a:gd name="T55" fmla="*/ 41 h 104"/>
                <a:gd name="T56" fmla="*/ 111 w 119"/>
                <a:gd name="T57" fmla="*/ 52 h 104"/>
                <a:gd name="T58" fmla="*/ 111 w 119"/>
                <a:gd name="T59" fmla="*/ 60 h 104"/>
                <a:gd name="T60" fmla="*/ 115 w 119"/>
                <a:gd name="T61" fmla="*/ 64 h 104"/>
                <a:gd name="T62" fmla="*/ 111 w 119"/>
                <a:gd name="T63" fmla="*/ 64 h 104"/>
                <a:gd name="T64" fmla="*/ 111 w 119"/>
                <a:gd name="T65" fmla="*/ 71 h 104"/>
                <a:gd name="T66" fmla="*/ 115 w 119"/>
                <a:gd name="T67" fmla="*/ 75 h 104"/>
                <a:gd name="T68" fmla="*/ 107 w 119"/>
                <a:gd name="T69" fmla="*/ 82 h 104"/>
                <a:gd name="T70" fmla="*/ 107 w 119"/>
                <a:gd name="T71" fmla="*/ 90 h 104"/>
                <a:gd name="T72" fmla="*/ 100 w 119"/>
                <a:gd name="T73" fmla="*/ 97 h 104"/>
                <a:gd name="T74" fmla="*/ 78 w 119"/>
                <a:gd name="T75" fmla="*/ 104 h 104"/>
                <a:gd name="T76" fmla="*/ 67 w 119"/>
                <a:gd name="T77" fmla="*/ 101 h 104"/>
                <a:gd name="T78" fmla="*/ 63 w 119"/>
                <a:gd name="T79" fmla="*/ 93 h 104"/>
                <a:gd name="T80" fmla="*/ 63 w 119"/>
                <a:gd name="T81" fmla="*/ 93 h 104"/>
                <a:gd name="T82" fmla="*/ 70 w 119"/>
                <a:gd name="T83" fmla="*/ 67 h 104"/>
                <a:gd name="T84" fmla="*/ 70 w 119"/>
                <a:gd name="T85" fmla="*/ 64 h 104"/>
                <a:gd name="T86" fmla="*/ 70 w 119"/>
                <a:gd name="T87" fmla="*/ 60 h 104"/>
                <a:gd name="T88" fmla="*/ 67 w 119"/>
                <a:gd name="T89" fmla="*/ 56 h 104"/>
                <a:gd name="T90" fmla="*/ 63 w 119"/>
                <a:gd name="T91" fmla="*/ 49 h 104"/>
                <a:gd name="T92" fmla="*/ 59 w 119"/>
                <a:gd name="T93" fmla="*/ 41 h 104"/>
                <a:gd name="T94" fmla="*/ 41 w 119"/>
                <a:gd name="T95" fmla="*/ 41 h 104"/>
                <a:gd name="T96" fmla="*/ 37 w 119"/>
                <a:gd name="T97" fmla="*/ 49 h 104"/>
                <a:gd name="T98" fmla="*/ 30 w 119"/>
                <a:gd name="T99" fmla="*/ 52 h 104"/>
                <a:gd name="T100" fmla="*/ 26 w 119"/>
                <a:gd name="T101" fmla="*/ 52 h 104"/>
                <a:gd name="T102" fmla="*/ 19 w 119"/>
                <a:gd name="T103" fmla="*/ 45 h 104"/>
                <a:gd name="T104" fmla="*/ 15 w 119"/>
                <a:gd name="T105" fmla="*/ 45 h 104"/>
                <a:gd name="T106" fmla="*/ 15 w 119"/>
                <a:gd name="T107" fmla="*/ 41 h 104"/>
                <a:gd name="T108" fmla="*/ 11 w 119"/>
                <a:gd name="T109" fmla="*/ 41 h 104"/>
                <a:gd name="T110" fmla="*/ 7 w 119"/>
                <a:gd name="T111" fmla="*/ 41 h 104"/>
                <a:gd name="T112" fmla="*/ 4 w 119"/>
                <a:gd name="T113" fmla="*/ 30 h 104"/>
                <a:gd name="T114" fmla="*/ 0 w 119"/>
                <a:gd name="T115" fmla="*/ 26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19" h="104">
                  <a:moveTo>
                    <a:pt x="0" y="26"/>
                  </a:moveTo>
                  <a:lnTo>
                    <a:pt x="4" y="23"/>
                  </a:lnTo>
                  <a:lnTo>
                    <a:pt x="7" y="23"/>
                  </a:lnTo>
                  <a:lnTo>
                    <a:pt x="11" y="19"/>
                  </a:lnTo>
                  <a:lnTo>
                    <a:pt x="15" y="19"/>
                  </a:lnTo>
                  <a:lnTo>
                    <a:pt x="19" y="19"/>
                  </a:lnTo>
                  <a:lnTo>
                    <a:pt x="19" y="15"/>
                  </a:lnTo>
                  <a:lnTo>
                    <a:pt x="19" y="12"/>
                  </a:lnTo>
                  <a:lnTo>
                    <a:pt x="19" y="8"/>
                  </a:lnTo>
                  <a:lnTo>
                    <a:pt x="19" y="4"/>
                  </a:lnTo>
                  <a:lnTo>
                    <a:pt x="19" y="0"/>
                  </a:lnTo>
                  <a:lnTo>
                    <a:pt x="19" y="0"/>
                  </a:lnTo>
                  <a:lnTo>
                    <a:pt x="30" y="0"/>
                  </a:lnTo>
                  <a:lnTo>
                    <a:pt x="37" y="4"/>
                  </a:lnTo>
                  <a:lnTo>
                    <a:pt x="41" y="4"/>
                  </a:lnTo>
                  <a:lnTo>
                    <a:pt x="44" y="4"/>
                  </a:lnTo>
                  <a:lnTo>
                    <a:pt x="52" y="8"/>
                  </a:lnTo>
                  <a:lnTo>
                    <a:pt x="52" y="4"/>
                  </a:lnTo>
                  <a:lnTo>
                    <a:pt x="56" y="8"/>
                  </a:lnTo>
                  <a:lnTo>
                    <a:pt x="59" y="8"/>
                  </a:lnTo>
                  <a:lnTo>
                    <a:pt x="63" y="8"/>
                  </a:lnTo>
                  <a:lnTo>
                    <a:pt x="63" y="12"/>
                  </a:lnTo>
                  <a:lnTo>
                    <a:pt x="63" y="12"/>
                  </a:lnTo>
                  <a:lnTo>
                    <a:pt x="67" y="12"/>
                  </a:lnTo>
                  <a:lnTo>
                    <a:pt x="70" y="12"/>
                  </a:lnTo>
                  <a:lnTo>
                    <a:pt x="74" y="12"/>
                  </a:lnTo>
                  <a:lnTo>
                    <a:pt x="78" y="12"/>
                  </a:lnTo>
                  <a:lnTo>
                    <a:pt x="81" y="12"/>
                  </a:lnTo>
                  <a:lnTo>
                    <a:pt x="81" y="12"/>
                  </a:lnTo>
                  <a:lnTo>
                    <a:pt x="85" y="8"/>
                  </a:lnTo>
                  <a:lnTo>
                    <a:pt x="89" y="8"/>
                  </a:lnTo>
                  <a:lnTo>
                    <a:pt x="93" y="8"/>
                  </a:lnTo>
                  <a:lnTo>
                    <a:pt x="96" y="8"/>
                  </a:lnTo>
                  <a:lnTo>
                    <a:pt x="96" y="8"/>
                  </a:lnTo>
                  <a:lnTo>
                    <a:pt x="96" y="8"/>
                  </a:lnTo>
                  <a:lnTo>
                    <a:pt x="100" y="12"/>
                  </a:lnTo>
                  <a:lnTo>
                    <a:pt x="104" y="15"/>
                  </a:lnTo>
                  <a:lnTo>
                    <a:pt x="104" y="19"/>
                  </a:lnTo>
                  <a:lnTo>
                    <a:pt x="104" y="19"/>
                  </a:lnTo>
                  <a:lnTo>
                    <a:pt x="107" y="19"/>
                  </a:lnTo>
                  <a:lnTo>
                    <a:pt x="107" y="23"/>
                  </a:lnTo>
                  <a:lnTo>
                    <a:pt x="104" y="26"/>
                  </a:lnTo>
                  <a:lnTo>
                    <a:pt x="104" y="30"/>
                  </a:lnTo>
                  <a:lnTo>
                    <a:pt x="107" y="30"/>
                  </a:lnTo>
                  <a:lnTo>
                    <a:pt x="107" y="26"/>
                  </a:lnTo>
                  <a:lnTo>
                    <a:pt x="111" y="26"/>
                  </a:lnTo>
                  <a:lnTo>
                    <a:pt x="111" y="30"/>
                  </a:lnTo>
                  <a:lnTo>
                    <a:pt x="111" y="30"/>
                  </a:lnTo>
                  <a:lnTo>
                    <a:pt x="111" y="34"/>
                  </a:lnTo>
                  <a:lnTo>
                    <a:pt x="115" y="34"/>
                  </a:lnTo>
                  <a:lnTo>
                    <a:pt x="119" y="34"/>
                  </a:lnTo>
                  <a:lnTo>
                    <a:pt x="119" y="38"/>
                  </a:lnTo>
                  <a:lnTo>
                    <a:pt x="115" y="38"/>
                  </a:lnTo>
                  <a:lnTo>
                    <a:pt x="111" y="41"/>
                  </a:lnTo>
                  <a:lnTo>
                    <a:pt x="111" y="41"/>
                  </a:lnTo>
                  <a:lnTo>
                    <a:pt x="111" y="41"/>
                  </a:lnTo>
                  <a:lnTo>
                    <a:pt x="111" y="49"/>
                  </a:lnTo>
                  <a:lnTo>
                    <a:pt x="111" y="52"/>
                  </a:lnTo>
                  <a:lnTo>
                    <a:pt x="111" y="56"/>
                  </a:lnTo>
                  <a:lnTo>
                    <a:pt x="111" y="60"/>
                  </a:lnTo>
                  <a:lnTo>
                    <a:pt x="115" y="60"/>
                  </a:lnTo>
                  <a:lnTo>
                    <a:pt x="115" y="64"/>
                  </a:lnTo>
                  <a:lnTo>
                    <a:pt x="111" y="64"/>
                  </a:lnTo>
                  <a:lnTo>
                    <a:pt x="111" y="64"/>
                  </a:lnTo>
                  <a:lnTo>
                    <a:pt x="111" y="67"/>
                  </a:lnTo>
                  <a:lnTo>
                    <a:pt x="111" y="71"/>
                  </a:lnTo>
                  <a:lnTo>
                    <a:pt x="115" y="71"/>
                  </a:lnTo>
                  <a:lnTo>
                    <a:pt x="115" y="75"/>
                  </a:lnTo>
                  <a:lnTo>
                    <a:pt x="107" y="82"/>
                  </a:lnTo>
                  <a:lnTo>
                    <a:pt x="107" y="82"/>
                  </a:lnTo>
                  <a:lnTo>
                    <a:pt x="104" y="86"/>
                  </a:lnTo>
                  <a:lnTo>
                    <a:pt x="107" y="90"/>
                  </a:lnTo>
                  <a:lnTo>
                    <a:pt x="104" y="93"/>
                  </a:lnTo>
                  <a:lnTo>
                    <a:pt x="100" y="97"/>
                  </a:lnTo>
                  <a:lnTo>
                    <a:pt x="104" y="97"/>
                  </a:lnTo>
                  <a:lnTo>
                    <a:pt x="78" y="104"/>
                  </a:lnTo>
                  <a:lnTo>
                    <a:pt x="70" y="101"/>
                  </a:lnTo>
                  <a:lnTo>
                    <a:pt x="67" y="101"/>
                  </a:lnTo>
                  <a:lnTo>
                    <a:pt x="63" y="97"/>
                  </a:lnTo>
                  <a:lnTo>
                    <a:pt x="63" y="93"/>
                  </a:lnTo>
                  <a:lnTo>
                    <a:pt x="63" y="93"/>
                  </a:lnTo>
                  <a:lnTo>
                    <a:pt x="63" y="93"/>
                  </a:lnTo>
                  <a:lnTo>
                    <a:pt x="70" y="86"/>
                  </a:lnTo>
                  <a:lnTo>
                    <a:pt x="70" y="67"/>
                  </a:lnTo>
                  <a:lnTo>
                    <a:pt x="70" y="67"/>
                  </a:lnTo>
                  <a:lnTo>
                    <a:pt x="70" y="64"/>
                  </a:lnTo>
                  <a:lnTo>
                    <a:pt x="70" y="64"/>
                  </a:lnTo>
                  <a:lnTo>
                    <a:pt x="70" y="60"/>
                  </a:lnTo>
                  <a:lnTo>
                    <a:pt x="70" y="60"/>
                  </a:lnTo>
                  <a:lnTo>
                    <a:pt x="67" y="56"/>
                  </a:lnTo>
                  <a:lnTo>
                    <a:pt x="70" y="52"/>
                  </a:lnTo>
                  <a:lnTo>
                    <a:pt x="63" y="49"/>
                  </a:lnTo>
                  <a:lnTo>
                    <a:pt x="63" y="45"/>
                  </a:lnTo>
                  <a:lnTo>
                    <a:pt x="59" y="41"/>
                  </a:lnTo>
                  <a:lnTo>
                    <a:pt x="48" y="41"/>
                  </a:lnTo>
                  <a:lnTo>
                    <a:pt x="41" y="41"/>
                  </a:lnTo>
                  <a:lnTo>
                    <a:pt x="41" y="45"/>
                  </a:lnTo>
                  <a:lnTo>
                    <a:pt x="37" y="49"/>
                  </a:lnTo>
                  <a:lnTo>
                    <a:pt x="37" y="52"/>
                  </a:lnTo>
                  <a:lnTo>
                    <a:pt x="30" y="52"/>
                  </a:lnTo>
                  <a:lnTo>
                    <a:pt x="30" y="52"/>
                  </a:lnTo>
                  <a:lnTo>
                    <a:pt x="26" y="52"/>
                  </a:lnTo>
                  <a:lnTo>
                    <a:pt x="22" y="49"/>
                  </a:lnTo>
                  <a:lnTo>
                    <a:pt x="19" y="45"/>
                  </a:lnTo>
                  <a:lnTo>
                    <a:pt x="15" y="45"/>
                  </a:lnTo>
                  <a:lnTo>
                    <a:pt x="15" y="45"/>
                  </a:lnTo>
                  <a:lnTo>
                    <a:pt x="15" y="41"/>
                  </a:lnTo>
                  <a:lnTo>
                    <a:pt x="15" y="41"/>
                  </a:lnTo>
                  <a:lnTo>
                    <a:pt x="15" y="38"/>
                  </a:lnTo>
                  <a:lnTo>
                    <a:pt x="11" y="41"/>
                  </a:lnTo>
                  <a:lnTo>
                    <a:pt x="11" y="41"/>
                  </a:lnTo>
                  <a:lnTo>
                    <a:pt x="7" y="41"/>
                  </a:lnTo>
                  <a:lnTo>
                    <a:pt x="4" y="34"/>
                  </a:lnTo>
                  <a:lnTo>
                    <a:pt x="4" y="30"/>
                  </a:lnTo>
                  <a:lnTo>
                    <a:pt x="0" y="26"/>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4" name="Freeform 122"/>
            <p:cNvSpPr>
              <a:spLocks noEditPoints="1"/>
            </p:cNvSpPr>
            <p:nvPr/>
          </p:nvSpPr>
          <p:spPr bwMode="auto">
            <a:xfrm>
              <a:off x="4588275" y="4016534"/>
              <a:ext cx="78821" cy="90778"/>
            </a:xfrm>
            <a:custGeom>
              <a:avLst/>
              <a:gdLst>
                <a:gd name="T0" fmla="*/ 11 w 44"/>
                <a:gd name="T1" fmla="*/ 45 h 52"/>
                <a:gd name="T2" fmla="*/ 11 w 44"/>
                <a:gd name="T3" fmla="*/ 41 h 52"/>
                <a:gd name="T4" fmla="*/ 11 w 44"/>
                <a:gd name="T5" fmla="*/ 41 h 52"/>
                <a:gd name="T6" fmla="*/ 7 w 44"/>
                <a:gd name="T7" fmla="*/ 41 h 52"/>
                <a:gd name="T8" fmla="*/ 7 w 44"/>
                <a:gd name="T9" fmla="*/ 41 h 52"/>
                <a:gd name="T10" fmla="*/ 7 w 44"/>
                <a:gd name="T11" fmla="*/ 41 h 52"/>
                <a:gd name="T12" fmla="*/ 11 w 44"/>
                <a:gd name="T13" fmla="*/ 45 h 52"/>
                <a:gd name="T14" fmla="*/ 11 w 44"/>
                <a:gd name="T15" fmla="*/ 45 h 52"/>
                <a:gd name="T16" fmla="*/ 11 w 44"/>
                <a:gd name="T17" fmla="*/ 45 h 52"/>
                <a:gd name="T18" fmla="*/ 4 w 44"/>
                <a:gd name="T19" fmla="*/ 11 h 52"/>
                <a:gd name="T20" fmla="*/ 4 w 44"/>
                <a:gd name="T21" fmla="*/ 11 h 52"/>
                <a:gd name="T22" fmla="*/ 11 w 44"/>
                <a:gd name="T23" fmla="*/ 11 h 52"/>
                <a:gd name="T24" fmla="*/ 11 w 44"/>
                <a:gd name="T25" fmla="*/ 8 h 52"/>
                <a:gd name="T26" fmla="*/ 15 w 44"/>
                <a:gd name="T27" fmla="*/ 4 h 52"/>
                <a:gd name="T28" fmla="*/ 15 w 44"/>
                <a:gd name="T29" fmla="*/ 0 h 52"/>
                <a:gd name="T30" fmla="*/ 22 w 44"/>
                <a:gd name="T31" fmla="*/ 0 h 52"/>
                <a:gd name="T32" fmla="*/ 33 w 44"/>
                <a:gd name="T33" fmla="*/ 0 h 52"/>
                <a:gd name="T34" fmla="*/ 37 w 44"/>
                <a:gd name="T35" fmla="*/ 4 h 52"/>
                <a:gd name="T36" fmla="*/ 37 w 44"/>
                <a:gd name="T37" fmla="*/ 8 h 52"/>
                <a:gd name="T38" fmla="*/ 44 w 44"/>
                <a:gd name="T39" fmla="*/ 11 h 52"/>
                <a:gd name="T40" fmla="*/ 41 w 44"/>
                <a:gd name="T41" fmla="*/ 15 h 52"/>
                <a:gd name="T42" fmla="*/ 44 w 44"/>
                <a:gd name="T43" fmla="*/ 19 h 52"/>
                <a:gd name="T44" fmla="*/ 44 w 44"/>
                <a:gd name="T45" fmla="*/ 19 h 52"/>
                <a:gd name="T46" fmla="*/ 44 w 44"/>
                <a:gd name="T47" fmla="*/ 23 h 52"/>
                <a:gd name="T48" fmla="*/ 44 w 44"/>
                <a:gd name="T49" fmla="*/ 23 h 52"/>
                <a:gd name="T50" fmla="*/ 44 w 44"/>
                <a:gd name="T51" fmla="*/ 26 h 52"/>
                <a:gd name="T52" fmla="*/ 44 w 44"/>
                <a:gd name="T53" fmla="*/ 26 h 52"/>
                <a:gd name="T54" fmla="*/ 44 w 44"/>
                <a:gd name="T55" fmla="*/ 45 h 52"/>
                <a:gd name="T56" fmla="*/ 37 w 44"/>
                <a:gd name="T57" fmla="*/ 52 h 52"/>
                <a:gd name="T58" fmla="*/ 33 w 44"/>
                <a:gd name="T59" fmla="*/ 49 h 52"/>
                <a:gd name="T60" fmla="*/ 30 w 44"/>
                <a:gd name="T61" fmla="*/ 49 h 52"/>
                <a:gd name="T62" fmla="*/ 18 w 44"/>
                <a:gd name="T63" fmla="*/ 45 h 52"/>
                <a:gd name="T64" fmla="*/ 15 w 44"/>
                <a:gd name="T65" fmla="*/ 45 h 52"/>
                <a:gd name="T66" fmla="*/ 15 w 44"/>
                <a:gd name="T67" fmla="*/ 45 h 52"/>
                <a:gd name="T68" fmla="*/ 15 w 44"/>
                <a:gd name="T69" fmla="*/ 41 h 52"/>
                <a:gd name="T70" fmla="*/ 11 w 44"/>
                <a:gd name="T71" fmla="*/ 37 h 52"/>
                <a:gd name="T72" fmla="*/ 15 w 44"/>
                <a:gd name="T73" fmla="*/ 37 h 52"/>
                <a:gd name="T74" fmla="*/ 15 w 44"/>
                <a:gd name="T75" fmla="*/ 37 h 52"/>
                <a:gd name="T76" fmla="*/ 11 w 44"/>
                <a:gd name="T77" fmla="*/ 37 h 52"/>
                <a:gd name="T78" fmla="*/ 7 w 44"/>
                <a:gd name="T79" fmla="*/ 34 h 52"/>
                <a:gd name="T80" fmla="*/ 7 w 44"/>
                <a:gd name="T81" fmla="*/ 30 h 52"/>
                <a:gd name="T82" fmla="*/ 4 w 44"/>
                <a:gd name="T83" fmla="*/ 26 h 52"/>
                <a:gd name="T84" fmla="*/ 0 w 44"/>
                <a:gd name="T85" fmla="*/ 26 h 52"/>
                <a:gd name="T86" fmla="*/ 0 w 44"/>
                <a:gd name="T87" fmla="*/ 23 h 52"/>
                <a:gd name="T88" fmla="*/ 4 w 44"/>
                <a:gd name="T89" fmla="*/ 19 h 52"/>
                <a:gd name="T90" fmla="*/ 0 w 44"/>
                <a:gd name="T91" fmla="*/ 19 h 52"/>
                <a:gd name="T92" fmla="*/ 0 w 44"/>
                <a:gd name="T93" fmla="*/ 15 h 52"/>
                <a:gd name="T94" fmla="*/ 4 w 44"/>
                <a:gd name="T95" fmla="*/ 11 h 52"/>
                <a:gd name="T96" fmla="*/ 4 w 44"/>
                <a:gd name="T97" fmla="*/ 11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44" h="52">
                  <a:moveTo>
                    <a:pt x="11" y="45"/>
                  </a:moveTo>
                  <a:lnTo>
                    <a:pt x="11" y="41"/>
                  </a:lnTo>
                  <a:lnTo>
                    <a:pt x="11" y="41"/>
                  </a:lnTo>
                  <a:lnTo>
                    <a:pt x="7" y="41"/>
                  </a:lnTo>
                  <a:lnTo>
                    <a:pt x="7" y="41"/>
                  </a:lnTo>
                  <a:lnTo>
                    <a:pt x="7" y="41"/>
                  </a:lnTo>
                  <a:lnTo>
                    <a:pt x="11" y="45"/>
                  </a:lnTo>
                  <a:lnTo>
                    <a:pt x="11" y="45"/>
                  </a:lnTo>
                  <a:lnTo>
                    <a:pt x="11" y="45"/>
                  </a:lnTo>
                  <a:close/>
                  <a:moveTo>
                    <a:pt x="4" y="11"/>
                  </a:moveTo>
                  <a:lnTo>
                    <a:pt x="4" y="11"/>
                  </a:lnTo>
                  <a:lnTo>
                    <a:pt x="11" y="11"/>
                  </a:lnTo>
                  <a:lnTo>
                    <a:pt x="11" y="8"/>
                  </a:lnTo>
                  <a:lnTo>
                    <a:pt x="15" y="4"/>
                  </a:lnTo>
                  <a:lnTo>
                    <a:pt x="15" y="0"/>
                  </a:lnTo>
                  <a:lnTo>
                    <a:pt x="22" y="0"/>
                  </a:lnTo>
                  <a:lnTo>
                    <a:pt x="33" y="0"/>
                  </a:lnTo>
                  <a:lnTo>
                    <a:pt x="37" y="4"/>
                  </a:lnTo>
                  <a:lnTo>
                    <a:pt x="37" y="8"/>
                  </a:lnTo>
                  <a:lnTo>
                    <a:pt x="44" y="11"/>
                  </a:lnTo>
                  <a:lnTo>
                    <a:pt x="41" y="15"/>
                  </a:lnTo>
                  <a:lnTo>
                    <a:pt x="44" y="19"/>
                  </a:lnTo>
                  <a:lnTo>
                    <a:pt x="44" y="19"/>
                  </a:lnTo>
                  <a:lnTo>
                    <a:pt x="44" y="23"/>
                  </a:lnTo>
                  <a:lnTo>
                    <a:pt x="44" y="23"/>
                  </a:lnTo>
                  <a:lnTo>
                    <a:pt x="44" y="26"/>
                  </a:lnTo>
                  <a:lnTo>
                    <a:pt x="44" y="26"/>
                  </a:lnTo>
                  <a:lnTo>
                    <a:pt x="44" y="45"/>
                  </a:lnTo>
                  <a:lnTo>
                    <a:pt x="37" y="52"/>
                  </a:lnTo>
                  <a:lnTo>
                    <a:pt x="33" y="49"/>
                  </a:lnTo>
                  <a:lnTo>
                    <a:pt x="30" y="49"/>
                  </a:lnTo>
                  <a:lnTo>
                    <a:pt x="18" y="45"/>
                  </a:lnTo>
                  <a:lnTo>
                    <a:pt x="15" y="45"/>
                  </a:lnTo>
                  <a:lnTo>
                    <a:pt x="15" y="45"/>
                  </a:lnTo>
                  <a:lnTo>
                    <a:pt x="15" y="41"/>
                  </a:lnTo>
                  <a:lnTo>
                    <a:pt x="11" y="37"/>
                  </a:lnTo>
                  <a:lnTo>
                    <a:pt x="15" y="37"/>
                  </a:lnTo>
                  <a:lnTo>
                    <a:pt x="15" y="37"/>
                  </a:lnTo>
                  <a:lnTo>
                    <a:pt x="11" y="37"/>
                  </a:lnTo>
                  <a:lnTo>
                    <a:pt x="7" y="34"/>
                  </a:lnTo>
                  <a:lnTo>
                    <a:pt x="7" y="30"/>
                  </a:lnTo>
                  <a:lnTo>
                    <a:pt x="4" y="26"/>
                  </a:lnTo>
                  <a:lnTo>
                    <a:pt x="0" y="26"/>
                  </a:lnTo>
                  <a:lnTo>
                    <a:pt x="0" y="23"/>
                  </a:lnTo>
                  <a:lnTo>
                    <a:pt x="4" y="19"/>
                  </a:lnTo>
                  <a:lnTo>
                    <a:pt x="0" y="19"/>
                  </a:lnTo>
                  <a:lnTo>
                    <a:pt x="0" y="15"/>
                  </a:lnTo>
                  <a:lnTo>
                    <a:pt x="4" y="11"/>
                  </a:lnTo>
                  <a:lnTo>
                    <a:pt x="4"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5" name="Freeform 123"/>
            <p:cNvSpPr/>
            <p:nvPr/>
          </p:nvSpPr>
          <p:spPr bwMode="auto">
            <a:xfrm>
              <a:off x="4642019" y="4056686"/>
              <a:ext cx="118232" cy="109981"/>
            </a:xfrm>
            <a:custGeom>
              <a:avLst/>
              <a:gdLst>
                <a:gd name="T0" fmla="*/ 0 w 66"/>
                <a:gd name="T1" fmla="*/ 26 h 63"/>
                <a:gd name="T2" fmla="*/ 0 w 66"/>
                <a:gd name="T3" fmla="*/ 26 h 63"/>
                <a:gd name="T4" fmla="*/ 3 w 66"/>
                <a:gd name="T5" fmla="*/ 22 h 63"/>
                <a:gd name="T6" fmla="*/ 7 w 66"/>
                <a:gd name="T7" fmla="*/ 18 h 63"/>
                <a:gd name="T8" fmla="*/ 11 w 66"/>
                <a:gd name="T9" fmla="*/ 14 h 63"/>
                <a:gd name="T10" fmla="*/ 11 w 66"/>
                <a:gd name="T11" fmla="*/ 14 h 63"/>
                <a:gd name="T12" fmla="*/ 11 w 66"/>
                <a:gd name="T13" fmla="*/ 11 h 63"/>
                <a:gd name="T14" fmla="*/ 14 w 66"/>
                <a:gd name="T15" fmla="*/ 7 h 63"/>
                <a:gd name="T16" fmla="*/ 14 w 66"/>
                <a:gd name="T17" fmla="*/ 7 h 63"/>
                <a:gd name="T18" fmla="*/ 14 w 66"/>
                <a:gd name="T19" fmla="*/ 3 h 63"/>
                <a:gd name="T20" fmla="*/ 18 w 66"/>
                <a:gd name="T21" fmla="*/ 0 h 63"/>
                <a:gd name="T22" fmla="*/ 18 w 66"/>
                <a:gd name="T23" fmla="*/ 3 h 63"/>
                <a:gd name="T24" fmla="*/ 25 w 66"/>
                <a:gd name="T25" fmla="*/ 0 h 63"/>
                <a:gd name="T26" fmla="*/ 29 w 66"/>
                <a:gd name="T27" fmla="*/ 0 h 63"/>
                <a:gd name="T28" fmla="*/ 33 w 66"/>
                <a:gd name="T29" fmla="*/ 3 h 63"/>
                <a:gd name="T30" fmla="*/ 37 w 66"/>
                <a:gd name="T31" fmla="*/ 7 h 63"/>
                <a:gd name="T32" fmla="*/ 33 w 66"/>
                <a:gd name="T33" fmla="*/ 11 h 63"/>
                <a:gd name="T34" fmla="*/ 33 w 66"/>
                <a:gd name="T35" fmla="*/ 14 h 63"/>
                <a:gd name="T36" fmla="*/ 37 w 66"/>
                <a:gd name="T37" fmla="*/ 18 h 63"/>
                <a:gd name="T38" fmla="*/ 40 w 66"/>
                <a:gd name="T39" fmla="*/ 18 h 63"/>
                <a:gd name="T40" fmla="*/ 44 w 66"/>
                <a:gd name="T41" fmla="*/ 14 h 63"/>
                <a:gd name="T42" fmla="*/ 48 w 66"/>
                <a:gd name="T43" fmla="*/ 14 h 63"/>
                <a:gd name="T44" fmla="*/ 48 w 66"/>
                <a:gd name="T45" fmla="*/ 18 h 63"/>
                <a:gd name="T46" fmla="*/ 51 w 66"/>
                <a:gd name="T47" fmla="*/ 18 h 63"/>
                <a:gd name="T48" fmla="*/ 48 w 66"/>
                <a:gd name="T49" fmla="*/ 22 h 63"/>
                <a:gd name="T50" fmla="*/ 51 w 66"/>
                <a:gd name="T51" fmla="*/ 26 h 63"/>
                <a:gd name="T52" fmla="*/ 48 w 66"/>
                <a:gd name="T53" fmla="*/ 29 h 63"/>
                <a:gd name="T54" fmla="*/ 44 w 66"/>
                <a:gd name="T55" fmla="*/ 33 h 63"/>
                <a:gd name="T56" fmla="*/ 48 w 66"/>
                <a:gd name="T57" fmla="*/ 33 h 63"/>
                <a:gd name="T58" fmla="*/ 48 w 66"/>
                <a:gd name="T59" fmla="*/ 37 h 63"/>
                <a:gd name="T60" fmla="*/ 51 w 66"/>
                <a:gd name="T61" fmla="*/ 33 h 63"/>
                <a:gd name="T62" fmla="*/ 51 w 66"/>
                <a:gd name="T63" fmla="*/ 33 h 63"/>
                <a:gd name="T64" fmla="*/ 55 w 66"/>
                <a:gd name="T65" fmla="*/ 37 h 63"/>
                <a:gd name="T66" fmla="*/ 59 w 66"/>
                <a:gd name="T67" fmla="*/ 37 h 63"/>
                <a:gd name="T68" fmla="*/ 59 w 66"/>
                <a:gd name="T69" fmla="*/ 37 h 63"/>
                <a:gd name="T70" fmla="*/ 59 w 66"/>
                <a:gd name="T71" fmla="*/ 40 h 63"/>
                <a:gd name="T72" fmla="*/ 63 w 66"/>
                <a:gd name="T73" fmla="*/ 40 h 63"/>
                <a:gd name="T74" fmla="*/ 66 w 66"/>
                <a:gd name="T75" fmla="*/ 40 h 63"/>
                <a:gd name="T76" fmla="*/ 66 w 66"/>
                <a:gd name="T77" fmla="*/ 44 h 63"/>
                <a:gd name="T78" fmla="*/ 63 w 66"/>
                <a:gd name="T79" fmla="*/ 48 h 63"/>
                <a:gd name="T80" fmla="*/ 66 w 66"/>
                <a:gd name="T81" fmla="*/ 48 h 63"/>
                <a:gd name="T82" fmla="*/ 63 w 66"/>
                <a:gd name="T83" fmla="*/ 51 h 63"/>
                <a:gd name="T84" fmla="*/ 63 w 66"/>
                <a:gd name="T85" fmla="*/ 51 h 63"/>
                <a:gd name="T86" fmla="*/ 63 w 66"/>
                <a:gd name="T87" fmla="*/ 55 h 63"/>
                <a:gd name="T88" fmla="*/ 63 w 66"/>
                <a:gd name="T89" fmla="*/ 59 h 63"/>
                <a:gd name="T90" fmla="*/ 63 w 66"/>
                <a:gd name="T91" fmla="*/ 63 h 63"/>
                <a:gd name="T92" fmla="*/ 63 w 66"/>
                <a:gd name="T93" fmla="*/ 63 h 63"/>
                <a:gd name="T94" fmla="*/ 48 w 66"/>
                <a:gd name="T95" fmla="*/ 59 h 63"/>
                <a:gd name="T96" fmla="*/ 37 w 66"/>
                <a:gd name="T97" fmla="*/ 51 h 63"/>
                <a:gd name="T98" fmla="*/ 33 w 66"/>
                <a:gd name="T99" fmla="*/ 51 h 63"/>
                <a:gd name="T100" fmla="*/ 22 w 66"/>
                <a:gd name="T101" fmla="*/ 40 h 63"/>
                <a:gd name="T102" fmla="*/ 14 w 66"/>
                <a:gd name="T103" fmla="*/ 37 h 63"/>
                <a:gd name="T104" fmla="*/ 11 w 66"/>
                <a:gd name="T105" fmla="*/ 37 h 63"/>
                <a:gd name="T106" fmla="*/ 7 w 66"/>
                <a:gd name="T107" fmla="*/ 33 h 63"/>
                <a:gd name="T108" fmla="*/ 7 w 66"/>
                <a:gd name="T109" fmla="*/ 29 h 63"/>
                <a:gd name="T110" fmla="*/ 7 w 66"/>
                <a:gd name="T111" fmla="*/ 29 h 63"/>
                <a:gd name="T112" fmla="*/ 3 w 66"/>
                <a:gd name="T113" fmla="*/ 26 h 63"/>
                <a:gd name="T114" fmla="*/ 0 w 66"/>
                <a:gd name="T115" fmla="*/ 26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66" h="63">
                  <a:moveTo>
                    <a:pt x="0" y="26"/>
                  </a:moveTo>
                  <a:lnTo>
                    <a:pt x="0" y="26"/>
                  </a:lnTo>
                  <a:lnTo>
                    <a:pt x="3" y="22"/>
                  </a:lnTo>
                  <a:lnTo>
                    <a:pt x="7" y="18"/>
                  </a:lnTo>
                  <a:lnTo>
                    <a:pt x="11" y="14"/>
                  </a:lnTo>
                  <a:lnTo>
                    <a:pt x="11" y="14"/>
                  </a:lnTo>
                  <a:lnTo>
                    <a:pt x="11" y="11"/>
                  </a:lnTo>
                  <a:lnTo>
                    <a:pt x="14" y="7"/>
                  </a:lnTo>
                  <a:lnTo>
                    <a:pt x="14" y="7"/>
                  </a:lnTo>
                  <a:lnTo>
                    <a:pt x="14" y="3"/>
                  </a:lnTo>
                  <a:lnTo>
                    <a:pt x="18" y="0"/>
                  </a:lnTo>
                  <a:lnTo>
                    <a:pt x="18" y="3"/>
                  </a:lnTo>
                  <a:lnTo>
                    <a:pt x="25" y="0"/>
                  </a:lnTo>
                  <a:lnTo>
                    <a:pt x="29" y="0"/>
                  </a:lnTo>
                  <a:lnTo>
                    <a:pt x="33" y="3"/>
                  </a:lnTo>
                  <a:lnTo>
                    <a:pt x="37" y="7"/>
                  </a:lnTo>
                  <a:lnTo>
                    <a:pt x="33" y="11"/>
                  </a:lnTo>
                  <a:lnTo>
                    <a:pt x="33" y="14"/>
                  </a:lnTo>
                  <a:lnTo>
                    <a:pt x="37" y="18"/>
                  </a:lnTo>
                  <a:lnTo>
                    <a:pt x="40" y="18"/>
                  </a:lnTo>
                  <a:lnTo>
                    <a:pt x="44" y="14"/>
                  </a:lnTo>
                  <a:lnTo>
                    <a:pt x="48" y="14"/>
                  </a:lnTo>
                  <a:lnTo>
                    <a:pt x="48" y="18"/>
                  </a:lnTo>
                  <a:lnTo>
                    <a:pt x="51" y="18"/>
                  </a:lnTo>
                  <a:lnTo>
                    <a:pt x="48" y="22"/>
                  </a:lnTo>
                  <a:lnTo>
                    <a:pt x="51" y="26"/>
                  </a:lnTo>
                  <a:lnTo>
                    <a:pt x="48" y="29"/>
                  </a:lnTo>
                  <a:lnTo>
                    <a:pt x="44" y="33"/>
                  </a:lnTo>
                  <a:lnTo>
                    <a:pt x="48" y="33"/>
                  </a:lnTo>
                  <a:lnTo>
                    <a:pt x="48" y="37"/>
                  </a:lnTo>
                  <a:lnTo>
                    <a:pt x="51" y="33"/>
                  </a:lnTo>
                  <a:lnTo>
                    <a:pt x="51" y="33"/>
                  </a:lnTo>
                  <a:lnTo>
                    <a:pt x="55" y="37"/>
                  </a:lnTo>
                  <a:lnTo>
                    <a:pt x="59" y="37"/>
                  </a:lnTo>
                  <a:lnTo>
                    <a:pt x="59" y="37"/>
                  </a:lnTo>
                  <a:lnTo>
                    <a:pt x="59" y="40"/>
                  </a:lnTo>
                  <a:lnTo>
                    <a:pt x="63" y="40"/>
                  </a:lnTo>
                  <a:lnTo>
                    <a:pt x="66" y="40"/>
                  </a:lnTo>
                  <a:lnTo>
                    <a:pt x="66" y="44"/>
                  </a:lnTo>
                  <a:lnTo>
                    <a:pt x="63" y="48"/>
                  </a:lnTo>
                  <a:lnTo>
                    <a:pt x="66" y="48"/>
                  </a:lnTo>
                  <a:lnTo>
                    <a:pt x="63" y="51"/>
                  </a:lnTo>
                  <a:lnTo>
                    <a:pt x="63" y="51"/>
                  </a:lnTo>
                  <a:lnTo>
                    <a:pt x="63" y="55"/>
                  </a:lnTo>
                  <a:lnTo>
                    <a:pt x="63" y="59"/>
                  </a:lnTo>
                  <a:lnTo>
                    <a:pt x="63" y="63"/>
                  </a:lnTo>
                  <a:lnTo>
                    <a:pt x="63" y="63"/>
                  </a:lnTo>
                  <a:lnTo>
                    <a:pt x="48" y="59"/>
                  </a:lnTo>
                  <a:lnTo>
                    <a:pt x="37" y="51"/>
                  </a:lnTo>
                  <a:lnTo>
                    <a:pt x="33" y="51"/>
                  </a:lnTo>
                  <a:lnTo>
                    <a:pt x="22" y="40"/>
                  </a:lnTo>
                  <a:lnTo>
                    <a:pt x="14" y="37"/>
                  </a:lnTo>
                  <a:lnTo>
                    <a:pt x="11" y="37"/>
                  </a:lnTo>
                  <a:lnTo>
                    <a:pt x="7" y="33"/>
                  </a:lnTo>
                  <a:lnTo>
                    <a:pt x="7" y="29"/>
                  </a:lnTo>
                  <a:lnTo>
                    <a:pt x="7" y="29"/>
                  </a:lnTo>
                  <a:lnTo>
                    <a:pt x="3" y="26"/>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6" name="Freeform 124"/>
            <p:cNvSpPr/>
            <p:nvPr/>
          </p:nvSpPr>
          <p:spPr bwMode="auto">
            <a:xfrm>
              <a:off x="4720838" y="3997330"/>
              <a:ext cx="186304" cy="174572"/>
            </a:xfrm>
            <a:custGeom>
              <a:avLst/>
              <a:gdLst>
                <a:gd name="T0" fmla="*/ 19 w 104"/>
                <a:gd name="T1" fmla="*/ 97 h 100"/>
                <a:gd name="T2" fmla="*/ 19 w 104"/>
                <a:gd name="T3" fmla="*/ 89 h 100"/>
                <a:gd name="T4" fmla="*/ 19 w 104"/>
                <a:gd name="T5" fmla="*/ 85 h 100"/>
                <a:gd name="T6" fmla="*/ 19 w 104"/>
                <a:gd name="T7" fmla="*/ 82 h 100"/>
                <a:gd name="T8" fmla="*/ 22 w 104"/>
                <a:gd name="T9" fmla="*/ 74 h 100"/>
                <a:gd name="T10" fmla="*/ 15 w 104"/>
                <a:gd name="T11" fmla="*/ 74 h 100"/>
                <a:gd name="T12" fmla="*/ 15 w 104"/>
                <a:gd name="T13" fmla="*/ 71 h 100"/>
                <a:gd name="T14" fmla="*/ 7 w 104"/>
                <a:gd name="T15" fmla="*/ 67 h 100"/>
                <a:gd name="T16" fmla="*/ 4 w 104"/>
                <a:gd name="T17" fmla="*/ 71 h 100"/>
                <a:gd name="T18" fmla="*/ 0 w 104"/>
                <a:gd name="T19" fmla="*/ 67 h 100"/>
                <a:gd name="T20" fmla="*/ 7 w 104"/>
                <a:gd name="T21" fmla="*/ 60 h 100"/>
                <a:gd name="T22" fmla="*/ 7 w 104"/>
                <a:gd name="T23" fmla="*/ 52 h 100"/>
                <a:gd name="T24" fmla="*/ 15 w 104"/>
                <a:gd name="T25" fmla="*/ 45 h 100"/>
                <a:gd name="T26" fmla="*/ 11 w 104"/>
                <a:gd name="T27" fmla="*/ 41 h 100"/>
                <a:gd name="T28" fmla="*/ 11 w 104"/>
                <a:gd name="T29" fmla="*/ 34 h 100"/>
                <a:gd name="T30" fmla="*/ 15 w 104"/>
                <a:gd name="T31" fmla="*/ 34 h 100"/>
                <a:gd name="T32" fmla="*/ 11 w 104"/>
                <a:gd name="T33" fmla="*/ 30 h 100"/>
                <a:gd name="T34" fmla="*/ 11 w 104"/>
                <a:gd name="T35" fmla="*/ 22 h 100"/>
                <a:gd name="T36" fmla="*/ 11 w 104"/>
                <a:gd name="T37" fmla="*/ 11 h 100"/>
                <a:gd name="T38" fmla="*/ 11 w 104"/>
                <a:gd name="T39" fmla="*/ 11 h 100"/>
                <a:gd name="T40" fmla="*/ 22 w 104"/>
                <a:gd name="T41" fmla="*/ 4 h 100"/>
                <a:gd name="T42" fmla="*/ 26 w 104"/>
                <a:gd name="T43" fmla="*/ 8 h 100"/>
                <a:gd name="T44" fmla="*/ 37 w 104"/>
                <a:gd name="T45" fmla="*/ 4 h 100"/>
                <a:gd name="T46" fmla="*/ 41 w 104"/>
                <a:gd name="T47" fmla="*/ 4 h 100"/>
                <a:gd name="T48" fmla="*/ 44 w 104"/>
                <a:gd name="T49" fmla="*/ 4 h 100"/>
                <a:gd name="T50" fmla="*/ 52 w 104"/>
                <a:gd name="T51" fmla="*/ 8 h 100"/>
                <a:gd name="T52" fmla="*/ 56 w 104"/>
                <a:gd name="T53" fmla="*/ 0 h 100"/>
                <a:gd name="T54" fmla="*/ 67 w 104"/>
                <a:gd name="T55" fmla="*/ 8 h 100"/>
                <a:gd name="T56" fmla="*/ 70 w 104"/>
                <a:gd name="T57" fmla="*/ 8 h 100"/>
                <a:gd name="T58" fmla="*/ 78 w 104"/>
                <a:gd name="T59" fmla="*/ 11 h 100"/>
                <a:gd name="T60" fmla="*/ 85 w 104"/>
                <a:gd name="T61" fmla="*/ 15 h 100"/>
                <a:gd name="T62" fmla="*/ 93 w 104"/>
                <a:gd name="T63" fmla="*/ 11 h 100"/>
                <a:gd name="T64" fmla="*/ 96 w 104"/>
                <a:gd name="T65" fmla="*/ 15 h 100"/>
                <a:gd name="T66" fmla="*/ 100 w 104"/>
                <a:gd name="T67" fmla="*/ 15 h 100"/>
                <a:gd name="T68" fmla="*/ 100 w 104"/>
                <a:gd name="T69" fmla="*/ 22 h 100"/>
                <a:gd name="T70" fmla="*/ 104 w 104"/>
                <a:gd name="T71" fmla="*/ 30 h 100"/>
                <a:gd name="T72" fmla="*/ 104 w 104"/>
                <a:gd name="T73" fmla="*/ 37 h 100"/>
                <a:gd name="T74" fmla="*/ 100 w 104"/>
                <a:gd name="T75" fmla="*/ 41 h 100"/>
                <a:gd name="T76" fmla="*/ 93 w 104"/>
                <a:gd name="T77" fmla="*/ 52 h 100"/>
                <a:gd name="T78" fmla="*/ 93 w 104"/>
                <a:gd name="T79" fmla="*/ 56 h 100"/>
                <a:gd name="T80" fmla="*/ 93 w 104"/>
                <a:gd name="T81" fmla="*/ 63 h 100"/>
                <a:gd name="T82" fmla="*/ 89 w 104"/>
                <a:gd name="T83" fmla="*/ 67 h 100"/>
                <a:gd name="T84" fmla="*/ 93 w 104"/>
                <a:gd name="T85" fmla="*/ 74 h 100"/>
                <a:gd name="T86" fmla="*/ 100 w 104"/>
                <a:gd name="T87" fmla="*/ 78 h 100"/>
                <a:gd name="T88" fmla="*/ 100 w 104"/>
                <a:gd name="T89" fmla="*/ 85 h 100"/>
                <a:gd name="T90" fmla="*/ 93 w 104"/>
                <a:gd name="T91" fmla="*/ 85 h 100"/>
                <a:gd name="T92" fmla="*/ 93 w 104"/>
                <a:gd name="T93" fmla="*/ 82 h 100"/>
                <a:gd name="T94" fmla="*/ 89 w 104"/>
                <a:gd name="T95" fmla="*/ 89 h 100"/>
                <a:gd name="T96" fmla="*/ 70 w 104"/>
                <a:gd name="T97" fmla="*/ 85 h 100"/>
                <a:gd name="T98" fmla="*/ 44 w 104"/>
                <a:gd name="T99" fmla="*/ 89 h 100"/>
                <a:gd name="T100" fmla="*/ 33 w 104"/>
                <a:gd name="T101" fmla="*/ 93 h 100"/>
                <a:gd name="T102" fmla="*/ 26 w 104"/>
                <a:gd name="T103" fmla="*/ 93 h 100"/>
                <a:gd name="T104" fmla="*/ 19 w 104"/>
                <a:gd name="T105" fmla="*/ 97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04" h="100">
                  <a:moveTo>
                    <a:pt x="19" y="97"/>
                  </a:moveTo>
                  <a:lnTo>
                    <a:pt x="19" y="97"/>
                  </a:lnTo>
                  <a:lnTo>
                    <a:pt x="19" y="93"/>
                  </a:lnTo>
                  <a:lnTo>
                    <a:pt x="19" y="89"/>
                  </a:lnTo>
                  <a:lnTo>
                    <a:pt x="19" y="85"/>
                  </a:lnTo>
                  <a:lnTo>
                    <a:pt x="19" y="85"/>
                  </a:lnTo>
                  <a:lnTo>
                    <a:pt x="22" y="82"/>
                  </a:lnTo>
                  <a:lnTo>
                    <a:pt x="19" y="82"/>
                  </a:lnTo>
                  <a:lnTo>
                    <a:pt x="22" y="78"/>
                  </a:lnTo>
                  <a:lnTo>
                    <a:pt x="22" y="74"/>
                  </a:lnTo>
                  <a:lnTo>
                    <a:pt x="19" y="74"/>
                  </a:lnTo>
                  <a:lnTo>
                    <a:pt x="15" y="74"/>
                  </a:lnTo>
                  <a:lnTo>
                    <a:pt x="15" y="71"/>
                  </a:lnTo>
                  <a:lnTo>
                    <a:pt x="15" y="71"/>
                  </a:lnTo>
                  <a:lnTo>
                    <a:pt x="11" y="71"/>
                  </a:lnTo>
                  <a:lnTo>
                    <a:pt x="7" y="67"/>
                  </a:lnTo>
                  <a:lnTo>
                    <a:pt x="7" y="67"/>
                  </a:lnTo>
                  <a:lnTo>
                    <a:pt x="4" y="71"/>
                  </a:lnTo>
                  <a:lnTo>
                    <a:pt x="4" y="67"/>
                  </a:lnTo>
                  <a:lnTo>
                    <a:pt x="0" y="67"/>
                  </a:lnTo>
                  <a:lnTo>
                    <a:pt x="4" y="63"/>
                  </a:lnTo>
                  <a:lnTo>
                    <a:pt x="7" y="60"/>
                  </a:lnTo>
                  <a:lnTo>
                    <a:pt x="4" y="56"/>
                  </a:lnTo>
                  <a:lnTo>
                    <a:pt x="7" y="52"/>
                  </a:lnTo>
                  <a:lnTo>
                    <a:pt x="7" y="52"/>
                  </a:lnTo>
                  <a:lnTo>
                    <a:pt x="15" y="45"/>
                  </a:lnTo>
                  <a:lnTo>
                    <a:pt x="15" y="41"/>
                  </a:lnTo>
                  <a:lnTo>
                    <a:pt x="11" y="41"/>
                  </a:lnTo>
                  <a:lnTo>
                    <a:pt x="11" y="37"/>
                  </a:lnTo>
                  <a:lnTo>
                    <a:pt x="11" y="34"/>
                  </a:lnTo>
                  <a:lnTo>
                    <a:pt x="11" y="34"/>
                  </a:lnTo>
                  <a:lnTo>
                    <a:pt x="15" y="34"/>
                  </a:lnTo>
                  <a:lnTo>
                    <a:pt x="15" y="30"/>
                  </a:lnTo>
                  <a:lnTo>
                    <a:pt x="11" y="30"/>
                  </a:lnTo>
                  <a:lnTo>
                    <a:pt x="11" y="26"/>
                  </a:lnTo>
                  <a:lnTo>
                    <a:pt x="11" y="22"/>
                  </a:lnTo>
                  <a:lnTo>
                    <a:pt x="11" y="19"/>
                  </a:lnTo>
                  <a:lnTo>
                    <a:pt x="11" y="11"/>
                  </a:lnTo>
                  <a:lnTo>
                    <a:pt x="11" y="11"/>
                  </a:lnTo>
                  <a:lnTo>
                    <a:pt x="11" y="11"/>
                  </a:lnTo>
                  <a:lnTo>
                    <a:pt x="15" y="8"/>
                  </a:lnTo>
                  <a:lnTo>
                    <a:pt x="22" y="4"/>
                  </a:lnTo>
                  <a:lnTo>
                    <a:pt x="22" y="4"/>
                  </a:lnTo>
                  <a:lnTo>
                    <a:pt x="26" y="8"/>
                  </a:lnTo>
                  <a:lnTo>
                    <a:pt x="33" y="8"/>
                  </a:lnTo>
                  <a:lnTo>
                    <a:pt x="37" y="4"/>
                  </a:lnTo>
                  <a:lnTo>
                    <a:pt x="37" y="4"/>
                  </a:lnTo>
                  <a:lnTo>
                    <a:pt x="41" y="4"/>
                  </a:lnTo>
                  <a:lnTo>
                    <a:pt x="44" y="4"/>
                  </a:lnTo>
                  <a:lnTo>
                    <a:pt x="44" y="4"/>
                  </a:lnTo>
                  <a:lnTo>
                    <a:pt x="44" y="8"/>
                  </a:lnTo>
                  <a:lnTo>
                    <a:pt x="52" y="8"/>
                  </a:lnTo>
                  <a:lnTo>
                    <a:pt x="56" y="4"/>
                  </a:lnTo>
                  <a:lnTo>
                    <a:pt x="56" y="0"/>
                  </a:lnTo>
                  <a:lnTo>
                    <a:pt x="63" y="4"/>
                  </a:lnTo>
                  <a:lnTo>
                    <a:pt x="67" y="8"/>
                  </a:lnTo>
                  <a:lnTo>
                    <a:pt x="70" y="8"/>
                  </a:lnTo>
                  <a:lnTo>
                    <a:pt x="70" y="8"/>
                  </a:lnTo>
                  <a:lnTo>
                    <a:pt x="74" y="8"/>
                  </a:lnTo>
                  <a:lnTo>
                    <a:pt x="78" y="11"/>
                  </a:lnTo>
                  <a:lnTo>
                    <a:pt x="78" y="11"/>
                  </a:lnTo>
                  <a:lnTo>
                    <a:pt x="85" y="15"/>
                  </a:lnTo>
                  <a:lnTo>
                    <a:pt x="89" y="15"/>
                  </a:lnTo>
                  <a:lnTo>
                    <a:pt x="93" y="11"/>
                  </a:lnTo>
                  <a:lnTo>
                    <a:pt x="93" y="11"/>
                  </a:lnTo>
                  <a:lnTo>
                    <a:pt x="96" y="15"/>
                  </a:lnTo>
                  <a:lnTo>
                    <a:pt x="100" y="15"/>
                  </a:lnTo>
                  <a:lnTo>
                    <a:pt x="100" y="15"/>
                  </a:lnTo>
                  <a:lnTo>
                    <a:pt x="100" y="22"/>
                  </a:lnTo>
                  <a:lnTo>
                    <a:pt x="100" y="22"/>
                  </a:lnTo>
                  <a:lnTo>
                    <a:pt x="100" y="26"/>
                  </a:lnTo>
                  <a:lnTo>
                    <a:pt x="104" y="30"/>
                  </a:lnTo>
                  <a:lnTo>
                    <a:pt x="104" y="34"/>
                  </a:lnTo>
                  <a:lnTo>
                    <a:pt x="104" y="37"/>
                  </a:lnTo>
                  <a:lnTo>
                    <a:pt x="104" y="37"/>
                  </a:lnTo>
                  <a:lnTo>
                    <a:pt x="100" y="41"/>
                  </a:lnTo>
                  <a:lnTo>
                    <a:pt x="93" y="48"/>
                  </a:lnTo>
                  <a:lnTo>
                    <a:pt x="93" y="52"/>
                  </a:lnTo>
                  <a:lnTo>
                    <a:pt x="93" y="52"/>
                  </a:lnTo>
                  <a:lnTo>
                    <a:pt x="93" y="56"/>
                  </a:lnTo>
                  <a:lnTo>
                    <a:pt x="93" y="60"/>
                  </a:lnTo>
                  <a:lnTo>
                    <a:pt x="93" y="63"/>
                  </a:lnTo>
                  <a:lnTo>
                    <a:pt x="89" y="67"/>
                  </a:lnTo>
                  <a:lnTo>
                    <a:pt x="89" y="67"/>
                  </a:lnTo>
                  <a:lnTo>
                    <a:pt x="93" y="67"/>
                  </a:lnTo>
                  <a:lnTo>
                    <a:pt x="93" y="74"/>
                  </a:lnTo>
                  <a:lnTo>
                    <a:pt x="96" y="78"/>
                  </a:lnTo>
                  <a:lnTo>
                    <a:pt x="100" y="78"/>
                  </a:lnTo>
                  <a:lnTo>
                    <a:pt x="100" y="82"/>
                  </a:lnTo>
                  <a:lnTo>
                    <a:pt x="100" y="85"/>
                  </a:lnTo>
                  <a:lnTo>
                    <a:pt x="96" y="85"/>
                  </a:lnTo>
                  <a:lnTo>
                    <a:pt x="93" y="85"/>
                  </a:lnTo>
                  <a:lnTo>
                    <a:pt x="93" y="85"/>
                  </a:lnTo>
                  <a:lnTo>
                    <a:pt x="93" y="82"/>
                  </a:lnTo>
                  <a:lnTo>
                    <a:pt x="89" y="85"/>
                  </a:lnTo>
                  <a:lnTo>
                    <a:pt x="89" y="89"/>
                  </a:lnTo>
                  <a:lnTo>
                    <a:pt x="78" y="85"/>
                  </a:lnTo>
                  <a:lnTo>
                    <a:pt x="70" y="85"/>
                  </a:lnTo>
                  <a:lnTo>
                    <a:pt x="48" y="85"/>
                  </a:lnTo>
                  <a:lnTo>
                    <a:pt x="44" y="89"/>
                  </a:lnTo>
                  <a:lnTo>
                    <a:pt x="44" y="89"/>
                  </a:lnTo>
                  <a:lnTo>
                    <a:pt x="33" y="93"/>
                  </a:lnTo>
                  <a:lnTo>
                    <a:pt x="30" y="93"/>
                  </a:lnTo>
                  <a:lnTo>
                    <a:pt x="26" y="93"/>
                  </a:lnTo>
                  <a:lnTo>
                    <a:pt x="22" y="100"/>
                  </a:lnTo>
                  <a:lnTo>
                    <a:pt x="19" y="9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7" name="Freeform 125"/>
            <p:cNvSpPr/>
            <p:nvPr/>
          </p:nvSpPr>
          <p:spPr bwMode="auto">
            <a:xfrm>
              <a:off x="4880273" y="3985112"/>
              <a:ext cx="125397" cy="174572"/>
            </a:xfrm>
            <a:custGeom>
              <a:avLst/>
              <a:gdLst>
                <a:gd name="T0" fmla="*/ 4 w 70"/>
                <a:gd name="T1" fmla="*/ 92 h 100"/>
                <a:gd name="T2" fmla="*/ 11 w 70"/>
                <a:gd name="T3" fmla="*/ 92 h 100"/>
                <a:gd name="T4" fmla="*/ 11 w 70"/>
                <a:gd name="T5" fmla="*/ 85 h 100"/>
                <a:gd name="T6" fmla="*/ 4 w 70"/>
                <a:gd name="T7" fmla="*/ 81 h 100"/>
                <a:gd name="T8" fmla="*/ 0 w 70"/>
                <a:gd name="T9" fmla="*/ 74 h 100"/>
                <a:gd name="T10" fmla="*/ 4 w 70"/>
                <a:gd name="T11" fmla="*/ 70 h 100"/>
                <a:gd name="T12" fmla="*/ 4 w 70"/>
                <a:gd name="T13" fmla="*/ 63 h 100"/>
                <a:gd name="T14" fmla="*/ 4 w 70"/>
                <a:gd name="T15" fmla="*/ 59 h 100"/>
                <a:gd name="T16" fmla="*/ 11 w 70"/>
                <a:gd name="T17" fmla="*/ 48 h 100"/>
                <a:gd name="T18" fmla="*/ 15 w 70"/>
                <a:gd name="T19" fmla="*/ 44 h 100"/>
                <a:gd name="T20" fmla="*/ 15 w 70"/>
                <a:gd name="T21" fmla="*/ 37 h 100"/>
                <a:gd name="T22" fmla="*/ 11 w 70"/>
                <a:gd name="T23" fmla="*/ 29 h 100"/>
                <a:gd name="T24" fmla="*/ 11 w 70"/>
                <a:gd name="T25" fmla="*/ 22 h 100"/>
                <a:gd name="T26" fmla="*/ 7 w 70"/>
                <a:gd name="T27" fmla="*/ 15 h 100"/>
                <a:gd name="T28" fmla="*/ 7 w 70"/>
                <a:gd name="T29" fmla="*/ 7 h 100"/>
                <a:gd name="T30" fmla="*/ 11 w 70"/>
                <a:gd name="T31" fmla="*/ 3 h 100"/>
                <a:gd name="T32" fmla="*/ 26 w 70"/>
                <a:gd name="T33" fmla="*/ 3 h 100"/>
                <a:gd name="T34" fmla="*/ 41 w 70"/>
                <a:gd name="T35" fmla="*/ 3 h 100"/>
                <a:gd name="T36" fmla="*/ 48 w 70"/>
                <a:gd name="T37" fmla="*/ 0 h 100"/>
                <a:gd name="T38" fmla="*/ 52 w 70"/>
                <a:gd name="T39" fmla="*/ 3 h 100"/>
                <a:gd name="T40" fmla="*/ 52 w 70"/>
                <a:gd name="T41" fmla="*/ 7 h 100"/>
                <a:gd name="T42" fmla="*/ 59 w 70"/>
                <a:gd name="T43" fmla="*/ 15 h 100"/>
                <a:gd name="T44" fmla="*/ 59 w 70"/>
                <a:gd name="T45" fmla="*/ 18 h 100"/>
                <a:gd name="T46" fmla="*/ 63 w 70"/>
                <a:gd name="T47" fmla="*/ 26 h 100"/>
                <a:gd name="T48" fmla="*/ 63 w 70"/>
                <a:gd name="T49" fmla="*/ 33 h 100"/>
                <a:gd name="T50" fmla="*/ 63 w 70"/>
                <a:gd name="T51" fmla="*/ 37 h 100"/>
                <a:gd name="T52" fmla="*/ 63 w 70"/>
                <a:gd name="T53" fmla="*/ 41 h 100"/>
                <a:gd name="T54" fmla="*/ 63 w 70"/>
                <a:gd name="T55" fmla="*/ 44 h 100"/>
                <a:gd name="T56" fmla="*/ 63 w 70"/>
                <a:gd name="T57" fmla="*/ 52 h 100"/>
                <a:gd name="T58" fmla="*/ 63 w 70"/>
                <a:gd name="T59" fmla="*/ 63 h 100"/>
                <a:gd name="T60" fmla="*/ 63 w 70"/>
                <a:gd name="T61" fmla="*/ 70 h 100"/>
                <a:gd name="T62" fmla="*/ 63 w 70"/>
                <a:gd name="T63" fmla="*/ 78 h 100"/>
                <a:gd name="T64" fmla="*/ 67 w 70"/>
                <a:gd name="T65" fmla="*/ 78 h 100"/>
                <a:gd name="T66" fmla="*/ 63 w 70"/>
                <a:gd name="T67" fmla="*/ 81 h 100"/>
                <a:gd name="T68" fmla="*/ 44 w 70"/>
                <a:gd name="T69" fmla="*/ 92 h 100"/>
                <a:gd name="T70" fmla="*/ 22 w 70"/>
                <a:gd name="T71" fmla="*/ 100 h 100"/>
                <a:gd name="T72" fmla="*/ 4 w 70"/>
                <a:gd name="T73" fmla="*/ 96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70" h="100">
                  <a:moveTo>
                    <a:pt x="4" y="92"/>
                  </a:moveTo>
                  <a:lnTo>
                    <a:pt x="4" y="92"/>
                  </a:lnTo>
                  <a:lnTo>
                    <a:pt x="7" y="92"/>
                  </a:lnTo>
                  <a:lnTo>
                    <a:pt x="11" y="92"/>
                  </a:lnTo>
                  <a:lnTo>
                    <a:pt x="11" y="89"/>
                  </a:lnTo>
                  <a:lnTo>
                    <a:pt x="11" y="85"/>
                  </a:lnTo>
                  <a:lnTo>
                    <a:pt x="7" y="85"/>
                  </a:lnTo>
                  <a:lnTo>
                    <a:pt x="4" y="81"/>
                  </a:lnTo>
                  <a:lnTo>
                    <a:pt x="4" y="74"/>
                  </a:lnTo>
                  <a:lnTo>
                    <a:pt x="0" y="74"/>
                  </a:lnTo>
                  <a:lnTo>
                    <a:pt x="0" y="74"/>
                  </a:lnTo>
                  <a:lnTo>
                    <a:pt x="4" y="70"/>
                  </a:lnTo>
                  <a:lnTo>
                    <a:pt x="4" y="67"/>
                  </a:lnTo>
                  <a:lnTo>
                    <a:pt x="4" y="63"/>
                  </a:lnTo>
                  <a:lnTo>
                    <a:pt x="4" y="59"/>
                  </a:lnTo>
                  <a:lnTo>
                    <a:pt x="4" y="59"/>
                  </a:lnTo>
                  <a:lnTo>
                    <a:pt x="4" y="55"/>
                  </a:lnTo>
                  <a:lnTo>
                    <a:pt x="11" y="48"/>
                  </a:lnTo>
                  <a:lnTo>
                    <a:pt x="15" y="44"/>
                  </a:lnTo>
                  <a:lnTo>
                    <a:pt x="15" y="44"/>
                  </a:lnTo>
                  <a:lnTo>
                    <a:pt x="15" y="41"/>
                  </a:lnTo>
                  <a:lnTo>
                    <a:pt x="15" y="37"/>
                  </a:lnTo>
                  <a:lnTo>
                    <a:pt x="11" y="33"/>
                  </a:lnTo>
                  <a:lnTo>
                    <a:pt x="11" y="29"/>
                  </a:lnTo>
                  <a:lnTo>
                    <a:pt x="11" y="29"/>
                  </a:lnTo>
                  <a:lnTo>
                    <a:pt x="11" y="22"/>
                  </a:lnTo>
                  <a:lnTo>
                    <a:pt x="11" y="18"/>
                  </a:lnTo>
                  <a:lnTo>
                    <a:pt x="7" y="15"/>
                  </a:lnTo>
                  <a:lnTo>
                    <a:pt x="7" y="11"/>
                  </a:lnTo>
                  <a:lnTo>
                    <a:pt x="7" y="7"/>
                  </a:lnTo>
                  <a:lnTo>
                    <a:pt x="7" y="3"/>
                  </a:lnTo>
                  <a:lnTo>
                    <a:pt x="11" y="3"/>
                  </a:lnTo>
                  <a:lnTo>
                    <a:pt x="26" y="3"/>
                  </a:lnTo>
                  <a:lnTo>
                    <a:pt x="26" y="3"/>
                  </a:lnTo>
                  <a:lnTo>
                    <a:pt x="33" y="3"/>
                  </a:lnTo>
                  <a:lnTo>
                    <a:pt x="41" y="3"/>
                  </a:lnTo>
                  <a:lnTo>
                    <a:pt x="44" y="3"/>
                  </a:lnTo>
                  <a:lnTo>
                    <a:pt x="48" y="0"/>
                  </a:lnTo>
                  <a:lnTo>
                    <a:pt x="48" y="0"/>
                  </a:lnTo>
                  <a:lnTo>
                    <a:pt x="52" y="3"/>
                  </a:lnTo>
                  <a:lnTo>
                    <a:pt x="52" y="7"/>
                  </a:lnTo>
                  <a:lnTo>
                    <a:pt x="52" y="7"/>
                  </a:lnTo>
                  <a:lnTo>
                    <a:pt x="55" y="11"/>
                  </a:lnTo>
                  <a:lnTo>
                    <a:pt x="59" y="15"/>
                  </a:lnTo>
                  <a:lnTo>
                    <a:pt x="59" y="15"/>
                  </a:lnTo>
                  <a:lnTo>
                    <a:pt x="59" y="18"/>
                  </a:lnTo>
                  <a:lnTo>
                    <a:pt x="59" y="26"/>
                  </a:lnTo>
                  <a:lnTo>
                    <a:pt x="63" y="26"/>
                  </a:lnTo>
                  <a:lnTo>
                    <a:pt x="63" y="26"/>
                  </a:lnTo>
                  <a:lnTo>
                    <a:pt x="63" y="33"/>
                  </a:lnTo>
                  <a:lnTo>
                    <a:pt x="63" y="33"/>
                  </a:lnTo>
                  <a:lnTo>
                    <a:pt x="63" y="37"/>
                  </a:lnTo>
                  <a:lnTo>
                    <a:pt x="63" y="37"/>
                  </a:lnTo>
                  <a:lnTo>
                    <a:pt x="63" y="41"/>
                  </a:lnTo>
                  <a:lnTo>
                    <a:pt x="63" y="41"/>
                  </a:lnTo>
                  <a:lnTo>
                    <a:pt x="63" y="44"/>
                  </a:lnTo>
                  <a:lnTo>
                    <a:pt x="63" y="48"/>
                  </a:lnTo>
                  <a:lnTo>
                    <a:pt x="63" y="52"/>
                  </a:lnTo>
                  <a:lnTo>
                    <a:pt x="67" y="59"/>
                  </a:lnTo>
                  <a:lnTo>
                    <a:pt x="63" y="63"/>
                  </a:lnTo>
                  <a:lnTo>
                    <a:pt x="63" y="67"/>
                  </a:lnTo>
                  <a:lnTo>
                    <a:pt x="63" y="70"/>
                  </a:lnTo>
                  <a:lnTo>
                    <a:pt x="63" y="74"/>
                  </a:lnTo>
                  <a:lnTo>
                    <a:pt x="63" y="78"/>
                  </a:lnTo>
                  <a:lnTo>
                    <a:pt x="67" y="78"/>
                  </a:lnTo>
                  <a:lnTo>
                    <a:pt x="67" y="78"/>
                  </a:lnTo>
                  <a:lnTo>
                    <a:pt x="70" y="81"/>
                  </a:lnTo>
                  <a:lnTo>
                    <a:pt x="63" y="81"/>
                  </a:lnTo>
                  <a:lnTo>
                    <a:pt x="52" y="85"/>
                  </a:lnTo>
                  <a:lnTo>
                    <a:pt x="44" y="92"/>
                  </a:lnTo>
                  <a:lnTo>
                    <a:pt x="33" y="92"/>
                  </a:lnTo>
                  <a:lnTo>
                    <a:pt x="22" y="100"/>
                  </a:lnTo>
                  <a:lnTo>
                    <a:pt x="15" y="96"/>
                  </a:lnTo>
                  <a:lnTo>
                    <a:pt x="4" y="96"/>
                  </a:lnTo>
                  <a:lnTo>
                    <a:pt x="4" y="9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8" name="Freeform 126"/>
            <p:cNvSpPr/>
            <p:nvPr/>
          </p:nvSpPr>
          <p:spPr bwMode="auto">
            <a:xfrm>
              <a:off x="4966258" y="3985112"/>
              <a:ext cx="59116" cy="141404"/>
            </a:xfrm>
            <a:custGeom>
              <a:avLst/>
              <a:gdLst>
                <a:gd name="T0" fmla="*/ 19 w 33"/>
                <a:gd name="T1" fmla="*/ 3 h 81"/>
                <a:gd name="T2" fmla="*/ 4 w 33"/>
                <a:gd name="T3" fmla="*/ 0 h 81"/>
                <a:gd name="T4" fmla="*/ 0 w 33"/>
                <a:gd name="T5" fmla="*/ 0 h 81"/>
                <a:gd name="T6" fmla="*/ 4 w 33"/>
                <a:gd name="T7" fmla="*/ 3 h 81"/>
                <a:gd name="T8" fmla="*/ 4 w 33"/>
                <a:gd name="T9" fmla="*/ 7 h 81"/>
                <a:gd name="T10" fmla="*/ 4 w 33"/>
                <a:gd name="T11" fmla="*/ 7 h 81"/>
                <a:gd name="T12" fmla="*/ 7 w 33"/>
                <a:gd name="T13" fmla="*/ 11 h 81"/>
                <a:gd name="T14" fmla="*/ 11 w 33"/>
                <a:gd name="T15" fmla="*/ 15 h 81"/>
                <a:gd name="T16" fmla="*/ 11 w 33"/>
                <a:gd name="T17" fmla="*/ 15 h 81"/>
                <a:gd name="T18" fmla="*/ 11 w 33"/>
                <a:gd name="T19" fmla="*/ 18 h 81"/>
                <a:gd name="T20" fmla="*/ 11 w 33"/>
                <a:gd name="T21" fmla="*/ 26 h 81"/>
                <a:gd name="T22" fmla="*/ 15 w 33"/>
                <a:gd name="T23" fmla="*/ 26 h 81"/>
                <a:gd name="T24" fmla="*/ 15 w 33"/>
                <a:gd name="T25" fmla="*/ 26 h 81"/>
                <a:gd name="T26" fmla="*/ 15 w 33"/>
                <a:gd name="T27" fmla="*/ 33 h 81"/>
                <a:gd name="T28" fmla="*/ 15 w 33"/>
                <a:gd name="T29" fmla="*/ 33 h 81"/>
                <a:gd name="T30" fmla="*/ 15 w 33"/>
                <a:gd name="T31" fmla="*/ 37 h 81"/>
                <a:gd name="T32" fmla="*/ 15 w 33"/>
                <a:gd name="T33" fmla="*/ 37 h 81"/>
                <a:gd name="T34" fmla="*/ 15 w 33"/>
                <a:gd name="T35" fmla="*/ 41 h 81"/>
                <a:gd name="T36" fmla="*/ 15 w 33"/>
                <a:gd name="T37" fmla="*/ 41 h 81"/>
                <a:gd name="T38" fmla="*/ 15 w 33"/>
                <a:gd name="T39" fmla="*/ 44 h 81"/>
                <a:gd name="T40" fmla="*/ 15 w 33"/>
                <a:gd name="T41" fmla="*/ 48 h 81"/>
                <a:gd name="T42" fmla="*/ 15 w 33"/>
                <a:gd name="T43" fmla="*/ 52 h 81"/>
                <a:gd name="T44" fmla="*/ 19 w 33"/>
                <a:gd name="T45" fmla="*/ 59 h 81"/>
                <a:gd name="T46" fmla="*/ 15 w 33"/>
                <a:gd name="T47" fmla="*/ 63 h 81"/>
                <a:gd name="T48" fmla="*/ 15 w 33"/>
                <a:gd name="T49" fmla="*/ 67 h 81"/>
                <a:gd name="T50" fmla="*/ 15 w 33"/>
                <a:gd name="T51" fmla="*/ 70 h 81"/>
                <a:gd name="T52" fmla="*/ 15 w 33"/>
                <a:gd name="T53" fmla="*/ 74 h 81"/>
                <a:gd name="T54" fmla="*/ 15 w 33"/>
                <a:gd name="T55" fmla="*/ 78 h 81"/>
                <a:gd name="T56" fmla="*/ 19 w 33"/>
                <a:gd name="T57" fmla="*/ 78 h 81"/>
                <a:gd name="T58" fmla="*/ 19 w 33"/>
                <a:gd name="T59" fmla="*/ 78 h 81"/>
                <a:gd name="T60" fmla="*/ 22 w 33"/>
                <a:gd name="T61" fmla="*/ 81 h 81"/>
                <a:gd name="T62" fmla="*/ 22 w 33"/>
                <a:gd name="T63" fmla="*/ 81 h 81"/>
                <a:gd name="T64" fmla="*/ 33 w 33"/>
                <a:gd name="T65" fmla="*/ 78 h 81"/>
                <a:gd name="T66" fmla="*/ 33 w 33"/>
                <a:gd name="T67" fmla="*/ 78 h 81"/>
                <a:gd name="T68" fmla="*/ 33 w 33"/>
                <a:gd name="T69" fmla="*/ 74 h 81"/>
                <a:gd name="T70" fmla="*/ 33 w 33"/>
                <a:gd name="T71" fmla="*/ 70 h 81"/>
                <a:gd name="T72" fmla="*/ 33 w 33"/>
                <a:gd name="T73" fmla="*/ 67 h 81"/>
                <a:gd name="T74" fmla="*/ 30 w 33"/>
                <a:gd name="T75" fmla="*/ 63 h 81"/>
                <a:gd name="T76" fmla="*/ 30 w 33"/>
                <a:gd name="T77" fmla="*/ 44 h 81"/>
                <a:gd name="T78" fmla="*/ 33 w 33"/>
                <a:gd name="T79" fmla="*/ 41 h 81"/>
                <a:gd name="T80" fmla="*/ 33 w 33"/>
                <a:gd name="T81" fmla="*/ 41 h 81"/>
                <a:gd name="T82" fmla="*/ 33 w 33"/>
                <a:gd name="T83" fmla="*/ 37 h 81"/>
                <a:gd name="T84" fmla="*/ 33 w 33"/>
                <a:gd name="T85" fmla="*/ 33 h 81"/>
                <a:gd name="T86" fmla="*/ 33 w 33"/>
                <a:gd name="T87" fmla="*/ 29 h 81"/>
                <a:gd name="T88" fmla="*/ 30 w 33"/>
                <a:gd name="T89" fmla="*/ 22 h 81"/>
                <a:gd name="T90" fmla="*/ 26 w 33"/>
                <a:gd name="T91" fmla="*/ 15 h 81"/>
                <a:gd name="T92" fmla="*/ 26 w 33"/>
                <a:gd name="T93" fmla="*/ 15 h 81"/>
                <a:gd name="T94" fmla="*/ 22 w 33"/>
                <a:gd name="T95" fmla="*/ 15 h 81"/>
                <a:gd name="T96" fmla="*/ 19 w 33"/>
                <a:gd name="T97" fmla="*/ 11 h 81"/>
                <a:gd name="T98" fmla="*/ 19 w 33"/>
                <a:gd name="T99" fmla="*/ 7 h 81"/>
                <a:gd name="T100" fmla="*/ 19 w 33"/>
                <a:gd name="T101" fmla="*/ 3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33" h="81">
                  <a:moveTo>
                    <a:pt x="19" y="3"/>
                  </a:moveTo>
                  <a:lnTo>
                    <a:pt x="4" y="0"/>
                  </a:lnTo>
                  <a:lnTo>
                    <a:pt x="0" y="0"/>
                  </a:lnTo>
                  <a:lnTo>
                    <a:pt x="4" y="3"/>
                  </a:lnTo>
                  <a:lnTo>
                    <a:pt x="4" y="7"/>
                  </a:lnTo>
                  <a:lnTo>
                    <a:pt x="4" y="7"/>
                  </a:lnTo>
                  <a:lnTo>
                    <a:pt x="7" y="11"/>
                  </a:lnTo>
                  <a:lnTo>
                    <a:pt x="11" y="15"/>
                  </a:lnTo>
                  <a:lnTo>
                    <a:pt x="11" y="15"/>
                  </a:lnTo>
                  <a:lnTo>
                    <a:pt x="11" y="18"/>
                  </a:lnTo>
                  <a:lnTo>
                    <a:pt x="11" y="26"/>
                  </a:lnTo>
                  <a:lnTo>
                    <a:pt x="15" y="26"/>
                  </a:lnTo>
                  <a:lnTo>
                    <a:pt x="15" y="26"/>
                  </a:lnTo>
                  <a:lnTo>
                    <a:pt x="15" y="33"/>
                  </a:lnTo>
                  <a:lnTo>
                    <a:pt x="15" y="33"/>
                  </a:lnTo>
                  <a:lnTo>
                    <a:pt x="15" y="37"/>
                  </a:lnTo>
                  <a:lnTo>
                    <a:pt x="15" y="37"/>
                  </a:lnTo>
                  <a:lnTo>
                    <a:pt x="15" y="41"/>
                  </a:lnTo>
                  <a:lnTo>
                    <a:pt x="15" y="41"/>
                  </a:lnTo>
                  <a:lnTo>
                    <a:pt x="15" y="44"/>
                  </a:lnTo>
                  <a:lnTo>
                    <a:pt x="15" y="48"/>
                  </a:lnTo>
                  <a:lnTo>
                    <a:pt x="15" y="52"/>
                  </a:lnTo>
                  <a:lnTo>
                    <a:pt x="19" y="59"/>
                  </a:lnTo>
                  <a:lnTo>
                    <a:pt x="15" y="63"/>
                  </a:lnTo>
                  <a:lnTo>
                    <a:pt x="15" y="67"/>
                  </a:lnTo>
                  <a:lnTo>
                    <a:pt x="15" y="70"/>
                  </a:lnTo>
                  <a:lnTo>
                    <a:pt x="15" y="74"/>
                  </a:lnTo>
                  <a:lnTo>
                    <a:pt x="15" y="78"/>
                  </a:lnTo>
                  <a:lnTo>
                    <a:pt x="19" y="78"/>
                  </a:lnTo>
                  <a:lnTo>
                    <a:pt x="19" y="78"/>
                  </a:lnTo>
                  <a:lnTo>
                    <a:pt x="22" y="81"/>
                  </a:lnTo>
                  <a:lnTo>
                    <a:pt x="22" y="81"/>
                  </a:lnTo>
                  <a:lnTo>
                    <a:pt x="33" y="78"/>
                  </a:lnTo>
                  <a:lnTo>
                    <a:pt x="33" y="78"/>
                  </a:lnTo>
                  <a:lnTo>
                    <a:pt x="33" y="74"/>
                  </a:lnTo>
                  <a:lnTo>
                    <a:pt x="33" y="70"/>
                  </a:lnTo>
                  <a:lnTo>
                    <a:pt x="33" y="67"/>
                  </a:lnTo>
                  <a:lnTo>
                    <a:pt x="30" y="63"/>
                  </a:lnTo>
                  <a:lnTo>
                    <a:pt x="30" y="44"/>
                  </a:lnTo>
                  <a:lnTo>
                    <a:pt x="33" y="41"/>
                  </a:lnTo>
                  <a:lnTo>
                    <a:pt x="33" y="41"/>
                  </a:lnTo>
                  <a:lnTo>
                    <a:pt x="33" y="37"/>
                  </a:lnTo>
                  <a:lnTo>
                    <a:pt x="33" y="33"/>
                  </a:lnTo>
                  <a:lnTo>
                    <a:pt x="33" y="29"/>
                  </a:lnTo>
                  <a:lnTo>
                    <a:pt x="30" y="22"/>
                  </a:lnTo>
                  <a:lnTo>
                    <a:pt x="26" y="15"/>
                  </a:lnTo>
                  <a:lnTo>
                    <a:pt x="26" y="15"/>
                  </a:lnTo>
                  <a:lnTo>
                    <a:pt x="22" y="15"/>
                  </a:lnTo>
                  <a:lnTo>
                    <a:pt x="19" y="11"/>
                  </a:lnTo>
                  <a:lnTo>
                    <a:pt x="19" y="7"/>
                  </a:lnTo>
                  <a:lnTo>
                    <a:pt x="19" y="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9" name="Freeform 127"/>
            <p:cNvSpPr/>
            <p:nvPr/>
          </p:nvSpPr>
          <p:spPr bwMode="auto">
            <a:xfrm>
              <a:off x="5000296" y="3951943"/>
              <a:ext cx="91362" cy="169336"/>
            </a:xfrm>
            <a:custGeom>
              <a:avLst/>
              <a:gdLst>
                <a:gd name="T0" fmla="*/ 25 w 51"/>
                <a:gd name="T1" fmla="*/ 8 h 97"/>
                <a:gd name="T2" fmla="*/ 18 w 51"/>
                <a:gd name="T3" fmla="*/ 11 h 97"/>
                <a:gd name="T4" fmla="*/ 11 w 51"/>
                <a:gd name="T5" fmla="*/ 11 h 97"/>
                <a:gd name="T6" fmla="*/ 7 w 51"/>
                <a:gd name="T7" fmla="*/ 15 h 97"/>
                <a:gd name="T8" fmla="*/ 7 w 51"/>
                <a:gd name="T9" fmla="*/ 22 h 97"/>
                <a:gd name="T10" fmla="*/ 0 w 51"/>
                <a:gd name="T11" fmla="*/ 26 h 97"/>
                <a:gd name="T12" fmla="*/ 3 w 51"/>
                <a:gd name="T13" fmla="*/ 34 h 97"/>
                <a:gd name="T14" fmla="*/ 7 w 51"/>
                <a:gd name="T15" fmla="*/ 34 h 97"/>
                <a:gd name="T16" fmla="*/ 14 w 51"/>
                <a:gd name="T17" fmla="*/ 48 h 97"/>
                <a:gd name="T18" fmla="*/ 14 w 51"/>
                <a:gd name="T19" fmla="*/ 56 h 97"/>
                <a:gd name="T20" fmla="*/ 14 w 51"/>
                <a:gd name="T21" fmla="*/ 60 h 97"/>
                <a:gd name="T22" fmla="*/ 11 w 51"/>
                <a:gd name="T23" fmla="*/ 82 h 97"/>
                <a:gd name="T24" fmla="*/ 14 w 51"/>
                <a:gd name="T25" fmla="*/ 89 h 97"/>
                <a:gd name="T26" fmla="*/ 14 w 51"/>
                <a:gd name="T27" fmla="*/ 97 h 97"/>
                <a:gd name="T28" fmla="*/ 33 w 51"/>
                <a:gd name="T29" fmla="*/ 93 h 97"/>
                <a:gd name="T30" fmla="*/ 33 w 51"/>
                <a:gd name="T31" fmla="*/ 89 h 97"/>
                <a:gd name="T32" fmla="*/ 33 w 51"/>
                <a:gd name="T33" fmla="*/ 78 h 97"/>
                <a:gd name="T34" fmla="*/ 33 w 51"/>
                <a:gd name="T35" fmla="*/ 71 h 97"/>
                <a:gd name="T36" fmla="*/ 33 w 51"/>
                <a:gd name="T37" fmla="*/ 67 h 97"/>
                <a:gd name="T38" fmla="*/ 33 w 51"/>
                <a:gd name="T39" fmla="*/ 67 h 97"/>
                <a:gd name="T40" fmla="*/ 33 w 51"/>
                <a:gd name="T41" fmla="*/ 63 h 97"/>
                <a:gd name="T42" fmla="*/ 33 w 51"/>
                <a:gd name="T43" fmla="*/ 56 h 97"/>
                <a:gd name="T44" fmla="*/ 33 w 51"/>
                <a:gd name="T45" fmla="*/ 52 h 97"/>
                <a:gd name="T46" fmla="*/ 37 w 51"/>
                <a:gd name="T47" fmla="*/ 52 h 97"/>
                <a:gd name="T48" fmla="*/ 40 w 51"/>
                <a:gd name="T49" fmla="*/ 48 h 97"/>
                <a:gd name="T50" fmla="*/ 44 w 51"/>
                <a:gd name="T51" fmla="*/ 41 h 97"/>
                <a:gd name="T52" fmla="*/ 48 w 51"/>
                <a:gd name="T53" fmla="*/ 41 h 97"/>
                <a:gd name="T54" fmla="*/ 44 w 51"/>
                <a:gd name="T55" fmla="*/ 34 h 97"/>
                <a:gd name="T56" fmla="*/ 48 w 51"/>
                <a:gd name="T57" fmla="*/ 30 h 97"/>
                <a:gd name="T58" fmla="*/ 51 w 51"/>
                <a:gd name="T59" fmla="*/ 30 h 97"/>
                <a:gd name="T60" fmla="*/ 48 w 51"/>
                <a:gd name="T61" fmla="*/ 19 h 97"/>
                <a:gd name="T62" fmla="*/ 44 w 51"/>
                <a:gd name="T63" fmla="*/ 15 h 97"/>
                <a:gd name="T64" fmla="*/ 44 w 51"/>
                <a:gd name="T65" fmla="*/ 11 h 97"/>
                <a:gd name="T66" fmla="*/ 37 w 51"/>
                <a:gd name="T67" fmla="*/ 8 h 97"/>
                <a:gd name="T68" fmla="*/ 29 w 51"/>
                <a:gd name="T69" fmla="*/ 0 h 97"/>
                <a:gd name="T70" fmla="*/ 29 w 51"/>
                <a:gd name="T71" fmla="*/ 4 h 97"/>
                <a:gd name="T72" fmla="*/ 25 w 51"/>
                <a:gd name="T73" fmla="*/ 4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1" h="97">
                  <a:moveTo>
                    <a:pt x="25" y="4"/>
                  </a:moveTo>
                  <a:lnTo>
                    <a:pt x="25" y="8"/>
                  </a:lnTo>
                  <a:lnTo>
                    <a:pt x="22" y="11"/>
                  </a:lnTo>
                  <a:lnTo>
                    <a:pt x="18" y="11"/>
                  </a:lnTo>
                  <a:lnTo>
                    <a:pt x="11" y="11"/>
                  </a:lnTo>
                  <a:lnTo>
                    <a:pt x="11" y="11"/>
                  </a:lnTo>
                  <a:lnTo>
                    <a:pt x="7" y="15"/>
                  </a:lnTo>
                  <a:lnTo>
                    <a:pt x="7" y="15"/>
                  </a:lnTo>
                  <a:lnTo>
                    <a:pt x="3" y="19"/>
                  </a:lnTo>
                  <a:lnTo>
                    <a:pt x="7" y="22"/>
                  </a:lnTo>
                  <a:lnTo>
                    <a:pt x="0" y="22"/>
                  </a:lnTo>
                  <a:lnTo>
                    <a:pt x="0" y="26"/>
                  </a:lnTo>
                  <a:lnTo>
                    <a:pt x="0" y="30"/>
                  </a:lnTo>
                  <a:lnTo>
                    <a:pt x="3" y="34"/>
                  </a:lnTo>
                  <a:lnTo>
                    <a:pt x="7" y="34"/>
                  </a:lnTo>
                  <a:lnTo>
                    <a:pt x="7" y="34"/>
                  </a:lnTo>
                  <a:lnTo>
                    <a:pt x="11" y="41"/>
                  </a:lnTo>
                  <a:lnTo>
                    <a:pt x="14" y="48"/>
                  </a:lnTo>
                  <a:lnTo>
                    <a:pt x="14" y="52"/>
                  </a:lnTo>
                  <a:lnTo>
                    <a:pt x="14" y="56"/>
                  </a:lnTo>
                  <a:lnTo>
                    <a:pt x="14" y="60"/>
                  </a:lnTo>
                  <a:lnTo>
                    <a:pt x="14" y="60"/>
                  </a:lnTo>
                  <a:lnTo>
                    <a:pt x="11" y="63"/>
                  </a:lnTo>
                  <a:lnTo>
                    <a:pt x="11" y="82"/>
                  </a:lnTo>
                  <a:lnTo>
                    <a:pt x="14" y="86"/>
                  </a:lnTo>
                  <a:lnTo>
                    <a:pt x="14" y="89"/>
                  </a:lnTo>
                  <a:lnTo>
                    <a:pt x="14" y="93"/>
                  </a:lnTo>
                  <a:lnTo>
                    <a:pt x="14" y="97"/>
                  </a:lnTo>
                  <a:lnTo>
                    <a:pt x="22" y="97"/>
                  </a:lnTo>
                  <a:lnTo>
                    <a:pt x="33" y="93"/>
                  </a:lnTo>
                  <a:lnTo>
                    <a:pt x="33" y="93"/>
                  </a:lnTo>
                  <a:lnTo>
                    <a:pt x="33" y="89"/>
                  </a:lnTo>
                  <a:lnTo>
                    <a:pt x="33" y="82"/>
                  </a:lnTo>
                  <a:lnTo>
                    <a:pt x="33" y="78"/>
                  </a:lnTo>
                  <a:lnTo>
                    <a:pt x="33" y="78"/>
                  </a:lnTo>
                  <a:lnTo>
                    <a:pt x="33" y="71"/>
                  </a:lnTo>
                  <a:lnTo>
                    <a:pt x="33" y="71"/>
                  </a:lnTo>
                  <a:lnTo>
                    <a:pt x="33" y="67"/>
                  </a:lnTo>
                  <a:lnTo>
                    <a:pt x="33" y="67"/>
                  </a:lnTo>
                  <a:lnTo>
                    <a:pt x="33" y="67"/>
                  </a:lnTo>
                  <a:lnTo>
                    <a:pt x="33" y="63"/>
                  </a:lnTo>
                  <a:lnTo>
                    <a:pt x="33" y="63"/>
                  </a:lnTo>
                  <a:lnTo>
                    <a:pt x="33" y="60"/>
                  </a:lnTo>
                  <a:lnTo>
                    <a:pt x="33" y="56"/>
                  </a:lnTo>
                  <a:lnTo>
                    <a:pt x="33" y="52"/>
                  </a:lnTo>
                  <a:lnTo>
                    <a:pt x="33" y="52"/>
                  </a:lnTo>
                  <a:lnTo>
                    <a:pt x="37" y="52"/>
                  </a:lnTo>
                  <a:lnTo>
                    <a:pt x="37" y="52"/>
                  </a:lnTo>
                  <a:lnTo>
                    <a:pt x="40" y="48"/>
                  </a:lnTo>
                  <a:lnTo>
                    <a:pt x="40" y="48"/>
                  </a:lnTo>
                  <a:lnTo>
                    <a:pt x="44" y="45"/>
                  </a:lnTo>
                  <a:lnTo>
                    <a:pt x="44" y="41"/>
                  </a:lnTo>
                  <a:lnTo>
                    <a:pt x="48" y="41"/>
                  </a:lnTo>
                  <a:lnTo>
                    <a:pt x="48" y="41"/>
                  </a:lnTo>
                  <a:lnTo>
                    <a:pt x="48" y="37"/>
                  </a:lnTo>
                  <a:lnTo>
                    <a:pt x="44" y="34"/>
                  </a:lnTo>
                  <a:lnTo>
                    <a:pt x="44" y="34"/>
                  </a:lnTo>
                  <a:lnTo>
                    <a:pt x="48" y="30"/>
                  </a:lnTo>
                  <a:lnTo>
                    <a:pt x="51" y="30"/>
                  </a:lnTo>
                  <a:lnTo>
                    <a:pt x="51" y="30"/>
                  </a:lnTo>
                  <a:lnTo>
                    <a:pt x="48" y="22"/>
                  </a:lnTo>
                  <a:lnTo>
                    <a:pt x="48" y="19"/>
                  </a:lnTo>
                  <a:lnTo>
                    <a:pt x="44" y="19"/>
                  </a:lnTo>
                  <a:lnTo>
                    <a:pt x="44" y="15"/>
                  </a:lnTo>
                  <a:lnTo>
                    <a:pt x="44" y="11"/>
                  </a:lnTo>
                  <a:lnTo>
                    <a:pt x="44" y="11"/>
                  </a:lnTo>
                  <a:lnTo>
                    <a:pt x="40" y="8"/>
                  </a:lnTo>
                  <a:lnTo>
                    <a:pt x="37" y="8"/>
                  </a:lnTo>
                  <a:lnTo>
                    <a:pt x="37" y="4"/>
                  </a:lnTo>
                  <a:lnTo>
                    <a:pt x="29" y="0"/>
                  </a:lnTo>
                  <a:lnTo>
                    <a:pt x="29" y="0"/>
                  </a:lnTo>
                  <a:lnTo>
                    <a:pt x="29" y="4"/>
                  </a:lnTo>
                  <a:lnTo>
                    <a:pt x="25" y="4"/>
                  </a:lnTo>
                  <a:lnTo>
                    <a:pt x="25"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0" name="Freeform 128"/>
            <p:cNvSpPr>
              <a:spLocks noEditPoints="1"/>
            </p:cNvSpPr>
            <p:nvPr/>
          </p:nvSpPr>
          <p:spPr bwMode="auto">
            <a:xfrm>
              <a:off x="5324535" y="3655169"/>
              <a:ext cx="343946" cy="432938"/>
            </a:xfrm>
            <a:custGeom>
              <a:avLst/>
              <a:gdLst>
                <a:gd name="T0" fmla="*/ 189 w 192"/>
                <a:gd name="T1" fmla="*/ 63 h 248"/>
                <a:gd name="T2" fmla="*/ 185 w 192"/>
                <a:gd name="T3" fmla="*/ 122 h 248"/>
                <a:gd name="T4" fmla="*/ 174 w 192"/>
                <a:gd name="T5" fmla="*/ 126 h 248"/>
                <a:gd name="T6" fmla="*/ 174 w 192"/>
                <a:gd name="T7" fmla="*/ 133 h 248"/>
                <a:gd name="T8" fmla="*/ 167 w 192"/>
                <a:gd name="T9" fmla="*/ 141 h 248"/>
                <a:gd name="T10" fmla="*/ 167 w 192"/>
                <a:gd name="T11" fmla="*/ 148 h 248"/>
                <a:gd name="T12" fmla="*/ 167 w 192"/>
                <a:gd name="T13" fmla="*/ 155 h 248"/>
                <a:gd name="T14" fmla="*/ 159 w 192"/>
                <a:gd name="T15" fmla="*/ 166 h 248"/>
                <a:gd name="T16" fmla="*/ 163 w 192"/>
                <a:gd name="T17" fmla="*/ 166 h 248"/>
                <a:gd name="T18" fmla="*/ 163 w 192"/>
                <a:gd name="T19" fmla="*/ 170 h 248"/>
                <a:gd name="T20" fmla="*/ 167 w 192"/>
                <a:gd name="T21" fmla="*/ 178 h 248"/>
                <a:gd name="T22" fmla="*/ 174 w 192"/>
                <a:gd name="T23" fmla="*/ 185 h 248"/>
                <a:gd name="T24" fmla="*/ 174 w 192"/>
                <a:gd name="T25" fmla="*/ 192 h 248"/>
                <a:gd name="T26" fmla="*/ 167 w 192"/>
                <a:gd name="T27" fmla="*/ 196 h 248"/>
                <a:gd name="T28" fmla="*/ 155 w 192"/>
                <a:gd name="T29" fmla="*/ 200 h 248"/>
                <a:gd name="T30" fmla="*/ 152 w 192"/>
                <a:gd name="T31" fmla="*/ 204 h 248"/>
                <a:gd name="T32" fmla="*/ 148 w 192"/>
                <a:gd name="T33" fmla="*/ 207 h 248"/>
                <a:gd name="T34" fmla="*/ 144 w 192"/>
                <a:gd name="T35" fmla="*/ 215 h 248"/>
                <a:gd name="T36" fmla="*/ 141 w 192"/>
                <a:gd name="T37" fmla="*/ 218 h 248"/>
                <a:gd name="T38" fmla="*/ 130 w 192"/>
                <a:gd name="T39" fmla="*/ 226 h 248"/>
                <a:gd name="T40" fmla="*/ 118 w 192"/>
                <a:gd name="T41" fmla="*/ 222 h 248"/>
                <a:gd name="T42" fmla="*/ 111 w 192"/>
                <a:gd name="T43" fmla="*/ 226 h 248"/>
                <a:gd name="T44" fmla="*/ 115 w 192"/>
                <a:gd name="T45" fmla="*/ 230 h 248"/>
                <a:gd name="T46" fmla="*/ 107 w 192"/>
                <a:gd name="T47" fmla="*/ 237 h 248"/>
                <a:gd name="T48" fmla="*/ 89 w 192"/>
                <a:gd name="T49" fmla="*/ 241 h 248"/>
                <a:gd name="T50" fmla="*/ 78 w 192"/>
                <a:gd name="T51" fmla="*/ 248 h 248"/>
                <a:gd name="T52" fmla="*/ 74 w 192"/>
                <a:gd name="T53" fmla="*/ 241 h 248"/>
                <a:gd name="T54" fmla="*/ 70 w 192"/>
                <a:gd name="T55" fmla="*/ 248 h 248"/>
                <a:gd name="T56" fmla="*/ 59 w 192"/>
                <a:gd name="T57" fmla="*/ 248 h 248"/>
                <a:gd name="T58" fmla="*/ 55 w 192"/>
                <a:gd name="T59" fmla="*/ 241 h 248"/>
                <a:gd name="T60" fmla="*/ 48 w 192"/>
                <a:gd name="T61" fmla="*/ 233 h 248"/>
                <a:gd name="T62" fmla="*/ 33 w 192"/>
                <a:gd name="T63" fmla="*/ 222 h 248"/>
                <a:gd name="T64" fmla="*/ 33 w 192"/>
                <a:gd name="T65" fmla="*/ 215 h 248"/>
                <a:gd name="T66" fmla="*/ 33 w 192"/>
                <a:gd name="T67" fmla="*/ 211 h 248"/>
                <a:gd name="T68" fmla="*/ 41 w 192"/>
                <a:gd name="T69" fmla="*/ 211 h 248"/>
                <a:gd name="T70" fmla="*/ 48 w 192"/>
                <a:gd name="T71" fmla="*/ 211 h 248"/>
                <a:gd name="T72" fmla="*/ 55 w 192"/>
                <a:gd name="T73" fmla="*/ 211 h 248"/>
                <a:gd name="T74" fmla="*/ 52 w 192"/>
                <a:gd name="T75" fmla="*/ 207 h 248"/>
                <a:gd name="T76" fmla="*/ 44 w 192"/>
                <a:gd name="T77" fmla="*/ 200 h 248"/>
                <a:gd name="T78" fmla="*/ 48 w 192"/>
                <a:gd name="T79" fmla="*/ 189 h 248"/>
                <a:gd name="T80" fmla="*/ 48 w 192"/>
                <a:gd name="T81" fmla="*/ 185 h 248"/>
                <a:gd name="T82" fmla="*/ 44 w 192"/>
                <a:gd name="T83" fmla="*/ 178 h 248"/>
                <a:gd name="T84" fmla="*/ 37 w 192"/>
                <a:gd name="T85" fmla="*/ 166 h 248"/>
                <a:gd name="T86" fmla="*/ 26 w 192"/>
                <a:gd name="T87" fmla="*/ 159 h 248"/>
                <a:gd name="T88" fmla="*/ 18 w 192"/>
                <a:gd name="T89" fmla="*/ 137 h 248"/>
                <a:gd name="T90" fmla="*/ 22 w 192"/>
                <a:gd name="T91" fmla="*/ 133 h 248"/>
                <a:gd name="T92" fmla="*/ 52 w 192"/>
                <a:gd name="T93" fmla="*/ 85 h 248"/>
                <a:gd name="T94" fmla="*/ 59 w 192"/>
                <a:gd name="T95" fmla="*/ 48 h 248"/>
                <a:gd name="T96" fmla="*/ 48 w 192"/>
                <a:gd name="T97" fmla="*/ 29 h 248"/>
                <a:gd name="T98" fmla="*/ 41 w 192"/>
                <a:gd name="T99" fmla="*/ 7 h 248"/>
                <a:gd name="T100" fmla="*/ 0 w 192"/>
                <a:gd name="T101" fmla="*/ 163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92" h="248">
                  <a:moveTo>
                    <a:pt x="41" y="7"/>
                  </a:moveTo>
                  <a:lnTo>
                    <a:pt x="59" y="0"/>
                  </a:lnTo>
                  <a:lnTo>
                    <a:pt x="189" y="63"/>
                  </a:lnTo>
                  <a:lnTo>
                    <a:pt x="192" y="122"/>
                  </a:lnTo>
                  <a:lnTo>
                    <a:pt x="189" y="122"/>
                  </a:lnTo>
                  <a:lnTo>
                    <a:pt x="185" y="122"/>
                  </a:lnTo>
                  <a:lnTo>
                    <a:pt x="181" y="122"/>
                  </a:lnTo>
                  <a:lnTo>
                    <a:pt x="178" y="122"/>
                  </a:lnTo>
                  <a:lnTo>
                    <a:pt x="174" y="126"/>
                  </a:lnTo>
                  <a:lnTo>
                    <a:pt x="174" y="129"/>
                  </a:lnTo>
                  <a:lnTo>
                    <a:pt x="178" y="129"/>
                  </a:lnTo>
                  <a:lnTo>
                    <a:pt x="174" y="133"/>
                  </a:lnTo>
                  <a:lnTo>
                    <a:pt x="170" y="141"/>
                  </a:lnTo>
                  <a:lnTo>
                    <a:pt x="167" y="141"/>
                  </a:lnTo>
                  <a:lnTo>
                    <a:pt x="167" y="141"/>
                  </a:lnTo>
                  <a:lnTo>
                    <a:pt x="167" y="144"/>
                  </a:lnTo>
                  <a:lnTo>
                    <a:pt x="167" y="144"/>
                  </a:lnTo>
                  <a:lnTo>
                    <a:pt x="167" y="148"/>
                  </a:lnTo>
                  <a:lnTo>
                    <a:pt x="163" y="152"/>
                  </a:lnTo>
                  <a:lnTo>
                    <a:pt x="163" y="152"/>
                  </a:lnTo>
                  <a:lnTo>
                    <a:pt x="167" y="155"/>
                  </a:lnTo>
                  <a:lnTo>
                    <a:pt x="167" y="159"/>
                  </a:lnTo>
                  <a:lnTo>
                    <a:pt x="163" y="159"/>
                  </a:lnTo>
                  <a:lnTo>
                    <a:pt x="159" y="166"/>
                  </a:lnTo>
                  <a:lnTo>
                    <a:pt x="159" y="170"/>
                  </a:lnTo>
                  <a:lnTo>
                    <a:pt x="159" y="170"/>
                  </a:lnTo>
                  <a:lnTo>
                    <a:pt x="163" y="166"/>
                  </a:lnTo>
                  <a:lnTo>
                    <a:pt x="167" y="166"/>
                  </a:lnTo>
                  <a:lnTo>
                    <a:pt x="167" y="170"/>
                  </a:lnTo>
                  <a:lnTo>
                    <a:pt x="163" y="170"/>
                  </a:lnTo>
                  <a:lnTo>
                    <a:pt x="167" y="174"/>
                  </a:lnTo>
                  <a:lnTo>
                    <a:pt x="167" y="174"/>
                  </a:lnTo>
                  <a:lnTo>
                    <a:pt x="167" y="178"/>
                  </a:lnTo>
                  <a:lnTo>
                    <a:pt x="167" y="181"/>
                  </a:lnTo>
                  <a:lnTo>
                    <a:pt x="167" y="185"/>
                  </a:lnTo>
                  <a:lnTo>
                    <a:pt x="174" y="185"/>
                  </a:lnTo>
                  <a:lnTo>
                    <a:pt x="174" y="189"/>
                  </a:lnTo>
                  <a:lnTo>
                    <a:pt x="174" y="189"/>
                  </a:lnTo>
                  <a:lnTo>
                    <a:pt x="174" y="192"/>
                  </a:lnTo>
                  <a:lnTo>
                    <a:pt x="174" y="192"/>
                  </a:lnTo>
                  <a:lnTo>
                    <a:pt x="170" y="196"/>
                  </a:lnTo>
                  <a:lnTo>
                    <a:pt x="167" y="196"/>
                  </a:lnTo>
                  <a:lnTo>
                    <a:pt x="163" y="196"/>
                  </a:lnTo>
                  <a:lnTo>
                    <a:pt x="159" y="196"/>
                  </a:lnTo>
                  <a:lnTo>
                    <a:pt x="155" y="200"/>
                  </a:lnTo>
                  <a:lnTo>
                    <a:pt x="155" y="200"/>
                  </a:lnTo>
                  <a:lnTo>
                    <a:pt x="155" y="204"/>
                  </a:lnTo>
                  <a:lnTo>
                    <a:pt x="152" y="204"/>
                  </a:lnTo>
                  <a:lnTo>
                    <a:pt x="152" y="207"/>
                  </a:lnTo>
                  <a:lnTo>
                    <a:pt x="148" y="207"/>
                  </a:lnTo>
                  <a:lnTo>
                    <a:pt x="148" y="207"/>
                  </a:lnTo>
                  <a:lnTo>
                    <a:pt x="144" y="211"/>
                  </a:lnTo>
                  <a:lnTo>
                    <a:pt x="144" y="211"/>
                  </a:lnTo>
                  <a:lnTo>
                    <a:pt x="144" y="215"/>
                  </a:lnTo>
                  <a:lnTo>
                    <a:pt x="141" y="215"/>
                  </a:lnTo>
                  <a:lnTo>
                    <a:pt x="144" y="218"/>
                  </a:lnTo>
                  <a:lnTo>
                    <a:pt x="141" y="218"/>
                  </a:lnTo>
                  <a:lnTo>
                    <a:pt x="141" y="222"/>
                  </a:lnTo>
                  <a:lnTo>
                    <a:pt x="137" y="222"/>
                  </a:lnTo>
                  <a:lnTo>
                    <a:pt x="130" y="226"/>
                  </a:lnTo>
                  <a:lnTo>
                    <a:pt x="126" y="226"/>
                  </a:lnTo>
                  <a:lnTo>
                    <a:pt x="122" y="226"/>
                  </a:lnTo>
                  <a:lnTo>
                    <a:pt x="118" y="222"/>
                  </a:lnTo>
                  <a:lnTo>
                    <a:pt x="115" y="222"/>
                  </a:lnTo>
                  <a:lnTo>
                    <a:pt x="111" y="222"/>
                  </a:lnTo>
                  <a:lnTo>
                    <a:pt x="111" y="226"/>
                  </a:lnTo>
                  <a:lnTo>
                    <a:pt x="111" y="226"/>
                  </a:lnTo>
                  <a:lnTo>
                    <a:pt x="111" y="230"/>
                  </a:lnTo>
                  <a:lnTo>
                    <a:pt x="115" y="230"/>
                  </a:lnTo>
                  <a:lnTo>
                    <a:pt x="115" y="233"/>
                  </a:lnTo>
                  <a:lnTo>
                    <a:pt x="111" y="233"/>
                  </a:lnTo>
                  <a:lnTo>
                    <a:pt x="107" y="237"/>
                  </a:lnTo>
                  <a:lnTo>
                    <a:pt x="104" y="237"/>
                  </a:lnTo>
                  <a:lnTo>
                    <a:pt x="93" y="241"/>
                  </a:lnTo>
                  <a:lnTo>
                    <a:pt x="89" y="241"/>
                  </a:lnTo>
                  <a:lnTo>
                    <a:pt x="85" y="244"/>
                  </a:lnTo>
                  <a:lnTo>
                    <a:pt x="81" y="244"/>
                  </a:lnTo>
                  <a:lnTo>
                    <a:pt x="78" y="248"/>
                  </a:lnTo>
                  <a:lnTo>
                    <a:pt x="78" y="244"/>
                  </a:lnTo>
                  <a:lnTo>
                    <a:pt x="74" y="241"/>
                  </a:lnTo>
                  <a:lnTo>
                    <a:pt x="74" y="241"/>
                  </a:lnTo>
                  <a:lnTo>
                    <a:pt x="70" y="241"/>
                  </a:lnTo>
                  <a:lnTo>
                    <a:pt x="70" y="244"/>
                  </a:lnTo>
                  <a:lnTo>
                    <a:pt x="70" y="248"/>
                  </a:lnTo>
                  <a:lnTo>
                    <a:pt x="67" y="248"/>
                  </a:lnTo>
                  <a:lnTo>
                    <a:pt x="63" y="248"/>
                  </a:lnTo>
                  <a:lnTo>
                    <a:pt x="59" y="248"/>
                  </a:lnTo>
                  <a:lnTo>
                    <a:pt x="59" y="244"/>
                  </a:lnTo>
                  <a:lnTo>
                    <a:pt x="55" y="244"/>
                  </a:lnTo>
                  <a:lnTo>
                    <a:pt x="55" y="241"/>
                  </a:lnTo>
                  <a:lnTo>
                    <a:pt x="55" y="237"/>
                  </a:lnTo>
                  <a:lnTo>
                    <a:pt x="52" y="233"/>
                  </a:lnTo>
                  <a:lnTo>
                    <a:pt x="48" y="233"/>
                  </a:lnTo>
                  <a:lnTo>
                    <a:pt x="44" y="226"/>
                  </a:lnTo>
                  <a:lnTo>
                    <a:pt x="37" y="222"/>
                  </a:lnTo>
                  <a:lnTo>
                    <a:pt x="33" y="222"/>
                  </a:lnTo>
                  <a:lnTo>
                    <a:pt x="33" y="218"/>
                  </a:lnTo>
                  <a:lnTo>
                    <a:pt x="33" y="218"/>
                  </a:lnTo>
                  <a:lnTo>
                    <a:pt x="33" y="215"/>
                  </a:lnTo>
                  <a:lnTo>
                    <a:pt x="33" y="215"/>
                  </a:lnTo>
                  <a:lnTo>
                    <a:pt x="33" y="211"/>
                  </a:lnTo>
                  <a:lnTo>
                    <a:pt x="33" y="211"/>
                  </a:lnTo>
                  <a:lnTo>
                    <a:pt x="37" y="211"/>
                  </a:lnTo>
                  <a:lnTo>
                    <a:pt x="37" y="211"/>
                  </a:lnTo>
                  <a:lnTo>
                    <a:pt x="41" y="211"/>
                  </a:lnTo>
                  <a:lnTo>
                    <a:pt x="44" y="211"/>
                  </a:lnTo>
                  <a:lnTo>
                    <a:pt x="44" y="211"/>
                  </a:lnTo>
                  <a:lnTo>
                    <a:pt x="48" y="211"/>
                  </a:lnTo>
                  <a:lnTo>
                    <a:pt x="52" y="211"/>
                  </a:lnTo>
                  <a:lnTo>
                    <a:pt x="52" y="211"/>
                  </a:lnTo>
                  <a:lnTo>
                    <a:pt x="55" y="211"/>
                  </a:lnTo>
                  <a:lnTo>
                    <a:pt x="55" y="211"/>
                  </a:lnTo>
                  <a:lnTo>
                    <a:pt x="55" y="211"/>
                  </a:lnTo>
                  <a:lnTo>
                    <a:pt x="52" y="207"/>
                  </a:lnTo>
                  <a:lnTo>
                    <a:pt x="48" y="204"/>
                  </a:lnTo>
                  <a:lnTo>
                    <a:pt x="48" y="204"/>
                  </a:lnTo>
                  <a:lnTo>
                    <a:pt x="44" y="200"/>
                  </a:lnTo>
                  <a:lnTo>
                    <a:pt x="44" y="196"/>
                  </a:lnTo>
                  <a:lnTo>
                    <a:pt x="44" y="192"/>
                  </a:lnTo>
                  <a:lnTo>
                    <a:pt x="48" y="189"/>
                  </a:lnTo>
                  <a:lnTo>
                    <a:pt x="44" y="189"/>
                  </a:lnTo>
                  <a:lnTo>
                    <a:pt x="44" y="185"/>
                  </a:lnTo>
                  <a:lnTo>
                    <a:pt x="48" y="185"/>
                  </a:lnTo>
                  <a:lnTo>
                    <a:pt x="48" y="181"/>
                  </a:lnTo>
                  <a:lnTo>
                    <a:pt x="44" y="178"/>
                  </a:lnTo>
                  <a:lnTo>
                    <a:pt x="44" y="178"/>
                  </a:lnTo>
                  <a:lnTo>
                    <a:pt x="44" y="174"/>
                  </a:lnTo>
                  <a:lnTo>
                    <a:pt x="41" y="170"/>
                  </a:lnTo>
                  <a:lnTo>
                    <a:pt x="37" y="166"/>
                  </a:lnTo>
                  <a:lnTo>
                    <a:pt x="30" y="163"/>
                  </a:lnTo>
                  <a:lnTo>
                    <a:pt x="30" y="163"/>
                  </a:lnTo>
                  <a:lnTo>
                    <a:pt x="26" y="159"/>
                  </a:lnTo>
                  <a:lnTo>
                    <a:pt x="22" y="155"/>
                  </a:lnTo>
                  <a:lnTo>
                    <a:pt x="22" y="155"/>
                  </a:lnTo>
                  <a:lnTo>
                    <a:pt x="18" y="137"/>
                  </a:lnTo>
                  <a:lnTo>
                    <a:pt x="18" y="133"/>
                  </a:lnTo>
                  <a:lnTo>
                    <a:pt x="22" y="133"/>
                  </a:lnTo>
                  <a:lnTo>
                    <a:pt x="22" y="133"/>
                  </a:lnTo>
                  <a:lnTo>
                    <a:pt x="26" y="129"/>
                  </a:lnTo>
                  <a:lnTo>
                    <a:pt x="52" y="107"/>
                  </a:lnTo>
                  <a:lnTo>
                    <a:pt x="52" y="85"/>
                  </a:lnTo>
                  <a:lnTo>
                    <a:pt x="55" y="55"/>
                  </a:lnTo>
                  <a:lnTo>
                    <a:pt x="59" y="55"/>
                  </a:lnTo>
                  <a:lnTo>
                    <a:pt x="59" y="48"/>
                  </a:lnTo>
                  <a:lnTo>
                    <a:pt x="48" y="37"/>
                  </a:lnTo>
                  <a:lnTo>
                    <a:pt x="48" y="33"/>
                  </a:lnTo>
                  <a:lnTo>
                    <a:pt x="48" y="29"/>
                  </a:lnTo>
                  <a:lnTo>
                    <a:pt x="41" y="11"/>
                  </a:lnTo>
                  <a:lnTo>
                    <a:pt x="41" y="7"/>
                  </a:lnTo>
                  <a:lnTo>
                    <a:pt x="41" y="7"/>
                  </a:lnTo>
                  <a:close/>
                  <a:moveTo>
                    <a:pt x="4" y="163"/>
                  </a:moveTo>
                  <a:lnTo>
                    <a:pt x="4" y="163"/>
                  </a:lnTo>
                  <a:lnTo>
                    <a:pt x="0" y="163"/>
                  </a:lnTo>
                  <a:lnTo>
                    <a:pt x="0" y="163"/>
                  </a:lnTo>
                  <a:lnTo>
                    <a:pt x="4" y="1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1" name="Freeform 129"/>
            <p:cNvSpPr/>
            <p:nvPr/>
          </p:nvSpPr>
          <p:spPr bwMode="auto">
            <a:xfrm>
              <a:off x="4978797" y="3660408"/>
              <a:ext cx="451429" cy="310738"/>
            </a:xfrm>
            <a:custGeom>
              <a:avLst/>
              <a:gdLst>
                <a:gd name="T0" fmla="*/ 52 w 252"/>
                <a:gd name="T1" fmla="*/ 175 h 178"/>
                <a:gd name="T2" fmla="*/ 49 w 252"/>
                <a:gd name="T3" fmla="*/ 171 h 178"/>
                <a:gd name="T4" fmla="*/ 41 w 252"/>
                <a:gd name="T5" fmla="*/ 167 h 178"/>
                <a:gd name="T6" fmla="*/ 37 w 252"/>
                <a:gd name="T7" fmla="*/ 171 h 178"/>
                <a:gd name="T8" fmla="*/ 30 w 252"/>
                <a:gd name="T9" fmla="*/ 167 h 178"/>
                <a:gd name="T10" fmla="*/ 34 w 252"/>
                <a:gd name="T11" fmla="*/ 163 h 178"/>
                <a:gd name="T12" fmla="*/ 30 w 252"/>
                <a:gd name="T13" fmla="*/ 160 h 178"/>
                <a:gd name="T14" fmla="*/ 23 w 252"/>
                <a:gd name="T15" fmla="*/ 160 h 178"/>
                <a:gd name="T16" fmla="*/ 15 w 252"/>
                <a:gd name="T17" fmla="*/ 152 h 178"/>
                <a:gd name="T18" fmla="*/ 0 w 252"/>
                <a:gd name="T19" fmla="*/ 138 h 178"/>
                <a:gd name="T20" fmla="*/ 4 w 252"/>
                <a:gd name="T21" fmla="*/ 130 h 178"/>
                <a:gd name="T22" fmla="*/ 8 w 252"/>
                <a:gd name="T23" fmla="*/ 130 h 178"/>
                <a:gd name="T24" fmla="*/ 23 w 252"/>
                <a:gd name="T25" fmla="*/ 130 h 178"/>
                <a:gd name="T26" fmla="*/ 34 w 252"/>
                <a:gd name="T27" fmla="*/ 126 h 178"/>
                <a:gd name="T28" fmla="*/ 41 w 252"/>
                <a:gd name="T29" fmla="*/ 123 h 178"/>
                <a:gd name="T30" fmla="*/ 52 w 252"/>
                <a:gd name="T31" fmla="*/ 123 h 178"/>
                <a:gd name="T32" fmla="*/ 63 w 252"/>
                <a:gd name="T33" fmla="*/ 115 h 178"/>
                <a:gd name="T34" fmla="*/ 63 w 252"/>
                <a:gd name="T35" fmla="*/ 108 h 178"/>
                <a:gd name="T36" fmla="*/ 67 w 252"/>
                <a:gd name="T37" fmla="*/ 67 h 178"/>
                <a:gd name="T38" fmla="*/ 111 w 252"/>
                <a:gd name="T39" fmla="*/ 45 h 178"/>
                <a:gd name="T40" fmla="*/ 215 w 252"/>
                <a:gd name="T41" fmla="*/ 8 h 178"/>
                <a:gd name="T42" fmla="*/ 234 w 252"/>
                <a:gd name="T43" fmla="*/ 4 h 178"/>
                <a:gd name="T44" fmla="*/ 241 w 252"/>
                <a:gd name="T45" fmla="*/ 26 h 178"/>
                <a:gd name="T46" fmla="*/ 241 w 252"/>
                <a:gd name="T47" fmla="*/ 34 h 178"/>
                <a:gd name="T48" fmla="*/ 252 w 252"/>
                <a:gd name="T49" fmla="*/ 52 h 178"/>
                <a:gd name="T50" fmla="*/ 245 w 252"/>
                <a:gd name="T51" fmla="*/ 82 h 178"/>
                <a:gd name="T52" fmla="*/ 219 w 252"/>
                <a:gd name="T53" fmla="*/ 126 h 178"/>
                <a:gd name="T54" fmla="*/ 215 w 252"/>
                <a:gd name="T55" fmla="*/ 130 h 178"/>
                <a:gd name="T56" fmla="*/ 211 w 252"/>
                <a:gd name="T57" fmla="*/ 134 h 178"/>
                <a:gd name="T58" fmla="*/ 211 w 252"/>
                <a:gd name="T59" fmla="*/ 149 h 178"/>
                <a:gd name="T60" fmla="*/ 208 w 252"/>
                <a:gd name="T61" fmla="*/ 156 h 178"/>
                <a:gd name="T62" fmla="*/ 204 w 252"/>
                <a:gd name="T63" fmla="*/ 156 h 178"/>
                <a:gd name="T64" fmla="*/ 200 w 252"/>
                <a:gd name="T65" fmla="*/ 156 h 178"/>
                <a:gd name="T66" fmla="*/ 197 w 252"/>
                <a:gd name="T67" fmla="*/ 160 h 178"/>
                <a:gd name="T68" fmla="*/ 189 w 252"/>
                <a:gd name="T69" fmla="*/ 160 h 178"/>
                <a:gd name="T70" fmla="*/ 182 w 252"/>
                <a:gd name="T71" fmla="*/ 156 h 178"/>
                <a:gd name="T72" fmla="*/ 171 w 252"/>
                <a:gd name="T73" fmla="*/ 156 h 178"/>
                <a:gd name="T74" fmla="*/ 156 w 252"/>
                <a:gd name="T75" fmla="*/ 156 h 178"/>
                <a:gd name="T76" fmla="*/ 149 w 252"/>
                <a:gd name="T77" fmla="*/ 163 h 178"/>
                <a:gd name="T78" fmla="*/ 141 w 252"/>
                <a:gd name="T79" fmla="*/ 163 h 178"/>
                <a:gd name="T80" fmla="*/ 130 w 252"/>
                <a:gd name="T81" fmla="*/ 160 h 178"/>
                <a:gd name="T82" fmla="*/ 126 w 252"/>
                <a:gd name="T83" fmla="*/ 156 h 178"/>
                <a:gd name="T84" fmla="*/ 123 w 252"/>
                <a:gd name="T85" fmla="*/ 156 h 178"/>
                <a:gd name="T86" fmla="*/ 115 w 252"/>
                <a:gd name="T87" fmla="*/ 156 h 178"/>
                <a:gd name="T88" fmla="*/ 111 w 252"/>
                <a:gd name="T89" fmla="*/ 156 h 178"/>
                <a:gd name="T90" fmla="*/ 108 w 252"/>
                <a:gd name="T91" fmla="*/ 160 h 178"/>
                <a:gd name="T92" fmla="*/ 100 w 252"/>
                <a:gd name="T93" fmla="*/ 152 h 178"/>
                <a:gd name="T94" fmla="*/ 97 w 252"/>
                <a:gd name="T95" fmla="*/ 149 h 178"/>
                <a:gd name="T96" fmla="*/ 89 w 252"/>
                <a:gd name="T97" fmla="*/ 149 h 178"/>
                <a:gd name="T98" fmla="*/ 86 w 252"/>
                <a:gd name="T99" fmla="*/ 149 h 178"/>
                <a:gd name="T100" fmla="*/ 82 w 252"/>
                <a:gd name="T101" fmla="*/ 149 h 178"/>
                <a:gd name="T102" fmla="*/ 74 w 252"/>
                <a:gd name="T103" fmla="*/ 149 h 178"/>
                <a:gd name="T104" fmla="*/ 67 w 252"/>
                <a:gd name="T105" fmla="*/ 149 h 178"/>
                <a:gd name="T106" fmla="*/ 63 w 252"/>
                <a:gd name="T107" fmla="*/ 152 h 178"/>
                <a:gd name="T108" fmla="*/ 60 w 252"/>
                <a:gd name="T109" fmla="*/ 156 h 178"/>
                <a:gd name="T110" fmla="*/ 60 w 252"/>
                <a:gd name="T111" fmla="*/ 156 h 178"/>
                <a:gd name="T112" fmla="*/ 60 w 252"/>
                <a:gd name="T113" fmla="*/ 160 h 178"/>
                <a:gd name="T114" fmla="*/ 63 w 252"/>
                <a:gd name="T115" fmla="*/ 163 h 178"/>
                <a:gd name="T116" fmla="*/ 56 w 252"/>
                <a:gd name="T117" fmla="*/ 167 h 178"/>
                <a:gd name="T118" fmla="*/ 56 w 252"/>
                <a:gd name="T119" fmla="*/ 171 h 178"/>
                <a:gd name="T120" fmla="*/ 60 w 252"/>
                <a:gd name="T121" fmla="*/ 175 h 178"/>
                <a:gd name="T122" fmla="*/ 56 w 252"/>
                <a:gd name="T123" fmla="*/ 178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52" h="178">
                  <a:moveTo>
                    <a:pt x="56" y="178"/>
                  </a:moveTo>
                  <a:lnTo>
                    <a:pt x="52" y="175"/>
                  </a:lnTo>
                  <a:lnTo>
                    <a:pt x="49" y="175"/>
                  </a:lnTo>
                  <a:lnTo>
                    <a:pt x="49" y="171"/>
                  </a:lnTo>
                  <a:lnTo>
                    <a:pt x="41" y="167"/>
                  </a:lnTo>
                  <a:lnTo>
                    <a:pt x="41" y="167"/>
                  </a:lnTo>
                  <a:lnTo>
                    <a:pt x="41" y="171"/>
                  </a:lnTo>
                  <a:lnTo>
                    <a:pt x="37" y="171"/>
                  </a:lnTo>
                  <a:lnTo>
                    <a:pt x="34" y="171"/>
                  </a:lnTo>
                  <a:lnTo>
                    <a:pt x="30" y="167"/>
                  </a:lnTo>
                  <a:lnTo>
                    <a:pt x="34" y="163"/>
                  </a:lnTo>
                  <a:lnTo>
                    <a:pt x="34" y="163"/>
                  </a:lnTo>
                  <a:lnTo>
                    <a:pt x="30" y="160"/>
                  </a:lnTo>
                  <a:lnTo>
                    <a:pt x="30" y="160"/>
                  </a:lnTo>
                  <a:lnTo>
                    <a:pt x="30" y="160"/>
                  </a:lnTo>
                  <a:lnTo>
                    <a:pt x="23" y="160"/>
                  </a:lnTo>
                  <a:lnTo>
                    <a:pt x="15" y="156"/>
                  </a:lnTo>
                  <a:lnTo>
                    <a:pt x="15" y="152"/>
                  </a:lnTo>
                  <a:lnTo>
                    <a:pt x="0" y="141"/>
                  </a:lnTo>
                  <a:lnTo>
                    <a:pt x="0" y="138"/>
                  </a:lnTo>
                  <a:lnTo>
                    <a:pt x="4" y="134"/>
                  </a:lnTo>
                  <a:lnTo>
                    <a:pt x="4" y="130"/>
                  </a:lnTo>
                  <a:lnTo>
                    <a:pt x="4" y="130"/>
                  </a:lnTo>
                  <a:lnTo>
                    <a:pt x="8" y="130"/>
                  </a:lnTo>
                  <a:lnTo>
                    <a:pt x="19" y="130"/>
                  </a:lnTo>
                  <a:lnTo>
                    <a:pt x="23" y="130"/>
                  </a:lnTo>
                  <a:lnTo>
                    <a:pt x="26" y="126"/>
                  </a:lnTo>
                  <a:lnTo>
                    <a:pt x="34" y="126"/>
                  </a:lnTo>
                  <a:lnTo>
                    <a:pt x="37" y="126"/>
                  </a:lnTo>
                  <a:lnTo>
                    <a:pt x="41" y="123"/>
                  </a:lnTo>
                  <a:lnTo>
                    <a:pt x="49" y="123"/>
                  </a:lnTo>
                  <a:lnTo>
                    <a:pt x="52" y="123"/>
                  </a:lnTo>
                  <a:lnTo>
                    <a:pt x="60" y="119"/>
                  </a:lnTo>
                  <a:lnTo>
                    <a:pt x="63" y="115"/>
                  </a:lnTo>
                  <a:lnTo>
                    <a:pt x="63" y="108"/>
                  </a:lnTo>
                  <a:lnTo>
                    <a:pt x="63" y="108"/>
                  </a:lnTo>
                  <a:lnTo>
                    <a:pt x="67" y="93"/>
                  </a:lnTo>
                  <a:lnTo>
                    <a:pt x="67" y="67"/>
                  </a:lnTo>
                  <a:lnTo>
                    <a:pt x="93" y="60"/>
                  </a:lnTo>
                  <a:lnTo>
                    <a:pt x="111" y="45"/>
                  </a:lnTo>
                  <a:lnTo>
                    <a:pt x="186" y="0"/>
                  </a:lnTo>
                  <a:lnTo>
                    <a:pt x="215" y="8"/>
                  </a:lnTo>
                  <a:lnTo>
                    <a:pt x="219" y="11"/>
                  </a:lnTo>
                  <a:lnTo>
                    <a:pt x="234" y="4"/>
                  </a:lnTo>
                  <a:lnTo>
                    <a:pt x="234" y="8"/>
                  </a:lnTo>
                  <a:lnTo>
                    <a:pt x="241" y="26"/>
                  </a:lnTo>
                  <a:lnTo>
                    <a:pt x="241" y="30"/>
                  </a:lnTo>
                  <a:lnTo>
                    <a:pt x="241" y="34"/>
                  </a:lnTo>
                  <a:lnTo>
                    <a:pt x="252" y="45"/>
                  </a:lnTo>
                  <a:lnTo>
                    <a:pt x="252" y="52"/>
                  </a:lnTo>
                  <a:lnTo>
                    <a:pt x="248" y="52"/>
                  </a:lnTo>
                  <a:lnTo>
                    <a:pt x="245" y="82"/>
                  </a:lnTo>
                  <a:lnTo>
                    <a:pt x="245" y="104"/>
                  </a:lnTo>
                  <a:lnTo>
                    <a:pt x="219" y="126"/>
                  </a:lnTo>
                  <a:lnTo>
                    <a:pt x="215" y="130"/>
                  </a:lnTo>
                  <a:lnTo>
                    <a:pt x="215" y="130"/>
                  </a:lnTo>
                  <a:lnTo>
                    <a:pt x="211" y="130"/>
                  </a:lnTo>
                  <a:lnTo>
                    <a:pt x="211" y="134"/>
                  </a:lnTo>
                  <a:lnTo>
                    <a:pt x="215" y="152"/>
                  </a:lnTo>
                  <a:lnTo>
                    <a:pt x="211" y="149"/>
                  </a:lnTo>
                  <a:lnTo>
                    <a:pt x="208" y="152"/>
                  </a:lnTo>
                  <a:lnTo>
                    <a:pt x="208" y="156"/>
                  </a:lnTo>
                  <a:lnTo>
                    <a:pt x="208" y="156"/>
                  </a:lnTo>
                  <a:lnTo>
                    <a:pt x="204" y="156"/>
                  </a:lnTo>
                  <a:lnTo>
                    <a:pt x="204" y="156"/>
                  </a:lnTo>
                  <a:lnTo>
                    <a:pt x="200" y="156"/>
                  </a:lnTo>
                  <a:lnTo>
                    <a:pt x="197" y="156"/>
                  </a:lnTo>
                  <a:lnTo>
                    <a:pt x="197" y="160"/>
                  </a:lnTo>
                  <a:lnTo>
                    <a:pt x="193" y="160"/>
                  </a:lnTo>
                  <a:lnTo>
                    <a:pt x="189" y="160"/>
                  </a:lnTo>
                  <a:lnTo>
                    <a:pt x="186" y="160"/>
                  </a:lnTo>
                  <a:lnTo>
                    <a:pt x="182" y="156"/>
                  </a:lnTo>
                  <a:lnTo>
                    <a:pt x="174" y="156"/>
                  </a:lnTo>
                  <a:lnTo>
                    <a:pt x="171" y="156"/>
                  </a:lnTo>
                  <a:lnTo>
                    <a:pt x="160" y="156"/>
                  </a:lnTo>
                  <a:lnTo>
                    <a:pt x="156" y="156"/>
                  </a:lnTo>
                  <a:lnTo>
                    <a:pt x="152" y="163"/>
                  </a:lnTo>
                  <a:lnTo>
                    <a:pt x="149" y="163"/>
                  </a:lnTo>
                  <a:lnTo>
                    <a:pt x="145" y="163"/>
                  </a:lnTo>
                  <a:lnTo>
                    <a:pt x="141" y="163"/>
                  </a:lnTo>
                  <a:lnTo>
                    <a:pt x="137" y="163"/>
                  </a:lnTo>
                  <a:lnTo>
                    <a:pt x="130" y="160"/>
                  </a:lnTo>
                  <a:lnTo>
                    <a:pt x="126" y="160"/>
                  </a:lnTo>
                  <a:lnTo>
                    <a:pt x="126" y="156"/>
                  </a:lnTo>
                  <a:lnTo>
                    <a:pt x="126" y="156"/>
                  </a:lnTo>
                  <a:lnTo>
                    <a:pt x="123" y="156"/>
                  </a:lnTo>
                  <a:lnTo>
                    <a:pt x="123" y="156"/>
                  </a:lnTo>
                  <a:lnTo>
                    <a:pt x="115" y="156"/>
                  </a:lnTo>
                  <a:lnTo>
                    <a:pt x="115" y="156"/>
                  </a:lnTo>
                  <a:lnTo>
                    <a:pt x="111" y="156"/>
                  </a:lnTo>
                  <a:lnTo>
                    <a:pt x="111" y="160"/>
                  </a:lnTo>
                  <a:lnTo>
                    <a:pt x="108" y="160"/>
                  </a:lnTo>
                  <a:lnTo>
                    <a:pt x="104" y="160"/>
                  </a:lnTo>
                  <a:lnTo>
                    <a:pt x="100" y="152"/>
                  </a:lnTo>
                  <a:lnTo>
                    <a:pt x="100" y="152"/>
                  </a:lnTo>
                  <a:lnTo>
                    <a:pt x="97" y="149"/>
                  </a:lnTo>
                  <a:lnTo>
                    <a:pt x="93" y="149"/>
                  </a:lnTo>
                  <a:lnTo>
                    <a:pt x="89" y="149"/>
                  </a:lnTo>
                  <a:lnTo>
                    <a:pt x="86" y="149"/>
                  </a:lnTo>
                  <a:lnTo>
                    <a:pt x="86" y="149"/>
                  </a:lnTo>
                  <a:lnTo>
                    <a:pt x="82" y="149"/>
                  </a:lnTo>
                  <a:lnTo>
                    <a:pt x="82" y="149"/>
                  </a:lnTo>
                  <a:lnTo>
                    <a:pt x="74" y="149"/>
                  </a:lnTo>
                  <a:lnTo>
                    <a:pt x="74" y="149"/>
                  </a:lnTo>
                  <a:lnTo>
                    <a:pt x="71" y="149"/>
                  </a:lnTo>
                  <a:lnTo>
                    <a:pt x="67" y="149"/>
                  </a:lnTo>
                  <a:lnTo>
                    <a:pt x="67" y="149"/>
                  </a:lnTo>
                  <a:lnTo>
                    <a:pt x="63" y="152"/>
                  </a:lnTo>
                  <a:lnTo>
                    <a:pt x="60" y="152"/>
                  </a:lnTo>
                  <a:lnTo>
                    <a:pt x="60" y="156"/>
                  </a:lnTo>
                  <a:lnTo>
                    <a:pt x="63" y="156"/>
                  </a:lnTo>
                  <a:lnTo>
                    <a:pt x="60" y="156"/>
                  </a:lnTo>
                  <a:lnTo>
                    <a:pt x="60" y="160"/>
                  </a:lnTo>
                  <a:lnTo>
                    <a:pt x="60" y="160"/>
                  </a:lnTo>
                  <a:lnTo>
                    <a:pt x="63" y="163"/>
                  </a:lnTo>
                  <a:lnTo>
                    <a:pt x="63" y="163"/>
                  </a:lnTo>
                  <a:lnTo>
                    <a:pt x="60" y="163"/>
                  </a:lnTo>
                  <a:lnTo>
                    <a:pt x="56" y="167"/>
                  </a:lnTo>
                  <a:lnTo>
                    <a:pt x="56" y="171"/>
                  </a:lnTo>
                  <a:lnTo>
                    <a:pt x="56" y="171"/>
                  </a:lnTo>
                  <a:lnTo>
                    <a:pt x="60" y="175"/>
                  </a:lnTo>
                  <a:lnTo>
                    <a:pt x="60" y="175"/>
                  </a:lnTo>
                  <a:lnTo>
                    <a:pt x="60" y="178"/>
                  </a:lnTo>
                  <a:lnTo>
                    <a:pt x="56" y="1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2" name="Freeform 130"/>
            <p:cNvSpPr/>
            <p:nvPr/>
          </p:nvSpPr>
          <p:spPr bwMode="auto">
            <a:xfrm>
              <a:off x="5059410" y="3920519"/>
              <a:ext cx="331406" cy="251384"/>
            </a:xfrm>
            <a:custGeom>
              <a:avLst/>
              <a:gdLst>
                <a:gd name="T0" fmla="*/ 174 w 185"/>
                <a:gd name="T1" fmla="*/ 7 h 144"/>
                <a:gd name="T2" fmla="*/ 163 w 185"/>
                <a:gd name="T3" fmla="*/ 3 h 144"/>
                <a:gd name="T4" fmla="*/ 159 w 185"/>
                <a:gd name="T5" fmla="*/ 7 h 144"/>
                <a:gd name="T6" fmla="*/ 152 w 185"/>
                <a:gd name="T7" fmla="*/ 7 h 144"/>
                <a:gd name="T8" fmla="*/ 144 w 185"/>
                <a:gd name="T9" fmla="*/ 11 h 144"/>
                <a:gd name="T10" fmla="*/ 129 w 185"/>
                <a:gd name="T11" fmla="*/ 7 h 144"/>
                <a:gd name="T12" fmla="*/ 111 w 185"/>
                <a:gd name="T13" fmla="*/ 7 h 144"/>
                <a:gd name="T14" fmla="*/ 100 w 185"/>
                <a:gd name="T15" fmla="*/ 14 h 144"/>
                <a:gd name="T16" fmla="*/ 85 w 185"/>
                <a:gd name="T17" fmla="*/ 11 h 144"/>
                <a:gd name="T18" fmla="*/ 81 w 185"/>
                <a:gd name="T19" fmla="*/ 7 h 144"/>
                <a:gd name="T20" fmla="*/ 70 w 185"/>
                <a:gd name="T21" fmla="*/ 7 h 144"/>
                <a:gd name="T22" fmla="*/ 66 w 185"/>
                <a:gd name="T23" fmla="*/ 11 h 144"/>
                <a:gd name="T24" fmla="*/ 55 w 185"/>
                <a:gd name="T25" fmla="*/ 3 h 144"/>
                <a:gd name="T26" fmla="*/ 48 w 185"/>
                <a:gd name="T27" fmla="*/ 0 h 144"/>
                <a:gd name="T28" fmla="*/ 41 w 185"/>
                <a:gd name="T29" fmla="*/ 0 h 144"/>
                <a:gd name="T30" fmla="*/ 29 w 185"/>
                <a:gd name="T31" fmla="*/ 0 h 144"/>
                <a:gd name="T32" fmla="*/ 22 w 185"/>
                <a:gd name="T33" fmla="*/ 0 h 144"/>
                <a:gd name="T34" fmla="*/ 15 w 185"/>
                <a:gd name="T35" fmla="*/ 3 h 144"/>
                <a:gd name="T36" fmla="*/ 15 w 185"/>
                <a:gd name="T37" fmla="*/ 7 h 144"/>
                <a:gd name="T38" fmla="*/ 18 w 185"/>
                <a:gd name="T39" fmla="*/ 14 h 144"/>
                <a:gd name="T40" fmla="*/ 11 w 185"/>
                <a:gd name="T41" fmla="*/ 18 h 144"/>
                <a:gd name="T42" fmla="*/ 15 w 185"/>
                <a:gd name="T43" fmla="*/ 26 h 144"/>
                <a:gd name="T44" fmla="*/ 11 w 185"/>
                <a:gd name="T45" fmla="*/ 29 h 144"/>
                <a:gd name="T46" fmla="*/ 15 w 185"/>
                <a:gd name="T47" fmla="*/ 37 h 144"/>
                <a:gd name="T48" fmla="*/ 18 w 185"/>
                <a:gd name="T49" fmla="*/ 48 h 144"/>
                <a:gd name="T50" fmla="*/ 11 w 185"/>
                <a:gd name="T51" fmla="*/ 52 h 144"/>
                <a:gd name="T52" fmla="*/ 15 w 185"/>
                <a:gd name="T53" fmla="*/ 59 h 144"/>
                <a:gd name="T54" fmla="*/ 7 w 185"/>
                <a:gd name="T55" fmla="*/ 66 h 144"/>
                <a:gd name="T56" fmla="*/ 4 w 185"/>
                <a:gd name="T57" fmla="*/ 70 h 144"/>
                <a:gd name="T58" fmla="*/ 0 w 185"/>
                <a:gd name="T59" fmla="*/ 74 h 144"/>
                <a:gd name="T60" fmla="*/ 0 w 185"/>
                <a:gd name="T61" fmla="*/ 81 h 144"/>
                <a:gd name="T62" fmla="*/ 0 w 185"/>
                <a:gd name="T63" fmla="*/ 85 h 144"/>
                <a:gd name="T64" fmla="*/ 0 w 185"/>
                <a:gd name="T65" fmla="*/ 96 h 144"/>
                <a:gd name="T66" fmla="*/ 0 w 185"/>
                <a:gd name="T67" fmla="*/ 107 h 144"/>
                <a:gd name="T68" fmla="*/ 11 w 185"/>
                <a:gd name="T69" fmla="*/ 111 h 144"/>
                <a:gd name="T70" fmla="*/ 33 w 185"/>
                <a:gd name="T71" fmla="*/ 129 h 144"/>
                <a:gd name="T72" fmla="*/ 37 w 185"/>
                <a:gd name="T73" fmla="*/ 141 h 144"/>
                <a:gd name="T74" fmla="*/ 63 w 185"/>
                <a:gd name="T75" fmla="*/ 144 h 144"/>
                <a:gd name="T76" fmla="*/ 78 w 185"/>
                <a:gd name="T77" fmla="*/ 141 h 144"/>
                <a:gd name="T78" fmla="*/ 85 w 185"/>
                <a:gd name="T79" fmla="*/ 137 h 144"/>
                <a:gd name="T80" fmla="*/ 89 w 185"/>
                <a:gd name="T81" fmla="*/ 141 h 144"/>
                <a:gd name="T82" fmla="*/ 96 w 185"/>
                <a:gd name="T83" fmla="*/ 129 h 144"/>
                <a:gd name="T84" fmla="*/ 96 w 185"/>
                <a:gd name="T85" fmla="*/ 122 h 144"/>
                <a:gd name="T86" fmla="*/ 104 w 185"/>
                <a:gd name="T87" fmla="*/ 115 h 144"/>
                <a:gd name="T88" fmla="*/ 107 w 185"/>
                <a:gd name="T89" fmla="*/ 107 h 144"/>
                <a:gd name="T90" fmla="*/ 115 w 185"/>
                <a:gd name="T91" fmla="*/ 104 h 144"/>
                <a:gd name="T92" fmla="*/ 122 w 185"/>
                <a:gd name="T93" fmla="*/ 104 h 144"/>
                <a:gd name="T94" fmla="*/ 129 w 185"/>
                <a:gd name="T95" fmla="*/ 111 h 144"/>
                <a:gd name="T96" fmla="*/ 137 w 185"/>
                <a:gd name="T97" fmla="*/ 107 h 144"/>
                <a:gd name="T98" fmla="*/ 141 w 185"/>
                <a:gd name="T99" fmla="*/ 104 h 144"/>
                <a:gd name="T100" fmla="*/ 144 w 185"/>
                <a:gd name="T101" fmla="*/ 96 h 144"/>
                <a:gd name="T102" fmla="*/ 148 w 185"/>
                <a:gd name="T103" fmla="*/ 85 h 144"/>
                <a:gd name="T104" fmla="*/ 159 w 185"/>
                <a:gd name="T105" fmla="*/ 78 h 144"/>
                <a:gd name="T106" fmla="*/ 159 w 185"/>
                <a:gd name="T107" fmla="*/ 66 h 144"/>
                <a:gd name="T108" fmla="*/ 166 w 185"/>
                <a:gd name="T109" fmla="*/ 63 h 144"/>
                <a:gd name="T110" fmla="*/ 170 w 185"/>
                <a:gd name="T111" fmla="*/ 52 h 144"/>
                <a:gd name="T112" fmla="*/ 174 w 185"/>
                <a:gd name="T113" fmla="*/ 44 h 144"/>
                <a:gd name="T114" fmla="*/ 181 w 185"/>
                <a:gd name="T115" fmla="*/ 40 h 144"/>
                <a:gd name="T116" fmla="*/ 185 w 185"/>
                <a:gd name="T117" fmla="*/ 33 h 144"/>
                <a:gd name="T118" fmla="*/ 185 w 185"/>
                <a:gd name="T119" fmla="*/ 26 h 144"/>
                <a:gd name="T120" fmla="*/ 181 w 185"/>
                <a:gd name="T121" fmla="*/ 18 h 144"/>
                <a:gd name="T122" fmla="*/ 178 w 185"/>
                <a:gd name="T123" fmla="*/ 11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85" h="144">
                  <a:moveTo>
                    <a:pt x="178" y="11"/>
                  </a:moveTo>
                  <a:lnTo>
                    <a:pt x="178" y="11"/>
                  </a:lnTo>
                  <a:lnTo>
                    <a:pt x="174" y="7"/>
                  </a:lnTo>
                  <a:lnTo>
                    <a:pt x="170" y="3"/>
                  </a:lnTo>
                  <a:lnTo>
                    <a:pt x="166" y="0"/>
                  </a:lnTo>
                  <a:lnTo>
                    <a:pt x="163" y="3"/>
                  </a:lnTo>
                  <a:lnTo>
                    <a:pt x="163" y="7"/>
                  </a:lnTo>
                  <a:lnTo>
                    <a:pt x="163" y="7"/>
                  </a:lnTo>
                  <a:lnTo>
                    <a:pt x="159" y="7"/>
                  </a:lnTo>
                  <a:lnTo>
                    <a:pt x="159" y="7"/>
                  </a:lnTo>
                  <a:lnTo>
                    <a:pt x="155" y="7"/>
                  </a:lnTo>
                  <a:lnTo>
                    <a:pt x="152" y="7"/>
                  </a:lnTo>
                  <a:lnTo>
                    <a:pt x="152" y="11"/>
                  </a:lnTo>
                  <a:lnTo>
                    <a:pt x="148" y="11"/>
                  </a:lnTo>
                  <a:lnTo>
                    <a:pt x="144" y="11"/>
                  </a:lnTo>
                  <a:lnTo>
                    <a:pt x="141" y="11"/>
                  </a:lnTo>
                  <a:lnTo>
                    <a:pt x="137" y="7"/>
                  </a:lnTo>
                  <a:lnTo>
                    <a:pt x="129" y="7"/>
                  </a:lnTo>
                  <a:lnTo>
                    <a:pt x="126" y="7"/>
                  </a:lnTo>
                  <a:lnTo>
                    <a:pt x="115" y="7"/>
                  </a:lnTo>
                  <a:lnTo>
                    <a:pt x="111" y="7"/>
                  </a:lnTo>
                  <a:lnTo>
                    <a:pt x="107" y="14"/>
                  </a:lnTo>
                  <a:lnTo>
                    <a:pt x="104" y="14"/>
                  </a:lnTo>
                  <a:lnTo>
                    <a:pt x="100" y="14"/>
                  </a:lnTo>
                  <a:lnTo>
                    <a:pt x="96" y="14"/>
                  </a:lnTo>
                  <a:lnTo>
                    <a:pt x="92" y="14"/>
                  </a:lnTo>
                  <a:lnTo>
                    <a:pt x="85" y="11"/>
                  </a:lnTo>
                  <a:lnTo>
                    <a:pt x="81" y="11"/>
                  </a:lnTo>
                  <a:lnTo>
                    <a:pt x="81" y="7"/>
                  </a:lnTo>
                  <a:lnTo>
                    <a:pt x="81" y="7"/>
                  </a:lnTo>
                  <a:lnTo>
                    <a:pt x="78" y="7"/>
                  </a:lnTo>
                  <a:lnTo>
                    <a:pt x="78" y="7"/>
                  </a:lnTo>
                  <a:lnTo>
                    <a:pt x="70" y="7"/>
                  </a:lnTo>
                  <a:lnTo>
                    <a:pt x="70" y="7"/>
                  </a:lnTo>
                  <a:lnTo>
                    <a:pt x="66" y="7"/>
                  </a:lnTo>
                  <a:lnTo>
                    <a:pt x="66" y="11"/>
                  </a:lnTo>
                  <a:lnTo>
                    <a:pt x="63" y="11"/>
                  </a:lnTo>
                  <a:lnTo>
                    <a:pt x="59" y="11"/>
                  </a:lnTo>
                  <a:lnTo>
                    <a:pt x="55" y="3"/>
                  </a:lnTo>
                  <a:lnTo>
                    <a:pt x="55" y="3"/>
                  </a:lnTo>
                  <a:lnTo>
                    <a:pt x="52" y="0"/>
                  </a:lnTo>
                  <a:lnTo>
                    <a:pt x="48" y="0"/>
                  </a:lnTo>
                  <a:lnTo>
                    <a:pt x="44" y="0"/>
                  </a:lnTo>
                  <a:lnTo>
                    <a:pt x="41" y="0"/>
                  </a:lnTo>
                  <a:lnTo>
                    <a:pt x="41" y="0"/>
                  </a:lnTo>
                  <a:lnTo>
                    <a:pt x="37" y="0"/>
                  </a:lnTo>
                  <a:lnTo>
                    <a:pt x="37" y="0"/>
                  </a:lnTo>
                  <a:lnTo>
                    <a:pt x="29" y="0"/>
                  </a:lnTo>
                  <a:lnTo>
                    <a:pt x="29" y="0"/>
                  </a:lnTo>
                  <a:lnTo>
                    <a:pt x="26" y="0"/>
                  </a:lnTo>
                  <a:lnTo>
                    <a:pt x="22" y="0"/>
                  </a:lnTo>
                  <a:lnTo>
                    <a:pt x="22" y="0"/>
                  </a:lnTo>
                  <a:lnTo>
                    <a:pt x="18" y="3"/>
                  </a:lnTo>
                  <a:lnTo>
                    <a:pt x="15" y="3"/>
                  </a:lnTo>
                  <a:lnTo>
                    <a:pt x="15" y="7"/>
                  </a:lnTo>
                  <a:lnTo>
                    <a:pt x="18" y="7"/>
                  </a:lnTo>
                  <a:lnTo>
                    <a:pt x="15" y="7"/>
                  </a:lnTo>
                  <a:lnTo>
                    <a:pt x="15" y="11"/>
                  </a:lnTo>
                  <a:lnTo>
                    <a:pt x="15" y="11"/>
                  </a:lnTo>
                  <a:lnTo>
                    <a:pt x="18" y="14"/>
                  </a:lnTo>
                  <a:lnTo>
                    <a:pt x="18" y="14"/>
                  </a:lnTo>
                  <a:lnTo>
                    <a:pt x="15" y="14"/>
                  </a:lnTo>
                  <a:lnTo>
                    <a:pt x="11" y="18"/>
                  </a:lnTo>
                  <a:lnTo>
                    <a:pt x="11" y="22"/>
                  </a:lnTo>
                  <a:lnTo>
                    <a:pt x="11" y="22"/>
                  </a:lnTo>
                  <a:lnTo>
                    <a:pt x="15" y="26"/>
                  </a:lnTo>
                  <a:lnTo>
                    <a:pt x="15" y="26"/>
                  </a:lnTo>
                  <a:lnTo>
                    <a:pt x="15" y="29"/>
                  </a:lnTo>
                  <a:lnTo>
                    <a:pt x="11" y="29"/>
                  </a:lnTo>
                  <a:lnTo>
                    <a:pt x="11" y="33"/>
                  </a:lnTo>
                  <a:lnTo>
                    <a:pt x="11" y="37"/>
                  </a:lnTo>
                  <a:lnTo>
                    <a:pt x="15" y="37"/>
                  </a:lnTo>
                  <a:lnTo>
                    <a:pt x="15" y="40"/>
                  </a:lnTo>
                  <a:lnTo>
                    <a:pt x="18" y="48"/>
                  </a:lnTo>
                  <a:lnTo>
                    <a:pt x="18" y="48"/>
                  </a:lnTo>
                  <a:lnTo>
                    <a:pt x="15" y="48"/>
                  </a:lnTo>
                  <a:lnTo>
                    <a:pt x="11" y="52"/>
                  </a:lnTo>
                  <a:lnTo>
                    <a:pt x="11" y="52"/>
                  </a:lnTo>
                  <a:lnTo>
                    <a:pt x="15" y="55"/>
                  </a:lnTo>
                  <a:lnTo>
                    <a:pt x="15" y="59"/>
                  </a:lnTo>
                  <a:lnTo>
                    <a:pt x="15" y="59"/>
                  </a:lnTo>
                  <a:lnTo>
                    <a:pt x="11" y="59"/>
                  </a:lnTo>
                  <a:lnTo>
                    <a:pt x="11" y="63"/>
                  </a:lnTo>
                  <a:lnTo>
                    <a:pt x="7" y="66"/>
                  </a:lnTo>
                  <a:lnTo>
                    <a:pt x="7" y="66"/>
                  </a:lnTo>
                  <a:lnTo>
                    <a:pt x="4" y="70"/>
                  </a:lnTo>
                  <a:lnTo>
                    <a:pt x="4" y="70"/>
                  </a:lnTo>
                  <a:lnTo>
                    <a:pt x="0" y="70"/>
                  </a:lnTo>
                  <a:lnTo>
                    <a:pt x="0" y="70"/>
                  </a:lnTo>
                  <a:lnTo>
                    <a:pt x="0" y="74"/>
                  </a:lnTo>
                  <a:lnTo>
                    <a:pt x="0" y="78"/>
                  </a:lnTo>
                  <a:lnTo>
                    <a:pt x="0" y="81"/>
                  </a:lnTo>
                  <a:lnTo>
                    <a:pt x="0" y="81"/>
                  </a:lnTo>
                  <a:lnTo>
                    <a:pt x="0" y="85"/>
                  </a:lnTo>
                  <a:lnTo>
                    <a:pt x="0" y="85"/>
                  </a:lnTo>
                  <a:lnTo>
                    <a:pt x="0" y="85"/>
                  </a:lnTo>
                  <a:lnTo>
                    <a:pt x="0" y="89"/>
                  </a:lnTo>
                  <a:lnTo>
                    <a:pt x="0" y="89"/>
                  </a:lnTo>
                  <a:lnTo>
                    <a:pt x="0" y="96"/>
                  </a:lnTo>
                  <a:lnTo>
                    <a:pt x="0" y="96"/>
                  </a:lnTo>
                  <a:lnTo>
                    <a:pt x="0" y="100"/>
                  </a:lnTo>
                  <a:lnTo>
                    <a:pt x="0" y="107"/>
                  </a:lnTo>
                  <a:lnTo>
                    <a:pt x="0" y="111"/>
                  </a:lnTo>
                  <a:lnTo>
                    <a:pt x="7" y="111"/>
                  </a:lnTo>
                  <a:lnTo>
                    <a:pt x="11" y="111"/>
                  </a:lnTo>
                  <a:lnTo>
                    <a:pt x="22" y="115"/>
                  </a:lnTo>
                  <a:lnTo>
                    <a:pt x="29" y="122"/>
                  </a:lnTo>
                  <a:lnTo>
                    <a:pt x="33" y="129"/>
                  </a:lnTo>
                  <a:lnTo>
                    <a:pt x="33" y="133"/>
                  </a:lnTo>
                  <a:lnTo>
                    <a:pt x="37" y="133"/>
                  </a:lnTo>
                  <a:lnTo>
                    <a:pt x="37" y="141"/>
                  </a:lnTo>
                  <a:lnTo>
                    <a:pt x="41" y="144"/>
                  </a:lnTo>
                  <a:lnTo>
                    <a:pt x="48" y="144"/>
                  </a:lnTo>
                  <a:lnTo>
                    <a:pt x="63" y="144"/>
                  </a:lnTo>
                  <a:lnTo>
                    <a:pt x="66" y="141"/>
                  </a:lnTo>
                  <a:lnTo>
                    <a:pt x="70" y="144"/>
                  </a:lnTo>
                  <a:lnTo>
                    <a:pt x="78" y="141"/>
                  </a:lnTo>
                  <a:lnTo>
                    <a:pt x="81" y="141"/>
                  </a:lnTo>
                  <a:lnTo>
                    <a:pt x="85" y="141"/>
                  </a:lnTo>
                  <a:lnTo>
                    <a:pt x="85" y="137"/>
                  </a:lnTo>
                  <a:lnTo>
                    <a:pt x="89" y="141"/>
                  </a:lnTo>
                  <a:lnTo>
                    <a:pt x="89" y="141"/>
                  </a:lnTo>
                  <a:lnTo>
                    <a:pt x="89" y="141"/>
                  </a:lnTo>
                  <a:lnTo>
                    <a:pt x="89" y="137"/>
                  </a:lnTo>
                  <a:lnTo>
                    <a:pt x="96" y="133"/>
                  </a:lnTo>
                  <a:lnTo>
                    <a:pt x="96" y="129"/>
                  </a:lnTo>
                  <a:lnTo>
                    <a:pt x="96" y="126"/>
                  </a:lnTo>
                  <a:lnTo>
                    <a:pt x="96" y="122"/>
                  </a:lnTo>
                  <a:lnTo>
                    <a:pt x="96" y="122"/>
                  </a:lnTo>
                  <a:lnTo>
                    <a:pt x="96" y="118"/>
                  </a:lnTo>
                  <a:lnTo>
                    <a:pt x="100" y="118"/>
                  </a:lnTo>
                  <a:lnTo>
                    <a:pt x="104" y="115"/>
                  </a:lnTo>
                  <a:lnTo>
                    <a:pt x="104" y="115"/>
                  </a:lnTo>
                  <a:lnTo>
                    <a:pt x="107" y="111"/>
                  </a:lnTo>
                  <a:lnTo>
                    <a:pt x="107" y="107"/>
                  </a:lnTo>
                  <a:lnTo>
                    <a:pt x="111" y="107"/>
                  </a:lnTo>
                  <a:lnTo>
                    <a:pt x="115" y="104"/>
                  </a:lnTo>
                  <a:lnTo>
                    <a:pt x="115" y="104"/>
                  </a:lnTo>
                  <a:lnTo>
                    <a:pt x="115" y="104"/>
                  </a:lnTo>
                  <a:lnTo>
                    <a:pt x="118" y="107"/>
                  </a:lnTo>
                  <a:lnTo>
                    <a:pt x="122" y="104"/>
                  </a:lnTo>
                  <a:lnTo>
                    <a:pt x="126" y="107"/>
                  </a:lnTo>
                  <a:lnTo>
                    <a:pt x="126" y="111"/>
                  </a:lnTo>
                  <a:lnTo>
                    <a:pt x="129" y="111"/>
                  </a:lnTo>
                  <a:lnTo>
                    <a:pt x="129" y="111"/>
                  </a:lnTo>
                  <a:lnTo>
                    <a:pt x="133" y="111"/>
                  </a:lnTo>
                  <a:lnTo>
                    <a:pt x="137" y="107"/>
                  </a:lnTo>
                  <a:lnTo>
                    <a:pt x="137" y="107"/>
                  </a:lnTo>
                  <a:lnTo>
                    <a:pt x="137" y="104"/>
                  </a:lnTo>
                  <a:lnTo>
                    <a:pt x="141" y="104"/>
                  </a:lnTo>
                  <a:lnTo>
                    <a:pt x="144" y="100"/>
                  </a:lnTo>
                  <a:lnTo>
                    <a:pt x="144" y="100"/>
                  </a:lnTo>
                  <a:lnTo>
                    <a:pt x="144" y="96"/>
                  </a:lnTo>
                  <a:lnTo>
                    <a:pt x="148" y="89"/>
                  </a:lnTo>
                  <a:lnTo>
                    <a:pt x="148" y="89"/>
                  </a:lnTo>
                  <a:lnTo>
                    <a:pt x="148" y="85"/>
                  </a:lnTo>
                  <a:lnTo>
                    <a:pt x="152" y="85"/>
                  </a:lnTo>
                  <a:lnTo>
                    <a:pt x="155" y="81"/>
                  </a:lnTo>
                  <a:lnTo>
                    <a:pt x="159" y="78"/>
                  </a:lnTo>
                  <a:lnTo>
                    <a:pt x="159" y="74"/>
                  </a:lnTo>
                  <a:lnTo>
                    <a:pt x="159" y="74"/>
                  </a:lnTo>
                  <a:lnTo>
                    <a:pt x="159" y="66"/>
                  </a:lnTo>
                  <a:lnTo>
                    <a:pt x="163" y="66"/>
                  </a:lnTo>
                  <a:lnTo>
                    <a:pt x="166" y="63"/>
                  </a:lnTo>
                  <a:lnTo>
                    <a:pt x="166" y="63"/>
                  </a:lnTo>
                  <a:lnTo>
                    <a:pt x="170" y="59"/>
                  </a:lnTo>
                  <a:lnTo>
                    <a:pt x="170" y="55"/>
                  </a:lnTo>
                  <a:lnTo>
                    <a:pt x="170" y="52"/>
                  </a:lnTo>
                  <a:lnTo>
                    <a:pt x="170" y="48"/>
                  </a:lnTo>
                  <a:lnTo>
                    <a:pt x="174" y="44"/>
                  </a:lnTo>
                  <a:lnTo>
                    <a:pt x="174" y="44"/>
                  </a:lnTo>
                  <a:lnTo>
                    <a:pt x="174" y="40"/>
                  </a:lnTo>
                  <a:lnTo>
                    <a:pt x="178" y="40"/>
                  </a:lnTo>
                  <a:lnTo>
                    <a:pt x="181" y="40"/>
                  </a:lnTo>
                  <a:lnTo>
                    <a:pt x="181" y="37"/>
                  </a:lnTo>
                  <a:lnTo>
                    <a:pt x="185" y="37"/>
                  </a:lnTo>
                  <a:lnTo>
                    <a:pt x="185" y="33"/>
                  </a:lnTo>
                  <a:lnTo>
                    <a:pt x="185" y="29"/>
                  </a:lnTo>
                  <a:lnTo>
                    <a:pt x="185" y="29"/>
                  </a:lnTo>
                  <a:lnTo>
                    <a:pt x="185" y="26"/>
                  </a:lnTo>
                  <a:lnTo>
                    <a:pt x="181" y="26"/>
                  </a:lnTo>
                  <a:lnTo>
                    <a:pt x="181" y="22"/>
                  </a:lnTo>
                  <a:lnTo>
                    <a:pt x="181" y="18"/>
                  </a:lnTo>
                  <a:lnTo>
                    <a:pt x="181" y="14"/>
                  </a:lnTo>
                  <a:lnTo>
                    <a:pt x="178" y="11"/>
                  </a:lnTo>
                  <a:lnTo>
                    <a:pt x="178"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3" name="Freeform 131"/>
            <p:cNvSpPr/>
            <p:nvPr/>
          </p:nvSpPr>
          <p:spPr bwMode="auto">
            <a:xfrm>
              <a:off x="5157935" y="4276646"/>
              <a:ext cx="7166" cy="5237"/>
            </a:xfrm>
            <a:custGeom>
              <a:avLst/>
              <a:gdLst>
                <a:gd name="T0" fmla="*/ 0 w 4"/>
                <a:gd name="T1" fmla="*/ 3 h 3"/>
                <a:gd name="T2" fmla="*/ 0 w 4"/>
                <a:gd name="T3" fmla="*/ 0 h 3"/>
                <a:gd name="T4" fmla="*/ 0 w 4"/>
                <a:gd name="T5" fmla="*/ 0 h 3"/>
                <a:gd name="T6" fmla="*/ 4 w 4"/>
                <a:gd name="T7" fmla="*/ 0 h 3"/>
                <a:gd name="T8" fmla="*/ 4 w 4"/>
                <a:gd name="T9" fmla="*/ 3 h 3"/>
                <a:gd name="T10" fmla="*/ 0 w 4"/>
                <a:gd name="T11" fmla="*/ 3 h 3"/>
                <a:gd name="T12" fmla="*/ 0 w 4"/>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4" h="3">
                  <a:moveTo>
                    <a:pt x="0" y="3"/>
                  </a:moveTo>
                  <a:lnTo>
                    <a:pt x="0" y="0"/>
                  </a:lnTo>
                  <a:lnTo>
                    <a:pt x="0" y="0"/>
                  </a:lnTo>
                  <a:lnTo>
                    <a:pt x="4" y="0"/>
                  </a:lnTo>
                  <a:lnTo>
                    <a:pt x="4" y="3"/>
                  </a:lnTo>
                  <a:lnTo>
                    <a:pt x="0" y="3"/>
                  </a:lnTo>
                  <a:lnTo>
                    <a:pt x="0" y="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4" name="Freeform 132"/>
            <p:cNvSpPr/>
            <p:nvPr/>
          </p:nvSpPr>
          <p:spPr bwMode="auto">
            <a:xfrm>
              <a:off x="5211678" y="4185867"/>
              <a:ext cx="12541" cy="19203"/>
            </a:xfrm>
            <a:custGeom>
              <a:avLst/>
              <a:gdLst>
                <a:gd name="T0" fmla="*/ 0 w 7"/>
                <a:gd name="T1" fmla="*/ 7 h 11"/>
                <a:gd name="T2" fmla="*/ 0 w 7"/>
                <a:gd name="T3" fmla="*/ 3 h 11"/>
                <a:gd name="T4" fmla="*/ 4 w 7"/>
                <a:gd name="T5" fmla="*/ 3 h 11"/>
                <a:gd name="T6" fmla="*/ 4 w 7"/>
                <a:gd name="T7" fmla="*/ 0 h 11"/>
                <a:gd name="T8" fmla="*/ 7 w 7"/>
                <a:gd name="T9" fmla="*/ 0 h 11"/>
                <a:gd name="T10" fmla="*/ 7 w 7"/>
                <a:gd name="T11" fmla="*/ 0 h 11"/>
                <a:gd name="T12" fmla="*/ 7 w 7"/>
                <a:gd name="T13" fmla="*/ 3 h 11"/>
                <a:gd name="T14" fmla="*/ 7 w 7"/>
                <a:gd name="T15" fmla="*/ 11 h 11"/>
                <a:gd name="T16" fmla="*/ 4 w 7"/>
                <a:gd name="T17" fmla="*/ 7 h 11"/>
                <a:gd name="T18" fmla="*/ 0 w 7"/>
                <a:gd name="T19" fmla="*/ 7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 h="11">
                  <a:moveTo>
                    <a:pt x="0" y="7"/>
                  </a:moveTo>
                  <a:lnTo>
                    <a:pt x="0" y="3"/>
                  </a:lnTo>
                  <a:lnTo>
                    <a:pt x="4" y="3"/>
                  </a:lnTo>
                  <a:lnTo>
                    <a:pt x="4" y="0"/>
                  </a:lnTo>
                  <a:lnTo>
                    <a:pt x="7" y="0"/>
                  </a:lnTo>
                  <a:lnTo>
                    <a:pt x="7" y="0"/>
                  </a:lnTo>
                  <a:lnTo>
                    <a:pt x="7" y="3"/>
                  </a:lnTo>
                  <a:lnTo>
                    <a:pt x="7" y="11"/>
                  </a:lnTo>
                  <a:lnTo>
                    <a:pt x="4" y="7"/>
                  </a:lnTo>
                  <a:lnTo>
                    <a:pt x="0" y="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5" name="Freeform 133"/>
            <p:cNvSpPr/>
            <p:nvPr/>
          </p:nvSpPr>
          <p:spPr bwMode="auto">
            <a:xfrm>
              <a:off x="5218845" y="3939723"/>
              <a:ext cx="225714" cy="296772"/>
            </a:xfrm>
            <a:custGeom>
              <a:avLst/>
              <a:gdLst>
                <a:gd name="T0" fmla="*/ 7 w 126"/>
                <a:gd name="T1" fmla="*/ 122 h 170"/>
                <a:gd name="T2" fmla="*/ 7 w 126"/>
                <a:gd name="T3" fmla="*/ 111 h 170"/>
                <a:gd name="T4" fmla="*/ 11 w 126"/>
                <a:gd name="T5" fmla="*/ 107 h 170"/>
                <a:gd name="T6" fmla="*/ 18 w 126"/>
                <a:gd name="T7" fmla="*/ 100 h 170"/>
                <a:gd name="T8" fmla="*/ 26 w 126"/>
                <a:gd name="T9" fmla="*/ 93 h 170"/>
                <a:gd name="T10" fmla="*/ 29 w 126"/>
                <a:gd name="T11" fmla="*/ 96 h 170"/>
                <a:gd name="T12" fmla="*/ 37 w 126"/>
                <a:gd name="T13" fmla="*/ 100 h 170"/>
                <a:gd name="T14" fmla="*/ 44 w 126"/>
                <a:gd name="T15" fmla="*/ 100 h 170"/>
                <a:gd name="T16" fmla="*/ 48 w 126"/>
                <a:gd name="T17" fmla="*/ 93 h 170"/>
                <a:gd name="T18" fmla="*/ 55 w 126"/>
                <a:gd name="T19" fmla="*/ 89 h 170"/>
                <a:gd name="T20" fmla="*/ 59 w 126"/>
                <a:gd name="T21" fmla="*/ 78 h 170"/>
                <a:gd name="T22" fmla="*/ 66 w 126"/>
                <a:gd name="T23" fmla="*/ 70 h 170"/>
                <a:gd name="T24" fmla="*/ 70 w 126"/>
                <a:gd name="T25" fmla="*/ 63 h 170"/>
                <a:gd name="T26" fmla="*/ 77 w 126"/>
                <a:gd name="T27" fmla="*/ 52 h 170"/>
                <a:gd name="T28" fmla="*/ 81 w 126"/>
                <a:gd name="T29" fmla="*/ 44 h 170"/>
                <a:gd name="T30" fmla="*/ 85 w 126"/>
                <a:gd name="T31" fmla="*/ 33 h 170"/>
                <a:gd name="T32" fmla="*/ 89 w 126"/>
                <a:gd name="T33" fmla="*/ 29 h 170"/>
                <a:gd name="T34" fmla="*/ 96 w 126"/>
                <a:gd name="T35" fmla="*/ 26 h 170"/>
                <a:gd name="T36" fmla="*/ 96 w 126"/>
                <a:gd name="T37" fmla="*/ 18 h 170"/>
                <a:gd name="T38" fmla="*/ 92 w 126"/>
                <a:gd name="T39" fmla="*/ 11 h 170"/>
                <a:gd name="T40" fmla="*/ 89 w 126"/>
                <a:gd name="T41" fmla="*/ 0 h 170"/>
                <a:gd name="T42" fmla="*/ 103 w 126"/>
                <a:gd name="T43" fmla="*/ 11 h 170"/>
                <a:gd name="T44" fmla="*/ 107 w 126"/>
                <a:gd name="T45" fmla="*/ 18 h 170"/>
                <a:gd name="T46" fmla="*/ 103 w 126"/>
                <a:gd name="T47" fmla="*/ 26 h 170"/>
                <a:gd name="T48" fmla="*/ 103 w 126"/>
                <a:gd name="T49" fmla="*/ 33 h 170"/>
                <a:gd name="T50" fmla="*/ 107 w 126"/>
                <a:gd name="T51" fmla="*/ 41 h 170"/>
                <a:gd name="T52" fmla="*/ 114 w 126"/>
                <a:gd name="T53" fmla="*/ 48 h 170"/>
                <a:gd name="T54" fmla="*/ 111 w 126"/>
                <a:gd name="T55" fmla="*/ 48 h 170"/>
                <a:gd name="T56" fmla="*/ 103 w 126"/>
                <a:gd name="T57" fmla="*/ 48 h 170"/>
                <a:gd name="T58" fmla="*/ 96 w 126"/>
                <a:gd name="T59" fmla="*/ 48 h 170"/>
                <a:gd name="T60" fmla="*/ 92 w 126"/>
                <a:gd name="T61" fmla="*/ 52 h 170"/>
                <a:gd name="T62" fmla="*/ 92 w 126"/>
                <a:gd name="T63" fmla="*/ 55 h 170"/>
                <a:gd name="T64" fmla="*/ 103 w 126"/>
                <a:gd name="T65" fmla="*/ 63 h 170"/>
                <a:gd name="T66" fmla="*/ 114 w 126"/>
                <a:gd name="T67" fmla="*/ 74 h 170"/>
                <a:gd name="T68" fmla="*/ 114 w 126"/>
                <a:gd name="T69" fmla="*/ 85 h 170"/>
                <a:gd name="T70" fmla="*/ 107 w 126"/>
                <a:gd name="T71" fmla="*/ 96 h 170"/>
                <a:gd name="T72" fmla="*/ 100 w 126"/>
                <a:gd name="T73" fmla="*/ 104 h 170"/>
                <a:gd name="T74" fmla="*/ 100 w 126"/>
                <a:gd name="T75" fmla="*/ 111 h 170"/>
                <a:gd name="T76" fmla="*/ 100 w 126"/>
                <a:gd name="T77" fmla="*/ 122 h 170"/>
                <a:gd name="T78" fmla="*/ 107 w 126"/>
                <a:gd name="T79" fmla="*/ 133 h 170"/>
                <a:gd name="T80" fmla="*/ 114 w 126"/>
                <a:gd name="T81" fmla="*/ 144 h 170"/>
                <a:gd name="T82" fmla="*/ 126 w 126"/>
                <a:gd name="T83" fmla="*/ 152 h 170"/>
                <a:gd name="T84" fmla="*/ 126 w 126"/>
                <a:gd name="T85" fmla="*/ 159 h 170"/>
                <a:gd name="T86" fmla="*/ 126 w 126"/>
                <a:gd name="T87" fmla="*/ 163 h 170"/>
                <a:gd name="T88" fmla="*/ 122 w 126"/>
                <a:gd name="T89" fmla="*/ 170 h 170"/>
                <a:gd name="T90" fmla="*/ 122 w 126"/>
                <a:gd name="T91" fmla="*/ 170 h 170"/>
                <a:gd name="T92" fmla="*/ 118 w 126"/>
                <a:gd name="T93" fmla="*/ 170 h 170"/>
                <a:gd name="T94" fmla="*/ 111 w 126"/>
                <a:gd name="T95" fmla="*/ 167 h 170"/>
                <a:gd name="T96" fmla="*/ 107 w 126"/>
                <a:gd name="T97" fmla="*/ 170 h 170"/>
                <a:gd name="T98" fmla="*/ 100 w 126"/>
                <a:gd name="T99" fmla="*/ 167 h 170"/>
                <a:gd name="T100" fmla="*/ 96 w 126"/>
                <a:gd name="T101" fmla="*/ 167 h 170"/>
                <a:gd name="T102" fmla="*/ 74 w 126"/>
                <a:gd name="T103" fmla="*/ 163 h 170"/>
                <a:gd name="T104" fmla="*/ 66 w 126"/>
                <a:gd name="T105" fmla="*/ 163 h 170"/>
                <a:gd name="T106" fmla="*/ 63 w 126"/>
                <a:gd name="T107" fmla="*/ 163 h 170"/>
                <a:gd name="T108" fmla="*/ 55 w 126"/>
                <a:gd name="T109" fmla="*/ 163 h 170"/>
                <a:gd name="T110" fmla="*/ 48 w 126"/>
                <a:gd name="T111" fmla="*/ 163 h 170"/>
                <a:gd name="T112" fmla="*/ 44 w 126"/>
                <a:gd name="T113" fmla="*/ 167 h 170"/>
                <a:gd name="T114" fmla="*/ 22 w 126"/>
                <a:gd name="T115" fmla="*/ 167 h 170"/>
                <a:gd name="T116" fmla="*/ 18 w 126"/>
                <a:gd name="T117" fmla="*/ 163 h 170"/>
                <a:gd name="T118" fmla="*/ 18 w 126"/>
                <a:gd name="T119" fmla="*/ 148 h 170"/>
                <a:gd name="T120" fmla="*/ 18 w 126"/>
                <a:gd name="T121" fmla="*/ 137 h 170"/>
                <a:gd name="T122" fmla="*/ 7 w 126"/>
                <a:gd name="T123" fmla="*/ 137 h 170"/>
                <a:gd name="T124" fmla="*/ 0 w 126"/>
                <a:gd name="T125" fmla="*/ 130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6" h="170">
                  <a:moveTo>
                    <a:pt x="0" y="130"/>
                  </a:moveTo>
                  <a:lnTo>
                    <a:pt x="0" y="126"/>
                  </a:lnTo>
                  <a:lnTo>
                    <a:pt x="7" y="122"/>
                  </a:lnTo>
                  <a:lnTo>
                    <a:pt x="7" y="118"/>
                  </a:lnTo>
                  <a:lnTo>
                    <a:pt x="7" y="115"/>
                  </a:lnTo>
                  <a:lnTo>
                    <a:pt x="7" y="111"/>
                  </a:lnTo>
                  <a:lnTo>
                    <a:pt x="7" y="111"/>
                  </a:lnTo>
                  <a:lnTo>
                    <a:pt x="7" y="107"/>
                  </a:lnTo>
                  <a:lnTo>
                    <a:pt x="11" y="107"/>
                  </a:lnTo>
                  <a:lnTo>
                    <a:pt x="15" y="104"/>
                  </a:lnTo>
                  <a:lnTo>
                    <a:pt x="15" y="104"/>
                  </a:lnTo>
                  <a:lnTo>
                    <a:pt x="18" y="100"/>
                  </a:lnTo>
                  <a:lnTo>
                    <a:pt x="18" y="96"/>
                  </a:lnTo>
                  <a:lnTo>
                    <a:pt x="22" y="96"/>
                  </a:lnTo>
                  <a:lnTo>
                    <a:pt x="26" y="93"/>
                  </a:lnTo>
                  <a:lnTo>
                    <a:pt x="26" y="93"/>
                  </a:lnTo>
                  <a:lnTo>
                    <a:pt x="26" y="93"/>
                  </a:lnTo>
                  <a:lnTo>
                    <a:pt x="29" y="96"/>
                  </a:lnTo>
                  <a:lnTo>
                    <a:pt x="33" y="93"/>
                  </a:lnTo>
                  <a:lnTo>
                    <a:pt x="37" y="96"/>
                  </a:lnTo>
                  <a:lnTo>
                    <a:pt x="37" y="100"/>
                  </a:lnTo>
                  <a:lnTo>
                    <a:pt x="40" y="100"/>
                  </a:lnTo>
                  <a:lnTo>
                    <a:pt x="40" y="100"/>
                  </a:lnTo>
                  <a:lnTo>
                    <a:pt x="44" y="100"/>
                  </a:lnTo>
                  <a:lnTo>
                    <a:pt x="48" y="96"/>
                  </a:lnTo>
                  <a:lnTo>
                    <a:pt x="48" y="96"/>
                  </a:lnTo>
                  <a:lnTo>
                    <a:pt x="48" y="93"/>
                  </a:lnTo>
                  <a:lnTo>
                    <a:pt x="52" y="93"/>
                  </a:lnTo>
                  <a:lnTo>
                    <a:pt x="55" y="89"/>
                  </a:lnTo>
                  <a:lnTo>
                    <a:pt x="55" y="89"/>
                  </a:lnTo>
                  <a:lnTo>
                    <a:pt x="55" y="85"/>
                  </a:lnTo>
                  <a:lnTo>
                    <a:pt x="59" y="78"/>
                  </a:lnTo>
                  <a:lnTo>
                    <a:pt x="59" y="78"/>
                  </a:lnTo>
                  <a:lnTo>
                    <a:pt x="59" y="74"/>
                  </a:lnTo>
                  <a:lnTo>
                    <a:pt x="63" y="74"/>
                  </a:lnTo>
                  <a:lnTo>
                    <a:pt x="66" y="70"/>
                  </a:lnTo>
                  <a:lnTo>
                    <a:pt x="70" y="67"/>
                  </a:lnTo>
                  <a:lnTo>
                    <a:pt x="70" y="63"/>
                  </a:lnTo>
                  <a:lnTo>
                    <a:pt x="70" y="63"/>
                  </a:lnTo>
                  <a:lnTo>
                    <a:pt x="70" y="55"/>
                  </a:lnTo>
                  <a:lnTo>
                    <a:pt x="74" y="55"/>
                  </a:lnTo>
                  <a:lnTo>
                    <a:pt x="77" y="52"/>
                  </a:lnTo>
                  <a:lnTo>
                    <a:pt x="77" y="52"/>
                  </a:lnTo>
                  <a:lnTo>
                    <a:pt x="81" y="48"/>
                  </a:lnTo>
                  <a:lnTo>
                    <a:pt x="81" y="44"/>
                  </a:lnTo>
                  <a:lnTo>
                    <a:pt x="81" y="41"/>
                  </a:lnTo>
                  <a:lnTo>
                    <a:pt x="81" y="37"/>
                  </a:lnTo>
                  <a:lnTo>
                    <a:pt x="85" y="33"/>
                  </a:lnTo>
                  <a:lnTo>
                    <a:pt x="85" y="33"/>
                  </a:lnTo>
                  <a:lnTo>
                    <a:pt x="85" y="29"/>
                  </a:lnTo>
                  <a:lnTo>
                    <a:pt x="89" y="29"/>
                  </a:lnTo>
                  <a:lnTo>
                    <a:pt x="92" y="29"/>
                  </a:lnTo>
                  <a:lnTo>
                    <a:pt x="92" y="26"/>
                  </a:lnTo>
                  <a:lnTo>
                    <a:pt x="96" y="26"/>
                  </a:lnTo>
                  <a:lnTo>
                    <a:pt x="96" y="22"/>
                  </a:lnTo>
                  <a:lnTo>
                    <a:pt x="96" y="18"/>
                  </a:lnTo>
                  <a:lnTo>
                    <a:pt x="96" y="18"/>
                  </a:lnTo>
                  <a:lnTo>
                    <a:pt x="96" y="15"/>
                  </a:lnTo>
                  <a:lnTo>
                    <a:pt x="92" y="15"/>
                  </a:lnTo>
                  <a:lnTo>
                    <a:pt x="92" y="11"/>
                  </a:lnTo>
                  <a:lnTo>
                    <a:pt x="92" y="7"/>
                  </a:lnTo>
                  <a:lnTo>
                    <a:pt x="92" y="3"/>
                  </a:lnTo>
                  <a:lnTo>
                    <a:pt x="89" y="0"/>
                  </a:lnTo>
                  <a:lnTo>
                    <a:pt x="96" y="3"/>
                  </a:lnTo>
                  <a:lnTo>
                    <a:pt x="100" y="7"/>
                  </a:lnTo>
                  <a:lnTo>
                    <a:pt x="103" y="11"/>
                  </a:lnTo>
                  <a:lnTo>
                    <a:pt x="103" y="15"/>
                  </a:lnTo>
                  <a:lnTo>
                    <a:pt x="103" y="15"/>
                  </a:lnTo>
                  <a:lnTo>
                    <a:pt x="107" y="18"/>
                  </a:lnTo>
                  <a:lnTo>
                    <a:pt x="107" y="22"/>
                  </a:lnTo>
                  <a:lnTo>
                    <a:pt x="103" y="22"/>
                  </a:lnTo>
                  <a:lnTo>
                    <a:pt x="103" y="26"/>
                  </a:lnTo>
                  <a:lnTo>
                    <a:pt x="107" y="26"/>
                  </a:lnTo>
                  <a:lnTo>
                    <a:pt x="103" y="29"/>
                  </a:lnTo>
                  <a:lnTo>
                    <a:pt x="103" y="33"/>
                  </a:lnTo>
                  <a:lnTo>
                    <a:pt x="103" y="37"/>
                  </a:lnTo>
                  <a:lnTo>
                    <a:pt x="107" y="41"/>
                  </a:lnTo>
                  <a:lnTo>
                    <a:pt x="107" y="41"/>
                  </a:lnTo>
                  <a:lnTo>
                    <a:pt x="111" y="44"/>
                  </a:lnTo>
                  <a:lnTo>
                    <a:pt x="114" y="48"/>
                  </a:lnTo>
                  <a:lnTo>
                    <a:pt x="114" y="48"/>
                  </a:lnTo>
                  <a:lnTo>
                    <a:pt x="114" y="48"/>
                  </a:lnTo>
                  <a:lnTo>
                    <a:pt x="111" y="48"/>
                  </a:lnTo>
                  <a:lnTo>
                    <a:pt x="111" y="48"/>
                  </a:lnTo>
                  <a:lnTo>
                    <a:pt x="107" y="48"/>
                  </a:lnTo>
                  <a:lnTo>
                    <a:pt x="103" y="48"/>
                  </a:lnTo>
                  <a:lnTo>
                    <a:pt x="103" y="48"/>
                  </a:lnTo>
                  <a:lnTo>
                    <a:pt x="100" y="48"/>
                  </a:lnTo>
                  <a:lnTo>
                    <a:pt x="96" y="48"/>
                  </a:lnTo>
                  <a:lnTo>
                    <a:pt x="96" y="48"/>
                  </a:lnTo>
                  <a:lnTo>
                    <a:pt x="92" y="48"/>
                  </a:lnTo>
                  <a:lnTo>
                    <a:pt x="92" y="48"/>
                  </a:lnTo>
                  <a:lnTo>
                    <a:pt x="92" y="52"/>
                  </a:lnTo>
                  <a:lnTo>
                    <a:pt x="92" y="52"/>
                  </a:lnTo>
                  <a:lnTo>
                    <a:pt x="92" y="55"/>
                  </a:lnTo>
                  <a:lnTo>
                    <a:pt x="92" y="55"/>
                  </a:lnTo>
                  <a:lnTo>
                    <a:pt x="92" y="59"/>
                  </a:lnTo>
                  <a:lnTo>
                    <a:pt x="96" y="59"/>
                  </a:lnTo>
                  <a:lnTo>
                    <a:pt x="103" y="63"/>
                  </a:lnTo>
                  <a:lnTo>
                    <a:pt x="107" y="70"/>
                  </a:lnTo>
                  <a:lnTo>
                    <a:pt x="111" y="70"/>
                  </a:lnTo>
                  <a:lnTo>
                    <a:pt x="114" y="74"/>
                  </a:lnTo>
                  <a:lnTo>
                    <a:pt x="114" y="78"/>
                  </a:lnTo>
                  <a:lnTo>
                    <a:pt x="114" y="81"/>
                  </a:lnTo>
                  <a:lnTo>
                    <a:pt x="114" y="85"/>
                  </a:lnTo>
                  <a:lnTo>
                    <a:pt x="111" y="85"/>
                  </a:lnTo>
                  <a:lnTo>
                    <a:pt x="111" y="89"/>
                  </a:lnTo>
                  <a:lnTo>
                    <a:pt x="107" y="96"/>
                  </a:lnTo>
                  <a:lnTo>
                    <a:pt x="103" y="100"/>
                  </a:lnTo>
                  <a:lnTo>
                    <a:pt x="100" y="104"/>
                  </a:lnTo>
                  <a:lnTo>
                    <a:pt x="100" y="104"/>
                  </a:lnTo>
                  <a:lnTo>
                    <a:pt x="96" y="104"/>
                  </a:lnTo>
                  <a:lnTo>
                    <a:pt x="100" y="107"/>
                  </a:lnTo>
                  <a:lnTo>
                    <a:pt x="100" y="111"/>
                  </a:lnTo>
                  <a:lnTo>
                    <a:pt x="100" y="115"/>
                  </a:lnTo>
                  <a:lnTo>
                    <a:pt x="100" y="118"/>
                  </a:lnTo>
                  <a:lnTo>
                    <a:pt x="100" y="122"/>
                  </a:lnTo>
                  <a:lnTo>
                    <a:pt x="100" y="130"/>
                  </a:lnTo>
                  <a:lnTo>
                    <a:pt x="103" y="130"/>
                  </a:lnTo>
                  <a:lnTo>
                    <a:pt x="107" y="133"/>
                  </a:lnTo>
                  <a:lnTo>
                    <a:pt x="111" y="137"/>
                  </a:lnTo>
                  <a:lnTo>
                    <a:pt x="111" y="137"/>
                  </a:lnTo>
                  <a:lnTo>
                    <a:pt x="114" y="144"/>
                  </a:lnTo>
                  <a:lnTo>
                    <a:pt x="118" y="148"/>
                  </a:lnTo>
                  <a:lnTo>
                    <a:pt x="118" y="152"/>
                  </a:lnTo>
                  <a:lnTo>
                    <a:pt x="126" y="152"/>
                  </a:lnTo>
                  <a:lnTo>
                    <a:pt x="126" y="156"/>
                  </a:lnTo>
                  <a:lnTo>
                    <a:pt x="126" y="159"/>
                  </a:lnTo>
                  <a:lnTo>
                    <a:pt x="126" y="159"/>
                  </a:lnTo>
                  <a:lnTo>
                    <a:pt x="126" y="159"/>
                  </a:lnTo>
                  <a:lnTo>
                    <a:pt x="126" y="159"/>
                  </a:lnTo>
                  <a:lnTo>
                    <a:pt x="126" y="163"/>
                  </a:lnTo>
                  <a:lnTo>
                    <a:pt x="122" y="167"/>
                  </a:lnTo>
                  <a:lnTo>
                    <a:pt x="122" y="167"/>
                  </a:lnTo>
                  <a:lnTo>
                    <a:pt x="122" y="170"/>
                  </a:lnTo>
                  <a:lnTo>
                    <a:pt x="122" y="170"/>
                  </a:lnTo>
                  <a:lnTo>
                    <a:pt x="122" y="170"/>
                  </a:lnTo>
                  <a:lnTo>
                    <a:pt x="122" y="170"/>
                  </a:lnTo>
                  <a:lnTo>
                    <a:pt x="118" y="170"/>
                  </a:lnTo>
                  <a:lnTo>
                    <a:pt x="118" y="170"/>
                  </a:lnTo>
                  <a:lnTo>
                    <a:pt x="118" y="170"/>
                  </a:lnTo>
                  <a:lnTo>
                    <a:pt x="114" y="170"/>
                  </a:lnTo>
                  <a:lnTo>
                    <a:pt x="111" y="170"/>
                  </a:lnTo>
                  <a:lnTo>
                    <a:pt x="111" y="167"/>
                  </a:lnTo>
                  <a:lnTo>
                    <a:pt x="107" y="167"/>
                  </a:lnTo>
                  <a:lnTo>
                    <a:pt x="107" y="170"/>
                  </a:lnTo>
                  <a:lnTo>
                    <a:pt x="107" y="170"/>
                  </a:lnTo>
                  <a:lnTo>
                    <a:pt x="103" y="167"/>
                  </a:lnTo>
                  <a:lnTo>
                    <a:pt x="103" y="167"/>
                  </a:lnTo>
                  <a:lnTo>
                    <a:pt x="100" y="167"/>
                  </a:lnTo>
                  <a:lnTo>
                    <a:pt x="100" y="167"/>
                  </a:lnTo>
                  <a:lnTo>
                    <a:pt x="100" y="167"/>
                  </a:lnTo>
                  <a:lnTo>
                    <a:pt x="96" y="167"/>
                  </a:lnTo>
                  <a:lnTo>
                    <a:pt x="96" y="167"/>
                  </a:lnTo>
                  <a:lnTo>
                    <a:pt x="74" y="167"/>
                  </a:lnTo>
                  <a:lnTo>
                    <a:pt x="74" y="163"/>
                  </a:lnTo>
                  <a:lnTo>
                    <a:pt x="74" y="163"/>
                  </a:lnTo>
                  <a:lnTo>
                    <a:pt x="70" y="167"/>
                  </a:lnTo>
                  <a:lnTo>
                    <a:pt x="66" y="163"/>
                  </a:lnTo>
                  <a:lnTo>
                    <a:pt x="66" y="163"/>
                  </a:lnTo>
                  <a:lnTo>
                    <a:pt x="66" y="163"/>
                  </a:lnTo>
                  <a:lnTo>
                    <a:pt x="63" y="163"/>
                  </a:lnTo>
                  <a:lnTo>
                    <a:pt x="59" y="163"/>
                  </a:lnTo>
                  <a:lnTo>
                    <a:pt x="55" y="163"/>
                  </a:lnTo>
                  <a:lnTo>
                    <a:pt x="55" y="163"/>
                  </a:lnTo>
                  <a:lnTo>
                    <a:pt x="48" y="163"/>
                  </a:lnTo>
                  <a:lnTo>
                    <a:pt x="48" y="163"/>
                  </a:lnTo>
                  <a:lnTo>
                    <a:pt x="48" y="163"/>
                  </a:lnTo>
                  <a:lnTo>
                    <a:pt x="44" y="167"/>
                  </a:lnTo>
                  <a:lnTo>
                    <a:pt x="44" y="167"/>
                  </a:lnTo>
                  <a:lnTo>
                    <a:pt x="44" y="167"/>
                  </a:lnTo>
                  <a:lnTo>
                    <a:pt x="26" y="167"/>
                  </a:lnTo>
                  <a:lnTo>
                    <a:pt x="22" y="167"/>
                  </a:lnTo>
                  <a:lnTo>
                    <a:pt x="22" y="167"/>
                  </a:lnTo>
                  <a:lnTo>
                    <a:pt x="18" y="167"/>
                  </a:lnTo>
                  <a:lnTo>
                    <a:pt x="22" y="163"/>
                  </a:lnTo>
                  <a:lnTo>
                    <a:pt x="18" y="163"/>
                  </a:lnTo>
                  <a:lnTo>
                    <a:pt x="22" y="156"/>
                  </a:lnTo>
                  <a:lnTo>
                    <a:pt x="22" y="152"/>
                  </a:lnTo>
                  <a:lnTo>
                    <a:pt x="18" y="148"/>
                  </a:lnTo>
                  <a:lnTo>
                    <a:pt x="18" y="141"/>
                  </a:lnTo>
                  <a:lnTo>
                    <a:pt x="18" y="141"/>
                  </a:lnTo>
                  <a:lnTo>
                    <a:pt x="18" y="137"/>
                  </a:lnTo>
                  <a:lnTo>
                    <a:pt x="11" y="137"/>
                  </a:lnTo>
                  <a:lnTo>
                    <a:pt x="11" y="137"/>
                  </a:lnTo>
                  <a:lnTo>
                    <a:pt x="7" y="137"/>
                  </a:lnTo>
                  <a:lnTo>
                    <a:pt x="7" y="126"/>
                  </a:lnTo>
                  <a:lnTo>
                    <a:pt x="3" y="130"/>
                  </a:lnTo>
                  <a:lnTo>
                    <a:pt x="0" y="13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6" name="Freeform 134"/>
            <p:cNvSpPr/>
            <p:nvPr/>
          </p:nvSpPr>
          <p:spPr bwMode="auto">
            <a:xfrm>
              <a:off x="5224217" y="4224273"/>
              <a:ext cx="166599" cy="162352"/>
            </a:xfrm>
            <a:custGeom>
              <a:avLst/>
              <a:gdLst>
                <a:gd name="T0" fmla="*/ 41 w 93"/>
                <a:gd name="T1" fmla="*/ 4 h 93"/>
                <a:gd name="T2" fmla="*/ 45 w 93"/>
                <a:gd name="T3" fmla="*/ 0 h 93"/>
                <a:gd name="T4" fmla="*/ 52 w 93"/>
                <a:gd name="T5" fmla="*/ 0 h 93"/>
                <a:gd name="T6" fmla="*/ 56 w 93"/>
                <a:gd name="T7" fmla="*/ 0 h 93"/>
                <a:gd name="T8" fmla="*/ 63 w 93"/>
                <a:gd name="T9" fmla="*/ 0 h 93"/>
                <a:gd name="T10" fmla="*/ 63 w 93"/>
                <a:gd name="T11" fmla="*/ 0 h 93"/>
                <a:gd name="T12" fmla="*/ 71 w 93"/>
                <a:gd name="T13" fmla="*/ 0 h 93"/>
                <a:gd name="T14" fmla="*/ 71 w 93"/>
                <a:gd name="T15" fmla="*/ 4 h 93"/>
                <a:gd name="T16" fmla="*/ 71 w 93"/>
                <a:gd name="T17" fmla="*/ 7 h 93"/>
                <a:gd name="T18" fmla="*/ 71 w 93"/>
                <a:gd name="T19" fmla="*/ 11 h 93"/>
                <a:gd name="T20" fmla="*/ 71 w 93"/>
                <a:gd name="T21" fmla="*/ 15 h 93"/>
                <a:gd name="T22" fmla="*/ 74 w 93"/>
                <a:gd name="T23" fmla="*/ 15 h 93"/>
                <a:gd name="T24" fmla="*/ 82 w 93"/>
                <a:gd name="T25" fmla="*/ 15 h 93"/>
                <a:gd name="T26" fmla="*/ 89 w 93"/>
                <a:gd name="T27" fmla="*/ 15 h 93"/>
                <a:gd name="T28" fmla="*/ 93 w 93"/>
                <a:gd name="T29" fmla="*/ 19 h 93"/>
                <a:gd name="T30" fmla="*/ 93 w 93"/>
                <a:gd name="T31" fmla="*/ 22 h 93"/>
                <a:gd name="T32" fmla="*/ 89 w 93"/>
                <a:gd name="T33" fmla="*/ 26 h 93"/>
                <a:gd name="T34" fmla="*/ 86 w 93"/>
                <a:gd name="T35" fmla="*/ 30 h 93"/>
                <a:gd name="T36" fmla="*/ 86 w 93"/>
                <a:gd name="T37" fmla="*/ 33 h 93"/>
                <a:gd name="T38" fmla="*/ 86 w 93"/>
                <a:gd name="T39" fmla="*/ 33 h 93"/>
                <a:gd name="T40" fmla="*/ 82 w 93"/>
                <a:gd name="T41" fmla="*/ 37 h 93"/>
                <a:gd name="T42" fmla="*/ 86 w 93"/>
                <a:gd name="T43" fmla="*/ 41 h 93"/>
                <a:gd name="T44" fmla="*/ 89 w 93"/>
                <a:gd name="T45" fmla="*/ 41 h 93"/>
                <a:gd name="T46" fmla="*/ 89 w 93"/>
                <a:gd name="T47" fmla="*/ 45 h 93"/>
                <a:gd name="T48" fmla="*/ 93 w 93"/>
                <a:gd name="T49" fmla="*/ 48 h 93"/>
                <a:gd name="T50" fmla="*/ 86 w 93"/>
                <a:gd name="T51" fmla="*/ 67 h 93"/>
                <a:gd name="T52" fmla="*/ 86 w 93"/>
                <a:gd name="T53" fmla="*/ 70 h 93"/>
                <a:gd name="T54" fmla="*/ 86 w 93"/>
                <a:gd name="T55" fmla="*/ 70 h 93"/>
                <a:gd name="T56" fmla="*/ 78 w 93"/>
                <a:gd name="T57" fmla="*/ 67 h 93"/>
                <a:gd name="T58" fmla="*/ 74 w 93"/>
                <a:gd name="T59" fmla="*/ 70 h 93"/>
                <a:gd name="T60" fmla="*/ 67 w 93"/>
                <a:gd name="T61" fmla="*/ 67 h 93"/>
                <a:gd name="T62" fmla="*/ 63 w 93"/>
                <a:gd name="T63" fmla="*/ 63 h 93"/>
                <a:gd name="T64" fmla="*/ 60 w 93"/>
                <a:gd name="T65" fmla="*/ 67 h 93"/>
                <a:gd name="T66" fmla="*/ 56 w 93"/>
                <a:gd name="T67" fmla="*/ 70 h 93"/>
                <a:gd name="T68" fmla="*/ 52 w 93"/>
                <a:gd name="T69" fmla="*/ 70 h 93"/>
                <a:gd name="T70" fmla="*/ 45 w 93"/>
                <a:gd name="T71" fmla="*/ 70 h 93"/>
                <a:gd name="T72" fmla="*/ 41 w 93"/>
                <a:gd name="T73" fmla="*/ 74 h 93"/>
                <a:gd name="T74" fmla="*/ 41 w 93"/>
                <a:gd name="T75" fmla="*/ 78 h 93"/>
                <a:gd name="T76" fmla="*/ 49 w 93"/>
                <a:gd name="T77" fmla="*/ 78 h 93"/>
                <a:gd name="T78" fmla="*/ 52 w 93"/>
                <a:gd name="T79" fmla="*/ 78 h 93"/>
                <a:gd name="T80" fmla="*/ 52 w 93"/>
                <a:gd name="T81" fmla="*/ 89 h 93"/>
                <a:gd name="T82" fmla="*/ 45 w 93"/>
                <a:gd name="T83" fmla="*/ 85 h 93"/>
                <a:gd name="T84" fmla="*/ 41 w 93"/>
                <a:gd name="T85" fmla="*/ 89 h 93"/>
                <a:gd name="T86" fmla="*/ 41 w 93"/>
                <a:gd name="T87" fmla="*/ 89 h 93"/>
                <a:gd name="T88" fmla="*/ 37 w 93"/>
                <a:gd name="T89" fmla="*/ 93 h 93"/>
                <a:gd name="T90" fmla="*/ 34 w 93"/>
                <a:gd name="T91" fmla="*/ 89 h 93"/>
                <a:gd name="T92" fmla="*/ 26 w 93"/>
                <a:gd name="T93" fmla="*/ 82 h 93"/>
                <a:gd name="T94" fmla="*/ 15 w 93"/>
                <a:gd name="T95" fmla="*/ 74 h 93"/>
                <a:gd name="T96" fmla="*/ 12 w 93"/>
                <a:gd name="T97" fmla="*/ 70 h 93"/>
                <a:gd name="T98" fmla="*/ 8 w 93"/>
                <a:gd name="T99" fmla="*/ 63 h 93"/>
                <a:gd name="T100" fmla="*/ 4 w 93"/>
                <a:gd name="T101" fmla="*/ 56 h 93"/>
                <a:gd name="T102" fmla="*/ 4 w 93"/>
                <a:gd name="T103" fmla="*/ 52 h 93"/>
                <a:gd name="T104" fmla="*/ 0 w 93"/>
                <a:gd name="T105" fmla="*/ 45 h 93"/>
                <a:gd name="T106" fmla="*/ 8 w 93"/>
                <a:gd name="T107" fmla="*/ 45 h 93"/>
                <a:gd name="T108" fmla="*/ 8 w 93"/>
                <a:gd name="T109" fmla="*/ 30 h 93"/>
                <a:gd name="T110" fmla="*/ 15 w 93"/>
                <a:gd name="T111" fmla="*/ 30 h 93"/>
                <a:gd name="T112" fmla="*/ 8 w 93"/>
                <a:gd name="T113" fmla="*/ 26 h 93"/>
                <a:gd name="T114" fmla="*/ 12 w 93"/>
                <a:gd name="T115" fmla="*/ 22 h 93"/>
                <a:gd name="T116" fmla="*/ 15 w 93"/>
                <a:gd name="T117" fmla="*/ 19 h 93"/>
                <a:gd name="T118" fmla="*/ 19 w 93"/>
                <a:gd name="T119" fmla="*/ 22 h 93"/>
                <a:gd name="T120" fmla="*/ 41 w 93"/>
                <a:gd name="T121" fmla="*/ 4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3" h="93">
                  <a:moveTo>
                    <a:pt x="41" y="4"/>
                  </a:moveTo>
                  <a:lnTo>
                    <a:pt x="41" y="4"/>
                  </a:lnTo>
                  <a:lnTo>
                    <a:pt x="45" y="0"/>
                  </a:lnTo>
                  <a:lnTo>
                    <a:pt x="45" y="0"/>
                  </a:lnTo>
                  <a:lnTo>
                    <a:pt x="45" y="0"/>
                  </a:lnTo>
                  <a:lnTo>
                    <a:pt x="52" y="0"/>
                  </a:lnTo>
                  <a:lnTo>
                    <a:pt x="52" y="0"/>
                  </a:lnTo>
                  <a:lnTo>
                    <a:pt x="56" y="0"/>
                  </a:lnTo>
                  <a:lnTo>
                    <a:pt x="60" y="0"/>
                  </a:lnTo>
                  <a:lnTo>
                    <a:pt x="63" y="0"/>
                  </a:lnTo>
                  <a:lnTo>
                    <a:pt x="63" y="0"/>
                  </a:lnTo>
                  <a:lnTo>
                    <a:pt x="63" y="0"/>
                  </a:lnTo>
                  <a:lnTo>
                    <a:pt x="67" y="4"/>
                  </a:lnTo>
                  <a:lnTo>
                    <a:pt x="71" y="0"/>
                  </a:lnTo>
                  <a:lnTo>
                    <a:pt x="71" y="0"/>
                  </a:lnTo>
                  <a:lnTo>
                    <a:pt x="71" y="4"/>
                  </a:lnTo>
                  <a:lnTo>
                    <a:pt x="71" y="4"/>
                  </a:lnTo>
                  <a:lnTo>
                    <a:pt x="71" y="7"/>
                  </a:lnTo>
                  <a:lnTo>
                    <a:pt x="71" y="7"/>
                  </a:lnTo>
                  <a:lnTo>
                    <a:pt x="71" y="11"/>
                  </a:lnTo>
                  <a:lnTo>
                    <a:pt x="71" y="15"/>
                  </a:lnTo>
                  <a:lnTo>
                    <a:pt x="71" y="15"/>
                  </a:lnTo>
                  <a:lnTo>
                    <a:pt x="74" y="19"/>
                  </a:lnTo>
                  <a:lnTo>
                    <a:pt x="74" y="15"/>
                  </a:lnTo>
                  <a:lnTo>
                    <a:pt x="78" y="15"/>
                  </a:lnTo>
                  <a:lnTo>
                    <a:pt x="82" y="15"/>
                  </a:lnTo>
                  <a:lnTo>
                    <a:pt x="86" y="15"/>
                  </a:lnTo>
                  <a:lnTo>
                    <a:pt x="89" y="15"/>
                  </a:lnTo>
                  <a:lnTo>
                    <a:pt x="93" y="15"/>
                  </a:lnTo>
                  <a:lnTo>
                    <a:pt x="93" y="19"/>
                  </a:lnTo>
                  <a:lnTo>
                    <a:pt x="93" y="22"/>
                  </a:lnTo>
                  <a:lnTo>
                    <a:pt x="93" y="22"/>
                  </a:lnTo>
                  <a:lnTo>
                    <a:pt x="93" y="26"/>
                  </a:lnTo>
                  <a:lnTo>
                    <a:pt x="89" y="26"/>
                  </a:lnTo>
                  <a:lnTo>
                    <a:pt x="86" y="30"/>
                  </a:lnTo>
                  <a:lnTo>
                    <a:pt x="86" y="30"/>
                  </a:lnTo>
                  <a:lnTo>
                    <a:pt x="86" y="33"/>
                  </a:lnTo>
                  <a:lnTo>
                    <a:pt x="86" y="33"/>
                  </a:lnTo>
                  <a:lnTo>
                    <a:pt x="86" y="33"/>
                  </a:lnTo>
                  <a:lnTo>
                    <a:pt x="86" y="33"/>
                  </a:lnTo>
                  <a:lnTo>
                    <a:pt x="82" y="37"/>
                  </a:lnTo>
                  <a:lnTo>
                    <a:pt x="82" y="37"/>
                  </a:lnTo>
                  <a:lnTo>
                    <a:pt x="86" y="37"/>
                  </a:lnTo>
                  <a:lnTo>
                    <a:pt x="86" y="41"/>
                  </a:lnTo>
                  <a:lnTo>
                    <a:pt x="86" y="41"/>
                  </a:lnTo>
                  <a:lnTo>
                    <a:pt x="89" y="41"/>
                  </a:lnTo>
                  <a:lnTo>
                    <a:pt x="89" y="45"/>
                  </a:lnTo>
                  <a:lnTo>
                    <a:pt x="89" y="45"/>
                  </a:lnTo>
                  <a:lnTo>
                    <a:pt x="93" y="45"/>
                  </a:lnTo>
                  <a:lnTo>
                    <a:pt x="93" y="48"/>
                  </a:lnTo>
                  <a:lnTo>
                    <a:pt x="89" y="56"/>
                  </a:lnTo>
                  <a:lnTo>
                    <a:pt x="86" y="67"/>
                  </a:lnTo>
                  <a:lnTo>
                    <a:pt x="89" y="70"/>
                  </a:lnTo>
                  <a:lnTo>
                    <a:pt x="86" y="70"/>
                  </a:lnTo>
                  <a:lnTo>
                    <a:pt x="86" y="70"/>
                  </a:lnTo>
                  <a:lnTo>
                    <a:pt x="86" y="70"/>
                  </a:lnTo>
                  <a:lnTo>
                    <a:pt x="82" y="67"/>
                  </a:lnTo>
                  <a:lnTo>
                    <a:pt x="78" y="67"/>
                  </a:lnTo>
                  <a:lnTo>
                    <a:pt x="74" y="70"/>
                  </a:lnTo>
                  <a:lnTo>
                    <a:pt x="74" y="70"/>
                  </a:lnTo>
                  <a:lnTo>
                    <a:pt x="71" y="70"/>
                  </a:lnTo>
                  <a:lnTo>
                    <a:pt x="67" y="67"/>
                  </a:lnTo>
                  <a:lnTo>
                    <a:pt x="67" y="63"/>
                  </a:lnTo>
                  <a:lnTo>
                    <a:pt x="63" y="63"/>
                  </a:lnTo>
                  <a:lnTo>
                    <a:pt x="60" y="63"/>
                  </a:lnTo>
                  <a:lnTo>
                    <a:pt x="60" y="67"/>
                  </a:lnTo>
                  <a:lnTo>
                    <a:pt x="60" y="70"/>
                  </a:lnTo>
                  <a:lnTo>
                    <a:pt x="56" y="70"/>
                  </a:lnTo>
                  <a:lnTo>
                    <a:pt x="52" y="70"/>
                  </a:lnTo>
                  <a:lnTo>
                    <a:pt x="52" y="70"/>
                  </a:lnTo>
                  <a:lnTo>
                    <a:pt x="49" y="74"/>
                  </a:lnTo>
                  <a:lnTo>
                    <a:pt x="45" y="70"/>
                  </a:lnTo>
                  <a:lnTo>
                    <a:pt x="45" y="70"/>
                  </a:lnTo>
                  <a:lnTo>
                    <a:pt x="41" y="74"/>
                  </a:lnTo>
                  <a:lnTo>
                    <a:pt x="41" y="74"/>
                  </a:lnTo>
                  <a:lnTo>
                    <a:pt x="41" y="78"/>
                  </a:lnTo>
                  <a:lnTo>
                    <a:pt x="45" y="78"/>
                  </a:lnTo>
                  <a:lnTo>
                    <a:pt x="49" y="78"/>
                  </a:lnTo>
                  <a:lnTo>
                    <a:pt x="49" y="78"/>
                  </a:lnTo>
                  <a:lnTo>
                    <a:pt x="52" y="78"/>
                  </a:lnTo>
                  <a:lnTo>
                    <a:pt x="52" y="85"/>
                  </a:lnTo>
                  <a:lnTo>
                    <a:pt x="52" y="89"/>
                  </a:lnTo>
                  <a:lnTo>
                    <a:pt x="49" y="85"/>
                  </a:lnTo>
                  <a:lnTo>
                    <a:pt x="45" y="85"/>
                  </a:lnTo>
                  <a:lnTo>
                    <a:pt x="45" y="89"/>
                  </a:lnTo>
                  <a:lnTo>
                    <a:pt x="41" y="89"/>
                  </a:lnTo>
                  <a:lnTo>
                    <a:pt x="41" y="89"/>
                  </a:lnTo>
                  <a:lnTo>
                    <a:pt x="41" y="89"/>
                  </a:lnTo>
                  <a:lnTo>
                    <a:pt x="37" y="93"/>
                  </a:lnTo>
                  <a:lnTo>
                    <a:pt x="37" y="93"/>
                  </a:lnTo>
                  <a:lnTo>
                    <a:pt x="34" y="93"/>
                  </a:lnTo>
                  <a:lnTo>
                    <a:pt x="34" y="89"/>
                  </a:lnTo>
                  <a:lnTo>
                    <a:pt x="26" y="85"/>
                  </a:lnTo>
                  <a:lnTo>
                    <a:pt x="26" y="82"/>
                  </a:lnTo>
                  <a:lnTo>
                    <a:pt x="19" y="78"/>
                  </a:lnTo>
                  <a:lnTo>
                    <a:pt x="15" y="74"/>
                  </a:lnTo>
                  <a:lnTo>
                    <a:pt x="15" y="74"/>
                  </a:lnTo>
                  <a:lnTo>
                    <a:pt x="12" y="70"/>
                  </a:lnTo>
                  <a:lnTo>
                    <a:pt x="8" y="67"/>
                  </a:lnTo>
                  <a:lnTo>
                    <a:pt x="8" y="63"/>
                  </a:lnTo>
                  <a:lnTo>
                    <a:pt x="8" y="59"/>
                  </a:lnTo>
                  <a:lnTo>
                    <a:pt x="4" y="56"/>
                  </a:lnTo>
                  <a:lnTo>
                    <a:pt x="4" y="52"/>
                  </a:lnTo>
                  <a:lnTo>
                    <a:pt x="4" y="52"/>
                  </a:lnTo>
                  <a:lnTo>
                    <a:pt x="0" y="45"/>
                  </a:lnTo>
                  <a:lnTo>
                    <a:pt x="0" y="45"/>
                  </a:lnTo>
                  <a:lnTo>
                    <a:pt x="4" y="45"/>
                  </a:lnTo>
                  <a:lnTo>
                    <a:pt x="8" y="45"/>
                  </a:lnTo>
                  <a:lnTo>
                    <a:pt x="8" y="33"/>
                  </a:lnTo>
                  <a:lnTo>
                    <a:pt x="8" y="30"/>
                  </a:lnTo>
                  <a:lnTo>
                    <a:pt x="8" y="33"/>
                  </a:lnTo>
                  <a:lnTo>
                    <a:pt x="15" y="30"/>
                  </a:lnTo>
                  <a:lnTo>
                    <a:pt x="12" y="30"/>
                  </a:lnTo>
                  <a:lnTo>
                    <a:pt x="8" y="26"/>
                  </a:lnTo>
                  <a:lnTo>
                    <a:pt x="12" y="26"/>
                  </a:lnTo>
                  <a:lnTo>
                    <a:pt x="12" y="22"/>
                  </a:lnTo>
                  <a:lnTo>
                    <a:pt x="15" y="22"/>
                  </a:lnTo>
                  <a:lnTo>
                    <a:pt x="15" y="19"/>
                  </a:lnTo>
                  <a:lnTo>
                    <a:pt x="19" y="19"/>
                  </a:lnTo>
                  <a:lnTo>
                    <a:pt x="19" y="22"/>
                  </a:lnTo>
                  <a:lnTo>
                    <a:pt x="41" y="22"/>
                  </a:lnTo>
                  <a:lnTo>
                    <a:pt x="41"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7" name="Freeform 135"/>
            <p:cNvSpPr/>
            <p:nvPr/>
          </p:nvSpPr>
          <p:spPr bwMode="auto">
            <a:xfrm>
              <a:off x="5238548" y="4231258"/>
              <a:ext cx="59116" cy="31422"/>
            </a:xfrm>
            <a:custGeom>
              <a:avLst/>
              <a:gdLst>
                <a:gd name="T0" fmla="*/ 4 w 33"/>
                <a:gd name="T1" fmla="*/ 18 h 18"/>
                <a:gd name="T2" fmla="*/ 7 w 33"/>
                <a:gd name="T3" fmla="*/ 18 h 18"/>
                <a:gd name="T4" fmla="*/ 7 w 33"/>
                <a:gd name="T5" fmla="*/ 15 h 18"/>
                <a:gd name="T6" fmla="*/ 11 w 33"/>
                <a:gd name="T7" fmla="*/ 15 h 18"/>
                <a:gd name="T8" fmla="*/ 11 w 33"/>
                <a:gd name="T9" fmla="*/ 18 h 18"/>
                <a:gd name="T10" fmla="*/ 33 w 33"/>
                <a:gd name="T11" fmla="*/ 18 h 18"/>
                <a:gd name="T12" fmla="*/ 33 w 33"/>
                <a:gd name="T13" fmla="*/ 0 h 18"/>
                <a:gd name="T14" fmla="*/ 15 w 33"/>
                <a:gd name="T15" fmla="*/ 0 h 18"/>
                <a:gd name="T16" fmla="*/ 11 w 33"/>
                <a:gd name="T17" fmla="*/ 0 h 18"/>
                <a:gd name="T18" fmla="*/ 11 w 33"/>
                <a:gd name="T19" fmla="*/ 0 h 18"/>
                <a:gd name="T20" fmla="*/ 7 w 33"/>
                <a:gd name="T21" fmla="*/ 0 h 18"/>
                <a:gd name="T22" fmla="*/ 7 w 33"/>
                <a:gd name="T23" fmla="*/ 0 h 18"/>
                <a:gd name="T24" fmla="*/ 11 w 33"/>
                <a:gd name="T25" fmla="*/ 3 h 18"/>
                <a:gd name="T26" fmla="*/ 4 w 33"/>
                <a:gd name="T27" fmla="*/ 7 h 18"/>
                <a:gd name="T28" fmla="*/ 0 w 33"/>
                <a:gd name="T29" fmla="*/ 15 h 18"/>
                <a:gd name="T30" fmla="*/ 4 w 33"/>
                <a:gd name="T31" fmla="*/ 15 h 18"/>
                <a:gd name="T32" fmla="*/ 4 w 33"/>
                <a:gd name="T33"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3" h="18">
                  <a:moveTo>
                    <a:pt x="4" y="18"/>
                  </a:moveTo>
                  <a:lnTo>
                    <a:pt x="7" y="18"/>
                  </a:lnTo>
                  <a:lnTo>
                    <a:pt x="7" y="15"/>
                  </a:lnTo>
                  <a:lnTo>
                    <a:pt x="11" y="15"/>
                  </a:lnTo>
                  <a:lnTo>
                    <a:pt x="11" y="18"/>
                  </a:lnTo>
                  <a:lnTo>
                    <a:pt x="33" y="18"/>
                  </a:lnTo>
                  <a:lnTo>
                    <a:pt x="33" y="0"/>
                  </a:lnTo>
                  <a:lnTo>
                    <a:pt x="15" y="0"/>
                  </a:lnTo>
                  <a:lnTo>
                    <a:pt x="11" y="0"/>
                  </a:lnTo>
                  <a:lnTo>
                    <a:pt x="11" y="0"/>
                  </a:lnTo>
                  <a:lnTo>
                    <a:pt x="7" y="0"/>
                  </a:lnTo>
                  <a:lnTo>
                    <a:pt x="7" y="0"/>
                  </a:lnTo>
                  <a:lnTo>
                    <a:pt x="11" y="3"/>
                  </a:lnTo>
                  <a:lnTo>
                    <a:pt x="4" y="7"/>
                  </a:lnTo>
                  <a:lnTo>
                    <a:pt x="0" y="15"/>
                  </a:lnTo>
                  <a:lnTo>
                    <a:pt x="4" y="15"/>
                  </a:lnTo>
                  <a:lnTo>
                    <a:pt x="4"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8" name="Freeform 136"/>
            <p:cNvSpPr/>
            <p:nvPr/>
          </p:nvSpPr>
          <p:spPr bwMode="auto">
            <a:xfrm>
              <a:off x="5290500" y="4185868"/>
              <a:ext cx="225714" cy="232181"/>
            </a:xfrm>
            <a:custGeom>
              <a:avLst/>
              <a:gdLst>
                <a:gd name="T0" fmla="*/ 4 w 126"/>
                <a:gd name="T1" fmla="*/ 111 h 133"/>
                <a:gd name="T2" fmla="*/ 8 w 126"/>
                <a:gd name="T3" fmla="*/ 107 h 133"/>
                <a:gd name="T4" fmla="*/ 15 w 126"/>
                <a:gd name="T5" fmla="*/ 107 h 133"/>
                <a:gd name="T6" fmla="*/ 12 w 126"/>
                <a:gd name="T7" fmla="*/ 100 h 133"/>
                <a:gd name="T8" fmla="*/ 4 w 126"/>
                <a:gd name="T9" fmla="*/ 96 h 133"/>
                <a:gd name="T10" fmla="*/ 8 w 126"/>
                <a:gd name="T11" fmla="*/ 92 h 133"/>
                <a:gd name="T12" fmla="*/ 15 w 126"/>
                <a:gd name="T13" fmla="*/ 92 h 133"/>
                <a:gd name="T14" fmla="*/ 23 w 126"/>
                <a:gd name="T15" fmla="*/ 89 h 133"/>
                <a:gd name="T16" fmla="*/ 30 w 126"/>
                <a:gd name="T17" fmla="*/ 85 h 133"/>
                <a:gd name="T18" fmla="*/ 37 w 126"/>
                <a:gd name="T19" fmla="*/ 92 h 133"/>
                <a:gd name="T20" fmla="*/ 45 w 126"/>
                <a:gd name="T21" fmla="*/ 89 h 133"/>
                <a:gd name="T22" fmla="*/ 49 w 126"/>
                <a:gd name="T23" fmla="*/ 92 h 133"/>
                <a:gd name="T24" fmla="*/ 52 w 126"/>
                <a:gd name="T25" fmla="*/ 78 h 133"/>
                <a:gd name="T26" fmla="*/ 52 w 126"/>
                <a:gd name="T27" fmla="*/ 67 h 133"/>
                <a:gd name="T28" fmla="*/ 49 w 126"/>
                <a:gd name="T29" fmla="*/ 63 h 133"/>
                <a:gd name="T30" fmla="*/ 45 w 126"/>
                <a:gd name="T31" fmla="*/ 59 h 133"/>
                <a:gd name="T32" fmla="*/ 49 w 126"/>
                <a:gd name="T33" fmla="*/ 55 h 133"/>
                <a:gd name="T34" fmla="*/ 49 w 126"/>
                <a:gd name="T35" fmla="*/ 52 h 133"/>
                <a:gd name="T36" fmla="*/ 56 w 126"/>
                <a:gd name="T37" fmla="*/ 48 h 133"/>
                <a:gd name="T38" fmla="*/ 56 w 126"/>
                <a:gd name="T39" fmla="*/ 41 h 133"/>
                <a:gd name="T40" fmla="*/ 49 w 126"/>
                <a:gd name="T41" fmla="*/ 37 h 133"/>
                <a:gd name="T42" fmla="*/ 37 w 126"/>
                <a:gd name="T43" fmla="*/ 37 h 133"/>
                <a:gd name="T44" fmla="*/ 34 w 126"/>
                <a:gd name="T45" fmla="*/ 37 h 133"/>
                <a:gd name="T46" fmla="*/ 34 w 126"/>
                <a:gd name="T47" fmla="*/ 29 h 133"/>
                <a:gd name="T48" fmla="*/ 56 w 126"/>
                <a:gd name="T49" fmla="*/ 26 h 133"/>
                <a:gd name="T50" fmla="*/ 60 w 126"/>
                <a:gd name="T51" fmla="*/ 26 h 133"/>
                <a:gd name="T52" fmla="*/ 67 w 126"/>
                <a:gd name="T53" fmla="*/ 29 h 133"/>
                <a:gd name="T54" fmla="*/ 71 w 126"/>
                <a:gd name="T55" fmla="*/ 26 h 133"/>
                <a:gd name="T56" fmla="*/ 78 w 126"/>
                <a:gd name="T57" fmla="*/ 29 h 133"/>
                <a:gd name="T58" fmla="*/ 82 w 126"/>
                <a:gd name="T59" fmla="*/ 29 h 133"/>
                <a:gd name="T60" fmla="*/ 82 w 126"/>
                <a:gd name="T61" fmla="*/ 29 h 133"/>
                <a:gd name="T62" fmla="*/ 86 w 126"/>
                <a:gd name="T63" fmla="*/ 22 h 133"/>
                <a:gd name="T64" fmla="*/ 97 w 126"/>
                <a:gd name="T65" fmla="*/ 3 h 133"/>
                <a:gd name="T66" fmla="*/ 108 w 126"/>
                <a:gd name="T67" fmla="*/ 0 h 133"/>
                <a:gd name="T68" fmla="*/ 115 w 126"/>
                <a:gd name="T69" fmla="*/ 0 h 133"/>
                <a:gd name="T70" fmla="*/ 123 w 126"/>
                <a:gd name="T71" fmla="*/ 3 h 133"/>
                <a:gd name="T72" fmla="*/ 126 w 126"/>
                <a:gd name="T73" fmla="*/ 3 h 133"/>
                <a:gd name="T74" fmla="*/ 123 w 126"/>
                <a:gd name="T75" fmla="*/ 11 h 133"/>
                <a:gd name="T76" fmla="*/ 119 w 126"/>
                <a:gd name="T77" fmla="*/ 29 h 133"/>
                <a:gd name="T78" fmla="*/ 115 w 126"/>
                <a:gd name="T79" fmla="*/ 37 h 133"/>
                <a:gd name="T80" fmla="*/ 112 w 126"/>
                <a:gd name="T81" fmla="*/ 48 h 133"/>
                <a:gd name="T82" fmla="*/ 112 w 126"/>
                <a:gd name="T83" fmla="*/ 55 h 133"/>
                <a:gd name="T84" fmla="*/ 104 w 126"/>
                <a:gd name="T85" fmla="*/ 70 h 133"/>
                <a:gd name="T86" fmla="*/ 97 w 126"/>
                <a:gd name="T87" fmla="*/ 74 h 133"/>
                <a:gd name="T88" fmla="*/ 89 w 126"/>
                <a:gd name="T89" fmla="*/ 85 h 133"/>
                <a:gd name="T90" fmla="*/ 82 w 126"/>
                <a:gd name="T91" fmla="*/ 96 h 133"/>
                <a:gd name="T92" fmla="*/ 82 w 126"/>
                <a:gd name="T93" fmla="*/ 107 h 133"/>
                <a:gd name="T94" fmla="*/ 78 w 126"/>
                <a:gd name="T95" fmla="*/ 115 h 133"/>
                <a:gd name="T96" fmla="*/ 67 w 126"/>
                <a:gd name="T97" fmla="*/ 126 h 133"/>
                <a:gd name="T98" fmla="*/ 56 w 126"/>
                <a:gd name="T99" fmla="*/ 130 h 133"/>
                <a:gd name="T100" fmla="*/ 56 w 126"/>
                <a:gd name="T101" fmla="*/ 122 h 133"/>
                <a:gd name="T102" fmla="*/ 49 w 126"/>
                <a:gd name="T103" fmla="*/ 126 h 133"/>
                <a:gd name="T104" fmla="*/ 45 w 126"/>
                <a:gd name="T105" fmla="*/ 126 h 133"/>
                <a:gd name="T106" fmla="*/ 37 w 126"/>
                <a:gd name="T107" fmla="*/ 130 h 133"/>
                <a:gd name="T108" fmla="*/ 34 w 126"/>
                <a:gd name="T109" fmla="*/ 126 h 133"/>
                <a:gd name="T110" fmla="*/ 30 w 126"/>
                <a:gd name="T111" fmla="*/ 122 h 133"/>
                <a:gd name="T112" fmla="*/ 26 w 126"/>
                <a:gd name="T113" fmla="*/ 126 h 133"/>
                <a:gd name="T114" fmla="*/ 19 w 126"/>
                <a:gd name="T115" fmla="*/ 130 h 133"/>
                <a:gd name="T116" fmla="*/ 15 w 126"/>
                <a:gd name="T117" fmla="*/ 133 h 133"/>
                <a:gd name="T118" fmla="*/ 12 w 126"/>
                <a:gd name="T119" fmla="*/ 126 h 133"/>
                <a:gd name="T120" fmla="*/ 4 w 126"/>
                <a:gd name="T121" fmla="*/ 118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33">
                  <a:moveTo>
                    <a:pt x="0" y="115"/>
                  </a:moveTo>
                  <a:lnTo>
                    <a:pt x="4" y="111"/>
                  </a:lnTo>
                  <a:lnTo>
                    <a:pt x="4" y="111"/>
                  </a:lnTo>
                  <a:lnTo>
                    <a:pt x="4" y="111"/>
                  </a:lnTo>
                  <a:lnTo>
                    <a:pt x="8" y="111"/>
                  </a:lnTo>
                  <a:lnTo>
                    <a:pt x="8" y="107"/>
                  </a:lnTo>
                  <a:lnTo>
                    <a:pt x="12" y="107"/>
                  </a:lnTo>
                  <a:lnTo>
                    <a:pt x="15" y="111"/>
                  </a:lnTo>
                  <a:lnTo>
                    <a:pt x="15" y="107"/>
                  </a:lnTo>
                  <a:lnTo>
                    <a:pt x="15" y="100"/>
                  </a:lnTo>
                  <a:lnTo>
                    <a:pt x="12" y="100"/>
                  </a:lnTo>
                  <a:lnTo>
                    <a:pt x="12" y="100"/>
                  </a:lnTo>
                  <a:lnTo>
                    <a:pt x="8" y="100"/>
                  </a:lnTo>
                  <a:lnTo>
                    <a:pt x="4" y="100"/>
                  </a:lnTo>
                  <a:lnTo>
                    <a:pt x="4" y="96"/>
                  </a:lnTo>
                  <a:lnTo>
                    <a:pt x="4" y="96"/>
                  </a:lnTo>
                  <a:lnTo>
                    <a:pt x="8" y="92"/>
                  </a:lnTo>
                  <a:lnTo>
                    <a:pt x="8" y="92"/>
                  </a:lnTo>
                  <a:lnTo>
                    <a:pt x="12" y="96"/>
                  </a:lnTo>
                  <a:lnTo>
                    <a:pt x="15" y="92"/>
                  </a:lnTo>
                  <a:lnTo>
                    <a:pt x="15" y="92"/>
                  </a:lnTo>
                  <a:lnTo>
                    <a:pt x="19" y="92"/>
                  </a:lnTo>
                  <a:lnTo>
                    <a:pt x="23" y="92"/>
                  </a:lnTo>
                  <a:lnTo>
                    <a:pt x="23" y="89"/>
                  </a:lnTo>
                  <a:lnTo>
                    <a:pt x="23" y="85"/>
                  </a:lnTo>
                  <a:lnTo>
                    <a:pt x="26" y="85"/>
                  </a:lnTo>
                  <a:lnTo>
                    <a:pt x="30" y="85"/>
                  </a:lnTo>
                  <a:lnTo>
                    <a:pt x="30" y="89"/>
                  </a:lnTo>
                  <a:lnTo>
                    <a:pt x="34" y="92"/>
                  </a:lnTo>
                  <a:lnTo>
                    <a:pt x="37" y="92"/>
                  </a:lnTo>
                  <a:lnTo>
                    <a:pt x="37" y="92"/>
                  </a:lnTo>
                  <a:lnTo>
                    <a:pt x="41" y="89"/>
                  </a:lnTo>
                  <a:lnTo>
                    <a:pt x="45" y="89"/>
                  </a:lnTo>
                  <a:lnTo>
                    <a:pt x="49" y="92"/>
                  </a:lnTo>
                  <a:lnTo>
                    <a:pt x="49" y="92"/>
                  </a:lnTo>
                  <a:lnTo>
                    <a:pt x="49" y="92"/>
                  </a:lnTo>
                  <a:lnTo>
                    <a:pt x="52" y="92"/>
                  </a:lnTo>
                  <a:lnTo>
                    <a:pt x="49" y="89"/>
                  </a:lnTo>
                  <a:lnTo>
                    <a:pt x="52" y="78"/>
                  </a:lnTo>
                  <a:lnTo>
                    <a:pt x="56" y="70"/>
                  </a:lnTo>
                  <a:lnTo>
                    <a:pt x="56" y="67"/>
                  </a:lnTo>
                  <a:lnTo>
                    <a:pt x="52" y="67"/>
                  </a:lnTo>
                  <a:lnTo>
                    <a:pt x="52" y="67"/>
                  </a:lnTo>
                  <a:lnTo>
                    <a:pt x="52" y="63"/>
                  </a:lnTo>
                  <a:lnTo>
                    <a:pt x="49" y="63"/>
                  </a:lnTo>
                  <a:lnTo>
                    <a:pt x="49" y="63"/>
                  </a:lnTo>
                  <a:lnTo>
                    <a:pt x="49" y="59"/>
                  </a:lnTo>
                  <a:lnTo>
                    <a:pt x="45" y="59"/>
                  </a:lnTo>
                  <a:lnTo>
                    <a:pt x="45" y="59"/>
                  </a:lnTo>
                  <a:lnTo>
                    <a:pt x="49" y="55"/>
                  </a:lnTo>
                  <a:lnTo>
                    <a:pt x="49" y="55"/>
                  </a:lnTo>
                  <a:lnTo>
                    <a:pt x="49" y="55"/>
                  </a:lnTo>
                  <a:lnTo>
                    <a:pt x="49" y="55"/>
                  </a:lnTo>
                  <a:lnTo>
                    <a:pt x="49" y="52"/>
                  </a:lnTo>
                  <a:lnTo>
                    <a:pt x="49" y="52"/>
                  </a:lnTo>
                  <a:lnTo>
                    <a:pt x="52" y="48"/>
                  </a:lnTo>
                  <a:lnTo>
                    <a:pt x="56" y="48"/>
                  </a:lnTo>
                  <a:lnTo>
                    <a:pt x="56" y="44"/>
                  </a:lnTo>
                  <a:lnTo>
                    <a:pt x="56" y="44"/>
                  </a:lnTo>
                  <a:lnTo>
                    <a:pt x="56" y="41"/>
                  </a:lnTo>
                  <a:lnTo>
                    <a:pt x="56" y="37"/>
                  </a:lnTo>
                  <a:lnTo>
                    <a:pt x="52" y="37"/>
                  </a:lnTo>
                  <a:lnTo>
                    <a:pt x="49" y="37"/>
                  </a:lnTo>
                  <a:lnTo>
                    <a:pt x="45" y="37"/>
                  </a:lnTo>
                  <a:lnTo>
                    <a:pt x="41" y="37"/>
                  </a:lnTo>
                  <a:lnTo>
                    <a:pt x="37" y="37"/>
                  </a:lnTo>
                  <a:lnTo>
                    <a:pt x="37" y="41"/>
                  </a:lnTo>
                  <a:lnTo>
                    <a:pt x="34" y="37"/>
                  </a:lnTo>
                  <a:lnTo>
                    <a:pt x="34" y="37"/>
                  </a:lnTo>
                  <a:lnTo>
                    <a:pt x="34" y="33"/>
                  </a:lnTo>
                  <a:lnTo>
                    <a:pt x="34" y="29"/>
                  </a:lnTo>
                  <a:lnTo>
                    <a:pt x="34" y="29"/>
                  </a:lnTo>
                  <a:lnTo>
                    <a:pt x="34" y="26"/>
                  </a:lnTo>
                  <a:lnTo>
                    <a:pt x="56" y="26"/>
                  </a:lnTo>
                  <a:lnTo>
                    <a:pt x="56" y="26"/>
                  </a:lnTo>
                  <a:lnTo>
                    <a:pt x="60" y="26"/>
                  </a:lnTo>
                  <a:lnTo>
                    <a:pt x="60" y="26"/>
                  </a:lnTo>
                  <a:lnTo>
                    <a:pt x="60" y="26"/>
                  </a:lnTo>
                  <a:lnTo>
                    <a:pt x="63" y="26"/>
                  </a:lnTo>
                  <a:lnTo>
                    <a:pt x="63" y="26"/>
                  </a:lnTo>
                  <a:lnTo>
                    <a:pt x="67" y="29"/>
                  </a:lnTo>
                  <a:lnTo>
                    <a:pt x="67" y="29"/>
                  </a:lnTo>
                  <a:lnTo>
                    <a:pt x="67" y="26"/>
                  </a:lnTo>
                  <a:lnTo>
                    <a:pt x="71" y="26"/>
                  </a:lnTo>
                  <a:lnTo>
                    <a:pt x="71" y="29"/>
                  </a:lnTo>
                  <a:lnTo>
                    <a:pt x="74" y="29"/>
                  </a:lnTo>
                  <a:lnTo>
                    <a:pt x="78" y="29"/>
                  </a:lnTo>
                  <a:lnTo>
                    <a:pt x="78" y="29"/>
                  </a:lnTo>
                  <a:lnTo>
                    <a:pt x="78" y="29"/>
                  </a:lnTo>
                  <a:lnTo>
                    <a:pt x="82" y="29"/>
                  </a:lnTo>
                  <a:lnTo>
                    <a:pt x="82" y="29"/>
                  </a:lnTo>
                  <a:lnTo>
                    <a:pt x="82" y="29"/>
                  </a:lnTo>
                  <a:lnTo>
                    <a:pt x="82" y="29"/>
                  </a:lnTo>
                  <a:lnTo>
                    <a:pt x="82" y="26"/>
                  </a:lnTo>
                  <a:lnTo>
                    <a:pt x="82" y="26"/>
                  </a:lnTo>
                  <a:lnTo>
                    <a:pt x="86" y="22"/>
                  </a:lnTo>
                  <a:lnTo>
                    <a:pt x="86" y="18"/>
                  </a:lnTo>
                  <a:lnTo>
                    <a:pt x="93" y="7"/>
                  </a:lnTo>
                  <a:lnTo>
                    <a:pt x="97" y="3"/>
                  </a:lnTo>
                  <a:lnTo>
                    <a:pt x="100" y="3"/>
                  </a:lnTo>
                  <a:lnTo>
                    <a:pt x="100" y="3"/>
                  </a:lnTo>
                  <a:lnTo>
                    <a:pt x="108" y="0"/>
                  </a:lnTo>
                  <a:lnTo>
                    <a:pt x="112" y="0"/>
                  </a:lnTo>
                  <a:lnTo>
                    <a:pt x="112" y="0"/>
                  </a:lnTo>
                  <a:lnTo>
                    <a:pt x="115" y="0"/>
                  </a:lnTo>
                  <a:lnTo>
                    <a:pt x="119" y="0"/>
                  </a:lnTo>
                  <a:lnTo>
                    <a:pt x="119" y="0"/>
                  </a:lnTo>
                  <a:lnTo>
                    <a:pt x="123" y="3"/>
                  </a:lnTo>
                  <a:lnTo>
                    <a:pt x="123" y="0"/>
                  </a:lnTo>
                  <a:lnTo>
                    <a:pt x="126" y="0"/>
                  </a:lnTo>
                  <a:lnTo>
                    <a:pt x="126" y="3"/>
                  </a:lnTo>
                  <a:lnTo>
                    <a:pt x="126" y="3"/>
                  </a:lnTo>
                  <a:lnTo>
                    <a:pt x="126" y="11"/>
                  </a:lnTo>
                  <a:lnTo>
                    <a:pt x="123" y="11"/>
                  </a:lnTo>
                  <a:lnTo>
                    <a:pt x="123" y="15"/>
                  </a:lnTo>
                  <a:lnTo>
                    <a:pt x="115" y="22"/>
                  </a:lnTo>
                  <a:lnTo>
                    <a:pt x="119" y="29"/>
                  </a:lnTo>
                  <a:lnTo>
                    <a:pt x="115" y="33"/>
                  </a:lnTo>
                  <a:lnTo>
                    <a:pt x="115" y="33"/>
                  </a:lnTo>
                  <a:lnTo>
                    <a:pt x="115" y="37"/>
                  </a:lnTo>
                  <a:lnTo>
                    <a:pt x="112" y="41"/>
                  </a:lnTo>
                  <a:lnTo>
                    <a:pt x="115" y="44"/>
                  </a:lnTo>
                  <a:lnTo>
                    <a:pt x="112" y="48"/>
                  </a:lnTo>
                  <a:lnTo>
                    <a:pt x="115" y="48"/>
                  </a:lnTo>
                  <a:lnTo>
                    <a:pt x="112" y="52"/>
                  </a:lnTo>
                  <a:lnTo>
                    <a:pt x="112" y="55"/>
                  </a:lnTo>
                  <a:lnTo>
                    <a:pt x="108" y="59"/>
                  </a:lnTo>
                  <a:lnTo>
                    <a:pt x="108" y="63"/>
                  </a:lnTo>
                  <a:lnTo>
                    <a:pt x="104" y="70"/>
                  </a:lnTo>
                  <a:lnTo>
                    <a:pt x="100" y="74"/>
                  </a:lnTo>
                  <a:lnTo>
                    <a:pt x="97" y="74"/>
                  </a:lnTo>
                  <a:lnTo>
                    <a:pt x="97" y="74"/>
                  </a:lnTo>
                  <a:lnTo>
                    <a:pt x="93" y="78"/>
                  </a:lnTo>
                  <a:lnTo>
                    <a:pt x="89" y="81"/>
                  </a:lnTo>
                  <a:lnTo>
                    <a:pt x="89" y="85"/>
                  </a:lnTo>
                  <a:lnTo>
                    <a:pt x="86" y="89"/>
                  </a:lnTo>
                  <a:lnTo>
                    <a:pt x="82" y="92"/>
                  </a:lnTo>
                  <a:lnTo>
                    <a:pt x="82" y="96"/>
                  </a:lnTo>
                  <a:lnTo>
                    <a:pt x="82" y="96"/>
                  </a:lnTo>
                  <a:lnTo>
                    <a:pt x="82" y="104"/>
                  </a:lnTo>
                  <a:lnTo>
                    <a:pt x="82" y="107"/>
                  </a:lnTo>
                  <a:lnTo>
                    <a:pt x="82" y="111"/>
                  </a:lnTo>
                  <a:lnTo>
                    <a:pt x="78" y="115"/>
                  </a:lnTo>
                  <a:lnTo>
                    <a:pt x="78" y="115"/>
                  </a:lnTo>
                  <a:lnTo>
                    <a:pt x="74" y="118"/>
                  </a:lnTo>
                  <a:lnTo>
                    <a:pt x="74" y="118"/>
                  </a:lnTo>
                  <a:lnTo>
                    <a:pt x="67" y="126"/>
                  </a:lnTo>
                  <a:lnTo>
                    <a:pt x="63" y="130"/>
                  </a:lnTo>
                  <a:lnTo>
                    <a:pt x="60" y="130"/>
                  </a:lnTo>
                  <a:lnTo>
                    <a:pt x="56" y="130"/>
                  </a:lnTo>
                  <a:lnTo>
                    <a:pt x="56" y="126"/>
                  </a:lnTo>
                  <a:lnTo>
                    <a:pt x="52" y="126"/>
                  </a:lnTo>
                  <a:lnTo>
                    <a:pt x="56" y="122"/>
                  </a:lnTo>
                  <a:lnTo>
                    <a:pt x="56" y="122"/>
                  </a:lnTo>
                  <a:lnTo>
                    <a:pt x="52" y="122"/>
                  </a:lnTo>
                  <a:lnTo>
                    <a:pt x="49" y="126"/>
                  </a:lnTo>
                  <a:lnTo>
                    <a:pt x="45" y="126"/>
                  </a:lnTo>
                  <a:lnTo>
                    <a:pt x="45" y="126"/>
                  </a:lnTo>
                  <a:lnTo>
                    <a:pt x="45" y="126"/>
                  </a:lnTo>
                  <a:lnTo>
                    <a:pt x="41" y="130"/>
                  </a:lnTo>
                  <a:lnTo>
                    <a:pt x="37" y="130"/>
                  </a:lnTo>
                  <a:lnTo>
                    <a:pt x="37" y="130"/>
                  </a:lnTo>
                  <a:lnTo>
                    <a:pt x="37" y="126"/>
                  </a:lnTo>
                  <a:lnTo>
                    <a:pt x="34" y="126"/>
                  </a:lnTo>
                  <a:lnTo>
                    <a:pt x="34" y="126"/>
                  </a:lnTo>
                  <a:lnTo>
                    <a:pt x="34" y="130"/>
                  </a:lnTo>
                  <a:lnTo>
                    <a:pt x="34" y="126"/>
                  </a:lnTo>
                  <a:lnTo>
                    <a:pt x="30" y="122"/>
                  </a:lnTo>
                  <a:lnTo>
                    <a:pt x="30" y="122"/>
                  </a:lnTo>
                  <a:lnTo>
                    <a:pt x="26" y="122"/>
                  </a:lnTo>
                  <a:lnTo>
                    <a:pt x="26" y="126"/>
                  </a:lnTo>
                  <a:lnTo>
                    <a:pt x="23" y="126"/>
                  </a:lnTo>
                  <a:lnTo>
                    <a:pt x="23" y="126"/>
                  </a:lnTo>
                  <a:lnTo>
                    <a:pt x="19" y="130"/>
                  </a:lnTo>
                  <a:lnTo>
                    <a:pt x="19" y="130"/>
                  </a:lnTo>
                  <a:lnTo>
                    <a:pt x="15" y="133"/>
                  </a:lnTo>
                  <a:lnTo>
                    <a:pt x="15" y="133"/>
                  </a:lnTo>
                  <a:lnTo>
                    <a:pt x="12" y="130"/>
                  </a:lnTo>
                  <a:lnTo>
                    <a:pt x="12" y="130"/>
                  </a:lnTo>
                  <a:lnTo>
                    <a:pt x="12" y="126"/>
                  </a:lnTo>
                  <a:lnTo>
                    <a:pt x="12" y="122"/>
                  </a:lnTo>
                  <a:lnTo>
                    <a:pt x="4" y="118"/>
                  </a:lnTo>
                  <a:lnTo>
                    <a:pt x="4" y="118"/>
                  </a:lnTo>
                  <a:lnTo>
                    <a:pt x="0" y="1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9" name="Freeform 137"/>
            <p:cNvSpPr/>
            <p:nvPr/>
          </p:nvSpPr>
          <p:spPr bwMode="auto">
            <a:xfrm>
              <a:off x="5317371" y="4398846"/>
              <a:ext cx="34036" cy="38406"/>
            </a:xfrm>
            <a:custGeom>
              <a:avLst/>
              <a:gdLst>
                <a:gd name="T0" fmla="*/ 19 w 19"/>
                <a:gd name="T1" fmla="*/ 8 h 22"/>
                <a:gd name="T2" fmla="*/ 19 w 19"/>
                <a:gd name="T3" fmla="*/ 4 h 22"/>
                <a:gd name="T4" fmla="*/ 15 w 19"/>
                <a:gd name="T5" fmla="*/ 0 h 22"/>
                <a:gd name="T6" fmla="*/ 15 w 19"/>
                <a:gd name="T7" fmla="*/ 0 h 22"/>
                <a:gd name="T8" fmla="*/ 11 w 19"/>
                <a:gd name="T9" fmla="*/ 0 h 22"/>
                <a:gd name="T10" fmla="*/ 11 w 19"/>
                <a:gd name="T11" fmla="*/ 4 h 22"/>
                <a:gd name="T12" fmla="*/ 8 w 19"/>
                <a:gd name="T13" fmla="*/ 4 h 22"/>
                <a:gd name="T14" fmla="*/ 8 w 19"/>
                <a:gd name="T15" fmla="*/ 4 h 22"/>
                <a:gd name="T16" fmla="*/ 4 w 19"/>
                <a:gd name="T17" fmla="*/ 8 h 22"/>
                <a:gd name="T18" fmla="*/ 4 w 19"/>
                <a:gd name="T19" fmla="*/ 8 h 22"/>
                <a:gd name="T20" fmla="*/ 0 w 19"/>
                <a:gd name="T21" fmla="*/ 11 h 22"/>
                <a:gd name="T22" fmla="*/ 0 w 19"/>
                <a:gd name="T23" fmla="*/ 11 h 22"/>
                <a:gd name="T24" fmla="*/ 0 w 19"/>
                <a:gd name="T25" fmla="*/ 11 h 22"/>
                <a:gd name="T26" fmla="*/ 4 w 19"/>
                <a:gd name="T27" fmla="*/ 19 h 22"/>
                <a:gd name="T28" fmla="*/ 0 w 19"/>
                <a:gd name="T29" fmla="*/ 19 h 22"/>
                <a:gd name="T30" fmla="*/ 0 w 19"/>
                <a:gd name="T31" fmla="*/ 22 h 22"/>
                <a:gd name="T32" fmla="*/ 4 w 19"/>
                <a:gd name="T33" fmla="*/ 19 h 22"/>
                <a:gd name="T34" fmla="*/ 8 w 19"/>
                <a:gd name="T35" fmla="*/ 19 h 22"/>
                <a:gd name="T36" fmla="*/ 11 w 19"/>
                <a:gd name="T37" fmla="*/ 19 h 22"/>
                <a:gd name="T38" fmla="*/ 8 w 19"/>
                <a:gd name="T39" fmla="*/ 11 h 22"/>
                <a:gd name="T40" fmla="*/ 11 w 19"/>
                <a:gd name="T41" fmla="*/ 11 h 22"/>
                <a:gd name="T42" fmla="*/ 15 w 19"/>
                <a:gd name="T43" fmla="*/ 8 h 22"/>
                <a:gd name="T44" fmla="*/ 19 w 19"/>
                <a:gd name="T45" fmla="*/ 8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9" h="22">
                  <a:moveTo>
                    <a:pt x="19" y="8"/>
                  </a:moveTo>
                  <a:lnTo>
                    <a:pt x="19" y="4"/>
                  </a:lnTo>
                  <a:lnTo>
                    <a:pt x="15" y="0"/>
                  </a:lnTo>
                  <a:lnTo>
                    <a:pt x="15" y="0"/>
                  </a:lnTo>
                  <a:lnTo>
                    <a:pt x="11" y="0"/>
                  </a:lnTo>
                  <a:lnTo>
                    <a:pt x="11" y="4"/>
                  </a:lnTo>
                  <a:lnTo>
                    <a:pt x="8" y="4"/>
                  </a:lnTo>
                  <a:lnTo>
                    <a:pt x="8" y="4"/>
                  </a:lnTo>
                  <a:lnTo>
                    <a:pt x="4" y="8"/>
                  </a:lnTo>
                  <a:lnTo>
                    <a:pt x="4" y="8"/>
                  </a:lnTo>
                  <a:lnTo>
                    <a:pt x="0" y="11"/>
                  </a:lnTo>
                  <a:lnTo>
                    <a:pt x="0" y="11"/>
                  </a:lnTo>
                  <a:lnTo>
                    <a:pt x="0" y="11"/>
                  </a:lnTo>
                  <a:lnTo>
                    <a:pt x="4" y="19"/>
                  </a:lnTo>
                  <a:lnTo>
                    <a:pt x="0" y="19"/>
                  </a:lnTo>
                  <a:lnTo>
                    <a:pt x="0" y="22"/>
                  </a:lnTo>
                  <a:lnTo>
                    <a:pt x="4" y="19"/>
                  </a:lnTo>
                  <a:lnTo>
                    <a:pt x="8" y="19"/>
                  </a:lnTo>
                  <a:lnTo>
                    <a:pt x="11" y="19"/>
                  </a:lnTo>
                  <a:lnTo>
                    <a:pt x="8" y="11"/>
                  </a:lnTo>
                  <a:lnTo>
                    <a:pt x="11" y="11"/>
                  </a:lnTo>
                  <a:lnTo>
                    <a:pt x="15" y="8"/>
                  </a:lnTo>
                  <a:lnTo>
                    <a:pt x="19"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0" name="Freeform 138"/>
            <p:cNvSpPr/>
            <p:nvPr/>
          </p:nvSpPr>
          <p:spPr bwMode="auto">
            <a:xfrm>
              <a:off x="5827913" y="4308069"/>
              <a:ext cx="331406" cy="298518"/>
            </a:xfrm>
            <a:custGeom>
              <a:avLst/>
              <a:gdLst>
                <a:gd name="T0" fmla="*/ 23 w 185"/>
                <a:gd name="T1" fmla="*/ 4 h 171"/>
                <a:gd name="T2" fmla="*/ 78 w 185"/>
                <a:gd name="T3" fmla="*/ 0 h 171"/>
                <a:gd name="T4" fmla="*/ 141 w 185"/>
                <a:gd name="T5" fmla="*/ 37 h 171"/>
                <a:gd name="T6" fmla="*/ 163 w 185"/>
                <a:gd name="T7" fmla="*/ 56 h 171"/>
                <a:gd name="T8" fmla="*/ 163 w 185"/>
                <a:gd name="T9" fmla="*/ 60 h 171"/>
                <a:gd name="T10" fmla="*/ 156 w 185"/>
                <a:gd name="T11" fmla="*/ 74 h 171"/>
                <a:gd name="T12" fmla="*/ 163 w 185"/>
                <a:gd name="T13" fmla="*/ 86 h 171"/>
                <a:gd name="T14" fmla="*/ 167 w 185"/>
                <a:gd name="T15" fmla="*/ 93 h 171"/>
                <a:gd name="T16" fmla="*/ 163 w 185"/>
                <a:gd name="T17" fmla="*/ 97 h 171"/>
                <a:gd name="T18" fmla="*/ 167 w 185"/>
                <a:gd name="T19" fmla="*/ 108 h 171"/>
                <a:gd name="T20" fmla="*/ 167 w 185"/>
                <a:gd name="T21" fmla="*/ 119 h 171"/>
                <a:gd name="T22" fmla="*/ 167 w 185"/>
                <a:gd name="T23" fmla="*/ 123 h 171"/>
                <a:gd name="T24" fmla="*/ 171 w 185"/>
                <a:gd name="T25" fmla="*/ 126 h 171"/>
                <a:gd name="T26" fmla="*/ 174 w 185"/>
                <a:gd name="T27" fmla="*/ 141 h 171"/>
                <a:gd name="T28" fmla="*/ 185 w 185"/>
                <a:gd name="T29" fmla="*/ 145 h 171"/>
                <a:gd name="T30" fmla="*/ 182 w 185"/>
                <a:gd name="T31" fmla="*/ 145 h 171"/>
                <a:gd name="T32" fmla="*/ 174 w 185"/>
                <a:gd name="T33" fmla="*/ 149 h 171"/>
                <a:gd name="T34" fmla="*/ 167 w 185"/>
                <a:gd name="T35" fmla="*/ 152 h 171"/>
                <a:gd name="T36" fmla="*/ 160 w 185"/>
                <a:gd name="T37" fmla="*/ 152 h 171"/>
                <a:gd name="T38" fmla="*/ 148 w 185"/>
                <a:gd name="T39" fmla="*/ 156 h 171"/>
                <a:gd name="T40" fmla="*/ 141 w 185"/>
                <a:gd name="T41" fmla="*/ 156 h 171"/>
                <a:gd name="T42" fmla="*/ 141 w 185"/>
                <a:gd name="T43" fmla="*/ 160 h 171"/>
                <a:gd name="T44" fmla="*/ 130 w 185"/>
                <a:gd name="T45" fmla="*/ 160 h 171"/>
                <a:gd name="T46" fmla="*/ 126 w 185"/>
                <a:gd name="T47" fmla="*/ 160 h 171"/>
                <a:gd name="T48" fmla="*/ 119 w 185"/>
                <a:gd name="T49" fmla="*/ 163 h 171"/>
                <a:gd name="T50" fmla="*/ 111 w 185"/>
                <a:gd name="T51" fmla="*/ 160 h 171"/>
                <a:gd name="T52" fmla="*/ 108 w 185"/>
                <a:gd name="T53" fmla="*/ 160 h 171"/>
                <a:gd name="T54" fmla="*/ 104 w 185"/>
                <a:gd name="T55" fmla="*/ 160 h 171"/>
                <a:gd name="T56" fmla="*/ 82 w 185"/>
                <a:gd name="T57" fmla="*/ 171 h 171"/>
                <a:gd name="T58" fmla="*/ 74 w 185"/>
                <a:gd name="T59" fmla="*/ 134 h 171"/>
                <a:gd name="T60" fmla="*/ 71 w 185"/>
                <a:gd name="T61" fmla="*/ 130 h 171"/>
                <a:gd name="T62" fmla="*/ 67 w 185"/>
                <a:gd name="T63" fmla="*/ 130 h 171"/>
                <a:gd name="T64" fmla="*/ 63 w 185"/>
                <a:gd name="T65" fmla="*/ 130 h 171"/>
                <a:gd name="T66" fmla="*/ 60 w 185"/>
                <a:gd name="T67" fmla="*/ 126 h 171"/>
                <a:gd name="T68" fmla="*/ 56 w 185"/>
                <a:gd name="T69" fmla="*/ 123 h 171"/>
                <a:gd name="T70" fmla="*/ 52 w 185"/>
                <a:gd name="T71" fmla="*/ 119 h 171"/>
                <a:gd name="T72" fmla="*/ 37 w 185"/>
                <a:gd name="T73" fmla="*/ 119 h 171"/>
                <a:gd name="T74" fmla="*/ 34 w 185"/>
                <a:gd name="T75" fmla="*/ 112 h 171"/>
                <a:gd name="T76" fmla="*/ 26 w 185"/>
                <a:gd name="T77" fmla="*/ 112 h 171"/>
                <a:gd name="T78" fmla="*/ 8 w 185"/>
                <a:gd name="T79" fmla="*/ 86 h 171"/>
                <a:gd name="T80" fmla="*/ 8 w 185"/>
                <a:gd name="T81" fmla="*/ 52 h 171"/>
                <a:gd name="T82" fmla="*/ 23 w 185"/>
                <a:gd name="T83" fmla="*/ 45 h 171"/>
                <a:gd name="T84" fmla="*/ 26 w 185"/>
                <a:gd name="T85" fmla="*/ 37 h 171"/>
                <a:gd name="T86" fmla="*/ 26 w 185"/>
                <a:gd name="T87" fmla="*/ 34 h 171"/>
                <a:gd name="T88" fmla="*/ 23 w 185"/>
                <a:gd name="T89" fmla="*/ 26 h 171"/>
                <a:gd name="T90" fmla="*/ 23 w 185"/>
                <a:gd name="T91" fmla="*/ 26 h 171"/>
                <a:gd name="T92" fmla="*/ 26 w 185"/>
                <a:gd name="T93" fmla="*/ 22 h 171"/>
                <a:gd name="T94" fmla="*/ 26 w 185"/>
                <a:gd name="T95" fmla="*/ 15 h 171"/>
                <a:gd name="T96" fmla="*/ 26 w 185"/>
                <a:gd name="T97" fmla="*/ 8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85" h="171">
                  <a:moveTo>
                    <a:pt x="23" y="4"/>
                  </a:moveTo>
                  <a:lnTo>
                    <a:pt x="23" y="4"/>
                  </a:lnTo>
                  <a:lnTo>
                    <a:pt x="23" y="4"/>
                  </a:lnTo>
                  <a:lnTo>
                    <a:pt x="26" y="0"/>
                  </a:lnTo>
                  <a:lnTo>
                    <a:pt x="45" y="0"/>
                  </a:lnTo>
                  <a:lnTo>
                    <a:pt x="78" y="0"/>
                  </a:lnTo>
                  <a:lnTo>
                    <a:pt x="137" y="34"/>
                  </a:lnTo>
                  <a:lnTo>
                    <a:pt x="141" y="37"/>
                  </a:lnTo>
                  <a:lnTo>
                    <a:pt x="141" y="37"/>
                  </a:lnTo>
                  <a:lnTo>
                    <a:pt x="141" y="41"/>
                  </a:lnTo>
                  <a:lnTo>
                    <a:pt x="145" y="41"/>
                  </a:lnTo>
                  <a:lnTo>
                    <a:pt x="163" y="56"/>
                  </a:lnTo>
                  <a:lnTo>
                    <a:pt x="163" y="56"/>
                  </a:lnTo>
                  <a:lnTo>
                    <a:pt x="163" y="56"/>
                  </a:lnTo>
                  <a:lnTo>
                    <a:pt x="163" y="60"/>
                  </a:lnTo>
                  <a:lnTo>
                    <a:pt x="163" y="60"/>
                  </a:lnTo>
                  <a:lnTo>
                    <a:pt x="160" y="71"/>
                  </a:lnTo>
                  <a:lnTo>
                    <a:pt x="156" y="74"/>
                  </a:lnTo>
                  <a:lnTo>
                    <a:pt x="156" y="78"/>
                  </a:lnTo>
                  <a:lnTo>
                    <a:pt x="163" y="82"/>
                  </a:lnTo>
                  <a:lnTo>
                    <a:pt x="163" y="86"/>
                  </a:lnTo>
                  <a:lnTo>
                    <a:pt x="167" y="86"/>
                  </a:lnTo>
                  <a:lnTo>
                    <a:pt x="171" y="93"/>
                  </a:lnTo>
                  <a:lnTo>
                    <a:pt x="167" y="93"/>
                  </a:lnTo>
                  <a:lnTo>
                    <a:pt x="167" y="93"/>
                  </a:lnTo>
                  <a:lnTo>
                    <a:pt x="163" y="93"/>
                  </a:lnTo>
                  <a:lnTo>
                    <a:pt x="163" y="97"/>
                  </a:lnTo>
                  <a:lnTo>
                    <a:pt x="163" y="104"/>
                  </a:lnTo>
                  <a:lnTo>
                    <a:pt x="167" y="104"/>
                  </a:lnTo>
                  <a:lnTo>
                    <a:pt x="167" y="108"/>
                  </a:lnTo>
                  <a:lnTo>
                    <a:pt x="163" y="112"/>
                  </a:lnTo>
                  <a:lnTo>
                    <a:pt x="163" y="115"/>
                  </a:lnTo>
                  <a:lnTo>
                    <a:pt x="167" y="119"/>
                  </a:lnTo>
                  <a:lnTo>
                    <a:pt x="167" y="119"/>
                  </a:lnTo>
                  <a:lnTo>
                    <a:pt x="167" y="119"/>
                  </a:lnTo>
                  <a:lnTo>
                    <a:pt x="167" y="123"/>
                  </a:lnTo>
                  <a:lnTo>
                    <a:pt x="171" y="123"/>
                  </a:lnTo>
                  <a:lnTo>
                    <a:pt x="167" y="126"/>
                  </a:lnTo>
                  <a:lnTo>
                    <a:pt x="171" y="126"/>
                  </a:lnTo>
                  <a:lnTo>
                    <a:pt x="171" y="134"/>
                  </a:lnTo>
                  <a:lnTo>
                    <a:pt x="171" y="134"/>
                  </a:lnTo>
                  <a:lnTo>
                    <a:pt x="174" y="141"/>
                  </a:lnTo>
                  <a:lnTo>
                    <a:pt x="182" y="141"/>
                  </a:lnTo>
                  <a:lnTo>
                    <a:pt x="185" y="141"/>
                  </a:lnTo>
                  <a:lnTo>
                    <a:pt x="185" y="145"/>
                  </a:lnTo>
                  <a:lnTo>
                    <a:pt x="185" y="145"/>
                  </a:lnTo>
                  <a:lnTo>
                    <a:pt x="185" y="145"/>
                  </a:lnTo>
                  <a:lnTo>
                    <a:pt x="182" y="145"/>
                  </a:lnTo>
                  <a:lnTo>
                    <a:pt x="178" y="145"/>
                  </a:lnTo>
                  <a:lnTo>
                    <a:pt x="178" y="149"/>
                  </a:lnTo>
                  <a:lnTo>
                    <a:pt x="174" y="149"/>
                  </a:lnTo>
                  <a:lnTo>
                    <a:pt x="171" y="149"/>
                  </a:lnTo>
                  <a:lnTo>
                    <a:pt x="171" y="152"/>
                  </a:lnTo>
                  <a:lnTo>
                    <a:pt x="167" y="152"/>
                  </a:lnTo>
                  <a:lnTo>
                    <a:pt x="163" y="152"/>
                  </a:lnTo>
                  <a:lnTo>
                    <a:pt x="163" y="156"/>
                  </a:lnTo>
                  <a:lnTo>
                    <a:pt x="160" y="152"/>
                  </a:lnTo>
                  <a:lnTo>
                    <a:pt x="152" y="156"/>
                  </a:lnTo>
                  <a:lnTo>
                    <a:pt x="152" y="156"/>
                  </a:lnTo>
                  <a:lnTo>
                    <a:pt x="148" y="156"/>
                  </a:lnTo>
                  <a:lnTo>
                    <a:pt x="145" y="156"/>
                  </a:lnTo>
                  <a:lnTo>
                    <a:pt x="145" y="156"/>
                  </a:lnTo>
                  <a:lnTo>
                    <a:pt x="141" y="156"/>
                  </a:lnTo>
                  <a:lnTo>
                    <a:pt x="141" y="156"/>
                  </a:lnTo>
                  <a:lnTo>
                    <a:pt x="141" y="160"/>
                  </a:lnTo>
                  <a:lnTo>
                    <a:pt x="141" y="160"/>
                  </a:lnTo>
                  <a:lnTo>
                    <a:pt x="134" y="160"/>
                  </a:lnTo>
                  <a:lnTo>
                    <a:pt x="130" y="163"/>
                  </a:lnTo>
                  <a:lnTo>
                    <a:pt x="130" y="160"/>
                  </a:lnTo>
                  <a:lnTo>
                    <a:pt x="126" y="160"/>
                  </a:lnTo>
                  <a:lnTo>
                    <a:pt x="126" y="160"/>
                  </a:lnTo>
                  <a:lnTo>
                    <a:pt x="126" y="160"/>
                  </a:lnTo>
                  <a:lnTo>
                    <a:pt x="123" y="160"/>
                  </a:lnTo>
                  <a:lnTo>
                    <a:pt x="123" y="160"/>
                  </a:lnTo>
                  <a:lnTo>
                    <a:pt x="119" y="163"/>
                  </a:lnTo>
                  <a:lnTo>
                    <a:pt x="115" y="163"/>
                  </a:lnTo>
                  <a:lnTo>
                    <a:pt x="115" y="163"/>
                  </a:lnTo>
                  <a:lnTo>
                    <a:pt x="111" y="160"/>
                  </a:lnTo>
                  <a:lnTo>
                    <a:pt x="111" y="160"/>
                  </a:lnTo>
                  <a:lnTo>
                    <a:pt x="108" y="160"/>
                  </a:lnTo>
                  <a:lnTo>
                    <a:pt x="108" y="160"/>
                  </a:lnTo>
                  <a:lnTo>
                    <a:pt x="108" y="156"/>
                  </a:lnTo>
                  <a:lnTo>
                    <a:pt x="104" y="156"/>
                  </a:lnTo>
                  <a:lnTo>
                    <a:pt x="104" y="160"/>
                  </a:lnTo>
                  <a:lnTo>
                    <a:pt x="100" y="160"/>
                  </a:lnTo>
                  <a:lnTo>
                    <a:pt x="86" y="160"/>
                  </a:lnTo>
                  <a:lnTo>
                    <a:pt x="82" y="171"/>
                  </a:lnTo>
                  <a:lnTo>
                    <a:pt x="82" y="145"/>
                  </a:lnTo>
                  <a:lnTo>
                    <a:pt x="82" y="141"/>
                  </a:lnTo>
                  <a:lnTo>
                    <a:pt x="74" y="134"/>
                  </a:lnTo>
                  <a:lnTo>
                    <a:pt x="74" y="134"/>
                  </a:lnTo>
                  <a:lnTo>
                    <a:pt x="71" y="130"/>
                  </a:lnTo>
                  <a:lnTo>
                    <a:pt x="71" y="130"/>
                  </a:lnTo>
                  <a:lnTo>
                    <a:pt x="71" y="130"/>
                  </a:lnTo>
                  <a:lnTo>
                    <a:pt x="71" y="130"/>
                  </a:lnTo>
                  <a:lnTo>
                    <a:pt x="67" y="130"/>
                  </a:lnTo>
                  <a:lnTo>
                    <a:pt x="67" y="130"/>
                  </a:lnTo>
                  <a:lnTo>
                    <a:pt x="67" y="130"/>
                  </a:lnTo>
                  <a:lnTo>
                    <a:pt x="63" y="130"/>
                  </a:lnTo>
                  <a:lnTo>
                    <a:pt x="63" y="126"/>
                  </a:lnTo>
                  <a:lnTo>
                    <a:pt x="60" y="126"/>
                  </a:lnTo>
                  <a:lnTo>
                    <a:pt x="60" y="126"/>
                  </a:lnTo>
                  <a:lnTo>
                    <a:pt x="60" y="126"/>
                  </a:lnTo>
                  <a:lnTo>
                    <a:pt x="60" y="126"/>
                  </a:lnTo>
                  <a:lnTo>
                    <a:pt x="56" y="123"/>
                  </a:lnTo>
                  <a:lnTo>
                    <a:pt x="56" y="123"/>
                  </a:lnTo>
                  <a:lnTo>
                    <a:pt x="52" y="123"/>
                  </a:lnTo>
                  <a:lnTo>
                    <a:pt x="52" y="119"/>
                  </a:lnTo>
                  <a:lnTo>
                    <a:pt x="48" y="119"/>
                  </a:lnTo>
                  <a:lnTo>
                    <a:pt x="41" y="119"/>
                  </a:lnTo>
                  <a:lnTo>
                    <a:pt x="37" y="119"/>
                  </a:lnTo>
                  <a:lnTo>
                    <a:pt x="37" y="115"/>
                  </a:lnTo>
                  <a:lnTo>
                    <a:pt x="37" y="115"/>
                  </a:lnTo>
                  <a:lnTo>
                    <a:pt x="34" y="112"/>
                  </a:lnTo>
                  <a:lnTo>
                    <a:pt x="34" y="112"/>
                  </a:lnTo>
                  <a:lnTo>
                    <a:pt x="30" y="112"/>
                  </a:lnTo>
                  <a:lnTo>
                    <a:pt x="26" y="112"/>
                  </a:lnTo>
                  <a:lnTo>
                    <a:pt x="23" y="112"/>
                  </a:lnTo>
                  <a:lnTo>
                    <a:pt x="19" y="97"/>
                  </a:lnTo>
                  <a:lnTo>
                    <a:pt x="8" y="86"/>
                  </a:lnTo>
                  <a:lnTo>
                    <a:pt x="4" y="67"/>
                  </a:lnTo>
                  <a:lnTo>
                    <a:pt x="0" y="52"/>
                  </a:lnTo>
                  <a:lnTo>
                    <a:pt x="8" y="52"/>
                  </a:lnTo>
                  <a:lnTo>
                    <a:pt x="15" y="52"/>
                  </a:lnTo>
                  <a:lnTo>
                    <a:pt x="15" y="48"/>
                  </a:lnTo>
                  <a:lnTo>
                    <a:pt x="23" y="45"/>
                  </a:lnTo>
                  <a:lnTo>
                    <a:pt x="23" y="45"/>
                  </a:lnTo>
                  <a:lnTo>
                    <a:pt x="26" y="41"/>
                  </a:lnTo>
                  <a:lnTo>
                    <a:pt x="26" y="37"/>
                  </a:lnTo>
                  <a:lnTo>
                    <a:pt x="30" y="37"/>
                  </a:lnTo>
                  <a:lnTo>
                    <a:pt x="26" y="34"/>
                  </a:lnTo>
                  <a:lnTo>
                    <a:pt x="26" y="34"/>
                  </a:lnTo>
                  <a:lnTo>
                    <a:pt x="26" y="30"/>
                  </a:lnTo>
                  <a:lnTo>
                    <a:pt x="23" y="30"/>
                  </a:lnTo>
                  <a:lnTo>
                    <a:pt x="23" y="26"/>
                  </a:lnTo>
                  <a:lnTo>
                    <a:pt x="23" y="26"/>
                  </a:lnTo>
                  <a:lnTo>
                    <a:pt x="23" y="22"/>
                  </a:lnTo>
                  <a:lnTo>
                    <a:pt x="23" y="26"/>
                  </a:lnTo>
                  <a:lnTo>
                    <a:pt x="23" y="26"/>
                  </a:lnTo>
                  <a:lnTo>
                    <a:pt x="26" y="22"/>
                  </a:lnTo>
                  <a:lnTo>
                    <a:pt x="26" y="22"/>
                  </a:lnTo>
                  <a:lnTo>
                    <a:pt x="26" y="22"/>
                  </a:lnTo>
                  <a:lnTo>
                    <a:pt x="30" y="19"/>
                  </a:lnTo>
                  <a:lnTo>
                    <a:pt x="26" y="15"/>
                  </a:lnTo>
                  <a:lnTo>
                    <a:pt x="26" y="11"/>
                  </a:lnTo>
                  <a:lnTo>
                    <a:pt x="26" y="11"/>
                  </a:lnTo>
                  <a:lnTo>
                    <a:pt x="26" y="8"/>
                  </a:lnTo>
                  <a:lnTo>
                    <a:pt x="23" y="8"/>
                  </a:lnTo>
                  <a:lnTo>
                    <a:pt x="23"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1" name="Freeform 139"/>
            <p:cNvSpPr/>
            <p:nvPr/>
          </p:nvSpPr>
          <p:spPr bwMode="auto">
            <a:xfrm>
              <a:off x="5822539" y="4315052"/>
              <a:ext cx="59116" cy="45388"/>
            </a:xfrm>
            <a:custGeom>
              <a:avLst/>
              <a:gdLst>
                <a:gd name="T0" fmla="*/ 7 w 33"/>
                <a:gd name="T1" fmla="*/ 4 h 26"/>
                <a:gd name="T2" fmla="*/ 7 w 33"/>
                <a:gd name="T3" fmla="*/ 4 h 26"/>
                <a:gd name="T4" fmla="*/ 11 w 33"/>
                <a:gd name="T5" fmla="*/ 4 h 26"/>
                <a:gd name="T6" fmla="*/ 14 w 33"/>
                <a:gd name="T7" fmla="*/ 0 h 26"/>
                <a:gd name="T8" fmla="*/ 14 w 33"/>
                <a:gd name="T9" fmla="*/ 0 h 26"/>
                <a:gd name="T10" fmla="*/ 18 w 33"/>
                <a:gd name="T11" fmla="*/ 4 h 26"/>
                <a:gd name="T12" fmla="*/ 18 w 33"/>
                <a:gd name="T13" fmla="*/ 4 h 26"/>
                <a:gd name="T14" fmla="*/ 22 w 33"/>
                <a:gd name="T15" fmla="*/ 0 h 26"/>
                <a:gd name="T16" fmla="*/ 22 w 33"/>
                <a:gd name="T17" fmla="*/ 0 h 26"/>
                <a:gd name="T18" fmla="*/ 22 w 33"/>
                <a:gd name="T19" fmla="*/ 0 h 26"/>
                <a:gd name="T20" fmla="*/ 26 w 33"/>
                <a:gd name="T21" fmla="*/ 4 h 26"/>
                <a:gd name="T22" fmla="*/ 29 w 33"/>
                <a:gd name="T23" fmla="*/ 4 h 26"/>
                <a:gd name="T24" fmla="*/ 29 w 33"/>
                <a:gd name="T25" fmla="*/ 7 h 26"/>
                <a:gd name="T26" fmla="*/ 29 w 33"/>
                <a:gd name="T27" fmla="*/ 7 h 26"/>
                <a:gd name="T28" fmla="*/ 29 w 33"/>
                <a:gd name="T29" fmla="*/ 11 h 26"/>
                <a:gd name="T30" fmla="*/ 33 w 33"/>
                <a:gd name="T31" fmla="*/ 15 h 26"/>
                <a:gd name="T32" fmla="*/ 29 w 33"/>
                <a:gd name="T33" fmla="*/ 18 h 26"/>
                <a:gd name="T34" fmla="*/ 29 w 33"/>
                <a:gd name="T35" fmla="*/ 18 h 26"/>
                <a:gd name="T36" fmla="*/ 29 w 33"/>
                <a:gd name="T37" fmla="*/ 18 h 26"/>
                <a:gd name="T38" fmla="*/ 26 w 33"/>
                <a:gd name="T39" fmla="*/ 22 h 26"/>
                <a:gd name="T40" fmla="*/ 26 w 33"/>
                <a:gd name="T41" fmla="*/ 22 h 26"/>
                <a:gd name="T42" fmla="*/ 26 w 33"/>
                <a:gd name="T43" fmla="*/ 18 h 26"/>
                <a:gd name="T44" fmla="*/ 26 w 33"/>
                <a:gd name="T45" fmla="*/ 18 h 26"/>
                <a:gd name="T46" fmla="*/ 22 w 33"/>
                <a:gd name="T47" fmla="*/ 18 h 26"/>
                <a:gd name="T48" fmla="*/ 22 w 33"/>
                <a:gd name="T49" fmla="*/ 15 h 26"/>
                <a:gd name="T50" fmla="*/ 18 w 33"/>
                <a:gd name="T51" fmla="*/ 15 h 26"/>
                <a:gd name="T52" fmla="*/ 18 w 33"/>
                <a:gd name="T53" fmla="*/ 15 h 26"/>
                <a:gd name="T54" fmla="*/ 18 w 33"/>
                <a:gd name="T55" fmla="*/ 15 h 26"/>
                <a:gd name="T56" fmla="*/ 18 w 33"/>
                <a:gd name="T57" fmla="*/ 18 h 26"/>
                <a:gd name="T58" fmla="*/ 14 w 33"/>
                <a:gd name="T59" fmla="*/ 22 h 26"/>
                <a:gd name="T60" fmla="*/ 14 w 33"/>
                <a:gd name="T61" fmla="*/ 22 h 26"/>
                <a:gd name="T62" fmla="*/ 11 w 33"/>
                <a:gd name="T63" fmla="*/ 26 h 26"/>
                <a:gd name="T64" fmla="*/ 11 w 33"/>
                <a:gd name="T65" fmla="*/ 22 h 26"/>
                <a:gd name="T66" fmla="*/ 11 w 33"/>
                <a:gd name="T67" fmla="*/ 22 h 26"/>
                <a:gd name="T68" fmla="*/ 7 w 33"/>
                <a:gd name="T69" fmla="*/ 26 h 26"/>
                <a:gd name="T70" fmla="*/ 7 w 33"/>
                <a:gd name="T71" fmla="*/ 22 h 26"/>
                <a:gd name="T72" fmla="*/ 3 w 33"/>
                <a:gd name="T73" fmla="*/ 22 h 26"/>
                <a:gd name="T74" fmla="*/ 3 w 33"/>
                <a:gd name="T75" fmla="*/ 18 h 26"/>
                <a:gd name="T76" fmla="*/ 0 w 33"/>
                <a:gd name="T77" fmla="*/ 18 h 26"/>
                <a:gd name="T78" fmla="*/ 0 w 33"/>
                <a:gd name="T79" fmla="*/ 22 h 26"/>
                <a:gd name="T80" fmla="*/ 0 w 33"/>
                <a:gd name="T81" fmla="*/ 18 h 26"/>
                <a:gd name="T82" fmla="*/ 0 w 33"/>
                <a:gd name="T83" fmla="*/ 7 h 26"/>
                <a:gd name="T84" fmla="*/ 3 w 33"/>
                <a:gd name="T85" fmla="*/ 7 h 26"/>
                <a:gd name="T86" fmla="*/ 7 w 33"/>
                <a:gd name="T87" fmla="*/ 4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3" h="26">
                  <a:moveTo>
                    <a:pt x="7" y="4"/>
                  </a:moveTo>
                  <a:lnTo>
                    <a:pt x="7" y="4"/>
                  </a:lnTo>
                  <a:lnTo>
                    <a:pt x="11" y="4"/>
                  </a:lnTo>
                  <a:lnTo>
                    <a:pt x="14" y="0"/>
                  </a:lnTo>
                  <a:lnTo>
                    <a:pt x="14" y="0"/>
                  </a:lnTo>
                  <a:lnTo>
                    <a:pt x="18" y="4"/>
                  </a:lnTo>
                  <a:lnTo>
                    <a:pt x="18" y="4"/>
                  </a:lnTo>
                  <a:lnTo>
                    <a:pt x="22" y="0"/>
                  </a:lnTo>
                  <a:lnTo>
                    <a:pt x="22" y="0"/>
                  </a:lnTo>
                  <a:lnTo>
                    <a:pt x="22" y="0"/>
                  </a:lnTo>
                  <a:lnTo>
                    <a:pt x="26" y="4"/>
                  </a:lnTo>
                  <a:lnTo>
                    <a:pt x="29" y="4"/>
                  </a:lnTo>
                  <a:lnTo>
                    <a:pt x="29" y="7"/>
                  </a:lnTo>
                  <a:lnTo>
                    <a:pt x="29" y="7"/>
                  </a:lnTo>
                  <a:lnTo>
                    <a:pt x="29" y="11"/>
                  </a:lnTo>
                  <a:lnTo>
                    <a:pt x="33" y="15"/>
                  </a:lnTo>
                  <a:lnTo>
                    <a:pt x="29" y="18"/>
                  </a:lnTo>
                  <a:lnTo>
                    <a:pt x="29" y="18"/>
                  </a:lnTo>
                  <a:lnTo>
                    <a:pt x="29" y="18"/>
                  </a:lnTo>
                  <a:lnTo>
                    <a:pt x="26" y="22"/>
                  </a:lnTo>
                  <a:lnTo>
                    <a:pt x="26" y="22"/>
                  </a:lnTo>
                  <a:lnTo>
                    <a:pt x="26" y="18"/>
                  </a:lnTo>
                  <a:lnTo>
                    <a:pt x="26" y="18"/>
                  </a:lnTo>
                  <a:lnTo>
                    <a:pt x="22" y="18"/>
                  </a:lnTo>
                  <a:lnTo>
                    <a:pt x="22" y="15"/>
                  </a:lnTo>
                  <a:lnTo>
                    <a:pt x="18" y="15"/>
                  </a:lnTo>
                  <a:lnTo>
                    <a:pt x="18" y="15"/>
                  </a:lnTo>
                  <a:lnTo>
                    <a:pt x="18" y="15"/>
                  </a:lnTo>
                  <a:lnTo>
                    <a:pt x="18" y="18"/>
                  </a:lnTo>
                  <a:lnTo>
                    <a:pt x="14" y="22"/>
                  </a:lnTo>
                  <a:lnTo>
                    <a:pt x="14" y="22"/>
                  </a:lnTo>
                  <a:lnTo>
                    <a:pt x="11" y="26"/>
                  </a:lnTo>
                  <a:lnTo>
                    <a:pt x="11" y="22"/>
                  </a:lnTo>
                  <a:lnTo>
                    <a:pt x="11" y="22"/>
                  </a:lnTo>
                  <a:lnTo>
                    <a:pt x="7" y="26"/>
                  </a:lnTo>
                  <a:lnTo>
                    <a:pt x="7" y="22"/>
                  </a:lnTo>
                  <a:lnTo>
                    <a:pt x="3" y="22"/>
                  </a:lnTo>
                  <a:lnTo>
                    <a:pt x="3" y="18"/>
                  </a:lnTo>
                  <a:lnTo>
                    <a:pt x="0" y="18"/>
                  </a:lnTo>
                  <a:lnTo>
                    <a:pt x="0" y="22"/>
                  </a:lnTo>
                  <a:lnTo>
                    <a:pt x="0" y="18"/>
                  </a:lnTo>
                  <a:lnTo>
                    <a:pt x="0" y="7"/>
                  </a:lnTo>
                  <a:lnTo>
                    <a:pt x="3" y="7"/>
                  </a:lnTo>
                  <a:lnTo>
                    <a:pt x="7"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2" name="Freeform 140"/>
            <p:cNvSpPr/>
            <p:nvPr/>
          </p:nvSpPr>
          <p:spPr bwMode="auto">
            <a:xfrm>
              <a:off x="5822539" y="4341239"/>
              <a:ext cx="59116" cy="57609"/>
            </a:xfrm>
            <a:custGeom>
              <a:avLst/>
              <a:gdLst>
                <a:gd name="T0" fmla="*/ 3 w 33"/>
                <a:gd name="T1" fmla="*/ 33 h 33"/>
                <a:gd name="T2" fmla="*/ 11 w 33"/>
                <a:gd name="T3" fmla="*/ 33 h 33"/>
                <a:gd name="T4" fmla="*/ 18 w 33"/>
                <a:gd name="T5" fmla="*/ 33 h 33"/>
                <a:gd name="T6" fmla="*/ 18 w 33"/>
                <a:gd name="T7" fmla="*/ 29 h 33"/>
                <a:gd name="T8" fmla="*/ 26 w 33"/>
                <a:gd name="T9" fmla="*/ 26 h 33"/>
                <a:gd name="T10" fmla="*/ 26 w 33"/>
                <a:gd name="T11" fmla="*/ 26 h 33"/>
                <a:gd name="T12" fmla="*/ 29 w 33"/>
                <a:gd name="T13" fmla="*/ 22 h 33"/>
                <a:gd name="T14" fmla="*/ 29 w 33"/>
                <a:gd name="T15" fmla="*/ 18 h 33"/>
                <a:gd name="T16" fmla="*/ 33 w 33"/>
                <a:gd name="T17" fmla="*/ 18 h 33"/>
                <a:gd name="T18" fmla="*/ 29 w 33"/>
                <a:gd name="T19" fmla="*/ 15 h 33"/>
                <a:gd name="T20" fmla="*/ 29 w 33"/>
                <a:gd name="T21" fmla="*/ 15 h 33"/>
                <a:gd name="T22" fmla="*/ 29 w 33"/>
                <a:gd name="T23" fmla="*/ 11 h 33"/>
                <a:gd name="T24" fmla="*/ 26 w 33"/>
                <a:gd name="T25" fmla="*/ 11 h 33"/>
                <a:gd name="T26" fmla="*/ 26 w 33"/>
                <a:gd name="T27" fmla="*/ 7 h 33"/>
                <a:gd name="T28" fmla="*/ 26 w 33"/>
                <a:gd name="T29" fmla="*/ 7 h 33"/>
                <a:gd name="T30" fmla="*/ 26 w 33"/>
                <a:gd name="T31" fmla="*/ 3 h 33"/>
                <a:gd name="T32" fmla="*/ 22 w 33"/>
                <a:gd name="T33" fmla="*/ 3 h 33"/>
                <a:gd name="T34" fmla="*/ 22 w 33"/>
                <a:gd name="T35" fmla="*/ 0 h 33"/>
                <a:gd name="T36" fmla="*/ 18 w 33"/>
                <a:gd name="T37" fmla="*/ 0 h 33"/>
                <a:gd name="T38" fmla="*/ 18 w 33"/>
                <a:gd name="T39" fmla="*/ 0 h 33"/>
                <a:gd name="T40" fmla="*/ 18 w 33"/>
                <a:gd name="T41" fmla="*/ 0 h 33"/>
                <a:gd name="T42" fmla="*/ 18 w 33"/>
                <a:gd name="T43" fmla="*/ 3 h 33"/>
                <a:gd name="T44" fmla="*/ 14 w 33"/>
                <a:gd name="T45" fmla="*/ 7 h 33"/>
                <a:gd name="T46" fmla="*/ 14 w 33"/>
                <a:gd name="T47" fmla="*/ 7 h 33"/>
                <a:gd name="T48" fmla="*/ 11 w 33"/>
                <a:gd name="T49" fmla="*/ 11 h 33"/>
                <a:gd name="T50" fmla="*/ 11 w 33"/>
                <a:gd name="T51" fmla="*/ 7 h 33"/>
                <a:gd name="T52" fmla="*/ 11 w 33"/>
                <a:gd name="T53" fmla="*/ 7 h 33"/>
                <a:gd name="T54" fmla="*/ 7 w 33"/>
                <a:gd name="T55" fmla="*/ 11 h 33"/>
                <a:gd name="T56" fmla="*/ 7 w 33"/>
                <a:gd name="T57" fmla="*/ 7 h 33"/>
                <a:gd name="T58" fmla="*/ 3 w 33"/>
                <a:gd name="T59" fmla="*/ 7 h 33"/>
                <a:gd name="T60" fmla="*/ 3 w 33"/>
                <a:gd name="T61" fmla="*/ 3 h 33"/>
                <a:gd name="T62" fmla="*/ 0 w 33"/>
                <a:gd name="T63" fmla="*/ 3 h 33"/>
                <a:gd name="T64" fmla="*/ 0 w 33"/>
                <a:gd name="T65" fmla="*/ 7 h 33"/>
                <a:gd name="T66" fmla="*/ 0 w 33"/>
                <a:gd name="T67" fmla="*/ 7 h 33"/>
                <a:gd name="T68" fmla="*/ 0 w 33"/>
                <a:gd name="T69" fmla="*/ 11 h 33"/>
                <a:gd name="T70" fmla="*/ 0 w 33"/>
                <a:gd name="T71" fmla="*/ 15 h 33"/>
                <a:gd name="T72" fmla="*/ 0 w 33"/>
                <a:gd name="T73" fmla="*/ 18 h 33"/>
                <a:gd name="T74" fmla="*/ 3 w 33"/>
                <a:gd name="T75"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 h="33">
                  <a:moveTo>
                    <a:pt x="3" y="33"/>
                  </a:moveTo>
                  <a:lnTo>
                    <a:pt x="11" y="33"/>
                  </a:lnTo>
                  <a:lnTo>
                    <a:pt x="18" y="33"/>
                  </a:lnTo>
                  <a:lnTo>
                    <a:pt x="18" y="29"/>
                  </a:lnTo>
                  <a:lnTo>
                    <a:pt x="26" y="26"/>
                  </a:lnTo>
                  <a:lnTo>
                    <a:pt x="26" y="26"/>
                  </a:lnTo>
                  <a:lnTo>
                    <a:pt x="29" y="22"/>
                  </a:lnTo>
                  <a:lnTo>
                    <a:pt x="29" y="18"/>
                  </a:lnTo>
                  <a:lnTo>
                    <a:pt x="33" y="18"/>
                  </a:lnTo>
                  <a:lnTo>
                    <a:pt x="29" y="15"/>
                  </a:lnTo>
                  <a:lnTo>
                    <a:pt x="29" y="15"/>
                  </a:lnTo>
                  <a:lnTo>
                    <a:pt x="29" y="11"/>
                  </a:lnTo>
                  <a:lnTo>
                    <a:pt x="26" y="11"/>
                  </a:lnTo>
                  <a:lnTo>
                    <a:pt x="26" y="7"/>
                  </a:lnTo>
                  <a:lnTo>
                    <a:pt x="26" y="7"/>
                  </a:lnTo>
                  <a:lnTo>
                    <a:pt x="26" y="3"/>
                  </a:lnTo>
                  <a:lnTo>
                    <a:pt x="22" y="3"/>
                  </a:lnTo>
                  <a:lnTo>
                    <a:pt x="22" y="0"/>
                  </a:lnTo>
                  <a:lnTo>
                    <a:pt x="18" y="0"/>
                  </a:lnTo>
                  <a:lnTo>
                    <a:pt x="18" y="0"/>
                  </a:lnTo>
                  <a:lnTo>
                    <a:pt x="18" y="0"/>
                  </a:lnTo>
                  <a:lnTo>
                    <a:pt x="18" y="3"/>
                  </a:lnTo>
                  <a:lnTo>
                    <a:pt x="14" y="7"/>
                  </a:lnTo>
                  <a:lnTo>
                    <a:pt x="14" y="7"/>
                  </a:lnTo>
                  <a:lnTo>
                    <a:pt x="11" y="11"/>
                  </a:lnTo>
                  <a:lnTo>
                    <a:pt x="11" y="7"/>
                  </a:lnTo>
                  <a:lnTo>
                    <a:pt x="11" y="7"/>
                  </a:lnTo>
                  <a:lnTo>
                    <a:pt x="7" y="11"/>
                  </a:lnTo>
                  <a:lnTo>
                    <a:pt x="7" y="7"/>
                  </a:lnTo>
                  <a:lnTo>
                    <a:pt x="3" y="7"/>
                  </a:lnTo>
                  <a:lnTo>
                    <a:pt x="3" y="3"/>
                  </a:lnTo>
                  <a:lnTo>
                    <a:pt x="0" y="3"/>
                  </a:lnTo>
                  <a:lnTo>
                    <a:pt x="0" y="7"/>
                  </a:lnTo>
                  <a:lnTo>
                    <a:pt x="0" y="7"/>
                  </a:lnTo>
                  <a:lnTo>
                    <a:pt x="0" y="11"/>
                  </a:lnTo>
                  <a:lnTo>
                    <a:pt x="0" y="15"/>
                  </a:lnTo>
                  <a:lnTo>
                    <a:pt x="0" y="18"/>
                  </a:lnTo>
                  <a:lnTo>
                    <a:pt x="3"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3" name="Freeform 141"/>
            <p:cNvSpPr/>
            <p:nvPr/>
          </p:nvSpPr>
          <p:spPr bwMode="auto">
            <a:xfrm>
              <a:off x="5317371" y="4145718"/>
              <a:ext cx="564286" cy="492293"/>
            </a:xfrm>
            <a:custGeom>
              <a:avLst/>
              <a:gdLst>
                <a:gd name="T0" fmla="*/ 11 w 315"/>
                <a:gd name="T1" fmla="*/ 156 h 282"/>
                <a:gd name="T2" fmla="*/ 22 w 315"/>
                <a:gd name="T3" fmla="*/ 153 h 282"/>
                <a:gd name="T4" fmla="*/ 37 w 315"/>
                <a:gd name="T5" fmla="*/ 145 h 282"/>
                <a:gd name="T6" fmla="*/ 45 w 315"/>
                <a:gd name="T7" fmla="*/ 153 h 282"/>
                <a:gd name="T8" fmla="*/ 63 w 315"/>
                <a:gd name="T9" fmla="*/ 138 h 282"/>
                <a:gd name="T10" fmla="*/ 67 w 315"/>
                <a:gd name="T11" fmla="*/ 115 h 282"/>
                <a:gd name="T12" fmla="*/ 82 w 315"/>
                <a:gd name="T13" fmla="*/ 97 h 282"/>
                <a:gd name="T14" fmla="*/ 97 w 315"/>
                <a:gd name="T15" fmla="*/ 75 h 282"/>
                <a:gd name="T16" fmla="*/ 100 w 315"/>
                <a:gd name="T17" fmla="*/ 56 h 282"/>
                <a:gd name="T18" fmla="*/ 111 w 315"/>
                <a:gd name="T19" fmla="*/ 34 h 282"/>
                <a:gd name="T20" fmla="*/ 111 w 315"/>
                <a:gd name="T21" fmla="*/ 15 h 282"/>
                <a:gd name="T22" fmla="*/ 115 w 315"/>
                <a:gd name="T23" fmla="*/ 8 h 282"/>
                <a:gd name="T24" fmla="*/ 126 w 315"/>
                <a:gd name="T25" fmla="*/ 4 h 282"/>
                <a:gd name="T26" fmla="*/ 141 w 315"/>
                <a:gd name="T27" fmla="*/ 12 h 282"/>
                <a:gd name="T28" fmla="*/ 159 w 315"/>
                <a:gd name="T29" fmla="*/ 15 h 282"/>
                <a:gd name="T30" fmla="*/ 171 w 315"/>
                <a:gd name="T31" fmla="*/ 15 h 282"/>
                <a:gd name="T32" fmla="*/ 185 w 315"/>
                <a:gd name="T33" fmla="*/ 8 h 282"/>
                <a:gd name="T34" fmla="*/ 208 w 315"/>
                <a:gd name="T35" fmla="*/ 4 h 282"/>
                <a:gd name="T36" fmla="*/ 215 w 315"/>
                <a:gd name="T37" fmla="*/ 4 h 282"/>
                <a:gd name="T38" fmla="*/ 222 w 315"/>
                <a:gd name="T39" fmla="*/ 0 h 282"/>
                <a:gd name="T40" fmla="*/ 237 w 315"/>
                <a:gd name="T41" fmla="*/ 4 h 282"/>
                <a:gd name="T42" fmla="*/ 256 w 315"/>
                <a:gd name="T43" fmla="*/ 4 h 282"/>
                <a:gd name="T44" fmla="*/ 271 w 315"/>
                <a:gd name="T45" fmla="*/ 15 h 282"/>
                <a:gd name="T46" fmla="*/ 282 w 315"/>
                <a:gd name="T47" fmla="*/ 12 h 282"/>
                <a:gd name="T48" fmla="*/ 293 w 315"/>
                <a:gd name="T49" fmla="*/ 8 h 282"/>
                <a:gd name="T50" fmla="*/ 308 w 315"/>
                <a:gd name="T51" fmla="*/ 19 h 282"/>
                <a:gd name="T52" fmla="*/ 315 w 315"/>
                <a:gd name="T53" fmla="*/ 26 h 282"/>
                <a:gd name="T54" fmla="*/ 311 w 315"/>
                <a:gd name="T55" fmla="*/ 45 h 282"/>
                <a:gd name="T56" fmla="*/ 300 w 315"/>
                <a:gd name="T57" fmla="*/ 67 h 282"/>
                <a:gd name="T58" fmla="*/ 289 w 315"/>
                <a:gd name="T59" fmla="*/ 101 h 282"/>
                <a:gd name="T60" fmla="*/ 282 w 315"/>
                <a:gd name="T61" fmla="*/ 127 h 282"/>
                <a:gd name="T62" fmla="*/ 304 w 315"/>
                <a:gd name="T63" fmla="*/ 201 h 282"/>
                <a:gd name="T64" fmla="*/ 274 w 315"/>
                <a:gd name="T65" fmla="*/ 227 h 282"/>
                <a:gd name="T66" fmla="*/ 274 w 315"/>
                <a:gd name="T67" fmla="*/ 238 h 282"/>
                <a:gd name="T68" fmla="*/ 271 w 315"/>
                <a:gd name="T69" fmla="*/ 256 h 282"/>
                <a:gd name="T70" fmla="*/ 285 w 315"/>
                <a:gd name="T71" fmla="*/ 268 h 282"/>
                <a:gd name="T72" fmla="*/ 289 w 315"/>
                <a:gd name="T73" fmla="*/ 282 h 282"/>
                <a:gd name="T74" fmla="*/ 278 w 315"/>
                <a:gd name="T75" fmla="*/ 282 h 282"/>
                <a:gd name="T76" fmla="*/ 256 w 315"/>
                <a:gd name="T77" fmla="*/ 264 h 282"/>
                <a:gd name="T78" fmla="*/ 245 w 315"/>
                <a:gd name="T79" fmla="*/ 253 h 282"/>
                <a:gd name="T80" fmla="*/ 234 w 315"/>
                <a:gd name="T81" fmla="*/ 260 h 282"/>
                <a:gd name="T82" fmla="*/ 219 w 315"/>
                <a:gd name="T83" fmla="*/ 256 h 282"/>
                <a:gd name="T84" fmla="*/ 211 w 315"/>
                <a:gd name="T85" fmla="*/ 249 h 282"/>
                <a:gd name="T86" fmla="*/ 204 w 315"/>
                <a:gd name="T87" fmla="*/ 253 h 282"/>
                <a:gd name="T88" fmla="*/ 196 w 315"/>
                <a:gd name="T89" fmla="*/ 245 h 282"/>
                <a:gd name="T90" fmla="*/ 182 w 315"/>
                <a:gd name="T91" fmla="*/ 249 h 282"/>
                <a:gd name="T92" fmla="*/ 171 w 315"/>
                <a:gd name="T93" fmla="*/ 249 h 282"/>
                <a:gd name="T94" fmla="*/ 167 w 315"/>
                <a:gd name="T95" fmla="*/ 242 h 282"/>
                <a:gd name="T96" fmla="*/ 163 w 315"/>
                <a:gd name="T97" fmla="*/ 230 h 282"/>
                <a:gd name="T98" fmla="*/ 163 w 315"/>
                <a:gd name="T99" fmla="*/ 223 h 282"/>
                <a:gd name="T100" fmla="*/ 159 w 315"/>
                <a:gd name="T101" fmla="*/ 208 h 282"/>
                <a:gd name="T102" fmla="*/ 159 w 315"/>
                <a:gd name="T103" fmla="*/ 197 h 282"/>
                <a:gd name="T104" fmla="*/ 141 w 315"/>
                <a:gd name="T105" fmla="*/ 186 h 282"/>
                <a:gd name="T106" fmla="*/ 122 w 315"/>
                <a:gd name="T107" fmla="*/ 190 h 282"/>
                <a:gd name="T108" fmla="*/ 104 w 315"/>
                <a:gd name="T109" fmla="*/ 201 h 282"/>
                <a:gd name="T110" fmla="*/ 85 w 315"/>
                <a:gd name="T111" fmla="*/ 193 h 282"/>
                <a:gd name="T112" fmla="*/ 82 w 315"/>
                <a:gd name="T113" fmla="*/ 182 h 282"/>
                <a:gd name="T114" fmla="*/ 78 w 315"/>
                <a:gd name="T115" fmla="*/ 171 h 282"/>
                <a:gd name="T116" fmla="*/ 37 w 315"/>
                <a:gd name="T117" fmla="*/ 167 h 282"/>
                <a:gd name="T118" fmla="*/ 19 w 315"/>
                <a:gd name="T119" fmla="*/ 167 h 282"/>
                <a:gd name="T120" fmla="*/ 11 w 315"/>
                <a:gd name="T121" fmla="*/ 171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15" h="282">
                  <a:moveTo>
                    <a:pt x="0" y="167"/>
                  </a:moveTo>
                  <a:lnTo>
                    <a:pt x="4" y="164"/>
                  </a:lnTo>
                  <a:lnTo>
                    <a:pt x="8" y="164"/>
                  </a:lnTo>
                  <a:lnTo>
                    <a:pt x="11" y="164"/>
                  </a:lnTo>
                  <a:lnTo>
                    <a:pt x="8" y="156"/>
                  </a:lnTo>
                  <a:lnTo>
                    <a:pt x="11" y="156"/>
                  </a:lnTo>
                  <a:lnTo>
                    <a:pt x="15" y="153"/>
                  </a:lnTo>
                  <a:lnTo>
                    <a:pt x="19" y="149"/>
                  </a:lnTo>
                  <a:lnTo>
                    <a:pt x="19" y="149"/>
                  </a:lnTo>
                  <a:lnTo>
                    <a:pt x="22" y="149"/>
                  </a:lnTo>
                  <a:lnTo>
                    <a:pt x="22" y="153"/>
                  </a:lnTo>
                  <a:lnTo>
                    <a:pt x="22" y="153"/>
                  </a:lnTo>
                  <a:lnTo>
                    <a:pt x="26" y="153"/>
                  </a:lnTo>
                  <a:lnTo>
                    <a:pt x="30" y="149"/>
                  </a:lnTo>
                  <a:lnTo>
                    <a:pt x="30" y="149"/>
                  </a:lnTo>
                  <a:lnTo>
                    <a:pt x="30" y="149"/>
                  </a:lnTo>
                  <a:lnTo>
                    <a:pt x="34" y="149"/>
                  </a:lnTo>
                  <a:lnTo>
                    <a:pt x="37" y="145"/>
                  </a:lnTo>
                  <a:lnTo>
                    <a:pt x="41" y="145"/>
                  </a:lnTo>
                  <a:lnTo>
                    <a:pt x="41" y="145"/>
                  </a:lnTo>
                  <a:lnTo>
                    <a:pt x="37" y="149"/>
                  </a:lnTo>
                  <a:lnTo>
                    <a:pt x="41" y="149"/>
                  </a:lnTo>
                  <a:lnTo>
                    <a:pt x="41" y="153"/>
                  </a:lnTo>
                  <a:lnTo>
                    <a:pt x="45" y="153"/>
                  </a:lnTo>
                  <a:lnTo>
                    <a:pt x="48" y="153"/>
                  </a:lnTo>
                  <a:lnTo>
                    <a:pt x="52" y="149"/>
                  </a:lnTo>
                  <a:lnTo>
                    <a:pt x="59" y="141"/>
                  </a:lnTo>
                  <a:lnTo>
                    <a:pt x="59" y="141"/>
                  </a:lnTo>
                  <a:lnTo>
                    <a:pt x="63" y="138"/>
                  </a:lnTo>
                  <a:lnTo>
                    <a:pt x="63" y="138"/>
                  </a:lnTo>
                  <a:lnTo>
                    <a:pt x="67" y="134"/>
                  </a:lnTo>
                  <a:lnTo>
                    <a:pt x="67" y="130"/>
                  </a:lnTo>
                  <a:lnTo>
                    <a:pt x="67" y="127"/>
                  </a:lnTo>
                  <a:lnTo>
                    <a:pt x="67" y="119"/>
                  </a:lnTo>
                  <a:lnTo>
                    <a:pt x="67" y="119"/>
                  </a:lnTo>
                  <a:lnTo>
                    <a:pt x="67" y="115"/>
                  </a:lnTo>
                  <a:lnTo>
                    <a:pt x="71" y="112"/>
                  </a:lnTo>
                  <a:lnTo>
                    <a:pt x="74" y="108"/>
                  </a:lnTo>
                  <a:lnTo>
                    <a:pt x="74" y="104"/>
                  </a:lnTo>
                  <a:lnTo>
                    <a:pt x="78" y="101"/>
                  </a:lnTo>
                  <a:lnTo>
                    <a:pt x="82" y="97"/>
                  </a:lnTo>
                  <a:lnTo>
                    <a:pt x="82" y="97"/>
                  </a:lnTo>
                  <a:lnTo>
                    <a:pt x="85" y="97"/>
                  </a:lnTo>
                  <a:lnTo>
                    <a:pt x="89" y="93"/>
                  </a:lnTo>
                  <a:lnTo>
                    <a:pt x="93" y="86"/>
                  </a:lnTo>
                  <a:lnTo>
                    <a:pt x="93" y="82"/>
                  </a:lnTo>
                  <a:lnTo>
                    <a:pt x="97" y="78"/>
                  </a:lnTo>
                  <a:lnTo>
                    <a:pt x="97" y="75"/>
                  </a:lnTo>
                  <a:lnTo>
                    <a:pt x="100" y="71"/>
                  </a:lnTo>
                  <a:lnTo>
                    <a:pt x="97" y="71"/>
                  </a:lnTo>
                  <a:lnTo>
                    <a:pt x="100" y="67"/>
                  </a:lnTo>
                  <a:lnTo>
                    <a:pt x="97" y="64"/>
                  </a:lnTo>
                  <a:lnTo>
                    <a:pt x="100" y="60"/>
                  </a:lnTo>
                  <a:lnTo>
                    <a:pt x="100" y="56"/>
                  </a:lnTo>
                  <a:lnTo>
                    <a:pt x="100" y="56"/>
                  </a:lnTo>
                  <a:lnTo>
                    <a:pt x="104" y="52"/>
                  </a:lnTo>
                  <a:lnTo>
                    <a:pt x="100" y="45"/>
                  </a:lnTo>
                  <a:lnTo>
                    <a:pt x="108" y="38"/>
                  </a:lnTo>
                  <a:lnTo>
                    <a:pt x="108" y="34"/>
                  </a:lnTo>
                  <a:lnTo>
                    <a:pt x="111" y="34"/>
                  </a:lnTo>
                  <a:lnTo>
                    <a:pt x="111" y="26"/>
                  </a:lnTo>
                  <a:lnTo>
                    <a:pt x="111" y="26"/>
                  </a:lnTo>
                  <a:lnTo>
                    <a:pt x="111" y="23"/>
                  </a:lnTo>
                  <a:lnTo>
                    <a:pt x="111" y="19"/>
                  </a:lnTo>
                  <a:lnTo>
                    <a:pt x="111" y="19"/>
                  </a:lnTo>
                  <a:lnTo>
                    <a:pt x="111" y="15"/>
                  </a:lnTo>
                  <a:lnTo>
                    <a:pt x="111" y="12"/>
                  </a:lnTo>
                  <a:lnTo>
                    <a:pt x="111" y="12"/>
                  </a:lnTo>
                  <a:lnTo>
                    <a:pt x="115" y="12"/>
                  </a:lnTo>
                  <a:lnTo>
                    <a:pt x="115" y="12"/>
                  </a:lnTo>
                  <a:lnTo>
                    <a:pt x="115" y="8"/>
                  </a:lnTo>
                  <a:lnTo>
                    <a:pt x="115" y="8"/>
                  </a:lnTo>
                  <a:lnTo>
                    <a:pt x="115" y="4"/>
                  </a:lnTo>
                  <a:lnTo>
                    <a:pt x="119" y="4"/>
                  </a:lnTo>
                  <a:lnTo>
                    <a:pt x="122" y="4"/>
                  </a:lnTo>
                  <a:lnTo>
                    <a:pt x="122" y="4"/>
                  </a:lnTo>
                  <a:lnTo>
                    <a:pt x="122" y="4"/>
                  </a:lnTo>
                  <a:lnTo>
                    <a:pt x="126" y="4"/>
                  </a:lnTo>
                  <a:lnTo>
                    <a:pt x="130" y="4"/>
                  </a:lnTo>
                  <a:lnTo>
                    <a:pt x="130" y="4"/>
                  </a:lnTo>
                  <a:lnTo>
                    <a:pt x="134" y="8"/>
                  </a:lnTo>
                  <a:lnTo>
                    <a:pt x="137" y="8"/>
                  </a:lnTo>
                  <a:lnTo>
                    <a:pt x="141" y="12"/>
                  </a:lnTo>
                  <a:lnTo>
                    <a:pt x="141" y="12"/>
                  </a:lnTo>
                  <a:lnTo>
                    <a:pt x="145" y="12"/>
                  </a:lnTo>
                  <a:lnTo>
                    <a:pt x="148" y="15"/>
                  </a:lnTo>
                  <a:lnTo>
                    <a:pt x="152" y="15"/>
                  </a:lnTo>
                  <a:lnTo>
                    <a:pt x="156" y="15"/>
                  </a:lnTo>
                  <a:lnTo>
                    <a:pt x="159" y="15"/>
                  </a:lnTo>
                  <a:lnTo>
                    <a:pt x="159" y="15"/>
                  </a:lnTo>
                  <a:lnTo>
                    <a:pt x="163" y="15"/>
                  </a:lnTo>
                  <a:lnTo>
                    <a:pt x="167" y="15"/>
                  </a:lnTo>
                  <a:lnTo>
                    <a:pt x="167" y="15"/>
                  </a:lnTo>
                  <a:lnTo>
                    <a:pt x="171" y="15"/>
                  </a:lnTo>
                  <a:lnTo>
                    <a:pt x="174" y="15"/>
                  </a:lnTo>
                  <a:lnTo>
                    <a:pt x="171" y="15"/>
                  </a:lnTo>
                  <a:lnTo>
                    <a:pt x="171" y="12"/>
                  </a:lnTo>
                  <a:lnTo>
                    <a:pt x="174" y="8"/>
                  </a:lnTo>
                  <a:lnTo>
                    <a:pt x="174" y="8"/>
                  </a:lnTo>
                  <a:lnTo>
                    <a:pt x="178" y="8"/>
                  </a:lnTo>
                  <a:lnTo>
                    <a:pt x="182" y="8"/>
                  </a:lnTo>
                  <a:lnTo>
                    <a:pt x="185" y="8"/>
                  </a:lnTo>
                  <a:lnTo>
                    <a:pt x="185" y="8"/>
                  </a:lnTo>
                  <a:lnTo>
                    <a:pt x="193" y="8"/>
                  </a:lnTo>
                  <a:lnTo>
                    <a:pt x="193" y="8"/>
                  </a:lnTo>
                  <a:lnTo>
                    <a:pt x="196" y="4"/>
                  </a:lnTo>
                  <a:lnTo>
                    <a:pt x="204" y="4"/>
                  </a:lnTo>
                  <a:lnTo>
                    <a:pt x="208" y="4"/>
                  </a:lnTo>
                  <a:lnTo>
                    <a:pt x="208" y="4"/>
                  </a:lnTo>
                  <a:lnTo>
                    <a:pt x="208" y="4"/>
                  </a:lnTo>
                  <a:lnTo>
                    <a:pt x="208" y="4"/>
                  </a:lnTo>
                  <a:lnTo>
                    <a:pt x="211" y="4"/>
                  </a:lnTo>
                  <a:lnTo>
                    <a:pt x="211" y="4"/>
                  </a:lnTo>
                  <a:lnTo>
                    <a:pt x="215" y="4"/>
                  </a:lnTo>
                  <a:lnTo>
                    <a:pt x="219" y="4"/>
                  </a:lnTo>
                  <a:lnTo>
                    <a:pt x="219" y="4"/>
                  </a:lnTo>
                  <a:lnTo>
                    <a:pt x="222" y="0"/>
                  </a:lnTo>
                  <a:lnTo>
                    <a:pt x="222" y="0"/>
                  </a:lnTo>
                  <a:lnTo>
                    <a:pt x="222" y="0"/>
                  </a:lnTo>
                  <a:lnTo>
                    <a:pt x="222" y="0"/>
                  </a:lnTo>
                  <a:lnTo>
                    <a:pt x="226" y="0"/>
                  </a:lnTo>
                  <a:lnTo>
                    <a:pt x="230" y="0"/>
                  </a:lnTo>
                  <a:lnTo>
                    <a:pt x="230" y="0"/>
                  </a:lnTo>
                  <a:lnTo>
                    <a:pt x="234" y="0"/>
                  </a:lnTo>
                  <a:lnTo>
                    <a:pt x="234" y="0"/>
                  </a:lnTo>
                  <a:lnTo>
                    <a:pt x="237" y="4"/>
                  </a:lnTo>
                  <a:lnTo>
                    <a:pt x="245" y="4"/>
                  </a:lnTo>
                  <a:lnTo>
                    <a:pt x="245" y="4"/>
                  </a:lnTo>
                  <a:lnTo>
                    <a:pt x="248" y="0"/>
                  </a:lnTo>
                  <a:lnTo>
                    <a:pt x="252" y="0"/>
                  </a:lnTo>
                  <a:lnTo>
                    <a:pt x="256" y="4"/>
                  </a:lnTo>
                  <a:lnTo>
                    <a:pt x="256" y="4"/>
                  </a:lnTo>
                  <a:lnTo>
                    <a:pt x="259" y="8"/>
                  </a:lnTo>
                  <a:lnTo>
                    <a:pt x="259" y="8"/>
                  </a:lnTo>
                  <a:lnTo>
                    <a:pt x="263" y="8"/>
                  </a:lnTo>
                  <a:lnTo>
                    <a:pt x="263" y="12"/>
                  </a:lnTo>
                  <a:lnTo>
                    <a:pt x="267" y="12"/>
                  </a:lnTo>
                  <a:lnTo>
                    <a:pt x="271" y="15"/>
                  </a:lnTo>
                  <a:lnTo>
                    <a:pt x="271" y="15"/>
                  </a:lnTo>
                  <a:lnTo>
                    <a:pt x="274" y="12"/>
                  </a:lnTo>
                  <a:lnTo>
                    <a:pt x="274" y="12"/>
                  </a:lnTo>
                  <a:lnTo>
                    <a:pt x="278" y="12"/>
                  </a:lnTo>
                  <a:lnTo>
                    <a:pt x="282" y="12"/>
                  </a:lnTo>
                  <a:lnTo>
                    <a:pt x="282" y="12"/>
                  </a:lnTo>
                  <a:lnTo>
                    <a:pt x="282" y="12"/>
                  </a:lnTo>
                  <a:lnTo>
                    <a:pt x="285" y="12"/>
                  </a:lnTo>
                  <a:lnTo>
                    <a:pt x="289" y="8"/>
                  </a:lnTo>
                  <a:lnTo>
                    <a:pt x="289" y="8"/>
                  </a:lnTo>
                  <a:lnTo>
                    <a:pt x="293" y="8"/>
                  </a:lnTo>
                  <a:lnTo>
                    <a:pt x="293" y="8"/>
                  </a:lnTo>
                  <a:lnTo>
                    <a:pt x="296" y="12"/>
                  </a:lnTo>
                  <a:lnTo>
                    <a:pt x="300" y="15"/>
                  </a:lnTo>
                  <a:lnTo>
                    <a:pt x="300" y="15"/>
                  </a:lnTo>
                  <a:lnTo>
                    <a:pt x="304" y="15"/>
                  </a:lnTo>
                  <a:lnTo>
                    <a:pt x="304" y="19"/>
                  </a:lnTo>
                  <a:lnTo>
                    <a:pt x="308" y="19"/>
                  </a:lnTo>
                  <a:lnTo>
                    <a:pt x="308" y="23"/>
                  </a:lnTo>
                  <a:lnTo>
                    <a:pt x="308" y="23"/>
                  </a:lnTo>
                  <a:lnTo>
                    <a:pt x="308" y="26"/>
                  </a:lnTo>
                  <a:lnTo>
                    <a:pt x="311" y="26"/>
                  </a:lnTo>
                  <a:lnTo>
                    <a:pt x="315" y="26"/>
                  </a:lnTo>
                  <a:lnTo>
                    <a:pt x="315" y="26"/>
                  </a:lnTo>
                  <a:lnTo>
                    <a:pt x="315" y="30"/>
                  </a:lnTo>
                  <a:lnTo>
                    <a:pt x="311" y="30"/>
                  </a:lnTo>
                  <a:lnTo>
                    <a:pt x="311" y="34"/>
                  </a:lnTo>
                  <a:lnTo>
                    <a:pt x="311" y="41"/>
                  </a:lnTo>
                  <a:lnTo>
                    <a:pt x="311" y="45"/>
                  </a:lnTo>
                  <a:lnTo>
                    <a:pt x="311" y="45"/>
                  </a:lnTo>
                  <a:lnTo>
                    <a:pt x="315" y="49"/>
                  </a:lnTo>
                  <a:lnTo>
                    <a:pt x="315" y="49"/>
                  </a:lnTo>
                  <a:lnTo>
                    <a:pt x="315" y="52"/>
                  </a:lnTo>
                  <a:lnTo>
                    <a:pt x="308" y="60"/>
                  </a:lnTo>
                  <a:lnTo>
                    <a:pt x="300" y="67"/>
                  </a:lnTo>
                  <a:lnTo>
                    <a:pt x="300" y="67"/>
                  </a:lnTo>
                  <a:lnTo>
                    <a:pt x="293" y="78"/>
                  </a:lnTo>
                  <a:lnTo>
                    <a:pt x="293" y="82"/>
                  </a:lnTo>
                  <a:lnTo>
                    <a:pt x="293" y="86"/>
                  </a:lnTo>
                  <a:lnTo>
                    <a:pt x="293" y="90"/>
                  </a:lnTo>
                  <a:lnTo>
                    <a:pt x="289" y="97"/>
                  </a:lnTo>
                  <a:lnTo>
                    <a:pt x="289" y="101"/>
                  </a:lnTo>
                  <a:lnTo>
                    <a:pt x="285" y="104"/>
                  </a:lnTo>
                  <a:lnTo>
                    <a:pt x="282" y="104"/>
                  </a:lnTo>
                  <a:lnTo>
                    <a:pt x="282" y="115"/>
                  </a:lnTo>
                  <a:lnTo>
                    <a:pt x="282" y="119"/>
                  </a:lnTo>
                  <a:lnTo>
                    <a:pt x="282" y="123"/>
                  </a:lnTo>
                  <a:lnTo>
                    <a:pt x="282" y="127"/>
                  </a:lnTo>
                  <a:lnTo>
                    <a:pt x="282" y="130"/>
                  </a:lnTo>
                  <a:lnTo>
                    <a:pt x="289" y="160"/>
                  </a:lnTo>
                  <a:lnTo>
                    <a:pt x="293" y="179"/>
                  </a:lnTo>
                  <a:lnTo>
                    <a:pt x="304" y="190"/>
                  </a:lnTo>
                  <a:lnTo>
                    <a:pt x="308" y="205"/>
                  </a:lnTo>
                  <a:lnTo>
                    <a:pt x="304" y="201"/>
                  </a:lnTo>
                  <a:lnTo>
                    <a:pt x="278" y="208"/>
                  </a:lnTo>
                  <a:lnTo>
                    <a:pt x="271" y="219"/>
                  </a:lnTo>
                  <a:lnTo>
                    <a:pt x="271" y="223"/>
                  </a:lnTo>
                  <a:lnTo>
                    <a:pt x="274" y="223"/>
                  </a:lnTo>
                  <a:lnTo>
                    <a:pt x="274" y="227"/>
                  </a:lnTo>
                  <a:lnTo>
                    <a:pt x="274" y="227"/>
                  </a:lnTo>
                  <a:lnTo>
                    <a:pt x="274" y="227"/>
                  </a:lnTo>
                  <a:lnTo>
                    <a:pt x="274" y="230"/>
                  </a:lnTo>
                  <a:lnTo>
                    <a:pt x="274" y="230"/>
                  </a:lnTo>
                  <a:lnTo>
                    <a:pt x="274" y="234"/>
                  </a:lnTo>
                  <a:lnTo>
                    <a:pt x="274" y="238"/>
                  </a:lnTo>
                  <a:lnTo>
                    <a:pt x="274" y="238"/>
                  </a:lnTo>
                  <a:lnTo>
                    <a:pt x="274" y="238"/>
                  </a:lnTo>
                  <a:lnTo>
                    <a:pt x="271" y="242"/>
                  </a:lnTo>
                  <a:lnTo>
                    <a:pt x="271" y="242"/>
                  </a:lnTo>
                  <a:lnTo>
                    <a:pt x="271" y="245"/>
                  </a:lnTo>
                  <a:lnTo>
                    <a:pt x="271" y="253"/>
                  </a:lnTo>
                  <a:lnTo>
                    <a:pt x="271" y="256"/>
                  </a:lnTo>
                  <a:lnTo>
                    <a:pt x="271" y="260"/>
                  </a:lnTo>
                  <a:lnTo>
                    <a:pt x="274" y="264"/>
                  </a:lnTo>
                  <a:lnTo>
                    <a:pt x="278" y="264"/>
                  </a:lnTo>
                  <a:lnTo>
                    <a:pt x="278" y="268"/>
                  </a:lnTo>
                  <a:lnTo>
                    <a:pt x="285" y="268"/>
                  </a:lnTo>
                  <a:lnTo>
                    <a:pt x="285" y="268"/>
                  </a:lnTo>
                  <a:lnTo>
                    <a:pt x="285" y="264"/>
                  </a:lnTo>
                  <a:lnTo>
                    <a:pt x="285" y="264"/>
                  </a:lnTo>
                  <a:lnTo>
                    <a:pt x="289" y="264"/>
                  </a:lnTo>
                  <a:lnTo>
                    <a:pt x="289" y="264"/>
                  </a:lnTo>
                  <a:lnTo>
                    <a:pt x="293" y="279"/>
                  </a:lnTo>
                  <a:lnTo>
                    <a:pt x="289" y="282"/>
                  </a:lnTo>
                  <a:lnTo>
                    <a:pt x="289" y="282"/>
                  </a:lnTo>
                  <a:lnTo>
                    <a:pt x="289" y="279"/>
                  </a:lnTo>
                  <a:lnTo>
                    <a:pt x="285" y="279"/>
                  </a:lnTo>
                  <a:lnTo>
                    <a:pt x="285" y="279"/>
                  </a:lnTo>
                  <a:lnTo>
                    <a:pt x="282" y="282"/>
                  </a:lnTo>
                  <a:lnTo>
                    <a:pt x="278" y="282"/>
                  </a:lnTo>
                  <a:lnTo>
                    <a:pt x="274" y="279"/>
                  </a:lnTo>
                  <a:lnTo>
                    <a:pt x="271" y="275"/>
                  </a:lnTo>
                  <a:lnTo>
                    <a:pt x="271" y="271"/>
                  </a:lnTo>
                  <a:lnTo>
                    <a:pt x="267" y="268"/>
                  </a:lnTo>
                  <a:lnTo>
                    <a:pt x="263" y="268"/>
                  </a:lnTo>
                  <a:lnTo>
                    <a:pt x="256" y="264"/>
                  </a:lnTo>
                  <a:lnTo>
                    <a:pt x="252" y="264"/>
                  </a:lnTo>
                  <a:lnTo>
                    <a:pt x="252" y="260"/>
                  </a:lnTo>
                  <a:lnTo>
                    <a:pt x="248" y="256"/>
                  </a:lnTo>
                  <a:lnTo>
                    <a:pt x="248" y="253"/>
                  </a:lnTo>
                  <a:lnTo>
                    <a:pt x="248" y="253"/>
                  </a:lnTo>
                  <a:lnTo>
                    <a:pt x="245" y="253"/>
                  </a:lnTo>
                  <a:lnTo>
                    <a:pt x="245" y="253"/>
                  </a:lnTo>
                  <a:lnTo>
                    <a:pt x="241" y="256"/>
                  </a:lnTo>
                  <a:lnTo>
                    <a:pt x="241" y="260"/>
                  </a:lnTo>
                  <a:lnTo>
                    <a:pt x="237" y="260"/>
                  </a:lnTo>
                  <a:lnTo>
                    <a:pt x="234" y="260"/>
                  </a:lnTo>
                  <a:lnTo>
                    <a:pt x="234" y="260"/>
                  </a:lnTo>
                  <a:lnTo>
                    <a:pt x="230" y="260"/>
                  </a:lnTo>
                  <a:lnTo>
                    <a:pt x="226" y="260"/>
                  </a:lnTo>
                  <a:lnTo>
                    <a:pt x="222" y="256"/>
                  </a:lnTo>
                  <a:lnTo>
                    <a:pt x="222" y="256"/>
                  </a:lnTo>
                  <a:lnTo>
                    <a:pt x="219" y="256"/>
                  </a:lnTo>
                  <a:lnTo>
                    <a:pt x="219" y="256"/>
                  </a:lnTo>
                  <a:lnTo>
                    <a:pt x="219" y="253"/>
                  </a:lnTo>
                  <a:lnTo>
                    <a:pt x="219" y="253"/>
                  </a:lnTo>
                  <a:lnTo>
                    <a:pt x="215" y="249"/>
                  </a:lnTo>
                  <a:lnTo>
                    <a:pt x="215" y="249"/>
                  </a:lnTo>
                  <a:lnTo>
                    <a:pt x="215" y="249"/>
                  </a:lnTo>
                  <a:lnTo>
                    <a:pt x="211" y="249"/>
                  </a:lnTo>
                  <a:lnTo>
                    <a:pt x="211" y="249"/>
                  </a:lnTo>
                  <a:lnTo>
                    <a:pt x="208" y="249"/>
                  </a:lnTo>
                  <a:lnTo>
                    <a:pt x="204" y="249"/>
                  </a:lnTo>
                  <a:lnTo>
                    <a:pt x="204" y="253"/>
                  </a:lnTo>
                  <a:lnTo>
                    <a:pt x="204" y="253"/>
                  </a:lnTo>
                  <a:lnTo>
                    <a:pt x="204" y="253"/>
                  </a:lnTo>
                  <a:lnTo>
                    <a:pt x="200" y="249"/>
                  </a:lnTo>
                  <a:lnTo>
                    <a:pt x="200" y="249"/>
                  </a:lnTo>
                  <a:lnTo>
                    <a:pt x="200" y="245"/>
                  </a:lnTo>
                  <a:lnTo>
                    <a:pt x="196" y="245"/>
                  </a:lnTo>
                  <a:lnTo>
                    <a:pt x="196" y="245"/>
                  </a:lnTo>
                  <a:lnTo>
                    <a:pt x="196" y="245"/>
                  </a:lnTo>
                  <a:lnTo>
                    <a:pt x="193" y="245"/>
                  </a:lnTo>
                  <a:lnTo>
                    <a:pt x="189" y="245"/>
                  </a:lnTo>
                  <a:lnTo>
                    <a:pt x="185" y="249"/>
                  </a:lnTo>
                  <a:lnTo>
                    <a:pt x="185" y="249"/>
                  </a:lnTo>
                  <a:lnTo>
                    <a:pt x="182" y="249"/>
                  </a:lnTo>
                  <a:lnTo>
                    <a:pt x="182" y="249"/>
                  </a:lnTo>
                  <a:lnTo>
                    <a:pt x="178" y="249"/>
                  </a:lnTo>
                  <a:lnTo>
                    <a:pt x="174" y="249"/>
                  </a:lnTo>
                  <a:lnTo>
                    <a:pt x="174" y="245"/>
                  </a:lnTo>
                  <a:lnTo>
                    <a:pt x="171" y="245"/>
                  </a:lnTo>
                  <a:lnTo>
                    <a:pt x="171" y="245"/>
                  </a:lnTo>
                  <a:lnTo>
                    <a:pt x="171" y="249"/>
                  </a:lnTo>
                  <a:lnTo>
                    <a:pt x="171" y="249"/>
                  </a:lnTo>
                  <a:lnTo>
                    <a:pt x="167" y="249"/>
                  </a:lnTo>
                  <a:lnTo>
                    <a:pt x="167" y="249"/>
                  </a:lnTo>
                  <a:lnTo>
                    <a:pt x="167" y="245"/>
                  </a:lnTo>
                  <a:lnTo>
                    <a:pt x="167" y="245"/>
                  </a:lnTo>
                  <a:lnTo>
                    <a:pt x="167" y="242"/>
                  </a:lnTo>
                  <a:lnTo>
                    <a:pt x="167" y="242"/>
                  </a:lnTo>
                  <a:lnTo>
                    <a:pt x="167" y="238"/>
                  </a:lnTo>
                  <a:lnTo>
                    <a:pt x="167" y="238"/>
                  </a:lnTo>
                  <a:lnTo>
                    <a:pt x="167" y="234"/>
                  </a:lnTo>
                  <a:lnTo>
                    <a:pt x="167" y="234"/>
                  </a:lnTo>
                  <a:lnTo>
                    <a:pt x="163" y="230"/>
                  </a:lnTo>
                  <a:lnTo>
                    <a:pt x="163" y="230"/>
                  </a:lnTo>
                  <a:lnTo>
                    <a:pt x="167" y="227"/>
                  </a:lnTo>
                  <a:lnTo>
                    <a:pt x="163" y="227"/>
                  </a:lnTo>
                  <a:lnTo>
                    <a:pt x="163" y="227"/>
                  </a:lnTo>
                  <a:lnTo>
                    <a:pt x="163" y="223"/>
                  </a:lnTo>
                  <a:lnTo>
                    <a:pt x="163" y="223"/>
                  </a:lnTo>
                  <a:lnTo>
                    <a:pt x="163" y="223"/>
                  </a:lnTo>
                  <a:lnTo>
                    <a:pt x="159" y="219"/>
                  </a:lnTo>
                  <a:lnTo>
                    <a:pt x="159" y="219"/>
                  </a:lnTo>
                  <a:lnTo>
                    <a:pt x="159" y="216"/>
                  </a:lnTo>
                  <a:lnTo>
                    <a:pt x="159" y="216"/>
                  </a:lnTo>
                  <a:lnTo>
                    <a:pt x="159" y="208"/>
                  </a:lnTo>
                  <a:lnTo>
                    <a:pt x="159" y="208"/>
                  </a:lnTo>
                  <a:lnTo>
                    <a:pt x="159" y="205"/>
                  </a:lnTo>
                  <a:lnTo>
                    <a:pt x="159" y="205"/>
                  </a:lnTo>
                  <a:lnTo>
                    <a:pt x="159" y="205"/>
                  </a:lnTo>
                  <a:lnTo>
                    <a:pt x="159" y="201"/>
                  </a:lnTo>
                  <a:lnTo>
                    <a:pt x="159" y="197"/>
                  </a:lnTo>
                  <a:lnTo>
                    <a:pt x="159" y="197"/>
                  </a:lnTo>
                  <a:lnTo>
                    <a:pt x="159" y="193"/>
                  </a:lnTo>
                  <a:lnTo>
                    <a:pt x="159" y="190"/>
                  </a:lnTo>
                  <a:lnTo>
                    <a:pt x="159" y="190"/>
                  </a:lnTo>
                  <a:lnTo>
                    <a:pt x="141" y="190"/>
                  </a:lnTo>
                  <a:lnTo>
                    <a:pt x="141" y="186"/>
                  </a:lnTo>
                  <a:lnTo>
                    <a:pt x="141" y="186"/>
                  </a:lnTo>
                  <a:lnTo>
                    <a:pt x="141" y="182"/>
                  </a:lnTo>
                  <a:lnTo>
                    <a:pt x="137" y="182"/>
                  </a:lnTo>
                  <a:lnTo>
                    <a:pt x="137" y="186"/>
                  </a:lnTo>
                  <a:lnTo>
                    <a:pt x="122" y="186"/>
                  </a:lnTo>
                  <a:lnTo>
                    <a:pt x="122" y="190"/>
                  </a:lnTo>
                  <a:lnTo>
                    <a:pt x="119" y="190"/>
                  </a:lnTo>
                  <a:lnTo>
                    <a:pt x="119" y="193"/>
                  </a:lnTo>
                  <a:lnTo>
                    <a:pt x="119" y="193"/>
                  </a:lnTo>
                  <a:lnTo>
                    <a:pt x="119" y="197"/>
                  </a:lnTo>
                  <a:lnTo>
                    <a:pt x="108" y="201"/>
                  </a:lnTo>
                  <a:lnTo>
                    <a:pt x="104" y="201"/>
                  </a:lnTo>
                  <a:lnTo>
                    <a:pt x="100" y="201"/>
                  </a:lnTo>
                  <a:lnTo>
                    <a:pt x="97" y="201"/>
                  </a:lnTo>
                  <a:lnTo>
                    <a:pt x="93" y="201"/>
                  </a:lnTo>
                  <a:lnTo>
                    <a:pt x="89" y="201"/>
                  </a:lnTo>
                  <a:lnTo>
                    <a:pt x="89" y="201"/>
                  </a:lnTo>
                  <a:lnTo>
                    <a:pt x="85" y="193"/>
                  </a:lnTo>
                  <a:lnTo>
                    <a:pt x="85" y="193"/>
                  </a:lnTo>
                  <a:lnTo>
                    <a:pt x="82" y="190"/>
                  </a:lnTo>
                  <a:lnTo>
                    <a:pt x="82" y="190"/>
                  </a:lnTo>
                  <a:lnTo>
                    <a:pt x="82" y="186"/>
                  </a:lnTo>
                  <a:lnTo>
                    <a:pt x="82" y="186"/>
                  </a:lnTo>
                  <a:lnTo>
                    <a:pt x="82" y="182"/>
                  </a:lnTo>
                  <a:lnTo>
                    <a:pt x="78" y="179"/>
                  </a:lnTo>
                  <a:lnTo>
                    <a:pt x="78" y="179"/>
                  </a:lnTo>
                  <a:lnTo>
                    <a:pt x="78" y="175"/>
                  </a:lnTo>
                  <a:lnTo>
                    <a:pt x="78" y="175"/>
                  </a:lnTo>
                  <a:lnTo>
                    <a:pt x="78" y="171"/>
                  </a:lnTo>
                  <a:lnTo>
                    <a:pt x="78" y="171"/>
                  </a:lnTo>
                  <a:lnTo>
                    <a:pt x="78" y="171"/>
                  </a:lnTo>
                  <a:lnTo>
                    <a:pt x="78" y="167"/>
                  </a:lnTo>
                  <a:lnTo>
                    <a:pt x="59" y="167"/>
                  </a:lnTo>
                  <a:lnTo>
                    <a:pt x="48" y="167"/>
                  </a:lnTo>
                  <a:lnTo>
                    <a:pt x="41" y="167"/>
                  </a:lnTo>
                  <a:lnTo>
                    <a:pt x="37" y="167"/>
                  </a:lnTo>
                  <a:lnTo>
                    <a:pt x="34" y="167"/>
                  </a:lnTo>
                  <a:lnTo>
                    <a:pt x="30" y="167"/>
                  </a:lnTo>
                  <a:lnTo>
                    <a:pt x="26" y="167"/>
                  </a:lnTo>
                  <a:lnTo>
                    <a:pt x="22" y="167"/>
                  </a:lnTo>
                  <a:lnTo>
                    <a:pt x="22" y="167"/>
                  </a:lnTo>
                  <a:lnTo>
                    <a:pt x="19" y="167"/>
                  </a:lnTo>
                  <a:lnTo>
                    <a:pt x="15" y="167"/>
                  </a:lnTo>
                  <a:lnTo>
                    <a:pt x="11" y="167"/>
                  </a:lnTo>
                  <a:lnTo>
                    <a:pt x="11" y="171"/>
                  </a:lnTo>
                  <a:lnTo>
                    <a:pt x="11" y="171"/>
                  </a:lnTo>
                  <a:lnTo>
                    <a:pt x="11" y="171"/>
                  </a:lnTo>
                  <a:lnTo>
                    <a:pt x="11" y="171"/>
                  </a:lnTo>
                  <a:lnTo>
                    <a:pt x="8" y="171"/>
                  </a:lnTo>
                  <a:lnTo>
                    <a:pt x="8" y="171"/>
                  </a:lnTo>
                  <a:lnTo>
                    <a:pt x="8" y="167"/>
                  </a:lnTo>
                  <a:lnTo>
                    <a:pt x="4" y="167"/>
                  </a:lnTo>
                  <a:lnTo>
                    <a:pt x="0" y="1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4" name="Freeform 142"/>
            <p:cNvSpPr/>
            <p:nvPr/>
          </p:nvSpPr>
          <p:spPr bwMode="auto">
            <a:xfrm>
              <a:off x="5928230" y="4528030"/>
              <a:ext cx="93152" cy="207741"/>
            </a:xfrm>
            <a:custGeom>
              <a:avLst/>
              <a:gdLst>
                <a:gd name="T0" fmla="*/ 4 w 52"/>
                <a:gd name="T1" fmla="*/ 0 h 119"/>
                <a:gd name="T2" fmla="*/ 7 w 52"/>
                <a:gd name="T3" fmla="*/ 4 h 119"/>
                <a:gd name="T4" fmla="*/ 11 w 52"/>
                <a:gd name="T5" fmla="*/ 4 h 119"/>
                <a:gd name="T6" fmla="*/ 15 w 52"/>
                <a:gd name="T7" fmla="*/ 4 h 119"/>
                <a:gd name="T8" fmla="*/ 15 w 52"/>
                <a:gd name="T9" fmla="*/ 4 h 119"/>
                <a:gd name="T10" fmla="*/ 18 w 52"/>
                <a:gd name="T11" fmla="*/ 8 h 119"/>
                <a:gd name="T12" fmla="*/ 26 w 52"/>
                <a:gd name="T13" fmla="*/ 15 h 119"/>
                <a:gd name="T14" fmla="*/ 26 w 52"/>
                <a:gd name="T15" fmla="*/ 45 h 119"/>
                <a:gd name="T16" fmla="*/ 26 w 52"/>
                <a:gd name="T17" fmla="*/ 60 h 119"/>
                <a:gd name="T18" fmla="*/ 33 w 52"/>
                <a:gd name="T19" fmla="*/ 63 h 119"/>
                <a:gd name="T20" fmla="*/ 37 w 52"/>
                <a:gd name="T21" fmla="*/ 67 h 119"/>
                <a:gd name="T22" fmla="*/ 44 w 52"/>
                <a:gd name="T23" fmla="*/ 75 h 119"/>
                <a:gd name="T24" fmla="*/ 48 w 52"/>
                <a:gd name="T25" fmla="*/ 82 h 119"/>
                <a:gd name="T26" fmla="*/ 52 w 52"/>
                <a:gd name="T27" fmla="*/ 86 h 119"/>
                <a:gd name="T28" fmla="*/ 48 w 52"/>
                <a:gd name="T29" fmla="*/ 89 h 119"/>
                <a:gd name="T30" fmla="*/ 44 w 52"/>
                <a:gd name="T31" fmla="*/ 89 h 119"/>
                <a:gd name="T32" fmla="*/ 44 w 52"/>
                <a:gd name="T33" fmla="*/ 93 h 119"/>
                <a:gd name="T34" fmla="*/ 48 w 52"/>
                <a:gd name="T35" fmla="*/ 100 h 119"/>
                <a:gd name="T36" fmla="*/ 44 w 52"/>
                <a:gd name="T37" fmla="*/ 104 h 119"/>
                <a:gd name="T38" fmla="*/ 41 w 52"/>
                <a:gd name="T39" fmla="*/ 108 h 119"/>
                <a:gd name="T40" fmla="*/ 37 w 52"/>
                <a:gd name="T41" fmla="*/ 115 h 119"/>
                <a:gd name="T42" fmla="*/ 37 w 52"/>
                <a:gd name="T43" fmla="*/ 119 h 119"/>
                <a:gd name="T44" fmla="*/ 33 w 52"/>
                <a:gd name="T45" fmla="*/ 119 h 119"/>
                <a:gd name="T46" fmla="*/ 33 w 52"/>
                <a:gd name="T47" fmla="*/ 115 h 119"/>
                <a:gd name="T48" fmla="*/ 30 w 52"/>
                <a:gd name="T49" fmla="*/ 112 h 119"/>
                <a:gd name="T50" fmla="*/ 22 w 52"/>
                <a:gd name="T51" fmla="*/ 108 h 119"/>
                <a:gd name="T52" fmla="*/ 22 w 52"/>
                <a:gd name="T53" fmla="*/ 100 h 119"/>
                <a:gd name="T54" fmla="*/ 22 w 52"/>
                <a:gd name="T55" fmla="*/ 97 h 119"/>
                <a:gd name="T56" fmla="*/ 26 w 52"/>
                <a:gd name="T57" fmla="*/ 89 h 119"/>
                <a:gd name="T58" fmla="*/ 30 w 52"/>
                <a:gd name="T59" fmla="*/ 82 h 119"/>
                <a:gd name="T60" fmla="*/ 22 w 52"/>
                <a:gd name="T61" fmla="*/ 78 h 119"/>
                <a:gd name="T62" fmla="*/ 18 w 52"/>
                <a:gd name="T63" fmla="*/ 78 h 119"/>
                <a:gd name="T64" fmla="*/ 15 w 52"/>
                <a:gd name="T65" fmla="*/ 78 h 119"/>
                <a:gd name="T66" fmla="*/ 11 w 52"/>
                <a:gd name="T67" fmla="*/ 78 h 119"/>
                <a:gd name="T68" fmla="*/ 7 w 52"/>
                <a:gd name="T69" fmla="*/ 75 h 119"/>
                <a:gd name="T70" fmla="*/ 4 w 52"/>
                <a:gd name="T71" fmla="*/ 75 h 119"/>
                <a:gd name="T72" fmla="*/ 0 w 52"/>
                <a:gd name="T73" fmla="*/ 67 h 119"/>
                <a:gd name="T74" fmla="*/ 0 w 52"/>
                <a:gd name="T75" fmla="*/ 63 h 119"/>
                <a:gd name="T76" fmla="*/ 4 w 52"/>
                <a:gd name="T77" fmla="*/ 60 h 119"/>
                <a:gd name="T78" fmla="*/ 4 w 52"/>
                <a:gd name="T79" fmla="*/ 56 h 119"/>
                <a:gd name="T80" fmla="*/ 4 w 52"/>
                <a:gd name="T81" fmla="*/ 56 h 119"/>
                <a:gd name="T82" fmla="*/ 7 w 52"/>
                <a:gd name="T83" fmla="*/ 52 h 119"/>
                <a:gd name="T84" fmla="*/ 11 w 52"/>
                <a:gd name="T85" fmla="*/ 49 h 119"/>
                <a:gd name="T86" fmla="*/ 11 w 52"/>
                <a:gd name="T87" fmla="*/ 49 h 119"/>
                <a:gd name="T88" fmla="*/ 11 w 52"/>
                <a:gd name="T89" fmla="*/ 45 h 119"/>
                <a:gd name="T90" fmla="*/ 11 w 52"/>
                <a:gd name="T91" fmla="*/ 41 h 119"/>
                <a:gd name="T92" fmla="*/ 7 w 52"/>
                <a:gd name="T93" fmla="*/ 37 h 119"/>
                <a:gd name="T94" fmla="*/ 11 w 52"/>
                <a:gd name="T95" fmla="*/ 34 h 119"/>
                <a:gd name="T96" fmla="*/ 7 w 52"/>
                <a:gd name="T97" fmla="*/ 30 h 119"/>
                <a:gd name="T98" fmla="*/ 11 w 52"/>
                <a:gd name="T99" fmla="*/ 23 h 119"/>
                <a:gd name="T100" fmla="*/ 15 w 52"/>
                <a:gd name="T101" fmla="*/ 23 h 119"/>
                <a:gd name="T102" fmla="*/ 11 w 52"/>
                <a:gd name="T103" fmla="*/ 15 h 119"/>
                <a:gd name="T104" fmla="*/ 7 w 52"/>
                <a:gd name="T105" fmla="*/ 11 h 119"/>
                <a:gd name="T106" fmla="*/ 11 w 52"/>
                <a:gd name="T107" fmla="*/ 8 h 119"/>
                <a:gd name="T108" fmla="*/ 7 w 52"/>
                <a:gd name="T109" fmla="*/ 8 h 119"/>
                <a:gd name="T110" fmla="*/ 4 w 52"/>
                <a:gd name="T111" fmla="*/ 4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52" h="119">
                  <a:moveTo>
                    <a:pt x="4" y="0"/>
                  </a:moveTo>
                  <a:lnTo>
                    <a:pt x="4" y="0"/>
                  </a:lnTo>
                  <a:lnTo>
                    <a:pt x="7" y="0"/>
                  </a:lnTo>
                  <a:lnTo>
                    <a:pt x="7" y="4"/>
                  </a:lnTo>
                  <a:lnTo>
                    <a:pt x="11" y="4"/>
                  </a:lnTo>
                  <a:lnTo>
                    <a:pt x="11" y="4"/>
                  </a:lnTo>
                  <a:lnTo>
                    <a:pt x="11" y="4"/>
                  </a:lnTo>
                  <a:lnTo>
                    <a:pt x="15" y="4"/>
                  </a:lnTo>
                  <a:lnTo>
                    <a:pt x="15" y="4"/>
                  </a:lnTo>
                  <a:lnTo>
                    <a:pt x="15" y="4"/>
                  </a:lnTo>
                  <a:lnTo>
                    <a:pt x="15" y="4"/>
                  </a:lnTo>
                  <a:lnTo>
                    <a:pt x="18" y="8"/>
                  </a:lnTo>
                  <a:lnTo>
                    <a:pt x="18" y="8"/>
                  </a:lnTo>
                  <a:lnTo>
                    <a:pt x="26" y="15"/>
                  </a:lnTo>
                  <a:lnTo>
                    <a:pt x="26" y="19"/>
                  </a:lnTo>
                  <a:lnTo>
                    <a:pt x="26" y="45"/>
                  </a:lnTo>
                  <a:lnTo>
                    <a:pt x="26" y="49"/>
                  </a:lnTo>
                  <a:lnTo>
                    <a:pt x="26" y="60"/>
                  </a:lnTo>
                  <a:lnTo>
                    <a:pt x="33" y="63"/>
                  </a:lnTo>
                  <a:lnTo>
                    <a:pt x="33" y="63"/>
                  </a:lnTo>
                  <a:lnTo>
                    <a:pt x="37" y="67"/>
                  </a:lnTo>
                  <a:lnTo>
                    <a:pt x="37" y="67"/>
                  </a:lnTo>
                  <a:lnTo>
                    <a:pt x="44" y="71"/>
                  </a:lnTo>
                  <a:lnTo>
                    <a:pt x="44" y="75"/>
                  </a:lnTo>
                  <a:lnTo>
                    <a:pt x="48" y="78"/>
                  </a:lnTo>
                  <a:lnTo>
                    <a:pt x="48" y="82"/>
                  </a:lnTo>
                  <a:lnTo>
                    <a:pt x="52" y="86"/>
                  </a:lnTo>
                  <a:lnTo>
                    <a:pt x="52" y="86"/>
                  </a:lnTo>
                  <a:lnTo>
                    <a:pt x="48" y="86"/>
                  </a:lnTo>
                  <a:lnTo>
                    <a:pt x="48" y="89"/>
                  </a:lnTo>
                  <a:lnTo>
                    <a:pt x="48" y="89"/>
                  </a:lnTo>
                  <a:lnTo>
                    <a:pt x="44" y="89"/>
                  </a:lnTo>
                  <a:lnTo>
                    <a:pt x="48" y="89"/>
                  </a:lnTo>
                  <a:lnTo>
                    <a:pt x="44" y="93"/>
                  </a:lnTo>
                  <a:lnTo>
                    <a:pt x="48" y="93"/>
                  </a:lnTo>
                  <a:lnTo>
                    <a:pt x="48" y="100"/>
                  </a:lnTo>
                  <a:lnTo>
                    <a:pt x="48" y="100"/>
                  </a:lnTo>
                  <a:lnTo>
                    <a:pt x="44" y="104"/>
                  </a:lnTo>
                  <a:lnTo>
                    <a:pt x="41" y="104"/>
                  </a:lnTo>
                  <a:lnTo>
                    <a:pt x="41" y="108"/>
                  </a:lnTo>
                  <a:lnTo>
                    <a:pt x="41" y="112"/>
                  </a:lnTo>
                  <a:lnTo>
                    <a:pt x="37" y="115"/>
                  </a:lnTo>
                  <a:lnTo>
                    <a:pt x="37" y="119"/>
                  </a:lnTo>
                  <a:lnTo>
                    <a:pt x="37" y="119"/>
                  </a:lnTo>
                  <a:lnTo>
                    <a:pt x="33" y="119"/>
                  </a:lnTo>
                  <a:lnTo>
                    <a:pt x="33" y="119"/>
                  </a:lnTo>
                  <a:lnTo>
                    <a:pt x="33" y="115"/>
                  </a:lnTo>
                  <a:lnTo>
                    <a:pt x="33" y="115"/>
                  </a:lnTo>
                  <a:lnTo>
                    <a:pt x="30" y="112"/>
                  </a:lnTo>
                  <a:lnTo>
                    <a:pt x="30" y="112"/>
                  </a:lnTo>
                  <a:lnTo>
                    <a:pt x="26" y="108"/>
                  </a:lnTo>
                  <a:lnTo>
                    <a:pt x="22" y="108"/>
                  </a:lnTo>
                  <a:lnTo>
                    <a:pt x="22" y="104"/>
                  </a:lnTo>
                  <a:lnTo>
                    <a:pt x="22" y="100"/>
                  </a:lnTo>
                  <a:lnTo>
                    <a:pt x="22" y="97"/>
                  </a:lnTo>
                  <a:lnTo>
                    <a:pt x="22" y="97"/>
                  </a:lnTo>
                  <a:lnTo>
                    <a:pt x="22" y="93"/>
                  </a:lnTo>
                  <a:lnTo>
                    <a:pt x="26" y="89"/>
                  </a:lnTo>
                  <a:lnTo>
                    <a:pt x="30" y="86"/>
                  </a:lnTo>
                  <a:lnTo>
                    <a:pt x="30" y="82"/>
                  </a:lnTo>
                  <a:lnTo>
                    <a:pt x="26" y="78"/>
                  </a:lnTo>
                  <a:lnTo>
                    <a:pt x="22" y="78"/>
                  </a:lnTo>
                  <a:lnTo>
                    <a:pt x="18" y="78"/>
                  </a:lnTo>
                  <a:lnTo>
                    <a:pt x="18" y="78"/>
                  </a:lnTo>
                  <a:lnTo>
                    <a:pt x="15" y="78"/>
                  </a:lnTo>
                  <a:lnTo>
                    <a:pt x="15" y="78"/>
                  </a:lnTo>
                  <a:lnTo>
                    <a:pt x="11" y="78"/>
                  </a:lnTo>
                  <a:lnTo>
                    <a:pt x="11" y="78"/>
                  </a:lnTo>
                  <a:lnTo>
                    <a:pt x="11" y="75"/>
                  </a:lnTo>
                  <a:lnTo>
                    <a:pt x="7" y="75"/>
                  </a:lnTo>
                  <a:lnTo>
                    <a:pt x="7" y="71"/>
                  </a:lnTo>
                  <a:lnTo>
                    <a:pt x="4" y="75"/>
                  </a:lnTo>
                  <a:lnTo>
                    <a:pt x="4" y="71"/>
                  </a:lnTo>
                  <a:lnTo>
                    <a:pt x="0" y="67"/>
                  </a:lnTo>
                  <a:lnTo>
                    <a:pt x="0" y="67"/>
                  </a:lnTo>
                  <a:lnTo>
                    <a:pt x="0" y="63"/>
                  </a:lnTo>
                  <a:lnTo>
                    <a:pt x="0" y="63"/>
                  </a:lnTo>
                  <a:lnTo>
                    <a:pt x="4" y="60"/>
                  </a:lnTo>
                  <a:lnTo>
                    <a:pt x="4" y="60"/>
                  </a:lnTo>
                  <a:lnTo>
                    <a:pt x="4" y="56"/>
                  </a:lnTo>
                  <a:lnTo>
                    <a:pt x="4" y="56"/>
                  </a:lnTo>
                  <a:lnTo>
                    <a:pt x="4" y="56"/>
                  </a:lnTo>
                  <a:lnTo>
                    <a:pt x="4" y="52"/>
                  </a:lnTo>
                  <a:lnTo>
                    <a:pt x="7" y="52"/>
                  </a:lnTo>
                  <a:lnTo>
                    <a:pt x="11" y="49"/>
                  </a:lnTo>
                  <a:lnTo>
                    <a:pt x="11" y="49"/>
                  </a:lnTo>
                  <a:lnTo>
                    <a:pt x="11" y="49"/>
                  </a:lnTo>
                  <a:lnTo>
                    <a:pt x="11" y="49"/>
                  </a:lnTo>
                  <a:lnTo>
                    <a:pt x="11" y="45"/>
                  </a:lnTo>
                  <a:lnTo>
                    <a:pt x="11" y="45"/>
                  </a:lnTo>
                  <a:lnTo>
                    <a:pt x="7" y="41"/>
                  </a:lnTo>
                  <a:lnTo>
                    <a:pt x="11" y="41"/>
                  </a:lnTo>
                  <a:lnTo>
                    <a:pt x="11" y="41"/>
                  </a:lnTo>
                  <a:lnTo>
                    <a:pt x="7" y="37"/>
                  </a:lnTo>
                  <a:lnTo>
                    <a:pt x="11" y="37"/>
                  </a:lnTo>
                  <a:lnTo>
                    <a:pt x="11" y="34"/>
                  </a:lnTo>
                  <a:lnTo>
                    <a:pt x="11" y="34"/>
                  </a:lnTo>
                  <a:lnTo>
                    <a:pt x="7" y="30"/>
                  </a:lnTo>
                  <a:lnTo>
                    <a:pt x="7" y="26"/>
                  </a:lnTo>
                  <a:lnTo>
                    <a:pt x="11" y="23"/>
                  </a:lnTo>
                  <a:lnTo>
                    <a:pt x="11" y="23"/>
                  </a:lnTo>
                  <a:lnTo>
                    <a:pt x="15" y="23"/>
                  </a:lnTo>
                  <a:lnTo>
                    <a:pt x="15" y="19"/>
                  </a:lnTo>
                  <a:lnTo>
                    <a:pt x="11" y="15"/>
                  </a:lnTo>
                  <a:lnTo>
                    <a:pt x="11" y="15"/>
                  </a:lnTo>
                  <a:lnTo>
                    <a:pt x="7" y="11"/>
                  </a:lnTo>
                  <a:lnTo>
                    <a:pt x="11" y="8"/>
                  </a:lnTo>
                  <a:lnTo>
                    <a:pt x="11" y="8"/>
                  </a:lnTo>
                  <a:lnTo>
                    <a:pt x="7" y="8"/>
                  </a:lnTo>
                  <a:lnTo>
                    <a:pt x="7" y="8"/>
                  </a:lnTo>
                  <a:lnTo>
                    <a:pt x="7" y="4"/>
                  </a:lnTo>
                  <a:lnTo>
                    <a:pt x="4" y="4"/>
                  </a:lnTo>
                  <a:lnTo>
                    <a:pt x="4"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5" name="Freeform 143"/>
            <p:cNvSpPr/>
            <p:nvPr/>
          </p:nvSpPr>
          <p:spPr bwMode="auto">
            <a:xfrm>
              <a:off x="5602198" y="4496606"/>
              <a:ext cx="352904" cy="265349"/>
            </a:xfrm>
            <a:custGeom>
              <a:avLst/>
              <a:gdLst>
                <a:gd name="T0" fmla="*/ 41 w 197"/>
                <a:gd name="T1" fmla="*/ 48 h 152"/>
                <a:gd name="T2" fmla="*/ 45 w 197"/>
                <a:gd name="T3" fmla="*/ 52 h 152"/>
                <a:gd name="T4" fmla="*/ 52 w 197"/>
                <a:gd name="T5" fmla="*/ 48 h 152"/>
                <a:gd name="T6" fmla="*/ 60 w 197"/>
                <a:gd name="T7" fmla="*/ 52 h 152"/>
                <a:gd name="T8" fmla="*/ 63 w 197"/>
                <a:gd name="T9" fmla="*/ 55 h 152"/>
                <a:gd name="T10" fmla="*/ 75 w 197"/>
                <a:gd name="T11" fmla="*/ 59 h 152"/>
                <a:gd name="T12" fmla="*/ 82 w 197"/>
                <a:gd name="T13" fmla="*/ 55 h 152"/>
                <a:gd name="T14" fmla="*/ 89 w 197"/>
                <a:gd name="T15" fmla="*/ 52 h 152"/>
                <a:gd name="T16" fmla="*/ 97 w 197"/>
                <a:gd name="T17" fmla="*/ 63 h 152"/>
                <a:gd name="T18" fmla="*/ 112 w 197"/>
                <a:gd name="T19" fmla="*/ 74 h 152"/>
                <a:gd name="T20" fmla="*/ 126 w 197"/>
                <a:gd name="T21" fmla="*/ 78 h 152"/>
                <a:gd name="T22" fmla="*/ 130 w 197"/>
                <a:gd name="T23" fmla="*/ 81 h 152"/>
                <a:gd name="T24" fmla="*/ 126 w 197"/>
                <a:gd name="T25" fmla="*/ 63 h 152"/>
                <a:gd name="T26" fmla="*/ 119 w 197"/>
                <a:gd name="T27" fmla="*/ 67 h 152"/>
                <a:gd name="T28" fmla="*/ 112 w 197"/>
                <a:gd name="T29" fmla="*/ 55 h 152"/>
                <a:gd name="T30" fmla="*/ 112 w 197"/>
                <a:gd name="T31" fmla="*/ 41 h 152"/>
                <a:gd name="T32" fmla="*/ 115 w 197"/>
                <a:gd name="T33" fmla="*/ 33 h 152"/>
                <a:gd name="T34" fmla="*/ 115 w 197"/>
                <a:gd name="T35" fmla="*/ 26 h 152"/>
                <a:gd name="T36" fmla="*/ 112 w 197"/>
                <a:gd name="T37" fmla="*/ 18 h 152"/>
                <a:gd name="T38" fmla="*/ 156 w 197"/>
                <a:gd name="T39" fmla="*/ 4 h 152"/>
                <a:gd name="T40" fmla="*/ 163 w 197"/>
                <a:gd name="T41" fmla="*/ 7 h 152"/>
                <a:gd name="T42" fmla="*/ 178 w 197"/>
                <a:gd name="T43" fmla="*/ 11 h 152"/>
                <a:gd name="T44" fmla="*/ 186 w 197"/>
                <a:gd name="T45" fmla="*/ 18 h 152"/>
                <a:gd name="T46" fmla="*/ 189 w 197"/>
                <a:gd name="T47" fmla="*/ 26 h 152"/>
                <a:gd name="T48" fmla="*/ 189 w 197"/>
                <a:gd name="T49" fmla="*/ 29 h 152"/>
                <a:gd name="T50" fmla="*/ 197 w 197"/>
                <a:gd name="T51" fmla="*/ 41 h 152"/>
                <a:gd name="T52" fmla="*/ 189 w 197"/>
                <a:gd name="T53" fmla="*/ 48 h 152"/>
                <a:gd name="T54" fmla="*/ 189 w 197"/>
                <a:gd name="T55" fmla="*/ 55 h 152"/>
                <a:gd name="T56" fmla="*/ 193 w 197"/>
                <a:gd name="T57" fmla="*/ 63 h 152"/>
                <a:gd name="T58" fmla="*/ 193 w 197"/>
                <a:gd name="T59" fmla="*/ 67 h 152"/>
                <a:gd name="T60" fmla="*/ 186 w 197"/>
                <a:gd name="T61" fmla="*/ 74 h 152"/>
                <a:gd name="T62" fmla="*/ 186 w 197"/>
                <a:gd name="T63" fmla="*/ 78 h 152"/>
                <a:gd name="T64" fmla="*/ 182 w 197"/>
                <a:gd name="T65" fmla="*/ 85 h 152"/>
                <a:gd name="T66" fmla="*/ 182 w 197"/>
                <a:gd name="T67" fmla="*/ 93 h 152"/>
                <a:gd name="T68" fmla="*/ 149 w 197"/>
                <a:gd name="T69" fmla="*/ 104 h 152"/>
                <a:gd name="T70" fmla="*/ 141 w 197"/>
                <a:gd name="T71" fmla="*/ 115 h 152"/>
                <a:gd name="T72" fmla="*/ 134 w 197"/>
                <a:gd name="T73" fmla="*/ 115 h 152"/>
                <a:gd name="T74" fmla="*/ 123 w 197"/>
                <a:gd name="T75" fmla="*/ 115 h 152"/>
                <a:gd name="T76" fmla="*/ 115 w 197"/>
                <a:gd name="T77" fmla="*/ 122 h 152"/>
                <a:gd name="T78" fmla="*/ 112 w 197"/>
                <a:gd name="T79" fmla="*/ 126 h 152"/>
                <a:gd name="T80" fmla="*/ 86 w 197"/>
                <a:gd name="T81" fmla="*/ 148 h 152"/>
                <a:gd name="T82" fmla="*/ 75 w 197"/>
                <a:gd name="T83" fmla="*/ 148 h 152"/>
                <a:gd name="T84" fmla="*/ 67 w 197"/>
                <a:gd name="T85" fmla="*/ 148 h 152"/>
                <a:gd name="T86" fmla="*/ 60 w 197"/>
                <a:gd name="T87" fmla="*/ 148 h 152"/>
                <a:gd name="T88" fmla="*/ 49 w 197"/>
                <a:gd name="T89" fmla="*/ 144 h 152"/>
                <a:gd name="T90" fmla="*/ 45 w 197"/>
                <a:gd name="T91" fmla="*/ 141 h 152"/>
                <a:gd name="T92" fmla="*/ 23 w 197"/>
                <a:gd name="T93" fmla="*/ 144 h 152"/>
                <a:gd name="T94" fmla="*/ 15 w 197"/>
                <a:gd name="T95" fmla="*/ 137 h 152"/>
                <a:gd name="T96" fmla="*/ 8 w 197"/>
                <a:gd name="T97" fmla="*/ 130 h 152"/>
                <a:gd name="T98" fmla="*/ 0 w 197"/>
                <a:gd name="T99" fmla="*/ 122 h 152"/>
                <a:gd name="T100" fmla="*/ 37 w 197"/>
                <a:gd name="T101" fmla="*/ 70 h 152"/>
                <a:gd name="T102" fmla="*/ 37 w 197"/>
                <a:gd name="T103" fmla="*/ 59 h 152"/>
                <a:gd name="T104" fmla="*/ 37 w 197"/>
                <a:gd name="T105" fmla="*/ 44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97" h="152">
                  <a:moveTo>
                    <a:pt x="37" y="44"/>
                  </a:moveTo>
                  <a:lnTo>
                    <a:pt x="37" y="44"/>
                  </a:lnTo>
                  <a:lnTo>
                    <a:pt x="41" y="44"/>
                  </a:lnTo>
                  <a:lnTo>
                    <a:pt x="41" y="48"/>
                  </a:lnTo>
                  <a:lnTo>
                    <a:pt x="41" y="48"/>
                  </a:lnTo>
                  <a:lnTo>
                    <a:pt x="45" y="52"/>
                  </a:lnTo>
                  <a:lnTo>
                    <a:pt x="45" y="52"/>
                  </a:lnTo>
                  <a:lnTo>
                    <a:pt x="45" y="52"/>
                  </a:lnTo>
                  <a:lnTo>
                    <a:pt x="45" y="48"/>
                  </a:lnTo>
                  <a:lnTo>
                    <a:pt x="49" y="48"/>
                  </a:lnTo>
                  <a:lnTo>
                    <a:pt x="52" y="48"/>
                  </a:lnTo>
                  <a:lnTo>
                    <a:pt x="52" y="48"/>
                  </a:lnTo>
                  <a:lnTo>
                    <a:pt x="56" y="48"/>
                  </a:lnTo>
                  <a:lnTo>
                    <a:pt x="56" y="48"/>
                  </a:lnTo>
                  <a:lnTo>
                    <a:pt x="56" y="48"/>
                  </a:lnTo>
                  <a:lnTo>
                    <a:pt x="60" y="52"/>
                  </a:lnTo>
                  <a:lnTo>
                    <a:pt x="60" y="52"/>
                  </a:lnTo>
                  <a:lnTo>
                    <a:pt x="60" y="55"/>
                  </a:lnTo>
                  <a:lnTo>
                    <a:pt x="60" y="55"/>
                  </a:lnTo>
                  <a:lnTo>
                    <a:pt x="63" y="55"/>
                  </a:lnTo>
                  <a:lnTo>
                    <a:pt x="63" y="55"/>
                  </a:lnTo>
                  <a:lnTo>
                    <a:pt x="67" y="59"/>
                  </a:lnTo>
                  <a:lnTo>
                    <a:pt x="71" y="59"/>
                  </a:lnTo>
                  <a:lnTo>
                    <a:pt x="75" y="59"/>
                  </a:lnTo>
                  <a:lnTo>
                    <a:pt x="75" y="59"/>
                  </a:lnTo>
                  <a:lnTo>
                    <a:pt x="78" y="59"/>
                  </a:lnTo>
                  <a:lnTo>
                    <a:pt x="82" y="59"/>
                  </a:lnTo>
                  <a:lnTo>
                    <a:pt x="82" y="55"/>
                  </a:lnTo>
                  <a:lnTo>
                    <a:pt x="86" y="52"/>
                  </a:lnTo>
                  <a:lnTo>
                    <a:pt x="86" y="52"/>
                  </a:lnTo>
                  <a:lnTo>
                    <a:pt x="89" y="52"/>
                  </a:lnTo>
                  <a:lnTo>
                    <a:pt x="89" y="52"/>
                  </a:lnTo>
                  <a:lnTo>
                    <a:pt x="89" y="55"/>
                  </a:lnTo>
                  <a:lnTo>
                    <a:pt x="93" y="59"/>
                  </a:lnTo>
                  <a:lnTo>
                    <a:pt x="93" y="63"/>
                  </a:lnTo>
                  <a:lnTo>
                    <a:pt x="97" y="63"/>
                  </a:lnTo>
                  <a:lnTo>
                    <a:pt x="104" y="67"/>
                  </a:lnTo>
                  <a:lnTo>
                    <a:pt x="108" y="67"/>
                  </a:lnTo>
                  <a:lnTo>
                    <a:pt x="112" y="70"/>
                  </a:lnTo>
                  <a:lnTo>
                    <a:pt x="112" y="74"/>
                  </a:lnTo>
                  <a:lnTo>
                    <a:pt x="115" y="78"/>
                  </a:lnTo>
                  <a:lnTo>
                    <a:pt x="119" y="81"/>
                  </a:lnTo>
                  <a:lnTo>
                    <a:pt x="123" y="81"/>
                  </a:lnTo>
                  <a:lnTo>
                    <a:pt x="126" y="78"/>
                  </a:lnTo>
                  <a:lnTo>
                    <a:pt x="126" y="78"/>
                  </a:lnTo>
                  <a:lnTo>
                    <a:pt x="130" y="78"/>
                  </a:lnTo>
                  <a:lnTo>
                    <a:pt x="130" y="81"/>
                  </a:lnTo>
                  <a:lnTo>
                    <a:pt x="130" y="81"/>
                  </a:lnTo>
                  <a:lnTo>
                    <a:pt x="134" y="78"/>
                  </a:lnTo>
                  <a:lnTo>
                    <a:pt x="130" y="63"/>
                  </a:lnTo>
                  <a:lnTo>
                    <a:pt x="130" y="63"/>
                  </a:lnTo>
                  <a:lnTo>
                    <a:pt x="126" y="63"/>
                  </a:lnTo>
                  <a:lnTo>
                    <a:pt x="126" y="63"/>
                  </a:lnTo>
                  <a:lnTo>
                    <a:pt x="126" y="67"/>
                  </a:lnTo>
                  <a:lnTo>
                    <a:pt x="126" y="67"/>
                  </a:lnTo>
                  <a:lnTo>
                    <a:pt x="119" y="67"/>
                  </a:lnTo>
                  <a:lnTo>
                    <a:pt x="119" y="63"/>
                  </a:lnTo>
                  <a:lnTo>
                    <a:pt x="115" y="63"/>
                  </a:lnTo>
                  <a:lnTo>
                    <a:pt x="112" y="59"/>
                  </a:lnTo>
                  <a:lnTo>
                    <a:pt x="112" y="55"/>
                  </a:lnTo>
                  <a:lnTo>
                    <a:pt x="112" y="52"/>
                  </a:lnTo>
                  <a:lnTo>
                    <a:pt x="112" y="44"/>
                  </a:lnTo>
                  <a:lnTo>
                    <a:pt x="112" y="41"/>
                  </a:lnTo>
                  <a:lnTo>
                    <a:pt x="112" y="41"/>
                  </a:lnTo>
                  <a:lnTo>
                    <a:pt x="115" y="37"/>
                  </a:lnTo>
                  <a:lnTo>
                    <a:pt x="115" y="37"/>
                  </a:lnTo>
                  <a:lnTo>
                    <a:pt x="115" y="37"/>
                  </a:lnTo>
                  <a:lnTo>
                    <a:pt x="115" y="33"/>
                  </a:lnTo>
                  <a:lnTo>
                    <a:pt x="115" y="29"/>
                  </a:lnTo>
                  <a:lnTo>
                    <a:pt x="115" y="29"/>
                  </a:lnTo>
                  <a:lnTo>
                    <a:pt x="115" y="26"/>
                  </a:lnTo>
                  <a:lnTo>
                    <a:pt x="115" y="26"/>
                  </a:lnTo>
                  <a:lnTo>
                    <a:pt x="115" y="26"/>
                  </a:lnTo>
                  <a:lnTo>
                    <a:pt x="115" y="22"/>
                  </a:lnTo>
                  <a:lnTo>
                    <a:pt x="112" y="22"/>
                  </a:lnTo>
                  <a:lnTo>
                    <a:pt x="112" y="18"/>
                  </a:lnTo>
                  <a:lnTo>
                    <a:pt x="119" y="7"/>
                  </a:lnTo>
                  <a:lnTo>
                    <a:pt x="145" y="0"/>
                  </a:lnTo>
                  <a:lnTo>
                    <a:pt x="152" y="4"/>
                  </a:lnTo>
                  <a:lnTo>
                    <a:pt x="156" y="4"/>
                  </a:lnTo>
                  <a:lnTo>
                    <a:pt x="160" y="4"/>
                  </a:lnTo>
                  <a:lnTo>
                    <a:pt x="160" y="4"/>
                  </a:lnTo>
                  <a:lnTo>
                    <a:pt x="163" y="7"/>
                  </a:lnTo>
                  <a:lnTo>
                    <a:pt x="163" y="7"/>
                  </a:lnTo>
                  <a:lnTo>
                    <a:pt x="163" y="11"/>
                  </a:lnTo>
                  <a:lnTo>
                    <a:pt x="167" y="11"/>
                  </a:lnTo>
                  <a:lnTo>
                    <a:pt x="174" y="11"/>
                  </a:lnTo>
                  <a:lnTo>
                    <a:pt x="178" y="11"/>
                  </a:lnTo>
                  <a:lnTo>
                    <a:pt x="178" y="15"/>
                  </a:lnTo>
                  <a:lnTo>
                    <a:pt x="182" y="15"/>
                  </a:lnTo>
                  <a:lnTo>
                    <a:pt x="182" y="15"/>
                  </a:lnTo>
                  <a:lnTo>
                    <a:pt x="186" y="18"/>
                  </a:lnTo>
                  <a:lnTo>
                    <a:pt x="186" y="18"/>
                  </a:lnTo>
                  <a:lnTo>
                    <a:pt x="186" y="22"/>
                  </a:lnTo>
                  <a:lnTo>
                    <a:pt x="189" y="22"/>
                  </a:lnTo>
                  <a:lnTo>
                    <a:pt x="189" y="26"/>
                  </a:lnTo>
                  <a:lnTo>
                    <a:pt x="189" y="26"/>
                  </a:lnTo>
                  <a:lnTo>
                    <a:pt x="193" y="26"/>
                  </a:lnTo>
                  <a:lnTo>
                    <a:pt x="193" y="26"/>
                  </a:lnTo>
                  <a:lnTo>
                    <a:pt x="189" y="29"/>
                  </a:lnTo>
                  <a:lnTo>
                    <a:pt x="193" y="33"/>
                  </a:lnTo>
                  <a:lnTo>
                    <a:pt x="193" y="33"/>
                  </a:lnTo>
                  <a:lnTo>
                    <a:pt x="197" y="37"/>
                  </a:lnTo>
                  <a:lnTo>
                    <a:pt x="197" y="41"/>
                  </a:lnTo>
                  <a:lnTo>
                    <a:pt x="193" y="41"/>
                  </a:lnTo>
                  <a:lnTo>
                    <a:pt x="193" y="41"/>
                  </a:lnTo>
                  <a:lnTo>
                    <a:pt x="189" y="44"/>
                  </a:lnTo>
                  <a:lnTo>
                    <a:pt x="189" y="48"/>
                  </a:lnTo>
                  <a:lnTo>
                    <a:pt x="193" y="52"/>
                  </a:lnTo>
                  <a:lnTo>
                    <a:pt x="193" y="52"/>
                  </a:lnTo>
                  <a:lnTo>
                    <a:pt x="193" y="55"/>
                  </a:lnTo>
                  <a:lnTo>
                    <a:pt x="189" y="55"/>
                  </a:lnTo>
                  <a:lnTo>
                    <a:pt x="193" y="59"/>
                  </a:lnTo>
                  <a:lnTo>
                    <a:pt x="193" y="59"/>
                  </a:lnTo>
                  <a:lnTo>
                    <a:pt x="189" y="59"/>
                  </a:lnTo>
                  <a:lnTo>
                    <a:pt x="193" y="63"/>
                  </a:lnTo>
                  <a:lnTo>
                    <a:pt x="193" y="63"/>
                  </a:lnTo>
                  <a:lnTo>
                    <a:pt x="193" y="67"/>
                  </a:lnTo>
                  <a:lnTo>
                    <a:pt x="193" y="67"/>
                  </a:lnTo>
                  <a:lnTo>
                    <a:pt x="193" y="67"/>
                  </a:lnTo>
                  <a:lnTo>
                    <a:pt x="193" y="67"/>
                  </a:lnTo>
                  <a:lnTo>
                    <a:pt x="189" y="70"/>
                  </a:lnTo>
                  <a:lnTo>
                    <a:pt x="186" y="70"/>
                  </a:lnTo>
                  <a:lnTo>
                    <a:pt x="186" y="74"/>
                  </a:lnTo>
                  <a:lnTo>
                    <a:pt x="186" y="74"/>
                  </a:lnTo>
                  <a:lnTo>
                    <a:pt x="186" y="74"/>
                  </a:lnTo>
                  <a:lnTo>
                    <a:pt x="186" y="78"/>
                  </a:lnTo>
                  <a:lnTo>
                    <a:pt x="186" y="78"/>
                  </a:lnTo>
                  <a:lnTo>
                    <a:pt x="182" y="81"/>
                  </a:lnTo>
                  <a:lnTo>
                    <a:pt x="182" y="81"/>
                  </a:lnTo>
                  <a:lnTo>
                    <a:pt x="182" y="85"/>
                  </a:lnTo>
                  <a:lnTo>
                    <a:pt x="182" y="85"/>
                  </a:lnTo>
                  <a:lnTo>
                    <a:pt x="186" y="89"/>
                  </a:lnTo>
                  <a:lnTo>
                    <a:pt x="186" y="93"/>
                  </a:lnTo>
                  <a:lnTo>
                    <a:pt x="186" y="93"/>
                  </a:lnTo>
                  <a:lnTo>
                    <a:pt x="182" y="93"/>
                  </a:lnTo>
                  <a:lnTo>
                    <a:pt x="171" y="96"/>
                  </a:lnTo>
                  <a:lnTo>
                    <a:pt x="167" y="96"/>
                  </a:lnTo>
                  <a:lnTo>
                    <a:pt x="152" y="104"/>
                  </a:lnTo>
                  <a:lnTo>
                    <a:pt x="149" y="104"/>
                  </a:lnTo>
                  <a:lnTo>
                    <a:pt x="141" y="107"/>
                  </a:lnTo>
                  <a:lnTo>
                    <a:pt x="141" y="107"/>
                  </a:lnTo>
                  <a:lnTo>
                    <a:pt x="141" y="111"/>
                  </a:lnTo>
                  <a:lnTo>
                    <a:pt x="141" y="115"/>
                  </a:lnTo>
                  <a:lnTo>
                    <a:pt x="141" y="115"/>
                  </a:lnTo>
                  <a:lnTo>
                    <a:pt x="137" y="115"/>
                  </a:lnTo>
                  <a:lnTo>
                    <a:pt x="134" y="115"/>
                  </a:lnTo>
                  <a:lnTo>
                    <a:pt x="134" y="115"/>
                  </a:lnTo>
                  <a:lnTo>
                    <a:pt x="134" y="115"/>
                  </a:lnTo>
                  <a:lnTo>
                    <a:pt x="130" y="115"/>
                  </a:lnTo>
                  <a:lnTo>
                    <a:pt x="126" y="115"/>
                  </a:lnTo>
                  <a:lnTo>
                    <a:pt x="123" y="115"/>
                  </a:lnTo>
                  <a:lnTo>
                    <a:pt x="119" y="115"/>
                  </a:lnTo>
                  <a:lnTo>
                    <a:pt x="115" y="118"/>
                  </a:lnTo>
                  <a:lnTo>
                    <a:pt x="115" y="122"/>
                  </a:lnTo>
                  <a:lnTo>
                    <a:pt x="115" y="122"/>
                  </a:lnTo>
                  <a:lnTo>
                    <a:pt x="115" y="122"/>
                  </a:lnTo>
                  <a:lnTo>
                    <a:pt x="115" y="126"/>
                  </a:lnTo>
                  <a:lnTo>
                    <a:pt x="115" y="126"/>
                  </a:lnTo>
                  <a:lnTo>
                    <a:pt x="112" y="126"/>
                  </a:lnTo>
                  <a:lnTo>
                    <a:pt x="108" y="130"/>
                  </a:lnTo>
                  <a:lnTo>
                    <a:pt x="97" y="133"/>
                  </a:lnTo>
                  <a:lnTo>
                    <a:pt x="89" y="144"/>
                  </a:lnTo>
                  <a:lnTo>
                    <a:pt x="86" y="148"/>
                  </a:lnTo>
                  <a:lnTo>
                    <a:pt x="82" y="152"/>
                  </a:lnTo>
                  <a:lnTo>
                    <a:pt x="78" y="152"/>
                  </a:lnTo>
                  <a:lnTo>
                    <a:pt x="75" y="148"/>
                  </a:lnTo>
                  <a:lnTo>
                    <a:pt x="75" y="148"/>
                  </a:lnTo>
                  <a:lnTo>
                    <a:pt x="75" y="148"/>
                  </a:lnTo>
                  <a:lnTo>
                    <a:pt x="75" y="148"/>
                  </a:lnTo>
                  <a:lnTo>
                    <a:pt x="71" y="148"/>
                  </a:lnTo>
                  <a:lnTo>
                    <a:pt x="67" y="148"/>
                  </a:lnTo>
                  <a:lnTo>
                    <a:pt x="63" y="148"/>
                  </a:lnTo>
                  <a:lnTo>
                    <a:pt x="63" y="148"/>
                  </a:lnTo>
                  <a:lnTo>
                    <a:pt x="60" y="148"/>
                  </a:lnTo>
                  <a:lnTo>
                    <a:pt x="60" y="148"/>
                  </a:lnTo>
                  <a:lnTo>
                    <a:pt x="56" y="148"/>
                  </a:lnTo>
                  <a:lnTo>
                    <a:pt x="52" y="148"/>
                  </a:lnTo>
                  <a:lnTo>
                    <a:pt x="52" y="144"/>
                  </a:lnTo>
                  <a:lnTo>
                    <a:pt x="49" y="144"/>
                  </a:lnTo>
                  <a:lnTo>
                    <a:pt x="49" y="144"/>
                  </a:lnTo>
                  <a:lnTo>
                    <a:pt x="49" y="144"/>
                  </a:lnTo>
                  <a:lnTo>
                    <a:pt x="45" y="141"/>
                  </a:lnTo>
                  <a:lnTo>
                    <a:pt x="45" y="141"/>
                  </a:lnTo>
                  <a:lnTo>
                    <a:pt x="45" y="141"/>
                  </a:lnTo>
                  <a:lnTo>
                    <a:pt x="41" y="144"/>
                  </a:lnTo>
                  <a:lnTo>
                    <a:pt x="37" y="141"/>
                  </a:lnTo>
                  <a:lnTo>
                    <a:pt x="23" y="144"/>
                  </a:lnTo>
                  <a:lnTo>
                    <a:pt x="23" y="144"/>
                  </a:lnTo>
                  <a:lnTo>
                    <a:pt x="19" y="141"/>
                  </a:lnTo>
                  <a:lnTo>
                    <a:pt x="19" y="141"/>
                  </a:lnTo>
                  <a:lnTo>
                    <a:pt x="15" y="137"/>
                  </a:lnTo>
                  <a:lnTo>
                    <a:pt x="15" y="137"/>
                  </a:lnTo>
                  <a:lnTo>
                    <a:pt x="12" y="137"/>
                  </a:lnTo>
                  <a:lnTo>
                    <a:pt x="8" y="133"/>
                  </a:lnTo>
                  <a:lnTo>
                    <a:pt x="8" y="130"/>
                  </a:lnTo>
                  <a:lnTo>
                    <a:pt x="4" y="130"/>
                  </a:lnTo>
                  <a:lnTo>
                    <a:pt x="4" y="130"/>
                  </a:lnTo>
                  <a:lnTo>
                    <a:pt x="0" y="126"/>
                  </a:lnTo>
                  <a:lnTo>
                    <a:pt x="0" y="122"/>
                  </a:lnTo>
                  <a:lnTo>
                    <a:pt x="0" y="74"/>
                  </a:lnTo>
                  <a:lnTo>
                    <a:pt x="37" y="74"/>
                  </a:lnTo>
                  <a:lnTo>
                    <a:pt x="37" y="74"/>
                  </a:lnTo>
                  <a:lnTo>
                    <a:pt x="37" y="70"/>
                  </a:lnTo>
                  <a:lnTo>
                    <a:pt x="37" y="67"/>
                  </a:lnTo>
                  <a:lnTo>
                    <a:pt x="37" y="67"/>
                  </a:lnTo>
                  <a:lnTo>
                    <a:pt x="37" y="63"/>
                  </a:lnTo>
                  <a:lnTo>
                    <a:pt x="37" y="59"/>
                  </a:lnTo>
                  <a:lnTo>
                    <a:pt x="37" y="52"/>
                  </a:lnTo>
                  <a:lnTo>
                    <a:pt x="34" y="48"/>
                  </a:lnTo>
                  <a:lnTo>
                    <a:pt x="37" y="48"/>
                  </a:lnTo>
                  <a:lnTo>
                    <a:pt x="37" y="44"/>
                  </a:lnTo>
                  <a:lnTo>
                    <a:pt x="37"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6" name="Freeform 144"/>
            <p:cNvSpPr/>
            <p:nvPr/>
          </p:nvSpPr>
          <p:spPr bwMode="auto">
            <a:xfrm>
              <a:off x="5297666" y="4437251"/>
              <a:ext cx="370817" cy="324703"/>
            </a:xfrm>
            <a:custGeom>
              <a:avLst/>
              <a:gdLst>
                <a:gd name="T0" fmla="*/ 189 w 207"/>
                <a:gd name="T1" fmla="*/ 175 h 186"/>
                <a:gd name="T2" fmla="*/ 178 w 207"/>
                <a:gd name="T3" fmla="*/ 167 h 186"/>
                <a:gd name="T4" fmla="*/ 170 w 207"/>
                <a:gd name="T5" fmla="*/ 160 h 186"/>
                <a:gd name="T6" fmla="*/ 207 w 207"/>
                <a:gd name="T7" fmla="*/ 108 h 186"/>
                <a:gd name="T8" fmla="*/ 207 w 207"/>
                <a:gd name="T9" fmla="*/ 97 h 186"/>
                <a:gd name="T10" fmla="*/ 207 w 207"/>
                <a:gd name="T11" fmla="*/ 82 h 186"/>
                <a:gd name="T12" fmla="*/ 200 w 207"/>
                <a:gd name="T13" fmla="*/ 78 h 186"/>
                <a:gd name="T14" fmla="*/ 193 w 207"/>
                <a:gd name="T15" fmla="*/ 82 h 186"/>
                <a:gd name="T16" fmla="*/ 182 w 207"/>
                <a:gd name="T17" fmla="*/ 78 h 186"/>
                <a:gd name="T18" fmla="*/ 178 w 207"/>
                <a:gd name="T19" fmla="*/ 82 h 186"/>
                <a:gd name="T20" fmla="*/ 178 w 207"/>
                <a:gd name="T21" fmla="*/ 75 h 186"/>
                <a:gd name="T22" fmla="*/ 178 w 207"/>
                <a:gd name="T23" fmla="*/ 67 h 186"/>
                <a:gd name="T24" fmla="*/ 178 w 207"/>
                <a:gd name="T25" fmla="*/ 60 h 186"/>
                <a:gd name="T26" fmla="*/ 174 w 207"/>
                <a:gd name="T27" fmla="*/ 56 h 186"/>
                <a:gd name="T28" fmla="*/ 170 w 207"/>
                <a:gd name="T29" fmla="*/ 49 h 186"/>
                <a:gd name="T30" fmla="*/ 170 w 207"/>
                <a:gd name="T31" fmla="*/ 38 h 186"/>
                <a:gd name="T32" fmla="*/ 170 w 207"/>
                <a:gd name="T33" fmla="*/ 30 h 186"/>
                <a:gd name="T34" fmla="*/ 170 w 207"/>
                <a:gd name="T35" fmla="*/ 23 h 186"/>
                <a:gd name="T36" fmla="*/ 152 w 207"/>
                <a:gd name="T37" fmla="*/ 15 h 186"/>
                <a:gd name="T38" fmla="*/ 133 w 207"/>
                <a:gd name="T39" fmla="*/ 23 h 186"/>
                <a:gd name="T40" fmla="*/ 130 w 207"/>
                <a:gd name="T41" fmla="*/ 30 h 186"/>
                <a:gd name="T42" fmla="*/ 108 w 207"/>
                <a:gd name="T43" fmla="*/ 34 h 186"/>
                <a:gd name="T44" fmla="*/ 96 w 207"/>
                <a:gd name="T45" fmla="*/ 26 h 186"/>
                <a:gd name="T46" fmla="*/ 93 w 207"/>
                <a:gd name="T47" fmla="*/ 19 h 186"/>
                <a:gd name="T48" fmla="*/ 89 w 207"/>
                <a:gd name="T49" fmla="*/ 12 h 186"/>
                <a:gd name="T50" fmla="*/ 89 w 207"/>
                <a:gd name="T51" fmla="*/ 4 h 186"/>
                <a:gd name="T52" fmla="*/ 59 w 207"/>
                <a:gd name="T53" fmla="*/ 0 h 186"/>
                <a:gd name="T54" fmla="*/ 41 w 207"/>
                <a:gd name="T55" fmla="*/ 0 h 186"/>
                <a:gd name="T56" fmla="*/ 30 w 207"/>
                <a:gd name="T57" fmla="*/ 0 h 186"/>
                <a:gd name="T58" fmla="*/ 22 w 207"/>
                <a:gd name="T59" fmla="*/ 4 h 186"/>
                <a:gd name="T60" fmla="*/ 15 w 207"/>
                <a:gd name="T61" fmla="*/ 4 h 186"/>
                <a:gd name="T62" fmla="*/ 26 w 207"/>
                <a:gd name="T63" fmla="*/ 30 h 186"/>
                <a:gd name="T64" fmla="*/ 30 w 207"/>
                <a:gd name="T65" fmla="*/ 49 h 186"/>
                <a:gd name="T66" fmla="*/ 37 w 207"/>
                <a:gd name="T67" fmla="*/ 71 h 186"/>
                <a:gd name="T68" fmla="*/ 33 w 207"/>
                <a:gd name="T69" fmla="*/ 101 h 186"/>
                <a:gd name="T70" fmla="*/ 15 w 207"/>
                <a:gd name="T71" fmla="*/ 115 h 186"/>
                <a:gd name="T72" fmla="*/ 8 w 207"/>
                <a:gd name="T73" fmla="*/ 141 h 186"/>
                <a:gd name="T74" fmla="*/ 4 w 207"/>
                <a:gd name="T75" fmla="*/ 160 h 186"/>
                <a:gd name="T76" fmla="*/ 0 w 207"/>
                <a:gd name="T77" fmla="*/ 175 h 186"/>
                <a:gd name="T78" fmla="*/ 8 w 207"/>
                <a:gd name="T79" fmla="*/ 171 h 186"/>
                <a:gd name="T80" fmla="*/ 15 w 207"/>
                <a:gd name="T81" fmla="*/ 171 h 186"/>
                <a:gd name="T82" fmla="*/ 26 w 207"/>
                <a:gd name="T83" fmla="*/ 167 h 186"/>
                <a:gd name="T84" fmla="*/ 30 w 207"/>
                <a:gd name="T85" fmla="*/ 167 h 186"/>
                <a:gd name="T86" fmla="*/ 33 w 207"/>
                <a:gd name="T87" fmla="*/ 171 h 186"/>
                <a:gd name="T88" fmla="*/ 45 w 207"/>
                <a:gd name="T89" fmla="*/ 175 h 186"/>
                <a:gd name="T90" fmla="*/ 111 w 207"/>
                <a:gd name="T91" fmla="*/ 175 h 186"/>
                <a:gd name="T92" fmla="*/ 119 w 207"/>
                <a:gd name="T93" fmla="*/ 178 h 186"/>
                <a:gd name="T94" fmla="*/ 126 w 207"/>
                <a:gd name="T95" fmla="*/ 182 h 186"/>
                <a:gd name="T96" fmla="*/ 137 w 207"/>
                <a:gd name="T97" fmla="*/ 182 h 186"/>
                <a:gd name="T98" fmla="*/ 145 w 207"/>
                <a:gd name="T99" fmla="*/ 182 h 186"/>
                <a:gd name="T100" fmla="*/ 156 w 207"/>
                <a:gd name="T101" fmla="*/ 186 h 186"/>
                <a:gd name="T102" fmla="*/ 159 w 207"/>
                <a:gd name="T103" fmla="*/ 182 h 186"/>
                <a:gd name="T104" fmla="*/ 163 w 207"/>
                <a:gd name="T105" fmla="*/ 186 h 186"/>
                <a:gd name="T106" fmla="*/ 193 w 207"/>
                <a:gd name="T107" fmla="*/ 178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07" h="186">
                  <a:moveTo>
                    <a:pt x="193" y="178"/>
                  </a:moveTo>
                  <a:lnTo>
                    <a:pt x="193" y="178"/>
                  </a:lnTo>
                  <a:lnTo>
                    <a:pt x="189" y="175"/>
                  </a:lnTo>
                  <a:lnTo>
                    <a:pt x="189" y="175"/>
                  </a:lnTo>
                  <a:lnTo>
                    <a:pt x="185" y="171"/>
                  </a:lnTo>
                  <a:lnTo>
                    <a:pt x="185" y="171"/>
                  </a:lnTo>
                  <a:lnTo>
                    <a:pt x="182" y="171"/>
                  </a:lnTo>
                  <a:lnTo>
                    <a:pt x="178" y="167"/>
                  </a:lnTo>
                  <a:lnTo>
                    <a:pt x="178" y="164"/>
                  </a:lnTo>
                  <a:lnTo>
                    <a:pt x="174" y="164"/>
                  </a:lnTo>
                  <a:lnTo>
                    <a:pt x="174" y="164"/>
                  </a:lnTo>
                  <a:lnTo>
                    <a:pt x="170" y="160"/>
                  </a:lnTo>
                  <a:lnTo>
                    <a:pt x="170" y="156"/>
                  </a:lnTo>
                  <a:lnTo>
                    <a:pt x="170" y="108"/>
                  </a:lnTo>
                  <a:lnTo>
                    <a:pt x="207" y="108"/>
                  </a:lnTo>
                  <a:lnTo>
                    <a:pt x="207" y="108"/>
                  </a:lnTo>
                  <a:lnTo>
                    <a:pt x="207" y="104"/>
                  </a:lnTo>
                  <a:lnTo>
                    <a:pt x="207" y="101"/>
                  </a:lnTo>
                  <a:lnTo>
                    <a:pt x="207" y="101"/>
                  </a:lnTo>
                  <a:lnTo>
                    <a:pt x="207" y="97"/>
                  </a:lnTo>
                  <a:lnTo>
                    <a:pt x="207" y="93"/>
                  </a:lnTo>
                  <a:lnTo>
                    <a:pt x="207" y="86"/>
                  </a:lnTo>
                  <a:lnTo>
                    <a:pt x="204" y="82"/>
                  </a:lnTo>
                  <a:lnTo>
                    <a:pt x="207" y="82"/>
                  </a:lnTo>
                  <a:lnTo>
                    <a:pt x="207" y="78"/>
                  </a:lnTo>
                  <a:lnTo>
                    <a:pt x="207" y="78"/>
                  </a:lnTo>
                  <a:lnTo>
                    <a:pt x="204" y="78"/>
                  </a:lnTo>
                  <a:lnTo>
                    <a:pt x="200" y="78"/>
                  </a:lnTo>
                  <a:lnTo>
                    <a:pt x="196" y="82"/>
                  </a:lnTo>
                  <a:lnTo>
                    <a:pt x="196" y="82"/>
                  </a:lnTo>
                  <a:lnTo>
                    <a:pt x="193" y="82"/>
                  </a:lnTo>
                  <a:lnTo>
                    <a:pt x="193" y="82"/>
                  </a:lnTo>
                  <a:lnTo>
                    <a:pt x="189" y="82"/>
                  </a:lnTo>
                  <a:lnTo>
                    <a:pt x="185" y="82"/>
                  </a:lnTo>
                  <a:lnTo>
                    <a:pt x="185" y="78"/>
                  </a:lnTo>
                  <a:lnTo>
                    <a:pt x="182" y="78"/>
                  </a:lnTo>
                  <a:lnTo>
                    <a:pt x="182" y="78"/>
                  </a:lnTo>
                  <a:lnTo>
                    <a:pt x="182" y="82"/>
                  </a:lnTo>
                  <a:lnTo>
                    <a:pt x="182" y="82"/>
                  </a:lnTo>
                  <a:lnTo>
                    <a:pt x="178" y="82"/>
                  </a:lnTo>
                  <a:lnTo>
                    <a:pt x="178" y="82"/>
                  </a:lnTo>
                  <a:lnTo>
                    <a:pt x="178" y="78"/>
                  </a:lnTo>
                  <a:lnTo>
                    <a:pt x="178" y="78"/>
                  </a:lnTo>
                  <a:lnTo>
                    <a:pt x="178" y="75"/>
                  </a:lnTo>
                  <a:lnTo>
                    <a:pt x="178" y="75"/>
                  </a:lnTo>
                  <a:lnTo>
                    <a:pt x="178" y="71"/>
                  </a:lnTo>
                  <a:lnTo>
                    <a:pt x="178" y="71"/>
                  </a:lnTo>
                  <a:lnTo>
                    <a:pt x="178" y="67"/>
                  </a:lnTo>
                  <a:lnTo>
                    <a:pt x="178" y="67"/>
                  </a:lnTo>
                  <a:lnTo>
                    <a:pt x="174" y="63"/>
                  </a:lnTo>
                  <a:lnTo>
                    <a:pt x="174" y="63"/>
                  </a:lnTo>
                  <a:lnTo>
                    <a:pt x="178" y="60"/>
                  </a:lnTo>
                  <a:lnTo>
                    <a:pt x="174" y="60"/>
                  </a:lnTo>
                  <a:lnTo>
                    <a:pt x="174" y="60"/>
                  </a:lnTo>
                  <a:lnTo>
                    <a:pt x="174" y="56"/>
                  </a:lnTo>
                  <a:lnTo>
                    <a:pt x="174" y="56"/>
                  </a:lnTo>
                  <a:lnTo>
                    <a:pt x="174" y="56"/>
                  </a:lnTo>
                  <a:lnTo>
                    <a:pt x="170" y="52"/>
                  </a:lnTo>
                  <a:lnTo>
                    <a:pt x="170" y="52"/>
                  </a:lnTo>
                  <a:lnTo>
                    <a:pt x="170" y="49"/>
                  </a:lnTo>
                  <a:lnTo>
                    <a:pt x="170" y="49"/>
                  </a:lnTo>
                  <a:lnTo>
                    <a:pt x="170" y="41"/>
                  </a:lnTo>
                  <a:lnTo>
                    <a:pt x="170" y="41"/>
                  </a:lnTo>
                  <a:lnTo>
                    <a:pt x="170" y="38"/>
                  </a:lnTo>
                  <a:lnTo>
                    <a:pt x="170" y="38"/>
                  </a:lnTo>
                  <a:lnTo>
                    <a:pt x="170" y="38"/>
                  </a:lnTo>
                  <a:lnTo>
                    <a:pt x="170" y="34"/>
                  </a:lnTo>
                  <a:lnTo>
                    <a:pt x="170" y="30"/>
                  </a:lnTo>
                  <a:lnTo>
                    <a:pt x="170" y="30"/>
                  </a:lnTo>
                  <a:lnTo>
                    <a:pt x="170" y="26"/>
                  </a:lnTo>
                  <a:lnTo>
                    <a:pt x="170" y="23"/>
                  </a:lnTo>
                  <a:lnTo>
                    <a:pt x="170" y="23"/>
                  </a:lnTo>
                  <a:lnTo>
                    <a:pt x="152" y="23"/>
                  </a:lnTo>
                  <a:lnTo>
                    <a:pt x="152" y="19"/>
                  </a:lnTo>
                  <a:lnTo>
                    <a:pt x="152" y="19"/>
                  </a:lnTo>
                  <a:lnTo>
                    <a:pt x="152" y="15"/>
                  </a:lnTo>
                  <a:lnTo>
                    <a:pt x="148" y="15"/>
                  </a:lnTo>
                  <a:lnTo>
                    <a:pt x="148" y="19"/>
                  </a:lnTo>
                  <a:lnTo>
                    <a:pt x="133" y="19"/>
                  </a:lnTo>
                  <a:lnTo>
                    <a:pt x="133" y="23"/>
                  </a:lnTo>
                  <a:lnTo>
                    <a:pt x="130" y="23"/>
                  </a:lnTo>
                  <a:lnTo>
                    <a:pt x="130" y="26"/>
                  </a:lnTo>
                  <a:lnTo>
                    <a:pt x="130" y="26"/>
                  </a:lnTo>
                  <a:lnTo>
                    <a:pt x="130" y="30"/>
                  </a:lnTo>
                  <a:lnTo>
                    <a:pt x="119" y="34"/>
                  </a:lnTo>
                  <a:lnTo>
                    <a:pt x="115" y="34"/>
                  </a:lnTo>
                  <a:lnTo>
                    <a:pt x="111" y="34"/>
                  </a:lnTo>
                  <a:lnTo>
                    <a:pt x="108" y="34"/>
                  </a:lnTo>
                  <a:lnTo>
                    <a:pt x="104" y="34"/>
                  </a:lnTo>
                  <a:lnTo>
                    <a:pt x="100" y="34"/>
                  </a:lnTo>
                  <a:lnTo>
                    <a:pt x="100" y="34"/>
                  </a:lnTo>
                  <a:lnTo>
                    <a:pt x="96" y="26"/>
                  </a:lnTo>
                  <a:lnTo>
                    <a:pt x="96" y="26"/>
                  </a:lnTo>
                  <a:lnTo>
                    <a:pt x="93" y="23"/>
                  </a:lnTo>
                  <a:lnTo>
                    <a:pt x="93" y="23"/>
                  </a:lnTo>
                  <a:lnTo>
                    <a:pt x="93" y="19"/>
                  </a:lnTo>
                  <a:lnTo>
                    <a:pt x="93" y="19"/>
                  </a:lnTo>
                  <a:lnTo>
                    <a:pt x="93" y="15"/>
                  </a:lnTo>
                  <a:lnTo>
                    <a:pt x="89" y="12"/>
                  </a:lnTo>
                  <a:lnTo>
                    <a:pt x="89" y="12"/>
                  </a:lnTo>
                  <a:lnTo>
                    <a:pt x="89" y="8"/>
                  </a:lnTo>
                  <a:lnTo>
                    <a:pt x="89" y="8"/>
                  </a:lnTo>
                  <a:lnTo>
                    <a:pt x="89" y="4"/>
                  </a:lnTo>
                  <a:lnTo>
                    <a:pt x="89" y="4"/>
                  </a:lnTo>
                  <a:lnTo>
                    <a:pt x="89" y="4"/>
                  </a:lnTo>
                  <a:lnTo>
                    <a:pt x="89" y="0"/>
                  </a:lnTo>
                  <a:lnTo>
                    <a:pt x="70" y="0"/>
                  </a:lnTo>
                  <a:lnTo>
                    <a:pt x="59" y="0"/>
                  </a:lnTo>
                  <a:lnTo>
                    <a:pt x="52" y="0"/>
                  </a:lnTo>
                  <a:lnTo>
                    <a:pt x="48" y="0"/>
                  </a:lnTo>
                  <a:lnTo>
                    <a:pt x="45" y="0"/>
                  </a:lnTo>
                  <a:lnTo>
                    <a:pt x="41" y="0"/>
                  </a:lnTo>
                  <a:lnTo>
                    <a:pt x="37" y="0"/>
                  </a:lnTo>
                  <a:lnTo>
                    <a:pt x="33" y="0"/>
                  </a:lnTo>
                  <a:lnTo>
                    <a:pt x="33" y="0"/>
                  </a:lnTo>
                  <a:lnTo>
                    <a:pt x="30" y="0"/>
                  </a:lnTo>
                  <a:lnTo>
                    <a:pt x="26" y="0"/>
                  </a:lnTo>
                  <a:lnTo>
                    <a:pt x="22" y="0"/>
                  </a:lnTo>
                  <a:lnTo>
                    <a:pt x="22" y="4"/>
                  </a:lnTo>
                  <a:lnTo>
                    <a:pt x="22" y="4"/>
                  </a:lnTo>
                  <a:lnTo>
                    <a:pt x="22" y="4"/>
                  </a:lnTo>
                  <a:lnTo>
                    <a:pt x="22" y="4"/>
                  </a:lnTo>
                  <a:lnTo>
                    <a:pt x="19" y="4"/>
                  </a:lnTo>
                  <a:lnTo>
                    <a:pt x="15" y="4"/>
                  </a:lnTo>
                  <a:lnTo>
                    <a:pt x="19" y="8"/>
                  </a:lnTo>
                  <a:lnTo>
                    <a:pt x="19" y="12"/>
                  </a:lnTo>
                  <a:lnTo>
                    <a:pt x="26" y="19"/>
                  </a:lnTo>
                  <a:lnTo>
                    <a:pt x="26" y="30"/>
                  </a:lnTo>
                  <a:lnTo>
                    <a:pt x="33" y="38"/>
                  </a:lnTo>
                  <a:lnTo>
                    <a:pt x="30" y="41"/>
                  </a:lnTo>
                  <a:lnTo>
                    <a:pt x="26" y="49"/>
                  </a:lnTo>
                  <a:lnTo>
                    <a:pt x="30" y="49"/>
                  </a:lnTo>
                  <a:lnTo>
                    <a:pt x="30" y="56"/>
                  </a:lnTo>
                  <a:lnTo>
                    <a:pt x="30" y="60"/>
                  </a:lnTo>
                  <a:lnTo>
                    <a:pt x="30" y="63"/>
                  </a:lnTo>
                  <a:lnTo>
                    <a:pt x="37" y="71"/>
                  </a:lnTo>
                  <a:lnTo>
                    <a:pt x="37" y="75"/>
                  </a:lnTo>
                  <a:lnTo>
                    <a:pt x="41" y="78"/>
                  </a:lnTo>
                  <a:lnTo>
                    <a:pt x="41" y="89"/>
                  </a:lnTo>
                  <a:lnTo>
                    <a:pt x="33" y="101"/>
                  </a:lnTo>
                  <a:lnTo>
                    <a:pt x="30" y="101"/>
                  </a:lnTo>
                  <a:lnTo>
                    <a:pt x="22" y="104"/>
                  </a:lnTo>
                  <a:lnTo>
                    <a:pt x="22" y="108"/>
                  </a:lnTo>
                  <a:lnTo>
                    <a:pt x="15" y="115"/>
                  </a:lnTo>
                  <a:lnTo>
                    <a:pt x="15" y="123"/>
                  </a:lnTo>
                  <a:lnTo>
                    <a:pt x="11" y="123"/>
                  </a:lnTo>
                  <a:lnTo>
                    <a:pt x="11" y="134"/>
                  </a:lnTo>
                  <a:lnTo>
                    <a:pt x="8" y="141"/>
                  </a:lnTo>
                  <a:lnTo>
                    <a:pt x="8" y="145"/>
                  </a:lnTo>
                  <a:lnTo>
                    <a:pt x="4" y="149"/>
                  </a:lnTo>
                  <a:lnTo>
                    <a:pt x="4" y="156"/>
                  </a:lnTo>
                  <a:lnTo>
                    <a:pt x="4" y="160"/>
                  </a:lnTo>
                  <a:lnTo>
                    <a:pt x="4" y="167"/>
                  </a:lnTo>
                  <a:lnTo>
                    <a:pt x="0" y="171"/>
                  </a:lnTo>
                  <a:lnTo>
                    <a:pt x="0" y="175"/>
                  </a:lnTo>
                  <a:lnTo>
                    <a:pt x="0" y="175"/>
                  </a:lnTo>
                  <a:lnTo>
                    <a:pt x="4" y="175"/>
                  </a:lnTo>
                  <a:lnTo>
                    <a:pt x="4" y="175"/>
                  </a:lnTo>
                  <a:lnTo>
                    <a:pt x="8" y="175"/>
                  </a:lnTo>
                  <a:lnTo>
                    <a:pt x="8" y="171"/>
                  </a:lnTo>
                  <a:lnTo>
                    <a:pt x="8" y="171"/>
                  </a:lnTo>
                  <a:lnTo>
                    <a:pt x="11" y="171"/>
                  </a:lnTo>
                  <a:lnTo>
                    <a:pt x="15" y="175"/>
                  </a:lnTo>
                  <a:lnTo>
                    <a:pt x="15" y="171"/>
                  </a:lnTo>
                  <a:lnTo>
                    <a:pt x="15" y="171"/>
                  </a:lnTo>
                  <a:lnTo>
                    <a:pt x="22" y="167"/>
                  </a:lnTo>
                  <a:lnTo>
                    <a:pt x="22" y="167"/>
                  </a:lnTo>
                  <a:lnTo>
                    <a:pt x="26" y="167"/>
                  </a:lnTo>
                  <a:lnTo>
                    <a:pt x="26" y="167"/>
                  </a:lnTo>
                  <a:lnTo>
                    <a:pt x="26" y="167"/>
                  </a:lnTo>
                  <a:lnTo>
                    <a:pt x="30" y="167"/>
                  </a:lnTo>
                  <a:lnTo>
                    <a:pt x="30" y="167"/>
                  </a:lnTo>
                  <a:lnTo>
                    <a:pt x="30" y="171"/>
                  </a:lnTo>
                  <a:lnTo>
                    <a:pt x="33" y="171"/>
                  </a:lnTo>
                  <a:lnTo>
                    <a:pt x="33" y="171"/>
                  </a:lnTo>
                  <a:lnTo>
                    <a:pt x="33" y="171"/>
                  </a:lnTo>
                  <a:lnTo>
                    <a:pt x="37" y="175"/>
                  </a:lnTo>
                  <a:lnTo>
                    <a:pt x="41" y="175"/>
                  </a:lnTo>
                  <a:lnTo>
                    <a:pt x="45" y="175"/>
                  </a:lnTo>
                  <a:lnTo>
                    <a:pt x="45" y="175"/>
                  </a:lnTo>
                  <a:lnTo>
                    <a:pt x="48" y="175"/>
                  </a:lnTo>
                  <a:lnTo>
                    <a:pt x="48" y="175"/>
                  </a:lnTo>
                  <a:lnTo>
                    <a:pt x="48" y="175"/>
                  </a:lnTo>
                  <a:lnTo>
                    <a:pt x="111" y="175"/>
                  </a:lnTo>
                  <a:lnTo>
                    <a:pt x="111" y="175"/>
                  </a:lnTo>
                  <a:lnTo>
                    <a:pt x="115" y="178"/>
                  </a:lnTo>
                  <a:lnTo>
                    <a:pt x="115" y="178"/>
                  </a:lnTo>
                  <a:lnTo>
                    <a:pt x="119" y="178"/>
                  </a:lnTo>
                  <a:lnTo>
                    <a:pt x="122" y="182"/>
                  </a:lnTo>
                  <a:lnTo>
                    <a:pt x="122" y="182"/>
                  </a:lnTo>
                  <a:lnTo>
                    <a:pt x="126" y="182"/>
                  </a:lnTo>
                  <a:lnTo>
                    <a:pt x="126" y="182"/>
                  </a:lnTo>
                  <a:lnTo>
                    <a:pt x="130" y="182"/>
                  </a:lnTo>
                  <a:lnTo>
                    <a:pt x="130" y="182"/>
                  </a:lnTo>
                  <a:lnTo>
                    <a:pt x="133" y="182"/>
                  </a:lnTo>
                  <a:lnTo>
                    <a:pt x="137" y="182"/>
                  </a:lnTo>
                  <a:lnTo>
                    <a:pt x="141" y="182"/>
                  </a:lnTo>
                  <a:lnTo>
                    <a:pt x="141" y="178"/>
                  </a:lnTo>
                  <a:lnTo>
                    <a:pt x="141" y="182"/>
                  </a:lnTo>
                  <a:lnTo>
                    <a:pt x="145" y="182"/>
                  </a:lnTo>
                  <a:lnTo>
                    <a:pt x="148" y="182"/>
                  </a:lnTo>
                  <a:lnTo>
                    <a:pt x="148" y="186"/>
                  </a:lnTo>
                  <a:lnTo>
                    <a:pt x="152" y="186"/>
                  </a:lnTo>
                  <a:lnTo>
                    <a:pt x="156" y="186"/>
                  </a:lnTo>
                  <a:lnTo>
                    <a:pt x="156" y="182"/>
                  </a:lnTo>
                  <a:lnTo>
                    <a:pt x="156" y="182"/>
                  </a:lnTo>
                  <a:lnTo>
                    <a:pt x="159" y="182"/>
                  </a:lnTo>
                  <a:lnTo>
                    <a:pt x="159" y="182"/>
                  </a:lnTo>
                  <a:lnTo>
                    <a:pt x="159" y="182"/>
                  </a:lnTo>
                  <a:lnTo>
                    <a:pt x="163" y="186"/>
                  </a:lnTo>
                  <a:lnTo>
                    <a:pt x="163" y="186"/>
                  </a:lnTo>
                  <a:lnTo>
                    <a:pt x="163" y="186"/>
                  </a:lnTo>
                  <a:lnTo>
                    <a:pt x="167" y="186"/>
                  </a:lnTo>
                  <a:lnTo>
                    <a:pt x="167" y="186"/>
                  </a:lnTo>
                  <a:lnTo>
                    <a:pt x="167" y="186"/>
                  </a:lnTo>
                  <a:lnTo>
                    <a:pt x="193" y="1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7" name="Freeform 145"/>
            <p:cNvSpPr/>
            <p:nvPr/>
          </p:nvSpPr>
          <p:spPr bwMode="auto">
            <a:xfrm>
              <a:off x="5695353" y="4697364"/>
              <a:ext cx="232880" cy="181555"/>
            </a:xfrm>
            <a:custGeom>
              <a:avLst/>
              <a:gdLst>
                <a:gd name="T0" fmla="*/ 8 w 130"/>
                <a:gd name="T1" fmla="*/ 33 h 104"/>
                <a:gd name="T2" fmla="*/ 11 w 130"/>
                <a:gd name="T3" fmla="*/ 33 h 104"/>
                <a:gd name="T4" fmla="*/ 23 w 130"/>
                <a:gd name="T5" fmla="*/ 33 h 104"/>
                <a:gd name="T6" fmla="*/ 23 w 130"/>
                <a:gd name="T7" fmla="*/ 33 h 104"/>
                <a:gd name="T8" fmla="*/ 34 w 130"/>
                <a:gd name="T9" fmla="*/ 33 h 104"/>
                <a:gd name="T10" fmla="*/ 56 w 130"/>
                <a:gd name="T11" fmla="*/ 15 h 104"/>
                <a:gd name="T12" fmla="*/ 63 w 130"/>
                <a:gd name="T13" fmla="*/ 11 h 104"/>
                <a:gd name="T14" fmla="*/ 63 w 130"/>
                <a:gd name="T15" fmla="*/ 7 h 104"/>
                <a:gd name="T16" fmla="*/ 71 w 130"/>
                <a:gd name="T17" fmla="*/ 0 h 104"/>
                <a:gd name="T18" fmla="*/ 82 w 130"/>
                <a:gd name="T19" fmla="*/ 0 h 104"/>
                <a:gd name="T20" fmla="*/ 85 w 130"/>
                <a:gd name="T21" fmla="*/ 0 h 104"/>
                <a:gd name="T22" fmla="*/ 89 w 130"/>
                <a:gd name="T23" fmla="*/ 3 h 104"/>
                <a:gd name="T24" fmla="*/ 97 w 130"/>
                <a:gd name="T25" fmla="*/ 7 h 104"/>
                <a:gd name="T26" fmla="*/ 104 w 130"/>
                <a:gd name="T27" fmla="*/ 7 h 104"/>
                <a:gd name="T28" fmla="*/ 115 w 130"/>
                <a:gd name="T29" fmla="*/ 11 h 104"/>
                <a:gd name="T30" fmla="*/ 126 w 130"/>
                <a:gd name="T31" fmla="*/ 18 h 104"/>
                <a:gd name="T32" fmla="*/ 130 w 130"/>
                <a:gd name="T33" fmla="*/ 22 h 104"/>
                <a:gd name="T34" fmla="*/ 130 w 130"/>
                <a:gd name="T35" fmla="*/ 29 h 104"/>
                <a:gd name="T36" fmla="*/ 126 w 130"/>
                <a:gd name="T37" fmla="*/ 37 h 104"/>
                <a:gd name="T38" fmla="*/ 130 w 130"/>
                <a:gd name="T39" fmla="*/ 41 h 104"/>
                <a:gd name="T40" fmla="*/ 126 w 130"/>
                <a:gd name="T41" fmla="*/ 48 h 104"/>
                <a:gd name="T42" fmla="*/ 122 w 130"/>
                <a:gd name="T43" fmla="*/ 52 h 104"/>
                <a:gd name="T44" fmla="*/ 126 w 130"/>
                <a:gd name="T45" fmla="*/ 59 h 104"/>
                <a:gd name="T46" fmla="*/ 126 w 130"/>
                <a:gd name="T47" fmla="*/ 63 h 104"/>
                <a:gd name="T48" fmla="*/ 122 w 130"/>
                <a:gd name="T49" fmla="*/ 70 h 104"/>
                <a:gd name="T50" fmla="*/ 119 w 130"/>
                <a:gd name="T51" fmla="*/ 74 h 104"/>
                <a:gd name="T52" fmla="*/ 119 w 130"/>
                <a:gd name="T53" fmla="*/ 85 h 104"/>
                <a:gd name="T54" fmla="*/ 97 w 130"/>
                <a:gd name="T55" fmla="*/ 104 h 104"/>
                <a:gd name="T56" fmla="*/ 85 w 130"/>
                <a:gd name="T57" fmla="*/ 104 h 104"/>
                <a:gd name="T58" fmla="*/ 78 w 130"/>
                <a:gd name="T59" fmla="*/ 100 h 104"/>
                <a:gd name="T60" fmla="*/ 67 w 130"/>
                <a:gd name="T61" fmla="*/ 100 h 104"/>
                <a:gd name="T62" fmla="*/ 63 w 130"/>
                <a:gd name="T63" fmla="*/ 96 h 104"/>
                <a:gd name="T64" fmla="*/ 56 w 130"/>
                <a:gd name="T65" fmla="*/ 93 h 104"/>
                <a:gd name="T66" fmla="*/ 48 w 130"/>
                <a:gd name="T67" fmla="*/ 93 h 104"/>
                <a:gd name="T68" fmla="*/ 41 w 130"/>
                <a:gd name="T69" fmla="*/ 85 h 104"/>
                <a:gd name="T70" fmla="*/ 37 w 130"/>
                <a:gd name="T71" fmla="*/ 78 h 104"/>
                <a:gd name="T72" fmla="*/ 34 w 130"/>
                <a:gd name="T73" fmla="*/ 74 h 104"/>
                <a:gd name="T74" fmla="*/ 34 w 130"/>
                <a:gd name="T75" fmla="*/ 70 h 104"/>
                <a:gd name="T76" fmla="*/ 26 w 130"/>
                <a:gd name="T77" fmla="*/ 67 h 104"/>
                <a:gd name="T78" fmla="*/ 19 w 130"/>
                <a:gd name="T79" fmla="*/ 55 h 104"/>
                <a:gd name="T80" fmla="*/ 15 w 130"/>
                <a:gd name="T81" fmla="*/ 52 h 104"/>
                <a:gd name="T82" fmla="*/ 11 w 130"/>
                <a:gd name="T83" fmla="*/ 44 h 104"/>
                <a:gd name="T84" fmla="*/ 8 w 130"/>
                <a:gd name="T85" fmla="*/ 41 h 104"/>
                <a:gd name="T86" fmla="*/ 0 w 130"/>
                <a:gd name="T87" fmla="*/ 37 h 104"/>
                <a:gd name="T88" fmla="*/ 0 w 130"/>
                <a:gd name="T89" fmla="*/ 33 h 104"/>
                <a:gd name="T90" fmla="*/ 0 w 130"/>
                <a:gd name="T91" fmla="*/ 33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30" h="104">
                  <a:moveTo>
                    <a:pt x="0" y="33"/>
                  </a:moveTo>
                  <a:lnTo>
                    <a:pt x="4" y="33"/>
                  </a:lnTo>
                  <a:lnTo>
                    <a:pt x="8" y="33"/>
                  </a:lnTo>
                  <a:lnTo>
                    <a:pt x="8" y="33"/>
                  </a:lnTo>
                  <a:lnTo>
                    <a:pt x="11" y="33"/>
                  </a:lnTo>
                  <a:lnTo>
                    <a:pt x="11" y="33"/>
                  </a:lnTo>
                  <a:lnTo>
                    <a:pt x="15" y="33"/>
                  </a:lnTo>
                  <a:lnTo>
                    <a:pt x="19" y="33"/>
                  </a:lnTo>
                  <a:lnTo>
                    <a:pt x="23" y="33"/>
                  </a:lnTo>
                  <a:lnTo>
                    <a:pt x="23" y="33"/>
                  </a:lnTo>
                  <a:lnTo>
                    <a:pt x="23" y="33"/>
                  </a:lnTo>
                  <a:lnTo>
                    <a:pt x="23" y="33"/>
                  </a:lnTo>
                  <a:lnTo>
                    <a:pt x="26" y="37"/>
                  </a:lnTo>
                  <a:lnTo>
                    <a:pt x="30" y="37"/>
                  </a:lnTo>
                  <a:lnTo>
                    <a:pt x="34" y="33"/>
                  </a:lnTo>
                  <a:lnTo>
                    <a:pt x="37" y="29"/>
                  </a:lnTo>
                  <a:lnTo>
                    <a:pt x="45" y="18"/>
                  </a:lnTo>
                  <a:lnTo>
                    <a:pt x="56" y="15"/>
                  </a:lnTo>
                  <a:lnTo>
                    <a:pt x="60" y="11"/>
                  </a:lnTo>
                  <a:lnTo>
                    <a:pt x="63" y="11"/>
                  </a:lnTo>
                  <a:lnTo>
                    <a:pt x="63" y="11"/>
                  </a:lnTo>
                  <a:lnTo>
                    <a:pt x="63" y="7"/>
                  </a:lnTo>
                  <a:lnTo>
                    <a:pt x="63" y="7"/>
                  </a:lnTo>
                  <a:lnTo>
                    <a:pt x="63" y="7"/>
                  </a:lnTo>
                  <a:lnTo>
                    <a:pt x="63" y="3"/>
                  </a:lnTo>
                  <a:lnTo>
                    <a:pt x="67" y="0"/>
                  </a:lnTo>
                  <a:lnTo>
                    <a:pt x="71" y="0"/>
                  </a:lnTo>
                  <a:lnTo>
                    <a:pt x="74" y="0"/>
                  </a:lnTo>
                  <a:lnTo>
                    <a:pt x="78" y="0"/>
                  </a:lnTo>
                  <a:lnTo>
                    <a:pt x="82" y="0"/>
                  </a:lnTo>
                  <a:lnTo>
                    <a:pt x="82" y="0"/>
                  </a:lnTo>
                  <a:lnTo>
                    <a:pt x="82" y="0"/>
                  </a:lnTo>
                  <a:lnTo>
                    <a:pt x="85" y="0"/>
                  </a:lnTo>
                  <a:lnTo>
                    <a:pt x="89" y="0"/>
                  </a:lnTo>
                  <a:lnTo>
                    <a:pt x="89" y="0"/>
                  </a:lnTo>
                  <a:lnTo>
                    <a:pt x="89" y="3"/>
                  </a:lnTo>
                  <a:lnTo>
                    <a:pt x="97" y="3"/>
                  </a:lnTo>
                  <a:lnTo>
                    <a:pt x="97" y="3"/>
                  </a:lnTo>
                  <a:lnTo>
                    <a:pt x="97" y="7"/>
                  </a:lnTo>
                  <a:lnTo>
                    <a:pt x="100" y="7"/>
                  </a:lnTo>
                  <a:lnTo>
                    <a:pt x="100" y="3"/>
                  </a:lnTo>
                  <a:lnTo>
                    <a:pt x="104" y="7"/>
                  </a:lnTo>
                  <a:lnTo>
                    <a:pt x="111" y="7"/>
                  </a:lnTo>
                  <a:lnTo>
                    <a:pt x="111" y="11"/>
                  </a:lnTo>
                  <a:lnTo>
                    <a:pt x="115" y="11"/>
                  </a:lnTo>
                  <a:lnTo>
                    <a:pt x="122" y="11"/>
                  </a:lnTo>
                  <a:lnTo>
                    <a:pt x="122" y="15"/>
                  </a:lnTo>
                  <a:lnTo>
                    <a:pt x="126" y="18"/>
                  </a:lnTo>
                  <a:lnTo>
                    <a:pt x="130" y="18"/>
                  </a:lnTo>
                  <a:lnTo>
                    <a:pt x="130" y="18"/>
                  </a:lnTo>
                  <a:lnTo>
                    <a:pt x="130" y="22"/>
                  </a:lnTo>
                  <a:lnTo>
                    <a:pt x="130" y="26"/>
                  </a:lnTo>
                  <a:lnTo>
                    <a:pt x="130" y="26"/>
                  </a:lnTo>
                  <a:lnTo>
                    <a:pt x="130" y="29"/>
                  </a:lnTo>
                  <a:lnTo>
                    <a:pt x="130" y="29"/>
                  </a:lnTo>
                  <a:lnTo>
                    <a:pt x="126" y="33"/>
                  </a:lnTo>
                  <a:lnTo>
                    <a:pt x="126" y="37"/>
                  </a:lnTo>
                  <a:lnTo>
                    <a:pt x="126" y="41"/>
                  </a:lnTo>
                  <a:lnTo>
                    <a:pt x="126" y="41"/>
                  </a:lnTo>
                  <a:lnTo>
                    <a:pt x="130" y="41"/>
                  </a:lnTo>
                  <a:lnTo>
                    <a:pt x="126" y="41"/>
                  </a:lnTo>
                  <a:lnTo>
                    <a:pt x="126" y="44"/>
                  </a:lnTo>
                  <a:lnTo>
                    <a:pt x="126" y="48"/>
                  </a:lnTo>
                  <a:lnTo>
                    <a:pt x="126" y="48"/>
                  </a:lnTo>
                  <a:lnTo>
                    <a:pt x="122" y="52"/>
                  </a:lnTo>
                  <a:lnTo>
                    <a:pt x="122" y="52"/>
                  </a:lnTo>
                  <a:lnTo>
                    <a:pt x="126" y="55"/>
                  </a:lnTo>
                  <a:lnTo>
                    <a:pt x="126" y="55"/>
                  </a:lnTo>
                  <a:lnTo>
                    <a:pt x="126" y="59"/>
                  </a:lnTo>
                  <a:lnTo>
                    <a:pt x="126" y="59"/>
                  </a:lnTo>
                  <a:lnTo>
                    <a:pt x="126" y="63"/>
                  </a:lnTo>
                  <a:lnTo>
                    <a:pt x="126" y="63"/>
                  </a:lnTo>
                  <a:lnTo>
                    <a:pt x="126" y="67"/>
                  </a:lnTo>
                  <a:lnTo>
                    <a:pt x="122" y="70"/>
                  </a:lnTo>
                  <a:lnTo>
                    <a:pt x="122" y="70"/>
                  </a:lnTo>
                  <a:lnTo>
                    <a:pt x="119" y="70"/>
                  </a:lnTo>
                  <a:lnTo>
                    <a:pt x="119" y="74"/>
                  </a:lnTo>
                  <a:lnTo>
                    <a:pt x="119" y="74"/>
                  </a:lnTo>
                  <a:lnTo>
                    <a:pt x="119" y="78"/>
                  </a:lnTo>
                  <a:lnTo>
                    <a:pt x="119" y="81"/>
                  </a:lnTo>
                  <a:lnTo>
                    <a:pt x="119" y="85"/>
                  </a:lnTo>
                  <a:lnTo>
                    <a:pt x="119" y="89"/>
                  </a:lnTo>
                  <a:lnTo>
                    <a:pt x="100" y="104"/>
                  </a:lnTo>
                  <a:lnTo>
                    <a:pt x="97" y="104"/>
                  </a:lnTo>
                  <a:lnTo>
                    <a:pt x="89" y="100"/>
                  </a:lnTo>
                  <a:lnTo>
                    <a:pt x="85" y="104"/>
                  </a:lnTo>
                  <a:lnTo>
                    <a:pt x="85" y="104"/>
                  </a:lnTo>
                  <a:lnTo>
                    <a:pt x="82" y="104"/>
                  </a:lnTo>
                  <a:lnTo>
                    <a:pt x="78" y="100"/>
                  </a:lnTo>
                  <a:lnTo>
                    <a:pt x="78" y="100"/>
                  </a:lnTo>
                  <a:lnTo>
                    <a:pt x="74" y="100"/>
                  </a:lnTo>
                  <a:lnTo>
                    <a:pt x="71" y="100"/>
                  </a:lnTo>
                  <a:lnTo>
                    <a:pt x="67" y="100"/>
                  </a:lnTo>
                  <a:lnTo>
                    <a:pt x="63" y="96"/>
                  </a:lnTo>
                  <a:lnTo>
                    <a:pt x="63" y="96"/>
                  </a:lnTo>
                  <a:lnTo>
                    <a:pt x="63" y="96"/>
                  </a:lnTo>
                  <a:lnTo>
                    <a:pt x="63" y="93"/>
                  </a:lnTo>
                  <a:lnTo>
                    <a:pt x="60" y="93"/>
                  </a:lnTo>
                  <a:lnTo>
                    <a:pt x="56" y="93"/>
                  </a:lnTo>
                  <a:lnTo>
                    <a:pt x="56" y="93"/>
                  </a:lnTo>
                  <a:lnTo>
                    <a:pt x="52" y="89"/>
                  </a:lnTo>
                  <a:lnTo>
                    <a:pt x="48" y="93"/>
                  </a:lnTo>
                  <a:lnTo>
                    <a:pt x="45" y="89"/>
                  </a:lnTo>
                  <a:lnTo>
                    <a:pt x="45" y="89"/>
                  </a:lnTo>
                  <a:lnTo>
                    <a:pt x="41" y="85"/>
                  </a:lnTo>
                  <a:lnTo>
                    <a:pt x="37" y="81"/>
                  </a:lnTo>
                  <a:lnTo>
                    <a:pt x="37" y="81"/>
                  </a:lnTo>
                  <a:lnTo>
                    <a:pt x="37" y="78"/>
                  </a:lnTo>
                  <a:lnTo>
                    <a:pt x="37" y="74"/>
                  </a:lnTo>
                  <a:lnTo>
                    <a:pt x="37" y="74"/>
                  </a:lnTo>
                  <a:lnTo>
                    <a:pt x="34" y="74"/>
                  </a:lnTo>
                  <a:lnTo>
                    <a:pt x="34" y="70"/>
                  </a:lnTo>
                  <a:lnTo>
                    <a:pt x="34" y="70"/>
                  </a:lnTo>
                  <a:lnTo>
                    <a:pt x="34" y="70"/>
                  </a:lnTo>
                  <a:lnTo>
                    <a:pt x="30" y="67"/>
                  </a:lnTo>
                  <a:lnTo>
                    <a:pt x="30" y="67"/>
                  </a:lnTo>
                  <a:lnTo>
                    <a:pt x="26" y="67"/>
                  </a:lnTo>
                  <a:lnTo>
                    <a:pt x="23" y="63"/>
                  </a:lnTo>
                  <a:lnTo>
                    <a:pt x="19" y="55"/>
                  </a:lnTo>
                  <a:lnTo>
                    <a:pt x="19" y="55"/>
                  </a:lnTo>
                  <a:lnTo>
                    <a:pt x="15" y="55"/>
                  </a:lnTo>
                  <a:lnTo>
                    <a:pt x="15" y="52"/>
                  </a:lnTo>
                  <a:lnTo>
                    <a:pt x="15" y="52"/>
                  </a:lnTo>
                  <a:lnTo>
                    <a:pt x="11" y="48"/>
                  </a:lnTo>
                  <a:lnTo>
                    <a:pt x="11" y="48"/>
                  </a:lnTo>
                  <a:lnTo>
                    <a:pt x="11" y="44"/>
                  </a:lnTo>
                  <a:lnTo>
                    <a:pt x="8" y="44"/>
                  </a:lnTo>
                  <a:lnTo>
                    <a:pt x="8" y="44"/>
                  </a:lnTo>
                  <a:lnTo>
                    <a:pt x="8" y="41"/>
                  </a:lnTo>
                  <a:lnTo>
                    <a:pt x="4" y="41"/>
                  </a:lnTo>
                  <a:lnTo>
                    <a:pt x="4" y="37"/>
                  </a:lnTo>
                  <a:lnTo>
                    <a:pt x="0" y="37"/>
                  </a:lnTo>
                  <a:lnTo>
                    <a:pt x="0" y="37"/>
                  </a:lnTo>
                  <a:lnTo>
                    <a:pt x="0" y="33"/>
                  </a:lnTo>
                  <a:lnTo>
                    <a:pt x="0" y="33"/>
                  </a:lnTo>
                  <a:lnTo>
                    <a:pt x="0" y="33"/>
                  </a:lnTo>
                  <a:lnTo>
                    <a:pt x="0" y="33"/>
                  </a:lnTo>
                  <a:lnTo>
                    <a:pt x="0"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8" name="Freeform 146"/>
            <p:cNvSpPr/>
            <p:nvPr/>
          </p:nvSpPr>
          <p:spPr bwMode="auto">
            <a:xfrm>
              <a:off x="5535917" y="4754972"/>
              <a:ext cx="279455" cy="239164"/>
            </a:xfrm>
            <a:custGeom>
              <a:avLst/>
              <a:gdLst>
                <a:gd name="T0" fmla="*/ 89 w 156"/>
                <a:gd name="T1" fmla="*/ 0 h 137"/>
                <a:gd name="T2" fmla="*/ 93 w 156"/>
                <a:gd name="T3" fmla="*/ 4 h 137"/>
                <a:gd name="T4" fmla="*/ 97 w 156"/>
                <a:gd name="T5" fmla="*/ 11 h 137"/>
                <a:gd name="T6" fmla="*/ 100 w 156"/>
                <a:gd name="T7" fmla="*/ 15 h 137"/>
                <a:gd name="T8" fmla="*/ 104 w 156"/>
                <a:gd name="T9" fmla="*/ 19 h 137"/>
                <a:gd name="T10" fmla="*/ 108 w 156"/>
                <a:gd name="T11" fmla="*/ 22 h 137"/>
                <a:gd name="T12" fmla="*/ 119 w 156"/>
                <a:gd name="T13" fmla="*/ 34 h 137"/>
                <a:gd name="T14" fmla="*/ 123 w 156"/>
                <a:gd name="T15" fmla="*/ 37 h 137"/>
                <a:gd name="T16" fmla="*/ 126 w 156"/>
                <a:gd name="T17" fmla="*/ 41 h 137"/>
                <a:gd name="T18" fmla="*/ 126 w 156"/>
                <a:gd name="T19" fmla="*/ 48 h 137"/>
                <a:gd name="T20" fmla="*/ 134 w 156"/>
                <a:gd name="T21" fmla="*/ 56 h 137"/>
                <a:gd name="T22" fmla="*/ 141 w 156"/>
                <a:gd name="T23" fmla="*/ 56 h 137"/>
                <a:gd name="T24" fmla="*/ 149 w 156"/>
                <a:gd name="T25" fmla="*/ 60 h 137"/>
                <a:gd name="T26" fmla="*/ 152 w 156"/>
                <a:gd name="T27" fmla="*/ 63 h 137"/>
                <a:gd name="T28" fmla="*/ 152 w 156"/>
                <a:gd name="T29" fmla="*/ 67 h 137"/>
                <a:gd name="T30" fmla="*/ 149 w 156"/>
                <a:gd name="T31" fmla="*/ 67 h 137"/>
                <a:gd name="T32" fmla="*/ 145 w 156"/>
                <a:gd name="T33" fmla="*/ 74 h 137"/>
                <a:gd name="T34" fmla="*/ 137 w 156"/>
                <a:gd name="T35" fmla="*/ 74 h 137"/>
                <a:gd name="T36" fmla="*/ 130 w 156"/>
                <a:gd name="T37" fmla="*/ 78 h 137"/>
                <a:gd name="T38" fmla="*/ 126 w 156"/>
                <a:gd name="T39" fmla="*/ 82 h 137"/>
                <a:gd name="T40" fmla="*/ 119 w 156"/>
                <a:gd name="T41" fmla="*/ 85 h 137"/>
                <a:gd name="T42" fmla="*/ 112 w 156"/>
                <a:gd name="T43" fmla="*/ 93 h 137"/>
                <a:gd name="T44" fmla="*/ 112 w 156"/>
                <a:gd name="T45" fmla="*/ 97 h 137"/>
                <a:gd name="T46" fmla="*/ 108 w 156"/>
                <a:gd name="T47" fmla="*/ 100 h 137"/>
                <a:gd name="T48" fmla="*/ 104 w 156"/>
                <a:gd name="T49" fmla="*/ 104 h 137"/>
                <a:gd name="T50" fmla="*/ 97 w 156"/>
                <a:gd name="T51" fmla="*/ 108 h 137"/>
                <a:gd name="T52" fmla="*/ 93 w 156"/>
                <a:gd name="T53" fmla="*/ 115 h 137"/>
                <a:gd name="T54" fmla="*/ 93 w 156"/>
                <a:gd name="T55" fmla="*/ 123 h 137"/>
                <a:gd name="T56" fmla="*/ 86 w 156"/>
                <a:gd name="T57" fmla="*/ 123 h 137"/>
                <a:gd name="T58" fmla="*/ 74 w 156"/>
                <a:gd name="T59" fmla="*/ 123 h 137"/>
                <a:gd name="T60" fmla="*/ 63 w 156"/>
                <a:gd name="T61" fmla="*/ 119 h 137"/>
                <a:gd name="T62" fmla="*/ 56 w 156"/>
                <a:gd name="T63" fmla="*/ 115 h 137"/>
                <a:gd name="T64" fmla="*/ 45 w 156"/>
                <a:gd name="T65" fmla="*/ 126 h 137"/>
                <a:gd name="T66" fmla="*/ 34 w 156"/>
                <a:gd name="T67" fmla="*/ 134 h 137"/>
                <a:gd name="T68" fmla="*/ 26 w 156"/>
                <a:gd name="T69" fmla="*/ 137 h 137"/>
                <a:gd name="T70" fmla="*/ 15 w 156"/>
                <a:gd name="T71" fmla="*/ 137 h 137"/>
                <a:gd name="T72" fmla="*/ 12 w 156"/>
                <a:gd name="T73" fmla="*/ 130 h 137"/>
                <a:gd name="T74" fmla="*/ 8 w 156"/>
                <a:gd name="T75" fmla="*/ 115 h 137"/>
                <a:gd name="T76" fmla="*/ 0 w 156"/>
                <a:gd name="T77" fmla="*/ 111 h 137"/>
                <a:gd name="T78" fmla="*/ 19 w 156"/>
                <a:gd name="T79" fmla="*/ 63 h 137"/>
                <a:gd name="T80" fmla="*/ 49 w 156"/>
                <a:gd name="T81" fmla="*/ 8 h 137"/>
                <a:gd name="T82" fmla="*/ 56 w 156"/>
                <a:gd name="T83" fmla="*/ 4 h 137"/>
                <a:gd name="T84" fmla="*/ 60 w 156"/>
                <a:gd name="T85" fmla="*/ 8 h 137"/>
                <a:gd name="T86" fmla="*/ 60 w 156"/>
                <a:gd name="T87" fmla="*/ 11 h 137"/>
                <a:gd name="T88" fmla="*/ 74 w 156"/>
                <a:gd name="T89" fmla="*/ 0 h 137"/>
                <a:gd name="T90" fmla="*/ 78 w 156"/>
                <a:gd name="T91" fmla="*/ 4 h 137"/>
                <a:gd name="T92" fmla="*/ 89 w 156"/>
                <a:gd name="T93" fmla="*/ 0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56" h="137">
                  <a:moveTo>
                    <a:pt x="89" y="0"/>
                  </a:moveTo>
                  <a:lnTo>
                    <a:pt x="89" y="0"/>
                  </a:lnTo>
                  <a:lnTo>
                    <a:pt x="89" y="0"/>
                  </a:lnTo>
                  <a:lnTo>
                    <a:pt x="89" y="4"/>
                  </a:lnTo>
                  <a:lnTo>
                    <a:pt x="89" y="4"/>
                  </a:lnTo>
                  <a:lnTo>
                    <a:pt x="93" y="4"/>
                  </a:lnTo>
                  <a:lnTo>
                    <a:pt x="93" y="8"/>
                  </a:lnTo>
                  <a:lnTo>
                    <a:pt x="97" y="8"/>
                  </a:lnTo>
                  <a:lnTo>
                    <a:pt x="97" y="11"/>
                  </a:lnTo>
                  <a:lnTo>
                    <a:pt x="97" y="11"/>
                  </a:lnTo>
                  <a:lnTo>
                    <a:pt x="100" y="11"/>
                  </a:lnTo>
                  <a:lnTo>
                    <a:pt x="100" y="15"/>
                  </a:lnTo>
                  <a:lnTo>
                    <a:pt x="100" y="15"/>
                  </a:lnTo>
                  <a:lnTo>
                    <a:pt x="104" y="19"/>
                  </a:lnTo>
                  <a:lnTo>
                    <a:pt x="104" y="19"/>
                  </a:lnTo>
                  <a:lnTo>
                    <a:pt x="104" y="22"/>
                  </a:lnTo>
                  <a:lnTo>
                    <a:pt x="108" y="22"/>
                  </a:lnTo>
                  <a:lnTo>
                    <a:pt x="108" y="22"/>
                  </a:lnTo>
                  <a:lnTo>
                    <a:pt x="112" y="30"/>
                  </a:lnTo>
                  <a:lnTo>
                    <a:pt x="115" y="34"/>
                  </a:lnTo>
                  <a:lnTo>
                    <a:pt x="119" y="34"/>
                  </a:lnTo>
                  <a:lnTo>
                    <a:pt x="119" y="34"/>
                  </a:lnTo>
                  <a:lnTo>
                    <a:pt x="123" y="37"/>
                  </a:lnTo>
                  <a:lnTo>
                    <a:pt x="123" y="37"/>
                  </a:lnTo>
                  <a:lnTo>
                    <a:pt x="123" y="37"/>
                  </a:lnTo>
                  <a:lnTo>
                    <a:pt x="123" y="41"/>
                  </a:lnTo>
                  <a:lnTo>
                    <a:pt x="126" y="41"/>
                  </a:lnTo>
                  <a:lnTo>
                    <a:pt x="126" y="41"/>
                  </a:lnTo>
                  <a:lnTo>
                    <a:pt x="126" y="45"/>
                  </a:lnTo>
                  <a:lnTo>
                    <a:pt x="126" y="48"/>
                  </a:lnTo>
                  <a:lnTo>
                    <a:pt x="126" y="48"/>
                  </a:lnTo>
                  <a:lnTo>
                    <a:pt x="130" y="52"/>
                  </a:lnTo>
                  <a:lnTo>
                    <a:pt x="134" y="56"/>
                  </a:lnTo>
                  <a:lnTo>
                    <a:pt x="134" y="56"/>
                  </a:lnTo>
                  <a:lnTo>
                    <a:pt x="137" y="60"/>
                  </a:lnTo>
                  <a:lnTo>
                    <a:pt x="141" y="56"/>
                  </a:lnTo>
                  <a:lnTo>
                    <a:pt x="145" y="60"/>
                  </a:lnTo>
                  <a:lnTo>
                    <a:pt x="145" y="60"/>
                  </a:lnTo>
                  <a:lnTo>
                    <a:pt x="149" y="60"/>
                  </a:lnTo>
                  <a:lnTo>
                    <a:pt x="152" y="60"/>
                  </a:lnTo>
                  <a:lnTo>
                    <a:pt x="152" y="63"/>
                  </a:lnTo>
                  <a:lnTo>
                    <a:pt x="152" y="63"/>
                  </a:lnTo>
                  <a:lnTo>
                    <a:pt x="152" y="63"/>
                  </a:lnTo>
                  <a:lnTo>
                    <a:pt x="156" y="67"/>
                  </a:lnTo>
                  <a:lnTo>
                    <a:pt x="152" y="67"/>
                  </a:lnTo>
                  <a:lnTo>
                    <a:pt x="152" y="67"/>
                  </a:lnTo>
                  <a:lnTo>
                    <a:pt x="149" y="67"/>
                  </a:lnTo>
                  <a:lnTo>
                    <a:pt x="149" y="67"/>
                  </a:lnTo>
                  <a:lnTo>
                    <a:pt x="149" y="71"/>
                  </a:lnTo>
                  <a:lnTo>
                    <a:pt x="145" y="71"/>
                  </a:lnTo>
                  <a:lnTo>
                    <a:pt x="145" y="74"/>
                  </a:lnTo>
                  <a:lnTo>
                    <a:pt x="141" y="74"/>
                  </a:lnTo>
                  <a:lnTo>
                    <a:pt x="137" y="74"/>
                  </a:lnTo>
                  <a:lnTo>
                    <a:pt x="137" y="74"/>
                  </a:lnTo>
                  <a:lnTo>
                    <a:pt x="137" y="74"/>
                  </a:lnTo>
                  <a:lnTo>
                    <a:pt x="134" y="74"/>
                  </a:lnTo>
                  <a:lnTo>
                    <a:pt x="130" y="78"/>
                  </a:lnTo>
                  <a:lnTo>
                    <a:pt x="126" y="78"/>
                  </a:lnTo>
                  <a:lnTo>
                    <a:pt x="126" y="82"/>
                  </a:lnTo>
                  <a:lnTo>
                    <a:pt x="126" y="82"/>
                  </a:lnTo>
                  <a:lnTo>
                    <a:pt x="123" y="82"/>
                  </a:lnTo>
                  <a:lnTo>
                    <a:pt x="123" y="85"/>
                  </a:lnTo>
                  <a:lnTo>
                    <a:pt x="119" y="85"/>
                  </a:lnTo>
                  <a:lnTo>
                    <a:pt x="119" y="85"/>
                  </a:lnTo>
                  <a:lnTo>
                    <a:pt x="112" y="89"/>
                  </a:lnTo>
                  <a:lnTo>
                    <a:pt x="112" y="93"/>
                  </a:lnTo>
                  <a:lnTo>
                    <a:pt x="115" y="97"/>
                  </a:lnTo>
                  <a:lnTo>
                    <a:pt x="115" y="97"/>
                  </a:lnTo>
                  <a:lnTo>
                    <a:pt x="112" y="97"/>
                  </a:lnTo>
                  <a:lnTo>
                    <a:pt x="112" y="100"/>
                  </a:lnTo>
                  <a:lnTo>
                    <a:pt x="108" y="100"/>
                  </a:lnTo>
                  <a:lnTo>
                    <a:pt x="108" y="100"/>
                  </a:lnTo>
                  <a:lnTo>
                    <a:pt x="104" y="104"/>
                  </a:lnTo>
                  <a:lnTo>
                    <a:pt x="104" y="104"/>
                  </a:lnTo>
                  <a:lnTo>
                    <a:pt x="104" y="104"/>
                  </a:lnTo>
                  <a:lnTo>
                    <a:pt x="100" y="108"/>
                  </a:lnTo>
                  <a:lnTo>
                    <a:pt x="100" y="108"/>
                  </a:lnTo>
                  <a:lnTo>
                    <a:pt x="97" y="108"/>
                  </a:lnTo>
                  <a:lnTo>
                    <a:pt x="93" y="111"/>
                  </a:lnTo>
                  <a:lnTo>
                    <a:pt x="93" y="115"/>
                  </a:lnTo>
                  <a:lnTo>
                    <a:pt x="93" y="115"/>
                  </a:lnTo>
                  <a:lnTo>
                    <a:pt x="93" y="119"/>
                  </a:lnTo>
                  <a:lnTo>
                    <a:pt x="93" y="119"/>
                  </a:lnTo>
                  <a:lnTo>
                    <a:pt x="93" y="123"/>
                  </a:lnTo>
                  <a:lnTo>
                    <a:pt x="89" y="123"/>
                  </a:lnTo>
                  <a:lnTo>
                    <a:pt x="86" y="123"/>
                  </a:lnTo>
                  <a:lnTo>
                    <a:pt x="86" y="123"/>
                  </a:lnTo>
                  <a:lnTo>
                    <a:pt x="82" y="123"/>
                  </a:lnTo>
                  <a:lnTo>
                    <a:pt x="78" y="123"/>
                  </a:lnTo>
                  <a:lnTo>
                    <a:pt x="74" y="123"/>
                  </a:lnTo>
                  <a:lnTo>
                    <a:pt x="74" y="123"/>
                  </a:lnTo>
                  <a:lnTo>
                    <a:pt x="71" y="123"/>
                  </a:lnTo>
                  <a:lnTo>
                    <a:pt x="63" y="119"/>
                  </a:lnTo>
                  <a:lnTo>
                    <a:pt x="63" y="119"/>
                  </a:lnTo>
                  <a:lnTo>
                    <a:pt x="60" y="115"/>
                  </a:lnTo>
                  <a:lnTo>
                    <a:pt x="56" y="115"/>
                  </a:lnTo>
                  <a:lnTo>
                    <a:pt x="52" y="115"/>
                  </a:lnTo>
                  <a:lnTo>
                    <a:pt x="49" y="119"/>
                  </a:lnTo>
                  <a:lnTo>
                    <a:pt x="45" y="126"/>
                  </a:lnTo>
                  <a:lnTo>
                    <a:pt x="41" y="130"/>
                  </a:lnTo>
                  <a:lnTo>
                    <a:pt x="37" y="130"/>
                  </a:lnTo>
                  <a:lnTo>
                    <a:pt x="34" y="134"/>
                  </a:lnTo>
                  <a:lnTo>
                    <a:pt x="30" y="134"/>
                  </a:lnTo>
                  <a:lnTo>
                    <a:pt x="26" y="137"/>
                  </a:lnTo>
                  <a:lnTo>
                    <a:pt x="26" y="137"/>
                  </a:lnTo>
                  <a:lnTo>
                    <a:pt x="23" y="137"/>
                  </a:lnTo>
                  <a:lnTo>
                    <a:pt x="19" y="137"/>
                  </a:lnTo>
                  <a:lnTo>
                    <a:pt x="15" y="137"/>
                  </a:lnTo>
                  <a:lnTo>
                    <a:pt x="12" y="137"/>
                  </a:lnTo>
                  <a:lnTo>
                    <a:pt x="12" y="134"/>
                  </a:lnTo>
                  <a:lnTo>
                    <a:pt x="12" y="130"/>
                  </a:lnTo>
                  <a:lnTo>
                    <a:pt x="12" y="126"/>
                  </a:lnTo>
                  <a:lnTo>
                    <a:pt x="8" y="119"/>
                  </a:lnTo>
                  <a:lnTo>
                    <a:pt x="8" y="115"/>
                  </a:lnTo>
                  <a:lnTo>
                    <a:pt x="0" y="111"/>
                  </a:lnTo>
                  <a:lnTo>
                    <a:pt x="0" y="111"/>
                  </a:lnTo>
                  <a:lnTo>
                    <a:pt x="0" y="111"/>
                  </a:lnTo>
                  <a:lnTo>
                    <a:pt x="0" y="108"/>
                  </a:lnTo>
                  <a:lnTo>
                    <a:pt x="4" y="63"/>
                  </a:lnTo>
                  <a:lnTo>
                    <a:pt x="19" y="63"/>
                  </a:lnTo>
                  <a:lnTo>
                    <a:pt x="23" y="8"/>
                  </a:lnTo>
                  <a:lnTo>
                    <a:pt x="34" y="8"/>
                  </a:lnTo>
                  <a:lnTo>
                    <a:pt x="49" y="8"/>
                  </a:lnTo>
                  <a:lnTo>
                    <a:pt x="56" y="4"/>
                  </a:lnTo>
                  <a:lnTo>
                    <a:pt x="56" y="4"/>
                  </a:lnTo>
                  <a:lnTo>
                    <a:pt x="56" y="4"/>
                  </a:lnTo>
                  <a:lnTo>
                    <a:pt x="60" y="4"/>
                  </a:lnTo>
                  <a:lnTo>
                    <a:pt x="60" y="8"/>
                  </a:lnTo>
                  <a:lnTo>
                    <a:pt x="60" y="8"/>
                  </a:lnTo>
                  <a:lnTo>
                    <a:pt x="60" y="8"/>
                  </a:lnTo>
                  <a:lnTo>
                    <a:pt x="60" y="11"/>
                  </a:lnTo>
                  <a:lnTo>
                    <a:pt x="60" y="11"/>
                  </a:lnTo>
                  <a:lnTo>
                    <a:pt x="67" y="8"/>
                  </a:lnTo>
                  <a:lnTo>
                    <a:pt x="71" y="4"/>
                  </a:lnTo>
                  <a:lnTo>
                    <a:pt x="74" y="0"/>
                  </a:lnTo>
                  <a:lnTo>
                    <a:pt x="74" y="0"/>
                  </a:lnTo>
                  <a:lnTo>
                    <a:pt x="78" y="4"/>
                  </a:lnTo>
                  <a:lnTo>
                    <a:pt x="78" y="4"/>
                  </a:lnTo>
                  <a:lnTo>
                    <a:pt x="82" y="0"/>
                  </a:lnTo>
                  <a:lnTo>
                    <a:pt x="86" y="0"/>
                  </a:lnTo>
                  <a:lnTo>
                    <a:pt x="89" y="0"/>
                  </a:lnTo>
                  <a:lnTo>
                    <a:pt x="89" y="0"/>
                  </a:lnTo>
                  <a:lnTo>
                    <a:pt x="89"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9" name="Freeform 147"/>
            <p:cNvSpPr/>
            <p:nvPr/>
          </p:nvSpPr>
          <p:spPr bwMode="auto">
            <a:xfrm>
              <a:off x="5297666" y="4728788"/>
              <a:ext cx="397687" cy="331687"/>
            </a:xfrm>
            <a:custGeom>
              <a:avLst/>
              <a:gdLst>
                <a:gd name="T0" fmla="*/ 137 w 222"/>
                <a:gd name="T1" fmla="*/ 78 h 190"/>
                <a:gd name="T2" fmla="*/ 167 w 222"/>
                <a:gd name="T3" fmla="*/ 23 h 190"/>
                <a:gd name="T4" fmla="*/ 189 w 222"/>
                <a:gd name="T5" fmla="*/ 19 h 190"/>
                <a:gd name="T6" fmla="*/ 193 w 222"/>
                <a:gd name="T7" fmla="*/ 23 h 190"/>
                <a:gd name="T8" fmla="*/ 193 w 222"/>
                <a:gd name="T9" fmla="*/ 26 h 190"/>
                <a:gd name="T10" fmla="*/ 204 w 222"/>
                <a:gd name="T11" fmla="*/ 19 h 190"/>
                <a:gd name="T12" fmla="*/ 211 w 222"/>
                <a:gd name="T13" fmla="*/ 19 h 190"/>
                <a:gd name="T14" fmla="*/ 219 w 222"/>
                <a:gd name="T15" fmla="*/ 15 h 190"/>
                <a:gd name="T16" fmla="*/ 219 w 222"/>
                <a:gd name="T17" fmla="*/ 11 h 190"/>
                <a:gd name="T18" fmla="*/ 215 w 222"/>
                <a:gd name="T19" fmla="*/ 8 h 190"/>
                <a:gd name="T20" fmla="*/ 211 w 222"/>
                <a:gd name="T21" fmla="*/ 11 h 190"/>
                <a:gd name="T22" fmla="*/ 167 w 222"/>
                <a:gd name="T23" fmla="*/ 19 h 190"/>
                <a:gd name="T24" fmla="*/ 163 w 222"/>
                <a:gd name="T25" fmla="*/ 19 h 190"/>
                <a:gd name="T26" fmla="*/ 159 w 222"/>
                <a:gd name="T27" fmla="*/ 15 h 190"/>
                <a:gd name="T28" fmla="*/ 156 w 222"/>
                <a:gd name="T29" fmla="*/ 15 h 190"/>
                <a:gd name="T30" fmla="*/ 148 w 222"/>
                <a:gd name="T31" fmla="*/ 19 h 190"/>
                <a:gd name="T32" fmla="*/ 141 w 222"/>
                <a:gd name="T33" fmla="*/ 15 h 190"/>
                <a:gd name="T34" fmla="*/ 137 w 222"/>
                <a:gd name="T35" fmla="*/ 15 h 190"/>
                <a:gd name="T36" fmla="*/ 130 w 222"/>
                <a:gd name="T37" fmla="*/ 15 h 190"/>
                <a:gd name="T38" fmla="*/ 122 w 222"/>
                <a:gd name="T39" fmla="*/ 15 h 190"/>
                <a:gd name="T40" fmla="*/ 115 w 222"/>
                <a:gd name="T41" fmla="*/ 11 h 190"/>
                <a:gd name="T42" fmla="*/ 111 w 222"/>
                <a:gd name="T43" fmla="*/ 8 h 190"/>
                <a:gd name="T44" fmla="*/ 48 w 222"/>
                <a:gd name="T45" fmla="*/ 8 h 190"/>
                <a:gd name="T46" fmla="*/ 41 w 222"/>
                <a:gd name="T47" fmla="*/ 8 h 190"/>
                <a:gd name="T48" fmla="*/ 33 w 222"/>
                <a:gd name="T49" fmla="*/ 4 h 190"/>
                <a:gd name="T50" fmla="*/ 30 w 222"/>
                <a:gd name="T51" fmla="*/ 0 h 190"/>
                <a:gd name="T52" fmla="*/ 26 w 222"/>
                <a:gd name="T53" fmla="*/ 0 h 190"/>
                <a:gd name="T54" fmla="*/ 22 w 222"/>
                <a:gd name="T55" fmla="*/ 0 h 190"/>
                <a:gd name="T56" fmla="*/ 15 w 222"/>
                <a:gd name="T57" fmla="*/ 8 h 190"/>
                <a:gd name="T58" fmla="*/ 8 w 222"/>
                <a:gd name="T59" fmla="*/ 4 h 190"/>
                <a:gd name="T60" fmla="*/ 4 w 222"/>
                <a:gd name="T61" fmla="*/ 8 h 190"/>
                <a:gd name="T62" fmla="*/ 4 w 222"/>
                <a:gd name="T63" fmla="*/ 19 h 190"/>
                <a:gd name="T64" fmla="*/ 26 w 222"/>
                <a:gd name="T65" fmla="*/ 52 h 190"/>
                <a:gd name="T66" fmla="*/ 33 w 222"/>
                <a:gd name="T67" fmla="*/ 75 h 190"/>
                <a:gd name="T68" fmla="*/ 41 w 222"/>
                <a:gd name="T69" fmla="*/ 93 h 190"/>
                <a:gd name="T70" fmla="*/ 48 w 222"/>
                <a:gd name="T71" fmla="*/ 123 h 190"/>
                <a:gd name="T72" fmla="*/ 48 w 222"/>
                <a:gd name="T73" fmla="*/ 134 h 190"/>
                <a:gd name="T74" fmla="*/ 52 w 222"/>
                <a:gd name="T75" fmla="*/ 145 h 190"/>
                <a:gd name="T76" fmla="*/ 52 w 222"/>
                <a:gd name="T77" fmla="*/ 152 h 190"/>
                <a:gd name="T78" fmla="*/ 59 w 222"/>
                <a:gd name="T79" fmla="*/ 167 h 190"/>
                <a:gd name="T80" fmla="*/ 67 w 222"/>
                <a:gd name="T81" fmla="*/ 178 h 190"/>
                <a:gd name="T82" fmla="*/ 78 w 222"/>
                <a:gd name="T83" fmla="*/ 178 h 190"/>
                <a:gd name="T84" fmla="*/ 82 w 222"/>
                <a:gd name="T85" fmla="*/ 175 h 190"/>
                <a:gd name="T86" fmla="*/ 89 w 222"/>
                <a:gd name="T87" fmla="*/ 175 h 190"/>
                <a:gd name="T88" fmla="*/ 96 w 222"/>
                <a:gd name="T89" fmla="*/ 186 h 190"/>
                <a:gd name="T90" fmla="*/ 104 w 222"/>
                <a:gd name="T91" fmla="*/ 186 h 190"/>
                <a:gd name="T92" fmla="*/ 111 w 222"/>
                <a:gd name="T93" fmla="*/ 186 h 190"/>
                <a:gd name="T94" fmla="*/ 115 w 222"/>
                <a:gd name="T95" fmla="*/ 190 h 190"/>
                <a:gd name="T96" fmla="*/ 119 w 222"/>
                <a:gd name="T97" fmla="*/ 182 h 190"/>
                <a:gd name="T98" fmla="*/ 130 w 222"/>
                <a:gd name="T99" fmla="*/ 178 h 190"/>
                <a:gd name="T100" fmla="*/ 133 w 222"/>
                <a:gd name="T101" fmla="*/ 126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22" h="190">
                  <a:moveTo>
                    <a:pt x="133" y="126"/>
                  </a:moveTo>
                  <a:lnTo>
                    <a:pt x="133" y="123"/>
                  </a:lnTo>
                  <a:lnTo>
                    <a:pt x="137" y="78"/>
                  </a:lnTo>
                  <a:lnTo>
                    <a:pt x="152" y="78"/>
                  </a:lnTo>
                  <a:lnTo>
                    <a:pt x="156" y="23"/>
                  </a:lnTo>
                  <a:lnTo>
                    <a:pt x="167" y="23"/>
                  </a:lnTo>
                  <a:lnTo>
                    <a:pt x="182" y="23"/>
                  </a:lnTo>
                  <a:lnTo>
                    <a:pt x="189" y="19"/>
                  </a:lnTo>
                  <a:lnTo>
                    <a:pt x="189" y="19"/>
                  </a:lnTo>
                  <a:lnTo>
                    <a:pt x="189" y="19"/>
                  </a:lnTo>
                  <a:lnTo>
                    <a:pt x="193" y="19"/>
                  </a:lnTo>
                  <a:lnTo>
                    <a:pt x="193" y="23"/>
                  </a:lnTo>
                  <a:lnTo>
                    <a:pt x="193" y="23"/>
                  </a:lnTo>
                  <a:lnTo>
                    <a:pt x="193" y="23"/>
                  </a:lnTo>
                  <a:lnTo>
                    <a:pt x="193" y="26"/>
                  </a:lnTo>
                  <a:lnTo>
                    <a:pt x="193" y="26"/>
                  </a:lnTo>
                  <a:lnTo>
                    <a:pt x="200" y="23"/>
                  </a:lnTo>
                  <a:lnTo>
                    <a:pt x="204" y="19"/>
                  </a:lnTo>
                  <a:lnTo>
                    <a:pt x="207" y="15"/>
                  </a:lnTo>
                  <a:lnTo>
                    <a:pt x="207" y="15"/>
                  </a:lnTo>
                  <a:lnTo>
                    <a:pt x="211" y="19"/>
                  </a:lnTo>
                  <a:lnTo>
                    <a:pt x="211" y="19"/>
                  </a:lnTo>
                  <a:lnTo>
                    <a:pt x="215" y="15"/>
                  </a:lnTo>
                  <a:lnTo>
                    <a:pt x="219" y="15"/>
                  </a:lnTo>
                  <a:lnTo>
                    <a:pt x="222" y="15"/>
                  </a:lnTo>
                  <a:lnTo>
                    <a:pt x="222" y="11"/>
                  </a:lnTo>
                  <a:lnTo>
                    <a:pt x="219" y="11"/>
                  </a:lnTo>
                  <a:lnTo>
                    <a:pt x="219" y="11"/>
                  </a:lnTo>
                  <a:lnTo>
                    <a:pt x="219" y="11"/>
                  </a:lnTo>
                  <a:lnTo>
                    <a:pt x="215" y="8"/>
                  </a:lnTo>
                  <a:lnTo>
                    <a:pt x="215" y="8"/>
                  </a:lnTo>
                  <a:lnTo>
                    <a:pt x="215" y="8"/>
                  </a:lnTo>
                  <a:lnTo>
                    <a:pt x="211" y="11"/>
                  </a:lnTo>
                  <a:lnTo>
                    <a:pt x="207" y="8"/>
                  </a:lnTo>
                  <a:lnTo>
                    <a:pt x="167" y="19"/>
                  </a:lnTo>
                  <a:lnTo>
                    <a:pt x="167" y="19"/>
                  </a:lnTo>
                  <a:lnTo>
                    <a:pt x="167" y="19"/>
                  </a:lnTo>
                  <a:lnTo>
                    <a:pt x="163" y="19"/>
                  </a:lnTo>
                  <a:lnTo>
                    <a:pt x="163" y="19"/>
                  </a:lnTo>
                  <a:lnTo>
                    <a:pt x="163" y="19"/>
                  </a:lnTo>
                  <a:lnTo>
                    <a:pt x="159" y="15"/>
                  </a:lnTo>
                  <a:lnTo>
                    <a:pt x="159" y="15"/>
                  </a:lnTo>
                  <a:lnTo>
                    <a:pt x="159" y="15"/>
                  </a:lnTo>
                  <a:lnTo>
                    <a:pt x="156" y="15"/>
                  </a:lnTo>
                  <a:lnTo>
                    <a:pt x="156" y="15"/>
                  </a:lnTo>
                  <a:lnTo>
                    <a:pt x="156" y="19"/>
                  </a:lnTo>
                  <a:lnTo>
                    <a:pt x="152" y="19"/>
                  </a:lnTo>
                  <a:lnTo>
                    <a:pt x="148" y="19"/>
                  </a:lnTo>
                  <a:lnTo>
                    <a:pt x="148" y="15"/>
                  </a:lnTo>
                  <a:lnTo>
                    <a:pt x="145" y="15"/>
                  </a:lnTo>
                  <a:lnTo>
                    <a:pt x="141" y="15"/>
                  </a:lnTo>
                  <a:lnTo>
                    <a:pt x="141" y="11"/>
                  </a:lnTo>
                  <a:lnTo>
                    <a:pt x="141" y="15"/>
                  </a:lnTo>
                  <a:lnTo>
                    <a:pt x="137" y="15"/>
                  </a:lnTo>
                  <a:lnTo>
                    <a:pt x="133" y="15"/>
                  </a:lnTo>
                  <a:lnTo>
                    <a:pt x="130" y="15"/>
                  </a:lnTo>
                  <a:lnTo>
                    <a:pt x="130" y="15"/>
                  </a:lnTo>
                  <a:lnTo>
                    <a:pt x="126" y="15"/>
                  </a:lnTo>
                  <a:lnTo>
                    <a:pt x="126" y="15"/>
                  </a:lnTo>
                  <a:lnTo>
                    <a:pt x="122" y="15"/>
                  </a:lnTo>
                  <a:lnTo>
                    <a:pt x="122" y="15"/>
                  </a:lnTo>
                  <a:lnTo>
                    <a:pt x="119" y="11"/>
                  </a:lnTo>
                  <a:lnTo>
                    <a:pt x="115" y="11"/>
                  </a:lnTo>
                  <a:lnTo>
                    <a:pt x="115" y="11"/>
                  </a:lnTo>
                  <a:lnTo>
                    <a:pt x="111" y="8"/>
                  </a:lnTo>
                  <a:lnTo>
                    <a:pt x="111" y="8"/>
                  </a:lnTo>
                  <a:lnTo>
                    <a:pt x="48" y="8"/>
                  </a:lnTo>
                  <a:lnTo>
                    <a:pt x="48" y="8"/>
                  </a:lnTo>
                  <a:lnTo>
                    <a:pt x="48" y="8"/>
                  </a:lnTo>
                  <a:lnTo>
                    <a:pt x="45" y="8"/>
                  </a:lnTo>
                  <a:lnTo>
                    <a:pt x="45" y="8"/>
                  </a:lnTo>
                  <a:lnTo>
                    <a:pt x="41" y="8"/>
                  </a:lnTo>
                  <a:lnTo>
                    <a:pt x="37" y="8"/>
                  </a:lnTo>
                  <a:lnTo>
                    <a:pt x="33" y="4"/>
                  </a:lnTo>
                  <a:lnTo>
                    <a:pt x="33" y="4"/>
                  </a:lnTo>
                  <a:lnTo>
                    <a:pt x="33" y="4"/>
                  </a:lnTo>
                  <a:lnTo>
                    <a:pt x="30" y="4"/>
                  </a:lnTo>
                  <a:lnTo>
                    <a:pt x="30" y="0"/>
                  </a:lnTo>
                  <a:lnTo>
                    <a:pt x="30" y="0"/>
                  </a:lnTo>
                  <a:lnTo>
                    <a:pt x="26" y="0"/>
                  </a:lnTo>
                  <a:lnTo>
                    <a:pt x="26" y="0"/>
                  </a:lnTo>
                  <a:lnTo>
                    <a:pt x="26" y="0"/>
                  </a:lnTo>
                  <a:lnTo>
                    <a:pt x="22" y="0"/>
                  </a:lnTo>
                  <a:lnTo>
                    <a:pt x="22" y="0"/>
                  </a:lnTo>
                  <a:lnTo>
                    <a:pt x="15" y="4"/>
                  </a:lnTo>
                  <a:lnTo>
                    <a:pt x="15" y="4"/>
                  </a:lnTo>
                  <a:lnTo>
                    <a:pt x="15" y="8"/>
                  </a:lnTo>
                  <a:lnTo>
                    <a:pt x="11" y="4"/>
                  </a:lnTo>
                  <a:lnTo>
                    <a:pt x="8" y="4"/>
                  </a:lnTo>
                  <a:lnTo>
                    <a:pt x="8" y="4"/>
                  </a:lnTo>
                  <a:lnTo>
                    <a:pt x="8" y="8"/>
                  </a:lnTo>
                  <a:lnTo>
                    <a:pt x="4" y="8"/>
                  </a:lnTo>
                  <a:lnTo>
                    <a:pt x="4" y="8"/>
                  </a:lnTo>
                  <a:lnTo>
                    <a:pt x="0" y="8"/>
                  </a:lnTo>
                  <a:lnTo>
                    <a:pt x="0" y="8"/>
                  </a:lnTo>
                  <a:lnTo>
                    <a:pt x="4" y="19"/>
                  </a:lnTo>
                  <a:lnTo>
                    <a:pt x="11" y="30"/>
                  </a:lnTo>
                  <a:lnTo>
                    <a:pt x="19" y="37"/>
                  </a:lnTo>
                  <a:lnTo>
                    <a:pt x="26" y="52"/>
                  </a:lnTo>
                  <a:lnTo>
                    <a:pt x="26" y="60"/>
                  </a:lnTo>
                  <a:lnTo>
                    <a:pt x="33" y="71"/>
                  </a:lnTo>
                  <a:lnTo>
                    <a:pt x="33" y="75"/>
                  </a:lnTo>
                  <a:lnTo>
                    <a:pt x="45" y="86"/>
                  </a:lnTo>
                  <a:lnTo>
                    <a:pt x="45" y="93"/>
                  </a:lnTo>
                  <a:lnTo>
                    <a:pt x="41" y="93"/>
                  </a:lnTo>
                  <a:lnTo>
                    <a:pt x="45" y="100"/>
                  </a:lnTo>
                  <a:lnTo>
                    <a:pt x="45" y="112"/>
                  </a:lnTo>
                  <a:lnTo>
                    <a:pt x="48" y="123"/>
                  </a:lnTo>
                  <a:lnTo>
                    <a:pt x="48" y="130"/>
                  </a:lnTo>
                  <a:lnTo>
                    <a:pt x="52" y="134"/>
                  </a:lnTo>
                  <a:lnTo>
                    <a:pt x="48" y="134"/>
                  </a:lnTo>
                  <a:lnTo>
                    <a:pt x="52" y="138"/>
                  </a:lnTo>
                  <a:lnTo>
                    <a:pt x="52" y="145"/>
                  </a:lnTo>
                  <a:lnTo>
                    <a:pt x="52" y="145"/>
                  </a:lnTo>
                  <a:lnTo>
                    <a:pt x="56" y="149"/>
                  </a:lnTo>
                  <a:lnTo>
                    <a:pt x="52" y="149"/>
                  </a:lnTo>
                  <a:lnTo>
                    <a:pt x="52" y="152"/>
                  </a:lnTo>
                  <a:lnTo>
                    <a:pt x="56" y="156"/>
                  </a:lnTo>
                  <a:lnTo>
                    <a:pt x="56" y="164"/>
                  </a:lnTo>
                  <a:lnTo>
                    <a:pt x="59" y="167"/>
                  </a:lnTo>
                  <a:lnTo>
                    <a:pt x="63" y="171"/>
                  </a:lnTo>
                  <a:lnTo>
                    <a:pt x="67" y="175"/>
                  </a:lnTo>
                  <a:lnTo>
                    <a:pt x="67" y="178"/>
                  </a:lnTo>
                  <a:lnTo>
                    <a:pt x="74" y="182"/>
                  </a:lnTo>
                  <a:lnTo>
                    <a:pt x="78" y="182"/>
                  </a:lnTo>
                  <a:lnTo>
                    <a:pt x="78" y="178"/>
                  </a:lnTo>
                  <a:lnTo>
                    <a:pt x="78" y="178"/>
                  </a:lnTo>
                  <a:lnTo>
                    <a:pt x="78" y="178"/>
                  </a:lnTo>
                  <a:lnTo>
                    <a:pt x="82" y="175"/>
                  </a:lnTo>
                  <a:lnTo>
                    <a:pt x="85" y="175"/>
                  </a:lnTo>
                  <a:lnTo>
                    <a:pt x="85" y="175"/>
                  </a:lnTo>
                  <a:lnTo>
                    <a:pt x="89" y="175"/>
                  </a:lnTo>
                  <a:lnTo>
                    <a:pt x="89" y="178"/>
                  </a:lnTo>
                  <a:lnTo>
                    <a:pt x="89" y="186"/>
                  </a:lnTo>
                  <a:lnTo>
                    <a:pt x="96" y="186"/>
                  </a:lnTo>
                  <a:lnTo>
                    <a:pt x="100" y="186"/>
                  </a:lnTo>
                  <a:lnTo>
                    <a:pt x="100" y="186"/>
                  </a:lnTo>
                  <a:lnTo>
                    <a:pt x="104" y="186"/>
                  </a:lnTo>
                  <a:lnTo>
                    <a:pt x="108" y="186"/>
                  </a:lnTo>
                  <a:lnTo>
                    <a:pt x="108" y="186"/>
                  </a:lnTo>
                  <a:lnTo>
                    <a:pt x="111" y="186"/>
                  </a:lnTo>
                  <a:lnTo>
                    <a:pt x="111" y="190"/>
                  </a:lnTo>
                  <a:lnTo>
                    <a:pt x="115" y="190"/>
                  </a:lnTo>
                  <a:lnTo>
                    <a:pt x="115" y="190"/>
                  </a:lnTo>
                  <a:lnTo>
                    <a:pt x="115" y="186"/>
                  </a:lnTo>
                  <a:lnTo>
                    <a:pt x="119" y="182"/>
                  </a:lnTo>
                  <a:lnTo>
                    <a:pt x="119" y="182"/>
                  </a:lnTo>
                  <a:lnTo>
                    <a:pt x="122" y="182"/>
                  </a:lnTo>
                  <a:lnTo>
                    <a:pt x="126" y="178"/>
                  </a:lnTo>
                  <a:lnTo>
                    <a:pt x="130" y="178"/>
                  </a:lnTo>
                  <a:lnTo>
                    <a:pt x="133" y="178"/>
                  </a:lnTo>
                  <a:lnTo>
                    <a:pt x="133" y="126"/>
                  </a:lnTo>
                  <a:lnTo>
                    <a:pt x="133" y="1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0" name="Freeform 148"/>
            <p:cNvSpPr/>
            <p:nvPr/>
          </p:nvSpPr>
          <p:spPr bwMode="auto">
            <a:xfrm>
              <a:off x="6578505" y="4838766"/>
              <a:ext cx="19705" cy="13966"/>
            </a:xfrm>
            <a:custGeom>
              <a:avLst/>
              <a:gdLst>
                <a:gd name="T0" fmla="*/ 0 w 11"/>
                <a:gd name="T1" fmla="*/ 0 h 8"/>
                <a:gd name="T2" fmla="*/ 0 w 11"/>
                <a:gd name="T3" fmla="*/ 4 h 8"/>
                <a:gd name="T4" fmla="*/ 3 w 11"/>
                <a:gd name="T5" fmla="*/ 8 h 8"/>
                <a:gd name="T6" fmla="*/ 3 w 11"/>
                <a:gd name="T7" fmla="*/ 8 h 8"/>
                <a:gd name="T8" fmla="*/ 11 w 11"/>
                <a:gd name="T9" fmla="*/ 4 h 8"/>
                <a:gd name="T10" fmla="*/ 7 w 11"/>
                <a:gd name="T11" fmla="*/ 4 h 8"/>
                <a:gd name="T12" fmla="*/ 7 w 11"/>
                <a:gd name="T13" fmla="*/ 0 h 8"/>
                <a:gd name="T14" fmla="*/ 3 w 11"/>
                <a:gd name="T15" fmla="*/ 0 h 8"/>
                <a:gd name="T16" fmla="*/ 0 w 11"/>
                <a:gd name="T17" fmla="*/ 0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 h="8">
                  <a:moveTo>
                    <a:pt x="0" y="0"/>
                  </a:moveTo>
                  <a:lnTo>
                    <a:pt x="0" y="4"/>
                  </a:lnTo>
                  <a:lnTo>
                    <a:pt x="3" y="8"/>
                  </a:lnTo>
                  <a:lnTo>
                    <a:pt x="3" y="8"/>
                  </a:lnTo>
                  <a:lnTo>
                    <a:pt x="11" y="4"/>
                  </a:lnTo>
                  <a:lnTo>
                    <a:pt x="7" y="4"/>
                  </a:lnTo>
                  <a:lnTo>
                    <a:pt x="7" y="0"/>
                  </a:lnTo>
                  <a:lnTo>
                    <a:pt x="3" y="0"/>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1" name="Freeform 149"/>
            <p:cNvSpPr>
              <a:spLocks noEditPoints="1"/>
            </p:cNvSpPr>
            <p:nvPr/>
          </p:nvSpPr>
          <p:spPr bwMode="auto">
            <a:xfrm>
              <a:off x="6213062" y="4599605"/>
              <a:ext cx="225714" cy="370093"/>
            </a:xfrm>
            <a:custGeom>
              <a:avLst/>
              <a:gdLst>
                <a:gd name="T0" fmla="*/ 37 w 126"/>
                <a:gd name="T1" fmla="*/ 208 h 212"/>
                <a:gd name="T2" fmla="*/ 59 w 126"/>
                <a:gd name="T3" fmla="*/ 204 h 212"/>
                <a:gd name="T4" fmla="*/ 67 w 126"/>
                <a:gd name="T5" fmla="*/ 193 h 212"/>
                <a:gd name="T6" fmla="*/ 70 w 126"/>
                <a:gd name="T7" fmla="*/ 182 h 212"/>
                <a:gd name="T8" fmla="*/ 74 w 126"/>
                <a:gd name="T9" fmla="*/ 174 h 212"/>
                <a:gd name="T10" fmla="*/ 85 w 126"/>
                <a:gd name="T11" fmla="*/ 152 h 212"/>
                <a:gd name="T12" fmla="*/ 96 w 126"/>
                <a:gd name="T13" fmla="*/ 123 h 212"/>
                <a:gd name="T14" fmla="*/ 104 w 126"/>
                <a:gd name="T15" fmla="*/ 104 h 212"/>
                <a:gd name="T16" fmla="*/ 111 w 126"/>
                <a:gd name="T17" fmla="*/ 85 h 212"/>
                <a:gd name="T18" fmla="*/ 111 w 126"/>
                <a:gd name="T19" fmla="*/ 71 h 212"/>
                <a:gd name="T20" fmla="*/ 115 w 126"/>
                <a:gd name="T21" fmla="*/ 63 h 212"/>
                <a:gd name="T22" fmla="*/ 115 w 126"/>
                <a:gd name="T23" fmla="*/ 52 h 212"/>
                <a:gd name="T24" fmla="*/ 122 w 126"/>
                <a:gd name="T25" fmla="*/ 59 h 212"/>
                <a:gd name="T26" fmla="*/ 126 w 126"/>
                <a:gd name="T27" fmla="*/ 52 h 212"/>
                <a:gd name="T28" fmla="*/ 122 w 126"/>
                <a:gd name="T29" fmla="*/ 41 h 212"/>
                <a:gd name="T30" fmla="*/ 122 w 126"/>
                <a:gd name="T31" fmla="*/ 34 h 212"/>
                <a:gd name="T32" fmla="*/ 119 w 126"/>
                <a:gd name="T33" fmla="*/ 11 h 212"/>
                <a:gd name="T34" fmla="*/ 111 w 126"/>
                <a:gd name="T35" fmla="*/ 8 h 212"/>
                <a:gd name="T36" fmla="*/ 107 w 126"/>
                <a:gd name="T37" fmla="*/ 4 h 212"/>
                <a:gd name="T38" fmla="*/ 104 w 126"/>
                <a:gd name="T39" fmla="*/ 8 h 212"/>
                <a:gd name="T40" fmla="*/ 104 w 126"/>
                <a:gd name="T41" fmla="*/ 15 h 212"/>
                <a:gd name="T42" fmla="*/ 96 w 126"/>
                <a:gd name="T43" fmla="*/ 26 h 212"/>
                <a:gd name="T44" fmla="*/ 93 w 126"/>
                <a:gd name="T45" fmla="*/ 26 h 212"/>
                <a:gd name="T46" fmla="*/ 93 w 126"/>
                <a:gd name="T47" fmla="*/ 34 h 212"/>
                <a:gd name="T48" fmla="*/ 85 w 126"/>
                <a:gd name="T49" fmla="*/ 37 h 212"/>
                <a:gd name="T50" fmla="*/ 89 w 126"/>
                <a:gd name="T51" fmla="*/ 41 h 212"/>
                <a:gd name="T52" fmla="*/ 78 w 126"/>
                <a:gd name="T53" fmla="*/ 48 h 212"/>
                <a:gd name="T54" fmla="*/ 74 w 126"/>
                <a:gd name="T55" fmla="*/ 45 h 212"/>
                <a:gd name="T56" fmla="*/ 74 w 126"/>
                <a:gd name="T57" fmla="*/ 52 h 212"/>
                <a:gd name="T58" fmla="*/ 70 w 126"/>
                <a:gd name="T59" fmla="*/ 56 h 212"/>
                <a:gd name="T60" fmla="*/ 70 w 126"/>
                <a:gd name="T61" fmla="*/ 48 h 212"/>
                <a:gd name="T62" fmla="*/ 63 w 126"/>
                <a:gd name="T63" fmla="*/ 63 h 212"/>
                <a:gd name="T64" fmla="*/ 59 w 126"/>
                <a:gd name="T65" fmla="*/ 56 h 212"/>
                <a:gd name="T66" fmla="*/ 48 w 126"/>
                <a:gd name="T67" fmla="*/ 59 h 212"/>
                <a:gd name="T68" fmla="*/ 45 w 126"/>
                <a:gd name="T69" fmla="*/ 59 h 212"/>
                <a:gd name="T70" fmla="*/ 33 w 126"/>
                <a:gd name="T71" fmla="*/ 67 h 212"/>
                <a:gd name="T72" fmla="*/ 26 w 126"/>
                <a:gd name="T73" fmla="*/ 67 h 212"/>
                <a:gd name="T74" fmla="*/ 19 w 126"/>
                <a:gd name="T75" fmla="*/ 82 h 212"/>
                <a:gd name="T76" fmla="*/ 19 w 126"/>
                <a:gd name="T77" fmla="*/ 93 h 212"/>
                <a:gd name="T78" fmla="*/ 26 w 126"/>
                <a:gd name="T79" fmla="*/ 111 h 212"/>
                <a:gd name="T80" fmla="*/ 22 w 126"/>
                <a:gd name="T81" fmla="*/ 123 h 212"/>
                <a:gd name="T82" fmla="*/ 15 w 126"/>
                <a:gd name="T83" fmla="*/ 134 h 212"/>
                <a:gd name="T84" fmla="*/ 8 w 126"/>
                <a:gd name="T85" fmla="*/ 141 h 212"/>
                <a:gd name="T86" fmla="*/ 4 w 126"/>
                <a:gd name="T87" fmla="*/ 156 h 212"/>
                <a:gd name="T88" fmla="*/ 8 w 126"/>
                <a:gd name="T89" fmla="*/ 171 h 212"/>
                <a:gd name="T90" fmla="*/ 11 w 126"/>
                <a:gd name="T91" fmla="*/ 174 h 212"/>
                <a:gd name="T92" fmla="*/ 8 w 126"/>
                <a:gd name="T93" fmla="*/ 186 h 212"/>
                <a:gd name="T94" fmla="*/ 8 w 126"/>
                <a:gd name="T95" fmla="*/ 197 h 212"/>
                <a:gd name="T96" fmla="*/ 15 w 126"/>
                <a:gd name="T97" fmla="*/ 204 h 212"/>
                <a:gd name="T98" fmla="*/ 26 w 126"/>
                <a:gd name="T99" fmla="*/ 208 h 212"/>
                <a:gd name="T100" fmla="*/ 26 w 126"/>
                <a:gd name="T101" fmla="*/ 212 h 212"/>
                <a:gd name="T102" fmla="*/ 100 w 126"/>
                <a:gd name="T103" fmla="*/ 11 h 212"/>
                <a:gd name="T104" fmla="*/ 100 w 126"/>
                <a:gd name="T105" fmla="*/ 19 h 212"/>
                <a:gd name="T106" fmla="*/ 100 w 126"/>
                <a:gd name="T107" fmla="*/ 19 h 212"/>
                <a:gd name="T108" fmla="*/ 96 w 126"/>
                <a:gd name="T109" fmla="*/ 19 h 212"/>
                <a:gd name="T110" fmla="*/ 93 w 126"/>
                <a:gd name="T111" fmla="*/ 19 h 212"/>
                <a:gd name="T112" fmla="*/ 115 w 126"/>
                <a:gd name="T113" fmla="*/ 74 h 212"/>
                <a:gd name="T114" fmla="*/ 119 w 126"/>
                <a:gd name="T115" fmla="*/ 74 h 2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26" h="212">
                  <a:moveTo>
                    <a:pt x="26" y="212"/>
                  </a:moveTo>
                  <a:lnTo>
                    <a:pt x="30" y="212"/>
                  </a:lnTo>
                  <a:lnTo>
                    <a:pt x="33" y="212"/>
                  </a:lnTo>
                  <a:lnTo>
                    <a:pt x="37" y="208"/>
                  </a:lnTo>
                  <a:lnTo>
                    <a:pt x="41" y="204"/>
                  </a:lnTo>
                  <a:lnTo>
                    <a:pt x="52" y="204"/>
                  </a:lnTo>
                  <a:lnTo>
                    <a:pt x="56" y="204"/>
                  </a:lnTo>
                  <a:lnTo>
                    <a:pt x="59" y="204"/>
                  </a:lnTo>
                  <a:lnTo>
                    <a:pt x="59" y="200"/>
                  </a:lnTo>
                  <a:lnTo>
                    <a:pt x="63" y="200"/>
                  </a:lnTo>
                  <a:lnTo>
                    <a:pt x="67" y="197"/>
                  </a:lnTo>
                  <a:lnTo>
                    <a:pt x="67" y="193"/>
                  </a:lnTo>
                  <a:lnTo>
                    <a:pt x="67" y="189"/>
                  </a:lnTo>
                  <a:lnTo>
                    <a:pt x="70" y="186"/>
                  </a:lnTo>
                  <a:lnTo>
                    <a:pt x="70" y="182"/>
                  </a:lnTo>
                  <a:lnTo>
                    <a:pt x="70" y="182"/>
                  </a:lnTo>
                  <a:lnTo>
                    <a:pt x="70" y="182"/>
                  </a:lnTo>
                  <a:lnTo>
                    <a:pt x="74" y="174"/>
                  </a:lnTo>
                  <a:lnTo>
                    <a:pt x="74" y="174"/>
                  </a:lnTo>
                  <a:lnTo>
                    <a:pt x="74" y="174"/>
                  </a:lnTo>
                  <a:lnTo>
                    <a:pt x="78" y="171"/>
                  </a:lnTo>
                  <a:lnTo>
                    <a:pt x="82" y="160"/>
                  </a:lnTo>
                  <a:lnTo>
                    <a:pt x="82" y="156"/>
                  </a:lnTo>
                  <a:lnTo>
                    <a:pt x="85" y="152"/>
                  </a:lnTo>
                  <a:lnTo>
                    <a:pt x="85" y="145"/>
                  </a:lnTo>
                  <a:lnTo>
                    <a:pt x="89" y="137"/>
                  </a:lnTo>
                  <a:lnTo>
                    <a:pt x="93" y="126"/>
                  </a:lnTo>
                  <a:lnTo>
                    <a:pt x="96" y="123"/>
                  </a:lnTo>
                  <a:lnTo>
                    <a:pt x="96" y="119"/>
                  </a:lnTo>
                  <a:lnTo>
                    <a:pt x="100" y="111"/>
                  </a:lnTo>
                  <a:lnTo>
                    <a:pt x="100" y="111"/>
                  </a:lnTo>
                  <a:lnTo>
                    <a:pt x="104" y="104"/>
                  </a:lnTo>
                  <a:lnTo>
                    <a:pt x="107" y="97"/>
                  </a:lnTo>
                  <a:lnTo>
                    <a:pt x="107" y="89"/>
                  </a:lnTo>
                  <a:lnTo>
                    <a:pt x="111" y="89"/>
                  </a:lnTo>
                  <a:lnTo>
                    <a:pt x="111" y="85"/>
                  </a:lnTo>
                  <a:lnTo>
                    <a:pt x="107" y="82"/>
                  </a:lnTo>
                  <a:lnTo>
                    <a:pt x="111" y="78"/>
                  </a:lnTo>
                  <a:lnTo>
                    <a:pt x="115" y="74"/>
                  </a:lnTo>
                  <a:lnTo>
                    <a:pt x="111" y="71"/>
                  </a:lnTo>
                  <a:lnTo>
                    <a:pt x="115" y="71"/>
                  </a:lnTo>
                  <a:lnTo>
                    <a:pt x="115" y="67"/>
                  </a:lnTo>
                  <a:lnTo>
                    <a:pt x="115" y="63"/>
                  </a:lnTo>
                  <a:lnTo>
                    <a:pt x="115" y="63"/>
                  </a:lnTo>
                  <a:lnTo>
                    <a:pt x="115" y="59"/>
                  </a:lnTo>
                  <a:lnTo>
                    <a:pt x="115" y="59"/>
                  </a:lnTo>
                  <a:lnTo>
                    <a:pt x="115" y="56"/>
                  </a:lnTo>
                  <a:lnTo>
                    <a:pt x="115" y="52"/>
                  </a:lnTo>
                  <a:lnTo>
                    <a:pt x="119" y="56"/>
                  </a:lnTo>
                  <a:lnTo>
                    <a:pt x="119" y="56"/>
                  </a:lnTo>
                  <a:lnTo>
                    <a:pt x="122" y="59"/>
                  </a:lnTo>
                  <a:lnTo>
                    <a:pt x="122" y="59"/>
                  </a:lnTo>
                  <a:lnTo>
                    <a:pt x="122" y="59"/>
                  </a:lnTo>
                  <a:lnTo>
                    <a:pt x="122" y="56"/>
                  </a:lnTo>
                  <a:lnTo>
                    <a:pt x="126" y="56"/>
                  </a:lnTo>
                  <a:lnTo>
                    <a:pt x="126" y="52"/>
                  </a:lnTo>
                  <a:lnTo>
                    <a:pt x="126" y="52"/>
                  </a:lnTo>
                  <a:lnTo>
                    <a:pt x="126" y="48"/>
                  </a:lnTo>
                  <a:lnTo>
                    <a:pt x="122" y="45"/>
                  </a:lnTo>
                  <a:lnTo>
                    <a:pt x="122" y="41"/>
                  </a:lnTo>
                  <a:lnTo>
                    <a:pt x="122" y="41"/>
                  </a:lnTo>
                  <a:lnTo>
                    <a:pt x="122" y="37"/>
                  </a:lnTo>
                  <a:lnTo>
                    <a:pt x="122" y="34"/>
                  </a:lnTo>
                  <a:lnTo>
                    <a:pt x="122" y="34"/>
                  </a:lnTo>
                  <a:lnTo>
                    <a:pt x="122" y="26"/>
                  </a:lnTo>
                  <a:lnTo>
                    <a:pt x="122" y="22"/>
                  </a:lnTo>
                  <a:lnTo>
                    <a:pt x="122" y="15"/>
                  </a:lnTo>
                  <a:lnTo>
                    <a:pt x="119" y="11"/>
                  </a:lnTo>
                  <a:lnTo>
                    <a:pt x="119" y="15"/>
                  </a:lnTo>
                  <a:lnTo>
                    <a:pt x="115" y="11"/>
                  </a:lnTo>
                  <a:lnTo>
                    <a:pt x="115" y="8"/>
                  </a:lnTo>
                  <a:lnTo>
                    <a:pt x="111" y="8"/>
                  </a:lnTo>
                  <a:lnTo>
                    <a:pt x="115" y="4"/>
                  </a:lnTo>
                  <a:lnTo>
                    <a:pt x="111" y="0"/>
                  </a:lnTo>
                  <a:lnTo>
                    <a:pt x="107" y="4"/>
                  </a:lnTo>
                  <a:lnTo>
                    <a:pt x="107" y="4"/>
                  </a:lnTo>
                  <a:lnTo>
                    <a:pt x="107" y="8"/>
                  </a:lnTo>
                  <a:lnTo>
                    <a:pt x="104" y="4"/>
                  </a:lnTo>
                  <a:lnTo>
                    <a:pt x="100" y="4"/>
                  </a:lnTo>
                  <a:lnTo>
                    <a:pt x="104" y="8"/>
                  </a:lnTo>
                  <a:lnTo>
                    <a:pt x="104" y="11"/>
                  </a:lnTo>
                  <a:lnTo>
                    <a:pt x="107" y="11"/>
                  </a:lnTo>
                  <a:lnTo>
                    <a:pt x="107" y="15"/>
                  </a:lnTo>
                  <a:lnTo>
                    <a:pt x="104" y="15"/>
                  </a:lnTo>
                  <a:lnTo>
                    <a:pt x="104" y="22"/>
                  </a:lnTo>
                  <a:lnTo>
                    <a:pt x="100" y="22"/>
                  </a:lnTo>
                  <a:lnTo>
                    <a:pt x="100" y="22"/>
                  </a:lnTo>
                  <a:lnTo>
                    <a:pt x="96" y="26"/>
                  </a:lnTo>
                  <a:lnTo>
                    <a:pt x="96" y="30"/>
                  </a:lnTo>
                  <a:lnTo>
                    <a:pt x="93" y="30"/>
                  </a:lnTo>
                  <a:lnTo>
                    <a:pt x="93" y="30"/>
                  </a:lnTo>
                  <a:lnTo>
                    <a:pt x="93" y="26"/>
                  </a:lnTo>
                  <a:lnTo>
                    <a:pt x="89" y="26"/>
                  </a:lnTo>
                  <a:lnTo>
                    <a:pt x="89" y="26"/>
                  </a:lnTo>
                  <a:lnTo>
                    <a:pt x="89" y="30"/>
                  </a:lnTo>
                  <a:lnTo>
                    <a:pt x="93" y="34"/>
                  </a:lnTo>
                  <a:lnTo>
                    <a:pt x="93" y="34"/>
                  </a:lnTo>
                  <a:lnTo>
                    <a:pt x="89" y="34"/>
                  </a:lnTo>
                  <a:lnTo>
                    <a:pt x="89" y="34"/>
                  </a:lnTo>
                  <a:lnTo>
                    <a:pt x="85" y="37"/>
                  </a:lnTo>
                  <a:lnTo>
                    <a:pt x="85" y="37"/>
                  </a:lnTo>
                  <a:lnTo>
                    <a:pt x="89" y="41"/>
                  </a:lnTo>
                  <a:lnTo>
                    <a:pt x="89" y="41"/>
                  </a:lnTo>
                  <a:lnTo>
                    <a:pt x="89" y="41"/>
                  </a:lnTo>
                  <a:lnTo>
                    <a:pt x="85" y="41"/>
                  </a:lnTo>
                  <a:lnTo>
                    <a:pt x="85" y="41"/>
                  </a:lnTo>
                  <a:lnTo>
                    <a:pt x="85" y="45"/>
                  </a:lnTo>
                  <a:lnTo>
                    <a:pt x="78" y="48"/>
                  </a:lnTo>
                  <a:lnTo>
                    <a:pt x="78" y="45"/>
                  </a:lnTo>
                  <a:lnTo>
                    <a:pt x="82" y="45"/>
                  </a:lnTo>
                  <a:lnTo>
                    <a:pt x="78" y="41"/>
                  </a:lnTo>
                  <a:lnTo>
                    <a:pt x="74" y="45"/>
                  </a:lnTo>
                  <a:lnTo>
                    <a:pt x="78" y="45"/>
                  </a:lnTo>
                  <a:lnTo>
                    <a:pt x="78" y="45"/>
                  </a:lnTo>
                  <a:lnTo>
                    <a:pt x="74" y="48"/>
                  </a:lnTo>
                  <a:lnTo>
                    <a:pt x="74" y="52"/>
                  </a:lnTo>
                  <a:lnTo>
                    <a:pt x="78" y="52"/>
                  </a:lnTo>
                  <a:lnTo>
                    <a:pt x="78" y="52"/>
                  </a:lnTo>
                  <a:lnTo>
                    <a:pt x="74" y="52"/>
                  </a:lnTo>
                  <a:lnTo>
                    <a:pt x="70" y="56"/>
                  </a:lnTo>
                  <a:lnTo>
                    <a:pt x="70" y="52"/>
                  </a:lnTo>
                  <a:lnTo>
                    <a:pt x="70" y="52"/>
                  </a:lnTo>
                  <a:lnTo>
                    <a:pt x="70" y="52"/>
                  </a:lnTo>
                  <a:lnTo>
                    <a:pt x="70" y="48"/>
                  </a:lnTo>
                  <a:lnTo>
                    <a:pt x="63" y="56"/>
                  </a:lnTo>
                  <a:lnTo>
                    <a:pt x="63" y="59"/>
                  </a:lnTo>
                  <a:lnTo>
                    <a:pt x="63" y="59"/>
                  </a:lnTo>
                  <a:lnTo>
                    <a:pt x="63" y="63"/>
                  </a:lnTo>
                  <a:lnTo>
                    <a:pt x="59" y="59"/>
                  </a:lnTo>
                  <a:lnTo>
                    <a:pt x="59" y="59"/>
                  </a:lnTo>
                  <a:lnTo>
                    <a:pt x="59" y="56"/>
                  </a:lnTo>
                  <a:lnTo>
                    <a:pt x="59" y="56"/>
                  </a:lnTo>
                  <a:lnTo>
                    <a:pt x="56" y="59"/>
                  </a:lnTo>
                  <a:lnTo>
                    <a:pt x="48" y="56"/>
                  </a:lnTo>
                  <a:lnTo>
                    <a:pt x="48" y="59"/>
                  </a:lnTo>
                  <a:lnTo>
                    <a:pt x="48" y="59"/>
                  </a:lnTo>
                  <a:lnTo>
                    <a:pt x="48" y="63"/>
                  </a:lnTo>
                  <a:lnTo>
                    <a:pt x="48" y="63"/>
                  </a:lnTo>
                  <a:lnTo>
                    <a:pt x="45" y="63"/>
                  </a:lnTo>
                  <a:lnTo>
                    <a:pt x="45" y="59"/>
                  </a:lnTo>
                  <a:lnTo>
                    <a:pt x="45" y="59"/>
                  </a:lnTo>
                  <a:lnTo>
                    <a:pt x="41" y="63"/>
                  </a:lnTo>
                  <a:lnTo>
                    <a:pt x="41" y="59"/>
                  </a:lnTo>
                  <a:lnTo>
                    <a:pt x="33" y="67"/>
                  </a:lnTo>
                  <a:lnTo>
                    <a:pt x="33" y="67"/>
                  </a:lnTo>
                  <a:lnTo>
                    <a:pt x="30" y="63"/>
                  </a:lnTo>
                  <a:lnTo>
                    <a:pt x="26" y="63"/>
                  </a:lnTo>
                  <a:lnTo>
                    <a:pt x="26" y="67"/>
                  </a:lnTo>
                  <a:lnTo>
                    <a:pt x="26" y="71"/>
                  </a:lnTo>
                  <a:lnTo>
                    <a:pt x="22" y="78"/>
                  </a:lnTo>
                  <a:lnTo>
                    <a:pt x="22" y="78"/>
                  </a:lnTo>
                  <a:lnTo>
                    <a:pt x="19" y="82"/>
                  </a:lnTo>
                  <a:lnTo>
                    <a:pt x="19" y="85"/>
                  </a:lnTo>
                  <a:lnTo>
                    <a:pt x="19" y="89"/>
                  </a:lnTo>
                  <a:lnTo>
                    <a:pt x="19" y="89"/>
                  </a:lnTo>
                  <a:lnTo>
                    <a:pt x="19" y="93"/>
                  </a:lnTo>
                  <a:lnTo>
                    <a:pt x="19" y="97"/>
                  </a:lnTo>
                  <a:lnTo>
                    <a:pt x="22" y="108"/>
                  </a:lnTo>
                  <a:lnTo>
                    <a:pt x="22" y="108"/>
                  </a:lnTo>
                  <a:lnTo>
                    <a:pt x="26" y="111"/>
                  </a:lnTo>
                  <a:lnTo>
                    <a:pt x="26" y="111"/>
                  </a:lnTo>
                  <a:lnTo>
                    <a:pt x="26" y="115"/>
                  </a:lnTo>
                  <a:lnTo>
                    <a:pt x="26" y="115"/>
                  </a:lnTo>
                  <a:lnTo>
                    <a:pt x="22" y="123"/>
                  </a:lnTo>
                  <a:lnTo>
                    <a:pt x="19" y="126"/>
                  </a:lnTo>
                  <a:lnTo>
                    <a:pt x="19" y="130"/>
                  </a:lnTo>
                  <a:lnTo>
                    <a:pt x="19" y="130"/>
                  </a:lnTo>
                  <a:lnTo>
                    <a:pt x="15" y="134"/>
                  </a:lnTo>
                  <a:lnTo>
                    <a:pt x="15" y="134"/>
                  </a:lnTo>
                  <a:lnTo>
                    <a:pt x="15" y="141"/>
                  </a:lnTo>
                  <a:lnTo>
                    <a:pt x="11" y="141"/>
                  </a:lnTo>
                  <a:lnTo>
                    <a:pt x="8" y="141"/>
                  </a:lnTo>
                  <a:lnTo>
                    <a:pt x="4" y="145"/>
                  </a:lnTo>
                  <a:lnTo>
                    <a:pt x="4" y="149"/>
                  </a:lnTo>
                  <a:lnTo>
                    <a:pt x="0" y="152"/>
                  </a:lnTo>
                  <a:lnTo>
                    <a:pt x="4" y="156"/>
                  </a:lnTo>
                  <a:lnTo>
                    <a:pt x="0" y="160"/>
                  </a:lnTo>
                  <a:lnTo>
                    <a:pt x="4" y="160"/>
                  </a:lnTo>
                  <a:lnTo>
                    <a:pt x="4" y="167"/>
                  </a:lnTo>
                  <a:lnTo>
                    <a:pt x="8" y="171"/>
                  </a:lnTo>
                  <a:lnTo>
                    <a:pt x="8" y="174"/>
                  </a:lnTo>
                  <a:lnTo>
                    <a:pt x="8" y="174"/>
                  </a:lnTo>
                  <a:lnTo>
                    <a:pt x="8" y="178"/>
                  </a:lnTo>
                  <a:lnTo>
                    <a:pt x="11" y="174"/>
                  </a:lnTo>
                  <a:lnTo>
                    <a:pt x="8" y="178"/>
                  </a:lnTo>
                  <a:lnTo>
                    <a:pt x="4" y="178"/>
                  </a:lnTo>
                  <a:lnTo>
                    <a:pt x="4" y="182"/>
                  </a:lnTo>
                  <a:lnTo>
                    <a:pt x="8" y="186"/>
                  </a:lnTo>
                  <a:lnTo>
                    <a:pt x="4" y="193"/>
                  </a:lnTo>
                  <a:lnTo>
                    <a:pt x="8" y="193"/>
                  </a:lnTo>
                  <a:lnTo>
                    <a:pt x="8" y="197"/>
                  </a:lnTo>
                  <a:lnTo>
                    <a:pt x="8" y="197"/>
                  </a:lnTo>
                  <a:lnTo>
                    <a:pt x="11" y="200"/>
                  </a:lnTo>
                  <a:lnTo>
                    <a:pt x="11" y="200"/>
                  </a:lnTo>
                  <a:lnTo>
                    <a:pt x="15" y="204"/>
                  </a:lnTo>
                  <a:lnTo>
                    <a:pt x="15" y="204"/>
                  </a:lnTo>
                  <a:lnTo>
                    <a:pt x="19" y="204"/>
                  </a:lnTo>
                  <a:lnTo>
                    <a:pt x="19" y="204"/>
                  </a:lnTo>
                  <a:lnTo>
                    <a:pt x="22" y="204"/>
                  </a:lnTo>
                  <a:lnTo>
                    <a:pt x="26" y="208"/>
                  </a:lnTo>
                  <a:lnTo>
                    <a:pt x="26" y="208"/>
                  </a:lnTo>
                  <a:lnTo>
                    <a:pt x="26" y="212"/>
                  </a:lnTo>
                  <a:lnTo>
                    <a:pt x="26" y="212"/>
                  </a:lnTo>
                  <a:lnTo>
                    <a:pt x="26" y="212"/>
                  </a:lnTo>
                  <a:close/>
                  <a:moveTo>
                    <a:pt x="100" y="15"/>
                  </a:moveTo>
                  <a:lnTo>
                    <a:pt x="100" y="15"/>
                  </a:lnTo>
                  <a:lnTo>
                    <a:pt x="100" y="11"/>
                  </a:lnTo>
                  <a:lnTo>
                    <a:pt x="100" y="11"/>
                  </a:lnTo>
                  <a:lnTo>
                    <a:pt x="100" y="15"/>
                  </a:lnTo>
                  <a:lnTo>
                    <a:pt x="100" y="15"/>
                  </a:lnTo>
                  <a:close/>
                  <a:moveTo>
                    <a:pt x="100" y="19"/>
                  </a:moveTo>
                  <a:lnTo>
                    <a:pt x="100" y="19"/>
                  </a:lnTo>
                  <a:lnTo>
                    <a:pt x="100" y="19"/>
                  </a:lnTo>
                  <a:lnTo>
                    <a:pt x="100" y="22"/>
                  </a:lnTo>
                  <a:lnTo>
                    <a:pt x="100" y="19"/>
                  </a:lnTo>
                  <a:lnTo>
                    <a:pt x="100" y="19"/>
                  </a:lnTo>
                  <a:close/>
                  <a:moveTo>
                    <a:pt x="93" y="19"/>
                  </a:moveTo>
                  <a:lnTo>
                    <a:pt x="93" y="19"/>
                  </a:lnTo>
                  <a:lnTo>
                    <a:pt x="93" y="19"/>
                  </a:lnTo>
                  <a:lnTo>
                    <a:pt x="96" y="19"/>
                  </a:lnTo>
                  <a:lnTo>
                    <a:pt x="96" y="22"/>
                  </a:lnTo>
                  <a:lnTo>
                    <a:pt x="93" y="22"/>
                  </a:lnTo>
                  <a:lnTo>
                    <a:pt x="93" y="22"/>
                  </a:lnTo>
                  <a:lnTo>
                    <a:pt x="93" y="19"/>
                  </a:lnTo>
                  <a:lnTo>
                    <a:pt x="93" y="19"/>
                  </a:lnTo>
                  <a:close/>
                  <a:moveTo>
                    <a:pt x="115" y="78"/>
                  </a:moveTo>
                  <a:lnTo>
                    <a:pt x="115" y="78"/>
                  </a:lnTo>
                  <a:lnTo>
                    <a:pt x="115" y="74"/>
                  </a:lnTo>
                  <a:lnTo>
                    <a:pt x="115" y="74"/>
                  </a:lnTo>
                  <a:lnTo>
                    <a:pt x="119" y="74"/>
                  </a:lnTo>
                  <a:lnTo>
                    <a:pt x="119" y="71"/>
                  </a:lnTo>
                  <a:lnTo>
                    <a:pt x="119" y="74"/>
                  </a:lnTo>
                  <a:lnTo>
                    <a:pt x="119" y="74"/>
                  </a:lnTo>
                  <a:lnTo>
                    <a:pt x="115" y="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2" name="Freeform 150"/>
            <p:cNvSpPr/>
            <p:nvPr/>
          </p:nvSpPr>
          <p:spPr bwMode="auto">
            <a:xfrm>
              <a:off x="5854786" y="4561199"/>
              <a:ext cx="304535" cy="432938"/>
            </a:xfrm>
            <a:custGeom>
              <a:avLst/>
              <a:gdLst>
                <a:gd name="T0" fmla="*/ 30 w 170"/>
                <a:gd name="T1" fmla="*/ 156 h 248"/>
                <a:gd name="T2" fmla="*/ 33 w 170"/>
                <a:gd name="T3" fmla="*/ 148 h 248"/>
                <a:gd name="T4" fmla="*/ 37 w 170"/>
                <a:gd name="T5" fmla="*/ 137 h 248"/>
                <a:gd name="T6" fmla="*/ 37 w 170"/>
                <a:gd name="T7" fmla="*/ 126 h 248"/>
                <a:gd name="T8" fmla="*/ 37 w 170"/>
                <a:gd name="T9" fmla="*/ 119 h 248"/>
                <a:gd name="T10" fmla="*/ 41 w 170"/>
                <a:gd name="T11" fmla="*/ 107 h 248"/>
                <a:gd name="T12" fmla="*/ 41 w 170"/>
                <a:gd name="T13" fmla="*/ 96 h 248"/>
                <a:gd name="T14" fmla="*/ 22 w 170"/>
                <a:gd name="T15" fmla="*/ 89 h 248"/>
                <a:gd name="T16" fmla="*/ 8 w 170"/>
                <a:gd name="T17" fmla="*/ 85 h 248"/>
                <a:gd name="T18" fmla="*/ 0 w 170"/>
                <a:gd name="T19" fmla="*/ 70 h 248"/>
                <a:gd name="T20" fmla="*/ 30 w 170"/>
                <a:gd name="T21" fmla="*/ 59 h 248"/>
                <a:gd name="T22" fmla="*/ 52 w 170"/>
                <a:gd name="T23" fmla="*/ 56 h 248"/>
                <a:gd name="T24" fmla="*/ 59 w 170"/>
                <a:gd name="T25" fmla="*/ 59 h 248"/>
                <a:gd name="T26" fmla="*/ 71 w 170"/>
                <a:gd name="T27" fmla="*/ 67 h 248"/>
                <a:gd name="T28" fmla="*/ 63 w 170"/>
                <a:gd name="T29" fmla="*/ 81 h 248"/>
                <a:gd name="T30" fmla="*/ 71 w 170"/>
                <a:gd name="T31" fmla="*/ 93 h 248"/>
                <a:gd name="T32" fmla="*/ 78 w 170"/>
                <a:gd name="T33" fmla="*/ 100 h 248"/>
                <a:gd name="T34" fmla="*/ 82 w 170"/>
                <a:gd name="T35" fmla="*/ 85 h 248"/>
                <a:gd name="T36" fmla="*/ 85 w 170"/>
                <a:gd name="T37" fmla="*/ 74 h 248"/>
                <a:gd name="T38" fmla="*/ 89 w 170"/>
                <a:gd name="T39" fmla="*/ 67 h 248"/>
                <a:gd name="T40" fmla="*/ 85 w 170"/>
                <a:gd name="T41" fmla="*/ 56 h 248"/>
                <a:gd name="T42" fmla="*/ 74 w 170"/>
                <a:gd name="T43" fmla="*/ 44 h 248"/>
                <a:gd name="T44" fmla="*/ 89 w 170"/>
                <a:gd name="T45" fmla="*/ 15 h 248"/>
                <a:gd name="T46" fmla="*/ 96 w 170"/>
                <a:gd name="T47" fmla="*/ 15 h 248"/>
                <a:gd name="T48" fmla="*/ 108 w 170"/>
                <a:gd name="T49" fmla="*/ 15 h 248"/>
                <a:gd name="T50" fmla="*/ 115 w 170"/>
                <a:gd name="T51" fmla="*/ 15 h 248"/>
                <a:gd name="T52" fmla="*/ 126 w 170"/>
                <a:gd name="T53" fmla="*/ 11 h 248"/>
                <a:gd name="T54" fmla="*/ 137 w 170"/>
                <a:gd name="T55" fmla="*/ 11 h 248"/>
                <a:gd name="T56" fmla="*/ 152 w 170"/>
                <a:gd name="T57" fmla="*/ 7 h 248"/>
                <a:gd name="T58" fmla="*/ 163 w 170"/>
                <a:gd name="T59" fmla="*/ 0 h 248"/>
                <a:gd name="T60" fmla="*/ 170 w 170"/>
                <a:gd name="T61" fmla="*/ 4 h 248"/>
                <a:gd name="T62" fmla="*/ 167 w 170"/>
                <a:gd name="T63" fmla="*/ 15 h 248"/>
                <a:gd name="T64" fmla="*/ 167 w 170"/>
                <a:gd name="T65" fmla="*/ 26 h 248"/>
                <a:gd name="T66" fmla="*/ 167 w 170"/>
                <a:gd name="T67" fmla="*/ 37 h 248"/>
                <a:gd name="T68" fmla="*/ 163 w 170"/>
                <a:gd name="T69" fmla="*/ 56 h 248"/>
                <a:gd name="T70" fmla="*/ 170 w 170"/>
                <a:gd name="T71" fmla="*/ 63 h 248"/>
                <a:gd name="T72" fmla="*/ 163 w 170"/>
                <a:gd name="T73" fmla="*/ 67 h 248"/>
                <a:gd name="T74" fmla="*/ 163 w 170"/>
                <a:gd name="T75" fmla="*/ 74 h 248"/>
                <a:gd name="T76" fmla="*/ 156 w 170"/>
                <a:gd name="T77" fmla="*/ 85 h 248"/>
                <a:gd name="T78" fmla="*/ 141 w 170"/>
                <a:gd name="T79" fmla="*/ 96 h 248"/>
                <a:gd name="T80" fmla="*/ 111 w 170"/>
                <a:gd name="T81" fmla="*/ 107 h 248"/>
                <a:gd name="T82" fmla="*/ 104 w 170"/>
                <a:gd name="T83" fmla="*/ 111 h 248"/>
                <a:gd name="T84" fmla="*/ 93 w 170"/>
                <a:gd name="T85" fmla="*/ 122 h 248"/>
                <a:gd name="T86" fmla="*/ 78 w 170"/>
                <a:gd name="T87" fmla="*/ 133 h 248"/>
                <a:gd name="T88" fmla="*/ 67 w 170"/>
                <a:gd name="T89" fmla="*/ 137 h 248"/>
                <a:gd name="T90" fmla="*/ 67 w 170"/>
                <a:gd name="T91" fmla="*/ 145 h 248"/>
                <a:gd name="T92" fmla="*/ 67 w 170"/>
                <a:gd name="T93" fmla="*/ 159 h 248"/>
                <a:gd name="T94" fmla="*/ 71 w 170"/>
                <a:gd name="T95" fmla="*/ 178 h 248"/>
                <a:gd name="T96" fmla="*/ 78 w 170"/>
                <a:gd name="T97" fmla="*/ 178 h 248"/>
                <a:gd name="T98" fmla="*/ 74 w 170"/>
                <a:gd name="T99" fmla="*/ 189 h 248"/>
                <a:gd name="T100" fmla="*/ 71 w 170"/>
                <a:gd name="T101" fmla="*/ 200 h 248"/>
                <a:gd name="T102" fmla="*/ 71 w 170"/>
                <a:gd name="T103" fmla="*/ 211 h 248"/>
                <a:gd name="T104" fmla="*/ 30 w 170"/>
                <a:gd name="T105" fmla="*/ 230 h 248"/>
                <a:gd name="T106" fmla="*/ 22 w 170"/>
                <a:gd name="T107" fmla="*/ 237 h 248"/>
                <a:gd name="T108" fmla="*/ 30 w 170"/>
                <a:gd name="T109" fmla="*/ 241 h 248"/>
                <a:gd name="T110" fmla="*/ 30 w 170"/>
                <a:gd name="T111" fmla="*/ 248 h 248"/>
                <a:gd name="T112" fmla="*/ 19 w 170"/>
                <a:gd name="T113" fmla="*/ 248 h 248"/>
                <a:gd name="T114" fmla="*/ 15 w 170"/>
                <a:gd name="T115" fmla="*/ 237 h 248"/>
                <a:gd name="T116" fmla="*/ 15 w 170"/>
                <a:gd name="T117" fmla="*/ 222 h 248"/>
                <a:gd name="T118" fmla="*/ 15 w 170"/>
                <a:gd name="T119" fmla="*/ 200 h 248"/>
                <a:gd name="T120" fmla="*/ 11 w 170"/>
                <a:gd name="T121" fmla="*/ 182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70" h="248">
                  <a:moveTo>
                    <a:pt x="11" y="182"/>
                  </a:moveTo>
                  <a:lnTo>
                    <a:pt x="30" y="167"/>
                  </a:lnTo>
                  <a:lnTo>
                    <a:pt x="30" y="163"/>
                  </a:lnTo>
                  <a:lnTo>
                    <a:pt x="30" y="159"/>
                  </a:lnTo>
                  <a:lnTo>
                    <a:pt x="30" y="156"/>
                  </a:lnTo>
                  <a:lnTo>
                    <a:pt x="30" y="152"/>
                  </a:lnTo>
                  <a:lnTo>
                    <a:pt x="30" y="152"/>
                  </a:lnTo>
                  <a:lnTo>
                    <a:pt x="30" y="148"/>
                  </a:lnTo>
                  <a:lnTo>
                    <a:pt x="33" y="148"/>
                  </a:lnTo>
                  <a:lnTo>
                    <a:pt x="33" y="148"/>
                  </a:lnTo>
                  <a:lnTo>
                    <a:pt x="37" y="145"/>
                  </a:lnTo>
                  <a:lnTo>
                    <a:pt x="37" y="141"/>
                  </a:lnTo>
                  <a:lnTo>
                    <a:pt x="37" y="141"/>
                  </a:lnTo>
                  <a:lnTo>
                    <a:pt x="37" y="137"/>
                  </a:lnTo>
                  <a:lnTo>
                    <a:pt x="37" y="137"/>
                  </a:lnTo>
                  <a:lnTo>
                    <a:pt x="37" y="133"/>
                  </a:lnTo>
                  <a:lnTo>
                    <a:pt x="37" y="133"/>
                  </a:lnTo>
                  <a:lnTo>
                    <a:pt x="33" y="130"/>
                  </a:lnTo>
                  <a:lnTo>
                    <a:pt x="33" y="130"/>
                  </a:lnTo>
                  <a:lnTo>
                    <a:pt x="37" y="126"/>
                  </a:lnTo>
                  <a:lnTo>
                    <a:pt x="37" y="126"/>
                  </a:lnTo>
                  <a:lnTo>
                    <a:pt x="37" y="122"/>
                  </a:lnTo>
                  <a:lnTo>
                    <a:pt x="37" y="119"/>
                  </a:lnTo>
                  <a:lnTo>
                    <a:pt x="41" y="119"/>
                  </a:lnTo>
                  <a:lnTo>
                    <a:pt x="37" y="119"/>
                  </a:lnTo>
                  <a:lnTo>
                    <a:pt x="37" y="119"/>
                  </a:lnTo>
                  <a:lnTo>
                    <a:pt x="37" y="115"/>
                  </a:lnTo>
                  <a:lnTo>
                    <a:pt x="37" y="111"/>
                  </a:lnTo>
                  <a:lnTo>
                    <a:pt x="41" y="107"/>
                  </a:lnTo>
                  <a:lnTo>
                    <a:pt x="41" y="107"/>
                  </a:lnTo>
                  <a:lnTo>
                    <a:pt x="41" y="104"/>
                  </a:lnTo>
                  <a:lnTo>
                    <a:pt x="41" y="104"/>
                  </a:lnTo>
                  <a:lnTo>
                    <a:pt x="41" y="100"/>
                  </a:lnTo>
                  <a:lnTo>
                    <a:pt x="41" y="96"/>
                  </a:lnTo>
                  <a:lnTo>
                    <a:pt x="41" y="96"/>
                  </a:lnTo>
                  <a:lnTo>
                    <a:pt x="37" y="96"/>
                  </a:lnTo>
                  <a:lnTo>
                    <a:pt x="33" y="93"/>
                  </a:lnTo>
                  <a:lnTo>
                    <a:pt x="33" y="89"/>
                  </a:lnTo>
                  <a:lnTo>
                    <a:pt x="26" y="89"/>
                  </a:lnTo>
                  <a:lnTo>
                    <a:pt x="22" y="89"/>
                  </a:lnTo>
                  <a:lnTo>
                    <a:pt x="22" y="85"/>
                  </a:lnTo>
                  <a:lnTo>
                    <a:pt x="15" y="85"/>
                  </a:lnTo>
                  <a:lnTo>
                    <a:pt x="11" y="81"/>
                  </a:lnTo>
                  <a:lnTo>
                    <a:pt x="11" y="85"/>
                  </a:lnTo>
                  <a:lnTo>
                    <a:pt x="8" y="85"/>
                  </a:lnTo>
                  <a:lnTo>
                    <a:pt x="8" y="81"/>
                  </a:lnTo>
                  <a:lnTo>
                    <a:pt x="8" y="81"/>
                  </a:lnTo>
                  <a:lnTo>
                    <a:pt x="0" y="81"/>
                  </a:lnTo>
                  <a:lnTo>
                    <a:pt x="0" y="74"/>
                  </a:lnTo>
                  <a:lnTo>
                    <a:pt x="0" y="70"/>
                  </a:lnTo>
                  <a:lnTo>
                    <a:pt x="0" y="70"/>
                  </a:lnTo>
                  <a:lnTo>
                    <a:pt x="8" y="67"/>
                  </a:lnTo>
                  <a:lnTo>
                    <a:pt x="11" y="67"/>
                  </a:lnTo>
                  <a:lnTo>
                    <a:pt x="26" y="59"/>
                  </a:lnTo>
                  <a:lnTo>
                    <a:pt x="30" y="59"/>
                  </a:lnTo>
                  <a:lnTo>
                    <a:pt x="41" y="56"/>
                  </a:lnTo>
                  <a:lnTo>
                    <a:pt x="45" y="56"/>
                  </a:lnTo>
                  <a:lnTo>
                    <a:pt x="48" y="52"/>
                  </a:lnTo>
                  <a:lnTo>
                    <a:pt x="48" y="56"/>
                  </a:lnTo>
                  <a:lnTo>
                    <a:pt x="52" y="56"/>
                  </a:lnTo>
                  <a:lnTo>
                    <a:pt x="52" y="59"/>
                  </a:lnTo>
                  <a:lnTo>
                    <a:pt x="52" y="59"/>
                  </a:lnTo>
                  <a:lnTo>
                    <a:pt x="56" y="59"/>
                  </a:lnTo>
                  <a:lnTo>
                    <a:pt x="56" y="59"/>
                  </a:lnTo>
                  <a:lnTo>
                    <a:pt x="59" y="59"/>
                  </a:lnTo>
                  <a:lnTo>
                    <a:pt x="59" y="59"/>
                  </a:lnTo>
                  <a:lnTo>
                    <a:pt x="63" y="59"/>
                  </a:lnTo>
                  <a:lnTo>
                    <a:pt x="67" y="59"/>
                  </a:lnTo>
                  <a:lnTo>
                    <a:pt x="71" y="63"/>
                  </a:lnTo>
                  <a:lnTo>
                    <a:pt x="71" y="67"/>
                  </a:lnTo>
                  <a:lnTo>
                    <a:pt x="67" y="70"/>
                  </a:lnTo>
                  <a:lnTo>
                    <a:pt x="63" y="74"/>
                  </a:lnTo>
                  <a:lnTo>
                    <a:pt x="63" y="78"/>
                  </a:lnTo>
                  <a:lnTo>
                    <a:pt x="63" y="78"/>
                  </a:lnTo>
                  <a:lnTo>
                    <a:pt x="63" y="81"/>
                  </a:lnTo>
                  <a:lnTo>
                    <a:pt x="63" y="85"/>
                  </a:lnTo>
                  <a:lnTo>
                    <a:pt x="63" y="89"/>
                  </a:lnTo>
                  <a:lnTo>
                    <a:pt x="67" y="89"/>
                  </a:lnTo>
                  <a:lnTo>
                    <a:pt x="71" y="93"/>
                  </a:lnTo>
                  <a:lnTo>
                    <a:pt x="71" y="93"/>
                  </a:lnTo>
                  <a:lnTo>
                    <a:pt x="74" y="96"/>
                  </a:lnTo>
                  <a:lnTo>
                    <a:pt x="74" y="96"/>
                  </a:lnTo>
                  <a:lnTo>
                    <a:pt x="74" y="100"/>
                  </a:lnTo>
                  <a:lnTo>
                    <a:pt x="74" y="100"/>
                  </a:lnTo>
                  <a:lnTo>
                    <a:pt x="78" y="100"/>
                  </a:lnTo>
                  <a:lnTo>
                    <a:pt x="78" y="100"/>
                  </a:lnTo>
                  <a:lnTo>
                    <a:pt x="78" y="96"/>
                  </a:lnTo>
                  <a:lnTo>
                    <a:pt x="82" y="93"/>
                  </a:lnTo>
                  <a:lnTo>
                    <a:pt x="82" y="89"/>
                  </a:lnTo>
                  <a:lnTo>
                    <a:pt x="82" y="85"/>
                  </a:lnTo>
                  <a:lnTo>
                    <a:pt x="85" y="85"/>
                  </a:lnTo>
                  <a:lnTo>
                    <a:pt x="89" y="81"/>
                  </a:lnTo>
                  <a:lnTo>
                    <a:pt x="89" y="81"/>
                  </a:lnTo>
                  <a:lnTo>
                    <a:pt x="89" y="74"/>
                  </a:lnTo>
                  <a:lnTo>
                    <a:pt x="85" y="74"/>
                  </a:lnTo>
                  <a:lnTo>
                    <a:pt x="89" y="70"/>
                  </a:lnTo>
                  <a:lnTo>
                    <a:pt x="85" y="70"/>
                  </a:lnTo>
                  <a:lnTo>
                    <a:pt x="89" y="70"/>
                  </a:lnTo>
                  <a:lnTo>
                    <a:pt x="89" y="70"/>
                  </a:lnTo>
                  <a:lnTo>
                    <a:pt x="89" y="67"/>
                  </a:lnTo>
                  <a:lnTo>
                    <a:pt x="93" y="67"/>
                  </a:lnTo>
                  <a:lnTo>
                    <a:pt x="93" y="67"/>
                  </a:lnTo>
                  <a:lnTo>
                    <a:pt x="89" y="63"/>
                  </a:lnTo>
                  <a:lnTo>
                    <a:pt x="89" y="59"/>
                  </a:lnTo>
                  <a:lnTo>
                    <a:pt x="85" y="56"/>
                  </a:lnTo>
                  <a:lnTo>
                    <a:pt x="85" y="52"/>
                  </a:lnTo>
                  <a:lnTo>
                    <a:pt x="78" y="48"/>
                  </a:lnTo>
                  <a:lnTo>
                    <a:pt x="78" y="48"/>
                  </a:lnTo>
                  <a:lnTo>
                    <a:pt x="74" y="44"/>
                  </a:lnTo>
                  <a:lnTo>
                    <a:pt x="74" y="44"/>
                  </a:lnTo>
                  <a:lnTo>
                    <a:pt x="67" y="41"/>
                  </a:lnTo>
                  <a:lnTo>
                    <a:pt x="67" y="30"/>
                  </a:lnTo>
                  <a:lnTo>
                    <a:pt x="71" y="15"/>
                  </a:lnTo>
                  <a:lnTo>
                    <a:pt x="85" y="15"/>
                  </a:lnTo>
                  <a:lnTo>
                    <a:pt x="89" y="15"/>
                  </a:lnTo>
                  <a:lnTo>
                    <a:pt x="89" y="11"/>
                  </a:lnTo>
                  <a:lnTo>
                    <a:pt x="93" y="11"/>
                  </a:lnTo>
                  <a:lnTo>
                    <a:pt x="93" y="15"/>
                  </a:lnTo>
                  <a:lnTo>
                    <a:pt x="93" y="15"/>
                  </a:lnTo>
                  <a:lnTo>
                    <a:pt x="96" y="15"/>
                  </a:lnTo>
                  <a:lnTo>
                    <a:pt x="96" y="15"/>
                  </a:lnTo>
                  <a:lnTo>
                    <a:pt x="100" y="18"/>
                  </a:lnTo>
                  <a:lnTo>
                    <a:pt x="100" y="18"/>
                  </a:lnTo>
                  <a:lnTo>
                    <a:pt x="104" y="18"/>
                  </a:lnTo>
                  <a:lnTo>
                    <a:pt x="108" y="15"/>
                  </a:lnTo>
                  <a:lnTo>
                    <a:pt x="108" y="15"/>
                  </a:lnTo>
                  <a:lnTo>
                    <a:pt x="111" y="15"/>
                  </a:lnTo>
                  <a:lnTo>
                    <a:pt x="111" y="15"/>
                  </a:lnTo>
                  <a:lnTo>
                    <a:pt x="111" y="15"/>
                  </a:lnTo>
                  <a:lnTo>
                    <a:pt x="115" y="15"/>
                  </a:lnTo>
                  <a:lnTo>
                    <a:pt x="115" y="18"/>
                  </a:lnTo>
                  <a:lnTo>
                    <a:pt x="119" y="15"/>
                  </a:lnTo>
                  <a:lnTo>
                    <a:pt x="126" y="15"/>
                  </a:lnTo>
                  <a:lnTo>
                    <a:pt x="126" y="15"/>
                  </a:lnTo>
                  <a:lnTo>
                    <a:pt x="126" y="11"/>
                  </a:lnTo>
                  <a:lnTo>
                    <a:pt x="126" y="11"/>
                  </a:lnTo>
                  <a:lnTo>
                    <a:pt x="130" y="11"/>
                  </a:lnTo>
                  <a:lnTo>
                    <a:pt x="130" y="11"/>
                  </a:lnTo>
                  <a:lnTo>
                    <a:pt x="133" y="11"/>
                  </a:lnTo>
                  <a:lnTo>
                    <a:pt x="137" y="11"/>
                  </a:lnTo>
                  <a:lnTo>
                    <a:pt x="137" y="11"/>
                  </a:lnTo>
                  <a:lnTo>
                    <a:pt x="145" y="7"/>
                  </a:lnTo>
                  <a:lnTo>
                    <a:pt x="148" y="11"/>
                  </a:lnTo>
                  <a:lnTo>
                    <a:pt x="148" y="7"/>
                  </a:lnTo>
                  <a:lnTo>
                    <a:pt x="152" y="7"/>
                  </a:lnTo>
                  <a:lnTo>
                    <a:pt x="156" y="7"/>
                  </a:lnTo>
                  <a:lnTo>
                    <a:pt x="156" y="4"/>
                  </a:lnTo>
                  <a:lnTo>
                    <a:pt x="159" y="4"/>
                  </a:lnTo>
                  <a:lnTo>
                    <a:pt x="163" y="4"/>
                  </a:lnTo>
                  <a:lnTo>
                    <a:pt x="163" y="0"/>
                  </a:lnTo>
                  <a:lnTo>
                    <a:pt x="167" y="0"/>
                  </a:lnTo>
                  <a:lnTo>
                    <a:pt x="170" y="0"/>
                  </a:lnTo>
                  <a:lnTo>
                    <a:pt x="170" y="0"/>
                  </a:lnTo>
                  <a:lnTo>
                    <a:pt x="170" y="0"/>
                  </a:lnTo>
                  <a:lnTo>
                    <a:pt x="170" y="4"/>
                  </a:lnTo>
                  <a:lnTo>
                    <a:pt x="170" y="7"/>
                  </a:lnTo>
                  <a:lnTo>
                    <a:pt x="170" y="7"/>
                  </a:lnTo>
                  <a:lnTo>
                    <a:pt x="167" y="11"/>
                  </a:lnTo>
                  <a:lnTo>
                    <a:pt x="167" y="11"/>
                  </a:lnTo>
                  <a:lnTo>
                    <a:pt x="167" y="15"/>
                  </a:lnTo>
                  <a:lnTo>
                    <a:pt x="167" y="15"/>
                  </a:lnTo>
                  <a:lnTo>
                    <a:pt x="167" y="15"/>
                  </a:lnTo>
                  <a:lnTo>
                    <a:pt x="167" y="22"/>
                  </a:lnTo>
                  <a:lnTo>
                    <a:pt x="167" y="22"/>
                  </a:lnTo>
                  <a:lnTo>
                    <a:pt x="167" y="26"/>
                  </a:lnTo>
                  <a:lnTo>
                    <a:pt x="167" y="30"/>
                  </a:lnTo>
                  <a:lnTo>
                    <a:pt x="167" y="30"/>
                  </a:lnTo>
                  <a:lnTo>
                    <a:pt x="167" y="33"/>
                  </a:lnTo>
                  <a:lnTo>
                    <a:pt x="167" y="33"/>
                  </a:lnTo>
                  <a:lnTo>
                    <a:pt x="167" y="37"/>
                  </a:lnTo>
                  <a:lnTo>
                    <a:pt x="167" y="44"/>
                  </a:lnTo>
                  <a:lnTo>
                    <a:pt x="167" y="44"/>
                  </a:lnTo>
                  <a:lnTo>
                    <a:pt x="167" y="48"/>
                  </a:lnTo>
                  <a:lnTo>
                    <a:pt x="167" y="56"/>
                  </a:lnTo>
                  <a:lnTo>
                    <a:pt x="163" y="56"/>
                  </a:lnTo>
                  <a:lnTo>
                    <a:pt x="163" y="56"/>
                  </a:lnTo>
                  <a:lnTo>
                    <a:pt x="163" y="56"/>
                  </a:lnTo>
                  <a:lnTo>
                    <a:pt x="167" y="56"/>
                  </a:lnTo>
                  <a:lnTo>
                    <a:pt x="170" y="56"/>
                  </a:lnTo>
                  <a:lnTo>
                    <a:pt x="170" y="63"/>
                  </a:lnTo>
                  <a:lnTo>
                    <a:pt x="167" y="67"/>
                  </a:lnTo>
                  <a:lnTo>
                    <a:pt x="167" y="67"/>
                  </a:lnTo>
                  <a:lnTo>
                    <a:pt x="167" y="67"/>
                  </a:lnTo>
                  <a:lnTo>
                    <a:pt x="167" y="67"/>
                  </a:lnTo>
                  <a:lnTo>
                    <a:pt x="163" y="67"/>
                  </a:lnTo>
                  <a:lnTo>
                    <a:pt x="163" y="70"/>
                  </a:lnTo>
                  <a:lnTo>
                    <a:pt x="163" y="70"/>
                  </a:lnTo>
                  <a:lnTo>
                    <a:pt x="163" y="70"/>
                  </a:lnTo>
                  <a:lnTo>
                    <a:pt x="167" y="70"/>
                  </a:lnTo>
                  <a:lnTo>
                    <a:pt x="163" y="74"/>
                  </a:lnTo>
                  <a:lnTo>
                    <a:pt x="163" y="78"/>
                  </a:lnTo>
                  <a:lnTo>
                    <a:pt x="163" y="78"/>
                  </a:lnTo>
                  <a:lnTo>
                    <a:pt x="159" y="81"/>
                  </a:lnTo>
                  <a:lnTo>
                    <a:pt x="159" y="81"/>
                  </a:lnTo>
                  <a:lnTo>
                    <a:pt x="156" y="85"/>
                  </a:lnTo>
                  <a:lnTo>
                    <a:pt x="152" y="85"/>
                  </a:lnTo>
                  <a:lnTo>
                    <a:pt x="152" y="89"/>
                  </a:lnTo>
                  <a:lnTo>
                    <a:pt x="141" y="96"/>
                  </a:lnTo>
                  <a:lnTo>
                    <a:pt x="141" y="96"/>
                  </a:lnTo>
                  <a:lnTo>
                    <a:pt x="141" y="96"/>
                  </a:lnTo>
                  <a:lnTo>
                    <a:pt x="130" y="104"/>
                  </a:lnTo>
                  <a:lnTo>
                    <a:pt x="126" y="100"/>
                  </a:lnTo>
                  <a:lnTo>
                    <a:pt x="126" y="104"/>
                  </a:lnTo>
                  <a:lnTo>
                    <a:pt x="119" y="104"/>
                  </a:lnTo>
                  <a:lnTo>
                    <a:pt x="111" y="107"/>
                  </a:lnTo>
                  <a:lnTo>
                    <a:pt x="111" y="107"/>
                  </a:lnTo>
                  <a:lnTo>
                    <a:pt x="111" y="107"/>
                  </a:lnTo>
                  <a:lnTo>
                    <a:pt x="108" y="115"/>
                  </a:lnTo>
                  <a:lnTo>
                    <a:pt x="104" y="115"/>
                  </a:lnTo>
                  <a:lnTo>
                    <a:pt x="104" y="111"/>
                  </a:lnTo>
                  <a:lnTo>
                    <a:pt x="104" y="115"/>
                  </a:lnTo>
                  <a:lnTo>
                    <a:pt x="100" y="115"/>
                  </a:lnTo>
                  <a:lnTo>
                    <a:pt x="100" y="119"/>
                  </a:lnTo>
                  <a:lnTo>
                    <a:pt x="93" y="122"/>
                  </a:lnTo>
                  <a:lnTo>
                    <a:pt x="93" y="122"/>
                  </a:lnTo>
                  <a:lnTo>
                    <a:pt x="93" y="126"/>
                  </a:lnTo>
                  <a:lnTo>
                    <a:pt x="93" y="126"/>
                  </a:lnTo>
                  <a:lnTo>
                    <a:pt x="93" y="126"/>
                  </a:lnTo>
                  <a:lnTo>
                    <a:pt x="89" y="126"/>
                  </a:lnTo>
                  <a:lnTo>
                    <a:pt x="78" y="133"/>
                  </a:lnTo>
                  <a:lnTo>
                    <a:pt x="78" y="137"/>
                  </a:lnTo>
                  <a:lnTo>
                    <a:pt x="78" y="137"/>
                  </a:lnTo>
                  <a:lnTo>
                    <a:pt x="71" y="137"/>
                  </a:lnTo>
                  <a:lnTo>
                    <a:pt x="71" y="141"/>
                  </a:lnTo>
                  <a:lnTo>
                    <a:pt x="67" y="137"/>
                  </a:lnTo>
                  <a:lnTo>
                    <a:pt x="67" y="137"/>
                  </a:lnTo>
                  <a:lnTo>
                    <a:pt x="67" y="141"/>
                  </a:lnTo>
                  <a:lnTo>
                    <a:pt x="67" y="141"/>
                  </a:lnTo>
                  <a:lnTo>
                    <a:pt x="67" y="145"/>
                  </a:lnTo>
                  <a:lnTo>
                    <a:pt x="67" y="145"/>
                  </a:lnTo>
                  <a:lnTo>
                    <a:pt x="67" y="148"/>
                  </a:lnTo>
                  <a:lnTo>
                    <a:pt x="63" y="148"/>
                  </a:lnTo>
                  <a:lnTo>
                    <a:pt x="71" y="156"/>
                  </a:lnTo>
                  <a:lnTo>
                    <a:pt x="71" y="159"/>
                  </a:lnTo>
                  <a:lnTo>
                    <a:pt x="67" y="159"/>
                  </a:lnTo>
                  <a:lnTo>
                    <a:pt x="71" y="159"/>
                  </a:lnTo>
                  <a:lnTo>
                    <a:pt x="71" y="163"/>
                  </a:lnTo>
                  <a:lnTo>
                    <a:pt x="71" y="167"/>
                  </a:lnTo>
                  <a:lnTo>
                    <a:pt x="74" y="171"/>
                  </a:lnTo>
                  <a:lnTo>
                    <a:pt x="71" y="178"/>
                  </a:lnTo>
                  <a:lnTo>
                    <a:pt x="74" y="182"/>
                  </a:lnTo>
                  <a:lnTo>
                    <a:pt x="74" y="182"/>
                  </a:lnTo>
                  <a:lnTo>
                    <a:pt x="74" y="178"/>
                  </a:lnTo>
                  <a:lnTo>
                    <a:pt x="74" y="174"/>
                  </a:lnTo>
                  <a:lnTo>
                    <a:pt x="78" y="178"/>
                  </a:lnTo>
                  <a:lnTo>
                    <a:pt x="78" y="178"/>
                  </a:lnTo>
                  <a:lnTo>
                    <a:pt x="78" y="182"/>
                  </a:lnTo>
                  <a:lnTo>
                    <a:pt x="74" y="185"/>
                  </a:lnTo>
                  <a:lnTo>
                    <a:pt x="74" y="189"/>
                  </a:lnTo>
                  <a:lnTo>
                    <a:pt x="74" y="189"/>
                  </a:lnTo>
                  <a:lnTo>
                    <a:pt x="74" y="193"/>
                  </a:lnTo>
                  <a:lnTo>
                    <a:pt x="74" y="196"/>
                  </a:lnTo>
                  <a:lnTo>
                    <a:pt x="74" y="196"/>
                  </a:lnTo>
                  <a:lnTo>
                    <a:pt x="71" y="200"/>
                  </a:lnTo>
                  <a:lnTo>
                    <a:pt x="71" y="200"/>
                  </a:lnTo>
                  <a:lnTo>
                    <a:pt x="71" y="204"/>
                  </a:lnTo>
                  <a:lnTo>
                    <a:pt x="74" y="200"/>
                  </a:lnTo>
                  <a:lnTo>
                    <a:pt x="74" y="204"/>
                  </a:lnTo>
                  <a:lnTo>
                    <a:pt x="74" y="208"/>
                  </a:lnTo>
                  <a:lnTo>
                    <a:pt x="71" y="211"/>
                  </a:lnTo>
                  <a:lnTo>
                    <a:pt x="67" y="215"/>
                  </a:lnTo>
                  <a:lnTo>
                    <a:pt x="56" y="219"/>
                  </a:lnTo>
                  <a:lnTo>
                    <a:pt x="41" y="222"/>
                  </a:lnTo>
                  <a:lnTo>
                    <a:pt x="37" y="226"/>
                  </a:lnTo>
                  <a:lnTo>
                    <a:pt x="30" y="230"/>
                  </a:lnTo>
                  <a:lnTo>
                    <a:pt x="30" y="230"/>
                  </a:lnTo>
                  <a:lnTo>
                    <a:pt x="30" y="234"/>
                  </a:lnTo>
                  <a:lnTo>
                    <a:pt x="26" y="237"/>
                  </a:lnTo>
                  <a:lnTo>
                    <a:pt x="26" y="237"/>
                  </a:lnTo>
                  <a:lnTo>
                    <a:pt x="22" y="237"/>
                  </a:lnTo>
                  <a:lnTo>
                    <a:pt x="22" y="237"/>
                  </a:lnTo>
                  <a:lnTo>
                    <a:pt x="26" y="241"/>
                  </a:lnTo>
                  <a:lnTo>
                    <a:pt x="26" y="241"/>
                  </a:lnTo>
                  <a:lnTo>
                    <a:pt x="26" y="241"/>
                  </a:lnTo>
                  <a:lnTo>
                    <a:pt x="30" y="241"/>
                  </a:lnTo>
                  <a:lnTo>
                    <a:pt x="30" y="241"/>
                  </a:lnTo>
                  <a:lnTo>
                    <a:pt x="30" y="237"/>
                  </a:lnTo>
                  <a:lnTo>
                    <a:pt x="30" y="241"/>
                  </a:lnTo>
                  <a:lnTo>
                    <a:pt x="30" y="245"/>
                  </a:lnTo>
                  <a:lnTo>
                    <a:pt x="30" y="248"/>
                  </a:lnTo>
                  <a:lnTo>
                    <a:pt x="30" y="248"/>
                  </a:lnTo>
                  <a:lnTo>
                    <a:pt x="26" y="248"/>
                  </a:lnTo>
                  <a:lnTo>
                    <a:pt x="19" y="248"/>
                  </a:lnTo>
                  <a:lnTo>
                    <a:pt x="19" y="248"/>
                  </a:lnTo>
                  <a:lnTo>
                    <a:pt x="19" y="248"/>
                  </a:lnTo>
                  <a:lnTo>
                    <a:pt x="19" y="245"/>
                  </a:lnTo>
                  <a:lnTo>
                    <a:pt x="19" y="245"/>
                  </a:lnTo>
                  <a:lnTo>
                    <a:pt x="19" y="241"/>
                  </a:lnTo>
                  <a:lnTo>
                    <a:pt x="19" y="241"/>
                  </a:lnTo>
                  <a:lnTo>
                    <a:pt x="15" y="237"/>
                  </a:lnTo>
                  <a:lnTo>
                    <a:pt x="15" y="237"/>
                  </a:lnTo>
                  <a:lnTo>
                    <a:pt x="15" y="237"/>
                  </a:lnTo>
                  <a:lnTo>
                    <a:pt x="15" y="234"/>
                  </a:lnTo>
                  <a:lnTo>
                    <a:pt x="15" y="226"/>
                  </a:lnTo>
                  <a:lnTo>
                    <a:pt x="15" y="222"/>
                  </a:lnTo>
                  <a:lnTo>
                    <a:pt x="15" y="211"/>
                  </a:lnTo>
                  <a:lnTo>
                    <a:pt x="15" y="208"/>
                  </a:lnTo>
                  <a:lnTo>
                    <a:pt x="15" y="204"/>
                  </a:lnTo>
                  <a:lnTo>
                    <a:pt x="15" y="204"/>
                  </a:lnTo>
                  <a:lnTo>
                    <a:pt x="15" y="200"/>
                  </a:lnTo>
                  <a:lnTo>
                    <a:pt x="15" y="196"/>
                  </a:lnTo>
                  <a:lnTo>
                    <a:pt x="11" y="193"/>
                  </a:lnTo>
                  <a:lnTo>
                    <a:pt x="11" y="185"/>
                  </a:lnTo>
                  <a:lnTo>
                    <a:pt x="11" y="182"/>
                  </a:lnTo>
                  <a:lnTo>
                    <a:pt x="11" y="18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3" name="Freeform 151"/>
            <p:cNvSpPr/>
            <p:nvPr/>
          </p:nvSpPr>
          <p:spPr bwMode="auto">
            <a:xfrm>
              <a:off x="5847621" y="4969698"/>
              <a:ext cx="41203" cy="38406"/>
            </a:xfrm>
            <a:custGeom>
              <a:avLst/>
              <a:gdLst>
                <a:gd name="T0" fmla="*/ 19 w 23"/>
                <a:gd name="T1" fmla="*/ 3 h 22"/>
                <a:gd name="T2" fmla="*/ 19 w 23"/>
                <a:gd name="T3" fmla="*/ 3 h 22"/>
                <a:gd name="T4" fmla="*/ 19 w 23"/>
                <a:gd name="T5" fmla="*/ 3 h 22"/>
                <a:gd name="T6" fmla="*/ 23 w 23"/>
                <a:gd name="T7" fmla="*/ 7 h 22"/>
                <a:gd name="T8" fmla="*/ 23 w 23"/>
                <a:gd name="T9" fmla="*/ 7 h 22"/>
                <a:gd name="T10" fmla="*/ 23 w 23"/>
                <a:gd name="T11" fmla="*/ 11 h 22"/>
                <a:gd name="T12" fmla="*/ 23 w 23"/>
                <a:gd name="T13" fmla="*/ 11 h 22"/>
                <a:gd name="T14" fmla="*/ 23 w 23"/>
                <a:gd name="T15" fmla="*/ 14 h 22"/>
                <a:gd name="T16" fmla="*/ 23 w 23"/>
                <a:gd name="T17" fmla="*/ 14 h 22"/>
                <a:gd name="T18" fmla="*/ 23 w 23"/>
                <a:gd name="T19" fmla="*/ 14 h 22"/>
                <a:gd name="T20" fmla="*/ 19 w 23"/>
                <a:gd name="T21" fmla="*/ 14 h 22"/>
                <a:gd name="T22" fmla="*/ 19 w 23"/>
                <a:gd name="T23" fmla="*/ 18 h 22"/>
                <a:gd name="T24" fmla="*/ 19 w 23"/>
                <a:gd name="T25" fmla="*/ 22 h 22"/>
                <a:gd name="T26" fmla="*/ 15 w 23"/>
                <a:gd name="T27" fmla="*/ 22 h 22"/>
                <a:gd name="T28" fmla="*/ 12 w 23"/>
                <a:gd name="T29" fmla="*/ 22 h 22"/>
                <a:gd name="T30" fmla="*/ 4 w 23"/>
                <a:gd name="T31" fmla="*/ 18 h 22"/>
                <a:gd name="T32" fmla="*/ 4 w 23"/>
                <a:gd name="T33" fmla="*/ 14 h 22"/>
                <a:gd name="T34" fmla="*/ 0 w 23"/>
                <a:gd name="T35" fmla="*/ 14 h 22"/>
                <a:gd name="T36" fmla="*/ 0 w 23"/>
                <a:gd name="T37" fmla="*/ 11 h 22"/>
                <a:gd name="T38" fmla="*/ 0 w 23"/>
                <a:gd name="T39" fmla="*/ 7 h 22"/>
                <a:gd name="T40" fmla="*/ 4 w 23"/>
                <a:gd name="T41" fmla="*/ 3 h 22"/>
                <a:gd name="T42" fmla="*/ 8 w 23"/>
                <a:gd name="T43" fmla="*/ 0 h 22"/>
                <a:gd name="T44" fmla="*/ 8 w 23"/>
                <a:gd name="T45" fmla="*/ 0 h 22"/>
                <a:gd name="T46" fmla="*/ 12 w 23"/>
                <a:gd name="T47" fmla="*/ 0 h 22"/>
                <a:gd name="T48" fmla="*/ 15 w 23"/>
                <a:gd name="T49" fmla="*/ 3 h 22"/>
                <a:gd name="T50" fmla="*/ 19 w 23"/>
                <a:gd name="T51" fmla="*/ 3 h 22"/>
                <a:gd name="T52" fmla="*/ 19 w 23"/>
                <a:gd name="T53" fmla="*/ 3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3" h="22">
                  <a:moveTo>
                    <a:pt x="19" y="3"/>
                  </a:moveTo>
                  <a:lnTo>
                    <a:pt x="19" y="3"/>
                  </a:lnTo>
                  <a:lnTo>
                    <a:pt x="19" y="3"/>
                  </a:lnTo>
                  <a:lnTo>
                    <a:pt x="23" y="7"/>
                  </a:lnTo>
                  <a:lnTo>
                    <a:pt x="23" y="7"/>
                  </a:lnTo>
                  <a:lnTo>
                    <a:pt x="23" y="11"/>
                  </a:lnTo>
                  <a:lnTo>
                    <a:pt x="23" y="11"/>
                  </a:lnTo>
                  <a:lnTo>
                    <a:pt x="23" y="14"/>
                  </a:lnTo>
                  <a:lnTo>
                    <a:pt x="23" y="14"/>
                  </a:lnTo>
                  <a:lnTo>
                    <a:pt x="23" y="14"/>
                  </a:lnTo>
                  <a:lnTo>
                    <a:pt x="19" y="14"/>
                  </a:lnTo>
                  <a:lnTo>
                    <a:pt x="19" y="18"/>
                  </a:lnTo>
                  <a:lnTo>
                    <a:pt x="19" y="22"/>
                  </a:lnTo>
                  <a:lnTo>
                    <a:pt x="15" y="22"/>
                  </a:lnTo>
                  <a:lnTo>
                    <a:pt x="12" y="22"/>
                  </a:lnTo>
                  <a:lnTo>
                    <a:pt x="4" y="18"/>
                  </a:lnTo>
                  <a:lnTo>
                    <a:pt x="4" y="14"/>
                  </a:lnTo>
                  <a:lnTo>
                    <a:pt x="0" y="14"/>
                  </a:lnTo>
                  <a:lnTo>
                    <a:pt x="0" y="11"/>
                  </a:lnTo>
                  <a:lnTo>
                    <a:pt x="0" y="7"/>
                  </a:lnTo>
                  <a:lnTo>
                    <a:pt x="4" y="3"/>
                  </a:lnTo>
                  <a:lnTo>
                    <a:pt x="8" y="0"/>
                  </a:lnTo>
                  <a:lnTo>
                    <a:pt x="8" y="0"/>
                  </a:lnTo>
                  <a:lnTo>
                    <a:pt x="12" y="0"/>
                  </a:lnTo>
                  <a:lnTo>
                    <a:pt x="15" y="3"/>
                  </a:lnTo>
                  <a:lnTo>
                    <a:pt x="19" y="3"/>
                  </a:lnTo>
                  <a:lnTo>
                    <a:pt x="19" y="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4" name="Freeform 152"/>
            <p:cNvSpPr>
              <a:spLocks noEditPoints="1"/>
            </p:cNvSpPr>
            <p:nvPr/>
          </p:nvSpPr>
          <p:spPr bwMode="auto">
            <a:xfrm>
              <a:off x="5430227" y="4871936"/>
              <a:ext cx="478300" cy="356127"/>
            </a:xfrm>
            <a:custGeom>
              <a:avLst/>
              <a:gdLst>
                <a:gd name="T0" fmla="*/ 4 w 267"/>
                <a:gd name="T1" fmla="*/ 96 h 204"/>
                <a:gd name="T2" fmla="*/ 15 w 267"/>
                <a:gd name="T3" fmla="*/ 96 h 204"/>
                <a:gd name="T4" fmla="*/ 30 w 267"/>
                <a:gd name="T5" fmla="*/ 104 h 204"/>
                <a:gd name="T6" fmla="*/ 41 w 267"/>
                <a:gd name="T7" fmla="*/ 108 h 204"/>
                <a:gd name="T8" fmla="*/ 48 w 267"/>
                <a:gd name="T9" fmla="*/ 100 h 204"/>
                <a:gd name="T10" fmla="*/ 67 w 267"/>
                <a:gd name="T11" fmla="*/ 48 h 204"/>
                <a:gd name="T12" fmla="*/ 71 w 267"/>
                <a:gd name="T13" fmla="*/ 70 h 204"/>
                <a:gd name="T14" fmla="*/ 85 w 267"/>
                <a:gd name="T15" fmla="*/ 70 h 204"/>
                <a:gd name="T16" fmla="*/ 104 w 267"/>
                <a:gd name="T17" fmla="*/ 59 h 204"/>
                <a:gd name="T18" fmla="*/ 122 w 267"/>
                <a:gd name="T19" fmla="*/ 52 h 204"/>
                <a:gd name="T20" fmla="*/ 137 w 267"/>
                <a:gd name="T21" fmla="*/ 56 h 204"/>
                <a:gd name="T22" fmla="*/ 152 w 267"/>
                <a:gd name="T23" fmla="*/ 56 h 204"/>
                <a:gd name="T24" fmla="*/ 152 w 267"/>
                <a:gd name="T25" fmla="*/ 44 h 204"/>
                <a:gd name="T26" fmla="*/ 163 w 267"/>
                <a:gd name="T27" fmla="*/ 37 h 204"/>
                <a:gd name="T28" fmla="*/ 171 w 267"/>
                <a:gd name="T29" fmla="*/ 30 h 204"/>
                <a:gd name="T30" fmla="*/ 178 w 267"/>
                <a:gd name="T31" fmla="*/ 18 h 204"/>
                <a:gd name="T32" fmla="*/ 185 w 267"/>
                <a:gd name="T33" fmla="*/ 15 h 204"/>
                <a:gd name="T34" fmla="*/ 196 w 267"/>
                <a:gd name="T35" fmla="*/ 7 h 204"/>
                <a:gd name="T36" fmla="*/ 208 w 267"/>
                <a:gd name="T37" fmla="*/ 4 h 204"/>
                <a:gd name="T38" fmla="*/ 219 w 267"/>
                <a:gd name="T39" fmla="*/ 0 h 204"/>
                <a:gd name="T40" fmla="*/ 233 w 267"/>
                <a:gd name="T41" fmla="*/ 4 h 204"/>
                <a:gd name="T42" fmla="*/ 248 w 267"/>
                <a:gd name="T43" fmla="*/ 7 h 204"/>
                <a:gd name="T44" fmla="*/ 252 w 267"/>
                <a:gd name="T45" fmla="*/ 26 h 204"/>
                <a:gd name="T46" fmla="*/ 252 w 267"/>
                <a:gd name="T47" fmla="*/ 56 h 204"/>
                <a:gd name="T48" fmla="*/ 241 w 267"/>
                <a:gd name="T49" fmla="*/ 56 h 204"/>
                <a:gd name="T50" fmla="*/ 237 w 267"/>
                <a:gd name="T51" fmla="*/ 70 h 204"/>
                <a:gd name="T52" fmla="*/ 252 w 267"/>
                <a:gd name="T53" fmla="*/ 74 h 204"/>
                <a:gd name="T54" fmla="*/ 267 w 267"/>
                <a:gd name="T55" fmla="*/ 70 h 204"/>
                <a:gd name="T56" fmla="*/ 263 w 267"/>
                <a:gd name="T57" fmla="*/ 85 h 204"/>
                <a:gd name="T58" fmla="*/ 252 w 267"/>
                <a:gd name="T59" fmla="*/ 104 h 204"/>
                <a:gd name="T60" fmla="*/ 241 w 267"/>
                <a:gd name="T61" fmla="*/ 111 h 204"/>
                <a:gd name="T62" fmla="*/ 230 w 267"/>
                <a:gd name="T63" fmla="*/ 122 h 204"/>
                <a:gd name="T64" fmla="*/ 211 w 267"/>
                <a:gd name="T65" fmla="*/ 148 h 204"/>
                <a:gd name="T66" fmla="*/ 185 w 267"/>
                <a:gd name="T67" fmla="*/ 167 h 204"/>
                <a:gd name="T68" fmla="*/ 167 w 267"/>
                <a:gd name="T69" fmla="*/ 182 h 204"/>
                <a:gd name="T70" fmla="*/ 152 w 267"/>
                <a:gd name="T71" fmla="*/ 185 h 204"/>
                <a:gd name="T72" fmla="*/ 141 w 267"/>
                <a:gd name="T73" fmla="*/ 193 h 204"/>
                <a:gd name="T74" fmla="*/ 130 w 267"/>
                <a:gd name="T75" fmla="*/ 193 h 204"/>
                <a:gd name="T76" fmla="*/ 104 w 267"/>
                <a:gd name="T77" fmla="*/ 193 h 204"/>
                <a:gd name="T78" fmla="*/ 89 w 267"/>
                <a:gd name="T79" fmla="*/ 193 h 204"/>
                <a:gd name="T80" fmla="*/ 82 w 267"/>
                <a:gd name="T81" fmla="*/ 197 h 204"/>
                <a:gd name="T82" fmla="*/ 63 w 267"/>
                <a:gd name="T83" fmla="*/ 197 h 204"/>
                <a:gd name="T84" fmla="*/ 52 w 267"/>
                <a:gd name="T85" fmla="*/ 204 h 204"/>
                <a:gd name="T86" fmla="*/ 37 w 267"/>
                <a:gd name="T87" fmla="*/ 197 h 204"/>
                <a:gd name="T88" fmla="*/ 30 w 267"/>
                <a:gd name="T89" fmla="*/ 193 h 204"/>
                <a:gd name="T90" fmla="*/ 26 w 267"/>
                <a:gd name="T91" fmla="*/ 189 h 204"/>
                <a:gd name="T92" fmla="*/ 19 w 267"/>
                <a:gd name="T93" fmla="*/ 171 h 204"/>
                <a:gd name="T94" fmla="*/ 26 w 267"/>
                <a:gd name="T95" fmla="*/ 167 h 204"/>
                <a:gd name="T96" fmla="*/ 19 w 267"/>
                <a:gd name="T97" fmla="*/ 145 h 204"/>
                <a:gd name="T98" fmla="*/ 8 w 267"/>
                <a:gd name="T99" fmla="*/ 108 h 204"/>
                <a:gd name="T100" fmla="*/ 174 w 267"/>
                <a:gd name="T101" fmla="*/ 130 h 204"/>
                <a:gd name="T102" fmla="*/ 185 w 267"/>
                <a:gd name="T103" fmla="*/ 133 h 204"/>
                <a:gd name="T104" fmla="*/ 196 w 267"/>
                <a:gd name="T105" fmla="*/ 126 h 204"/>
                <a:gd name="T106" fmla="*/ 200 w 267"/>
                <a:gd name="T107" fmla="*/ 119 h 204"/>
                <a:gd name="T108" fmla="*/ 200 w 267"/>
                <a:gd name="T109" fmla="*/ 104 h 204"/>
                <a:gd name="T110" fmla="*/ 193 w 267"/>
                <a:gd name="T111" fmla="*/ 100 h 204"/>
                <a:gd name="T112" fmla="*/ 178 w 267"/>
                <a:gd name="T113" fmla="*/ 108 h 204"/>
                <a:gd name="T114" fmla="*/ 174 w 267"/>
                <a:gd name="T115" fmla="*/ 122 h 2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67" h="204">
                  <a:moveTo>
                    <a:pt x="0" y="100"/>
                  </a:moveTo>
                  <a:lnTo>
                    <a:pt x="4" y="100"/>
                  </a:lnTo>
                  <a:lnTo>
                    <a:pt x="4" y="96"/>
                  </a:lnTo>
                  <a:lnTo>
                    <a:pt x="4" y="96"/>
                  </a:lnTo>
                  <a:lnTo>
                    <a:pt x="4" y="96"/>
                  </a:lnTo>
                  <a:lnTo>
                    <a:pt x="8" y="93"/>
                  </a:lnTo>
                  <a:lnTo>
                    <a:pt x="11" y="93"/>
                  </a:lnTo>
                  <a:lnTo>
                    <a:pt x="11" y="93"/>
                  </a:lnTo>
                  <a:lnTo>
                    <a:pt x="15" y="93"/>
                  </a:lnTo>
                  <a:lnTo>
                    <a:pt x="15" y="96"/>
                  </a:lnTo>
                  <a:lnTo>
                    <a:pt x="15" y="104"/>
                  </a:lnTo>
                  <a:lnTo>
                    <a:pt x="22" y="104"/>
                  </a:lnTo>
                  <a:lnTo>
                    <a:pt x="26" y="104"/>
                  </a:lnTo>
                  <a:lnTo>
                    <a:pt x="26" y="104"/>
                  </a:lnTo>
                  <a:lnTo>
                    <a:pt x="30" y="104"/>
                  </a:lnTo>
                  <a:lnTo>
                    <a:pt x="34" y="104"/>
                  </a:lnTo>
                  <a:lnTo>
                    <a:pt x="34" y="104"/>
                  </a:lnTo>
                  <a:lnTo>
                    <a:pt x="37" y="104"/>
                  </a:lnTo>
                  <a:lnTo>
                    <a:pt x="37" y="108"/>
                  </a:lnTo>
                  <a:lnTo>
                    <a:pt x="41" y="108"/>
                  </a:lnTo>
                  <a:lnTo>
                    <a:pt x="41" y="108"/>
                  </a:lnTo>
                  <a:lnTo>
                    <a:pt x="41" y="104"/>
                  </a:lnTo>
                  <a:lnTo>
                    <a:pt x="45" y="100"/>
                  </a:lnTo>
                  <a:lnTo>
                    <a:pt x="45" y="100"/>
                  </a:lnTo>
                  <a:lnTo>
                    <a:pt x="48" y="100"/>
                  </a:lnTo>
                  <a:lnTo>
                    <a:pt x="52" y="96"/>
                  </a:lnTo>
                  <a:lnTo>
                    <a:pt x="56" y="96"/>
                  </a:lnTo>
                  <a:lnTo>
                    <a:pt x="59" y="96"/>
                  </a:lnTo>
                  <a:lnTo>
                    <a:pt x="59" y="44"/>
                  </a:lnTo>
                  <a:lnTo>
                    <a:pt x="67" y="48"/>
                  </a:lnTo>
                  <a:lnTo>
                    <a:pt x="67" y="52"/>
                  </a:lnTo>
                  <a:lnTo>
                    <a:pt x="71" y="59"/>
                  </a:lnTo>
                  <a:lnTo>
                    <a:pt x="71" y="63"/>
                  </a:lnTo>
                  <a:lnTo>
                    <a:pt x="71" y="67"/>
                  </a:lnTo>
                  <a:lnTo>
                    <a:pt x="71" y="70"/>
                  </a:lnTo>
                  <a:lnTo>
                    <a:pt x="74" y="70"/>
                  </a:lnTo>
                  <a:lnTo>
                    <a:pt x="78" y="70"/>
                  </a:lnTo>
                  <a:lnTo>
                    <a:pt x="82" y="70"/>
                  </a:lnTo>
                  <a:lnTo>
                    <a:pt x="85" y="70"/>
                  </a:lnTo>
                  <a:lnTo>
                    <a:pt x="85" y="70"/>
                  </a:lnTo>
                  <a:lnTo>
                    <a:pt x="89" y="67"/>
                  </a:lnTo>
                  <a:lnTo>
                    <a:pt x="93" y="67"/>
                  </a:lnTo>
                  <a:lnTo>
                    <a:pt x="96" y="63"/>
                  </a:lnTo>
                  <a:lnTo>
                    <a:pt x="100" y="63"/>
                  </a:lnTo>
                  <a:lnTo>
                    <a:pt x="104" y="59"/>
                  </a:lnTo>
                  <a:lnTo>
                    <a:pt x="108" y="52"/>
                  </a:lnTo>
                  <a:lnTo>
                    <a:pt x="111" y="48"/>
                  </a:lnTo>
                  <a:lnTo>
                    <a:pt x="115" y="48"/>
                  </a:lnTo>
                  <a:lnTo>
                    <a:pt x="119" y="48"/>
                  </a:lnTo>
                  <a:lnTo>
                    <a:pt x="122" y="52"/>
                  </a:lnTo>
                  <a:lnTo>
                    <a:pt x="122" y="52"/>
                  </a:lnTo>
                  <a:lnTo>
                    <a:pt x="130" y="56"/>
                  </a:lnTo>
                  <a:lnTo>
                    <a:pt x="133" y="56"/>
                  </a:lnTo>
                  <a:lnTo>
                    <a:pt x="133" y="56"/>
                  </a:lnTo>
                  <a:lnTo>
                    <a:pt x="137" y="56"/>
                  </a:lnTo>
                  <a:lnTo>
                    <a:pt x="141" y="56"/>
                  </a:lnTo>
                  <a:lnTo>
                    <a:pt x="145" y="56"/>
                  </a:lnTo>
                  <a:lnTo>
                    <a:pt x="145" y="56"/>
                  </a:lnTo>
                  <a:lnTo>
                    <a:pt x="148" y="56"/>
                  </a:lnTo>
                  <a:lnTo>
                    <a:pt x="152" y="56"/>
                  </a:lnTo>
                  <a:lnTo>
                    <a:pt x="152" y="52"/>
                  </a:lnTo>
                  <a:lnTo>
                    <a:pt x="152" y="52"/>
                  </a:lnTo>
                  <a:lnTo>
                    <a:pt x="152" y="48"/>
                  </a:lnTo>
                  <a:lnTo>
                    <a:pt x="152" y="48"/>
                  </a:lnTo>
                  <a:lnTo>
                    <a:pt x="152" y="44"/>
                  </a:lnTo>
                  <a:lnTo>
                    <a:pt x="156" y="41"/>
                  </a:lnTo>
                  <a:lnTo>
                    <a:pt x="159" y="41"/>
                  </a:lnTo>
                  <a:lnTo>
                    <a:pt x="159" y="41"/>
                  </a:lnTo>
                  <a:lnTo>
                    <a:pt x="163" y="37"/>
                  </a:lnTo>
                  <a:lnTo>
                    <a:pt x="163" y="37"/>
                  </a:lnTo>
                  <a:lnTo>
                    <a:pt x="163" y="37"/>
                  </a:lnTo>
                  <a:lnTo>
                    <a:pt x="167" y="33"/>
                  </a:lnTo>
                  <a:lnTo>
                    <a:pt x="167" y="33"/>
                  </a:lnTo>
                  <a:lnTo>
                    <a:pt x="171" y="33"/>
                  </a:lnTo>
                  <a:lnTo>
                    <a:pt x="171" y="30"/>
                  </a:lnTo>
                  <a:lnTo>
                    <a:pt x="174" y="30"/>
                  </a:lnTo>
                  <a:lnTo>
                    <a:pt x="174" y="30"/>
                  </a:lnTo>
                  <a:lnTo>
                    <a:pt x="171" y="26"/>
                  </a:lnTo>
                  <a:lnTo>
                    <a:pt x="171" y="22"/>
                  </a:lnTo>
                  <a:lnTo>
                    <a:pt x="178" y="18"/>
                  </a:lnTo>
                  <a:lnTo>
                    <a:pt x="178" y="18"/>
                  </a:lnTo>
                  <a:lnTo>
                    <a:pt x="182" y="18"/>
                  </a:lnTo>
                  <a:lnTo>
                    <a:pt x="182" y="15"/>
                  </a:lnTo>
                  <a:lnTo>
                    <a:pt x="185" y="15"/>
                  </a:lnTo>
                  <a:lnTo>
                    <a:pt x="185" y="15"/>
                  </a:lnTo>
                  <a:lnTo>
                    <a:pt x="185" y="11"/>
                  </a:lnTo>
                  <a:lnTo>
                    <a:pt x="189" y="11"/>
                  </a:lnTo>
                  <a:lnTo>
                    <a:pt x="193" y="7"/>
                  </a:lnTo>
                  <a:lnTo>
                    <a:pt x="196" y="7"/>
                  </a:lnTo>
                  <a:lnTo>
                    <a:pt x="196" y="7"/>
                  </a:lnTo>
                  <a:lnTo>
                    <a:pt x="196" y="7"/>
                  </a:lnTo>
                  <a:lnTo>
                    <a:pt x="200" y="7"/>
                  </a:lnTo>
                  <a:lnTo>
                    <a:pt x="204" y="7"/>
                  </a:lnTo>
                  <a:lnTo>
                    <a:pt x="204" y="4"/>
                  </a:lnTo>
                  <a:lnTo>
                    <a:pt x="208" y="4"/>
                  </a:lnTo>
                  <a:lnTo>
                    <a:pt x="208" y="0"/>
                  </a:lnTo>
                  <a:lnTo>
                    <a:pt x="208" y="0"/>
                  </a:lnTo>
                  <a:lnTo>
                    <a:pt x="211" y="0"/>
                  </a:lnTo>
                  <a:lnTo>
                    <a:pt x="211" y="0"/>
                  </a:lnTo>
                  <a:lnTo>
                    <a:pt x="219" y="0"/>
                  </a:lnTo>
                  <a:lnTo>
                    <a:pt x="222" y="0"/>
                  </a:lnTo>
                  <a:lnTo>
                    <a:pt x="226" y="0"/>
                  </a:lnTo>
                  <a:lnTo>
                    <a:pt x="226" y="0"/>
                  </a:lnTo>
                  <a:lnTo>
                    <a:pt x="230" y="4"/>
                  </a:lnTo>
                  <a:lnTo>
                    <a:pt x="233" y="4"/>
                  </a:lnTo>
                  <a:lnTo>
                    <a:pt x="233" y="4"/>
                  </a:lnTo>
                  <a:lnTo>
                    <a:pt x="237" y="0"/>
                  </a:lnTo>
                  <a:lnTo>
                    <a:pt x="245" y="4"/>
                  </a:lnTo>
                  <a:lnTo>
                    <a:pt x="248" y="4"/>
                  </a:lnTo>
                  <a:lnTo>
                    <a:pt x="248" y="7"/>
                  </a:lnTo>
                  <a:lnTo>
                    <a:pt x="248" y="15"/>
                  </a:lnTo>
                  <a:lnTo>
                    <a:pt x="252" y="18"/>
                  </a:lnTo>
                  <a:lnTo>
                    <a:pt x="252" y="22"/>
                  </a:lnTo>
                  <a:lnTo>
                    <a:pt x="252" y="26"/>
                  </a:lnTo>
                  <a:lnTo>
                    <a:pt x="252" y="26"/>
                  </a:lnTo>
                  <a:lnTo>
                    <a:pt x="252" y="30"/>
                  </a:lnTo>
                  <a:lnTo>
                    <a:pt x="252" y="33"/>
                  </a:lnTo>
                  <a:lnTo>
                    <a:pt x="252" y="44"/>
                  </a:lnTo>
                  <a:lnTo>
                    <a:pt x="252" y="48"/>
                  </a:lnTo>
                  <a:lnTo>
                    <a:pt x="252" y="56"/>
                  </a:lnTo>
                  <a:lnTo>
                    <a:pt x="252" y="59"/>
                  </a:lnTo>
                  <a:lnTo>
                    <a:pt x="248" y="59"/>
                  </a:lnTo>
                  <a:lnTo>
                    <a:pt x="245" y="56"/>
                  </a:lnTo>
                  <a:lnTo>
                    <a:pt x="241" y="56"/>
                  </a:lnTo>
                  <a:lnTo>
                    <a:pt x="241" y="56"/>
                  </a:lnTo>
                  <a:lnTo>
                    <a:pt x="237" y="59"/>
                  </a:lnTo>
                  <a:lnTo>
                    <a:pt x="233" y="63"/>
                  </a:lnTo>
                  <a:lnTo>
                    <a:pt x="233" y="67"/>
                  </a:lnTo>
                  <a:lnTo>
                    <a:pt x="233" y="70"/>
                  </a:lnTo>
                  <a:lnTo>
                    <a:pt x="237" y="70"/>
                  </a:lnTo>
                  <a:lnTo>
                    <a:pt x="237" y="74"/>
                  </a:lnTo>
                  <a:lnTo>
                    <a:pt x="245" y="78"/>
                  </a:lnTo>
                  <a:lnTo>
                    <a:pt x="248" y="78"/>
                  </a:lnTo>
                  <a:lnTo>
                    <a:pt x="252" y="78"/>
                  </a:lnTo>
                  <a:lnTo>
                    <a:pt x="252" y="74"/>
                  </a:lnTo>
                  <a:lnTo>
                    <a:pt x="252" y="70"/>
                  </a:lnTo>
                  <a:lnTo>
                    <a:pt x="256" y="70"/>
                  </a:lnTo>
                  <a:lnTo>
                    <a:pt x="256" y="70"/>
                  </a:lnTo>
                  <a:lnTo>
                    <a:pt x="263" y="70"/>
                  </a:lnTo>
                  <a:lnTo>
                    <a:pt x="267" y="70"/>
                  </a:lnTo>
                  <a:lnTo>
                    <a:pt x="267" y="70"/>
                  </a:lnTo>
                  <a:lnTo>
                    <a:pt x="263" y="74"/>
                  </a:lnTo>
                  <a:lnTo>
                    <a:pt x="267" y="74"/>
                  </a:lnTo>
                  <a:lnTo>
                    <a:pt x="263" y="82"/>
                  </a:lnTo>
                  <a:lnTo>
                    <a:pt x="263" y="85"/>
                  </a:lnTo>
                  <a:lnTo>
                    <a:pt x="259" y="89"/>
                  </a:lnTo>
                  <a:lnTo>
                    <a:pt x="259" y="96"/>
                  </a:lnTo>
                  <a:lnTo>
                    <a:pt x="256" y="96"/>
                  </a:lnTo>
                  <a:lnTo>
                    <a:pt x="256" y="100"/>
                  </a:lnTo>
                  <a:lnTo>
                    <a:pt x="252" y="104"/>
                  </a:lnTo>
                  <a:lnTo>
                    <a:pt x="248" y="104"/>
                  </a:lnTo>
                  <a:lnTo>
                    <a:pt x="248" y="108"/>
                  </a:lnTo>
                  <a:lnTo>
                    <a:pt x="245" y="108"/>
                  </a:lnTo>
                  <a:lnTo>
                    <a:pt x="245" y="111"/>
                  </a:lnTo>
                  <a:lnTo>
                    <a:pt x="241" y="111"/>
                  </a:lnTo>
                  <a:lnTo>
                    <a:pt x="237" y="115"/>
                  </a:lnTo>
                  <a:lnTo>
                    <a:pt x="233" y="119"/>
                  </a:lnTo>
                  <a:lnTo>
                    <a:pt x="233" y="119"/>
                  </a:lnTo>
                  <a:lnTo>
                    <a:pt x="233" y="122"/>
                  </a:lnTo>
                  <a:lnTo>
                    <a:pt x="230" y="122"/>
                  </a:lnTo>
                  <a:lnTo>
                    <a:pt x="226" y="126"/>
                  </a:lnTo>
                  <a:lnTo>
                    <a:pt x="219" y="137"/>
                  </a:lnTo>
                  <a:lnTo>
                    <a:pt x="215" y="141"/>
                  </a:lnTo>
                  <a:lnTo>
                    <a:pt x="215" y="148"/>
                  </a:lnTo>
                  <a:lnTo>
                    <a:pt x="211" y="148"/>
                  </a:lnTo>
                  <a:lnTo>
                    <a:pt x="208" y="152"/>
                  </a:lnTo>
                  <a:lnTo>
                    <a:pt x="208" y="152"/>
                  </a:lnTo>
                  <a:lnTo>
                    <a:pt x="204" y="152"/>
                  </a:lnTo>
                  <a:lnTo>
                    <a:pt x="189" y="167"/>
                  </a:lnTo>
                  <a:lnTo>
                    <a:pt x="185" y="167"/>
                  </a:lnTo>
                  <a:lnTo>
                    <a:pt x="185" y="171"/>
                  </a:lnTo>
                  <a:lnTo>
                    <a:pt x="185" y="171"/>
                  </a:lnTo>
                  <a:lnTo>
                    <a:pt x="171" y="178"/>
                  </a:lnTo>
                  <a:lnTo>
                    <a:pt x="171" y="182"/>
                  </a:lnTo>
                  <a:lnTo>
                    <a:pt x="167" y="182"/>
                  </a:lnTo>
                  <a:lnTo>
                    <a:pt x="167" y="182"/>
                  </a:lnTo>
                  <a:lnTo>
                    <a:pt x="159" y="185"/>
                  </a:lnTo>
                  <a:lnTo>
                    <a:pt x="156" y="185"/>
                  </a:lnTo>
                  <a:lnTo>
                    <a:pt x="152" y="185"/>
                  </a:lnTo>
                  <a:lnTo>
                    <a:pt x="152" y="185"/>
                  </a:lnTo>
                  <a:lnTo>
                    <a:pt x="145" y="185"/>
                  </a:lnTo>
                  <a:lnTo>
                    <a:pt x="141" y="185"/>
                  </a:lnTo>
                  <a:lnTo>
                    <a:pt x="141" y="189"/>
                  </a:lnTo>
                  <a:lnTo>
                    <a:pt x="141" y="193"/>
                  </a:lnTo>
                  <a:lnTo>
                    <a:pt x="141" y="193"/>
                  </a:lnTo>
                  <a:lnTo>
                    <a:pt x="137" y="193"/>
                  </a:lnTo>
                  <a:lnTo>
                    <a:pt x="133" y="189"/>
                  </a:lnTo>
                  <a:lnTo>
                    <a:pt x="130" y="189"/>
                  </a:lnTo>
                  <a:lnTo>
                    <a:pt x="126" y="193"/>
                  </a:lnTo>
                  <a:lnTo>
                    <a:pt x="130" y="193"/>
                  </a:lnTo>
                  <a:lnTo>
                    <a:pt x="126" y="197"/>
                  </a:lnTo>
                  <a:lnTo>
                    <a:pt x="119" y="193"/>
                  </a:lnTo>
                  <a:lnTo>
                    <a:pt x="119" y="193"/>
                  </a:lnTo>
                  <a:lnTo>
                    <a:pt x="111" y="189"/>
                  </a:lnTo>
                  <a:lnTo>
                    <a:pt x="104" y="193"/>
                  </a:lnTo>
                  <a:lnTo>
                    <a:pt x="104" y="193"/>
                  </a:lnTo>
                  <a:lnTo>
                    <a:pt x="104" y="193"/>
                  </a:lnTo>
                  <a:lnTo>
                    <a:pt x="100" y="193"/>
                  </a:lnTo>
                  <a:lnTo>
                    <a:pt x="89" y="193"/>
                  </a:lnTo>
                  <a:lnTo>
                    <a:pt x="89" y="193"/>
                  </a:lnTo>
                  <a:lnTo>
                    <a:pt x="85" y="197"/>
                  </a:lnTo>
                  <a:lnTo>
                    <a:pt x="85" y="193"/>
                  </a:lnTo>
                  <a:lnTo>
                    <a:pt x="82" y="193"/>
                  </a:lnTo>
                  <a:lnTo>
                    <a:pt x="82" y="197"/>
                  </a:lnTo>
                  <a:lnTo>
                    <a:pt x="82" y="197"/>
                  </a:lnTo>
                  <a:lnTo>
                    <a:pt x="74" y="197"/>
                  </a:lnTo>
                  <a:lnTo>
                    <a:pt x="74" y="197"/>
                  </a:lnTo>
                  <a:lnTo>
                    <a:pt x="67" y="197"/>
                  </a:lnTo>
                  <a:lnTo>
                    <a:pt x="63" y="197"/>
                  </a:lnTo>
                  <a:lnTo>
                    <a:pt x="63" y="197"/>
                  </a:lnTo>
                  <a:lnTo>
                    <a:pt x="59" y="197"/>
                  </a:lnTo>
                  <a:lnTo>
                    <a:pt x="56" y="200"/>
                  </a:lnTo>
                  <a:lnTo>
                    <a:pt x="52" y="200"/>
                  </a:lnTo>
                  <a:lnTo>
                    <a:pt x="52" y="204"/>
                  </a:lnTo>
                  <a:lnTo>
                    <a:pt x="52" y="204"/>
                  </a:lnTo>
                  <a:lnTo>
                    <a:pt x="48" y="204"/>
                  </a:lnTo>
                  <a:lnTo>
                    <a:pt x="41" y="200"/>
                  </a:lnTo>
                  <a:lnTo>
                    <a:pt x="41" y="200"/>
                  </a:lnTo>
                  <a:lnTo>
                    <a:pt x="37" y="197"/>
                  </a:lnTo>
                  <a:lnTo>
                    <a:pt x="37" y="197"/>
                  </a:lnTo>
                  <a:lnTo>
                    <a:pt x="34" y="197"/>
                  </a:lnTo>
                  <a:lnTo>
                    <a:pt x="34" y="197"/>
                  </a:lnTo>
                  <a:lnTo>
                    <a:pt x="34" y="197"/>
                  </a:lnTo>
                  <a:lnTo>
                    <a:pt x="34" y="193"/>
                  </a:lnTo>
                  <a:lnTo>
                    <a:pt x="30" y="193"/>
                  </a:lnTo>
                  <a:lnTo>
                    <a:pt x="26" y="193"/>
                  </a:lnTo>
                  <a:lnTo>
                    <a:pt x="26" y="197"/>
                  </a:lnTo>
                  <a:lnTo>
                    <a:pt x="22" y="197"/>
                  </a:lnTo>
                  <a:lnTo>
                    <a:pt x="22" y="193"/>
                  </a:lnTo>
                  <a:lnTo>
                    <a:pt x="26" y="189"/>
                  </a:lnTo>
                  <a:lnTo>
                    <a:pt x="22" y="185"/>
                  </a:lnTo>
                  <a:lnTo>
                    <a:pt x="26" y="182"/>
                  </a:lnTo>
                  <a:lnTo>
                    <a:pt x="22" y="178"/>
                  </a:lnTo>
                  <a:lnTo>
                    <a:pt x="22" y="174"/>
                  </a:lnTo>
                  <a:lnTo>
                    <a:pt x="19" y="171"/>
                  </a:lnTo>
                  <a:lnTo>
                    <a:pt x="19" y="167"/>
                  </a:lnTo>
                  <a:lnTo>
                    <a:pt x="19" y="167"/>
                  </a:lnTo>
                  <a:lnTo>
                    <a:pt x="22" y="167"/>
                  </a:lnTo>
                  <a:lnTo>
                    <a:pt x="22" y="167"/>
                  </a:lnTo>
                  <a:lnTo>
                    <a:pt x="26" y="167"/>
                  </a:lnTo>
                  <a:lnTo>
                    <a:pt x="26" y="163"/>
                  </a:lnTo>
                  <a:lnTo>
                    <a:pt x="22" y="156"/>
                  </a:lnTo>
                  <a:lnTo>
                    <a:pt x="26" y="156"/>
                  </a:lnTo>
                  <a:lnTo>
                    <a:pt x="19" y="148"/>
                  </a:lnTo>
                  <a:lnTo>
                    <a:pt x="19" y="145"/>
                  </a:lnTo>
                  <a:lnTo>
                    <a:pt x="15" y="137"/>
                  </a:lnTo>
                  <a:lnTo>
                    <a:pt x="11" y="130"/>
                  </a:lnTo>
                  <a:lnTo>
                    <a:pt x="8" y="122"/>
                  </a:lnTo>
                  <a:lnTo>
                    <a:pt x="11" y="119"/>
                  </a:lnTo>
                  <a:lnTo>
                    <a:pt x="8" y="108"/>
                  </a:lnTo>
                  <a:lnTo>
                    <a:pt x="0" y="104"/>
                  </a:lnTo>
                  <a:lnTo>
                    <a:pt x="0" y="100"/>
                  </a:lnTo>
                  <a:lnTo>
                    <a:pt x="0" y="100"/>
                  </a:lnTo>
                  <a:lnTo>
                    <a:pt x="0" y="100"/>
                  </a:lnTo>
                  <a:close/>
                  <a:moveTo>
                    <a:pt x="174" y="130"/>
                  </a:moveTo>
                  <a:lnTo>
                    <a:pt x="178" y="130"/>
                  </a:lnTo>
                  <a:lnTo>
                    <a:pt x="178" y="133"/>
                  </a:lnTo>
                  <a:lnTo>
                    <a:pt x="182" y="133"/>
                  </a:lnTo>
                  <a:lnTo>
                    <a:pt x="185" y="133"/>
                  </a:lnTo>
                  <a:lnTo>
                    <a:pt x="185" y="133"/>
                  </a:lnTo>
                  <a:lnTo>
                    <a:pt x="189" y="130"/>
                  </a:lnTo>
                  <a:lnTo>
                    <a:pt x="189" y="126"/>
                  </a:lnTo>
                  <a:lnTo>
                    <a:pt x="193" y="126"/>
                  </a:lnTo>
                  <a:lnTo>
                    <a:pt x="193" y="126"/>
                  </a:lnTo>
                  <a:lnTo>
                    <a:pt x="196" y="126"/>
                  </a:lnTo>
                  <a:lnTo>
                    <a:pt x="200" y="126"/>
                  </a:lnTo>
                  <a:lnTo>
                    <a:pt x="204" y="122"/>
                  </a:lnTo>
                  <a:lnTo>
                    <a:pt x="204" y="122"/>
                  </a:lnTo>
                  <a:lnTo>
                    <a:pt x="200" y="119"/>
                  </a:lnTo>
                  <a:lnTo>
                    <a:pt x="200" y="119"/>
                  </a:lnTo>
                  <a:lnTo>
                    <a:pt x="204" y="119"/>
                  </a:lnTo>
                  <a:lnTo>
                    <a:pt x="208" y="115"/>
                  </a:lnTo>
                  <a:lnTo>
                    <a:pt x="208" y="111"/>
                  </a:lnTo>
                  <a:lnTo>
                    <a:pt x="204" y="104"/>
                  </a:lnTo>
                  <a:lnTo>
                    <a:pt x="200" y="104"/>
                  </a:lnTo>
                  <a:lnTo>
                    <a:pt x="196" y="104"/>
                  </a:lnTo>
                  <a:lnTo>
                    <a:pt x="196" y="104"/>
                  </a:lnTo>
                  <a:lnTo>
                    <a:pt x="196" y="104"/>
                  </a:lnTo>
                  <a:lnTo>
                    <a:pt x="193" y="100"/>
                  </a:lnTo>
                  <a:lnTo>
                    <a:pt x="193" y="100"/>
                  </a:lnTo>
                  <a:lnTo>
                    <a:pt x="189" y="104"/>
                  </a:lnTo>
                  <a:lnTo>
                    <a:pt x="189" y="104"/>
                  </a:lnTo>
                  <a:lnTo>
                    <a:pt x="185" y="104"/>
                  </a:lnTo>
                  <a:lnTo>
                    <a:pt x="182" y="108"/>
                  </a:lnTo>
                  <a:lnTo>
                    <a:pt x="178" y="108"/>
                  </a:lnTo>
                  <a:lnTo>
                    <a:pt x="174" y="115"/>
                  </a:lnTo>
                  <a:lnTo>
                    <a:pt x="171" y="115"/>
                  </a:lnTo>
                  <a:lnTo>
                    <a:pt x="171" y="119"/>
                  </a:lnTo>
                  <a:lnTo>
                    <a:pt x="171" y="119"/>
                  </a:lnTo>
                  <a:lnTo>
                    <a:pt x="174" y="122"/>
                  </a:lnTo>
                  <a:lnTo>
                    <a:pt x="174" y="122"/>
                  </a:lnTo>
                  <a:lnTo>
                    <a:pt x="174" y="126"/>
                  </a:lnTo>
                  <a:lnTo>
                    <a:pt x="174" y="13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5" name="Freeform 153"/>
            <p:cNvSpPr/>
            <p:nvPr/>
          </p:nvSpPr>
          <p:spPr bwMode="auto">
            <a:xfrm>
              <a:off x="5736553" y="5046510"/>
              <a:ext cx="66282" cy="57609"/>
            </a:xfrm>
            <a:custGeom>
              <a:avLst/>
              <a:gdLst>
                <a:gd name="T0" fmla="*/ 3 w 37"/>
                <a:gd name="T1" fmla="*/ 30 h 33"/>
                <a:gd name="T2" fmla="*/ 3 w 37"/>
                <a:gd name="T3" fmla="*/ 26 h 33"/>
                <a:gd name="T4" fmla="*/ 3 w 37"/>
                <a:gd name="T5" fmla="*/ 22 h 33"/>
                <a:gd name="T6" fmla="*/ 3 w 37"/>
                <a:gd name="T7" fmla="*/ 22 h 33"/>
                <a:gd name="T8" fmla="*/ 0 w 37"/>
                <a:gd name="T9" fmla="*/ 19 h 33"/>
                <a:gd name="T10" fmla="*/ 0 w 37"/>
                <a:gd name="T11" fmla="*/ 19 h 33"/>
                <a:gd name="T12" fmla="*/ 0 w 37"/>
                <a:gd name="T13" fmla="*/ 15 h 33"/>
                <a:gd name="T14" fmla="*/ 3 w 37"/>
                <a:gd name="T15" fmla="*/ 15 h 33"/>
                <a:gd name="T16" fmla="*/ 7 w 37"/>
                <a:gd name="T17" fmla="*/ 8 h 33"/>
                <a:gd name="T18" fmla="*/ 11 w 37"/>
                <a:gd name="T19" fmla="*/ 8 h 33"/>
                <a:gd name="T20" fmla="*/ 14 w 37"/>
                <a:gd name="T21" fmla="*/ 4 h 33"/>
                <a:gd name="T22" fmla="*/ 18 w 37"/>
                <a:gd name="T23" fmla="*/ 4 h 33"/>
                <a:gd name="T24" fmla="*/ 18 w 37"/>
                <a:gd name="T25" fmla="*/ 4 h 33"/>
                <a:gd name="T26" fmla="*/ 22 w 37"/>
                <a:gd name="T27" fmla="*/ 0 h 33"/>
                <a:gd name="T28" fmla="*/ 22 w 37"/>
                <a:gd name="T29" fmla="*/ 0 h 33"/>
                <a:gd name="T30" fmla="*/ 25 w 37"/>
                <a:gd name="T31" fmla="*/ 4 h 33"/>
                <a:gd name="T32" fmla="*/ 25 w 37"/>
                <a:gd name="T33" fmla="*/ 4 h 33"/>
                <a:gd name="T34" fmla="*/ 25 w 37"/>
                <a:gd name="T35" fmla="*/ 4 h 33"/>
                <a:gd name="T36" fmla="*/ 29 w 37"/>
                <a:gd name="T37" fmla="*/ 4 h 33"/>
                <a:gd name="T38" fmla="*/ 33 w 37"/>
                <a:gd name="T39" fmla="*/ 4 h 33"/>
                <a:gd name="T40" fmla="*/ 37 w 37"/>
                <a:gd name="T41" fmla="*/ 11 h 33"/>
                <a:gd name="T42" fmla="*/ 37 w 37"/>
                <a:gd name="T43" fmla="*/ 15 h 33"/>
                <a:gd name="T44" fmla="*/ 33 w 37"/>
                <a:gd name="T45" fmla="*/ 19 h 33"/>
                <a:gd name="T46" fmla="*/ 29 w 37"/>
                <a:gd name="T47" fmla="*/ 19 h 33"/>
                <a:gd name="T48" fmla="*/ 29 w 37"/>
                <a:gd name="T49" fmla="*/ 19 h 33"/>
                <a:gd name="T50" fmla="*/ 33 w 37"/>
                <a:gd name="T51" fmla="*/ 22 h 33"/>
                <a:gd name="T52" fmla="*/ 33 w 37"/>
                <a:gd name="T53" fmla="*/ 22 h 33"/>
                <a:gd name="T54" fmla="*/ 29 w 37"/>
                <a:gd name="T55" fmla="*/ 26 h 33"/>
                <a:gd name="T56" fmla="*/ 25 w 37"/>
                <a:gd name="T57" fmla="*/ 26 h 33"/>
                <a:gd name="T58" fmla="*/ 22 w 37"/>
                <a:gd name="T59" fmla="*/ 26 h 33"/>
                <a:gd name="T60" fmla="*/ 22 w 37"/>
                <a:gd name="T61" fmla="*/ 26 h 33"/>
                <a:gd name="T62" fmla="*/ 18 w 37"/>
                <a:gd name="T63" fmla="*/ 26 h 33"/>
                <a:gd name="T64" fmla="*/ 18 w 37"/>
                <a:gd name="T65" fmla="*/ 30 h 33"/>
                <a:gd name="T66" fmla="*/ 14 w 37"/>
                <a:gd name="T67" fmla="*/ 33 h 33"/>
                <a:gd name="T68" fmla="*/ 14 w 37"/>
                <a:gd name="T69" fmla="*/ 33 h 33"/>
                <a:gd name="T70" fmla="*/ 11 w 37"/>
                <a:gd name="T71" fmla="*/ 33 h 33"/>
                <a:gd name="T72" fmla="*/ 7 w 37"/>
                <a:gd name="T73" fmla="*/ 33 h 33"/>
                <a:gd name="T74" fmla="*/ 7 w 37"/>
                <a:gd name="T75" fmla="*/ 30 h 33"/>
                <a:gd name="T76" fmla="*/ 3 w 37"/>
                <a:gd name="T77" fmla="*/ 30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7" h="33">
                  <a:moveTo>
                    <a:pt x="3" y="30"/>
                  </a:moveTo>
                  <a:lnTo>
                    <a:pt x="3" y="26"/>
                  </a:lnTo>
                  <a:lnTo>
                    <a:pt x="3" y="22"/>
                  </a:lnTo>
                  <a:lnTo>
                    <a:pt x="3" y="22"/>
                  </a:lnTo>
                  <a:lnTo>
                    <a:pt x="0" y="19"/>
                  </a:lnTo>
                  <a:lnTo>
                    <a:pt x="0" y="19"/>
                  </a:lnTo>
                  <a:lnTo>
                    <a:pt x="0" y="15"/>
                  </a:lnTo>
                  <a:lnTo>
                    <a:pt x="3" y="15"/>
                  </a:lnTo>
                  <a:lnTo>
                    <a:pt x="7" y="8"/>
                  </a:lnTo>
                  <a:lnTo>
                    <a:pt x="11" y="8"/>
                  </a:lnTo>
                  <a:lnTo>
                    <a:pt x="14" y="4"/>
                  </a:lnTo>
                  <a:lnTo>
                    <a:pt x="18" y="4"/>
                  </a:lnTo>
                  <a:lnTo>
                    <a:pt x="18" y="4"/>
                  </a:lnTo>
                  <a:lnTo>
                    <a:pt x="22" y="0"/>
                  </a:lnTo>
                  <a:lnTo>
                    <a:pt x="22" y="0"/>
                  </a:lnTo>
                  <a:lnTo>
                    <a:pt x="25" y="4"/>
                  </a:lnTo>
                  <a:lnTo>
                    <a:pt x="25" y="4"/>
                  </a:lnTo>
                  <a:lnTo>
                    <a:pt x="25" y="4"/>
                  </a:lnTo>
                  <a:lnTo>
                    <a:pt x="29" y="4"/>
                  </a:lnTo>
                  <a:lnTo>
                    <a:pt x="33" y="4"/>
                  </a:lnTo>
                  <a:lnTo>
                    <a:pt x="37" y="11"/>
                  </a:lnTo>
                  <a:lnTo>
                    <a:pt x="37" y="15"/>
                  </a:lnTo>
                  <a:lnTo>
                    <a:pt x="33" y="19"/>
                  </a:lnTo>
                  <a:lnTo>
                    <a:pt x="29" y="19"/>
                  </a:lnTo>
                  <a:lnTo>
                    <a:pt x="29" y="19"/>
                  </a:lnTo>
                  <a:lnTo>
                    <a:pt x="33" y="22"/>
                  </a:lnTo>
                  <a:lnTo>
                    <a:pt x="33" y="22"/>
                  </a:lnTo>
                  <a:lnTo>
                    <a:pt x="29" y="26"/>
                  </a:lnTo>
                  <a:lnTo>
                    <a:pt x="25" y="26"/>
                  </a:lnTo>
                  <a:lnTo>
                    <a:pt x="22" y="26"/>
                  </a:lnTo>
                  <a:lnTo>
                    <a:pt x="22" y="26"/>
                  </a:lnTo>
                  <a:lnTo>
                    <a:pt x="18" y="26"/>
                  </a:lnTo>
                  <a:lnTo>
                    <a:pt x="18" y="30"/>
                  </a:lnTo>
                  <a:lnTo>
                    <a:pt x="14" y="33"/>
                  </a:lnTo>
                  <a:lnTo>
                    <a:pt x="14" y="33"/>
                  </a:lnTo>
                  <a:lnTo>
                    <a:pt x="11" y="33"/>
                  </a:lnTo>
                  <a:lnTo>
                    <a:pt x="7" y="33"/>
                  </a:lnTo>
                  <a:lnTo>
                    <a:pt x="7" y="30"/>
                  </a:lnTo>
                  <a:lnTo>
                    <a:pt x="3" y="3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6" name="Freeform 154"/>
            <p:cNvSpPr>
              <a:spLocks noEditPoints="1"/>
            </p:cNvSpPr>
            <p:nvPr/>
          </p:nvSpPr>
          <p:spPr bwMode="auto">
            <a:xfrm>
              <a:off x="8242701" y="4568181"/>
              <a:ext cx="1200228" cy="1125989"/>
            </a:xfrm>
            <a:custGeom>
              <a:avLst/>
              <a:gdLst>
                <a:gd name="T0" fmla="*/ 179 w 181"/>
                <a:gd name="T1" fmla="*/ 73 h 174"/>
                <a:gd name="T2" fmla="*/ 154 w 181"/>
                <a:gd name="T3" fmla="*/ 37 h 174"/>
                <a:gd name="T4" fmla="*/ 123 w 181"/>
                <a:gd name="T5" fmla="*/ 29 h 174"/>
                <a:gd name="T6" fmla="*/ 111 w 181"/>
                <a:gd name="T7" fmla="*/ 16 h 174"/>
                <a:gd name="T8" fmla="*/ 112 w 181"/>
                <a:gd name="T9" fmla="*/ 17 h 174"/>
                <a:gd name="T10" fmla="*/ 110 w 181"/>
                <a:gd name="T11" fmla="*/ 7 h 174"/>
                <a:gd name="T12" fmla="*/ 86 w 181"/>
                <a:gd name="T13" fmla="*/ 4 h 174"/>
                <a:gd name="T14" fmla="*/ 86 w 181"/>
                <a:gd name="T15" fmla="*/ 4 h 174"/>
                <a:gd name="T16" fmla="*/ 58 w 181"/>
                <a:gd name="T17" fmla="*/ 22 h 174"/>
                <a:gd name="T18" fmla="*/ 1 w 181"/>
                <a:gd name="T19" fmla="*/ 65 h 174"/>
                <a:gd name="T20" fmla="*/ 98 w 181"/>
                <a:gd name="T21" fmla="*/ 124 h 174"/>
                <a:gd name="T22" fmla="*/ 133 w 181"/>
                <a:gd name="T23" fmla="*/ 144 h 174"/>
                <a:gd name="T24" fmla="*/ 122 w 181"/>
                <a:gd name="T25" fmla="*/ 154 h 174"/>
                <a:gd name="T26" fmla="*/ 137 w 181"/>
                <a:gd name="T27" fmla="*/ 150 h 174"/>
                <a:gd name="T28" fmla="*/ 132 w 181"/>
                <a:gd name="T29" fmla="*/ 168 h 174"/>
                <a:gd name="T30" fmla="*/ 120 w 181"/>
                <a:gd name="T31" fmla="*/ 167 h 174"/>
                <a:gd name="T32" fmla="*/ 123 w 181"/>
                <a:gd name="T33" fmla="*/ 156 h 174"/>
                <a:gd name="T34" fmla="*/ 135 w 181"/>
                <a:gd name="T35" fmla="*/ 157 h 174"/>
                <a:gd name="T36" fmla="*/ 130 w 181"/>
                <a:gd name="T37" fmla="*/ 169 h 174"/>
                <a:gd name="T38" fmla="*/ 125 w 181"/>
                <a:gd name="T39" fmla="*/ 173 h 174"/>
                <a:gd name="T40" fmla="*/ 9 w 181"/>
                <a:gd name="T41" fmla="*/ 115 h 174"/>
                <a:gd name="T42" fmla="*/ 22 w 181"/>
                <a:gd name="T43" fmla="*/ 111 h 174"/>
                <a:gd name="T44" fmla="*/ 38 w 181"/>
                <a:gd name="T45" fmla="*/ 110 h 174"/>
                <a:gd name="T46" fmla="*/ 58 w 181"/>
                <a:gd name="T47" fmla="*/ 102 h 174"/>
                <a:gd name="T48" fmla="*/ 83 w 181"/>
                <a:gd name="T49" fmla="*/ 102 h 174"/>
                <a:gd name="T50" fmla="*/ 91 w 181"/>
                <a:gd name="T51" fmla="*/ 115 h 174"/>
                <a:gd name="T52" fmla="*/ 99 w 181"/>
                <a:gd name="T53" fmla="*/ 111 h 174"/>
                <a:gd name="T54" fmla="*/ 100 w 181"/>
                <a:gd name="T55" fmla="*/ 116 h 174"/>
                <a:gd name="T56" fmla="*/ 102 w 181"/>
                <a:gd name="T57" fmla="*/ 123 h 174"/>
                <a:gd name="T58" fmla="*/ 106 w 181"/>
                <a:gd name="T59" fmla="*/ 133 h 174"/>
                <a:gd name="T60" fmla="*/ 120 w 181"/>
                <a:gd name="T61" fmla="*/ 143 h 174"/>
                <a:gd name="T62" fmla="*/ 130 w 181"/>
                <a:gd name="T63" fmla="*/ 141 h 174"/>
                <a:gd name="T64" fmla="*/ 139 w 181"/>
                <a:gd name="T65" fmla="*/ 140 h 174"/>
                <a:gd name="T66" fmla="*/ 153 w 181"/>
                <a:gd name="T67" fmla="*/ 129 h 174"/>
                <a:gd name="T68" fmla="*/ 167 w 181"/>
                <a:gd name="T69" fmla="*/ 110 h 174"/>
                <a:gd name="T70" fmla="*/ 176 w 181"/>
                <a:gd name="T71" fmla="*/ 92 h 174"/>
                <a:gd name="T72" fmla="*/ 178 w 181"/>
                <a:gd name="T73" fmla="*/ 71 h 174"/>
                <a:gd name="T74" fmla="*/ 170 w 181"/>
                <a:gd name="T75" fmla="*/ 59 h 174"/>
                <a:gd name="T76" fmla="*/ 166 w 181"/>
                <a:gd name="T77" fmla="*/ 53 h 174"/>
                <a:gd name="T78" fmla="*/ 159 w 181"/>
                <a:gd name="T79" fmla="*/ 43 h 174"/>
                <a:gd name="T80" fmla="*/ 152 w 181"/>
                <a:gd name="T81" fmla="*/ 31 h 174"/>
                <a:gd name="T82" fmla="*/ 146 w 181"/>
                <a:gd name="T83" fmla="*/ 18 h 174"/>
                <a:gd name="T84" fmla="*/ 141 w 181"/>
                <a:gd name="T85" fmla="*/ 5 h 174"/>
                <a:gd name="T86" fmla="*/ 135 w 181"/>
                <a:gd name="T87" fmla="*/ 13 h 174"/>
                <a:gd name="T88" fmla="*/ 130 w 181"/>
                <a:gd name="T89" fmla="*/ 33 h 174"/>
                <a:gd name="T90" fmla="*/ 113 w 181"/>
                <a:gd name="T91" fmla="*/ 25 h 174"/>
                <a:gd name="T92" fmla="*/ 110 w 181"/>
                <a:gd name="T93" fmla="*/ 13 h 174"/>
                <a:gd name="T94" fmla="*/ 112 w 181"/>
                <a:gd name="T95" fmla="*/ 9 h 174"/>
                <a:gd name="T96" fmla="*/ 105 w 181"/>
                <a:gd name="T97" fmla="*/ 7 h 174"/>
                <a:gd name="T98" fmla="*/ 93 w 181"/>
                <a:gd name="T99" fmla="*/ 4 h 174"/>
                <a:gd name="T100" fmla="*/ 88 w 181"/>
                <a:gd name="T101" fmla="*/ 9 h 174"/>
                <a:gd name="T102" fmla="*/ 82 w 181"/>
                <a:gd name="T103" fmla="*/ 15 h 174"/>
                <a:gd name="T104" fmla="*/ 79 w 181"/>
                <a:gd name="T105" fmla="*/ 20 h 174"/>
                <a:gd name="T106" fmla="*/ 74 w 181"/>
                <a:gd name="T107" fmla="*/ 22 h 174"/>
                <a:gd name="T108" fmla="*/ 65 w 181"/>
                <a:gd name="T109" fmla="*/ 17 h 174"/>
                <a:gd name="T110" fmla="*/ 60 w 181"/>
                <a:gd name="T111" fmla="*/ 22 h 174"/>
                <a:gd name="T112" fmla="*/ 56 w 181"/>
                <a:gd name="T113" fmla="*/ 27 h 174"/>
                <a:gd name="T114" fmla="*/ 51 w 181"/>
                <a:gd name="T115" fmla="*/ 28 h 174"/>
                <a:gd name="T116" fmla="*/ 43 w 181"/>
                <a:gd name="T117" fmla="*/ 37 h 174"/>
                <a:gd name="T118" fmla="*/ 21 w 181"/>
                <a:gd name="T119" fmla="*/ 45 h 174"/>
                <a:gd name="T120" fmla="*/ 7 w 181"/>
                <a:gd name="T121" fmla="*/ 52 h 174"/>
                <a:gd name="T122" fmla="*/ 4 w 181"/>
                <a:gd name="T123" fmla="*/ 69 h 174"/>
                <a:gd name="T124" fmla="*/ 7 w 181"/>
                <a:gd name="T125" fmla="*/ 92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81" h="174">
                  <a:moveTo>
                    <a:pt x="178" y="83"/>
                  </a:moveTo>
                  <a:cubicBezTo>
                    <a:pt x="179" y="81"/>
                    <a:pt x="179" y="81"/>
                    <a:pt x="179" y="81"/>
                  </a:cubicBezTo>
                  <a:cubicBezTo>
                    <a:pt x="179" y="82"/>
                    <a:pt x="179" y="82"/>
                    <a:pt x="179" y="82"/>
                  </a:cubicBezTo>
                  <a:cubicBezTo>
                    <a:pt x="178" y="83"/>
                    <a:pt x="178" y="83"/>
                    <a:pt x="178" y="83"/>
                  </a:cubicBezTo>
                  <a:close/>
                  <a:moveTo>
                    <a:pt x="179" y="73"/>
                  </a:moveTo>
                  <a:cubicBezTo>
                    <a:pt x="178" y="72"/>
                    <a:pt x="178" y="72"/>
                    <a:pt x="178" y="72"/>
                  </a:cubicBezTo>
                  <a:cubicBezTo>
                    <a:pt x="179" y="71"/>
                    <a:pt x="179" y="71"/>
                    <a:pt x="179" y="71"/>
                  </a:cubicBezTo>
                  <a:cubicBezTo>
                    <a:pt x="179" y="70"/>
                    <a:pt x="179" y="70"/>
                    <a:pt x="179" y="70"/>
                  </a:cubicBezTo>
                  <a:cubicBezTo>
                    <a:pt x="179" y="69"/>
                    <a:pt x="179" y="69"/>
                    <a:pt x="179" y="69"/>
                  </a:cubicBezTo>
                  <a:cubicBezTo>
                    <a:pt x="180" y="68"/>
                    <a:pt x="180" y="68"/>
                    <a:pt x="180" y="68"/>
                  </a:cubicBezTo>
                  <a:cubicBezTo>
                    <a:pt x="180" y="68"/>
                    <a:pt x="180" y="68"/>
                    <a:pt x="180" y="68"/>
                  </a:cubicBezTo>
                  <a:cubicBezTo>
                    <a:pt x="180" y="67"/>
                    <a:pt x="180" y="67"/>
                    <a:pt x="180" y="67"/>
                  </a:cubicBezTo>
                  <a:cubicBezTo>
                    <a:pt x="180" y="67"/>
                    <a:pt x="180" y="67"/>
                    <a:pt x="180" y="67"/>
                  </a:cubicBezTo>
                  <a:cubicBezTo>
                    <a:pt x="181" y="68"/>
                    <a:pt x="181" y="68"/>
                    <a:pt x="181" y="68"/>
                  </a:cubicBezTo>
                  <a:cubicBezTo>
                    <a:pt x="180" y="69"/>
                    <a:pt x="180" y="69"/>
                    <a:pt x="180" y="69"/>
                  </a:cubicBezTo>
                  <a:cubicBezTo>
                    <a:pt x="179" y="71"/>
                    <a:pt x="179" y="71"/>
                    <a:pt x="179" y="71"/>
                  </a:cubicBezTo>
                  <a:cubicBezTo>
                    <a:pt x="179" y="72"/>
                    <a:pt x="179" y="72"/>
                    <a:pt x="179" y="72"/>
                  </a:cubicBezTo>
                  <a:cubicBezTo>
                    <a:pt x="179" y="73"/>
                    <a:pt x="179" y="73"/>
                    <a:pt x="179" y="73"/>
                  </a:cubicBezTo>
                  <a:cubicBezTo>
                    <a:pt x="179" y="73"/>
                    <a:pt x="179" y="73"/>
                    <a:pt x="179" y="73"/>
                  </a:cubicBezTo>
                  <a:close/>
                  <a:moveTo>
                    <a:pt x="171" y="61"/>
                  </a:moveTo>
                  <a:cubicBezTo>
                    <a:pt x="172" y="62"/>
                    <a:pt x="172" y="62"/>
                    <a:pt x="172" y="62"/>
                  </a:cubicBezTo>
                  <a:cubicBezTo>
                    <a:pt x="173" y="63"/>
                    <a:pt x="173" y="63"/>
                    <a:pt x="173" y="63"/>
                  </a:cubicBezTo>
                  <a:cubicBezTo>
                    <a:pt x="173" y="62"/>
                    <a:pt x="173" y="62"/>
                    <a:pt x="173" y="62"/>
                  </a:cubicBezTo>
                  <a:cubicBezTo>
                    <a:pt x="173" y="62"/>
                    <a:pt x="173" y="62"/>
                    <a:pt x="173" y="62"/>
                  </a:cubicBezTo>
                  <a:cubicBezTo>
                    <a:pt x="173" y="61"/>
                    <a:pt x="173" y="61"/>
                    <a:pt x="173" y="61"/>
                  </a:cubicBezTo>
                  <a:cubicBezTo>
                    <a:pt x="172" y="61"/>
                    <a:pt x="172" y="61"/>
                    <a:pt x="172" y="61"/>
                  </a:cubicBezTo>
                  <a:cubicBezTo>
                    <a:pt x="172" y="61"/>
                    <a:pt x="172" y="61"/>
                    <a:pt x="172" y="61"/>
                  </a:cubicBezTo>
                  <a:cubicBezTo>
                    <a:pt x="171" y="61"/>
                    <a:pt x="171" y="61"/>
                    <a:pt x="171" y="61"/>
                  </a:cubicBezTo>
                  <a:close/>
                  <a:moveTo>
                    <a:pt x="170" y="55"/>
                  </a:moveTo>
                  <a:cubicBezTo>
                    <a:pt x="170" y="55"/>
                    <a:pt x="170" y="55"/>
                    <a:pt x="170" y="55"/>
                  </a:cubicBezTo>
                  <a:cubicBezTo>
                    <a:pt x="170" y="55"/>
                    <a:pt x="170" y="55"/>
                    <a:pt x="170" y="55"/>
                  </a:cubicBezTo>
                  <a:cubicBezTo>
                    <a:pt x="170" y="55"/>
                    <a:pt x="170" y="55"/>
                    <a:pt x="170" y="55"/>
                  </a:cubicBezTo>
                  <a:close/>
                  <a:moveTo>
                    <a:pt x="153" y="38"/>
                  </a:moveTo>
                  <a:cubicBezTo>
                    <a:pt x="154" y="37"/>
                    <a:pt x="154" y="37"/>
                    <a:pt x="154" y="37"/>
                  </a:cubicBezTo>
                  <a:cubicBezTo>
                    <a:pt x="153" y="36"/>
                    <a:pt x="153" y="36"/>
                    <a:pt x="153" y="36"/>
                  </a:cubicBezTo>
                  <a:cubicBezTo>
                    <a:pt x="154" y="36"/>
                    <a:pt x="154" y="36"/>
                    <a:pt x="154" y="36"/>
                  </a:cubicBezTo>
                  <a:cubicBezTo>
                    <a:pt x="154" y="36"/>
                    <a:pt x="154" y="36"/>
                    <a:pt x="154" y="36"/>
                  </a:cubicBezTo>
                  <a:cubicBezTo>
                    <a:pt x="154" y="37"/>
                    <a:pt x="154" y="37"/>
                    <a:pt x="154" y="37"/>
                  </a:cubicBezTo>
                  <a:cubicBezTo>
                    <a:pt x="154" y="38"/>
                    <a:pt x="154" y="38"/>
                    <a:pt x="154" y="38"/>
                  </a:cubicBezTo>
                  <a:cubicBezTo>
                    <a:pt x="153" y="38"/>
                    <a:pt x="153" y="38"/>
                    <a:pt x="153" y="38"/>
                  </a:cubicBezTo>
                  <a:close/>
                  <a:moveTo>
                    <a:pt x="139" y="0"/>
                  </a:moveTo>
                  <a:cubicBezTo>
                    <a:pt x="139" y="0"/>
                    <a:pt x="139" y="0"/>
                    <a:pt x="139" y="0"/>
                  </a:cubicBezTo>
                  <a:cubicBezTo>
                    <a:pt x="139" y="0"/>
                    <a:pt x="139" y="0"/>
                    <a:pt x="139" y="0"/>
                  </a:cubicBezTo>
                  <a:cubicBezTo>
                    <a:pt x="139" y="0"/>
                    <a:pt x="139" y="0"/>
                    <a:pt x="139" y="0"/>
                  </a:cubicBezTo>
                  <a:close/>
                  <a:moveTo>
                    <a:pt x="138" y="2"/>
                  </a:moveTo>
                  <a:cubicBezTo>
                    <a:pt x="138" y="3"/>
                    <a:pt x="138" y="3"/>
                    <a:pt x="138" y="3"/>
                  </a:cubicBezTo>
                  <a:cubicBezTo>
                    <a:pt x="139" y="2"/>
                    <a:pt x="139" y="2"/>
                    <a:pt x="139" y="2"/>
                  </a:cubicBezTo>
                  <a:cubicBezTo>
                    <a:pt x="139" y="2"/>
                    <a:pt x="139" y="2"/>
                    <a:pt x="139" y="2"/>
                  </a:cubicBezTo>
                  <a:cubicBezTo>
                    <a:pt x="139" y="2"/>
                    <a:pt x="139" y="2"/>
                    <a:pt x="139" y="2"/>
                  </a:cubicBezTo>
                  <a:cubicBezTo>
                    <a:pt x="138" y="2"/>
                    <a:pt x="138" y="2"/>
                    <a:pt x="138" y="2"/>
                  </a:cubicBezTo>
                  <a:close/>
                  <a:moveTo>
                    <a:pt x="124" y="30"/>
                  </a:moveTo>
                  <a:cubicBezTo>
                    <a:pt x="124" y="31"/>
                    <a:pt x="124" y="31"/>
                    <a:pt x="124" y="31"/>
                  </a:cubicBezTo>
                  <a:cubicBezTo>
                    <a:pt x="125" y="31"/>
                    <a:pt x="125" y="31"/>
                    <a:pt x="125" y="31"/>
                  </a:cubicBezTo>
                  <a:cubicBezTo>
                    <a:pt x="125" y="30"/>
                    <a:pt x="125" y="30"/>
                    <a:pt x="125" y="30"/>
                  </a:cubicBezTo>
                  <a:cubicBezTo>
                    <a:pt x="124" y="30"/>
                    <a:pt x="124" y="30"/>
                    <a:pt x="124" y="30"/>
                  </a:cubicBezTo>
                  <a:close/>
                  <a:moveTo>
                    <a:pt x="123" y="29"/>
                  </a:moveTo>
                  <a:cubicBezTo>
                    <a:pt x="123" y="29"/>
                    <a:pt x="123" y="29"/>
                    <a:pt x="123" y="29"/>
                  </a:cubicBezTo>
                  <a:cubicBezTo>
                    <a:pt x="124" y="29"/>
                    <a:pt x="124" y="29"/>
                    <a:pt x="124" y="29"/>
                  </a:cubicBezTo>
                  <a:cubicBezTo>
                    <a:pt x="124" y="28"/>
                    <a:pt x="124" y="28"/>
                    <a:pt x="124" y="28"/>
                  </a:cubicBezTo>
                  <a:cubicBezTo>
                    <a:pt x="125" y="28"/>
                    <a:pt x="125" y="28"/>
                    <a:pt x="125" y="28"/>
                  </a:cubicBezTo>
                  <a:cubicBezTo>
                    <a:pt x="125" y="28"/>
                    <a:pt x="125" y="28"/>
                    <a:pt x="125" y="28"/>
                  </a:cubicBezTo>
                  <a:cubicBezTo>
                    <a:pt x="124" y="28"/>
                    <a:pt x="124" y="28"/>
                    <a:pt x="124" y="28"/>
                  </a:cubicBezTo>
                  <a:cubicBezTo>
                    <a:pt x="123" y="28"/>
                    <a:pt x="123" y="28"/>
                    <a:pt x="123" y="28"/>
                  </a:cubicBezTo>
                  <a:cubicBezTo>
                    <a:pt x="123" y="28"/>
                    <a:pt x="123" y="29"/>
                    <a:pt x="123" y="29"/>
                  </a:cubicBezTo>
                  <a:close/>
                  <a:moveTo>
                    <a:pt x="114" y="25"/>
                  </a:moveTo>
                  <a:cubicBezTo>
                    <a:pt x="114" y="24"/>
                    <a:pt x="114" y="24"/>
                    <a:pt x="114" y="24"/>
                  </a:cubicBezTo>
                  <a:cubicBezTo>
                    <a:pt x="114" y="24"/>
                    <a:pt x="114" y="24"/>
                    <a:pt x="114" y="24"/>
                  </a:cubicBezTo>
                  <a:cubicBezTo>
                    <a:pt x="114" y="24"/>
                    <a:pt x="114" y="24"/>
                    <a:pt x="114" y="24"/>
                  </a:cubicBezTo>
                  <a:cubicBezTo>
                    <a:pt x="114" y="25"/>
                    <a:pt x="114" y="25"/>
                    <a:pt x="114" y="25"/>
                  </a:cubicBezTo>
                  <a:close/>
                  <a:moveTo>
                    <a:pt x="111" y="16"/>
                  </a:moveTo>
                  <a:cubicBezTo>
                    <a:pt x="111" y="16"/>
                    <a:pt x="111" y="16"/>
                    <a:pt x="111" y="16"/>
                  </a:cubicBezTo>
                  <a:cubicBezTo>
                    <a:pt x="111" y="16"/>
                    <a:pt x="111" y="16"/>
                    <a:pt x="111" y="16"/>
                  </a:cubicBezTo>
                  <a:cubicBezTo>
                    <a:pt x="111" y="16"/>
                    <a:pt x="111" y="16"/>
                    <a:pt x="111" y="16"/>
                  </a:cubicBezTo>
                  <a:cubicBezTo>
                    <a:pt x="111" y="15"/>
                    <a:pt x="111" y="15"/>
                    <a:pt x="111" y="15"/>
                  </a:cubicBezTo>
                  <a:cubicBezTo>
                    <a:pt x="112" y="16"/>
                    <a:pt x="112" y="16"/>
                    <a:pt x="112" y="16"/>
                  </a:cubicBezTo>
                  <a:cubicBezTo>
                    <a:pt x="111" y="16"/>
                    <a:pt x="111" y="16"/>
                    <a:pt x="111" y="16"/>
                  </a:cubicBezTo>
                  <a:close/>
                  <a:moveTo>
                    <a:pt x="112" y="17"/>
                  </a:moveTo>
                  <a:cubicBezTo>
                    <a:pt x="112" y="18"/>
                    <a:pt x="112" y="18"/>
                    <a:pt x="112" y="18"/>
                  </a:cubicBezTo>
                  <a:cubicBezTo>
                    <a:pt x="112" y="18"/>
                    <a:pt x="112" y="18"/>
                    <a:pt x="112" y="18"/>
                  </a:cubicBezTo>
                  <a:cubicBezTo>
                    <a:pt x="113" y="17"/>
                    <a:pt x="113" y="17"/>
                    <a:pt x="113" y="17"/>
                  </a:cubicBezTo>
                  <a:cubicBezTo>
                    <a:pt x="114" y="18"/>
                    <a:pt x="114" y="18"/>
                    <a:pt x="114" y="18"/>
                  </a:cubicBezTo>
                  <a:cubicBezTo>
                    <a:pt x="114" y="17"/>
                    <a:pt x="114" y="17"/>
                    <a:pt x="114" y="17"/>
                  </a:cubicBezTo>
                  <a:cubicBezTo>
                    <a:pt x="114" y="17"/>
                    <a:pt x="114" y="17"/>
                    <a:pt x="114" y="17"/>
                  </a:cubicBezTo>
                  <a:cubicBezTo>
                    <a:pt x="113" y="17"/>
                    <a:pt x="113" y="17"/>
                    <a:pt x="113" y="17"/>
                  </a:cubicBezTo>
                  <a:cubicBezTo>
                    <a:pt x="113" y="17"/>
                    <a:pt x="113" y="17"/>
                    <a:pt x="113" y="17"/>
                  </a:cubicBezTo>
                  <a:cubicBezTo>
                    <a:pt x="114" y="16"/>
                    <a:pt x="114" y="16"/>
                    <a:pt x="114" y="16"/>
                  </a:cubicBezTo>
                  <a:cubicBezTo>
                    <a:pt x="114" y="16"/>
                    <a:pt x="114" y="16"/>
                    <a:pt x="114" y="16"/>
                  </a:cubicBezTo>
                  <a:cubicBezTo>
                    <a:pt x="113" y="16"/>
                    <a:pt x="113" y="16"/>
                    <a:pt x="113" y="16"/>
                  </a:cubicBezTo>
                  <a:cubicBezTo>
                    <a:pt x="113" y="15"/>
                    <a:pt x="113" y="15"/>
                    <a:pt x="113" y="15"/>
                  </a:cubicBezTo>
                  <a:cubicBezTo>
                    <a:pt x="113" y="16"/>
                    <a:pt x="113" y="16"/>
                    <a:pt x="113" y="16"/>
                  </a:cubicBezTo>
                  <a:cubicBezTo>
                    <a:pt x="113" y="16"/>
                    <a:pt x="113" y="16"/>
                    <a:pt x="113" y="16"/>
                  </a:cubicBezTo>
                  <a:cubicBezTo>
                    <a:pt x="112" y="16"/>
                    <a:pt x="112" y="16"/>
                    <a:pt x="112" y="16"/>
                  </a:cubicBezTo>
                  <a:cubicBezTo>
                    <a:pt x="112" y="16"/>
                    <a:pt x="112" y="16"/>
                    <a:pt x="112" y="16"/>
                  </a:cubicBezTo>
                  <a:cubicBezTo>
                    <a:pt x="112" y="16"/>
                    <a:pt x="112" y="16"/>
                    <a:pt x="112" y="16"/>
                  </a:cubicBezTo>
                  <a:cubicBezTo>
                    <a:pt x="112" y="17"/>
                    <a:pt x="112" y="17"/>
                    <a:pt x="112" y="17"/>
                  </a:cubicBezTo>
                  <a:close/>
                  <a:moveTo>
                    <a:pt x="113" y="5"/>
                  </a:moveTo>
                  <a:cubicBezTo>
                    <a:pt x="113" y="5"/>
                    <a:pt x="113" y="5"/>
                    <a:pt x="113" y="5"/>
                  </a:cubicBezTo>
                  <a:cubicBezTo>
                    <a:pt x="114" y="5"/>
                    <a:pt x="114" y="5"/>
                    <a:pt x="114" y="5"/>
                  </a:cubicBezTo>
                  <a:cubicBezTo>
                    <a:pt x="114" y="4"/>
                    <a:pt x="114" y="4"/>
                    <a:pt x="114" y="4"/>
                  </a:cubicBezTo>
                  <a:cubicBezTo>
                    <a:pt x="114" y="4"/>
                    <a:pt x="114" y="4"/>
                    <a:pt x="114" y="4"/>
                  </a:cubicBezTo>
                  <a:cubicBezTo>
                    <a:pt x="113" y="4"/>
                    <a:pt x="113" y="4"/>
                    <a:pt x="113" y="4"/>
                  </a:cubicBezTo>
                  <a:cubicBezTo>
                    <a:pt x="113" y="5"/>
                    <a:pt x="113" y="5"/>
                    <a:pt x="113" y="5"/>
                  </a:cubicBezTo>
                  <a:close/>
                  <a:moveTo>
                    <a:pt x="112" y="6"/>
                  </a:moveTo>
                  <a:cubicBezTo>
                    <a:pt x="112" y="6"/>
                    <a:pt x="112" y="6"/>
                    <a:pt x="112" y="6"/>
                  </a:cubicBezTo>
                  <a:cubicBezTo>
                    <a:pt x="112" y="5"/>
                    <a:pt x="112" y="5"/>
                    <a:pt x="112" y="5"/>
                  </a:cubicBezTo>
                  <a:cubicBezTo>
                    <a:pt x="112" y="6"/>
                    <a:pt x="112" y="6"/>
                    <a:pt x="112" y="6"/>
                  </a:cubicBezTo>
                  <a:close/>
                  <a:moveTo>
                    <a:pt x="111" y="6"/>
                  </a:moveTo>
                  <a:cubicBezTo>
                    <a:pt x="111" y="6"/>
                    <a:pt x="111" y="6"/>
                    <a:pt x="111" y="6"/>
                  </a:cubicBezTo>
                  <a:cubicBezTo>
                    <a:pt x="112" y="6"/>
                    <a:pt x="112" y="6"/>
                    <a:pt x="112" y="6"/>
                  </a:cubicBezTo>
                  <a:cubicBezTo>
                    <a:pt x="111" y="6"/>
                    <a:pt x="111" y="6"/>
                    <a:pt x="111" y="6"/>
                  </a:cubicBezTo>
                  <a:close/>
                  <a:moveTo>
                    <a:pt x="110" y="7"/>
                  </a:moveTo>
                  <a:cubicBezTo>
                    <a:pt x="110" y="7"/>
                    <a:pt x="110" y="7"/>
                    <a:pt x="110" y="7"/>
                  </a:cubicBezTo>
                  <a:cubicBezTo>
                    <a:pt x="110" y="6"/>
                    <a:pt x="110" y="6"/>
                    <a:pt x="110" y="6"/>
                  </a:cubicBezTo>
                  <a:cubicBezTo>
                    <a:pt x="110" y="7"/>
                    <a:pt x="110" y="7"/>
                    <a:pt x="110" y="7"/>
                  </a:cubicBezTo>
                  <a:close/>
                  <a:moveTo>
                    <a:pt x="108" y="8"/>
                  </a:moveTo>
                  <a:cubicBezTo>
                    <a:pt x="108" y="7"/>
                    <a:pt x="108" y="7"/>
                    <a:pt x="108" y="7"/>
                  </a:cubicBezTo>
                  <a:cubicBezTo>
                    <a:pt x="109" y="7"/>
                    <a:pt x="109" y="7"/>
                    <a:pt x="109" y="7"/>
                  </a:cubicBezTo>
                  <a:cubicBezTo>
                    <a:pt x="110" y="7"/>
                    <a:pt x="110" y="7"/>
                    <a:pt x="110" y="7"/>
                  </a:cubicBezTo>
                  <a:cubicBezTo>
                    <a:pt x="110" y="7"/>
                    <a:pt x="110" y="7"/>
                    <a:pt x="110" y="7"/>
                  </a:cubicBezTo>
                  <a:cubicBezTo>
                    <a:pt x="109" y="7"/>
                    <a:pt x="109" y="7"/>
                    <a:pt x="109" y="7"/>
                  </a:cubicBezTo>
                  <a:cubicBezTo>
                    <a:pt x="108" y="8"/>
                    <a:pt x="108" y="8"/>
                    <a:pt x="108" y="8"/>
                  </a:cubicBezTo>
                  <a:close/>
                  <a:moveTo>
                    <a:pt x="107" y="8"/>
                  </a:moveTo>
                  <a:cubicBezTo>
                    <a:pt x="107" y="8"/>
                    <a:pt x="107" y="8"/>
                    <a:pt x="107" y="8"/>
                  </a:cubicBezTo>
                  <a:cubicBezTo>
                    <a:pt x="108" y="8"/>
                    <a:pt x="108" y="8"/>
                    <a:pt x="108" y="8"/>
                  </a:cubicBezTo>
                  <a:cubicBezTo>
                    <a:pt x="108" y="8"/>
                    <a:pt x="108" y="8"/>
                    <a:pt x="108" y="8"/>
                  </a:cubicBezTo>
                  <a:cubicBezTo>
                    <a:pt x="107" y="8"/>
                    <a:pt x="107" y="8"/>
                    <a:pt x="107" y="8"/>
                  </a:cubicBezTo>
                  <a:close/>
                  <a:moveTo>
                    <a:pt x="96" y="5"/>
                  </a:moveTo>
                  <a:cubicBezTo>
                    <a:pt x="95" y="4"/>
                    <a:pt x="95" y="4"/>
                    <a:pt x="95" y="4"/>
                  </a:cubicBezTo>
                  <a:cubicBezTo>
                    <a:pt x="95" y="4"/>
                    <a:pt x="95" y="4"/>
                    <a:pt x="95" y="4"/>
                  </a:cubicBezTo>
                  <a:cubicBezTo>
                    <a:pt x="96" y="3"/>
                    <a:pt x="96" y="3"/>
                    <a:pt x="96" y="3"/>
                  </a:cubicBezTo>
                  <a:cubicBezTo>
                    <a:pt x="96" y="4"/>
                    <a:pt x="96" y="4"/>
                    <a:pt x="96" y="4"/>
                  </a:cubicBezTo>
                  <a:cubicBezTo>
                    <a:pt x="96" y="5"/>
                    <a:pt x="96" y="5"/>
                    <a:pt x="96" y="5"/>
                  </a:cubicBezTo>
                  <a:close/>
                  <a:moveTo>
                    <a:pt x="86" y="4"/>
                  </a:moveTo>
                  <a:cubicBezTo>
                    <a:pt x="86" y="5"/>
                    <a:pt x="86" y="5"/>
                    <a:pt x="86" y="5"/>
                  </a:cubicBezTo>
                  <a:cubicBezTo>
                    <a:pt x="87" y="6"/>
                    <a:pt x="87" y="6"/>
                    <a:pt x="87" y="6"/>
                  </a:cubicBezTo>
                  <a:cubicBezTo>
                    <a:pt x="87" y="7"/>
                    <a:pt x="87" y="7"/>
                    <a:pt x="87" y="7"/>
                  </a:cubicBezTo>
                  <a:cubicBezTo>
                    <a:pt x="89" y="7"/>
                    <a:pt x="89" y="7"/>
                    <a:pt x="89" y="7"/>
                  </a:cubicBezTo>
                  <a:cubicBezTo>
                    <a:pt x="90" y="6"/>
                    <a:pt x="90" y="6"/>
                    <a:pt x="90" y="6"/>
                  </a:cubicBezTo>
                  <a:cubicBezTo>
                    <a:pt x="90" y="6"/>
                    <a:pt x="90" y="6"/>
                    <a:pt x="90" y="6"/>
                  </a:cubicBezTo>
                  <a:cubicBezTo>
                    <a:pt x="91" y="6"/>
                    <a:pt x="91" y="6"/>
                    <a:pt x="91" y="6"/>
                  </a:cubicBezTo>
                  <a:cubicBezTo>
                    <a:pt x="91" y="5"/>
                    <a:pt x="91" y="5"/>
                    <a:pt x="91" y="5"/>
                  </a:cubicBezTo>
                  <a:cubicBezTo>
                    <a:pt x="91" y="5"/>
                    <a:pt x="91" y="5"/>
                    <a:pt x="91" y="5"/>
                  </a:cubicBezTo>
                  <a:cubicBezTo>
                    <a:pt x="90" y="4"/>
                    <a:pt x="90" y="4"/>
                    <a:pt x="90" y="4"/>
                  </a:cubicBezTo>
                  <a:cubicBezTo>
                    <a:pt x="90" y="4"/>
                    <a:pt x="90" y="4"/>
                    <a:pt x="90" y="4"/>
                  </a:cubicBezTo>
                  <a:cubicBezTo>
                    <a:pt x="89" y="5"/>
                    <a:pt x="89" y="5"/>
                    <a:pt x="89" y="5"/>
                  </a:cubicBezTo>
                  <a:cubicBezTo>
                    <a:pt x="88" y="5"/>
                    <a:pt x="88" y="5"/>
                    <a:pt x="88" y="5"/>
                  </a:cubicBezTo>
                  <a:cubicBezTo>
                    <a:pt x="88" y="5"/>
                    <a:pt x="88" y="5"/>
                    <a:pt x="88" y="5"/>
                  </a:cubicBezTo>
                  <a:cubicBezTo>
                    <a:pt x="87" y="5"/>
                    <a:pt x="87" y="5"/>
                    <a:pt x="87" y="5"/>
                  </a:cubicBezTo>
                  <a:cubicBezTo>
                    <a:pt x="87" y="5"/>
                    <a:pt x="87" y="5"/>
                    <a:pt x="87" y="5"/>
                  </a:cubicBezTo>
                  <a:cubicBezTo>
                    <a:pt x="87" y="5"/>
                    <a:pt x="87" y="5"/>
                    <a:pt x="87" y="5"/>
                  </a:cubicBezTo>
                  <a:cubicBezTo>
                    <a:pt x="86" y="4"/>
                    <a:pt x="86" y="4"/>
                    <a:pt x="86" y="4"/>
                  </a:cubicBezTo>
                  <a:cubicBezTo>
                    <a:pt x="86" y="4"/>
                    <a:pt x="86" y="4"/>
                    <a:pt x="86" y="4"/>
                  </a:cubicBezTo>
                  <a:cubicBezTo>
                    <a:pt x="86" y="4"/>
                    <a:pt x="86" y="4"/>
                    <a:pt x="86" y="4"/>
                  </a:cubicBezTo>
                  <a:close/>
                  <a:moveTo>
                    <a:pt x="86" y="5"/>
                  </a:moveTo>
                  <a:cubicBezTo>
                    <a:pt x="86" y="6"/>
                    <a:pt x="86" y="6"/>
                    <a:pt x="86" y="6"/>
                  </a:cubicBezTo>
                  <a:cubicBezTo>
                    <a:pt x="87" y="6"/>
                    <a:pt x="87" y="6"/>
                    <a:pt x="87" y="6"/>
                  </a:cubicBezTo>
                  <a:cubicBezTo>
                    <a:pt x="87" y="7"/>
                    <a:pt x="87" y="7"/>
                    <a:pt x="87" y="7"/>
                  </a:cubicBezTo>
                  <a:cubicBezTo>
                    <a:pt x="86" y="6"/>
                    <a:pt x="86" y="6"/>
                    <a:pt x="86" y="6"/>
                  </a:cubicBezTo>
                  <a:cubicBezTo>
                    <a:pt x="85" y="6"/>
                    <a:pt x="85" y="6"/>
                    <a:pt x="85" y="6"/>
                  </a:cubicBezTo>
                  <a:cubicBezTo>
                    <a:pt x="85" y="6"/>
                    <a:pt x="85" y="6"/>
                    <a:pt x="85" y="6"/>
                  </a:cubicBezTo>
                  <a:cubicBezTo>
                    <a:pt x="85" y="6"/>
                    <a:pt x="85" y="6"/>
                    <a:pt x="85" y="6"/>
                  </a:cubicBezTo>
                  <a:cubicBezTo>
                    <a:pt x="85" y="6"/>
                    <a:pt x="85" y="6"/>
                    <a:pt x="85" y="6"/>
                  </a:cubicBezTo>
                  <a:cubicBezTo>
                    <a:pt x="85" y="6"/>
                    <a:pt x="85" y="6"/>
                    <a:pt x="85" y="6"/>
                  </a:cubicBezTo>
                  <a:cubicBezTo>
                    <a:pt x="85" y="6"/>
                    <a:pt x="85" y="6"/>
                    <a:pt x="85" y="6"/>
                  </a:cubicBezTo>
                  <a:cubicBezTo>
                    <a:pt x="85" y="5"/>
                    <a:pt x="85" y="5"/>
                    <a:pt x="85" y="5"/>
                  </a:cubicBezTo>
                  <a:cubicBezTo>
                    <a:pt x="85" y="5"/>
                    <a:pt x="85" y="5"/>
                    <a:pt x="85" y="5"/>
                  </a:cubicBezTo>
                  <a:cubicBezTo>
                    <a:pt x="85" y="5"/>
                    <a:pt x="85" y="5"/>
                    <a:pt x="85" y="5"/>
                  </a:cubicBezTo>
                  <a:cubicBezTo>
                    <a:pt x="86" y="5"/>
                    <a:pt x="86" y="5"/>
                    <a:pt x="86" y="5"/>
                  </a:cubicBezTo>
                  <a:close/>
                  <a:moveTo>
                    <a:pt x="57" y="22"/>
                  </a:moveTo>
                  <a:cubicBezTo>
                    <a:pt x="58" y="22"/>
                    <a:pt x="58" y="22"/>
                    <a:pt x="58" y="22"/>
                  </a:cubicBezTo>
                  <a:cubicBezTo>
                    <a:pt x="58" y="22"/>
                    <a:pt x="58" y="22"/>
                    <a:pt x="58" y="22"/>
                  </a:cubicBezTo>
                  <a:cubicBezTo>
                    <a:pt x="58" y="21"/>
                    <a:pt x="58" y="21"/>
                    <a:pt x="58" y="21"/>
                  </a:cubicBezTo>
                  <a:cubicBezTo>
                    <a:pt x="58" y="21"/>
                    <a:pt x="57" y="22"/>
                    <a:pt x="57" y="22"/>
                  </a:cubicBezTo>
                  <a:close/>
                  <a:moveTo>
                    <a:pt x="57" y="25"/>
                  </a:moveTo>
                  <a:cubicBezTo>
                    <a:pt x="57" y="24"/>
                    <a:pt x="57" y="24"/>
                    <a:pt x="57" y="24"/>
                  </a:cubicBezTo>
                  <a:cubicBezTo>
                    <a:pt x="57" y="23"/>
                    <a:pt x="57" y="23"/>
                    <a:pt x="57" y="23"/>
                  </a:cubicBezTo>
                  <a:cubicBezTo>
                    <a:pt x="57" y="24"/>
                    <a:pt x="57" y="24"/>
                    <a:pt x="57" y="24"/>
                  </a:cubicBezTo>
                  <a:cubicBezTo>
                    <a:pt x="57" y="25"/>
                    <a:pt x="57" y="25"/>
                    <a:pt x="57" y="25"/>
                  </a:cubicBezTo>
                  <a:close/>
                  <a:moveTo>
                    <a:pt x="61" y="19"/>
                  </a:moveTo>
                  <a:cubicBezTo>
                    <a:pt x="61" y="19"/>
                    <a:pt x="61" y="19"/>
                    <a:pt x="61" y="19"/>
                  </a:cubicBezTo>
                  <a:cubicBezTo>
                    <a:pt x="61" y="18"/>
                    <a:pt x="61" y="18"/>
                    <a:pt x="61" y="18"/>
                  </a:cubicBezTo>
                  <a:cubicBezTo>
                    <a:pt x="61" y="18"/>
                    <a:pt x="61" y="18"/>
                    <a:pt x="61" y="18"/>
                  </a:cubicBezTo>
                  <a:cubicBezTo>
                    <a:pt x="61" y="19"/>
                    <a:pt x="61" y="19"/>
                    <a:pt x="61" y="19"/>
                  </a:cubicBezTo>
                  <a:close/>
                  <a:moveTo>
                    <a:pt x="14" y="46"/>
                  </a:moveTo>
                  <a:cubicBezTo>
                    <a:pt x="14" y="46"/>
                    <a:pt x="14" y="46"/>
                    <a:pt x="14" y="46"/>
                  </a:cubicBezTo>
                  <a:cubicBezTo>
                    <a:pt x="15" y="45"/>
                    <a:pt x="15" y="45"/>
                    <a:pt x="15" y="45"/>
                  </a:cubicBezTo>
                  <a:cubicBezTo>
                    <a:pt x="15" y="46"/>
                    <a:pt x="15" y="46"/>
                    <a:pt x="15" y="46"/>
                  </a:cubicBezTo>
                  <a:cubicBezTo>
                    <a:pt x="14" y="46"/>
                    <a:pt x="14" y="46"/>
                    <a:pt x="14" y="46"/>
                  </a:cubicBezTo>
                  <a:close/>
                  <a:moveTo>
                    <a:pt x="1" y="67"/>
                  </a:moveTo>
                  <a:cubicBezTo>
                    <a:pt x="1" y="65"/>
                    <a:pt x="1" y="65"/>
                    <a:pt x="1" y="65"/>
                  </a:cubicBezTo>
                  <a:cubicBezTo>
                    <a:pt x="1" y="66"/>
                    <a:pt x="1" y="66"/>
                    <a:pt x="1" y="66"/>
                  </a:cubicBezTo>
                  <a:cubicBezTo>
                    <a:pt x="1" y="66"/>
                    <a:pt x="1" y="67"/>
                    <a:pt x="1" y="67"/>
                  </a:cubicBezTo>
                  <a:close/>
                  <a:moveTo>
                    <a:pt x="1" y="70"/>
                  </a:moveTo>
                  <a:cubicBezTo>
                    <a:pt x="0" y="69"/>
                    <a:pt x="0" y="69"/>
                    <a:pt x="0" y="69"/>
                  </a:cubicBezTo>
                  <a:cubicBezTo>
                    <a:pt x="1" y="68"/>
                    <a:pt x="1" y="68"/>
                    <a:pt x="1" y="68"/>
                  </a:cubicBezTo>
                  <a:cubicBezTo>
                    <a:pt x="1" y="69"/>
                    <a:pt x="1" y="69"/>
                    <a:pt x="1" y="69"/>
                  </a:cubicBezTo>
                  <a:cubicBezTo>
                    <a:pt x="1" y="70"/>
                    <a:pt x="1" y="70"/>
                    <a:pt x="1" y="70"/>
                  </a:cubicBezTo>
                  <a:close/>
                  <a:moveTo>
                    <a:pt x="99" y="122"/>
                  </a:moveTo>
                  <a:cubicBezTo>
                    <a:pt x="99" y="123"/>
                    <a:pt x="99" y="123"/>
                    <a:pt x="99" y="123"/>
                  </a:cubicBezTo>
                  <a:cubicBezTo>
                    <a:pt x="99" y="123"/>
                    <a:pt x="99" y="123"/>
                    <a:pt x="99" y="123"/>
                  </a:cubicBezTo>
                  <a:cubicBezTo>
                    <a:pt x="100" y="123"/>
                    <a:pt x="100" y="123"/>
                    <a:pt x="100" y="123"/>
                  </a:cubicBezTo>
                  <a:cubicBezTo>
                    <a:pt x="99" y="124"/>
                    <a:pt x="99" y="124"/>
                    <a:pt x="99" y="124"/>
                  </a:cubicBezTo>
                  <a:cubicBezTo>
                    <a:pt x="100" y="124"/>
                    <a:pt x="100" y="124"/>
                    <a:pt x="100" y="124"/>
                  </a:cubicBezTo>
                  <a:cubicBezTo>
                    <a:pt x="101" y="123"/>
                    <a:pt x="101" y="123"/>
                    <a:pt x="101" y="123"/>
                  </a:cubicBezTo>
                  <a:cubicBezTo>
                    <a:pt x="101" y="124"/>
                    <a:pt x="101" y="124"/>
                    <a:pt x="101" y="124"/>
                  </a:cubicBezTo>
                  <a:cubicBezTo>
                    <a:pt x="101" y="124"/>
                    <a:pt x="101" y="124"/>
                    <a:pt x="101" y="124"/>
                  </a:cubicBezTo>
                  <a:cubicBezTo>
                    <a:pt x="99" y="124"/>
                    <a:pt x="99" y="124"/>
                    <a:pt x="99" y="124"/>
                  </a:cubicBezTo>
                  <a:cubicBezTo>
                    <a:pt x="99" y="124"/>
                    <a:pt x="99" y="124"/>
                    <a:pt x="99" y="124"/>
                  </a:cubicBezTo>
                  <a:cubicBezTo>
                    <a:pt x="98" y="124"/>
                    <a:pt x="98" y="124"/>
                    <a:pt x="98" y="124"/>
                  </a:cubicBezTo>
                  <a:cubicBezTo>
                    <a:pt x="98" y="125"/>
                    <a:pt x="98" y="125"/>
                    <a:pt x="98" y="125"/>
                  </a:cubicBezTo>
                  <a:cubicBezTo>
                    <a:pt x="98" y="125"/>
                    <a:pt x="98" y="125"/>
                    <a:pt x="98" y="125"/>
                  </a:cubicBezTo>
                  <a:cubicBezTo>
                    <a:pt x="98" y="124"/>
                    <a:pt x="98" y="124"/>
                    <a:pt x="98" y="124"/>
                  </a:cubicBezTo>
                  <a:cubicBezTo>
                    <a:pt x="97" y="124"/>
                    <a:pt x="97" y="124"/>
                    <a:pt x="97" y="124"/>
                  </a:cubicBezTo>
                  <a:cubicBezTo>
                    <a:pt x="96" y="124"/>
                    <a:pt x="96" y="124"/>
                    <a:pt x="96" y="124"/>
                  </a:cubicBezTo>
                  <a:cubicBezTo>
                    <a:pt x="96" y="124"/>
                    <a:pt x="96" y="124"/>
                    <a:pt x="96" y="124"/>
                  </a:cubicBezTo>
                  <a:cubicBezTo>
                    <a:pt x="95" y="124"/>
                    <a:pt x="95" y="124"/>
                    <a:pt x="95" y="124"/>
                  </a:cubicBezTo>
                  <a:cubicBezTo>
                    <a:pt x="94" y="124"/>
                    <a:pt x="94" y="124"/>
                    <a:pt x="94" y="124"/>
                  </a:cubicBezTo>
                  <a:cubicBezTo>
                    <a:pt x="94" y="123"/>
                    <a:pt x="94" y="123"/>
                    <a:pt x="94" y="123"/>
                  </a:cubicBezTo>
                  <a:cubicBezTo>
                    <a:pt x="95" y="123"/>
                    <a:pt x="95" y="123"/>
                    <a:pt x="95" y="123"/>
                  </a:cubicBezTo>
                  <a:cubicBezTo>
                    <a:pt x="98" y="122"/>
                    <a:pt x="98" y="122"/>
                    <a:pt x="98" y="122"/>
                  </a:cubicBezTo>
                  <a:cubicBezTo>
                    <a:pt x="98" y="122"/>
                    <a:pt x="98" y="122"/>
                    <a:pt x="98" y="122"/>
                  </a:cubicBezTo>
                  <a:cubicBezTo>
                    <a:pt x="99" y="122"/>
                    <a:pt x="99" y="122"/>
                    <a:pt x="99" y="122"/>
                  </a:cubicBezTo>
                  <a:close/>
                  <a:moveTo>
                    <a:pt x="128" y="141"/>
                  </a:moveTo>
                  <a:cubicBezTo>
                    <a:pt x="129" y="141"/>
                    <a:pt x="129" y="141"/>
                    <a:pt x="129" y="141"/>
                  </a:cubicBezTo>
                  <a:cubicBezTo>
                    <a:pt x="129" y="141"/>
                    <a:pt x="129" y="141"/>
                    <a:pt x="129" y="141"/>
                  </a:cubicBezTo>
                  <a:cubicBezTo>
                    <a:pt x="129" y="142"/>
                    <a:pt x="129" y="142"/>
                    <a:pt x="129" y="142"/>
                  </a:cubicBezTo>
                  <a:cubicBezTo>
                    <a:pt x="128" y="141"/>
                    <a:pt x="128" y="141"/>
                    <a:pt x="128" y="141"/>
                  </a:cubicBezTo>
                  <a:close/>
                  <a:moveTo>
                    <a:pt x="133" y="144"/>
                  </a:moveTo>
                  <a:cubicBezTo>
                    <a:pt x="133" y="144"/>
                    <a:pt x="133" y="144"/>
                    <a:pt x="133" y="144"/>
                  </a:cubicBezTo>
                  <a:cubicBezTo>
                    <a:pt x="133" y="144"/>
                    <a:pt x="133" y="144"/>
                    <a:pt x="133" y="144"/>
                  </a:cubicBezTo>
                  <a:cubicBezTo>
                    <a:pt x="133" y="144"/>
                    <a:pt x="133" y="144"/>
                    <a:pt x="133" y="144"/>
                  </a:cubicBezTo>
                  <a:close/>
                  <a:moveTo>
                    <a:pt x="122" y="155"/>
                  </a:moveTo>
                  <a:cubicBezTo>
                    <a:pt x="122" y="155"/>
                    <a:pt x="122" y="155"/>
                    <a:pt x="122" y="155"/>
                  </a:cubicBezTo>
                  <a:cubicBezTo>
                    <a:pt x="123" y="155"/>
                    <a:pt x="123" y="155"/>
                    <a:pt x="123" y="155"/>
                  </a:cubicBezTo>
                  <a:cubicBezTo>
                    <a:pt x="123" y="155"/>
                    <a:pt x="123" y="155"/>
                    <a:pt x="123" y="155"/>
                  </a:cubicBezTo>
                  <a:cubicBezTo>
                    <a:pt x="123" y="154"/>
                    <a:pt x="123" y="154"/>
                    <a:pt x="123" y="154"/>
                  </a:cubicBezTo>
                  <a:cubicBezTo>
                    <a:pt x="122" y="155"/>
                    <a:pt x="122" y="155"/>
                    <a:pt x="122" y="155"/>
                  </a:cubicBezTo>
                  <a:close/>
                  <a:moveTo>
                    <a:pt x="122" y="153"/>
                  </a:moveTo>
                  <a:cubicBezTo>
                    <a:pt x="122" y="154"/>
                    <a:pt x="122" y="154"/>
                    <a:pt x="122" y="154"/>
                  </a:cubicBezTo>
                  <a:cubicBezTo>
                    <a:pt x="123" y="154"/>
                    <a:pt x="123" y="154"/>
                    <a:pt x="123" y="154"/>
                  </a:cubicBezTo>
                  <a:cubicBezTo>
                    <a:pt x="123" y="153"/>
                    <a:pt x="123" y="153"/>
                    <a:pt x="123" y="153"/>
                  </a:cubicBezTo>
                  <a:cubicBezTo>
                    <a:pt x="122" y="153"/>
                    <a:pt x="122" y="153"/>
                    <a:pt x="122" y="153"/>
                  </a:cubicBezTo>
                  <a:close/>
                  <a:moveTo>
                    <a:pt x="122" y="154"/>
                  </a:moveTo>
                  <a:cubicBezTo>
                    <a:pt x="121" y="154"/>
                    <a:pt x="121" y="154"/>
                    <a:pt x="121" y="154"/>
                  </a:cubicBezTo>
                  <a:cubicBezTo>
                    <a:pt x="121" y="153"/>
                    <a:pt x="121" y="153"/>
                    <a:pt x="121" y="153"/>
                  </a:cubicBezTo>
                  <a:cubicBezTo>
                    <a:pt x="122" y="153"/>
                    <a:pt x="122" y="153"/>
                    <a:pt x="122" y="153"/>
                  </a:cubicBezTo>
                  <a:cubicBezTo>
                    <a:pt x="122" y="154"/>
                    <a:pt x="122" y="154"/>
                    <a:pt x="122" y="154"/>
                  </a:cubicBezTo>
                  <a:cubicBezTo>
                    <a:pt x="122" y="154"/>
                    <a:pt x="122" y="154"/>
                    <a:pt x="122" y="154"/>
                  </a:cubicBezTo>
                  <a:close/>
                  <a:moveTo>
                    <a:pt x="119" y="151"/>
                  </a:moveTo>
                  <a:cubicBezTo>
                    <a:pt x="119" y="151"/>
                    <a:pt x="119" y="151"/>
                    <a:pt x="119" y="151"/>
                  </a:cubicBezTo>
                  <a:cubicBezTo>
                    <a:pt x="119" y="150"/>
                    <a:pt x="119" y="150"/>
                    <a:pt x="119" y="150"/>
                  </a:cubicBezTo>
                  <a:cubicBezTo>
                    <a:pt x="119" y="149"/>
                    <a:pt x="119" y="149"/>
                    <a:pt x="119" y="149"/>
                  </a:cubicBezTo>
                  <a:cubicBezTo>
                    <a:pt x="119" y="149"/>
                    <a:pt x="119" y="149"/>
                    <a:pt x="119" y="149"/>
                  </a:cubicBezTo>
                  <a:cubicBezTo>
                    <a:pt x="120" y="148"/>
                    <a:pt x="120" y="148"/>
                    <a:pt x="120" y="148"/>
                  </a:cubicBezTo>
                  <a:cubicBezTo>
                    <a:pt x="120" y="148"/>
                    <a:pt x="120" y="148"/>
                    <a:pt x="120" y="148"/>
                  </a:cubicBezTo>
                  <a:cubicBezTo>
                    <a:pt x="121" y="148"/>
                    <a:pt x="121" y="148"/>
                    <a:pt x="121" y="148"/>
                  </a:cubicBezTo>
                  <a:cubicBezTo>
                    <a:pt x="121" y="149"/>
                    <a:pt x="121" y="149"/>
                    <a:pt x="121" y="149"/>
                  </a:cubicBezTo>
                  <a:cubicBezTo>
                    <a:pt x="121" y="150"/>
                    <a:pt x="121" y="150"/>
                    <a:pt x="121" y="150"/>
                  </a:cubicBezTo>
                  <a:cubicBezTo>
                    <a:pt x="120" y="150"/>
                    <a:pt x="120" y="150"/>
                    <a:pt x="120" y="150"/>
                  </a:cubicBezTo>
                  <a:cubicBezTo>
                    <a:pt x="120" y="151"/>
                    <a:pt x="120" y="151"/>
                    <a:pt x="120" y="151"/>
                  </a:cubicBezTo>
                  <a:cubicBezTo>
                    <a:pt x="119" y="151"/>
                    <a:pt x="119" y="151"/>
                    <a:pt x="119" y="151"/>
                  </a:cubicBezTo>
                  <a:cubicBezTo>
                    <a:pt x="119" y="151"/>
                    <a:pt x="119" y="151"/>
                    <a:pt x="119" y="151"/>
                  </a:cubicBezTo>
                  <a:close/>
                  <a:moveTo>
                    <a:pt x="136" y="153"/>
                  </a:moveTo>
                  <a:cubicBezTo>
                    <a:pt x="138" y="152"/>
                    <a:pt x="138" y="152"/>
                    <a:pt x="138" y="152"/>
                  </a:cubicBezTo>
                  <a:cubicBezTo>
                    <a:pt x="138" y="152"/>
                    <a:pt x="138" y="152"/>
                    <a:pt x="138" y="152"/>
                  </a:cubicBezTo>
                  <a:cubicBezTo>
                    <a:pt x="137" y="150"/>
                    <a:pt x="137" y="150"/>
                    <a:pt x="137" y="150"/>
                  </a:cubicBezTo>
                  <a:cubicBezTo>
                    <a:pt x="136" y="151"/>
                    <a:pt x="136" y="151"/>
                    <a:pt x="136" y="151"/>
                  </a:cubicBezTo>
                  <a:cubicBezTo>
                    <a:pt x="136" y="151"/>
                    <a:pt x="136" y="151"/>
                    <a:pt x="136" y="151"/>
                  </a:cubicBezTo>
                  <a:cubicBezTo>
                    <a:pt x="136" y="152"/>
                    <a:pt x="136" y="152"/>
                    <a:pt x="136" y="152"/>
                  </a:cubicBezTo>
                  <a:cubicBezTo>
                    <a:pt x="136" y="153"/>
                    <a:pt x="136" y="153"/>
                    <a:pt x="136" y="153"/>
                  </a:cubicBezTo>
                  <a:cubicBezTo>
                    <a:pt x="136" y="153"/>
                    <a:pt x="136" y="153"/>
                    <a:pt x="136" y="153"/>
                  </a:cubicBezTo>
                  <a:close/>
                  <a:moveTo>
                    <a:pt x="136" y="154"/>
                  </a:moveTo>
                  <a:cubicBezTo>
                    <a:pt x="136" y="155"/>
                    <a:pt x="136" y="155"/>
                    <a:pt x="136" y="155"/>
                  </a:cubicBezTo>
                  <a:cubicBezTo>
                    <a:pt x="137" y="155"/>
                    <a:pt x="137" y="155"/>
                    <a:pt x="137" y="155"/>
                  </a:cubicBezTo>
                  <a:cubicBezTo>
                    <a:pt x="138" y="155"/>
                    <a:pt x="138" y="155"/>
                    <a:pt x="138" y="155"/>
                  </a:cubicBezTo>
                  <a:cubicBezTo>
                    <a:pt x="138" y="154"/>
                    <a:pt x="138" y="154"/>
                    <a:pt x="138" y="154"/>
                  </a:cubicBezTo>
                  <a:cubicBezTo>
                    <a:pt x="137" y="154"/>
                    <a:pt x="137" y="154"/>
                    <a:pt x="137" y="154"/>
                  </a:cubicBezTo>
                  <a:cubicBezTo>
                    <a:pt x="136" y="154"/>
                    <a:pt x="136" y="154"/>
                    <a:pt x="136" y="154"/>
                  </a:cubicBezTo>
                  <a:cubicBezTo>
                    <a:pt x="136" y="154"/>
                    <a:pt x="136" y="154"/>
                    <a:pt x="136" y="154"/>
                  </a:cubicBezTo>
                  <a:close/>
                  <a:moveTo>
                    <a:pt x="136" y="156"/>
                  </a:moveTo>
                  <a:cubicBezTo>
                    <a:pt x="136" y="156"/>
                    <a:pt x="136" y="156"/>
                    <a:pt x="136" y="156"/>
                  </a:cubicBezTo>
                  <a:cubicBezTo>
                    <a:pt x="137" y="155"/>
                    <a:pt x="137" y="155"/>
                    <a:pt x="137" y="155"/>
                  </a:cubicBezTo>
                  <a:cubicBezTo>
                    <a:pt x="136" y="156"/>
                    <a:pt x="136" y="156"/>
                    <a:pt x="136" y="156"/>
                  </a:cubicBezTo>
                  <a:close/>
                  <a:moveTo>
                    <a:pt x="132" y="169"/>
                  </a:moveTo>
                  <a:cubicBezTo>
                    <a:pt x="132" y="168"/>
                    <a:pt x="132" y="168"/>
                    <a:pt x="132" y="168"/>
                  </a:cubicBezTo>
                  <a:cubicBezTo>
                    <a:pt x="132" y="169"/>
                    <a:pt x="132" y="169"/>
                    <a:pt x="132" y="169"/>
                  </a:cubicBezTo>
                  <a:cubicBezTo>
                    <a:pt x="132" y="169"/>
                    <a:pt x="132" y="169"/>
                    <a:pt x="132" y="169"/>
                  </a:cubicBezTo>
                  <a:close/>
                  <a:moveTo>
                    <a:pt x="127" y="174"/>
                  </a:moveTo>
                  <a:cubicBezTo>
                    <a:pt x="126" y="173"/>
                    <a:pt x="126" y="173"/>
                    <a:pt x="126" y="173"/>
                  </a:cubicBezTo>
                  <a:cubicBezTo>
                    <a:pt x="127" y="172"/>
                    <a:pt x="127" y="172"/>
                    <a:pt x="127" y="172"/>
                  </a:cubicBezTo>
                  <a:cubicBezTo>
                    <a:pt x="127" y="172"/>
                    <a:pt x="127" y="172"/>
                    <a:pt x="127" y="172"/>
                  </a:cubicBezTo>
                  <a:cubicBezTo>
                    <a:pt x="127" y="172"/>
                    <a:pt x="127" y="172"/>
                    <a:pt x="127" y="172"/>
                  </a:cubicBezTo>
                  <a:cubicBezTo>
                    <a:pt x="127" y="172"/>
                    <a:pt x="127" y="172"/>
                    <a:pt x="127" y="172"/>
                  </a:cubicBezTo>
                  <a:cubicBezTo>
                    <a:pt x="127" y="172"/>
                    <a:pt x="127" y="172"/>
                    <a:pt x="127" y="172"/>
                  </a:cubicBezTo>
                  <a:cubicBezTo>
                    <a:pt x="127" y="174"/>
                    <a:pt x="127" y="174"/>
                    <a:pt x="127" y="174"/>
                  </a:cubicBezTo>
                  <a:close/>
                  <a:moveTo>
                    <a:pt x="121" y="173"/>
                  </a:moveTo>
                  <a:cubicBezTo>
                    <a:pt x="121" y="172"/>
                    <a:pt x="121" y="172"/>
                    <a:pt x="121" y="172"/>
                  </a:cubicBezTo>
                  <a:cubicBezTo>
                    <a:pt x="121" y="172"/>
                    <a:pt x="121" y="172"/>
                    <a:pt x="121" y="172"/>
                  </a:cubicBezTo>
                  <a:cubicBezTo>
                    <a:pt x="120" y="172"/>
                    <a:pt x="120" y="172"/>
                    <a:pt x="120" y="172"/>
                  </a:cubicBezTo>
                  <a:cubicBezTo>
                    <a:pt x="120" y="171"/>
                    <a:pt x="120" y="171"/>
                    <a:pt x="120" y="171"/>
                  </a:cubicBezTo>
                  <a:cubicBezTo>
                    <a:pt x="120" y="170"/>
                    <a:pt x="120" y="170"/>
                    <a:pt x="120" y="170"/>
                  </a:cubicBezTo>
                  <a:cubicBezTo>
                    <a:pt x="120" y="170"/>
                    <a:pt x="120" y="170"/>
                    <a:pt x="120" y="170"/>
                  </a:cubicBezTo>
                  <a:cubicBezTo>
                    <a:pt x="120" y="168"/>
                    <a:pt x="120" y="168"/>
                    <a:pt x="120" y="168"/>
                  </a:cubicBezTo>
                  <a:cubicBezTo>
                    <a:pt x="120" y="167"/>
                    <a:pt x="120" y="167"/>
                    <a:pt x="120" y="167"/>
                  </a:cubicBezTo>
                  <a:cubicBezTo>
                    <a:pt x="120" y="167"/>
                    <a:pt x="120" y="167"/>
                    <a:pt x="120" y="167"/>
                  </a:cubicBezTo>
                  <a:cubicBezTo>
                    <a:pt x="119" y="165"/>
                    <a:pt x="119" y="165"/>
                    <a:pt x="119" y="165"/>
                  </a:cubicBezTo>
                  <a:cubicBezTo>
                    <a:pt x="120" y="165"/>
                    <a:pt x="120" y="165"/>
                    <a:pt x="120" y="165"/>
                  </a:cubicBezTo>
                  <a:cubicBezTo>
                    <a:pt x="121" y="165"/>
                    <a:pt x="121" y="165"/>
                    <a:pt x="121" y="165"/>
                  </a:cubicBezTo>
                  <a:cubicBezTo>
                    <a:pt x="122" y="165"/>
                    <a:pt x="122" y="165"/>
                    <a:pt x="122" y="165"/>
                  </a:cubicBezTo>
                  <a:cubicBezTo>
                    <a:pt x="121" y="165"/>
                    <a:pt x="121" y="165"/>
                    <a:pt x="121" y="165"/>
                  </a:cubicBezTo>
                  <a:cubicBezTo>
                    <a:pt x="121" y="164"/>
                    <a:pt x="121" y="164"/>
                    <a:pt x="121" y="164"/>
                  </a:cubicBezTo>
                  <a:cubicBezTo>
                    <a:pt x="120" y="164"/>
                    <a:pt x="120" y="164"/>
                    <a:pt x="120" y="164"/>
                  </a:cubicBezTo>
                  <a:cubicBezTo>
                    <a:pt x="121" y="163"/>
                    <a:pt x="121" y="163"/>
                    <a:pt x="121" y="163"/>
                  </a:cubicBezTo>
                  <a:cubicBezTo>
                    <a:pt x="120" y="161"/>
                    <a:pt x="120" y="161"/>
                    <a:pt x="120" y="161"/>
                  </a:cubicBezTo>
                  <a:cubicBezTo>
                    <a:pt x="120" y="160"/>
                    <a:pt x="120" y="160"/>
                    <a:pt x="120" y="160"/>
                  </a:cubicBezTo>
                  <a:cubicBezTo>
                    <a:pt x="120" y="159"/>
                    <a:pt x="120" y="159"/>
                    <a:pt x="120" y="159"/>
                  </a:cubicBezTo>
                  <a:cubicBezTo>
                    <a:pt x="120" y="157"/>
                    <a:pt x="120" y="157"/>
                    <a:pt x="120" y="157"/>
                  </a:cubicBezTo>
                  <a:cubicBezTo>
                    <a:pt x="120" y="156"/>
                    <a:pt x="120" y="156"/>
                    <a:pt x="120" y="156"/>
                  </a:cubicBezTo>
                  <a:cubicBezTo>
                    <a:pt x="120" y="156"/>
                    <a:pt x="120" y="156"/>
                    <a:pt x="120" y="156"/>
                  </a:cubicBezTo>
                  <a:cubicBezTo>
                    <a:pt x="121" y="155"/>
                    <a:pt x="121" y="155"/>
                    <a:pt x="121" y="155"/>
                  </a:cubicBezTo>
                  <a:cubicBezTo>
                    <a:pt x="121" y="155"/>
                    <a:pt x="121" y="155"/>
                    <a:pt x="121" y="155"/>
                  </a:cubicBezTo>
                  <a:cubicBezTo>
                    <a:pt x="122" y="155"/>
                    <a:pt x="122" y="155"/>
                    <a:pt x="122" y="155"/>
                  </a:cubicBezTo>
                  <a:cubicBezTo>
                    <a:pt x="123" y="156"/>
                    <a:pt x="123" y="156"/>
                    <a:pt x="123" y="156"/>
                  </a:cubicBezTo>
                  <a:cubicBezTo>
                    <a:pt x="123" y="156"/>
                    <a:pt x="123" y="156"/>
                    <a:pt x="123" y="156"/>
                  </a:cubicBezTo>
                  <a:cubicBezTo>
                    <a:pt x="123" y="156"/>
                    <a:pt x="123" y="156"/>
                    <a:pt x="123" y="156"/>
                  </a:cubicBezTo>
                  <a:cubicBezTo>
                    <a:pt x="124" y="155"/>
                    <a:pt x="124" y="155"/>
                    <a:pt x="124" y="155"/>
                  </a:cubicBezTo>
                  <a:cubicBezTo>
                    <a:pt x="124" y="156"/>
                    <a:pt x="124" y="156"/>
                    <a:pt x="124" y="156"/>
                  </a:cubicBezTo>
                  <a:cubicBezTo>
                    <a:pt x="125" y="157"/>
                    <a:pt x="125" y="157"/>
                    <a:pt x="125" y="157"/>
                  </a:cubicBezTo>
                  <a:cubicBezTo>
                    <a:pt x="126" y="158"/>
                    <a:pt x="126" y="158"/>
                    <a:pt x="126" y="158"/>
                  </a:cubicBezTo>
                  <a:cubicBezTo>
                    <a:pt x="127" y="159"/>
                    <a:pt x="127" y="159"/>
                    <a:pt x="127" y="159"/>
                  </a:cubicBezTo>
                  <a:cubicBezTo>
                    <a:pt x="128" y="158"/>
                    <a:pt x="128" y="158"/>
                    <a:pt x="128" y="158"/>
                  </a:cubicBezTo>
                  <a:cubicBezTo>
                    <a:pt x="129" y="158"/>
                    <a:pt x="129" y="158"/>
                    <a:pt x="129" y="158"/>
                  </a:cubicBezTo>
                  <a:cubicBezTo>
                    <a:pt x="129" y="159"/>
                    <a:pt x="129" y="159"/>
                    <a:pt x="129" y="159"/>
                  </a:cubicBezTo>
                  <a:cubicBezTo>
                    <a:pt x="129" y="158"/>
                    <a:pt x="129" y="158"/>
                    <a:pt x="129" y="158"/>
                  </a:cubicBezTo>
                  <a:cubicBezTo>
                    <a:pt x="130" y="158"/>
                    <a:pt x="130" y="158"/>
                    <a:pt x="130" y="158"/>
                  </a:cubicBezTo>
                  <a:cubicBezTo>
                    <a:pt x="133" y="158"/>
                    <a:pt x="133" y="158"/>
                    <a:pt x="133" y="158"/>
                  </a:cubicBezTo>
                  <a:cubicBezTo>
                    <a:pt x="133" y="158"/>
                    <a:pt x="133" y="158"/>
                    <a:pt x="133" y="158"/>
                  </a:cubicBezTo>
                  <a:cubicBezTo>
                    <a:pt x="134" y="157"/>
                    <a:pt x="134" y="157"/>
                    <a:pt x="134" y="157"/>
                  </a:cubicBezTo>
                  <a:cubicBezTo>
                    <a:pt x="134" y="157"/>
                    <a:pt x="134" y="157"/>
                    <a:pt x="134" y="157"/>
                  </a:cubicBezTo>
                  <a:cubicBezTo>
                    <a:pt x="134" y="157"/>
                    <a:pt x="134" y="157"/>
                    <a:pt x="134" y="157"/>
                  </a:cubicBezTo>
                  <a:cubicBezTo>
                    <a:pt x="135" y="157"/>
                    <a:pt x="135" y="157"/>
                    <a:pt x="135" y="157"/>
                  </a:cubicBezTo>
                  <a:cubicBezTo>
                    <a:pt x="135" y="157"/>
                    <a:pt x="135" y="157"/>
                    <a:pt x="135" y="157"/>
                  </a:cubicBezTo>
                  <a:cubicBezTo>
                    <a:pt x="136" y="157"/>
                    <a:pt x="136" y="157"/>
                    <a:pt x="136" y="157"/>
                  </a:cubicBezTo>
                  <a:cubicBezTo>
                    <a:pt x="136" y="158"/>
                    <a:pt x="136" y="158"/>
                    <a:pt x="136" y="158"/>
                  </a:cubicBezTo>
                  <a:cubicBezTo>
                    <a:pt x="136" y="160"/>
                    <a:pt x="136" y="160"/>
                    <a:pt x="136" y="160"/>
                  </a:cubicBezTo>
                  <a:cubicBezTo>
                    <a:pt x="135" y="161"/>
                    <a:pt x="135" y="161"/>
                    <a:pt x="135" y="161"/>
                  </a:cubicBezTo>
                  <a:cubicBezTo>
                    <a:pt x="135" y="163"/>
                    <a:pt x="135" y="163"/>
                    <a:pt x="135" y="163"/>
                  </a:cubicBezTo>
                  <a:cubicBezTo>
                    <a:pt x="134" y="163"/>
                    <a:pt x="134" y="163"/>
                    <a:pt x="134" y="163"/>
                  </a:cubicBezTo>
                  <a:cubicBezTo>
                    <a:pt x="134" y="164"/>
                    <a:pt x="134" y="164"/>
                    <a:pt x="134" y="164"/>
                  </a:cubicBezTo>
                  <a:cubicBezTo>
                    <a:pt x="134" y="165"/>
                    <a:pt x="134" y="165"/>
                    <a:pt x="134" y="165"/>
                  </a:cubicBezTo>
                  <a:cubicBezTo>
                    <a:pt x="134" y="165"/>
                    <a:pt x="134" y="165"/>
                    <a:pt x="134" y="165"/>
                  </a:cubicBezTo>
                  <a:cubicBezTo>
                    <a:pt x="134" y="166"/>
                    <a:pt x="134" y="166"/>
                    <a:pt x="134" y="166"/>
                  </a:cubicBezTo>
                  <a:cubicBezTo>
                    <a:pt x="134" y="166"/>
                    <a:pt x="134" y="166"/>
                    <a:pt x="134" y="166"/>
                  </a:cubicBezTo>
                  <a:cubicBezTo>
                    <a:pt x="133" y="165"/>
                    <a:pt x="133" y="165"/>
                    <a:pt x="133" y="165"/>
                  </a:cubicBezTo>
                  <a:cubicBezTo>
                    <a:pt x="133" y="165"/>
                    <a:pt x="133" y="165"/>
                    <a:pt x="133" y="165"/>
                  </a:cubicBezTo>
                  <a:cubicBezTo>
                    <a:pt x="132" y="166"/>
                    <a:pt x="132" y="166"/>
                    <a:pt x="132" y="166"/>
                  </a:cubicBezTo>
                  <a:cubicBezTo>
                    <a:pt x="132" y="167"/>
                    <a:pt x="132" y="167"/>
                    <a:pt x="132" y="167"/>
                  </a:cubicBezTo>
                  <a:cubicBezTo>
                    <a:pt x="132" y="168"/>
                    <a:pt x="132" y="168"/>
                    <a:pt x="132" y="168"/>
                  </a:cubicBezTo>
                  <a:cubicBezTo>
                    <a:pt x="131" y="168"/>
                    <a:pt x="131" y="168"/>
                    <a:pt x="131" y="168"/>
                  </a:cubicBezTo>
                  <a:cubicBezTo>
                    <a:pt x="131" y="169"/>
                    <a:pt x="131" y="169"/>
                    <a:pt x="131" y="169"/>
                  </a:cubicBezTo>
                  <a:cubicBezTo>
                    <a:pt x="130" y="169"/>
                    <a:pt x="130" y="169"/>
                    <a:pt x="130" y="169"/>
                  </a:cubicBezTo>
                  <a:cubicBezTo>
                    <a:pt x="131" y="170"/>
                    <a:pt x="131" y="170"/>
                    <a:pt x="131" y="170"/>
                  </a:cubicBezTo>
                  <a:cubicBezTo>
                    <a:pt x="131" y="170"/>
                    <a:pt x="131" y="170"/>
                    <a:pt x="131" y="170"/>
                  </a:cubicBezTo>
                  <a:cubicBezTo>
                    <a:pt x="130" y="172"/>
                    <a:pt x="130" y="172"/>
                    <a:pt x="130" y="172"/>
                  </a:cubicBezTo>
                  <a:cubicBezTo>
                    <a:pt x="130" y="172"/>
                    <a:pt x="130" y="172"/>
                    <a:pt x="130" y="172"/>
                  </a:cubicBezTo>
                  <a:cubicBezTo>
                    <a:pt x="129" y="172"/>
                    <a:pt x="129" y="172"/>
                    <a:pt x="129" y="172"/>
                  </a:cubicBezTo>
                  <a:cubicBezTo>
                    <a:pt x="129" y="171"/>
                    <a:pt x="129" y="171"/>
                    <a:pt x="129" y="171"/>
                  </a:cubicBezTo>
                  <a:cubicBezTo>
                    <a:pt x="130" y="171"/>
                    <a:pt x="130" y="171"/>
                    <a:pt x="130" y="171"/>
                  </a:cubicBezTo>
                  <a:cubicBezTo>
                    <a:pt x="130" y="170"/>
                    <a:pt x="130" y="170"/>
                    <a:pt x="130" y="170"/>
                  </a:cubicBezTo>
                  <a:cubicBezTo>
                    <a:pt x="130" y="170"/>
                    <a:pt x="130" y="170"/>
                    <a:pt x="130" y="170"/>
                  </a:cubicBezTo>
                  <a:cubicBezTo>
                    <a:pt x="129" y="170"/>
                    <a:pt x="129" y="170"/>
                    <a:pt x="129" y="170"/>
                  </a:cubicBezTo>
                  <a:cubicBezTo>
                    <a:pt x="128" y="171"/>
                    <a:pt x="128" y="171"/>
                    <a:pt x="128" y="171"/>
                  </a:cubicBezTo>
                  <a:cubicBezTo>
                    <a:pt x="128" y="171"/>
                    <a:pt x="128" y="171"/>
                    <a:pt x="128" y="171"/>
                  </a:cubicBezTo>
                  <a:cubicBezTo>
                    <a:pt x="128" y="170"/>
                    <a:pt x="128" y="170"/>
                    <a:pt x="128" y="170"/>
                  </a:cubicBezTo>
                  <a:cubicBezTo>
                    <a:pt x="127" y="171"/>
                    <a:pt x="127" y="171"/>
                    <a:pt x="127" y="171"/>
                  </a:cubicBezTo>
                  <a:cubicBezTo>
                    <a:pt x="127" y="171"/>
                    <a:pt x="127" y="171"/>
                    <a:pt x="127" y="171"/>
                  </a:cubicBezTo>
                  <a:cubicBezTo>
                    <a:pt x="126" y="172"/>
                    <a:pt x="126" y="172"/>
                    <a:pt x="126" y="172"/>
                  </a:cubicBezTo>
                  <a:cubicBezTo>
                    <a:pt x="126" y="171"/>
                    <a:pt x="126" y="171"/>
                    <a:pt x="126" y="171"/>
                  </a:cubicBezTo>
                  <a:cubicBezTo>
                    <a:pt x="125" y="172"/>
                    <a:pt x="125" y="172"/>
                    <a:pt x="125" y="172"/>
                  </a:cubicBezTo>
                  <a:cubicBezTo>
                    <a:pt x="125" y="173"/>
                    <a:pt x="125" y="173"/>
                    <a:pt x="125" y="173"/>
                  </a:cubicBezTo>
                  <a:cubicBezTo>
                    <a:pt x="124" y="174"/>
                    <a:pt x="124" y="174"/>
                    <a:pt x="124" y="174"/>
                  </a:cubicBezTo>
                  <a:cubicBezTo>
                    <a:pt x="124" y="174"/>
                    <a:pt x="124" y="174"/>
                    <a:pt x="124" y="174"/>
                  </a:cubicBezTo>
                  <a:cubicBezTo>
                    <a:pt x="123" y="174"/>
                    <a:pt x="123" y="174"/>
                    <a:pt x="123" y="174"/>
                  </a:cubicBezTo>
                  <a:cubicBezTo>
                    <a:pt x="123" y="173"/>
                    <a:pt x="123" y="173"/>
                    <a:pt x="123" y="173"/>
                  </a:cubicBezTo>
                  <a:cubicBezTo>
                    <a:pt x="123" y="174"/>
                    <a:pt x="123" y="174"/>
                    <a:pt x="123" y="174"/>
                  </a:cubicBezTo>
                  <a:cubicBezTo>
                    <a:pt x="122" y="173"/>
                    <a:pt x="122" y="173"/>
                    <a:pt x="122" y="173"/>
                  </a:cubicBezTo>
                  <a:cubicBezTo>
                    <a:pt x="121" y="173"/>
                    <a:pt x="121" y="173"/>
                    <a:pt x="121" y="173"/>
                  </a:cubicBezTo>
                  <a:cubicBezTo>
                    <a:pt x="121" y="173"/>
                    <a:pt x="121" y="173"/>
                    <a:pt x="121" y="173"/>
                  </a:cubicBezTo>
                  <a:close/>
                  <a:moveTo>
                    <a:pt x="2" y="110"/>
                  </a:moveTo>
                  <a:cubicBezTo>
                    <a:pt x="3" y="111"/>
                    <a:pt x="3" y="111"/>
                    <a:pt x="3" y="111"/>
                  </a:cubicBezTo>
                  <a:cubicBezTo>
                    <a:pt x="4" y="111"/>
                    <a:pt x="4" y="111"/>
                    <a:pt x="4" y="111"/>
                  </a:cubicBezTo>
                  <a:cubicBezTo>
                    <a:pt x="6" y="113"/>
                    <a:pt x="6" y="113"/>
                    <a:pt x="6" y="113"/>
                  </a:cubicBezTo>
                  <a:cubicBezTo>
                    <a:pt x="6" y="113"/>
                    <a:pt x="6" y="113"/>
                    <a:pt x="6" y="113"/>
                  </a:cubicBezTo>
                  <a:cubicBezTo>
                    <a:pt x="6" y="114"/>
                    <a:pt x="6" y="114"/>
                    <a:pt x="6" y="114"/>
                  </a:cubicBezTo>
                  <a:cubicBezTo>
                    <a:pt x="7" y="114"/>
                    <a:pt x="7" y="114"/>
                    <a:pt x="7" y="114"/>
                  </a:cubicBezTo>
                  <a:cubicBezTo>
                    <a:pt x="7" y="114"/>
                    <a:pt x="7" y="114"/>
                    <a:pt x="7" y="114"/>
                  </a:cubicBezTo>
                  <a:cubicBezTo>
                    <a:pt x="9" y="114"/>
                    <a:pt x="9" y="114"/>
                    <a:pt x="9" y="114"/>
                  </a:cubicBezTo>
                  <a:cubicBezTo>
                    <a:pt x="9" y="114"/>
                    <a:pt x="9" y="114"/>
                    <a:pt x="9" y="114"/>
                  </a:cubicBezTo>
                  <a:cubicBezTo>
                    <a:pt x="9" y="115"/>
                    <a:pt x="9" y="115"/>
                    <a:pt x="9" y="115"/>
                  </a:cubicBezTo>
                  <a:cubicBezTo>
                    <a:pt x="10" y="115"/>
                    <a:pt x="10" y="115"/>
                    <a:pt x="10" y="115"/>
                  </a:cubicBezTo>
                  <a:cubicBezTo>
                    <a:pt x="11" y="115"/>
                    <a:pt x="11" y="115"/>
                    <a:pt x="11" y="115"/>
                  </a:cubicBezTo>
                  <a:cubicBezTo>
                    <a:pt x="12" y="115"/>
                    <a:pt x="12" y="115"/>
                    <a:pt x="12" y="115"/>
                  </a:cubicBezTo>
                  <a:cubicBezTo>
                    <a:pt x="12" y="115"/>
                    <a:pt x="12" y="115"/>
                    <a:pt x="12" y="115"/>
                  </a:cubicBezTo>
                  <a:cubicBezTo>
                    <a:pt x="13" y="115"/>
                    <a:pt x="13" y="115"/>
                    <a:pt x="13" y="115"/>
                  </a:cubicBezTo>
                  <a:cubicBezTo>
                    <a:pt x="14" y="115"/>
                    <a:pt x="14" y="115"/>
                    <a:pt x="14" y="115"/>
                  </a:cubicBezTo>
                  <a:cubicBezTo>
                    <a:pt x="15" y="115"/>
                    <a:pt x="15" y="115"/>
                    <a:pt x="15" y="115"/>
                  </a:cubicBezTo>
                  <a:cubicBezTo>
                    <a:pt x="15" y="114"/>
                    <a:pt x="15" y="114"/>
                    <a:pt x="15" y="114"/>
                  </a:cubicBezTo>
                  <a:cubicBezTo>
                    <a:pt x="16" y="114"/>
                    <a:pt x="16" y="114"/>
                    <a:pt x="16" y="114"/>
                  </a:cubicBezTo>
                  <a:cubicBezTo>
                    <a:pt x="16" y="113"/>
                    <a:pt x="16" y="113"/>
                    <a:pt x="16" y="113"/>
                  </a:cubicBezTo>
                  <a:cubicBezTo>
                    <a:pt x="18" y="113"/>
                    <a:pt x="18" y="113"/>
                    <a:pt x="18" y="113"/>
                  </a:cubicBezTo>
                  <a:cubicBezTo>
                    <a:pt x="18" y="113"/>
                    <a:pt x="18" y="113"/>
                    <a:pt x="18" y="113"/>
                  </a:cubicBezTo>
                  <a:cubicBezTo>
                    <a:pt x="19" y="112"/>
                    <a:pt x="19" y="112"/>
                    <a:pt x="19" y="112"/>
                  </a:cubicBezTo>
                  <a:cubicBezTo>
                    <a:pt x="19" y="112"/>
                    <a:pt x="19" y="112"/>
                    <a:pt x="19" y="112"/>
                  </a:cubicBezTo>
                  <a:cubicBezTo>
                    <a:pt x="20" y="113"/>
                    <a:pt x="20" y="113"/>
                    <a:pt x="20" y="113"/>
                  </a:cubicBezTo>
                  <a:cubicBezTo>
                    <a:pt x="21" y="112"/>
                    <a:pt x="21" y="112"/>
                    <a:pt x="21" y="112"/>
                  </a:cubicBezTo>
                  <a:cubicBezTo>
                    <a:pt x="21" y="112"/>
                    <a:pt x="21" y="112"/>
                    <a:pt x="21" y="112"/>
                  </a:cubicBezTo>
                  <a:cubicBezTo>
                    <a:pt x="21" y="112"/>
                    <a:pt x="21" y="112"/>
                    <a:pt x="21" y="112"/>
                  </a:cubicBezTo>
                  <a:cubicBezTo>
                    <a:pt x="22" y="111"/>
                    <a:pt x="22" y="111"/>
                    <a:pt x="22" y="111"/>
                  </a:cubicBezTo>
                  <a:cubicBezTo>
                    <a:pt x="24" y="109"/>
                    <a:pt x="24" y="109"/>
                    <a:pt x="24" y="109"/>
                  </a:cubicBezTo>
                  <a:cubicBezTo>
                    <a:pt x="25" y="110"/>
                    <a:pt x="25" y="110"/>
                    <a:pt x="25" y="110"/>
                  </a:cubicBezTo>
                  <a:cubicBezTo>
                    <a:pt x="26" y="110"/>
                    <a:pt x="26" y="110"/>
                    <a:pt x="26" y="110"/>
                  </a:cubicBezTo>
                  <a:cubicBezTo>
                    <a:pt x="26" y="109"/>
                    <a:pt x="26" y="109"/>
                    <a:pt x="26" y="109"/>
                  </a:cubicBezTo>
                  <a:cubicBezTo>
                    <a:pt x="29" y="109"/>
                    <a:pt x="29" y="109"/>
                    <a:pt x="29" y="109"/>
                  </a:cubicBezTo>
                  <a:cubicBezTo>
                    <a:pt x="29" y="109"/>
                    <a:pt x="29" y="109"/>
                    <a:pt x="29" y="109"/>
                  </a:cubicBezTo>
                  <a:cubicBezTo>
                    <a:pt x="31" y="109"/>
                    <a:pt x="31" y="109"/>
                    <a:pt x="31" y="109"/>
                  </a:cubicBezTo>
                  <a:cubicBezTo>
                    <a:pt x="31" y="109"/>
                    <a:pt x="31" y="109"/>
                    <a:pt x="31" y="109"/>
                  </a:cubicBezTo>
                  <a:cubicBezTo>
                    <a:pt x="32" y="109"/>
                    <a:pt x="32" y="109"/>
                    <a:pt x="32" y="109"/>
                  </a:cubicBezTo>
                  <a:cubicBezTo>
                    <a:pt x="33" y="109"/>
                    <a:pt x="33" y="109"/>
                    <a:pt x="33" y="109"/>
                  </a:cubicBezTo>
                  <a:cubicBezTo>
                    <a:pt x="33" y="110"/>
                    <a:pt x="33" y="110"/>
                    <a:pt x="33" y="110"/>
                  </a:cubicBezTo>
                  <a:cubicBezTo>
                    <a:pt x="34" y="110"/>
                    <a:pt x="34" y="110"/>
                    <a:pt x="34" y="110"/>
                  </a:cubicBezTo>
                  <a:cubicBezTo>
                    <a:pt x="34" y="110"/>
                    <a:pt x="34" y="110"/>
                    <a:pt x="34" y="110"/>
                  </a:cubicBezTo>
                  <a:cubicBezTo>
                    <a:pt x="35" y="110"/>
                    <a:pt x="35" y="110"/>
                    <a:pt x="35" y="110"/>
                  </a:cubicBezTo>
                  <a:cubicBezTo>
                    <a:pt x="35" y="110"/>
                    <a:pt x="35" y="110"/>
                    <a:pt x="35" y="110"/>
                  </a:cubicBezTo>
                  <a:cubicBezTo>
                    <a:pt x="37" y="110"/>
                    <a:pt x="37" y="110"/>
                    <a:pt x="37" y="110"/>
                  </a:cubicBezTo>
                  <a:cubicBezTo>
                    <a:pt x="37" y="110"/>
                    <a:pt x="37" y="110"/>
                    <a:pt x="37" y="110"/>
                  </a:cubicBezTo>
                  <a:cubicBezTo>
                    <a:pt x="37" y="110"/>
                    <a:pt x="37" y="110"/>
                    <a:pt x="37" y="110"/>
                  </a:cubicBezTo>
                  <a:cubicBezTo>
                    <a:pt x="38" y="110"/>
                    <a:pt x="38" y="110"/>
                    <a:pt x="38" y="110"/>
                  </a:cubicBezTo>
                  <a:cubicBezTo>
                    <a:pt x="39" y="110"/>
                    <a:pt x="39" y="110"/>
                    <a:pt x="39" y="110"/>
                  </a:cubicBezTo>
                  <a:cubicBezTo>
                    <a:pt x="40" y="109"/>
                    <a:pt x="40" y="109"/>
                    <a:pt x="40" y="109"/>
                  </a:cubicBezTo>
                  <a:cubicBezTo>
                    <a:pt x="41" y="108"/>
                    <a:pt x="41" y="108"/>
                    <a:pt x="41" y="108"/>
                  </a:cubicBezTo>
                  <a:cubicBezTo>
                    <a:pt x="41" y="108"/>
                    <a:pt x="41" y="108"/>
                    <a:pt x="41" y="108"/>
                  </a:cubicBezTo>
                  <a:cubicBezTo>
                    <a:pt x="42" y="107"/>
                    <a:pt x="42" y="107"/>
                    <a:pt x="42" y="107"/>
                  </a:cubicBezTo>
                  <a:cubicBezTo>
                    <a:pt x="43" y="106"/>
                    <a:pt x="43" y="106"/>
                    <a:pt x="43" y="106"/>
                  </a:cubicBezTo>
                  <a:cubicBezTo>
                    <a:pt x="44" y="105"/>
                    <a:pt x="44" y="105"/>
                    <a:pt x="44" y="105"/>
                  </a:cubicBezTo>
                  <a:cubicBezTo>
                    <a:pt x="45" y="105"/>
                    <a:pt x="45" y="105"/>
                    <a:pt x="45" y="105"/>
                  </a:cubicBezTo>
                  <a:cubicBezTo>
                    <a:pt x="46" y="105"/>
                    <a:pt x="46" y="105"/>
                    <a:pt x="46" y="105"/>
                  </a:cubicBezTo>
                  <a:cubicBezTo>
                    <a:pt x="47" y="104"/>
                    <a:pt x="47" y="104"/>
                    <a:pt x="47" y="104"/>
                  </a:cubicBezTo>
                  <a:cubicBezTo>
                    <a:pt x="50" y="103"/>
                    <a:pt x="50" y="103"/>
                    <a:pt x="50" y="103"/>
                  </a:cubicBezTo>
                  <a:cubicBezTo>
                    <a:pt x="51" y="102"/>
                    <a:pt x="51" y="102"/>
                    <a:pt x="51" y="102"/>
                  </a:cubicBezTo>
                  <a:cubicBezTo>
                    <a:pt x="52" y="102"/>
                    <a:pt x="52" y="102"/>
                    <a:pt x="52" y="102"/>
                  </a:cubicBezTo>
                  <a:cubicBezTo>
                    <a:pt x="53" y="102"/>
                    <a:pt x="53" y="102"/>
                    <a:pt x="53" y="102"/>
                  </a:cubicBezTo>
                  <a:cubicBezTo>
                    <a:pt x="53" y="102"/>
                    <a:pt x="53" y="102"/>
                    <a:pt x="53" y="102"/>
                  </a:cubicBezTo>
                  <a:cubicBezTo>
                    <a:pt x="55" y="102"/>
                    <a:pt x="55" y="102"/>
                    <a:pt x="55" y="102"/>
                  </a:cubicBezTo>
                  <a:cubicBezTo>
                    <a:pt x="56" y="102"/>
                    <a:pt x="56" y="102"/>
                    <a:pt x="56" y="102"/>
                  </a:cubicBezTo>
                  <a:cubicBezTo>
                    <a:pt x="57" y="102"/>
                    <a:pt x="57" y="102"/>
                    <a:pt x="57" y="102"/>
                  </a:cubicBezTo>
                  <a:cubicBezTo>
                    <a:pt x="58" y="102"/>
                    <a:pt x="58" y="102"/>
                    <a:pt x="58" y="102"/>
                  </a:cubicBezTo>
                  <a:cubicBezTo>
                    <a:pt x="61" y="101"/>
                    <a:pt x="61" y="101"/>
                    <a:pt x="61" y="101"/>
                  </a:cubicBezTo>
                  <a:cubicBezTo>
                    <a:pt x="62" y="101"/>
                    <a:pt x="62" y="101"/>
                    <a:pt x="62" y="101"/>
                  </a:cubicBezTo>
                  <a:cubicBezTo>
                    <a:pt x="63" y="100"/>
                    <a:pt x="63" y="100"/>
                    <a:pt x="63" y="100"/>
                  </a:cubicBezTo>
                  <a:cubicBezTo>
                    <a:pt x="64" y="100"/>
                    <a:pt x="64" y="100"/>
                    <a:pt x="64" y="100"/>
                  </a:cubicBezTo>
                  <a:cubicBezTo>
                    <a:pt x="65" y="99"/>
                    <a:pt x="65" y="99"/>
                    <a:pt x="65" y="99"/>
                  </a:cubicBezTo>
                  <a:cubicBezTo>
                    <a:pt x="67" y="99"/>
                    <a:pt x="67" y="99"/>
                    <a:pt x="67" y="99"/>
                  </a:cubicBezTo>
                  <a:cubicBezTo>
                    <a:pt x="72" y="99"/>
                    <a:pt x="72" y="99"/>
                    <a:pt x="72" y="99"/>
                  </a:cubicBezTo>
                  <a:cubicBezTo>
                    <a:pt x="74" y="99"/>
                    <a:pt x="74" y="99"/>
                    <a:pt x="74" y="99"/>
                  </a:cubicBezTo>
                  <a:cubicBezTo>
                    <a:pt x="75" y="99"/>
                    <a:pt x="75" y="99"/>
                    <a:pt x="75" y="99"/>
                  </a:cubicBezTo>
                  <a:cubicBezTo>
                    <a:pt x="76" y="99"/>
                    <a:pt x="76" y="99"/>
                    <a:pt x="76" y="99"/>
                  </a:cubicBezTo>
                  <a:cubicBezTo>
                    <a:pt x="77" y="99"/>
                    <a:pt x="77" y="99"/>
                    <a:pt x="77" y="99"/>
                  </a:cubicBezTo>
                  <a:cubicBezTo>
                    <a:pt x="78" y="100"/>
                    <a:pt x="78" y="100"/>
                    <a:pt x="78" y="100"/>
                  </a:cubicBezTo>
                  <a:cubicBezTo>
                    <a:pt x="79" y="102"/>
                    <a:pt x="79" y="102"/>
                    <a:pt x="79" y="102"/>
                  </a:cubicBezTo>
                  <a:cubicBezTo>
                    <a:pt x="80" y="102"/>
                    <a:pt x="80" y="102"/>
                    <a:pt x="80" y="102"/>
                  </a:cubicBezTo>
                  <a:cubicBezTo>
                    <a:pt x="81" y="102"/>
                    <a:pt x="81" y="102"/>
                    <a:pt x="81" y="102"/>
                  </a:cubicBezTo>
                  <a:cubicBezTo>
                    <a:pt x="81" y="101"/>
                    <a:pt x="81" y="101"/>
                    <a:pt x="81" y="101"/>
                  </a:cubicBezTo>
                  <a:cubicBezTo>
                    <a:pt x="82" y="102"/>
                    <a:pt x="82" y="102"/>
                    <a:pt x="82" y="102"/>
                  </a:cubicBezTo>
                  <a:cubicBezTo>
                    <a:pt x="82" y="102"/>
                    <a:pt x="82" y="102"/>
                    <a:pt x="82" y="102"/>
                  </a:cubicBezTo>
                  <a:cubicBezTo>
                    <a:pt x="83" y="102"/>
                    <a:pt x="83" y="102"/>
                    <a:pt x="83" y="102"/>
                  </a:cubicBezTo>
                  <a:cubicBezTo>
                    <a:pt x="84" y="103"/>
                    <a:pt x="84" y="103"/>
                    <a:pt x="84" y="103"/>
                  </a:cubicBezTo>
                  <a:cubicBezTo>
                    <a:pt x="85" y="103"/>
                    <a:pt x="85" y="103"/>
                    <a:pt x="85" y="103"/>
                  </a:cubicBezTo>
                  <a:cubicBezTo>
                    <a:pt x="86" y="103"/>
                    <a:pt x="86" y="103"/>
                    <a:pt x="86" y="103"/>
                  </a:cubicBezTo>
                  <a:cubicBezTo>
                    <a:pt x="88" y="104"/>
                    <a:pt x="88" y="104"/>
                    <a:pt x="88" y="104"/>
                  </a:cubicBezTo>
                  <a:cubicBezTo>
                    <a:pt x="87" y="105"/>
                    <a:pt x="87" y="105"/>
                    <a:pt x="87" y="105"/>
                  </a:cubicBezTo>
                  <a:cubicBezTo>
                    <a:pt x="88" y="105"/>
                    <a:pt x="88" y="105"/>
                    <a:pt x="88" y="105"/>
                  </a:cubicBezTo>
                  <a:cubicBezTo>
                    <a:pt x="89" y="105"/>
                    <a:pt x="89" y="105"/>
                    <a:pt x="89" y="105"/>
                  </a:cubicBezTo>
                  <a:cubicBezTo>
                    <a:pt x="88" y="106"/>
                    <a:pt x="88" y="106"/>
                    <a:pt x="88" y="106"/>
                  </a:cubicBezTo>
                  <a:cubicBezTo>
                    <a:pt x="88" y="106"/>
                    <a:pt x="88" y="106"/>
                    <a:pt x="88" y="106"/>
                  </a:cubicBezTo>
                  <a:cubicBezTo>
                    <a:pt x="88" y="107"/>
                    <a:pt x="88" y="107"/>
                    <a:pt x="88" y="107"/>
                  </a:cubicBezTo>
                  <a:cubicBezTo>
                    <a:pt x="88" y="108"/>
                    <a:pt x="88" y="108"/>
                    <a:pt x="88" y="108"/>
                  </a:cubicBezTo>
                  <a:cubicBezTo>
                    <a:pt x="89" y="108"/>
                    <a:pt x="89" y="108"/>
                    <a:pt x="89" y="108"/>
                  </a:cubicBezTo>
                  <a:cubicBezTo>
                    <a:pt x="90" y="109"/>
                    <a:pt x="90" y="109"/>
                    <a:pt x="90" y="109"/>
                  </a:cubicBezTo>
                  <a:cubicBezTo>
                    <a:pt x="90" y="110"/>
                    <a:pt x="90" y="110"/>
                    <a:pt x="90" y="110"/>
                  </a:cubicBezTo>
                  <a:cubicBezTo>
                    <a:pt x="90" y="111"/>
                    <a:pt x="90" y="111"/>
                    <a:pt x="90" y="111"/>
                  </a:cubicBezTo>
                  <a:cubicBezTo>
                    <a:pt x="91" y="113"/>
                    <a:pt x="91" y="113"/>
                    <a:pt x="91" y="113"/>
                  </a:cubicBezTo>
                  <a:cubicBezTo>
                    <a:pt x="91" y="114"/>
                    <a:pt x="91" y="114"/>
                    <a:pt x="91" y="114"/>
                  </a:cubicBezTo>
                  <a:cubicBezTo>
                    <a:pt x="91" y="114"/>
                    <a:pt x="91" y="114"/>
                    <a:pt x="91" y="114"/>
                  </a:cubicBezTo>
                  <a:cubicBezTo>
                    <a:pt x="91" y="115"/>
                    <a:pt x="91" y="115"/>
                    <a:pt x="91" y="115"/>
                  </a:cubicBezTo>
                  <a:cubicBezTo>
                    <a:pt x="91" y="116"/>
                    <a:pt x="91" y="116"/>
                    <a:pt x="91" y="116"/>
                  </a:cubicBezTo>
                  <a:cubicBezTo>
                    <a:pt x="90" y="116"/>
                    <a:pt x="90" y="116"/>
                    <a:pt x="90" y="116"/>
                  </a:cubicBezTo>
                  <a:cubicBezTo>
                    <a:pt x="90" y="116"/>
                    <a:pt x="90" y="116"/>
                    <a:pt x="90" y="116"/>
                  </a:cubicBezTo>
                  <a:cubicBezTo>
                    <a:pt x="91" y="117"/>
                    <a:pt x="91" y="117"/>
                    <a:pt x="91" y="117"/>
                  </a:cubicBezTo>
                  <a:cubicBezTo>
                    <a:pt x="91" y="117"/>
                    <a:pt x="91" y="117"/>
                    <a:pt x="91" y="117"/>
                  </a:cubicBezTo>
                  <a:cubicBezTo>
                    <a:pt x="92" y="118"/>
                    <a:pt x="92" y="118"/>
                    <a:pt x="92" y="118"/>
                  </a:cubicBezTo>
                  <a:cubicBezTo>
                    <a:pt x="92" y="118"/>
                    <a:pt x="92" y="118"/>
                    <a:pt x="92" y="118"/>
                  </a:cubicBezTo>
                  <a:cubicBezTo>
                    <a:pt x="93" y="118"/>
                    <a:pt x="93" y="118"/>
                    <a:pt x="93" y="118"/>
                  </a:cubicBezTo>
                  <a:cubicBezTo>
                    <a:pt x="93" y="117"/>
                    <a:pt x="93" y="117"/>
                    <a:pt x="93" y="117"/>
                  </a:cubicBezTo>
                  <a:cubicBezTo>
                    <a:pt x="93" y="117"/>
                    <a:pt x="93" y="117"/>
                    <a:pt x="93" y="117"/>
                  </a:cubicBezTo>
                  <a:cubicBezTo>
                    <a:pt x="93" y="116"/>
                    <a:pt x="93" y="116"/>
                    <a:pt x="93" y="116"/>
                  </a:cubicBezTo>
                  <a:cubicBezTo>
                    <a:pt x="94" y="116"/>
                    <a:pt x="94" y="116"/>
                    <a:pt x="94" y="116"/>
                  </a:cubicBezTo>
                  <a:cubicBezTo>
                    <a:pt x="94" y="115"/>
                    <a:pt x="94" y="115"/>
                    <a:pt x="94" y="115"/>
                  </a:cubicBezTo>
                  <a:cubicBezTo>
                    <a:pt x="95" y="115"/>
                    <a:pt x="95" y="115"/>
                    <a:pt x="95" y="115"/>
                  </a:cubicBezTo>
                  <a:cubicBezTo>
                    <a:pt x="95" y="114"/>
                    <a:pt x="95" y="114"/>
                    <a:pt x="95" y="114"/>
                  </a:cubicBezTo>
                  <a:cubicBezTo>
                    <a:pt x="96" y="114"/>
                    <a:pt x="96" y="114"/>
                    <a:pt x="96" y="114"/>
                  </a:cubicBezTo>
                  <a:cubicBezTo>
                    <a:pt x="97" y="113"/>
                    <a:pt x="97" y="113"/>
                    <a:pt x="97" y="113"/>
                  </a:cubicBezTo>
                  <a:cubicBezTo>
                    <a:pt x="98" y="112"/>
                    <a:pt x="98" y="112"/>
                    <a:pt x="98" y="112"/>
                  </a:cubicBezTo>
                  <a:cubicBezTo>
                    <a:pt x="99" y="111"/>
                    <a:pt x="99" y="111"/>
                    <a:pt x="99" y="111"/>
                  </a:cubicBezTo>
                  <a:cubicBezTo>
                    <a:pt x="99" y="111"/>
                    <a:pt x="99" y="111"/>
                    <a:pt x="99" y="111"/>
                  </a:cubicBezTo>
                  <a:cubicBezTo>
                    <a:pt x="100" y="111"/>
                    <a:pt x="100" y="111"/>
                    <a:pt x="100" y="111"/>
                  </a:cubicBezTo>
                  <a:cubicBezTo>
                    <a:pt x="101" y="110"/>
                    <a:pt x="101" y="110"/>
                    <a:pt x="101" y="110"/>
                  </a:cubicBezTo>
                  <a:cubicBezTo>
                    <a:pt x="102" y="108"/>
                    <a:pt x="102" y="108"/>
                    <a:pt x="102" y="108"/>
                  </a:cubicBezTo>
                  <a:cubicBezTo>
                    <a:pt x="103" y="108"/>
                    <a:pt x="103" y="108"/>
                    <a:pt x="103" y="108"/>
                  </a:cubicBezTo>
                  <a:cubicBezTo>
                    <a:pt x="104" y="107"/>
                    <a:pt x="104" y="107"/>
                    <a:pt x="104" y="107"/>
                  </a:cubicBezTo>
                  <a:cubicBezTo>
                    <a:pt x="103" y="106"/>
                    <a:pt x="103" y="106"/>
                    <a:pt x="103" y="106"/>
                  </a:cubicBezTo>
                  <a:cubicBezTo>
                    <a:pt x="104" y="105"/>
                    <a:pt x="104" y="105"/>
                    <a:pt x="104" y="105"/>
                  </a:cubicBezTo>
                  <a:cubicBezTo>
                    <a:pt x="104" y="106"/>
                    <a:pt x="104" y="106"/>
                    <a:pt x="104" y="106"/>
                  </a:cubicBezTo>
                  <a:cubicBezTo>
                    <a:pt x="104" y="107"/>
                    <a:pt x="104" y="107"/>
                    <a:pt x="104" y="107"/>
                  </a:cubicBezTo>
                  <a:cubicBezTo>
                    <a:pt x="104" y="108"/>
                    <a:pt x="104" y="108"/>
                    <a:pt x="104" y="108"/>
                  </a:cubicBezTo>
                  <a:cubicBezTo>
                    <a:pt x="104" y="109"/>
                    <a:pt x="104" y="109"/>
                    <a:pt x="104" y="109"/>
                  </a:cubicBezTo>
                  <a:cubicBezTo>
                    <a:pt x="103" y="111"/>
                    <a:pt x="103" y="111"/>
                    <a:pt x="103" y="111"/>
                  </a:cubicBezTo>
                  <a:cubicBezTo>
                    <a:pt x="102" y="112"/>
                    <a:pt x="102" y="112"/>
                    <a:pt x="102" y="112"/>
                  </a:cubicBezTo>
                  <a:cubicBezTo>
                    <a:pt x="101" y="113"/>
                    <a:pt x="101" y="113"/>
                    <a:pt x="101" y="113"/>
                  </a:cubicBezTo>
                  <a:cubicBezTo>
                    <a:pt x="101" y="114"/>
                    <a:pt x="101" y="114"/>
                    <a:pt x="101" y="114"/>
                  </a:cubicBezTo>
                  <a:cubicBezTo>
                    <a:pt x="101" y="115"/>
                    <a:pt x="101" y="115"/>
                    <a:pt x="101" y="115"/>
                  </a:cubicBezTo>
                  <a:cubicBezTo>
                    <a:pt x="100" y="116"/>
                    <a:pt x="100" y="116"/>
                    <a:pt x="100" y="116"/>
                  </a:cubicBezTo>
                  <a:cubicBezTo>
                    <a:pt x="100" y="116"/>
                    <a:pt x="100" y="116"/>
                    <a:pt x="100" y="116"/>
                  </a:cubicBezTo>
                  <a:cubicBezTo>
                    <a:pt x="99" y="118"/>
                    <a:pt x="99" y="118"/>
                    <a:pt x="99" y="118"/>
                  </a:cubicBezTo>
                  <a:cubicBezTo>
                    <a:pt x="97" y="118"/>
                    <a:pt x="97" y="118"/>
                    <a:pt x="97" y="118"/>
                  </a:cubicBezTo>
                  <a:cubicBezTo>
                    <a:pt x="97" y="119"/>
                    <a:pt x="97" y="119"/>
                    <a:pt x="97" y="119"/>
                  </a:cubicBezTo>
                  <a:cubicBezTo>
                    <a:pt x="96" y="120"/>
                    <a:pt x="96" y="120"/>
                    <a:pt x="96" y="120"/>
                  </a:cubicBezTo>
                  <a:cubicBezTo>
                    <a:pt x="96" y="120"/>
                    <a:pt x="96" y="120"/>
                    <a:pt x="96" y="120"/>
                  </a:cubicBezTo>
                  <a:cubicBezTo>
                    <a:pt x="98" y="120"/>
                    <a:pt x="98" y="120"/>
                    <a:pt x="98" y="120"/>
                  </a:cubicBezTo>
                  <a:cubicBezTo>
                    <a:pt x="99" y="120"/>
                    <a:pt x="99" y="120"/>
                    <a:pt x="99" y="120"/>
                  </a:cubicBezTo>
                  <a:cubicBezTo>
                    <a:pt x="100" y="120"/>
                    <a:pt x="100" y="120"/>
                    <a:pt x="100" y="120"/>
                  </a:cubicBezTo>
                  <a:cubicBezTo>
                    <a:pt x="102" y="118"/>
                    <a:pt x="102" y="118"/>
                    <a:pt x="102" y="118"/>
                  </a:cubicBezTo>
                  <a:cubicBezTo>
                    <a:pt x="102" y="116"/>
                    <a:pt x="102" y="116"/>
                    <a:pt x="102" y="116"/>
                  </a:cubicBezTo>
                  <a:cubicBezTo>
                    <a:pt x="103" y="115"/>
                    <a:pt x="103" y="115"/>
                    <a:pt x="103" y="115"/>
                  </a:cubicBezTo>
                  <a:cubicBezTo>
                    <a:pt x="104" y="115"/>
                    <a:pt x="104" y="115"/>
                    <a:pt x="104" y="115"/>
                  </a:cubicBezTo>
                  <a:cubicBezTo>
                    <a:pt x="104" y="117"/>
                    <a:pt x="104" y="117"/>
                    <a:pt x="104" y="117"/>
                  </a:cubicBezTo>
                  <a:cubicBezTo>
                    <a:pt x="104" y="118"/>
                    <a:pt x="104" y="118"/>
                    <a:pt x="104" y="118"/>
                  </a:cubicBezTo>
                  <a:cubicBezTo>
                    <a:pt x="104" y="118"/>
                    <a:pt x="104" y="118"/>
                    <a:pt x="104" y="118"/>
                  </a:cubicBezTo>
                  <a:cubicBezTo>
                    <a:pt x="104" y="120"/>
                    <a:pt x="104" y="120"/>
                    <a:pt x="104" y="120"/>
                  </a:cubicBezTo>
                  <a:cubicBezTo>
                    <a:pt x="103" y="122"/>
                    <a:pt x="103" y="122"/>
                    <a:pt x="103" y="122"/>
                  </a:cubicBezTo>
                  <a:cubicBezTo>
                    <a:pt x="101" y="122"/>
                    <a:pt x="101" y="122"/>
                    <a:pt x="101" y="122"/>
                  </a:cubicBezTo>
                  <a:cubicBezTo>
                    <a:pt x="102" y="123"/>
                    <a:pt x="102" y="123"/>
                    <a:pt x="102" y="123"/>
                  </a:cubicBezTo>
                  <a:cubicBezTo>
                    <a:pt x="103" y="123"/>
                    <a:pt x="103" y="123"/>
                    <a:pt x="103" y="123"/>
                  </a:cubicBezTo>
                  <a:cubicBezTo>
                    <a:pt x="104" y="123"/>
                    <a:pt x="104" y="123"/>
                    <a:pt x="104" y="123"/>
                  </a:cubicBezTo>
                  <a:cubicBezTo>
                    <a:pt x="104" y="122"/>
                    <a:pt x="104" y="122"/>
                    <a:pt x="104" y="122"/>
                  </a:cubicBezTo>
                  <a:cubicBezTo>
                    <a:pt x="105" y="122"/>
                    <a:pt x="105" y="122"/>
                    <a:pt x="105" y="122"/>
                  </a:cubicBezTo>
                  <a:cubicBezTo>
                    <a:pt x="106" y="121"/>
                    <a:pt x="106" y="121"/>
                    <a:pt x="106" y="121"/>
                  </a:cubicBezTo>
                  <a:cubicBezTo>
                    <a:pt x="107" y="122"/>
                    <a:pt x="107" y="122"/>
                    <a:pt x="107" y="122"/>
                  </a:cubicBezTo>
                  <a:cubicBezTo>
                    <a:pt x="107" y="121"/>
                    <a:pt x="107" y="121"/>
                    <a:pt x="107" y="121"/>
                  </a:cubicBezTo>
                  <a:cubicBezTo>
                    <a:pt x="107" y="122"/>
                    <a:pt x="107" y="122"/>
                    <a:pt x="107" y="122"/>
                  </a:cubicBezTo>
                  <a:cubicBezTo>
                    <a:pt x="106" y="123"/>
                    <a:pt x="106" y="123"/>
                    <a:pt x="106" y="123"/>
                  </a:cubicBezTo>
                  <a:cubicBezTo>
                    <a:pt x="106" y="123"/>
                    <a:pt x="106" y="123"/>
                    <a:pt x="106" y="123"/>
                  </a:cubicBezTo>
                  <a:cubicBezTo>
                    <a:pt x="105" y="123"/>
                    <a:pt x="105" y="123"/>
                    <a:pt x="105" y="123"/>
                  </a:cubicBezTo>
                  <a:cubicBezTo>
                    <a:pt x="106" y="124"/>
                    <a:pt x="106" y="124"/>
                    <a:pt x="106" y="124"/>
                  </a:cubicBezTo>
                  <a:cubicBezTo>
                    <a:pt x="107" y="125"/>
                    <a:pt x="107" y="125"/>
                    <a:pt x="107" y="125"/>
                  </a:cubicBezTo>
                  <a:cubicBezTo>
                    <a:pt x="107" y="126"/>
                    <a:pt x="107" y="126"/>
                    <a:pt x="107" y="126"/>
                  </a:cubicBezTo>
                  <a:cubicBezTo>
                    <a:pt x="107" y="128"/>
                    <a:pt x="107" y="128"/>
                    <a:pt x="107" y="128"/>
                  </a:cubicBezTo>
                  <a:cubicBezTo>
                    <a:pt x="107" y="130"/>
                    <a:pt x="107" y="130"/>
                    <a:pt x="107" y="130"/>
                  </a:cubicBezTo>
                  <a:cubicBezTo>
                    <a:pt x="106" y="131"/>
                    <a:pt x="106" y="131"/>
                    <a:pt x="106" y="131"/>
                  </a:cubicBezTo>
                  <a:cubicBezTo>
                    <a:pt x="106" y="131"/>
                    <a:pt x="106" y="131"/>
                    <a:pt x="106" y="131"/>
                  </a:cubicBezTo>
                  <a:cubicBezTo>
                    <a:pt x="106" y="133"/>
                    <a:pt x="106" y="133"/>
                    <a:pt x="106" y="133"/>
                  </a:cubicBezTo>
                  <a:cubicBezTo>
                    <a:pt x="107" y="133"/>
                    <a:pt x="107" y="133"/>
                    <a:pt x="107" y="133"/>
                  </a:cubicBezTo>
                  <a:cubicBezTo>
                    <a:pt x="107" y="134"/>
                    <a:pt x="107" y="134"/>
                    <a:pt x="107" y="134"/>
                  </a:cubicBezTo>
                  <a:cubicBezTo>
                    <a:pt x="108" y="136"/>
                    <a:pt x="108" y="136"/>
                    <a:pt x="108" y="136"/>
                  </a:cubicBezTo>
                  <a:cubicBezTo>
                    <a:pt x="109" y="138"/>
                    <a:pt x="109" y="138"/>
                    <a:pt x="109" y="138"/>
                  </a:cubicBezTo>
                  <a:cubicBezTo>
                    <a:pt x="110" y="138"/>
                    <a:pt x="110" y="138"/>
                    <a:pt x="110" y="138"/>
                  </a:cubicBezTo>
                  <a:cubicBezTo>
                    <a:pt x="111" y="138"/>
                    <a:pt x="111" y="138"/>
                    <a:pt x="111" y="138"/>
                  </a:cubicBezTo>
                  <a:cubicBezTo>
                    <a:pt x="112" y="139"/>
                    <a:pt x="112" y="139"/>
                    <a:pt x="112" y="139"/>
                  </a:cubicBezTo>
                  <a:cubicBezTo>
                    <a:pt x="113" y="139"/>
                    <a:pt x="113" y="139"/>
                    <a:pt x="113" y="139"/>
                  </a:cubicBezTo>
                  <a:cubicBezTo>
                    <a:pt x="113" y="139"/>
                    <a:pt x="113" y="139"/>
                    <a:pt x="113" y="139"/>
                  </a:cubicBezTo>
                  <a:cubicBezTo>
                    <a:pt x="113" y="139"/>
                    <a:pt x="113" y="139"/>
                    <a:pt x="113" y="139"/>
                  </a:cubicBezTo>
                  <a:cubicBezTo>
                    <a:pt x="114" y="139"/>
                    <a:pt x="114" y="139"/>
                    <a:pt x="114" y="139"/>
                  </a:cubicBezTo>
                  <a:cubicBezTo>
                    <a:pt x="115" y="140"/>
                    <a:pt x="115" y="140"/>
                    <a:pt x="115" y="140"/>
                  </a:cubicBezTo>
                  <a:cubicBezTo>
                    <a:pt x="116" y="140"/>
                    <a:pt x="116" y="140"/>
                    <a:pt x="116" y="140"/>
                  </a:cubicBezTo>
                  <a:cubicBezTo>
                    <a:pt x="117" y="141"/>
                    <a:pt x="117" y="141"/>
                    <a:pt x="117" y="141"/>
                  </a:cubicBezTo>
                  <a:cubicBezTo>
                    <a:pt x="118" y="142"/>
                    <a:pt x="118" y="142"/>
                    <a:pt x="118" y="142"/>
                  </a:cubicBezTo>
                  <a:cubicBezTo>
                    <a:pt x="118" y="142"/>
                    <a:pt x="118" y="142"/>
                    <a:pt x="118" y="142"/>
                  </a:cubicBezTo>
                  <a:cubicBezTo>
                    <a:pt x="119" y="143"/>
                    <a:pt x="119" y="143"/>
                    <a:pt x="119" y="143"/>
                  </a:cubicBezTo>
                  <a:cubicBezTo>
                    <a:pt x="120" y="143"/>
                    <a:pt x="120" y="143"/>
                    <a:pt x="120" y="143"/>
                  </a:cubicBezTo>
                  <a:cubicBezTo>
                    <a:pt x="120" y="143"/>
                    <a:pt x="120" y="143"/>
                    <a:pt x="120" y="143"/>
                  </a:cubicBezTo>
                  <a:cubicBezTo>
                    <a:pt x="122" y="142"/>
                    <a:pt x="122" y="142"/>
                    <a:pt x="122" y="142"/>
                  </a:cubicBezTo>
                  <a:cubicBezTo>
                    <a:pt x="123" y="141"/>
                    <a:pt x="123" y="141"/>
                    <a:pt x="123" y="141"/>
                  </a:cubicBezTo>
                  <a:cubicBezTo>
                    <a:pt x="124" y="141"/>
                    <a:pt x="124" y="141"/>
                    <a:pt x="124" y="141"/>
                  </a:cubicBezTo>
                  <a:cubicBezTo>
                    <a:pt x="125" y="140"/>
                    <a:pt x="125" y="140"/>
                    <a:pt x="125" y="140"/>
                  </a:cubicBezTo>
                  <a:cubicBezTo>
                    <a:pt x="126" y="140"/>
                    <a:pt x="126" y="140"/>
                    <a:pt x="126" y="140"/>
                  </a:cubicBezTo>
                  <a:cubicBezTo>
                    <a:pt x="126" y="140"/>
                    <a:pt x="126" y="140"/>
                    <a:pt x="126" y="140"/>
                  </a:cubicBezTo>
                  <a:cubicBezTo>
                    <a:pt x="126" y="140"/>
                    <a:pt x="126" y="140"/>
                    <a:pt x="126" y="140"/>
                  </a:cubicBezTo>
                  <a:cubicBezTo>
                    <a:pt x="125" y="139"/>
                    <a:pt x="125" y="139"/>
                    <a:pt x="125" y="139"/>
                  </a:cubicBezTo>
                  <a:cubicBezTo>
                    <a:pt x="125" y="139"/>
                    <a:pt x="125" y="139"/>
                    <a:pt x="125" y="139"/>
                  </a:cubicBezTo>
                  <a:cubicBezTo>
                    <a:pt x="127" y="138"/>
                    <a:pt x="127" y="138"/>
                    <a:pt x="127" y="138"/>
                  </a:cubicBezTo>
                  <a:cubicBezTo>
                    <a:pt x="128" y="139"/>
                    <a:pt x="128" y="139"/>
                    <a:pt x="128" y="139"/>
                  </a:cubicBezTo>
                  <a:cubicBezTo>
                    <a:pt x="128" y="140"/>
                    <a:pt x="128" y="140"/>
                    <a:pt x="128" y="140"/>
                  </a:cubicBezTo>
                  <a:cubicBezTo>
                    <a:pt x="127" y="140"/>
                    <a:pt x="127" y="140"/>
                    <a:pt x="127" y="140"/>
                  </a:cubicBezTo>
                  <a:cubicBezTo>
                    <a:pt x="127" y="141"/>
                    <a:pt x="127" y="141"/>
                    <a:pt x="127" y="141"/>
                  </a:cubicBezTo>
                  <a:cubicBezTo>
                    <a:pt x="127" y="141"/>
                    <a:pt x="127" y="141"/>
                    <a:pt x="127" y="141"/>
                  </a:cubicBezTo>
                  <a:cubicBezTo>
                    <a:pt x="128" y="141"/>
                    <a:pt x="128" y="141"/>
                    <a:pt x="128" y="141"/>
                  </a:cubicBezTo>
                  <a:cubicBezTo>
                    <a:pt x="129" y="140"/>
                    <a:pt x="129" y="140"/>
                    <a:pt x="129" y="140"/>
                  </a:cubicBezTo>
                  <a:cubicBezTo>
                    <a:pt x="130" y="141"/>
                    <a:pt x="130" y="141"/>
                    <a:pt x="130" y="141"/>
                  </a:cubicBezTo>
                  <a:cubicBezTo>
                    <a:pt x="130" y="141"/>
                    <a:pt x="130" y="141"/>
                    <a:pt x="130" y="141"/>
                  </a:cubicBezTo>
                  <a:cubicBezTo>
                    <a:pt x="129" y="141"/>
                    <a:pt x="129" y="141"/>
                    <a:pt x="129" y="141"/>
                  </a:cubicBezTo>
                  <a:cubicBezTo>
                    <a:pt x="128" y="142"/>
                    <a:pt x="128" y="142"/>
                    <a:pt x="128" y="142"/>
                  </a:cubicBezTo>
                  <a:cubicBezTo>
                    <a:pt x="130" y="143"/>
                    <a:pt x="130" y="143"/>
                    <a:pt x="130" y="143"/>
                  </a:cubicBezTo>
                  <a:cubicBezTo>
                    <a:pt x="130" y="145"/>
                    <a:pt x="130" y="145"/>
                    <a:pt x="130" y="145"/>
                  </a:cubicBezTo>
                  <a:cubicBezTo>
                    <a:pt x="130" y="144"/>
                    <a:pt x="130" y="144"/>
                    <a:pt x="130" y="144"/>
                  </a:cubicBezTo>
                  <a:cubicBezTo>
                    <a:pt x="131" y="145"/>
                    <a:pt x="131" y="145"/>
                    <a:pt x="131" y="145"/>
                  </a:cubicBezTo>
                  <a:cubicBezTo>
                    <a:pt x="131" y="145"/>
                    <a:pt x="131" y="145"/>
                    <a:pt x="131" y="145"/>
                  </a:cubicBezTo>
                  <a:cubicBezTo>
                    <a:pt x="132" y="146"/>
                    <a:pt x="132" y="146"/>
                    <a:pt x="132" y="146"/>
                  </a:cubicBezTo>
                  <a:cubicBezTo>
                    <a:pt x="132" y="145"/>
                    <a:pt x="132" y="145"/>
                    <a:pt x="132" y="145"/>
                  </a:cubicBezTo>
                  <a:cubicBezTo>
                    <a:pt x="132" y="144"/>
                    <a:pt x="132" y="144"/>
                    <a:pt x="132" y="144"/>
                  </a:cubicBezTo>
                  <a:cubicBezTo>
                    <a:pt x="131" y="145"/>
                    <a:pt x="131" y="145"/>
                    <a:pt x="131" y="145"/>
                  </a:cubicBezTo>
                  <a:cubicBezTo>
                    <a:pt x="131" y="144"/>
                    <a:pt x="131" y="144"/>
                    <a:pt x="131" y="144"/>
                  </a:cubicBezTo>
                  <a:cubicBezTo>
                    <a:pt x="132" y="144"/>
                    <a:pt x="132" y="144"/>
                    <a:pt x="132" y="144"/>
                  </a:cubicBezTo>
                  <a:cubicBezTo>
                    <a:pt x="134" y="144"/>
                    <a:pt x="134" y="144"/>
                    <a:pt x="134" y="144"/>
                  </a:cubicBezTo>
                  <a:cubicBezTo>
                    <a:pt x="134" y="144"/>
                    <a:pt x="134" y="144"/>
                    <a:pt x="134" y="144"/>
                  </a:cubicBezTo>
                  <a:cubicBezTo>
                    <a:pt x="135" y="144"/>
                    <a:pt x="135" y="144"/>
                    <a:pt x="135" y="144"/>
                  </a:cubicBezTo>
                  <a:cubicBezTo>
                    <a:pt x="136" y="142"/>
                    <a:pt x="136" y="142"/>
                    <a:pt x="136" y="142"/>
                  </a:cubicBezTo>
                  <a:cubicBezTo>
                    <a:pt x="138" y="141"/>
                    <a:pt x="138" y="141"/>
                    <a:pt x="138" y="141"/>
                  </a:cubicBezTo>
                  <a:cubicBezTo>
                    <a:pt x="139" y="140"/>
                    <a:pt x="139" y="140"/>
                    <a:pt x="139" y="140"/>
                  </a:cubicBezTo>
                  <a:cubicBezTo>
                    <a:pt x="139" y="140"/>
                    <a:pt x="139" y="140"/>
                    <a:pt x="139" y="140"/>
                  </a:cubicBezTo>
                  <a:cubicBezTo>
                    <a:pt x="138" y="140"/>
                    <a:pt x="138" y="140"/>
                    <a:pt x="138" y="140"/>
                  </a:cubicBezTo>
                  <a:cubicBezTo>
                    <a:pt x="138" y="140"/>
                    <a:pt x="138" y="140"/>
                    <a:pt x="138" y="140"/>
                  </a:cubicBezTo>
                  <a:cubicBezTo>
                    <a:pt x="137" y="140"/>
                    <a:pt x="137" y="140"/>
                    <a:pt x="137" y="140"/>
                  </a:cubicBezTo>
                  <a:cubicBezTo>
                    <a:pt x="138" y="140"/>
                    <a:pt x="138" y="140"/>
                    <a:pt x="138" y="140"/>
                  </a:cubicBezTo>
                  <a:cubicBezTo>
                    <a:pt x="139" y="140"/>
                    <a:pt x="139" y="140"/>
                    <a:pt x="139" y="140"/>
                  </a:cubicBezTo>
                  <a:cubicBezTo>
                    <a:pt x="141" y="139"/>
                    <a:pt x="141" y="139"/>
                    <a:pt x="141" y="139"/>
                  </a:cubicBezTo>
                  <a:cubicBezTo>
                    <a:pt x="145" y="139"/>
                    <a:pt x="145" y="139"/>
                    <a:pt x="145" y="139"/>
                  </a:cubicBezTo>
                  <a:cubicBezTo>
                    <a:pt x="147" y="139"/>
                    <a:pt x="147" y="139"/>
                    <a:pt x="147" y="139"/>
                  </a:cubicBezTo>
                  <a:cubicBezTo>
                    <a:pt x="148" y="138"/>
                    <a:pt x="148" y="138"/>
                    <a:pt x="148" y="138"/>
                  </a:cubicBezTo>
                  <a:cubicBezTo>
                    <a:pt x="148" y="138"/>
                    <a:pt x="148" y="138"/>
                    <a:pt x="148" y="138"/>
                  </a:cubicBezTo>
                  <a:cubicBezTo>
                    <a:pt x="149" y="138"/>
                    <a:pt x="149" y="138"/>
                    <a:pt x="149" y="138"/>
                  </a:cubicBezTo>
                  <a:cubicBezTo>
                    <a:pt x="150" y="137"/>
                    <a:pt x="150" y="137"/>
                    <a:pt x="150" y="137"/>
                  </a:cubicBezTo>
                  <a:cubicBezTo>
                    <a:pt x="151" y="136"/>
                    <a:pt x="151" y="136"/>
                    <a:pt x="151" y="136"/>
                  </a:cubicBezTo>
                  <a:cubicBezTo>
                    <a:pt x="151" y="134"/>
                    <a:pt x="151" y="134"/>
                    <a:pt x="151" y="134"/>
                  </a:cubicBezTo>
                  <a:cubicBezTo>
                    <a:pt x="150" y="133"/>
                    <a:pt x="150" y="133"/>
                    <a:pt x="150" y="133"/>
                  </a:cubicBezTo>
                  <a:cubicBezTo>
                    <a:pt x="152" y="132"/>
                    <a:pt x="152" y="132"/>
                    <a:pt x="152" y="132"/>
                  </a:cubicBezTo>
                  <a:cubicBezTo>
                    <a:pt x="152" y="130"/>
                    <a:pt x="152" y="130"/>
                    <a:pt x="152" y="130"/>
                  </a:cubicBezTo>
                  <a:cubicBezTo>
                    <a:pt x="153" y="129"/>
                    <a:pt x="153" y="129"/>
                    <a:pt x="153" y="129"/>
                  </a:cubicBezTo>
                  <a:cubicBezTo>
                    <a:pt x="153" y="127"/>
                    <a:pt x="153" y="127"/>
                    <a:pt x="153" y="127"/>
                  </a:cubicBezTo>
                  <a:cubicBezTo>
                    <a:pt x="154" y="127"/>
                    <a:pt x="154" y="127"/>
                    <a:pt x="154" y="127"/>
                  </a:cubicBezTo>
                  <a:cubicBezTo>
                    <a:pt x="154" y="126"/>
                    <a:pt x="154" y="126"/>
                    <a:pt x="154" y="126"/>
                  </a:cubicBezTo>
                  <a:cubicBezTo>
                    <a:pt x="156" y="123"/>
                    <a:pt x="156" y="123"/>
                    <a:pt x="156" y="123"/>
                  </a:cubicBezTo>
                  <a:cubicBezTo>
                    <a:pt x="157" y="123"/>
                    <a:pt x="157" y="123"/>
                    <a:pt x="157" y="123"/>
                  </a:cubicBezTo>
                  <a:cubicBezTo>
                    <a:pt x="158" y="121"/>
                    <a:pt x="158" y="121"/>
                    <a:pt x="158" y="121"/>
                  </a:cubicBezTo>
                  <a:cubicBezTo>
                    <a:pt x="159" y="120"/>
                    <a:pt x="159" y="120"/>
                    <a:pt x="159" y="120"/>
                  </a:cubicBezTo>
                  <a:cubicBezTo>
                    <a:pt x="159" y="118"/>
                    <a:pt x="159" y="118"/>
                    <a:pt x="159" y="118"/>
                  </a:cubicBezTo>
                  <a:cubicBezTo>
                    <a:pt x="161" y="117"/>
                    <a:pt x="161" y="117"/>
                    <a:pt x="161" y="117"/>
                  </a:cubicBezTo>
                  <a:cubicBezTo>
                    <a:pt x="160" y="116"/>
                    <a:pt x="160" y="116"/>
                    <a:pt x="160" y="116"/>
                  </a:cubicBezTo>
                  <a:cubicBezTo>
                    <a:pt x="161" y="116"/>
                    <a:pt x="161" y="116"/>
                    <a:pt x="161" y="116"/>
                  </a:cubicBezTo>
                  <a:cubicBezTo>
                    <a:pt x="162" y="115"/>
                    <a:pt x="162" y="115"/>
                    <a:pt x="162" y="115"/>
                  </a:cubicBezTo>
                  <a:cubicBezTo>
                    <a:pt x="161" y="114"/>
                    <a:pt x="161" y="114"/>
                    <a:pt x="161" y="114"/>
                  </a:cubicBezTo>
                  <a:cubicBezTo>
                    <a:pt x="163" y="113"/>
                    <a:pt x="163" y="113"/>
                    <a:pt x="163" y="113"/>
                  </a:cubicBezTo>
                  <a:cubicBezTo>
                    <a:pt x="164" y="112"/>
                    <a:pt x="164" y="112"/>
                    <a:pt x="164" y="112"/>
                  </a:cubicBezTo>
                  <a:cubicBezTo>
                    <a:pt x="164" y="112"/>
                    <a:pt x="164" y="112"/>
                    <a:pt x="164" y="112"/>
                  </a:cubicBezTo>
                  <a:cubicBezTo>
                    <a:pt x="165" y="110"/>
                    <a:pt x="165" y="110"/>
                    <a:pt x="165" y="110"/>
                  </a:cubicBezTo>
                  <a:cubicBezTo>
                    <a:pt x="166" y="110"/>
                    <a:pt x="166" y="110"/>
                    <a:pt x="166" y="110"/>
                  </a:cubicBezTo>
                  <a:cubicBezTo>
                    <a:pt x="167" y="110"/>
                    <a:pt x="167" y="110"/>
                    <a:pt x="167" y="110"/>
                  </a:cubicBezTo>
                  <a:cubicBezTo>
                    <a:pt x="166" y="110"/>
                    <a:pt x="166" y="110"/>
                    <a:pt x="166" y="110"/>
                  </a:cubicBezTo>
                  <a:cubicBezTo>
                    <a:pt x="166" y="109"/>
                    <a:pt x="166" y="109"/>
                    <a:pt x="166" y="109"/>
                  </a:cubicBezTo>
                  <a:cubicBezTo>
                    <a:pt x="168" y="109"/>
                    <a:pt x="168" y="109"/>
                    <a:pt x="168" y="109"/>
                  </a:cubicBezTo>
                  <a:cubicBezTo>
                    <a:pt x="169" y="108"/>
                    <a:pt x="169" y="108"/>
                    <a:pt x="169" y="108"/>
                  </a:cubicBezTo>
                  <a:cubicBezTo>
                    <a:pt x="169" y="107"/>
                    <a:pt x="169" y="107"/>
                    <a:pt x="169" y="107"/>
                  </a:cubicBezTo>
                  <a:cubicBezTo>
                    <a:pt x="169" y="107"/>
                    <a:pt x="169" y="107"/>
                    <a:pt x="169" y="107"/>
                  </a:cubicBezTo>
                  <a:cubicBezTo>
                    <a:pt x="169" y="106"/>
                    <a:pt x="169" y="106"/>
                    <a:pt x="169" y="106"/>
                  </a:cubicBezTo>
                  <a:cubicBezTo>
                    <a:pt x="171" y="105"/>
                    <a:pt x="171" y="105"/>
                    <a:pt x="171" y="105"/>
                  </a:cubicBezTo>
                  <a:cubicBezTo>
                    <a:pt x="171" y="104"/>
                    <a:pt x="171" y="104"/>
                    <a:pt x="171" y="104"/>
                  </a:cubicBezTo>
                  <a:cubicBezTo>
                    <a:pt x="172" y="104"/>
                    <a:pt x="172" y="104"/>
                    <a:pt x="172" y="104"/>
                  </a:cubicBezTo>
                  <a:cubicBezTo>
                    <a:pt x="173" y="102"/>
                    <a:pt x="173" y="102"/>
                    <a:pt x="173" y="102"/>
                  </a:cubicBezTo>
                  <a:cubicBezTo>
                    <a:pt x="173" y="102"/>
                    <a:pt x="173" y="102"/>
                    <a:pt x="173" y="102"/>
                  </a:cubicBezTo>
                  <a:cubicBezTo>
                    <a:pt x="173" y="100"/>
                    <a:pt x="173" y="100"/>
                    <a:pt x="173" y="100"/>
                  </a:cubicBezTo>
                  <a:cubicBezTo>
                    <a:pt x="173" y="100"/>
                    <a:pt x="173" y="100"/>
                    <a:pt x="173" y="100"/>
                  </a:cubicBezTo>
                  <a:cubicBezTo>
                    <a:pt x="173" y="99"/>
                    <a:pt x="173" y="99"/>
                    <a:pt x="173" y="99"/>
                  </a:cubicBezTo>
                  <a:cubicBezTo>
                    <a:pt x="174" y="97"/>
                    <a:pt x="174" y="97"/>
                    <a:pt x="174" y="97"/>
                  </a:cubicBezTo>
                  <a:cubicBezTo>
                    <a:pt x="174" y="95"/>
                    <a:pt x="174" y="95"/>
                    <a:pt x="174" y="95"/>
                  </a:cubicBezTo>
                  <a:cubicBezTo>
                    <a:pt x="176" y="93"/>
                    <a:pt x="176" y="93"/>
                    <a:pt x="176" y="93"/>
                  </a:cubicBezTo>
                  <a:cubicBezTo>
                    <a:pt x="176" y="92"/>
                    <a:pt x="176" y="92"/>
                    <a:pt x="176" y="92"/>
                  </a:cubicBezTo>
                  <a:cubicBezTo>
                    <a:pt x="177" y="90"/>
                    <a:pt x="177" y="90"/>
                    <a:pt x="177" y="90"/>
                  </a:cubicBezTo>
                  <a:cubicBezTo>
                    <a:pt x="178" y="89"/>
                    <a:pt x="178" y="89"/>
                    <a:pt x="178" y="89"/>
                  </a:cubicBezTo>
                  <a:cubicBezTo>
                    <a:pt x="178" y="88"/>
                    <a:pt x="178" y="88"/>
                    <a:pt x="178" y="88"/>
                  </a:cubicBezTo>
                  <a:cubicBezTo>
                    <a:pt x="178" y="87"/>
                    <a:pt x="178" y="87"/>
                    <a:pt x="178" y="87"/>
                  </a:cubicBezTo>
                  <a:cubicBezTo>
                    <a:pt x="179" y="86"/>
                    <a:pt x="179" y="86"/>
                    <a:pt x="179" y="86"/>
                  </a:cubicBezTo>
                  <a:cubicBezTo>
                    <a:pt x="178" y="84"/>
                    <a:pt x="178" y="84"/>
                    <a:pt x="178" y="84"/>
                  </a:cubicBezTo>
                  <a:cubicBezTo>
                    <a:pt x="178" y="83"/>
                    <a:pt x="178" y="83"/>
                    <a:pt x="178" y="83"/>
                  </a:cubicBezTo>
                  <a:cubicBezTo>
                    <a:pt x="178" y="82"/>
                    <a:pt x="178" y="82"/>
                    <a:pt x="178" y="82"/>
                  </a:cubicBezTo>
                  <a:cubicBezTo>
                    <a:pt x="177" y="81"/>
                    <a:pt x="177" y="81"/>
                    <a:pt x="177" y="81"/>
                  </a:cubicBezTo>
                  <a:cubicBezTo>
                    <a:pt x="177" y="80"/>
                    <a:pt x="177" y="80"/>
                    <a:pt x="177" y="80"/>
                  </a:cubicBezTo>
                  <a:cubicBezTo>
                    <a:pt x="178" y="80"/>
                    <a:pt x="178" y="80"/>
                    <a:pt x="178" y="80"/>
                  </a:cubicBezTo>
                  <a:cubicBezTo>
                    <a:pt x="178" y="79"/>
                    <a:pt x="178" y="79"/>
                    <a:pt x="178" y="79"/>
                  </a:cubicBezTo>
                  <a:cubicBezTo>
                    <a:pt x="178" y="78"/>
                    <a:pt x="178" y="78"/>
                    <a:pt x="178" y="78"/>
                  </a:cubicBezTo>
                  <a:cubicBezTo>
                    <a:pt x="178" y="77"/>
                    <a:pt x="178" y="77"/>
                    <a:pt x="178" y="77"/>
                  </a:cubicBezTo>
                  <a:cubicBezTo>
                    <a:pt x="178" y="75"/>
                    <a:pt x="178" y="75"/>
                    <a:pt x="178" y="75"/>
                  </a:cubicBezTo>
                  <a:cubicBezTo>
                    <a:pt x="179" y="74"/>
                    <a:pt x="179" y="74"/>
                    <a:pt x="179" y="74"/>
                  </a:cubicBezTo>
                  <a:cubicBezTo>
                    <a:pt x="178" y="74"/>
                    <a:pt x="178" y="74"/>
                    <a:pt x="178" y="74"/>
                  </a:cubicBezTo>
                  <a:cubicBezTo>
                    <a:pt x="178" y="73"/>
                    <a:pt x="178" y="73"/>
                    <a:pt x="178" y="73"/>
                  </a:cubicBezTo>
                  <a:cubicBezTo>
                    <a:pt x="178" y="71"/>
                    <a:pt x="178" y="71"/>
                    <a:pt x="178" y="71"/>
                  </a:cubicBezTo>
                  <a:cubicBezTo>
                    <a:pt x="178" y="71"/>
                    <a:pt x="178" y="71"/>
                    <a:pt x="178" y="71"/>
                  </a:cubicBezTo>
                  <a:cubicBezTo>
                    <a:pt x="178" y="70"/>
                    <a:pt x="178" y="70"/>
                    <a:pt x="178" y="70"/>
                  </a:cubicBezTo>
                  <a:cubicBezTo>
                    <a:pt x="177" y="70"/>
                    <a:pt x="177" y="70"/>
                    <a:pt x="177" y="70"/>
                  </a:cubicBezTo>
                  <a:cubicBezTo>
                    <a:pt x="177" y="69"/>
                    <a:pt x="177" y="69"/>
                    <a:pt x="177" y="69"/>
                  </a:cubicBezTo>
                  <a:cubicBezTo>
                    <a:pt x="177" y="68"/>
                    <a:pt x="177" y="68"/>
                    <a:pt x="177" y="68"/>
                  </a:cubicBezTo>
                  <a:cubicBezTo>
                    <a:pt x="176" y="68"/>
                    <a:pt x="176" y="68"/>
                    <a:pt x="176" y="68"/>
                  </a:cubicBezTo>
                  <a:cubicBezTo>
                    <a:pt x="175" y="66"/>
                    <a:pt x="175" y="66"/>
                    <a:pt x="175" y="66"/>
                  </a:cubicBezTo>
                  <a:cubicBezTo>
                    <a:pt x="175" y="65"/>
                    <a:pt x="175" y="65"/>
                    <a:pt x="175" y="65"/>
                  </a:cubicBezTo>
                  <a:cubicBezTo>
                    <a:pt x="175" y="64"/>
                    <a:pt x="175" y="64"/>
                    <a:pt x="175" y="64"/>
                  </a:cubicBezTo>
                  <a:cubicBezTo>
                    <a:pt x="174" y="64"/>
                    <a:pt x="174" y="64"/>
                    <a:pt x="174" y="64"/>
                  </a:cubicBezTo>
                  <a:cubicBezTo>
                    <a:pt x="173" y="65"/>
                    <a:pt x="173" y="65"/>
                    <a:pt x="173" y="65"/>
                  </a:cubicBezTo>
                  <a:cubicBezTo>
                    <a:pt x="173" y="64"/>
                    <a:pt x="173" y="64"/>
                    <a:pt x="173" y="64"/>
                  </a:cubicBezTo>
                  <a:cubicBezTo>
                    <a:pt x="173" y="63"/>
                    <a:pt x="173" y="63"/>
                    <a:pt x="173" y="63"/>
                  </a:cubicBezTo>
                  <a:cubicBezTo>
                    <a:pt x="172" y="63"/>
                    <a:pt x="172" y="63"/>
                    <a:pt x="172" y="63"/>
                  </a:cubicBezTo>
                  <a:cubicBezTo>
                    <a:pt x="172" y="62"/>
                    <a:pt x="172" y="62"/>
                    <a:pt x="172" y="62"/>
                  </a:cubicBezTo>
                  <a:cubicBezTo>
                    <a:pt x="171" y="61"/>
                    <a:pt x="171" y="61"/>
                    <a:pt x="171" y="61"/>
                  </a:cubicBezTo>
                  <a:cubicBezTo>
                    <a:pt x="170" y="61"/>
                    <a:pt x="170" y="61"/>
                    <a:pt x="170" y="61"/>
                  </a:cubicBezTo>
                  <a:cubicBezTo>
                    <a:pt x="171" y="60"/>
                    <a:pt x="171" y="60"/>
                    <a:pt x="171" y="60"/>
                  </a:cubicBezTo>
                  <a:cubicBezTo>
                    <a:pt x="170" y="59"/>
                    <a:pt x="170" y="59"/>
                    <a:pt x="170" y="59"/>
                  </a:cubicBezTo>
                  <a:cubicBezTo>
                    <a:pt x="171" y="58"/>
                    <a:pt x="171" y="58"/>
                    <a:pt x="171" y="58"/>
                  </a:cubicBezTo>
                  <a:cubicBezTo>
                    <a:pt x="171" y="57"/>
                    <a:pt x="171" y="57"/>
                    <a:pt x="171" y="57"/>
                  </a:cubicBezTo>
                  <a:cubicBezTo>
                    <a:pt x="171" y="57"/>
                    <a:pt x="171" y="57"/>
                    <a:pt x="171" y="57"/>
                  </a:cubicBezTo>
                  <a:cubicBezTo>
                    <a:pt x="171" y="56"/>
                    <a:pt x="171" y="56"/>
                    <a:pt x="171" y="56"/>
                  </a:cubicBezTo>
                  <a:cubicBezTo>
                    <a:pt x="170" y="56"/>
                    <a:pt x="170" y="56"/>
                    <a:pt x="170" y="56"/>
                  </a:cubicBezTo>
                  <a:cubicBezTo>
                    <a:pt x="170" y="56"/>
                    <a:pt x="170" y="56"/>
                    <a:pt x="170" y="56"/>
                  </a:cubicBezTo>
                  <a:cubicBezTo>
                    <a:pt x="170" y="56"/>
                    <a:pt x="170" y="56"/>
                    <a:pt x="170" y="56"/>
                  </a:cubicBezTo>
                  <a:cubicBezTo>
                    <a:pt x="170" y="57"/>
                    <a:pt x="170" y="57"/>
                    <a:pt x="170" y="57"/>
                  </a:cubicBezTo>
                  <a:cubicBezTo>
                    <a:pt x="168" y="55"/>
                    <a:pt x="168" y="55"/>
                    <a:pt x="168" y="55"/>
                  </a:cubicBezTo>
                  <a:cubicBezTo>
                    <a:pt x="168" y="54"/>
                    <a:pt x="168" y="54"/>
                    <a:pt x="168" y="54"/>
                  </a:cubicBezTo>
                  <a:cubicBezTo>
                    <a:pt x="167" y="54"/>
                    <a:pt x="167" y="54"/>
                    <a:pt x="167" y="54"/>
                  </a:cubicBezTo>
                  <a:cubicBezTo>
                    <a:pt x="167" y="55"/>
                    <a:pt x="167" y="55"/>
                    <a:pt x="167" y="55"/>
                  </a:cubicBezTo>
                  <a:cubicBezTo>
                    <a:pt x="167" y="56"/>
                    <a:pt x="167" y="56"/>
                    <a:pt x="167" y="56"/>
                  </a:cubicBezTo>
                  <a:cubicBezTo>
                    <a:pt x="168" y="57"/>
                    <a:pt x="168" y="57"/>
                    <a:pt x="168" y="57"/>
                  </a:cubicBezTo>
                  <a:cubicBezTo>
                    <a:pt x="167" y="56"/>
                    <a:pt x="167" y="56"/>
                    <a:pt x="167" y="56"/>
                  </a:cubicBezTo>
                  <a:cubicBezTo>
                    <a:pt x="166" y="56"/>
                    <a:pt x="166" y="56"/>
                    <a:pt x="166" y="56"/>
                  </a:cubicBezTo>
                  <a:cubicBezTo>
                    <a:pt x="166" y="55"/>
                    <a:pt x="166" y="55"/>
                    <a:pt x="166" y="55"/>
                  </a:cubicBezTo>
                  <a:cubicBezTo>
                    <a:pt x="166" y="55"/>
                    <a:pt x="166" y="55"/>
                    <a:pt x="166" y="55"/>
                  </a:cubicBezTo>
                  <a:cubicBezTo>
                    <a:pt x="166" y="53"/>
                    <a:pt x="166" y="53"/>
                    <a:pt x="166" y="53"/>
                  </a:cubicBezTo>
                  <a:cubicBezTo>
                    <a:pt x="166" y="52"/>
                    <a:pt x="166" y="52"/>
                    <a:pt x="166" y="52"/>
                  </a:cubicBezTo>
                  <a:cubicBezTo>
                    <a:pt x="166" y="52"/>
                    <a:pt x="166" y="52"/>
                    <a:pt x="166" y="52"/>
                  </a:cubicBezTo>
                  <a:cubicBezTo>
                    <a:pt x="165" y="51"/>
                    <a:pt x="165" y="51"/>
                    <a:pt x="165" y="51"/>
                  </a:cubicBezTo>
                  <a:cubicBezTo>
                    <a:pt x="165" y="51"/>
                    <a:pt x="165" y="51"/>
                    <a:pt x="165" y="51"/>
                  </a:cubicBezTo>
                  <a:cubicBezTo>
                    <a:pt x="165" y="50"/>
                    <a:pt x="165" y="50"/>
                    <a:pt x="165" y="50"/>
                  </a:cubicBezTo>
                  <a:cubicBezTo>
                    <a:pt x="165" y="49"/>
                    <a:pt x="165" y="49"/>
                    <a:pt x="165" y="49"/>
                  </a:cubicBezTo>
                  <a:cubicBezTo>
                    <a:pt x="164" y="48"/>
                    <a:pt x="164" y="48"/>
                    <a:pt x="164" y="48"/>
                  </a:cubicBezTo>
                  <a:cubicBezTo>
                    <a:pt x="163" y="48"/>
                    <a:pt x="163" y="48"/>
                    <a:pt x="163" y="48"/>
                  </a:cubicBezTo>
                  <a:cubicBezTo>
                    <a:pt x="163" y="47"/>
                    <a:pt x="163" y="47"/>
                    <a:pt x="163" y="47"/>
                  </a:cubicBezTo>
                  <a:cubicBezTo>
                    <a:pt x="164" y="47"/>
                    <a:pt x="164" y="47"/>
                    <a:pt x="164" y="47"/>
                  </a:cubicBezTo>
                  <a:cubicBezTo>
                    <a:pt x="164" y="46"/>
                    <a:pt x="164" y="46"/>
                    <a:pt x="164" y="46"/>
                  </a:cubicBezTo>
                  <a:cubicBezTo>
                    <a:pt x="163" y="45"/>
                    <a:pt x="163" y="45"/>
                    <a:pt x="163" y="45"/>
                  </a:cubicBezTo>
                  <a:cubicBezTo>
                    <a:pt x="163" y="45"/>
                    <a:pt x="163" y="45"/>
                    <a:pt x="163" y="45"/>
                  </a:cubicBezTo>
                  <a:cubicBezTo>
                    <a:pt x="162" y="45"/>
                    <a:pt x="162" y="45"/>
                    <a:pt x="162" y="45"/>
                  </a:cubicBezTo>
                  <a:cubicBezTo>
                    <a:pt x="161" y="44"/>
                    <a:pt x="161" y="44"/>
                    <a:pt x="161" y="44"/>
                  </a:cubicBezTo>
                  <a:cubicBezTo>
                    <a:pt x="160" y="44"/>
                    <a:pt x="160" y="44"/>
                    <a:pt x="160" y="44"/>
                  </a:cubicBezTo>
                  <a:cubicBezTo>
                    <a:pt x="160" y="43"/>
                    <a:pt x="160" y="43"/>
                    <a:pt x="160" y="43"/>
                  </a:cubicBezTo>
                  <a:cubicBezTo>
                    <a:pt x="159" y="44"/>
                    <a:pt x="159" y="44"/>
                    <a:pt x="159" y="44"/>
                  </a:cubicBezTo>
                  <a:cubicBezTo>
                    <a:pt x="159" y="43"/>
                    <a:pt x="159" y="43"/>
                    <a:pt x="159" y="43"/>
                  </a:cubicBezTo>
                  <a:cubicBezTo>
                    <a:pt x="158" y="43"/>
                    <a:pt x="158" y="43"/>
                    <a:pt x="158" y="43"/>
                  </a:cubicBezTo>
                  <a:cubicBezTo>
                    <a:pt x="157" y="43"/>
                    <a:pt x="157" y="43"/>
                    <a:pt x="157" y="43"/>
                  </a:cubicBezTo>
                  <a:cubicBezTo>
                    <a:pt x="158" y="43"/>
                    <a:pt x="158" y="43"/>
                    <a:pt x="158" y="43"/>
                  </a:cubicBezTo>
                  <a:cubicBezTo>
                    <a:pt x="159" y="42"/>
                    <a:pt x="159" y="42"/>
                    <a:pt x="159" y="42"/>
                  </a:cubicBezTo>
                  <a:cubicBezTo>
                    <a:pt x="159" y="42"/>
                    <a:pt x="159" y="42"/>
                    <a:pt x="159" y="42"/>
                  </a:cubicBezTo>
                  <a:cubicBezTo>
                    <a:pt x="158" y="41"/>
                    <a:pt x="158" y="41"/>
                    <a:pt x="158" y="41"/>
                  </a:cubicBezTo>
                  <a:cubicBezTo>
                    <a:pt x="157" y="42"/>
                    <a:pt x="157" y="42"/>
                    <a:pt x="157" y="42"/>
                  </a:cubicBezTo>
                  <a:cubicBezTo>
                    <a:pt x="157" y="41"/>
                    <a:pt x="157" y="41"/>
                    <a:pt x="157" y="41"/>
                  </a:cubicBezTo>
                  <a:cubicBezTo>
                    <a:pt x="156" y="41"/>
                    <a:pt x="156" y="41"/>
                    <a:pt x="156" y="41"/>
                  </a:cubicBezTo>
                  <a:cubicBezTo>
                    <a:pt x="156" y="41"/>
                    <a:pt x="156" y="41"/>
                    <a:pt x="156" y="41"/>
                  </a:cubicBezTo>
                  <a:cubicBezTo>
                    <a:pt x="154" y="40"/>
                    <a:pt x="154" y="40"/>
                    <a:pt x="154" y="40"/>
                  </a:cubicBezTo>
                  <a:cubicBezTo>
                    <a:pt x="153" y="39"/>
                    <a:pt x="153" y="39"/>
                    <a:pt x="153" y="39"/>
                  </a:cubicBezTo>
                  <a:cubicBezTo>
                    <a:pt x="153" y="37"/>
                    <a:pt x="153" y="37"/>
                    <a:pt x="153" y="37"/>
                  </a:cubicBezTo>
                  <a:cubicBezTo>
                    <a:pt x="153" y="36"/>
                    <a:pt x="153" y="36"/>
                    <a:pt x="153" y="36"/>
                  </a:cubicBezTo>
                  <a:cubicBezTo>
                    <a:pt x="153" y="35"/>
                    <a:pt x="153" y="35"/>
                    <a:pt x="153" y="35"/>
                  </a:cubicBezTo>
                  <a:cubicBezTo>
                    <a:pt x="153" y="35"/>
                    <a:pt x="153" y="35"/>
                    <a:pt x="153" y="35"/>
                  </a:cubicBezTo>
                  <a:cubicBezTo>
                    <a:pt x="153" y="34"/>
                    <a:pt x="153" y="34"/>
                    <a:pt x="153" y="34"/>
                  </a:cubicBezTo>
                  <a:cubicBezTo>
                    <a:pt x="153" y="32"/>
                    <a:pt x="153" y="32"/>
                    <a:pt x="153" y="32"/>
                  </a:cubicBezTo>
                  <a:cubicBezTo>
                    <a:pt x="152" y="31"/>
                    <a:pt x="152" y="31"/>
                    <a:pt x="152" y="31"/>
                  </a:cubicBezTo>
                  <a:cubicBezTo>
                    <a:pt x="153" y="30"/>
                    <a:pt x="153" y="30"/>
                    <a:pt x="153" y="30"/>
                  </a:cubicBezTo>
                  <a:cubicBezTo>
                    <a:pt x="152" y="30"/>
                    <a:pt x="152" y="30"/>
                    <a:pt x="152" y="30"/>
                  </a:cubicBezTo>
                  <a:cubicBezTo>
                    <a:pt x="152" y="30"/>
                    <a:pt x="152" y="30"/>
                    <a:pt x="152" y="30"/>
                  </a:cubicBezTo>
                  <a:cubicBezTo>
                    <a:pt x="151" y="28"/>
                    <a:pt x="151" y="28"/>
                    <a:pt x="151" y="28"/>
                  </a:cubicBezTo>
                  <a:cubicBezTo>
                    <a:pt x="151" y="26"/>
                    <a:pt x="151" y="26"/>
                    <a:pt x="151" y="26"/>
                  </a:cubicBezTo>
                  <a:cubicBezTo>
                    <a:pt x="151" y="26"/>
                    <a:pt x="151" y="26"/>
                    <a:pt x="151" y="26"/>
                  </a:cubicBezTo>
                  <a:cubicBezTo>
                    <a:pt x="151" y="26"/>
                    <a:pt x="151" y="26"/>
                    <a:pt x="151" y="26"/>
                  </a:cubicBezTo>
                  <a:cubicBezTo>
                    <a:pt x="151" y="25"/>
                    <a:pt x="151" y="25"/>
                    <a:pt x="151" y="25"/>
                  </a:cubicBezTo>
                  <a:cubicBezTo>
                    <a:pt x="151" y="23"/>
                    <a:pt x="151" y="23"/>
                    <a:pt x="151" y="23"/>
                  </a:cubicBezTo>
                  <a:cubicBezTo>
                    <a:pt x="151" y="22"/>
                    <a:pt x="151" y="22"/>
                    <a:pt x="151" y="22"/>
                  </a:cubicBezTo>
                  <a:cubicBezTo>
                    <a:pt x="151" y="21"/>
                    <a:pt x="151" y="21"/>
                    <a:pt x="151" y="21"/>
                  </a:cubicBezTo>
                  <a:cubicBezTo>
                    <a:pt x="151" y="21"/>
                    <a:pt x="151" y="21"/>
                    <a:pt x="151" y="21"/>
                  </a:cubicBezTo>
                  <a:cubicBezTo>
                    <a:pt x="151" y="20"/>
                    <a:pt x="151" y="20"/>
                    <a:pt x="151" y="20"/>
                  </a:cubicBezTo>
                  <a:cubicBezTo>
                    <a:pt x="149" y="19"/>
                    <a:pt x="149" y="19"/>
                    <a:pt x="149" y="19"/>
                  </a:cubicBezTo>
                  <a:cubicBezTo>
                    <a:pt x="148" y="19"/>
                    <a:pt x="148" y="19"/>
                    <a:pt x="148" y="19"/>
                  </a:cubicBezTo>
                  <a:cubicBezTo>
                    <a:pt x="149" y="18"/>
                    <a:pt x="149" y="18"/>
                    <a:pt x="149" y="18"/>
                  </a:cubicBezTo>
                  <a:cubicBezTo>
                    <a:pt x="148" y="17"/>
                    <a:pt x="148" y="17"/>
                    <a:pt x="148" y="17"/>
                  </a:cubicBezTo>
                  <a:cubicBezTo>
                    <a:pt x="147" y="18"/>
                    <a:pt x="147" y="18"/>
                    <a:pt x="147" y="18"/>
                  </a:cubicBezTo>
                  <a:cubicBezTo>
                    <a:pt x="146" y="18"/>
                    <a:pt x="146" y="18"/>
                    <a:pt x="146" y="18"/>
                  </a:cubicBezTo>
                  <a:cubicBezTo>
                    <a:pt x="146" y="18"/>
                    <a:pt x="146" y="18"/>
                    <a:pt x="146" y="18"/>
                  </a:cubicBezTo>
                  <a:cubicBezTo>
                    <a:pt x="145" y="19"/>
                    <a:pt x="145" y="19"/>
                    <a:pt x="145" y="19"/>
                  </a:cubicBezTo>
                  <a:cubicBezTo>
                    <a:pt x="144" y="17"/>
                    <a:pt x="144" y="17"/>
                    <a:pt x="144" y="17"/>
                  </a:cubicBezTo>
                  <a:cubicBezTo>
                    <a:pt x="144" y="17"/>
                    <a:pt x="144" y="17"/>
                    <a:pt x="144" y="17"/>
                  </a:cubicBezTo>
                  <a:cubicBezTo>
                    <a:pt x="144" y="15"/>
                    <a:pt x="144" y="15"/>
                    <a:pt x="144" y="15"/>
                  </a:cubicBezTo>
                  <a:cubicBezTo>
                    <a:pt x="144" y="14"/>
                    <a:pt x="144" y="14"/>
                    <a:pt x="144" y="14"/>
                  </a:cubicBezTo>
                  <a:cubicBezTo>
                    <a:pt x="144" y="12"/>
                    <a:pt x="144" y="12"/>
                    <a:pt x="144" y="12"/>
                  </a:cubicBezTo>
                  <a:cubicBezTo>
                    <a:pt x="144" y="12"/>
                    <a:pt x="144" y="12"/>
                    <a:pt x="144" y="12"/>
                  </a:cubicBezTo>
                  <a:cubicBezTo>
                    <a:pt x="143" y="12"/>
                    <a:pt x="143" y="12"/>
                    <a:pt x="143" y="12"/>
                  </a:cubicBezTo>
                  <a:cubicBezTo>
                    <a:pt x="144" y="11"/>
                    <a:pt x="144" y="11"/>
                    <a:pt x="144" y="11"/>
                  </a:cubicBezTo>
                  <a:cubicBezTo>
                    <a:pt x="143" y="10"/>
                    <a:pt x="143" y="10"/>
                    <a:pt x="143" y="10"/>
                  </a:cubicBezTo>
                  <a:cubicBezTo>
                    <a:pt x="143" y="9"/>
                    <a:pt x="143" y="9"/>
                    <a:pt x="143" y="9"/>
                  </a:cubicBezTo>
                  <a:cubicBezTo>
                    <a:pt x="142" y="9"/>
                    <a:pt x="142" y="9"/>
                    <a:pt x="142" y="9"/>
                  </a:cubicBezTo>
                  <a:cubicBezTo>
                    <a:pt x="142" y="8"/>
                    <a:pt x="142" y="8"/>
                    <a:pt x="142" y="8"/>
                  </a:cubicBezTo>
                  <a:cubicBezTo>
                    <a:pt x="143" y="8"/>
                    <a:pt x="143" y="8"/>
                    <a:pt x="143" y="8"/>
                  </a:cubicBezTo>
                  <a:cubicBezTo>
                    <a:pt x="142" y="7"/>
                    <a:pt x="142" y="7"/>
                    <a:pt x="142" y="7"/>
                  </a:cubicBezTo>
                  <a:cubicBezTo>
                    <a:pt x="142" y="8"/>
                    <a:pt x="142" y="8"/>
                    <a:pt x="142" y="8"/>
                  </a:cubicBezTo>
                  <a:cubicBezTo>
                    <a:pt x="141" y="7"/>
                    <a:pt x="141" y="7"/>
                    <a:pt x="141" y="7"/>
                  </a:cubicBezTo>
                  <a:cubicBezTo>
                    <a:pt x="141" y="5"/>
                    <a:pt x="141" y="5"/>
                    <a:pt x="141" y="5"/>
                  </a:cubicBezTo>
                  <a:cubicBezTo>
                    <a:pt x="141" y="5"/>
                    <a:pt x="141" y="5"/>
                    <a:pt x="141" y="5"/>
                  </a:cubicBezTo>
                  <a:cubicBezTo>
                    <a:pt x="141" y="4"/>
                    <a:pt x="141" y="4"/>
                    <a:pt x="141" y="4"/>
                  </a:cubicBezTo>
                  <a:cubicBezTo>
                    <a:pt x="140" y="3"/>
                    <a:pt x="140" y="3"/>
                    <a:pt x="140" y="3"/>
                  </a:cubicBezTo>
                  <a:cubicBezTo>
                    <a:pt x="140" y="3"/>
                    <a:pt x="140" y="3"/>
                    <a:pt x="140" y="3"/>
                  </a:cubicBezTo>
                  <a:cubicBezTo>
                    <a:pt x="139" y="3"/>
                    <a:pt x="139" y="3"/>
                    <a:pt x="139" y="3"/>
                  </a:cubicBezTo>
                  <a:cubicBezTo>
                    <a:pt x="138" y="4"/>
                    <a:pt x="138" y="4"/>
                    <a:pt x="138" y="4"/>
                  </a:cubicBezTo>
                  <a:cubicBezTo>
                    <a:pt x="138" y="5"/>
                    <a:pt x="138" y="5"/>
                    <a:pt x="138" y="5"/>
                  </a:cubicBezTo>
                  <a:cubicBezTo>
                    <a:pt x="138" y="7"/>
                    <a:pt x="138" y="7"/>
                    <a:pt x="138" y="7"/>
                  </a:cubicBezTo>
                  <a:cubicBezTo>
                    <a:pt x="138" y="7"/>
                    <a:pt x="138" y="7"/>
                    <a:pt x="138" y="7"/>
                  </a:cubicBezTo>
                  <a:cubicBezTo>
                    <a:pt x="138" y="8"/>
                    <a:pt x="138" y="8"/>
                    <a:pt x="138" y="8"/>
                  </a:cubicBezTo>
                  <a:cubicBezTo>
                    <a:pt x="137" y="8"/>
                    <a:pt x="137" y="8"/>
                    <a:pt x="137" y="8"/>
                  </a:cubicBezTo>
                  <a:cubicBezTo>
                    <a:pt x="137" y="9"/>
                    <a:pt x="137" y="9"/>
                    <a:pt x="137" y="9"/>
                  </a:cubicBezTo>
                  <a:cubicBezTo>
                    <a:pt x="136" y="10"/>
                    <a:pt x="136" y="10"/>
                    <a:pt x="136" y="10"/>
                  </a:cubicBezTo>
                  <a:cubicBezTo>
                    <a:pt x="137" y="10"/>
                    <a:pt x="137" y="10"/>
                    <a:pt x="137" y="10"/>
                  </a:cubicBezTo>
                  <a:cubicBezTo>
                    <a:pt x="137" y="11"/>
                    <a:pt x="137" y="11"/>
                    <a:pt x="137" y="11"/>
                  </a:cubicBezTo>
                  <a:cubicBezTo>
                    <a:pt x="137" y="11"/>
                    <a:pt x="137" y="11"/>
                    <a:pt x="137" y="11"/>
                  </a:cubicBezTo>
                  <a:cubicBezTo>
                    <a:pt x="136" y="11"/>
                    <a:pt x="136" y="11"/>
                    <a:pt x="136" y="11"/>
                  </a:cubicBezTo>
                  <a:cubicBezTo>
                    <a:pt x="136" y="12"/>
                    <a:pt x="136" y="12"/>
                    <a:pt x="136" y="12"/>
                  </a:cubicBezTo>
                  <a:cubicBezTo>
                    <a:pt x="135" y="13"/>
                    <a:pt x="135" y="13"/>
                    <a:pt x="135" y="13"/>
                  </a:cubicBezTo>
                  <a:cubicBezTo>
                    <a:pt x="136" y="14"/>
                    <a:pt x="136" y="14"/>
                    <a:pt x="136" y="14"/>
                  </a:cubicBezTo>
                  <a:cubicBezTo>
                    <a:pt x="136" y="14"/>
                    <a:pt x="136" y="14"/>
                    <a:pt x="136" y="14"/>
                  </a:cubicBezTo>
                  <a:cubicBezTo>
                    <a:pt x="136" y="14"/>
                    <a:pt x="136" y="14"/>
                    <a:pt x="136" y="14"/>
                  </a:cubicBezTo>
                  <a:cubicBezTo>
                    <a:pt x="135" y="15"/>
                    <a:pt x="135" y="15"/>
                    <a:pt x="135" y="15"/>
                  </a:cubicBezTo>
                  <a:cubicBezTo>
                    <a:pt x="135" y="17"/>
                    <a:pt x="135" y="17"/>
                    <a:pt x="135" y="17"/>
                  </a:cubicBezTo>
                  <a:cubicBezTo>
                    <a:pt x="135" y="18"/>
                    <a:pt x="135" y="18"/>
                    <a:pt x="135" y="18"/>
                  </a:cubicBezTo>
                  <a:cubicBezTo>
                    <a:pt x="135" y="19"/>
                    <a:pt x="135" y="19"/>
                    <a:pt x="135" y="19"/>
                  </a:cubicBezTo>
                  <a:cubicBezTo>
                    <a:pt x="135" y="20"/>
                    <a:pt x="135" y="20"/>
                    <a:pt x="135" y="20"/>
                  </a:cubicBezTo>
                  <a:cubicBezTo>
                    <a:pt x="135" y="22"/>
                    <a:pt x="135" y="22"/>
                    <a:pt x="135" y="22"/>
                  </a:cubicBezTo>
                  <a:cubicBezTo>
                    <a:pt x="134" y="22"/>
                    <a:pt x="134" y="22"/>
                    <a:pt x="134" y="22"/>
                  </a:cubicBezTo>
                  <a:cubicBezTo>
                    <a:pt x="134" y="23"/>
                    <a:pt x="134" y="23"/>
                    <a:pt x="134" y="23"/>
                  </a:cubicBezTo>
                  <a:cubicBezTo>
                    <a:pt x="133" y="24"/>
                    <a:pt x="133" y="24"/>
                    <a:pt x="133" y="24"/>
                  </a:cubicBezTo>
                  <a:cubicBezTo>
                    <a:pt x="133" y="27"/>
                    <a:pt x="133" y="27"/>
                    <a:pt x="133" y="27"/>
                  </a:cubicBezTo>
                  <a:cubicBezTo>
                    <a:pt x="132" y="28"/>
                    <a:pt x="132" y="28"/>
                    <a:pt x="132" y="28"/>
                  </a:cubicBezTo>
                  <a:cubicBezTo>
                    <a:pt x="133" y="28"/>
                    <a:pt x="133" y="28"/>
                    <a:pt x="133" y="28"/>
                  </a:cubicBezTo>
                  <a:cubicBezTo>
                    <a:pt x="132" y="30"/>
                    <a:pt x="132" y="30"/>
                    <a:pt x="132" y="30"/>
                  </a:cubicBezTo>
                  <a:cubicBezTo>
                    <a:pt x="131" y="30"/>
                    <a:pt x="131" y="30"/>
                    <a:pt x="131" y="30"/>
                  </a:cubicBezTo>
                  <a:cubicBezTo>
                    <a:pt x="131" y="32"/>
                    <a:pt x="131" y="32"/>
                    <a:pt x="131" y="32"/>
                  </a:cubicBezTo>
                  <a:cubicBezTo>
                    <a:pt x="130" y="33"/>
                    <a:pt x="130" y="33"/>
                    <a:pt x="130" y="33"/>
                  </a:cubicBezTo>
                  <a:cubicBezTo>
                    <a:pt x="127" y="34"/>
                    <a:pt x="127" y="34"/>
                    <a:pt x="127" y="34"/>
                  </a:cubicBezTo>
                  <a:cubicBezTo>
                    <a:pt x="126" y="33"/>
                    <a:pt x="126" y="33"/>
                    <a:pt x="126" y="33"/>
                  </a:cubicBezTo>
                  <a:cubicBezTo>
                    <a:pt x="125" y="33"/>
                    <a:pt x="125" y="33"/>
                    <a:pt x="125" y="33"/>
                  </a:cubicBezTo>
                  <a:cubicBezTo>
                    <a:pt x="124" y="32"/>
                    <a:pt x="124" y="32"/>
                    <a:pt x="124" y="32"/>
                  </a:cubicBezTo>
                  <a:cubicBezTo>
                    <a:pt x="123" y="31"/>
                    <a:pt x="123" y="31"/>
                    <a:pt x="123" y="31"/>
                  </a:cubicBezTo>
                  <a:cubicBezTo>
                    <a:pt x="123" y="31"/>
                    <a:pt x="123" y="31"/>
                    <a:pt x="123" y="31"/>
                  </a:cubicBezTo>
                  <a:cubicBezTo>
                    <a:pt x="123" y="31"/>
                    <a:pt x="123" y="31"/>
                    <a:pt x="123" y="31"/>
                  </a:cubicBezTo>
                  <a:cubicBezTo>
                    <a:pt x="122" y="30"/>
                    <a:pt x="122" y="30"/>
                    <a:pt x="122" y="30"/>
                  </a:cubicBezTo>
                  <a:cubicBezTo>
                    <a:pt x="121" y="30"/>
                    <a:pt x="121" y="30"/>
                    <a:pt x="121" y="30"/>
                  </a:cubicBezTo>
                  <a:cubicBezTo>
                    <a:pt x="121" y="29"/>
                    <a:pt x="121" y="29"/>
                    <a:pt x="121" y="29"/>
                  </a:cubicBezTo>
                  <a:cubicBezTo>
                    <a:pt x="119" y="29"/>
                    <a:pt x="119" y="29"/>
                    <a:pt x="119" y="29"/>
                  </a:cubicBezTo>
                  <a:cubicBezTo>
                    <a:pt x="118" y="28"/>
                    <a:pt x="118" y="28"/>
                    <a:pt x="118" y="28"/>
                  </a:cubicBezTo>
                  <a:cubicBezTo>
                    <a:pt x="118" y="28"/>
                    <a:pt x="118" y="28"/>
                    <a:pt x="118" y="28"/>
                  </a:cubicBezTo>
                  <a:cubicBezTo>
                    <a:pt x="117" y="27"/>
                    <a:pt x="117" y="27"/>
                    <a:pt x="117" y="27"/>
                  </a:cubicBezTo>
                  <a:cubicBezTo>
                    <a:pt x="116" y="27"/>
                    <a:pt x="116" y="27"/>
                    <a:pt x="116" y="27"/>
                  </a:cubicBezTo>
                  <a:cubicBezTo>
                    <a:pt x="115" y="26"/>
                    <a:pt x="115" y="26"/>
                    <a:pt x="115" y="26"/>
                  </a:cubicBezTo>
                  <a:cubicBezTo>
                    <a:pt x="114" y="25"/>
                    <a:pt x="114" y="25"/>
                    <a:pt x="114" y="25"/>
                  </a:cubicBezTo>
                  <a:cubicBezTo>
                    <a:pt x="114" y="25"/>
                    <a:pt x="114" y="25"/>
                    <a:pt x="114" y="25"/>
                  </a:cubicBezTo>
                  <a:cubicBezTo>
                    <a:pt x="113" y="25"/>
                    <a:pt x="113" y="25"/>
                    <a:pt x="113" y="25"/>
                  </a:cubicBezTo>
                  <a:cubicBezTo>
                    <a:pt x="112" y="25"/>
                    <a:pt x="112" y="25"/>
                    <a:pt x="112" y="25"/>
                  </a:cubicBezTo>
                  <a:cubicBezTo>
                    <a:pt x="112" y="25"/>
                    <a:pt x="112" y="25"/>
                    <a:pt x="112" y="25"/>
                  </a:cubicBezTo>
                  <a:cubicBezTo>
                    <a:pt x="112" y="25"/>
                    <a:pt x="112" y="25"/>
                    <a:pt x="112" y="25"/>
                  </a:cubicBezTo>
                  <a:cubicBezTo>
                    <a:pt x="111" y="24"/>
                    <a:pt x="111" y="24"/>
                    <a:pt x="111" y="24"/>
                  </a:cubicBezTo>
                  <a:cubicBezTo>
                    <a:pt x="111" y="23"/>
                    <a:pt x="111" y="23"/>
                    <a:pt x="111" y="23"/>
                  </a:cubicBezTo>
                  <a:cubicBezTo>
                    <a:pt x="109" y="22"/>
                    <a:pt x="109" y="22"/>
                    <a:pt x="109" y="22"/>
                  </a:cubicBezTo>
                  <a:cubicBezTo>
                    <a:pt x="109" y="22"/>
                    <a:pt x="109" y="22"/>
                    <a:pt x="109" y="22"/>
                  </a:cubicBezTo>
                  <a:cubicBezTo>
                    <a:pt x="108" y="21"/>
                    <a:pt x="108" y="21"/>
                    <a:pt x="108" y="21"/>
                  </a:cubicBezTo>
                  <a:cubicBezTo>
                    <a:pt x="108" y="20"/>
                    <a:pt x="108" y="20"/>
                    <a:pt x="108" y="20"/>
                  </a:cubicBezTo>
                  <a:cubicBezTo>
                    <a:pt x="108" y="19"/>
                    <a:pt x="108" y="19"/>
                    <a:pt x="108" y="19"/>
                  </a:cubicBezTo>
                  <a:cubicBezTo>
                    <a:pt x="109" y="18"/>
                    <a:pt x="109" y="18"/>
                    <a:pt x="109" y="18"/>
                  </a:cubicBezTo>
                  <a:cubicBezTo>
                    <a:pt x="110" y="17"/>
                    <a:pt x="110" y="17"/>
                    <a:pt x="110" y="17"/>
                  </a:cubicBezTo>
                  <a:cubicBezTo>
                    <a:pt x="110" y="16"/>
                    <a:pt x="110" y="16"/>
                    <a:pt x="110" y="16"/>
                  </a:cubicBezTo>
                  <a:cubicBezTo>
                    <a:pt x="110" y="15"/>
                    <a:pt x="110" y="15"/>
                    <a:pt x="110" y="15"/>
                  </a:cubicBezTo>
                  <a:cubicBezTo>
                    <a:pt x="109" y="16"/>
                    <a:pt x="109" y="16"/>
                    <a:pt x="109" y="16"/>
                  </a:cubicBezTo>
                  <a:cubicBezTo>
                    <a:pt x="109" y="15"/>
                    <a:pt x="109" y="15"/>
                    <a:pt x="109" y="15"/>
                  </a:cubicBezTo>
                  <a:cubicBezTo>
                    <a:pt x="110" y="14"/>
                    <a:pt x="110" y="14"/>
                    <a:pt x="110" y="14"/>
                  </a:cubicBezTo>
                  <a:cubicBezTo>
                    <a:pt x="110" y="13"/>
                    <a:pt x="110" y="13"/>
                    <a:pt x="110" y="13"/>
                  </a:cubicBezTo>
                  <a:cubicBezTo>
                    <a:pt x="110" y="13"/>
                    <a:pt x="110" y="13"/>
                    <a:pt x="110" y="13"/>
                  </a:cubicBezTo>
                  <a:cubicBezTo>
                    <a:pt x="111" y="13"/>
                    <a:pt x="111" y="13"/>
                    <a:pt x="111" y="13"/>
                  </a:cubicBezTo>
                  <a:cubicBezTo>
                    <a:pt x="111" y="13"/>
                    <a:pt x="111" y="13"/>
                    <a:pt x="111" y="13"/>
                  </a:cubicBezTo>
                  <a:cubicBezTo>
                    <a:pt x="112" y="13"/>
                    <a:pt x="112" y="13"/>
                    <a:pt x="112" y="13"/>
                  </a:cubicBezTo>
                  <a:cubicBezTo>
                    <a:pt x="113" y="13"/>
                    <a:pt x="113" y="13"/>
                    <a:pt x="113" y="13"/>
                  </a:cubicBezTo>
                  <a:cubicBezTo>
                    <a:pt x="113" y="12"/>
                    <a:pt x="113" y="12"/>
                    <a:pt x="113" y="12"/>
                  </a:cubicBezTo>
                  <a:cubicBezTo>
                    <a:pt x="112" y="12"/>
                    <a:pt x="112" y="12"/>
                    <a:pt x="112" y="12"/>
                  </a:cubicBezTo>
                  <a:cubicBezTo>
                    <a:pt x="113" y="11"/>
                    <a:pt x="113" y="11"/>
                    <a:pt x="113" y="11"/>
                  </a:cubicBezTo>
                  <a:cubicBezTo>
                    <a:pt x="113" y="11"/>
                    <a:pt x="113" y="11"/>
                    <a:pt x="113" y="11"/>
                  </a:cubicBezTo>
                  <a:cubicBezTo>
                    <a:pt x="114" y="10"/>
                    <a:pt x="114" y="10"/>
                    <a:pt x="114" y="10"/>
                  </a:cubicBezTo>
                  <a:cubicBezTo>
                    <a:pt x="115" y="10"/>
                    <a:pt x="115" y="10"/>
                    <a:pt x="115" y="10"/>
                  </a:cubicBezTo>
                  <a:cubicBezTo>
                    <a:pt x="115" y="9"/>
                    <a:pt x="115" y="9"/>
                    <a:pt x="115" y="9"/>
                  </a:cubicBezTo>
                  <a:cubicBezTo>
                    <a:pt x="115" y="8"/>
                    <a:pt x="115" y="8"/>
                    <a:pt x="115" y="8"/>
                  </a:cubicBezTo>
                  <a:cubicBezTo>
                    <a:pt x="114" y="8"/>
                    <a:pt x="114" y="8"/>
                    <a:pt x="114" y="8"/>
                  </a:cubicBezTo>
                  <a:cubicBezTo>
                    <a:pt x="114" y="9"/>
                    <a:pt x="114" y="9"/>
                    <a:pt x="114" y="9"/>
                  </a:cubicBezTo>
                  <a:cubicBezTo>
                    <a:pt x="113" y="8"/>
                    <a:pt x="113" y="8"/>
                    <a:pt x="113" y="8"/>
                  </a:cubicBezTo>
                  <a:cubicBezTo>
                    <a:pt x="113" y="7"/>
                    <a:pt x="113" y="7"/>
                    <a:pt x="113" y="7"/>
                  </a:cubicBezTo>
                  <a:cubicBezTo>
                    <a:pt x="112" y="7"/>
                    <a:pt x="112" y="7"/>
                    <a:pt x="112" y="7"/>
                  </a:cubicBezTo>
                  <a:cubicBezTo>
                    <a:pt x="111" y="9"/>
                    <a:pt x="111" y="9"/>
                    <a:pt x="111" y="9"/>
                  </a:cubicBezTo>
                  <a:cubicBezTo>
                    <a:pt x="112" y="9"/>
                    <a:pt x="112" y="9"/>
                    <a:pt x="112" y="9"/>
                  </a:cubicBezTo>
                  <a:cubicBezTo>
                    <a:pt x="112" y="9"/>
                    <a:pt x="112" y="9"/>
                    <a:pt x="112" y="9"/>
                  </a:cubicBezTo>
                  <a:cubicBezTo>
                    <a:pt x="111" y="10"/>
                    <a:pt x="111" y="10"/>
                    <a:pt x="111" y="10"/>
                  </a:cubicBezTo>
                  <a:cubicBezTo>
                    <a:pt x="110" y="9"/>
                    <a:pt x="110" y="9"/>
                    <a:pt x="110" y="9"/>
                  </a:cubicBezTo>
                  <a:cubicBezTo>
                    <a:pt x="110" y="9"/>
                    <a:pt x="110" y="9"/>
                    <a:pt x="110" y="9"/>
                  </a:cubicBezTo>
                  <a:cubicBezTo>
                    <a:pt x="110" y="8"/>
                    <a:pt x="110" y="8"/>
                    <a:pt x="110" y="8"/>
                  </a:cubicBezTo>
                  <a:cubicBezTo>
                    <a:pt x="109" y="9"/>
                    <a:pt x="109" y="9"/>
                    <a:pt x="109" y="9"/>
                  </a:cubicBezTo>
                  <a:cubicBezTo>
                    <a:pt x="109" y="9"/>
                    <a:pt x="109" y="9"/>
                    <a:pt x="109" y="9"/>
                  </a:cubicBezTo>
                  <a:cubicBezTo>
                    <a:pt x="109" y="8"/>
                    <a:pt x="109" y="8"/>
                    <a:pt x="109" y="8"/>
                  </a:cubicBezTo>
                  <a:cubicBezTo>
                    <a:pt x="109" y="8"/>
                    <a:pt x="109" y="8"/>
                    <a:pt x="109" y="8"/>
                  </a:cubicBezTo>
                  <a:cubicBezTo>
                    <a:pt x="110" y="8"/>
                    <a:pt x="110" y="8"/>
                    <a:pt x="110" y="8"/>
                  </a:cubicBezTo>
                  <a:cubicBezTo>
                    <a:pt x="109" y="8"/>
                    <a:pt x="109" y="8"/>
                    <a:pt x="109" y="8"/>
                  </a:cubicBezTo>
                  <a:cubicBezTo>
                    <a:pt x="108" y="8"/>
                    <a:pt x="108" y="8"/>
                    <a:pt x="108" y="8"/>
                  </a:cubicBezTo>
                  <a:cubicBezTo>
                    <a:pt x="107" y="9"/>
                    <a:pt x="107" y="9"/>
                    <a:pt x="107" y="9"/>
                  </a:cubicBezTo>
                  <a:cubicBezTo>
                    <a:pt x="107" y="9"/>
                    <a:pt x="107" y="9"/>
                    <a:pt x="107" y="9"/>
                  </a:cubicBezTo>
                  <a:cubicBezTo>
                    <a:pt x="107" y="9"/>
                    <a:pt x="107" y="9"/>
                    <a:pt x="107" y="9"/>
                  </a:cubicBezTo>
                  <a:cubicBezTo>
                    <a:pt x="107" y="9"/>
                    <a:pt x="107" y="9"/>
                    <a:pt x="107" y="9"/>
                  </a:cubicBezTo>
                  <a:cubicBezTo>
                    <a:pt x="106" y="9"/>
                    <a:pt x="106" y="9"/>
                    <a:pt x="106" y="9"/>
                  </a:cubicBezTo>
                  <a:cubicBezTo>
                    <a:pt x="106" y="8"/>
                    <a:pt x="106" y="8"/>
                    <a:pt x="106" y="8"/>
                  </a:cubicBezTo>
                  <a:cubicBezTo>
                    <a:pt x="105" y="7"/>
                    <a:pt x="105" y="7"/>
                    <a:pt x="105" y="7"/>
                  </a:cubicBezTo>
                  <a:cubicBezTo>
                    <a:pt x="105" y="7"/>
                    <a:pt x="105" y="7"/>
                    <a:pt x="105" y="7"/>
                  </a:cubicBezTo>
                  <a:cubicBezTo>
                    <a:pt x="104" y="8"/>
                    <a:pt x="104" y="8"/>
                    <a:pt x="104" y="8"/>
                  </a:cubicBezTo>
                  <a:cubicBezTo>
                    <a:pt x="103" y="8"/>
                    <a:pt x="103" y="8"/>
                    <a:pt x="103" y="8"/>
                  </a:cubicBezTo>
                  <a:cubicBezTo>
                    <a:pt x="102" y="8"/>
                    <a:pt x="102" y="8"/>
                    <a:pt x="102" y="8"/>
                  </a:cubicBezTo>
                  <a:cubicBezTo>
                    <a:pt x="102" y="7"/>
                    <a:pt x="102" y="7"/>
                    <a:pt x="102" y="7"/>
                  </a:cubicBezTo>
                  <a:cubicBezTo>
                    <a:pt x="102" y="7"/>
                    <a:pt x="102" y="7"/>
                    <a:pt x="102" y="7"/>
                  </a:cubicBezTo>
                  <a:cubicBezTo>
                    <a:pt x="101" y="6"/>
                    <a:pt x="101" y="6"/>
                    <a:pt x="101" y="6"/>
                  </a:cubicBezTo>
                  <a:cubicBezTo>
                    <a:pt x="100" y="7"/>
                    <a:pt x="100" y="7"/>
                    <a:pt x="100" y="7"/>
                  </a:cubicBezTo>
                  <a:cubicBezTo>
                    <a:pt x="99" y="7"/>
                    <a:pt x="99" y="7"/>
                    <a:pt x="99" y="7"/>
                  </a:cubicBezTo>
                  <a:cubicBezTo>
                    <a:pt x="98" y="6"/>
                    <a:pt x="98" y="6"/>
                    <a:pt x="98" y="6"/>
                  </a:cubicBezTo>
                  <a:cubicBezTo>
                    <a:pt x="98" y="6"/>
                    <a:pt x="98" y="6"/>
                    <a:pt x="98" y="6"/>
                  </a:cubicBezTo>
                  <a:cubicBezTo>
                    <a:pt x="98" y="5"/>
                    <a:pt x="98" y="5"/>
                    <a:pt x="98" y="5"/>
                  </a:cubicBezTo>
                  <a:cubicBezTo>
                    <a:pt x="97" y="5"/>
                    <a:pt x="97" y="5"/>
                    <a:pt x="97" y="5"/>
                  </a:cubicBezTo>
                  <a:cubicBezTo>
                    <a:pt x="97" y="5"/>
                    <a:pt x="97" y="5"/>
                    <a:pt x="97" y="5"/>
                  </a:cubicBezTo>
                  <a:cubicBezTo>
                    <a:pt x="96" y="6"/>
                    <a:pt x="96" y="6"/>
                    <a:pt x="96" y="6"/>
                  </a:cubicBezTo>
                  <a:cubicBezTo>
                    <a:pt x="96" y="5"/>
                    <a:pt x="96" y="5"/>
                    <a:pt x="96" y="5"/>
                  </a:cubicBezTo>
                  <a:cubicBezTo>
                    <a:pt x="95" y="5"/>
                    <a:pt x="95" y="5"/>
                    <a:pt x="95" y="5"/>
                  </a:cubicBezTo>
                  <a:cubicBezTo>
                    <a:pt x="94" y="4"/>
                    <a:pt x="94" y="4"/>
                    <a:pt x="94" y="4"/>
                  </a:cubicBezTo>
                  <a:cubicBezTo>
                    <a:pt x="93" y="4"/>
                    <a:pt x="93" y="4"/>
                    <a:pt x="93" y="4"/>
                  </a:cubicBezTo>
                  <a:cubicBezTo>
                    <a:pt x="93" y="4"/>
                    <a:pt x="93" y="4"/>
                    <a:pt x="93" y="4"/>
                  </a:cubicBezTo>
                  <a:cubicBezTo>
                    <a:pt x="92" y="4"/>
                    <a:pt x="92" y="4"/>
                    <a:pt x="92" y="4"/>
                  </a:cubicBezTo>
                  <a:cubicBezTo>
                    <a:pt x="93" y="5"/>
                    <a:pt x="93" y="5"/>
                    <a:pt x="93" y="5"/>
                  </a:cubicBezTo>
                  <a:cubicBezTo>
                    <a:pt x="93" y="5"/>
                    <a:pt x="93" y="5"/>
                    <a:pt x="93" y="5"/>
                  </a:cubicBezTo>
                  <a:cubicBezTo>
                    <a:pt x="94" y="5"/>
                    <a:pt x="94" y="5"/>
                    <a:pt x="94" y="5"/>
                  </a:cubicBezTo>
                  <a:cubicBezTo>
                    <a:pt x="94" y="5"/>
                    <a:pt x="94" y="5"/>
                    <a:pt x="94" y="5"/>
                  </a:cubicBezTo>
                  <a:cubicBezTo>
                    <a:pt x="96" y="6"/>
                    <a:pt x="96" y="6"/>
                    <a:pt x="96" y="6"/>
                  </a:cubicBezTo>
                  <a:cubicBezTo>
                    <a:pt x="95" y="7"/>
                    <a:pt x="95" y="7"/>
                    <a:pt x="95" y="7"/>
                  </a:cubicBezTo>
                  <a:cubicBezTo>
                    <a:pt x="96" y="8"/>
                    <a:pt x="96" y="8"/>
                    <a:pt x="96" y="8"/>
                  </a:cubicBezTo>
                  <a:cubicBezTo>
                    <a:pt x="95" y="8"/>
                    <a:pt x="95" y="8"/>
                    <a:pt x="95" y="8"/>
                  </a:cubicBezTo>
                  <a:cubicBezTo>
                    <a:pt x="94" y="9"/>
                    <a:pt x="94" y="9"/>
                    <a:pt x="94" y="9"/>
                  </a:cubicBezTo>
                  <a:cubicBezTo>
                    <a:pt x="94" y="8"/>
                    <a:pt x="94" y="8"/>
                    <a:pt x="94" y="8"/>
                  </a:cubicBezTo>
                  <a:cubicBezTo>
                    <a:pt x="94" y="8"/>
                    <a:pt x="94" y="8"/>
                    <a:pt x="94" y="8"/>
                  </a:cubicBezTo>
                  <a:cubicBezTo>
                    <a:pt x="93" y="9"/>
                    <a:pt x="93" y="9"/>
                    <a:pt x="93" y="9"/>
                  </a:cubicBezTo>
                  <a:cubicBezTo>
                    <a:pt x="90" y="9"/>
                    <a:pt x="90" y="9"/>
                    <a:pt x="90" y="9"/>
                  </a:cubicBezTo>
                  <a:cubicBezTo>
                    <a:pt x="89" y="8"/>
                    <a:pt x="89" y="8"/>
                    <a:pt x="89" y="8"/>
                  </a:cubicBezTo>
                  <a:cubicBezTo>
                    <a:pt x="89" y="8"/>
                    <a:pt x="89" y="8"/>
                    <a:pt x="89" y="8"/>
                  </a:cubicBezTo>
                  <a:cubicBezTo>
                    <a:pt x="88" y="9"/>
                    <a:pt x="88" y="9"/>
                    <a:pt x="88" y="9"/>
                  </a:cubicBezTo>
                  <a:cubicBezTo>
                    <a:pt x="88" y="9"/>
                    <a:pt x="88" y="9"/>
                    <a:pt x="88" y="9"/>
                  </a:cubicBezTo>
                  <a:cubicBezTo>
                    <a:pt x="87" y="9"/>
                    <a:pt x="87" y="9"/>
                    <a:pt x="87" y="9"/>
                  </a:cubicBezTo>
                  <a:cubicBezTo>
                    <a:pt x="88" y="10"/>
                    <a:pt x="88" y="10"/>
                    <a:pt x="88" y="10"/>
                  </a:cubicBezTo>
                  <a:cubicBezTo>
                    <a:pt x="87" y="10"/>
                    <a:pt x="87" y="10"/>
                    <a:pt x="87" y="10"/>
                  </a:cubicBezTo>
                  <a:cubicBezTo>
                    <a:pt x="86" y="10"/>
                    <a:pt x="86" y="10"/>
                    <a:pt x="86" y="10"/>
                  </a:cubicBezTo>
                  <a:cubicBezTo>
                    <a:pt x="86" y="10"/>
                    <a:pt x="86" y="10"/>
                    <a:pt x="86" y="10"/>
                  </a:cubicBezTo>
                  <a:cubicBezTo>
                    <a:pt x="86" y="11"/>
                    <a:pt x="86" y="11"/>
                    <a:pt x="86" y="11"/>
                  </a:cubicBezTo>
                  <a:cubicBezTo>
                    <a:pt x="86" y="11"/>
                    <a:pt x="86" y="11"/>
                    <a:pt x="86" y="11"/>
                  </a:cubicBezTo>
                  <a:cubicBezTo>
                    <a:pt x="85" y="11"/>
                    <a:pt x="85" y="11"/>
                    <a:pt x="85" y="11"/>
                  </a:cubicBezTo>
                  <a:cubicBezTo>
                    <a:pt x="85" y="11"/>
                    <a:pt x="85" y="11"/>
                    <a:pt x="85" y="11"/>
                  </a:cubicBezTo>
                  <a:cubicBezTo>
                    <a:pt x="85" y="12"/>
                    <a:pt x="85" y="12"/>
                    <a:pt x="85" y="12"/>
                  </a:cubicBezTo>
                  <a:cubicBezTo>
                    <a:pt x="85" y="12"/>
                    <a:pt x="85" y="12"/>
                    <a:pt x="85" y="12"/>
                  </a:cubicBezTo>
                  <a:cubicBezTo>
                    <a:pt x="84" y="12"/>
                    <a:pt x="84" y="12"/>
                    <a:pt x="84" y="12"/>
                  </a:cubicBezTo>
                  <a:cubicBezTo>
                    <a:pt x="84" y="13"/>
                    <a:pt x="84" y="13"/>
                    <a:pt x="84" y="13"/>
                  </a:cubicBezTo>
                  <a:cubicBezTo>
                    <a:pt x="85" y="13"/>
                    <a:pt x="85" y="13"/>
                    <a:pt x="85" y="13"/>
                  </a:cubicBezTo>
                  <a:cubicBezTo>
                    <a:pt x="85" y="14"/>
                    <a:pt x="85" y="14"/>
                    <a:pt x="85" y="14"/>
                  </a:cubicBezTo>
                  <a:cubicBezTo>
                    <a:pt x="84" y="13"/>
                    <a:pt x="84" y="13"/>
                    <a:pt x="84" y="13"/>
                  </a:cubicBezTo>
                  <a:cubicBezTo>
                    <a:pt x="83" y="14"/>
                    <a:pt x="83" y="14"/>
                    <a:pt x="83" y="14"/>
                  </a:cubicBezTo>
                  <a:cubicBezTo>
                    <a:pt x="83" y="14"/>
                    <a:pt x="83" y="14"/>
                    <a:pt x="83" y="14"/>
                  </a:cubicBezTo>
                  <a:cubicBezTo>
                    <a:pt x="82" y="15"/>
                    <a:pt x="82" y="15"/>
                    <a:pt x="82" y="15"/>
                  </a:cubicBezTo>
                  <a:cubicBezTo>
                    <a:pt x="81" y="16"/>
                    <a:pt x="81" y="16"/>
                    <a:pt x="81" y="16"/>
                  </a:cubicBezTo>
                  <a:cubicBezTo>
                    <a:pt x="81" y="16"/>
                    <a:pt x="81" y="16"/>
                    <a:pt x="81" y="16"/>
                  </a:cubicBezTo>
                  <a:cubicBezTo>
                    <a:pt x="80" y="18"/>
                    <a:pt x="80" y="18"/>
                    <a:pt x="80" y="18"/>
                  </a:cubicBezTo>
                  <a:cubicBezTo>
                    <a:pt x="80" y="18"/>
                    <a:pt x="80" y="18"/>
                    <a:pt x="80" y="18"/>
                  </a:cubicBezTo>
                  <a:cubicBezTo>
                    <a:pt x="80" y="18"/>
                    <a:pt x="80" y="18"/>
                    <a:pt x="80" y="18"/>
                  </a:cubicBezTo>
                  <a:cubicBezTo>
                    <a:pt x="82" y="19"/>
                    <a:pt x="82" y="19"/>
                    <a:pt x="82" y="19"/>
                  </a:cubicBezTo>
                  <a:cubicBezTo>
                    <a:pt x="81" y="19"/>
                    <a:pt x="81" y="19"/>
                    <a:pt x="81" y="19"/>
                  </a:cubicBezTo>
                  <a:cubicBezTo>
                    <a:pt x="81" y="19"/>
                    <a:pt x="81" y="19"/>
                    <a:pt x="81" y="19"/>
                  </a:cubicBezTo>
                  <a:cubicBezTo>
                    <a:pt x="83" y="20"/>
                    <a:pt x="83" y="20"/>
                    <a:pt x="83" y="20"/>
                  </a:cubicBezTo>
                  <a:cubicBezTo>
                    <a:pt x="82" y="20"/>
                    <a:pt x="82" y="20"/>
                    <a:pt x="82" y="20"/>
                  </a:cubicBezTo>
                  <a:cubicBezTo>
                    <a:pt x="81" y="20"/>
                    <a:pt x="81" y="20"/>
                    <a:pt x="81" y="20"/>
                  </a:cubicBezTo>
                  <a:cubicBezTo>
                    <a:pt x="80" y="20"/>
                    <a:pt x="80" y="20"/>
                    <a:pt x="80" y="20"/>
                  </a:cubicBezTo>
                  <a:cubicBezTo>
                    <a:pt x="80" y="20"/>
                    <a:pt x="80" y="20"/>
                    <a:pt x="80" y="20"/>
                  </a:cubicBezTo>
                  <a:cubicBezTo>
                    <a:pt x="81" y="21"/>
                    <a:pt x="81" y="21"/>
                    <a:pt x="81" y="21"/>
                  </a:cubicBezTo>
                  <a:cubicBezTo>
                    <a:pt x="81" y="22"/>
                    <a:pt x="81" y="22"/>
                    <a:pt x="81" y="22"/>
                  </a:cubicBezTo>
                  <a:cubicBezTo>
                    <a:pt x="82" y="22"/>
                    <a:pt x="82" y="22"/>
                    <a:pt x="82" y="22"/>
                  </a:cubicBezTo>
                  <a:cubicBezTo>
                    <a:pt x="81" y="22"/>
                    <a:pt x="81" y="22"/>
                    <a:pt x="81" y="22"/>
                  </a:cubicBezTo>
                  <a:cubicBezTo>
                    <a:pt x="80" y="20"/>
                    <a:pt x="80" y="20"/>
                    <a:pt x="80" y="20"/>
                  </a:cubicBezTo>
                  <a:cubicBezTo>
                    <a:pt x="79" y="20"/>
                    <a:pt x="79" y="20"/>
                    <a:pt x="79" y="20"/>
                  </a:cubicBezTo>
                  <a:cubicBezTo>
                    <a:pt x="79" y="21"/>
                    <a:pt x="79" y="21"/>
                    <a:pt x="79" y="21"/>
                  </a:cubicBezTo>
                  <a:cubicBezTo>
                    <a:pt x="79" y="21"/>
                    <a:pt x="79" y="21"/>
                    <a:pt x="79" y="21"/>
                  </a:cubicBezTo>
                  <a:cubicBezTo>
                    <a:pt x="79" y="21"/>
                    <a:pt x="79" y="21"/>
                    <a:pt x="79" y="21"/>
                  </a:cubicBezTo>
                  <a:cubicBezTo>
                    <a:pt x="77" y="20"/>
                    <a:pt x="77" y="20"/>
                    <a:pt x="77" y="20"/>
                  </a:cubicBezTo>
                  <a:cubicBezTo>
                    <a:pt x="75" y="20"/>
                    <a:pt x="75" y="20"/>
                    <a:pt x="75" y="20"/>
                  </a:cubicBezTo>
                  <a:cubicBezTo>
                    <a:pt x="76" y="20"/>
                    <a:pt x="76" y="20"/>
                    <a:pt x="76" y="20"/>
                  </a:cubicBezTo>
                  <a:cubicBezTo>
                    <a:pt x="75" y="21"/>
                    <a:pt x="75" y="21"/>
                    <a:pt x="75" y="21"/>
                  </a:cubicBezTo>
                  <a:cubicBezTo>
                    <a:pt x="75" y="20"/>
                    <a:pt x="75" y="20"/>
                    <a:pt x="75" y="20"/>
                  </a:cubicBezTo>
                  <a:cubicBezTo>
                    <a:pt x="75" y="20"/>
                    <a:pt x="75" y="20"/>
                    <a:pt x="75" y="20"/>
                  </a:cubicBezTo>
                  <a:cubicBezTo>
                    <a:pt x="74" y="21"/>
                    <a:pt x="74" y="21"/>
                    <a:pt x="74" y="21"/>
                  </a:cubicBezTo>
                  <a:cubicBezTo>
                    <a:pt x="75" y="22"/>
                    <a:pt x="75" y="22"/>
                    <a:pt x="75" y="22"/>
                  </a:cubicBezTo>
                  <a:cubicBezTo>
                    <a:pt x="75" y="22"/>
                    <a:pt x="75" y="22"/>
                    <a:pt x="75" y="22"/>
                  </a:cubicBezTo>
                  <a:cubicBezTo>
                    <a:pt x="75" y="22"/>
                    <a:pt x="75" y="22"/>
                    <a:pt x="75" y="22"/>
                  </a:cubicBezTo>
                  <a:cubicBezTo>
                    <a:pt x="74" y="22"/>
                    <a:pt x="74" y="22"/>
                    <a:pt x="74" y="22"/>
                  </a:cubicBezTo>
                  <a:cubicBezTo>
                    <a:pt x="74" y="22"/>
                    <a:pt x="74" y="22"/>
                    <a:pt x="74" y="22"/>
                  </a:cubicBezTo>
                  <a:cubicBezTo>
                    <a:pt x="73" y="23"/>
                    <a:pt x="73" y="23"/>
                    <a:pt x="73" y="23"/>
                  </a:cubicBezTo>
                  <a:cubicBezTo>
                    <a:pt x="72" y="23"/>
                    <a:pt x="72" y="23"/>
                    <a:pt x="72" y="23"/>
                  </a:cubicBezTo>
                  <a:cubicBezTo>
                    <a:pt x="73" y="23"/>
                    <a:pt x="73" y="23"/>
                    <a:pt x="73" y="23"/>
                  </a:cubicBezTo>
                  <a:cubicBezTo>
                    <a:pt x="74" y="22"/>
                    <a:pt x="74" y="22"/>
                    <a:pt x="74" y="22"/>
                  </a:cubicBezTo>
                  <a:cubicBezTo>
                    <a:pt x="74" y="20"/>
                    <a:pt x="74" y="20"/>
                    <a:pt x="74" y="20"/>
                  </a:cubicBezTo>
                  <a:cubicBezTo>
                    <a:pt x="74" y="20"/>
                    <a:pt x="74" y="20"/>
                    <a:pt x="74" y="20"/>
                  </a:cubicBezTo>
                  <a:cubicBezTo>
                    <a:pt x="74" y="19"/>
                    <a:pt x="74" y="19"/>
                    <a:pt x="74" y="19"/>
                  </a:cubicBezTo>
                  <a:cubicBezTo>
                    <a:pt x="73" y="19"/>
                    <a:pt x="73" y="19"/>
                    <a:pt x="73" y="19"/>
                  </a:cubicBezTo>
                  <a:cubicBezTo>
                    <a:pt x="72" y="17"/>
                    <a:pt x="72" y="17"/>
                    <a:pt x="72" y="17"/>
                  </a:cubicBezTo>
                  <a:cubicBezTo>
                    <a:pt x="71" y="16"/>
                    <a:pt x="71" y="16"/>
                    <a:pt x="71" y="16"/>
                  </a:cubicBezTo>
                  <a:cubicBezTo>
                    <a:pt x="70" y="16"/>
                    <a:pt x="70" y="16"/>
                    <a:pt x="70" y="16"/>
                  </a:cubicBezTo>
                  <a:cubicBezTo>
                    <a:pt x="69" y="15"/>
                    <a:pt x="69" y="15"/>
                    <a:pt x="69" y="15"/>
                  </a:cubicBezTo>
                  <a:cubicBezTo>
                    <a:pt x="69" y="16"/>
                    <a:pt x="69" y="16"/>
                    <a:pt x="69" y="16"/>
                  </a:cubicBezTo>
                  <a:cubicBezTo>
                    <a:pt x="69" y="16"/>
                    <a:pt x="69" y="16"/>
                    <a:pt x="69" y="16"/>
                  </a:cubicBezTo>
                  <a:cubicBezTo>
                    <a:pt x="68" y="16"/>
                    <a:pt x="68" y="16"/>
                    <a:pt x="68" y="16"/>
                  </a:cubicBezTo>
                  <a:cubicBezTo>
                    <a:pt x="68" y="17"/>
                    <a:pt x="68" y="17"/>
                    <a:pt x="68" y="17"/>
                  </a:cubicBezTo>
                  <a:cubicBezTo>
                    <a:pt x="67" y="17"/>
                    <a:pt x="67" y="17"/>
                    <a:pt x="67" y="17"/>
                  </a:cubicBezTo>
                  <a:cubicBezTo>
                    <a:pt x="67" y="16"/>
                    <a:pt x="67" y="16"/>
                    <a:pt x="67" y="16"/>
                  </a:cubicBezTo>
                  <a:cubicBezTo>
                    <a:pt x="67" y="17"/>
                    <a:pt x="67" y="17"/>
                    <a:pt x="67" y="17"/>
                  </a:cubicBezTo>
                  <a:cubicBezTo>
                    <a:pt x="66" y="17"/>
                    <a:pt x="66" y="17"/>
                    <a:pt x="66" y="17"/>
                  </a:cubicBezTo>
                  <a:cubicBezTo>
                    <a:pt x="66" y="16"/>
                    <a:pt x="66" y="16"/>
                    <a:pt x="66" y="16"/>
                  </a:cubicBezTo>
                  <a:cubicBezTo>
                    <a:pt x="65" y="16"/>
                    <a:pt x="65" y="16"/>
                    <a:pt x="65" y="16"/>
                  </a:cubicBezTo>
                  <a:cubicBezTo>
                    <a:pt x="65" y="17"/>
                    <a:pt x="65" y="17"/>
                    <a:pt x="65" y="17"/>
                  </a:cubicBezTo>
                  <a:cubicBezTo>
                    <a:pt x="66" y="17"/>
                    <a:pt x="66" y="17"/>
                    <a:pt x="66" y="17"/>
                  </a:cubicBezTo>
                  <a:cubicBezTo>
                    <a:pt x="65" y="17"/>
                    <a:pt x="65" y="17"/>
                    <a:pt x="65" y="17"/>
                  </a:cubicBezTo>
                  <a:cubicBezTo>
                    <a:pt x="65" y="18"/>
                    <a:pt x="65" y="18"/>
                    <a:pt x="65" y="18"/>
                  </a:cubicBezTo>
                  <a:cubicBezTo>
                    <a:pt x="65" y="19"/>
                    <a:pt x="65" y="19"/>
                    <a:pt x="65" y="19"/>
                  </a:cubicBezTo>
                  <a:cubicBezTo>
                    <a:pt x="64" y="19"/>
                    <a:pt x="64" y="19"/>
                    <a:pt x="64" y="19"/>
                  </a:cubicBezTo>
                  <a:cubicBezTo>
                    <a:pt x="64" y="19"/>
                    <a:pt x="64" y="19"/>
                    <a:pt x="64" y="19"/>
                  </a:cubicBezTo>
                  <a:cubicBezTo>
                    <a:pt x="63" y="19"/>
                    <a:pt x="63" y="19"/>
                    <a:pt x="63" y="19"/>
                  </a:cubicBezTo>
                  <a:cubicBezTo>
                    <a:pt x="63" y="18"/>
                    <a:pt x="63" y="18"/>
                    <a:pt x="63" y="18"/>
                  </a:cubicBezTo>
                  <a:cubicBezTo>
                    <a:pt x="64" y="18"/>
                    <a:pt x="64" y="18"/>
                    <a:pt x="64" y="18"/>
                  </a:cubicBezTo>
                  <a:cubicBezTo>
                    <a:pt x="63" y="18"/>
                    <a:pt x="63" y="18"/>
                    <a:pt x="63" y="18"/>
                  </a:cubicBezTo>
                  <a:cubicBezTo>
                    <a:pt x="63" y="18"/>
                    <a:pt x="63" y="18"/>
                    <a:pt x="63" y="18"/>
                  </a:cubicBezTo>
                  <a:cubicBezTo>
                    <a:pt x="62" y="19"/>
                    <a:pt x="62" y="19"/>
                    <a:pt x="62" y="19"/>
                  </a:cubicBezTo>
                  <a:cubicBezTo>
                    <a:pt x="61" y="19"/>
                    <a:pt x="61" y="19"/>
                    <a:pt x="61" y="19"/>
                  </a:cubicBezTo>
                  <a:cubicBezTo>
                    <a:pt x="61" y="20"/>
                    <a:pt x="61" y="20"/>
                    <a:pt x="61" y="20"/>
                  </a:cubicBezTo>
                  <a:cubicBezTo>
                    <a:pt x="62" y="20"/>
                    <a:pt x="62" y="20"/>
                    <a:pt x="62" y="20"/>
                  </a:cubicBezTo>
                  <a:cubicBezTo>
                    <a:pt x="61" y="21"/>
                    <a:pt x="61" y="21"/>
                    <a:pt x="61" y="21"/>
                  </a:cubicBezTo>
                  <a:cubicBezTo>
                    <a:pt x="60" y="21"/>
                    <a:pt x="60" y="21"/>
                    <a:pt x="60" y="21"/>
                  </a:cubicBezTo>
                  <a:cubicBezTo>
                    <a:pt x="59" y="21"/>
                    <a:pt x="59" y="21"/>
                    <a:pt x="59" y="21"/>
                  </a:cubicBezTo>
                  <a:cubicBezTo>
                    <a:pt x="60" y="22"/>
                    <a:pt x="60" y="22"/>
                    <a:pt x="60" y="22"/>
                  </a:cubicBezTo>
                  <a:cubicBezTo>
                    <a:pt x="61" y="22"/>
                    <a:pt x="61" y="22"/>
                    <a:pt x="61" y="22"/>
                  </a:cubicBezTo>
                  <a:cubicBezTo>
                    <a:pt x="60" y="23"/>
                    <a:pt x="60" y="23"/>
                    <a:pt x="60" y="23"/>
                  </a:cubicBezTo>
                  <a:cubicBezTo>
                    <a:pt x="60" y="23"/>
                    <a:pt x="60" y="23"/>
                    <a:pt x="60" y="23"/>
                  </a:cubicBezTo>
                  <a:cubicBezTo>
                    <a:pt x="59" y="22"/>
                    <a:pt x="59" y="22"/>
                    <a:pt x="59" y="22"/>
                  </a:cubicBezTo>
                  <a:cubicBezTo>
                    <a:pt x="58" y="23"/>
                    <a:pt x="58" y="23"/>
                    <a:pt x="58" y="23"/>
                  </a:cubicBezTo>
                  <a:cubicBezTo>
                    <a:pt x="57" y="23"/>
                    <a:pt x="57" y="23"/>
                    <a:pt x="57" y="23"/>
                  </a:cubicBezTo>
                  <a:cubicBezTo>
                    <a:pt x="58" y="23"/>
                    <a:pt x="58" y="23"/>
                    <a:pt x="58" y="23"/>
                  </a:cubicBezTo>
                  <a:cubicBezTo>
                    <a:pt x="58" y="24"/>
                    <a:pt x="58" y="24"/>
                    <a:pt x="58" y="24"/>
                  </a:cubicBezTo>
                  <a:cubicBezTo>
                    <a:pt x="58" y="24"/>
                    <a:pt x="58" y="24"/>
                    <a:pt x="58" y="24"/>
                  </a:cubicBezTo>
                  <a:cubicBezTo>
                    <a:pt x="58" y="24"/>
                    <a:pt x="58" y="24"/>
                    <a:pt x="58" y="24"/>
                  </a:cubicBezTo>
                  <a:cubicBezTo>
                    <a:pt x="58" y="25"/>
                    <a:pt x="58" y="25"/>
                    <a:pt x="58" y="25"/>
                  </a:cubicBezTo>
                  <a:cubicBezTo>
                    <a:pt x="58" y="26"/>
                    <a:pt x="58" y="26"/>
                    <a:pt x="58" y="26"/>
                  </a:cubicBezTo>
                  <a:cubicBezTo>
                    <a:pt x="57" y="26"/>
                    <a:pt x="57" y="26"/>
                    <a:pt x="57" y="26"/>
                  </a:cubicBezTo>
                  <a:cubicBezTo>
                    <a:pt x="57" y="27"/>
                    <a:pt x="57" y="27"/>
                    <a:pt x="57" y="27"/>
                  </a:cubicBezTo>
                  <a:cubicBezTo>
                    <a:pt x="58" y="27"/>
                    <a:pt x="58" y="27"/>
                    <a:pt x="58" y="27"/>
                  </a:cubicBezTo>
                  <a:cubicBezTo>
                    <a:pt x="57" y="27"/>
                    <a:pt x="57" y="27"/>
                    <a:pt x="57" y="27"/>
                  </a:cubicBezTo>
                  <a:cubicBezTo>
                    <a:pt x="57" y="28"/>
                    <a:pt x="57" y="28"/>
                    <a:pt x="57" y="28"/>
                  </a:cubicBezTo>
                  <a:cubicBezTo>
                    <a:pt x="56" y="27"/>
                    <a:pt x="56" y="27"/>
                    <a:pt x="56" y="27"/>
                  </a:cubicBezTo>
                  <a:cubicBezTo>
                    <a:pt x="56" y="27"/>
                    <a:pt x="56" y="27"/>
                    <a:pt x="56" y="27"/>
                  </a:cubicBezTo>
                  <a:cubicBezTo>
                    <a:pt x="55" y="26"/>
                    <a:pt x="55" y="26"/>
                    <a:pt x="55" y="26"/>
                  </a:cubicBezTo>
                  <a:cubicBezTo>
                    <a:pt x="55" y="27"/>
                    <a:pt x="55" y="27"/>
                    <a:pt x="55" y="27"/>
                  </a:cubicBezTo>
                  <a:cubicBezTo>
                    <a:pt x="54" y="26"/>
                    <a:pt x="54" y="26"/>
                    <a:pt x="54" y="26"/>
                  </a:cubicBezTo>
                  <a:cubicBezTo>
                    <a:pt x="53" y="26"/>
                    <a:pt x="53" y="26"/>
                    <a:pt x="53" y="26"/>
                  </a:cubicBezTo>
                  <a:cubicBezTo>
                    <a:pt x="53" y="26"/>
                    <a:pt x="53" y="26"/>
                    <a:pt x="53" y="26"/>
                  </a:cubicBezTo>
                  <a:cubicBezTo>
                    <a:pt x="54" y="27"/>
                    <a:pt x="54" y="27"/>
                    <a:pt x="54" y="27"/>
                  </a:cubicBezTo>
                  <a:cubicBezTo>
                    <a:pt x="54" y="27"/>
                    <a:pt x="54" y="27"/>
                    <a:pt x="54" y="27"/>
                  </a:cubicBezTo>
                  <a:cubicBezTo>
                    <a:pt x="53" y="28"/>
                    <a:pt x="53" y="28"/>
                    <a:pt x="53" y="28"/>
                  </a:cubicBezTo>
                  <a:cubicBezTo>
                    <a:pt x="54" y="29"/>
                    <a:pt x="54" y="29"/>
                    <a:pt x="54" y="29"/>
                  </a:cubicBezTo>
                  <a:cubicBezTo>
                    <a:pt x="55" y="29"/>
                    <a:pt x="55" y="29"/>
                    <a:pt x="55" y="29"/>
                  </a:cubicBezTo>
                  <a:cubicBezTo>
                    <a:pt x="54" y="29"/>
                    <a:pt x="54" y="29"/>
                    <a:pt x="54" y="29"/>
                  </a:cubicBezTo>
                  <a:cubicBezTo>
                    <a:pt x="54" y="30"/>
                    <a:pt x="54" y="30"/>
                    <a:pt x="54" y="30"/>
                  </a:cubicBezTo>
                  <a:cubicBezTo>
                    <a:pt x="54" y="30"/>
                    <a:pt x="54" y="30"/>
                    <a:pt x="54" y="30"/>
                  </a:cubicBezTo>
                  <a:cubicBezTo>
                    <a:pt x="54" y="30"/>
                    <a:pt x="54" y="30"/>
                    <a:pt x="54" y="30"/>
                  </a:cubicBezTo>
                  <a:cubicBezTo>
                    <a:pt x="54" y="31"/>
                    <a:pt x="54" y="31"/>
                    <a:pt x="54" y="31"/>
                  </a:cubicBezTo>
                  <a:cubicBezTo>
                    <a:pt x="53" y="32"/>
                    <a:pt x="53" y="32"/>
                    <a:pt x="53" y="32"/>
                  </a:cubicBezTo>
                  <a:cubicBezTo>
                    <a:pt x="53" y="33"/>
                    <a:pt x="53" y="33"/>
                    <a:pt x="53" y="33"/>
                  </a:cubicBezTo>
                  <a:cubicBezTo>
                    <a:pt x="52" y="30"/>
                    <a:pt x="52" y="30"/>
                    <a:pt x="52" y="30"/>
                  </a:cubicBezTo>
                  <a:cubicBezTo>
                    <a:pt x="51" y="28"/>
                    <a:pt x="51" y="28"/>
                    <a:pt x="51" y="28"/>
                  </a:cubicBezTo>
                  <a:cubicBezTo>
                    <a:pt x="50" y="28"/>
                    <a:pt x="50" y="28"/>
                    <a:pt x="50" y="28"/>
                  </a:cubicBezTo>
                  <a:cubicBezTo>
                    <a:pt x="51" y="27"/>
                    <a:pt x="51" y="27"/>
                    <a:pt x="51" y="27"/>
                  </a:cubicBezTo>
                  <a:cubicBezTo>
                    <a:pt x="50" y="27"/>
                    <a:pt x="50" y="27"/>
                    <a:pt x="50" y="27"/>
                  </a:cubicBezTo>
                  <a:cubicBezTo>
                    <a:pt x="49" y="28"/>
                    <a:pt x="49" y="28"/>
                    <a:pt x="49" y="28"/>
                  </a:cubicBezTo>
                  <a:cubicBezTo>
                    <a:pt x="49" y="29"/>
                    <a:pt x="49" y="29"/>
                    <a:pt x="49" y="29"/>
                  </a:cubicBezTo>
                  <a:cubicBezTo>
                    <a:pt x="48" y="29"/>
                    <a:pt x="48" y="29"/>
                    <a:pt x="48" y="29"/>
                  </a:cubicBezTo>
                  <a:cubicBezTo>
                    <a:pt x="48" y="29"/>
                    <a:pt x="48" y="29"/>
                    <a:pt x="48" y="29"/>
                  </a:cubicBezTo>
                  <a:cubicBezTo>
                    <a:pt x="47" y="29"/>
                    <a:pt x="47" y="29"/>
                    <a:pt x="47" y="29"/>
                  </a:cubicBezTo>
                  <a:cubicBezTo>
                    <a:pt x="47" y="30"/>
                    <a:pt x="47" y="30"/>
                    <a:pt x="47" y="30"/>
                  </a:cubicBezTo>
                  <a:cubicBezTo>
                    <a:pt x="46" y="30"/>
                    <a:pt x="46" y="30"/>
                    <a:pt x="46" y="30"/>
                  </a:cubicBezTo>
                  <a:cubicBezTo>
                    <a:pt x="46" y="31"/>
                    <a:pt x="46" y="31"/>
                    <a:pt x="46" y="31"/>
                  </a:cubicBezTo>
                  <a:cubicBezTo>
                    <a:pt x="46" y="34"/>
                    <a:pt x="46" y="34"/>
                    <a:pt x="46" y="34"/>
                  </a:cubicBezTo>
                  <a:cubicBezTo>
                    <a:pt x="47" y="34"/>
                    <a:pt x="47" y="34"/>
                    <a:pt x="47" y="34"/>
                  </a:cubicBezTo>
                  <a:cubicBezTo>
                    <a:pt x="47" y="35"/>
                    <a:pt x="47" y="35"/>
                    <a:pt x="47" y="35"/>
                  </a:cubicBezTo>
                  <a:cubicBezTo>
                    <a:pt x="46" y="35"/>
                    <a:pt x="46" y="35"/>
                    <a:pt x="46" y="35"/>
                  </a:cubicBezTo>
                  <a:cubicBezTo>
                    <a:pt x="46" y="36"/>
                    <a:pt x="46" y="36"/>
                    <a:pt x="46" y="36"/>
                  </a:cubicBezTo>
                  <a:cubicBezTo>
                    <a:pt x="44" y="36"/>
                    <a:pt x="44" y="36"/>
                    <a:pt x="44" y="36"/>
                  </a:cubicBezTo>
                  <a:cubicBezTo>
                    <a:pt x="44" y="36"/>
                    <a:pt x="44" y="36"/>
                    <a:pt x="44" y="36"/>
                  </a:cubicBezTo>
                  <a:cubicBezTo>
                    <a:pt x="43" y="37"/>
                    <a:pt x="43" y="37"/>
                    <a:pt x="43" y="37"/>
                  </a:cubicBezTo>
                  <a:cubicBezTo>
                    <a:pt x="43" y="38"/>
                    <a:pt x="43" y="38"/>
                    <a:pt x="43" y="38"/>
                  </a:cubicBezTo>
                  <a:cubicBezTo>
                    <a:pt x="43" y="39"/>
                    <a:pt x="43" y="39"/>
                    <a:pt x="43" y="39"/>
                  </a:cubicBezTo>
                  <a:cubicBezTo>
                    <a:pt x="41" y="40"/>
                    <a:pt x="41" y="40"/>
                    <a:pt x="41" y="40"/>
                  </a:cubicBezTo>
                  <a:cubicBezTo>
                    <a:pt x="39" y="42"/>
                    <a:pt x="39" y="42"/>
                    <a:pt x="39" y="42"/>
                  </a:cubicBezTo>
                  <a:cubicBezTo>
                    <a:pt x="37" y="42"/>
                    <a:pt x="37" y="42"/>
                    <a:pt x="37" y="42"/>
                  </a:cubicBezTo>
                  <a:cubicBezTo>
                    <a:pt x="36" y="42"/>
                    <a:pt x="36" y="42"/>
                    <a:pt x="36" y="42"/>
                  </a:cubicBezTo>
                  <a:cubicBezTo>
                    <a:pt x="34" y="42"/>
                    <a:pt x="34" y="42"/>
                    <a:pt x="34" y="42"/>
                  </a:cubicBezTo>
                  <a:cubicBezTo>
                    <a:pt x="33" y="43"/>
                    <a:pt x="33" y="43"/>
                    <a:pt x="33" y="43"/>
                  </a:cubicBezTo>
                  <a:cubicBezTo>
                    <a:pt x="32" y="42"/>
                    <a:pt x="32" y="42"/>
                    <a:pt x="32" y="42"/>
                  </a:cubicBezTo>
                  <a:cubicBezTo>
                    <a:pt x="31" y="43"/>
                    <a:pt x="31" y="43"/>
                    <a:pt x="31" y="43"/>
                  </a:cubicBezTo>
                  <a:cubicBezTo>
                    <a:pt x="31" y="44"/>
                    <a:pt x="31" y="44"/>
                    <a:pt x="31" y="44"/>
                  </a:cubicBezTo>
                  <a:cubicBezTo>
                    <a:pt x="30" y="44"/>
                    <a:pt x="30" y="44"/>
                    <a:pt x="30" y="44"/>
                  </a:cubicBezTo>
                  <a:cubicBezTo>
                    <a:pt x="27" y="44"/>
                    <a:pt x="27" y="44"/>
                    <a:pt x="27" y="44"/>
                  </a:cubicBezTo>
                  <a:cubicBezTo>
                    <a:pt x="26" y="44"/>
                    <a:pt x="26" y="44"/>
                    <a:pt x="26" y="44"/>
                  </a:cubicBezTo>
                  <a:cubicBezTo>
                    <a:pt x="26" y="45"/>
                    <a:pt x="26" y="45"/>
                    <a:pt x="26" y="45"/>
                  </a:cubicBezTo>
                  <a:cubicBezTo>
                    <a:pt x="24" y="46"/>
                    <a:pt x="24" y="46"/>
                    <a:pt x="24" y="46"/>
                  </a:cubicBezTo>
                  <a:cubicBezTo>
                    <a:pt x="23" y="46"/>
                    <a:pt x="23" y="46"/>
                    <a:pt x="23" y="46"/>
                  </a:cubicBezTo>
                  <a:cubicBezTo>
                    <a:pt x="22" y="45"/>
                    <a:pt x="22" y="45"/>
                    <a:pt x="22" y="45"/>
                  </a:cubicBezTo>
                  <a:cubicBezTo>
                    <a:pt x="21" y="45"/>
                    <a:pt x="21" y="45"/>
                    <a:pt x="21" y="45"/>
                  </a:cubicBezTo>
                  <a:cubicBezTo>
                    <a:pt x="21" y="45"/>
                    <a:pt x="21" y="45"/>
                    <a:pt x="21" y="45"/>
                  </a:cubicBezTo>
                  <a:cubicBezTo>
                    <a:pt x="20" y="45"/>
                    <a:pt x="20" y="45"/>
                    <a:pt x="20" y="45"/>
                  </a:cubicBezTo>
                  <a:cubicBezTo>
                    <a:pt x="19" y="46"/>
                    <a:pt x="19" y="46"/>
                    <a:pt x="19" y="46"/>
                  </a:cubicBezTo>
                  <a:cubicBezTo>
                    <a:pt x="18" y="47"/>
                    <a:pt x="18" y="47"/>
                    <a:pt x="18" y="47"/>
                  </a:cubicBezTo>
                  <a:cubicBezTo>
                    <a:pt x="17" y="47"/>
                    <a:pt x="17" y="47"/>
                    <a:pt x="17" y="47"/>
                  </a:cubicBezTo>
                  <a:cubicBezTo>
                    <a:pt x="17" y="47"/>
                    <a:pt x="17" y="47"/>
                    <a:pt x="17" y="47"/>
                  </a:cubicBezTo>
                  <a:cubicBezTo>
                    <a:pt x="15" y="48"/>
                    <a:pt x="15" y="48"/>
                    <a:pt x="15" y="48"/>
                  </a:cubicBezTo>
                  <a:cubicBezTo>
                    <a:pt x="14" y="49"/>
                    <a:pt x="14" y="49"/>
                    <a:pt x="14" y="49"/>
                  </a:cubicBezTo>
                  <a:cubicBezTo>
                    <a:pt x="11" y="50"/>
                    <a:pt x="11" y="50"/>
                    <a:pt x="11" y="50"/>
                  </a:cubicBezTo>
                  <a:cubicBezTo>
                    <a:pt x="10" y="51"/>
                    <a:pt x="10" y="51"/>
                    <a:pt x="10" y="51"/>
                  </a:cubicBezTo>
                  <a:cubicBezTo>
                    <a:pt x="10" y="52"/>
                    <a:pt x="10" y="52"/>
                    <a:pt x="10" y="52"/>
                  </a:cubicBezTo>
                  <a:cubicBezTo>
                    <a:pt x="9" y="53"/>
                    <a:pt x="9" y="53"/>
                    <a:pt x="9" y="53"/>
                  </a:cubicBezTo>
                  <a:cubicBezTo>
                    <a:pt x="8" y="53"/>
                    <a:pt x="8" y="53"/>
                    <a:pt x="8" y="53"/>
                  </a:cubicBezTo>
                  <a:cubicBezTo>
                    <a:pt x="9" y="52"/>
                    <a:pt x="9" y="52"/>
                    <a:pt x="9" y="52"/>
                  </a:cubicBezTo>
                  <a:cubicBezTo>
                    <a:pt x="8" y="52"/>
                    <a:pt x="8" y="52"/>
                    <a:pt x="8" y="52"/>
                  </a:cubicBezTo>
                  <a:cubicBezTo>
                    <a:pt x="9" y="51"/>
                    <a:pt x="9" y="51"/>
                    <a:pt x="9" y="51"/>
                  </a:cubicBezTo>
                  <a:cubicBezTo>
                    <a:pt x="9" y="50"/>
                    <a:pt x="9" y="50"/>
                    <a:pt x="9" y="50"/>
                  </a:cubicBezTo>
                  <a:cubicBezTo>
                    <a:pt x="7" y="51"/>
                    <a:pt x="7" y="51"/>
                    <a:pt x="7" y="51"/>
                  </a:cubicBezTo>
                  <a:cubicBezTo>
                    <a:pt x="7" y="52"/>
                    <a:pt x="7" y="52"/>
                    <a:pt x="7" y="52"/>
                  </a:cubicBezTo>
                  <a:cubicBezTo>
                    <a:pt x="6" y="54"/>
                    <a:pt x="6" y="54"/>
                    <a:pt x="6" y="54"/>
                  </a:cubicBezTo>
                  <a:cubicBezTo>
                    <a:pt x="7" y="55"/>
                    <a:pt x="7" y="55"/>
                    <a:pt x="7" y="55"/>
                  </a:cubicBezTo>
                  <a:cubicBezTo>
                    <a:pt x="6" y="56"/>
                    <a:pt x="6" y="56"/>
                    <a:pt x="6" y="56"/>
                  </a:cubicBezTo>
                  <a:cubicBezTo>
                    <a:pt x="6" y="58"/>
                    <a:pt x="6" y="58"/>
                    <a:pt x="6" y="58"/>
                  </a:cubicBezTo>
                  <a:cubicBezTo>
                    <a:pt x="5" y="60"/>
                    <a:pt x="5" y="60"/>
                    <a:pt x="5" y="60"/>
                  </a:cubicBezTo>
                  <a:cubicBezTo>
                    <a:pt x="4" y="62"/>
                    <a:pt x="4" y="62"/>
                    <a:pt x="4" y="62"/>
                  </a:cubicBezTo>
                  <a:cubicBezTo>
                    <a:pt x="4" y="64"/>
                    <a:pt x="4" y="64"/>
                    <a:pt x="4" y="64"/>
                  </a:cubicBezTo>
                  <a:cubicBezTo>
                    <a:pt x="4" y="66"/>
                    <a:pt x="4" y="66"/>
                    <a:pt x="4" y="66"/>
                  </a:cubicBezTo>
                  <a:cubicBezTo>
                    <a:pt x="6" y="68"/>
                    <a:pt x="6" y="68"/>
                    <a:pt x="6" y="68"/>
                  </a:cubicBezTo>
                  <a:cubicBezTo>
                    <a:pt x="6" y="69"/>
                    <a:pt x="6" y="69"/>
                    <a:pt x="6" y="69"/>
                  </a:cubicBezTo>
                  <a:cubicBezTo>
                    <a:pt x="6" y="70"/>
                    <a:pt x="6" y="70"/>
                    <a:pt x="6" y="70"/>
                  </a:cubicBezTo>
                  <a:cubicBezTo>
                    <a:pt x="6" y="71"/>
                    <a:pt x="6" y="71"/>
                    <a:pt x="6" y="71"/>
                  </a:cubicBezTo>
                  <a:cubicBezTo>
                    <a:pt x="6" y="72"/>
                    <a:pt x="6" y="72"/>
                    <a:pt x="6" y="72"/>
                  </a:cubicBezTo>
                  <a:cubicBezTo>
                    <a:pt x="5" y="72"/>
                    <a:pt x="5" y="72"/>
                    <a:pt x="5" y="72"/>
                  </a:cubicBezTo>
                  <a:cubicBezTo>
                    <a:pt x="5" y="71"/>
                    <a:pt x="5" y="71"/>
                    <a:pt x="5" y="71"/>
                  </a:cubicBezTo>
                  <a:cubicBezTo>
                    <a:pt x="5" y="70"/>
                    <a:pt x="5" y="70"/>
                    <a:pt x="5" y="70"/>
                  </a:cubicBezTo>
                  <a:cubicBezTo>
                    <a:pt x="4" y="71"/>
                    <a:pt x="4" y="71"/>
                    <a:pt x="4" y="71"/>
                  </a:cubicBezTo>
                  <a:cubicBezTo>
                    <a:pt x="4" y="71"/>
                    <a:pt x="4" y="71"/>
                    <a:pt x="4" y="71"/>
                  </a:cubicBezTo>
                  <a:cubicBezTo>
                    <a:pt x="4" y="69"/>
                    <a:pt x="4" y="69"/>
                    <a:pt x="4" y="69"/>
                  </a:cubicBezTo>
                  <a:cubicBezTo>
                    <a:pt x="3" y="68"/>
                    <a:pt x="3" y="68"/>
                    <a:pt x="3" y="68"/>
                  </a:cubicBezTo>
                  <a:cubicBezTo>
                    <a:pt x="3" y="68"/>
                    <a:pt x="3" y="68"/>
                    <a:pt x="3" y="68"/>
                  </a:cubicBezTo>
                  <a:cubicBezTo>
                    <a:pt x="3" y="70"/>
                    <a:pt x="3" y="70"/>
                    <a:pt x="3" y="70"/>
                  </a:cubicBezTo>
                  <a:cubicBezTo>
                    <a:pt x="4" y="71"/>
                    <a:pt x="4" y="71"/>
                    <a:pt x="4" y="71"/>
                  </a:cubicBezTo>
                  <a:cubicBezTo>
                    <a:pt x="5" y="73"/>
                    <a:pt x="5" y="73"/>
                    <a:pt x="5" y="73"/>
                  </a:cubicBezTo>
                  <a:cubicBezTo>
                    <a:pt x="4" y="73"/>
                    <a:pt x="4" y="73"/>
                    <a:pt x="4" y="73"/>
                  </a:cubicBezTo>
                  <a:cubicBezTo>
                    <a:pt x="3" y="72"/>
                    <a:pt x="3" y="72"/>
                    <a:pt x="3" y="72"/>
                  </a:cubicBezTo>
                  <a:cubicBezTo>
                    <a:pt x="2" y="70"/>
                    <a:pt x="2" y="70"/>
                    <a:pt x="2" y="70"/>
                  </a:cubicBezTo>
                  <a:cubicBezTo>
                    <a:pt x="2" y="71"/>
                    <a:pt x="2" y="71"/>
                    <a:pt x="2" y="71"/>
                  </a:cubicBezTo>
                  <a:cubicBezTo>
                    <a:pt x="1" y="71"/>
                    <a:pt x="1" y="71"/>
                    <a:pt x="1" y="71"/>
                  </a:cubicBezTo>
                  <a:cubicBezTo>
                    <a:pt x="2" y="73"/>
                    <a:pt x="2" y="73"/>
                    <a:pt x="2" y="73"/>
                  </a:cubicBezTo>
                  <a:cubicBezTo>
                    <a:pt x="4" y="74"/>
                    <a:pt x="4" y="74"/>
                    <a:pt x="4" y="74"/>
                  </a:cubicBezTo>
                  <a:cubicBezTo>
                    <a:pt x="5" y="77"/>
                    <a:pt x="5" y="77"/>
                    <a:pt x="5" y="77"/>
                  </a:cubicBezTo>
                  <a:cubicBezTo>
                    <a:pt x="4" y="81"/>
                    <a:pt x="4" y="81"/>
                    <a:pt x="4" y="81"/>
                  </a:cubicBezTo>
                  <a:cubicBezTo>
                    <a:pt x="5" y="81"/>
                    <a:pt x="5" y="81"/>
                    <a:pt x="5" y="81"/>
                  </a:cubicBezTo>
                  <a:cubicBezTo>
                    <a:pt x="6" y="84"/>
                    <a:pt x="6" y="84"/>
                    <a:pt x="6" y="84"/>
                  </a:cubicBezTo>
                  <a:cubicBezTo>
                    <a:pt x="7" y="87"/>
                    <a:pt x="7" y="87"/>
                    <a:pt x="7" y="87"/>
                  </a:cubicBezTo>
                  <a:cubicBezTo>
                    <a:pt x="6" y="88"/>
                    <a:pt x="6" y="88"/>
                    <a:pt x="6" y="88"/>
                  </a:cubicBezTo>
                  <a:cubicBezTo>
                    <a:pt x="7" y="92"/>
                    <a:pt x="7" y="92"/>
                    <a:pt x="7" y="92"/>
                  </a:cubicBezTo>
                  <a:cubicBezTo>
                    <a:pt x="6" y="93"/>
                    <a:pt x="6" y="93"/>
                    <a:pt x="6" y="93"/>
                  </a:cubicBezTo>
                  <a:cubicBezTo>
                    <a:pt x="7" y="94"/>
                    <a:pt x="7" y="94"/>
                    <a:pt x="7" y="94"/>
                  </a:cubicBezTo>
                  <a:cubicBezTo>
                    <a:pt x="7" y="95"/>
                    <a:pt x="7" y="95"/>
                    <a:pt x="7" y="95"/>
                  </a:cubicBezTo>
                  <a:cubicBezTo>
                    <a:pt x="8" y="97"/>
                    <a:pt x="8" y="97"/>
                    <a:pt x="8" y="97"/>
                  </a:cubicBezTo>
                  <a:cubicBezTo>
                    <a:pt x="8" y="98"/>
                    <a:pt x="8" y="98"/>
                    <a:pt x="8" y="98"/>
                  </a:cubicBezTo>
                  <a:cubicBezTo>
                    <a:pt x="7" y="99"/>
                    <a:pt x="7" y="99"/>
                    <a:pt x="7" y="99"/>
                  </a:cubicBezTo>
                  <a:cubicBezTo>
                    <a:pt x="7" y="99"/>
                    <a:pt x="7" y="99"/>
                    <a:pt x="7" y="99"/>
                  </a:cubicBezTo>
                  <a:cubicBezTo>
                    <a:pt x="7" y="100"/>
                    <a:pt x="7" y="100"/>
                    <a:pt x="7" y="100"/>
                  </a:cubicBezTo>
                  <a:cubicBezTo>
                    <a:pt x="7" y="102"/>
                    <a:pt x="7" y="102"/>
                    <a:pt x="7" y="102"/>
                  </a:cubicBezTo>
                  <a:cubicBezTo>
                    <a:pt x="6" y="103"/>
                    <a:pt x="6" y="103"/>
                    <a:pt x="6" y="103"/>
                  </a:cubicBezTo>
                  <a:cubicBezTo>
                    <a:pt x="6" y="103"/>
                    <a:pt x="6" y="103"/>
                    <a:pt x="6" y="103"/>
                  </a:cubicBezTo>
                  <a:cubicBezTo>
                    <a:pt x="6" y="104"/>
                    <a:pt x="6" y="104"/>
                    <a:pt x="6" y="104"/>
                  </a:cubicBezTo>
                  <a:cubicBezTo>
                    <a:pt x="5" y="105"/>
                    <a:pt x="5" y="105"/>
                    <a:pt x="5" y="105"/>
                  </a:cubicBezTo>
                  <a:cubicBezTo>
                    <a:pt x="6" y="106"/>
                    <a:pt x="6" y="106"/>
                    <a:pt x="6" y="106"/>
                  </a:cubicBezTo>
                  <a:cubicBezTo>
                    <a:pt x="4" y="107"/>
                    <a:pt x="4" y="107"/>
                    <a:pt x="4" y="107"/>
                  </a:cubicBezTo>
                  <a:cubicBezTo>
                    <a:pt x="3" y="106"/>
                    <a:pt x="3" y="106"/>
                    <a:pt x="3" y="106"/>
                  </a:cubicBezTo>
                  <a:cubicBezTo>
                    <a:pt x="2" y="108"/>
                    <a:pt x="2" y="108"/>
                    <a:pt x="2" y="108"/>
                  </a:cubicBezTo>
                  <a:lnTo>
                    <a:pt x="2" y="11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7" name="Freeform 155"/>
            <p:cNvSpPr>
              <a:spLocks noEditPoints="1"/>
            </p:cNvSpPr>
            <p:nvPr/>
          </p:nvSpPr>
          <p:spPr bwMode="auto">
            <a:xfrm>
              <a:off x="4375102" y="2204478"/>
              <a:ext cx="259751" cy="141404"/>
            </a:xfrm>
            <a:custGeom>
              <a:avLst/>
              <a:gdLst>
                <a:gd name="T0" fmla="*/ 52 w 145"/>
                <a:gd name="T1" fmla="*/ 81 h 81"/>
                <a:gd name="T2" fmla="*/ 49 w 145"/>
                <a:gd name="T3" fmla="*/ 70 h 81"/>
                <a:gd name="T4" fmla="*/ 63 w 145"/>
                <a:gd name="T5" fmla="*/ 78 h 81"/>
                <a:gd name="T6" fmla="*/ 78 w 145"/>
                <a:gd name="T7" fmla="*/ 74 h 81"/>
                <a:gd name="T8" fmla="*/ 93 w 145"/>
                <a:gd name="T9" fmla="*/ 70 h 81"/>
                <a:gd name="T10" fmla="*/ 97 w 145"/>
                <a:gd name="T11" fmla="*/ 66 h 81"/>
                <a:gd name="T12" fmla="*/ 104 w 145"/>
                <a:gd name="T13" fmla="*/ 66 h 81"/>
                <a:gd name="T14" fmla="*/ 123 w 145"/>
                <a:gd name="T15" fmla="*/ 55 h 81"/>
                <a:gd name="T16" fmla="*/ 134 w 145"/>
                <a:gd name="T17" fmla="*/ 52 h 81"/>
                <a:gd name="T18" fmla="*/ 134 w 145"/>
                <a:gd name="T19" fmla="*/ 44 h 81"/>
                <a:gd name="T20" fmla="*/ 141 w 145"/>
                <a:gd name="T21" fmla="*/ 44 h 81"/>
                <a:gd name="T22" fmla="*/ 137 w 145"/>
                <a:gd name="T23" fmla="*/ 29 h 81"/>
                <a:gd name="T24" fmla="*/ 137 w 145"/>
                <a:gd name="T25" fmla="*/ 26 h 81"/>
                <a:gd name="T26" fmla="*/ 130 w 145"/>
                <a:gd name="T27" fmla="*/ 22 h 81"/>
                <a:gd name="T28" fmla="*/ 134 w 145"/>
                <a:gd name="T29" fmla="*/ 11 h 81"/>
                <a:gd name="T30" fmla="*/ 130 w 145"/>
                <a:gd name="T31" fmla="*/ 7 h 81"/>
                <a:gd name="T32" fmla="*/ 123 w 145"/>
                <a:gd name="T33" fmla="*/ 7 h 81"/>
                <a:gd name="T34" fmla="*/ 119 w 145"/>
                <a:gd name="T35" fmla="*/ 3 h 81"/>
                <a:gd name="T36" fmla="*/ 108 w 145"/>
                <a:gd name="T37" fmla="*/ 3 h 81"/>
                <a:gd name="T38" fmla="*/ 100 w 145"/>
                <a:gd name="T39" fmla="*/ 7 h 81"/>
                <a:gd name="T40" fmla="*/ 89 w 145"/>
                <a:gd name="T41" fmla="*/ 7 h 81"/>
                <a:gd name="T42" fmla="*/ 86 w 145"/>
                <a:gd name="T43" fmla="*/ 18 h 81"/>
                <a:gd name="T44" fmla="*/ 78 w 145"/>
                <a:gd name="T45" fmla="*/ 11 h 81"/>
                <a:gd name="T46" fmla="*/ 71 w 145"/>
                <a:gd name="T47" fmla="*/ 14 h 81"/>
                <a:gd name="T48" fmla="*/ 63 w 145"/>
                <a:gd name="T49" fmla="*/ 7 h 81"/>
                <a:gd name="T50" fmla="*/ 56 w 145"/>
                <a:gd name="T51" fmla="*/ 22 h 81"/>
                <a:gd name="T52" fmla="*/ 49 w 145"/>
                <a:gd name="T53" fmla="*/ 26 h 81"/>
                <a:gd name="T54" fmla="*/ 41 w 145"/>
                <a:gd name="T55" fmla="*/ 26 h 81"/>
                <a:gd name="T56" fmla="*/ 41 w 145"/>
                <a:gd name="T57" fmla="*/ 14 h 81"/>
                <a:gd name="T58" fmla="*/ 45 w 145"/>
                <a:gd name="T59" fmla="*/ 11 h 81"/>
                <a:gd name="T60" fmla="*/ 34 w 145"/>
                <a:gd name="T61" fmla="*/ 3 h 81"/>
                <a:gd name="T62" fmla="*/ 23 w 145"/>
                <a:gd name="T63" fmla="*/ 0 h 81"/>
                <a:gd name="T64" fmla="*/ 30 w 145"/>
                <a:gd name="T65" fmla="*/ 3 h 81"/>
                <a:gd name="T66" fmla="*/ 26 w 145"/>
                <a:gd name="T67" fmla="*/ 3 h 81"/>
                <a:gd name="T68" fmla="*/ 30 w 145"/>
                <a:gd name="T69" fmla="*/ 11 h 81"/>
                <a:gd name="T70" fmla="*/ 19 w 145"/>
                <a:gd name="T71" fmla="*/ 7 h 81"/>
                <a:gd name="T72" fmla="*/ 15 w 145"/>
                <a:gd name="T73" fmla="*/ 7 h 81"/>
                <a:gd name="T74" fmla="*/ 15 w 145"/>
                <a:gd name="T75" fmla="*/ 14 h 81"/>
                <a:gd name="T76" fmla="*/ 15 w 145"/>
                <a:gd name="T77" fmla="*/ 18 h 81"/>
                <a:gd name="T78" fmla="*/ 8 w 145"/>
                <a:gd name="T79" fmla="*/ 14 h 81"/>
                <a:gd name="T80" fmla="*/ 4 w 145"/>
                <a:gd name="T81" fmla="*/ 18 h 81"/>
                <a:gd name="T82" fmla="*/ 12 w 145"/>
                <a:gd name="T83" fmla="*/ 26 h 81"/>
                <a:gd name="T84" fmla="*/ 19 w 145"/>
                <a:gd name="T85" fmla="*/ 22 h 81"/>
                <a:gd name="T86" fmla="*/ 26 w 145"/>
                <a:gd name="T87" fmla="*/ 22 h 81"/>
                <a:gd name="T88" fmla="*/ 34 w 145"/>
                <a:gd name="T89" fmla="*/ 22 h 81"/>
                <a:gd name="T90" fmla="*/ 37 w 145"/>
                <a:gd name="T91" fmla="*/ 26 h 81"/>
                <a:gd name="T92" fmla="*/ 26 w 145"/>
                <a:gd name="T93" fmla="*/ 33 h 81"/>
                <a:gd name="T94" fmla="*/ 37 w 145"/>
                <a:gd name="T95" fmla="*/ 33 h 81"/>
                <a:gd name="T96" fmla="*/ 23 w 145"/>
                <a:gd name="T97" fmla="*/ 37 h 81"/>
                <a:gd name="T98" fmla="*/ 19 w 145"/>
                <a:gd name="T99" fmla="*/ 33 h 81"/>
                <a:gd name="T100" fmla="*/ 8 w 145"/>
                <a:gd name="T101" fmla="*/ 37 h 81"/>
                <a:gd name="T102" fmla="*/ 12 w 145"/>
                <a:gd name="T103" fmla="*/ 44 h 81"/>
                <a:gd name="T104" fmla="*/ 26 w 145"/>
                <a:gd name="T105" fmla="*/ 44 h 81"/>
                <a:gd name="T106" fmla="*/ 30 w 145"/>
                <a:gd name="T107" fmla="*/ 52 h 81"/>
                <a:gd name="T108" fmla="*/ 30 w 145"/>
                <a:gd name="T109" fmla="*/ 55 h 81"/>
                <a:gd name="T110" fmla="*/ 34 w 145"/>
                <a:gd name="T111" fmla="*/ 55 h 81"/>
                <a:gd name="T112" fmla="*/ 26 w 145"/>
                <a:gd name="T113" fmla="*/ 59 h 81"/>
                <a:gd name="T114" fmla="*/ 19 w 145"/>
                <a:gd name="T115" fmla="*/ 59 h 81"/>
                <a:gd name="T116" fmla="*/ 23 w 145"/>
                <a:gd name="T117" fmla="*/ 70 h 81"/>
                <a:gd name="T118" fmla="*/ 37 w 145"/>
                <a:gd name="T119" fmla="*/ 66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45" h="81">
                  <a:moveTo>
                    <a:pt x="52" y="81"/>
                  </a:moveTo>
                  <a:lnTo>
                    <a:pt x="52" y="81"/>
                  </a:lnTo>
                  <a:lnTo>
                    <a:pt x="52" y="78"/>
                  </a:lnTo>
                  <a:lnTo>
                    <a:pt x="52" y="78"/>
                  </a:lnTo>
                  <a:lnTo>
                    <a:pt x="52" y="81"/>
                  </a:lnTo>
                  <a:lnTo>
                    <a:pt x="52" y="81"/>
                  </a:lnTo>
                  <a:lnTo>
                    <a:pt x="52" y="81"/>
                  </a:lnTo>
                  <a:close/>
                  <a:moveTo>
                    <a:pt x="45" y="70"/>
                  </a:moveTo>
                  <a:lnTo>
                    <a:pt x="49" y="66"/>
                  </a:lnTo>
                  <a:lnTo>
                    <a:pt x="49" y="70"/>
                  </a:lnTo>
                  <a:lnTo>
                    <a:pt x="52" y="74"/>
                  </a:lnTo>
                  <a:lnTo>
                    <a:pt x="52" y="74"/>
                  </a:lnTo>
                  <a:lnTo>
                    <a:pt x="56" y="74"/>
                  </a:lnTo>
                  <a:lnTo>
                    <a:pt x="60" y="74"/>
                  </a:lnTo>
                  <a:lnTo>
                    <a:pt x="63" y="78"/>
                  </a:lnTo>
                  <a:lnTo>
                    <a:pt x="71" y="78"/>
                  </a:lnTo>
                  <a:lnTo>
                    <a:pt x="75" y="78"/>
                  </a:lnTo>
                  <a:lnTo>
                    <a:pt x="78" y="78"/>
                  </a:lnTo>
                  <a:lnTo>
                    <a:pt x="78" y="74"/>
                  </a:lnTo>
                  <a:lnTo>
                    <a:pt x="78" y="74"/>
                  </a:lnTo>
                  <a:lnTo>
                    <a:pt x="78" y="74"/>
                  </a:lnTo>
                  <a:lnTo>
                    <a:pt x="82" y="78"/>
                  </a:lnTo>
                  <a:lnTo>
                    <a:pt x="86" y="74"/>
                  </a:lnTo>
                  <a:lnTo>
                    <a:pt x="86" y="70"/>
                  </a:lnTo>
                  <a:lnTo>
                    <a:pt x="93" y="70"/>
                  </a:lnTo>
                  <a:lnTo>
                    <a:pt x="89" y="70"/>
                  </a:lnTo>
                  <a:lnTo>
                    <a:pt x="89" y="70"/>
                  </a:lnTo>
                  <a:lnTo>
                    <a:pt x="93" y="70"/>
                  </a:lnTo>
                  <a:lnTo>
                    <a:pt x="93" y="70"/>
                  </a:lnTo>
                  <a:lnTo>
                    <a:pt x="97" y="66"/>
                  </a:lnTo>
                  <a:lnTo>
                    <a:pt x="100" y="66"/>
                  </a:lnTo>
                  <a:lnTo>
                    <a:pt x="100" y="66"/>
                  </a:lnTo>
                  <a:lnTo>
                    <a:pt x="104" y="66"/>
                  </a:lnTo>
                  <a:lnTo>
                    <a:pt x="104" y="66"/>
                  </a:lnTo>
                  <a:lnTo>
                    <a:pt x="104" y="66"/>
                  </a:lnTo>
                  <a:lnTo>
                    <a:pt x="112" y="63"/>
                  </a:lnTo>
                  <a:lnTo>
                    <a:pt x="115" y="59"/>
                  </a:lnTo>
                  <a:lnTo>
                    <a:pt x="123" y="55"/>
                  </a:lnTo>
                  <a:lnTo>
                    <a:pt x="123" y="55"/>
                  </a:lnTo>
                  <a:lnTo>
                    <a:pt x="123" y="55"/>
                  </a:lnTo>
                  <a:lnTo>
                    <a:pt x="123" y="52"/>
                  </a:lnTo>
                  <a:lnTo>
                    <a:pt x="126" y="52"/>
                  </a:lnTo>
                  <a:lnTo>
                    <a:pt x="126" y="55"/>
                  </a:lnTo>
                  <a:lnTo>
                    <a:pt x="130" y="55"/>
                  </a:lnTo>
                  <a:lnTo>
                    <a:pt x="134" y="52"/>
                  </a:lnTo>
                  <a:lnTo>
                    <a:pt x="134" y="52"/>
                  </a:lnTo>
                  <a:lnTo>
                    <a:pt x="130" y="52"/>
                  </a:lnTo>
                  <a:lnTo>
                    <a:pt x="130" y="48"/>
                  </a:lnTo>
                  <a:lnTo>
                    <a:pt x="134" y="48"/>
                  </a:lnTo>
                  <a:lnTo>
                    <a:pt x="134" y="44"/>
                  </a:lnTo>
                  <a:lnTo>
                    <a:pt x="134" y="44"/>
                  </a:lnTo>
                  <a:lnTo>
                    <a:pt x="137" y="44"/>
                  </a:lnTo>
                  <a:lnTo>
                    <a:pt x="137" y="48"/>
                  </a:lnTo>
                  <a:lnTo>
                    <a:pt x="141" y="48"/>
                  </a:lnTo>
                  <a:lnTo>
                    <a:pt x="141" y="44"/>
                  </a:lnTo>
                  <a:lnTo>
                    <a:pt x="141" y="40"/>
                  </a:lnTo>
                  <a:lnTo>
                    <a:pt x="137" y="37"/>
                  </a:lnTo>
                  <a:lnTo>
                    <a:pt x="137" y="37"/>
                  </a:lnTo>
                  <a:lnTo>
                    <a:pt x="137" y="33"/>
                  </a:lnTo>
                  <a:lnTo>
                    <a:pt x="137" y="29"/>
                  </a:lnTo>
                  <a:lnTo>
                    <a:pt x="141" y="29"/>
                  </a:lnTo>
                  <a:lnTo>
                    <a:pt x="145" y="29"/>
                  </a:lnTo>
                  <a:lnTo>
                    <a:pt x="145" y="29"/>
                  </a:lnTo>
                  <a:lnTo>
                    <a:pt x="145" y="26"/>
                  </a:lnTo>
                  <a:lnTo>
                    <a:pt x="137" y="26"/>
                  </a:lnTo>
                  <a:lnTo>
                    <a:pt x="134" y="26"/>
                  </a:lnTo>
                  <a:lnTo>
                    <a:pt x="137" y="22"/>
                  </a:lnTo>
                  <a:lnTo>
                    <a:pt x="137" y="22"/>
                  </a:lnTo>
                  <a:lnTo>
                    <a:pt x="134" y="22"/>
                  </a:lnTo>
                  <a:lnTo>
                    <a:pt x="130" y="22"/>
                  </a:lnTo>
                  <a:lnTo>
                    <a:pt x="130" y="18"/>
                  </a:lnTo>
                  <a:lnTo>
                    <a:pt x="134" y="18"/>
                  </a:lnTo>
                  <a:lnTo>
                    <a:pt x="134" y="14"/>
                  </a:lnTo>
                  <a:lnTo>
                    <a:pt x="134" y="11"/>
                  </a:lnTo>
                  <a:lnTo>
                    <a:pt x="134" y="11"/>
                  </a:lnTo>
                  <a:lnTo>
                    <a:pt x="130" y="11"/>
                  </a:lnTo>
                  <a:lnTo>
                    <a:pt x="126" y="11"/>
                  </a:lnTo>
                  <a:lnTo>
                    <a:pt x="126" y="7"/>
                  </a:lnTo>
                  <a:lnTo>
                    <a:pt x="130" y="7"/>
                  </a:lnTo>
                  <a:lnTo>
                    <a:pt x="130" y="7"/>
                  </a:lnTo>
                  <a:lnTo>
                    <a:pt x="130" y="3"/>
                  </a:lnTo>
                  <a:lnTo>
                    <a:pt x="134" y="3"/>
                  </a:lnTo>
                  <a:lnTo>
                    <a:pt x="130" y="3"/>
                  </a:lnTo>
                  <a:lnTo>
                    <a:pt x="130" y="3"/>
                  </a:lnTo>
                  <a:lnTo>
                    <a:pt x="123" y="7"/>
                  </a:lnTo>
                  <a:lnTo>
                    <a:pt x="123" y="11"/>
                  </a:lnTo>
                  <a:lnTo>
                    <a:pt x="119" y="11"/>
                  </a:lnTo>
                  <a:lnTo>
                    <a:pt x="119" y="7"/>
                  </a:lnTo>
                  <a:lnTo>
                    <a:pt x="119" y="7"/>
                  </a:lnTo>
                  <a:lnTo>
                    <a:pt x="119" y="3"/>
                  </a:lnTo>
                  <a:lnTo>
                    <a:pt x="119" y="0"/>
                  </a:lnTo>
                  <a:lnTo>
                    <a:pt x="115" y="0"/>
                  </a:lnTo>
                  <a:lnTo>
                    <a:pt x="112" y="3"/>
                  </a:lnTo>
                  <a:lnTo>
                    <a:pt x="112" y="0"/>
                  </a:lnTo>
                  <a:lnTo>
                    <a:pt x="108" y="3"/>
                  </a:lnTo>
                  <a:lnTo>
                    <a:pt x="108" y="7"/>
                  </a:lnTo>
                  <a:lnTo>
                    <a:pt x="108" y="7"/>
                  </a:lnTo>
                  <a:lnTo>
                    <a:pt x="104" y="7"/>
                  </a:lnTo>
                  <a:lnTo>
                    <a:pt x="100" y="11"/>
                  </a:lnTo>
                  <a:lnTo>
                    <a:pt x="100" y="7"/>
                  </a:lnTo>
                  <a:lnTo>
                    <a:pt x="100" y="7"/>
                  </a:lnTo>
                  <a:lnTo>
                    <a:pt x="97" y="11"/>
                  </a:lnTo>
                  <a:lnTo>
                    <a:pt x="97" y="14"/>
                  </a:lnTo>
                  <a:lnTo>
                    <a:pt x="93" y="14"/>
                  </a:lnTo>
                  <a:lnTo>
                    <a:pt x="89" y="7"/>
                  </a:lnTo>
                  <a:lnTo>
                    <a:pt x="89" y="7"/>
                  </a:lnTo>
                  <a:lnTo>
                    <a:pt x="86" y="7"/>
                  </a:lnTo>
                  <a:lnTo>
                    <a:pt x="86" y="7"/>
                  </a:lnTo>
                  <a:lnTo>
                    <a:pt x="82" y="14"/>
                  </a:lnTo>
                  <a:lnTo>
                    <a:pt x="86" y="18"/>
                  </a:lnTo>
                  <a:lnTo>
                    <a:pt x="82" y="26"/>
                  </a:lnTo>
                  <a:lnTo>
                    <a:pt x="86" y="18"/>
                  </a:lnTo>
                  <a:lnTo>
                    <a:pt x="82" y="14"/>
                  </a:lnTo>
                  <a:lnTo>
                    <a:pt x="82" y="11"/>
                  </a:lnTo>
                  <a:lnTo>
                    <a:pt x="78" y="11"/>
                  </a:lnTo>
                  <a:lnTo>
                    <a:pt x="78" y="7"/>
                  </a:lnTo>
                  <a:lnTo>
                    <a:pt x="78" y="7"/>
                  </a:lnTo>
                  <a:lnTo>
                    <a:pt x="71" y="11"/>
                  </a:lnTo>
                  <a:lnTo>
                    <a:pt x="71" y="14"/>
                  </a:lnTo>
                  <a:lnTo>
                    <a:pt x="71" y="14"/>
                  </a:lnTo>
                  <a:lnTo>
                    <a:pt x="67" y="18"/>
                  </a:lnTo>
                  <a:lnTo>
                    <a:pt x="63" y="18"/>
                  </a:lnTo>
                  <a:lnTo>
                    <a:pt x="63" y="14"/>
                  </a:lnTo>
                  <a:lnTo>
                    <a:pt x="63" y="14"/>
                  </a:lnTo>
                  <a:lnTo>
                    <a:pt x="63" y="7"/>
                  </a:lnTo>
                  <a:lnTo>
                    <a:pt x="60" y="7"/>
                  </a:lnTo>
                  <a:lnTo>
                    <a:pt x="56" y="11"/>
                  </a:lnTo>
                  <a:lnTo>
                    <a:pt x="56" y="18"/>
                  </a:lnTo>
                  <a:lnTo>
                    <a:pt x="60" y="18"/>
                  </a:lnTo>
                  <a:lnTo>
                    <a:pt x="56" y="22"/>
                  </a:lnTo>
                  <a:lnTo>
                    <a:pt x="56" y="26"/>
                  </a:lnTo>
                  <a:lnTo>
                    <a:pt x="52" y="26"/>
                  </a:lnTo>
                  <a:lnTo>
                    <a:pt x="52" y="22"/>
                  </a:lnTo>
                  <a:lnTo>
                    <a:pt x="49" y="26"/>
                  </a:lnTo>
                  <a:lnTo>
                    <a:pt x="49" y="26"/>
                  </a:lnTo>
                  <a:lnTo>
                    <a:pt x="45" y="29"/>
                  </a:lnTo>
                  <a:lnTo>
                    <a:pt x="45" y="33"/>
                  </a:lnTo>
                  <a:lnTo>
                    <a:pt x="45" y="29"/>
                  </a:lnTo>
                  <a:lnTo>
                    <a:pt x="41" y="29"/>
                  </a:lnTo>
                  <a:lnTo>
                    <a:pt x="41" y="26"/>
                  </a:lnTo>
                  <a:lnTo>
                    <a:pt x="45" y="22"/>
                  </a:lnTo>
                  <a:lnTo>
                    <a:pt x="45" y="22"/>
                  </a:lnTo>
                  <a:lnTo>
                    <a:pt x="41" y="22"/>
                  </a:lnTo>
                  <a:lnTo>
                    <a:pt x="41" y="18"/>
                  </a:lnTo>
                  <a:lnTo>
                    <a:pt x="41" y="14"/>
                  </a:lnTo>
                  <a:lnTo>
                    <a:pt x="41" y="18"/>
                  </a:lnTo>
                  <a:lnTo>
                    <a:pt x="45" y="14"/>
                  </a:lnTo>
                  <a:lnTo>
                    <a:pt x="45" y="14"/>
                  </a:lnTo>
                  <a:lnTo>
                    <a:pt x="41" y="11"/>
                  </a:lnTo>
                  <a:lnTo>
                    <a:pt x="45" y="11"/>
                  </a:lnTo>
                  <a:lnTo>
                    <a:pt x="41" y="7"/>
                  </a:lnTo>
                  <a:lnTo>
                    <a:pt x="41" y="7"/>
                  </a:lnTo>
                  <a:lnTo>
                    <a:pt x="37" y="7"/>
                  </a:lnTo>
                  <a:lnTo>
                    <a:pt x="34" y="3"/>
                  </a:lnTo>
                  <a:lnTo>
                    <a:pt x="34" y="3"/>
                  </a:lnTo>
                  <a:lnTo>
                    <a:pt x="34" y="0"/>
                  </a:lnTo>
                  <a:lnTo>
                    <a:pt x="30" y="0"/>
                  </a:lnTo>
                  <a:lnTo>
                    <a:pt x="26" y="0"/>
                  </a:lnTo>
                  <a:lnTo>
                    <a:pt x="23" y="0"/>
                  </a:lnTo>
                  <a:lnTo>
                    <a:pt x="23" y="0"/>
                  </a:lnTo>
                  <a:lnTo>
                    <a:pt x="23" y="3"/>
                  </a:lnTo>
                  <a:lnTo>
                    <a:pt x="23" y="3"/>
                  </a:lnTo>
                  <a:lnTo>
                    <a:pt x="26" y="0"/>
                  </a:lnTo>
                  <a:lnTo>
                    <a:pt x="26" y="0"/>
                  </a:lnTo>
                  <a:lnTo>
                    <a:pt x="30" y="3"/>
                  </a:lnTo>
                  <a:lnTo>
                    <a:pt x="30" y="3"/>
                  </a:lnTo>
                  <a:lnTo>
                    <a:pt x="30" y="3"/>
                  </a:lnTo>
                  <a:lnTo>
                    <a:pt x="26" y="3"/>
                  </a:lnTo>
                  <a:lnTo>
                    <a:pt x="23" y="3"/>
                  </a:lnTo>
                  <a:lnTo>
                    <a:pt x="26" y="3"/>
                  </a:lnTo>
                  <a:lnTo>
                    <a:pt x="30" y="7"/>
                  </a:lnTo>
                  <a:lnTo>
                    <a:pt x="34" y="11"/>
                  </a:lnTo>
                  <a:lnTo>
                    <a:pt x="30" y="11"/>
                  </a:lnTo>
                  <a:lnTo>
                    <a:pt x="30" y="14"/>
                  </a:lnTo>
                  <a:lnTo>
                    <a:pt x="30" y="11"/>
                  </a:lnTo>
                  <a:lnTo>
                    <a:pt x="26" y="7"/>
                  </a:lnTo>
                  <a:lnTo>
                    <a:pt x="23" y="11"/>
                  </a:lnTo>
                  <a:lnTo>
                    <a:pt x="23" y="11"/>
                  </a:lnTo>
                  <a:lnTo>
                    <a:pt x="23" y="7"/>
                  </a:lnTo>
                  <a:lnTo>
                    <a:pt x="19" y="7"/>
                  </a:lnTo>
                  <a:lnTo>
                    <a:pt x="19" y="3"/>
                  </a:lnTo>
                  <a:lnTo>
                    <a:pt x="15" y="7"/>
                  </a:lnTo>
                  <a:lnTo>
                    <a:pt x="19" y="7"/>
                  </a:lnTo>
                  <a:lnTo>
                    <a:pt x="15" y="11"/>
                  </a:lnTo>
                  <a:lnTo>
                    <a:pt x="15" y="7"/>
                  </a:lnTo>
                  <a:lnTo>
                    <a:pt x="12" y="7"/>
                  </a:lnTo>
                  <a:lnTo>
                    <a:pt x="12" y="7"/>
                  </a:lnTo>
                  <a:lnTo>
                    <a:pt x="12" y="11"/>
                  </a:lnTo>
                  <a:lnTo>
                    <a:pt x="15" y="11"/>
                  </a:lnTo>
                  <a:lnTo>
                    <a:pt x="15" y="14"/>
                  </a:lnTo>
                  <a:lnTo>
                    <a:pt x="12" y="11"/>
                  </a:lnTo>
                  <a:lnTo>
                    <a:pt x="12" y="14"/>
                  </a:lnTo>
                  <a:lnTo>
                    <a:pt x="12" y="14"/>
                  </a:lnTo>
                  <a:lnTo>
                    <a:pt x="15" y="14"/>
                  </a:lnTo>
                  <a:lnTo>
                    <a:pt x="15" y="18"/>
                  </a:lnTo>
                  <a:lnTo>
                    <a:pt x="15" y="18"/>
                  </a:lnTo>
                  <a:lnTo>
                    <a:pt x="15" y="18"/>
                  </a:lnTo>
                  <a:lnTo>
                    <a:pt x="12" y="18"/>
                  </a:lnTo>
                  <a:lnTo>
                    <a:pt x="8" y="14"/>
                  </a:lnTo>
                  <a:lnTo>
                    <a:pt x="8" y="14"/>
                  </a:lnTo>
                  <a:lnTo>
                    <a:pt x="4" y="18"/>
                  </a:lnTo>
                  <a:lnTo>
                    <a:pt x="8" y="18"/>
                  </a:lnTo>
                  <a:lnTo>
                    <a:pt x="8" y="22"/>
                  </a:lnTo>
                  <a:lnTo>
                    <a:pt x="8" y="22"/>
                  </a:lnTo>
                  <a:lnTo>
                    <a:pt x="4" y="18"/>
                  </a:lnTo>
                  <a:lnTo>
                    <a:pt x="4" y="18"/>
                  </a:lnTo>
                  <a:lnTo>
                    <a:pt x="0" y="22"/>
                  </a:lnTo>
                  <a:lnTo>
                    <a:pt x="4" y="22"/>
                  </a:lnTo>
                  <a:lnTo>
                    <a:pt x="8" y="26"/>
                  </a:lnTo>
                  <a:lnTo>
                    <a:pt x="12" y="26"/>
                  </a:lnTo>
                  <a:lnTo>
                    <a:pt x="12" y="22"/>
                  </a:lnTo>
                  <a:lnTo>
                    <a:pt x="15" y="22"/>
                  </a:lnTo>
                  <a:lnTo>
                    <a:pt x="19" y="18"/>
                  </a:lnTo>
                  <a:lnTo>
                    <a:pt x="19" y="22"/>
                  </a:lnTo>
                  <a:lnTo>
                    <a:pt x="19" y="22"/>
                  </a:lnTo>
                  <a:lnTo>
                    <a:pt x="19" y="22"/>
                  </a:lnTo>
                  <a:lnTo>
                    <a:pt x="23" y="22"/>
                  </a:lnTo>
                  <a:lnTo>
                    <a:pt x="23" y="26"/>
                  </a:lnTo>
                  <a:lnTo>
                    <a:pt x="26" y="26"/>
                  </a:lnTo>
                  <a:lnTo>
                    <a:pt x="26" y="22"/>
                  </a:lnTo>
                  <a:lnTo>
                    <a:pt x="26" y="22"/>
                  </a:lnTo>
                  <a:lnTo>
                    <a:pt x="30" y="22"/>
                  </a:lnTo>
                  <a:lnTo>
                    <a:pt x="30" y="22"/>
                  </a:lnTo>
                  <a:lnTo>
                    <a:pt x="34" y="22"/>
                  </a:lnTo>
                  <a:lnTo>
                    <a:pt x="34" y="22"/>
                  </a:lnTo>
                  <a:lnTo>
                    <a:pt x="30" y="26"/>
                  </a:lnTo>
                  <a:lnTo>
                    <a:pt x="34" y="26"/>
                  </a:lnTo>
                  <a:lnTo>
                    <a:pt x="34" y="26"/>
                  </a:lnTo>
                  <a:lnTo>
                    <a:pt x="37" y="26"/>
                  </a:lnTo>
                  <a:lnTo>
                    <a:pt x="37" y="26"/>
                  </a:lnTo>
                  <a:lnTo>
                    <a:pt x="34" y="26"/>
                  </a:lnTo>
                  <a:lnTo>
                    <a:pt x="34" y="29"/>
                  </a:lnTo>
                  <a:lnTo>
                    <a:pt x="30" y="29"/>
                  </a:lnTo>
                  <a:lnTo>
                    <a:pt x="26" y="29"/>
                  </a:lnTo>
                  <a:lnTo>
                    <a:pt x="26" y="33"/>
                  </a:lnTo>
                  <a:lnTo>
                    <a:pt x="30" y="33"/>
                  </a:lnTo>
                  <a:lnTo>
                    <a:pt x="34" y="33"/>
                  </a:lnTo>
                  <a:lnTo>
                    <a:pt x="34" y="29"/>
                  </a:lnTo>
                  <a:lnTo>
                    <a:pt x="37" y="29"/>
                  </a:lnTo>
                  <a:lnTo>
                    <a:pt x="37" y="33"/>
                  </a:lnTo>
                  <a:lnTo>
                    <a:pt x="34" y="33"/>
                  </a:lnTo>
                  <a:lnTo>
                    <a:pt x="30" y="37"/>
                  </a:lnTo>
                  <a:lnTo>
                    <a:pt x="26" y="33"/>
                  </a:lnTo>
                  <a:lnTo>
                    <a:pt x="26" y="37"/>
                  </a:lnTo>
                  <a:lnTo>
                    <a:pt x="23" y="37"/>
                  </a:lnTo>
                  <a:lnTo>
                    <a:pt x="23" y="33"/>
                  </a:lnTo>
                  <a:lnTo>
                    <a:pt x="23" y="33"/>
                  </a:lnTo>
                  <a:lnTo>
                    <a:pt x="19" y="33"/>
                  </a:lnTo>
                  <a:lnTo>
                    <a:pt x="19" y="33"/>
                  </a:lnTo>
                  <a:lnTo>
                    <a:pt x="19" y="33"/>
                  </a:lnTo>
                  <a:lnTo>
                    <a:pt x="19" y="37"/>
                  </a:lnTo>
                  <a:lnTo>
                    <a:pt x="15" y="37"/>
                  </a:lnTo>
                  <a:lnTo>
                    <a:pt x="15" y="37"/>
                  </a:lnTo>
                  <a:lnTo>
                    <a:pt x="12" y="37"/>
                  </a:lnTo>
                  <a:lnTo>
                    <a:pt x="8" y="37"/>
                  </a:lnTo>
                  <a:lnTo>
                    <a:pt x="4" y="37"/>
                  </a:lnTo>
                  <a:lnTo>
                    <a:pt x="4" y="37"/>
                  </a:lnTo>
                  <a:lnTo>
                    <a:pt x="4" y="40"/>
                  </a:lnTo>
                  <a:lnTo>
                    <a:pt x="8" y="40"/>
                  </a:lnTo>
                  <a:lnTo>
                    <a:pt x="12" y="44"/>
                  </a:lnTo>
                  <a:lnTo>
                    <a:pt x="12" y="40"/>
                  </a:lnTo>
                  <a:lnTo>
                    <a:pt x="15" y="44"/>
                  </a:lnTo>
                  <a:lnTo>
                    <a:pt x="23" y="44"/>
                  </a:lnTo>
                  <a:lnTo>
                    <a:pt x="26" y="44"/>
                  </a:lnTo>
                  <a:lnTo>
                    <a:pt x="26" y="44"/>
                  </a:lnTo>
                  <a:lnTo>
                    <a:pt x="23" y="44"/>
                  </a:lnTo>
                  <a:lnTo>
                    <a:pt x="23" y="48"/>
                  </a:lnTo>
                  <a:lnTo>
                    <a:pt x="26" y="48"/>
                  </a:lnTo>
                  <a:lnTo>
                    <a:pt x="26" y="52"/>
                  </a:lnTo>
                  <a:lnTo>
                    <a:pt x="30" y="52"/>
                  </a:lnTo>
                  <a:lnTo>
                    <a:pt x="34" y="48"/>
                  </a:lnTo>
                  <a:lnTo>
                    <a:pt x="34" y="48"/>
                  </a:lnTo>
                  <a:lnTo>
                    <a:pt x="30" y="52"/>
                  </a:lnTo>
                  <a:lnTo>
                    <a:pt x="30" y="55"/>
                  </a:lnTo>
                  <a:lnTo>
                    <a:pt x="30" y="55"/>
                  </a:lnTo>
                  <a:lnTo>
                    <a:pt x="34" y="52"/>
                  </a:lnTo>
                  <a:lnTo>
                    <a:pt x="37" y="52"/>
                  </a:lnTo>
                  <a:lnTo>
                    <a:pt x="41" y="55"/>
                  </a:lnTo>
                  <a:lnTo>
                    <a:pt x="37" y="55"/>
                  </a:lnTo>
                  <a:lnTo>
                    <a:pt x="34" y="55"/>
                  </a:lnTo>
                  <a:lnTo>
                    <a:pt x="34" y="55"/>
                  </a:lnTo>
                  <a:lnTo>
                    <a:pt x="30" y="55"/>
                  </a:lnTo>
                  <a:lnTo>
                    <a:pt x="30" y="59"/>
                  </a:lnTo>
                  <a:lnTo>
                    <a:pt x="26" y="59"/>
                  </a:lnTo>
                  <a:lnTo>
                    <a:pt x="26" y="59"/>
                  </a:lnTo>
                  <a:lnTo>
                    <a:pt x="23" y="63"/>
                  </a:lnTo>
                  <a:lnTo>
                    <a:pt x="23" y="59"/>
                  </a:lnTo>
                  <a:lnTo>
                    <a:pt x="19" y="59"/>
                  </a:lnTo>
                  <a:lnTo>
                    <a:pt x="19" y="59"/>
                  </a:lnTo>
                  <a:lnTo>
                    <a:pt x="19" y="59"/>
                  </a:lnTo>
                  <a:lnTo>
                    <a:pt x="19" y="63"/>
                  </a:lnTo>
                  <a:lnTo>
                    <a:pt x="19" y="63"/>
                  </a:lnTo>
                  <a:lnTo>
                    <a:pt x="19" y="63"/>
                  </a:lnTo>
                  <a:lnTo>
                    <a:pt x="19" y="70"/>
                  </a:lnTo>
                  <a:lnTo>
                    <a:pt x="23" y="70"/>
                  </a:lnTo>
                  <a:lnTo>
                    <a:pt x="23" y="66"/>
                  </a:lnTo>
                  <a:lnTo>
                    <a:pt x="26" y="70"/>
                  </a:lnTo>
                  <a:lnTo>
                    <a:pt x="30" y="70"/>
                  </a:lnTo>
                  <a:lnTo>
                    <a:pt x="37" y="66"/>
                  </a:lnTo>
                  <a:lnTo>
                    <a:pt x="37" y="66"/>
                  </a:lnTo>
                  <a:lnTo>
                    <a:pt x="41" y="66"/>
                  </a:lnTo>
                  <a:lnTo>
                    <a:pt x="41" y="70"/>
                  </a:lnTo>
                  <a:lnTo>
                    <a:pt x="45" y="7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8" name="Freeform 156"/>
            <p:cNvSpPr>
              <a:spLocks noEditPoints="1"/>
            </p:cNvSpPr>
            <p:nvPr/>
          </p:nvSpPr>
          <p:spPr bwMode="auto">
            <a:xfrm>
              <a:off x="2293512" y="4288867"/>
              <a:ext cx="59116" cy="33169"/>
            </a:xfrm>
            <a:custGeom>
              <a:avLst/>
              <a:gdLst>
                <a:gd name="T0" fmla="*/ 33 w 33"/>
                <a:gd name="T1" fmla="*/ 15 h 19"/>
                <a:gd name="T2" fmla="*/ 29 w 33"/>
                <a:gd name="T3" fmla="*/ 15 h 19"/>
                <a:gd name="T4" fmla="*/ 29 w 33"/>
                <a:gd name="T5" fmla="*/ 19 h 19"/>
                <a:gd name="T6" fmla="*/ 33 w 33"/>
                <a:gd name="T7" fmla="*/ 15 h 19"/>
                <a:gd name="T8" fmla="*/ 33 w 33"/>
                <a:gd name="T9" fmla="*/ 15 h 19"/>
                <a:gd name="T10" fmla="*/ 33 w 33"/>
                <a:gd name="T11" fmla="*/ 15 h 19"/>
                <a:gd name="T12" fmla="*/ 33 w 33"/>
                <a:gd name="T13" fmla="*/ 15 h 19"/>
                <a:gd name="T14" fmla="*/ 18 w 33"/>
                <a:gd name="T15" fmla="*/ 11 h 19"/>
                <a:gd name="T16" fmla="*/ 22 w 33"/>
                <a:gd name="T17" fmla="*/ 11 h 19"/>
                <a:gd name="T18" fmla="*/ 22 w 33"/>
                <a:gd name="T19" fmla="*/ 11 h 19"/>
                <a:gd name="T20" fmla="*/ 22 w 33"/>
                <a:gd name="T21" fmla="*/ 15 h 19"/>
                <a:gd name="T22" fmla="*/ 18 w 33"/>
                <a:gd name="T23" fmla="*/ 11 h 19"/>
                <a:gd name="T24" fmla="*/ 18 w 33"/>
                <a:gd name="T25" fmla="*/ 11 h 19"/>
                <a:gd name="T26" fmla="*/ 15 w 33"/>
                <a:gd name="T27" fmla="*/ 4 h 19"/>
                <a:gd name="T28" fmla="*/ 15 w 33"/>
                <a:gd name="T29" fmla="*/ 8 h 19"/>
                <a:gd name="T30" fmla="*/ 15 w 33"/>
                <a:gd name="T31" fmla="*/ 8 h 19"/>
                <a:gd name="T32" fmla="*/ 15 w 33"/>
                <a:gd name="T33" fmla="*/ 4 h 19"/>
                <a:gd name="T34" fmla="*/ 15 w 33"/>
                <a:gd name="T35" fmla="*/ 4 h 19"/>
                <a:gd name="T36" fmla="*/ 0 w 33"/>
                <a:gd name="T37" fmla="*/ 8 h 19"/>
                <a:gd name="T38" fmla="*/ 4 w 33"/>
                <a:gd name="T39" fmla="*/ 8 h 19"/>
                <a:gd name="T40" fmla="*/ 4 w 33"/>
                <a:gd name="T41" fmla="*/ 11 h 19"/>
                <a:gd name="T42" fmla="*/ 0 w 33"/>
                <a:gd name="T43" fmla="*/ 11 h 19"/>
                <a:gd name="T44" fmla="*/ 0 w 33"/>
                <a:gd name="T45" fmla="*/ 8 h 19"/>
                <a:gd name="T46" fmla="*/ 0 w 33"/>
                <a:gd name="T47" fmla="*/ 8 h 19"/>
                <a:gd name="T48" fmla="*/ 0 w 33"/>
                <a:gd name="T49" fmla="*/ 8 h 19"/>
                <a:gd name="T50" fmla="*/ 4 w 33"/>
                <a:gd name="T51" fmla="*/ 4 h 19"/>
                <a:gd name="T52" fmla="*/ 4 w 33"/>
                <a:gd name="T53" fmla="*/ 4 h 19"/>
                <a:gd name="T54" fmla="*/ 7 w 33"/>
                <a:gd name="T55" fmla="*/ 8 h 19"/>
                <a:gd name="T56" fmla="*/ 7 w 33"/>
                <a:gd name="T57" fmla="*/ 11 h 19"/>
                <a:gd name="T58" fmla="*/ 7 w 33"/>
                <a:gd name="T59" fmla="*/ 15 h 19"/>
                <a:gd name="T60" fmla="*/ 4 w 33"/>
                <a:gd name="T61" fmla="*/ 15 h 19"/>
                <a:gd name="T62" fmla="*/ 7 w 33"/>
                <a:gd name="T63" fmla="*/ 19 h 19"/>
                <a:gd name="T64" fmla="*/ 11 w 33"/>
                <a:gd name="T65" fmla="*/ 19 h 19"/>
                <a:gd name="T66" fmla="*/ 11 w 33"/>
                <a:gd name="T67" fmla="*/ 15 h 19"/>
                <a:gd name="T68" fmla="*/ 11 w 33"/>
                <a:gd name="T69" fmla="*/ 11 h 19"/>
                <a:gd name="T70" fmla="*/ 11 w 33"/>
                <a:gd name="T71" fmla="*/ 8 h 19"/>
                <a:gd name="T72" fmla="*/ 7 w 33"/>
                <a:gd name="T73" fmla="*/ 4 h 19"/>
                <a:gd name="T74" fmla="*/ 7 w 33"/>
                <a:gd name="T75" fmla="*/ 0 h 19"/>
                <a:gd name="T76" fmla="*/ 7 w 33"/>
                <a:gd name="T77" fmla="*/ 0 h 19"/>
                <a:gd name="T78" fmla="*/ 4 w 33"/>
                <a:gd name="T79" fmla="*/ 0 h 19"/>
                <a:gd name="T80" fmla="*/ 4 w 33"/>
                <a:gd name="T81"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3" h="19">
                  <a:moveTo>
                    <a:pt x="33" y="15"/>
                  </a:moveTo>
                  <a:lnTo>
                    <a:pt x="29" y="15"/>
                  </a:lnTo>
                  <a:lnTo>
                    <a:pt x="29" y="19"/>
                  </a:lnTo>
                  <a:lnTo>
                    <a:pt x="33" y="15"/>
                  </a:lnTo>
                  <a:lnTo>
                    <a:pt x="33" y="15"/>
                  </a:lnTo>
                  <a:lnTo>
                    <a:pt x="33" y="15"/>
                  </a:lnTo>
                  <a:lnTo>
                    <a:pt x="33" y="15"/>
                  </a:lnTo>
                  <a:close/>
                  <a:moveTo>
                    <a:pt x="18" y="11"/>
                  </a:moveTo>
                  <a:lnTo>
                    <a:pt x="22" y="11"/>
                  </a:lnTo>
                  <a:lnTo>
                    <a:pt x="22" y="11"/>
                  </a:lnTo>
                  <a:lnTo>
                    <a:pt x="22" y="15"/>
                  </a:lnTo>
                  <a:lnTo>
                    <a:pt x="18" y="11"/>
                  </a:lnTo>
                  <a:lnTo>
                    <a:pt x="18" y="11"/>
                  </a:lnTo>
                  <a:close/>
                  <a:moveTo>
                    <a:pt x="15" y="4"/>
                  </a:moveTo>
                  <a:lnTo>
                    <a:pt x="15" y="8"/>
                  </a:lnTo>
                  <a:lnTo>
                    <a:pt x="15" y="8"/>
                  </a:lnTo>
                  <a:lnTo>
                    <a:pt x="15" y="4"/>
                  </a:lnTo>
                  <a:lnTo>
                    <a:pt x="15" y="4"/>
                  </a:lnTo>
                  <a:close/>
                  <a:moveTo>
                    <a:pt x="0" y="8"/>
                  </a:moveTo>
                  <a:lnTo>
                    <a:pt x="4" y="8"/>
                  </a:lnTo>
                  <a:lnTo>
                    <a:pt x="4" y="11"/>
                  </a:lnTo>
                  <a:lnTo>
                    <a:pt x="0" y="11"/>
                  </a:lnTo>
                  <a:lnTo>
                    <a:pt x="0" y="8"/>
                  </a:lnTo>
                  <a:lnTo>
                    <a:pt x="0" y="8"/>
                  </a:lnTo>
                  <a:lnTo>
                    <a:pt x="0" y="8"/>
                  </a:lnTo>
                  <a:close/>
                  <a:moveTo>
                    <a:pt x="4" y="4"/>
                  </a:moveTo>
                  <a:lnTo>
                    <a:pt x="4" y="4"/>
                  </a:lnTo>
                  <a:lnTo>
                    <a:pt x="7" y="8"/>
                  </a:lnTo>
                  <a:lnTo>
                    <a:pt x="7" y="11"/>
                  </a:lnTo>
                  <a:lnTo>
                    <a:pt x="7" y="15"/>
                  </a:lnTo>
                  <a:lnTo>
                    <a:pt x="4" y="15"/>
                  </a:lnTo>
                  <a:lnTo>
                    <a:pt x="7" y="19"/>
                  </a:lnTo>
                  <a:lnTo>
                    <a:pt x="11" y="19"/>
                  </a:lnTo>
                  <a:lnTo>
                    <a:pt x="11" y="15"/>
                  </a:lnTo>
                  <a:lnTo>
                    <a:pt x="11" y="11"/>
                  </a:lnTo>
                  <a:lnTo>
                    <a:pt x="11" y="8"/>
                  </a:lnTo>
                  <a:lnTo>
                    <a:pt x="7" y="4"/>
                  </a:lnTo>
                  <a:lnTo>
                    <a:pt x="7" y="0"/>
                  </a:lnTo>
                  <a:lnTo>
                    <a:pt x="7" y="0"/>
                  </a:lnTo>
                  <a:lnTo>
                    <a:pt x="4" y="0"/>
                  </a:lnTo>
                  <a:lnTo>
                    <a:pt x="4"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9" name="Freeform 157"/>
            <p:cNvSpPr>
              <a:spLocks noEditPoints="1"/>
            </p:cNvSpPr>
            <p:nvPr/>
          </p:nvSpPr>
          <p:spPr bwMode="auto">
            <a:xfrm>
              <a:off x="3096053" y="3796574"/>
              <a:ext cx="93152" cy="33169"/>
            </a:xfrm>
            <a:custGeom>
              <a:avLst/>
              <a:gdLst>
                <a:gd name="T0" fmla="*/ 44 w 52"/>
                <a:gd name="T1" fmla="*/ 15 h 19"/>
                <a:gd name="T2" fmla="*/ 52 w 52"/>
                <a:gd name="T3" fmla="*/ 19 h 19"/>
                <a:gd name="T4" fmla="*/ 48 w 52"/>
                <a:gd name="T5" fmla="*/ 19 h 19"/>
                <a:gd name="T6" fmla="*/ 44 w 52"/>
                <a:gd name="T7" fmla="*/ 19 h 19"/>
                <a:gd name="T8" fmla="*/ 44 w 52"/>
                <a:gd name="T9" fmla="*/ 15 h 19"/>
                <a:gd name="T10" fmla="*/ 44 w 52"/>
                <a:gd name="T11" fmla="*/ 15 h 19"/>
                <a:gd name="T12" fmla="*/ 48 w 52"/>
                <a:gd name="T13" fmla="*/ 8 h 19"/>
                <a:gd name="T14" fmla="*/ 44 w 52"/>
                <a:gd name="T15" fmla="*/ 8 h 19"/>
                <a:gd name="T16" fmla="*/ 48 w 52"/>
                <a:gd name="T17" fmla="*/ 11 h 19"/>
                <a:gd name="T18" fmla="*/ 48 w 52"/>
                <a:gd name="T19" fmla="*/ 8 h 19"/>
                <a:gd name="T20" fmla="*/ 48 w 52"/>
                <a:gd name="T21" fmla="*/ 8 h 19"/>
                <a:gd name="T22" fmla="*/ 48 w 52"/>
                <a:gd name="T23" fmla="*/ 8 h 19"/>
                <a:gd name="T24" fmla="*/ 29 w 52"/>
                <a:gd name="T25" fmla="*/ 11 h 19"/>
                <a:gd name="T26" fmla="*/ 29 w 52"/>
                <a:gd name="T27" fmla="*/ 11 h 19"/>
                <a:gd name="T28" fmla="*/ 29 w 52"/>
                <a:gd name="T29" fmla="*/ 15 h 19"/>
                <a:gd name="T30" fmla="*/ 33 w 52"/>
                <a:gd name="T31" fmla="*/ 15 h 19"/>
                <a:gd name="T32" fmla="*/ 29 w 52"/>
                <a:gd name="T33" fmla="*/ 11 h 19"/>
                <a:gd name="T34" fmla="*/ 29 w 52"/>
                <a:gd name="T35" fmla="*/ 11 h 19"/>
                <a:gd name="T36" fmla="*/ 22 w 52"/>
                <a:gd name="T37" fmla="*/ 0 h 19"/>
                <a:gd name="T38" fmla="*/ 26 w 52"/>
                <a:gd name="T39" fmla="*/ 0 h 19"/>
                <a:gd name="T40" fmla="*/ 29 w 52"/>
                <a:gd name="T41" fmla="*/ 0 h 19"/>
                <a:gd name="T42" fmla="*/ 29 w 52"/>
                <a:gd name="T43" fmla="*/ 4 h 19"/>
                <a:gd name="T44" fmla="*/ 29 w 52"/>
                <a:gd name="T45" fmla="*/ 4 h 19"/>
                <a:gd name="T46" fmla="*/ 26 w 52"/>
                <a:gd name="T47" fmla="*/ 4 h 19"/>
                <a:gd name="T48" fmla="*/ 22 w 52"/>
                <a:gd name="T49" fmla="*/ 0 h 19"/>
                <a:gd name="T50" fmla="*/ 22 w 52"/>
                <a:gd name="T51" fmla="*/ 0 h 19"/>
                <a:gd name="T52" fmla="*/ 4 w 52"/>
                <a:gd name="T53" fmla="*/ 8 h 19"/>
                <a:gd name="T54" fmla="*/ 4 w 52"/>
                <a:gd name="T55" fmla="*/ 8 h 19"/>
                <a:gd name="T56" fmla="*/ 0 w 52"/>
                <a:gd name="T57" fmla="*/ 8 h 19"/>
                <a:gd name="T58" fmla="*/ 4 w 52"/>
                <a:gd name="T59" fmla="*/ 8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2" h="19">
                  <a:moveTo>
                    <a:pt x="44" y="15"/>
                  </a:moveTo>
                  <a:lnTo>
                    <a:pt x="52" y="19"/>
                  </a:lnTo>
                  <a:lnTo>
                    <a:pt x="48" y="19"/>
                  </a:lnTo>
                  <a:lnTo>
                    <a:pt x="44" y="19"/>
                  </a:lnTo>
                  <a:lnTo>
                    <a:pt x="44" y="15"/>
                  </a:lnTo>
                  <a:lnTo>
                    <a:pt x="44" y="15"/>
                  </a:lnTo>
                  <a:close/>
                  <a:moveTo>
                    <a:pt x="48" y="8"/>
                  </a:moveTo>
                  <a:lnTo>
                    <a:pt x="44" y="8"/>
                  </a:lnTo>
                  <a:lnTo>
                    <a:pt x="48" y="11"/>
                  </a:lnTo>
                  <a:lnTo>
                    <a:pt x="48" y="8"/>
                  </a:lnTo>
                  <a:lnTo>
                    <a:pt x="48" y="8"/>
                  </a:lnTo>
                  <a:lnTo>
                    <a:pt x="48" y="8"/>
                  </a:lnTo>
                  <a:close/>
                  <a:moveTo>
                    <a:pt x="29" y="11"/>
                  </a:moveTo>
                  <a:lnTo>
                    <a:pt x="29" y="11"/>
                  </a:lnTo>
                  <a:lnTo>
                    <a:pt x="29" y="15"/>
                  </a:lnTo>
                  <a:lnTo>
                    <a:pt x="33" y="15"/>
                  </a:lnTo>
                  <a:lnTo>
                    <a:pt x="29" y="11"/>
                  </a:lnTo>
                  <a:lnTo>
                    <a:pt x="29" y="11"/>
                  </a:lnTo>
                  <a:close/>
                  <a:moveTo>
                    <a:pt x="22" y="0"/>
                  </a:moveTo>
                  <a:lnTo>
                    <a:pt x="26" y="0"/>
                  </a:lnTo>
                  <a:lnTo>
                    <a:pt x="29" y="0"/>
                  </a:lnTo>
                  <a:lnTo>
                    <a:pt x="29" y="4"/>
                  </a:lnTo>
                  <a:lnTo>
                    <a:pt x="29" y="4"/>
                  </a:lnTo>
                  <a:lnTo>
                    <a:pt x="26" y="4"/>
                  </a:lnTo>
                  <a:lnTo>
                    <a:pt x="22" y="0"/>
                  </a:lnTo>
                  <a:lnTo>
                    <a:pt x="22" y="0"/>
                  </a:lnTo>
                  <a:close/>
                  <a:moveTo>
                    <a:pt x="4" y="8"/>
                  </a:moveTo>
                  <a:lnTo>
                    <a:pt x="4" y="8"/>
                  </a:lnTo>
                  <a:lnTo>
                    <a:pt x="0" y="8"/>
                  </a:lnTo>
                  <a:lnTo>
                    <a:pt x="4"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0" name="Freeform 158"/>
            <p:cNvSpPr>
              <a:spLocks noEditPoints="1"/>
            </p:cNvSpPr>
            <p:nvPr/>
          </p:nvSpPr>
          <p:spPr bwMode="auto">
            <a:xfrm>
              <a:off x="3022606" y="3789590"/>
              <a:ext cx="66282" cy="20949"/>
            </a:xfrm>
            <a:custGeom>
              <a:avLst/>
              <a:gdLst>
                <a:gd name="T0" fmla="*/ 30 w 37"/>
                <a:gd name="T1" fmla="*/ 8 h 12"/>
                <a:gd name="T2" fmla="*/ 30 w 37"/>
                <a:gd name="T3" fmla="*/ 8 h 12"/>
                <a:gd name="T4" fmla="*/ 37 w 37"/>
                <a:gd name="T5" fmla="*/ 8 h 12"/>
                <a:gd name="T6" fmla="*/ 33 w 37"/>
                <a:gd name="T7" fmla="*/ 8 h 12"/>
                <a:gd name="T8" fmla="*/ 30 w 37"/>
                <a:gd name="T9" fmla="*/ 8 h 12"/>
                <a:gd name="T10" fmla="*/ 30 w 37"/>
                <a:gd name="T11" fmla="*/ 8 h 12"/>
                <a:gd name="T12" fmla="*/ 26 w 37"/>
                <a:gd name="T13" fmla="*/ 0 h 12"/>
                <a:gd name="T14" fmla="*/ 22 w 37"/>
                <a:gd name="T15" fmla="*/ 0 h 12"/>
                <a:gd name="T16" fmla="*/ 15 w 37"/>
                <a:gd name="T17" fmla="*/ 0 h 12"/>
                <a:gd name="T18" fmla="*/ 4 w 37"/>
                <a:gd name="T19" fmla="*/ 0 h 12"/>
                <a:gd name="T20" fmla="*/ 4 w 37"/>
                <a:gd name="T21" fmla="*/ 4 h 12"/>
                <a:gd name="T22" fmla="*/ 0 w 37"/>
                <a:gd name="T23" fmla="*/ 4 h 12"/>
                <a:gd name="T24" fmla="*/ 0 w 37"/>
                <a:gd name="T25" fmla="*/ 4 h 12"/>
                <a:gd name="T26" fmla="*/ 0 w 37"/>
                <a:gd name="T27" fmla="*/ 8 h 12"/>
                <a:gd name="T28" fmla="*/ 0 w 37"/>
                <a:gd name="T29" fmla="*/ 12 h 12"/>
                <a:gd name="T30" fmla="*/ 11 w 37"/>
                <a:gd name="T31" fmla="*/ 12 h 12"/>
                <a:gd name="T32" fmla="*/ 11 w 37"/>
                <a:gd name="T33" fmla="*/ 12 h 12"/>
                <a:gd name="T34" fmla="*/ 19 w 37"/>
                <a:gd name="T35" fmla="*/ 8 h 12"/>
                <a:gd name="T36" fmla="*/ 19 w 37"/>
                <a:gd name="T37" fmla="*/ 12 h 12"/>
                <a:gd name="T38" fmla="*/ 26 w 37"/>
                <a:gd name="T39" fmla="*/ 8 h 12"/>
                <a:gd name="T40" fmla="*/ 30 w 37"/>
                <a:gd name="T41" fmla="*/ 4 h 12"/>
                <a:gd name="T42" fmla="*/ 26 w 37"/>
                <a:gd name="T43" fmla="*/ 4 h 12"/>
                <a:gd name="T44" fmla="*/ 26 w 37"/>
                <a:gd name="T45" fmla="*/ 0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7" h="12">
                  <a:moveTo>
                    <a:pt x="30" y="8"/>
                  </a:moveTo>
                  <a:lnTo>
                    <a:pt x="30" y="8"/>
                  </a:lnTo>
                  <a:lnTo>
                    <a:pt x="37" y="8"/>
                  </a:lnTo>
                  <a:lnTo>
                    <a:pt x="33" y="8"/>
                  </a:lnTo>
                  <a:lnTo>
                    <a:pt x="30" y="8"/>
                  </a:lnTo>
                  <a:lnTo>
                    <a:pt x="30" y="8"/>
                  </a:lnTo>
                  <a:close/>
                  <a:moveTo>
                    <a:pt x="26" y="0"/>
                  </a:moveTo>
                  <a:lnTo>
                    <a:pt x="22" y="0"/>
                  </a:lnTo>
                  <a:lnTo>
                    <a:pt x="15" y="0"/>
                  </a:lnTo>
                  <a:lnTo>
                    <a:pt x="4" y="0"/>
                  </a:lnTo>
                  <a:lnTo>
                    <a:pt x="4" y="4"/>
                  </a:lnTo>
                  <a:lnTo>
                    <a:pt x="0" y="4"/>
                  </a:lnTo>
                  <a:lnTo>
                    <a:pt x="0" y="4"/>
                  </a:lnTo>
                  <a:lnTo>
                    <a:pt x="0" y="8"/>
                  </a:lnTo>
                  <a:lnTo>
                    <a:pt x="0" y="12"/>
                  </a:lnTo>
                  <a:lnTo>
                    <a:pt x="11" y="12"/>
                  </a:lnTo>
                  <a:lnTo>
                    <a:pt x="11" y="12"/>
                  </a:lnTo>
                  <a:lnTo>
                    <a:pt x="19" y="8"/>
                  </a:lnTo>
                  <a:lnTo>
                    <a:pt x="19" y="12"/>
                  </a:lnTo>
                  <a:lnTo>
                    <a:pt x="26" y="8"/>
                  </a:lnTo>
                  <a:lnTo>
                    <a:pt x="30" y="4"/>
                  </a:lnTo>
                  <a:lnTo>
                    <a:pt x="26" y="4"/>
                  </a:lnTo>
                  <a:lnTo>
                    <a:pt x="26"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1" name="Freeform 159"/>
            <p:cNvSpPr>
              <a:spLocks noEditPoints="1"/>
            </p:cNvSpPr>
            <p:nvPr/>
          </p:nvSpPr>
          <p:spPr bwMode="auto">
            <a:xfrm>
              <a:off x="2882879" y="3751186"/>
              <a:ext cx="112858" cy="64593"/>
            </a:xfrm>
            <a:custGeom>
              <a:avLst/>
              <a:gdLst>
                <a:gd name="T0" fmla="*/ 60 w 63"/>
                <a:gd name="T1" fmla="*/ 30 h 37"/>
                <a:gd name="T2" fmla="*/ 60 w 63"/>
                <a:gd name="T3" fmla="*/ 30 h 37"/>
                <a:gd name="T4" fmla="*/ 56 w 63"/>
                <a:gd name="T5" fmla="*/ 26 h 37"/>
                <a:gd name="T6" fmla="*/ 56 w 63"/>
                <a:gd name="T7" fmla="*/ 26 h 37"/>
                <a:gd name="T8" fmla="*/ 8 w 63"/>
                <a:gd name="T9" fmla="*/ 4 h 37"/>
                <a:gd name="T10" fmla="*/ 8 w 63"/>
                <a:gd name="T11" fmla="*/ 11 h 37"/>
                <a:gd name="T12" fmla="*/ 4 w 63"/>
                <a:gd name="T13" fmla="*/ 15 h 37"/>
                <a:gd name="T14" fmla="*/ 4 w 63"/>
                <a:gd name="T15" fmla="*/ 19 h 37"/>
                <a:gd name="T16" fmla="*/ 4 w 63"/>
                <a:gd name="T17" fmla="*/ 22 h 37"/>
                <a:gd name="T18" fmla="*/ 0 w 63"/>
                <a:gd name="T19" fmla="*/ 30 h 37"/>
                <a:gd name="T20" fmla="*/ 4 w 63"/>
                <a:gd name="T21" fmla="*/ 34 h 37"/>
                <a:gd name="T22" fmla="*/ 8 w 63"/>
                <a:gd name="T23" fmla="*/ 37 h 37"/>
                <a:gd name="T24" fmla="*/ 8 w 63"/>
                <a:gd name="T25" fmla="*/ 37 h 37"/>
                <a:gd name="T26" fmla="*/ 15 w 63"/>
                <a:gd name="T27" fmla="*/ 30 h 37"/>
                <a:gd name="T28" fmla="*/ 15 w 63"/>
                <a:gd name="T29" fmla="*/ 26 h 37"/>
                <a:gd name="T30" fmla="*/ 19 w 63"/>
                <a:gd name="T31" fmla="*/ 26 h 37"/>
                <a:gd name="T32" fmla="*/ 26 w 63"/>
                <a:gd name="T33" fmla="*/ 26 h 37"/>
                <a:gd name="T34" fmla="*/ 26 w 63"/>
                <a:gd name="T35" fmla="*/ 30 h 37"/>
                <a:gd name="T36" fmla="*/ 34 w 63"/>
                <a:gd name="T37" fmla="*/ 22 h 37"/>
                <a:gd name="T38" fmla="*/ 45 w 63"/>
                <a:gd name="T39" fmla="*/ 22 h 37"/>
                <a:gd name="T40" fmla="*/ 52 w 63"/>
                <a:gd name="T41" fmla="*/ 26 h 37"/>
                <a:gd name="T42" fmla="*/ 60 w 63"/>
                <a:gd name="T43" fmla="*/ 26 h 37"/>
                <a:gd name="T44" fmla="*/ 63 w 63"/>
                <a:gd name="T45" fmla="*/ 22 h 37"/>
                <a:gd name="T46" fmla="*/ 63 w 63"/>
                <a:gd name="T47" fmla="*/ 19 h 37"/>
                <a:gd name="T48" fmla="*/ 52 w 63"/>
                <a:gd name="T49" fmla="*/ 15 h 37"/>
                <a:gd name="T50" fmla="*/ 45 w 63"/>
                <a:gd name="T51" fmla="*/ 15 h 37"/>
                <a:gd name="T52" fmla="*/ 37 w 63"/>
                <a:gd name="T53" fmla="*/ 11 h 37"/>
                <a:gd name="T54" fmla="*/ 37 w 63"/>
                <a:gd name="T55" fmla="*/ 8 h 37"/>
                <a:gd name="T56" fmla="*/ 48 w 63"/>
                <a:gd name="T57" fmla="*/ 11 h 37"/>
                <a:gd name="T58" fmla="*/ 48 w 63"/>
                <a:gd name="T59" fmla="*/ 8 h 37"/>
                <a:gd name="T60" fmla="*/ 41 w 63"/>
                <a:gd name="T61" fmla="*/ 8 h 37"/>
                <a:gd name="T62" fmla="*/ 37 w 63"/>
                <a:gd name="T63" fmla="*/ 4 h 37"/>
                <a:gd name="T64" fmla="*/ 34 w 63"/>
                <a:gd name="T65" fmla="*/ 4 h 37"/>
                <a:gd name="T66" fmla="*/ 19 w 63"/>
                <a:gd name="T67" fmla="*/ 0 h 37"/>
                <a:gd name="T68" fmla="*/ 8 w 63"/>
                <a:gd name="T69" fmla="*/ 0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3" h="37">
                  <a:moveTo>
                    <a:pt x="56" y="26"/>
                  </a:moveTo>
                  <a:lnTo>
                    <a:pt x="60" y="30"/>
                  </a:lnTo>
                  <a:lnTo>
                    <a:pt x="60" y="30"/>
                  </a:lnTo>
                  <a:lnTo>
                    <a:pt x="60" y="30"/>
                  </a:lnTo>
                  <a:lnTo>
                    <a:pt x="56" y="30"/>
                  </a:lnTo>
                  <a:lnTo>
                    <a:pt x="56" y="26"/>
                  </a:lnTo>
                  <a:lnTo>
                    <a:pt x="56" y="26"/>
                  </a:lnTo>
                  <a:lnTo>
                    <a:pt x="56" y="26"/>
                  </a:lnTo>
                  <a:close/>
                  <a:moveTo>
                    <a:pt x="8" y="4"/>
                  </a:moveTo>
                  <a:lnTo>
                    <a:pt x="8" y="4"/>
                  </a:lnTo>
                  <a:lnTo>
                    <a:pt x="4" y="8"/>
                  </a:lnTo>
                  <a:lnTo>
                    <a:pt x="8" y="11"/>
                  </a:lnTo>
                  <a:lnTo>
                    <a:pt x="8" y="15"/>
                  </a:lnTo>
                  <a:lnTo>
                    <a:pt x="4" y="15"/>
                  </a:lnTo>
                  <a:lnTo>
                    <a:pt x="4" y="15"/>
                  </a:lnTo>
                  <a:lnTo>
                    <a:pt x="4" y="19"/>
                  </a:lnTo>
                  <a:lnTo>
                    <a:pt x="4" y="22"/>
                  </a:lnTo>
                  <a:lnTo>
                    <a:pt x="4" y="22"/>
                  </a:lnTo>
                  <a:lnTo>
                    <a:pt x="0" y="26"/>
                  </a:lnTo>
                  <a:lnTo>
                    <a:pt x="0" y="30"/>
                  </a:lnTo>
                  <a:lnTo>
                    <a:pt x="4" y="30"/>
                  </a:lnTo>
                  <a:lnTo>
                    <a:pt x="4" y="34"/>
                  </a:lnTo>
                  <a:lnTo>
                    <a:pt x="4" y="34"/>
                  </a:lnTo>
                  <a:lnTo>
                    <a:pt x="8" y="37"/>
                  </a:lnTo>
                  <a:lnTo>
                    <a:pt x="8" y="37"/>
                  </a:lnTo>
                  <a:lnTo>
                    <a:pt x="8" y="37"/>
                  </a:lnTo>
                  <a:lnTo>
                    <a:pt x="11" y="34"/>
                  </a:lnTo>
                  <a:lnTo>
                    <a:pt x="15" y="30"/>
                  </a:lnTo>
                  <a:lnTo>
                    <a:pt x="15" y="26"/>
                  </a:lnTo>
                  <a:lnTo>
                    <a:pt x="15" y="26"/>
                  </a:lnTo>
                  <a:lnTo>
                    <a:pt x="19" y="26"/>
                  </a:lnTo>
                  <a:lnTo>
                    <a:pt x="19" y="26"/>
                  </a:lnTo>
                  <a:lnTo>
                    <a:pt x="23" y="22"/>
                  </a:lnTo>
                  <a:lnTo>
                    <a:pt x="26" y="26"/>
                  </a:lnTo>
                  <a:lnTo>
                    <a:pt x="26" y="26"/>
                  </a:lnTo>
                  <a:lnTo>
                    <a:pt x="26" y="30"/>
                  </a:lnTo>
                  <a:lnTo>
                    <a:pt x="30" y="26"/>
                  </a:lnTo>
                  <a:lnTo>
                    <a:pt x="34" y="22"/>
                  </a:lnTo>
                  <a:lnTo>
                    <a:pt x="41" y="22"/>
                  </a:lnTo>
                  <a:lnTo>
                    <a:pt x="45" y="22"/>
                  </a:lnTo>
                  <a:lnTo>
                    <a:pt x="48" y="22"/>
                  </a:lnTo>
                  <a:lnTo>
                    <a:pt x="52" y="26"/>
                  </a:lnTo>
                  <a:lnTo>
                    <a:pt x="56" y="26"/>
                  </a:lnTo>
                  <a:lnTo>
                    <a:pt x="60" y="26"/>
                  </a:lnTo>
                  <a:lnTo>
                    <a:pt x="60" y="22"/>
                  </a:lnTo>
                  <a:lnTo>
                    <a:pt x="63" y="22"/>
                  </a:lnTo>
                  <a:lnTo>
                    <a:pt x="63" y="22"/>
                  </a:lnTo>
                  <a:lnTo>
                    <a:pt x="63" y="19"/>
                  </a:lnTo>
                  <a:lnTo>
                    <a:pt x="56" y="15"/>
                  </a:lnTo>
                  <a:lnTo>
                    <a:pt x="52" y="15"/>
                  </a:lnTo>
                  <a:lnTo>
                    <a:pt x="48" y="15"/>
                  </a:lnTo>
                  <a:lnTo>
                    <a:pt x="45" y="15"/>
                  </a:lnTo>
                  <a:lnTo>
                    <a:pt x="41" y="11"/>
                  </a:lnTo>
                  <a:lnTo>
                    <a:pt x="37" y="11"/>
                  </a:lnTo>
                  <a:lnTo>
                    <a:pt x="34" y="11"/>
                  </a:lnTo>
                  <a:lnTo>
                    <a:pt x="37" y="8"/>
                  </a:lnTo>
                  <a:lnTo>
                    <a:pt x="41" y="11"/>
                  </a:lnTo>
                  <a:lnTo>
                    <a:pt x="48" y="11"/>
                  </a:lnTo>
                  <a:lnTo>
                    <a:pt x="52" y="11"/>
                  </a:lnTo>
                  <a:lnTo>
                    <a:pt x="48" y="8"/>
                  </a:lnTo>
                  <a:lnTo>
                    <a:pt x="48" y="8"/>
                  </a:lnTo>
                  <a:lnTo>
                    <a:pt x="41" y="8"/>
                  </a:lnTo>
                  <a:lnTo>
                    <a:pt x="37" y="4"/>
                  </a:lnTo>
                  <a:lnTo>
                    <a:pt x="37" y="4"/>
                  </a:lnTo>
                  <a:lnTo>
                    <a:pt x="34" y="4"/>
                  </a:lnTo>
                  <a:lnTo>
                    <a:pt x="34" y="4"/>
                  </a:lnTo>
                  <a:lnTo>
                    <a:pt x="19" y="0"/>
                  </a:lnTo>
                  <a:lnTo>
                    <a:pt x="19" y="0"/>
                  </a:lnTo>
                  <a:lnTo>
                    <a:pt x="15" y="0"/>
                  </a:lnTo>
                  <a:lnTo>
                    <a:pt x="8" y="0"/>
                  </a:lnTo>
                  <a:lnTo>
                    <a:pt x="8"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2" name="Freeform 160"/>
            <p:cNvSpPr>
              <a:spLocks noEditPoints="1"/>
            </p:cNvSpPr>
            <p:nvPr/>
          </p:nvSpPr>
          <p:spPr bwMode="auto">
            <a:xfrm>
              <a:off x="3506279" y="1057539"/>
              <a:ext cx="1241430" cy="1412288"/>
            </a:xfrm>
            <a:custGeom>
              <a:avLst/>
              <a:gdLst>
                <a:gd name="T0" fmla="*/ 47 w 187"/>
                <a:gd name="T1" fmla="*/ 209 h 218"/>
                <a:gd name="T2" fmla="*/ 36 w 187"/>
                <a:gd name="T3" fmla="*/ 200 h 218"/>
                <a:gd name="T4" fmla="*/ 31 w 187"/>
                <a:gd name="T5" fmla="*/ 189 h 218"/>
                <a:gd name="T6" fmla="*/ 29 w 187"/>
                <a:gd name="T7" fmla="*/ 185 h 218"/>
                <a:gd name="T8" fmla="*/ 32 w 187"/>
                <a:gd name="T9" fmla="*/ 173 h 218"/>
                <a:gd name="T10" fmla="*/ 31 w 187"/>
                <a:gd name="T11" fmla="*/ 166 h 218"/>
                <a:gd name="T12" fmla="*/ 39 w 187"/>
                <a:gd name="T13" fmla="*/ 161 h 218"/>
                <a:gd name="T14" fmla="*/ 40 w 187"/>
                <a:gd name="T15" fmla="*/ 158 h 218"/>
                <a:gd name="T16" fmla="*/ 43 w 187"/>
                <a:gd name="T17" fmla="*/ 149 h 218"/>
                <a:gd name="T18" fmla="*/ 45 w 187"/>
                <a:gd name="T19" fmla="*/ 141 h 218"/>
                <a:gd name="T20" fmla="*/ 44 w 187"/>
                <a:gd name="T21" fmla="*/ 129 h 218"/>
                <a:gd name="T22" fmla="*/ 33 w 187"/>
                <a:gd name="T23" fmla="*/ 127 h 218"/>
                <a:gd name="T24" fmla="*/ 37 w 187"/>
                <a:gd name="T25" fmla="*/ 108 h 218"/>
                <a:gd name="T26" fmla="*/ 29 w 187"/>
                <a:gd name="T27" fmla="*/ 84 h 218"/>
                <a:gd name="T28" fmla="*/ 6 w 187"/>
                <a:gd name="T29" fmla="*/ 74 h 218"/>
                <a:gd name="T30" fmla="*/ 19 w 187"/>
                <a:gd name="T31" fmla="*/ 64 h 218"/>
                <a:gd name="T32" fmla="*/ 7 w 187"/>
                <a:gd name="T33" fmla="*/ 50 h 218"/>
                <a:gd name="T34" fmla="*/ 37 w 187"/>
                <a:gd name="T35" fmla="*/ 37 h 218"/>
                <a:gd name="T36" fmla="*/ 48 w 187"/>
                <a:gd name="T37" fmla="*/ 25 h 218"/>
                <a:gd name="T38" fmla="*/ 73 w 187"/>
                <a:gd name="T39" fmla="*/ 13 h 218"/>
                <a:gd name="T40" fmla="*/ 86 w 187"/>
                <a:gd name="T41" fmla="*/ 23 h 218"/>
                <a:gd name="T42" fmla="*/ 101 w 187"/>
                <a:gd name="T43" fmla="*/ 23 h 218"/>
                <a:gd name="T44" fmla="*/ 107 w 187"/>
                <a:gd name="T45" fmla="*/ 9 h 218"/>
                <a:gd name="T46" fmla="*/ 126 w 187"/>
                <a:gd name="T47" fmla="*/ 1 h 218"/>
                <a:gd name="T48" fmla="*/ 138 w 187"/>
                <a:gd name="T49" fmla="*/ 9 h 218"/>
                <a:gd name="T50" fmla="*/ 148 w 187"/>
                <a:gd name="T51" fmla="*/ 11 h 218"/>
                <a:gd name="T52" fmla="*/ 165 w 187"/>
                <a:gd name="T53" fmla="*/ 23 h 218"/>
                <a:gd name="T54" fmla="*/ 129 w 187"/>
                <a:gd name="T55" fmla="*/ 28 h 218"/>
                <a:gd name="T56" fmla="*/ 157 w 187"/>
                <a:gd name="T57" fmla="*/ 30 h 218"/>
                <a:gd name="T58" fmla="*/ 163 w 187"/>
                <a:gd name="T59" fmla="*/ 38 h 218"/>
                <a:gd name="T60" fmla="*/ 180 w 187"/>
                <a:gd name="T61" fmla="*/ 42 h 218"/>
                <a:gd name="T62" fmla="*/ 164 w 187"/>
                <a:gd name="T63" fmla="*/ 51 h 218"/>
                <a:gd name="T64" fmla="*/ 157 w 187"/>
                <a:gd name="T65" fmla="*/ 77 h 218"/>
                <a:gd name="T66" fmla="*/ 155 w 187"/>
                <a:gd name="T67" fmla="*/ 88 h 218"/>
                <a:gd name="T68" fmla="*/ 156 w 187"/>
                <a:gd name="T69" fmla="*/ 98 h 218"/>
                <a:gd name="T70" fmla="*/ 152 w 187"/>
                <a:gd name="T71" fmla="*/ 106 h 218"/>
                <a:gd name="T72" fmla="*/ 151 w 187"/>
                <a:gd name="T73" fmla="*/ 117 h 218"/>
                <a:gd name="T74" fmla="*/ 138 w 187"/>
                <a:gd name="T75" fmla="*/ 119 h 218"/>
                <a:gd name="T76" fmla="*/ 132 w 187"/>
                <a:gd name="T77" fmla="*/ 125 h 218"/>
                <a:gd name="T78" fmla="*/ 145 w 187"/>
                <a:gd name="T79" fmla="*/ 136 h 218"/>
                <a:gd name="T80" fmla="*/ 137 w 187"/>
                <a:gd name="T81" fmla="*/ 142 h 218"/>
                <a:gd name="T82" fmla="*/ 125 w 187"/>
                <a:gd name="T83" fmla="*/ 141 h 218"/>
                <a:gd name="T84" fmla="*/ 134 w 187"/>
                <a:gd name="T85" fmla="*/ 147 h 218"/>
                <a:gd name="T86" fmla="*/ 127 w 187"/>
                <a:gd name="T87" fmla="*/ 159 h 218"/>
                <a:gd name="T88" fmla="*/ 106 w 187"/>
                <a:gd name="T89" fmla="*/ 162 h 218"/>
                <a:gd name="T90" fmla="*/ 88 w 187"/>
                <a:gd name="T91" fmla="*/ 178 h 218"/>
                <a:gd name="T92" fmla="*/ 75 w 187"/>
                <a:gd name="T93" fmla="*/ 180 h 218"/>
                <a:gd name="T94" fmla="*/ 65 w 187"/>
                <a:gd name="T95" fmla="*/ 193 h 218"/>
                <a:gd name="T96" fmla="*/ 62 w 187"/>
                <a:gd name="T97" fmla="*/ 203 h 218"/>
                <a:gd name="T98" fmla="*/ 54 w 187"/>
                <a:gd name="T99" fmla="*/ 212 h 218"/>
                <a:gd name="T100" fmla="*/ 62 w 187"/>
                <a:gd name="T101" fmla="*/ 199 h 218"/>
                <a:gd name="T102" fmla="*/ 139 w 187"/>
                <a:gd name="T103" fmla="*/ 153 h 218"/>
                <a:gd name="T104" fmla="*/ 141 w 187"/>
                <a:gd name="T105" fmla="*/ 126 h 218"/>
                <a:gd name="T106" fmla="*/ 150 w 187"/>
                <a:gd name="T107" fmla="*/ 112 h 218"/>
                <a:gd name="T108" fmla="*/ 154 w 187"/>
                <a:gd name="T109" fmla="*/ 94 h 218"/>
                <a:gd name="T110" fmla="*/ 173 w 187"/>
                <a:gd name="T111" fmla="*/ 29 h 218"/>
                <a:gd name="T112" fmla="*/ 106 w 187"/>
                <a:gd name="T113" fmla="*/ 8 h 218"/>
                <a:gd name="T114" fmla="*/ 84 w 187"/>
                <a:gd name="T115" fmla="*/ 17 h 218"/>
                <a:gd name="T116" fmla="*/ 35 w 187"/>
                <a:gd name="T117" fmla="*/ 101 h 218"/>
                <a:gd name="T118" fmla="*/ 35 w 187"/>
                <a:gd name="T119" fmla="*/ 118 h 218"/>
                <a:gd name="T120" fmla="*/ 37 w 187"/>
                <a:gd name="T121" fmla="*/ 210 h 218"/>
                <a:gd name="T122" fmla="*/ 34 w 187"/>
                <a:gd name="T123" fmla="*/ 154 h 218"/>
                <a:gd name="T124" fmla="*/ 43 w 187"/>
                <a:gd name="T125" fmla="*/ 145 h 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87" h="218">
                  <a:moveTo>
                    <a:pt x="55" y="216"/>
                  </a:moveTo>
                  <a:cubicBezTo>
                    <a:pt x="53" y="215"/>
                    <a:pt x="53" y="215"/>
                    <a:pt x="53" y="215"/>
                  </a:cubicBezTo>
                  <a:cubicBezTo>
                    <a:pt x="52" y="215"/>
                    <a:pt x="52" y="215"/>
                    <a:pt x="52" y="215"/>
                  </a:cubicBezTo>
                  <a:cubicBezTo>
                    <a:pt x="52" y="214"/>
                    <a:pt x="52" y="214"/>
                    <a:pt x="52" y="214"/>
                  </a:cubicBezTo>
                  <a:cubicBezTo>
                    <a:pt x="52" y="214"/>
                    <a:pt x="52" y="214"/>
                    <a:pt x="52" y="214"/>
                  </a:cubicBezTo>
                  <a:cubicBezTo>
                    <a:pt x="53" y="214"/>
                    <a:pt x="53" y="214"/>
                    <a:pt x="53" y="214"/>
                  </a:cubicBezTo>
                  <a:cubicBezTo>
                    <a:pt x="53" y="213"/>
                    <a:pt x="53" y="213"/>
                    <a:pt x="53" y="213"/>
                  </a:cubicBezTo>
                  <a:cubicBezTo>
                    <a:pt x="52" y="213"/>
                    <a:pt x="52" y="213"/>
                    <a:pt x="52" y="213"/>
                  </a:cubicBezTo>
                  <a:cubicBezTo>
                    <a:pt x="52" y="214"/>
                    <a:pt x="52" y="214"/>
                    <a:pt x="52" y="214"/>
                  </a:cubicBezTo>
                  <a:cubicBezTo>
                    <a:pt x="51" y="214"/>
                    <a:pt x="51" y="214"/>
                    <a:pt x="51" y="214"/>
                  </a:cubicBezTo>
                  <a:cubicBezTo>
                    <a:pt x="51" y="215"/>
                    <a:pt x="51" y="215"/>
                    <a:pt x="51" y="215"/>
                  </a:cubicBezTo>
                  <a:cubicBezTo>
                    <a:pt x="51" y="215"/>
                    <a:pt x="51" y="215"/>
                    <a:pt x="51" y="215"/>
                  </a:cubicBezTo>
                  <a:cubicBezTo>
                    <a:pt x="50" y="215"/>
                    <a:pt x="50" y="215"/>
                    <a:pt x="50" y="215"/>
                  </a:cubicBezTo>
                  <a:cubicBezTo>
                    <a:pt x="50" y="215"/>
                    <a:pt x="50" y="215"/>
                    <a:pt x="50" y="215"/>
                  </a:cubicBezTo>
                  <a:cubicBezTo>
                    <a:pt x="50" y="216"/>
                    <a:pt x="50" y="216"/>
                    <a:pt x="50" y="216"/>
                  </a:cubicBezTo>
                  <a:cubicBezTo>
                    <a:pt x="50" y="216"/>
                    <a:pt x="50" y="216"/>
                    <a:pt x="50" y="216"/>
                  </a:cubicBezTo>
                  <a:cubicBezTo>
                    <a:pt x="50" y="216"/>
                    <a:pt x="50" y="216"/>
                    <a:pt x="50" y="216"/>
                  </a:cubicBezTo>
                  <a:cubicBezTo>
                    <a:pt x="50" y="215"/>
                    <a:pt x="50" y="215"/>
                    <a:pt x="50" y="215"/>
                  </a:cubicBezTo>
                  <a:cubicBezTo>
                    <a:pt x="50" y="214"/>
                    <a:pt x="50" y="214"/>
                    <a:pt x="50" y="214"/>
                  </a:cubicBezTo>
                  <a:cubicBezTo>
                    <a:pt x="50" y="214"/>
                    <a:pt x="50" y="214"/>
                    <a:pt x="50" y="214"/>
                  </a:cubicBezTo>
                  <a:cubicBezTo>
                    <a:pt x="51" y="213"/>
                    <a:pt x="51" y="213"/>
                    <a:pt x="51" y="213"/>
                  </a:cubicBezTo>
                  <a:cubicBezTo>
                    <a:pt x="51" y="213"/>
                    <a:pt x="51" y="213"/>
                    <a:pt x="51" y="213"/>
                  </a:cubicBezTo>
                  <a:cubicBezTo>
                    <a:pt x="50" y="213"/>
                    <a:pt x="50" y="213"/>
                    <a:pt x="50" y="213"/>
                  </a:cubicBezTo>
                  <a:cubicBezTo>
                    <a:pt x="50" y="214"/>
                    <a:pt x="50" y="214"/>
                    <a:pt x="50" y="214"/>
                  </a:cubicBezTo>
                  <a:cubicBezTo>
                    <a:pt x="49" y="215"/>
                    <a:pt x="49" y="215"/>
                    <a:pt x="49" y="215"/>
                  </a:cubicBezTo>
                  <a:cubicBezTo>
                    <a:pt x="49" y="215"/>
                    <a:pt x="49" y="215"/>
                    <a:pt x="49" y="215"/>
                  </a:cubicBezTo>
                  <a:cubicBezTo>
                    <a:pt x="49" y="214"/>
                    <a:pt x="49" y="214"/>
                    <a:pt x="49" y="214"/>
                  </a:cubicBezTo>
                  <a:cubicBezTo>
                    <a:pt x="49" y="214"/>
                    <a:pt x="49" y="214"/>
                    <a:pt x="49" y="214"/>
                  </a:cubicBezTo>
                  <a:cubicBezTo>
                    <a:pt x="50" y="213"/>
                    <a:pt x="50" y="213"/>
                    <a:pt x="50" y="213"/>
                  </a:cubicBezTo>
                  <a:cubicBezTo>
                    <a:pt x="50" y="212"/>
                    <a:pt x="50" y="212"/>
                    <a:pt x="50" y="212"/>
                  </a:cubicBezTo>
                  <a:cubicBezTo>
                    <a:pt x="50" y="212"/>
                    <a:pt x="50" y="212"/>
                    <a:pt x="50" y="212"/>
                  </a:cubicBezTo>
                  <a:cubicBezTo>
                    <a:pt x="49" y="212"/>
                    <a:pt x="49" y="212"/>
                    <a:pt x="49" y="212"/>
                  </a:cubicBezTo>
                  <a:cubicBezTo>
                    <a:pt x="49" y="213"/>
                    <a:pt x="49" y="213"/>
                    <a:pt x="49" y="213"/>
                  </a:cubicBezTo>
                  <a:cubicBezTo>
                    <a:pt x="48" y="213"/>
                    <a:pt x="48" y="213"/>
                    <a:pt x="48" y="213"/>
                  </a:cubicBezTo>
                  <a:cubicBezTo>
                    <a:pt x="48" y="213"/>
                    <a:pt x="48" y="213"/>
                    <a:pt x="48" y="213"/>
                  </a:cubicBezTo>
                  <a:cubicBezTo>
                    <a:pt x="48" y="212"/>
                    <a:pt x="48" y="212"/>
                    <a:pt x="48" y="212"/>
                  </a:cubicBezTo>
                  <a:cubicBezTo>
                    <a:pt x="49" y="212"/>
                    <a:pt x="49" y="212"/>
                    <a:pt x="49" y="212"/>
                  </a:cubicBezTo>
                  <a:cubicBezTo>
                    <a:pt x="49" y="212"/>
                    <a:pt x="49" y="212"/>
                    <a:pt x="49" y="212"/>
                  </a:cubicBezTo>
                  <a:cubicBezTo>
                    <a:pt x="48" y="212"/>
                    <a:pt x="48" y="212"/>
                    <a:pt x="48" y="212"/>
                  </a:cubicBezTo>
                  <a:cubicBezTo>
                    <a:pt x="48" y="212"/>
                    <a:pt x="48" y="212"/>
                    <a:pt x="48" y="212"/>
                  </a:cubicBezTo>
                  <a:cubicBezTo>
                    <a:pt x="47" y="212"/>
                    <a:pt x="47" y="212"/>
                    <a:pt x="47" y="212"/>
                  </a:cubicBezTo>
                  <a:cubicBezTo>
                    <a:pt x="47" y="213"/>
                    <a:pt x="47" y="213"/>
                    <a:pt x="47" y="213"/>
                  </a:cubicBezTo>
                  <a:cubicBezTo>
                    <a:pt x="47" y="212"/>
                    <a:pt x="47" y="212"/>
                    <a:pt x="47" y="212"/>
                  </a:cubicBezTo>
                  <a:cubicBezTo>
                    <a:pt x="47" y="212"/>
                    <a:pt x="47" y="212"/>
                    <a:pt x="47" y="212"/>
                  </a:cubicBezTo>
                  <a:cubicBezTo>
                    <a:pt x="47" y="212"/>
                    <a:pt x="47" y="212"/>
                    <a:pt x="47" y="212"/>
                  </a:cubicBezTo>
                  <a:cubicBezTo>
                    <a:pt x="46" y="212"/>
                    <a:pt x="46" y="212"/>
                    <a:pt x="46" y="212"/>
                  </a:cubicBezTo>
                  <a:cubicBezTo>
                    <a:pt x="46" y="212"/>
                    <a:pt x="46" y="212"/>
                    <a:pt x="46" y="212"/>
                  </a:cubicBezTo>
                  <a:cubicBezTo>
                    <a:pt x="46" y="212"/>
                    <a:pt x="46" y="212"/>
                    <a:pt x="46" y="212"/>
                  </a:cubicBezTo>
                  <a:cubicBezTo>
                    <a:pt x="47" y="211"/>
                    <a:pt x="47" y="211"/>
                    <a:pt x="47" y="211"/>
                  </a:cubicBezTo>
                  <a:cubicBezTo>
                    <a:pt x="47" y="210"/>
                    <a:pt x="47" y="210"/>
                    <a:pt x="47" y="210"/>
                  </a:cubicBezTo>
                  <a:cubicBezTo>
                    <a:pt x="48" y="210"/>
                    <a:pt x="48" y="210"/>
                    <a:pt x="48" y="210"/>
                  </a:cubicBezTo>
                  <a:cubicBezTo>
                    <a:pt x="49" y="210"/>
                    <a:pt x="49" y="210"/>
                    <a:pt x="49" y="210"/>
                  </a:cubicBezTo>
                  <a:cubicBezTo>
                    <a:pt x="49" y="210"/>
                    <a:pt x="49" y="210"/>
                    <a:pt x="49" y="210"/>
                  </a:cubicBezTo>
                  <a:cubicBezTo>
                    <a:pt x="48" y="210"/>
                    <a:pt x="48" y="210"/>
                    <a:pt x="48" y="210"/>
                  </a:cubicBezTo>
                  <a:cubicBezTo>
                    <a:pt x="47" y="210"/>
                    <a:pt x="47" y="210"/>
                    <a:pt x="47" y="210"/>
                  </a:cubicBezTo>
                  <a:cubicBezTo>
                    <a:pt x="47" y="210"/>
                    <a:pt x="47" y="210"/>
                    <a:pt x="47" y="210"/>
                  </a:cubicBezTo>
                  <a:cubicBezTo>
                    <a:pt x="47" y="210"/>
                    <a:pt x="47" y="210"/>
                    <a:pt x="47" y="210"/>
                  </a:cubicBezTo>
                  <a:cubicBezTo>
                    <a:pt x="48" y="210"/>
                    <a:pt x="48" y="210"/>
                    <a:pt x="48" y="210"/>
                  </a:cubicBezTo>
                  <a:cubicBezTo>
                    <a:pt x="48" y="209"/>
                    <a:pt x="48" y="209"/>
                    <a:pt x="48" y="209"/>
                  </a:cubicBezTo>
                  <a:cubicBezTo>
                    <a:pt x="49" y="209"/>
                    <a:pt x="49" y="209"/>
                    <a:pt x="49" y="209"/>
                  </a:cubicBezTo>
                  <a:cubicBezTo>
                    <a:pt x="50" y="209"/>
                    <a:pt x="50" y="209"/>
                    <a:pt x="50" y="209"/>
                  </a:cubicBezTo>
                  <a:cubicBezTo>
                    <a:pt x="50" y="208"/>
                    <a:pt x="50" y="208"/>
                    <a:pt x="50" y="208"/>
                  </a:cubicBezTo>
                  <a:cubicBezTo>
                    <a:pt x="49" y="208"/>
                    <a:pt x="49" y="208"/>
                    <a:pt x="49" y="208"/>
                  </a:cubicBezTo>
                  <a:cubicBezTo>
                    <a:pt x="49" y="208"/>
                    <a:pt x="49" y="208"/>
                    <a:pt x="49" y="208"/>
                  </a:cubicBezTo>
                  <a:cubicBezTo>
                    <a:pt x="48" y="209"/>
                    <a:pt x="48" y="209"/>
                    <a:pt x="48" y="209"/>
                  </a:cubicBezTo>
                  <a:cubicBezTo>
                    <a:pt x="47" y="209"/>
                    <a:pt x="47" y="209"/>
                    <a:pt x="47" y="209"/>
                  </a:cubicBezTo>
                  <a:cubicBezTo>
                    <a:pt x="46" y="210"/>
                    <a:pt x="46" y="210"/>
                    <a:pt x="46" y="210"/>
                  </a:cubicBezTo>
                  <a:cubicBezTo>
                    <a:pt x="46" y="209"/>
                    <a:pt x="46" y="209"/>
                    <a:pt x="46" y="209"/>
                  </a:cubicBezTo>
                  <a:cubicBezTo>
                    <a:pt x="46" y="209"/>
                    <a:pt x="46" y="209"/>
                    <a:pt x="46" y="209"/>
                  </a:cubicBezTo>
                  <a:cubicBezTo>
                    <a:pt x="47" y="209"/>
                    <a:pt x="47" y="209"/>
                    <a:pt x="47" y="209"/>
                  </a:cubicBezTo>
                  <a:cubicBezTo>
                    <a:pt x="47" y="208"/>
                    <a:pt x="47" y="208"/>
                    <a:pt x="47" y="208"/>
                  </a:cubicBezTo>
                  <a:cubicBezTo>
                    <a:pt x="47" y="208"/>
                    <a:pt x="47" y="208"/>
                    <a:pt x="47" y="208"/>
                  </a:cubicBezTo>
                  <a:cubicBezTo>
                    <a:pt x="47" y="207"/>
                    <a:pt x="47" y="207"/>
                    <a:pt x="47" y="207"/>
                  </a:cubicBezTo>
                  <a:cubicBezTo>
                    <a:pt x="47" y="207"/>
                    <a:pt x="47" y="207"/>
                    <a:pt x="47" y="207"/>
                  </a:cubicBezTo>
                  <a:cubicBezTo>
                    <a:pt x="46" y="207"/>
                    <a:pt x="46" y="207"/>
                    <a:pt x="46" y="207"/>
                  </a:cubicBezTo>
                  <a:cubicBezTo>
                    <a:pt x="46" y="207"/>
                    <a:pt x="46" y="207"/>
                    <a:pt x="46" y="207"/>
                  </a:cubicBezTo>
                  <a:cubicBezTo>
                    <a:pt x="47" y="208"/>
                    <a:pt x="47" y="208"/>
                    <a:pt x="47" y="208"/>
                  </a:cubicBezTo>
                  <a:cubicBezTo>
                    <a:pt x="47" y="208"/>
                    <a:pt x="47" y="208"/>
                    <a:pt x="47" y="208"/>
                  </a:cubicBezTo>
                  <a:cubicBezTo>
                    <a:pt x="46" y="208"/>
                    <a:pt x="46" y="208"/>
                    <a:pt x="46" y="208"/>
                  </a:cubicBezTo>
                  <a:cubicBezTo>
                    <a:pt x="45" y="208"/>
                    <a:pt x="45" y="208"/>
                    <a:pt x="45" y="208"/>
                  </a:cubicBezTo>
                  <a:cubicBezTo>
                    <a:pt x="45" y="208"/>
                    <a:pt x="45" y="208"/>
                    <a:pt x="45" y="208"/>
                  </a:cubicBezTo>
                  <a:cubicBezTo>
                    <a:pt x="44" y="208"/>
                    <a:pt x="44" y="208"/>
                    <a:pt x="44" y="208"/>
                  </a:cubicBezTo>
                  <a:cubicBezTo>
                    <a:pt x="44" y="209"/>
                    <a:pt x="44" y="209"/>
                    <a:pt x="44" y="209"/>
                  </a:cubicBezTo>
                  <a:cubicBezTo>
                    <a:pt x="44" y="209"/>
                    <a:pt x="44" y="209"/>
                    <a:pt x="44" y="209"/>
                  </a:cubicBezTo>
                  <a:cubicBezTo>
                    <a:pt x="43" y="209"/>
                    <a:pt x="43" y="209"/>
                    <a:pt x="43" y="209"/>
                  </a:cubicBezTo>
                  <a:cubicBezTo>
                    <a:pt x="43" y="209"/>
                    <a:pt x="43" y="209"/>
                    <a:pt x="43" y="209"/>
                  </a:cubicBezTo>
                  <a:cubicBezTo>
                    <a:pt x="42" y="209"/>
                    <a:pt x="42" y="209"/>
                    <a:pt x="42" y="209"/>
                  </a:cubicBezTo>
                  <a:cubicBezTo>
                    <a:pt x="42" y="209"/>
                    <a:pt x="42" y="209"/>
                    <a:pt x="42" y="209"/>
                  </a:cubicBezTo>
                  <a:cubicBezTo>
                    <a:pt x="41" y="209"/>
                    <a:pt x="41" y="209"/>
                    <a:pt x="41" y="209"/>
                  </a:cubicBezTo>
                  <a:cubicBezTo>
                    <a:pt x="41" y="209"/>
                    <a:pt x="41" y="209"/>
                    <a:pt x="41" y="209"/>
                  </a:cubicBezTo>
                  <a:cubicBezTo>
                    <a:pt x="40" y="209"/>
                    <a:pt x="40" y="209"/>
                    <a:pt x="40" y="209"/>
                  </a:cubicBezTo>
                  <a:cubicBezTo>
                    <a:pt x="40" y="210"/>
                    <a:pt x="40" y="210"/>
                    <a:pt x="40" y="210"/>
                  </a:cubicBezTo>
                  <a:cubicBezTo>
                    <a:pt x="40" y="210"/>
                    <a:pt x="40" y="210"/>
                    <a:pt x="40" y="210"/>
                  </a:cubicBezTo>
                  <a:cubicBezTo>
                    <a:pt x="40" y="210"/>
                    <a:pt x="40" y="210"/>
                    <a:pt x="40" y="210"/>
                  </a:cubicBezTo>
                  <a:cubicBezTo>
                    <a:pt x="39" y="210"/>
                    <a:pt x="39" y="210"/>
                    <a:pt x="39" y="210"/>
                  </a:cubicBezTo>
                  <a:cubicBezTo>
                    <a:pt x="39" y="210"/>
                    <a:pt x="39" y="210"/>
                    <a:pt x="39" y="210"/>
                  </a:cubicBezTo>
                  <a:cubicBezTo>
                    <a:pt x="39" y="209"/>
                    <a:pt x="39" y="209"/>
                    <a:pt x="39" y="209"/>
                  </a:cubicBezTo>
                  <a:cubicBezTo>
                    <a:pt x="40" y="209"/>
                    <a:pt x="40" y="209"/>
                    <a:pt x="40" y="209"/>
                  </a:cubicBezTo>
                  <a:cubicBezTo>
                    <a:pt x="40" y="209"/>
                    <a:pt x="40" y="209"/>
                    <a:pt x="40" y="209"/>
                  </a:cubicBezTo>
                  <a:cubicBezTo>
                    <a:pt x="40" y="208"/>
                    <a:pt x="40" y="208"/>
                    <a:pt x="40" y="208"/>
                  </a:cubicBezTo>
                  <a:cubicBezTo>
                    <a:pt x="39" y="208"/>
                    <a:pt x="39" y="208"/>
                    <a:pt x="39" y="208"/>
                  </a:cubicBezTo>
                  <a:cubicBezTo>
                    <a:pt x="39" y="207"/>
                    <a:pt x="39" y="207"/>
                    <a:pt x="39" y="207"/>
                  </a:cubicBezTo>
                  <a:cubicBezTo>
                    <a:pt x="39" y="207"/>
                    <a:pt x="39" y="207"/>
                    <a:pt x="39" y="207"/>
                  </a:cubicBezTo>
                  <a:cubicBezTo>
                    <a:pt x="38" y="207"/>
                    <a:pt x="38" y="207"/>
                    <a:pt x="38" y="207"/>
                  </a:cubicBezTo>
                  <a:cubicBezTo>
                    <a:pt x="38" y="207"/>
                    <a:pt x="38" y="207"/>
                    <a:pt x="38" y="207"/>
                  </a:cubicBezTo>
                  <a:cubicBezTo>
                    <a:pt x="37" y="207"/>
                    <a:pt x="37" y="207"/>
                    <a:pt x="37" y="207"/>
                  </a:cubicBezTo>
                  <a:cubicBezTo>
                    <a:pt x="36" y="207"/>
                    <a:pt x="36" y="207"/>
                    <a:pt x="36" y="207"/>
                  </a:cubicBezTo>
                  <a:cubicBezTo>
                    <a:pt x="36" y="207"/>
                    <a:pt x="36" y="207"/>
                    <a:pt x="36" y="207"/>
                  </a:cubicBezTo>
                  <a:cubicBezTo>
                    <a:pt x="37" y="206"/>
                    <a:pt x="37" y="206"/>
                    <a:pt x="37" y="206"/>
                  </a:cubicBezTo>
                  <a:cubicBezTo>
                    <a:pt x="37" y="206"/>
                    <a:pt x="37" y="206"/>
                    <a:pt x="37" y="206"/>
                  </a:cubicBezTo>
                  <a:cubicBezTo>
                    <a:pt x="36" y="206"/>
                    <a:pt x="36" y="206"/>
                    <a:pt x="36" y="206"/>
                  </a:cubicBezTo>
                  <a:cubicBezTo>
                    <a:pt x="36" y="206"/>
                    <a:pt x="36" y="206"/>
                    <a:pt x="36" y="206"/>
                  </a:cubicBezTo>
                  <a:cubicBezTo>
                    <a:pt x="37" y="205"/>
                    <a:pt x="37" y="205"/>
                    <a:pt x="37" y="205"/>
                  </a:cubicBezTo>
                  <a:cubicBezTo>
                    <a:pt x="38" y="205"/>
                    <a:pt x="38" y="205"/>
                    <a:pt x="38" y="205"/>
                  </a:cubicBezTo>
                  <a:cubicBezTo>
                    <a:pt x="38" y="205"/>
                    <a:pt x="38" y="205"/>
                    <a:pt x="38" y="205"/>
                  </a:cubicBezTo>
                  <a:cubicBezTo>
                    <a:pt x="38" y="204"/>
                    <a:pt x="38" y="204"/>
                    <a:pt x="38" y="204"/>
                  </a:cubicBezTo>
                  <a:cubicBezTo>
                    <a:pt x="37" y="204"/>
                    <a:pt x="37" y="204"/>
                    <a:pt x="37" y="204"/>
                  </a:cubicBezTo>
                  <a:cubicBezTo>
                    <a:pt x="36" y="205"/>
                    <a:pt x="36" y="205"/>
                    <a:pt x="36" y="205"/>
                  </a:cubicBezTo>
                  <a:cubicBezTo>
                    <a:pt x="36" y="205"/>
                    <a:pt x="36" y="205"/>
                    <a:pt x="36" y="205"/>
                  </a:cubicBezTo>
                  <a:cubicBezTo>
                    <a:pt x="35" y="205"/>
                    <a:pt x="35" y="205"/>
                    <a:pt x="35" y="205"/>
                  </a:cubicBezTo>
                  <a:cubicBezTo>
                    <a:pt x="34" y="205"/>
                    <a:pt x="34" y="205"/>
                    <a:pt x="34" y="205"/>
                  </a:cubicBezTo>
                  <a:cubicBezTo>
                    <a:pt x="34" y="205"/>
                    <a:pt x="34" y="205"/>
                    <a:pt x="34" y="205"/>
                  </a:cubicBezTo>
                  <a:cubicBezTo>
                    <a:pt x="35" y="204"/>
                    <a:pt x="35" y="204"/>
                    <a:pt x="35" y="204"/>
                  </a:cubicBezTo>
                  <a:cubicBezTo>
                    <a:pt x="35" y="204"/>
                    <a:pt x="35" y="204"/>
                    <a:pt x="35" y="204"/>
                  </a:cubicBezTo>
                  <a:cubicBezTo>
                    <a:pt x="35" y="203"/>
                    <a:pt x="35" y="203"/>
                    <a:pt x="35" y="203"/>
                  </a:cubicBezTo>
                  <a:cubicBezTo>
                    <a:pt x="36" y="203"/>
                    <a:pt x="36" y="203"/>
                    <a:pt x="36" y="203"/>
                  </a:cubicBezTo>
                  <a:cubicBezTo>
                    <a:pt x="36" y="203"/>
                    <a:pt x="36" y="203"/>
                    <a:pt x="36" y="203"/>
                  </a:cubicBezTo>
                  <a:cubicBezTo>
                    <a:pt x="36" y="202"/>
                    <a:pt x="36" y="202"/>
                    <a:pt x="36" y="202"/>
                  </a:cubicBezTo>
                  <a:cubicBezTo>
                    <a:pt x="36" y="202"/>
                    <a:pt x="36" y="202"/>
                    <a:pt x="36" y="202"/>
                  </a:cubicBezTo>
                  <a:cubicBezTo>
                    <a:pt x="35" y="203"/>
                    <a:pt x="35" y="203"/>
                    <a:pt x="35" y="203"/>
                  </a:cubicBezTo>
                  <a:cubicBezTo>
                    <a:pt x="34" y="203"/>
                    <a:pt x="34" y="203"/>
                    <a:pt x="34" y="203"/>
                  </a:cubicBezTo>
                  <a:cubicBezTo>
                    <a:pt x="34" y="203"/>
                    <a:pt x="34" y="203"/>
                    <a:pt x="34" y="203"/>
                  </a:cubicBezTo>
                  <a:cubicBezTo>
                    <a:pt x="34" y="202"/>
                    <a:pt x="34" y="202"/>
                    <a:pt x="34" y="202"/>
                  </a:cubicBezTo>
                  <a:cubicBezTo>
                    <a:pt x="35" y="202"/>
                    <a:pt x="35" y="202"/>
                    <a:pt x="35" y="202"/>
                  </a:cubicBezTo>
                  <a:cubicBezTo>
                    <a:pt x="35" y="202"/>
                    <a:pt x="35" y="202"/>
                    <a:pt x="35" y="202"/>
                  </a:cubicBezTo>
                  <a:cubicBezTo>
                    <a:pt x="36" y="202"/>
                    <a:pt x="36" y="202"/>
                    <a:pt x="36" y="202"/>
                  </a:cubicBezTo>
                  <a:cubicBezTo>
                    <a:pt x="36" y="201"/>
                    <a:pt x="36" y="201"/>
                    <a:pt x="36" y="201"/>
                  </a:cubicBezTo>
                  <a:cubicBezTo>
                    <a:pt x="36" y="201"/>
                    <a:pt x="36" y="201"/>
                    <a:pt x="36" y="201"/>
                  </a:cubicBezTo>
                  <a:cubicBezTo>
                    <a:pt x="37" y="201"/>
                    <a:pt x="37" y="201"/>
                    <a:pt x="37" y="201"/>
                  </a:cubicBezTo>
                  <a:cubicBezTo>
                    <a:pt x="36" y="200"/>
                    <a:pt x="36" y="200"/>
                    <a:pt x="36" y="200"/>
                  </a:cubicBezTo>
                  <a:cubicBezTo>
                    <a:pt x="35" y="201"/>
                    <a:pt x="35" y="201"/>
                    <a:pt x="35" y="201"/>
                  </a:cubicBezTo>
                  <a:cubicBezTo>
                    <a:pt x="35" y="201"/>
                    <a:pt x="35" y="201"/>
                    <a:pt x="35" y="201"/>
                  </a:cubicBezTo>
                  <a:cubicBezTo>
                    <a:pt x="35" y="201"/>
                    <a:pt x="35" y="201"/>
                    <a:pt x="35" y="201"/>
                  </a:cubicBezTo>
                  <a:cubicBezTo>
                    <a:pt x="34" y="201"/>
                    <a:pt x="34" y="201"/>
                    <a:pt x="34" y="201"/>
                  </a:cubicBezTo>
                  <a:cubicBezTo>
                    <a:pt x="34" y="201"/>
                    <a:pt x="34" y="201"/>
                    <a:pt x="34" y="201"/>
                  </a:cubicBezTo>
                  <a:cubicBezTo>
                    <a:pt x="35" y="201"/>
                    <a:pt x="35" y="201"/>
                    <a:pt x="35" y="201"/>
                  </a:cubicBezTo>
                  <a:cubicBezTo>
                    <a:pt x="35" y="200"/>
                    <a:pt x="35" y="200"/>
                    <a:pt x="35" y="200"/>
                  </a:cubicBezTo>
                  <a:cubicBezTo>
                    <a:pt x="34" y="200"/>
                    <a:pt x="34" y="200"/>
                    <a:pt x="34" y="200"/>
                  </a:cubicBezTo>
                  <a:cubicBezTo>
                    <a:pt x="35" y="200"/>
                    <a:pt x="35" y="200"/>
                    <a:pt x="35" y="200"/>
                  </a:cubicBezTo>
                  <a:cubicBezTo>
                    <a:pt x="35" y="199"/>
                    <a:pt x="35" y="199"/>
                    <a:pt x="35" y="199"/>
                  </a:cubicBezTo>
                  <a:cubicBezTo>
                    <a:pt x="34" y="199"/>
                    <a:pt x="34" y="199"/>
                    <a:pt x="34" y="199"/>
                  </a:cubicBezTo>
                  <a:cubicBezTo>
                    <a:pt x="34" y="199"/>
                    <a:pt x="34" y="199"/>
                    <a:pt x="34" y="199"/>
                  </a:cubicBezTo>
                  <a:cubicBezTo>
                    <a:pt x="34" y="199"/>
                    <a:pt x="34" y="199"/>
                    <a:pt x="34" y="199"/>
                  </a:cubicBezTo>
                  <a:cubicBezTo>
                    <a:pt x="34" y="199"/>
                    <a:pt x="34" y="199"/>
                    <a:pt x="34" y="199"/>
                  </a:cubicBezTo>
                  <a:cubicBezTo>
                    <a:pt x="34" y="198"/>
                    <a:pt x="34" y="198"/>
                    <a:pt x="34" y="198"/>
                  </a:cubicBezTo>
                  <a:cubicBezTo>
                    <a:pt x="33" y="198"/>
                    <a:pt x="33" y="198"/>
                    <a:pt x="33" y="198"/>
                  </a:cubicBezTo>
                  <a:cubicBezTo>
                    <a:pt x="33" y="198"/>
                    <a:pt x="33" y="198"/>
                    <a:pt x="33" y="198"/>
                  </a:cubicBezTo>
                  <a:cubicBezTo>
                    <a:pt x="33" y="198"/>
                    <a:pt x="33" y="198"/>
                    <a:pt x="33" y="198"/>
                  </a:cubicBezTo>
                  <a:cubicBezTo>
                    <a:pt x="32" y="198"/>
                    <a:pt x="32" y="198"/>
                    <a:pt x="32" y="198"/>
                  </a:cubicBezTo>
                  <a:cubicBezTo>
                    <a:pt x="33" y="197"/>
                    <a:pt x="33" y="197"/>
                    <a:pt x="33" y="197"/>
                  </a:cubicBezTo>
                  <a:cubicBezTo>
                    <a:pt x="33" y="197"/>
                    <a:pt x="33" y="197"/>
                    <a:pt x="33" y="197"/>
                  </a:cubicBezTo>
                  <a:cubicBezTo>
                    <a:pt x="34" y="197"/>
                    <a:pt x="34" y="197"/>
                    <a:pt x="34" y="197"/>
                  </a:cubicBezTo>
                  <a:cubicBezTo>
                    <a:pt x="34" y="196"/>
                    <a:pt x="34" y="196"/>
                    <a:pt x="34" y="196"/>
                  </a:cubicBezTo>
                  <a:cubicBezTo>
                    <a:pt x="34" y="196"/>
                    <a:pt x="34" y="196"/>
                    <a:pt x="34" y="196"/>
                  </a:cubicBezTo>
                  <a:cubicBezTo>
                    <a:pt x="34" y="195"/>
                    <a:pt x="34" y="195"/>
                    <a:pt x="34" y="195"/>
                  </a:cubicBezTo>
                  <a:cubicBezTo>
                    <a:pt x="34" y="195"/>
                    <a:pt x="34" y="195"/>
                    <a:pt x="34" y="195"/>
                  </a:cubicBezTo>
                  <a:cubicBezTo>
                    <a:pt x="34" y="195"/>
                    <a:pt x="34" y="195"/>
                    <a:pt x="34" y="195"/>
                  </a:cubicBezTo>
                  <a:cubicBezTo>
                    <a:pt x="34" y="195"/>
                    <a:pt x="34" y="195"/>
                    <a:pt x="34" y="195"/>
                  </a:cubicBezTo>
                  <a:cubicBezTo>
                    <a:pt x="34" y="195"/>
                    <a:pt x="34" y="195"/>
                    <a:pt x="34" y="195"/>
                  </a:cubicBezTo>
                  <a:cubicBezTo>
                    <a:pt x="33" y="195"/>
                    <a:pt x="33" y="195"/>
                    <a:pt x="33" y="195"/>
                  </a:cubicBezTo>
                  <a:cubicBezTo>
                    <a:pt x="33" y="195"/>
                    <a:pt x="33" y="195"/>
                    <a:pt x="33" y="195"/>
                  </a:cubicBezTo>
                  <a:cubicBezTo>
                    <a:pt x="32" y="195"/>
                    <a:pt x="32" y="195"/>
                    <a:pt x="32" y="195"/>
                  </a:cubicBezTo>
                  <a:cubicBezTo>
                    <a:pt x="32" y="195"/>
                    <a:pt x="32" y="195"/>
                    <a:pt x="32" y="195"/>
                  </a:cubicBezTo>
                  <a:cubicBezTo>
                    <a:pt x="32" y="194"/>
                    <a:pt x="32" y="194"/>
                    <a:pt x="32" y="194"/>
                  </a:cubicBezTo>
                  <a:cubicBezTo>
                    <a:pt x="32" y="194"/>
                    <a:pt x="32" y="194"/>
                    <a:pt x="32" y="194"/>
                  </a:cubicBezTo>
                  <a:cubicBezTo>
                    <a:pt x="33" y="193"/>
                    <a:pt x="33" y="193"/>
                    <a:pt x="33" y="193"/>
                  </a:cubicBezTo>
                  <a:cubicBezTo>
                    <a:pt x="33" y="193"/>
                    <a:pt x="33" y="193"/>
                    <a:pt x="33" y="193"/>
                  </a:cubicBezTo>
                  <a:cubicBezTo>
                    <a:pt x="33" y="193"/>
                    <a:pt x="33" y="193"/>
                    <a:pt x="33" y="193"/>
                  </a:cubicBezTo>
                  <a:cubicBezTo>
                    <a:pt x="32" y="193"/>
                    <a:pt x="32" y="193"/>
                    <a:pt x="32" y="193"/>
                  </a:cubicBezTo>
                  <a:cubicBezTo>
                    <a:pt x="31" y="193"/>
                    <a:pt x="31" y="193"/>
                    <a:pt x="31" y="193"/>
                  </a:cubicBezTo>
                  <a:cubicBezTo>
                    <a:pt x="31" y="193"/>
                    <a:pt x="31" y="193"/>
                    <a:pt x="31" y="193"/>
                  </a:cubicBezTo>
                  <a:cubicBezTo>
                    <a:pt x="31" y="193"/>
                    <a:pt x="31" y="193"/>
                    <a:pt x="31" y="193"/>
                  </a:cubicBezTo>
                  <a:cubicBezTo>
                    <a:pt x="31" y="192"/>
                    <a:pt x="31" y="192"/>
                    <a:pt x="31" y="192"/>
                  </a:cubicBezTo>
                  <a:cubicBezTo>
                    <a:pt x="31" y="192"/>
                    <a:pt x="31" y="192"/>
                    <a:pt x="31" y="192"/>
                  </a:cubicBezTo>
                  <a:cubicBezTo>
                    <a:pt x="32" y="192"/>
                    <a:pt x="32" y="192"/>
                    <a:pt x="32" y="192"/>
                  </a:cubicBezTo>
                  <a:cubicBezTo>
                    <a:pt x="33" y="192"/>
                    <a:pt x="33" y="192"/>
                    <a:pt x="33" y="192"/>
                  </a:cubicBezTo>
                  <a:cubicBezTo>
                    <a:pt x="33" y="192"/>
                    <a:pt x="33" y="192"/>
                    <a:pt x="33" y="192"/>
                  </a:cubicBezTo>
                  <a:cubicBezTo>
                    <a:pt x="33" y="192"/>
                    <a:pt x="33" y="192"/>
                    <a:pt x="33" y="192"/>
                  </a:cubicBezTo>
                  <a:cubicBezTo>
                    <a:pt x="33" y="192"/>
                    <a:pt x="33" y="192"/>
                    <a:pt x="33" y="192"/>
                  </a:cubicBezTo>
                  <a:cubicBezTo>
                    <a:pt x="32" y="192"/>
                    <a:pt x="32" y="192"/>
                    <a:pt x="32" y="192"/>
                  </a:cubicBezTo>
                  <a:cubicBezTo>
                    <a:pt x="31" y="192"/>
                    <a:pt x="31" y="192"/>
                    <a:pt x="31" y="192"/>
                  </a:cubicBezTo>
                  <a:cubicBezTo>
                    <a:pt x="31" y="192"/>
                    <a:pt x="31" y="192"/>
                    <a:pt x="31" y="192"/>
                  </a:cubicBezTo>
                  <a:cubicBezTo>
                    <a:pt x="30" y="191"/>
                    <a:pt x="30" y="191"/>
                    <a:pt x="30" y="191"/>
                  </a:cubicBezTo>
                  <a:cubicBezTo>
                    <a:pt x="31" y="191"/>
                    <a:pt x="31" y="191"/>
                    <a:pt x="31" y="191"/>
                  </a:cubicBezTo>
                  <a:cubicBezTo>
                    <a:pt x="32" y="191"/>
                    <a:pt x="32" y="191"/>
                    <a:pt x="32" y="191"/>
                  </a:cubicBezTo>
                  <a:cubicBezTo>
                    <a:pt x="33" y="191"/>
                    <a:pt x="33" y="191"/>
                    <a:pt x="33" y="191"/>
                  </a:cubicBezTo>
                  <a:cubicBezTo>
                    <a:pt x="32" y="190"/>
                    <a:pt x="32" y="190"/>
                    <a:pt x="32" y="190"/>
                  </a:cubicBezTo>
                  <a:cubicBezTo>
                    <a:pt x="32" y="190"/>
                    <a:pt x="32" y="190"/>
                    <a:pt x="32" y="190"/>
                  </a:cubicBezTo>
                  <a:cubicBezTo>
                    <a:pt x="31" y="190"/>
                    <a:pt x="31" y="190"/>
                    <a:pt x="31" y="190"/>
                  </a:cubicBezTo>
                  <a:cubicBezTo>
                    <a:pt x="32" y="190"/>
                    <a:pt x="32" y="190"/>
                    <a:pt x="32" y="190"/>
                  </a:cubicBezTo>
                  <a:cubicBezTo>
                    <a:pt x="32" y="190"/>
                    <a:pt x="32" y="190"/>
                    <a:pt x="32" y="190"/>
                  </a:cubicBezTo>
                  <a:cubicBezTo>
                    <a:pt x="33" y="190"/>
                    <a:pt x="33" y="190"/>
                    <a:pt x="33" y="190"/>
                  </a:cubicBezTo>
                  <a:cubicBezTo>
                    <a:pt x="33" y="190"/>
                    <a:pt x="33" y="190"/>
                    <a:pt x="33" y="190"/>
                  </a:cubicBezTo>
                  <a:cubicBezTo>
                    <a:pt x="34" y="190"/>
                    <a:pt x="34" y="190"/>
                    <a:pt x="34" y="190"/>
                  </a:cubicBezTo>
                  <a:cubicBezTo>
                    <a:pt x="34" y="189"/>
                    <a:pt x="34" y="189"/>
                    <a:pt x="34" y="189"/>
                  </a:cubicBezTo>
                  <a:cubicBezTo>
                    <a:pt x="33" y="189"/>
                    <a:pt x="33" y="189"/>
                    <a:pt x="33" y="189"/>
                  </a:cubicBezTo>
                  <a:cubicBezTo>
                    <a:pt x="33" y="190"/>
                    <a:pt x="33" y="190"/>
                    <a:pt x="33" y="190"/>
                  </a:cubicBezTo>
                  <a:cubicBezTo>
                    <a:pt x="32" y="190"/>
                    <a:pt x="32" y="190"/>
                    <a:pt x="32" y="190"/>
                  </a:cubicBezTo>
                  <a:cubicBezTo>
                    <a:pt x="32" y="189"/>
                    <a:pt x="32" y="189"/>
                    <a:pt x="32" y="189"/>
                  </a:cubicBezTo>
                  <a:cubicBezTo>
                    <a:pt x="31" y="189"/>
                    <a:pt x="31" y="189"/>
                    <a:pt x="31" y="189"/>
                  </a:cubicBezTo>
                  <a:cubicBezTo>
                    <a:pt x="31" y="190"/>
                    <a:pt x="31" y="190"/>
                    <a:pt x="31" y="190"/>
                  </a:cubicBezTo>
                  <a:cubicBezTo>
                    <a:pt x="30" y="190"/>
                    <a:pt x="30" y="190"/>
                    <a:pt x="30" y="190"/>
                  </a:cubicBezTo>
                  <a:cubicBezTo>
                    <a:pt x="30" y="190"/>
                    <a:pt x="30" y="190"/>
                    <a:pt x="30" y="190"/>
                  </a:cubicBezTo>
                  <a:cubicBezTo>
                    <a:pt x="30" y="189"/>
                    <a:pt x="30" y="189"/>
                    <a:pt x="30" y="189"/>
                  </a:cubicBezTo>
                  <a:cubicBezTo>
                    <a:pt x="30" y="189"/>
                    <a:pt x="30" y="189"/>
                    <a:pt x="30" y="189"/>
                  </a:cubicBezTo>
                  <a:cubicBezTo>
                    <a:pt x="31" y="189"/>
                    <a:pt x="31" y="189"/>
                    <a:pt x="31" y="189"/>
                  </a:cubicBezTo>
                  <a:cubicBezTo>
                    <a:pt x="32" y="188"/>
                    <a:pt x="32" y="188"/>
                    <a:pt x="32" y="188"/>
                  </a:cubicBezTo>
                  <a:cubicBezTo>
                    <a:pt x="32" y="188"/>
                    <a:pt x="32" y="188"/>
                    <a:pt x="32" y="188"/>
                  </a:cubicBezTo>
                  <a:cubicBezTo>
                    <a:pt x="31" y="188"/>
                    <a:pt x="31" y="188"/>
                    <a:pt x="31" y="188"/>
                  </a:cubicBezTo>
                  <a:cubicBezTo>
                    <a:pt x="30" y="188"/>
                    <a:pt x="30" y="188"/>
                    <a:pt x="30" y="188"/>
                  </a:cubicBezTo>
                  <a:cubicBezTo>
                    <a:pt x="30" y="188"/>
                    <a:pt x="30" y="188"/>
                    <a:pt x="30" y="188"/>
                  </a:cubicBezTo>
                  <a:cubicBezTo>
                    <a:pt x="30" y="187"/>
                    <a:pt x="30" y="187"/>
                    <a:pt x="30" y="187"/>
                  </a:cubicBezTo>
                  <a:cubicBezTo>
                    <a:pt x="31" y="187"/>
                    <a:pt x="31" y="187"/>
                    <a:pt x="31" y="187"/>
                  </a:cubicBezTo>
                  <a:cubicBezTo>
                    <a:pt x="32" y="187"/>
                    <a:pt x="32" y="187"/>
                    <a:pt x="32" y="187"/>
                  </a:cubicBezTo>
                  <a:cubicBezTo>
                    <a:pt x="33" y="187"/>
                    <a:pt x="33" y="187"/>
                    <a:pt x="33" y="187"/>
                  </a:cubicBezTo>
                  <a:cubicBezTo>
                    <a:pt x="34" y="187"/>
                    <a:pt x="34" y="187"/>
                    <a:pt x="34" y="187"/>
                  </a:cubicBezTo>
                  <a:cubicBezTo>
                    <a:pt x="35" y="186"/>
                    <a:pt x="35" y="186"/>
                    <a:pt x="35" y="186"/>
                  </a:cubicBezTo>
                  <a:cubicBezTo>
                    <a:pt x="35" y="186"/>
                    <a:pt x="35" y="186"/>
                    <a:pt x="35" y="186"/>
                  </a:cubicBezTo>
                  <a:cubicBezTo>
                    <a:pt x="35" y="186"/>
                    <a:pt x="35" y="186"/>
                    <a:pt x="35" y="186"/>
                  </a:cubicBezTo>
                  <a:cubicBezTo>
                    <a:pt x="34" y="186"/>
                    <a:pt x="34" y="186"/>
                    <a:pt x="34" y="186"/>
                  </a:cubicBezTo>
                  <a:cubicBezTo>
                    <a:pt x="33" y="186"/>
                    <a:pt x="33" y="186"/>
                    <a:pt x="33" y="186"/>
                  </a:cubicBezTo>
                  <a:cubicBezTo>
                    <a:pt x="32" y="186"/>
                    <a:pt x="32" y="186"/>
                    <a:pt x="32" y="186"/>
                  </a:cubicBezTo>
                  <a:cubicBezTo>
                    <a:pt x="31" y="187"/>
                    <a:pt x="31" y="187"/>
                    <a:pt x="31" y="187"/>
                  </a:cubicBezTo>
                  <a:cubicBezTo>
                    <a:pt x="30" y="187"/>
                    <a:pt x="30" y="187"/>
                    <a:pt x="30" y="187"/>
                  </a:cubicBezTo>
                  <a:cubicBezTo>
                    <a:pt x="30" y="186"/>
                    <a:pt x="30" y="186"/>
                    <a:pt x="30" y="186"/>
                  </a:cubicBezTo>
                  <a:cubicBezTo>
                    <a:pt x="30" y="186"/>
                    <a:pt x="30" y="186"/>
                    <a:pt x="30" y="186"/>
                  </a:cubicBezTo>
                  <a:cubicBezTo>
                    <a:pt x="32" y="186"/>
                    <a:pt x="32" y="186"/>
                    <a:pt x="32" y="186"/>
                  </a:cubicBezTo>
                  <a:cubicBezTo>
                    <a:pt x="32" y="186"/>
                    <a:pt x="32" y="186"/>
                    <a:pt x="32" y="186"/>
                  </a:cubicBezTo>
                  <a:cubicBezTo>
                    <a:pt x="33" y="185"/>
                    <a:pt x="33" y="185"/>
                    <a:pt x="33" y="185"/>
                  </a:cubicBezTo>
                  <a:cubicBezTo>
                    <a:pt x="34" y="185"/>
                    <a:pt x="34" y="185"/>
                    <a:pt x="34" y="185"/>
                  </a:cubicBezTo>
                  <a:cubicBezTo>
                    <a:pt x="34" y="185"/>
                    <a:pt x="34" y="185"/>
                    <a:pt x="34" y="185"/>
                  </a:cubicBezTo>
                  <a:cubicBezTo>
                    <a:pt x="35" y="186"/>
                    <a:pt x="35" y="186"/>
                    <a:pt x="35" y="186"/>
                  </a:cubicBezTo>
                  <a:cubicBezTo>
                    <a:pt x="35" y="186"/>
                    <a:pt x="35" y="186"/>
                    <a:pt x="35" y="186"/>
                  </a:cubicBezTo>
                  <a:cubicBezTo>
                    <a:pt x="35" y="185"/>
                    <a:pt x="35" y="185"/>
                    <a:pt x="35" y="185"/>
                  </a:cubicBezTo>
                  <a:cubicBezTo>
                    <a:pt x="35" y="185"/>
                    <a:pt x="35" y="185"/>
                    <a:pt x="35" y="185"/>
                  </a:cubicBezTo>
                  <a:cubicBezTo>
                    <a:pt x="34" y="184"/>
                    <a:pt x="34" y="184"/>
                    <a:pt x="34" y="184"/>
                  </a:cubicBezTo>
                  <a:cubicBezTo>
                    <a:pt x="34" y="184"/>
                    <a:pt x="34" y="184"/>
                    <a:pt x="34" y="184"/>
                  </a:cubicBezTo>
                  <a:cubicBezTo>
                    <a:pt x="34" y="184"/>
                    <a:pt x="34" y="184"/>
                    <a:pt x="34" y="184"/>
                  </a:cubicBezTo>
                  <a:cubicBezTo>
                    <a:pt x="34" y="184"/>
                    <a:pt x="34" y="184"/>
                    <a:pt x="34" y="184"/>
                  </a:cubicBezTo>
                  <a:cubicBezTo>
                    <a:pt x="34" y="184"/>
                    <a:pt x="34" y="184"/>
                    <a:pt x="34" y="184"/>
                  </a:cubicBezTo>
                  <a:cubicBezTo>
                    <a:pt x="35" y="184"/>
                    <a:pt x="35" y="184"/>
                    <a:pt x="35" y="184"/>
                  </a:cubicBezTo>
                  <a:cubicBezTo>
                    <a:pt x="35" y="184"/>
                    <a:pt x="35" y="184"/>
                    <a:pt x="35" y="184"/>
                  </a:cubicBezTo>
                  <a:cubicBezTo>
                    <a:pt x="35" y="184"/>
                    <a:pt x="35" y="184"/>
                    <a:pt x="35" y="184"/>
                  </a:cubicBezTo>
                  <a:cubicBezTo>
                    <a:pt x="36" y="185"/>
                    <a:pt x="36" y="185"/>
                    <a:pt x="36" y="185"/>
                  </a:cubicBezTo>
                  <a:cubicBezTo>
                    <a:pt x="36" y="185"/>
                    <a:pt x="36" y="185"/>
                    <a:pt x="36" y="185"/>
                  </a:cubicBezTo>
                  <a:cubicBezTo>
                    <a:pt x="37" y="185"/>
                    <a:pt x="37" y="185"/>
                    <a:pt x="37" y="185"/>
                  </a:cubicBezTo>
                  <a:cubicBezTo>
                    <a:pt x="36" y="184"/>
                    <a:pt x="36" y="184"/>
                    <a:pt x="36" y="184"/>
                  </a:cubicBezTo>
                  <a:cubicBezTo>
                    <a:pt x="36" y="184"/>
                    <a:pt x="36" y="184"/>
                    <a:pt x="36" y="184"/>
                  </a:cubicBezTo>
                  <a:cubicBezTo>
                    <a:pt x="36" y="183"/>
                    <a:pt x="36" y="183"/>
                    <a:pt x="36" y="183"/>
                  </a:cubicBezTo>
                  <a:cubicBezTo>
                    <a:pt x="36" y="182"/>
                    <a:pt x="36" y="182"/>
                    <a:pt x="36" y="182"/>
                  </a:cubicBezTo>
                  <a:cubicBezTo>
                    <a:pt x="36" y="182"/>
                    <a:pt x="36" y="182"/>
                    <a:pt x="36" y="182"/>
                  </a:cubicBezTo>
                  <a:cubicBezTo>
                    <a:pt x="36" y="182"/>
                    <a:pt x="36" y="182"/>
                    <a:pt x="36" y="182"/>
                  </a:cubicBezTo>
                  <a:cubicBezTo>
                    <a:pt x="35" y="183"/>
                    <a:pt x="35" y="183"/>
                    <a:pt x="35" y="183"/>
                  </a:cubicBezTo>
                  <a:cubicBezTo>
                    <a:pt x="35" y="183"/>
                    <a:pt x="35" y="183"/>
                    <a:pt x="35" y="183"/>
                  </a:cubicBezTo>
                  <a:cubicBezTo>
                    <a:pt x="35" y="182"/>
                    <a:pt x="35" y="182"/>
                    <a:pt x="35" y="182"/>
                  </a:cubicBezTo>
                  <a:cubicBezTo>
                    <a:pt x="34" y="182"/>
                    <a:pt x="34" y="182"/>
                    <a:pt x="34" y="182"/>
                  </a:cubicBezTo>
                  <a:cubicBezTo>
                    <a:pt x="33" y="183"/>
                    <a:pt x="33" y="183"/>
                    <a:pt x="33" y="183"/>
                  </a:cubicBezTo>
                  <a:cubicBezTo>
                    <a:pt x="33" y="184"/>
                    <a:pt x="33" y="184"/>
                    <a:pt x="33" y="184"/>
                  </a:cubicBezTo>
                  <a:cubicBezTo>
                    <a:pt x="32" y="183"/>
                    <a:pt x="32" y="183"/>
                    <a:pt x="32" y="183"/>
                  </a:cubicBezTo>
                  <a:cubicBezTo>
                    <a:pt x="33" y="183"/>
                    <a:pt x="33" y="183"/>
                    <a:pt x="33" y="183"/>
                  </a:cubicBezTo>
                  <a:cubicBezTo>
                    <a:pt x="33" y="183"/>
                    <a:pt x="33" y="183"/>
                    <a:pt x="33" y="183"/>
                  </a:cubicBezTo>
                  <a:cubicBezTo>
                    <a:pt x="33" y="183"/>
                    <a:pt x="33" y="183"/>
                    <a:pt x="33" y="183"/>
                  </a:cubicBezTo>
                  <a:cubicBezTo>
                    <a:pt x="32" y="183"/>
                    <a:pt x="32" y="183"/>
                    <a:pt x="32" y="183"/>
                  </a:cubicBezTo>
                  <a:cubicBezTo>
                    <a:pt x="32" y="183"/>
                    <a:pt x="32" y="183"/>
                    <a:pt x="32" y="183"/>
                  </a:cubicBezTo>
                  <a:cubicBezTo>
                    <a:pt x="32" y="183"/>
                    <a:pt x="32" y="183"/>
                    <a:pt x="32" y="183"/>
                  </a:cubicBezTo>
                  <a:cubicBezTo>
                    <a:pt x="31" y="184"/>
                    <a:pt x="31" y="184"/>
                    <a:pt x="31" y="184"/>
                  </a:cubicBezTo>
                  <a:cubicBezTo>
                    <a:pt x="30" y="184"/>
                    <a:pt x="30" y="184"/>
                    <a:pt x="30" y="184"/>
                  </a:cubicBezTo>
                  <a:cubicBezTo>
                    <a:pt x="30" y="185"/>
                    <a:pt x="30" y="185"/>
                    <a:pt x="30" y="185"/>
                  </a:cubicBezTo>
                  <a:cubicBezTo>
                    <a:pt x="29" y="185"/>
                    <a:pt x="29" y="185"/>
                    <a:pt x="29" y="185"/>
                  </a:cubicBezTo>
                  <a:cubicBezTo>
                    <a:pt x="29" y="185"/>
                    <a:pt x="29" y="185"/>
                    <a:pt x="29" y="185"/>
                  </a:cubicBezTo>
                  <a:cubicBezTo>
                    <a:pt x="29" y="184"/>
                    <a:pt x="29" y="184"/>
                    <a:pt x="29" y="184"/>
                  </a:cubicBezTo>
                  <a:cubicBezTo>
                    <a:pt x="29" y="183"/>
                    <a:pt x="29" y="183"/>
                    <a:pt x="29" y="183"/>
                  </a:cubicBezTo>
                  <a:cubicBezTo>
                    <a:pt x="29" y="183"/>
                    <a:pt x="29" y="183"/>
                    <a:pt x="29" y="183"/>
                  </a:cubicBezTo>
                  <a:cubicBezTo>
                    <a:pt x="29" y="182"/>
                    <a:pt x="29" y="182"/>
                    <a:pt x="29" y="182"/>
                  </a:cubicBezTo>
                  <a:cubicBezTo>
                    <a:pt x="29" y="182"/>
                    <a:pt x="29" y="182"/>
                    <a:pt x="29" y="182"/>
                  </a:cubicBezTo>
                  <a:cubicBezTo>
                    <a:pt x="30" y="182"/>
                    <a:pt x="30" y="182"/>
                    <a:pt x="30" y="182"/>
                  </a:cubicBezTo>
                  <a:cubicBezTo>
                    <a:pt x="31" y="181"/>
                    <a:pt x="31" y="181"/>
                    <a:pt x="31" y="181"/>
                  </a:cubicBezTo>
                  <a:cubicBezTo>
                    <a:pt x="32" y="181"/>
                    <a:pt x="32" y="181"/>
                    <a:pt x="32" y="181"/>
                  </a:cubicBezTo>
                  <a:cubicBezTo>
                    <a:pt x="32" y="181"/>
                    <a:pt x="32" y="181"/>
                    <a:pt x="32" y="181"/>
                  </a:cubicBezTo>
                  <a:cubicBezTo>
                    <a:pt x="32" y="181"/>
                    <a:pt x="32" y="181"/>
                    <a:pt x="32" y="181"/>
                  </a:cubicBezTo>
                  <a:cubicBezTo>
                    <a:pt x="32" y="180"/>
                    <a:pt x="32" y="180"/>
                    <a:pt x="32" y="180"/>
                  </a:cubicBezTo>
                  <a:cubicBezTo>
                    <a:pt x="32" y="180"/>
                    <a:pt x="32" y="180"/>
                    <a:pt x="32" y="180"/>
                  </a:cubicBezTo>
                  <a:cubicBezTo>
                    <a:pt x="31" y="181"/>
                    <a:pt x="31" y="181"/>
                    <a:pt x="31" y="181"/>
                  </a:cubicBezTo>
                  <a:cubicBezTo>
                    <a:pt x="31" y="181"/>
                    <a:pt x="31" y="181"/>
                    <a:pt x="31" y="181"/>
                  </a:cubicBezTo>
                  <a:cubicBezTo>
                    <a:pt x="31" y="181"/>
                    <a:pt x="31" y="181"/>
                    <a:pt x="31" y="181"/>
                  </a:cubicBezTo>
                  <a:cubicBezTo>
                    <a:pt x="30" y="181"/>
                    <a:pt x="30" y="181"/>
                    <a:pt x="30" y="181"/>
                  </a:cubicBezTo>
                  <a:cubicBezTo>
                    <a:pt x="29" y="181"/>
                    <a:pt x="29" y="181"/>
                    <a:pt x="29" y="181"/>
                  </a:cubicBezTo>
                  <a:cubicBezTo>
                    <a:pt x="29" y="181"/>
                    <a:pt x="29" y="181"/>
                    <a:pt x="29" y="181"/>
                  </a:cubicBezTo>
                  <a:cubicBezTo>
                    <a:pt x="29" y="180"/>
                    <a:pt x="29" y="180"/>
                    <a:pt x="29" y="180"/>
                  </a:cubicBezTo>
                  <a:cubicBezTo>
                    <a:pt x="30" y="179"/>
                    <a:pt x="30" y="179"/>
                    <a:pt x="30" y="179"/>
                  </a:cubicBezTo>
                  <a:cubicBezTo>
                    <a:pt x="30" y="179"/>
                    <a:pt x="30" y="179"/>
                    <a:pt x="30" y="179"/>
                  </a:cubicBezTo>
                  <a:cubicBezTo>
                    <a:pt x="29" y="178"/>
                    <a:pt x="29" y="178"/>
                    <a:pt x="29" y="178"/>
                  </a:cubicBezTo>
                  <a:cubicBezTo>
                    <a:pt x="29" y="178"/>
                    <a:pt x="29" y="178"/>
                    <a:pt x="29" y="178"/>
                  </a:cubicBezTo>
                  <a:cubicBezTo>
                    <a:pt x="29" y="179"/>
                    <a:pt x="29" y="179"/>
                    <a:pt x="29" y="179"/>
                  </a:cubicBezTo>
                  <a:cubicBezTo>
                    <a:pt x="28" y="179"/>
                    <a:pt x="28" y="179"/>
                    <a:pt x="28" y="179"/>
                  </a:cubicBezTo>
                  <a:cubicBezTo>
                    <a:pt x="28" y="178"/>
                    <a:pt x="28" y="178"/>
                    <a:pt x="28" y="178"/>
                  </a:cubicBezTo>
                  <a:cubicBezTo>
                    <a:pt x="29" y="178"/>
                    <a:pt x="29" y="178"/>
                    <a:pt x="29" y="178"/>
                  </a:cubicBezTo>
                  <a:cubicBezTo>
                    <a:pt x="30" y="178"/>
                    <a:pt x="30" y="178"/>
                    <a:pt x="30" y="178"/>
                  </a:cubicBezTo>
                  <a:cubicBezTo>
                    <a:pt x="30" y="177"/>
                    <a:pt x="30" y="177"/>
                    <a:pt x="30" y="177"/>
                  </a:cubicBezTo>
                  <a:cubicBezTo>
                    <a:pt x="31" y="177"/>
                    <a:pt x="31" y="177"/>
                    <a:pt x="31" y="177"/>
                  </a:cubicBezTo>
                  <a:cubicBezTo>
                    <a:pt x="32" y="177"/>
                    <a:pt x="32" y="177"/>
                    <a:pt x="32" y="177"/>
                  </a:cubicBezTo>
                  <a:cubicBezTo>
                    <a:pt x="32" y="176"/>
                    <a:pt x="32" y="176"/>
                    <a:pt x="32" y="176"/>
                  </a:cubicBezTo>
                  <a:cubicBezTo>
                    <a:pt x="32" y="176"/>
                    <a:pt x="32" y="176"/>
                    <a:pt x="32" y="176"/>
                  </a:cubicBezTo>
                  <a:cubicBezTo>
                    <a:pt x="33" y="176"/>
                    <a:pt x="33" y="176"/>
                    <a:pt x="33" y="176"/>
                  </a:cubicBezTo>
                  <a:cubicBezTo>
                    <a:pt x="33" y="176"/>
                    <a:pt x="33" y="176"/>
                    <a:pt x="33" y="176"/>
                  </a:cubicBezTo>
                  <a:cubicBezTo>
                    <a:pt x="33" y="175"/>
                    <a:pt x="33" y="175"/>
                    <a:pt x="33" y="175"/>
                  </a:cubicBezTo>
                  <a:cubicBezTo>
                    <a:pt x="35" y="175"/>
                    <a:pt x="35" y="175"/>
                    <a:pt x="35" y="175"/>
                  </a:cubicBezTo>
                  <a:cubicBezTo>
                    <a:pt x="35" y="176"/>
                    <a:pt x="35" y="176"/>
                    <a:pt x="35" y="176"/>
                  </a:cubicBezTo>
                  <a:cubicBezTo>
                    <a:pt x="36" y="176"/>
                    <a:pt x="36" y="176"/>
                    <a:pt x="36" y="176"/>
                  </a:cubicBezTo>
                  <a:cubicBezTo>
                    <a:pt x="35" y="175"/>
                    <a:pt x="35" y="175"/>
                    <a:pt x="35" y="175"/>
                  </a:cubicBezTo>
                  <a:cubicBezTo>
                    <a:pt x="35" y="175"/>
                    <a:pt x="35" y="175"/>
                    <a:pt x="35" y="175"/>
                  </a:cubicBezTo>
                  <a:cubicBezTo>
                    <a:pt x="34" y="175"/>
                    <a:pt x="34" y="175"/>
                    <a:pt x="34" y="175"/>
                  </a:cubicBezTo>
                  <a:cubicBezTo>
                    <a:pt x="34" y="174"/>
                    <a:pt x="34" y="174"/>
                    <a:pt x="34" y="174"/>
                  </a:cubicBezTo>
                  <a:cubicBezTo>
                    <a:pt x="32" y="175"/>
                    <a:pt x="32" y="175"/>
                    <a:pt x="32" y="175"/>
                  </a:cubicBezTo>
                  <a:cubicBezTo>
                    <a:pt x="32" y="175"/>
                    <a:pt x="32" y="175"/>
                    <a:pt x="32" y="175"/>
                  </a:cubicBezTo>
                  <a:cubicBezTo>
                    <a:pt x="31" y="176"/>
                    <a:pt x="31" y="176"/>
                    <a:pt x="31" y="176"/>
                  </a:cubicBezTo>
                  <a:cubicBezTo>
                    <a:pt x="31" y="176"/>
                    <a:pt x="31" y="176"/>
                    <a:pt x="31" y="176"/>
                  </a:cubicBezTo>
                  <a:cubicBezTo>
                    <a:pt x="31" y="176"/>
                    <a:pt x="31" y="176"/>
                    <a:pt x="31" y="176"/>
                  </a:cubicBezTo>
                  <a:cubicBezTo>
                    <a:pt x="30" y="177"/>
                    <a:pt x="30" y="177"/>
                    <a:pt x="30" y="177"/>
                  </a:cubicBezTo>
                  <a:cubicBezTo>
                    <a:pt x="29" y="177"/>
                    <a:pt x="29" y="177"/>
                    <a:pt x="29" y="177"/>
                  </a:cubicBezTo>
                  <a:cubicBezTo>
                    <a:pt x="29" y="177"/>
                    <a:pt x="29" y="177"/>
                    <a:pt x="29" y="177"/>
                  </a:cubicBezTo>
                  <a:cubicBezTo>
                    <a:pt x="29" y="177"/>
                    <a:pt x="29" y="177"/>
                    <a:pt x="29" y="177"/>
                  </a:cubicBezTo>
                  <a:cubicBezTo>
                    <a:pt x="29" y="176"/>
                    <a:pt x="29" y="176"/>
                    <a:pt x="29" y="176"/>
                  </a:cubicBezTo>
                  <a:cubicBezTo>
                    <a:pt x="28" y="176"/>
                    <a:pt x="28" y="176"/>
                    <a:pt x="28" y="176"/>
                  </a:cubicBezTo>
                  <a:cubicBezTo>
                    <a:pt x="29" y="176"/>
                    <a:pt x="29" y="176"/>
                    <a:pt x="29" y="176"/>
                  </a:cubicBezTo>
                  <a:cubicBezTo>
                    <a:pt x="29" y="175"/>
                    <a:pt x="29" y="175"/>
                    <a:pt x="29" y="175"/>
                  </a:cubicBezTo>
                  <a:cubicBezTo>
                    <a:pt x="28" y="175"/>
                    <a:pt x="28" y="175"/>
                    <a:pt x="28" y="175"/>
                  </a:cubicBezTo>
                  <a:cubicBezTo>
                    <a:pt x="28" y="175"/>
                    <a:pt x="28" y="175"/>
                    <a:pt x="28" y="175"/>
                  </a:cubicBezTo>
                  <a:cubicBezTo>
                    <a:pt x="27" y="175"/>
                    <a:pt x="27" y="175"/>
                    <a:pt x="27" y="175"/>
                  </a:cubicBezTo>
                  <a:cubicBezTo>
                    <a:pt x="27" y="174"/>
                    <a:pt x="27" y="174"/>
                    <a:pt x="27" y="174"/>
                  </a:cubicBezTo>
                  <a:cubicBezTo>
                    <a:pt x="28" y="174"/>
                    <a:pt x="28" y="174"/>
                    <a:pt x="28" y="174"/>
                  </a:cubicBezTo>
                  <a:cubicBezTo>
                    <a:pt x="29" y="174"/>
                    <a:pt x="29" y="174"/>
                    <a:pt x="29" y="174"/>
                  </a:cubicBezTo>
                  <a:cubicBezTo>
                    <a:pt x="29" y="173"/>
                    <a:pt x="29" y="173"/>
                    <a:pt x="29" y="173"/>
                  </a:cubicBezTo>
                  <a:cubicBezTo>
                    <a:pt x="30" y="174"/>
                    <a:pt x="30" y="174"/>
                    <a:pt x="30" y="174"/>
                  </a:cubicBezTo>
                  <a:cubicBezTo>
                    <a:pt x="30" y="174"/>
                    <a:pt x="30" y="174"/>
                    <a:pt x="30" y="174"/>
                  </a:cubicBezTo>
                  <a:cubicBezTo>
                    <a:pt x="31" y="174"/>
                    <a:pt x="31" y="174"/>
                    <a:pt x="31" y="174"/>
                  </a:cubicBezTo>
                  <a:cubicBezTo>
                    <a:pt x="32" y="173"/>
                    <a:pt x="32" y="173"/>
                    <a:pt x="32" y="173"/>
                  </a:cubicBezTo>
                  <a:cubicBezTo>
                    <a:pt x="32" y="173"/>
                    <a:pt x="32" y="173"/>
                    <a:pt x="32" y="173"/>
                  </a:cubicBezTo>
                  <a:cubicBezTo>
                    <a:pt x="33" y="173"/>
                    <a:pt x="33" y="173"/>
                    <a:pt x="33" y="173"/>
                  </a:cubicBezTo>
                  <a:cubicBezTo>
                    <a:pt x="32" y="173"/>
                    <a:pt x="32" y="173"/>
                    <a:pt x="32" y="173"/>
                  </a:cubicBezTo>
                  <a:cubicBezTo>
                    <a:pt x="32" y="172"/>
                    <a:pt x="32" y="172"/>
                    <a:pt x="32" y="172"/>
                  </a:cubicBezTo>
                  <a:cubicBezTo>
                    <a:pt x="31" y="173"/>
                    <a:pt x="31" y="173"/>
                    <a:pt x="31" y="173"/>
                  </a:cubicBezTo>
                  <a:cubicBezTo>
                    <a:pt x="30" y="173"/>
                    <a:pt x="30" y="173"/>
                    <a:pt x="30" y="173"/>
                  </a:cubicBezTo>
                  <a:cubicBezTo>
                    <a:pt x="30" y="173"/>
                    <a:pt x="30" y="173"/>
                    <a:pt x="30" y="173"/>
                  </a:cubicBezTo>
                  <a:cubicBezTo>
                    <a:pt x="29" y="173"/>
                    <a:pt x="29" y="173"/>
                    <a:pt x="29" y="173"/>
                  </a:cubicBezTo>
                  <a:cubicBezTo>
                    <a:pt x="29" y="173"/>
                    <a:pt x="29" y="173"/>
                    <a:pt x="29" y="173"/>
                  </a:cubicBezTo>
                  <a:cubicBezTo>
                    <a:pt x="29" y="173"/>
                    <a:pt x="29" y="173"/>
                    <a:pt x="29" y="173"/>
                  </a:cubicBezTo>
                  <a:cubicBezTo>
                    <a:pt x="28" y="174"/>
                    <a:pt x="28" y="174"/>
                    <a:pt x="28" y="174"/>
                  </a:cubicBezTo>
                  <a:cubicBezTo>
                    <a:pt x="28" y="173"/>
                    <a:pt x="28" y="173"/>
                    <a:pt x="28" y="173"/>
                  </a:cubicBezTo>
                  <a:cubicBezTo>
                    <a:pt x="27" y="173"/>
                    <a:pt x="27" y="173"/>
                    <a:pt x="27" y="173"/>
                  </a:cubicBezTo>
                  <a:cubicBezTo>
                    <a:pt x="27" y="173"/>
                    <a:pt x="27" y="173"/>
                    <a:pt x="27" y="173"/>
                  </a:cubicBezTo>
                  <a:cubicBezTo>
                    <a:pt x="26" y="173"/>
                    <a:pt x="26" y="173"/>
                    <a:pt x="26" y="173"/>
                  </a:cubicBezTo>
                  <a:cubicBezTo>
                    <a:pt x="27" y="173"/>
                    <a:pt x="27" y="173"/>
                    <a:pt x="27" y="173"/>
                  </a:cubicBezTo>
                  <a:cubicBezTo>
                    <a:pt x="27" y="173"/>
                    <a:pt x="27" y="173"/>
                    <a:pt x="27" y="173"/>
                  </a:cubicBezTo>
                  <a:cubicBezTo>
                    <a:pt x="28" y="172"/>
                    <a:pt x="28" y="172"/>
                    <a:pt x="28" y="172"/>
                  </a:cubicBezTo>
                  <a:cubicBezTo>
                    <a:pt x="30" y="172"/>
                    <a:pt x="30" y="172"/>
                    <a:pt x="30" y="172"/>
                  </a:cubicBezTo>
                  <a:cubicBezTo>
                    <a:pt x="30" y="171"/>
                    <a:pt x="30" y="171"/>
                    <a:pt x="30" y="171"/>
                  </a:cubicBezTo>
                  <a:cubicBezTo>
                    <a:pt x="32" y="171"/>
                    <a:pt x="32" y="171"/>
                    <a:pt x="32" y="171"/>
                  </a:cubicBezTo>
                  <a:cubicBezTo>
                    <a:pt x="32" y="171"/>
                    <a:pt x="32" y="171"/>
                    <a:pt x="32" y="171"/>
                  </a:cubicBezTo>
                  <a:cubicBezTo>
                    <a:pt x="34" y="169"/>
                    <a:pt x="34" y="169"/>
                    <a:pt x="34" y="169"/>
                  </a:cubicBezTo>
                  <a:cubicBezTo>
                    <a:pt x="35" y="169"/>
                    <a:pt x="35" y="169"/>
                    <a:pt x="35" y="169"/>
                  </a:cubicBezTo>
                  <a:cubicBezTo>
                    <a:pt x="36" y="168"/>
                    <a:pt x="36" y="168"/>
                    <a:pt x="36" y="168"/>
                  </a:cubicBezTo>
                  <a:cubicBezTo>
                    <a:pt x="37" y="168"/>
                    <a:pt x="37" y="168"/>
                    <a:pt x="37" y="168"/>
                  </a:cubicBezTo>
                  <a:cubicBezTo>
                    <a:pt x="37" y="168"/>
                    <a:pt x="37" y="168"/>
                    <a:pt x="37" y="168"/>
                  </a:cubicBezTo>
                  <a:cubicBezTo>
                    <a:pt x="37" y="168"/>
                    <a:pt x="37" y="168"/>
                    <a:pt x="37" y="168"/>
                  </a:cubicBezTo>
                  <a:cubicBezTo>
                    <a:pt x="36" y="167"/>
                    <a:pt x="36" y="167"/>
                    <a:pt x="36" y="167"/>
                  </a:cubicBezTo>
                  <a:cubicBezTo>
                    <a:pt x="35" y="168"/>
                    <a:pt x="35" y="168"/>
                    <a:pt x="35" y="168"/>
                  </a:cubicBezTo>
                  <a:cubicBezTo>
                    <a:pt x="33" y="169"/>
                    <a:pt x="33" y="169"/>
                    <a:pt x="33" y="169"/>
                  </a:cubicBezTo>
                  <a:cubicBezTo>
                    <a:pt x="32" y="170"/>
                    <a:pt x="32" y="170"/>
                    <a:pt x="32" y="170"/>
                  </a:cubicBezTo>
                  <a:cubicBezTo>
                    <a:pt x="32" y="170"/>
                    <a:pt x="32" y="170"/>
                    <a:pt x="32" y="170"/>
                  </a:cubicBezTo>
                  <a:cubicBezTo>
                    <a:pt x="31" y="171"/>
                    <a:pt x="31" y="171"/>
                    <a:pt x="31" y="171"/>
                  </a:cubicBezTo>
                  <a:cubicBezTo>
                    <a:pt x="29" y="171"/>
                    <a:pt x="29" y="171"/>
                    <a:pt x="29" y="171"/>
                  </a:cubicBezTo>
                  <a:cubicBezTo>
                    <a:pt x="29" y="171"/>
                    <a:pt x="29" y="171"/>
                    <a:pt x="29" y="171"/>
                  </a:cubicBezTo>
                  <a:cubicBezTo>
                    <a:pt x="27" y="172"/>
                    <a:pt x="27" y="172"/>
                    <a:pt x="27" y="172"/>
                  </a:cubicBezTo>
                  <a:cubicBezTo>
                    <a:pt x="26" y="172"/>
                    <a:pt x="26" y="172"/>
                    <a:pt x="26" y="172"/>
                  </a:cubicBezTo>
                  <a:cubicBezTo>
                    <a:pt x="26" y="172"/>
                    <a:pt x="26" y="172"/>
                    <a:pt x="26" y="172"/>
                  </a:cubicBezTo>
                  <a:cubicBezTo>
                    <a:pt x="27" y="171"/>
                    <a:pt x="27" y="171"/>
                    <a:pt x="27" y="171"/>
                  </a:cubicBezTo>
                  <a:cubicBezTo>
                    <a:pt x="26" y="170"/>
                    <a:pt x="26" y="170"/>
                    <a:pt x="26" y="170"/>
                  </a:cubicBezTo>
                  <a:cubicBezTo>
                    <a:pt x="27" y="169"/>
                    <a:pt x="27" y="169"/>
                    <a:pt x="27" y="169"/>
                  </a:cubicBezTo>
                  <a:cubicBezTo>
                    <a:pt x="27" y="169"/>
                    <a:pt x="27" y="169"/>
                    <a:pt x="27" y="169"/>
                  </a:cubicBezTo>
                  <a:cubicBezTo>
                    <a:pt x="28" y="170"/>
                    <a:pt x="28" y="170"/>
                    <a:pt x="28" y="170"/>
                  </a:cubicBezTo>
                  <a:cubicBezTo>
                    <a:pt x="29" y="170"/>
                    <a:pt x="29" y="170"/>
                    <a:pt x="29" y="170"/>
                  </a:cubicBezTo>
                  <a:cubicBezTo>
                    <a:pt x="30" y="170"/>
                    <a:pt x="30" y="170"/>
                    <a:pt x="30" y="170"/>
                  </a:cubicBezTo>
                  <a:cubicBezTo>
                    <a:pt x="30" y="170"/>
                    <a:pt x="30" y="170"/>
                    <a:pt x="30" y="170"/>
                  </a:cubicBezTo>
                  <a:cubicBezTo>
                    <a:pt x="30" y="169"/>
                    <a:pt x="30" y="169"/>
                    <a:pt x="30" y="169"/>
                  </a:cubicBezTo>
                  <a:cubicBezTo>
                    <a:pt x="30" y="169"/>
                    <a:pt x="30" y="169"/>
                    <a:pt x="30" y="169"/>
                  </a:cubicBezTo>
                  <a:cubicBezTo>
                    <a:pt x="29" y="169"/>
                    <a:pt x="29" y="169"/>
                    <a:pt x="29" y="169"/>
                  </a:cubicBezTo>
                  <a:cubicBezTo>
                    <a:pt x="28" y="169"/>
                    <a:pt x="28" y="169"/>
                    <a:pt x="28" y="169"/>
                  </a:cubicBezTo>
                  <a:cubicBezTo>
                    <a:pt x="28" y="169"/>
                    <a:pt x="28" y="169"/>
                    <a:pt x="28" y="169"/>
                  </a:cubicBezTo>
                  <a:cubicBezTo>
                    <a:pt x="28" y="169"/>
                    <a:pt x="28" y="169"/>
                    <a:pt x="28" y="169"/>
                  </a:cubicBezTo>
                  <a:cubicBezTo>
                    <a:pt x="28" y="168"/>
                    <a:pt x="28" y="168"/>
                    <a:pt x="28" y="168"/>
                  </a:cubicBezTo>
                  <a:cubicBezTo>
                    <a:pt x="28" y="168"/>
                    <a:pt x="28" y="168"/>
                    <a:pt x="28" y="168"/>
                  </a:cubicBezTo>
                  <a:cubicBezTo>
                    <a:pt x="29" y="169"/>
                    <a:pt x="29" y="169"/>
                    <a:pt x="29" y="169"/>
                  </a:cubicBezTo>
                  <a:cubicBezTo>
                    <a:pt x="30" y="169"/>
                    <a:pt x="30" y="169"/>
                    <a:pt x="30" y="169"/>
                  </a:cubicBezTo>
                  <a:cubicBezTo>
                    <a:pt x="31" y="168"/>
                    <a:pt x="31" y="168"/>
                    <a:pt x="31" y="168"/>
                  </a:cubicBezTo>
                  <a:cubicBezTo>
                    <a:pt x="31" y="168"/>
                    <a:pt x="31" y="168"/>
                    <a:pt x="31" y="168"/>
                  </a:cubicBezTo>
                  <a:cubicBezTo>
                    <a:pt x="30" y="168"/>
                    <a:pt x="30" y="168"/>
                    <a:pt x="30" y="168"/>
                  </a:cubicBezTo>
                  <a:cubicBezTo>
                    <a:pt x="30" y="168"/>
                    <a:pt x="30" y="168"/>
                    <a:pt x="30" y="168"/>
                  </a:cubicBezTo>
                  <a:cubicBezTo>
                    <a:pt x="29" y="168"/>
                    <a:pt x="29" y="168"/>
                    <a:pt x="29" y="168"/>
                  </a:cubicBezTo>
                  <a:cubicBezTo>
                    <a:pt x="30" y="167"/>
                    <a:pt x="30" y="167"/>
                    <a:pt x="30" y="167"/>
                  </a:cubicBezTo>
                  <a:cubicBezTo>
                    <a:pt x="30" y="167"/>
                    <a:pt x="30" y="167"/>
                    <a:pt x="30" y="167"/>
                  </a:cubicBezTo>
                  <a:cubicBezTo>
                    <a:pt x="31" y="167"/>
                    <a:pt x="31" y="167"/>
                    <a:pt x="31" y="167"/>
                  </a:cubicBezTo>
                  <a:cubicBezTo>
                    <a:pt x="31" y="167"/>
                    <a:pt x="31" y="167"/>
                    <a:pt x="31" y="167"/>
                  </a:cubicBezTo>
                  <a:cubicBezTo>
                    <a:pt x="31" y="167"/>
                    <a:pt x="31" y="167"/>
                    <a:pt x="31" y="167"/>
                  </a:cubicBezTo>
                  <a:cubicBezTo>
                    <a:pt x="32" y="167"/>
                    <a:pt x="32" y="167"/>
                    <a:pt x="32" y="167"/>
                  </a:cubicBezTo>
                  <a:cubicBezTo>
                    <a:pt x="32" y="167"/>
                    <a:pt x="32" y="167"/>
                    <a:pt x="32" y="167"/>
                  </a:cubicBezTo>
                  <a:cubicBezTo>
                    <a:pt x="32" y="166"/>
                    <a:pt x="32" y="166"/>
                    <a:pt x="32" y="166"/>
                  </a:cubicBezTo>
                  <a:cubicBezTo>
                    <a:pt x="32" y="166"/>
                    <a:pt x="32" y="166"/>
                    <a:pt x="32" y="166"/>
                  </a:cubicBezTo>
                  <a:cubicBezTo>
                    <a:pt x="31" y="166"/>
                    <a:pt x="31" y="166"/>
                    <a:pt x="31" y="166"/>
                  </a:cubicBezTo>
                  <a:cubicBezTo>
                    <a:pt x="31" y="166"/>
                    <a:pt x="31" y="166"/>
                    <a:pt x="31" y="166"/>
                  </a:cubicBezTo>
                  <a:cubicBezTo>
                    <a:pt x="30" y="166"/>
                    <a:pt x="30" y="166"/>
                    <a:pt x="30" y="166"/>
                  </a:cubicBezTo>
                  <a:cubicBezTo>
                    <a:pt x="28" y="166"/>
                    <a:pt x="28" y="166"/>
                    <a:pt x="28" y="166"/>
                  </a:cubicBezTo>
                  <a:cubicBezTo>
                    <a:pt x="27" y="166"/>
                    <a:pt x="27" y="166"/>
                    <a:pt x="27" y="166"/>
                  </a:cubicBezTo>
                  <a:cubicBezTo>
                    <a:pt x="27" y="166"/>
                    <a:pt x="27" y="166"/>
                    <a:pt x="27" y="166"/>
                  </a:cubicBezTo>
                  <a:cubicBezTo>
                    <a:pt x="27" y="165"/>
                    <a:pt x="27" y="165"/>
                    <a:pt x="27" y="165"/>
                  </a:cubicBezTo>
                  <a:cubicBezTo>
                    <a:pt x="28" y="165"/>
                    <a:pt x="28" y="165"/>
                    <a:pt x="28" y="165"/>
                  </a:cubicBezTo>
                  <a:cubicBezTo>
                    <a:pt x="28" y="165"/>
                    <a:pt x="28" y="165"/>
                    <a:pt x="28" y="165"/>
                  </a:cubicBezTo>
                  <a:cubicBezTo>
                    <a:pt x="29" y="165"/>
                    <a:pt x="29" y="165"/>
                    <a:pt x="29" y="165"/>
                  </a:cubicBezTo>
                  <a:cubicBezTo>
                    <a:pt x="28" y="165"/>
                    <a:pt x="28" y="165"/>
                    <a:pt x="28" y="165"/>
                  </a:cubicBezTo>
                  <a:cubicBezTo>
                    <a:pt x="28" y="165"/>
                    <a:pt x="28" y="165"/>
                    <a:pt x="28" y="165"/>
                  </a:cubicBezTo>
                  <a:cubicBezTo>
                    <a:pt x="27" y="165"/>
                    <a:pt x="27" y="165"/>
                    <a:pt x="27" y="165"/>
                  </a:cubicBezTo>
                  <a:cubicBezTo>
                    <a:pt x="27" y="164"/>
                    <a:pt x="27" y="164"/>
                    <a:pt x="27" y="164"/>
                  </a:cubicBezTo>
                  <a:cubicBezTo>
                    <a:pt x="29" y="164"/>
                    <a:pt x="29" y="164"/>
                    <a:pt x="29" y="164"/>
                  </a:cubicBezTo>
                  <a:cubicBezTo>
                    <a:pt x="29" y="164"/>
                    <a:pt x="29" y="164"/>
                    <a:pt x="29" y="164"/>
                  </a:cubicBezTo>
                  <a:cubicBezTo>
                    <a:pt x="30" y="164"/>
                    <a:pt x="30" y="164"/>
                    <a:pt x="30" y="164"/>
                  </a:cubicBezTo>
                  <a:cubicBezTo>
                    <a:pt x="33" y="164"/>
                    <a:pt x="33" y="164"/>
                    <a:pt x="33" y="164"/>
                  </a:cubicBezTo>
                  <a:cubicBezTo>
                    <a:pt x="33" y="164"/>
                    <a:pt x="33" y="164"/>
                    <a:pt x="33" y="164"/>
                  </a:cubicBezTo>
                  <a:cubicBezTo>
                    <a:pt x="34" y="164"/>
                    <a:pt x="34" y="164"/>
                    <a:pt x="34" y="164"/>
                  </a:cubicBezTo>
                  <a:cubicBezTo>
                    <a:pt x="35" y="164"/>
                    <a:pt x="35" y="164"/>
                    <a:pt x="35" y="164"/>
                  </a:cubicBezTo>
                  <a:cubicBezTo>
                    <a:pt x="35" y="164"/>
                    <a:pt x="35" y="164"/>
                    <a:pt x="35" y="164"/>
                  </a:cubicBezTo>
                  <a:cubicBezTo>
                    <a:pt x="34" y="163"/>
                    <a:pt x="34" y="163"/>
                    <a:pt x="34" y="163"/>
                  </a:cubicBezTo>
                  <a:cubicBezTo>
                    <a:pt x="32" y="163"/>
                    <a:pt x="32" y="163"/>
                    <a:pt x="32" y="163"/>
                  </a:cubicBezTo>
                  <a:cubicBezTo>
                    <a:pt x="31" y="164"/>
                    <a:pt x="31" y="164"/>
                    <a:pt x="31" y="164"/>
                  </a:cubicBezTo>
                  <a:cubicBezTo>
                    <a:pt x="30" y="164"/>
                    <a:pt x="30" y="164"/>
                    <a:pt x="30" y="164"/>
                  </a:cubicBezTo>
                  <a:cubicBezTo>
                    <a:pt x="30" y="164"/>
                    <a:pt x="30" y="164"/>
                    <a:pt x="30" y="164"/>
                  </a:cubicBezTo>
                  <a:cubicBezTo>
                    <a:pt x="29" y="163"/>
                    <a:pt x="29" y="163"/>
                    <a:pt x="29" y="163"/>
                  </a:cubicBezTo>
                  <a:cubicBezTo>
                    <a:pt x="28" y="164"/>
                    <a:pt x="28" y="164"/>
                    <a:pt x="28" y="164"/>
                  </a:cubicBezTo>
                  <a:cubicBezTo>
                    <a:pt x="28" y="164"/>
                    <a:pt x="28" y="164"/>
                    <a:pt x="28" y="164"/>
                  </a:cubicBezTo>
                  <a:cubicBezTo>
                    <a:pt x="28" y="164"/>
                    <a:pt x="28" y="164"/>
                    <a:pt x="28" y="164"/>
                  </a:cubicBezTo>
                  <a:cubicBezTo>
                    <a:pt x="28" y="163"/>
                    <a:pt x="28" y="163"/>
                    <a:pt x="28" y="163"/>
                  </a:cubicBezTo>
                  <a:cubicBezTo>
                    <a:pt x="28" y="163"/>
                    <a:pt x="28" y="163"/>
                    <a:pt x="28" y="163"/>
                  </a:cubicBezTo>
                  <a:cubicBezTo>
                    <a:pt x="29" y="162"/>
                    <a:pt x="29" y="162"/>
                    <a:pt x="29" y="162"/>
                  </a:cubicBezTo>
                  <a:cubicBezTo>
                    <a:pt x="29" y="162"/>
                    <a:pt x="29" y="162"/>
                    <a:pt x="29" y="162"/>
                  </a:cubicBezTo>
                  <a:cubicBezTo>
                    <a:pt x="30" y="162"/>
                    <a:pt x="30" y="162"/>
                    <a:pt x="30" y="162"/>
                  </a:cubicBezTo>
                  <a:cubicBezTo>
                    <a:pt x="31" y="161"/>
                    <a:pt x="31" y="161"/>
                    <a:pt x="31" y="161"/>
                  </a:cubicBezTo>
                  <a:cubicBezTo>
                    <a:pt x="31" y="160"/>
                    <a:pt x="31" y="160"/>
                    <a:pt x="31" y="160"/>
                  </a:cubicBezTo>
                  <a:cubicBezTo>
                    <a:pt x="32" y="160"/>
                    <a:pt x="32" y="160"/>
                    <a:pt x="32" y="160"/>
                  </a:cubicBezTo>
                  <a:cubicBezTo>
                    <a:pt x="32" y="161"/>
                    <a:pt x="32" y="161"/>
                    <a:pt x="32" y="161"/>
                  </a:cubicBezTo>
                  <a:cubicBezTo>
                    <a:pt x="33" y="161"/>
                    <a:pt x="33" y="161"/>
                    <a:pt x="33" y="161"/>
                  </a:cubicBezTo>
                  <a:cubicBezTo>
                    <a:pt x="33" y="160"/>
                    <a:pt x="33" y="160"/>
                    <a:pt x="33" y="160"/>
                  </a:cubicBezTo>
                  <a:cubicBezTo>
                    <a:pt x="34" y="160"/>
                    <a:pt x="34" y="160"/>
                    <a:pt x="34" y="160"/>
                  </a:cubicBezTo>
                  <a:cubicBezTo>
                    <a:pt x="34" y="161"/>
                    <a:pt x="34" y="161"/>
                    <a:pt x="34" y="161"/>
                  </a:cubicBezTo>
                  <a:cubicBezTo>
                    <a:pt x="35" y="161"/>
                    <a:pt x="35" y="161"/>
                    <a:pt x="35" y="161"/>
                  </a:cubicBezTo>
                  <a:cubicBezTo>
                    <a:pt x="36" y="162"/>
                    <a:pt x="36" y="162"/>
                    <a:pt x="36" y="162"/>
                  </a:cubicBezTo>
                  <a:cubicBezTo>
                    <a:pt x="37" y="162"/>
                    <a:pt x="37" y="162"/>
                    <a:pt x="37" y="162"/>
                  </a:cubicBezTo>
                  <a:cubicBezTo>
                    <a:pt x="37" y="162"/>
                    <a:pt x="37" y="162"/>
                    <a:pt x="37" y="162"/>
                  </a:cubicBezTo>
                  <a:cubicBezTo>
                    <a:pt x="38" y="163"/>
                    <a:pt x="38" y="163"/>
                    <a:pt x="38" y="163"/>
                  </a:cubicBezTo>
                  <a:cubicBezTo>
                    <a:pt x="39" y="163"/>
                    <a:pt x="39" y="163"/>
                    <a:pt x="39" y="163"/>
                  </a:cubicBezTo>
                  <a:cubicBezTo>
                    <a:pt x="41" y="164"/>
                    <a:pt x="41" y="164"/>
                    <a:pt x="41" y="164"/>
                  </a:cubicBezTo>
                  <a:cubicBezTo>
                    <a:pt x="41" y="163"/>
                    <a:pt x="41" y="163"/>
                    <a:pt x="41" y="163"/>
                  </a:cubicBezTo>
                  <a:cubicBezTo>
                    <a:pt x="41" y="163"/>
                    <a:pt x="41" y="163"/>
                    <a:pt x="41" y="163"/>
                  </a:cubicBezTo>
                  <a:cubicBezTo>
                    <a:pt x="42" y="163"/>
                    <a:pt x="42" y="163"/>
                    <a:pt x="42" y="163"/>
                  </a:cubicBezTo>
                  <a:cubicBezTo>
                    <a:pt x="41" y="163"/>
                    <a:pt x="41" y="163"/>
                    <a:pt x="41" y="163"/>
                  </a:cubicBezTo>
                  <a:cubicBezTo>
                    <a:pt x="41" y="163"/>
                    <a:pt x="41" y="163"/>
                    <a:pt x="41" y="163"/>
                  </a:cubicBezTo>
                  <a:cubicBezTo>
                    <a:pt x="40" y="163"/>
                    <a:pt x="40" y="163"/>
                    <a:pt x="40" y="163"/>
                  </a:cubicBezTo>
                  <a:cubicBezTo>
                    <a:pt x="40" y="163"/>
                    <a:pt x="40" y="163"/>
                    <a:pt x="40" y="163"/>
                  </a:cubicBezTo>
                  <a:cubicBezTo>
                    <a:pt x="39" y="162"/>
                    <a:pt x="39" y="162"/>
                    <a:pt x="39" y="162"/>
                  </a:cubicBezTo>
                  <a:cubicBezTo>
                    <a:pt x="38" y="161"/>
                    <a:pt x="38" y="161"/>
                    <a:pt x="38" y="161"/>
                  </a:cubicBezTo>
                  <a:cubicBezTo>
                    <a:pt x="38" y="161"/>
                    <a:pt x="38" y="161"/>
                    <a:pt x="38" y="161"/>
                  </a:cubicBezTo>
                  <a:cubicBezTo>
                    <a:pt x="39" y="161"/>
                    <a:pt x="39" y="161"/>
                    <a:pt x="39" y="161"/>
                  </a:cubicBezTo>
                  <a:cubicBezTo>
                    <a:pt x="40" y="161"/>
                    <a:pt x="40" y="161"/>
                    <a:pt x="40" y="161"/>
                  </a:cubicBezTo>
                  <a:cubicBezTo>
                    <a:pt x="41" y="161"/>
                    <a:pt x="41" y="161"/>
                    <a:pt x="41" y="161"/>
                  </a:cubicBezTo>
                  <a:cubicBezTo>
                    <a:pt x="41" y="160"/>
                    <a:pt x="41" y="160"/>
                    <a:pt x="41" y="160"/>
                  </a:cubicBezTo>
                  <a:cubicBezTo>
                    <a:pt x="41" y="160"/>
                    <a:pt x="41" y="160"/>
                    <a:pt x="41" y="160"/>
                  </a:cubicBezTo>
                  <a:cubicBezTo>
                    <a:pt x="40" y="160"/>
                    <a:pt x="40" y="160"/>
                    <a:pt x="40" y="160"/>
                  </a:cubicBezTo>
                  <a:cubicBezTo>
                    <a:pt x="40" y="160"/>
                    <a:pt x="40" y="160"/>
                    <a:pt x="40" y="160"/>
                  </a:cubicBezTo>
                  <a:cubicBezTo>
                    <a:pt x="40" y="160"/>
                    <a:pt x="40" y="160"/>
                    <a:pt x="40" y="160"/>
                  </a:cubicBezTo>
                  <a:cubicBezTo>
                    <a:pt x="40" y="160"/>
                    <a:pt x="40" y="160"/>
                    <a:pt x="40" y="160"/>
                  </a:cubicBezTo>
                  <a:cubicBezTo>
                    <a:pt x="40" y="161"/>
                    <a:pt x="40" y="161"/>
                    <a:pt x="40" y="161"/>
                  </a:cubicBezTo>
                  <a:cubicBezTo>
                    <a:pt x="39" y="161"/>
                    <a:pt x="39" y="161"/>
                    <a:pt x="39" y="161"/>
                  </a:cubicBezTo>
                  <a:cubicBezTo>
                    <a:pt x="38" y="160"/>
                    <a:pt x="38" y="160"/>
                    <a:pt x="38" y="160"/>
                  </a:cubicBezTo>
                  <a:cubicBezTo>
                    <a:pt x="38" y="160"/>
                    <a:pt x="38" y="160"/>
                    <a:pt x="38" y="160"/>
                  </a:cubicBezTo>
                  <a:cubicBezTo>
                    <a:pt x="38" y="160"/>
                    <a:pt x="38" y="160"/>
                    <a:pt x="38" y="160"/>
                  </a:cubicBezTo>
                  <a:cubicBezTo>
                    <a:pt x="39" y="160"/>
                    <a:pt x="39" y="160"/>
                    <a:pt x="39" y="160"/>
                  </a:cubicBezTo>
                  <a:cubicBezTo>
                    <a:pt x="39" y="159"/>
                    <a:pt x="39" y="159"/>
                    <a:pt x="39" y="159"/>
                  </a:cubicBezTo>
                  <a:cubicBezTo>
                    <a:pt x="39" y="159"/>
                    <a:pt x="39" y="159"/>
                    <a:pt x="39" y="159"/>
                  </a:cubicBezTo>
                  <a:cubicBezTo>
                    <a:pt x="38" y="159"/>
                    <a:pt x="38" y="159"/>
                    <a:pt x="38" y="159"/>
                  </a:cubicBezTo>
                  <a:cubicBezTo>
                    <a:pt x="38" y="159"/>
                    <a:pt x="38" y="159"/>
                    <a:pt x="38" y="159"/>
                  </a:cubicBezTo>
                  <a:cubicBezTo>
                    <a:pt x="37" y="159"/>
                    <a:pt x="37" y="159"/>
                    <a:pt x="37" y="159"/>
                  </a:cubicBezTo>
                  <a:cubicBezTo>
                    <a:pt x="37" y="159"/>
                    <a:pt x="37" y="159"/>
                    <a:pt x="37" y="159"/>
                  </a:cubicBezTo>
                  <a:cubicBezTo>
                    <a:pt x="37" y="159"/>
                    <a:pt x="37" y="159"/>
                    <a:pt x="37" y="159"/>
                  </a:cubicBezTo>
                  <a:cubicBezTo>
                    <a:pt x="37" y="160"/>
                    <a:pt x="37" y="160"/>
                    <a:pt x="37" y="160"/>
                  </a:cubicBezTo>
                  <a:cubicBezTo>
                    <a:pt x="37" y="160"/>
                    <a:pt x="37" y="160"/>
                    <a:pt x="37" y="160"/>
                  </a:cubicBezTo>
                  <a:cubicBezTo>
                    <a:pt x="37" y="161"/>
                    <a:pt x="37" y="161"/>
                    <a:pt x="37" y="161"/>
                  </a:cubicBezTo>
                  <a:cubicBezTo>
                    <a:pt x="36" y="161"/>
                    <a:pt x="36" y="161"/>
                    <a:pt x="36" y="161"/>
                  </a:cubicBezTo>
                  <a:cubicBezTo>
                    <a:pt x="36" y="161"/>
                    <a:pt x="36" y="161"/>
                    <a:pt x="36" y="161"/>
                  </a:cubicBezTo>
                  <a:cubicBezTo>
                    <a:pt x="35" y="160"/>
                    <a:pt x="35" y="160"/>
                    <a:pt x="35" y="160"/>
                  </a:cubicBezTo>
                  <a:cubicBezTo>
                    <a:pt x="34" y="160"/>
                    <a:pt x="34" y="160"/>
                    <a:pt x="34" y="160"/>
                  </a:cubicBezTo>
                  <a:cubicBezTo>
                    <a:pt x="34" y="160"/>
                    <a:pt x="34" y="160"/>
                    <a:pt x="34" y="160"/>
                  </a:cubicBezTo>
                  <a:cubicBezTo>
                    <a:pt x="34" y="159"/>
                    <a:pt x="34" y="159"/>
                    <a:pt x="34" y="159"/>
                  </a:cubicBezTo>
                  <a:cubicBezTo>
                    <a:pt x="33" y="159"/>
                    <a:pt x="33" y="159"/>
                    <a:pt x="33" y="159"/>
                  </a:cubicBezTo>
                  <a:cubicBezTo>
                    <a:pt x="33" y="160"/>
                    <a:pt x="33" y="160"/>
                    <a:pt x="33" y="160"/>
                  </a:cubicBezTo>
                  <a:cubicBezTo>
                    <a:pt x="32" y="160"/>
                    <a:pt x="32" y="160"/>
                    <a:pt x="32" y="160"/>
                  </a:cubicBezTo>
                  <a:cubicBezTo>
                    <a:pt x="31" y="160"/>
                    <a:pt x="31" y="160"/>
                    <a:pt x="31" y="160"/>
                  </a:cubicBezTo>
                  <a:cubicBezTo>
                    <a:pt x="31" y="160"/>
                    <a:pt x="31" y="160"/>
                    <a:pt x="31" y="160"/>
                  </a:cubicBezTo>
                  <a:cubicBezTo>
                    <a:pt x="30" y="161"/>
                    <a:pt x="30" y="161"/>
                    <a:pt x="30" y="161"/>
                  </a:cubicBezTo>
                  <a:cubicBezTo>
                    <a:pt x="29" y="161"/>
                    <a:pt x="29" y="161"/>
                    <a:pt x="29" y="161"/>
                  </a:cubicBezTo>
                  <a:cubicBezTo>
                    <a:pt x="29" y="161"/>
                    <a:pt x="29" y="161"/>
                    <a:pt x="29" y="161"/>
                  </a:cubicBezTo>
                  <a:cubicBezTo>
                    <a:pt x="29" y="161"/>
                    <a:pt x="29" y="161"/>
                    <a:pt x="29" y="161"/>
                  </a:cubicBezTo>
                  <a:cubicBezTo>
                    <a:pt x="30" y="160"/>
                    <a:pt x="30" y="160"/>
                    <a:pt x="30" y="160"/>
                  </a:cubicBezTo>
                  <a:cubicBezTo>
                    <a:pt x="30" y="160"/>
                    <a:pt x="30" y="160"/>
                    <a:pt x="30" y="160"/>
                  </a:cubicBezTo>
                  <a:cubicBezTo>
                    <a:pt x="31" y="159"/>
                    <a:pt x="31" y="159"/>
                    <a:pt x="31" y="159"/>
                  </a:cubicBezTo>
                  <a:cubicBezTo>
                    <a:pt x="31" y="159"/>
                    <a:pt x="31" y="159"/>
                    <a:pt x="31" y="159"/>
                  </a:cubicBezTo>
                  <a:cubicBezTo>
                    <a:pt x="31" y="159"/>
                    <a:pt x="31" y="159"/>
                    <a:pt x="31" y="159"/>
                  </a:cubicBezTo>
                  <a:cubicBezTo>
                    <a:pt x="31" y="159"/>
                    <a:pt x="31" y="159"/>
                    <a:pt x="31" y="159"/>
                  </a:cubicBezTo>
                  <a:cubicBezTo>
                    <a:pt x="31" y="158"/>
                    <a:pt x="31" y="158"/>
                    <a:pt x="31" y="158"/>
                  </a:cubicBezTo>
                  <a:cubicBezTo>
                    <a:pt x="32" y="158"/>
                    <a:pt x="32" y="158"/>
                    <a:pt x="32" y="158"/>
                  </a:cubicBezTo>
                  <a:cubicBezTo>
                    <a:pt x="32" y="158"/>
                    <a:pt x="32" y="158"/>
                    <a:pt x="32" y="158"/>
                  </a:cubicBezTo>
                  <a:cubicBezTo>
                    <a:pt x="33" y="158"/>
                    <a:pt x="33" y="158"/>
                    <a:pt x="33" y="158"/>
                  </a:cubicBezTo>
                  <a:cubicBezTo>
                    <a:pt x="33" y="159"/>
                    <a:pt x="33" y="159"/>
                    <a:pt x="33" y="159"/>
                  </a:cubicBezTo>
                  <a:cubicBezTo>
                    <a:pt x="35" y="159"/>
                    <a:pt x="35" y="159"/>
                    <a:pt x="35" y="159"/>
                  </a:cubicBezTo>
                  <a:cubicBezTo>
                    <a:pt x="35" y="158"/>
                    <a:pt x="35" y="158"/>
                    <a:pt x="35" y="158"/>
                  </a:cubicBezTo>
                  <a:cubicBezTo>
                    <a:pt x="34" y="158"/>
                    <a:pt x="34" y="158"/>
                    <a:pt x="34" y="158"/>
                  </a:cubicBezTo>
                  <a:cubicBezTo>
                    <a:pt x="34" y="158"/>
                    <a:pt x="34" y="158"/>
                    <a:pt x="34" y="158"/>
                  </a:cubicBezTo>
                  <a:cubicBezTo>
                    <a:pt x="33" y="158"/>
                    <a:pt x="33" y="158"/>
                    <a:pt x="33" y="158"/>
                  </a:cubicBezTo>
                  <a:cubicBezTo>
                    <a:pt x="32" y="157"/>
                    <a:pt x="32" y="157"/>
                    <a:pt x="32" y="157"/>
                  </a:cubicBezTo>
                  <a:cubicBezTo>
                    <a:pt x="32" y="156"/>
                    <a:pt x="32" y="156"/>
                    <a:pt x="32" y="156"/>
                  </a:cubicBezTo>
                  <a:cubicBezTo>
                    <a:pt x="31" y="156"/>
                    <a:pt x="31" y="156"/>
                    <a:pt x="31" y="156"/>
                  </a:cubicBezTo>
                  <a:cubicBezTo>
                    <a:pt x="31" y="156"/>
                    <a:pt x="31" y="156"/>
                    <a:pt x="31" y="156"/>
                  </a:cubicBezTo>
                  <a:cubicBezTo>
                    <a:pt x="32" y="156"/>
                    <a:pt x="32" y="156"/>
                    <a:pt x="32" y="156"/>
                  </a:cubicBezTo>
                  <a:cubicBezTo>
                    <a:pt x="33" y="156"/>
                    <a:pt x="33" y="156"/>
                    <a:pt x="33" y="156"/>
                  </a:cubicBezTo>
                  <a:cubicBezTo>
                    <a:pt x="33" y="157"/>
                    <a:pt x="33" y="157"/>
                    <a:pt x="33" y="157"/>
                  </a:cubicBezTo>
                  <a:cubicBezTo>
                    <a:pt x="34" y="158"/>
                    <a:pt x="34" y="158"/>
                    <a:pt x="34" y="158"/>
                  </a:cubicBezTo>
                  <a:cubicBezTo>
                    <a:pt x="34" y="157"/>
                    <a:pt x="34" y="157"/>
                    <a:pt x="34" y="157"/>
                  </a:cubicBezTo>
                  <a:cubicBezTo>
                    <a:pt x="34" y="157"/>
                    <a:pt x="34" y="157"/>
                    <a:pt x="34" y="157"/>
                  </a:cubicBezTo>
                  <a:cubicBezTo>
                    <a:pt x="34" y="156"/>
                    <a:pt x="34" y="156"/>
                    <a:pt x="34" y="156"/>
                  </a:cubicBezTo>
                  <a:cubicBezTo>
                    <a:pt x="34" y="156"/>
                    <a:pt x="34" y="156"/>
                    <a:pt x="34" y="156"/>
                  </a:cubicBezTo>
                  <a:cubicBezTo>
                    <a:pt x="35" y="157"/>
                    <a:pt x="35" y="157"/>
                    <a:pt x="35" y="157"/>
                  </a:cubicBezTo>
                  <a:cubicBezTo>
                    <a:pt x="35" y="157"/>
                    <a:pt x="35" y="157"/>
                    <a:pt x="35" y="157"/>
                  </a:cubicBezTo>
                  <a:cubicBezTo>
                    <a:pt x="36" y="158"/>
                    <a:pt x="36" y="158"/>
                    <a:pt x="36" y="158"/>
                  </a:cubicBezTo>
                  <a:cubicBezTo>
                    <a:pt x="37" y="158"/>
                    <a:pt x="37" y="158"/>
                    <a:pt x="37" y="158"/>
                  </a:cubicBezTo>
                  <a:cubicBezTo>
                    <a:pt x="37" y="158"/>
                    <a:pt x="37" y="158"/>
                    <a:pt x="37" y="158"/>
                  </a:cubicBezTo>
                  <a:cubicBezTo>
                    <a:pt x="38" y="158"/>
                    <a:pt x="38" y="158"/>
                    <a:pt x="38" y="158"/>
                  </a:cubicBezTo>
                  <a:cubicBezTo>
                    <a:pt x="38" y="158"/>
                    <a:pt x="38" y="158"/>
                    <a:pt x="38" y="158"/>
                  </a:cubicBezTo>
                  <a:cubicBezTo>
                    <a:pt x="39" y="159"/>
                    <a:pt x="39" y="159"/>
                    <a:pt x="39" y="159"/>
                  </a:cubicBezTo>
                  <a:cubicBezTo>
                    <a:pt x="40" y="159"/>
                    <a:pt x="40" y="159"/>
                    <a:pt x="40" y="159"/>
                  </a:cubicBezTo>
                  <a:cubicBezTo>
                    <a:pt x="40" y="159"/>
                    <a:pt x="40" y="159"/>
                    <a:pt x="40" y="159"/>
                  </a:cubicBezTo>
                  <a:cubicBezTo>
                    <a:pt x="41" y="159"/>
                    <a:pt x="41" y="159"/>
                    <a:pt x="41" y="159"/>
                  </a:cubicBezTo>
                  <a:cubicBezTo>
                    <a:pt x="41" y="159"/>
                    <a:pt x="41" y="159"/>
                    <a:pt x="41" y="159"/>
                  </a:cubicBezTo>
                  <a:cubicBezTo>
                    <a:pt x="40" y="158"/>
                    <a:pt x="40" y="158"/>
                    <a:pt x="40" y="158"/>
                  </a:cubicBezTo>
                  <a:cubicBezTo>
                    <a:pt x="38" y="157"/>
                    <a:pt x="38" y="157"/>
                    <a:pt x="38" y="157"/>
                  </a:cubicBezTo>
                  <a:cubicBezTo>
                    <a:pt x="38" y="157"/>
                    <a:pt x="38" y="157"/>
                    <a:pt x="38" y="157"/>
                  </a:cubicBezTo>
                  <a:cubicBezTo>
                    <a:pt x="38" y="156"/>
                    <a:pt x="38" y="156"/>
                    <a:pt x="38" y="156"/>
                  </a:cubicBezTo>
                  <a:cubicBezTo>
                    <a:pt x="39" y="156"/>
                    <a:pt x="39" y="156"/>
                    <a:pt x="39" y="156"/>
                  </a:cubicBezTo>
                  <a:cubicBezTo>
                    <a:pt x="39" y="156"/>
                    <a:pt x="39" y="156"/>
                    <a:pt x="39" y="156"/>
                  </a:cubicBezTo>
                  <a:cubicBezTo>
                    <a:pt x="40" y="155"/>
                    <a:pt x="40" y="155"/>
                    <a:pt x="40" y="155"/>
                  </a:cubicBezTo>
                  <a:cubicBezTo>
                    <a:pt x="40" y="155"/>
                    <a:pt x="40" y="155"/>
                    <a:pt x="40" y="155"/>
                  </a:cubicBezTo>
                  <a:cubicBezTo>
                    <a:pt x="40" y="155"/>
                    <a:pt x="40" y="155"/>
                    <a:pt x="40" y="155"/>
                  </a:cubicBezTo>
                  <a:cubicBezTo>
                    <a:pt x="39" y="155"/>
                    <a:pt x="39" y="155"/>
                    <a:pt x="39" y="155"/>
                  </a:cubicBezTo>
                  <a:cubicBezTo>
                    <a:pt x="39" y="155"/>
                    <a:pt x="39" y="155"/>
                    <a:pt x="39" y="155"/>
                  </a:cubicBezTo>
                  <a:cubicBezTo>
                    <a:pt x="38" y="155"/>
                    <a:pt x="38" y="155"/>
                    <a:pt x="38" y="155"/>
                  </a:cubicBezTo>
                  <a:cubicBezTo>
                    <a:pt x="37" y="155"/>
                    <a:pt x="37" y="155"/>
                    <a:pt x="37" y="155"/>
                  </a:cubicBezTo>
                  <a:cubicBezTo>
                    <a:pt x="38" y="155"/>
                    <a:pt x="38" y="155"/>
                    <a:pt x="38" y="155"/>
                  </a:cubicBezTo>
                  <a:cubicBezTo>
                    <a:pt x="38" y="156"/>
                    <a:pt x="38" y="156"/>
                    <a:pt x="38" y="156"/>
                  </a:cubicBezTo>
                  <a:cubicBezTo>
                    <a:pt x="38" y="156"/>
                    <a:pt x="38" y="156"/>
                    <a:pt x="38" y="156"/>
                  </a:cubicBezTo>
                  <a:cubicBezTo>
                    <a:pt x="37" y="156"/>
                    <a:pt x="37" y="156"/>
                    <a:pt x="37" y="156"/>
                  </a:cubicBezTo>
                  <a:cubicBezTo>
                    <a:pt x="37" y="156"/>
                    <a:pt x="37" y="156"/>
                    <a:pt x="37" y="156"/>
                  </a:cubicBezTo>
                  <a:cubicBezTo>
                    <a:pt x="36" y="156"/>
                    <a:pt x="36" y="156"/>
                    <a:pt x="36" y="156"/>
                  </a:cubicBezTo>
                  <a:cubicBezTo>
                    <a:pt x="35" y="156"/>
                    <a:pt x="35" y="156"/>
                    <a:pt x="35" y="156"/>
                  </a:cubicBezTo>
                  <a:cubicBezTo>
                    <a:pt x="35" y="156"/>
                    <a:pt x="35" y="156"/>
                    <a:pt x="35" y="156"/>
                  </a:cubicBezTo>
                  <a:cubicBezTo>
                    <a:pt x="34" y="156"/>
                    <a:pt x="34" y="156"/>
                    <a:pt x="34" y="156"/>
                  </a:cubicBezTo>
                  <a:cubicBezTo>
                    <a:pt x="34" y="155"/>
                    <a:pt x="34" y="155"/>
                    <a:pt x="34" y="155"/>
                  </a:cubicBezTo>
                  <a:cubicBezTo>
                    <a:pt x="34" y="155"/>
                    <a:pt x="34" y="155"/>
                    <a:pt x="34" y="155"/>
                  </a:cubicBezTo>
                  <a:cubicBezTo>
                    <a:pt x="35" y="155"/>
                    <a:pt x="35" y="155"/>
                    <a:pt x="35" y="155"/>
                  </a:cubicBezTo>
                  <a:cubicBezTo>
                    <a:pt x="34" y="155"/>
                    <a:pt x="34" y="155"/>
                    <a:pt x="34" y="155"/>
                  </a:cubicBezTo>
                  <a:cubicBezTo>
                    <a:pt x="33" y="155"/>
                    <a:pt x="33" y="155"/>
                    <a:pt x="33" y="155"/>
                  </a:cubicBezTo>
                  <a:cubicBezTo>
                    <a:pt x="33" y="155"/>
                    <a:pt x="33" y="155"/>
                    <a:pt x="33" y="155"/>
                  </a:cubicBezTo>
                  <a:cubicBezTo>
                    <a:pt x="34" y="154"/>
                    <a:pt x="34" y="154"/>
                    <a:pt x="34" y="154"/>
                  </a:cubicBezTo>
                  <a:cubicBezTo>
                    <a:pt x="35" y="154"/>
                    <a:pt x="35" y="154"/>
                    <a:pt x="35" y="154"/>
                  </a:cubicBezTo>
                  <a:cubicBezTo>
                    <a:pt x="36" y="154"/>
                    <a:pt x="36" y="154"/>
                    <a:pt x="36" y="154"/>
                  </a:cubicBezTo>
                  <a:cubicBezTo>
                    <a:pt x="37" y="154"/>
                    <a:pt x="37" y="154"/>
                    <a:pt x="37" y="154"/>
                  </a:cubicBezTo>
                  <a:cubicBezTo>
                    <a:pt x="37" y="154"/>
                    <a:pt x="37" y="154"/>
                    <a:pt x="37" y="154"/>
                  </a:cubicBezTo>
                  <a:cubicBezTo>
                    <a:pt x="38" y="154"/>
                    <a:pt x="38" y="154"/>
                    <a:pt x="38" y="154"/>
                  </a:cubicBezTo>
                  <a:cubicBezTo>
                    <a:pt x="39" y="154"/>
                    <a:pt x="39" y="154"/>
                    <a:pt x="39" y="154"/>
                  </a:cubicBezTo>
                  <a:cubicBezTo>
                    <a:pt x="40" y="154"/>
                    <a:pt x="40" y="154"/>
                    <a:pt x="40" y="154"/>
                  </a:cubicBezTo>
                  <a:cubicBezTo>
                    <a:pt x="40" y="154"/>
                    <a:pt x="40" y="154"/>
                    <a:pt x="40" y="154"/>
                  </a:cubicBezTo>
                  <a:cubicBezTo>
                    <a:pt x="40" y="153"/>
                    <a:pt x="40" y="153"/>
                    <a:pt x="40" y="153"/>
                  </a:cubicBezTo>
                  <a:cubicBezTo>
                    <a:pt x="40" y="153"/>
                    <a:pt x="40" y="153"/>
                    <a:pt x="40" y="153"/>
                  </a:cubicBezTo>
                  <a:cubicBezTo>
                    <a:pt x="41" y="153"/>
                    <a:pt x="41" y="153"/>
                    <a:pt x="41" y="153"/>
                  </a:cubicBezTo>
                  <a:cubicBezTo>
                    <a:pt x="41" y="152"/>
                    <a:pt x="41" y="152"/>
                    <a:pt x="41" y="152"/>
                  </a:cubicBezTo>
                  <a:cubicBezTo>
                    <a:pt x="41" y="152"/>
                    <a:pt x="41" y="152"/>
                    <a:pt x="41" y="152"/>
                  </a:cubicBezTo>
                  <a:cubicBezTo>
                    <a:pt x="40" y="153"/>
                    <a:pt x="40" y="153"/>
                    <a:pt x="40" y="153"/>
                  </a:cubicBezTo>
                  <a:cubicBezTo>
                    <a:pt x="40" y="153"/>
                    <a:pt x="40" y="153"/>
                    <a:pt x="40" y="153"/>
                  </a:cubicBezTo>
                  <a:cubicBezTo>
                    <a:pt x="40" y="152"/>
                    <a:pt x="40" y="152"/>
                    <a:pt x="40" y="152"/>
                  </a:cubicBezTo>
                  <a:cubicBezTo>
                    <a:pt x="40" y="152"/>
                    <a:pt x="40" y="152"/>
                    <a:pt x="40" y="152"/>
                  </a:cubicBezTo>
                  <a:cubicBezTo>
                    <a:pt x="41" y="150"/>
                    <a:pt x="41" y="150"/>
                    <a:pt x="41" y="150"/>
                  </a:cubicBezTo>
                  <a:cubicBezTo>
                    <a:pt x="41" y="149"/>
                    <a:pt x="41" y="149"/>
                    <a:pt x="41" y="149"/>
                  </a:cubicBezTo>
                  <a:cubicBezTo>
                    <a:pt x="41" y="149"/>
                    <a:pt x="41" y="149"/>
                    <a:pt x="41" y="149"/>
                  </a:cubicBezTo>
                  <a:cubicBezTo>
                    <a:pt x="41" y="149"/>
                    <a:pt x="41" y="149"/>
                    <a:pt x="41" y="149"/>
                  </a:cubicBezTo>
                  <a:cubicBezTo>
                    <a:pt x="42" y="150"/>
                    <a:pt x="42" y="150"/>
                    <a:pt x="42" y="150"/>
                  </a:cubicBezTo>
                  <a:cubicBezTo>
                    <a:pt x="42" y="150"/>
                    <a:pt x="42" y="150"/>
                    <a:pt x="42" y="150"/>
                  </a:cubicBezTo>
                  <a:cubicBezTo>
                    <a:pt x="42" y="151"/>
                    <a:pt x="42" y="151"/>
                    <a:pt x="42" y="151"/>
                  </a:cubicBezTo>
                  <a:cubicBezTo>
                    <a:pt x="42" y="151"/>
                    <a:pt x="42" y="151"/>
                    <a:pt x="42" y="151"/>
                  </a:cubicBezTo>
                  <a:cubicBezTo>
                    <a:pt x="43" y="151"/>
                    <a:pt x="43" y="151"/>
                    <a:pt x="43" y="151"/>
                  </a:cubicBezTo>
                  <a:cubicBezTo>
                    <a:pt x="43" y="151"/>
                    <a:pt x="43" y="151"/>
                    <a:pt x="43" y="151"/>
                  </a:cubicBezTo>
                  <a:cubicBezTo>
                    <a:pt x="44" y="151"/>
                    <a:pt x="44" y="151"/>
                    <a:pt x="44" y="151"/>
                  </a:cubicBezTo>
                  <a:cubicBezTo>
                    <a:pt x="44" y="151"/>
                    <a:pt x="44" y="151"/>
                    <a:pt x="44" y="151"/>
                  </a:cubicBezTo>
                  <a:cubicBezTo>
                    <a:pt x="44" y="151"/>
                    <a:pt x="44" y="151"/>
                    <a:pt x="44" y="151"/>
                  </a:cubicBezTo>
                  <a:cubicBezTo>
                    <a:pt x="45" y="151"/>
                    <a:pt x="45" y="151"/>
                    <a:pt x="45" y="151"/>
                  </a:cubicBezTo>
                  <a:cubicBezTo>
                    <a:pt x="45" y="151"/>
                    <a:pt x="45" y="151"/>
                    <a:pt x="45" y="151"/>
                  </a:cubicBezTo>
                  <a:cubicBezTo>
                    <a:pt x="44" y="150"/>
                    <a:pt x="44" y="150"/>
                    <a:pt x="44" y="150"/>
                  </a:cubicBezTo>
                  <a:cubicBezTo>
                    <a:pt x="43" y="150"/>
                    <a:pt x="43" y="150"/>
                    <a:pt x="43" y="150"/>
                  </a:cubicBezTo>
                  <a:cubicBezTo>
                    <a:pt x="43" y="150"/>
                    <a:pt x="43" y="150"/>
                    <a:pt x="43" y="150"/>
                  </a:cubicBezTo>
                  <a:cubicBezTo>
                    <a:pt x="44" y="150"/>
                    <a:pt x="44" y="150"/>
                    <a:pt x="44" y="150"/>
                  </a:cubicBezTo>
                  <a:cubicBezTo>
                    <a:pt x="44" y="150"/>
                    <a:pt x="44" y="150"/>
                    <a:pt x="44" y="150"/>
                  </a:cubicBezTo>
                  <a:cubicBezTo>
                    <a:pt x="44" y="150"/>
                    <a:pt x="44" y="150"/>
                    <a:pt x="44" y="150"/>
                  </a:cubicBezTo>
                  <a:cubicBezTo>
                    <a:pt x="44" y="149"/>
                    <a:pt x="44" y="149"/>
                    <a:pt x="44" y="149"/>
                  </a:cubicBezTo>
                  <a:cubicBezTo>
                    <a:pt x="44" y="149"/>
                    <a:pt x="44" y="149"/>
                    <a:pt x="44" y="149"/>
                  </a:cubicBezTo>
                  <a:cubicBezTo>
                    <a:pt x="43" y="149"/>
                    <a:pt x="43" y="149"/>
                    <a:pt x="43" y="149"/>
                  </a:cubicBezTo>
                  <a:cubicBezTo>
                    <a:pt x="43" y="149"/>
                    <a:pt x="43" y="149"/>
                    <a:pt x="43" y="149"/>
                  </a:cubicBezTo>
                  <a:cubicBezTo>
                    <a:pt x="43" y="149"/>
                    <a:pt x="43" y="149"/>
                    <a:pt x="43" y="149"/>
                  </a:cubicBezTo>
                  <a:cubicBezTo>
                    <a:pt x="42" y="149"/>
                    <a:pt x="42" y="149"/>
                    <a:pt x="42" y="149"/>
                  </a:cubicBezTo>
                  <a:cubicBezTo>
                    <a:pt x="42" y="149"/>
                    <a:pt x="42" y="149"/>
                    <a:pt x="42" y="149"/>
                  </a:cubicBezTo>
                  <a:cubicBezTo>
                    <a:pt x="42" y="149"/>
                    <a:pt x="42" y="149"/>
                    <a:pt x="42" y="149"/>
                  </a:cubicBezTo>
                  <a:cubicBezTo>
                    <a:pt x="42" y="148"/>
                    <a:pt x="42" y="148"/>
                    <a:pt x="42" y="148"/>
                  </a:cubicBezTo>
                  <a:cubicBezTo>
                    <a:pt x="42" y="148"/>
                    <a:pt x="42" y="148"/>
                    <a:pt x="42" y="148"/>
                  </a:cubicBezTo>
                  <a:cubicBezTo>
                    <a:pt x="43" y="147"/>
                    <a:pt x="43" y="147"/>
                    <a:pt x="43" y="147"/>
                  </a:cubicBezTo>
                  <a:cubicBezTo>
                    <a:pt x="44" y="147"/>
                    <a:pt x="44" y="147"/>
                    <a:pt x="44" y="147"/>
                  </a:cubicBezTo>
                  <a:cubicBezTo>
                    <a:pt x="44" y="147"/>
                    <a:pt x="44" y="147"/>
                    <a:pt x="44" y="147"/>
                  </a:cubicBezTo>
                  <a:cubicBezTo>
                    <a:pt x="44" y="147"/>
                    <a:pt x="44" y="147"/>
                    <a:pt x="44" y="147"/>
                  </a:cubicBezTo>
                  <a:cubicBezTo>
                    <a:pt x="45" y="147"/>
                    <a:pt x="45" y="147"/>
                    <a:pt x="45" y="147"/>
                  </a:cubicBezTo>
                  <a:cubicBezTo>
                    <a:pt x="45" y="147"/>
                    <a:pt x="45" y="147"/>
                    <a:pt x="45" y="147"/>
                  </a:cubicBezTo>
                  <a:cubicBezTo>
                    <a:pt x="44" y="146"/>
                    <a:pt x="44" y="146"/>
                    <a:pt x="44" y="146"/>
                  </a:cubicBezTo>
                  <a:cubicBezTo>
                    <a:pt x="43" y="146"/>
                    <a:pt x="43" y="146"/>
                    <a:pt x="43" y="146"/>
                  </a:cubicBezTo>
                  <a:cubicBezTo>
                    <a:pt x="43" y="146"/>
                    <a:pt x="43" y="146"/>
                    <a:pt x="43" y="146"/>
                  </a:cubicBezTo>
                  <a:cubicBezTo>
                    <a:pt x="44" y="146"/>
                    <a:pt x="44" y="146"/>
                    <a:pt x="44" y="146"/>
                  </a:cubicBezTo>
                  <a:cubicBezTo>
                    <a:pt x="44" y="146"/>
                    <a:pt x="44" y="146"/>
                    <a:pt x="44" y="146"/>
                  </a:cubicBezTo>
                  <a:cubicBezTo>
                    <a:pt x="45" y="145"/>
                    <a:pt x="45" y="145"/>
                    <a:pt x="45" y="145"/>
                  </a:cubicBezTo>
                  <a:cubicBezTo>
                    <a:pt x="45" y="145"/>
                    <a:pt x="45" y="145"/>
                    <a:pt x="45" y="145"/>
                  </a:cubicBezTo>
                  <a:cubicBezTo>
                    <a:pt x="45" y="145"/>
                    <a:pt x="45" y="145"/>
                    <a:pt x="45" y="145"/>
                  </a:cubicBezTo>
                  <a:cubicBezTo>
                    <a:pt x="46" y="144"/>
                    <a:pt x="46" y="144"/>
                    <a:pt x="46" y="144"/>
                  </a:cubicBezTo>
                  <a:cubicBezTo>
                    <a:pt x="46" y="144"/>
                    <a:pt x="46" y="144"/>
                    <a:pt x="46" y="144"/>
                  </a:cubicBezTo>
                  <a:cubicBezTo>
                    <a:pt x="45" y="144"/>
                    <a:pt x="45" y="144"/>
                    <a:pt x="45" y="144"/>
                  </a:cubicBezTo>
                  <a:cubicBezTo>
                    <a:pt x="45" y="144"/>
                    <a:pt x="45" y="144"/>
                    <a:pt x="45" y="144"/>
                  </a:cubicBezTo>
                  <a:cubicBezTo>
                    <a:pt x="46" y="143"/>
                    <a:pt x="46" y="143"/>
                    <a:pt x="46" y="143"/>
                  </a:cubicBezTo>
                  <a:cubicBezTo>
                    <a:pt x="46" y="143"/>
                    <a:pt x="46" y="143"/>
                    <a:pt x="46" y="143"/>
                  </a:cubicBezTo>
                  <a:cubicBezTo>
                    <a:pt x="46" y="143"/>
                    <a:pt x="46" y="143"/>
                    <a:pt x="46" y="143"/>
                  </a:cubicBezTo>
                  <a:cubicBezTo>
                    <a:pt x="46" y="143"/>
                    <a:pt x="46" y="143"/>
                    <a:pt x="46" y="143"/>
                  </a:cubicBezTo>
                  <a:cubicBezTo>
                    <a:pt x="45" y="143"/>
                    <a:pt x="45" y="143"/>
                    <a:pt x="45" y="143"/>
                  </a:cubicBezTo>
                  <a:cubicBezTo>
                    <a:pt x="44" y="143"/>
                    <a:pt x="44" y="143"/>
                    <a:pt x="44" y="143"/>
                  </a:cubicBezTo>
                  <a:cubicBezTo>
                    <a:pt x="43" y="143"/>
                    <a:pt x="43" y="143"/>
                    <a:pt x="43" y="143"/>
                  </a:cubicBezTo>
                  <a:cubicBezTo>
                    <a:pt x="43" y="143"/>
                    <a:pt x="43" y="143"/>
                    <a:pt x="43" y="143"/>
                  </a:cubicBezTo>
                  <a:cubicBezTo>
                    <a:pt x="42" y="143"/>
                    <a:pt x="42" y="143"/>
                    <a:pt x="42" y="143"/>
                  </a:cubicBezTo>
                  <a:cubicBezTo>
                    <a:pt x="42" y="143"/>
                    <a:pt x="42" y="143"/>
                    <a:pt x="42" y="143"/>
                  </a:cubicBezTo>
                  <a:cubicBezTo>
                    <a:pt x="41" y="143"/>
                    <a:pt x="41" y="143"/>
                    <a:pt x="41" y="143"/>
                  </a:cubicBezTo>
                  <a:cubicBezTo>
                    <a:pt x="41" y="143"/>
                    <a:pt x="41" y="143"/>
                    <a:pt x="41" y="143"/>
                  </a:cubicBezTo>
                  <a:cubicBezTo>
                    <a:pt x="40" y="143"/>
                    <a:pt x="40" y="143"/>
                    <a:pt x="40" y="143"/>
                  </a:cubicBezTo>
                  <a:cubicBezTo>
                    <a:pt x="40" y="142"/>
                    <a:pt x="40" y="142"/>
                    <a:pt x="40" y="142"/>
                  </a:cubicBezTo>
                  <a:cubicBezTo>
                    <a:pt x="39" y="142"/>
                    <a:pt x="39" y="142"/>
                    <a:pt x="39" y="142"/>
                  </a:cubicBezTo>
                  <a:cubicBezTo>
                    <a:pt x="38" y="142"/>
                    <a:pt x="38" y="142"/>
                    <a:pt x="38" y="142"/>
                  </a:cubicBezTo>
                  <a:cubicBezTo>
                    <a:pt x="38" y="141"/>
                    <a:pt x="38" y="141"/>
                    <a:pt x="38" y="141"/>
                  </a:cubicBezTo>
                  <a:cubicBezTo>
                    <a:pt x="38" y="141"/>
                    <a:pt x="38" y="141"/>
                    <a:pt x="38" y="141"/>
                  </a:cubicBezTo>
                  <a:cubicBezTo>
                    <a:pt x="37" y="140"/>
                    <a:pt x="37" y="140"/>
                    <a:pt x="37" y="140"/>
                  </a:cubicBezTo>
                  <a:cubicBezTo>
                    <a:pt x="36" y="139"/>
                    <a:pt x="36" y="139"/>
                    <a:pt x="36" y="139"/>
                  </a:cubicBezTo>
                  <a:cubicBezTo>
                    <a:pt x="34" y="139"/>
                    <a:pt x="34" y="139"/>
                    <a:pt x="34" y="139"/>
                  </a:cubicBezTo>
                  <a:cubicBezTo>
                    <a:pt x="34" y="138"/>
                    <a:pt x="34" y="138"/>
                    <a:pt x="34" y="138"/>
                  </a:cubicBezTo>
                  <a:cubicBezTo>
                    <a:pt x="34" y="138"/>
                    <a:pt x="34" y="138"/>
                    <a:pt x="34" y="138"/>
                  </a:cubicBezTo>
                  <a:cubicBezTo>
                    <a:pt x="33" y="137"/>
                    <a:pt x="33" y="137"/>
                    <a:pt x="33" y="137"/>
                  </a:cubicBezTo>
                  <a:cubicBezTo>
                    <a:pt x="33" y="136"/>
                    <a:pt x="33" y="136"/>
                    <a:pt x="33" y="136"/>
                  </a:cubicBezTo>
                  <a:cubicBezTo>
                    <a:pt x="32" y="136"/>
                    <a:pt x="32" y="136"/>
                    <a:pt x="32" y="136"/>
                  </a:cubicBezTo>
                  <a:cubicBezTo>
                    <a:pt x="32" y="136"/>
                    <a:pt x="32" y="136"/>
                    <a:pt x="32" y="136"/>
                  </a:cubicBezTo>
                  <a:cubicBezTo>
                    <a:pt x="33" y="135"/>
                    <a:pt x="33" y="135"/>
                    <a:pt x="33" y="135"/>
                  </a:cubicBezTo>
                  <a:cubicBezTo>
                    <a:pt x="34" y="135"/>
                    <a:pt x="34" y="135"/>
                    <a:pt x="34" y="135"/>
                  </a:cubicBezTo>
                  <a:cubicBezTo>
                    <a:pt x="34" y="135"/>
                    <a:pt x="34" y="135"/>
                    <a:pt x="34" y="135"/>
                  </a:cubicBezTo>
                  <a:cubicBezTo>
                    <a:pt x="35" y="135"/>
                    <a:pt x="35" y="135"/>
                    <a:pt x="35" y="135"/>
                  </a:cubicBezTo>
                  <a:cubicBezTo>
                    <a:pt x="36" y="135"/>
                    <a:pt x="36" y="135"/>
                    <a:pt x="36" y="135"/>
                  </a:cubicBezTo>
                  <a:cubicBezTo>
                    <a:pt x="37" y="136"/>
                    <a:pt x="37" y="136"/>
                    <a:pt x="37" y="136"/>
                  </a:cubicBezTo>
                  <a:cubicBezTo>
                    <a:pt x="37" y="136"/>
                    <a:pt x="37" y="136"/>
                    <a:pt x="37" y="136"/>
                  </a:cubicBezTo>
                  <a:cubicBezTo>
                    <a:pt x="38" y="136"/>
                    <a:pt x="38" y="136"/>
                    <a:pt x="38" y="136"/>
                  </a:cubicBezTo>
                  <a:cubicBezTo>
                    <a:pt x="38" y="136"/>
                    <a:pt x="38" y="136"/>
                    <a:pt x="38" y="136"/>
                  </a:cubicBezTo>
                  <a:cubicBezTo>
                    <a:pt x="39" y="136"/>
                    <a:pt x="39" y="136"/>
                    <a:pt x="39" y="136"/>
                  </a:cubicBezTo>
                  <a:cubicBezTo>
                    <a:pt x="40" y="136"/>
                    <a:pt x="40" y="136"/>
                    <a:pt x="40" y="136"/>
                  </a:cubicBezTo>
                  <a:cubicBezTo>
                    <a:pt x="40" y="137"/>
                    <a:pt x="40" y="137"/>
                    <a:pt x="40" y="137"/>
                  </a:cubicBezTo>
                  <a:cubicBezTo>
                    <a:pt x="41" y="137"/>
                    <a:pt x="41" y="137"/>
                    <a:pt x="41" y="137"/>
                  </a:cubicBezTo>
                  <a:cubicBezTo>
                    <a:pt x="41" y="137"/>
                    <a:pt x="41" y="137"/>
                    <a:pt x="41" y="137"/>
                  </a:cubicBezTo>
                  <a:cubicBezTo>
                    <a:pt x="42" y="139"/>
                    <a:pt x="42" y="139"/>
                    <a:pt x="42" y="139"/>
                  </a:cubicBezTo>
                  <a:cubicBezTo>
                    <a:pt x="43" y="139"/>
                    <a:pt x="43" y="139"/>
                    <a:pt x="43" y="139"/>
                  </a:cubicBezTo>
                  <a:cubicBezTo>
                    <a:pt x="43" y="140"/>
                    <a:pt x="43" y="140"/>
                    <a:pt x="43" y="140"/>
                  </a:cubicBezTo>
                  <a:cubicBezTo>
                    <a:pt x="44" y="140"/>
                    <a:pt x="44" y="140"/>
                    <a:pt x="44" y="140"/>
                  </a:cubicBezTo>
                  <a:cubicBezTo>
                    <a:pt x="45" y="141"/>
                    <a:pt x="45" y="141"/>
                    <a:pt x="45" y="141"/>
                  </a:cubicBezTo>
                  <a:cubicBezTo>
                    <a:pt x="45" y="140"/>
                    <a:pt x="45" y="140"/>
                    <a:pt x="45" y="140"/>
                  </a:cubicBezTo>
                  <a:cubicBezTo>
                    <a:pt x="46" y="140"/>
                    <a:pt x="46" y="140"/>
                    <a:pt x="46" y="140"/>
                  </a:cubicBezTo>
                  <a:cubicBezTo>
                    <a:pt x="45" y="140"/>
                    <a:pt x="45" y="140"/>
                    <a:pt x="45" y="140"/>
                  </a:cubicBezTo>
                  <a:cubicBezTo>
                    <a:pt x="45" y="140"/>
                    <a:pt x="45" y="140"/>
                    <a:pt x="45" y="140"/>
                  </a:cubicBezTo>
                  <a:cubicBezTo>
                    <a:pt x="45" y="140"/>
                    <a:pt x="45" y="140"/>
                    <a:pt x="45" y="140"/>
                  </a:cubicBezTo>
                  <a:cubicBezTo>
                    <a:pt x="44" y="140"/>
                    <a:pt x="44" y="140"/>
                    <a:pt x="44" y="140"/>
                  </a:cubicBezTo>
                  <a:cubicBezTo>
                    <a:pt x="43" y="139"/>
                    <a:pt x="43" y="139"/>
                    <a:pt x="43" y="139"/>
                  </a:cubicBezTo>
                  <a:cubicBezTo>
                    <a:pt x="43" y="138"/>
                    <a:pt x="43" y="138"/>
                    <a:pt x="43" y="138"/>
                  </a:cubicBezTo>
                  <a:cubicBezTo>
                    <a:pt x="43" y="138"/>
                    <a:pt x="43" y="138"/>
                    <a:pt x="43" y="138"/>
                  </a:cubicBezTo>
                  <a:cubicBezTo>
                    <a:pt x="44" y="139"/>
                    <a:pt x="44" y="139"/>
                    <a:pt x="44" y="139"/>
                  </a:cubicBezTo>
                  <a:cubicBezTo>
                    <a:pt x="45" y="139"/>
                    <a:pt x="45" y="139"/>
                    <a:pt x="45" y="139"/>
                  </a:cubicBezTo>
                  <a:cubicBezTo>
                    <a:pt x="45" y="139"/>
                    <a:pt x="45" y="139"/>
                    <a:pt x="45" y="139"/>
                  </a:cubicBezTo>
                  <a:cubicBezTo>
                    <a:pt x="45" y="139"/>
                    <a:pt x="45" y="139"/>
                    <a:pt x="45" y="139"/>
                  </a:cubicBezTo>
                  <a:cubicBezTo>
                    <a:pt x="45" y="138"/>
                    <a:pt x="45" y="138"/>
                    <a:pt x="45" y="138"/>
                  </a:cubicBezTo>
                  <a:cubicBezTo>
                    <a:pt x="44" y="138"/>
                    <a:pt x="44" y="138"/>
                    <a:pt x="44" y="138"/>
                  </a:cubicBezTo>
                  <a:cubicBezTo>
                    <a:pt x="43" y="137"/>
                    <a:pt x="43" y="137"/>
                    <a:pt x="43" y="137"/>
                  </a:cubicBezTo>
                  <a:cubicBezTo>
                    <a:pt x="43" y="136"/>
                    <a:pt x="43" y="136"/>
                    <a:pt x="43" y="136"/>
                  </a:cubicBezTo>
                  <a:cubicBezTo>
                    <a:pt x="43" y="136"/>
                    <a:pt x="43" y="136"/>
                    <a:pt x="43" y="136"/>
                  </a:cubicBezTo>
                  <a:cubicBezTo>
                    <a:pt x="43" y="136"/>
                    <a:pt x="43" y="136"/>
                    <a:pt x="43" y="136"/>
                  </a:cubicBezTo>
                  <a:cubicBezTo>
                    <a:pt x="44" y="137"/>
                    <a:pt x="44" y="137"/>
                    <a:pt x="44" y="137"/>
                  </a:cubicBezTo>
                  <a:cubicBezTo>
                    <a:pt x="45" y="137"/>
                    <a:pt x="45" y="137"/>
                    <a:pt x="45" y="137"/>
                  </a:cubicBezTo>
                  <a:cubicBezTo>
                    <a:pt x="44" y="136"/>
                    <a:pt x="44" y="136"/>
                    <a:pt x="44" y="136"/>
                  </a:cubicBezTo>
                  <a:cubicBezTo>
                    <a:pt x="43" y="135"/>
                    <a:pt x="43" y="135"/>
                    <a:pt x="43" y="135"/>
                  </a:cubicBezTo>
                  <a:cubicBezTo>
                    <a:pt x="43" y="135"/>
                    <a:pt x="43" y="135"/>
                    <a:pt x="43" y="135"/>
                  </a:cubicBezTo>
                  <a:cubicBezTo>
                    <a:pt x="42" y="134"/>
                    <a:pt x="42" y="134"/>
                    <a:pt x="42" y="134"/>
                  </a:cubicBezTo>
                  <a:cubicBezTo>
                    <a:pt x="42" y="134"/>
                    <a:pt x="42" y="134"/>
                    <a:pt x="42" y="134"/>
                  </a:cubicBezTo>
                  <a:cubicBezTo>
                    <a:pt x="43" y="134"/>
                    <a:pt x="43" y="134"/>
                    <a:pt x="43" y="134"/>
                  </a:cubicBezTo>
                  <a:cubicBezTo>
                    <a:pt x="45" y="135"/>
                    <a:pt x="45" y="135"/>
                    <a:pt x="45" y="135"/>
                  </a:cubicBezTo>
                  <a:cubicBezTo>
                    <a:pt x="45" y="135"/>
                    <a:pt x="45" y="135"/>
                    <a:pt x="45" y="135"/>
                  </a:cubicBezTo>
                  <a:cubicBezTo>
                    <a:pt x="46" y="134"/>
                    <a:pt x="46" y="134"/>
                    <a:pt x="46" y="134"/>
                  </a:cubicBezTo>
                  <a:cubicBezTo>
                    <a:pt x="45" y="134"/>
                    <a:pt x="45" y="134"/>
                    <a:pt x="45" y="134"/>
                  </a:cubicBezTo>
                  <a:cubicBezTo>
                    <a:pt x="45" y="134"/>
                    <a:pt x="45" y="134"/>
                    <a:pt x="45" y="134"/>
                  </a:cubicBezTo>
                  <a:cubicBezTo>
                    <a:pt x="44" y="134"/>
                    <a:pt x="44" y="134"/>
                    <a:pt x="44" y="134"/>
                  </a:cubicBezTo>
                  <a:cubicBezTo>
                    <a:pt x="43" y="134"/>
                    <a:pt x="43" y="134"/>
                    <a:pt x="43" y="134"/>
                  </a:cubicBezTo>
                  <a:cubicBezTo>
                    <a:pt x="43" y="134"/>
                    <a:pt x="43" y="134"/>
                    <a:pt x="43" y="134"/>
                  </a:cubicBezTo>
                  <a:cubicBezTo>
                    <a:pt x="42" y="133"/>
                    <a:pt x="42" y="133"/>
                    <a:pt x="42" y="133"/>
                  </a:cubicBezTo>
                  <a:cubicBezTo>
                    <a:pt x="43" y="133"/>
                    <a:pt x="43" y="133"/>
                    <a:pt x="43" y="133"/>
                  </a:cubicBezTo>
                  <a:cubicBezTo>
                    <a:pt x="44" y="133"/>
                    <a:pt x="44" y="133"/>
                    <a:pt x="44" y="133"/>
                  </a:cubicBezTo>
                  <a:cubicBezTo>
                    <a:pt x="44" y="133"/>
                    <a:pt x="44" y="133"/>
                    <a:pt x="44" y="133"/>
                  </a:cubicBezTo>
                  <a:cubicBezTo>
                    <a:pt x="45" y="133"/>
                    <a:pt x="45" y="133"/>
                    <a:pt x="45" y="133"/>
                  </a:cubicBezTo>
                  <a:cubicBezTo>
                    <a:pt x="45" y="133"/>
                    <a:pt x="45" y="133"/>
                    <a:pt x="45" y="133"/>
                  </a:cubicBezTo>
                  <a:cubicBezTo>
                    <a:pt x="45" y="132"/>
                    <a:pt x="45" y="132"/>
                    <a:pt x="45" y="132"/>
                  </a:cubicBezTo>
                  <a:cubicBezTo>
                    <a:pt x="44" y="132"/>
                    <a:pt x="44" y="132"/>
                    <a:pt x="44" y="132"/>
                  </a:cubicBezTo>
                  <a:cubicBezTo>
                    <a:pt x="44" y="132"/>
                    <a:pt x="44" y="132"/>
                    <a:pt x="44" y="132"/>
                  </a:cubicBezTo>
                  <a:cubicBezTo>
                    <a:pt x="44" y="132"/>
                    <a:pt x="44" y="132"/>
                    <a:pt x="44" y="132"/>
                  </a:cubicBezTo>
                  <a:cubicBezTo>
                    <a:pt x="43" y="132"/>
                    <a:pt x="43" y="132"/>
                    <a:pt x="43" y="132"/>
                  </a:cubicBezTo>
                  <a:cubicBezTo>
                    <a:pt x="43" y="132"/>
                    <a:pt x="43" y="132"/>
                    <a:pt x="43" y="132"/>
                  </a:cubicBezTo>
                  <a:cubicBezTo>
                    <a:pt x="41" y="133"/>
                    <a:pt x="41" y="133"/>
                    <a:pt x="41" y="133"/>
                  </a:cubicBezTo>
                  <a:cubicBezTo>
                    <a:pt x="41" y="133"/>
                    <a:pt x="41" y="133"/>
                    <a:pt x="41" y="133"/>
                  </a:cubicBezTo>
                  <a:cubicBezTo>
                    <a:pt x="41" y="133"/>
                    <a:pt x="41" y="133"/>
                    <a:pt x="41" y="133"/>
                  </a:cubicBezTo>
                  <a:cubicBezTo>
                    <a:pt x="42" y="133"/>
                    <a:pt x="42" y="133"/>
                    <a:pt x="42" y="133"/>
                  </a:cubicBezTo>
                  <a:cubicBezTo>
                    <a:pt x="42" y="132"/>
                    <a:pt x="42" y="132"/>
                    <a:pt x="42" y="132"/>
                  </a:cubicBezTo>
                  <a:cubicBezTo>
                    <a:pt x="42" y="131"/>
                    <a:pt x="42" y="131"/>
                    <a:pt x="42" y="131"/>
                  </a:cubicBezTo>
                  <a:cubicBezTo>
                    <a:pt x="43" y="131"/>
                    <a:pt x="43" y="131"/>
                    <a:pt x="43" y="131"/>
                  </a:cubicBezTo>
                  <a:cubicBezTo>
                    <a:pt x="43" y="131"/>
                    <a:pt x="43" y="131"/>
                    <a:pt x="43" y="131"/>
                  </a:cubicBezTo>
                  <a:cubicBezTo>
                    <a:pt x="44" y="131"/>
                    <a:pt x="44" y="131"/>
                    <a:pt x="44" y="131"/>
                  </a:cubicBezTo>
                  <a:cubicBezTo>
                    <a:pt x="44" y="131"/>
                    <a:pt x="44" y="131"/>
                    <a:pt x="44" y="131"/>
                  </a:cubicBezTo>
                  <a:cubicBezTo>
                    <a:pt x="45" y="131"/>
                    <a:pt x="45" y="131"/>
                    <a:pt x="45" y="131"/>
                  </a:cubicBezTo>
                  <a:cubicBezTo>
                    <a:pt x="44" y="130"/>
                    <a:pt x="44" y="130"/>
                    <a:pt x="44" y="130"/>
                  </a:cubicBezTo>
                  <a:cubicBezTo>
                    <a:pt x="43" y="130"/>
                    <a:pt x="43" y="130"/>
                    <a:pt x="43" y="130"/>
                  </a:cubicBezTo>
                  <a:cubicBezTo>
                    <a:pt x="43" y="131"/>
                    <a:pt x="43" y="131"/>
                    <a:pt x="43" y="131"/>
                  </a:cubicBezTo>
                  <a:cubicBezTo>
                    <a:pt x="42" y="131"/>
                    <a:pt x="42" y="131"/>
                    <a:pt x="42" y="131"/>
                  </a:cubicBezTo>
                  <a:cubicBezTo>
                    <a:pt x="42" y="131"/>
                    <a:pt x="42" y="131"/>
                    <a:pt x="42" y="131"/>
                  </a:cubicBezTo>
                  <a:cubicBezTo>
                    <a:pt x="41" y="131"/>
                    <a:pt x="41" y="131"/>
                    <a:pt x="41" y="131"/>
                  </a:cubicBezTo>
                  <a:cubicBezTo>
                    <a:pt x="41" y="131"/>
                    <a:pt x="41" y="131"/>
                    <a:pt x="41" y="131"/>
                  </a:cubicBezTo>
                  <a:cubicBezTo>
                    <a:pt x="41" y="130"/>
                    <a:pt x="41" y="130"/>
                    <a:pt x="41" y="130"/>
                  </a:cubicBezTo>
                  <a:cubicBezTo>
                    <a:pt x="41" y="130"/>
                    <a:pt x="41" y="130"/>
                    <a:pt x="41" y="130"/>
                  </a:cubicBezTo>
                  <a:cubicBezTo>
                    <a:pt x="42" y="130"/>
                    <a:pt x="42" y="130"/>
                    <a:pt x="42" y="130"/>
                  </a:cubicBezTo>
                  <a:cubicBezTo>
                    <a:pt x="43" y="129"/>
                    <a:pt x="43" y="129"/>
                    <a:pt x="43" y="129"/>
                  </a:cubicBezTo>
                  <a:cubicBezTo>
                    <a:pt x="44" y="129"/>
                    <a:pt x="44" y="129"/>
                    <a:pt x="44" y="129"/>
                  </a:cubicBezTo>
                  <a:cubicBezTo>
                    <a:pt x="45" y="129"/>
                    <a:pt x="45" y="129"/>
                    <a:pt x="45" y="129"/>
                  </a:cubicBezTo>
                  <a:cubicBezTo>
                    <a:pt x="45" y="128"/>
                    <a:pt x="45" y="128"/>
                    <a:pt x="45" y="128"/>
                  </a:cubicBezTo>
                  <a:cubicBezTo>
                    <a:pt x="45" y="128"/>
                    <a:pt x="45" y="128"/>
                    <a:pt x="45" y="128"/>
                  </a:cubicBezTo>
                  <a:cubicBezTo>
                    <a:pt x="45" y="128"/>
                    <a:pt x="45" y="128"/>
                    <a:pt x="45" y="128"/>
                  </a:cubicBezTo>
                  <a:cubicBezTo>
                    <a:pt x="44" y="129"/>
                    <a:pt x="44" y="129"/>
                    <a:pt x="44" y="129"/>
                  </a:cubicBezTo>
                  <a:cubicBezTo>
                    <a:pt x="43" y="129"/>
                    <a:pt x="43" y="129"/>
                    <a:pt x="43" y="129"/>
                  </a:cubicBezTo>
                  <a:cubicBezTo>
                    <a:pt x="43" y="129"/>
                    <a:pt x="43" y="129"/>
                    <a:pt x="43" y="129"/>
                  </a:cubicBezTo>
                  <a:cubicBezTo>
                    <a:pt x="42" y="128"/>
                    <a:pt x="42" y="128"/>
                    <a:pt x="42" y="128"/>
                  </a:cubicBezTo>
                  <a:cubicBezTo>
                    <a:pt x="42" y="128"/>
                    <a:pt x="42" y="128"/>
                    <a:pt x="42" y="128"/>
                  </a:cubicBezTo>
                  <a:cubicBezTo>
                    <a:pt x="41" y="128"/>
                    <a:pt x="41" y="128"/>
                    <a:pt x="41" y="128"/>
                  </a:cubicBezTo>
                  <a:cubicBezTo>
                    <a:pt x="41" y="128"/>
                    <a:pt x="41" y="128"/>
                    <a:pt x="41" y="128"/>
                  </a:cubicBezTo>
                  <a:cubicBezTo>
                    <a:pt x="41" y="127"/>
                    <a:pt x="41" y="127"/>
                    <a:pt x="41" y="127"/>
                  </a:cubicBezTo>
                  <a:cubicBezTo>
                    <a:pt x="41" y="127"/>
                    <a:pt x="41" y="127"/>
                    <a:pt x="41" y="127"/>
                  </a:cubicBezTo>
                  <a:cubicBezTo>
                    <a:pt x="42" y="126"/>
                    <a:pt x="42" y="126"/>
                    <a:pt x="42" y="126"/>
                  </a:cubicBezTo>
                  <a:cubicBezTo>
                    <a:pt x="42" y="126"/>
                    <a:pt x="42" y="126"/>
                    <a:pt x="42" y="126"/>
                  </a:cubicBezTo>
                  <a:cubicBezTo>
                    <a:pt x="43" y="126"/>
                    <a:pt x="43" y="126"/>
                    <a:pt x="43" y="126"/>
                  </a:cubicBezTo>
                  <a:cubicBezTo>
                    <a:pt x="43" y="125"/>
                    <a:pt x="43" y="125"/>
                    <a:pt x="43" y="125"/>
                  </a:cubicBezTo>
                  <a:cubicBezTo>
                    <a:pt x="43" y="125"/>
                    <a:pt x="43" y="125"/>
                    <a:pt x="43" y="125"/>
                  </a:cubicBezTo>
                  <a:cubicBezTo>
                    <a:pt x="42" y="126"/>
                    <a:pt x="42" y="126"/>
                    <a:pt x="42" y="126"/>
                  </a:cubicBezTo>
                  <a:cubicBezTo>
                    <a:pt x="41" y="127"/>
                    <a:pt x="41" y="127"/>
                    <a:pt x="41" y="127"/>
                  </a:cubicBezTo>
                  <a:cubicBezTo>
                    <a:pt x="41" y="127"/>
                    <a:pt x="41" y="127"/>
                    <a:pt x="41" y="127"/>
                  </a:cubicBezTo>
                  <a:cubicBezTo>
                    <a:pt x="40" y="127"/>
                    <a:pt x="40" y="127"/>
                    <a:pt x="40" y="127"/>
                  </a:cubicBezTo>
                  <a:cubicBezTo>
                    <a:pt x="40" y="128"/>
                    <a:pt x="40" y="128"/>
                    <a:pt x="40" y="128"/>
                  </a:cubicBezTo>
                  <a:cubicBezTo>
                    <a:pt x="40" y="127"/>
                    <a:pt x="40" y="127"/>
                    <a:pt x="40" y="127"/>
                  </a:cubicBezTo>
                  <a:cubicBezTo>
                    <a:pt x="40" y="127"/>
                    <a:pt x="40" y="127"/>
                    <a:pt x="40" y="127"/>
                  </a:cubicBezTo>
                  <a:cubicBezTo>
                    <a:pt x="40" y="126"/>
                    <a:pt x="40" y="126"/>
                    <a:pt x="40" y="126"/>
                  </a:cubicBezTo>
                  <a:cubicBezTo>
                    <a:pt x="40" y="125"/>
                    <a:pt x="40" y="125"/>
                    <a:pt x="40" y="125"/>
                  </a:cubicBezTo>
                  <a:cubicBezTo>
                    <a:pt x="40" y="124"/>
                    <a:pt x="40" y="124"/>
                    <a:pt x="40" y="124"/>
                  </a:cubicBezTo>
                  <a:cubicBezTo>
                    <a:pt x="40" y="123"/>
                    <a:pt x="40" y="123"/>
                    <a:pt x="40" y="123"/>
                  </a:cubicBezTo>
                  <a:cubicBezTo>
                    <a:pt x="40" y="123"/>
                    <a:pt x="40" y="123"/>
                    <a:pt x="40" y="123"/>
                  </a:cubicBezTo>
                  <a:cubicBezTo>
                    <a:pt x="40" y="122"/>
                    <a:pt x="40" y="122"/>
                    <a:pt x="40" y="122"/>
                  </a:cubicBezTo>
                  <a:cubicBezTo>
                    <a:pt x="40" y="122"/>
                    <a:pt x="40" y="122"/>
                    <a:pt x="40" y="122"/>
                  </a:cubicBezTo>
                  <a:cubicBezTo>
                    <a:pt x="39" y="123"/>
                    <a:pt x="39" y="123"/>
                    <a:pt x="39" y="123"/>
                  </a:cubicBezTo>
                  <a:cubicBezTo>
                    <a:pt x="39" y="124"/>
                    <a:pt x="39" y="124"/>
                    <a:pt x="39" y="124"/>
                  </a:cubicBezTo>
                  <a:cubicBezTo>
                    <a:pt x="39" y="125"/>
                    <a:pt x="39" y="125"/>
                    <a:pt x="39" y="125"/>
                  </a:cubicBezTo>
                  <a:cubicBezTo>
                    <a:pt x="40" y="125"/>
                    <a:pt x="40" y="125"/>
                    <a:pt x="40" y="125"/>
                  </a:cubicBezTo>
                  <a:cubicBezTo>
                    <a:pt x="40" y="126"/>
                    <a:pt x="40" y="126"/>
                    <a:pt x="40" y="126"/>
                  </a:cubicBezTo>
                  <a:cubicBezTo>
                    <a:pt x="40" y="127"/>
                    <a:pt x="40" y="127"/>
                    <a:pt x="40" y="127"/>
                  </a:cubicBezTo>
                  <a:cubicBezTo>
                    <a:pt x="39" y="128"/>
                    <a:pt x="39" y="128"/>
                    <a:pt x="39" y="128"/>
                  </a:cubicBezTo>
                  <a:cubicBezTo>
                    <a:pt x="39" y="128"/>
                    <a:pt x="39" y="128"/>
                    <a:pt x="39" y="128"/>
                  </a:cubicBezTo>
                  <a:cubicBezTo>
                    <a:pt x="38" y="127"/>
                    <a:pt x="38" y="127"/>
                    <a:pt x="38" y="127"/>
                  </a:cubicBezTo>
                  <a:cubicBezTo>
                    <a:pt x="38" y="127"/>
                    <a:pt x="38" y="127"/>
                    <a:pt x="38" y="127"/>
                  </a:cubicBezTo>
                  <a:cubicBezTo>
                    <a:pt x="38" y="128"/>
                    <a:pt x="38" y="128"/>
                    <a:pt x="38" y="128"/>
                  </a:cubicBezTo>
                  <a:cubicBezTo>
                    <a:pt x="38" y="128"/>
                    <a:pt x="38" y="128"/>
                    <a:pt x="38" y="128"/>
                  </a:cubicBezTo>
                  <a:cubicBezTo>
                    <a:pt x="37" y="128"/>
                    <a:pt x="37" y="128"/>
                    <a:pt x="37" y="128"/>
                  </a:cubicBezTo>
                  <a:cubicBezTo>
                    <a:pt x="37" y="128"/>
                    <a:pt x="37" y="128"/>
                    <a:pt x="37" y="128"/>
                  </a:cubicBezTo>
                  <a:cubicBezTo>
                    <a:pt x="37" y="128"/>
                    <a:pt x="37" y="128"/>
                    <a:pt x="37" y="128"/>
                  </a:cubicBezTo>
                  <a:cubicBezTo>
                    <a:pt x="38" y="129"/>
                    <a:pt x="38" y="129"/>
                    <a:pt x="38" y="129"/>
                  </a:cubicBezTo>
                  <a:cubicBezTo>
                    <a:pt x="37" y="129"/>
                    <a:pt x="37" y="129"/>
                    <a:pt x="37" y="129"/>
                  </a:cubicBezTo>
                  <a:cubicBezTo>
                    <a:pt x="37" y="130"/>
                    <a:pt x="37" y="130"/>
                    <a:pt x="37" y="130"/>
                  </a:cubicBezTo>
                  <a:cubicBezTo>
                    <a:pt x="36" y="130"/>
                    <a:pt x="36" y="130"/>
                    <a:pt x="36" y="130"/>
                  </a:cubicBezTo>
                  <a:cubicBezTo>
                    <a:pt x="36" y="130"/>
                    <a:pt x="36" y="130"/>
                    <a:pt x="36" y="130"/>
                  </a:cubicBezTo>
                  <a:cubicBezTo>
                    <a:pt x="36" y="130"/>
                    <a:pt x="36" y="130"/>
                    <a:pt x="36" y="130"/>
                  </a:cubicBezTo>
                  <a:cubicBezTo>
                    <a:pt x="35" y="131"/>
                    <a:pt x="35" y="131"/>
                    <a:pt x="35" y="131"/>
                  </a:cubicBezTo>
                  <a:cubicBezTo>
                    <a:pt x="34" y="131"/>
                    <a:pt x="34" y="131"/>
                    <a:pt x="34" y="131"/>
                  </a:cubicBezTo>
                  <a:cubicBezTo>
                    <a:pt x="33" y="130"/>
                    <a:pt x="33" y="130"/>
                    <a:pt x="33" y="130"/>
                  </a:cubicBezTo>
                  <a:cubicBezTo>
                    <a:pt x="34" y="130"/>
                    <a:pt x="34" y="130"/>
                    <a:pt x="34" y="130"/>
                  </a:cubicBezTo>
                  <a:cubicBezTo>
                    <a:pt x="33" y="129"/>
                    <a:pt x="33" y="129"/>
                    <a:pt x="33" y="129"/>
                  </a:cubicBezTo>
                  <a:cubicBezTo>
                    <a:pt x="33" y="129"/>
                    <a:pt x="33" y="129"/>
                    <a:pt x="33" y="129"/>
                  </a:cubicBezTo>
                  <a:cubicBezTo>
                    <a:pt x="33" y="129"/>
                    <a:pt x="33" y="129"/>
                    <a:pt x="33" y="129"/>
                  </a:cubicBezTo>
                  <a:cubicBezTo>
                    <a:pt x="32" y="129"/>
                    <a:pt x="32" y="129"/>
                    <a:pt x="32" y="129"/>
                  </a:cubicBezTo>
                  <a:cubicBezTo>
                    <a:pt x="32" y="129"/>
                    <a:pt x="32" y="129"/>
                    <a:pt x="32" y="129"/>
                  </a:cubicBezTo>
                  <a:cubicBezTo>
                    <a:pt x="32" y="128"/>
                    <a:pt x="32" y="128"/>
                    <a:pt x="32" y="128"/>
                  </a:cubicBezTo>
                  <a:cubicBezTo>
                    <a:pt x="32" y="128"/>
                    <a:pt x="32" y="128"/>
                    <a:pt x="32" y="128"/>
                  </a:cubicBezTo>
                  <a:cubicBezTo>
                    <a:pt x="32" y="127"/>
                    <a:pt x="32" y="127"/>
                    <a:pt x="32" y="127"/>
                  </a:cubicBezTo>
                  <a:cubicBezTo>
                    <a:pt x="32" y="127"/>
                    <a:pt x="32" y="127"/>
                    <a:pt x="32" y="127"/>
                  </a:cubicBezTo>
                  <a:cubicBezTo>
                    <a:pt x="32" y="127"/>
                    <a:pt x="32" y="127"/>
                    <a:pt x="32" y="127"/>
                  </a:cubicBezTo>
                  <a:cubicBezTo>
                    <a:pt x="32" y="126"/>
                    <a:pt x="32" y="126"/>
                    <a:pt x="32" y="126"/>
                  </a:cubicBezTo>
                  <a:cubicBezTo>
                    <a:pt x="33" y="126"/>
                    <a:pt x="33" y="126"/>
                    <a:pt x="33" y="126"/>
                  </a:cubicBezTo>
                  <a:cubicBezTo>
                    <a:pt x="33" y="127"/>
                    <a:pt x="33" y="127"/>
                    <a:pt x="33" y="127"/>
                  </a:cubicBezTo>
                  <a:cubicBezTo>
                    <a:pt x="34" y="126"/>
                    <a:pt x="34" y="126"/>
                    <a:pt x="34" y="126"/>
                  </a:cubicBezTo>
                  <a:cubicBezTo>
                    <a:pt x="34" y="126"/>
                    <a:pt x="34" y="126"/>
                    <a:pt x="34" y="126"/>
                  </a:cubicBezTo>
                  <a:cubicBezTo>
                    <a:pt x="36" y="126"/>
                    <a:pt x="36" y="126"/>
                    <a:pt x="36" y="126"/>
                  </a:cubicBezTo>
                  <a:cubicBezTo>
                    <a:pt x="36" y="126"/>
                    <a:pt x="36" y="126"/>
                    <a:pt x="36" y="126"/>
                  </a:cubicBezTo>
                  <a:cubicBezTo>
                    <a:pt x="37" y="125"/>
                    <a:pt x="37" y="125"/>
                    <a:pt x="37" y="125"/>
                  </a:cubicBezTo>
                  <a:cubicBezTo>
                    <a:pt x="38" y="124"/>
                    <a:pt x="38" y="124"/>
                    <a:pt x="38" y="124"/>
                  </a:cubicBezTo>
                  <a:cubicBezTo>
                    <a:pt x="38" y="123"/>
                    <a:pt x="38" y="123"/>
                    <a:pt x="38" y="123"/>
                  </a:cubicBezTo>
                  <a:cubicBezTo>
                    <a:pt x="37" y="123"/>
                    <a:pt x="37" y="123"/>
                    <a:pt x="37" y="123"/>
                  </a:cubicBezTo>
                  <a:cubicBezTo>
                    <a:pt x="37" y="124"/>
                    <a:pt x="37" y="124"/>
                    <a:pt x="37" y="124"/>
                  </a:cubicBezTo>
                  <a:cubicBezTo>
                    <a:pt x="37" y="124"/>
                    <a:pt x="37" y="124"/>
                    <a:pt x="37" y="124"/>
                  </a:cubicBezTo>
                  <a:cubicBezTo>
                    <a:pt x="36" y="125"/>
                    <a:pt x="36" y="125"/>
                    <a:pt x="36" y="125"/>
                  </a:cubicBezTo>
                  <a:cubicBezTo>
                    <a:pt x="35" y="125"/>
                    <a:pt x="35" y="125"/>
                    <a:pt x="35" y="125"/>
                  </a:cubicBezTo>
                  <a:cubicBezTo>
                    <a:pt x="34" y="125"/>
                    <a:pt x="34" y="125"/>
                    <a:pt x="34" y="125"/>
                  </a:cubicBezTo>
                  <a:cubicBezTo>
                    <a:pt x="33" y="125"/>
                    <a:pt x="33" y="125"/>
                    <a:pt x="33" y="125"/>
                  </a:cubicBezTo>
                  <a:cubicBezTo>
                    <a:pt x="33" y="124"/>
                    <a:pt x="33" y="124"/>
                    <a:pt x="33" y="124"/>
                  </a:cubicBezTo>
                  <a:cubicBezTo>
                    <a:pt x="34" y="124"/>
                    <a:pt x="34" y="124"/>
                    <a:pt x="34" y="124"/>
                  </a:cubicBezTo>
                  <a:cubicBezTo>
                    <a:pt x="35" y="123"/>
                    <a:pt x="35" y="123"/>
                    <a:pt x="35" y="123"/>
                  </a:cubicBezTo>
                  <a:cubicBezTo>
                    <a:pt x="36" y="123"/>
                    <a:pt x="36" y="123"/>
                    <a:pt x="36" y="123"/>
                  </a:cubicBezTo>
                  <a:cubicBezTo>
                    <a:pt x="36" y="123"/>
                    <a:pt x="36" y="123"/>
                    <a:pt x="36" y="123"/>
                  </a:cubicBezTo>
                  <a:cubicBezTo>
                    <a:pt x="36" y="122"/>
                    <a:pt x="36" y="122"/>
                    <a:pt x="36" y="122"/>
                  </a:cubicBezTo>
                  <a:cubicBezTo>
                    <a:pt x="36" y="122"/>
                    <a:pt x="36" y="122"/>
                    <a:pt x="36" y="122"/>
                  </a:cubicBezTo>
                  <a:cubicBezTo>
                    <a:pt x="36" y="122"/>
                    <a:pt x="36" y="122"/>
                    <a:pt x="36" y="122"/>
                  </a:cubicBezTo>
                  <a:cubicBezTo>
                    <a:pt x="37" y="121"/>
                    <a:pt x="37" y="121"/>
                    <a:pt x="37" y="121"/>
                  </a:cubicBezTo>
                  <a:cubicBezTo>
                    <a:pt x="37" y="121"/>
                    <a:pt x="37" y="121"/>
                    <a:pt x="37" y="121"/>
                  </a:cubicBezTo>
                  <a:cubicBezTo>
                    <a:pt x="36" y="121"/>
                    <a:pt x="36" y="121"/>
                    <a:pt x="36" y="121"/>
                  </a:cubicBezTo>
                  <a:cubicBezTo>
                    <a:pt x="36" y="121"/>
                    <a:pt x="36" y="121"/>
                    <a:pt x="36" y="121"/>
                  </a:cubicBezTo>
                  <a:cubicBezTo>
                    <a:pt x="36" y="121"/>
                    <a:pt x="36" y="121"/>
                    <a:pt x="36" y="121"/>
                  </a:cubicBezTo>
                  <a:cubicBezTo>
                    <a:pt x="36" y="121"/>
                    <a:pt x="36" y="121"/>
                    <a:pt x="36" y="121"/>
                  </a:cubicBezTo>
                  <a:cubicBezTo>
                    <a:pt x="34" y="121"/>
                    <a:pt x="34" y="121"/>
                    <a:pt x="34" y="121"/>
                  </a:cubicBezTo>
                  <a:cubicBezTo>
                    <a:pt x="34" y="121"/>
                    <a:pt x="34" y="121"/>
                    <a:pt x="34" y="121"/>
                  </a:cubicBezTo>
                  <a:cubicBezTo>
                    <a:pt x="34" y="121"/>
                    <a:pt x="34" y="121"/>
                    <a:pt x="34" y="121"/>
                  </a:cubicBezTo>
                  <a:cubicBezTo>
                    <a:pt x="34" y="120"/>
                    <a:pt x="34" y="120"/>
                    <a:pt x="34" y="120"/>
                  </a:cubicBezTo>
                  <a:cubicBezTo>
                    <a:pt x="35" y="120"/>
                    <a:pt x="35" y="120"/>
                    <a:pt x="35" y="120"/>
                  </a:cubicBezTo>
                  <a:cubicBezTo>
                    <a:pt x="35" y="120"/>
                    <a:pt x="35" y="120"/>
                    <a:pt x="35" y="120"/>
                  </a:cubicBezTo>
                  <a:cubicBezTo>
                    <a:pt x="36" y="120"/>
                    <a:pt x="36" y="120"/>
                    <a:pt x="36" y="120"/>
                  </a:cubicBezTo>
                  <a:cubicBezTo>
                    <a:pt x="37" y="120"/>
                    <a:pt x="37" y="120"/>
                    <a:pt x="37" y="120"/>
                  </a:cubicBezTo>
                  <a:cubicBezTo>
                    <a:pt x="37" y="120"/>
                    <a:pt x="37" y="120"/>
                    <a:pt x="37" y="120"/>
                  </a:cubicBezTo>
                  <a:cubicBezTo>
                    <a:pt x="38" y="119"/>
                    <a:pt x="38" y="119"/>
                    <a:pt x="38" y="119"/>
                  </a:cubicBezTo>
                  <a:cubicBezTo>
                    <a:pt x="38" y="118"/>
                    <a:pt x="38" y="118"/>
                    <a:pt x="38" y="118"/>
                  </a:cubicBezTo>
                  <a:cubicBezTo>
                    <a:pt x="38" y="118"/>
                    <a:pt x="38" y="118"/>
                    <a:pt x="38" y="118"/>
                  </a:cubicBezTo>
                  <a:cubicBezTo>
                    <a:pt x="39" y="117"/>
                    <a:pt x="39" y="117"/>
                    <a:pt x="39" y="117"/>
                  </a:cubicBezTo>
                  <a:cubicBezTo>
                    <a:pt x="38" y="116"/>
                    <a:pt x="38" y="116"/>
                    <a:pt x="38" y="116"/>
                  </a:cubicBezTo>
                  <a:cubicBezTo>
                    <a:pt x="38" y="115"/>
                    <a:pt x="38" y="115"/>
                    <a:pt x="38" y="115"/>
                  </a:cubicBezTo>
                  <a:cubicBezTo>
                    <a:pt x="38" y="115"/>
                    <a:pt x="38" y="115"/>
                    <a:pt x="38" y="115"/>
                  </a:cubicBezTo>
                  <a:cubicBezTo>
                    <a:pt x="38" y="115"/>
                    <a:pt x="38" y="115"/>
                    <a:pt x="38" y="115"/>
                  </a:cubicBezTo>
                  <a:cubicBezTo>
                    <a:pt x="37" y="115"/>
                    <a:pt x="37" y="115"/>
                    <a:pt x="37" y="115"/>
                  </a:cubicBezTo>
                  <a:cubicBezTo>
                    <a:pt x="37" y="115"/>
                    <a:pt x="37" y="115"/>
                    <a:pt x="37" y="115"/>
                  </a:cubicBezTo>
                  <a:cubicBezTo>
                    <a:pt x="36" y="114"/>
                    <a:pt x="36" y="114"/>
                    <a:pt x="36" y="114"/>
                  </a:cubicBezTo>
                  <a:cubicBezTo>
                    <a:pt x="36" y="114"/>
                    <a:pt x="36" y="114"/>
                    <a:pt x="36" y="114"/>
                  </a:cubicBezTo>
                  <a:cubicBezTo>
                    <a:pt x="36" y="114"/>
                    <a:pt x="36" y="114"/>
                    <a:pt x="36" y="114"/>
                  </a:cubicBezTo>
                  <a:cubicBezTo>
                    <a:pt x="36" y="114"/>
                    <a:pt x="36" y="114"/>
                    <a:pt x="36" y="114"/>
                  </a:cubicBezTo>
                  <a:cubicBezTo>
                    <a:pt x="37" y="114"/>
                    <a:pt x="37" y="114"/>
                    <a:pt x="37" y="114"/>
                  </a:cubicBezTo>
                  <a:cubicBezTo>
                    <a:pt x="37" y="114"/>
                    <a:pt x="37" y="114"/>
                    <a:pt x="37" y="114"/>
                  </a:cubicBezTo>
                  <a:cubicBezTo>
                    <a:pt x="38" y="113"/>
                    <a:pt x="38" y="113"/>
                    <a:pt x="38" y="113"/>
                  </a:cubicBezTo>
                  <a:cubicBezTo>
                    <a:pt x="38" y="113"/>
                    <a:pt x="38" y="113"/>
                    <a:pt x="38" y="113"/>
                  </a:cubicBezTo>
                  <a:cubicBezTo>
                    <a:pt x="38" y="112"/>
                    <a:pt x="38" y="112"/>
                    <a:pt x="38" y="112"/>
                  </a:cubicBezTo>
                  <a:cubicBezTo>
                    <a:pt x="38" y="112"/>
                    <a:pt x="38" y="112"/>
                    <a:pt x="38" y="112"/>
                  </a:cubicBezTo>
                  <a:cubicBezTo>
                    <a:pt x="38" y="111"/>
                    <a:pt x="38" y="111"/>
                    <a:pt x="38" y="111"/>
                  </a:cubicBezTo>
                  <a:cubicBezTo>
                    <a:pt x="37" y="111"/>
                    <a:pt x="37" y="111"/>
                    <a:pt x="37" y="111"/>
                  </a:cubicBezTo>
                  <a:cubicBezTo>
                    <a:pt x="37" y="111"/>
                    <a:pt x="37" y="111"/>
                    <a:pt x="37" y="111"/>
                  </a:cubicBezTo>
                  <a:cubicBezTo>
                    <a:pt x="37" y="110"/>
                    <a:pt x="37" y="110"/>
                    <a:pt x="37" y="110"/>
                  </a:cubicBezTo>
                  <a:cubicBezTo>
                    <a:pt x="37" y="110"/>
                    <a:pt x="37" y="110"/>
                    <a:pt x="37" y="110"/>
                  </a:cubicBezTo>
                  <a:cubicBezTo>
                    <a:pt x="37" y="110"/>
                    <a:pt x="37" y="110"/>
                    <a:pt x="37" y="110"/>
                  </a:cubicBezTo>
                  <a:cubicBezTo>
                    <a:pt x="37" y="110"/>
                    <a:pt x="37" y="110"/>
                    <a:pt x="37" y="110"/>
                  </a:cubicBezTo>
                  <a:cubicBezTo>
                    <a:pt x="37" y="109"/>
                    <a:pt x="37" y="109"/>
                    <a:pt x="37" y="109"/>
                  </a:cubicBezTo>
                  <a:cubicBezTo>
                    <a:pt x="37" y="108"/>
                    <a:pt x="37" y="108"/>
                    <a:pt x="37" y="108"/>
                  </a:cubicBezTo>
                  <a:cubicBezTo>
                    <a:pt x="37" y="108"/>
                    <a:pt x="37" y="108"/>
                    <a:pt x="37" y="108"/>
                  </a:cubicBezTo>
                  <a:cubicBezTo>
                    <a:pt x="38" y="109"/>
                    <a:pt x="38" y="109"/>
                    <a:pt x="38" y="109"/>
                  </a:cubicBezTo>
                  <a:cubicBezTo>
                    <a:pt x="38" y="108"/>
                    <a:pt x="38" y="108"/>
                    <a:pt x="38" y="108"/>
                  </a:cubicBezTo>
                  <a:cubicBezTo>
                    <a:pt x="37" y="108"/>
                    <a:pt x="37" y="108"/>
                    <a:pt x="37" y="108"/>
                  </a:cubicBezTo>
                  <a:cubicBezTo>
                    <a:pt x="37" y="108"/>
                    <a:pt x="37" y="108"/>
                    <a:pt x="37" y="108"/>
                  </a:cubicBezTo>
                  <a:cubicBezTo>
                    <a:pt x="38" y="107"/>
                    <a:pt x="38" y="107"/>
                    <a:pt x="38" y="107"/>
                  </a:cubicBezTo>
                  <a:cubicBezTo>
                    <a:pt x="38" y="106"/>
                    <a:pt x="38" y="106"/>
                    <a:pt x="38" y="106"/>
                  </a:cubicBezTo>
                  <a:cubicBezTo>
                    <a:pt x="37" y="106"/>
                    <a:pt x="37" y="106"/>
                    <a:pt x="37" y="106"/>
                  </a:cubicBezTo>
                  <a:cubicBezTo>
                    <a:pt x="37" y="105"/>
                    <a:pt x="37" y="105"/>
                    <a:pt x="37" y="105"/>
                  </a:cubicBezTo>
                  <a:cubicBezTo>
                    <a:pt x="37" y="105"/>
                    <a:pt x="37" y="105"/>
                    <a:pt x="37" y="105"/>
                  </a:cubicBezTo>
                  <a:cubicBezTo>
                    <a:pt x="37" y="104"/>
                    <a:pt x="37" y="104"/>
                    <a:pt x="37" y="104"/>
                  </a:cubicBezTo>
                  <a:cubicBezTo>
                    <a:pt x="38" y="103"/>
                    <a:pt x="38" y="103"/>
                    <a:pt x="38" y="103"/>
                  </a:cubicBezTo>
                  <a:cubicBezTo>
                    <a:pt x="37" y="103"/>
                    <a:pt x="37" y="103"/>
                    <a:pt x="37" y="103"/>
                  </a:cubicBezTo>
                  <a:cubicBezTo>
                    <a:pt x="37" y="103"/>
                    <a:pt x="37" y="103"/>
                    <a:pt x="37" y="103"/>
                  </a:cubicBezTo>
                  <a:cubicBezTo>
                    <a:pt x="36" y="104"/>
                    <a:pt x="36" y="104"/>
                    <a:pt x="36" y="104"/>
                  </a:cubicBezTo>
                  <a:cubicBezTo>
                    <a:pt x="36" y="104"/>
                    <a:pt x="36" y="104"/>
                    <a:pt x="36" y="104"/>
                  </a:cubicBezTo>
                  <a:cubicBezTo>
                    <a:pt x="35" y="104"/>
                    <a:pt x="35" y="104"/>
                    <a:pt x="35" y="104"/>
                  </a:cubicBezTo>
                  <a:cubicBezTo>
                    <a:pt x="35" y="105"/>
                    <a:pt x="35" y="105"/>
                    <a:pt x="35" y="105"/>
                  </a:cubicBezTo>
                  <a:cubicBezTo>
                    <a:pt x="34" y="104"/>
                    <a:pt x="34" y="104"/>
                    <a:pt x="34" y="104"/>
                  </a:cubicBezTo>
                  <a:cubicBezTo>
                    <a:pt x="35" y="104"/>
                    <a:pt x="35" y="104"/>
                    <a:pt x="35" y="104"/>
                  </a:cubicBezTo>
                  <a:cubicBezTo>
                    <a:pt x="35" y="103"/>
                    <a:pt x="35" y="103"/>
                    <a:pt x="35" y="103"/>
                  </a:cubicBezTo>
                  <a:cubicBezTo>
                    <a:pt x="36" y="103"/>
                    <a:pt x="36" y="103"/>
                    <a:pt x="36" y="103"/>
                  </a:cubicBezTo>
                  <a:cubicBezTo>
                    <a:pt x="36" y="103"/>
                    <a:pt x="36" y="103"/>
                    <a:pt x="36" y="103"/>
                  </a:cubicBezTo>
                  <a:cubicBezTo>
                    <a:pt x="37" y="102"/>
                    <a:pt x="37" y="102"/>
                    <a:pt x="37" y="102"/>
                  </a:cubicBezTo>
                  <a:cubicBezTo>
                    <a:pt x="37" y="102"/>
                    <a:pt x="37" y="102"/>
                    <a:pt x="37" y="102"/>
                  </a:cubicBezTo>
                  <a:cubicBezTo>
                    <a:pt x="38" y="102"/>
                    <a:pt x="38" y="102"/>
                    <a:pt x="38" y="102"/>
                  </a:cubicBezTo>
                  <a:cubicBezTo>
                    <a:pt x="38" y="101"/>
                    <a:pt x="38" y="101"/>
                    <a:pt x="38" y="101"/>
                  </a:cubicBezTo>
                  <a:cubicBezTo>
                    <a:pt x="38" y="100"/>
                    <a:pt x="38" y="100"/>
                    <a:pt x="38" y="100"/>
                  </a:cubicBezTo>
                  <a:cubicBezTo>
                    <a:pt x="38" y="100"/>
                    <a:pt x="38" y="100"/>
                    <a:pt x="38" y="100"/>
                  </a:cubicBezTo>
                  <a:cubicBezTo>
                    <a:pt x="37" y="99"/>
                    <a:pt x="37" y="99"/>
                    <a:pt x="37" y="99"/>
                  </a:cubicBezTo>
                  <a:cubicBezTo>
                    <a:pt x="37" y="99"/>
                    <a:pt x="37" y="99"/>
                    <a:pt x="37" y="99"/>
                  </a:cubicBezTo>
                  <a:cubicBezTo>
                    <a:pt x="37" y="99"/>
                    <a:pt x="37" y="99"/>
                    <a:pt x="37" y="99"/>
                  </a:cubicBezTo>
                  <a:cubicBezTo>
                    <a:pt x="36" y="99"/>
                    <a:pt x="36" y="99"/>
                    <a:pt x="36" y="99"/>
                  </a:cubicBezTo>
                  <a:cubicBezTo>
                    <a:pt x="36" y="98"/>
                    <a:pt x="36" y="98"/>
                    <a:pt x="36" y="98"/>
                  </a:cubicBezTo>
                  <a:cubicBezTo>
                    <a:pt x="36" y="97"/>
                    <a:pt x="36" y="97"/>
                    <a:pt x="36" y="97"/>
                  </a:cubicBezTo>
                  <a:cubicBezTo>
                    <a:pt x="36" y="97"/>
                    <a:pt x="36" y="97"/>
                    <a:pt x="36" y="97"/>
                  </a:cubicBezTo>
                  <a:cubicBezTo>
                    <a:pt x="36" y="97"/>
                    <a:pt x="36" y="97"/>
                    <a:pt x="36" y="97"/>
                  </a:cubicBezTo>
                  <a:cubicBezTo>
                    <a:pt x="36" y="96"/>
                    <a:pt x="36" y="96"/>
                    <a:pt x="36" y="96"/>
                  </a:cubicBezTo>
                  <a:cubicBezTo>
                    <a:pt x="36" y="95"/>
                    <a:pt x="36" y="95"/>
                    <a:pt x="36" y="95"/>
                  </a:cubicBezTo>
                  <a:cubicBezTo>
                    <a:pt x="34" y="94"/>
                    <a:pt x="34" y="94"/>
                    <a:pt x="34" y="94"/>
                  </a:cubicBezTo>
                  <a:cubicBezTo>
                    <a:pt x="34" y="94"/>
                    <a:pt x="34" y="94"/>
                    <a:pt x="34" y="94"/>
                  </a:cubicBezTo>
                  <a:cubicBezTo>
                    <a:pt x="34" y="94"/>
                    <a:pt x="34" y="94"/>
                    <a:pt x="34" y="94"/>
                  </a:cubicBezTo>
                  <a:cubicBezTo>
                    <a:pt x="33" y="93"/>
                    <a:pt x="33" y="93"/>
                    <a:pt x="33" y="93"/>
                  </a:cubicBezTo>
                  <a:cubicBezTo>
                    <a:pt x="33" y="93"/>
                    <a:pt x="33" y="93"/>
                    <a:pt x="33" y="93"/>
                  </a:cubicBezTo>
                  <a:cubicBezTo>
                    <a:pt x="34" y="93"/>
                    <a:pt x="34" y="93"/>
                    <a:pt x="34" y="93"/>
                  </a:cubicBezTo>
                  <a:cubicBezTo>
                    <a:pt x="35" y="92"/>
                    <a:pt x="35" y="92"/>
                    <a:pt x="35" y="92"/>
                  </a:cubicBezTo>
                  <a:cubicBezTo>
                    <a:pt x="35" y="92"/>
                    <a:pt x="35" y="92"/>
                    <a:pt x="35" y="92"/>
                  </a:cubicBezTo>
                  <a:cubicBezTo>
                    <a:pt x="35" y="91"/>
                    <a:pt x="35" y="91"/>
                    <a:pt x="35" y="91"/>
                  </a:cubicBezTo>
                  <a:cubicBezTo>
                    <a:pt x="35" y="91"/>
                    <a:pt x="35" y="91"/>
                    <a:pt x="35" y="91"/>
                  </a:cubicBezTo>
                  <a:cubicBezTo>
                    <a:pt x="34" y="91"/>
                    <a:pt x="34" y="91"/>
                    <a:pt x="34" y="91"/>
                  </a:cubicBezTo>
                  <a:cubicBezTo>
                    <a:pt x="34" y="91"/>
                    <a:pt x="34" y="91"/>
                    <a:pt x="34" y="91"/>
                  </a:cubicBezTo>
                  <a:cubicBezTo>
                    <a:pt x="35" y="91"/>
                    <a:pt x="35" y="91"/>
                    <a:pt x="35" y="91"/>
                  </a:cubicBezTo>
                  <a:cubicBezTo>
                    <a:pt x="35" y="90"/>
                    <a:pt x="35" y="90"/>
                    <a:pt x="35" y="90"/>
                  </a:cubicBezTo>
                  <a:cubicBezTo>
                    <a:pt x="36" y="89"/>
                    <a:pt x="36" y="89"/>
                    <a:pt x="36" y="89"/>
                  </a:cubicBezTo>
                  <a:cubicBezTo>
                    <a:pt x="36" y="89"/>
                    <a:pt x="36" y="89"/>
                    <a:pt x="36" y="89"/>
                  </a:cubicBezTo>
                  <a:cubicBezTo>
                    <a:pt x="36" y="89"/>
                    <a:pt x="36" y="89"/>
                    <a:pt x="36" y="89"/>
                  </a:cubicBezTo>
                  <a:cubicBezTo>
                    <a:pt x="36" y="88"/>
                    <a:pt x="36" y="88"/>
                    <a:pt x="36" y="88"/>
                  </a:cubicBezTo>
                  <a:cubicBezTo>
                    <a:pt x="36" y="88"/>
                    <a:pt x="36" y="88"/>
                    <a:pt x="36" y="88"/>
                  </a:cubicBezTo>
                  <a:cubicBezTo>
                    <a:pt x="35" y="88"/>
                    <a:pt x="35" y="88"/>
                    <a:pt x="35" y="88"/>
                  </a:cubicBezTo>
                  <a:cubicBezTo>
                    <a:pt x="34" y="87"/>
                    <a:pt x="34" y="87"/>
                    <a:pt x="34" y="87"/>
                  </a:cubicBezTo>
                  <a:cubicBezTo>
                    <a:pt x="33" y="86"/>
                    <a:pt x="33" y="86"/>
                    <a:pt x="33" y="86"/>
                  </a:cubicBezTo>
                  <a:cubicBezTo>
                    <a:pt x="33" y="86"/>
                    <a:pt x="33" y="86"/>
                    <a:pt x="33" y="86"/>
                  </a:cubicBezTo>
                  <a:cubicBezTo>
                    <a:pt x="33" y="86"/>
                    <a:pt x="33" y="86"/>
                    <a:pt x="33" y="86"/>
                  </a:cubicBezTo>
                  <a:cubicBezTo>
                    <a:pt x="33" y="86"/>
                    <a:pt x="33" y="86"/>
                    <a:pt x="33" y="86"/>
                  </a:cubicBezTo>
                  <a:cubicBezTo>
                    <a:pt x="32" y="86"/>
                    <a:pt x="32" y="86"/>
                    <a:pt x="32" y="86"/>
                  </a:cubicBezTo>
                  <a:cubicBezTo>
                    <a:pt x="32" y="86"/>
                    <a:pt x="32" y="86"/>
                    <a:pt x="32" y="86"/>
                  </a:cubicBezTo>
                  <a:cubicBezTo>
                    <a:pt x="32" y="86"/>
                    <a:pt x="32" y="86"/>
                    <a:pt x="32" y="86"/>
                  </a:cubicBezTo>
                  <a:cubicBezTo>
                    <a:pt x="32" y="85"/>
                    <a:pt x="32" y="85"/>
                    <a:pt x="32" y="85"/>
                  </a:cubicBezTo>
                  <a:cubicBezTo>
                    <a:pt x="31" y="85"/>
                    <a:pt x="31" y="85"/>
                    <a:pt x="31" y="85"/>
                  </a:cubicBezTo>
                  <a:cubicBezTo>
                    <a:pt x="31" y="85"/>
                    <a:pt x="31" y="85"/>
                    <a:pt x="31" y="85"/>
                  </a:cubicBezTo>
                  <a:cubicBezTo>
                    <a:pt x="30" y="84"/>
                    <a:pt x="30" y="84"/>
                    <a:pt x="30" y="84"/>
                  </a:cubicBezTo>
                  <a:cubicBezTo>
                    <a:pt x="30" y="84"/>
                    <a:pt x="30" y="84"/>
                    <a:pt x="30" y="84"/>
                  </a:cubicBezTo>
                  <a:cubicBezTo>
                    <a:pt x="30" y="84"/>
                    <a:pt x="30" y="84"/>
                    <a:pt x="30" y="84"/>
                  </a:cubicBezTo>
                  <a:cubicBezTo>
                    <a:pt x="29" y="84"/>
                    <a:pt x="29" y="84"/>
                    <a:pt x="29" y="84"/>
                  </a:cubicBezTo>
                  <a:cubicBezTo>
                    <a:pt x="29" y="84"/>
                    <a:pt x="29" y="84"/>
                    <a:pt x="29" y="84"/>
                  </a:cubicBezTo>
                  <a:cubicBezTo>
                    <a:pt x="29" y="83"/>
                    <a:pt x="29" y="83"/>
                    <a:pt x="29" y="83"/>
                  </a:cubicBezTo>
                  <a:cubicBezTo>
                    <a:pt x="28" y="83"/>
                    <a:pt x="28" y="83"/>
                    <a:pt x="28" y="83"/>
                  </a:cubicBezTo>
                  <a:cubicBezTo>
                    <a:pt x="27" y="82"/>
                    <a:pt x="27" y="82"/>
                    <a:pt x="27" y="82"/>
                  </a:cubicBezTo>
                  <a:cubicBezTo>
                    <a:pt x="27" y="82"/>
                    <a:pt x="27" y="82"/>
                    <a:pt x="27" y="82"/>
                  </a:cubicBezTo>
                  <a:cubicBezTo>
                    <a:pt x="27" y="82"/>
                    <a:pt x="27" y="82"/>
                    <a:pt x="27" y="82"/>
                  </a:cubicBezTo>
                  <a:cubicBezTo>
                    <a:pt x="26" y="82"/>
                    <a:pt x="26" y="82"/>
                    <a:pt x="26" y="82"/>
                  </a:cubicBezTo>
                  <a:cubicBezTo>
                    <a:pt x="25" y="81"/>
                    <a:pt x="25" y="81"/>
                    <a:pt x="25" y="81"/>
                  </a:cubicBezTo>
                  <a:cubicBezTo>
                    <a:pt x="24" y="81"/>
                    <a:pt x="24" y="81"/>
                    <a:pt x="24" y="81"/>
                  </a:cubicBezTo>
                  <a:cubicBezTo>
                    <a:pt x="23" y="80"/>
                    <a:pt x="23" y="80"/>
                    <a:pt x="23" y="80"/>
                  </a:cubicBezTo>
                  <a:cubicBezTo>
                    <a:pt x="22" y="80"/>
                    <a:pt x="22" y="80"/>
                    <a:pt x="22" y="80"/>
                  </a:cubicBezTo>
                  <a:cubicBezTo>
                    <a:pt x="22" y="80"/>
                    <a:pt x="22" y="80"/>
                    <a:pt x="22" y="80"/>
                  </a:cubicBezTo>
                  <a:cubicBezTo>
                    <a:pt x="21" y="80"/>
                    <a:pt x="21" y="80"/>
                    <a:pt x="21" y="80"/>
                  </a:cubicBezTo>
                  <a:cubicBezTo>
                    <a:pt x="20" y="81"/>
                    <a:pt x="20" y="81"/>
                    <a:pt x="20" y="81"/>
                  </a:cubicBezTo>
                  <a:cubicBezTo>
                    <a:pt x="20" y="82"/>
                    <a:pt x="20" y="82"/>
                    <a:pt x="20" y="82"/>
                  </a:cubicBezTo>
                  <a:cubicBezTo>
                    <a:pt x="19" y="82"/>
                    <a:pt x="19" y="82"/>
                    <a:pt x="19" y="82"/>
                  </a:cubicBezTo>
                  <a:cubicBezTo>
                    <a:pt x="19" y="81"/>
                    <a:pt x="19" y="81"/>
                    <a:pt x="19" y="81"/>
                  </a:cubicBezTo>
                  <a:cubicBezTo>
                    <a:pt x="20" y="81"/>
                    <a:pt x="20" y="81"/>
                    <a:pt x="20" y="81"/>
                  </a:cubicBezTo>
                  <a:cubicBezTo>
                    <a:pt x="20" y="80"/>
                    <a:pt x="20" y="80"/>
                    <a:pt x="20" y="80"/>
                  </a:cubicBezTo>
                  <a:cubicBezTo>
                    <a:pt x="19" y="80"/>
                    <a:pt x="19" y="80"/>
                    <a:pt x="19" y="80"/>
                  </a:cubicBezTo>
                  <a:cubicBezTo>
                    <a:pt x="19" y="80"/>
                    <a:pt x="19" y="80"/>
                    <a:pt x="19" y="80"/>
                  </a:cubicBezTo>
                  <a:cubicBezTo>
                    <a:pt x="18" y="80"/>
                    <a:pt x="18" y="80"/>
                    <a:pt x="18" y="80"/>
                  </a:cubicBezTo>
                  <a:cubicBezTo>
                    <a:pt x="18" y="81"/>
                    <a:pt x="18" y="81"/>
                    <a:pt x="18" y="81"/>
                  </a:cubicBezTo>
                  <a:cubicBezTo>
                    <a:pt x="17" y="81"/>
                    <a:pt x="17" y="81"/>
                    <a:pt x="17" y="81"/>
                  </a:cubicBezTo>
                  <a:cubicBezTo>
                    <a:pt x="17" y="81"/>
                    <a:pt x="17" y="81"/>
                    <a:pt x="17" y="81"/>
                  </a:cubicBezTo>
                  <a:cubicBezTo>
                    <a:pt x="16" y="80"/>
                    <a:pt x="16" y="80"/>
                    <a:pt x="16" y="80"/>
                  </a:cubicBezTo>
                  <a:cubicBezTo>
                    <a:pt x="16" y="80"/>
                    <a:pt x="16" y="80"/>
                    <a:pt x="16" y="80"/>
                  </a:cubicBezTo>
                  <a:cubicBezTo>
                    <a:pt x="16" y="80"/>
                    <a:pt x="16" y="80"/>
                    <a:pt x="16" y="80"/>
                  </a:cubicBezTo>
                  <a:cubicBezTo>
                    <a:pt x="15" y="82"/>
                    <a:pt x="15" y="82"/>
                    <a:pt x="15" y="82"/>
                  </a:cubicBezTo>
                  <a:cubicBezTo>
                    <a:pt x="15" y="82"/>
                    <a:pt x="15" y="82"/>
                    <a:pt x="15" y="82"/>
                  </a:cubicBezTo>
                  <a:cubicBezTo>
                    <a:pt x="15" y="82"/>
                    <a:pt x="15" y="82"/>
                    <a:pt x="15" y="82"/>
                  </a:cubicBezTo>
                  <a:cubicBezTo>
                    <a:pt x="14" y="81"/>
                    <a:pt x="14" y="81"/>
                    <a:pt x="14" y="81"/>
                  </a:cubicBezTo>
                  <a:cubicBezTo>
                    <a:pt x="15" y="80"/>
                    <a:pt x="15" y="80"/>
                    <a:pt x="15" y="80"/>
                  </a:cubicBezTo>
                  <a:cubicBezTo>
                    <a:pt x="15" y="80"/>
                    <a:pt x="15" y="80"/>
                    <a:pt x="15" y="80"/>
                  </a:cubicBezTo>
                  <a:cubicBezTo>
                    <a:pt x="15" y="79"/>
                    <a:pt x="15" y="79"/>
                    <a:pt x="15" y="79"/>
                  </a:cubicBezTo>
                  <a:cubicBezTo>
                    <a:pt x="15" y="79"/>
                    <a:pt x="15" y="79"/>
                    <a:pt x="15" y="79"/>
                  </a:cubicBezTo>
                  <a:cubicBezTo>
                    <a:pt x="14" y="79"/>
                    <a:pt x="14" y="79"/>
                    <a:pt x="14" y="79"/>
                  </a:cubicBezTo>
                  <a:cubicBezTo>
                    <a:pt x="14" y="80"/>
                    <a:pt x="14" y="80"/>
                    <a:pt x="14" y="80"/>
                  </a:cubicBezTo>
                  <a:cubicBezTo>
                    <a:pt x="13" y="80"/>
                    <a:pt x="13" y="80"/>
                    <a:pt x="13" y="80"/>
                  </a:cubicBezTo>
                  <a:cubicBezTo>
                    <a:pt x="13" y="80"/>
                    <a:pt x="13" y="80"/>
                    <a:pt x="13" y="80"/>
                  </a:cubicBezTo>
                  <a:cubicBezTo>
                    <a:pt x="13" y="80"/>
                    <a:pt x="13" y="80"/>
                    <a:pt x="13" y="80"/>
                  </a:cubicBezTo>
                  <a:cubicBezTo>
                    <a:pt x="12" y="80"/>
                    <a:pt x="12" y="80"/>
                    <a:pt x="12" y="80"/>
                  </a:cubicBezTo>
                  <a:cubicBezTo>
                    <a:pt x="12" y="79"/>
                    <a:pt x="12" y="79"/>
                    <a:pt x="12" y="79"/>
                  </a:cubicBezTo>
                  <a:cubicBezTo>
                    <a:pt x="12" y="79"/>
                    <a:pt x="12" y="79"/>
                    <a:pt x="12" y="79"/>
                  </a:cubicBezTo>
                  <a:cubicBezTo>
                    <a:pt x="12" y="78"/>
                    <a:pt x="12" y="78"/>
                    <a:pt x="12" y="78"/>
                  </a:cubicBezTo>
                  <a:cubicBezTo>
                    <a:pt x="12" y="78"/>
                    <a:pt x="12" y="78"/>
                    <a:pt x="12" y="78"/>
                  </a:cubicBezTo>
                  <a:cubicBezTo>
                    <a:pt x="11" y="78"/>
                    <a:pt x="11" y="78"/>
                    <a:pt x="11" y="78"/>
                  </a:cubicBezTo>
                  <a:cubicBezTo>
                    <a:pt x="11" y="79"/>
                    <a:pt x="11" y="79"/>
                    <a:pt x="11" y="79"/>
                  </a:cubicBezTo>
                  <a:cubicBezTo>
                    <a:pt x="11" y="79"/>
                    <a:pt x="11" y="79"/>
                    <a:pt x="11" y="79"/>
                  </a:cubicBezTo>
                  <a:cubicBezTo>
                    <a:pt x="10" y="80"/>
                    <a:pt x="10" y="80"/>
                    <a:pt x="10" y="80"/>
                  </a:cubicBezTo>
                  <a:cubicBezTo>
                    <a:pt x="10" y="80"/>
                    <a:pt x="10" y="80"/>
                    <a:pt x="10" y="80"/>
                  </a:cubicBezTo>
                  <a:cubicBezTo>
                    <a:pt x="11" y="81"/>
                    <a:pt x="11" y="81"/>
                    <a:pt x="11" y="81"/>
                  </a:cubicBezTo>
                  <a:cubicBezTo>
                    <a:pt x="11" y="82"/>
                    <a:pt x="11" y="82"/>
                    <a:pt x="11" y="82"/>
                  </a:cubicBezTo>
                  <a:cubicBezTo>
                    <a:pt x="10" y="82"/>
                    <a:pt x="10" y="82"/>
                    <a:pt x="10" y="82"/>
                  </a:cubicBezTo>
                  <a:cubicBezTo>
                    <a:pt x="10" y="82"/>
                    <a:pt x="10" y="82"/>
                    <a:pt x="10" y="82"/>
                  </a:cubicBezTo>
                  <a:cubicBezTo>
                    <a:pt x="9" y="81"/>
                    <a:pt x="9" y="81"/>
                    <a:pt x="9" y="81"/>
                  </a:cubicBezTo>
                  <a:cubicBezTo>
                    <a:pt x="8" y="81"/>
                    <a:pt x="8" y="81"/>
                    <a:pt x="8" y="81"/>
                  </a:cubicBezTo>
                  <a:cubicBezTo>
                    <a:pt x="7" y="80"/>
                    <a:pt x="7" y="80"/>
                    <a:pt x="7" y="80"/>
                  </a:cubicBezTo>
                  <a:cubicBezTo>
                    <a:pt x="7" y="80"/>
                    <a:pt x="7" y="80"/>
                    <a:pt x="7" y="80"/>
                  </a:cubicBezTo>
                  <a:cubicBezTo>
                    <a:pt x="6" y="79"/>
                    <a:pt x="6" y="79"/>
                    <a:pt x="6" y="79"/>
                  </a:cubicBezTo>
                  <a:cubicBezTo>
                    <a:pt x="6" y="79"/>
                    <a:pt x="6" y="79"/>
                    <a:pt x="6" y="79"/>
                  </a:cubicBezTo>
                  <a:cubicBezTo>
                    <a:pt x="6" y="79"/>
                    <a:pt x="6" y="79"/>
                    <a:pt x="6" y="79"/>
                  </a:cubicBezTo>
                  <a:cubicBezTo>
                    <a:pt x="5" y="79"/>
                    <a:pt x="5" y="79"/>
                    <a:pt x="5" y="79"/>
                  </a:cubicBezTo>
                  <a:cubicBezTo>
                    <a:pt x="5" y="77"/>
                    <a:pt x="5" y="77"/>
                    <a:pt x="5" y="77"/>
                  </a:cubicBezTo>
                  <a:cubicBezTo>
                    <a:pt x="4" y="77"/>
                    <a:pt x="4" y="77"/>
                    <a:pt x="4" y="77"/>
                  </a:cubicBezTo>
                  <a:cubicBezTo>
                    <a:pt x="4" y="76"/>
                    <a:pt x="4" y="76"/>
                    <a:pt x="4" y="76"/>
                  </a:cubicBezTo>
                  <a:cubicBezTo>
                    <a:pt x="4" y="75"/>
                    <a:pt x="4" y="75"/>
                    <a:pt x="4" y="75"/>
                  </a:cubicBezTo>
                  <a:cubicBezTo>
                    <a:pt x="4" y="75"/>
                    <a:pt x="4" y="75"/>
                    <a:pt x="4" y="75"/>
                  </a:cubicBezTo>
                  <a:cubicBezTo>
                    <a:pt x="5" y="75"/>
                    <a:pt x="5" y="75"/>
                    <a:pt x="5" y="75"/>
                  </a:cubicBezTo>
                  <a:cubicBezTo>
                    <a:pt x="6" y="74"/>
                    <a:pt x="6" y="74"/>
                    <a:pt x="6" y="74"/>
                  </a:cubicBezTo>
                  <a:cubicBezTo>
                    <a:pt x="6" y="74"/>
                    <a:pt x="6" y="74"/>
                    <a:pt x="6" y="74"/>
                  </a:cubicBezTo>
                  <a:cubicBezTo>
                    <a:pt x="8" y="74"/>
                    <a:pt x="8" y="74"/>
                    <a:pt x="8" y="74"/>
                  </a:cubicBezTo>
                  <a:cubicBezTo>
                    <a:pt x="8" y="74"/>
                    <a:pt x="8" y="74"/>
                    <a:pt x="8" y="74"/>
                  </a:cubicBezTo>
                  <a:cubicBezTo>
                    <a:pt x="8" y="74"/>
                    <a:pt x="8" y="74"/>
                    <a:pt x="8" y="74"/>
                  </a:cubicBezTo>
                  <a:cubicBezTo>
                    <a:pt x="9" y="73"/>
                    <a:pt x="9" y="73"/>
                    <a:pt x="9" y="73"/>
                  </a:cubicBezTo>
                  <a:cubicBezTo>
                    <a:pt x="9" y="73"/>
                    <a:pt x="9" y="73"/>
                    <a:pt x="9" y="73"/>
                  </a:cubicBezTo>
                  <a:cubicBezTo>
                    <a:pt x="8" y="73"/>
                    <a:pt x="8" y="73"/>
                    <a:pt x="8" y="73"/>
                  </a:cubicBezTo>
                  <a:cubicBezTo>
                    <a:pt x="7" y="73"/>
                    <a:pt x="7" y="73"/>
                    <a:pt x="7" y="73"/>
                  </a:cubicBezTo>
                  <a:cubicBezTo>
                    <a:pt x="6" y="73"/>
                    <a:pt x="6" y="73"/>
                    <a:pt x="6" y="73"/>
                  </a:cubicBezTo>
                  <a:cubicBezTo>
                    <a:pt x="6" y="73"/>
                    <a:pt x="6" y="73"/>
                    <a:pt x="6" y="73"/>
                  </a:cubicBezTo>
                  <a:cubicBezTo>
                    <a:pt x="5" y="72"/>
                    <a:pt x="5" y="72"/>
                    <a:pt x="5" y="72"/>
                  </a:cubicBezTo>
                  <a:cubicBezTo>
                    <a:pt x="5" y="71"/>
                    <a:pt x="5" y="71"/>
                    <a:pt x="5" y="71"/>
                  </a:cubicBezTo>
                  <a:cubicBezTo>
                    <a:pt x="5" y="70"/>
                    <a:pt x="5" y="70"/>
                    <a:pt x="5" y="70"/>
                  </a:cubicBezTo>
                  <a:cubicBezTo>
                    <a:pt x="6" y="70"/>
                    <a:pt x="6" y="70"/>
                    <a:pt x="6" y="70"/>
                  </a:cubicBezTo>
                  <a:cubicBezTo>
                    <a:pt x="6" y="69"/>
                    <a:pt x="6" y="69"/>
                    <a:pt x="6" y="69"/>
                  </a:cubicBezTo>
                  <a:cubicBezTo>
                    <a:pt x="6" y="69"/>
                    <a:pt x="6" y="69"/>
                    <a:pt x="6" y="69"/>
                  </a:cubicBezTo>
                  <a:cubicBezTo>
                    <a:pt x="6" y="69"/>
                    <a:pt x="6" y="69"/>
                    <a:pt x="6" y="69"/>
                  </a:cubicBezTo>
                  <a:cubicBezTo>
                    <a:pt x="5" y="69"/>
                    <a:pt x="5" y="69"/>
                    <a:pt x="5" y="69"/>
                  </a:cubicBezTo>
                  <a:cubicBezTo>
                    <a:pt x="5" y="70"/>
                    <a:pt x="5" y="70"/>
                    <a:pt x="5" y="70"/>
                  </a:cubicBezTo>
                  <a:cubicBezTo>
                    <a:pt x="4" y="70"/>
                    <a:pt x="4" y="70"/>
                    <a:pt x="4" y="70"/>
                  </a:cubicBezTo>
                  <a:cubicBezTo>
                    <a:pt x="4" y="70"/>
                    <a:pt x="4" y="70"/>
                    <a:pt x="4" y="70"/>
                  </a:cubicBezTo>
                  <a:cubicBezTo>
                    <a:pt x="4" y="71"/>
                    <a:pt x="4" y="71"/>
                    <a:pt x="4" y="71"/>
                  </a:cubicBezTo>
                  <a:cubicBezTo>
                    <a:pt x="3" y="70"/>
                    <a:pt x="3" y="70"/>
                    <a:pt x="3" y="70"/>
                  </a:cubicBezTo>
                  <a:cubicBezTo>
                    <a:pt x="2" y="70"/>
                    <a:pt x="2" y="70"/>
                    <a:pt x="2" y="70"/>
                  </a:cubicBezTo>
                  <a:cubicBezTo>
                    <a:pt x="3" y="69"/>
                    <a:pt x="3" y="69"/>
                    <a:pt x="3" y="69"/>
                  </a:cubicBezTo>
                  <a:cubicBezTo>
                    <a:pt x="3" y="69"/>
                    <a:pt x="3" y="69"/>
                    <a:pt x="3" y="69"/>
                  </a:cubicBezTo>
                  <a:cubicBezTo>
                    <a:pt x="3" y="69"/>
                    <a:pt x="3" y="69"/>
                    <a:pt x="3" y="69"/>
                  </a:cubicBezTo>
                  <a:cubicBezTo>
                    <a:pt x="2" y="69"/>
                    <a:pt x="2" y="69"/>
                    <a:pt x="2" y="69"/>
                  </a:cubicBezTo>
                  <a:cubicBezTo>
                    <a:pt x="2" y="69"/>
                    <a:pt x="2" y="69"/>
                    <a:pt x="2" y="69"/>
                  </a:cubicBezTo>
                  <a:cubicBezTo>
                    <a:pt x="2" y="68"/>
                    <a:pt x="2" y="68"/>
                    <a:pt x="2" y="68"/>
                  </a:cubicBezTo>
                  <a:cubicBezTo>
                    <a:pt x="2" y="68"/>
                    <a:pt x="2" y="68"/>
                    <a:pt x="2" y="68"/>
                  </a:cubicBezTo>
                  <a:cubicBezTo>
                    <a:pt x="2" y="67"/>
                    <a:pt x="2" y="67"/>
                    <a:pt x="2" y="67"/>
                  </a:cubicBezTo>
                  <a:cubicBezTo>
                    <a:pt x="3" y="67"/>
                    <a:pt x="3" y="67"/>
                    <a:pt x="3" y="67"/>
                  </a:cubicBezTo>
                  <a:cubicBezTo>
                    <a:pt x="3" y="67"/>
                    <a:pt x="3" y="67"/>
                    <a:pt x="3" y="67"/>
                  </a:cubicBezTo>
                  <a:cubicBezTo>
                    <a:pt x="4" y="67"/>
                    <a:pt x="4" y="67"/>
                    <a:pt x="4" y="67"/>
                  </a:cubicBezTo>
                  <a:cubicBezTo>
                    <a:pt x="4" y="67"/>
                    <a:pt x="4" y="67"/>
                    <a:pt x="4" y="67"/>
                  </a:cubicBezTo>
                  <a:cubicBezTo>
                    <a:pt x="4" y="66"/>
                    <a:pt x="4" y="66"/>
                    <a:pt x="4" y="66"/>
                  </a:cubicBezTo>
                  <a:cubicBezTo>
                    <a:pt x="6" y="66"/>
                    <a:pt x="6" y="66"/>
                    <a:pt x="6" y="66"/>
                  </a:cubicBezTo>
                  <a:cubicBezTo>
                    <a:pt x="7" y="66"/>
                    <a:pt x="7" y="66"/>
                    <a:pt x="7" y="66"/>
                  </a:cubicBezTo>
                  <a:cubicBezTo>
                    <a:pt x="8" y="67"/>
                    <a:pt x="8" y="67"/>
                    <a:pt x="8" y="67"/>
                  </a:cubicBezTo>
                  <a:cubicBezTo>
                    <a:pt x="10" y="67"/>
                    <a:pt x="10" y="67"/>
                    <a:pt x="10" y="67"/>
                  </a:cubicBezTo>
                  <a:cubicBezTo>
                    <a:pt x="11" y="67"/>
                    <a:pt x="11" y="67"/>
                    <a:pt x="11" y="67"/>
                  </a:cubicBezTo>
                  <a:cubicBezTo>
                    <a:pt x="12" y="67"/>
                    <a:pt x="12" y="67"/>
                    <a:pt x="12" y="67"/>
                  </a:cubicBezTo>
                  <a:cubicBezTo>
                    <a:pt x="13" y="68"/>
                    <a:pt x="13" y="68"/>
                    <a:pt x="13" y="68"/>
                  </a:cubicBezTo>
                  <a:cubicBezTo>
                    <a:pt x="15" y="69"/>
                    <a:pt x="15" y="69"/>
                    <a:pt x="15" y="69"/>
                  </a:cubicBezTo>
                  <a:cubicBezTo>
                    <a:pt x="15" y="69"/>
                    <a:pt x="15" y="69"/>
                    <a:pt x="15" y="69"/>
                  </a:cubicBezTo>
                  <a:cubicBezTo>
                    <a:pt x="16" y="69"/>
                    <a:pt x="16" y="69"/>
                    <a:pt x="16" y="69"/>
                  </a:cubicBezTo>
                  <a:cubicBezTo>
                    <a:pt x="17" y="68"/>
                    <a:pt x="17" y="68"/>
                    <a:pt x="17" y="68"/>
                  </a:cubicBezTo>
                  <a:cubicBezTo>
                    <a:pt x="16" y="68"/>
                    <a:pt x="16" y="68"/>
                    <a:pt x="16" y="68"/>
                  </a:cubicBezTo>
                  <a:cubicBezTo>
                    <a:pt x="15" y="68"/>
                    <a:pt x="15" y="68"/>
                    <a:pt x="15" y="68"/>
                  </a:cubicBezTo>
                  <a:cubicBezTo>
                    <a:pt x="14" y="68"/>
                    <a:pt x="14" y="68"/>
                    <a:pt x="14" y="68"/>
                  </a:cubicBezTo>
                  <a:cubicBezTo>
                    <a:pt x="13" y="67"/>
                    <a:pt x="13" y="67"/>
                    <a:pt x="13" y="67"/>
                  </a:cubicBezTo>
                  <a:cubicBezTo>
                    <a:pt x="12" y="67"/>
                    <a:pt x="12" y="67"/>
                    <a:pt x="12" y="67"/>
                  </a:cubicBezTo>
                  <a:cubicBezTo>
                    <a:pt x="11" y="67"/>
                    <a:pt x="11" y="67"/>
                    <a:pt x="11" y="67"/>
                  </a:cubicBezTo>
                  <a:cubicBezTo>
                    <a:pt x="10" y="66"/>
                    <a:pt x="10" y="66"/>
                    <a:pt x="10" y="66"/>
                  </a:cubicBezTo>
                  <a:cubicBezTo>
                    <a:pt x="10" y="66"/>
                    <a:pt x="10" y="66"/>
                    <a:pt x="10" y="66"/>
                  </a:cubicBezTo>
                  <a:cubicBezTo>
                    <a:pt x="11" y="65"/>
                    <a:pt x="11" y="65"/>
                    <a:pt x="11" y="65"/>
                  </a:cubicBezTo>
                  <a:cubicBezTo>
                    <a:pt x="13" y="65"/>
                    <a:pt x="13" y="65"/>
                    <a:pt x="13" y="65"/>
                  </a:cubicBezTo>
                  <a:cubicBezTo>
                    <a:pt x="14" y="65"/>
                    <a:pt x="14" y="65"/>
                    <a:pt x="14" y="65"/>
                  </a:cubicBezTo>
                  <a:cubicBezTo>
                    <a:pt x="16" y="66"/>
                    <a:pt x="16" y="66"/>
                    <a:pt x="16" y="66"/>
                  </a:cubicBezTo>
                  <a:cubicBezTo>
                    <a:pt x="16" y="66"/>
                    <a:pt x="16" y="66"/>
                    <a:pt x="16" y="66"/>
                  </a:cubicBezTo>
                  <a:cubicBezTo>
                    <a:pt x="17" y="67"/>
                    <a:pt x="17" y="67"/>
                    <a:pt x="17" y="67"/>
                  </a:cubicBezTo>
                  <a:cubicBezTo>
                    <a:pt x="17" y="67"/>
                    <a:pt x="17" y="67"/>
                    <a:pt x="17" y="67"/>
                  </a:cubicBezTo>
                  <a:cubicBezTo>
                    <a:pt x="18" y="67"/>
                    <a:pt x="18" y="67"/>
                    <a:pt x="18" y="67"/>
                  </a:cubicBezTo>
                  <a:cubicBezTo>
                    <a:pt x="18" y="67"/>
                    <a:pt x="18" y="67"/>
                    <a:pt x="18" y="67"/>
                  </a:cubicBezTo>
                  <a:cubicBezTo>
                    <a:pt x="18" y="67"/>
                    <a:pt x="18" y="67"/>
                    <a:pt x="18" y="67"/>
                  </a:cubicBezTo>
                  <a:cubicBezTo>
                    <a:pt x="18" y="66"/>
                    <a:pt x="18" y="66"/>
                    <a:pt x="18" y="66"/>
                  </a:cubicBezTo>
                  <a:cubicBezTo>
                    <a:pt x="19" y="65"/>
                    <a:pt x="19" y="65"/>
                    <a:pt x="19" y="65"/>
                  </a:cubicBezTo>
                  <a:cubicBezTo>
                    <a:pt x="19" y="65"/>
                    <a:pt x="19" y="65"/>
                    <a:pt x="19" y="65"/>
                  </a:cubicBezTo>
                  <a:cubicBezTo>
                    <a:pt x="19" y="64"/>
                    <a:pt x="19" y="64"/>
                    <a:pt x="19" y="64"/>
                  </a:cubicBezTo>
                  <a:cubicBezTo>
                    <a:pt x="18" y="64"/>
                    <a:pt x="18" y="64"/>
                    <a:pt x="18" y="64"/>
                  </a:cubicBezTo>
                  <a:cubicBezTo>
                    <a:pt x="18" y="64"/>
                    <a:pt x="18" y="64"/>
                    <a:pt x="18" y="64"/>
                  </a:cubicBezTo>
                  <a:cubicBezTo>
                    <a:pt x="17" y="64"/>
                    <a:pt x="17" y="64"/>
                    <a:pt x="17" y="64"/>
                  </a:cubicBezTo>
                  <a:cubicBezTo>
                    <a:pt x="18" y="63"/>
                    <a:pt x="18" y="63"/>
                    <a:pt x="18" y="63"/>
                  </a:cubicBezTo>
                  <a:cubicBezTo>
                    <a:pt x="17" y="63"/>
                    <a:pt x="17" y="63"/>
                    <a:pt x="17" y="63"/>
                  </a:cubicBezTo>
                  <a:cubicBezTo>
                    <a:pt x="16" y="63"/>
                    <a:pt x="16" y="63"/>
                    <a:pt x="16" y="63"/>
                  </a:cubicBezTo>
                  <a:cubicBezTo>
                    <a:pt x="16" y="64"/>
                    <a:pt x="16" y="64"/>
                    <a:pt x="16" y="64"/>
                  </a:cubicBezTo>
                  <a:cubicBezTo>
                    <a:pt x="15" y="64"/>
                    <a:pt x="15" y="64"/>
                    <a:pt x="15" y="64"/>
                  </a:cubicBezTo>
                  <a:cubicBezTo>
                    <a:pt x="13" y="64"/>
                    <a:pt x="13" y="64"/>
                    <a:pt x="13" y="64"/>
                  </a:cubicBezTo>
                  <a:cubicBezTo>
                    <a:pt x="13" y="63"/>
                    <a:pt x="13" y="63"/>
                    <a:pt x="13" y="63"/>
                  </a:cubicBezTo>
                  <a:cubicBezTo>
                    <a:pt x="13" y="63"/>
                    <a:pt x="13" y="63"/>
                    <a:pt x="13" y="63"/>
                  </a:cubicBezTo>
                  <a:cubicBezTo>
                    <a:pt x="13" y="63"/>
                    <a:pt x="13" y="63"/>
                    <a:pt x="13" y="63"/>
                  </a:cubicBezTo>
                  <a:cubicBezTo>
                    <a:pt x="12" y="62"/>
                    <a:pt x="12" y="62"/>
                    <a:pt x="12" y="62"/>
                  </a:cubicBezTo>
                  <a:cubicBezTo>
                    <a:pt x="11" y="62"/>
                    <a:pt x="11" y="62"/>
                    <a:pt x="11" y="62"/>
                  </a:cubicBezTo>
                  <a:cubicBezTo>
                    <a:pt x="11" y="62"/>
                    <a:pt x="11" y="62"/>
                    <a:pt x="11" y="62"/>
                  </a:cubicBezTo>
                  <a:cubicBezTo>
                    <a:pt x="11" y="62"/>
                    <a:pt x="11" y="62"/>
                    <a:pt x="11" y="62"/>
                  </a:cubicBezTo>
                  <a:cubicBezTo>
                    <a:pt x="12" y="63"/>
                    <a:pt x="12" y="63"/>
                    <a:pt x="12" y="63"/>
                  </a:cubicBezTo>
                  <a:cubicBezTo>
                    <a:pt x="12" y="64"/>
                    <a:pt x="12" y="64"/>
                    <a:pt x="12" y="64"/>
                  </a:cubicBezTo>
                  <a:cubicBezTo>
                    <a:pt x="11" y="64"/>
                    <a:pt x="11" y="64"/>
                    <a:pt x="11" y="64"/>
                  </a:cubicBezTo>
                  <a:cubicBezTo>
                    <a:pt x="10" y="64"/>
                    <a:pt x="10" y="64"/>
                    <a:pt x="10" y="64"/>
                  </a:cubicBezTo>
                  <a:cubicBezTo>
                    <a:pt x="9" y="64"/>
                    <a:pt x="9" y="64"/>
                    <a:pt x="9" y="64"/>
                  </a:cubicBezTo>
                  <a:cubicBezTo>
                    <a:pt x="8" y="62"/>
                    <a:pt x="8" y="62"/>
                    <a:pt x="8" y="62"/>
                  </a:cubicBezTo>
                  <a:cubicBezTo>
                    <a:pt x="8" y="62"/>
                    <a:pt x="8" y="62"/>
                    <a:pt x="8" y="62"/>
                  </a:cubicBezTo>
                  <a:cubicBezTo>
                    <a:pt x="9" y="62"/>
                    <a:pt x="9" y="62"/>
                    <a:pt x="9" y="62"/>
                  </a:cubicBezTo>
                  <a:cubicBezTo>
                    <a:pt x="10" y="61"/>
                    <a:pt x="10" y="61"/>
                    <a:pt x="10" y="61"/>
                  </a:cubicBezTo>
                  <a:cubicBezTo>
                    <a:pt x="10" y="61"/>
                    <a:pt x="10" y="61"/>
                    <a:pt x="10" y="61"/>
                  </a:cubicBezTo>
                  <a:cubicBezTo>
                    <a:pt x="10" y="61"/>
                    <a:pt x="10" y="61"/>
                    <a:pt x="10" y="61"/>
                  </a:cubicBezTo>
                  <a:cubicBezTo>
                    <a:pt x="9" y="61"/>
                    <a:pt x="9" y="61"/>
                    <a:pt x="9" y="61"/>
                  </a:cubicBezTo>
                  <a:cubicBezTo>
                    <a:pt x="8" y="62"/>
                    <a:pt x="8" y="62"/>
                    <a:pt x="8" y="62"/>
                  </a:cubicBezTo>
                  <a:cubicBezTo>
                    <a:pt x="7" y="61"/>
                    <a:pt x="7" y="61"/>
                    <a:pt x="7" y="61"/>
                  </a:cubicBezTo>
                  <a:cubicBezTo>
                    <a:pt x="7" y="61"/>
                    <a:pt x="7" y="61"/>
                    <a:pt x="7" y="61"/>
                  </a:cubicBezTo>
                  <a:cubicBezTo>
                    <a:pt x="7" y="60"/>
                    <a:pt x="7" y="60"/>
                    <a:pt x="7" y="60"/>
                  </a:cubicBezTo>
                  <a:cubicBezTo>
                    <a:pt x="8" y="60"/>
                    <a:pt x="8" y="60"/>
                    <a:pt x="8" y="60"/>
                  </a:cubicBezTo>
                  <a:cubicBezTo>
                    <a:pt x="9" y="60"/>
                    <a:pt x="9" y="60"/>
                    <a:pt x="9" y="60"/>
                  </a:cubicBezTo>
                  <a:cubicBezTo>
                    <a:pt x="10" y="59"/>
                    <a:pt x="10" y="59"/>
                    <a:pt x="10" y="59"/>
                  </a:cubicBezTo>
                  <a:cubicBezTo>
                    <a:pt x="9" y="59"/>
                    <a:pt x="9" y="59"/>
                    <a:pt x="9" y="59"/>
                  </a:cubicBezTo>
                  <a:cubicBezTo>
                    <a:pt x="9" y="58"/>
                    <a:pt x="9" y="58"/>
                    <a:pt x="9" y="58"/>
                  </a:cubicBezTo>
                  <a:cubicBezTo>
                    <a:pt x="9" y="59"/>
                    <a:pt x="9" y="59"/>
                    <a:pt x="9" y="59"/>
                  </a:cubicBezTo>
                  <a:cubicBezTo>
                    <a:pt x="8" y="59"/>
                    <a:pt x="8" y="59"/>
                    <a:pt x="8" y="59"/>
                  </a:cubicBezTo>
                  <a:cubicBezTo>
                    <a:pt x="7" y="59"/>
                    <a:pt x="7" y="59"/>
                    <a:pt x="7" y="59"/>
                  </a:cubicBezTo>
                  <a:cubicBezTo>
                    <a:pt x="6" y="60"/>
                    <a:pt x="6" y="60"/>
                    <a:pt x="6" y="60"/>
                  </a:cubicBezTo>
                  <a:cubicBezTo>
                    <a:pt x="6" y="60"/>
                    <a:pt x="6" y="60"/>
                    <a:pt x="6" y="60"/>
                  </a:cubicBezTo>
                  <a:cubicBezTo>
                    <a:pt x="5" y="59"/>
                    <a:pt x="5" y="59"/>
                    <a:pt x="5" y="59"/>
                  </a:cubicBezTo>
                  <a:cubicBezTo>
                    <a:pt x="6" y="59"/>
                    <a:pt x="6" y="59"/>
                    <a:pt x="6" y="59"/>
                  </a:cubicBezTo>
                  <a:cubicBezTo>
                    <a:pt x="6" y="58"/>
                    <a:pt x="6" y="58"/>
                    <a:pt x="6" y="58"/>
                  </a:cubicBezTo>
                  <a:cubicBezTo>
                    <a:pt x="6" y="58"/>
                    <a:pt x="6" y="58"/>
                    <a:pt x="6" y="58"/>
                  </a:cubicBezTo>
                  <a:cubicBezTo>
                    <a:pt x="6" y="58"/>
                    <a:pt x="6" y="58"/>
                    <a:pt x="6" y="58"/>
                  </a:cubicBezTo>
                  <a:cubicBezTo>
                    <a:pt x="6" y="57"/>
                    <a:pt x="6" y="57"/>
                    <a:pt x="6" y="57"/>
                  </a:cubicBezTo>
                  <a:cubicBezTo>
                    <a:pt x="5" y="57"/>
                    <a:pt x="5" y="57"/>
                    <a:pt x="5" y="57"/>
                  </a:cubicBezTo>
                  <a:cubicBezTo>
                    <a:pt x="5" y="57"/>
                    <a:pt x="5" y="57"/>
                    <a:pt x="5" y="57"/>
                  </a:cubicBezTo>
                  <a:cubicBezTo>
                    <a:pt x="4" y="55"/>
                    <a:pt x="4" y="55"/>
                    <a:pt x="4" y="55"/>
                  </a:cubicBezTo>
                  <a:cubicBezTo>
                    <a:pt x="3" y="55"/>
                    <a:pt x="3" y="55"/>
                    <a:pt x="3" y="55"/>
                  </a:cubicBezTo>
                  <a:cubicBezTo>
                    <a:pt x="3" y="55"/>
                    <a:pt x="3" y="55"/>
                    <a:pt x="3" y="55"/>
                  </a:cubicBezTo>
                  <a:cubicBezTo>
                    <a:pt x="2" y="54"/>
                    <a:pt x="2" y="54"/>
                    <a:pt x="2" y="54"/>
                  </a:cubicBezTo>
                  <a:cubicBezTo>
                    <a:pt x="3" y="54"/>
                    <a:pt x="3" y="54"/>
                    <a:pt x="3" y="54"/>
                  </a:cubicBezTo>
                  <a:cubicBezTo>
                    <a:pt x="4" y="54"/>
                    <a:pt x="4" y="54"/>
                    <a:pt x="4" y="54"/>
                  </a:cubicBezTo>
                  <a:cubicBezTo>
                    <a:pt x="4" y="53"/>
                    <a:pt x="4" y="53"/>
                    <a:pt x="4" y="53"/>
                  </a:cubicBezTo>
                  <a:cubicBezTo>
                    <a:pt x="4" y="53"/>
                    <a:pt x="4" y="53"/>
                    <a:pt x="4" y="53"/>
                  </a:cubicBezTo>
                  <a:cubicBezTo>
                    <a:pt x="5" y="53"/>
                    <a:pt x="5" y="53"/>
                    <a:pt x="5" y="53"/>
                  </a:cubicBezTo>
                  <a:cubicBezTo>
                    <a:pt x="5" y="53"/>
                    <a:pt x="5" y="53"/>
                    <a:pt x="5" y="53"/>
                  </a:cubicBezTo>
                  <a:cubicBezTo>
                    <a:pt x="5" y="53"/>
                    <a:pt x="5" y="53"/>
                    <a:pt x="5" y="53"/>
                  </a:cubicBezTo>
                  <a:cubicBezTo>
                    <a:pt x="4" y="52"/>
                    <a:pt x="4" y="52"/>
                    <a:pt x="4" y="52"/>
                  </a:cubicBezTo>
                  <a:cubicBezTo>
                    <a:pt x="4" y="52"/>
                    <a:pt x="4" y="52"/>
                    <a:pt x="4" y="52"/>
                  </a:cubicBezTo>
                  <a:cubicBezTo>
                    <a:pt x="3" y="52"/>
                    <a:pt x="3" y="52"/>
                    <a:pt x="3" y="52"/>
                  </a:cubicBezTo>
                  <a:cubicBezTo>
                    <a:pt x="4" y="52"/>
                    <a:pt x="4" y="52"/>
                    <a:pt x="4" y="52"/>
                  </a:cubicBezTo>
                  <a:cubicBezTo>
                    <a:pt x="4" y="52"/>
                    <a:pt x="4" y="52"/>
                    <a:pt x="4" y="52"/>
                  </a:cubicBezTo>
                  <a:cubicBezTo>
                    <a:pt x="6" y="51"/>
                    <a:pt x="6" y="51"/>
                    <a:pt x="6" y="51"/>
                  </a:cubicBezTo>
                  <a:cubicBezTo>
                    <a:pt x="6" y="51"/>
                    <a:pt x="6" y="51"/>
                    <a:pt x="6" y="51"/>
                  </a:cubicBezTo>
                  <a:cubicBezTo>
                    <a:pt x="6" y="50"/>
                    <a:pt x="6" y="50"/>
                    <a:pt x="6" y="50"/>
                  </a:cubicBezTo>
                  <a:cubicBezTo>
                    <a:pt x="7" y="50"/>
                    <a:pt x="7" y="50"/>
                    <a:pt x="7" y="50"/>
                  </a:cubicBezTo>
                  <a:cubicBezTo>
                    <a:pt x="7" y="50"/>
                    <a:pt x="7" y="50"/>
                    <a:pt x="7" y="50"/>
                  </a:cubicBezTo>
                  <a:cubicBezTo>
                    <a:pt x="8" y="50"/>
                    <a:pt x="8" y="50"/>
                    <a:pt x="8" y="50"/>
                  </a:cubicBezTo>
                  <a:cubicBezTo>
                    <a:pt x="8" y="50"/>
                    <a:pt x="8" y="50"/>
                    <a:pt x="8" y="50"/>
                  </a:cubicBezTo>
                  <a:cubicBezTo>
                    <a:pt x="9" y="50"/>
                    <a:pt x="9" y="50"/>
                    <a:pt x="9" y="50"/>
                  </a:cubicBezTo>
                  <a:cubicBezTo>
                    <a:pt x="9" y="50"/>
                    <a:pt x="9" y="50"/>
                    <a:pt x="9" y="50"/>
                  </a:cubicBezTo>
                  <a:cubicBezTo>
                    <a:pt x="10" y="50"/>
                    <a:pt x="10" y="50"/>
                    <a:pt x="10" y="50"/>
                  </a:cubicBezTo>
                  <a:cubicBezTo>
                    <a:pt x="10" y="50"/>
                    <a:pt x="10" y="50"/>
                    <a:pt x="10" y="50"/>
                  </a:cubicBezTo>
                  <a:cubicBezTo>
                    <a:pt x="10" y="50"/>
                    <a:pt x="10" y="50"/>
                    <a:pt x="10" y="50"/>
                  </a:cubicBezTo>
                  <a:cubicBezTo>
                    <a:pt x="11" y="50"/>
                    <a:pt x="11" y="50"/>
                    <a:pt x="11" y="50"/>
                  </a:cubicBezTo>
                  <a:cubicBezTo>
                    <a:pt x="11" y="50"/>
                    <a:pt x="11" y="50"/>
                    <a:pt x="11" y="50"/>
                  </a:cubicBezTo>
                  <a:cubicBezTo>
                    <a:pt x="11" y="50"/>
                    <a:pt x="11" y="50"/>
                    <a:pt x="11" y="50"/>
                  </a:cubicBezTo>
                  <a:cubicBezTo>
                    <a:pt x="12" y="49"/>
                    <a:pt x="12" y="49"/>
                    <a:pt x="12" y="49"/>
                  </a:cubicBezTo>
                  <a:cubicBezTo>
                    <a:pt x="13" y="49"/>
                    <a:pt x="13" y="49"/>
                    <a:pt x="13" y="49"/>
                  </a:cubicBezTo>
                  <a:cubicBezTo>
                    <a:pt x="13" y="49"/>
                    <a:pt x="13" y="49"/>
                    <a:pt x="13" y="49"/>
                  </a:cubicBezTo>
                  <a:cubicBezTo>
                    <a:pt x="13" y="49"/>
                    <a:pt x="13" y="49"/>
                    <a:pt x="13" y="49"/>
                  </a:cubicBezTo>
                  <a:cubicBezTo>
                    <a:pt x="14" y="49"/>
                    <a:pt x="14" y="49"/>
                    <a:pt x="14" y="49"/>
                  </a:cubicBezTo>
                  <a:cubicBezTo>
                    <a:pt x="14" y="49"/>
                    <a:pt x="14" y="49"/>
                    <a:pt x="14" y="49"/>
                  </a:cubicBezTo>
                  <a:cubicBezTo>
                    <a:pt x="18" y="48"/>
                    <a:pt x="18" y="48"/>
                    <a:pt x="18" y="48"/>
                  </a:cubicBezTo>
                  <a:cubicBezTo>
                    <a:pt x="18" y="48"/>
                    <a:pt x="18" y="48"/>
                    <a:pt x="18" y="48"/>
                  </a:cubicBezTo>
                  <a:cubicBezTo>
                    <a:pt x="19" y="49"/>
                    <a:pt x="19" y="49"/>
                    <a:pt x="19" y="49"/>
                  </a:cubicBezTo>
                  <a:cubicBezTo>
                    <a:pt x="19" y="48"/>
                    <a:pt x="19" y="48"/>
                    <a:pt x="19" y="48"/>
                  </a:cubicBezTo>
                  <a:cubicBezTo>
                    <a:pt x="18" y="48"/>
                    <a:pt x="18" y="48"/>
                    <a:pt x="18" y="48"/>
                  </a:cubicBezTo>
                  <a:cubicBezTo>
                    <a:pt x="19" y="47"/>
                    <a:pt x="19" y="47"/>
                    <a:pt x="19" y="47"/>
                  </a:cubicBezTo>
                  <a:cubicBezTo>
                    <a:pt x="20" y="47"/>
                    <a:pt x="20" y="47"/>
                    <a:pt x="20" y="47"/>
                  </a:cubicBezTo>
                  <a:cubicBezTo>
                    <a:pt x="21" y="47"/>
                    <a:pt x="21" y="47"/>
                    <a:pt x="21" y="47"/>
                  </a:cubicBezTo>
                  <a:cubicBezTo>
                    <a:pt x="22" y="47"/>
                    <a:pt x="22" y="47"/>
                    <a:pt x="22" y="47"/>
                  </a:cubicBezTo>
                  <a:cubicBezTo>
                    <a:pt x="23" y="47"/>
                    <a:pt x="23" y="47"/>
                    <a:pt x="23" y="47"/>
                  </a:cubicBezTo>
                  <a:cubicBezTo>
                    <a:pt x="23" y="47"/>
                    <a:pt x="23" y="47"/>
                    <a:pt x="23" y="47"/>
                  </a:cubicBezTo>
                  <a:cubicBezTo>
                    <a:pt x="24" y="47"/>
                    <a:pt x="24" y="47"/>
                    <a:pt x="24" y="47"/>
                  </a:cubicBezTo>
                  <a:cubicBezTo>
                    <a:pt x="25" y="47"/>
                    <a:pt x="25" y="47"/>
                    <a:pt x="25" y="47"/>
                  </a:cubicBezTo>
                  <a:cubicBezTo>
                    <a:pt x="26" y="47"/>
                    <a:pt x="26" y="47"/>
                    <a:pt x="26" y="47"/>
                  </a:cubicBezTo>
                  <a:cubicBezTo>
                    <a:pt x="27" y="47"/>
                    <a:pt x="27" y="47"/>
                    <a:pt x="27" y="47"/>
                  </a:cubicBezTo>
                  <a:cubicBezTo>
                    <a:pt x="27" y="47"/>
                    <a:pt x="27" y="47"/>
                    <a:pt x="27" y="47"/>
                  </a:cubicBezTo>
                  <a:cubicBezTo>
                    <a:pt x="28" y="48"/>
                    <a:pt x="28" y="48"/>
                    <a:pt x="28" y="48"/>
                  </a:cubicBezTo>
                  <a:cubicBezTo>
                    <a:pt x="29" y="48"/>
                    <a:pt x="29" y="48"/>
                    <a:pt x="29" y="48"/>
                  </a:cubicBezTo>
                  <a:cubicBezTo>
                    <a:pt x="29" y="48"/>
                    <a:pt x="29" y="48"/>
                    <a:pt x="29" y="48"/>
                  </a:cubicBezTo>
                  <a:cubicBezTo>
                    <a:pt x="30" y="48"/>
                    <a:pt x="30" y="48"/>
                    <a:pt x="30" y="48"/>
                  </a:cubicBezTo>
                  <a:cubicBezTo>
                    <a:pt x="30" y="48"/>
                    <a:pt x="30" y="48"/>
                    <a:pt x="30" y="48"/>
                  </a:cubicBezTo>
                  <a:cubicBezTo>
                    <a:pt x="31" y="47"/>
                    <a:pt x="31" y="47"/>
                    <a:pt x="31" y="47"/>
                  </a:cubicBezTo>
                  <a:cubicBezTo>
                    <a:pt x="31" y="46"/>
                    <a:pt x="31" y="46"/>
                    <a:pt x="31" y="46"/>
                  </a:cubicBezTo>
                  <a:cubicBezTo>
                    <a:pt x="32" y="45"/>
                    <a:pt x="32" y="45"/>
                    <a:pt x="32" y="45"/>
                  </a:cubicBezTo>
                  <a:cubicBezTo>
                    <a:pt x="33" y="45"/>
                    <a:pt x="33" y="45"/>
                    <a:pt x="33" y="45"/>
                  </a:cubicBezTo>
                  <a:cubicBezTo>
                    <a:pt x="33" y="44"/>
                    <a:pt x="33" y="44"/>
                    <a:pt x="33" y="44"/>
                  </a:cubicBezTo>
                  <a:cubicBezTo>
                    <a:pt x="34" y="43"/>
                    <a:pt x="34" y="43"/>
                    <a:pt x="34" y="43"/>
                  </a:cubicBezTo>
                  <a:cubicBezTo>
                    <a:pt x="35" y="43"/>
                    <a:pt x="35" y="43"/>
                    <a:pt x="35" y="43"/>
                  </a:cubicBezTo>
                  <a:cubicBezTo>
                    <a:pt x="35" y="42"/>
                    <a:pt x="35" y="42"/>
                    <a:pt x="35" y="42"/>
                  </a:cubicBezTo>
                  <a:cubicBezTo>
                    <a:pt x="34" y="42"/>
                    <a:pt x="34" y="42"/>
                    <a:pt x="34" y="42"/>
                  </a:cubicBezTo>
                  <a:cubicBezTo>
                    <a:pt x="34" y="41"/>
                    <a:pt x="34" y="41"/>
                    <a:pt x="34" y="41"/>
                  </a:cubicBezTo>
                  <a:cubicBezTo>
                    <a:pt x="35" y="41"/>
                    <a:pt x="35" y="41"/>
                    <a:pt x="35" y="41"/>
                  </a:cubicBezTo>
                  <a:cubicBezTo>
                    <a:pt x="36" y="40"/>
                    <a:pt x="36" y="40"/>
                    <a:pt x="36" y="40"/>
                  </a:cubicBezTo>
                  <a:cubicBezTo>
                    <a:pt x="37" y="41"/>
                    <a:pt x="37" y="41"/>
                    <a:pt x="37" y="41"/>
                  </a:cubicBezTo>
                  <a:cubicBezTo>
                    <a:pt x="38" y="40"/>
                    <a:pt x="38" y="40"/>
                    <a:pt x="38" y="40"/>
                  </a:cubicBezTo>
                  <a:cubicBezTo>
                    <a:pt x="38" y="39"/>
                    <a:pt x="38" y="39"/>
                    <a:pt x="38" y="39"/>
                  </a:cubicBezTo>
                  <a:cubicBezTo>
                    <a:pt x="38" y="39"/>
                    <a:pt x="38" y="39"/>
                    <a:pt x="38" y="39"/>
                  </a:cubicBezTo>
                  <a:cubicBezTo>
                    <a:pt x="37" y="39"/>
                    <a:pt x="37" y="39"/>
                    <a:pt x="37" y="39"/>
                  </a:cubicBezTo>
                  <a:cubicBezTo>
                    <a:pt x="36" y="39"/>
                    <a:pt x="36" y="39"/>
                    <a:pt x="36" y="39"/>
                  </a:cubicBezTo>
                  <a:cubicBezTo>
                    <a:pt x="36" y="38"/>
                    <a:pt x="36" y="38"/>
                    <a:pt x="36" y="38"/>
                  </a:cubicBezTo>
                  <a:cubicBezTo>
                    <a:pt x="36" y="38"/>
                    <a:pt x="36" y="38"/>
                    <a:pt x="36" y="38"/>
                  </a:cubicBezTo>
                  <a:cubicBezTo>
                    <a:pt x="37" y="38"/>
                    <a:pt x="37" y="38"/>
                    <a:pt x="37" y="38"/>
                  </a:cubicBezTo>
                  <a:cubicBezTo>
                    <a:pt x="38" y="38"/>
                    <a:pt x="38" y="38"/>
                    <a:pt x="38" y="38"/>
                  </a:cubicBezTo>
                  <a:cubicBezTo>
                    <a:pt x="39" y="37"/>
                    <a:pt x="39" y="37"/>
                    <a:pt x="39" y="37"/>
                  </a:cubicBezTo>
                  <a:cubicBezTo>
                    <a:pt x="40" y="37"/>
                    <a:pt x="40" y="37"/>
                    <a:pt x="40" y="37"/>
                  </a:cubicBezTo>
                  <a:cubicBezTo>
                    <a:pt x="40" y="37"/>
                    <a:pt x="40" y="37"/>
                    <a:pt x="40" y="37"/>
                  </a:cubicBezTo>
                  <a:cubicBezTo>
                    <a:pt x="40" y="36"/>
                    <a:pt x="40" y="36"/>
                    <a:pt x="40" y="36"/>
                  </a:cubicBezTo>
                  <a:cubicBezTo>
                    <a:pt x="40" y="36"/>
                    <a:pt x="40" y="36"/>
                    <a:pt x="40" y="36"/>
                  </a:cubicBezTo>
                  <a:cubicBezTo>
                    <a:pt x="40" y="36"/>
                    <a:pt x="40" y="36"/>
                    <a:pt x="40" y="36"/>
                  </a:cubicBezTo>
                  <a:cubicBezTo>
                    <a:pt x="39" y="36"/>
                    <a:pt x="39" y="36"/>
                    <a:pt x="39" y="36"/>
                  </a:cubicBezTo>
                  <a:cubicBezTo>
                    <a:pt x="39" y="37"/>
                    <a:pt x="39" y="37"/>
                    <a:pt x="39" y="37"/>
                  </a:cubicBezTo>
                  <a:cubicBezTo>
                    <a:pt x="39" y="37"/>
                    <a:pt x="39" y="37"/>
                    <a:pt x="39" y="37"/>
                  </a:cubicBezTo>
                  <a:cubicBezTo>
                    <a:pt x="37" y="37"/>
                    <a:pt x="37" y="37"/>
                    <a:pt x="37" y="37"/>
                  </a:cubicBezTo>
                  <a:cubicBezTo>
                    <a:pt x="36" y="37"/>
                    <a:pt x="36" y="37"/>
                    <a:pt x="36" y="37"/>
                  </a:cubicBezTo>
                  <a:cubicBezTo>
                    <a:pt x="36" y="37"/>
                    <a:pt x="36" y="37"/>
                    <a:pt x="36" y="37"/>
                  </a:cubicBezTo>
                  <a:cubicBezTo>
                    <a:pt x="35" y="38"/>
                    <a:pt x="35" y="38"/>
                    <a:pt x="35" y="38"/>
                  </a:cubicBezTo>
                  <a:cubicBezTo>
                    <a:pt x="35" y="38"/>
                    <a:pt x="35" y="38"/>
                    <a:pt x="35" y="38"/>
                  </a:cubicBezTo>
                  <a:cubicBezTo>
                    <a:pt x="34" y="37"/>
                    <a:pt x="34" y="37"/>
                    <a:pt x="34" y="37"/>
                  </a:cubicBezTo>
                  <a:cubicBezTo>
                    <a:pt x="33" y="37"/>
                    <a:pt x="33" y="37"/>
                    <a:pt x="33" y="37"/>
                  </a:cubicBezTo>
                  <a:cubicBezTo>
                    <a:pt x="33" y="37"/>
                    <a:pt x="33" y="37"/>
                    <a:pt x="33" y="37"/>
                  </a:cubicBezTo>
                  <a:cubicBezTo>
                    <a:pt x="33" y="37"/>
                    <a:pt x="33" y="37"/>
                    <a:pt x="33" y="37"/>
                  </a:cubicBezTo>
                  <a:cubicBezTo>
                    <a:pt x="32" y="37"/>
                    <a:pt x="32" y="37"/>
                    <a:pt x="32" y="37"/>
                  </a:cubicBezTo>
                  <a:cubicBezTo>
                    <a:pt x="32" y="37"/>
                    <a:pt x="32" y="37"/>
                    <a:pt x="32" y="37"/>
                  </a:cubicBezTo>
                  <a:cubicBezTo>
                    <a:pt x="31" y="37"/>
                    <a:pt x="31" y="37"/>
                    <a:pt x="31" y="37"/>
                  </a:cubicBezTo>
                  <a:cubicBezTo>
                    <a:pt x="31" y="37"/>
                    <a:pt x="31" y="37"/>
                    <a:pt x="31" y="37"/>
                  </a:cubicBezTo>
                  <a:cubicBezTo>
                    <a:pt x="31" y="36"/>
                    <a:pt x="31" y="36"/>
                    <a:pt x="31" y="36"/>
                  </a:cubicBezTo>
                  <a:cubicBezTo>
                    <a:pt x="31" y="36"/>
                    <a:pt x="31" y="36"/>
                    <a:pt x="31" y="36"/>
                  </a:cubicBezTo>
                  <a:cubicBezTo>
                    <a:pt x="31" y="36"/>
                    <a:pt x="31" y="36"/>
                    <a:pt x="31" y="36"/>
                  </a:cubicBezTo>
                  <a:cubicBezTo>
                    <a:pt x="30" y="35"/>
                    <a:pt x="30" y="35"/>
                    <a:pt x="30" y="35"/>
                  </a:cubicBezTo>
                  <a:cubicBezTo>
                    <a:pt x="31" y="35"/>
                    <a:pt x="31" y="35"/>
                    <a:pt x="31" y="35"/>
                  </a:cubicBezTo>
                  <a:cubicBezTo>
                    <a:pt x="31" y="34"/>
                    <a:pt x="31" y="34"/>
                    <a:pt x="31" y="34"/>
                  </a:cubicBezTo>
                  <a:cubicBezTo>
                    <a:pt x="32" y="34"/>
                    <a:pt x="32" y="34"/>
                    <a:pt x="32" y="34"/>
                  </a:cubicBezTo>
                  <a:cubicBezTo>
                    <a:pt x="32" y="33"/>
                    <a:pt x="32" y="33"/>
                    <a:pt x="32" y="33"/>
                  </a:cubicBezTo>
                  <a:cubicBezTo>
                    <a:pt x="32" y="33"/>
                    <a:pt x="32" y="33"/>
                    <a:pt x="32" y="33"/>
                  </a:cubicBezTo>
                  <a:cubicBezTo>
                    <a:pt x="33" y="33"/>
                    <a:pt x="33" y="33"/>
                    <a:pt x="33" y="33"/>
                  </a:cubicBezTo>
                  <a:cubicBezTo>
                    <a:pt x="32" y="33"/>
                    <a:pt x="32" y="33"/>
                    <a:pt x="32" y="33"/>
                  </a:cubicBezTo>
                  <a:cubicBezTo>
                    <a:pt x="32" y="32"/>
                    <a:pt x="32" y="32"/>
                    <a:pt x="32" y="32"/>
                  </a:cubicBezTo>
                  <a:cubicBezTo>
                    <a:pt x="32" y="32"/>
                    <a:pt x="32" y="32"/>
                    <a:pt x="32" y="32"/>
                  </a:cubicBezTo>
                  <a:cubicBezTo>
                    <a:pt x="33" y="32"/>
                    <a:pt x="33" y="32"/>
                    <a:pt x="33" y="32"/>
                  </a:cubicBezTo>
                  <a:cubicBezTo>
                    <a:pt x="34" y="31"/>
                    <a:pt x="34" y="31"/>
                    <a:pt x="34" y="31"/>
                  </a:cubicBezTo>
                  <a:cubicBezTo>
                    <a:pt x="34" y="31"/>
                    <a:pt x="34" y="31"/>
                    <a:pt x="34" y="31"/>
                  </a:cubicBezTo>
                  <a:cubicBezTo>
                    <a:pt x="34" y="30"/>
                    <a:pt x="34" y="30"/>
                    <a:pt x="34" y="30"/>
                  </a:cubicBezTo>
                  <a:cubicBezTo>
                    <a:pt x="36" y="30"/>
                    <a:pt x="36" y="30"/>
                    <a:pt x="36" y="30"/>
                  </a:cubicBezTo>
                  <a:cubicBezTo>
                    <a:pt x="36" y="30"/>
                    <a:pt x="36" y="30"/>
                    <a:pt x="36" y="30"/>
                  </a:cubicBezTo>
                  <a:cubicBezTo>
                    <a:pt x="37" y="29"/>
                    <a:pt x="37" y="29"/>
                    <a:pt x="37" y="29"/>
                  </a:cubicBezTo>
                  <a:cubicBezTo>
                    <a:pt x="38" y="29"/>
                    <a:pt x="38" y="29"/>
                    <a:pt x="38" y="29"/>
                  </a:cubicBezTo>
                  <a:cubicBezTo>
                    <a:pt x="39" y="29"/>
                    <a:pt x="39" y="29"/>
                    <a:pt x="39" y="29"/>
                  </a:cubicBezTo>
                  <a:cubicBezTo>
                    <a:pt x="39" y="29"/>
                    <a:pt x="39" y="29"/>
                    <a:pt x="39" y="29"/>
                  </a:cubicBezTo>
                  <a:cubicBezTo>
                    <a:pt x="38" y="29"/>
                    <a:pt x="38" y="29"/>
                    <a:pt x="38" y="29"/>
                  </a:cubicBezTo>
                  <a:cubicBezTo>
                    <a:pt x="38" y="28"/>
                    <a:pt x="38" y="28"/>
                    <a:pt x="38" y="28"/>
                  </a:cubicBezTo>
                  <a:cubicBezTo>
                    <a:pt x="39" y="28"/>
                    <a:pt x="39" y="28"/>
                    <a:pt x="39" y="28"/>
                  </a:cubicBezTo>
                  <a:cubicBezTo>
                    <a:pt x="39" y="28"/>
                    <a:pt x="39" y="28"/>
                    <a:pt x="39" y="28"/>
                  </a:cubicBezTo>
                  <a:cubicBezTo>
                    <a:pt x="39" y="29"/>
                    <a:pt x="39" y="29"/>
                    <a:pt x="39" y="29"/>
                  </a:cubicBezTo>
                  <a:cubicBezTo>
                    <a:pt x="40" y="28"/>
                    <a:pt x="40" y="28"/>
                    <a:pt x="40" y="28"/>
                  </a:cubicBezTo>
                  <a:cubicBezTo>
                    <a:pt x="41" y="27"/>
                    <a:pt x="41" y="27"/>
                    <a:pt x="41" y="27"/>
                  </a:cubicBezTo>
                  <a:cubicBezTo>
                    <a:pt x="41" y="27"/>
                    <a:pt x="41" y="27"/>
                    <a:pt x="41" y="27"/>
                  </a:cubicBezTo>
                  <a:cubicBezTo>
                    <a:pt x="41" y="26"/>
                    <a:pt x="41" y="26"/>
                    <a:pt x="41" y="26"/>
                  </a:cubicBezTo>
                  <a:cubicBezTo>
                    <a:pt x="42" y="26"/>
                    <a:pt x="42" y="26"/>
                    <a:pt x="42" y="26"/>
                  </a:cubicBezTo>
                  <a:cubicBezTo>
                    <a:pt x="43" y="26"/>
                    <a:pt x="43" y="26"/>
                    <a:pt x="43" y="26"/>
                  </a:cubicBezTo>
                  <a:cubicBezTo>
                    <a:pt x="43" y="25"/>
                    <a:pt x="43" y="25"/>
                    <a:pt x="43" y="25"/>
                  </a:cubicBezTo>
                  <a:cubicBezTo>
                    <a:pt x="44" y="25"/>
                    <a:pt x="44" y="25"/>
                    <a:pt x="44" y="25"/>
                  </a:cubicBezTo>
                  <a:cubicBezTo>
                    <a:pt x="44" y="25"/>
                    <a:pt x="44" y="25"/>
                    <a:pt x="44" y="25"/>
                  </a:cubicBezTo>
                  <a:cubicBezTo>
                    <a:pt x="44" y="25"/>
                    <a:pt x="44" y="25"/>
                    <a:pt x="44" y="25"/>
                  </a:cubicBezTo>
                  <a:cubicBezTo>
                    <a:pt x="45" y="26"/>
                    <a:pt x="45" y="26"/>
                    <a:pt x="45" y="26"/>
                  </a:cubicBezTo>
                  <a:cubicBezTo>
                    <a:pt x="45" y="27"/>
                    <a:pt x="45" y="27"/>
                    <a:pt x="45" y="27"/>
                  </a:cubicBezTo>
                  <a:cubicBezTo>
                    <a:pt x="45" y="28"/>
                    <a:pt x="45" y="28"/>
                    <a:pt x="45" y="28"/>
                  </a:cubicBezTo>
                  <a:cubicBezTo>
                    <a:pt x="45" y="29"/>
                    <a:pt x="45" y="29"/>
                    <a:pt x="45" y="29"/>
                  </a:cubicBezTo>
                  <a:cubicBezTo>
                    <a:pt x="45" y="30"/>
                    <a:pt x="45" y="30"/>
                    <a:pt x="45" y="30"/>
                  </a:cubicBezTo>
                  <a:cubicBezTo>
                    <a:pt x="45" y="30"/>
                    <a:pt x="45" y="30"/>
                    <a:pt x="45" y="30"/>
                  </a:cubicBezTo>
                  <a:cubicBezTo>
                    <a:pt x="45" y="30"/>
                    <a:pt x="45" y="30"/>
                    <a:pt x="45" y="30"/>
                  </a:cubicBezTo>
                  <a:cubicBezTo>
                    <a:pt x="46" y="29"/>
                    <a:pt x="46" y="29"/>
                    <a:pt x="46" y="29"/>
                  </a:cubicBezTo>
                  <a:cubicBezTo>
                    <a:pt x="45" y="27"/>
                    <a:pt x="45" y="27"/>
                    <a:pt x="45" y="27"/>
                  </a:cubicBezTo>
                  <a:cubicBezTo>
                    <a:pt x="45" y="27"/>
                    <a:pt x="45" y="27"/>
                    <a:pt x="45" y="27"/>
                  </a:cubicBezTo>
                  <a:cubicBezTo>
                    <a:pt x="45" y="26"/>
                    <a:pt x="45" y="26"/>
                    <a:pt x="45" y="26"/>
                  </a:cubicBezTo>
                  <a:cubicBezTo>
                    <a:pt x="45" y="25"/>
                    <a:pt x="45" y="25"/>
                    <a:pt x="45" y="25"/>
                  </a:cubicBezTo>
                  <a:cubicBezTo>
                    <a:pt x="46" y="25"/>
                    <a:pt x="46" y="25"/>
                    <a:pt x="46" y="25"/>
                  </a:cubicBezTo>
                  <a:cubicBezTo>
                    <a:pt x="46" y="25"/>
                    <a:pt x="46" y="25"/>
                    <a:pt x="46" y="25"/>
                  </a:cubicBezTo>
                  <a:cubicBezTo>
                    <a:pt x="46" y="24"/>
                    <a:pt x="46" y="24"/>
                    <a:pt x="46" y="24"/>
                  </a:cubicBezTo>
                  <a:cubicBezTo>
                    <a:pt x="47" y="24"/>
                    <a:pt x="47" y="24"/>
                    <a:pt x="47" y="24"/>
                  </a:cubicBezTo>
                  <a:cubicBezTo>
                    <a:pt x="47" y="24"/>
                    <a:pt x="47" y="24"/>
                    <a:pt x="47" y="24"/>
                  </a:cubicBezTo>
                  <a:cubicBezTo>
                    <a:pt x="47" y="25"/>
                    <a:pt x="47" y="25"/>
                    <a:pt x="47" y="25"/>
                  </a:cubicBezTo>
                  <a:cubicBezTo>
                    <a:pt x="48" y="25"/>
                    <a:pt x="48" y="25"/>
                    <a:pt x="48" y="25"/>
                  </a:cubicBezTo>
                  <a:cubicBezTo>
                    <a:pt x="48" y="25"/>
                    <a:pt x="48" y="25"/>
                    <a:pt x="48" y="25"/>
                  </a:cubicBezTo>
                  <a:cubicBezTo>
                    <a:pt x="48" y="25"/>
                    <a:pt x="48" y="25"/>
                    <a:pt x="48" y="25"/>
                  </a:cubicBezTo>
                  <a:cubicBezTo>
                    <a:pt x="48" y="26"/>
                    <a:pt x="48" y="26"/>
                    <a:pt x="48" y="26"/>
                  </a:cubicBezTo>
                  <a:cubicBezTo>
                    <a:pt x="48" y="26"/>
                    <a:pt x="48" y="26"/>
                    <a:pt x="48" y="26"/>
                  </a:cubicBezTo>
                  <a:cubicBezTo>
                    <a:pt x="49" y="27"/>
                    <a:pt x="49" y="27"/>
                    <a:pt x="49" y="27"/>
                  </a:cubicBezTo>
                  <a:cubicBezTo>
                    <a:pt x="50" y="26"/>
                    <a:pt x="50" y="26"/>
                    <a:pt x="50" y="26"/>
                  </a:cubicBezTo>
                  <a:cubicBezTo>
                    <a:pt x="51" y="26"/>
                    <a:pt x="51" y="26"/>
                    <a:pt x="51" y="26"/>
                  </a:cubicBezTo>
                  <a:cubicBezTo>
                    <a:pt x="51" y="26"/>
                    <a:pt x="51" y="26"/>
                    <a:pt x="51" y="26"/>
                  </a:cubicBezTo>
                  <a:cubicBezTo>
                    <a:pt x="51" y="26"/>
                    <a:pt x="51" y="26"/>
                    <a:pt x="51" y="26"/>
                  </a:cubicBezTo>
                  <a:cubicBezTo>
                    <a:pt x="51" y="25"/>
                    <a:pt x="51" y="25"/>
                    <a:pt x="51" y="25"/>
                  </a:cubicBezTo>
                  <a:cubicBezTo>
                    <a:pt x="51" y="25"/>
                    <a:pt x="51" y="25"/>
                    <a:pt x="51" y="25"/>
                  </a:cubicBezTo>
                  <a:cubicBezTo>
                    <a:pt x="52" y="25"/>
                    <a:pt x="52" y="25"/>
                    <a:pt x="52" y="25"/>
                  </a:cubicBezTo>
                  <a:cubicBezTo>
                    <a:pt x="52" y="24"/>
                    <a:pt x="52" y="24"/>
                    <a:pt x="52" y="24"/>
                  </a:cubicBezTo>
                  <a:cubicBezTo>
                    <a:pt x="52" y="24"/>
                    <a:pt x="52" y="24"/>
                    <a:pt x="52" y="24"/>
                  </a:cubicBezTo>
                  <a:cubicBezTo>
                    <a:pt x="53" y="24"/>
                    <a:pt x="53" y="24"/>
                    <a:pt x="53" y="24"/>
                  </a:cubicBezTo>
                  <a:cubicBezTo>
                    <a:pt x="54" y="23"/>
                    <a:pt x="54" y="23"/>
                    <a:pt x="54" y="23"/>
                  </a:cubicBezTo>
                  <a:cubicBezTo>
                    <a:pt x="55" y="22"/>
                    <a:pt x="55" y="22"/>
                    <a:pt x="55" y="22"/>
                  </a:cubicBezTo>
                  <a:cubicBezTo>
                    <a:pt x="55" y="21"/>
                    <a:pt x="55" y="21"/>
                    <a:pt x="55" y="21"/>
                  </a:cubicBezTo>
                  <a:cubicBezTo>
                    <a:pt x="54" y="21"/>
                    <a:pt x="54" y="21"/>
                    <a:pt x="54" y="21"/>
                  </a:cubicBezTo>
                  <a:cubicBezTo>
                    <a:pt x="54" y="21"/>
                    <a:pt x="54" y="21"/>
                    <a:pt x="54" y="21"/>
                  </a:cubicBezTo>
                  <a:cubicBezTo>
                    <a:pt x="54" y="21"/>
                    <a:pt x="54" y="21"/>
                    <a:pt x="54" y="21"/>
                  </a:cubicBezTo>
                  <a:cubicBezTo>
                    <a:pt x="54" y="20"/>
                    <a:pt x="54" y="20"/>
                    <a:pt x="54" y="20"/>
                  </a:cubicBezTo>
                  <a:cubicBezTo>
                    <a:pt x="55" y="20"/>
                    <a:pt x="55" y="20"/>
                    <a:pt x="55" y="20"/>
                  </a:cubicBezTo>
                  <a:cubicBezTo>
                    <a:pt x="55" y="19"/>
                    <a:pt x="55" y="19"/>
                    <a:pt x="55" y="19"/>
                  </a:cubicBezTo>
                  <a:cubicBezTo>
                    <a:pt x="55" y="18"/>
                    <a:pt x="55" y="18"/>
                    <a:pt x="55" y="18"/>
                  </a:cubicBezTo>
                  <a:cubicBezTo>
                    <a:pt x="55" y="17"/>
                    <a:pt x="55" y="17"/>
                    <a:pt x="55" y="17"/>
                  </a:cubicBezTo>
                  <a:cubicBezTo>
                    <a:pt x="55" y="17"/>
                    <a:pt x="55" y="17"/>
                    <a:pt x="55" y="17"/>
                  </a:cubicBezTo>
                  <a:cubicBezTo>
                    <a:pt x="57" y="17"/>
                    <a:pt x="57" y="17"/>
                    <a:pt x="57" y="17"/>
                  </a:cubicBezTo>
                  <a:cubicBezTo>
                    <a:pt x="58" y="16"/>
                    <a:pt x="58" y="16"/>
                    <a:pt x="58" y="16"/>
                  </a:cubicBezTo>
                  <a:cubicBezTo>
                    <a:pt x="59" y="16"/>
                    <a:pt x="59" y="16"/>
                    <a:pt x="59" y="16"/>
                  </a:cubicBezTo>
                  <a:cubicBezTo>
                    <a:pt x="59" y="16"/>
                    <a:pt x="59" y="16"/>
                    <a:pt x="59" y="16"/>
                  </a:cubicBezTo>
                  <a:cubicBezTo>
                    <a:pt x="59" y="16"/>
                    <a:pt x="59" y="16"/>
                    <a:pt x="59" y="16"/>
                  </a:cubicBezTo>
                  <a:cubicBezTo>
                    <a:pt x="59" y="17"/>
                    <a:pt x="59" y="17"/>
                    <a:pt x="59" y="17"/>
                  </a:cubicBezTo>
                  <a:cubicBezTo>
                    <a:pt x="60" y="18"/>
                    <a:pt x="60" y="18"/>
                    <a:pt x="60" y="18"/>
                  </a:cubicBezTo>
                  <a:cubicBezTo>
                    <a:pt x="60" y="19"/>
                    <a:pt x="60" y="19"/>
                    <a:pt x="60" y="19"/>
                  </a:cubicBezTo>
                  <a:cubicBezTo>
                    <a:pt x="60" y="20"/>
                    <a:pt x="60" y="20"/>
                    <a:pt x="60" y="20"/>
                  </a:cubicBezTo>
                  <a:cubicBezTo>
                    <a:pt x="60" y="22"/>
                    <a:pt x="60" y="22"/>
                    <a:pt x="60" y="22"/>
                  </a:cubicBezTo>
                  <a:cubicBezTo>
                    <a:pt x="60" y="22"/>
                    <a:pt x="60" y="22"/>
                    <a:pt x="60" y="22"/>
                  </a:cubicBezTo>
                  <a:cubicBezTo>
                    <a:pt x="61" y="23"/>
                    <a:pt x="61" y="23"/>
                    <a:pt x="61" y="23"/>
                  </a:cubicBezTo>
                  <a:cubicBezTo>
                    <a:pt x="62" y="24"/>
                    <a:pt x="62" y="24"/>
                    <a:pt x="62" y="24"/>
                  </a:cubicBezTo>
                  <a:cubicBezTo>
                    <a:pt x="62" y="24"/>
                    <a:pt x="62" y="24"/>
                    <a:pt x="62" y="24"/>
                  </a:cubicBezTo>
                  <a:cubicBezTo>
                    <a:pt x="62" y="24"/>
                    <a:pt x="62" y="24"/>
                    <a:pt x="62" y="24"/>
                  </a:cubicBezTo>
                  <a:cubicBezTo>
                    <a:pt x="62" y="22"/>
                    <a:pt x="62" y="22"/>
                    <a:pt x="62" y="22"/>
                  </a:cubicBezTo>
                  <a:cubicBezTo>
                    <a:pt x="62" y="22"/>
                    <a:pt x="62" y="22"/>
                    <a:pt x="62" y="22"/>
                  </a:cubicBezTo>
                  <a:cubicBezTo>
                    <a:pt x="61" y="20"/>
                    <a:pt x="61" y="20"/>
                    <a:pt x="61" y="20"/>
                  </a:cubicBezTo>
                  <a:cubicBezTo>
                    <a:pt x="61" y="19"/>
                    <a:pt x="61" y="19"/>
                    <a:pt x="61" y="19"/>
                  </a:cubicBezTo>
                  <a:cubicBezTo>
                    <a:pt x="61" y="18"/>
                    <a:pt x="61" y="18"/>
                    <a:pt x="61" y="18"/>
                  </a:cubicBezTo>
                  <a:cubicBezTo>
                    <a:pt x="62" y="18"/>
                    <a:pt x="62" y="18"/>
                    <a:pt x="62" y="18"/>
                  </a:cubicBezTo>
                  <a:cubicBezTo>
                    <a:pt x="61" y="17"/>
                    <a:pt x="61" y="17"/>
                    <a:pt x="61" y="17"/>
                  </a:cubicBezTo>
                  <a:cubicBezTo>
                    <a:pt x="61" y="16"/>
                    <a:pt x="61" y="16"/>
                    <a:pt x="61" y="16"/>
                  </a:cubicBezTo>
                  <a:cubicBezTo>
                    <a:pt x="61" y="16"/>
                    <a:pt x="61" y="16"/>
                    <a:pt x="61" y="16"/>
                  </a:cubicBezTo>
                  <a:cubicBezTo>
                    <a:pt x="61" y="15"/>
                    <a:pt x="61" y="15"/>
                    <a:pt x="61" y="15"/>
                  </a:cubicBezTo>
                  <a:cubicBezTo>
                    <a:pt x="61" y="15"/>
                    <a:pt x="61" y="15"/>
                    <a:pt x="61" y="15"/>
                  </a:cubicBezTo>
                  <a:cubicBezTo>
                    <a:pt x="62" y="14"/>
                    <a:pt x="62" y="14"/>
                    <a:pt x="62" y="14"/>
                  </a:cubicBezTo>
                  <a:cubicBezTo>
                    <a:pt x="62" y="14"/>
                    <a:pt x="62" y="14"/>
                    <a:pt x="62" y="14"/>
                  </a:cubicBezTo>
                  <a:cubicBezTo>
                    <a:pt x="63" y="14"/>
                    <a:pt x="63" y="14"/>
                    <a:pt x="63" y="14"/>
                  </a:cubicBezTo>
                  <a:cubicBezTo>
                    <a:pt x="64" y="14"/>
                    <a:pt x="64" y="14"/>
                    <a:pt x="64" y="14"/>
                  </a:cubicBezTo>
                  <a:cubicBezTo>
                    <a:pt x="64" y="14"/>
                    <a:pt x="64" y="14"/>
                    <a:pt x="64" y="14"/>
                  </a:cubicBezTo>
                  <a:cubicBezTo>
                    <a:pt x="65" y="15"/>
                    <a:pt x="65" y="15"/>
                    <a:pt x="65" y="15"/>
                  </a:cubicBezTo>
                  <a:cubicBezTo>
                    <a:pt x="67" y="14"/>
                    <a:pt x="67" y="14"/>
                    <a:pt x="67" y="14"/>
                  </a:cubicBezTo>
                  <a:cubicBezTo>
                    <a:pt x="69" y="14"/>
                    <a:pt x="69" y="14"/>
                    <a:pt x="69" y="14"/>
                  </a:cubicBezTo>
                  <a:cubicBezTo>
                    <a:pt x="71" y="14"/>
                    <a:pt x="71" y="14"/>
                    <a:pt x="71" y="14"/>
                  </a:cubicBezTo>
                  <a:cubicBezTo>
                    <a:pt x="71" y="14"/>
                    <a:pt x="71" y="14"/>
                    <a:pt x="71" y="14"/>
                  </a:cubicBezTo>
                  <a:cubicBezTo>
                    <a:pt x="71" y="15"/>
                    <a:pt x="71" y="15"/>
                    <a:pt x="71" y="15"/>
                  </a:cubicBezTo>
                  <a:cubicBezTo>
                    <a:pt x="71" y="16"/>
                    <a:pt x="71" y="16"/>
                    <a:pt x="71" y="16"/>
                  </a:cubicBezTo>
                  <a:cubicBezTo>
                    <a:pt x="71" y="16"/>
                    <a:pt x="71" y="16"/>
                    <a:pt x="71" y="16"/>
                  </a:cubicBezTo>
                  <a:cubicBezTo>
                    <a:pt x="72" y="16"/>
                    <a:pt x="72" y="16"/>
                    <a:pt x="72" y="16"/>
                  </a:cubicBezTo>
                  <a:cubicBezTo>
                    <a:pt x="72" y="15"/>
                    <a:pt x="72" y="15"/>
                    <a:pt x="72" y="15"/>
                  </a:cubicBezTo>
                  <a:cubicBezTo>
                    <a:pt x="72" y="15"/>
                    <a:pt x="72" y="15"/>
                    <a:pt x="72" y="15"/>
                  </a:cubicBezTo>
                  <a:cubicBezTo>
                    <a:pt x="72" y="14"/>
                    <a:pt x="72" y="14"/>
                    <a:pt x="72" y="14"/>
                  </a:cubicBezTo>
                  <a:cubicBezTo>
                    <a:pt x="73" y="13"/>
                    <a:pt x="73" y="13"/>
                    <a:pt x="73" y="13"/>
                  </a:cubicBezTo>
                  <a:cubicBezTo>
                    <a:pt x="74" y="13"/>
                    <a:pt x="74" y="13"/>
                    <a:pt x="74" y="13"/>
                  </a:cubicBezTo>
                  <a:cubicBezTo>
                    <a:pt x="74" y="14"/>
                    <a:pt x="74" y="14"/>
                    <a:pt x="74" y="14"/>
                  </a:cubicBezTo>
                  <a:cubicBezTo>
                    <a:pt x="75" y="15"/>
                    <a:pt x="75" y="15"/>
                    <a:pt x="75" y="15"/>
                  </a:cubicBezTo>
                  <a:cubicBezTo>
                    <a:pt x="75" y="15"/>
                    <a:pt x="75" y="15"/>
                    <a:pt x="75" y="15"/>
                  </a:cubicBezTo>
                  <a:cubicBezTo>
                    <a:pt x="75" y="15"/>
                    <a:pt x="75" y="15"/>
                    <a:pt x="75" y="15"/>
                  </a:cubicBezTo>
                  <a:cubicBezTo>
                    <a:pt x="75" y="14"/>
                    <a:pt x="75" y="14"/>
                    <a:pt x="75" y="14"/>
                  </a:cubicBezTo>
                  <a:cubicBezTo>
                    <a:pt x="75" y="13"/>
                    <a:pt x="75" y="13"/>
                    <a:pt x="75" y="13"/>
                  </a:cubicBezTo>
                  <a:cubicBezTo>
                    <a:pt x="74" y="12"/>
                    <a:pt x="74" y="12"/>
                    <a:pt x="74" y="12"/>
                  </a:cubicBezTo>
                  <a:cubicBezTo>
                    <a:pt x="75" y="12"/>
                    <a:pt x="75" y="12"/>
                    <a:pt x="75" y="12"/>
                  </a:cubicBezTo>
                  <a:cubicBezTo>
                    <a:pt x="75" y="12"/>
                    <a:pt x="75" y="12"/>
                    <a:pt x="75" y="12"/>
                  </a:cubicBezTo>
                  <a:cubicBezTo>
                    <a:pt x="76" y="13"/>
                    <a:pt x="76" y="13"/>
                    <a:pt x="76" y="13"/>
                  </a:cubicBezTo>
                  <a:cubicBezTo>
                    <a:pt x="77" y="12"/>
                    <a:pt x="77" y="12"/>
                    <a:pt x="77" y="12"/>
                  </a:cubicBezTo>
                  <a:cubicBezTo>
                    <a:pt x="78" y="12"/>
                    <a:pt x="78" y="12"/>
                    <a:pt x="78" y="12"/>
                  </a:cubicBezTo>
                  <a:cubicBezTo>
                    <a:pt x="79" y="12"/>
                    <a:pt x="79" y="12"/>
                    <a:pt x="79" y="12"/>
                  </a:cubicBezTo>
                  <a:cubicBezTo>
                    <a:pt x="79" y="13"/>
                    <a:pt x="79" y="13"/>
                    <a:pt x="79" y="13"/>
                  </a:cubicBezTo>
                  <a:cubicBezTo>
                    <a:pt x="79" y="14"/>
                    <a:pt x="79" y="14"/>
                    <a:pt x="79" y="14"/>
                  </a:cubicBezTo>
                  <a:cubicBezTo>
                    <a:pt x="79" y="16"/>
                    <a:pt x="79" y="16"/>
                    <a:pt x="79" y="16"/>
                  </a:cubicBezTo>
                  <a:cubicBezTo>
                    <a:pt x="79" y="16"/>
                    <a:pt x="79" y="16"/>
                    <a:pt x="79" y="16"/>
                  </a:cubicBezTo>
                  <a:cubicBezTo>
                    <a:pt x="78" y="18"/>
                    <a:pt x="78" y="18"/>
                    <a:pt x="78" y="18"/>
                  </a:cubicBezTo>
                  <a:cubicBezTo>
                    <a:pt x="78" y="18"/>
                    <a:pt x="78" y="18"/>
                    <a:pt x="78" y="18"/>
                  </a:cubicBezTo>
                  <a:cubicBezTo>
                    <a:pt x="78" y="19"/>
                    <a:pt x="78" y="19"/>
                    <a:pt x="78" y="19"/>
                  </a:cubicBezTo>
                  <a:cubicBezTo>
                    <a:pt x="77" y="19"/>
                    <a:pt x="77" y="19"/>
                    <a:pt x="77" y="19"/>
                  </a:cubicBezTo>
                  <a:cubicBezTo>
                    <a:pt x="77" y="20"/>
                    <a:pt x="77" y="20"/>
                    <a:pt x="77" y="20"/>
                  </a:cubicBezTo>
                  <a:cubicBezTo>
                    <a:pt x="77" y="20"/>
                    <a:pt x="77" y="20"/>
                    <a:pt x="77" y="20"/>
                  </a:cubicBezTo>
                  <a:cubicBezTo>
                    <a:pt x="77" y="20"/>
                    <a:pt x="77" y="20"/>
                    <a:pt x="77" y="20"/>
                  </a:cubicBezTo>
                  <a:cubicBezTo>
                    <a:pt x="77" y="21"/>
                    <a:pt x="77" y="21"/>
                    <a:pt x="77" y="21"/>
                  </a:cubicBezTo>
                  <a:cubicBezTo>
                    <a:pt x="77" y="21"/>
                    <a:pt x="77" y="21"/>
                    <a:pt x="77" y="21"/>
                  </a:cubicBezTo>
                  <a:cubicBezTo>
                    <a:pt x="76" y="22"/>
                    <a:pt x="76" y="22"/>
                    <a:pt x="76" y="22"/>
                  </a:cubicBezTo>
                  <a:cubicBezTo>
                    <a:pt x="76" y="23"/>
                    <a:pt x="76" y="23"/>
                    <a:pt x="76" y="23"/>
                  </a:cubicBezTo>
                  <a:cubicBezTo>
                    <a:pt x="75" y="23"/>
                    <a:pt x="75" y="23"/>
                    <a:pt x="75" y="23"/>
                  </a:cubicBezTo>
                  <a:cubicBezTo>
                    <a:pt x="75" y="24"/>
                    <a:pt x="75" y="24"/>
                    <a:pt x="75" y="24"/>
                  </a:cubicBezTo>
                  <a:cubicBezTo>
                    <a:pt x="75" y="25"/>
                    <a:pt x="75" y="25"/>
                    <a:pt x="75" y="25"/>
                  </a:cubicBezTo>
                  <a:cubicBezTo>
                    <a:pt x="74" y="25"/>
                    <a:pt x="74" y="25"/>
                    <a:pt x="74" y="25"/>
                  </a:cubicBezTo>
                  <a:cubicBezTo>
                    <a:pt x="74" y="26"/>
                    <a:pt x="74" y="26"/>
                    <a:pt x="74" y="26"/>
                  </a:cubicBezTo>
                  <a:cubicBezTo>
                    <a:pt x="74" y="26"/>
                    <a:pt x="74" y="26"/>
                    <a:pt x="74" y="26"/>
                  </a:cubicBezTo>
                  <a:cubicBezTo>
                    <a:pt x="74" y="26"/>
                    <a:pt x="74" y="26"/>
                    <a:pt x="74" y="26"/>
                  </a:cubicBezTo>
                  <a:cubicBezTo>
                    <a:pt x="75" y="25"/>
                    <a:pt x="75" y="25"/>
                    <a:pt x="75" y="25"/>
                  </a:cubicBezTo>
                  <a:cubicBezTo>
                    <a:pt x="76" y="25"/>
                    <a:pt x="76" y="25"/>
                    <a:pt x="76" y="25"/>
                  </a:cubicBezTo>
                  <a:cubicBezTo>
                    <a:pt x="76" y="25"/>
                    <a:pt x="76" y="25"/>
                    <a:pt x="76" y="25"/>
                  </a:cubicBezTo>
                  <a:cubicBezTo>
                    <a:pt x="76" y="24"/>
                    <a:pt x="76" y="24"/>
                    <a:pt x="76" y="24"/>
                  </a:cubicBezTo>
                  <a:cubicBezTo>
                    <a:pt x="77" y="23"/>
                    <a:pt x="77" y="23"/>
                    <a:pt x="77" y="23"/>
                  </a:cubicBezTo>
                  <a:cubicBezTo>
                    <a:pt x="77" y="22"/>
                    <a:pt x="77" y="22"/>
                    <a:pt x="77" y="22"/>
                  </a:cubicBezTo>
                  <a:cubicBezTo>
                    <a:pt x="78" y="22"/>
                    <a:pt x="78" y="22"/>
                    <a:pt x="78" y="22"/>
                  </a:cubicBezTo>
                  <a:cubicBezTo>
                    <a:pt x="78" y="22"/>
                    <a:pt x="78" y="22"/>
                    <a:pt x="78" y="22"/>
                  </a:cubicBezTo>
                  <a:cubicBezTo>
                    <a:pt x="79" y="21"/>
                    <a:pt x="79" y="21"/>
                    <a:pt x="79" y="21"/>
                  </a:cubicBezTo>
                  <a:cubicBezTo>
                    <a:pt x="79" y="21"/>
                    <a:pt x="79" y="21"/>
                    <a:pt x="79" y="21"/>
                  </a:cubicBezTo>
                  <a:cubicBezTo>
                    <a:pt x="79" y="20"/>
                    <a:pt x="79" y="20"/>
                    <a:pt x="79" y="20"/>
                  </a:cubicBezTo>
                  <a:cubicBezTo>
                    <a:pt x="79" y="20"/>
                    <a:pt x="79" y="20"/>
                    <a:pt x="79" y="20"/>
                  </a:cubicBezTo>
                  <a:cubicBezTo>
                    <a:pt x="80" y="19"/>
                    <a:pt x="80" y="19"/>
                    <a:pt x="80" y="19"/>
                  </a:cubicBezTo>
                  <a:cubicBezTo>
                    <a:pt x="80" y="20"/>
                    <a:pt x="80" y="20"/>
                    <a:pt x="80" y="20"/>
                  </a:cubicBezTo>
                  <a:cubicBezTo>
                    <a:pt x="80" y="20"/>
                    <a:pt x="80" y="20"/>
                    <a:pt x="80" y="20"/>
                  </a:cubicBezTo>
                  <a:cubicBezTo>
                    <a:pt x="81" y="21"/>
                    <a:pt x="81" y="21"/>
                    <a:pt x="81" y="21"/>
                  </a:cubicBezTo>
                  <a:cubicBezTo>
                    <a:pt x="81" y="21"/>
                    <a:pt x="81" y="21"/>
                    <a:pt x="81" y="21"/>
                  </a:cubicBezTo>
                  <a:cubicBezTo>
                    <a:pt x="81" y="22"/>
                    <a:pt x="81" y="22"/>
                    <a:pt x="81" y="22"/>
                  </a:cubicBezTo>
                  <a:cubicBezTo>
                    <a:pt x="82" y="23"/>
                    <a:pt x="82" y="23"/>
                    <a:pt x="82" y="23"/>
                  </a:cubicBezTo>
                  <a:cubicBezTo>
                    <a:pt x="82" y="24"/>
                    <a:pt x="82" y="24"/>
                    <a:pt x="82" y="24"/>
                  </a:cubicBezTo>
                  <a:cubicBezTo>
                    <a:pt x="82" y="24"/>
                    <a:pt x="82" y="24"/>
                    <a:pt x="82" y="24"/>
                  </a:cubicBezTo>
                  <a:cubicBezTo>
                    <a:pt x="83" y="25"/>
                    <a:pt x="83" y="25"/>
                    <a:pt x="83" y="25"/>
                  </a:cubicBezTo>
                  <a:cubicBezTo>
                    <a:pt x="83" y="25"/>
                    <a:pt x="83" y="25"/>
                    <a:pt x="83" y="25"/>
                  </a:cubicBezTo>
                  <a:cubicBezTo>
                    <a:pt x="84" y="25"/>
                    <a:pt x="84" y="25"/>
                    <a:pt x="84" y="25"/>
                  </a:cubicBezTo>
                  <a:cubicBezTo>
                    <a:pt x="84" y="24"/>
                    <a:pt x="84" y="24"/>
                    <a:pt x="84" y="24"/>
                  </a:cubicBezTo>
                  <a:cubicBezTo>
                    <a:pt x="84" y="24"/>
                    <a:pt x="84" y="24"/>
                    <a:pt x="84" y="24"/>
                  </a:cubicBezTo>
                  <a:cubicBezTo>
                    <a:pt x="84" y="24"/>
                    <a:pt x="84" y="24"/>
                    <a:pt x="84" y="24"/>
                  </a:cubicBezTo>
                  <a:cubicBezTo>
                    <a:pt x="83" y="23"/>
                    <a:pt x="83" y="23"/>
                    <a:pt x="83" y="23"/>
                  </a:cubicBezTo>
                  <a:cubicBezTo>
                    <a:pt x="83" y="23"/>
                    <a:pt x="83" y="23"/>
                    <a:pt x="83" y="23"/>
                  </a:cubicBezTo>
                  <a:cubicBezTo>
                    <a:pt x="83" y="23"/>
                    <a:pt x="83" y="23"/>
                    <a:pt x="83" y="23"/>
                  </a:cubicBezTo>
                  <a:cubicBezTo>
                    <a:pt x="84" y="23"/>
                    <a:pt x="84" y="23"/>
                    <a:pt x="84" y="23"/>
                  </a:cubicBezTo>
                  <a:cubicBezTo>
                    <a:pt x="84" y="23"/>
                    <a:pt x="84" y="23"/>
                    <a:pt x="84" y="23"/>
                  </a:cubicBezTo>
                  <a:cubicBezTo>
                    <a:pt x="85" y="23"/>
                    <a:pt x="85" y="23"/>
                    <a:pt x="85" y="23"/>
                  </a:cubicBezTo>
                  <a:cubicBezTo>
                    <a:pt x="86" y="23"/>
                    <a:pt x="86" y="23"/>
                    <a:pt x="86" y="23"/>
                  </a:cubicBezTo>
                  <a:cubicBezTo>
                    <a:pt x="86" y="24"/>
                    <a:pt x="86" y="24"/>
                    <a:pt x="86" y="24"/>
                  </a:cubicBezTo>
                  <a:cubicBezTo>
                    <a:pt x="87" y="24"/>
                    <a:pt x="87" y="24"/>
                    <a:pt x="87" y="24"/>
                  </a:cubicBezTo>
                  <a:cubicBezTo>
                    <a:pt x="87" y="23"/>
                    <a:pt x="87" y="23"/>
                    <a:pt x="87" y="23"/>
                  </a:cubicBezTo>
                  <a:cubicBezTo>
                    <a:pt x="87" y="24"/>
                    <a:pt x="87" y="24"/>
                    <a:pt x="87" y="24"/>
                  </a:cubicBezTo>
                  <a:cubicBezTo>
                    <a:pt x="87" y="24"/>
                    <a:pt x="87" y="24"/>
                    <a:pt x="87" y="24"/>
                  </a:cubicBezTo>
                  <a:cubicBezTo>
                    <a:pt x="88" y="24"/>
                    <a:pt x="88" y="24"/>
                    <a:pt x="88" y="24"/>
                  </a:cubicBezTo>
                  <a:cubicBezTo>
                    <a:pt x="88" y="22"/>
                    <a:pt x="88" y="22"/>
                    <a:pt x="88" y="22"/>
                  </a:cubicBezTo>
                  <a:cubicBezTo>
                    <a:pt x="88" y="22"/>
                    <a:pt x="88" y="22"/>
                    <a:pt x="88" y="22"/>
                  </a:cubicBezTo>
                  <a:cubicBezTo>
                    <a:pt x="88" y="20"/>
                    <a:pt x="88" y="20"/>
                    <a:pt x="88" y="20"/>
                  </a:cubicBezTo>
                  <a:cubicBezTo>
                    <a:pt x="88" y="19"/>
                    <a:pt x="88" y="19"/>
                    <a:pt x="88" y="19"/>
                  </a:cubicBezTo>
                  <a:cubicBezTo>
                    <a:pt x="88" y="19"/>
                    <a:pt x="88" y="19"/>
                    <a:pt x="88" y="19"/>
                  </a:cubicBezTo>
                  <a:cubicBezTo>
                    <a:pt x="87" y="18"/>
                    <a:pt x="87" y="18"/>
                    <a:pt x="87" y="18"/>
                  </a:cubicBezTo>
                  <a:cubicBezTo>
                    <a:pt x="88" y="17"/>
                    <a:pt x="88" y="17"/>
                    <a:pt x="88" y="17"/>
                  </a:cubicBezTo>
                  <a:cubicBezTo>
                    <a:pt x="88" y="16"/>
                    <a:pt x="88" y="16"/>
                    <a:pt x="88" y="16"/>
                  </a:cubicBezTo>
                  <a:cubicBezTo>
                    <a:pt x="88" y="15"/>
                    <a:pt x="88" y="15"/>
                    <a:pt x="88" y="15"/>
                  </a:cubicBezTo>
                  <a:cubicBezTo>
                    <a:pt x="88" y="15"/>
                    <a:pt x="88" y="15"/>
                    <a:pt x="88" y="15"/>
                  </a:cubicBezTo>
                  <a:cubicBezTo>
                    <a:pt x="88" y="14"/>
                    <a:pt x="88" y="14"/>
                    <a:pt x="88" y="14"/>
                  </a:cubicBezTo>
                  <a:cubicBezTo>
                    <a:pt x="88" y="13"/>
                    <a:pt x="88" y="13"/>
                    <a:pt x="88" y="13"/>
                  </a:cubicBezTo>
                  <a:cubicBezTo>
                    <a:pt x="89" y="13"/>
                    <a:pt x="89" y="13"/>
                    <a:pt x="89" y="13"/>
                  </a:cubicBezTo>
                  <a:cubicBezTo>
                    <a:pt x="89" y="13"/>
                    <a:pt x="89" y="13"/>
                    <a:pt x="89" y="13"/>
                  </a:cubicBezTo>
                  <a:cubicBezTo>
                    <a:pt x="90" y="13"/>
                    <a:pt x="90" y="13"/>
                    <a:pt x="90" y="13"/>
                  </a:cubicBezTo>
                  <a:cubicBezTo>
                    <a:pt x="91" y="13"/>
                    <a:pt x="91" y="13"/>
                    <a:pt x="91" y="13"/>
                  </a:cubicBezTo>
                  <a:cubicBezTo>
                    <a:pt x="91" y="13"/>
                    <a:pt x="91" y="13"/>
                    <a:pt x="91" y="13"/>
                  </a:cubicBezTo>
                  <a:cubicBezTo>
                    <a:pt x="92" y="14"/>
                    <a:pt x="92" y="14"/>
                    <a:pt x="92" y="14"/>
                  </a:cubicBezTo>
                  <a:cubicBezTo>
                    <a:pt x="92" y="14"/>
                    <a:pt x="92" y="14"/>
                    <a:pt x="92" y="14"/>
                  </a:cubicBezTo>
                  <a:cubicBezTo>
                    <a:pt x="93" y="15"/>
                    <a:pt x="93" y="15"/>
                    <a:pt x="93" y="15"/>
                  </a:cubicBezTo>
                  <a:cubicBezTo>
                    <a:pt x="93" y="16"/>
                    <a:pt x="93" y="16"/>
                    <a:pt x="93" y="16"/>
                  </a:cubicBezTo>
                  <a:cubicBezTo>
                    <a:pt x="93" y="17"/>
                    <a:pt x="93" y="17"/>
                    <a:pt x="93" y="17"/>
                  </a:cubicBezTo>
                  <a:cubicBezTo>
                    <a:pt x="94" y="18"/>
                    <a:pt x="94" y="18"/>
                    <a:pt x="94" y="18"/>
                  </a:cubicBezTo>
                  <a:cubicBezTo>
                    <a:pt x="95" y="19"/>
                    <a:pt x="95" y="19"/>
                    <a:pt x="95" y="19"/>
                  </a:cubicBezTo>
                  <a:cubicBezTo>
                    <a:pt x="95" y="21"/>
                    <a:pt x="95" y="21"/>
                    <a:pt x="95" y="21"/>
                  </a:cubicBezTo>
                  <a:cubicBezTo>
                    <a:pt x="95" y="21"/>
                    <a:pt x="95" y="21"/>
                    <a:pt x="95" y="21"/>
                  </a:cubicBezTo>
                  <a:cubicBezTo>
                    <a:pt x="94" y="22"/>
                    <a:pt x="94" y="22"/>
                    <a:pt x="94" y="22"/>
                  </a:cubicBezTo>
                  <a:cubicBezTo>
                    <a:pt x="94" y="23"/>
                    <a:pt x="94" y="23"/>
                    <a:pt x="94" y="23"/>
                  </a:cubicBezTo>
                  <a:cubicBezTo>
                    <a:pt x="94" y="23"/>
                    <a:pt x="94" y="23"/>
                    <a:pt x="94" y="23"/>
                  </a:cubicBezTo>
                  <a:cubicBezTo>
                    <a:pt x="95" y="24"/>
                    <a:pt x="95" y="24"/>
                    <a:pt x="95" y="24"/>
                  </a:cubicBezTo>
                  <a:cubicBezTo>
                    <a:pt x="95" y="25"/>
                    <a:pt x="95" y="25"/>
                    <a:pt x="95" y="25"/>
                  </a:cubicBezTo>
                  <a:cubicBezTo>
                    <a:pt x="95" y="26"/>
                    <a:pt x="95" y="26"/>
                    <a:pt x="95" y="26"/>
                  </a:cubicBezTo>
                  <a:cubicBezTo>
                    <a:pt x="95" y="27"/>
                    <a:pt x="95" y="27"/>
                    <a:pt x="95" y="27"/>
                  </a:cubicBezTo>
                  <a:cubicBezTo>
                    <a:pt x="96" y="27"/>
                    <a:pt x="96" y="27"/>
                    <a:pt x="96" y="27"/>
                  </a:cubicBezTo>
                  <a:cubicBezTo>
                    <a:pt x="96" y="27"/>
                    <a:pt x="96" y="27"/>
                    <a:pt x="96" y="27"/>
                  </a:cubicBezTo>
                  <a:cubicBezTo>
                    <a:pt x="97" y="28"/>
                    <a:pt x="97" y="28"/>
                    <a:pt x="97" y="28"/>
                  </a:cubicBezTo>
                  <a:cubicBezTo>
                    <a:pt x="98" y="28"/>
                    <a:pt x="98" y="28"/>
                    <a:pt x="98" y="28"/>
                  </a:cubicBezTo>
                  <a:cubicBezTo>
                    <a:pt x="99" y="28"/>
                    <a:pt x="99" y="28"/>
                    <a:pt x="99" y="28"/>
                  </a:cubicBezTo>
                  <a:cubicBezTo>
                    <a:pt x="100" y="27"/>
                    <a:pt x="100" y="27"/>
                    <a:pt x="100" y="27"/>
                  </a:cubicBezTo>
                  <a:cubicBezTo>
                    <a:pt x="100" y="26"/>
                    <a:pt x="100" y="26"/>
                    <a:pt x="100" y="26"/>
                  </a:cubicBezTo>
                  <a:cubicBezTo>
                    <a:pt x="100" y="26"/>
                    <a:pt x="100" y="26"/>
                    <a:pt x="100" y="26"/>
                  </a:cubicBezTo>
                  <a:cubicBezTo>
                    <a:pt x="100" y="27"/>
                    <a:pt x="100" y="27"/>
                    <a:pt x="100" y="27"/>
                  </a:cubicBezTo>
                  <a:cubicBezTo>
                    <a:pt x="100" y="27"/>
                    <a:pt x="100" y="27"/>
                    <a:pt x="100" y="27"/>
                  </a:cubicBezTo>
                  <a:cubicBezTo>
                    <a:pt x="101" y="27"/>
                    <a:pt x="101" y="27"/>
                    <a:pt x="101" y="27"/>
                  </a:cubicBezTo>
                  <a:cubicBezTo>
                    <a:pt x="101" y="27"/>
                    <a:pt x="101" y="27"/>
                    <a:pt x="101" y="27"/>
                  </a:cubicBezTo>
                  <a:cubicBezTo>
                    <a:pt x="102" y="27"/>
                    <a:pt x="102" y="27"/>
                    <a:pt x="102" y="27"/>
                  </a:cubicBezTo>
                  <a:cubicBezTo>
                    <a:pt x="102" y="28"/>
                    <a:pt x="102" y="28"/>
                    <a:pt x="102" y="28"/>
                  </a:cubicBezTo>
                  <a:cubicBezTo>
                    <a:pt x="102" y="28"/>
                    <a:pt x="102" y="28"/>
                    <a:pt x="102" y="28"/>
                  </a:cubicBezTo>
                  <a:cubicBezTo>
                    <a:pt x="102" y="29"/>
                    <a:pt x="102" y="29"/>
                    <a:pt x="102" y="29"/>
                  </a:cubicBezTo>
                  <a:cubicBezTo>
                    <a:pt x="103" y="29"/>
                    <a:pt x="103" y="29"/>
                    <a:pt x="103" y="29"/>
                  </a:cubicBezTo>
                  <a:cubicBezTo>
                    <a:pt x="103" y="29"/>
                    <a:pt x="103" y="29"/>
                    <a:pt x="103" y="29"/>
                  </a:cubicBezTo>
                  <a:cubicBezTo>
                    <a:pt x="104" y="29"/>
                    <a:pt x="104" y="29"/>
                    <a:pt x="104" y="29"/>
                  </a:cubicBezTo>
                  <a:cubicBezTo>
                    <a:pt x="105" y="29"/>
                    <a:pt x="105" y="29"/>
                    <a:pt x="105" y="29"/>
                  </a:cubicBezTo>
                  <a:cubicBezTo>
                    <a:pt x="104" y="29"/>
                    <a:pt x="104" y="29"/>
                    <a:pt x="104" y="29"/>
                  </a:cubicBezTo>
                  <a:cubicBezTo>
                    <a:pt x="103" y="28"/>
                    <a:pt x="103" y="28"/>
                    <a:pt x="103" y="28"/>
                  </a:cubicBezTo>
                  <a:cubicBezTo>
                    <a:pt x="103" y="28"/>
                    <a:pt x="103" y="28"/>
                    <a:pt x="103" y="28"/>
                  </a:cubicBezTo>
                  <a:cubicBezTo>
                    <a:pt x="103" y="27"/>
                    <a:pt x="103" y="27"/>
                    <a:pt x="103" y="27"/>
                  </a:cubicBezTo>
                  <a:cubicBezTo>
                    <a:pt x="103" y="27"/>
                    <a:pt x="103" y="27"/>
                    <a:pt x="103" y="27"/>
                  </a:cubicBezTo>
                  <a:cubicBezTo>
                    <a:pt x="102" y="27"/>
                    <a:pt x="102" y="27"/>
                    <a:pt x="102" y="27"/>
                  </a:cubicBezTo>
                  <a:cubicBezTo>
                    <a:pt x="102" y="26"/>
                    <a:pt x="102" y="26"/>
                    <a:pt x="102" y="26"/>
                  </a:cubicBezTo>
                  <a:cubicBezTo>
                    <a:pt x="102" y="25"/>
                    <a:pt x="102" y="25"/>
                    <a:pt x="102" y="25"/>
                  </a:cubicBezTo>
                  <a:cubicBezTo>
                    <a:pt x="101" y="25"/>
                    <a:pt x="101" y="25"/>
                    <a:pt x="101" y="25"/>
                  </a:cubicBezTo>
                  <a:cubicBezTo>
                    <a:pt x="101" y="24"/>
                    <a:pt x="101" y="24"/>
                    <a:pt x="101" y="24"/>
                  </a:cubicBezTo>
                  <a:cubicBezTo>
                    <a:pt x="101" y="23"/>
                    <a:pt x="101" y="23"/>
                    <a:pt x="101" y="23"/>
                  </a:cubicBezTo>
                  <a:cubicBezTo>
                    <a:pt x="100" y="23"/>
                    <a:pt x="100" y="23"/>
                    <a:pt x="100" y="23"/>
                  </a:cubicBezTo>
                  <a:cubicBezTo>
                    <a:pt x="100" y="22"/>
                    <a:pt x="100" y="22"/>
                    <a:pt x="100" y="22"/>
                  </a:cubicBezTo>
                  <a:cubicBezTo>
                    <a:pt x="100" y="21"/>
                    <a:pt x="100" y="21"/>
                    <a:pt x="100" y="21"/>
                  </a:cubicBezTo>
                  <a:cubicBezTo>
                    <a:pt x="100" y="20"/>
                    <a:pt x="100" y="20"/>
                    <a:pt x="100" y="20"/>
                  </a:cubicBezTo>
                  <a:cubicBezTo>
                    <a:pt x="100" y="19"/>
                    <a:pt x="100" y="19"/>
                    <a:pt x="100" y="19"/>
                  </a:cubicBezTo>
                  <a:cubicBezTo>
                    <a:pt x="100" y="19"/>
                    <a:pt x="100" y="19"/>
                    <a:pt x="100" y="19"/>
                  </a:cubicBezTo>
                  <a:cubicBezTo>
                    <a:pt x="100" y="18"/>
                    <a:pt x="100" y="18"/>
                    <a:pt x="100" y="18"/>
                  </a:cubicBezTo>
                  <a:cubicBezTo>
                    <a:pt x="99" y="17"/>
                    <a:pt x="99" y="17"/>
                    <a:pt x="99" y="17"/>
                  </a:cubicBezTo>
                  <a:cubicBezTo>
                    <a:pt x="99" y="17"/>
                    <a:pt x="99" y="17"/>
                    <a:pt x="99" y="17"/>
                  </a:cubicBezTo>
                  <a:cubicBezTo>
                    <a:pt x="99" y="16"/>
                    <a:pt x="99" y="16"/>
                    <a:pt x="99" y="16"/>
                  </a:cubicBezTo>
                  <a:cubicBezTo>
                    <a:pt x="99" y="15"/>
                    <a:pt x="99" y="15"/>
                    <a:pt x="99" y="15"/>
                  </a:cubicBezTo>
                  <a:cubicBezTo>
                    <a:pt x="98" y="14"/>
                    <a:pt x="98" y="14"/>
                    <a:pt x="98" y="14"/>
                  </a:cubicBezTo>
                  <a:cubicBezTo>
                    <a:pt x="99" y="14"/>
                    <a:pt x="99" y="14"/>
                    <a:pt x="99" y="14"/>
                  </a:cubicBezTo>
                  <a:cubicBezTo>
                    <a:pt x="98" y="13"/>
                    <a:pt x="98" y="13"/>
                    <a:pt x="98" y="13"/>
                  </a:cubicBezTo>
                  <a:cubicBezTo>
                    <a:pt x="98" y="12"/>
                    <a:pt x="98" y="12"/>
                    <a:pt x="98" y="12"/>
                  </a:cubicBezTo>
                  <a:cubicBezTo>
                    <a:pt x="99" y="12"/>
                    <a:pt x="99" y="12"/>
                    <a:pt x="99" y="12"/>
                  </a:cubicBezTo>
                  <a:cubicBezTo>
                    <a:pt x="100" y="12"/>
                    <a:pt x="100" y="12"/>
                    <a:pt x="100" y="12"/>
                  </a:cubicBezTo>
                  <a:cubicBezTo>
                    <a:pt x="100" y="12"/>
                    <a:pt x="100" y="12"/>
                    <a:pt x="100" y="12"/>
                  </a:cubicBezTo>
                  <a:cubicBezTo>
                    <a:pt x="101" y="12"/>
                    <a:pt x="101" y="12"/>
                    <a:pt x="101" y="12"/>
                  </a:cubicBezTo>
                  <a:cubicBezTo>
                    <a:pt x="101" y="12"/>
                    <a:pt x="101" y="12"/>
                    <a:pt x="101" y="12"/>
                  </a:cubicBezTo>
                  <a:cubicBezTo>
                    <a:pt x="102" y="12"/>
                    <a:pt x="102" y="12"/>
                    <a:pt x="102" y="12"/>
                  </a:cubicBezTo>
                  <a:cubicBezTo>
                    <a:pt x="103" y="13"/>
                    <a:pt x="103" y="13"/>
                    <a:pt x="103" y="13"/>
                  </a:cubicBezTo>
                  <a:cubicBezTo>
                    <a:pt x="104" y="14"/>
                    <a:pt x="104" y="14"/>
                    <a:pt x="104" y="14"/>
                  </a:cubicBezTo>
                  <a:cubicBezTo>
                    <a:pt x="105" y="14"/>
                    <a:pt x="105" y="14"/>
                    <a:pt x="105" y="14"/>
                  </a:cubicBezTo>
                  <a:cubicBezTo>
                    <a:pt x="105" y="13"/>
                    <a:pt x="105" y="13"/>
                    <a:pt x="105" y="13"/>
                  </a:cubicBezTo>
                  <a:cubicBezTo>
                    <a:pt x="104" y="13"/>
                    <a:pt x="104" y="13"/>
                    <a:pt x="104" y="13"/>
                  </a:cubicBezTo>
                  <a:cubicBezTo>
                    <a:pt x="105" y="11"/>
                    <a:pt x="105" y="11"/>
                    <a:pt x="105" y="11"/>
                  </a:cubicBezTo>
                  <a:cubicBezTo>
                    <a:pt x="105" y="11"/>
                    <a:pt x="105" y="11"/>
                    <a:pt x="105" y="11"/>
                  </a:cubicBezTo>
                  <a:cubicBezTo>
                    <a:pt x="106" y="12"/>
                    <a:pt x="106" y="12"/>
                    <a:pt x="106" y="12"/>
                  </a:cubicBezTo>
                  <a:cubicBezTo>
                    <a:pt x="107" y="11"/>
                    <a:pt x="107" y="11"/>
                    <a:pt x="107" y="11"/>
                  </a:cubicBezTo>
                  <a:cubicBezTo>
                    <a:pt x="108" y="11"/>
                    <a:pt x="108" y="11"/>
                    <a:pt x="108" y="11"/>
                  </a:cubicBezTo>
                  <a:cubicBezTo>
                    <a:pt x="108" y="11"/>
                    <a:pt x="108" y="11"/>
                    <a:pt x="108" y="11"/>
                  </a:cubicBezTo>
                  <a:cubicBezTo>
                    <a:pt x="109" y="12"/>
                    <a:pt x="109" y="12"/>
                    <a:pt x="109" y="12"/>
                  </a:cubicBezTo>
                  <a:cubicBezTo>
                    <a:pt x="110" y="12"/>
                    <a:pt x="110" y="12"/>
                    <a:pt x="110" y="12"/>
                  </a:cubicBezTo>
                  <a:cubicBezTo>
                    <a:pt x="110" y="12"/>
                    <a:pt x="110" y="12"/>
                    <a:pt x="110" y="12"/>
                  </a:cubicBezTo>
                  <a:cubicBezTo>
                    <a:pt x="111" y="13"/>
                    <a:pt x="111" y="13"/>
                    <a:pt x="111" y="13"/>
                  </a:cubicBezTo>
                  <a:cubicBezTo>
                    <a:pt x="111" y="14"/>
                    <a:pt x="111" y="14"/>
                    <a:pt x="111" y="14"/>
                  </a:cubicBezTo>
                  <a:cubicBezTo>
                    <a:pt x="111" y="15"/>
                    <a:pt x="111" y="15"/>
                    <a:pt x="111" y="15"/>
                  </a:cubicBezTo>
                  <a:cubicBezTo>
                    <a:pt x="111" y="15"/>
                    <a:pt x="111" y="15"/>
                    <a:pt x="111" y="15"/>
                  </a:cubicBezTo>
                  <a:cubicBezTo>
                    <a:pt x="111" y="16"/>
                    <a:pt x="111" y="16"/>
                    <a:pt x="111" y="16"/>
                  </a:cubicBezTo>
                  <a:cubicBezTo>
                    <a:pt x="112" y="17"/>
                    <a:pt x="112" y="17"/>
                    <a:pt x="112" y="17"/>
                  </a:cubicBezTo>
                  <a:cubicBezTo>
                    <a:pt x="112" y="18"/>
                    <a:pt x="112" y="18"/>
                    <a:pt x="112" y="18"/>
                  </a:cubicBezTo>
                  <a:cubicBezTo>
                    <a:pt x="112" y="19"/>
                    <a:pt x="112" y="19"/>
                    <a:pt x="112" y="19"/>
                  </a:cubicBezTo>
                  <a:cubicBezTo>
                    <a:pt x="112" y="19"/>
                    <a:pt x="112" y="19"/>
                    <a:pt x="112" y="19"/>
                  </a:cubicBezTo>
                  <a:cubicBezTo>
                    <a:pt x="114" y="19"/>
                    <a:pt x="114" y="19"/>
                    <a:pt x="114" y="19"/>
                  </a:cubicBezTo>
                  <a:cubicBezTo>
                    <a:pt x="115" y="20"/>
                    <a:pt x="115" y="20"/>
                    <a:pt x="115" y="20"/>
                  </a:cubicBezTo>
                  <a:cubicBezTo>
                    <a:pt x="116" y="20"/>
                    <a:pt x="116" y="20"/>
                    <a:pt x="116" y="20"/>
                  </a:cubicBezTo>
                  <a:cubicBezTo>
                    <a:pt x="116" y="20"/>
                    <a:pt x="116" y="20"/>
                    <a:pt x="116" y="20"/>
                  </a:cubicBezTo>
                  <a:cubicBezTo>
                    <a:pt x="116" y="20"/>
                    <a:pt x="116" y="20"/>
                    <a:pt x="116" y="20"/>
                  </a:cubicBezTo>
                  <a:cubicBezTo>
                    <a:pt x="115" y="19"/>
                    <a:pt x="115" y="19"/>
                    <a:pt x="115" y="19"/>
                  </a:cubicBezTo>
                  <a:cubicBezTo>
                    <a:pt x="114" y="19"/>
                    <a:pt x="114" y="19"/>
                    <a:pt x="114" y="19"/>
                  </a:cubicBezTo>
                  <a:cubicBezTo>
                    <a:pt x="113" y="19"/>
                    <a:pt x="113" y="19"/>
                    <a:pt x="113" y="19"/>
                  </a:cubicBezTo>
                  <a:cubicBezTo>
                    <a:pt x="113" y="18"/>
                    <a:pt x="113" y="18"/>
                    <a:pt x="113" y="18"/>
                  </a:cubicBezTo>
                  <a:cubicBezTo>
                    <a:pt x="112" y="18"/>
                    <a:pt x="112" y="18"/>
                    <a:pt x="112" y="18"/>
                  </a:cubicBezTo>
                  <a:cubicBezTo>
                    <a:pt x="112" y="17"/>
                    <a:pt x="112" y="17"/>
                    <a:pt x="112" y="17"/>
                  </a:cubicBezTo>
                  <a:cubicBezTo>
                    <a:pt x="112" y="16"/>
                    <a:pt x="112" y="16"/>
                    <a:pt x="112" y="16"/>
                  </a:cubicBezTo>
                  <a:cubicBezTo>
                    <a:pt x="112" y="15"/>
                    <a:pt x="112" y="15"/>
                    <a:pt x="112" y="15"/>
                  </a:cubicBezTo>
                  <a:cubicBezTo>
                    <a:pt x="112" y="14"/>
                    <a:pt x="112" y="14"/>
                    <a:pt x="112" y="14"/>
                  </a:cubicBezTo>
                  <a:cubicBezTo>
                    <a:pt x="112" y="13"/>
                    <a:pt x="112" y="13"/>
                    <a:pt x="112" y="13"/>
                  </a:cubicBezTo>
                  <a:cubicBezTo>
                    <a:pt x="112" y="13"/>
                    <a:pt x="112" y="13"/>
                    <a:pt x="112" y="13"/>
                  </a:cubicBezTo>
                  <a:cubicBezTo>
                    <a:pt x="112" y="12"/>
                    <a:pt x="112" y="12"/>
                    <a:pt x="112" y="12"/>
                  </a:cubicBezTo>
                  <a:cubicBezTo>
                    <a:pt x="112" y="12"/>
                    <a:pt x="112" y="12"/>
                    <a:pt x="112" y="12"/>
                  </a:cubicBezTo>
                  <a:cubicBezTo>
                    <a:pt x="111" y="12"/>
                    <a:pt x="111" y="12"/>
                    <a:pt x="111" y="12"/>
                  </a:cubicBezTo>
                  <a:cubicBezTo>
                    <a:pt x="110" y="10"/>
                    <a:pt x="110" y="10"/>
                    <a:pt x="110" y="10"/>
                  </a:cubicBezTo>
                  <a:cubicBezTo>
                    <a:pt x="110" y="10"/>
                    <a:pt x="110" y="10"/>
                    <a:pt x="110" y="10"/>
                  </a:cubicBezTo>
                  <a:cubicBezTo>
                    <a:pt x="109" y="10"/>
                    <a:pt x="109" y="10"/>
                    <a:pt x="109" y="10"/>
                  </a:cubicBezTo>
                  <a:cubicBezTo>
                    <a:pt x="108" y="11"/>
                    <a:pt x="108" y="11"/>
                    <a:pt x="108" y="11"/>
                  </a:cubicBezTo>
                  <a:cubicBezTo>
                    <a:pt x="108" y="11"/>
                    <a:pt x="108" y="11"/>
                    <a:pt x="108" y="11"/>
                  </a:cubicBezTo>
                  <a:cubicBezTo>
                    <a:pt x="107" y="10"/>
                    <a:pt x="107" y="10"/>
                    <a:pt x="107" y="10"/>
                  </a:cubicBezTo>
                  <a:cubicBezTo>
                    <a:pt x="107" y="9"/>
                    <a:pt x="107" y="9"/>
                    <a:pt x="107" y="9"/>
                  </a:cubicBezTo>
                  <a:cubicBezTo>
                    <a:pt x="107" y="8"/>
                    <a:pt x="107" y="8"/>
                    <a:pt x="107" y="8"/>
                  </a:cubicBezTo>
                  <a:cubicBezTo>
                    <a:pt x="108" y="8"/>
                    <a:pt x="108" y="8"/>
                    <a:pt x="108" y="8"/>
                  </a:cubicBezTo>
                  <a:cubicBezTo>
                    <a:pt x="108" y="8"/>
                    <a:pt x="108" y="8"/>
                    <a:pt x="108" y="8"/>
                  </a:cubicBezTo>
                  <a:cubicBezTo>
                    <a:pt x="107" y="7"/>
                    <a:pt x="107" y="7"/>
                    <a:pt x="107" y="7"/>
                  </a:cubicBezTo>
                  <a:cubicBezTo>
                    <a:pt x="107" y="6"/>
                    <a:pt x="107" y="6"/>
                    <a:pt x="107" y="6"/>
                  </a:cubicBezTo>
                  <a:cubicBezTo>
                    <a:pt x="107" y="6"/>
                    <a:pt x="107" y="6"/>
                    <a:pt x="107" y="6"/>
                  </a:cubicBezTo>
                  <a:cubicBezTo>
                    <a:pt x="107" y="5"/>
                    <a:pt x="107" y="5"/>
                    <a:pt x="107" y="5"/>
                  </a:cubicBezTo>
                  <a:cubicBezTo>
                    <a:pt x="107" y="5"/>
                    <a:pt x="107" y="5"/>
                    <a:pt x="107" y="5"/>
                  </a:cubicBezTo>
                  <a:cubicBezTo>
                    <a:pt x="108" y="6"/>
                    <a:pt x="108" y="6"/>
                    <a:pt x="108" y="6"/>
                  </a:cubicBezTo>
                  <a:cubicBezTo>
                    <a:pt x="108" y="7"/>
                    <a:pt x="108" y="7"/>
                    <a:pt x="108" y="7"/>
                  </a:cubicBezTo>
                  <a:cubicBezTo>
                    <a:pt x="109" y="6"/>
                    <a:pt x="109" y="6"/>
                    <a:pt x="109" y="6"/>
                  </a:cubicBezTo>
                  <a:cubicBezTo>
                    <a:pt x="110" y="5"/>
                    <a:pt x="110" y="5"/>
                    <a:pt x="110" y="5"/>
                  </a:cubicBezTo>
                  <a:cubicBezTo>
                    <a:pt x="110" y="5"/>
                    <a:pt x="110" y="5"/>
                    <a:pt x="110" y="5"/>
                  </a:cubicBezTo>
                  <a:cubicBezTo>
                    <a:pt x="111" y="5"/>
                    <a:pt x="111" y="5"/>
                    <a:pt x="111" y="5"/>
                  </a:cubicBezTo>
                  <a:cubicBezTo>
                    <a:pt x="111" y="4"/>
                    <a:pt x="111" y="4"/>
                    <a:pt x="111" y="4"/>
                  </a:cubicBezTo>
                  <a:cubicBezTo>
                    <a:pt x="112" y="3"/>
                    <a:pt x="112" y="3"/>
                    <a:pt x="112" y="3"/>
                  </a:cubicBezTo>
                  <a:cubicBezTo>
                    <a:pt x="113" y="3"/>
                    <a:pt x="113" y="3"/>
                    <a:pt x="113" y="3"/>
                  </a:cubicBezTo>
                  <a:cubicBezTo>
                    <a:pt x="112" y="4"/>
                    <a:pt x="112" y="4"/>
                    <a:pt x="112" y="4"/>
                  </a:cubicBezTo>
                  <a:cubicBezTo>
                    <a:pt x="112" y="4"/>
                    <a:pt x="112" y="4"/>
                    <a:pt x="112" y="4"/>
                  </a:cubicBezTo>
                  <a:cubicBezTo>
                    <a:pt x="112" y="5"/>
                    <a:pt x="112" y="5"/>
                    <a:pt x="112" y="5"/>
                  </a:cubicBezTo>
                  <a:cubicBezTo>
                    <a:pt x="113" y="4"/>
                    <a:pt x="113" y="4"/>
                    <a:pt x="113" y="4"/>
                  </a:cubicBezTo>
                  <a:cubicBezTo>
                    <a:pt x="114" y="4"/>
                    <a:pt x="114" y="4"/>
                    <a:pt x="114" y="4"/>
                  </a:cubicBezTo>
                  <a:cubicBezTo>
                    <a:pt x="114" y="5"/>
                    <a:pt x="114" y="5"/>
                    <a:pt x="114" y="5"/>
                  </a:cubicBezTo>
                  <a:cubicBezTo>
                    <a:pt x="114" y="5"/>
                    <a:pt x="114" y="5"/>
                    <a:pt x="114" y="5"/>
                  </a:cubicBezTo>
                  <a:cubicBezTo>
                    <a:pt x="115" y="6"/>
                    <a:pt x="115" y="6"/>
                    <a:pt x="115" y="6"/>
                  </a:cubicBezTo>
                  <a:cubicBezTo>
                    <a:pt x="115" y="6"/>
                    <a:pt x="115" y="6"/>
                    <a:pt x="115" y="6"/>
                  </a:cubicBezTo>
                  <a:cubicBezTo>
                    <a:pt x="114" y="7"/>
                    <a:pt x="114" y="7"/>
                    <a:pt x="114" y="7"/>
                  </a:cubicBezTo>
                  <a:cubicBezTo>
                    <a:pt x="114" y="7"/>
                    <a:pt x="114" y="7"/>
                    <a:pt x="114" y="7"/>
                  </a:cubicBezTo>
                  <a:cubicBezTo>
                    <a:pt x="115" y="7"/>
                    <a:pt x="115" y="7"/>
                    <a:pt x="115" y="7"/>
                  </a:cubicBezTo>
                  <a:cubicBezTo>
                    <a:pt x="115" y="6"/>
                    <a:pt x="115" y="6"/>
                    <a:pt x="115" y="6"/>
                  </a:cubicBezTo>
                  <a:cubicBezTo>
                    <a:pt x="116" y="6"/>
                    <a:pt x="116" y="6"/>
                    <a:pt x="116" y="6"/>
                  </a:cubicBezTo>
                  <a:cubicBezTo>
                    <a:pt x="117" y="7"/>
                    <a:pt x="117" y="7"/>
                    <a:pt x="117" y="7"/>
                  </a:cubicBezTo>
                  <a:cubicBezTo>
                    <a:pt x="117" y="7"/>
                    <a:pt x="117" y="7"/>
                    <a:pt x="117" y="7"/>
                  </a:cubicBezTo>
                  <a:cubicBezTo>
                    <a:pt x="118" y="8"/>
                    <a:pt x="118" y="8"/>
                    <a:pt x="118" y="8"/>
                  </a:cubicBezTo>
                  <a:cubicBezTo>
                    <a:pt x="118" y="9"/>
                    <a:pt x="118" y="9"/>
                    <a:pt x="118" y="9"/>
                  </a:cubicBezTo>
                  <a:cubicBezTo>
                    <a:pt x="118" y="10"/>
                    <a:pt x="118" y="10"/>
                    <a:pt x="118" y="10"/>
                  </a:cubicBezTo>
                  <a:cubicBezTo>
                    <a:pt x="118" y="10"/>
                    <a:pt x="118" y="10"/>
                    <a:pt x="118" y="10"/>
                  </a:cubicBezTo>
                  <a:cubicBezTo>
                    <a:pt x="118" y="9"/>
                    <a:pt x="118" y="9"/>
                    <a:pt x="118" y="9"/>
                  </a:cubicBezTo>
                  <a:cubicBezTo>
                    <a:pt x="118" y="8"/>
                    <a:pt x="118" y="8"/>
                    <a:pt x="118" y="8"/>
                  </a:cubicBezTo>
                  <a:cubicBezTo>
                    <a:pt x="118" y="8"/>
                    <a:pt x="118" y="8"/>
                    <a:pt x="118" y="8"/>
                  </a:cubicBezTo>
                  <a:cubicBezTo>
                    <a:pt x="118" y="7"/>
                    <a:pt x="118" y="7"/>
                    <a:pt x="118" y="7"/>
                  </a:cubicBezTo>
                  <a:cubicBezTo>
                    <a:pt x="118" y="7"/>
                    <a:pt x="118" y="7"/>
                    <a:pt x="118" y="7"/>
                  </a:cubicBezTo>
                  <a:cubicBezTo>
                    <a:pt x="118" y="6"/>
                    <a:pt x="118" y="6"/>
                    <a:pt x="118" y="6"/>
                  </a:cubicBezTo>
                  <a:cubicBezTo>
                    <a:pt x="118" y="7"/>
                    <a:pt x="118" y="7"/>
                    <a:pt x="118" y="7"/>
                  </a:cubicBezTo>
                  <a:cubicBezTo>
                    <a:pt x="120" y="8"/>
                    <a:pt x="120" y="8"/>
                    <a:pt x="120" y="8"/>
                  </a:cubicBezTo>
                  <a:cubicBezTo>
                    <a:pt x="121" y="9"/>
                    <a:pt x="121" y="9"/>
                    <a:pt x="121" y="9"/>
                  </a:cubicBezTo>
                  <a:cubicBezTo>
                    <a:pt x="122" y="9"/>
                    <a:pt x="122" y="9"/>
                    <a:pt x="122" y="9"/>
                  </a:cubicBezTo>
                  <a:cubicBezTo>
                    <a:pt x="123" y="10"/>
                    <a:pt x="123" y="10"/>
                    <a:pt x="123" y="10"/>
                  </a:cubicBezTo>
                  <a:cubicBezTo>
                    <a:pt x="123" y="9"/>
                    <a:pt x="123" y="9"/>
                    <a:pt x="123" y="9"/>
                  </a:cubicBezTo>
                  <a:cubicBezTo>
                    <a:pt x="122" y="9"/>
                    <a:pt x="122" y="9"/>
                    <a:pt x="122" y="9"/>
                  </a:cubicBezTo>
                  <a:cubicBezTo>
                    <a:pt x="121" y="8"/>
                    <a:pt x="121" y="8"/>
                    <a:pt x="121" y="8"/>
                  </a:cubicBezTo>
                  <a:cubicBezTo>
                    <a:pt x="120" y="7"/>
                    <a:pt x="120" y="7"/>
                    <a:pt x="120" y="7"/>
                  </a:cubicBezTo>
                  <a:cubicBezTo>
                    <a:pt x="120" y="6"/>
                    <a:pt x="120" y="6"/>
                    <a:pt x="120" y="6"/>
                  </a:cubicBezTo>
                  <a:cubicBezTo>
                    <a:pt x="120" y="5"/>
                    <a:pt x="120" y="5"/>
                    <a:pt x="120" y="5"/>
                  </a:cubicBezTo>
                  <a:cubicBezTo>
                    <a:pt x="121" y="5"/>
                    <a:pt x="121" y="5"/>
                    <a:pt x="121" y="5"/>
                  </a:cubicBezTo>
                  <a:cubicBezTo>
                    <a:pt x="122" y="5"/>
                    <a:pt x="122" y="5"/>
                    <a:pt x="122" y="5"/>
                  </a:cubicBezTo>
                  <a:cubicBezTo>
                    <a:pt x="123" y="6"/>
                    <a:pt x="123" y="6"/>
                    <a:pt x="123" y="6"/>
                  </a:cubicBezTo>
                  <a:cubicBezTo>
                    <a:pt x="124" y="6"/>
                    <a:pt x="124" y="6"/>
                    <a:pt x="124" y="6"/>
                  </a:cubicBezTo>
                  <a:cubicBezTo>
                    <a:pt x="124" y="5"/>
                    <a:pt x="124" y="5"/>
                    <a:pt x="124" y="5"/>
                  </a:cubicBezTo>
                  <a:cubicBezTo>
                    <a:pt x="124" y="5"/>
                    <a:pt x="124" y="5"/>
                    <a:pt x="124" y="5"/>
                  </a:cubicBezTo>
                  <a:cubicBezTo>
                    <a:pt x="124" y="5"/>
                    <a:pt x="124" y="5"/>
                    <a:pt x="124" y="5"/>
                  </a:cubicBezTo>
                  <a:cubicBezTo>
                    <a:pt x="124" y="5"/>
                    <a:pt x="124" y="5"/>
                    <a:pt x="124" y="5"/>
                  </a:cubicBezTo>
                  <a:cubicBezTo>
                    <a:pt x="124" y="4"/>
                    <a:pt x="124" y="4"/>
                    <a:pt x="124" y="4"/>
                  </a:cubicBezTo>
                  <a:cubicBezTo>
                    <a:pt x="125" y="3"/>
                    <a:pt x="125" y="3"/>
                    <a:pt x="125" y="3"/>
                  </a:cubicBezTo>
                  <a:cubicBezTo>
                    <a:pt x="125" y="3"/>
                    <a:pt x="125" y="3"/>
                    <a:pt x="125" y="3"/>
                  </a:cubicBezTo>
                  <a:cubicBezTo>
                    <a:pt x="124" y="2"/>
                    <a:pt x="124" y="2"/>
                    <a:pt x="124" y="2"/>
                  </a:cubicBezTo>
                  <a:cubicBezTo>
                    <a:pt x="125" y="2"/>
                    <a:pt x="125" y="2"/>
                    <a:pt x="125" y="2"/>
                  </a:cubicBezTo>
                  <a:cubicBezTo>
                    <a:pt x="125" y="1"/>
                    <a:pt x="125" y="1"/>
                    <a:pt x="125" y="1"/>
                  </a:cubicBezTo>
                  <a:cubicBezTo>
                    <a:pt x="126" y="2"/>
                    <a:pt x="126" y="2"/>
                    <a:pt x="126" y="2"/>
                  </a:cubicBezTo>
                  <a:cubicBezTo>
                    <a:pt x="126" y="1"/>
                    <a:pt x="126" y="1"/>
                    <a:pt x="126" y="1"/>
                  </a:cubicBezTo>
                  <a:cubicBezTo>
                    <a:pt x="126" y="0"/>
                    <a:pt x="126" y="0"/>
                    <a:pt x="126" y="0"/>
                  </a:cubicBezTo>
                  <a:cubicBezTo>
                    <a:pt x="127" y="0"/>
                    <a:pt x="127" y="0"/>
                    <a:pt x="127" y="0"/>
                  </a:cubicBezTo>
                  <a:cubicBezTo>
                    <a:pt x="127" y="0"/>
                    <a:pt x="127" y="0"/>
                    <a:pt x="127" y="0"/>
                  </a:cubicBezTo>
                  <a:cubicBezTo>
                    <a:pt x="127" y="1"/>
                    <a:pt x="127" y="1"/>
                    <a:pt x="127" y="1"/>
                  </a:cubicBezTo>
                  <a:cubicBezTo>
                    <a:pt x="128" y="1"/>
                    <a:pt x="128" y="1"/>
                    <a:pt x="128" y="1"/>
                  </a:cubicBezTo>
                  <a:cubicBezTo>
                    <a:pt x="128" y="1"/>
                    <a:pt x="128" y="1"/>
                    <a:pt x="128" y="1"/>
                  </a:cubicBezTo>
                  <a:cubicBezTo>
                    <a:pt x="128" y="2"/>
                    <a:pt x="128" y="2"/>
                    <a:pt x="128" y="2"/>
                  </a:cubicBezTo>
                  <a:cubicBezTo>
                    <a:pt x="129" y="2"/>
                    <a:pt x="129" y="2"/>
                    <a:pt x="129" y="2"/>
                  </a:cubicBezTo>
                  <a:cubicBezTo>
                    <a:pt x="129" y="2"/>
                    <a:pt x="129" y="2"/>
                    <a:pt x="129" y="2"/>
                  </a:cubicBezTo>
                  <a:cubicBezTo>
                    <a:pt x="129" y="2"/>
                    <a:pt x="129" y="2"/>
                    <a:pt x="129" y="2"/>
                  </a:cubicBezTo>
                  <a:cubicBezTo>
                    <a:pt x="129" y="1"/>
                    <a:pt x="129" y="1"/>
                    <a:pt x="129" y="1"/>
                  </a:cubicBezTo>
                  <a:cubicBezTo>
                    <a:pt x="129" y="0"/>
                    <a:pt x="129" y="0"/>
                    <a:pt x="129" y="0"/>
                  </a:cubicBezTo>
                  <a:cubicBezTo>
                    <a:pt x="129" y="0"/>
                    <a:pt x="129" y="0"/>
                    <a:pt x="129" y="0"/>
                  </a:cubicBezTo>
                  <a:cubicBezTo>
                    <a:pt x="130" y="0"/>
                    <a:pt x="130" y="0"/>
                    <a:pt x="130" y="0"/>
                  </a:cubicBezTo>
                  <a:cubicBezTo>
                    <a:pt x="131" y="0"/>
                    <a:pt x="131" y="0"/>
                    <a:pt x="131" y="0"/>
                  </a:cubicBezTo>
                  <a:cubicBezTo>
                    <a:pt x="132" y="0"/>
                    <a:pt x="132" y="0"/>
                    <a:pt x="132" y="0"/>
                  </a:cubicBezTo>
                  <a:cubicBezTo>
                    <a:pt x="133" y="0"/>
                    <a:pt x="133" y="0"/>
                    <a:pt x="133" y="0"/>
                  </a:cubicBezTo>
                  <a:cubicBezTo>
                    <a:pt x="133" y="1"/>
                    <a:pt x="133" y="1"/>
                    <a:pt x="133" y="1"/>
                  </a:cubicBezTo>
                  <a:cubicBezTo>
                    <a:pt x="134" y="1"/>
                    <a:pt x="134" y="1"/>
                    <a:pt x="134" y="1"/>
                  </a:cubicBezTo>
                  <a:cubicBezTo>
                    <a:pt x="134" y="0"/>
                    <a:pt x="134" y="0"/>
                    <a:pt x="134" y="0"/>
                  </a:cubicBezTo>
                  <a:cubicBezTo>
                    <a:pt x="135" y="0"/>
                    <a:pt x="135" y="0"/>
                    <a:pt x="135" y="0"/>
                  </a:cubicBezTo>
                  <a:cubicBezTo>
                    <a:pt x="136" y="1"/>
                    <a:pt x="136" y="1"/>
                    <a:pt x="136" y="1"/>
                  </a:cubicBezTo>
                  <a:cubicBezTo>
                    <a:pt x="137" y="1"/>
                    <a:pt x="137" y="1"/>
                    <a:pt x="137" y="1"/>
                  </a:cubicBezTo>
                  <a:cubicBezTo>
                    <a:pt x="137" y="1"/>
                    <a:pt x="137" y="1"/>
                    <a:pt x="137" y="1"/>
                  </a:cubicBezTo>
                  <a:cubicBezTo>
                    <a:pt x="138" y="1"/>
                    <a:pt x="138" y="1"/>
                    <a:pt x="138" y="1"/>
                  </a:cubicBezTo>
                  <a:cubicBezTo>
                    <a:pt x="139" y="1"/>
                    <a:pt x="139" y="1"/>
                    <a:pt x="139" y="1"/>
                  </a:cubicBezTo>
                  <a:cubicBezTo>
                    <a:pt x="139" y="1"/>
                    <a:pt x="139" y="1"/>
                    <a:pt x="139" y="1"/>
                  </a:cubicBezTo>
                  <a:cubicBezTo>
                    <a:pt x="140" y="2"/>
                    <a:pt x="140" y="2"/>
                    <a:pt x="140" y="2"/>
                  </a:cubicBezTo>
                  <a:cubicBezTo>
                    <a:pt x="140" y="2"/>
                    <a:pt x="140" y="2"/>
                    <a:pt x="140" y="2"/>
                  </a:cubicBezTo>
                  <a:cubicBezTo>
                    <a:pt x="140" y="2"/>
                    <a:pt x="140" y="2"/>
                    <a:pt x="140" y="2"/>
                  </a:cubicBezTo>
                  <a:cubicBezTo>
                    <a:pt x="141" y="2"/>
                    <a:pt x="141" y="2"/>
                    <a:pt x="141" y="2"/>
                  </a:cubicBezTo>
                  <a:cubicBezTo>
                    <a:pt x="142" y="2"/>
                    <a:pt x="142" y="2"/>
                    <a:pt x="142" y="2"/>
                  </a:cubicBezTo>
                  <a:cubicBezTo>
                    <a:pt x="143" y="2"/>
                    <a:pt x="143" y="2"/>
                    <a:pt x="143" y="2"/>
                  </a:cubicBezTo>
                  <a:cubicBezTo>
                    <a:pt x="144" y="3"/>
                    <a:pt x="144" y="3"/>
                    <a:pt x="144" y="3"/>
                  </a:cubicBezTo>
                  <a:cubicBezTo>
                    <a:pt x="146" y="3"/>
                    <a:pt x="146" y="3"/>
                    <a:pt x="146" y="3"/>
                  </a:cubicBezTo>
                  <a:cubicBezTo>
                    <a:pt x="146" y="4"/>
                    <a:pt x="146" y="4"/>
                    <a:pt x="146" y="4"/>
                  </a:cubicBezTo>
                  <a:cubicBezTo>
                    <a:pt x="147" y="3"/>
                    <a:pt x="147" y="3"/>
                    <a:pt x="147" y="3"/>
                  </a:cubicBezTo>
                  <a:cubicBezTo>
                    <a:pt x="147" y="4"/>
                    <a:pt x="147" y="4"/>
                    <a:pt x="147" y="4"/>
                  </a:cubicBezTo>
                  <a:cubicBezTo>
                    <a:pt x="148" y="4"/>
                    <a:pt x="148" y="4"/>
                    <a:pt x="148" y="4"/>
                  </a:cubicBezTo>
                  <a:cubicBezTo>
                    <a:pt x="148" y="4"/>
                    <a:pt x="148" y="4"/>
                    <a:pt x="148" y="4"/>
                  </a:cubicBezTo>
                  <a:cubicBezTo>
                    <a:pt x="149" y="4"/>
                    <a:pt x="149" y="4"/>
                    <a:pt x="149" y="4"/>
                  </a:cubicBezTo>
                  <a:cubicBezTo>
                    <a:pt x="150" y="5"/>
                    <a:pt x="150" y="5"/>
                    <a:pt x="150" y="5"/>
                  </a:cubicBezTo>
                  <a:cubicBezTo>
                    <a:pt x="151" y="5"/>
                    <a:pt x="151" y="5"/>
                    <a:pt x="151" y="5"/>
                  </a:cubicBezTo>
                  <a:cubicBezTo>
                    <a:pt x="152" y="6"/>
                    <a:pt x="152" y="6"/>
                    <a:pt x="152" y="6"/>
                  </a:cubicBezTo>
                  <a:cubicBezTo>
                    <a:pt x="153" y="6"/>
                    <a:pt x="153" y="6"/>
                    <a:pt x="153" y="6"/>
                  </a:cubicBezTo>
                  <a:cubicBezTo>
                    <a:pt x="153" y="7"/>
                    <a:pt x="153" y="7"/>
                    <a:pt x="153" y="7"/>
                  </a:cubicBezTo>
                  <a:cubicBezTo>
                    <a:pt x="154" y="7"/>
                    <a:pt x="154" y="7"/>
                    <a:pt x="154" y="7"/>
                  </a:cubicBezTo>
                  <a:cubicBezTo>
                    <a:pt x="154" y="8"/>
                    <a:pt x="154" y="8"/>
                    <a:pt x="154" y="8"/>
                  </a:cubicBezTo>
                  <a:cubicBezTo>
                    <a:pt x="154" y="8"/>
                    <a:pt x="154" y="8"/>
                    <a:pt x="154" y="8"/>
                  </a:cubicBezTo>
                  <a:cubicBezTo>
                    <a:pt x="153" y="8"/>
                    <a:pt x="153" y="8"/>
                    <a:pt x="153" y="8"/>
                  </a:cubicBezTo>
                  <a:cubicBezTo>
                    <a:pt x="152" y="8"/>
                    <a:pt x="152" y="8"/>
                    <a:pt x="152" y="8"/>
                  </a:cubicBezTo>
                  <a:cubicBezTo>
                    <a:pt x="152" y="9"/>
                    <a:pt x="152" y="9"/>
                    <a:pt x="152" y="9"/>
                  </a:cubicBezTo>
                  <a:cubicBezTo>
                    <a:pt x="151" y="9"/>
                    <a:pt x="151" y="9"/>
                    <a:pt x="151" y="9"/>
                  </a:cubicBezTo>
                  <a:cubicBezTo>
                    <a:pt x="151" y="9"/>
                    <a:pt x="151" y="9"/>
                    <a:pt x="151" y="9"/>
                  </a:cubicBezTo>
                  <a:cubicBezTo>
                    <a:pt x="150" y="9"/>
                    <a:pt x="150" y="9"/>
                    <a:pt x="150" y="9"/>
                  </a:cubicBezTo>
                  <a:cubicBezTo>
                    <a:pt x="150" y="9"/>
                    <a:pt x="150" y="9"/>
                    <a:pt x="150" y="9"/>
                  </a:cubicBezTo>
                  <a:cubicBezTo>
                    <a:pt x="149" y="9"/>
                    <a:pt x="149" y="9"/>
                    <a:pt x="149" y="9"/>
                  </a:cubicBezTo>
                  <a:cubicBezTo>
                    <a:pt x="147" y="8"/>
                    <a:pt x="147" y="8"/>
                    <a:pt x="147" y="8"/>
                  </a:cubicBezTo>
                  <a:cubicBezTo>
                    <a:pt x="146" y="8"/>
                    <a:pt x="146" y="8"/>
                    <a:pt x="146" y="8"/>
                  </a:cubicBezTo>
                  <a:cubicBezTo>
                    <a:pt x="146" y="8"/>
                    <a:pt x="146" y="8"/>
                    <a:pt x="146" y="8"/>
                  </a:cubicBezTo>
                  <a:cubicBezTo>
                    <a:pt x="145" y="8"/>
                    <a:pt x="145" y="8"/>
                    <a:pt x="145" y="8"/>
                  </a:cubicBezTo>
                  <a:cubicBezTo>
                    <a:pt x="144" y="8"/>
                    <a:pt x="144" y="8"/>
                    <a:pt x="144" y="8"/>
                  </a:cubicBezTo>
                  <a:cubicBezTo>
                    <a:pt x="143" y="8"/>
                    <a:pt x="143" y="8"/>
                    <a:pt x="143" y="8"/>
                  </a:cubicBezTo>
                  <a:cubicBezTo>
                    <a:pt x="143" y="8"/>
                    <a:pt x="143" y="8"/>
                    <a:pt x="143" y="8"/>
                  </a:cubicBezTo>
                  <a:cubicBezTo>
                    <a:pt x="143" y="8"/>
                    <a:pt x="143" y="8"/>
                    <a:pt x="143" y="8"/>
                  </a:cubicBezTo>
                  <a:cubicBezTo>
                    <a:pt x="142" y="8"/>
                    <a:pt x="142" y="8"/>
                    <a:pt x="142" y="8"/>
                  </a:cubicBezTo>
                  <a:cubicBezTo>
                    <a:pt x="140" y="9"/>
                    <a:pt x="140" y="9"/>
                    <a:pt x="140" y="9"/>
                  </a:cubicBezTo>
                  <a:cubicBezTo>
                    <a:pt x="140" y="9"/>
                    <a:pt x="140" y="9"/>
                    <a:pt x="140" y="9"/>
                  </a:cubicBezTo>
                  <a:cubicBezTo>
                    <a:pt x="139" y="9"/>
                    <a:pt x="139" y="9"/>
                    <a:pt x="139" y="9"/>
                  </a:cubicBezTo>
                  <a:cubicBezTo>
                    <a:pt x="138" y="9"/>
                    <a:pt x="138" y="9"/>
                    <a:pt x="138" y="9"/>
                  </a:cubicBezTo>
                  <a:cubicBezTo>
                    <a:pt x="137" y="9"/>
                    <a:pt x="137" y="9"/>
                    <a:pt x="137" y="9"/>
                  </a:cubicBezTo>
                  <a:cubicBezTo>
                    <a:pt x="136" y="9"/>
                    <a:pt x="136" y="9"/>
                    <a:pt x="136" y="9"/>
                  </a:cubicBezTo>
                  <a:cubicBezTo>
                    <a:pt x="136" y="8"/>
                    <a:pt x="136" y="8"/>
                    <a:pt x="136" y="8"/>
                  </a:cubicBezTo>
                  <a:cubicBezTo>
                    <a:pt x="135" y="8"/>
                    <a:pt x="135" y="8"/>
                    <a:pt x="135" y="8"/>
                  </a:cubicBezTo>
                  <a:cubicBezTo>
                    <a:pt x="136" y="7"/>
                    <a:pt x="136" y="7"/>
                    <a:pt x="136" y="7"/>
                  </a:cubicBezTo>
                  <a:cubicBezTo>
                    <a:pt x="136" y="7"/>
                    <a:pt x="136" y="7"/>
                    <a:pt x="136" y="7"/>
                  </a:cubicBezTo>
                  <a:cubicBezTo>
                    <a:pt x="137" y="7"/>
                    <a:pt x="137" y="7"/>
                    <a:pt x="137" y="7"/>
                  </a:cubicBezTo>
                  <a:cubicBezTo>
                    <a:pt x="136" y="7"/>
                    <a:pt x="136" y="7"/>
                    <a:pt x="136" y="7"/>
                  </a:cubicBezTo>
                  <a:cubicBezTo>
                    <a:pt x="136" y="6"/>
                    <a:pt x="136" y="6"/>
                    <a:pt x="136" y="6"/>
                  </a:cubicBezTo>
                  <a:cubicBezTo>
                    <a:pt x="135" y="7"/>
                    <a:pt x="135" y="7"/>
                    <a:pt x="135" y="7"/>
                  </a:cubicBezTo>
                  <a:cubicBezTo>
                    <a:pt x="134" y="7"/>
                    <a:pt x="134" y="7"/>
                    <a:pt x="134" y="7"/>
                  </a:cubicBezTo>
                  <a:cubicBezTo>
                    <a:pt x="134" y="8"/>
                    <a:pt x="134" y="8"/>
                    <a:pt x="134" y="8"/>
                  </a:cubicBezTo>
                  <a:cubicBezTo>
                    <a:pt x="135" y="9"/>
                    <a:pt x="135" y="9"/>
                    <a:pt x="135" y="9"/>
                  </a:cubicBezTo>
                  <a:cubicBezTo>
                    <a:pt x="135" y="9"/>
                    <a:pt x="135" y="9"/>
                    <a:pt x="135" y="9"/>
                  </a:cubicBezTo>
                  <a:cubicBezTo>
                    <a:pt x="135" y="9"/>
                    <a:pt x="135" y="9"/>
                    <a:pt x="135" y="9"/>
                  </a:cubicBezTo>
                  <a:cubicBezTo>
                    <a:pt x="134" y="9"/>
                    <a:pt x="134" y="9"/>
                    <a:pt x="134" y="9"/>
                  </a:cubicBezTo>
                  <a:cubicBezTo>
                    <a:pt x="134" y="9"/>
                    <a:pt x="134" y="9"/>
                    <a:pt x="134" y="9"/>
                  </a:cubicBezTo>
                  <a:cubicBezTo>
                    <a:pt x="133" y="9"/>
                    <a:pt x="133" y="9"/>
                    <a:pt x="133" y="9"/>
                  </a:cubicBezTo>
                  <a:cubicBezTo>
                    <a:pt x="132" y="9"/>
                    <a:pt x="132" y="9"/>
                    <a:pt x="132" y="9"/>
                  </a:cubicBezTo>
                  <a:cubicBezTo>
                    <a:pt x="132" y="10"/>
                    <a:pt x="132" y="10"/>
                    <a:pt x="132" y="10"/>
                  </a:cubicBezTo>
                  <a:cubicBezTo>
                    <a:pt x="131" y="10"/>
                    <a:pt x="131" y="10"/>
                    <a:pt x="131" y="10"/>
                  </a:cubicBezTo>
                  <a:cubicBezTo>
                    <a:pt x="130" y="9"/>
                    <a:pt x="130" y="9"/>
                    <a:pt x="130" y="9"/>
                  </a:cubicBezTo>
                  <a:cubicBezTo>
                    <a:pt x="129" y="9"/>
                    <a:pt x="129" y="9"/>
                    <a:pt x="129" y="9"/>
                  </a:cubicBezTo>
                  <a:cubicBezTo>
                    <a:pt x="128" y="10"/>
                    <a:pt x="128" y="10"/>
                    <a:pt x="128" y="10"/>
                  </a:cubicBezTo>
                  <a:cubicBezTo>
                    <a:pt x="126" y="11"/>
                    <a:pt x="126" y="11"/>
                    <a:pt x="126" y="11"/>
                  </a:cubicBezTo>
                  <a:cubicBezTo>
                    <a:pt x="126" y="11"/>
                    <a:pt x="126" y="11"/>
                    <a:pt x="126" y="11"/>
                  </a:cubicBezTo>
                  <a:cubicBezTo>
                    <a:pt x="126" y="13"/>
                    <a:pt x="126" y="13"/>
                    <a:pt x="126" y="13"/>
                  </a:cubicBezTo>
                  <a:cubicBezTo>
                    <a:pt x="126" y="13"/>
                    <a:pt x="126" y="13"/>
                    <a:pt x="126" y="13"/>
                  </a:cubicBezTo>
                  <a:cubicBezTo>
                    <a:pt x="126" y="14"/>
                    <a:pt x="126" y="14"/>
                    <a:pt x="126" y="14"/>
                  </a:cubicBezTo>
                  <a:cubicBezTo>
                    <a:pt x="126" y="14"/>
                    <a:pt x="126" y="14"/>
                    <a:pt x="126" y="14"/>
                  </a:cubicBezTo>
                  <a:cubicBezTo>
                    <a:pt x="127" y="14"/>
                    <a:pt x="127" y="14"/>
                    <a:pt x="127" y="14"/>
                  </a:cubicBezTo>
                  <a:cubicBezTo>
                    <a:pt x="127" y="13"/>
                    <a:pt x="127" y="13"/>
                    <a:pt x="127" y="13"/>
                  </a:cubicBezTo>
                  <a:cubicBezTo>
                    <a:pt x="127" y="12"/>
                    <a:pt x="127" y="12"/>
                    <a:pt x="127" y="12"/>
                  </a:cubicBezTo>
                  <a:cubicBezTo>
                    <a:pt x="127" y="12"/>
                    <a:pt x="127" y="12"/>
                    <a:pt x="127" y="12"/>
                  </a:cubicBezTo>
                  <a:cubicBezTo>
                    <a:pt x="128" y="12"/>
                    <a:pt x="128" y="12"/>
                    <a:pt x="128" y="12"/>
                  </a:cubicBezTo>
                  <a:cubicBezTo>
                    <a:pt x="128" y="12"/>
                    <a:pt x="128" y="12"/>
                    <a:pt x="128" y="12"/>
                  </a:cubicBezTo>
                  <a:cubicBezTo>
                    <a:pt x="129" y="12"/>
                    <a:pt x="129" y="12"/>
                    <a:pt x="129" y="12"/>
                  </a:cubicBezTo>
                  <a:cubicBezTo>
                    <a:pt x="129" y="12"/>
                    <a:pt x="129" y="12"/>
                    <a:pt x="129" y="12"/>
                  </a:cubicBezTo>
                  <a:cubicBezTo>
                    <a:pt x="129" y="12"/>
                    <a:pt x="129" y="12"/>
                    <a:pt x="129" y="12"/>
                  </a:cubicBezTo>
                  <a:cubicBezTo>
                    <a:pt x="129" y="13"/>
                    <a:pt x="129" y="13"/>
                    <a:pt x="129" y="13"/>
                  </a:cubicBezTo>
                  <a:cubicBezTo>
                    <a:pt x="129" y="13"/>
                    <a:pt x="129" y="13"/>
                    <a:pt x="129" y="13"/>
                  </a:cubicBezTo>
                  <a:cubicBezTo>
                    <a:pt x="129" y="13"/>
                    <a:pt x="129" y="13"/>
                    <a:pt x="129" y="13"/>
                  </a:cubicBezTo>
                  <a:cubicBezTo>
                    <a:pt x="129" y="13"/>
                    <a:pt x="129" y="13"/>
                    <a:pt x="129" y="13"/>
                  </a:cubicBezTo>
                  <a:cubicBezTo>
                    <a:pt x="130" y="12"/>
                    <a:pt x="130" y="12"/>
                    <a:pt x="130" y="12"/>
                  </a:cubicBezTo>
                  <a:cubicBezTo>
                    <a:pt x="130" y="12"/>
                    <a:pt x="130" y="11"/>
                    <a:pt x="130" y="11"/>
                  </a:cubicBezTo>
                  <a:cubicBezTo>
                    <a:pt x="130" y="11"/>
                    <a:pt x="131" y="11"/>
                    <a:pt x="131" y="11"/>
                  </a:cubicBezTo>
                  <a:cubicBezTo>
                    <a:pt x="132" y="11"/>
                    <a:pt x="132" y="11"/>
                    <a:pt x="132" y="11"/>
                  </a:cubicBezTo>
                  <a:cubicBezTo>
                    <a:pt x="133" y="11"/>
                    <a:pt x="133" y="11"/>
                    <a:pt x="133" y="11"/>
                  </a:cubicBezTo>
                  <a:cubicBezTo>
                    <a:pt x="134" y="10"/>
                    <a:pt x="134" y="10"/>
                    <a:pt x="134" y="10"/>
                  </a:cubicBezTo>
                  <a:cubicBezTo>
                    <a:pt x="134" y="10"/>
                    <a:pt x="134" y="10"/>
                    <a:pt x="134" y="10"/>
                  </a:cubicBezTo>
                  <a:cubicBezTo>
                    <a:pt x="135" y="10"/>
                    <a:pt x="135" y="10"/>
                    <a:pt x="135" y="10"/>
                  </a:cubicBezTo>
                  <a:cubicBezTo>
                    <a:pt x="135" y="11"/>
                    <a:pt x="135" y="11"/>
                    <a:pt x="135" y="11"/>
                  </a:cubicBezTo>
                  <a:cubicBezTo>
                    <a:pt x="135" y="12"/>
                    <a:pt x="135" y="12"/>
                    <a:pt x="135" y="12"/>
                  </a:cubicBezTo>
                  <a:cubicBezTo>
                    <a:pt x="136" y="12"/>
                    <a:pt x="136" y="12"/>
                    <a:pt x="136" y="12"/>
                  </a:cubicBezTo>
                  <a:cubicBezTo>
                    <a:pt x="136" y="12"/>
                    <a:pt x="136" y="12"/>
                    <a:pt x="136" y="12"/>
                  </a:cubicBezTo>
                  <a:cubicBezTo>
                    <a:pt x="136" y="12"/>
                    <a:pt x="136" y="12"/>
                    <a:pt x="136" y="12"/>
                  </a:cubicBezTo>
                  <a:cubicBezTo>
                    <a:pt x="136" y="11"/>
                    <a:pt x="136" y="11"/>
                    <a:pt x="136" y="11"/>
                  </a:cubicBezTo>
                  <a:cubicBezTo>
                    <a:pt x="136" y="10"/>
                    <a:pt x="136" y="10"/>
                    <a:pt x="136" y="10"/>
                  </a:cubicBezTo>
                  <a:cubicBezTo>
                    <a:pt x="137" y="10"/>
                    <a:pt x="137" y="10"/>
                    <a:pt x="137" y="10"/>
                  </a:cubicBezTo>
                  <a:cubicBezTo>
                    <a:pt x="138" y="10"/>
                    <a:pt x="138" y="10"/>
                    <a:pt x="138" y="10"/>
                  </a:cubicBezTo>
                  <a:cubicBezTo>
                    <a:pt x="139" y="10"/>
                    <a:pt x="139" y="10"/>
                    <a:pt x="139" y="10"/>
                  </a:cubicBezTo>
                  <a:cubicBezTo>
                    <a:pt x="140" y="10"/>
                    <a:pt x="140" y="10"/>
                    <a:pt x="140" y="10"/>
                  </a:cubicBezTo>
                  <a:cubicBezTo>
                    <a:pt x="141" y="10"/>
                    <a:pt x="141" y="10"/>
                    <a:pt x="141" y="10"/>
                  </a:cubicBezTo>
                  <a:cubicBezTo>
                    <a:pt x="142" y="9"/>
                    <a:pt x="142" y="9"/>
                    <a:pt x="142" y="9"/>
                  </a:cubicBezTo>
                  <a:cubicBezTo>
                    <a:pt x="144" y="9"/>
                    <a:pt x="144" y="9"/>
                    <a:pt x="144" y="9"/>
                  </a:cubicBezTo>
                  <a:cubicBezTo>
                    <a:pt x="145" y="10"/>
                    <a:pt x="145" y="10"/>
                    <a:pt x="145" y="10"/>
                  </a:cubicBezTo>
                  <a:cubicBezTo>
                    <a:pt x="146" y="10"/>
                    <a:pt x="146" y="10"/>
                    <a:pt x="146" y="10"/>
                  </a:cubicBezTo>
                  <a:cubicBezTo>
                    <a:pt x="146" y="10"/>
                    <a:pt x="146" y="10"/>
                    <a:pt x="146" y="10"/>
                  </a:cubicBezTo>
                  <a:cubicBezTo>
                    <a:pt x="147" y="11"/>
                    <a:pt x="147" y="11"/>
                    <a:pt x="147" y="11"/>
                  </a:cubicBezTo>
                  <a:cubicBezTo>
                    <a:pt x="148" y="11"/>
                    <a:pt x="148" y="11"/>
                    <a:pt x="148" y="11"/>
                  </a:cubicBezTo>
                  <a:cubicBezTo>
                    <a:pt x="148" y="11"/>
                    <a:pt x="148" y="11"/>
                    <a:pt x="148" y="11"/>
                  </a:cubicBezTo>
                  <a:cubicBezTo>
                    <a:pt x="149" y="11"/>
                    <a:pt x="149" y="11"/>
                    <a:pt x="149" y="11"/>
                  </a:cubicBezTo>
                  <a:cubicBezTo>
                    <a:pt x="150" y="11"/>
                    <a:pt x="150" y="11"/>
                    <a:pt x="150" y="11"/>
                  </a:cubicBezTo>
                  <a:cubicBezTo>
                    <a:pt x="150" y="11"/>
                    <a:pt x="150" y="11"/>
                    <a:pt x="150" y="11"/>
                  </a:cubicBezTo>
                  <a:cubicBezTo>
                    <a:pt x="151" y="11"/>
                    <a:pt x="151" y="11"/>
                    <a:pt x="151" y="11"/>
                  </a:cubicBezTo>
                  <a:cubicBezTo>
                    <a:pt x="151" y="12"/>
                    <a:pt x="151" y="12"/>
                    <a:pt x="151" y="12"/>
                  </a:cubicBezTo>
                  <a:cubicBezTo>
                    <a:pt x="151" y="12"/>
                    <a:pt x="151" y="12"/>
                    <a:pt x="151" y="12"/>
                  </a:cubicBezTo>
                  <a:cubicBezTo>
                    <a:pt x="152" y="11"/>
                    <a:pt x="152" y="11"/>
                    <a:pt x="152" y="11"/>
                  </a:cubicBezTo>
                  <a:cubicBezTo>
                    <a:pt x="153" y="11"/>
                    <a:pt x="153" y="11"/>
                    <a:pt x="153" y="11"/>
                  </a:cubicBezTo>
                  <a:cubicBezTo>
                    <a:pt x="153" y="11"/>
                    <a:pt x="153" y="11"/>
                    <a:pt x="153" y="11"/>
                  </a:cubicBezTo>
                  <a:cubicBezTo>
                    <a:pt x="155" y="10"/>
                    <a:pt x="155" y="10"/>
                    <a:pt x="155" y="10"/>
                  </a:cubicBezTo>
                  <a:cubicBezTo>
                    <a:pt x="155" y="10"/>
                    <a:pt x="155" y="10"/>
                    <a:pt x="155" y="10"/>
                  </a:cubicBezTo>
                  <a:cubicBezTo>
                    <a:pt x="156" y="10"/>
                    <a:pt x="156" y="10"/>
                    <a:pt x="156" y="10"/>
                  </a:cubicBezTo>
                  <a:cubicBezTo>
                    <a:pt x="156" y="10"/>
                    <a:pt x="156" y="10"/>
                    <a:pt x="156" y="10"/>
                  </a:cubicBezTo>
                  <a:cubicBezTo>
                    <a:pt x="157" y="11"/>
                    <a:pt x="157" y="11"/>
                    <a:pt x="157" y="11"/>
                  </a:cubicBezTo>
                  <a:cubicBezTo>
                    <a:pt x="157" y="11"/>
                    <a:pt x="157" y="11"/>
                    <a:pt x="157" y="11"/>
                  </a:cubicBezTo>
                  <a:cubicBezTo>
                    <a:pt x="157" y="11"/>
                    <a:pt x="157" y="11"/>
                    <a:pt x="157" y="11"/>
                  </a:cubicBezTo>
                  <a:cubicBezTo>
                    <a:pt x="157" y="12"/>
                    <a:pt x="157" y="12"/>
                    <a:pt x="157" y="12"/>
                  </a:cubicBezTo>
                  <a:cubicBezTo>
                    <a:pt x="157" y="12"/>
                    <a:pt x="157" y="12"/>
                    <a:pt x="157" y="12"/>
                  </a:cubicBezTo>
                  <a:cubicBezTo>
                    <a:pt x="157" y="12"/>
                    <a:pt x="157" y="12"/>
                    <a:pt x="157" y="12"/>
                  </a:cubicBezTo>
                  <a:cubicBezTo>
                    <a:pt x="158" y="13"/>
                    <a:pt x="158" y="13"/>
                    <a:pt x="158" y="13"/>
                  </a:cubicBezTo>
                  <a:cubicBezTo>
                    <a:pt x="158" y="13"/>
                    <a:pt x="158" y="13"/>
                    <a:pt x="158" y="13"/>
                  </a:cubicBezTo>
                  <a:cubicBezTo>
                    <a:pt x="156" y="14"/>
                    <a:pt x="156" y="14"/>
                    <a:pt x="156" y="14"/>
                  </a:cubicBezTo>
                  <a:cubicBezTo>
                    <a:pt x="155" y="14"/>
                    <a:pt x="155" y="14"/>
                    <a:pt x="155" y="14"/>
                  </a:cubicBezTo>
                  <a:cubicBezTo>
                    <a:pt x="154" y="14"/>
                    <a:pt x="154" y="14"/>
                    <a:pt x="154" y="14"/>
                  </a:cubicBezTo>
                  <a:cubicBezTo>
                    <a:pt x="154" y="14"/>
                    <a:pt x="154" y="14"/>
                    <a:pt x="154" y="14"/>
                  </a:cubicBezTo>
                  <a:cubicBezTo>
                    <a:pt x="153" y="13"/>
                    <a:pt x="153" y="13"/>
                    <a:pt x="153" y="13"/>
                  </a:cubicBezTo>
                  <a:cubicBezTo>
                    <a:pt x="153" y="14"/>
                    <a:pt x="153" y="14"/>
                    <a:pt x="153" y="14"/>
                  </a:cubicBezTo>
                  <a:cubicBezTo>
                    <a:pt x="153" y="14"/>
                    <a:pt x="153" y="14"/>
                    <a:pt x="153" y="14"/>
                  </a:cubicBezTo>
                  <a:cubicBezTo>
                    <a:pt x="154" y="15"/>
                    <a:pt x="154" y="15"/>
                    <a:pt x="154" y="15"/>
                  </a:cubicBezTo>
                  <a:cubicBezTo>
                    <a:pt x="154" y="15"/>
                    <a:pt x="154" y="15"/>
                    <a:pt x="154" y="15"/>
                  </a:cubicBezTo>
                  <a:cubicBezTo>
                    <a:pt x="154" y="15"/>
                    <a:pt x="154" y="15"/>
                    <a:pt x="154" y="15"/>
                  </a:cubicBezTo>
                  <a:cubicBezTo>
                    <a:pt x="153" y="15"/>
                    <a:pt x="153" y="15"/>
                    <a:pt x="153" y="15"/>
                  </a:cubicBezTo>
                  <a:cubicBezTo>
                    <a:pt x="152" y="15"/>
                    <a:pt x="152" y="15"/>
                    <a:pt x="152" y="15"/>
                  </a:cubicBezTo>
                  <a:cubicBezTo>
                    <a:pt x="152" y="15"/>
                    <a:pt x="152" y="15"/>
                    <a:pt x="152" y="15"/>
                  </a:cubicBezTo>
                  <a:cubicBezTo>
                    <a:pt x="152" y="15"/>
                    <a:pt x="152" y="15"/>
                    <a:pt x="152" y="15"/>
                  </a:cubicBezTo>
                  <a:cubicBezTo>
                    <a:pt x="152" y="15"/>
                    <a:pt x="152" y="15"/>
                    <a:pt x="152" y="15"/>
                  </a:cubicBezTo>
                  <a:cubicBezTo>
                    <a:pt x="153" y="16"/>
                    <a:pt x="153" y="16"/>
                    <a:pt x="153" y="16"/>
                  </a:cubicBezTo>
                  <a:cubicBezTo>
                    <a:pt x="154" y="16"/>
                    <a:pt x="154" y="16"/>
                    <a:pt x="154" y="16"/>
                  </a:cubicBezTo>
                  <a:cubicBezTo>
                    <a:pt x="155" y="16"/>
                    <a:pt x="155" y="16"/>
                    <a:pt x="155" y="16"/>
                  </a:cubicBezTo>
                  <a:cubicBezTo>
                    <a:pt x="155" y="16"/>
                    <a:pt x="155" y="16"/>
                    <a:pt x="155" y="16"/>
                  </a:cubicBezTo>
                  <a:cubicBezTo>
                    <a:pt x="157" y="15"/>
                    <a:pt x="157" y="15"/>
                    <a:pt x="157" y="15"/>
                  </a:cubicBezTo>
                  <a:cubicBezTo>
                    <a:pt x="157" y="15"/>
                    <a:pt x="157" y="15"/>
                    <a:pt x="157" y="15"/>
                  </a:cubicBezTo>
                  <a:cubicBezTo>
                    <a:pt x="157" y="16"/>
                    <a:pt x="157" y="16"/>
                    <a:pt x="157" y="16"/>
                  </a:cubicBezTo>
                  <a:cubicBezTo>
                    <a:pt x="157" y="15"/>
                    <a:pt x="157" y="15"/>
                    <a:pt x="157" y="15"/>
                  </a:cubicBezTo>
                  <a:cubicBezTo>
                    <a:pt x="157" y="15"/>
                    <a:pt x="157" y="15"/>
                    <a:pt x="157" y="15"/>
                  </a:cubicBezTo>
                  <a:cubicBezTo>
                    <a:pt x="158" y="15"/>
                    <a:pt x="158" y="15"/>
                    <a:pt x="158" y="15"/>
                  </a:cubicBezTo>
                  <a:cubicBezTo>
                    <a:pt x="160" y="15"/>
                    <a:pt x="160" y="15"/>
                    <a:pt x="160" y="15"/>
                  </a:cubicBezTo>
                  <a:cubicBezTo>
                    <a:pt x="160" y="15"/>
                    <a:pt x="160" y="15"/>
                    <a:pt x="160" y="15"/>
                  </a:cubicBezTo>
                  <a:cubicBezTo>
                    <a:pt x="161" y="16"/>
                    <a:pt x="161" y="16"/>
                    <a:pt x="161" y="16"/>
                  </a:cubicBezTo>
                  <a:cubicBezTo>
                    <a:pt x="161" y="16"/>
                    <a:pt x="161" y="16"/>
                    <a:pt x="161" y="16"/>
                  </a:cubicBezTo>
                  <a:cubicBezTo>
                    <a:pt x="161" y="16"/>
                    <a:pt x="161" y="16"/>
                    <a:pt x="161" y="16"/>
                  </a:cubicBezTo>
                  <a:cubicBezTo>
                    <a:pt x="162" y="15"/>
                    <a:pt x="162" y="15"/>
                    <a:pt x="162" y="15"/>
                  </a:cubicBezTo>
                  <a:cubicBezTo>
                    <a:pt x="162" y="16"/>
                    <a:pt x="162" y="16"/>
                    <a:pt x="162" y="16"/>
                  </a:cubicBezTo>
                  <a:cubicBezTo>
                    <a:pt x="162" y="16"/>
                    <a:pt x="162" y="16"/>
                    <a:pt x="162" y="16"/>
                  </a:cubicBezTo>
                  <a:cubicBezTo>
                    <a:pt x="163" y="17"/>
                    <a:pt x="163" y="17"/>
                    <a:pt x="163" y="17"/>
                  </a:cubicBezTo>
                  <a:cubicBezTo>
                    <a:pt x="164" y="17"/>
                    <a:pt x="164" y="17"/>
                    <a:pt x="164" y="17"/>
                  </a:cubicBezTo>
                  <a:cubicBezTo>
                    <a:pt x="165" y="17"/>
                    <a:pt x="165" y="17"/>
                    <a:pt x="165" y="17"/>
                  </a:cubicBezTo>
                  <a:cubicBezTo>
                    <a:pt x="165" y="18"/>
                    <a:pt x="165" y="18"/>
                    <a:pt x="165" y="18"/>
                  </a:cubicBezTo>
                  <a:cubicBezTo>
                    <a:pt x="165" y="18"/>
                    <a:pt x="165" y="18"/>
                    <a:pt x="165" y="18"/>
                  </a:cubicBezTo>
                  <a:cubicBezTo>
                    <a:pt x="167" y="19"/>
                    <a:pt x="167" y="19"/>
                    <a:pt x="167" y="19"/>
                  </a:cubicBezTo>
                  <a:cubicBezTo>
                    <a:pt x="167" y="19"/>
                    <a:pt x="167" y="19"/>
                    <a:pt x="167" y="19"/>
                  </a:cubicBezTo>
                  <a:cubicBezTo>
                    <a:pt x="167" y="20"/>
                    <a:pt x="167" y="20"/>
                    <a:pt x="167" y="20"/>
                  </a:cubicBezTo>
                  <a:cubicBezTo>
                    <a:pt x="167" y="20"/>
                    <a:pt x="167" y="20"/>
                    <a:pt x="167" y="20"/>
                  </a:cubicBezTo>
                  <a:cubicBezTo>
                    <a:pt x="167" y="21"/>
                    <a:pt x="167" y="21"/>
                    <a:pt x="167" y="21"/>
                  </a:cubicBezTo>
                  <a:cubicBezTo>
                    <a:pt x="167" y="21"/>
                    <a:pt x="167" y="21"/>
                    <a:pt x="167" y="21"/>
                  </a:cubicBezTo>
                  <a:cubicBezTo>
                    <a:pt x="167" y="22"/>
                    <a:pt x="167" y="22"/>
                    <a:pt x="167" y="22"/>
                  </a:cubicBezTo>
                  <a:cubicBezTo>
                    <a:pt x="166" y="22"/>
                    <a:pt x="166" y="22"/>
                    <a:pt x="166" y="22"/>
                  </a:cubicBezTo>
                  <a:cubicBezTo>
                    <a:pt x="166" y="22"/>
                    <a:pt x="166" y="22"/>
                    <a:pt x="166" y="22"/>
                  </a:cubicBezTo>
                  <a:cubicBezTo>
                    <a:pt x="165" y="23"/>
                    <a:pt x="165" y="23"/>
                    <a:pt x="165" y="23"/>
                  </a:cubicBezTo>
                  <a:cubicBezTo>
                    <a:pt x="165" y="22"/>
                    <a:pt x="165" y="22"/>
                    <a:pt x="165" y="22"/>
                  </a:cubicBezTo>
                  <a:cubicBezTo>
                    <a:pt x="164" y="23"/>
                    <a:pt x="164" y="23"/>
                    <a:pt x="164" y="23"/>
                  </a:cubicBezTo>
                  <a:cubicBezTo>
                    <a:pt x="164" y="23"/>
                    <a:pt x="164" y="23"/>
                    <a:pt x="164" y="23"/>
                  </a:cubicBezTo>
                  <a:cubicBezTo>
                    <a:pt x="164" y="23"/>
                    <a:pt x="164" y="23"/>
                    <a:pt x="164" y="23"/>
                  </a:cubicBezTo>
                  <a:cubicBezTo>
                    <a:pt x="163" y="24"/>
                    <a:pt x="163" y="24"/>
                    <a:pt x="163" y="24"/>
                  </a:cubicBezTo>
                  <a:cubicBezTo>
                    <a:pt x="162" y="24"/>
                    <a:pt x="162" y="24"/>
                    <a:pt x="162" y="24"/>
                  </a:cubicBezTo>
                  <a:cubicBezTo>
                    <a:pt x="161" y="24"/>
                    <a:pt x="161" y="24"/>
                    <a:pt x="161" y="24"/>
                  </a:cubicBezTo>
                  <a:cubicBezTo>
                    <a:pt x="160" y="24"/>
                    <a:pt x="160" y="24"/>
                    <a:pt x="160" y="24"/>
                  </a:cubicBezTo>
                  <a:cubicBezTo>
                    <a:pt x="160" y="24"/>
                    <a:pt x="160" y="24"/>
                    <a:pt x="160" y="24"/>
                  </a:cubicBezTo>
                  <a:cubicBezTo>
                    <a:pt x="159" y="24"/>
                    <a:pt x="159" y="24"/>
                    <a:pt x="159" y="24"/>
                  </a:cubicBezTo>
                  <a:cubicBezTo>
                    <a:pt x="159" y="24"/>
                    <a:pt x="159" y="24"/>
                    <a:pt x="159" y="24"/>
                  </a:cubicBezTo>
                  <a:cubicBezTo>
                    <a:pt x="159" y="24"/>
                    <a:pt x="159" y="24"/>
                    <a:pt x="159" y="24"/>
                  </a:cubicBezTo>
                  <a:cubicBezTo>
                    <a:pt x="159" y="24"/>
                    <a:pt x="159" y="24"/>
                    <a:pt x="159" y="24"/>
                  </a:cubicBezTo>
                  <a:cubicBezTo>
                    <a:pt x="159" y="24"/>
                    <a:pt x="159" y="24"/>
                    <a:pt x="159" y="24"/>
                  </a:cubicBezTo>
                  <a:cubicBezTo>
                    <a:pt x="159" y="25"/>
                    <a:pt x="159" y="25"/>
                    <a:pt x="159" y="25"/>
                  </a:cubicBezTo>
                  <a:cubicBezTo>
                    <a:pt x="158" y="25"/>
                    <a:pt x="158" y="25"/>
                    <a:pt x="158" y="25"/>
                  </a:cubicBezTo>
                  <a:cubicBezTo>
                    <a:pt x="157" y="25"/>
                    <a:pt x="157" y="25"/>
                    <a:pt x="157" y="25"/>
                  </a:cubicBezTo>
                  <a:cubicBezTo>
                    <a:pt x="157" y="25"/>
                    <a:pt x="157" y="25"/>
                    <a:pt x="157" y="25"/>
                  </a:cubicBezTo>
                  <a:cubicBezTo>
                    <a:pt x="156" y="25"/>
                    <a:pt x="156" y="25"/>
                    <a:pt x="156" y="25"/>
                  </a:cubicBezTo>
                  <a:cubicBezTo>
                    <a:pt x="156" y="25"/>
                    <a:pt x="156" y="25"/>
                    <a:pt x="156" y="25"/>
                  </a:cubicBezTo>
                  <a:cubicBezTo>
                    <a:pt x="155" y="25"/>
                    <a:pt x="155" y="25"/>
                    <a:pt x="155" y="25"/>
                  </a:cubicBezTo>
                  <a:cubicBezTo>
                    <a:pt x="154" y="25"/>
                    <a:pt x="154" y="25"/>
                    <a:pt x="154" y="25"/>
                  </a:cubicBezTo>
                  <a:cubicBezTo>
                    <a:pt x="153" y="25"/>
                    <a:pt x="153" y="25"/>
                    <a:pt x="153" y="25"/>
                  </a:cubicBezTo>
                  <a:cubicBezTo>
                    <a:pt x="153" y="25"/>
                    <a:pt x="153" y="25"/>
                    <a:pt x="153" y="25"/>
                  </a:cubicBezTo>
                  <a:cubicBezTo>
                    <a:pt x="152" y="25"/>
                    <a:pt x="152" y="25"/>
                    <a:pt x="152" y="25"/>
                  </a:cubicBezTo>
                  <a:cubicBezTo>
                    <a:pt x="152" y="25"/>
                    <a:pt x="152" y="25"/>
                    <a:pt x="152" y="25"/>
                  </a:cubicBezTo>
                  <a:cubicBezTo>
                    <a:pt x="151" y="25"/>
                    <a:pt x="151" y="25"/>
                    <a:pt x="151" y="25"/>
                  </a:cubicBezTo>
                  <a:cubicBezTo>
                    <a:pt x="150" y="25"/>
                    <a:pt x="150" y="25"/>
                    <a:pt x="150" y="25"/>
                  </a:cubicBezTo>
                  <a:cubicBezTo>
                    <a:pt x="150" y="25"/>
                    <a:pt x="150" y="25"/>
                    <a:pt x="150" y="25"/>
                  </a:cubicBezTo>
                  <a:cubicBezTo>
                    <a:pt x="149" y="25"/>
                    <a:pt x="149" y="25"/>
                    <a:pt x="149" y="25"/>
                  </a:cubicBezTo>
                  <a:cubicBezTo>
                    <a:pt x="148" y="25"/>
                    <a:pt x="148" y="25"/>
                    <a:pt x="148" y="25"/>
                  </a:cubicBezTo>
                  <a:cubicBezTo>
                    <a:pt x="147" y="24"/>
                    <a:pt x="147" y="24"/>
                    <a:pt x="147" y="24"/>
                  </a:cubicBezTo>
                  <a:cubicBezTo>
                    <a:pt x="147" y="24"/>
                    <a:pt x="147" y="24"/>
                    <a:pt x="147" y="24"/>
                  </a:cubicBezTo>
                  <a:cubicBezTo>
                    <a:pt x="147" y="24"/>
                    <a:pt x="147" y="24"/>
                    <a:pt x="147" y="24"/>
                  </a:cubicBezTo>
                  <a:cubicBezTo>
                    <a:pt x="145" y="24"/>
                    <a:pt x="145" y="24"/>
                    <a:pt x="145" y="24"/>
                  </a:cubicBezTo>
                  <a:cubicBezTo>
                    <a:pt x="145" y="24"/>
                    <a:pt x="145" y="24"/>
                    <a:pt x="145" y="24"/>
                  </a:cubicBezTo>
                  <a:cubicBezTo>
                    <a:pt x="144" y="24"/>
                    <a:pt x="144" y="24"/>
                    <a:pt x="144" y="24"/>
                  </a:cubicBezTo>
                  <a:cubicBezTo>
                    <a:pt x="143" y="24"/>
                    <a:pt x="143" y="24"/>
                    <a:pt x="143" y="24"/>
                  </a:cubicBezTo>
                  <a:cubicBezTo>
                    <a:pt x="143" y="24"/>
                    <a:pt x="143" y="24"/>
                    <a:pt x="143" y="24"/>
                  </a:cubicBezTo>
                  <a:cubicBezTo>
                    <a:pt x="142" y="24"/>
                    <a:pt x="142" y="24"/>
                    <a:pt x="142" y="24"/>
                  </a:cubicBezTo>
                  <a:cubicBezTo>
                    <a:pt x="141" y="24"/>
                    <a:pt x="141" y="24"/>
                    <a:pt x="141" y="24"/>
                  </a:cubicBezTo>
                  <a:cubicBezTo>
                    <a:pt x="141" y="24"/>
                    <a:pt x="141" y="24"/>
                    <a:pt x="141" y="24"/>
                  </a:cubicBezTo>
                  <a:cubicBezTo>
                    <a:pt x="140" y="24"/>
                    <a:pt x="140" y="24"/>
                    <a:pt x="140" y="24"/>
                  </a:cubicBezTo>
                  <a:cubicBezTo>
                    <a:pt x="139" y="24"/>
                    <a:pt x="139" y="24"/>
                    <a:pt x="139" y="24"/>
                  </a:cubicBezTo>
                  <a:cubicBezTo>
                    <a:pt x="138" y="25"/>
                    <a:pt x="138" y="25"/>
                    <a:pt x="138" y="25"/>
                  </a:cubicBezTo>
                  <a:cubicBezTo>
                    <a:pt x="138" y="25"/>
                    <a:pt x="138" y="25"/>
                    <a:pt x="138" y="25"/>
                  </a:cubicBezTo>
                  <a:cubicBezTo>
                    <a:pt x="138" y="25"/>
                    <a:pt x="138" y="25"/>
                    <a:pt x="138" y="25"/>
                  </a:cubicBezTo>
                  <a:cubicBezTo>
                    <a:pt x="138" y="24"/>
                    <a:pt x="138" y="24"/>
                    <a:pt x="138" y="24"/>
                  </a:cubicBezTo>
                  <a:cubicBezTo>
                    <a:pt x="137" y="24"/>
                    <a:pt x="137" y="24"/>
                    <a:pt x="137" y="24"/>
                  </a:cubicBezTo>
                  <a:cubicBezTo>
                    <a:pt x="137" y="24"/>
                    <a:pt x="137" y="24"/>
                    <a:pt x="137" y="24"/>
                  </a:cubicBezTo>
                  <a:cubicBezTo>
                    <a:pt x="136" y="24"/>
                    <a:pt x="136" y="24"/>
                    <a:pt x="136" y="24"/>
                  </a:cubicBezTo>
                  <a:cubicBezTo>
                    <a:pt x="136" y="24"/>
                    <a:pt x="136" y="24"/>
                    <a:pt x="136" y="24"/>
                  </a:cubicBezTo>
                  <a:cubicBezTo>
                    <a:pt x="136" y="24"/>
                    <a:pt x="136" y="24"/>
                    <a:pt x="136" y="24"/>
                  </a:cubicBezTo>
                  <a:cubicBezTo>
                    <a:pt x="136" y="24"/>
                    <a:pt x="136" y="24"/>
                    <a:pt x="136" y="24"/>
                  </a:cubicBezTo>
                  <a:cubicBezTo>
                    <a:pt x="137" y="24"/>
                    <a:pt x="137" y="24"/>
                    <a:pt x="137" y="24"/>
                  </a:cubicBezTo>
                  <a:cubicBezTo>
                    <a:pt x="137" y="25"/>
                    <a:pt x="137" y="25"/>
                    <a:pt x="137" y="25"/>
                  </a:cubicBezTo>
                  <a:cubicBezTo>
                    <a:pt x="138" y="25"/>
                    <a:pt x="138" y="25"/>
                    <a:pt x="138" y="25"/>
                  </a:cubicBezTo>
                  <a:cubicBezTo>
                    <a:pt x="137" y="25"/>
                    <a:pt x="137" y="25"/>
                    <a:pt x="137" y="25"/>
                  </a:cubicBezTo>
                  <a:cubicBezTo>
                    <a:pt x="137" y="26"/>
                    <a:pt x="137" y="26"/>
                    <a:pt x="137" y="26"/>
                  </a:cubicBezTo>
                  <a:cubicBezTo>
                    <a:pt x="136" y="26"/>
                    <a:pt x="136" y="26"/>
                    <a:pt x="136" y="26"/>
                  </a:cubicBezTo>
                  <a:cubicBezTo>
                    <a:pt x="136" y="26"/>
                    <a:pt x="136" y="26"/>
                    <a:pt x="136" y="26"/>
                  </a:cubicBezTo>
                  <a:cubicBezTo>
                    <a:pt x="135" y="26"/>
                    <a:pt x="135" y="26"/>
                    <a:pt x="135" y="26"/>
                  </a:cubicBezTo>
                  <a:cubicBezTo>
                    <a:pt x="134" y="26"/>
                    <a:pt x="134" y="26"/>
                    <a:pt x="134" y="26"/>
                  </a:cubicBezTo>
                  <a:cubicBezTo>
                    <a:pt x="133" y="27"/>
                    <a:pt x="133" y="27"/>
                    <a:pt x="133" y="27"/>
                  </a:cubicBezTo>
                  <a:cubicBezTo>
                    <a:pt x="132" y="27"/>
                    <a:pt x="132" y="27"/>
                    <a:pt x="132" y="27"/>
                  </a:cubicBezTo>
                  <a:cubicBezTo>
                    <a:pt x="132" y="27"/>
                    <a:pt x="132" y="27"/>
                    <a:pt x="132" y="27"/>
                  </a:cubicBezTo>
                  <a:cubicBezTo>
                    <a:pt x="131" y="27"/>
                    <a:pt x="131" y="27"/>
                    <a:pt x="131" y="27"/>
                  </a:cubicBezTo>
                  <a:cubicBezTo>
                    <a:pt x="131" y="27"/>
                    <a:pt x="131" y="27"/>
                    <a:pt x="131" y="27"/>
                  </a:cubicBezTo>
                  <a:cubicBezTo>
                    <a:pt x="130" y="28"/>
                    <a:pt x="130" y="28"/>
                    <a:pt x="130" y="28"/>
                  </a:cubicBezTo>
                  <a:cubicBezTo>
                    <a:pt x="129" y="28"/>
                    <a:pt x="129" y="28"/>
                    <a:pt x="129" y="28"/>
                  </a:cubicBezTo>
                  <a:cubicBezTo>
                    <a:pt x="129" y="28"/>
                    <a:pt x="129" y="28"/>
                    <a:pt x="129" y="28"/>
                  </a:cubicBezTo>
                  <a:cubicBezTo>
                    <a:pt x="129" y="29"/>
                    <a:pt x="129" y="29"/>
                    <a:pt x="129" y="29"/>
                  </a:cubicBezTo>
                  <a:cubicBezTo>
                    <a:pt x="129" y="29"/>
                    <a:pt x="129" y="29"/>
                    <a:pt x="129" y="29"/>
                  </a:cubicBezTo>
                  <a:cubicBezTo>
                    <a:pt x="129" y="30"/>
                    <a:pt x="129" y="30"/>
                    <a:pt x="129" y="30"/>
                  </a:cubicBezTo>
                  <a:cubicBezTo>
                    <a:pt x="129" y="31"/>
                    <a:pt x="129" y="31"/>
                    <a:pt x="129" y="31"/>
                  </a:cubicBezTo>
                  <a:cubicBezTo>
                    <a:pt x="130" y="31"/>
                    <a:pt x="130" y="31"/>
                    <a:pt x="130" y="31"/>
                  </a:cubicBezTo>
                  <a:cubicBezTo>
                    <a:pt x="130" y="31"/>
                    <a:pt x="130" y="31"/>
                    <a:pt x="130" y="31"/>
                  </a:cubicBezTo>
                  <a:cubicBezTo>
                    <a:pt x="130" y="31"/>
                    <a:pt x="130" y="31"/>
                    <a:pt x="130" y="31"/>
                  </a:cubicBezTo>
                  <a:cubicBezTo>
                    <a:pt x="130" y="30"/>
                    <a:pt x="130" y="30"/>
                    <a:pt x="130" y="30"/>
                  </a:cubicBezTo>
                  <a:cubicBezTo>
                    <a:pt x="131" y="29"/>
                    <a:pt x="131" y="29"/>
                    <a:pt x="131" y="29"/>
                  </a:cubicBezTo>
                  <a:cubicBezTo>
                    <a:pt x="132" y="29"/>
                    <a:pt x="132" y="29"/>
                    <a:pt x="132" y="29"/>
                  </a:cubicBezTo>
                  <a:cubicBezTo>
                    <a:pt x="132" y="29"/>
                    <a:pt x="132" y="29"/>
                    <a:pt x="132" y="29"/>
                  </a:cubicBezTo>
                  <a:cubicBezTo>
                    <a:pt x="133" y="29"/>
                    <a:pt x="133" y="29"/>
                    <a:pt x="133" y="29"/>
                  </a:cubicBezTo>
                  <a:cubicBezTo>
                    <a:pt x="134" y="29"/>
                    <a:pt x="134" y="29"/>
                    <a:pt x="134" y="29"/>
                  </a:cubicBezTo>
                  <a:cubicBezTo>
                    <a:pt x="134" y="29"/>
                    <a:pt x="134" y="29"/>
                    <a:pt x="134" y="29"/>
                  </a:cubicBezTo>
                  <a:cubicBezTo>
                    <a:pt x="135" y="28"/>
                    <a:pt x="135" y="28"/>
                    <a:pt x="135" y="28"/>
                  </a:cubicBezTo>
                  <a:cubicBezTo>
                    <a:pt x="136" y="28"/>
                    <a:pt x="136" y="28"/>
                    <a:pt x="136" y="28"/>
                  </a:cubicBezTo>
                  <a:cubicBezTo>
                    <a:pt x="138" y="27"/>
                    <a:pt x="138" y="27"/>
                    <a:pt x="138" y="27"/>
                  </a:cubicBezTo>
                  <a:cubicBezTo>
                    <a:pt x="138" y="27"/>
                    <a:pt x="138" y="27"/>
                    <a:pt x="138" y="27"/>
                  </a:cubicBezTo>
                  <a:cubicBezTo>
                    <a:pt x="138" y="27"/>
                    <a:pt x="138" y="27"/>
                    <a:pt x="138" y="27"/>
                  </a:cubicBezTo>
                  <a:cubicBezTo>
                    <a:pt x="138" y="28"/>
                    <a:pt x="138" y="28"/>
                    <a:pt x="138" y="28"/>
                  </a:cubicBezTo>
                  <a:cubicBezTo>
                    <a:pt x="138" y="28"/>
                    <a:pt x="138" y="28"/>
                    <a:pt x="138" y="28"/>
                  </a:cubicBezTo>
                  <a:cubicBezTo>
                    <a:pt x="139" y="28"/>
                    <a:pt x="139" y="28"/>
                    <a:pt x="139" y="28"/>
                  </a:cubicBezTo>
                  <a:cubicBezTo>
                    <a:pt x="139" y="27"/>
                    <a:pt x="139" y="27"/>
                    <a:pt x="139" y="27"/>
                  </a:cubicBezTo>
                  <a:cubicBezTo>
                    <a:pt x="140" y="26"/>
                    <a:pt x="140" y="26"/>
                    <a:pt x="140" y="26"/>
                  </a:cubicBezTo>
                  <a:cubicBezTo>
                    <a:pt x="140" y="26"/>
                    <a:pt x="140" y="26"/>
                    <a:pt x="140" y="26"/>
                  </a:cubicBezTo>
                  <a:cubicBezTo>
                    <a:pt x="141" y="26"/>
                    <a:pt x="141" y="26"/>
                    <a:pt x="141" y="26"/>
                  </a:cubicBezTo>
                  <a:cubicBezTo>
                    <a:pt x="141" y="26"/>
                    <a:pt x="141" y="26"/>
                    <a:pt x="141" y="26"/>
                  </a:cubicBezTo>
                  <a:cubicBezTo>
                    <a:pt x="142" y="26"/>
                    <a:pt x="142" y="26"/>
                    <a:pt x="142" y="26"/>
                  </a:cubicBezTo>
                  <a:cubicBezTo>
                    <a:pt x="143" y="26"/>
                    <a:pt x="143" y="26"/>
                    <a:pt x="143" y="26"/>
                  </a:cubicBezTo>
                  <a:cubicBezTo>
                    <a:pt x="144" y="27"/>
                    <a:pt x="144" y="27"/>
                    <a:pt x="144" y="27"/>
                  </a:cubicBezTo>
                  <a:cubicBezTo>
                    <a:pt x="145" y="27"/>
                    <a:pt x="145" y="27"/>
                    <a:pt x="145" y="27"/>
                  </a:cubicBezTo>
                  <a:cubicBezTo>
                    <a:pt x="147" y="27"/>
                    <a:pt x="147" y="27"/>
                    <a:pt x="147" y="27"/>
                  </a:cubicBezTo>
                  <a:cubicBezTo>
                    <a:pt x="148" y="27"/>
                    <a:pt x="148" y="27"/>
                    <a:pt x="148" y="27"/>
                  </a:cubicBezTo>
                  <a:cubicBezTo>
                    <a:pt x="149" y="27"/>
                    <a:pt x="149" y="27"/>
                    <a:pt x="149" y="27"/>
                  </a:cubicBezTo>
                  <a:cubicBezTo>
                    <a:pt x="150" y="27"/>
                    <a:pt x="150" y="27"/>
                    <a:pt x="150" y="27"/>
                  </a:cubicBezTo>
                  <a:cubicBezTo>
                    <a:pt x="152" y="28"/>
                    <a:pt x="152" y="28"/>
                    <a:pt x="152" y="28"/>
                  </a:cubicBezTo>
                  <a:cubicBezTo>
                    <a:pt x="152" y="27"/>
                    <a:pt x="152" y="27"/>
                    <a:pt x="152" y="27"/>
                  </a:cubicBezTo>
                  <a:cubicBezTo>
                    <a:pt x="153" y="28"/>
                    <a:pt x="153" y="28"/>
                    <a:pt x="153" y="28"/>
                  </a:cubicBezTo>
                  <a:cubicBezTo>
                    <a:pt x="153" y="28"/>
                    <a:pt x="153" y="28"/>
                    <a:pt x="153" y="28"/>
                  </a:cubicBezTo>
                  <a:cubicBezTo>
                    <a:pt x="153" y="29"/>
                    <a:pt x="153" y="29"/>
                    <a:pt x="153" y="29"/>
                  </a:cubicBezTo>
                  <a:cubicBezTo>
                    <a:pt x="152" y="29"/>
                    <a:pt x="152" y="29"/>
                    <a:pt x="152" y="29"/>
                  </a:cubicBezTo>
                  <a:cubicBezTo>
                    <a:pt x="152" y="30"/>
                    <a:pt x="152" y="30"/>
                    <a:pt x="152" y="30"/>
                  </a:cubicBezTo>
                  <a:cubicBezTo>
                    <a:pt x="152" y="30"/>
                    <a:pt x="152" y="30"/>
                    <a:pt x="152" y="30"/>
                  </a:cubicBezTo>
                  <a:cubicBezTo>
                    <a:pt x="151" y="31"/>
                    <a:pt x="151" y="31"/>
                    <a:pt x="151" y="31"/>
                  </a:cubicBezTo>
                  <a:cubicBezTo>
                    <a:pt x="149" y="31"/>
                    <a:pt x="149" y="31"/>
                    <a:pt x="149" y="31"/>
                  </a:cubicBezTo>
                  <a:cubicBezTo>
                    <a:pt x="148" y="31"/>
                    <a:pt x="148" y="31"/>
                    <a:pt x="148" y="31"/>
                  </a:cubicBezTo>
                  <a:cubicBezTo>
                    <a:pt x="148" y="31"/>
                    <a:pt x="148" y="31"/>
                    <a:pt x="148" y="31"/>
                  </a:cubicBezTo>
                  <a:cubicBezTo>
                    <a:pt x="147" y="31"/>
                    <a:pt x="147" y="31"/>
                    <a:pt x="147" y="31"/>
                  </a:cubicBezTo>
                  <a:cubicBezTo>
                    <a:pt x="147" y="31"/>
                    <a:pt x="147" y="31"/>
                    <a:pt x="147" y="31"/>
                  </a:cubicBezTo>
                  <a:cubicBezTo>
                    <a:pt x="147" y="32"/>
                    <a:pt x="147" y="32"/>
                    <a:pt x="147" y="32"/>
                  </a:cubicBezTo>
                  <a:cubicBezTo>
                    <a:pt x="147" y="32"/>
                    <a:pt x="147" y="32"/>
                    <a:pt x="147" y="32"/>
                  </a:cubicBezTo>
                  <a:cubicBezTo>
                    <a:pt x="147" y="33"/>
                    <a:pt x="147" y="33"/>
                    <a:pt x="147" y="33"/>
                  </a:cubicBezTo>
                  <a:cubicBezTo>
                    <a:pt x="147" y="33"/>
                    <a:pt x="147" y="33"/>
                    <a:pt x="147" y="33"/>
                  </a:cubicBezTo>
                  <a:cubicBezTo>
                    <a:pt x="147" y="33"/>
                    <a:pt x="147" y="33"/>
                    <a:pt x="147" y="33"/>
                  </a:cubicBezTo>
                  <a:cubicBezTo>
                    <a:pt x="148" y="33"/>
                    <a:pt x="148" y="33"/>
                    <a:pt x="148" y="33"/>
                  </a:cubicBezTo>
                  <a:cubicBezTo>
                    <a:pt x="149" y="33"/>
                    <a:pt x="149" y="33"/>
                    <a:pt x="149" y="33"/>
                  </a:cubicBezTo>
                  <a:cubicBezTo>
                    <a:pt x="150" y="32"/>
                    <a:pt x="150" y="32"/>
                    <a:pt x="150" y="32"/>
                  </a:cubicBezTo>
                  <a:cubicBezTo>
                    <a:pt x="150" y="32"/>
                    <a:pt x="152" y="32"/>
                    <a:pt x="152" y="32"/>
                  </a:cubicBezTo>
                  <a:cubicBezTo>
                    <a:pt x="152" y="32"/>
                    <a:pt x="153" y="33"/>
                    <a:pt x="153" y="33"/>
                  </a:cubicBezTo>
                  <a:cubicBezTo>
                    <a:pt x="154" y="33"/>
                    <a:pt x="154" y="33"/>
                    <a:pt x="154" y="33"/>
                  </a:cubicBezTo>
                  <a:cubicBezTo>
                    <a:pt x="154" y="33"/>
                    <a:pt x="154" y="33"/>
                    <a:pt x="154" y="33"/>
                  </a:cubicBezTo>
                  <a:cubicBezTo>
                    <a:pt x="155" y="33"/>
                    <a:pt x="155" y="33"/>
                    <a:pt x="155" y="33"/>
                  </a:cubicBezTo>
                  <a:cubicBezTo>
                    <a:pt x="155" y="33"/>
                    <a:pt x="155" y="33"/>
                    <a:pt x="155" y="33"/>
                  </a:cubicBezTo>
                  <a:cubicBezTo>
                    <a:pt x="155" y="33"/>
                    <a:pt x="155" y="33"/>
                    <a:pt x="155" y="33"/>
                  </a:cubicBezTo>
                  <a:cubicBezTo>
                    <a:pt x="156" y="33"/>
                    <a:pt x="156" y="33"/>
                    <a:pt x="156" y="33"/>
                  </a:cubicBezTo>
                  <a:cubicBezTo>
                    <a:pt x="156" y="33"/>
                    <a:pt x="156" y="33"/>
                    <a:pt x="156" y="33"/>
                  </a:cubicBezTo>
                  <a:cubicBezTo>
                    <a:pt x="157" y="32"/>
                    <a:pt x="157" y="32"/>
                    <a:pt x="157" y="32"/>
                  </a:cubicBezTo>
                  <a:cubicBezTo>
                    <a:pt x="157" y="31"/>
                    <a:pt x="157" y="31"/>
                    <a:pt x="157" y="31"/>
                  </a:cubicBezTo>
                  <a:cubicBezTo>
                    <a:pt x="157" y="30"/>
                    <a:pt x="157" y="30"/>
                    <a:pt x="157" y="30"/>
                  </a:cubicBezTo>
                  <a:cubicBezTo>
                    <a:pt x="158" y="29"/>
                    <a:pt x="158" y="29"/>
                    <a:pt x="158" y="29"/>
                  </a:cubicBezTo>
                  <a:cubicBezTo>
                    <a:pt x="157" y="29"/>
                    <a:pt x="157" y="29"/>
                    <a:pt x="157" y="29"/>
                  </a:cubicBezTo>
                  <a:cubicBezTo>
                    <a:pt x="157" y="29"/>
                    <a:pt x="157" y="29"/>
                    <a:pt x="157" y="29"/>
                  </a:cubicBezTo>
                  <a:cubicBezTo>
                    <a:pt x="158" y="28"/>
                    <a:pt x="158" y="28"/>
                    <a:pt x="158" y="28"/>
                  </a:cubicBezTo>
                  <a:cubicBezTo>
                    <a:pt x="159" y="28"/>
                    <a:pt x="159" y="28"/>
                    <a:pt x="159" y="28"/>
                  </a:cubicBezTo>
                  <a:cubicBezTo>
                    <a:pt x="160" y="28"/>
                    <a:pt x="160" y="28"/>
                    <a:pt x="160" y="28"/>
                  </a:cubicBezTo>
                  <a:cubicBezTo>
                    <a:pt x="161" y="28"/>
                    <a:pt x="161" y="28"/>
                    <a:pt x="161" y="28"/>
                  </a:cubicBezTo>
                  <a:cubicBezTo>
                    <a:pt x="162" y="28"/>
                    <a:pt x="162" y="28"/>
                    <a:pt x="162" y="28"/>
                  </a:cubicBezTo>
                  <a:cubicBezTo>
                    <a:pt x="163" y="28"/>
                    <a:pt x="163" y="28"/>
                    <a:pt x="163" y="28"/>
                  </a:cubicBezTo>
                  <a:cubicBezTo>
                    <a:pt x="163" y="29"/>
                    <a:pt x="163" y="29"/>
                    <a:pt x="163" y="29"/>
                  </a:cubicBezTo>
                  <a:cubicBezTo>
                    <a:pt x="163" y="30"/>
                    <a:pt x="163" y="30"/>
                    <a:pt x="163" y="30"/>
                  </a:cubicBezTo>
                  <a:cubicBezTo>
                    <a:pt x="163" y="31"/>
                    <a:pt x="163" y="31"/>
                    <a:pt x="163" y="31"/>
                  </a:cubicBezTo>
                  <a:cubicBezTo>
                    <a:pt x="162" y="32"/>
                    <a:pt x="162" y="32"/>
                    <a:pt x="162" y="32"/>
                  </a:cubicBezTo>
                  <a:cubicBezTo>
                    <a:pt x="161" y="34"/>
                    <a:pt x="161" y="34"/>
                    <a:pt x="161" y="34"/>
                  </a:cubicBezTo>
                  <a:cubicBezTo>
                    <a:pt x="161" y="35"/>
                    <a:pt x="161" y="35"/>
                    <a:pt x="161" y="35"/>
                  </a:cubicBezTo>
                  <a:cubicBezTo>
                    <a:pt x="161" y="35"/>
                    <a:pt x="161" y="35"/>
                    <a:pt x="161" y="35"/>
                  </a:cubicBezTo>
                  <a:cubicBezTo>
                    <a:pt x="158" y="37"/>
                    <a:pt x="158" y="37"/>
                    <a:pt x="158" y="37"/>
                  </a:cubicBezTo>
                  <a:cubicBezTo>
                    <a:pt x="158" y="37"/>
                    <a:pt x="158" y="37"/>
                    <a:pt x="158" y="37"/>
                  </a:cubicBezTo>
                  <a:cubicBezTo>
                    <a:pt x="158" y="37"/>
                    <a:pt x="158" y="37"/>
                    <a:pt x="158" y="37"/>
                  </a:cubicBezTo>
                  <a:cubicBezTo>
                    <a:pt x="157" y="37"/>
                    <a:pt x="157" y="37"/>
                    <a:pt x="157" y="37"/>
                  </a:cubicBezTo>
                  <a:cubicBezTo>
                    <a:pt x="156" y="38"/>
                    <a:pt x="156" y="38"/>
                    <a:pt x="156" y="38"/>
                  </a:cubicBezTo>
                  <a:cubicBezTo>
                    <a:pt x="156" y="38"/>
                    <a:pt x="156" y="38"/>
                    <a:pt x="156" y="38"/>
                  </a:cubicBezTo>
                  <a:cubicBezTo>
                    <a:pt x="156" y="38"/>
                    <a:pt x="156" y="38"/>
                    <a:pt x="156" y="38"/>
                  </a:cubicBezTo>
                  <a:cubicBezTo>
                    <a:pt x="155" y="39"/>
                    <a:pt x="155" y="39"/>
                    <a:pt x="155" y="39"/>
                  </a:cubicBezTo>
                  <a:cubicBezTo>
                    <a:pt x="155" y="39"/>
                    <a:pt x="155" y="39"/>
                    <a:pt x="155" y="39"/>
                  </a:cubicBezTo>
                  <a:cubicBezTo>
                    <a:pt x="154" y="40"/>
                    <a:pt x="154" y="40"/>
                    <a:pt x="154" y="40"/>
                  </a:cubicBezTo>
                  <a:cubicBezTo>
                    <a:pt x="154" y="40"/>
                    <a:pt x="154" y="40"/>
                    <a:pt x="154" y="40"/>
                  </a:cubicBezTo>
                  <a:cubicBezTo>
                    <a:pt x="153" y="40"/>
                    <a:pt x="153" y="40"/>
                    <a:pt x="153" y="40"/>
                  </a:cubicBezTo>
                  <a:cubicBezTo>
                    <a:pt x="153" y="40"/>
                    <a:pt x="153" y="40"/>
                    <a:pt x="153" y="40"/>
                  </a:cubicBezTo>
                  <a:cubicBezTo>
                    <a:pt x="153" y="40"/>
                    <a:pt x="153" y="40"/>
                    <a:pt x="153" y="40"/>
                  </a:cubicBezTo>
                  <a:cubicBezTo>
                    <a:pt x="153" y="41"/>
                    <a:pt x="153" y="41"/>
                    <a:pt x="153" y="41"/>
                  </a:cubicBezTo>
                  <a:cubicBezTo>
                    <a:pt x="153" y="41"/>
                    <a:pt x="153" y="41"/>
                    <a:pt x="153" y="41"/>
                  </a:cubicBezTo>
                  <a:cubicBezTo>
                    <a:pt x="152" y="42"/>
                    <a:pt x="152" y="42"/>
                    <a:pt x="152" y="42"/>
                  </a:cubicBezTo>
                  <a:cubicBezTo>
                    <a:pt x="151" y="43"/>
                    <a:pt x="151" y="43"/>
                    <a:pt x="151" y="43"/>
                  </a:cubicBezTo>
                  <a:cubicBezTo>
                    <a:pt x="151" y="43"/>
                    <a:pt x="151" y="43"/>
                    <a:pt x="151" y="43"/>
                  </a:cubicBezTo>
                  <a:cubicBezTo>
                    <a:pt x="150" y="44"/>
                    <a:pt x="150" y="44"/>
                    <a:pt x="150" y="44"/>
                  </a:cubicBezTo>
                  <a:cubicBezTo>
                    <a:pt x="149" y="45"/>
                    <a:pt x="149" y="45"/>
                    <a:pt x="149" y="45"/>
                  </a:cubicBezTo>
                  <a:cubicBezTo>
                    <a:pt x="148" y="45"/>
                    <a:pt x="148" y="45"/>
                    <a:pt x="148" y="45"/>
                  </a:cubicBezTo>
                  <a:cubicBezTo>
                    <a:pt x="147" y="46"/>
                    <a:pt x="147" y="46"/>
                    <a:pt x="147" y="46"/>
                  </a:cubicBezTo>
                  <a:cubicBezTo>
                    <a:pt x="147" y="46"/>
                    <a:pt x="147" y="46"/>
                    <a:pt x="147" y="46"/>
                  </a:cubicBezTo>
                  <a:cubicBezTo>
                    <a:pt x="146" y="46"/>
                    <a:pt x="146" y="46"/>
                    <a:pt x="146" y="46"/>
                  </a:cubicBezTo>
                  <a:cubicBezTo>
                    <a:pt x="146" y="47"/>
                    <a:pt x="146" y="47"/>
                    <a:pt x="146" y="47"/>
                  </a:cubicBezTo>
                  <a:cubicBezTo>
                    <a:pt x="146" y="47"/>
                    <a:pt x="146" y="47"/>
                    <a:pt x="146" y="47"/>
                  </a:cubicBezTo>
                  <a:cubicBezTo>
                    <a:pt x="146" y="48"/>
                    <a:pt x="146" y="48"/>
                    <a:pt x="146" y="48"/>
                  </a:cubicBezTo>
                  <a:cubicBezTo>
                    <a:pt x="146" y="49"/>
                    <a:pt x="146" y="49"/>
                    <a:pt x="146" y="49"/>
                  </a:cubicBezTo>
                  <a:cubicBezTo>
                    <a:pt x="146" y="48"/>
                    <a:pt x="146" y="48"/>
                    <a:pt x="146" y="48"/>
                  </a:cubicBezTo>
                  <a:cubicBezTo>
                    <a:pt x="146" y="48"/>
                    <a:pt x="146" y="48"/>
                    <a:pt x="146" y="48"/>
                  </a:cubicBezTo>
                  <a:cubicBezTo>
                    <a:pt x="147" y="47"/>
                    <a:pt x="147" y="47"/>
                    <a:pt x="147" y="47"/>
                  </a:cubicBezTo>
                  <a:cubicBezTo>
                    <a:pt x="148" y="46"/>
                    <a:pt x="148" y="46"/>
                    <a:pt x="148" y="46"/>
                  </a:cubicBezTo>
                  <a:cubicBezTo>
                    <a:pt x="149" y="45"/>
                    <a:pt x="149" y="45"/>
                    <a:pt x="149" y="45"/>
                  </a:cubicBezTo>
                  <a:cubicBezTo>
                    <a:pt x="149" y="45"/>
                    <a:pt x="149" y="45"/>
                    <a:pt x="149" y="45"/>
                  </a:cubicBezTo>
                  <a:cubicBezTo>
                    <a:pt x="149" y="46"/>
                    <a:pt x="149" y="46"/>
                    <a:pt x="149" y="46"/>
                  </a:cubicBezTo>
                  <a:cubicBezTo>
                    <a:pt x="150" y="45"/>
                    <a:pt x="150" y="45"/>
                    <a:pt x="150" y="45"/>
                  </a:cubicBezTo>
                  <a:cubicBezTo>
                    <a:pt x="151" y="44"/>
                    <a:pt x="151" y="44"/>
                    <a:pt x="151" y="44"/>
                  </a:cubicBezTo>
                  <a:cubicBezTo>
                    <a:pt x="152" y="44"/>
                    <a:pt x="152" y="44"/>
                    <a:pt x="152" y="44"/>
                  </a:cubicBezTo>
                  <a:cubicBezTo>
                    <a:pt x="152" y="43"/>
                    <a:pt x="152" y="43"/>
                    <a:pt x="152" y="43"/>
                  </a:cubicBezTo>
                  <a:cubicBezTo>
                    <a:pt x="153" y="42"/>
                    <a:pt x="153" y="42"/>
                    <a:pt x="153" y="42"/>
                  </a:cubicBezTo>
                  <a:cubicBezTo>
                    <a:pt x="154" y="41"/>
                    <a:pt x="154" y="41"/>
                    <a:pt x="154" y="41"/>
                  </a:cubicBezTo>
                  <a:cubicBezTo>
                    <a:pt x="155" y="41"/>
                    <a:pt x="155" y="41"/>
                    <a:pt x="155" y="41"/>
                  </a:cubicBezTo>
                  <a:cubicBezTo>
                    <a:pt x="156" y="41"/>
                    <a:pt x="156" y="41"/>
                    <a:pt x="156" y="41"/>
                  </a:cubicBezTo>
                  <a:cubicBezTo>
                    <a:pt x="156" y="41"/>
                    <a:pt x="156" y="41"/>
                    <a:pt x="156" y="41"/>
                  </a:cubicBezTo>
                  <a:cubicBezTo>
                    <a:pt x="157" y="40"/>
                    <a:pt x="157" y="40"/>
                    <a:pt x="157" y="40"/>
                  </a:cubicBezTo>
                  <a:cubicBezTo>
                    <a:pt x="157" y="40"/>
                    <a:pt x="157" y="40"/>
                    <a:pt x="157" y="40"/>
                  </a:cubicBezTo>
                  <a:cubicBezTo>
                    <a:pt x="158" y="40"/>
                    <a:pt x="158" y="40"/>
                    <a:pt x="158" y="40"/>
                  </a:cubicBezTo>
                  <a:cubicBezTo>
                    <a:pt x="159" y="40"/>
                    <a:pt x="159" y="40"/>
                    <a:pt x="159" y="40"/>
                  </a:cubicBezTo>
                  <a:cubicBezTo>
                    <a:pt x="160" y="40"/>
                    <a:pt x="160" y="40"/>
                    <a:pt x="160" y="40"/>
                  </a:cubicBezTo>
                  <a:cubicBezTo>
                    <a:pt x="161" y="39"/>
                    <a:pt x="161" y="39"/>
                    <a:pt x="161" y="39"/>
                  </a:cubicBezTo>
                  <a:cubicBezTo>
                    <a:pt x="162" y="39"/>
                    <a:pt x="162" y="39"/>
                    <a:pt x="162" y="39"/>
                  </a:cubicBezTo>
                  <a:cubicBezTo>
                    <a:pt x="163" y="38"/>
                    <a:pt x="163" y="38"/>
                    <a:pt x="163" y="38"/>
                  </a:cubicBezTo>
                  <a:cubicBezTo>
                    <a:pt x="163" y="38"/>
                    <a:pt x="163" y="38"/>
                    <a:pt x="163" y="38"/>
                  </a:cubicBezTo>
                  <a:cubicBezTo>
                    <a:pt x="164" y="38"/>
                    <a:pt x="164" y="38"/>
                    <a:pt x="164" y="38"/>
                  </a:cubicBezTo>
                  <a:cubicBezTo>
                    <a:pt x="164" y="37"/>
                    <a:pt x="164" y="37"/>
                    <a:pt x="164" y="37"/>
                  </a:cubicBezTo>
                  <a:cubicBezTo>
                    <a:pt x="165" y="36"/>
                    <a:pt x="165" y="36"/>
                    <a:pt x="165" y="36"/>
                  </a:cubicBezTo>
                  <a:cubicBezTo>
                    <a:pt x="166" y="35"/>
                    <a:pt x="166" y="35"/>
                    <a:pt x="166" y="35"/>
                  </a:cubicBezTo>
                  <a:cubicBezTo>
                    <a:pt x="166" y="35"/>
                    <a:pt x="166" y="35"/>
                    <a:pt x="166" y="35"/>
                  </a:cubicBezTo>
                  <a:cubicBezTo>
                    <a:pt x="166" y="34"/>
                    <a:pt x="166" y="34"/>
                    <a:pt x="166" y="34"/>
                  </a:cubicBezTo>
                  <a:cubicBezTo>
                    <a:pt x="167" y="34"/>
                    <a:pt x="167" y="34"/>
                    <a:pt x="167" y="34"/>
                  </a:cubicBezTo>
                  <a:cubicBezTo>
                    <a:pt x="167" y="34"/>
                    <a:pt x="167" y="34"/>
                    <a:pt x="167" y="34"/>
                  </a:cubicBezTo>
                  <a:cubicBezTo>
                    <a:pt x="167" y="34"/>
                    <a:pt x="167" y="34"/>
                    <a:pt x="167" y="34"/>
                  </a:cubicBezTo>
                  <a:cubicBezTo>
                    <a:pt x="167" y="35"/>
                    <a:pt x="167" y="35"/>
                    <a:pt x="167" y="35"/>
                  </a:cubicBezTo>
                  <a:cubicBezTo>
                    <a:pt x="167" y="35"/>
                    <a:pt x="167" y="35"/>
                    <a:pt x="167" y="35"/>
                  </a:cubicBezTo>
                  <a:cubicBezTo>
                    <a:pt x="167" y="36"/>
                    <a:pt x="167" y="36"/>
                    <a:pt x="167" y="36"/>
                  </a:cubicBezTo>
                  <a:cubicBezTo>
                    <a:pt x="167" y="36"/>
                    <a:pt x="167" y="36"/>
                    <a:pt x="167" y="36"/>
                  </a:cubicBezTo>
                  <a:cubicBezTo>
                    <a:pt x="168" y="37"/>
                    <a:pt x="168" y="37"/>
                    <a:pt x="168" y="37"/>
                  </a:cubicBezTo>
                  <a:cubicBezTo>
                    <a:pt x="167" y="38"/>
                    <a:pt x="167" y="38"/>
                    <a:pt x="167" y="38"/>
                  </a:cubicBezTo>
                  <a:cubicBezTo>
                    <a:pt x="167" y="38"/>
                    <a:pt x="167" y="38"/>
                    <a:pt x="167" y="38"/>
                  </a:cubicBezTo>
                  <a:cubicBezTo>
                    <a:pt x="168" y="38"/>
                    <a:pt x="168" y="38"/>
                    <a:pt x="168" y="38"/>
                  </a:cubicBezTo>
                  <a:cubicBezTo>
                    <a:pt x="168" y="37"/>
                    <a:pt x="168" y="37"/>
                    <a:pt x="168" y="37"/>
                  </a:cubicBezTo>
                  <a:cubicBezTo>
                    <a:pt x="168" y="36"/>
                    <a:pt x="168" y="36"/>
                    <a:pt x="168" y="36"/>
                  </a:cubicBezTo>
                  <a:cubicBezTo>
                    <a:pt x="168" y="36"/>
                    <a:pt x="168" y="36"/>
                    <a:pt x="168" y="36"/>
                  </a:cubicBezTo>
                  <a:cubicBezTo>
                    <a:pt x="168" y="35"/>
                    <a:pt x="168" y="35"/>
                    <a:pt x="168" y="35"/>
                  </a:cubicBezTo>
                  <a:cubicBezTo>
                    <a:pt x="168" y="35"/>
                    <a:pt x="168" y="35"/>
                    <a:pt x="168" y="35"/>
                  </a:cubicBezTo>
                  <a:cubicBezTo>
                    <a:pt x="169" y="35"/>
                    <a:pt x="169" y="35"/>
                    <a:pt x="169" y="35"/>
                  </a:cubicBezTo>
                  <a:cubicBezTo>
                    <a:pt x="169" y="36"/>
                    <a:pt x="169" y="36"/>
                    <a:pt x="169" y="36"/>
                  </a:cubicBezTo>
                  <a:cubicBezTo>
                    <a:pt x="169" y="36"/>
                    <a:pt x="169" y="36"/>
                    <a:pt x="169" y="36"/>
                  </a:cubicBezTo>
                  <a:cubicBezTo>
                    <a:pt x="170" y="36"/>
                    <a:pt x="170" y="36"/>
                    <a:pt x="170" y="36"/>
                  </a:cubicBezTo>
                  <a:cubicBezTo>
                    <a:pt x="171" y="36"/>
                    <a:pt x="171" y="36"/>
                    <a:pt x="171" y="36"/>
                  </a:cubicBezTo>
                  <a:cubicBezTo>
                    <a:pt x="171" y="36"/>
                    <a:pt x="171" y="36"/>
                    <a:pt x="171" y="36"/>
                  </a:cubicBezTo>
                  <a:cubicBezTo>
                    <a:pt x="171" y="35"/>
                    <a:pt x="171" y="35"/>
                    <a:pt x="171" y="35"/>
                  </a:cubicBezTo>
                  <a:cubicBezTo>
                    <a:pt x="171" y="35"/>
                    <a:pt x="171" y="35"/>
                    <a:pt x="171" y="35"/>
                  </a:cubicBezTo>
                  <a:cubicBezTo>
                    <a:pt x="171" y="35"/>
                    <a:pt x="171" y="35"/>
                    <a:pt x="171" y="35"/>
                  </a:cubicBezTo>
                  <a:cubicBezTo>
                    <a:pt x="172" y="34"/>
                    <a:pt x="172" y="34"/>
                    <a:pt x="172" y="34"/>
                  </a:cubicBezTo>
                  <a:cubicBezTo>
                    <a:pt x="172" y="34"/>
                    <a:pt x="172" y="34"/>
                    <a:pt x="172" y="34"/>
                  </a:cubicBezTo>
                  <a:cubicBezTo>
                    <a:pt x="172" y="33"/>
                    <a:pt x="172" y="33"/>
                    <a:pt x="172" y="33"/>
                  </a:cubicBezTo>
                  <a:cubicBezTo>
                    <a:pt x="172" y="32"/>
                    <a:pt x="172" y="32"/>
                    <a:pt x="172" y="32"/>
                  </a:cubicBezTo>
                  <a:cubicBezTo>
                    <a:pt x="172" y="32"/>
                    <a:pt x="172" y="32"/>
                    <a:pt x="172" y="32"/>
                  </a:cubicBezTo>
                  <a:cubicBezTo>
                    <a:pt x="173" y="33"/>
                    <a:pt x="173" y="33"/>
                    <a:pt x="173" y="33"/>
                  </a:cubicBezTo>
                  <a:cubicBezTo>
                    <a:pt x="173" y="33"/>
                    <a:pt x="173" y="33"/>
                    <a:pt x="173" y="33"/>
                  </a:cubicBezTo>
                  <a:cubicBezTo>
                    <a:pt x="174" y="33"/>
                    <a:pt x="174" y="33"/>
                    <a:pt x="174" y="33"/>
                  </a:cubicBezTo>
                  <a:cubicBezTo>
                    <a:pt x="175" y="32"/>
                    <a:pt x="175" y="32"/>
                    <a:pt x="175" y="32"/>
                  </a:cubicBezTo>
                  <a:cubicBezTo>
                    <a:pt x="176" y="32"/>
                    <a:pt x="176" y="32"/>
                    <a:pt x="176" y="32"/>
                  </a:cubicBezTo>
                  <a:cubicBezTo>
                    <a:pt x="177" y="32"/>
                    <a:pt x="177" y="32"/>
                    <a:pt x="177" y="32"/>
                  </a:cubicBezTo>
                  <a:cubicBezTo>
                    <a:pt x="177" y="32"/>
                    <a:pt x="177" y="32"/>
                    <a:pt x="177" y="32"/>
                  </a:cubicBezTo>
                  <a:cubicBezTo>
                    <a:pt x="179" y="32"/>
                    <a:pt x="179" y="32"/>
                    <a:pt x="179" y="32"/>
                  </a:cubicBezTo>
                  <a:cubicBezTo>
                    <a:pt x="180" y="32"/>
                    <a:pt x="180" y="32"/>
                    <a:pt x="180" y="32"/>
                  </a:cubicBezTo>
                  <a:cubicBezTo>
                    <a:pt x="181" y="33"/>
                    <a:pt x="181" y="33"/>
                    <a:pt x="181" y="33"/>
                  </a:cubicBezTo>
                  <a:cubicBezTo>
                    <a:pt x="182" y="33"/>
                    <a:pt x="182" y="33"/>
                    <a:pt x="182" y="33"/>
                  </a:cubicBezTo>
                  <a:cubicBezTo>
                    <a:pt x="183" y="33"/>
                    <a:pt x="183" y="33"/>
                    <a:pt x="183" y="33"/>
                  </a:cubicBezTo>
                  <a:cubicBezTo>
                    <a:pt x="183" y="34"/>
                    <a:pt x="183" y="34"/>
                    <a:pt x="183" y="34"/>
                  </a:cubicBezTo>
                  <a:cubicBezTo>
                    <a:pt x="184" y="34"/>
                    <a:pt x="184" y="34"/>
                    <a:pt x="184" y="34"/>
                  </a:cubicBezTo>
                  <a:cubicBezTo>
                    <a:pt x="184" y="34"/>
                    <a:pt x="184" y="34"/>
                    <a:pt x="184" y="34"/>
                  </a:cubicBezTo>
                  <a:cubicBezTo>
                    <a:pt x="185" y="35"/>
                    <a:pt x="185" y="35"/>
                    <a:pt x="185" y="35"/>
                  </a:cubicBezTo>
                  <a:cubicBezTo>
                    <a:pt x="185" y="35"/>
                    <a:pt x="185" y="35"/>
                    <a:pt x="185" y="35"/>
                  </a:cubicBezTo>
                  <a:cubicBezTo>
                    <a:pt x="186" y="36"/>
                    <a:pt x="186" y="36"/>
                    <a:pt x="186" y="36"/>
                  </a:cubicBezTo>
                  <a:cubicBezTo>
                    <a:pt x="186" y="37"/>
                    <a:pt x="186" y="37"/>
                    <a:pt x="186" y="37"/>
                  </a:cubicBezTo>
                  <a:cubicBezTo>
                    <a:pt x="187" y="37"/>
                    <a:pt x="187" y="37"/>
                    <a:pt x="187" y="37"/>
                  </a:cubicBezTo>
                  <a:cubicBezTo>
                    <a:pt x="187" y="38"/>
                    <a:pt x="187" y="38"/>
                    <a:pt x="187" y="38"/>
                  </a:cubicBezTo>
                  <a:cubicBezTo>
                    <a:pt x="187" y="39"/>
                    <a:pt x="187" y="39"/>
                    <a:pt x="187" y="39"/>
                  </a:cubicBezTo>
                  <a:cubicBezTo>
                    <a:pt x="187" y="40"/>
                    <a:pt x="187" y="40"/>
                    <a:pt x="187" y="40"/>
                  </a:cubicBezTo>
                  <a:cubicBezTo>
                    <a:pt x="186" y="40"/>
                    <a:pt x="186" y="40"/>
                    <a:pt x="186" y="40"/>
                  </a:cubicBezTo>
                  <a:cubicBezTo>
                    <a:pt x="185" y="40"/>
                    <a:pt x="185" y="40"/>
                    <a:pt x="185" y="40"/>
                  </a:cubicBezTo>
                  <a:cubicBezTo>
                    <a:pt x="185" y="41"/>
                    <a:pt x="185" y="41"/>
                    <a:pt x="185" y="41"/>
                  </a:cubicBezTo>
                  <a:cubicBezTo>
                    <a:pt x="185" y="41"/>
                    <a:pt x="185" y="41"/>
                    <a:pt x="185" y="41"/>
                  </a:cubicBezTo>
                  <a:cubicBezTo>
                    <a:pt x="184" y="41"/>
                    <a:pt x="184" y="41"/>
                    <a:pt x="184" y="41"/>
                  </a:cubicBezTo>
                  <a:cubicBezTo>
                    <a:pt x="183" y="43"/>
                    <a:pt x="183" y="43"/>
                    <a:pt x="183" y="43"/>
                  </a:cubicBezTo>
                  <a:cubicBezTo>
                    <a:pt x="183" y="43"/>
                    <a:pt x="183" y="43"/>
                    <a:pt x="183" y="43"/>
                  </a:cubicBezTo>
                  <a:cubicBezTo>
                    <a:pt x="182" y="43"/>
                    <a:pt x="182" y="43"/>
                    <a:pt x="182" y="43"/>
                  </a:cubicBezTo>
                  <a:cubicBezTo>
                    <a:pt x="182" y="43"/>
                    <a:pt x="182" y="43"/>
                    <a:pt x="182" y="43"/>
                  </a:cubicBezTo>
                  <a:cubicBezTo>
                    <a:pt x="180" y="42"/>
                    <a:pt x="180" y="42"/>
                    <a:pt x="180" y="42"/>
                  </a:cubicBezTo>
                  <a:cubicBezTo>
                    <a:pt x="180" y="42"/>
                    <a:pt x="180" y="42"/>
                    <a:pt x="180" y="42"/>
                  </a:cubicBezTo>
                  <a:cubicBezTo>
                    <a:pt x="179" y="43"/>
                    <a:pt x="179" y="43"/>
                    <a:pt x="179" y="43"/>
                  </a:cubicBezTo>
                  <a:cubicBezTo>
                    <a:pt x="179" y="44"/>
                    <a:pt x="179" y="44"/>
                    <a:pt x="179" y="44"/>
                  </a:cubicBezTo>
                  <a:cubicBezTo>
                    <a:pt x="179" y="44"/>
                    <a:pt x="179" y="44"/>
                    <a:pt x="179" y="44"/>
                  </a:cubicBezTo>
                  <a:cubicBezTo>
                    <a:pt x="179" y="44"/>
                    <a:pt x="179" y="44"/>
                    <a:pt x="179" y="44"/>
                  </a:cubicBezTo>
                  <a:cubicBezTo>
                    <a:pt x="179" y="45"/>
                    <a:pt x="179" y="45"/>
                    <a:pt x="179" y="45"/>
                  </a:cubicBezTo>
                  <a:cubicBezTo>
                    <a:pt x="180" y="45"/>
                    <a:pt x="180" y="45"/>
                    <a:pt x="180" y="45"/>
                  </a:cubicBezTo>
                  <a:cubicBezTo>
                    <a:pt x="180" y="45"/>
                    <a:pt x="180" y="45"/>
                    <a:pt x="180" y="45"/>
                  </a:cubicBezTo>
                  <a:cubicBezTo>
                    <a:pt x="180" y="46"/>
                    <a:pt x="180" y="46"/>
                    <a:pt x="180" y="46"/>
                  </a:cubicBezTo>
                  <a:cubicBezTo>
                    <a:pt x="180" y="46"/>
                    <a:pt x="180" y="46"/>
                    <a:pt x="180" y="46"/>
                  </a:cubicBezTo>
                  <a:cubicBezTo>
                    <a:pt x="179" y="46"/>
                    <a:pt x="179" y="46"/>
                    <a:pt x="179" y="46"/>
                  </a:cubicBezTo>
                  <a:cubicBezTo>
                    <a:pt x="178" y="46"/>
                    <a:pt x="178" y="46"/>
                    <a:pt x="178" y="46"/>
                  </a:cubicBezTo>
                  <a:cubicBezTo>
                    <a:pt x="177" y="47"/>
                    <a:pt x="177" y="47"/>
                    <a:pt x="177" y="47"/>
                  </a:cubicBezTo>
                  <a:cubicBezTo>
                    <a:pt x="176" y="47"/>
                    <a:pt x="176" y="47"/>
                    <a:pt x="176" y="47"/>
                  </a:cubicBezTo>
                  <a:cubicBezTo>
                    <a:pt x="176" y="47"/>
                    <a:pt x="176" y="47"/>
                    <a:pt x="176" y="47"/>
                  </a:cubicBezTo>
                  <a:cubicBezTo>
                    <a:pt x="175" y="48"/>
                    <a:pt x="175" y="48"/>
                    <a:pt x="175" y="48"/>
                  </a:cubicBezTo>
                  <a:cubicBezTo>
                    <a:pt x="174" y="47"/>
                    <a:pt x="174" y="47"/>
                    <a:pt x="174" y="47"/>
                  </a:cubicBezTo>
                  <a:cubicBezTo>
                    <a:pt x="174" y="47"/>
                    <a:pt x="174" y="47"/>
                    <a:pt x="174" y="47"/>
                  </a:cubicBezTo>
                  <a:cubicBezTo>
                    <a:pt x="173" y="47"/>
                    <a:pt x="173" y="47"/>
                    <a:pt x="173" y="47"/>
                  </a:cubicBezTo>
                  <a:cubicBezTo>
                    <a:pt x="173" y="47"/>
                    <a:pt x="173" y="47"/>
                    <a:pt x="173" y="47"/>
                  </a:cubicBezTo>
                  <a:cubicBezTo>
                    <a:pt x="172" y="47"/>
                    <a:pt x="172" y="47"/>
                    <a:pt x="172" y="47"/>
                  </a:cubicBezTo>
                  <a:cubicBezTo>
                    <a:pt x="172" y="46"/>
                    <a:pt x="172" y="46"/>
                    <a:pt x="172" y="46"/>
                  </a:cubicBezTo>
                  <a:cubicBezTo>
                    <a:pt x="172" y="46"/>
                    <a:pt x="172" y="46"/>
                    <a:pt x="172" y="46"/>
                  </a:cubicBezTo>
                  <a:cubicBezTo>
                    <a:pt x="171" y="47"/>
                    <a:pt x="171" y="47"/>
                    <a:pt x="171" y="47"/>
                  </a:cubicBezTo>
                  <a:cubicBezTo>
                    <a:pt x="171" y="47"/>
                    <a:pt x="171" y="47"/>
                    <a:pt x="171" y="47"/>
                  </a:cubicBezTo>
                  <a:cubicBezTo>
                    <a:pt x="171" y="47"/>
                    <a:pt x="171" y="47"/>
                    <a:pt x="171" y="47"/>
                  </a:cubicBezTo>
                  <a:cubicBezTo>
                    <a:pt x="170" y="47"/>
                    <a:pt x="170" y="47"/>
                    <a:pt x="170" y="47"/>
                  </a:cubicBezTo>
                  <a:cubicBezTo>
                    <a:pt x="170" y="47"/>
                    <a:pt x="170" y="47"/>
                    <a:pt x="170" y="47"/>
                  </a:cubicBezTo>
                  <a:cubicBezTo>
                    <a:pt x="170" y="47"/>
                    <a:pt x="170" y="47"/>
                    <a:pt x="170" y="47"/>
                  </a:cubicBezTo>
                  <a:cubicBezTo>
                    <a:pt x="169" y="47"/>
                    <a:pt x="169" y="47"/>
                    <a:pt x="169" y="47"/>
                  </a:cubicBezTo>
                  <a:cubicBezTo>
                    <a:pt x="169" y="47"/>
                    <a:pt x="169" y="47"/>
                    <a:pt x="169" y="47"/>
                  </a:cubicBezTo>
                  <a:cubicBezTo>
                    <a:pt x="168" y="48"/>
                    <a:pt x="168" y="48"/>
                    <a:pt x="168" y="48"/>
                  </a:cubicBezTo>
                  <a:cubicBezTo>
                    <a:pt x="168" y="48"/>
                    <a:pt x="168" y="48"/>
                    <a:pt x="168" y="48"/>
                  </a:cubicBezTo>
                  <a:cubicBezTo>
                    <a:pt x="167" y="48"/>
                    <a:pt x="167" y="48"/>
                    <a:pt x="167" y="48"/>
                  </a:cubicBezTo>
                  <a:cubicBezTo>
                    <a:pt x="166" y="47"/>
                    <a:pt x="166" y="47"/>
                    <a:pt x="166" y="47"/>
                  </a:cubicBezTo>
                  <a:cubicBezTo>
                    <a:pt x="165" y="48"/>
                    <a:pt x="165" y="48"/>
                    <a:pt x="165" y="48"/>
                  </a:cubicBezTo>
                  <a:cubicBezTo>
                    <a:pt x="165" y="48"/>
                    <a:pt x="165" y="48"/>
                    <a:pt x="165" y="48"/>
                  </a:cubicBezTo>
                  <a:cubicBezTo>
                    <a:pt x="164" y="48"/>
                    <a:pt x="164" y="48"/>
                    <a:pt x="164" y="48"/>
                  </a:cubicBezTo>
                  <a:cubicBezTo>
                    <a:pt x="163" y="48"/>
                    <a:pt x="163" y="48"/>
                    <a:pt x="163" y="48"/>
                  </a:cubicBezTo>
                  <a:cubicBezTo>
                    <a:pt x="164" y="48"/>
                    <a:pt x="164" y="48"/>
                    <a:pt x="164" y="48"/>
                  </a:cubicBezTo>
                  <a:cubicBezTo>
                    <a:pt x="165" y="48"/>
                    <a:pt x="165" y="48"/>
                    <a:pt x="165" y="48"/>
                  </a:cubicBezTo>
                  <a:cubicBezTo>
                    <a:pt x="166" y="48"/>
                    <a:pt x="166" y="48"/>
                    <a:pt x="166" y="48"/>
                  </a:cubicBezTo>
                  <a:cubicBezTo>
                    <a:pt x="167" y="48"/>
                    <a:pt x="167" y="48"/>
                    <a:pt x="167" y="48"/>
                  </a:cubicBezTo>
                  <a:cubicBezTo>
                    <a:pt x="168" y="48"/>
                    <a:pt x="168" y="48"/>
                    <a:pt x="168" y="48"/>
                  </a:cubicBezTo>
                  <a:cubicBezTo>
                    <a:pt x="168" y="48"/>
                    <a:pt x="168" y="48"/>
                    <a:pt x="168" y="48"/>
                  </a:cubicBezTo>
                  <a:cubicBezTo>
                    <a:pt x="169" y="48"/>
                    <a:pt x="169" y="48"/>
                    <a:pt x="169" y="48"/>
                  </a:cubicBezTo>
                  <a:cubicBezTo>
                    <a:pt x="171" y="48"/>
                    <a:pt x="171" y="48"/>
                    <a:pt x="171" y="48"/>
                  </a:cubicBezTo>
                  <a:cubicBezTo>
                    <a:pt x="172" y="49"/>
                    <a:pt x="172" y="49"/>
                    <a:pt x="172" y="49"/>
                  </a:cubicBezTo>
                  <a:cubicBezTo>
                    <a:pt x="172" y="49"/>
                    <a:pt x="172" y="49"/>
                    <a:pt x="172" y="49"/>
                  </a:cubicBezTo>
                  <a:cubicBezTo>
                    <a:pt x="173" y="48"/>
                    <a:pt x="173" y="48"/>
                    <a:pt x="173" y="48"/>
                  </a:cubicBezTo>
                  <a:cubicBezTo>
                    <a:pt x="173" y="48"/>
                    <a:pt x="173" y="48"/>
                    <a:pt x="173" y="48"/>
                  </a:cubicBezTo>
                  <a:cubicBezTo>
                    <a:pt x="174" y="48"/>
                    <a:pt x="174" y="48"/>
                    <a:pt x="174" y="48"/>
                  </a:cubicBezTo>
                  <a:cubicBezTo>
                    <a:pt x="174" y="49"/>
                    <a:pt x="174" y="49"/>
                    <a:pt x="174" y="49"/>
                  </a:cubicBezTo>
                  <a:cubicBezTo>
                    <a:pt x="175" y="49"/>
                    <a:pt x="175" y="49"/>
                    <a:pt x="175" y="49"/>
                  </a:cubicBezTo>
                  <a:cubicBezTo>
                    <a:pt x="175" y="50"/>
                    <a:pt x="175" y="50"/>
                    <a:pt x="175" y="50"/>
                  </a:cubicBezTo>
                  <a:cubicBezTo>
                    <a:pt x="175" y="50"/>
                    <a:pt x="175" y="50"/>
                    <a:pt x="175" y="50"/>
                  </a:cubicBezTo>
                  <a:cubicBezTo>
                    <a:pt x="175" y="51"/>
                    <a:pt x="175" y="51"/>
                    <a:pt x="175" y="51"/>
                  </a:cubicBezTo>
                  <a:cubicBezTo>
                    <a:pt x="174" y="51"/>
                    <a:pt x="174" y="51"/>
                    <a:pt x="174" y="51"/>
                  </a:cubicBezTo>
                  <a:cubicBezTo>
                    <a:pt x="174" y="51"/>
                    <a:pt x="174" y="51"/>
                    <a:pt x="174" y="51"/>
                  </a:cubicBezTo>
                  <a:cubicBezTo>
                    <a:pt x="174" y="51"/>
                    <a:pt x="174" y="51"/>
                    <a:pt x="174" y="51"/>
                  </a:cubicBezTo>
                  <a:cubicBezTo>
                    <a:pt x="174" y="52"/>
                    <a:pt x="174" y="52"/>
                    <a:pt x="174" y="52"/>
                  </a:cubicBezTo>
                  <a:cubicBezTo>
                    <a:pt x="173" y="52"/>
                    <a:pt x="173" y="52"/>
                    <a:pt x="173" y="52"/>
                  </a:cubicBezTo>
                  <a:cubicBezTo>
                    <a:pt x="171" y="53"/>
                    <a:pt x="171" y="53"/>
                    <a:pt x="171" y="53"/>
                  </a:cubicBezTo>
                  <a:cubicBezTo>
                    <a:pt x="171" y="52"/>
                    <a:pt x="171" y="52"/>
                    <a:pt x="171" y="52"/>
                  </a:cubicBezTo>
                  <a:cubicBezTo>
                    <a:pt x="170" y="53"/>
                    <a:pt x="170" y="53"/>
                    <a:pt x="170" y="53"/>
                  </a:cubicBezTo>
                  <a:cubicBezTo>
                    <a:pt x="168" y="53"/>
                    <a:pt x="168" y="53"/>
                    <a:pt x="168" y="53"/>
                  </a:cubicBezTo>
                  <a:cubicBezTo>
                    <a:pt x="168" y="52"/>
                    <a:pt x="168" y="52"/>
                    <a:pt x="168" y="52"/>
                  </a:cubicBezTo>
                  <a:cubicBezTo>
                    <a:pt x="166" y="51"/>
                    <a:pt x="166" y="51"/>
                    <a:pt x="166" y="51"/>
                  </a:cubicBezTo>
                  <a:cubicBezTo>
                    <a:pt x="165" y="51"/>
                    <a:pt x="165" y="51"/>
                    <a:pt x="165" y="51"/>
                  </a:cubicBezTo>
                  <a:cubicBezTo>
                    <a:pt x="164" y="51"/>
                    <a:pt x="164" y="51"/>
                    <a:pt x="164" y="51"/>
                  </a:cubicBezTo>
                  <a:cubicBezTo>
                    <a:pt x="164" y="51"/>
                    <a:pt x="164" y="51"/>
                    <a:pt x="164" y="51"/>
                  </a:cubicBezTo>
                  <a:cubicBezTo>
                    <a:pt x="163" y="52"/>
                    <a:pt x="163" y="52"/>
                    <a:pt x="163" y="52"/>
                  </a:cubicBezTo>
                  <a:cubicBezTo>
                    <a:pt x="162" y="53"/>
                    <a:pt x="162" y="53"/>
                    <a:pt x="162" y="53"/>
                  </a:cubicBezTo>
                  <a:cubicBezTo>
                    <a:pt x="162" y="53"/>
                    <a:pt x="162" y="53"/>
                    <a:pt x="162" y="53"/>
                  </a:cubicBezTo>
                  <a:cubicBezTo>
                    <a:pt x="161" y="53"/>
                    <a:pt x="161" y="53"/>
                    <a:pt x="161" y="53"/>
                  </a:cubicBezTo>
                  <a:cubicBezTo>
                    <a:pt x="162" y="54"/>
                    <a:pt x="162" y="54"/>
                    <a:pt x="162" y="54"/>
                  </a:cubicBezTo>
                  <a:cubicBezTo>
                    <a:pt x="162" y="54"/>
                    <a:pt x="162" y="54"/>
                    <a:pt x="162" y="54"/>
                  </a:cubicBezTo>
                  <a:cubicBezTo>
                    <a:pt x="162" y="54"/>
                    <a:pt x="162" y="54"/>
                    <a:pt x="162" y="54"/>
                  </a:cubicBezTo>
                  <a:cubicBezTo>
                    <a:pt x="162" y="55"/>
                    <a:pt x="162" y="55"/>
                    <a:pt x="162" y="55"/>
                  </a:cubicBezTo>
                  <a:cubicBezTo>
                    <a:pt x="162" y="55"/>
                    <a:pt x="162" y="55"/>
                    <a:pt x="162" y="55"/>
                  </a:cubicBezTo>
                  <a:cubicBezTo>
                    <a:pt x="161" y="55"/>
                    <a:pt x="161" y="55"/>
                    <a:pt x="161" y="55"/>
                  </a:cubicBezTo>
                  <a:cubicBezTo>
                    <a:pt x="161" y="55"/>
                    <a:pt x="161" y="55"/>
                    <a:pt x="161" y="55"/>
                  </a:cubicBezTo>
                  <a:cubicBezTo>
                    <a:pt x="162" y="56"/>
                    <a:pt x="162" y="56"/>
                    <a:pt x="162" y="56"/>
                  </a:cubicBezTo>
                  <a:cubicBezTo>
                    <a:pt x="163" y="56"/>
                    <a:pt x="163" y="56"/>
                    <a:pt x="163" y="56"/>
                  </a:cubicBezTo>
                  <a:cubicBezTo>
                    <a:pt x="163" y="56"/>
                    <a:pt x="163" y="56"/>
                    <a:pt x="163" y="56"/>
                  </a:cubicBezTo>
                  <a:cubicBezTo>
                    <a:pt x="163" y="56"/>
                    <a:pt x="163" y="56"/>
                    <a:pt x="163" y="56"/>
                  </a:cubicBezTo>
                  <a:cubicBezTo>
                    <a:pt x="164" y="55"/>
                    <a:pt x="164" y="55"/>
                    <a:pt x="164" y="55"/>
                  </a:cubicBezTo>
                  <a:cubicBezTo>
                    <a:pt x="165" y="54"/>
                    <a:pt x="165" y="54"/>
                    <a:pt x="165" y="54"/>
                  </a:cubicBezTo>
                  <a:cubicBezTo>
                    <a:pt x="166" y="54"/>
                    <a:pt x="166" y="54"/>
                    <a:pt x="166" y="54"/>
                  </a:cubicBezTo>
                  <a:cubicBezTo>
                    <a:pt x="167" y="54"/>
                    <a:pt x="167" y="54"/>
                    <a:pt x="167" y="54"/>
                  </a:cubicBezTo>
                  <a:cubicBezTo>
                    <a:pt x="168" y="53"/>
                    <a:pt x="168" y="53"/>
                    <a:pt x="168" y="53"/>
                  </a:cubicBezTo>
                  <a:cubicBezTo>
                    <a:pt x="169" y="53"/>
                    <a:pt x="169" y="53"/>
                    <a:pt x="169" y="53"/>
                  </a:cubicBezTo>
                  <a:cubicBezTo>
                    <a:pt x="169" y="54"/>
                    <a:pt x="169" y="54"/>
                    <a:pt x="169" y="54"/>
                  </a:cubicBezTo>
                  <a:cubicBezTo>
                    <a:pt x="170" y="54"/>
                    <a:pt x="170" y="54"/>
                    <a:pt x="170" y="54"/>
                  </a:cubicBezTo>
                  <a:cubicBezTo>
                    <a:pt x="170" y="54"/>
                    <a:pt x="170" y="54"/>
                    <a:pt x="170" y="54"/>
                  </a:cubicBezTo>
                  <a:cubicBezTo>
                    <a:pt x="171" y="54"/>
                    <a:pt x="171" y="54"/>
                    <a:pt x="171" y="54"/>
                  </a:cubicBezTo>
                  <a:cubicBezTo>
                    <a:pt x="171" y="55"/>
                    <a:pt x="171" y="55"/>
                    <a:pt x="171" y="55"/>
                  </a:cubicBezTo>
                  <a:cubicBezTo>
                    <a:pt x="171" y="55"/>
                    <a:pt x="171" y="55"/>
                    <a:pt x="171" y="55"/>
                  </a:cubicBezTo>
                  <a:cubicBezTo>
                    <a:pt x="170" y="56"/>
                    <a:pt x="170" y="56"/>
                    <a:pt x="170" y="56"/>
                  </a:cubicBezTo>
                  <a:cubicBezTo>
                    <a:pt x="169" y="57"/>
                    <a:pt x="169" y="57"/>
                    <a:pt x="169" y="57"/>
                  </a:cubicBezTo>
                  <a:cubicBezTo>
                    <a:pt x="169" y="57"/>
                    <a:pt x="169" y="57"/>
                    <a:pt x="169" y="57"/>
                  </a:cubicBezTo>
                  <a:cubicBezTo>
                    <a:pt x="168" y="58"/>
                    <a:pt x="168" y="58"/>
                    <a:pt x="168" y="58"/>
                  </a:cubicBezTo>
                  <a:cubicBezTo>
                    <a:pt x="167" y="59"/>
                    <a:pt x="167" y="59"/>
                    <a:pt x="167" y="59"/>
                  </a:cubicBezTo>
                  <a:cubicBezTo>
                    <a:pt x="166" y="60"/>
                    <a:pt x="166" y="60"/>
                    <a:pt x="166" y="60"/>
                  </a:cubicBezTo>
                  <a:cubicBezTo>
                    <a:pt x="165" y="62"/>
                    <a:pt x="165" y="62"/>
                    <a:pt x="165" y="62"/>
                  </a:cubicBezTo>
                  <a:cubicBezTo>
                    <a:pt x="165" y="63"/>
                    <a:pt x="165" y="63"/>
                    <a:pt x="165" y="63"/>
                  </a:cubicBezTo>
                  <a:cubicBezTo>
                    <a:pt x="164" y="63"/>
                    <a:pt x="164" y="63"/>
                    <a:pt x="164" y="63"/>
                  </a:cubicBezTo>
                  <a:cubicBezTo>
                    <a:pt x="164" y="64"/>
                    <a:pt x="164" y="64"/>
                    <a:pt x="164" y="64"/>
                  </a:cubicBezTo>
                  <a:cubicBezTo>
                    <a:pt x="164" y="65"/>
                    <a:pt x="164" y="65"/>
                    <a:pt x="164" y="65"/>
                  </a:cubicBezTo>
                  <a:cubicBezTo>
                    <a:pt x="164" y="65"/>
                    <a:pt x="164" y="65"/>
                    <a:pt x="164" y="65"/>
                  </a:cubicBezTo>
                  <a:cubicBezTo>
                    <a:pt x="163" y="66"/>
                    <a:pt x="163" y="66"/>
                    <a:pt x="163" y="66"/>
                  </a:cubicBezTo>
                  <a:cubicBezTo>
                    <a:pt x="163" y="67"/>
                    <a:pt x="163" y="67"/>
                    <a:pt x="163" y="67"/>
                  </a:cubicBezTo>
                  <a:cubicBezTo>
                    <a:pt x="163" y="68"/>
                    <a:pt x="163" y="68"/>
                    <a:pt x="163" y="68"/>
                  </a:cubicBezTo>
                  <a:cubicBezTo>
                    <a:pt x="162" y="70"/>
                    <a:pt x="162" y="70"/>
                    <a:pt x="162" y="70"/>
                  </a:cubicBezTo>
                  <a:cubicBezTo>
                    <a:pt x="163" y="70"/>
                    <a:pt x="163" y="70"/>
                    <a:pt x="163" y="70"/>
                  </a:cubicBezTo>
                  <a:cubicBezTo>
                    <a:pt x="163" y="71"/>
                    <a:pt x="163" y="71"/>
                    <a:pt x="163" y="71"/>
                  </a:cubicBezTo>
                  <a:cubicBezTo>
                    <a:pt x="162" y="72"/>
                    <a:pt x="162" y="72"/>
                    <a:pt x="162" y="72"/>
                  </a:cubicBezTo>
                  <a:cubicBezTo>
                    <a:pt x="162" y="72"/>
                    <a:pt x="162" y="72"/>
                    <a:pt x="162" y="72"/>
                  </a:cubicBezTo>
                  <a:cubicBezTo>
                    <a:pt x="161" y="73"/>
                    <a:pt x="161" y="73"/>
                    <a:pt x="161" y="73"/>
                  </a:cubicBezTo>
                  <a:cubicBezTo>
                    <a:pt x="162" y="74"/>
                    <a:pt x="162" y="74"/>
                    <a:pt x="162" y="74"/>
                  </a:cubicBezTo>
                  <a:cubicBezTo>
                    <a:pt x="161" y="74"/>
                    <a:pt x="161" y="74"/>
                    <a:pt x="161" y="74"/>
                  </a:cubicBezTo>
                  <a:cubicBezTo>
                    <a:pt x="161" y="75"/>
                    <a:pt x="161" y="75"/>
                    <a:pt x="161" y="75"/>
                  </a:cubicBezTo>
                  <a:cubicBezTo>
                    <a:pt x="161" y="76"/>
                    <a:pt x="161" y="76"/>
                    <a:pt x="161" y="76"/>
                  </a:cubicBezTo>
                  <a:cubicBezTo>
                    <a:pt x="160" y="77"/>
                    <a:pt x="160" y="77"/>
                    <a:pt x="160" y="77"/>
                  </a:cubicBezTo>
                  <a:cubicBezTo>
                    <a:pt x="160" y="77"/>
                    <a:pt x="160" y="77"/>
                    <a:pt x="160" y="77"/>
                  </a:cubicBezTo>
                  <a:cubicBezTo>
                    <a:pt x="159" y="77"/>
                    <a:pt x="159" y="77"/>
                    <a:pt x="159" y="77"/>
                  </a:cubicBezTo>
                  <a:cubicBezTo>
                    <a:pt x="159" y="77"/>
                    <a:pt x="159" y="77"/>
                    <a:pt x="159" y="77"/>
                  </a:cubicBezTo>
                  <a:cubicBezTo>
                    <a:pt x="159" y="76"/>
                    <a:pt x="159" y="76"/>
                    <a:pt x="159" y="76"/>
                  </a:cubicBezTo>
                  <a:cubicBezTo>
                    <a:pt x="158" y="76"/>
                    <a:pt x="158" y="76"/>
                    <a:pt x="158" y="76"/>
                  </a:cubicBezTo>
                  <a:cubicBezTo>
                    <a:pt x="158" y="76"/>
                    <a:pt x="158" y="76"/>
                    <a:pt x="158" y="76"/>
                  </a:cubicBezTo>
                  <a:cubicBezTo>
                    <a:pt x="159" y="75"/>
                    <a:pt x="159" y="75"/>
                    <a:pt x="159" y="75"/>
                  </a:cubicBezTo>
                  <a:cubicBezTo>
                    <a:pt x="158" y="75"/>
                    <a:pt x="158" y="75"/>
                    <a:pt x="158" y="75"/>
                  </a:cubicBezTo>
                  <a:cubicBezTo>
                    <a:pt x="158" y="75"/>
                    <a:pt x="158" y="75"/>
                    <a:pt x="158" y="75"/>
                  </a:cubicBezTo>
                  <a:cubicBezTo>
                    <a:pt x="157" y="75"/>
                    <a:pt x="157" y="75"/>
                    <a:pt x="157" y="75"/>
                  </a:cubicBezTo>
                  <a:cubicBezTo>
                    <a:pt x="157" y="75"/>
                    <a:pt x="157" y="75"/>
                    <a:pt x="157" y="75"/>
                  </a:cubicBezTo>
                  <a:cubicBezTo>
                    <a:pt x="157" y="75"/>
                    <a:pt x="157" y="75"/>
                    <a:pt x="157" y="75"/>
                  </a:cubicBezTo>
                  <a:cubicBezTo>
                    <a:pt x="157" y="76"/>
                    <a:pt x="157" y="76"/>
                    <a:pt x="157" y="76"/>
                  </a:cubicBezTo>
                  <a:cubicBezTo>
                    <a:pt x="157" y="76"/>
                    <a:pt x="157" y="76"/>
                    <a:pt x="157" y="76"/>
                  </a:cubicBezTo>
                  <a:cubicBezTo>
                    <a:pt x="157" y="76"/>
                    <a:pt x="157" y="76"/>
                    <a:pt x="157" y="76"/>
                  </a:cubicBezTo>
                  <a:cubicBezTo>
                    <a:pt x="157" y="77"/>
                    <a:pt x="157" y="77"/>
                    <a:pt x="157" y="77"/>
                  </a:cubicBezTo>
                  <a:cubicBezTo>
                    <a:pt x="157" y="77"/>
                    <a:pt x="157" y="77"/>
                    <a:pt x="157" y="77"/>
                  </a:cubicBezTo>
                  <a:cubicBezTo>
                    <a:pt x="157" y="78"/>
                    <a:pt x="157" y="78"/>
                    <a:pt x="157" y="78"/>
                  </a:cubicBezTo>
                  <a:cubicBezTo>
                    <a:pt x="158" y="78"/>
                    <a:pt x="158" y="78"/>
                    <a:pt x="158" y="78"/>
                  </a:cubicBezTo>
                  <a:cubicBezTo>
                    <a:pt x="158" y="78"/>
                    <a:pt x="158" y="78"/>
                    <a:pt x="158" y="78"/>
                  </a:cubicBezTo>
                  <a:cubicBezTo>
                    <a:pt x="159" y="79"/>
                    <a:pt x="159" y="79"/>
                    <a:pt x="159" y="79"/>
                  </a:cubicBezTo>
                  <a:cubicBezTo>
                    <a:pt x="159" y="80"/>
                    <a:pt x="159" y="80"/>
                    <a:pt x="159" y="80"/>
                  </a:cubicBezTo>
                  <a:cubicBezTo>
                    <a:pt x="160" y="80"/>
                    <a:pt x="160" y="80"/>
                    <a:pt x="160" y="80"/>
                  </a:cubicBezTo>
                  <a:cubicBezTo>
                    <a:pt x="160" y="80"/>
                    <a:pt x="160" y="80"/>
                    <a:pt x="160" y="80"/>
                  </a:cubicBezTo>
                  <a:cubicBezTo>
                    <a:pt x="161" y="81"/>
                    <a:pt x="161" y="81"/>
                    <a:pt x="161" y="81"/>
                  </a:cubicBezTo>
                  <a:cubicBezTo>
                    <a:pt x="162" y="82"/>
                    <a:pt x="162" y="82"/>
                    <a:pt x="162" y="82"/>
                  </a:cubicBezTo>
                  <a:cubicBezTo>
                    <a:pt x="161" y="82"/>
                    <a:pt x="161" y="82"/>
                    <a:pt x="161" y="82"/>
                  </a:cubicBezTo>
                  <a:cubicBezTo>
                    <a:pt x="161" y="83"/>
                    <a:pt x="161" y="83"/>
                    <a:pt x="161" y="83"/>
                  </a:cubicBezTo>
                  <a:cubicBezTo>
                    <a:pt x="160" y="82"/>
                    <a:pt x="160" y="82"/>
                    <a:pt x="160" y="82"/>
                  </a:cubicBezTo>
                  <a:cubicBezTo>
                    <a:pt x="159" y="81"/>
                    <a:pt x="159" y="81"/>
                    <a:pt x="159" y="81"/>
                  </a:cubicBezTo>
                  <a:cubicBezTo>
                    <a:pt x="159" y="81"/>
                    <a:pt x="159" y="81"/>
                    <a:pt x="159" y="81"/>
                  </a:cubicBezTo>
                  <a:cubicBezTo>
                    <a:pt x="159" y="81"/>
                    <a:pt x="159" y="81"/>
                    <a:pt x="159" y="81"/>
                  </a:cubicBezTo>
                  <a:cubicBezTo>
                    <a:pt x="158" y="80"/>
                    <a:pt x="158" y="80"/>
                    <a:pt x="158" y="80"/>
                  </a:cubicBezTo>
                  <a:cubicBezTo>
                    <a:pt x="158" y="81"/>
                    <a:pt x="158" y="81"/>
                    <a:pt x="158" y="81"/>
                  </a:cubicBezTo>
                  <a:cubicBezTo>
                    <a:pt x="158" y="81"/>
                    <a:pt x="158" y="81"/>
                    <a:pt x="158" y="81"/>
                  </a:cubicBezTo>
                  <a:cubicBezTo>
                    <a:pt x="158" y="82"/>
                    <a:pt x="158" y="82"/>
                    <a:pt x="158" y="82"/>
                  </a:cubicBezTo>
                  <a:cubicBezTo>
                    <a:pt x="158" y="82"/>
                    <a:pt x="158" y="82"/>
                    <a:pt x="158" y="82"/>
                  </a:cubicBezTo>
                  <a:cubicBezTo>
                    <a:pt x="158" y="82"/>
                    <a:pt x="158" y="82"/>
                    <a:pt x="158" y="82"/>
                  </a:cubicBezTo>
                  <a:cubicBezTo>
                    <a:pt x="158" y="82"/>
                    <a:pt x="158" y="82"/>
                    <a:pt x="158" y="82"/>
                  </a:cubicBezTo>
                  <a:cubicBezTo>
                    <a:pt x="158" y="82"/>
                    <a:pt x="158" y="82"/>
                    <a:pt x="158" y="82"/>
                  </a:cubicBezTo>
                  <a:cubicBezTo>
                    <a:pt x="157" y="82"/>
                    <a:pt x="157" y="82"/>
                    <a:pt x="157" y="82"/>
                  </a:cubicBezTo>
                  <a:cubicBezTo>
                    <a:pt x="158" y="83"/>
                    <a:pt x="158" y="83"/>
                    <a:pt x="158" y="83"/>
                  </a:cubicBezTo>
                  <a:cubicBezTo>
                    <a:pt x="158" y="83"/>
                    <a:pt x="158" y="83"/>
                    <a:pt x="158" y="83"/>
                  </a:cubicBezTo>
                  <a:cubicBezTo>
                    <a:pt x="158" y="83"/>
                    <a:pt x="158" y="83"/>
                    <a:pt x="158" y="83"/>
                  </a:cubicBezTo>
                  <a:cubicBezTo>
                    <a:pt x="158" y="84"/>
                    <a:pt x="158" y="84"/>
                    <a:pt x="158" y="84"/>
                  </a:cubicBezTo>
                  <a:cubicBezTo>
                    <a:pt x="158" y="84"/>
                    <a:pt x="158" y="84"/>
                    <a:pt x="158" y="84"/>
                  </a:cubicBezTo>
                  <a:cubicBezTo>
                    <a:pt x="159" y="84"/>
                    <a:pt x="159" y="84"/>
                    <a:pt x="159" y="84"/>
                  </a:cubicBezTo>
                  <a:cubicBezTo>
                    <a:pt x="159" y="84"/>
                    <a:pt x="159" y="84"/>
                    <a:pt x="159" y="84"/>
                  </a:cubicBezTo>
                  <a:cubicBezTo>
                    <a:pt x="160" y="84"/>
                    <a:pt x="160" y="84"/>
                    <a:pt x="160" y="84"/>
                  </a:cubicBezTo>
                  <a:cubicBezTo>
                    <a:pt x="160" y="85"/>
                    <a:pt x="160" y="85"/>
                    <a:pt x="160" y="85"/>
                  </a:cubicBezTo>
                  <a:cubicBezTo>
                    <a:pt x="160" y="85"/>
                    <a:pt x="160" y="85"/>
                    <a:pt x="160" y="85"/>
                  </a:cubicBezTo>
                  <a:cubicBezTo>
                    <a:pt x="160" y="85"/>
                    <a:pt x="160" y="85"/>
                    <a:pt x="160" y="85"/>
                  </a:cubicBezTo>
                  <a:cubicBezTo>
                    <a:pt x="160" y="85"/>
                    <a:pt x="160" y="85"/>
                    <a:pt x="160" y="85"/>
                  </a:cubicBezTo>
                  <a:cubicBezTo>
                    <a:pt x="161" y="84"/>
                    <a:pt x="161" y="84"/>
                    <a:pt x="161" y="84"/>
                  </a:cubicBezTo>
                  <a:cubicBezTo>
                    <a:pt x="162" y="84"/>
                    <a:pt x="162" y="84"/>
                    <a:pt x="162" y="84"/>
                  </a:cubicBezTo>
                  <a:cubicBezTo>
                    <a:pt x="162" y="84"/>
                    <a:pt x="162" y="84"/>
                    <a:pt x="162" y="84"/>
                  </a:cubicBezTo>
                  <a:cubicBezTo>
                    <a:pt x="162" y="84"/>
                    <a:pt x="162" y="84"/>
                    <a:pt x="162" y="84"/>
                  </a:cubicBezTo>
                  <a:cubicBezTo>
                    <a:pt x="162" y="84"/>
                    <a:pt x="162" y="84"/>
                    <a:pt x="162" y="84"/>
                  </a:cubicBezTo>
                  <a:cubicBezTo>
                    <a:pt x="163" y="84"/>
                    <a:pt x="163" y="84"/>
                    <a:pt x="163" y="84"/>
                  </a:cubicBezTo>
                  <a:cubicBezTo>
                    <a:pt x="163" y="85"/>
                    <a:pt x="163" y="85"/>
                    <a:pt x="163" y="85"/>
                  </a:cubicBezTo>
                  <a:cubicBezTo>
                    <a:pt x="164" y="85"/>
                    <a:pt x="164" y="85"/>
                    <a:pt x="164" y="85"/>
                  </a:cubicBezTo>
                  <a:cubicBezTo>
                    <a:pt x="164" y="86"/>
                    <a:pt x="164" y="86"/>
                    <a:pt x="164" y="86"/>
                  </a:cubicBezTo>
                  <a:cubicBezTo>
                    <a:pt x="164" y="86"/>
                    <a:pt x="164" y="86"/>
                    <a:pt x="164" y="86"/>
                  </a:cubicBezTo>
                  <a:cubicBezTo>
                    <a:pt x="164" y="87"/>
                    <a:pt x="164" y="87"/>
                    <a:pt x="164" y="87"/>
                  </a:cubicBezTo>
                  <a:cubicBezTo>
                    <a:pt x="163" y="88"/>
                    <a:pt x="163" y="88"/>
                    <a:pt x="163" y="88"/>
                  </a:cubicBezTo>
                  <a:cubicBezTo>
                    <a:pt x="163" y="89"/>
                    <a:pt x="163" y="89"/>
                    <a:pt x="163" y="89"/>
                  </a:cubicBezTo>
                  <a:cubicBezTo>
                    <a:pt x="163" y="89"/>
                    <a:pt x="163" y="89"/>
                    <a:pt x="163" y="89"/>
                  </a:cubicBezTo>
                  <a:cubicBezTo>
                    <a:pt x="163" y="90"/>
                    <a:pt x="163" y="90"/>
                    <a:pt x="163" y="90"/>
                  </a:cubicBezTo>
                  <a:cubicBezTo>
                    <a:pt x="163" y="91"/>
                    <a:pt x="163" y="91"/>
                    <a:pt x="163" y="91"/>
                  </a:cubicBezTo>
                  <a:cubicBezTo>
                    <a:pt x="163" y="91"/>
                    <a:pt x="163" y="91"/>
                    <a:pt x="163" y="91"/>
                  </a:cubicBezTo>
                  <a:cubicBezTo>
                    <a:pt x="162" y="92"/>
                    <a:pt x="162" y="92"/>
                    <a:pt x="162" y="92"/>
                  </a:cubicBezTo>
                  <a:cubicBezTo>
                    <a:pt x="162" y="91"/>
                    <a:pt x="162" y="91"/>
                    <a:pt x="162" y="91"/>
                  </a:cubicBezTo>
                  <a:cubicBezTo>
                    <a:pt x="162" y="91"/>
                    <a:pt x="162" y="91"/>
                    <a:pt x="162" y="91"/>
                  </a:cubicBezTo>
                  <a:cubicBezTo>
                    <a:pt x="161" y="91"/>
                    <a:pt x="161" y="91"/>
                    <a:pt x="161" y="91"/>
                  </a:cubicBezTo>
                  <a:cubicBezTo>
                    <a:pt x="160" y="90"/>
                    <a:pt x="160" y="90"/>
                    <a:pt x="160" y="90"/>
                  </a:cubicBezTo>
                  <a:cubicBezTo>
                    <a:pt x="160" y="90"/>
                    <a:pt x="160" y="90"/>
                    <a:pt x="160" y="90"/>
                  </a:cubicBezTo>
                  <a:cubicBezTo>
                    <a:pt x="160" y="90"/>
                    <a:pt x="160" y="90"/>
                    <a:pt x="160" y="90"/>
                  </a:cubicBezTo>
                  <a:cubicBezTo>
                    <a:pt x="159" y="90"/>
                    <a:pt x="159" y="90"/>
                    <a:pt x="159" y="90"/>
                  </a:cubicBezTo>
                  <a:cubicBezTo>
                    <a:pt x="159" y="90"/>
                    <a:pt x="159" y="90"/>
                    <a:pt x="159" y="90"/>
                  </a:cubicBezTo>
                  <a:cubicBezTo>
                    <a:pt x="159" y="89"/>
                    <a:pt x="159" y="89"/>
                    <a:pt x="159" y="89"/>
                  </a:cubicBezTo>
                  <a:cubicBezTo>
                    <a:pt x="158" y="88"/>
                    <a:pt x="158" y="88"/>
                    <a:pt x="158" y="88"/>
                  </a:cubicBezTo>
                  <a:cubicBezTo>
                    <a:pt x="158" y="88"/>
                    <a:pt x="158" y="88"/>
                    <a:pt x="158" y="88"/>
                  </a:cubicBezTo>
                  <a:cubicBezTo>
                    <a:pt x="158" y="89"/>
                    <a:pt x="158" y="89"/>
                    <a:pt x="158" y="89"/>
                  </a:cubicBezTo>
                  <a:cubicBezTo>
                    <a:pt x="157" y="88"/>
                    <a:pt x="157" y="88"/>
                    <a:pt x="157" y="88"/>
                  </a:cubicBezTo>
                  <a:cubicBezTo>
                    <a:pt x="157" y="88"/>
                    <a:pt x="157" y="88"/>
                    <a:pt x="157" y="88"/>
                  </a:cubicBezTo>
                  <a:cubicBezTo>
                    <a:pt x="156" y="88"/>
                    <a:pt x="156" y="88"/>
                    <a:pt x="156" y="88"/>
                  </a:cubicBezTo>
                  <a:cubicBezTo>
                    <a:pt x="155" y="88"/>
                    <a:pt x="155" y="88"/>
                    <a:pt x="155" y="88"/>
                  </a:cubicBezTo>
                  <a:cubicBezTo>
                    <a:pt x="156" y="88"/>
                    <a:pt x="156" y="88"/>
                    <a:pt x="156" y="88"/>
                  </a:cubicBezTo>
                  <a:cubicBezTo>
                    <a:pt x="156" y="89"/>
                    <a:pt x="156" y="89"/>
                    <a:pt x="156" y="89"/>
                  </a:cubicBezTo>
                  <a:cubicBezTo>
                    <a:pt x="155" y="89"/>
                    <a:pt x="155" y="89"/>
                    <a:pt x="155" y="89"/>
                  </a:cubicBezTo>
                  <a:cubicBezTo>
                    <a:pt x="155" y="89"/>
                    <a:pt x="155" y="89"/>
                    <a:pt x="155" y="89"/>
                  </a:cubicBezTo>
                  <a:cubicBezTo>
                    <a:pt x="154" y="88"/>
                    <a:pt x="154" y="88"/>
                    <a:pt x="154" y="88"/>
                  </a:cubicBezTo>
                  <a:cubicBezTo>
                    <a:pt x="153" y="89"/>
                    <a:pt x="153" y="89"/>
                    <a:pt x="153" y="89"/>
                  </a:cubicBezTo>
                  <a:cubicBezTo>
                    <a:pt x="154" y="89"/>
                    <a:pt x="154" y="89"/>
                    <a:pt x="154" y="89"/>
                  </a:cubicBezTo>
                  <a:cubicBezTo>
                    <a:pt x="154" y="89"/>
                    <a:pt x="154" y="89"/>
                    <a:pt x="154" y="89"/>
                  </a:cubicBezTo>
                  <a:cubicBezTo>
                    <a:pt x="155" y="89"/>
                    <a:pt x="155" y="89"/>
                    <a:pt x="155" y="89"/>
                  </a:cubicBezTo>
                  <a:cubicBezTo>
                    <a:pt x="155" y="89"/>
                    <a:pt x="155" y="89"/>
                    <a:pt x="155" y="89"/>
                  </a:cubicBezTo>
                  <a:cubicBezTo>
                    <a:pt x="155" y="90"/>
                    <a:pt x="155" y="90"/>
                    <a:pt x="155" y="90"/>
                  </a:cubicBezTo>
                  <a:cubicBezTo>
                    <a:pt x="155" y="90"/>
                    <a:pt x="155" y="90"/>
                    <a:pt x="155" y="90"/>
                  </a:cubicBezTo>
                  <a:cubicBezTo>
                    <a:pt x="154" y="91"/>
                    <a:pt x="154" y="91"/>
                    <a:pt x="154" y="91"/>
                  </a:cubicBezTo>
                  <a:cubicBezTo>
                    <a:pt x="153" y="91"/>
                    <a:pt x="153" y="91"/>
                    <a:pt x="153" y="91"/>
                  </a:cubicBezTo>
                  <a:cubicBezTo>
                    <a:pt x="152" y="91"/>
                    <a:pt x="152" y="91"/>
                    <a:pt x="152" y="91"/>
                  </a:cubicBezTo>
                  <a:cubicBezTo>
                    <a:pt x="152" y="90"/>
                    <a:pt x="152" y="90"/>
                    <a:pt x="152" y="90"/>
                  </a:cubicBezTo>
                  <a:cubicBezTo>
                    <a:pt x="152" y="90"/>
                    <a:pt x="152" y="90"/>
                    <a:pt x="152" y="90"/>
                  </a:cubicBezTo>
                  <a:cubicBezTo>
                    <a:pt x="152" y="90"/>
                    <a:pt x="152" y="90"/>
                    <a:pt x="152" y="90"/>
                  </a:cubicBezTo>
                  <a:cubicBezTo>
                    <a:pt x="151" y="90"/>
                    <a:pt x="151" y="90"/>
                    <a:pt x="151" y="90"/>
                  </a:cubicBezTo>
                  <a:cubicBezTo>
                    <a:pt x="152" y="91"/>
                    <a:pt x="152" y="91"/>
                    <a:pt x="152" y="91"/>
                  </a:cubicBezTo>
                  <a:cubicBezTo>
                    <a:pt x="152" y="91"/>
                    <a:pt x="152" y="91"/>
                    <a:pt x="152" y="91"/>
                  </a:cubicBezTo>
                  <a:cubicBezTo>
                    <a:pt x="151" y="91"/>
                    <a:pt x="151" y="91"/>
                    <a:pt x="151" y="91"/>
                  </a:cubicBezTo>
                  <a:cubicBezTo>
                    <a:pt x="152" y="92"/>
                    <a:pt x="152" y="92"/>
                    <a:pt x="152" y="92"/>
                  </a:cubicBezTo>
                  <a:cubicBezTo>
                    <a:pt x="152" y="92"/>
                    <a:pt x="152" y="92"/>
                    <a:pt x="152" y="92"/>
                  </a:cubicBezTo>
                  <a:cubicBezTo>
                    <a:pt x="151" y="92"/>
                    <a:pt x="151" y="92"/>
                    <a:pt x="151" y="92"/>
                  </a:cubicBezTo>
                  <a:cubicBezTo>
                    <a:pt x="152" y="93"/>
                    <a:pt x="152" y="93"/>
                    <a:pt x="152" y="93"/>
                  </a:cubicBezTo>
                  <a:cubicBezTo>
                    <a:pt x="152" y="93"/>
                    <a:pt x="152" y="93"/>
                    <a:pt x="152" y="93"/>
                  </a:cubicBezTo>
                  <a:cubicBezTo>
                    <a:pt x="151" y="93"/>
                    <a:pt x="151" y="93"/>
                    <a:pt x="151" y="93"/>
                  </a:cubicBezTo>
                  <a:cubicBezTo>
                    <a:pt x="151" y="93"/>
                    <a:pt x="151" y="93"/>
                    <a:pt x="151" y="93"/>
                  </a:cubicBezTo>
                  <a:cubicBezTo>
                    <a:pt x="150" y="93"/>
                    <a:pt x="150" y="93"/>
                    <a:pt x="150" y="93"/>
                  </a:cubicBezTo>
                  <a:cubicBezTo>
                    <a:pt x="150" y="93"/>
                    <a:pt x="150" y="93"/>
                    <a:pt x="150" y="93"/>
                  </a:cubicBezTo>
                  <a:cubicBezTo>
                    <a:pt x="150" y="94"/>
                    <a:pt x="150" y="94"/>
                    <a:pt x="150" y="94"/>
                  </a:cubicBezTo>
                  <a:cubicBezTo>
                    <a:pt x="151" y="94"/>
                    <a:pt x="151" y="94"/>
                    <a:pt x="151" y="94"/>
                  </a:cubicBezTo>
                  <a:cubicBezTo>
                    <a:pt x="152" y="94"/>
                    <a:pt x="152" y="94"/>
                    <a:pt x="152" y="94"/>
                  </a:cubicBezTo>
                  <a:cubicBezTo>
                    <a:pt x="152" y="94"/>
                    <a:pt x="152" y="94"/>
                    <a:pt x="152" y="94"/>
                  </a:cubicBezTo>
                  <a:cubicBezTo>
                    <a:pt x="152" y="95"/>
                    <a:pt x="152" y="95"/>
                    <a:pt x="152" y="95"/>
                  </a:cubicBezTo>
                  <a:cubicBezTo>
                    <a:pt x="152" y="95"/>
                    <a:pt x="152" y="95"/>
                    <a:pt x="152" y="95"/>
                  </a:cubicBezTo>
                  <a:cubicBezTo>
                    <a:pt x="152" y="95"/>
                    <a:pt x="152" y="95"/>
                    <a:pt x="152" y="95"/>
                  </a:cubicBezTo>
                  <a:cubicBezTo>
                    <a:pt x="153" y="95"/>
                    <a:pt x="153" y="95"/>
                    <a:pt x="153" y="95"/>
                  </a:cubicBezTo>
                  <a:cubicBezTo>
                    <a:pt x="153" y="95"/>
                    <a:pt x="153" y="95"/>
                    <a:pt x="153" y="95"/>
                  </a:cubicBezTo>
                  <a:cubicBezTo>
                    <a:pt x="154" y="95"/>
                    <a:pt x="154" y="95"/>
                    <a:pt x="154" y="95"/>
                  </a:cubicBezTo>
                  <a:cubicBezTo>
                    <a:pt x="155" y="95"/>
                    <a:pt x="155" y="95"/>
                    <a:pt x="155" y="95"/>
                  </a:cubicBezTo>
                  <a:cubicBezTo>
                    <a:pt x="156" y="95"/>
                    <a:pt x="156" y="95"/>
                    <a:pt x="156" y="95"/>
                  </a:cubicBezTo>
                  <a:cubicBezTo>
                    <a:pt x="156" y="96"/>
                    <a:pt x="156" y="96"/>
                    <a:pt x="156" y="96"/>
                  </a:cubicBezTo>
                  <a:cubicBezTo>
                    <a:pt x="157" y="95"/>
                    <a:pt x="157" y="95"/>
                    <a:pt x="157" y="95"/>
                  </a:cubicBezTo>
                  <a:cubicBezTo>
                    <a:pt x="157" y="95"/>
                    <a:pt x="157" y="95"/>
                    <a:pt x="157" y="95"/>
                  </a:cubicBezTo>
                  <a:cubicBezTo>
                    <a:pt x="157" y="95"/>
                    <a:pt x="157" y="95"/>
                    <a:pt x="157" y="95"/>
                  </a:cubicBezTo>
                  <a:cubicBezTo>
                    <a:pt x="157" y="96"/>
                    <a:pt x="157" y="96"/>
                    <a:pt x="157" y="96"/>
                  </a:cubicBezTo>
                  <a:cubicBezTo>
                    <a:pt x="157" y="96"/>
                    <a:pt x="157" y="96"/>
                    <a:pt x="157" y="96"/>
                  </a:cubicBezTo>
                  <a:cubicBezTo>
                    <a:pt x="158" y="97"/>
                    <a:pt x="158" y="97"/>
                    <a:pt x="158" y="97"/>
                  </a:cubicBezTo>
                  <a:cubicBezTo>
                    <a:pt x="157" y="97"/>
                    <a:pt x="157" y="97"/>
                    <a:pt x="157" y="97"/>
                  </a:cubicBezTo>
                  <a:cubicBezTo>
                    <a:pt x="157" y="97"/>
                    <a:pt x="157" y="97"/>
                    <a:pt x="157" y="97"/>
                  </a:cubicBezTo>
                  <a:cubicBezTo>
                    <a:pt x="157" y="97"/>
                    <a:pt x="157" y="97"/>
                    <a:pt x="157" y="97"/>
                  </a:cubicBezTo>
                  <a:cubicBezTo>
                    <a:pt x="156" y="97"/>
                    <a:pt x="156" y="97"/>
                    <a:pt x="156" y="97"/>
                  </a:cubicBezTo>
                  <a:cubicBezTo>
                    <a:pt x="155" y="97"/>
                    <a:pt x="155" y="97"/>
                    <a:pt x="155" y="97"/>
                  </a:cubicBezTo>
                  <a:cubicBezTo>
                    <a:pt x="155" y="97"/>
                    <a:pt x="155" y="97"/>
                    <a:pt x="155" y="97"/>
                  </a:cubicBezTo>
                  <a:cubicBezTo>
                    <a:pt x="154" y="97"/>
                    <a:pt x="154" y="97"/>
                    <a:pt x="154" y="97"/>
                  </a:cubicBezTo>
                  <a:cubicBezTo>
                    <a:pt x="153" y="97"/>
                    <a:pt x="153" y="97"/>
                    <a:pt x="153" y="97"/>
                  </a:cubicBezTo>
                  <a:cubicBezTo>
                    <a:pt x="152" y="97"/>
                    <a:pt x="152" y="97"/>
                    <a:pt x="152" y="97"/>
                  </a:cubicBezTo>
                  <a:cubicBezTo>
                    <a:pt x="152" y="97"/>
                    <a:pt x="152" y="97"/>
                    <a:pt x="152" y="97"/>
                  </a:cubicBezTo>
                  <a:cubicBezTo>
                    <a:pt x="152" y="97"/>
                    <a:pt x="152" y="97"/>
                    <a:pt x="152" y="97"/>
                  </a:cubicBezTo>
                  <a:cubicBezTo>
                    <a:pt x="152" y="97"/>
                    <a:pt x="152" y="97"/>
                    <a:pt x="152" y="97"/>
                  </a:cubicBezTo>
                  <a:cubicBezTo>
                    <a:pt x="152" y="98"/>
                    <a:pt x="152" y="98"/>
                    <a:pt x="152" y="98"/>
                  </a:cubicBezTo>
                  <a:cubicBezTo>
                    <a:pt x="152" y="98"/>
                    <a:pt x="152" y="98"/>
                    <a:pt x="152" y="98"/>
                  </a:cubicBezTo>
                  <a:cubicBezTo>
                    <a:pt x="152" y="98"/>
                    <a:pt x="152" y="98"/>
                    <a:pt x="152" y="98"/>
                  </a:cubicBezTo>
                  <a:cubicBezTo>
                    <a:pt x="153" y="98"/>
                    <a:pt x="153" y="98"/>
                    <a:pt x="153" y="98"/>
                  </a:cubicBezTo>
                  <a:cubicBezTo>
                    <a:pt x="155" y="98"/>
                    <a:pt x="155" y="98"/>
                    <a:pt x="155" y="98"/>
                  </a:cubicBezTo>
                  <a:cubicBezTo>
                    <a:pt x="155" y="98"/>
                    <a:pt x="155" y="98"/>
                    <a:pt x="155" y="98"/>
                  </a:cubicBezTo>
                  <a:cubicBezTo>
                    <a:pt x="156" y="98"/>
                    <a:pt x="156" y="98"/>
                    <a:pt x="156" y="98"/>
                  </a:cubicBezTo>
                  <a:cubicBezTo>
                    <a:pt x="156" y="98"/>
                    <a:pt x="156" y="98"/>
                    <a:pt x="156" y="98"/>
                  </a:cubicBezTo>
                  <a:cubicBezTo>
                    <a:pt x="157" y="99"/>
                    <a:pt x="157" y="99"/>
                    <a:pt x="157" y="99"/>
                  </a:cubicBezTo>
                  <a:cubicBezTo>
                    <a:pt x="157" y="99"/>
                    <a:pt x="157" y="99"/>
                    <a:pt x="157" y="99"/>
                  </a:cubicBezTo>
                  <a:cubicBezTo>
                    <a:pt x="158" y="100"/>
                    <a:pt x="158" y="100"/>
                    <a:pt x="158" y="100"/>
                  </a:cubicBezTo>
                  <a:cubicBezTo>
                    <a:pt x="158" y="100"/>
                    <a:pt x="158" y="100"/>
                    <a:pt x="158" y="100"/>
                  </a:cubicBezTo>
                  <a:cubicBezTo>
                    <a:pt x="158" y="101"/>
                    <a:pt x="158" y="101"/>
                    <a:pt x="158" y="101"/>
                  </a:cubicBezTo>
                  <a:cubicBezTo>
                    <a:pt x="158" y="101"/>
                    <a:pt x="158" y="101"/>
                    <a:pt x="158" y="101"/>
                  </a:cubicBezTo>
                  <a:cubicBezTo>
                    <a:pt x="158" y="101"/>
                    <a:pt x="158" y="101"/>
                    <a:pt x="158" y="101"/>
                  </a:cubicBezTo>
                  <a:cubicBezTo>
                    <a:pt x="157" y="100"/>
                    <a:pt x="157" y="100"/>
                    <a:pt x="157" y="100"/>
                  </a:cubicBezTo>
                  <a:cubicBezTo>
                    <a:pt x="157" y="101"/>
                    <a:pt x="157" y="101"/>
                    <a:pt x="157" y="101"/>
                  </a:cubicBezTo>
                  <a:cubicBezTo>
                    <a:pt x="157" y="101"/>
                    <a:pt x="157" y="101"/>
                    <a:pt x="157" y="101"/>
                  </a:cubicBezTo>
                  <a:cubicBezTo>
                    <a:pt x="158" y="102"/>
                    <a:pt x="158" y="102"/>
                    <a:pt x="158" y="102"/>
                  </a:cubicBezTo>
                  <a:cubicBezTo>
                    <a:pt x="158" y="103"/>
                    <a:pt x="158" y="103"/>
                    <a:pt x="158" y="103"/>
                  </a:cubicBezTo>
                  <a:cubicBezTo>
                    <a:pt x="158" y="103"/>
                    <a:pt x="158" y="103"/>
                    <a:pt x="158" y="103"/>
                  </a:cubicBezTo>
                  <a:cubicBezTo>
                    <a:pt x="158" y="104"/>
                    <a:pt x="158" y="104"/>
                    <a:pt x="158" y="104"/>
                  </a:cubicBezTo>
                  <a:cubicBezTo>
                    <a:pt x="158" y="104"/>
                    <a:pt x="158" y="104"/>
                    <a:pt x="158" y="104"/>
                  </a:cubicBezTo>
                  <a:cubicBezTo>
                    <a:pt x="157" y="105"/>
                    <a:pt x="157" y="105"/>
                    <a:pt x="157" y="105"/>
                  </a:cubicBezTo>
                  <a:cubicBezTo>
                    <a:pt x="157" y="106"/>
                    <a:pt x="157" y="106"/>
                    <a:pt x="157" y="106"/>
                  </a:cubicBezTo>
                  <a:cubicBezTo>
                    <a:pt x="156" y="106"/>
                    <a:pt x="156" y="106"/>
                    <a:pt x="156" y="106"/>
                  </a:cubicBezTo>
                  <a:cubicBezTo>
                    <a:pt x="156" y="106"/>
                    <a:pt x="156" y="106"/>
                    <a:pt x="156" y="106"/>
                  </a:cubicBezTo>
                  <a:cubicBezTo>
                    <a:pt x="155" y="106"/>
                    <a:pt x="155" y="106"/>
                    <a:pt x="155" y="106"/>
                  </a:cubicBezTo>
                  <a:cubicBezTo>
                    <a:pt x="155" y="105"/>
                    <a:pt x="155" y="105"/>
                    <a:pt x="155" y="105"/>
                  </a:cubicBezTo>
                  <a:cubicBezTo>
                    <a:pt x="156" y="105"/>
                    <a:pt x="156" y="105"/>
                    <a:pt x="156" y="105"/>
                  </a:cubicBezTo>
                  <a:cubicBezTo>
                    <a:pt x="155" y="105"/>
                    <a:pt x="155" y="105"/>
                    <a:pt x="155" y="105"/>
                  </a:cubicBezTo>
                  <a:cubicBezTo>
                    <a:pt x="155" y="104"/>
                    <a:pt x="155" y="104"/>
                    <a:pt x="155" y="104"/>
                  </a:cubicBezTo>
                  <a:cubicBezTo>
                    <a:pt x="155" y="105"/>
                    <a:pt x="155" y="105"/>
                    <a:pt x="155" y="105"/>
                  </a:cubicBezTo>
                  <a:cubicBezTo>
                    <a:pt x="154" y="105"/>
                    <a:pt x="154" y="105"/>
                    <a:pt x="154" y="105"/>
                  </a:cubicBezTo>
                  <a:cubicBezTo>
                    <a:pt x="153" y="103"/>
                    <a:pt x="153" y="103"/>
                    <a:pt x="153" y="103"/>
                  </a:cubicBezTo>
                  <a:cubicBezTo>
                    <a:pt x="152" y="103"/>
                    <a:pt x="152" y="103"/>
                    <a:pt x="152" y="103"/>
                  </a:cubicBezTo>
                  <a:cubicBezTo>
                    <a:pt x="152" y="102"/>
                    <a:pt x="152" y="102"/>
                    <a:pt x="152" y="102"/>
                  </a:cubicBezTo>
                  <a:cubicBezTo>
                    <a:pt x="152" y="102"/>
                    <a:pt x="152" y="102"/>
                    <a:pt x="152" y="102"/>
                  </a:cubicBezTo>
                  <a:cubicBezTo>
                    <a:pt x="151" y="101"/>
                    <a:pt x="151" y="101"/>
                    <a:pt x="151" y="101"/>
                  </a:cubicBezTo>
                  <a:cubicBezTo>
                    <a:pt x="150" y="100"/>
                    <a:pt x="150" y="100"/>
                    <a:pt x="150" y="100"/>
                  </a:cubicBezTo>
                  <a:cubicBezTo>
                    <a:pt x="150" y="100"/>
                    <a:pt x="150" y="100"/>
                    <a:pt x="150" y="100"/>
                  </a:cubicBezTo>
                  <a:cubicBezTo>
                    <a:pt x="150" y="100"/>
                    <a:pt x="150" y="100"/>
                    <a:pt x="150" y="100"/>
                  </a:cubicBezTo>
                  <a:cubicBezTo>
                    <a:pt x="150" y="100"/>
                    <a:pt x="150" y="100"/>
                    <a:pt x="150" y="100"/>
                  </a:cubicBezTo>
                  <a:cubicBezTo>
                    <a:pt x="150" y="101"/>
                    <a:pt x="150" y="101"/>
                    <a:pt x="150" y="101"/>
                  </a:cubicBezTo>
                  <a:cubicBezTo>
                    <a:pt x="151" y="101"/>
                    <a:pt x="151" y="101"/>
                    <a:pt x="151" y="101"/>
                  </a:cubicBezTo>
                  <a:cubicBezTo>
                    <a:pt x="151" y="102"/>
                    <a:pt x="151" y="102"/>
                    <a:pt x="151" y="102"/>
                  </a:cubicBezTo>
                  <a:cubicBezTo>
                    <a:pt x="150" y="102"/>
                    <a:pt x="150" y="102"/>
                    <a:pt x="150" y="102"/>
                  </a:cubicBezTo>
                  <a:cubicBezTo>
                    <a:pt x="149" y="102"/>
                    <a:pt x="149" y="102"/>
                    <a:pt x="149" y="102"/>
                  </a:cubicBezTo>
                  <a:cubicBezTo>
                    <a:pt x="149" y="102"/>
                    <a:pt x="149" y="102"/>
                    <a:pt x="149" y="102"/>
                  </a:cubicBezTo>
                  <a:cubicBezTo>
                    <a:pt x="148" y="101"/>
                    <a:pt x="148" y="101"/>
                    <a:pt x="148" y="101"/>
                  </a:cubicBezTo>
                  <a:cubicBezTo>
                    <a:pt x="148" y="100"/>
                    <a:pt x="148" y="100"/>
                    <a:pt x="148" y="100"/>
                  </a:cubicBezTo>
                  <a:cubicBezTo>
                    <a:pt x="148" y="101"/>
                    <a:pt x="148" y="101"/>
                    <a:pt x="148" y="101"/>
                  </a:cubicBezTo>
                  <a:cubicBezTo>
                    <a:pt x="148" y="101"/>
                    <a:pt x="148" y="101"/>
                    <a:pt x="148" y="101"/>
                  </a:cubicBezTo>
                  <a:cubicBezTo>
                    <a:pt x="149" y="102"/>
                    <a:pt x="149" y="102"/>
                    <a:pt x="149" y="102"/>
                  </a:cubicBezTo>
                  <a:cubicBezTo>
                    <a:pt x="150" y="103"/>
                    <a:pt x="150" y="103"/>
                    <a:pt x="150" y="103"/>
                  </a:cubicBezTo>
                  <a:cubicBezTo>
                    <a:pt x="151" y="103"/>
                    <a:pt x="151" y="103"/>
                    <a:pt x="151" y="103"/>
                  </a:cubicBezTo>
                  <a:cubicBezTo>
                    <a:pt x="152" y="103"/>
                    <a:pt x="152" y="103"/>
                    <a:pt x="152" y="103"/>
                  </a:cubicBezTo>
                  <a:cubicBezTo>
                    <a:pt x="154" y="105"/>
                    <a:pt x="154" y="105"/>
                    <a:pt x="154" y="105"/>
                  </a:cubicBezTo>
                  <a:cubicBezTo>
                    <a:pt x="154" y="105"/>
                    <a:pt x="154" y="105"/>
                    <a:pt x="154" y="105"/>
                  </a:cubicBezTo>
                  <a:cubicBezTo>
                    <a:pt x="154" y="106"/>
                    <a:pt x="154" y="106"/>
                    <a:pt x="154" y="106"/>
                  </a:cubicBezTo>
                  <a:cubicBezTo>
                    <a:pt x="153" y="106"/>
                    <a:pt x="153" y="106"/>
                    <a:pt x="153" y="106"/>
                  </a:cubicBezTo>
                  <a:cubicBezTo>
                    <a:pt x="153" y="105"/>
                    <a:pt x="153" y="105"/>
                    <a:pt x="153" y="105"/>
                  </a:cubicBezTo>
                  <a:cubicBezTo>
                    <a:pt x="152" y="105"/>
                    <a:pt x="152" y="105"/>
                    <a:pt x="152" y="105"/>
                  </a:cubicBezTo>
                  <a:cubicBezTo>
                    <a:pt x="152" y="106"/>
                    <a:pt x="152" y="106"/>
                    <a:pt x="152" y="106"/>
                  </a:cubicBezTo>
                  <a:cubicBezTo>
                    <a:pt x="151" y="106"/>
                    <a:pt x="151" y="106"/>
                    <a:pt x="151" y="106"/>
                  </a:cubicBezTo>
                  <a:cubicBezTo>
                    <a:pt x="150" y="106"/>
                    <a:pt x="150" y="106"/>
                    <a:pt x="150" y="106"/>
                  </a:cubicBezTo>
                  <a:cubicBezTo>
                    <a:pt x="150" y="106"/>
                    <a:pt x="150" y="106"/>
                    <a:pt x="150" y="106"/>
                  </a:cubicBezTo>
                  <a:cubicBezTo>
                    <a:pt x="149" y="106"/>
                    <a:pt x="149" y="106"/>
                    <a:pt x="149" y="106"/>
                  </a:cubicBezTo>
                  <a:cubicBezTo>
                    <a:pt x="150" y="105"/>
                    <a:pt x="150" y="105"/>
                    <a:pt x="150" y="105"/>
                  </a:cubicBezTo>
                  <a:cubicBezTo>
                    <a:pt x="149" y="105"/>
                    <a:pt x="149" y="105"/>
                    <a:pt x="149" y="105"/>
                  </a:cubicBezTo>
                  <a:cubicBezTo>
                    <a:pt x="149" y="105"/>
                    <a:pt x="149" y="105"/>
                    <a:pt x="149" y="105"/>
                  </a:cubicBezTo>
                  <a:cubicBezTo>
                    <a:pt x="149" y="105"/>
                    <a:pt x="149" y="105"/>
                    <a:pt x="149" y="105"/>
                  </a:cubicBezTo>
                  <a:cubicBezTo>
                    <a:pt x="149" y="106"/>
                    <a:pt x="149" y="106"/>
                    <a:pt x="149" y="106"/>
                  </a:cubicBezTo>
                  <a:cubicBezTo>
                    <a:pt x="149" y="106"/>
                    <a:pt x="149" y="106"/>
                    <a:pt x="149" y="106"/>
                  </a:cubicBezTo>
                  <a:cubicBezTo>
                    <a:pt x="150" y="107"/>
                    <a:pt x="150" y="107"/>
                    <a:pt x="150" y="107"/>
                  </a:cubicBezTo>
                  <a:cubicBezTo>
                    <a:pt x="150" y="107"/>
                    <a:pt x="150" y="107"/>
                    <a:pt x="150" y="107"/>
                  </a:cubicBezTo>
                  <a:cubicBezTo>
                    <a:pt x="151" y="107"/>
                    <a:pt x="151" y="107"/>
                    <a:pt x="151" y="107"/>
                  </a:cubicBezTo>
                  <a:cubicBezTo>
                    <a:pt x="152" y="106"/>
                    <a:pt x="152" y="106"/>
                    <a:pt x="152" y="106"/>
                  </a:cubicBezTo>
                  <a:cubicBezTo>
                    <a:pt x="152" y="106"/>
                    <a:pt x="152" y="106"/>
                    <a:pt x="152" y="106"/>
                  </a:cubicBezTo>
                  <a:cubicBezTo>
                    <a:pt x="153" y="106"/>
                    <a:pt x="153" y="106"/>
                    <a:pt x="153" y="106"/>
                  </a:cubicBezTo>
                  <a:cubicBezTo>
                    <a:pt x="153" y="107"/>
                    <a:pt x="153" y="107"/>
                    <a:pt x="153" y="107"/>
                  </a:cubicBezTo>
                  <a:cubicBezTo>
                    <a:pt x="153" y="107"/>
                    <a:pt x="153" y="107"/>
                    <a:pt x="153" y="107"/>
                  </a:cubicBezTo>
                  <a:cubicBezTo>
                    <a:pt x="153" y="108"/>
                    <a:pt x="153" y="108"/>
                    <a:pt x="153" y="108"/>
                  </a:cubicBezTo>
                  <a:cubicBezTo>
                    <a:pt x="153" y="109"/>
                    <a:pt x="153" y="109"/>
                    <a:pt x="153" y="109"/>
                  </a:cubicBezTo>
                  <a:cubicBezTo>
                    <a:pt x="152" y="109"/>
                    <a:pt x="152" y="109"/>
                    <a:pt x="152" y="109"/>
                  </a:cubicBezTo>
                  <a:cubicBezTo>
                    <a:pt x="152" y="109"/>
                    <a:pt x="152" y="109"/>
                    <a:pt x="152" y="109"/>
                  </a:cubicBezTo>
                  <a:cubicBezTo>
                    <a:pt x="153" y="110"/>
                    <a:pt x="153" y="110"/>
                    <a:pt x="153" y="110"/>
                  </a:cubicBezTo>
                  <a:cubicBezTo>
                    <a:pt x="153" y="109"/>
                    <a:pt x="153" y="109"/>
                    <a:pt x="153" y="109"/>
                  </a:cubicBezTo>
                  <a:cubicBezTo>
                    <a:pt x="154" y="110"/>
                    <a:pt x="154" y="110"/>
                    <a:pt x="154" y="110"/>
                  </a:cubicBezTo>
                  <a:cubicBezTo>
                    <a:pt x="155" y="110"/>
                    <a:pt x="155" y="110"/>
                    <a:pt x="155" y="110"/>
                  </a:cubicBezTo>
                  <a:cubicBezTo>
                    <a:pt x="156" y="111"/>
                    <a:pt x="156" y="111"/>
                    <a:pt x="156" y="111"/>
                  </a:cubicBezTo>
                  <a:cubicBezTo>
                    <a:pt x="156" y="110"/>
                    <a:pt x="156" y="110"/>
                    <a:pt x="156" y="110"/>
                  </a:cubicBezTo>
                  <a:cubicBezTo>
                    <a:pt x="157" y="110"/>
                    <a:pt x="157" y="110"/>
                    <a:pt x="157" y="110"/>
                  </a:cubicBezTo>
                  <a:cubicBezTo>
                    <a:pt x="157" y="110"/>
                    <a:pt x="157" y="110"/>
                    <a:pt x="157" y="110"/>
                  </a:cubicBezTo>
                  <a:cubicBezTo>
                    <a:pt x="157" y="111"/>
                    <a:pt x="157" y="111"/>
                    <a:pt x="157" y="111"/>
                  </a:cubicBezTo>
                  <a:cubicBezTo>
                    <a:pt x="157" y="111"/>
                    <a:pt x="157" y="111"/>
                    <a:pt x="157" y="111"/>
                  </a:cubicBezTo>
                  <a:cubicBezTo>
                    <a:pt x="157" y="112"/>
                    <a:pt x="157" y="112"/>
                    <a:pt x="157" y="112"/>
                  </a:cubicBezTo>
                  <a:cubicBezTo>
                    <a:pt x="158" y="112"/>
                    <a:pt x="158" y="112"/>
                    <a:pt x="158" y="112"/>
                  </a:cubicBezTo>
                  <a:cubicBezTo>
                    <a:pt x="157" y="113"/>
                    <a:pt x="157" y="113"/>
                    <a:pt x="157" y="113"/>
                  </a:cubicBezTo>
                  <a:cubicBezTo>
                    <a:pt x="157" y="114"/>
                    <a:pt x="157" y="114"/>
                    <a:pt x="157" y="114"/>
                  </a:cubicBezTo>
                  <a:cubicBezTo>
                    <a:pt x="156" y="114"/>
                    <a:pt x="156" y="114"/>
                    <a:pt x="156" y="114"/>
                  </a:cubicBezTo>
                  <a:cubicBezTo>
                    <a:pt x="155" y="114"/>
                    <a:pt x="155" y="114"/>
                    <a:pt x="155" y="114"/>
                  </a:cubicBezTo>
                  <a:cubicBezTo>
                    <a:pt x="155" y="114"/>
                    <a:pt x="155" y="114"/>
                    <a:pt x="155" y="114"/>
                  </a:cubicBezTo>
                  <a:cubicBezTo>
                    <a:pt x="154" y="113"/>
                    <a:pt x="154" y="113"/>
                    <a:pt x="154" y="113"/>
                  </a:cubicBezTo>
                  <a:cubicBezTo>
                    <a:pt x="154" y="113"/>
                    <a:pt x="154" y="113"/>
                    <a:pt x="154" y="113"/>
                  </a:cubicBezTo>
                  <a:cubicBezTo>
                    <a:pt x="154" y="112"/>
                    <a:pt x="154" y="112"/>
                    <a:pt x="154" y="112"/>
                  </a:cubicBezTo>
                  <a:cubicBezTo>
                    <a:pt x="153" y="112"/>
                    <a:pt x="153" y="112"/>
                    <a:pt x="153" y="112"/>
                  </a:cubicBezTo>
                  <a:cubicBezTo>
                    <a:pt x="153" y="111"/>
                    <a:pt x="153" y="111"/>
                    <a:pt x="153" y="111"/>
                  </a:cubicBezTo>
                  <a:cubicBezTo>
                    <a:pt x="152" y="111"/>
                    <a:pt x="152" y="111"/>
                    <a:pt x="152" y="111"/>
                  </a:cubicBezTo>
                  <a:cubicBezTo>
                    <a:pt x="151" y="111"/>
                    <a:pt x="151" y="111"/>
                    <a:pt x="151" y="111"/>
                  </a:cubicBezTo>
                  <a:cubicBezTo>
                    <a:pt x="151" y="111"/>
                    <a:pt x="151" y="111"/>
                    <a:pt x="151" y="111"/>
                  </a:cubicBezTo>
                  <a:cubicBezTo>
                    <a:pt x="150" y="111"/>
                    <a:pt x="150" y="111"/>
                    <a:pt x="150" y="111"/>
                  </a:cubicBezTo>
                  <a:cubicBezTo>
                    <a:pt x="150" y="111"/>
                    <a:pt x="150" y="111"/>
                    <a:pt x="150" y="111"/>
                  </a:cubicBezTo>
                  <a:cubicBezTo>
                    <a:pt x="149" y="110"/>
                    <a:pt x="149" y="110"/>
                    <a:pt x="149" y="110"/>
                  </a:cubicBezTo>
                  <a:cubicBezTo>
                    <a:pt x="149" y="110"/>
                    <a:pt x="149" y="110"/>
                    <a:pt x="149" y="110"/>
                  </a:cubicBezTo>
                  <a:cubicBezTo>
                    <a:pt x="149" y="110"/>
                    <a:pt x="149" y="110"/>
                    <a:pt x="149" y="110"/>
                  </a:cubicBezTo>
                  <a:cubicBezTo>
                    <a:pt x="149" y="110"/>
                    <a:pt x="149" y="110"/>
                    <a:pt x="149" y="110"/>
                  </a:cubicBezTo>
                  <a:cubicBezTo>
                    <a:pt x="149" y="111"/>
                    <a:pt x="149" y="111"/>
                    <a:pt x="149" y="111"/>
                  </a:cubicBezTo>
                  <a:cubicBezTo>
                    <a:pt x="149" y="112"/>
                    <a:pt x="149" y="112"/>
                    <a:pt x="149" y="112"/>
                  </a:cubicBezTo>
                  <a:cubicBezTo>
                    <a:pt x="149" y="112"/>
                    <a:pt x="149" y="112"/>
                    <a:pt x="149" y="112"/>
                  </a:cubicBezTo>
                  <a:cubicBezTo>
                    <a:pt x="148" y="112"/>
                    <a:pt x="148" y="112"/>
                    <a:pt x="148" y="112"/>
                  </a:cubicBezTo>
                  <a:cubicBezTo>
                    <a:pt x="148" y="112"/>
                    <a:pt x="148" y="112"/>
                    <a:pt x="148" y="112"/>
                  </a:cubicBezTo>
                  <a:cubicBezTo>
                    <a:pt x="147" y="113"/>
                    <a:pt x="147" y="113"/>
                    <a:pt x="147" y="113"/>
                  </a:cubicBezTo>
                  <a:cubicBezTo>
                    <a:pt x="148" y="113"/>
                    <a:pt x="148" y="113"/>
                    <a:pt x="148" y="113"/>
                  </a:cubicBezTo>
                  <a:cubicBezTo>
                    <a:pt x="148" y="113"/>
                    <a:pt x="148" y="113"/>
                    <a:pt x="148" y="113"/>
                  </a:cubicBezTo>
                  <a:cubicBezTo>
                    <a:pt x="148" y="114"/>
                    <a:pt x="148" y="114"/>
                    <a:pt x="148" y="114"/>
                  </a:cubicBezTo>
                  <a:cubicBezTo>
                    <a:pt x="147" y="114"/>
                    <a:pt x="147" y="114"/>
                    <a:pt x="147" y="114"/>
                  </a:cubicBezTo>
                  <a:cubicBezTo>
                    <a:pt x="147" y="115"/>
                    <a:pt x="147" y="115"/>
                    <a:pt x="147" y="115"/>
                  </a:cubicBezTo>
                  <a:cubicBezTo>
                    <a:pt x="147" y="115"/>
                    <a:pt x="147" y="115"/>
                    <a:pt x="147" y="115"/>
                  </a:cubicBezTo>
                  <a:cubicBezTo>
                    <a:pt x="147" y="115"/>
                    <a:pt x="147" y="115"/>
                    <a:pt x="147" y="115"/>
                  </a:cubicBezTo>
                  <a:cubicBezTo>
                    <a:pt x="147" y="115"/>
                    <a:pt x="147" y="115"/>
                    <a:pt x="147" y="115"/>
                  </a:cubicBezTo>
                  <a:cubicBezTo>
                    <a:pt x="148" y="116"/>
                    <a:pt x="148" y="116"/>
                    <a:pt x="148" y="116"/>
                  </a:cubicBezTo>
                  <a:cubicBezTo>
                    <a:pt x="148" y="116"/>
                    <a:pt x="148" y="116"/>
                    <a:pt x="148" y="116"/>
                  </a:cubicBezTo>
                  <a:cubicBezTo>
                    <a:pt x="148" y="117"/>
                    <a:pt x="148" y="117"/>
                    <a:pt x="148" y="117"/>
                  </a:cubicBezTo>
                  <a:cubicBezTo>
                    <a:pt x="148" y="118"/>
                    <a:pt x="148" y="118"/>
                    <a:pt x="148" y="118"/>
                  </a:cubicBezTo>
                  <a:cubicBezTo>
                    <a:pt x="148" y="118"/>
                    <a:pt x="148" y="118"/>
                    <a:pt x="148" y="118"/>
                  </a:cubicBezTo>
                  <a:cubicBezTo>
                    <a:pt x="149" y="118"/>
                    <a:pt x="149" y="118"/>
                    <a:pt x="149" y="118"/>
                  </a:cubicBezTo>
                  <a:cubicBezTo>
                    <a:pt x="149" y="117"/>
                    <a:pt x="149" y="117"/>
                    <a:pt x="149" y="117"/>
                  </a:cubicBezTo>
                  <a:cubicBezTo>
                    <a:pt x="149" y="117"/>
                    <a:pt x="149" y="117"/>
                    <a:pt x="149" y="117"/>
                  </a:cubicBezTo>
                  <a:cubicBezTo>
                    <a:pt x="148" y="116"/>
                    <a:pt x="148" y="116"/>
                    <a:pt x="148" y="116"/>
                  </a:cubicBezTo>
                  <a:cubicBezTo>
                    <a:pt x="149" y="116"/>
                    <a:pt x="149" y="116"/>
                    <a:pt x="149" y="116"/>
                  </a:cubicBezTo>
                  <a:cubicBezTo>
                    <a:pt x="149" y="115"/>
                    <a:pt x="149" y="115"/>
                    <a:pt x="149" y="115"/>
                  </a:cubicBezTo>
                  <a:cubicBezTo>
                    <a:pt x="149" y="115"/>
                    <a:pt x="149" y="115"/>
                    <a:pt x="149" y="115"/>
                  </a:cubicBezTo>
                  <a:cubicBezTo>
                    <a:pt x="149" y="116"/>
                    <a:pt x="149" y="116"/>
                    <a:pt x="149" y="116"/>
                  </a:cubicBezTo>
                  <a:cubicBezTo>
                    <a:pt x="150" y="116"/>
                    <a:pt x="150" y="116"/>
                    <a:pt x="150" y="116"/>
                  </a:cubicBezTo>
                  <a:cubicBezTo>
                    <a:pt x="150" y="117"/>
                    <a:pt x="150" y="117"/>
                    <a:pt x="150" y="117"/>
                  </a:cubicBezTo>
                  <a:cubicBezTo>
                    <a:pt x="151" y="117"/>
                    <a:pt x="151" y="117"/>
                    <a:pt x="151" y="117"/>
                  </a:cubicBezTo>
                  <a:cubicBezTo>
                    <a:pt x="151" y="117"/>
                    <a:pt x="151" y="117"/>
                    <a:pt x="151" y="117"/>
                  </a:cubicBezTo>
                  <a:cubicBezTo>
                    <a:pt x="151" y="117"/>
                    <a:pt x="151" y="117"/>
                    <a:pt x="151" y="117"/>
                  </a:cubicBezTo>
                  <a:cubicBezTo>
                    <a:pt x="152" y="117"/>
                    <a:pt x="152" y="117"/>
                    <a:pt x="152" y="117"/>
                  </a:cubicBezTo>
                  <a:cubicBezTo>
                    <a:pt x="152" y="117"/>
                    <a:pt x="152" y="117"/>
                    <a:pt x="152" y="117"/>
                  </a:cubicBezTo>
                  <a:cubicBezTo>
                    <a:pt x="153" y="117"/>
                    <a:pt x="153" y="117"/>
                    <a:pt x="153" y="117"/>
                  </a:cubicBezTo>
                  <a:cubicBezTo>
                    <a:pt x="153" y="117"/>
                    <a:pt x="153" y="117"/>
                    <a:pt x="153" y="117"/>
                  </a:cubicBezTo>
                  <a:cubicBezTo>
                    <a:pt x="153" y="117"/>
                    <a:pt x="153" y="117"/>
                    <a:pt x="153" y="117"/>
                  </a:cubicBezTo>
                  <a:cubicBezTo>
                    <a:pt x="153" y="118"/>
                    <a:pt x="153" y="118"/>
                    <a:pt x="153" y="118"/>
                  </a:cubicBezTo>
                  <a:cubicBezTo>
                    <a:pt x="153" y="118"/>
                    <a:pt x="153" y="118"/>
                    <a:pt x="153" y="118"/>
                  </a:cubicBezTo>
                  <a:cubicBezTo>
                    <a:pt x="152" y="119"/>
                    <a:pt x="152" y="119"/>
                    <a:pt x="152" y="119"/>
                  </a:cubicBezTo>
                  <a:cubicBezTo>
                    <a:pt x="152" y="120"/>
                    <a:pt x="152" y="120"/>
                    <a:pt x="152" y="120"/>
                  </a:cubicBezTo>
                  <a:cubicBezTo>
                    <a:pt x="152" y="121"/>
                    <a:pt x="152" y="121"/>
                    <a:pt x="152" y="121"/>
                  </a:cubicBezTo>
                  <a:cubicBezTo>
                    <a:pt x="152" y="121"/>
                    <a:pt x="152" y="121"/>
                    <a:pt x="152" y="121"/>
                  </a:cubicBezTo>
                  <a:cubicBezTo>
                    <a:pt x="151" y="121"/>
                    <a:pt x="151" y="121"/>
                    <a:pt x="151" y="121"/>
                  </a:cubicBezTo>
                  <a:cubicBezTo>
                    <a:pt x="151" y="121"/>
                    <a:pt x="151" y="121"/>
                    <a:pt x="151" y="121"/>
                  </a:cubicBezTo>
                  <a:cubicBezTo>
                    <a:pt x="150" y="121"/>
                    <a:pt x="150" y="121"/>
                    <a:pt x="150" y="121"/>
                  </a:cubicBezTo>
                  <a:cubicBezTo>
                    <a:pt x="149" y="121"/>
                    <a:pt x="149" y="121"/>
                    <a:pt x="149" y="121"/>
                  </a:cubicBezTo>
                  <a:cubicBezTo>
                    <a:pt x="149" y="121"/>
                    <a:pt x="149" y="121"/>
                    <a:pt x="149" y="121"/>
                  </a:cubicBezTo>
                  <a:cubicBezTo>
                    <a:pt x="148" y="121"/>
                    <a:pt x="148" y="121"/>
                    <a:pt x="148" y="121"/>
                  </a:cubicBezTo>
                  <a:cubicBezTo>
                    <a:pt x="148" y="122"/>
                    <a:pt x="148" y="122"/>
                    <a:pt x="148" y="122"/>
                  </a:cubicBezTo>
                  <a:cubicBezTo>
                    <a:pt x="148" y="122"/>
                    <a:pt x="148" y="122"/>
                    <a:pt x="148" y="122"/>
                  </a:cubicBezTo>
                  <a:cubicBezTo>
                    <a:pt x="147" y="122"/>
                    <a:pt x="147" y="122"/>
                    <a:pt x="147" y="122"/>
                  </a:cubicBezTo>
                  <a:cubicBezTo>
                    <a:pt x="147" y="122"/>
                    <a:pt x="147" y="122"/>
                    <a:pt x="147" y="122"/>
                  </a:cubicBezTo>
                  <a:cubicBezTo>
                    <a:pt x="147" y="122"/>
                    <a:pt x="147" y="122"/>
                    <a:pt x="147" y="122"/>
                  </a:cubicBezTo>
                  <a:cubicBezTo>
                    <a:pt x="147" y="123"/>
                    <a:pt x="147" y="123"/>
                    <a:pt x="147" y="123"/>
                  </a:cubicBezTo>
                  <a:cubicBezTo>
                    <a:pt x="146" y="123"/>
                    <a:pt x="146" y="123"/>
                    <a:pt x="146" y="123"/>
                  </a:cubicBezTo>
                  <a:cubicBezTo>
                    <a:pt x="146" y="123"/>
                    <a:pt x="146" y="123"/>
                    <a:pt x="146" y="123"/>
                  </a:cubicBezTo>
                  <a:cubicBezTo>
                    <a:pt x="145" y="122"/>
                    <a:pt x="145" y="122"/>
                    <a:pt x="145" y="122"/>
                  </a:cubicBezTo>
                  <a:cubicBezTo>
                    <a:pt x="144" y="122"/>
                    <a:pt x="144" y="122"/>
                    <a:pt x="144" y="122"/>
                  </a:cubicBezTo>
                  <a:cubicBezTo>
                    <a:pt x="143" y="121"/>
                    <a:pt x="143" y="121"/>
                    <a:pt x="143" y="121"/>
                  </a:cubicBezTo>
                  <a:cubicBezTo>
                    <a:pt x="141" y="119"/>
                    <a:pt x="141" y="119"/>
                    <a:pt x="141" y="119"/>
                  </a:cubicBezTo>
                  <a:cubicBezTo>
                    <a:pt x="141" y="119"/>
                    <a:pt x="141" y="119"/>
                    <a:pt x="141" y="119"/>
                  </a:cubicBezTo>
                  <a:cubicBezTo>
                    <a:pt x="141" y="118"/>
                    <a:pt x="141" y="118"/>
                    <a:pt x="141" y="118"/>
                  </a:cubicBezTo>
                  <a:cubicBezTo>
                    <a:pt x="141" y="118"/>
                    <a:pt x="141" y="118"/>
                    <a:pt x="141" y="118"/>
                  </a:cubicBezTo>
                  <a:cubicBezTo>
                    <a:pt x="142" y="118"/>
                    <a:pt x="142" y="118"/>
                    <a:pt x="142" y="118"/>
                  </a:cubicBezTo>
                  <a:cubicBezTo>
                    <a:pt x="142" y="118"/>
                    <a:pt x="142" y="118"/>
                    <a:pt x="142" y="118"/>
                  </a:cubicBezTo>
                  <a:cubicBezTo>
                    <a:pt x="142" y="119"/>
                    <a:pt x="142" y="119"/>
                    <a:pt x="142" y="119"/>
                  </a:cubicBezTo>
                  <a:cubicBezTo>
                    <a:pt x="144" y="119"/>
                    <a:pt x="144" y="119"/>
                    <a:pt x="144" y="119"/>
                  </a:cubicBezTo>
                  <a:cubicBezTo>
                    <a:pt x="145" y="120"/>
                    <a:pt x="145" y="120"/>
                    <a:pt x="145" y="120"/>
                  </a:cubicBezTo>
                  <a:cubicBezTo>
                    <a:pt x="145" y="120"/>
                    <a:pt x="145" y="120"/>
                    <a:pt x="145" y="120"/>
                  </a:cubicBezTo>
                  <a:cubicBezTo>
                    <a:pt x="146" y="120"/>
                    <a:pt x="146" y="120"/>
                    <a:pt x="146" y="120"/>
                  </a:cubicBezTo>
                  <a:cubicBezTo>
                    <a:pt x="146" y="119"/>
                    <a:pt x="146" y="119"/>
                    <a:pt x="146" y="119"/>
                  </a:cubicBezTo>
                  <a:cubicBezTo>
                    <a:pt x="146" y="119"/>
                    <a:pt x="146" y="119"/>
                    <a:pt x="146" y="119"/>
                  </a:cubicBezTo>
                  <a:cubicBezTo>
                    <a:pt x="145" y="119"/>
                    <a:pt x="145" y="119"/>
                    <a:pt x="145" y="119"/>
                  </a:cubicBezTo>
                  <a:cubicBezTo>
                    <a:pt x="145" y="119"/>
                    <a:pt x="145" y="119"/>
                    <a:pt x="145" y="119"/>
                  </a:cubicBezTo>
                  <a:cubicBezTo>
                    <a:pt x="144" y="119"/>
                    <a:pt x="144" y="119"/>
                    <a:pt x="144" y="119"/>
                  </a:cubicBezTo>
                  <a:cubicBezTo>
                    <a:pt x="143" y="118"/>
                    <a:pt x="143" y="118"/>
                    <a:pt x="143" y="118"/>
                  </a:cubicBezTo>
                  <a:cubicBezTo>
                    <a:pt x="142" y="118"/>
                    <a:pt x="142" y="118"/>
                    <a:pt x="142" y="118"/>
                  </a:cubicBezTo>
                  <a:cubicBezTo>
                    <a:pt x="141" y="118"/>
                    <a:pt x="141" y="118"/>
                    <a:pt x="141" y="118"/>
                  </a:cubicBezTo>
                  <a:cubicBezTo>
                    <a:pt x="141" y="117"/>
                    <a:pt x="141" y="117"/>
                    <a:pt x="141" y="117"/>
                  </a:cubicBezTo>
                  <a:cubicBezTo>
                    <a:pt x="141" y="117"/>
                    <a:pt x="141" y="117"/>
                    <a:pt x="141" y="117"/>
                  </a:cubicBezTo>
                  <a:cubicBezTo>
                    <a:pt x="140" y="117"/>
                    <a:pt x="140" y="117"/>
                    <a:pt x="140" y="117"/>
                  </a:cubicBezTo>
                  <a:cubicBezTo>
                    <a:pt x="140" y="117"/>
                    <a:pt x="140" y="117"/>
                    <a:pt x="140" y="117"/>
                  </a:cubicBezTo>
                  <a:cubicBezTo>
                    <a:pt x="140" y="117"/>
                    <a:pt x="140" y="117"/>
                    <a:pt x="140" y="117"/>
                  </a:cubicBezTo>
                  <a:cubicBezTo>
                    <a:pt x="140" y="118"/>
                    <a:pt x="140" y="118"/>
                    <a:pt x="140" y="118"/>
                  </a:cubicBezTo>
                  <a:cubicBezTo>
                    <a:pt x="140" y="119"/>
                    <a:pt x="140" y="119"/>
                    <a:pt x="140" y="119"/>
                  </a:cubicBezTo>
                  <a:cubicBezTo>
                    <a:pt x="140" y="120"/>
                    <a:pt x="140" y="120"/>
                    <a:pt x="140" y="120"/>
                  </a:cubicBezTo>
                  <a:cubicBezTo>
                    <a:pt x="139" y="120"/>
                    <a:pt x="139" y="120"/>
                    <a:pt x="139" y="120"/>
                  </a:cubicBezTo>
                  <a:cubicBezTo>
                    <a:pt x="139" y="120"/>
                    <a:pt x="139" y="120"/>
                    <a:pt x="139" y="120"/>
                  </a:cubicBezTo>
                  <a:cubicBezTo>
                    <a:pt x="138" y="118"/>
                    <a:pt x="138" y="118"/>
                    <a:pt x="138" y="118"/>
                  </a:cubicBezTo>
                  <a:cubicBezTo>
                    <a:pt x="137" y="117"/>
                    <a:pt x="137" y="117"/>
                    <a:pt x="137" y="117"/>
                  </a:cubicBezTo>
                  <a:cubicBezTo>
                    <a:pt x="137" y="116"/>
                    <a:pt x="137" y="116"/>
                    <a:pt x="137" y="116"/>
                  </a:cubicBezTo>
                  <a:cubicBezTo>
                    <a:pt x="136" y="116"/>
                    <a:pt x="136" y="116"/>
                    <a:pt x="136" y="116"/>
                  </a:cubicBezTo>
                  <a:cubicBezTo>
                    <a:pt x="136" y="116"/>
                    <a:pt x="136" y="116"/>
                    <a:pt x="136" y="116"/>
                  </a:cubicBezTo>
                  <a:cubicBezTo>
                    <a:pt x="136" y="116"/>
                    <a:pt x="136" y="116"/>
                    <a:pt x="136" y="116"/>
                  </a:cubicBezTo>
                  <a:cubicBezTo>
                    <a:pt x="136" y="116"/>
                    <a:pt x="136" y="116"/>
                    <a:pt x="136" y="116"/>
                  </a:cubicBezTo>
                  <a:cubicBezTo>
                    <a:pt x="136" y="116"/>
                    <a:pt x="136" y="116"/>
                    <a:pt x="136" y="116"/>
                  </a:cubicBezTo>
                  <a:cubicBezTo>
                    <a:pt x="136" y="117"/>
                    <a:pt x="136" y="117"/>
                    <a:pt x="136" y="117"/>
                  </a:cubicBezTo>
                  <a:cubicBezTo>
                    <a:pt x="137" y="118"/>
                    <a:pt x="137" y="118"/>
                    <a:pt x="137" y="118"/>
                  </a:cubicBezTo>
                  <a:cubicBezTo>
                    <a:pt x="137" y="119"/>
                    <a:pt x="137" y="119"/>
                    <a:pt x="137" y="119"/>
                  </a:cubicBezTo>
                  <a:cubicBezTo>
                    <a:pt x="138" y="119"/>
                    <a:pt x="138" y="119"/>
                    <a:pt x="138" y="119"/>
                  </a:cubicBezTo>
                  <a:cubicBezTo>
                    <a:pt x="138" y="119"/>
                    <a:pt x="138" y="119"/>
                    <a:pt x="138" y="119"/>
                  </a:cubicBezTo>
                  <a:cubicBezTo>
                    <a:pt x="138" y="120"/>
                    <a:pt x="138" y="120"/>
                    <a:pt x="138" y="120"/>
                  </a:cubicBezTo>
                  <a:cubicBezTo>
                    <a:pt x="138" y="120"/>
                    <a:pt x="138" y="120"/>
                    <a:pt x="138" y="120"/>
                  </a:cubicBezTo>
                  <a:cubicBezTo>
                    <a:pt x="137" y="120"/>
                    <a:pt x="137" y="120"/>
                    <a:pt x="137" y="120"/>
                  </a:cubicBezTo>
                  <a:cubicBezTo>
                    <a:pt x="136" y="120"/>
                    <a:pt x="136" y="120"/>
                    <a:pt x="136" y="120"/>
                  </a:cubicBezTo>
                  <a:cubicBezTo>
                    <a:pt x="136" y="121"/>
                    <a:pt x="136" y="121"/>
                    <a:pt x="136" y="121"/>
                  </a:cubicBezTo>
                  <a:cubicBezTo>
                    <a:pt x="135" y="121"/>
                    <a:pt x="135" y="121"/>
                    <a:pt x="135" y="121"/>
                  </a:cubicBezTo>
                  <a:cubicBezTo>
                    <a:pt x="135" y="121"/>
                    <a:pt x="135" y="121"/>
                    <a:pt x="135" y="121"/>
                  </a:cubicBezTo>
                  <a:cubicBezTo>
                    <a:pt x="134" y="122"/>
                    <a:pt x="134" y="122"/>
                    <a:pt x="134" y="122"/>
                  </a:cubicBezTo>
                  <a:cubicBezTo>
                    <a:pt x="134" y="122"/>
                    <a:pt x="134" y="122"/>
                    <a:pt x="134" y="122"/>
                  </a:cubicBezTo>
                  <a:cubicBezTo>
                    <a:pt x="133" y="121"/>
                    <a:pt x="133" y="121"/>
                    <a:pt x="133" y="121"/>
                  </a:cubicBezTo>
                  <a:cubicBezTo>
                    <a:pt x="133" y="121"/>
                    <a:pt x="133" y="121"/>
                    <a:pt x="133" y="121"/>
                  </a:cubicBezTo>
                  <a:cubicBezTo>
                    <a:pt x="132" y="121"/>
                    <a:pt x="132" y="121"/>
                    <a:pt x="132" y="121"/>
                  </a:cubicBezTo>
                  <a:cubicBezTo>
                    <a:pt x="132" y="120"/>
                    <a:pt x="132" y="120"/>
                    <a:pt x="132" y="120"/>
                  </a:cubicBezTo>
                  <a:cubicBezTo>
                    <a:pt x="131" y="120"/>
                    <a:pt x="131" y="120"/>
                    <a:pt x="131" y="120"/>
                  </a:cubicBezTo>
                  <a:cubicBezTo>
                    <a:pt x="131" y="120"/>
                    <a:pt x="131" y="120"/>
                    <a:pt x="131" y="120"/>
                  </a:cubicBezTo>
                  <a:cubicBezTo>
                    <a:pt x="131" y="119"/>
                    <a:pt x="131" y="119"/>
                    <a:pt x="131" y="119"/>
                  </a:cubicBezTo>
                  <a:cubicBezTo>
                    <a:pt x="130" y="119"/>
                    <a:pt x="130" y="119"/>
                    <a:pt x="130" y="119"/>
                  </a:cubicBezTo>
                  <a:cubicBezTo>
                    <a:pt x="130" y="119"/>
                    <a:pt x="130" y="119"/>
                    <a:pt x="130" y="119"/>
                  </a:cubicBezTo>
                  <a:cubicBezTo>
                    <a:pt x="130" y="119"/>
                    <a:pt x="130" y="119"/>
                    <a:pt x="130" y="119"/>
                  </a:cubicBezTo>
                  <a:cubicBezTo>
                    <a:pt x="130" y="119"/>
                    <a:pt x="130" y="119"/>
                    <a:pt x="130" y="119"/>
                  </a:cubicBezTo>
                  <a:cubicBezTo>
                    <a:pt x="130" y="120"/>
                    <a:pt x="130" y="120"/>
                    <a:pt x="130" y="120"/>
                  </a:cubicBezTo>
                  <a:cubicBezTo>
                    <a:pt x="131" y="120"/>
                    <a:pt x="131" y="120"/>
                    <a:pt x="131" y="120"/>
                  </a:cubicBezTo>
                  <a:cubicBezTo>
                    <a:pt x="132" y="121"/>
                    <a:pt x="132" y="121"/>
                    <a:pt x="132" y="121"/>
                  </a:cubicBezTo>
                  <a:cubicBezTo>
                    <a:pt x="132" y="121"/>
                    <a:pt x="132" y="121"/>
                    <a:pt x="132" y="121"/>
                  </a:cubicBezTo>
                  <a:cubicBezTo>
                    <a:pt x="132" y="122"/>
                    <a:pt x="132" y="122"/>
                    <a:pt x="132" y="122"/>
                  </a:cubicBezTo>
                  <a:cubicBezTo>
                    <a:pt x="132" y="122"/>
                    <a:pt x="132" y="122"/>
                    <a:pt x="132" y="122"/>
                  </a:cubicBezTo>
                  <a:cubicBezTo>
                    <a:pt x="130" y="122"/>
                    <a:pt x="130" y="122"/>
                    <a:pt x="130" y="122"/>
                  </a:cubicBezTo>
                  <a:cubicBezTo>
                    <a:pt x="129" y="122"/>
                    <a:pt x="129" y="122"/>
                    <a:pt x="129" y="122"/>
                  </a:cubicBezTo>
                  <a:cubicBezTo>
                    <a:pt x="129" y="122"/>
                    <a:pt x="129" y="122"/>
                    <a:pt x="129" y="122"/>
                  </a:cubicBezTo>
                  <a:cubicBezTo>
                    <a:pt x="128" y="123"/>
                    <a:pt x="128" y="123"/>
                    <a:pt x="128" y="123"/>
                  </a:cubicBezTo>
                  <a:cubicBezTo>
                    <a:pt x="128" y="123"/>
                    <a:pt x="128" y="123"/>
                    <a:pt x="128" y="123"/>
                  </a:cubicBezTo>
                  <a:cubicBezTo>
                    <a:pt x="129" y="123"/>
                    <a:pt x="129" y="123"/>
                    <a:pt x="129" y="123"/>
                  </a:cubicBezTo>
                  <a:cubicBezTo>
                    <a:pt x="129" y="123"/>
                    <a:pt x="129" y="123"/>
                    <a:pt x="129" y="123"/>
                  </a:cubicBezTo>
                  <a:cubicBezTo>
                    <a:pt x="129" y="123"/>
                    <a:pt x="129" y="123"/>
                    <a:pt x="129" y="123"/>
                  </a:cubicBezTo>
                  <a:cubicBezTo>
                    <a:pt x="130" y="123"/>
                    <a:pt x="130" y="123"/>
                    <a:pt x="130" y="123"/>
                  </a:cubicBezTo>
                  <a:cubicBezTo>
                    <a:pt x="130" y="123"/>
                    <a:pt x="130" y="123"/>
                    <a:pt x="130" y="123"/>
                  </a:cubicBezTo>
                  <a:cubicBezTo>
                    <a:pt x="130" y="123"/>
                    <a:pt x="130" y="123"/>
                    <a:pt x="130" y="123"/>
                  </a:cubicBezTo>
                  <a:cubicBezTo>
                    <a:pt x="130" y="123"/>
                    <a:pt x="131" y="123"/>
                    <a:pt x="131" y="123"/>
                  </a:cubicBezTo>
                  <a:cubicBezTo>
                    <a:pt x="131" y="123"/>
                    <a:pt x="132" y="123"/>
                    <a:pt x="132" y="123"/>
                  </a:cubicBezTo>
                  <a:cubicBezTo>
                    <a:pt x="132" y="123"/>
                    <a:pt x="132" y="123"/>
                    <a:pt x="132" y="123"/>
                  </a:cubicBezTo>
                  <a:cubicBezTo>
                    <a:pt x="132" y="122"/>
                    <a:pt x="132" y="122"/>
                    <a:pt x="132" y="122"/>
                  </a:cubicBezTo>
                  <a:cubicBezTo>
                    <a:pt x="133" y="122"/>
                    <a:pt x="133" y="122"/>
                    <a:pt x="133" y="122"/>
                  </a:cubicBezTo>
                  <a:cubicBezTo>
                    <a:pt x="134" y="122"/>
                    <a:pt x="134" y="122"/>
                    <a:pt x="134" y="122"/>
                  </a:cubicBezTo>
                  <a:cubicBezTo>
                    <a:pt x="135" y="122"/>
                    <a:pt x="135" y="122"/>
                    <a:pt x="135" y="122"/>
                  </a:cubicBezTo>
                  <a:cubicBezTo>
                    <a:pt x="135" y="122"/>
                    <a:pt x="135" y="122"/>
                    <a:pt x="135" y="122"/>
                  </a:cubicBezTo>
                  <a:cubicBezTo>
                    <a:pt x="135" y="123"/>
                    <a:pt x="135" y="123"/>
                    <a:pt x="135" y="123"/>
                  </a:cubicBezTo>
                  <a:cubicBezTo>
                    <a:pt x="136" y="123"/>
                    <a:pt x="136" y="123"/>
                    <a:pt x="136" y="123"/>
                  </a:cubicBezTo>
                  <a:cubicBezTo>
                    <a:pt x="137" y="123"/>
                    <a:pt x="137" y="123"/>
                    <a:pt x="137" y="123"/>
                  </a:cubicBezTo>
                  <a:cubicBezTo>
                    <a:pt x="137" y="124"/>
                    <a:pt x="137" y="124"/>
                    <a:pt x="137" y="124"/>
                  </a:cubicBezTo>
                  <a:cubicBezTo>
                    <a:pt x="137" y="124"/>
                    <a:pt x="137" y="124"/>
                    <a:pt x="137" y="124"/>
                  </a:cubicBezTo>
                  <a:cubicBezTo>
                    <a:pt x="137" y="124"/>
                    <a:pt x="137" y="124"/>
                    <a:pt x="137" y="124"/>
                  </a:cubicBezTo>
                  <a:cubicBezTo>
                    <a:pt x="136" y="125"/>
                    <a:pt x="136" y="125"/>
                    <a:pt x="136" y="125"/>
                  </a:cubicBezTo>
                  <a:cubicBezTo>
                    <a:pt x="135" y="125"/>
                    <a:pt x="135" y="125"/>
                    <a:pt x="135" y="125"/>
                  </a:cubicBezTo>
                  <a:cubicBezTo>
                    <a:pt x="135" y="125"/>
                    <a:pt x="135" y="125"/>
                    <a:pt x="135" y="125"/>
                  </a:cubicBezTo>
                  <a:cubicBezTo>
                    <a:pt x="134" y="125"/>
                    <a:pt x="134" y="125"/>
                    <a:pt x="134" y="125"/>
                  </a:cubicBezTo>
                  <a:cubicBezTo>
                    <a:pt x="133" y="126"/>
                    <a:pt x="133" y="126"/>
                    <a:pt x="133" y="126"/>
                  </a:cubicBezTo>
                  <a:cubicBezTo>
                    <a:pt x="133" y="126"/>
                    <a:pt x="133" y="126"/>
                    <a:pt x="133" y="126"/>
                  </a:cubicBezTo>
                  <a:cubicBezTo>
                    <a:pt x="132" y="125"/>
                    <a:pt x="132" y="125"/>
                    <a:pt x="132" y="125"/>
                  </a:cubicBezTo>
                  <a:cubicBezTo>
                    <a:pt x="132" y="125"/>
                    <a:pt x="132" y="125"/>
                    <a:pt x="132" y="125"/>
                  </a:cubicBezTo>
                  <a:cubicBezTo>
                    <a:pt x="131" y="125"/>
                    <a:pt x="131" y="125"/>
                    <a:pt x="131" y="125"/>
                  </a:cubicBezTo>
                  <a:cubicBezTo>
                    <a:pt x="131" y="125"/>
                    <a:pt x="131" y="125"/>
                    <a:pt x="131" y="125"/>
                  </a:cubicBezTo>
                  <a:cubicBezTo>
                    <a:pt x="130" y="125"/>
                    <a:pt x="130" y="125"/>
                    <a:pt x="130" y="125"/>
                  </a:cubicBezTo>
                  <a:cubicBezTo>
                    <a:pt x="130" y="125"/>
                    <a:pt x="130" y="125"/>
                    <a:pt x="130" y="125"/>
                  </a:cubicBezTo>
                  <a:cubicBezTo>
                    <a:pt x="130" y="125"/>
                    <a:pt x="130" y="125"/>
                    <a:pt x="130" y="125"/>
                  </a:cubicBezTo>
                  <a:cubicBezTo>
                    <a:pt x="130" y="125"/>
                    <a:pt x="130" y="125"/>
                    <a:pt x="130" y="125"/>
                  </a:cubicBezTo>
                  <a:cubicBezTo>
                    <a:pt x="130" y="125"/>
                    <a:pt x="130" y="125"/>
                    <a:pt x="130" y="125"/>
                  </a:cubicBezTo>
                  <a:cubicBezTo>
                    <a:pt x="131" y="125"/>
                    <a:pt x="131" y="125"/>
                    <a:pt x="131" y="125"/>
                  </a:cubicBezTo>
                  <a:cubicBezTo>
                    <a:pt x="131" y="125"/>
                    <a:pt x="131" y="125"/>
                    <a:pt x="131" y="125"/>
                  </a:cubicBezTo>
                  <a:cubicBezTo>
                    <a:pt x="132" y="125"/>
                    <a:pt x="132" y="125"/>
                    <a:pt x="132" y="125"/>
                  </a:cubicBezTo>
                  <a:cubicBezTo>
                    <a:pt x="132" y="126"/>
                    <a:pt x="132" y="126"/>
                    <a:pt x="132" y="126"/>
                  </a:cubicBezTo>
                  <a:cubicBezTo>
                    <a:pt x="132" y="126"/>
                    <a:pt x="132" y="126"/>
                    <a:pt x="132" y="126"/>
                  </a:cubicBezTo>
                  <a:cubicBezTo>
                    <a:pt x="131" y="126"/>
                    <a:pt x="131" y="126"/>
                    <a:pt x="131" y="126"/>
                  </a:cubicBezTo>
                  <a:cubicBezTo>
                    <a:pt x="130" y="126"/>
                    <a:pt x="130" y="126"/>
                    <a:pt x="130" y="126"/>
                  </a:cubicBezTo>
                  <a:cubicBezTo>
                    <a:pt x="130" y="127"/>
                    <a:pt x="130" y="127"/>
                    <a:pt x="130" y="127"/>
                  </a:cubicBezTo>
                  <a:cubicBezTo>
                    <a:pt x="130" y="127"/>
                    <a:pt x="130" y="127"/>
                    <a:pt x="130" y="127"/>
                  </a:cubicBezTo>
                  <a:cubicBezTo>
                    <a:pt x="131" y="126"/>
                    <a:pt x="131" y="126"/>
                    <a:pt x="131" y="126"/>
                  </a:cubicBezTo>
                  <a:cubicBezTo>
                    <a:pt x="132" y="126"/>
                    <a:pt x="132" y="126"/>
                    <a:pt x="132" y="126"/>
                  </a:cubicBezTo>
                  <a:cubicBezTo>
                    <a:pt x="132" y="126"/>
                    <a:pt x="132" y="126"/>
                    <a:pt x="132" y="126"/>
                  </a:cubicBezTo>
                  <a:cubicBezTo>
                    <a:pt x="132" y="127"/>
                    <a:pt x="132" y="127"/>
                    <a:pt x="132" y="127"/>
                  </a:cubicBezTo>
                  <a:cubicBezTo>
                    <a:pt x="132" y="127"/>
                    <a:pt x="132" y="127"/>
                    <a:pt x="132" y="127"/>
                  </a:cubicBezTo>
                  <a:cubicBezTo>
                    <a:pt x="133" y="127"/>
                    <a:pt x="133" y="127"/>
                    <a:pt x="133" y="127"/>
                  </a:cubicBezTo>
                  <a:cubicBezTo>
                    <a:pt x="133" y="126"/>
                    <a:pt x="133" y="126"/>
                    <a:pt x="133" y="126"/>
                  </a:cubicBezTo>
                  <a:cubicBezTo>
                    <a:pt x="134" y="126"/>
                    <a:pt x="134" y="126"/>
                    <a:pt x="134" y="126"/>
                  </a:cubicBezTo>
                  <a:cubicBezTo>
                    <a:pt x="134" y="126"/>
                    <a:pt x="134" y="126"/>
                    <a:pt x="134" y="126"/>
                  </a:cubicBezTo>
                  <a:cubicBezTo>
                    <a:pt x="135" y="126"/>
                    <a:pt x="135" y="126"/>
                    <a:pt x="135" y="126"/>
                  </a:cubicBezTo>
                  <a:cubicBezTo>
                    <a:pt x="135" y="126"/>
                    <a:pt x="135" y="126"/>
                    <a:pt x="135" y="126"/>
                  </a:cubicBezTo>
                  <a:cubicBezTo>
                    <a:pt x="135" y="126"/>
                    <a:pt x="135" y="126"/>
                    <a:pt x="135" y="126"/>
                  </a:cubicBezTo>
                  <a:cubicBezTo>
                    <a:pt x="137" y="127"/>
                    <a:pt x="137" y="127"/>
                    <a:pt x="137" y="127"/>
                  </a:cubicBezTo>
                  <a:cubicBezTo>
                    <a:pt x="137" y="127"/>
                    <a:pt x="137" y="127"/>
                    <a:pt x="137" y="127"/>
                  </a:cubicBezTo>
                  <a:cubicBezTo>
                    <a:pt x="137" y="127"/>
                    <a:pt x="137" y="127"/>
                    <a:pt x="137" y="127"/>
                  </a:cubicBezTo>
                  <a:cubicBezTo>
                    <a:pt x="137" y="127"/>
                    <a:pt x="137" y="127"/>
                    <a:pt x="137" y="127"/>
                  </a:cubicBezTo>
                  <a:cubicBezTo>
                    <a:pt x="137" y="128"/>
                    <a:pt x="137" y="128"/>
                    <a:pt x="137" y="128"/>
                  </a:cubicBezTo>
                  <a:cubicBezTo>
                    <a:pt x="137" y="129"/>
                    <a:pt x="137" y="129"/>
                    <a:pt x="137" y="129"/>
                  </a:cubicBezTo>
                  <a:cubicBezTo>
                    <a:pt x="136" y="129"/>
                    <a:pt x="136" y="129"/>
                    <a:pt x="136" y="129"/>
                  </a:cubicBezTo>
                  <a:cubicBezTo>
                    <a:pt x="135" y="129"/>
                    <a:pt x="135" y="129"/>
                    <a:pt x="135" y="129"/>
                  </a:cubicBezTo>
                  <a:cubicBezTo>
                    <a:pt x="134" y="129"/>
                    <a:pt x="134" y="129"/>
                    <a:pt x="134" y="129"/>
                  </a:cubicBezTo>
                  <a:cubicBezTo>
                    <a:pt x="133" y="129"/>
                    <a:pt x="133" y="129"/>
                    <a:pt x="133" y="129"/>
                  </a:cubicBezTo>
                  <a:cubicBezTo>
                    <a:pt x="133" y="129"/>
                    <a:pt x="133" y="129"/>
                    <a:pt x="133" y="129"/>
                  </a:cubicBezTo>
                  <a:cubicBezTo>
                    <a:pt x="132" y="129"/>
                    <a:pt x="132" y="129"/>
                    <a:pt x="132" y="129"/>
                  </a:cubicBezTo>
                  <a:cubicBezTo>
                    <a:pt x="132" y="129"/>
                    <a:pt x="132" y="129"/>
                    <a:pt x="132" y="129"/>
                  </a:cubicBezTo>
                  <a:cubicBezTo>
                    <a:pt x="133" y="129"/>
                    <a:pt x="133" y="129"/>
                    <a:pt x="133" y="129"/>
                  </a:cubicBezTo>
                  <a:cubicBezTo>
                    <a:pt x="134" y="129"/>
                    <a:pt x="134" y="129"/>
                    <a:pt x="134" y="129"/>
                  </a:cubicBezTo>
                  <a:cubicBezTo>
                    <a:pt x="135" y="130"/>
                    <a:pt x="135" y="130"/>
                    <a:pt x="135" y="130"/>
                  </a:cubicBezTo>
                  <a:cubicBezTo>
                    <a:pt x="135" y="130"/>
                    <a:pt x="135" y="130"/>
                    <a:pt x="135" y="130"/>
                  </a:cubicBezTo>
                  <a:cubicBezTo>
                    <a:pt x="135" y="130"/>
                    <a:pt x="135" y="130"/>
                    <a:pt x="135" y="130"/>
                  </a:cubicBezTo>
                  <a:cubicBezTo>
                    <a:pt x="136" y="130"/>
                    <a:pt x="136" y="130"/>
                    <a:pt x="136" y="130"/>
                  </a:cubicBezTo>
                  <a:cubicBezTo>
                    <a:pt x="137" y="130"/>
                    <a:pt x="137" y="130"/>
                    <a:pt x="137" y="130"/>
                  </a:cubicBezTo>
                  <a:cubicBezTo>
                    <a:pt x="138" y="130"/>
                    <a:pt x="138" y="130"/>
                    <a:pt x="138" y="130"/>
                  </a:cubicBezTo>
                  <a:cubicBezTo>
                    <a:pt x="138" y="130"/>
                    <a:pt x="138" y="130"/>
                    <a:pt x="138" y="130"/>
                  </a:cubicBezTo>
                  <a:cubicBezTo>
                    <a:pt x="139" y="130"/>
                    <a:pt x="139" y="130"/>
                    <a:pt x="139" y="130"/>
                  </a:cubicBezTo>
                  <a:cubicBezTo>
                    <a:pt x="140" y="131"/>
                    <a:pt x="140" y="131"/>
                    <a:pt x="140" y="131"/>
                  </a:cubicBezTo>
                  <a:cubicBezTo>
                    <a:pt x="140" y="131"/>
                    <a:pt x="140" y="131"/>
                    <a:pt x="140" y="131"/>
                  </a:cubicBezTo>
                  <a:cubicBezTo>
                    <a:pt x="140" y="132"/>
                    <a:pt x="140" y="132"/>
                    <a:pt x="140" y="132"/>
                  </a:cubicBezTo>
                  <a:cubicBezTo>
                    <a:pt x="141" y="132"/>
                    <a:pt x="141" y="132"/>
                    <a:pt x="141" y="132"/>
                  </a:cubicBezTo>
                  <a:cubicBezTo>
                    <a:pt x="141" y="132"/>
                    <a:pt x="141" y="132"/>
                    <a:pt x="141" y="132"/>
                  </a:cubicBezTo>
                  <a:cubicBezTo>
                    <a:pt x="141" y="132"/>
                    <a:pt x="141" y="132"/>
                    <a:pt x="141" y="132"/>
                  </a:cubicBezTo>
                  <a:cubicBezTo>
                    <a:pt x="142" y="133"/>
                    <a:pt x="142" y="133"/>
                    <a:pt x="142" y="133"/>
                  </a:cubicBezTo>
                  <a:cubicBezTo>
                    <a:pt x="142" y="133"/>
                    <a:pt x="142" y="133"/>
                    <a:pt x="142" y="133"/>
                  </a:cubicBezTo>
                  <a:cubicBezTo>
                    <a:pt x="143" y="133"/>
                    <a:pt x="143" y="133"/>
                    <a:pt x="143" y="133"/>
                  </a:cubicBezTo>
                  <a:cubicBezTo>
                    <a:pt x="143" y="134"/>
                    <a:pt x="143" y="134"/>
                    <a:pt x="143" y="134"/>
                  </a:cubicBezTo>
                  <a:cubicBezTo>
                    <a:pt x="143" y="134"/>
                    <a:pt x="143" y="134"/>
                    <a:pt x="143" y="134"/>
                  </a:cubicBezTo>
                  <a:cubicBezTo>
                    <a:pt x="144" y="134"/>
                    <a:pt x="144" y="134"/>
                    <a:pt x="144" y="134"/>
                  </a:cubicBezTo>
                  <a:cubicBezTo>
                    <a:pt x="144" y="134"/>
                    <a:pt x="144" y="134"/>
                    <a:pt x="144" y="134"/>
                  </a:cubicBezTo>
                  <a:cubicBezTo>
                    <a:pt x="144" y="135"/>
                    <a:pt x="144" y="135"/>
                    <a:pt x="144" y="135"/>
                  </a:cubicBezTo>
                  <a:cubicBezTo>
                    <a:pt x="143" y="135"/>
                    <a:pt x="143" y="135"/>
                    <a:pt x="143" y="135"/>
                  </a:cubicBezTo>
                  <a:cubicBezTo>
                    <a:pt x="143" y="136"/>
                    <a:pt x="143" y="136"/>
                    <a:pt x="143" y="136"/>
                  </a:cubicBezTo>
                  <a:cubicBezTo>
                    <a:pt x="143" y="136"/>
                    <a:pt x="143" y="136"/>
                    <a:pt x="143" y="136"/>
                  </a:cubicBezTo>
                  <a:cubicBezTo>
                    <a:pt x="142" y="137"/>
                    <a:pt x="142" y="137"/>
                    <a:pt x="142" y="137"/>
                  </a:cubicBezTo>
                  <a:cubicBezTo>
                    <a:pt x="143" y="137"/>
                    <a:pt x="143" y="137"/>
                    <a:pt x="143" y="137"/>
                  </a:cubicBezTo>
                  <a:cubicBezTo>
                    <a:pt x="143" y="136"/>
                    <a:pt x="143" y="136"/>
                    <a:pt x="143" y="136"/>
                  </a:cubicBezTo>
                  <a:cubicBezTo>
                    <a:pt x="144" y="136"/>
                    <a:pt x="144" y="136"/>
                    <a:pt x="144" y="136"/>
                  </a:cubicBezTo>
                  <a:cubicBezTo>
                    <a:pt x="144" y="135"/>
                    <a:pt x="144" y="135"/>
                    <a:pt x="144" y="135"/>
                  </a:cubicBezTo>
                  <a:cubicBezTo>
                    <a:pt x="144" y="136"/>
                    <a:pt x="144" y="136"/>
                    <a:pt x="144" y="136"/>
                  </a:cubicBezTo>
                  <a:cubicBezTo>
                    <a:pt x="144" y="136"/>
                    <a:pt x="144" y="136"/>
                    <a:pt x="144" y="136"/>
                  </a:cubicBezTo>
                  <a:cubicBezTo>
                    <a:pt x="144" y="137"/>
                    <a:pt x="144" y="137"/>
                    <a:pt x="144" y="137"/>
                  </a:cubicBezTo>
                  <a:cubicBezTo>
                    <a:pt x="144" y="136"/>
                    <a:pt x="144" y="136"/>
                    <a:pt x="144" y="136"/>
                  </a:cubicBezTo>
                  <a:cubicBezTo>
                    <a:pt x="144" y="136"/>
                    <a:pt x="144" y="136"/>
                    <a:pt x="144" y="136"/>
                  </a:cubicBezTo>
                  <a:cubicBezTo>
                    <a:pt x="145" y="136"/>
                    <a:pt x="145" y="136"/>
                    <a:pt x="145" y="136"/>
                  </a:cubicBezTo>
                  <a:cubicBezTo>
                    <a:pt x="145" y="136"/>
                    <a:pt x="145" y="136"/>
                    <a:pt x="145" y="136"/>
                  </a:cubicBezTo>
                  <a:cubicBezTo>
                    <a:pt x="146" y="136"/>
                    <a:pt x="146" y="136"/>
                    <a:pt x="146" y="136"/>
                  </a:cubicBezTo>
                  <a:cubicBezTo>
                    <a:pt x="145" y="137"/>
                    <a:pt x="145" y="137"/>
                    <a:pt x="145" y="137"/>
                  </a:cubicBezTo>
                  <a:cubicBezTo>
                    <a:pt x="145" y="137"/>
                    <a:pt x="145" y="137"/>
                    <a:pt x="145" y="137"/>
                  </a:cubicBezTo>
                  <a:cubicBezTo>
                    <a:pt x="144" y="138"/>
                    <a:pt x="144" y="138"/>
                    <a:pt x="144" y="138"/>
                  </a:cubicBezTo>
                  <a:cubicBezTo>
                    <a:pt x="144" y="138"/>
                    <a:pt x="144" y="138"/>
                    <a:pt x="144" y="138"/>
                  </a:cubicBezTo>
                  <a:cubicBezTo>
                    <a:pt x="144" y="139"/>
                    <a:pt x="144" y="139"/>
                    <a:pt x="144" y="139"/>
                  </a:cubicBezTo>
                  <a:cubicBezTo>
                    <a:pt x="144" y="139"/>
                    <a:pt x="144" y="139"/>
                    <a:pt x="144" y="139"/>
                  </a:cubicBezTo>
                  <a:cubicBezTo>
                    <a:pt x="144" y="139"/>
                    <a:pt x="144" y="139"/>
                    <a:pt x="144" y="139"/>
                  </a:cubicBezTo>
                  <a:cubicBezTo>
                    <a:pt x="144" y="140"/>
                    <a:pt x="144" y="140"/>
                    <a:pt x="144" y="140"/>
                  </a:cubicBezTo>
                  <a:cubicBezTo>
                    <a:pt x="144" y="140"/>
                    <a:pt x="144" y="140"/>
                    <a:pt x="144" y="140"/>
                  </a:cubicBezTo>
                  <a:cubicBezTo>
                    <a:pt x="144" y="140"/>
                    <a:pt x="144" y="140"/>
                    <a:pt x="144" y="140"/>
                  </a:cubicBezTo>
                  <a:cubicBezTo>
                    <a:pt x="145" y="139"/>
                    <a:pt x="145" y="139"/>
                    <a:pt x="145" y="139"/>
                  </a:cubicBezTo>
                  <a:cubicBezTo>
                    <a:pt x="145" y="138"/>
                    <a:pt x="145" y="138"/>
                    <a:pt x="145" y="138"/>
                  </a:cubicBezTo>
                  <a:cubicBezTo>
                    <a:pt x="146" y="138"/>
                    <a:pt x="146" y="138"/>
                    <a:pt x="146" y="138"/>
                  </a:cubicBezTo>
                  <a:cubicBezTo>
                    <a:pt x="146" y="138"/>
                    <a:pt x="146" y="138"/>
                    <a:pt x="146" y="138"/>
                  </a:cubicBezTo>
                  <a:cubicBezTo>
                    <a:pt x="146" y="138"/>
                    <a:pt x="146" y="138"/>
                    <a:pt x="146" y="138"/>
                  </a:cubicBezTo>
                  <a:cubicBezTo>
                    <a:pt x="146" y="139"/>
                    <a:pt x="146" y="139"/>
                    <a:pt x="146" y="139"/>
                  </a:cubicBezTo>
                  <a:cubicBezTo>
                    <a:pt x="145" y="140"/>
                    <a:pt x="145" y="140"/>
                    <a:pt x="145" y="140"/>
                  </a:cubicBezTo>
                  <a:cubicBezTo>
                    <a:pt x="146" y="140"/>
                    <a:pt x="146" y="140"/>
                    <a:pt x="146" y="140"/>
                  </a:cubicBezTo>
                  <a:cubicBezTo>
                    <a:pt x="146" y="140"/>
                    <a:pt x="146" y="140"/>
                    <a:pt x="146" y="140"/>
                  </a:cubicBezTo>
                  <a:cubicBezTo>
                    <a:pt x="146" y="140"/>
                    <a:pt x="146" y="140"/>
                    <a:pt x="146" y="140"/>
                  </a:cubicBezTo>
                  <a:cubicBezTo>
                    <a:pt x="146" y="141"/>
                    <a:pt x="146" y="141"/>
                    <a:pt x="146" y="141"/>
                  </a:cubicBezTo>
                  <a:cubicBezTo>
                    <a:pt x="146" y="141"/>
                    <a:pt x="146" y="141"/>
                    <a:pt x="146" y="141"/>
                  </a:cubicBezTo>
                  <a:cubicBezTo>
                    <a:pt x="145" y="141"/>
                    <a:pt x="145" y="141"/>
                    <a:pt x="145" y="141"/>
                  </a:cubicBezTo>
                  <a:cubicBezTo>
                    <a:pt x="145" y="142"/>
                    <a:pt x="145" y="142"/>
                    <a:pt x="145" y="142"/>
                  </a:cubicBezTo>
                  <a:cubicBezTo>
                    <a:pt x="145" y="142"/>
                    <a:pt x="145" y="142"/>
                    <a:pt x="145" y="142"/>
                  </a:cubicBezTo>
                  <a:cubicBezTo>
                    <a:pt x="146" y="142"/>
                    <a:pt x="146" y="142"/>
                    <a:pt x="146" y="142"/>
                  </a:cubicBezTo>
                  <a:cubicBezTo>
                    <a:pt x="146" y="142"/>
                    <a:pt x="146" y="142"/>
                    <a:pt x="146" y="142"/>
                  </a:cubicBezTo>
                  <a:cubicBezTo>
                    <a:pt x="146" y="142"/>
                    <a:pt x="146" y="142"/>
                    <a:pt x="146" y="142"/>
                  </a:cubicBezTo>
                  <a:cubicBezTo>
                    <a:pt x="146" y="143"/>
                    <a:pt x="146" y="143"/>
                    <a:pt x="146" y="143"/>
                  </a:cubicBezTo>
                  <a:cubicBezTo>
                    <a:pt x="146" y="143"/>
                    <a:pt x="146" y="143"/>
                    <a:pt x="146" y="143"/>
                  </a:cubicBezTo>
                  <a:cubicBezTo>
                    <a:pt x="146" y="143"/>
                    <a:pt x="146" y="143"/>
                    <a:pt x="146" y="143"/>
                  </a:cubicBezTo>
                  <a:cubicBezTo>
                    <a:pt x="146" y="144"/>
                    <a:pt x="146" y="144"/>
                    <a:pt x="146" y="144"/>
                  </a:cubicBezTo>
                  <a:cubicBezTo>
                    <a:pt x="146" y="144"/>
                    <a:pt x="146" y="144"/>
                    <a:pt x="146" y="144"/>
                  </a:cubicBezTo>
                  <a:cubicBezTo>
                    <a:pt x="146" y="145"/>
                    <a:pt x="146" y="145"/>
                    <a:pt x="146" y="145"/>
                  </a:cubicBezTo>
                  <a:cubicBezTo>
                    <a:pt x="146" y="146"/>
                    <a:pt x="146" y="146"/>
                    <a:pt x="146" y="146"/>
                  </a:cubicBezTo>
                  <a:cubicBezTo>
                    <a:pt x="146" y="146"/>
                    <a:pt x="146" y="146"/>
                    <a:pt x="146" y="146"/>
                  </a:cubicBezTo>
                  <a:cubicBezTo>
                    <a:pt x="146" y="147"/>
                    <a:pt x="146" y="147"/>
                    <a:pt x="146" y="147"/>
                  </a:cubicBezTo>
                  <a:cubicBezTo>
                    <a:pt x="145" y="147"/>
                    <a:pt x="145" y="147"/>
                    <a:pt x="145" y="147"/>
                  </a:cubicBezTo>
                  <a:cubicBezTo>
                    <a:pt x="145" y="147"/>
                    <a:pt x="145" y="147"/>
                    <a:pt x="145" y="147"/>
                  </a:cubicBezTo>
                  <a:cubicBezTo>
                    <a:pt x="145" y="147"/>
                    <a:pt x="145" y="147"/>
                    <a:pt x="145" y="147"/>
                  </a:cubicBezTo>
                  <a:cubicBezTo>
                    <a:pt x="144" y="147"/>
                    <a:pt x="144" y="147"/>
                    <a:pt x="144" y="147"/>
                  </a:cubicBezTo>
                  <a:cubicBezTo>
                    <a:pt x="145" y="147"/>
                    <a:pt x="145" y="147"/>
                    <a:pt x="145" y="147"/>
                  </a:cubicBezTo>
                  <a:cubicBezTo>
                    <a:pt x="144" y="146"/>
                    <a:pt x="144" y="146"/>
                    <a:pt x="144" y="146"/>
                  </a:cubicBezTo>
                  <a:cubicBezTo>
                    <a:pt x="144" y="146"/>
                    <a:pt x="144" y="146"/>
                    <a:pt x="144" y="146"/>
                  </a:cubicBezTo>
                  <a:cubicBezTo>
                    <a:pt x="144" y="146"/>
                    <a:pt x="144" y="146"/>
                    <a:pt x="144" y="146"/>
                  </a:cubicBezTo>
                  <a:cubicBezTo>
                    <a:pt x="143" y="147"/>
                    <a:pt x="143" y="147"/>
                    <a:pt x="143" y="147"/>
                  </a:cubicBezTo>
                  <a:cubicBezTo>
                    <a:pt x="143" y="146"/>
                    <a:pt x="143" y="146"/>
                    <a:pt x="143" y="146"/>
                  </a:cubicBezTo>
                  <a:cubicBezTo>
                    <a:pt x="143" y="146"/>
                    <a:pt x="143" y="146"/>
                    <a:pt x="143" y="146"/>
                  </a:cubicBezTo>
                  <a:cubicBezTo>
                    <a:pt x="143" y="145"/>
                    <a:pt x="143" y="145"/>
                    <a:pt x="143" y="145"/>
                  </a:cubicBezTo>
                  <a:cubicBezTo>
                    <a:pt x="143" y="145"/>
                    <a:pt x="143" y="145"/>
                    <a:pt x="143" y="145"/>
                  </a:cubicBezTo>
                  <a:cubicBezTo>
                    <a:pt x="143" y="144"/>
                    <a:pt x="143" y="144"/>
                    <a:pt x="143" y="144"/>
                  </a:cubicBezTo>
                  <a:cubicBezTo>
                    <a:pt x="143" y="143"/>
                    <a:pt x="143" y="143"/>
                    <a:pt x="143" y="143"/>
                  </a:cubicBezTo>
                  <a:cubicBezTo>
                    <a:pt x="143" y="143"/>
                    <a:pt x="143" y="143"/>
                    <a:pt x="143" y="143"/>
                  </a:cubicBezTo>
                  <a:cubicBezTo>
                    <a:pt x="143" y="143"/>
                    <a:pt x="143" y="143"/>
                    <a:pt x="143" y="143"/>
                  </a:cubicBezTo>
                  <a:cubicBezTo>
                    <a:pt x="142" y="143"/>
                    <a:pt x="142" y="143"/>
                    <a:pt x="142" y="143"/>
                  </a:cubicBezTo>
                  <a:cubicBezTo>
                    <a:pt x="142" y="144"/>
                    <a:pt x="142" y="144"/>
                    <a:pt x="142" y="144"/>
                  </a:cubicBezTo>
                  <a:cubicBezTo>
                    <a:pt x="142" y="145"/>
                    <a:pt x="142" y="145"/>
                    <a:pt x="142" y="145"/>
                  </a:cubicBezTo>
                  <a:cubicBezTo>
                    <a:pt x="142" y="146"/>
                    <a:pt x="142" y="146"/>
                    <a:pt x="142" y="146"/>
                  </a:cubicBezTo>
                  <a:cubicBezTo>
                    <a:pt x="142" y="147"/>
                    <a:pt x="142" y="147"/>
                    <a:pt x="142" y="147"/>
                  </a:cubicBezTo>
                  <a:cubicBezTo>
                    <a:pt x="142" y="147"/>
                    <a:pt x="142" y="147"/>
                    <a:pt x="142" y="147"/>
                  </a:cubicBezTo>
                  <a:cubicBezTo>
                    <a:pt x="141" y="147"/>
                    <a:pt x="141" y="147"/>
                    <a:pt x="141" y="147"/>
                  </a:cubicBezTo>
                  <a:cubicBezTo>
                    <a:pt x="141" y="147"/>
                    <a:pt x="141" y="147"/>
                    <a:pt x="141" y="147"/>
                  </a:cubicBezTo>
                  <a:cubicBezTo>
                    <a:pt x="140" y="147"/>
                    <a:pt x="140" y="147"/>
                    <a:pt x="140" y="147"/>
                  </a:cubicBezTo>
                  <a:cubicBezTo>
                    <a:pt x="140" y="147"/>
                    <a:pt x="140" y="147"/>
                    <a:pt x="140" y="147"/>
                  </a:cubicBezTo>
                  <a:cubicBezTo>
                    <a:pt x="139" y="146"/>
                    <a:pt x="139" y="146"/>
                    <a:pt x="139" y="146"/>
                  </a:cubicBezTo>
                  <a:cubicBezTo>
                    <a:pt x="138" y="145"/>
                    <a:pt x="138" y="145"/>
                    <a:pt x="138" y="145"/>
                  </a:cubicBezTo>
                  <a:cubicBezTo>
                    <a:pt x="137" y="144"/>
                    <a:pt x="137" y="144"/>
                    <a:pt x="137" y="144"/>
                  </a:cubicBezTo>
                  <a:cubicBezTo>
                    <a:pt x="137" y="144"/>
                    <a:pt x="137" y="144"/>
                    <a:pt x="137" y="144"/>
                  </a:cubicBezTo>
                  <a:cubicBezTo>
                    <a:pt x="137" y="142"/>
                    <a:pt x="137" y="142"/>
                    <a:pt x="137" y="142"/>
                  </a:cubicBezTo>
                  <a:cubicBezTo>
                    <a:pt x="136" y="142"/>
                    <a:pt x="136" y="142"/>
                    <a:pt x="136" y="142"/>
                  </a:cubicBezTo>
                  <a:cubicBezTo>
                    <a:pt x="136" y="141"/>
                    <a:pt x="136" y="141"/>
                    <a:pt x="136" y="141"/>
                  </a:cubicBezTo>
                  <a:cubicBezTo>
                    <a:pt x="136" y="140"/>
                    <a:pt x="136" y="140"/>
                    <a:pt x="136" y="140"/>
                  </a:cubicBezTo>
                  <a:cubicBezTo>
                    <a:pt x="136" y="140"/>
                    <a:pt x="136" y="140"/>
                    <a:pt x="136" y="140"/>
                  </a:cubicBezTo>
                  <a:cubicBezTo>
                    <a:pt x="136" y="139"/>
                    <a:pt x="136" y="139"/>
                    <a:pt x="136" y="139"/>
                  </a:cubicBezTo>
                  <a:cubicBezTo>
                    <a:pt x="136" y="139"/>
                    <a:pt x="136" y="139"/>
                    <a:pt x="136" y="139"/>
                  </a:cubicBezTo>
                  <a:cubicBezTo>
                    <a:pt x="136" y="139"/>
                    <a:pt x="136" y="139"/>
                    <a:pt x="136" y="139"/>
                  </a:cubicBezTo>
                  <a:cubicBezTo>
                    <a:pt x="135" y="139"/>
                    <a:pt x="135" y="139"/>
                    <a:pt x="135" y="139"/>
                  </a:cubicBezTo>
                  <a:cubicBezTo>
                    <a:pt x="135" y="139"/>
                    <a:pt x="135" y="139"/>
                    <a:pt x="135" y="139"/>
                  </a:cubicBezTo>
                  <a:cubicBezTo>
                    <a:pt x="134" y="139"/>
                    <a:pt x="134" y="139"/>
                    <a:pt x="134" y="139"/>
                  </a:cubicBezTo>
                  <a:cubicBezTo>
                    <a:pt x="133" y="137"/>
                    <a:pt x="133" y="137"/>
                    <a:pt x="133" y="137"/>
                  </a:cubicBezTo>
                  <a:cubicBezTo>
                    <a:pt x="132" y="137"/>
                    <a:pt x="132" y="137"/>
                    <a:pt x="132" y="137"/>
                  </a:cubicBezTo>
                  <a:cubicBezTo>
                    <a:pt x="132" y="136"/>
                    <a:pt x="132" y="136"/>
                    <a:pt x="132" y="136"/>
                  </a:cubicBezTo>
                  <a:cubicBezTo>
                    <a:pt x="132" y="136"/>
                    <a:pt x="132" y="136"/>
                    <a:pt x="132" y="136"/>
                  </a:cubicBezTo>
                  <a:cubicBezTo>
                    <a:pt x="131" y="137"/>
                    <a:pt x="131" y="137"/>
                    <a:pt x="131" y="137"/>
                  </a:cubicBezTo>
                  <a:cubicBezTo>
                    <a:pt x="130" y="136"/>
                    <a:pt x="130" y="136"/>
                    <a:pt x="130" y="136"/>
                  </a:cubicBezTo>
                  <a:cubicBezTo>
                    <a:pt x="130" y="136"/>
                    <a:pt x="130" y="136"/>
                    <a:pt x="130" y="136"/>
                  </a:cubicBezTo>
                  <a:cubicBezTo>
                    <a:pt x="129" y="137"/>
                    <a:pt x="129" y="137"/>
                    <a:pt x="129" y="137"/>
                  </a:cubicBezTo>
                  <a:cubicBezTo>
                    <a:pt x="129" y="136"/>
                    <a:pt x="129" y="136"/>
                    <a:pt x="129" y="136"/>
                  </a:cubicBezTo>
                  <a:cubicBezTo>
                    <a:pt x="128" y="136"/>
                    <a:pt x="128" y="136"/>
                    <a:pt x="128" y="136"/>
                  </a:cubicBezTo>
                  <a:cubicBezTo>
                    <a:pt x="128" y="135"/>
                    <a:pt x="128" y="135"/>
                    <a:pt x="128" y="135"/>
                  </a:cubicBezTo>
                  <a:cubicBezTo>
                    <a:pt x="127" y="135"/>
                    <a:pt x="127" y="135"/>
                    <a:pt x="127" y="135"/>
                  </a:cubicBezTo>
                  <a:cubicBezTo>
                    <a:pt x="127" y="134"/>
                    <a:pt x="127" y="134"/>
                    <a:pt x="127" y="134"/>
                  </a:cubicBezTo>
                  <a:cubicBezTo>
                    <a:pt x="127" y="134"/>
                    <a:pt x="127" y="134"/>
                    <a:pt x="127" y="134"/>
                  </a:cubicBezTo>
                  <a:cubicBezTo>
                    <a:pt x="127" y="133"/>
                    <a:pt x="127" y="133"/>
                    <a:pt x="127" y="133"/>
                  </a:cubicBezTo>
                  <a:cubicBezTo>
                    <a:pt x="126" y="132"/>
                    <a:pt x="126" y="132"/>
                    <a:pt x="126" y="132"/>
                  </a:cubicBezTo>
                  <a:cubicBezTo>
                    <a:pt x="126" y="133"/>
                    <a:pt x="126" y="133"/>
                    <a:pt x="126" y="133"/>
                  </a:cubicBezTo>
                  <a:cubicBezTo>
                    <a:pt x="126" y="134"/>
                    <a:pt x="126" y="134"/>
                    <a:pt x="126" y="134"/>
                  </a:cubicBezTo>
                  <a:cubicBezTo>
                    <a:pt x="126" y="134"/>
                    <a:pt x="126" y="134"/>
                    <a:pt x="126" y="134"/>
                  </a:cubicBezTo>
                  <a:cubicBezTo>
                    <a:pt x="125" y="134"/>
                    <a:pt x="125" y="134"/>
                    <a:pt x="125" y="134"/>
                  </a:cubicBezTo>
                  <a:cubicBezTo>
                    <a:pt x="125" y="134"/>
                    <a:pt x="125" y="134"/>
                    <a:pt x="125" y="134"/>
                  </a:cubicBezTo>
                  <a:cubicBezTo>
                    <a:pt x="126" y="135"/>
                    <a:pt x="126" y="135"/>
                    <a:pt x="126" y="135"/>
                  </a:cubicBezTo>
                  <a:cubicBezTo>
                    <a:pt x="126" y="135"/>
                    <a:pt x="126" y="135"/>
                    <a:pt x="126" y="135"/>
                  </a:cubicBezTo>
                  <a:cubicBezTo>
                    <a:pt x="127" y="136"/>
                    <a:pt x="127" y="136"/>
                    <a:pt x="127" y="136"/>
                  </a:cubicBezTo>
                  <a:cubicBezTo>
                    <a:pt x="127" y="136"/>
                    <a:pt x="127" y="136"/>
                    <a:pt x="127" y="136"/>
                  </a:cubicBezTo>
                  <a:cubicBezTo>
                    <a:pt x="127" y="136"/>
                    <a:pt x="127" y="136"/>
                    <a:pt x="127" y="136"/>
                  </a:cubicBezTo>
                  <a:cubicBezTo>
                    <a:pt x="126" y="136"/>
                    <a:pt x="126" y="136"/>
                    <a:pt x="126" y="136"/>
                  </a:cubicBezTo>
                  <a:cubicBezTo>
                    <a:pt x="126" y="137"/>
                    <a:pt x="126" y="137"/>
                    <a:pt x="126" y="137"/>
                  </a:cubicBezTo>
                  <a:cubicBezTo>
                    <a:pt x="125" y="137"/>
                    <a:pt x="125" y="137"/>
                    <a:pt x="125" y="137"/>
                  </a:cubicBezTo>
                  <a:cubicBezTo>
                    <a:pt x="124" y="137"/>
                    <a:pt x="124" y="137"/>
                    <a:pt x="124" y="137"/>
                  </a:cubicBezTo>
                  <a:cubicBezTo>
                    <a:pt x="124" y="137"/>
                    <a:pt x="124" y="137"/>
                    <a:pt x="124" y="137"/>
                  </a:cubicBezTo>
                  <a:cubicBezTo>
                    <a:pt x="125" y="137"/>
                    <a:pt x="125" y="137"/>
                    <a:pt x="125" y="137"/>
                  </a:cubicBezTo>
                  <a:cubicBezTo>
                    <a:pt x="126" y="137"/>
                    <a:pt x="126" y="137"/>
                    <a:pt x="126" y="137"/>
                  </a:cubicBezTo>
                  <a:cubicBezTo>
                    <a:pt x="126" y="137"/>
                    <a:pt x="126" y="137"/>
                    <a:pt x="126" y="137"/>
                  </a:cubicBezTo>
                  <a:cubicBezTo>
                    <a:pt x="127" y="137"/>
                    <a:pt x="127" y="137"/>
                    <a:pt x="127" y="137"/>
                  </a:cubicBezTo>
                  <a:cubicBezTo>
                    <a:pt x="128" y="136"/>
                    <a:pt x="128" y="136"/>
                    <a:pt x="128" y="136"/>
                  </a:cubicBezTo>
                  <a:cubicBezTo>
                    <a:pt x="128" y="137"/>
                    <a:pt x="128" y="137"/>
                    <a:pt x="128" y="137"/>
                  </a:cubicBezTo>
                  <a:cubicBezTo>
                    <a:pt x="128" y="137"/>
                    <a:pt x="128" y="137"/>
                    <a:pt x="128" y="137"/>
                  </a:cubicBezTo>
                  <a:cubicBezTo>
                    <a:pt x="128" y="138"/>
                    <a:pt x="128" y="138"/>
                    <a:pt x="128" y="138"/>
                  </a:cubicBezTo>
                  <a:cubicBezTo>
                    <a:pt x="129" y="137"/>
                    <a:pt x="129" y="137"/>
                    <a:pt x="129" y="137"/>
                  </a:cubicBezTo>
                  <a:cubicBezTo>
                    <a:pt x="130" y="137"/>
                    <a:pt x="130" y="137"/>
                    <a:pt x="130" y="137"/>
                  </a:cubicBezTo>
                  <a:cubicBezTo>
                    <a:pt x="132" y="138"/>
                    <a:pt x="132" y="138"/>
                    <a:pt x="132" y="138"/>
                  </a:cubicBezTo>
                  <a:cubicBezTo>
                    <a:pt x="132" y="138"/>
                    <a:pt x="132" y="138"/>
                    <a:pt x="132" y="138"/>
                  </a:cubicBezTo>
                  <a:cubicBezTo>
                    <a:pt x="133" y="138"/>
                    <a:pt x="133" y="138"/>
                    <a:pt x="133" y="138"/>
                  </a:cubicBezTo>
                  <a:cubicBezTo>
                    <a:pt x="133" y="139"/>
                    <a:pt x="133" y="139"/>
                    <a:pt x="133" y="139"/>
                  </a:cubicBezTo>
                  <a:cubicBezTo>
                    <a:pt x="133" y="139"/>
                    <a:pt x="133" y="139"/>
                    <a:pt x="133" y="139"/>
                  </a:cubicBezTo>
                  <a:cubicBezTo>
                    <a:pt x="133" y="140"/>
                    <a:pt x="133" y="140"/>
                    <a:pt x="133" y="140"/>
                  </a:cubicBezTo>
                  <a:cubicBezTo>
                    <a:pt x="132" y="140"/>
                    <a:pt x="132" y="140"/>
                    <a:pt x="132" y="140"/>
                  </a:cubicBezTo>
                  <a:cubicBezTo>
                    <a:pt x="132" y="141"/>
                    <a:pt x="132" y="141"/>
                    <a:pt x="132" y="141"/>
                  </a:cubicBezTo>
                  <a:cubicBezTo>
                    <a:pt x="132" y="141"/>
                    <a:pt x="132" y="141"/>
                    <a:pt x="132" y="141"/>
                  </a:cubicBezTo>
                  <a:cubicBezTo>
                    <a:pt x="131" y="141"/>
                    <a:pt x="131" y="141"/>
                    <a:pt x="131" y="141"/>
                  </a:cubicBezTo>
                  <a:cubicBezTo>
                    <a:pt x="129" y="142"/>
                    <a:pt x="129" y="142"/>
                    <a:pt x="129" y="142"/>
                  </a:cubicBezTo>
                  <a:cubicBezTo>
                    <a:pt x="128" y="142"/>
                    <a:pt x="128" y="142"/>
                    <a:pt x="128" y="142"/>
                  </a:cubicBezTo>
                  <a:cubicBezTo>
                    <a:pt x="127" y="142"/>
                    <a:pt x="127" y="142"/>
                    <a:pt x="127" y="142"/>
                  </a:cubicBezTo>
                  <a:cubicBezTo>
                    <a:pt x="126" y="142"/>
                    <a:pt x="126" y="142"/>
                    <a:pt x="126" y="142"/>
                  </a:cubicBezTo>
                  <a:cubicBezTo>
                    <a:pt x="126" y="141"/>
                    <a:pt x="126" y="141"/>
                    <a:pt x="126" y="141"/>
                  </a:cubicBezTo>
                  <a:cubicBezTo>
                    <a:pt x="126" y="141"/>
                    <a:pt x="126" y="141"/>
                    <a:pt x="126" y="141"/>
                  </a:cubicBezTo>
                  <a:cubicBezTo>
                    <a:pt x="126" y="140"/>
                    <a:pt x="126" y="140"/>
                    <a:pt x="126" y="140"/>
                  </a:cubicBezTo>
                  <a:cubicBezTo>
                    <a:pt x="125" y="140"/>
                    <a:pt x="125" y="140"/>
                    <a:pt x="125" y="140"/>
                  </a:cubicBezTo>
                  <a:cubicBezTo>
                    <a:pt x="125" y="141"/>
                    <a:pt x="125" y="141"/>
                    <a:pt x="125" y="141"/>
                  </a:cubicBezTo>
                  <a:cubicBezTo>
                    <a:pt x="125" y="141"/>
                    <a:pt x="125" y="141"/>
                    <a:pt x="125" y="141"/>
                  </a:cubicBezTo>
                  <a:cubicBezTo>
                    <a:pt x="125" y="142"/>
                    <a:pt x="125" y="142"/>
                    <a:pt x="125" y="142"/>
                  </a:cubicBezTo>
                  <a:cubicBezTo>
                    <a:pt x="125" y="142"/>
                    <a:pt x="125" y="142"/>
                    <a:pt x="125" y="142"/>
                  </a:cubicBezTo>
                  <a:cubicBezTo>
                    <a:pt x="125" y="142"/>
                    <a:pt x="125" y="142"/>
                    <a:pt x="125" y="142"/>
                  </a:cubicBezTo>
                  <a:cubicBezTo>
                    <a:pt x="124" y="142"/>
                    <a:pt x="124" y="142"/>
                    <a:pt x="124" y="142"/>
                  </a:cubicBezTo>
                  <a:cubicBezTo>
                    <a:pt x="124" y="142"/>
                    <a:pt x="124" y="142"/>
                    <a:pt x="124" y="142"/>
                  </a:cubicBezTo>
                  <a:cubicBezTo>
                    <a:pt x="124" y="142"/>
                    <a:pt x="124" y="142"/>
                    <a:pt x="124" y="142"/>
                  </a:cubicBezTo>
                  <a:cubicBezTo>
                    <a:pt x="124" y="142"/>
                    <a:pt x="124" y="142"/>
                    <a:pt x="124" y="142"/>
                  </a:cubicBezTo>
                  <a:cubicBezTo>
                    <a:pt x="124" y="142"/>
                    <a:pt x="124" y="142"/>
                    <a:pt x="124" y="142"/>
                  </a:cubicBezTo>
                  <a:cubicBezTo>
                    <a:pt x="125" y="143"/>
                    <a:pt x="125" y="143"/>
                    <a:pt x="125" y="143"/>
                  </a:cubicBezTo>
                  <a:cubicBezTo>
                    <a:pt x="125" y="143"/>
                    <a:pt x="125" y="143"/>
                    <a:pt x="125" y="143"/>
                  </a:cubicBezTo>
                  <a:cubicBezTo>
                    <a:pt x="124" y="144"/>
                    <a:pt x="124" y="144"/>
                    <a:pt x="124" y="144"/>
                  </a:cubicBezTo>
                  <a:cubicBezTo>
                    <a:pt x="124" y="144"/>
                    <a:pt x="124" y="144"/>
                    <a:pt x="124" y="144"/>
                  </a:cubicBezTo>
                  <a:cubicBezTo>
                    <a:pt x="124" y="144"/>
                    <a:pt x="124" y="144"/>
                    <a:pt x="124" y="144"/>
                  </a:cubicBezTo>
                  <a:cubicBezTo>
                    <a:pt x="123" y="144"/>
                    <a:pt x="123" y="144"/>
                    <a:pt x="123" y="144"/>
                  </a:cubicBezTo>
                  <a:cubicBezTo>
                    <a:pt x="123" y="145"/>
                    <a:pt x="123" y="145"/>
                    <a:pt x="123" y="145"/>
                  </a:cubicBezTo>
                  <a:cubicBezTo>
                    <a:pt x="123" y="145"/>
                    <a:pt x="123" y="145"/>
                    <a:pt x="123" y="145"/>
                  </a:cubicBezTo>
                  <a:cubicBezTo>
                    <a:pt x="121" y="146"/>
                    <a:pt x="121" y="146"/>
                    <a:pt x="121" y="146"/>
                  </a:cubicBezTo>
                  <a:cubicBezTo>
                    <a:pt x="121" y="145"/>
                    <a:pt x="121" y="145"/>
                    <a:pt x="121" y="145"/>
                  </a:cubicBezTo>
                  <a:cubicBezTo>
                    <a:pt x="120" y="145"/>
                    <a:pt x="120" y="145"/>
                    <a:pt x="120" y="145"/>
                  </a:cubicBezTo>
                  <a:cubicBezTo>
                    <a:pt x="119" y="146"/>
                    <a:pt x="119" y="146"/>
                    <a:pt x="119" y="146"/>
                  </a:cubicBezTo>
                  <a:cubicBezTo>
                    <a:pt x="119" y="147"/>
                    <a:pt x="119" y="147"/>
                    <a:pt x="119" y="147"/>
                  </a:cubicBezTo>
                  <a:cubicBezTo>
                    <a:pt x="119" y="147"/>
                    <a:pt x="119" y="147"/>
                    <a:pt x="119" y="147"/>
                  </a:cubicBezTo>
                  <a:cubicBezTo>
                    <a:pt x="121" y="146"/>
                    <a:pt x="121" y="146"/>
                    <a:pt x="121" y="146"/>
                  </a:cubicBezTo>
                  <a:cubicBezTo>
                    <a:pt x="122" y="146"/>
                    <a:pt x="122" y="146"/>
                    <a:pt x="122" y="146"/>
                  </a:cubicBezTo>
                  <a:cubicBezTo>
                    <a:pt x="122" y="146"/>
                    <a:pt x="122" y="146"/>
                    <a:pt x="122" y="146"/>
                  </a:cubicBezTo>
                  <a:cubicBezTo>
                    <a:pt x="123" y="146"/>
                    <a:pt x="123" y="146"/>
                    <a:pt x="123" y="146"/>
                  </a:cubicBezTo>
                  <a:cubicBezTo>
                    <a:pt x="123" y="146"/>
                    <a:pt x="123" y="146"/>
                    <a:pt x="123" y="146"/>
                  </a:cubicBezTo>
                  <a:cubicBezTo>
                    <a:pt x="124" y="147"/>
                    <a:pt x="124" y="147"/>
                    <a:pt x="124" y="147"/>
                  </a:cubicBezTo>
                  <a:cubicBezTo>
                    <a:pt x="125" y="147"/>
                    <a:pt x="125" y="147"/>
                    <a:pt x="125" y="147"/>
                  </a:cubicBezTo>
                  <a:cubicBezTo>
                    <a:pt x="126" y="146"/>
                    <a:pt x="126" y="146"/>
                    <a:pt x="126" y="146"/>
                  </a:cubicBezTo>
                  <a:cubicBezTo>
                    <a:pt x="127" y="146"/>
                    <a:pt x="127" y="146"/>
                    <a:pt x="127" y="146"/>
                  </a:cubicBezTo>
                  <a:cubicBezTo>
                    <a:pt x="128" y="147"/>
                    <a:pt x="128" y="147"/>
                    <a:pt x="128" y="147"/>
                  </a:cubicBezTo>
                  <a:cubicBezTo>
                    <a:pt x="128" y="146"/>
                    <a:pt x="128" y="146"/>
                    <a:pt x="128" y="146"/>
                  </a:cubicBezTo>
                  <a:cubicBezTo>
                    <a:pt x="129" y="147"/>
                    <a:pt x="129" y="147"/>
                    <a:pt x="129" y="147"/>
                  </a:cubicBezTo>
                  <a:cubicBezTo>
                    <a:pt x="129" y="147"/>
                    <a:pt x="129" y="147"/>
                    <a:pt x="129" y="147"/>
                  </a:cubicBezTo>
                  <a:cubicBezTo>
                    <a:pt x="129" y="147"/>
                    <a:pt x="129" y="147"/>
                    <a:pt x="129" y="147"/>
                  </a:cubicBezTo>
                  <a:cubicBezTo>
                    <a:pt x="130" y="147"/>
                    <a:pt x="130" y="147"/>
                    <a:pt x="130" y="147"/>
                  </a:cubicBezTo>
                  <a:cubicBezTo>
                    <a:pt x="129" y="148"/>
                    <a:pt x="129" y="148"/>
                    <a:pt x="129" y="148"/>
                  </a:cubicBezTo>
                  <a:cubicBezTo>
                    <a:pt x="129" y="148"/>
                    <a:pt x="129" y="148"/>
                    <a:pt x="129" y="148"/>
                  </a:cubicBezTo>
                  <a:cubicBezTo>
                    <a:pt x="128" y="148"/>
                    <a:pt x="128" y="148"/>
                    <a:pt x="128" y="148"/>
                  </a:cubicBezTo>
                  <a:cubicBezTo>
                    <a:pt x="127" y="148"/>
                    <a:pt x="127" y="148"/>
                    <a:pt x="127" y="148"/>
                  </a:cubicBezTo>
                  <a:cubicBezTo>
                    <a:pt x="126" y="148"/>
                    <a:pt x="126" y="148"/>
                    <a:pt x="126" y="148"/>
                  </a:cubicBezTo>
                  <a:cubicBezTo>
                    <a:pt x="125" y="148"/>
                    <a:pt x="125" y="148"/>
                    <a:pt x="125" y="148"/>
                  </a:cubicBezTo>
                  <a:cubicBezTo>
                    <a:pt x="125" y="149"/>
                    <a:pt x="125" y="149"/>
                    <a:pt x="125" y="149"/>
                  </a:cubicBezTo>
                  <a:cubicBezTo>
                    <a:pt x="124" y="148"/>
                    <a:pt x="124" y="148"/>
                    <a:pt x="124" y="148"/>
                  </a:cubicBezTo>
                  <a:cubicBezTo>
                    <a:pt x="124" y="148"/>
                    <a:pt x="124" y="148"/>
                    <a:pt x="124" y="148"/>
                  </a:cubicBezTo>
                  <a:cubicBezTo>
                    <a:pt x="123" y="148"/>
                    <a:pt x="123" y="148"/>
                    <a:pt x="123" y="148"/>
                  </a:cubicBezTo>
                  <a:cubicBezTo>
                    <a:pt x="122" y="149"/>
                    <a:pt x="122" y="149"/>
                    <a:pt x="122" y="149"/>
                  </a:cubicBezTo>
                  <a:cubicBezTo>
                    <a:pt x="123" y="149"/>
                    <a:pt x="123" y="149"/>
                    <a:pt x="123" y="149"/>
                  </a:cubicBezTo>
                  <a:cubicBezTo>
                    <a:pt x="123" y="149"/>
                    <a:pt x="123" y="149"/>
                    <a:pt x="123" y="149"/>
                  </a:cubicBezTo>
                  <a:cubicBezTo>
                    <a:pt x="124" y="149"/>
                    <a:pt x="124" y="149"/>
                    <a:pt x="124" y="149"/>
                  </a:cubicBezTo>
                  <a:cubicBezTo>
                    <a:pt x="125" y="149"/>
                    <a:pt x="125" y="149"/>
                    <a:pt x="125" y="149"/>
                  </a:cubicBezTo>
                  <a:cubicBezTo>
                    <a:pt x="126" y="149"/>
                    <a:pt x="126" y="149"/>
                    <a:pt x="126" y="149"/>
                  </a:cubicBezTo>
                  <a:cubicBezTo>
                    <a:pt x="126" y="150"/>
                    <a:pt x="126" y="150"/>
                    <a:pt x="126" y="150"/>
                  </a:cubicBezTo>
                  <a:cubicBezTo>
                    <a:pt x="126" y="149"/>
                    <a:pt x="126" y="149"/>
                    <a:pt x="126" y="149"/>
                  </a:cubicBezTo>
                  <a:cubicBezTo>
                    <a:pt x="127" y="148"/>
                    <a:pt x="127" y="148"/>
                    <a:pt x="127" y="148"/>
                  </a:cubicBezTo>
                  <a:cubicBezTo>
                    <a:pt x="127" y="148"/>
                    <a:pt x="128" y="148"/>
                    <a:pt x="128" y="148"/>
                  </a:cubicBezTo>
                  <a:cubicBezTo>
                    <a:pt x="128" y="148"/>
                    <a:pt x="129" y="148"/>
                    <a:pt x="129" y="148"/>
                  </a:cubicBezTo>
                  <a:cubicBezTo>
                    <a:pt x="129" y="148"/>
                    <a:pt x="129" y="148"/>
                    <a:pt x="129" y="148"/>
                  </a:cubicBezTo>
                  <a:cubicBezTo>
                    <a:pt x="129" y="149"/>
                    <a:pt x="129" y="149"/>
                    <a:pt x="129" y="149"/>
                  </a:cubicBezTo>
                  <a:cubicBezTo>
                    <a:pt x="130" y="148"/>
                    <a:pt x="130" y="148"/>
                    <a:pt x="130" y="148"/>
                  </a:cubicBezTo>
                  <a:cubicBezTo>
                    <a:pt x="131" y="148"/>
                    <a:pt x="131" y="148"/>
                    <a:pt x="131" y="148"/>
                  </a:cubicBezTo>
                  <a:cubicBezTo>
                    <a:pt x="132" y="148"/>
                    <a:pt x="132" y="148"/>
                    <a:pt x="132" y="148"/>
                  </a:cubicBezTo>
                  <a:cubicBezTo>
                    <a:pt x="133" y="147"/>
                    <a:pt x="133" y="147"/>
                    <a:pt x="133" y="147"/>
                  </a:cubicBezTo>
                  <a:cubicBezTo>
                    <a:pt x="133" y="147"/>
                    <a:pt x="133" y="147"/>
                    <a:pt x="133" y="147"/>
                  </a:cubicBezTo>
                  <a:cubicBezTo>
                    <a:pt x="133" y="147"/>
                    <a:pt x="133" y="147"/>
                    <a:pt x="133" y="147"/>
                  </a:cubicBezTo>
                  <a:cubicBezTo>
                    <a:pt x="133" y="147"/>
                    <a:pt x="133" y="147"/>
                    <a:pt x="133" y="147"/>
                  </a:cubicBezTo>
                  <a:cubicBezTo>
                    <a:pt x="133" y="148"/>
                    <a:pt x="133" y="148"/>
                    <a:pt x="133" y="148"/>
                  </a:cubicBezTo>
                  <a:cubicBezTo>
                    <a:pt x="134" y="147"/>
                    <a:pt x="134" y="147"/>
                    <a:pt x="134" y="147"/>
                  </a:cubicBezTo>
                  <a:cubicBezTo>
                    <a:pt x="134" y="147"/>
                    <a:pt x="134" y="147"/>
                    <a:pt x="134" y="147"/>
                  </a:cubicBezTo>
                  <a:cubicBezTo>
                    <a:pt x="135" y="148"/>
                    <a:pt x="135" y="148"/>
                    <a:pt x="135" y="148"/>
                  </a:cubicBezTo>
                  <a:cubicBezTo>
                    <a:pt x="136" y="148"/>
                    <a:pt x="136" y="148"/>
                    <a:pt x="136" y="148"/>
                  </a:cubicBezTo>
                  <a:cubicBezTo>
                    <a:pt x="137" y="149"/>
                    <a:pt x="137" y="149"/>
                    <a:pt x="137" y="149"/>
                  </a:cubicBezTo>
                  <a:cubicBezTo>
                    <a:pt x="138" y="149"/>
                    <a:pt x="138" y="149"/>
                    <a:pt x="138" y="149"/>
                  </a:cubicBezTo>
                  <a:cubicBezTo>
                    <a:pt x="139" y="149"/>
                    <a:pt x="139" y="149"/>
                    <a:pt x="139" y="149"/>
                  </a:cubicBezTo>
                  <a:cubicBezTo>
                    <a:pt x="140" y="149"/>
                    <a:pt x="140" y="149"/>
                    <a:pt x="140" y="149"/>
                  </a:cubicBezTo>
                  <a:cubicBezTo>
                    <a:pt x="141" y="149"/>
                    <a:pt x="141" y="149"/>
                    <a:pt x="141" y="149"/>
                  </a:cubicBezTo>
                  <a:cubicBezTo>
                    <a:pt x="141" y="149"/>
                    <a:pt x="141" y="149"/>
                    <a:pt x="141" y="149"/>
                  </a:cubicBezTo>
                  <a:cubicBezTo>
                    <a:pt x="142" y="149"/>
                    <a:pt x="142" y="149"/>
                    <a:pt x="142" y="149"/>
                  </a:cubicBezTo>
                  <a:cubicBezTo>
                    <a:pt x="143" y="149"/>
                    <a:pt x="143" y="149"/>
                    <a:pt x="143" y="149"/>
                  </a:cubicBezTo>
                  <a:cubicBezTo>
                    <a:pt x="143" y="149"/>
                    <a:pt x="143" y="149"/>
                    <a:pt x="143" y="149"/>
                  </a:cubicBezTo>
                  <a:cubicBezTo>
                    <a:pt x="143" y="150"/>
                    <a:pt x="143" y="150"/>
                    <a:pt x="143" y="150"/>
                  </a:cubicBezTo>
                  <a:cubicBezTo>
                    <a:pt x="142" y="150"/>
                    <a:pt x="142" y="150"/>
                    <a:pt x="142" y="150"/>
                  </a:cubicBezTo>
                  <a:cubicBezTo>
                    <a:pt x="141" y="151"/>
                    <a:pt x="141" y="151"/>
                    <a:pt x="141" y="151"/>
                  </a:cubicBezTo>
                  <a:cubicBezTo>
                    <a:pt x="141" y="151"/>
                    <a:pt x="141" y="151"/>
                    <a:pt x="141" y="151"/>
                  </a:cubicBezTo>
                  <a:cubicBezTo>
                    <a:pt x="140" y="151"/>
                    <a:pt x="140" y="151"/>
                    <a:pt x="140" y="151"/>
                  </a:cubicBezTo>
                  <a:cubicBezTo>
                    <a:pt x="140" y="151"/>
                    <a:pt x="140" y="151"/>
                    <a:pt x="140" y="151"/>
                  </a:cubicBezTo>
                  <a:cubicBezTo>
                    <a:pt x="141" y="152"/>
                    <a:pt x="141" y="152"/>
                    <a:pt x="141" y="152"/>
                  </a:cubicBezTo>
                  <a:cubicBezTo>
                    <a:pt x="141" y="152"/>
                    <a:pt x="141" y="152"/>
                    <a:pt x="141" y="152"/>
                  </a:cubicBezTo>
                  <a:cubicBezTo>
                    <a:pt x="140" y="152"/>
                    <a:pt x="140" y="152"/>
                    <a:pt x="140" y="152"/>
                  </a:cubicBezTo>
                  <a:cubicBezTo>
                    <a:pt x="140" y="152"/>
                    <a:pt x="140" y="152"/>
                    <a:pt x="140" y="152"/>
                  </a:cubicBezTo>
                  <a:cubicBezTo>
                    <a:pt x="140" y="152"/>
                    <a:pt x="140" y="152"/>
                    <a:pt x="140" y="152"/>
                  </a:cubicBezTo>
                  <a:cubicBezTo>
                    <a:pt x="139" y="152"/>
                    <a:pt x="139" y="152"/>
                    <a:pt x="139" y="152"/>
                  </a:cubicBezTo>
                  <a:cubicBezTo>
                    <a:pt x="139" y="152"/>
                    <a:pt x="139" y="152"/>
                    <a:pt x="139" y="152"/>
                  </a:cubicBezTo>
                  <a:cubicBezTo>
                    <a:pt x="139" y="152"/>
                    <a:pt x="139" y="152"/>
                    <a:pt x="139" y="152"/>
                  </a:cubicBezTo>
                  <a:cubicBezTo>
                    <a:pt x="139" y="152"/>
                    <a:pt x="139" y="152"/>
                    <a:pt x="139" y="152"/>
                  </a:cubicBezTo>
                  <a:cubicBezTo>
                    <a:pt x="138" y="152"/>
                    <a:pt x="138" y="152"/>
                    <a:pt x="138" y="152"/>
                  </a:cubicBezTo>
                  <a:cubicBezTo>
                    <a:pt x="138" y="152"/>
                    <a:pt x="138" y="152"/>
                    <a:pt x="138" y="152"/>
                  </a:cubicBezTo>
                  <a:cubicBezTo>
                    <a:pt x="138" y="153"/>
                    <a:pt x="138" y="153"/>
                    <a:pt x="138" y="153"/>
                  </a:cubicBezTo>
                  <a:cubicBezTo>
                    <a:pt x="138" y="153"/>
                    <a:pt x="138" y="153"/>
                    <a:pt x="138" y="153"/>
                  </a:cubicBezTo>
                  <a:cubicBezTo>
                    <a:pt x="138" y="153"/>
                    <a:pt x="138" y="153"/>
                    <a:pt x="138" y="153"/>
                  </a:cubicBezTo>
                  <a:cubicBezTo>
                    <a:pt x="137" y="154"/>
                    <a:pt x="137" y="154"/>
                    <a:pt x="137" y="154"/>
                  </a:cubicBezTo>
                  <a:cubicBezTo>
                    <a:pt x="137" y="154"/>
                    <a:pt x="137" y="154"/>
                    <a:pt x="137" y="154"/>
                  </a:cubicBezTo>
                  <a:cubicBezTo>
                    <a:pt x="137" y="154"/>
                    <a:pt x="137" y="154"/>
                    <a:pt x="137" y="154"/>
                  </a:cubicBezTo>
                  <a:cubicBezTo>
                    <a:pt x="136" y="153"/>
                    <a:pt x="136" y="153"/>
                    <a:pt x="136" y="153"/>
                  </a:cubicBezTo>
                  <a:cubicBezTo>
                    <a:pt x="136" y="154"/>
                    <a:pt x="136" y="154"/>
                    <a:pt x="136" y="154"/>
                  </a:cubicBezTo>
                  <a:cubicBezTo>
                    <a:pt x="136" y="154"/>
                    <a:pt x="136" y="154"/>
                    <a:pt x="136" y="154"/>
                  </a:cubicBezTo>
                  <a:cubicBezTo>
                    <a:pt x="136" y="154"/>
                    <a:pt x="136" y="154"/>
                    <a:pt x="136" y="154"/>
                  </a:cubicBezTo>
                  <a:cubicBezTo>
                    <a:pt x="136" y="154"/>
                    <a:pt x="136" y="154"/>
                    <a:pt x="136" y="154"/>
                  </a:cubicBezTo>
                  <a:cubicBezTo>
                    <a:pt x="135" y="155"/>
                    <a:pt x="135" y="155"/>
                    <a:pt x="135" y="155"/>
                  </a:cubicBezTo>
                  <a:cubicBezTo>
                    <a:pt x="135" y="155"/>
                    <a:pt x="135" y="155"/>
                    <a:pt x="135" y="155"/>
                  </a:cubicBezTo>
                  <a:cubicBezTo>
                    <a:pt x="134" y="155"/>
                    <a:pt x="134" y="155"/>
                    <a:pt x="134" y="155"/>
                  </a:cubicBezTo>
                  <a:cubicBezTo>
                    <a:pt x="134" y="154"/>
                    <a:pt x="134" y="154"/>
                    <a:pt x="134" y="154"/>
                  </a:cubicBezTo>
                  <a:cubicBezTo>
                    <a:pt x="134" y="154"/>
                    <a:pt x="134" y="154"/>
                    <a:pt x="134" y="154"/>
                  </a:cubicBezTo>
                  <a:cubicBezTo>
                    <a:pt x="134" y="155"/>
                    <a:pt x="134" y="155"/>
                    <a:pt x="134" y="155"/>
                  </a:cubicBezTo>
                  <a:cubicBezTo>
                    <a:pt x="134" y="156"/>
                    <a:pt x="134" y="156"/>
                    <a:pt x="134" y="156"/>
                  </a:cubicBezTo>
                  <a:cubicBezTo>
                    <a:pt x="134" y="156"/>
                    <a:pt x="134" y="156"/>
                    <a:pt x="134" y="156"/>
                  </a:cubicBezTo>
                  <a:cubicBezTo>
                    <a:pt x="133" y="156"/>
                    <a:pt x="133" y="156"/>
                    <a:pt x="133" y="156"/>
                  </a:cubicBezTo>
                  <a:cubicBezTo>
                    <a:pt x="133" y="155"/>
                    <a:pt x="133" y="155"/>
                    <a:pt x="133" y="155"/>
                  </a:cubicBezTo>
                  <a:cubicBezTo>
                    <a:pt x="132" y="156"/>
                    <a:pt x="132" y="156"/>
                    <a:pt x="132" y="156"/>
                  </a:cubicBezTo>
                  <a:cubicBezTo>
                    <a:pt x="132" y="156"/>
                    <a:pt x="132" y="156"/>
                    <a:pt x="132" y="156"/>
                  </a:cubicBezTo>
                  <a:cubicBezTo>
                    <a:pt x="133" y="156"/>
                    <a:pt x="133" y="156"/>
                    <a:pt x="133" y="156"/>
                  </a:cubicBezTo>
                  <a:cubicBezTo>
                    <a:pt x="133" y="157"/>
                    <a:pt x="133" y="157"/>
                    <a:pt x="133" y="157"/>
                  </a:cubicBezTo>
                  <a:cubicBezTo>
                    <a:pt x="132" y="157"/>
                    <a:pt x="132" y="157"/>
                    <a:pt x="132" y="157"/>
                  </a:cubicBezTo>
                  <a:cubicBezTo>
                    <a:pt x="131" y="157"/>
                    <a:pt x="131" y="157"/>
                    <a:pt x="131" y="157"/>
                  </a:cubicBezTo>
                  <a:cubicBezTo>
                    <a:pt x="131" y="157"/>
                    <a:pt x="131" y="157"/>
                    <a:pt x="131" y="157"/>
                  </a:cubicBezTo>
                  <a:cubicBezTo>
                    <a:pt x="131" y="157"/>
                    <a:pt x="131" y="157"/>
                    <a:pt x="131" y="157"/>
                  </a:cubicBezTo>
                  <a:cubicBezTo>
                    <a:pt x="130" y="157"/>
                    <a:pt x="130" y="157"/>
                    <a:pt x="130" y="157"/>
                  </a:cubicBezTo>
                  <a:cubicBezTo>
                    <a:pt x="130" y="157"/>
                    <a:pt x="130" y="157"/>
                    <a:pt x="130" y="157"/>
                  </a:cubicBezTo>
                  <a:cubicBezTo>
                    <a:pt x="131" y="158"/>
                    <a:pt x="131" y="158"/>
                    <a:pt x="131" y="158"/>
                  </a:cubicBezTo>
                  <a:cubicBezTo>
                    <a:pt x="131" y="158"/>
                    <a:pt x="131" y="158"/>
                    <a:pt x="131" y="158"/>
                  </a:cubicBezTo>
                  <a:cubicBezTo>
                    <a:pt x="130" y="158"/>
                    <a:pt x="130" y="158"/>
                    <a:pt x="130" y="158"/>
                  </a:cubicBezTo>
                  <a:cubicBezTo>
                    <a:pt x="129" y="158"/>
                    <a:pt x="129" y="158"/>
                    <a:pt x="129" y="158"/>
                  </a:cubicBezTo>
                  <a:cubicBezTo>
                    <a:pt x="129" y="159"/>
                    <a:pt x="129" y="159"/>
                    <a:pt x="129" y="159"/>
                  </a:cubicBezTo>
                  <a:cubicBezTo>
                    <a:pt x="128" y="159"/>
                    <a:pt x="128" y="159"/>
                    <a:pt x="128" y="159"/>
                  </a:cubicBezTo>
                  <a:cubicBezTo>
                    <a:pt x="128" y="159"/>
                    <a:pt x="128" y="159"/>
                    <a:pt x="128" y="159"/>
                  </a:cubicBezTo>
                  <a:cubicBezTo>
                    <a:pt x="127" y="160"/>
                    <a:pt x="127" y="160"/>
                    <a:pt x="127" y="160"/>
                  </a:cubicBezTo>
                  <a:cubicBezTo>
                    <a:pt x="127" y="160"/>
                    <a:pt x="127" y="160"/>
                    <a:pt x="127" y="160"/>
                  </a:cubicBezTo>
                  <a:cubicBezTo>
                    <a:pt x="127" y="159"/>
                    <a:pt x="127" y="159"/>
                    <a:pt x="127" y="159"/>
                  </a:cubicBezTo>
                  <a:cubicBezTo>
                    <a:pt x="126" y="159"/>
                    <a:pt x="126" y="159"/>
                    <a:pt x="126" y="159"/>
                  </a:cubicBezTo>
                  <a:cubicBezTo>
                    <a:pt x="126" y="160"/>
                    <a:pt x="126" y="160"/>
                    <a:pt x="126" y="160"/>
                  </a:cubicBezTo>
                  <a:cubicBezTo>
                    <a:pt x="125" y="160"/>
                    <a:pt x="125" y="160"/>
                    <a:pt x="125" y="160"/>
                  </a:cubicBezTo>
                  <a:cubicBezTo>
                    <a:pt x="125" y="160"/>
                    <a:pt x="125" y="160"/>
                    <a:pt x="125" y="160"/>
                  </a:cubicBezTo>
                  <a:cubicBezTo>
                    <a:pt x="124" y="160"/>
                    <a:pt x="124" y="160"/>
                    <a:pt x="124" y="160"/>
                  </a:cubicBezTo>
                  <a:cubicBezTo>
                    <a:pt x="124" y="160"/>
                    <a:pt x="124" y="160"/>
                    <a:pt x="124" y="160"/>
                  </a:cubicBezTo>
                  <a:cubicBezTo>
                    <a:pt x="123" y="160"/>
                    <a:pt x="123" y="160"/>
                    <a:pt x="123" y="160"/>
                  </a:cubicBezTo>
                  <a:cubicBezTo>
                    <a:pt x="123" y="160"/>
                    <a:pt x="123" y="160"/>
                    <a:pt x="123" y="160"/>
                  </a:cubicBezTo>
                  <a:cubicBezTo>
                    <a:pt x="123" y="160"/>
                    <a:pt x="123" y="160"/>
                    <a:pt x="123" y="160"/>
                  </a:cubicBezTo>
                  <a:cubicBezTo>
                    <a:pt x="122" y="161"/>
                    <a:pt x="122" y="161"/>
                    <a:pt x="122" y="161"/>
                  </a:cubicBezTo>
                  <a:cubicBezTo>
                    <a:pt x="122" y="161"/>
                    <a:pt x="122" y="161"/>
                    <a:pt x="122" y="161"/>
                  </a:cubicBezTo>
                  <a:cubicBezTo>
                    <a:pt x="122" y="160"/>
                    <a:pt x="122" y="160"/>
                    <a:pt x="122" y="160"/>
                  </a:cubicBezTo>
                  <a:cubicBezTo>
                    <a:pt x="122" y="160"/>
                    <a:pt x="122" y="160"/>
                    <a:pt x="122" y="160"/>
                  </a:cubicBezTo>
                  <a:cubicBezTo>
                    <a:pt x="121" y="161"/>
                    <a:pt x="121" y="161"/>
                    <a:pt x="121" y="161"/>
                  </a:cubicBezTo>
                  <a:cubicBezTo>
                    <a:pt x="121" y="161"/>
                    <a:pt x="121" y="161"/>
                    <a:pt x="121" y="161"/>
                  </a:cubicBezTo>
                  <a:cubicBezTo>
                    <a:pt x="121" y="161"/>
                    <a:pt x="121" y="161"/>
                    <a:pt x="121" y="161"/>
                  </a:cubicBezTo>
                  <a:cubicBezTo>
                    <a:pt x="120" y="160"/>
                    <a:pt x="120" y="160"/>
                    <a:pt x="120" y="160"/>
                  </a:cubicBezTo>
                  <a:cubicBezTo>
                    <a:pt x="120" y="160"/>
                    <a:pt x="120" y="160"/>
                    <a:pt x="120" y="160"/>
                  </a:cubicBezTo>
                  <a:cubicBezTo>
                    <a:pt x="120" y="161"/>
                    <a:pt x="120" y="161"/>
                    <a:pt x="120" y="161"/>
                  </a:cubicBezTo>
                  <a:cubicBezTo>
                    <a:pt x="120" y="161"/>
                    <a:pt x="120" y="161"/>
                    <a:pt x="120" y="161"/>
                  </a:cubicBezTo>
                  <a:cubicBezTo>
                    <a:pt x="119" y="161"/>
                    <a:pt x="119" y="161"/>
                    <a:pt x="119" y="161"/>
                  </a:cubicBezTo>
                  <a:cubicBezTo>
                    <a:pt x="119" y="161"/>
                    <a:pt x="119" y="161"/>
                    <a:pt x="119" y="161"/>
                  </a:cubicBezTo>
                  <a:cubicBezTo>
                    <a:pt x="119" y="161"/>
                    <a:pt x="119" y="161"/>
                    <a:pt x="119" y="161"/>
                  </a:cubicBezTo>
                  <a:cubicBezTo>
                    <a:pt x="119" y="162"/>
                    <a:pt x="119" y="162"/>
                    <a:pt x="119" y="162"/>
                  </a:cubicBezTo>
                  <a:cubicBezTo>
                    <a:pt x="118" y="162"/>
                    <a:pt x="118" y="162"/>
                    <a:pt x="118" y="162"/>
                  </a:cubicBezTo>
                  <a:cubicBezTo>
                    <a:pt x="118" y="161"/>
                    <a:pt x="118" y="161"/>
                    <a:pt x="118" y="161"/>
                  </a:cubicBezTo>
                  <a:cubicBezTo>
                    <a:pt x="118" y="162"/>
                    <a:pt x="118" y="162"/>
                    <a:pt x="118" y="162"/>
                  </a:cubicBezTo>
                  <a:cubicBezTo>
                    <a:pt x="117" y="162"/>
                    <a:pt x="117" y="162"/>
                    <a:pt x="117" y="162"/>
                  </a:cubicBezTo>
                  <a:cubicBezTo>
                    <a:pt x="117" y="162"/>
                    <a:pt x="117" y="162"/>
                    <a:pt x="117" y="162"/>
                  </a:cubicBezTo>
                  <a:cubicBezTo>
                    <a:pt x="117" y="162"/>
                    <a:pt x="117" y="162"/>
                    <a:pt x="117" y="162"/>
                  </a:cubicBezTo>
                  <a:cubicBezTo>
                    <a:pt x="117" y="162"/>
                    <a:pt x="117" y="162"/>
                    <a:pt x="117" y="162"/>
                  </a:cubicBezTo>
                  <a:cubicBezTo>
                    <a:pt x="117" y="162"/>
                    <a:pt x="117" y="162"/>
                    <a:pt x="117" y="162"/>
                  </a:cubicBezTo>
                  <a:cubicBezTo>
                    <a:pt x="116" y="163"/>
                    <a:pt x="116" y="163"/>
                    <a:pt x="116" y="163"/>
                  </a:cubicBezTo>
                  <a:cubicBezTo>
                    <a:pt x="116" y="163"/>
                    <a:pt x="116" y="163"/>
                    <a:pt x="116" y="163"/>
                  </a:cubicBezTo>
                  <a:cubicBezTo>
                    <a:pt x="115" y="163"/>
                    <a:pt x="115" y="163"/>
                    <a:pt x="115" y="163"/>
                  </a:cubicBezTo>
                  <a:cubicBezTo>
                    <a:pt x="115" y="163"/>
                    <a:pt x="115" y="163"/>
                    <a:pt x="115" y="163"/>
                  </a:cubicBezTo>
                  <a:cubicBezTo>
                    <a:pt x="114" y="162"/>
                    <a:pt x="114" y="162"/>
                    <a:pt x="114" y="162"/>
                  </a:cubicBezTo>
                  <a:cubicBezTo>
                    <a:pt x="114" y="161"/>
                    <a:pt x="114" y="161"/>
                    <a:pt x="114" y="161"/>
                  </a:cubicBezTo>
                  <a:cubicBezTo>
                    <a:pt x="113" y="162"/>
                    <a:pt x="113" y="162"/>
                    <a:pt x="113" y="162"/>
                  </a:cubicBezTo>
                  <a:cubicBezTo>
                    <a:pt x="113" y="162"/>
                    <a:pt x="113" y="162"/>
                    <a:pt x="113" y="162"/>
                  </a:cubicBezTo>
                  <a:cubicBezTo>
                    <a:pt x="113" y="162"/>
                    <a:pt x="113" y="162"/>
                    <a:pt x="113" y="162"/>
                  </a:cubicBezTo>
                  <a:cubicBezTo>
                    <a:pt x="113" y="163"/>
                    <a:pt x="113" y="163"/>
                    <a:pt x="113" y="163"/>
                  </a:cubicBezTo>
                  <a:cubicBezTo>
                    <a:pt x="112" y="163"/>
                    <a:pt x="112" y="163"/>
                    <a:pt x="112" y="163"/>
                  </a:cubicBezTo>
                  <a:cubicBezTo>
                    <a:pt x="112" y="163"/>
                    <a:pt x="112" y="163"/>
                    <a:pt x="112" y="163"/>
                  </a:cubicBezTo>
                  <a:cubicBezTo>
                    <a:pt x="112" y="163"/>
                    <a:pt x="112" y="163"/>
                    <a:pt x="112" y="163"/>
                  </a:cubicBezTo>
                  <a:cubicBezTo>
                    <a:pt x="111" y="163"/>
                    <a:pt x="111" y="163"/>
                    <a:pt x="111" y="163"/>
                  </a:cubicBezTo>
                  <a:cubicBezTo>
                    <a:pt x="111" y="163"/>
                    <a:pt x="111" y="163"/>
                    <a:pt x="111" y="163"/>
                  </a:cubicBezTo>
                  <a:cubicBezTo>
                    <a:pt x="110" y="163"/>
                    <a:pt x="110" y="163"/>
                    <a:pt x="110" y="163"/>
                  </a:cubicBezTo>
                  <a:cubicBezTo>
                    <a:pt x="110" y="163"/>
                    <a:pt x="110" y="163"/>
                    <a:pt x="110" y="163"/>
                  </a:cubicBezTo>
                  <a:cubicBezTo>
                    <a:pt x="109" y="163"/>
                    <a:pt x="109" y="163"/>
                    <a:pt x="109" y="163"/>
                  </a:cubicBezTo>
                  <a:cubicBezTo>
                    <a:pt x="109" y="163"/>
                    <a:pt x="109" y="163"/>
                    <a:pt x="109" y="163"/>
                  </a:cubicBezTo>
                  <a:cubicBezTo>
                    <a:pt x="109" y="163"/>
                    <a:pt x="109" y="163"/>
                    <a:pt x="109" y="163"/>
                  </a:cubicBezTo>
                  <a:cubicBezTo>
                    <a:pt x="108" y="163"/>
                    <a:pt x="108" y="163"/>
                    <a:pt x="108" y="163"/>
                  </a:cubicBezTo>
                  <a:cubicBezTo>
                    <a:pt x="108" y="163"/>
                    <a:pt x="108" y="163"/>
                    <a:pt x="108" y="163"/>
                  </a:cubicBezTo>
                  <a:cubicBezTo>
                    <a:pt x="107" y="162"/>
                    <a:pt x="107" y="162"/>
                    <a:pt x="107" y="162"/>
                  </a:cubicBezTo>
                  <a:cubicBezTo>
                    <a:pt x="108" y="162"/>
                    <a:pt x="108" y="162"/>
                    <a:pt x="108" y="162"/>
                  </a:cubicBezTo>
                  <a:cubicBezTo>
                    <a:pt x="107" y="161"/>
                    <a:pt x="107" y="161"/>
                    <a:pt x="107" y="161"/>
                  </a:cubicBezTo>
                  <a:cubicBezTo>
                    <a:pt x="107" y="161"/>
                    <a:pt x="107" y="161"/>
                    <a:pt x="107" y="161"/>
                  </a:cubicBezTo>
                  <a:cubicBezTo>
                    <a:pt x="106" y="161"/>
                    <a:pt x="106" y="161"/>
                    <a:pt x="106" y="161"/>
                  </a:cubicBezTo>
                  <a:cubicBezTo>
                    <a:pt x="106" y="160"/>
                    <a:pt x="106" y="160"/>
                    <a:pt x="106" y="160"/>
                  </a:cubicBezTo>
                  <a:cubicBezTo>
                    <a:pt x="106" y="159"/>
                    <a:pt x="106" y="159"/>
                    <a:pt x="106" y="159"/>
                  </a:cubicBezTo>
                  <a:cubicBezTo>
                    <a:pt x="106" y="159"/>
                    <a:pt x="106" y="159"/>
                    <a:pt x="106" y="159"/>
                  </a:cubicBezTo>
                  <a:cubicBezTo>
                    <a:pt x="105" y="158"/>
                    <a:pt x="105" y="158"/>
                    <a:pt x="105" y="158"/>
                  </a:cubicBezTo>
                  <a:cubicBezTo>
                    <a:pt x="105" y="159"/>
                    <a:pt x="105" y="159"/>
                    <a:pt x="105" y="159"/>
                  </a:cubicBezTo>
                  <a:cubicBezTo>
                    <a:pt x="105" y="159"/>
                    <a:pt x="105" y="159"/>
                    <a:pt x="105" y="159"/>
                  </a:cubicBezTo>
                  <a:cubicBezTo>
                    <a:pt x="105" y="159"/>
                    <a:pt x="105" y="159"/>
                    <a:pt x="105" y="159"/>
                  </a:cubicBezTo>
                  <a:cubicBezTo>
                    <a:pt x="106" y="160"/>
                    <a:pt x="106" y="160"/>
                    <a:pt x="106" y="160"/>
                  </a:cubicBezTo>
                  <a:cubicBezTo>
                    <a:pt x="106" y="160"/>
                    <a:pt x="106" y="160"/>
                    <a:pt x="106" y="160"/>
                  </a:cubicBezTo>
                  <a:cubicBezTo>
                    <a:pt x="106" y="161"/>
                    <a:pt x="106" y="161"/>
                    <a:pt x="106" y="161"/>
                  </a:cubicBezTo>
                  <a:cubicBezTo>
                    <a:pt x="106" y="162"/>
                    <a:pt x="106" y="162"/>
                    <a:pt x="106" y="162"/>
                  </a:cubicBezTo>
                  <a:cubicBezTo>
                    <a:pt x="106" y="162"/>
                    <a:pt x="106" y="162"/>
                    <a:pt x="106" y="162"/>
                  </a:cubicBezTo>
                  <a:cubicBezTo>
                    <a:pt x="106" y="162"/>
                    <a:pt x="106" y="162"/>
                    <a:pt x="106" y="162"/>
                  </a:cubicBezTo>
                  <a:cubicBezTo>
                    <a:pt x="107" y="162"/>
                    <a:pt x="107" y="162"/>
                    <a:pt x="107" y="162"/>
                  </a:cubicBezTo>
                  <a:cubicBezTo>
                    <a:pt x="107" y="163"/>
                    <a:pt x="107" y="163"/>
                    <a:pt x="107" y="163"/>
                  </a:cubicBezTo>
                  <a:cubicBezTo>
                    <a:pt x="107" y="164"/>
                    <a:pt x="107" y="164"/>
                    <a:pt x="107" y="164"/>
                  </a:cubicBezTo>
                  <a:cubicBezTo>
                    <a:pt x="106" y="165"/>
                    <a:pt x="106" y="165"/>
                    <a:pt x="106" y="165"/>
                  </a:cubicBezTo>
                  <a:cubicBezTo>
                    <a:pt x="106" y="165"/>
                    <a:pt x="106" y="165"/>
                    <a:pt x="106" y="165"/>
                  </a:cubicBezTo>
                  <a:cubicBezTo>
                    <a:pt x="105" y="165"/>
                    <a:pt x="105" y="165"/>
                    <a:pt x="105" y="165"/>
                  </a:cubicBezTo>
                  <a:cubicBezTo>
                    <a:pt x="105" y="165"/>
                    <a:pt x="105" y="165"/>
                    <a:pt x="105" y="165"/>
                  </a:cubicBezTo>
                  <a:cubicBezTo>
                    <a:pt x="104" y="165"/>
                    <a:pt x="104" y="165"/>
                    <a:pt x="104" y="165"/>
                  </a:cubicBezTo>
                  <a:cubicBezTo>
                    <a:pt x="104" y="166"/>
                    <a:pt x="104" y="166"/>
                    <a:pt x="104" y="166"/>
                  </a:cubicBezTo>
                  <a:cubicBezTo>
                    <a:pt x="103" y="166"/>
                    <a:pt x="103" y="166"/>
                    <a:pt x="103" y="166"/>
                  </a:cubicBezTo>
                  <a:cubicBezTo>
                    <a:pt x="103" y="166"/>
                    <a:pt x="103" y="166"/>
                    <a:pt x="103" y="166"/>
                  </a:cubicBezTo>
                  <a:cubicBezTo>
                    <a:pt x="103" y="166"/>
                    <a:pt x="103" y="166"/>
                    <a:pt x="103" y="166"/>
                  </a:cubicBezTo>
                  <a:cubicBezTo>
                    <a:pt x="103" y="166"/>
                    <a:pt x="103" y="166"/>
                    <a:pt x="103" y="166"/>
                  </a:cubicBezTo>
                  <a:cubicBezTo>
                    <a:pt x="103" y="167"/>
                    <a:pt x="103" y="167"/>
                    <a:pt x="103" y="167"/>
                  </a:cubicBezTo>
                  <a:cubicBezTo>
                    <a:pt x="102" y="167"/>
                    <a:pt x="102" y="167"/>
                    <a:pt x="102" y="167"/>
                  </a:cubicBezTo>
                  <a:cubicBezTo>
                    <a:pt x="102" y="167"/>
                    <a:pt x="102" y="167"/>
                    <a:pt x="102" y="167"/>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9"/>
                    <a:pt x="101" y="169"/>
                    <a:pt x="101" y="169"/>
                  </a:cubicBezTo>
                  <a:cubicBezTo>
                    <a:pt x="101" y="169"/>
                    <a:pt x="101" y="169"/>
                    <a:pt x="101" y="169"/>
                  </a:cubicBezTo>
                  <a:cubicBezTo>
                    <a:pt x="100" y="169"/>
                    <a:pt x="100" y="169"/>
                    <a:pt x="100" y="169"/>
                  </a:cubicBezTo>
                  <a:cubicBezTo>
                    <a:pt x="100" y="169"/>
                    <a:pt x="100" y="169"/>
                    <a:pt x="100" y="169"/>
                  </a:cubicBezTo>
                  <a:cubicBezTo>
                    <a:pt x="100" y="169"/>
                    <a:pt x="100" y="169"/>
                    <a:pt x="100" y="169"/>
                  </a:cubicBezTo>
                  <a:cubicBezTo>
                    <a:pt x="100" y="169"/>
                    <a:pt x="100" y="169"/>
                    <a:pt x="100" y="169"/>
                  </a:cubicBezTo>
                  <a:cubicBezTo>
                    <a:pt x="100" y="169"/>
                    <a:pt x="100" y="169"/>
                    <a:pt x="100" y="169"/>
                  </a:cubicBezTo>
                  <a:cubicBezTo>
                    <a:pt x="100" y="170"/>
                    <a:pt x="100" y="170"/>
                    <a:pt x="100" y="170"/>
                  </a:cubicBezTo>
                  <a:cubicBezTo>
                    <a:pt x="100" y="170"/>
                    <a:pt x="100" y="170"/>
                    <a:pt x="100" y="170"/>
                  </a:cubicBezTo>
                  <a:cubicBezTo>
                    <a:pt x="99" y="170"/>
                    <a:pt x="99" y="170"/>
                    <a:pt x="99" y="170"/>
                  </a:cubicBezTo>
                  <a:cubicBezTo>
                    <a:pt x="98" y="171"/>
                    <a:pt x="98" y="171"/>
                    <a:pt x="98" y="171"/>
                  </a:cubicBezTo>
                  <a:cubicBezTo>
                    <a:pt x="98" y="172"/>
                    <a:pt x="98" y="172"/>
                    <a:pt x="98" y="172"/>
                  </a:cubicBezTo>
                  <a:cubicBezTo>
                    <a:pt x="98" y="172"/>
                    <a:pt x="98" y="172"/>
                    <a:pt x="98" y="172"/>
                  </a:cubicBezTo>
                  <a:cubicBezTo>
                    <a:pt x="98" y="173"/>
                    <a:pt x="98" y="173"/>
                    <a:pt x="98" y="173"/>
                  </a:cubicBezTo>
                  <a:cubicBezTo>
                    <a:pt x="97" y="174"/>
                    <a:pt x="97" y="174"/>
                    <a:pt x="97" y="174"/>
                  </a:cubicBezTo>
                  <a:cubicBezTo>
                    <a:pt x="97" y="174"/>
                    <a:pt x="97" y="174"/>
                    <a:pt x="97" y="174"/>
                  </a:cubicBezTo>
                  <a:cubicBezTo>
                    <a:pt x="96" y="174"/>
                    <a:pt x="96" y="174"/>
                    <a:pt x="96" y="174"/>
                  </a:cubicBezTo>
                  <a:cubicBezTo>
                    <a:pt x="96" y="173"/>
                    <a:pt x="96" y="173"/>
                    <a:pt x="96" y="173"/>
                  </a:cubicBezTo>
                  <a:cubicBezTo>
                    <a:pt x="96" y="173"/>
                    <a:pt x="96" y="173"/>
                    <a:pt x="96" y="173"/>
                  </a:cubicBezTo>
                  <a:cubicBezTo>
                    <a:pt x="96" y="173"/>
                    <a:pt x="96" y="173"/>
                    <a:pt x="96" y="173"/>
                  </a:cubicBezTo>
                  <a:cubicBezTo>
                    <a:pt x="96" y="173"/>
                    <a:pt x="96" y="173"/>
                    <a:pt x="96" y="173"/>
                  </a:cubicBezTo>
                  <a:cubicBezTo>
                    <a:pt x="96" y="174"/>
                    <a:pt x="96" y="174"/>
                    <a:pt x="96" y="174"/>
                  </a:cubicBezTo>
                  <a:cubicBezTo>
                    <a:pt x="96" y="174"/>
                    <a:pt x="96" y="174"/>
                    <a:pt x="96" y="174"/>
                  </a:cubicBezTo>
                  <a:cubicBezTo>
                    <a:pt x="95" y="174"/>
                    <a:pt x="95" y="174"/>
                    <a:pt x="95" y="174"/>
                  </a:cubicBezTo>
                  <a:cubicBezTo>
                    <a:pt x="94" y="175"/>
                    <a:pt x="94" y="175"/>
                    <a:pt x="94" y="175"/>
                  </a:cubicBezTo>
                  <a:cubicBezTo>
                    <a:pt x="94" y="176"/>
                    <a:pt x="94" y="176"/>
                    <a:pt x="94" y="176"/>
                  </a:cubicBezTo>
                  <a:cubicBezTo>
                    <a:pt x="94" y="175"/>
                    <a:pt x="94" y="175"/>
                    <a:pt x="94" y="175"/>
                  </a:cubicBezTo>
                  <a:cubicBezTo>
                    <a:pt x="94" y="175"/>
                    <a:pt x="94" y="175"/>
                    <a:pt x="94" y="175"/>
                  </a:cubicBezTo>
                  <a:cubicBezTo>
                    <a:pt x="93" y="175"/>
                    <a:pt x="93" y="175"/>
                    <a:pt x="93" y="175"/>
                  </a:cubicBezTo>
                  <a:cubicBezTo>
                    <a:pt x="93" y="175"/>
                    <a:pt x="93" y="175"/>
                    <a:pt x="93" y="175"/>
                  </a:cubicBezTo>
                  <a:cubicBezTo>
                    <a:pt x="93" y="175"/>
                    <a:pt x="93" y="175"/>
                    <a:pt x="93" y="175"/>
                  </a:cubicBezTo>
                  <a:cubicBezTo>
                    <a:pt x="93" y="175"/>
                    <a:pt x="93" y="175"/>
                    <a:pt x="93" y="175"/>
                  </a:cubicBezTo>
                  <a:cubicBezTo>
                    <a:pt x="92" y="175"/>
                    <a:pt x="92" y="175"/>
                    <a:pt x="92" y="175"/>
                  </a:cubicBezTo>
                  <a:cubicBezTo>
                    <a:pt x="92" y="174"/>
                    <a:pt x="92" y="174"/>
                    <a:pt x="92" y="174"/>
                  </a:cubicBezTo>
                  <a:cubicBezTo>
                    <a:pt x="91" y="174"/>
                    <a:pt x="91" y="174"/>
                    <a:pt x="91" y="174"/>
                  </a:cubicBezTo>
                  <a:cubicBezTo>
                    <a:pt x="91" y="175"/>
                    <a:pt x="91" y="175"/>
                    <a:pt x="91" y="175"/>
                  </a:cubicBezTo>
                  <a:cubicBezTo>
                    <a:pt x="91" y="175"/>
                    <a:pt x="91" y="175"/>
                    <a:pt x="91" y="175"/>
                  </a:cubicBezTo>
                  <a:cubicBezTo>
                    <a:pt x="92" y="175"/>
                    <a:pt x="92" y="175"/>
                    <a:pt x="92" y="175"/>
                  </a:cubicBezTo>
                  <a:cubicBezTo>
                    <a:pt x="92" y="176"/>
                    <a:pt x="92" y="176"/>
                    <a:pt x="92" y="176"/>
                  </a:cubicBezTo>
                  <a:cubicBezTo>
                    <a:pt x="92" y="176"/>
                    <a:pt x="92" y="176"/>
                    <a:pt x="92" y="176"/>
                  </a:cubicBezTo>
                  <a:cubicBezTo>
                    <a:pt x="92" y="177"/>
                    <a:pt x="92" y="177"/>
                    <a:pt x="92" y="177"/>
                  </a:cubicBezTo>
                  <a:cubicBezTo>
                    <a:pt x="91" y="177"/>
                    <a:pt x="91" y="177"/>
                    <a:pt x="91" y="177"/>
                  </a:cubicBezTo>
                  <a:cubicBezTo>
                    <a:pt x="90" y="177"/>
                    <a:pt x="90" y="177"/>
                    <a:pt x="90" y="177"/>
                  </a:cubicBezTo>
                  <a:cubicBezTo>
                    <a:pt x="89" y="178"/>
                    <a:pt x="89" y="178"/>
                    <a:pt x="89" y="178"/>
                  </a:cubicBezTo>
                  <a:cubicBezTo>
                    <a:pt x="89" y="178"/>
                    <a:pt x="89" y="178"/>
                    <a:pt x="89" y="178"/>
                  </a:cubicBezTo>
                  <a:cubicBezTo>
                    <a:pt x="88" y="178"/>
                    <a:pt x="88" y="178"/>
                    <a:pt x="88" y="178"/>
                  </a:cubicBezTo>
                  <a:cubicBezTo>
                    <a:pt x="88" y="177"/>
                    <a:pt x="88" y="177"/>
                    <a:pt x="88" y="177"/>
                  </a:cubicBezTo>
                  <a:cubicBezTo>
                    <a:pt x="89" y="177"/>
                    <a:pt x="89" y="177"/>
                    <a:pt x="89" y="177"/>
                  </a:cubicBezTo>
                  <a:cubicBezTo>
                    <a:pt x="88" y="177"/>
                    <a:pt x="88" y="177"/>
                    <a:pt x="88" y="177"/>
                  </a:cubicBezTo>
                  <a:cubicBezTo>
                    <a:pt x="88" y="177"/>
                    <a:pt x="88" y="177"/>
                    <a:pt x="88" y="177"/>
                  </a:cubicBezTo>
                  <a:cubicBezTo>
                    <a:pt x="88" y="177"/>
                    <a:pt x="88" y="177"/>
                    <a:pt x="88" y="177"/>
                  </a:cubicBezTo>
                  <a:cubicBezTo>
                    <a:pt x="88" y="177"/>
                    <a:pt x="88" y="177"/>
                    <a:pt x="88" y="177"/>
                  </a:cubicBezTo>
                  <a:cubicBezTo>
                    <a:pt x="88" y="178"/>
                    <a:pt x="88" y="178"/>
                    <a:pt x="88" y="178"/>
                  </a:cubicBezTo>
                  <a:cubicBezTo>
                    <a:pt x="87" y="178"/>
                    <a:pt x="87" y="178"/>
                    <a:pt x="87" y="178"/>
                  </a:cubicBezTo>
                  <a:cubicBezTo>
                    <a:pt x="87" y="178"/>
                    <a:pt x="87" y="178"/>
                    <a:pt x="87" y="178"/>
                  </a:cubicBezTo>
                  <a:cubicBezTo>
                    <a:pt x="86" y="178"/>
                    <a:pt x="86" y="178"/>
                    <a:pt x="86" y="178"/>
                  </a:cubicBezTo>
                  <a:cubicBezTo>
                    <a:pt x="86" y="177"/>
                    <a:pt x="86" y="177"/>
                    <a:pt x="86" y="177"/>
                  </a:cubicBezTo>
                  <a:cubicBezTo>
                    <a:pt x="86" y="177"/>
                    <a:pt x="86" y="177"/>
                    <a:pt x="86" y="177"/>
                  </a:cubicBezTo>
                  <a:cubicBezTo>
                    <a:pt x="86" y="176"/>
                    <a:pt x="86" y="176"/>
                    <a:pt x="86" y="176"/>
                  </a:cubicBezTo>
                  <a:cubicBezTo>
                    <a:pt x="86" y="176"/>
                    <a:pt x="86" y="176"/>
                    <a:pt x="86" y="176"/>
                  </a:cubicBezTo>
                  <a:cubicBezTo>
                    <a:pt x="85" y="176"/>
                    <a:pt x="85" y="176"/>
                    <a:pt x="85" y="176"/>
                  </a:cubicBezTo>
                  <a:cubicBezTo>
                    <a:pt x="85" y="177"/>
                    <a:pt x="85" y="177"/>
                    <a:pt x="85" y="177"/>
                  </a:cubicBezTo>
                  <a:cubicBezTo>
                    <a:pt x="85" y="177"/>
                    <a:pt x="85" y="177"/>
                    <a:pt x="85" y="177"/>
                  </a:cubicBezTo>
                  <a:cubicBezTo>
                    <a:pt x="85" y="178"/>
                    <a:pt x="85" y="178"/>
                    <a:pt x="85" y="178"/>
                  </a:cubicBezTo>
                  <a:cubicBezTo>
                    <a:pt x="85" y="178"/>
                    <a:pt x="85" y="178"/>
                    <a:pt x="85" y="178"/>
                  </a:cubicBezTo>
                  <a:cubicBezTo>
                    <a:pt x="85" y="178"/>
                    <a:pt x="85" y="178"/>
                    <a:pt x="85" y="178"/>
                  </a:cubicBezTo>
                  <a:cubicBezTo>
                    <a:pt x="84" y="177"/>
                    <a:pt x="84" y="177"/>
                    <a:pt x="84" y="177"/>
                  </a:cubicBezTo>
                  <a:cubicBezTo>
                    <a:pt x="84" y="176"/>
                    <a:pt x="84" y="176"/>
                    <a:pt x="84" y="176"/>
                  </a:cubicBezTo>
                  <a:cubicBezTo>
                    <a:pt x="84" y="176"/>
                    <a:pt x="84" y="176"/>
                    <a:pt x="84" y="176"/>
                  </a:cubicBezTo>
                  <a:cubicBezTo>
                    <a:pt x="85" y="175"/>
                    <a:pt x="85" y="175"/>
                    <a:pt x="85" y="175"/>
                  </a:cubicBezTo>
                  <a:cubicBezTo>
                    <a:pt x="85" y="175"/>
                    <a:pt x="85" y="175"/>
                    <a:pt x="85" y="175"/>
                  </a:cubicBezTo>
                  <a:cubicBezTo>
                    <a:pt x="85" y="175"/>
                    <a:pt x="85" y="175"/>
                    <a:pt x="85" y="175"/>
                  </a:cubicBezTo>
                  <a:cubicBezTo>
                    <a:pt x="84" y="174"/>
                    <a:pt x="84" y="174"/>
                    <a:pt x="84" y="174"/>
                  </a:cubicBezTo>
                  <a:cubicBezTo>
                    <a:pt x="83" y="174"/>
                    <a:pt x="83" y="174"/>
                    <a:pt x="83" y="174"/>
                  </a:cubicBezTo>
                  <a:cubicBezTo>
                    <a:pt x="83" y="174"/>
                    <a:pt x="83" y="174"/>
                    <a:pt x="83" y="174"/>
                  </a:cubicBezTo>
                  <a:cubicBezTo>
                    <a:pt x="83" y="174"/>
                    <a:pt x="83" y="174"/>
                    <a:pt x="83" y="174"/>
                  </a:cubicBezTo>
                  <a:cubicBezTo>
                    <a:pt x="83" y="174"/>
                    <a:pt x="83" y="174"/>
                    <a:pt x="83" y="174"/>
                  </a:cubicBezTo>
                  <a:cubicBezTo>
                    <a:pt x="83" y="174"/>
                    <a:pt x="83" y="174"/>
                    <a:pt x="83" y="174"/>
                  </a:cubicBezTo>
                  <a:cubicBezTo>
                    <a:pt x="83" y="175"/>
                    <a:pt x="83" y="175"/>
                    <a:pt x="83" y="175"/>
                  </a:cubicBezTo>
                  <a:cubicBezTo>
                    <a:pt x="83" y="175"/>
                    <a:pt x="83" y="175"/>
                    <a:pt x="83" y="175"/>
                  </a:cubicBezTo>
                  <a:cubicBezTo>
                    <a:pt x="83" y="175"/>
                    <a:pt x="83" y="175"/>
                    <a:pt x="83" y="175"/>
                  </a:cubicBezTo>
                  <a:cubicBezTo>
                    <a:pt x="83" y="176"/>
                    <a:pt x="83" y="176"/>
                    <a:pt x="83" y="176"/>
                  </a:cubicBezTo>
                  <a:cubicBezTo>
                    <a:pt x="83" y="177"/>
                    <a:pt x="83" y="177"/>
                    <a:pt x="83" y="177"/>
                  </a:cubicBezTo>
                  <a:cubicBezTo>
                    <a:pt x="82" y="177"/>
                    <a:pt x="82" y="177"/>
                    <a:pt x="82" y="177"/>
                  </a:cubicBezTo>
                  <a:cubicBezTo>
                    <a:pt x="82" y="177"/>
                    <a:pt x="82" y="177"/>
                    <a:pt x="82" y="177"/>
                  </a:cubicBezTo>
                  <a:cubicBezTo>
                    <a:pt x="81" y="176"/>
                    <a:pt x="81" y="176"/>
                    <a:pt x="81" y="176"/>
                  </a:cubicBezTo>
                  <a:cubicBezTo>
                    <a:pt x="81" y="176"/>
                    <a:pt x="81" y="176"/>
                    <a:pt x="81" y="176"/>
                  </a:cubicBezTo>
                  <a:cubicBezTo>
                    <a:pt x="81" y="177"/>
                    <a:pt x="81" y="177"/>
                    <a:pt x="81" y="177"/>
                  </a:cubicBezTo>
                  <a:cubicBezTo>
                    <a:pt x="81" y="177"/>
                    <a:pt x="81" y="177"/>
                    <a:pt x="81" y="177"/>
                  </a:cubicBezTo>
                  <a:cubicBezTo>
                    <a:pt x="81" y="178"/>
                    <a:pt x="81" y="178"/>
                    <a:pt x="81" y="178"/>
                  </a:cubicBezTo>
                  <a:cubicBezTo>
                    <a:pt x="82" y="179"/>
                    <a:pt x="82" y="179"/>
                    <a:pt x="82" y="179"/>
                  </a:cubicBezTo>
                  <a:cubicBezTo>
                    <a:pt x="82" y="179"/>
                    <a:pt x="82" y="179"/>
                    <a:pt x="82" y="179"/>
                  </a:cubicBezTo>
                  <a:cubicBezTo>
                    <a:pt x="81" y="179"/>
                    <a:pt x="81" y="179"/>
                    <a:pt x="81" y="179"/>
                  </a:cubicBezTo>
                  <a:cubicBezTo>
                    <a:pt x="81" y="179"/>
                    <a:pt x="81" y="179"/>
                    <a:pt x="81" y="179"/>
                  </a:cubicBezTo>
                  <a:cubicBezTo>
                    <a:pt x="81" y="180"/>
                    <a:pt x="81" y="180"/>
                    <a:pt x="81" y="180"/>
                  </a:cubicBezTo>
                  <a:cubicBezTo>
                    <a:pt x="80" y="180"/>
                    <a:pt x="80" y="180"/>
                    <a:pt x="80" y="180"/>
                  </a:cubicBezTo>
                  <a:cubicBezTo>
                    <a:pt x="80" y="179"/>
                    <a:pt x="80" y="179"/>
                    <a:pt x="80" y="179"/>
                  </a:cubicBezTo>
                  <a:cubicBezTo>
                    <a:pt x="79" y="180"/>
                    <a:pt x="79" y="180"/>
                    <a:pt x="79" y="180"/>
                  </a:cubicBezTo>
                  <a:cubicBezTo>
                    <a:pt x="79" y="180"/>
                    <a:pt x="79" y="180"/>
                    <a:pt x="79" y="180"/>
                  </a:cubicBezTo>
                  <a:cubicBezTo>
                    <a:pt x="78" y="180"/>
                    <a:pt x="78" y="180"/>
                    <a:pt x="78" y="180"/>
                  </a:cubicBezTo>
                  <a:cubicBezTo>
                    <a:pt x="78" y="180"/>
                    <a:pt x="78" y="180"/>
                    <a:pt x="78" y="180"/>
                  </a:cubicBezTo>
                  <a:cubicBezTo>
                    <a:pt x="78" y="179"/>
                    <a:pt x="78" y="179"/>
                    <a:pt x="78" y="179"/>
                  </a:cubicBezTo>
                  <a:cubicBezTo>
                    <a:pt x="77" y="179"/>
                    <a:pt x="77" y="179"/>
                    <a:pt x="77" y="179"/>
                  </a:cubicBezTo>
                  <a:cubicBezTo>
                    <a:pt x="77" y="179"/>
                    <a:pt x="77" y="179"/>
                    <a:pt x="77" y="179"/>
                  </a:cubicBezTo>
                  <a:cubicBezTo>
                    <a:pt x="77" y="179"/>
                    <a:pt x="77" y="179"/>
                    <a:pt x="77" y="179"/>
                  </a:cubicBezTo>
                  <a:cubicBezTo>
                    <a:pt x="77" y="180"/>
                    <a:pt x="77" y="180"/>
                    <a:pt x="77" y="180"/>
                  </a:cubicBezTo>
                  <a:cubicBezTo>
                    <a:pt x="77" y="180"/>
                    <a:pt x="77" y="180"/>
                    <a:pt x="77" y="180"/>
                  </a:cubicBezTo>
                  <a:cubicBezTo>
                    <a:pt x="76" y="180"/>
                    <a:pt x="76" y="180"/>
                    <a:pt x="76" y="180"/>
                  </a:cubicBezTo>
                  <a:cubicBezTo>
                    <a:pt x="76" y="179"/>
                    <a:pt x="76" y="179"/>
                    <a:pt x="76" y="179"/>
                  </a:cubicBezTo>
                  <a:cubicBezTo>
                    <a:pt x="76" y="179"/>
                    <a:pt x="76" y="179"/>
                    <a:pt x="76" y="179"/>
                  </a:cubicBezTo>
                  <a:cubicBezTo>
                    <a:pt x="75" y="179"/>
                    <a:pt x="75" y="179"/>
                    <a:pt x="75" y="179"/>
                  </a:cubicBezTo>
                  <a:cubicBezTo>
                    <a:pt x="75" y="179"/>
                    <a:pt x="75" y="179"/>
                    <a:pt x="75" y="179"/>
                  </a:cubicBezTo>
                  <a:cubicBezTo>
                    <a:pt x="75" y="179"/>
                    <a:pt x="75" y="179"/>
                    <a:pt x="75" y="179"/>
                  </a:cubicBezTo>
                  <a:cubicBezTo>
                    <a:pt x="74" y="180"/>
                    <a:pt x="74" y="180"/>
                    <a:pt x="74" y="180"/>
                  </a:cubicBezTo>
                  <a:cubicBezTo>
                    <a:pt x="74" y="180"/>
                    <a:pt x="74" y="180"/>
                    <a:pt x="74" y="180"/>
                  </a:cubicBezTo>
                  <a:cubicBezTo>
                    <a:pt x="75" y="180"/>
                    <a:pt x="75" y="180"/>
                    <a:pt x="75" y="180"/>
                  </a:cubicBezTo>
                  <a:cubicBezTo>
                    <a:pt x="75" y="181"/>
                    <a:pt x="75" y="181"/>
                    <a:pt x="75" y="181"/>
                  </a:cubicBezTo>
                  <a:cubicBezTo>
                    <a:pt x="74" y="182"/>
                    <a:pt x="74" y="182"/>
                    <a:pt x="74" y="182"/>
                  </a:cubicBezTo>
                  <a:cubicBezTo>
                    <a:pt x="73" y="183"/>
                    <a:pt x="73" y="183"/>
                    <a:pt x="73" y="183"/>
                  </a:cubicBezTo>
                  <a:cubicBezTo>
                    <a:pt x="73" y="183"/>
                    <a:pt x="73" y="183"/>
                    <a:pt x="73" y="183"/>
                  </a:cubicBezTo>
                  <a:cubicBezTo>
                    <a:pt x="72" y="183"/>
                    <a:pt x="72" y="183"/>
                    <a:pt x="72" y="183"/>
                  </a:cubicBezTo>
                  <a:cubicBezTo>
                    <a:pt x="72" y="182"/>
                    <a:pt x="72" y="182"/>
                    <a:pt x="72" y="182"/>
                  </a:cubicBezTo>
                  <a:cubicBezTo>
                    <a:pt x="72" y="182"/>
                    <a:pt x="72" y="182"/>
                    <a:pt x="72" y="182"/>
                  </a:cubicBezTo>
                  <a:cubicBezTo>
                    <a:pt x="71" y="182"/>
                    <a:pt x="71" y="182"/>
                    <a:pt x="71" y="182"/>
                  </a:cubicBezTo>
                  <a:cubicBezTo>
                    <a:pt x="71" y="182"/>
                    <a:pt x="71" y="182"/>
                    <a:pt x="71" y="182"/>
                  </a:cubicBezTo>
                  <a:cubicBezTo>
                    <a:pt x="71" y="182"/>
                    <a:pt x="71" y="182"/>
                    <a:pt x="71" y="182"/>
                  </a:cubicBezTo>
                  <a:cubicBezTo>
                    <a:pt x="70" y="182"/>
                    <a:pt x="70" y="182"/>
                    <a:pt x="70" y="182"/>
                  </a:cubicBezTo>
                  <a:cubicBezTo>
                    <a:pt x="70" y="182"/>
                    <a:pt x="70" y="182"/>
                    <a:pt x="70" y="182"/>
                  </a:cubicBezTo>
                  <a:cubicBezTo>
                    <a:pt x="70" y="182"/>
                    <a:pt x="70" y="182"/>
                    <a:pt x="70" y="182"/>
                  </a:cubicBezTo>
                  <a:cubicBezTo>
                    <a:pt x="70" y="182"/>
                    <a:pt x="70" y="182"/>
                    <a:pt x="70" y="182"/>
                  </a:cubicBezTo>
                  <a:cubicBezTo>
                    <a:pt x="70" y="183"/>
                    <a:pt x="70" y="183"/>
                    <a:pt x="70" y="183"/>
                  </a:cubicBezTo>
                  <a:cubicBezTo>
                    <a:pt x="70" y="183"/>
                    <a:pt x="70" y="183"/>
                    <a:pt x="70" y="183"/>
                  </a:cubicBezTo>
                  <a:cubicBezTo>
                    <a:pt x="70" y="184"/>
                    <a:pt x="70" y="184"/>
                    <a:pt x="70" y="184"/>
                  </a:cubicBezTo>
                  <a:cubicBezTo>
                    <a:pt x="70" y="184"/>
                    <a:pt x="70" y="184"/>
                    <a:pt x="70" y="184"/>
                  </a:cubicBezTo>
                  <a:cubicBezTo>
                    <a:pt x="71" y="184"/>
                    <a:pt x="71" y="184"/>
                    <a:pt x="71" y="184"/>
                  </a:cubicBezTo>
                  <a:cubicBezTo>
                    <a:pt x="71" y="185"/>
                    <a:pt x="71" y="185"/>
                    <a:pt x="71" y="185"/>
                  </a:cubicBezTo>
                  <a:cubicBezTo>
                    <a:pt x="71" y="186"/>
                    <a:pt x="71" y="186"/>
                    <a:pt x="71" y="186"/>
                  </a:cubicBezTo>
                  <a:cubicBezTo>
                    <a:pt x="71" y="187"/>
                    <a:pt x="71" y="187"/>
                    <a:pt x="71" y="187"/>
                  </a:cubicBezTo>
                  <a:cubicBezTo>
                    <a:pt x="70" y="187"/>
                    <a:pt x="70" y="187"/>
                    <a:pt x="70" y="187"/>
                  </a:cubicBezTo>
                  <a:cubicBezTo>
                    <a:pt x="70" y="187"/>
                    <a:pt x="70" y="187"/>
                    <a:pt x="70" y="187"/>
                  </a:cubicBezTo>
                  <a:cubicBezTo>
                    <a:pt x="70" y="187"/>
                    <a:pt x="70" y="187"/>
                    <a:pt x="70" y="187"/>
                  </a:cubicBezTo>
                  <a:cubicBezTo>
                    <a:pt x="69" y="187"/>
                    <a:pt x="69" y="187"/>
                    <a:pt x="69" y="187"/>
                  </a:cubicBezTo>
                  <a:cubicBezTo>
                    <a:pt x="68" y="187"/>
                    <a:pt x="68" y="187"/>
                    <a:pt x="68" y="187"/>
                  </a:cubicBezTo>
                  <a:cubicBezTo>
                    <a:pt x="67" y="187"/>
                    <a:pt x="67" y="187"/>
                    <a:pt x="67" y="187"/>
                  </a:cubicBezTo>
                  <a:cubicBezTo>
                    <a:pt x="67" y="187"/>
                    <a:pt x="67" y="187"/>
                    <a:pt x="67" y="187"/>
                  </a:cubicBezTo>
                  <a:cubicBezTo>
                    <a:pt x="67" y="188"/>
                    <a:pt x="67" y="188"/>
                    <a:pt x="67" y="188"/>
                  </a:cubicBezTo>
                  <a:cubicBezTo>
                    <a:pt x="68" y="188"/>
                    <a:pt x="68" y="188"/>
                    <a:pt x="68" y="188"/>
                  </a:cubicBezTo>
                  <a:cubicBezTo>
                    <a:pt x="69" y="188"/>
                    <a:pt x="69" y="188"/>
                    <a:pt x="69" y="188"/>
                  </a:cubicBezTo>
                  <a:cubicBezTo>
                    <a:pt x="69" y="189"/>
                    <a:pt x="69" y="189"/>
                    <a:pt x="69" y="189"/>
                  </a:cubicBezTo>
                  <a:cubicBezTo>
                    <a:pt x="70" y="189"/>
                    <a:pt x="70" y="189"/>
                    <a:pt x="70" y="189"/>
                  </a:cubicBezTo>
                  <a:cubicBezTo>
                    <a:pt x="70" y="189"/>
                    <a:pt x="70" y="189"/>
                    <a:pt x="70" y="189"/>
                  </a:cubicBezTo>
                  <a:cubicBezTo>
                    <a:pt x="70" y="189"/>
                    <a:pt x="70" y="189"/>
                    <a:pt x="70" y="189"/>
                  </a:cubicBezTo>
                  <a:cubicBezTo>
                    <a:pt x="70" y="189"/>
                    <a:pt x="70" y="189"/>
                    <a:pt x="70" y="189"/>
                  </a:cubicBezTo>
                  <a:cubicBezTo>
                    <a:pt x="70" y="190"/>
                    <a:pt x="70" y="190"/>
                    <a:pt x="70" y="190"/>
                  </a:cubicBezTo>
                  <a:cubicBezTo>
                    <a:pt x="70" y="190"/>
                    <a:pt x="70" y="190"/>
                    <a:pt x="70" y="190"/>
                  </a:cubicBezTo>
                  <a:cubicBezTo>
                    <a:pt x="69" y="190"/>
                    <a:pt x="69" y="190"/>
                    <a:pt x="69" y="190"/>
                  </a:cubicBezTo>
                  <a:cubicBezTo>
                    <a:pt x="69" y="190"/>
                    <a:pt x="69" y="190"/>
                    <a:pt x="69" y="190"/>
                  </a:cubicBezTo>
                  <a:cubicBezTo>
                    <a:pt x="70" y="190"/>
                    <a:pt x="70" y="190"/>
                    <a:pt x="70" y="190"/>
                  </a:cubicBezTo>
                  <a:cubicBezTo>
                    <a:pt x="70" y="191"/>
                    <a:pt x="70" y="191"/>
                    <a:pt x="70" y="191"/>
                  </a:cubicBezTo>
                  <a:cubicBezTo>
                    <a:pt x="70" y="191"/>
                    <a:pt x="70" y="191"/>
                    <a:pt x="70" y="191"/>
                  </a:cubicBezTo>
                  <a:cubicBezTo>
                    <a:pt x="70" y="192"/>
                    <a:pt x="70" y="192"/>
                    <a:pt x="70" y="192"/>
                  </a:cubicBezTo>
                  <a:cubicBezTo>
                    <a:pt x="70" y="192"/>
                    <a:pt x="70" y="192"/>
                    <a:pt x="70" y="192"/>
                  </a:cubicBezTo>
                  <a:cubicBezTo>
                    <a:pt x="69" y="192"/>
                    <a:pt x="69" y="192"/>
                    <a:pt x="69" y="192"/>
                  </a:cubicBezTo>
                  <a:cubicBezTo>
                    <a:pt x="69" y="192"/>
                    <a:pt x="69" y="192"/>
                    <a:pt x="69" y="192"/>
                  </a:cubicBezTo>
                  <a:cubicBezTo>
                    <a:pt x="68" y="191"/>
                    <a:pt x="68" y="191"/>
                    <a:pt x="68" y="191"/>
                  </a:cubicBezTo>
                  <a:cubicBezTo>
                    <a:pt x="68" y="191"/>
                    <a:pt x="68" y="191"/>
                    <a:pt x="68" y="191"/>
                  </a:cubicBezTo>
                  <a:cubicBezTo>
                    <a:pt x="67" y="191"/>
                    <a:pt x="67" y="191"/>
                    <a:pt x="67" y="191"/>
                  </a:cubicBezTo>
                  <a:cubicBezTo>
                    <a:pt x="67" y="191"/>
                    <a:pt x="67" y="191"/>
                    <a:pt x="67" y="191"/>
                  </a:cubicBezTo>
                  <a:cubicBezTo>
                    <a:pt x="66" y="190"/>
                    <a:pt x="66" y="190"/>
                    <a:pt x="66" y="190"/>
                  </a:cubicBezTo>
                  <a:cubicBezTo>
                    <a:pt x="66" y="191"/>
                    <a:pt x="66" y="191"/>
                    <a:pt x="66" y="191"/>
                  </a:cubicBezTo>
                  <a:cubicBezTo>
                    <a:pt x="66" y="191"/>
                    <a:pt x="66" y="191"/>
                    <a:pt x="66" y="191"/>
                  </a:cubicBezTo>
                  <a:cubicBezTo>
                    <a:pt x="67" y="191"/>
                    <a:pt x="67" y="191"/>
                    <a:pt x="67" y="191"/>
                  </a:cubicBezTo>
                  <a:cubicBezTo>
                    <a:pt x="67" y="191"/>
                    <a:pt x="67" y="191"/>
                    <a:pt x="67" y="191"/>
                  </a:cubicBezTo>
                  <a:cubicBezTo>
                    <a:pt x="68" y="192"/>
                    <a:pt x="68" y="192"/>
                    <a:pt x="68" y="192"/>
                  </a:cubicBezTo>
                  <a:cubicBezTo>
                    <a:pt x="69" y="192"/>
                    <a:pt x="69" y="192"/>
                    <a:pt x="69" y="192"/>
                  </a:cubicBezTo>
                  <a:cubicBezTo>
                    <a:pt x="69" y="192"/>
                    <a:pt x="69" y="192"/>
                    <a:pt x="69" y="192"/>
                  </a:cubicBezTo>
                  <a:cubicBezTo>
                    <a:pt x="69" y="193"/>
                    <a:pt x="69" y="193"/>
                    <a:pt x="69" y="193"/>
                  </a:cubicBezTo>
                  <a:cubicBezTo>
                    <a:pt x="69" y="193"/>
                    <a:pt x="69" y="193"/>
                    <a:pt x="69" y="193"/>
                  </a:cubicBezTo>
                  <a:cubicBezTo>
                    <a:pt x="68" y="193"/>
                    <a:pt x="68" y="193"/>
                    <a:pt x="68" y="193"/>
                  </a:cubicBezTo>
                  <a:cubicBezTo>
                    <a:pt x="68" y="193"/>
                    <a:pt x="68" y="193"/>
                    <a:pt x="68" y="193"/>
                  </a:cubicBezTo>
                  <a:cubicBezTo>
                    <a:pt x="68" y="194"/>
                    <a:pt x="68" y="194"/>
                    <a:pt x="68" y="194"/>
                  </a:cubicBezTo>
                  <a:cubicBezTo>
                    <a:pt x="67" y="193"/>
                    <a:pt x="67" y="193"/>
                    <a:pt x="67" y="193"/>
                  </a:cubicBezTo>
                  <a:cubicBezTo>
                    <a:pt x="66" y="193"/>
                    <a:pt x="66" y="193"/>
                    <a:pt x="66" y="193"/>
                  </a:cubicBezTo>
                  <a:cubicBezTo>
                    <a:pt x="66" y="192"/>
                    <a:pt x="66" y="192"/>
                    <a:pt x="66" y="192"/>
                  </a:cubicBezTo>
                  <a:cubicBezTo>
                    <a:pt x="65" y="192"/>
                    <a:pt x="65" y="192"/>
                    <a:pt x="65" y="192"/>
                  </a:cubicBezTo>
                  <a:cubicBezTo>
                    <a:pt x="65" y="193"/>
                    <a:pt x="65" y="193"/>
                    <a:pt x="65" y="193"/>
                  </a:cubicBezTo>
                  <a:cubicBezTo>
                    <a:pt x="65" y="193"/>
                    <a:pt x="65" y="193"/>
                    <a:pt x="65" y="193"/>
                  </a:cubicBezTo>
                  <a:cubicBezTo>
                    <a:pt x="65" y="194"/>
                    <a:pt x="65" y="194"/>
                    <a:pt x="65" y="194"/>
                  </a:cubicBezTo>
                  <a:cubicBezTo>
                    <a:pt x="65" y="194"/>
                    <a:pt x="65" y="194"/>
                    <a:pt x="65" y="194"/>
                  </a:cubicBezTo>
                  <a:cubicBezTo>
                    <a:pt x="66" y="194"/>
                    <a:pt x="66" y="194"/>
                    <a:pt x="66" y="194"/>
                  </a:cubicBezTo>
                  <a:cubicBezTo>
                    <a:pt x="66" y="195"/>
                    <a:pt x="66" y="195"/>
                    <a:pt x="66" y="195"/>
                  </a:cubicBezTo>
                  <a:cubicBezTo>
                    <a:pt x="66" y="195"/>
                    <a:pt x="66" y="195"/>
                    <a:pt x="66" y="195"/>
                  </a:cubicBezTo>
                  <a:cubicBezTo>
                    <a:pt x="66" y="195"/>
                    <a:pt x="66" y="195"/>
                    <a:pt x="66" y="195"/>
                  </a:cubicBezTo>
                  <a:cubicBezTo>
                    <a:pt x="66" y="195"/>
                    <a:pt x="66" y="195"/>
                    <a:pt x="66" y="195"/>
                  </a:cubicBezTo>
                  <a:cubicBezTo>
                    <a:pt x="65" y="195"/>
                    <a:pt x="65" y="195"/>
                    <a:pt x="65" y="195"/>
                  </a:cubicBezTo>
                  <a:cubicBezTo>
                    <a:pt x="64" y="194"/>
                    <a:pt x="64" y="194"/>
                    <a:pt x="64" y="194"/>
                  </a:cubicBezTo>
                  <a:cubicBezTo>
                    <a:pt x="64" y="194"/>
                    <a:pt x="64" y="194"/>
                    <a:pt x="64" y="194"/>
                  </a:cubicBezTo>
                  <a:cubicBezTo>
                    <a:pt x="64" y="194"/>
                    <a:pt x="64" y="194"/>
                    <a:pt x="64" y="194"/>
                  </a:cubicBezTo>
                  <a:cubicBezTo>
                    <a:pt x="64" y="195"/>
                    <a:pt x="64" y="195"/>
                    <a:pt x="64" y="195"/>
                  </a:cubicBezTo>
                  <a:cubicBezTo>
                    <a:pt x="65" y="195"/>
                    <a:pt x="65" y="195"/>
                    <a:pt x="65" y="195"/>
                  </a:cubicBezTo>
                  <a:cubicBezTo>
                    <a:pt x="65" y="195"/>
                    <a:pt x="65" y="195"/>
                    <a:pt x="65" y="195"/>
                  </a:cubicBezTo>
                  <a:cubicBezTo>
                    <a:pt x="66" y="196"/>
                    <a:pt x="66" y="196"/>
                    <a:pt x="66" y="196"/>
                  </a:cubicBezTo>
                  <a:cubicBezTo>
                    <a:pt x="66" y="196"/>
                    <a:pt x="66" y="196"/>
                    <a:pt x="66" y="196"/>
                  </a:cubicBezTo>
                  <a:cubicBezTo>
                    <a:pt x="65" y="196"/>
                    <a:pt x="65" y="196"/>
                    <a:pt x="65" y="196"/>
                  </a:cubicBezTo>
                  <a:cubicBezTo>
                    <a:pt x="64" y="196"/>
                    <a:pt x="64" y="196"/>
                    <a:pt x="64" y="196"/>
                  </a:cubicBezTo>
                  <a:cubicBezTo>
                    <a:pt x="64" y="196"/>
                    <a:pt x="64" y="196"/>
                    <a:pt x="64" y="196"/>
                  </a:cubicBezTo>
                  <a:cubicBezTo>
                    <a:pt x="64" y="195"/>
                    <a:pt x="64" y="195"/>
                    <a:pt x="64" y="195"/>
                  </a:cubicBezTo>
                  <a:cubicBezTo>
                    <a:pt x="63" y="195"/>
                    <a:pt x="63" y="195"/>
                    <a:pt x="63" y="195"/>
                  </a:cubicBezTo>
                  <a:cubicBezTo>
                    <a:pt x="63" y="195"/>
                    <a:pt x="63" y="195"/>
                    <a:pt x="63" y="195"/>
                  </a:cubicBezTo>
                  <a:cubicBezTo>
                    <a:pt x="63" y="195"/>
                    <a:pt x="63" y="195"/>
                    <a:pt x="63" y="195"/>
                  </a:cubicBezTo>
                  <a:cubicBezTo>
                    <a:pt x="63" y="195"/>
                    <a:pt x="63" y="195"/>
                    <a:pt x="63" y="195"/>
                  </a:cubicBezTo>
                  <a:cubicBezTo>
                    <a:pt x="63" y="196"/>
                    <a:pt x="63" y="196"/>
                    <a:pt x="63" y="196"/>
                  </a:cubicBezTo>
                  <a:cubicBezTo>
                    <a:pt x="63" y="196"/>
                    <a:pt x="63" y="196"/>
                    <a:pt x="63" y="196"/>
                  </a:cubicBezTo>
                  <a:cubicBezTo>
                    <a:pt x="63" y="197"/>
                    <a:pt x="63" y="197"/>
                    <a:pt x="63" y="197"/>
                  </a:cubicBezTo>
                  <a:cubicBezTo>
                    <a:pt x="63" y="197"/>
                    <a:pt x="63" y="197"/>
                    <a:pt x="63" y="197"/>
                  </a:cubicBezTo>
                  <a:cubicBezTo>
                    <a:pt x="65" y="197"/>
                    <a:pt x="65" y="197"/>
                    <a:pt x="65" y="197"/>
                  </a:cubicBezTo>
                  <a:cubicBezTo>
                    <a:pt x="65" y="197"/>
                    <a:pt x="65" y="197"/>
                    <a:pt x="65" y="197"/>
                  </a:cubicBezTo>
                  <a:cubicBezTo>
                    <a:pt x="65" y="197"/>
                    <a:pt x="65" y="197"/>
                    <a:pt x="65" y="197"/>
                  </a:cubicBezTo>
                  <a:cubicBezTo>
                    <a:pt x="65" y="198"/>
                    <a:pt x="65" y="198"/>
                    <a:pt x="65" y="198"/>
                  </a:cubicBezTo>
                  <a:cubicBezTo>
                    <a:pt x="65" y="198"/>
                    <a:pt x="65" y="198"/>
                    <a:pt x="65" y="198"/>
                  </a:cubicBezTo>
                  <a:cubicBezTo>
                    <a:pt x="65" y="198"/>
                    <a:pt x="65" y="198"/>
                    <a:pt x="65" y="198"/>
                  </a:cubicBezTo>
                  <a:cubicBezTo>
                    <a:pt x="64" y="198"/>
                    <a:pt x="64" y="198"/>
                    <a:pt x="64" y="198"/>
                  </a:cubicBezTo>
                  <a:cubicBezTo>
                    <a:pt x="64" y="198"/>
                    <a:pt x="64" y="198"/>
                    <a:pt x="64" y="198"/>
                  </a:cubicBezTo>
                  <a:cubicBezTo>
                    <a:pt x="63" y="198"/>
                    <a:pt x="63" y="198"/>
                    <a:pt x="63" y="198"/>
                  </a:cubicBezTo>
                  <a:cubicBezTo>
                    <a:pt x="62" y="198"/>
                    <a:pt x="62" y="198"/>
                    <a:pt x="62" y="198"/>
                  </a:cubicBezTo>
                  <a:cubicBezTo>
                    <a:pt x="62" y="197"/>
                    <a:pt x="62" y="197"/>
                    <a:pt x="62" y="197"/>
                  </a:cubicBezTo>
                  <a:cubicBezTo>
                    <a:pt x="62" y="197"/>
                    <a:pt x="62" y="197"/>
                    <a:pt x="62" y="197"/>
                  </a:cubicBezTo>
                  <a:cubicBezTo>
                    <a:pt x="62" y="197"/>
                    <a:pt x="62" y="197"/>
                    <a:pt x="62" y="197"/>
                  </a:cubicBezTo>
                  <a:cubicBezTo>
                    <a:pt x="62" y="197"/>
                    <a:pt x="62" y="197"/>
                    <a:pt x="62" y="197"/>
                  </a:cubicBezTo>
                  <a:cubicBezTo>
                    <a:pt x="62" y="198"/>
                    <a:pt x="62" y="198"/>
                    <a:pt x="62" y="198"/>
                  </a:cubicBezTo>
                  <a:cubicBezTo>
                    <a:pt x="61" y="198"/>
                    <a:pt x="61" y="198"/>
                    <a:pt x="61" y="198"/>
                  </a:cubicBezTo>
                  <a:cubicBezTo>
                    <a:pt x="61" y="198"/>
                    <a:pt x="61" y="198"/>
                    <a:pt x="61" y="198"/>
                  </a:cubicBezTo>
                  <a:cubicBezTo>
                    <a:pt x="60" y="198"/>
                    <a:pt x="60" y="198"/>
                    <a:pt x="60" y="198"/>
                  </a:cubicBezTo>
                  <a:cubicBezTo>
                    <a:pt x="60" y="198"/>
                    <a:pt x="60" y="198"/>
                    <a:pt x="60" y="198"/>
                  </a:cubicBezTo>
                  <a:cubicBezTo>
                    <a:pt x="60" y="198"/>
                    <a:pt x="60" y="198"/>
                    <a:pt x="60" y="198"/>
                  </a:cubicBezTo>
                  <a:cubicBezTo>
                    <a:pt x="59" y="198"/>
                    <a:pt x="59" y="198"/>
                    <a:pt x="59" y="198"/>
                  </a:cubicBezTo>
                  <a:cubicBezTo>
                    <a:pt x="59" y="198"/>
                    <a:pt x="59" y="198"/>
                    <a:pt x="59" y="198"/>
                  </a:cubicBezTo>
                  <a:cubicBezTo>
                    <a:pt x="59" y="199"/>
                    <a:pt x="59" y="199"/>
                    <a:pt x="59" y="199"/>
                  </a:cubicBezTo>
                  <a:cubicBezTo>
                    <a:pt x="61" y="199"/>
                    <a:pt x="61" y="199"/>
                    <a:pt x="61" y="199"/>
                  </a:cubicBezTo>
                  <a:cubicBezTo>
                    <a:pt x="62" y="199"/>
                    <a:pt x="62" y="199"/>
                    <a:pt x="62" y="199"/>
                  </a:cubicBezTo>
                  <a:cubicBezTo>
                    <a:pt x="62" y="200"/>
                    <a:pt x="62" y="200"/>
                    <a:pt x="62" y="200"/>
                  </a:cubicBezTo>
                  <a:cubicBezTo>
                    <a:pt x="62" y="201"/>
                    <a:pt x="62" y="201"/>
                    <a:pt x="62" y="201"/>
                  </a:cubicBezTo>
                  <a:cubicBezTo>
                    <a:pt x="62" y="201"/>
                    <a:pt x="62" y="201"/>
                    <a:pt x="62" y="201"/>
                  </a:cubicBezTo>
                  <a:cubicBezTo>
                    <a:pt x="62" y="201"/>
                    <a:pt x="62" y="201"/>
                    <a:pt x="62" y="201"/>
                  </a:cubicBezTo>
                  <a:cubicBezTo>
                    <a:pt x="61" y="201"/>
                    <a:pt x="61" y="201"/>
                    <a:pt x="61" y="201"/>
                  </a:cubicBezTo>
                  <a:cubicBezTo>
                    <a:pt x="60" y="200"/>
                    <a:pt x="60" y="200"/>
                    <a:pt x="60" y="200"/>
                  </a:cubicBezTo>
                  <a:cubicBezTo>
                    <a:pt x="60" y="200"/>
                    <a:pt x="60" y="200"/>
                    <a:pt x="60" y="200"/>
                  </a:cubicBezTo>
                  <a:cubicBezTo>
                    <a:pt x="59" y="200"/>
                    <a:pt x="59" y="200"/>
                    <a:pt x="59" y="200"/>
                  </a:cubicBezTo>
                  <a:cubicBezTo>
                    <a:pt x="59" y="200"/>
                    <a:pt x="59" y="200"/>
                    <a:pt x="59" y="200"/>
                  </a:cubicBezTo>
                  <a:cubicBezTo>
                    <a:pt x="60" y="200"/>
                    <a:pt x="60" y="200"/>
                    <a:pt x="60" y="200"/>
                  </a:cubicBezTo>
                  <a:cubicBezTo>
                    <a:pt x="60" y="200"/>
                    <a:pt x="60" y="200"/>
                    <a:pt x="60" y="200"/>
                  </a:cubicBezTo>
                  <a:cubicBezTo>
                    <a:pt x="61" y="201"/>
                    <a:pt x="61" y="201"/>
                    <a:pt x="61" y="201"/>
                  </a:cubicBezTo>
                  <a:cubicBezTo>
                    <a:pt x="62" y="202"/>
                    <a:pt x="62" y="202"/>
                    <a:pt x="62" y="202"/>
                  </a:cubicBezTo>
                  <a:cubicBezTo>
                    <a:pt x="62" y="202"/>
                    <a:pt x="62" y="202"/>
                    <a:pt x="62" y="202"/>
                  </a:cubicBezTo>
                  <a:cubicBezTo>
                    <a:pt x="61" y="203"/>
                    <a:pt x="61" y="203"/>
                    <a:pt x="61" y="203"/>
                  </a:cubicBezTo>
                  <a:cubicBezTo>
                    <a:pt x="62" y="203"/>
                    <a:pt x="62" y="203"/>
                    <a:pt x="62" y="203"/>
                  </a:cubicBezTo>
                  <a:cubicBezTo>
                    <a:pt x="62" y="203"/>
                    <a:pt x="62" y="203"/>
                    <a:pt x="62" y="203"/>
                  </a:cubicBezTo>
                  <a:cubicBezTo>
                    <a:pt x="61" y="204"/>
                    <a:pt x="61" y="204"/>
                    <a:pt x="61" y="204"/>
                  </a:cubicBezTo>
                  <a:cubicBezTo>
                    <a:pt x="61" y="204"/>
                    <a:pt x="61" y="204"/>
                    <a:pt x="61" y="204"/>
                  </a:cubicBezTo>
                  <a:cubicBezTo>
                    <a:pt x="61" y="205"/>
                    <a:pt x="61" y="205"/>
                    <a:pt x="61" y="205"/>
                  </a:cubicBezTo>
                  <a:cubicBezTo>
                    <a:pt x="60" y="205"/>
                    <a:pt x="60" y="205"/>
                    <a:pt x="60" y="205"/>
                  </a:cubicBezTo>
                  <a:cubicBezTo>
                    <a:pt x="60" y="205"/>
                    <a:pt x="60" y="205"/>
                    <a:pt x="60" y="205"/>
                  </a:cubicBezTo>
                  <a:cubicBezTo>
                    <a:pt x="59" y="204"/>
                    <a:pt x="59" y="204"/>
                    <a:pt x="59" y="204"/>
                  </a:cubicBezTo>
                  <a:cubicBezTo>
                    <a:pt x="59" y="204"/>
                    <a:pt x="59" y="204"/>
                    <a:pt x="59" y="204"/>
                  </a:cubicBezTo>
                  <a:cubicBezTo>
                    <a:pt x="58" y="204"/>
                    <a:pt x="58" y="204"/>
                    <a:pt x="58" y="204"/>
                  </a:cubicBezTo>
                  <a:cubicBezTo>
                    <a:pt x="59" y="204"/>
                    <a:pt x="59" y="204"/>
                    <a:pt x="59" y="204"/>
                  </a:cubicBezTo>
                  <a:cubicBezTo>
                    <a:pt x="59" y="205"/>
                    <a:pt x="59" y="205"/>
                    <a:pt x="59" y="205"/>
                  </a:cubicBezTo>
                  <a:cubicBezTo>
                    <a:pt x="60" y="205"/>
                    <a:pt x="60" y="205"/>
                    <a:pt x="60" y="205"/>
                  </a:cubicBezTo>
                  <a:cubicBezTo>
                    <a:pt x="60" y="205"/>
                    <a:pt x="60" y="205"/>
                    <a:pt x="60" y="205"/>
                  </a:cubicBezTo>
                  <a:cubicBezTo>
                    <a:pt x="60" y="206"/>
                    <a:pt x="60" y="206"/>
                    <a:pt x="60" y="206"/>
                  </a:cubicBezTo>
                  <a:cubicBezTo>
                    <a:pt x="59" y="206"/>
                    <a:pt x="59" y="206"/>
                    <a:pt x="59" y="206"/>
                  </a:cubicBezTo>
                  <a:cubicBezTo>
                    <a:pt x="59" y="205"/>
                    <a:pt x="59" y="205"/>
                    <a:pt x="59" y="205"/>
                  </a:cubicBezTo>
                  <a:cubicBezTo>
                    <a:pt x="59" y="205"/>
                    <a:pt x="59" y="205"/>
                    <a:pt x="59" y="205"/>
                  </a:cubicBezTo>
                  <a:cubicBezTo>
                    <a:pt x="58" y="206"/>
                    <a:pt x="58" y="206"/>
                    <a:pt x="58" y="206"/>
                  </a:cubicBezTo>
                  <a:cubicBezTo>
                    <a:pt x="59" y="206"/>
                    <a:pt x="59" y="206"/>
                    <a:pt x="59" y="206"/>
                  </a:cubicBezTo>
                  <a:cubicBezTo>
                    <a:pt x="59" y="206"/>
                    <a:pt x="59" y="206"/>
                    <a:pt x="59" y="206"/>
                  </a:cubicBezTo>
                  <a:cubicBezTo>
                    <a:pt x="59" y="207"/>
                    <a:pt x="59" y="207"/>
                    <a:pt x="59" y="207"/>
                  </a:cubicBezTo>
                  <a:cubicBezTo>
                    <a:pt x="59" y="207"/>
                    <a:pt x="59" y="207"/>
                    <a:pt x="59" y="207"/>
                  </a:cubicBezTo>
                  <a:cubicBezTo>
                    <a:pt x="58" y="207"/>
                    <a:pt x="58" y="207"/>
                    <a:pt x="58" y="207"/>
                  </a:cubicBezTo>
                  <a:cubicBezTo>
                    <a:pt x="58" y="207"/>
                    <a:pt x="58" y="207"/>
                    <a:pt x="58" y="207"/>
                  </a:cubicBezTo>
                  <a:cubicBezTo>
                    <a:pt x="58" y="207"/>
                    <a:pt x="58" y="207"/>
                    <a:pt x="58" y="207"/>
                  </a:cubicBezTo>
                  <a:cubicBezTo>
                    <a:pt x="57" y="207"/>
                    <a:pt x="57" y="207"/>
                    <a:pt x="57" y="207"/>
                  </a:cubicBezTo>
                  <a:cubicBezTo>
                    <a:pt x="57" y="207"/>
                    <a:pt x="57" y="207"/>
                    <a:pt x="57" y="207"/>
                  </a:cubicBezTo>
                  <a:cubicBezTo>
                    <a:pt x="58" y="207"/>
                    <a:pt x="58" y="207"/>
                    <a:pt x="58" y="207"/>
                  </a:cubicBezTo>
                  <a:cubicBezTo>
                    <a:pt x="58" y="208"/>
                    <a:pt x="58" y="208"/>
                    <a:pt x="58" y="208"/>
                  </a:cubicBezTo>
                  <a:cubicBezTo>
                    <a:pt x="58" y="208"/>
                    <a:pt x="58" y="208"/>
                    <a:pt x="58" y="208"/>
                  </a:cubicBezTo>
                  <a:cubicBezTo>
                    <a:pt x="58" y="208"/>
                    <a:pt x="58" y="208"/>
                    <a:pt x="58" y="208"/>
                  </a:cubicBezTo>
                  <a:cubicBezTo>
                    <a:pt x="57" y="208"/>
                    <a:pt x="57" y="208"/>
                    <a:pt x="57" y="208"/>
                  </a:cubicBezTo>
                  <a:cubicBezTo>
                    <a:pt x="56" y="208"/>
                    <a:pt x="56" y="208"/>
                    <a:pt x="56" y="208"/>
                  </a:cubicBezTo>
                  <a:cubicBezTo>
                    <a:pt x="56" y="208"/>
                    <a:pt x="56" y="208"/>
                    <a:pt x="56" y="208"/>
                  </a:cubicBezTo>
                  <a:cubicBezTo>
                    <a:pt x="56" y="208"/>
                    <a:pt x="56" y="208"/>
                    <a:pt x="56" y="208"/>
                  </a:cubicBezTo>
                  <a:cubicBezTo>
                    <a:pt x="57" y="209"/>
                    <a:pt x="57" y="209"/>
                    <a:pt x="57" y="209"/>
                  </a:cubicBezTo>
                  <a:cubicBezTo>
                    <a:pt x="58" y="209"/>
                    <a:pt x="58" y="209"/>
                    <a:pt x="58" y="209"/>
                  </a:cubicBezTo>
                  <a:cubicBezTo>
                    <a:pt x="59" y="209"/>
                    <a:pt x="59" y="209"/>
                    <a:pt x="59" y="209"/>
                  </a:cubicBezTo>
                  <a:cubicBezTo>
                    <a:pt x="59" y="209"/>
                    <a:pt x="59" y="209"/>
                    <a:pt x="59" y="209"/>
                  </a:cubicBezTo>
                  <a:cubicBezTo>
                    <a:pt x="59" y="210"/>
                    <a:pt x="59" y="210"/>
                    <a:pt x="59" y="210"/>
                  </a:cubicBezTo>
                  <a:cubicBezTo>
                    <a:pt x="58" y="210"/>
                    <a:pt x="58" y="210"/>
                    <a:pt x="58" y="210"/>
                  </a:cubicBezTo>
                  <a:cubicBezTo>
                    <a:pt x="57" y="210"/>
                    <a:pt x="57" y="210"/>
                    <a:pt x="57" y="210"/>
                  </a:cubicBezTo>
                  <a:cubicBezTo>
                    <a:pt x="56" y="210"/>
                    <a:pt x="56" y="210"/>
                    <a:pt x="56" y="210"/>
                  </a:cubicBezTo>
                  <a:cubicBezTo>
                    <a:pt x="56" y="210"/>
                    <a:pt x="56" y="210"/>
                    <a:pt x="56" y="210"/>
                  </a:cubicBezTo>
                  <a:cubicBezTo>
                    <a:pt x="55" y="210"/>
                    <a:pt x="55" y="210"/>
                    <a:pt x="55" y="210"/>
                  </a:cubicBezTo>
                  <a:cubicBezTo>
                    <a:pt x="56" y="210"/>
                    <a:pt x="56" y="210"/>
                    <a:pt x="56" y="210"/>
                  </a:cubicBezTo>
                  <a:cubicBezTo>
                    <a:pt x="57" y="210"/>
                    <a:pt x="57" y="210"/>
                    <a:pt x="57" y="210"/>
                  </a:cubicBezTo>
                  <a:cubicBezTo>
                    <a:pt x="57" y="211"/>
                    <a:pt x="57" y="211"/>
                    <a:pt x="57" y="211"/>
                  </a:cubicBezTo>
                  <a:cubicBezTo>
                    <a:pt x="57" y="211"/>
                    <a:pt x="57" y="211"/>
                    <a:pt x="57" y="211"/>
                  </a:cubicBezTo>
                  <a:cubicBezTo>
                    <a:pt x="56" y="211"/>
                    <a:pt x="56" y="211"/>
                    <a:pt x="56" y="211"/>
                  </a:cubicBezTo>
                  <a:cubicBezTo>
                    <a:pt x="56" y="211"/>
                    <a:pt x="56" y="211"/>
                    <a:pt x="56" y="211"/>
                  </a:cubicBezTo>
                  <a:cubicBezTo>
                    <a:pt x="57" y="211"/>
                    <a:pt x="57" y="211"/>
                    <a:pt x="57" y="211"/>
                  </a:cubicBezTo>
                  <a:cubicBezTo>
                    <a:pt x="58" y="211"/>
                    <a:pt x="58" y="211"/>
                    <a:pt x="58" y="211"/>
                  </a:cubicBezTo>
                  <a:cubicBezTo>
                    <a:pt x="58" y="212"/>
                    <a:pt x="58" y="212"/>
                    <a:pt x="58" y="212"/>
                  </a:cubicBezTo>
                  <a:cubicBezTo>
                    <a:pt x="57" y="212"/>
                    <a:pt x="57" y="212"/>
                    <a:pt x="57" y="212"/>
                  </a:cubicBezTo>
                  <a:cubicBezTo>
                    <a:pt x="56" y="212"/>
                    <a:pt x="56" y="212"/>
                    <a:pt x="56" y="212"/>
                  </a:cubicBezTo>
                  <a:cubicBezTo>
                    <a:pt x="56" y="212"/>
                    <a:pt x="56" y="212"/>
                    <a:pt x="56" y="212"/>
                  </a:cubicBezTo>
                  <a:cubicBezTo>
                    <a:pt x="56" y="212"/>
                    <a:pt x="56" y="212"/>
                    <a:pt x="56" y="212"/>
                  </a:cubicBezTo>
                  <a:cubicBezTo>
                    <a:pt x="56" y="212"/>
                    <a:pt x="56" y="212"/>
                    <a:pt x="56" y="212"/>
                  </a:cubicBezTo>
                  <a:cubicBezTo>
                    <a:pt x="57" y="212"/>
                    <a:pt x="57" y="212"/>
                    <a:pt x="57" y="212"/>
                  </a:cubicBezTo>
                  <a:cubicBezTo>
                    <a:pt x="58" y="212"/>
                    <a:pt x="58" y="212"/>
                    <a:pt x="58" y="212"/>
                  </a:cubicBezTo>
                  <a:cubicBezTo>
                    <a:pt x="58" y="213"/>
                    <a:pt x="58" y="213"/>
                    <a:pt x="58" y="213"/>
                  </a:cubicBezTo>
                  <a:cubicBezTo>
                    <a:pt x="57" y="213"/>
                    <a:pt x="57" y="213"/>
                    <a:pt x="57" y="213"/>
                  </a:cubicBezTo>
                  <a:cubicBezTo>
                    <a:pt x="56" y="213"/>
                    <a:pt x="56" y="213"/>
                    <a:pt x="56" y="213"/>
                  </a:cubicBezTo>
                  <a:cubicBezTo>
                    <a:pt x="56" y="213"/>
                    <a:pt x="56" y="213"/>
                    <a:pt x="56" y="213"/>
                  </a:cubicBezTo>
                  <a:cubicBezTo>
                    <a:pt x="55" y="213"/>
                    <a:pt x="55" y="213"/>
                    <a:pt x="55" y="213"/>
                  </a:cubicBezTo>
                  <a:cubicBezTo>
                    <a:pt x="55" y="212"/>
                    <a:pt x="55" y="212"/>
                    <a:pt x="55" y="212"/>
                  </a:cubicBezTo>
                  <a:cubicBezTo>
                    <a:pt x="54" y="212"/>
                    <a:pt x="54" y="212"/>
                    <a:pt x="54" y="212"/>
                  </a:cubicBezTo>
                  <a:cubicBezTo>
                    <a:pt x="54" y="212"/>
                    <a:pt x="54" y="212"/>
                    <a:pt x="54" y="212"/>
                  </a:cubicBezTo>
                  <a:cubicBezTo>
                    <a:pt x="54" y="212"/>
                    <a:pt x="54" y="212"/>
                    <a:pt x="54" y="212"/>
                  </a:cubicBezTo>
                  <a:cubicBezTo>
                    <a:pt x="53" y="212"/>
                    <a:pt x="53" y="212"/>
                    <a:pt x="53" y="212"/>
                  </a:cubicBezTo>
                  <a:cubicBezTo>
                    <a:pt x="53" y="212"/>
                    <a:pt x="53" y="212"/>
                    <a:pt x="53" y="212"/>
                  </a:cubicBezTo>
                  <a:cubicBezTo>
                    <a:pt x="53" y="213"/>
                    <a:pt x="53" y="213"/>
                    <a:pt x="53" y="213"/>
                  </a:cubicBezTo>
                  <a:cubicBezTo>
                    <a:pt x="55" y="213"/>
                    <a:pt x="55" y="213"/>
                    <a:pt x="55" y="213"/>
                  </a:cubicBezTo>
                  <a:cubicBezTo>
                    <a:pt x="55" y="214"/>
                    <a:pt x="55" y="214"/>
                    <a:pt x="55" y="214"/>
                  </a:cubicBezTo>
                  <a:cubicBezTo>
                    <a:pt x="55" y="214"/>
                    <a:pt x="55" y="214"/>
                    <a:pt x="55" y="214"/>
                  </a:cubicBezTo>
                  <a:cubicBezTo>
                    <a:pt x="55" y="214"/>
                    <a:pt x="55" y="214"/>
                    <a:pt x="55" y="214"/>
                  </a:cubicBezTo>
                  <a:cubicBezTo>
                    <a:pt x="55" y="214"/>
                    <a:pt x="55" y="214"/>
                    <a:pt x="55" y="214"/>
                  </a:cubicBezTo>
                  <a:cubicBezTo>
                    <a:pt x="55" y="214"/>
                    <a:pt x="55" y="214"/>
                    <a:pt x="55" y="214"/>
                  </a:cubicBezTo>
                  <a:cubicBezTo>
                    <a:pt x="56" y="214"/>
                    <a:pt x="56" y="214"/>
                    <a:pt x="56" y="214"/>
                  </a:cubicBezTo>
                  <a:cubicBezTo>
                    <a:pt x="56" y="215"/>
                    <a:pt x="56" y="215"/>
                    <a:pt x="56" y="215"/>
                  </a:cubicBezTo>
                  <a:cubicBezTo>
                    <a:pt x="57" y="215"/>
                    <a:pt x="57" y="215"/>
                    <a:pt x="57" y="215"/>
                  </a:cubicBezTo>
                  <a:cubicBezTo>
                    <a:pt x="57" y="215"/>
                    <a:pt x="57" y="215"/>
                    <a:pt x="57" y="215"/>
                  </a:cubicBezTo>
                  <a:cubicBezTo>
                    <a:pt x="56" y="215"/>
                    <a:pt x="56" y="215"/>
                    <a:pt x="56" y="215"/>
                  </a:cubicBezTo>
                  <a:cubicBezTo>
                    <a:pt x="56" y="215"/>
                    <a:pt x="56" y="215"/>
                    <a:pt x="56" y="215"/>
                  </a:cubicBezTo>
                  <a:cubicBezTo>
                    <a:pt x="56" y="216"/>
                    <a:pt x="56" y="216"/>
                    <a:pt x="56" y="216"/>
                  </a:cubicBezTo>
                  <a:cubicBezTo>
                    <a:pt x="55" y="216"/>
                    <a:pt x="55" y="216"/>
                    <a:pt x="55" y="216"/>
                  </a:cubicBezTo>
                  <a:close/>
                  <a:moveTo>
                    <a:pt x="54" y="216"/>
                  </a:moveTo>
                  <a:cubicBezTo>
                    <a:pt x="53" y="215"/>
                    <a:pt x="53" y="215"/>
                    <a:pt x="53" y="215"/>
                  </a:cubicBezTo>
                  <a:cubicBezTo>
                    <a:pt x="52" y="215"/>
                    <a:pt x="52" y="215"/>
                    <a:pt x="52" y="215"/>
                  </a:cubicBezTo>
                  <a:cubicBezTo>
                    <a:pt x="52" y="215"/>
                    <a:pt x="52" y="215"/>
                    <a:pt x="52" y="215"/>
                  </a:cubicBezTo>
                  <a:cubicBezTo>
                    <a:pt x="53" y="216"/>
                    <a:pt x="53" y="216"/>
                    <a:pt x="53" y="216"/>
                  </a:cubicBezTo>
                  <a:cubicBezTo>
                    <a:pt x="54" y="216"/>
                    <a:pt x="54" y="216"/>
                    <a:pt x="54" y="216"/>
                  </a:cubicBezTo>
                  <a:cubicBezTo>
                    <a:pt x="54" y="216"/>
                    <a:pt x="54" y="216"/>
                    <a:pt x="54" y="216"/>
                  </a:cubicBezTo>
                  <a:close/>
                  <a:moveTo>
                    <a:pt x="124" y="146"/>
                  </a:moveTo>
                  <a:cubicBezTo>
                    <a:pt x="124" y="146"/>
                    <a:pt x="124" y="146"/>
                    <a:pt x="124" y="146"/>
                  </a:cubicBezTo>
                  <a:cubicBezTo>
                    <a:pt x="125" y="146"/>
                    <a:pt x="125" y="146"/>
                    <a:pt x="125" y="146"/>
                  </a:cubicBezTo>
                  <a:cubicBezTo>
                    <a:pt x="127" y="146"/>
                    <a:pt x="127" y="146"/>
                    <a:pt x="127" y="146"/>
                  </a:cubicBezTo>
                  <a:cubicBezTo>
                    <a:pt x="129" y="146"/>
                    <a:pt x="129" y="146"/>
                    <a:pt x="129" y="146"/>
                  </a:cubicBezTo>
                  <a:cubicBezTo>
                    <a:pt x="129" y="145"/>
                    <a:pt x="129" y="145"/>
                    <a:pt x="129" y="145"/>
                  </a:cubicBezTo>
                  <a:cubicBezTo>
                    <a:pt x="130" y="145"/>
                    <a:pt x="130" y="145"/>
                    <a:pt x="130" y="145"/>
                  </a:cubicBezTo>
                  <a:cubicBezTo>
                    <a:pt x="131" y="146"/>
                    <a:pt x="131" y="146"/>
                    <a:pt x="131" y="146"/>
                  </a:cubicBezTo>
                  <a:cubicBezTo>
                    <a:pt x="132" y="145"/>
                    <a:pt x="132" y="145"/>
                    <a:pt x="132" y="145"/>
                  </a:cubicBezTo>
                  <a:cubicBezTo>
                    <a:pt x="133" y="146"/>
                    <a:pt x="133" y="146"/>
                    <a:pt x="133" y="146"/>
                  </a:cubicBezTo>
                  <a:cubicBezTo>
                    <a:pt x="134" y="145"/>
                    <a:pt x="134" y="145"/>
                    <a:pt x="134" y="145"/>
                  </a:cubicBezTo>
                  <a:cubicBezTo>
                    <a:pt x="134" y="143"/>
                    <a:pt x="134" y="143"/>
                    <a:pt x="134" y="143"/>
                  </a:cubicBezTo>
                  <a:cubicBezTo>
                    <a:pt x="133" y="142"/>
                    <a:pt x="133" y="142"/>
                    <a:pt x="133" y="142"/>
                  </a:cubicBezTo>
                  <a:cubicBezTo>
                    <a:pt x="133" y="141"/>
                    <a:pt x="133" y="141"/>
                    <a:pt x="133" y="141"/>
                  </a:cubicBezTo>
                  <a:cubicBezTo>
                    <a:pt x="132" y="141"/>
                    <a:pt x="132" y="141"/>
                    <a:pt x="132" y="141"/>
                  </a:cubicBezTo>
                  <a:cubicBezTo>
                    <a:pt x="130" y="142"/>
                    <a:pt x="130" y="142"/>
                    <a:pt x="130" y="142"/>
                  </a:cubicBezTo>
                  <a:cubicBezTo>
                    <a:pt x="127" y="143"/>
                    <a:pt x="127" y="143"/>
                    <a:pt x="127" y="143"/>
                  </a:cubicBezTo>
                  <a:cubicBezTo>
                    <a:pt x="127" y="143"/>
                    <a:pt x="127" y="143"/>
                    <a:pt x="127" y="143"/>
                  </a:cubicBezTo>
                  <a:cubicBezTo>
                    <a:pt x="126" y="144"/>
                    <a:pt x="126" y="144"/>
                    <a:pt x="126" y="144"/>
                  </a:cubicBezTo>
                  <a:cubicBezTo>
                    <a:pt x="125" y="145"/>
                    <a:pt x="125" y="145"/>
                    <a:pt x="125" y="145"/>
                  </a:cubicBezTo>
                  <a:cubicBezTo>
                    <a:pt x="124" y="145"/>
                    <a:pt x="124" y="145"/>
                    <a:pt x="124" y="145"/>
                  </a:cubicBezTo>
                  <a:cubicBezTo>
                    <a:pt x="124" y="145"/>
                    <a:pt x="124" y="145"/>
                    <a:pt x="124" y="145"/>
                  </a:cubicBezTo>
                  <a:cubicBezTo>
                    <a:pt x="124" y="146"/>
                    <a:pt x="124" y="146"/>
                    <a:pt x="124" y="146"/>
                  </a:cubicBezTo>
                  <a:close/>
                  <a:moveTo>
                    <a:pt x="57" y="211"/>
                  </a:moveTo>
                  <a:cubicBezTo>
                    <a:pt x="58" y="211"/>
                    <a:pt x="58" y="211"/>
                    <a:pt x="58" y="211"/>
                  </a:cubicBezTo>
                  <a:cubicBezTo>
                    <a:pt x="58" y="211"/>
                    <a:pt x="58" y="211"/>
                    <a:pt x="58" y="211"/>
                  </a:cubicBezTo>
                  <a:cubicBezTo>
                    <a:pt x="58" y="210"/>
                    <a:pt x="58" y="210"/>
                    <a:pt x="58" y="210"/>
                  </a:cubicBezTo>
                  <a:cubicBezTo>
                    <a:pt x="58" y="210"/>
                    <a:pt x="58" y="210"/>
                    <a:pt x="58" y="210"/>
                  </a:cubicBezTo>
                  <a:cubicBezTo>
                    <a:pt x="57" y="211"/>
                    <a:pt x="57" y="211"/>
                    <a:pt x="57" y="211"/>
                  </a:cubicBezTo>
                  <a:close/>
                  <a:moveTo>
                    <a:pt x="62" y="203"/>
                  </a:moveTo>
                  <a:cubicBezTo>
                    <a:pt x="62" y="203"/>
                    <a:pt x="62" y="203"/>
                    <a:pt x="62" y="203"/>
                  </a:cubicBezTo>
                  <a:cubicBezTo>
                    <a:pt x="62" y="202"/>
                    <a:pt x="62" y="202"/>
                    <a:pt x="62" y="202"/>
                  </a:cubicBezTo>
                  <a:cubicBezTo>
                    <a:pt x="62" y="203"/>
                    <a:pt x="62" y="203"/>
                    <a:pt x="62" y="203"/>
                  </a:cubicBezTo>
                  <a:close/>
                  <a:moveTo>
                    <a:pt x="62" y="202"/>
                  </a:moveTo>
                  <a:cubicBezTo>
                    <a:pt x="62" y="202"/>
                    <a:pt x="62" y="202"/>
                    <a:pt x="62" y="202"/>
                  </a:cubicBezTo>
                  <a:cubicBezTo>
                    <a:pt x="63" y="202"/>
                    <a:pt x="63" y="202"/>
                    <a:pt x="63" y="202"/>
                  </a:cubicBezTo>
                  <a:cubicBezTo>
                    <a:pt x="63" y="201"/>
                    <a:pt x="63" y="201"/>
                    <a:pt x="63" y="201"/>
                  </a:cubicBezTo>
                  <a:cubicBezTo>
                    <a:pt x="62" y="202"/>
                    <a:pt x="62" y="202"/>
                    <a:pt x="62" y="202"/>
                  </a:cubicBezTo>
                  <a:close/>
                  <a:moveTo>
                    <a:pt x="63" y="200"/>
                  </a:moveTo>
                  <a:cubicBezTo>
                    <a:pt x="63" y="200"/>
                    <a:pt x="63" y="200"/>
                    <a:pt x="63" y="200"/>
                  </a:cubicBezTo>
                  <a:cubicBezTo>
                    <a:pt x="63" y="200"/>
                    <a:pt x="63" y="200"/>
                    <a:pt x="63" y="200"/>
                  </a:cubicBezTo>
                  <a:cubicBezTo>
                    <a:pt x="63" y="200"/>
                    <a:pt x="63" y="200"/>
                    <a:pt x="63" y="200"/>
                  </a:cubicBezTo>
                  <a:cubicBezTo>
                    <a:pt x="63" y="200"/>
                    <a:pt x="63" y="200"/>
                    <a:pt x="63" y="200"/>
                  </a:cubicBezTo>
                  <a:cubicBezTo>
                    <a:pt x="63" y="200"/>
                    <a:pt x="63" y="200"/>
                    <a:pt x="63" y="200"/>
                  </a:cubicBezTo>
                  <a:close/>
                  <a:moveTo>
                    <a:pt x="62" y="198"/>
                  </a:moveTo>
                  <a:cubicBezTo>
                    <a:pt x="62" y="199"/>
                    <a:pt x="62" y="199"/>
                    <a:pt x="62" y="199"/>
                  </a:cubicBezTo>
                  <a:cubicBezTo>
                    <a:pt x="63" y="199"/>
                    <a:pt x="63" y="199"/>
                    <a:pt x="63" y="199"/>
                  </a:cubicBezTo>
                  <a:cubicBezTo>
                    <a:pt x="63" y="199"/>
                    <a:pt x="63" y="199"/>
                    <a:pt x="63" y="199"/>
                  </a:cubicBezTo>
                  <a:cubicBezTo>
                    <a:pt x="64" y="199"/>
                    <a:pt x="64" y="199"/>
                    <a:pt x="64" y="199"/>
                  </a:cubicBezTo>
                  <a:cubicBezTo>
                    <a:pt x="64" y="199"/>
                    <a:pt x="64" y="199"/>
                    <a:pt x="64" y="199"/>
                  </a:cubicBezTo>
                  <a:cubicBezTo>
                    <a:pt x="64" y="199"/>
                    <a:pt x="64" y="199"/>
                    <a:pt x="64" y="199"/>
                  </a:cubicBezTo>
                  <a:cubicBezTo>
                    <a:pt x="63" y="199"/>
                    <a:pt x="63" y="199"/>
                    <a:pt x="63" y="199"/>
                  </a:cubicBezTo>
                  <a:cubicBezTo>
                    <a:pt x="62" y="198"/>
                    <a:pt x="62" y="198"/>
                    <a:pt x="62" y="198"/>
                  </a:cubicBezTo>
                  <a:cubicBezTo>
                    <a:pt x="62" y="198"/>
                    <a:pt x="62" y="198"/>
                    <a:pt x="62" y="198"/>
                  </a:cubicBezTo>
                  <a:close/>
                  <a:moveTo>
                    <a:pt x="66" y="198"/>
                  </a:moveTo>
                  <a:cubicBezTo>
                    <a:pt x="66" y="198"/>
                    <a:pt x="66" y="198"/>
                    <a:pt x="66" y="198"/>
                  </a:cubicBezTo>
                  <a:cubicBezTo>
                    <a:pt x="66" y="197"/>
                    <a:pt x="66" y="197"/>
                    <a:pt x="66" y="197"/>
                  </a:cubicBezTo>
                  <a:cubicBezTo>
                    <a:pt x="66" y="197"/>
                    <a:pt x="66" y="197"/>
                    <a:pt x="66" y="197"/>
                  </a:cubicBezTo>
                  <a:cubicBezTo>
                    <a:pt x="66" y="198"/>
                    <a:pt x="66" y="198"/>
                    <a:pt x="66" y="198"/>
                  </a:cubicBezTo>
                  <a:close/>
                  <a:moveTo>
                    <a:pt x="65" y="193"/>
                  </a:moveTo>
                  <a:cubicBezTo>
                    <a:pt x="65" y="193"/>
                    <a:pt x="65" y="193"/>
                    <a:pt x="65" y="193"/>
                  </a:cubicBezTo>
                  <a:cubicBezTo>
                    <a:pt x="66" y="194"/>
                    <a:pt x="66" y="194"/>
                    <a:pt x="66" y="194"/>
                  </a:cubicBezTo>
                  <a:cubicBezTo>
                    <a:pt x="67" y="194"/>
                    <a:pt x="67" y="194"/>
                    <a:pt x="67" y="194"/>
                  </a:cubicBezTo>
                  <a:cubicBezTo>
                    <a:pt x="67" y="195"/>
                    <a:pt x="67" y="195"/>
                    <a:pt x="67" y="195"/>
                  </a:cubicBezTo>
                  <a:cubicBezTo>
                    <a:pt x="67" y="194"/>
                    <a:pt x="67" y="194"/>
                    <a:pt x="67" y="194"/>
                  </a:cubicBezTo>
                  <a:cubicBezTo>
                    <a:pt x="67" y="194"/>
                    <a:pt x="67" y="194"/>
                    <a:pt x="67" y="194"/>
                  </a:cubicBezTo>
                  <a:cubicBezTo>
                    <a:pt x="66" y="194"/>
                    <a:pt x="66" y="194"/>
                    <a:pt x="66" y="194"/>
                  </a:cubicBezTo>
                  <a:cubicBezTo>
                    <a:pt x="66" y="193"/>
                    <a:pt x="66" y="193"/>
                    <a:pt x="66" y="193"/>
                  </a:cubicBezTo>
                  <a:cubicBezTo>
                    <a:pt x="65" y="193"/>
                    <a:pt x="65" y="193"/>
                    <a:pt x="65" y="193"/>
                  </a:cubicBezTo>
                  <a:close/>
                  <a:moveTo>
                    <a:pt x="71" y="184"/>
                  </a:moveTo>
                  <a:cubicBezTo>
                    <a:pt x="71" y="185"/>
                    <a:pt x="71" y="185"/>
                    <a:pt x="71" y="185"/>
                  </a:cubicBezTo>
                  <a:cubicBezTo>
                    <a:pt x="72" y="185"/>
                    <a:pt x="72" y="185"/>
                    <a:pt x="72" y="185"/>
                  </a:cubicBezTo>
                  <a:cubicBezTo>
                    <a:pt x="71" y="186"/>
                    <a:pt x="71" y="186"/>
                    <a:pt x="71" y="186"/>
                  </a:cubicBezTo>
                  <a:cubicBezTo>
                    <a:pt x="72" y="187"/>
                    <a:pt x="72" y="187"/>
                    <a:pt x="72" y="187"/>
                  </a:cubicBezTo>
                  <a:cubicBezTo>
                    <a:pt x="72" y="187"/>
                    <a:pt x="72" y="187"/>
                    <a:pt x="72" y="187"/>
                  </a:cubicBezTo>
                  <a:cubicBezTo>
                    <a:pt x="72" y="186"/>
                    <a:pt x="72" y="186"/>
                    <a:pt x="72" y="186"/>
                  </a:cubicBezTo>
                  <a:cubicBezTo>
                    <a:pt x="72" y="185"/>
                    <a:pt x="72" y="185"/>
                    <a:pt x="72" y="185"/>
                  </a:cubicBezTo>
                  <a:cubicBezTo>
                    <a:pt x="72" y="185"/>
                    <a:pt x="72" y="185"/>
                    <a:pt x="72" y="185"/>
                  </a:cubicBezTo>
                  <a:cubicBezTo>
                    <a:pt x="71" y="184"/>
                    <a:pt x="71" y="184"/>
                    <a:pt x="71" y="184"/>
                  </a:cubicBezTo>
                  <a:cubicBezTo>
                    <a:pt x="71" y="184"/>
                    <a:pt x="71" y="184"/>
                    <a:pt x="71" y="184"/>
                  </a:cubicBezTo>
                  <a:cubicBezTo>
                    <a:pt x="71" y="184"/>
                    <a:pt x="71" y="184"/>
                    <a:pt x="71" y="184"/>
                  </a:cubicBezTo>
                  <a:close/>
                  <a:moveTo>
                    <a:pt x="75" y="181"/>
                  </a:moveTo>
                  <a:cubicBezTo>
                    <a:pt x="75" y="182"/>
                    <a:pt x="75" y="182"/>
                    <a:pt x="75" y="182"/>
                  </a:cubicBezTo>
                  <a:cubicBezTo>
                    <a:pt x="76" y="182"/>
                    <a:pt x="76" y="182"/>
                    <a:pt x="76" y="182"/>
                  </a:cubicBezTo>
                  <a:cubicBezTo>
                    <a:pt x="76" y="182"/>
                    <a:pt x="76" y="182"/>
                    <a:pt x="76" y="182"/>
                  </a:cubicBezTo>
                  <a:cubicBezTo>
                    <a:pt x="76" y="181"/>
                    <a:pt x="76" y="181"/>
                    <a:pt x="76" y="181"/>
                  </a:cubicBezTo>
                  <a:cubicBezTo>
                    <a:pt x="75" y="181"/>
                    <a:pt x="75" y="181"/>
                    <a:pt x="75" y="181"/>
                  </a:cubicBezTo>
                  <a:close/>
                  <a:moveTo>
                    <a:pt x="76" y="181"/>
                  </a:moveTo>
                  <a:cubicBezTo>
                    <a:pt x="77" y="181"/>
                    <a:pt x="77" y="181"/>
                    <a:pt x="77" y="181"/>
                  </a:cubicBezTo>
                  <a:cubicBezTo>
                    <a:pt x="77" y="181"/>
                    <a:pt x="77" y="181"/>
                    <a:pt x="77" y="181"/>
                  </a:cubicBezTo>
                  <a:cubicBezTo>
                    <a:pt x="76" y="180"/>
                    <a:pt x="76" y="180"/>
                    <a:pt x="76" y="180"/>
                  </a:cubicBezTo>
                  <a:cubicBezTo>
                    <a:pt x="76" y="181"/>
                    <a:pt x="76" y="181"/>
                    <a:pt x="76" y="181"/>
                  </a:cubicBezTo>
                  <a:close/>
                  <a:moveTo>
                    <a:pt x="83" y="180"/>
                  </a:moveTo>
                  <a:cubicBezTo>
                    <a:pt x="84" y="180"/>
                    <a:pt x="84" y="180"/>
                    <a:pt x="84" y="180"/>
                  </a:cubicBezTo>
                  <a:cubicBezTo>
                    <a:pt x="85" y="180"/>
                    <a:pt x="85" y="180"/>
                    <a:pt x="85" y="180"/>
                  </a:cubicBezTo>
                  <a:cubicBezTo>
                    <a:pt x="85" y="179"/>
                    <a:pt x="85" y="179"/>
                    <a:pt x="85" y="179"/>
                  </a:cubicBezTo>
                  <a:cubicBezTo>
                    <a:pt x="84" y="178"/>
                    <a:pt x="84" y="178"/>
                    <a:pt x="84" y="178"/>
                  </a:cubicBezTo>
                  <a:cubicBezTo>
                    <a:pt x="84" y="178"/>
                    <a:pt x="84" y="178"/>
                    <a:pt x="84" y="178"/>
                  </a:cubicBezTo>
                  <a:cubicBezTo>
                    <a:pt x="84" y="178"/>
                    <a:pt x="84" y="178"/>
                    <a:pt x="84" y="178"/>
                  </a:cubicBezTo>
                  <a:cubicBezTo>
                    <a:pt x="83" y="178"/>
                    <a:pt x="83" y="178"/>
                    <a:pt x="83" y="178"/>
                  </a:cubicBezTo>
                  <a:cubicBezTo>
                    <a:pt x="83" y="178"/>
                    <a:pt x="83" y="178"/>
                    <a:pt x="83" y="178"/>
                  </a:cubicBezTo>
                  <a:cubicBezTo>
                    <a:pt x="83" y="179"/>
                    <a:pt x="83" y="179"/>
                    <a:pt x="83" y="179"/>
                  </a:cubicBezTo>
                  <a:cubicBezTo>
                    <a:pt x="82" y="179"/>
                    <a:pt x="82" y="179"/>
                    <a:pt x="82" y="179"/>
                  </a:cubicBezTo>
                  <a:cubicBezTo>
                    <a:pt x="83" y="180"/>
                    <a:pt x="83" y="180"/>
                    <a:pt x="83" y="180"/>
                  </a:cubicBezTo>
                  <a:cubicBezTo>
                    <a:pt x="83" y="180"/>
                    <a:pt x="83" y="180"/>
                    <a:pt x="83" y="180"/>
                  </a:cubicBezTo>
                  <a:cubicBezTo>
                    <a:pt x="83" y="180"/>
                    <a:pt x="83" y="180"/>
                    <a:pt x="83" y="180"/>
                  </a:cubicBezTo>
                  <a:close/>
                  <a:moveTo>
                    <a:pt x="86" y="180"/>
                  </a:moveTo>
                  <a:cubicBezTo>
                    <a:pt x="86" y="179"/>
                    <a:pt x="86" y="179"/>
                    <a:pt x="86" y="179"/>
                  </a:cubicBezTo>
                  <a:cubicBezTo>
                    <a:pt x="86" y="179"/>
                    <a:pt x="86" y="179"/>
                    <a:pt x="86" y="179"/>
                  </a:cubicBezTo>
                  <a:cubicBezTo>
                    <a:pt x="86" y="179"/>
                    <a:pt x="86" y="179"/>
                    <a:pt x="86" y="179"/>
                  </a:cubicBezTo>
                  <a:cubicBezTo>
                    <a:pt x="86" y="179"/>
                    <a:pt x="86" y="179"/>
                    <a:pt x="86" y="179"/>
                  </a:cubicBezTo>
                  <a:cubicBezTo>
                    <a:pt x="86" y="180"/>
                    <a:pt x="86" y="180"/>
                    <a:pt x="86" y="180"/>
                  </a:cubicBezTo>
                  <a:cubicBezTo>
                    <a:pt x="86" y="180"/>
                    <a:pt x="86" y="180"/>
                    <a:pt x="86" y="180"/>
                  </a:cubicBezTo>
                  <a:close/>
                  <a:moveTo>
                    <a:pt x="139" y="153"/>
                  </a:moveTo>
                  <a:cubicBezTo>
                    <a:pt x="139" y="153"/>
                    <a:pt x="139" y="153"/>
                    <a:pt x="139" y="153"/>
                  </a:cubicBezTo>
                  <a:cubicBezTo>
                    <a:pt x="139" y="153"/>
                    <a:pt x="139" y="153"/>
                    <a:pt x="139" y="153"/>
                  </a:cubicBezTo>
                  <a:cubicBezTo>
                    <a:pt x="139" y="153"/>
                    <a:pt x="139" y="153"/>
                    <a:pt x="139" y="153"/>
                  </a:cubicBezTo>
                  <a:cubicBezTo>
                    <a:pt x="139" y="153"/>
                    <a:pt x="139" y="153"/>
                    <a:pt x="139" y="153"/>
                  </a:cubicBezTo>
                  <a:cubicBezTo>
                    <a:pt x="139" y="153"/>
                    <a:pt x="139" y="153"/>
                    <a:pt x="139" y="153"/>
                  </a:cubicBezTo>
                  <a:close/>
                  <a:moveTo>
                    <a:pt x="129" y="146"/>
                  </a:moveTo>
                  <a:cubicBezTo>
                    <a:pt x="130" y="146"/>
                    <a:pt x="130" y="146"/>
                    <a:pt x="130" y="146"/>
                  </a:cubicBezTo>
                  <a:cubicBezTo>
                    <a:pt x="130" y="146"/>
                    <a:pt x="130" y="146"/>
                    <a:pt x="130" y="146"/>
                  </a:cubicBezTo>
                  <a:cubicBezTo>
                    <a:pt x="130" y="146"/>
                    <a:pt x="130" y="146"/>
                    <a:pt x="130" y="146"/>
                  </a:cubicBezTo>
                  <a:cubicBezTo>
                    <a:pt x="130" y="146"/>
                    <a:pt x="130" y="146"/>
                    <a:pt x="130" y="146"/>
                  </a:cubicBezTo>
                  <a:cubicBezTo>
                    <a:pt x="130" y="146"/>
                    <a:pt x="129" y="146"/>
                    <a:pt x="129" y="146"/>
                  </a:cubicBezTo>
                  <a:close/>
                  <a:moveTo>
                    <a:pt x="125" y="143"/>
                  </a:moveTo>
                  <a:cubicBezTo>
                    <a:pt x="126" y="143"/>
                    <a:pt x="126" y="143"/>
                    <a:pt x="126" y="143"/>
                  </a:cubicBezTo>
                  <a:cubicBezTo>
                    <a:pt x="126" y="143"/>
                    <a:pt x="126" y="143"/>
                    <a:pt x="126" y="143"/>
                  </a:cubicBezTo>
                  <a:cubicBezTo>
                    <a:pt x="126" y="143"/>
                    <a:pt x="126" y="143"/>
                    <a:pt x="126" y="143"/>
                  </a:cubicBezTo>
                  <a:cubicBezTo>
                    <a:pt x="126" y="143"/>
                    <a:pt x="126" y="143"/>
                    <a:pt x="126" y="143"/>
                  </a:cubicBezTo>
                  <a:cubicBezTo>
                    <a:pt x="125" y="143"/>
                    <a:pt x="125" y="143"/>
                    <a:pt x="125" y="143"/>
                  </a:cubicBezTo>
                  <a:close/>
                  <a:moveTo>
                    <a:pt x="133" y="141"/>
                  </a:moveTo>
                  <a:cubicBezTo>
                    <a:pt x="133" y="141"/>
                    <a:pt x="133" y="141"/>
                    <a:pt x="133" y="141"/>
                  </a:cubicBezTo>
                  <a:cubicBezTo>
                    <a:pt x="134" y="142"/>
                    <a:pt x="134" y="142"/>
                    <a:pt x="134" y="142"/>
                  </a:cubicBezTo>
                  <a:cubicBezTo>
                    <a:pt x="134" y="141"/>
                    <a:pt x="134" y="141"/>
                    <a:pt x="134" y="141"/>
                  </a:cubicBezTo>
                  <a:cubicBezTo>
                    <a:pt x="134" y="141"/>
                    <a:pt x="134" y="141"/>
                    <a:pt x="134" y="141"/>
                  </a:cubicBezTo>
                  <a:cubicBezTo>
                    <a:pt x="134" y="141"/>
                    <a:pt x="134" y="141"/>
                    <a:pt x="134" y="141"/>
                  </a:cubicBezTo>
                  <a:cubicBezTo>
                    <a:pt x="133" y="141"/>
                    <a:pt x="133" y="141"/>
                    <a:pt x="133" y="141"/>
                  </a:cubicBezTo>
                  <a:close/>
                  <a:moveTo>
                    <a:pt x="139" y="126"/>
                  </a:moveTo>
                  <a:cubicBezTo>
                    <a:pt x="139" y="126"/>
                    <a:pt x="139" y="126"/>
                    <a:pt x="139" y="126"/>
                  </a:cubicBezTo>
                  <a:cubicBezTo>
                    <a:pt x="139" y="127"/>
                    <a:pt x="139" y="127"/>
                    <a:pt x="139" y="127"/>
                  </a:cubicBezTo>
                  <a:cubicBezTo>
                    <a:pt x="139" y="127"/>
                    <a:pt x="139" y="127"/>
                    <a:pt x="139" y="127"/>
                  </a:cubicBezTo>
                  <a:cubicBezTo>
                    <a:pt x="140" y="128"/>
                    <a:pt x="140" y="128"/>
                    <a:pt x="140" y="128"/>
                  </a:cubicBezTo>
                  <a:cubicBezTo>
                    <a:pt x="140" y="129"/>
                    <a:pt x="140" y="129"/>
                    <a:pt x="140" y="129"/>
                  </a:cubicBezTo>
                  <a:cubicBezTo>
                    <a:pt x="141" y="129"/>
                    <a:pt x="141" y="129"/>
                    <a:pt x="141" y="129"/>
                  </a:cubicBezTo>
                  <a:cubicBezTo>
                    <a:pt x="142" y="130"/>
                    <a:pt x="142" y="130"/>
                    <a:pt x="142" y="130"/>
                  </a:cubicBezTo>
                  <a:cubicBezTo>
                    <a:pt x="143" y="131"/>
                    <a:pt x="143" y="131"/>
                    <a:pt x="143" y="131"/>
                  </a:cubicBezTo>
                  <a:cubicBezTo>
                    <a:pt x="144" y="131"/>
                    <a:pt x="144" y="131"/>
                    <a:pt x="144" y="131"/>
                  </a:cubicBezTo>
                  <a:cubicBezTo>
                    <a:pt x="144" y="131"/>
                    <a:pt x="144" y="131"/>
                    <a:pt x="144" y="131"/>
                  </a:cubicBezTo>
                  <a:cubicBezTo>
                    <a:pt x="144" y="132"/>
                    <a:pt x="144" y="132"/>
                    <a:pt x="144" y="132"/>
                  </a:cubicBezTo>
                  <a:cubicBezTo>
                    <a:pt x="145" y="132"/>
                    <a:pt x="145" y="132"/>
                    <a:pt x="145" y="132"/>
                  </a:cubicBezTo>
                  <a:cubicBezTo>
                    <a:pt x="145" y="132"/>
                    <a:pt x="145" y="132"/>
                    <a:pt x="145" y="132"/>
                  </a:cubicBezTo>
                  <a:cubicBezTo>
                    <a:pt x="145" y="131"/>
                    <a:pt x="145" y="131"/>
                    <a:pt x="145" y="131"/>
                  </a:cubicBezTo>
                  <a:cubicBezTo>
                    <a:pt x="146" y="131"/>
                    <a:pt x="146" y="131"/>
                    <a:pt x="146" y="131"/>
                  </a:cubicBezTo>
                  <a:cubicBezTo>
                    <a:pt x="145" y="130"/>
                    <a:pt x="145" y="130"/>
                    <a:pt x="145" y="130"/>
                  </a:cubicBezTo>
                  <a:cubicBezTo>
                    <a:pt x="144" y="130"/>
                    <a:pt x="144" y="130"/>
                    <a:pt x="144" y="130"/>
                  </a:cubicBezTo>
                  <a:cubicBezTo>
                    <a:pt x="144" y="130"/>
                    <a:pt x="144" y="130"/>
                    <a:pt x="144" y="130"/>
                  </a:cubicBezTo>
                  <a:cubicBezTo>
                    <a:pt x="143" y="129"/>
                    <a:pt x="143" y="129"/>
                    <a:pt x="143" y="129"/>
                  </a:cubicBezTo>
                  <a:cubicBezTo>
                    <a:pt x="144" y="129"/>
                    <a:pt x="144" y="129"/>
                    <a:pt x="144" y="129"/>
                  </a:cubicBezTo>
                  <a:cubicBezTo>
                    <a:pt x="144" y="129"/>
                    <a:pt x="144" y="129"/>
                    <a:pt x="144" y="129"/>
                  </a:cubicBezTo>
                  <a:cubicBezTo>
                    <a:pt x="145" y="129"/>
                    <a:pt x="145" y="129"/>
                    <a:pt x="145" y="129"/>
                  </a:cubicBezTo>
                  <a:cubicBezTo>
                    <a:pt x="145" y="129"/>
                    <a:pt x="145" y="129"/>
                    <a:pt x="145" y="129"/>
                  </a:cubicBezTo>
                  <a:cubicBezTo>
                    <a:pt x="146" y="129"/>
                    <a:pt x="146" y="129"/>
                    <a:pt x="146" y="129"/>
                  </a:cubicBezTo>
                  <a:cubicBezTo>
                    <a:pt x="146" y="130"/>
                    <a:pt x="146" y="130"/>
                    <a:pt x="146" y="130"/>
                  </a:cubicBezTo>
                  <a:cubicBezTo>
                    <a:pt x="147" y="129"/>
                    <a:pt x="147" y="129"/>
                    <a:pt x="147" y="129"/>
                  </a:cubicBezTo>
                  <a:cubicBezTo>
                    <a:pt x="146" y="129"/>
                    <a:pt x="146" y="129"/>
                    <a:pt x="146" y="129"/>
                  </a:cubicBezTo>
                  <a:cubicBezTo>
                    <a:pt x="144" y="128"/>
                    <a:pt x="144" y="128"/>
                    <a:pt x="144" y="128"/>
                  </a:cubicBezTo>
                  <a:cubicBezTo>
                    <a:pt x="143" y="127"/>
                    <a:pt x="143" y="127"/>
                    <a:pt x="143" y="127"/>
                  </a:cubicBezTo>
                  <a:cubicBezTo>
                    <a:pt x="143" y="126"/>
                    <a:pt x="143" y="126"/>
                    <a:pt x="143" y="126"/>
                  </a:cubicBezTo>
                  <a:cubicBezTo>
                    <a:pt x="142" y="126"/>
                    <a:pt x="142" y="126"/>
                    <a:pt x="142" y="126"/>
                  </a:cubicBezTo>
                  <a:cubicBezTo>
                    <a:pt x="141" y="126"/>
                    <a:pt x="141" y="126"/>
                    <a:pt x="141" y="126"/>
                  </a:cubicBezTo>
                  <a:cubicBezTo>
                    <a:pt x="141" y="126"/>
                    <a:pt x="141" y="126"/>
                    <a:pt x="141" y="126"/>
                  </a:cubicBezTo>
                  <a:cubicBezTo>
                    <a:pt x="140" y="126"/>
                    <a:pt x="140" y="126"/>
                    <a:pt x="140" y="126"/>
                  </a:cubicBezTo>
                  <a:cubicBezTo>
                    <a:pt x="139" y="125"/>
                    <a:pt x="139" y="125"/>
                    <a:pt x="139" y="125"/>
                  </a:cubicBezTo>
                  <a:cubicBezTo>
                    <a:pt x="139" y="126"/>
                    <a:pt x="139" y="126"/>
                    <a:pt x="139" y="126"/>
                  </a:cubicBezTo>
                  <a:close/>
                  <a:moveTo>
                    <a:pt x="137" y="126"/>
                  </a:moveTo>
                  <a:cubicBezTo>
                    <a:pt x="137" y="126"/>
                    <a:pt x="137" y="126"/>
                    <a:pt x="137" y="126"/>
                  </a:cubicBezTo>
                  <a:cubicBezTo>
                    <a:pt x="137" y="125"/>
                    <a:pt x="137" y="125"/>
                    <a:pt x="137" y="125"/>
                  </a:cubicBezTo>
                  <a:cubicBezTo>
                    <a:pt x="138" y="125"/>
                    <a:pt x="138" y="125"/>
                    <a:pt x="138" y="125"/>
                  </a:cubicBezTo>
                  <a:cubicBezTo>
                    <a:pt x="136" y="125"/>
                    <a:pt x="136" y="125"/>
                    <a:pt x="136" y="125"/>
                  </a:cubicBezTo>
                  <a:cubicBezTo>
                    <a:pt x="136" y="126"/>
                    <a:pt x="136" y="126"/>
                    <a:pt x="136" y="126"/>
                  </a:cubicBezTo>
                  <a:cubicBezTo>
                    <a:pt x="137" y="126"/>
                    <a:pt x="137" y="126"/>
                    <a:pt x="137" y="126"/>
                  </a:cubicBezTo>
                  <a:close/>
                  <a:moveTo>
                    <a:pt x="139" y="125"/>
                  </a:moveTo>
                  <a:cubicBezTo>
                    <a:pt x="139" y="125"/>
                    <a:pt x="139" y="125"/>
                    <a:pt x="139" y="125"/>
                  </a:cubicBezTo>
                  <a:cubicBezTo>
                    <a:pt x="141" y="125"/>
                    <a:pt x="141" y="125"/>
                    <a:pt x="141" y="125"/>
                  </a:cubicBezTo>
                  <a:cubicBezTo>
                    <a:pt x="141" y="126"/>
                    <a:pt x="141" y="126"/>
                    <a:pt x="141" y="126"/>
                  </a:cubicBezTo>
                  <a:cubicBezTo>
                    <a:pt x="143" y="126"/>
                    <a:pt x="143" y="126"/>
                    <a:pt x="143" y="126"/>
                  </a:cubicBezTo>
                  <a:cubicBezTo>
                    <a:pt x="144" y="126"/>
                    <a:pt x="144" y="126"/>
                    <a:pt x="144" y="126"/>
                  </a:cubicBezTo>
                  <a:cubicBezTo>
                    <a:pt x="144" y="126"/>
                    <a:pt x="144" y="126"/>
                    <a:pt x="144" y="126"/>
                  </a:cubicBezTo>
                  <a:cubicBezTo>
                    <a:pt x="145" y="126"/>
                    <a:pt x="145" y="126"/>
                    <a:pt x="145" y="126"/>
                  </a:cubicBezTo>
                  <a:cubicBezTo>
                    <a:pt x="145" y="127"/>
                    <a:pt x="145" y="127"/>
                    <a:pt x="145" y="127"/>
                  </a:cubicBezTo>
                  <a:cubicBezTo>
                    <a:pt x="145" y="127"/>
                    <a:pt x="145" y="127"/>
                    <a:pt x="145" y="127"/>
                  </a:cubicBezTo>
                  <a:cubicBezTo>
                    <a:pt x="146" y="127"/>
                    <a:pt x="146" y="127"/>
                    <a:pt x="146" y="127"/>
                  </a:cubicBezTo>
                  <a:cubicBezTo>
                    <a:pt x="146" y="127"/>
                    <a:pt x="146" y="127"/>
                    <a:pt x="146" y="127"/>
                  </a:cubicBezTo>
                  <a:cubicBezTo>
                    <a:pt x="147" y="127"/>
                    <a:pt x="147" y="127"/>
                    <a:pt x="147" y="127"/>
                  </a:cubicBezTo>
                  <a:cubicBezTo>
                    <a:pt x="147" y="127"/>
                    <a:pt x="147" y="127"/>
                    <a:pt x="147" y="127"/>
                  </a:cubicBezTo>
                  <a:cubicBezTo>
                    <a:pt x="147" y="126"/>
                    <a:pt x="147" y="126"/>
                    <a:pt x="147" y="126"/>
                  </a:cubicBezTo>
                  <a:cubicBezTo>
                    <a:pt x="147" y="126"/>
                    <a:pt x="147" y="126"/>
                    <a:pt x="147" y="126"/>
                  </a:cubicBezTo>
                  <a:cubicBezTo>
                    <a:pt x="147" y="126"/>
                    <a:pt x="147" y="126"/>
                    <a:pt x="147" y="126"/>
                  </a:cubicBezTo>
                  <a:cubicBezTo>
                    <a:pt x="146" y="125"/>
                    <a:pt x="146" y="125"/>
                    <a:pt x="146" y="125"/>
                  </a:cubicBezTo>
                  <a:cubicBezTo>
                    <a:pt x="146" y="125"/>
                    <a:pt x="146" y="125"/>
                    <a:pt x="146" y="125"/>
                  </a:cubicBezTo>
                  <a:cubicBezTo>
                    <a:pt x="145" y="124"/>
                    <a:pt x="145" y="124"/>
                    <a:pt x="145" y="124"/>
                  </a:cubicBezTo>
                  <a:cubicBezTo>
                    <a:pt x="144" y="124"/>
                    <a:pt x="144" y="124"/>
                    <a:pt x="144" y="124"/>
                  </a:cubicBezTo>
                  <a:cubicBezTo>
                    <a:pt x="142" y="125"/>
                    <a:pt x="142" y="125"/>
                    <a:pt x="142" y="125"/>
                  </a:cubicBezTo>
                  <a:cubicBezTo>
                    <a:pt x="141" y="124"/>
                    <a:pt x="141" y="124"/>
                    <a:pt x="141" y="124"/>
                  </a:cubicBezTo>
                  <a:cubicBezTo>
                    <a:pt x="140" y="124"/>
                    <a:pt x="140" y="124"/>
                    <a:pt x="140" y="124"/>
                  </a:cubicBezTo>
                  <a:cubicBezTo>
                    <a:pt x="139" y="124"/>
                    <a:pt x="139" y="124"/>
                    <a:pt x="139" y="124"/>
                  </a:cubicBezTo>
                  <a:cubicBezTo>
                    <a:pt x="139" y="124"/>
                    <a:pt x="139" y="125"/>
                    <a:pt x="139" y="125"/>
                  </a:cubicBezTo>
                  <a:close/>
                  <a:moveTo>
                    <a:pt x="135" y="122"/>
                  </a:moveTo>
                  <a:cubicBezTo>
                    <a:pt x="136" y="122"/>
                    <a:pt x="136" y="122"/>
                    <a:pt x="136" y="122"/>
                  </a:cubicBezTo>
                  <a:cubicBezTo>
                    <a:pt x="137" y="123"/>
                    <a:pt x="137" y="123"/>
                    <a:pt x="137" y="123"/>
                  </a:cubicBezTo>
                  <a:cubicBezTo>
                    <a:pt x="138" y="124"/>
                    <a:pt x="138" y="124"/>
                    <a:pt x="138" y="124"/>
                  </a:cubicBezTo>
                  <a:cubicBezTo>
                    <a:pt x="139" y="124"/>
                    <a:pt x="139" y="124"/>
                    <a:pt x="139" y="124"/>
                  </a:cubicBezTo>
                  <a:cubicBezTo>
                    <a:pt x="141" y="124"/>
                    <a:pt x="141" y="124"/>
                    <a:pt x="141" y="124"/>
                  </a:cubicBezTo>
                  <a:cubicBezTo>
                    <a:pt x="143" y="124"/>
                    <a:pt x="143" y="124"/>
                    <a:pt x="143" y="124"/>
                  </a:cubicBezTo>
                  <a:cubicBezTo>
                    <a:pt x="145" y="124"/>
                    <a:pt x="145" y="124"/>
                    <a:pt x="145" y="124"/>
                  </a:cubicBezTo>
                  <a:cubicBezTo>
                    <a:pt x="144" y="123"/>
                    <a:pt x="144" y="123"/>
                    <a:pt x="144" y="123"/>
                  </a:cubicBezTo>
                  <a:cubicBezTo>
                    <a:pt x="143" y="123"/>
                    <a:pt x="143" y="123"/>
                    <a:pt x="143" y="123"/>
                  </a:cubicBezTo>
                  <a:cubicBezTo>
                    <a:pt x="141" y="123"/>
                    <a:pt x="141" y="123"/>
                    <a:pt x="141" y="123"/>
                  </a:cubicBezTo>
                  <a:cubicBezTo>
                    <a:pt x="141" y="123"/>
                    <a:pt x="141" y="123"/>
                    <a:pt x="141" y="123"/>
                  </a:cubicBezTo>
                  <a:cubicBezTo>
                    <a:pt x="139" y="122"/>
                    <a:pt x="139" y="122"/>
                    <a:pt x="139" y="122"/>
                  </a:cubicBezTo>
                  <a:cubicBezTo>
                    <a:pt x="138" y="122"/>
                    <a:pt x="138" y="122"/>
                    <a:pt x="138" y="122"/>
                  </a:cubicBezTo>
                  <a:cubicBezTo>
                    <a:pt x="138" y="122"/>
                    <a:pt x="138" y="122"/>
                    <a:pt x="138" y="122"/>
                  </a:cubicBezTo>
                  <a:cubicBezTo>
                    <a:pt x="138" y="122"/>
                    <a:pt x="138" y="122"/>
                    <a:pt x="138" y="122"/>
                  </a:cubicBezTo>
                  <a:cubicBezTo>
                    <a:pt x="139" y="122"/>
                    <a:pt x="139" y="122"/>
                    <a:pt x="139" y="122"/>
                  </a:cubicBezTo>
                  <a:cubicBezTo>
                    <a:pt x="140" y="122"/>
                    <a:pt x="140" y="122"/>
                    <a:pt x="140" y="122"/>
                  </a:cubicBezTo>
                  <a:cubicBezTo>
                    <a:pt x="142" y="123"/>
                    <a:pt x="142" y="123"/>
                    <a:pt x="142" y="123"/>
                  </a:cubicBezTo>
                  <a:cubicBezTo>
                    <a:pt x="142" y="123"/>
                    <a:pt x="142" y="123"/>
                    <a:pt x="142" y="123"/>
                  </a:cubicBezTo>
                  <a:cubicBezTo>
                    <a:pt x="142" y="122"/>
                    <a:pt x="142" y="122"/>
                    <a:pt x="142" y="122"/>
                  </a:cubicBezTo>
                  <a:cubicBezTo>
                    <a:pt x="140" y="121"/>
                    <a:pt x="140" y="121"/>
                    <a:pt x="140" y="121"/>
                  </a:cubicBezTo>
                  <a:cubicBezTo>
                    <a:pt x="138" y="121"/>
                    <a:pt x="138" y="121"/>
                    <a:pt x="138" y="121"/>
                  </a:cubicBezTo>
                  <a:cubicBezTo>
                    <a:pt x="137" y="121"/>
                    <a:pt x="137" y="121"/>
                    <a:pt x="137" y="121"/>
                  </a:cubicBezTo>
                  <a:cubicBezTo>
                    <a:pt x="137" y="121"/>
                    <a:pt x="137" y="121"/>
                    <a:pt x="137" y="121"/>
                  </a:cubicBezTo>
                  <a:cubicBezTo>
                    <a:pt x="136" y="122"/>
                    <a:pt x="136" y="122"/>
                    <a:pt x="136" y="122"/>
                  </a:cubicBezTo>
                  <a:cubicBezTo>
                    <a:pt x="135" y="122"/>
                    <a:pt x="135" y="122"/>
                    <a:pt x="135" y="122"/>
                  </a:cubicBezTo>
                  <a:close/>
                  <a:moveTo>
                    <a:pt x="149" y="124"/>
                  </a:moveTo>
                  <a:cubicBezTo>
                    <a:pt x="149" y="124"/>
                    <a:pt x="149" y="124"/>
                    <a:pt x="149" y="124"/>
                  </a:cubicBezTo>
                  <a:cubicBezTo>
                    <a:pt x="150" y="124"/>
                    <a:pt x="150" y="124"/>
                    <a:pt x="150" y="124"/>
                  </a:cubicBezTo>
                  <a:cubicBezTo>
                    <a:pt x="150" y="123"/>
                    <a:pt x="150" y="123"/>
                    <a:pt x="150" y="123"/>
                  </a:cubicBezTo>
                  <a:cubicBezTo>
                    <a:pt x="149" y="124"/>
                    <a:pt x="149" y="124"/>
                    <a:pt x="149" y="124"/>
                  </a:cubicBezTo>
                  <a:cubicBezTo>
                    <a:pt x="149" y="124"/>
                    <a:pt x="149" y="124"/>
                    <a:pt x="149" y="124"/>
                  </a:cubicBezTo>
                  <a:close/>
                  <a:moveTo>
                    <a:pt x="150" y="112"/>
                  </a:moveTo>
                  <a:cubicBezTo>
                    <a:pt x="149" y="113"/>
                    <a:pt x="149" y="113"/>
                    <a:pt x="149" y="113"/>
                  </a:cubicBezTo>
                  <a:cubicBezTo>
                    <a:pt x="149" y="114"/>
                    <a:pt x="149" y="114"/>
                    <a:pt x="149" y="114"/>
                  </a:cubicBezTo>
                  <a:cubicBezTo>
                    <a:pt x="149" y="114"/>
                    <a:pt x="149" y="114"/>
                    <a:pt x="149" y="114"/>
                  </a:cubicBezTo>
                  <a:cubicBezTo>
                    <a:pt x="150" y="114"/>
                    <a:pt x="150" y="114"/>
                    <a:pt x="150" y="114"/>
                  </a:cubicBezTo>
                  <a:cubicBezTo>
                    <a:pt x="151" y="115"/>
                    <a:pt x="151" y="115"/>
                    <a:pt x="151" y="115"/>
                  </a:cubicBezTo>
                  <a:cubicBezTo>
                    <a:pt x="152" y="115"/>
                    <a:pt x="152" y="115"/>
                    <a:pt x="152" y="115"/>
                  </a:cubicBezTo>
                  <a:cubicBezTo>
                    <a:pt x="153" y="115"/>
                    <a:pt x="153" y="115"/>
                    <a:pt x="153" y="115"/>
                  </a:cubicBezTo>
                  <a:cubicBezTo>
                    <a:pt x="153" y="115"/>
                    <a:pt x="153" y="115"/>
                    <a:pt x="153" y="115"/>
                  </a:cubicBezTo>
                  <a:cubicBezTo>
                    <a:pt x="153" y="114"/>
                    <a:pt x="153" y="114"/>
                    <a:pt x="153" y="114"/>
                  </a:cubicBezTo>
                  <a:cubicBezTo>
                    <a:pt x="154" y="114"/>
                    <a:pt x="154" y="114"/>
                    <a:pt x="154" y="114"/>
                  </a:cubicBezTo>
                  <a:cubicBezTo>
                    <a:pt x="154" y="113"/>
                    <a:pt x="154" y="113"/>
                    <a:pt x="154" y="113"/>
                  </a:cubicBezTo>
                  <a:cubicBezTo>
                    <a:pt x="152" y="112"/>
                    <a:pt x="152" y="112"/>
                    <a:pt x="152" y="112"/>
                  </a:cubicBezTo>
                  <a:cubicBezTo>
                    <a:pt x="151" y="112"/>
                    <a:pt x="151" y="112"/>
                    <a:pt x="151" y="112"/>
                  </a:cubicBezTo>
                  <a:cubicBezTo>
                    <a:pt x="150" y="112"/>
                    <a:pt x="150" y="112"/>
                    <a:pt x="150" y="112"/>
                  </a:cubicBezTo>
                  <a:close/>
                  <a:moveTo>
                    <a:pt x="158" y="111"/>
                  </a:moveTo>
                  <a:cubicBezTo>
                    <a:pt x="158" y="111"/>
                    <a:pt x="158" y="111"/>
                    <a:pt x="158" y="111"/>
                  </a:cubicBezTo>
                  <a:cubicBezTo>
                    <a:pt x="159" y="111"/>
                    <a:pt x="159" y="111"/>
                    <a:pt x="159" y="111"/>
                  </a:cubicBezTo>
                  <a:cubicBezTo>
                    <a:pt x="159" y="110"/>
                    <a:pt x="159" y="110"/>
                    <a:pt x="159" y="110"/>
                  </a:cubicBezTo>
                  <a:cubicBezTo>
                    <a:pt x="158" y="110"/>
                    <a:pt x="158" y="110"/>
                    <a:pt x="158" y="110"/>
                  </a:cubicBezTo>
                  <a:cubicBezTo>
                    <a:pt x="158" y="111"/>
                    <a:pt x="158" y="111"/>
                    <a:pt x="158" y="111"/>
                  </a:cubicBezTo>
                  <a:cubicBezTo>
                    <a:pt x="158" y="111"/>
                    <a:pt x="158" y="111"/>
                    <a:pt x="158" y="111"/>
                  </a:cubicBezTo>
                  <a:close/>
                  <a:moveTo>
                    <a:pt x="154" y="107"/>
                  </a:moveTo>
                  <a:cubicBezTo>
                    <a:pt x="154" y="107"/>
                    <a:pt x="154" y="107"/>
                    <a:pt x="154" y="107"/>
                  </a:cubicBezTo>
                  <a:cubicBezTo>
                    <a:pt x="154" y="108"/>
                    <a:pt x="154" y="108"/>
                    <a:pt x="154" y="108"/>
                  </a:cubicBezTo>
                  <a:cubicBezTo>
                    <a:pt x="154" y="109"/>
                    <a:pt x="154" y="109"/>
                    <a:pt x="154" y="109"/>
                  </a:cubicBezTo>
                  <a:cubicBezTo>
                    <a:pt x="155" y="109"/>
                    <a:pt x="155" y="109"/>
                    <a:pt x="155" y="109"/>
                  </a:cubicBezTo>
                  <a:cubicBezTo>
                    <a:pt x="155" y="109"/>
                    <a:pt x="155" y="109"/>
                    <a:pt x="155" y="109"/>
                  </a:cubicBezTo>
                  <a:cubicBezTo>
                    <a:pt x="155" y="109"/>
                    <a:pt x="155" y="109"/>
                    <a:pt x="155" y="109"/>
                  </a:cubicBezTo>
                  <a:cubicBezTo>
                    <a:pt x="156" y="108"/>
                    <a:pt x="156" y="108"/>
                    <a:pt x="156" y="108"/>
                  </a:cubicBezTo>
                  <a:cubicBezTo>
                    <a:pt x="156" y="107"/>
                    <a:pt x="156" y="107"/>
                    <a:pt x="156" y="107"/>
                  </a:cubicBezTo>
                  <a:cubicBezTo>
                    <a:pt x="155" y="107"/>
                    <a:pt x="155" y="107"/>
                    <a:pt x="155" y="107"/>
                  </a:cubicBezTo>
                  <a:cubicBezTo>
                    <a:pt x="154" y="107"/>
                    <a:pt x="154" y="107"/>
                    <a:pt x="154" y="107"/>
                  </a:cubicBezTo>
                  <a:close/>
                  <a:moveTo>
                    <a:pt x="160" y="104"/>
                  </a:moveTo>
                  <a:cubicBezTo>
                    <a:pt x="160" y="105"/>
                    <a:pt x="160" y="105"/>
                    <a:pt x="160" y="105"/>
                  </a:cubicBezTo>
                  <a:cubicBezTo>
                    <a:pt x="159" y="106"/>
                    <a:pt x="159" y="106"/>
                    <a:pt x="159" y="106"/>
                  </a:cubicBezTo>
                  <a:cubicBezTo>
                    <a:pt x="160" y="107"/>
                    <a:pt x="160" y="107"/>
                    <a:pt x="160" y="107"/>
                  </a:cubicBezTo>
                  <a:cubicBezTo>
                    <a:pt x="160" y="108"/>
                    <a:pt x="160" y="108"/>
                    <a:pt x="160" y="108"/>
                  </a:cubicBezTo>
                  <a:cubicBezTo>
                    <a:pt x="161" y="107"/>
                    <a:pt x="161" y="107"/>
                    <a:pt x="161" y="107"/>
                  </a:cubicBezTo>
                  <a:cubicBezTo>
                    <a:pt x="162" y="107"/>
                    <a:pt x="162" y="107"/>
                    <a:pt x="162" y="107"/>
                  </a:cubicBezTo>
                  <a:cubicBezTo>
                    <a:pt x="163" y="107"/>
                    <a:pt x="163" y="107"/>
                    <a:pt x="163" y="107"/>
                  </a:cubicBezTo>
                  <a:cubicBezTo>
                    <a:pt x="163" y="108"/>
                    <a:pt x="163" y="108"/>
                    <a:pt x="163" y="108"/>
                  </a:cubicBezTo>
                  <a:cubicBezTo>
                    <a:pt x="163" y="108"/>
                    <a:pt x="163" y="108"/>
                    <a:pt x="163" y="108"/>
                  </a:cubicBezTo>
                  <a:cubicBezTo>
                    <a:pt x="164" y="107"/>
                    <a:pt x="164" y="107"/>
                    <a:pt x="164" y="107"/>
                  </a:cubicBezTo>
                  <a:cubicBezTo>
                    <a:pt x="164" y="107"/>
                    <a:pt x="164" y="107"/>
                    <a:pt x="164" y="107"/>
                  </a:cubicBezTo>
                  <a:cubicBezTo>
                    <a:pt x="164" y="106"/>
                    <a:pt x="164" y="106"/>
                    <a:pt x="164" y="106"/>
                  </a:cubicBezTo>
                  <a:cubicBezTo>
                    <a:pt x="164" y="105"/>
                    <a:pt x="164" y="105"/>
                    <a:pt x="164" y="105"/>
                  </a:cubicBezTo>
                  <a:cubicBezTo>
                    <a:pt x="163" y="106"/>
                    <a:pt x="163" y="106"/>
                    <a:pt x="163" y="106"/>
                  </a:cubicBezTo>
                  <a:cubicBezTo>
                    <a:pt x="163" y="106"/>
                    <a:pt x="163" y="106"/>
                    <a:pt x="163" y="106"/>
                  </a:cubicBezTo>
                  <a:cubicBezTo>
                    <a:pt x="163" y="106"/>
                    <a:pt x="163" y="106"/>
                    <a:pt x="163" y="106"/>
                  </a:cubicBezTo>
                  <a:cubicBezTo>
                    <a:pt x="162" y="105"/>
                    <a:pt x="162" y="105"/>
                    <a:pt x="162" y="105"/>
                  </a:cubicBezTo>
                  <a:cubicBezTo>
                    <a:pt x="162" y="105"/>
                    <a:pt x="162" y="105"/>
                    <a:pt x="162" y="105"/>
                  </a:cubicBezTo>
                  <a:cubicBezTo>
                    <a:pt x="162" y="104"/>
                    <a:pt x="162" y="104"/>
                    <a:pt x="162" y="104"/>
                  </a:cubicBezTo>
                  <a:cubicBezTo>
                    <a:pt x="162" y="104"/>
                    <a:pt x="162" y="104"/>
                    <a:pt x="162" y="104"/>
                  </a:cubicBezTo>
                  <a:cubicBezTo>
                    <a:pt x="163" y="104"/>
                    <a:pt x="163" y="104"/>
                    <a:pt x="163" y="104"/>
                  </a:cubicBezTo>
                  <a:cubicBezTo>
                    <a:pt x="163" y="103"/>
                    <a:pt x="163" y="103"/>
                    <a:pt x="163" y="103"/>
                  </a:cubicBezTo>
                  <a:cubicBezTo>
                    <a:pt x="162" y="103"/>
                    <a:pt x="162" y="103"/>
                    <a:pt x="162" y="103"/>
                  </a:cubicBezTo>
                  <a:cubicBezTo>
                    <a:pt x="161" y="104"/>
                    <a:pt x="161" y="104"/>
                    <a:pt x="161" y="104"/>
                  </a:cubicBezTo>
                  <a:cubicBezTo>
                    <a:pt x="161" y="103"/>
                    <a:pt x="161" y="103"/>
                    <a:pt x="161" y="103"/>
                  </a:cubicBezTo>
                  <a:cubicBezTo>
                    <a:pt x="160" y="104"/>
                    <a:pt x="160" y="104"/>
                    <a:pt x="160" y="104"/>
                  </a:cubicBezTo>
                  <a:cubicBezTo>
                    <a:pt x="160" y="104"/>
                    <a:pt x="160" y="104"/>
                    <a:pt x="160" y="104"/>
                  </a:cubicBezTo>
                  <a:close/>
                  <a:moveTo>
                    <a:pt x="161" y="91"/>
                  </a:moveTo>
                  <a:cubicBezTo>
                    <a:pt x="160" y="91"/>
                    <a:pt x="160" y="91"/>
                    <a:pt x="160" y="91"/>
                  </a:cubicBezTo>
                  <a:cubicBezTo>
                    <a:pt x="160" y="92"/>
                    <a:pt x="160" y="92"/>
                    <a:pt x="160" y="92"/>
                  </a:cubicBezTo>
                  <a:cubicBezTo>
                    <a:pt x="161" y="92"/>
                    <a:pt x="161" y="92"/>
                    <a:pt x="161" y="92"/>
                  </a:cubicBezTo>
                  <a:cubicBezTo>
                    <a:pt x="161" y="93"/>
                    <a:pt x="161" y="93"/>
                    <a:pt x="161" y="93"/>
                  </a:cubicBezTo>
                  <a:cubicBezTo>
                    <a:pt x="160" y="93"/>
                    <a:pt x="160" y="93"/>
                    <a:pt x="160" y="93"/>
                  </a:cubicBezTo>
                  <a:cubicBezTo>
                    <a:pt x="160" y="94"/>
                    <a:pt x="160" y="94"/>
                    <a:pt x="160" y="94"/>
                  </a:cubicBezTo>
                  <a:cubicBezTo>
                    <a:pt x="161" y="95"/>
                    <a:pt x="161" y="95"/>
                    <a:pt x="161" y="95"/>
                  </a:cubicBezTo>
                  <a:cubicBezTo>
                    <a:pt x="161" y="96"/>
                    <a:pt x="161" y="96"/>
                    <a:pt x="161" y="96"/>
                  </a:cubicBezTo>
                  <a:cubicBezTo>
                    <a:pt x="161" y="97"/>
                    <a:pt x="161" y="97"/>
                    <a:pt x="161" y="97"/>
                  </a:cubicBezTo>
                  <a:cubicBezTo>
                    <a:pt x="161" y="98"/>
                    <a:pt x="161" y="98"/>
                    <a:pt x="161" y="98"/>
                  </a:cubicBezTo>
                  <a:cubicBezTo>
                    <a:pt x="161" y="98"/>
                    <a:pt x="161" y="98"/>
                    <a:pt x="161" y="98"/>
                  </a:cubicBezTo>
                  <a:cubicBezTo>
                    <a:pt x="161" y="98"/>
                    <a:pt x="161" y="98"/>
                    <a:pt x="161" y="98"/>
                  </a:cubicBezTo>
                  <a:cubicBezTo>
                    <a:pt x="161" y="97"/>
                    <a:pt x="161" y="97"/>
                    <a:pt x="161" y="97"/>
                  </a:cubicBezTo>
                  <a:cubicBezTo>
                    <a:pt x="162" y="96"/>
                    <a:pt x="162" y="96"/>
                    <a:pt x="162" y="96"/>
                  </a:cubicBezTo>
                  <a:cubicBezTo>
                    <a:pt x="162" y="95"/>
                    <a:pt x="162" y="95"/>
                    <a:pt x="162" y="95"/>
                  </a:cubicBezTo>
                  <a:cubicBezTo>
                    <a:pt x="161" y="94"/>
                    <a:pt x="161" y="94"/>
                    <a:pt x="161" y="94"/>
                  </a:cubicBezTo>
                  <a:cubicBezTo>
                    <a:pt x="161" y="93"/>
                    <a:pt x="161" y="93"/>
                    <a:pt x="161" y="93"/>
                  </a:cubicBezTo>
                  <a:cubicBezTo>
                    <a:pt x="161" y="92"/>
                    <a:pt x="161" y="92"/>
                    <a:pt x="161" y="92"/>
                  </a:cubicBezTo>
                  <a:cubicBezTo>
                    <a:pt x="161" y="91"/>
                    <a:pt x="161" y="91"/>
                    <a:pt x="161" y="91"/>
                  </a:cubicBezTo>
                  <a:cubicBezTo>
                    <a:pt x="161" y="91"/>
                    <a:pt x="161" y="91"/>
                    <a:pt x="161" y="91"/>
                  </a:cubicBezTo>
                  <a:close/>
                  <a:moveTo>
                    <a:pt x="154" y="93"/>
                  </a:moveTo>
                  <a:cubicBezTo>
                    <a:pt x="154" y="94"/>
                    <a:pt x="154" y="94"/>
                    <a:pt x="154" y="94"/>
                  </a:cubicBezTo>
                  <a:cubicBezTo>
                    <a:pt x="154" y="94"/>
                    <a:pt x="154" y="94"/>
                    <a:pt x="154" y="94"/>
                  </a:cubicBezTo>
                  <a:cubicBezTo>
                    <a:pt x="155" y="94"/>
                    <a:pt x="155" y="94"/>
                    <a:pt x="155" y="94"/>
                  </a:cubicBezTo>
                  <a:cubicBezTo>
                    <a:pt x="156" y="93"/>
                    <a:pt x="156" y="93"/>
                    <a:pt x="156" y="93"/>
                  </a:cubicBezTo>
                  <a:cubicBezTo>
                    <a:pt x="155" y="93"/>
                    <a:pt x="155" y="93"/>
                    <a:pt x="155" y="93"/>
                  </a:cubicBezTo>
                  <a:cubicBezTo>
                    <a:pt x="154" y="93"/>
                    <a:pt x="154" y="93"/>
                    <a:pt x="154" y="93"/>
                  </a:cubicBezTo>
                  <a:cubicBezTo>
                    <a:pt x="154" y="93"/>
                    <a:pt x="154" y="93"/>
                    <a:pt x="154" y="93"/>
                  </a:cubicBezTo>
                  <a:close/>
                  <a:moveTo>
                    <a:pt x="153" y="92"/>
                  </a:moveTo>
                  <a:cubicBezTo>
                    <a:pt x="153" y="92"/>
                    <a:pt x="153" y="92"/>
                    <a:pt x="153" y="92"/>
                  </a:cubicBezTo>
                  <a:cubicBezTo>
                    <a:pt x="154" y="92"/>
                    <a:pt x="154" y="92"/>
                    <a:pt x="154" y="92"/>
                  </a:cubicBezTo>
                  <a:cubicBezTo>
                    <a:pt x="154" y="91"/>
                    <a:pt x="154" y="91"/>
                    <a:pt x="154" y="91"/>
                  </a:cubicBezTo>
                  <a:cubicBezTo>
                    <a:pt x="153" y="91"/>
                    <a:pt x="153" y="91"/>
                    <a:pt x="153" y="91"/>
                  </a:cubicBezTo>
                  <a:cubicBezTo>
                    <a:pt x="153" y="92"/>
                    <a:pt x="153" y="92"/>
                    <a:pt x="153" y="92"/>
                  </a:cubicBezTo>
                  <a:close/>
                  <a:moveTo>
                    <a:pt x="159" y="78"/>
                  </a:moveTo>
                  <a:cubicBezTo>
                    <a:pt x="159" y="79"/>
                    <a:pt x="159" y="79"/>
                    <a:pt x="159" y="79"/>
                  </a:cubicBezTo>
                  <a:cubicBezTo>
                    <a:pt x="160" y="80"/>
                    <a:pt x="160" y="80"/>
                    <a:pt x="160" y="80"/>
                  </a:cubicBezTo>
                  <a:cubicBezTo>
                    <a:pt x="161" y="80"/>
                    <a:pt x="161" y="80"/>
                    <a:pt x="161" y="80"/>
                  </a:cubicBezTo>
                  <a:cubicBezTo>
                    <a:pt x="161" y="79"/>
                    <a:pt x="161" y="79"/>
                    <a:pt x="161" y="79"/>
                  </a:cubicBezTo>
                  <a:cubicBezTo>
                    <a:pt x="160" y="79"/>
                    <a:pt x="160" y="79"/>
                    <a:pt x="160" y="79"/>
                  </a:cubicBezTo>
                  <a:cubicBezTo>
                    <a:pt x="159" y="78"/>
                    <a:pt x="159" y="78"/>
                    <a:pt x="159" y="78"/>
                  </a:cubicBezTo>
                  <a:cubicBezTo>
                    <a:pt x="159" y="78"/>
                    <a:pt x="159" y="78"/>
                    <a:pt x="159" y="78"/>
                  </a:cubicBezTo>
                  <a:cubicBezTo>
                    <a:pt x="159" y="78"/>
                    <a:pt x="159" y="78"/>
                    <a:pt x="159" y="78"/>
                  </a:cubicBezTo>
                  <a:close/>
                  <a:moveTo>
                    <a:pt x="164" y="82"/>
                  </a:moveTo>
                  <a:cubicBezTo>
                    <a:pt x="164" y="82"/>
                    <a:pt x="165" y="82"/>
                    <a:pt x="165" y="82"/>
                  </a:cubicBezTo>
                  <a:cubicBezTo>
                    <a:pt x="165" y="82"/>
                    <a:pt x="165" y="82"/>
                    <a:pt x="165" y="82"/>
                  </a:cubicBezTo>
                  <a:cubicBezTo>
                    <a:pt x="165" y="82"/>
                    <a:pt x="165" y="82"/>
                    <a:pt x="165" y="82"/>
                  </a:cubicBezTo>
                  <a:cubicBezTo>
                    <a:pt x="165" y="81"/>
                    <a:pt x="165" y="81"/>
                    <a:pt x="165" y="81"/>
                  </a:cubicBezTo>
                  <a:cubicBezTo>
                    <a:pt x="165" y="80"/>
                    <a:pt x="165" y="80"/>
                    <a:pt x="165" y="80"/>
                  </a:cubicBezTo>
                  <a:cubicBezTo>
                    <a:pt x="166" y="80"/>
                    <a:pt x="166" y="80"/>
                    <a:pt x="166" y="80"/>
                  </a:cubicBezTo>
                  <a:cubicBezTo>
                    <a:pt x="166" y="79"/>
                    <a:pt x="166" y="79"/>
                    <a:pt x="166" y="79"/>
                  </a:cubicBezTo>
                  <a:cubicBezTo>
                    <a:pt x="165" y="80"/>
                    <a:pt x="165" y="80"/>
                    <a:pt x="165" y="80"/>
                  </a:cubicBezTo>
                  <a:cubicBezTo>
                    <a:pt x="165" y="81"/>
                    <a:pt x="165" y="81"/>
                    <a:pt x="165" y="81"/>
                  </a:cubicBezTo>
                  <a:cubicBezTo>
                    <a:pt x="164" y="82"/>
                    <a:pt x="164" y="82"/>
                    <a:pt x="164" y="82"/>
                  </a:cubicBezTo>
                  <a:close/>
                  <a:moveTo>
                    <a:pt x="162" y="77"/>
                  </a:moveTo>
                  <a:cubicBezTo>
                    <a:pt x="162" y="77"/>
                    <a:pt x="162" y="77"/>
                    <a:pt x="162" y="77"/>
                  </a:cubicBezTo>
                  <a:cubicBezTo>
                    <a:pt x="162" y="77"/>
                    <a:pt x="162" y="77"/>
                    <a:pt x="162" y="77"/>
                  </a:cubicBezTo>
                  <a:cubicBezTo>
                    <a:pt x="163" y="76"/>
                    <a:pt x="163" y="76"/>
                    <a:pt x="163" y="76"/>
                  </a:cubicBezTo>
                  <a:cubicBezTo>
                    <a:pt x="163" y="76"/>
                    <a:pt x="163" y="76"/>
                    <a:pt x="163" y="76"/>
                  </a:cubicBezTo>
                  <a:cubicBezTo>
                    <a:pt x="162" y="76"/>
                    <a:pt x="162" y="76"/>
                    <a:pt x="162" y="76"/>
                  </a:cubicBezTo>
                  <a:cubicBezTo>
                    <a:pt x="162" y="77"/>
                    <a:pt x="162" y="77"/>
                    <a:pt x="162" y="77"/>
                  </a:cubicBezTo>
                  <a:close/>
                  <a:moveTo>
                    <a:pt x="162" y="74"/>
                  </a:moveTo>
                  <a:cubicBezTo>
                    <a:pt x="162" y="74"/>
                    <a:pt x="162" y="74"/>
                    <a:pt x="162" y="74"/>
                  </a:cubicBezTo>
                  <a:cubicBezTo>
                    <a:pt x="163" y="75"/>
                    <a:pt x="163" y="75"/>
                    <a:pt x="163" y="75"/>
                  </a:cubicBezTo>
                  <a:cubicBezTo>
                    <a:pt x="163" y="74"/>
                    <a:pt x="163" y="74"/>
                    <a:pt x="163" y="74"/>
                  </a:cubicBezTo>
                  <a:cubicBezTo>
                    <a:pt x="163" y="74"/>
                    <a:pt x="163" y="74"/>
                    <a:pt x="163" y="74"/>
                  </a:cubicBezTo>
                  <a:cubicBezTo>
                    <a:pt x="162" y="74"/>
                    <a:pt x="162" y="74"/>
                    <a:pt x="162" y="74"/>
                  </a:cubicBezTo>
                  <a:close/>
                  <a:moveTo>
                    <a:pt x="166" y="65"/>
                  </a:moveTo>
                  <a:cubicBezTo>
                    <a:pt x="167" y="66"/>
                    <a:pt x="167" y="66"/>
                    <a:pt x="167" y="66"/>
                  </a:cubicBezTo>
                  <a:cubicBezTo>
                    <a:pt x="167" y="67"/>
                    <a:pt x="167" y="67"/>
                    <a:pt x="167" y="67"/>
                  </a:cubicBezTo>
                  <a:cubicBezTo>
                    <a:pt x="167" y="66"/>
                    <a:pt x="167" y="66"/>
                    <a:pt x="167" y="66"/>
                  </a:cubicBezTo>
                  <a:cubicBezTo>
                    <a:pt x="168" y="65"/>
                    <a:pt x="168" y="65"/>
                    <a:pt x="168" y="65"/>
                  </a:cubicBezTo>
                  <a:cubicBezTo>
                    <a:pt x="168" y="64"/>
                    <a:pt x="168" y="64"/>
                    <a:pt x="168" y="64"/>
                  </a:cubicBezTo>
                  <a:cubicBezTo>
                    <a:pt x="168" y="64"/>
                    <a:pt x="168" y="64"/>
                    <a:pt x="168" y="64"/>
                  </a:cubicBezTo>
                  <a:cubicBezTo>
                    <a:pt x="168" y="63"/>
                    <a:pt x="168" y="63"/>
                    <a:pt x="168" y="63"/>
                  </a:cubicBezTo>
                  <a:cubicBezTo>
                    <a:pt x="167" y="64"/>
                    <a:pt x="167" y="64"/>
                    <a:pt x="167" y="64"/>
                  </a:cubicBezTo>
                  <a:cubicBezTo>
                    <a:pt x="167" y="64"/>
                    <a:pt x="167" y="64"/>
                    <a:pt x="167" y="64"/>
                  </a:cubicBezTo>
                  <a:cubicBezTo>
                    <a:pt x="166" y="65"/>
                    <a:pt x="166" y="65"/>
                    <a:pt x="166" y="65"/>
                  </a:cubicBezTo>
                  <a:close/>
                  <a:moveTo>
                    <a:pt x="164" y="54"/>
                  </a:moveTo>
                  <a:cubicBezTo>
                    <a:pt x="164" y="54"/>
                    <a:pt x="164" y="54"/>
                    <a:pt x="164" y="54"/>
                  </a:cubicBezTo>
                  <a:cubicBezTo>
                    <a:pt x="164" y="53"/>
                    <a:pt x="164" y="53"/>
                    <a:pt x="164" y="53"/>
                  </a:cubicBezTo>
                  <a:cubicBezTo>
                    <a:pt x="165" y="53"/>
                    <a:pt x="165" y="53"/>
                    <a:pt x="165" y="53"/>
                  </a:cubicBezTo>
                  <a:cubicBezTo>
                    <a:pt x="166" y="53"/>
                    <a:pt x="166" y="53"/>
                    <a:pt x="166" y="53"/>
                  </a:cubicBezTo>
                  <a:cubicBezTo>
                    <a:pt x="166" y="52"/>
                    <a:pt x="166" y="52"/>
                    <a:pt x="166" y="52"/>
                  </a:cubicBezTo>
                  <a:cubicBezTo>
                    <a:pt x="165" y="51"/>
                    <a:pt x="165" y="51"/>
                    <a:pt x="165" y="51"/>
                  </a:cubicBezTo>
                  <a:cubicBezTo>
                    <a:pt x="164" y="52"/>
                    <a:pt x="164" y="52"/>
                    <a:pt x="164" y="52"/>
                  </a:cubicBezTo>
                  <a:cubicBezTo>
                    <a:pt x="164" y="53"/>
                    <a:pt x="164" y="53"/>
                    <a:pt x="164" y="53"/>
                  </a:cubicBezTo>
                  <a:cubicBezTo>
                    <a:pt x="164" y="54"/>
                    <a:pt x="164" y="54"/>
                    <a:pt x="164" y="54"/>
                  </a:cubicBezTo>
                  <a:close/>
                  <a:moveTo>
                    <a:pt x="173" y="32"/>
                  </a:moveTo>
                  <a:cubicBezTo>
                    <a:pt x="173" y="31"/>
                    <a:pt x="173" y="31"/>
                    <a:pt x="173" y="31"/>
                  </a:cubicBezTo>
                  <a:cubicBezTo>
                    <a:pt x="173" y="30"/>
                    <a:pt x="173" y="30"/>
                    <a:pt x="173" y="30"/>
                  </a:cubicBezTo>
                  <a:cubicBezTo>
                    <a:pt x="173" y="29"/>
                    <a:pt x="173" y="29"/>
                    <a:pt x="173" y="29"/>
                  </a:cubicBezTo>
                  <a:cubicBezTo>
                    <a:pt x="173" y="29"/>
                    <a:pt x="173" y="29"/>
                    <a:pt x="173" y="29"/>
                  </a:cubicBezTo>
                  <a:cubicBezTo>
                    <a:pt x="173" y="28"/>
                    <a:pt x="173" y="28"/>
                    <a:pt x="173" y="28"/>
                  </a:cubicBezTo>
                  <a:cubicBezTo>
                    <a:pt x="172" y="28"/>
                    <a:pt x="172" y="28"/>
                    <a:pt x="172" y="28"/>
                  </a:cubicBezTo>
                  <a:cubicBezTo>
                    <a:pt x="172" y="29"/>
                    <a:pt x="172" y="29"/>
                    <a:pt x="172" y="29"/>
                  </a:cubicBezTo>
                  <a:cubicBezTo>
                    <a:pt x="173" y="29"/>
                    <a:pt x="173" y="29"/>
                    <a:pt x="173" y="29"/>
                  </a:cubicBezTo>
                  <a:cubicBezTo>
                    <a:pt x="173" y="30"/>
                    <a:pt x="173" y="30"/>
                    <a:pt x="173" y="30"/>
                  </a:cubicBezTo>
                  <a:cubicBezTo>
                    <a:pt x="172" y="30"/>
                    <a:pt x="172" y="30"/>
                    <a:pt x="172" y="30"/>
                  </a:cubicBezTo>
                  <a:cubicBezTo>
                    <a:pt x="173" y="32"/>
                    <a:pt x="173" y="32"/>
                    <a:pt x="173" y="32"/>
                  </a:cubicBezTo>
                  <a:close/>
                  <a:moveTo>
                    <a:pt x="170" y="34"/>
                  </a:moveTo>
                  <a:cubicBezTo>
                    <a:pt x="170" y="34"/>
                    <a:pt x="170" y="34"/>
                    <a:pt x="170" y="34"/>
                  </a:cubicBezTo>
                  <a:cubicBezTo>
                    <a:pt x="171" y="34"/>
                    <a:pt x="171" y="34"/>
                    <a:pt x="171" y="34"/>
                  </a:cubicBezTo>
                  <a:cubicBezTo>
                    <a:pt x="171" y="32"/>
                    <a:pt x="171" y="32"/>
                    <a:pt x="171" y="32"/>
                  </a:cubicBezTo>
                  <a:cubicBezTo>
                    <a:pt x="170" y="32"/>
                    <a:pt x="170" y="32"/>
                    <a:pt x="170" y="32"/>
                  </a:cubicBezTo>
                  <a:cubicBezTo>
                    <a:pt x="170" y="32"/>
                    <a:pt x="170" y="32"/>
                    <a:pt x="170" y="32"/>
                  </a:cubicBezTo>
                  <a:cubicBezTo>
                    <a:pt x="170" y="33"/>
                    <a:pt x="170" y="33"/>
                    <a:pt x="170" y="33"/>
                  </a:cubicBezTo>
                  <a:cubicBezTo>
                    <a:pt x="170" y="34"/>
                    <a:pt x="170" y="34"/>
                    <a:pt x="170" y="34"/>
                  </a:cubicBezTo>
                  <a:close/>
                  <a:moveTo>
                    <a:pt x="169" y="32"/>
                  </a:moveTo>
                  <a:cubicBezTo>
                    <a:pt x="169" y="32"/>
                    <a:pt x="169" y="32"/>
                    <a:pt x="169" y="32"/>
                  </a:cubicBezTo>
                  <a:cubicBezTo>
                    <a:pt x="169" y="32"/>
                    <a:pt x="169" y="32"/>
                    <a:pt x="169" y="32"/>
                  </a:cubicBezTo>
                  <a:cubicBezTo>
                    <a:pt x="170" y="31"/>
                    <a:pt x="170" y="31"/>
                    <a:pt x="170" y="31"/>
                  </a:cubicBezTo>
                  <a:cubicBezTo>
                    <a:pt x="170" y="30"/>
                    <a:pt x="170" y="30"/>
                    <a:pt x="170" y="30"/>
                  </a:cubicBezTo>
                  <a:cubicBezTo>
                    <a:pt x="170" y="30"/>
                    <a:pt x="170" y="30"/>
                    <a:pt x="170" y="30"/>
                  </a:cubicBezTo>
                  <a:cubicBezTo>
                    <a:pt x="170" y="29"/>
                    <a:pt x="170" y="29"/>
                    <a:pt x="170" y="29"/>
                  </a:cubicBezTo>
                  <a:cubicBezTo>
                    <a:pt x="169" y="30"/>
                    <a:pt x="169" y="30"/>
                    <a:pt x="169" y="30"/>
                  </a:cubicBezTo>
                  <a:cubicBezTo>
                    <a:pt x="168" y="30"/>
                    <a:pt x="168" y="30"/>
                    <a:pt x="168" y="30"/>
                  </a:cubicBezTo>
                  <a:cubicBezTo>
                    <a:pt x="169" y="31"/>
                    <a:pt x="169" y="31"/>
                    <a:pt x="169" y="31"/>
                  </a:cubicBezTo>
                  <a:cubicBezTo>
                    <a:pt x="169" y="32"/>
                    <a:pt x="169" y="32"/>
                    <a:pt x="169" y="32"/>
                  </a:cubicBezTo>
                  <a:close/>
                  <a:moveTo>
                    <a:pt x="122" y="2"/>
                  </a:moveTo>
                  <a:cubicBezTo>
                    <a:pt x="122" y="2"/>
                    <a:pt x="122" y="2"/>
                    <a:pt x="122" y="2"/>
                  </a:cubicBezTo>
                  <a:cubicBezTo>
                    <a:pt x="123" y="2"/>
                    <a:pt x="123" y="2"/>
                    <a:pt x="123" y="2"/>
                  </a:cubicBezTo>
                  <a:cubicBezTo>
                    <a:pt x="123" y="1"/>
                    <a:pt x="123" y="1"/>
                    <a:pt x="123" y="1"/>
                  </a:cubicBezTo>
                  <a:cubicBezTo>
                    <a:pt x="122" y="1"/>
                    <a:pt x="122" y="1"/>
                    <a:pt x="122" y="1"/>
                  </a:cubicBezTo>
                  <a:cubicBezTo>
                    <a:pt x="122" y="1"/>
                    <a:pt x="122" y="1"/>
                    <a:pt x="122" y="1"/>
                  </a:cubicBezTo>
                  <a:cubicBezTo>
                    <a:pt x="122" y="2"/>
                    <a:pt x="122" y="2"/>
                    <a:pt x="122" y="2"/>
                  </a:cubicBezTo>
                  <a:cubicBezTo>
                    <a:pt x="122" y="2"/>
                    <a:pt x="122" y="2"/>
                    <a:pt x="122" y="2"/>
                  </a:cubicBezTo>
                  <a:close/>
                  <a:moveTo>
                    <a:pt x="122" y="4"/>
                  </a:moveTo>
                  <a:cubicBezTo>
                    <a:pt x="122" y="4"/>
                    <a:pt x="122" y="4"/>
                    <a:pt x="122" y="4"/>
                  </a:cubicBezTo>
                  <a:cubicBezTo>
                    <a:pt x="123" y="4"/>
                    <a:pt x="123" y="4"/>
                    <a:pt x="123" y="4"/>
                  </a:cubicBezTo>
                  <a:cubicBezTo>
                    <a:pt x="123" y="4"/>
                    <a:pt x="123" y="4"/>
                    <a:pt x="123" y="4"/>
                  </a:cubicBezTo>
                  <a:cubicBezTo>
                    <a:pt x="123" y="3"/>
                    <a:pt x="123" y="3"/>
                    <a:pt x="123" y="3"/>
                  </a:cubicBezTo>
                  <a:cubicBezTo>
                    <a:pt x="123" y="3"/>
                    <a:pt x="123" y="3"/>
                    <a:pt x="123" y="3"/>
                  </a:cubicBezTo>
                  <a:cubicBezTo>
                    <a:pt x="122" y="3"/>
                    <a:pt x="122" y="3"/>
                    <a:pt x="122" y="3"/>
                  </a:cubicBezTo>
                  <a:cubicBezTo>
                    <a:pt x="122" y="4"/>
                    <a:pt x="122" y="4"/>
                    <a:pt x="122" y="4"/>
                  </a:cubicBezTo>
                  <a:close/>
                  <a:moveTo>
                    <a:pt x="118" y="4"/>
                  </a:moveTo>
                  <a:cubicBezTo>
                    <a:pt x="119" y="5"/>
                    <a:pt x="119" y="5"/>
                    <a:pt x="119" y="5"/>
                  </a:cubicBezTo>
                  <a:cubicBezTo>
                    <a:pt x="119" y="5"/>
                    <a:pt x="119" y="5"/>
                    <a:pt x="119" y="5"/>
                  </a:cubicBezTo>
                  <a:cubicBezTo>
                    <a:pt x="120" y="5"/>
                    <a:pt x="120" y="5"/>
                    <a:pt x="120" y="5"/>
                  </a:cubicBezTo>
                  <a:cubicBezTo>
                    <a:pt x="120" y="5"/>
                    <a:pt x="120" y="5"/>
                    <a:pt x="120" y="5"/>
                  </a:cubicBezTo>
                  <a:cubicBezTo>
                    <a:pt x="121" y="4"/>
                    <a:pt x="121" y="4"/>
                    <a:pt x="121" y="4"/>
                  </a:cubicBezTo>
                  <a:cubicBezTo>
                    <a:pt x="119" y="4"/>
                    <a:pt x="119" y="4"/>
                    <a:pt x="119" y="4"/>
                  </a:cubicBezTo>
                  <a:cubicBezTo>
                    <a:pt x="119" y="3"/>
                    <a:pt x="119" y="3"/>
                    <a:pt x="119" y="3"/>
                  </a:cubicBezTo>
                  <a:cubicBezTo>
                    <a:pt x="119" y="2"/>
                    <a:pt x="119" y="2"/>
                    <a:pt x="119" y="2"/>
                  </a:cubicBezTo>
                  <a:cubicBezTo>
                    <a:pt x="119" y="3"/>
                    <a:pt x="119" y="3"/>
                    <a:pt x="119" y="3"/>
                  </a:cubicBezTo>
                  <a:cubicBezTo>
                    <a:pt x="118" y="3"/>
                    <a:pt x="118" y="3"/>
                    <a:pt x="118" y="3"/>
                  </a:cubicBezTo>
                  <a:cubicBezTo>
                    <a:pt x="118" y="3"/>
                    <a:pt x="118" y="3"/>
                    <a:pt x="118" y="3"/>
                  </a:cubicBezTo>
                  <a:cubicBezTo>
                    <a:pt x="118" y="4"/>
                    <a:pt x="118" y="4"/>
                    <a:pt x="118" y="4"/>
                  </a:cubicBezTo>
                  <a:close/>
                  <a:moveTo>
                    <a:pt x="116" y="5"/>
                  </a:moveTo>
                  <a:cubicBezTo>
                    <a:pt x="116" y="5"/>
                    <a:pt x="116" y="5"/>
                    <a:pt x="116" y="5"/>
                  </a:cubicBezTo>
                  <a:cubicBezTo>
                    <a:pt x="117" y="5"/>
                    <a:pt x="117" y="5"/>
                    <a:pt x="117" y="5"/>
                  </a:cubicBezTo>
                  <a:cubicBezTo>
                    <a:pt x="117" y="5"/>
                    <a:pt x="117" y="5"/>
                    <a:pt x="117" y="5"/>
                  </a:cubicBezTo>
                  <a:cubicBezTo>
                    <a:pt x="117" y="5"/>
                    <a:pt x="117" y="5"/>
                    <a:pt x="117" y="5"/>
                  </a:cubicBezTo>
                  <a:cubicBezTo>
                    <a:pt x="116" y="4"/>
                    <a:pt x="116" y="4"/>
                    <a:pt x="116" y="4"/>
                  </a:cubicBezTo>
                  <a:cubicBezTo>
                    <a:pt x="116" y="5"/>
                    <a:pt x="116" y="5"/>
                    <a:pt x="116" y="5"/>
                  </a:cubicBezTo>
                  <a:close/>
                  <a:moveTo>
                    <a:pt x="103" y="8"/>
                  </a:moveTo>
                  <a:cubicBezTo>
                    <a:pt x="103" y="9"/>
                    <a:pt x="103" y="9"/>
                    <a:pt x="103" y="9"/>
                  </a:cubicBezTo>
                  <a:cubicBezTo>
                    <a:pt x="104" y="9"/>
                    <a:pt x="104" y="9"/>
                    <a:pt x="104" y="9"/>
                  </a:cubicBezTo>
                  <a:cubicBezTo>
                    <a:pt x="105" y="10"/>
                    <a:pt x="105" y="10"/>
                    <a:pt x="105" y="10"/>
                  </a:cubicBezTo>
                  <a:cubicBezTo>
                    <a:pt x="106" y="10"/>
                    <a:pt x="106" y="10"/>
                    <a:pt x="106" y="10"/>
                  </a:cubicBezTo>
                  <a:cubicBezTo>
                    <a:pt x="106" y="9"/>
                    <a:pt x="106" y="9"/>
                    <a:pt x="106" y="9"/>
                  </a:cubicBezTo>
                  <a:cubicBezTo>
                    <a:pt x="106" y="8"/>
                    <a:pt x="106" y="8"/>
                    <a:pt x="106" y="8"/>
                  </a:cubicBezTo>
                  <a:cubicBezTo>
                    <a:pt x="106" y="8"/>
                    <a:pt x="106" y="8"/>
                    <a:pt x="106" y="8"/>
                  </a:cubicBezTo>
                  <a:cubicBezTo>
                    <a:pt x="106" y="8"/>
                    <a:pt x="106" y="8"/>
                    <a:pt x="106" y="8"/>
                  </a:cubicBezTo>
                  <a:cubicBezTo>
                    <a:pt x="106" y="7"/>
                    <a:pt x="106" y="7"/>
                    <a:pt x="106" y="7"/>
                  </a:cubicBezTo>
                  <a:cubicBezTo>
                    <a:pt x="105" y="7"/>
                    <a:pt x="105" y="7"/>
                    <a:pt x="105" y="7"/>
                  </a:cubicBezTo>
                  <a:cubicBezTo>
                    <a:pt x="104" y="6"/>
                    <a:pt x="104" y="6"/>
                    <a:pt x="104" y="6"/>
                  </a:cubicBezTo>
                  <a:cubicBezTo>
                    <a:pt x="104" y="7"/>
                    <a:pt x="104" y="7"/>
                    <a:pt x="104" y="7"/>
                  </a:cubicBezTo>
                  <a:cubicBezTo>
                    <a:pt x="104" y="8"/>
                    <a:pt x="104" y="8"/>
                    <a:pt x="104" y="8"/>
                  </a:cubicBezTo>
                  <a:cubicBezTo>
                    <a:pt x="104" y="8"/>
                    <a:pt x="104" y="8"/>
                    <a:pt x="104" y="8"/>
                  </a:cubicBezTo>
                  <a:cubicBezTo>
                    <a:pt x="104" y="8"/>
                    <a:pt x="104" y="8"/>
                    <a:pt x="104" y="8"/>
                  </a:cubicBezTo>
                  <a:cubicBezTo>
                    <a:pt x="103" y="8"/>
                    <a:pt x="103" y="8"/>
                    <a:pt x="103" y="8"/>
                  </a:cubicBezTo>
                  <a:cubicBezTo>
                    <a:pt x="103" y="8"/>
                    <a:pt x="103" y="8"/>
                    <a:pt x="103" y="8"/>
                  </a:cubicBezTo>
                  <a:close/>
                  <a:moveTo>
                    <a:pt x="102" y="9"/>
                  </a:moveTo>
                  <a:cubicBezTo>
                    <a:pt x="103" y="10"/>
                    <a:pt x="103" y="10"/>
                    <a:pt x="103" y="10"/>
                  </a:cubicBezTo>
                  <a:cubicBezTo>
                    <a:pt x="103" y="10"/>
                    <a:pt x="103" y="10"/>
                    <a:pt x="103" y="10"/>
                  </a:cubicBezTo>
                  <a:cubicBezTo>
                    <a:pt x="103" y="9"/>
                    <a:pt x="103" y="9"/>
                    <a:pt x="103" y="9"/>
                  </a:cubicBezTo>
                  <a:cubicBezTo>
                    <a:pt x="102" y="8"/>
                    <a:pt x="102" y="8"/>
                    <a:pt x="102" y="8"/>
                  </a:cubicBezTo>
                  <a:cubicBezTo>
                    <a:pt x="102" y="9"/>
                    <a:pt x="102" y="9"/>
                    <a:pt x="102" y="9"/>
                  </a:cubicBezTo>
                  <a:close/>
                  <a:moveTo>
                    <a:pt x="98" y="8"/>
                  </a:moveTo>
                  <a:cubicBezTo>
                    <a:pt x="98" y="9"/>
                    <a:pt x="98" y="9"/>
                    <a:pt x="98" y="9"/>
                  </a:cubicBezTo>
                  <a:cubicBezTo>
                    <a:pt x="99" y="9"/>
                    <a:pt x="99" y="9"/>
                    <a:pt x="99" y="9"/>
                  </a:cubicBezTo>
                  <a:cubicBezTo>
                    <a:pt x="99" y="9"/>
                    <a:pt x="99" y="9"/>
                    <a:pt x="99" y="9"/>
                  </a:cubicBezTo>
                  <a:cubicBezTo>
                    <a:pt x="100" y="9"/>
                    <a:pt x="100" y="9"/>
                    <a:pt x="100" y="9"/>
                  </a:cubicBezTo>
                  <a:cubicBezTo>
                    <a:pt x="100" y="9"/>
                    <a:pt x="100" y="9"/>
                    <a:pt x="100" y="9"/>
                  </a:cubicBezTo>
                  <a:cubicBezTo>
                    <a:pt x="99" y="9"/>
                    <a:pt x="99" y="9"/>
                    <a:pt x="99" y="9"/>
                  </a:cubicBezTo>
                  <a:cubicBezTo>
                    <a:pt x="99" y="8"/>
                    <a:pt x="99" y="8"/>
                    <a:pt x="99" y="8"/>
                  </a:cubicBezTo>
                  <a:cubicBezTo>
                    <a:pt x="99" y="8"/>
                    <a:pt x="99" y="8"/>
                    <a:pt x="99" y="8"/>
                  </a:cubicBezTo>
                  <a:cubicBezTo>
                    <a:pt x="98" y="7"/>
                    <a:pt x="98" y="7"/>
                    <a:pt x="98" y="7"/>
                  </a:cubicBezTo>
                  <a:cubicBezTo>
                    <a:pt x="98" y="8"/>
                    <a:pt x="98" y="8"/>
                    <a:pt x="98" y="8"/>
                  </a:cubicBezTo>
                  <a:cubicBezTo>
                    <a:pt x="98" y="8"/>
                    <a:pt x="98" y="8"/>
                    <a:pt x="98" y="8"/>
                  </a:cubicBezTo>
                  <a:close/>
                  <a:moveTo>
                    <a:pt x="95" y="16"/>
                  </a:moveTo>
                  <a:cubicBezTo>
                    <a:pt x="95" y="16"/>
                    <a:pt x="95" y="16"/>
                    <a:pt x="95" y="16"/>
                  </a:cubicBezTo>
                  <a:cubicBezTo>
                    <a:pt x="96" y="16"/>
                    <a:pt x="96" y="16"/>
                    <a:pt x="96" y="16"/>
                  </a:cubicBezTo>
                  <a:cubicBezTo>
                    <a:pt x="96" y="15"/>
                    <a:pt x="96" y="15"/>
                    <a:pt x="96" y="15"/>
                  </a:cubicBezTo>
                  <a:cubicBezTo>
                    <a:pt x="96" y="15"/>
                    <a:pt x="96" y="15"/>
                    <a:pt x="96" y="15"/>
                  </a:cubicBezTo>
                  <a:cubicBezTo>
                    <a:pt x="95" y="14"/>
                    <a:pt x="95" y="14"/>
                    <a:pt x="95" y="14"/>
                  </a:cubicBezTo>
                  <a:cubicBezTo>
                    <a:pt x="95" y="13"/>
                    <a:pt x="95" y="13"/>
                    <a:pt x="95" y="13"/>
                  </a:cubicBezTo>
                  <a:cubicBezTo>
                    <a:pt x="94" y="13"/>
                    <a:pt x="94" y="13"/>
                    <a:pt x="94" y="13"/>
                  </a:cubicBezTo>
                  <a:cubicBezTo>
                    <a:pt x="94" y="14"/>
                    <a:pt x="94" y="14"/>
                    <a:pt x="94" y="14"/>
                  </a:cubicBezTo>
                  <a:cubicBezTo>
                    <a:pt x="95" y="14"/>
                    <a:pt x="95" y="14"/>
                    <a:pt x="95" y="14"/>
                  </a:cubicBezTo>
                  <a:cubicBezTo>
                    <a:pt x="95" y="15"/>
                    <a:pt x="95" y="15"/>
                    <a:pt x="95" y="15"/>
                  </a:cubicBezTo>
                  <a:cubicBezTo>
                    <a:pt x="95" y="16"/>
                    <a:pt x="95" y="16"/>
                    <a:pt x="95" y="16"/>
                  </a:cubicBezTo>
                  <a:close/>
                  <a:moveTo>
                    <a:pt x="96" y="23"/>
                  </a:moveTo>
                  <a:cubicBezTo>
                    <a:pt x="97" y="23"/>
                    <a:pt x="97" y="23"/>
                    <a:pt x="97" y="23"/>
                  </a:cubicBezTo>
                  <a:cubicBezTo>
                    <a:pt x="98" y="23"/>
                    <a:pt x="98" y="23"/>
                    <a:pt x="98" y="23"/>
                  </a:cubicBezTo>
                  <a:cubicBezTo>
                    <a:pt x="98" y="22"/>
                    <a:pt x="98" y="22"/>
                    <a:pt x="98" y="22"/>
                  </a:cubicBezTo>
                  <a:cubicBezTo>
                    <a:pt x="97" y="22"/>
                    <a:pt x="97" y="22"/>
                    <a:pt x="97" y="22"/>
                  </a:cubicBezTo>
                  <a:cubicBezTo>
                    <a:pt x="97" y="21"/>
                    <a:pt x="97" y="21"/>
                    <a:pt x="97" y="21"/>
                  </a:cubicBezTo>
                  <a:cubicBezTo>
                    <a:pt x="97" y="21"/>
                    <a:pt x="97" y="21"/>
                    <a:pt x="97" y="21"/>
                  </a:cubicBezTo>
                  <a:cubicBezTo>
                    <a:pt x="96" y="21"/>
                    <a:pt x="96" y="21"/>
                    <a:pt x="96" y="21"/>
                  </a:cubicBezTo>
                  <a:cubicBezTo>
                    <a:pt x="95" y="22"/>
                    <a:pt x="95" y="22"/>
                    <a:pt x="95" y="22"/>
                  </a:cubicBezTo>
                  <a:cubicBezTo>
                    <a:pt x="95" y="23"/>
                    <a:pt x="95" y="23"/>
                    <a:pt x="95" y="23"/>
                  </a:cubicBezTo>
                  <a:cubicBezTo>
                    <a:pt x="96" y="23"/>
                    <a:pt x="96" y="23"/>
                    <a:pt x="96" y="23"/>
                  </a:cubicBezTo>
                  <a:cubicBezTo>
                    <a:pt x="96" y="23"/>
                    <a:pt x="96" y="23"/>
                    <a:pt x="96" y="23"/>
                  </a:cubicBezTo>
                  <a:close/>
                  <a:moveTo>
                    <a:pt x="96" y="24"/>
                  </a:moveTo>
                  <a:cubicBezTo>
                    <a:pt x="96" y="25"/>
                    <a:pt x="96" y="25"/>
                    <a:pt x="96" y="25"/>
                  </a:cubicBezTo>
                  <a:cubicBezTo>
                    <a:pt x="96" y="26"/>
                    <a:pt x="96" y="26"/>
                    <a:pt x="96" y="26"/>
                  </a:cubicBezTo>
                  <a:cubicBezTo>
                    <a:pt x="96" y="26"/>
                    <a:pt x="96" y="26"/>
                    <a:pt x="96" y="26"/>
                  </a:cubicBezTo>
                  <a:cubicBezTo>
                    <a:pt x="98" y="27"/>
                    <a:pt x="98" y="27"/>
                    <a:pt x="98" y="27"/>
                  </a:cubicBezTo>
                  <a:cubicBezTo>
                    <a:pt x="98" y="27"/>
                    <a:pt x="98" y="27"/>
                    <a:pt x="98" y="27"/>
                  </a:cubicBezTo>
                  <a:cubicBezTo>
                    <a:pt x="98" y="25"/>
                    <a:pt x="98" y="25"/>
                    <a:pt x="98" y="25"/>
                  </a:cubicBezTo>
                  <a:cubicBezTo>
                    <a:pt x="97" y="24"/>
                    <a:pt x="97" y="24"/>
                    <a:pt x="97" y="24"/>
                  </a:cubicBezTo>
                  <a:cubicBezTo>
                    <a:pt x="97" y="24"/>
                    <a:pt x="97" y="24"/>
                    <a:pt x="97" y="24"/>
                  </a:cubicBezTo>
                  <a:cubicBezTo>
                    <a:pt x="96" y="24"/>
                    <a:pt x="96" y="24"/>
                    <a:pt x="96" y="24"/>
                  </a:cubicBezTo>
                  <a:close/>
                  <a:moveTo>
                    <a:pt x="84" y="17"/>
                  </a:moveTo>
                  <a:cubicBezTo>
                    <a:pt x="84" y="16"/>
                    <a:pt x="84" y="16"/>
                    <a:pt x="84" y="16"/>
                  </a:cubicBezTo>
                  <a:cubicBezTo>
                    <a:pt x="84" y="16"/>
                    <a:pt x="84" y="16"/>
                    <a:pt x="84" y="16"/>
                  </a:cubicBezTo>
                  <a:cubicBezTo>
                    <a:pt x="84" y="16"/>
                    <a:pt x="84" y="16"/>
                    <a:pt x="84" y="16"/>
                  </a:cubicBezTo>
                  <a:cubicBezTo>
                    <a:pt x="84" y="15"/>
                    <a:pt x="84" y="15"/>
                    <a:pt x="84" y="15"/>
                  </a:cubicBezTo>
                  <a:cubicBezTo>
                    <a:pt x="83" y="15"/>
                    <a:pt x="83" y="15"/>
                    <a:pt x="83" y="15"/>
                  </a:cubicBezTo>
                  <a:cubicBezTo>
                    <a:pt x="83" y="16"/>
                    <a:pt x="83" y="16"/>
                    <a:pt x="83" y="16"/>
                  </a:cubicBezTo>
                  <a:cubicBezTo>
                    <a:pt x="84" y="17"/>
                    <a:pt x="84" y="17"/>
                    <a:pt x="84" y="17"/>
                  </a:cubicBezTo>
                  <a:close/>
                  <a:moveTo>
                    <a:pt x="82" y="22"/>
                  </a:moveTo>
                  <a:cubicBezTo>
                    <a:pt x="82" y="22"/>
                    <a:pt x="82" y="22"/>
                    <a:pt x="82" y="22"/>
                  </a:cubicBezTo>
                  <a:cubicBezTo>
                    <a:pt x="83" y="21"/>
                    <a:pt x="83" y="21"/>
                    <a:pt x="83" y="21"/>
                  </a:cubicBezTo>
                  <a:cubicBezTo>
                    <a:pt x="83" y="20"/>
                    <a:pt x="83" y="20"/>
                    <a:pt x="83" y="20"/>
                  </a:cubicBezTo>
                  <a:cubicBezTo>
                    <a:pt x="82" y="19"/>
                    <a:pt x="82" y="19"/>
                    <a:pt x="82" y="19"/>
                  </a:cubicBezTo>
                  <a:cubicBezTo>
                    <a:pt x="82" y="18"/>
                    <a:pt x="82" y="18"/>
                    <a:pt x="82" y="18"/>
                  </a:cubicBezTo>
                  <a:cubicBezTo>
                    <a:pt x="82" y="17"/>
                    <a:pt x="82" y="17"/>
                    <a:pt x="82" y="17"/>
                  </a:cubicBezTo>
                  <a:cubicBezTo>
                    <a:pt x="82" y="16"/>
                    <a:pt x="82" y="16"/>
                    <a:pt x="82" y="16"/>
                  </a:cubicBezTo>
                  <a:cubicBezTo>
                    <a:pt x="82" y="15"/>
                    <a:pt x="82" y="15"/>
                    <a:pt x="82" y="15"/>
                  </a:cubicBezTo>
                  <a:cubicBezTo>
                    <a:pt x="82" y="14"/>
                    <a:pt x="82" y="14"/>
                    <a:pt x="82" y="14"/>
                  </a:cubicBezTo>
                  <a:cubicBezTo>
                    <a:pt x="81" y="13"/>
                    <a:pt x="81" y="13"/>
                    <a:pt x="81" y="13"/>
                  </a:cubicBezTo>
                  <a:cubicBezTo>
                    <a:pt x="81" y="14"/>
                    <a:pt x="81" y="14"/>
                    <a:pt x="81" y="14"/>
                  </a:cubicBezTo>
                  <a:cubicBezTo>
                    <a:pt x="81" y="16"/>
                    <a:pt x="81" y="16"/>
                    <a:pt x="81" y="16"/>
                  </a:cubicBezTo>
                  <a:cubicBezTo>
                    <a:pt x="80" y="17"/>
                    <a:pt x="80" y="17"/>
                    <a:pt x="80" y="17"/>
                  </a:cubicBezTo>
                  <a:cubicBezTo>
                    <a:pt x="80" y="18"/>
                    <a:pt x="80" y="18"/>
                    <a:pt x="80" y="18"/>
                  </a:cubicBezTo>
                  <a:cubicBezTo>
                    <a:pt x="81" y="19"/>
                    <a:pt x="81" y="19"/>
                    <a:pt x="81" y="19"/>
                  </a:cubicBezTo>
                  <a:cubicBezTo>
                    <a:pt x="81" y="20"/>
                    <a:pt x="81" y="20"/>
                    <a:pt x="81" y="20"/>
                  </a:cubicBezTo>
                  <a:cubicBezTo>
                    <a:pt x="82" y="22"/>
                    <a:pt x="82" y="22"/>
                    <a:pt x="82" y="22"/>
                  </a:cubicBezTo>
                  <a:close/>
                  <a:moveTo>
                    <a:pt x="34" y="28"/>
                  </a:moveTo>
                  <a:cubicBezTo>
                    <a:pt x="35" y="29"/>
                    <a:pt x="35" y="29"/>
                    <a:pt x="35" y="29"/>
                  </a:cubicBezTo>
                  <a:cubicBezTo>
                    <a:pt x="35" y="29"/>
                    <a:pt x="35" y="29"/>
                    <a:pt x="35" y="29"/>
                  </a:cubicBezTo>
                  <a:cubicBezTo>
                    <a:pt x="35" y="30"/>
                    <a:pt x="35" y="30"/>
                    <a:pt x="35" y="30"/>
                  </a:cubicBezTo>
                  <a:cubicBezTo>
                    <a:pt x="36" y="29"/>
                    <a:pt x="36" y="29"/>
                    <a:pt x="36" y="29"/>
                  </a:cubicBezTo>
                  <a:cubicBezTo>
                    <a:pt x="35" y="28"/>
                    <a:pt x="35" y="28"/>
                    <a:pt x="35" y="28"/>
                  </a:cubicBezTo>
                  <a:cubicBezTo>
                    <a:pt x="34" y="28"/>
                    <a:pt x="34" y="28"/>
                    <a:pt x="34" y="28"/>
                  </a:cubicBezTo>
                  <a:close/>
                  <a:moveTo>
                    <a:pt x="4" y="63"/>
                  </a:moveTo>
                  <a:cubicBezTo>
                    <a:pt x="5" y="64"/>
                    <a:pt x="5" y="64"/>
                    <a:pt x="5" y="64"/>
                  </a:cubicBezTo>
                  <a:cubicBezTo>
                    <a:pt x="6" y="64"/>
                    <a:pt x="6" y="64"/>
                    <a:pt x="6" y="64"/>
                  </a:cubicBezTo>
                  <a:cubicBezTo>
                    <a:pt x="6" y="64"/>
                    <a:pt x="6" y="64"/>
                    <a:pt x="6" y="64"/>
                  </a:cubicBezTo>
                  <a:cubicBezTo>
                    <a:pt x="7" y="64"/>
                    <a:pt x="7" y="64"/>
                    <a:pt x="7" y="64"/>
                  </a:cubicBezTo>
                  <a:cubicBezTo>
                    <a:pt x="7" y="64"/>
                    <a:pt x="7" y="64"/>
                    <a:pt x="7" y="64"/>
                  </a:cubicBezTo>
                  <a:cubicBezTo>
                    <a:pt x="6" y="64"/>
                    <a:pt x="6" y="64"/>
                    <a:pt x="6" y="64"/>
                  </a:cubicBezTo>
                  <a:cubicBezTo>
                    <a:pt x="5" y="63"/>
                    <a:pt x="5" y="63"/>
                    <a:pt x="5" y="63"/>
                  </a:cubicBezTo>
                  <a:cubicBezTo>
                    <a:pt x="5" y="63"/>
                    <a:pt x="5" y="63"/>
                    <a:pt x="5" y="63"/>
                  </a:cubicBezTo>
                  <a:cubicBezTo>
                    <a:pt x="4" y="63"/>
                    <a:pt x="4" y="63"/>
                    <a:pt x="4" y="63"/>
                  </a:cubicBezTo>
                  <a:cubicBezTo>
                    <a:pt x="4" y="63"/>
                    <a:pt x="4" y="63"/>
                    <a:pt x="4" y="63"/>
                  </a:cubicBezTo>
                  <a:close/>
                  <a:moveTo>
                    <a:pt x="0" y="63"/>
                  </a:moveTo>
                  <a:cubicBezTo>
                    <a:pt x="1" y="64"/>
                    <a:pt x="1" y="64"/>
                    <a:pt x="1" y="64"/>
                  </a:cubicBezTo>
                  <a:cubicBezTo>
                    <a:pt x="2" y="64"/>
                    <a:pt x="2" y="64"/>
                    <a:pt x="2" y="64"/>
                  </a:cubicBezTo>
                  <a:cubicBezTo>
                    <a:pt x="2" y="65"/>
                    <a:pt x="2" y="65"/>
                    <a:pt x="2" y="65"/>
                  </a:cubicBezTo>
                  <a:cubicBezTo>
                    <a:pt x="3" y="64"/>
                    <a:pt x="3" y="64"/>
                    <a:pt x="3" y="64"/>
                  </a:cubicBezTo>
                  <a:cubicBezTo>
                    <a:pt x="2" y="63"/>
                    <a:pt x="2" y="63"/>
                    <a:pt x="2" y="63"/>
                  </a:cubicBezTo>
                  <a:cubicBezTo>
                    <a:pt x="1" y="63"/>
                    <a:pt x="1" y="63"/>
                    <a:pt x="1" y="63"/>
                  </a:cubicBezTo>
                  <a:cubicBezTo>
                    <a:pt x="0" y="63"/>
                    <a:pt x="0" y="63"/>
                    <a:pt x="0" y="63"/>
                  </a:cubicBezTo>
                  <a:cubicBezTo>
                    <a:pt x="0" y="63"/>
                    <a:pt x="0" y="63"/>
                    <a:pt x="0" y="63"/>
                  </a:cubicBezTo>
                  <a:close/>
                  <a:moveTo>
                    <a:pt x="34" y="97"/>
                  </a:moveTo>
                  <a:cubicBezTo>
                    <a:pt x="33" y="97"/>
                    <a:pt x="33" y="97"/>
                    <a:pt x="33" y="97"/>
                  </a:cubicBezTo>
                  <a:cubicBezTo>
                    <a:pt x="34" y="97"/>
                    <a:pt x="34" y="97"/>
                    <a:pt x="34" y="97"/>
                  </a:cubicBezTo>
                  <a:cubicBezTo>
                    <a:pt x="34" y="97"/>
                    <a:pt x="34" y="97"/>
                    <a:pt x="34" y="97"/>
                  </a:cubicBezTo>
                  <a:cubicBezTo>
                    <a:pt x="34" y="96"/>
                    <a:pt x="34" y="96"/>
                    <a:pt x="34" y="96"/>
                  </a:cubicBezTo>
                  <a:cubicBezTo>
                    <a:pt x="34" y="97"/>
                    <a:pt x="34" y="97"/>
                    <a:pt x="34" y="97"/>
                  </a:cubicBezTo>
                  <a:close/>
                  <a:moveTo>
                    <a:pt x="34" y="100"/>
                  </a:moveTo>
                  <a:cubicBezTo>
                    <a:pt x="34" y="100"/>
                    <a:pt x="34" y="100"/>
                    <a:pt x="34" y="100"/>
                  </a:cubicBezTo>
                  <a:cubicBezTo>
                    <a:pt x="35" y="100"/>
                    <a:pt x="35" y="100"/>
                    <a:pt x="35" y="100"/>
                  </a:cubicBezTo>
                  <a:cubicBezTo>
                    <a:pt x="36" y="100"/>
                    <a:pt x="36" y="100"/>
                    <a:pt x="36" y="100"/>
                  </a:cubicBezTo>
                  <a:cubicBezTo>
                    <a:pt x="37" y="101"/>
                    <a:pt x="37" y="101"/>
                    <a:pt x="37" y="101"/>
                  </a:cubicBezTo>
                  <a:cubicBezTo>
                    <a:pt x="37" y="101"/>
                    <a:pt x="37" y="101"/>
                    <a:pt x="37" y="101"/>
                  </a:cubicBezTo>
                  <a:cubicBezTo>
                    <a:pt x="37" y="100"/>
                    <a:pt x="37" y="100"/>
                    <a:pt x="37" y="100"/>
                  </a:cubicBezTo>
                  <a:cubicBezTo>
                    <a:pt x="37" y="100"/>
                    <a:pt x="37" y="100"/>
                    <a:pt x="37" y="100"/>
                  </a:cubicBezTo>
                  <a:cubicBezTo>
                    <a:pt x="36" y="100"/>
                    <a:pt x="36" y="100"/>
                    <a:pt x="36" y="100"/>
                  </a:cubicBezTo>
                  <a:cubicBezTo>
                    <a:pt x="35" y="100"/>
                    <a:pt x="35" y="100"/>
                    <a:pt x="35" y="100"/>
                  </a:cubicBezTo>
                  <a:cubicBezTo>
                    <a:pt x="34" y="99"/>
                    <a:pt x="34" y="99"/>
                    <a:pt x="34" y="99"/>
                  </a:cubicBezTo>
                  <a:cubicBezTo>
                    <a:pt x="34" y="99"/>
                    <a:pt x="34" y="99"/>
                    <a:pt x="34" y="99"/>
                  </a:cubicBezTo>
                  <a:cubicBezTo>
                    <a:pt x="34" y="100"/>
                    <a:pt x="34" y="100"/>
                    <a:pt x="34" y="100"/>
                  </a:cubicBezTo>
                  <a:cubicBezTo>
                    <a:pt x="34" y="100"/>
                    <a:pt x="34" y="100"/>
                    <a:pt x="34" y="100"/>
                  </a:cubicBezTo>
                  <a:close/>
                  <a:moveTo>
                    <a:pt x="35" y="101"/>
                  </a:moveTo>
                  <a:cubicBezTo>
                    <a:pt x="35" y="101"/>
                    <a:pt x="35" y="101"/>
                    <a:pt x="35" y="101"/>
                  </a:cubicBezTo>
                  <a:cubicBezTo>
                    <a:pt x="35" y="101"/>
                    <a:pt x="35" y="101"/>
                    <a:pt x="35" y="101"/>
                  </a:cubicBezTo>
                  <a:cubicBezTo>
                    <a:pt x="35" y="101"/>
                    <a:pt x="35" y="101"/>
                    <a:pt x="35" y="101"/>
                  </a:cubicBezTo>
                  <a:cubicBezTo>
                    <a:pt x="35" y="101"/>
                    <a:pt x="35" y="101"/>
                    <a:pt x="35" y="101"/>
                  </a:cubicBezTo>
                  <a:close/>
                  <a:moveTo>
                    <a:pt x="35" y="106"/>
                  </a:moveTo>
                  <a:cubicBezTo>
                    <a:pt x="35" y="107"/>
                    <a:pt x="35" y="107"/>
                    <a:pt x="35" y="107"/>
                  </a:cubicBezTo>
                  <a:cubicBezTo>
                    <a:pt x="36" y="107"/>
                    <a:pt x="36" y="107"/>
                    <a:pt x="36" y="107"/>
                  </a:cubicBezTo>
                  <a:cubicBezTo>
                    <a:pt x="36" y="107"/>
                    <a:pt x="36" y="107"/>
                    <a:pt x="36" y="107"/>
                  </a:cubicBezTo>
                  <a:cubicBezTo>
                    <a:pt x="37" y="107"/>
                    <a:pt x="37" y="107"/>
                    <a:pt x="37" y="107"/>
                  </a:cubicBezTo>
                  <a:cubicBezTo>
                    <a:pt x="37" y="106"/>
                    <a:pt x="37" y="106"/>
                    <a:pt x="37" y="106"/>
                  </a:cubicBezTo>
                  <a:cubicBezTo>
                    <a:pt x="36" y="106"/>
                    <a:pt x="36" y="106"/>
                    <a:pt x="36" y="106"/>
                  </a:cubicBezTo>
                  <a:cubicBezTo>
                    <a:pt x="35" y="106"/>
                    <a:pt x="35" y="106"/>
                    <a:pt x="35" y="106"/>
                  </a:cubicBezTo>
                  <a:cubicBezTo>
                    <a:pt x="35" y="106"/>
                    <a:pt x="35" y="106"/>
                    <a:pt x="35" y="106"/>
                  </a:cubicBezTo>
                  <a:close/>
                  <a:moveTo>
                    <a:pt x="34" y="108"/>
                  </a:moveTo>
                  <a:cubicBezTo>
                    <a:pt x="34" y="109"/>
                    <a:pt x="34" y="109"/>
                    <a:pt x="34" y="109"/>
                  </a:cubicBezTo>
                  <a:cubicBezTo>
                    <a:pt x="35" y="109"/>
                    <a:pt x="35" y="109"/>
                    <a:pt x="35" y="109"/>
                  </a:cubicBezTo>
                  <a:cubicBezTo>
                    <a:pt x="36" y="108"/>
                    <a:pt x="36" y="108"/>
                    <a:pt x="36" y="108"/>
                  </a:cubicBezTo>
                  <a:cubicBezTo>
                    <a:pt x="35" y="108"/>
                    <a:pt x="35" y="108"/>
                    <a:pt x="35" y="108"/>
                  </a:cubicBezTo>
                  <a:cubicBezTo>
                    <a:pt x="34" y="108"/>
                    <a:pt x="34" y="108"/>
                    <a:pt x="34" y="108"/>
                  </a:cubicBezTo>
                  <a:cubicBezTo>
                    <a:pt x="34" y="108"/>
                    <a:pt x="34" y="108"/>
                    <a:pt x="34" y="108"/>
                  </a:cubicBezTo>
                  <a:close/>
                  <a:moveTo>
                    <a:pt x="35" y="111"/>
                  </a:moveTo>
                  <a:cubicBezTo>
                    <a:pt x="36" y="111"/>
                    <a:pt x="36" y="111"/>
                    <a:pt x="36" y="111"/>
                  </a:cubicBezTo>
                  <a:cubicBezTo>
                    <a:pt x="36" y="111"/>
                    <a:pt x="36" y="111"/>
                    <a:pt x="36" y="111"/>
                  </a:cubicBezTo>
                  <a:cubicBezTo>
                    <a:pt x="36" y="111"/>
                    <a:pt x="36" y="111"/>
                    <a:pt x="36" y="111"/>
                  </a:cubicBezTo>
                  <a:cubicBezTo>
                    <a:pt x="36" y="110"/>
                    <a:pt x="36" y="110"/>
                    <a:pt x="36" y="110"/>
                  </a:cubicBezTo>
                  <a:cubicBezTo>
                    <a:pt x="35" y="111"/>
                    <a:pt x="35" y="111"/>
                    <a:pt x="35" y="111"/>
                  </a:cubicBezTo>
                  <a:cubicBezTo>
                    <a:pt x="35" y="111"/>
                    <a:pt x="35" y="111"/>
                    <a:pt x="35" y="111"/>
                  </a:cubicBezTo>
                  <a:close/>
                  <a:moveTo>
                    <a:pt x="37" y="112"/>
                  </a:moveTo>
                  <a:cubicBezTo>
                    <a:pt x="37" y="113"/>
                    <a:pt x="37" y="113"/>
                    <a:pt x="37" y="113"/>
                  </a:cubicBezTo>
                  <a:cubicBezTo>
                    <a:pt x="37" y="113"/>
                    <a:pt x="37" y="113"/>
                    <a:pt x="37" y="113"/>
                  </a:cubicBezTo>
                  <a:cubicBezTo>
                    <a:pt x="37" y="112"/>
                    <a:pt x="37" y="112"/>
                    <a:pt x="37" y="112"/>
                  </a:cubicBezTo>
                  <a:cubicBezTo>
                    <a:pt x="37" y="112"/>
                    <a:pt x="37" y="112"/>
                    <a:pt x="37" y="112"/>
                  </a:cubicBezTo>
                  <a:close/>
                  <a:moveTo>
                    <a:pt x="34" y="113"/>
                  </a:moveTo>
                  <a:cubicBezTo>
                    <a:pt x="34" y="113"/>
                    <a:pt x="34" y="113"/>
                    <a:pt x="34" y="113"/>
                  </a:cubicBezTo>
                  <a:cubicBezTo>
                    <a:pt x="34" y="112"/>
                    <a:pt x="34" y="112"/>
                    <a:pt x="34" y="112"/>
                  </a:cubicBezTo>
                  <a:cubicBezTo>
                    <a:pt x="34" y="113"/>
                    <a:pt x="34" y="113"/>
                    <a:pt x="34" y="113"/>
                  </a:cubicBezTo>
                  <a:cubicBezTo>
                    <a:pt x="34" y="113"/>
                    <a:pt x="34" y="113"/>
                    <a:pt x="34" y="113"/>
                  </a:cubicBezTo>
                  <a:close/>
                  <a:moveTo>
                    <a:pt x="35" y="113"/>
                  </a:moveTo>
                  <a:cubicBezTo>
                    <a:pt x="35" y="113"/>
                    <a:pt x="35" y="113"/>
                    <a:pt x="35" y="113"/>
                  </a:cubicBezTo>
                  <a:cubicBezTo>
                    <a:pt x="36" y="112"/>
                    <a:pt x="36" y="112"/>
                    <a:pt x="36" y="112"/>
                  </a:cubicBezTo>
                  <a:cubicBezTo>
                    <a:pt x="35" y="112"/>
                    <a:pt x="35" y="112"/>
                    <a:pt x="35" y="112"/>
                  </a:cubicBezTo>
                  <a:cubicBezTo>
                    <a:pt x="35" y="113"/>
                    <a:pt x="35" y="113"/>
                    <a:pt x="35" y="113"/>
                  </a:cubicBezTo>
                  <a:close/>
                  <a:moveTo>
                    <a:pt x="35" y="114"/>
                  </a:moveTo>
                  <a:cubicBezTo>
                    <a:pt x="35" y="113"/>
                    <a:pt x="35" y="113"/>
                    <a:pt x="35" y="113"/>
                  </a:cubicBezTo>
                  <a:cubicBezTo>
                    <a:pt x="35" y="113"/>
                    <a:pt x="35" y="113"/>
                    <a:pt x="35" y="113"/>
                  </a:cubicBezTo>
                  <a:cubicBezTo>
                    <a:pt x="35" y="113"/>
                    <a:pt x="35" y="113"/>
                    <a:pt x="35" y="113"/>
                  </a:cubicBezTo>
                  <a:cubicBezTo>
                    <a:pt x="35" y="114"/>
                    <a:pt x="35" y="114"/>
                    <a:pt x="35" y="114"/>
                  </a:cubicBezTo>
                  <a:close/>
                  <a:moveTo>
                    <a:pt x="35" y="115"/>
                  </a:moveTo>
                  <a:cubicBezTo>
                    <a:pt x="36" y="115"/>
                    <a:pt x="36" y="115"/>
                    <a:pt x="36" y="115"/>
                  </a:cubicBezTo>
                  <a:cubicBezTo>
                    <a:pt x="35" y="115"/>
                    <a:pt x="35" y="115"/>
                    <a:pt x="35" y="115"/>
                  </a:cubicBezTo>
                  <a:cubicBezTo>
                    <a:pt x="35" y="115"/>
                    <a:pt x="35" y="115"/>
                    <a:pt x="35" y="115"/>
                  </a:cubicBezTo>
                  <a:cubicBezTo>
                    <a:pt x="35" y="115"/>
                    <a:pt x="35" y="115"/>
                    <a:pt x="35" y="115"/>
                  </a:cubicBezTo>
                  <a:cubicBezTo>
                    <a:pt x="35" y="115"/>
                    <a:pt x="35" y="115"/>
                    <a:pt x="35" y="115"/>
                  </a:cubicBezTo>
                  <a:close/>
                  <a:moveTo>
                    <a:pt x="36" y="116"/>
                  </a:moveTo>
                  <a:cubicBezTo>
                    <a:pt x="37" y="116"/>
                    <a:pt x="37" y="116"/>
                    <a:pt x="37" y="116"/>
                  </a:cubicBezTo>
                  <a:cubicBezTo>
                    <a:pt x="37" y="115"/>
                    <a:pt x="37" y="115"/>
                    <a:pt x="37" y="115"/>
                  </a:cubicBezTo>
                  <a:cubicBezTo>
                    <a:pt x="36" y="115"/>
                    <a:pt x="36" y="115"/>
                    <a:pt x="36" y="115"/>
                  </a:cubicBezTo>
                  <a:cubicBezTo>
                    <a:pt x="36" y="115"/>
                    <a:pt x="36" y="115"/>
                    <a:pt x="36" y="115"/>
                  </a:cubicBezTo>
                  <a:cubicBezTo>
                    <a:pt x="36" y="115"/>
                    <a:pt x="36" y="116"/>
                    <a:pt x="36" y="116"/>
                  </a:cubicBezTo>
                  <a:close/>
                  <a:moveTo>
                    <a:pt x="33" y="118"/>
                  </a:moveTo>
                  <a:cubicBezTo>
                    <a:pt x="34" y="117"/>
                    <a:pt x="34" y="117"/>
                    <a:pt x="34" y="117"/>
                  </a:cubicBezTo>
                  <a:cubicBezTo>
                    <a:pt x="34" y="117"/>
                    <a:pt x="34" y="117"/>
                    <a:pt x="34" y="117"/>
                  </a:cubicBezTo>
                  <a:cubicBezTo>
                    <a:pt x="34" y="117"/>
                    <a:pt x="34" y="117"/>
                    <a:pt x="34" y="117"/>
                  </a:cubicBezTo>
                  <a:cubicBezTo>
                    <a:pt x="33" y="117"/>
                    <a:pt x="33" y="117"/>
                    <a:pt x="33" y="117"/>
                  </a:cubicBezTo>
                  <a:cubicBezTo>
                    <a:pt x="33" y="117"/>
                    <a:pt x="33" y="117"/>
                    <a:pt x="33" y="117"/>
                  </a:cubicBezTo>
                  <a:cubicBezTo>
                    <a:pt x="33" y="118"/>
                    <a:pt x="33" y="118"/>
                    <a:pt x="33" y="118"/>
                  </a:cubicBezTo>
                  <a:close/>
                  <a:moveTo>
                    <a:pt x="35" y="119"/>
                  </a:moveTo>
                  <a:cubicBezTo>
                    <a:pt x="36" y="118"/>
                    <a:pt x="36" y="118"/>
                    <a:pt x="36" y="118"/>
                  </a:cubicBezTo>
                  <a:cubicBezTo>
                    <a:pt x="37" y="117"/>
                    <a:pt x="37" y="117"/>
                    <a:pt x="37" y="117"/>
                  </a:cubicBezTo>
                  <a:cubicBezTo>
                    <a:pt x="37" y="117"/>
                    <a:pt x="37" y="117"/>
                    <a:pt x="37" y="117"/>
                  </a:cubicBezTo>
                  <a:cubicBezTo>
                    <a:pt x="36" y="117"/>
                    <a:pt x="36" y="117"/>
                    <a:pt x="36" y="117"/>
                  </a:cubicBezTo>
                  <a:cubicBezTo>
                    <a:pt x="35" y="117"/>
                    <a:pt x="35" y="117"/>
                    <a:pt x="35" y="117"/>
                  </a:cubicBezTo>
                  <a:cubicBezTo>
                    <a:pt x="35" y="118"/>
                    <a:pt x="35" y="118"/>
                    <a:pt x="35" y="118"/>
                  </a:cubicBezTo>
                  <a:cubicBezTo>
                    <a:pt x="35" y="118"/>
                    <a:pt x="35" y="118"/>
                    <a:pt x="35" y="118"/>
                  </a:cubicBezTo>
                  <a:cubicBezTo>
                    <a:pt x="34" y="118"/>
                    <a:pt x="34" y="118"/>
                    <a:pt x="34" y="118"/>
                  </a:cubicBezTo>
                  <a:cubicBezTo>
                    <a:pt x="34" y="119"/>
                    <a:pt x="34" y="119"/>
                    <a:pt x="34" y="119"/>
                  </a:cubicBezTo>
                  <a:cubicBezTo>
                    <a:pt x="34" y="119"/>
                    <a:pt x="34" y="119"/>
                    <a:pt x="34" y="119"/>
                  </a:cubicBezTo>
                  <a:cubicBezTo>
                    <a:pt x="35" y="119"/>
                    <a:pt x="35" y="119"/>
                    <a:pt x="35" y="119"/>
                  </a:cubicBezTo>
                  <a:cubicBezTo>
                    <a:pt x="35" y="119"/>
                    <a:pt x="35" y="119"/>
                    <a:pt x="35" y="119"/>
                  </a:cubicBezTo>
                  <a:close/>
                  <a:moveTo>
                    <a:pt x="36" y="119"/>
                  </a:moveTo>
                  <a:cubicBezTo>
                    <a:pt x="36" y="119"/>
                    <a:pt x="36" y="119"/>
                    <a:pt x="36" y="119"/>
                  </a:cubicBezTo>
                  <a:cubicBezTo>
                    <a:pt x="37" y="118"/>
                    <a:pt x="37" y="118"/>
                    <a:pt x="37" y="118"/>
                  </a:cubicBezTo>
                  <a:cubicBezTo>
                    <a:pt x="37" y="118"/>
                    <a:pt x="37" y="118"/>
                    <a:pt x="37" y="118"/>
                  </a:cubicBezTo>
                  <a:cubicBezTo>
                    <a:pt x="36" y="119"/>
                    <a:pt x="36" y="119"/>
                    <a:pt x="36" y="119"/>
                  </a:cubicBezTo>
                  <a:close/>
                  <a:moveTo>
                    <a:pt x="36" y="120"/>
                  </a:moveTo>
                  <a:cubicBezTo>
                    <a:pt x="36" y="119"/>
                    <a:pt x="36" y="119"/>
                    <a:pt x="36" y="119"/>
                  </a:cubicBezTo>
                  <a:cubicBezTo>
                    <a:pt x="36" y="119"/>
                    <a:pt x="36" y="119"/>
                    <a:pt x="36" y="119"/>
                  </a:cubicBezTo>
                  <a:cubicBezTo>
                    <a:pt x="36" y="119"/>
                    <a:pt x="36" y="119"/>
                    <a:pt x="36" y="119"/>
                  </a:cubicBezTo>
                  <a:cubicBezTo>
                    <a:pt x="36" y="120"/>
                    <a:pt x="36" y="120"/>
                    <a:pt x="36" y="120"/>
                  </a:cubicBezTo>
                  <a:close/>
                  <a:moveTo>
                    <a:pt x="34" y="120"/>
                  </a:moveTo>
                  <a:cubicBezTo>
                    <a:pt x="35" y="120"/>
                    <a:pt x="35" y="120"/>
                    <a:pt x="35" y="120"/>
                  </a:cubicBezTo>
                  <a:cubicBezTo>
                    <a:pt x="34" y="119"/>
                    <a:pt x="34" y="119"/>
                    <a:pt x="34" y="119"/>
                  </a:cubicBezTo>
                  <a:cubicBezTo>
                    <a:pt x="34" y="119"/>
                    <a:pt x="34" y="119"/>
                    <a:pt x="34" y="119"/>
                  </a:cubicBezTo>
                  <a:cubicBezTo>
                    <a:pt x="34" y="120"/>
                    <a:pt x="34" y="120"/>
                    <a:pt x="34" y="120"/>
                  </a:cubicBezTo>
                  <a:cubicBezTo>
                    <a:pt x="34" y="120"/>
                    <a:pt x="34" y="120"/>
                    <a:pt x="34" y="120"/>
                  </a:cubicBezTo>
                  <a:close/>
                  <a:moveTo>
                    <a:pt x="33" y="123"/>
                  </a:moveTo>
                  <a:cubicBezTo>
                    <a:pt x="33" y="123"/>
                    <a:pt x="33" y="123"/>
                    <a:pt x="33" y="123"/>
                  </a:cubicBezTo>
                  <a:cubicBezTo>
                    <a:pt x="33" y="123"/>
                    <a:pt x="33" y="123"/>
                    <a:pt x="33" y="123"/>
                  </a:cubicBezTo>
                  <a:cubicBezTo>
                    <a:pt x="34" y="122"/>
                    <a:pt x="34" y="122"/>
                    <a:pt x="34" y="122"/>
                  </a:cubicBezTo>
                  <a:cubicBezTo>
                    <a:pt x="35" y="122"/>
                    <a:pt x="35" y="122"/>
                    <a:pt x="35" y="122"/>
                  </a:cubicBezTo>
                  <a:cubicBezTo>
                    <a:pt x="35" y="122"/>
                    <a:pt x="35" y="122"/>
                    <a:pt x="35" y="122"/>
                  </a:cubicBezTo>
                  <a:cubicBezTo>
                    <a:pt x="35" y="122"/>
                    <a:pt x="35" y="122"/>
                    <a:pt x="35" y="122"/>
                  </a:cubicBezTo>
                  <a:cubicBezTo>
                    <a:pt x="34" y="122"/>
                    <a:pt x="34" y="122"/>
                    <a:pt x="34" y="122"/>
                  </a:cubicBezTo>
                  <a:cubicBezTo>
                    <a:pt x="33" y="122"/>
                    <a:pt x="33" y="122"/>
                    <a:pt x="33" y="122"/>
                  </a:cubicBezTo>
                  <a:cubicBezTo>
                    <a:pt x="33" y="122"/>
                    <a:pt x="33" y="122"/>
                    <a:pt x="33" y="122"/>
                  </a:cubicBezTo>
                  <a:cubicBezTo>
                    <a:pt x="33" y="122"/>
                    <a:pt x="33" y="123"/>
                    <a:pt x="33" y="123"/>
                  </a:cubicBezTo>
                  <a:close/>
                  <a:moveTo>
                    <a:pt x="32" y="125"/>
                  </a:moveTo>
                  <a:cubicBezTo>
                    <a:pt x="32" y="126"/>
                    <a:pt x="32" y="126"/>
                    <a:pt x="32" y="126"/>
                  </a:cubicBezTo>
                  <a:cubicBezTo>
                    <a:pt x="33" y="126"/>
                    <a:pt x="33" y="126"/>
                    <a:pt x="33" y="126"/>
                  </a:cubicBezTo>
                  <a:cubicBezTo>
                    <a:pt x="33" y="125"/>
                    <a:pt x="33" y="125"/>
                    <a:pt x="33" y="125"/>
                  </a:cubicBezTo>
                  <a:cubicBezTo>
                    <a:pt x="33" y="125"/>
                    <a:pt x="33" y="125"/>
                    <a:pt x="33" y="125"/>
                  </a:cubicBezTo>
                  <a:cubicBezTo>
                    <a:pt x="32" y="125"/>
                    <a:pt x="32" y="125"/>
                    <a:pt x="32" y="125"/>
                  </a:cubicBezTo>
                  <a:close/>
                  <a:moveTo>
                    <a:pt x="52" y="218"/>
                  </a:moveTo>
                  <a:cubicBezTo>
                    <a:pt x="52" y="217"/>
                    <a:pt x="52" y="217"/>
                    <a:pt x="52" y="217"/>
                  </a:cubicBezTo>
                  <a:cubicBezTo>
                    <a:pt x="53" y="217"/>
                    <a:pt x="53" y="217"/>
                    <a:pt x="53" y="217"/>
                  </a:cubicBezTo>
                  <a:cubicBezTo>
                    <a:pt x="53" y="217"/>
                    <a:pt x="53" y="217"/>
                    <a:pt x="53" y="217"/>
                  </a:cubicBezTo>
                  <a:cubicBezTo>
                    <a:pt x="53" y="218"/>
                    <a:pt x="53" y="218"/>
                    <a:pt x="53" y="218"/>
                  </a:cubicBezTo>
                  <a:cubicBezTo>
                    <a:pt x="52" y="218"/>
                    <a:pt x="52" y="218"/>
                    <a:pt x="52" y="218"/>
                  </a:cubicBezTo>
                  <a:cubicBezTo>
                    <a:pt x="52" y="218"/>
                    <a:pt x="52" y="218"/>
                    <a:pt x="52" y="218"/>
                  </a:cubicBezTo>
                  <a:cubicBezTo>
                    <a:pt x="52" y="218"/>
                    <a:pt x="52" y="218"/>
                    <a:pt x="52" y="218"/>
                  </a:cubicBezTo>
                  <a:close/>
                  <a:moveTo>
                    <a:pt x="47" y="215"/>
                  </a:moveTo>
                  <a:cubicBezTo>
                    <a:pt x="47" y="215"/>
                    <a:pt x="47" y="215"/>
                    <a:pt x="47" y="215"/>
                  </a:cubicBezTo>
                  <a:cubicBezTo>
                    <a:pt x="47" y="215"/>
                    <a:pt x="47" y="215"/>
                    <a:pt x="47" y="215"/>
                  </a:cubicBezTo>
                  <a:cubicBezTo>
                    <a:pt x="48" y="214"/>
                    <a:pt x="48" y="214"/>
                    <a:pt x="48" y="214"/>
                  </a:cubicBezTo>
                  <a:cubicBezTo>
                    <a:pt x="48" y="214"/>
                    <a:pt x="48" y="214"/>
                    <a:pt x="48" y="214"/>
                  </a:cubicBezTo>
                  <a:cubicBezTo>
                    <a:pt x="47" y="214"/>
                    <a:pt x="47" y="214"/>
                    <a:pt x="47" y="214"/>
                  </a:cubicBezTo>
                  <a:cubicBezTo>
                    <a:pt x="47" y="214"/>
                    <a:pt x="47" y="214"/>
                    <a:pt x="47" y="214"/>
                  </a:cubicBezTo>
                  <a:cubicBezTo>
                    <a:pt x="47" y="214"/>
                    <a:pt x="47" y="214"/>
                    <a:pt x="47" y="214"/>
                  </a:cubicBezTo>
                  <a:cubicBezTo>
                    <a:pt x="47" y="215"/>
                    <a:pt x="47" y="215"/>
                    <a:pt x="47" y="215"/>
                  </a:cubicBezTo>
                  <a:close/>
                  <a:moveTo>
                    <a:pt x="44" y="210"/>
                  </a:moveTo>
                  <a:cubicBezTo>
                    <a:pt x="44" y="210"/>
                    <a:pt x="44" y="210"/>
                    <a:pt x="44" y="210"/>
                  </a:cubicBezTo>
                  <a:cubicBezTo>
                    <a:pt x="44" y="210"/>
                    <a:pt x="44" y="210"/>
                    <a:pt x="44" y="210"/>
                  </a:cubicBezTo>
                  <a:cubicBezTo>
                    <a:pt x="45" y="210"/>
                    <a:pt x="45" y="210"/>
                    <a:pt x="45" y="210"/>
                  </a:cubicBezTo>
                  <a:cubicBezTo>
                    <a:pt x="45" y="209"/>
                    <a:pt x="45" y="209"/>
                    <a:pt x="45" y="209"/>
                  </a:cubicBezTo>
                  <a:cubicBezTo>
                    <a:pt x="44" y="209"/>
                    <a:pt x="44" y="209"/>
                    <a:pt x="44" y="209"/>
                  </a:cubicBezTo>
                  <a:cubicBezTo>
                    <a:pt x="44" y="210"/>
                    <a:pt x="44" y="210"/>
                    <a:pt x="44" y="210"/>
                  </a:cubicBezTo>
                  <a:close/>
                  <a:moveTo>
                    <a:pt x="42" y="210"/>
                  </a:moveTo>
                  <a:cubicBezTo>
                    <a:pt x="42" y="210"/>
                    <a:pt x="42" y="210"/>
                    <a:pt x="42" y="210"/>
                  </a:cubicBezTo>
                  <a:cubicBezTo>
                    <a:pt x="43" y="210"/>
                    <a:pt x="43" y="210"/>
                    <a:pt x="43" y="210"/>
                  </a:cubicBezTo>
                  <a:cubicBezTo>
                    <a:pt x="43" y="210"/>
                    <a:pt x="43" y="210"/>
                    <a:pt x="43" y="210"/>
                  </a:cubicBezTo>
                  <a:cubicBezTo>
                    <a:pt x="42" y="209"/>
                    <a:pt x="42" y="209"/>
                    <a:pt x="42" y="209"/>
                  </a:cubicBezTo>
                  <a:cubicBezTo>
                    <a:pt x="42" y="210"/>
                    <a:pt x="42" y="210"/>
                    <a:pt x="42" y="210"/>
                  </a:cubicBezTo>
                  <a:close/>
                  <a:moveTo>
                    <a:pt x="37" y="210"/>
                  </a:moveTo>
                  <a:cubicBezTo>
                    <a:pt x="37" y="210"/>
                    <a:pt x="37" y="210"/>
                    <a:pt x="37" y="210"/>
                  </a:cubicBezTo>
                  <a:cubicBezTo>
                    <a:pt x="38" y="210"/>
                    <a:pt x="38" y="210"/>
                    <a:pt x="38" y="210"/>
                  </a:cubicBezTo>
                  <a:cubicBezTo>
                    <a:pt x="38" y="211"/>
                    <a:pt x="38" y="211"/>
                    <a:pt x="38" y="211"/>
                  </a:cubicBezTo>
                  <a:cubicBezTo>
                    <a:pt x="39" y="211"/>
                    <a:pt x="39" y="211"/>
                    <a:pt x="39" y="211"/>
                  </a:cubicBezTo>
                  <a:cubicBezTo>
                    <a:pt x="38" y="210"/>
                    <a:pt x="38" y="210"/>
                    <a:pt x="38" y="210"/>
                  </a:cubicBezTo>
                  <a:cubicBezTo>
                    <a:pt x="38" y="210"/>
                    <a:pt x="38" y="210"/>
                    <a:pt x="38" y="210"/>
                  </a:cubicBezTo>
                  <a:cubicBezTo>
                    <a:pt x="37" y="210"/>
                    <a:pt x="37" y="210"/>
                    <a:pt x="37" y="210"/>
                  </a:cubicBezTo>
                  <a:close/>
                  <a:moveTo>
                    <a:pt x="31" y="186"/>
                  </a:moveTo>
                  <a:cubicBezTo>
                    <a:pt x="31" y="186"/>
                    <a:pt x="31" y="186"/>
                    <a:pt x="31" y="186"/>
                  </a:cubicBezTo>
                  <a:cubicBezTo>
                    <a:pt x="32" y="185"/>
                    <a:pt x="32" y="185"/>
                    <a:pt x="32" y="185"/>
                  </a:cubicBezTo>
                  <a:cubicBezTo>
                    <a:pt x="33" y="184"/>
                    <a:pt x="33" y="184"/>
                    <a:pt x="33" y="184"/>
                  </a:cubicBezTo>
                  <a:cubicBezTo>
                    <a:pt x="32" y="184"/>
                    <a:pt x="32" y="184"/>
                    <a:pt x="32" y="184"/>
                  </a:cubicBezTo>
                  <a:cubicBezTo>
                    <a:pt x="32" y="185"/>
                    <a:pt x="32" y="185"/>
                    <a:pt x="32" y="185"/>
                  </a:cubicBezTo>
                  <a:cubicBezTo>
                    <a:pt x="31" y="186"/>
                    <a:pt x="31" y="186"/>
                    <a:pt x="31" y="186"/>
                  </a:cubicBezTo>
                  <a:close/>
                  <a:moveTo>
                    <a:pt x="31" y="185"/>
                  </a:moveTo>
                  <a:cubicBezTo>
                    <a:pt x="31" y="185"/>
                    <a:pt x="31" y="185"/>
                    <a:pt x="31" y="185"/>
                  </a:cubicBezTo>
                  <a:cubicBezTo>
                    <a:pt x="31" y="185"/>
                    <a:pt x="31" y="185"/>
                    <a:pt x="31" y="185"/>
                  </a:cubicBezTo>
                  <a:cubicBezTo>
                    <a:pt x="32" y="185"/>
                    <a:pt x="32" y="185"/>
                    <a:pt x="32" y="185"/>
                  </a:cubicBezTo>
                  <a:cubicBezTo>
                    <a:pt x="32" y="184"/>
                    <a:pt x="32" y="184"/>
                    <a:pt x="32" y="184"/>
                  </a:cubicBezTo>
                  <a:cubicBezTo>
                    <a:pt x="32" y="184"/>
                    <a:pt x="32" y="184"/>
                    <a:pt x="32" y="184"/>
                  </a:cubicBezTo>
                  <a:cubicBezTo>
                    <a:pt x="31" y="185"/>
                    <a:pt x="31" y="185"/>
                    <a:pt x="31" y="185"/>
                  </a:cubicBezTo>
                  <a:close/>
                  <a:moveTo>
                    <a:pt x="27" y="177"/>
                  </a:moveTo>
                  <a:cubicBezTo>
                    <a:pt x="27" y="177"/>
                    <a:pt x="27" y="177"/>
                    <a:pt x="27" y="177"/>
                  </a:cubicBezTo>
                  <a:cubicBezTo>
                    <a:pt x="27" y="177"/>
                    <a:pt x="27" y="177"/>
                    <a:pt x="27" y="177"/>
                  </a:cubicBezTo>
                  <a:cubicBezTo>
                    <a:pt x="28" y="177"/>
                    <a:pt x="28" y="177"/>
                    <a:pt x="28" y="177"/>
                  </a:cubicBezTo>
                  <a:cubicBezTo>
                    <a:pt x="28" y="177"/>
                    <a:pt x="28" y="177"/>
                    <a:pt x="28" y="177"/>
                  </a:cubicBezTo>
                  <a:cubicBezTo>
                    <a:pt x="28" y="176"/>
                    <a:pt x="28" y="176"/>
                    <a:pt x="28" y="176"/>
                  </a:cubicBezTo>
                  <a:cubicBezTo>
                    <a:pt x="27" y="177"/>
                    <a:pt x="27" y="177"/>
                    <a:pt x="27" y="177"/>
                  </a:cubicBezTo>
                  <a:close/>
                  <a:moveTo>
                    <a:pt x="27" y="176"/>
                  </a:moveTo>
                  <a:cubicBezTo>
                    <a:pt x="27" y="176"/>
                    <a:pt x="27" y="176"/>
                    <a:pt x="27" y="176"/>
                  </a:cubicBezTo>
                  <a:cubicBezTo>
                    <a:pt x="28" y="176"/>
                    <a:pt x="28" y="176"/>
                    <a:pt x="28" y="176"/>
                  </a:cubicBezTo>
                  <a:cubicBezTo>
                    <a:pt x="28" y="175"/>
                    <a:pt x="28" y="175"/>
                    <a:pt x="28" y="175"/>
                  </a:cubicBezTo>
                  <a:cubicBezTo>
                    <a:pt x="27" y="175"/>
                    <a:pt x="27" y="175"/>
                    <a:pt x="27" y="175"/>
                  </a:cubicBezTo>
                  <a:cubicBezTo>
                    <a:pt x="27" y="176"/>
                    <a:pt x="27" y="176"/>
                    <a:pt x="27" y="176"/>
                  </a:cubicBezTo>
                  <a:close/>
                  <a:moveTo>
                    <a:pt x="27" y="168"/>
                  </a:moveTo>
                  <a:cubicBezTo>
                    <a:pt x="28" y="168"/>
                    <a:pt x="28" y="168"/>
                    <a:pt x="28" y="168"/>
                  </a:cubicBezTo>
                  <a:cubicBezTo>
                    <a:pt x="29" y="168"/>
                    <a:pt x="29" y="168"/>
                    <a:pt x="29" y="168"/>
                  </a:cubicBezTo>
                  <a:cubicBezTo>
                    <a:pt x="28" y="167"/>
                    <a:pt x="28" y="167"/>
                    <a:pt x="28" y="167"/>
                  </a:cubicBezTo>
                  <a:cubicBezTo>
                    <a:pt x="27" y="168"/>
                    <a:pt x="27" y="168"/>
                    <a:pt x="27" y="168"/>
                  </a:cubicBezTo>
                  <a:close/>
                  <a:moveTo>
                    <a:pt x="28" y="167"/>
                  </a:moveTo>
                  <a:cubicBezTo>
                    <a:pt x="28" y="167"/>
                    <a:pt x="28" y="167"/>
                    <a:pt x="28" y="167"/>
                  </a:cubicBezTo>
                  <a:cubicBezTo>
                    <a:pt x="29" y="167"/>
                    <a:pt x="29" y="167"/>
                    <a:pt x="29" y="167"/>
                  </a:cubicBezTo>
                  <a:cubicBezTo>
                    <a:pt x="29" y="167"/>
                    <a:pt x="29" y="167"/>
                    <a:pt x="29" y="167"/>
                  </a:cubicBezTo>
                  <a:cubicBezTo>
                    <a:pt x="29" y="167"/>
                    <a:pt x="29" y="167"/>
                    <a:pt x="29" y="167"/>
                  </a:cubicBezTo>
                  <a:cubicBezTo>
                    <a:pt x="28" y="167"/>
                    <a:pt x="28" y="167"/>
                    <a:pt x="28" y="167"/>
                  </a:cubicBezTo>
                  <a:cubicBezTo>
                    <a:pt x="28" y="167"/>
                    <a:pt x="28" y="167"/>
                    <a:pt x="28" y="167"/>
                  </a:cubicBezTo>
                  <a:close/>
                  <a:moveTo>
                    <a:pt x="26" y="167"/>
                  </a:moveTo>
                  <a:cubicBezTo>
                    <a:pt x="26" y="167"/>
                    <a:pt x="26" y="167"/>
                    <a:pt x="26" y="167"/>
                  </a:cubicBezTo>
                  <a:cubicBezTo>
                    <a:pt x="27" y="167"/>
                    <a:pt x="27" y="167"/>
                    <a:pt x="27" y="167"/>
                  </a:cubicBezTo>
                  <a:cubicBezTo>
                    <a:pt x="27" y="167"/>
                    <a:pt x="27" y="167"/>
                    <a:pt x="27" y="167"/>
                  </a:cubicBezTo>
                  <a:cubicBezTo>
                    <a:pt x="26" y="167"/>
                    <a:pt x="26" y="167"/>
                    <a:pt x="26" y="167"/>
                  </a:cubicBezTo>
                  <a:cubicBezTo>
                    <a:pt x="26" y="167"/>
                    <a:pt x="26" y="167"/>
                    <a:pt x="26" y="167"/>
                  </a:cubicBezTo>
                  <a:close/>
                  <a:moveTo>
                    <a:pt x="29" y="160"/>
                  </a:moveTo>
                  <a:cubicBezTo>
                    <a:pt x="28" y="160"/>
                    <a:pt x="28" y="160"/>
                    <a:pt x="28" y="160"/>
                  </a:cubicBezTo>
                  <a:cubicBezTo>
                    <a:pt x="29" y="160"/>
                    <a:pt x="29" y="160"/>
                    <a:pt x="29" y="160"/>
                  </a:cubicBezTo>
                  <a:cubicBezTo>
                    <a:pt x="29" y="160"/>
                    <a:pt x="29" y="160"/>
                    <a:pt x="29" y="160"/>
                  </a:cubicBezTo>
                  <a:cubicBezTo>
                    <a:pt x="29" y="160"/>
                    <a:pt x="29" y="160"/>
                    <a:pt x="29" y="160"/>
                  </a:cubicBezTo>
                  <a:cubicBezTo>
                    <a:pt x="30" y="159"/>
                    <a:pt x="30" y="159"/>
                    <a:pt x="30" y="159"/>
                  </a:cubicBezTo>
                  <a:cubicBezTo>
                    <a:pt x="29" y="159"/>
                    <a:pt x="29" y="159"/>
                    <a:pt x="29" y="159"/>
                  </a:cubicBezTo>
                  <a:cubicBezTo>
                    <a:pt x="29" y="160"/>
                    <a:pt x="29" y="160"/>
                    <a:pt x="29" y="160"/>
                  </a:cubicBezTo>
                  <a:close/>
                  <a:moveTo>
                    <a:pt x="36" y="157"/>
                  </a:moveTo>
                  <a:cubicBezTo>
                    <a:pt x="36" y="157"/>
                    <a:pt x="36" y="157"/>
                    <a:pt x="36" y="157"/>
                  </a:cubicBezTo>
                  <a:cubicBezTo>
                    <a:pt x="37" y="157"/>
                    <a:pt x="37" y="157"/>
                    <a:pt x="37" y="157"/>
                  </a:cubicBezTo>
                  <a:cubicBezTo>
                    <a:pt x="37" y="157"/>
                    <a:pt x="37" y="157"/>
                    <a:pt x="37" y="157"/>
                  </a:cubicBezTo>
                  <a:cubicBezTo>
                    <a:pt x="36" y="157"/>
                    <a:pt x="36" y="157"/>
                    <a:pt x="36" y="157"/>
                  </a:cubicBezTo>
                  <a:cubicBezTo>
                    <a:pt x="36" y="157"/>
                    <a:pt x="36" y="157"/>
                    <a:pt x="36" y="157"/>
                  </a:cubicBezTo>
                  <a:cubicBezTo>
                    <a:pt x="36" y="157"/>
                    <a:pt x="36" y="157"/>
                    <a:pt x="36" y="157"/>
                  </a:cubicBezTo>
                  <a:close/>
                  <a:moveTo>
                    <a:pt x="33" y="153"/>
                  </a:moveTo>
                  <a:cubicBezTo>
                    <a:pt x="33" y="154"/>
                    <a:pt x="33" y="154"/>
                    <a:pt x="33" y="154"/>
                  </a:cubicBezTo>
                  <a:cubicBezTo>
                    <a:pt x="33" y="154"/>
                    <a:pt x="33" y="154"/>
                    <a:pt x="33" y="154"/>
                  </a:cubicBezTo>
                  <a:cubicBezTo>
                    <a:pt x="34" y="154"/>
                    <a:pt x="34" y="154"/>
                    <a:pt x="34" y="154"/>
                  </a:cubicBezTo>
                  <a:cubicBezTo>
                    <a:pt x="34" y="153"/>
                    <a:pt x="34" y="153"/>
                    <a:pt x="34" y="153"/>
                  </a:cubicBezTo>
                  <a:cubicBezTo>
                    <a:pt x="33" y="153"/>
                    <a:pt x="33" y="153"/>
                    <a:pt x="33" y="153"/>
                  </a:cubicBezTo>
                  <a:cubicBezTo>
                    <a:pt x="33" y="153"/>
                    <a:pt x="33" y="153"/>
                    <a:pt x="33" y="153"/>
                  </a:cubicBezTo>
                  <a:close/>
                  <a:moveTo>
                    <a:pt x="36" y="153"/>
                  </a:moveTo>
                  <a:cubicBezTo>
                    <a:pt x="37" y="153"/>
                    <a:pt x="37" y="153"/>
                    <a:pt x="37" y="153"/>
                  </a:cubicBezTo>
                  <a:cubicBezTo>
                    <a:pt x="37" y="153"/>
                    <a:pt x="37" y="153"/>
                    <a:pt x="37" y="153"/>
                  </a:cubicBezTo>
                  <a:cubicBezTo>
                    <a:pt x="38" y="153"/>
                    <a:pt x="38" y="153"/>
                    <a:pt x="38" y="153"/>
                  </a:cubicBezTo>
                  <a:cubicBezTo>
                    <a:pt x="37" y="153"/>
                    <a:pt x="37" y="153"/>
                    <a:pt x="37" y="153"/>
                  </a:cubicBezTo>
                  <a:cubicBezTo>
                    <a:pt x="36" y="153"/>
                    <a:pt x="36" y="153"/>
                    <a:pt x="36" y="153"/>
                  </a:cubicBezTo>
                  <a:close/>
                  <a:moveTo>
                    <a:pt x="34" y="153"/>
                  </a:moveTo>
                  <a:cubicBezTo>
                    <a:pt x="35" y="153"/>
                    <a:pt x="35" y="153"/>
                    <a:pt x="35" y="153"/>
                  </a:cubicBezTo>
                  <a:cubicBezTo>
                    <a:pt x="36" y="153"/>
                    <a:pt x="36" y="153"/>
                    <a:pt x="36" y="153"/>
                  </a:cubicBezTo>
                  <a:cubicBezTo>
                    <a:pt x="37" y="152"/>
                    <a:pt x="37" y="152"/>
                    <a:pt x="37" y="152"/>
                  </a:cubicBezTo>
                  <a:cubicBezTo>
                    <a:pt x="36" y="152"/>
                    <a:pt x="36" y="152"/>
                    <a:pt x="36" y="152"/>
                  </a:cubicBezTo>
                  <a:cubicBezTo>
                    <a:pt x="35" y="152"/>
                    <a:pt x="35" y="152"/>
                    <a:pt x="35" y="152"/>
                  </a:cubicBezTo>
                  <a:cubicBezTo>
                    <a:pt x="34" y="152"/>
                    <a:pt x="34" y="152"/>
                    <a:pt x="34" y="152"/>
                  </a:cubicBezTo>
                  <a:cubicBezTo>
                    <a:pt x="34" y="153"/>
                    <a:pt x="34" y="153"/>
                    <a:pt x="34" y="153"/>
                  </a:cubicBezTo>
                  <a:close/>
                  <a:moveTo>
                    <a:pt x="42" y="137"/>
                  </a:moveTo>
                  <a:cubicBezTo>
                    <a:pt x="42" y="138"/>
                    <a:pt x="42" y="138"/>
                    <a:pt x="42" y="138"/>
                  </a:cubicBezTo>
                  <a:cubicBezTo>
                    <a:pt x="43" y="138"/>
                    <a:pt x="43" y="138"/>
                    <a:pt x="43" y="138"/>
                  </a:cubicBezTo>
                  <a:cubicBezTo>
                    <a:pt x="43" y="137"/>
                    <a:pt x="43" y="137"/>
                    <a:pt x="43" y="137"/>
                  </a:cubicBezTo>
                  <a:cubicBezTo>
                    <a:pt x="43" y="137"/>
                    <a:pt x="43" y="137"/>
                    <a:pt x="43" y="137"/>
                  </a:cubicBezTo>
                  <a:cubicBezTo>
                    <a:pt x="42" y="137"/>
                    <a:pt x="42" y="137"/>
                    <a:pt x="42" y="137"/>
                  </a:cubicBezTo>
                  <a:close/>
                  <a:moveTo>
                    <a:pt x="42" y="135"/>
                  </a:moveTo>
                  <a:cubicBezTo>
                    <a:pt x="41" y="135"/>
                    <a:pt x="41" y="135"/>
                    <a:pt x="41" y="135"/>
                  </a:cubicBezTo>
                  <a:cubicBezTo>
                    <a:pt x="42" y="136"/>
                    <a:pt x="42" y="136"/>
                    <a:pt x="42" y="136"/>
                  </a:cubicBezTo>
                  <a:cubicBezTo>
                    <a:pt x="43" y="136"/>
                    <a:pt x="43" y="136"/>
                    <a:pt x="43" y="136"/>
                  </a:cubicBezTo>
                  <a:cubicBezTo>
                    <a:pt x="42" y="135"/>
                    <a:pt x="42" y="135"/>
                    <a:pt x="42" y="135"/>
                  </a:cubicBezTo>
                  <a:cubicBezTo>
                    <a:pt x="42" y="135"/>
                    <a:pt x="42" y="135"/>
                    <a:pt x="42" y="135"/>
                  </a:cubicBezTo>
                  <a:close/>
                  <a:moveTo>
                    <a:pt x="39" y="130"/>
                  </a:moveTo>
                  <a:cubicBezTo>
                    <a:pt x="40" y="130"/>
                    <a:pt x="40" y="130"/>
                    <a:pt x="40" y="130"/>
                  </a:cubicBezTo>
                  <a:cubicBezTo>
                    <a:pt x="40" y="129"/>
                    <a:pt x="40" y="129"/>
                    <a:pt x="40" y="129"/>
                  </a:cubicBezTo>
                  <a:cubicBezTo>
                    <a:pt x="41" y="129"/>
                    <a:pt x="41" y="129"/>
                    <a:pt x="41" y="129"/>
                  </a:cubicBezTo>
                  <a:cubicBezTo>
                    <a:pt x="41" y="129"/>
                    <a:pt x="41" y="129"/>
                    <a:pt x="41" y="129"/>
                  </a:cubicBezTo>
                  <a:cubicBezTo>
                    <a:pt x="40" y="129"/>
                    <a:pt x="40" y="129"/>
                    <a:pt x="40" y="129"/>
                  </a:cubicBezTo>
                  <a:cubicBezTo>
                    <a:pt x="40" y="128"/>
                    <a:pt x="40" y="128"/>
                    <a:pt x="40" y="128"/>
                  </a:cubicBezTo>
                  <a:cubicBezTo>
                    <a:pt x="39" y="129"/>
                    <a:pt x="39" y="129"/>
                    <a:pt x="39" y="129"/>
                  </a:cubicBezTo>
                  <a:cubicBezTo>
                    <a:pt x="39" y="129"/>
                    <a:pt x="39" y="129"/>
                    <a:pt x="39" y="129"/>
                  </a:cubicBezTo>
                  <a:cubicBezTo>
                    <a:pt x="39" y="130"/>
                    <a:pt x="39" y="130"/>
                    <a:pt x="39" y="130"/>
                  </a:cubicBezTo>
                  <a:close/>
                  <a:moveTo>
                    <a:pt x="39" y="133"/>
                  </a:moveTo>
                  <a:cubicBezTo>
                    <a:pt x="40" y="133"/>
                    <a:pt x="40" y="133"/>
                    <a:pt x="40" y="133"/>
                  </a:cubicBezTo>
                  <a:cubicBezTo>
                    <a:pt x="40" y="133"/>
                    <a:pt x="40" y="133"/>
                    <a:pt x="40" y="133"/>
                  </a:cubicBezTo>
                  <a:cubicBezTo>
                    <a:pt x="41" y="132"/>
                    <a:pt x="41" y="132"/>
                    <a:pt x="41" y="132"/>
                  </a:cubicBezTo>
                  <a:cubicBezTo>
                    <a:pt x="41" y="131"/>
                    <a:pt x="41" y="131"/>
                    <a:pt x="41" y="131"/>
                  </a:cubicBezTo>
                  <a:cubicBezTo>
                    <a:pt x="40" y="131"/>
                    <a:pt x="40" y="131"/>
                    <a:pt x="40" y="131"/>
                  </a:cubicBezTo>
                  <a:cubicBezTo>
                    <a:pt x="40" y="131"/>
                    <a:pt x="40" y="131"/>
                    <a:pt x="40" y="131"/>
                  </a:cubicBezTo>
                  <a:cubicBezTo>
                    <a:pt x="39" y="133"/>
                    <a:pt x="39" y="133"/>
                    <a:pt x="39" y="133"/>
                  </a:cubicBezTo>
                  <a:close/>
                  <a:moveTo>
                    <a:pt x="36" y="133"/>
                  </a:moveTo>
                  <a:cubicBezTo>
                    <a:pt x="37" y="133"/>
                    <a:pt x="37" y="133"/>
                    <a:pt x="37" y="133"/>
                  </a:cubicBezTo>
                  <a:cubicBezTo>
                    <a:pt x="38" y="133"/>
                    <a:pt x="38" y="133"/>
                    <a:pt x="38" y="133"/>
                  </a:cubicBezTo>
                  <a:cubicBezTo>
                    <a:pt x="38" y="132"/>
                    <a:pt x="38" y="132"/>
                    <a:pt x="38" y="132"/>
                  </a:cubicBezTo>
                  <a:cubicBezTo>
                    <a:pt x="38" y="131"/>
                    <a:pt x="38" y="131"/>
                    <a:pt x="38" y="131"/>
                  </a:cubicBezTo>
                  <a:cubicBezTo>
                    <a:pt x="37" y="132"/>
                    <a:pt x="37" y="132"/>
                    <a:pt x="37" y="132"/>
                  </a:cubicBezTo>
                  <a:cubicBezTo>
                    <a:pt x="36" y="132"/>
                    <a:pt x="36" y="132"/>
                    <a:pt x="36" y="132"/>
                  </a:cubicBezTo>
                  <a:cubicBezTo>
                    <a:pt x="36" y="133"/>
                    <a:pt x="36" y="133"/>
                    <a:pt x="36" y="133"/>
                  </a:cubicBezTo>
                  <a:close/>
                  <a:moveTo>
                    <a:pt x="31" y="137"/>
                  </a:moveTo>
                  <a:cubicBezTo>
                    <a:pt x="31" y="137"/>
                    <a:pt x="31" y="137"/>
                    <a:pt x="31" y="137"/>
                  </a:cubicBezTo>
                  <a:cubicBezTo>
                    <a:pt x="31" y="138"/>
                    <a:pt x="31" y="138"/>
                    <a:pt x="31" y="138"/>
                  </a:cubicBezTo>
                  <a:cubicBezTo>
                    <a:pt x="32" y="138"/>
                    <a:pt x="32" y="138"/>
                    <a:pt x="32" y="138"/>
                  </a:cubicBezTo>
                  <a:cubicBezTo>
                    <a:pt x="32" y="137"/>
                    <a:pt x="32" y="137"/>
                    <a:pt x="32" y="137"/>
                  </a:cubicBezTo>
                  <a:cubicBezTo>
                    <a:pt x="32" y="137"/>
                    <a:pt x="32" y="137"/>
                    <a:pt x="32" y="137"/>
                  </a:cubicBezTo>
                  <a:cubicBezTo>
                    <a:pt x="31" y="137"/>
                    <a:pt x="31" y="137"/>
                    <a:pt x="31" y="137"/>
                  </a:cubicBezTo>
                  <a:close/>
                  <a:moveTo>
                    <a:pt x="41" y="144"/>
                  </a:moveTo>
                  <a:cubicBezTo>
                    <a:pt x="41" y="145"/>
                    <a:pt x="41" y="145"/>
                    <a:pt x="41" y="145"/>
                  </a:cubicBezTo>
                  <a:cubicBezTo>
                    <a:pt x="42" y="144"/>
                    <a:pt x="42" y="144"/>
                    <a:pt x="42" y="144"/>
                  </a:cubicBezTo>
                  <a:cubicBezTo>
                    <a:pt x="42" y="145"/>
                    <a:pt x="42" y="145"/>
                    <a:pt x="42" y="145"/>
                  </a:cubicBezTo>
                  <a:cubicBezTo>
                    <a:pt x="42" y="146"/>
                    <a:pt x="42" y="146"/>
                    <a:pt x="42" y="146"/>
                  </a:cubicBezTo>
                  <a:cubicBezTo>
                    <a:pt x="42" y="146"/>
                    <a:pt x="42" y="146"/>
                    <a:pt x="42" y="146"/>
                  </a:cubicBezTo>
                  <a:cubicBezTo>
                    <a:pt x="43" y="146"/>
                    <a:pt x="43" y="146"/>
                    <a:pt x="43" y="146"/>
                  </a:cubicBezTo>
                  <a:cubicBezTo>
                    <a:pt x="43" y="145"/>
                    <a:pt x="43" y="145"/>
                    <a:pt x="43" y="145"/>
                  </a:cubicBezTo>
                  <a:cubicBezTo>
                    <a:pt x="44" y="144"/>
                    <a:pt x="44" y="144"/>
                    <a:pt x="44" y="144"/>
                  </a:cubicBezTo>
                  <a:cubicBezTo>
                    <a:pt x="43" y="144"/>
                    <a:pt x="43" y="144"/>
                    <a:pt x="43" y="144"/>
                  </a:cubicBezTo>
                  <a:cubicBezTo>
                    <a:pt x="43" y="144"/>
                    <a:pt x="43" y="144"/>
                    <a:pt x="43" y="144"/>
                  </a:cubicBezTo>
                  <a:cubicBezTo>
                    <a:pt x="42" y="144"/>
                    <a:pt x="42" y="144"/>
                    <a:pt x="42" y="144"/>
                  </a:cubicBezTo>
                  <a:cubicBezTo>
                    <a:pt x="41" y="144"/>
                    <a:pt x="41" y="144"/>
                    <a:pt x="41" y="144"/>
                  </a:cubicBezTo>
                  <a:close/>
                  <a:moveTo>
                    <a:pt x="31" y="147"/>
                  </a:moveTo>
                  <a:cubicBezTo>
                    <a:pt x="31" y="147"/>
                    <a:pt x="31" y="147"/>
                    <a:pt x="31" y="147"/>
                  </a:cubicBezTo>
                  <a:cubicBezTo>
                    <a:pt x="33" y="147"/>
                    <a:pt x="33" y="147"/>
                    <a:pt x="33" y="147"/>
                  </a:cubicBezTo>
                  <a:cubicBezTo>
                    <a:pt x="33" y="148"/>
                    <a:pt x="33" y="148"/>
                    <a:pt x="33" y="148"/>
                  </a:cubicBezTo>
                  <a:cubicBezTo>
                    <a:pt x="34" y="148"/>
                    <a:pt x="34" y="148"/>
                    <a:pt x="34" y="148"/>
                  </a:cubicBezTo>
                  <a:cubicBezTo>
                    <a:pt x="34" y="148"/>
                    <a:pt x="34" y="148"/>
                    <a:pt x="34" y="148"/>
                  </a:cubicBezTo>
                  <a:cubicBezTo>
                    <a:pt x="37" y="147"/>
                    <a:pt x="37" y="147"/>
                    <a:pt x="37" y="147"/>
                  </a:cubicBezTo>
                  <a:cubicBezTo>
                    <a:pt x="38" y="147"/>
                    <a:pt x="38" y="147"/>
                    <a:pt x="38" y="147"/>
                  </a:cubicBezTo>
                  <a:cubicBezTo>
                    <a:pt x="40" y="146"/>
                    <a:pt x="40" y="146"/>
                    <a:pt x="40" y="146"/>
                  </a:cubicBezTo>
                  <a:cubicBezTo>
                    <a:pt x="39" y="145"/>
                    <a:pt x="39" y="145"/>
                    <a:pt x="39" y="145"/>
                  </a:cubicBezTo>
                  <a:cubicBezTo>
                    <a:pt x="39" y="144"/>
                    <a:pt x="39" y="144"/>
                    <a:pt x="39" y="144"/>
                  </a:cubicBezTo>
                  <a:cubicBezTo>
                    <a:pt x="38" y="144"/>
                    <a:pt x="38" y="144"/>
                    <a:pt x="38" y="144"/>
                  </a:cubicBezTo>
                  <a:cubicBezTo>
                    <a:pt x="37" y="144"/>
                    <a:pt x="37" y="144"/>
                    <a:pt x="37" y="144"/>
                  </a:cubicBezTo>
                  <a:cubicBezTo>
                    <a:pt x="37" y="142"/>
                    <a:pt x="37" y="142"/>
                    <a:pt x="37" y="142"/>
                  </a:cubicBezTo>
                  <a:cubicBezTo>
                    <a:pt x="36" y="140"/>
                    <a:pt x="36" y="140"/>
                    <a:pt x="36" y="140"/>
                  </a:cubicBezTo>
                  <a:cubicBezTo>
                    <a:pt x="34" y="140"/>
                    <a:pt x="34" y="140"/>
                    <a:pt x="34" y="140"/>
                  </a:cubicBezTo>
                  <a:cubicBezTo>
                    <a:pt x="34" y="139"/>
                    <a:pt x="34" y="139"/>
                    <a:pt x="34" y="139"/>
                  </a:cubicBezTo>
                  <a:cubicBezTo>
                    <a:pt x="32" y="139"/>
                    <a:pt x="32" y="139"/>
                    <a:pt x="32" y="139"/>
                  </a:cubicBezTo>
                  <a:cubicBezTo>
                    <a:pt x="31" y="139"/>
                    <a:pt x="31" y="139"/>
                    <a:pt x="31" y="139"/>
                  </a:cubicBezTo>
                  <a:cubicBezTo>
                    <a:pt x="31" y="139"/>
                    <a:pt x="31" y="139"/>
                    <a:pt x="31" y="139"/>
                  </a:cubicBezTo>
                  <a:cubicBezTo>
                    <a:pt x="30" y="140"/>
                    <a:pt x="30" y="140"/>
                    <a:pt x="30" y="140"/>
                  </a:cubicBezTo>
                  <a:cubicBezTo>
                    <a:pt x="30" y="141"/>
                    <a:pt x="30" y="141"/>
                    <a:pt x="30" y="141"/>
                  </a:cubicBezTo>
                  <a:cubicBezTo>
                    <a:pt x="31" y="142"/>
                    <a:pt x="31" y="142"/>
                    <a:pt x="31" y="142"/>
                  </a:cubicBezTo>
                  <a:cubicBezTo>
                    <a:pt x="32" y="142"/>
                    <a:pt x="32" y="142"/>
                    <a:pt x="32" y="142"/>
                  </a:cubicBezTo>
                  <a:cubicBezTo>
                    <a:pt x="31" y="142"/>
                    <a:pt x="31" y="142"/>
                    <a:pt x="31" y="142"/>
                  </a:cubicBezTo>
                  <a:cubicBezTo>
                    <a:pt x="30" y="142"/>
                    <a:pt x="30" y="142"/>
                    <a:pt x="30" y="142"/>
                  </a:cubicBezTo>
                  <a:cubicBezTo>
                    <a:pt x="30" y="143"/>
                    <a:pt x="30" y="143"/>
                    <a:pt x="30" y="143"/>
                  </a:cubicBezTo>
                  <a:cubicBezTo>
                    <a:pt x="30" y="143"/>
                    <a:pt x="30" y="143"/>
                    <a:pt x="30" y="143"/>
                  </a:cubicBezTo>
                  <a:cubicBezTo>
                    <a:pt x="31" y="144"/>
                    <a:pt x="31" y="144"/>
                    <a:pt x="31" y="144"/>
                  </a:cubicBezTo>
                  <a:cubicBezTo>
                    <a:pt x="30" y="144"/>
                    <a:pt x="30" y="144"/>
                    <a:pt x="30" y="144"/>
                  </a:cubicBezTo>
                  <a:cubicBezTo>
                    <a:pt x="30" y="144"/>
                    <a:pt x="30" y="144"/>
                    <a:pt x="30" y="144"/>
                  </a:cubicBezTo>
                  <a:cubicBezTo>
                    <a:pt x="30" y="145"/>
                    <a:pt x="30" y="145"/>
                    <a:pt x="30" y="145"/>
                  </a:cubicBezTo>
                  <a:cubicBezTo>
                    <a:pt x="32" y="146"/>
                    <a:pt x="32" y="146"/>
                    <a:pt x="32" y="146"/>
                  </a:cubicBezTo>
                  <a:cubicBezTo>
                    <a:pt x="33" y="146"/>
                    <a:pt x="33" y="146"/>
                    <a:pt x="33" y="146"/>
                  </a:cubicBezTo>
                  <a:cubicBezTo>
                    <a:pt x="33" y="146"/>
                    <a:pt x="33" y="146"/>
                    <a:pt x="33" y="146"/>
                  </a:cubicBezTo>
                  <a:cubicBezTo>
                    <a:pt x="35" y="145"/>
                    <a:pt x="35" y="145"/>
                    <a:pt x="35" y="145"/>
                  </a:cubicBezTo>
                  <a:cubicBezTo>
                    <a:pt x="34" y="146"/>
                    <a:pt x="34" y="146"/>
                    <a:pt x="34" y="146"/>
                  </a:cubicBezTo>
                  <a:cubicBezTo>
                    <a:pt x="33" y="147"/>
                    <a:pt x="33" y="147"/>
                    <a:pt x="33" y="147"/>
                  </a:cubicBezTo>
                  <a:cubicBezTo>
                    <a:pt x="32" y="146"/>
                    <a:pt x="32" y="146"/>
                    <a:pt x="32" y="146"/>
                  </a:cubicBezTo>
                  <a:cubicBezTo>
                    <a:pt x="31" y="146"/>
                    <a:pt x="31" y="146"/>
                    <a:pt x="31" y="146"/>
                  </a:cubicBezTo>
                  <a:lnTo>
                    <a:pt x="31" y="14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3" name="Freeform 161"/>
            <p:cNvSpPr>
              <a:spLocks noEditPoints="1"/>
            </p:cNvSpPr>
            <p:nvPr/>
          </p:nvSpPr>
          <p:spPr bwMode="auto">
            <a:xfrm>
              <a:off x="1363786" y="980728"/>
              <a:ext cx="2554514" cy="2091372"/>
            </a:xfrm>
            <a:custGeom>
              <a:avLst/>
              <a:gdLst>
                <a:gd name="T0" fmla="*/ 282 w 385"/>
                <a:gd name="T1" fmla="*/ 23 h 323"/>
                <a:gd name="T2" fmla="*/ 282 w 385"/>
                <a:gd name="T3" fmla="*/ 55 h 323"/>
                <a:gd name="T4" fmla="*/ 281 w 385"/>
                <a:gd name="T5" fmla="*/ 61 h 323"/>
                <a:gd name="T6" fmla="*/ 300 w 385"/>
                <a:gd name="T7" fmla="*/ 38 h 323"/>
                <a:gd name="T8" fmla="*/ 301 w 385"/>
                <a:gd name="T9" fmla="*/ 22 h 323"/>
                <a:gd name="T10" fmla="*/ 325 w 385"/>
                <a:gd name="T11" fmla="*/ 10 h 323"/>
                <a:gd name="T12" fmla="*/ 379 w 385"/>
                <a:gd name="T13" fmla="*/ 12 h 323"/>
                <a:gd name="T14" fmla="*/ 330 w 385"/>
                <a:gd name="T15" fmla="*/ 46 h 323"/>
                <a:gd name="T16" fmla="*/ 296 w 385"/>
                <a:gd name="T17" fmla="*/ 67 h 323"/>
                <a:gd name="T18" fmla="*/ 308 w 385"/>
                <a:gd name="T19" fmla="*/ 151 h 323"/>
                <a:gd name="T20" fmla="*/ 270 w 385"/>
                <a:gd name="T21" fmla="*/ 63 h 323"/>
                <a:gd name="T22" fmla="*/ 241 w 385"/>
                <a:gd name="T23" fmla="*/ 43 h 323"/>
                <a:gd name="T24" fmla="*/ 201 w 385"/>
                <a:gd name="T25" fmla="*/ 40 h 323"/>
                <a:gd name="T26" fmla="*/ 263 w 385"/>
                <a:gd name="T27" fmla="*/ 71 h 323"/>
                <a:gd name="T28" fmla="*/ 273 w 385"/>
                <a:gd name="T29" fmla="*/ 98 h 323"/>
                <a:gd name="T30" fmla="*/ 165 w 385"/>
                <a:gd name="T31" fmla="*/ 52 h 323"/>
                <a:gd name="T32" fmla="*/ 239 w 385"/>
                <a:gd name="T33" fmla="*/ 81 h 323"/>
                <a:gd name="T34" fmla="*/ 222 w 385"/>
                <a:gd name="T35" fmla="*/ 71 h 323"/>
                <a:gd name="T36" fmla="*/ 213 w 385"/>
                <a:gd name="T37" fmla="*/ 74 h 323"/>
                <a:gd name="T38" fmla="*/ 201 w 385"/>
                <a:gd name="T39" fmla="*/ 63 h 323"/>
                <a:gd name="T40" fmla="*/ 145 w 385"/>
                <a:gd name="T41" fmla="*/ 70 h 323"/>
                <a:gd name="T42" fmla="*/ 207 w 385"/>
                <a:gd name="T43" fmla="*/ 101 h 323"/>
                <a:gd name="T44" fmla="*/ 221 w 385"/>
                <a:gd name="T45" fmla="*/ 106 h 323"/>
                <a:gd name="T46" fmla="*/ 277 w 385"/>
                <a:gd name="T47" fmla="*/ 112 h 323"/>
                <a:gd name="T48" fmla="*/ 266 w 385"/>
                <a:gd name="T49" fmla="*/ 145 h 323"/>
                <a:gd name="T50" fmla="*/ 191 w 385"/>
                <a:gd name="T51" fmla="*/ 148 h 323"/>
                <a:gd name="T52" fmla="*/ 188 w 385"/>
                <a:gd name="T53" fmla="*/ 109 h 323"/>
                <a:gd name="T54" fmla="*/ 162 w 385"/>
                <a:gd name="T55" fmla="*/ 87 h 323"/>
                <a:gd name="T56" fmla="*/ 142 w 385"/>
                <a:gd name="T57" fmla="*/ 130 h 323"/>
                <a:gd name="T58" fmla="*/ 182 w 385"/>
                <a:gd name="T59" fmla="*/ 139 h 323"/>
                <a:gd name="T60" fmla="*/ 277 w 385"/>
                <a:gd name="T61" fmla="*/ 194 h 323"/>
                <a:gd name="T62" fmla="*/ 280 w 385"/>
                <a:gd name="T63" fmla="*/ 154 h 323"/>
                <a:gd name="T64" fmla="*/ 242 w 385"/>
                <a:gd name="T65" fmla="*/ 135 h 323"/>
                <a:gd name="T66" fmla="*/ 258 w 385"/>
                <a:gd name="T67" fmla="*/ 120 h 323"/>
                <a:gd name="T68" fmla="*/ 287 w 385"/>
                <a:gd name="T69" fmla="*/ 120 h 323"/>
                <a:gd name="T70" fmla="*/ 296 w 385"/>
                <a:gd name="T71" fmla="*/ 143 h 323"/>
                <a:gd name="T72" fmla="*/ 305 w 385"/>
                <a:gd name="T73" fmla="*/ 158 h 323"/>
                <a:gd name="T74" fmla="*/ 320 w 385"/>
                <a:gd name="T75" fmla="*/ 177 h 323"/>
                <a:gd name="T76" fmla="*/ 306 w 385"/>
                <a:gd name="T77" fmla="*/ 178 h 323"/>
                <a:gd name="T78" fmla="*/ 298 w 385"/>
                <a:gd name="T79" fmla="*/ 202 h 323"/>
                <a:gd name="T80" fmla="*/ 241 w 385"/>
                <a:gd name="T81" fmla="*/ 185 h 323"/>
                <a:gd name="T82" fmla="*/ 283 w 385"/>
                <a:gd name="T83" fmla="*/ 220 h 323"/>
                <a:gd name="T84" fmla="*/ 229 w 385"/>
                <a:gd name="T85" fmla="*/ 245 h 323"/>
                <a:gd name="T86" fmla="*/ 305 w 385"/>
                <a:gd name="T87" fmla="*/ 297 h 323"/>
                <a:gd name="T88" fmla="*/ 326 w 385"/>
                <a:gd name="T89" fmla="*/ 297 h 323"/>
                <a:gd name="T90" fmla="*/ 318 w 385"/>
                <a:gd name="T91" fmla="*/ 278 h 323"/>
                <a:gd name="T92" fmla="*/ 35 w 385"/>
                <a:gd name="T93" fmla="*/ 268 h 323"/>
                <a:gd name="T94" fmla="*/ 20 w 385"/>
                <a:gd name="T95" fmla="*/ 240 h 323"/>
                <a:gd name="T96" fmla="*/ 65 w 385"/>
                <a:gd name="T97" fmla="*/ 112 h 323"/>
                <a:gd name="T98" fmla="*/ 28 w 385"/>
                <a:gd name="T99" fmla="*/ 245 h 323"/>
                <a:gd name="T100" fmla="*/ 68 w 385"/>
                <a:gd name="T101" fmla="*/ 116 h 323"/>
                <a:gd name="T102" fmla="*/ 112 w 385"/>
                <a:gd name="T103" fmla="*/ 117 h 323"/>
                <a:gd name="T104" fmla="*/ 169 w 385"/>
                <a:gd name="T105" fmla="*/ 137 h 323"/>
                <a:gd name="T106" fmla="*/ 201 w 385"/>
                <a:gd name="T107" fmla="*/ 156 h 323"/>
                <a:gd name="T108" fmla="*/ 225 w 385"/>
                <a:gd name="T109" fmla="*/ 132 h 323"/>
                <a:gd name="T110" fmla="*/ 258 w 385"/>
                <a:gd name="T111" fmla="*/ 148 h 323"/>
                <a:gd name="T112" fmla="*/ 216 w 385"/>
                <a:gd name="T113" fmla="*/ 185 h 323"/>
                <a:gd name="T114" fmla="*/ 178 w 385"/>
                <a:gd name="T115" fmla="*/ 234 h 323"/>
                <a:gd name="T116" fmla="*/ 246 w 385"/>
                <a:gd name="T117" fmla="*/ 222 h 323"/>
                <a:gd name="T118" fmla="*/ 293 w 385"/>
                <a:gd name="T119" fmla="*/ 224 h 323"/>
                <a:gd name="T120" fmla="*/ 312 w 385"/>
                <a:gd name="T121" fmla="*/ 258 h 323"/>
                <a:gd name="T122" fmla="*/ 275 w 385"/>
                <a:gd name="T123" fmla="*/ 281 h 323"/>
                <a:gd name="T124" fmla="*/ 281 w 385"/>
                <a:gd name="T125" fmla="*/ 309 h 3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5" h="323">
                  <a:moveTo>
                    <a:pt x="278" y="57"/>
                  </a:moveTo>
                  <a:cubicBezTo>
                    <a:pt x="279" y="56"/>
                    <a:pt x="279" y="56"/>
                    <a:pt x="279" y="56"/>
                  </a:cubicBezTo>
                  <a:cubicBezTo>
                    <a:pt x="280" y="56"/>
                    <a:pt x="280" y="56"/>
                    <a:pt x="280" y="56"/>
                  </a:cubicBezTo>
                  <a:cubicBezTo>
                    <a:pt x="281" y="54"/>
                    <a:pt x="281" y="54"/>
                    <a:pt x="281" y="54"/>
                  </a:cubicBezTo>
                  <a:cubicBezTo>
                    <a:pt x="282" y="52"/>
                    <a:pt x="282" y="52"/>
                    <a:pt x="282" y="52"/>
                  </a:cubicBezTo>
                  <a:cubicBezTo>
                    <a:pt x="282" y="52"/>
                    <a:pt x="282" y="52"/>
                    <a:pt x="282" y="52"/>
                  </a:cubicBezTo>
                  <a:cubicBezTo>
                    <a:pt x="282" y="53"/>
                    <a:pt x="282" y="53"/>
                    <a:pt x="282" y="53"/>
                  </a:cubicBezTo>
                  <a:cubicBezTo>
                    <a:pt x="282" y="54"/>
                    <a:pt x="282" y="54"/>
                    <a:pt x="282" y="54"/>
                  </a:cubicBezTo>
                  <a:cubicBezTo>
                    <a:pt x="282" y="54"/>
                    <a:pt x="282" y="54"/>
                    <a:pt x="282" y="54"/>
                  </a:cubicBezTo>
                  <a:cubicBezTo>
                    <a:pt x="283" y="54"/>
                    <a:pt x="283" y="54"/>
                    <a:pt x="283" y="54"/>
                  </a:cubicBezTo>
                  <a:cubicBezTo>
                    <a:pt x="283" y="53"/>
                    <a:pt x="283" y="53"/>
                    <a:pt x="283" y="53"/>
                  </a:cubicBezTo>
                  <a:cubicBezTo>
                    <a:pt x="284" y="53"/>
                    <a:pt x="284" y="53"/>
                    <a:pt x="284" y="53"/>
                  </a:cubicBezTo>
                  <a:cubicBezTo>
                    <a:pt x="284" y="52"/>
                    <a:pt x="284" y="52"/>
                    <a:pt x="284" y="52"/>
                  </a:cubicBezTo>
                  <a:cubicBezTo>
                    <a:pt x="283" y="52"/>
                    <a:pt x="283" y="52"/>
                    <a:pt x="283" y="52"/>
                  </a:cubicBezTo>
                  <a:cubicBezTo>
                    <a:pt x="283" y="52"/>
                    <a:pt x="283" y="52"/>
                    <a:pt x="283" y="52"/>
                  </a:cubicBezTo>
                  <a:cubicBezTo>
                    <a:pt x="284" y="51"/>
                    <a:pt x="284" y="51"/>
                    <a:pt x="284" y="51"/>
                  </a:cubicBezTo>
                  <a:cubicBezTo>
                    <a:pt x="284" y="50"/>
                    <a:pt x="284" y="50"/>
                    <a:pt x="284" y="50"/>
                  </a:cubicBezTo>
                  <a:cubicBezTo>
                    <a:pt x="284" y="50"/>
                    <a:pt x="284" y="50"/>
                    <a:pt x="284" y="50"/>
                  </a:cubicBezTo>
                  <a:cubicBezTo>
                    <a:pt x="284" y="49"/>
                    <a:pt x="284" y="49"/>
                    <a:pt x="284" y="49"/>
                  </a:cubicBezTo>
                  <a:cubicBezTo>
                    <a:pt x="285" y="48"/>
                    <a:pt x="285" y="48"/>
                    <a:pt x="285" y="48"/>
                  </a:cubicBezTo>
                  <a:cubicBezTo>
                    <a:pt x="285" y="47"/>
                    <a:pt x="285" y="47"/>
                    <a:pt x="285" y="47"/>
                  </a:cubicBezTo>
                  <a:cubicBezTo>
                    <a:pt x="286" y="47"/>
                    <a:pt x="286" y="47"/>
                    <a:pt x="286" y="47"/>
                  </a:cubicBezTo>
                  <a:cubicBezTo>
                    <a:pt x="287" y="46"/>
                    <a:pt x="287" y="46"/>
                    <a:pt x="287" y="46"/>
                  </a:cubicBezTo>
                  <a:cubicBezTo>
                    <a:pt x="287" y="47"/>
                    <a:pt x="287" y="47"/>
                    <a:pt x="287" y="47"/>
                  </a:cubicBezTo>
                  <a:cubicBezTo>
                    <a:pt x="287" y="47"/>
                    <a:pt x="287" y="47"/>
                    <a:pt x="287" y="47"/>
                  </a:cubicBezTo>
                  <a:cubicBezTo>
                    <a:pt x="286" y="47"/>
                    <a:pt x="286" y="47"/>
                    <a:pt x="286" y="47"/>
                  </a:cubicBezTo>
                  <a:cubicBezTo>
                    <a:pt x="286" y="49"/>
                    <a:pt x="286" y="49"/>
                    <a:pt x="286" y="49"/>
                  </a:cubicBezTo>
                  <a:cubicBezTo>
                    <a:pt x="285" y="50"/>
                    <a:pt x="285" y="50"/>
                    <a:pt x="285" y="50"/>
                  </a:cubicBezTo>
                  <a:cubicBezTo>
                    <a:pt x="285" y="51"/>
                    <a:pt x="285" y="51"/>
                    <a:pt x="285" y="51"/>
                  </a:cubicBezTo>
                  <a:cubicBezTo>
                    <a:pt x="285" y="51"/>
                    <a:pt x="285" y="51"/>
                    <a:pt x="285" y="51"/>
                  </a:cubicBezTo>
                  <a:cubicBezTo>
                    <a:pt x="285" y="52"/>
                    <a:pt x="285" y="52"/>
                    <a:pt x="285" y="52"/>
                  </a:cubicBezTo>
                  <a:cubicBezTo>
                    <a:pt x="286" y="52"/>
                    <a:pt x="286" y="52"/>
                    <a:pt x="286" y="52"/>
                  </a:cubicBezTo>
                  <a:cubicBezTo>
                    <a:pt x="287" y="51"/>
                    <a:pt x="287" y="51"/>
                    <a:pt x="287" y="51"/>
                  </a:cubicBezTo>
                  <a:cubicBezTo>
                    <a:pt x="288" y="49"/>
                    <a:pt x="288" y="49"/>
                    <a:pt x="288" y="49"/>
                  </a:cubicBezTo>
                  <a:cubicBezTo>
                    <a:pt x="289" y="48"/>
                    <a:pt x="289" y="48"/>
                    <a:pt x="289" y="48"/>
                  </a:cubicBezTo>
                  <a:cubicBezTo>
                    <a:pt x="289" y="47"/>
                    <a:pt x="289" y="47"/>
                    <a:pt x="289" y="47"/>
                  </a:cubicBezTo>
                  <a:cubicBezTo>
                    <a:pt x="289" y="47"/>
                    <a:pt x="289" y="47"/>
                    <a:pt x="289" y="47"/>
                  </a:cubicBezTo>
                  <a:cubicBezTo>
                    <a:pt x="290" y="46"/>
                    <a:pt x="290" y="46"/>
                    <a:pt x="290" y="46"/>
                  </a:cubicBezTo>
                  <a:cubicBezTo>
                    <a:pt x="290" y="47"/>
                    <a:pt x="290" y="47"/>
                    <a:pt x="290" y="47"/>
                  </a:cubicBezTo>
                  <a:cubicBezTo>
                    <a:pt x="290" y="47"/>
                    <a:pt x="290" y="47"/>
                    <a:pt x="290" y="47"/>
                  </a:cubicBezTo>
                  <a:cubicBezTo>
                    <a:pt x="290" y="48"/>
                    <a:pt x="290" y="48"/>
                    <a:pt x="290" y="48"/>
                  </a:cubicBezTo>
                  <a:cubicBezTo>
                    <a:pt x="290" y="48"/>
                    <a:pt x="290" y="48"/>
                    <a:pt x="290" y="48"/>
                  </a:cubicBezTo>
                  <a:cubicBezTo>
                    <a:pt x="291" y="47"/>
                    <a:pt x="291" y="47"/>
                    <a:pt x="291" y="47"/>
                  </a:cubicBezTo>
                  <a:cubicBezTo>
                    <a:pt x="292" y="47"/>
                    <a:pt x="292" y="47"/>
                    <a:pt x="292" y="47"/>
                  </a:cubicBezTo>
                  <a:cubicBezTo>
                    <a:pt x="293" y="47"/>
                    <a:pt x="293" y="47"/>
                    <a:pt x="293" y="47"/>
                  </a:cubicBezTo>
                  <a:cubicBezTo>
                    <a:pt x="295" y="46"/>
                    <a:pt x="295" y="46"/>
                    <a:pt x="295" y="46"/>
                  </a:cubicBezTo>
                  <a:cubicBezTo>
                    <a:pt x="296" y="46"/>
                    <a:pt x="296" y="46"/>
                    <a:pt x="296" y="46"/>
                  </a:cubicBezTo>
                  <a:cubicBezTo>
                    <a:pt x="296" y="46"/>
                    <a:pt x="296" y="46"/>
                    <a:pt x="296" y="46"/>
                  </a:cubicBezTo>
                  <a:cubicBezTo>
                    <a:pt x="297" y="46"/>
                    <a:pt x="297" y="46"/>
                    <a:pt x="297" y="46"/>
                  </a:cubicBezTo>
                  <a:cubicBezTo>
                    <a:pt x="297" y="45"/>
                    <a:pt x="297" y="45"/>
                    <a:pt x="297" y="45"/>
                  </a:cubicBezTo>
                  <a:cubicBezTo>
                    <a:pt x="297" y="44"/>
                    <a:pt x="297" y="44"/>
                    <a:pt x="297" y="44"/>
                  </a:cubicBezTo>
                  <a:cubicBezTo>
                    <a:pt x="298" y="44"/>
                    <a:pt x="298" y="44"/>
                    <a:pt x="298" y="44"/>
                  </a:cubicBezTo>
                  <a:cubicBezTo>
                    <a:pt x="297" y="43"/>
                    <a:pt x="297" y="43"/>
                    <a:pt x="297" y="43"/>
                  </a:cubicBezTo>
                  <a:cubicBezTo>
                    <a:pt x="297" y="42"/>
                    <a:pt x="297" y="42"/>
                    <a:pt x="297" y="42"/>
                  </a:cubicBezTo>
                  <a:cubicBezTo>
                    <a:pt x="297" y="40"/>
                    <a:pt x="297" y="40"/>
                    <a:pt x="297" y="40"/>
                  </a:cubicBezTo>
                  <a:cubicBezTo>
                    <a:pt x="297" y="40"/>
                    <a:pt x="297" y="40"/>
                    <a:pt x="297" y="40"/>
                  </a:cubicBezTo>
                  <a:cubicBezTo>
                    <a:pt x="296" y="41"/>
                    <a:pt x="296" y="41"/>
                    <a:pt x="296" y="41"/>
                  </a:cubicBezTo>
                  <a:cubicBezTo>
                    <a:pt x="295" y="43"/>
                    <a:pt x="295" y="43"/>
                    <a:pt x="295" y="43"/>
                  </a:cubicBezTo>
                  <a:cubicBezTo>
                    <a:pt x="295" y="43"/>
                    <a:pt x="295" y="43"/>
                    <a:pt x="295" y="43"/>
                  </a:cubicBezTo>
                  <a:cubicBezTo>
                    <a:pt x="295" y="42"/>
                    <a:pt x="295" y="42"/>
                    <a:pt x="295" y="42"/>
                  </a:cubicBezTo>
                  <a:cubicBezTo>
                    <a:pt x="296" y="41"/>
                    <a:pt x="296" y="41"/>
                    <a:pt x="296" y="41"/>
                  </a:cubicBezTo>
                  <a:cubicBezTo>
                    <a:pt x="297" y="41"/>
                    <a:pt x="297" y="41"/>
                    <a:pt x="297" y="41"/>
                  </a:cubicBezTo>
                  <a:cubicBezTo>
                    <a:pt x="297" y="40"/>
                    <a:pt x="297" y="40"/>
                    <a:pt x="297" y="40"/>
                  </a:cubicBezTo>
                  <a:cubicBezTo>
                    <a:pt x="296" y="39"/>
                    <a:pt x="296" y="39"/>
                    <a:pt x="296" y="39"/>
                  </a:cubicBezTo>
                  <a:cubicBezTo>
                    <a:pt x="295" y="39"/>
                    <a:pt x="295" y="39"/>
                    <a:pt x="295" y="39"/>
                  </a:cubicBezTo>
                  <a:cubicBezTo>
                    <a:pt x="295" y="39"/>
                    <a:pt x="295" y="39"/>
                    <a:pt x="295" y="39"/>
                  </a:cubicBezTo>
                  <a:cubicBezTo>
                    <a:pt x="295" y="39"/>
                    <a:pt x="295" y="39"/>
                    <a:pt x="295" y="39"/>
                  </a:cubicBezTo>
                  <a:cubicBezTo>
                    <a:pt x="294" y="39"/>
                    <a:pt x="294" y="39"/>
                    <a:pt x="294" y="39"/>
                  </a:cubicBezTo>
                  <a:cubicBezTo>
                    <a:pt x="294" y="39"/>
                    <a:pt x="294" y="39"/>
                    <a:pt x="294" y="39"/>
                  </a:cubicBezTo>
                  <a:cubicBezTo>
                    <a:pt x="293" y="39"/>
                    <a:pt x="293" y="39"/>
                    <a:pt x="293" y="39"/>
                  </a:cubicBezTo>
                  <a:cubicBezTo>
                    <a:pt x="292" y="40"/>
                    <a:pt x="292" y="40"/>
                    <a:pt x="292" y="40"/>
                  </a:cubicBezTo>
                  <a:cubicBezTo>
                    <a:pt x="292" y="39"/>
                    <a:pt x="292" y="39"/>
                    <a:pt x="292" y="39"/>
                  </a:cubicBezTo>
                  <a:cubicBezTo>
                    <a:pt x="292" y="39"/>
                    <a:pt x="292" y="39"/>
                    <a:pt x="292" y="39"/>
                  </a:cubicBezTo>
                  <a:cubicBezTo>
                    <a:pt x="294" y="38"/>
                    <a:pt x="294" y="38"/>
                    <a:pt x="294" y="38"/>
                  </a:cubicBezTo>
                  <a:cubicBezTo>
                    <a:pt x="295" y="38"/>
                    <a:pt x="295" y="38"/>
                    <a:pt x="295" y="38"/>
                  </a:cubicBezTo>
                  <a:cubicBezTo>
                    <a:pt x="296" y="37"/>
                    <a:pt x="296" y="37"/>
                    <a:pt x="296" y="37"/>
                  </a:cubicBezTo>
                  <a:cubicBezTo>
                    <a:pt x="297" y="36"/>
                    <a:pt x="297" y="36"/>
                    <a:pt x="297" y="36"/>
                  </a:cubicBezTo>
                  <a:cubicBezTo>
                    <a:pt x="298" y="35"/>
                    <a:pt x="298" y="35"/>
                    <a:pt x="298" y="35"/>
                  </a:cubicBezTo>
                  <a:cubicBezTo>
                    <a:pt x="298" y="33"/>
                    <a:pt x="298" y="33"/>
                    <a:pt x="298" y="33"/>
                  </a:cubicBezTo>
                  <a:cubicBezTo>
                    <a:pt x="298" y="33"/>
                    <a:pt x="298" y="33"/>
                    <a:pt x="298" y="33"/>
                  </a:cubicBezTo>
                  <a:cubicBezTo>
                    <a:pt x="297" y="33"/>
                    <a:pt x="297" y="33"/>
                    <a:pt x="297" y="33"/>
                  </a:cubicBezTo>
                  <a:cubicBezTo>
                    <a:pt x="297" y="34"/>
                    <a:pt x="297" y="34"/>
                    <a:pt x="297" y="34"/>
                  </a:cubicBezTo>
                  <a:cubicBezTo>
                    <a:pt x="296" y="33"/>
                    <a:pt x="296" y="33"/>
                    <a:pt x="296" y="33"/>
                  </a:cubicBezTo>
                  <a:cubicBezTo>
                    <a:pt x="297" y="33"/>
                    <a:pt x="297" y="33"/>
                    <a:pt x="297" y="33"/>
                  </a:cubicBezTo>
                  <a:cubicBezTo>
                    <a:pt x="297" y="33"/>
                    <a:pt x="297" y="33"/>
                    <a:pt x="297" y="33"/>
                  </a:cubicBezTo>
                  <a:cubicBezTo>
                    <a:pt x="298" y="33"/>
                    <a:pt x="298" y="33"/>
                    <a:pt x="298" y="33"/>
                  </a:cubicBezTo>
                  <a:cubicBezTo>
                    <a:pt x="298" y="32"/>
                    <a:pt x="298" y="32"/>
                    <a:pt x="298" y="32"/>
                  </a:cubicBezTo>
                  <a:cubicBezTo>
                    <a:pt x="298" y="31"/>
                    <a:pt x="298" y="31"/>
                    <a:pt x="298" y="31"/>
                  </a:cubicBezTo>
                  <a:cubicBezTo>
                    <a:pt x="299" y="30"/>
                    <a:pt x="299" y="30"/>
                    <a:pt x="299" y="30"/>
                  </a:cubicBezTo>
                  <a:cubicBezTo>
                    <a:pt x="299" y="30"/>
                    <a:pt x="299" y="30"/>
                    <a:pt x="299" y="30"/>
                  </a:cubicBezTo>
                  <a:cubicBezTo>
                    <a:pt x="299" y="29"/>
                    <a:pt x="299" y="29"/>
                    <a:pt x="299" y="29"/>
                  </a:cubicBezTo>
                  <a:cubicBezTo>
                    <a:pt x="299" y="29"/>
                    <a:pt x="299" y="29"/>
                    <a:pt x="299" y="29"/>
                  </a:cubicBezTo>
                  <a:cubicBezTo>
                    <a:pt x="298" y="28"/>
                    <a:pt x="298" y="28"/>
                    <a:pt x="298" y="28"/>
                  </a:cubicBezTo>
                  <a:cubicBezTo>
                    <a:pt x="297" y="29"/>
                    <a:pt x="297" y="29"/>
                    <a:pt x="297" y="29"/>
                  </a:cubicBezTo>
                  <a:cubicBezTo>
                    <a:pt x="296" y="30"/>
                    <a:pt x="296" y="30"/>
                    <a:pt x="296" y="30"/>
                  </a:cubicBezTo>
                  <a:cubicBezTo>
                    <a:pt x="296" y="31"/>
                    <a:pt x="296" y="31"/>
                    <a:pt x="296" y="31"/>
                  </a:cubicBezTo>
                  <a:cubicBezTo>
                    <a:pt x="297" y="32"/>
                    <a:pt x="297" y="32"/>
                    <a:pt x="297" y="32"/>
                  </a:cubicBezTo>
                  <a:cubicBezTo>
                    <a:pt x="296" y="33"/>
                    <a:pt x="296" y="33"/>
                    <a:pt x="296" y="33"/>
                  </a:cubicBezTo>
                  <a:cubicBezTo>
                    <a:pt x="296" y="33"/>
                    <a:pt x="296" y="33"/>
                    <a:pt x="296" y="33"/>
                  </a:cubicBezTo>
                  <a:cubicBezTo>
                    <a:pt x="295" y="33"/>
                    <a:pt x="295" y="33"/>
                    <a:pt x="295" y="33"/>
                  </a:cubicBezTo>
                  <a:cubicBezTo>
                    <a:pt x="295" y="32"/>
                    <a:pt x="295" y="32"/>
                    <a:pt x="295" y="32"/>
                  </a:cubicBezTo>
                  <a:cubicBezTo>
                    <a:pt x="295" y="32"/>
                    <a:pt x="295" y="32"/>
                    <a:pt x="295" y="32"/>
                  </a:cubicBezTo>
                  <a:cubicBezTo>
                    <a:pt x="295" y="31"/>
                    <a:pt x="295" y="31"/>
                    <a:pt x="295" y="31"/>
                  </a:cubicBezTo>
                  <a:cubicBezTo>
                    <a:pt x="296" y="30"/>
                    <a:pt x="296" y="30"/>
                    <a:pt x="296" y="30"/>
                  </a:cubicBezTo>
                  <a:cubicBezTo>
                    <a:pt x="296" y="29"/>
                    <a:pt x="296" y="29"/>
                    <a:pt x="296" y="29"/>
                  </a:cubicBezTo>
                  <a:cubicBezTo>
                    <a:pt x="296" y="29"/>
                    <a:pt x="296" y="29"/>
                    <a:pt x="296" y="29"/>
                  </a:cubicBezTo>
                  <a:cubicBezTo>
                    <a:pt x="296" y="29"/>
                    <a:pt x="296" y="29"/>
                    <a:pt x="296" y="29"/>
                  </a:cubicBezTo>
                  <a:cubicBezTo>
                    <a:pt x="297" y="29"/>
                    <a:pt x="297" y="29"/>
                    <a:pt x="297" y="29"/>
                  </a:cubicBezTo>
                  <a:cubicBezTo>
                    <a:pt x="296" y="28"/>
                    <a:pt x="296" y="28"/>
                    <a:pt x="296" y="28"/>
                  </a:cubicBezTo>
                  <a:cubicBezTo>
                    <a:pt x="296" y="27"/>
                    <a:pt x="296" y="27"/>
                    <a:pt x="296" y="27"/>
                  </a:cubicBezTo>
                  <a:cubicBezTo>
                    <a:pt x="295" y="27"/>
                    <a:pt x="295" y="27"/>
                    <a:pt x="295" y="27"/>
                  </a:cubicBezTo>
                  <a:cubicBezTo>
                    <a:pt x="294" y="27"/>
                    <a:pt x="294" y="27"/>
                    <a:pt x="294" y="27"/>
                  </a:cubicBezTo>
                  <a:cubicBezTo>
                    <a:pt x="294" y="28"/>
                    <a:pt x="294" y="28"/>
                    <a:pt x="294" y="28"/>
                  </a:cubicBezTo>
                  <a:cubicBezTo>
                    <a:pt x="293" y="27"/>
                    <a:pt x="293" y="27"/>
                    <a:pt x="293" y="27"/>
                  </a:cubicBezTo>
                  <a:cubicBezTo>
                    <a:pt x="293" y="27"/>
                    <a:pt x="293" y="27"/>
                    <a:pt x="293" y="27"/>
                  </a:cubicBezTo>
                  <a:cubicBezTo>
                    <a:pt x="293" y="26"/>
                    <a:pt x="293" y="26"/>
                    <a:pt x="293" y="26"/>
                  </a:cubicBezTo>
                  <a:cubicBezTo>
                    <a:pt x="293" y="25"/>
                    <a:pt x="293" y="25"/>
                    <a:pt x="293" y="25"/>
                  </a:cubicBezTo>
                  <a:cubicBezTo>
                    <a:pt x="293" y="23"/>
                    <a:pt x="293" y="23"/>
                    <a:pt x="293" y="23"/>
                  </a:cubicBezTo>
                  <a:cubicBezTo>
                    <a:pt x="293" y="22"/>
                    <a:pt x="293" y="22"/>
                    <a:pt x="293" y="22"/>
                  </a:cubicBezTo>
                  <a:cubicBezTo>
                    <a:pt x="293" y="21"/>
                    <a:pt x="293" y="21"/>
                    <a:pt x="293" y="21"/>
                  </a:cubicBezTo>
                  <a:cubicBezTo>
                    <a:pt x="294" y="20"/>
                    <a:pt x="294" y="20"/>
                    <a:pt x="294" y="20"/>
                  </a:cubicBezTo>
                  <a:cubicBezTo>
                    <a:pt x="293" y="19"/>
                    <a:pt x="293" y="19"/>
                    <a:pt x="293" y="19"/>
                  </a:cubicBezTo>
                  <a:cubicBezTo>
                    <a:pt x="294" y="17"/>
                    <a:pt x="294" y="17"/>
                    <a:pt x="294" y="17"/>
                  </a:cubicBezTo>
                  <a:cubicBezTo>
                    <a:pt x="294" y="16"/>
                    <a:pt x="294" y="16"/>
                    <a:pt x="294" y="16"/>
                  </a:cubicBezTo>
                  <a:cubicBezTo>
                    <a:pt x="293" y="16"/>
                    <a:pt x="293" y="16"/>
                    <a:pt x="293" y="16"/>
                  </a:cubicBezTo>
                  <a:cubicBezTo>
                    <a:pt x="293" y="15"/>
                    <a:pt x="293" y="15"/>
                    <a:pt x="293" y="15"/>
                  </a:cubicBezTo>
                  <a:cubicBezTo>
                    <a:pt x="292" y="14"/>
                    <a:pt x="292" y="14"/>
                    <a:pt x="292" y="14"/>
                  </a:cubicBezTo>
                  <a:cubicBezTo>
                    <a:pt x="292" y="13"/>
                    <a:pt x="292" y="13"/>
                    <a:pt x="292" y="13"/>
                  </a:cubicBezTo>
                  <a:cubicBezTo>
                    <a:pt x="290" y="13"/>
                    <a:pt x="290" y="13"/>
                    <a:pt x="290" y="13"/>
                  </a:cubicBezTo>
                  <a:cubicBezTo>
                    <a:pt x="290" y="13"/>
                    <a:pt x="290" y="13"/>
                    <a:pt x="290" y="13"/>
                  </a:cubicBezTo>
                  <a:cubicBezTo>
                    <a:pt x="290" y="13"/>
                    <a:pt x="290" y="13"/>
                    <a:pt x="290" y="13"/>
                  </a:cubicBezTo>
                  <a:cubicBezTo>
                    <a:pt x="290" y="14"/>
                    <a:pt x="290" y="14"/>
                    <a:pt x="290" y="14"/>
                  </a:cubicBezTo>
                  <a:cubicBezTo>
                    <a:pt x="289" y="13"/>
                    <a:pt x="289" y="13"/>
                    <a:pt x="289" y="13"/>
                  </a:cubicBezTo>
                  <a:cubicBezTo>
                    <a:pt x="288" y="13"/>
                    <a:pt x="288" y="13"/>
                    <a:pt x="288" y="13"/>
                  </a:cubicBezTo>
                  <a:cubicBezTo>
                    <a:pt x="288" y="14"/>
                    <a:pt x="288" y="14"/>
                    <a:pt x="288" y="14"/>
                  </a:cubicBezTo>
                  <a:cubicBezTo>
                    <a:pt x="287" y="15"/>
                    <a:pt x="287" y="15"/>
                    <a:pt x="287" y="15"/>
                  </a:cubicBezTo>
                  <a:cubicBezTo>
                    <a:pt x="288" y="15"/>
                    <a:pt x="288" y="15"/>
                    <a:pt x="288" y="15"/>
                  </a:cubicBezTo>
                  <a:cubicBezTo>
                    <a:pt x="288" y="15"/>
                    <a:pt x="288" y="15"/>
                    <a:pt x="288" y="15"/>
                  </a:cubicBezTo>
                  <a:cubicBezTo>
                    <a:pt x="289" y="15"/>
                    <a:pt x="289" y="15"/>
                    <a:pt x="289" y="15"/>
                  </a:cubicBezTo>
                  <a:cubicBezTo>
                    <a:pt x="290" y="15"/>
                    <a:pt x="290" y="15"/>
                    <a:pt x="290" y="15"/>
                  </a:cubicBezTo>
                  <a:cubicBezTo>
                    <a:pt x="291" y="16"/>
                    <a:pt x="291" y="16"/>
                    <a:pt x="291" y="16"/>
                  </a:cubicBezTo>
                  <a:cubicBezTo>
                    <a:pt x="291" y="16"/>
                    <a:pt x="291" y="16"/>
                    <a:pt x="291" y="16"/>
                  </a:cubicBezTo>
                  <a:cubicBezTo>
                    <a:pt x="291" y="17"/>
                    <a:pt x="291" y="17"/>
                    <a:pt x="291" y="17"/>
                  </a:cubicBezTo>
                  <a:cubicBezTo>
                    <a:pt x="290" y="18"/>
                    <a:pt x="290" y="18"/>
                    <a:pt x="290" y="18"/>
                  </a:cubicBezTo>
                  <a:cubicBezTo>
                    <a:pt x="289" y="18"/>
                    <a:pt x="289" y="18"/>
                    <a:pt x="289" y="18"/>
                  </a:cubicBezTo>
                  <a:cubicBezTo>
                    <a:pt x="288" y="17"/>
                    <a:pt x="288" y="17"/>
                    <a:pt x="288" y="17"/>
                  </a:cubicBezTo>
                  <a:cubicBezTo>
                    <a:pt x="288" y="17"/>
                    <a:pt x="288" y="17"/>
                    <a:pt x="288" y="17"/>
                  </a:cubicBezTo>
                  <a:cubicBezTo>
                    <a:pt x="287" y="17"/>
                    <a:pt x="287" y="17"/>
                    <a:pt x="287" y="17"/>
                  </a:cubicBezTo>
                  <a:cubicBezTo>
                    <a:pt x="287" y="18"/>
                    <a:pt x="287" y="18"/>
                    <a:pt x="287" y="18"/>
                  </a:cubicBezTo>
                  <a:cubicBezTo>
                    <a:pt x="288" y="18"/>
                    <a:pt x="288" y="18"/>
                    <a:pt x="288" y="18"/>
                  </a:cubicBezTo>
                  <a:cubicBezTo>
                    <a:pt x="287" y="19"/>
                    <a:pt x="287" y="19"/>
                    <a:pt x="287" y="19"/>
                  </a:cubicBezTo>
                  <a:cubicBezTo>
                    <a:pt x="286" y="19"/>
                    <a:pt x="286" y="19"/>
                    <a:pt x="286" y="19"/>
                  </a:cubicBezTo>
                  <a:cubicBezTo>
                    <a:pt x="285" y="18"/>
                    <a:pt x="285" y="18"/>
                    <a:pt x="285" y="18"/>
                  </a:cubicBezTo>
                  <a:cubicBezTo>
                    <a:pt x="284" y="18"/>
                    <a:pt x="284" y="18"/>
                    <a:pt x="284" y="18"/>
                  </a:cubicBezTo>
                  <a:cubicBezTo>
                    <a:pt x="283" y="19"/>
                    <a:pt x="283" y="19"/>
                    <a:pt x="283" y="19"/>
                  </a:cubicBezTo>
                  <a:cubicBezTo>
                    <a:pt x="283" y="20"/>
                    <a:pt x="283" y="20"/>
                    <a:pt x="283" y="20"/>
                  </a:cubicBezTo>
                  <a:cubicBezTo>
                    <a:pt x="283" y="20"/>
                    <a:pt x="283" y="20"/>
                    <a:pt x="283" y="20"/>
                  </a:cubicBezTo>
                  <a:cubicBezTo>
                    <a:pt x="284" y="20"/>
                    <a:pt x="284" y="20"/>
                    <a:pt x="284" y="20"/>
                  </a:cubicBezTo>
                  <a:cubicBezTo>
                    <a:pt x="284" y="21"/>
                    <a:pt x="284" y="21"/>
                    <a:pt x="284" y="21"/>
                  </a:cubicBezTo>
                  <a:cubicBezTo>
                    <a:pt x="285" y="22"/>
                    <a:pt x="285" y="22"/>
                    <a:pt x="285" y="22"/>
                  </a:cubicBezTo>
                  <a:cubicBezTo>
                    <a:pt x="285" y="22"/>
                    <a:pt x="285" y="22"/>
                    <a:pt x="285" y="22"/>
                  </a:cubicBezTo>
                  <a:cubicBezTo>
                    <a:pt x="284" y="22"/>
                    <a:pt x="284" y="22"/>
                    <a:pt x="284" y="22"/>
                  </a:cubicBezTo>
                  <a:cubicBezTo>
                    <a:pt x="284" y="23"/>
                    <a:pt x="284" y="23"/>
                    <a:pt x="284" y="23"/>
                  </a:cubicBezTo>
                  <a:cubicBezTo>
                    <a:pt x="285" y="23"/>
                    <a:pt x="285" y="23"/>
                    <a:pt x="285" y="23"/>
                  </a:cubicBezTo>
                  <a:cubicBezTo>
                    <a:pt x="285" y="24"/>
                    <a:pt x="285" y="24"/>
                    <a:pt x="285" y="24"/>
                  </a:cubicBezTo>
                  <a:cubicBezTo>
                    <a:pt x="284" y="24"/>
                    <a:pt x="284" y="24"/>
                    <a:pt x="284" y="24"/>
                  </a:cubicBezTo>
                  <a:cubicBezTo>
                    <a:pt x="283" y="23"/>
                    <a:pt x="283" y="23"/>
                    <a:pt x="283" y="23"/>
                  </a:cubicBezTo>
                  <a:cubicBezTo>
                    <a:pt x="282" y="23"/>
                    <a:pt x="282" y="23"/>
                    <a:pt x="282" y="23"/>
                  </a:cubicBezTo>
                  <a:cubicBezTo>
                    <a:pt x="282" y="23"/>
                    <a:pt x="282" y="23"/>
                    <a:pt x="282" y="23"/>
                  </a:cubicBezTo>
                  <a:cubicBezTo>
                    <a:pt x="281" y="23"/>
                    <a:pt x="281" y="23"/>
                    <a:pt x="281" y="23"/>
                  </a:cubicBezTo>
                  <a:cubicBezTo>
                    <a:pt x="280" y="23"/>
                    <a:pt x="280" y="23"/>
                    <a:pt x="280" y="23"/>
                  </a:cubicBezTo>
                  <a:cubicBezTo>
                    <a:pt x="280" y="24"/>
                    <a:pt x="280" y="24"/>
                    <a:pt x="280" y="24"/>
                  </a:cubicBezTo>
                  <a:cubicBezTo>
                    <a:pt x="280" y="24"/>
                    <a:pt x="280" y="24"/>
                    <a:pt x="280" y="24"/>
                  </a:cubicBezTo>
                  <a:cubicBezTo>
                    <a:pt x="280" y="25"/>
                    <a:pt x="280" y="25"/>
                    <a:pt x="280" y="25"/>
                  </a:cubicBezTo>
                  <a:cubicBezTo>
                    <a:pt x="280" y="25"/>
                    <a:pt x="280" y="25"/>
                    <a:pt x="280" y="25"/>
                  </a:cubicBezTo>
                  <a:cubicBezTo>
                    <a:pt x="280" y="24"/>
                    <a:pt x="280" y="24"/>
                    <a:pt x="280" y="24"/>
                  </a:cubicBezTo>
                  <a:cubicBezTo>
                    <a:pt x="279" y="24"/>
                    <a:pt x="279" y="24"/>
                    <a:pt x="279" y="24"/>
                  </a:cubicBezTo>
                  <a:cubicBezTo>
                    <a:pt x="278" y="24"/>
                    <a:pt x="278" y="24"/>
                    <a:pt x="278" y="24"/>
                  </a:cubicBezTo>
                  <a:cubicBezTo>
                    <a:pt x="278" y="24"/>
                    <a:pt x="278" y="24"/>
                    <a:pt x="278" y="24"/>
                  </a:cubicBezTo>
                  <a:cubicBezTo>
                    <a:pt x="277" y="23"/>
                    <a:pt x="277" y="23"/>
                    <a:pt x="277" y="23"/>
                  </a:cubicBezTo>
                  <a:cubicBezTo>
                    <a:pt x="277" y="23"/>
                    <a:pt x="277" y="23"/>
                    <a:pt x="277" y="23"/>
                  </a:cubicBezTo>
                  <a:cubicBezTo>
                    <a:pt x="276" y="23"/>
                    <a:pt x="276" y="23"/>
                    <a:pt x="276" y="23"/>
                  </a:cubicBezTo>
                  <a:cubicBezTo>
                    <a:pt x="277" y="24"/>
                    <a:pt x="277" y="24"/>
                    <a:pt x="277" y="24"/>
                  </a:cubicBezTo>
                  <a:cubicBezTo>
                    <a:pt x="277" y="25"/>
                    <a:pt x="277" y="25"/>
                    <a:pt x="277" y="25"/>
                  </a:cubicBezTo>
                  <a:cubicBezTo>
                    <a:pt x="277" y="26"/>
                    <a:pt x="277" y="26"/>
                    <a:pt x="277" y="26"/>
                  </a:cubicBezTo>
                  <a:cubicBezTo>
                    <a:pt x="278" y="27"/>
                    <a:pt x="278" y="27"/>
                    <a:pt x="278" y="27"/>
                  </a:cubicBezTo>
                  <a:cubicBezTo>
                    <a:pt x="279" y="27"/>
                    <a:pt x="279" y="27"/>
                    <a:pt x="279" y="27"/>
                  </a:cubicBezTo>
                  <a:cubicBezTo>
                    <a:pt x="279" y="27"/>
                    <a:pt x="279" y="27"/>
                    <a:pt x="279" y="27"/>
                  </a:cubicBezTo>
                  <a:cubicBezTo>
                    <a:pt x="279" y="27"/>
                    <a:pt x="279" y="27"/>
                    <a:pt x="279" y="27"/>
                  </a:cubicBezTo>
                  <a:cubicBezTo>
                    <a:pt x="278" y="27"/>
                    <a:pt x="278" y="27"/>
                    <a:pt x="278" y="27"/>
                  </a:cubicBezTo>
                  <a:cubicBezTo>
                    <a:pt x="279" y="28"/>
                    <a:pt x="279" y="28"/>
                    <a:pt x="279" y="28"/>
                  </a:cubicBezTo>
                  <a:cubicBezTo>
                    <a:pt x="279" y="29"/>
                    <a:pt x="279" y="29"/>
                    <a:pt x="279" y="29"/>
                  </a:cubicBezTo>
                  <a:cubicBezTo>
                    <a:pt x="280" y="29"/>
                    <a:pt x="280" y="29"/>
                    <a:pt x="280" y="29"/>
                  </a:cubicBezTo>
                  <a:cubicBezTo>
                    <a:pt x="281" y="29"/>
                    <a:pt x="281" y="29"/>
                    <a:pt x="281" y="29"/>
                  </a:cubicBezTo>
                  <a:cubicBezTo>
                    <a:pt x="282" y="28"/>
                    <a:pt x="282" y="28"/>
                    <a:pt x="282" y="28"/>
                  </a:cubicBezTo>
                  <a:cubicBezTo>
                    <a:pt x="282" y="29"/>
                    <a:pt x="282" y="29"/>
                    <a:pt x="282" y="29"/>
                  </a:cubicBezTo>
                  <a:cubicBezTo>
                    <a:pt x="282" y="29"/>
                    <a:pt x="282" y="29"/>
                    <a:pt x="282" y="29"/>
                  </a:cubicBezTo>
                  <a:cubicBezTo>
                    <a:pt x="282" y="30"/>
                    <a:pt x="282" y="30"/>
                    <a:pt x="282" y="30"/>
                  </a:cubicBezTo>
                  <a:cubicBezTo>
                    <a:pt x="281" y="31"/>
                    <a:pt x="281" y="31"/>
                    <a:pt x="281" y="31"/>
                  </a:cubicBezTo>
                  <a:cubicBezTo>
                    <a:pt x="281" y="31"/>
                    <a:pt x="281" y="31"/>
                    <a:pt x="281" y="31"/>
                  </a:cubicBezTo>
                  <a:cubicBezTo>
                    <a:pt x="280" y="30"/>
                    <a:pt x="280" y="30"/>
                    <a:pt x="280" y="30"/>
                  </a:cubicBezTo>
                  <a:cubicBezTo>
                    <a:pt x="277" y="30"/>
                    <a:pt x="277" y="30"/>
                    <a:pt x="277" y="30"/>
                  </a:cubicBezTo>
                  <a:cubicBezTo>
                    <a:pt x="276" y="28"/>
                    <a:pt x="276" y="28"/>
                    <a:pt x="276" y="28"/>
                  </a:cubicBezTo>
                  <a:cubicBezTo>
                    <a:pt x="276" y="28"/>
                    <a:pt x="276" y="28"/>
                    <a:pt x="276" y="28"/>
                  </a:cubicBezTo>
                  <a:cubicBezTo>
                    <a:pt x="275" y="28"/>
                    <a:pt x="275" y="28"/>
                    <a:pt x="275" y="28"/>
                  </a:cubicBezTo>
                  <a:cubicBezTo>
                    <a:pt x="275" y="28"/>
                    <a:pt x="275" y="28"/>
                    <a:pt x="275" y="28"/>
                  </a:cubicBezTo>
                  <a:cubicBezTo>
                    <a:pt x="275" y="29"/>
                    <a:pt x="275" y="29"/>
                    <a:pt x="275" y="29"/>
                  </a:cubicBezTo>
                  <a:cubicBezTo>
                    <a:pt x="275" y="29"/>
                    <a:pt x="275" y="29"/>
                    <a:pt x="275" y="29"/>
                  </a:cubicBezTo>
                  <a:cubicBezTo>
                    <a:pt x="274" y="29"/>
                    <a:pt x="274" y="29"/>
                    <a:pt x="274" y="29"/>
                  </a:cubicBezTo>
                  <a:cubicBezTo>
                    <a:pt x="275" y="31"/>
                    <a:pt x="275" y="31"/>
                    <a:pt x="275" y="31"/>
                  </a:cubicBezTo>
                  <a:cubicBezTo>
                    <a:pt x="274" y="31"/>
                    <a:pt x="274" y="31"/>
                    <a:pt x="274" y="31"/>
                  </a:cubicBezTo>
                  <a:cubicBezTo>
                    <a:pt x="274" y="31"/>
                    <a:pt x="274" y="31"/>
                    <a:pt x="274" y="31"/>
                  </a:cubicBezTo>
                  <a:cubicBezTo>
                    <a:pt x="274" y="32"/>
                    <a:pt x="274" y="32"/>
                    <a:pt x="274" y="32"/>
                  </a:cubicBezTo>
                  <a:cubicBezTo>
                    <a:pt x="273" y="32"/>
                    <a:pt x="273" y="32"/>
                    <a:pt x="273" y="32"/>
                  </a:cubicBezTo>
                  <a:cubicBezTo>
                    <a:pt x="273" y="34"/>
                    <a:pt x="273" y="34"/>
                    <a:pt x="273" y="34"/>
                  </a:cubicBezTo>
                  <a:cubicBezTo>
                    <a:pt x="274" y="34"/>
                    <a:pt x="274" y="34"/>
                    <a:pt x="274" y="34"/>
                  </a:cubicBezTo>
                  <a:cubicBezTo>
                    <a:pt x="275" y="34"/>
                    <a:pt x="275" y="34"/>
                    <a:pt x="275" y="34"/>
                  </a:cubicBezTo>
                  <a:cubicBezTo>
                    <a:pt x="276" y="35"/>
                    <a:pt x="276" y="35"/>
                    <a:pt x="276" y="35"/>
                  </a:cubicBezTo>
                  <a:cubicBezTo>
                    <a:pt x="277" y="35"/>
                    <a:pt x="277" y="35"/>
                    <a:pt x="277" y="35"/>
                  </a:cubicBezTo>
                  <a:cubicBezTo>
                    <a:pt x="277" y="35"/>
                    <a:pt x="277" y="35"/>
                    <a:pt x="277" y="35"/>
                  </a:cubicBezTo>
                  <a:cubicBezTo>
                    <a:pt x="276" y="35"/>
                    <a:pt x="276" y="35"/>
                    <a:pt x="276" y="35"/>
                  </a:cubicBezTo>
                  <a:cubicBezTo>
                    <a:pt x="275" y="35"/>
                    <a:pt x="275" y="35"/>
                    <a:pt x="275" y="35"/>
                  </a:cubicBezTo>
                  <a:cubicBezTo>
                    <a:pt x="274" y="35"/>
                    <a:pt x="274" y="35"/>
                    <a:pt x="274" y="35"/>
                  </a:cubicBezTo>
                  <a:cubicBezTo>
                    <a:pt x="273" y="35"/>
                    <a:pt x="273" y="35"/>
                    <a:pt x="273" y="35"/>
                  </a:cubicBezTo>
                  <a:cubicBezTo>
                    <a:pt x="272" y="35"/>
                    <a:pt x="272" y="35"/>
                    <a:pt x="272" y="35"/>
                  </a:cubicBezTo>
                  <a:cubicBezTo>
                    <a:pt x="271" y="36"/>
                    <a:pt x="271" y="36"/>
                    <a:pt x="271" y="36"/>
                  </a:cubicBezTo>
                  <a:cubicBezTo>
                    <a:pt x="271" y="37"/>
                    <a:pt x="271" y="37"/>
                    <a:pt x="271" y="37"/>
                  </a:cubicBezTo>
                  <a:cubicBezTo>
                    <a:pt x="272" y="37"/>
                    <a:pt x="272" y="37"/>
                    <a:pt x="272" y="37"/>
                  </a:cubicBezTo>
                  <a:cubicBezTo>
                    <a:pt x="271" y="38"/>
                    <a:pt x="271" y="38"/>
                    <a:pt x="271" y="38"/>
                  </a:cubicBezTo>
                  <a:cubicBezTo>
                    <a:pt x="271" y="38"/>
                    <a:pt x="271" y="38"/>
                    <a:pt x="271" y="38"/>
                  </a:cubicBezTo>
                  <a:cubicBezTo>
                    <a:pt x="271" y="39"/>
                    <a:pt x="271" y="39"/>
                    <a:pt x="271" y="39"/>
                  </a:cubicBezTo>
                  <a:cubicBezTo>
                    <a:pt x="271" y="39"/>
                    <a:pt x="271" y="39"/>
                    <a:pt x="271" y="39"/>
                  </a:cubicBezTo>
                  <a:cubicBezTo>
                    <a:pt x="272" y="39"/>
                    <a:pt x="272" y="39"/>
                    <a:pt x="272" y="39"/>
                  </a:cubicBezTo>
                  <a:cubicBezTo>
                    <a:pt x="273" y="39"/>
                    <a:pt x="273" y="39"/>
                    <a:pt x="273" y="39"/>
                  </a:cubicBezTo>
                  <a:cubicBezTo>
                    <a:pt x="274" y="38"/>
                    <a:pt x="274" y="38"/>
                    <a:pt x="274" y="38"/>
                  </a:cubicBezTo>
                  <a:cubicBezTo>
                    <a:pt x="274" y="38"/>
                    <a:pt x="274" y="38"/>
                    <a:pt x="274" y="38"/>
                  </a:cubicBezTo>
                  <a:cubicBezTo>
                    <a:pt x="274" y="39"/>
                    <a:pt x="274" y="39"/>
                    <a:pt x="274" y="39"/>
                  </a:cubicBezTo>
                  <a:cubicBezTo>
                    <a:pt x="273" y="39"/>
                    <a:pt x="273" y="39"/>
                    <a:pt x="273" y="39"/>
                  </a:cubicBezTo>
                  <a:cubicBezTo>
                    <a:pt x="273" y="40"/>
                    <a:pt x="273" y="40"/>
                    <a:pt x="273" y="40"/>
                  </a:cubicBezTo>
                  <a:cubicBezTo>
                    <a:pt x="273" y="40"/>
                    <a:pt x="273" y="40"/>
                    <a:pt x="273" y="40"/>
                  </a:cubicBezTo>
                  <a:cubicBezTo>
                    <a:pt x="274" y="40"/>
                    <a:pt x="274" y="40"/>
                    <a:pt x="274" y="40"/>
                  </a:cubicBezTo>
                  <a:cubicBezTo>
                    <a:pt x="275" y="40"/>
                    <a:pt x="275" y="40"/>
                    <a:pt x="275" y="40"/>
                  </a:cubicBezTo>
                  <a:cubicBezTo>
                    <a:pt x="275" y="40"/>
                    <a:pt x="275" y="40"/>
                    <a:pt x="275" y="40"/>
                  </a:cubicBezTo>
                  <a:cubicBezTo>
                    <a:pt x="276" y="39"/>
                    <a:pt x="276" y="39"/>
                    <a:pt x="276" y="39"/>
                  </a:cubicBezTo>
                  <a:cubicBezTo>
                    <a:pt x="276" y="40"/>
                    <a:pt x="276" y="40"/>
                    <a:pt x="276" y="40"/>
                  </a:cubicBezTo>
                  <a:cubicBezTo>
                    <a:pt x="275" y="40"/>
                    <a:pt x="275" y="40"/>
                    <a:pt x="275" y="40"/>
                  </a:cubicBezTo>
                  <a:cubicBezTo>
                    <a:pt x="276" y="40"/>
                    <a:pt x="276" y="40"/>
                    <a:pt x="276" y="40"/>
                  </a:cubicBezTo>
                  <a:cubicBezTo>
                    <a:pt x="277" y="40"/>
                    <a:pt x="277" y="40"/>
                    <a:pt x="277" y="40"/>
                  </a:cubicBezTo>
                  <a:cubicBezTo>
                    <a:pt x="278" y="41"/>
                    <a:pt x="278" y="41"/>
                    <a:pt x="278" y="41"/>
                  </a:cubicBezTo>
                  <a:cubicBezTo>
                    <a:pt x="277" y="41"/>
                    <a:pt x="277" y="41"/>
                    <a:pt x="277" y="41"/>
                  </a:cubicBezTo>
                  <a:cubicBezTo>
                    <a:pt x="277" y="41"/>
                    <a:pt x="277" y="41"/>
                    <a:pt x="277" y="41"/>
                  </a:cubicBezTo>
                  <a:cubicBezTo>
                    <a:pt x="277" y="42"/>
                    <a:pt x="277" y="42"/>
                    <a:pt x="277" y="42"/>
                  </a:cubicBezTo>
                  <a:cubicBezTo>
                    <a:pt x="278" y="41"/>
                    <a:pt x="278" y="41"/>
                    <a:pt x="278" y="41"/>
                  </a:cubicBezTo>
                  <a:cubicBezTo>
                    <a:pt x="279" y="42"/>
                    <a:pt x="279" y="42"/>
                    <a:pt x="279" y="42"/>
                  </a:cubicBezTo>
                  <a:cubicBezTo>
                    <a:pt x="282" y="42"/>
                    <a:pt x="282" y="42"/>
                    <a:pt x="282" y="42"/>
                  </a:cubicBezTo>
                  <a:cubicBezTo>
                    <a:pt x="282" y="43"/>
                    <a:pt x="282" y="43"/>
                    <a:pt x="282" y="43"/>
                  </a:cubicBezTo>
                  <a:cubicBezTo>
                    <a:pt x="280" y="43"/>
                    <a:pt x="280" y="43"/>
                    <a:pt x="280" y="43"/>
                  </a:cubicBezTo>
                  <a:cubicBezTo>
                    <a:pt x="279" y="43"/>
                    <a:pt x="279" y="43"/>
                    <a:pt x="279" y="43"/>
                  </a:cubicBezTo>
                  <a:cubicBezTo>
                    <a:pt x="278" y="42"/>
                    <a:pt x="278" y="42"/>
                    <a:pt x="278" y="42"/>
                  </a:cubicBezTo>
                  <a:cubicBezTo>
                    <a:pt x="277" y="42"/>
                    <a:pt x="277" y="42"/>
                    <a:pt x="277" y="42"/>
                  </a:cubicBezTo>
                  <a:cubicBezTo>
                    <a:pt x="277" y="43"/>
                    <a:pt x="277" y="43"/>
                    <a:pt x="277" y="43"/>
                  </a:cubicBezTo>
                  <a:cubicBezTo>
                    <a:pt x="278" y="43"/>
                    <a:pt x="278" y="43"/>
                    <a:pt x="278" y="43"/>
                  </a:cubicBezTo>
                  <a:cubicBezTo>
                    <a:pt x="280" y="44"/>
                    <a:pt x="280" y="44"/>
                    <a:pt x="280" y="44"/>
                  </a:cubicBezTo>
                  <a:cubicBezTo>
                    <a:pt x="281" y="44"/>
                    <a:pt x="281" y="44"/>
                    <a:pt x="281" y="44"/>
                  </a:cubicBezTo>
                  <a:cubicBezTo>
                    <a:pt x="282" y="44"/>
                    <a:pt x="282" y="44"/>
                    <a:pt x="282" y="44"/>
                  </a:cubicBezTo>
                  <a:cubicBezTo>
                    <a:pt x="280" y="44"/>
                    <a:pt x="280" y="44"/>
                    <a:pt x="280" y="44"/>
                  </a:cubicBezTo>
                  <a:cubicBezTo>
                    <a:pt x="279" y="44"/>
                    <a:pt x="279" y="44"/>
                    <a:pt x="279" y="44"/>
                  </a:cubicBezTo>
                  <a:cubicBezTo>
                    <a:pt x="278" y="44"/>
                    <a:pt x="278" y="44"/>
                    <a:pt x="278" y="44"/>
                  </a:cubicBezTo>
                  <a:cubicBezTo>
                    <a:pt x="277" y="44"/>
                    <a:pt x="277" y="44"/>
                    <a:pt x="277" y="44"/>
                  </a:cubicBezTo>
                  <a:cubicBezTo>
                    <a:pt x="276" y="43"/>
                    <a:pt x="276" y="43"/>
                    <a:pt x="276" y="43"/>
                  </a:cubicBezTo>
                  <a:cubicBezTo>
                    <a:pt x="275" y="43"/>
                    <a:pt x="275" y="43"/>
                    <a:pt x="275" y="43"/>
                  </a:cubicBezTo>
                  <a:cubicBezTo>
                    <a:pt x="274" y="42"/>
                    <a:pt x="274" y="42"/>
                    <a:pt x="274" y="42"/>
                  </a:cubicBezTo>
                  <a:cubicBezTo>
                    <a:pt x="273" y="42"/>
                    <a:pt x="273" y="42"/>
                    <a:pt x="273" y="42"/>
                  </a:cubicBezTo>
                  <a:cubicBezTo>
                    <a:pt x="273" y="43"/>
                    <a:pt x="273" y="43"/>
                    <a:pt x="273" y="43"/>
                  </a:cubicBezTo>
                  <a:cubicBezTo>
                    <a:pt x="272" y="43"/>
                    <a:pt x="272" y="43"/>
                    <a:pt x="272" y="43"/>
                  </a:cubicBezTo>
                  <a:cubicBezTo>
                    <a:pt x="271" y="43"/>
                    <a:pt x="271" y="43"/>
                    <a:pt x="271" y="43"/>
                  </a:cubicBezTo>
                  <a:cubicBezTo>
                    <a:pt x="271" y="45"/>
                    <a:pt x="271" y="45"/>
                    <a:pt x="271" y="45"/>
                  </a:cubicBezTo>
                  <a:cubicBezTo>
                    <a:pt x="272" y="46"/>
                    <a:pt x="272" y="46"/>
                    <a:pt x="272" y="46"/>
                  </a:cubicBezTo>
                  <a:cubicBezTo>
                    <a:pt x="272" y="47"/>
                    <a:pt x="272" y="47"/>
                    <a:pt x="272" y="47"/>
                  </a:cubicBezTo>
                  <a:cubicBezTo>
                    <a:pt x="271" y="47"/>
                    <a:pt x="271" y="47"/>
                    <a:pt x="271" y="47"/>
                  </a:cubicBezTo>
                  <a:cubicBezTo>
                    <a:pt x="271" y="46"/>
                    <a:pt x="271" y="46"/>
                    <a:pt x="271" y="46"/>
                  </a:cubicBezTo>
                  <a:cubicBezTo>
                    <a:pt x="270" y="46"/>
                    <a:pt x="270" y="46"/>
                    <a:pt x="270" y="46"/>
                  </a:cubicBezTo>
                  <a:cubicBezTo>
                    <a:pt x="270" y="47"/>
                    <a:pt x="270" y="47"/>
                    <a:pt x="270" y="47"/>
                  </a:cubicBezTo>
                  <a:cubicBezTo>
                    <a:pt x="270" y="48"/>
                    <a:pt x="270" y="48"/>
                    <a:pt x="270" y="48"/>
                  </a:cubicBezTo>
                  <a:cubicBezTo>
                    <a:pt x="270" y="49"/>
                    <a:pt x="270" y="49"/>
                    <a:pt x="270" y="49"/>
                  </a:cubicBezTo>
                  <a:cubicBezTo>
                    <a:pt x="271" y="48"/>
                    <a:pt x="271" y="48"/>
                    <a:pt x="271" y="48"/>
                  </a:cubicBezTo>
                  <a:cubicBezTo>
                    <a:pt x="271" y="48"/>
                    <a:pt x="271" y="48"/>
                    <a:pt x="271" y="48"/>
                  </a:cubicBezTo>
                  <a:cubicBezTo>
                    <a:pt x="272" y="49"/>
                    <a:pt x="272" y="49"/>
                    <a:pt x="272" y="49"/>
                  </a:cubicBezTo>
                  <a:cubicBezTo>
                    <a:pt x="273" y="49"/>
                    <a:pt x="273" y="49"/>
                    <a:pt x="273" y="49"/>
                  </a:cubicBezTo>
                  <a:cubicBezTo>
                    <a:pt x="272" y="50"/>
                    <a:pt x="272" y="50"/>
                    <a:pt x="272" y="50"/>
                  </a:cubicBezTo>
                  <a:cubicBezTo>
                    <a:pt x="271" y="50"/>
                    <a:pt x="271" y="50"/>
                    <a:pt x="271" y="50"/>
                  </a:cubicBezTo>
                  <a:cubicBezTo>
                    <a:pt x="271" y="49"/>
                    <a:pt x="271" y="49"/>
                    <a:pt x="271" y="49"/>
                  </a:cubicBezTo>
                  <a:cubicBezTo>
                    <a:pt x="269" y="49"/>
                    <a:pt x="269" y="49"/>
                    <a:pt x="269" y="49"/>
                  </a:cubicBezTo>
                  <a:cubicBezTo>
                    <a:pt x="269" y="51"/>
                    <a:pt x="269" y="51"/>
                    <a:pt x="269" y="51"/>
                  </a:cubicBezTo>
                  <a:cubicBezTo>
                    <a:pt x="270" y="51"/>
                    <a:pt x="270" y="51"/>
                    <a:pt x="270" y="51"/>
                  </a:cubicBezTo>
                  <a:cubicBezTo>
                    <a:pt x="270" y="51"/>
                    <a:pt x="270" y="51"/>
                    <a:pt x="270" y="51"/>
                  </a:cubicBezTo>
                  <a:cubicBezTo>
                    <a:pt x="270" y="51"/>
                    <a:pt x="270" y="51"/>
                    <a:pt x="270" y="51"/>
                  </a:cubicBezTo>
                  <a:cubicBezTo>
                    <a:pt x="270" y="53"/>
                    <a:pt x="270" y="53"/>
                    <a:pt x="270" y="53"/>
                  </a:cubicBezTo>
                  <a:cubicBezTo>
                    <a:pt x="270" y="53"/>
                    <a:pt x="270" y="53"/>
                    <a:pt x="270" y="53"/>
                  </a:cubicBezTo>
                  <a:cubicBezTo>
                    <a:pt x="271" y="53"/>
                    <a:pt x="271" y="53"/>
                    <a:pt x="271" y="53"/>
                  </a:cubicBezTo>
                  <a:cubicBezTo>
                    <a:pt x="271" y="54"/>
                    <a:pt x="271" y="54"/>
                    <a:pt x="271" y="54"/>
                  </a:cubicBezTo>
                  <a:cubicBezTo>
                    <a:pt x="272" y="54"/>
                    <a:pt x="272" y="54"/>
                    <a:pt x="272" y="54"/>
                  </a:cubicBezTo>
                  <a:cubicBezTo>
                    <a:pt x="274" y="56"/>
                    <a:pt x="274" y="56"/>
                    <a:pt x="274" y="56"/>
                  </a:cubicBezTo>
                  <a:cubicBezTo>
                    <a:pt x="275" y="55"/>
                    <a:pt x="275" y="55"/>
                    <a:pt x="275" y="55"/>
                  </a:cubicBezTo>
                  <a:cubicBezTo>
                    <a:pt x="275" y="55"/>
                    <a:pt x="275" y="55"/>
                    <a:pt x="275" y="55"/>
                  </a:cubicBezTo>
                  <a:cubicBezTo>
                    <a:pt x="275" y="54"/>
                    <a:pt x="275" y="54"/>
                    <a:pt x="275" y="54"/>
                  </a:cubicBezTo>
                  <a:cubicBezTo>
                    <a:pt x="276" y="54"/>
                    <a:pt x="276" y="54"/>
                    <a:pt x="276" y="54"/>
                  </a:cubicBezTo>
                  <a:cubicBezTo>
                    <a:pt x="277" y="55"/>
                    <a:pt x="277" y="55"/>
                    <a:pt x="277" y="55"/>
                  </a:cubicBezTo>
                  <a:cubicBezTo>
                    <a:pt x="276" y="55"/>
                    <a:pt x="276" y="55"/>
                    <a:pt x="276" y="55"/>
                  </a:cubicBezTo>
                  <a:cubicBezTo>
                    <a:pt x="276" y="56"/>
                    <a:pt x="276" y="56"/>
                    <a:pt x="276" y="56"/>
                  </a:cubicBezTo>
                  <a:cubicBezTo>
                    <a:pt x="277" y="56"/>
                    <a:pt x="277" y="56"/>
                    <a:pt x="277" y="56"/>
                  </a:cubicBezTo>
                  <a:cubicBezTo>
                    <a:pt x="278" y="54"/>
                    <a:pt x="278" y="54"/>
                    <a:pt x="278" y="54"/>
                  </a:cubicBezTo>
                  <a:cubicBezTo>
                    <a:pt x="278" y="52"/>
                    <a:pt x="278" y="52"/>
                    <a:pt x="278" y="52"/>
                  </a:cubicBezTo>
                  <a:cubicBezTo>
                    <a:pt x="278" y="51"/>
                    <a:pt x="278" y="51"/>
                    <a:pt x="278" y="51"/>
                  </a:cubicBezTo>
                  <a:cubicBezTo>
                    <a:pt x="279" y="50"/>
                    <a:pt x="279" y="50"/>
                    <a:pt x="279" y="50"/>
                  </a:cubicBezTo>
                  <a:cubicBezTo>
                    <a:pt x="279" y="50"/>
                    <a:pt x="279" y="50"/>
                    <a:pt x="279" y="50"/>
                  </a:cubicBezTo>
                  <a:cubicBezTo>
                    <a:pt x="279" y="51"/>
                    <a:pt x="279" y="51"/>
                    <a:pt x="279" y="51"/>
                  </a:cubicBezTo>
                  <a:cubicBezTo>
                    <a:pt x="278" y="52"/>
                    <a:pt x="278" y="52"/>
                    <a:pt x="278" y="52"/>
                  </a:cubicBezTo>
                  <a:cubicBezTo>
                    <a:pt x="278" y="53"/>
                    <a:pt x="278" y="53"/>
                    <a:pt x="278" y="53"/>
                  </a:cubicBezTo>
                  <a:cubicBezTo>
                    <a:pt x="278" y="54"/>
                    <a:pt x="278" y="54"/>
                    <a:pt x="278" y="54"/>
                  </a:cubicBezTo>
                  <a:cubicBezTo>
                    <a:pt x="278" y="55"/>
                    <a:pt x="278" y="55"/>
                    <a:pt x="278" y="55"/>
                  </a:cubicBezTo>
                  <a:cubicBezTo>
                    <a:pt x="278" y="56"/>
                    <a:pt x="278" y="56"/>
                    <a:pt x="278" y="56"/>
                  </a:cubicBezTo>
                  <a:cubicBezTo>
                    <a:pt x="278" y="57"/>
                    <a:pt x="278" y="57"/>
                    <a:pt x="278" y="57"/>
                  </a:cubicBezTo>
                  <a:cubicBezTo>
                    <a:pt x="278" y="57"/>
                    <a:pt x="278" y="57"/>
                    <a:pt x="278" y="57"/>
                  </a:cubicBezTo>
                  <a:close/>
                  <a:moveTo>
                    <a:pt x="281" y="22"/>
                  </a:moveTo>
                  <a:cubicBezTo>
                    <a:pt x="281" y="21"/>
                    <a:pt x="281" y="21"/>
                    <a:pt x="281" y="21"/>
                  </a:cubicBezTo>
                  <a:cubicBezTo>
                    <a:pt x="281" y="21"/>
                    <a:pt x="281" y="21"/>
                    <a:pt x="281" y="21"/>
                  </a:cubicBezTo>
                  <a:cubicBezTo>
                    <a:pt x="282" y="22"/>
                    <a:pt x="282" y="22"/>
                    <a:pt x="282" y="22"/>
                  </a:cubicBezTo>
                  <a:cubicBezTo>
                    <a:pt x="282" y="22"/>
                    <a:pt x="282" y="22"/>
                    <a:pt x="282" y="22"/>
                  </a:cubicBezTo>
                  <a:cubicBezTo>
                    <a:pt x="283" y="22"/>
                    <a:pt x="283" y="22"/>
                    <a:pt x="283" y="22"/>
                  </a:cubicBezTo>
                  <a:cubicBezTo>
                    <a:pt x="282" y="22"/>
                    <a:pt x="282" y="22"/>
                    <a:pt x="282" y="22"/>
                  </a:cubicBezTo>
                  <a:cubicBezTo>
                    <a:pt x="282" y="22"/>
                    <a:pt x="282" y="22"/>
                    <a:pt x="282" y="22"/>
                  </a:cubicBezTo>
                  <a:cubicBezTo>
                    <a:pt x="281" y="22"/>
                    <a:pt x="281" y="22"/>
                    <a:pt x="281" y="22"/>
                  </a:cubicBezTo>
                  <a:cubicBezTo>
                    <a:pt x="281" y="22"/>
                    <a:pt x="281" y="22"/>
                    <a:pt x="281" y="22"/>
                  </a:cubicBezTo>
                  <a:close/>
                  <a:moveTo>
                    <a:pt x="281" y="57"/>
                  </a:moveTo>
                  <a:cubicBezTo>
                    <a:pt x="281" y="56"/>
                    <a:pt x="281" y="56"/>
                    <a:pt x="281" y="56"/>
                  </a:cubicBezTo>
                  <a:cubicBezTo>
                    <a:pt x="282" y="55"/>
                    <a:pt x="282" y="55"/>
                    <a:pt x="282" y="55"/>
                  </a:cubicBezTo>
                  <a:cubicBezTo>
                    <a:pt x="282" y="55"/>
                    <a:pt x="282" y="55"/>
                    <a:pt x="282" y="55"/>
                  </a:cubicBezTo>
                  <a:cubicBezTo>
                    <a:pt x="283" y="55"/>
                    <a:pt x="283" y="55"/>
                    <a:pt x="283" y="55"/>
                  </a:cubicBezTo>
                  <a:cubicBezTo>
                    <a:pt x="283" y="55"/>
                    <a:pt x="283" y="55"/>
                    <a:pt x="283" y="55"/>
                  </a:cubicBezTo>
                  <a:cubicBezTo>
                    <a:pt x="283" y="55"/>
                    <a:pt x="283" y="55"/>
                    <a:pt x="283" y="55"/>
                  </a:cubicBezTo>
                  <a:cubicBezTo>
                    <a:pt x="282" y="56"/>
                    <a:pt x="282" y="56"/>
                    <a:pt x="282" y="56"/>
                  </a:cubicBezTo>
                  <a:cubicBezTo>
                    <a:pt x="282" y="57"/>
                    <a:pt x="282" y="57"/>
                    <a:pt x="282" y="57"/>
                  </a:cubicBezTo>
                  <a:cubicBezTo>
                    <a:pt x="281" y="57"/>
                    <a:pt x="281" y="57"/>
                    <a:pt x="281" y="57"/>
                  </a:cubicBezTo>
                  <a:close/>
                  <a:moveTo>
                    <a:pt x="290" y="49"/>
                  </a:moveTo>
                  <a:cubicBezTo>
                    <a:pt x="291" y="48"/>
                    <a:pt x="291" y="48"/>
                    <a:pt x="291" y="48"/>
                  </a:cubicBezTo>
                  <a:cubicBezTo>
                    <a:pt x="292" y="48"/>
                    <a:pt x="292" y="48"/>
                    <a:pt x="292" y="48"/>
                  </a:cubicBezTo>
                  <a:cubicBezTo>
                    <a:pt x="293" y="47"/>
                    <a:pt x="293" y="47"/>
                    <a:pt x="293" y="47"/>
                  </a:cubicBezTo>
                  <a:cubicBezTo>
                    <a:pt x="294" y="48"/>
                    <a:pt x="294" y="48"/>
                    <a:pt x="294" y="48"/>
                  </a:cubicBezTo>
                  <a:cubicBezTo>
                    <a:pt x="295" y="48"/>
                    <a:pt x="295" y="48"/>
                    <a:pt x="295" y="48"/>
                  </a:cubicBezTo>
                  <a:cubicBezTo>
                    <a:pt x="294" y="49"/>
                    <a:pt x="294" y="49"/>
                    <a:pt x="294" y="49"/>
                  </a:cubicBezTo>
                  <a:cubicBezTo>
                    <a:pt x="293" y="49"/>
                    <a:pt x="293" y="49"/>
                    <a:pt x="293" y="49"/>
                  </a:cubicBezTo>
                  <a:cubicBezTo>
                    <a:pt x="292" y="49"/>
                    <a:pt x="292" y="49"/>
                    <a:pt x="292" y="49"/>
                  </a:cubicBezTo>
                  <a:cubicBezTo>
                    <a:pt x="291" y="50"/>
                    <a:pt x="291" y="50"/>
                    <a:pt x="291" y="50"/>
                  </a:cubicBezTo>
                  <a:cubicBezTo>
                    <a:pt x="291" y="49"/>
                    <a:pt x="291" y="49"/>
                    <a:pt x="291" y="49"/>
                  </a:cubicBezTo>
                  <a:cubicBezTo>
                    <a:pt x="290" y="49"/>
                    <a:pt x="290" y="49"/>
                    <a:pt x="290" y="49"/>
                  </a:cubicBezTo>
                  <a:close/>
                  <a:moveTo>
                    <a:pt x="357" y="2"/>
                  </a:moveTo>
                  <a:cubicBezTo>
                    <a:pt x="357" y="1"/>
                    <a:pt x="357" y="1"/>
                    <a:pt x="357" y="1"/>
                  </a:cubicBezTo>
                  <a:cubicBezTo>
                    <a:pt x="358" y="1"/>
                    <a:pt x="358" y="1"/>
                    <a:pt x="358" y="1"/>
                  </a:cubicBezTo>
                  <a:cubicBezTo>
                    <a:pt x="358" y="2"/>
                    <a:pt x="358" y="2"/>
                    <a:pt x="358" y="2"/>
                  </a:cubicBezTo>
                  <a:cubicBezTo>
                    <a:pt x="358" y="2"/>
                    <a:pt x="358" y="2"/>
                    <a:pt x="358" y="2"/>
                  </a:cubicBezTo>
                  <a:cubicBezTo>
                    <a:pt x="357" y="2"/>
                    <a:pt x="357" y="2"/>
                    <a:pt x="357" y="2"/>
                  </a:cubicBezTo>
                  <a:close/>
                  <a:moveTo>
                    <a:pt x="325" y="58"/>
                  </a:moveTo>
                  <a:cubicBezTo>
                    <a:pt x="325" y="59"/>
                    <a:pt x="325" y="59"/>
                    <a:pt x="325" y="59"/>
                  </a:cubicBezTo>
                  <a:cubicBezTo>
                    <a:pt x="325" y="59"/>
                    <a:pt x="325" y="59"/>
                    <a:pt x="325" y="59"/>
                  </a:cubicBezTo>
                  <a:cubicBezTo>
                    <a:pt x="326" y="59"/>
                    <a:pt x="326" y="59"/>
                    <a:pt x="326" y="59"/>
                  </a:cubicBezTo>
                  <a:cubicBezTo>
                    <a:pt x="326" y="59"/>
                    <a:pt x="326" y="59"/>
                    <a:pt x="326" y="59"/>
                  </a:cubicBezTo>
                  <a:cubicBezTo>
                    <a:pt x="325" y="58"/>
                    <a:pt x="325" y="58"/>
                    <a:pt x="325" y="58"/>
                  </a:cubicBezTo>
                  <a:cubicBezTo>
                    <a:pt x="325" y="58"/>
                    <a:pt x="325" y="58"/>
                    <a:pt x="325" y="58"/>
                  </a:cubicBezTo>
                  <a:close/>
                  <a:moveTo>
                    <a:pt x="309" y="67"/>
                  </a:moveTo>
                  <a:cubicBezTo>
                    <a:pt x="309" y="68"/>
                    <a:pt x="309" y="68"/>
                    <a:pt x="309" y="68"/>
                  </a:cubicBezTo>
                  <a:cubicBezTo>
                    <a:pt x="310" y="68"/>
                    <a:pt x="310" y="68"/>
                    <a:pt x="310" y="68"/>
                  </a:cubicBezTo>
                  <a:cubicBezTo>
                    <a:pt x="310" y="67"/>
                    <a:pt x="310" y="67"/>
                    <a:pt x="310" y="67"/>
                  </a:cubicBezTo>
                  <a:cubicBezTo>
                    <a:pt x="309" y="67"/>
                    <a:pt x="309" y="67"/>
                    <a:pt x="309" y="67"/>
                  </a:cubicBezTo>
                  <a:close/>
                  <a:moveTo>
                    <a:pt x="287" y="67"/>
                  </a:moveTo>
                  <a:cubicBezTo>
                    <a:pt x="286" y="66"/>
                    <a:pt x="286" y="66"/>
                    <a:pt x="286" y="66"/>
                  </a:cubicBezTo>
                  <a:cubicBezTo>
                    <a:pt x="286" y="65"/>
                    <a:pt x="286" y="65"/>
                    <a:pt x="286" y="65"/>
                  </a:cubicBezTo>
                  <a:cubicBezTo>
                    <a:pt x="287" y="65"/>
                    <a:pt x="287" y="65"/>
                    <a:pt x="287" y="65"/>
                  </a:cubicBezTo>
                  <a:cubicBezTo>
                    <a:pt x="287" y="66"/>
                    <a:pt x="287" y="66"/>
                    <a:pt x="287" y="66"/>
                  </a:cubicBezTo>
                  <a:cubicBezTo>
                    <a:pt x="287" y="67"/>
                    <a:pt x="287" y="67"/>
                    <a:pt x="287" y="67"/>
                  </a:cubicBezTo>
                  <a:cubicBezTo>
                    <a:pt x="287" y="67"/>
                    <a:pt x="287" y="67"/>
                    <a:pt x="287" y="67"/>
                  </a:cubicBezTo>
                  <a:cubicBezTo>
                    <a:pt x="287" y="67"/>
                    <a:pt x="287" y="67"/>
                    <a:pt x="287" y="67"/>
                  </a:cubicBezTo>
                  <a:close/>
                  <a:moveTo>
                    <a:pt x="280" y="79"/>
                  </a:moveTo>
                  <a:cubicBezTo>
                    <a:pt x="280" y="78"/>
                    <a:pt x="280" y="78"/>
                    <a:pt x="280" y="78"/>
                  </a:cubicBezTo>
                  <a:cubicBezTo>
                    <a:pt x="280" y="78"/>
                    <a:pt x="280" y="78"/>
                    <a:pt x="280" y="78"/>
                  </a:cubicBezTo>
                  <a:cubicBezTo>
                    <a:pt x="280" y="77"/>
                    <a:pt x="280" y="77"/>
                    <a:pt x="280" y="77"/>
                  </a:cubicBezTo>
                  <a:cubicBezTo>
                    <a:pt x="280" y="77"/>
                    <a:pt x="280" y="77"/>
                    <a:pt x="280" y="77"/>
                  </a:cubicBezTo>
                  <a:cubicBezTo>
                    <a:pt x="279" y="77"/>
                    <a:pt x="279" y="77"/>
                    <a:pt x="279" y="77"/>
                  </a:cubicBezTo>
                  <a:cubicBezTo>
                    <a:pt x="279" y="78"/>
                    <a:pt x="279" y="78"/>
                    <a:pt x="279" y="78"/>
                  </a:cubicBezTo>
                  <a:cubicBezTo>
                    <a:pt x="279" y="79"/>
                    <a:pt x="279" y="79"/>
                    <a:pt x="279" y="79"/>
                  </a:cubicBezTo>
                  <a:cubicBezTo>
                    <a:pt x="280" y="80"/>
                    <a:pt x="280" y="80"/>
                    <a:pt x="280" y="80"/>
                  </a:cubicBezTo>
                  <a:cubicBezTo>
                    <a:pt x="280" y="81"/>
                    <a:pt x="280" y="81"/>
                    <a:pt x="280" y="81"/>
                  </a:cubicBezTo>
                  <a:cubicBezTo>
                    <a:pt x="279" y="81"/>
                    <a:pt x="279" y="81"/>
                    <a:pt x="279" y="81"/>
                  </a:cubicBezTo>
                  <a:cubicBezTo>
                    <a:pt x="279" y="80"/>
                    <a:pt x="279" y="80"/>
                    <a:pt x="279" y="80"/>
                  </a:cubicBezTo>
                  <a:cubicBezTo>
                    <a:pt x="277" y="80"/>
                    <a:pt x="277" y="80"/>
                    <a:pt x="277" y="80"/>
                  </a:cubicBezTo>
                  <a:cubicBezTo>
                    <a:pt x="277" y="80"/>
                    <a:pt x="277" y="80"/>
                    <a:pt x="277" y="80"/>
                  </a:cubicBezTo>
                  <a:cubicBezTo>
                    <a:pt x="276" y="80"/>
                    <a:pt x="276" y="80"/>
                    <a:pt x="276" y="80"/>
                  </a:cubicBezTo>
                  <a:cubicBezTo>
                    <a:pt x="275" y="79"/>
                    <a:pt x="275" y="79"/>
                    <a:pt x="275" y="79"/>
                  </a:cubicBezTo>
                  <a:cubicBezTo>
                    <a:pt x="275" y="79"/>
                    <a:pt x="275" y="79"/>
                    <a:pt x="275" y="79"/>
                  </a:cubicBezTo>
                  <a:cubicBezTo>
                    <a:pt x="274" y="79"/>
                    <a:pt x="274" y="79"/>
                    <a:pt x="274" y="79"/>
                  </a:cubicBezTo>
                  <a:cubicBezTo>
                    <a:pt x="274" y="78"/>
                    <a:pt x="274" y="78"/>
                    <a:pt x="274" y="78"/>
                  </a:cubicBezTo>
                  <a:cubicBezTo>
                    <a:pt x="274" y="78"/>
                    <a:pt x="274" y="78"/>
                    <a:pt x="274" y="78"/>
                  </a:cubicBezTo>
                  <a:cubicBezTo>
                    <a:pt x="274" y="78"/>
                    <a:pt x="274" y="78"/>
                    <a:pt x="274" y="78"/>
                  </a:cubicBezTo>
                  <a:cubicBezTo>
                    <a:pt x="274" y="77"/>
                    <a:pt x="274" y="77"/>
                    <a:pt x="274" y="77"/>
                  </a:cubicBezTo>
                  <a:cubicBezTo>
                    <a:pt x="274" y="77"/>
                    <a:pt x="274" y="77"/>
                    <a:pt x="274" y="77"/>
                  </a:cubicBezTo>
                  <a:cubicBezTo>
                    <a:pt x="275" y="77"/>
                    <a:pt x="275" y="77"/>
                    <a:pt x="275" y="77"/>
                  </a:cubicBezTo>
                  <a:cubicBezTo>
                    <a:pt x="275" y="76"/>
                    <a:pt x="275" y="76"/>
                    <a:pt x="275" y="76"/>
                  </a:cubicBezTo>
                  <a:cubicBezTo>
                    <a:pt x="274" y="75"/>
                    <a:pt x="274" y="75"/>
                    <a:pt x="274" y="75"/>
                  </a:cubicBezTo>
                  <a:cubicBezTo>
                    <a:pt x="274" y="75"/>
                    <a:pt x="274" y="75"/>
                    <a:pt x="274" y="75"/>
                  </a:cubicBezTo>
                  <a:cubicBezTo>
                    <a:pt x="274" y="75"/>
                    <a:pt x="274" y="75"/>
                    <a:pt x="274" y="75"/>
                  </a:cubicBezTo>
                  <a:cubicBezTo>
                    <a:pt x="274" y="76"/>
                    <a:pt x="274" y="76"/>
                    <a:pt x="274" y="76"/>
                  </a:cubicBezTo>
                  <a:cubicBezTo>
                    <a:pt x="274" y="76"/>
                    <a:pt x="274" y="76"/>
                    <a:pt x="274" y="76"/>
                  </a:cubicBezTo>
                  <a:cubicBezTo>
                    <a:pt x="274" y="77"/>
                    <a:pt x="274" y="77"/>
                    <a:pt x="274" y="77"/>
                  </a:cubicBezTo>
                  <a:cubicBezTo>
                    <a:pt x="273" y="77"/>
                    <a:pt x="273" y="77"/>
                    <a:pt x="273" y="77"/>
                  </a:cubicBezTo>
                  <a:cubicBezTo>
                    <a:pt x="273" y="77"/>
                    <a:pt x="273" y="77"/>
                    <a:pt x="273" y="77"/>
                  </a:cubicBezTo>
                  <a:cubicBezTo>
                    <a:pt x="273" y="77"/>
                    <a:pt x="273" y="77"/>
                    <a:pt x="273" y="77"/>
                  </a:cubicBezTo>
                  <a:cubicBezTo>
                    <a:pt x="273" y="78"/>
                    <a:pt x="273" y="78"/>
                    <a:pt x="273" y="78"/>
                  </a:cubicBezTo>
                  <a:cubicBezTo>
                    <a:pt x="273" y="78"/>
                    <a:pt x="273" y="78"/>
                    <a:pt x="273" y="78"/>
                  </a:cubicBezTo>
                  <a:cubicBezTo>
                    <a:pt x="272" y="78"/>
                    <a:pt x="272" y="78"/>
                    <a:pt x="272" y="78"/>
                  </a:cubicBezTo>
                  <a:cubicBezTo>
                    <a:pt x="272" y="77"/>
                    <a:pt x="272" y="77"/>
                    <a:pt x="272" y="77"/>
                  </a:cubicBezTo>
                  <a:cubicBezTo>
                    <a:pt x="272" y="77"/>
                    <a:pt x="272" y="77"/>
                    <a:pt x="272" y="77"/>
                  </a:cubicBezTo>
                  <a:cubicBezTo>
                    <a:pt x="272" y="76"/>
                    <a:pt x="272" y="76"/>
                    <a:pt x="272" y="76"/>
                  </a:cubicBezTo>
                  <a:cubicBezTo>
                    <a:pt x="272" y="75"/>
                    <a:pt x="272" y="75"/>
                    <a:pt x="272" y="75"/>
                  </a:cubicBezTo>
                  <a:cubicBezTo>
                    <a:pt x="272" y="75"/>
                    <a:pt x="272" y="75"/>
                    <a:pt x="272" y="75"/>
                  </a:cubicBezTo>
                  <a:cubicBezTo>
                    <a:pt x="272" y="74"/>
                    <a:pt x="272" y="74"/>
                    <a:pt x="272" y="74"/>
                  </a:cubicBezTo>
                  <a:cubicBezTo>
                    <a:pt x="272" y="75"/>
                    <a:pt x="272" y="75"/>
                    <a:pt x="272" y="75"/>
                  </a:cubicBezTo>
                  <a:cubicBezTo>
                    <a:pt x="271" y="75"/>
                    <a:pt x="271" y="75"/>
                    <a:pt x="271" y="75"/>
                  </a:cubicBezTo>
                  <a:cubicBezTo>
                    <a:pt x="271" y="76"/>
                    <a:pt x="271" y="76"/>
                    <a:pt x="271" y="76"/>
                  </a:cubicBezTo>
                  <a:cubicBezTo>
                    <a:pt x="271" y="76"/>
                    <a:pt x="271" y="76"/>
                    <a:pt x="271" y="76"/>
                  </a:cubicBezTo>
                  <a:cubicBezTo>
                    <a:pt x="271" y="77"/>
                    <a:pt x="271" y="77"/>
                    <a:pt x="271" y="77"/>
                  </a:cubicBezTo>
                  <a:cubicBezTo>
                    <a:pt x="270" y="77"/>
                    <a:pt x="270" y="77"/>
                    <a:pt x="270" y="77"/>
                  </a:cubicBezTo>
                  <a:cubicBezTo>
                    <a:pt x="269" y="77"/>
                    <a:pt x="269" y="77"/>
                    <a:pt x="269" y="77"/>
                  </a:cubicBezTo>
                  <a:cubicBezTo>
                    <a:pt x="269" y="77"/>
                    <a:pt x="269" y="77"/>
                    <a:pt x="269" y="77"/>
                  </a:cubicBezTo>
                  <a:cubicBezTo>
                    <a:pt x="269" y="76"/>
                    <a:pt x="269" y="76"/>
                    <a:pt x="269" y="76"/>
                  </a:cubicBezTo>
                  <a:cubicBezTo>
                    <a:pt x="269" y="76"/>
                    <a:pt x="269" y="76"/>
                    <a:pt x="269" y="76"/>
                  </a:cubicBezTo>
                  <a:cubicBezTo>
                    <a:pt x="269" y="75"/>
                    <a:pt x="269" y="75"/>
                    <a:pt x="269" y="75"/>
                  </a:cubicBezTo>
                  <a:cubicBezTo>
                    <a:pt x="269" y="74"/>
                    <a:pt x="269" y="74"/>
                    <a:pt x="269" y="74"/>
                  </a:cubicBezTo>
                  <a:cubicBezTo>
                    <a:pt x="269" y="74"/>
                    <a:pt x="269" y="74"/>
                    <a:pt x="269" y="74"/>
                  </a:cubicBezTo>
                  <a:cubicBezTo>
                    <a:pt x="270" y="72"/>
                    <a:pt x="270" y="72"/>
                    <a:pt x="270" y="72"/>
                  </a:cubicBezTo>
                  <a:cubicBezTo>
                    <a:pt x="270" y="72"/>
                    <a:pt x="270" y="72"/>
                    <a:pt x="270" y="72"/>
                  </a:cubicBezTo>
                  <a:cubicBezTo>
                    <a:pt x="269" y="73"/>
                    <a:pt x="269" y="73"/>
                    <a:pt x="269" y="73"/>
                  </a:cubicBezTo>
                  <a:cubicBezTo>
                    <a:pt x="269" y="74"/>
                    <a:pt x="269" y="74"/>
                    <a:pt x="269" y="74"/>
                  </a:cubicBezTo>
                  <a:cubicBezTo>
                    <a:pt x="269" y="75"/>
                    <a:pt x="269" y="75"/>
                    <a:pt x="269" y="75"/>
                  </a:cubicBezTo>
                  <a:cubicBezTo>
                    <a:pt x="268" y="76"/>
                    <a:pt x="268" y="76"/>
                    <a:pt x="268" y="76"/>
                  </a:cubicBezTo>
                  <a:cubicBezTo>
                    <a:pt x="268" y="76"/>
                    <a:pt x="268" y="76"/>
                    <a:pt x="268" y="76"/>
                  </a:cubicBezTo>
                  <a:cubicBezTo>
                    <a:pt x="268" y="75"/>
                    <a:pt x="268" y="75"/>
                    <a:pt x="268" y="75"/>
                  </a:cubicBezTo>
                  <a:cubicBezTo>
                    <a:pt x="268" y="75"/>
                    <a:pt x="268" y="75"/>
                    <a:pt x="268" y="75"/>
                  </a:cubicBezTo>
                  <a:cubicBezTo>
                    <a:pt x="268" y="75"/>
                    <a:pt x="268" y="75"/>
                    <a:pt x="268" y="75"/>
                  </a:cubicBezTo>
                  <a:cubicBezTo>
                    <a:pt x="268" y="76"/>
                    <a:pt x="268" y="76"/>
                    <a:pt x="268" y="76"/>
                  </a:cubicBezTo>
                  <a:cubicBezTo>
                    <a:pt x="267" y="76"/>
                    <a:pt x="267" y="76"/>
                    <a:pt x="267" y="76"/>
                  </a:cubicBezTo>
                  <a:cubicBezTo>
                    <a:pt x="266" y="75"/>
                    <a:pt x="266" y="75"/>
                    <a:pt x="266" y="75"/>
                  </a:cubicBezTo>
                  <a:cubicBezTo>
                    <a:pt x="266" y="74"/>
                    <a:pt x="266" y="74"/>
                    <a:pt x="266" y="74"/>
                  </a:cubicBezTo>
                  <a:cubicBezTo>
                    <a:pt x="266" y="74"/>
                    <a:pt x="266" y="74"/>
                    <a:pt x="266" y="74"/>
                  </a:cubicBezTo>
                  <a:cubicBezTo>
                    <a:pt x="266" y="73"/>
                    <a:pt x="266" y="73"/>
                    <a:pt x="266" y="73"/>
                  </a:cubicBezTo>
                  <a:cubicBezTo>
                    <a:pt x="267" y="73"/>
                    <a:pt x="267" y="73"/>
                    <a:pt x="267" y="73"/>
                  </a:cubicBezTo>
                  <a:cubicBezTo>
                    <a:pt x="268" y="72"/>
                    <a:pt x="268" y="72"/>
                    <a:pt x="268" y="72"/>
                  </a:cubicBezTo>
                  <a:cubicBezTo>
                    <a:pt x="267" y="72"/>
                    <a:pt x="267" y="72"/>
                    <a:pt x="267" y="72"/>
                  </a:cubicBezTo>
                  <a:cubicBezTo>
                    <a:pt x="268" y="71"/>
                    <a:pt x="268" y="71"/>
                    <a:pt x="268" y="71"/>
                  </a:cubicBezTo>
                  <a:cubicBezTo>
                    <a:pt x="268" y="70"/>
                    <a:pt x="268" y="70"/>
                    <a:pt x="268" y="70"/>
                  </a:cubicBezTo>
                  <a:cubicBezTo>
                    <a:pt x="269" y="70"/>
                    <a:pt x="269" y="70"/>
                    <a:pt x="269" y="70"/>
                  </a:cubicBezTo>
                  <a:cubicBezTo>
                    <a:pt x="269" y="70"/>
                    <a:pt x="269" y="70"/>
                    <a:pt x="269" y="70"/>
                  </a:cubicBezTo>
                  <a:cubicBezTo>
                    <a:pt x="271" y="70"/>
                    <a:pt x="271" y="70"/>
                    <a:pt x="271" y="70"/>
                  </a:cubicBezTo>
                  <a:cubicBezTo>
                    <a:pt x="271" y="69"/>
                    <a:pt x="271" y="69"/>
                    <a:pt x="271" y="69"/>
                  </a:cubicBezTo>
                  <a:cubicBezTo>
                    <a:pt x="272" y="69"/>
                    <a:pt x="272" y="69"/>
                    <a:pt x="272" y="69"/>
                  </a:cubicBezTo>
                  <a:cubicBezTo>
                    <a:pt x="272" y="69"/>
                    <a:pt x="272" y="69"/>
                    <a:pt x="272" y="69"/>
                  </a:cubicBezTo>
                  <a:cubicBezTo>
                    <a:pt x="272" y="69"/>
                    <a:pt x="272" y="69"/>
                    <a:pt x="272" y="69"/>
                  </a:cubicBezTo>
                  <a:cubicBezTo>
                    <a:pt x="273" y="68"/>
                    <a:pt x="273" y="68"/>
                    <a:pt x="273" y="68"/>
                  </a:cubicBezTo>
                  <a:cubicBezTo>
                    <a:pt x="274" y="68"/>
                    <a:pt x="274" y="68"/>
                    <a:pt x="274" y="68"/>
                  </a:cubicBezTo>
                  <a:cubicBezTo>
                    <a:pt x="275" y="69"/>
                    <a:pt x="275" y="69"/>
                    <a:pt x="275" y="69"/>
                  </a:cubicBezTo>
                  <a:cubicBezTo>
                    <a:pt x="276" y="69"/>
                    <a:pt x="276" y="69"/>
                    <a:pt x="276" y="69"/>
                  </a:cubicBezTo>
                  <a:cubicBezTo>
                    <a:pt x="277" y="68"/>
                    <a:pt x="277" y="68"/>
                    <a:pt x="277" y="68"/>
                  </a:cubicBezTo>
                  <a:cubicBezTo>
                    <a:pt x="277" y="69"/>
                    <a:pt x="277" y="69"/>
                    <a:pt x="277" y="69"/>
                  </a:cubicBezTo>
                  <a:cubicBezTo>
                    <a:pt x="278" y="69"/>
                    <a:pt x="278" y="69"/>
                    <a:pt x="278" y="69"/>
                  </a:cubicBezTo>
                  <a:cubicBezTo>
                    <a:pt x="278" y="69"/>
                    <a:pt x="278" y="69"/>
                    <a:pt x="278" y="69"/>
                  </a:cubicBezTo>
                  <a:cubicBezTo>
                    <a:pt x="278" y="69"/>
                    <a:pt x="278" y="69"/>
                    <a:pt x="278" y="69"/>
                  </a:cubicBezTo>
                  <a:cubicBezTo>
                    <a:pt x="279" y="69"/>
                    <a:pt x="279" y="69"/>
                    <a:pt x="279" y="69"/>
                  </a:cubicBezTo>
                  <a:cubicBezTo>
                    <a:pt x="280" y="69"/>
                    <a:pt x="280" y="69"/>
                    <a:pt x="280" y="69"/>
                  </a:cubicBezTo>
                  <a:cubicBezTo>
                    <a:pt x="280" y="69"/>
                    <a:pt x="280" y="69"/>
                    <a:pt x="280" y="69"/>
                  </a:cubicBezTo>
                  <a:cubicBezTo>
                    <a:pt x="281" y="69"/>
                    <a:pt x="281" y="69"/>
                    <a:pt x="281" y="69"/>
                  </a:cubicBezTo>
                  <a:cubicBezTo>
                    <a:pt x="281" y="69"/>
                    <a:pt x="281" y="69"/>
                    <a:pt x="281" y="69"/>
                  </a:cubicBezTo>
                  <a:cubicBezTo>
                    <a:pt x="281" y="69"/>
                    <a:pt x="281" y="69"/>
                    <a:pt x="281" y="69"/>
                  </a:cubicBezTo>
                  <a:cubicBezTo>
                    <a:pt x="280" y="69"/>
                    <a:pt x="280" y="69"/>
                    <a:pt x="280" y="69"/>
                  </a:cubicBezTo>
                  <a:cubicBezTo>
                    <a:pt x="280" y="68"/>
                    <a:pt x="280" y="68"/>
                    <a:pt x="280" y="68"/>
                  </a:cubicBezTo>
                  <a:cubicBezTo>
                    <a:pt x="279" y="68"/>
                    <a:pt x="279" y="68"/>
                    <a:pt x="279" y="68"/>
                  </a:cubicBezTo>
                  <a:cubicBezTo>
                    <a:pt x="280" y="68"/>
                    <a:pt x="280" y="68"/>
                    <a:pt x="280" y="68"/>
                  </a:cubicBezTo>
                  <a:cubicBezTo>
                    <a:pt x="280" y="68"/>
                    <a:pt x="280" y="68"/>
                    <a:pt x="280" y="68"/>
                  </a:cubicBezTo>
                  <a:cubicBezTo>
                    <a:pt x="280" y="67"/>
                    <a:pt x="280" y="67"/>
                    <a:pt x="280" y="67"/>
                  </a:cubicBezTo>
                  <a:cubicBezTo>
                    <a:pt x="279" y="67"/>
                    <a:pt x="279" y="67"/>
                    <a:pt x="279" y="67"/>
                  </a:cubicBezTo>
                  <a:cubicBezTo>
                    <a:pt x="280" y="67"/>
                    <a:pt x="280" y="67"/>
                    <a:pt x="280" y="67"/>
                  </a:cubicBezTo>
                  <a:cubicBezTo>
                    <a:pt x="280" y="67"/>
                    <a:pt x="280" y="67"/>
                    <a:pt x="280" y="67"/>
                  </a:cubicBezTo>
                  <a:cubicBezTo>
                    <a:pt x="281" y="67"/>
                    <a:pt x="281" y="67"/>
                    <a:pt x="281" y="67"/>
                  </a:cubicBezTo>
                  <a:cubicBezTo>
                    <a:pt x="280" y="66"/>
                    <a:pt x="280" y="66"/>
                    <a:pt x="280" y="66"/>
                  </a:cubicBezTo>
                  <a:cubicBezTo>
                    <a:pt x="279" y="66"/>
                    <a:pt x="279" y="66"/>
                    <a:pt x="279" y="66"/>
                  </a:cubicBezTo>
                  <a:cubicBezTo>
                    <a:pt x="279" y="67"/>
                    <a:pt x="279" y="67"/>
                    <a:pt x="279" y="67"/>
                  </a:cubicBezTo>
                  <a:cubicBezTo>
                    <a:pt x="278" y="66"/>
                    <a:pt x="278" y="66"/>
                    <a:pt x="278" y="66"/>
                  </a:cubicBezTo>
                  <a:cubicBezTo>
                    <a:pt x="279" y="65"/>
                    <a:pt x="279" y="65"/>
                    <a:pt x="279" y="65"/>
                  </a:cubicBezTo>
                  <a:cubicBezTo>
                    <a:pt x="279" y="65"/>
                    <a:pt x="279" y="65"/>
                    <a:pt x="279" y="65"/>
                  </a:cubicBezTo>
                  <a:cubicBezTo>
                    <a:pt x="279" y="64"/>
                    <a:pt x="279" y="64"/>
                    <a:pt x="279" y="64"/>
                  </a:cubicBezTo>
                  <a:cubicBezTo>
                    <a:pt x="279" y="64"/>
                    <a:pt x="279" y="64"/>
                    <a:pt x="279" y="64"/>
                  </a:cubicBezTo>
                  <a:cubicBezTo>
                    <a:pt x="279" y="64"/>
                    <a:pt x="279" y="64"/>
                    <a:pt x="279" y="64"/>
                  </a:cubicBezTo>
                  <a:cubicBezTo>
                    <a:pt x="279" y="62"/>
                    <a:pt x="279" y="62"/>
                    <a:pt x="279" y="62"/>
                  </a:cubicBezTo>
                  <a:cubicBezTo>
                    <a:pt x="279" y="62"/>
                    <a:pt x="279" y="62"/>
                    <a:pt x="279" y="62"/>
                  </a:cubicBezTo>
                  <a:cubicBezTo>
                    <a:pt x="279" y="61"/>
                    <a:pt x="279" y="61"/>
                    <a:pt x="279" y="61"/>
                  </a:cubicBezTo>
                  <a:cubicBezTo>
                    <a:pt x="279" y="61"/>
                    <a:pt x="279" y="61"/>
                    <a:pt x="279" y="61"/>
                  </a:cubicBezTo>
                  <a:cubicBezTo>
                    <a:pt x="279" y="61"/>
                    <a:pt x="279" y="61"/>
                    <a:pt x="279" y="61"/>
                  </a:cubicBezTo>
                  <a:cubicBezTo>
                    <a:pt x="280" y="60"/>
                    <a:pt x="280" y="60"/>
                    <a:pt x="280" y="60"/>
                  </a:cubicBezTo>
                  <a:cubicBezTo>
                    <a:pt x="281" y="61"/>
                    <a:pt x="281" y="61"/>
                    <a:pt x="281" y="61"/>
                  </a:cubicBezTo>
                  <a:cubicBezTo>
                    <a:pt x="282" y="60"/>
                    <a:pt x="282" y="60"/>
                    <a:pt x="282" y="60"/>
                  </a:cubicBezTo>
                  <a:cubicBezTo>
                    <a:pt x="283" y="61"/>
                    <a:pt x="283" y="61"/>
                    <a:pt x="283" y="61"/>
                  </a:cubicBezTo>
                  <a:cubicBezTo>
                    <a:pt x="283" y="61"/>
                    <a:pt x="283" y="61"/>
                    <a:pt x="283" y="61"/>
                  </a:cubicBezTo>
                  <a:cubicBezTo>
                    <a:pt x="284" y="62"/>
                    <a:pt x="284" y="62"/>
                    <a:pt x="284" y="62"/>
                  </a:cubicBezTo>
                  <a:cubicBezTo>
                    <a:pt x="285" y="63"/>
                    <a:pt x="285" y="63"/>
                    <a:pt x="285" y="63"/>
                  </a:cubicBezTo>
                  <a:cubicBezTo>
                    <a:pt x="285" y="66"/>
                    <a:pt x="285" y="66"/>
                    <a:pt x="285" y="66"/>
                  </a:cubicBezTo>
                  <a:cubicBezTo>
                    <a:pt x="284" y="67"/>
                    <a:pt x="284" y="67"/>
                    <a:pt x="284" y="67"/>
                  </a:cubicBezTo>
                  <a:cubicBezTo>
                    <a:pt x="285" y="67"/>
                    <a:pt x="285" y="67"/>
                    <a:pt x="285" y="67"/>
                  </a:cubicBezTo>
                  <a:cubicBezTo>
                    <a:pt x="285" y="67"/>
                    <a:pt x="285" y="67"/>
                    <a:pt x="285" y="67"/>
                  </a:cubicBezTo>
                  <a:cubicBezTo>
                    <a:pt x="287" y="67"/>
                    <a:pt x="287" y="67"/>
                    <a:pt x="287" y="67"/>
                  </a:cubicBezTo>
                  <a:cubicBezTo>
                    <a:pt x="287" y="68"/>
                    <a:pt x="287" y="68"/>
                    <a:pt x="287" y="68"/>
                  </a:cubicBezTo>
                  <a:cubicBezTo>
                    <a:pt x="288" y="69"/>
                    <a:pt x="288" y="69"/>
                    <a:pt x="288" y="69"/>
                  </a:cubicBezTo>
                  <a:cubicBezTo>
                    <a:pt x="288" y="68"/>
                    <a:pt x="288" y="68"/>
                    <a:pt x="288" y="68"/>
                  </a:cubicBezTo>
                  <a:cubicBezTo>
                    <a:pt x="290" y="68"/>
                    <a:pt x="290" y="68"/>
                    <a:pt x="290" y="68"/>
                  </a:cubicBezTo>
                  <a:cubicBezTo>
                    <a:pt x="291" y="69"/>
                    <a:pt x="291" y="69"/>
                    <a:pt x="291" y="69"/>
                  </a:cubicBezTo>
                  <a:cubicBezTo>
                    <a:pt x="291" y="69"/>
                    <a:pt x="291" y="69"/>
                    <a:pt x="291" y="69"/>
                  </a:cubicBezTo>
                  <a:cubicBezTo>
                    <a:pt x="291" y="68"/>
                    <a:pt x="291" y="68"/>
                    <a:pt x="291" y="68"/>
                  </a:cubicBezTo>
                  <a:cubicBezTo>
                    <a:pt x="292" y="68"/>
                    <a:pt x="292" y="68"/>
                    <a:pt x="292" y="68"/>
                  </a:cubicBezTo>
                  <a:cubicBezTo>
                    <a:pt x="293" y="67"/>
                    <a:pt x="293" y="67"/>
                    <a:pt x="293" y="67"/>
                  </a:cubicBezTo>
                  <a:cubicBezTo>
                    <a:pt x="294" y="66"/>
                    <a:pt x="294" y="66"/>
                    <a:pt x="294" y="66"/>
                  </a:cubicBezTo>
                  <a:cubicBezTo>
                    <a:pt x="295" y="65"/>
                    <a:pt x="295" y="65"/>
                    <a:pt x="295" y="65"/>
                  </a:cubicBezTo>
                  <a:cubicBezTo>
                    <a:pt x="297" y="64"/>
                    <a:pt x="297" y="64"/>
                    <a:pt x="297" y="64"/>
                  </a:cubicBezTo>
                  <a:cubicBezTo>
                    <a:pt x="297" y="63"/>
                    <a:pt x="297" y="63"/>
                    <a:pt x="297" y="63"/>
                  </a:cubicBezTo>
                  <a:cubicBezTo>
                    <a:pt x="298" y="62"/>
                    <a:pt x="298" y="62"/>
                    <a:pt x="298" y="62"/>
                  </a:cubicBezTo>
                  <a:cubicBezTo>
                    <a:pt x="297" y="62"/>
                    <a:pt x="297" y="62"/>
                    <a:pt x="297" y="62"/>
                  </a:cubicBezTo>
                  <a:cubicBezTo>
                    <a:pt x="296" y="63"/>
                    <a:pt x="296" y="63"/>
                    <a:pt x="296" y="63"/>
                  </a:cubicBezTo>
                  <a:cubicBezTo>
                    <a:pt x="296" y="63"/>
                    <a:pt x="296" y="63"/>
                    <a:pt x="296" y="63"/>
                  </a:cubicBezTo>
                  <a:cubicBezTo>
                    <a:pt x="295" y="65"/>
                    <a:pt x="295" y="65"/>
                    <a:pt x="295" y="65"/>
                  </a:cubicBezTo>
                  <a:cubicBezTo>
                    <a:pt x="294" y="65"/>
                    <a:pt x="294" y="65"/>
                    <a:pt x="294" y="65"/>
                  </a:cubicBezTo>
                  <a:cubicBezTo>
                    <a:pt x="294" y="66"/>
                    <a:pt x="294" y="66"/>
                    <a:pt x="294" y="66"/>
                  </a:cubicBezTo>
                  <a:cubicBezTo>
                    <a:pt x="293" y="67"/>
                    <a:pt x="293" y="67"/>
                    <a:pt x="293" y="67"/>
                  </a:cubicBezTo>
                  <a:cubicBezTo>
                    <a:pt x="291" y="67"/>
                    <a:pt x="291" y="67"/>
                    <a:pt x="291" y="67"/>
                  </a:cubicBezTo>
                  <a:cubicBezTo>
                    <a:pt x="291" y="67"/>
                    <a:pt x="291" y="67"/>
                    <a:pt x="291" y="67"/>
                  </a:cubicBezTo>
                  <a:cubicBezTo>
                    <a:pt x="290" y="67"/>
                    <a:pt x="290" y="67"/>
                    <a:pt x="290" y="67"/>
                  </a:cubicBezTo>
                  <a:cubicBezTo>
                    <a:pt x="290" y="67"/>
                    <a:pt x="290" y="67"/>
                    <a:pt x="290" y="67"/>
                  </a:cubicBezTo>
                  <a:cubicBezTo>
                    <a:pt x="289" y="67"/>
                    <a:pt x="289" y="67"/>
                    <a:pt x="289" y="67"/>
                  </a:cubicBezTo>
                  <a:cubicBezTo>
                    <a:pt x="288" y="66"/>
                    <a:pt x="288" y="66"/>
                    <a:pt x="288" y="66"/>
                  </a:cubicBezTo>
                  <a:cubicBezTo>
                    <a:pt x="288" y="66"/>
                    <a:pt x="288" y="66"/>
                    <a:pt x="288" y="66"/>
                  </a:cubicBezTo>
                  <a:cubicBezTo>
                    <a:pt x="289" y="65"/>
                    <a:pt x="289" y="65"/>
                    <a:pt x="289" y="65"/>
                  </a:cubicBezTo>
                  <a:cubicBezTo>
                    <a:pt x="289" y="65"/>
                    <a:pt x="289" y="65"/>
                    <a:pt x="289" y="65"/>
                  </a:cubicBezTo>
                  <a:cubicBezTo>
                    <a:pt x="290" y="64"/>
                    <a:pt x="290" y="64"/>
                    <a:pt x="290" y="64"/>
                  </a:cubicBezTo>
                  <a:cubicBezTo>
                    <a:pt x="289" y="65"/>
                    <a:pt x="289" y="65"/>
                    <a:pt x="289" y="65"/>
                  </a:cubicBezTo>
                  <a:cubicBezTo>
                    <a:pt x="288" y="65"/>
                    <a:pt x="288" y="65"/>
                    <a:pt x="288" y="65"/>
                  </a:cubicBezTo>
                  <a:cubicBezTo>
                    <a:pt x="287" y="65"/>
                    <a:pt x="287" y="65"/>
                    <a:pt x="287" y="65"/>
                  </a:cubicBezTo>
                  <a:cubicBezTo>
                    <a:pt x="287" y="64"/>
                    <a:pt x="287" y="64"/>
                    <a:pt x="287" y="64"/>
                  </a:cubicBezTo>
                  <a:cubicBezTo>
                    <a:pt x="287" y="64"/>
                    <a:pt x="287" y="64"/>
                    <a:pt x="287" y="64"/>
                  </a:cubicBezTo>
                  <a:cubicBezTo>
                    <a:pt x="288" y="64"/>
                    <a:pt x="288" y="64"/>
                    <a:pt x="288" y="64"/>
                  </a:cubicBezTo>
                  <a:cubicBezTo>
                    <a:pt x="288" y="64"/>
                    <a:pt x="288" y="64"/>
                    <a:pt x="288" y="64"/>
                  </a:cubicBezTo>
                  <a:cubicBezTo>
                    <a:pt x="288" y="63"/>
                    <a:pt x="288" y="63"/>
                    <a:pt x="288" y="63"/>
                  </a:cubicBezTo>
                  <a:cubicBezTo>
                    <a:pt x="288" y="63"/>
                    <a:pt x="288" y="63"/>
                    <a:pt x="288" y="63"/>
                  </a:cubicBezTo>
                  <a:cubicBezTo>
                    <a:pt x="288" y="63"/>
                    <a:pt x="288" y="63"/>
                    <a:pt x="288" y="63"/>
                  </a:cubicBezTo>
                  <a:cubicBezTo>
                    <a:pt x="288" y="63"/>
                    <a:pt x="288" y="63"/>
                    <a:pt x="288" y="63"/>
                  </a:cubicBezTo>
                  <a:cubicBezTo>
                    <a:pt x="289" y="63"/>
                    <a:pt x="289" y="63"/>
                    <a:pt x="289" y="63"/>
                  </a:cubicBezTo>
                  <a:cubicBezTo>
                    <a:pt x="289" y="63"/>
                    <a:pt x="289" y="63"/>
                    <a:pt x="289" y="63"/>
                  </a:cubicBezTo>
                  <a:cubicBezTo>
                    <a:pt x="289" y="62"/>
                    <a:pt x="289" y="62"/>
                    <a:pt x="289" y="62"/>
                  </a:cubicBezTo>
                  <a:cubicBezTo>
                    <a:pt x="289" y="62"/>
                    <a:pt x="289" y="62"/>
                    <a:pt x="289" y="62"/>
                  </a:cubicBezTo>
                  <a:cubicBezTo>
                    <a:pt x="288" y="62"/>
                    <a:pt x="288" y="62"/>
                    <a:pt x="288" y="62"/>
                  </a:cubicBezTo>
                  <a:cubicBezTo>
                    <a:pt x="288" y="62"/>
                    <a:pt x="288" y="62"/>
                    <a:pt x="288" y="62"/>
                  </a:cubicBezTo>
                  <a:cubicBezTo>
                    <a:pt x="287" y="62"/>
                    <a:pt x="287" y="62"/>
                    <a:pt x="287" y="62"/>
                  </a:cubicBezTo>
                  <a:cubicBezTo>
                    <a:pt x="287" y="62"/>
                    <a:pt x="287" y="62"/>
                    <a:pt x="287" y="62"/>
                  </a:cubicBezTo>
                  <a:cubicBezTo>
                    <a:pt x="287" y="61"/>
                    <a:pt x="287" y="61"/>
                    <a:pt x="287" y="61"/>
                  </a:cubicBezTo>
                  <a:cubicBezTo>
                    <a:pt x="288" y="61"/>
                    <a:pt x="288" y="61"/>
                    <a:pt x="288" y="61"/>
                  </a:cubicBezTo>
                  <a:cubicBezTo>
                    <a:pt x="288" y="61"/>
                    <a:pt x="288" y="61"/>
                    <a:pt x="288" y="61"/>
                  </a:cubicBezTo>
                  <a:cubicBezTo>
                    <a:pt x="289" y="61"/>
                    <a:pt x="289" y="61"/>
                    <a:pt x="289" y="61"/>
                  </a:cubicBezTo>
                  <a:cubicBezTo>
                    <a:pt x="290" y="61"/>
                    <a:pt x="290" y="61"/>
                    <a:pt x="290" y="61"/>
                  </a:cubicBezTo>
                  <a:cubicBezTo>
                    <a:pt x="291" y="61"/>
                    <a:pt x="291" y="61"/>
                    <a:pt x="291" y="61"/>
                  </a:cubicBezTo>
                  <a:cubicBezTo>
                    <a:pt x="290" y="61"/>
                    <a:pt x="290" y="61"/>
                    <a:pt x="290" y="61"/>
                  </a:cubicBezTo>
                  <a:cubicBezTo>
                    <a:pt x="290" y="60"/>
                    <a:pt x="290" y="60"/>
                    <a:pt x="290" y="60"/>
                  </a:cubicBezTo>
                  <a:cubicBezTo>
                    <a:pt x="290" y="60"/>
                    <a:pt x="290" y="60"/>
                    <a:pt x="290" y="60"/>
                  </a:cubicBezTo>
                  <a:cubicBezTo>
                    <a:pt x="291" y="60"/>
                    <a:pt x="291" y="60"/>
                    <a:pt x="291" y="60"/>
                  </a:cubicBezTo>
                  <a:cubicBezTo>
                    <a:pt x="291" y="59"/>
                    <a:pt x="291" y="59"/>
                    <a:pt x="291" y="59"/>
                  </a:cubicBezTo>
                  <a:cubicBezTo>
                    <a:pt x="291" y="59"/>
                    <a:pt x="291" y="59"/>
                    <a:pt x="291" y="59"/>
                  </a:cubicBezTo>
                  <a:cubicBezTo>
                    <a:pt x="291" y="59"/>
                    <a:pt x="291" y="59"/>
                    <a:pt x="291" y="59"/>
                  </a:cubicBezTo>
                  <a:cubicBezTo>
                    <a:pt x="291" y="58"/>
                    <a:pt x="291" y="58"/>
                    <a:pt x="291" y="58"/>
                  </a:cubicBezTo>
                  <a:cubicBezTo>
                    <a:pt x="292" y="58"/>
                    <a:pt x="292" y="58"/>
                    <a:pt x="292" y="58"/>
                  </a:cubicBezTo>
                  <a:cubicBezTo>
                    <a:pt x="292" y="57"/>
                    <a:pt x="292" y="57"/>
                    <a:pt x="292" y="57"/>
                  </a:cubicBezTo>
                  <a:cubicBezTo>
                    <a:pt x="293" y="56"/>
                    <a:pt x="293" y="56"/>
                    <a:pt x="293" y="56"/>
                  </a:cubicBezTo>
                  <a:cubicBezTo>
                    <a:pt x="293" y="56"/>
                    <a:pt x="293" y="56"/>
                    <a:pt x="293" y="56"/>
                  </a:cubicBezTo>
                  <a:cubicBezTo>
                    <a:pt x="294" y="55"/>
                    <a:pt x="294" y="55"/>
                    <a:pt x="294" y="55"/>
                  </a:cubicBezTo>
                  <a:cubicBezTo>
                    <a:pt x="293" y="55"/>
                    <a:pt x="293" y="55"/>
                    <a:pt x="293" y="55"/>
                  </a:cubicBezTo>
                  <a:cubicBezTo>
                    <a:pt x="292" y="57"/>
                    <a:pt x="292" y="57"/>
                    <a:pt x="292" y="57"/>
                  </a:cubicBezTo>
                  <a:cubicBezTo>
                    <a:pt x="291" y="58"/>
                    <a:pt x="291" y="58"/>
                    <a:pt x="291" y="58"/>
                  </a:cubicBezTo>
                  <a:cubicBezTo>
                    <a:pt x="289" y="59"/>
                    <a:pt x="289" y="59"/>
                    <a:pt x="289" y="59"/>
                  </a:cubicBezTo>
                  <a:cubicBezTo>
                    <a:pt x="288" y="60"/>
                    <a:pt x="288" y="60"/>
                    <a:pt x="288" y="60"/>
                  </a:cubicBezTo>
                  <a:cubicBezTo>
                    <a:pt x="288" y="60"/>
                    <a:pt x="288" y="60"/>
                    <a:pt x="288" y="60"/>
                  </a:cubicBezTo>
                  <a:cubicBezTo>
                    <a:pt x="286" y="60"/>
                    <a:pt x="286" y="60"/>
                    <a:pt x="286" y="60"/>
                  </a:cubicBezTo>
                  <a:cubicBezTo>
                    <a:pt x="286" y="59"/>
                    <a:pt x="286" y="59"/>
                    <a:pt x="286" y="59"/>
                  </a:cubicBezTo>
                  <a:cubicBezTo>
                    <a:pt x="287" y="59"/>
                    <a:pt x="287" y="59"/>
                    <a:pt x="287" y="59"/>
                  </a:cubicBezTo>
                  <a:cubicBezTo>
                    <a:pt x="288" y="58"/>
                    <a:pt x="288" y="58"/>
                    <a:pt x="288" y="58"/>
                  </a:cubicBezTo>
                  <a:cubicBezTo>
                    <a:pt x="288" y="57"/>
                    <a:pt x="288" y="57"/>
                    <a:pt x="288" y="57"/>
                  </a:cubicBezTo>
                  <a:cubicBezTo>
                    <a:pt x="287" y="58"/>
                    <a:pt x="287" y="58"/>
                    <a:pt x="287" y="58"/>
                  </a:cubicBezTo>
                  <a:cubicBezTo>
                    <a:pt x="285" y="58"/>
                    <a:pt x="285" y="58"/>
                    <a:pt x="285" y="58"/>
                  </a:cubicBezTo>
                  <a:cubicBezTo>
                    <a:pt x="285" y="59"/>
                    <a:pt x="285" y="59"/>
                    <a:pt x="285" y="59"/>
                  </a:cubicBezTo>
                  <a:cubicBezTo>
                    <a:pt x="285" y="59"/>
                    <a:pt x="285" y="59"/>
                    <a:pt x="285" y="59"/>
                  </a:cubicBezTo>
                  <a:cubicBezTo>
                    <a:pt x="284" y="59"/>
                    <a:pt x="284" y="59"/>
                    <a:pt x="284" y="59"/>
                  </a:cubicBezTo>
                  <a:cubicBezTo>
                    <a:pt x="282" y="58"/>
                    <a:pt x="282" y="58"/>
                    <a:pt x="282" y="58"/>
                  </a:cubicBezTo>
                  <a:cubicBezTo>
                    <a:pt x="283" y="58"/>
                    <a:pt x="283" y="58"/>
                    <a:pt x="283" y="58"/>
                  </a:cubicBezTo>
                  <a:cubicBezTo>
                    <a:pt x="284" y="58"/>
                    <a:pt x="284" y="58"/>
                    <a:pt x="284" y="58"/>
                  </a:cubicBezTo>
                  <a:cubicBezTo>
                    <a:pt x="284" y="57"/>
                    <a:pt x="284" y="57"/>
                    <a:pt x="284" y="57"/>
                  </a:cubicBezTo>
                  <a:cubicBezTo>
                    <a:pt x="283" y="57"/>
                    <a:pt x="283" y="57"/>
                    <a:pt x="283" y="57"/>
                  </a:cubicBezTo>
                  <a:cubicBezTo>
                    <a:pt x="283" y="56"/>
                    <a:pt x="283" y="56"/>
                    <a:pt x="283" y="56"/>
                  </a:cubicBezTo>
                  <a:cubicBezTo>
                    <a:pt x="284" y="56"/>
                    <a:pt x="284" y="56"/>
                    <a:pt x="284" y="56"/>
                  </a:cubicBezTo>
                  <a:cubicBezTo>
                    <a:pt x="284" y="55"/>
                    <a:pt x="284" y="55"/>
                    <a:pt x="284" y="55"/>
                  </a:cubicBezTo>
                  <a:cubicBezTo>
                    <a:pt x="285" y="55"/>
                    <a:pt x="285" y="55"/>
                    <a:pt x="285" y="55"/>
                  </a:cubicBezTo>
                  <a:cubicBezTo>
                    <a:pt x="286" y="54"/>
                    <a:pt x="286" y="54"/>
                    <a:pt x="286" y="54"/>
                  </a:cubicBezTo>
                  <a:cubicBezTo>
                    <a:pt x="287" y="54"/>
                    <a:pt x="287" y="54"/>
                    <a:pt x="287" y="54"/>
                  </a:cubicBezTo>
                  <a:cubicBezTo>
                    <a:pt x="287" y="53"/>
                    <a:pt x="287" y="53"/>
                    <a:pt x="287" y="53"/>
                  </a:cubicBezTo>
                  <a:cubicBezTo>
                    <a:pt x="288" y="52"/>
                    <a:pt x="288" y="52"/>
                    <a:pt x="288" y="52"/>
                  </a:cubicBezTo>
                  <a:cubicBezTo>
                    <a:pt x="289" y="51"/>
                    <a:pt x="289" y="51"/>
                    <a:pt x="289" y="51"/>
                  </a:cubicBezTo>
                  <a:cubicBezTo>
                    <a:pt x="290" y="51"/>
                    <a:pt x="290" y="51"/>
                    <a:pt x="290" y="51"/>
                  </a:cubicBezTo>
                  <a:cubicBezTo>
                    <a:pt x="291" y="51"/>
                    <a:pt x="291" y="51"/>
                    <a:pt x="291" y="51"/>
                  </a:cubicBezTo>
                  <a:cubicBezTo>
                    <a:pt x="293" y="51"/>
                    <a:pt x="293" y="51"/>
                    <a:pt x="293" y="51"/>
                  </a:cubicBezTo>
                  <a:cubicBezTo>
                    <a:pt x="293" y="51"/>
                    <a:pt x="293" y="51"/>
                    <a:pt x="293" y="51"/>
                  </a:cubicBezTo>
                  <a:cubicBezTo>
                    <a:pt x="294" y="51"/>
                    <a:pt x="294" y="51"/>
                    <a:pt x="294" y="51"/>
                  </a:cubicBezTo>
                  <a:cubicBezTo>
                    <a:pt x="295" y="50"/>
                    <a:pt x="295" y="50"/>
                    <a:pt x="295" y="50"/>
                  </a:cubicBezTo>
                  <a:cubicBezTo>
                    <a:pt x="296" y="50"/>
                    <a:pt x="296" y="50"/>
                    <a:pt x="296" y="50"/>
                  </a:cubicBezTo>
                  <a:cubicBezTo>
                    <a:pt x="296" y="50"/>
                    <a:pt x="296" y="50"/>
                    <a:pt x="296" y="50"/>
                  </a:cubicBezTo>
                  <a:cubicBezTo>
                    <a:pt x="297" y="51"/>
                    <a:pt x="297" y="51"/>
                    <a:pt x="297" y="51"/>
                  </a:cubicBezTo>
                  <a:cubicBezTo>
                    <a:pt x="297" y="51"/>
                    <a:pt x="297" y="51"/>
                    <a:pt x="297" y="51"/>
                  </a:cubicBezTo>
                  <a:cubicBezTo>
                    <a:pt x="299" y="52"/>
                    <a:pt x="299" y="52"/>
                    <a:pt x="299" y="52"/>
                  </a:cubicBezTo>
                  <a:cubicBezTo>
                    <a:pt x="300" y="53"/>
                    <a:pt x="300" y="53"/>
                    <a:pt x="300" y="53"/>
                  </a:cubicBezTo>
                  <a:cubicBezTo>
                    <a:pt x="300" y="54"/>
                    <a:pt x="300" y="54"/>
                    <a:pt x="300" y="54"/>
                  </a:cubicBezTo>
                  <a:cubicBezTo>
                    <a:pt x="301" y="54"/>
                    <a:pt x="301" y="54"/>
                    <a:pt x="301" y="54"/>
                  </a:cubicBezTo>
                  <a:cubicBezTo>
                    <a:pt x="302" y="55"/>
                    <a:pt x="302" y="55"/>
                    <a:pt x="302" y="55"/>
                  </a:cubicBezTo>
                  <a:cubicBezTo>
                    <a:pt x="302" y="54"/>
                    <a:pt x="302" y="54"/>
                    <a:pt x="302" y="54"/>
                  </a:cubicBezTo>
                  <a:cubicBezTo>
                    <a:pt x="303" y="54"/>
                    <a:pt x="303" y="54"/>
                    <a:pt x="303" y="54"/>
                  </a:cubicBezTo>
                  <a:cubicBezTo>
                    <a:pt x="302" y="54"/>
                    <a:pt x="302" y="54"/>
                    <a:pt x="302" y="54"/>
                  </a:cubicBezTo>
                  <a:cubicBezTo>
                    <a:pt x="301" y="54"/>
                    <a:pt x="301" y="54"/>
                    <a:pt x="301" y="54"/>
                  </a:cubicBezTo>
                  <a:cubicBezTo>
                    <a:pt x="301" y="53"/>
                    <a:pt x="301" y="53"/>
                    <a:pt x="301" y="53"/>
                  </a:cubicBezTo>
                  <a:cubicBezTo>
                    <a:pt x="301" y="53"/>
                    <a:pt x="301" y="53"/>
                    <a:pt x="301" y="53"/>
                  </a:cubicBezTo>
                  <a:cubicBezTo>
                    <a:pt x="302" y="52"/>
                    <a:pt x="302" y="52"/>
                    <a:pt x="302" y="52"/>
                  </a:cubicBezTo>
                  <a:cubicBezTo>
                    <a:pt x="304" y="52"/>
                    <a:pt x="304" y="52"/>
                    <a:pt x="304" y="52"/>
                  </a:cubicBezTo>
                  <a:cubicBezTo>
                    <a:pt x="305" y="53"/>
                    <a:pt x="305" y="53"/>
                    <a:pt x="305" y="53"/>
                  </a:cubicBezTo>
                  <a:cubicBezTo>
                    <a:pt x="305" y="53"/>
                    <a:pt x="305" y="53"/>
                    <a:pt x="305" y="53"/>
                  </a:cubicBezTo>
                  <a:cubicBezTo>
                    <a:pt x="305" y="52"/>
                    <a:pt x="305" y="52"/>
                    <a:pt x="305" y="52"/>
                  </a:cubicBezTo>
                  <a:cubicBezTo>
                    <a:pt x="305" y="51"/>
                    <a:pt x="305" y="51"/>
                    <a:pt x="305" y="51"/>
                  </a:cubicBezTo>
                  <a:cubicBezTo>
                    <a:pt x="305" y="50"/>
                    <a:pt x="305" y="50"/>
                    <a:pt x="305" y="50"/>
                  </a:cubicBezTo>
                  <a:cubicBezTo>
                    <a:pt x="305" y="50"/>
                    <a:pt x="305" y="50"/>
                    <a:pt x="305" y="50"/>
                  </a:cubicBezTo>
                  <a:cubicBezTo>
                    <a:pt x="305" y="51"/>
                    <a:pt x="305" y="51"/>
                    <a:pt x="305" y="51"/>
                  </a:cubicBezTo>
                  <a:cubicBezTo>
                    <a:pt x="304" y="52"/>
                    <a:pt x="304" y="52"/>
                    <a:pt x="304" y="52"/>
                  </a:cubicBezTo>
                  <a:cubicBezTo>
                    <a:pt x="303" y="52"/>
                    <a:pt x="303" y="52"/>
                    <a:pt x="303" y="52"/>
                  </a:cubicBezTo>
                  <a:cubicBezTo>
                    <a:pt x="301" y="52"/>
                    <a:pt x="301" y="52"/>
                    <a:pt x="301" y="52"/>
                  </a:cubicBezTo>
                  <a:cubicBezTo>
                    <a:pt x="300" y="52"/>
                    <a:pt x="300" y="52"/>
                    <a:pt x="300" y="52"/>
                  </a:cubicBezTo>
                  <a:cubicBezTo>
                    <a:pt x="300" y="51"/>
                    <a:pt x="300" y="51"/>
                    <a:pt x="300" y="51"/>
                  </a:cubicBezTo>
                  <a:cubicBezTo>
                    <a:pt x="299" y="51"/>
                    <a:pt x="299" y="51"/>
                    <a:pt x="299" y="51"/>
                  </a:cubicBezTo>
                  <a:cubicBezTo>
                    <a:pt x="298" y="51"/>
                    <a:pt x="298" y="51"/>
                    <a:pt x="298" y="51"/>
                  </a:cubicBezTo>
                  <a:cubicBezTo>
                    <a:pt x="297" y="49"/>
                    <a:pt x="297" y="49"/>
                    <a:pt x="297" y="49"/>
                  </a:cubicBezTo>
                  <a:cubicBezTo>
                    <a:pt x="296" y="48"/>
                    <a:pt x="296" y="48"/>
                    <a:pt x="296" y="48"/>
                  </a:cubicBezTo>
                  <a:cubicBezTo>
                    <a:pt x="297" y="47"/>
                    <a:pt x="297" y="47"/>
                    <a:pt x="297" y="47"/>
                  </a:cubicBezTo>
                  <a:cubicBezTo>
                    <a:pt x="298" y="48"/>
                    <a:pt x="298" y="48"/>
                    <a:pt x="298" y="48"/>
                  </a:cubicBezTo>
                  <a:cubicBezTo>
                    <a:pt x="298" y="49"/>
                    <a:pt x="298" y="49"/>
                    <a:pt x="298" y="49"/>
                  </a:cubicBezTo>
                  <a:cubicBezTo>
                    <a:pt x="298" y="49"/>
                    <a:pt x="298" y="49"/>
                    <a:pt x="298" y="49"/>
                  </a:cubicBezTo>
                  <a:cubicBezTo>
                    <a:pt x="299" y="48"/>
                    <a:pt x="299" y="48"/>
                    <a:pt x="299" y="48"/>
                  </a:cubicBezTo>
                  <a:cubicBezTo>
                    <a:pt x="299" y="47"/>
                    <a:pt x="299" y="47"/>
                    <a:pt x="299" y="47"/>
                  </a:cubicBezTo>
                  <a:cubicBezTo>
                    <a:pt x="299" y="47"/>
                    <a:pt x="299" y="47"/>
                    <a:pt x="299" y="47"/>
                  </a:cubicBezTo>
                  <a:cubicBezTo>
                    <a:pt x="298" y="47"/>
                    <a:pt x="298" y="47"/>
                    <a:pt x="298" y="47"/>
                  </a:cubicBezTo>
                  <a:cubicBezTo>
                    <a:pt x="298" y="46"/>
                    <a:pt x="298" y="46"/>
                    <a:pt x="298" y="46"/>
                  </a:cubicBezTo>
                  <a:cubicBezTo>
                    <a:pt x="299" y="45"/>
                    <a:pt x="299" y="45"/>
                    <a:pt x="299" y="45"/>
                  </a:cubicBezTo>
                  <a:cubicBezTo>
                    <a:pt x="299" y="44"/>
                    <a:pt x="299" y="44"/>
                    <a:pt x="299" y="44"/>
                  </a:cubicBezTo>
                  <a:cubicBezTo>
                    <a:pt x="300" y="43"/>
                    <a:pt x="300" y="43"/>
                    <a:pt x="300" y="43"/>
                  </a:cubicBezTo>
                  <a:cubicBezTo>
                    <a:pt x="299" y="40"/>
                    <a:pt x="299" y="40"/>
                    <a:pt x="299" y="40"/>
                  </a:cubicBezTo>
                  <a:cubicBezTo>
                    <a:pt x="299" y="39"/>
                    <a:pt x="299" y="39"/>
                    <a:pt x="299" y="39"/>
                  </a:cubicBezTo>
                  <a:cubicBezTo>
                    <a:pt x="298" y="39"/>
                    <a:pt x="298" y="39"/>
                    <a:pt x="298" y="39"/>
                  </a:cubicBezTo>
                  <a:cubicBezTo>
                    <a:pt x="298" y="38"/>
                    <a:pt x="298" y="38"/>
                    <a:pt x="298" y="38"/>
                  </a:cubicBezTo>
                  <a:cubicBezTo>
                    <a:pt x="298" y="38"/>
                    <a:pt x="298" y="38"/>
                    <a:pt x="298" y="38"/>
                  </a:cubicBezTo>
                  <a:cubicBezTo>
                    <a:pt x="299" y="37"/>
                    <a:pt x="299" y="37"/>
                    <a:pt x="299" y="37"/>
                  </a:cubicBezTo>
                  <a:cubicBezTo>
                    <a:pt x="299" y="37"/>
                    <a:pt x="299" y="37"/>
                    <a:pt x="299" y="37"/>
                  </a:cubicBezTo>
                  <a:cubicBezTo>
                    <a:pt x="300" y="38"/>
                    <a:pt x="300" y="38"/>
                    <a:pt x="300" y="38"/>
                  </a:cubicBezTo>
                  <a:cubicBezTo>
                    <a:pt x="300" y="38"/>
                    <a:pt x="300" y="38"/>
                    <a:pt x="300" y="38"/>
                  </a:cubicBezTo>
                  <a:cubicBezTo>
                    <a:pt x="301" y="39"/>
                    <a:pt x="301" y="39"/>
                    <a:pt x="301" y="39"/>
                  </a:cubicBezTo>
                  <a:cubicBezTo>
                    <a:pt x="301" y="39"/>
                    <a:pt x="301" y="39"/>
                    <a:pt x="301" y="39"/>
                  </a:cubicBezTo>
                  <a:cubicBezTo>
                    <a:pt x="301" y="38"/>
                    <a:pt x="301" y="38"/>
                    <a:pt x="301" y="38"/>
                  </a:cubicBezTo>
                  <a:cubicBezTo>
                    <a:pt x="301" y="37"/>
                    <a:pt x="301" y="37"/>
                    <a:pt x="301" y="37"/>
                  </a:cubicBezTo>
                  <a:cubicBezTo>
                    <a:pt x="300" y="37"/>
                    <a:pt x="300" y="37"/>
                    <a:pt x="300" y="37"/>
                  </a:cubicBezTo>
                  <a:cubicBezTo>
                    <a:pt x="299" y="36"/>
                    <a:pt x="299" y="36"/>
                    <a:pt x="299" y="36"/>
                  </a:cubicBezTo>
                  <a:cubicBezTo>
                    <a:pt x="299" y="36"/>
                    <a:pt x="299" y="36"/>
                    <a:pt x="299" y="36"/>
                  </a:cubicBezTo>
                  <a:cubicBezTo>
                    <a:pt x="300" y="35"/>
                    <a:pt x="300" y="35"/>
                    <a:pt x="300" y="35"/>
                  </a:cubicBezTo>
                  <a:cubicBezTo>
                    <a:pt x="302" y="32"/>
                    <a:pt x="302" y="32"/>
                    <a:pt x="302" y="32"/>
                  </a:cubicBezTo>
                  <a:cubicBezTo>
                    <a:pt x="304" y="32"/>
                    <a:pt x="304" y="32"/>
                    <a:pt x="304" y="32"/>
                  </a:cubicBezTo>
                  <a:cubicBezTo>
                    <a:pt x="304" y="32"/>
                    <a:pt x="304" y="32"/>
                    <a:pt x="304" y="32"/>
                  </a:cubicBezTo>
                  <a:cubicBezTo>
                    <a:pt x="305" y="33"/>
                    <a:pt x="305" y="33"/>
                    <a:pt x="305" y="33"/>
                  </a:cubicBezTo>
                  <a:cubicBezTo>
                    <a:pt x="306" y="33"/>
                    <a:pt x="306" y="33"/>
                    <a:pt x="306" y="33"/>
                  </a:cubicBezTo>
                  <a:cubicBezTo>
                    <a:pt x="307" y="33"/>
                    <a:pt x="307" y="33"/>
                    <a:pt x="307" y="33"/>
                  </a:cubicBezTo>
                  <a:cubicBezTo>
                    <a:pt x="308" y="35"/>
                    <a:pt x="308" y="35"/>
                    <a:pt x="308" y="35"/>
                  </a:cubicBezTo>
                  <a:cubicBezTo>
                    <a:pt x="308" y="35"/>
                    <a:pt x="308" y="35"/>
                    <a:pt x="308" y="35"/>
                  </a:cubicBezTo>
                  <a:cubicBezTo>
                    <a:pt x="309" y="37"/>
                    <a:pt x="309" y="37"/>
                    <a:pt x="309" y="37"/>
                  </a:cubicBezTo>
                  <a:cubicBezTo>
                    <a:pt x="310" y="38"/>
                    <a:pt x="310" y="38"/>
                    <a:pt x="310" y="38"/>
                  </a:cubicBezTo>
                  <a:cubicBezTo>
                    <a:pt x="310" y="40"/>
                    <a:pt x="310" y="40"/>
                    <a:pt x="310" y="40"/>
                  </a:cubicBezTo>
                  <a:cubicBezTo>
                    <a:pt x="310" y="41"/>
                    <a:pt x="310" y="41"/>
                    <a:pt x="310" y="41"/>
                  </a:cubicBezTo>
                  <a:cubicBezTo>
                    <a:pt x="311" y="42"/>
                    <a:pt x="311" y="42"/>
                    <a:pt x="311" y="42"/>
                  </a:cubicBezTo>
                  <a:cubicBezTo>
                    <a:pt x="311" y="42"/>
                    <a:pt x="311" y="42"/>
                    <a:pt x="311" y="42"/>
                  </a:cubicBezTo>
                  <a:cubicBezTo>
                    <a:pt x="311" y="42"/>
                    <a:pt x="311" y="42"/>
                    <a:pt x="311" y="42"/>
                  </a:cubicBezTo>
                  <a:cubicBezTo>
                    <a:pt x="312" y="42"/>
                    <a:pt x="312" y="42"/>
                    <a:pt x="312" y="42"/>
                  </a:cubicBezTo>
                  <a:cubicBezTo>
                    <a:pt x="312" y="43"/>
                    <a:pt x="312" y="43"/>
                    <a:pt x="312" y="43"/>
                  </a:cubicBezTo>
                  <a:cubicBezTo>
                    <a:pt x="313" y="42"/>
                    <a:pt x="313" y="42"/>
                    <a:pt x="313" y="42"/>
                  </a:cubicBezTo>
                  <a:cubicBezTo>
                    <a:pt x="313" y="42"/>
                    <a:pt x="313" y="42"/>
                    <a:pt x="313" y="42"/>
                  </a:cubicBezTo>
                  <a:cubicBezTo>
                    <a:pt x="314" y="42"/>
                    <a:pt x="314" y="42"/>
                    <a:pt x="314" y="42"/>
                  </a:cubicBezTo>
                  <a:cubicBezTo>
                    <a:pt x="313" y="42"/>
                    <a:pt x="313" y="42"/>
                    <a:pt x="313" y="42"/>
                  </a:cubicBezTo>
                  <a:cubicBezTo>
                    <a:pt x="312" y="42"/>
                    <a:pt x="312" y="42"/>
                    <a:pt x="312" y="42"/>
                  </a:cubicBezTo>
                  <a:cubicBezTo>
                    <a:pt x="312" y="41"/>
                    <a:pt x="312" y="41"/>
                    <a:pt x="312" y="41"/>
                  </a:cubicBezTo>
                  <a:cubicBezTo>
                    <a:pt x="311" y="41"/>
                    <a:pt x="311" y="41"/>
                    <a:pt x="311" y="41"/>
                  </a:cubicBezTo>
                  <a:cubicBezTo>
                    <a:pt x="311" y="40"/>
                    <a:pt x="311" y="40"/>
                    <a:pt x="311" y="40"/>
                  </a:cubicBezTo>
                  <a:cubicBezTo>
                    <a:pt x="312" y="39"/>
                    <a:pt x="312" y="39"/>
                    <a:pt x="312" y="39"/>
                  </a:cubicBezTo>
                  <a:cubicBezTo>
                    <a:pt x="312" y="39"/>
                    <a:pt x="312" y="39"/>
                    <a:pt x="312" y="39"/>
                  </a:cubicBezTo>
                  <a:cubicBezTo>
                    <a:pt x="312" y="36"/>
                    <a:pt x="312" y="36"/>
                    <a:pt x="312" y="36"/>
                  </a:cubicBezTo>
                  <a:cubicBezTo>
                    <a:pt x="311" y="35"/>
                    <a:pt x="311" y="35"/>
                    <a:pt x="311" y="35"/>
                  </a:cubicBezTo>
                  <a:cubicBezTo>
                    <a:pt x="312" y="34"/>
                    <a:pt x="312" y="34"/>
                    <a:pt x="312" y="34"/>
                  </a:cubicBezTo>
                  <a:cubicBezTo>
                    <a:pt x="313" y="34"/>
                    <a:pt x="313" y="34"/>
                    <a:pt x="313" y="34"/>
                  </a:cubicBezTo>
                  <a:cubicBezTo>
                    <a:pt x="314" y="34"/>
                    <a:pt x="314" y="34"/>
                    <a:pt x="314" y="34"/>
                  </a:cubicBezTo>
                  <a:cubicBezTo>
                    <a:pt x="315" y="35"/>
                    <a:pt x="315" y="35"/>
                    <a:pt x="315" y="35"/>
                  </a:cubicBezTo>
                  <a:cubicBezTo>
                    <a:pt x="316" y="35"/>
                    <a:pt x="316" y="35"/>
                    <a:pt x="316" y="35"/>
                  </a:cubicBezTo>
                  <a:cubicBezTo>
                    <a:pt x="318" y="35"/>
                    <a:pt x="318" y="35"/>
                    <a:pt x="318" y="35"/>
                  </a:cubicBezTo>
                  <a:cubicBezTo>
                    <a:pt x="320" y="35"/>
                    <a:pt x="320" y="35"/>
                    <a:pt x="320" y="35"/>
                  </a:cubicBezTo>
                  <a:cubicBezTo>
                    <a:pt x="321" y="35"/>
                    <a:pt x="321" y="35"/>
                    <a:pt x="321" y="35"/>
                  </a:cubicBezTo>
                  <a:cubicBezTo>
                    <a:pt x="322" y="35"/>
                    <a:pt x="322" y="35"/>
                    <a:pt x="322" y="35"/>
                  </a:cubicBezTo>
                  <a:cubicBezTo>
                    <a:pt x="323" y="35"/>
                    <a:pt x="323" y="35"/>
                    <a:pt x="323" y="35"/>
                  </a:cubicBezTo>
                  <a:cubicBezTo>
                    <a:pt x="324" y="36"/>
                    <a:pt x="324" y="36"/>
                    <a:pt x="324" y="36"/>
                  </a:cubicBezTo>
                  <a:cubicBezTo>
                    <a:pt x="325" y="36"/>
                    <a:pt x="325" y="36"/>
                    <a:pt x="325" y="36"/>
                  </a:cubicBezTo>
                  <a:cubicBezTo>
                    <a:pt x="326" y="36"/>
                    <a:pt x="326" y="36"/>
                    <a:pt x="326" y="36"/>
                  </a:cubicBezTo>
                  <a:cubicBezTo>
                    <a:pt x="326" y="35"/>
                    <a:pt x="326" y="35"/>
                    <a:pt x="326" y="35"/>
                  </a:cubicBezTo>
                  <a:cubicBezTo>
                    <a:pt x="325" y="35"/>
                    <a:pt x="325" y="35"/>
                    <a:pt x="325" y="35"/>
                  </a:cubicBezTo>
                  <a:cubicBezTo>
                    <a:pt x="324" y="35"/>
                    <a:pt x="324" y="35"/>
                    <a:pt x="324" y="35"/>
                  </a:cubicBezTo>
                  <a:cubicBezTo>
                    <a:pt x="323" y="35"/>
                    <a:pt x="323" y="35"/>
                    <a:pt x="323" y="35"/>
                  </a:cubicBezTo>
                  <a:cubicBezTo>
                    <a:pt x="322" y="34"/>
                    <a:pt x="322" y="34"/>
                    <a:pt x="322" y="34"/>
                  </a:cubicBezTo>
                  <a:cubicBezTo>
                    <a:pt x="322" y="34"/>
                    <a:pt x="322" y="34"/>
                    <a:pt x="322" y="34"/>
                  </a:cubicBezTo>
                  <a:cubicBezTo>
                    <a:pt x="323" y="34"/>
                    <a:pt x="323" y="34"/>
                    <a:pt x="323" y="34"/>
                  </a:cubicBezTo>
                  <a:cubicBezTo>
                    <a:pt x="324" y="34"/>
                    <a:pt x="324" y="34"/>
                    <a:pt x="324" y="34"/>
                  </a:cubicBezTo>
                  <a:cubicBezTo>
                    <a:pt x="327" y="33"/>
                    <a:pt x="327" y="33"/>
                    <a:pt x="327" y="33"/>
                  </a:cubicBezTo>
                  <a:cubicBezTo>
                    <a:pt x="329" y="33"/>
                    <a:pt x="329" y="33"/>
                    <a:pt x="329" y="33"/>
                  </a:cubicBezTo>
                  <a:cubicBezTo>
                    <a:pt x="331" y="34"/>
                    <a:pt x="331" y="34"/>
                    <a:pt x="331" y="34"/>
                  </a:cubicBezTo>
                  <a:cubicBezTo>
                    <a:pt x="332" y="34"/>
                    <a:pt x="332" y="34"/>
                    <a:pt x="332" y="34"/>
                  </a:cubicBezTo>
                  <a:cubicBezTo>
                    <a:pt x="333" y="34"/>
                    <a:pt x="333" y="34"/>
                    <a:pt x="333" y="34"/>
                  </a:cubicBezTo>
                  <a:cubicBezTo>
                    <a:pt x="334" y="34"/>
                    <a:pt x="334" y="34"/>
                    <a:pt x="334" y="34"/>
                  </a:cubicBezTo>
                  <a:cubicBezTo>
                    <a:pt x="333" y="33"/>
                    <a:pt x="333" y="33"/>
                    <a:pt x="333" y="33"/>
                  </a:cubicBezTo>
                  <a:cubicBezTo>
                    <a:pt x="333" y="33"/>
                    <a:pt x="333" y="33"/>
                    <a:pt x="333" y="33"/>
                  </a:cubicBezTo>
                  <a:cubicBezTo>
                    <a:pt x="332" y="33"/>
                    <a:pt x="332" y="33"/>
                    <a:pt x="332" y="33"/>
                  </a:cubicBezTo>
                  <a:cubicBezTo>
                    <a:pt x="332" y="33"/>
                    <a:pt x="332" y="33"/>
                    <a:pt x="332" y="33"/>
                  </a:cubicBezTo>
                  <a:cubicBezTo>
                    <a:pt x="331" y="32"/>
                    <a:pt x="331" y="32"/>
                    <a:pt x="331" y="32"/>
                  </a:cubicBezTo>
                  <a:cubicBezTo>
                    <a:pt x="330" y="32"/>
                    <a:pt x="330" y="32"/>
                    <a:pt x="330" y="32"/>
                  </a:cubicBezTo>
                  <a:cubicBezTo>
                    <a:pt x="330" y="32"/>
                    <a:pt x="330" y="32"/>
                    <a:pt x="330" y="32"/>
                  </a:cubicBezTo>
                  <a:cubicBezTo>
                    <a:pt x="327" y="32"/>
                    <a:pt x="327" y="32"/>
                    <a:pt x="327" y="32"/>
                  </a:cubicBezTo>
                  <a:cubicBezTo>
                    <a:pt x="327" y="32"/>
                    <a:pt x="327" y="32"/>
                    <a:pt x="327" y="32"/>
                  </a:cubicBezTo>
                  <a:cubicBezTo>
                    <a:pt x="328" y="31"/>
                    <a:pt x="328" y="31"/>
                    <a:pt x="328" y="31"/>
                  </a:cubicBezTo>
                  <a:cubicBezTo>
                    <a:pt x="328" y="30"/>
                    <a:pt x="328" y="30"/>
                    <a:pt x="328" y="30"/>
                  </a:cubicBezTo>
                  <a:cubicBezTo>
                    <a:pt x="329" y="30"/>
                    <a:pt x="329" y="30"/>
                    <a:pt x="329" y="30"/>
                  </a:cubicBezTo>
                  <a:cubicBezTo>
                    <a:pt x="330" y="29"/>
                    <a:pt x="330" y="29"/>
                    <a:pt x="330" y="29"/>
                  </a:cubicBezTo>
                  <a:cubicBezTo>
                    <a:pt x="331" y="28"/>
                    <a:pt x="331" y="28"/>
                    <a:pt x="331" y="28"/>
                  </a:cubicBezTo>
                  <a:cubicBezTo>
                    <a:pt x="333" y="27"/>
                    <a:pt x="333" y="27"/>
                    <a:pt x="333" y="27"/>
                  </a:cubicBezTo>
                  <a:cubicBezTo>
                    <a:pt x="334" y="27"/>
                    <a:pt x="334" y="27"/>
                    <a:pt x="334" y="27"/>
                  </a:cubicBezTo>
                  <a:cubicBezTo>
                    <a:pt x="336" y="26"/>
                    <a:pt x="336" y="26"/>
                    <a:pt x="336" y="26"/>
                  </a:cubicBezTo>
                  <a:cubicBezTo>
                    <a:pt x="336" y="26"/>
                    <a:pt x="336" y="26"/>
                    <a:pt x="336" y="26"/>
                  </a:cubicBezTo>
                  <a:cubicBezTo>
                    <a:pt x="334" y="26"/>
                    <a:pt x="334" y="26"/>
                    <a:pt x="334" y="26"/>
                  </a:cubicBezTo>
                  <a:cubicBezTo>
                    <a:pt x="332" y="27"/>
                    <a:pt x="332" y="27"/>
                    <a:pt x="332" y="27"/>
                  </a:cubicBezTo>
                  <a:cubicBezTo>
                    <a:pt x="330" y="28"/>
                    <a:pt x="330" y="28"/>
                    <a:pt x="330" y="28"/>
                  </a:cubicBezTo>
                  <a:cubicBezTo>
                    <a:pt x="330" y="29"/>
                    <a:pt x="330" y="29"/>
                    <a:pt x="330" y="29"/>
                  </a:cubicBezTo>
                  <a:cubicBezTo>
                    <a:pt x="329" y="29"/>
                    <a:pt x="329" y="29"/>
                    <a:pt x="329" y="29"/>
                  </a:cubicBezTo>
                  <a:cubicBezTo>
                    <a:pt x="329" y="28"/>
                    <a:pt x="329" y="28"/>
                    <a:pt x="329" y="28"/>
                  </a:cubicBezTo>
                  <a:cubicBezTo>
                    <a:pt x="329" y="28"/>
                    <a:pt x="329" y="28"/>
                    <a:pt x="329" y="28"/>
                  </a:cubicBezTo>
                  <a:cubicBezTo>
                    <a:pt x="328" y="29"/>
                    <a:pt x="328" y="29"/>
                    <a:pt x="328" y="29"/>
                  </a:cubicBezTo>
                  <a:cubicBezTo>
                    <a:pt x="327" y="29"/>
                    <a:pt x="327" y="29"/>
                    <a:pt x="327" y="29"/>
                  </a:cubicBezTo>
                  <a:cubicBezTo>
                    <a:pt x="326" y="30"/>
                    <a:pt x="326" y="30"/>
                    <a:pt x="326" y="30"/>
                  </a:cubicBezTo>
                  <a:cubicBezTo>
                    <a:pt x="327" y="30"/>
                    <a:pt x="327" y="30"/>
                    <a:pt x="327" y="30"/>
                  </a:cubicBezTo>
                  <a:cubicBezTo>
                    <a:pt x="327" y="31"/>
                    <a:pt x="327" y="31"/>
                    <a:pt x="327" y="31"/>
                  </a:cubicBezTo>
                  <a:cubicBezTo>
                    <a:pt x="325" y="32"/>
                    <a:pt x="325" y="32"/>
                    <a:pt x="325" y="32"/>
                  </a:cubicBezTo>
                  <a:cubicBezTo>
                    <a:pt x="324" y="32"/>
                    <a:pt x="324" y="32"/>
                    <a:pt x="324" y="32"/>
                  </a:cubicBezTo>
                  <a:cubicBezTo>
                    <a:pt x="321" y="33"/>
                    <a:pt x="321" y="33"/>
                    <a:pt x="321" y="33"/>
                  </a:cubicBezTo>
                  <a:cubicBezTo>
                    <a:pt x="320" y="33"/>
                    <a:pt x="320" y="33"/>
                    <a:pt x="320" y="33"/>
                  </a:cubicBezTo>
                  <a:cubicBezTo>
                    <a:pt x="319" y="33"/>
                    <a:pt x="319" y="33"/>
                    <a:pt x="319" y="33"/>
                  </a:cubicBezTo>
                  <a:cubicBezTo>
                    <a:pt x="317" y="33"/>
                    <a:pt x="317" y="33"/>
                    <a:pt x="317" y="33"/>
                  </a:cubicBezTo>
                  <a:cubicBezTo>
                    <a:pt x="316" y="32"/>
                    <a:pt x="316" y="32"/>
                    <a:pt x="316" y="32"/>
                  </a:cubicBezTo>
                  <a:cubicBezTo>
                    <a:pt x="314" y="32"/>
                    <a:pt x="314" y="32"/>
                    <a:pt x="314" y="32"/>
                  </a:cubicBezTo>
                  <a:cubicBezTo>
                    <a:pt x="314" y="32"/>
                    <a:pt x="314" y="32"/>
                    <a:pt x="314" y="32"/>
                  </a:cubicBezTo>
                  <a:cubicBezTo>
                    <a:pt x="314" y="32"/>
                    <a:pt x="314" y="32"/>
                    <a:pt x="314" y="32"/>
                  </a:cubicBezTo>
                  <a:cubicBezTo>
                    <a:pt x="315" y="31"/>
                    <a:pt x="315" y="31"/>
                    <a:pt x="315" y="31"/>
                  </a:cubicBezTo>
                  <a:cubicBezTo>
                    <a:pt x="316" y="31"/>
                    <a:pt x="316" y="31"/>
                    <a:pt x="316" y="31"/>
                  </a:cubicBezTo>
                  <a:cubicBezTo>
                    <a:pt x="317" y="30"/>
                    <a:pt x="317" y="30"/>
                    <a:pt x="317" y="30"/>
                  </a:cubicBezTo>
                  <a:cubicBezTo>
                    <a:pt x="318" y="30"/>
                    <a:pt x="318" y="30"/>
                    <a:pt x="318" y="30"/>
                  </a:cubicBezTo>
                  <a:cubicBezTo>
                    <a:pt x="319" y="29"/>
                    <a:pt x="319" y="29"/>
                    <a:pt x="319" y="29"/>
                  </a:cubicBezTo>
                  <a:cubicBezTo>
                    <a:pt x="318" y="29"/>
                    <a:pt x="318" y="29"/>
                    <a:pt x="318" y="29"/>
                  </a:cubicBezTo>
                  <a:cubicBezTo>
                    <a:pt x="317" y="30"/>
                    <a:pt x="317" y="30"/>
                    <a:pt x="317" y="30"/>
                  </a:cubicBezTo>
                  <a:cubicBezTo>
                    <a:pt x="316" y="30"/>
                    <a:pt x="316" y="30"/>
                    <a:pt x="316" y="30"/>
                  </a:cubicBezTo>
                  <a:cubicBezTo>
                    <a:pt x="315" y="30"/>
                    <a:pt x="315" y="30"/>
                    <a:pt x="315" y="30"/>
                  </a:cubicBezTo>
                  <a:cubicBezTo>
                    <a:pt x="314" y="30"/>
                    <a:pt x="314" y="30"/>
                    <a:pt x="314" y="30"/>
                  </a:cubicBezTo>
                  <a:cubicBezTo>
                    <a:pt x="314" y="29"/>
                    <a:pt x="314" y="29"/>
                    <a:pt x="314" y="29"/>
                  </a:cubicBezTo>
                  <a:cubicBezTo>
                    <a:pt x="315" y="29"/>
                    <a:pt x="315" y="29"/>
                    <a:pt x="315" y="29"/>
                  </a:cubicBezTo>
                  <a:cubicBezTo>
                    <a:pt x="315" y="29"/>
                    <a:pt x="315" y="29"/>
                    <a:pt x="315" y="29"/>
                  </a:cubicBezTo>
                  <a:cubicBezTo>
                    <a:pt x="313" y="29"/>
                    <a:pt x="313" y="29"/>
                    <a:pt x="313" y="29"/>
                  </a:cubicBezTo>
                  <a:cubicBezTo>
                    <a:pt x="313" y="30"/>
                    <a:pt x="313" y="30"/>
                    <a:pt x="313" y="30"/>
                  </a:cubicBezTo>
                  <a:cubicBezTo>
                    <a:pt x="312" y="31"/>
                    <a:pt x="312" y="31"/>
                    <a:pt x="312" y="31"/>
                  </a:cubicBezTo>
                  <a:cubicBezTo>
                    <a:pt x="310" y="31"/>
                    <a:pt x="310" y="31"/>
                    <a:pt x="310" y="31"/>
                  </a:cubicBezTo>
                  <a:cubicBezTo>
                    <a:pt x="309" y="31"/>
                    <a:pt x="309" y="31"/>
                    <a:pt x="309" y="31"/>
                  </a:cubicBezTo>
                  <a:cubicBezTo>
                    <a:pt x="307" y="31"/>
                    <a:pt x="307" y="31"/>
                    <a:pt x="307" y="31"/>
                  </a:cubicBezTo>
                  <a:cubicBezTo>
                    <a:pt x="306" y="30"/>
                    <a:pt x="306" y="30"/>
                    <a:pt x="306" y="30"/>
                  </a:cubicBezTo>
                  <a:cubicBezTo>
                    <a:pt x="306" y="29"/>
                    <a:pt x="306" y="29"/>
                    <a:pt x="306" y="29"/>
                  </a:cubicBezTo>
                  <a:cubicBezTo>
                    <a:pt x="305" y="29"/>
                    <a:pt x="305" y="29"/>
                    <a:pt x="305" y="29"/>
                  </a:cubicBezTo>
                  <a:cubicBezTo>
                    <a:pt x="304" y="29"/>
                    <a:pt x="304" y="29"/>
                    <a:pt x="304" y="29"/>
                  </a:cubicBezTo>
                  <a:cubicBezTo>
                    <a:pt x="304" y="28"/>
                    <a:pt x="304" y="28"/>
                    <a:pt x="304" y="28"/>
                  </a:cubicBezTo>
                  <a:cubicBezTo>
                    <a:pt x="305" y="28"/>
                    <a:pt x="305" y="28"/>
                    <a:pt x="305" y="28"/>
                  </a:cubicBezTo>
                  <a:cubicBezTo>
                    <a:pt x="306" y="27"/>
                    <a:pt x="306" y="27"/>
                    <a:pt x="306" y="27"/>
                  </a:cubicBezTo>
                  <a:cubicBezTo>
                    <a:pt x="307" y="26"/>
                    <a:pt x="307" y="26"/>
                    <a:pt x="307" y="26"/>
                  </a:cubicBezTo>
                  <a:cubicBezTo>
                    <a:pt x="308" y="25"/>
                    <a:pt x="308" y="25"/>
                    <a:pt x="308" y="25"/>
                  </a:cubicBezTo>
                  <a:cubicBezTo>
                    <a:pt x="309" y="24"/>
                    <a:pt x="309" y="24"/>
                    <a:pt x="309" y="24"/>
                  </a:cubicBezTo>
                  <a:cubicBezTo>
                    <a:pt x="309" y="24"/>
                    <a:pt x="309" y="24"/>
                    <a:pt x="309" y="24"/>
                  </a:cubicBezTo>
                  <a:cubicBezTo>
                    <a:pt x="310" y="24"/>
                    <a:pt x="310" y="24"/>
                    <a:pt x="310" y="24"/>
                  </a:cubicBezTo>
                  <a:cubicBezTo>
                    <a:pt x="312" y="24"/>
                    <a:pt x="312" y="24"/>
                    <a:pt x="312" y="24"/>
                  </a:cubicBezTo>
                  <a:cubicBezTo>
                    <a:pt x="313" y="24"/>
                    <a:pt x="313" y="24"/>
                    <a:pt x="313" y="24"/>
                  </a:cubicBezTo>
                  <a:cubicBezTo>
                    <a:pt x="313" y="24"/>
                    <a:pt x="313" y="24"/>
                    <a:pt x="313" y="24"/>
                  </a:cubicBezTo>
                  <a:cubicBezTo>
                    <a:pt x="315" y="25"/>
                    <a:pt x="315" y="25"/>
                    <a:pt x="315" y="25"/>
                  </a:cubicBezTo>
                  <a:cubicBezTo>
                    <a:pt x="317" y="25"/>
                    <a:pt x="317" y="25"/>
                    <a:pt x="317" y="25"/>
                  </a:cubicBezTo>
                  <a:cubicBezTo>
                    <a:pt x="317" y="25"/>
                    <a:pt x="317" y="25"/>
                    <a:pt x="317" y="25"/>
                  </a:cubicBezTo>
                  <a:cubicBezTo>
                    <a:pt x="319" y="25"/>
                    <a:pt x="319" y="25"/>
                    <a:pt x="319" y="25"/>
                  </a:cubicBezTo>
                  <a:cubicBezTo>
                    <a:pt x="319" y="25"/>
                    <a:pt x="319" y="25"/>
                    <a:pt x="319" y="25"/>
                  </a:cubicBezTo>
                  <a:cubicBezTo>
                    <a:pt x="318" y="24"/>
                    <a:pt x="318" y="24"/>
                    <a:pt x="318" y="24"/>
                  </a:cubicBezTo>
                  <a:cubicBezTo>
                    <a:pt x="317" y="25"/>
                    <a:pt x="317" y="25"/>
                    <a:pt x="317" y="25"/>
                  </a:cubicBezTo>
                  <a:cubicBezTo>
                    <a:pt x="315" y="24"/>
                    <a:pt x="315" y="24"/>
                    <a:pt x="315" y="24"/>
                  </a:cubicBezTo>
                  <a:cubicBezTo>
                    <a:pt x="314" y="24"/>
                    <a:pt x="314" y="24"/>
                    <a:pt x="314" y="24"/>
                  </a:cubicBezTo>
                  <a:cubicBezTo>
                    <a:pt x="313" y="24"/>
                    <a:pt x="313" y="24"/>
                    <a:pt x="313" y="24"/>
                  </a:cubicBezTo>
                  <a:cubicBezTo>
                    <a:pt x="311" y="24"/>
                    <a:pt x="311" y="24"/>
                    <a:pt x="311" y="24"/>
                  </a:cubicBezTo>
                  <a:cubicBezTo>
                    <a:pt x="309" y="23"/>
                    <a:pt x="309" y="23"/>
                    <a:pt x="309" y="23"/>
                  </a:cubicBezTo>
                  <a:cubicBezTo>
                    <a:pt x="308" y="23"/>
                    <a:pt x="308" y="23"/>
                    <a:pt x="308" y="23"/>
                  </a:cubicBezTo>
                  <a:cubicBezTo>
                    <a:pt x="308" y="24"/>
                    <a:pt x="308" y="24"/>
                    <a:pt x="308" y="24"/>
                  </a:cubicBezTo>
                  <a:cubicBezTo>
                    <a:pt x="307" y="25"/>
                    <a:pt x="307" y="25"/>
                    <a:pt x="307" y="25"/>
                  </a:cubicBezTo>
                  <a:cubicBezTo>
                    <a:pt x="306" y="26"/>
                    <a:pt x="306" y="26"/>
                    <a:pt x="306" y="26"/>
                  </a:cubicBezTo>
                  <a:cubicBezTo>
                    <a:pt x="304" y="26"/>
                    <a:pt x="304" y="26"/>
                    <a:pt x="304" y="26"/>
                  </a:cubicBezTo>
                  <a:cubicBezTo>
                    <a:pt x="303" y="28"/>
                    <a:pt x="303" y="28"/>
                    <a:pt x="303" y="28"/>
                  </a:cubicBezTo>
                  <a:cubicBezTo>
                    <a:pt x="303" y="28"/>
                    <a:pt x="303" y="28"/>
                    <a:pt x="303" y="28"/>
                  </a:cubicBezTo>
                  <a:cubicBezTo>
                    <a:pt x="302" y="27"/>
                    <a:pt x="302" y="27"/>
                    <a:pt x="302" y="27"/>
                  </a:cubicBezTo>
                  <a:cubicBezTo>
                    <a:pt x="301" y="26"/>
                    <a:pt x="301" y="26"/>
                    <a:pt x="301" y="26"/>
                  </a:cubicBezTo>
                  <a:cubicBezTo>
                    <a:pt x="300" y="26"/>
                    <a:pt x="300" y="26"/>
                    <a:pt x="300" y="26"/>
                  </a:cubicBezTo>
                  <a:cubicBezTo>
                    <a:pt x="300" y="25"/>
                    <a:pt x="300" y="25"/>
                    <a:pt x="300" y="25"/>
                  </a:cubicBezTo>
                  <a:cubicBezTo>
                    <a:pt x="299" y="24"/>
                    <a:pt x="299" y="24"/>
                    <a:pt x="299" y="24"/>
                  </a:cubicBezTo>
                  <a:cubicBezTo>
                    <a:pt x="299" y="23"/>
                    <a:pt x="299" y="23"/>
                    <a:pt x="299" y="23"/>
                  </a:cubicBezTo>
                  <a:cubicBezTo>
                    <a:pt x="299" y="23"/>
                    <a:pt x="299" y="23"/>
                    <a:pt x="299" y="23"/>
                  </a:cubicBezTo>
                  <a:cubicBezTo>
                    <a:pt x="299" y="22"/>
                    <a:pt x="299" y="22"/>
                    <a:pt x="299" y="22"/>
                  </a:cubicBezTo>
                  <a:cubicBezTo>
                    <a:pt x="299" y="21"/>
                    <a:pt x="299" y="21"/>
                    <a:pt x="299" y="21"/>
                  </a:cubicBezTo>
                  <a:cubicBezTo>
                    <a:pt x="300" y="22"/>
                    <a:pt x="300" y="22"/>
                    <a:pt x="300" y="22"/>
                  </a:cubicBezTo>
                  <a:cubicBezTo>
                    <a:pt x="301" y="21"/>
                    <a:pt x="301" y="21"/>
                    <a:pt x="301" y="21"/>
                  </a:cubicBezTo>
                  <a:cubicBezTo>
                    <a:pt x="301" y="22"/>
                    <a:pt x="301" y="22"/>
                    <a:pt x="301" y="22"/>
                  </a:cubicBezTo>
                  <a:cubicBezTo>
                    <a:pt x="304" y="22"/>
                    <a:pt x="304" y="22"/>
                    <a:pt x="304" y="22"/>
                  </a:cubicBezTo>
                  <a:cubicBezTo>
                    <a:pt x="305" y="23"/>
                    <a:pt x="305" y="23"/>
                    <a:pt x="305" y="23"/>
                  </a:cubicBezTo>
                  <a:cubicBezTo>
                    <a:pt x="306" y="23"/>
                    <a:pt x="306" y="23"/>
                    <a:pt x="306" y="23"/>
                  </a:cubicBezTo>
                  <a:cubicBezTo>
                    <a:pt x="306" y="23"/>
                    <a:pt x="306" y="23"/>
                    <a:pt x="306" y="23"/>
                  </a:cubicBezTo>
                  <a:cubicBezTo>
                    <a:pt x="307" y="23"/>
                    <a:pt x="307" y="23"/>
                    <a:pt x="307" y="23"/>
                  </a:cubicBezTo>
                  <a:cubicBezTo>
                    <a:pt x="308" y="22"/>
                    <a:pt x="308" y="22"/>
                    <a:pt x="308" y="22"/>
                  </a:cubicBezTo>
                  <a:cubicBezTo>
                    <a:pt x="309" y="23"/>
                    <a:pt x="309" y="23"/>
                    <a:pt x="309" y="23"/>
                  </a:cubicBezTo>
                  <a:cubicBezTo>
                    <a:pt x="310" y="22"/>
                    <a:pt x="310" y="22"/>
                    <a:pt x="310" y="22"/>
                  </a:cubicBezTo>
                  <a:cubicBezTo>
                    <a:pt x="311" y="22"/>
                    <a:pt x="311" y="22"/>
                    <a:pt x="311" y="22"/>
                  </a:cubicBezTo>
                  <a:cubicBezTo>
                    <a:pt x="311" y="22"/>
                    <a:pt x="311" y="22"/>
                    <a:pt x="311" y="22"/>
                  </a:cubicBezTo>
                  <a:cubicBezTo>
                    <a:pt x="313" y="22"/>
                    <a:pt x="313" y="22"/>
                    <a:pt x="313" y="22"/>
                  </a:cubicBezTo>
                  <a:cubicBezTo>
                    <a:pt x="315" y="21"/>
                    <a:pt x="315" y="21"/>
                    <a:pt x="315" y="21"/>
                  </a:cubicBezTo>
                  <a:cubicBezTo>
                    <a:pt x="315" y="21"/>
                    <a:pt x="315" y="21"/>
                    <a:pt x="315" y="21"/>
                  </a:cubicBezTo>
                  <a:cubicBezTo>
                    <a:pt x="315" y="20"/>
                    <a:pt x="315" y="20"/>
                    <a:pt x="315" y="20"/>
                  </a:cubicBezTo>
                  <a:cubicBezTo>
                    <a:pt x="314" y="21"/>
                    <a:pt x="314" y="21"/>
                    <a:pt x="314" y="21"/>
                  </a:cubicBezTo>
                  <a:cubicBezTo>
                    <a:pt x="314" y="21"/>
                    <a:pt x="314" y="21"/>
                    <a:pt x="314" y="21"/>
                  </a:cubicBezTo>
                  <a:cubicBezTo>
                    <a:pt x="313" y="21"/>
                    <a:pt x="313" y="21"/>
                    <a:pt x="313" y="21"/>
                  </a:cubicBezTo>
                  <a:cubicBezTo>
                    <a:pt x="312" y="21"/>
                    <a:pt x="312" y="21"/>
                    <a:pt x="312" y="21"/>
                  </a:cubicBezTo>
                  <a:cubicBezTo>
                    <a:pt x="310" y="21"/>
                    <a:pt x="310" y="21"/>
                    <a:pt x="310" y="21"/>
                  </a:cubicBezTo>
                  <a:cubicBezTo>
                    <a:pt x="309" y="22"/>
                    <a:pt x="309" y="22"/>
                    <a:pt x="309" y="22"/>
                  </a:cubicBezTo>
                  <a:cubicBezTo>
                    <a:pt x="308" y="22"/>
                    <a:pt x="308" y="22"/>
                    <a:pt x="308" y="22"/>
                  </a:cubicBezTo>
                  <a:cubicBezTo>
                    <a:pt x="307" y="22"/>
                    <a:pt x="307" y="22"/>
                    <a:pt x="307" y="22"/>
                  </a:cubicBezTo>
                  <a:cubicBezTo>
                    <a:pt x="307" y="22"/>
                    <a:pt x="307" y="22"/>
                    <a:pt x="307" y="22"/>
                  </a:cubicBezTo>
                  <a:cubicBezTo>
                    <a:pt x="306" y="22"/>
                    <a:pt x="306" y="22"/>
                    <a:pt x="306" y="22"/>
                  </a:cubicBezTo>
                  <a:cubicBezTo>
                    <a:pt x="305" y="21"/>
                    <a:pt x="305" y="21"/>
                    <a:pt x="305" y="21"/>
                  </a:cubicBezTo>
                  <a:cubicBezTo>
                    <a:pt x="304" y="21"/>
                    <a:pt x="304" y="21"/>
                    <a:pt x="304" y="21"/>
                  </a:cubicBezTo>
                  <a:cubicBezTo>
                    <a:pt x="304" y="21"/>
                    <a:pt x="304" y="21"/>
                    <a:pt x="304" y="21"/>
                  </a:cubicBezTo>
                  <a:cubicBezTo>
                    <a:pt x="303" y="21"/>
                    <a:pt x="303" y="21"/>
                    <a:pt x="303" y="21"/>
                  </a:cubicBezTo>
                  <a:cubicBezTo>
                    <a:pt x="301" y="20"/>
                    <a:pt x="301" y="20"/>
                    <a:pt x="301" y="20"/>
                  </a:cubicBezTo>
                  <a:cubicBezTo>
                    <a:pt x="300" y="21"/>
                    <a:pt x="300" y="21"/>
                    <a:pt x="300" y="21"/>
                  </a:cubicBezTo>
                  <a:cubicBezTo>
                    <a:pt x="299" y="20"/>
                    <a:pt x="299" y="20"/>
                    <a:pt x="299" y="20"/>
                  </a:cubicBezTo>
                  <a:cubicBezTo>
                    <a:pt x="299" y="20"/>
                    <a:pt x="299" y="20"/>
                    <a:pt x="299" y="20"/>
                  </a:cubicBezTo>
                  <a:cubicBezTo>
                    <a:pt x="300" y="19"/>
                    <a:pt x="300" y="19"/>
                    <a:pt x="300" y="19"/>
                  </a:cubicBezTo>
                  <a:cubicBezTo>
                    <a:pt x="300" y="18"/>
                    <a:pt x="300" y="18"/>
                    <a:pt x="300" y="18"/>
                  </a:cubicBezTo>
                  <a:cubicBezTo>
                    <a:pt x="300" y="18"/>
                    <a:pt x="300" y="18"/>
                    <a:pt x="300" y="18"/>
                  </a:cubicBezTo>
                  <a:cubicBezTo>
                    <a:pt x="301" y="18"/>
                    <a:pt x="301" y="18"/>
                    <a:pt x="301" y="18"/>
                  </a:cubicBezTo>
                  <a:cubicBezTo>
                    <a:pt x="301" y="19"/>
                    <a:pt x="301" y="19"/>
                    <a:pt x="301" y="19"/>
                  </a:cubicBezTo>
                  <a:cubicBezTo>
                    <a:pt x="303" y="18"/>
                    <a:pt x="303" y="18"/>
                    <a:pt x="303" y="18"/>
                  </a:cubicBezTo>
                  <a:cubicBezTo>
                    <a:pt x="303" y="18"/>
                    <a:pt x="303" y="18"/>
                    <a:pt x="303" y="18"/>
                  </a:cubicBezTo>
                  <a:cubicBezTo>
                    <a:pt x="302" y="18"/>
                    <a:pt x="302" y="18"/>
                    <a:pt x="302" y="18"/>
                  </a:cubicBezTo>
                  <a:cubicBezTo>
                    <a:pt x="302" y="18"/>
                    <a:pt x="302" y="18"/>
                    <a:pt x="302" y="18"/>
                  </a:cubicBezTo>
                  <a:cubicBezTo>
                    <a:pt x="301" y="17"/>
                    <a:pt x="301" y="17"/>
                    <a:pt x="301" y="17"/>
                  </a:cubicBezTo>
                  <a:cubicBezTo>
                    <a:pt x="301" y="17"/>
                    <a:pt x="301" y="17"/>
                    <a:pt x="301" y="17"/>
                  </a:cubicBezTo>
                  <a:cubicBezTo>
                    <a:pt x="303" y="17"/>
                    <a:pt x="303" y="17"/>
                    <a:pt x="303" y="17"/>
                  </a:cubicBezTo>
                  <a:cubicBezTo>
                    <a:pt x="304" y="16"/>
                    <a:pt x="304" y="16"/>
                    <a:pt x="304" y="16"/>
                  </a:cubicBezTo>
                  <a:cubicBezTo>
                    <a:pt x="305" y="16"/>
                    <a:pt x="305" y="16"/>
                    <a:pt x="305" y="16"/>
                  </a:cubicBezTo>
                  <a:cubicBezTo>
                    <a:pt x="306" y="15"/>
                    <a:pt x="306" y="15"/>
                    <a:pt x="306" y="15"/>
                  </a:cubicBezTo>
                  <a:cubicBezTo>
                    <a:pt x="307" y="15"/>
                    <a:pt x="307" y="15"/>
                    <a:pt x="307" y="15"/>
                  </a:cubicBezTo>
                  <a:cubicBezTo>
                    <a:pt x="307" y="16"/>
                    <a:pt x="307" y="16"/>
                    <a:pt x="307" y="16"/>
                  </a:cubicBezTo>
                  <a:cubicBezTo>
                    <a:pt x="308" y="15"/>
                    <a:pt x="308" y="15"/>
                    <a:pt x="308" y="15"/>
                  </a:cubicBezTo>
                  <a:cubicBezTo>
                    <a:pt x="308" y="15"/>
                    <a:pt x="308" y="15"/>
                    <a:pt x="308" y="15"/>
                  </a:cubicBezTo>
                  <a:cubicBezTo>
                    <a:pt x="308" y="15"/>
                    <a:pt x="308" y="15"/>
                    <a:pt x="308" y="15"/>
                  </a:cubicBezTo>
                  <a:cubicBezTo>
                    <a:pt x="306" y="15"/>
                    <a:pt x="306" y="15"/>
                    <a:pt x="306" y="15"/>
                  </a:cubicBezTo>
                  <a:cubicBezTo>
                    <a:pt x="304" y="15"/>
                    <a:pt x="304" y="15"/>
                    <a:pt x="304" y="15"/>
                  </a:cubicBezTo>
                  <a:cubicBezTo>
                    <a:pt x="303" y="15"/>
                    <a:pt x="303" y="15"/>
                    <a:pt x="303" y="15"/>
                  </a:cubicBezTo>
                  <a:cubicBezTo>
                    <a:pt x="302" y="15"/>
                    <a:pt x="302" y="15"/>
                    <a:pt x="302" y="15"/>
                  </a:cubicBezTo>
                  <a:cubicBezTo>
                    <a:pt x="302" y="16"/>
                    <a:pt x="302" y="16"/>
                    <a:pt x="302" y="16"/>
                  </a:cubicBezTo>
                  <a:cubicBezTo>
                    <a:pt x="301" y="16"/>
                    <a:pt x="301" y="16"/>
                    <a:pt x="301" y="16"/>
                  </a:cubicBezTo>
                  <a:cubicBezTo>
                    <a:pt x="301" y="15"/>
                    <a:pt x="301" y="15"/>
                    <a:pt x="301" y="15"/>
                  </a:cubicBezTo>
                  <a:cubicBezTo>
                    <a:pt x="301" y="15"/>
                    <a:pt x="301" y="15"/>
                    <a:pt x="301" y="15"/>
                  </a:cubicBezTo>
                  <a:cubicBezTo>
                    <a:pt x="302" y="14"/>
                    <a:pt x="302" y="14"/>
                    <a:pt x="302" y="14"/>
                  </a:cubicBezTo>
                  <a:cubicBezTo>
                    <a:pt x="303" y="13"/>
                    <a:pt x="303" y="13"/>
                    <a:pt x="303" y="13"/>
                  </a:cubicBezTo>
                  <a:cubicBezTo>
                    <a:pt x="304" y="13"/>
                    <a:pt x="304" y="13"/>
                    <a:pt x="304" y="13"/>
                  </a:cubicBezTo>
                  <a:cubicBezTo>
                    <a:pt x="305" y="13"/>
                    <a:pt x="305" y="13"/>
                    <a:pt x="305" y="13"/>
                  </a:cubicBezTo>
                  <a:cubicBezTo>
                    <a:pt x="304" y="13"/>
                    <a:pt x="304" y="13"/>
                    <a:pt x="304" y="13"/>
                  </a:cubicBezTo>
                  <a:cubicBezTo>
                    <a:pt x="304" y="13"/>
                    <a:pt x="304" y="13"/>
                    <a:pt x="304" y="13"/>
                  </a:cubicBezTo>
                  <a:cubicBezTo>
                    <a:pt x="304" y="11"/>
                    <a:pt x="304" y="11"/>
                    <a:pt x="304" y="11"/>
                  </a:cubicBezTo>
                  <a:cubicBezTo>
                    <a:pt x="303" y="12"/>
                    <a:pt x="303" y="12"/>
                    <a:pt x="303" y="12"/>
                  </a:cubicBezTo>
                  <a:cubicBezTo>
                    <a:pt x="303" y="12"/>
                    <a:pt x="303" y="12"/>
                    <a:pt x="303" y="12"/>
                  </a:cubicBezTo>
                  <a:cubicBezTo>
                    <a:pt x="303" y="13"/>
                    <a:pt x="303" y="13"/>
                    <a:pt x="303" y="13"/>
                  </a:cubicBezTo>
                  <a:cubicBezTo>
                    <a:pt x="303" y="12"/>
                    <a:pt x="303" y="12"/>
                    <a:pt x="303" y="12"/>
                  </a:cubicBezTo>
                  <a:cubicBezTo>
                    <a:pt x="302" y="12"/>
                    <a:pt x="302" y="12"/>
                    <a:pt x="302" y="12"/>
                  </a:cubicBezTo>
                  <a:cubicBezTo>
                    <a:pt x="302" y="12"/>
                    <a:pt x="302" y="12"/>
                    <a:pt x="302" y="12"/>
                  </a:cubicBezTo>
                  <a:cubicBezTo>
                    <a:pt x="301" y="12"/>
                    <a:pt x="301" y="12"/>
                    <a:pt x="301" y="12"/>
                  </a:cubicBezTo>
                  <a:cubicBezTo>
                    <a:pt x="301" y="13"/>
                    <a:pt x="301" y="13"/>
                    <a:pt x="301" y="13"/>
                  </a:cubicBezTo>
                  <a:cubicBezTo>
                    <a:pt x="300" y="14"/>
                    <a:pt x="300" y="14"/>
                    <a:pt x="300" y="14"/>
                  </a:cubicBezTo>
                  <a:cubicBezTo>
                    <a:pt x="299" y="14"/>
                    <a:pt x="299" y="14"/>
                    <a:pt x="299" y="14"/>
                  </a:cubicBezTo>
                  <a:cubicBezTo>
                    <a:pt x="299" y="13"/>
                    <a:pt x="299" y="13"/>
                    <a:pt x="299" y="13"/>
                  </a:cubicBezTo>
                  <a:cubicBezTo>
                    <a:pt x="299" y="12"/>
                    <a:pt x="299" y="12"/>
                    <a:pt x="299" y="12"/>
                  </a:cubicBezTo>
                  <a:cubicBezTo>
                    <a:pt x="299" y="12"/>
                    <a:pt x="299" y="12"/>
                    <a:pt x="299" y="12"/>
                  </a:cubicBezTo>
                  <a:cubicBezTo>
                    <a:pt x="299" y="11"/>
                    <a:pt x="299" y="11"/>
                    <a:pt x="299" y="11"/>
                  </a:cubicBezTo>
                  <a:cubicBezTo>
                    <a:pt x="299" y="11"/>
                    <a:pt x="299" y="11"/>
                    <a:pt x="299" y="11"/>
                  </a:cubicBezTo>
                  <a:cubicBezTo>
                    <a:pt x="300" y="12"/>
                    <a:pt x="300" y="12"/>
                    <a:pt x="300" y="12"/>
                  </a:cubicBezTo>
                  <a:cubicBezTo>
                    <a:pt x="300" y="11"/>
                    <a:pt x="300" y="11"/>
                    <a:pt x="300" y="11"/>
                  </a:cubicBezTo>
                  <a:cubicBezTo>
                    <a:pt x="300" y="10"/>
                    <a:pt x="300" y="10"/>
                    <a:pt x="300" y="10"/>
                  </a:cubicBezTo>
                  <a:cubicBezTo>
                    <a:pt x="301" y="10"/>
                    <a:pt x="301" y="10"/>
                    <a:pt x="301" y="10"/>
                  </a:cubicBezTo>
                  <a:cubicBezTo>
                    <a:pt x="302" y="10"/>
                    <a:pt x="302" y="10"/>
                    <a:pt x="302" y="10"/>
                  </a:cubicBezTo>
                  <a:cubicBezTo>
                    <a:pt x="303" y="9"/>
                    <a:pt x="303" y="9"/>
                    <a:pt x="303" y="9"/>
                  </a:cubicBezTo>
                  <a:cubicBezTo>
                    <a:pt x="304" y="9"/>
                    <a:pt x="304" y="9"/>
                    <a:pt x="304" y="9"/>
                  </a:cubicBezTo>
                  <a:cubicBezTo>
                    <a:pt x="305" y="9"/>
                    <a:pt x="305" y="9"/>
                    <a:pt x="305" y="9"/>
                  </a:cubicBezTo>
                  <a:cubicBezTo>
                    <a:pt x="307" y="8"/>
                    <a:pt x="307" y="8"/>
                    <a:pt x="307" y="8"/>
                  </a:cubicBezTo>
                  <a:cubicBezTo>
                    <a:pt x="307" y="8"/>
                    <a:pt x="307" y="8"/>
                    <a:pt x="307" y="8"/>
                  </a:cubicBezTo>
                  <a:cubicBezTo>
                    <a:pt x="308" y="8"/>
                    <a:pt x="308" y="8"/>
                    <a:pt x="308" y="8"/>
                  </a:cubicBezTo>
                  <a:cubicBezTo>
                    <a:pt x="308" y="9"/>
                    <a:pt x="308" y="9"/>
                    <a:pt x="308" y="9"/>
                  </a:cubicBezTo>
                  <a:cubicBezTo>
                    <a:pt x="308" y="9"/>
                    <a:pt x="308" y="9"/>
                    <a:pt x="308" y="9"/>
                  </a:cubicBezTo>
                  <a:cubicBezTo>
                    <a:pt x="308" y="11"/>
                    <a:pt x="308" y="11"/>
                    <a:pt x="308" y="11"/>
                  </a:cubicBezTo>
                  <a:cubicBezTo>
                    <a:pt x="308" y="11"/>
                    <a:pt x="308" y="11"/>
                    <a:pt x="308" y="11"/>
                  </a:cubicBezTo>
                  <a:cubicBezTo>
                    <a:pt x="309" y="10"/>
                    <a:pt x="309" y="10"/>
                    <a:pt x="309" y="10"/>
                  </a:cubicBezTo>
                  <a:cubicBezTo>
                    <a:pt x="309" y="9"/>
                    <a:pt x="309" y="9"/>
                    <a:pt x="309" y="9"/>
                  </a:cubicBezTo>
                  <a:cubicBezTo>
                    <a:pt x="310" y="10"/>
                    <a:pt x="310" y="10"/>
                    <a:pt x="310" y="10"/>
                  </a:cubicBezTo>
                  <a:cubicBezTo>
                    <a:pt x="309" y="10"/>
                    <a:pt x="309" y="10"/>
                    <a:pt x="309" y="10"/>
                  </a:cubicBezTo>
                  <a:cubicBezTo>
                    <a:pt x="309" y="11"/>
                    <a:pt x="309" y="11"/>
                    <a:pt x="309" y="11"/>
                  </a:cubicBezTo>
                  <a:cubicBezTo>
                    <a:pt x="310" y="10"/>
                    <a:pt x="310" y="10"/>
                    <a:pt x="310" y="10"/>
                  </a:cubicBezTo>
                  <a:cubicBezTo>
                    <a:pt x="310" y="10"/>
                    <a:pt x="310" y="10"/>
                    <a:pt x="310" y="10"/>
                  </a:cubicBezTo>
                  <a:cubicBezTo>
                    <a:pt x="310" y="9"/>
                    <a:pt x="310" y="9"/>
                    <a:pt x="310" y="9"/>
                  </a:cubicBezTo>
                  <a:cubicBezTo>
                    <a:pt x="310" y="9"/>
                    <a:pt x="310" y="9"/>
                    <a:pt x="310" y="9"/>
                  </a:cubicBezTo>
                  <a:cubicBezTo>
                    <a:pt x="310" y="8"/>
                    <a:pt x="310" y="8"/>
                    <a:pt x="310" y="8"/>
                  </a:cubicBezTo>
                  <a:cubicBezTo>
                    <a:pt x="311" y="8"/>
                    <a:pt x="311" y="8"/>
                    <a:pt x="311" y="8"/>
                  </a:cubicBezTo>
                  <a:cubicBezTo>
                    <a:pt x="312" y="7"/>
                    <a:pt x="312" y="7"/>
                    <a:pt x="312" y="7"/>
                  </a:cubicBezTo>
                  <a:cubicBezTo>
                    <a:pt x="312" y="7"/>
                    <a:pt x="312" y="7"/>
                    <a:pt x="312" y="7"/>
                  </a:cubicBezTo>
                  <a:cubicBezTo>
                    <a:pt x="312" y="8"/>
                    <a:pt x="312" y="8"/>
                    <a:pt x="312" y="8"/>
                  </a:cubicBezTo>
                  <a:cubicBezTo>
                    <a:pt x="312" y="9"/>
                    <a:pt x="312" y="9"/>
                    <a:pt x="312" y="9"/>
                  </a:cubicBezTo>
                  <a:cubicBezTo>
                    <a:pt x="313" y="9"/>
                    <a:pt x="313" y="9"/>
                    <a:pt x="313" y="9"/>
                  </a:cubicBezTo>
                  <a:cubicBezTo>
                    <a:pt x="313" y="10"/>
                    <a:pt x="313" y="10"/>
                    <a:pt x="313" y="10"/>
                  </a:cubicBezTo>
                  <a:cubicBezTo>
                    <a:pt x="313" y="11"/>
                    <a:pt x="313" y="11"/>
                    <a:pt x="313" y="11"/>
                  </a:cubicBezTo>
                  <a:cubicBezTo>
                    <a:pt x="313" y="11"/>
                    <a:pt x="313" y="11"/>
                    <a:pt x="313" y="11"/>
                  </a:cubicBezTo>
                  <a:cubicBezTo>
                    <a:pt x="313" y="12"/>
                    <a:pt x="313" y="12"/>
                    <a:pt x="313" y="12"/>
                  </a:cubicBezTo>
                  <a:cubicBezTo>
                    <a:pt x="314" y="12"/>
                    <a:pt x="314" y="12"/>
                    <a:pt x="314" y="12"/>
                  </a:cubicBezTo>
                  <a:cubicBezTo>
                    <a:pt x="314" y="12"/>
                    <a:pt x="314" y="12"/>
                    <a:pt x="314" y="12"/>
                  </a:cubicBezTo>
                  <a:cubicBezTo>
                    <a:pt x="314" y="11"/>
                    <a:pt x="314" y="11"/>
                    <a:pt x="314" y="11"/>
                  </a:cubicBezTo>
                  <a:cubicBezTo>
                    <a:pt x="314" y="10"/>
                    <a:pt x="314" y="10"/>
                    <a:pt x="314" y="10"/>
                  </a:cubicBezTo>
                  <a:cubicBezTo>
                    <a:pt x="314" y="10"/>
                    <a:pt x="314" y="10"/>
                    <a:pt x="314" y="10"/>
                  </a:cubicBezTo>
                  <a:cubicBezTo>
                    <a:pt x="315" y="9"/>
                    <a:pt x="315" y="9"/>
                    <a:pt x="315" y="9"/>
                  </a:cubicBezTo>
                  <a:cubicBezTo>
                    <a:pt x="316" y="9"/>
                    <a:pt x="316" y="9"/>
                    <a:pt x="316" y="9"/>
                  </a:cubicBezTo>
                  <a:cubicBezTo>
                    <a:pt x="317" y="10"/>
                    <a:pt x="317" y="10"/>
                    <a:pt x="317" y="10"/>
                  </a:cubicBezTo>
                  <a:cubicBezTo>
                    <a:pt x="317" y="11"/>
                    <a:pt x="317" y="11"/>
                    <a:pt x="317" y="11"/>
                  </a:cubicBezTo>
                  <a:cubicBezTo>
                    <a:pt x="316" y="12"/>
                    <a:pt x="316" y="12"/>
                    <a:pt x="316" y="12"/>
                  </a:cubicBezTo>
                  <a:cubicBezTo>
                    <a:pt x="317" y="12"/>
                    <a:pt x="317" y="12"/>
                    <a:pt x="317" y="12"/>
                  </a:cubicBezTo>
                  <a:cubicBezTo>
                    <a:pt x="317" y="13"/>
                    <a:pt x="317" y="13"/>
                    <a:pt x="317" y="13"/>
                  </a:cubicBezTo>
                  <a:cubicBezTo>
                    <a:pt x="317" y="12"/>
                    <a:pt x="317" y="12"/>
                    <a:pt x="317" y="12"/>
                  </a:cubicBezTo>
                  <a:cubicBezTo>
                    <a:pt x="317" y="11"/>
                    <a:pt x="317" y="11"/>
                    <a:pt x="317" y="11"/>
                  </a:cubicBezTo>
                  <a:cubicBezTo>
                    <a:pt x="318" y="11"/>
                    <a:pt x="318" y="11"/>
                    <a:pt x="318" y="11"/>
                  </a:cubicBezTo>
                  <a:cubicBezTo>
                    <a:pt x="318" y="11"/>
                    <a:pt x="318" y="11"/>
                    <a:pt x="318" y="11"/>
                  </a:cubicBezTo>
                  <a:cubicBezTo>
                    <a:pt x="319" y="11"/>
                    <a:pt x="319" y="11"/>
                    <a:pt x="319" y="11"/>
                  </a:cubicBezTo>
                  <a:cubicBezTo>
                    <a:pt x="318" y="12"/>
                    <a:pt x="318" y="12"/>
                    <a:pt x="318" y="12"/>
                  </a:cubicBezTo>
                  <a:cubicBezTo>
                    <a:pt x="318" y="12"/>
                    <a:pt x="318" y="12"/>
                    <a:pt x="318" y="12"/>
                  </a:cubicBezTo>
                  <a:cubicBezTo>
                    <a:pt x="319" y="13"/>
                    <a:pt x="319" y="13"/>
                    <a:pt x="319" y="13"/>
                  </a:cubicBezTo>
                  <a:cubicBezTo>
                    <a:pt x="319" y="12"/>
                    <a:pt x="319" y="12"/>
                    <a:pt x="319" y="12"/>
                  </a:cubicBezTo>
                  <a:cubicBezTo>
                    <a:pt x="320" y="12"/>
                    <a:pt x="320" y="12"/>
                    <a:pt x="320" y="12"/>
                  </a:cubicBezTo>
                  <a:cubicBezTo>
                    <a:pt x="320" y="13"/>
                    <a:pt x="320" y="13"/>
                    <a:pt x="320" y="13"/>
                  </a:cubicBezTo>
                  <a:cubicBezTo>
                    <a:pt x="320" y="12"/>
                    <a:pt x="320" y="12"/>
                    <a:pt x="320" y="12"/>
                  </a:cubicBezTo>
                  <a:cubicBezTo>
                    <a:pt x="320" y="11"/>
                    <a:pt x="320" y="11"/>
                    <a:pt x="320" y="11"/>
                  </a:cubicBezTo>
                  <a:cubicBezTo>
                    <a:pt x="319" y="10"/>
                    <a:pt x="319" y="10"/>
                    <a:pt x="319" y="10"/>
                  </a:cubicBezTo>
                  <a:cubicBezTo>
                    <a:pt x="319" y="10"/>
                    <a:pt x="319" y="10"/>
                    <a:pt x="319" y="10"/>
                  </a:cubicBezTo>
                  <a:cubicBezTo>
                    <a:pt x="319" y="10"/>
                    <a:pt x="319" y="10"/>
                    <a:pt x="319" y="10"/>
                  </a:cubicBezTo>
                  <a:cubicBezTo>
                    <a:pt x="319" y="9"/>
                    <a:pt x="319" y="9"/>
                    <a:pt x="319" y="9"/>
                  </a:cubicBezTo>
                  <a:cubicBezTo>
                    <a:pt x="318" y="8"/>
                    <a:pt x="318" y="8"/>
                    <a:pt x="318" y="8"/>
                  </a:cubicBezTo>
                  <a:cubicBezTo>
                    <a:pt x="318" y="8"/>
                    <a:pt x="318" y="8"/>
                    <a:pt x="318" y="8"/>
                  </a:cubicBezTo>
                  <a:cubicBezTo>
                    <a:pt x="317" y="7"/>
                    <a:pt x="317" y="7"/>
                    <a:pt x="317" y="7"/>
                  </a:cubicBezTo>
                  <a:cubicBezTo>
                    <a:pt x="317" y="6"/>
                    <a:pt x="317" y="6"/>
                    <a:pt x="317" y="6"/>
                  </a:cubicBezTo>
                  <a:cubicBezTo>
                    <a:pt x="318" y="6"/>
                    <a:pt x="318" y="6"/>
                    <a:pt x="318" y="6"/>
                  </a:cubicBezTo>
                  <a:cubicBezTo>
                    <a:pt x="319" y="7"/>
                    <a:pt x="319" y="7"/>
                    <a:pt x="319" y="7"/>
                  </a:cubicBezTo>
                  <a:cubicBezTo>
                    <a:pt x="320" y="7"/>
                    <a:pt x="320" y="7"/>
                    <a:pt x="320" y="7"/>
                  </a:cubicBezTo>
                  <a:cubicBezTo>
                    <a:pt x="321" y="7"/>
                    <a:pt x="321" y="7"/>
                    <a:pt x="321" y="7"/>
                  </a:cubicBezTo>
                  <a:cubicBezTo>
                    <a:pt x="321" y="6"/>
                    <a:pt x="321" y="6"/>
                    <a:pt x="321" y="6"/>
                  </a:cubicBezTo>
                  <a:cubicBezTo>
                    <a:pt x="321" y="5"/>
                    <a:pt x="321" y="5"/>
                    <a:pt x="321" y="5"/>
                  </a:cubicBezTo>
                  <a:cubicBezTo>
                    <a:pt x="320" y="4"/>
                    <a:pt x="320" y="4"/>
                    <a:pt x="320" y="4"/>
                  </a:cubicBezTo>
                  <a:cubicBezTo>
                    <a:pt x="321" y="4"/>
                    <a:pt x="321" y="4"/>
                    <a:pt x="321" y="4"/>
                  </a:cubicBezTo>
                  <a:cubicBezTo>
                    <a:pt x="322" y="3"/>
                    <a:pt x="322" y="3"/>
                    <a:pt x="322" y="3"/>
                  </a:cubicBezTo>
                  <a:cubicBezTo>
                    <a:pt x="322" y="4"/>
                    <a:pt x="322" y="4"/>
                    <a:pt x="322" y="4"/>
                  </a:cubicBezTo>
                  <a:cubicBezTo>
                    <a:pt x="324" y="4"/>
                    <a:pt x="324" y="4"/>
                    <a:pt x="324" y="4"/>
                  </a:cubicBezTo>
                  <a:cubicBezTo>
                    <a:pt x="324" y="4"/>
                    <a:pt x="324" y="4"/>
                    <a:pt x="324" y="4"/>
                  </a:cubicBezTo>
                  <a:cubicBezTo>
                    <a:pt x="324" y="5"/>
                    <a:pt x="324" y="5"/>
                    <a:pt x="324" y="5"/>
                  </a:cubicBezTo>
                  <a:cubicBezTo>
                    <a:pt x="324" y="5"/>
                    <a:pt x="324" y="5"/>
                    <a:pt x="324" y="5"/>
                  </a:cubicBezTo>
                  <a:cubicBezTo>
                    <a:pt x="324" y="6"/>
                    <a:pt x="324" y="6"/>
                    <a:pt x="324" y="6"/>
                  </a:cubicBezTo>
                  <a:cubicBezTo>
                    <a:pt x="325" y="6"/>
                    <a:pt x="325" y="6"/>
                    <a:pt x="325" y="6"/>
                  </a:cubicBezTo>
                  <a:cubicBezTo>
                    <a:pt x="325" y="7"/>
                    <a:pt x="325" y="7"/>
                    <a:pt x="325" y="7"/>
                  </a:cubicBezTo>
                  <a:cubicBezTo>
                    <a:pt x="325" y="8"/>
                    <a:pt x="325" y="8"/>
                    <a:pt x="325" y="8"/>
                  </a:cubicBezTo>
                  <a:cubicBezTo>
                    <a:pt x="325" y="10"/>
                    <a:pt x="325" y="10"/>
                    <a:pt x="325" y="10"/>
                  </a:cubicBezTo>
                  <a:cubicBezTo>
                    <a:pt x="326" y="9"/>
                    <a:pt x="326" y="9"/>
                    <a:pt x="326" y="9"/>
                  </a:cubicBezTo>
                  <a:cubicBezTo>
                    <a:pt x="327" y="9"/>
                    <a:pt x="327" y="9"/>
                    <a:pt x="327" y="9"/>
                  </a:cubicBezTo>
                  <a:cubicBezTo>
                    <a:pt x="327" y="9"/>
                    <a:pt x="327" y="9"/>
                    <a:pt x="327" y="9"/>
                  </a:cubicBezTo>
                  <a:cubicBezTo>
                    <a:pt x="327" y="9"/>
                    <a:pt x="327" y="9"/>
                    <a:pt x="327" y="9"/>
                  </a:cubicBezTo>
                  <a:cubicBezTo>
                    <a:pt x="327" y="10"/>
                    <a:pt x="327" y="10"/>
                    <a:pt x="327" y="10"/>
                  </a:cubicBezTo>
                  <a:cubicBezTo>
                    <a:pt x="328" y="9"/>
                    <a:pt x="328" y="9"/>
                    <a:pt x="328" y="9"/>
                  </a:cubicBezTo>
                  <a:cubicBezTo>
                    <a:pt x="328" y="9"/>
                    <a:pt x="328" y="9"/>
                    <a:pt x="328" y="9"/>
                  </a:cubicBezTo>
                  <a:cubicBezTo>
                    <a:pt x="329" y="8"/>
                    <a:pt x="329" y="8"/>
                    <a:pt x="329" y="8"/>
                  </a:cubicBezTo>
                  <a:cubicBezTo>
                    <a:pt x="330" y="8"/>
                    <a:pt x="330" y="8"/>
                    <a:pt x="330" y="8"/>
                  </a:cubicBezTo>
                  <a:cubicBezTo>
                    <a:pt x="329" y="6"/>
                    <a:pt x="329" y="6"/>
                    <a:pt x="329" y="6"/>
                  </a:cubicBezTo>
                  <a:cubicBezTo>
                    <a:pt x="330" y="6"/>
                    <a:pt x="330" y="6"/>
                    <a:pt x="330" y="6"/>
                  </a:cubicBezTo>
                  <a:cubicBezTo>
                    <a:pt x="330" y="6"/>
                    <a:pt x="330" y="6"/>
                    <a:pt x="330" y="6"/>
                  </a:cubicBezTo>
                  <a:cubicBezTo>
                    <a:pt x="331" y="6"/>
                    <a:pt x="331" y="6"/>
                    <a:pt x="331" y="6"/>
                  </a:cubicBezTo>
                  <a:cubicBezTo>
                    <a:pt x="332" y="6"/>
                    <a:pt x="332" y="6"/>
                    <a:pt x="332" y="6"/>
                  </a:cubicBezTo>
                  <a:cubicBezTo>
                    <a:pt x="332" y="6"/>
                    <a:pt x="332" y="6"/>
                    <a:pt x="332" y="6"/>
                  </a:cubicBezTo>
                  <a:cubicBezTo>
                    <a:pt x="331" y="5"/>
                    <a:pt x="331" y="5"/>
                    <a:pt x="331" y="5"/>
                  </a:cubicBezTo>
                  <a:cubicBezTo>
                    <a:pt x="330" y="4"/>
                    <a:pt x="330" y="4"/>
                    <a:pt x="330" y="4"/>
                  </a:cubicBezTo>
                  <a:cubicBezTo>
                    <a:pt x="331" y="3"/>
                    <a:pt x="331" y="3"/>
                    <a:pt x="331" y="3"/>
                  </a:cubicBezTo>
                  <a:cubicBezTo>
                    <a:pt x="331" y="3"/>
                    <a:pt x="331" y="3"/>
                    <a:pt x="331" y="3"/>
                  </a:cubicBezTo>
                  <a:cubicBezTo>
                    <a:pt x="331" y="3"/>
                    <a:pt x="331" y="3"/>
                    <a:pt x="331" y="3"/>
                  </a:cubicBezTo>
                  <a:cubicBezTo>
                    <a:pt x="333" y="3"/>
                    <a:pt x="333" y="3"/>
                    <a:pt x="333" y="3"/>
                  </a:cubicBezTo>
                  <a:cubicBezTo>
                    <a:pt x="333" y="5"/>
                    <a:pt x="333" y="5"/>
                    <a:pt x="333" y="5"/>
                  </a:cubicBezTo>
                  <a:cubicBezTo>
                    <a:pt x="334" y="5"/>
                    <a:pt x="334" y="5"/>
                    <a:pt x="334" y="5"/>
                  </a:cubicBezTo>
                  <a:cubicBezTo>
                    <a:pt x="333" y="6"/>
                    <a:pt x="333" y="6"/>
                    <a:pt x="333" y="6"/>
                  </a:cubicBezTo>
                  <a:cubicBezTo>
                    <a:pt x="334" y="7"/>
                    <a:pt x="334" y="7"/>
                    <a:pt x="334" y="7"/>
                  </a:cubicBezTo>
                  <a:cubicBezTo>
                    <a:pt x="334" y="8"/>
                    <a:pt x="334" y="8"/>
                    <a:pt x="334" y="8"/>
                  </a:cubicBezTo>
                  <a:cubicBezTo>
                    <a:pt x="334" y="9"/>
                    <a:pt x="334" y="9"/>
                    <a:pt x="334" y="9"/>
                  </a:cubicBezTo>
                  <a:cubicBezTo>
                    <a:pt x="335" y="8"/>
                    <a:pt x="335" y="8"/>
                    <a:pt x="335" y="8"/>
                  </a:cubicBezTo>
                  <a:cubicBezTo>
                    <a:pt x="335" y="7"/>
                    <a:pt x="335" y="7"/>
                    <a:pt x="335" y="7"/>
                  </a:cubicBezTo>
                  <a:cubicBezTo>
                    <a:pt x="335" y="7"/>
                    <a:pt x="335" y="7"/>
                    <a:pt x="335" y="7"/>
                  </a:cubicBezTo>
                  <a:cubicBezTo>
                    <a:pt x="335" y="6"/>
                    <a:pt x="335" y="6"/>
                    <a:pt x="335" y="6"/>
                  </a:cubicBezTo>
                  <a:cubicBezTo>
                    <a:pt x="334" y="5"/>
                    <a:pt x="334" y="5"/>
                    <a:pt x="334" y="5"/>
                  </a:cubicBezTo>
                  <a:cubicBezTo>
                    <a:pt x="334" y="3"/>
                    <a:pt x="334" y="3"/>
                    <a:pt x="334" y="3"/>
                  </a:cubicBezTo>
                  <a:cubicBezTo>
                    <a:pt x="334" y="2"/>
                    <a:pt x="334" y="2"/>
                    <a:pt x="334" y="2"/>
                  </a:cubicBezTo>
                  <a:cubicBezTo>
                    <a:pt x="335" y="1"/>
                    <a:pt x="335" y="1"/>
                    <a:pt x="335" y="1"/>
                  </a:cubicBezTo>
                  <a:cubicBezTo>
                    <a:pt x="335" y="1"/>
                    <a:pt x="335" y="1"/>
                    <a:pt x="335" y="1"/>
                  </a:cubicBezTo>
                  <a:cubicBezTo>
                    <a:pt x="336" y="2"/>
                    <a:pt x="336" y="2"/>
                    <a:pt x="336" y="2"/>
                  </a:cubicBezTo>
                  <a:cubicBezTo>
                    <a:pt x="337" y="2"/>
                    <a:pt x="337" y="2"/>
                    <a:pt x="337" y="2"/>
                  </a:cubicBezTo>
                  <a:cubicBezTo>
                    <a:pt x="337" y="2"/>
                    <a:pt x="337" y="2"/>
                    <a:pt x="337" y="2"/>
                  </a:cubicBezTo>
                  <a:cubicBezTo>
                    <a:pt x="337" y="3"/>
                    <a:pt x="337" y="3"/>
                    <a:pt x="337" y="3"/>
                  </a:cubicBezTo>
                  <a:cubicBezTo>
                    <a:pt x="337" y="4"/>
                    <a:pt x="337" y="4"/>
                    <a:pt x="337" y="4"/>
                  </a:cubicBezTo>
                  <a:cubicBezTo>
                    <a:pt x="337" y="5"/>
                    <a:pt x="337" y="5"/>
                    <a:pt x="337" y="5"/>
                  </a:cubicBezTo>
                  <a:cubicBezTo>
                    <a:pt x="337" y="6"/>
                    <a:pt x="337" y="6"/>
                    <a:pt x="337" y="6"/>
                  </a:cubicBezTo>
                  <a:cubicBezTo>
                    <a:pt x="338" y="6"/>
                    <a:pt x="338" y="6"/>
                    <a:pt x="338" y="6"/>
                  </a:cubicBezTo>
                  <a:cubicBezTo>
                    <a:pt x="338" y="6"/>
                    <a:pt x="338" y="6"/>
                    <a:pt x="338" y="6"/>
                  </a:cubicBezTo>
                  <a:cubicBezTo>
                    <a:pt x="338" y="5"/>
                    <a:pt x="338" y="5"/>
                    <a:pt x="338" y="5"/>
                  </a:cubicBezTo>
                  <a:cubicBezTo>
                    <a:pt x="338" y="5"/>
                    <a:pt x="338" y="5"/>
                    <a:pt x="338" y="5"/>
                  </a:cubicBezTo>
                  <a:cubicBezTo>
                    <a:pt x="340" y="7"/>
                    <a:pt x="340" y="7"/>
                    <a:pt x="340" y="7"/>
                  </a:cubicBezTo>
                  <a:cubicBezTo>
                    <a:pt x="340" y="6"/>
                    <a:pt x="340" y="6"/>
                    <a:pt x="340" y="6"/>
                  </a:cubicBezTo>
                  <a:cubicBezTo>
                    <a:pt x="341" y="6"/>
                    <a:pt x="341" y="6"/>
                    <a:pt x="341" y="6"/>
                  </a:cubicBezTo>
                  <a:cubicBezTo>
                    <a:pt x="341" y="6"/>
                    <a:pt x="341" y="6"/>
                    <a:pt x="341" y="6"/>
                  </a:cubicBezTo>
                  <a:cubicBezTo>
                    <a:pt x="340" y="6"/>
                    <a:pt x="340" y="6"/>
                    <a:pt x="340" y="6"/>
                  </a:cubicBezTo>
                  <a:cubicBezTo>
                    <a:pt x="340" y="5"/>
                    <a:pt x="340" y="5"/>
                    <a:pt x="340" y="5"/>
                  </a:cubicBezTo>
                  <a:cubicBezTo>
                    <a:pt x="340" y="4"/>
                    <a:pt x="340" y="4"/>
                    <a:pt x="340" y="4"/>
                  </a:cubicBezTo>
                  <a:cubicBezTo>
                    <a:pt x="340" y="4"/>
                    <a:pt x="340" y="4"/>
                    <a:pt x="340" y="4"/>
                  </a:cubicBezTo>
                  <a:cubicBezTo>
                    <a:pt x="339" y="3"/>
                    <a:pt x="339" y="3"/>
                    <a:pt x="339" y="3"/>
                  </a:cubicBezTo>
                  <a:cubicBezTo>
                    <a:pt x="339" y="3"/>
                    <a:pt x="339" y="3"/>
                    <a:pt x="339" y="3"/>
                  </a:cubicBezTo>
                  <a:cubicBezTo>
                    <a:pt x="339" y="2"/>
                    <a:pt x="339" y="2"/>
                    <a:pt x="339" y="2"/>
                  </a:cubicBezTo>
                  <a:cubicBezTo>
                    <a:pt x="340" y="2"/>
                    <a:pt x="340" y="2"/>
                    <a:pt x="340" y="2"/>
                  </a:cubicBezTo>
                  <a:cubicBezTo>
                    <a:pt x="339" y="2"/>
                    <a:pt x="339" y="2"/>
                    <a:pt x="339" y="2"/>
                  </a:cubicBezTo>
                  <a:cubicBezTo>
                    <a:pt x="339" y="2"/>
                    <a:pt x="339" y="2"/>
                    <a:pt x="339" y="2"/>
                  </a:cubicBezTo>
                  <a:cubicBezTo>
                    <a:pt x="338" y="1"/>
                    <a:pt x="338" y="1"/>
                    <a:pt x="338" y="1"/>
                  </a:cubicBezTo>
                  <a:cubicBezTo>
                    <a:pt x="339" y="1"/>
                    <a:pt x="339" y="1"/>
                    <a:pt x="339" y="1"/>
                  </a:cubicBezTo>
                  <a:cubicBezTo>
                    <a:pt x="339" y="1"/>
                    <a:pt x="339" y="1"/>
                    <a:pt x="339" y="1"/>
                  </a:cubicBezTo>
                  <a:cubicBezTo>
                    <a:pt x="340" y="0"/>
                    <a:pt x="340" y="0"/>
                    <a:pt x="340" y="0"/>
                  </a:cubicBezTo>
                  <a:cubicBezTo>
                    <a:pt x="342" y="0"/>
                    <a:pt x="342" y="0"/>
                    <a:pt x="342" y="0"/>
                  </a:cubicBezTo>
                  <a:cubicBezTo>
                    <a:pt x="343" y="1"/>
                    <a:pt x="343" y="1"/>
                    <a:pt x="343" y="1"/>
                  </a:cubicBezTo>
                  <a:cubicBezTo>
                    <a:pt x="343" y="2"/>
                    <a:pt x="343" y="2"/>
                    <a:pt x="343" y="2"/>
                  </a:cubicBezTo>
                  <a:cubicBezTo>
                    <a:pt x="342" y="2"/>
                    <a:pt x="342" y="2"/>
                    <a:pt x="342" y="2"/>
                  </a:cubicBezTo>
                  <a:cubicBezTo>
                    <a:pt x="342" y="3"/>
                    <a:pt x="342" y="3"/>
                    <a:pt x="342" y="3"/>
                  </a:cubicBezTo>
                  <a:cubicBezTo>
                    <a:pt x="343" y="3"/>
                    <a:pt x="343" y="3"/>
                    <a:pt x="343" y="3"/>
                  </a:cubicBezTo>
                  <a:cubicBezTo>
                    <a:pt x="343" y="2"/>
                    <a:pt x="343" y="2"/>
                    <a:pt x="343" y="2"/>
                  </a:cubicBezTo>
                  <a:cubicBezTo>
                    <a:pt x="344" y="2"/>
                    <a:pt x="344" y="2"/>
                    <a:pt x="344" y="2"/>
                  </a:cubicBezTo>
                  <a:cubicBezTo>
                    <a:pt x="344" y="2"/>
                    <a:pt x="344" y="2"/>
                    <a:pt x="344" y="2"/>
                  </a:cubicBezTo>
                  <a:cubicBezTo>
                    <a:pt x="344" y="3"/>
                    <a:pt x="344" y="3"/>
                    <a:pt x="344" y="3"/>
                  </a:cubicBezTo>
                  <a:cubicBezTo>
                    <a:pt x="344" y="3"/>
                    <a:pt x="344" y="3"/>
                    <a:pt x="344" y="3"/>
                  </a:cubicBezTo>
                  <a:cubicBezTo>
                    <a:pt x="345" y="3"/>
                    <a:pt x="345" y="3"/>
                    <a:pt x="345" y="3"/>
                  </a:cubicBezTo>
                  <a:cubicBezTo>
                    <a:pt x="345" y="3"/>
                    <a:pt x="345" y="3"/>
                    <a:pt x="345" y="3"/>
                  </a:cubicBezTo>
                  <a:cubicBezTo>
                    <a:pt x="346" y="2"/>
                    <a:pt x="346" y="2"/>
                    <a:pt x="346" y="2"/>
                  </a:cubicBezTo>
                  <a:cubicBezTo>
                    <a:pt x="346" y="2"/>
                    <a:pt x="346" y="2"/>
                    <a:pt x="346" y="2"/>
                  </a:cubicBezTo>
                  <a:cubicBezTo>
                    <a:pt x="346" y="3"/>
                    <a:pt x="346" y="3"/>
                    <a:pt x="346" y="3"/>
                  </a:cubicBezTo>
                  <a:cubicBezTo>
                    <a:pt x="346" y="4"/>
                    <a:pt x="346" y="4"/>
                    <a:pt x="346" y="4"/>
                  </a:cubicBezTo>
                  <a:cubicBezTo>
                    <a:pt x="346" y="5"/>
                    <a:pt x="346" y="5"/>
                    <a:pt x="346" y="5"/>
                  </a:cubicBezTo>
                  <a:cubicBezTo>
                    <a:pt x="346" y="6"/>
                    <a:pt x="346" y="6"/>
                    <a:pt x="346" y="6"/>
                  </a:cubicBezTo>
                  <a:cubicBezTo>
                    <a:pt x="346" y="6"/>
                    <a:pt x="346" y="6"/>
                    <a:pt x="346" y="6"/>
                  </a:cubicBezTo>
                  <a:cubicBezTo>
                    <a:pt x="347" y="6"/>
                    <a:pt x="347" y="6"/>
                    <a:pt x="347" y="6"/>
                  </a:cubicBezTo>
                  <a:cubicBezTo>
                    <a:pt x="348" y="6"/>
                    <a:pt x="348" y="6"/>
                    <a:pt x="348" y="6"/>
                  </a:cubicBezTo>
                  <a:cubicBezTo>
                    <a:pt x="348" y="6"/>
                    <a:pt x="348" y="6"/>
                    <a:pt x="348" y="6"/>
                  </a:cubicBezTo>
                  <a:cubicBezTo>
                    <a:pt x="348" y="5"/>
                    <a:pt x="348" y="5"/>
                    <a:pt x="348" y="5"/>
                  </a:cubicBezTo>
                  <a:cubicBezTo>
                    <a:pt x="349" y="3"/>
                    <a:pt x="349" y="3"/>
                    <a:pt x="349" y="3"/>
                  </a:cubicBezTo>
                  <a:cubicBezTo>
                    <a:pt x="348" y="2"/>
                    <a:pt x="348" y="2"/>
                    <a:pt x="348" y="2"/>
                  </a:cubicBezTo>
                  <a:cubicBezTo>
                    <a:pt x="348" y="0"/>
                    <a:pt x="348" y="0"/>
                    <a:pt x="348" y="0"/>
                  </a:cubicBezTo>
                  <a:cubicBezTo>
                    <a:pt x="349" y="0"/>
                    <a:pt x="349" y="0"/>
                    <a:pt x="349" y="0"/>
                  </a:cubicBezTo>
                  <a:cubicBezTo>
                    <a:pt x="349" y="1"/>
                    <a:pt x="349" y="1"/>
                    <a:pt x="349" y="1"/>
                  </a:cubicBezTo>
                  <a:cubicBezTo>
                    <a:pt x="350" y="1"/>
                    <a:pt x="350" y="1"/>
                    <a:pt x="350" y="1"/>
                  </a:cubicBezTo>
                  <a:cubicBezTo>
                    <a:pt x="351" y="1"/>
                    <a:pt x="351" y="1"/>
                    <a:pt x="351" y="1"/>
                  </a:cubicBezTo>
                  <a:cubicBezTo>
                    <a:pt x="352" y="0"/>
                    <a:pt x="352" y="0"/>
                    <a:pt x="352" y="0"/>
                  </a:cubicBezTo>
                  <a:cubicBezTo>
                    <a:pt x="353" y="1"/>
                    <a:pt x="353" y="1"/>
                    <a:pt x="353" y="1"/>
                  </a:cubicBezTo>
                  <a:cubicBezTo>
                    <a:pt x="353" y="1"/>
                    <a:pt x="353" y="1"/>
                    <a:pt x="353" y="1"/>
                  </a:cubicBezTo>
                  <a:cubicBezTo>
                    <a:pt x="354" y="2"/>
                    <a:pt x="354" y="2"/>
                    <a:pt x="354" y="2"/>
                  </a:cubicBezTo>
                  <a:cubicBezTo>
                    <a:pt x="355" y="1"/>
                    <a:pt x="355" y="1"/>
                    <a:pt x="355" y="1"/>
                  </a:cubicBezTo>
                  <a:cubicBezTo>
                    <a:pt x="357" y="2"/>
                    <a:pt x="357" y="2"/>
                    <a:pt x="357" y="2"/>
                  </a:cubicBezTo>
                  <a:cubicBezTo>
                    <a:pt x="357" y="3"/>
                    <a:pt x="357" y="3"/>
                    <a:pt x="357" y="3"/>
                  </a:cubicBezTo>
                  <a:cubicBezTo>
                    <a:pt x="357" y="3"/>
                    <a:pt x="357" y="3"/>
                    <a:pt x="357" y="3"/>
                  </a:cubicBezTo>
                  <a:cubicBezTo>
                    <a:pt x="357" y="4"/>
                    <a:pt x="357" y="4"/>
                    <a:pt x="357" y="4"/>
                  </a:cubicBezTo>
                  <a:cubicBezTo>
                    <a:pt x="357" y="5"/>
                    <a:pt x="357" y="5"/>
                    <a:pt x="357" y="5"/>
                  </a:cubicBezTo>
                  <a:cubicBezTo>
                    <a:pt x="357" y="5"/>
                    <a:pt x="357" y="5"/>
                    <a:pt x="357" y="5"/>
                  </a:cubicBezTo>
                  <a:cubicBezTo>
                    <a:pt x="358" y="5"/>
                    <a:pt x="358" y="5"/>
                    <a:pt x="358" y="5"/>
                  </a:cubicBezTo>
                  <a:cubicBezTo>
                    <a:pt x="359" y="4"/>
                    <a:pt x="359" y="4"/>
                    <a:pt x="359" y="4"/>
                  </a:cubicBezTo>
                  <a:cubicBezTo>
                    <a:pt x="360" y="3"/>
                    <a:pt x="360" y="3"/>
                    <a:pt x="360" y="3"/>
                  </a:cubicBezTo>
                  <a:cubicBezTo>
                    <a:pt x="361" y="3"/>
                    <a:pt x="361" y="3"/>
                    <a:pt x="361" y="3"/>
                  </a:cubicBezTo>
                  <a:cubicBezTo>
                    <a:pt x="361" y="3"/>
                    <a:pt x="361" y="3"/>
                    <a:pt x="361" y="3"/>
                  </a:cubicBezTo>
                  <a:cubicBezTo>
                    <a:pt x="362" y="3"/>
                    <a:pt x="362" y="3"/>
                    <a:pt x="362" y="3"/>
                  </a:cubicBezTo>
                  <a:cubicBezTo>
                    <a:pt x="364" y="3"/>
                    <a:pt x="364" y="3"/>
                    <a:pt x="364" y="3"/>
                  </a:cubicBezTo>
                  <a:cubicBezTo>
                    <a:pt x="363" y="4"/>
                    <a:pt x="363" y="4"/>
                    <a:pt x="363" y="4"/>
                  </a:cubicBezTo>
                  <a:cubicBezTo>
                    <a:pt x="362" y="5"/>
                    <a:pt x="362" y="5"/>
                    <a:pt x="362" y="5"/>
                  </a:cubicBezTo>
                  <a:cubicBezTo>
                    <a:pt x="363" y="5"/>
                    <a:pt x="363" y="5"/>
                    <a:pt x="363" y="5"/>
                  </a:cubicBezTo>
                  <a:cubicBezTo>
                    <a:pt x="363" y="5"/>
                    <a:pt x="363" y="5"/>
                    <a:pt x="363" y="5"/>
                  </a:cubicBezTo>
                  <a:cubicBezTo>
                    <a:pt x="364" y="4"/>
                    <a:pt x="364" y="4"/>
                    <a:pt x="364" y="4"/>
                  </a:cubicBezTo>
                  <a:cubicBezTo>
                    <a:pt x="365" y="4"/>
                    <a:pt x="365" y="4"/>
                    <a:pt x="365" y="4"/>
                  </a:cubicBezTo>
                  <a:cubicBezTo>
                    <a:pt x="365" y="4"/>
                    <a:pt x="365" y="4"/>
                    <a:pt x="365" y="4"/>
                  </a:cubicBezTo>
                  <a:cubicBezTo>
                    <a:pt x="367" y="4"/>
                    <a:pt x="367" y="4"/>
                    <a:pt x="367" y="4"/>
                  </a:cubicBezTo>
                  <a:cubicBezTo>
                    <a:pt x="368" y="4"/>
                    <a:pt x="368" y="4"/>
                    <a:pt x="368" y="4"/>
                  </a:cubicBezTo>
                  <a:cubicBezTo>
                    <a:pt x="369" y="5"/>
                    <a:pt x="369" y="5"/>
                    <a:pt x="369" y="5"/>
                  </a:cubicBezTo>
                  <a:cubicBezTo>
                    <a:pt x="369" y="5"/>
                    <a:pt x="369" y="5"/>
                    <a:pt x="369" y="5"/>
                  </a:cubicBezTo>
                  <a:cubicBezTo>
                    <a:pt x="368" y="5"/>
                    <a:pt x="368" y="5"/>
                    <a:pt x="368" y="5"/>
                  </a:cubicBezTo>
                  <a:cubicBezTo>
                    <a:pt x="368" y="6"/>
                    <a:pt x="368" y="6"/>
                    <a:pt x="368" y="6"/>
                  </a:cubicBezTo>
                  <a:cubicBezTo>
                    <a:pt x="368" y="6"/>
                    <a:pt x="368" y="6"/>
                    <a:pt x="368" y="6"/>
                  </a:cubicBezTo>
                  <a:cubicBezTo>
                    <a:pt x="368" y="7"/>
                    <a:pt x="368" y="7"/>
                    <a:pt x="368" y="7"/>
                  </a:cubicBezTo>
                  <a:cubicBezTo>
                    <a:pt x="369" y="7"/>
                    <a:pt x="369" y="7"/>
                    <a:pt x="369" y="7"/>
                  </a:cubicBezTo>
                  <a:cubicBezTo>
                    <a:pt x="370" y="6"/>
                    <a:pt x="370" y="6"/>
                    <a:pt x="370" y="6"/>
                  </a:cubicBezTo>
                  <a:cubicBezTo>
                    <a:pt x="370" y="7"/>
                    <a:pt x="370" y="7"/>
                    <a:pt x="370" y="7"/>
                  </a:cubicBezTo>
                  <a:cubicBezTo>
                    <a:pt x="370" y="7"/>
                    <a:pt x="370" y="7"/>
                    <a:pt x="370" y="7"/>
                  </a:cubicBezTo>
                  <a:cubicBezTo>
                    <a:pt x="371" y="7"/>
                    <a:pt x="371" y="7"/>
                    <a:pt x="371" y="7"/>
                  </a:cubicBezTo>
                  <a:cubicBezTo>
                    <a:pt x="372" y="6"/>
                    <a:pt x="372" y="6"/>
                    <a:pt x="372" y="6"/>
                  </a:cubicBezTo>
                  <a:cubicBezTo>
                    <a:pt x="372" y="7"/>
                    <a:pt x="372" y="7"/>
                    <a:pt x="372" y="7"/>
                  </a:cubicBezTo>
                  <a:cubicBezTo>
                    <a:pt x="372" y="8"/>
                    <a:pt x="372" y="8"/>
                    <a:pt x="372" y="8"/>
                  </a:cubicBezTo>
                  <a:cubicBezTo>
                    <a:pt x="372" y="8"/>
                    <a:pt x="372" y="8"/>
                    <a:pt x="372" y="8"/>
                  </a:cubicBezTo>
                  <a:cubicBezTo>
                    <a:pt x="373" y="8"/>
                    <a:pt x="373" y="8"/>
                    <a:pt x="373" y="8"/>
                  </a:cubicBezTo>
                  <a:cubicBezTo>
                    <a:pt x="373" y="8"/>
                    <a:pt x="373" y="8"/>
                    <a:pt x="373" y="8"/>
                  </a:cubicBezTo>
                  <a:cubicBezTo>
                    <a:pt x="374" y="7"/>
                    <a:pt x="374" y="7"/>
                    <a:pt x="374" y="7"/>
                  </a:cubicBezTo>
                  <a:cubicBezTo>
                    <a:pt x="374" y="7"/>
                    <a:pt x="374" y="7"/>
                    <a:pt x="374" y="7"/>
                  </a:cubicBezTo>
                  <a:cubicBezTo>
                    <a:pt x="374" y="8"/>
                    <a:pt x="374" y="8"/>
                    <a:pt x="374" y="8"/>
                  </a:cubicBezTo>
                  <a:cubicBezTo>
                    <a:pt x="376" y="9"/>
                    <a:pt x="376" y="9"/>
                    <a:pt x="376" y="9"/>
                  </a:cubicBezTo>
                  <a:cubicBezTo>
                    <a:pt x="377" y="9"/>
                    <a:pt x="377" y="9"/>
                    <a:pt x="377" y="9"/>
                  </a:cubicBezTo>
                  <a:cubicBezTo>
                    <a:pt x="377" y="9"/>
                    <a:pt x="377" y="9"/>
                    <a:pt x="377" y="9"/>
                  </a:cubicBezTo>
                  <a:cubicBezTo>
                    <a:pt x="377" y="10"/>
                    <a:pt x="377" y="10"/>
                    <a:pt x="377" y="10"/>
                  </a:cubicBezTo>
                  <a:cubicBezTo>
                    <a:pt x="375" y="10"/>
                    <a:pt x="375" y="10"/>
                    <a:pt x="375" y="10"/>
                  </a:cubicBezTo>
                  <a:cubicBezTo>
                    <a:pt x="374" y="11"/>
                    <a:pt x="374" y="11"/>
                    <a:pt x="374" y="11"/>
                  </a:cubicBezTo>
                  <a:cubicBezTo>
                    <a:pt x="373" y="12"/>
                    <a:pt x="373" y="12"/>
                    <a:pt x="373" y="12"/>
                  </a:cubicBezTo>
                  <a:cubicBezTo>
                    <a:pt x="372" y="12"/>
                    <a:pt x="372" y="12"/>
                    <a:pt x="372" y="12"/>
                  </a:cubicBezTo>
                  <a:cubicBezTo>
                    <a:pt x="371" y="12"/>
                    <a:pt x="371" y="12"/>
                    <a:pt x="371" y="12"/>
                  </a:cubicBezTo>
                  <a:cubicBezTo>
                    <a:pt x="370" y="12"/>
                    <a:pt x="370" y="12"/>
                    <a:pt x="370" y="12"/>
                  </a:cubicBezTo>
                  <a:cubicBezTo>
                    <a:pt x="370" y="12"/>
                    <a:pt x="370" y="12"/>
                    <a:pt x="370" y="12"/>
                  </a:cubicBezTo>
                  <a:cubicBezTo>
                    <a:pt x="369" y="13"/>
                    <a:pt x="369" y="13"/>
                    <a:pt x="369" y="13"/>
                  </a:cubicBezTo>
                  <a:cubicBezTo>
                    <a:pt x="371" y="13"/>
                    <a:pt x="371" y="13"/>
                    <a:pt x="371" y="13"/>
                  </a:cubicBezTo>
                  <a:cubicBezTo>
                    <a:pt x="372" y="13"/>
                    <a:pt x="372" y="13"/>
                    <a:pt x="372" y="13"/>
                  </a:cubicBezTo>
                  <a:cubicBezTo>
                    <a:pt x="373" y="13"/>
                    <a:pt x="373" y="13"/>
                    <a:pt x="373" y="13"/>
                  </a:cubicBezTo>
                  <a:cubicBezTo>
                    <a:pt x="374" y="13"/>
                    <a:pt x="374" y="13"/>
                    <a:pt x="374" y="13"/>
                  </a:cubicBezTo>
                  <a:cubicBezTo>
                    <a:pt x="374" y="12"/>
                    <a:pt x="374" y="12"/>
                    <a:pt x="374" y="12"/>
                  </a:cubicBezTo>
                  <a:cubicBezTo>
                    <a:pt x="375" y="12"/>
                    <a:pt x="375" y="12"/>
                    <a:pt x="375" y="12"/>
                  </a:cubicBezTo>
                  <a:cubicBezTo>
                    <a:pt x="375" y="12"/>
                    <a:pt x="375" y="12"/>
                    <a:pt x="375" y="12"/>
                  </a:cubicBezTo>
                  <a:cubicBezTo>
                    <a:pt x="376" y="11"/>
                    <a:pt x="376" y="11"/>
                    <a:pt x="376" y="11"/>
                  </a:cubicBezTo>
                  <a:cubicBezTo>
                    <a:pt x="377" y="11"/>
                    <a:pt x="377" y="11"/>
                    <a:pt x="377" y="11"/>
                  </a:cubicBezTo>
                  <a:cubicBezTo>
                    <a:pt x="378" y="11"/>
                    <a:pt x="378" y="11"/>
                    <a:pt x="378" y="11"/>
                  </a:cubicBezTo>
                  <a:cubicBezTo>
                    <a:pt x="378" y="11"/>
                    <a:pt x="378" y="11"/>
                    <a:pt x="378" y="11"/>
                  </a:cubicBezTo>
                  <a:cubicBezTo>
                    <a:pt x="378" y="12"/>
                    <a:pt x="378" y="12"/>
                    <a:pt x="378" y="12"/>
                  </a:cubicBezTo>
                  <a:cubicBezTo>
                    <a:pt x="378" y="13"/>
                    <a:pt x="378" y="13"/>
                    <a:pt x="378" y="13"/>
                  </a:cubicBezTo>
                  <a:cubicBezTo>
                    <a:pt x="379" y="12"/>
                    <a:pt x="379" y="12"/>
                    <a:pt x="379" y="12"/>
                  </a:cubicBezTo>
                  <a:cubicBezTo>
                    <a:pt x="379" y="12"/>
                    <a:pt x="379" y="12"/>
                    <a:pt x="379" y="12"/>
                  </a:cubicBezTo>
                  <a:cubicBezTo>
                    <a:pt x="380" y="11"/>
                    <a:pt x="380" y="11"/>
                    <a:pt x="380" y="11"/>
                  </a:cubicBezTo>
                  <a:cubicBezTo>
                    <a:pt x="380" y="11"/>
                    <a:pt x="380" y="11"/>
                    <a:pt x="380" y="11"/>
                  </a:cubicBezTo>
                  <a:cubicBezTo>
                    <a:pt x="380" y="12"/>
                    <a:pt x="380" y="12"/>
                    <a:pt x="380" y="12"/>
                  </a:cubicBezTo>
                  <a:cubicBezTo>
                    <a:pt x="380" y="12"/>
                    <a:pt x="380" y="12"/>
                    <a:pt x="380" y="12"/>
                  </a:cubicBezTo>
                  <a:cubicBezTo>
                    <a:pt x="380" y="13"/>
                    <a:pt x="380" y="13"/>
                    <a:pt x="380" y="13"/>
                  </a:cubicBezTo>
                  <a:cubicBezTo>
                    <a:pt x="380" y="13"/>
                    <a:pt x="380" y="13"/>
                    <a:pt x="380" y="13"/>
                  </a:cubicBezTo>
                  <a:cubicBezTo>
                    <a:pt x="381" y="13"/>
                    <a:pt x="381" y="13"/>
                    <a:pt x="381" y="13"/>
                  </a:cubicBezTo>
                  <a:cubicBezTo>
                    <a:pt x="381" y="13"/>
                    <a:pt x="381" y="13"/>
                    <a:pt x="381" y="13"/>
                  </a:cubicBezTo>
                  <a:cubicBezTo>
                    <a:pt x="381" y="12"/>
                    <a:pt x="381" y="12"/>
                    <a:pt x="381" y="12"/>
                  </a:cubicBezTo>
                  <a:cubicBezTo>
                    <a:pt x="382" y="12"/>
                    <a:pt x="382" y="12"/>
                    <a:pt x="382" y="12"/>
                  </a:cubicBezTo>
                  <a:cubicBezTo>
                    <a:pt x="383" y="12"/>
                    <a:pt x="383" y="12"/>
                    <a:pt x="383" y="12"/>
                  </a:cubicBezTo>
                  <a:cubicBezTo>
                    <a:pt x="382" y="14"/>
                    <a:pt x="382" y="14"/>
                    <a:pt x="382" y="14"/>
                  </a:cubicBezTo>
                  <a:cubicBezTo>
                    <a:pt x="382" y="14"/>
                    <a:pt x="382" y="14"/>
                    <a:pt x="382" y="14"/>
                  </a:cubicBezTo>
                  <a:cubicBezTo>
                    <a:pt x="382" y="14"/>
                    <a:pt x="382" y="14"/>
                    <a:pt x="382" y="14"/>
                  </a:cubicBezTo>
                  <a:cubicBezTo>
                    <a:pt x="382" y="15"/>
                    <a:pt x="382" y="15"/>
                    <a:pt x="382" y="15"/>
                  </a:cubicBezTo>
                  <a:cubicBezTo>
                    <a:pt x="382" y="16"/>
                    <a:pt x="382" y="16"/>
                    <a:pt x="382" y="16"/>
                  </a:cubicBezTo>
                  <a:cubicBezTo>
                    <a:pt x="382" y="17"/>
                    <a:pt x="382" y="17"/>
                    <a:pt x="382" y="17"/>
                  </a:cubicBezTo>
                  <a:cubicBezTo>
                    <a:pt x="381" y="17"/>
                    <a:pt x="381" y="17"/>
                    <a:pt x="381" y="17"/>
                  </a:cubicBezTo>
                  <a:cubicBezTo>
                    <a:pt x="380" y="18"/>
                    <a:pt x="380" y="18"/>
                    <a:pt x="380" y="18"/>
                  </a:cubicBezTo>
                  <a:cubicBezTo>
                    <a:pt x="381" y="19"/>
                    <a:pt x="381" y="19"/>
                    <a:pt x="381" y="19"/>
                  </a:cubicBezTo>
                  <a:cubicBezTo>
                    <a:pt x="381" y="19"/>
                    <a:pt x="381" y="19"/>
                    <a:pt x="381" y="19"/>
                  </a:cubicBezTo>
                  <a:cubicBezTo>
                    <a:pt x="382" y="18"/>
                    <a:pt x="382" y="18"/>
                    <a:pt x="382" y="18"/>
                  </a:cubicBezTo>
                  <a:cubicBezTo>
                    <a:pt x="383" y="18"/>
                    <a:pt x="383" y="18"/>
                    <a:pt x="383" y="18"/>
                  </a:cubicBezTo>
                  <a:cubicBezTo>
                    <a:pt x="383" y="18"/>
                    <a:pt x="383" y="18"/>
                    <a:pt x="383" y="18"/>
                  </a:cubicBezTo>
                  <a:cubicBezTo>
                    <a:pt x="383" y="18"/>
                    <a:pt x="383" y="18"/>
                    <a:pt x="383" y="18"/>
                  </a:cubicBezTo>
                  <a:cubicBezTo>
                    <a:pt x="384" y="18"/>
                    <a:pt x="384" y="18"/>
                    <a:pt x="384" y="18"/>
                  </a:cubicBezTo>
                  <a:cubicBezTo>
                    <a:pt x="385" y="19"/>
                    <a:pt x="385" y="19"/>
                    <a:pt x="385" y="19"/>
                  </a:cubicBezTo>
                  <a:cubicBezTo>
                    <a:pt x="385" y="20"/>
                    <a:pt x="385" y="20"/>
                    <a:pt x="385" y="20"/>
                  </a:cubicBezTo>
                  <a:cubicBezTo>
                    <a:pt x="385" y="22"/>
                    <a:pt x="385" y="22"/>
                    <a:pt x="385" y="22"/>
                  </a:cubicBezTo>
                  <a:cubicBezTo>
                    <a:pt x="384" y="24"/>
                    <a:pt x="384" y="24"/>
                    <a:pt x="384" y="24"/>
                  </a:cubicBezTo>
                  <a:cubicBezTo>
                    <a:pt x="382" y="25"/>
                    <a:pt x="382" y="25"/>
                    <a:pt x="382" y="25"/>
                  </a:cubicBezTo>
                  <a:cubicBezTo>
                    <a:pt x="382" y="25"/>
                    <a:pt x="382" y="25"/>
                    <a:pt x="382" y="25"/>
                  </a:cubicBezTo>
                  <a:cubicBezTo>
                    <a:pt x="381" y="25"/>
                    <a:pt x="381" y="25"/>
                    <a:pt x="381" y="25"/>
                  </a:cubicBezTo>
                  <a:cubicBezTo>
                    <a:pt x="380" y="25"/>
                    <a:pt x="380" y="25"/>
                    <a:pt x="380" y="25"/>
                  </a:cubicBezTo>
                  <a:cubicBezTo>
                    <a:pt x="380" y="26"/>
                    <a:pt x="380" y="26"/>
                    <a:pt x="380" y="26"/>
                  </a:cubicBezTo>
                  <a:cubicBezTo>
                    <a:pt x="379" y="26"/>
                    <a:pt x="379" y="26"/>
                    <a:pt x="379" y="26"/>
                  </a:cubicBezTo>
                  <a:cubicBezTo>
                    <a:pt x="377" y="27"/>
                    <a:pt x="377" y="27"/>
                    <a:pt x="377" y="27"/>
                  </a:cubicBezTo>
                  <a:cubicBezTo>
                    <a:pt x="376" y="28"/>
                    <a:pt x="376" y="28"/>
                    <a:pt x="376" y="28"/>
                  </a:cubicBezTo>
                  <a:cubicBezTo>
                    <a:pt x="375" y="28"/>
                    <a:pt x="375" y="28"/>
                    <a:pt x="375" y="28"/>
                  </a:cubicBezTo>
                  <a:cubicBezTo>
                    <a:pt x="374" y="29"/>
                    <a:pt x="374" y="29"/>
                    <a:pt x="374" y="29"/>
                  </a:cubicBezTo>
                  <a:cubicBezTo>
                    <a:pt x="372" y="29"/>
                    <a:pt x="372" y="29"/>
                    <a:pt x="372" y="29"/>
                  </a:cubicBezTo>
                  <a:cubicBezTo>
                    <a:pt x="372" y="28"/>
                    <a:pt x="372" y="28"/>
                    <a:pt x="372" y="28"/>
                  </a:cubicBezTo>
                  <a:cubicBezTo>
                    <a:pt x="371" y="29"/>
                    <a:pt x="371" y="29"/>
                    <a:pt x="371" y="29"/>
                  </a:cubicBezTo>
                  <a:cubicBezTo>
                    <a:pt x="371" y="29"/>
                    <a:pt x="371" y="29"/>
                    <a:pt x="371" y="29"/>
                  </a:cubicBezTo>
                  <a:cubicBezTo>
                    <a:pt x="370" y="28"/>
                    <a:pt x="370" y="28"/>
                    <a:pt x="370" y="28"/>
                  </a:cubicBezTo>
                  <a:cubicBezTo>
                    <a:pt x="369" y="28"/>
                    <a:pt x="369" y="28"/>
                    <a:pt x="369" y="28"/>
                  </a:cubicBezTo>
                  <a:cubicBezTo>
                    <a:pt x="368" y="28"/>
                    <a:pt x="368" y="28"/>
                    <a:pt x="368" y="28"/>
                  </a:cubicBezTo>
                  <a:cubicBezTo>
                    <a:pt x="368" y="28"/>
                    <a:pt x="368" y="28"/>
                    <a:pt x="368" y="28"/>
                  </a:cubicBezTo>
                  <a:cubicBezTo>
                    <a:pt x="369" y="28"/>
                    <a:pt x="369" y="28"/>
                    <a:pt x="369" y="28"/>
                  </a:cubicBezTo>
                  <a:cubicBezTo>
                    <a:pt x="369" y="29"/>
                    <a:pt x="369" y="29"/>
                    <a:pt x="369" y="29"/>
                  </a:cubicBezTo>
                  <a:cubicBezTo>
                    <a:pt x="368" y="29"/>
                    <a:pt x="368" y="29"/>
                    <a:pt x="368" y="29"/>
                  </a:cubicBezTo>
                  <a:cubicBezTo>
                    <a:pt x="367" y="29"/>
                    <a:pt x="367" y="29"/>
                    <a:pt x="367" y="29"/>
                  </a:cubicBezTo>
                  <a:cubicBezTo>
                    <a:pt x="367" y="29"/>
                    <a:pt x="367" y="29"/>
                    <a:pt x="367" y="29"/>
                  </a:cubicBezTo>
                  <a:cubicBezTo>
                    <a:pt x="366" y="29"/>
                    <a:pt x="366" y="29"/>
                    <a:pt x="366" y="29"/>
                  </a:cubicBezTo>
                  <a:cubicBezTo>
                    <a:pt x="364" y="28"/>
                    <a:pt x="364" y="28"/>
                    <a:pt x="364" y="28"/>
                  </a:cubicBezTo>
                  <a:cubicBezTo>
                    <a:pt x="364" y="28"/>
                    <a:pt x="364" y="28"/>
                    <a:pt x="364" y="28"/>
                  </a:cubicBezTo>
                  <a:cubicBezTo>
                    <a:pt x="363" y="28"/>
                    <a:pt x="363" y="28"/>
                    <a:pt x="363" y="28"/>
                  </a:cubicBezTo>
                  <a:cubicBezTo>
                    <a:pt x="363" y="28"/>
                    <a:pt x="363" y="28"/>
                    <a:pt x="363" y="28"/>
                  </a:cubicBezTo>
                  <a:cubicBezTo>
                    <a:pt x="362" y="27"/>
                    <a:pt x="362" y="27"/>
                    <a:pt x="362" y="27"/>
                  </a:cubicBezTo>
                  <a:cubicBezTo>
                    <a:pt x="361" y="26"/>
                    <a:pt x="361" y="26"/>
                    <a:pt x="361" y="26"/>
                  </a:cubicBezTo>
                  <a:cubicBezTo>
                    <a:pt x="361" y="27"/>
                    <a:pt x="361" y="27"/>
                    <a:pt x="361" y="27"/>
                  </a:cubicBezTo>
                  <a:cubicBezTo>
                    <a:pt x="362" y="28"/>
                    <a:pt x="362" y="28"/>
                    <a:pt x="362" y="28"/>
                  </a:cubicBezTo>
                  <a:cubicBezTo>
                    <a:pt x="362" y="28"/>
                    <a:pt x="362" y="28"/>
                    <a:pt x="362" y="28"/>
                  </a:cubicBezTo>
                  <a:cubicBezTo>
                    <a:pt x="361" y="28"/>
                    <a:pt x="361" y="28"/>
                    <a:pt x="361" y="28"/>
                  </a:cubicBezTo>
                  <a:cubicBezTo>
                    <a:pt x="360" y="28"/>
                    <a:pt x="360" y="28"/>
                    <a:pt x="360" y="28"/>
                  </a:cubicBezTo>
                  <a:cubicBezTo>
                    <a:pt x="361" y="28"/>
                    <a:pt x="361" y="28"/>
                    <a:pt x="361" y="28"/>
                  </a:cubicBezTo>
                  <a:cubicBezTo>
                    <a:pt x="363" y="29"/>
                    <a:pt x="363" y="29"/>
                    <a:pt x="363" y="29"/>
                  </a:cubicBezTo>
                  <a:cubicBezTo>
                    <a:pt x="365" y="29"/>
                    <a:pt x="365" y="29"/>
                    <a:pt x="365" y="29"/>
                  </a:cubicBezTo>
                  <a:cubicBezTo>
                    <a:pt x="366" y="30"/>
                    <a:pt x="366" y="30"/>
                    <a:pt x="366" y="30"/>
                  </a:cubicBezTo>
                  <a:cubicBezTo>
                    <a:pt x="365" y="30"/>
                    <a:pt x="365" y="30"/>
                    <a:pt x="365" y="30"/>
                  </a:cubicBezTo>
                  <a:cubicBezTo>
                    <a:pt x="361" y="32"/>
                    <a:pt x="361" y="32"/>
                    <a:pt x="361" y="32"/>
                  </a:cubicBezTo>
                  <a:cubicBezTo>
                    <a:pt x="359" y="32"/>
                    <a:pt x="359" y="32"/>
                    <a:pt x="359" y="32"/>
                  </a:cubicBezTo>
                  <a:cubicBezTo>
                    <a:pt x="358" y="32"/>
                    <a:pt x="358" y="32"/>
                    <a:pt x="358" y="32"/>
                  </a:cubicBezTo>
                  <a:cubicBezTo>
                    <a:pt x="356" y="32"/>
                    <a:pt x="356" y="32"/>
                    <a:pt x="356" y="32"/>
                  </a:cubicBezTo>
                  <a:cubicBezTo>
                    <a:pt x="355" y="32"/>
                    <a:pt x="355" y="32"/>
                    <a:pt x="355" y="32"/>
                  </a:cubicBezTo>
                  <a:cubicBezTo>
                    <a:pt x="355" y="32"/>
                    <a:pt x="355" y="32"/>
                    <a:pt x="355" y="32"/>
                  </a:cubicBezTo>
                  <a:cubicBezTo>
                    <a:pt x="354" y="32"/>
                    <a:pt x="354" y="32"/>
                    <a:pt x="354" y="32"/>
                  </a:cubicBezTo>
                  <a:cubicBezTo>
                    <a:pt x="354" y="32"/>
                    <a:pt x="354" y="32"/>
                    <a:pt x="354" y="32"/>
                  </a:cubicBezTo>
                  <a:cubicBezTo>
                    <a:pt x="353" y="32"/>
                    <a:pt x="353" y="32"/>
                    <a:pt x="353" y="32"/>
                  </a:cubicBezTo>
                  <a:cubicBezTo>
                    <a:pt x="352" y="33"/>
                    <a:pt x="352" y="33"/>
                    <a:pt x="352" y="33"/>
                  </a:cubicBezTo>
                  <a:cubicBezTo>
                    <a:pt x="353" y="32"/>
                    <a:pt x="353" y="32"/>
                    <a:pt x="353" y="32"/>
                  </a:cubicBezTo>
                  <a:cubicBezTo>
                    <a:pt x="353" y="33"/>
                    <a:pt x="353" y="33"/>
                    <a:pt x="353" y="33"/>
                  </a:cubicBezTo>
                  <a:cubicBezTo>
                    <a:pt x="354" y="33"/>
                    <a:pt x="354" y="33"/>
                    <a:pt x="354" y="33"/>
                  </a:cubicBezTo>
                  <a:cubicBezTo>
                    <a:pt x="357" y="33"/>
                    <a:pt x="357" y="33"/>
                    <a:pt x="357" y="33"/>
                  </a:cubicBezTo>
                  <a:cubicBezTo>
                    <a:pt x="358" y="33"/>
                    <a:pt x="358" y="33"/>
                    <a:pt x="358" y="33"/>
                  </a:cubicBezTo>
                  <a:cubicBezTo>
                    <a:pt x="361" y="33"/>
                    <a:pt x="361" y="33"/>
                    <a:pt x="361" y="33"/>
                  </a:cubicBezTo>
                  <a:cubicBezTo>
                    <a:pt x="364" y="32"/>
                    <a:pt x="364" y="32"/>
                    <a:pt x="364" y="32"/>
                  </a:cubicBezTo>
                  <a:cubicBezTo>
                    <a:pt x="365" y="31"/>
                    <a:pt x="365" y="31"/>
                    <a:pt x="365" y="31"/>
                  </a:cubicBezTo>
                  <a:cubicBezTo>
                    <a:pt x="366" y="31"/>
                    <a:pt x="366" y="31"/>
                    <a:pt x="366" y="31"/>
                  </a:cubicBezTo>
                  <a:cubicBezTo>
                    <a:pt x="367" y="31"/>
                    <a:pt x="367" y="31"/>
                    <a:pt x="367" y="31"/>
                  </a:cubicBezTo>
                  <a:cubicBezTo>
                    <a:pt x="368" y="31"/>
                    <a:pt x="368" y="31"/>
                    <a:pt x="368" y="31"/>
                  </a:cubicBezTo>
                  <a:cubicBezTo>
                    <a:pt x="369" y="31"/>
                    <a:pt x="369" y="31"/>
                    <a:pt x="369" y="31"/>
                  </a:cubicBezTo>
                  <a:cubicBezTo>
                    <a:pt x="369" y="32"/>
                    <a:pt x="369" y="32"/>
                    <a:pt x="369" y="32"/>
                  </a:cubicBezTo>
                  <a:cubicBezTo>
                    <a:pt x="368" y="33"/>
                    <a:pt x="368" y="33"/>
                    <a:pt x="368" y="33"/>
                  </a:cubicBezTo>
                  <a:cubicBezTo>
                    <a:pt x="366" y="34"/>
                    <a:pt x="366" y="34"/>
                    <a:pt x="366" y="34"/>
                  </a:cubicBezTo>
                  <a:cubicBezTo>
                    <a:pt x="366" y="34"/>
                    <a:pt x="366" y="34"/>
                    <a:pt x="366" y="34"/>
                  </a:cubicBezTo>
                  <a:cubicBezTo>
                    <a:pt x="364" y="35"/>
                    <a:pt x="364" y="35"/>
                    <a:pt x="364" y="35"/>
                  </a:cubicBezTo>
                  <a:cubicBezTo>
                    <a:pt x="364" y="35"/>
                    <a:pt x="364" y="35"/>
                    <a:pt x="364" y="35"/>
                  </a:cubicBezTo>
                  <a:cubicBezTo>
                    <a:pt x="363" y="36"/>
                    <a:pt x="363" y="36"/>
                    <a:pt x="363" y="36"/>
                  </a:cubicBezTo>
                  <a:cubicBezTo>
                    <a:pt x="362" y="36"/>
                    <a:pt x="362" y="36"/>
                    <a:pt x="362" y="36"/>
                  </a:cubicBezTo>
                  <a:cubicBezTo>
                    <a:pt x="361" y="37"/>
                    <a:pt x="361" y="37"/>
                    <a:pt x="361" y="37"/>
                  </a:cubicBezTo>
                  <a:cubicBezTo>
                    <a:pt x="360" y="37"/>
                    <a:pt x="360" y="37"/>
                    <a:pt x="360" y="37"/>
                  </a:cubicBezTo>
                  <a:cubicBezTo>
                    <a:pt x="359" y="37"/>
                    <a:pt x="359" y="37"/>
                    <a:pt x="359" y="37"/>
                  </a:cubicBezTo>
                  <a:cubicBezTo>
                    <a:pt x="358" y="37"/>
                    <a:pt x="358" y="37"/>
                    <a:pt x="358" y="37"/>
                  </a:cubicBezTo>
                  <a:cubicBezTo>
                    <a:pt x="357" y="38"/>
                    <a:pt x="357" y="38"/>
                    <a:pt x="357" y="38"/>
                  </a:cubicBezTo>
                  <a:cubicBezTo>
                    <a:pt x="356" y="38"/>
                    <a:pt x="356" y="38"/>
                    <a:pt x="356" y="38"/>
                  </a:cubicBezTo>
                  <a:cubicBezTo>
                    <a:pt x="355" y="39"/>
                    <a:pt x="355" y="39"/>
                    <a:pt x="355" y="39"/>
                  </a:cubicBezTo>
                  <a:cubicBezTo>
                    <a:pt x="353" y="39"/>
                    <a:pt x="353" y="39"/>
                    <a:pt x="353" y="39"/>
                  </a:cubicBezTo>
                  <a:cubicBezTo>
                    <a:pt x="352" y="40"/>
                    <a:pt x="352" y="40"/>
                    <a:pt x="352" y="40"/>
                  </a:cubicBezTo>
                  <a:cubicBezTo>
                    <a:pt x="352" y="39"/>
                    <a:pt x="352" y="39"/>
                    <a:pt x="352" y="39"/>
                  </a:cubicBezTo>
                  <a:cubicBezTo>
                    <a:pt x="351" y="40"/>
                    <a:pt x="351" y="40"/>
                    <a:pt x="351" y="40"/>
                  </a:cubicBezTo>
                  <a:cubicBezTo>
                    <a:pt x="350" y="40"/>
                    <a:pt x="350" y="40"/>
                    <a:pt x="350" y="40"/>
                  </a:cubicBezTo>
                  <a:cubicBezTo>
                    <a:pt x="350" y="40"/>
                    <a:pt x="350" y="40"/>
                    <a:pt x="350" y="40"/>
                  </a:cubicBezTo>
                  <a:cubicBezTo>
                    <a:pt x="350" y="41"/>
                    <a:pt x="350" y="41"/>
                    <a:pt x="350" y="41"/>
                  </a:cubicBezTo>
                  <a:cubicBezTo>
                    <a:pt x="349" y="42"/>
                    <a:pt x="349" y="42"/>
                    <a:pt x="349" y="42"/>
                  </a:cubicBezTo>
                  <a:cubicBezTo>
                    <a:pt x="349" y="43"/>
                    <a:pt x="349" y="43"/>
                    <a:pt x="349" y="43"/>
                  </a:cubicBezTo>
                  <a:cubicBezTo>
                    <a:pt x="347" y="43"/>
                    <a:pt x="347" y="43"/>
                    <a:pt x="347" y="43"/>
                  </a:cubicBezTo>
                  <a:cubicBezTo>
                    <a:pt x="346" y="43"/>
                    <a:pt x="346" y="43"/>
                    <a:pt x="346" y="43"/>
                  </a:cubicBezTo>
                  <a:cubicBezTo>
                    <a:pt x="345" y="43"/>
                    <a:pt x="345" y="43"/>
                    <a:pt x="345" y="43"/>
                  </a:cubicBezTo>
                  <a:cubicBezTo>
                    <a:pt x="345" y="42"/>
                    <a:pt x="345" y="42"/>
                    <a:pt x="345" y="42"/>
                  </a:cubicBezTo>
                  <a:cubicBezTo>
                    <a:pt x="346" y="42"/>
                    <a:pt x="346" y="42"/>
                    <a:pt x="346" y="42"/>
                  </a:cubicBezTo>
                  <a:cubicBezTo>
                    <a:pt x="346" y="41"/>
                    <a:pt x="346" y="41"/>
                    <a:pt x="346" y="41"/>
                  </a:cubicBezTo>
                  <a:cubicBezTo>
                    <a:pt x="345" y="41"/>
                    <a:pt x="345" y="41"/>
                    <a:pt x="345" y="41"/>
                  </a:cubicBezTo>
                  <a:cubicBezTo>
                    <a:pt x="345" y="42"/>
                    <a:pt x="345" y="42"/>
                    <a:pt x="345" y="42"/>
                  </a:cubicBezTo>
                  <a:cubicBezTo>
                    <a:pt x="345" y="42"/>
                    <a:pt x="345" y="42"/>
                    <a:pt x="345" y="42"/>
                  </a:cubicBezTo>
                  <a:cubicBezTo>
                    <a:pt x="344" y="43"/>
                    <a:pt x="344" y="43"/>
                    <a:pt x="344" y="43"/>
                  </a:cubicBezTo>
                  <a:cubicBezTo>
                    <a:pt x="345" y="43"/>
                    <a:pt x="345" y="43"/>
                    <a:pt x="345" y="43"/>
                  </a:cubicBezTo>
                  <a:cubicBezTo>
                    <a:pt x="346" y="44"/>
                    <a:pt x="346" y="44"/>
                    <a:pt x="346" y="44"/>
                  </a:cubicBezTo>
                  <a:cubicBezTo>
                    <a:pt x="345" y="45"/>
                    <a:pt x="345" y="45"/>
                    <a:pt x="345" y="45"/>
                  </a:cubicBezTo>
                  <a:cubicBezTo>
                    <a:pt x="344" y="45"/>
                    <a:pt x="344" y="45"/>
                    <a:pt x="344" y="45"/>
                  </a:cubicBezTo>
                  <a:cubicBezTo>
                    <a:pt x="343" y="44"/>
                    <a:pt x="343" y="44"/>
                    <a:pt x="343" y="44"/>
                  </a:cubicBezTo>
                  <a:cubicBezTo>
                    <a:pt x="343" y="45"/>
                    <a:pt x="343" y="45"/>
                    <a:pt x="343" y="45"/>
                  </a:cubicBezTo>
                  <a:cubicBezTo>
                    <a:pt x="341" y="44"/>
                    <a:pt x="341" y="44"/>
                    <a:pt x="341" y="44"/>
                  </a:cubicBezTo>
                  <a:cubicBezTo>
                    <a:pt x="341" y="44"/>
                    <a:pt x="341" y="44"/>
                    <a:pt x="341" y="44"/>
                  </a:cubicBezTo>
                  <a:cubicBezTo>
                    <a:pt x="340" y="45"/>
                    <a:pt x="340" y="45"/>
                    <a:pt x="340" y="45"/>
                  </a:cubicBezTo>
                  <a:cubicBezTo>
                    <a:pt x="340" y="44"/>
                    <a:pt x="340" y="44"/>
                    <a:pt x="340" y="44"/>
                  </a:cubicBezTo>
                  <a:cubicBezTo>
                    <a:pt x="340" y="44"/>
                    <a:pt x="340" y="44"/>
                    <a:pt x="340" y="44"/>
                  </a:cubicBezTo>
                  <a:cubicBezTo>
                    <a:pt x="339" y="44"/>
                    <a:pt x="339" y="44"/>
                    <a:pt x="339" y="44"/>
                  </a:cubicBezTo>
                  <a:cubicBezTo>
                    <a:pt x="339" y="44"/>
                    <a:pt x="339" y="44"/>
                    <a:pt x="339" y="44"/>
                  </a:cubicBezTo>
                  <a:cubicBezTo>
                    <a:pt x="339" y="45"/>
                    <a:pt x="339" y="45"/>
                    <a:pt x="339" y="45"/>
                  </a:cubicBezTo>
                  <a:cubicBezTo>
                    <a:pt x="340" y="45"/>
                    <a:pt x="340" y="45"/>
                    <a:pt x="340" y="45"/>
                  </a:cubicBezTo>
                  <a:cubicBezTo>
                    <a:pt x="343" y="45"/>
                    <a:pt x="343" y="45"/>
                    <a:pt x="343" y="45"/>
                  </a:cubicBezTo>
                  <a:cubicBezTo>
                    <a:pt x="343" y="46"/>
                    <a:pt x="343" y="46"/>
                    <a:pt x="343" y="46"/>
                  </a:cubicBezTo>
                  <a:cubicBezTo>
                    <a:pt x="343" y="46"/>
                    <a:pt x="343" y="46"/>
                    <a:pt x="343" y="46"/>
                  </a:cubicBezTo>
                  <a:cubicBezTo>
                    <a:pt x="342" y="47"/>
                    <a:pt x="342" y="47"/>
                    <a:pt x="342" y="47"/>
                  </a:cubicBezTo>
                  <a:cubicBezTo>
                    <a:pt x="341" y="47"/>
                    <a:pt x="341" y="47"/>
                    <a:pt x="341" y="47"/>
                  </a:cubicBezTo>
                  <a:cubicBezTo>
                    <a:pt x="340" y="47"/>
                    <a:pt x="340" y="47"/>
                    <a:pt x="340" y="47"/>
                  </a:cubicBezTo>
                  <a:cubicBezTo>
                    <a:pt x="339" y="47"/>
                    <a:pt x="339" y="47"/>
                    <a:pt x="339" y="47"/>
                  </a:cubicBezTo>
                  <a:cubicBezTo>
                    <a:pt x="340" y="48"/>
                    <a:pt x="340" y="48"/>
                    <a:pt x="340" y="48"/>
                  </a:cubicBezTo>
                  <a:cubicBezTo>
                    <a:pt x="340" y="47"/>
                    <a:pt x="340" y="47"/>
                    <a:pt x="340" y="47"/>
                  </a:cubicBezTo>
                  <a:cubicBezTo>
                    <a:pt x="341" y="48"/>
                    <a:pt x="341" y="48"/>
                    <a:pt x="341" y="48"/>
                  </a:cubicBezTo>
                  <a:cubicBezTo>
                    <a:pt x="341" y="48"/>
                    <a:pt x="341" y="48"/>
                    <a:pt x="341" y="48"/>
                  </a:cubicBezTo>
                  <a:cubicBezTo>
                    <a:pt x="339" y="50"/>
                    <a:pt x="339" y="50"/>
                    <a:pt x="339" y="50"/>
                  </a:cubicBezTo>
                  <a:cubicBezTo>
                    <a:pt x="338" y="50"/>
                    <a:pt x="338" y="50"/>
                    <a:pt x="338" y="50"/>
                  </a:cubicBezTo>
                  <a:cubicBezTo>
                    <a:pt x="336" y="49"/>
                    <a:pt x="336" y="49"/>
                    <a:pt x="336" y="49"/>
                  </a:cubicBezTo>
                  <a:cubicBezTo>
                    <a:pt x="336" y="49"/>
                    <a:pt x="336" y="49"/>
                    <a:pt x="336" y="49"/>
                  </a:cubicBezTo>
                  <a:cubicBezTo>
                    <a:pt x="335" y="49"/>
                    <a:pt x="335" y="49"/>
                    <a:pt x="335" y="49"/>
                  </a:cubicBezTo>
                  <a:cubicBezTo>
                    <a:pt x="334" y="49"/>
                    <a:pt x="334" y="49"/>
                    <a:pt x="334" y="49"/>
                  </a:cubicBezTo>
                  <a:cubicBezTo>
                    <a:pt x="334" y="47"/>
                    <a:pt x="334" y="47"/>
                    <a:pt x="334" y="47"/>
                  </a:cubicBezTo>
                  <a:cubicBezTo>
                    <a:pt x="333" y="47"/>
                    <a:pt x="333" y="47"/>
                    <a:pt x="333" y="47"/>
                  </a:cubicBezTo>
                  <a:cubicBezTo>
                    <a:pt x="333" y="47"/>
                    <a:pt x="333" y="47"/>
                    <a:pt x="333" y="47"/>
                  </a:cubicBezTo>
                  <a:cubicBezTo>
                    <a:pt x="333" y="46"/>
                    <a:pt x="333" y="46"/>
                    <a:pt x="333" y="46"/>
                  </a:cubicBezTo>
                  <a:cubicBezTo>
                    <a:pt x="332" y="46"/>
                    <a:pt x="332" y="46"/>
                    <a:pt x="332" y="46"/>
                  </a:cubicBezTo>
                  <a:cubicBezTo>
                    <a:pt x="332" y="46"/>
                    <a:pt x="332" y="46"/>
                    <a:pt x="332" y="46"/>
                  </a:cubicBezTo>
                  <a:cubicBezTo>
                    <a:pt x="331" y="46"/>
                    <a:pt x="331" y="46"/>
                    <a:pt x="331" y="46"/>
                  </a:cubicBezTo>
                  <a:cubicBezTo>
                    <a:pt x="330" y="46"/>
                    <a:pt x="330" y="46"/>
                    <a:pt x="330" y="46"/>
                  </a:cubicBezTo>
                  <a:cubicBezTo>
                    <a:pt x="329" y="46"/>
                    <a:pt x="329" y="46"/>
                    <a:pt x="329" y="46"/>
                  </a:cubicBezTo>
                  <a:cubicBezTo>
                    <a:pt x="330" y="46"/>
                    <a:pt x="330" y="46"/>
                    <a:pt x="330" y="46"/>
                  </a:cubicBezTo>
                  <a:cubicBezTo>
                    <a:pt x="330" y="46"/>
                    <a:pt x="330" y="46"/>
                    <a:pt x="330" y="46"/>
                  </a:cubicBezTo>
                  <a:cubicBezTo>
                    <a:pt x="331" y="46"/>
                    <a:pt x="331" y="46"/>
                    <a:pt x="331" y="46"/>
                  </a:cubicBezTo>
                  <a:cubicBezTo>
                    <a:pt x="333" y="48"/>
                    <a:pt x="333" y="48"/>
                    <a:pt x="333" y="48"/>
                  </a:cubicBezTo>
                  <a:cubicBezTo>
                    <a:pt x="333" y="50"/>
                    <a:pt x="333" y="50"/>
                    <a:pt x="333" y="50"/>
                  </a:cubicBezTo>
                  <a:cubicBezTo>
                    <a:pt x="333" y="51"/>
                    <a:pt x="333" y="51"/>
                    <a:pt x="333" y="51"/>
                  </a:cubicBezTo>
                  <a:cubicBezTo>
                    <a:pt x="332" y="50"/>
                    <a:pt x="332" y="50"/>
                    <a:pt x="332" y="50"/>
                  </a:cubicBezTo>
                  <a:cubicBezTo>
                    <a:pt x="331" y="50"/>
                    <a:pt x="331" y="50"/>
                    <a:pt x="331" y="50"/>
                  </a:cubicBezTo>
                  <a:cubicBezTo>
                    <a:pt x="330" y="50"/>
                    <a:pt x="330" y="50"/>
                    <a:pt x="330" y="50"/>
                  </a:cubicBezTo>
                  <a:cubicBezTo>
                    <a:pt x="330" y="50"/>
                    <a:pt x="330" y="50"/>
                    <a:pt x="330" y="50"/>
                  </a:cubicBezTo>
                  <a:cubicBezTo>
                    <a:pt x="330" y="51"/>
                    <a:pt x="330" y="51"/>
                    <a:pt x="330" y="51"/>
                  </a:cubicBezTo>
                  <a:cubicBezTo>
                    <a:pt x="329" y="50"/>
                    <a:pt x="329" y="50"/>
                    <a:pt x="329" y="50"/>
                  </a:cubicBezTo>
                  <a:cubicBezTo>
                    <a:pt x="328" y="50"/>
                    <a:pt x="328" y="50"/>
                    <a:pt x="328" y="50"/>
                  </a:cubicBezTo>
                  <a:cubicBezTo>
                    <a:pt x="328" y="51"/>
                    <a:pt x="328" y="51"/>
                    <a:pt x="328" y="51"/>
                  </a:cubicBezTo>
                  <a:cubicBezTo>
                    <a:pt x="327" y="51"/>
                    <a:pt x="327" y="51"/>
                    <a:pt x="327" y="51"/>
                  </a:cubicBezTo>
                  <a:cubicBezTo>
                    <a:pt x="327" y="50"/>
                    <a:pt x="327" y="50"/>
                    <a:pt x="327" y="50"/>
                  </a:cubicBezTo>
                  <a:cubicBezTo>
                    <a:pt x="326" y="50"/>
                    <a:pt x="326" y="50"/>
                    <a:pt x="326" y="50"/>
                  </a:cubicBezTo>
                  <a:cubicBezTo>
                    <a:pt x="326" y="49"/>
                    <a:pt x="326" y="49"/>
                    <a:pt x="326" y="49"/>
                  </a:cubicBezTo>
                  <a:cubicBezTo>
                    <a:pt x="325" y="49"/>
                    <a:pt x="325" y="49"/>
                    <a:pt x="325" y="49"/>
                  </a:cubicBezTo>
                  <a:cubicBezTo>
                    <a:pt x="325" y="48"/>
                    <a:pt x="325" y="48"/>
                    <a:pt x="325" y="48"/>
                  </a:cubicBezTo>
                  <a:cubicBezTo>
                    <a:pt x="324" y="48"/>
                    <a:pt x="324" y="48"/>
                    <a:pt x="324" y="48"/>
                  </a:cubicBezTo>
                  <a:cubicBezTo>
                    <a:pt x="323" y="48"/>
                    <a:pt x="323" y="48"/>
                    <a:pt x="323" y="48"/>
                  </a:cubicBezTo>
                  <a:cubicBezTo>
                    <a:pt x="323" y="47"/>
                    <a:pt x="323" y="47"/>
                    <a:pt x="323" y="47"/>
                  </a:cubicBezTo>
                  <a:cubicBezTo>
                    <a:pt x="322" y="48"/>
                    <a:pt x="322" y="48"/>
                    <a:pt x="322" y="48"/>
                  </a:cubicBezTo>
                  <a:cubicBezTo>
                    <a:pt x="322" y="48"/>
                    <a:pt x="322" y="48"/>
                    <a:pt x="322" y="48"/>
                  </a:cubicBezTo>
                  <a:cubicBezTo>
                    <a:pt x="323" y="49"/>
                    <a:pt x="323" y="49"/>
                    <a:pt x="323" y="49"/>
                  </a:cubicBezTo>
                  <a:cubicBezTo>
                    <a:pt x="324" y="49"/>
                    <a:pt x="324" y="49"/>
                    <a:pt x="324" y="49"/>
                  </a:cubicBezTo>
                  <a:cubicBezTo>
                    <a:pt x="325" y="50"/>
                    <a:pt x="325" y="50"/>
                    <a:pt x="325" y="50"/>
                  </a:cubicBezTo>
                  <a:cubicBezTo>
                    <a:pt x="325" y="51"/>
                    <a:pt x="325" y="51"/>
                    <a:pt x="325" y="51"/>
                  </a:cubicBezTo>
                  <a:cubicBezTo>
                    <a:pt x="323" y="50"/>
                    <a:pt x="323" y="50"/>
                    <a:pt x="323" y="50"/>
                  </a:cubicBezTo>
                  <a:cubicBezTo>
                    <a:pt x="322" y="50"/>
                    <a:pt x="322" y="50"/>
                    <a:pt x="322" y="50"/>
                  </a:cubicBezTo>
                  <a:cubicBezTo>
                    <a:pt x="322" y="49"/>
                    <a:pt x="322" y="49"/>
                    <a:pt x="322" y="49"/>
                  </a:cubicBezTo>
                  <a:cubicBezTo>
                    <a:pt x="321" y="49"/>
                    <a:pt x="321" y="49"/>
                    <a:pt x="321" y="49"/>
                  </a:cubicBezTo>
                  <a:cubicBezTo>
                    <a:pt x="321" y="49"/>
                    <a:pt x="321" y="49"/>
                    <a:pt x="321" y="49"/>
                  </a:cubicBezTo>
                  <a:cubicBezTo>
                    <a:pt x="321" y="49"/>
                    <a:pt x="321" y="49"/>
                    <a:pt x="321" y="49"/>
                  </a:cubicBezTo>
                  <a:cubicBezTo>
                    <a:pt x="321" y="50"/>
                    <a:pt x="321" y="50"/>
                    <a:pt x="321" y="50"/>
                  </a:cubicBezTo>
                  <a:cubicBezTo>
                    <a:pt x="320" y="50"/>
                    <a:pt x="320" y="50"/>
                    <a:pt x="320" y="50"/>
                  </a:cubicBezTo>
                  <a:cubicBezTo>
                    <a:pt x="320" y="49"/>
                    <a:pt x="320" y="49"/>
                    <a:pt x="320" y="49"/>
                  </a:cubicBezTo>
                  <a:cubicBezTo>
                    <a:pt x="319" y="49"/>
                    <a:pt x="319" y="49"/>
                    <a:pt x="319" y="49"/>
                  </a:cubicBezTo>
                  <a:cubicBezTo>
                    <a:pt x="319" y="50"/>
                    <a:pt x="319" y="50"/>
                    <a:pt x="319" y="50"/>
                  </a:cubicBezTo>
                  <a:cubicBezTo>
                    <a:pt x="320" y="50"/>
                    <a:pt x="320" y="50"/>
                    <a:pt x="320" y="50"/>
                  </a:cubicBezTo>
                  <a:cubicBezTo>
                    <a:pt x="320" y="51"/>
                    <a:pt x="320" y="51"/>
                    <a:pt x="320" y="51"/>
                  </a:cubicBezTo>
                  <a:cubicBezTo>
                    <a:pt x="321" y="51"/>
                    <a:pt x="321" y="51"/>
                    <a:pt x="321" y="51"/>
                  </a:cubicBezTo>
                  <a:cubicBezTo>
                    <a:pt x="321" y="51"/>
                    <a:pt x="321" y="51"/>
                    <a:pt x="321" y="51"/>
                  </a:cubicBezTo>
                  <a:cubicBezTo>
                    <a:pt x="322" y="51"/>
                    <a:pt x="322" y="51"/>
                    <a:pt x="322" y="51"/>
                  </a:cubicBezTo>
                  <a:cubicBezTo>
                    <a:pt x="322" y="51"/>
                    <a:pt x="322" y="51"/>
                    <a:pt x="322" y="51"/>
                  </a:cubicBezTo>
                  <a:cubicBezTo>
                    <a:pt x="323" y="52"/>
                    <a:pt x="323" y="52"/>
                    <a:pt x="323" y="52"/>
                  </a:cubicBezTo>
                  <a:cubicBezTo>
                    <a:pt x="324" y="52"/>
                    <a:pt x="324" y="52"/>
                    <a:pt x="324" y="52"/>
                  </a:cubicBezTo>
                  <a:cubicBezTo>
                    <a:pt x="324" y="52"/>
                    <a:pt x="324" y="52"/>
                    <a:pt x="324" y="52"/>
                  </a:cubicBezTo>
                  <a:cubicBezTo>
                    <a:pt x="325" y="52"/>
                    <a:pt x="325" y="52"/>
                    <a:pt x="325" y="52"/>
                  </a:cubicBezTo>
                  <a:cubicBezTo>
                    <a:pt x="328" y="53"/>
                    <a:pt x="328" y="53"/>
                    <a:pt x="328" y="53"/>
                  </a:cubicBezTo>
                  <a:cubicBezTo>
                    <a:pt x="328" y="53"/>
                    <a:pt x="328" y="53"/>
                    <a:pt x="328" y="53"/>
                  </a:cubicBezTo>
                  <a:cubicBezTo>
                    <a:pt x="327" y="54"/>
                    <a:pt x="327" y="54"/>
                    <a:pt x="327" y="54"/>
                  </a:cubicBezTo>
                  <a:cubicBezTo>
                    <a:pt x="328" y="54"/>
                    <a:pt x="328" y="54"/>
                    <a:pt x="328" y="54"/>
                  </a:cubicBezTo>
                  <a:cubicBezTo>
                    <a:pt x="327" y="55"/>
                    <a:pt x="327" y="55"/>
                    <a:pt x="327" y="55"/>
                  </a:cubicBezTo>
                  <a:cubicBezTo>
                    <a:pt x="328" y="56"/>
                    <a:pt x="328" y="56"/>
                    <a:pt x="328" y="56"/>
                  </a:cubicBezTo>
                  <a:cubicBezTo>
                    <a:pt x="327" y="56"/>
                    <a:pt x="327" y="56"/>
                    <a:pt x="327" y="56"/>
                  </a:cubicBezTo>
                  <a:cubicBezTo>
                    <a:pt x="327" y="56"/>
                    <a:pt x="327" y="56"/>
                    <a:pt x="327" y="56"/>
                  </a:cubicBezTo>
                  <a:cubicBezTo>
                    <a:pt x="326" y="55"/>
                    <a:pt x="326" y="55"/>
                    <a:pt x="326" y="55"/>
                  </a:cubicBezTo>
                  <a:cubicBezTo>
                    <a:pt x="325" y="55"/>
                    <a:pt x="325" y="55"/>
                    <a:pt x="325" y="55"/>
                  </a:cubicBezTo>
                  <a:cubicBezTo>
                    <a:pt x="324" y="54"/>
                    <a:pt x="324" y="54"/>
                    <a:pt x="324" y="54"/>
                  </a:cubicBezTo>
                  <a:cubicBezTo>
                    <a:pt x="324" y="54"/>
                    <a:pt x="324" y="54"/>
                    <a:pt x="324" y="54"/>
                  </a:cubicBezTo>
                  <a:cubicBezTo>
                    <a:pt x="324" y="53"/>
                    <a:pt x="324" y="53"/>
                    <a:pt x="324" y="53"/>
                  </a:cubicBezTo>
                  <a:cubicBezTo>
                    <a:pt x="323" y="52"/>
                    <a:pt x="323" y="52"/>
                    <a:pt x="323" y="52"/>
                  </a:cubicBezTo>
                  <a:cubicBezTo>
                    <a:pt x="322" y="52"/>
                    <a:pt x="322" y="52"/>
                    <a:pt x="322" y="52"/>
                  </a:cubicBezTo>
                  <a:cubicBezTo>
                    <a:pt x="320" y="52"/>
                    <a:pt x="320" y="52"/>
                    <a:pt x="320" y="52"/>
                  </a:cubicBezTo>
                  <a:cubicBezTo>
                    <a:pt x="319" y="51"/>
                    <a:pt x="319" y="51"/>
                    <a:pt x="319" y="51"/>
                  </a:cubicBezTo>
                  <a:cubicBezTo>
                    <a:pt x="318" y="51"/>
                    <a:pt x="318" y="51"/>
                    <a:pt x="318" y="51"/>
                  </a:cubicBezTo>
                  <a:cubicBezTo>
                    <a:pt x="318" y="52"/>
                    <a:pt x="318" y="52"/>
                    <a:pt x="318" y="52"/>
                  </a:cubicBezTo>
                  <a:cubicBezTo>
                    <a:pt x="319" y="52"/>
                    <a:pt x="319" y="52"/>
                    <a:pt x="319" y="52"/>
                  </a:cubicBezTo>
                  <a:cubicBezTo>
                    <a:pt x="321" y="52"/>
                    <a:pt x="321" y="52"/>
                    <a:pt x="321" y="52"/>
                  </a:cubicBezTo>
                  <a:cubicBezTo>
                    <a:pt x="323" y="53"/>
                    <a:pt x="323" y="53"/>
                    <a:pt x="323" y="53"/>
                  </a:cubicBezTo>
                  <a:cubicBezTo>
                    <a:pt x="323" y="54"/>
                    <a:pt x="323" y="54"/>
                    <a:pt x="323" y="54"/>
                  </a:cubicBezTo>
                  <a:cubicBezTo>
                    <a:pt x="323" y="54"/>
                    <a:pt x="323" y="54"/>
                    <a:pt x="323" y="54"/>
                  </a:cubicBezTo>
                  <a:cubicBezTo>
                    <a:pt x="322" y="53"/>
                    <a:pt x="322" y="53"/>
                    <a:pt x="322" y="53"/>
                  </a:cubicBezTo>
                  <a:cubicBezTo>
                    <a:pt x="320" y="53"/>
                    <a:pt x="320" y="53"/>
                    <a:pt x="320" y="53"/>
                  </a:cubicBezTo>
                  <a:cubicBezTo>
                    <a:pt x="319" y="54"/>
                    <a:pt x="319" y="54"/>
                    <a:pt x="319" y="54"/>
                  </a:cubicBezTo>
                  <a:cubicBezTo>
                    <a:pt x="319" y="53"/>
                    <a:pt x="319" y="53"/>
                    <a:pt x="319" y="53"/>
                  </a:cubicBezTo>
                  <a:cubicBezTo>
                    <a:pt x="318" y="53"/>
                    <a:pt x="318" y="53"/>
                    <a:pt x="318" y="53"/>
                  </a:cubicBezTo>
                  <a:cubicBezTo>
                    <a:pt x="317" y="52"/>
                    <a:pt x="317" y="52"/>
                    <a:pt x="317" y="52"/>
                  </a:cubicBezTo>
                  <a:cubicBezTo>
                    <a:pt x="316" y="52"/>
                    <a:pt x="316" y="52"/>
                    <a:pt x="316" y="52"/>
                  </a:cubicBezTo>
                  <a:cubicBezTo>
                    <a:pt x="316" y="53"/>
                    <a:pt x="316" y="53"/>
                    <a:pt x="316" y="53"/>
                  </a:cubicBezTo>
                  <a:cubicBezTo>
                    <a:pt x="318" y="53"/>
                    <a:pt x="318" y="53"/>
                    <a:pt x="318" y="53"/>
                  </a:cubicBezTo>
                  <a:cubicBezTo>
                    <a:pt x="318" y="54"/>
                    <a:pt x="318" y="54"/>
                    <a:pt x="318" y="54"/>
                  </a:cubicBezTo>
                  <a:cubicBezTo>
                    <a:pt x="318" y="54"/>
                    <a:pt x="318" y="54"/>
                    <a:pt x="318" y="54"/>
                  </a:cubicBezTo>
                  <a:cubicBezTo>
                    <a:pt x="318" y="54"/>
                    <a:pt x="318" y="54"/>
                    <a:pt x="318" y="54"/>
                  </a:cubicBezTo>
                  <a:cubicBezTo>
                    <a:pt x="318" y="54"/>
                    <a:pt x="318" y="54"/>
                    <a:pt x="318" y="54"/>
                  </a:cubicBezTo>
                  <a:cubicBezTo>
                    <a:pt x="319" y="54"/>
                    <a:pt x="319" y="54"/>
                    <a:pt x="319" y="54"/>
                  </a:cubicBezTo>
                  <a:cubicBezTo>
                    <a:pt x="320" y="54"/>
                    <a:pt x="320" y="54"/>
                    <a:pt x="320" y="54"/>
                  </a:cubicBezTo>
                  <a:cubicBezTo>
                    <a:pt x="320" y="54"/>
                    <a:pt x="320" y="54"/>
                    <a:pt x="320" y="54"/>
                  </a:cubicBezTo>
                  <a:cubicBezTo>
                    <a:pt x="320" y="54"/>
                    <a:pt x="320" y="54"/>
                    <a:pt x="320" y="54"/>
                  </a:cubicBezTo>
                  <a:cubicBezTo>
                    <a:pt x="321" y="54"/>
                    <a:pt x="321" y="54"/>
                    <a:pt x="321" y="54"/>
                  </a:cubicBezTo>
                  <a:cubicBezTo>
                    <a:pt x="322" y="54"/>
                    <a:pt x="322" y="54"/>
                    <a:pt x="322" y="54"/>
                  </a:cubicBezTo>
                  <a:cubicBezTo>
                    <a:pt x="323" y="55"/>
                    <a:pt x="323" y="55"/>
                    <a:pt x="323" y="55"/>
                  </a:cubicBezTo>
                  <a:cubicBezTo>
                    <a:pt x="323" y="56"/>
                    <a:pt x="323" y="56"/>
                    <a:pt x="323" y="56"/>
                  </a:cubicBezTo>
                  <a:cubicBezTo>
                    <a:pt x="322" y="56"/>
                    <a:pt x="322" y="56"/>
                    <a:pt x="322" y="56"/>
                  </a:cubicBezTo>
                  <a:cubicBezTo>
                    <a:pt x="321" y="56"/>
                    <a:pt x="321" y="56"/>
                    <a:pt x="321" y="56"/>
                  </a:cubicBezTo>
                  <a:cubicBezTo>
                    <a:pt x="321" y="56"/>
                    <a:pt x="321" y="56"/>
                    <a:pt x="321" y="56"/>
                  </a:cubicBezTo>
                  <a:cubicBezTo>
                    <a:pt x="322" y="56"/>
                    <a:pt x="322" y="56"/>
                    <a:pt x="322" y="56"/>
                  </a:cubicBezTo>
                  <a:cubicBezTo>
                    <a:pt x="322" y="56"/>
                    <a:pt x="322" y="56"/>
                    <a:pt x="322" y="56"/>
                  </a:cubicBezTo>
                  <a:cubicBezTo>
                    <a:pt x="323" y="56"/>
                    <a:pt x="323" y="56"/>
                    <a:pt x="323" y="56"/>
                  </a:cubicBezTo>
                  <a:cubicBezTo>
                    <a:pt x="324" y="57"/>
                    <a:pt x="324" y="57"/>
                    <a:pt x="324" y="57"/>
                  </a:cubicBezTo>
                  <a:cubicBezTo>
                    <a:pt x="325" y="57"/>
                    <a:pt x="325" y="57"/>
                    <a:pt x="325" y="57"/>
                  </a:cubicBezTo>
                  <a:cubicBezTo>
                    <a:pt x="325" y="58"/>
                    <a:pt x="325" y="58"/>
                    <a:pt x="325" y="58"/>
                  </a:cubicBezTo>
                  <a:cubicBezTo>
                    <a:pt x="324" y="59"/>
                    <a:pt x="324" y="59"/>
                    <a:pt x="324" y="59"/>
                  </a:cubicBezTo>
                  <a:cubicBezTo>
                    <a:pt x="323" y="61"/>
                    <a:pt x="323" y="61"/>
                    <a:pt x="323" y="61"/>
                  </a:cubicBezTo>
                  <a:cubicBezTo>
                    <a:pt x="323" y="61"/>
                    <a:pt x="323" y="61"/>
                    <a:pt x="323" y="61"/>
                  </a:cubicBezTo>
                  <a:cubicBezTo>
                    <a:pt x="322" y="62"/>
                    <a:pt x="322" y="62"/>
                    <a:pt x="322" y="62"/>
                  </a:cubicBezTo>
                  <a:cubicBezTo>
                    <a:pt x="321" y="61"/>
                    <a:pt x="321" y="61"/>
                    <a:pt x="321" y="61"/>
                  </a:cubicBezTo>
                  <a:cubicBezTo>
                    <a:pt x="320" y="61"/>
                    <a:pt x="320" y="61"/>
                    <a:pt x="320" y="61"/>
                  </a:cubicBezTo>
                  <a:cubicBezTo>
                    <a:pt x="320" y="61"/>
                    <a:pt x="320" y="61"/>
                    <a:pt x="320" y="61"/>
                  </a:cubicBezTo>
                  <a:cubicBezTo>
                    <a:pt x="320" y="61"/>
                    <a:pt x="320" y="61"/>
                    <a:pt x="320" y="61"/>
                  </a:cubicBezTo>
                  <a:cubicBezTo>
                    <a:pt x="319" y="60"/>
                    <a:pt x="319" y="60"/>
                    <a:pt x="319" y="60"/>
                  </a:cubicBezTo>
                  <a:cubicBezTo>
                    <a:pt x="318" y="60"/>
                    <a:pt x="318" y="60"/>
                    <a:pt x="318" y="60"/>
                  </a:cubicBezTo>
                  <a:cubicBezTo>
                    <a:pt x="318" y="61"/>
                    <a:pt x="318" y="61"/>
                    <a:pt x="318" y="61"/>
                  </a:cubicBezTo>
                  <a:cubicBezTo>
                    <a:pt x="319" y="61"/>
                    <a:pt x="319" y="61"/>
                    <a:pt x="319" y="61"/>
                  </a:cubicBezTo>
                  <a:cubicBezTo>
                    <a:pt x="319" y="61"/>
                    <a:pt x="319" y="61"/>
                    <a:pt x="319" y="61"/>
                  </a:cubicBezTo>
                  <a:cubicBezTo>
                    <a:pt x="320" y="61"/>
                    <a:pt x="320" y="61"/>
                    <a:pt x="320" y="61"/>
                  </a:cubicBezTo>
                  <a:cubicBezTo>
                    <a:pt x="321" y="62"/>
                    <a:pt x="321" y="62"/>
                    <a:pt x="321" y="62"/>
                  </a:cubicBezTo>
                  <a:cubicBezTo>
                    <a:pt x="321" y="63"/>
                    <a:pt x="321" y="63"/>
                    <a:pt x="321" y="63"/>
                  </a:cubicBezTo>
                  <a:cubicBezTo>
                    <a:pt x="321" y="64"/>
                    <a:pt x="321" y="64"/>
                    <a:pt x="321" y="64"/>
                  </a:cubicBezTo>
                  <a:cubicBezTo>
                    <a:pt x="320" y="64"/>
                    <a:pt x="320" y="64"/>
                    <a:pt x="320" y="64"/>
                  </a:cubicBezTo>
                  <a:cubicBezTo>
                    <a:pt x="319" y="64"/>
                    <a:pt x="319" y="64"/>
                    <a:pt x="319" y="64"/>
                  </a:cubicBezTo>
                  <a:cubicBezTo>
                    <a:pt x="318" y="65"/>
                    <a:pt x="318" y="65"/>
                    <a:pt x="318" y="65"/>
                  </a:cubicBezTo>
                  <a:cubicBezTo>
                    <a:pt x="317" y="64"/>
                    <a:pt x="317" y="64"/>
                    <a:pt x="317" y="64"/>
                  </a:cubicBezTo>
                  <a:cubicBezTo>
                    <a:pt x="316" y="64"/>
                    <a:pt x="316" y="64"/>
                    <a:pt x="316" y="64"/>
                  </a:cubicBezTo>
                  <a:cubicBezTo>
                    <a:pt x="316" y="63"/>
                    <a:pt x="316" y="63"/>
                    <a:pt x="316" y="63"/>
                  </a:cubicBezTo>
                  <a:cubicBezTo>
                    <a:pt x="315" y="63"/>
                    <a:pt x="315" y="63"/>
                    <a:pt x="315" y="63"/>
                  </a:cubicBezTo>
                  <a:cubicBezTo>
                    <a:pt x="314" y="64"/>
                    <a:pt x="314" y="64"/>
                    <a:pt x="314" y="64"/>
                  </a:cubicBezTo>
                  <a:cubicBezTo>
                    <a:pt x="315" y="64"/>
                    <a:pt x="315" y="64"/>
                    <a:pt x="315" y="64"/>
                  </a:cubicBezTo>
                  <a:cubicBezTo>
                    <a:pt x="317" y="65"/>
                    <a:pt x="317" y="65"/>
                    <a:pt x="317" y="65"/>
                  </a:cubicBezTo>
                  <a:cubicBezTo>
                    <a:pt x="318" y="65"/>
                    <a:pt x="318" y="65"/>
                    <a:pt x="318" y="65"/>
                  </a:cubicBezTo>
                  <a:cubicBezTo>
                    <a:pt x="318" y="66"/>
                    <a:pt x="318" y="66"/>
                    <a:pt x="318" y="66"/>
                  </a:cubicBezTo>
                  <a:cubicBezTo>
                    <a:pt x="317" y="66"/>
                    <a:pt x="317" y="66"/>
                    <a:pt x="317" y="66"/>
                  </a:cubicBezTo>
                  <a:cubicBezTo>
                    <a:pt x="317" y="67"/>
                    <a:pt x="317" y="67"/>
                    <a:pt x="317" y="67"/>
                  </a:cubicBezTo>
                  <a:cubicBezTo>
                    <a:pt x="316" y="67"/>
                    <a:pt x="316" y="67"/>
                    <a:pt x="316" y="67"/>
                  </a:cubicBezTo>
                  <a:cubicBezTo>
                    <a:pt x="315" y="66"/>
                    <a:pt x="315" y="66"/>
                    <a:pt x="315" y="66"/>
                  </a:cubicBezTo>
                  <a:cubicBezTo>
                    <a:pt x="315" y="67"/>
                    <a:pt x="315" y="67"/>
                    <a:pt x="315" y="67"/>
                  </a:cubicBezTo>
                  <a:cubicBezTo>
                    <a:pt x="314" y="67"/>
                    <a:pt x="314" y="67"/>
                    <a:pt x="314" y="67"/>
                  </a:cubicBezTo>
                  <a:cubicBezTo>
                    <a:pt x="312" y="67"/>
                    <a:pt x="312" y="67"/>
                    <a:pt x="312" y="67"/>
                  </a:cubicBezTo>
                  <a:cubicBezTo>
                    <a:pt x="312" y="66"/>
                    <a:pt x="312" y="66"/>
                    <a:pt x="312" y="66"/>
                  </a:cubicBezTo>
                  <a:cubicBezTo>
                    <a:pt x="310" y="66"/>
                    <a:pt x="310" y="66"/>
                    <a:pt x="310" y="66"/>
                  </a:cubicBezTo>
                  <a:cubicBezTo>
                    <a:pt x="309" y="66"/>
                    <a:pt x="309" y="66"/>
                    <a:pt x="309" y="66"/>
                  </a:cubicBezTo>
                  <a:cubicBezTo>
                    <a:pt x="309" y="68"/>
                    <a:pt x="309" y="68"/>
                    <a:pt x="309" y="68"/>
                  </a:cubicBezTo>
                  <a:cubicBezTo>
                    <a:pt x="308" y="69"/>
                    <a:pt x="308" y="69"/>
                    <a:pt x="308" y="69"/>
                  </a:cubicBezTo>
                  <a:cubicBezTo>
                    <a:pt x="309" y="68"/>
                    <a:pt x="309" y="68"/>
                    <a:pt x="309" y="68"/>
                  </a:cubicBezTo>
                  <a:cubicBezTo>
                    <a:pt x="309" y="69"/>
                    <a:pt x="309" y="69"/>
                    <a:pt x="309" y="69"/>
                  </a:cubicBezTo>
                  <a:cubicBezTo>
                    <a:pt x="309" y="69"/>
                    <a:pt x="309" y="69"/>
                    <a:pt x="309" y="69"/>
                  </a:cubicBezTo>
                  <a:cubicBezTo>
                    <a:pt x="308" y="70"/>
                    <a:pt x="308" y="70"/>
                    <a:pt x="308" y="70"/>
                  </a:cubicBezTo>
                  <a:cubicBezTo>
                    <a:pt x="308" y="71"/>
                    <a:pt x="308" y="71"/>
                    <a:pt x="308" y="71"/>
                  </a:cubicBezTo>
                  <a:cubicBezTo>
                    <a:pt x="307" y="71"/>
                    <a:pt x="307" y="71"/>
                    <a:pt x="307" y="71"/>
                  </a:cubicBezTo>
                  <a:cubicBezTo>
                    <a:pt x="306" y="71"/>
                    <a:pt x="306" y="71"/>
                    <a:pt x="306" y="71"/>
                  </a:cubicBezTo>
                  <a:cubicBezTo>
                    <a:pt x="306" y="71"/>
                    <a:pt x="306" y="71"/>
                    <a:pt x="306" y="71"/>
                  </a:cubicBezTo>
                  <a:cubicBezTo>
                    <a:pt x="306" y="72"/>
                    <a:pt x="306" y="72"/>
                    <a:pt x="306" y="72"/>
                  </a:cubicBezTo>
                  <a:cubicBezTo>
                    <a:pt x="305" y="72"/>
                    <a:pt x="305" y="72"/>
                    <a:pt x="305" y="72"/>
                  </a:cubicBezTo>
                  <a:cubicBezTo>
                    <a:pt x="304" y="72"/>
                    <a:pt x="304" y="72"/>
                    <a:pt x="304" y="72"/>
                  </a:cubicBezTo>
                  <a:cubicBezTo>
                    <a:pt x="305" y="72"/>
                    <a:pt x="305" y="72"/>
                    <a:pt x="305" y="72"/>
                  </a:cubicBezTo>
                  <a:cubicBezTo>
                    <a:pt x="304" y="72"/>
                    <a:pt x="304" y="72"/>
                    <a:pt x="304" y="72"/>
                  </a:cubicBezTo>
                  <a:cubicBezTo>
                    <a:pt x="304" y="72"/>
                    <a:pt x="304" y="72"/>
                    <a:pt x="304" y="72"/>
                  </a:cubicBezTo>
                  <a:cubicBezTo>
                    <a:pt x="303" y="73"/>
                    <a:pt x="303" y="73"/>
                    <a:pt x="303" y="73"/>
                  </a:cubicBezTo>
                  <a:cubicBezTo>
                    <a:pt x="303" y="73"/>
                    <a:pt x="303" y="73"/>
                    <a:pt x="303" y="73"/>
                  </a:cubicBezTo>
                  <a:cubicBezTo>
                    <a:pt x="301" y="72"/>
                    <a:pt x="301" y="72"/>
                    <a:pt x="301" y="72"/>
                  </a:cubicBezTo>
                  <a:cubicBezTo>
                    <a:pt x="300" y="72"/>
                    <a:pt x="300" y="72"/>
                    <a:pt x="300" y="72"/>
                  </a:cubicBezTo>
                  <a:cubicBezTo>
                    <a:pt x="299" y="73"/>
                    <a:pt x="299" y="73"/>
                    <a:pt x="299" y="73"/>
                  </a:cubicBezTo>
                  <a:cubicBezTo>
                    <a:pt x="298" y="73"/>
                    <a:pt x="298" y="73"/>
                    <a:pt x="298" y="73"/>
                  </a:cubicBezTo>
                  <a:cubicBezTo>
                    <a:pt x="296" y="71"/>
                    <a:pt x="296" y="71"/>
                    <a:pt x="296" y="71"/>
                  </a:cubicBezTo>
                  <a:cubicBezTo>
                    <a:pt x="296" y="69"/>
                    <a:pt x="296" y="69"/>
                    <a:pt x="296" y="69"/>
                  </a:cubicBezTo>
                  <a:cubicBezTo>
                    <a:pt x="297" y="68"/>
                    <a:pt x="297" y="68"/>
                    <a:pt x="297" y="68"/>
                  </a:cubicBezTo>
                  <a:cubicBezTo>
                    <a:pt x="297" y="68"/>
                    <a:pt x="297" y="68"/>
                    <a:pt x="297" y="68"/>
                  </a:cubicBezTo>
                  <a:cubicBezTo>
                    <a:pt x="296" y="67"/>
                    <a:pt x="296" y="67"/>
                    <a:pt x="296" y="67"/>
                  </a:cubicBezTo>
                  <a:cubicBezTo>
                    <a:pt x="296" y="67"/>
                    <a:pt x="296" y="67"/>
                    <a:pt x="296" y="67"/>
                  </a:cubicBezTo>
                  <a:cubicBezTo>
                    <a:pt x="296" y="68"/>
                    <a:pt x="296" y="68"/>
                    <a:pt x="296" y="68"/>
                  </a:cubicBezTo>
                  <a:cubicBezTo>
                    <a:pt x="296" y="68"/>
                    <a:pt x="296" y="68"/>
                    <a:pt x="296" y="68"/>
                  </a:cubicBezTo>
                  <a:cubicBezTo>
                    <a:pt x="295" y="69"/>
                    <a:pt x="295" y="69"/>
                    <a:pt x="295" y="69"/>
                  </a:cubicBezTo>
                  <a:cubicBezTo>
                    <a:pt x="295" y="70"/>
                    <a:pt x="295" y="70"/>
                    <a:pt x="295" y="70"/>
                  </a:cubicBezTo>
                  <a:cubicBezTo>
                    <a:pt x="296" y="71"/>
                    <a:pt x="296" y="71"/>
                    <a:pt x="296" y="71"/>
                  </a:cubicBezTo>
                  <a:cubicBezTo>
                    <a:pt x="295" y="71"/>
                    <a:pt x="295" y="71"/>
                    <a:pt x="295" y="71"/>
                  </a:cubicBezTo>
                  <a:cubicBezTo>
                    <a:pt x="295" y="71"/>
                    <a:pt x="295" y="71"/>
                    <a:pt x="295" y="71"/>
                  </a:cubicBezTo>
                  <a:cubicBezTo>
                    <a:pt x="294" y="71"/>
                    <a:pt x="294" y="71"/>
                    <a:pt x="294" y="71"/>
                  </a:cubicBezTo>
                  <a:cubicBezTo>
                    <a:pt x="294" y="71"/>
                    <a:pt x="294" y="71"/>
                    <a:pt x="294" y="71"/>
                  </a:cubicBezTo>
                  <a:cubicBezTo>
                    <a:pt x="293" y="71"/>
                    <a:pt x="293" y="71"/>
                    <a:pt x="293" y="71"/>
                  </a:cubicBezTo>
                  <a:cubicBezTo>
                    <a:pt x="294" y="72"/>
                    <a:pt x="294" y="72"/>
                    <a:pt x="294" y="72"/>
                  </a:cubicBezTo>
                  <a:cubicBezTo>
                    <a:pt x="293" y="73"/>
                    <a:pt x="293" y="73"/>
                    <a:pt x="293" y="73"/>
                  </a:cubicBezTo>
                  <a:cubicBezTo>
                    <a:pt x="294" y="73"/>
                    <a:pt x="294" y="73"/>
                    <a:pt x="294" y="73"/>
                  </a:cubicBezTo>
                  <a:cubicBezTo>
                    <a:pt x="295" y="72"/>
                    <a:pt x="295" y="72"/>
                    <a:pt x="295" y="72"/>
                  </a:cubicBezTo>
                  <a:cubicBezTo>
                    <a:pt x="295" y="72"/>
                    <a:pt x="295" y="72"/>
                    <a:pt x="295" y="72"/>
                  </a:cubicBezTo>
                  <a:cubicBezTo>
                    <a:pt x="296" y="72"/>
                    <a:pt x="296" y="72"/>
                    <a:pt x="296" y="72"/>
                  </a:cubicBezTo>
                  <a:cubicBezTo>
                    <a:pt x="296" y="72"/>
                    <a:pt x="296" y="72"/>
                    <a:pt x="296" y="72"/>
                  </a:cubicBezTo>
                  <a:cubicBezTo>
                    <a:pt x="297" y="72"/>
                    <a:pt x="297" y="72"/>
                    <a:pt x="297" y="72"/>
                  </a:cubicBezTo>
                  <a:cubicBezTo>
                    <a:pt x="298" y="73"/>
                    <a:pt x="298" y="73"/>
                    <a:pt x="298" y="73"/>
                  </a:cubicBezTo>
                  <a:cubicBezTo>
                    <a:pt x="297" y="74"/>
                    <a:pt x="297" y="74"/>
                    <a:pt x="297" y="74"/>
                  </a:cubicBezTo>
                  <a:cubicBezTo>
                    <a:pt x="298" y="73"/>
                    <a:pt x="298" y="73"/>
                    <a:pt x="298" y="73"/>
                  </a:cubicBezTo>
                  <a:cubicBezTo>
                    <a:pt x="300" y="73"/>
                    <a:pt x="300" y="73"/>
                    <a:pt x="300" y="73"/>
                  </a:cubicBezTo>
                  <a:cubicBezTo>
                    <a:pt x="301" y="73"/>
                    <a:pt x="301" y="73"/>
                    <a:pt x="301" y="73"/>
                  </a:cubicBezTo>
                  <a:cubicBezTo>
                    <a:pt x="301" y="74"/>
                    <a:pt x="301" y="74"/>
                    <a:pt x="301" y="74"/>
                  </a:cubicBezTo>
                  <a:cubicBezTo>
                    <a:pt x="301" y="75"/>
                    <a:pt x="301" y="75"/>
                    <a:pt x="301" y="75"/>
                  </a:cubicBezTo>
                  <a:cubicBezTo>
                    <a:pt x="300" y="76"/>
                    <a:pt x="300" y="76"/>
                    <a:pt x="300" y="76"/>
                  </a:cubicBezTo>
                  <a:cubicBezTo>
                    <a:pt x="300" y="76"/>
                    <a:pt x="300" y="76"/>
                    <a:pt x="300" y="76"/>
                  </a:cubicBezTo>
                  <a:cubicBezTo>
                    <a:pt x="300" y="77"/>
                    <a:pt x="300" y="77"/>
                    <a:pt x="300" y="77"/>
                  </a:cubicBezTo>
                  <a:cubicBezTo>
                    <a:pt x="300" y="77"/>
                    <a:pt x="300" y="77"/>
                    <a:pt x="300" y="77"/>
                  </a:cubicBezTo>
                  <a:cubicBezTo>
                    <a:pt x="301" y="77"/>
                    <a:pt x="301" y="77"/>
                    <a:pt x="301" y="77"/>
                  </a:cubicBezTo>
                  <a:cubicBezTo>
                    <a:pt x="301" y="77"/>
                    <a:pt x="301" y="77"/>
                    <a:pt x="301" y="77"/>
                  </a:cubicBezTo>
                  <a:cubicBezTo>
                    <a:pt x="300" y="78"/>
                    <a:pt x="300" y="78"/>
                    <a:pt x="300" y="78"/>
                  </a:cubicBezTo>
                  <a:cubicBezTo>
                    <a:pt x="301" y="78"/>
                    <a:pt x="301" y="78"/>
                    <a:pt x="301" y="78"/>
                  </a:cubicBezTo>
                  <a:cubicBezTo>
                    <a:pt x="301" y="77"/>
                    <a:pt x="301" y="77"/>
                    <a:pt x="301" y="77"/>
                  </a:cubicBezTo>
                  <a:cubicBezTo>
                    <a:pt x="302" y="77"/>
                    <a:pt x="302" y="77"/>
                    <a:pt x="302" y="77"/>
                  </a:cubicBezTo>
                  <a:cubicBezTo>
                    <a:pt x="303" y="77"/>
                    <a:pt x="303" y="77"/>
                    <a:pt x="303" y="77"/>
                  </a:cubicBezTo>
                  <a:cubicBezTo>
                    <a:pt x="303" y="77"/>
                    <a:pt x="303" y="77"/>
                    <a:pt x="303" y="77"/>
                  </a:cubicBezTo>
                  <a:cubicBezTo>
                    <a:pt x="304" y="77"/>
                    <a:pt x="304" y="77"/>
                    <a:pt x="304" y="77"/>
                  </a:cubicBezTo>
                  <a:cubicBezTo>
                    <a:pt x="303" y="78"/>
                    <a:pt x="303" y="78"/>
                    <a:pt x="303" y="78"/>
                  </a:cubicBezTo>
                  <a:cubicBezTo>
                    <a:pt x="304" y="78"/>
                    <a:pt x="304" y="78"/>
                    <a:pt x="304" y="78"/>
                  </a:cubicBezTo>
                  <a:cubicBezTo>
                    <a:pt x="303" y="80"/>
                    <a:pt x="303" y="80"/>
                    <a:pt x="303" y="80"/>
                  </a:cubicBezTo>
                  <a:cubicBezTo>
                    <a:pt x="302" y="81"/>
                    <a:pt x="302" y="81"/>
                    <a:pt x="302" y="81"/>
                  </a:cubicBezTo>
                  <a:cubicBezTo>
                    <a:pt x="302" y="81"/>
                    <a:pt x="302" y="81"/>
                    <a:pt x="302" y="81"/>
                  </a:cubicBezTo>
                  <a:cubicBezTo>
                    <a:pt x="301" y="82"/>
                    <a:pt x="301" y="82"/>
                    <a:pt x="301" y="82"/>
                  </a:cubicBezTo>
                  <a:cubicBezTo>
                    <a:pt x="300" y="82"/>
                    <a:pt x="300" y="82"/>
                    <a:pt x="300" y="82"/>
                  </a:cubicBezTo>
                  <a:cubicBezTo>
                    <a:pt x="299" y="83"/>
                    <a:pt x="299" y="83"/>
                    <a:pt x="299" y="83"/>
                  </a:cubicBezTo>
                  <a:cubicBezTo>
                    <a:pt x="299" y="83"/>
                    <a:pt x="299" y="83"/>
                    <a:pt x="299" y="83"/>
                  </a:cubicBezTo>
                  <a:cubicBezTo>
                    <a:pt x="299" y="82"/>
                    <a:pt x="299" y="82"/>
                    <a:pt x="299" y="82"/>
                  </a:cubicBezTo>
                  <a:cubicBezTo>
                    <a:pt x="299" y="81"/>
                    <a:pt x="299" y="81"/>
                    <a:pt x="299" y="81"/>
                  </a:cubicBezTo>
                  <a:cubicBezTo>
                    <a:pt x="299" y="81"/>
                    <a:pt x="299" y="81"/>
                    <a:pt x="299" y="81"/>
                  </a:cubicBezTo>
                  <a:cubicBezTo>
                    <a:pt x="299" y="81"/>
                    <a:pt x="299" y="81"/>
                    <a:pt x="299" y="81"/>
                  </a:cubicBezTo>
                  <a:cubicBezTo>
                    <a:pt x="298" y="82"/>
                    <a:pt x="298" y="82"/>
                    <a:pt x="298" y="82"/>
                  </a:cubicBezTo>
                  <a:cubicBezTo>
                    <a:pt x="297" y="82"/>
                    <a:pt x="297" y="82"/>
                    <a:pt x="297" y="82"/>
                  </a:cubicBezTo>
                  <a:cubicBezTo>
                    <a:pt x="296" y="83"/>
                    <a:pt x="296" y="83"/>
                    <a:pt x="296" y="83"/>
                  </a:cubicBezTo>
                  <a:cubicBezTo>
                    <a:pt x="296" y="83"/>
                    <a:pt x="296" y="83"/>
                    <a:pt x="296" y="83"/>
                  </a:cubicBezTo>
                  <a:cubicBezTo>
                    <a:pt x="295" y="83"/>
                    <a:pt x="295" y="83"/>
                    <a:pt x="295" y="83"/>
                  </a:cubicBezTo>
                  <a:cubicBezTo>
                    <a:pt x="293" y="84"/>
                    <a:pt x="293" y="84"/>
                    <a:pt x="293" y="84"/>
                  </a:cubicBezTo>
                  <a:cubicBezTo>
                    <a:pt x="293" y="84"/>
                    <a:pt x="293" y="84"/>
                    <a:pt x="293" y="84"/>
                  </a:cubicBezTo>
                  <a:cubicBezTo>
                    <a:pt x="292" y="84"/>
                    <a:pt x="292" y="84"/>
                    <a:pt x="292" y="84"/>
                  </a:cubicBezTo>
                  <a:cubicBezTo>
                    <a:pt x="291" y="84"/>
                    <a:pt x="291" y="84"/>
                    <a:pt x="291" y="84"/>
                  </a:cubicBezTo>
                  <a:cubicBezTo>
                    <a:pt x="291" y="84"/>
                    <a:pt x="291" y="84"/>
                    <a:pt x="291" y="84"/>
                  </a:cubicBezTo>
                  <a:cubicBezTo>
                    <a:pt x="291" y="83"/>
                    <a:pt x="291" y="83"/>
                    <a:pt x="291" y="83"/>
                  </a:cubicBezTo>
                  <a:cubicBezTo>
                    <a:pt x="291" y="83"/>
                    <a:pt x="291" y="83"/>
                    <a:pt x="291" y="83"/>
                  </a:cubicBezTo>
                  <a:cubicBezTo>
                    <a:pt x="292" y="82"/>
                    <a:pt x="292" y="82"/>
                    <a:pt x="292" y="82"/>
                  </a:cubicBezTo>
                  <a:cubicBezTo>
                    <a:pt x="292" y="81"/>
                    <a:pt x="292" y="81"/>
                    <a:pt x="292" y="81"/>
                  </a:cubicBezTo>
                  <a:cubicBezTo>
                    <a:pt x="291" y="80"/>
                    <a:pt x="291" y="80"/>
                    <a:pt x="291" y="80"/>
                  </a:cubicBezTo>
                  <a:cubicBezTo>
                    <a:pt x="291" y="81"/>
                    <a:pt x="291" y="81"/>
                    <a:pt x="291" y="81"/>
                  </a:cubicBezTo>
                  <a:cubicBezTo>
                    <a:pt x="289" y="80"/>
                    <a:pt x="289" y="80"/>
                    <a:pt x="289" y="80"/>
                  </a:cubicBezTo>
                  <a:cubicBezTo>
                    <a:pt x="289" y="80"/>
                    <a:pt x="289" y="80"/>
                    <a:pt x="289" y="80"/>
                  </a:cubicBezTo>
                  <a:cubicBezTo>
                    <a:pt x="290" y="79"/>
                    <a:pt x="290" y="79"/>
                    <a:pt x="290" y="79"/>
                  </a:cubicBezTo>
                  <a:cubicBezTo>
                    <a:pt x="290" y="79"/>
                    <a:pt x="290" y="79"/>
                    <a:pt x="290" y="79"/>
                  </a:cubicBezTo>
                  <a:cubicBezTo>
                    <a:pt x="290" y="79"/>
                    <a:pt x="290" y="79"/>
                    <a:pt x="290" y="79"/>
                  </a:cubicBezTo>
                  <a:cubicBezTo>
                    <a:pt x="289" y="78"/>
                    <a:pt x="289" y="78"/>
                    <a:pt x="289" y="78"/>
                  </a:cubicBezTo>
                  <a:cubicBezTo>
                    <a:pt x="289" y="77"/>
                    <a:pt x="289" y="77"/>
                    <a:pt x="289" y="77"/>
                  </a:cubicBezTo>
                  <a:cubicBezTo>
                    <a:pt x="289" y="77"/>
                    <a:pt x="289" y="77"/>
                    <a:pt x="289" y="77"/>
                  </a:cubicBezTo>
                  <a:cubicBezTo>
                    <a:pt x="289" y="76"/>
                    <a:pt x="289" y="76"/>
                    <a:pt x="289" y="76"/>
                  </a:cubicBezTo>
                  <a:cubicBezTo>
                    <a:pt x="289" y="75"/>
                    <a:pt x="289" y="75"/>
                    <a:pt x="289" y="75"/>
                  </a:cubicBezTo>
                  <a:cubicBezTo>
                    <a:pt x="289" y="76"/>
                    <a:pt x="289" y="76"/>
                    <a:pt x="289" y="76"/>
                  </a:cubicBezTo>
                  <a:cubicBezTo>
                    <a:pt x="288" y="77"/>
                    <a:pt x="288" y="77"/>
                    <a:pt x="288" y="77"/>
                  </a:cubicBezTo>
                  <a:cubicBezTo>
                    <a:pt x="289" y="79"/>
                    <a:pt x="289" y="79"/>
                    <a:pt x="289" y="79"/>
                  </a:cubicBezTo>
                  <a:cubicBezTo>
                    <a:pt x="289" y="79"/>
                    <a:pt x="289" y="79"/>
                    <a:pt x="289" y="79"/>
                  </a:cubicBezTo>
                  <a:cubicBezTo>
                    <a:pt x="288" y="80"/>
                    <a:pt x="288" y="80"/>
                    <a:pt x="288" y="80"/>
                  </a:cubicBezTo>
                  <a:cubicBezTo>
                    <a:pt x="288" y="80"/>
                    <a:pt x="288" y="80"/>
                    <a:pt x="288" y="80"/>
                  </a:cubicBezTo>
                  <a:cubicBezTo>
                    <a:pt x="288" y="81"/>
                    <a:pt x="288" y="81"/>
                    <a:pt x="288" y="81"/>
                  </a:cubicBezTo>
                  <a:cubicBezTo>
                    <a:pt x="287" y="81"/>
                    <a:pt x="287" y="81"/>
                    <a:pt x="287" y="81"/>
                  </a:cubicBezTo>
                  <a:cubicBezTo>
                    <a:pt x="286" y="81"/>
                    <a:pt x="286" y="81"/>
                    <a:pt x="286" y="81"/>
                  </a:cubicBezTo>
                  <a:cubicBezTo>
                    <a:pt x="286" y="80"/>
                    <a:pt x="286" y="80"/>
                    <a:pt x="286" y="80"/>
                  </a:cubicBezTo>
                  <a:cubicBezTo>
                    <a:pt x="285" y="80"/>
                    <a:pt x="285" y="80"/>
                    <a:pt x="285" y="80"/>
                  </a:cubicBezTo>
                  <a:cubicBezTo>
                    <a:pt x="286" y="78"/>
                    <a:pt x="286" y="78"/>
                    <a:pt x="286" y="78"/>
                  </a:cubicBezTo>
                  <a:cubicBezTo>
                    <a:pt x="286" y="77"/>
                    <a:pt x="286" y="77"/>
                    <a:pt x="286" y="77"/>
                  </a:cubicBezTo>
                  <a:cubicBezTo>
                    <a:pt x="286" y="77"/>
                    <a:pt x="286" y="77"/>
                    <a:pt x="286" y="77"/>
                  </a:cubicBezTo>
                  <a:cubicBezTo>
                    <a:pt x="287" y="76"/>
                    <a:pt x="287" y="76"/>
                    <a:pt x="287" y="76"/>
                  </a:cubicBezTo>
                  <a:cubicBezTo>
                    <a:pt x="286" y="76"/>
                    <a:pt x="286" y="76"/>
                    <a:pt x="286" y="76"/>
                  </a:cubicBezTo>
                  <a:cubicBezTo>
                    <a:pt x="285" y="77"/>
                    <a:pt x="285" y="77"/>
                    <a:pt x="285" y="77"/>
                  </a:cubicBezTo>
                  <a:cubicBezTo>
                    <a:pt x="285" y="78"/>
                    <a:pt x="285" y="78"/>
                    <a:pt x="285" y="78"/>
                  </a:cubicBezTo>
                  <a:cubicBezTo>
                    <a:pt x="285" y="78"/>
                    <a:pt x="285" y="78"/>
                    <a:pt x="285" y="78"/>
                  </a:cubicBezTo>
                  <a:cubicBezTo>
                    <a:pt x="285" y="80"/>
                    <a:pt x="285" y="80"/>
                    <a:pt x="285" y="80"/>
                  </a:cubicBezTo>
                  <a:cubicBezTo>
                    <a:pt x="284" y="80"/>
                    <a:pt x="284" y="80"/>
                    <a:pt x="284" y="80"/>
                  </a:cubicBezTo>
                  <a:cubicBezTo>
                    <a:pt x="283" y="79"/>
                    <a:pt x="283" y="79"/>
                    <a:pt x="283" y="79"/>
                  </a:cubicBezTo>
                  <a:cubicBezTo>
                    <a:pt x="283" y="79"/>
                    <a:pt x="283" y="79"/>
                    <a:pt x="283" y="79"/>
                  </a:cubicBezTo>
                  <a:cubicBezTo>
                    <a:pt x="283" y="78"/>
                    <a:pt x="283" y="78"/>
                    <a:pt x="283" y="78"/>
                  </a:cubicBezTo>
                  <a:cubicBezTo>
                    <a:pt x="283" y="78"/>
                    <a:pt x="283" y="78"/>
                    <a:pt x="283" y="78"/>
                  </a:cubicBezTo>
                  <a:cubicBezTo>
                    <a:pt x="283" y="77"/>
                    <a:pt x="283" y="77"/>
                    <a:pt x="283" y="77"/>
                  </a:cubicBezTo>
                  <a:cubicBezTo>
                    <a:pt x="283" y="77"/>
                    <a:pt x="283" y="77"/>
                    <a:pt x="283" y="77"/>
                  </a:cubicBezTo>
                  <a:cubicBezTo>
                    <a:pt x="283" y="76"/>
                    <a:pt x="283" y="76"/>
                    <a:pt x="283" y="76"/>
                  </a:cubicBezTo>
                  <a:cubicBezTo>
                    <a:pt x="283" y="76"/>
                    <a:pt x="283" y="76"/>
                    <a:pt x="283" y="76"/>
                  </a:cubicBezTo>
                  <a:cubicBezTo>
                    <a:pt x="283" y="76"/>
                    <a:pt x="283" y="76"/>
                    <a:pt x="283" y="76"/>
                  </a:cubicBezTo>
                  <a:cubicBezTo>
                    <a:pt x="283" y="77"/>
                    <a:pt x="283" y="77"/>
                    <a:pt x="283" y="77"/>
                  </a:cubicBezTo>
                  <a:cubicBezTo>
                    <a:pt x="282" y="78"/>
                    <a:pt x="282" y="78"/>
                    <a:pt x="282" y="78"/>
                  </a:cubicBezTo>
                  <a:cubicBezTo>
                    <a:pt x="282" y="78"/>
                    <a:pt x="282" y="78"/>
                    <a:pt x="282" y="78"/>
                  </a:cubicBezTo>
                  <a:cubicBezTo>
                    <a:pt x="282" y="79"/>
                    <a:pt x="282" y="79"/>
                    <a:pt x="282" y="79"/>
                  </a:cubicBezTo>
                  <a:cubicBezTo>
                    <a:pt x="281" y="79"/>
                    <a:pt x="281" y="79"/>
                    <a:pt x="281" y="79"/>
                  </a:cubicBezTo>
                  <a:cubicBezTo>
                    <a:pt x="281" y="79"/>
                    <a:pt x="281" y="79"/>
                    <a:pt x="281" y="79"/>
                  </a:cubicBezTo>
                  <a:cubicBezTo>
                    <a:pt x="280" y="79"/>
                    <a:pt x="280" y="79"/>
                    <a:pt x="280" y="79"/>
                  </a:cubicBezTo>
                  <a:close/>
                  <a:moveTo>
                    <a:pt x="304" y="198"/>
                  </a:moveTo>
                  <a:cubicBezTo>
                    <a:pt x="304" y="199"/>
                    <a:pt x="304" y="199"/>
                    <a:pt x="304" y="199"/>
                  </a:cubicBezTo>
                  <a:cubicBezTo>
                    <a:pt x="304" y="200"/>
                    <a:pt x="304" y="200"/>
                    <a:pt x="304" y="200"/>
                  </a:cubicBezTo>
                  <a:cubicBezTo>
                    <a:pt x="304" y="201"/>
                    <a:pt x="304" y="201"/>
                    <a:pt x="304" y="201"/>
                  </a:cubicBezTo>
                  <a:cubicBezTo>
                    <a:pt x="305" y="200"/>
                    <a:pt x="305" y="200"/>
                    <a:pt x="305" y="200"/>
                  </a:cubicBezTo>
                  <a:cubicBezTo>
                    <a:pt x="304" y="200"/>
                    <a:pt x="304" y="200"/>
                    <a:pt x="304" y="200"/>
                  </a:cubicBezTo>
                  <a:cubicBezTo>
                    <a:pt x="305" y="199"/>
                    <a:pt x="305" y="199"/>
                    <a:pt x="305" y="199"/>
                  </a:cubicBezTo>
                  <a:cubicBezTo>
                    <a:pt x="305" y="198"/>
                    <a:pt x="305" y="198"/>
                    <a:pt x="305" y="198"/>
                  </a:cubicBezTo>
                  <a:cubicBezTo>
                    <a:pt x="304" y="198"/>
                    <a:pt x="304" y="198"/>
                    <a:pt x="304" y="198"/>
                  </a:cubicBezTo>
                  <a:close/>
                  <a:moveTo>
                    <a:pt x="303" y="194"/>
                  </a:moveTo>
                  <a:cubicBezTo>
                    <a:pt x="303" y="193"/>
                    <a:pt x="303" y="193"/>
                    <a:pt x="303" y="193"/>
                  </a:cubicBezTo>
                  <a:cubicBezTo>
                    <a:pt x="304" y="193"/>
                    <a:pt x="304" y="193"/>
                    <a:pt x="304" y="193"/>
                  </a:cubicBezTo>
                  <a:cubicBezTo>
                    <a:pt x="304" y="193"/>
                    <a:pt x="304" y="193"/>
                    <a:pt x="304" y="193"/>
                  </a:cubicBezTo>
                  <a:cubicBezTo>
                    <a:pt x="304" y="194"/>
                    <a:pt x="304" y="194"/>
                    <a:pt x="304" y="194"/>
                  </a:cubicBezTo>
                  <a:cubicBezTo>
                    <a:pt x="303" y="194"/>
                    <a:pt x="303" y="194"/>
                    <a:pt x="303" y="194"/>
                  </a:cubicBezTo>
                  <a:close/>
                  <a:moveTo>
                    <a:pt x="302" y="191"/>
                  </a:moveTo>
                  <a:cubicBezTo>
                    <a:pt x="303" y="190"/>
                    <a:pt x="303" y="190"/>
                    <a:pt x="303" y="190"/>
                  </a:cubicBezTo>
                  <a:cubicBezTo>
                    <a:pt x="303" y="190"/>
                    <a:pt x="303" y="190"/>
                    <a:pt x="303" y="190"/>
                  </a:cubicBezTo>
                  <a:cubicBezTo>
                    <a:pt x="304" y="190"/>
                    <a:pt x="304" y="190"/>
                    <a:pt x="304" y="190"/>
                  </a:cubicBezTo>
                  <a:cubicBezTo>
                    <a:pt x="303" y="191"/>
                    <a:pt x="303" y="191"/>
                    <a:pt x="303" y="191"/>
                  </a:cubicBezTo>
                  <a:cubicBezTo>
                    <a:pt x="303" y="191"/>
                    <a:pt x="303" y="191"/>
                    <a:pt x="303" y="191"/>
                  </a:cubicBezTo>
                  <a:cubicBezTo>
                    <a:pt x="302" y="191"/>
                    <a:pt x="302" y="191"/>
                    <a:pt x="302" y="191"/>
                  </a:cubicBezTo>
                  <a:close/>
                  <a:moveTo>
                    <a:pt x="295" y="131"/>
                  </a:moveTo>
                  <a:cubicBezTo>
                    <a:pt x="295" y="131"/>
                    <a:pt x="295" y="131"/>
                    <a:pt x="295" y="131"/>
                  </a:cubicBezTo>
                  <a:cubicBezTo>
                    <a:pt x="295" y="130"/>
                    <a:pt x="295" y="130"/>
                    <a:pt x="295" y="130"/>
                  </a:cubicBezTo>
                  <a:cubicBezTo>
                    <a:pt x="295" y="131"/>
                    <a:pt x="295" y="131"/>
                    <a:pt x="295" y="131"/>
                  </a:cubicBezTo>
                  <a:cubicBezTo>
                    <a:pt x="295" y="131"/>
                    <a:pt x="295" y="131"/>
                    <a:pt x="295" y="131"/>
                  </a:cubicBezTo>
                  <a:close/>
                  <a:moveTo>
                    <a:pt x="296" y="132"/>
                  </a:moveTo>
                  <a:cubicBezTo>
                    <a:pt x="296" y="131"/>
                    <a:pt x="296" y="131"/>
                    <a:pt x="296" y="131"/>
                  </a:cubicBezTo>
                  <a:cubicBezTo>
                    <a:pt x="296" y="131"/>
                    <a:pt x="296" y="131"/>
                    <a:pt x="296" y="131"/>
                  </a:cubicBezTo>
                  <a:cubicBezTo>
                    <a:pt x="297" y="131"/>
                    <a:pt x="297" y="131"/>
                    <a:pt x="297" y="131"/>
                  </a:cubicBezTo>
                  <a:cubicBezTo>
                    <a:pt x="297" y="131"/>
                    <a:pt x="297" y="131"/>
                    <a:pt x="297" y="131"/>
                  </a:cubicBezTo>
                  <a:cubicBezTo>
                    <a:pt x="297" y="132"/>
                    <a:pt x="297" y="132"/>
                    <a:pt x="297" y="132"/>
                  </a:cubicBezTo>
                  <a:cubicBezTo>
                    <a:pt x="296" y="132"/>
                    <a:pt x="296" y="132"/>
                    <a:pt x="296" y="132"/>
                  </a:cubicBezTo>
                  <a:close/>
                  <a:moveTo>
                    <a:pt x="295" y="134"/>
                  </a:moveTo>
                  <a:cubicBezTo>
                    <a:pt x="295" y="133"/>
                    <a:pt x="295" y="133"/>
                    <a:pt x="295" y="133"/>
                  </a:cubicBezTo>
                  <a:cubicBezTo>
                    <a:pt x="295" y="133"/>
                    <a:pt x="295" y="133"/>
                    <a:pt x="295" y="133"/>
                  </a:cubicBezTo>
                  <a:cubicBezTo>
                    <a:pt x="295" y="132"/>
                    <a:pt x="295" y="132"/>
                    <a:pt x="295" y="132"/>
                  </a:cubicBezTo>
                  <a:cubicBezTo>
                    <a:pt x="295" y="132"/>
                    <a:pt x="295" y="132"/>
                    <a:pt x="295" y="132"/>
                  </a:cubicBezTo>
                  <a:cubicBezTo>
                    <a:pt x="295" y="132"/>
                    <a:pt x="295" y="132"/>
                    <a:pt x="295" y="132"/>
                  </a:cubicBezTo>
                  <a:cubicBezTo>
                    <a:pt x="296" y="132"/>
                    <a:pt x="296" y="132"/>
                    <a:pt x="296" y="132"/>
                  </a:cubicBezTo>
                  <a:cubicBezTo>
                    <a:pt x="296" y="133"/>
                    <a:pt x="296" y="133"/>
                    <a:pt x="296" y="133"/>
                  </a:cubicBezTo>
                  <a:cubicBezTo>
                    <a:pt x="295" y="133"/>
                    <a:pt x="295" y="133"/>
                    <a:pt x="295" y="133"/>
                  </a:cubicBezTo>
                  <a:cubicBezTo>
                    <a:pt x="295" y="134"/>
                    <a:pt x="295" y="134"/>
                    <a:pt x="295" y="134"/>
                  </a:cubicBezTo>
                  <a:cubicBezTo>
                    <a:pt x="295" y="134"/>
                    <a:pt x="295" y="134"/>
                    <a:pt x="295" y="134"/>
                  </a:cubicBezTo>
                  <a:close/>
                  <a:moveTo>
                    <a:pt x="308" y="152"/>
                  </a:moveTo>
                  <a:cubicBezTo>
                    <a:pt x="309" y="151"/>
                    <a:pt x="309" y="151"/>
                    <a:pt x="309" y="151"/>
                  </a:cubicBezTo>
                  <a:cubicBezTo>
                    <a:pt x="309" y="152"/>
                    <a:pt x="309" y="152"/>
                    <a:pt x="309" y="152"/>
                  </a:cubicBezTo>
                  <a:cubicBezTo>
                    <a:pt x="309" y="152"/>
                    <a:pt x="309" y="152"/>
                    <a:pt x="309" y="152"/>
                  </a:cubicBezTo>
                  <a:cubicBezTo>
                    <a:pt x="308" y="152"/>
                    <a:pt x="308" y="152"/>
                    <a:pt x="308" y="152"/>
                  </a:cubicBezTo>
                  <a:cubicBezTo>
                    <a:pt x="308" y="152"/>
                    <a:pt x="308" y="152"/>
                    <a:pt x="308" y="152"/>
                  </a:cubicBezTo>
                  <a:close/>
                  <a:moveTo>
                    <a:pt x="307" y="152"/>
                  </a:moveTo>
                  <a:cubicBezTo>
                    <a:pt x="307" y="151"/>
                    <a:pt x="307" y="151"/>
                    <a:pt x="307" y="151"/>
                  </a:cubicBezTo>
                  <a:cubicBezTo>
                    <a:pt x="308" y="151"/>
                    <a:pt x="308" y="151"/>
                    <a:pt x="308" y="151"/>
                  </a:cubicBezTo>
                  <a:cubicBezTo>
                    <a:pt x="308" y="151"/>
                    <a:pt x="308" y="151"/>
                    <a:pt x="308" y="151"/>
                  </a:cubicBezTo>
                  <a:cubicBezTo>
                    <a:pt x="308" y="151"/>
                    <a:pt x="308" y="151"/>
                    <a:pt x="308" y="151"/>
                  </a:cubicBezTo>
                  <a:cubicBezTo>
                    <a:pt x="307" y="152"/>
                    <a:pt x="307" y="152"/>
                    <a:pt x="307" y="152"/>
                  </a:cubicBezTo>
                  <a:cubicBezTo>
                    <a:pt x="307" y="152"/>
                    <a:pt x="307" y="152"/>
                    <a:pt x="307" y="152"/>
                  </a:cubicBezTo>
                  <a:cubicBezTo>
                    <a:pt x="307" y="152"/>
                    <a:pt x="307" y="152"/>
                    <a:pt x="307" y="152"/>
                  </a:cubicBezTo>
                  <a:close/>
                  <a:moveTo>
                    <a:pt x="304" y="160"/>
                  </a:moveTo>
                  <a:cubicBezTo>
                    <a:pt x="305" y="160"/>
                    <a:pt x="305" y="160"/>
                    <a:pt x="305" y="160"/>
                  </a:cubicBezTo>
                  <a:cubicBezTo>
                    <a:pt x="305" y="160"/>
                    <a:pt x="305" y="160"/>
                    <a:pt x="305" y="160"/>
                  </a:cubicBezTo>
                  <a:cubicBezTo>
                    <a:pt x="305" y="160"/>
                    <a:pt x="305" y="160"/>
                    <a:pt x="305" y="160"/>
                  </a:cubicBezTo>
                  <a:cubicBezTo>
                    <a:pt x="304" y="160"/>
                    <a:pt x="304" y="160"/>
                    <a:pt x="304" y="160"/>
                  </a:cubicBezTo>
                  <a:close/>
                  <a:moveTo>
                    <a:pt x="308" y="163"/>
                  </a:moveTo>
                  <a:cubicBezTo>
                    <a:pt x="308" y="164"/>
                    <a:pt x="308" y="164"/>
                    <a:pt x="308" y="164"/>
                  </a:cubicBezTo>
                  <a:cubicBezTo>
                    <a:pt x="309" y="164"/>
                    <a:pt x="309" y="164"/>
                    <a:pt x="309" y="164"/>
                  </a:cubicBezTo>
                  <a:cubicBezTo>
                    <a:pt x="309" y="163"/>
                    <a:pt x="309" y="163"/>
                    <a:pt x="309" y="163"/>
                  </a:cubicBezTo>
                  <a:cubicBezTo>
                    <a:pt x="308" y="163"/>
                    <a:pt x="308" y="163"/>
                    <a:pt x="308" y="163"/>
                  </a:cubicBezTo>
                  <a:cubicBezTo>
                    <a:pt x="308" y="163"/>
                    <a:pt x="308" y="163"/>
                    <a:pt x="308" y="163"/>
                  </a:cubicBezTo>
                  <a:close/>
                  <a:moveTo>
                    <a:pt x="315" y="170"/>
                  </a:moveTo>
                  <a:cubicBezTo>
                    <a:pt x="314" y="169"/>
                    <a:pt x="314" y="169"/>
                    <a:pt x="314" y="169"/>
                  </a:cubicBezTo>
                  <a:cubicBezTo>
                    <a:pt x="315" y="168"/>
                    <a:pt x="315" y="168"/>
                    <a:pt x="315" y="168"/>
                  </a:cubicBezTo>
                  <a:cubicBezTo>
                    <a:pt x="315" y="169"/>
                    <a:pt x="315" y="169"/>
                    <a:pt x="315" y="169"/>
                  </a:cubicBezTo>
                  <a:cubicBezTo>
                    <a:pt x="315" y="169"/>
                    <a:pt x="315" y="169"/>
                    <a:pt x="315" y="169"/>
                  </a:cubicBezTo>
                  <a:cubicBezTo>
                    <a:pt x="315" y="170"/>
                    <a:pt x="315" y="170"/>
                    <a:pt x="315" y="170"/>
                  </a:cubicBezTo>
                  <a:cubicBezTo>
                    <a:pt x="315" y="170"/>
                    <a:pt x="315" y="170"/>
                    <a:pt x="315" y="170"/>
                  </a:cubicBezTo>
                  <a:close/>
                  <a:moveTo>
                    <a:pt x="318" y="173"/>
                  </a:moveTo>
                  <a:cubicBezTo>
                    <a:pt x="318" y="173"/>
                    <a:pt x="318" y="173"/>
                    <a:pt x="318" y="173"/>
                  </a:cubicBezTo>
                  <a:cubicBezTo>
                    <a:pt x="319" y="172"/>
                    <a:pt x="319" y="172"/>
                    <a:pt x="319" y="172"/>
                  </a:cubicBezTo>
                  <a:cubicBezTo>
                    <a:pt x="319" y="172"/>
                    <a:pt x="319" y="172"/>
                    <a:pt x="319" y="172"/>
                  </a:cubicBezTo>
                  <a:cubicBezTo>
                    <a:pt x="319" y="172"/>
                    <a:pt x="319" y="172"/>
                    <a:pt x="319" y="172"/>
                  </a:cubicBezTo>
                  <a:cubicBezTo>
                    <a:pt x="319" y="173"/>
                    <a:pt x="319" y="173"/>
                    <a:pt x="319" y="173"/>
                  </a:cubicBezTo>
                  <a:cubicBezTo>
                    <a:pt x="318" y="173"/>
                    <a:pt x="318" y="173"/>
                    <a:pt x="318" y="173"/>
                  </a:cubicBezTo>
                  <a:cubicBezTo>
                    <a:pt x="318" y="173"/>
                    <a:pt x="318" y="173"/>
                    <a:pt x="318" y="173"/>
                  </a:cubicBezTo>
                  <a:close/>
                  <a:moveTo>
                    <a:pt x="293" y="88"/>
                  </a:moveTo>
                  <a:cubicBezTo>
                    <a:pt x="293" y="87"/>
                    <a:pt x="293" y="87"/>
                    <a:pt x="293" y="87"/>
                  </a:cubicBezTo>
                  <a:cubicBezTo>
                    <a:pt x="294" y="87"/>
                    <a:pt x="294" y="87"/>
                    <a:pt x="294" y="87"/>
                  </a:cubicBezTo>
                  <a:cubicBezTo>
                    <a:pt x="294" y="86"/>
                    <a:pt x="294" y="86"/>
                    <a:pt x="294" y="86"/>
                  </a:cubicBezTo>
                  <a:cubicBezTo>
                    <a:pt x="296" y="85"/>
                    <a:pt x="296" y="85"/>
                    <a:pt x="296" y="85"/>
                  </a:cubicBezTo>
                  <a:cubicBezTo>
                    <a:pt x="297" y="85"/>
                    <a:pt x="297" y="85"/>
                    <a:pt x="297" y="85"/>
                  </a:cubicBezTo>
                  <a:cubicBezTo>
                    <a:pt x="297" y="85"/>
                    <a:pt x="297" y="85"/>
                    <a:pt x="297" y="85"/>
                  </a:cubicBezTo>
                  <a:cubicBezTo>
                    <a:pt x="295" y="86"/>
                    <a:pt x="295" y="86"/>
                    <a:pt x="295" y="86"/>
                  </a:cubicBezTo>
                  <a:cubicBezTo>
                    <a:pt x="295" y="87"/>
                    <a:pt x="295" y="87"/>
                    <a:pt x="295" y="87"/>
                  </a:cubicBezTo>
                  <a:cubicBezTo>
                    <a:pt x="295" y="87"/>
                    <a:pt x="295" y="87"/>
                    <a:pt x="295" y="87"/>
                  </a:cubicBezTo>
                  <a:cubicBezTo>
                    <a:pt x="295" y="88"/>
                    <a:pt x="295" y="88"/>
                    <a:pt x="295" y="88"/>
                  </a:cubicBezTo>
                  <a:cubicBezTo>
                    <a:pt x="295" y="88"/>
                    <a:pt x="295" y="88"/>
                    <a:pt x="295" y="88"/>
                  </a:cubicBezTo>
                  <a:cubicBezTo>
                    <a:pt x="295" y="87"/>
                    <a:pt x="295" y="87"/>
                    <a:pt x="295" y="87"/>
                  </a:cubicBezTo>
                  <a:cubicBezTo>
                    <a:pt x="294" y="87"/>
                    <a:pt x="294" y="87"/>
                    <a:pt x="294" y="87"/>
                  </a:cubicBezTo>
                  <a:cubicBezTo>
                    <a:pt x="294" y="88"/>
                    <a:pt x="294" y="88"/>
                    <a:pt x="294" y="88"/>
                  </a:cubicBezTo>
                  <a:cubicBezTo>
                    <a:pt x="293" y="88"/>
                    <a:pt x="293" y="88"/>
                    <a:pt x="293" y="88"/>
                  </a:cubicBezTo>
                  <a:close/>
                  <a:moveTo>
                    <a:pt x="289" y="84"/>
                  </a:moveTo>
                  <a:cubicBezTo>
                    <a:pt x="289" y="84"/>
                    <a:pt x="289" y="84"/>
                    <a:pt x="289" y="84"/>
                  </a:cubicBezTo>
                  <a:cubicBezTo>
                    <a:pt x="290" y="84"/>
                    <a:pt x="290" y="84"/>
                    <a:pt x="290" y="84"/>
                  </a:cubicBezTo>
                  <a:cubicBezTo>
                    <a:pt x="290" y="84"/>
                    <a:pt x="290" y="84"/>
                    <a:pt x="290" y="84"/>
                  </a:cubicBezTo>
                  <a:cubicBezTo>
                    <a:pt x="290" y="84"/>
                    <a:pt x="290" y="84"/>
                    <a:pt x="290" y="84"/>
                  </a:cubicBezTo>
                  <a:cubicBezTo>
                    <a:pt x="289" y="84"/>
                    <a:pt x="289" y="84"/>
                    <a:pt x="289" y="84"/>
                  </a:cubicBezTo>
                  <a:close/>
                  <a:moveTo>
                    <a:pt x="265" y="74"/>
                  </a:moveTo>
                  <a:cubicBezTo>
                    <a:pt x="264" y="74"/>
                    <a:pt x="264" y="74"/>
                    <a:pt x="264" y="74"/>
                  </a:cubicBezTo>
                  <a:cubicBezTo>
                    <a:pt x="264" y="73"/>
                    <a:pt x="264" y="73"/>
                    <a:pt x="264" y="73"/>
                  </a:cubicBezTo>
                  <a:cubicBezTo>
                    <a:pt x="264" y="72"/>
                    <a:pt x="264" y="72"/>
                    <a:pt x="264" y="72"/>
                  </a:cubicBezTo>
                  <a:cubicBezTo>
                    <a:pt x="264" y="71"/>
                    <a:pt x="264" y="71"/>
                    <a:pt x="264" y="71"/>
                  </a:cubicBezTo>
                  <a:cubicBezTo>
                    <a:pt x="264" y="70"/>
                    <a:pt x="264" y="70"/>
                    <a:pt x="264" y="70"/>
                  </a:cubicBezTo>
                  <a:cubicBezTo>
                    <a:pt x="264" y="70"/>
                    <a:pt x="264" y="70"/>
                    <a:pt x="264" y="70"/>
                  </a:cubicBezTo>
                  <a:cubicBezTo>
                    <a:pt x="265" y="70"/>
                    <a:pt x="265" y="70"/>
                    <a:pt x="265" y="70"/>
                  </a:cubicBezTo>
                  <a:cubicBezTo>
                    <a:pt x="266" y="70"/>
                    <a:pt x="266" y="70"/>
                    <a:pt x="266" y="70"/>
                  </a:cubicBezTo>
                  <a:cubicBezTo>
                    <a:pt x="266" y="71"/>
                    <a:pt x="266" y="71"/>
                    <a:pt x="266" y="71"/>
                  </a:cubicBezTo>
                  <a:cubicBezTo>
                    <a:pt x="265" y="73"/>
                    <a:pt x="265" y="73"/>
                    <a:pt x="265" y="73"/>
                  </a:cubicBezTo>
                  <a:cubicBezTo>
                    <a:pt x="265" y="73"/>
                    <a:pt x="265" y="73"/>
                    <a:pt x="265" y="73"/>
                  </a:cubicBezTo>
                  <a:cubicBezTo>
                    <a:pt x="265" y="74"/>
                    <a:pt x="265" y="74"/>
                    <a:pt x="265" y="74"/>
                  </a:cubicBezTo>
                  <a:cubicBezTo>
                    <a:pt x="266" y="74"/>
                    <a:pt x="266" y="74"/>
                    <a:pt x="266" y="74"/>
                  </a:cubicBezTo>
                  <a:cubicBezTo>
                    <a:pt x="265" y="74"/>
                    <a:pt x="265" y="74"/>
                    <a:pt x="265" y="74"/>
                  </a:cubicBezTo>
                  <a:close/>
                  <a:moveTo>
                    <a:pt x="265" y="30"/>
                  </a:moveTo>
                  <a:cubicBezTo>
                    <a:pt x="266" y="29"/>
                    <a:pt x="266" y="29"/>
                    <a:pt x="266" y="29"/>
                  </a:cubicBezTo>
                  <a:cubicBezTo>
                    <a:pt x="266" y="28"/>
                    <a:pt x="266" y="28"/>
                    <a:pt x="266" y="28"/>
                  </a:cubicBezTo>
                  <a:cubicBezTo>
                    <a:pt x="266" y="27"/>
                    <a:pt x="266" y="27"/>
                    <a:pt x="266" y="27"/>
                  </a:cubicBezTo>
                  <a:cubicBezTo>
                    <a:pt x="268" y="27"/>
                    <a:pt x="268" y="27"/>
                    <a:pt x="268" y="27"/>
                  </a:cubicBezTo>
                  <a:cubicBezTo>
                    <a:pt x="268" y="26"/>
                    <a:pt x="268" y="26"/>
                    <a:pt x="268" y="26"/>
                  </a:cubicBezTo>
                  <a:cubicBezTo>
                    <a:pt x="268" y="25"/>
                    <a:pt x="268" y="25"/>
                    <a:pt x="268" y="25"/>
                  </a:cubicBezTo>
                  <a:cubicBezTo>
                    <a:pt x="267" y="25"/>
                    <a:pt x="267" y="25"/>
                    <a:pt x="267" y="25"/>
                  </a:cubicBezTo>
                  <a:cubicBezTo>
                    <a:pt x="266" y="25"/>
                    <a:pt x="266" y="25"/>
                    <a:pt x="266" y="25"/>
                  </a:cubicBezTo>
                  <a:cubicBezTo>
                    <a:pt x="267" y="24"/>
                    <a:pt x="267" y="24"/>
                    <a:pt x="267" y="24"/>
                  </a:cubicBezTo>
                  <a:cubicBezTo>
                    <a:pt x="266" y="24"/>
                    <a:pt x="266" y="24"/>
                    <a:pt x="266" y="24"/>
                  </a:cubicBezTo>
                  <a:cubicBezTo>
                    <a:pt x="265" y="25"/>
                    <a:pt x="265" y="25"/>
                    <a:pt x="265" y="25"/>
                  </a:cubicBezTo>
                  <a:cubicBezTo>
                    <a:pt x="264" y="25"/>
                    <a:pt x="264" y="25"/>
                    <a:pt x="264" y="25"/>
                  </a:cubicBezTo>
                  <a:cubicBezTo>
                    <a:pt x="264" y="26"/>
                    <a:pt x="264" y="26"/>
                    <a:pt x="264" y="26"/>
                  </a:cubicBezTo>
                  <a:cubicBezTo>
                    <a:pt x="263" y="26"/>
                    <a:pt x="263" y="26"/>
                    <a:pt x="263" y="26"/>
                  </a:cubicBezTo>
                  <a:cubicBezTo>
                    <a:pt x="263" y="27"/>
                    <a:pt x="263" y="27"/>
                    <a:pt x="263" y="27"/>
                  </a:cubicBezTo>
                  <a:cubicBezTo>
                    <a:pt x="264" y="27"/>
                    <a:pt x="264" y="27"/>
                    <a:pt x="264" y="27"/>
                  </a:cubicBezTo>
                  <a:cubicBezTo>
                    <a:pt x="265" y="27"/>
                    <a:pt x="265" y="27"/>
                    <a:pt x="265" y="27"/>
                  </a:cubicBezTo>
                  <a:cubicBezTo>
                    <a:pt x="265" y="28"/>
                    <a:pt x="265" y="28"/>
                    <a:pt x="265" y="28"/>
                  </a:cubicBezTo>
                  <a:cubicBezTo>
                    <a:pt x="264" y="28"/>
                    <a:pt x="264" y="28"/>
                    <a:pt x="264" y="28"/>
                  </a:cubicBezTo>
                  <a:cubicBezTo>
                    <a:pt x="264" y="29"/>
                    <a:pt x="264" y="29"/>
                    <a:pt x="264" y="29"/>
                  </a:cubicBezTo>
                  <a:cubicBezTo>
                    <a:pt x="265" y="29"/>
                    <a:pt x="265" y="29"/>
                    <a:pt x="265" y="29"/>
                  </a:cubicBezTo>
                  <a:cubicBezTo>
                    <a:pt x="265" y="30"/>
                    <a:pt x="265" y="30"/>
                    <a:pt x="265" y="30"/>
                  </a:cubicBezTo>
                  <a:close/>
                  <a:moveTo>
                    <a:pt x="253" y="54"/>
                  </a:moveTo>
                  <a:cubicBezTo>
                    <a:pt x="253" y="53"/>
                    <a:pt x="253" y="53"/>
                    <a:pt x="253" y="53"/>
                  </a:cubicBezTo>
                  <a:cubicBezTo>
                    <a:pt x="254" y="53"/>
                    <a:pt x="254" y="53"/>
                    <a:pt x="254" y="53"/>
                  </a:cubicBezTo>
                  <a:cubicBezTo>
                    <a:pt x="253" y="52"/>
                    <a:pt x="253" y="52"/>
                    <a:pt x="253" y="52"/>
                  </a:cubicBezTo>
                  <a:cubicBezTo>
                    <a:pt x="253" y="51"/>
                    <a:pt x="253" y="51"/>
                    <a:pt x="253" y="51"/>
                  </a:cubicBezTo>
                  <a:cubicBezTo>
                    <a:pt x="253" y="51"/>
                    <a:pt x="253" y="51"/>
                    <a:pt x="253" y="51"/>
                  </a:cubicBezTo>
                  <a:cubicBezTo>
                    <a:pt x="253" y="50"/>
                    <a:pt x="253" y="50"/>
                    <a:pt x="253" y="50"/>
                  </a:cubicBezTo>
                  <a:cubicBezTo>
                    <a:pt x="253" y="50"/>
                    <a:pt x="253" y="50"/>
                    <a:pt x="253" y="50"/>
                  </a:cubicBezTo>
                  <a:cubicBezTo>
                    <a:pt x="254" y="50"/>
                    <a:pt x="254" y="50"/>
                    <a:pt x="254" y="50"/>
                  </a:cubicBezTo>
                  <a:cubicBezTo>
                    <a:pt x="255" y="50"/>
                    <a:pt x="255" y="50"/>
                    <a:pt x="255" y="50"/>
                  </a:cubicBezTo>
                  <a:cubicBezTo>
                    <a:pt x="255" y="50"/>
                    <a:pt x="255" y="50"/>
                    <a:pt x="255" y="50"/>
                  </a:cubicBezTo>
                  <a:cubicBezTo>
                    <a:pt x="256" y="50"/>
                    <a:pt x="256" y="50"/>
                    <a:pt x="256" y="50"/>
                  </a:cubicBezTo>
                  <a:cubicBezTo>
                    <a:pt x="255" y="49"/>
                    <a:pt x="255" y="49"/>
                    <a:pt x="255" y="49"/>
                  </a:cubicBezTo>
                  <a:cubicBezTo>
                    <a:pt x="254" y="48"/>
                    <a:pt x="254" y="48"/>
                    <a:pt x="254" y="48"/>
                  </a:cubicBezTo>
                  <a:cubicBezTo>
                    <a:pt x="254" y="48"/>
                    <a:pt x="254" y="48"/>
                    <a:pt x="254" y="48"/>
                  </a:cubicBezTo>
                  <a:cubicBezTo>
                    <a:pt x="255" y="48"/>
                    <a:pt x="255" y="48"/>
                    <a:pt x="255" y="48"/>
                  </a:cubicBezTo>
                  <a:cubicBezTo>
                    <a:pt x="254" y="47"/>
                    <a:pt x="254" y="47"/>
                    <a:pt x="254" y="47"/>
                  </a:cubicBezTo>
                  <a:cubicBezTo>
                    <a:pt x="255" y="46"/>
                    <a:pt x="255" y="46"/>
                    <a:pt x="255" y="46"/>
                  </a:cubicBezTo>
                  <a:cubicBezTo>
                    <a:pt x="255" y="45"/>
                    <a:pt x="255" y="45"/>
                    <a:pt x="255" y="45"/>
                  </a:cubicBezTo>
                  <a:cubicBezTo>
                    <a:pt x="255" y="44"/>
                    <a:pt x="255" y="44"/>
                    <a:pt x="255" y="44"/>
                  </a:cubicBezTo>
                  <a:cubicBezTo>
                    <a:pt x="256" y="44"/>
                    <a:pt x="256" y="44"/>
                    <a:pt x="256" y="44"/>
                  </a:cubicBezTo>
                  <a:cubicBezTo>
                    <a:pt x="256" y="44"/>
                    <a:pt x="256" y="44"/>
                    <a:pt x="256" y="44"/>
                  </a:cubicBezTo>
                  <a:cubicBezTo>
                    <a:pt x="256" y="42"/>
                    <a:pt x="256" y="42"/>
                    <a:pt x="256" y="42"/>
                  </a:cubicBezTo>
                  <a:cubicBezTo>
                    <a:pt x="257" y="42"/>
                    <a:pt x="257" y="42"/>
                    <a:pt x="257" y="42"/>
                  </a:cubicBezTo>
                  <a:cubicBezTo>
                    <a:pt x="258" y="41"/>
                    <a:pt x="258" y="41"/>
                    <a:pt x="258" y="41"/>
                  </a:cubicBezTo>
                  <a:cubicBezTo>
                    <a:pt x="259" y="41"/>
                    <a:pt x="259" y="41"/>
                    <a:pt x="259" y="41"/>
                  </a:cubicBezTo>
                  <a:cubicBezTo>
                    <a:pt x="260" y="42"/>
                    <a:pt x="260" y="42"/>
                    <a:pt x="260" y="42"/>
                  </a:cubicBezTo>
                  <a:cubicBezTo>
                    <a:pt x="260" y="43"/>
                    <a:pt x="260" y="43"/>
                    <a:pt x="260" y="43"/>
                  </a:cubicBezTo>
                  <a:cubicBezTo>
                    <a:pt x="260" y="44"/>
                    <a:pt x="260" y="44"/>
                    <a:pt x="260" y="44"/>
                  </a:cubicBezTo>
                  <a:cubicBezTo>
                    <a:pt x="261" y="44"/>
                    <a:pt x="261" y="44"/>
                    <a:pt x="261" y="44"/>
                  </a:cubicBezTo>
                  <a:cubicBezTo>
                    <a:pt x="261" y="44"/>
                    <a:pt x="261" y="44"/>
                    <a:pt x="261" y="44"/>
                  </a:cubicBezTo>
                  <a:cubicBezTo>
                    <a:pt x="261" y="45"/>
                    <a:pt x="261" y="45"/>
                    <a:pt x="261" y="45"/>
                  </a:cubicBezTo>
                  <a:cubicBezTo>
                    <a:pt x="262" y="46"/>
                    <a:pt x="262" y="46"/>
                    <a:pt x="262" y="46"/>
                  </a:cubicBezTo>
                  <a:cubicBezTo>
                    <a:pt x="262" y="46"/>
                    <a:pt x="262" y="46"/>
                    <a:pt x="262" y="46"/>
                  </a:cubicBezTo>
                  <a:cubicBezTo>
                    <a:pt x="262" y="47"/>
                    <a:pt x="262" y="47"/>
                    <a:pt x="262" y="47"/>
                  </a:cubicBezTo>
                  <a:cubicBezTo>
                    <a:pt x="263" y="47"/>
                    <a:pt x="263" y="47"/>
                    <a:pt x="263" y="47"/>
                  </a:cubicBezTo>
                  <a:cubicBezTo>
                    <a:pt x="263" y="47"/>
                    <a:pt x="263" y="47"/>
                    <a:pt x="263" y="47"/>
                  </a:cubicBezTo>
                  <a:cubicBezTo>
                    <a:pt x="263" y="48"/>
                    <a:pt x="263" y="48"/>
                    <a:pt x="263" y="48"/>
                  </a:cubicBezTo>
                  <a:cubicBezTo>
                    <a:pt x="264" y="50"/>
                    <a:pt x="264" y="50"/>
                    <a:pt x="264" y="50"/>
                  </a:cubicBezTo>
                  <a:cubicBezTo>
                    <a:pt x="263" y="50"/>
                    <a:pt x="263" y="50"/>
                    <a:pt x="263" y="50"/>
                  </a:cubicBezTo>
                  <a:cubicBezTo>
                    <a:pt x="262" y="51"/>
                    <a:pt x="262" y="51"/>
                    <a:pt x="262" y="51"/>
                  </a:cubicBezTo>
                  <a:cubicBezTo>
                    <a:pt x="262" y="51"/>
                    <a:pt x="262" y="51"/>
                    <a:pt x="262" y="51"/>
                  </a:cubicBezTo>
                  <a:cubicBezTo>
                    <a:pt x="261" y="51"/>
                    <a:pt x="261" y="51"/>
                    <a:pt x="261" y="51"/>
                  </a:cubicBezTo>
                  <a:cubicBezTo>
                    <a:pt x="261" y="51"/>
                    <a:pt x="261" y="51"/>
                    <a:pt x="261" y="51"/>
                  </a:cubicBezTo>
                  <a:cubicBezTo>
                    <a:pt x="262" y="51"/>
                    <a:pt x="262" y="51"/>
                    <a:pt x="262" y="51"/>
                  </a:cubicBezTo>
                  <a:cubicBezTo>
                    <a:pt x="262" y="52"/>
                    <a:pt x="262" y="52"/>
                    <a:pt x="262" y="52"/>
                  </a:cubicBezTo>
                  <a:cubicBezTo>
                    <a:pt x="262" y="53"/>
                    <a:pt x="262" y="53"/>
                    <a:pt x="262" y="53"/>
                  </a:cubicBezTo>
                  <a:cubicBezTo>
                    <a:pt x="260" y="54"/>
                    <a:pt x="260" y="54"/>
                    <a:pt x="260" y="54"/>
                  </a:cubicBezTo>
                  <a:cubicBezTo>
                    <a:pt x="260" y="55"/>
                    <a:pt x="260" y="55"/>
                    <a:pt x="260" y="55"/>
                  </a:cubicBezTo>
                  <a:cubicBezTo>
                    <a:pt x="259" y="54"/>
                    <a:pt x="259" y="54"/>
                    <a:pt x="259" y="54"/>
                  </a:cubicBezTo>
                  <a:cubicBezTo>
                    <a:pt x="259" y="54"/>
                    <a:pt x="259" y="54"/>
                    <a:pt x="259" y="54"/>
                  </a:cubicBezTo>
                  <a:cubicBezTo>
                    <a:pt x="259" y="53"/>
                    <a:pt x="259" y="53"/>
                    <a:pt x="259" y="53"/>
                  </a:cubicBezTo>
                  <a:cubicBezTo>
                    <a:pt x="258" y="54"/>
                    <a:pt x="258" y="54"/>
                    <a:pt x="258" y="54"/>
                  </a:cubicBezTo>
                  <a:cubicBezTo>
                    <a:pt x="257" y="54"/>
                    <a:pt x="257" y="54"/>
                    <a:pt x="257" y="54"/>
                  </a:cubicBezTo>
                  <a:cubicBezTo>
                    <a:pt x="256" y="54"/>
                    <a:pt x="256" y="54"/>
                    <a:pt x="256" y="54"/>
                  </a:cubicBezTo>
                  <a:cubicBezTo>
                    <a:pt x="255" y="54"/>
                    <a:pt x="255" y="54"/>
                    <a:pt x="255" y="54"/>
                  </a:cubicBezTo>
                  <a:cubicBezTo>
                    <a:pt x="255" y="53"/>
                    <a:pt x="255" y="53"/>
                    <a:pt x="255" y="53"/>
                  </a:cubicBezTo>
                  <a:cubicBezTo>
                    <a:pt x="255" y="53"/>
                    <a:pt x="255" y="53"/>
                    <a:pt x="255" y="53"/>
                  </a:cubicBezTo>
                  <a:cubicBezTo>
                    <a:pt x="254" y="54"/>
                    <a:pt x="254" y="54"/>
                    <a:pt x="254" y="54"/>
                  </a:cubicBezTo>
                  <a:cubicBezTo>
                    <a:pt x="253" y="54"/>
                    <a:pt x="253" y="54"/>
                    <a:pt x="253" y="54"/>
                  </a:cubicBezTo>
                  <a:close/>
                  <a:moveTo>
                    <a:pt x="264" y="53"/>
                  </a:moveTo>
                  <a:cubicBezTo>
                    <a:pt x="264" y="53"/>
                    <a:pt x="264" y="53"/>
                    <a:pt x="264" y="53"/>
                  </a:cubicBezTo>
                  <a:cubicBezTo>
                    <a:pt x="264" y="52"/>
                    <a:pt x="264" y="52"/>
                    <a:pt x="264" y="52"/>
                  </a:cubicBezTo>
                  <a:cubicBezTo>
                    <a:pt x="264" y="51"/>
                    <a:pt x="264" y="51"/>
                    <a:pt x="264" y="51"/>
                  </a:cubicBezTo>
                  <a:cubicBezTo>
                    <a:pt x="264" y="51"/>
                    <a:pt x="264" y="51"/>
                    <a:pt x="264" y="51"/>
                  </a:cubicBezTo>
                  <a:cubicBezTo>
                    <a:pt x="263" y="51"/>
                    <a:pt x="263" y="51"/>
                    <a:pt x="263" y="51"/>
                  </a:cubicBezTo>
                  <a:cubicBezTo>
                    <a:pt x="263" y="52"/>
                    <a:pt x="263" y="52"/>
                    <a:pt x="263" y="52"/>
                  </a:cubicBezTo>
                  <a:cubicBezTo>
                    <a:pt x="264" y="53"/>
                    <a:pt x="264" y="53"/>
                    <a:pt x="264" y="53"/>
                  </a:cubicBezTo>
                  <a:close/>
                  <a:moveTo>
                    <a:pt x="267" y="65"/>
                  </a:moveTo>
                  <a:cubicBezTo>
                    <a:pt x="267" y="66"/>
                    <a:pt x="267" y="66"/>
                    <a:pt x="267" y="66"/>
                  </a:cubicBezTo>
                  <a:cubicBezTo>
                    <a:pt x="268" y="66"/>
                    <a:pt x="268" y="66"/>
                    <a:pt x="268" y="66"/>
                  </a:cubicBezTo>
                  <a:cubicBezTo>
                    <a:pt x="269" y="66"/>
                    <a:pt x="269" y="66"/>
                    <a:pt x="269" y="66"/>
                  </a:cubicBezTo>
                  <a:cubicBezTo>
                    <a:pt x="270" y="66"/>
                    <a:pt x="270" y="66"/>
                    <a:pt x="270" y="66"/>
                  </a:cubicBezTo>
                  <a:cubicBezTo>
                    <a:pt x="270" y="65"/>
                    <a:pt x="270" y="65"/>
                    <a:pt x="270" y="65"/>
                  </a:cubicBezTo>
                  <a:cubicBezTo>
                    <a:pt x="271" y="64"/>
                    <a:pt x="271" y="64"/>
                    <a:pt x="271" y="64"/>
                  </a:cubicBezTo>
                  <a:cubicBezTo>
                    <a:pt x="270" y="64"/>
                    <a:pt x="270" y="64"/>
                    <a:pt x="270" y="64"/>
                  </a:cubicBezTo>
                  <a:cubicBezTo>
                    <a:pt x="270" y="63"/>
                    <a:pt x="270" y="63"/>
                    <a:pt x="270" y="63"/>
                  </a:cubicBezTo>
                  <a:cubicBezTo>
                    <a:pt x="270" y="63"/>
                    <a:pt x="270" y="63"/>
                    <a:pt x="270" y="63"/>
                  </a:cubicBezTo>
                  <a:cubicBezTo>
                    <a:pt x="269" y="63"/>
                    <a:pt x="269" y="63"/>
                    <a:pt x="269" y="63"/>
                  </a:cubicBezTo>
                  <a:cubicBezTo>
                    <a:pt x="269" y="62"/>
                    <a:pt x="269" y="62"/>
                    <a:pt x="269" y="62"/>
                  </a:cubicBezTo>
                  <a:cubicBezTo>
                    <a:pt x="268" y="62"/>
                    <a:pt x="268" y="62"/>
                    <a:pt x="268" y="62"/>
                  </a:cubicBezTo>
                  <a:cubicBezTo>
                    <a:pt x="267" y="63"/>
                    <a:pt x="267" y="63"/>
                    <a:pt x="267" y="63"/>
                  </a:cubicBezTo>
                  <a:cubicBezTo>
                    <a:pt x="267" y="63"/>
                    <a:pt x="267" y="63"/>
                    <a:pt x="267" y="63"/>
                  </a:cubicBezTo>
                  <a:cubicBezTo>
                    <a:pt x="267" y="64"/>
                    <a:pt x="267" y="64"/>
                    <a:pt x="267" y="64"/>
                  </a:cubicBezTo>
                  <a:cubicBezTo>
                    <a:pt x="267" y="65"/>
                    <a:pt x="267" y="65"/>
                    <a:pt x="267" y="65"/>
                  </a:cubicBezTo>
                  <a:close/>
                  <a:moveTo>
                    <a:pt x="266" y="65"/>
                  </a:moveTo>
                  <a:cubicBezTo>
                    <a:pt x="266" y="66"/>
                    <a:pt x="266" y="66"/>
                    <a:pt x="266" y="66"/>
                  </a:cubicBezTo>
                  <a:cubicBezTo>
                    <a:pt x="266" y="66"/>
                    <a:pt x="266" y="66"/>
                    <a:pt x="266" y="66"/>
                  </a:cubicBezTo>
                  <a:cubicBezTo>
                    <a:pt x="266" y="67"/>
                    <a:pt x="266" y="67"/>
                    <a:pt x="266" y="67"/>
                  </a:cubicBezTo>
                  <a:cubicBezTo>
                    <a:pt x="267" y="66"/>
                    <a:pt x="267" y="66"/>
                    <a:pt x="267" y="66"/>
                  </a:cubicBezTo>
                  <a:cubicBezTo>
                    <a:pt x="266" y="66"/>
                    <a:pt x="266" y="66"/>
                    <a:pt x="266" y="66"/>
                  </a:cubicBezTo>
                  <a:cubicBezTo>
                    <a:pt x="266" y="66"/>
                    <a:pt x="266" y="66"/>
                    <a:pt x="266" y="66"/>
                  </a:cubicBezTo>
                  <a:cubicBezTo>
                    <a:pt x="266" y="65"/>
                    <a:pt x="266" y="65"/>
                    <a:pt x="266" y="65"/>
                  </a:cubicBezTo>
                  <a:cubicBezTo>
                    <a:pt x="266" y="65"/>
                    <a:pt x="266" y="65"/>
                    <a:pt x="266" y="65"/>
                  </a:cubicBezTo>
                  <a:close/>
                  <a:moveTo>
                    <a:pt x="253" y="59"/>
                  </a:moveTo>
                  <a:cubicBezTo>
                    <a:pt x="253" y="58"/>
                    <a:pt x="253" y="58"/>
                    <a:pt x="253" y="58"/>
                  </a:cubicBezTo>
                  <a:cubicBezTo>
                    <a:pt x="253" y="57"/>
                    <a:pt x="253" y="57"/>
                    <a:pt x="253" y="57"/>
                  </a:cubicBezTo>
                  <a:cubicBezTo>
                    <a:pt x="254" y="56"/>
                    <a:pt x="254" y="56"/>
                    <a:pt x="254" y="56"/>
                  </a:cubicBezTo>
                  <a:cubicBezTo>
                    <a:pt x="255" y="56"/>
                    <a:pt x="255" y="56"/>
                    <a:pt x="255" y="56"/>
                  </a:cubicBezTo>
                  <a:cubicBezTo>
                    <a:pt x="255" y="56"/>
                    <a:pt x="255" y="56"/>
                    <a:pt x="255" y="56"/>
                  </a:cubicBezTo>
                  <a:cubicBezTo>
                    <a:pt x="256" y="56"/>
                    <a:pt x="256" y="56"/>
                    <a:pt x="256" y="56"/>
                  </a:cubicBezTo>
                  <a:cubicBezTo>
                    <a:pt x="257" y="56"/>
                    <a:pt x="257" y="56"/>
                    <a:pt x="257" y="56"/>
                  </a:cubicBezTo>
                  <a:cubicBezTo>
                    <a:pt x="257" y="56"/>
                    <a:pt x="257" y="56"/>
                    <a:pt x="257" y="56"/>
                  </a:cubicBezTo>
                  <a:cubicBezTo>
                    <a:pt x="257" y="57"/>
                    <a:pt x="257" y="57"/>
                    <a:pt x="257" y="57"/>
                  </a:cubicBezTo>
                  <a:cubicBezTo>
                    <a:pt x="258" y="57"/>
                    <a:pt x="258" y="57"/>
                    <a:pt x="258" y="57"/>
                  </a:cubicBezTo>
                  <a:cubicBezTo>
                    <a:pt x="258" y="56"/>
                    <a:pt x="258" y="56"/>
                    <a:pt x="258" y="56"/>
                  </a:cubicBezTo>
                  <a:cubicBezTo>
                    <a:pt x="259" y="57"/>
                    <a:pt x="259" y="57"/>
                    <a:pt x="259" y="57"/>
                  </a:cubicBezTo>
                  <a:cubicBezTo>
                    <a:pt x="260" y="57"/>
                    <a:pt x="260" y="57"/>
                    <a:pt x="260" y="57"/>
                  </a:cubicBezTo>
                  <a:cubicBezTo>
                    <a:pt x="260" y="58"/>
                    <a:pt x="260" y="58"/>
                    <a:pt x="260" y="58"/>
                  </a:cubicBezTo>
                  <a:cubicBezTo>
                    <a:pt x="261" y="58"/>
                    <a:pt x="261" y="58"/>
                    <a:pt x="261" y="58"/>
                  </a:cubicBezTo>
                  <a:cubicBezTo>
                    <a:pt x="261" y="58"/>
                    <a:pt x="261" y="58"/>
                    <a:pt x="261" y="58"/>
                  </a:cubicBezTo>
                  <a:cubicBezTo>
                    <a:pt x="261" y="59"/>
                    <a:pt x="261" y="59"/>
                    <a:pt x="261" y="59"/>
                  </a:cubicBezTo>
                  <a:cubicBezTo>
                    <a:pt x="262" y="59"/>
                    <a:pt x="262" y="59"/>
                    <a:pt x="262" y="59"/>
                  </a:cubicBezTo>
                  <a:cubicBezTo>
                    <a:pt x="262" y="58"/>
                    <a:pt x="262" y="58"/>
                    <a:pt x="262" y="58"/>
                  </a:cubicBezTo>
                  <a:cubicBezTo>
                    <a:pt x="263" y="59"/>
                    <a:pt x="263" y="59"/>
                    <a:pt x="263" y="59"/>
                  </a:cubicBezTo>
                  <a:cubicBezTo>
                    <a:pt x="263" y="60"/>
                    <a:pt x="263" y="60"/>
                    <a:pt x="263" y="60"/>
                  </a:cubicBezTo>
                  <a:cubicBezTo>
                    <a:pt x="263" y="60"/>
                    <a:pt x="263" y="60"/>
                    <a:pt x="263" y="60"/>
                  </a:cubicBezTo>
                  <a:cubicBezTo>
                    <a:pt x="263" y="60"/>
                    <a:pt x="263" y="60"/>
                    <a:pt x="263" y="60"/>
                  </a:cubicBezTo>
                  <a:cubicBezTo>
                    <a:pt x="263" y="61"/>
                    <a:pt x="263" y="61"/>
                    <a:pt x="263" y="61"/>
                  </a:cubicBezTo>
                  <a:cubicBezTo>
                    <a:pt x="262" y="61"/>
                    <a:pt x="262" y="61"/>
                    <a:pt x="262" y="61"/>
                  </a:cubicBezTo>
                  <a:cubicBezTo>
                    <a:pt x="261" y="61"/>
                    <a:pt x="261" y="61"/>
                    <a:pt x="261" y="61"/>
                  </a:cubicBezTo>
                  <a:cubicBezTo>
                    <a:pt x="260" y="62"/>
                    <a:pt x="260" y="62"/>
                    <a:pt x="260" y="62"/>
                  </a:cubicBezTo>
                  <a:cubicBezTo>
                    <a:pt x="259" y="61"/>
                    <a:pt x="259" y="61"/>
                    <a:pt x="259" y="61"/>
                  </a:cubicBezTo>
                  <a:cubicBezTo>
                    <a:pt x="258" y="61"/>
                    <a:pt x="258" y="61"/>
                    <a:pt x="258" y="61"/>
                  </a:cubicBezTo>
                  <a:cubicBezTo>
                    <a:pt x="257" y="60"/>
                    <a:pt x="257" y="60"/>
                    <a:pt x="257" y="60"/>
                  </a:cubicBezTo>
                  <a:cubicBezTo>
                    <a:pt x="256" y="60"/>
                    <a:pt x="256" y="60"/>
                    <a:pt x="256" y="60"/>
                  </a:cubicBezTo>
                  <a:cubicBezTo>
                    <a:pt x="255" y="60"/>
                    <a:pt x="255" y="60"/>
                    <a:pt x="255" y="60"/>
                  </a:cubicBezTo>
                  <a:cubicBezTo>
                    <a:pt x="254" y="59"/>
                    <a:pt x="254" y="59"/>
                    <a:pt x="254" y="59"/>
                  </a:cubicBezTo>
                  <a:cubicBezTo>
                    <a:pt x="253" y="59"/>
                    <a:pt x="253" y="59"/>
                    <a:pt x="253" y="59"/>
                  </a:cubicBezTo>
                  <a:cubicBezTo>
                    <a:pt x="253" y="59"/>
                    <a:pt x="253" y="59"/>
                    <a:pt x="253" y="59"/>
                  </a:cubicBezTo>
                  <a:close/>
                  <a:moveTo>
                    <a:pt x="242" y="46"/>
                  </a:moveTo>
                  <a:cubicBezTo>
                    <a:pt x="242" y="45"/>
                    <a:pt x="242" y="45"/>
                    <a:pt x="242" y="45"/>
                  </a:cubicBezTo>
                  <a:cubicBezTo>
                    <a:pt x="243" y="45"/>
                    <a:pt x="243" y="45"/>
                    <a:pt x="243" y="45"/>
                  </a:cubicBezTo>
                  <a:cubicBezTo>
                    <a:pt x="243" y="45"/>
                    <a:pt x="243" y="45"/>
                    <a:pt x="243" y="45"/>
                  </a:cubicBezTo>
                  <a:cubicBezTo>
                    <a:pt x="243" y="46"/>
                    <a:pt x="243" y="46"/>
                    <a:pt x="243" y="46"/>
                  </a:cubicBezTo>
                  <a:cubicBezTo>
                    <a:pt x="242" y="46"/>
                    <a:pt x="242" y="46"/>
                    <a:pt x="242" y="46"/>
                  </a:cubicBezTo>
                  <a:cubicBezTo>
                    <a:pt x="242" y="46"/>
                    <a:pt x="242" y="46"/>
                    <a:pt x="242" y="46"/>
                  </a:cubicBezTo>
                  <a:close/>
                  <a:moveTo>
                    <a:pt x="243" y="50"/>
                  </a:moveTo>
                  <a:cubicBezTo>
                    <a:pt x="243" y="52"/>
                    <a:pt x="243" y="52"/>
                    <a:pt x="243" y="52"/>
                  </a:cubicBezTo>
                  <a:cubicBezTo>
                    <a:pt x="244" y="52"/>
                    <a:pt x="244" y="52"/>
                    <a:pt x="244" y="52"/>
                  </a:cubicBezTo>
                  <a:cubicBezTo>
                    <a:pt x="244" y="52"/>
                    <a:pt x="244" y="52"/>
                    <a:pt x="244" y="52"/>
                  </a:cubicBezTo>
                  <a:cubicBezTo>
                    <a:pt x="245" y="52"/>
                    <a:pt x="245" y="52"/>
                    <a:pt x="245" y="52"/>
                  </a:cubicBezTo>
                  <a:cubicBezTo>
                    <a:pt x="245" y="53"/>
                    <a:pt x="245" y="53"/>
                    <a:pt x="245" y="53"/>
                  </a:cubicBezTo>
                  <a:cubicBezTo>
                    <a:pt x="246" y="53"/>
                    <a:pt x="246" y="53"/>
                    <a:pt x="246" y="53"/>
                  </a:cubicBezTo>
                  <a:cubicBezTo>
                    <a:pt x="247" y="52"/>
                    <a:pt x="247" y="52"/>
                    <a:pt x="247" y="52"/>
                  </a:cubicBezTo>
                  <a:cubicBezTo>
                    <a:pt x="247" y="51"/>
                    <a:pt x="247" y="51"/>
                    <a:pt x="247" y="51"/>
                  </a:cubicBezTo>
                  <a:cubicBezTo>
                    <a:pt x="248" y="51"/>
                    <a:pt x="248" y="51"/>
                    <a:pt x="248" y="51"/>
                  </a:cubicBezTo>
                  <a:cubicBezTo>
                    <a:pt x="249" y="50"/>
                    <a:pt x="249" y="50"/>
                    <a:pt x="249" y="50"/>
                  </a:cubicBezTo>
                  <a:cubicBezTo>
                    <a:pt x="249" y="49"/>
                    <a:pt x="249" y="49"/>
                    <a:pt x="249" y="49"/>
                  </a:cubicBezTo>
                  <a:cubicBezTo>
                    <a:pt x="249" y="48"/>
                    <a:pt x="249" y="48"/>
                    <a:pt x="249" y="48"/>
                  </a:cubicBezTo>
                  <a:cubicBezTo>
                    <a:pt x="250" y="47"/>
                    <a:pt x="250" y="47"/>
                    <a:pt x="250" y="47"/>
                  </a:cubicBezTo>
                  <a:cubicBezTo>
                    <a:pt x="249" y="46"/>
                    <a:pt x="249" y="46"/>
                    <a:pt x="249" y="46"/>
                  </a:cubicBezTo>
                  <a:cubicBezTo>
                    <a:pt x="249" y="46"/>
                    <a:pt x="249" y="46"/>
                    <a:pt x="249" y="46"/>
                  </a:cubicBezTo>
                  <a:cubicBezTo>
                    <a:pt x="250" y="46"/>
                    <a:pt x="250" y="46"/>
                    <a:pt x="250" y="46"/>
                  </a:cubicBezTo>
                  <a:cubicBezTo>
                    <a:pt x="250" y="45"/>
                    <a:pt x="250" y="45"/>
                    <a:pt x="250" y="45"/>
                  </a:cubicBezTo>
                  <a:cubicBezTo>
                    <a:pt x="251" y="44"/>
                    <a:pt x="251" y="44"/>
                    <a:pt x="251" y="44"/>
                  </a:cubicBezTo>
                  <a:cubicBezTo>
                    <a:pt x="252" y="44"/>
                    <a:pt x="252" y="44"/>
                    <a:pt x="252" y="44"/>
                  </a:cubicBezTo>
                  <a:cubicBezTo>
                    <a:pt x="253" y="43"/>
                    <a:pt x="253" y="43"/>
                    <a:pt x="253" y="43"/>
                  </a:cubicBezTo>
                  <a:cubicBezTo>
                    <a:pt x="253" y="42"/>
                    <a:pt x="253" y="42"/>
                    <a:pt x="253" y="42"/>
                  </a:cubicBezTo>
                  <a:cubicBezTo>
                    <a:pt x="253" y="41"/>
                    <a:pt x="253" y="41"/>
                    <a:pt x="253" y="41"/>
                  </a:cubicBezTo>
                  <a:cubicBezTo>
                    <a:pt x="253" y="41"/>
                    <a:pt x="253" y="41"/>
                    <a:pt x="253" y="41"/>
                  </a:cubicBezTo>
                  <a:cubicBezTo>
                    <a:pt x="254" y="40"/>
                    <a:pt x="254" y="40"/>
                    <a:pt x="254" y="40"/>
                  </a:cubicBezTo>
                  <a:cubicBezTo>
                    <a:pt x="253" y="40"/>
                    <a:pt x="253" y="40"/>
                    <a:pt x="253" y="40"/>
                  </a:cubicBezTo>
                  <a:cubicBezTo>
                    <a:pt x="253" y="39"/>
                    <a:pt x="253" y="39"/>
                    <a:pt x="253" y="39"/>
                  </a:cubicBezTo>
                  <a:cubicBezTo>
                    <a:pt x="253" y="39"/>
                    <a:pt x="253" y="39"/>
                    <a:pt x="253" y="39"/>
                  </a:cubicBezTo>
                  <a:cubicBezTo>
                    <a:pt x="252" y="38"/>
                    <a:pt x="252" y="38"/>
                    <a:pt x="252" y="38"/>
                  </a:cubicBezTo>
                  <a:cubicBezTo>
                    <a:pt x="251" y="38"/>
                    <a:pt x="251" y="38"/>
                    <a:pt x="251" y="38"/>
                  </a:cubicBezTo>
                  <a:cubicBezTo>
                    <a:pt x="250" y="38"/>
                    <a:pt x="250" y="38"/>
                    <a:pt x="250" y="38"/>
                  </a:cubicBezTo>
                  <a:cubicBezTo>
                    <a:pt x="251" y="37"/>
                    <a:pt x="251" y="37"/>
                    <a:pt x="251" y="37"/>
                  </a:cubicBezTo>
                  <a:cubicBezTo>
                    <a:pt x="252" y="37"/>
                    <a:pt x="252" y="37"/>
                    <a:pt x="252" y="37"/>
                  </a:cubicBezTo>
                  <a:cubicBezTo>
                    <a:pt x="252" y="36"/>
                    <a:pt x="252" y="36"/>
                    <a:pt x="252" y="36"/>
                  </a:cubicBezTo>
                  <a:cubicBezTo>
                    <a:pt x="252" y="36"/>
                    <a:pt x="252" y="36"/>
                    <a:pt x="252" y="36"/>
                  </a:cubicBezTo>
                  <a:cubicBezTo>
                    <a:pt x="252" y="35"/>
                    <a:pt x="252" y="35"/>
                    <a:pt x="252" y="35"/>
                  </a:cubicBezTo>
                  <a:cubicBezTo>
                    <a:pt x="252" y="34"/>
                    <a:pt x="252" y="34"/>
                    <a:pt x="252" y="34"/>
                  </a:cubicBezTo>
                  <a:cubicBezTo>
                    <a:pt x="251" y="33"/>
                    <a:pt x="251" y="33"/>
                    <a:pt x="251" y="33"/>
                  </a:cubicBezTo>
                  <a:cubicBezTo>
                    <a:pt x="251" y="33"/>
                    <a:pt x="251" y="33"/>
                    <a:pt x="251" y="33"/>
                  </a:cubicBezTo>
                  <a:cubicBezTo>
                    <a:pt x="249" y="34"/>
                    <a:pt x="249" y="34"/>
                    <a:pt x="249" y="34"/>
                  </a:cubicBezTo>
                  <a:cubicBezTo>
                    <a:pt x="248" y="34"/>
                    <a:pt x="248" y="34"/>
                    <a:pt x="248" y="34"/>
                  </a:cubicBezTo>
                  <a:cubicBezTo>
                    <a:pt x="248" y="35"/>
                    <a:pt x="248" y="35"/>
                    <a:pt x="248" y="35"/>
                  </a:cubicBezTo>
                  <a:cubicBezTo>
                    <a:pt x="247" y="36"/>
                    <a:pt x="247" y="36"/>
                    <a:pt x="247" y="36"/>
                  </a:cubicBezTo>
                  <a:cubicBezTo>
                    <a:pt x="247" y="35"/>
                    <a:pt x="247" y="35"/>
                    <a:pt x="247" y="35"/>
                  </a:cubicBezTo>
                  <a:cubicBezTo>
                    <a:pt x="247" y="35"/>
                    <a:pt x="247" y="35"/>
                    <a:pt x="247" y="35"/>
                  </a:cubicBezTo>
                  <a:cubicBezTo>
                    <a:pt x="247" y="34"/>
                    <a:pt x="247" y="34"/>
                    <a:pt x="247" y="34"/>
                  </a:cubicBezTo>
                  <a:cubicBezTo>
                    <a:pt x="248" y="34"/>
                    <a:pt x="248" y="34"/>
                    <a:pt x="248" y="34"/>
                  </a:cubicBezTo>
                  <a:cubicBezTo>
                    <a:pt x="248" y="33"/>
                    <a:pt x="248" y="33"/>
                    <a:pt x="248" y="33"/>
                  </a:cubicBezTo>
                  <a:cubicBezTo>
                    <a:pt x="248" y="31"/>
                    <a:pt x="248" y="31"/>
                    <a:pt x="248" y="31"/>
                  </a:cubicBezTo>
                  <a:cubicBezTo>
                    <a:pt x="248" y="30"/>
                    <a:pt x="248" y="30"/>
                    <a:pt x="248" y="30"/>
                  </a:cubicBezTo>
                  <a:cubicBezTo>
                    <a:pt x="247" y="30"/>
                    <a:pt x="247" y="30"/>
                    <a:pt x="247" y="30"/>
                  </a:cubicBezTo>
                  <a:cubicBezTo>
                    <a:pt x="247" y="29"/>
                    <a:pt x="247" y="29"/>
                    <a:pt x="247" y="29"/>
                  </a:cubicBezTo>
                  <a:cubicBezTo>
                    <a:pt x="246" y="29"/>
                    <a:pt x="246" y="29"/>
                    <a:pt x="246" y="29"/>
                  </a:cubicBezTo>
                  <a:cubicBezTo>
                    <a:pt x="245" y="29"/>
                    <a:pt x="245" y="29"/>
                    <a:pt x="245" y="29"/>
                  </a:cubicBezTo>
                  <a:cubicBezTo>
                    <a:pt x="244" y="29"/>
                    <a:pt x="244" y="29"/>
                    <a:pt x="244" y="29"/>
                  </a:cubicBezTo>
                  <a:cubicBezTo>
                    <a:pt x="243" y="30"/>
                    <a:pt x="243" y="30"/>
                    <a:pt x="243" y="30"/>
                  </a:cubicBezTo>
                  <a:cubicBezTo>
                    <a:pt x="243" y="29"/>
                    <a:pt x="243" y="29"/>
                    <a:pt x="243" y="29"/>
                  </a:cubicBezTo>
                  <a:cubicBezTo>
                    <a:pt x="242" y="28"/>
                    <a:pt x="242" y="28"/>
                    <a:pt x="242" y="28"/>
                  </a:cubicBezTo>
                  <a:cubicBezTo>
                    <a:pt x="242" y="28"/>
                    <a:pt x="242" y="28"/>
                    <a:pt x="242" y="28"/>
                  </a:cubicBezTo>
                  <a:cubicBezTo>
                    <a:pt x="242" y="28"/>
                    <a:pt x="242" y="28"/>
                    <a:pt x="242" y="28"/>
                  </a:cubicBezTo>
                  <a:cubicBezTo>
                    <a:pt x="241" y="29"/>
                    <a:pt x="241" y="29"/>
                    <a:pt x="241" y="29"/>
                  </a:cubicBezTo>
                  <a:cubicBezTo>
                    <a:pt x="240" y="30"/>
                    <a:pt x="240" y="30"/>
                    <a:pt x="240" y="30"/>
                  </a:cubicBezTo>
                  <a:cubicBezTo>
                    <a:pt x="240" y="30"/>
                    <a:pt x="240" y="30"/>
                    <a:pt x="240" y="30"/>
                  </a:cubicBezTo>
                  <a:cubicBezTo>
                    <a:pt x="239" y="31"/>
                    <a:pt x="239" y="31"/>
                    <a:pt x="239" y="31"/>
                  </a:cubicBezTo>
                  <a:cubicBezTo>
                    <a:pt x="239" y="32"/>
                    <a:pt x="239" y="32"/>
                    <a:pt x="239" y="32"/>
                  </a:cubicBezTo>
                  <a:cubicBezTo>
                    <a:pt x="240" y="33"/>
                    <a:pt x="240" y="33"/>
                    <a:pt x="240" y="33"/>
                  </a:cubicBezTo>
                  <a:cubicBezTo>
                    <a:pt x="240" y="32"/>
                    <a:pt x="240" y="32"/>
                    <a:pt x="240" y="32"/>
                  </a:cubicBezTo>
                  <a:cubicBezTo>
                    <a:pt x="241" y="32"/>
                    <a:pt x="241" y="32"/>
                    <a:pt x="241" y="32"/>
                  </a:cubicBezTo>
                  <a:cubicBezTo>
                    <a:pt x="242" y="32"/>
                    <a:pt x="242" y="32"/>
                    <a:pt x="242" y="32"/>
                  </a:cubicBezTo>
                  <a:cubicBezTo>
                    <a:pt x="241" y="33"/>
                    <a:pt x="241" y="33"/>
                    <a:pt x="241" y="33"/>
                  </a:cubicBezTo>
                  <a:cubicBezTo>
                    <a:pt x="239" y="34"/>
                    <a:pt x="239" y="34"/>
                    <a:pt x="239" y="34"/>
                  </a:cubicBezTo>
                  <a:cubicBezTo>
                    <a:pt x="239" y="35"/>
                    <a:pt x="239" y="35"/>
                    <a:pt x="239" y="35"/>
                  </a:cubicBezTo>
                  <a:cubicBezTo>
                    <a:pt x="239" y="35"/>
                    <a:pt x="239" y="35"/>
                    <a:pt x="239" y="35"/>
                  </a:cubicBezTo>
                  <a:cubicBezTo>
                    <a:pt x="240" y="35"/>
                    <a:pt x="240" y="35"/>
                    <a:pt x="240" y="35"/>
                  </a:cubicBezTo>
                  <a:cubicBezTo>
                    <a:pt x="241" y="34"/>
                    <a:pt x="241" y="34"/>
                    <a:pt x="241" y="34"/>
                  </a:cubicBezTo>
                  <a:cubicBezTo>
                    <a:pt x="242" y="34"/>
                    <a:pt x="242" y="34"/>
                    <a:pt x="242" y="34"/>
                  </a:cubicBezTo>
                  <a:cubicBezTo>
                    <a:pt x="242" y="33"/>
                    <a:pt x="242" y="33"/>
                    <a:pt x="242" y="33"/>
                  </a:cubicBezTo>
                  <a:cubicBezTo>
                    <a:pt x="243" y="34"/>
                    <a:pt x="243" y="34"/>
                    <a:pt x="243" y="34"/>
                  </a:cubicBezTo>
                  <a:cubicBezTo>
                    <a:pt x="242" y="35"/>
                    <a:pt x="242" y="35"/>
                    <a:pt x="242" y="35"/>
                  </a:cubicBezTo>
                  <a:cubicBezTo>
                    <a:pt x="242" y="35"/>
                    <a:pt x="242" y="35"/>
                    <a:pt x="242" y="35"/>
                  </a:cubicBezTo>
                  <a:cubicBezTo>
                    <a:pt x="241" y="36"/>
                    <a:pt x="241" y="36"/>
                    <a:pt x="241" y="36"/>
                  </a:cubicBezTo>
                  <a:cubicBezTo>
                    <a:pt x="241" y="36"/>
                    <a:pt x="241" y="36"/>
                    <a:pt x="241" y="36"/>
                  </a:cubicBezTo>
                  <a:cubicBezTo>
                    <a:pt x="241" y="37"/>
                    <a:pt x="241" y="37"/>
                    <a:pt x="241" y="37"/>
                  </a:cubicBezTo>
                  <a:cubicBezTo>
                    <a:pt x="242" y="37"/>
                    <a:pt x="242" y="37"/>
                    <a:pt x="242" y="37"/>
                  </a:cubicBezTo>
                  <a:cubicBezTo>
                    <a:pt x="243" y="37"/>
                    <a:pt x="243" y="37"/>
                    <a:pt x="243" y="37"/>
                  </a:cubicBezTo>
                  <a:cubicBezTo>
                    <a:pt x="242" y="38"/>
                    <a:pt x="242" y="38"/>
                    <a:pt x="242" y="38"/>
                  </a:cubicBezTo>
                  <a:cubicBezTo>
                    <a:pt x="241" y="38"/>
                    <a:pt x="241" y="38"/>
                    <a:pt x="241" y="38"/>
                  </a:cubicBezTo>
                  <a:cubicBezTo>
                    <a:pt x="240" y="38"/>
                    <a:pt x="240" y="38"/>
                    <a:pt x="240" y="38"/>
                  </a:cubicBezTo>
                  <a:cubicBezTo>
                    <a:pt x="240" y="38"/>
                    <a:pt x="240" y="38"/>
                    <a:pt x="240" y="38"/>
                  </a:cubicBezTo>
                  <a:cubicBezTo>
                    <a:pt x="241" y="39"/>
                    <a:pt x="241" y="39"/>
                    <a:pt x="241" y="39"/>
                  </a:cubicBezTo>
                  <a:cubicBezTo>
                    <a:pt x="241" y="39"/>
                    <a:pt x="241" y="39"/>
                    <a:pt x="241" y="39"/>
                  </a:cubicBezTo>
                  <a:cubicBezTo>
                    <a:pt x="239" y="40"/>
                    <a:pt x="239" y="40"/>
                    <a:pt x="239" y="40"/>
                  </a:cubicBezTo>
                  <a:cubicBezTo>
                    <a:pt x="239" y="40"/>
                    <a:pt x="239" y="40"/>
                    <a:pt x="239" y="40"/>
                  </a:cubicBezTo>
                  <a:cubicBezTo>
                    <a:pt x="239" y="39"/>
                    <a:pt x="239" y="39"/>
                    <a:pt x="239" y="39"/>
                  </a:cubicBezTo>
                  <a:cubicBezTo>
                    <a:pt x="238" y="39"/>
                    <a:pt x="238" y="39"/>
                    <a:pt x="238" y="39"/>
                  </a:cubicBezTo>
                  <a:cubicBezTo>
                    <a:pt x="237" y="38"/>
                    <a:pt x="237" y="38"/>
                    <a:pt x="237" y="38"/>
                  </a:cubicBezTo>
                  <a:cubicBezTo>
                    <a:pt x="235" y="39"/>
                    <a:pt x="235" y="39"/>
                    <a:pt x="235" y="39"/>
                  </a:cubicBezTo>
                  <a:cubicBezTo>
                    <a:pt x="235" y="39"/>
                    <a:pt x="235" y="39"/>
                    <a:pt x="235" y="39"/>
                  </a:cubicBezTo>
                  <a:cubicBezTo>
                    <a:pt x="235" y="40"/>
                    <a:pt x="235" y="40"/>
                    <a:pt x="235" y="40"/>
                  </a:cubicBezTo>
                  <a:cubicBezTo>
                    <a:pt x="235" y="41"/>
                    <a:pt x="235" y="41"/>
                    <a:pt x="235" y="41"/>
                  </a:cubicBezTo>
                  <a:cubicBezTo>
                    <a:pt x="235" y="42"/>
                    <a:pt x="235" y="42"/>
                    <a:pt x="235" y="42"/>
                  </a:cubicBezTo>
                  <a:cubicBezTo>
                    <a:pt x="236" y="43"/>
                    <a:pt x="236" y="43"/>
                    <a:pt x="236" y="43"/>
                  </a:cubicBezTo>
                  <a:cubicBezTo>
                    <a:pt x="237" y="42"/>
                    <a:pt x="237" y="42"/>
                    <a:pt x="237" y="42"/>
                  </a:cubicBezTo>
                  <a:cubicBezTo>
                    <a:pt x="237" y="42"/>
                    <a:pt x="237" y="42"/>
                    <a:pt x="237" y="42"/>
                  </a:cubicBezTo>
                  <a:cubicBezTo>
                    <a:pt x="239" y="42"/>
                    <a:pt x="239" y="42"/>
                    <a:pt x="239" y="42"/>
                  </a:cubicBezTo>
                  <a:cubicBezTo>
                    <a:pt x="240" y="42"/>
                    <a:pt x="240" y="42"/>
                    <a:pt x="240" y="42"/>
                  </a:cubicBezTo>
                  <a:cubicBezTo>
                    <a:pt x="240" y="43"/>
                    <a:pt x="240" y="43"/>
                    <a:pt x="240" y="43"/>
                  </a:cubicBezTo>
                  <a:cubicBezTo>
                    <a:pt x="242" y="42"/>
                    <a:pt x="242" y="42"/>
                    <a:pt x="242" y="42"/>
                  </a:cubicBezTo>
                  <a:cubicBezTo>
                    <a:pt x="242" y="43"/>
                    <a:pt x="242" y="43"/>
                    <a:pt x="242" y="43"/>
                  </a:cubicBezTo>
                  <a:cubicBezTo>
                    <a:pt x="241" y="43"/>
                    <a:pt x="241" y="43"/>
                    <a:pt x="241" y="43"/>
                  </a:cubicBezTo>
                  <a:cubicBezTo>
                    <a:pt x="241" y="44"/>
                    <a:pt x="241" y="44"/>
                    <a:pt x="241" y="44"/>
                  </a:cubicBezTo>
                  <a:cubicBezTo>
                    <a:pt x="241" y="44"/>
                    <a:pt x="241" y="44"/>
                    <a:pt x="241" y="44"/>
                  </a:cubicBezTo>
                  <a:cubicBezTo>
                    <a:pt x="242" y="44"/>
                    <a:pt x="242" y="44"/>
                    <a:pt x="242" y="44"/>
                  </a:cubicBezTo>
                  <a:cubicBezTo>
                    <a:pt x="243" y="45"/>
                    <a:pt x="243" y="45"/>
                    <a:pt x="243" y="45"/>
                  </a:cubicBezTo>
                  <a:cubicBezTo>
                    <a:pt x="243" y="46"/>
                    <a:pt x="243" y="46"/>
                    <a:pt x="243" y="46"/>
                  </a:cubicBezTo>
                  <a:cubicBezTo>
                    <a:pt x="244" y="46"/>
                    <a:pt x="244" y="46"/>
                    <a:pt x="244" y="46"/>
                  </a:cubicBezTo>
                  <a:cubicBezTo>
                    <a:pt x="244" y="46"/>
                    <a:pt x="244" y="46"/>
                    <a:pt x="244" y="46"/>
                  </a:cubicBezTo>
                  <a:cubicBezTo>
                    <a:pt x="244" y="47"/>
                    <a:pt x="244" y="47"/>
                    <a:pt x="244" y="47"/>
                  </a:cubicBezTo>
                  <a:cubicBezTo>
                    <a:pt x="244" y="48"/>
                    <a:pt x="244" y="48"/>
                    <a:pt x="244" y="48"/>
                  </a:cubicBezTo>
                  <a:cubicBezTo>
                    <a:pt x="243" y="50"/>
                    <a:pt x="243" y="50"/>
                    <a:pt x="243" y="50"/>
                  </a:cubicBezTo>
                  <a:close/>
                  <a:moveTo>
                    <a:pt x="238" y="44"/>
                  </a:moveTo>
                  <a:cubicBezTo>
                    <a:pt x="238" y="44"/>
                    <a:pt x="238" y="44"/>
                    <a:pt x="238" y="44"/>
                  </a:cubicBezTo>
                  <a:cubicBezTo>
                    <a:pt x="239" y="43"/>
                    <a:pt x="239" y="43"/>
                    <a:pt x="239" y="43"/>
                  </a:cubicBezTo>
                  <a:cubicBezTo>
                    <a:pt x="240" y="43"/>
                    <a:pt x="240" y="43"/>
                    <a:pt x="240" y="43"/>
                  </a:cubicBezTo>
                  <a:cubicBezTo>
                    <a:pt x="240" y="44"/>
                    <a:pt x="240" y="44"/>
                    <a:pt x="240" y="44"/>
                  </a:cubicBezTo>
                  <a:cubicBezTo>
                    <a:pt x="239" y="44"/>
                    <a:pt x="239" y="44"/>
                    <a:pt x="239" y="44"/>
                  </a:cubicBezTo>
                  <a:cubicBezTo>
                    <a:pt x="238" y="45"/>
                    <a:pt x="238" y="45"/>
                    <a:pt x="238" y="45"/>
                  </a:cubicBezTo>
                  <a:cubicBezTo>
                    <a:pt x="238" y="44"/>
                    <a:pt x="238" y="44"/>
                    <a:pt x="238" y="44"/>
                  </a:cubicBezTo>
                  <a:close/>
                  <a:moveTo>
                    <a:pt x="236" y="49"/>
                  </a:moveTo>
                  <a:cubicBezTo>
                    <a:pt x="237" y="48"/>
                    <a:pt x="237" y="48"/>
                    <a:pt x="237" y="48"/>
                  </a:cubicBezTo>
                  <a:cubicBezTo>
                    <a:pt x="238" y="48"/>
                    <a:pt x="238" y="48"/>
                    <a:pt x="238" y="48"/>
                  </a:cubicBezTo>
                  <a:cubicBezTo>
                    <a:pt x="239" y="48"/>
                    <a:pt x="239" y="48"/>
                    <a:pt x="239" y="48"/>
                  </a:cubicBezTo>
                  <a:cubicBezTo>
                    <a:pt x="241" y="50"/>
                    <a:pt x="241" y="50"/>
                    <a:pt x="241" y="50"/>
                  </a:cubicBezTo>
                  <a:cubicBezTo>
                    <a:pt x="240" y="50"/>
                    <a:pt x="240" y="50"/>
                    <a:pt x="240" y="50"/>
                  </a:cubicBezTo>
                  <a:cubicBezTo>
                    <a:pt x="241" y="52"/>
                    <a:pt x="241" y="52"/>
                    <a:pt x="241" y="52"/>
                  </a:cubicBezTo>
                  <a:cubicBezTo>
                    <a:pt x="240" y="52"/>
                    <a:pt x="240" y="52"/>
                    <a:pt x="240" y="52"/>
                  </a:cubicBezTo>
                  <a:cubicBezTo>
                    <a:pt x="239" y="51"/>
                    <a:pt x="239" y="51"/>
                    <a:pt x="239" y="51"/>
                  </a:cubicBezTo>
                  <a:cubicBezTo>
                    <a:pt x="238" y="52"/>
                    <a:pt x="238" y="52"/>
                    <a:pt x="238" y="52"/>
                  </a:cubicBezTo>
                  <a:cubicBezTo>
                    <a:pt x="238" y="52"/>
                    <a:pt x="238" y="52"/>
                    <a:pt x="238" y="52"/>
                  </a:cubicBezTo>
                  <a:cubicBezTo>
                    <a:pt x="237" y="51"/>
                    <a:pt x="237" y="51"/>
                    <a:pt x="237" y="51"/>
                  </a:cubicBezTo>
                  <a:cubicBezTo>
                    <a:pt x="236" y="50"/>
                    <a:pt x="236" y="50"/>
                    <a:pt x="236" y="50"/>
                  </a:cubicBezTo>
                  <a:cubicBezTo>
                    <a:pt x="236" y="49"/>
                    <a:pt x="236" y="49"/>
                    <a:pt x="236" y="49"/>
                  </a:cubicBezTo>
                  <a:close/>
                  <a:moveTo>
                    <a:pt x="225" y="56"/>
                  </a:moveTo>
                  <a:cubicBezTo>
                    <a:pt x="226" y="55"/>
                    <a:pt x="226" y="55"/>
                    <a:pt x="226" y="55"/>
                  </a:cubicBezTo>
                  <a:cubicBezTo>
                    <a:pt x="227" y="55"/>
                    <a:pt x="227" y="55"/>
                    <a:pt x="227" y="55"/>
                  </a:cubicBezTo>
                  <a:cubicBezTo>
                    <a:pt x="227" y="56"/>
                    <a:pt x="227" y="56"/>
                    <a:pt x="227" y="56"/>
                  </a:cubicBezTo>
                  <a:cubicBezTo>
                    <a:pt x="226" y="56"/>
                    <a:pt x="226" y="56"/>
                    <a:pt x="226" y="56"/>
                  </a:cubicBezTo>
                  <a:cubicBezTo>
                    <a:pt x="225" y="56"/>
                    <a:pt x="225" y="56"/>
                    <a:pt x="225" y="56"/>
                  </a:cubicBezTo>
                  <a:close/>
                  <a:moveTo>
                    <a:pt x="224" y="55"/>
                  </a:moveTo>
                  <a:cubicBezTo>
                    <a:pt x="224" y="54"/>
                    <a:pt x="224" y="54"/>
                    <a:pt x="224" y="54"/>
                  </a:cubicBezTo>
                  <a:cubicBezTo>
                    <a:pt x="224" y="53"/>
                    <a:pt x="224" y="53"/>
                    <a:pt x="224" y="53"/>
                  </a:cubicBezTo>
                  <a:cubicBezTo>
                    <a:pt x="224" y="52"/>
                    <a:pt x="224" y="52"/>
                    <a:pt x="224" y="52"/>
                  </a:cubicBezTo>
                  <a:cubicBezTo>
                    <a:pt x="224" y="51"/>
                    <a:pt x="224" y="51"/>
                    <a:pt x="224" y="51"/>
                  </a:cubicBezTo>
                  <a:cubicBezTo>
                    <a:pt x="225" y="50"/>
                    <a:pt x="225" y="50"/>
                    <a:pt x="225" y="50"/>
                  </a:cubicBezTo>
                  <a:cubicBezTo>
                    <a:pt x="225" y="50"/>
                    <a:pt x="225" y="50"/>
                    <a:pt x="225" y="50"/>
                  </a:cubicBezTo>
                  <a:cubicBezTo>
                    <a:pt x="226" y="50"/>
                    <a:pt x="226" y="50"/>
                    <a:pt x="226" y="50"/>
                  </a:cubicBezTo>
                  <a:cubicBezTo>
                    <a:pt x="226" y="49"/>
                    <a:pt x="226" y="49"/>
                    <a:pt x="226" y="49"/>
                  </a:cubicBezTo>
                  <a:cubicBezTo>
                    <a:pt x="226" y="48"/>
                    <a:pt x="226" y="48"/>
                    <a:pt x="226" y="48"/>
                  </a:cubicBezTo>
                  <a:cubicBezTo>
                    <a:pt x="226" y="47"/>
                    <a:pt x="226" y="47"/>
                    <a:pt x="226" y="47"/>
                  </a:cubicBezTo>
                  <a:cubicBezTo>
                    <a:pt x="227" y="47"/>
                    <a:pt x="227" y="47"/>
                    <a:pt x="227" y="47"/>
                  </a:cubicBezTo>
                  <a:cubicBezTo>
                    <a:pt x="227" y="47"/>
                    <a:pt x="227" y="47"/>
                    <a:pt x="227" y="47"/>
                  </a:cubicBezTo>
                  <a:cubicBezTo>
                    <a:pt x="228" y="48"/>
                    <a:pt x="228" y="48"/>
                    <a:pt x="228" y="48"/>
                  </a:cubicBezTo>
                  <a:cubicBezTo>
                    <a:pt x="228" y="49"/>
                    <a:pt x="228" y="49"/>
                    <a:pt x="228" y="49"/>
                  </a:cubicBezTo>
                  <a:cubicBezTo>
                    <a:pt x="227" y="50"/>
                    <a:pt x="227" y="50"/>
                    <a:pt x="227" y="50"/>
                  </a:cubicBezTo>
                  <a:cubicBezTo>
                    <a:pt x="227" y="51"/>
                    <a:pt x="227" y="51"/>
                    <a:pt x="227" y="51"/>
                  </a:cubicBezTo>
                  <a:cubicBezTo>
                    <a:pt x="227" y="52"/>
                    <a:pt x="227" y="52"/>
                    <a:pt x="227" y="52"/>
                  </a:cubicBezTo>
                  <a:cubicBezTo>
                    <a:pt x="227" y="52"/>
                    <a:pt x="227" y="52"/>
                    <a:pt x="227" y="52"/>
                  </a:cubicBezTo>
                  <a:cubicBezTo>
                    <a:pt x="227" y="54"/>
                    <a:pt x="227" y="54"/>
                    <a:pt x="227" y="54"/>
                  </a:cubicBezTo>
                  <a:cubicBezTo>
                    <a:pt x="225" y="55"/>
                    <a:pt x="225" y="55"/>
                    <a:pt x="225" y="55"/>
                  </a:cubicBezTo>
                  <a:cubicBezTo>
                    <a:pt x="224" y="55"/>
                    <a:pt x="224" y="55"/>
                    <a:pt x="224" y="55"/>
                  </a:cubicBezTo>
                  <a:close/>
                  <a:moveTo>
                    <a:pt x="214" y="36"/>
                  </a:moveTo>
                  <a:cubicBezTo>
                    <a:pt x="214" y="36"/>
                    <a:pt x="214" y="36"/>
                    <a:pt x="214" y="36"/>
                  </a:cubicBezTo>
                  <a:cubicBezTo>
                    <a:pt x="213" y="35"/>
                    <a:pt x="213" y="35"/>
                    <a:pt x="213" y="35"/>
                  </a:cubicBezTo>
                  <a:cubicBezTo>
                    <a:pt x="214" y="34"/>
                    <a:pt x="214" y="34"/>
                    <a:pt x="214" y="34"/>
                  </a:cubicBezTo>
                  <a:cubicBezTo>
                    <a:pt x="213" y="34"/>
                    <a:pt x="213" y="34"/>
                    <a:pt x="213" y="34"/>
                  </a:cubicBezTo>
                  <a:cubicBezTo>
                    <a:pt x="212" y="34"/>
                    <a:pt x="212" y="34"/>
                    <a:pt x="212" y="34"/>
                  </a:cubicBezTo>
                  <a:cubicBezTo>
                    <a:pt x="212" y="34"/>
                    <a:pt x="212" y="34"/>
                    <a:pt x="212" y="34"/>
                  </a:cubicBezTo>
                  <a:cubicBezTo>
                    <a:pt x="211" y="34"/>
                    <a:pt x="211" y="34"/>
                    <a:pt x="211" y="34"/>
                  </a:cubicBezTo>
                  <a:cubicBezTo>
                    <a:pt x="210" y="34"/>
                    <a:pt x="210" y="34"/>
                    <a:pt x="210" y="34"/>
                  </a:cubicBezTo>
                  <a:cubicBezTo>
                    <a:pt x="210" y="34"/>
                    <a:pt x="210" y="34"/>
                    <a:pt x="210" y="34"/>
                  </a:cubicBezTo>
                  <a:cubicBezTo>
                    <a:pt x="210" y="33"/>
                    <a:pt x="210" y="33"/>
                    <a:pt x="210" y="33"/>
                  </a:cubicBezTo>
                  <a:cubicBezTo>
                    <a:pt x="210" y="33"/>
                    <a:pt x="210" y="33"/>
                    <a:pt x="210" y="33"/>
                  </a:cubicBezTo>
                  <a:cubicBezTo>
                    <a:pt x="211" y="32"/>
                    <a:pt x="211" y="32"/>
                    <a:pt x="211" y="32"/>
                  </a:cubicBezTo>
                  <a:cubicBezTo>
                    <a:pt x="211" y="32"/>
                    <a:pt x="211" y="32"/>
                    <a:pt x="211" y="32"/>
                  </a:cubicBezTo>
                  <a:cubicBezTo>
                    <a:pt x="212" y="32"/>
                    <a:pt x="212" y="32"/>
                    <a:pt x="212" y="32"/>
                  </a:cubicBezTo>
                  <a:cubicBezTo>
                    <a:pt x="215" y="31"/>
                    <a:pt x="215" y="31"/>
                    <a:pt x="215" y="31"/>
                  </a:cubicBezTo>
                  <a:cubicBezTo>
                    <a:pt x="216" y="31"/>
                    <a:pt x="216" y="31"/>
                    <a:pt x="216" y="31"/>
                  </a:cubicBezTo>
                  <a:cubicBezTo>
                    <a:pt x="217" y="32"/>
                    <a:pt x="217" y="32"/>
                    <a:pt x="217" y="32"/>
                  </a:cubicBezTo>
                  <a:cubicBezTo>
                    <a:pt x="217" y="32"/>
                    <a:pt x="217" y="32"/>
                    <a:pt x="217" y="32"/>
                  </a:cubicBezTo>
                  <a:cubicBezTo>
                    <a:pt x="218" y="32"/>
                    <a:pt x="218" y="32"/>
                    <a:pt x="218" y="32"/>
                  </a:cubicBezTo>
                  <a:cubicBezTo>
                    <a:pt x="219" y="31"/>
                    <a:pt x="219" y="31"/>
                    <a:pt x="219" y="31"/>
                  </a:cubicBezTo>
                  <a:cubicBezTo>
                    <a:pt x="221" y="31"/>
                    <a:pt x="221" y="31"/>
                    <a:pt x="221" y="31"/>
                  </a:cubicBezTo>
                  <a:cubicBezTo>
                    <a:pt x="221" y="31"/>
                    <a:pt x="221" y="31"/>
                    <a:pt x="221" y="31"/>
                  </a:cubicBezTo>
                  <a:cubicBezTo>
                    <a:pt x="221" y="31"/>
                    <a:pt x="221" y="31"/>
                    <a:pt x="221" y="31"/>
                  </a:cubicBezTo>
                  <a:cubicBezTo>
                    <a:pt x="222" y="31"/>
                    <a:pt x="222" y="31"/>
                    <a:pt x="222" y="31"/>
                  </a:cubicBezTo>
                  <a:cubicBezTo>
                    <a:pt x="222" y="32"/>
                    <a:pt x="222" y="32"/>
                    <a:pt x="222" y="32"/>
                  </a:cubicBezTo>
                  <a:cubicBezTo>
                    <a:pt x="223" y="32"/>
                    <a:pt x="223" y="32"/>
                    <a:pt x="223" y="32"/>
                  </a:cubicBezTo>
                  <a:cubicBezTo>
                    <a:pt x="223" y="33"/>
                    <a:pt x="223" y="33"/>
                    <a:pt x="223" y="33"/>
                  </a:cubicBezTo>
                  <a:cubicBezTo>
                    <a:pt x="222" y="34"/>
                    <a:pt x="222" y="34"/>
                    <a:pt x="222" y="34"/>
                  </a:cubicBezTo>
                  <a:cubicBezTo>
                    <a:pt x="222" y="35"/>
                    <a:pt x="222" y="35"/>
                    <a:pt x="222" y="35"/>
                  </a:cubicBezTo>
                  <a:cubicBezTo>
                    <a:pt x="222" y="37"/>
                    <a:pt x="222" y="37"/>
                    <a:pt x="222" y="37"/>
                  </a:cubicBezTo>
                  <a:cubicBezTo>
                    <a:pt x="221" y="37"/>
                    <a:pt x="221" y="37"/>
                    <a:pt x="221" y="37"/>
                  </a:cubicBezTo>
                  <a:cubicBezTo>
                    <a:pt x="220" y="38"/>
                    <a:pt x="220" y="38"/>
                    <a:pt x="220" y="38"/>
                  </a:cubicBezTo>
                  <a:cubicBezTo>
                    <a:pt x="219" y="38"/>
                    <a:pt x="219" y="38"/>
                    <a:pt x="219" y="38"/>
                  </a:cubicBezTo>
                  <a:cubicBezTo>
                    <a:pt x="218" y="38"/>
                    <a:pt x="218" y="38"/>
                    <a:pt x="218" y="38"/>
                  </a:cubicBezTo>
                  <a:cubicBezTo>
                    <a:pt x="218" y="37"/>
                    <a:pt x="218" y="37"/>
                    <a:pt x="218" y="37"/>
                  </a:cubicBezTo>
                  <a:cubicBezTo>
                    <a:pt x="217" y="38"/>
                    <a:pt x="217" y="38"/>
                    <a:pt x="217" y="38"/>
                  </a:cubicBezTo>
                  <a:cubicBezTo>
                    <a:pt x="216" y="36"/>
                    <a:pt x="216" y="36"/>
                    <a:pt x="216" y="36"/>
                  </a:cubicBezTo>
                  <a:cubicBezTo>
                    <a:pt x="216" y="36"/>
                    <a:pt x="216" y="36"/>
                    <a:pt x="216" y="36"/>
                  </a:cubicBezTo>
                  <a:cubicBezTo>
                    <a:pt x="215" y="35"/>
                    <a:pt x="215" y="35"/>
                    <a:pt x="215" y="35"/>
                  </a:cubicBezTo>
                  <a:cubicBezTo>
                    <a:pt x="215" y="35"/>
                    <a:pt x="215" y="35"/>
                    <a:pt x="215" y="35"/>
                  </a:cubicBezTo>
                  <a:cubicBezTo>
                    <a:pt x="215" y="36"/>
                    <a:pt x="215" y="36"/>
                    <a:pt x="215" y="36"/>
                  </a:cubicBezTo>
                  <a:cubicBezTo>
                    <a:pt x="214" y="36"/>
                    <a:pt x="214" y="36"/>
                    <a:pt x="214" y="36"/>
                  </a:cubicBezTo>
                  <a:close/>
                  <a:moveTo>
                    <a:pt x="202" y="42"/>
                  </a:moveTo>
                  <a:cubicBezTo>
                    <a:pt x="203" y="42"/>
                    <a:pt x="203" y="42"/>
                    <a:pt x="203" y="42"/>
                  </a:cubicBezTo>
                  <a:cubicBezTo>
                    <a:pt x="203" y="41"/>
                    <a:pt x="203" y="41"/>
                    <a:pt x="203" y="41"/>
                  </a:cubicBezTo>
                  <a:cubicBezTo>
                    <a:pt x="204" y="40"/>
                    <a:pt x="204" y="40"/>
                    <a:pt x="204" y="40"/>
                  </a:cubicBezTo>
                  <a:cubicBezTo>
                    <a:pt x="204" y="39"/>
                    <a:pt x="204" y="39"/>
                    <a:pt x="204" y="39"/>
                  </a:cubicBezTo>
                  <a:cubicBezTo>
                    <a:pt x="205" y="39"/>
                    <a:pt x="205" y="39"/>
                    <a:pt x="205" y="39"/>
                  </a:cubicBezTo>
                  <a:cubicBezTo>
                    <a:pt x="206" y="39"/>
                    <a:pt x="206" y="39"/>
                    <a:pt x="206" y="39"/>
                  </a:cubicBezTo>
                  <a:cubicBezTo>
                    <a:pt x="206" y="39"/>
                    <a:pt x="206" y="39"/>
                    <a:pt x="206" y="39"/>
                  </a:cubicBezTo>
                  <a:cubicBezTo>
                    <a:pt x="208" y="38"/>
                    <a:pt x="208" y="38"/>
                    <a:pt x="208" y="38"/>
                  </a:cubicBezTo>
                  <a:cubicBezTo>
                    <a:pt x="209" y="38"/>
                    <a:pt x="209" y="38"/>
                    <a:pt x="209" y="38"/>
                  </a:cubicBezTo>
                  <a:cubicBezTo>
                    <a:pt x="210" y="38"/>
                    <a:pt x="210" y="38"/>
                    <a:pt x="210" y="38"/>
                  </a:cubicBezTo>
                  <a:cubicBezTo>
                    <a:pt x="210" y="39"/>
                    <a:pt x="210" y="39"/>
                    <a:pt x="210" y="39"/>
                  </a:cubicBezTo>
                  <a:cubicBezTo>
                    <a:pt x="211" y="39"/>
                    <a:pt x="211" y="39"/>
                    <a:pt x="211" y="39"/>
                  </a:cubicBezTo>
                  <a:cubicBezTo>
                    <a:pt x="212" y="39"/>
                    <a:pt x="212" y="39"/>
                    <a:pt x="212" y="39"/>
                  </a:cubicBezTo>
                  <a:cubicBezTo>
                    <a:pt x="213" y="39"/>
                    <a:pt x="213" y="39"/>
                    <a:pt x="213" y="39"/>
                  </a:cubicBezTo>
                  <a:cubicBezTo>
                    <a:pt x="213" y="39"/>
                    <a:pt x="213" y="39"/>
                    <a:pt x="213" y="39"/>
                  </a:cubicBezTo>
                  <a:cubicBezTo>
                    <a:pt x="214" y="39"/>
                    <a:pt x="214" y="39"/>
                    <a:pt x="214" y="39"/>
                  </a:cubicBezTo>
                  <a:cubicBezTo>
                    <a:pt x="215" y="39"/>
                    <a:pt x="215" y="39"/>
                    <a:pt x="215" y="39"/>
                  </a:cubicBezTo>
                  <a:cubicBezTo>
                    <a:pt x="216" y="40"/>
                    <a:pt x="216" y="40"/>
                    <a:pt x="216" y="40"/>
                  </a:cubicBezTo>
                  <a:cubicBezTo>
                    <a:pt x="217" y="40"/>
                    <a:pt x="217" y="40"/>
                    <a:pt x="217" y="40"/>
                  </a:cubicBezTo>
                  <a:cubicBezTo>
                    <a:pt x="217" y="40"/>
                    <a:pt x="217" y="40"/>
                    <a:pt x="217" y="40"/>
                  </a:cubicBezTo>
                  <a:cubicBezTo>
                    <a:pt x="216" y="41"/>
                    <a:pt x="216" y="41"/>
                    <a:pt x="216" y="41"/>
                  </a:cubicBezTo>
                  <a:cubicBezTo>
                    <a:pt x="215" y="41"/>
                    <a:pt x="215" y="41"/>
                    <a:pt x="215" y="41"/>
                  </a:cubicBezTo>
                  <a:cubicBezTo>
                    <a:pt x="213" y="42"/>
                    <a:pt x="213" y="42"/>
                    <a:pt x="213" y="42"/>
                  </a:cubicBezTo>
                  <a:cubicBezTo>
                    <a:pt x="213" y="42"/>
                    <a:pt x="213" y="42"/>
                    <a:pt x="213" y="42"/>
                  </a:cubicBezTo>
                  <a:cubicBezTo>
                    <a:pt x="211" y="43"/>
                    <a:pt x="211" y="43"/>
                    <a:pt x="211" y="43"/>
                  </a:cubicBezTo>
                  <a:cubicBezTo>
                    <a:pt x="211" y="43"/>
                    <a:pt x="211" y="43"/>
                    <a:pt x="211" y="43"/>
                  </a:cubicBezTo>
                  <a:cubicBezTo>
                    <a:pt x="212" y="43"/>
                    <a:pt x="212" y="43"/>
                    <a:pt x="212" y="43"/>
                  </a:cubicBezTo>
                  <a:cubicBezTo>
                    <a:pt x="213" y="43"/>
                    <a:pt x="213" y="43"/>
                    <a:pt x="213" y="43"/>
                  </a:cubicBezTo>
                  <a:cubicBezTo>
                    <a:pt x="213" y="44"/>
                    <a:pt x="213" y="44"/>
                    <a:pt x="213" y="44"/>
                  </a:cubicBezTo>
                  <a:cubicBezTo>
                    <a:pt x="212" y="45"/>
                    <a:pt x="212" y="45"/>
                    <a:pt x="212" y="45"/>
                  </a:cubicBezTo>
                  <a:cubicBezTo>
                    <a:pt x="212" y="46"/>
                    <a:pt x="212" y="46"/>
                    <a:pt x="212" y="46"/>
                  </a:cubicBezTo>
                  <a:cubicBezTo>
                    <a:pt x="211" y="46"/>
                    <a:pt x="211" y="46"/>
                    <a:pt x="211" y="46"/>
                  </a:cubicBezTo>
                  <a:cubicBezTo>
                    <a:pt x="211" y="46"/>
                    <a:pt x="211" y="46"/>
                    <a:pt x="211" y="46"/>
                  </a:cubicBezTo>
                  <a:cubicBezTo>
                    <a:pt x="210" y="47"/>
                    <a:pt x="210" y="47"/>
                    <a:pt x="210" y="47"/>
                  </a:cubicBezTo>
                  <a:cubicBezTo>
                    <a:pt x="209" y="47"/>
                    <a:pt x="209" y="47"/>
                    <a:pt x="209" y="47"/>
                  </a:cubicBezTo>
                  <a:cubicBezTo>
                    <a:pt x="208" y="47"/>
                    <a:pt x="208" y="47"/>
                    <a:pt x="208" y="47"/>
                  </a:cubicBezTo>
                  <a:cubicBezTo>
                    <a:pt x="207" y="47"/>
                    <a:pt x="207" y="47"/>
                    <a:pt x="207" y="47"/>
                  </a:cubicBezTo>
                  <a:cubicBezTo>
                    <a:pt x="207" y="47"/>
                    <a:pt x="207" y="47"/>
                    <a:pt x="207" y="47"/>
                  </a:cubicBezTo>
                  <a:cubicBezTo>
                    <a:pt x="206" y="47"/>
                    <a:pt x="206" y="47"/>
                    <a:pt x="206" y="47"/>
                  </a:cubicBezTo>
                  <a:cubicBezTo>
                    <a:pt x="205" y="47"/>
                    <a:pt x="205" y="47"/>
                    <a:pt x="205" y="47"/>
                  </a:cubicBezTo>
                  <a:cubicBezTo>
                    <a:pt x="204" y="47"/>
                    <a:pt x="204" y="47"/>
                    <a:pt x="204" y="47"/>
                  </a:cubicBezTo>
                  <a:cubicBezTo>
                    <a:pt x="204" y="46"/>
                    <a:pt x="204" y="46"/>
                    <a:pt x="204" y="46"/>
                  </a:cubicBezTo>
                  <a:cubicBezTo>
                    <a:pt x="204" y="46"/>
                    <a:pt x="204" y="46"/>
                    <a:pt x="204" y="46"/>
                  </a:cubicBezTo>
                  <a:cubicBezTo>
                    <a:pt x="204" y="45"/>
                    <a:pt x="204" y="45"/>
                    <a:pt x="204" y="45"/>
                  </a:cubicBezTo>
                  <a:cubicBezTo>
                    <a:pt x="203" y="44"/>
                    <a:pt x="203" y="44"/>
                    <a:pt x="203" y="44"/>
                  </a:cubicBezTo>
                  <a:cubicBezTo>
                    <a:pt x="202" y="44"/>
                    <a:pt x="202" y="44"/>
                    <a:pt x="202" y="44"/>
                  </a:cubicBezTo>
                  <a:cubicBezTo>
                    <a:pt x="202" y="43"/>
                    <a:pt x="202" y="43"/>
                    <a:pt x="202" y="43"/>
                  </a:cubicBezTo>
                  <a:cubicBezTo>
                    <a:pt x="202" y="42"/>
                    <a:pt x="202" y="42"/>
                    <a:pt x="202" y="42"/>
                  </a:cubicBezTo>
                  <a:close/>
                  <a:moveTo>
                    <a:pt x="201" y="40"/>
                  </a:moveTo>
                  <a:cubicBezTo>
                    <a:pt x="201" y="40"/>
                    <a:pt x="201" y="40"/>
                    <a:pt x="201" y="40"/>
                  </a:cubicBezTo>
                  <a:cubicBezTo>
                    <a:pt x="203" y="40"/>
                    <a:pt x="203" y="40"/>
                    <a:pt x="203" y="40"/>
                  </a:cubicBezTo>
                  <a:cubicBezTo>
                    <a:pt x="203" y="39"/>
                    <a:pt x="203" y="39"/>
                    <a:pt x="203" y="39"/>
                  </a:cubicBezTo>
                  <a:cubicBezTo>
                    <a:pt x="203" y="38"/>
                    <a:pt x="203" y="38"/>
                    <a:pt x="203" y="38"/>
                  </a:cubicBezTo>
                  <a:cubicBezTo>
                    <a:pt x="204" y="37"/>
                    <a:pt x="204" y="37"/>
                    <a:pt x="204" y="37"/>
                  </a:cubicBezTo>
                  <a:cubicBezTo>
                    <a:pt x="203" y="37"/>
                    <a:pt x="203" y="37"/>
                    <a:pt x="203" y="37"/>
                  </a:cubicBezTo>
                  <a:cubicBezTo>
                    <a:pt x="204" y="36"/>
                    <a:pt x="204" y="36"/>
                    <a:pt x="204" y="36"/>
                  </a:cubicBezTo>
                  <a:cubicBezTo>
                    <a:pt x="203" y="36"/>
                    <a:pt x="203" y="36"/>
                    <a:pt x="203" y="36"/>
                  </a:cubicBezTo>
                  <a:cubicBezTo>
                    <a:pt x="203" y="36"/>
                    <a:pt x="203" y="36"/>
                    <a:pt x="203" y="36"/>
                  </a:cubicBezTo>
                  <a:cubicBezTo>
                    <a:pt x="202" y="35"/>
                    <a:pt x="202" y="35"/>
                    <a:pt x="202" y="35"/>
                  </a:cubicBezTo>
                  <a:cubicBezTo>
                    <a:pt x="201" y="36"/>
                    <a:pt x="201" y="36"/>
                    <a:pt x="201" y="36"/>
                  </a:cubicBezTo>
                  <a:cubicBezTo>
                    <a:pt x="201" y="36"/>
                    <a:pt x="201" y="36"/>
                    <a:pt x="201" y="36"/>
                  </a:cubicBezTo>
                  <a:cubicBezTo>
                    <a:pt x="200" y="37"/>
                    <a:pt x="200" y="37"/>
                    <a:pt x="200" y="37"/>
                  </a:cubicBezTo>
                  <a:cubicBezTo>
                    <a:pt x="200" y="38"/>
                    <a:pt x="200" y="38"/>
                    <a:pt x="200" y="38"/>
                  </a:cubicBezTo>
                  <a:cubicBezTo>
                    <a:pt x="200" y="38"/>
                    <a:pt x="200" y="38"/>
                    <a:pt x="200" y="38"/>
                  </a:cubicBezTo>
                  <a:cubicBezTo>
                    <a:pt x="201" y="40"/>
                    <a:pt x="201" y="40"/>
                    <a:pt x="201" y="40"/>
                  </a:cubicBezTo>
                  <a:close/>
                  <a:moveTo>
                    <a:pt x="276" y="99"/>
                  </a:moveTo>
                  <a:cubicBezTo>
                    <a:pt x="277" y="99"/>
                    <a:pt x="277" y="99"/>
                    <a:pt x="277" y="99"/>
                  </a:cubicBezTo>
                  <a:cubicBezTo>
                    <a:pt x="277" y="99"/>
                    <a:pt x="277" y="99"/>
                    <a:pt x="277" y="99"/>
                  </a:cubicBezTo>
                  <a:cubicBezTo>
                    <a:pt x="278" y="99"/>
                    <a:pt x="278" y="99"/>
                    <a:pt x="278" y="99"/>
                  </a:cubicBezTo>
                  <a:cubicBezTo>
                    <a:pt x="278" y="99"/>
                    <a:pt x="278" y="99"/>
                    <a:pt x="278" y="99"/>
                  </a:cubicBezTo>
                  <a:cubicBezTo>
                    <a:pt x="279" y="100"/>
                    <a:pt x="279" y="100"/>
                    <a:pt x="279" y="100"/>
                  </a:cubicBezTo>
                  <a:cubicBezTo>
                    <a:pt x="279" y="100"/>
                    <a:pt x="279" y="100"/>
                    <a:pt x="279" y="100"/>
                  </a:cubicBezTo>
                  <a:cubicBezTo>
                    <a:pt x="281" y="99"/>
                    <a:pt x="281" y="99"/>
                    <a:pt x="281" y="99"/>
                  </a:cubicBezTo>
                  <a:cubicBezTo>
                    <a:pt x="282" y="99"/>
                    <a:pt x="282" y="99"/>
                    <a:pt x="282" y="99"/>
                  </a:cubicBezTo>
                  <a:cubicBezTo>
                    <a:pt x="283" y="99"/>
                    <a:pt x="283" y="99"/>
                    <a:pt x="283" y="99"/>
                  </a:cubicBezTo>
                  <a:cubicBezTo>
                    <a:pt x="284" y="99"/>
                    <a:pt x="284" y="99"/>
                    <a:pt x="284" y="99"/>
                  </a:cubicBezTo>
                  <a:cubicBezTo>
                    <a:pt x="284" y="100"/>
                    <a:pt x="284" y="100"/>
                    <a:pt x="284" y="100"/>
                  </a:cubicBezTo>
                  <a:cubicBezTo>
                    <a:pt x="285" y="99"/>
                    <a:pt x="285" y="99"/>
                    <a:pt x="285" y="99"/>
                  </a:cubicBezTo>
                  <a:cubicBezTo>
                    <a:pt x="285" y="99"/>
                    <a:pt x="285" y="99"/>
                    <a:pt x="285" y="99"/>
                  </a:cubicBezTo>
                  <a:cubicBezTo>
                    <a:pt x="285" y="98"/>
                    <a:pt x="285" y="98"/>
                    <a:pt x="285" y="98"/>
                  </a:cubicBezTo>
                  <a:cubicBezTo>
                    <a:pt x="286" y="98"/>
                    <a:pt x="286" y="98"/>
                    <a:pt x="286" y="98"/>
                  </a:cubicBezTo>
                  <a:cubicBezTo>
                    <a:pt x="286" y="97"/>
                    <a:pt x="286" y="97"/>
                    <a:pt x="286" y="97"/>
                  </a:cubicBezTo>
                  <a:cubicBezTo>
                    <a:pt x="285" y="96"/>
                    <a:pt x="285" y="96"/>
                    <a:pt x="285" y="96"/>
                  </a:cubicBezTo>
                  <a:cubicBezTo>
                    <a:pt x="285" y="95"/>
                    <a:pt x="285" y="95"/>
                    <a:pt x="285" y="95"/>
                  </a:cubicBezTo>
                  <a:cubicBezTo>
                    <a:pt x="286" y="96"/>
                    <a:pt x="286" y="96"/>
                    <a:pt x="286" y="96"/>
                  </a:cubicBezTo>
                  <a:cubicBezTo>
                    <a:pt x="286" y="96"/>
                    <a:pt x="286" y="96"/>
                    <a:pt x="286" y="96"/>
                  </a:cubicBezTo>
                  <a:cubicBezTo>
                    <a:pt x="287" y="97"/>
                    <a:pt x="287" y="97"/>
                    <a:pt x="287" y="97"/>
                  </a:cubicBezTo>
                  <a:cubicBezTo>
                    <a:pt x="287" y="97"/>
                    <a:pt x="287" y="97"/>
                    <a:pt x="287" y="97"/>
                  </a:cubicBezTo>
                  <a:cubicBezTo>
                    <a:pt x="288" y="97"/>
                    <a:pt x="288" y="97"/>
                    <a:pt x="288" y="97"/>
                  </a:cubicBezTo>
                  <a:cubicBezTo>
                    <a:pt x="288" y="97"/>
                    <a:pt x="288" y="97"/>
                    <a:pt x="288" y="97"/>
                  </a:cubicBezTo>
                  <a:cubicBezTo>
                    <a:pt x="289" y="97"/>
                    <a:pt x="289" y="97"/>
                    <a:pt x="289" y="97"/>
                  </a:cubicBezTo>
                  <a:cubicBezTo>
                    <a:pt x="289" y="97"/>
                    <a:pt x="289" y="97"/>
                    <a:pt x="289" y="97"/>
                  </a:cubicBezTo>
                  <a:cubicBezTo>
                    <a:pt x="289" y="96"/>
                    <a:pt x="289" y="96"/>
                    <a:pt x="289" y="96"/>
                  </a:cubicBezTo>
                  <a:cubicBezTo>
                    <a:pt x="289" y="95"/>
                    <a:pt x="289" y="95"/>
                    <a:pt x="289" y="95"/>
                  </a:cubicBezTo>
                  <a:cubicBezTo>
                    <a:pt x="288" y="95"/>
                    <a:pt x="288" y="95"/>
                    <a:pt x="288" y="95"/>
                  </a:cubicBezTo>
                  <a:cubicBezTo>
                    <a:pt x="287" y="95"/>
                    <a:pt x="287" y="95"/>
                    <a:pt x="287" y="95"/>
                  </a:cubicBezTo>
                  <a:cubicBezTo>
                    <a:pt x="286" y="95"/>
                    <a:pt x="286" y="95"/>
                    <a:pt x="286" y="95"/>
                  </a:cubicBezTo>
                  <a:cubicBezTo>
                    <a:pt x="286" y="95"/>
                    <a:pt x="286" y="95"/>
                    <a:pt x="286" y="95"/>
                  </a:cubicBezTo>
                  <a:cubicBezTo>
                    <a:pt x="286" y="94"/>
                    <a:pt x="286" y="94"/>
                    <a:pt x="286" y="94"/>
                  </a:cubicBezTo>
                  <a:cubicBezTo>
                    <a:pt x="287" y="94"/>
                    <a:pt x="287" y="94"/>
                    <a:pt x="287" y="94"/>
                  </a:cubicBezTo>
                  <a:cubicBezTo>
                    <a:pt x="288" y="94"/>
                    <a:pt x="288" y="94"/>
                    <a:pt x="288" y="94"/>
                  </a:cubicBezTo>
                  <a:cubicBezTo>
                    <a:pt x="288" y="93"/>
                    <a:pt x="288" y="93"/>
                    <a:pt x="288" y="93"/>
                  </a:cubicBezTo>
                  <a:cubicBezTo>
                    <a:pt x="289" y="94"/>
                    <a:pt x="289" y="94"/>
                    <a:pt x="289" y="94"/>
                  </a:cubicBezTo>
                  <a:cubicBezTo>
                    <a:pt x="289" y="94"/>
                    <a:pt x="289" y="94"/>
                    <a:pt x="289" y="94"/>
                  </a:cubicBezTo>
                  <a:cubicBezTo>
                    <a:pt x="290" y="93"/>
                    <a:pt x="290" y="93"/>
                    <a:pt x="290" y="93"/>
                  </a:cubicBezTo>
                  <a:cubicBezTo>
                    <a:pt x="290" y="93"/>
                    <a:pt x="290" y="93"/>
                    <a:pt x="290" y="93"/>
                  </a:cubicBezTo>
                  <a:cubicBezTo>
                    <a:pt x="290" y="92"/>
                    <a:pt x="290" y="92"/>
                    <a:pt x="290" y="92"/>
                  </a:cubicBezTo>
                  <a:cubicBezTo>
                    <a:pt x="290" y="91"/>
                    <a:pt x="290" y="91"/>
                    <a:pt x="290" y="91"/>
                  </a:cubicBezTo>
                  <a:cubicBezTo>
                    <a:pt x="290" y="91"/>
                    <a:pt x="290" y="91"/>
                    <a:pt x="290" y="91"/>
                  </a:cubicBezTo>
                  <a:cubicBezTo>
                    <a:pt x="291" y="91"/>
                    <a:pt x="291" y="91"/>
                    <a:pt x="291" y="91"/>
                  </a:cubicBezTo>
                  <a:cubicBezTo>
                    <a:pt x="289" y="91"/>
                    <a:pt x="289" y="91"/>
                    <a:pt x="289" y="91"/>
                  </a:cubicBezTo>
                  <a:cubicBezTo>
                    <a:pt x="289" y="91"/>
                    <a:pt x="289" y="91"/>
                    <a:pt x="289" y="91"/>
                  </a:cubicBezTo>
                  <a:cubicBezTo>
                    <a:pt x="289" y="90"/>
                    <a:pt x="289" y="90"/>
                    <a:pt x="289" y="90"/>
                  </a:cubicBezTo>
                  <a:cubicBezTo>
                    <a:pt x="289" y="90"/>
                    <a:pt x="289" y="90"/>
                    <a:pt x="289" y="90"/>
                  </a:cubicBezTo>
                  <a:cubicBezTo>
                    <a:pt x="290" y="89"/>
                    <a:pt x="290" y="89"/>
                    <a:pt x="290" y="89"/>
                  </a:cubicBezTo>
                  <a:cubicBezTo>
                    <a:pt x="289" y="89"/>
                    <a:pt x="289" y="89"/>
                    <a:pt x="289" y="89"/>
                  </a:cubicBezTo>
                  <a:cubicBezTo>
                    <a:pt x="287" y="89"/>
                    <a:pt x="287" y="89"/>
                    <a:pt x="287" y="89"/>
                  </a:cubicBezTo>
                  <a:cubicBezTo>
                    <a:pt x="287" y="88"/>
                    <a:pt x="287" y="88"/>
                    <a:pt x="287" y="88"/>
                  </a:cubicBezTo>
                  <a:cubicBezTo>
                    <a:pt x="287" y="88"/>
                    <a:pt x="287" y="88"/>
                    <a:pt x="287" y="88"/>
                  </a:cubicBezTo>
                  <a:cubicBezTo>
                    <a:pt x="287" y="88"/>
                    <a:pt x="287" y="88"/>
                    <a:pt x="287" y="88"/>
                  </a:cubicBezTo>
                  <a:cubicBezTo>
                    <a:pt x="287" y="87"/>
                    <a:pt x="287" y="87"/>
                    <a:pt x="287" y="87"/>
                  </a:cubicBezTo>
                  <a:cubicBezTo>
                    <a:pt x="286" y="86"/>
                    <a:pt x="286" y="86"/>
                    <a:pt x="286" y="86"/>
                  </a:cubicBezTo>
                  <a:cubicBezTo>
                    <a:pt x="285" y="86"/>
                    <a:pt x="285" y="86"/>
                    <a:pt x="285" y="86"/>
                  </a:cubicBezTo>
                  <a:cubicBezTo>
                    <a:pt x="284" y="86"/>
                    <a:pt x="284" y="86"/>
                    <a:pt x="284" y="86"/>
                  </a:cubicBezTo>
                  <a:cubicBezTo>
                    <a:pt x="283" y="86"/>
                    <a:pt x="283" y="86"/>
                    <a:pt x="283" y="86"/>
                  </a:cubicBezTo>
                  <a:cubicBezTo>
                    <a:pt x="282" y="87"/>
                    <a:pt x="282" y="87"/>
                    <a:pt x="282" y="87"/>
                  </a:cubicBezTo>
                  <a:cubicBezTo>
                    <a:pt x="280" y="86"/>
                    <a:pt x="280" y="86"/>
                    <a:pt x="280" y="86"/>
                  </a:cubicBezTo>
                  <a:cubicBezTo>
                    <a:pt x="280" y="85"/>
                    <a:pt x="280" y="85"/>
                    <a:pt x="280" y="85"/>
                  </a:cubicBezTo>
                  <a:cubicBezTo>
                    <a:pt x="279" y="85"/>
                    <a:pt x="279" y="85"/>
                    <a:pt x="279" y="85"/>
                  </a:cubicBezTo>
                  <a:cubicBezTo>
                    <a:pt x="279" y="85"/>
                    <a:pt x="279" y="85"/>
                    <a:pt x="279" y="85"/>
                  </a:cubicBezTo>
                  <a:cubicBezTo>
                    <a:pt x="278" y="85"/>
                    <a:pt x="278" y="85"/>
                    <a:pt x="278" y="85"/>
                  </a:cubicBezTo>
                  <a:cubicBezTo>
                    <a:pt x="278" y="85"/>
                    <a:pt x="278" y="85"/>
                    <a:pt x="278" y="85"/>
                  </a:cubicBezTo>
                  <a:cubicBezTo>
                    <a:pt x="277" y="85"/>
                    <a:pt x="277" y="85"/>
                    <a:pt x="277" y="85"/>
                  </a:cubicBezTo>
                  <a:cubicBezTo>
                    <a:pt x="276" y="86"/>
                    <a:pt x="276" y="86"/>
                    <a:pt x="276" y="86"/>
                  </a:cubicBezTo>
                  <a:cubicBezTo>
                    <a:pt x="276" y="86"/>
                    <a:pt x="276" y="86"/>
                    <a:pt x="276" y="86"/>
                  </a:cubicBezTo>
                  <a:cubicBezTo>
                    <a:pt x="275" y="85"/>
                    <a:pt x="275" y="85"/>
                    <a:pt x="275" y="85"/>
                  </a:cubicBezTo>
                  <a:cubicBezTo>
                    <a:pt x="274" y="86"/>
                    <a:pt x="274" y="86"/>
                    <a:pt x="274" y="86"/>
                  </a:cubicBezTo>
                  <a:cubicBezTo>
                    <a:pt x="273" y="86"/>
                    <a:pt x="273" y="86"/>
                    <a:pt x="273" y="86"/>
                  </a:cubicBezTo>
                  <a:cubicBezTo>
                    <a:pt x="273" y="86"/>
                    <a:pt x="273" y="86"/>
                    <a:pt x="273" y="86"/>
                  </a:cubicBezTo>
                  <a:cubicBezTo>
                    <a:pt x="273" y="87"/>
                    <a:pt x="273" y="87"/>
                    <a:pt x="273" y="87"/>
                  </a:cubicBezTo>
                  <a:cubicBezTo>
                    <a:pt x="273" y="86"/>
                    <a:pt x="273" y="86"/>
                    <a:pt x="273" y="86"/>
                  </a:cubicBezTo>
                  <a:cubicBezTo>
                    <a:pt x="273" y="86"/>
                    <a:pt x="273" y="86"/>
                    <a:pt x="273" y="86"/>
                  </a:cubicBezTo>
                  <a:cubicBezTo>
                    <a:pt x="272" y="86"/>
                    <a:pt x="272" y="86"/>
                    <a:pt x="272" y="86"/>
                  </a:cubicBezTo>
                  <a:cubicBezTo>
                    <a:pt x="270" y="86"/>
                    <a:pt x="270" y="86"/>
                    <a:pt x="270" y="86"/>
                  </a:cubicBezTo>
                  <a:cubicBezTo>
                    <a:pt x="270" y="86"/>
                    <a:pt x="270" y="86"/>
                    <a:pt x="270" y="86"/>
                  </a:cubicBezTo>
                  <a:cubicBezTo>
                    <a:pt x="270" y="86"/>
                    <a:pt x="270" y="86"/>
                    <a:pt x="270" y="86"/>
                  </a:cubicBezTo>
                  <a:cubicBezTo>
                    <a:pt x="270" y="87"/>
                    <a:pt x="270" y="87"/>
                    <a:pt x="270" y="87"/>
                  </a:cubicBezTo>
                  <a:cubicBezTo>
                    <a:pt x="271" y="88"/>
                    <a:pt x="271" y="88"/>
                    <a:pt x="271" y="88"/>
                  </a:cubicBezTo>
                  <a:cubicBezTo>
                    <a:pt x="270" y="87"/>
                    <a:pt x="270" y="87"/>
                    <a:pt x="270" y="87"/>
                  </a:cubicBezTo>
                  <a:cubicBezTo>
                    <a:pt x="270" y="87"/>
                    <a:pt x="270" y="87"/>
                    <a:pt x="270" y="87"/>
                  </a:cubicBezTo>
                  <a:cubicBezTo>
                    <a:pt x="269" y="87"/>
                    <a:pt x="269" y="87"/>
                    <a:pt x="269" y="87"/>
                  </a:cubicBezTo>
                  <a:cubicBezTo>
                    <a:pt x="268" y="87"/>
                    <a:pt x="268" y="87"/>
                    <a:pt x="268" y="87"/>
                  </a:cubicBezTo>
                  <a:cubicBezTo>
                    <a:pt x="267" y="87"/>
                    <a:pt x="267" y="87"/>
                    <a:pt x="267" y="87"/>
                  </a:cubicBezTo>
                  <a:cubicBezTo>
                    <a:pt x="268" y="86"/>
                    <a:pt x="268" y="86"/>
                    <a:pt x="268" y="86"/>
                  </a:cubicBezTo>
                  <a:cubicBezTo>
                    <a:pt x="268" y="86"/>
                    <a:pt x="268" y="86"/>
                    <a:pt x="268" y="86"/>
                  </a:cubicBezTo>
                  <a:cubicBezTo>
                    <a:pt x="267" y="85"/>
                    <a:pt x="267" y="85"/>
                    <a:pt x="267" y="85"/>
                  </a:cubicBezTo>
                  <a:cubicBezTo>
                    <a:pt x="267" y="84"/>
                    <a:pt x="267" y="84"/>
                    <a:pt x="267" y="84"/>
                  </a:cubicBezTo>
                  <a:cubicBezTo>
                    <a:pt x="267" y="84"/>
                    <a:pt x="267" y="84"/>
                    <a:pt x="267" y="84"/>
                  </a:cubicBezTo>
                  <a:cubicBezTo>
                    <a:pt x="266" y="84"/>
                    <a:pt x="266" y="84"/>
                    <a:pt x="266" y="84"/>
                  </a:cubicBezTo>
                  <a:cubicBezTo>
                    <a:pt x="266" y="85"/>
                    <a:pt x="266" y="85"/>
                    <a:pt x="266" y="85"/>
                  </a:cubicBezTo>
                  <a:cubicBezTo>
                    <a:pt x="266" y="85"/>
                    <a:pt x="266" y="85"/>
                    <a:pt x="266" y="85"/>
                  </a:cubicBezTo>
                  <a:cubicBezTo>
                    <a:pt x="265" y="85"/>
                    <a:pt x="265" y="85"/>
                    <a:pt x="265" y="85"/>
                  </a:cubicBezTo>
                  <a:cubicBezTo>
                    <a:pt x="266" y="85"/>
                    <a:pt x="266" y="85"/>
                    <a:pt x="266" y="85"/>
                  </a:cubicBezTo>
                  <a:cubicBezTo>
                    <a:pt x="266" y="84"/>
                    <a:pt x="266" y="84"/>
                    <a:pt x="266" y="84"/>
                  </a:cubicBezTo>
                  <a:cubicBezTo>
                    <a:pt x="265" y="84"/>
                    <a:pt x="265" y="84"/>
                    <a:pt x="265" y="84"/>
                  </a:cubicBezTo>
                  <a:cubicBezTo>
                    <a:pt x="264" y="84"/>
                    <a:pt x="264" y="84"/>
                    <a:pt x="264" y="84"/>
                  </a:cubicBezTo>
                  <a:cubicBezTo>
                    <a:pt x="264" y="84"/>
                    <a:pt x="264" y="84"/>
                    <a:pt x="264" y="84"/>
                  </a:cubicBezTo>
                  <a:cubicBezTo>
                    <a:pt x="264" y="84"/>
                    <a:pt x="264" y="84"/>
                    <a:pt x="264" y="84"/>
                  </a:cubicBezTo>
                  <a:cubicBezTo>
                    <a:pt x="264" y="83"/>
                    <a:pt x="264" y="83"/>
                    <a:pt x="264" y="83"/>
                  </a:cubicBezTo>
                  <a:cubicBezTo>
                    <a:pt x="264" y="82"/>
                    <a:pt x="264" y="82"/>
                    <a:pt x="264" y="82"/>
                  </a:cubicBezTo>
                  <a:cubicBezTo>
                    <a:pt x="263" y="83"/>
                    <a:pt x="263" y="83"/>
                    <a:pt x="263" y="83"/>
                  </a:cubicBezTo>
                  <a:cubicBezTo>
                    <a:pt x="262" y="84"/>
                    <a:pt x="262" y="84"/>
                    <a:pt x="262" y="84"/>
                  </a:cubicBezTo>
                  <a:cubicBezTo>
                    <a:pt x="262" y="85"/>
                    <a:pt x="262" y="85"/>
                    <a:pt x="262" y="85"/>
                  </a:cubicBezTo>
                  <a:cubicBezTo>
                    <a:pt x="261" y="85"/>
                    <a:pt x="261" y="85"/>
                    <a:pt x="261" y="85"/>
                  </a:cubicBezTo>
                  <a:cubicBezTo>
                    <a:pt x="261" y="84"/>
                    <a:pt x="261" y="84"/>
                    <a:pt x="261" y="84"/>
                  </a:cubicBezTo>
                  <a:cubicBezTo>
                    <a:pt x="261" y="83"/>
                    <a:pt x="261" y="83"/>
                    <a:pt x="261" y="83"/>
                  </a:cubicBezTo>
                  <a:cubicBezTo>
                    <a:pt x="261" y="83"/>
                    <a:pt x="261" y="83"/>
                    <a:pt x="261" y="83"/>
                  </a:cubicBezTo>
                  <a:cubicBezTo>
                    <a:pt x="262" y="82"/>
                    <a:pt x="262" y="82"/>
                    <a:pt x="262" y="82"/>
                  </a:cubicBezTo>
                  <a:cubicBezTo>
                    <a:pt x="261" y="81"/>
                    <a:pt x="261" y="81"/>
                    <a:pt x="261" y="81"/>
                  </a:cubicBezTo>
                  <a:cubicBezTo>
                    <a:pt x="260" y="81"/>
                    <a:pt x="260" y="81"/>
                    <a:pt x="260" y="81"/>
                  </a:cubicBezTo>
                  <a:cubicBezTo>
                    <a:pt x="260" y="81"/>
                    <a:pt x="260" y="81"/>
                    <a:pt x="260" y="81"/>
                  </a:cubicBezTo>
                  <a:cubicBezTo>
                    <a:pt x="261" y="81"/>
                    <a:pt x="261" y="81"/>
                    <a:pt x="261" y="81"/>
                  </a:cubicBezTo>
                  <a:cubicBezTo>
                    <a:pt x="261" y="80"/>
                    <a:pt x="261" y="80"/>
                    <a:pt x="261" y="80"/>
                  </a:cubicBezTo>
                  <a:cubicBezTo>
                    <a:pt x="261" y="79"/>
                    <a:pt x="261" y="79"/>
                    <a:pt x="261" y="79"/>
                  </a:cubicBezTo>
                  <a:cubicBezTo>
                    <a:pt x="261" y="79"/>
                    <a:pt x="261" y="79"/>
                    <a:pt x="261" y="79"/>
                  </a:cubicBezTo>
                  <a:cubicBezTo>
                    <a:pt x="260" y="79"/>
                    <a:pt x="260" y="79"/>
                    <a:pt x="260" y="79"/>
                  </a:cubicBezTo>
                  <a:cubicBezTo>
                    <a:pt x="260" y="79"/>
                    <a:pt x="260" y="79"/>
                    <a:pt x="260" y="79"/>
                  </a:cubicBezTo>
                  <a:cubicBezTo>
                    <a:pt x="259" y="79"/>
                    <a:pt x="259" y="79"/>
                    <a:pt x="259" y="79"/>
                  </a:cubicBezTo>
                  <a:cubicBezTo>
                    <a:pt x="259" y="79"/>
                    <a:pt x="259" y="79"/>
                    <a:pt x="259" y="79"/>
                  </a:cubicBezTo>
                  <a:cubicBezTo>
                    <a:pt x="259" y="79"/>
                    <a:pt x="259" y="79"/>
                    <a:pt x="259" y="79"/>
                  </a:cubicBezTo>
                  <a:cubicBezTo>
                    <a:pt x="258" y="79"/>
                    <a:pt x="258" y="79"/>
                    <a:pt x="258" y="79"/>
                  </a:cubicBezTo>
                  <a:cubicBezTo>
                    <a:pt x="258" y="79"/>
                    <a:pt x="258" y="79"/>
                    <a:pt x="258" y="79"/>
                  </a:cubicBezTo>
                  <a:cubicBezTo>
                    <a:pt x="257" y="79"/>
                    <a:pt x="257" y="79"/>
                    <a:pt x="257" y="79"/>
                  </a:cubicBezTo>
                  <a:cubicBezTo>
                    <a:pt x="257" y="79"/>
                    <a:pt x="257" y="79"/>
                    <a:pt x="257" y="79"/>
                  </a:cubicBezTo>
                  <a:cubicBezTo>
                    <a:pt x="257" y="79"/>
                    <a:pt x="257" y="79"/>
                    <a:pt x="257" y="79"/>
                  </a:cubicBezTo>
                  <a:cubicBezTo>
                    <a:pt x="258" y="78"/>
                    <a:pt x="258" y="78"/>
                    <a:pt x="258" y="78"/>
                  </a:cubicBezTo>
                  <a:cubicBezTo>
                    <a:pt x="258" y="77"/>
                    <a:pt x="258" y="77"/>
                    <a:pt x="258" y="77"/>
                  </a:cubicBezTo>
                  <a:cubicBezTo>
                    <a:pt x="259" y="77"/>
                    <a:pt x="259" y="77"/>
                    <a:pt x="259" y="77"/>
                  </a:cubicBezTo>
                  <a:cubicBezTo>
                    <a:pt x="259" y="78"/>
                    <a:pt x="259" y="78"/>
                    <a:pt x="259" y="78"/>
                  </a:cubicBezTo>
                  <a:cubicBezTo>
                    <a:pt x="261" y="78"/>
                    <a:pt x="261" y="78"/>
                    <a:pt x="261" y="78"/>
                  </a:cubicBezTo>
                  <a:cubicBezTo>
                    <a:pt x="260" y="78"/>
                    <a:pt x="260" y="78"/>
                    <a:pt x="260" y="78"/>
                  </a:cubicBezTo>
                  <a:cubicBezTo>
                    <a:pt x="260" y="77"/>
                    <a:pt x="260" y="77"/>
                    <a:pt x="260" y="77"/>
                  </a:cubicBezTo>
                  <a:cubicBezTo>
                    <a:pt x="259" y="77"/>
                    <a:pt x="259" y="77"/>
                    <a:pt x="259" y="77"/>
                  </a:cubicBezTo>
                  <a:cubicBezTo>
                    <a:pt x="259" y="77"/>
                    <a:pt x="259" y="77"/>
                    <a:pt x="259" y="77"/>
                  </a:cubicBezTo>
                  <a:cubicBezTo>
                    <a:pt x="258" y="76"/>
                    <a:pt x="258" y="76"/>
                    <a:pt x="258" y="76"/>
                  </a:cubicBezTo>
                  <a:cubicBezTo>
                    <a:pt x="257" y="75"/>
                    <a:pt x="257" y="75"/>
                    <a:pt x="257" y="75"/>
                  </a:cubicBezTo>
                  <a:cubicBezTo>
                    <a:pt x="258" y="75"/>
                    <a:pt x="258" y="75"/>
                    <a:pt x="258" y="75"/>
                  </a:cubicBezTo>
                  <a:cubicBezTo>
                    <a:pt x="258" y="75"/>
                    <a:pt x="258" y="75"/>
                    <a:pt x="258" y="75"/>
                  </a:cubicBezTo>
                  <a:cubicBezTo>
                    <a:pt x="258" y="75"/>
                    <a:pt x="258" y="75"/>
                    <a:pt x="258" y="75"/>
                  </a:cubicBezTo>
                  <a:cubicBezTo>
                    <a:pt x="259" y="75"/>
                    <a:pt x="259" y="75"/>
                    <a:pt x="259" y="75"/>
                  </a:cubicBezTo>
                  <a:cubicBezTo>
                    <a:pt x="260" y="76"/>
                    <a:pt x="260" y="76"/>
                    <a:pt x="260" y="76"/>
                  </a:cubicBezTo>
                  <a:cubicBezTo>
                    <a:pt x="261" y="76"/>
                    <a:pt x="261" y="76"/>
                    <a:pt x="261" y="76"/>
                  </a:cubicBezTo>
                  <a:cubicBezTo>
                    <a:pt x="261" y="77"/>
                    <a:pt x="261" y="77"/>
                    <a:pt x="261" y="77"/>
                  </a:cubicBezTo>
                  <a:cubicBezTo>
                    <a:pt x="262" y="77"/>
                    <a:pt x="262" y="77"/>
                    <a:pt x="262" y="77"/>
                  </a:cubicBezTo>
                  <a:cubicBezTo>
                    <a:pt x="262" y="77"/>
                    <a:pt x="262" y="77"/>
                    <a:pt x="262" y="77"/>
                  </a:cubicBezTo>
                  <a:cubicBezTo>
                    <a:pt x="264" y="77"/>
                    <a:pt x="264" y="77"/>
                    <a:pt x="264" y="77"/>
                  </a:cubicBezTo>
                  <a:cubicBezTo>
                    <a:pt x="265" y="77"/>
                    <a:pt x="265" y="77"/>
                    <a:pt x="265" y="77"/>
                  </a:cubicBezTo>
                  <a:cubicBezTo>
                    <a:pt x="265" y="77"/>
                    <a:pt x="265" y="77"/>
                    <a:pt x="265" y="77"/>
                  </a:cubicBezTo>
                  <a:cubicBezTo>
                    <a:pt x="265" y="76"/>
                    <a:pt x="265" y="76"/>
                    <a:pt x="265" y="76"/>
                  </a:cubicBezTo>
                  <a:cubicBezTo>
                    <a:pt x="263" y="75"/>
                    <a:pt x="263" y="75"/>
                    <a:pt x="263" y="75"/>
                  </a:cubicBezTo>
                  <a:cubicBezTo>
                    <a:pt x="262" y="74"/>
                    <a:pt x="262" y="74"/>
                    <a:pt x="262" y="74"/>
                  </a:cubicBezTo>
                  <a:cubicBezTo>
                    <a:pt x="262" y="74"/>
                    <a:pt x="262" y="74"/>
                    <a:pt x="262" y="74"/>
                  </a:cubicBezTo>
                  <a:cubicBezTo>
                    <a:pt x="261" y="73"/>
                    <a:pt x="261" y="73"/>
                    <a:pt x="261" y="73"/>
                  </a:cubicBezTo>
                  <a:cubicBezTo>
                    <a:pt x="261" y="73"/>
                    <a:pt x="261" y="73"/>
                    <a:pt x="261" y="73"/>
                  </a:cubicBezTo>
                  <a:cubicBezTo>
                    <a:pt x="260" y="73"/>
                    <a:pt x="260" y="73"/>
                    <a:pt x="260" y="73"/>
                  </a:cubicBezTo>
                  <a:cubicBezTo>
                    <a:pt x="260" y="72"/>
                    <a:pt x="260" y="72"/>
                    <a:pt x="260" y="72"/>
                  </a:cubicBezTo>
                  <a:cubicBezTo>
                    <a:pt x="260" y="72"/>
                    <a:pt x="260" y="72"/>
                    <a:pt x="260" y="72"/>
                  </a:cubicBezTo>
                  <a:cubicBezTo>
                    <a:pt x="261" y="72"/>
                    <a:pt x="261" y="72"/>
                    <a:pt x="261" y="72"/>
                  </a:cubicBezTo>
                  <a:cubicBezTo>
                    <a:pt x="261" y="73"/>
                    <a:pt x="261" y="73"/>
                    <a:pt x="261" y="73"/>
                  </a:cubicBezTo>
                  <a:cubicBezTo>
                    <a:pt x="262" y="73"/>
                    <a:pt x="262" y="73"/>
                    <a:pt x="262" y="73"/>
                  </a:cubicBezTo>
                  <a:cubicBezTo>
                    <a:pt x="262" y="73"/>
                    <a:pt x="262" y="73"/>
                    <a:pt x="262" y="73"/>
                  </a:cubicBezTo>
                  <a:cubicBezTo>
                    <a:pt x="263" y="73"/>
                    <a:pt x="263" y="73"/>
                    <a:pt x="263" y="73"/>
                  </a:cubicBezTo>
                  <a:cubicBezTo>
                    <a:pt x="263" y="73"/>
                    <a:pt x="263" y="73"/>
                    <a:pt x="263" y="73"/>
                  </a:cubicBezTo>
                  <a:cubicBezTo>
                    <a:pt x="263" y="71"/>
                    <a:pt x="263" y="71"/>
                    <a:pt x="263" y="71"/>
                  </a:cubicBezTo>
                  <a:cubicBezTo>
                    <a:pt x="262" y="70"/>
                    <a:pt x="262" y="70"/>
                    <a:pt x="262" y="70"/>
                  </a:cubicBezTo>
                  <a:cubicBezTo>
                    <a:pt x="261" y="70"/>
                    <a:pt x="261" y="70"/>
                    <a:pt x="261" y="70"/>
                  </a:cubicBezTo>
                  <a:cubicBezTo>
                    <a:pt x="261" y="70"/>
                    <a:pt x="261" y="70"/>
                    <a:pt x="261" y="70"/>
                  </a:cubicBezTo>
                  <a:cubicBezTo>
                    <a:pt x="260" y="70"/>
                    <a:pt x="260" y="70"/>
                    <a:pt x="260" y="70"/>
                  </a:cubicBezTo>
                  <a:cubicBezTo>
                    <a:pt x="259" y="71"/>
                    <a:pt x="259" y="71"/>
                    <a:pt x="259" y="71"/>
                  </a:cubicBezTo>
                  <a:cubicBezTo>
                    <a:pt x="258" y="71"/>
                    <a:pt x="258" y="71"/>
                    <a:pt x="258" y="71"/>
                  </a:cubicBezTo>
                  <a:cubicBezTo>
                    <a:pt x="257" y="70"/>
                    <a:pt x="257" y="70"/>
                    <a:pt x="257" y="70"/>
                  </a:cubicBezTo>
                  <a:cubicBezTo>
                    <a:pt x="257" y="70"/>
                    <a:pt x="257" y="70"/>
                    <a:pt x="257" y="70"/>
                  </a:cubicBezTo>
                  <a:cubicBezTo>
                    <a:pt x="256" y="70"/>
                    <a:pt x="256" y="70"/>
                    <a:pt x="256" y="70"/>
                  </a:cubicBezTo>
                  <a:cubicBezTo>
                    <a:pt x="255" y="71"/>
                    <a:pt x="255" y="71"/>
                    <a:pt x="255" y="71"/>
                  </a:cubicBezTo>
                  <a:cubicBezTo>
                    <a:pt x="254" y="71"/>
                    <a:pt x="254" y="71"/>
                    <a:pt x="254" y="71"/>
                  </a:cubicBezTo>
                  <a:cubicBezTo>
                    <a:pt x="254" y="72"/>
                    <a:pt x="254" y="72"/>
                    <a:pt x="254" y="72"/>
                  </a:cubicBezTo>
                  <a:cubicBezTo>
                    <a:pt x="253" y="72"/>
                    <a:pt x="253" y="72"/>
                    <a:pt x="253" y="72"/>
                  </a:cubicBezTo>
                  <a:cubicBezTo>
                    <a:pt x="253" y="72"/>
                    <a:pt x="253" y="72"/>
                    <a:pt x="253" y="72"/>
                  </a:cubicBezTo>
                  <a:cubicBezTo>
                    <a:pt x="254" y="71"/>
                    <a:pt x="254" y="71"/>
                    <a:pt x="254" y="71"/>
                  </a:cubicBezTo>
                  <a:cubicBezTo>
                    <a:pt x="254" y="71"/>
                    <a:pt x="254" y="71"/>
                    <a:pt x="254" y="71"/>
                  </a:cubicBezTo>
                  <a:cubicBezTo>
                    <a:pt x="256" y="69"/>
                    <a:pt x="256" y="69"/>
                    <a:pt x="256" y="69"/>
                  </a:cubicBezTo>
                  <a:cubicBezTo>
                    <a:pt x="256" y="69"/>
                    <a:pt x="256" y="69"/>
                    <a:pt x="256" y="69"/>
                  </a:cubicBezTo>
                  <a:cubicBezTo>
                    <a:pt x="256" y="68"/>
                    <a:pt x="256" y="68"/>
                    <a:pt x="256" y="68"/>
                  </a:cubicBezTo>
                  <a:cubicBezTo>
                    <a:pt x="256" y="66"/>
                    <a:pt x="256" y="66"/>
                    <a:pt x="256" y="66"/>
                  </a:cubicBezTo>
                  <a:cubicBezTo>
                    <a:pt x="256" y="66"/>
                    <a:pt x="256" y="66"/>
                    <a:pt x="256" y="66"/>
                  </a:cubicBezTo>
                  <a:cubicBezTo>
                    <a:pt x="255" y="65"/>
                    <a:pt x="255" y="65"/>
                    <a:pt x="255" y="65"/>
                  </a:cubicBezTo>
                  <a:cubicBezTo>
                    <a:pt x="255" y="66"/>
                    <a:pt x="255" y="66"/>
                    <a:pt x="255" y="66"/>
                  </a:cubicBezTo>
                  <a:cubicBezTo>
                    <a:pt x="254" y="66"/>
                    <a:pt x="254" y="66"/>
                    <a:pt x="254" y="66"/>
                  </a:cubicBezTo>
                  <a:cubicBezTo>
                    <a:pt x="254" y="65"/>
                    <a:pt x="254" y="65"/>
                    <a:pt x="254" y="65"/>
                  </a:cubicBezTo>
                  <a:cubicBezTo>
                    <a:pt x="254" y="65"/>
                    <a:pt x="254" y="65"/>
                    <a:pt x="254" y="65"/>
                  </a:cubicBezTo>
                  <a:cubicBezTo>
                    <a:pt x="253" y="64"/>
                    <a:pt x="253" y="64"/>
                    <a:pt x="253" y="64"/>
                  </a:cubicBezTo>
                  <a:cubicBezTo>
                    <a:pt x="252" y="64"/>
                    <a:pt x="252" y="64"/>
                    <a:pt x="252" y="64"/>
                  </a:cubicBezTo>
                  <a:cubicBezTo>
                    <a:pt x="251" y="63"/>
                    <a:pt x="251" y="63"/>
                    <a:pt x="251" y="63"/>
                  </a:cubicBezTo>
                  <a:cubicBezTo>
                    <a:pt x="250" y="63"/>
                    <a:pt x="250" y="63"/>
                    <a:pt x="250" y="63"/>
                  </a:cubicBezTo>
                  <a:cubicBezTo>
                    <a:pt x="250" y="63"/>
                    <a:pt x="250" y="63"/>
                    <a:pt x="250" y="63"/>
                  </a:cubicBezTo>
                  <a:cubicBezTo>
                    <a:pt x="249" y="63"/>
                    <a:pt x="249" y="63"/>
                    <a:pt x="249" y="63"/>
                  </a:cubicBezTo>
                  <a:cubicBezTo>
                    <a:pt x="248" y="63"/>
                    <a:pt x="248" y="63"/>
                    <a:pt x="248" y="63"/>
                  </a:cubicBezTo>
                  <a:cubicBezTo>
                    <a:pt x="247" y="63"/>
                    <a:pt x="247" y="63"/>
                    <a:pt x="247" y="63"/>
                  </a:cubicBezTo>
                  <a:cubicBezTo>
                    <a:pt x="247" y="63"/>
                    <a:pt x="247" y="63"/>
                    <a:pt x="247" y="63"/>
                  </a:cubicBezTo>
                  <a:cubicBezTo>
                    <a:pt x="247" y="64"/>
                    <a:pt x="247" y="64"/>
                    <a:pt x="247" y="64"/>
                  </a:cubicBezTo>
                  <a:cubicBezTo>
                    <a:pt x="247" y="65"/>
                    <a:pt x="247" y="65"/>
                    <a:pt x="247" y="65"/>
                  </a:cubicBezTo>
                  <a:cubicBezTo>
                    <a:pt x="247" y="66"/>
                    <a:pt x="247" y="66"/>
                    <a:pt x="247" y="66"/>
                  </a:cubicBezTo>
                  <a:cubicBezTo>
                    <a:pt x="247" y="66"/>
                    <a:pt x="247" y="66"/>
                    <a:pt x="247" y="66"/>
                  </a:cubicBezTo>
                  <a:cubicBezTo>
                    <a:pt x="246" y="64"/>
                    <a:pt x="246" y="64"/>
                    <a:pt x="246" y="64"/>
                  </a:cubicBezTo>
                  <a:cubicBezTo>
                    <a:pt x="246" y="65"/>
                    <a:pt x="246" y="65"/>
                    <a:pt x="246" y="65"/>
                  </a:cubicBezTo>
                  <a:cubicBezTo>
                    <a:pt x="246" y="66"/>
                    <a:pt x="246" y="66"/>
                    <a:pt x="246" y="66"/>
                  </a:cubicBezTo>
                  <a:cubicBezTo>
                    <a:pt x="247" y="66"/>
                    <a:pt x="247" y="66"/>
                    <a:pt x="247" y="66"/>
                  </a:cubicBezTo>
                  <a:cubicBezTo>
                    <a:pt x="248" y="68"/>
                    <a:pt x="248" y="68"/>
                    <a:pt x="248" y="68"/>
                  </a:cubicBezTo>
                  <a:cubicBezTo>
                    <a:pt x="249" y="68"/>
                    <a:pt x="249" y="68"/>
                    <a:pt x="249" y="68"/>
                  </a:cubicBezTo>
                  <a:cubicBezTo>
                    <a:pt x="248" y="68"/>
                    <a:pt x="248" y="68"/>
                    <a:pt x="248" y="68"/>
                  </a:cubicBezTo>
                  <a:cubicBezTo>
                    <a:pt x="247" y="68"/>
                    <a:pt x="247" y="68"/>
                    <a:pt x="247" y="68"/>
                  </a:cubicBezTo>
                  <a:cubicBezTo>
                    <a:pt x="247" y="69"/>
                    <a:pt x="247" y="69"/>
                    <a:pt x="247" y="69"/>
                  </a:cubicBezTo>
                  <a:cubicBezTo>
                    <a:pt x="248" y="70"/>
                    <a:pt x="248" y="70"/>
                    <a:pt x="248" y="70"/>
                  </a:cubicBezTo>
                  <a:cubicBezTo>
                    <a:pt x="249" y="70"/>
                    <a:pt x="249" y="70"/>
                    <a:pt x="249" y="70"/>
                  </a:cubicBezTo>
                  <a:cubicBezTo>
                    <a:pt x="249" y="71"/>
                    <a:pt x="249" y="71"/>
                    <a:pt x="249" y="71"/>
                  </a:cubicBezTo>
                  <a:cubicBezTo>
                    <a:pt x="249" y="71"/>
                    <a:pt x="249" y="71"/>
                    <a:pt x="249" y="71"/>
                  </a:cubicBezTo>
                  <a:cubicBezTo>
                    <a:pt x="247" y="71"/>
                    <a:pt x="247" y="71"/>
                    <a:pt x="247" y="71"/>
                  </a:cubicBezTo>
                  <a:cubicBezTo>
                    <a:pt x="247" y="71"/>
                    <a:pt x="247" y="71"/>
                    <a:pt x="247" y="71"/>
                  </a:cubicBezTo>
                  <a:cubicBezTo>
                    <a:pt x="247" y="71"/>
                    <a:pt x="247" y="71"/>
                    <a:pt x="247" y="71"/>
                  </a:cubicBezTo>
                  <a:cubicBezTo>
                    <a:pt x="247" y="72"/>
                    <a:pt x="247" y="72"/>
                    <a:pt x="247" y="72"/>
                  </a:cubicBezTo>
                  <a:cubicBezTo>
                    <a:pt x="248" y="71"/>
                    <a:pt x="248" y="71"/>
                    <a:pt x="248" y="71"/>
                  </a:cubicBezTo>
                  <a:cubicBezTo>
                    <a:pt x="248" y="72"/>
                    <a:pt x="248" y="72"/>
                    <a:pt x="248" y="72"/>
                  </a:cubicBezTo>
                  <a:cubicBezTo>
                    <a:pt x="250" y="71"/>
                    <a:pt x="250" y="71"/>
                    <a:pt x="250" y="71"/>
                  </a:cubicBezTo>
                  <a:cubicBezTo>
                    <a:pt x="250" y="72"/>
                    <a:pt x="250" y="72"/>
                    <a:pt x="250" y="72"/>
                  </a:cubicBezTo>
                  <a:cubicBezTo>
                    <a:pt x="251" y="72"/>
                    <a:pt x="251" y="72"/>
                    <a:pt x="251" y="72"/>
                  </a:cubicBezTo>
                  <a:cubicBezTo>
                    <a:pt x="251" y="73"/>
                    <a:pt x="251" y="73"/>
                    <a:pt x="251" y="73"/>
                  </a:cubicBezTo>
                  <a:cubicBezTo>
                    <a:pt x="252" y="74"/>
                    <a:pt x="252" y="74"/>
                    <a:pt x="252" y="74"/>
                  </a:cubicBezTo>
                  <a:cubicBezTo>
                    <a:pt x="253" y="74"/>
                    <a:pt x="253" y="74"/>
                    <a:pt x="253" y="74"/>
                  </a:cubicBezTo>
                  <a:cubicBezTo>
                    <a:pt x="253" y="73"/>
                    <a:pt x="253" y="73"/>
                    <a:pt x="253" y="73"/>
                  </a:cubicBezTo>
                  <a:cubicBezTo>
                    <a:pt x="253" y="73"/>
                    <a:pt x="253" y="73"/>
                    <a:pt x="253" y="73"/>
                  </a:cubicBezTo>
                  <a:cubicBezTo>
                    <a:pt x="254" y="73"/>
                    <a:pt x="254" y="73"/>
                    <a:pt x="254" y="73"/>
                  </a:cubicBezTo>
                  <a:cubicBezTo>
                    <a:pt x="254" y="73"/>
                    <a:pt x="254" y="73"/>
                    <a:pt x="254" y="73"/>
                  </a:cubicBezTo>
                  <a:cubicBezTo>
                    <a:pt x="255" y="74"/>
                    <a:pt x="255" y="74"/>
                    <a:pt x="255" y="74"/>
                  </a:cubicBezTo>
                  <a:cubicBezTo>
                    <a:pt x="254" y="74"/>
                    <a:pt x="254" y="74"/>
                    <a:pt x="254" y="74"/>
                  </a:cubicBezTo>
                  <a:cubicBezTo>
                    <a:pt x="254" y="76"/>
                    <a:pt x="254" y="76"/>
                    <a:pt x="254" y="76"/>
                  </a:cubicBezTo>
                  <a:cubicBezTo>
                    <a:pt x="254" y="77"/>
                    <a:pt x="254" y="77"/>
                    <a:pt x="254" y="77"/>
                  </a:cubicBezTo>
                  <a:cubicBezTo>
                    <a:pt x="254" y="77"/>
                    <a:pt x="254" y="77"/>
                    <a:pt x="254" y="77"/>
                  </a:cubicBezTo>
                  <a:cubicBezTo>
                    <a:pt x="255" y="78"/>
                    <a:pt x="255" y="78"/>
                    <a:pt x="255" y="78"/>
                  </a:cubicBezTo>
                  <a:cubicBezTo>
                    <a:pt x="254" y="79"/>
                    <a:pt x="254" y="79"/>
                    <a:pt x="254" y="79"/>
                  </a:cubicBezTo>
                  <a:cubicBezTo>
                    <a:pt x="254" y="80"/>
                    <a:pt x="254" y="80"/>
                    <a:pt x="254" y="80"/>
                  </a:cubicBezTo>
                  <a:cubicBezTo>
                    <a:pt x="254" y="81"/>
                    <a:pt x="254" y="81"/>
                    <a:pt x="254" y="81"/>
                  </a:cubicBezTo>
                  <a:cubicBezTo>
                    <a:pt x="253" y="81"/>
                    <a:pt x="253" y="81"/>
                    <a:pt x="253" y="81"/>
                  </a:cubicBezTo>
                  <a:cubicBezTo>
                    <a:pt x="252" y="82"/>
                    <a:pt x="252" y="82"/>
                    <a:pt x="252" y="82"/>
                  </a:cubicBezTo>
                  <a:cubicBezTo>
                    <a:pt x="251" y="82"/>
                    <a:pt x="251" y="82"/>
                    <a:pt x="251" y="82"/>
                  </a:cubicBezTo>
                  <a:cubicBezTo>
                    <a:pt x="250" y="83"/>
                    <a:pt x="250" y="83"/>
                    <a:pt x="250" y="83"/>
                  </a:cubicBezTo>
                  <a:cubicBezTo>
                    <a:pt x="251" y="84"/>
                    <a:pt x="251" y="84"/>
                    <a:pt x="251" y="84"/>
                  </a:cubicBezTo>
                  <a:cubicBezTo>
                    <a:pt x="250" y="84"/>
                    <a:pt x="250" y="84"/>
                    <a:pt x="250" y="84"/>
                  </a:cubicBezTo>
                  <a:cubicBezTo>
                    <a:pt x="249" y="85"/>
                    <a:pt x="249" y="85"/>
                    <a:pt x="249" y="85"/>
                  </a:cubicBezTo>
                  <a:cubicBezTo>
                    <a:pt x="249" y="86"/>
                    <a:pt x="249" y="86"/>
                    <a:pt x="249" y="86"/>
                  </a:cubicBezTo>
                  <a:cubicBezTo>
                    <a:pt x="250" y="86"/>
                    <a:pt x="250" y="86"/>
                    <a:pt x="250" y="86"/>
                  </a:cubicBezTo>
                  <a:cubicBezTo>
                    <a:pt x="250" y="86"/>
                    <a:pt x="250" y="86"/>
                    <a:pt x="250" y="86"/>
                  </a:cubicBezTo>
                  <a:cubicBezTo>
                    <a:pt x="249" y="87"/>
                    <a:pt x="249" y="87"/>
                    <a:pt x="249" y="87"/>
                  </a:cubicBezTo>
                  <a:cubicBezTo>
                    <a:pt x="249" y="87"/>
                    <a:pt x="249" y="87"/>
                    <a:pt x="249" y="87"/>
                  </a:cubicBezTo>
                  <a:cubicBezTo>
                    <a:pt x="249" y="88"/>
                    <a:pt x="249" y="88"/>
                    <a:pt x="249" y="88"/>
                  </a:cubicBezTo>
                  <a:cubicBezTo>
                    <a:pt x="249" y="88"/>
                    <a:pt x="249" y="88"/>
                    <a:pt x="249" y="88"/>
                  </a:cubicBezTo>
                  <a:cubicBezTo>
                    <a:pt x="249" y="89"/>
                    <a:pt x="249" y="89"/>
                    <a:pt x="249" y="89"/>
                  </a:cubicBezTo>
                  <a:cubicBezTo>
                    <a:pt x="249" y="90"/>
                    <a:pt x="249" y="90"/>
                    <a:pt x="249" y="90"/>
                  </a:cubicBezTo>
                  <a:cubicBezTo>
                    <a:pt x="249" y="90"/>
                    <a:pt x="249" y="90"/>
                    <a:pt x="249" y="90"/>
                  </a:cubicBezTo>
                  <a:cubicBezTo>
                    <a:pt x="249" y="91"/>
                    <a:pt x="249" y="91"/>
                    <a:pt x="249" y="91"/>
                  </a:cubicBezTo>
                  <a:cubicBezTo>
                    <a:pt x="250" y="91"/>
                    <a:pt x="250" y="91"/>
                    <a:pt x="250" y="91"/>
                  </a:cubicBezTo>
                  <a:cubicBezTo>
                    <a:pt x="251" y="91"/>
                    <a:pt x="251" y="91"/>
                    <a:pt x="251" y="91"/>
                  </a:cubicBezTo>
                  <a:cubicBezTo>
                    <a:pt x="251" y="90"/>
                    <a:pt x="251" y="90"/>
                    <a:pt x="251" y="90"/>
                  </a:cubicBezTo>
                  <a:cubicBezTo>
                    <a:pt x="251" y="90"/>
                    <a:pt x="251" y="90"/>
                    <a:pt x="251" y="90"/>
                  </a:cubicBezTo>
                  <a:cubicBezTo>
                    <a:pt x="251" y="90"/>
                    <a:pt x="251" y="90"/>
                    <a:pt x="251" y="90"/>
                  </a:cubicBezTo>
                  <a:cubicBezTo>
                    <a:pt x="252" y="90"/>
                    <a:pt x="252" y="90"/>
                    <a:pt x="252" y="90"/>
                  </a:cubicBezTo>
                  <a:cubicBezTo>
                    <a:pt x="253" y="89"/>
                    <a:pt x="253" y="89"/>
                    <a:pt x="253" y="89"/>
                  </a:cubicBezTo>
                  <a:cubicBezTo>
                    <a:pt x="253" y="90"/>
                    <a:pt x="253" y="90"/>
                    <a:pt x="253" y="90"/>
                  </a:cubicBezTo>
                  <a:cubicBezTo>
                    <a:pt x="252" y="91"/>
                    <a:pt x="252" y="91"/>
                    <a:pt x="252" y="91"/>
                  </a:cubicBezTo>
                  <a:cubicBezTo>
                    <a:pt x="252" y="91"/>
                    <a:pt x="252" y="91"/>
                    <a:pt x="252" y="91"/>
                  </a:cubicBezTo>
                  <a:cubicBezTo>
                    <a:pt x="252" y="91"/>
                    <a:pt x="252" y="91"/>
                    <a:pt x="252" y="91"/>
                  </a:cubicBezTo>
                  <a:cubicBezTo>
                    <a:pt x="252" y="92"/>
                    <a:pt x="252" y="92"/>
                    <a:pt x="252" y="92"/>
                  </a:cubicBezTo>
                  <a:cubicBezTo>
                    <a:pt x="252" y="92"/>
                    <a:pt x="252" y="92"/>
                    <a:pt x="252" y="92"/>
                  </a:cubicBezTo>
                  <a:cubicBezTo>
                    <a:pt x="253" y="93"/>
                    <a:pt x="253" y="93"/>
                    <a:pt x="253" y="93"/>
                  </a:cubicBezTo>
                  <a:cubicBezTo>
                    <a:pt x="254" y="93"/>
                    <a:pt x="254" y="93"/>
                    <a:pt x="254" y="93"/>
                  </a:cubicBezTo>
                  <a:cubicBezTo>
                    <a:pt x="254" y="93"/>
                    <a:pt x="254" y="93"/>
                    <a:pt x="254" y="93"/>
                  </a:cubicBezTo>
                  <a:cubicBezTo>
                    <a:pt x="255" y="93"/>
                    <a:pt x="255" y="93"/>
                    <a:pt x="255" y="93"/>
                  </a:cubicBezTo>
                  <a:cubicBezTo>
                    <a:pt x="255" y="93"/>
                    <a:pt x="255" y="93"/>
                    <a:pt x="255" y="93"/>
                  </a:cubicBezTo>
                  <a:cubicBezTo>
                    <a:pt x="256" y="92"/>
                    <a:pt x="256" y="92"/>
                    <a:pt x="256" y="92"/>
                  </a:cubicBezTo>
                  <a:cubicBezTo>
                    <a:pt x="256" y="92"/>
                    <a:pt x="256" y="92"/>
                    <a:pt x="256" y="92"/>
                  </a:cubicBezTo>
                  <a:cubicBezTo>
                    <a:pt x="257" y="91"/>
                    <a:pt x="257" y="91"/>
                    <a:pt x="257" y="91"/>
                  </a:cubicBezTo>
                  <a:cubicBezTo>
                    <a:pt x="257" y="91"/>
                    <a:pt x="257" y="91"/>
                    <a:pt x="257" y="91"/>
                  </a:cubicBezTo>
                  <a:cubicBezTo>
                    <a:pt x="257" y="92"/>
                    <a:pt x="257" y="92"/>
                    <a:pt x="257" y="92"/>
                  </a:cubicBezTo>
                  <a:cubicBezTo>
                    <a:pt x="257" y="92"/>
                    <a:pt x="257" y="92"/>
                    <a:pt x="257" y="92"/>
                  </a:cubicBezTo>
                  <a:cubicBezTo>
                    <a:pt x="257" y="92"/>
                    <a:pt x="257" y="92"/>
                    <a:pt x="257" y="92"/>
                  </a:cubicBezTo>
                  <a:cubicBezTo>
                    <a:pt x="258" y="92"/>
                    <a:pt x="258" y="92"/>
                    <a:pt x="258" y="92"/>
                  </a:cubicBezTo>
                  <a:cubicBezTo>
                    <a:pt x="258" y="91"/>
                    <a:pt x="258" y="91"/>
                    <a:pt x="258" y="91"/>
                  </a:cubicBezTo>
                  <a:cubicBezTo>
                    <a:pt x="259" y="91"/>
                    <a:pt x="259" y="91"/>
                    <a:pt x="259" y="91"/>
                  </a:cubicBezTo>
                  <a:cubicBezTo>
                    <a:pt x="259" y="91"/>
                    <a:pt x="259" y="91"/>
                    <a:pt x="259" y="91"/>
                  </a:cubicBezTo>
                  <a:cubicBezTo>
                    <a:pt x="259" y="92"/>
                    <a:pt x="259" y="92"/>
                    <a:pt x="259" y="92"/>
                  </a:cubicBezTo>
                  <a:cubicBezTo>
                    <a:pt x="258" y="94"/>
                    <a:pt x="258" y="94"/>
                    <a:pt x="258" y="94"/>
                  </a:cubicBezTo>
                  <a:cubicBezTo>
                    <a:pt x="257" y="94"/>
                    <a:pt x="257" y="94"/>
                    <a:pt x="257" y="94"/>
                  </a:cubicBezTo>
                  <a:cubicBezTo>
                    <a:pt x="257" y="95"/>
                    <a:pt x="257" y="95"/>
                    <a:pt x="257" y="95"/>
                  </a:cubicBezTo>
                  <a:cubicBezTo>
                    <a:pt x="258" y="95"/>
                    <a:pt x="258" y="95"/>
                    <a:pt x="258" y="95"/>
                  </a:cubicBezTo>
                  <a:cubicBezTo>
                    <a:pt x="259" y="95"/>
                    <a:pt x="259" y="95"/>
                    <a:pt x="259" y="95"/>
                  </a:cubicBezTo>
                  <a:cubicBezTo>
                    <a:pt x="260" y="95"/>
                    <a:pt x="260" y="95"/>
                    <a:pt x="260" y="95"/>
                  </a:cubicBezTo>
                  <a:cubicBezTo>
                    <a:pt x="260" y="96"/>
                    <a:pt x="260" y="96"/>
                    <a:pt x="260" y="96"/>
                  </a:cubicBezTo>
                  <a:cubicBezTo>
                    <a:pt x="261" y="96"/>
                    <a:pt x="261" y="96"/>
                    <a:pt x="261" y="96"/>
                  </a:cubicBezTo>
                  <a:cubicBezTo>
                    <a:pt x="261" y="95"/>
                    <a:pt x="261" y="95"/>
                    <a:pt x="261" y="95"/>
                  </a:cubicBezTo>
                  <a:cubicBezTo>
                    <a:pt x="262" y="95"/>
                    <a:pt x="262" y="95"/>
                    <a:pt x="262" y="95"/>
                  </a:cubicBezTo>
                  <a:cubicBezTo>
                    <a:pt x="262" y="96"/>
                    <a:pt x="262" y="96"/>
                    <a:pt x="262" y="96"/>
                  </a:cubicBezTo>
                  <a:cubicBezTo>
                    <a:pt x="262" y="96"/>
                    <a:pt x="262" y="96"/>
                    <a:pt x="262" y="96"/>
                  </a:cubicBezTo>
                  <a:cubicBezTo>
                    <a:pt x="262" y="96"/>
                    <a:pt x="262" y="96"/>
                    <a:pt x="262" y="96"/>
                  </a:cubicBezTo>
                  <a:cubicBezTo>
                    <a:pt x="263" y="97"/>
                    <a:pt x="263" y="97"/>
                    <a:pt x="263" y="97"/>
                  </a:cubicBezTo>
                  <a:cubicBezTo>
                    <a:pt x="264" y="96"/>
                    <a:pt x="264" y="96"/>
                    <a:pt x="264" y="96"/>
                  </a:cubicBezTo>
                  <a:cubicBezTo>
                    <a:pt x="263" y="96"/>
                    <a:pt x="263" y="96"/>
                    <a:pt x="263" y="96"/>
                  </a:cubicBezTo>
                  <a:cubicBezTo>
                    <a:pt x="263" y="95"/>
                    <a:pt x="263" y="95"/>
                    <a:pt x="263" y="95"/>
                  </a:cubicBezTo>
                  <a:cubicBezTo>
                    <a:pt x="264" y="95"/>
                    <a:pt x="264" y="95"/>
                    <a:pt x="264" y="95"/>
                  </a:cubicBezTo>
                  <a:cubicBezTo>
                    <a:pt x="264" y="95"/>
                    <a:pt x="264" y="95"/>
                    <a:pt x="264" y="95"/>
                  </a:cubicBezTo>
                  <a:cubicBezTo>
                    <a:pt x="264" y="96"/>
                    <a:pt x="264" y="96"/>
                    <a:pt x="264" y="96"/>
                  </a:cubicBezTo>
                  <a:cubicBezTo>
                    <a:pt x="264" y="97"/>
                    <a:pt x="264" y="97"/>
                    <a:pt x="264" y="97"/>
                  </a:cubicBezTo>
                  <a:cubicBezTo>
                    <a:pt x="265" y="97"/>
                    <a:pt x="265" y="97"/>
                    <a:pt x="265" y="97"/>
                  </a:cubicBezTo>
                  <a:cubicBezTo>
                    <a:pt x="265" y="96"/>
                    <a:pt x="265" y="96"/>
                    <a:pt x="265" y="96"/>
                  </a:cubicBezTo>
                  <a:cubicBezTo>
                    <a:pt x="265" y="95"/>
                    <a:pt x="265" y="95"/>
                    <a:pt x="265" y="95"/>
                  </a:cubicBezTo>
                  <a:cubicBezTo>
                    <a:pt x="266" y="95"/>
                    <a:pt x="266" y="95"/>
                    <a:pt x="266" y="95"/>
                  </a:cubicBezTo>
                  <a:cubicBezTo>
                    <a:pt x="266" y="96"/>
                    <a:pt x="266" y="96"/>
                    <a:pt x="266" y="96"/>
                  </a:cubicBezTo>
                  <a:cubicBezTo>
                    <a:pt x="265" y="96"/>
                    <a:pt x="265" y="96"/>
                    <a:pt x="265" y="96"/>
                  </a:cubicBezTo>
                  <a:cubicBezTo>
                    <a:pt x="265" y="97"/>
                    <a:pt x="265" y="97"/>
                    <a:pt x="265" y="97"/>
                  </a:cubicBezTo>
                  <a:cubicBezTo>
                    <a:pt x="267" y="97"/>
                    <a:pt x="267" y="97"/>
                    <a:pt x="267" y="97"/>
                  </a:cubicBezTo>
                  <a:cubicBezTo>
                    <a:pt x="267" y="96"/>
                    <a:pt x="267" y="96"/>
                    <a:pt x="267" y="96"/>
                  </a:cubicBezTo>
                  <a:cubicBezTo>
                    <a:pt x="268" y="95"/>
                    <a:pt x="268" y="95"/>
                    <a:pt x="268" y="95"/>
                  </a:cubicBezTo>
                  <a:cubicBezTo>
                    <a:pt x="268" y="96"/>
                    <a:pt x="268" y="96"/>
                    <a:pt x="268" y="96"/>
                  </a:cubicBezTo>
                  <a:cubicBezTo>
                    <a:pt x="268" y="96"/>
                    <a:pt x="268" y="96"/>
                    <a:pt x="268" y="96"/>
                  </a:cubicBezTo>
                  <a:cubicBezTo>
                    <a:pt x="268" y="97"/>
                    <a:pt x="268" y="97"/>
                    <a:pt x="268" y="97"/>
                  </a:cubicBezTo>
                  <a:cubicBezTo>
                    <a:pt x="269" y="97"/>
                    <a:pt x="269" y="97"/>
                    <a:pt x="269" y="97"/>
                  </a:cubicBezTo>
                  <a:cubicBezTo>
                    <a:pt x="269" y="96"/>
                    <a:pt x="269" y="96"/>
                    <a:pt x="269" y="96"/>
                  </a:cubicBezTo>
                  <a:cubicBezTo>
                    <a:pt x="269" y="95"/>
                    <a:pt x="269" y="95"/>
                    <a:pt x="269" y="95"/>
                  </a:cubicBezTo>
                  <a:cubicBezTo>
                    <a:pt x="269" y="97"/>
                    <a:pt x="269" y="97"/>
                    <a:pt x="269" y="97"/>
                  </a:cubicBezTo>
                  <a:cubicBezTo>
                    <a:pt x="269" y="97"/>
                    <a:pt x="269" y="97"/>
                    <a:pt x="269" y="97"/>
                  </a:cubicBezTo>
                  <a:cubicBezTo>
                    <a:pt x="270" y="97"/>
                    <a:pt x="270" y="97"/>
                    <a:pt x="270" y="97"/>
                  </a:cubicBezTo>
                  <a:cubicBezTo>
                    <a:pt x="271" y="98"/>
                    <a:pt x="271" y="98"/>
                    <a:pt x="271" y="98"/>
                  </a:cubicBezTo>
                  <a:cubicBezTo>
                    <a:pt x="272" y="98"/>
                    <a:pt x="272" y="98"/>
                    <a:pt x="272" y="98"/>
                  </a:cubicBezTo>
                  <a:cubicBezTo>
                    <a:pt x="273" y="98"/>
                    <a:pt x="273" y="98"/>
                    <a:pt x="273" y="98"/>
                  </a:cubicBezTo>
                  <a:cubicBezTo>
                    <a:pt x="273" y="98"/>
                    <a:pt x="273" y="98"/>
                    <a:pt x="273" y="98"/>
                  </a:cubicBezTo>
                  <a:cubicBezTo>
                    <a:pt x="274" y="98"/>
                    <a:pt x="274" y="98"/>
                    <a:pt x="274" y="98"/>
                  </a:cubicBezTo>
                  <a:cubicBezTo>
                    <a:pt x="274" y="97"/>
                    <a:pt x="274" y="97"/>
                    <a:pt x="274" y="97"/>
                  </a:cubicBezTo>
                  <a:cubicBezTo>
                    <a:pt x="274" y="97"/>
                    <a:pt x="274" y="97"/>
                    <a:pt x="274" y="97"/>
                  </a:cubicBezTo>
                  <a:cubicBezTo>
                    <a:pt x="275" y="96"/>
                    <a:pt x="275" y="96"/>
                    <a:pt x="275" y="96"/>
                  </a:cubicBezTo>
                  <a:cubicBezTo>
                    <a:pt x="276" y="95"/>
                    <a:pt x="276" y="95"/>
                    <a:pt x="276" y="95"/>
                  </a:cubicBezTo>
                  <a:cubicBezTo>
                    <a:pt x="275" y="95"/>
                    <a:pt x="275" y="95"/>
                    <a:pt x="275" y="95"/>
                  </a:cubicBezTo>
                  <a:cubicBezTo>
                    <a:pt x="276" y="94"/>
                    <a:pt x="276" y="94"/>
                    <a:pt x="276" y="94"/>
                  </a:cubicBezTo>
                  <a:cubicBezTo>
                    <a:pt x="276" y="94"/>
                    <a:pt x="276" y="94"/>
                    <a:pt x="276" y="94"/>
                  </a:cubicBezTo>
                  <a:cubicBezTo>
                    <a:pt x="276" y="95"/>
                    <a:pt x="276" y="95"/>
                    <a:pt x="276" y="95"/>
                  </a:cubicBezTo>
                  <a:cubicBezTo>
                    <a:pt x="277" y="95"/>
                    <a:pt x="277" y="95"/>
                    <a:pt x="277" y="95"/>
                  </a:cubicBezTo>
                  <a:cubicBezTo>
                    <a:pt x="277" y="95"/>
                    <a:pt x="277" y="95"/>
                    <a:pt x="277" y="95"/>
                  </a:cubicBezTo>
                  <a:cubicBezTo>
                    <a:pt x="276" y="96"/>
                    <a:pt x="276" y="96"/>
                    <a:pt x="276" y="96"/>
                  </a:cubicBezTo>
                  <a:cubicBezTo>
                    <a:pt x="276" y="97"/>
                    <a:pt x="276" y="97"/>
                    <a:pt x="276" y="97"/>
                  </a:cubicBezTo>
                  <a:cubicBezTo>
                    <a:pt x="276" y="99"/>
                    <a:pt x="276" y="99"/>
                    <a:pt x="276" y="99"/>
                  </a:cubicBezTo>
                  <a:close/>
                  <a:moveTo>
                    <a:pt x="245" y="62"/>
                  </a:moveTo>
                  <a:cubicBezTo>
                    <a:pt x="246" y="62"/>
                    <a:pt x="246" y="62"/>
                    <a:pt x="246" y="62"/>
                  </a:cubicBezTo>
                  <a:cubicBezTo>
                    <a:pt x="246" y="62"/>
                    <a:pt x="246" y="62"/>
                    <a:pt x="246" y="62"/>
                  </a:cubicBezTo>
                  <a:cubicBezTo>
                    <a:pt x="245" y="62"/>
                    <a:pt x="245" y="62"/>
                    <a:pt x="245" y="62"/>
                  </a:cubicBezTo>
                  <a:cubicBezTo>
                    <a:pt x="245" y="62"/>
                    <a:pt x="245" y="62"/>
                    <a:pt x="245" y="62"/>
                  </a:cubicBezTo>
                  <a:cubicBezTo>
                    <a:pt x="245" y="62"/>
                    <a:pt x="245" y="62"/>
                    <a:pt x="245" y="62"/>
                  </a:cubicBezTo>
                  <a:close/>
                  <a:moveTo>
                    <a:pt x="244" y="67"/>
                  </a:moveTo>
                  <a:cubicBezTo>
                    <a:pt x="244" y="67"/>
                    <a:pt x="244" y="67"/>
                    <a:pt x="244" y="67"/>
                  </a:cubicBezTo>
                  <a:cubicBezTo>
                    <a:pt x="244" y="66"/>
                    <a:pt x="244" y="66"/>
                    <a:pt x="244" y="66"/>
                  </a:cubicBezTo>
                  <a:cubicBezTo>
                    <a:pt x="245" y="67"/>
                    <a:pt x="245" y="67"/>
                    <a:pt x="245" y="67"/>
                  </a:cubicBezTo>
                  <a:cubicBezTo>
                    <a:pt x="244" y="67"/>
                    <a:pt x="244" y="67"/>
                    <a:pt x="244" y="67"/>
                  </a:cubicBezTo>
                  <a:cubicBezTo>
                    <a:pt x="244" y="67"/>
                    <a:pt x="244" y="67"/>
                    <a:pt x="244" y="67"/>
                  </a:cubicBezTo>
                  <a:close/>
                  <a:moveTo>
                    <a:pt x="222" y="74"/>
                  </a:moveTo>
                  <a:cubicBezTo>
                    <a:pt x="222" y="75"/>
                    <a:pt x="222" y="75"/>
                    <a:pt x="222" y="75"/>
                  </a:cubicBezTo>
                  <a:cubicBezTo>
                    <a:pt x="223" y="75"/>
                    <a:pt x="223" y="75"/>
                    <a:pt x="223" y="75"/>
                  </a:cubicBezTo>
                  <a:cubicBezTo>
                    <a:pt x="223" y="75"/>
                    <a:pt x="223" y="75"/>
                    <a:pt x="223" y="75"/>
                  </a:cubicBezTo>
                  <a:cubicBezTo>
                    <a:pt x="222" y="74"/>
                    <a:pt x="222" y="74"/>
                    <a:pt x="222" y="74"/>
                  </a:cubicBezTo>
                  <a:close/>
                  <a:moveTo>
                    <a:pt x="236" y="62"/>
                  </a:moveTo>
                  <a:cubicBezTo>
                    <a:pt x="236" y="62"/>
                    <a:pt x="236" y="62"/>
                    <a:pt x="236" y="62"/>
                  </a:cubicBezTo>
                  <a:cubicBezTo>
                    <a:pt x="237" y="63"/>
                    <a:pt x="237" y="63"/>
                    <a:pt x="237" y="63"/>
                  </a:cubicBezTo>
                  <a:cubicBezTo>
                    <a:pt x="237" y="64"/>
                    <a:pt x="237" y="64"/>
                    <a:pt x="237" y="64"/>
                  </a:cubicBezTo>
                  <a:cubicBezTo>
                    <a:pt x="237" y="63"/>
                    <a:pt x="237" y="63"/>
                    <a:pt x="237" y="63"/>
                  </a:cubicBezTo>
                  <a:cubicBezTo>
                    <a:pt x="237" y="63"/>
                    <a:pt x="237" y="63"/>
                    <a:pt x="237" y="63"/>
                  </a:cubicBezTo>
                  <a:cubicBezTo>
                    <a:pt x="237" y="62"/>
                    <a:pt x="237" y="62"/>
                    <a:pt x="237" y="62"/>
                  </a:cubicBezTo>
                  <a:cubicBezTo>
                    <a:pt x="236" y="62"/>
                    <a:pt x="236" y="62"/>
                    <a:pt x="236" y="62"/>
                  </a:cubicBezTo>
                  <a:close/>
                  <a:moveTo>
                    <a:pt x="230" y="62"/>
                  </a:moveTo>
                  <a:cubicBezTo>
                    <a:pt x="230" y="63"/>
                    <a:pt x="230" y="63"/>
                    <a:pt x="230" y="63"/>
                  </a:cubicBezTo>
                  <a:cubicBezTo>
                    <a:pt x="230" y="63"/>
                    <a:pt x="230" y="63"/>
                    <a:pt x="230" y="63"/>
                  </a:cubicBezTo>
                  <a:cubicBezTo>
                    <a:pt x="231" y="63"/>
                    <a:pt x="231" y="63"/>
                    <a:pt x="231" y="63"/>
                  </a:cubicBezTo>
                  <a:cubicBezTo>
                    <a:pt x="231" y="63"/>
                    <a:pt x="231" y="63"/>
                    <a:pt x="231" y="63"/>
                  </a:cubicBezTo>
                  <a:cubicBezTo>
                    <a:pt x="232" y="63"/>
                    <a:pt x="232" y="63"/>
                    <a:pt x="232" y="63"/>
                  </a:cubicBezTo>
                  <a:cubicBezTo>
                    <a:pt x="233" y="62"/>
                    <a:pt x="233" y="62"/>
                    <a:pt x="233" y="62"/>
                  </a:cubicBezTo>
                  <a:cubicBezTo>
                    <a:pt x="234" y="62"/>
                    <a:pt x="234" y="62"/>
                    <a:pt x="234" y="62"/>
                  </a:cubicBezTo>
                  <a:cubicBezTo>
                    <a:pt x="235" y="62"/>
                    <a:pt x="235" y="62"/>
                    <a:pt x="235" y="62"/>
                  </a:cubicBezTo>
                  <a:cubicBezTo>
                    <a:pt x="235" y="62"/>
                    <a:pt x="235" y="62"/>
                    <a:pt x="235" y="62"/>
                  </a:cubicBezTo>
                  <a:cubicBezTo>
                    <a:pt x="233" y="61"/>
                    <a:pt x="233" y="61"/>
                    <a:pt x="233" y="61"/>
                  </a:cubicBezTo>
                  <a:cubicBezTo>
                    <a:pt x="232" y="62"/>
                    <a:pt x="232" y="62"/>
                    <a:pt x="232" y="62"/>
                  </a:cubicBezTo>
                  <a:cubicBezTo>
                    <a:pt x="232" y="62"/>
                    <a:pt x="232" y="62"/>
                    <a:pt x="232" y="62"/>
                  </a:cubicBezTo>
                  <a:cubicBezTo>
                    <a:pt x="231" y="62"/>
                    <a:pt x="231" y="62"/>
                    <a:pt x="231" y="62"/>
                  </a:cubicBezTo>
                  <a:cubicBezTo>
                    <a:pt x="230" y="62"/>
                    <a:pt x="230" y="62"/>
                    <a:pt x="230" y="62"/>
                  </a:cubicBezTo>
                  <a:cubicBezTo>
                    <a:pt x="230" y="62"/>
                    <a:pt x="230" y="62"/>
                    <a:pt x="230" y="62"/>
                  </a:cubicBezTo>
                  <a:close/>
                  <a:moveTo>
                    <a:pt x="223" y="65"/>
                  </a:moveTo>
                  <a:cubicBezTo>
                    <a:pt x="222" y="64"/>
                    <a:pt x="222" y="64"/>
                    <a:pt x="222" y="64"/>
                  </a:cubicBezTo>
                  <a:cubicBezTo>
                    <a:pt x="221" y="64"/>
                    <a:pt x="221" y="64"/>
                    <a:pt x="221" y="64"/>
                  </a:cubicBezTo>
                  <a:cubicBezTo>
                    <a:pt x="220" y="64"/>
                    <a:pt x="220" y="64"/>
                    <a:pt x="220" y="64"/>
                  </a:cubicBezTo>
                  <a:cubicBezTo>
                    <a:pt x="220" y="63"/>
                    <a:pt x="220" y="63"/>
                    <a:pt x="220" y="63"/>
                  </a:cubicBezTo>
                  <a:cubicBezTo>
                    <a:pt x="221" y="62"/>
                    <a:pt x="221" y="62"/>
                    <a:pt x="221" y="62"/>
                  </a:cubicBezTo>
                  <a:cubicBezTo>
                    <a:pt x="221" y="62"/>
                    <a:pt x="221" y="62"/>
                    <a:pt x="221" y="62"/>
                  </a:cubicBezTo>
                  <a:cubicBezTo>
                    <a:pt x="221" y="61"/>
                    <a:pt x="221" y="61"/>
                    <a:pt x="221" y="61"/>
                  </a:cubicBezTo>
                  <a:cubicBezTo>
                    <a:pt x="221" y="60"/>
                    <a:pt x="221" y="60"/>
                    <a:pt x="221" y="60"/>
                  </a:cubicBezTo>
                  <a:cubicBezTo>
                    <a:pt x="221" y="60"/>
                    <a:pt x="221" y="60"/>
                    <a:pt x="221" y="60"/>
                  </a:cubicBezTo>
                  <a:cubicBezTo>
                    <a:pt x="222" y="60"/>
                    <a:pt x="222" y="60"/>
                    <a:pt x="222" y="60"/>
                  </a:cubicBezTo>
                  <a:cubicBezTo>
                    <a:pt x="223" y="60"/>
                    <a:pt x="223" y="60"/>
                    <a:pt x="223" y="60"/>
                  </a:cubicBezTo>
                  <a:cubicBezTo>
                    <a:pt x="223" y="60"/>
                    <a:pt x="223" y="60"/>
                    <a:pt x="223" y="60"/>
                  </a:cubicBezTo>
                  <a:cubicBezTo>
                    <a:pt x="223" y="61"/>
                    <a:pt x="223" y="61"/>
                    <a:pt x="223" y="61"/>
                  </a:cubicBezTo>
                  <a:cubicBezTo>
                    <a:pt x="223" y="61"/>
                    <a:pt x="223" y="61"/>
                    <a:pt x="223" y="61"/>
                  </a:cubicBezTo>
                  <a:cubicBezTo>
                    <a:pt x="222" y="61"/>
                    <a:pt x="222" y="61"/>
                    <a:pt x="222" y="61"/>
                  </a:cubicBezTo>
                  <a:cubicBezTo>
                    <a:pt x="223" y="62"/>
                    <a:pt x="223" y="62"/>
                    <a:pt x="223" y="62"/>
                  </a:cubicBezTo>
                  <a:cubicBezTo>
                    <a:pt x="224" y="62"/>
                    <a:pt x="224" y="62"/>
                    <a:pt x="224" y="62"/>
                  </a:cubicBezTo>
                  <a:cubicBezTo>
                    <a:pt x="224" y="62"/>
                    <a:pt x="224" y="62"/>
                    <a:pt x="224" y="62"/>
                  </a:cubicBezTo>
                  <a:cubicBezTo>
                    <a:pt x="223" y="62"/>
                    <a:pt x="223" y="62"/>
                    <a:pt x="223" y="62"/>
                  </a:cubicBezTo>
                  <a:cubicBezTo>
                    <a:pt x="224" y="63"/>
                    <a:pt x="224" y="63"/>
                    <a:pt x="224" y="63"/>
                  </a:cubicBezTo>
                  <a:cubicBezTo>
                    <a:pt x="224" y="64"/>
                    <a:pt x="224" y="64"/>
                    <a:pt x="224" y="64"/>
                  </a:cubicBezTo>
                  <a:cubicBezTo>
                    <a:pt x="223" y="64"/>
                    <a:pt x="223" y="64"/>
                    <a:pt x="223" y="64"/>
                  </a:cubicBezTo>
                  <a:cubicBezTo>
                    <a:pt x="223" y="65"/>
                    <a:pt x="223" y="65"/>
                    <a:pt x="223" y="65"/>
                  </a:cubicBezTo>
                  <a:close/>
                  <a:moveTo>
                    <a:pt x="222" y="67"/>
                  </a:moveTo>
                  <a:cubicBezTo>
                    <a:pt x="223" y="68"/>
                    <a:pt x="223" y="68"/>
                    <a:pt x="223" y="68"/>
                  </a:cubicBezTo>
                  <a:cubicBezTo>
                    <a:pt x="224" y="67"/>
                    <a:pt x="224" y="67"/>
                    <a:pt x="224" y="67"/>
                  </a:cubicBezTo>
                  <a:cubicBezTo>
                    <a:pt x="225" y="66"/>
                    <a:pt x="225" y="66"/>
                    <a:pt x="225" y="66"/>
                  </a:cubicBezTo>
                  <a:cubicBezTo>
                    <a:pt x="224" y="65"/>
                    <a:pt x="224" y="65"/>
                    <a:pt x="224" y="65"/>
                  </a:cubicBezTo>
                  <a:cubicBezTo>
                    <a:pt x="223" y="65"/>
                    <a:pt x="223" y="65"/>
                    <a:pt x="223" y="65"/>
                  </a:cubicBezTo>
                  <a:cubicBezTo>
                    <a:pt x="222" y="65"/>
                    <a:pt x="222" y="65"/>
                    <a:pt x="222" y="65"/>
                  </a:cubicBezTo>
                  <a:cubicBezTo>
                    <a:pt x="221" y="65"/>
                    <a:pt x="221" y="65"/>
                    <a:pt x="221" y="65"/>
                  </a:cubicBezTo>
                  <a:cubicBezTo>
                    <a:pt x="220" y="65"/>
                    <a:pt x="220" y="65"/>
                    <a:pt x="220" y="65"/>
                  </a:cubicBezTo>
                  <a:cubicBezTo>
                    <a:pt x="220" y="65"/>
                    <a:pt x="220" y="65"/>
                    <a:pt x="220" y="65"/>
                  </a:cubicBezTo>
                  <a:cubicBezTo>
                    <a:pt x="219" y="65"/>
                    <a:pt x="219" y="65"/>
                    <a:pt x="219" y="65"/>
                  </a:cubicBezTo>
                  <a:cubicBezTo>
                    <a:pt x="219" y="65"/>
                    <a:pt x="219" y="65"/>
                    <a:pt x="219" y="65"/>
                  </a:cubicBezTo>
                  <a:cubicBezTo>
                    <a:pt x="218" y="66"/>
                    <a:pt x="218" y="66"/>
                    <a:pt x="218" y="66"/>
                  </a:cubicBezTo>
                  <a:cubicBezTo>
                    <a:pt x="219" y="66"/>
                    <a:pt x="219" y="66"/>
                    <a:pt x="219" y="66"/>
                  </a:cubicBezTo>
                  <a:cubicBezTo>
                    <a:pt x="219" y="66"/>
                    <a:pt x="219" y="66"/>
                    <a:pt x="219" y="66"/>
                  </a:cubicBezTo>
                  <a:cubicBezTo>
                    <a:pt x="219" y="67"/>
                    <a:pt x="219" y="67"/>
                    <a:pt x="219" y="67"/>
                  </a:cubicBezTo>
                  <a:cubicBezTo>
                    <a:pt x="220" y="67"/>
                    <a:pt x="220" y="67"/>
                    <a:pt x="220" y="67"/>
                  </a:cubicBezTo>
                  <a:cubicBezTo>
                    <a:pt x="221" y="67"/>
                    <a:pt x="221" y="67"/>
                    <a:pt x="221" y="67"/>
                  </a:cubicBezTo>
                  <a:cubicBezTo>
                    <a:pt x="222" y="67"/>
                    <a:pt x="222" y="67"/>
                    <a:pt x="222" y="67"/>
                  </a:cubicBezTo>
                  <a:close/>
                  <a:moveTo>
                    <a:pt x="218" y="69"/>
                  </a:moveTo>
                  <a:cubicBezTo>
                    <a:pt x="220" y="69"/>
                    <a:pt x="220" y="69"/>
                    <a:pt x="220" y="69"/>
                  </a:cubicBezTo>
                  <a:cubicBezTo>
                    <a:pt x="221" y="69"/>
                    <a:pt x="221" y="69"/>
                    <a:pt x="221" y="69"/>
                  </a:cubicBezTo>
                  <a:cubicBezTo>
                    <a:pt x="222" y="69"/>
                    <a:pt x="222" y="69"/>
                    <a:pt x="222" y="69"/>
                  </a:cubicBezTo>
                  <a:cubicBezTo>
                    <a:pt x="222" y="69"/>
                    <a:pt x="222" y="69"/>
                    <a:pt x="222" y="69"/>
                  </a:cubicBezTo>
                  <a:cubicBezTo>
                    <a:pt x="223" y="69"/>
                    <a:pt x="223" y="69"/>
                    <a:pt x="223" y="69"/>
                  </a:cubicBezTo>
                  <a:cubicBezTo>
                    <a:pt x="224" y="69"/>
                    <a:pt x="224" y="69"/>
                    <a:pt x="224" y="69"/>
                  </a:cubicBezTo>
                  <a:cubicBezTo>
                    <a:pt x="224" y="68"/>
                    <a:pt x="224" y="68"/>
                    <a:pt x="224" y="68"/>
                  </a:cubicBezTo>
                  <a:cubicBezTo>
                    <a:pt x="223" y="68"/>
                    <a:pt x="223" y="68"/>
                    <a:pt x="223" y="68"/>
                  </a:cubicBezTo>
                  <a:cubicBezTo>
                    <a:pt x="221" y="68"/>
                    <a:pt x="221" y="68"/>
                    <a:pt x="221" y="68"/>
                  </a:cubicBezTo>
                  <a:cubicBezTo>
                    <a:pt x="220" y="68"/>
                    <a:pt x="220" y="68"/>
                    <a:pt x="220" y="68"/>
                  </a:cubicBezTo>
                  <a:cubicBezTo>
                    <a:pt x="220" y="68"/>
                    <a:pt x="220" y="68"/>
                    <a:pt x="220" y="68"/>
                  </a:cubicBezTo>
                  <a:cubicBezTo>
                    <a:pt x="219" y="68"/>
                    <a:pt x="219" y="68"/>
                    <a:pt x="219" y="68"/>
                  </a:cubicBezTo>
                  <a:cubicBezTo>
                    <a:pt x="218" y="68"/>
                    <a:pt x="218" y="68"/>
                    <a:pt x="218" y="68"/>
                  </a:cubicBezTo>
                  <a:cubicBezTo>
                    <a:pt x="218" y="69"/>
                    <a:pt x="218" y="69"/>
                    <a:pt x="218" y="69"/>
                  </a:cubicBezTo>
                  <a:close/>
                  <a:moveTo>
                    <a:pt x="218" y="71"/>
                  </a:moveTo>
                  <a:cubicBezTo>
                    <a:pt x="219" y="70"/>
                    <a:pt x="219" y="70"/>
                    <a:pt x="219" y="70"/>
                  </a:cubicBezTo>
                  <a:cubicBezTo>
                    <a:pt x="219" y="70"/>
                    <a:pt x="219" y="70"/>
                    <a:pt x="219" y="70"/>
                  </a:cubicBezTo>
                  <a:cubicBezTo>
                    <a:pt x="220" y="70"/>
                    <a:pt x="220" y="70"/>
                    <a:pt x="220" y="70"/>
                  </a:cubicBezTo>
                  <a:cubicBezTo>
                    <a:pt x="222" y="69"/>
                    <a:pt x="222" y="69"/>
                    <a:pt x="222" y="69"/>
                  </a:cubicBezTo>
                  <a:cubicBezTo>
                    <a:pt x="223" y="70"/>
                    <a:pt x="223" y="70"/>
                    <a:pt x="223" y="70"/>
                  </a:cubicBezTo>
                  <a:cubicBezTo>
                    <a:pt x="223" y="69"/>
                    <a:pt x="223" y="69"/>
                    <a:pt x="223" y="69"/>
                  </a:cubicBezTo>
                  <a:cubicBezTo>
                    <a:pt x="224" y="69"/>
                    <a:pt x="224" y="69"/>
                    <a:pt x="224" y="69"/>
                  </a:cubicBezTo>
                  <a:cubicBezTo>
                    <a:pt x="224" y="70"/>
                    <a:pt x="224" y="70"/>
                    <a:pt x="224" y="70"/>
                  </a:cubicBezTo>
                  <a:cubicBezTo>
                    <a:pt x="223" y="70"/>
                    <a:pt x="223" y="70"/>
                    <a:pt x="223" y="70"/>
                  </a:cubicBezTo>
                  <a:cubicBezTo>
                    <a:pt x="222" y="70"/>
                    <a:pt x="222" y="70"/>
                    <a:pt x="222" y="70"/>
                  </a:cubicBezTo>
                  <a:cubicBezTo>
                    <a:pt x="221" y="70"/>
                    <a:pt x="221" y="70"/>
                    <a:pt x="221" y="70"/>
                  </a:cubicBezTo>
                  <a:cubicBezTo>
                    <a:pt x="221" y="71"/>
                    <a:pt x="221" y="71"/>
                    <a:pt x="221" y="71"/>
                  </a:cubicBezTo>
                  <a:cubicBezTo>
                    <a:pt x="220" y="71"/>
                    <a:pt x="220" y="71"/>
                    <a:pt x="220" y="71"/>
                  </a:cubicBezTo>
                  <a:cubicBezTo>
                    <a:pt x="219" y="71"/>
                    <a:pt x="219" y="71"/>
                    <a:pt x="219" y="71"/>
                  </a:cubicBezTo>
                  <a:cubicBezTo>
                    <a:pt x="219" y="71"/>
                    <a:pt x="219" y="71"/>
                    <a:pt x="219" y="71"/>
                  </a:cubicBezTo>
                  <a:cubicBezTo>
                    <a:pt x="218" y="71"/>
                    <a:pt x="218" y="71"/>
                    <a:pt x="218" y="71"/>
                  </a:cubicBezTo>
                  <a:cubicBezTo>
                    <a:pt x="218" y="71"/>
                    <a:pt x="218" y="71"/>
                    <a:pt x="218" y="71"/>
                  </a:cubicBezTo>
                  <a:cubicBezTo>
                    <a:pt x="218" y="71"/>
                    <a:pt x="218" y="71"/>
                    <a:pt x="218" y="71"/>
                  </a:cubicBezTo>
                  <a:close/>
                  <a:moveTo>
                    <a:pt x="197" y="47"/>
                  </a:moveTo>
                  <a:cubicBezTo>
                    <a:pt x="197" y="46"/>
                    <a:pt x="197" y="46"/>
                    <a:pt x="197" y="46"/>
                  </a:cubicBezTo>
                  <a:cubicBezTo>
                    <a:pt x="197" y="46"/>
                    <a:pt x="197" y="46"/>
                    <a:pt x="197" y="46"/>
                  </a:cubicBezTo>
                  <a:cubicBezTo>
                    <a:pt x="198" y="46"/>
                    <a:pt x="198" y="46"/>
                    <a:pt x="198" y="46"/>
                  </a:cubicBezTo>
                  <a:cubicBezTo>
                    <a:pt x="198" y="46"/>
                    <a:pt x="198" y="46"/>
                    <a:pt x="198" y="46"/>
                  </a:cubicBezTo>
                  <a:cubicBezTo>
                    <a:pt x="197" y="47"/>
                    <a:pt x="197" y="47"/>
                    <a:pt x="197" y="47"/>
                  </a:cubicBezTo>
                  <a:close/>
                  <a:moveTo>
                    <a:pt x="191" y="49"/>
                  </a:moveTo>
                  <a:cubicBezTo>
                    <a:pt x="192" y="49"/>
                    <a:pt x="192" y="49"/>
                    <a:pt x="192" y="49"/>
                  </a:cubicBezTo>
                  <a:cubicBezTo>
                    <a:pt x="192" y="48"/>
                    <a:pt x="192" y="48"/>
                    <a:pt x="192" y="48"/>
                  </a:cubicBezTo>
                  <a:cubicBezTo>
                    <a:pt x="194" y="49"/>
                    <a:pt x="194" y="49"/>
                    <a:pt x="194" y="49"/>
                  </a:cubicBezTo>
                  <a:cubicBezTo>
                    <a:pt x="194" y="49"/>
                    <a:pt x="194" y="49"/>
                    <a:pt x="194" y="49"/>
                  </a:cubicBezTo>
                  <a:cubicBezTo>
                    <a:pt x="195" y="49"/>
                    <a:pt x="195" y="49"/>
                    <a:pt x="195" y="49"/>
                  </a:cubicBezTo>
                  <a:cubicBezTo>
                    <a:pt x="195" y="50"/>
                    <a:pt x="195" y="50"/>
                    <a:pt x="195" y="50"/>
                  </a:cubicBezTo>
                  <a:cubicBezTo>
                    <a:pt x="195" y="50"/>
                    <a:pt x="195" y="50"/>
                    <a:pt x="195" y="50"/>
                  </a:cubicBezTo>
                  <a:cubicBezTo>
                    <a:pt x="195" y="51"/>
                    <a:pt x="195" y="51"/>
                    <a:pt x="195" y="51"/>
                  </a:cubicBezTo>
                  <a:cubicBezTo>
                    <a:pt x="194" y="51"/>
                    <a:pt x="194" y="51"/>
                    <a:pt x="194" y="51"/>
                  </a:cubicBezTo>
                  <a:cubicBezTo>
                    <a:pt x="193" y="51"/>
                    <a:pt x="193" y="51"/>
                    <a:pt x="193" y="51"/>
                  </a:cubicBezTo>
                  <a:cubicBezTo>
                    <a:pt x="193" y="51"/>
                    <a:pt x="193" y="51"/>
                    <a:pt x="193" y="51"/>
                  </a:cubicBezTo>
                  <a:cubicBezTo>
                    <a:pt x="192" y="50"/>
                    <a:pt x="192" y="50"/>
                    <a:pt x="192" y="50"/>
                  </a:cubicBezTo>
                  <a:cubicBezTo>
                    <a:pt x="192" y="49"/>
                    <a:pt x="192" y="49"/>
                    <a:pt x="192" y="49"/>
                  </a:cubicBezTo>
                  <a:cubicBezTo>
                    <a:pt x="191" y="49"/>
                    <a:pt x="191" y="49"/>
                    <a:pt x="191" y="49"/>
                  </a:cubicBezTo>
                  <a:cubicBezTo>
                    <a:pt x="191" y="49"/>
                    <a:pt x="191" y="49"/>
                    <a:pt x="191" y="49"/>
                  </a:cubicBezTo>
                  <a:close/>
                  <a:moveTo>
                    <a:pt x="160" y="50"/>
                  </a:moveTo>
                  <a:cubicBezTo>
                    <a:pt x="159" y="50"/>
                    <a:pt x="159" y="50"/>
                    <a:pt x="159" y="50"/>
                  </a:cubicBezTo>
                  <a:cubicBezTo>
                    <a:pt x="159" y="50"/>
                    <a:pt x="159" y="50"/>
                    <a:pt x="159" y="50"/>
                  </a:cubicBezTo>
                  <a:cubicBezTo>
                    <a:pt x="159" y="50"/>
                    <a:pt x="159" y="50"/>
                    <a:pt x="159" y="50"/>
                  </a:cubicBezTo>
                  <a:cubicBezTo>
                    <a:pt x="160" y="50"/>
                    <a:pt x="160" y="50"/>
                    <a:pt x="160" y="50"/>
                  </a:cubicBezTo>
                  <a:cubicBezTo>
                    <a:pt x="160" y="50"/>
                    <a:pt x="160" y="50"/>
                    <a:pt x="160" y="50"/>
                  </a:cubicBezTo>
                  <a:cubicBezTo>
                    <a:pt x="160" y="50"/>
                    <a:pt x="160" y="50"/>
                    <a:pt x="160" y="50"/>
                  </a:cubicBezTo>
                  <a:close/>
                  <a:moveTo>
                    <a:pt x="163" y="54"/>
                  </a:moveTo>
                  <a:cubicBezTo>
                    <a:pt x="164" y="54"/>
                    <a:pt x="164" y="54"/>
                    <a:pt x="164" y="54"/>
                  </a:cubicBezTo>
                  <a:cubicBezTo>
                    <a:pt x="164" y="54"/>
                    <a:pt x="164" y="54"/>
                    <a:pt x="164" y="54"/>
                  </a:cubicBezTo>
                  <a:cubicBezTo>
                    <a:pt x="163" y="55"/>
                    <a:pt x="163" y="55"/>
                    <a:pt x="163" y="55"/>
                  </a:cubicBezTo>
                  <a:cubicBezTo>
                    <a:pt x="163" y="55"/>
                    <a:pt x="163" y="54"/>
                    <a:pt x="163" y="54"/>
                  </a:cubicBezTo>
                  <a:close/>
                  <a:moveTo>
                    <a:pt x="165" y="53"/>
                  </a:moveTo>
                  <a:cubicBezTo>
                    <a:pt x="165" y="53"/>
                    <a:pt x="165" y="53"/>
                    <a:pt x="165" y="53"/>
                  </a:cubicBezTo>
                  <a:cubicBezTo>
                    <a:pt x="165" y="52"/>
                    <a:pt x="165" y="52"/>
                    <a:pt x="165" y="52"/>
                  </a:cubicBezTo>
                  <a:cubicBezTo>
                    <a:pt x="166" y="52"/>
                    <a:pt x="166" y="52"/>
                    <a:pt x="166" y="52"/>
                  </a:cubicBezTo>
                  <a:cubicBezTo>
                    <a:pt x="166" y="51"/>
                    <a:pt x="166" y="51"/>
                    <a:pt x="166" y="51"/>
                  </a:cubicBezTo>
                  <a:cubicBezTo>
                    <a:pt x="167" y="51"/>
                    <a:pt x="167" y="51"/>
                    <a:pt x="167" y="51"/>
                  </a:cubicBezTo>
                  <a:cubicBezTo>
                    <a:pt x="168" y="50"/>
                    <a:pt x="168" y="50"/>
                    <a:pt x="168" y="50"/>
                  </a:cubicBezTo>
                  <a:cubicBezTo>
                    <a:pt x="168" y="51"/>
                    <a:pt x="168" y="51"/>
                    <a:pt x="168" y="51"/>
                  </a:cubicBezTo>
                  <a:cubicBezTo>
                    <a:pt x="168" y="51"/>
                    <a:pt x="168" y="51"/>
                    <a:pt x="168" y="51"/>
                  </a:cubicBezTo>
                  <a:cubicBezTo>
                    <a:pt x="167" y="52"/>
                    <a:pt x="167" y="52"/>
                    <a:pt x="167" y="52"/>
                  </a:cubicBezTo>
                  <a:cubicBezTo>
                    <a:pt x="167" y="53"/>
                    <a:pt x="167" y="53"/>
                    <a:pt x="167" y="53"/>
                  </a:cubicBezTo>
                  <a:cubicBezTo>
                    <a:pt x="167" y="53"/>
                    <a:pt x="167" y="53"/>
                    <a:pt x="167" y="53"/>
                  </a:cubicBezTo>
                  <a:cubicBezTo>
                    <a:pt x="166" y="54"/>
                    <a:pt x="166" y="54"/>
                    <a:pt x="166" y="54"/>
                  </a:cubicBezTo>
                  <a:cubicBezTo>
                    <a:pt x="166" y="54"/>
                    <a:pt x="166" y="54"/>
                    <a:pt x="166" y="54"/>
                  </a:cubicBezTo>
                  <a:cubicBezTo>
                    <a:pt x="167" y="55"/>
                    <a:pt x="167" y="55"/>
                    <a:pt x="167" y="55"/>
                  </a:cubicBezTo>
                  <a:cubicBezTo>
                    <a:pt x="167" y="54"/>
                    <a:pt x="167" y="54"/>
                    <a:pt x="167" y="54"/>
                  </a:cubicBezTo>
                  <a:cubicBezTo>
                    <a:pt x="168" y="54"/>
                    <a:pt x="168" y="54"/>
                    <a:pt x="168" y="54"/>
                  </a:cubicBezTo>
                  <a:cubicBezTo>
                    <a:pt x="168" y="55"/>
                    <a:pt x="168" y="55"/>
                    <a:pt x="168" y="55"/>
                  </a:cubicBezTo>
                  <a:cubicBezTo>
                    <a:pt x="168" y="55"/>
                    <a:pt x="168" y="55"/>
                    <a:pt x="168" y="55"/>
                  </a:cubicBezTo>
                  <a:cubicBezTo>
                    <a:pt x="169" y="54"/>
                    <a:pt x="169" y="54"/>
                    <a:pt x="169" y="54"/>
                  </a:cubicBezTo>
                  <a:cubicBezTo>
                    <a:pt x="170" y="54"/>
                    <a:pt x="170" y="54"/>
                    <a:pt x="170" y="54"/>
                  </a:cubicBezTo>
                  <a:cubicBezTo>
                    <a:pt x="170" y="54"/>
                    <a:pt x="170" y="54"/>
                    <a:pt x="170" y="54"/>
                  </a:cubicBezTo>
                  <a:cubicBezTo>
                    <a:pt x="171" y="53"/>
                    <a:pt x="171" y="53"/>
                    <a:pt x="171" y="53"/>
                  </a:cubicBezTo>
                  <a:cubicBezTo>
                    <a:pt x="171" y="52"/>
                    <a:pt x="171" y="52"/>
                    <a:pt x="171" y="52"/>
                  </a:cubicBezTo>
                  <a:cubicBezTo>
                    <a:pt x="171" y="52"/>
                    <a:pt x="171" y="52"/>
                    <a:pt x="171" y="52"/>
                  </a:cubicBezTo>
                  <a:cubicBezTo>
                    <a:pt x="172" y="51"/>
                    <a:pt x="172" y="51"/>
                    <a:pt x="172" y="51"/>
                  </a:cubicBezTo>
                  <a:cubicBezTo>
                    <a:pt x="172" y="50"/>
                    <a:pt x="172" y="50"/>
                    <a:pt x="172" y="50"/>
                  </a:cubicBezTo>
                  <a:cubicBezTo>
                    <a:pt x="172" y="50"/>
                    <a:pt x="172" y="50"/>
                    <a:pt x="172" y="50"/>
                  </a:cubicBezTo>
                  <a:cubicBezTo>
                    <a:pt x="173" y="50"/>
                    <a:pt x="173" y="50"/>
                    <a:pt x="173" y="50"/>
                  </a:cubicBezTo>
                  <a:cubicBezTo>
                    <a:pt x="173" y="51"/>
                    <a:pt x="173" y="51"/>
                    <a:pt x="173" y="51"/>
                  </a:cubicBezTo>
                  <a:cubicBezTo>
                    <a:pt x="173" y="52"/>
                    <a:pt x="173" y="52"/>
                    <a:pt x="173" y="52"/>
                  </a:cubicBezTo>
                  <a:cubicBezTo>
                    <a:pt x="172" y="53"/>
                    <a:pt x="172" y="53"/>
                    <a:pt x="172" y="53"/>
                  </a:cubicBezTo>
                  <a:cubicBezTo>
                    <a:pt x="173" y="53"/>
                    <a:pt x="173" y="53"/>
                    <a:pt x="173" y="53"/>
                  </a:cubicBezTo>
                  <a:cubicBezTo>
                    <a:pt x="173" y="53"/>
                    <a:pt x="173" y="53"/>
                    <a:pt x="173" y="53"/>
                  </a:cubicBezTo>
                  <a:cubicBezTo>
                    <a:pt x="174" y="52"/>
                    <a:pt x="174" y="52"/>
                    <a:pt x="174" y="52"/>
                  </a:cubicBezTo>
                  <a:cubicBezTo>
                    <a:pt x="174" y="52"/>
                    <a:pt x="174" y="52"/>
                    <a:pt x="174" y="52"/>
                  </a:cubicBezTo>
                  <a:cubicBezTo>
                    <a:pt x="174" y="51"/>
                    <a:pt x="174" y="51"/>
                    <a:pt x="174" y="51"/>
                  </a:cubicBezTo>
                  <a:cubicBezTo>
                    <a:pt x="175" y="51"/>
                    <a:pt x="175" y="51"/>
                    <a:pt x="175" y="51"/>
                  </a:cubicBezTo>
                  <a:cubicBezTo>
                    <a:pt x="176" y="50"/>
                    <a:pt x="176" y="50"/>
                    <a:pt x="176" y="50"/>
                  </a:cubicBezTo>
                  <a:cubicBezTo>
                    <a:pt x="176" y="49"/>
                    <a:pt x="176" y="49"/>
                    <a:pt x="176" y="49"/>
                  </a:cubicBezTo>
                  <a:cubicBezTo>
                    <a:pt x="176" y="48"/>
                    <a:pt x="176" y="48"/>
                    <a:pt x="176" y="48"/>
                  </a:cubicBezTo>
                  <a:cubicBezTo>
                    <a:pt x="176" y="48"/>
                    <a:pt x="176" y="48"/>
                    <a:pt x="176" y="48"/>
                  </a:cubicBezTo>
                  <a:cubicBezTo>
                    <a:pt x="177" y="48"/>
                    <a:pt x="177" y="48"/>
                    <a:pt x="177" y="48"/>
                  </a:cubicBezTo>
                  <a:cubicBezTo>
                    <a:pt x="178" y="48"/>
                    <a:pt x="178" y="48"/>
                    <a:pt x="178" y="48"/>
                  </a:cubicBezTo>
                  <a:cubicBezTo>
                    <a:pt x="179" y="47"/>
                    <a:pt x="179" y="47"/>
                    <a:pt x="179" y="47"/>
                  </a:cubicBezTo>
                  <a:cubicBezTo>
                    <a:pt x="179" y="46"/>
                    <a:pt x="179" y="46"/>
                    <a:pt x="179" y="46"/>
                  </a:cubicBezTo>
                  <a:cubicBezTo>
                    <a:pt x="180" y="46"/>
                    <a:pt x="180" y="46"/>
                    <a:pt x="180" y="46"/>
                  </a:cubicBezTo>
                  <a:cubicBezTo>
                    <a:pt x="180" y="45"/>
                    <a:pt x="180" y="45"/>
                    <a:pt x="180" y="45"/>
                  </a:cubicBezTo>
                  <a:cubicBezTo>
                    <a:pt x="181" y="46"/>
                    <a:pt x="181" y="46"/>
                    <a:pt x="181" y="46"/>
                  </a:cubicBezTo>
                  <a:cubicBezTo>
                    <a:pt x="181" y="45"/>
                    <a:pt x="181" y="45"/>
                    <a:pt x="181" y="45"/>
                  </a:cubicBezTo>
                  <a:cubicBezTo>
                    <a:pt x="182" y="45"/>
                    <a:pt x="182" y="45"/>
                    <a:pt x="182" y="45"/>
                  </a:cubicBezTo>
                  <a:cubicBezTo>
                    <a:pt x="181" y="47"/>
                    <a:pt x="181" y="47"/>
                    <a:pt x="181" y="47"/>
                  </a:cubicBezTo>
                  <a:cubicBezTo>
                    <a:pt x="180" y="48"/>
                    <a:pt x="180" y="48"/>
                    <a:pt x="180" y="48"/>
                  </a:cubicBezTo>
                  <a:cubicBezTo>
                    <a:pt x="180" y="49"/>
                    <a:pt x="180" y="49"/>
                    <a:pt x="180" y="49"/>
                  </a:cubicBezTo>
                  <a:cubicBezTo>
                    <a:pt x="180" y="49"/>
                    <a:pt x="180" y="49"/>
                    <a:pt x="180" y="49"/>
                  </a:cubicBezTo>
                  <a:cubicBezTo>
                    <a:pt x="180" y="50"/>
                    <a:pt x="180" y="50"/>
                    <a:pt x="180" y="50"/>
                  </a:cubicBezTo>
                  <a:cubicBezTo>
                    <a:pt x="179" y="50"/>
                    <a:pt x="179" y="50"/>
                    <a:pt x="179" y="50"/>
                  </a:cubicBezTo>
                  <a:cubicBezTo>
                    <a:pt x="178" y="52"/>
                    <a:pt x="178" y="52"/>
                    <a:pt x="178" y="52"/>
                  </a:cubicBezTo>
                  <a:cubicBezTo>
                    <a:pt x="178" y="52"/>
                    <a:pt x="178" y="52"/>
                    <a:pt x="178" y="52"/>
                  </a:cubicBezTo>
                  <a:cubicBezTo>
                    <a:pt x="178" y="53"/>
                    <a:pt x="178" y="53"/>
                    <a:pt x="178" y="53"/>
                  </a:cubicBezTo>
                  <a:cubicBezTo>
                    <a:pt x="178" y="53"/>
                    <a:pt x="178" y="53"/>
                    <a:pt x="178" y="53"/>
                  </a:cubicBezTo>
                  <a:cubicBezTo>
                    <a:pt x="179" y="54"/>
                    <a:pt x="179" y="54"/>
                    <a:pt x="179" y="54"/>
                  </a:cubicBezTo>
                  <a:cubicBezTo>
                    <a:pt x="179" y="54"/>
                    <a:pt x="179" y="54"/>
                    <a:pt x="179" y="54"/>
                  </a:cubicBezTo>
                  <a:cubicBezTo>
                    <a:pt x="180" y="53"/>
                    <a:pt x="180" y="53"/>
                    <a:pt x="180" y="53"/>
                  </a:cubicBezTo>
                  <a:cubicBezTo>
                    <a:pt x="181" y="53"/>
                    <a:pt x="181" y="53"/>
                    <a:pt x="181" y="53"/>
                  </a:cubicBezTo>
                  <a:cubicBezTo>
                    <a:pt x="181" y="52"/>
                    <a:pt x="181" y="52"/>
                    <a:pt x="181" y="52"/>
                  </a:cubicBezTo>
                  <a:cubicBezTo>
                    <a:pt x="181" y="52"/>
                    <a:pt x="181" y="52"/>
                    <a:pt x="181" y="52"/>
                  </a:cubicBezTo>
                  <a:cubicBezTo>
                    <a:pt x="182" y="51"/>
                    <a:pt x="182" y="51"/>
                    <a:pt x="182" y="51"/>
                  </a:cubicBezTo>
                  <a:cubicBezTo>
                    <a:pt x="182" y="50"/>
                    <a:pt x="182" y="50"/>
                    <a:pt x="182" y="50"/>
                  </a:cubicBezTo>
                  <a:cubicBezTo>
                    <a:pt x="183" y="50"/>
                    <a:pt x="183" y="50"/>
                    <a:pt x="183" y="50"/>
                  </a:cubicBezTo>
                  <a:cubicBezTo>
                    <a:pt x="183" y="50"/>
                    <a:pt x="183" y="50"/>
                    <a:pt x="183" y="50"/>
                  </a:cubicBezTo>
                  <a:cubicBezTo>
                    <a:pt x="183" y="51"/>
                    <a:pt x="183" y="51"/>
                    <a:pt x="183" y="51"/>
                  </a:cubicBezTo>
                  <a:cubicBezTo>
                    <a:pt x="184" y="51"/>
                    <a:pt x="184" y="51"/>
                    <a:pt x="184" y="51"/>
                  </a:cubicBezTo>
                  <a:cubicBezTo>
                    <a:pt x="185" y="50"/>
                    <a:pt x="185" y="50"/>
                    <a:pt x="185" y="50"/>
                  </a:cubicBezTo>
                  <a:cubicBezTo>
                    <a:pt x="186" y="50"/>
                    <a:pt x="186" y="50"/>
                    <a:pt x="186" y="50"/>
                  </a:cubicBezTo>
                  <a:cubicBezTo>
                    <a:pt x="187" y="49"/>
                    <a:pt x="187" y="49"/>
                    <a:pt x="187" y="49"/>
                  </a:cubicBezTo>
                  <a:cubicBezTo>
                    <a:pt x="187" y="48"/>
                    <a:pt x="187" y="48"/>
                    <a:pt x="187" y="48"/>
                  </a:cubicBezTo>
                  <a:cubicBezTo>
                    <a:pt x="188" y="47"/>
                    <a:pt x="188" y="47"/>
                    <a:pt x="188" y="47"/>
                  </a:cubicBezTo>
                  <a:cubicBezTo>
                    <a:pt x="188" y="46"/>
                    <a:pt x="188" y="46"/>
                    <a:pt x="188" y="46"/>
                  </a:cubicBezTo>
                  <a:cubicBezTo>
                    <a:pt x="188" y="46"/>
                    <a:pt x="188" y="46"/>
                    <a:pt x="188" y="46"/>
                  </a:cubicBezTo>
                  <a:cubicBezTo>
                    <a:pt x="189" y="47"/>
                    <a:pt x="189" y="47"/>
                    <a:pt x="189" y="47"/>
                  </a:cubicBezTo>
                  <a:cubicBezTo>
                    <a:pt x="190" y="47"/>
                    <a:pt x="190" y="47"/>
                    <a:pt x="190" y="47"/>
                  </a:cubicBezTo>
                  <a:cubicBezTo>
                    <a:pt x="190" y="46"/>
                    <a:pt x="190" y="46"/>
                    <a:pt x="190" y="46"/>
                  </a:cubicBezTo>
                  <a:cubicBezTo>
                    <a:pt x="190" y="46"/>
                    <a:pt x="190" y="46"/>
                    <a:pt x="190" y="46"/>
                  </a:cubicBezTo>
                  <a:cubicBezTo>
                    <a:pt x="189" y="45"/>
                    <a:pt x="189" y="45"/>
                    <a:pt x="189" y="45"/>
                  </a:cubicBezTo>
                  <a:cubicBezTo>
                    <a:pt x="189" y="44"/>
                    <a:pt x="189" y="44"/>
                    <a:pt x="189" y="44"/>
                  </a:cubicBezTo>
                  <a:cubicBezTo>
                    <a:pt x="190" y="44"/>
                    <a:pt x="190" y="44"/>
                    <a:pt x="190" y="44"/>
                  </a:cubicBezTo>
                  <a:cubicBezTo>
                    <a:pt x="191" y="43"/>
                    <a:pt x="191" y="43"/>
                    <a:pt x="191" y="43"/>
                  </a:cubicBezTo>
                  <a:cubicBezTo>
                    <a:pt x="192" y="43"/>
                    <a:pt x="192" y="43"/>
                    <a:pt x="192" y="43"/>
                  </a:cubicBezTo>
                  <a:cubicBezTo>
                    <a:pt x="192" y="43"/>
                    <a:pt x="192" y="43"/>
                    <a:pt x="192" y="43"/>
                  </a:cubicBezTo>
                  <a:cubicBezTo>
                    <a:pt x="193" y="43"/>
                    <a:pt x="193" y="43"/>
                    <a:pt x="193" y="43"/>
                  </a:cubicBezTo>
                  <a:cubicBezTo>
                    <a:pt x="194" y="42"/>
                    <a:pt x="194" y="42"/>
                    <a:pt x="194" y="42"/>
                  </a:cubicBezTo>
                  <a:cubicBezTo>
                    <a:pt x="193" y="42"/>
                    <a:pt x="193" y="42"/>
                    <a:pt x="193" y="42"/>
                  </a:cubicBezTo>
                  <a:cubicBezTo>
                    <a:pt x="193" y="40"/>
                    <a:pt x="193" y="40"/>
                    <a:pt x="193" y="40"/>
                  </a:cubicBezTo>
                  <a:cubicBezTo>
                    <a:pt x="194" y="40"/>
                    <a:pt x="194" y="40"/>
                    <a:pt x="194" y="40"/>
                  </a:cubicBezTo>
                  <a:cubicBezTo>
                    <a:pt x="193" y="39"/>
                    <a:pt x="193" y="39"/>
                    <a:pt x="193" y="39"/>
                  </a:cubicBezTo>
                  <a:cubicBezTo>
                    <a:pt x="193" y="38"/>
                    <a:pt x="193" y="38"/>
                    <a:pt x="193" y="38"/>
                  </a:cubicBezTo>
                  <a:cubicBezTo>
                    <a:pt x="193" y="38"/>
                    <a:pt x="193" y="38"/>
                    <a:pt x="193" y="38"/>
                  </a:cubicBezTo>
                  <a:cubicBezTo>
                    <a:pt x="192" y="38"/>
                    <a:pt x="192" y="38"/>
                    <a:pt x="192" y="38"/>
                  </a:cubicBezTo>
                  <a:cubicBezTo>
                    <a:pt x="191" y="39"/>
                    <a:pt x="191" y="39"/>
                    <a:pt x="191" y="39"/>
                  </a:cubicBezTo>
                  <a:cubicBezTo>
                    <a:pt x="191" y="40"/>
                    <a:pt x="191" y="40"/>
                    <a:pt x="191" y="40"/>
                  </a:cubicBezTo>
                  <a:cubicBezTo>
                    <a:pt x="191" y="40"/>
                    <a:pt x="191" y="40"/>
                    <a:pt x="191" y="40"/>
                  </a:cubicBezTo>
                  <a:cubicBezTo>
                    <a:pt x="191" y="41"/>
                    <a:pt x="191" y="41"/>
                    <a:pt x="191" y="41"/>
                  </a:cubicBezTo>
                  <a:cubicBezTo>
                    <a:pt x="190" y="41"/>
                    <a:pt x="190" y="41"/>
                    <a:pt x="190" y="41"/>
                  </a:cubicBezTo>
                  <a:cubicBezTo>
                    <a:pt x="190" y="40"/>
                    <a:pt x="190" y="40"/>
                    <a:pt x="190" y="40"/>
                  </a:cubicBezTo>
                  <a:cubicBezTo>
                    <a:pt x="190" y="40"/>
                    <a:pt x="190" y="40"/>
                    <a:pt x="190" y="40"/>
                  </a:cubicBezTo>
                  <a:cubicBezTo>
                    <a:pt x="190" y="41"/>
                    <a:pt x="190" y="41"/>
                    <a:pt x="190" y="41"/>
                  </a:cubicBezTo>
                  <a:cubicBezTo>
                    <a:pt x="189" y="41"/>
                    <a:pt x="189" y="41"/>
                    <a:pt x="189" y="41"/>
                  </a:cubicBezTo>
                  <a:cubicBezTo>
                    <a:pt x="189" y="41"/>
                    <a:pt x="189" y="41"/>
                    <a:pt x="189" y="41"/>
                  </a:cubicBezTo>
                  <a:cubicBezTo>
                    <a:pt x="189" y="39"/>
                    <a:pt x="189" y="39"/>
                    <a:pt x="189" y="39"/>
                  </a:cubicBezTo>
                  <a:cubicBezTo>
                    <a:pt x="188" y="39"/>
                    <a:pt x="188" y="39"/>
                    <a:pt x="188" y="39"/>
                  </a:cubicBezTo>
                  <a:cubicBezTo>
                    <a:pt x="187" y="39"/>
                    <a:pt x="187" y="39"/>
                    <a:pt x="187" y="39"/>
                  </a:cubicBezTo>
                  <a:cubicBezTo>
                    <a:pt x="187" y="39"/>
                    <a:pt x="187" y="39"/>
                    <a:pt x="187" y="39"/>
                  </a:cubicBezTo>
                  <a:cubicBezTo>
                    <a:pt x="186" y="39"/>
                    <a:pt x="186" y="39"/>
                    <a:pt x="186" y="39"/>
                  </a:cubicBezTo>
                  <a:cubicBezTo>
                    <a:pt x="185" y="39"/>
                    <a:pt x="185" y="39"/>
                    <a:pt x="185" y="39"/>
                  </a:cubicBezTo>
                  <a:cubicBezTo>
                    <a:pt x="185" y="39"/>
                    <a:pt x="185" y="39"/>
                    <a:pt x="185" y="39"/>
                  </a:cubicBezTo>
                  <a:cubicBezTo>
                    <a:pt x="183" y="39"/>
                    <a:pt x="183" y="39"/>
                    <a:pt x="183" y="39"/>
                  </a:cubicBezTo>
                  <a:cubicBezTo>
                    <a:pt x="182" y="39"/>
                    <a:pt x="182" y="39"/>
                    <a:pt x="182" y="39"/>
                  </a:cubicBezTo>
                  <a:cubicBezTo>
                    <a:pt x="181" y="40"/>
                    <a:pt x="181" y="40"/>
                    <a:pt x="181" y="40"/>
                  </a:cubicBezTo>
                  <a:cubicBezTo>
                    <a:pt x="181" y="40"/>
                    <a:pt x="181" y="40"/>
                    <a:pt x="181" y="40"/>
                  </a:cubicBezTo>
                  <a:cubicBezTo>
                    <a:pt x="181" y="40"/>
                    <a:pt x="181" y="40"/>
                    <a:pt x="181" y="40"/>
                  </a:cubicBezTo>
                  <a:cubicBezTo>
                    <a:pt x="180" y="40"/>
                    <a:pt x="180" y="40"/>
                    <a:pt x="180" y="40"/>
                  </a:cubicBezTo>
                  <a:cubicBezTo>
                    <a:pt x="178" y="42"/>
                    <a:pt x="178" y="42"/>
                    <a:pt x="178" y="42"/>
                  </a:cubicBezTo>
                  <a:cubicBezTo>
                    <a:pt x="177" y="42"/>
                    <a:pt x="177" y="42"/>
                    <a:pt x="177" y="42"/>
                  </a:cubicBezTo>
                  <a:cubicBezTo>
                    <a:pt x="177" y="42"/>
                    <a:pt x="177" y="42"/>
                    <a:pt x="177" y="42"/>
                  </a:cubicBezTo>
                  <a:cubicBezTo>
                    <a:pt x="176" y="43"/>
                    <a:pt x="176" y="43"/>
                    <a:pt x="176" y="43"/>
                  </a:cubicBezTo>
                  <a:cubicBezTo>
                    <a:pt x="175" y="43"/>
                    <a:pt x="175" y="43"/>
                    <a:pt x="175" y="43"/>
                  </a:cubicBezTo>
                  <a:cubicBezTo>
                    <a:pt x="174" y="44"/>
                    <a:pt x="174" y="44"/>
                    <a:pt x="174" y="44"/>
                  </a:cubicBezTo>
                  <a:cubicBezTo>
                    <a:pt x="174" y="44"/>
                    <a:pt x="174" y="44"/>
                    <a:pt x="174" y="44"/>
                  </a:cubicBezTo>
                  <a:cubicBezTo>
                    <a:pt x="172" y="44"/>
                    <a:pt x="172" y="44"/>
                    <a:pt x="172" y="44"/>
                  </a:cubicBezTo>
                  <a:cubicBezTo>
                    <a:pt x="172" y="44"/>
                    <a:pt x="172" y="44"/>
                    <a:pt x="172" y="44"/>
                  </a:cubicBezTo>
                  <a:cubicBezTo>
                    <a:pt x="171" y="44"/>
                    <a:pt x="171" y="44"/>
                    <a:pt x="171" y="44"/>
                  </a:cubicBezTo>
                  <a:cubicBezTo>
                    <a:pt x="171" y="45"/>
                    <a:pt x="171" y="45"/>
                    <a:pt x="171" y="45"/>
                  </a:cubicBezTo>
                  <a:cubicBezTo>
                    <a:pt x="170" y="45"/>
                    <a:pt x="170" y="45"/>
                    <a:pt x="170" y="45"/>
                  </a:cubicBezTo>
                  <a:cubicBezTo>
                    <a:pt x="169" y="46"/>
                    <a:pt x="169" y="46"/>
                    <a:pt x="169" y="46"/>
                  </a:cubicBezTo>
                  <a:cubicBezTo>
                    <a:pt x="168" y="46"/>
                    <a:pt x="168" y="46"/>
                    <a:pt x="168" y="46"/>
                  </a:cubicBezTo>
                  <a:cubicBezTo>
                    <a:pt x="167" y="46"/>
                    <a:pt x="167" y="46"/>
                    <a:pt x="167" y="46"/>
                  </a:cubicBezTo>
                  <a:cubicBezTo>
                    <a:pt x="166" y="46"/>
                    <a:pt x="166" y="46"/>
                    <a:pt x="166" y="46"/>
                  </a:cubicBezTo>
                  <a:cubicBezTo>
                    <a:pt x="164" y="46"/>
                    <a:pt x="164" y="46"/>
                    <a:pt x="164" y="46"/>
                  </a:cubicBezTo>
                  <a:cubicBezTo>
                    <a:pt x="163" y="48"/>
                    <a:pt x="163" y="48"/>
                    <a:pt x="163" y="48"/>
                  </a:cubicBezTo>
                  <a:cubicBezTo>
                    <a:pt x="162" y="48"/>
                    <a:pt x="162" y="48"/>
                    <a:pt x="162" y="48"/>
                  </a:cubicBezTo>
                  <a:cubicBezTo>
                    <a:pt x="161" y="48"/>
                    <a:pt x="161" y="48"/>
                    <a:pt x="161" y="48"/>
                  </a:cubicBezTo>
                  <a:cubicBezTo>
                    <a:pt x="161" y="49"/>
                    <a:pt x="161" y="49"/>
                    <a:pt x="161" y="49"/>
                  </a:cubicBezTo>
                  <a:cubicBezTo>
                    <a:pt x="161" y="49"/>
                    <a:pt x="161" y="49"/>
                    <a:pt x="161" y="49"/>
                  </a:cubicBezTo>
                  <a:cubicBezTo>
                    <a:pt x="162" y="49"/>
                    <a:pt x="162" y="49"/>
                    <a:pt x="162" y="49"/>
                  </a:cubicBezTo>
                  <a:cubicBezTo>
                    <a:pt x="161" y="49"/>
                    <a:pt x="161" y="49"/>
                    <a:pt x="161" y="49"/>
                  </a:cubicBezTo>
                  <a:cubicBezTo>
                    <a:pt x="161" y="50"/>
                    <a:pt x="161" y="50"/>
                    <a:pt x="161" y="50"/>
                  </a:cubicBezTo>
                  <a:cubicBezTo>
                    <a:pt x="161" y="50"/>
                    <a:pt x="161" y="50"/>
                    <a:pt x="161" y="50"/>
                  </a:cubicBezTo>
                  <a:cubicBezTo>
                    <a:pt x="161" y="51"/>
                    <a:pt x="161" y="51"/>
                    <a:pt x="161" y="51"/>
                  </a:cubicBezTo>
                  <a:cubicBezTo>
                    <a:pt x="160" y="51"/>
                    <a:pt x="160" y="51"/>
                    <a:pt x="160" y="51"/>
                  </a:cubicBezTo>
                  <a:cubicBezTo>
                    <a:pt x="160" y="51"/>
                    <a:pt x="160" y="51"/>
                    <a:pt x="160" y="51"/>
                  </a:cubicBezTo>
                  <a:cubicBezTo>
                    <a:pt x="161" y="52"/>
                    <a:pt x="161" y="52"/>
                    <a:pt x="161" y="52"/>
                  </a:cubicBezTo>
                  <a:cubicBezTo>
                    <a:pt x="162" y="51"/>
                    <a:pt x="162" y="51"/>
                    <a:pt x="162" y="51"/>
                  </a:cubicBezTo>
                  <a:cubicBezTo>
                    <a:pt x="162" y="51"/>
                    <a:pt x="162" y="51"/>
                    <a:pt x="162" y="51"/>
                  </a:cubicBezTo>
                  <a:cubicBezTo>
                    <a:pt x="163" y="51"/>
                    <a:pt x="163" y="51"/>
                    <a:pt x="163" y="51"/>
                  </a:cubicBezTo>
                  <a:cubicBezTo>
                    <a:pt x="164" y="51"/>
                    <a:pt x="164" y="51"/>
                    <a:pt x="164" y="51"/>
                  </a:cubicBezTo>
                  <a:cubicBezTo>
                    <a:pt x="164" y="52"/>
                    <a:pt x="164" y="52"/>
                    <a:pt x="164" y="52"/>
                  </a:cubicBezTo>
                  <a:cubicBezTo>
                    <a:pt x="164" y="53"/>
                    <a:pt x="164" y="53"/>
                    <a:pt x="164" y="53"/>
                  </a:cubicBezTo>
                  <a:cubicBezTo>
                    <a:pt x="165" y="53"/>
                    <a:pt x="165" y="53"/>
                    <a:pt x="165" y="53"/>
                  </a:cubicBezTo>
                  <a:close/>
                  <a:moveTo>
                    <a:pt x="250" y="98"/>
                  </a:moveTo>
                  <a:cubicBezTo>
                    <a:pt x="250" y="98"/>
                    <a:pt x="250" y="98"/>
                    <a:pt x="250" y="98"/>
                  </a:cubicBezTo>
                  <a:cubicBezTo>
                    <a:pt x="251" y="98"/>
                    <a:pt x="251" y="98"/>
                    <a:pt x="251" y="98"/>
                  </a:cubicBezTo>
                  <a:cubicBezTo>
                    <a:pt x="251" y="98"/>
                    <a:pt x="251" y="98"/>
                    <a:pt x="251" y="98"/>
                  </a:cubicBezTo>
                  <a:cubicBezTo>
                    <a:pt x="250" y="99"/>
                    <a:pt x="250" y="99"/>
                    <a:pt x="250" y="99"/>
                  </a:cubicBezTo>
                  <a:cubicBezTo>
                    <a:pt x="250" y="99"/>
                    <a:pt x="250" y="99"/>
                    <a:pt x="250" y="99"/>
                  </a:cubicBezTo>
                  <a:cubicBezTo>
                    <a:pt x="250" y="98"/>
                    <a:pt x="250" y="98"/>
                    <a:pt x="250" y="98"/>
                  </a:cubicBezTo>
                  <a:close/>
                  <a:moveTo>
                    <a:pt x="240" y="81"/>
                  </a:moveTo>
                  <a:cubicBezTo>
                    <a:pt x="239" y="80"/>
                    <a:pt x="239" y="80"/>
                    <a:pt x="239" y="80"/>
                  </a:cubicBezTo>
                  <a:cubicBezTo>
                    <a:pt x="238" y="80"/>
                    <a:pt x="238" y="80"/>
                    <a:pt x="238" y="80"/>
                  </a:cubicBezTo>
                  <a:cubicBezTo>
                    <a:pt x="238" y="80"/>
                    <a:pt x="238" y="80"/>
                    <a:pt x="238" y="80"/>
                  </a:cubicBezTo>
                  <a:cubicBezTo>
                    <a:pt x="239" y="80"/>
                    <a:pt x="239" y="80"/>
                    <a:pt x="239" y="80"/>
                  </a:cubicBezTo>
                  <a:cubicBezTo>
                    <a:pt x="239" y="81"/>
                    <a:pt x="239" y="81"/>
                    <a:pt x="239" y="81"/>
                  </a:cubicBezTo>
                  <a:cubicBezTo>
                    <a:pt x="239" y="81"/>
                    <a:pt x="239" y="81"/>
                    <a:pt x="239" y="81"/>
                  </a:cubicBezTo>
                  <a:cubicBezTo>
                    <a:pt x="238" y="81"/>
                    <a:pt x="238" y="81"/>
                    <a:pt x="238" y="81"/>
                  </a:cubicBezTo>
                  <a:cubicBezTo>
                    <a:pt x="237" y="81"/>
                    <a:pt x="237" y="81"/>
                    <a:pt x="237" y="81"/>
                  </a:cubicBezTo>
                  <a:cubicBezTo>
                    <a:pt x="238" y="82"/>
                    <a:pt x="238" y="82"/>
                    <a:pt x="238" y="82"/>
                  </a:cubicBezTo>
                  <a:cubicBezTo>
                    <a:pt x="238" y="82"/>
                    <a:pt x="238" y="82"/>
                    <a:pt x="238" y="82"/>
                  </a:cubicBezTo>
                  <a:cubicBezTo>
                    <a:pt x="238" y="83"/>
                    <a:pt x="238" y="83"/>
                    <a:pt x="238" y="83"/>
                  </a:cubicBezTo>
                  <a:cubicBezTo>
                    <a:pt x="237" y="82"/>
                    <a:pt x="237" y="82"/>
                    <a:pt x="237" y="82"/>
                  </a:cubicBezTo>
                  <a:cubicBezTo>
                    <a:pt x="236" y="83"/>
                    <a:pt x="236" y="83"/>
                    <a:pt x="236" y="83"/>
                  </a:cubicBezTo>
                  <a:cubicBezTo>
                    <a:pt x="235" y="83"/>
                    <a:pt x="235" y="83"/>
                    <a:pt x="235" y="83"/>
                  </a:cubicBezTo>
                  <a:cubicBezTo>
                    <a:pt x="235" y="84"/>
                    <a:pt x="235" y="84"/>
                    <a:pt x="235" y="84"/>
                  </a:cubicBezTo>
                  <a:cubicBezTo>
                    <a:pt x="235" y="84"/>
                    <a:pt x="235" y="84"/>
                    <a:pt x="235" y="84"/>
                  </a:cubicBezTo>
                  <a:cubicBezTo>
                    <a:pt x="235" y="84"/>
                    <a:pt x="235" y="84"/>
                    <a:pt x="235" y="84"/>
                  </a:cubicBezTo>
                  <a:cubicBezTo>
                    <a:pt x="235" y="84"/>
                    <a:pt x="235" y="84"/>
                    <a:pt x="235" y="84"/>
                  </a:cubicBezTo>
                  <a:cubicBezTo>
                    <a:pt x="235" y="85"/>
                    <a:pt x="235" y="85"/>
                    <a:pt x="235" y="85"/>
                  </a:cubicBezTo>
                  <a:cubicBezTo>
                    <a:pt x="235" y="85"/>
                    <a:pt x="235" y="85"/>
                    <a:pt x="235" y="85"/>
                  </a:cubicBezTo>
                  <a:cubicBezTo>
                    <a:pt x="235" y="85"/>
                    <a:pt x="235" y="85"/>
                    <a:pt x="235" y="85"/>
                  </a:cubicBezTo>
                  <a:cubicBezTo>
                    <a:pt x="236" y="85"/>
                    <a:pt x="236" y="85"/>
                    <a:pt x="236" y="85"/>
                  </a:cubicBezTo>
                  <a:cubicBezTo>
                    <a:pt x="236" y="85"/>
                    <a:pt x="236" y="85"/>
                    <a:pt x="236" y="85"/>
                  </a:cubicBezTo>
                  <a:cubicBezTo>
                    <a:pt x="236" y="86"/>
                    <a:pt x="236" y="86"/>
                    <a:pt x="236" y="86"/>
                  </a:cubicBezTo>
                  <a:cubicBezTo>
                    <a:pt x="236" y="86"/>
                    <a:pt x="236" y="86"/>
                    <a:pt x="236" y="86"/>
                  </a:cubicBezTo>
                  <a:cubicBezTo>
                    <a:pt x="236" y="86"/>
                    <a:pt x="236" y="86"/>
                    <a:pt x="236" y="86"/>
                  </a:cubicBezTo>
                  <a:cubicBezTo>
                    <a:pt x="237" y="86"/>
                    <a:pt x="237" y="86"/>
                    <a:pt x="237" y="86"/>
                  </a:cubicBezTo>
                  <a:cubicBezTo>
                    <a:pt x="237" y="86"/>
                    <a:pt x="237" y="86"/>
                    <a:pt x="237" y="86"/>
                  </a:cubicBezTo>
                  <a:cubicBezTo>
                    <a:pt x="237" y="87"/>
                    <a:pt x="237" y="87"/>
                    <a:pt x="237" y="87"/>
                  </a:cubicBezTo>
                  <a:cubicBezTo>
                    <a:pt x="237" y="87"/>
                    <a:pt x="237" y="87"/>
                    <a:pt x="237" y="87"/>
                  </a:cubicBezTo>
                  <a:cubicBezTo>
                    <a:pt x="238" y="87"/>
                    <a:pt x="238" y="87"/>
                    <a:pt x="238" y="87"/>
                  </a:cubicBezTo>
                  <a:cubicBezTo>
                    <a:pt x="238" y="87"/>
                    <a:pt x="238" y="87"/>
                    <a:pt x="238" y="87"/>
                  </a:cubicBezTo>
                  <a:cubicBezTo>
                    <a:pt x="238" y="88"/>
                    <a:pt x="238" y="88"/>
                    <a:pt x="238" y="88"/>
                  </a:cubicBezTo>
                  <a:cubicBezTo>
                    <a:pt x="238" y="88"/>
                    <a:pt x="238" y="88"/>
                    <a:pt x="238" y="88"/>
                  </a:cubicBezTo>
                  <a:cubicBezTo>
                    <a:pt x="239" y="88"/>
                    <a:pt x="239" y="88"/>
                    <a:pt x="239" y="88"/>
                  </a:cubicBezTo>
                  <a:cubicBezTo>
                    <a:pt x="239" y="89"/>
                    <a:pt x="239" y="89"/>
                    <a:pt x="239" y="89"/>
                  </a:cubicBezTo>
                  <a:cubicBezTo>
                    <a:pt x="240" y="89"/>
                    <a:pt x="240" y="89"/>
                    <a:pt x="240" y="89"/>
                  </a:cubicBezTo>
                  <a:cubicBezTo>
                    <a:pt x="241" y="89"/>
                    <a:pt x="241" y="89"/>
                    <a:pt x="241" y="89"/>
                  </a:cubicBezTo>
                  <a:cubicBezTo>
                    <a:pt x="242" y="89"/>
                    <a:pt x="242" y="89"/>
                    <a:pt x="242" y="89"/>
                  </a:cubicBezTo>
                  <a:cubicBezTo>
                    <a:pt x="242" y="90"/>
                    <a:pt x="242" y="90"/>
                    <a:pt x="242" y="90"/>
                  </a:cubicBezTo>
                  <a:cubicBezTo>
                    <a:pt x="243" y="89"/>
                    <a:pt x="243" y="89"/>
                    <a:pt x="243" y="89"/>
                  </a:cubicBezTo>
                  <a:cubicBezTo>
                    <a:pt x="242" y="89"/>
                    <a:pt x="242" y="89"/>
                    <a:pt x="242" y="89"/>
                  </a:cubicBezTo>
                  <a:cubicBezTo>
                    <a:pt x="243" y="89"/>
                    <a:pt x="243" y="89"/>
                    <a:pt x="243" y="89"/>
                  </a:cubicBezTo>
                  <a:cubicBezTo>
                    <a:pt x="244" y="88"/>
                    <a:pt x="244" y="88"/>
                    <a:pt x="244" y="88"/>
                  </a:cubicBezTo>
                  <a:cubicBezTo>
                    <a:pt x="243" y="87"/>
                    <a:pt x="243" y="87"/>
                    <a:pt x="243" y="87"/>
                  </a:cubicBezTo>
                  <a:cubicBezTo>
                    <a:pt x="244" y="86"/>
                    <a:pt x="244" y="86"/>
                    <a:pt x="244" y="86"/>
                  </a:cubicBezTo>
                  <a:cubicBezTo>
                    <a:pt x="244" y="85"/>
                    <a:pt x="244" y="85"/>
                    <a:pt x="244" y="85"/>
                  </a:cubicBezTo>
                  <a:cubicBezTo>
                    <a:pt x="245" y="84"/>
                    <a:pt x="245" y="84"/>
                    <a:pt x="245" y="84"/>
                  </a:cubicBezTo>
                  <a:cubicBezTo>
                    <a:pt x="245" y="83"/>
                    <a:pt x="245" y="83"/>
                    <a:pt x="245" y="83"/>
                  </a:cubicBezTo>
                  <a:cubicBezTo>
                    <a:pt x="245" y="83"/>
                    <a:pt x="245" y="83"/>
                    <a:pt x="245" y="83"/>
                  </a:cubicBezTo>
                  <a:cubicBezTo>
                    <a:pt x="245" y="82"/>
                    <a:pt x="245" y="82"/>
                    <a:pt x="245" y="82"/>
                  </a:cubicBezTo>
                  <a:cubicBezTo>
                    <a:pt x="244" y="81"/>
                    <a:pt x="244" y="81"/>
                    <a:pt x="244" y="81"/>
                  </a:cubicBezTo>
                  <a:cubicBezTo>
                    <a:pt x="244" y="81"/>
                    <a:pt x="244" y="81"/>
                    <a:pt x="244" y="81"/>
                  </a:cubicBezTo>
                  <a:cubicBezTo>
                    <a:pt x="244" y="80"/>
                    <a:pt x="244" y="80"/>
                    <a:pt x="244" y="80"/>
                  </a:cubicBezTo>
                  <a:cubicBezTo>
                    <a:pt x="244" y="80"/>
                    <a:pt x="244" y="80"/>
                    <a:pt x="244" y="80"/>
                  </a:cubicBezTo>
                  <a:cubicBezTo>
                    <a:pt x="243" y="79"/>
                    <a:pt x="243" y="79"/>
                    <a:pt x="243" y="79"/>
                  </a:cubicBezTo>
                  <a:cubicBezTo>
                    <a:pt x="242" y="79"/>
                    <a:pt x="242" y="79"/>
                    <a:pt x="242" y="79"/>
                  </a:cubicBezTo>
                  <a:cubicBezTo>
                    <a:pt x="241" y="79"/>
                    <a:pt x="241" y="79"/>
                    <a:pt x="241" y="79"/>
                  </a:cubicBezTo>
                  <a:cubicBezTo>
                    <a:pt x="240" y="79"/>
                    <a:pt x="240" y="79"/>
                    <a:pt x="240" y="79"/>
                  </a:cubicBezTo>
                  <a:cubicBezTo>
                    <a:pt x="240" y="80"/>
                    <a:pt x="240" y="80"/>
                    <a:pt x="240" y="80"/>
                  </a:cubicBezTo>
                  <a:cubicBezTo>
                    <a:pt x="240" y="80"/>
                    <a:pt x="240" y="80"/>
                    <a:pt x="240" y="80"/>
                  </a:cubicBezTo>
                  <a:cubicBezTo>
                    <a:pt x="240" y="81"/>
                    <a:pt x="240" y="81"/>
                    <a:pt x="240" y="81"/>
                  </a:cubicBezTo>
                  <a:cubicBezTo>
                    <a:pt x="240" y="81"/>
                    <a:pt x="240" y="81"/>
                    <a:pt x="240" y="81"/>
                  </a:cubicBezTo>
                  <a:close/>
                  <a:moveTo>
                    <a:pt x="245" y="74"/>
                  </a:moveTo>
                  <a:cubicBezTo>
                    <a:pt x="245" y="74"/>
                    <a:pt x="245" y="74"/>
                    <a:pt x="245" y="74"/>
                  </a:cubicBezTo>
                  <a:cubicBezTo>
                    <a:pt x="245" y="74"/>
                    <a:pt x="245" y="74"/>
                    <a:pt x="245" y="74"/>
                  </a:cubicBezTo>
                  <a:cubicBezTo>
                    <a:pt x="246" y="74"/>
                    <a:pt x="246" y="74"/>
                    <a:pt x="246" y="74"/>
                  </a:cubicBezTo>
                  <a:cubicBezTo>
                    <a:pt x="246" y="74"/>
                    <a:pt x="246" y="74"/>
                    <a:pt x="245" y="74"/>
                  </a:cubicBezTo>
                  <a:close/>
                  <a:moveTo>
                    <a:pt x="244" y="78"/>
                  </a:moveTo>
                  <a:cubicBezTo>
                    <a:pt x="244" y="78"/>
                    <a:pt x="244" y="78"/>
                    <a:pt x="244" y="78"/>
                  </a:cubicBezTo>
                  <a:cubicBezTo>
                    <a:pt x="244" y="78"/>
                    <a:pt x="244" y="78"/>
                    <a:pt x="244" y="78"/>
                  </a:cubicBezTo>
                  <a:cubicBezTo>
                    <a:pt x="244" y="77"/>
                    <a:pt x="244" y="77"/>
                    <a:pt x="244" y="77"/>
                  </a:cubicBezTo>
                  <a:cubicBezTo>
                    <a:pt x="244" y="77"/>
                    <a:pt x="244" y="77"/>
                    <a:pt x="244" y="77"/>
                  </a:cubicBezTo>
                  <a:cubicBezTo>
                    <a:pt x="244" y="76"/>
                    <a:pt x="244" y="76"/>
                    <a:pt x="244" y="76"/>
                  </a:cubicBezTo>
                  <a:cubicBezTo>
                    <a:pt x="244" y="76"/>
                    <a:pt x="244" y="76"/>
                    <a:pt x="244" y="76"/>
                  </a:cubicBezTo>
                  <a:cubicBezTo>
                    <a:pt x="246" y="76"/>
                    <a:pt x="246" y="76"/>
                    <a:pt x="246" y="76"/>
                  </a:cubicBezTo>
                  <a:cubicBezTo>
                    <a:pt x="245" y="77"/>
                    <a:pt x="245" y="77"/>
                    <a:pt x="245" y="77"/>
                  </a:cubicBezTo>
                  <a:cubicBezTo>
                    <a:pt x="245" y="78"/>
                    <a:pt x="245" y="78"/>
                    <a:pt x="245" y="78"/>
                  </a:cubicBezTo>
                  <a:cubicBezTo>
                    <a:pt x="245" y="78"/>
                    <a:pt x="244" y="78"/>
                    <a:pt x="244" y="78"/>
                  </a:cubicBezTo>
                  <a:close/>
                  <a:moveTo>
                    <a:pt x="238" y="77"/>
                  </a:moveTo>
                  <a:cubicBezTo>
                    <a:pt x="238" y="76"/>
                    <a:pt x="238" y="76"/>
                    <a:pt x="238" y="76"/>
                  </a:cubicBezTo>
                  <a:cubicBezTo>
                    <a:pt x="238" y="76"/>
                    <a:pt x="238" y="76"/>
                    <a:pt x="238" y="76"/>
                  </a:cubicBezTo>
                  <a:cubicBezTo>
                    <a:pt x="239" y="76"/>
                    <a:pt x="239" y="76"/>
                    <a:pt x="239" y="76"/>
                  </a:cubicBezTo>
                  <a:cubicBezTo>
                    <a:pt x="239" y="76"/>
                    <a:pt x="239" y="76"/>
                    <a:pt x="239" y="76"/>
                  </a:cubicBezTo>
                  <a:cubicBezTo>
                    <a:pt x="239" y="76"/>
                    <a:pt x="239" y="76"/>
                    <a:pt x="239" y="76"/>
                  </a:cubicBezTo>
                  <a:cubicBezTo>
                    <a:pt x="239" y="77"/>
                    <a:pt x="239" y="77"/>
                    <a:pt x="239" y="77"/>
                  </a:cubicBezTo>
                  <a:cubicBezTo>
                    <a:pt x="238" y="77"/>
                    <a:pt x="238" y="77"/>
                    <a:pt x="238" y="77"/>
                  </a:cubicBezTo>
                  <a:close/>
                  <a:moveTo>
                    <a:pt x="237" y="78"/>
                  </a:moveTo>
                  <a:cubicBezTo>
                    <a:pt x="237" y="77"/>
                    <a:pt x="237" y="77"/>
                    <a:pt x="237" y="77"/>
                  </a:cubicBezTo>
                  <a:cubicBezTo>
                    <a:pt x="237" y="77"/>
                    <a:pt x="237" y="77"/>
                    <a:pt x="237" y="77"/>
                  </a:cubicBezTo>
                  <a:cubicBezTo>
                    <a:pt x="237" y="77"/>
                    <a:pt x="237" y="77"/>
                    <a:pt x="237" y="77"/>
                  </a:cubicBezTo>
                  <a:cubicBezTo>
                    <a:pt x="237" y="77"/>
                    <a:pt x="237" y="77"/>
                    <a:pt x="237" y="77"/>
                  </a:cubicBezTo>
                  <a:cubicBezTo>
                    <a:pt x="237" y="78"/>
                    <a:pt x="237" y="78"/>
                    <a:pt x="237" y="78"/>
                  </a:cubicBezTo>
                  <a:close/>
                  <a:moveTo>
                    <a:pt x="238" y="79"/>
                  </a:moveTo>
                  <a:cubicBezTo>
                    <a:pt x="238" y="79"/>
                    <a:pt x="238" y="79"/>
                    <a:pt x="238" y="79"/>
                  </a:cubicBezTo>
                  <a:cubicBezTo>
                    <a:pt x="238" y="79"/>
                    <a:pt x="238" y="79"/>
                    <a:pt x="238" y="79"/>
                  </a:cubicBezTo>
                  <a:cubicBezTo>
                    <a:pt x="238" y="78"/>
                    <a:pt x="238" y="78"/>
                    <a:pt x="238" y="78"/>
                  </a:cubicBezTo>
                  <a:cubicBezTo>
                    <a:pt x="238" y="78"/>
                    <a:pt x="238" y="78"/>
                    <a:pt x="238" y="78"/>
                  </a:cubicBezTo>
                  <a:cubicBezTo>
                    <a:pt x="239" y="78"/>
                    <a:pt x="239" y="78"/>
                    <a:pt x="239" y="78"/>
                  </a:cubicBezTo>
                  <a:cubicBezTo>
                    <a:pt x="239" y="79"/>
                    <a:pt x="239" y="79"/>
                    <a:pt x="239" y="79"/>
                  </a:cubicBezTo>
                  <a:cubicBezTo>
                    <a:pt x="238" y="79"/>
                    <a:pt x="238" y="79"/>
                    <a:pt x="238" y="79"/>
                  </a:cubicBezTo>
                  <a:cubicBezTo>
                    <a:pt x="238" y="79"/>
                    <a:pt x="238" y="79"/>
                    <a:pt x="238" y="79"/>
                  </a:cubicBezTo>
                  <a:close/>
                  <a:moveTo>
                    <a:pt x="236" y="80"/>
                  </a:moveTo>
                  <a:cubicBezTo>
                    <a:pt x="236" y="80"/>
                    <a:pt x="236" y="80"/>
                    <a:pt x="236" y="80"/>
                  </a:cubicBezTo>
                  <a:cubicBezTo>
                    <a:pt x="235" y="79"/>
                    <a:pt x="235" y="79"/>
                    <a:pt x="235" y="79"/>
                  </a:cubicBezTo>
                  <a:cubicBezTo>
                    <a:pt x="236" y="79"/>
                    <a:pt x="236" y="79"/>
                    <a:pt x="236" y="79"/>
                  </a:cubicBezTo>
                  <a:cubicBezTo>
                    <a:pt x="236" y="78"/>
                    <a:pt x="236" y="78"/>
                    <a:pt x="236" y="78"/>
                  </a:cubicBezTo>
                  <a:cubicBezTo>
                    <a:pt x="237" y="78"/>
                    <a:pt x="237" y="78"/>
                    <a:pt x="237" y="78"/>
                  </a:cubicBezTo>
                  <a:cubicBezTo>
                    <a:pt x="237" y="78"/>
                    <a:pt x="237" y="78"/>
                    <a:pt x="237" y="78"/>
                  </a:cubicBezTo>
                  <a:cubicBezTo>
                    <a:pt x="237" y="79"/>
                    <a:pt x="237" y="79"/>
                    <a:pt x="237" y="79"/>
                  </a:cubicBezTo>
                  <a:cubicBezTo>
                    <a:pt x="237" y="79"/>
                    <a:pt x="237" y="79"/>
                    <a:pt x="237" y="79"/>
                  </a:cubicBezTo>
                  <a:cubicBezTo>
                    <a:pt x="237" y="80"/>
                    <a:pt x="237" y="80"/>
                    <a:pt x="237" y="80"/>
                  </a:cubicBezTo>
                  <a:cubicBezTo>
                    <a:pt x="237" y="80"/>
                    <a:pt x="237" y="80"/>
                    <a:pt x="237" y="80"/>
                  </a:cubicBezTo>
                  <a:cubicBezTo>
                    <a:pt x="236" y="80"/>
                    <a:pt x="236" y="80"/>
                    <a:pt x="236" y="80"/>
                  </a:cubicBezTo>
                  <a:cubicBezTo>
                    <a:pt x="236" y="80"/>
                    <a:pt x="236" y="80"/>
                    <a:pt x="236" y="80"/>
                  </a:cubicBezTo>
                  <a:close/>
                  <a:moveTo>
                    <a:pt x="234" y="81"/>
                  </a:moveTo>
                  <a:cubicBezTo>
                    <a:pt x="234" y="80"/>
                    <a:pt x="234" y="80"/>
                    <a:pt x="234" y="80"/>
                  </a:cubicBezTo>
                  <a:cubicBezTo>
                    <a:pt x="234" y="80"/>
                    <a:pt x="234" y="80"/>
                    <a:pt x="234" y="80"/>
                  </a:cubicBezTo>
                  <a:cubicBezTo>
                    <a:pt x="234" y="80"/>
                    <a:pt x="234" y="80"/>
                    <a:pt x="234" y="80"/>
                  </a:cubicBezTo>
                  <a:cubicBezTo>
                    <a:pt x="234" y="80"/>
                    <a:pt x="234" y="80"/>
                    <a:pt x="234" y="80"/>
                  </a:cubicBezTo>
                  <a:cubicBezTo>
                    <a:pt x="234" y="81"/>
                    <a:pt x="234" y="81"/>
                    <a:pt x="234" y="81"/>
                  </a:cubicBezTo>
                  <a:close/>
                  <a:moveTo>
                    <a:pt x="225" y="82"/>
                  </a:moveTo>
                  <a:cubicBezTo>
                    <a:pt x="224" y="81"/>
                    <a:pt x="224" y="81"/>
                    <a:pt x="224" y="81"/>
                  </a:cubicBezTo>
                  <a:cubicBezTo>
                    <a:pt x="223" y="81"/>
                    <a:pt x="223" y="81"/>
                    <a:pt x="223" y="81"/>
                  </a:cubicBezTo>
                  <a:cubicBezTo>
                    <a:pt x="223" y="81"/>
                    <a:pt x="223" y="81"/>
                    <a:pt x="223" y="81"/>
                  </a:cubicBezTo>
                  <a:cubicBezTo>
                    <a:pt x="223" y="80"/>
                    <a:pt x="223" y="80"/>
                    <a:pt x="223" y="80"/>
                  </a:cubicBezTo>
                  <a:cubicBezTo>
                    <a:pt x="223" y="80"/>
                    <a:pt x="223" y="80"/>
                    <a:pt x="223" y="80"/>
                  </a:cubicBezTo>
                  <a:cubicBezTo>
                    <a:pt x="223" y="79"/>
                    <a:pt x="223" y="79"/>
                    <a:pt x="223" y="79"/>
                  </a:cubicBezTo>
                  <a:cubicBezTo>
                    <a:pt x="224" y="78"/>
                    <a:pt x="224" y="78"/>
                    <a:pt x="224" y="78"/>
                  </a:cubicBezTo>
                  <a:cubicBezTo>
                    <a:pt x="224" y="79"/>
                    <a:pt x="224" y="79"/>
                    <a:pt x="224" y="79"/>
                  </a:cubicBezTo>
                  <a:cubicBezTo>
                    <a:pt x="224" y="79"/>
                    <a:pt x="224" y="79"/>
                    <a:pt x="224" y="79"/>
                  </a:cubicBezTo>
                  <a:cubicBezTo>
                    <a:pt x="225" y="79"/>
                    <a:pt x="225" y="79"/>
                    <a:pt x="225" y="79"/>
                  </a:cubicBezTo>
                  <a:cubicBezTo>
                    <a:pt x="224" y="78"/>
                    <a:pt x="224" y="78"/>
                    <a:pt x="224" y="78"/>
                  </a:cubicBezTo>
                  <a:cubicBezTo>
                    <a:pt x="224" y="78"/>
                    <a:pt x="224" y="78"/>
                    <a:pt x="224" y="78"/>
                  </a:cubicBezTo>
                  <a:cubicBezTo>
                    <a:pt x="224" y="78"/>
                    <a:pt x="224" y="78"/>
                    <a:pt x="224" y="78"/>
                  </a:cubicBezTo>
                  <a:cubicBezTo>
                    <a:pt x="223" y="77"/>
                    <a:pt x="223" y="77"/>
                    <a:pt x="223" y="77"/>
                  </a:cubicBezTo>
                  <a:cubicBezTo>
                    <a:pt x="223" y="77"/>
                    <a:pt x="223" y="77"/>
                    <a:pt x="223" y="77"/>
                  </a:cubicBezTo>
                  <a:cubicBezTo>
                    <a:pt x="223" y="77"/>
                    <a:pt x="223" y="77"/>
                    <a:pt x="223" y="77"/>
                  </a:cubicBezTo>
                  <a:cubicBezTo>
                    <a:pt x="223" y="77"/>
                    <a:pt x="223" y="77"/>
                    <a:pt x="223" y="77"/>
                  </a:cubicBezTo>
                  <a:cubicBezTo>
                    <a:pt x="224" y="77"/>
                    <a:pt x="224" y="77"/>
                    <a:pt x="224" y="77"/>
                  </a:cubicBezTo>
                  <a:cubicBezTo>
                    <a:pt x="224" y="77"/>
                    <a:pt x="224" y="77"/>
                    <a:pt x="224" y="77"/>
                  </a:cubicBezTo>
                  <a:cubicBezTo>
                    <a:pt x="224" y="76"/>
                    <a:pt x="224" y="76"/>
                    <a:pt x="224" y="76"/>
                  </a:cubicBezTo>
                  <a:cubicBezTo>
                    <a:pt x="225" y="76"/>
                    <a:pt x="225" y="76"/>
                    <a:pt x="225" y="76"/>
                  </a:cubicBezTo>
                  <a:cubicBezTo>
                    <a:pt x="225" y="76"/>
                    <a:pt x="225" y="76"/>
                    <a:pt x="225" y="76"/>
                  </a:cubicBezTo>
                  <a:cubicBezTo>
                    <a:pt x="227" y="77"/>
                    <a:pt x="227" y="77"/>
                    <a:pt x="227" y="77"/>
                  </a:cubicBezTo>
                  <a:cubicBezTo>
                    <a:pt x="227" y="76"/>
                    <a:pt x="227" y="76"/>
                    <a:pt x="227" y="76"/>
                  </a:cubicBezTo>
                  <a:cubicBezTo>
                    <a:pt x="227" y="76"/>
                    <a:pt x="227" y="76"/>
                    <a:pt x="227" y="76"/>
                  </a:cubicBezTo>
                  <a:cubicBezTo>
                    <a:pt x="226" y="76"/>
                    <a:pt x="226" y="76"/>
                    <a:pt x="226" y="76"/>
                  </a:cubicBezTo>
                  <a:cubicBezTo>
                    <a:pt x="226" y="76"/>
                    <a:pt x="226" y="76"/>
                    <a:pt x="226" y="76"/>
                  </a:cubicBezTo>
                  <a:cubicBezTo>
                    <a:pt x="228" y="76"/>
                    <a:pt x="228" y="76"/>
                    <a:pt x="228" y="76"/>
                  </a:cubicBezTo>
                  <a:cubicBezTo>
                    <a:pt x="228" y="75"/>
                    <a:pt x="228" y="75"/>
                    <a:pt x="228" y="75"/>
                  </a:cubicBezTo>
                  <a:cubicBezTo>
                    <a:pt x="230" y="75"/>
                    <a:pt x="230" y="75"/>
                    <a:pt x="230" y="75"/>
                  </a:cubicBezTo>
                  <a:cubicBezTo>
                    <a:pt x="230" y="75"/>
                    <a:pt x="230" y="75"/>
                    <a:pt x="230" y="75"/>
                  </a:cubicBezTo>
                  <a:cubicBezTo>
                    <a:pt x="231" y="75"/>
                    <a:pt x="231" y="75"/>
                    <a:pt x="231" y="75"/>
                  </a:cubicBezTo>
                  <a:cubicBezTo>
                    <a:pt x="231" y="75"/>
                    <a:pt x="231" y="75"/>
                    <a:pt x="231" y="75"/>
                  </a:cubicBezTo>
                  <a:cubicBezTo>
                    <a:pt x="227" y="74"/>
                    <a:pt x="227" y="74"/>
                    <a:pt x="227" y="74"/>
                  </a:cubicBezTo>
                  <a:cubicBezTo>
                    <a:pt x="226" y="74"/>
                    <a:pt x="226" y="74"/>
                    <a:pt x="226" y="74"/>
                  </a:cubicBezTo>
                  <a:cubicBezTo>
                    <a:pt x="226" y="74"/>
                    <a:pt x="226" y="74"/>
                    <a:pt x="226" y="74"/>
                  </a:cubicBezTo>
                  <a:cubicBezTo>
                    <a:pt x="224" y="74"/>
                    <a:pt x="224" y="74"/>
                    <a:pt x="224" y="74"/>
                  </a:cubicBezTo>
                  <a:cubicBezTo>
                    <a:pt x="223" y="74"/>
                    <a:pt x="223" y="74"/>
                    <a:pt x="223" y="74"/>
                  </a:cubicBezTo>
                  <a:cubicBezTo>
                    <a:pt x="223" y="74"/>
                    <a:pt x="223" y="74"/>
                    <a:pt x="223" y="74"/>
                  </a:cubicBezTo>
                  <a:cubicBezTo>
                    <a:pt x="222" y="73"/>
                    <a:pt x="222" y="73"/>
                    <a:pt x="222" y="73"/>
                  </a:cubicBezTo>
                  <a:cubicBezTo>
                    <a:pt x="221" y="73"/>
                    <a:pt x="221" y="73"/>
                    <a:pt x="221" y="73"/>
                  </a:cubicBezTo>
                  <a:cubicBezTo>
                    <a:pt x="221" y="74"/>
                    <a:pt x="221" y="74"/>
                    <a:pt x="221" y="74"/>
                  </a:cubicBezTo>
                  <a:cubicBezTo>
                    <a:pt x="221" y="74"/>
                    <a:pt x="221" y="74"/>
                    <a:pt x="221" y="74"/>
                  </a:cubicBezTo>
                  <a:cubicBezTo>
                    <a:pt x="220" y="74"/>
                    <a:pt x="220" y="74"/>
                    <a:pt x="220" y="74"/>
                  </a:cubicBezTo>
                  <a:cubicBezTo>
                    <a:pt x="220" y="73"/>
                    <a:pt x="220" y="73"/>
                    <a:pt x="220" y="73"/>
                  </a:cubicBezTo>
                  <a:cubicBezTo>
                    <a:pt x="220" y="72"/>
                    <a:pt x="220" y="72"/>
                    <a:pt x="220" y="72"/>
                  </a:cubicBezTo>
                  <a:cubicBezTo>
                    <a:pt x="220" y="73"/>
                    <a:pt x="220" y="73"/>
                    <a:pt x="220" y="73"/>
                  </a:cubicBezTo>
                  <a:cubicBezTo>
                    <a:pt x="221" y="72"/>
                    <a:pt x="221" y="72"/>
                    <a:pt x="221" y="72"/>
                  </a:cubicBezTo>
                  <a:cubicBezTo>
                    <a:pt x="221" y="72"/>
                    <a:pt x="221" y="72"/>
                    <a:pt x="221" y="72"/>
                  </a:cubicBezTo>
                  <a:cubicBezTo>
                    <a:pt x="222" y="72"/>
                    <a:pt x="222" y="72"/>
                    <a:pt x="222" y="72"/>
                  </a:cubicBezTo>
                  <a:cubicBezTo>
                    <a:pt x="222" y="72"/>
                    <a:pt x="222" y="72"/>
                    <a:pt x="222" y="72"/>
                  </a:cubicBezTo>
                  <a:cubicBezTo>
                    <a:pt x="222" y="71"/>
                    <a:pt x="222" y="71"/>
                    <a:pt x="222" y="71"/>
                  </a:cubicBezTo>
                  <a:cubicBezTo>
                    <a:pt x="222" y="71"/>
                    <a:pt x="222" y="71"/>
                    <a:pt x="222" y="71"/>
                  </a:cubicBezTo>
                  <a:cubicBezTo>
                    <a:pt x="223" y="71"/>
                    <a:pt x="223" y="71"/>
                    <a:pt x="223" y="71"/>
                  </a:cubicBezTo>
                  <a:cubicBezTo>
                    <a:pt x="224" y="71"/>
                    <a:pt x="224" y="71"/>
                    <a:pt x="224" y="71"/>
                  </a:cubicBezTo>
                  <a:cubicBezTo>
                    <a:pt x="224" y="71"/>
                    <a:pt x="224" y="71"/>
                    <a:pt x="224" y="71"/>
                  </a:cubicBezTo>
                  <a:cubicBezTo>
                    <a:pt x="224" y="72"/>
                    <a:pt x="224" y="72"/>
                    <a:pt x="224" y="72"/>
                  </a:cubicBezTo>
                  <a:cubicBezTo>
                    <a:pt x="224" y="73"/>
                    <a:pt x="224" y="73"/>
                    <a:pt x="224" y="73"/>
                  </a:cubicBezTo>
                  <a:cubicBezTo>
                    <a:pt x="225" y="73"/>
                    <a:pt x="225" y="73"/>
                    <a:pt x="225" y="73"/>
                  </a:cubicBezTo>
                  <a:cubicBezTo>
                    <a:pt x="225" y="72"/>
                    <a:pt x="225" y="72"/>
                    <a:pt x="225" y="72"/>
                  </a:cubicBezTo>
                  <a:cubicBezTo>
                    <a:pt x="225" y="72"/>
                    <a:pt x="225" y="72"/>
                    <a:pt x="225" y="72"/>
                  </a:cubicBezTo>
                  <a:cubicBezTo>
                    <a:pt x="224" y="71"/>
                    <a:pt x="224" y="71"/>
                    <a:pt x="224" y="71"/>
                  </a:cubicBezTo>
                  <a:cubicBezTo>
                    <a:pt x="225" y="70"/>
                    <a:pt x="225" y="70"/>
                    <a:pt x="225" y="70"/>
                  </a:cubicBezTo>
                  <a:cubicBezTo>
                    <a:pt x="226" y="70"/>
                    <a:pt x="226" y="70"/>
                    <a:pt x="226" y="70"/>
                  </a:cubicBezTo>
                  <a:cubicBezTo>
                    <a:pt x="226" y="70"/>
                    <a:pt x="226" y="70"/>
                    <a:pt x="226" y="70"/>
                  </a:cubicBezTo>
                  <a:cubicBezTo>
                    <a:pt x="225" y="69"/>
                    <a:pt x="225" y="69"/>
                    <a:pt x="225" y="69"/>
                  </a:cubicBezTo>
                  <a:cubicBezTo>
                    <a:pt x="225" y="68"/>
                    <a:pt x="225" y="68"/>
                    <a:pt x="225" y="68"/>
                  </a:cubicBezTo>
                  <a:cubicBezTo>
                    <a:pt x="226" y="68"/>
                    <a:pt x="226" y="68"/>
                    <a:pt x="226" y="68"/>
                  </a:cubicBezTo>
                  <a:cubicBezTo>
                    <a:pt x="226" y="68"/>
                    <a:pt x="226" y="68"/>
                    <a:pt x="226" y="68"/>
                  </a:cubicBezTo>
                  <a:cubicBezTo>
                    <a:pt x="227" y="67"/>
                    <a:pt x="227" y="67"/>
                    <a:pt x="227" y="67"/>
                  </a:cubicBezTo>
                  <a:cubicBezTo>
                    <a:pt x="227" y="67"/>
                    <a:pt x="227" y="67"/>
                    <a:pt x="227" y="67"/>
                  </a:cubicBezTo>
                  <a:cubicBezTo>
                    <a:pt x="226" y="67"/>
                    <a:pt x="226" y="67"/>
                    <a:pt x="226" y="67"/>
                  </a:cubicBezTo>
                  <a:cubicBezTo>
                    <a:pt x="226" y="67"/>
                    <a:pt x="226" y="67"/>
                    <a:pt x="226" y="67"/>
                  </a:cubicBezTo>
                  <a:cubicBezTo>
                    <a:pt x="226" y="66"/>
                    <a:pt x="226" y="66"/>
                    <a:pt x="226" y="66"/>
                  </a:cubicBezTo>
                  <a:cubicBezTo>
                    <a:pt x="227" y="66"/>
                    <a:pt x="227" y="66"/>
                    <a:pt x="227" y="66"/>
                  </a:cubicBezTo>
                  <a:cubicBezTo>
                    <a:pt x="227" y="65"/>
                    <a:pt x="227" y="65"/>
                    <a:pt x="227" y="65"/>
                  </a:cubicBezTo>
                  <a:cubicBezTo>
                    <a:pt x="228" y="65"/>
                    <a:pt x="228" y="65"/>
                    <a:pt x="228" y="65"/>
                  </a:cubicBezTo>
                  <a:cubicBezTo>
                    <a:pt x="228" y="65"/>
                    <a:pt x="228" y="65"/>
                    <a:pt x="228" y="65"/>
                  </a:cubicBezTo>
                  <a:cubicBezTo>
                    <a:pt x="228" y="66"/>
                    <a:pt x="228" y="66"/>
                    <a:pt x="228" y="66"/>
                  </a:cubicBezTo>
                  <a:cubicBezTo>
                    <a:pt x="229" y="66"/>
                    <a:pt x="229" y="66"/>
                    <a:pt x="229" y="66"/>
                  </a:cubicBezTo>
                  <a:cubicBezTo>
                    <a:pt x="229" y="67"/>
                    <a:pt x="229" y="67"/>
                    <a:pt x="229" y="67"/>
                  </a:cubicBezTo>
                  <a:cubicBezTo>
                    <a:pt x="229" y="67"/>
                    <a:pt x="229" y="67"/>
                    <a:pt x="229" y="67"/>
                  </a:cubicBezTo>
                  <a:cubicBezTo>
                    <a:pt x="229" y="68"/>
                    <a:pt x="229" y="68"/>
                    <a:pt x="229" y="68"/>
                  </a:cubicBezTo>
                  <a:cubicBezTo>
                    <a:pt x="229" y="68"/>
                    <a:pt x="229" y="68"/>
                    <a:pt x="229" y="68"/>
                  </a:cubicBezTo>
                  <a:cubicBezTo>
                    <a:pt x="230" y="71"/>
                    <a:pt x="230" y="71"/>
                    <a:pt x="230" y="71"/>
                  </a:cubicBezTo>
                  <a:cubicBezTo>
                    <a:pt x="229" y="71"/>
                    <a:pt x="229" y="71"/>
                    <a:pt x="229" y="71"/>
                  </a:cubicBezTo>
                  <a:cubicBezTo>
                    <a:pt x="229" y="72"/>
                    <a:pt x="229" y="72"/>
                    <a:pt x="229" y="72"/>
                  </a:cubicBezTo>
                  <a:cubicBezTo>
                    <a:pt x="230" y="72"/>
                    <a:pt x="230" y="72"/>
                    <a:pt x="230" y="72"/>
                  </a:cubicBezTo>
                  <a:cubicBezTo>
                    <a:pt x="231" y="72"/>
                    <a:pt x="231" y="72"/>
                    <a:pt x="231" y="72"/>
                  </a:cubicBezTo>
                  <a:cubicBezTo>
                    <a:pt x="231" y="71"/>
                    <a:pt x="231" y="71"/>
                    <a:pt x="231" y="71"/>
                  </a:cubicBezTo>
                  <a:cubicBezTo>
                    <a:pt x="231" y="70"/>
                    <a:pt x="231" y="70"/>
                    <a:pt x="231" y="70"/>
                  </a:cubicBezTo>
                  <a:cubicBezTo>
                    <a:pt x="232" y="70"/>
                    <a:pt x="232" y="70"/>
                    <a:pt x="232" y="70"/>
                  </a:cubicBezTo>
                  <a:cubicBezTo>
                    <a:pt x="232" y="69"/>
                    <a:pt x="232" y="69"/>
                    <a:pt x="232" y="69"/>
                  </a:cubicBezTo>
                  <a:cubicBezTo>
                    <a:pt x="230" y="68"/>
                    <a:pt x="230" y="68"/>
                    <a:pt x="230" y="68"/>
                  </a:cubicBezTo>
                  <a:cubicBezTo>
                    <a:pt x="230" y="68"/>
                    <a:pt x="230" y="68"/>
                    <a:pt x="230" y="68"/>
                  </a:cubicBezTo>
                  <a:cubicBezTo>
                    <a:pt x="231" y="68"/>
                    <a:pt x="231" y="68"/>
                    <a:pt x="231" y="68"/>
                  </a:cubicBezTo>
                  <a:cubicBezTo>
                    <a:pt x="232" y="68"/>
                    <a:pt x="232" y="68"/>
                    <a:pt x="232" y="68"/>
                  </a:cubicBezTo>
                  <a:cubicBezTo>
                    <a:pt x="232" y="68"/>
                    <a:pt x="232" y="68"/>
                    <a:pt x="232" y="68"/>
                  </a:cubicBezTo>
                  <a:cubicBezTo>
                    <a:pt x="231" y="67"/>
                    <a:pt x="231" y="67"/>
                    <a:pt x="231" y="67"/>
                  </a:cubicBezTo>
                  <a:cubicBezTo>
                    <a:pt x="231" y="66"/>
                    <a:pt x="231" y="66"/>
                    <a:pt x="231" y="66"/>
                  </a:cubicBezTo>
                  <a:cubicBezTo>
                    <a:pt x="231" y="65"/>
                    <a:pt x="231" y="65"/>
                    <a:pt x="231" y="65"/>
                  </a:cubicBezTo>
                  <a:cubicBezTo>
                    <a:pt x="231" y="64"/>
                    <a:pt x="231" y="64"/>
                    <a:pt x="231" y="64"/>
                  </a:cubicBezTo>
                  <a:cubicBezTo>
                    <a:pt x="232" y="64"/>
                    <a:pt x="232" y="64"/>
                    <a:pt x="232" y="64"/>
                  </a:cubicBezTo>
                  <a:cubicBezTo>
                    <a:pt x="232" y="64"/>
                    <a:pt x="232" y="64"/>
                    <a:pt x="232" y="64"/>
                  </a:cubicBezTo>
                  <a:cubicBezTo>
                    <a:pt x="233" y="64"/>
                    <a:pt x="233" y="64"/>
                    <a:pt x="233" y="64"/>
                  </a:cubicBezTo>
                  <a:cubicBezTo>
                    <a:pt x="233" y="64"/>
                    <a:pt x="233" y="64"/>
                    <a:pt x="233" y="64"/>
                  </a:cubicBezTo>
                  <a:cubicBezTo>
                    <a:pt x="233" y="64"/>
                    <a:pt x="234" y="63"/>
                    <a:pt x="234" y="63"/>
                  </a:cubicBezTo>
                  <a:cubicBezTo>
                    <a:pt x="234" y="63"/>
                    <a:pt x="235" y="63"/>
                    <a:pt x="235" y="63"/>
                  </a:cubicBezTo>
                  <a:cubicBezTo>
                    <a:pt x="235" y="64"/>
                    <a:pt x="235" y="64"/>
                    <a:pt x="235" y="64"/>
                  </a:cubicBezTo>
                  <a:cubicBezTo>
                    <a:pt x="236" y="64"/>
                    <a:pt x="236" y="64"/>
                    <a:pt x="236" y="64"/>
                  </a:cubicBezTo>
                  <a:cubicBezTo>
                    <a:pt x="236" y="64"/>
                    <a:pt x="236" y="64"/>
                    <a:pt x="236" y="64"/>
                  </a:cubicBezTo>
                  <a:cubicBezTo>
                    <a:pt x="237" y="64"/>
                    <a:pt x="237" y="64"/>
                    <a:pt x="237" y="64"/>
                  </a:cubicBezTo>
                  <a:cubicBezTo>
                    <a:pt x="237" y="66"/>
                    <a:pt x="237" y="66"/>
                    <a:pt x="237" y="66"/>
                  </a:cubicBezTo>
                  <a:cubicBezTo>
                    <a:pt x="236" y="67"/>
                    <a:pt x="236" y="67"/>
                    <a:pt x="236" y="67"/>
                  </a:cubicBezTo>
                  <a:cubicBezTo>
                    <a:pt x="236" y="67"/>
                    <a:pt x="236" y="67"/>
                    <a:pt x="236" y="67"/>
                  </a:cubicBezTo>
                  <a:cubicBezTo>
                    <a:pt x="237" y="67"/>
                    <a:pt x="237" y="67"/>
                    <a:pt x="237" y="67"/>
                  </a:cubicBezTo>
                  <a:cubicBezTo>
                    <a:pt x="237" y="67"/>
                    <a:pt x="237" y="67"/>
                    <a:pt x="237" y="67"/>
                  </a:cubicBezTo>
                  <a:cubicBezTo>
                    <a:pt x="237" y="67"/>
                    <a:pt x="237" y="67"/>
                    <a:pt x="237" y="67"/>
                  </a:cubicBezTo>
                  <a:cubicBezTo>
                    <a:pt x="238" y="66"/>
                    <a:pt x="238" y="66"/>
                    <a:pt x="238" y="66"/>
                  </a:cubicBezTo>
                  <a:cubicBezTo>
                    <a:pt x="238" y="65"/>
                    <a:pt x="238" y="65"/>
                    <a:pt x="238" y="65"/>
                  </a:cubicBezTo>
                  <a:cubicBezTo>
                    <a:pt x="238" y="65"/>
                    <a:pt x="238" y="65"/>
                    <a:pt x="238" y="65"/>
                  </a:cubicBezTo>
                  <a:cubicBezTo>
                    <a:pt x="239" y="65"/>
                    <a:pt x="239" y="65"/>
                    <a:pt x="239" y="65"/>
                  </a:cubicBezTo>
                  <a:cubicBezTo>
                    <a:pt x="240" y="65"/>
                    <a:pt x="240" y="65"/>
                    <a:pt x="240" y="65"/>
                  </a:cubicBezTo>
                  <a:cubicBezTo>
                    <a:pt x="240" y="64"/>
                    <a:pt x="240" y="64"/>
                    <a:pt x="240" y="64"/>
                  </a:cubicBezTo>
                  <a:cubicBezTo>
                    <a:pt x="239" y="64"/>
                    <a:pt x="239" y="64"/>
                    <a:pt x="239" y="64"/>
                  </a:cubicBezTo>
                  <a:cubicBezTo>
                    <a:pt x="240" y="64"/>
                    <a:pt x="240" y="64"/>
                    <a:pt x="240" y="64"/>
                  </a:cubicBezTo>
                  <a:cubicBezTo>
                    <a:pt x="240" y="65"/>
                    <a:pt x="240" y="65"/>
                    <a:pt x="240" y="65"/>
                  </a:cubicBezTo>
                  <a:cubicBezTo>
                    <a:pt x="240" y="65"/>
                    <a:pt x="240" y="65"/>
                    <a:pt x="240" y="65"/>
                  </a:cubicBezTo>
                  <a:cubicBezTo>
                    <a:pt x="240" y="65"/>
                    <a:pt x="240" y="65"/>
                    <a:pt x="240" y="65"/>
                  </a:cubicBezTo>
                  <a:cubicBezTo>
                    <a:pt x="240" y="66"/>
                    <a:pt x="240" y="66"/>
                    <a:pt x="240" y="66"/>
                  </a:cubicBezTo>
                  <a:cubicBezTo>
                    <a:pt x="240" y="66"/>
                    <a:pt x="240" y="66"/>
                    <a:pt x="240" y="66"/>
                  </a:cubicBezTo>
                  <a:cubicBezTo>
                    <a:pt x="240" y="66"/>
                    <a:pt x="240" y="66"/>
                    <a:pt x="240" y="66"/>
                  </a:cubicBezTo>
                  <a:cubicBezTo>
                    <a:pt x="241" y="67"/>
                    <a:pt x="241" y="67"/>
                    <a:pt x="241" y="67"/>
                  </a:cubicBezTo>
                  <a:cubicBezTo>
                    <a:pt x="241" y="67"/>
                    <a:pt x="241" y="67"/>
                    <a:pt x="241" y="67"/>
                  </a:cubicBezTo>
                  <a:cubicBezTo>
                    <a:pt x="241" y="68"/>
                    <a:pt x="241" y="68"/>
                    <a:pt x="241" y="68"/>
                  </a:cubicBezTo>
                  <a:cubicBezTo>
                    <a:pt x="240" y="69"/>
                    <a:pt x="240" y="69"/>
                    <a:pt x="240" y="69"/>
                  </a:cubicBezTo>
                  <a:cubicBezTo>
                    <a:pt x="240" y="70"/>
                    <a:pt x="240" y="70"/>
                    <a:pt x="240" y="70"/>
                  </a:cubicBezTo>
                  <a:cubicBezTo>
                    <a:pt x="240" y="71"/>
                    <a:pt x="240" y="71"/>
                    <a:pt x="240" y="71"/>
                  </a:cubicBezTo>
                  <a:cubicBezTo>
                    <a:pt x="239" y="71"/>
                    <a:pt x="239" y="71"/>
                    <a:pt x="239" y="71"/>
                  </a:cubicBezTo>
                  <a:cubicBezTo>
                    <a:pt x="239" y="72"/>
                    <a:pt x="239" y="72"/>
                    <a:pt x="239" y="72"/>
                  </a:cubicBezTo>
                  <a:cubicBezTo>
                    <a:pt x="238" y="73"/>
                    <a:pt x="238" y="73"/>
                    <a:pt x="238" y="73"/>
                  </a:cubicBezTo>
                  <a:cubicBezTo>
                    <a:pt x="237" y="73"/>
                    <a:pt x="237" y="73"/>
                    <a:pt x="237" y="73"/>
                  </a:cubicBezTo>
                  <a:cubicBezTo>
                    <a:pt x="237" y="74"/>
                    <a:pt x="237" y="74"/>
                    <a:pt x="237" y="74"/>
                  </a:cubicBezTo>
                  <a:cubicBezTo>
                    <a:pt x="237" y="74"/>
                    <a:pt x="237" y="74"/>
                    <a:pt x="237" y="74"/>
                  </a:cubicBezTo>
                  <a:cubicBezTo>
                    <a:pt x="236" y="75"/>
                    <a:pt x="236" y="75"/>
                    <a:pt x="236" y="75"/>
                  </a:cubicBezTo>
                  <a:cubicBezTo>
                    <a:pt x="236" y="75"/>
                    <a:pt x="236" y="75"/>
                    <a:pt x="236" y="75"/>
                  </a:cubicBezTo>
                  <a:cubicBezTo>
                    <a:pt x="235" y="75"/>
                    <a:pt x="235" y="75"/>
                    <a:pt x="235" y="75"/>
                  </a:cubicBezTo>
                  <a:cubicBezTo>
                    <a:pt x="235" y="75"/>
                    <a:pt x="235" y="75"/>
                    <a:pt x="235" y="75"/>
                  </a:cubicBezTo>
                  <a:cubicBezTo>
                    <a:pt x="235" y="76"/>
                    <a:pt x="235" y="76"/>
                    <a:pt x="235" y="76"/>
                  </a:cubicBezTo>
                  <a:cubicBezTo>
                    <a:pt x="236" y="76"/>
                    <a:pt x="236" y="76"/>
                    <a:pt x="236" y="76"/>
                  </a:cubicBezTo>
                  <a:cubicBezTo>
                    <a:pt x="236" y="77"/>
                    <a:pt x="236" y="77"/>
                    <a:pt x="236" y="77"/>
                  </a:cubicBezTo>
                  <a:cubicBezTo>
                    <a:pt x="235" y="78"/>
                    <a:pt x="235" y="78"/>
                    <a:pt x="235" y="78"/>
                  </a:cubicBezTo>
                  <a:cubicBezTo>
                    <a:pt x="234" y="78"/>
                    <a:pt x="234" y="78"/>
                    <a:pt x="234" y="78"/>
                  </a:cubicBezTo>
                  <a:cubicBezTo>
                    <a:pt x="234" y="78"/>
                    <a:pt x="234" y="78"/>
                    <a:pt x="234" y="78"/>
                  </a:cubicBezTo>
                  <a:cubicBezTo>
                    <a:pt x="234" y="77"/>
                    <a:pt x="234" y="77"/>
                    <a:pt x="234" y="77"/>
                  </a:cubicBezTo>
                  <a:cubicBezTo>
                    <a:pt x="234" y="77"/>
                    <a:pt x="234" y="77"/>
                    <a:pt x="234" y="77"/>
                  </a:cubicBezTo>
                  <a:cubicBezTo>
                    <a:pt x="233" y="77"/>
                    <a:pt x="233" y="77"/>
                    <a:pt x="233" y="77"/>
                  </a:cubicBezTo>
                  <a:cubicBezTo>
                    <a:pt x="233" y="78"/>
                    <a:pt x="233" y="78"/>
                    <a:pt x="233" y="78"/>
                  </a:cubicBezTo>
                  <a:cubicBezTo>
                    <a:pt x="233" y="78"/>
                    <a:pt x="233" y="78"/>
                    <a:pt x="233" y="78"/>
                  </a:cubicBezTo>
                  <a:cubicBezTo>
                    <a:pt x="232" y="79"/>
                    <a:pt x="232" y="79"/>
                    <a:pt x="232" y="79"/>
                  </a:cubicBezTo>
                  <a:cubicBezTo>
                    <a:pt x="231" y="79"/>
                    <a:pt x="231" y="79"/>
                    <a:pt x="231" y="79"/>
                  </a:cubicBezTo>
                  <a:cubicBezTo>
                    <a:pt x="231" y="80"/>
                    <a:pt x="231" y="80"/>
                    <a:pt x="231" y="80"/>
                  </a:cubicBezTo>
                  <a:cubicBezTo>
                    <a:pt x="232" y="80"/>
                    <a:pt x="232" y="80"/>
                    <a:pt x="232" y="80"/>
                  </a:cubicBezTo>
                  <a:cubicBezTo>
                    <a:pt x="232" y="80"/>
                    <a:pt x="232" y="80"/>
                    <a:pt x="232" y="80"/>
                  </a:cubicBezTo>
                  <a:cubicBezTo>
                    <a:pt x="232" y="80"/>
                    <a:pt x="232" y="80"/>
                    <a:pt x="232" y="80"/>
                  </a:cubicBezTo>
                  <a:cubicBezTo>
                    <a:pt x="232" y="81"/>
                    <a:pt x="232" y="81"/>
                    <a:pt x="232" y="81"/>
                  </a:cubicBezTo>
                  <a:cubicBezTo>
                    <a:pt x="232" y="81"/>
                    <a:pt x="232" y="81"/>
                    <a:pt x="232" y="81"/>
                  </a:cubicBezTo>
                  <a:cubicBezTo>
                    <a:pt x="232" y="82"/>
                    <a:pt x="232" y="82"/>
                    <a:pt x="232" y="82"/>
                  </a:cubicBezTo>
                  <a:cubicBezTo>
                    <a:pt x="232" y="82"/>
                    <a:pt x="232" y="82"/>
                    <a:pt x="232" y="82"/>
                  </a:cubicBezTo>
                  <a:cubicBezTo>
                    <a:pt x="231" y="81"/>
                    <a:pt x="231" y="81"/>
                    <a:pt x="231" y="81"/>
                  </a:cubicBezTo>
                  <a:cubicBezTo>
                    <a:pt x="231" y="80"/>
                    <a:pt x="231" y="80"/>
                    <a:pt x="231" y="80"/>
                  </a:cubicBezTo>
                  <a:cubicBezTo>
                    <a:pt x="231" y="80"/>
                    <a:pt x="231" y="80"/>
                    <a:pt x="231" y="80"/>
                  </a:cubicBezTo>
                  <a:cubicBezTo>
                    <a:pt x="230" y="80"/>
                    <a:pt x="230" y="80"/>
                    <a:pt x="230" y="80"/>
                  </a:cubicBezTo>
                  <a:cubicBezTo>
                    <a:pt x="230" y="81"/>
                    <a:pt x="230" y="81"/>
                    <a:pt x="230" y="81"/>
                  </a:cubicBezTo>
                  <a:cubicBezTo>
                    <a:pt x="231" y="82"/>
                    <a:pt x="231" y="82"/>
                    <a:pt x="231" y="82"/>
                  </a:cubicBezTo>
                  <a:cubicBezTo>
                    <a:pt x="230" y="82"/>
                    <a:pt x="230" y="82"/>
                    <a:pt x="230" y="82"/>
                  </a:cubicBezTo>
                  <a:cubicBezTo>
                    <a:pt x="228" y="82"/>
                    <a:pt x="228" y="82"/>
                    <a:pt x="228" y="82"/>
                  </a:cubicBezTo>
                  <a:cubicBezTo>
                    <a:pt x="227" y="82"/>
                    <a:pt x="227" y="82"/>
                    <a:pt x="227" y="82"/>
                  </a:cubicBezTo>
                  <a:cubicBezTo>
                    <a:pt x="227" y="81"/>
                    <a:pt x="227" y="81"/>
                    <a:pt x="227" y="81"/>
                  </a:cubicBezTo>
                  <a:cubicBezTo>
                    <a:pt x="227" y="82"/>
                    <a:pt x="227" y="82"/>
                    <a:pt x="227" y="82"/>
                  </a:cubicBezTo>
                  <a:cubicBezTo>
                    <a:pt x="226" y="82"/>
                    <a:pt x="226" y="82"/>
                    <a:pt x="226" y="82"/>
                  </a:cubicBezTo>
                  <a:cubicBezTo>
                    <a:pt x="226" y="81"/>
                    <a:pt x="226" y="81"/>
                    <a:pt x="226" y="81"/>
                  </a:cubicBezTo>
                  <a:cubicBezTo>
                    <a:pt x="226" y="80"/>
                    <a:pt x="226" y="80"/>
                    <a:pt x="226" y="80"/>
                  </a:cubicBezTo>
                  <a:cubicBezTo>
                    <a:pt x="225" y="81"/>
                    <a:pt x="225" y="81"/>
                    <a:pt x="225" y="81"/>
                  </a:cubicBezTo>
                  <a:cubicBezTo>
                    <a:pt x="225" y="81"/>
                    <a:pt x="225" y="81"/>
                    <a:pt x="225" y="81"/>
                  </a:cubicBezTo>
                  <a:cubicBezTo>
                    <a:pt x="225" y="82"/>
                    <a:pt x="225" y="82"/>
                    <a:pt x="225" y="82"/>
                  </a:cubicBezTo>
                  <a:close/>
                  <a:moveTo>
                    <a:pt x="167" y="60"/>
                  </a:moveTo>
                  <a:cubicBezTo>
                    <a:pt x="167" y="59"/>
                    <a:pt x="167" y="59"/>
                    <a:pt x="167" y="59"/>
                  </a:cubicBezTo>
                  <a:cubicBezTo>
                    <a:pt x="167" y="58"/>
                    <a:pt x="167" y="58"/>
                    <a:pt x="167" y="58"/>
                  </a:cubicBezTo>
                  <a:cubicBezTo>
                    <a:pt x="169" y="57"/>
                    <a:pt x="169" y="57"/>
                    <a:pt x="169" y="57"/>
                  </a:cubicBezTo>
                  <a:cubicBezTo>
                    <a:pt x="170" y="57"/>
                    <a:pt x="170" y="57"/>
                    <a:pt x="170" y="57"/>
                  </a:cubicBezTo>
                  <a:cubicBezTo>
                    <a:pt x="171" y="56"/>
                    <a:pt x="171" y="56"/>
                    <a:pt x="171" y="56"/>
                  </a:cubicBezTo>
                  <a:cubicBezTo>
                    <a:pt x="171" y="56"/>
                    <a:pt x="171" y="56"/>
                    <a:pt x="171" y="56"/>
                  </a:cubicBezTo>
                  <a:cubicBezTo>
                    <a:pt x="173" y="55"/>
                    <a:pt x="173" y="55"/>
                    <a:pt x="173" y="55"/>
                  </a:cubicBezTo>
                  <a:cubicBezTo>
                    <a:pt x="174" y="55"/>
                    <a:pt x="174" y="55"/>
                    <a:pt x="174" y="55"/>
                  </a:cubicBezTo>
                  <a:cubicBezTo>
                    <a:pt x="175" y="55"/>
                    <a:pt x="175" y="55"/>
                    <a:pt x="175" y="55"/>
                  </a:cubicBezTo>
                  <a:cubicBezTo>
                    <a:pt x="175" y="55"/>
                    <a:pt x="175" y="55"/>
                    <a:pt x="175" y="55"/>
                  </a:cubicBezTo>
                  <a:cubicBezTo>
                    <a:pt x="177" y="55"/>
                    <a:pt x="177" y="55"/>
                    <a:pt x="177" y="55"/>
                  </a:cubicBezTo>
                  <a:cubicBezTo>
                    <a:pt x="177" y="55"/>
                    <a:pt x="177" y="55"/>
                    <a:pt x="177" y="55"/>
                  </a:cubicBezTo>
                  <a:cubicBezTo>
                    <a:pt x="177" y="55"/>
                    <a:pt x="177" y="55"/>
                    <a:pt x="177" y="55"/>
                  </a:cubicBezTo>
                  <a:cubicBezTo>
                    <a:pt x="175" y="56"/>
                    <a:pt x="175" y="56"/>
                    <a:pt x="175" y="56"/>
                  </a:cubicBezTo>
                  <a:cubicBezTo>
                    <a:pt x="174" y="57"/>
                    <a:pt x="174" y="57"/>
                    <a:pt x="174" y="57"/>
                  </a:cubicBezTo>
                  <a:cubicBezTo>
                    <a:pt x="171" y="59"/>
                    <a:pt x="171" y="59"/>
                    <a:pt x="171" y="59"/>
                  </a:cubicBezTo>
                  <a:cubicBezTo>
                    <a:pt x="170" y="60"/>
                    <a:pt x="170" y="60"/>
                    <a:pt x="170" y="60"/>
                  </a:cubicBezTo>
                  <a:cubicBezTo>
                    <a:pt x="170" y="60"/>
                    <a:pt x="170" y="60"/>
                    <a:pt x="170" y="60"/>
                  </a:cubicBezTo>
                  <a:cubicBezTo>
                    <a:pt x="169" y="60"/>
                    <a:pt x="169" y="60"/>
                    <a:pt x="169" y="60"/>
                  </a:cubicBezTo>
                  <a:cubicBezTo>
                    <a:pt x="169" y="60"/>
                    <a:pt x="169" y="60"/>
                    <a:pt x="169" y="60"/>
                  </a:cubicBezTo>
                  <a:cubicBezTo>
                    <a:pt x="168" y="61"/>
                    <a:pt x="168" y="61"/>
                    <a:pt x="168" y="61"/>
                  </a:cubicBezTo>
                  <a:cubicBezTo>
                    <a:pt x="168" y="60"/>
                    <a:pt x="168" y="60"/>
                    <a:pt x="168" y="60"/>
                  </a:cubicBezTo>
                  <a:cubicBezTo>
                    <a:pt x="168" y="60"/>
                    <a:pt x="168" y="60"/>
                    <a:pt x="168" y="60"/>
                  </a:cubicBezTo>
                  <a:cubicBezTo>
                    <a:pt x="167" y="60"/>
                    <a:pt x="167" y="60"/>
                    <a:pt x="167" y="60"/>
                  </a:cubicBezTo>
                  <a:close/>
                  <a:moveTo>
                    <a:pt x="210" y="76"/>
                  </a:moveTo>
                  <a:cubicBezTo>
                    <a:pt x="210" y="76"/>
                    <a:pt x="210" y="76"/>
                    <a:pt x="210" y="76"/>
                  </a:cubicBezTo>
                  <a:cubicBezTo>
                    <a:pt x="210" y="75"/>
                    <a:pt x="210" y="75"/>
                    <a:pt x="210" y="75"/>
                  </a:cubicBezTo>
                  <a:cubicBezTo>
                    <a:pt x="211" y="75"/>
                    <a:pt x="211" y="75"/>
                    <a:pt x="211" y="75"/>
                  </a:cubicBezTo>
                  <a:cubicBezTo>
                    <a:pt x="211" y="75"/>
                    <a:pt x="211" y="75"/>
                    <a:pt x="211" y="75"/>
                  </a:cubicBezTo>
                  <a:cubicBezTo>
                    <a:pt x="211" y="74"/>
                    <a:pt x="211" y="74"/>
                    <a:pt x="211" y="74"/>
                  </a:cubicBezTo>
                  <a:cubicBezTo>
                    <a:pt x="212" y="74"/>
                    <a:pt x="212" y="74"/>
                    <a:pt x="212" y="74"/>
                  </a:cubicBezTo>
                  <a:cubicBezTo>
                    <a:pt x="213" y="73"/>
                    <a:pt x="213" y="73"/>
                    <a:pt x="213" y="73"/>
                  </a:cubicBezTo>
                  <a:cubicBezTo>
                    <a:pt x="213" y="73"/>
                    <a:pt x="213" y="73"/>
                    <a:pt x="213" y="73"/>
                  </a:cubicBezTo>
                  <a:cubicBezTo>
                    <a:pt x="213" y="74"/>
                    <a:pt x="213" y="74"/>
                    <a:pt x="213" y="74"/>
                  </a:cubicBezTo>
                  <a:cubicBezTo>
                    <a:pt x="214" y="74"/>
                    <a:pt x="214" y="74"/>
                    <a:pt x="214" y="74"/>
                  </a:cubicBezTo>
                  <a:cubicBezTo>
                    <a:pt x="214" y="75"/>
                    <a:pt x="214" y="75"/>
                    <a:pt x="214" y="75"/>
                  </a:cubicBezTo>
                  <a:cubicBezTo>
                    <a:pt x="213" y="76"/>
                    <a:pt x="213" y="76"/>
                    <a:pt x="213" y="76"/>
                  </a:cubicBezTo>
                  <a:cubicBezTo>
                    <a:pt x="213" y="77"/>
                    <a:pt x="213" y="77"/>
                    <a:pt x="213" y="77"/>
                  </a:cubicBezTo>
                  <a:cubicBezTo>
                    <a:pt x="212" y="77"/>
                    <a:pt x="212" y="77"/>
                    <a:pt x="212" y="77"/>
                  </a:cubicBezTo>
                  <a:cubicBezTo>
                    <a:pt x="211" y="77"/>
                    <a:pt x="211" y="77"/>
                    <a:pt x="211" y="77"/>
                  </a:cubicBezTo>
                  <a:cubicBezTo>
                    <a:pt x="211" y="77"/>
                    <a:pt x="211" y="77"/>
                    <a:pt x="211" y="77"/>
                  </a:cubicBezTo>
                  <a:cubicBezTo>
                    <a:pt x="210" y="76"/>
                    <a:pt x="210" y="76"/>
                    <a:pt x="210" y="76"/>
                  </a:cubicBezTo>
                  <a:cubicBezTo>
                    <a:pt x="210" y="76"/>
                    <a:pt x="210" y="76"/>
                    <a:pt x="210" y="76"/>
                  </a:cubicBezTo>
                  <a:close/>
                  <a:moveTo>
                    <a:pt x="176" y="75"/>
                  </a:moveTo>
                  <a:cubicBezTo>
                    <a:pt x="176" y="74"/>
                    <a:pt x="176" y="74"/>
                    <a:pt x="176" y="74"/>
                  </a:cubicBezTo>
                  <a:cubicBezTo>
                    <a:pt x="176" y="73"/>
                    <a:pt x="176" y="73"/>
                    <a:pt x="176" y="73"/>
                  </a:cubicBezTo>
                  <a:cubicBezTo>
                    <a:pt x="176" y="72"/>
                    <a:pt x="176" y="72"/>
                    <a:pt x="176" y="72"/>
                  </a:cubicBezTo>
                  <a:cubicBezTo>
                    <a:pt x="177" y="72"/>
                    <a:pt x="177" y="72"/>
                    <a:pt x="177" y="72"/>
                  </a:cubicBezTo>
                  <a:cubicBezTo>
                    <a:pt x="179" y="72"/>
                    <a:pt x="179" y="72"/>
                    <a:pt x="179" y="72"/>
                  </a:cubicBezTo>
                  <a:cubicBezTo>
                    <a:pt x="179" y="72"/>
                    <a:pt x="179" y="72"/>
                    <a:pt x="179" y="72"/>
                  </a:cubicBezTo>
                  <a:cubicBezTo>
                    <a:pt x="180" y="72"/>
                    <a:pt x="180" y="72"/>
                    <a:pt x="180" y="72"/>
                  </a:cubicBezTo>
                  <a:cubicBezTo>
                    <a:pt x="181" y="72"/>
                    <a:pt x="181" y="72"/>
                    <a:pt x="181" y="72"/>
                  </a:cubicBezTo>
                  <a:cubicBezTo>
                    <a:pt x="182" y="71"/>
                    <a:pt x="182" y="71"/>
                    <a:pt x="182" y="71"/>
                  </a:cubicBezTo>
                  <a:cubicBezTo>
                    <a:pt x="184" y="71"/>
                    <a:pt x="184" y="71"/>
                    <a:pt x="184" y="71"/>
                  </a:cubicBezTo>
                  <a:cubicBezTo>
                    <a:pt x="185" y="72"/>
                    <a:pt x="185" y="72"/>
                    <a:pt x="185" y="72"/>
                  </a:cubicBezTo>
                  <a:cubicBezTo>
                    <a:pt x="186" y="72"/>
                    <a:pt x="186" y="72"/>
                    <a:pt x="186" y="72"/>
                  </a:cubicBezTo>
                  <a:cubicBezTo>
                    <a:pt x="187" y="72"/>
                    <a:pt x="187" y="72"/>
                    <a:pt x="187" y="72"/>
                  </a:cubicBezTo>
                  <a:cubicBezTo>
                    <a:pt x="187" y="71"/>
                    <a:pt x="187" y="71"/>
                    <a:pt x="187" y="71"/>
                  </a:cubicBezTo>
                  <a:cubicBezTo>
                    <a:pt x="189" y="71"/>
                    <a:pt x="189" y="71"/>
                    <a:pt x="189" y="71"/>
                  </a:cubicBezTo>
                  <a:cubicBezTo>
                    <a:pt x="190" y="71"/>
                    <a:pt x="190" y="71"/>
                    <a:pt x="190" y="71"/>
                  </a:cubicBezTo>
                  <a:cubicBezTo>
                    <a:pt x="190" y="70"/>
                    <a:pt x="190" y="70"/>
                    <a:pt x="190" y="70"/>
                  </a:cubicBezTo>
                  <a:cubicBezTo>
                    <a:pt x="190" y="70"/>
                    <a:pt x="190" y="70"/>
                    <a:pt x="190" y="70"/>
                  </a:cubicBezTo>
                  <a:cubicBezTo>
                    <a:pt x="189" y="71"/>
                    <a:pt x="189" y="71"/>
                    <a:pt x="189" y="71"/>
                  </a:cubicBezTo>
                  <a:cubicBezTo>
                    <a:pt x="188" y="71"/>
                    <a:pt x="188" y="71"/>
                    <a:pt x="188" y="71"/>
                  </a:cubicBezTo>
                  <a:cubicBezTo>
                    <a:pt x="188" y="70"/>
                    <a:pt x="188" y="70"/>
                    <a:pt x="188" y="70"/>
                  </a:cubicBezTo>
                  <a:cubicBezTo>
                    <a:pt x="187" y="71"/>
                    <a:pt x="187" y="71"/>
                    <a:pt x="187" y="71"/>
                  </a:cubicBezTo>
                  <a:cubicBezTo>
                    <a:pt x="186" y="71"/>
                    <a:pt x="186" y="71"/>
                    <a:pt x="186" y="71"/>
                  </a:cubicBezTo>
                  <a:cubicBezTo>
                    <a:pt x="186" y="70"/>
                    <a:pt x="186" y="70"/>
                    <a:pt x="186" y="70"/>
                  </a:cubicBezTo>
                  <a:cubicBezTo>
                    <a:pt x="185" y="70"/>
                    <a:pt x="185" y="70"/>
                    <a:pt x="185" y="70"/>
                  </a:cubicBezTo>
                  <a:cubicBezTo>
                    <a:pt x="184" y="70"/>
                    <a:pt x="184" y="70"/>
                    <a:pt x="184" y="70"/>
                  </a:cubicBezTo>
                  <a:cubicBezTo>
                    <a:pt x="183" y="70"/>
                    <a:pt x="183" y="70"/>
                    <a:pt x="183" y="70"/>
                  </a:cubicBezTo>
                  <a:cubicBezTo>
                    <a:pt x="183" y="70"/>
                    <a:pt x="183" y="70"/>
                    <a:pt x="183" y="70"/>
                  </a:cubicBezTo>
                  <a:cubicBezTo>
                    <a:pt x="182" y="70"/>
                    <a:pt x="182" y="70"/>
                    <a:pt x="182" y="70"/>
                  </a:cubicBezTo>
                  <a:cubicBezTo>
                    <a:pt x="181" y="70"/>
                    <a:pt x="181" y="70"/>
                    <a:pt x="181" y="70"/>
                  </a:cubicBezTo>
                  <a:cubicBezTo>
                    <a:pt x="180" y="70"/>
                    <a:pt x="180" y="70"/>
                    <a:pt x="180" y="70"/>
                  </a:cubicBezTo>
                  <a:cubicBezTo>
                    <a:pt x="180" y="69"/>
                    <a:pt x="180" y="69"/>
                    <a:pt x="180" y="69"/>
                  </a:cubicBezTo>
                  <a:cubicBezTo>
                    <a:pt x="181" y="69"/>
                    <a:pt x="181" y="69"/>
                    <a:pt x="181" y="69"/>
                  </a:cubicBezTo>
                  <a:cubicBezTo>
                    <a:pt x="182" y="68"/>
                    <a:pt x="182" y="68"/>
                    <a:pt x="182" y="68"/>
                  </a:cubicBezTo>
                  <a:cubicBezTo>
                    <a:pt x="182" y="68"/>
                    <a:pt x="182" y="68"/>
                    <a:pt x="182" y="68"/>
                  </a:cubicBezTo>
                  <a:cubicBezTo>
                    <a:pt x="181" y="68"/>
                    <a:pt x="181" y="68"/>
                    <a:pt x="181" y="68"/>
                  </a:cubicBezTo>
                  <a:cubicBezTo>
                    <a:pt x="180" y="69"/>
                    <a:pt x="180" y="69"/>
                    <a:pt x="180" y="69"/>
                  </a:cubicBezTo>
                  <a:cubicBezTo>
                    <a:pt x="180" y="68"/>
                    <a:pt x="180" y="68"/>
                    <a:pt x="180" y="68"/>
                  </a:cubicBezTo>
                  <a:cubicBezTo>
                    <a:pt x="179" y="68"/>
                    <a:pt x="179" y="68"/>
                    <a:pt x="179" y="68"/>
                  </a:cubicBezTo>
                  <a:cubicBezTo>
                    <a:pt x="179" y="69"/>
                    <a:pt x="179" y="69"/>
                    <a:pt x="179" y="69"/>
                  </a:cubicBezTo>
                  <a:cubicBezTo>
                    <a:pt x="178" y="70"/>
                    <a:pt x="178" y="70"/>
                    <a:pt x="178" y="70"/>
                  </a:cubicBezTo>
                  <a:cubicBezTo>
                    <a:pt x="178" y="70"/>
                    <a:pt x="178" y="70"/>
                    <a:pt x="178" y="70"/>
                  </a:cubicBezTo>
                  <a:cubicBezTo>
                    <a:pt x="177" y="70"/>
                    <a:pt x="177" y="70"/>
                    <a:pt x="177" y="70"/>
                  </a:cubicBezTo>
                  <a:cubicBezTo>
                    <a:pt x="176" y="70"/>
                    <a:pt x="176" y="70"/>
                    <a:pt x="176" y="70"/>
                  </a:cubicBezTo>
                  <a:cubicBezTo>
                    <a:pt x="176" y="69"/>
                    <a:pt x="176" y="69"/>
                    <a:pt x="176" y="69"/>
                  </a:cubicBezTo>
                  <a:cubicBezTo>
                    <a:pt x="176" y="69"/>
                    <a:pt x="176" y="69"/>
                    <a:pt x="176" y="69"/>
                  </a:cubicBezTo>
                  <a:cubicBezTo>
                    <a:pt x="176" y="69"/>
                    <a:pt x="176" y="69"/>
                    <a:pt x="176" y="69"/>
                  </a:cubicBezTo>
                  <a:cubicBezTo>
                    <a:pt x="175" y="68"/>
                    <a:pt x="175" y="68"/>
                    <a:pt x="175" y="68"/>
                  </a:cubicBezTo>
                  <a:cubicBezTo>
                    <a:pt x="175" y="69"/>
                    <a:pt x="175" y="69"/>
                    <a:pt x="175" y="69"/>
                  </a:cubicBezTo>
                  <a:cubicBezTo>
                    <a:pt x="175" y="70"/>
                    <a:pt x="175" y="70"/>
                    <a:pt x="175" y="70"/>
                  </a:cubicBezTo>
                  <a:cubicBezTo>
                    <a:pt x="174" y="69"/>
                    <a:pt x="174" y="69"/>
                    <a:pt x="174" y="69"/>
                  </a:cubicBezTo>
                  <a:cubicBezTo>
                    <a:pt x="174" y="68"/>
                    <a:pt x="174" y="68"/>
                    <a:pt x="174" y="68"/>
                  </a:cubicBezTo>
                  <a:cubicBezTo>
                    <a:pt x="173" y="68"/>
                    <a:pt x="173" y="68"/>
                    <a:pt x="173" y="68"/>
                  </a:cubicBezTo>
                  <a:cubicBezTo>
                    <a:pt x="173" y="67"/>
                    <a:pt x="173" y="67"/>
                    <a:pt x="173" y="67"/>
                  </a:cubicBezTo>
                  <a:cubicBezTo>
                    <a:pt x="173" y="67"/>
                    <a:pt x="173" y="67"/>
                    <a:pt x="173" y="67"/>
                  </a:cubicBezTo>
                  <a:cubicBezTo>
                    <a:pt x="172" y="68"/>
                    <a:pt x="172" y="68"/>
                    <a:pt x="172" y="68"/>
                  </a:cubicBezTo>
                  <a:cubicBezTo>
                    <a:pt x="172" y="68"/>
                    <a:pt x="172" y="68"/>
                    <a:pt x="172" y="68"/>
                  </a:cubicBezTo>
                  <a:cubicBezTo>
                    <a:pt x="171" y="67"/>
                    <a:pt x="171" y="67"/>
                    <a:pt x="171" y="67"/>
                  </a:cubicBezTo>
                  <a:cubicBezTo>
                    <a:pt x="169" y="66"/>
                    <a:pt x="169" y="66"/>
                    <a:pt x="169" y="66"/>
                  </a:cubicBezTo>
                  <a:cubicBezTo>
                    <a:pt x="169" y="65"/>
                    <a:pt x="169" y="65"/>
                    <a:pt x="169" y="65"/>
                  </a:cubicBezTo>
                  <a:cubicBezTo>
                    <a:pt x="170" y="65"/>
                    <a:pt x="170" y="65"/>
                    <a:pt x="170" y="65"/>
                  </a:cubicBezTo>
                  <a:cubicBezTo>
                    <a:pt x="170" y="65"/>
                    <a:pt x="170" y="65"/>
                    <a:pt x="170" y="65"/>
                  </a:cubicBezTo>
                  <a:cubicBezTo>
                    <a:pt x="170" y="64"/>
                    <a:pt x="170" y="64"/>
                    <a:pt x="170" y="64"/>
                  </a:cubicBezTo>
                  <a:cubicBezTo>
                    <a:pt x="172" y="63"/>
                    <a:pt x="172" y="63"/>
                    <a:pt x="172" y="63"/>
                  </a:cubicBezTo>
                  <a:cubicBezTo>
                    <a:pt x="173" y="63"/>
                    <a:pt x="173" y="63"/>
                    <a:pt x="173" y="63"/>
                  </a:cubicBezTo>
                  <a:cubicBezTo>
                    <a:pt x="173" y="63"/>
                    <a:pt x="173" y="63"/>
                    <a:pt x="173" y="63"/>
                  </a:cubicBezTo>
                  <a:cubicBezTo>
                    <a:pt x="175" y="63"/>
                    <a:pt x="175" y="63"/>
                    <a:pt x="175" y="63"/>
                  </a:cubicBezTo>
                  <a:cubicBezTo>
                    <a:pt x="176" y="64"/>
                    <a:pt x="176" y="64"/>
                    <a:pt x="176" y="64"/>
                  </a:cubicBezTo>
                  <a:cubicBezTo>
                    <a:pt x="177" y="64"/>
                    <a:pt x="177" y="64"/>
                    <a:pt x="177" y="64"/>
                  </a:cubicBezTo>
                  <a:cubicBezTo>
                    <a:pt x="178" y="63"/>
                    <a:pt x="178" y="63"/>
                    <a:pt x="178" y="63"/>
                  </a:cubicBezTo>
                  <a:cubicBezTo>
                    <a:pt x="179" y="63"/>
                    <a:pt x="179" y="63"/>
                    <a:pt x="179" y="63"/>
                  </a:cubicBezTo>
                  <a:cubicBezTo>
                    <a:pt x="180" y="63"/>
                    <a:pt x="180" y="63"/>
                    <a:pt x="180" y="63"/>
                  </a:cubicBezTo>
                  <a:cubicBezTo>
                    <a:pt x="179" y="62"/>
                    <a:pt x="179" y="62"/>
                    <a:pt x="179" y="62"/>
                  </a:cubicBezTo>
                  <a:cubicBezTo>
                    <a:pt x="179" y="62"/>
                    <a:pt x="179" y="62"/>
                    <a:pt x="179" y="62"/>
                  </a:cubicBezTo>
                  <a:cubicBezTo>
                    <a:pt x="178" y="62"/>
                    <a:pt x="178" y="62"/>
                    <a:pt x="178" y="62"/>
                  </a:cubicBezTo>
                  <a:cubicBezTo>
                    <a:pt x="177" y="62"/>
                    <a:pt x="177" y="62"/>
                    <a:pt x="177" y="62"/>
                  </a:cubicBezTo>
                  <a:cubicBezTo>
                    <a:pt x="175" y="62"/>
                    <a:pt x="175" y="62"/>
                    <a:pt x="175" y="62"/>
                  </a:cubicBezTo>
                  <a:cubicBezTo>
                    <a:pt x="174" y="62"/>
                    <a:pt x="174" y="62"/>
                    <a:pt x="174" y="62"/>
                  </a:cubicBezTo>
                  <a:cubicBezTo>
                    <a:pt x="174" y="61"/>
                    <a:pt x="174" y="61"/>
                    <a:pt x="174" y="61"/>
                  </a:cubicBezTo>
                  <a:cubicBezTo>
                    <a:pt x="175" y="60"/>
                    <a:pt x="175" y="60"/>
                    <a:pt x="175" y="60"/>
                  </a:cubicBezTo>
                  <a:cubicBezTo>
                    <a:pt x="176" y="59"/>
                    <a:pt x="176" y="59"/>
                    <a:pt x="176" y="59"/>
                  </a:cubicBezTo>
                  <a:cubicBezTo>
                    <a:pt x="177" y="59"/>
                    <a:pt x="177" y="59"/>
                    <a:pt x="177" y="59"/>
                  </a:cubicBezTo>
                  <a:cubicBezTo>
                    <a:pt x="178" y="59"/>
                    <a:pt x="178" y="59"/>
                    <a:pt x="178" y="59"/>
                  </a:cubicBezTo>
                  <a:cubicBezTo>
                    <a:pt x="180" y="59"/>
                    <a:pt x="180" y="59"/>
                    <a:pt x="180" y="59"/>
                  </a:cubicBezTo>
                  <a:cubicBezTo>
                    <a:pt x="181" y="59"/>
                    <a:pt x="181" y="59"/>
                    <a:pt x="181" y="59"/>
                  </a:cubicBezTo>
                  <a:cubicBezTo>
                    <a:pt x="183" y="59"/>
                    <a:pt x="183" y="59"/>
                    <a:pt x="183" y="59"/>
                  </a:cubicBezTo>
                  <a:cubicBezTo>
                    <a:pt x="183" y="59"/>
                    <a:pt x="183" y="59"/>
                    <a:pt x="183" y="59"/>
                  </a:cubicBezTo>
                  <a:cubicBezTo>
                    <a:pt x="183" y="59"/>
                    <a:pt x="183" y="59"/>
                    <a:pt x="183" y="59"/>
                  </a:cubicBezTo>
                  <a:cubicBezTo>
                    <a:pt x="182" y="59"/>
                    <a:pt x="182" y="59"/>
                    <a:pt x="182" y="59"/>
                  </a:cubicBezTo>
                  <a:cubicBezTo>
                    <a:pt x="181" y="58"/>
                    <a:pt x="181" y="58"/>
                    <a:pt x="181" y="58"/>
                  </a:cubicBezTo>
                  <a:cubicBezTo>
                    <a:pt x="180" y="58"/>
                    <a:pt x="180" y="58"/>
                    <a:pt x="180" y="58"/>
                  </a:cubicBezTo>
                  <a:cubicBezTo>
                    <a:pt x="179" y="58"/>
                    <a:pt x="179" y="58"/>
                    <a:pt x="179" y="58"/>
                  </a:cubicBezTo>
                  <a:cubicBezTo>
                    <a:pt x="178" y="57"/>
                    <a:pt x="178" y="57"/>
                    <a:pt x="178" y="57"/>
                  </a:cubicBezTo>
                  <a:cubicBezTo>
                    <a:pt x="179" y="56"/>
                    <a:pt x="179" y="56"/>
                    <a:pt x="179" y="56"/>
                  </a:cubicBezTo>
                  <a:cubicBezTo>
                    <a:pt x="180" y="56"/>
                    <a:pt x="180" y="56"/>
                    <a:pt x="180" y="56"/>
                  </a:cubicBezTo>
                  <a:cubicBezTo>
                    <a:pt x="180" y="55"/>
                    <a:pt x="180" y="55"/>
                    <a:pt x="180" y="55"/>
                  </a:cubicBezTo>
                  <a:cubicBezTo>
                    <a:pt x="181" y="55"/>
                    <a:pt x="181" y="55"/>
                    <a:pt x="181" y="55"/>
                  </a:cubicBezTo>
                  <a:cubicBezTo>
                    <a:pt x="182" y="55"/>
                    <a:pt x="182" y="55"/>
                    <a:pt x="182" y="55"/>
                  </a:cubicBezTo>
                  <a:cubicBezTo>
                    <a:pt x="183" y="55"/>
                    <a:pt x="183" y="55"/>
                    <a:pt x="183" y="55"/>
                  </a:cubicBezTo>
                  <a:cubicBezTo>
                    <a:pt x="183" y="55"/>
                    <a:pt x="183" y="55"/>
                    <a:pt x="183" y="55"/>
                  </a:cubicBezTo>
                  <a:cubicBezTo>
                    <a:pt x="184" y="55"/>
                    <a:pt x="184" y="55"/>
                    <a:pt x="184" y="55"/>
                  </a:cubicBezTo>
                  <a:cubicBezTo>
                    <a:pt x="185" y="56"/>
                    <a:pt x="185" y="56"/>
                    <a:pt x="185" y="56"/>
                  </a:cubicBezTo>
                  <a:cubicBezTo>
                    <a:pt x="185" y="56"/>
                    <a:pt x="185" y="56"/>
                    <a:pt x="185" y="56"/>
                  </a:cubicBezTo>
                  <a:cubicBezTo>
                    <a:pt x="185" y="55"/>
                    <a:pt x="185" y="55"/>
                    <a:pt x="185" y="55"/>
                  </a:cubicBezTo>
                  <a:cubicBezTo>
                    <a:pt x="184" y="55"/>
                    <a:pt x="184" y="55"/>
                    <a:pt x="184" y="55"/>
                  </a:cubicBezTo>
                  <a:cubicBezTo>
                    <a:pt x="184" y="54"/>
                    <a:pt x="184" y="54"/>
                    <a:pt x="184" y="54"/>
                  </a:cubicBezTo>
                  <a:cubicBezTo>
                    <a:pt x="183" y="54"/>
                    <a:pt x="183" y="54"/>
                    <a:pt x="183" y="54"/>
                  </a:cubicBezTo>
                  <a:cubicBezTo>
                    <a:pt x="184" y="53"/>
                    <a:pt x="184" y="53"/>
                    <a:pt x="184" y="53"/>
                  </a:cubicBezTo>
                  <a:cubicBezTo>
                    <a:pt x="186" y="53"/>
                    <a:pt x="186" y="53"/>
                    <a:pt x="186" y="53"/>
                  </a:cubicBezTo>
                  <a:cubicBezTo>
                    <a:pt x="187" y="53"/>
                    <a:pt x="187" y="53"/>
                    <a:pt x="187" y="53"/>
                  </a:cubicBezTo>
                  <a:cubicBezTo>
                    <a:pt x="188" y="53"/>
                    <a:pt x="188" y="53"/>
                    <a:pt x="188" y="53"/>
                  </a:cubicBezTo>
                  <a:cubicBezTo>
                    <a:pt x="189" y="54"/>
                    <a:pt x="189" y="54"/>
                    <a:pt x="189" y="54"/>
                  </a:cubicBezTo>
                  <a:cubicBezTo>
                    <a:pt x="190" y="55"/>
                    <a:pt x="190" y="55"/>
                    <a:pt x="190" y="55"/>
                  </a:cubicBezTo>
                  <a:cubicBezTo>
                    <a:pt x="189" y="55"/>
                    <a:pt x="189" y="55"/>
                    <a:pt x="189" y="55"/>
                  </a:cubicBezTo>
                  <a:cubicBezTo>
                    <a:pt x="188" y="56"/>
                    <a:pt x="188" y="56"/>
                    <a:pt x="188" y="56"/>
                  </a:cubicBezTo>
                  <a:cubicBezTo>
                    <a:pt x="189" y="57"/>
                    <a:pt x="189" y="57"/>
                    <a:pt x="189" y="57"/>
                  </a:cubicBezTo>
                  <a:cubicBezTo>
                    <a:pt x="190" y="57"/>
                    <a:pt x="190" y="57"/>
                    <a:pt x="190" y="57"/>
                  </a:cubicBezTo>
                  <a:cubicBezTo>
                    <a:pt x="191" y="57"/>
                    <a:pt x="191" y="57"/>
                    <a:pt x="191" y="57"/>
                  </a:cubicBezTo>
                  <a:cubicBezTo>
                    <a:pt x="191" y="57"/>
                    <a:pt x="191" y="57"/>
                    <a:pt x="191" y="57"/>
                  </a:cubicBezTo>
                  <a:cubicBezTo>
                    <a:pt x="192" y="57"/>
                    <a:pt x="192" y="57"/>
                    <a:pt x="192" y="57"/>
                  </a:cubicBezTo>
                  <a:cubicBezTo>
                    <a:pt x="192" y="57"/>
                    <a:pt x="192" y="57"/>
                    <a:pt x="192" y="57"/>
                  </a:cubicBezTo>
                  <a:cubicBezTo>
                    <a:pt x="192" y="58"/>
                    <a:pt x="192" y="58"/>
                    <a:pt x="192" y="58"/>
                  </a:cubicBezTo>
                  <a:cubicBezTo>
                    <a:pt x="193" y="58"/>
                    <a:pt x="193" y="58"/>
                    <a:pt x="193" y="58"/>
                  </a:cubicBezTo>
                  <a:cubicBezTo>
                    <a:pt x="193" y="59"/>
                    <a:pt x="193" y="59"/>
                    <a:pt x="193" y="59"/>
                  </a:cubicBezTo>
                  <a:cubicBezTo>
                    <a:pt x="192" y="59"/>
                    <a:pt x="192" y="59"/>
                    <a:pt x="192" y="59"/>
                  </a:cubicBezTo>
                  <a:cubicBezTo>
                    <a:pt x="192" y="60"/>
                    <a:pt x="192" y="60"/>
                    <a:pt x="192" y="60"/>
                  </a:cubicBezTo>
                  <a:cubicBezTo>
                    <a:pt x="193" y="61"/>
                    <a:pt x="193" y="61"/>
                    <a:pt x="193" y="61"/>
                  </a:cubicBezTo>
                  <a:cubicBezTo>
                    <a:pt x="193" y="62"/>
                    <a:pt x="193" y="62"/>
                    <a:pt x="193" y="62"/>
                  </a:cubicBezTo>
                  <a:cubicBezTo>
                    <a:pt x="192" y="63"/>
                    <a:pt x="192" y="63"/>
                    <a:pt x="192" y="63"/>
                  </a:cubicBezTo>
                  <a:cubicBezTo>
                    <a:pt x="192" y="62"/>
                    <a:pt x="192" y="62"/>
                    <a:pt x="192" y="62"/>
                  </a:cubicBezTo>
                  <a:cubicBezTo>
                    <a:pt x="191" y="63"/>
                    <a:pt x="191" y="63"/>
                    <a:pt x="191" y="63"/>
                  </a:cubicBezTo>
                  <a:cubicBezTo>
                    <a:pt x="191" y="63"/>
                    <a:pt x="191" y="63"/>
                    <a:pt x="191" y="63"/>
                  </a:cubicBezTo>
                  <a:cubicBezTo>
                    <a:pt x="192" y="63"/>
                    <a:pt x="192" y="63"/>
                    <a:pt x="192" y="63"/>
                  </a:cubicBezTo>
                  <a:cubicBezTo>
                    <a:pt x="193" y="63"/>
                    <a:pt x="193" y="63"/>
                    <a:pt x="193" y="63"/>
                  </a:cubicBezTo>
                  <a:cubicBezTo>
                    <a:pt x="193" y="63"/>
                    <a:pt x="193" y="63"/>
                    <a:pt x="193" y="63"/>
                  </a:cubicBezTo>
                  <a:cubicBezTo>
                    <a:pt x="193" y="65"/>
                    <a:pt x="193" y="65"/>
                    <a:pt x="193" y="65"/>
                  </a:cubicBezTo>
                  <a:cubicBezTo>
                    <a:pt x="192" y="66"/>
                    <a:pt x="192" y="66"/>
                    <a:pt x="192" y="66"/>
                  </a:cubicBezTo>
                  <a:cubicBezTo>
                    <a:pt x="192" y="67"/>
                    <a:pt x="192" y="67"/>
                    <a:pt x="192" y="67"/>
                  </a:cubicBezTo>
                  <a:cubicBezTo>
                    <a:pt x="192" y="67"/>
                    <a:pt x="192" y="67"/>
                    <a:pt x="192" y="67"/>
                  </a:cubicBezTo>
                  <a:cubicBezTo>
                    <a:pt x="193" y="67"/>
                    <a:pt x="193" y="67"/>
                    <a:pt x="193" y="67"/>
                  </a:cubicBezTo>
                  <a:cubicBezTo>
                    <a:pt x="194" y="67"/>
                    <a:pt x="194" y="67"/>
                    <a:pt x="194" y="67"/>
                  </a:cubicBezTo>
                  <a:cubicBezTo>
                    <a:pt x="194" y="67"/>
                    <a:pt x="194" y="67"/>
                    <a:pt x="194" y="67"/>
                  </a:cubicBezTo>
                  <a:cubicBezTo>
                    <a:pt x="195" y="67"/>
                    <a:pt x="195" y="67"/>
                    <a:pt x="195" y="67"/>
                  </a:cubicBezTo>
                  <a:cubicBezTo>
                    <a:pt x="196" y="68"/>
                    <a:pt x="196" y="68"/>
                    <a:pt x="196" y="68"/>
                  </a:cubicBezTo>
                  <a:cubicBezTo>
                    <a:pt x="196" y="67"/>
                    <a:pt x="196" y="67"/>
                    <a:pt x="196" y="67"/>
                  </a:cubicBezTo>
                  <a:cubicBezTo>
                    <a:pt x="198" y="68"/>
                    <a:pt x="198" y="68"/>
                    <a:pt x="198" y="68"/>
                  </a:cubicBezTo>
                  <a:cubicBezTo>
                    <a:pt x="198" y="69"/>
                    <a:pt x="198" y="69"/>
                    <a:pt x="198" y="69"/>
                  </a:cubicBezTo>
                  <a:cubicBezTo>
                    <a:pt x="199" y="69"/>
                    <a:pt x="199" y="69"/>
                    <a:pt x="199" y="69"/>
                  </a:cubicBezTo>
                  <a:cubicBezTo>
                    <a:pt x="199" y="68"/>
                    <a:pt x="199" y="68"/>
                    <a:pt x="199" y="68"/>
                  </a:cubicBezTo>
                  <a:cubicBezTo>
                    <a:pt x="198" y="68"/>
                    <a:pt x="198" y="68"/>
                    <a:pt x="198" y="68"/>
                  </a:cubicBezTo>
                  <a:cubicBezTo>
                    <a:pt x="200" y="67"/>
                    <a:pt x="200" y="67"/>
                    <a:pt x="200" y="67"/>
                  </a:cubicBezTo>
                  <a:cubicBezTo>
                    <a:pt x="199" y="66"/>
                    <a:pt x="199" y="66"/>
                    <a:pt x="199" y="66"/>
                  </a:cubicBezTo>
                  <a:cubicBezTo>
                    <a:pt x="199" y="65"/>
                    <a:pt x="199" y="65"/>
                    <a:pt x="199" y="65"/>
                  </a:cubicBezTo>
                  <a:cubicBezTo>
                    <a:pt x="199" y="65"/>
                    <a:pt x="199" y="65"/>
                    <a:pt x="199" y="65"/>
                  </a:cubicBezTo>
                  <a:cubicBezTo>
                    <a:pt x="198" y="64"/>
                    <a:pt x="198" y="64"/>
                    <a:pt x="198" y="64"/>
                  </a:cubicBezTo>
                  <a:cubicBezTo>
                    <a:pt x="199" y="63"/>
                    <a:pt x="199" y="63"/>
                    <a:pt x="199" y="63"/>
                  </a:cubicBezTo>
                  <a:cubicBezTo>
                    <a:pt x="199" y="63"/>
                    <a:pt x="199" y="63"/>
                    <a:pt x="199" y="63"/>
                  </a:cubicBezTo>
                  <a:cubicBezTo>
                    <a:pt x="200" y="63"/>
                    <a:pt x="200" y="63"/>
                    <a:pt x="200" y="63"/>
                  </a:cubicBezTo>
                  <a:cubicBezTo>
                    <a:pt x="201" y="63"/>
                    <a:pt x="201" y="63"/>
                    <a:pt x="201" y="63"/>
                  </a:cubicBezTo>
                  <a:cubicBezTo>
                    <a:pt x="202" y="62"/>
                    <a:pt x="202" y="62"/>
                    <a:pt x="202" y="62"/>
                  </a:cubicBezTo>
                  <a:cubicBezTo>
                    <a:pt x="201" y="61"/>
                    <a:pt x="201" y="61"/>
                    <a:pt x="201" y="61"/>
                  </a:cubicBezTo>
                  <a:cubicBezTo>
                    <a:pt x="201" y="60"/>
                    <a:pt x="201" y="60"/>
                    <a:pt x="201" y="60"/>
                  </a:cubicBezTo>
                  <a:cubicBezTo>
                    <a:pt x="201" y="59"/>
                    <a:pt x="201" y="59"/>
                    <a:pt x="201" y="59"/>
                  </a:cubicBezTo>
                  <a:cubicBezTo>
                    <a:pt x="200" y="58"/>
                    <a:pt x="200" y="58"/>
                    <a:pt x="200" y="58"/>
                  </a:cubicBezTo>
                  <a:cubicBezTo>
                    <a:pt x="201" y="57"/>
                    <a:pt x="201" y="57"/>
                    <a:pt x="201" y="57"/>
                  </a:cubicBezTo>
                  <a:cubicBezTo>
                    <a:pt x="202" y="57"/>
                    <a:pt x="202" y="57"/>
                    <a:pt x="202" y="57"/>
                  </a:cubicBezTo>
                  <a:cubicBezTo>
                    <a:pt x="202" y="57"/>
                    <a:pt x="202" y="57"/>
                    <a:pt x="202" y="57"/>
                  </a:cubicBezTo>
                  <a:cubicBezTo>
                    <a:pt x="203" y="57"/>
                    <a:pt x="203" y="57"/>
                    <a:pt x="203" y="57"/>
                  </a:cubicBezTo>
                  <a:cubicBezTo>
                    <a:pt x="203" y="57"/>
                    <a:pt x="203" y="57"/>
                    <a:pt x="203" y="57"/>
                  </a:cubicBezTo>
                  <a:cubicBezTo>
                    <a:pt x="203" y="56"/>
                    <a:pt x="203" y="56"/>
                    <a:pt x="203" y="56"/>
                  </a:cubicBezTo>
                  <a:cubicBezTo>
                    <a:pt x="204" y="56"/>
                    <a:pt x="204" y="56"/>
                    <a:pt x="204" y="56"/>
                  </a:cubicBezTo>
                  <a:cubicBezTo>
                    <a:pt x="206" y="54"/>
                    <a:pt x="206" y="54"/>
                    <a:pt x="206" y="54"/>
                  </a:cubicBezTo>
                  <a:cubicBezTo>
                    <a:pt x="207" y="54"/>
                    <a:pt x="207" y="54"/>
                    <a:pt x="207" y="54"/>
                  </a:cubicBezTo>
                  <a:cubicBezTo>
                    <a:pt x="208" y="55"/>
                    <a:pt x="208" y="55"/>
                    <a:pt x="208" y="55"/>
                  </a:cubicBezTo>
                  <a:cubicBezTo>
                    <a:pt x="208" y="55"/>
                    <a:pt x="208" y="55"/>
                    <a:pt x="208" y="55"/>
                  </a:cubicBezTo>
                  <a:cubicBezTo>
                    <a:pt x="208" y="56"/>
                    <a:pt x="208" y="56"/>
                    <a:pt x="208" y="56"/>
                  </a:cubicBezTo>
                  <a:cubicBezTo>
                    <a:pt x="208" y="56"/>
                    <a:pt x="208" y="56"/>
                    <a:pt x="208" y="56"/>
                  </a:cubicBezTo>
                  <a:cubicBezTo>
                    <a:pt x="207" y="56"/>
                    <a:pt x="207" y="56"/>
                    <a:pt x="207" y="56"/>
                  </a:cubicBezTo>
                  <a:cubicBezTo>
                    <a:pt x="207" y="57"/>
                    <a:pt x="207" y="57"/>
                    <a:pt x="207" y="57"/>
                  </a:cubicBezTo>
                  <a:cubicBezTo>
                    <a:pt x="207" y="57"/>
                    <a:pt x="207" y="57"/>
                    <a:pt x="207" y="57"/>
                  </a:cubicBezTo>
                  <a:cubicBezTo>
                    <a:pt x="207" y="58"/>
                    <a:pt x="207" y="58"/>
                    <a:pt x="207" y="58"/>
                  </a:cubicBezTo>
                  <a:cubicBezTo>
                    <a:pt x="207" y="59"/>
                    <a:pt x="207" y="59"/>
                    <a:pt x="207" y="59"/>
                  </a:cubicBezTo>
                  <a:cubicBezTo>
                    <a:pt x="207" y="59"/>
                    <a:pt x="207" y="59"/>
                    <a:pt x="207" y="59"/>
                  </a:cubicBezTo>
                  <a:cubicBezTo>
                    <a:pt x="207" y="61"/>
                    <a:pt x="207" y="61"/>
                    <a:pt x="207" y="61"/>
                  </a:cubicBezTo>
                  <a:cubicBezTo>
                    <a:pt x="206" y="62"/>
                    <a:pt x="206" y="62"/>
                    <a:pt x="206" y="62"/>
                  </a:cubicBezTo>
                  <a:cubicBezTo>
                    <a:pt x="206" y="62"/>
                    <a:pt x="206" y="62"/>
                    <a:pt x="206" y="62"/>
                  </a:cubicBezTo>
                  <a:cubicBezTo>
                    <a:pt x="205" y="63"/>
                    <a:pt x="205" y="63"/>
                    <a:pt x="205" y="63"/>
                  </a:cubicBezTo>
                  <a:cubicBezTo>
                    <a:pt x="204" y="63"/>
                    <a:pt x="204" y="63"/>
                    <a:pt x="204" y="63"/>
                  </a:cubicBezTo>
                  <a:cubicBezTo>
                    <a:pt x="204" y="64"/>
                    <a:pt x="204" y="64"/>
                    <a:pt x="204" y="64"/>
                  </a:cubicBezTo>
                  <a:cubicBezTo>
                    <a:pt x="205" y="64"/>
                    <a:pt x="205" y="64"/>
                    <a:pt x="205" y="64"/>
                  </a:cubicBezTo>
                  <a:cubicBezTo>
                    <a:pt x="205" y="63"/>
                    <a:pt x="205" y="63"/>
                    <a:pt x="205" y="63"/>
                  </a:cubicBezTo>
                  <a:cubicBezTo>
                    <a:pt x="207" y="63"/>
                    <a:pt x="207" y="63"/>
                    <a:pt x="207" y="63"/>
                  </a:cubicBezTo>
                  <a:cubicBezTo>
                    <a:pt x="207" y="64"/>
                    <a:pt x="207" y="64"/>
                    <a:pt x="207" y="64"/>
                  </a:cubicBezTo>
                  <a:cubicBezTo>
                    <a:pt x="206" y="65"/>
                    <a:pt x="206" y="65"/>
                    <a:pt x="206" y="65"/>
                  </a:cubicBezTo>
                  <a:cubicBezTo>
                    <a:pt x="205" y="65"/>
                    <a:pt x="205" y="65"/>
                    <a:pt x="205" y="65"/>
                  </a:cubicBezTo>
                  <a:cubicBezTo>
                    <a:pt x="204" y="66"/>
                    <a:pt x="204" y="66"/>
                    <a:pt x="204" y="66"/>
                  </a:cubicBezTo>
                  <a:cubicBezTo>
                    <a:pt x="203" y="67"/>
                    <a:pt x="203" y="67"/>
                    <a:pt x="203" y="67"/>
                  </a:cubicBezTo>
                  <a:cubicBezTo>
                    <a:pt x="204" y="68"/>
                    <a:pt x="204" y="68"/>
                    <a:pt x="204" y="68"/>
                  </a:cubicBezTo>
                  <a:cubicBezTo>
                    <a:pt x="204" y="67"/>
                    <a:pt x="204" y="67"/>
                    <a:pt x="204" y="67"/>
                  </a:cubicBezTo>
                  <a:cubicBezTo>
                    <a:pt x="206" y="66"/>
                    <a:pt x="206" y="66"/>
                    <a:pt x="206" y="66"/>
                  </a:cubicBezTo>
                  <a:cubicBezTo>
                    <a:pt x="206" y="66"/>
                    <a:pt x="206" y="66"/>
                    <a:pt x="206" y="66"/>
                  </a:cubicBezTo>
                  <a:cubicBezTo>
                    <a:pt x="207" y="65"/>
                    <a:pt x="207" y="65"/>
                    <a:pt x="207" y="65"/>
                  </a:cubicBezTo>
                  <a:cubicBezTo>
                    <a:pt x="208" y="66"/>
                    <a:pt x="208" y="66"/>
                    <a:pt x="208" y="66"/>
                  </a:cubicBezTo>
                  <a:cubicBezTo>
                    <a:pt x="208" y="67"/>
                    <a:pt x="208" y="67"/>
                    <a:pt x="208" y="67"/>
                  </a:cubicBezTo>
                  <a:cubicBezTo>
                    <a:pt x="207" y="68"/>
                    <a:pt x="207" y="68"/>
                    <a:pt x="207" y="68"/>
                  </a:cubicBezTo>
                  <a:cubicBezTo>
                    <a:pt x="207" y="69"/>
                    <a:pt x="207" y="69"/>
                    <a:pt x="207" y="69"/>
                  </a:cubicBezTo>
                  <a:cubicBezTo>
                    <a:pt x="208" y="68"/>
                    <a:pt x="208" y="68"/>
                    <a:pt x="208" y="68"/>
                  </a:cubicBezTo>
                  <a:cubicBezTo>
                    <a:pt x="209" y="68"/>
                    <a:pt x="209" y="68"/>
                    <a:pt x="209" y="68"/>
                  </a:cubicBezTo>
                  <a:cubicBezTo>
                    <a:pt x="209" y="67"/>
                    <a:pt x="209" y="67"/>
                    <a:pt x="209" y="67"/>
                  </a:cubicBezTo>
                  <a:cubicBezTo>
                    <a:pt x="209" y="67"/>
                    <a:pt x="209" y="67"/>
                    <a:pt x="209" y="67"/>
                  </a:cubicBezTo>
                  <a:cubicBezTo>
                    <a:pt x="209" y="66"/>
                    <a:pt x="209" y="66"/>
                    <a:pt x="209" y="66"/>
                  </a:cubicBezTo>
                  <a:cubicBezTo>
                    <a:pt x="209" y="66"/>
                    <a:pt x="209" y="66"/>
                    <a:pt x="209" y="66"/>
                  </a:cubicBezTo>
                  <a:cubicBezTo>
                    <a:pt x="211" y="65"/>
                    <a:pt x="211" y="65"/>
                    <a:pt x="211" y="65"/>
                  </a:cubicBezTo>
                  <a:cubicBezTo>
                    <a:pt x="211" y="65"/>
                    <a:pt x="211" y="65"/>
                    <a:pt x="211" y="65"/>
                  </a:cubicBezTo>
                  <a:cubicBezTo>
                    <a:pt x="212" y="65"/>
                    <a:pt x="212" y="65"/>
                    <a:pt x="212" y="65"/>
                  </a:cubicBezTo>
                  <a:cubicBezTo>
                    <a:pt x="213" y="67"/>
                    <a:pt x="213" y="67"/>
                    <a:pt x="213" y="67"/>
                  </a:cubicBezTo>
                  <a:cubicBezTo>
                    <a:pt x="213" y="67"/>
                    <a:pt x="213" y="67"/>
                    <a:pt x="213" y="67"/>
                  </a:cubicBezTo>
                  <a:cubicBezTo>
                    <a:pt x="213" y="68"/>
                    <a:pt x="213" y="68"/>
                    <a:pt x="213" y="68"/>
                  </a:cubicBezTo>
                  <a:cubicBezTo>
                    <a:pt x="212" y="70"/>
                    <a:pt x="212" y="70"/>
                    <a:pt x="212" y="70"/>
                  </a:cubicBezTo>
                  <a:cubicBezTo>
                    <a:pt x="211" y="71"/>
                    <a:pt x="211" y="71"/>
                    <a:pt x="211" y="71"/>
                  </a:cubicBezTo>
                  <a:cubicBezTo>
                    <a:pt x="210" y="71"/>
                    <a:pt x="210" y="71"/>
                    <a:pt x="210" y="71"/>
                  </a:cubicBezTo>
                  <a:cubicBezTo>
                    <a:pt x="209" y="71"/>
                    <a:pt x="209" y="71"/>
                    <a:pt x="209" y="71"/>
                  </a:cubicBezTo>
                  <a:cubicBezTo>
                    <a:pt x="209" y="72"/>
                    <a:pt x="209" y="72"/>
                    <a:pt x="209" y="72"/>
                  </a:cubicBezTo>
                  <a:cubicBezTo>
                    <a:pt x="209" y="72"/>
                    <a:pt x="209" y="72"/>
                    <a:pt x="209" y="72"/>
                  </a:cubicBezTo>
                  <a:cubicBezTo>
                    <a:pt x="208" y="74"/>
                    <a:pt x="208" y="74"/>
                    <a:pt x="208" y="74"/>
                  </a:cubicBezTo>
                  <a:cubicBezTo>
                    <a:pt x="208" y="74"/>
                    <a:pt x="208" y="74"/>
                    <a:pt x="208" y="74"/>
                  </a:cubicBezTo>
                  <a:cubicBezTo>
                    <a:pt x="207" y="74"/>
                    <a:pt x="207" y="74"/>
                    <a:pt x="207" y="74"/>
                  </a:cubicBezTo>
                  <a:cubicBezTo>
                    <a:pt x="207" y="75"/>
                    <a:pt x="207" y="75"/>
                    <a:pt x="207" y="75"/>
                  </a:cubicBezTo>
                  <a:cubicBezTo>
                    <a:pt x="207" y="75"/>
                    <a:pt x="207" y="75"/>
                    <a:pt x="207" y="75"/>
                  </a:cubicBezTo>
                  <a:cubicBezTo>
                    <a:pt x="206" y="75"/>
                    <a:pt x="206" y="75"/>
                    <a:pt x="206" y="75"/>
                  </a:cubicBezTo>
                  <a:cubicBezTo>
                    <a:pt x="206" y="75"/>
                    <a:pt x="206" y="75"/>
                    <a:pt x="206" y="75"/>
                  </a:cubicBezTo>
                  <a:cubicBezTo>
                    <a:pt x="206" y="76"/>
                    <a:pt x="206" y="76"/>
                    <a:pt x="206" y="76"/>
                  </a:cubicBezTo>
                  <a:cubicBezTo>
                    <a:pt x="205" y="76"/>
                    <a:pt x="205" y="76"/>
                    <a:pt x="205" y="76"/>
                  </a:cubicBezTo>
                  <a:cubicBezTo>
                    <a:pt x="205" y="76"/>
                    <a:pt x="205" y="76"/>
                    <a:pt x="205" y="76"/>
                  </a:cubicBezTo>
                  <a:cubicBezTo>
                    <a:pt x="204" y="76"/>
                    <a:pt x="204" y="76"/>
                    <a:pt x="204" y="76"/>
                  </a:cubicBezTo>
                  <a:cubicBezTo>
                    <a:pt x="203" y="76"/>
                    <a:pt x="203" y="76"/>
                    <a:pt x="203" y="76"/>
                  </a:cubicBezTo>
                  <a:cubicBezTo>
                    <a:pt x="202" y="76"/>
                    <a:pt x="202" y="76"/>
                    <a:pt x="202" y="76"/>
                  </a:cubicBezTo>
                  <a:cubicBezTo>
                    <a:pt x="201" y="77"/>
                    <a:pt x="201" y="77"/>
                    <a:pt x="201" y="77"/>
                  </a:cubicBezTo>
                  <a:cubicBezTo>
                    <a:pt x="199" y="76"/>
                    <a:pt x="199" y="76"/>
                    <a:pt x="199" y="76"/>
                  </a:cubicBezTo>
                  <a:cubicBezTo>
                    <a:pt x="199" y="76"/>
                    <a:pt x="199" y="76"/>
                    <a:pt x="199" y="76"/>
                  </a:cubicBezTo>
                  <a:cubicBezTo>
                    <a:pt x="200" y="75"/>
                    <a:pt x="200" y="75"/>
                    <a:pt x="200" y="75"/>
                  </a:cubicBezTo>
                  <a:cubicBezTo>
                    <a:pt x="200" y="75"/>
                    <a:pt x="200" y="75"/>
                    <a:pt x="200" y="75"/>
                  </a:cubicBezTo>
                  <a:cubicBezTo>
                    <a:pt x="199" y="74"/>
                    <a:pt x="199" y="74"/>
                    <a:pt x="199" y="74"/>
                  </a:cubicBezTo>
                  <a:cubicBezTo>
                    <a:pt x="198" y="75"/>
                    <a:pt x="198" y="75"/>
                    <a:pt x="198" y="75"/>
                  </a:cubicBezTo>
                  <a:cubicBezTo>
                    <a:pt x="198" y="75"/>
                    <a:pt x="198" y="75"/>
                    <a:pt x="198" y="75"/>
                  </a:cubicBezTo>
                  <a:cubicBezTo>
                    <a:pt x="198" y="76"/>
                    <a:pt x="198" y="76"/>
                    <a:pt x="198" y="76"/>
                  </a:cubicBezTo>
                  <a:cubicBezTo>
                    <a:pt x="196" y="75"/>
                    <a:pt x="196" y="75"/>
                    <a:pt x="196" y="75"/>
                  </a:cubicBezTo>
                  <a:cubicBezTo>
                    <a:pt x="196" y="75"/>
                    <a:pt x="196" y="75"/>
                    <a:pt x="196" y="75"/>
                  </a:cubicBezTo>
                  <a:cubicBezTo>
                    <a:pt x="197" y="74"/>
                    <a:pt x="197" y="74"/>
                    <a:pt x="197" y="74"/>
                  </a:cubicBezTo>
                  <a:cubicBezTo>
                    <a:pt x="197" y="74"/>
                    <a:pt x="197" y="74"/>
                    <a:pt x="197" y="74"/>
                  </a:cubicBezTo>
                  <a:cubicBezTo>
                    <a:pt x="196" y="74"/>
                    <a:pt x="196" y="74"/>
                    <a:pt x="196" y="74"/>
                  </a:cubicBezTo>
                  <a:cubicBezTo>
                    <a:pt x="196" y="74"/>
                    <a:pt x="196" y="74"/>
                    <a:pt x="196" y="74"/>
                  </a:cubicBezTo>
                  <a:cubicBezTo>
                    <a:pt x="195" y="74"/>
                    <a:pt x="195" y="74"/>
                    <a:pt x="195" y="74"/>
                  </a:cubicBezTo>
                  <a:cubicBezTo>
                    <a:pt x="195" y="74"/>
                    <a:pt x="195" y="74"/>
                    <a:pt x="195" y="74"/>
                  </a:cubicBezTo>
                  <a:cubicBezTo>
                    <a:pt x="193" y="75"/>
                    <a:pt x="193" y="75"/>
                    <a:pt x="193" y="75"/>
                  </a:cubicBezTo>
                  <a:cubicBezTo>
                    <a:pt x="193" y="75"/>
                    <a:pt x="193" y="75"/>
                    <a:pt x="193" y="75"/>
                  </a:cubicBezTo>
                  <a:cubicBezTo>
                    <a:pt x="192" y="75"/>
                    <a:pt x="192" y="75"/>
                    <a:pt x="192" y="75"/>
                  </a:cubicBezTo>
                  <a:cubicBezTo>
                    <a:pt x="192" y="75"/>
                    <a:pt x="192" y="75"/>
                    <a:pt x="192" y="75"/>
                  </a:cubicBezTo>
                  <a:cubicBezTo>
                    <a:pt x="191" y="75"/>
                    <a:pt x="191" y="75"/>
                    <a:pt x="191" y="75"/>
                  </a:cubicBezTo>
                  <a:cubicBezTo>
                    <a:pt x="190" y="75"/>
                    <a:pt x="190" y="75"/>
                    <a:pt x="190" y="75"/>
                  </a:cubicBezTo>
                  <a:cubicBezTo>
                    <a:pt x="190" y="75"/>
                    <a:pt x="190" y="75"/>
                    <a:pt x="190" y="75"/>
                  </a:cubicBezTo>
                  <a:cubicBezTo>
                    <a:pt x="189" y="75"/>
                    <a:pt x="189" y="75"/>
                    <a:pt x="189" y="75"/>
                  </a:cubicBezTo>
                  <a:cubicBezTo>
                    <a:pt x="188" y="75"/>
                    <a:pt x="188" y="75"/>
                    <a:pt x="188" y="75"/>
                  </a:cubicBezTo>
                  <a:cubicBezTo>
                    <a:pt x="188" y="76"/>
                    <a:pt x="188" y="76"/>
                    <a:pt x="188" y="76"/>
                  </a:cubicBezTo>
                  <a:cubicBezTo>
                    <a:pt x="188" y="76"/>
                    <a:pt x="188" y="76"/>
                    <a:pt x="188" y="76"/>
                  </a:cubicBezTo>
                  <a:cubicBezTo>
                    <a:pt x="187" y="76"/>
                    <a:pt x="187" y="76"/>
                    <a:pt x="187" y="76"/>
                  </a:cubicBezTo>
                  <a:cubicBezTo>
                    <a:pt x="187" y="77"/>
                    <a:pt x="187" y="77"/>
                    <a:pt x="187" y="77"/>
                  </a:cubicBezTo>
                  <a:cubicBezTo>
                    <a:pt x="186" y="77"/>
                    <a:pt x="186" y="77"/>
                    <a:pt x="186" y="77"/>
                  </a:cubicBezTo>
                  <a:cubicBezTo>
                    <a:pt x="185" y="77"/>
                    <a:pt x="185" y="77"/>
                    <a:pt x="185" y="77"/>
                  </a:cubicBezTo>
                  <a:cubicBezTo>
                    <a:pt x="184" y="77"/>
                    <a:pt x="184" y="77"/>
                    <a:pt x="184" y="77"/>
                  </a:cubicBezTo>
                  <a:cubicBezTo>
                    <a:pt x="183" y="77"/>
                    <a:pt x="183" y="77"/>
                    <a:pt x="183" y="77"/>
                  </a:cubicBezTo>
                  <a:cubicBezTo>
                    <a:pt x="183" y="77"/>
                    <a:pt x="183" y="77"/>
                    <a:pt x="183" y="77"/>
                  </a:cubicBezTo>
                  <a:cubicBezTo>
                    <a:pt x="182" y="77"/>
                    <a:pt x="182" y="77"/>
                    <a:pt x="182" y="77"/>
                  </a:cubicBezTo>
                  <a:cubicBezTo>
                    <a:pt x="181" y="77"/>
                    <a:pt x="181" y="77"/>
                    <a:pt x="181" y="77"/>
                  </a:cubicBezTo>
                  <a:cubicBezTo>
                    <a:pt x="179" y="77"/>
                    <a:pt x="179" y="77"/>
                    <a:pt x="179" y="77"/>
                  </a:cubicBezTo>
                  <a:cubicBezTo>
                    <a:pt x="178" y="77"/>
                    <a:pt x="178" y="77"/>
                    <a:pt x="178" y="77"/>
                  </a:cubicBezTo>
                  <a:cubicBezTo>
                    <a:pt x="177" y="76"/>
                    <a:pt x="177" y="76"/>
                    <a:pt x="177" y="76"/>
                  </a:cubicBezTo>
                  <a:cubicBezTo>
                    <a:pt x="176" y="76"/>
                    <a:pt x="176" y="76"/>
                    <a:pt x="176" y="76"/>
                  </a:cubicBezTo>
                  <a:cubicBezTo>
                    <a:pt x="176" y="75"/>
                    <a:pt x="176" y="75"/>
                    <a:pt x="176" y="75"/>
                  </a:cubicBezTo>
                  <a:close/>
                  <a:moveTo>
                    <a:pt x="123" y="100"/>
                  </a:moveTo>
                  <a:cubicBezTo>
                    <a:pt x="123" y="98"/>
                    <a:pt x="123" y="98"/>
                    <a:pt x="123" y="98"/>
                  </a:cubicBezTo>
                  <a:cubicBezTo>
                    <a:pt x="124" y="97"/>
                    <a:pt x="124" y="97"/>
                    <a:pt x="124" y="97"/>
                  </a:cubicBezTo>
                  <a:cubicBezTo>
                    <a:pt x="123" y="96"/>
                    <a:pt x="123" y="96"/>
                    <a:pt x="123" y="96"/>
                  </a:cubicBezTo>
                  <a:cubicBezTo>
                    <a:pt x="124" y="95"/>
                    <a:pt x="124" y="95"/>
                    <a:pt x="124" y="95"/>
                  </a:cubicBezTo>
                  <a:cubicBezTo>
                    <a:pt x="124" y="94"/>
                    <a:pt x="124" y="94"/>
                    <a:pt x="124" y="94"/>
                  </a:cubicBezTo>
                  <a:cubicBezTo>
                    <a:pt x="123" y="94"/>
                    <a:pt x="123" y="94"/>
                    <a:pt x="123" y="94"/>
                  </a:cubicBezTo>
                  <a:cubicBezTo>
                    <a:pt x="122" y="92"/>
                    <a:pt x="122" y="92"/>
                    <a:pt x="122" y="92"/>
                  </a:cubicBezTo>
                  <a:cubicBezTo>
                    <a:pt x="123" y="92"/>
                    <a:pt x="123" y="92"/>
                    <a:pt x="123" y="92"/>
                  </a:cubicBezTo>
                  <a:cubicBezTo>
                    <a:pt x="123" y="91"/>
                    <a:pt x="123" y="91"/>
                    <a:pt x="123" y="91"/>
                  </a:cubicBezTo>
                  <a:cubicBezTo>
                    <a:pt x="122" y="91"/>
                    <a:pt x="122" y="91"/>
                    <a:pt x="122" y="91"/>
                  </a:cubicBezTo>
                  <a:cubicBezTo>
                    <a:pt x="120" y="91"/>
                    <a:pt x="120" y="91"/>
                    <a:pt x="120" y="91"/>
                  </a:cubicBezTo>
                  <a:cubicBezTo>
                    <a:pt x="120" y="90"/>
                    <a:pt x="120" y="90"/>
                    <a:pt x="120" y="90"/>
                  </a:cubicBezTo>
                  <a:cubicBezTo>
                    <a:pt x="121" y="90"/>
                    <a:pt x="121" y="90"/>
                    <a:pt x="121" y="90"/>
                  </a:cubicBezTo>
                  <a:cubicBezTo>
                    <a:pt x="122" y="90"/>
                    <a:pt x="122" y="90"/>
                    <a:pt x="122" y="90"/>
                  </a:cubicBezTo>
                  <a:cubicBezTo>
                    <a:pt x="123" y="89"/>
                    <a:pt x="123" y="89"/>
                    <a:pt x="123" y="89"/>
                  </a:cubicBezTo>
                  <a:cubicBezTo>
                    <a:pt x="123" y="88"/>
                    <a:pt x="123" y="88"/>
                    <a:pt x="123" y="88"/>
                  </a:cubicBezTo>
                  <a:cubicBezTo>
                    <a:pt x="124" y="88"/>
                    <a:pt x="124" y="88"/>
                    <a:pt x="124" y="88"/>
                  </a:cubicBezTo>
                  <a:cubicBezTo>
                    <a:pt x="124" y="88"/>
                    <a:pt x="124" y="88"/>
                    <a:pt x="124" y="88"/>
                  </a:cubicBezTo>
                  <a:cubicBezTo>
                    <a:pt x="125" y="88"/>
                    <a:pt x="125" y="88"/>
                    <a:pt x="125" y="88"/>
                  </a:cubicBezTo>
                  <a:cubicBezTo>
                    <a:pt x="126" y="86"/>
                    <a:pt x="126" y="86"/>
                    <a:pt x="126" y="86"/>
                  </a:cubicBezTo>
                  <a:cubicBezTo>
                    <a:pt x="127" y="86"/>
                    <a:pt x="127" y="86"/>
                    <a:pt x="127" y="86"/>
                  </a:cubicBezTo>
                  <a:cubicBezTo>
                    <a:pt x="127" y="86"/>
                    <a:pt x="127" y="86"/>
                    <a:pt x="127" y="86"/>
                  </a:cubicBezTo>
                  <a:cubicBezTo>
                    <a:pt x="128" y="85"/>
                    <a:pt x="128" y="85"/>
                    <a:pt x="128" y="85"/>
                  </a:cubicBezTo>
                  <a:cubicBezTo>
                    <a:pt x="129" y="84"/>
                    <a:pt x="129" y="84"/>
                    <a:pt x="129" y="84"/>
                  </a:cubicBezTo>
                  <a:cubicBezTo>
                    <a:pt x="129" y="83"/>
                    <a:pt x="129" y="83"/>
                    <a:pt x="129" y="83"/>
                  </a:cubicBezTo>
                  <a:cubicBezTo>
                    <a:pt x="129" y="84"/>
                    <a:pt x="129" y="84"/>
                    <a:pt x="129" y="84"/>
                  </a:cubicBezTo>
                  <a:cubicBezTo>
                    <a:pt x="132" y="84"/>
                    <a:pt x="132" y="84"/>
                    <a:pt x="132" y="84"/>
                  </a:cubicBezTo>
                  <a:cubicBezTo>
                    <a:pt x="132" y="83"/>
                    <a:pt x="132" y="83"/>
                    <a:pt x="132" y="83"/>
                  </a:cubicBezTo>
                  <a:cubicBezTo>
                    <a:pt x="131" y="82"/>
                    <a:pt x="131" y="82"/>
                    <a:pt x="131" y="82"/>
                  </a:cubicBezTo>
                  <a:cubicBezTo>
                    <a:pt x="131" y="81"/>
                    <a:pt x="131" y="81"/>
                    <a:pt x="131" y="81"/>
                  </a:cubicBezTo>
                  <a:cubicBezTo>
                    <a:pt x="132" y="81"/>
                    <a:pt x="132" y="81"/>
                    <a:pt x="132" y="81"/>
                  </a:cubicBezTo>
                  <a:cubicBezTo>
                    <a:pt x="134" y="79"/>
                    <a:pt x="134" y="79"/>
                    <a:pt x="134" y="79"/>
                  </a:cubicBezTo>
                  <a:cubicBezTo>
                    <a:pt x="135" y="78"/>
                    <a:pt x="135" y="78"/>
                    <a:pt x="135" y="78"/>
                  </a:cubicBezTo>
                  <a:cubicBezTo>
                    <a:pt x="137" y="78"/>
                    <a:pt x="137" y="78"/>
                    <a:pt x="137" y="78"/>
                  </a:cubicBezTo>
                  <a:cubicBezTo>
                    <a:pt x="137" y="77"/>
                    <a:pt x="137" y="77"/>
                    <a:pt x="137" y="77"/>
                  </a:cubicBezTo>
                  <a:cubicBezTo>
                    <a:pt x="138" y="76"/>
                    <a:pt x="138" y="76"/>
                    <a:pt x="138" y="76"/>
                  </a:cubicBezTo>
                  <a:cubicBezTo>
                    <a:pt x="139" y="76"/>
                    <a:pt x="139" y="76"/>
                    <a:pt x="139" y="76"/>
                  </a:cubicBezTo>
                  <a:cubicBezTo>
                    <a:pt x="140" y="75"/>
                    <a:pt x="140" y="75"/>
                    <a:pt x="140" y="75"/>
                  </a:cubicBezTo>
                  <a:cubicBezTo>
                    <a:pt x="139" y="75"/>
                    <a:pt x="139" y="75"/>
                    <a:pt x="139" y="75"/>
                  </a:cubicBezTo>
                  <a:cubicBezTo>
                    <a:pt x="139" y="73"/>
                    <a:pt x="139" y="73"/>
                    <a:pt x="139" y="73"/>
                  </a:cubicBezTo>
                  <a:cubicBezTo>
                    <a:pt x="139" y="72"/>
                    <a:pt x="139" y="72"/>
                    <a:pt x="139" y="72"/>
                  </a:cubicBezTo>
                  <a:cubicBezTo>
                    <a:pt x="140" y="71"/>
                    <a:pt x="140" y="71"/>
                    <a:pt x="140" y="71"/>
                  </a:cubicBezTo>
                  <a:cubicBezTo>
                    <a:pt x="140" y="71"/>
                    <a:pt x="140" y="71"/>
                    <a:pt x="140" y="71"/>
                  </a:cubicBezTo>
                  <a:cubicBezTo>
                    <a:pt x="140" y="70"/>
                    <a:pt x="140" y="70"/>
                    <a:pt x="140" y="70"/>
                  </a:cubicBezTo>
                  <a:cubicBezTo>
                    <a:pt x="141" y="70"/>
                    <a:pt x="141" y="70"/>
                    <a:pt x="141" y="70"/>
                  </a:cubicBezTo>
                  <a:cubicBezTo>
                    <a:pt x="142" y="70"/>
                    <a:pt x="142" y="70"/>
                    <a:pt x="142" y="70"/>
                  </a:cubicBezTo>
                  <a:cubicBezTo>
                    <a:pt x="145" y="70"/>
                    <a:pt x="145" y="70"/>
                    <a:pt x="145" y="70"/>
                  </a:cubicBezTo>
                  <a:cubicBezTo>
                    <a:pt x="145" y="70"/>
                    <a:pt x="145" y="70"/>
                    <a:pt x="145" y="70"/>
                  </a:cubicBezTo>
                  <a:cubicBezTo>
                    <a:pt x="148" y="70"/>
                    <a:pt x="148" y="70"/>
                    <a:pt x="148" y="70"/>
                  </a:cubicBezTo>
                  <a:cubicBezTo>
                    <a:pt x="150" y="69"/>
                    <a:pt x="150" y="69"/>
                    <a:pt x="150" y="69"/>
                  </a:cubicBezTo>
                  <a:cubicBezTo>
                    <a:pt x="153" y="70"/>
                    <a:pt x="153" y="70"/>
                    <a:pt x="153" y="70"/>
                  </a:cubicBezTo>
                  <a:cubicBezTo>
                    <a:pt x="152" y="71"/>
                    <a:pt x="152" y="71"/>
                    <a:pt x="152" y="71"/>
                  </a:cubicBezTo>
                  <a:cubicBezTo>
                    <a:pt x="153" y="71"/>
                    <a:pt x="153" y="71"/>
                    <a:pt x="153" y="71"/>
                  </a:cubicBezTo>
                  <a:cubicBezTo>
                    <a:pt x="154" y="72"/>
                    <a:pt x="154" y="72"/>
                    <a:pt x="154" y="72"/>
                  </a:cubicBezTo>
                  <a:cubicBezTo>
                    <a:pt x="156" y="73"/>
                    <a:pt x="156" y="73"/>
                    <a:pt x="156" y="73"/>
                  </a:cubicBezTo>
                  <a:cubicBezTo>
                    <a:pt x="156" y="74"/>
                    <a:pt x="156" y="74"/>
                    <a:pt x="156" y="74"/>
                  </a:cubicBezTo>
                  <a:cubicBezTo>
                    <a:pt x="155" y="74"/>
                    <a:pt x="155" y="74"/>
                    <a:pt x="155" y="74"/>
                  </a:cubicBezTo>
                  <a:cubicBezTo>
                    <a:pt x="156" y="74"/>
                    <a:pt x="156" y="74"/>
                    <a:pt x="156" y="74"/>
                  </a:cubicBezTo>
                  <a:cubicBezTo>
                    <a:pt x="157" y="74"/>
                    <a:pt x="157" y="74"/>
                    <a:pt x="157" y="74"/>
                  </a:cubicBezTo>
                  <a:cubicBezTo>
                    <a:pt x="158" y="74"/>
                    <a:pt x="158" y="74"/>
                    <a:pt x="158" y="74"/>
                  </a:cubicBezTo>
                  <a:cubicBezTo>
                    <a:pt x="157" y="75"/>
                    <a:pt x="157" y="75"/>
                    <a:pt x="157" y="75"/>
                  </a:cubicBezTo>
                  <a:cubicBezTo>
                    <a:pt x="156" y="76"/>
                    <a:pt x="156" y="76"/>
                    <a:pt x="156" y="76"/>
                  </a:cubicBezTo>
                  <a:cubicBezTo>
                    <a:pt x="156" y="77"/>
                    <a:pt x="156" y="77"/>
                    <a:pt x="156" y="77"/>
                  </a:cubicBezTo>
                  <a:cubicBezTo>
                    <a:pt x="158" y="76"/>
                    <a:pt x="158" y="76"/>
                    <a:pt x="158" y="76"/>
                  </a:cubicBezTo>
                  <a:cubicBezTo>
                    <a:pt x="158" y="75"/>
                    <a:pt x="158" y="75"/>
                    <a:pt x="158" y="75"/>
                  </a:cubicBezTo>
                  <a:cubicBezTo>
                    <a:pt x="159" y="74"/>
                    <a:pt x="159" y="74"/>
                    <a:pt x="159" y="74"/>
                  </a:cubicBezTo>
                  <a:cubicBezTo>
                    <a:pt x="160" y="75"/>
                    <a:pt x="160" y="75"/>
                    <a:pt x="160" y="75"/>
                  </a:cubicBezTo>
                  <a:cubicBezTo>
                    <a:pt x="161" y="74"/>
                    <a:pt x="161" y="74"/>
                    <a:pt x="161" y="74"/>
                  </a:cubicBezTo>
                  <a:cubicBezTo>
                    <a:pt x="162" y="74"/>
                    <a:pt x="162" y="74"/>
                    <a:pt x="162" y="74"/>
                  </a:cubicBezTo>
                  <a:cubicBezTo>
                    <a:pt x="162" y="75"/>
                    <a:pt x="162" y="75"/>
                    <a:pt x="162" y="75"/>
                  </a:cubicBezTo>
                  <a:cubicBezTo>
                    <a:pt x="163" y="77"/>
                    <a:pt x="163" y="77"/>
                    <a:pt x="163" y="77"/>
                  </a:cubicBezTo>
                  <a:cubicBezTo>
                    <a:pt x="164" y="79"/>
                    <a:pt x="164" y="79"/>
                    <a:pt x="164" y="79"/>
                  </a:cubicBezTo>
                  <a:cubicBezTo>
                    <a:pt x="163" y="79"/>
                    <a:pt x="163" y="79"/>
                    <a:pt x="163" y="79"/>
                  </a:cubicBezTo>
                  <a:cubicBezTo>
                    <a:pt x="164" y="81"/>
                    <a:pt x="164" y="81"/>
                    <a:pt x="164" y="81"/>
                  </a:cubicBezTo>
                  <a:cubicBezTo>
                    <a:pt x="164" y="82"/>
                    <a:pt x="164" y="82"/>
                    <a:pt x="164" y="82"/>
                  </a:cubicBezTo>
                  <a:cubicBezTo>
                    <a:pt x="164" y="82"/>
                    <a:pt x="164" y="82"/>
                    <a:pt x="164" y="82"/>
                  </a:cubicBezTo>
                  <a:cubicBezTo>
                    <a:pt x="164" y="83"/>
                    <a:pt x="164" y="83"/>
                    <a:pt x="164" y="83"/>
                  </a:cubicBezTo>
                  <a:cubicBezTo>
                    <a:pt x="164" y="84"/>
                    <a:pt x="164" y="84"/>
                    <a:pt x="164" y="84"/>
                  </a:cubicBezTo>
                  <a:cubicBezTo>
                    <a:pt x="164" y="84"/>
                    <a:pt x="164" y="84"/>
                    <a:pt x="164" y="84"/>
                  </a:cubicBezTo>
                  <a:cubicBezTo>
                    <a:pt x="163" y="85"/>
                    <a:pt x="163" y="85"/>
                    <a:pt x="163" y="85"/>
                  </a:cubicBezTo>
                  <a:cubicBezTo>
                    <a:pt x="162" y="86"/>
                    <a:pt x="162" y="86"/>
                    <a:pt x="162" y="86"/>
                  </a:cubicBezTo>
                  <a:cubicBezTo>
                    <a:pt x="161" y="86"/>
                    <a:pt x="161" y="86"/>
                    <a:pt x="161" y="86"/>
                  </a:cubicBezTo>
                  <a:cubicBezTo>
                    <a:pt x="159" y="86"/>
                    <a:pt x="159" y="86"/>
                    <a:pt x="159" y="86"/>
                  </a:cubicBezTo>
                  <a:cubicBezTo>
                    <a:pt x="158" y="86"/>
                    <a:pt x="158" y="86"/>
                    <a:pt x="158" y="86"/>
                  </a:cubicBezTo>
                  <a:cubicBezTo>
                    <a:pt x="155" y="87"/>
                    <a:pt x="155" y="87"/>
                    <a:pt x="155" y="87"/>
                  </a:cubicBezTo>
                  <a:cubicBezTo>
                    <a:pt x="154" y="87"/>
                    <a:pt x="154" y="87"/>
                    <a:pt x="154" y="87"/>
                  </a:cubicBezTo>
                  <a:cubicBezTo>
                    <a:pt x="152" y="88"/>
                    <a:pt x="152" y="88"/>
                    <a:pt x="152" y="88"/>
                  </a:cubicBezTo>
                  <a:cubicBezTo>
                    <a:pt x="151" y="88"/>
                    <a:pt x="151" y="88"/>
                    <a:pt x="151" y="88"/>
                  </a:cubicBezTo>
                  <a:cubicBezTo>
                    <a:pt x="150" y="89"/>
                    <a:pt x="150" y="89"/>
                    <a:pt x="150" y="89"/>
                  </a:cubicBezTo>
                  <a:cubicBezTo>
                    <a:pt x="149" y="89"/>
                    <a:pt x="149" y="89"/>
                    <a:pt x="149" y="89"/>
                  </a:cubicBezTo>
                  <a:cubicBezTo>
                    <a:pt x="148" y="89"/>
                    <a:pt x="148" y="89"/>
                    <a:pt x="148" y="89"/>
                  </a:cubicBezTo>
                  <a:cubicBezTo>
                    <a:pt x="148" y="89"/>
                    <a:pt x="148" y="89"/>
                    <a:pt x="148" y="89"/>
                  </a:cubicBezTo>
                  <a:cubicBezTo>
                    <a:pt x="147" y="89"/>
                    <a:pt x="147" y="89"/>
                    <a:pt x="147" y="89"/>
                  </a:cubicBezTo>
                  <a:cubicBezTo>
                    <a:pt x="146" y="89"/>
                    <a:pt x="146" y="89"/>
                    <a:pt x="146" y="89"/>
                  </a:cubicBezTo>
                  <a:cubicBezTo>
                    <a:pt x="145" y="90"/>
                    <a:pt x="145" y="90"/>
                    <a:pt x="145" y="90"/>
                  </a:cubicBezTo>
                  <a:cubicBezTo>
                    <a:pt x="144" y="91"/>
                    <a:pt x="144" y="91"/>
                    <a:pt x="144" y="91"/>
                  </a:cubicBezTo>
                  <a:cubicBezTo>
                    <a:pt x="144" y="91"/>
                    <a:pt x="144" y="91"/>
                    <a:pt x="144" y="91"/>
                  </a:cubicBezTo>
                  <a:cubicBezTo>
                    <a:pt x="144" y="92"/>
                    <a:pt x="144" y="92"/>
                    <a:pt x="144" y="92"/>
                  </a:cubicBezTo>
                  <a:cubicBezTo>
                    <a:pt x="142" y="92"/>
                    <a:pt x="142" y="92"/>
                    <a:pt x="142" y="92"/>
                  </a:cubicBezTo>
                  <a:cubicBezTo>
                    <a:pt x="141" y="93"/>
                    <a:pt x="141" y="93"/>
                    <a:pt x="141" y="93"/>
                  </a:cubicBezTo>
                  <a:cubicBezTo>
                    <a:pt x="140" y="93"/>
                    <a:pt x="140" y="93"/>
                    <a:pt x="140" y="93"/>
                  </a:cubicBezTo>
                  <a:cubicBezTo>
                    <a:pt x="139" y="92"/>
                    <a:pt x="139" y="92"/>
                    <a:pt x="139" y="92"/>
                  </a:cubicBezTo>
                  <a:cubicBezTo>
                    <a:pt x="139" y="93"/>
                    <a:pt x="139" y="93"/>
                    <a:pt x="139" y="93"/>
                  </a:cubicBezTo>
                  <a:cubicBezTo>
                    <a:pt x="139" y="94"/>
                    <a:pt x="139" y="94"/>
                    <a:pt x="139" y="94"/>
                  </a:cubicBezTo>
                  <a:cubicBezTo>
                    <a:pt x="138" y="94"/>
                    <a:pt x="138" y="94"/>
                    <a:pt x="138" y="94"/>
                  </a:cubicBezTo>
                  <a:cubicBezTo>
                    <a:pt x="137" y="95"/>
                    <a:pt x="137" y="95"/>
                    <a:pt x="137" y="95"/>
                  </a:cubicBezTo>
                  <a:cubicBezTo>
                    <a:pt x="136" y="96"/>
                    <a:pt x="136" y="96"/>
                    <a:pt x="136" y="96"/>
                  </a:cubicBezTo>
                  <a:cubicBezTo>
                    <a:pt x="135" y="97"/>
                    <a:pt x="135" y="97"/>
                    <a:pt x="135" y="97"/>
                  </a:cubicBezTo>
                  <a:cubicBezTo>
                    <a:pt x="136" y="97"/>
                    <a:pt x="136" y="97"/>
                    <a:pt x="136" y="97"/>
                  </a:cubicBezTo>
                  <a:cubicBezTo>
                    <a:pt x="134" y="99"/>
                    <a:pt x="134" y="99"/>
                    <a:pt x="134" y="99"/>
                  </a:cubicBezTo>
                  <a:cubicBezTo>
                    <a:pt x="134" y="99"/>
                    <a:pt x="134" y="99"/>
                    <a:pt x="134" y="99"/>
                  </a:cubicBezTo>
                  <a:cubicBezTo>
                    <a:pt x="132" y="99"/>
                    <a:pt x="132" y="99"/>
                    <a:pt x="132" y="99"/>
                  </a:cubicBezTo>
                  <a:cubicBezTo>
                    <a:pt x="131" y="100"/>
                    <a:pt x="131" y="100"/>
                    <a:pt x="131" y="100"/>
                  </a:cubicBezTo>
                  <a:cubicBezTo>
                    <a:pt x="130" y="100"/>
                    <a:pt x="130" y="100"/>
                    <a:pt x="130" y="100"/>
                  </a:cubicBezTo>
                  <a:cubicBezTo>
                    <a:pt x="130" y="99"/>
                    <a:pt x="130" y="99"/>
                    <a:pt x="130" y="99"/>
                  </a:cubicBezTo>
                  <a:cubicBezTo>
                    <a:pt x="130" y="99"/>
                    <a:pt x="130" y="99"/>
                    <a:pt x="130" y="99"/>
                  </a:cubicBezTo>
                  <a:cubicBezTo>
                    <a:pt x="130" y="98"/>
                    <a:pt x="130" y="98"/>
                    <a:pt x="130" y="98"/>
                  </a:cubicBezTo>
                  <a:cubicBezTo>
                    <a:pt x="130" y="97"/>
                    <a:pt x="130" y="97"/>
                    <a:pt x="130" y="97"/>
                  </a:cubicBezTo>
                  <a:cubicBezTo>
                    <a:pt x="129" y="98"/>
                    <a:pt x="129" y="98"/>
                    <a:pt x="129" y="98"/>
                  </a:cubicBezTo>
                  <a:cubicBezTo>
                    <a:pt x="129" y="98"/>
                    <a:pt x="129" y="98"/>
                    <a:pt x="129" y="98"/>
                  </a:cubicBezTo>
                  <a:cubicBezTo>
                    <a:pt x="129" y="98"/>
                    <a:pt x="129" y="98"/>
                    <a:pt x="129" y="98"/>
                  </a:cubicBezTo>
                  <a:cubicBezTo>
                    <a:pt x="127" y="100"/>
                    <a:pt x="127" y="100"/>
                    <a:pt x="127" y="100"/>
                  </a:cubicBezTo>
                  <a:cubicBezTo>
                    <a:pt x="126" y="100"/>
                    <a:pt x="126" y="100"/>
                    <a:pt x="126" y="100"/>
                  </a:cubicBezTo>
                  <a:cubicBezTo>
                    <a:pt x="125" y="100"/>
                    <a:pt x="125" y="100"/>
                    <a:pt x="125" y="100"/>
                  </a:cubicBezTo>
                  <a:cubicBezTo>
                    <a:pt x="125" y="100"/>
                    <a:pt x="125" y="100"/>
                    <a:pt x="125" y="100"/>
                  </a:cubicBezTo>
                  <a:cubicBezTo>
                    <a:pt x="124" y="100"/>
                    <a:pt x="124" y="100"/>
                    <a:pt x="124" y="100"/>
                  </a:cubicBezTo>
                  <a:cubicBezTo>
                    <a:pt x="123" y="100"/>
                    <a:pt x="123" y="100"/>
                    <a:pt x="123" y="100"/>
                  </a:cubicBezTo>
                  <a:cubicBezTo>
                    <a:pt x="123" y="100"/>
                    <a:pt x="123" y="100"/>
                    <a:pt x="123" y="100"/>
                  </a:cubicBezTo>
                  <a:cubicBezTo>
                    <a:pt x="123" y="100"/>
                    <a:pt x="123" y="100"/>
                    <a:pt x="123" y="100"/>
                  </a:cubicBezTo>
                  <a:close/>
                  <a:moveTo>
                    <a:pt x="236" y="88"/>
                  </a:moveTo>
                  <a:cubicBezTo>
                    <a:pt x="236" y="88"/>
                    <a:pt x="236" y="88"/>
                    <a:pt x="236" y="88"/>
                  </a:cubicBezTo>
                  <a:cubicBezTo>
                    <a:pt x="236" y="89"/>
                    <a:pt x="236" y="89"/>
                    <a:pt x="236" y="89"/>
                  </a:cubicBezTo>
                  <a:cubicBezTo>
                    <a:pt x="236" y="89"/>
                    <a:pt x="236" y="89"/>
                    <a:pt x="236" y="89"/>
                  </a:cubicBezTo>
                  <a:cubicBezTo>
                    <a:pt x="236" y="90"/>
                    <a:pt x="236" y="90"/>
                    <a:pt x="236" y="90"/>
                  </a:cubicBezTo>
                  <a:cubicBezTo>
                    <a:pt x="235" y="89"/>
                    <a:pt x="235" y="89"/>
                    <a:pt x="235" y="89"/>
                  </a:cubicBezTo>
                  <a:cubicBezTo>
                    <a:pt x="235" y="88"/>
                    <a:pt x="235" y="88"/>
                    <a:pt x="235" y="88"/>
                  </a:cubicBezTo>
                  <a:cubicBezTo>
                    <a:pt x="236" y="88"/>
                    <a:pt x="236" y="88"/>
                    <a:pt x="236" y="88"/>
                  </a:cubicBezTo>
                  <a:close/>
                  <a:moveTo>
                    <a:pt x="227" y="88"/>
                  </a:moveTo>
                  <a:cubicBezTo>
                    <a:pt x="227" y="87"/>
                    <a:pt x="227" y="87"/>
                    <a:pt x="227" y="87"/>
                  </a:cubicBezTo>
                  <a:cubicBezTo>
                    <a:pt x="229" y="87"/>
                    <a:pt x="229" y="87"/>
                    <a:pt x="229" y="87"/>
                  </a:cubicBezTo>
                  <a:cubicBezTo>
                    <a:pt x="229" y="87"/>
                    <a:pt x="229" y="87"/>
                    <a:pt x="229" y="87"/>
                  </a:cubicBezTo>
                  <a:cubicBezTo>
                    <a:pt x="229" y="88"/>
                    <a:pt x="229" y="88"/>
                    <a:pt x="229" y="88"/>
                  </a:cubicBezTo>
                  <a:cubicBezTo>
                    <a:pt x="228" y="88"/>
                    <a:pt x="228" y="88"/>
                    <a:pt x="228" y="88"/>
                  </a:cubicBezTo>
                  <a:cubicBezTo>
                    <a:pt x="228" y="88"/>
                    <a:pt x="228" y="88"/>
                    <a:pt x="228" y="88"/>
                  </a:cubicBezTo>
                  <a:cubicBezTo>
                    <a:pt x="227" y="88"/>
                    <a:pt x="227" y="88"/>
                    <a:pt x="227" y="88"/>
                  </a:cubicBezTo>
                  <a:close/>
                  <a:moveTo>
                    <a:pt x="218" y="92"/>
                  </a:moveTo>
                  <a:cubicBezTo>
                    <a:pt x="219" y="93"/>
                    <a:pt x="219" y="93"/>
                    <a:pt x="219" y="93"/>
                  </a:cubicBezTo>
                  <a:cubicBezTo>
                    <a:pt x="220" y="93"/>
                    <a:pt x="220" y="93"/>
                    <a:pt x="220" y="93"/>
                  </a:cubicBezTo>
                  <a:cubicBezTo>
                    <a:pt x="221" y="94"/>
                    <a:pt x="221" y="94"/>
                    <a:pt x="221" y="94"/>
                  </a:cubicBezTo>
                  <a:cubicBezTo>
                    <a:pt x="221" y="94"/>
                    <a:pt x="221" y="94"/>
                    <a:pt x="221" y="94"/>
                  </a:cubicBezTo>
                  <a:cubicBezTo>
                    <a:pt x="222" y="94"/>
                    <a:pt x="222" y="94"/>
                    <a:pt x="222" y="94"/>
                  </a:cubicBezTo>
                  <a:cubicBezTo>
                    <a:pt x="223" y="93"/>
                    <a:pt x="223" y="93"/>
                    <a:pt x="223" y="93"/>
                  </a:cubicBezTo>
                  <a:cubicBezTo>
                    <a:pt x="224" y="94"/>
                    <a:pt x="224" y="94"/>
                    <a:pt x="224" y="94"/>
                  </a:cubicBezTo>
                  <a:cubicBezTo>
                    <a:pt x="225" y="93"/>
                    <a:pt x="225" y="93"/>
                    <a:pt x="225" y="93"/>
                  </a:cubicBezTo>
                  <a:cubicBezTo>
                    <a:pt x="225" y="93"/>
                    <a:pt x="225" y="93"/>
                    <a:pt x="225" y="93"/>
                  </a:cubicBezTo>
                  <a:cubicBezTo>
                    <a:pt x="226" y="93"/>
                    <a:pt x="226" y="93"/>
                    <a:pt x="226" y="93"/>
                  </a:cubicBezTo>
                  <a:cubicBezTo>
                    <a:pt x="226" y="92"/>
                    <a:pt x="226" y="92"/>
                    <a:pt x="226" y="92"/>
                  </a:cubicBezTo>
                  <a:cubicBezTo>
                    <a:pt x="225" y="92"/>
                    <a:pt x="225" y="92"/>
                    <a:pt x="225" y="92"/>
                  </a:cubicBezTo>
                  <a:cubicBezTo>
                    <a:pt x="224" y="92"/>
                    <a:pt x="224" y="92"/>
                    <a:pt x="224" y="92"/>
                  </a:cubicBezTo>
                  <a:cubicBezTo>
                    <a:pt x="223" y="92"/>
                    <a:pt x="223" y="92"/>
                    <a:pt x="223" y="92"/>
                  </a:cubicBezTo>
                  <a:cubicBezTo>
                    <a:pt x="223" y="92"/>
                    <a:pt x="223" y="92"/>
                    <a:pt x="223" y="92"/>
                  </a:cubicBezTo>
                  <a:cubicBezTo>
                    <a:pt x="222" y="92"/>
                    <a:pt x="222" y="92"/>
                    <a:pt x="222" y="92"/>
                  </a:cubicBezTo>
                  <a:cubicBezTo>
                    <a:pt x="221" y="92"/>
                    <a:pt x="221" y="92"/>
                    <a:pt x="221" y="92"/>
                  </a:cubicBezTo>
                  <a:cubicBezTo>
                    <a:pt x="220" y="92"/>
                    <a:pt x="220" y="92"/>
                    <a:pt x="220" y="92"/>
                  </a:cubicBezTo>
                  <a:cubicBezTo>
                    <a:pt x="219" y="92"/>
                    <a:pt x="219" y="92"/>
                    <a:pt x="219" y="92"/>
                  </a:cubicBezTo>
                  <a:cubicBezTo>
                    <a:pt x="218" y="92"/>
                    <a:pt x="218" y="92"/>
                    <a:pt x="218" y="92"/>
                  </a:cubicBezTo>
                  <a:close/>
                  <a:moveTo>
                    <a:pt x="214" y="120"/>
                  </a:moveTo>
                  <a:cubicBezTo>
                    <a:pt x="213" y="120"/>
                    <a:pt x="213" y="120"/>
                    <a:pt x="213" y="120"/>
                  </a:cubicBezTo>
                  <a:cubicBezTo>
                    <a:pt x="213" y="120"/>
                    <a:pt x="213" y="120"/>
                    <a:pt x="213" y="120"/>
                  </a:cubicBezTo>
                  <a:cubicBezTo>
                    <a:pt x="214" y="120"/>
                    <a:pt x="214" y="120"/>
                    <a:pt x="214" y="120"/>
                  </a:cubicBezTo>
                  <a:cubicBezTo>
                    <a:pt x="214" y="120"/>
                    <a:pt x="214" y="120"/>
                    <a:pt x="214" y="120"/>
                  </a:cubicBezTo>
                  <a:cubicBezTo>
                    <a:pt x="214" y="120"/>
                    <a:pt x="214" y="120"/>
                    <a:pt x="214" y="120"/>
                  </a:cubicBezTo>
                  <a:close/>
                  <a:moveTo>
                    <a:pt x="208" y="120"/>
                  </a:moveTo>
                  <a:cubicBezTo>
                    <a:pt x="208" y="119"/>
                    <a:pt x="208" y="119"/>
                    <a:pt x="208" y="119"/>
                  </a:cubicBezTo>
                  <a:cubicBezTo>
                    <a:pt x="208" y="118"/>
                    <a:pt x="208" y="118"/>
                    <a:pt x="208" y="118"/>
                  </a:cubicBezTo>
                  <a:cubicBezTo>
                    <a:pt x="207" y="118"/>
                    <a:pt x="207" y="118"/>
                    <a:pt x="207" y="118"/>
                  </a:cubicBezTo>
                  <a:cubicBezTo>
                    <a:pt x="207" y="118"/>
                    <a:pt x="207" y="118"/>
                    <a:pt x="207" y="118"/>
                  </a:cubicBezTo>
                  <a:cubicBezTo>
                    <a:pt x="207" y="118"/>
                    <a:pt x="207" y="118"/>
                    <a:pt x="207" y="118"/>
                  </a:cubicBezTo>
                  <a:cubicBezTo>
                    <a:pt x="207" y="117"/>
                    <a:pt x="207" y="117"/>
                    <a:pt x="207" y="117"/>
                  </a:cubicBezTo>
                  <a:cubicBezTo>
                    <a:pt x="207" y="116"/>
                    <a:pt x="207" y="116"/>
                    <a:pt x="207" y="116"/>
                  </a:cubicBezTo>
                  <a:cubicBezTo>
                    <a:pt x="206" y="116"/>
                    <a:pt x="206" y="116"/>
                    <a:pt x="206" y="116"/>
                  </a:cubicBezTo>
                  <a:cubicBezTo>
                    <a:pt x="207" y="115"/>
                    <a:pt x="207" y="115"/>
                    <a:pt x="207" y="115"/>
                  </a:cubicBezTo>
                  <a:cubicBezTo>
                    <a:pt x="206" y="114"/>
                    <a:pt x="206" y="114"/>
                    <a:pt x="206" y="114"/>
                  </a:cubicBezTo>
                  <a:cubicBezTo>
                    <a:pt x="207" y="113"/>
                    <a:pt x="207" y="113"/>
                    <a:pt x="207" y="113"/>
                  </a:cubicBezTo>
                  <a:cubicBezTo>
                    <a:pt x="206" y="113"/>
                    <a:pt x="206" y="113"/>
                    <a:pt x="206" y="113"/>
                  </a:cubicBezTo>
                  <a:cubicBezTo>
                    <a:pt x="206" y="112"/>
                    <a:pt x="206" y="112"/>
                    <a:pt x="206" y="112"/>
                  </a:cubicBezTo>
                  <a:cubicBezTo>
                    <a:pt x="206" y="112"/>
                    <a:pt x="206" y="112"/>
                    <a:pt x="206" y="112"/>
                  </a:cubicBezTo>
                  <a:cubicBezTo>
                    <a:pt x="205" y="111"/>
                    <a:pt x="205" y="111"/>
                    <a:pt x="205" y="111"/>
                  </a:cubicBezTo>
                  <a:cubicBezTo>
                    <a:pt x="205" y="110"/>
                    <a:pt x="205" y="110"/>
                    <a:pt x="205" y="110"/>
                  </a:cubicBezTo>
                  <a:cubicBezTo>
                    <a:pt x="204" y="109"/>
                    <a:pt x="204" y="109"/>
                    <a:pt x="204" y="109"/>
                  </a:cubicBezTo>
                  <a:cubicBezTo>
                    <a:pt x="204" y="109"/>
                    <a:pt x="204" y="109"/>
                    <a:pt x="204" y="109"/>
                  </a:cubicBezTo>
                  <a:cubicBezTo>
                    <a:pt x="204" y="108"/>
                    <a:pt x="204" y="108"/>
                    <a:pt x="204" y="108"/>
                  </a:cubicBezTo>
                  <a:cubicBezTo>
                    <a:pt x="204" y="107"/>
                    <a:pt x="204" y="107"/>
                    <a:pt x="204" y="107"/>
                  </a:cubicBezTo>
                  <a:cubicBezTo>
                    <a:pt x="203" y="107"/>
                    <a:pt x="203" y="107"/>
                    <a:pt x="203" y="107"/>
                  </a:cubicBezTo>
                  <a:cubicBezTo>
                    <a:pt x="203" y="107"/>
                    <a:pt x="203" y="107"/>
                    <a:pt x="203" y="107"/>
                  </a:cubicBezTo>
                  <a:cubicBezTo>
                    <a:pt x="202" y="107"/>
                    <a:pt x="202" y="107"/>
                    <a:pt x="202" y="107"/>
                  </a:cubicBezTo>
                  <a:cubicBezTo>
                    <a:pt x="202" y="107"/>
                    <a:pt x="202" y="107"/>
                    <a:pt x="202" y="107"/>
                  </a:cubicBezTo>
                  <a:cubicBezTo>
                    <a:pt x="201" y="107"/>
                    <a:pt x="201" y="107"/>
                    <a:pt x="201" y="107"/>
                  </a:cubicBezTo>
                  <a:cubicBezTo>
                    <a:pt x="201" y="106"/>
                    <a:pt x="201" y="106"/>
                    <a:pt x="201" y="106"/>
                  </a:cubicBezTo>
                  <a:cubicBezTo>
                    <a:pt x="202" y="106"/>
                    <a:pt x="202" y="106"/>
                    <a:pt x="202" y="106"/>
                  </a:cubicBezTo>
                  <a:cubicBezTo>
                    <a:pt x="202" y="104"/>
                    <a:pt x="202" y="104"/>
                    <a:pt x="202" y="104"/>
                  </a:cubicBezTo>
                  <a:cubicBezTo>
                    <a:pt x="202" y="104"/>
                    <a:pt x="202" y="104"/>
                    <a:pt x="202" y="104"/>
                  </a:cubicBezTo>
                  <a:cubicBezTo>
                    <a:pt x="202" y="103"/>
                    <a:pt x="202" y="103"/>
                    <a:pt x="202" y="103"/>
                  </a:cubicBezTo>
                  <a:cubicBezTo>
                    <a:pt x="202" y="102"/>
                    <a:pt x="202" y="102"/>
                    <a:pt x="202" y="102"/>
                  </a:cubicBezTo>
                  <a:cubicBezTo>
                    <a:pt x="202" y="102"/>
                    <a:pt x="202" y="102"/>
                    <a:pt x="202" y="102"/>
                  </a:cubicBezTo>
                  <a:cubicBezTo>
                    <a:pt x="203" y="100"/>
                    <a:pt x="203" y="100"/>
                    <a:pt x="203" y="100"/>
                  </a:cubicBezTo>
                  <a:cubicBezTo>
                    <a:pt x="204" y="100"/>
                    <a:pt x="204" y="100"/>
                    <a:pt x="204" y="100"/>
                  </a:cubicBezTo>
                  <a:cubicBezTo>
                    <a:pt x="204" y="100"/>
                    <a:pt x="204" y="100"/>
                    <a:pt x="204" y="100"/>
                  </a:cubicBezTo>
                  <a:cubicBezTo>
                    <a:pt x="204" y="99"/>
                    <a:pt x="204" y="99"/>
                    <a:pt x="204" y="99"/>
                  </a:cubicBezTo>
                  <a:cubicBezTo>
                    <a:pt x="205" y="100"/>
                    <a:pt x="205" y="100"/>
                    <a:pt x="205" y="100"/>
                  </a:cubicBezTo>
                  <a:cubicBezTo>
                    <a:pt x="206" y="99"/>
                    <a:pt x="206" y="99"/>
                    <a:pt x="206" y="99"/>
                  </a:cubicBezTo>
                  <a:cubicBezTo>
                    <a:pt x="207" y="100"/>
                    <a:pt x="207" y="100"/>
                    <a:pt x="207" y="100"/>
                  </a:cubicBezTo>
                  <a:cubicBezTo>
                    <a:pt x="207" y="100"/>
                    <a:pt x="207" y="100"/>
                    <a:pt x="207" y="100"/>
                  </a:cubicBezTo>
                  <a:cubicBezTo>
                    <a:pt x="207" y="100"/>
                    <a:pt x="207" y="100"/>
                    <a:pt x="207" y="100"/>
                  </a:cubicBezTo>
                  <a:cubicBezTo>
                    <a:pt x="206" y="101"/>
                    <a:pt x="206" y="101"/>
                    <a:pt x="206" y="101"/>
                  </a:cubicBezTo>
                  <a:cubicBezTo>
                    <a:pt x="206" y="101"/>
                    <a:pt x="206" y="101"/>
                    <a:pt x="206" y="101"/>
                  </a:cubicBezTo>
                  <a:cubicBezTo>
                    <a:pt x="207" y="101"/>
                    <a:pt x="207" y="101"/>
                    <a:pt x="207" y="101"/>
                  </a:cubicBezTo>
                  <a:cubicBezTo>
                    <a:pt x="207" y="102"/>
                    <a:pt x="207" y="102"/>
                    <a:pt x="207" y="102"/>
                  </a:cubicBezTo>
                  <a:cubicBezTo>
                    <a:pt x="207" y="102"/>
                    <a:pt x="207" y="102"/>
                    <a:pt x="207" y="102"/>
                  </a:cubicBezTo>
                  <a:cubicBezTo>
                    <a:pt x="208" y="103"/>
                    <a:pt x="208" y="103"/>
                    <a:pt x="208" y="103"/>
                  </a:cubicBezTo>
                  <a:cubicBezTo>
                    <a:pt x="208" y="104"/>
                    <a:pt x="208" y="104"/>
                    <a:pt x="208" y="104"/>
                  </a:cubicBezTo>
                  <a:cubicBezTo>
                    <a:pt x="209" y="105"/>
                    <a:pt x="209" y="105"/>
                    <a:pt x="209" y="105"/>
                  </a:cubicBezTo>
                  <a:cubicBezTo>
                    <a:pt x="210" y="105"/>
                    <a:pt x="210" y="105"/>
                    <a:pt x="210" y="105"/>
                  </a:cubicBezTo>
                  <a:cubicBezTo>
                    <a:pt x="210" y="104"/>
                    <a:pt x="210" y="104"/>
                    <a:pt x="210" y="104"/>
                  </a:cubicBezTo>
                  <a:cubicBezTo>
                    <a:pt x="210" y="104"/>
                    <a:pt x="210" y="104"/>
                    <a:pt x="210" y="104"/>
                  </a:cubicBezTo>
                  <a:cubicBezTo>
                    <a:pt x="210" y="104"/>
                    <a:pt x="210" y="104"/>
                    <a:pt x="210" y="104"/>
                  </a:cubicBezTo>
                  <a:cubicBezTo>
                    <a:pt x="211" y="103"/>
                    <a:pt x="211" y="103"/>
                    <a:pt x="211" y="103"/>
                  </a:cubicBezTo>
                  <a:cubicBezTo>
                    <a:pt x="211" y="102"/>
                    <a:pt x="211" y="102"/>
                    <a:pt x="211" y="102"/>
                  </a:cubicBezTo>
                  <a:cubicBezTo>
                    <a:pt x="211" y="102"/>
                    <a:pt x="211" y="102"/>
                    <a:pt x="211" y="102"/>
                  </a:cubicBezTo>
                  <a:cubicBezTo>
                    <a:pt x="211" y="101"/>
                    <a:pt x="211" y="101"/>
                    <a:pt x="211" y="101"/>
                  </a:cubicBezTo>
                  <a:cubicBezTo>
                    <a:pt x="211" y="100"/>
                    <a:pt x="211" y="100"/>
                    <a:pt x="211" y="100"/>
                  </a:cubicBezTo>
                  <a:cubicBezTo>
                    <a:pt x="211" y="100"/>
                    <a:pt x="211" y="100"/>
                    <a:pt x="211" y="100"/>
                  </a:cubicBezTo>
                  <a:cubicBezTo>
                    <a:pt x="212" y="100"/>
                    <a:pt x="212" y="100"/>
                    <a:pt x="212" y="100"/>
                  </a:cubicBezTo>
                  <a:cubicBezTo>
                    <a:pt x="213" y="100"/>
                    <a:pt x="213" y="100"/>
                    <a:pt x="213" y="100"/>
                  </a:cubicBezTo>
                  <a:cubicBezTo>
                    <a:pt x="213" y="101"/>
                    <a:pt x="213" y="101"/>
                    <a:pt x="213" y="101"/>
                  </a:cubicBezTo>
                  <a:cubicBezTo>
                    <a:pt x="214" y="101"/>
                    <a:pt x="214" y="101"/>
                    <a:pt x="214" y="101"/>
                  </a:cubicBezTo>
                  <a:cubicBezTo>
                    <a:pt x="214" y="100"/>
                    <a:pt x="214" y="100"/>
                    <a:pt x="214" y="100"/>
                  </a:cubicBezTo>
                  <a:cubicBezTo>
                    <a:pt x="213" y="99"/>
                    <a:pt x="213" y="99"/>
                    <a:pt x="213" y="99"/>
                  </a:cubicBezTo>
                  <a:cubicBezTo>
                    <a:pt x="213" y="99"/>
                    <a:pt x="213" y="99"/>
                    <a:pt x="213" y="99"/>
                  </a:cubicBezTo>
                  <a:cubicBezTo>
                    <a:pt x="213" y="99"/>
                    <a:pt x="213" y="99"/>
                    <a:pt x="213" y="99"/>
                  </a:cubicBezTo>
                  <a:cubicBezTo>
                    <a:pt x="212" y="99"/>
                    <a:pt x="212" y="99"/>
                    <a:pt x="212" y="99"/>
                  </a:cubicBezTo>
                  <a:cubicBezTo>
                    <a:pt x="211" y="99"/>
                    <a:pt x="211" y="99"/>
                    <a:pt x="211" y="99"/>
                  </a:cubicBezTo>
                  <a:cubicBezTo>
                    <a:pt x="210" y="98"/>
                    <a:pt x="210" y="98"/>
                    <a:pt x="210" y="98"/>
                  </a:cubicBezTo>
                  <a:cubicBezTo>
                    <a:pt x="210" y="98"/>
                    <a:pt x="210" y="98"/>
                    <a:pt x="210" y="98"/>
                  </a:cubicBezTo>
                  <a:cubicBezTo>
                    <a:pt x="210" y="97"/>
                    <a:pt x="210" y="97"/>
                    <a:pt x="210" y="97"/>
                  </a:cubicBezTo>
                  <a:cubicBezTo>
                    <a:pt x="210" y="96"/>
                    <a:pt x="210" y="96"/>
                    <a:pt x="210" y="96"/>
                  </a:cubicBezTo>
                  <a:cubicBezTo>
                    <a:pt x="210" y="96"/>
                    <a:pt x="210" y="96"/>
                    <a:pt x="210" y="96"/>
                  </a:cubicBezTo>
                  <a:cubicBezTo>
                    <a:pt x="211" y="96"/>
                    <a:pt x="211" y="96"/>
                    <a:pt x="211" y="96"/>
                  </a:cubicBezTo>
                  <a:cubicBezTo>
                    <a:pt x="211" y="95"/>
                    <a:pt x="211" y="95"/>
                    <a:pt x="211" y="95"/>
                  </a:cubicBezTo>
                  <a:cubicBezTo>
                    <a:pt x="212" y="96"/>
                    <a:pt x="212" y="96"/>
                    <a:pt x="212" y="96"/>
                  </a:cubicBezTo>
                  <a:cubicBezTo>
                    <a:pt x="212" y="96"/>
                    <a:pt x="212" y="96"/>
                    <a:pt x="212" y="96"/>
                  </a:cubicBezTo>
                  <a:cubicBezTo>
                    <a:pt x="213" y="98"/>
                    <a:pt x="213" y="98"/>
                    <a:pt x="213" y="98"/>
                  </a:cubicBezTo>
                  <a:cubicBezTo>
                    <a:pt x="213" y="98"/>
                    <a:pt x="213" y="98"/>
                    <a:pt x="213" y="98"/>
                  </a:cubicBezTo>
                  <a:cubicBezTo>
                    <a:pt x="213" y="97"/>
                    <a:pt x="213" y="97"/>
                    <a:pt x="213" y="97"/>
                  </a:cubicBezTo>
                  <a:cubicBezTo>
                    <a:pt x="213" y="97"/>
                    <a:pt x="213" y="97"/>
                    <a:pt x="213" y="97"/>
                  </a:cubicBezTo>
                  <a:cubicBezTo>
                    <a:pt x="213" y="96"/>
                    <a:pt x="213" y="96"/>
                    <a:pt x="213" y="96"/>
                  </a:cubicBezTo>
                  <a:cubicBezTo>
                    <a:pt x="213" y="95"/>
                    <a:pt x="213" y="95"/>
                    <a:pt x="213" y="95"/>
                  </a:cubicBezTo>
                  <a:cubicBezTo>
                    <a:pt x="212" y="95"/>
                    <a:pt x="212" y="95"/>
                    <a:pt x="212" y="95"/>
                  </a:cubicBezTo>
                  <a:cubicBezTo>
                    <a:pt x="212" y="94"/>
                    <a:pt x="212" y="94"/>
                    <a:pt x="212" y="94"/>
                  </a:cubicBezTo>
                  <a:cubicBezTo>
                    <a:pt x="213" y="94"/>
                    <a:pt x="213" y="94"/>
                    <a:pt x="213" y="94"/>
                  </a:cubicBezTo>
                  <a:cubicBezTo>
                    <a:pt x="213" y="93"/>
                    <a:pt x="213" y="93"/>
                    <a:pt x="213" y="93"/>
                  </a:cubicBezTo>
                  <a:cubicBezTo>
                    <a:pt x="214" y="93"/>
                    <a:pt x="214" y="93"/>
                    <a:pt x="214" y="93"/>
                  </a:cubicBezTo>
                  <a:cubicBezTo>
                    <a:pt x="214" y="93"/>
                    <a:pt x="214" y="93"/>
                    <a:pt x="214" y="93"/>
                  </a:cubicBezTo>
                  <a:cubicBezTo>
                    <a:pt x="215" y="93"/>
                    <a:pt x="215" y="93"/>
                    <a:pt x="215" y="93"/>
                  </a:cubicBezTo>
                  <a:cubicBezTo>
                    <a:pt x="215" y="94"/>
                    <a:pt x="215" y="94"/>
                    <a:pt x="215" y="94"/>
                  </a:cubicBezTo>
                  <a:cubicBezTo>
                    <a:pt x="216" y="94"/>
                    <a:pt x="216" y="94"/>
                    <a:pt x="216" y="94"/>
                  </a:cubicBezTo>
                  <a:cubicBezTo>
                    <a:pt x="217" y="93"/>
                    <a:pt x="217" y="93"/>
                    <a:pt x="217" y="93"/>
                  </a:cubicBezTo>
                  <a:cubicBezTo>
                    <a:pt x="216" y="93"/>
                    <a:pt x="216" y="93"/>
                    <a:pt x="216" y="93"/>
                  </a:cubicBezTo>
                  <a:cubicBezTo>
                    <a:pt x="215" y="93"/>
                    <a:pt x="215" y="93"/>
                    <a:pt x="215" y="93"/>
                  </a:cubicBezTo>
                  <a:cubicBezTo>
                    <a:pt x="216" y="92"/>
                    <a:pt x="216" y="92"/>
                    <a:pt x="216" y="92"/>
                  </a:cubicBezTo>
                  <a:cubicBezTo>
                    <a:pt x="217" y="92"/>
                    <a:pt x="217" y="92"/>
                    <a:pt x="217" y="92"/>
                  </a:cubicBezTo>
                  <a:cubicBezTo>
                    <a:pt x="218" y="92"/>
                    <a:pt x="218" y="92"/>
                    <a:pt x="218" y="92"/>
                  </a:cubicBezTo>
                  <a:cubicBezTo>
                    <a:pt x="218" y="93"/>
                    <a:pt x="218" y="93"/>
                    <a:pt x="218" y="93"/>
                  </a:cubicBezTo>
                  <a:cubicBezTo>
                    <a:pt x="218" y="93"/>
                    <a:pt x="218" y="93"/>
                    <a:pt x="218" y="93"/>
                  </a:cubicBezTo>
                  <a:cubicBezTo>
                    <a:pt x="218" y="93"/>
                    <a:pt x="218" y="93"/>
                    <a:pt x="218" y="93"/>
                  </a:cubicBezTo>
                  <a:cubicBezTo>
                    <a:pt x="218" y="94"/>
                    <a:pt x="218" y="94"/>
                    <a:pt x="218" y="94"/>
                  </a:cubicBezTo>
                  <a:cubicBezTo>
                    <a:pt x="219" y="95"/>
                    <a:pt x="219" y="95"/>
                    <a:pt x="219" y="95"/>
                  </a:cubicBezTo>
                  <a:cubicBezTo>
                    <a:pt x="219" y="94"/>
                    <a:pt x="219" y="94"/>
                    <a:pt x="219" y="94"/>
                  </a:cubicBezTo>
                  <a:cubicBezTo>
                    <a:pt x="220" y="95"/>
                    <a:pt x="220" y="95"/>
                    <a:pt x="220" y="95"/>
                  </a:cubicBezTo>
                  <a:cubicBezTo>
                    <a:pt x="221" y="95"/>
                    <a:pt x="221" y="95"/>
                    <a:pt x="221" y="95"/>
                  </a:cubicBezTo>
                  <a:cubicBezTo>
                    <a:pt x="222" y="94"/>
                    <a:pt x="222" y="94"/>
                    <a:pt x="222" y="94"/>
                  </a:cubicBezTo>
                  <a:cubicBezTo>
                    <a:pt x="223" y="94"/>
                    <a:pt x="223" y="94"/>
                    <a:pt x="223" y="94"/>
                  </a:cubicBezTo>
                  <a:cubicBezTo>
                    <a:pt x="225" y="94"/>
                    <a:pt x="225" y="94"/>
                    <a:pt x="225" y="94"/>
                  </a:cubicBezTo>
                  <a:cubicBezTo>
                    <a:pt x="225" y="95"/>
                    <a:pt x="225" y="95"/>
                    <a:pt x="225" y="95"/>
                  </a:cubicBezTo>
                  <a:cubicBezTo>
                    <a:pt x="226" y="95"/>
                    <a:pt x="226" y="95"/>
                    <a:pt x="226" y="95"/>
                  </a:cubicBezTo>
                  <a:cubicBezTo>
                    <a:pt x="226" y="95"/>
                    <a:pt x="226" y="95"/>
                    <a:pt x="226" y="95"/>
                  </a:cubicBezTo>
                  <a:cubicBezTo>
                    <a:pt x="226" y="96"/>
                    <a:pt x="226" y="96"/>
                    <a:pt x="226" y="96"/>
                  </a:cubicBezTo>
                  <a:cubicBezTo>
                    <a:pt x="226" y="96"/>
                    <a:pt x="226" y="96"/>
                    <a:pt x="226" y="96"/>
                  </a:cubicBezTo>
                  <a:cubicBezTo>
                    <a:pt x="226" y="97"/>
                    <a:pt x="226" y="97"/>
                    <a:pt x="226" y="97"/>
                  </a:cubicBezTo>
                  <a:cubicBezTo>
                    <a:pt x="225" y="98"/>
                    <a:pt x="225" y="98"/>
                    <a:pt x="225" y="98"/>
                  </a:cubicBezTo>
                  <a:cubicBezTo>
                    <a:pt x="224" y="97"/>
                    <a:pt x="224" y="97"/>
                    <a:pt x="224" y="97"/>
                  </a:cubicBezTo>
                  <a:cubicBezTo>
                    <a:pt x="224" y="97"/>
                    <a:pt x="224" y="97"/>
                    <a:pt x="224" y="97"/>
                  </a:cubicBezTo>
                  <a:cubicBezTo>
                    <a:pt x="223" y="98"/>
                    <a:pt x="223" y="98"/>
                    <a:pt x="223" y="98"/>
                  </a:cubicBezTo>
                  <a:cubicBezTo>
                    <a:pt x="223" y="98"/>
                    <a:pt x="223" y="98"/>
                    <a:pt x="223" y="98"/>
                  </a:cubicBezTo>
                  <a:cubicBezTo>
                    <a:pt x="223" y="98"/>
                    <a:pt x="223" y="98"/>
                    <a:pt x="223" y="98"/>
                  </a:cubicBezTo>
                  <a:cubicBezTo>
                    <a:pt x="224" y="99"/>
                    <a:pt x="224" y="99"/>
                    <a:pt x="224" y="99"/>
                  </a:cubicBezTo>
                  <a:cubicBezTo>
                    <a:pt x="224" y="99"/>
                    <a:pt x="224" y="99"/>
                    <a:pt x="224" y="99"/>
                  </a:cubicBezTo>
                  <a:cubicBezTo>
                    <a:pt x="223" y="100"/>
                    <a:pt x="223" y="100"/>
                    <a:pt x="223" y="100"/>
                  </a:cubicBezTo>
                  <a:cubicBezTo>
                    <a:pt x="223" y="100"/>
                    <a:pt x="223" y="100"/>
                    <a:pt x="223" y="100"/>
                  </a:cubicBezTo>
                  <a:cubicBezTo>
                    <a:pt x="223" y="100"/>
                    <a:pt x="223" y="100"/>
                    <a:pt x="223" y="100"/>
                  </a:cubicBezTo>
                  <a:cubicBezTo>
                    <a:pt x="222" y="100"/>
                    <a:pt x="222" y="100"/>
                    <a:pt x="222" y="100"/>
                  </a:cubicBezTo>
                  <a:cubicBezTo>
                    <a:pt x="221" y="100"/>
                    <a:pt x="221" y="100"/>
                    <a:pt x="221" y="100"/>
                  </a:cubicBezTo>
                  <a:cubicBezTo>
                    <a:pt x="221" y="101"/>
                    <a:pt x="221" y="101"/>
                    <a:pt x="221" y="101"/>
                  </a:cubicBezTo>
                  <a:cubicBezTo>
                    <a:pt x="219" y="101"/>
                    <a:pt x="219" y="101"/>
                    <a:pt x="219" y="101"/>
                  </a:cubicBezTo>
                  <a:cubicBezTo>
                    <a:pt x="218" y="102"/>
                    <a:pt x="218" y="102"/>
                    <a:pt x="218" y="102"/>
                  </a:cubicBezTo>
                  <a:cubicBezTo>
                    <a:pt x="218" y="102"/>
                    <a:pt x="218" y="102"/>
                    <a:pt x="218" y="102"/>
                  </a:cubicBezTo>
                  <a:cubicBezTo>
                    <a:pt x="217" y="103"/>
                    <a:pt x="217" y="103"/>
                    <a:pt x="217" y="103"/>
                  </a:cubicBezTo>
                  <a:cubicBezTo>
                    <a:pt x="217" y="103"/>
                    <a:pt x="217" y="103"/>
                    <a:pt x="217" y="103"/>
                  </a:cubicBezTo>
                  <a:cubicBezTo>
                    <a:pt x="217" y="103"/>
                    <a:pt x="217" y="103"/>
                    <a:pt x="217" y="103"/>
                  </a:cubicBezTo>
                  <a:cubicBezTo>
                    <a:pt x="218" y="103"/>
                    <a:pt x="218" y="103"/>
                    <a:pt x="218" y="103"/>
                  </a:cubicBezTo>
                  <a:cubicBezTo>
                    <a:pt x="219" y="103"/>
                    <a:pt x="219" y="103"/>
                    <a:pt x="219" y="103"/>
                  </a:cubicBezTo>
                  <a:cubicBezTo>
                    <a:pt x="219" y="103"/>
                    <a:pt x="219" y="103"/>
                    <a:pt x="219" y="103"/>
                  </a:cubicBezTo>
                  <a:cubicBezTo>
                    <a:pt x="221" y="103"/>
                    <a:pt x="221" y="103"/>
                    <a:pt x="221" y="103"/>
                  </a:cubicBezTo>
                  <a:cubicBezTo>
                    <a:pt x="221" y="104"/>
                    <a:pt x="221" y="104"/>
                    <a:pt x="221" y="104"/>
                  </a:cubicBezTo>
                  <a:cubicBezTo>
                    <a:pt x="221" y="104"/>
                    <a:pt x="221" y="104"/>
                    <a:pt x="221" y="104"/>
                  </a:cubicBezTo>
                  <a:cubicBezTo>
                    <a:pt x="220" y="104"/>
                    <a:pt x="220" y="104"/>
                    <a:pt x="220" y="104"/>
                  </a:cubicBezTo>
                  <a:cubicBezTo>
                    <a:pt x="221" y="105"/>
                    <a:pt x="221" y="105"/>
                    <a:pt x="221" y="105"/>
                  </a:cubicBezTo>
                  <a:cubicBezTo>
                    <a:pt x="221" y="105"/>
                    <a:pt x="221" y="105"/>
                    <a:pt x="221" y="105"/>
                  </a:cubicBezTo>
                  <a:cubicBezTo>
                    <a:pt x="221" y="106"/>
                    <a:pt x="221" y="106"/>
                    <a:pt x="221" y="106"/>
                  </a:cubicBezTo>
                  <a:cubicBezTo>
                    <a:pt x="220" y="106"/>
                    <a:pt x="220" y="106"/>
                    <a:pt x="220" y="106"/>
                  </a:cubicBezTo>
                  <a:cubicBezTo>
                    <a:pt x="220" y="107"/>
                    <a:pt x="220" y="107"/>
                    <a:pt x="220" y="107"/>
                  </a:cubicBezTo>
                  <a:cubicBezTo>
                    <a:pt x="220" y="108"/>
                    <a:pt x="220" y="108"/>
                    <a:pt x="220" y="108"/>
                  </a:cubicBezTo>
                  <a:cubicBezTo>
                    <a:pt x="221" y="107"/>
                    <a:pt x="221" y="107"/>
                    <a:pt x="221" y="107"/>
                  </a:cubicBezTo>
                  <a:cubicBezTo>
                    <a:pt x="222" y="106"/>
                    <a:pt x="222" y="106"/>
                    <a:pt x="222" y="106"/>
                  </a:cubicBezTo>
                  <a:cubicBezTo>
                    <a:pt x="222" y="106"/>
                    <a:pt x="222" y="106"/>
                    <a:pt x="222" y="106"/>
                  </a:cubicBezTo>
                  <a:cubicBezTo>
                    <a:pt x="223" y="106"/>
                    <a:pt x="223" y="106"/>
                    <a:pt x="223" y="106"/>
                  </a:cubicBezTo>
                  <a:cubicBezTo>
                    <a:pt x="222" y="107"/>
                    <a:pt x="222" y="107"/>
                    <a:pt x="222" y="107"/>
                  </a:cubicBezTo>
                  <a:cubicBezTo>
                    <a:pt x="222" y="108"/>
                    <a:pt x="222" y="108"/>
                    <a:pt x="222" y="108"/>
                  </a:cubicBezTo>
                  <a:cubicBezTo>
                    <a:pt x="222" y="109"/>
                    <a:pt x="222" y="109"/>
                    <a:pt x="222" y="109"/>
                  </a:cubicBezTo>
                  <a:cubicBezTo>
                    <a:pt x="222" y="110"/>
                    <a:pt x="222" y="110"/>
                    <a:pt x="222" y="110"/>
                  </a:cubicBezTo>
                  <a:cubicBezTo>
                    <a:pt x="220" y="110"/>
                    <a:pt x="220" y="110"/>
                    <a:pt x="220" y="110"/>
                  </a:cubicBezTo>
                  <a:cubicBezTo>
                    <a:pt x="220" y="111"/>
                    <a:pt x="220" y="111"/>
                    <a:pt x="220" y="111"/>
                  </a:cubicBezTo>
                  <a:cubicBezTo>
                    <a:pt x="219" y="111"/>
                    <a:pt x="219" y="111"/>
                    <a:pt x="219" y="111"/>
                  </a:cubicBezTo>
                  <a:cubicBezTo>
                    <a:pt x="220" y="111"/>
                    <a:pt x="220" y="111"/>
                    <a:pt x="220" y="111"/>
                  </a:cubicBezTo>
                  <a:cubicBezTo>
                    <a:pt x="219" y="112"/>
                    <a:pt x="219" y="112"/>
                    <a:pt x="219" y="112"/>
                  </a:cubicBezTo>
                  <a:cubicBezTo>
                    <a:pt x="219" y="112"/>
                    <a:pt x="219" y="112"/>
                    <a:pt x="219" y="112"/>
                  </a:cubicBezTo>
                  <a:cubicBezTo>
                    <a:pt x="219" y="112"/>
                    <a:pt x="219" y="112"/>
                    <a:pt x="219" y="112"/>
                  </a:cubicBezTo>
                  <a:cubicBezTo>
                    <a:pt x="218" y="112"/>
                    <a:pt x="218" y="112"/>
                    <a:pt x="218" y="112"/>
                  </a:cubicBezTo>
                  <a:cubicBezTo>
                    <a:pt x="218" y="113"/>
                    <a:pt x="218" y="113"/>
                    <a:pt x="218" y="113"/>
                  </a:cubicBezTo>
                  <a:cubicBezTo>
                    <a:pt x="219" y="113"/>
                    <a:pt x="219" y="113"/>
                    <a:pt x="219" y="113"/>
                  </a:cubicBezTo>
                  <a:cubicBezTo>
                    <a:pt x="219" y="114"/>
                    <a:pt x="219" y="114"/>
                    <a:pt x="219" y="114"/>
                  </a:cubicBezTo>
                  <a:cubicBezTo>
                    <a:pt x="218" y="114"/>
                    <a:pt x="218" y="114"/>
                    <a:pt x="218" y="114"/>
                  </a:cubicBezTo>
                  <a:cubicBezTo>
                    <a:pt x="219" y="115"/>
                    <a:pt x="219" y="115"/>
                    <a:pt x="219" y="115"/>
                  </a:cubicBezTo>
                  <a:cubicBezTo>
                    <a:pt x="218" y="115"/>
                    <a:pt x="218" y="115"/>
                    <a:pt x="218" y="115"/>
                  </a:cubicBezTo>
                  <a:cubicBezTo>
                    <a:pt x="217" y="115"/>
                    <a:pt x="217" y="115"/>
                    <a:pt x="217" y="115"/>
                  </a:cubicBezTo>
                  <a:cubicBezTo>
                    <a:pt x="217" y="115"/>
                    <a:pt x="217" y="115"/>
                    <a:pt x="217" y="115"/>
                  </a:cubicBezTo>
                  <a:cubicBezTo>
                    <a:pt x="216" y="115"/>
                    <a:pt x="216" y="115"/>
                    <a:pt x="216" y="115"/>
                  </a:cubicBezTo>
                  <a:cubicBezTo>
                    <a:pt x="215" y="116"/>
                    <a:pt x="215" y="116"/>
                    <a:pt x="215" y="116"/>
                  </a:cubicBezTo>
                  <a:cubicBezTo>
                    <a:pt x="215" y="116"/>
                    <a:pt x="215" y="116"/>
                    <a:pt x="215" y="116"/>
                  </a:cubicBezTo>
                  <a:cubicBezTo>
                    <a:pt x="214" y="117"/>
                    <a:pt x="214" y="117"/>
                    <a:pt x="214" y="117"/>
                  </a:cubicBezTo>
                  <a:cubicBezTo>
                    <a:pt x="213" y="116"/>
                    <a:pt x="213" y="116"/>
                    <a:pt x="213" y="116"/>
                  </a:cubicBezTo>
                  <a:cubicBezTo>
                    <a:pt x="212" y="117"/>
                    <a:pt x="212" y="117"/>
                    <a:pt x="212" y="117"/>
                  </a:cubicBezTo>
                  <a:cubicBezTo>
                    <a:pt x="211" y="116"/>
                    <a:pt x="211" y="116"/>
                    <a:pt x="211" y="116"/>
                  </a:cubicBezTo>
                  <a:cubicBezTo>
                    <a:pt x="211" y="115"/>
                    <a:pt x="211" y="115"/>
                    <a:pt x="211" y="115"/>
                  </a:cubicBezTo>
                  <a:cubicBezTo>
                    <a:pt x="212" y="114"/>
                    <a:pt x="212" y="114"/>
                    <a:pt x="212" y="114"/>
                  </a:cubicBezTo>
                  <a:cubicBezTo>
                    <a:pt x="212" y="113"/>
                    <a:pt x="212" y="113"/>
                    <a:pt x="212" y="113"/>
                  </a:cubicBezTo>
                  <a:cubicBezTo>
                    <a:pt x="210" y="114"/>
                    <a:pt x="210" y="114"/>
                    <a:pt x="210" y="114"/>
                  </a:cubicBezTo>
                  <a:cubicBezTo>
                    <a:pt x="210" y="115"/>
                    <a:pt x="210" y="115"/>
                    <a:pt x="210" y="115"/>
                  </a:cubicBezTo>
                  <a:cubicBezTo>
                    <a:pt x="211" y="117"/>
                    <a:pt x="211" y="117"/>
                    <a:pt x="211" y="117"/>
                  </a:cubicBezTo>
                  <a:cubicBezTo>
                    <a:pt x="211" y="117"/>
                    <a:pt x="211" y="117"/>
                    <a:pt x="211" y="117"/>
                  </a:cubicBezTo>
                  <a:cubicBezTo>
                    <a:pt x="211" y="118"/>
                    <a:pt x="211" y="118"/>
                    <a:pt x="211" y="118"/>
                  </a:cubicBezTo>
                  <a:cubicBezTo>
                    <a:pt x="210" y="118"/>
                    <a:pt x="210" y="118"/>
                    <a:pt x="210" y="118"/>
                  </a:cubicBezTo>
                  <a:cubicBezTo>
                    <a:pt x="209" y="119"/>
                    <a:pt x="209" y="119"/>
                    <a:pt x="209" y="119"/>
                  </a:cubicBezTo>
                  <a:cubicBezTo>
                    <a:pt x="209" y="119"/>
                    <a:pt x="208" y="120"/>
                    <a:pt x="208" y="120"/>
                  </a:cubicBezTo>
                  <a:close/>
                  <a:moveTo>
                    <a:pt x="223" y="101"/>
                  </a:moveTo>
                  <a:cubicBezTo>
                    <a:pt x="223" y="101"/>
                    <a:pt x="223" y="101"/>
                    <a:pt x="223" y="101"/>
                  </a:cubicBezTo>
                  <a:cubicBezTo>
                    <a:pt x="223" y="101"/>
                    <a:pt x="223" y="101"/>
                    <a:pt x="223" y="101"/>
                  </a:cubicBezTo>
                  <a:cubicBezTo>
                    <a:pt x="224" y="101"/>
                    <a:pt x="224" y="101"/>
                    <a:pt x="224" y="101"/>
                  </a:cubicBezTo>
                  <a:cubicBezTo>
                    <a:pt x="223" y="101"/>
                    <a:pt x="223" y="101"/>
                    <a:pt x="223" y="101"/>
                  </a:cubicBezTo>
                  <a:close/>
                  <a:moveTo>
                    <a:pt x="222" y="104"/>
                  </a:moveTo>
                  <a:cubicBezTo>
                    <a:pt x="223" y="104"/>
                    <a:pt x="223" y="104"/>
                    <a:pt x="223" y="104"/>
                  </a:cubicBezTo>
                  <a:cubicBezTo>
                    <a:pt x="224" y="103"/>
                    <a:pt x="224" y="103"/>
                    <a:pt x="224" y="103"/>
                  </a:cubicBezTo>
                  <a:cubicBezTo>
                    <a:pt x="224" y="103"/>
                    <a:pt x="224" y="103"/>
                    <a:pt x="224" y="103"/>
                  </a:cubicBezTo>
                  <a:cubicBezTo>
                    <a:pt x="223" y="102"/>
                    <a:pt x="223" y="102"/>
                    <a:pt x="223" y="102"/>
                  </a:cubicBezTo>
                  <a:cubicBezTo>
                    <a:pt x="223" y="102"/>
                    <a:pt x="223" y="102"/>
                    <a:pt x="223" y="102"/>
                  </a:cubicBezTo>
                  <a:cubicBezTo>
                    <a:pt x="223" y="102"/>
                    <a:pt x="223" y="102"/>
                    <a:pt x="223" y="102"/>
                  </a:cubicBezTo>
                  <a:cubicBezTo>
                    <a:pt x="222" y="103"/>
                    <a:pt x="222" y="103"/>
                    <a:pt x="222" y="103"/>
                  </a:cubicBezTo>
                  <a:cubicBezTo>
                    <a:pt x="222" y="103"/>
                    <a:pt x="222" y="103"/>
                    <a:pt x="222" y="103"/>
                  </a:cubicBezTo>
                  <a:cubicBezTo>
                    <a:pt x="222" y="104"/>
                    <a:pt x="222" y="104"/>
                    <a:pt x="222" y="104"/>
                  </a:cubicBezTo>
                  <a:cubicBezTo>
                    <a:pt x="222" y="104"/>
                    <a:pt x="222" y="104"/>
                    <a:pt x="222" y="104"/>
                  </a:cubicBezTo>
                  <a:close/>
                  <a:moveTo>
                    <a:pt x="222" y="106"/>
                  </a:moveTo>
                  <a:cubicBezTo>
                    <a:pt x="222" y="106"/>
                    <a:pt x="222" y="106"/>
                    <a:pt x="222" y="106"/>
                  </a:cubicBezTo>
                  <a:cubicBezTo>
                    <a:pt x="223" y="105"/>
                    <a:pt x="223" y="105"/>
                    <a:pt x="223" y="105"/>
                  </a:cubicBezTo>
                  <a:cubicBezTo>
                    <a:pt x="222" y="105"/>
                    <a:pt x="222" y="105"/>
                    <a:pt x="222" y="105"/>
                  </a:cubicBezTo>
                  <a:cubicBezTo>
                    <a:pt x="221" y="105"/>
                    <a:pt x="221" y="105"/>
                    <a:pt x="221" y="105"/>
                  </a:cubicBezTo>
                  <a:cubicBezTo>
                    <a:pt x="221" y="106"/>
                    <a:pt x="221" y="106"/>
                    <a:pt x="221" y="106"/>
                  </a:cubicBezTo>
                  <a:cubicBezTo>
                    <a:pt x="222" y="106"/>
                    <a:pt x="222" y="106"/>
                    <a:pt x="222" y="106"/>
                  </a:cubicBezTo>
                  <a:close/>
                  <a:moveTo>
                    <a:pt x="188" y="89"/>
                  </a:moveTo>
                  <a:cubicBezTo>
                    <a:pt x="188" y="89"/>
                    <a:pt x="188" y="89"/>
                    <a:pt x="188" y="89"/>
                  </a:cubicBezTo>
                  <a:cubicBezTo>
                    <a:pt x="188" y="90"/>
                    <a:pt x="188" y="90"/>
                    <a:pt x="188" y="90"/>
                  </a:cubicBezTo>
                  <a:cubicBezTo>
                    <a:pt x="189" y="89"/>
                    <a:pt x="189" y="89"/>
                    <a:pt x="189" y="89"/>
                  </a:cubicBezTo>
                  <a:cubicBezTo>
                    <a:pt x="190" y="90"/>
                    <a:pt x="190" y="90"/>
                    <a:pt x="190" y="90"/>
                  </a:cubicBezTo>
                  <a:cubicBezTo>
                    <a:pt x="190" y="89"/>
                    <a:pt x="190" y="89"/>
                    <a:pt x="190" y="89"/>
                  </a:cubicBezTo>
                  <a:cubicBezTo>
                    <a:pt x="189" y="89"/>
                    <a:pt x="189" y="89"/>
                    <a:pt x="189" y="89"/>
                  </a:cubicBezTo>
                  <a:cubicBezTo>
                    <a:pt x="188" y="89"/>
                    <a:pt x="188" y="89"/>
                    <a:pt x="188" y="89"/>
                  </a:cubicBezTo>
                  <a:cubicBezTo>
                    <a:pt x="188" y="89"/>
                    <a:pt x="188" y="89"/>
                    <a:pt x="188" y="89"/>
                  </a:cubicBezTo>
                  <a:close/>
                  <a:moveTo>
                    <a:pt x="194" y="99"/>
                  </a:moveTo>
                  <a:cubicBezTo>
                    <a:pt x="193" y="98"/>
                    <a:pt x="193" y="98"/>
                    <a:pt x="193" y="98"/>
                  </a:cubicBezTo>
                  <a:cubicBezTo>
                    <a:pt x="193" y="96"/>
                    <a:pt x="193" y="96"/>
                    <a:pt x="193" y="96"/>
                  </a:cubicBezTo>
                  <a:cubicBezTo>
                    <a:pt x="193" y="96"/>
                    <a:pt x="193" y="96"/>
                    <a:pt x="193" y="96"/>
                  </a:cubicBezTo>
                  <a:cubicBezTo>
                    <a:pt x="193" y="95"/>
                    <a:pt x="193" y="95"/>
                    <a:pt x="193" y="95"/>
                  </a:cubicBezTo>
                  <a:cubicBezTo>
                    <a:pt x="193" y="95"/>
                    <a:pt x="193" y="95"/>
                    <a:pt x="193" y="95"/>
                  </a:cubicBezTo>
                  <a:cubicBezTo>
                    <a:pt x="192" y="94"/>
                    <a:pt x="192" y="94"/>
                    <a:pt x="192" y="94"/>
                  </a:cubicBezTo>
                  <a:cubicBezTo>
                    <a:pt x="192" y="93"/>
                    <a:pt x="192" y="93"/>
                    <a:pt x="192" y="93"/>
                  </a:cubicBezTo>
                  <a:cubicBezTo>
                    <a:pt x="192" y="92"/>
                    <a:pt x="192" y="92"/>
                    <a:pt x="192" y="92"/>
                  </a:cubicBezTo>
                  <a:cubicBezTo>
                    <a:pt x="191" y="91"/>
                    <a:pt x="191" y="91"/>
                    <a:pt x="191" y="91"/>
                  </a:cubicBezTo>
                  <a:cubicBezTo>
                    <a:pt x="191" y="91"/>
                    <a:pt x="191" y="91"/>
                    <a:pt x="191" y="91"/>
                  </a:cubicBezTo>
                  <a:cubicBezTo>
                    <a:pt x="192" y="90"/>
                    <a:pt x="192" y="90"/>
                    <a:pt x="192" y="90"/>
                  </a:cubicBezTo>
                  <a:cubicBezTo>
                    <a:pt x="193" y="90"/>
                    <a:pt x="193" y="90"/>
                    <a:pt x="193" y="90"/>
                  </a:cubicBezTo>
                  <a:cubicBezTo>
                    <a:pt x="194" y="89"/>
                    <a:pt x="194" y="89"/>
                    <a:pt x="194" y="89"/>
                  </a:cubicBezTo>
                  <a:cubicBezTo>
                    <a:pt x="195" y="89"/>
                    <a:pt x="195" y="89"/>
                    <a:pt x="195" y="89"/>
                  </a:cubicBezTo>
                  <a:cubicBezTo>
                    <a:pt x="196" y="89"/>
                    <a:pt x="196" y="89"/>
                    <a:pt x="196" y="89"/>
                  </a:cubicBezTo>
                  <a:cubicBezTo>
                    <a:pt x="196" y="89"/>
                    <a:pt x="196" y="89"/>
                    <a:pt x="196" y="89"/>
                  </a:cubicBezTo>
                  <a:cubicBezTo>
                    <a:pt x="197" y="90"/>
                    <a:pt x="197" y="90"/>
                    <a:pt x="197" y="90"/>
                  </a:cubicBezTo>
                  <a:cubicBezTo>
                    <a:pt x="198" y="90"/>
                    <a:pt x="198" y="90"/>
                    <a:pt x="198" y="90"/>
                  </a:cubicBezTo>
                  <a:cubicBezTo>
                    <a:pt x="198" y="90"/>
                    <a:pt x="198" y="90"/>
                    <a:pt x="198" y="90"/>
                  </a:cubicBezTo>
                  <a:cubicBezTo>
                    <a:pt x="199" y="90"/>
                    <a:pt x="199" y="90"/>
                    <a:pt x="199" y="90"/>
                  </a:cubicBezTo>
                  <a:cubicBezTo>
                    <a:pt x="200" y="90"/>
                    <a:pt x="200" y="90"/>
                    <a:pt x="200" y="90"/>
                  </a:cubicBezTo>
                  <a:cubicBezTo>
                    <a:pt x="200" y="91"/>
                    <a:pt x="200" y="91"/>
                    <a:pt x="200" y="91"/>
                  </a:cubicBezTo>
                  <a:cubicBezTo>
                    <a:pt x="200" y="91"/>
                    <a:pt x="200" y="91"/>
                    <a:pt x="200" y="91"/>
                  </a:cubicBezTo>
                  <a:cubicBezTo>
                    <a:pt x="200" y="92"/>
                    <a:pt x="200" y="92"/>
                    <a:pt x="200" y="92"/>
                  </a:cubicBezTo>
                  <a:cubicBezTo>
                    <a:pt x="201" y="92"/>
                    <a:pt x="201" y="92"/>
                    <a:pt x="201" y="92"/>
                  </a:cubicBezTo>
                  <a:cubicBezTo>
                    <a:pt x="201" y="93"/>
                    <a:pt x="201" y="93"/>
                    <a:pt x="201" y="93"/>
                  </a:cubicBezTo>
                  <a:cubicBezTo>
                    <a:pt x="200" y="93"/>
                    <a:pt x="200" y="93"/>
                    <a:pt x="200" y="93"/>
                  </a:cubicBezTo>
                  <a:cubicBezTo>
                    <a:pt x="200" y="94"/>
                    <a:pt x="200" y="94"/>
                    <a:pt x="200" y="94"/>
                  </a:cubicBezTo>
                  <a:cubicBezTo>
                    <a:pt x="199" y="95"/>
                    <a:pt x="199" y="95"/>
                    <a:pt x="199" y="95"/>
                  </a:cubicBezTo>
                  <a:cubicBezTo>
                    <a:pt x="199" y="95"/>
                    <a:pt x="199" y="95"/>
                    <a:pt x="199" y="95"/>
                  </a:cubicBezTo>
                  <a:cubicBezTo>
                    <a:pt x="198" y="96"/>
                    <a:pt x="198" y="96"/>
                    <a:pt x="198" y="96"/>
                  </a:cubicBezTo>
                  <a:cubicBezTo>
                    <a:pt x="196" y="97"/>
                    <a:pt x="196" y="97"/>
                    <a:pt x="196" y="97"/>
                  </a:cubicBezTo>
                  <a:cubicBezTo>
                    <a:pt x="195" y="98"/>
                    <a:pt x="195" y="98"/>
                    <a:pt x="195" y="98"/>
                  </a:cubicBezTo>
                  <a:cubicBezTo>
                    <a:pt x="195" y="98"/>
                    <a:pt x="195" y="98"/>
                    <a:pt x="195" y="98"/>
                  </a:cubicBezTo>
                  <a:cubicBezTo>
                    <a:pt x="194" y="98"/>
                    <a:pt x="194" y="98"/>
                    <a:pt x="194" y="98"/>
                  </a:cubicBezTo>
                  <a:cubicBezTo>
                    <a:pt x="194" y="99"/>
                    <a:pt x="194" y="99"/>
                    <a:pt x="194" y="99"/>
                  </a:cubicBezTo>
                  <a:cubicBezTo>
                    <a:pt x="194" y="99"/>
                    <a:pt x="194" y="99"/>
                    <a:pt x="194" y="99"/>
                  </a:cubicBezTo>
                  <a:close/>
                  <a:moveTo>
                    <a:pt x="226" y="115"/>
                  </a:moveTo>
                  <a:cubicBezTo>
                    <a:pt x="224" y="114"/>
                    <a:pt x="224" y="114"/>
                    <a:pt x="224" y="114"/>
                  </a:cubicBezTo>
                  <a:cubicBezTo>
                    <a:pt x="224" y="114"/>
                    <a:pt x="224" y="114"/>
                    <a:pt x="224" y="114"/>
                  </a:cubicBezTo>
                  <a:cubicBezTo>
                    <a:pt x="222" y="114"/>
                    <a:pt x="222" y="114"/>
                    <a:pt x="222" y="114"/>
                  </a:cubicBezTo>
                  <a:cubicBezTo>
                    <a:pt x="223" y="113"/>
                    <a:pt x="223" y="113"/>
                    <a:pt x="223" y="113"/>
                  </a:cubicBezTo>
                  <a:cubicBezTo>
                    <a:pt x="223" y="113"/>
                    <a:pt x="223" y="113"/>
                    <a:pt x="223" y="113"/>
                  </a:cubicBezTo>
                  <a:cubicBezTo>
                    <a:pt x="224" y="113"/>
                    <a:pt x="224" y="113"/>
                    <a:pt x="224" y="113"/>
                  </a:cubicBezTo>
                  <a:cubicBezTo>
                    <a:pt x="224" y="113"/>
                    <a:pt x="224" y="113"/>
                    <a:pt x="224" y="113"/>
                  </a:cubicBezTo>
                  <a:cubicBezTo>
                    <a:pt x="224" y="113"/>
                    <a:pt x="224" y="113"/>
                    <a:pt x="224" y="113"/>
                  </a:cubicBezTo>
                  <a:cubicBezTo>
                    <a:pt x="223" y="113"/>
                    <a:pt x="223" y="113"/>
                    <a:pt x="223" y="113"/>
                  </a:cubicBezTo>
                  <a:cubicBezTo>
                    <a:pt x="223" y="112"/>
                    <a:pt x="223" y="112"/>
                    <a:pt x="223" y="112"/>
                  </a:cubicBezTo>
                  <a:cubicBezTo>
                    <a:pt x="224" y="111"/>
                    <a:pt x="224" y="111"/>
                    <a:pt x="224" y="111"/>
                  </a:cubicBezTo>
                  <a:cubicBezTo>
                    <a:pt x="225" y="110"/>
                    <a:pt x="225" y="110"/>
                    <a:pt x="225" y="110"/>
                  </a:cubicBezTo>
                  <a:cubicBezTo>
                    <a:pt x="225" y="109"/>
                    <a:pt x="225" y="109"/>
                    <a:pt x="225" y="109"/>
                  </a:cubicBezTo>
                  <a:cubicBezTo>
                    <a:pt x="225" y="109"/>
                    <a:pt x="225" y="109"/>
                    <a:pt x="225" y="109"/>
                  </a:cubicBezTo>
                  <a:cubicBezTo>
                    <a:pt x="225" y="108"/>
                    <a:pt x="225" y="108"/>
                    <a:pt x="225" y="108"/>
                  </a:cubicBezTo>
                  <a:cubicBezTo>
                    <a:pt x="224" y="108"/>
                    <a:pt x="224" y="108"/>
                    <a:pt x="224" y="108"/>
                  </a:cubicBezTo>
                  <a:cubicBezTo>
                    <a:pt x="225" y="107"/>
                    <a:pt x="225" y="107"/>
                    <a:pt x="225" y="107"/>
                  </a:cubicBezTo>
                  <a:cubicBezTo>
                    <a:pt x="225" y="106"/>
                    <a:pt x="225" y="106"/>
                    <a:pt x="225" y="106"/>
                  </a:cubicBezTo>
                  <a:cubicBezTo>
                    <a:pt x="226" y="105"/>
                    <a:pt x="226" y="105"/>
                    <a:pt x="226" y="105"/>
                  </a:cubicBezTo>
                  <a:cubicBezTo>
                    <a:pt x="226" y="104"/>
                    <a:pt x="226" y="104"/>
                    <a:pt x="226" y="104"/>
                  </a:cubicBezTo>
                  <a:cubicBezTo>
                    <a:pt x="226" y="104"/>
                    <a:pt x="226" y="104"/>
                    <a:pt x="226" y="104"/>
                  </a:cubicBezTo>
                  <a:cubicBezTo>
                    <a:pt x="227" y="103"/>
                    <a:pt x="227" y="103"/>
                    <a:pt x="227" y="103"/>
                  </a:cubicBezTo>
                  <a:cubicBezTo>
                    <a:pt x="227" y="102"/>
                    <a:pt x="227" y="102"/>
                    <a:pt x="227" y="102"/>
                  </a:cubicBezTo>
                  <a:cubicBezTo>
                    <a:pt x="228" y="102"/>
                    <a:pt x="228" y="102"/>
                    <a:pt x="228" y="102"/>
                  </a:cubicBezTo>
                  <a:cubicBezTo>
                    <a:pt x="228" y="101"/>
                    <a:pt x="228" y="101"/>
                    <a:pt x="228" y="101"/>
                  </a:cubicBezTo>
                  <a:cubicBezTo>
                    <a:pt x="229" y="100"/>
                    <a:pt x="229" y="100"/>
                    <a:pt x="229" y="100"/>
                  </a:cubicBezTo>
                  <a:cubicBezTo>
                    <a:pt x="229" y="99"/>
                    <a:pt x="229" y="99"/>
                    <a:pt x="229" y="99"/>
                  </a:cubicBezTo>
                  <a:cubicBezTo>
                    <a:pt x="230" y="99"/>
                    <a:pt x="230" y="99"/>
                    <a:pt x="230" y="99"/>
                  </a:cubicBezTo>
                  <a:cubicBezTo>
                    <a:pt x="230" y="98"/>
                    <a:pt x="230" y="98"/>
                    <a:pt x="230" y="98"/>
                  </a:cubicBezTo>
                  <a:cubicBezTo>
                    <a:pt x="230" y="98"/>
                    <a:pt x="230" y="98"/>
                    <a:pt x="230" y="98"/>
                  </a:cubicBezTo>
                  <a:cubicBezTo>
                    <a:pt x="230" y="97"/>
                    <a:pt x="230" y="97"/>
                    <a:pt x="230" y="97"/>
                  </a:cubicBezTo>
                  <a:cubicBezTo>
                    <a:pt x="231" y="97"/>
                    <a:pt x="231" y="97"/>
                    <a:pt x="231" y="97"/>
                  </a:cubicBezTo>
                  <a:cubicBezTo>
                    <a:pt x="232" y="98"/>
                    <a:pt x="232" y="98"/>
                    <a:pt x="232" y="98"/>
                  </a:cubicBezTo>
                  <a:cubicBezTo>
                    <a:pt x="232" y="99"/>
                    <a:pt x="232" y="99"/>
                    <a:pt x="232" y="99"/>
                  </a:cubicBezTo>
                  <a:cubicBezTo>
                    <a:pt x="233" y="99"/>
                    <a:pt x="233" y="99"/>
                    <a:pt x="233" y="99"/>
                  </a:cubicBezTo>
                  <a:cubicBezTo>
                    <a:pt x="233" y="98"/>
                    <a:pt x="233" y="98"/>
                    <a:pt x="233" y="98"/>
                  </a:cubicBezTo>
                  <a:cubicBezTo>
                    <a:pt x="232" y="97"/>
                    <a:pt x="232" y="97"/>
                    <a:pt x="232" y="97"/>
                  </a:cubicBezTo>
                  <a:cubicBezTo>
                    <a:pt x="232" y="97"/>
                    <a:pt x="232" y="97"/>
                    <a:pt x="232" y="97"/>
                  </a:cubicBezTo>
                  <a:cubicBezTo>
                    <a:pt x="233" y="97"/>
                    <a:pt x="233" y="97"/>
                    <a:pt x="233" y="97"/>
                  </a:cubicBezTo>
                  <a:cubicBezTo>
                    <a:pt x="232" y="96"/>
                    <a:pt x="232" y="96"/>
                    <a:pt x="232" y="96"/>
                  </a:cubicBezTo>
                  <a:cubicBezTo>
                    <a:pt x="233" y="95"/>
                    <a:pt x="233" y="95"/>
                    <a:pt x="233" y="95"/>
                  </a:cubicBezTo>
                  <a:cubicBezTo>
                    <a:pt x="235" y="94"/>
                    <a:pt x="235" y="94"/>
                    <a:pt x="235" y="94"/>
                  </a:cubicBezTo>
                  <a:cubicBezTo>
                    <a:pt x="236" y="94"/>
                    <a:pt x="236" y="94"/>
                    <a:pt x="236" y="94"/>
                  </a:cubicBezTo>
                  <a:cubicBezTo>
                    <a:pt x="237" y="94"/>
                    <a:pt x="237" y="94"/>
                    <a:pt x="237" y="94"/>
                  </a:cubicBezTo>
                  <a:cubicBezTo>
                    <a:pt x="237" y="95"/>
                    <a:pt x="237" y="95"/>
                    <a:pt x="237" y="95"/>
                  </a:cubicBezTo>
                  <a:cubicBezTo>
                    <a:pt x="238" y="94"/>
                    <a:pt x="238" y="94"/>
                    <a:pt x="238" y="94"/>
                  </a:cubicBezTo>
                  <a:cubicBezTo>
                    <a:pt x="238" y="95"/>
                    <a:pt x="238" y="95"/>
                    <a:pt x="238" y="95"/>
                  </a:cubicBezTo>
                  <a:cubicBezTo>
                    <a:pt x="239" y="95"/>
                    <a:pt x="239" y="95"/>
                    <a:pt x="239" y="95"/>
                  </a:cubicBezTo>
                  <a:cubicBezTo>
                    <a:pt x="240" y="95"/>
                    <a:pt x="240" y="95"/>
                    <a:pt x="240" y="95"/>
                  </a:cubicBezTo>
                  <a:cubicBezTo>
                    <a:pt x="241" y="95"/>
                    <a:pt x="241" y="95"/>
                    <a:pt x="241" y="95"/>
                  </a:cubicBezTo>
                  <a:cubicBezTo>
                    <a:pt x="241" y="96"/>
                    <a:pt x="241" y="96"/>
                    <a:pt x="241" y="96"/>
                  </a:cubicBezTo>
                  <a:cubicBezTo>
                    <a:pt x="242" y="96"/>
                    <a:pt x="242" y="96"/>
                    <a:pt x="242" y="96"/>
                  </a:cubicBezTo>
                  <a:cubicBezTo>
                    <a:pt x="242" y="96"/>
                    <a:pt x="242" y="96"/>
                    <a:pt x="242" y="96"/>
                  </a:cubicBezTo>
                  <a:cubicBezTo>
                    <a:pt x="243" y="97"/>
                    <a:pt x="243" y="97"/>
                    <a:pt x="243" y="97"/>
                  </a:cubicBezTo>
                  <a:cubicBezTo>
                    <a:pt x="242" y="97"/>
                    <a:pt x="242" y="97"/>
                    <a:pt x="242" y="97"/>
                  </a:cubicBezTo>
                  <a:cubicBezTo>
                    <a:pt x="243" y="98"/>
                    <a:pt x="243" y="98"/>
                    <a:pt x="243" y="98"/>
                  </a:cubicBezTo>
                  <a:cubicBezTo>
                    <a:pt x="243" y="97"/>
                    <a:pt x="243" y="97"/>
                    <a:pt x="243" y="97"/>
                  </a:cubicBezTo>
                  <a:cubicBezTo>
                    <a:pt x="245" y="97"/>
                    <a:pt x="245" y="97"/>
                    <a:pt x="245" y="97"/>
                  </a:cubicBezTo>
                  <a:cubicBezTo>
                    <a:pt x="247" y="98"/>
                    <a:pt x="247" y="98"/>
                    <a:pt x="247" y="98"/>
                  </a:cubicBezTo>
                  <a:cubicBezTo>
                    <a:pt x="248" y="98"/>
                    <a:pt x="248" y="98"/>
                    <a:pt x="248" y="98"/>
                  </a:cubicBezTo>
                  <a:cubicBezTo>
                    <a:pt x="248" y="99"/>
                    <a:pt x="248" y="99"/>
                    <a:pt x="248" y="99"/>
                  </a:cubicBezTo>
                  <a:cubicBezTo>
                    <a:pt x="248" y="99"/>
                    <a:pt x="248" y="99"/>
                    <a:pt x="248" y="99"/>
                  </a:cubicBezTo>
                  <a:cubicBezTo>
                    <a:pt x="249" y="100"/>
                    <a:pt x="249" y="100"/>
                    <a:pt x="249" y="100"/>
                  </a:cubicBezTo>
                  <a:cubicBezTo>
                    <a:pt x="248" y="100"/>
                    <a:pt x="248" y="100"/>
                    <a:pt x="248" y="100"/>
                  </a:cubicBezTo>
                  <a:cubicBezTo>
                    <a:pt x="248" y="100"/>
                    <a:pt x="248" y="100"/>
                    <a:pt x="248" y="100"/>
                  </a:cubicBezTo>
                  <a:cubicBezTo>
                    <a:pt x="247" y="101"/>
                    <a:pt x="247" y="101"/>
                    <a:pt x="247" y="101"/>
                  </a:cubicBezTo>
                  <a:cubicBezTo>
                    <a:pt x="246" y="102"/>
                    <a:pt x="246" y="102"/>
                    <a:pt x="246" y="102"/>
                  </a:cubicBezTo>
                  <a:cubicBezTo>
                    <a:pt x="246" y="103"/>
                    <a:pt x="246" y="103"/>
                    <a:pt x="246" y="103"/>
                  </a:cubicBezTo>
                  <a:cubicBezTo>
                    <a:pt x="245" y="103"/>
                    <a:pt x="245" y="103"/>
                    <a:pt x="245" y="103"/>
                  </a:cubicBezTo>
                  <a:cubicBezTo>
                    <a:pt x="245" y="103"/>
                    <a:pt x="245" y="103"/>
                    <a:pt x="245" y="103"/>
                  </a:cubicBezTo>
                  <a:cubicBezTo>
                    <a:pt x="243" y="104"/>
                    <a:pt x="243" y="104"/>
                    <a:pt x="243" y="104"/>
                  </a:cubicBezTo>
                  <a:cubicBezTo>
                    <a:pt x="242" y="106"/>
                    <a:pt x="242" y="106"/>
                    <a:pt x="242" y="106"/>
                  </a:cubicBezTo>
                  <a:cubicBezTo>
                    <a:pt x="241" y="106"/>
                    <a:pt x="241" y="106"/>
                    <a:pt x="241" y="106"/>
                  </a:cubicBezTo>
                  <a:cubicBezTo>
                    <a:pt x="241" y="106"/>
                    <a:pt x="241" y="106"/>
                    <a:pt x="241" y="106"/>
                  </a:cubicBezTo>
                  <a:cubicBezTo>
                    <a:pt x="241" y="106"/>
                    <a:pt x="241" y="106"/>
                    <a:pt x="241" y="106"/>
                  </a:cubicBezTo>
                  <a:cubicBezTo>
                    <a:pt x="241" y="107"/>
                    <a:pt x="241" y="107"/>
                    <a:pt x="241" y="107"/>
                  </a:cubicBezTo>
                  <a:cubicBezTo>
                    <a:pt x="239" y="108"/>
                    <a:pt x="239" y="108"/>
                    <a:pt x="239" y="108"/>
                  </a:cubicBezTo>
                  <a:cubicBezTo>
                    <a:pt x="238" y="109"/>
                    <a:pt x="238" y="109"/>
                    <a:pt x="238" y="109"/>
                  </a:cubicBezTo>
                  <a:cubicBezTo>
                    <a:pt x="237" y="110"/>
                    <a:pt x="237" y="110"/>
                    <a:pt x="237" y="110"/>
                  </a:cubicBezTo>
                  <a:cubicBezTo>
                    <a:pt x="236" y="110"/>
                    <a:pt x="236" y="110"/>
                    <a:pt x="236" y="110"/>
                  </a:cubicBezTo>
                  <a:cubicBezTo>
                    <a:pt x="235" y="110"/>
                    <a:pt x="235" y="110"/>
                    <a:pt x="235" y="110"/>
                  </a:cubicBezTo>
                  <a:cubicBezTo>
                    <a:pt x="235" y="109"/>
                    <a:pt x="235" y="109"/>
                    <a:pt x="235" y="109"/>
                  </a:cubicBezTo>
                  <a:cubicBezTo>
                    <a:pt x="234" y="110"/>
                    <a:pt x="234" y="110"/>
                    <a:pt x="234" y="110"/>
                  </a:cubicBezTo>
                  <a:cubicBezTo>
                    <a:pt x="233" y="109"/>
                    <a:pt x="233" y="109"/>
                    <a:pt x="233" y="109"/>
                  </a:cubicBezTo>
                  <a:cubicBezTo>
                    <a:pt x="233" y="108"/>
                    <a:pt x="233" y="108"/>
                    <a:pt x="233" y="108"/>
                  </a:cubicBezTo>
                  <a:cubicBezTo>
                    <a:pt x="233" y="108"/>
                    <a:pt x="233" y="108"/>
                    <a:pt x="233" y="108"/>
                  </a:cubicBezTo>
                  <a:cubicBezTo>
                    <a:pt x="232" y="108"/>
                    <a:pt x="232" y="108"/>
                    <a:pt x="232" y="108"/>
                  </a:cubicBezTo>
                  <a:cubicBezTo>
                    <a:pt x="231" y="108"/>
                    <a:pt x="231" y="108"/>
                    <a:pt x="231" y="108"/>
                  </a:cubicBezTo>
                  <a:cubicBezTo>
                    <a:pt x="230" y="108"/>
                    <a:pt x="230" y="108"/>
                    <a:pt x="230" y="108"/>
                  </a:cubicBezTo>
                  <a:cubicBezTo>
                    <a:pt x="230" y="108"/>
                    <a:pt x="230" y="108"/>
                    <a:pt x="230" y="108"/>
                  </a:cubicBezTo>
                  <a:cubicBezTo>
                    <a:pt x="229" y="108"/>
                    <a:pt x="229" y="108"/>
                    <a:pt x="229" y="108"/>
                  </a:cubicBezTo>
                  <a:cubicBezTo>
                    <a:pt x="229" y="108"/>
                    <a:pt x="229" y="108"/>
                    <a:pt x="229" y="108"/>
                  </a:cubicBezTo>
                  <a:cubicBezTo>
                    <a:pt x="229" y="108"/>
                    <a:pt x="229" y="108"/>
                    <a:pt x="229" y="108"/>
                  </a:cubicBezTo>
                  <a:cubicBezTo>
                    <a:pt x="231" y="108"/>
                    <a:pt x="231" y="108"/>
                    <a:pt x="231" y="108"/>
                  </a:cubicBezTo>
                  <a:cubicBezTo>
                    <a:pt x="231" y="109"/>
                    <a:pt x="231" y="109"/>
                    <a:pt x="231" y="109"/>
                  </a:cubicBezTo>
                  <a:cubicBezTo>
                    <a:pt x="230" y="110"/>
                    <a:pt x="230" y="110"/>
                    <a:pt x="230" y="110"/>
                  </a:cubicBezTo>
                  <a:cubicBezTo>
                    <a:pt x="231" y="110"/>
                    <a:pt x="231" y="110"/>
                    <a:pt x="231" y="110"/>
                  </a:cubicBezTo>
                  <a:cubicBezTo>
                    <a:pt x="231" y="111"/>
                    <a:pt x="231" y="111"/>
                    <a:pt x="231" y="111"/>
                  </a:cubicBezTo>
                  <a:cubicBezTo>
                    <a:pt x="230" y="112"/>
                    <a:pt x="230" y="112"/>
                    <a:pt x="230" y="112"/>
                  </a:cubicBezTo>
                  <a:cubicBezTo>
                    <a:pt x="230" y="112"/>
                    <a:pt x="230" y="112"/>
                    <a:pt x="230" y="112"/>
                  </a:cubicBezTo>
                  <a:cubicBezTo>
                    <a:pt x="229" y="113"/>
                    <a:pt x="229" y="113"/>
                    <a:pt x="229" y="113"/>
                  </a:cubicBezTo>
                  <a:cubicBezTo>
                    <a:pt x="228" y="113"/>
                    <a:pt x="228" y="113"/>
                    <a:pt x="228" y="113"/>
                  </a:cubicBezTo>
                  <a:cubicBezTo>
                    <a:pt x="228" y="113"/>
                    <a:pt x="228" y="113"/>
                    <a:pt x="228" y="113"/>
                  </a:cubicBezTo>
                  <a:cubicBezTo>
                    <a:pt x="227" y="114"/>
                    <a:pt x="227" y="114"/>
                    <a:pt x="227" y="114"/>
                  </a:cubicBezTo>
                  <a:cubicBezTo>
                    <a:pt x="227" y="114"/>
                    <a:pt x="227" y="114"/>
                    <a:pt x="227" y="114"/>
                  </a:cubicBezTo>
                  <a:cubicBezTo>
                    <a:pt x="226" y="114"/>
                    <a:pt x="226" y="114"/>
                    <a:pt x="226" y="114"/>
                  </a:cubicBezTo>
                  <a:cubicBezTo>
                    <a:pt x="226" y="115"/>
                    <a:pt x="226" y="115"/>
                    <a:pt x="226" y="115"/>
                  </a:cubicBezTo>
                  <a:cubicBezTo>
                    <a:pt x="226" y="115"/>
                    <a:pt x="226" y="115"/>
                    <a:pt x="226" y="115"/>
                  </a:cubicBezTo>
                  <a:close/>
                  <a:moveTo>
                    <a:pt x="280" y="119"/>
                  </a:moveTo>
                  <a:cubicBezTo>
                    <a:pt x="279" y="118"/>
                    <a:pt x="279" y="118"/>
                    <a:pt x="279" y="118"/>
                  </a:cubicBezTo>
                  <a:cubicBezTo>
                    <a:pt x="278" y="118"/>
                    <a:pt x="278" y="118"/>
                    <a:pt x="278" y="118"/>
                  </a:cubicBezTo>
                  <a:cubicBezTo>
                    <a:pt x="278" y="117"/>
                    <a:pt x="278" y="117"/>
                    <a:pt x="278" y="117"/>
                  </a:cubicBezTo>
                  <a:cubicBezTo>
                    <a:pt x="277" y="117"/>
                    <a:pt x="277" y="117"/>
                    <a:pt x="277" y="117"/>
                  </a:cubicBezTo>
                  <a:cubicBezTo>
                    <a:pt x="277" y="116"/>
                    <a:pt x="277" y="116"/>
                    <a:pt x="277" y="116"/>
                  </a:cubicBezTo>
                  <a:cubicBezTo>
                    <a:pt x="277" y="115"/>
                    <a:pt x="277" y="115"/>
                    <a:pt x="277" y="115"/>
                  </a:cubicBezTo>
                  <a:cubicBezTo>
                    <a:pt x="278" y="114"/>
                    <a:pt x="278" y="114"/>
                    <a:pt x="278" y="114"/>
                  </a:cubicBezTo>
                  <a:cubicBezTo>
                    <a:pt x="278" y="114"/>
                    <a:pt x="278" y="114"/>
                    <a:pt x="278" y="114"/>
                  </a:cubicBezTo>
                  <a:cubicBezTo>
                    <a:pt x="278" y="113"/>
                    <a:pt x="278" y="113"/>
                    <a:pt x="278" y="113"/>
                  </a:cubicBezTo>
                  <a:cubicBezTo>
                    <a:pt x="278" y="113"/>
                    <a:pt x="278" y="113"/>
                    <a:pt x="278" y="113"/>
                  </a:cubicBezTo>
                  <a:cubicBezTo>
                    <a:pt x="277" y="112"/>
                    <a:pt x="277" y="112"/>
                    <a:pt x="277" y="112"/>
                  </a:cubicBezTo>
                  <a:cubicBezTo>
                    <a:pt x="277" y="112"/>
                    <a:pt x="277" y="112"/>
                    <a:pt x="277" y="112"/>
                  </a:cubicBezTo>
                  <a:cubicBezTo>
                    <a:pt x="277" y="110"/>
                    <a:pt x="277" y="110"/>
                    <a:pt x="277" y="110"/>
                  </a:cubicBezTo>
                  <a:cubicBezTo>
                    <a:pt x="278" y="110"/>
                    <a:pt x="278" y="110"/>
                    <a:pt x="278" y="110"/>
                  </a:cubicBezTo>
                  <a:cubicBezTo>
                    <a:pt x="278" y="110"/>
                    <a:pt x="278" y="110"/>
                    <a:pt x="278" y="110"/>
                  </a:cubicBezTo>
                  <a:cubicBezTo>
                    <a:pt x="278" y="109"/>
                    <a:pt x="278" y="109"/>
                    <a:pt x="278" y="109"/>
                  </a:cubicBezTo>
                  <a:cubicBezTo>
                    <a:pt x="279" y="108"/>
                    <a:pt x="279" y="108"/>
                    <a:pt x="279" y="108"/>
                  </a:cubicBezTo>
                  <a:cubicBezTo>
                    <a:pt x="279" y="107"/>
                    <a:pt x="279" y="107"/>
                    <a:pt x="279" y="107"/>
                  </a:cubicBezTo>
                  <a:cubicBezTo>
                    <a:pt x="280" y="107"/>
                    <a:pt x="280" y="107"/>
                    <a:pt x="280" y="107"/>
                  </a:cubicBezTo>
                  <a:cubicBezTo>
                    <a:pt x="280" y="108"/>
                    <a:pt x="280" y="108"/>
                    <a:pt x="280" y="108"/>
                  </a:cubicBezTo>
                  <a:cubicBezTo>
                    <a:pt x="280" y="108"/>
                    <a:pt x="280" y="108"/>
                    <a:pt x="280" y="108"/>
                  </a:cubicBezTo>
                  <a:cubicBezTo>
                    <a:pt x="282" y="109"/>
                    <a:pt x="282" y="109"/>
                    <a:pt x="282" y="109"/>
                  </a:cubicBezTo>
                  <a:cubicBezTo>
                    <a:pt x="283" y="109"/>
                    <a:pt x="283" y="109"/>
                    <a:pt x="283" y="109"/>
                  </a:cubicBezTo>
                  <a:cubicBezTo>
                    <a:pt x="284" y="110"/>
                    <a:pt x="284" y="110"/>
                    <a:pt x="284" y="110"/>
                  </a:cubicBezTo>
                  <a:cubicBezTo>
                    <a:pt x="284" y="109"/>
                    <a:pt x="284" y="109"/>
                    <a:pt x="284" y="109"/>
                  </a:cubicBezTo>
                  <a:cubicBezTo>
                    <a:pt x="286" y="110"/>
                    <a:pt x="286" y="110"/>
                    <a:pt x="286" y="110"/>
                  </a:cubicBezTo>
                  <a:cubicBezTo>
                    <a:pt x="287" y="110"/>
                    <a:pt x="287" y="110"/>
                    <a:pt x="287" y="110"/>
                  </a:cubicBezTo>
                  <a:cubicBezTo>
                    <a:pt x="287" y="110"/>
                    <a:pt x="287" y="110"/>
                    <a:pt x="287" y="110"/>
                  </a:cubicBezTo>
                  <a:cubicBezTo>
                    <a:pt x="288" y="111"/>
                    <a:pt x="288" y="111"/>
                    <a:pt x="288" y="111"/>
                  </a:cubicBezTo>
                  <a:cubicBezTo>
                    <a:pt x="289" y="112"/>
                    <a:pt x="289" y="112"/>
                    <a:pt x="289" y="112"/>
                  </a:cubicBezTo>
                  <a:cubicBezTo>
                    <a:pt x="289" y="112"/>
                    <a:pt x="289" y="112"/>
                    <a:pt x="289" y="112"/>
                  </a:cubicBezTo>
                  <a:cubicBezTo>
                    <a:pt x="289" y="113"/>
                    <a:pt x="289" y="113"/>
                    <a:pt x="289" y="113"/>
                  </a:cubicBezTo>
                  <a:cubicBezTo>
                    <a:pt x="289" y="114"/>
                    <a:pt x="289" y="114"/>
                    <a:pt x="289" y="114"/>
                  </a:cubicBezTo>
                  <a:cubicBezTo>
                    <a:pt x="290" y="114"/>
                    <a:pt x="290" y="114"/>
                    <a:pt x="290" y="114"/>
                  </a:cubicBezTo>
                  <a:cubicBezTo>
                    <a:pt x="290" y="115"/>
                    <a:pt x="290" y="115"/>
                    <a:pt x="290" y="115"/>
                  </a:cubicBezTo>
                  <a:cubicBezTo>
                    <a:pt x="290" y="115"/>
                    <a:pt x="290" y="115"/>
                    <a:pt x="290" y="115"/>
                  </a:cubicBezTo>
                  <a:cubicBezTo>
                    <a:pt x="290" y="116"/>
                    <a:pt x="290" y="116"/>
                    <a:pt x="290" y="116"/>
                  </a:cubicBezTo>
                  <a:cubicBezTo>
                    <a:pt x="290" y="117"/>
                    <a:pt x="290" y="117"/>
                    <a:pt x="290" y="117"/>
                  </a:cubicBezTo>
                  <a:cubicBezTo>
                    <a:pt x="290" y="117"/>
                    <a:pt x="290" y="117"/>
                    <a:pt x="290" y="117"/>
                  </a:cubicBezTo>
                  <a:cubicBezTo>
                    <a:pt x="290" y="118"/>
                    <a:pt x="290" y="118"/>
                    <a:pt x="290" y="118"/>
                  </a:cubicBezTo>
                  <a:cubicBezTo>
                    <a:pt x="291" y="118"/>
                    <a:pt x="291" y="118"/>
                    <a:pt x="291" y="118"/>
                  </a:cubicBezTo>
                  <a:cubicBezTo>
                    <a:pt x="291" y="119"/>
                    <a:pt x="291" y="119"/>
                    <a:pt x="291" y="119"/>
                  </a:cubicBezTo>
                  <a:cubicBezTo>
                    <a:pt x="290" y="119"/>
                    <a:pt x="290" y="119"/>
                    <a:pt x="290" y="119"/>
                  </a:cubicBezTo>
                  <a:cubicBezTo>
                    <a:pt x="290" y="119"/>
                    <a:pt x="290" y="119"/>
                    <a:pt x="290" y="119"/>
                  </a:cubicBezTo>
                  <a:cubicBezTo>
                    <a:pt x="288" y="119"/>
                    <a:pt x="288" y="119"/>
                    <a:pt x="288" y="119"/>
                  </a:cubicBezTo>
                  <a:cubicBezTo>
                    <a:pt x="288" y="119"/>
                    <a:pt x="288" y="119"/>
                    <a:pt x="288" y="119"/>
                  </a:cubicBezTo>
                  <a:cubicBezTo>
                    <a:pt x="286" y="118"/>
                    <a:pt x="286" y="118"/>
                    <a:pt x="286" y="118"/>
                  </a:cubicBezTo>
                  <a:cubicBezTo>
                    <a:pt x="286" y="118"/>
                    <a:pt x="286" y="118"/>
                    <a:pt x="286" y="118"/>
                  </a:cubicBezTo>
                  <a:cubicBezTo>
                    <a:pt x="285" y="118"/>
                    <a:pt x="285" y="118"/>
                    <a:pt x="285" y="118"/>
                  </a:cubicBezTo>
                  <a:cubicBezTo>
                    <a:pt x="284" y="118"/>
                    <a:pt x="284" y="118"/>
                    <a:pt x="284" y="118"/>
                  </a:cubicBezTo>
                  <a:cubicBezTo>
                    <a:pt x="284" y="117"/>
                    <a:pt x="284" y="117"/>
                    <a:pt x="284" y="117"/>
                  </a:cubicBezTo>
                  <a:cubicBezTo>
                    <a:pt x="282" y="118"/>
                    <a:pt x="282" y="118"/>
                    <a:pt x="282" y="118"/>
                  </a:cubicBezTo>
                  <a:cubicBezTo>
                    <a:pt x="282" y="118"/>
                    <a:pt x="282" y="118"/>
                    <a:pt x="282" y="118"/>
                  </a:cubicBezTo>
                  <a:cubicBezTo>
                    <a:pt x="281" y="119"/>
                    <a:pt x="281" y="119"/>
                    <a:pt x="281" y="119"/>
                  </a:cubicBezTo>
                  <a:cubicBezTo>
                    <a:pt x="280" y="119"/>
                    <a:pt x="280" y="119"/>
                    <a:pt x="280" y="119"/>
                  </a:cubicBezTo>
                  <a:close/>
                  <a:moveTo>
                    <a:pt x="275" y="120"/>
                  </a:moveTo>
                  <a:cubicBezTo>
                    <a:pt x="275" y="119"/>
                    <a:pt x="275" y="119"/>
                    <a:pt x="275" y="119"/>
                  </a:cubicBezTo>
                  <a:cubicBezTo>
                    <a:pt x="275" y="119"/>
                    <a:pt x="275" y="119"/>
                    <a:pt x="275" y="119"/>
                  </a:cubicBezTo>
                  <a:cubicBezTo>
                    <a:pt x="276" y="119"/>
                    <a:pt x="276" y="119"/>
                    <a:pt x="276" y="119"/>
                  </a:cubicBezTo>
                  <a:cubicBezTo>
                    <a:pt x="276" y="119"/>
                    <a:pt x="276" y="119"/>
                    <a:pt x="276" y="119"/>
                  </a:cubicBezTo>
                  <a:cubicBezTo>
                    <a:pt x="275" y="120"/>
                    <a:pt x="275" y="120"/>
                    <a:pt x="275" y="120"/>
                  </a:cubicBezTo>
                  <a:close/>
                  <a:moveTo>
                    <a:pt x="276" y="121"/>
                  </a:moveTo>
                  <a:cubicBezTo>
                    <a:pt x="276" y="120"/>
                    <a:pt x="276" y="120"/>
                    <a:pt x="276" y="120"/>
                  </a:cubicBezTo>
                  <a:cubicBezTo>
                    <a:pt x="276" y="120"/>
                    <a:pt x="276" y="120"/>
                    <a:pt x="276" y="120"/>
                  </a:cubicBezTo>
                  <a:cubicBezTo>
                    <a:pt x="277" y="120"/>
                    <a:pt x="277" y="120"/>
                    <a:pt x="277" y="120"/>
                  </a:cubicBezTo>
                  <a:cubicBezTo>
                    <a:pt x="277" y="120"/>
                    <a:pt x="277" y="120"/>
                    <a:pt x="277" y="120"/>
                  </a:cubicBezTo>
                  <a:cubicBezTo>
                    <a:pt x="276" y="121"/>
                    <a:pt x="276" y="121"/>
                    <a:pt x="276" y="121"/>
                  </a:cubicBezTo>
                  <a:close/>
                  <a:moveTo>
                    <a:pt x="279" y="121"/>
                  </a:moveTo>
                  <a:cubicBezTo>
                    <a:pt x="278" y="120"/>
                    <a:pt x="278" y="120"/>
                    <a:pt x="278" y="120"/>
                  </a:cubicBezTo>
                  <a:cubicBezTo>
                    <a:pt x="278" y="120"/>
                    <a:pt x="278" y="120"/>
                    <a:pt x="278" y="120"/>
                  </a:cubicBezTo>
                  <a:cubicBezTo>
                    <a:pt x="278" y="120"/>
                    <a:pt x="278" y="120"/>
                    <a:pt x="278" y="120"/>
                  </a:cubicBezTo>
                  <a:cubicBezTo>
                    <a:pt x="279" y="120"/>
                    <a:pt x="279" y="120"/>
                    <a:pt x="279" y="120"/>
                  </a:cubicBezTo>
                  <a:cubicBezTo>
                    <a:pt x="279" y="121"/>
                    <a:pt x="279" y="121"/>
                    <a:pt x="279" y="121"/>
                  </a:cubicBezTo>
                  <a:close/>
                  <a:moveTo>
                    <a:pt x="224" y="138"/>
                  </a:moveTo>
                  <a:cubicBezTo>
                    <a:pt x="224" y="137"/>
                    <a:pt x="224" y="137"/>
                    <a:pt x="224" y="137"/>
                  </a:cubicBezTo>
                  <a:cubicBezTo>
                    <a:pt x="224" y="137"/>
                    <a:pt x="224" y="137"/>
                    <a:pt x="224" y="137"/>
                  </a:cubicBezTo>
                  <a:cubicBezTo>
                    <a:pt x="224" y="137"/>
                    <a:pt x="224" y="137"/>
                    <a:pt x="224" y="137"/>
                  </a:cubicBezTo>
                  <a:cubicBezTo>
                    <a:pt x="225" y="137"/>
                    <a:pt x="225" y="137"/>
                    <a:pt x="225" y="137"/>
                  </a:cubicBezTo>
                  <a:cubicBezTo>
                    <a:pt x="225" y="137"/>
                    <a:pt x="225" y="137"/>
                    <a:pt x="225" y="137"/>
                  </a:cubicBezTo>
                  <a:cubicBezTo>
                    <a:pt x="224" y="137"/>
                    <a:pt x="224" y="137"/>
                    <a:pt x="224" y="137"/>
                  </a:cubicBezTo>
                  <a:cubicBezTo>
                    <a:pt x="224" y="138"/>
                    <a:pt x="224" y="138"/>
                    <a:pt x="224" y="138"/>
                  </a:cubicBezTo>
                  <a:close/>
                  <a:moveTo>
                    <a:pt x="226" y="142"/>
                  </a:moveTo>
                  <a:cubicBezTo>
                    <a:pt x="226" y="143"/>
                    <a:pt x="226" y="143"/>
                    <a:pt x="226" y="143"/>
                  </a:cubicBezTo>
                  <a:cubicBezTo>
                    <a:pt x="227" y="142"/>
                    <a:pt x="227" y="142"/>
                    <a:pt x="227" y="142"/>
                  </a:cubicBezTo>
                  <a:cubicBezTo>
                    <a:pt x="227" y="142"/>
                    <a:pt x="227" y="142"/>
                    <a:pt x="227" y="142"/>
                  </a:cubicBezTo>
                  <a:cubicBezTo>
                    <a:pt x="227" y="141"/>
                    <a:pt x="227" y="141"/>
                    <a:pt x="227" y="141"/>
                  </a:cubicBezTo>
                  <a:cubicBezTo>
                    <a:pt x="227" y="141"/>
                    <a:pt x="227" y="141"/>
                    <a:pt x="227" y="141"/>
                  </a:cubicBezTo>
                  <a:cubicBezTo>
                    <a:pt x="226" y="142"/>
                    <a:pt x="226" y="142"/>
                    <a:pt x="226" y="142"/>
                  </a:cubicBezTo>
                  <a:close/>
                  <a:moveTo>
                    <a:pt x="226" y="142"/>
                  </a:moveTo>
                  <a:cubicBezTo>
                    <a:pt x="225" y="142"/>
                    <a:pt x="225" y="142"/>
                    <a:pt x="225" y="142"/>
                  </a:cubicBezTo>
                  <a:cubicBezTo>
                    <a:pt x="226" y="143"/>
                    <a:pt x="226" y="143"/>
                    <a:pt x="226" y="143"/>
                  </a:cubicBezTo>
                  <a:cubicBezTo>
                    <a:pt x="226" y="143"/>
                    <a:pt x="226" y="143"/>
                    <a:pt x="226" y="143"/>
                  </a:cubicBezTo>
                  <a:cubicBezTo>
                    <a:pt x="226" y="143"/>
                    <a:pt x="226" y="143"/>
                    <a:pt x="226" y="143"/>
                  </a:cubicBezTo>
                  <a:cubicBezTo>
                    <a:pt x="226" y="143"/>
                    <a:pt x="226" y="143"/>
                    <a:pt x="226" y="143"/>
                  </a:cubicBezTo>
                  <a:cubicBezTo>
                    <a:pt x="226" y="142"/>
                    <a:pt x="226" y="142"/>
                    <a:pt x="226" y="142"/>
                  </a:cubicBezTo>
                  <a:cubicBezTo>
                    <a:pt x="226" y="141"/>
                    <a:pt x="226" y="141"/>
                    <a:pt x="226" y="141"/>
                  </a:cubicBezTo>
                  <a:cubicBezTo>
                    <a:pt x="226" y="142"/>
                    <a:pt x="226" y="142"/>
                    <a:pt x="226" y="142"/>
                  </a:cubicBezTo>
                  <a:close/>
                  <a:moveTo>
                    <a:pt x="243" y="139"/>
                  </a:moveTo>
                  <a:cubicBezTo>
                    <a:pt x="242" y="139"/>
                    <a:pt x="242" y="139"/>
                    <a:pt x="242" y="139"/>
                  </a:cubicBezTo>
                  <a:cubicBezTo>
                    <a:pt x="242" y="138"/>
                    <a:pt x="242" y="138"/>
                    <a:pt x="242" y="138"/>
                  </a:cubicBezTo>
                  <a:cubicBezTo>
                    <a:pt x="241" y="138"/>
                    <a:pt x="241" y="138"/>
                    <a:pt x="241" y="138"/>
                  </a:cubicBezTo>
                  <a:cubicBezTo>
                    <a:pt x="241" y="138"/>
                    <a:pt x="241" y="138"/>
                    <a:pt x="241" y="138"/>
                  </a:cubicBezTo>
                  <a:cubicBezTo>
                    <a:pt x="241" y="138"/>
                    <a:pt x="241" y="138"/>
                    <a:pt x="241" y="138"/>
                  </a:cubicBezTo>
                  <a:cubicBezTo>
                    <a:pt x="240" y="138"/>
                    <a:pt x="240" y="138"/>
                    <a:pt x="240" y="138"/>
                  </a:cubicBezTo>
                  <a:cubicBezTo>
                    <a:pt x="240" y="137"/>
                    <a:pt x="240" y="137"/>
                    <a:pt x="240" y="137"/>
                  </a:cubicBezTo>
                  <a:cubicBezTo>
                    <a:pt x="241" y="137"/>
                    <a:pt x="241" y="137"/>
                    <a:pt x="241" y="137"/>
                  </a:cubicBezTo>
                  <a:cubicBezTo>
                    <a:pt x="241" y="137"/>
                    <a:pt x="241" y="137"/>
                    <a:pt x="241" y="137"/>
                  </a:cubicBezTo>
                  <a:cubicBezTo>
                    <a:pt x="242" y="137"/>
                    <a:pt x="242" y="137"/>
                    <a:pt x="242" y="137"/>
                  </a:cubicBezTo>
                  <a:cubicBezTo>
                    <a:pt x="242" y="137"/>
                    <a:pt x="242" y="137"/>
                    <a:pt x="242" y="137"/>
                  </a:cubicBezTo>
                  <a:cubicBezTo>
                    <a:pt x="243" y="138"/>
                    <a:pt x="243" y="138"/>
                    <a:pt x="243" y="138"/>
                  </a:cubicBezTo>
                  <a:cubicBezTo>
                    <a:pt x="243" y="138"/>
                    <a:pt x="243" y="138"/>
                    <a:pt x="243" y="138"/>
                  </a:cubicBezTo>
                  <a:cubicBezTo>
                    <a:pt x="243" y="139"/>
                    <a:pt x="243" y="139"/>
                    <a:pt x="243" y="139"/>
                  </a:cubicBezTo>
                  <a:cubicBezTo>
                    <a:pt x="243" y="139"/>
                    <a:pt x="243" y="139"/>
                    <a:pt x="243" y="139"/>
                  </a:cubicBezTo>
                  <a:close/>
                  <a:moveTo>
                    <a:pt x="252" y="142"/>
                  </a:moveTo>
                  <a:cubicBezTo>
                    <a:pt x="252" y="142"/>
                    <a:pt x="252" y="142"/>
                    <a:pt x="252" y="142"/>
                  </a:cubicBezTo>
                  <a:cubicBezTo>
                    <a:pt x="251" y="142"/>
                    <a:pt x="251" y="142"/>
                    <a:pt x="251" y="142"/>
                  </a:cubicBezTo>
                  <a:cubicBezTo>
                    <a:pt x="252" y="142"/>
                    <a:pt x="252" y="142"/>
                    <a:pt x="252" y="142"/>
                  </a:cubicBezTo>
                  <a:cubicBezTo>
                    <a:pt x="252" y="142"/>
                    <a:pt x="252" y="142"/>
                    <a:pt x="252" y="142"/>
                  </a:cubicBezTo>
                  <a:cubicBezTo>
                    <a:pt x="253" y="142"/>
                    <a:pt x="253" y="142"/>
                    <a:pt x="253" y="142"/>
                  </a:cubicBezTo>
                  <a:cubicBezTo>
                    <a:pt x="252" y="142"/>
                    <a:pt x="252" y="142"/>
                    <a:pt x="252" y="142"/>
                  </a:cubicBezTo>
                  <a:close/>
                  <a:moveTo>
                    <a:pt x="253" y="142"/>
                  </a:moveTo>
                  <a:cubicBezTo>
                    <a:pt x="254" y="143"/>
                    <a:pt x="254" y="143"/>
                    <a:pt x="254" y="143"/>
                  </a:cubicBezTo>
                  <a:cubicBezTo>
                    <a:pt x="254" y="142"/>
                    <a:pt x="254" y="142"/>
                    <a:pt x="254" y="142"/>
                  </a:cubicBezTo>
                  <a:cubicBezTo>
                    <a:pt x="253" y="142"/>
                    <a:pt x="253" y="142"/>
                    <a:pt x="253" y="142"/>
                  </a:cubicBezTo>
                  <a:close/>
                  <a:moveTo>
                    <a:pt x="255" y="143"/>
                  </a:moveTo>
                  <a:cubicBezTo>
                    <a:pt x="255" y="143"/>
                    <a:pt x="255" y="143"/>
                    <a:pt x="255" y="143"/>
                  </a:cubicBezTo>
                  <a:cubicBezTo>
                    <a:pt x="256" y="143"/>
                    <a:pt x="256" y="143"/>
                    <a:pt x="256" y="143"/>
                  </a:cubicBezTo>
                  <a:cubicBezTo>
                    <a:pt x="256" y="143"/>
                    <a:pt x="256" y="143"/>
                    <a:pt x="256" y="143"/>
                  </a:cubicBezTo>
                  <a:cubicBezTo>
                    <a:pt x="256" y="143"/>
                    <a:pt x="256" y="143"/>
                    <a:pt x="256" y="143"/>
                  </a:cubicBezTo>
                  <a:cubicBezTo>
                    <a:pt x="255" y="143"/>
                    <a:pt x="255" y="143"/>
                    <a:pt x="255" y="143"/>
                  </a:cubicBezTo>
                  <a:cubicBezTo>
                    <a:pt x="255" y="142"/>
                    <a:pt x="255" y="142"/>
                    <a:pt x="255" y="142"/>
                  </a:cubicBezTo>
                  <a:cubicBezTo>
                    <a:pt x="255" y="142"/>
                    <a:pt x="255" y="142"/>
                    <a:pt x="255" y="142"/>
                  </a:cubicBezTo>
                  <a:cubicBezTo>
                    <a:pt x="254" y="143"/>
                    <a:pt x="254" y="143"/>
                    <a:pt x="254" y="143"/>
                  </a:cubicBezTo>
                  <a:cubicBezTo>
                    <a:pt x="255" y="143"/>
                    <a:pt x="255" y="143"/>
                    <a:pt x="255" y="143"/>
                  </a:cubicBezTo>
                  <a:close/>
                  <a:moveTo>
                    <a:pt x="265" y="155"/>
                  </a:moveTo>
                  <a:cubicBezTo>
                    <a:pt x="265" y="155"/>
                    <a:pt x="265" y="155"/>
                    <a:pt x="265" y="155"/>
                  </a:cubicBezTo>
                  <a:cubicBezTo>
                    <a:pt x="265" y="155"/>
                    <a:pt x="265" y="155"/>
                    <a:pt x="265" y="155"/>
                  </a:cubicBezTo>
                  <a:cubicBezTo>
                    <a:pt x="265" y="154"/>
                    <a:pt x="265" y="154"/>
                    <a:pt x="265" y="154"/>
                  </a:cubicBezTo>
                  <a:cubicBezTo>
                    <a:pt x="265" y="154"/>
                    <a:pt x="265" y="154"/>
                    <a:pt x="265" y="154"/>
                  </a:cubicBezTo>
                  <a:cubicBezTo>
                    <a:pt x="266" y="154"/>
                    <a:pt x="266" y="154"/>
                    <a:pt x="266" y="154"/>
                  </a:cubicBezTo>
                  <a:cubicBezTo>
                    <a:pt x="266" y="155"/>
                    <a:pt x="266" y="155"/>
                    <a:pt x="266" y="155"/>
                  </a:cubicBezTo>
                  <a:cubicBezTo>
                    <a:pt x="266" y="155"/>
                    <a:pt x="266" y="155"/>
                    <a:pt x="266" y="155"/>
                  </a:cubicBezTo>
                  <a:cubicBezTo>
                    <a:pt x="265" y="155"/>
                    <a:pt x="265" y="155"/>
                    <a:pt x="265" y="155"/>
                  </a:cubicBezTo>
                  <a:close/>
                  <a:moveTo>
                    <a:pt x="264" y="158"/>
                  </a:moveTo>
                  <a:cubicBezTo>
                    <a:pt x="264" y="157"/>
                    <a:pt x="264" y="157"/>
                    <a:pt x="264" y="157"/>
                  </a:cubicBezTo>
                  <a:cubicBezTo>
                    <a:pt x="264" y="156"/>
                    <a:pt x="264" y="156"/>
                    <a:pt x="264" y="156"/>
                  </a:cubicBezTo>
                  <a:cubicBezTo>
                    <a:pt x="264" y="156"/>
                    <a:pt x="264" y="156"/>
                    <a:pt x="264" y="156"/>
                  </a:cubicBezTo>
                  <a:cubicBezTo>
                    <a:pt x="265" y="156"/>
                    <a:pt x="265" y="156"/>
                    <a:pt x="265" y="156"/>
                  </a:cubicBezTo>
                  <a:cubicBezTo>
                    <a:pt x="265" y="157"/>
                    <a:pt x="265" y="157"/>
                    <a:pt x="265" y="157"/>
                  </a:cubicBezTo>
                  <a:cubicBezTo>
                    <a:pt x="265" y="157"/>
                    <a:pt x="265" y="157"/>
                    <a:pt x="265" y="157"/>
                  </a:cubicBezTo>
                  <a:cubicBezTo>
                    <a:pt x="264" y="158"/>
                    <a:pt x="264" y="158"/>
                    <a:pt x="264" y="158"/>
                  </a:cubicBezTo>
                  <a:cubicBezTo>
                    <a:pt x="264" y="158"/>
                    <a:pt x="264" y="158"/>
                    <a:pt x="264" y="158"/>
                  </a:cubicBezTo>
                  <a:close/>
                  <a:moveTo>
                    <a:pt x="258" y="146"/>
                  </a:moveTo>
                  <a:cubicBezTo>
                    <a:pt x="258" y="145"/>
                    <a:pt x="258" y="145"/>
                    <a:pt x="258" y="145"/>
                  </a:cubicBezTo>
                  <a:cubicBezTo>
                    <a:pt x="258" y="145"/>
                    <a:pt x="258" y="145"/>
                    <a:pt x="258" y="145"/>
                  </a:cubicBezTo>
                  <a:cubicBezTo>
                    <a:pt x="258" y="146"/>
                    <a:pt x="258" y="146"/>
                    <a:pt x="258" y="146"/>
                  </a:cubicBezTo>
                  <a:close/>
                  <a:moveTo>
                    <a:pt x="257" y="146"/>
                  </a:moveTo>
                  <a:cubicBezTo>
                    <a:pt x="256" y="145"/>
                    <a:pt x="256" y="145"/>
                    <a:pt x="256" y="145"/>
                  </a:cubicBezTo>
                  <a:cubicBezTo>
                    <a:pt x="257" y="145"/>
                    <a:pt x="257" y="145"/>
                    <a:pt x="257" y="145"/>
                  </a:cubicBezTo>
                  <a:cubicBezTo>
                    <a:pt x="257" y="146"/>
                    <a:pt x="257" y="146"/>
                    <a:pt x="257" y="146"/>
                  </a:cubicBezTo>
                  <a:cubicBezTo>
                    <a:pt x="257" y="146"/>
                    <a:pt x="257" y="146"/>
                    <a:pt x="257" y="146"/>
                  </a:cubicBezTo>
                  <a:close/>
                  <a:moveTo>
                    <a:pt x="257" y="146"/>
                  </a:moveTo>
                  <a:cubicBezTo>
                    <a:pt x="257" y="147"/>
                    <a:pt x="257" y="147"/>
                    <a:pt x="257" y="147"/>
                  </a:cubicBezTo>
                  <a:cubicBezTo>
                    <a:pt x="258" y="147"/>
                    <a:pt x="258" y="147"/>
                    <a:pt x="258" y="147"/>
                  </a:cubicBezTo>
                  <a:cubicBezTo>
                    <a:pt x="258" y="147"/>
                    <a:pt x="258" y="147"/>
                    <a:pt x="258" y="147"/>
                  </a:cubicBezTo>
                  <a:cubicBezTo>
                    <a:pt x="258" y="146"/>
                    <a:pt x="258" y="146"/>
                    <a:pt x="258" y="146"/>
                  </a:cubicBezTo>
                  <a:cubicBezTo>
                    <a:pt x="258" y="146"/>
                    <a:pt x="258" y="146"/>
                    <a:pt x="258" y="146"/>
                  </a:cubicBezTo>
                  <a:cubicBezTo>
                    <a:pt x="257" y="146"/>
                    <a:pt x="257" y="146"/>
                    <a:pt x="257" y="146"/>
                  </a:cubicBezTo>
                  <a:cubicBezTo>
                    <a:pt x="257" y="146"/>
                    <a:pt x="257" y="146"/>
                    <a:pt x="257" y="146"/>
                  </a:cubicBezTo>
                  <a:close/>
                  <a:moveTo>
                    <a:pt x="263" y="144"/>
                  </a:moveTo>
                  <a:cubicBezTo>
                    <a:pt x="263" y="144"/>
                    <a:pt x="263" y="144"/>
                    <a:pt x="263" y="144"/>
                  </a:cubicBezTo>
                  <a:cubicBezTo>
                    <a:pt x="264" y="145"/>
                    <a:pt x="264" y="145"/>
                    <a:pt x="264" y="145"/>
                  </a:cubicBezTo>
                  <a:cubicBezTo>
                    <a:pt x="264" y="145"/>
                    <a:pt x="264" y="145"/>
                    <a:pt x="264" y="145"/>
                  </a:cubicBezTo>
                  <a:cubicBezTo>
                    <a:pt x="264" y="145"/>
                    <a:pt x="264" y="145"/>
                    <a:pt x="264" y="145"/>
                  </a:cubicBezTo>
                  <a:cubicBezTo>
                    <a:pt x="264" y="146"/>
                    <a:pt x="264" y="146"/>
                    <a:pt x="264" y="146"/>
                  </a:cubicBezTo>
                  <a:cubicBezTo>
                    <a:pt x="264" y="146"/>
                    <a:pt x="264" y="146"/>
                    <a:pt x="264" y="146"/>
                  </a:cubicBezTo>
                  <a:cubicBezTo>
                    <a:pt x="264" y="145"/>
                    <a:pt x="264" y="145"/>
                    <a:pt x="264" y="145"/>
                  </a:cubicBezTo>
                  <a:cubicBezTo>
                    <a:pt x="265" y="145"/>
                    <a:pt x="265" y="145"/>
                    <a:pt x="265" y="145"/>
                  </a:cubicBezTo>
                  <a:cubicBezTo>
                    <a:pt x="266" y="145"/>
                    <a:pt x="266" y="145"/>
                    <a:pt x="266" y="145"/>
                  </a:cubicBezTo>
                  <a:cubicBezTo>
                    <a:pt x="266" y="145"/>
                    <a:pt x="266" y="145"/>
                    <a:pt x="266" y="145"/>
                  </a:cubicBezTo>
                  <a:cubicBezTo>
                    <a:pt x="266" y="145"/>
                    <a:pt x="266" y="145"/>
                    <a:pt x="266" y="145"/>
                  </a:cubicBezTo>
                  <a:cubicBezTo>
                    <a:pt x="266" y="144"/>
                    <a:pt x="266" y="144"/>
                    <a:pt x="266" y="144"/>
                  </a:cubicBezTo>
                  <a:cubicBezTo>
                    <a:pt x="265" y="144"/>
                    <a:pt x="265" y="144"/>
                    <a:pt x="265" y="144"/>
                  </a:cubicBezTo>
                  <a:cubicBezTo>
                    <a:pt x="264" y="144"/>
                    <a:pt x="264" y="144"/>
                    <a:pt x="264" y="144"/>
                  </a:cubicBezTo>
                  <a:cubicBezTo>
                    <a:pt x="264" y="143"/>
                    <a:pt x="264" y="143"/>
                    <a:pt x="264" y="143"/>
                  </a:cubicBezTo>
                  <a:cubicBezTo>
                    <a:pt x="263" y="144"/>
                    <a:pt x="263" y="144"/>
                    <a:pt x="263" y="144"/>
                  </a:cubicBezTo>
                  <a:cubicBezTo>
                    <a:pt x="263" y="144"/>
                    <a:pt x="263" y="144"/>
                    <a:pt x="263" y="144"/>
                  </a:cubicBezTo>
                  <a:close/>
                  <a:moveTo>
                    <a:pt x="273" y="144"/>
                  </a:moveTo>
                  <a:cubicBezTo>
                    <a:pt x="273" y="143"/>
                    <a:pt x="273" y="143"/>
                    <a:pt x="273" y="143"/>
                  </a:cubicBezTo>
                  <a:cubicBezTo>
                    <a:pt x="273" y="143"/>
                    <a:pt x="273" y="143"/>
                    <a:pt x="273" y="143"/>
                  </a:cubicBezTo>
                  <a:cubicBezTo>
                    <a:pt x="273" y="144"/>
                    <a:pt x="273" y="144"/>
                    <a:pt x="273" y="144"/>
                  </a:cubicBezTo>
                  <a:cubicBezTo>
                    <a:pt x="273" y="144"/>
                    <a:pt x="273" y="144"/>
                    <a:pt x="273" y="144"/>
                  </a:cubicBezTo>
                  <a:close/>
                  <a:moveTo>
                    <a:pt x="269" y="147"/>
                  </a:moveTo>
                  <a:cubicBezTo>
                    <a:pt x="270" y="147"/>
                    <a:pt x="270" y="147"/>
                    <a:pt x="270" y="147"/>
                  </a:cubicBezTo>
                  <a:cubicBezTo>
                    <a:pt x="270" y="146"/>
                    <a:pt x="270" y="146"/>
                    <a:pt x="270" y="146"/>
                  </a:cubicBezTo>
                  <a:cubicBezTo>
                    <a:pt x="271" y="146"/>
                    <a:pt x="271" y="146"/>
                    <a:pt x="271" y="146"/>
                  </a:cubicBezTo>
                  <a:cubicBezTo>
                    <a:pt x="271" y="146"/>
                    <a:pt x="271" y="146"/>
                    <a:pt x="271" y="146"/>
                  </a:cubicBezTo>
                  <a:cubicBezTo>
                    <a:pt x="272" y="146"/>
                    <a:pt x="272" y="146"/>
                    <a:pt x="272" y="146"/>
                  </a:cubicBezTo>
                  <a:cubicBezTo>
                    <a:pt x="272" y="146"/>
                    <a:pt x="272" y="146"/>
                    <a:pt x="272" y="146"/>
                  </a:cubicBezTo>
                  <a:cubicBezTo>
                    <a:pt x="272" y="146"/>
                    <a:pt x="272" y="146"/>
                    <a:pt x="272" y="146"/>
                  </a:cubicBezTo>
                  <a:cubicBezTo>
                    <a:pt x="271" y="147"/>
                    <a:pt x="271" y="147"/>
                    <a:pt x="271" y="147"/>
                  </a:cubicBezTo>
                  <a:cubicBezTo>
                    <a:pt x="270" y="147"/>
                    <a:pt x="270" y="147"/>
                    <a:pt x="270" y="147"/>
                  </a:cubicBezTo>
                  <a:cubicBezTo>
                    <a:pt x="270" y="147"/>
                    <a:pt x="270" y="147"/>
                    <a:pt x="270" y="147"/>
                  </a:cubicBezTo>
                  <a:cubicBezTo>
                    <a:pt x="269" y="147"/>
                    <a:pt x="269" y="147"/>
                    <a:pt x="269" y="147"/>
                  </a:cubicBezTo>
                  <a:close/>
                  <a:moveTo>
                    <a:pt x="266" y="152"/>
                  </a:moveTo>
                  <a:cubicBezTo>
                    <a:pt x="268" y="151"/>
                    <a:pt x="268" y="151"/>
                    <a:pt x="268" y="151"/>
                  </a:cubicBezTo>
                  <a:cubicBezTo>
                    <a:pt x="268" y="150"/>
                    <a:pt x="268" y="150"/>
                    <a:pt x="268" y="150"/>
                  </a:cubicBezTo>
                  <a:cubicBezTo>
                    <a:pt x="268" y="150"/>
                    <a:pt x="268" y="150"/>
                    <a:pt x="268" y="150"/>
                  </a:cubicBezTo>
                  <a:cubicBezTo>
                    <a:pt x="269" y="150"/>
                    <a:pt x="269" y="150"/>
                    <a:pt x="269" y="150"/>
                  </a:cubicBezTo>
                  <a:cubicBezTo>
                    <a:pt x="270" y="149"/>
                    <a:pt x="270" y="149"/>
                    <a:pt x="270" y="149"/>
                  </a:cubicBezTo>
                  <a:cubicBezTo>
                    <a:pt x="270" y="148"/>
                    <a:pt x="270" y="148"/>
                    <a:pt x="270" y="148"/>
                  </a:cubicBezTo>
                  <a:cubicBezTo>
                    <a:pt x="269" y="148"/>
                    <a:pt x="269" y="148"/>
                    <a:pt x="269" y="148"/>
                  </a:cubicBezTo>
                  <a:cubicBezTo>
                    <a:pt x="269" y="148"/>
                    <a:pt x="269" y="148"/>
                    <a:pt x="269" y="148"/>
                  </a:cubicBezTo>
                  <a:cubicBezTo>
                    <a:pt x="269" y="149"/>
                    <a:pt x="269" y="149"/>
                    <a:pt x="269" y="149"/>
                  </a:cubicBezTo>
                  <a:cubicBezTo>
                    <a:pt x="268" y="149"/>
                    <a:pt x="268" y="149"/>
                    <a:pt x="268" y="149"/>
                  </a:cubicBezTo>
                  <a:cubicBezTo>
                    <a:pt x="267" y="150"/>
                    <a:pt x="267" y="150"/>
                    <a:pt x="267" y="150"/>
                  </a:cubicBezTo>
                  <a:cubicBezTo>
                    <a:pt x="267" y="150"/>
                    <a:pt x="267" y="150"/>
                    <a:pt x="267" y="150"/>
                  </a:cubicBezTo>
                  <a:cubicBezTo>
                    <a:pt x="266" y="150"/>
                    <a:pt x="266" y="150"/>
                    <a:pt x="266" y="150"/>
                  </a:cubicBezTo>
                  <a:cubicBezTo>
                    <a:pt x="265" y="150"/>
                    <a:pt x="265" y="150"/>
                    <a:pt x="265" y="150"/>
                  </a:cubicBezTo>
                  <a:cubicBezTo>
                    <a:pt x="265" y="151"/>
                    <a:pt x="265" y="151"/>
                    <a:pt x="265" y="151"/>
                  </a:cubicBezTo>
                  <a:cubicBezTo>
                    <a:pt x="264" y="151"/>
                    <a:pt x="264" y="151"/>
                    <a:pt x="264" y="151"/>
                  </a:cubicBezTo>
                  <a:cubicBezTo>
                    <a:pt x="264" y="152"/>
                    <a:pt x="264" y="152"/>
                    <a:pt x="264" y="152"/>
                  </a:cubicBezTo>
                  <a:cubicBezTo>
                    <a:pt x="265" y="152"/>
                    <a:pt x="265" y="152"/>
                    <a:pt x="265" y="152"/>
                  </a:cubicBezTo>
                  <a:cubicBezTo>
                    <a:pt x="265" y="152"/>
                    <a:pt x="265" y="152"/>
                    <a:pt x="265" y="152"/>
                  </a:cubicBezTo>
                  <a:cubicBezTo>
                    <a:pt x="266" y="152"/>
                    <a:pt x="266" y="152"/>
                    <a:pt x="266" y="152"/>
                  </a:cubicBezTo>
                  <a:close/>
                  <a:moveTo>
                    <a:pt x="273" y="152"/>
                  </a:moveTo>
                  <a:cubicBezTo>
                    <a:pt x="273" y="150"/>
                    <a:pt x="273" y="150"/>
                    <a:pt x="273" y="150"/>
                  </a:cubicBezTo>
                  <a:cubicBezTo>
                    <a:pt x="273" y="150"/>
                    <a:pt x="273" y="150"/>
                    <a:pt x="273" y="150"/>
                  </a:cubicBezTo>
                  <a:cubicBezTo>
                    <a:pt x="274" y="149"/>
                    <a:pt x="274" y="149"/>
                    <a:pt x="274" y="149"/>
                  </a:cubicBezTo>
                  <a:cubicBezTo>
                    <a:pt x="274" y="149"/>
                    <a:pt x="274" y="149"/>
                    <a:pt x="274" y="149"/>
                  </a:cubicBezTo>
                  <a:cubicBezTo>
                    <a:pt x="275" y="149"/>
                    <a:pt x="275" y="149"/>
                    <a:pt x="275" y="149"/>
                  </a:cubicBezTo>
                  <a:cubicBezTo>
                    <a:pt x="275" y="150"/>
                    <a:pt x="275" y="150"/>
                    <a:pt x="275" y="150"/>
                  </a:cubicBezTo>
                  <a:cubicBezTo>
                    <a:pt x="275" y="151"/>
                    <a:pt x="275" y="151"/>
                    <a:pt x="275" y="151"/>
                  </a:cubicBezTo>
                  <a:cubicBezTo>
                    <a:pt x="274" y="151"/>
                    <a:pt x="274" y="151"/>
                    <a:pt x="274" y="151"/>
                  </a:cubicBezTo>
                  <a:cubicBezTo>
                    <a:pt x="274" y="152"/>
                    <a:pt x="274" y="152"/>
                    <a:pt x="274" y="152"/>
                  </a:cubicBezTo>
                  <a:cubicBezTo>
                    <a:pt x="273" y="152"/>
                    <a:pt x="273" y="152"/>
                    <a:pt x="273" y="152"/>
                  </a:cubicBezTo>
                  <a:close/>
                  <a:moveTo>
                    <a:pt x="279" y="158"/>
                  </a:moveTo>
                  <a:cubicBezTo>
                    <a:pt x="279" y="157"/>
                    <a:pt x="279" y="157"/>
                    <a:pt x="279" y="157"/>
                  </a:cubicBezTo>
                  <a:cubicBezTo>
                    <a:pt x="279" y="156"/>
                    <a:pt x="279" y="156"/>
                    <a:pt x="279" y="156"/>
                  </a:cubicBezTo>
                  <a:cubicBezTo>
                    <a:pt x="278" y="155"/>
                    <a:pt x="278" y="155"/>
                    <a:pt x="278" y="155"/>
                  </a:cubicBezTo>
                  <a:cubicBezTo>
                    <a:pt x="278" y="155"/>
                    <a:pt x="278" y="155"/>
                    <a:pt x="278" y="155"/>
                  </a:cubicBezTo>
                  <a:cubicBezTo>
                    <a:pt x="278" y="156"/>
                    <a:pt x="278" y="156"/>
                    <a:pt x="278" y="156"/>
                  </a:cubicBezTo>
                  <a:cubicBezTo>
                    <a:pt x="278" y="157"/>
                    <a:pt x="278" y="157"/>
                    <a:pt x="278" y="157"/>
                  </a:cubicBezTo>
                  <a:cubicBezTo>
                    <a:pt x="278" y="158"/>
                    <a:pt x="278" y="158"/>
                    <a:pt x="278" y="158"/>
                  </a:cubicBezTo>
                  <a:cubicBezTo>
                    <a:pt x="278" y="158"/>
                    <a:pt x="278" y="158"/>
                    <a:pt x="278" y="158"/>
                  </a:cubicBezTo>
                  <a:cubicBezTo>
                    <a:pt x="278" y="158"/>
                    <a:pt x="278" y="158"/>
                    <a:pt x="278" y="158"/>
                  </a:cubicBezTo>
                  <a:cubicBezTo>
                    <a:pt x="279" y="158"/>
                    <a:pt x="279" y="158"/>
                    <a:pt x="279" y="158"/>
                  </a:cubicBezTo>
                  <a:cubicBezTo>
                    <a:pt x="279" y="158"/>
                    <a:pt x="279" y="158"/>
                    <a:pt x="279" y="158"/>
                  </a:cubicBezTo>
                  <a:close/>
                  <a:moveTo>
                    <a:pt x="280" y="157"/>
                  </a:moveTo>
                  <a:cubicBezTo>
                    <a:pt x="279" y="157"/>
                    <a:pt x="279" y="157"/>
                    <a:pt x="279" y="157"/>
                  </a:cubicBezTo>
                  <a:cubicBezTo>
                    <a:pt x="280" y="156"/>
                    <a:pt x="280" y="156"/>
                    <a:pt x="280" y="156"/>
                  </a:cubicBezTo>
                  <a:cubicBezTo>
                    <a:pt x="280" y="157"/>
                    <a:pt x="280" y="157"/>
                    <a:pt x="280" y="157"/>
                  </a:cubicBezTo>
                  <a:cubicBezTo>
                    <a:pt x="280" y="157"/>
                    <a:pt x="280" y="157"/>
                    <a:pt x="280" y="157"/>
                  </a:cubicBezTo>
                  <a:cubicBezTo>
                    <a:pt x="280" y="158"/>
                    <a:pt x="280" y="158"/>
                    <a:pt x="280" y="158"/>
                  </a:cubicBezTo>
                  <a:cubicBezTo>
                    <a:pt x="280" y="157"/>
                    <a:pt x="280" y="157"/>
                    <a:pt x="280" y="157"/>
                  </a:cubicBezTo>
                  <a:close/>
                  <a:moveTo>
                    <a:pt x="281" y="159"/>
                  </a:moveTo>
                  <a:cubicBezTo>
                    <a:pt x="280" y="159"/>
                    <a:pt x="280" y="159"/>
                    <a:pt x="280" y="159"/>
                  </a:cubicBezTo>
                  <a:cubicBezTo>
                    <a:pt x="281" y="158"/>
                    <a:pt x="281" y="158"/>
                    <a:pt x="281" y="158"/>
                  </a:cubicBezTo>
                  <a:cubicBezTo>
                    <a:pt x="281" y="158"/>
                    <a:pt x="281" y="158"/>
                    <a:pt x="281" y="158"/>
                  </a:cubicBezTo>
                  <a:cubicBezTo>
                    <a:pt x="281" y="159"/>
                    <a:pt x="281" y="159"/>
                    <a:pt x="281" y="159"/>
                  </a:cubicBezTo>
                  <a:cubicBezTo>
                    <a:pt x="281" y="159"/>
                    <a:pt x="281" y="159"/>
                    <a:pt x="281" y="159"/>
                  </a:cubicBezTo>
                  <a:close/>
                  <a:moveTo>
                    <a:pt x="278" y="161"/>
                  </a:moveTo>
                  <a:cubicBezTo>
                    <a:pt x="278" y="161"/>
                    <a:pt x="278" y="161"/>
                    <a:pt x="278" y="161"/>
                  </a:cubicBezTo>
                  <a:cubicBezTo>
                    <a:pt x="278" y="162"/>
                    <a:pt x="278" y="162"/>
                    <a:pt x="278" y="162"/>
                  </a:cubicBezTo>
                  <a:cubicBezTo>
                    <a:pt x="278" y="163"/>
                    <a:pt x="278" y="163"/>
                    <a:pt x="278" y="163"/>
                  </a:cubicBezTo>
                  <a:cubicBezTo>
                    <a:pt x="278" y="163"/>
                    <a:pt x="278" y="163"/>
                    <a:pt x="278" y="163"/>
                  </a:cubicBezTo>
                  <a:cubicBezTo>
                    <a:pt x="279" y="163"/>
                    <a:pt x="279" y="163"/>
                    <a:pt x="279" y="163"/>
                  </a:cubicBezTo>
                  <a:cubicBezTo>
                    <a:pt x="280" y="163"/>
                    <a:pt x="280" y="163"/>
                    <a:pt x="280" y="163"/>
                  </a:cubicBezTo>
                  <a:cubicBezTo>
                    <a:pt x="280" y="163"/>
                    <a:pt x="280" y="163"/>
                    <a:pt x="280" y="163"/>
                  </a:cubicBezTo>
                  <a:cubicBezTo>
                    <a:pt x="281" y="163"/>
                    <a:pt x="281" y="163"/>
                    <a:pt x="281" y="163"/>
                  </a:cubicBezTo>
                  <a:cubicBezTo>
                    <a:pt x="282" y="163"/>
                    <a:pt x="282" y="163"/>
                    <a:pt x="282" y="163"/>
                  </a:cubicBezTo>
                  <a:cubicBezTo>
                    <a:pt x="282" y="163"/>
                    <a:pt x="282" y="163"/>
                    <a:pt x="282" y="163"/>
                  </a:cubicBezTo>
                  <a:cubicBezTo>
                    <a:pt x="282" y="162"/>
                    <a:pt x="282" y="162"/>
                    <a:pt x="282" y="162"/>
                  </a:cubicBezTo>
                  <a:cubicBezTo>
                    <a:pt x="282" y="162"/>
                    <a:pt x="282" y="162"/>
                    <a:pt x="282" y="162"/>
                  </a:cubicBezTo>
                  <a:cubicBezTo>
                    <a:pt x="281" y="161"/>
                    <a:pt x="281" y="161"/>
                    <a:pt x="281" y="161"/>
                  </a:cubicBezTo>
                  <a:cubicBezTo>
                    <a:pt x="281" y="161"/>
                    <a:pt x="281" y="161"/>
                    <a:pt x="281" y="161"/>
                  </a:cubicBezTo>
                  <a:cubicBezTo>
                    <a:pt x="280" y="161"/>
                    <a:pt x="280" y="161"/>
                    <a:pt x="280" y="161"/>
                  </a:cubicBezTo>
                  <a:cubicBezTo>
                    <a:pt x="280" y="161"/>
                    <a:pt x="280" y="161"/>
                    <a:pt x="280" y="161"/>
                  </a:cubicBezTo>
                  <a:cubicBezTo>
                    <a:pt x="280" y="161"/>
                    <a:pt x="280" y="161"/>
                    <a:pt x="280" y="161"/>
                  </a:cubicBezTo>
                  <a:cubicBezTo>
                    <a:pt x="280" y="160"/>
                    <a:pt x="280" y="160"/>
                    <a:pt x="280" y="160"/>
                  </a:cubicBezTo>
                  <a:cubicBezTo>
                    <a:pt x="279" y="160"/>
                    <a:pt x="279" y="160"/>
                    <a:pt x="279" y="160"/>
                  </a:cubicBezTo>
                  <a:cubicBezTo>
                    <a:pt x="279" y="161"/>
                    <a:pt x="279" y="161"/>
                    <a:pt x="279" y="161"/>
                  </a:cubicBezTo>
                  <a:cubicBezTo>
                    <a:pt x="278" y="161"/>
                    <a:pt x="278" y="161"/>
                    <a:pt x="278" y="161"/>
                  </a:cubicBezTo>
                  <a:cubicBezTo>
                    <a:pt x="278" y="161"/>
                    <a:pt x="278" y="161"/>
                    <a:pt x="278" y="161"/>
                  </a:cubicBezTo>
                  <a:close/>
                  <a:moveTo>
                    <a:pt x="255" y="190"/>
                  </a:moveTo>
                  <a:cubicBezTo>
                    <a:pt x="256" y="190"/>
                    <a:pt x="256" y="190"/>
                    <a:pt x="256" y="190"/>
                  </a:cubicBezTo>
                  <a:cubicBezTo>
                    <a:pt x="256" y="190"/>
                    <a:pt x="256" y="190"/>
                    <a:pt x="256" y="190"/>
                  </a:cubicBezTo>
                  <a:cubicBezTo>
                    <a:pt x="256" y="190"/>
                    <a:pt x="256" y="190"/>
                    <a:pt x="256" y="190"/>
                  </a:cubicBezTo>
                  <a:cubicBezTo>
                    <a:pt x="255" y="190"/>
                    <a:pt x="255" y="190"/>
                    <a:pt x="255" y="190"/>
                  </a:cubicBezTo>
                  <a:cubicBezTo>
                    <a:pt x="255" y="190"/>
                    <a:pt x="255" y="190"/>
                    <a:pt x="255" y="190"/>
                  </a:cubicBezTo>
                  <a:close/>
                  <a:moveTo>
                    <a:pt x="242" y="171"/>
                  </a:moveTo>
                  <a:cubicBezTo>
                    <a:pt x="242" y="171"/>
                    <a:pt x="242" y="171"/>
                    <a:pt x="242" y="171"/>
                  </a:cubicBezTo>
                  <a:cubicBezTo>
                    <a:pt x="243" y="171"/>
                    <a:pt x="243" y="171"/>
                    <a:pt x="243" y="171"/>
                  </a:cubicBezTo>
                  <a:cubicBezTo>
                    <a:pt x="243" y="171"/>
                    <a:pt x="243" y="171"/>
                    <a:pt x="243" y="171"/>
                  </a:cubicBezTo>
                  <a:cubicBezTo>
                    <a:pt x="242" y="171"/>
                    <a:pt x="242" y="171"/>
                    <a:pt x="242" y="171"/>
                  </a:cubicBezTo>
                  <a:cubicBezTo>
                    <a:pt x="242" y="171"/>
                    <a:pt x="242" y="171"/>
                    <a:pt x="242" y="171"/>
                  </a:cubicBezTo>
                  <a:cubicBezTo>
                    <a:pt x="242" y="171"/>
                    <a:pt x="242" y="171"/>
                    <a:pt x="242" y="171"/>
                  </a:cubicBezTo>
                  <a:close/>
                  <a:moveTo>
                    <a:pt x="239" y="175"/>
                  </a:moveTo>
                  <a:cubicBezTo>
                    <a:pt x="239" y="175"/>
                    <a:pt x="239" y="175"/>
                    <a:pt x="239" y="175"/>
                  </a:cubicBezTo>
                  <a:cubicBezTo>
                    <a:pt x="238" y="174"/>
                    <a:pt x="238" y="174"/>
                    <a:pt x="238" y="174"/>
                  </a:cubicBezTo>
                  <a:cubicBezTo>
                    <a:pt x="237" y="174"/>
                    <a:pt x="237" y="174"/>
                    <a:pt x="237" y="174"/>
                  </a:cubicBezTo>
                  <a:cubicBezTo>
                    <a:pt x="238" y="173"/>
                    <a:pt x="238" y="173"/>
                    <a:pt x="238" y="173"/>
                  </a:cubicBezTo>
                  <a:cubicBezTo>
                    <a:pt x="237" y="173"/>
                    <a:pt x="237" y="173"/>
                    <a:pt x="237" y="173"/>
                  </a:cubicBezTo>
                  <a:cubicBezTo>
                    <a:pt x="237" y="172"/>
                    <a:pt x="237" y="172"/>
                    <a:pt x="237" y="172"/>
                  </a:cubicBezTo>
                  <a:cubicBezTo>
                    <a:pt x="237" y="171"/>
                    <a:pt x="237" y="171"/>
                    <a:pt x="237" y="171"/>
                  </a:cubicBezTo>
                  <a:cubicBezTo>
                    <a:pt x="237" y="171"/>
                    <a:pt x="237" y="171"/>
                    <a:pt x="237" y="171"/>
                  </a:cubicBezTo>
                  <a:cubicBezTo>
                    <a:pt x="237" y="172"/>
                    <a:pt x="237" y="172"/>
                    <a:pt x="237" y="172"/>
                  </a:cubicBezTo>
                  <a:cubicBezTo>
                    <a:pt x="238" y="172"/>
                    <a:pt x="238" y="172"/>
                    <a:pt x="238" y="172"/>
                  </a:cubicBezTo>
                  <a:cubicBezTo>
                    <a:pt x="238" y="172"/>
                    <a:pt x="238" y="172"/>
                    <a:pt x="238" y="172"/>
                  </a:cubicBezTo>
                  <a:cubicBezTo>
                    <a:pt x="239" y="173"/>
                    <a:pt x="239" y="173"/>
                    <a:pt x="239" y="173"/>
                  </a:cubicBezTo>
                  <a:cubicBezTo>
                    <a:pt x="239" y="174"/>
                    <a:pt x="239" y="174"/>
                    <a:pt x="239" y="174"/>
                  </a:cubicBezTo>
                  <a:cubicBezTo>
                    <a:pt x="240" y="174"/>
                    <a:pt x="240" y="174"/>
                    <a:pt x="240" y="174"/>
                  </a:cubicBezTo>
                  <a:cubicBezTo>
                    <a:pt x="240" y="174"/>
                    <a:pt x="240" y="174"/>
                    <a:pt x="240" y="174"/>
                  </a:cubicBezTo>
                  <a:cubicBezTo>
                    <a:pt x="240" y="175"/>
                    <a:pt x="240" y="175"/>
                    <a:pt x="240" y="175"/>
                  </a:cubicBezTo>
                  <a:cubicBezTo>
                    <a:pt x="239" y="175"/>
                    <a:pt x="239" y="175"/>
                    <a:pt x="239" y="175"/>
                  </a:cubicBezTo>
                  <a:cubicBezTo>
                    <a:pt x="239" y="175"/>
                    <a:pt x="239" y="175"/>
                    <a:pt x="239" y="175"/>
                  </a:cubicBezTo>
                  <a:close/>
                  <a:moveTo>
                    <a:pt x="234" y="175"/>
                  </a:moveTo>
                  <a:cubicBezTo>
                    <a:pt x="234" y="174"/>
                    <a:pt x="234" y="174"/>
                    <a:pt x="234" y="174"/>
                  </a:cubicBezTo>
                  <a:cubicBezTo>
                    <a:pt x="234" y="174"/>
                    <a:pt x="234" y="174"/>
                    <a:pt x="234" y="174"/>
                  </a:cubicBezTo>
                  <a:cubicBezTo>
                    <a:pt x="234" y="173"/>
                    <a:pt x="234" y="173"/>
                    <a:pt x="234" y="173"/>
                  </a:cubicBezTo>
                  <a:cubicBezTo>
                    <a:pt x="234" y="172"/>
                    <a:pt x="234" y="172"/>
                    <a:pt x="234" y="172"/>
                  </a:cubicBezTo>
                  <a:cubicBezTo>
                    <a:pt x="234" y="171"/>
                    <a:pt x="234" y="171"/>
                    <a:pt x="234" y="171"/>
                  </a:cubicBezTo>
                  <a:cubicBezTo>
                    <a:pt x="234" y="171"/>
                    <a:pt x="234" y="171"/>
                    <a:pt x="234" y="171"/>
                  </a:cubicBezTo>
                  <a:cubicBezTo>
                    <a:pt x="235" y="172"/>
                    <a:pt x="235" y="172"/>
                    <a:pt x="235" y="172"/>
                  </a:cubicBezTo>
                  <a:cubicBezTo>
                    <a:pt x="234" y="172"/>
                    <a:pt x="234" y="172"/>
                    <a:pt x="234" y="172"/>
                  </a:cubicBezTo>
                  <a:cubicBezTo>
                    <a:pt x="234" y="173"/>
                    <a:pt x="234" y="173"/>
                    <a:pt x="234" y="173"/>
                  </a:cubicBezTo>
                  <a:cubicBezTo>
                    <a:pt x="235" y="173"/>
                    <a:pt x="235" y="173"/>
                    <a:pt x="235" y="173"/>
                  </a:cubicBezTo>
                  <a:cubicBezTo>
                    <a:pt x="234" y="175"/>
                    <a:pt x="234" y="175"/>
                    <a:pt x="234" y="175"/>
                  </a:cubicBezTo>
                  <a:cubicBezTo>
                    <a:pt x="234" y="175"/>
                    <a:pt x="234" y="175"/>
                    <a:pt x="234" y="175"/>
                  </a:cubicBezTo>
                  <a:close/>
                  <a:moveTo>
                    <a:pt x="233" y="156"/>
                  </a:moveTo>
                  <a:cubicBezTo>
                    <a:pt x="233" y="157"/>
                    <a:pt x="233" y="157"/>
                    <a:pt x="233" y="157"/>
                  </a:cubicBezTo>
                  <a:cubicBezTo>
                    <a:pt x="233" y="157"/>
                    <a:pt x="233" y="157"/>
                    <a:pt x="233" y="157"/>
                  </a:cubicBezTo>
                  <a:cubicBezTo>
                    <a:pt x="234" y="157"/>
                    <a:pt x="234" y="157"/>
                    <a:pt x="234" y="157"/>
                  </a:cubicBezTo>
                  <a:cubicBezTo>
                    <a:pt x="235" y="156"/>
                    <a:pt x="235" y="156"/>
                    <a:pt x="235" y="156"/>
                  </a:cubicBezTo>
                  <a:cubicBezTo>
                    <a:pt x="235" y="156"/>
                    <a:pt x="235" y="156"/>
                    <a:pt x="235" y="156"/>
                  </a:cubicBezTo>
                  <a:cubicBezTo>
                    <a:pt x="234" y="156"/>
                    <a:pt x="234" y="156"/>
                    <a:pt x="234" y="156"/>
                  </a:cubicBezTo>
                  <a:cubicBezTo>
                    <a:pt x="233" y="156"/>
                    <a:pt x="233" y="156"/>
                    <a:pt x="233" y="156"/>
                  </a:cubicBezTo>
                  <a:close/>
                  <a:moveTo>
                    <a:pt x="233" y="156"/>
                  </a:moveTo>
                  <a:cubicBezTo>
                    <a:pt x="234" y="155"/>
                    <a:pt x="234" y="155"/>
                    <a:pt x="234" y="155"/>
                  </a:cubicBezTo>
                  <a:cubicBezTo>
                    <a:pt x="234" y="154"/>
                    <a:pt x="234" y="154"/>
                    <a:pt x="234" y="154"/>
                  </a:cubicBezTo>
                  <a:cubicBezTo>
                    <a:pt x="235" y="153"/>
                    <a:pt x="235" y="153"/>
                    <a:pt x="235" y="153"/>
                  </a:cubicBezTo>
                  <a:cubicBezTo>
                    <a:pt x="235" y="153"/>
                    <a:pt x="235" y="153"/>
                    <a:pt x="235" y="153"/>
                  </a:cubicBezTo>
                  <a:cubicBezTo>
                    <a:pt x="236" y="153"/>
                    <a:pt x="236" y="153"/>
                    <a:pt x="236" y="153"/>
                  </a:cubicBezTo>
                  <a:cubicBezTo>
                    <a:pt x="236" y="154"/>
                    <a:pt x="236" y="154"/>
                    <a:pt x="236" y="154"/>
                  </a:cubicBezTo>
                  <a:cubicBezTo>
                    <a:pt x="235" y="155"/>
                    <a:pt x="235" y="155"/>
                    <a:pt x="235" y="155"/>
                  </a:cubicBezTo>
                  <a:cubicBezTo>
                    <a:pt x="235" y="155"/>
                    <a:pt x="235" y="155"/>
                    <a:pt x="235" y="155"/>
                  </a:cubicBezTo>
                  <a:cubicBezTo>
                    <a:pt x="235" y="156"/>
                    <a:pt x="235" y="156"/>
                    <a:pt x="235" y="156"/>
                  </a:cubicBezTo>
                  <a:cubicBezTo>
                    <a:pt x="233" y="156"/>
                    <a:pt x="233" y="156"/>
                    <a:pt x="233" y="156"/>
                  </a:cubicBezTo>
                  <a:close/>
                  <a:moveTo>
                    <a:pt x="191" y="148"/>
                  </a:moveTo>
                  <a:cubicBezTo>
                    <a:pt x="191" y="147"/>
                    <a:pt x="191" y="147"/>
                    <a:pt x="191" y="147"/>
                  </a:cubicBezTo>
                  <a:cubicBezTo>
                    <a:pt x="191" y="147"/>
                    <a:pt x="191" y="147"/>
                    <a:pt x="191" y="147"/>
                  </a:cubicBezTo>
                  <a:cubicBezTo>
                    <a:pt x="191" y="147"/>
                    <a:pt x="191" y="147"/>
                    <a:pt x="191" y="147"/>
                  </a:cubicBezTo>
                  <a:cubicBezTo>
                    <a:pt x="191" y="147"/>
                    <a:pt x="191" y="147"/>
                    <a:pt x="191" y="147"/>
                  </a:cubicBezTo>
                  <a:cubicBezTo>
                    <a:pt x="191" y="148"/>
                    <a:pt x="191" y="148"/>
                    <a:pt x="191" y="148"/>
                  </a:cubicBezTo>
                  <a:close/>
                  <a:moveTo>
                    <a:pt x="155" y="138"/>
                  </a:moveTo>
                  <a:cubicBezTo>
                    <a:pt x="155" y="138"/>
                    <a:pt x="155" y="138"/>
                    <a:pt x="155" y="138"/>
                  </a:cubicBezTo>
                  <a:cubicBezTo>
                    <a:pt x="156" y="138"/>
                    <a:pt x="156" y="138"/>
                    <a:pt x="156" y="138"/>
                  </a:cubicBezTo>
                  <a:cubicBezTo>
                    <a:pt x="155" y="138"/>
                    <a:pt x="155" y="138"/>
                    <a:pt x="155" y="138"/>
                  </a:cubicBezTo>
                  <a:cubicBezTo>
                    <a:pt x="155" y="138"/>
                    <a:pt x="155" y="138"/>
                    <a:pt x="155" y="138"/>
                  </a:cubicBezTo>
                  <a:close/>
                  <a:moveTo>
                    <a:pt x="152" y="140"/>
                  </a:moveTo>
                  <a:cubicBezTo>
                    <a:pt x="153" y="140"/>
                    <a:pt x="153" y="140"/>
                    <a:pt x="153" y="140"/>
                  </a:cubicBezTo>
                  <a:cubicBezTo>
                    <a:pt x="152" y="139"/>
                    <a:pt x="152" y="139"/>
                    <a:pt x="152" y="139"/>
                  </a:cubicBezTo>
                  <a:cubicBezTo>
                    <a:pt x="152" y="139"/>
                    <a:pt x="152" y="139"/>
                    <a:pt x="152" y="139"/>
                  </a:cubicBezTo>
                  <a:cubicBezTo>
                    <a:pt x="152" y="140"/>
                    <a:pt x="152" y="140"/>
                    <a:pt x="152" y="140"/>
                  </a:cubicBezTo>
                  <a:close/>
                  <a:moveTo>
                    <a:pt x="153" y="142"/>
                  </a:moveTo>
                  <a:cubicBezTo>
                    <a:pt x="153" y="142"/>
                    <a:pt x="153" y="142"/>
                    <a:pt x="153" y="142"/>
                  </a:cubicBezTo>
                  <a:cubicBezTo>
                    <a:pt x="153" y="142"/>
                    <a:pt x="153" y="142"/>
                    <a:pt x="153" y="142"/>
                  </a:cubicBezTo>
                  <a:cubicBezTo>
                    <a:pt x="153" y="142"/>
                    <a:pt x="153" y="142"/>
                    <a:pt x="153" y="142"/>
                  </a:cubicBezTo>
                  <a:cubicBezTo>
                    <a:pt x="153" y="142"/>
                    <a:pt x="153" y="142"/>
                    <a:pt x="153" y="142"/>
                  </a:cubicBezTo>
                  <a:close/>
                  <a:moveTo>
                    <a:pt x="153" y="143"/>
                  </a:moveTo>
                  <a:cubicBezTo>
                    <a:pt x="152" y="142"/>
                    <a:pt x="152" y="142"/>
                    <a:pt x="152" y="142"/>
                  </a:cubicBezTo>
                  <a:cubicBezTo>
                    <a:pt x="152" y="142"/>
                    <a:pt x="152" y="142"/>
                    <a:pt x="152" y="142"/>
                  </a:cubicBezTo>
                  <a:cubicBezTo>
                    <a:pt x="152" y="143"/>
                    <a:pt x="152" y="143"/>
                    <a:pt x="152" y="143"/>
                  </a:cubicBezTo>
                  <a:cubicBezTo>
                    <a:pt x="153" y="143"/>
                    <a:pt x="153" y="143"/>
                    <a:pt x="153" y="143"/>
                  </a:cubicBezTo>
                  <a:close/>
                  <a:moveTo>
                    <a:pt x="154" y="145"/>
                  </a:moveTo>
                  <a:cubicBezTo>
                    <a:pt x="155" y="146"/>
                    <a:pt x="155" y="146"/>
                    <a:pt x="155" y="146"/>
                  </a:cubicBezTo>
                  <a:cubicBezTo>
                    <a:pt x="155" y="146"/>
                    <a:pt x="155" y="146"/>
                    <a:pt x="155" y="146"/>
                  </a:cubicBezTo>
                  <a:cubicBezTo>
                    <a:pt x="156" y="145"/>
                    <a:pt x="156" y="145"/>
                    <a:pt x="156" y="145"/>
                  </a:cubicBezTo>
                  <a:cubicBezTo>
                    <a:pt x="155" y="145"/>
                    <a:pt x="155" y="145"/>
                    <a:pt x="155" y="145"/>
                  </a:cubicBezTo>
                  <a:cubicBezTo>
                    <a:pt x="156" y="144"/>
                    <a:pt x="156" y="144"/>
                    <a:pt x="156" y="144"/>
                  </a:cubicBezTo>
                  <a:cubicBezTo>
                    <a:pt x="155" y="144"/>
                    <a:pt x="155" y="144"/>
                    <a:pt x="155" y="144"/>
                  </a:cubicBezTo>
                  <a:cubicBezTo>
                    <a:pt x="155" y="145"/>
                    <a:pt x="155" y="145"/>
                    <a:pt x="155" y="145"/>
                  </a:cubicBezTo>
                  <a:cubicBezTo>
                    <a:pt x="155" y="145"/>
                    <a:pt x="155" y="145"/>
                    <a:pt x="155" y="145"/>
                  </a:cubicBezTo>
                  <a:cubicBezTo>
                    <a:pt x="154" y="145"/>
                    <a:pt x="154" y="145"/>
                    <a:pt x="154" y="145"/>
                  </a:cubicBezTo>
                  <a:close/>
                  <a:moveTo>
                    <a:pt x="153" y="149"/>
                  </a:moveTo>
                  <a:cubicBezTo>
                    <a:pt x="153" y="148"/>
                    <a:pt x="153" y="148"/>
                    <a:pt x="153" y="148"/>
                  </a:cubicBezTo>
                  <a:cubicBezTo>
                    <a:pt x="153" y="148"/>
                    <a:pt x="153" y="148"/>
                    <a:pt x="153" y="148"/>
                  </a:cubicBezTo>
                  <a:cubicBezTo>
                    <a:pt x="153" y="147"/>
                    <a:pt x="153" y="147"/>
                    <a:pt x="153" y="147"/>
                  </a:cubicBezTo>
                  <a:cubicBezTo>
                    <a:pt x="154" y="146"/>
                    <a:pt x="154" y="146"/>
                    <a:pt x="154" y="146"/>
                  </a:cubicBezTo>
                  <a:cubicBezTo>
                    <a:pt x="154" y="147"/>
                    <a:pt x="154" y="147"/>
                    <a:pt x="154" y="147"/>
                  </a:cubicBezTo>
                  <a:cubicBezTo>
                    <a:pt x="154" y="147"/>
                    <a:pt x="154" y="147"/>
                    <a:pt x="154" y="147"/>
                  </a:cubicBezTo>
                  <a:cubicBezTo>
                    <a:pt x="154" y="148"/>
                    <a:pt x="154" y="148"/>
                    <a:pt x="154" y="148"/>
                  </a:cubicBezTo>
                  <a:cubicBezTo>
                    <a:pt x="154" y="148"/>
                    <a:pt x="154" y="148"/>
                    <a:pt x="154" y="148"/>
                  </a:cubicBezTo>
                  <a:cubicBezTo>
                    <a:pt x="154" y="149"/>
                    <a:pt x="154" y="149"/>
                    <a:pt x="154" y="149"/>
                  </a:cubicBezTo>
                  <a:cubicBezTo>
                    <a:pt x="154" y="149"/>
                    <a:pt x="154" y="149"/>
                    <a:pt x="154" y="149"/>
                  </a:cubicBezTo>
                  <a:cubicBezTo>
                    <a:pt x="154" y="149"/>
                    <a:pt x="154" y="149"/>
                    <a:pt x="154" y="149"/>
                  </a:cubicBezTo>
                  <a:cubicBezTo>
                    <a:pt x="153" y="149"/>
                    <a:pt x="153" y="149"/>
                    <a:pt x="153" y="149"/>
                  </a:cubicBezTo>
                  <a:close/>
                  <a:moveTo>
                    <a:pt x="186" y="131"/>
                  </a:moveTo>
                  <a:cubicBezTo>
                    <a:pt x="186" y="131"/>
                    <a:pt x="186" y="131"/>
                    <a:pt x="186" y="131"/>
                  </a:cubicBezTo>
                  <a:cubicBezTo>
                    <a:pt x="186" y="131"/>
                    <a:pt x="186" y="131"/>
                    <a:pt x="186" y="131"/>
                  </a:cubicBezTo>
                  <a:cubicBezTo>
                    <a:pt x="187" y="131"/>
                    <a:pt x="187" y="131"/>
                    <a:pt x="187" y="131"/>
                  </a:cubicBezTo>
                  <a:cubicBezTo>
                    <a:pt x="186" y="131"/>
                    <a:pt x="186" y="131"/>
                    <a:pt x="186" y="131"/>
                  </a:cubicBezTo>
                  <a:cubicBezTo>
                    <a:pt x="186" y="131"/>
                    <a:pt x="186" y="131"/>
                    <a:pt x="186" y="131"/>
                  </a:cubicBezTo>
                  <a:close/>
                  <a:moveTo>
                    <a:pt x="197" y="125"/>
                  </a:moveTo>
                  <a:cubicBezTo>
                    <a:pt x="197" y="124"/>
                    <a:pt x="197" y="124"/>
                    <a:pt x="197" y="124"/>
                  </a:cubicBezTo>
                  <a:cubicBezTo>
                    <a:pt x="197" y="124"/>
                    <a:pt x="197" y="124"/>
                    <a:pt x="197" y="124"/>
                  </a:cubicBezTo>
                  <a:cubicBezTo>
                    <a:pt x="197" y="123"/>
                    <a:pt x="197" y="123"/>
                    <a:pt x="197" y="123"/>
                  </a:cubicBezTo>
                  <a:cubicBezTo>
                    <a:pt x="197" y="123"/>
                    <a:pt x="197" y="123"/>
                    <a:pt x="197" y="123"/>
                  </a:cubicBezTo>
                  <a:cubicBezTo>
                    <a:pt x="198" y="123"/>
                    <a:pt x="198" y="123"/>
                    <a:pt x="198" y="123"/>
                  </a:cubicBezTo>
                  <a:cubicBezTo>
                    <a:pt x="198" y="123"/>
                    <a:pt x="198" y="123"/>
                    <a:pt x="198" y="123"/>
                  </a:cubicBezTo>
                  <a:cubicBezTo>
                    <a:pt x="198" y="124"/>
                    <a:pt x="198" y="124"/>
                    <a:pt x="198" y="124"/>
                  </a:cubicBezTo>
                  <a:cubicBezTo>
                    <a:pt x="198" y="124"/>
                    <a:pt x="198" y="124"/>
                    <a:pt x="198" y="124"/>
                  </a:cubicBezTo>
                  <a:cubicBezTo>
                    <a:pt x="197" y="125"/>
                    <a:pt x="197" y="125"/>
                    <a:pt x="197" y="125"/>
                  </a:cubicBezTo>
                  <a:cubicBezTo>
                    <a:pt x="197" y="125"/>
                    <a:pt x="197" y="125"/>
                    <a:pt x="197" y="125"/>
                  </a:cubicBezTo>
                  <a:close/>
                  <a:moveTo>
                    <a:pt x="185" y="137"/>
                  </a:moveTo>
                  <a:cubicBezTo>
                    <a:pt x="185" y="137"/>
                    <a:pt x="185" y="137"/>
                    <a:pt x="185" y="137"/>
                  </a:cubicBezTo>
                  <a:cubicBezTo>
                    <a:pt x="185" y="136"/>
                    <a:pt x="185" y="136"/>
                    <a:pt x="185" y="136"/>
                  </a:cubicBezTo>
                  <a:cubicBezTo>
                    <a:pt x="185" y="136"/>
                    <a:pt x="185" y="136"/>
                    <a:pt x="185" y="136"/>
                  </a:cubicBezTo>
                  <a:cubicBezTo>
                    <a:pt x="185" y="136"/>
                    <a:pt x="185" y="136"/>
                    <a:pt x="185" y="136"/>
                  </a:cubicBezTo>
                  <a:cubicBezTo>
                    <a:pt x="186" y="135"/>
                    <a:pt x="186" y="135"/>
                    <a:pt x="186" y="135"/>
                  </a:cubicBezTo>
                  <a:cubicBezTo>
                    <a:pt x="186" y="135"/>
                    <a:pt x="186" y="135"/>
                    <a:pt x="186" y="135"/>
                  </a:cubicBezTo>
                  <a:cubicBezTo>
                    <a:pt x="185" y="135"/>
                    <a:pt x="185" y="135"/>
                    <a:pt x="185" y="135"/>
                  </a:cubicBezTo>
                  <a:cubicBezTo>
                    <a:pt x="185" y="134"/>
                    <a:pt x="185" y="134"/>
                    <a:pt x="185" y="134"/>
                  </a:cubicBezTo>
                  <a:cubicBezTo>
                    <a:pt x="185" y="133"/>
                    <a:pt x="185" y="133"/>
                    <a:pt x="185" y="133"/>
                  </a:cubicBezTo>
                  <a:cubicBezTo>
                    <a:pt x="186" y="133"/>
                    <a:pt x="186" y="133"/>
                    <a:pt x="186" y="133"/>
                  </a:cubicBezTo>
                  <a:cubicBezTo>
                    <a:pt x="186" y="133"/>
                    <a:pt x="186" y="133"/>
                    <a:pt x="186" y="133"/>
                  </a:cubicBezTo>
                  <a:cubicBezTo>
                    <a:pt x="185" y="132"/>
                    <a:pt x="185" y="132"/>
                    <a:pt x="185" y="132"/>
                  </a:cubicBezTo>
                  <a:cubicBezTo>
                    <a:pt x="184" y="132"/>
                    <a:pt x="184" y="132"/>
                    <a:pt x="184" y="132"/>
                  </a:cubicBezTo>
                  <a:cubicBezTo>
                    <a:pt x="184" y="133"/>
                    <a:pt x="184" y="133"/>
                    <a:pt x="184" y="133"/>
                  </a:cubicBezTo>
                  <a:cubicBezTo>
                    <a:pt x="184" y="133"/>
                    <a:pt x="184" y="133"/>
                    <a:pt x="184" y="133"/>
                  </a:cubicBezTo>
                  <a:cubicBezTo>
                    <a:pt x="183" y="133"/>
                    <a:pt x="183" y="133"/>
                    <a:pt x="183" y="133"/>
                  </a:cubicBezTo>
                  <a:cubicBezTo>
                    <a:pt x="182" y="133"/>
                    <a:pt x="182" y="133"/>
                    <a:pt x="182" y="133"/>
                  </a:cubicBezTo>
                  <a:cubicBezTo>
                    <a:pt x="181" y="134"/>
                    <a:pt x="181" y="134"/>
                    <a:pt x="181" y="134"/>
                  </a:cubicBezTo>
                  <a:cubicBezTo>
                    <a:pt x="180" y="134"/>
                    <a:pt x="180" y="134"/>
                    <a:pt x="180" y="134"/>
                  </a:cubicBezTo>
                  <a:cubicBezTo>
                    <a:pt x="180" y="134"/>
                    <a:pt x="180" y="134"/>
                    <a:pt x="180" y="134"/>
                  </a:cubicBezTo>
                  <a:cubicBezTo>
                    <a:pt x="181" y="133"/>
                    <a:pt x="181" y="133"/>
                    <a:pt x="181" y="133"/>
                  </a:cubicBezTo>
                  <a:cubicBezTo>
                    <a:pt x="182" y="133"/>
                    <a:pt x="182" y="133"/>
                    <a:pt x="182" y="133"/>
                  </a:cubicBezTo>
                  <a:cubicBezTo>
                    <a:pt x="182" y="132"/>
                    <a:pt x="182" y="132"/>
                    <a:pt x="182" y="132"/>
                  </a:cubicBezTo>
                  <a:cubicBezTo>
                    <a:pt x="182" y="132"/>
                    <a:pt x="182" y="132"/>
                    <a:pt x="182" y="132"/>
                  </a:cubicBezTo>
                  <a:cubicBezTo>
                    <a:pt x="181" y="132"/>
                    <a:pt x="181" y="132"/>
                    <a:pt x="181" y="132"/>
                  </a:cubicBezTo>
                  <a:cubicBezTo>
                    <a:pt x="181" y="132"/>
                    <a:pt x="181" y="132"/>
                    <a:pt x="181" y="132"/>
                  </a:cubicBezTo>
                  <a:cubicBezTo>
                    <a:pt x="182" y="131"/>
                    <a:pt x="182" y="131"/>
                    <a:pt x="182" y="131"/>
                  </a:cubicBezTo>
                  <a:cubicBezTo>
                    <a:pt x="181" y="130"/>
                    <a:pt x="181" y="130"/>
                    <a:pt x="181" y="130"/>
                  </a:cubicBezTo>
                  <a:cubicBezTo>
                    <a:pt x="182" y="130"/>
                    <a:pt x="182" y="130"/>
                    <a:pt x="182" y="130"/>
                  </a:cubicBezTo>
                  <a:cubicBezTo>
                    <a:pt x="182" y="130"/>
                    <a:pt x="182" y="130"/>
                    <a:pt x="182" y="130"/>
                  </a:cubicBezTo>
                  <a:cubicBezTo>
                    <a:pt x="182" y="130"/>
                    <a:pt x="182" y="130"/>
                    <a:pt x="182" y="130"/>
                  </a:cubicBezTo>
                  <a:cubicBezTo>
                    <a:pt x="183" y="131"/>
                    <a:pt x="183" y="131"/>
                    <a:pt x="183" y="131"/>
                  </a:cubicBezTo>
                  <a:cubicBezTo>
                    <a:pt x="183" y="132"/>
                    <a:pt x="183" y="132"/>
                    <a:pt x="183" y="132"/>
                  </a:cubicBezTo>
                  <a:cubicBezTo>
                    <a:pt x="184" y="131"/>
                    <a:pt x="184" y="131"/>
                    <a:pt x="184" y="131"/>
                  </a:cubicBezTo>
                  <a:cubicBezTo>
                    <a:pt x="185" y="131"/>
                    <a:pt x="185" y="131"/>
                    <a:pt x="185" y="131"/>
                  </a:cubicBezTo>
                  <a:cubicBezTo>
                    <a:pt x="185" y="131"/>
                    <a:pt x="185" y="131"/>
                    <a:pt x="185" y="131"/>
                  </a:cubicBezTo>
                  <a:cubicBezTo>
                    <a:pt x="184" y="130"/>
                    <a:pt x="184" y="130"/>
                    <a:pt x="184" y="130"/>
                  </a:cubicBezTo>
                  <a:cubicBezTo>
                    <a:pt x="185" y="130"/>
                    <a:pt x="185" y="130"/>
                    <a:pt x="185" y="130"/>
                  </a:cubicBezTo>
                  <a:cubicBezTo>
                    <a:pt x="185" y="130"/>
                    <a:pt x="185" y="130"/>
                    <a:pt x="185" y="130"/>
                  </a:cubicBezTo>
                  <a:cubicBezTo>
                    <a:pt x="185" y="130"/>
                    <a:pt x="185" y="130"/>
                    <a:pt x="185" y="130"/>
                  </a:cubicBezTo>
                  <a:cubicBezTo>
                    <a:pt x="186" y="130"/>
                    <a:pt x="186" y="130"/>
                    <a:pt x="186" y="130"/>
                  </a:cubicBezTo>
                  <a:cubicBezTo>
                    <a:pt x="187" y="129"/>
                    <a:pt x="187" y="129"/>
                    <a:pt x="187" y="129"/>
                  </a:cubicBezTo>
                  <a:cubicBezTo>
                    <a:pt x="187" y="129"/>
                    <a:pt x="187" y="129"/>
                    <a:pt x="187" y="129"/>
                  </a:cubicBezTo>
                  <a:cubicBezTo>
                    <a:pt x="187" y="129"/>
                    <a:pt x="187" y="129"/>
                    <a:pt x="187" y="129"/>
                  </a:cubicBezTo>
                  <a:cubicBezTo>
                    <a:pt x="187" y="129"/>
                    <a:pt x="187" y="129"/>
                    <a:pt x="187" y="129"/>
                  </a:cubicBezTo>
                  <a:cubicBezTo>
                    <a:pt x="188" y="129"/>
                    <a:pt x="188" y="129"/>
                    <a:pt x="188" y="129"/>
                  </a:cubicBezTo>
                  <a:cubicBezTo>
                    <a:pt x="187" y="130"/>
                    <a:pt x="187" y="130"/>
                    <a:pt x="187" y="130"/>
                  </a:cubicBezTo>
                  <a:cubicBezTo>
                    <a:pt x="187" y="131"/>
                    <a:pt x="187" y="131"/>
                    <a:pt x="187" y="131"/>
                  </a:cubicBezTo>
                  <a:cubicBezTo>
                    <a:pt x="188" y="131"/>
                    <a:pt x="188" y="131"/>
                    <a:pt x="188" y="131"/>
                  </a:cubicBezTo>
                  <a:cubicBezTo>
                    <a:pt x="188" y="131"/>
                    <a:pt x="188" y="131"/>
                    <a:pt x="188" y="131"/>
                  </a:cubicBezTo>
                  <a:cubicBezTo>
                    <a:pt x="188" y="132"/>
                    <a:pt x="188" y="132"/>
                    <a:pt x="188" y="132"/>
                  </a:cubicBezTo>
                  <a:cubicBezTo>
                    <a:pt x="188" y="132"/>
                    <a:pt x="188" y="132"/>
                    <a:pt x="188" y="132"/>
                  </a:cubicBezTo>
                  <a:cubicBezTo>
                    <a:pt x="189" y="131"/>
                    <a:pt x="189" y="131"/>
                    <a:pt x="189" y="131"/>
                  </a:cubicBezTo>
                  <a:cubicBezTo>
                    <a:pt x="189" y="130"/>
                    <a:pt x="189" y="130"/>
                    <a:pt x="189" y="130"/>
                  </a:cubicBezTo>
                  <a:cubicBezTo>
                    <a:pt x="190" y="129"/>
                    <a:pt x="190" y="129"/>
                    <a:pt x="190" y="129"/>
                  </a:cubicBezTo>
                  <a:cubicBezTo>
                    <a:pt x="190" y="129"/>
                    <a:pt x="190" y="129"/>
                    <a:pt x="190" y="129"/>
                  </a:cubicBezTo>
                  <a:cubicBezTo>
                    <a:pt x="190" y="130"/>
                    <a:pt x="190" y="130"/>
                    <a:pt x="190" y="130"/>
                  </a:cubicBezTo>
                  <a:cubicBezTo>
                    <a:pt x="190" y="131"/>
                    <a:pt x="190" y="131"/>
                    <a:pt x="190" y="131"/>
                  </a:cubicBezTo>
                  <a:cubicBezTo>
                    <a:pt x="190" y="132"/>
                    <a:pt x="190" y="132"/>
                    <a:pt x="190" y="132"/>
                  </a:cubicBezTo>
                  <a:cubicBezTo>
                    <a:pt x="190" y="132"/>
                    <a:pt x="190" y="132"/>
                    <a:pt x="190" y="132"/>
                  </a:cubicBezTo>
                  <a:cubicBezTo>
                    <a:pt x="191" y="132"/>
                    <a:pt x="191" y="132"/>
                    <a:pt x="191" y="132"/>
                  </a:cubicBezTo>
                  <a:cubicBezTo>
                    <a:pt x="191" y="132"/>
                    <a:pt x="191" y="132"/>
                    <a:pt x="191" y="132"/>
                  </a:cubicBezTo>
                  <a:cubicBezTo>
                    <a:pt x="192" y="131"/>
                    <a:pt x="192" y="131"/>
                    <a:pt x="192" y="131"/>
                  </a:cubicBezTo>
                  <a:cubicBezTo>
                    <a:pt x="193" y="130"/>
                    <a:pt x="193" y="130"/>
                    <a:pt x="193" y="130"/>
                  </a:cubicBezTo>
                  <a:cubicBezTo>
                    <a:pt x="193" y="129"/>
                    <a:pt x="193" y="129"/>
                    <a:pt x="193" y="129"/>
                  </a:cubicBezTo>
                  <a:cubicBezTo>
                    <a:pt x="193" y="128"/>
                    <a:pt x="193" y="128"/>
                    <a:pt x="193" y="128"/>
                  </a:cubicBezTo>
                  <a:cubicBezTo>
                    <a:pt x="193" y="128"/>
                    <a:pt x="193" y="128"/>
                    <a:pt x="193" y="128"/>
                  </a:cubicBezTo>
                  <a:cubicBezTo>
                    <a:pt x="193" y="127"/>
                    <a:pt x="193" y="127"/>
                    <a:pt x="193" y="127"/>
                  </a:cubicBezTo>
                  <a:cubicBezTo>
                    <a:pt x="192" y="127"/>
                    <a:pt x="192" y="127"/>
                    <a:pt x="192" y="127"/>
                  </a:cubicBezTo>
                  <a:cubicBezTo>
                    <a:pt x="192" y="127"/>
                    <a:pt x="192" y="127"/>
                    <a:pt x="192" y="127"/>
                  </a:cubicBezTo>
                  <a:cubicBezTo>
                    <a:pt x="191" y="127"/>
                    <a:pt x="191" y="127"/>
                    <a:pt x="191" y="127"/>
                  </a:cubicBezTo>
                  <a:cubicBezTo>
                    <a:pt x="191" y="127"/>
                    <a:pt x="191" y="127"/>
                    <a:pt x="191" y="127"/>
                  </a:cubicBezTo>
                  <a:cubicBezTo>
                    <a:pt x="192" y="126"/>
                    <a:pt x="192" y="126"/>
                    <a:pt x="192" y="126"/>
                  </a:cubicBezTo>
                  <a:cubicBezTo>
                    <a:pt x="192" y="126"/>
                    <a:pt x="192" y="126"/>
                    <a:pt x="192" y="126"/>
                  </a:cubicBezTo>
                  <a:cubicBezTo>
                    <a:pt x="191" y="126"/>
                    <a:pt x="191" y="126"/>
                    <a:pt x="191" y="126"/>
                  </a:cubicBezTo>
                  <a:cubicBezTo>
                    <a:pt x="191" y="126"/>
                    <a:pt x="191" y="126"/>
                    <a:pt x="191" y="126"/>
                  </a:cubicBezTo>
                  <a:cubicBezTo>
                    <a:pt x="190" y="125"/>
                    <a:pt x="190" y="125"/>
                    <a:pt x="190" y="125"/>
                  </a:cubicBezTo>
                  <a:cubicBezTo>
                    <a:pt x="190" y="125"/>
                    <a:pt x="190" y="125"/>
                    <a:pt x="190" y="125"/>
                  </a:cubicBezTo>
                  <a:cubicBezTo>
                    <a:pt x="189" y="123"/>
                    <a:pt x="189" y="123"/>
                    <a:pt x="189" y="123"/>
                  </a:cubicBezTo>
                  <a:cubicBezTo>
                    <a:pt x="189" y="122"/>
                    <a:pt x="189" y="122"/>
                    <a:pt x="189" y="122"/>
                  </a:cubicBezTo>
                  <a:cubicBezTo>
                    <a:pt x="190" y="121"/>
                    <a:pt x="190" y="121"/>
                    <a:pt x="190" y="121"/>
                  </a:cubicBezTo>
                  <a:cubicBezTo>
                    <a:pt x="189" y="120"/>
                    <a:pt x="189" y="120"/>
                    <a:pt x="189" y="120"/>
                  </a:cubicBezTo>
                  <a:cubicBezTo>
                    <a:pt x="189" y="121"/>
                    <a:pt x="189" y="121"/>
                    <a:pt x="189" y="121"/>
                  </a:cubicBezTo>
                  <a:cubicBezTo>
                    <a:pt x="189" y="122"/>
                    <a:pt x="189" y="122"/>
                    <a:pt x="189" y="122"/>
                  </a:cubicBezTo>
                  <a:cubicBezTo>
                    <a:pt x="188" y="121"/>
                    <a:pt x="188" y="121"/>
                    <a:pt x="188" y="121"/>
                  </a:cubicBezTo>
                  <a:cubicBezTo>
                    <a:pt x="187" y="121"/>
                    <a:pt x="187" y="121"/>
                    <a:pt x="187" y="121"/>
                  </a:cubicBezTo>
                  <a:cubicBezTo>
                    <a:pt x="187" y="119"/>
                    <a:pt x="187" y="119"/>
                    <a:pt x="187" y="119"/>
                  </a:cubicBezTo>
                  <a:cubicBezTo>
                    <a:pt x="186" y="119"/>
                    <a:pt x="186" y="119"/>
                    <a:pt x="186" y="119"/>
                  </a:cubicBezTo>
                  <a:cubicBezTo>
                    <a:pt x="186" y="117"/>
                    <a:pt x="186" y="117"/>
                    <a:pt x="186" y="117"/>
                  </a:cubicBezTo>
                  <a:cubicBezTo>
                    <a:pt x="185" y="117"/>
                    <a:pt x="185" y="117"/>
                    <a:pt x="185" y="117"/>
                  </a:cubicBezTo>
                  <a:cubicBezTo>
                    <a:pt x="185" y="116"/>
                    <a:pt x="185" y="116"/>
                    <a:pt x="185" y="116"/>
                  </a:cubicBezTo>
                  <a:cubicBezTo>
                    <a:pt x="185" y="115"/>
                    <a:pt x="185" y="115"/>
                    <a:pt x="185" y="115"/>
                  </a:cubicBezTo>
                  <a:cubicBezTo>
                    <a:pt x="185" y="115"/>
                    <a:pt x="185" y="115"/>
                    <a:pt x="185" y="115"/>
                  </a:cubicBezTo>
                  <a:cubicBezTo>
                    <a:pt x="186" y="115"/>
                    <a:pt x="186" y="115"/>
                    <a:pt x="186" y="115"/>
                  </a:cubicBezTo>
                  <a:cubicBezTo>
                    <a:pt x="186" y="114"/>
                    <a:pt x="186" y="114"/>
                    <a:pt x="186" y="114"/>
                  </a:cubicBezTo>
                  <a:cubicBezTo>
                    <a:pt x="187" y="114"/>
                    <a:pt x="187" y="114"/>
                    <a:pt x="187" y="114"/>
                  </a:cubicBezTo>
                  <a:cubicBezTo>
                    <a:pt x="187" y="114"/>
                    <a:pt x="187" y="114"/>
                    <a:pt x="187" y="114"/>
                  </a:cubicBezTo>
                  <a:cubicBezTo>
                    <a:pt x="188" y="114"/>
                    <a:pt x="188" y="114"/>
                    <a:pt x="188" y="114"/>
                  </a:cubicBezTo>
                  <a:cubicBezTo>
                    <a:pt x="188" y="113"/>
                    <a:pt x="188" y="113"/>
                    <a:pt x="188" y="113"/>
                  </a:cubicBezTo>
                  <a:cubicBezTo>
                    <a:pt x="188" y="112"/>
                    <a:pt x="188" y="112"/>
                    <a:pt x="188" y="112"/>
                  </a:cubicBezTo>
                  <a:cubicBezTo>
                    <a:pt x="188" y="111"/>
                    <a:pt x="188" y="111"/>
                    <a:pt x="188" y="111"/>
                  </a:cubicBezTo>
                  <a:cubicBezTo>
                    <a:pt x="189" y="110"/>
                    <a:pt x="189" y="110"/>
                    <a:pt x="189" y="110"/>
                  </a:cubicBezTo>
                  <a:cubicBezTo>
                    <a:pt x="188" y="109"/>
                    <a:pt x="188" y="109"/>
                    <a:pt x="188" y="109"/>
                  </a:cubicBezTo>
                  <a:cubicBezTo>
                    <a:pt x="188" y="108"/>
                    <a:pt x="188" y="108"/>
                    <a:pt x="188" y="108"/>
                  </a:cubicBezTo>
                  <a:cubicBezTo>
                    <a:pt x="189" y="108"/>
                    <a:pt x="189" y="108"/>
                    <a:pt x="189" y="108"/>
                  </a:cubicBezTo>
                  <a:cubicBezTo>
                    <a:pt x="189" y="107"/>
                    <a:pt x="189" y="107"/>
                    <a:pt x="189" y="107"/>
                  </a:cubicBezTo>
                  <a:cubicBezTo>
                    <a:pt x="190" y="106"/>
                    <a:pt x="190" y="106"/>
                    <a:pt x="190" y="106"/>
                  </a:cubicBezTo>
                  <a:cubicBezTo>
                    <a:pt x="190" y="105"/>
                    <a:pt x="190" y="105"/>
                    <a:pt x="190" y="105"/>
                  </a:cubicBezTo>
                  <a:cubicBezTo>
                    <a:pt x="190" y="104"/>
                    <a:pt x="190" y="104"/>
                    <a:pt x="190" y="104"/>
                  </a:cubicBezTo>
                  <a:cubicBezTo>
                    <a:pt x="190" y="103"/>
                    <a:pt x="190" y="103"/>
                    <a:pt x="190" y="103"/>
                  </a:cubicBezTo>
                  <a:cubicBezTo>
                    <a:pt x="191" y="103"/>
                    <a:pt x="191" y="103"/>
                    <a:pt x="191" y="103"/>
                  </a:cubicBezTo>
                  <a:cubicBezTo>
                    <a:pt x="191" y="102"/>
                    <a:pt x="191" y="102"/>
                    <a:pt x="191" y="102"/>
                  </a:cubicBezTo>
                  <a:cubicBezTo>
                    <a:pt x="192" y="101"/>
                    <a:pt x="192" y="101"/>
                    <a:pt x="192" y="101"/>
                  </a:cubicBezTo>
                  <a:cubicBezTo>
                    <a:pt x="192" y="100"/>
                    <a:pt x="192" y="100"/>
                    <a:pt x="192" y="100"/>
                  </a:cubicBezTo>
                  <a:cubicBezTo>
                    <a:pt x="192" y="100"/>
                    <a:pt x="192" y="100"/>
                    <a:pt x="192" y="100"/>
                  </a:cubicBezTo>
                  <a:cubicBezTo>
                    <a:pt x="192" y="99"/>
                    <a:pt x="192" y="99"/>
                    <a:pt x="192" y="99"/>
                  </a:cubicBezTo>
                  <a:cubicBezTo>
                    <a:pt x="193" y="99"/>
                    <a:pt x="193" y="99"/>
                    <a:pt x="193" y="99"/>
                  </a:cubicBezTo>
                  <a:cubicBezTo>
                    <a:pt x="192" y="98"/>
                    <a:pt x="192" y="98"/>
                    <a:pt x="192" y="98"/>
                  </a:cubicBezTo>
                  <a:cubicBezTo>
                    <a:pt x="192" y="97"/>
                    <a:pt x="192" y="97"/>
                    <a:pt x="192" y="97"/>
                  </a:cubicBezTo>
                  <a:cubicBezTo>
                    <a:pt x="192" y="97"/>
                    <a:pt x="192" y="97"/>
                    <a:pt x="192" y="97"/>
                  </a:cubicBezTo>
                  <a:cubicBezTo>
                    <a:pt x="191" y="96"/>
                    <a:pt x="191" y="96"/>
                    <a:pt x="191" y="96"/>
                  </a:cubicBezTo>
                  <a:cubicBezTo>
                    <a:pt x="191" y="95"/>
                    <a:pt x="191" y="95"/>
                    <a:pt x="191" y="95"/>
                  </a:cubicBezTo>
                  <a:cubicBezTo>
                    <a:pt x="191" y="95"/>
                    <a:pt x="191" y="95"/>
                    <a:pt x="191" y="95"/>
                  </a:cubicBezTo>
                  <a:cubicBezTo>
                    <a:pt x="191" y="93"/>
                    <a:pt x="191" y="93"/>
                    <a:pt x="191" y="93"/>
                  </a:cubicBezTo>
                  <a:cubicBezTo>
                    <a:pt x="190" y="93"/>
                    <a:pt x="190" y="93"/>
                    <a:pt x="190" y="93"/>
                  </a:cubicBezTo>
                  <a:cubicBezTo>
                    <a:pt x="190" y="93"/>
                    <a:pt x="190" y="93"/>
                    <a:pt x="190" y="93"/>
                  </a:cubicBezTo>
                  <a:cubicBezTo>
                    <a:pt x="189" y="93"/>
                    <a:pt x="189" y="93"/>
                    <a:pt x="189" y="93"/>
                  </a:cubicBezTo>
                  <a:cubicBezTo>
                    <a:pt x="189" y="94"/>
                    <a:pt x="189" y="94"/>
                    <a:pt x="189" y="94"/>
                  </a:cubicBezTo>
                  <a:cubicBezTo>
                    <a:pt x="189" y="94"/>
                    <a:pt x="189" y="94"/>
                    <a:pt x="189" y="94"/>
                  </a:cubicBezTo>
                  <a:cubicBezTo>
                    <a:pt x="188" y="92"/>
                    <a:pt x="188" y="92"/>
                    <a:pt x="188" y="92"/>
                  </a:cubicBezTo>
                  <a:cubicBezTo>
                    <a:pt x="187" y="92"/>
                    <a:pt x="187" y="92"/>
                    <a:pt x="187" y="92"/>
                  </a:cubicBezTo>
                  <a:cubicBezTo>
                    <a:pt x="187" y="92"/>
                    <a:pt x="187" y="92"/>
                    <a:pt x="187" y="92"/>
                  </a:cubicBezTo>
                  <a:cubicBezTo>
                    <a:pt x="186" y="92"/>
                    <a:pt x="186" y="92"/>
                    <a:pt x="186" y="92"/>
                  </a:cubicBezTo>
                  <a:cubicBezTo>
                    <a:pt x="186" y="93"/>
                    <a:pt x="186" y="93"/>
                    <a:pt x="186" y="93"/>
                  </a:cubicBezTo>
                  <a:cubicBezTo>
                    <a:pt x="186" y="93"/>
                    <a:pt x="186" y="93"/>
                    <a:pt x="186" y="93"/>
                  </a:cubicBezTo>
                  <a:cubicBezTo>
                    <a:pt x="185" y="93"/>
                    <a:pt x="185" y="93"/>
                    <a:pt x="185" y="93"/>
                  </a:cubicBezTo>
                  <a:cubicBezTo>
                    <a:pt x="185" y="94"/>
                    <a:pt x="185" y="94"/>
                    <a:pt x="185" y="94"/>
                  </a:cubicBezTo>
                  <a:cubicBezTo>
                    <a:pt x="185" y="95"/>
                    <a:pt x="185" y="95"/>
                    <a:pt x="185" y="95"/>
                  </a:cubicBezTo>
                  <a:cubicBezTo>
                    <a:pt x="184" y="95"/>
                    <a:pt x="184" y="95"/>
                    <a:pt x="184" y="95"/>
                  </a:cubicBezTo>
                  <a:cubicBezTo>
                    <a:pt x="184" y="97"/>
                    <a:pt x="184" y="97"/>
                    <a:pt x="184" y="97"/>
                  </a:cubicBezTo>
                  <a:cubicBezTo>
                    <a:pt x="184" y="98"/>
                    <a:pt x="184" y="98"/>
                    <a:pt x="184" y="98"/>
                  </a:cubicBezTo>
                  <a:cubicBezTo>
                    <a:pt x="183" y="98"/>
                    <a:pt x="183" y="98"/>
                    <a:pt x="183" y="98"/>
                  </a:cubicBezTo>
                  <a:cubicBezTo>
                    <a:pt x="183" y="99"/>
                    <a:pt x="183" y="99"/>
                    <a:pt x="183" y="99"/>
                  </a:cubicBezTo>
                  <a:cubicBezTo>
                    <a:pt x="183" y="99"/>
                    <a:pt x="183" y="99"/>
                    <a:pt x="183" y="99"/>
                  </a:cubicBezTo>
                  <a:cubicBezTo>
                    <a:pt x="183" y="100"/>
                    <a:pt x="183" y="100"/>
                    <a:pt x="183" y="100"/>
                  </a:cubicBezTo>
                  <a:cubicBezTo>
                    <a:pt x="182" y="100"/>
                    <a:pt x="182" y="100"/>
                    <a:pt x="182" y="100"/>
                  </a:cubicBezTo>
                  <a:cubicBezTo>
                    <a:pt x="182" y="102"/>
                    <a:pt x="182" y="102"/>
                    <a:pt x="182" y="102"/>
                  </a:cubicBezTo>
                  <a:cubicBezTo>
                    <a:pt x="181" y="102"/>
                    <a:pt x="181" y="102"/>
                    <a:pt x="181" y="102"/>
                  </a:cubicBezTo>
                  <a:cubicBezTo>
                    <a:pt x="181" y="102"/>
                    <a:pt x="181" y="102"/>
                    <a:pt x="181" y="102"/>
                  </a:cubicBezTo>
                  <a:cubicBezTo>
                    <a:pt x="180" y="104"/>
                    <a:pt x="180" y="104"/>
                    <a:pt x="180" y="104"/>
                  </a:cubicBezTo>
                  <a:cubicBezTo>
                    <a:pt x="181" y="104"/>
                    <a:pt x="181" y="104"/>
                    <a:pt x="181" y="104"/>
                  </a:cubicBezTo>
                  <a:cubicBezTo>
                    <a:pt x="180" y="105"/>
                    <a:pt x="180" y="105"/>
                    <a:pt x="180" y="105"/>
                  </a:cubicBezTo>
                  <a:cubicBezTo>
                    <a:pt x="180" y="106"/>
                    <a:pt x="180" y="106"/>
                    <a:pt x="180" y="106"/>
                  </a:cubicBezTo>
                  <a:cubicBezTo>
                    <a:pt x="180" y="106"/>
                    <a:pt x="180" y="106"/>
                    <a:pt x="180" y="106"/>
                  </a:cubicBezTo>
                  <a:cubicBezTo>
                    <a:pt x="180" y="107"/>
                    <a:pt x="180" y="107"/>
                    <a:pt x="180" y="107"/>
                  </a:cubicBezTo>
                  <a:cubicBezTo>
                    <a:pt x="180" y="108"/>
                    <a:pt x="180" y="108"/>
                    <a:pt x="180" y="108"/>
                  </a:cubicBezTo>
                  <a:cubicBezTo>
                    <a:pt x="179" y="108"/>
                    <a:pt x="179" y="108"/>
                    <a:pt x="179" y="108"/>
                  </a:cubicBezTo>
                  <a:cubicBezTo>
                    <a:pt x="179" y="108"/>
                    <a:pt x="179" y="108"/>
                    <a:pt x="179" y="108"/>
                  </a:cubicBezTo>
                  <a:cubicBezTo>
                    <a:pt x="180" y="108"/>
                    <a:pt x="180" y="108"/>
                    <a:pt x="180" y="108"/>
                  </a:cubicBezTo>
                  <a:cubicBezTo>
                    <a:pt x="180" y="109"/>
                    <a:pt x="180" y="109"/>
                    <a:pt x="180" y="109"/>
                  </a:cubicBezTo>
                  <a:cubicBezTo>
                    <a:pt x="180" y="109"/>
                    <a:pt x="180" y="109"/>
                    <a:pt x="180" y="109"/>
                  </a:cubicBezTo>
                  <a:cubicBezTo>
                    <a:pt x="179" y="109"/>
                    <a:pt x="179" y="109"/>
                    <a:pt x="179" y="109"/>
                  </a:cubicBezTo>
                  <a:cubicBezTo>
                    <a:pt x="178" y="109"/>
                    <a:pt x="178" y="109"/>
                    <a:pt x="178" y="109"/>
                  </a:cubicBezTo>
                  <a:cubicBezTo>
                    <a:pt x="178" y="109"/>
                    <a:pt x="178" y="109"/>
                    <a:pt x="178" y="109"/>
                  </a:cubicBezTo>
                  <a:cubicBezTo>
                    <a:pt x="177" y="109"/>
                    <a:pt x="177" y="109"/>
                    <a:pt x="177" y="109"/>
                  </a:cubicBezTo>
                  <a:cubicBezTo>
                    <a:pt x="177" y="110"/>
                    <a:pt x="177" y="110"/>
                    <a:pt x="177" y="110"/>
                  </a:cubicBezTo>
                  <a:cubicBezTo>
                    <a:pt x="177" y="111"/>
                    <a:pt x="177" y="111"/>
                    <a:pt x="177" y="111"/>
                  </a:cubicBezTo>
                  <a:cubicBezTo>
                    <a:pt x="176" y="110"/>
                    <a:pt x="176" y="110"/>
                    <a:pt x="176" y="110"/>
                  </a:cubicBezTo>
                  <a:cubicBezTo>
                    <a:pt x="176" y="109"/>
                    <a:pt x="176" y="109"/>
                    <a:pt x="176" y="109"/>
                  </a:cubicBezTo>
                  <a:cubicBezTo>
                    <a:pt x="177" y="109"/>
                    <a:pt x="177" y="109"/>
                    <a:pt x="177" y="109"/>
                  </a:cubicBezTo>
                  <a:cubicBezTo>
                    <a:pt x="176" y="108"/>
                    <a:pt x="176" y="108"/>
                    <a:pt x="176" y="108"/>
                  </a:cubicBezTo>
                  <a:cubicBezTo>
                    <a:pt x="176" y="107"/>
                    <a:pt x="176" y="107"/>
                    <a:pt x="176" y="107"/>
                  </a:cubicBezTo>
                  <a:cubicBezTo>
                    <a:pt x="177" y="106"/>
                    <a:pt x="177" y="106"/>
                    <a:pt x="177" y="106"/>
                  </a:cubicBezTo>
                  <a:cubicBezTo>
                    <a:pt x="177" y="105"/>
                    <a:pt x="177" y="105"/>
                    <a:pt x="177" y="105"/>
                  </a:cubicBezTo>
                  <a:cubicBezTo>
                    <a:pt x="177" y="105"/>
                    <a:pt x="177" y="105"/>
                    <a:pt x="177" y="105"/>
                  </a:cubicBezTo>
                  <a:cubicBezTo>
                    <a:pt x="178" y="104"/>
                    <a:pt x="178" y="104"/>
                    <a:pt x="178" y="104"/>
                  </a:cubicBezTo>
                  <a:cubicBezTo>
                    <a:pt x="178" y="103"/>
                    <a:pt x="178" y="103"/>
                    <a:pt x="178" y="103"/>
                  </a:cubicBezTo>
                  <a:cubicBezTo>
                    <a:pt x="178" y="102"/>
                    <a:pt x="178" y="102"/>
                    <a:pt x="178" y="102"/>
                  </a:cubicBezTo>
                  <a:cubicBezTo>
                    <a:pt x="179" y="101"/>
                    <a:pt x="179" y="101"/>
                    <a:pt x="179" y="101"/>
                  </a:cubicBezTo>
                  <a:cubicBezTo>
                    <a:pt x="179" y="100"/>
                    <a:pt x="179" y="100"/>
                    <a:pt x="179" y="100"/>
                  </a:cubicBezTo>
                  <a:cubicBezTo>
                    <a:pt x="179" y="100"/>
                    <a:pt x="179" y="100"/>
                    <a:pt x="179" y="100"/>
                  </a:cubicBezTo>
                  <a:cubicBezTo>
                    <a:pt x="178" y="100"/>
                    <a:pt x="178" y="100"/>
                    <a:pt x="178" y="100"/>
                  </a:cubicBezTo>
                  <a:cubicBezTo>
                    <a:pt x="178" y="100"/>
                    <a:pt x="178" y="100"/>
                    <a:pt x="178" y="100"/>
                  </a:cubicBezTo>
                  <a:cubicBezTo>
                    <a:pt x="179" y="99"/>
                    <a:pt x="179" y="99"/>
                    <a:pt x="179" y="99"/>
                  </a:cubicBezTo>
                  <a:cubicBezTo>
                    <a:pt x="179" y="97"/>
                    <a:pt x="179" y="97"/>
                    <a:pt x="179" y="97"/>
                  </a:cubicBezTo>
                  <a:cubicBezTo>
                    <a:pt x="179" y="97"/>
                    <a:pt x="179" y="97"/>
                    <a:pt x="179" y="97"/>
                  </a:cubicBezTo>
                  <a:cubicBezTo>
                    <a:pt x="178" y="96"/>
                    <a:pt x="178" y="96"/>
                    <a:pt x="178" y="96"/>
                  </a:cubicBezTo>
                  <a:cubicBezTo>
                    <a:pt x="179" y="96"/>
                    <a:pt x="179" y="96"/>
                    <a:pt x="179" y="96"/>
                  </a:cubicBezTo>
                  <a:cubicBezTo>
                    <a:pt x="179" y="95"/>
                    <a:pt x="179" y="95"/>
                    <a:pt x="179" y="95"/>
                  </a:cubicBezTo>
                  <a:cubicBezTo>
                    <a:pt x="178" y="95"/>
                    <a:pt x="178" y="95"/>
                    <a:pt x="178" y="95"/>
                  </a:cubicBezTo>
                  <a:cubicBezTo>
                    <a:pt x="177" y="94"/>
                    <a:pt x="177" y="94"/>
                    <a:pt x="177" y="94"/>
                  </a:cubicBezTo>
                  <a:cubicBezTo>
                    <a:pt x="176" y="94"/>
                    <a:pt x="176" y="94"/>
                    <a:pt x="176" y="94"/>
                  </a:cubicBezTo>
                  <a:cubicBezTo>
                    <a:pt x="176" y="95"/>
                    <a:pt x="176" y="95"/>
                    <a:pt x="176" y="95"/>
                  </a:cubicBezTo>
                  <a:cubicBezTo>
                    <a:pt x="177" y="96"/>
                    <a:pt x="177" y="96"/>
                    <a:pt x="177" y="96"/>
                  </a:cubicBezTo>
                  <a:cubicBezTo>
                    <a:pt x="177" y="96"/>
                    <a:pt x="177" y="96"/>
                    <a:pt x="177" y="96"/>
                  </a:cubicBezTo>
                  <a:cubicBezTo>
                    <a:pt x="177" y="97"/>
                    <a:pt x="177" y="97"/>
                    <a:pt x="177" y="97"/>
                  </a:cubicBezTo>
                  <a:cubicBezTo>
                    <a:pt x="177" y="97"/>
                    <a:pt x="177" y="97"/>
                    <a:pt x="177" y="97"/>
                  </a:cubicBezTo>
                  <a:cubicBezTo>
                    <a:pt x="176" y="97"/>
                    <a:pt x="176" y="97"/>
                    <a:pt x="176" y="97"/>
                  </a:cubicBezTo>
                  <a:cubicBezTo>
                    <a:pt x="176" y="97"/>
                    <a:pt x="176" y="97"/>
                    <a:pt x="176" y="97"/>
                  </a:cubicBezTo>
                  <a:cubicBezTo>
                    <a:pt x="175" y="97"/>
                    <a:pt x="175" y="97"/>
                    <a:pt x="175" y="97"/>
                  </a:cubicBezTo>
                  <a:cubicBezTo>
                    <a:pt x="175" y="98"/>
                    <a:pt x="175" y="98"/>
                    <a:pt x="175" y="98"/>
                  </a:cubicBezTo>
                  <a:cubicBezTo>
                    <a:pt x="176" y="98"/>
                    <a:pt x="176" y="98"/>
                    <a:pt x="176" y="98"/>
                  </a:cubicBezTo>
                  <a:cubicBezTo>
                    <a:pt x="176" y="98"/>
                    <a:pt x="176" y="98"/>
                    <a:pt x="176" y="98"/>
                  </a:cubicBezTo>
                  <a:cubicBezTo>
                    <a:pt x="176" y="99"/>
                    <a:pt x="176" y="99"/>
                    <a:pt x="176" y="99"/>
                  </a:cubicBezTo>
                  <a:cubicBezTo>
                    <a:pt x="176" y="100"/>
                    <a:pt x="176" y="100"/>
                    <a:pt x="176" y="100"/>
                  </a:cubicBezTo>
                  <a:cubicBezTo>
                    <a:pt x="176" y="99"/>
                    <a:pt x="176" y="99"/>
                    <a:pt x="176" y="99"/>
                  </a:cubicBezTo>
                  <a:cubicBezTo>
                    <a:pt x="175" y="99"/>
                    <a:pt x="175" y="99"/>
                    <a:pt x="175" y="99"/>
                  </a:cubicBezTo>
                  <a:cubicBezTo>
                    <a:pt x="175" y="100"/>
                    <a:pt x="175" y="100"/>
                    <a:pt x="175" y="100"/>
                  </a:cubicBezTo>
                  <a:cubicBezTo>
                    <a:pt x="174" y="99"/>
                    <a:pt x="174" y="99"/>
                    <a:pt x="174" y="99"/>
                  </a:cubicBezTo>
                  <a:cubicBezTo>
                    <a:pt x="174" y="99"/>
                    <a:pt x="174" y="99"/>
                    <a:pt x="174" y="99"/>
                  </a:cubicBezTo>
                  <a:cubicBezTo>
                    <a:pt x="174" y="99"/>
                    <a:pt x="174" y="99"/>
                    <a:pt x="174" y="99"/>
                  </a:cubicBezTo>
                  <a:cubicBezTo>
                    <a:pt x="173" y="100"/>
                    <a:pt x="173" y="100"/>
                    <a:pt x="173" y="100"/>
                  </a:cubicBezTo>
                  <a:cubicBezTo>
                    <a:pt x="173" y="99"/>
                    <a:pt x="173" y="99"/>
                    <a:pt x="173" y="99"/>
                  </a:cubicBezTo>
                  <a:cubicBezTo>
                    <a:pt x="173" y="99"/>
                    <a:pt x="173" y="99"/>
                    <a:pt x="173" y="99"/>
                  </a:cubicBezTo>
                  <a:cubicBezTo>
                    <a:pt x="173" y="98"/>
                    <a:pt x="173" y="98"/>
                    <a:pt x="173" y="98"/>
                  </a:cubicBezTo>
                  <a:cubicBezTo>
                    <a:pt x="173" y="98"/>
                    <a:pt x="173" y="98"/>
                    <a:pt x="173" y="98"/>
                  </a:cubicBezTo>
                  <a:cubicBezTo>
                    <a:pt x="172" y="98"/>
                    <a:pt x="172" y="98"/>
                    <a:pt x="172" y="98"/>
                  </a:cubicBezTo>
                  <a:cubicBezTo>
                    <a:pt x="171" y="99"/>
                    <a:pt x="171" y="99"/>
                    <a:pt x="171" y="99"/>
                  </a:cubicBezTo>
                  <a:cubicBezTo>
                    <a:pt x="170" y="98"/>
                    <a:pt x="170" y="98"/>
                    <a:pt x="170" y="98"/>
                  </a:cubicBezTo>
                  <a:cubicBezTo>
                    <a:pt x="170" y="98"/>
                    <a:pt x="170" y="98"/>
                    <a:pt x="170" y="98"/>
                  </a:cubicBezTo>
                  <a:cubicBezTo>
                    <a:pt x="169" y="99"/>
                    <a:pt x="169" y="99"/>
                    <a:pt x="169" y="99"/>
                  </a:cubicBezTo>
                  <a:cubicBezTo>
                    <a:pt x="168" y="99"/>
                    <a:pt x="168" y="99"/>
                    <a:pt x="168" y="99"/>
                  </a:cubicBezTo>
                  <a:cubicBezTo>
                    <a:pt x="168" y="98"/>
                    <a:pt x="168" y="98"/>
                    <a:pt x="168" y="98"/>
                  </a:cubicBezTo>
                  <a:cubicBezTo>
                    <a:pt x="167" y="99"/>
                    <a:pt x="167" y="99"/>
                    <a:pt x="167" y="99"/>
                  </a:cubicBezTo>
                  <a:cubicBezTo>
                    <a:pt x="167" y="98"/>
                    <a:pt x="167" y="98"/>
                    <a:pt x="167" y="98"/>
                  </a:cubicBezTo>
                  <a:cubicBezTo>
                    <a:pt x="167" y="98"/>
                    <a:pt x="167" y="98"/>
                    <a:pt x="167" y="98"/>
                  </a:cubicBezTo>
                  <a:cubicBezTo>
                    <a:pt x="168" y="98"/>
                    <a:pt x="168" y="98"/>
                    <a:pt x="168" y="98"/>
                  </a:cubicBezTo>
                  <a:cubicBezTo>
                    <a:pt x="169" y="98"/>
                    <a:pt x="169" y="98"/>
                    <a:pt x="169" y="98"/>
                  </a:cubicBezTo>
                  <a:cubicBezTo>
                    <a:pt x="170" y="97"/>
                    <a:pt x="170" y="97"/>
                    <a:pt x="170" y="97"/>
                  </a:cubicBezTo>
                  <a:cubicBezTo>
                    <a:pt x="170" y="97"/>
                    <a:pt x="170" y="97"/>
                    <a:pt x="170" y="97"/>
                  </a:cubicBezTo>
                  <a:cubicBezTo>
                    <a:pt x="171" y="97"/>
                    <a:pt x="171" y="97"/>
                    <a:pt x="171" y="97"/>
                  </a:cubicBezTo>
                  <a:cubicBezTo>
                    <a:pt x="171" y="97"/>
                    <a:pt x="171" y="97"/>
                    <a:pt x="171" y="97"/>
                  </a:cubicBezTo>
                  <a:cubicBezTo>
                    <a:pt x="172" y="96"/>
                    <a:pt x="172" y="96"/>
                    <a:pt x="172" y="96"/>
                  </a:cubicBezTo>
                  <a:cubicBezTo>
                    <a:pt x="172" y="96"/>
                    <a:pt x="172" y="96"/>
                    <a:pt x="172" y="96"/>
                  </a:cubicBezTo>
                  <a:cubicBezTo>
                    <a:pt x="172" y="95"/>
                    <a:pt x="172" y="95"/>
                    <a:pt x="172" y="95"/>
                  </a:cubicBezTo>
                  <a:cubicBezTo>
                    <a:pt x="172" y="95"/>
                    <a:pt x="172" y="95"/>
                    <a:pt x="172" y="95"/>
                  </a:cubicBezTo>
                  <a:cubicBezTo>
                    <a:pt x="171" y="93"/>
                    <a:pt x="171" y="93"/>
                    <a:pt x="171" y="93"/>
                  </a:cubicBezTo>
                  <a:cubicBezTo>
                    <a:pt x="170" y="93"/>
                    <a:pt x="170" y="93"/>
                    <a:pt x="170" y="93"/>
                  </a:cubicBezTo>
                  <a:cubicBezTo>
                    <a:pt x="170" y="93"/>
                    <a:pt x="170" y="93"/>
                    <a:pt x="170" y="93"/>
                  </a:cubicBezTo>
                  <a:cubicBezTo>
                    <a:pt x="169" y="91"/>
                    <a:pt x="169" y="91"/>
                    <a:pt x="169" y="91"/>
                  </a:cubicBezTo>
                  <a:cubicBezTo>
                    <a:pt x="168" y="91"/>
                    <a:pt x="168" y="91"/>
                    <a:pt x="168" y="91"/>
                  </a:cubicBezTo>
                  <a:cubicBezTo>
                    <a:pt x="168" y="91"/>
                    <a:pt x="168" y="91"/>
                    <a:pt x="168" y="91"/>
                  </a:cubicBezTo>
                  <a:cubicBezTo>
                    <a:pt x="167" y="92"/>
                    <a:pt x="167" y="92"/>
                    <a:pt x="167" y="92"/>
                  </a:cubicBezTo>
                  <a:cubicBezTo>
                    <a:pt x="166" y="92"/>
                    <a:pt x="166" y="92"/>
                    <a:pt x="166" y="92"/>
                  </a:cubicBezTo>
                  <a:cubicBezTo>
                    <a:pt x="165" y="93"/>
                    <a:pt x="165" y="93"/>
                    <a:pt x="165" y="93"/>
                  </a:cubicBezTo>
                  <a:cubicBezTo>
                    <a:pt x="165" y="93"/>
                    <a:pt x="165" y="93"/>
                    <a:pt x="165" y="93"/>
                  </a:cubicBezTo>
                  <a:cubicBezTo>
                    <a:pt x="165" y="94"/>
                    <a:pt x="165" y="94"/>
                    <a:pt x="165" y="94"/>
                  </a:cubicBezTo>
                  <a:cubicBezTo>
                    <a:pt x="164" y="94"/>
                    <a:pt x="164" y="94"/>
                    <a:pt x="164" y="94"/>
                  </a:cubicBezTo>
                  <a:cubicBezTo>
                    <a:pt x="164" y="94"/>
                    <a:pt x="164" y="94"/>
                    <a:pt x="164" y="94"/>
                  </a:cubicBezTo>
                  <a:cubicBezTo>
                    <a:pt x="164" y="94"/>
                    <a:pt x="164" y="94"/>
                    <a:pt x="164" y="94"/>
                  </a:cubicBezTo>
                  <a:cubicBezTo>
                    <a:pt x="163" y="94"/>
                    <a:pt x="163" y="94"/>
                    <a:pt x="163" y="94"/>
                  </a:cubicBezTo>
                  <a:cubicBezTo>
                    <a:pt x="162" y="94"/>
                    <a:pt x="162" y="94"/>
                    <a:pt x="162" y="94"/>
                  </a:cubicBezTo>
                  <a:cubicBezTo>
                    <a:pt x="162" y="94"/>
                    <a:pt x="162" y="94"/>
                    <a:pt x="162" y="94"/>
                  </a:cubicBezTo>
                  <a:cubicBezTo>
                    <a:pt x="161" y="94"/>
                    <a:pt x="161" y="94"/>
                    <a:pt x="161" y="94"/>
                  </a:cubicBezTo>
                  <a:cubicBezTo>
                    <a:pt x="160" y="94"/>
                    <a:pt x="160" y="94"/>
                    <a:pt x="160" y="94"/>
                  </a:cubicBezTo>
                  <a:cubicBezTo>
                    <a:pt x="160" y="94"/>
                    <a:pt x="160" y="94"/>
                    <a:pt x="160" y="94"/>
                  </a:cubicBezTo>
                  <a:cubicBezTo>
                    <a:pt x="160" y="93"/>
                    <a:pt x="160" y="93"/>
                    <a:pt x="160" y="93"/>
                  </a:cubicBezTo>
                  <a:cubicBezTo>
                    <a:pt x="162" y="93"/>
                    <a:pt x="162" y="93"/>
                    <a:pt x="162" y="93"/>
                  </a:cubicBezTo>
                  <a:cubicBezTo>
                    <a:pt x="162" y="92"/>
                    <a:pt x="162" y="92"/>
                    <a:pt x="162" y="92"/>
                  </a:cubicBezTo>
                  <a:cubicBezTo>
                    <a:pt x="163" y="92"/>
                    <a:pt x="163" y="92"/>
                    <a:pt x="163" y="92"/>
                  </a:cubicBezTo>
                  <a:cubicBezTo>
                    <a:pt x="163" y="92"/>
                    <a:pt x="163" y="92"/>
                    <a:pt x="163" y="92"/>
                  </a:cubicBezTo>
                  <a:cubicBezTo>
                    <a:pt x="164" y="91"/>
                    <a:pt x="164" y="91"/>
                    <a:pt x="164" y="91"/>
                  </a:cubicBezTo>
                  <a:cubicBezTo>
                    <a:pt x="164" y="91"/>
                    <a:pt x="164" y="91"/>
                    <a:pt x="164" y="91"/>
                  </a:cubicBezTo>
                  <a:cubicBezTo>
                    <a:pt x="164" y="90"/>
                    <a:pt x="164" y="90"/>
                    <a:pt x="164" y="90"/>
                  </a:cubicBezTo>
                  <a:cubicBezTo>
                    <a:pt x="165" y="90"/>
                    <a:pt x="165" y="90"/>
                    <a:pt x="165" y="90"/>
                  </a:cubicBezTo>
                  <a:cubicBezTo>
                    <a:pt x="166" y="89"/>
                    <a:pt x="166" y="89"/>
                    <a:pt x="166" y="89"/>
                  </a:cubicBezTo>
                  <a:cubicBezTo>
                    <a:pt x="166" y="88"/>
                    <a:pt x="166" y="88"/>
                    <a:pt x="166" y="88"/>
                  </a:cubicBezTo>
                  <a:cubicBezTo>
                    <a:pt x="166" y="87"/>
                    <a:pt x="166" y="87"/>
                    <a:pt x="166" y="87"/>
                  </a:cubicBezTo>
                  <a:cubicBezTo>
                    <a:pt x="165" y="86"/>
                    <a:pt x="165" y="86"/>
                    <a:pt x="165" y="86"/>
                  </a:cubicBezTo>
                  <a:cubicBezTo>
                    <a:pt x="165" y="86"/>
                    <a:pt x="165" y="86"/>
                    <a:pt x="165" y="86"/>
                  </a:cubicBezTo>
                  <a:cubicBezTo>
                    <a:pt x="163" y="87"/>
                    <a:pt x="163" y="87"/>
                    <a:pt x="163" y="87"/>
                  </a:cubicBezTo>
                  <a:cubicBezTo>
                    <a:pt x="162" y="87"/>
                    <a:pt x="162" y="87"/>
                    <a:pt x="162" y="87"/>
                  </a:cubicBezTo>
                  <a:cubicBezTo>
                    <a:pt x="160" y="88"/>
                    <a:pt x="160" y="88"/>
                    <a:pt x="160" y="88"/>
                  </a:cubicBezTo>
                  <a:cubicBezTo>
                    <a:pt x="157" y="88"/>
                    <a:pt x="157" y="88"/>
                    <a:pt x="157" y="88"/>
                  </a:cubicBezTo>
                  <a:cubicBezTo>
                    <a:pt x="153" y="90"/>
                    <a:pt x="153" y="90"/>
                    <a:pt x="153" y="90"/>
                  </a:cubicBezTo>
                  <a:cubicBezTo>
                    <a:pt x="152" y="90"/>
                    <a:pt x="152" y="90"/>
                    <a:pt x="152" y="90"/>
                  </a:cubicBezTo>
                  <a:cubicBezTo>
                    <a:pt x="149" y="91"/>
                    <a:pt x="149" y="91"/>
                    <a:pt x="149" y="91"/>
                  </a:cubicBezTo>
                  <a:cubicBezTo>
                    <a:pt x="146" y="92"/>
                    <a:pt x="146" y="92"/>
                    <a:pt x="146" y="92"/>
                  </a:cubicBezTo>
                  <a:cubicBezTo>
                    <a:pt x="145" y="93"/>
                    <a:pt x="145" y="93"/>
                    <a:pt x="145" y="93"/>
                  </a:cubicBezTo>
                  <a:cubicBezTo>
                    <a:pt x="145" y="94"/>
                    <a:pt x="145" y="94"/>
                    <a:pt x="145" y="94"/>
                  </a:cubicBezTo>
                  <a:cubicBezTo>
                    <a:pt x="146" y="94"/>
                    <a:pt x="146" y="94"/>
                    <a:pt x="146" y="94"/>
                  </a:cubicBezTo>
                  <a:cubicBezTo>
                    <a:pt x="146" y="94"/>
                    <a:pt x="146" y="94"/>
                    <a:pt x="146" y="94"/>
                  </a:cubicBezTo>
                  <a:cubicBezTo>
                    <a:pt x="145" y="95"/>
                    <a:pt x="145" y="95"/>
                    <a:pt x="145" y="95"/>
                  </a:cubicBezTo>
                  <a:cubicBezTo>
                    <a:pt x="144" y="95"/>
                    <a:pt x="144" y="95"/>
                    <a:pt x="144" y="95"/>
                  </a:cubicBezTo>
                  <a:cubicBezTo>
                    <a:pt x="143" y="96"/>
                    <a:pt x="143" y="96"/>
                    <a:pt x="143" y="96"/>
                  </a:cubicBezTo>
                  <a:cubicBezTo>
                    <a:pt x="142" y="96"/>
                    <a:pt x="142" y="96"/>
                    <a:pt x="142" y="96"/>
                  </a:cubicBezTo>
                  <a:cubicBezTo>
                    <a:pt x="141" y="96"/>
                    <a:pt x="141" y="96"/>
                    <a:pt x="141" y="96"/>
                  </a:cubicBezTo>
                  <a:cubicBezTo>
                    <a:pt x="141" y="97"/>
                    <a:pt x="141" y="97"/>
                    <a:pt x="141" y="97"/>
                  </a:cubicBezTo>
                  <a:cubicBezTo>
                    <a:pt x="140" y="98"/>
                    <a:pt x="140" y="98"/>
                    <a:pt x="140" y="98"/>
                  </a:cubicBezTo>
                  <a:cubicBezTo>
                    <a:pt x="139" y="99"/>
                    <a:pt x="139" y="99"/>
                    <a:pt x="139" y="99"/>
                  </a:cubicBezTo>
                  <a:cubicBezTo>
                    <a:pt x="139" y="100"/>
                    <a:pt x="139" y="100"/>
                    <a:pt x="139" y="100"/>
                  </a:cubicBezTo>
                  <a:cubicBezTo>
                    <a:pt x="140" y="99"/>
                    <a:pt x="140" y="99"/>
                    <a:pt x="140" y="99"/>
                  </a:cubicBezTo>
                  <a:cubicBezTo>
                    <a:pt x="140" y="100"/>
                    <a:pt x="140" y="100"/>
                    <a:pt x="140" y="100"/>
                  </a:cubicBezTo>
                  <a:cubicBezTo>
                    <a:pt x="140" y="100"/>
                    <a:pt x="140" y="100"/>
                    <a:pt x="140" y="100"/>
                  </a:cubicBezTo>
                  <a:cubicBezTo>
                    <a:pt x="140" y="100"/>
                    <a:pt x="140" y="100"/>
                    <a:pt x="140" y="100"/>
                  </a:cubicBezTo>
                  <a:cubicBezTo>
                    <a:pt x="141" y="100"/>
                    <a:pt x="141" y="100"/>
                    <a:pt x="141" y="100"/>
                  </a:cubicBezTo>
                  <a:cubicBezTo>
                    <a:pt x="142" y="100"/>
                    <a:pt x="142" y="100"/>
                    <a:pt x="142" y="100"/>
                  </a:cubicBezTo>
                  <a:cubicBezTo>
                    <a:pt x="143" y="100"/>
                    <a:pt x="143" y="100"/>
                    <a:pt x="143" y="100"/>
                  </a:cubicBezTo>
                  <a:cubicBezTo>
                    <a:pt x="143" y="100"/>
                    <a:pt x="143" y="100"/>
                    <a:pt x="143" y="100"/>
                  </a:cubicBezTo>
                  <a:cubicBezTo>
                    <a:pt x="143" y="101"/>
                    <a:pt x="143" y="101"/>
                    <a:pt x="143" y="101"/>
                  </a:cubicBezTo>
                  <a:cubicBezTo>
                    <a:pt x="142" y="101"/>
                    <a:pt x="142" y="101"/>
                    <a:pt x="142" y="101"/>
                  </a:cubicBezTo>
                  <a:cubicBezTo>
                    <a:pt x="141" y="101"/>
                    <a:pt x="141" y="101"/>
                    <a:pt x="141" y="101"/>
                  </a:cubicBezTo>
                  <a:cubicBezTo>
                    <a:pt x="140" y="101"/>
                    <a:pt x="140" y="101"/>
                    <a:pt x="140" y="101"/>
                  </a:cubicBezTo>
                  <a:cubicBezTo>
                    <a:pt x="140" y="102"/>
                    <a:pt x="140" y="102"/>
                    <a:pt x="140" y="102"/>
                  </a:cubicBezTo>
                  <a:cubicBezTo>
                    <a:pt x="142" y="103"/>
                    <a:pt x="142" y="103"/>
                    <a:pt x="142" y="103"/>
                  </a:cubicBezTo>
                  <a:cubicBezTo>
                    <a:pt x="143" y="102"/>
                    <a:pt x="143" y="102"/>
                    <a:pt x="143" y="102"/>
                  </a:cubicBezTo>
                  <a:cubicBezTo>
                    <a:pt x="143" y="102"/>
                    <a:pt x="143" y="102"/>
                    <a:pt x="143" y="102"/>
                  </a:cubicBezTo>
                  <a:cubicBezTo>
                    <a:pt x="143" y="102"/>
                    <a:pt x="143" y="102"/>
                    <a:pt x="143" y="102"/>
                  </a:cubicBezTo>
                  <a:cubicBezTo>
                    <a:pt x="143" y="102"/>
                    <a:pt x="143" y="102"/>
                    <a:pt x="143" y="102"/>
                  </a:cubicBezTo>
                  <a:cubicBezTo>
                    <a:pt x="143" y="103"/>
                    <a:pt x="143" y="103"/>
                    <a:pt x="143" y="103"/>
                  </a:cubicBezTo>
                  <a:cubicBezTo>
                    <a:pt x="144" y="103"/>
                    <a:pt x="144" y="103"/>
                    <a:pt x="144" y="103"/>
                  </a:cubicBezTo>
                  <a:cubicBezTo>
                    <a:pt x="145" y="103"/>
                    <a:pt x="145" y="103"/>
                    <a:pt x="145" y="103"/>
                  </a:cubicBezTo>
                  <a:cubicBezTo>
                    <a:pt x="147" y="102"/>
                    <a:pt x="147" y="102"/>
                    <a:pt x="147" y="102"/>
                  </a:cubicBezTo>
                  <a:cubicBezTo>
                    <a:pt x="148" y="102"/>
                    <a:pt x="148" y="102"/>
                    <a:pt x="148" y="102"/>
                  </a:cubicBezTo>
                  <a:cubicBezTo>
                    <a:pt x="149" y="103"/>
                    <a:pt x="149" y="103"/>
                    <a:pt x="149" y="103"/>
                  </a:cubicBezTo>
                  <a:cubicBezTo>
                    <a:pt x="150" y="103"/>
                    <a:pt x="150" y="103"/>
                    <a:pt x="150" y="103"/>
                  </a:cubicBezTo>
                  <a:cubicBezTo>
                    <a:pt x="151" y="103"/>
                    <a:pt x="151" y="103"/>
                    <a:pt x="151" y="103"/>
                  </a:cubicBezTo>
                  <a:cubicBezTo>
                    <a:pt x="151" y="104"/>
                    <a:pt x="151" y="104"/>
                    <a:pt x="151" y="104"/>
                  </a:cubicBezTo>
                  <a:cubicBezTo>
                    <a:pt x="152" y="104"/>
                    <a:pt x="152" y="104"/>
                    <a:pt x="152" y="104"/>
                  </a:cubicBezTo>
                  <a:cubicBezTo>
                    <a:pt x="151" y="104"/>
                    <a:pt x="151" y="104"/>
                    <a:pt x="151" y="104"/>
                  </a:cubicBezTo>
                  <a:cubicBezTo>
                    <a:pt x="151" y="104"/>
                    <a:pt x="151" y="104"/>
                    <a:pt x="151" y="104"/>
                  </a:cubicBezTo>
                  <a:cubicBezTo>
                    <a:pt x="150" y="104"/>
                    <a:pt x="150" y="104"/>
                    <a:pt x="150" y="104"/>
                  </a:cubicBezTo>
                  <a:cubicBezTo>
                    <a:pt x="148" y="104"/>
                    <a:pt x="148" y="104"/>
                    <a:pt x="148" y="104"/>
                  </a:cubicBezTo>
                  <a:cubicBezTo>
                    <a:pt x="148" y="104"/>
                    <a:pt x="148" y="104"/>
                    <a:pt x="148" y="104"/>
                  </a:cubicBezTo>
                  <a:cubicBezTo>
                    <a:pt x="149" y="104"/>
                    <a:pt x="149" y="104"/>
                    <a:pt x="149" y="104"/>
                  </a:cubicBezTo>
                  <a:cubicBezTo>
                    <a:pt x="149" y="105"/>
                    <a:pt x="149" y="105"/>
                    <a:pt x="149" y="105"/>
                  </a:cubicBezTo>
                  <a:cubicBezTo>
                    <a:pt x="148" y="105"/>
                    <a:pt x="148" y="105"/>
                    <a:pt x="148" y="105"/>
                  </a:cubicBezTo>
                  <a:cubicBezTo>
                    <a:pt x="147" y="104"/>
                    <a:pt x="147" y="104"/>
                    <a:pt x="147" y="104"/>
                  </a:cubicBezTo>
                  <a:cubicBezTo>
                    <a:pt x="145" y="104"/>
                    <a:pt x="145" y="104"/>
                    <a:pt x="145" y="104"/>
                  </a:cubicBezTo>
                  <a:cubicBezTo>
                    <a:pt x="144" y="105"/>
                    <a:pt x="144" y="105"/>
                    <a:pt x="144" y="105"/>
                  </a:cubicBezTo>
                  <a:cubicBezTo>
                    <a:pt x="144" y="104"/>
                    <a:pt x="144" y="104"/>
                    <a:pt x="144" y="104"/>
                  </a:cubicBezTo>
                  <a:cubicBezTo>
                    <a:pt x="143" y="104"/>
                    <a:pt x="143" y="104"/>
                    <a:pt x="143" y="104"/>
                  </a:cubicBezTo>
                  <a:cubicBezTo>
                    <a:pt x="143" y="105"/>
                    <a:pt x="143" y="105"/>
                    <a:pt x="143" y="105"/>
                  </a:cubicBezTo>
                  <a:cubicBezTo>
                    <a:pt x="142" y="105"/>
                    <a:pt x="142" y="105"/>
                    <a:pt x="142" y="105"/>
                  </a:cubicBezTo>
                  <a:cubicBezTo>
                    <a:pt x="140" y="105"/>
                    <a:pt x="140" y="105"/>
                    <a:pt x="140" y="105"/>
                  </a:cubicBezTo>
                  <a:cubicBezTo>
                    <a:pt x="140" y="105"/>
                    <a:pt x="140" y="105"/>
                    <a:pt x="140" y="105"/>
                  </a:cubicBezTo>
                  <a:cubicBezTo>
                    <a:pt x="138" y="105"/>
                    <a:pt x="138" y="105"/>
                    <a:pt x="138" y="105"/>
                  </a:cubicBezTo>
                  <a:cubicBezTo>
                    <a:pt x="138" y="106"/>
                    <a:pt x="138" y="106"/>
                    <a:pt x="138" y="106"/>
                  </a:cubicBezTo>
                  <a:cubicBezTo>
                    <a:pt x="138" y="108"/>
                    <a:pt x="138" y="108"/>
                    <a:pt x="138" y="108"/>
                  </a:cubicBezTo>
                  <a:cubicBezTo>
                    <a:pt x="138" y="109"/>
                    <a:pt x="138" y="109"/>
                    <a:pt x="138" y="109"/>
                  </a:cubicBezTo>
                  <a:cubicBezTo>
                    <a:pt x="138" y="110"/>
                    <a:pt x="138" y="110"/>
                    <a:pt x="138" y="110"/>
                  </a:cubicBezTo>
                  <a:cubicBezTo>
                    <a:pt x="138" y="110"/>
                    <a:pt x="138" y="110"/>
                    <a:pt x="138" y="110"/>
                  </a:cubicBezTo>
                  <a:cubicBezTo>
                    <a:pt x="138" y="110"/>
                    <a:pt x="138" y="110"/>
                    <a:pt x="138" y="110"/>
                  </a:cubicBezTo>
                  <a:cubicBezTo>
                    <a:pt x="138" y="111"/>
                    <a:pt x="138" y="111"/>
                    <a:pt x="138" y="111"/>
                  </a:cubicBezTo>
                  <a:cubicBezTo>
                    <a:pt x="139" y="111"/>
                    <a:pt x="139" y="111"/>
                    <a:pt x="139" y="111"/>
                  </a:cubicBezTo>
                  <a:cubicBezTo>
                    <a:pt x="139" y="111"/>
                    <a:pt x="139" y="111"/>
                    <a:pt x="139" y="111"/>
                  </a:cubicBezTo>
                  <a:cubicBezTo>
                    <a:pt x="140" y="111"/>
                    <a:pt x="140" y="111"/>
                    <a:pt x="140" y="111"/>
                  </a:cubicBezTo>
                  <a:cubicBezTo>
                    <a:pt x="141" y="111"/>
                    <a:pt x="141" y="111"/>
                    <a:pt x="141" y="111"/>
                  </a:cubicBezTo>
                  <a:cubicBezTo>
                    <a:pt x="141" y="111"/>
                    <a:pt x="141" y="111"/>
                    <a:pt x="141" y="111"/>
                  </a:cubicBezTo>
                  <a:cubicBezTo>
                    <a:pt x="141" y="110"/>
                    <a:pt x="141" y="110"/>
                    <a:pt x="141" y="110"/>
                  </a:cubicBezTo>
                  <a:cubicBezTo>
                    <a:pt x="142" y="111"/>
                    <a:pt x="142" y="111"/>
                    <a:pt x="142" y="111"/>
                  </a:cubicBezTo>
                  <a:cubicBezTo>
                    <a:pt x="142" y="111"/>
                    <a:pt x="142" y="111"/>
                    <a:pt x="142" y="111"/>
                  </a:cubicBezTo>
                  <a:cubicBezTo>
                    <a:pt x="142" y="111"/>
                    <a:pt x="142" y="111"/>
                    <a:pt x="142" y="111"/>
                  </a:cubicBezTo>
                  <a:cubicBezTo>
                    <a:pt x="143" y="111"/>
                    <a:pt x="143" y="111"/>
                    <a:pt x="143" y="111"/>
                  </a:cubicBezTo>
                  <a:cubicBezTo>
                    <a:pt x="143" y="112"/>
                    <a:pt x="143" y="112"/>
                    <a:pt x="143" y="112"/>
                  </a:cubicBezTo>
                  <a:cubicBezTo>
                    <a:pt x="144" y="112"/>
                    <a:pt x="144" y="112"/>
                    <a:pt x="144" y="112"/>
                  </a:cubicBezTo>
                  <a:cubicBezTo>
                    <a:pt x="144" y="112"/>
                    <a:pt x="144" y="112"/>
                    <a:pt x="144" y="112"/>
                  </a:cubicBezTo>
                  <a:cubicBezTo>
                    <a:pt x="145" y="112"/>
                    <a:pt x="145" y="112"/>
                    <a:pt x="145" y="112"/>
                  </a:cubicBezTo>
                  <a:cubicBezTo>
                    <a:pt x="145" y="112"/>
                    <a:pt x="145" y="112"/>
                    <a:pt x="145" y="112"/>
                  </a:cubicBezTo>
                  <a:cubicBezTo>
                    <a:pt x="146" y="112"/>
                    <a:pt x="146" y="112"/>
                    <a:pt x="146" y="112"/>
                  </a:cubicBezTo>
                  <a:cubicBezTo>
                    <a:pt x="147" y="112"/>
                    <a:pt x="147" y="112"/>
                    <a:pt x="147" y="112"/>
                  </a:cubicBezTo>
                  <a:cubicBezTo>
                    <a:pt x="148" y="112"/>
                    <a:pt x="148" y="112"/>
                    <a:pt x="148" y="112"/>
                  </a:cubicBezTo>
                  <a:cubicBezTo>
                    <a:pt x="148" y="112"/>
                    <a:pt x="148" y="112"/>
                    <a:pt x="148" y="112"/>
                  </a:cubicBezTo>
                  <a:cubicBezTo>
                    <a:pt x="149" y="112"/>
                    <a:pt x="149" y="112"/>
                    <a:pt x="149" y="112"/>
                  </a:cubicBezTo>
                  <a:cubicBezTo>
                    <a:pt x="150" y="112"/>
                    <a:pt x="150" y="112"/>
                    <a:pt x="150" y="112"/>
                  </a:cubicBezTo>
                  <a:cubicBezTo>
                    <a:pt x="151" y="112"/>
                    <a:pt x="151" y="112"/>
                    <a:pt x="151" y="112"/>
                  </a:cubicBezTo>
                  <a:cubicBezTo>
                    <a:pt x="151" y="112"/>
                    <a:pt x="151" y="112"/>
                    <a:pt x="151" y="112"/>
                  </a:cubicBezTo>
                  <a:cubicBezTo>
                    <a:pt x="152" y="113"/>
                    <a:pt x="152" y="113"/>
                    <a:pt x="152" y="113"/>
                  </a:cubicBezTo>
                  <a:cubicBezTo>
                    <a:pt x="152" y="113"/>
                    <a:pt x="152" y="113"/>
                    <a:pt x="152" y="113"/>
                  </a:cubicBezTo>
                  <a:cubicBezTo>
                    <a:pt x="152" y="113"/>
                    <a:pt x="152" y="113"/>
                    <a:pt x="152" y="113"/>
                  </a:cubicBezTo>
                  <a:cubicBezTo>
                    <a:pt x="153" y="114"/>
                    <a:pt x="153" y="114"/>
                    <a:pt x="153" y="114"/>
                  </a:cubicBezTo>
                  <a:cubicBezTo>
                    <a:pt x="153" y="114"/>
                    <a:pt x="153" y="114"/>
                    <a:pt x="153" y="114"/>
                  </a:cubicBezTo>
                  <a:cubicBezTo>
                    <a:pt x="153" y="114"/>
                    <a:pt x="153" y="114"/>
                    <a:pt x="153" y="114"/>
                  </a:cubicBezTo>
                  <a:cubicBezTo>
                    <a:pt x="154" y="114"/>
                    <a:pt x="154" y="114"/>
                    <a:pt x="154" y="114"/>
                  </a:cubicBezTo>
                  <a:cubicBezTo>
                    <a:pt x="155" y="115"/>
                    <a:pt x="155" y="115"/>
                    <a:pt x="155" y="115"/>
                  </a:cubicBezTo>
                  <a:cubicBezTo>
                    <a:pt x="155" y="115"/>
                    <a:pt x="155" y="115"/>
                    <a:pt x="155" y="115"/>
                  </a:cubicBezTo>
                  <a:cubicBezTo>
                    <a:pt x="155" y="115"/>
                    <a:pt x="155" y="115"/>
                    <a:pt x="155" y="115"/>
                  </a:cubicBezTo>
                  <a:cubicBezTo>
                    <a:pt x="156" y="116"/>
                    <a:pt x="156" y="116"/>
                    <a:pt x="156" y="116"/>
                  </a:cubicBezTo>
                  <a:cubicBezTo>
                    <a:pt x="156" y="116"/>
                    <a:pt x="156" y="116"/>
                    <a:pt x="156" y="116"/>
                  </a:cubicBezTo>
                  <a:cubicBezTo>
                    <a:pt x="156" y="117"/>
                    <a:pt x="156" y="117"/>
                    <a:pt x="156" y="117"/>
                  </a:cubicBezTo>
                  <a:cubicBezTo>
                    <a:pt x="157" y="117"/>
                    <a:pt x="157" y="117"/>
                    <a:pt x="157" y="117"/>
                  </a:cubicBezTo>
                  <a:cubicBezTo>
                    <a:pt x="158" y="118"/>
                    <a:pt x="158" y="118"/>
                    <a:pt x="158" y="118"/>
                  </a:cubicBezTo>
                  <a:cubicBezTo>
                    <a:pt x="158" y="119"/>
                    <a:pt x="158" y="119"/>
                    <a:pt x="158" y="119"/>
                  </a:cubicBezTo>
                  <a:cubicBezTo>
                    <a:pt x="158" y="119"/>
                    <a:pt x="158" y="119"/>
                    <a:pt x="158" y="119"/>
                  </a:cubicBezTo>
                  <a:cubicBezTo>
                    <a:pt x="158" y="119"/>
                    <a:pt x="158" y="119"/>
                    <a:pt x="158" y="119"/>
                  </a:cubicBezTo>
                  <a:cubicBezTo>
                    <a:pt x="157" y="119"/>
                    <a:pt x="157" y="119"/>
                    <a:pt x="157" y="119"/>
                  </a:cubicBezTo>
                  <a:cubicBezTo>
                    <a:pt x="156" y="119"/>
                    <a:pt x="156" y="119"/>
                    <a:pt x="156" y="119"/>
                  </a:cubicBezTo>
                  <a:cubicBezTo>
                    <a:pt x="154" y="118"/>
                    <a:pt x="154" y="118"/>
                    <a:pt x="154" y="118"/>
                  </a:cubicBezTo>
                  <a:cubicBezTo>
                    <a:pt x="154" y="119"/>
                    <a:pt x="154" y="119"/>
                    <a:pt x="154" y="119"/>
                  </a:cubicBezTo>
                  <a:cubicBezTo>
                    <a:pt x="153" y="118"/>
                    <a:pt x="153" y="118"/>
                    <a:pt x="153" y="118"/>
                  </a:cubicBezTo>
                  <a:cubicBezTo>
                    <a:pt x="153" y="119"/>
                    <a:pt x="153" y="119"/>
                    <a:pt x="153" y="119"/>
                  </a:cubicBezTo>
                  <a:cubicBezTo>
                    <a:pt x="152" y="119"/>
                    <a:pt x="152" y="119"/>
                    <a:pt x="152" y="119"/>
                  </a:cubicBezTo>
                  <a:cubicBezTo>
                    <a:pt x="152" y="118"/>
                    <a:pt x="152" y="118"/>
                    <a:pt x="152" y="118"/>
                  </a:cubicBezTo>
                  <a:cubicBezTo>
                    <a:pt x="151" y="118"/>
                    <a:pt x="151" y="118"/>
                    <a:pt x="151" y="118"/>
                  </a:cubicBezTo>
                  <a:cubicBezTo>
                    <a:pt x="151" y="117"/>
                    <a:pt x="151" y="117"/>
                    <a:pt x="151" y="117"/>
                  </a:cubicBezTo>
                  <a:cubicBezTo>
                    <a:pt x="150" y="117"/>
                    <a:pt x="150" y="117"/>
                    <a:pt x="150" y="117"/>
                  </a:cubicBezTo>
                  <a:cubicBezTo>
                    <a:pt x="149" y="117"/>
                    <a:pt x="149" y="117"/>
                    <a:pt x="149" y="117"/>
                  </a:cubicBezTo>
                  <a:cubicBezTo>
                    <a:pt x="149" y="117"/>
                    <a:pt x="149" y="117"/>
                    <a:pt x="149" y="117"/>
                  </a:cubicBezTo>
                  <a:cubicBezTo>
                    <a:pt x="148" y="117"/>
                    <a:pt x="148" y="117"/>
                    <a:pt x="148" y="117"/>
                  </a:cubicBezTo>
                  <a:cubicBezTo>
                    <a:pt x="147" y="116"/>
                    <a:pt x="147" y="116"/>
                    <a:pt x="147" y="116"/>
                  </a:cubicBezTo>
                  <a:cubicBezTo>
                    <a:pt x="147" y="116"/>
                    <a:pt x="147" y="116"/>
                    <a:pt x="147" y="116"/>
                  </a:cubicBezTo>
                  <a:cubicBezTo>
                    <a:pt x="147" y="116"/>
                    <a:pt x="147" y="116"/>
                    <a:pt x="147" y="116"/>
                  </a:cubicBezTo>
                  <a:cubicBezTo>
                    <a:pt x="146" y="116"/>
                    <a:pt x="146" y="116"/>
                    <a:pt x="146" y="116"/>
                  </a:cubicBezTo>
                  <a:cubicBezTo>
                    <a:pt x="146" y="116"/>
                    <a:pt x="146" y="116"/>
                    <a:pt x="146" y="116"/>
                  </a:cubicBezTo>
                  <a:cubicBezTo>
                    <a:pt x="145" y="115"/>
                    <a:pt x="145" y="115"/>
                    <a:pt x="145" y="115"/>
                  </a:cubicBezTo>
                  <a:cubicBezTo>
                    <a:pt x="143" y="115"/>
                    <a:pt x="143" y="115"/>
                    <a:pt x="143" y="115"/>
                  </a:cubicBezTo>
                  <a:cubicBezTo>
                    <a:pt x="142" y="115"/>
                    <a:pt x="142" y="115"/>
                    <a:pt x="142" y="115"/>
                  </a:cubicBezTo>
                  <a:cubicBezTo>
                    <a:pt x="141" y="115"/>
                    <a:pt x="141" y="115"/>
                    <a:pt x="141" y="115"/>
                  </a:cubicBezTo>
                  <a:cubicBezTo>
                    <a:pt x="138" y="115"/>
                    <a:pt x="138" y="115"/>
                    <a:pt x="138" y="115"/>
                  </a:cubicBezTo>
                  <a:cubicBezTo>
                    <a:pt x="137" y="115"/>
                    <a:pt x="137" y="115"/>
                    <a:pt x="137" y="115"/>
                  </a:cubicBezTo>
                  <a:cubicBezTo>
                    <a:pt x="136" y="116"/>
                    <a:pt x="136" y="116"/>
                    <a:pt x="136" y="116"/>
                  </a:cubicBezTo>
                  <a:cubicBezTo>
                    <a:pt x="136" y="116"/>
                    <a:pt x="136" y="116"/>
                    <a:pt x="136" y="116"/>
                  </a:cubicBezTo>
                  <a:cubicBezTo>
                    <a:pt x="135" y="117"/>
                    <a:pt x="135" y="117"/>
                    <a:pt x="135" y="117"/>
                  </a:cubicBezTo>
                  <a:cubicBezTo>
                    <a:pt x="135" y="118"/>
                    <a:pt x="135" y="118"/>
                    <a:pt x="135" y="118"/>
                  </a:cubicBezTo>
                  <a:cubicBezTo>
                    <a:pt x="135" y="120"/>
                    <a:pt x="135" y="120"/>
                    <a:pt x="135" y="120"/>
                  </a:cubicBezTo>
                  <a:cubicBezTo>
                    <a:pt x="135" y="120"/>
                    <a:pt x="135" y="120"/>
                    <a:pt x="135" y="120"/>
                  </a:cubicBezTo>
                  <a:cubicBezTo>
                    <a:pt x="135" y="121"/>
                    <a:pt x="135" y="121"/>
                    <a:pt x="135" y="121"/>
                  </a:cubicBezTo>
                  <a:cubicBezTo>
                    <a:pt x="135" y="121"/>
                    <a:pt x="135" y="121"/>
                    <a:pt x="135" y="121"/>
                  </a:cubicBezTo>
                  <a:cubicBezTo>
                    <a:pt x="135" y="121"/>
                    <a:pt x="135" y="121"/>
                    <a:pt x="135" y="121"/>
                  </a:cubicBezTo>
                  <a:cubicBezTo>
                    <a:pt x="135" y="121"/>
                    <a:pt x="135" y="121"/>
                    <a:pt x="135" y="121"/>
                  </a:cubicBezTo>
                  <a:cubicBezTo>
                    <a:pt x="136" y="123"/>
                    <a:pt x="136" y="123"/>
                    <a:pt x="136" y="123"/>
                  </a:cubicBezTo>
                  <a:cubicBezTo>
                    <a:pt x="136" y="124"/>
                    <a:pt x="136" y="124"/>
                    <a:pt x="136" y="124"/>
                  </a:cubicBezTo>
                  <a:cubicBezTo>
                    <a:pt x="136" y="124"/>
                    <a:pt x="136" y="124"/>
                    <a:pt x="136" y="124"/>
                  </a:cubicBezTo>
                  <a:cubicBezTo>
                    <a:pt x="138" y="125"/>
                    <a:pt x="138" y="125"/>
                    <a:pt x="138" y="125"/>
                  </a:cubicBezTo>
                  <a:cubicBezTo>
                    <a:pt x="138" y="125"/>
                    <a:pt x="138" y="125"/>
                    <a:pt x="138" y="125"/>
                  </a:cubicBezTo>
                  <a:cubicBezTo>
                    <a:pt x="139" y="125"/>
                    <a:pt x="139" y="125"/>
                    <a:pt x="139" y="125"/>
                  </a:cubicBezTo>
                  <a:cubicBezTo>
                    <a:pt x="139" y="125"/>
                    <a:pt x="139" y="125"/>
                    <a:pt x="139" y="125"/>
                  </a:cubicBezTo>
                  <a:cubicBezTo>
                    <a:pt x="140" y="125"/>
                    <a:pt x="140" y="125"/>
                    <a:pt x="140" y="125"/>
                  </a:cubicBezTo>
                  <a:cubicBezTo>
                    <a:pt x="141" y="125"/>
                    <a:pt x="141" y="125"/>
                    <a:pt x="141" y="125"/>
                  </a:cubicBezTo>
                  <a:cubicBezTo>
                    <a:pt x="141" y="125"/>
                    <a:pt x="141" y="125"/>
                    <a:pt x="141" y="125"/>
                  </a:cubicBezTo>
                  <a:cubicBezTo>
                    <a:pt x="142" y="126"/>
                    <a:pt x="142" y="126"/>
                    <a:pt x="142" y="126"/>
                  </a:cubicBezTo>
                  <a:cubicBezTo>
                    <a:pt x="143" y="126"/>
                    <a:pt x="143" y="126"/>
                    <a:pt x="143" y="126"/>
                  </a:cubicBezTo>
                  <a:cubicBezTo>
                    <a:pt x="143" y="127"/>
                    <a:pt x="143" y="127"/>
                    <a:pt x="143" y="127"/>
                  </a:cubicBezTo>
                  <a:cubicBezTo>
                    <a:pt x="144" y="127"/>
                    <a:pt x="144" y="127"/>
                    <a:pt x="144" y="127"/>
                  </a:cubicBezTo>
                  <a:cubicBezTo>
                    <a:pt x="144" y="127"/>
                    <a:pt x="144" y="127"/>
                    <a:pt x="144" y="127"/>
                  </a:cubicBezTo>
                  <a:cubicBezTo>
                    <a:pt x="143" y="127"/>
                    <a:pt x="143" y="127"/>
                    <a:pt x="143" y="127"/>
                  </a:cubicBezTo>
                  <a:cubicBezTo>
                    <a:pt x="143" y="128"/>
                    <a:pt x="143" y="128"/>
                    <a:pt x="143" y="128"/>
                  </a:cubicBezTo>
                  <a:cubicBezTo>
                    <a:pt x="143" y="128"/>
                    <a:pt x="143" y="128"/>
                    <a:pt x="143" y="128"/>
                  </a:cubicBezTo>
                  <a:cubicBezTo>
                    <a:pt x="143" y="129"/>
                    <a:pt x="143" y="129"/>
                    <a:pt x="143" y="129"/>
                  </a:cubicBezTo>
                  <a:cubicBezTo>
                    <a:pt x="143" y="129"/>
                    <a:pt x="143" y="129"/>
                    <a:pt x="143" y="129"/>
                  </a:cubicBezTo>
                  <a:cubicBezTo>
                    <a:pt x="142" y="130"/>
                    <a:pt x="142" y="130"/>
                    <a:pt x="142" y="130"/>
                  </a:cubicBezTo>
                  <a:cubicBezTo>
                    <a:pt x="142" y="130"/>
                    <a:pt x="142" y="130"/>
                    <a:pt x="142" y="130"/>
                  </a:cubicBezTo>
                  <a:cubicBezTo>
                    <a:pt x="141" y="131"/>
                    <a:pt x="141" y="131"/>
                    <a:pt x="141" y="131"/>
                  </a:cubicBezTo>
                  <a:cubicBezTo>
                    <a:pt x="142" y="131"/>
                    <a:pt x="142" y="131"/>
                    <a:pt x="142" y="131"/>
                  </a:cubicBezTo>
                  <a:cubicBezTo>
                    <a:pt x="142" y="132"/>
                    <a:pt x="142" y="132"/>
                    <a:pt x="142" y="132"/>
                  </a:cubicBezTo>
                  <a:cubicBezTo>
                    <a:pt x="142" y="133"/>
                    <a:pt x="142" y="133"/>
                    <a:pt x="142" y="133"/>
                  </a:cubicBezTo>
                  <a:cubicBezTo>
                    <a:pt x="142" y="133"/>
                    <a:pt x="142" y="133"/>
                    <a:pt x="142" y="133"/>
                  </a:cubicBezTo>
                  <a:cubicBezTo>
                    <a:pt x="141" y="134"/>
                    <a:pt x="141" y="134"/>
                    <a:pt x="141" y="134"/>
                  </a:cubicBezTo>
                  <a:cubicBezTo>
                    <a:pt x="142" y="134"/>
                    <a:pt x="142" y="134"/>
                    <a:pt x="142" y="134"/>
                  </a:cubicBezTo>
                  <a:cubicBezTo>
                    <a:pt x="143" y="134"/>
                    <a:pt x="143" y="134"/>
                    <a:pt x="143" y="134"/>
                  </a:cubicBezTo>
                  <a:cubicBezTo>
                    <a:pt x="144" y="134"/>
                    <a:pt x="144" y="134"/>
                    <a:pt x="144" y="134"/>
                  </a:cubicBezTo>
                  <a:cubicBezTo>
                    <a:pt x="144" y="134"/>
                    <a:pt x="144" y="134"/>
                    <a:pt x="144" y="134"/>
                  </a:cubicBezTo>
                  <a:cubicBezTo>
                    <a:pt x="144" y="134"/>
                    <a:pt x="144" y="134"/>
                    <a:pt x="144" y="134"/>
                  </a:cubicBezTo>
                  <a:cubicBezTo>
                    <a:pt x="145" y="134"/>
                    <a:pt x="145" y="134"/>
                    <a:pt x="145" y="134"/>
                  </a:cubicBezTo>
                  <a:cubicBezTo>
                    <a:pt x="145" y="134"/>
                    <a:pt x="145" y="134"/>
                    <a:pt x="145" y="134"/>
                  </a:cubicBezTo>
                  <a:cubicBezTo>
                    <a:pt x="146" y="134"/>
                    <a:pt x="146" y="134"/>
                    <a:pt x="146" y="134"/>
                  </a:cubicBezTo>
                  <a:cubicBezTo>
                    <a:pt x="147" y="134"/>
                    <a:pt x="147" y="134"/>
                    <a:pt x="147" y="134"/>
                  </a:cubicBezTo>
                  <a:cubicBezTo>
                    <a:pt x="148" y="135"/>
                    <a:pt x="148" y="135"/>
                    <a:pt x="148" y="135"/>
                  </a:cubicBezTo>
                  <a:cubicBezTo>
                    <a:pt x="149" y="134"/>
                    <a:pt x="149" y="134"/>
                    <a:pt x="149" y="134"/>
                  </a:cubicBezTo>
                  <a:cubicBezTo>
                    <a:pt x="150" y="134"/>
                    <a:pt x="150" y="134"/>
                    <a:pt x="150" y="134"/>
                  </a:cubicBezTo>
                  <a:cubicBezTo>
                    <a:pt x="150" y="135"/>
                    <a:pt x="150" y="135"/>
                    <a:pt x="150" y="135"/>
                  </a:cubicBezTo>
                  <a:cubicBezTo>
                    <a:pt x="150" y="135"/>
                    <a:pt x="150" y="135"/>
                    <a:pt x="150" y="135"/>
                  </a:cubicBezTo>
                  <a:cubicBezTo>
                    <a:pt x="151" y="134"/>
                    <a:pt x="151" y="134"/>
                    <a:pt x="151" y="134"/>
                  </a:cubicBezTo>
                  <a:cubicBezTo>
                    <a:pt x="151" y="134"/>
                    <a:pt x="151" y="134"/>
                    <a:pt x="151" y="134"/>
                  </a:cubicBezTo>
                  <a:cubicBezTo>
                    <a:pt x="152" y="134"/>
                    <a:pt x="152" y="134"/>
                    <a:pt x="152" y="134"/>
                  </a:cubicBezTo>
                  <a:cubicBezTo>
                    <a:pt x="152" y="135"/>
                    <a:pt x="152" y="135"/>
                    <a:pt x="152" y="135"/>
                  </a:cubicBezTo>
                  <a:cubicBezTo>
                    <a:pt x="152" y="135"/>
                    <a:pt x="152" y="135"/>
                    <a:pt x="152" y="135"/>
                  </a:cubicBezTo>
                  <a:cubicBezTo>
                    <a:pt x="152" y="135"/>
                    <a:pt x="152" y="135"/>
                    <a:pt x="152" y="135"/>
                  </a:cubicBezTo>
                  <a:cubicBezTo>
                    <a:pt x="153" y="135"/>
                    <a:pt x="153" y="135"/>
                    <a:pt x="153" y="135"/>
                  </a:cubicBezTo>
                  <a:cubicBezTo>
                    <a:pt x="153" y="135"/>
                    <a:pt x="153" y="135"/>
                    <a:pt x="153" y="135"/>
                  </a:cubicBezTo>
                  <a:cubicBezTo>
                    <a:pt x="154" y="135"/>
                    <a:pt x="154" y="135"/>
                    <a:pt x="154" y="135"/>
                  </a:cubicBezTo>
                  <a:cubicBezTo>
                    <a:pt x="154" y="135"/>
                    <a:pt x="154" y="135"/>
                    <a:pt x="154" y="135"/>
                  </a:cubicBezTo>
                  <a:cubicBezTo>
                    <a:pt x="155" y="135"/>
                    <a:pt x="155" y="135"/>
                    <a:pt x="155" y="135"/>
                  </a:cubicBezTo>
                  <a:cubicBezTo>
                    <a:pt x="155" y="134"/>
                    <a:pt x="155" y="134"/>
                    <a:pt x="155" y="134"/>
                  </a:cubicBezTo>
                  <a:cubicBezTo>
                    <a:pt x="156" y="134"/>
                    <a:pt x="156" y="134"/>
                    <a:pt x="156" y="134"/>
                  </a:cubicBezTo>
                  <a:cubicBezTo>
                    <a:pt x="157" y="134"/>
                    <a:pt x="157" y="134"/>
                    <a:pt x="157" y="134"/>
                  </a:cubicBezTo>
                  <a:cubicBezTo>
                    <a:pt x="158" y="133"/>
                    <a:pt x="158" y="133"/>
                    <a:pt x="158" y="133"/>
                  </a:cubicBezTo>
                  <a:cubicBezTo>
                    <a:pt x="159" y="133"/>
                    <a:pt x="159" y="133"/>
                    <a:pt x="159" y="133"/>
                  </a:cubicBezTo>
                  <a:cubicBezTo>
                    <a:pt x="160" y="133"/>
                    <a:pt x="160" y="133"/>
                    <a:pt x="160" y="133"/>
                  </a:cubicBezTo>
                  <a:cubicBezTo>
                    <a:pt x="160" y="133"/>
                    <a:pt x="160" y="133"/>
                    <a:pt x="160" y="133"/>
                  </a:cubicBezTo>
                  <a:cubicBezTo>
                    <a:pt x="160" y="133"/>
                    <a:pt x="160" y="133"/>
                    <a:pt x="160" y="133"/>
                  </a:cubicBezTo>
                  <a:cubicBezTo>
                    <a:pt x="161" y="133"/>
                    <a:pt x="161" y="133"/>
                    <a:pt x="161" y="133"/>
                  </a:cubicBezTo>
                  <a:cubicBezTo>
                    <a:pt x="162" y="133"/>
                    <a:pt x="162" y="133"/>
                    <a:pt x="162" y="133"/>
                  </a:cubicBezTo>
                  <a:cubicBezTo>
                    <a:pt x="162" y="133"/>
                    <a:pt x="162" y="133"/>
                    <a:pt x="162" y="133"/>
                  </a:cubicBezTo>
                  <a:cubicBezTo>
                    <a:pt x="164" y="133"/>
                    <a:pt x="164" y="133"/>
                    <a:pt x="164" y="133"/>
                  </a:cubicBezTo>
                  <a:cubicBezTo>
                    <a:pt x="166" y="132"/>
                    <a:pt x="166" y="132"/>
                    <a:pt x="166" y="132"/>
                  </a:cubicBezTo>
                  <a:cubicBezTo>
                    <a:pt x="166" y="131"/>
                    <a:pt x="166" y="131"/>
                    <a:pt x="166" y="131"/>
                  </a:cubicBezTo>
                  <a:cubicBezTo>
                    <a:pt x="166" y="131"/>
                    <a:pt x="166" y="131"/>
                    <a:pt x="166" y="131"/>
                  </a:cubicBezTo>
                  <a:cubicBezTo>
                    <a:pt x="167" y="132"/>
                    <a:pt x="167" y="132"/>
                    <a:pt x="167" y="132"/>
                  </a:cubicBezTo>
                  <a:cubicBezTo>
                    <a:pt x="167" y="131"/>
                    <a:pt x="167" y="131"/>
                    <a:pt x="167" y="131"/>
                  </a:cubicBezTo>
                  <a:cubicBezTo>
                    <a:pt x="168" y="131"/>
                    <a:pt x="168" y="131"/>
                    <a:pt x="168" y="131"/>
                  </a:cubicBezTo>
                  <a:cubicBezTo>
                    <a:pt x="168" y="130"/>
                    <a:pt x="168" y="130"/>
                    <a:pt x="168" y="130"/>
                  </a:cubicBezTo>
                  <a:cubicBezTo>
                    <a:pt x="168" y="130"/>
                    <a:pt x="168" y="130"/>
                    <a:pt x="168" y="130"/>
                  </a:cubicBezTo>
                  <a:cubicBezTo>
                    <a:pt x="168" y="130"/>
                    <a:pt x="168" y="130"/>
                    <a:pt x="168" y="130"/>
                  </a:cubicBezTo>
                  <a:cubicBezTo>
                    <a:pt x="169" y="130"/>
                    <a:pt x="169" y="130"/>
                    <a:pt x="169" y="130"/>
                  </a:cubicBezTo>
                  <a:cubicBezTo>
                    <a:pt x="169" y="130"/>
                    <a:pt x="169" y="130"/>
                    <a:pt x="169" y="130"/>
                  </a:cubicBezTo>
                  <a:cubicBezTo>
                    <a:pt x="169" y="129"/>
                    <a:pt x="169" y="129"/>
                    <a:pt x="169" y="129"/>
                  </a:cubicBezTo>
                  <a:cubicBezTo>
                    <a:pt x="169" y="129"/>
                    <a:pt x="169" y="129"/>
                    <a:pt x="169" y="129"/>
                  </a:cubicBezTo>
                  <a:cubicBezTo>
                    <a:pt x="170" y="129"/>
                    <a:pt x="170" y="129"/>
                    <a:pt x="170" y="129"/>
                  </a:cubicBezTo>
                  <a:cubicBezTo>
                    <a:pt x="170" y="130"/>
                    <a:pt x="170" y="130"/>
                    <a:pt x="170" y="130"/>
                  </a:cubicBezTo>
                  <a:cubicBezTo>
                    <a:pt x="170" y="130"/>
                    <a:pt x="170" y="130"/>
                    <a:pt x="170" y="130"/>
                  </a:cubicBezTo>
                  <a:cubicBezTo>
                    <a:pt x="170" y="131"/>
                    <a:pt x="170" y="131"/>
                    <a:pt x="170" y="131"/>
                  </a:cubicBezTo>
                  <a:cubicBezTo>
                    <a:pt x="170" y="131"/>
                    <a:pt x="170" y="131"/>
                    <a:pt x="170" y="131"/>
                  </a:cubicBezTo>
                  <a:cubicBezTo>
                    <a:pt x="170" y="131"/>
                    <a:pt x="170" y="131"/>
                    <a:pt x="170" y="131"/>
                  </a:cubicBezTo>
                  <a:cubicBezTo>
                    <a:pt x="169" y="132"/>
                    <a:pt x="169" y="132"/>
                    <a:pt x="169" y="132"/>
                  </a:cubicBezTo>
                  <a:cubicBezTo>
                    <a:pt x="169" y="132"/>
                    <a:pt x="169" y="132"/>
                    <a:pt x="169" y="132"/>
                  </a:cubicBezTo>
                  <a:cubicBezTo>
                    <a:pt x="169" y="132"/>
                    <a:pt x="169" y="132"/>
                    <a:pt x="169" y="132"/>
                  </a:cubicBezTo>
                  <a:cubicBezTo>
                    <a:pt x="170" y="133"/>
                    <a:pt x="170" y="133"/>
                    <a:pt x="170" y="133"/>
                  </a:cubicBezTo>
                  <a:cubicBezTo>
                    <a:pt x="170" y="133"/>
                    <a:pt x="170" y="133"/>
                    <a:pt x="170" y="133"/>
                  </a:cubicBezTo>
                  <a:cubicBezTo>
                    <a:pt x="171" y="133"/>
                    <a:pt x="171" y="133"/>
                    <a:pt x="171" y="133"/>
                  </a:cubicBezTo>
                  <a:cubicBezTo>
                    <a:pt x="171" y="133"/>
                    <a:pt x="171" y="133"/>
                    <a:pt x="171" y="133"/>
                  </a:cubicBezTo>
                  <a:cubicBezTo>
                    <a:pt x="172" y="133"/>
                    <a:pt x="172" y="133"/>
                    <a:pt x="172" y="133"/>
                  </a:cubicBezTo>
                  <a:cubicBezTo>
                    <a:pt x="172" y="134"/>
                    <a:pt x="172" y="134"/>
                    <a:pt x="172" y="134"/>
                  </a:cubicBezTo>
                  <a:cubicBezTo>
                    <a:pt x="172" y="134"/>
                    <a:pt x="172" y="134"/>
                    <a:pt x="172" y="134"/>
                  </a:cubicBezTo>
                  <a:cubicBezTo>
                    <a:pt x="172" y="134"/>
                    <a:pt x="172" y="134"/>
                    <a:pt x="172" y="134"/>
                  </a:cubicBezTo>
                  <a:cubicBezTo>
                    <a:pt x="173" y="134"/>
                    <a:pt x="173" y="134"/>
                    <a:pt x="173" y="134"/>
                  </a:cubicBezTo>
                  <a:cubicBezTo>
                    <a:pt x="173" y="134"/>
                    <a:pt x="173" y="134"/>
                    <a:pt x="173" y="134"/>
                  </a:cubicBezTo>
                  <a:cubicBezTo>
                    <a:pt x="173" y="134"/>
                    <a:pt x="173" y="134"/>
                    <a:pt x="173" y="134"/>
                  </a:cubicBezTo>
                  <a:cubicBezTo>
                    <a:pt x="173" y="135"/>
                    <a:pt x="173" y="135"/>
                    <a:pt x="173" y="135"/>
                  </a:cubicBezTo>
                  <a:cubicBezTo>
                    <a:pt x="172" y="135"/>
                    <a:pt x="172" y="135"/>
                    <a:pt x="172" y="135"/>
                  </a:cubicBezTo>
                  <a:cubicBezTo>
                    <a:pt x="172" y="135"/>
                    <a:pt x="172" y="135"/>
                    <a:pt x="172" y="135"/>
                  </a:cubicBezTo>
                  <a:cubicBezTo>
                    <a:pt x="172" y="136"/>
                    <a:pt x="172" y="136"/>
                    <a:pt x="172" y="136"/>
                  </a:cubicBezTo>
                  <a:cubicBezTo>
                    <a:pt x="172" y="136"/>
                    <a:pt x="172" y="136"/>
                    <a:pt x="172" y="136"/>
                  </a:cubicBezTo>
                  <a:cubicBezTo>
                    <a:pt x="173" y="136"/>
                    <a:pt x="173" y="136"/>
                    <a:pt x="173" y="136"/>
                  </a:cubicBezTo>
                  <a:cubicBezTo>
                    <a:pt x="173" y="136"/>
                    <a:pt x="173" y="136"/>
                    <a:pt x="173" y="136"/>
                  </a:cubicBezTo>
                  <a:cubicBezTo>
                    <a:pt x="174" y="136"/>
                    <a:pt x="174" y="136"/>
                    <a:pt x="174" y="136"/>
                  </a:cubicBezTo>
                  <a:cubicBezTo>
                    <a:pt x="175" y="135"/>
                    <a:pt x="175" y="135"/>
                    <a:pt x="175" y="135"/>
                  </a:cubicBezTo>
                  <a:cubicBezTo>
                    <a:pt x="175" y="135"/>
                    <a:pt x="175" y="135"/>
                    <a:pt x="175" y="135"/>
                  </a:cubicBezTo>
                  <a:cubicBezTo>
                    <a:pt x="175" y="136"/>
                    <a:pt x="175" y="136"/>
                    <a:pt x="175" y="136"/>
                  </a:cubicBezTo>
                  <a:cubicBezTo>
                    <a:pt x="175" y="137"/>
                    <a:pt x="175" y="137"/>
                    <a:pt x="175" y="137"/>
                  </a:cubicBezTo>
                  <a:cubicBezTo>
                    <a:pt x="176" y="137"/>
                    <a:pt x="176" y="137"/>
                    <a:pt x="176" y="137"/>
                  </a:cubicBezTo>
                  <a:cubicBezTo>
                    <a:pt x="176" y="137"/>
                    <a:pt x="176" y="137"/>
                    <a:pt x="176" y="137"/>
                  </a:cubicBezTo>
                  <a:cubicBezTo>
                    <a:pt x="177" y="137"/>
                    <a:pt x="177" y="137"/>
                    <a:pt x="177" y="137"/>
                  </a:cubicBezTo>
                  <a:cubicBezTo>
                    <a:pt x="177" y="137"/>
                    <a:pt x="177" y="137"/>
                    <a:pt x="177" y="137"/>
                  </a:cubicBezTo>
                  <a:cubicBezTo>
                    <a:pt x="178" y="137"/>
                    <a:pt x="178" y="137"/>
                    <a:pt x="178" y="137"/>
                  </a:cubicBezTo>
                  <a:cubicBezTo>
                    <a:pt x="178" y="138"/>
                    <a:pt x="178" y="138"/>
                    <a:pt x="178" y="138"/>
                  </a:cubicBezTo>
                  <a:cubicBezTo>
                    <a:pt x="179" y="138"/>
                    <a:pt x="179" y="138"/>
                    <a:pt x="179" y="138"/>
                  </a:cubicBezTo>
                  <a:cubicBezTo>
                    <a:pt x="179" y="137"/>
                    <a:pt x="179" y="137"/>
                    <a:pt x="179" y="137"/>
                  </a:cubicBezTo>
                  <a:cubicBezTo>
                    <a:pt x="179" y="137"/>
                    <a:pt x="179" y="137"/>
                    <a:pt x="179" y="137"/>
                  </a:cubicBezTo>
                  <a:cubicBezTo>
                    <a:pt x="180" y="137"/>
                    <a:pt x="180" y="137"/>
                    <a:pt x="180" y="137"/>
                  </a:cubicBezTo>
                  <a:cubicBezTo>
                    <a:pt x="180" y="137"/>
                    <a:pt x="180" y="137"/>
                    <a:pt x="180" y="137"/>
                  </a:cubicBezTo>
                  <a:cubicBezTo>
                    <a:pt x="180" y="138"/>
                    <a:pt x="180" y="138"/>
                    <a:pt x="180" y="138"/>
                  </a:cubicBezTo>
                  <a:cubicBezTo>
                    <a:pt x="180" y="138"/>
                    <a:pt x="180" y="138"/>
                    <a:pt x="180" y="138"/>
                  </a:cubicBezTo>
                  <a:cubicBezTo>
                    <a:pt x="181" y="138"/>
                    <a:pt x="181" y="138"/>
                    <a:pt x="181" y="138"/>
                  </a:cubicBezTo>
                  <a:cubicBezTo>
                    <a:pt x="181" y="137"/>
                    <a:pt x="181" y="137"/>
                    <a:pt x="181" y="137"/>
                  </a:cubicBezTo>
                  <a:cubicBezTo>
                    <a:pt x="182" y="137"/>
                    <a:pt x="182" y="137"/>
                    <a:pt x="182" y="137"/>
                  </a:cubicBezTo>
                  <a:cubicBezTo>
                    <a:pt x="182" y="138"/>
                    <a:pt x="182" y="138"/>
                    <a:pt x="182" y="138"/>
                  </a:cubicBezTo>
                  <a:cubicBezTo>
                    <a:pt x="182" y="138"/>
                    <a:pt x="182" y="138"/>
                    <a:pt x="182" y="138"/>
                  </a:cubicBezTo>
                  <a:cubicBezTo>
                    <a:pt x="183" y="137"/>
                    <a:pt x="183" y="137"/>
                    <a:pt x="183" y="137"/>
                  </a:cubicBezTo>
                  <a:cubicBezTo>
                    <a:pt x="183" y="137"/>
                    <a:pt x="183" y="137"/>
                    <a:pt x="183" y="137"/>
                  </a:cubicBezTo>
                  <a:cubicBezTo>
                    <a:pt x="183" y="137"/>
                    <a:pt x="183" y="137"/>
                    <a:pt x="183" y="137"/>
                  </a:cubicBezTo>
                  <a:cubicBezTo>
                    <a:pt x="184" y="137"/>
                    <a:pt x="184" y="137"/>
                    <a:pt x="184" y="137"/>
                  </a:cubicBezTo>
                  <a:cubicBezTo>
                    <a:pt x="184" y="137"/>
                    <a:pt x="184" y="137"/>
                    <a:pt x="184" y="137"/>
                  </a:cubicBezTo>
                  <a:cubicBezTo>
                    <a:pt x="184" y="137"/>
                    <a:pt x="184" y="137"/>
                    <a:pt x="184" y="137"/>
                  </a:cubicBezTo>
                  <a:cubicBezTo>
                    <a:pt x="185" y="137"/>
                    <a:pt x="185" y="137"/>
                    <a:pt x="185" y="137"/>
                  </a:cubicBezTo>
                  <a:close/>
                  <a:moveTo>
                    <a:pt x="267" y="165"/>
                  </a:moveTo>
                  <a:cubicBezTo>
                    <a:pt x="268" y="165"/>
                    <a:pt x="268" y="165"/>
                    <a:pt x="268" y="165"/>
                  </a:cubicBezTo>
                  <a:cubicBezTo>
                    <a:pt x="268" y="164"/>
                    <a:pt x="268" y="164"/>
                    <a:pt x="268" y="164"/>
                  </a:cubicBezTo>
                  <a:cubicBezTo>
                    <a:pt x="268" y="163"/>
                    <a:pt x="268" y="163"/>
                    <a:pt x="268" y="163"/>
                  </a:cubicBezTo>
                  <a:cubicBezTo>
                    <a:pt x="268" y="162"/>
                    <a:pt x="268" y="162"/>
                    <a:pt x="268" y="162"/>
                  </a:cubicBezTo>
                  <a:cubicBezTo>
                    <a:pt x="269" y="161"/>
                    <a:pt x="269" y="161"/>
                    <a:pt x="269" y="161"/>
                  </a:cubicBezTo>
                  <a:cubicBezTo>
                    <a:pt x="269" y="161"/>
                    <a:pt x="269" y="161"/>
                    <a:pt x="269" y="161"/>
                  </a:cubicBezTo>
                  <a:cubicBezTo>
                    <a:pt x="270" y="160"/>
                    <a:pt x="270" y="160"/>
                    <a:pt x="270" y="160"/>
                  </a:cubicBezTo>
                  <a:cubicBezTo>
                    <a:pt x="271" y="158"/>
                    <a:pt x="271" y="158"/>
                    <a:pt x="271" y="158"/>
                  </a:cubicBezTo>
                  <a:cubicBezTo>
                    <a:pt x="272" y="158"/>
                    <a:pt x="272" y="158"/>
                    <a:pt x="272" y="158"/>
                  </a:cubicBezTo>
                  <a:cubicBezTo>
                    <a:pt x="273" y="158"/>
                    <a:pt x="273" y="158"/>
                    <a:pt x="273" y="158"/>
                  </a:cubicBezTo>
                  <a:cubicBezTo>
                    <a:pt x="273" y="158"/>
                    <a:pt x="273" y="158"/>
                    <a:pt x="273" y="158"/>
                  </a:cubicBezTo>
                  <a:cubicBezTo>
                    <a:pt x="273" y="158"/>
                    <a:pt x="273" y="158"/>
                    <a:pt x="273" y="158"/>
                  </a:cubicBezTo>
                  <a:cubicBezTo>
                    <a:pt x="274" y="157"/>
                    <a:pt x="274" y="157"/>
                    <a:pt x="274" y="157"/>
                  </a:cubicBezTo>
                  <a:cubicBezTo>
                    <a:pt x="275" y="158"/>
                    <a:pt x="275" y="158"/>
                    <a:pt x="275" y="158"/>
                  </a:cubicBezTo>
                  <a:cubicBezTo>
                    <a:pt x="276" y="158"/>
                    <a:pt x="276" y="158"/>
                    <a:pt x="276" y="158"/>
                  </a:cubicBezTo>
                  <a:cubicBezTo>
                    <a:pt x="276" y="158"/>
                    <a:pt x="276" y="158"/>
                    <a:pt x="276" y="158"/>
                  </a:cubicBezTo>
                  <a:cubicBezTo>
                    <a:pt x="277" y="159"/>
                    <a:pt x="277" y="159"/>
                    <a:pt x="277" y="159"/>
                  </a:cubicBezTo>
                  <a:cubicBezTo>
                    <a:pt x="277" y="160"/>
                    <a:pt x="277" y="160"/>
                    <a:pt x="277" y="160"/>
                  </a:cubicBezTo>
                  <a:cubicBezTo>
                    <a:pt x="277" y="160"/>
                    <a:pt x="277" y="160"/>
                    <a:pt x="277" y="160"/>
                  </a:cubicBezTo>
                  <a:cubicBezTo>
                    <a:pt x="276" y="161"/>
                    <a:pt x="276" y="161"/>
                    <a:pt x="276" y="161"/>
                  </a:cubicBezTo>
                  <a:cubicBezTo>
                    <a:pt x="276" y="162"/>
                    <a:pt x="276" y="162"/>
                    <a:pt x="276" y="162"/>
                  </a:cubicBezTo>
                  <a:cubicBezTo>
                    <a:pt x="276" y="162"/>
                    <a:pt x="276" y="162"/>
                    <a:pt x="276" y="162"/>
                  </a:cubicBezTo>
                  <a:cubicBezTo>
                    <a:pt x="275" y="164"/>
                    <a:pt x="275" y="164"/>
                    <a:pt x="275" y="164"/>
                  </a:cubicBezTo>
                  <a:cubicBezTo>
                    <a:pt x="274" y="165"/>
                    <a:pt x="274" y="165"/>
                    <a:pt x="274" y="165"/>
                  </a:cubicBezTo>
                  <a:cubicBezTo>
                    <a:pt x="274" y="165"/>
                    <a:pt x="274" y="165"/>
                    <a:pt x="274" y="165"/>
                  </a:cubicBezTo>
                  <a:cubicBezTo>
                    <a:pt x="272" y="165"/>
                    <a:pt x="272" y="165"/>
                    <a:pt x="272" y="165"/>
                  </a:cubicBezTo>
                  <a:cubicBezTo>
                    <a:pt x="272" y="166"/>
                    <a:pt x="272" y="166"/>
                    <a:pt x="272" y="166"/>
                  </a:cubicBezTo>
                  <a:cubicBezTo>
                    <a:pt x="272" y="166"/>
                    <a:pt x="272" y="166"/>
                    <a:pt x="272" y="166"/>
                  </a:cubicBezTo>
                  <a:cubicBezTo>
                    <a:pt x="271" y="166"/>
                    <a:pt x="271" y="166"/>
                    <a:pt x="271" y="166"/>
                  </a:cubicBezTo>
                  <a:cubicBezTo>
                    <a:pt x="270" y="166"/>
                    <a:pt x="270" y="166"/>
                    <a:pt x="270" y="166"/>
                  </a:cubicBezTo>
                  <a:cubicBezTo>
                    <a:pt x="269" y="166"/>
                    <a:pt x="269" y="166"/>
                    <a:pt x="269" y="166"/>
                  </a:cubicBezTo>
                  <a:cubicBezTo>
                    <a:pt x="268" y="166"/>
                    <a:pt x="268" y="166"/>
                    <a:pt x="268" y="166"/>
                  </a:cubicBezTo>
                  <a:cubicBezTo>
                    <a:pt x="268" y="166"/>
                    <a:pt x="268" y="166"/>
                    <a:pt x="268" y="166"/>
                  </a:cubicBezTo>
                  <a:cubicBezTo>
                    <a:pt x="267" y="165"/>
                    <a:pt x="267" y="165"/>
                    <a:pt x="267" y="165"/>
                  </a:cubicBezTo>
                  <a:close/>
                  <a:moveTo>
                    <a:pt x="189" y="135"/>
                  </a:moveTo>
                  <a:cubicBezTo>
                    <a:pt x="189" y="134"/>
                    <a:pt x="189" y="134"/>
                    <a:pt x="189" y="134"/>
                  </a:cubicBezTo>
                  <a:cubicBezTo>
                    <a:pt x="189" y="134"/>
                    <a:pt x="189" y="134"/>
                    <a:pt x="189" y="134"/>
                  </a:cubicBezTo>
                  <a:cubicBezTo>
                    <a:pt x="189" y="134"/>
                    <a:pt x="189" y="134"/>
                    <a:pt x="189" y="134"/>
                  </a:cubicBezTo>
                  <a:cubicBezTo>
                    <a:pt x="189" y="133"/>
                    <a:pt x="189" y="133"/>
                    <a:pt x="189" y="133"/>
                  </a:cubicBezTo>
                  <a:cubicBezTo>
                    <a:pt x="189" y="133"/>
                    <a:pt x="189" y="133"/>
                    <a:pt x="189" y="133"/>
                  </a:cubicBezTo>
                  <a:cubicBezTo>
                    <a:pt x="190" y="133"/>
                    <a:pt x="190" y="133"/>
                    <a:pt x="190" y="133"/>
                  </a:cubicBezTo>
                  <a:cubicBezTo>
                    <a:pt x="190" y="133"/>
                    <a:pt x="190" y="133"/>
                    <a:pt x="190" y="133"/>
                  </a:cubicBezTo>
                  <a:cubicBezTo>
                    <a:pt x="190" y="133"/>
                    <a:pt x="190" y="133"/>
                    <a:pt x="190" y="133"/>
                  </a:cubicBezTo>
                  <a:cubicBezTo>
                    <a:pt x="190" y="134"/>
                    <a:pt x="190" y="134"/>
                    <a:pt x="190" y="134"/>
                  </a:cubicBezTo>
                  <a:cubicBezTo>
                    <a:pt x="190" y="134"/>
                    <a:pt x="190" y="134"/>
                    <a:pt x="190" y="134"/>
                  </a:cubicBezTo>
                  <a:cubicBezTo>
                    <a:pt x="189" y="134"/>
                    <a:pt x="189" y="134"/>
                    <a:pt x="189" y="134"/>
                  </a:cubicBezTo>
                  <a:cubicBezTo>
                    <a:pt x="189" y="135"/>
                    <a:pt x="189" y="135"/>
                    <a:pt x="189" y="135"/>
                  </a:cubicBezTo>
                  <a:cubicBezTo>
                    <a:pt x="189" y="135"/>
                    <a:pt x="189" y="135"/>
                    <a:pt x="189" y="135"/>
                  </a:cubicBezTo>
                  <a:close/>
                  <a:moveTo>
                    <a:pt x="181" y="141"/>
                  </a:moveTo>
                  <a:cubicBezTo>
                    <a:pt x="182" y="141"/>
                    <a:pt x="182" y="141"/>
                    <a:pt x="182" y="141"/>
                  </a:cubicBezTo>
                  <a:cubicBezTo>
                    <a:pt x="182" y="140"/>
                    <a:pt x="182" y="140"/>
                    <a:pt x="182" y="140"/>
                  </a:cubicBezTo>
                  <a:cubicBezTo>
                    <a:pt x="182" y="140"/>
                    <a:pt x="182" y="140"/>
                    <a:pt x="182" y="140"/>
                  </a:cubicBezTo>
                  <a:cubicBezTo>
                    <a:pt x="182" y="139"/>
                    <a:pt x="182" y="139"/>
                    <a:pt x="182" y="139"/>
                  </a:cubicBezTo>
                  <a:cubicBezTo>
                    <a:pt x="182" y="139"/>
                    <a:pt x="182" y="139"/>
                    <a:pt x="182" y="139"/>
                  </a:cubicBezTo>
                  <a:cubicBezTo>
                    <a:pt x="182" y="139"/>
                    <a:pt x="182" y="139"/>
                    <a:pt x="182" y="139"/>
                  </a:cubicBezTo>
                  <a:cubicBezTo>
                    <a:pt x="181" y="140"/>
                    <a:pt x="181" y="140"/>
                    <a:pt x="181" y="140"/>
                  </a:cubicBezTo>
                  <a:cubicBezTo>
                    <a:pt x="181" y="140"/>
                    <a:pt x="181" y="140"/>
                    <a:pt x="181" y="140"/>
                  </a:cubicBezTo>
                  <a:cubicBezTo>
                    <a:pt x="180" y="140"/>
                    <a:pt x="180" y="140"/>
                    <a:pt x="180" y="140"/>
                  </a:cubicBezTo>
                  <a:cubicBezTo>
                    <a:pt x="181" y="141"/>
                    <a:pt x="181" y="141"/>
                    <a:pt x="181" y="141"/>
                  </a:cubicBezTo>
                  <a:cubicBezTo>
                    <a:pt x="181" y="141"/>
                    <a:pt x="181" y="141"/>
                    <a:pt x="181" y="141"/>
                  </a:cubicBezTo>
                  <a:close/>
                  <a:moveTo>
                    <a:pt x="190" y="140"/>
                  </a:moveTo>
                  <a:cubicBezTo>
                    <a:pt x="189" y="140"/>
                    <a:pt x="189" y="140"/>
                    <a:pt x="189" y="140"/>
                  </a:cubicBezTo>
                  <a:cubicBezTo>
                    <a:pt x="189" y="140"/>
                    <a:pt x="189" y="140"/>
                    <a:pt x="189" y="140"/>
                  </a:cubicBezTo>
                  <a:cubicBezTo>
                    <a:pt x="189" y="141"/>
                    <a:pt x="189" y="141"/>
                    <a:pt x="189" y="141"/>
                  </a:cubicBezTo>
                  <a:cubicBezTo>
                    <a:pt x="188" y="140"/>
                    <a:pt x="188" y="140"/>
                    <a:pt x="188" y="140"/>
                  </a:cubicBezTo>
                  <a:cubicBezTo>
                    <a:pt x="188" y="140"/>
                    <a:pt x="188" y="140"/>
                    <a:pt x="188" y="140"/>
                  </a:cubicBezTo>
                  <a:cubicBezTo>
                    <a:pt x="189" y="139"/>
                    <a:pt x="189" y="139"/>
                    <a:pt x="189" y="139"/>
                  </a:cubicBezTo>
                  <a:cubicBezTo>
                    <a:pt x="189" y="138"/>
                    <a:pt x="189" y="138"/>
                    <a:pt x="189" y="138"/>
                  </a:cubicBezTo>
                  <a:cubicBezTo>
                    <a:pt x="190" y="138"/>
                    <a:pt x="190" y="138"/>
                    <a:pt x="190" y="138"/>
                  </a:cubicBezTo>
                  <a:cubicBezTo>
                    <a:pt x="190" y="138"/>
                    <a:pt x="190" y="138"/>
                    <a:pt x="190" y="138"/>
                  </a:cubicBezTo>
                  <a:cubicBezTo>
                    <a:pt x="190" y="138"/>
                    <a:pt x="190" y="138"/>
                    <a:pt x="190" y="138"/>
                  </a:cubicBezTo>
                  <a:cubicBezTo>
                    <a:pt x="191" y="139"/>
                    <a:pt x="191" y="139"/>
                    <a:pt x="191" y="139"/>
                  </a:cubicBezTo>
                  <a:cubicBezTo>
                    <a:pt x="190" y="140"/>
                    <a:pt x="190" y="140"/>
                    <a:pt x="190" y="140"/>
                  </a:cubicBezTo>
                  <a:close/>
                  <a:moveTo>
                    <a:pt x="191" y="139"/>
                  </a:moveTo>
                  <a:cubicBezTo>
                    <a:pt x="191" y="138"/>
                    <a:pt x="191" y="138"/>
                    <a:pt x="191" y="138"/>
                  </a:cubicBezTo>
                  <a:cubicBezTo>
                    <a:pt x="191" y="138"/>
                    <a:pt x="191" y="138"/>
                    <a:pt x="191" y="138"/>
                  </a:cubicBezTo>
                  <a:cubicBezTo>
                    <a:pt x="191" y="137"/>
                    <a:pt x="191" y="137"/>
                    <a:pt x="191" y="137"/>
                  </a:cubicBezTo>
                  <a:cubicBezTo>
                    <a:pt x="192" y="137"/>
                    <a:pt x="192" y="137"/>
                    <a:pt x="192" y="137"/>
                  </a:cubicBezTo>
                  <a:cubicBezTo>
                    <a:pt x="192" y="137"/>
                    <a:pt x="192" y="137"/>
                    <a:pt x="192" y="137"/>
                  </a:cubicBezTo>
                  <a:cubicBezTo>
                    <a:pt x="192" y="138"/>
                    <a:pt x="192" y="138"/>
                    <a:pt x="192" y="138"/>
                  </a:cubicBezTo>
                  <a:cubicBezTo>
                    <a:pt x="192" y="138"/>
                    <a:pt x="192" y="138"/>
                    <a:pt x="192" y="138"/>
                  </a:cubicBezTo>
                  <a:cubicBezTo>
                    <a:pt x="192" y="138"/>
                    <a:pt x="191" y="139"/>
                    <a:pt x="191" y="139"/>
                  </a:cubicBezTo>
                  <a:close/>
                  <a:moveTo>
                    <a:pt x="208" y="139"/>
                  </a:moveTo>
                  <a:cubicBezTo>
                    <a:pt x="208" y="137"/>
                    <a:pt x="208" y="137"/>
                    <a:pt x="208" y="137"/>
                  </a:cubicBezTo>
                  <a:cubicBezTo>
                    <a:pt x="209" y="137"/>
                    <a:pt x="209" y="137"/>
                    <a:pt x="209" y="137"/>
                  </a:cubicBezTo>
                  <a:cubicBezTo>
                    <a:pt x="210" y="137"/>
                    <a:pt x="210" y="137"/>
                    <a:pt x="210" y="137"/>
                  </a:cubicBezTo>
                  <a:cubicBezTo>
                    <a:pt x="210" y="138"/>
                    <a:pt x="210" y="138"/>
                    <a:pt x="210" y="138"/>
                  </a:cubicBezTo>
                  <a:cubicBezTo>
                    <a:pt x="209" y="139"/>
                    <a:pt x="209" y="139"/>
                    <a:pt x="209" y="139"/>
                  </a:cubicBezTo>
                  <a:cubicBezTo>
                    <a:pt x="209" y="139"/>
                    <a:pt x="209" y="139"/>
                    <a:pt x="209" y="139"/>
                  </a:cubicBezTo>
                  <a:cubicBezTo>
                    <a:pt x="209" y="139"/>
                    <a:pt x="209" y="139"/>
                    <a:pt x="209" y="139"/>
                  </a:cubicBezTo>
                  <a:cubicBezTo>
                    <a:pt x="209" y="138"/>
                    <a:pt x="209" y="138"/>
                    <a:pt x="209" y="138"/>
                  </a:cubicBezTo>
                  <a:cubicBezTo>
                    <a:pt x="208" y="138"/>
                    <a:pt x="208" y="138"/>
                    <a:pt x="208" y="138"/>
                  </a:cubicBezTo>
                  <a:cubicBezTo>
                    <a:pt x="208" y="139"/>
                    <a:pt x="208" y="139"/>
                    <a:pt x="208" y="139"/>
                  </a:cubicBezTo>
                  <a:cubicBezTo>
                    <a:pt x="208" y="139"/>
                    <a:pt x="208" y="139"/>
                    <a:pt x="208" y="139"/>
                  </a:cubicBezTo>
                  <a:close/>
                  <a:moveTo>
                    <a:pt x="207" y="138"/>
                  </a:moveTo>
                  <a:cubicBezTo>
                    <a:pt x="207" y="138"/>
                    <a:pt x="207" y="138"/>
                    <a:pt x="207" y="138"/>
                  </a:cubicBezTo>
                  <a:cubicBezTo>
                    <a:pt x="208" y="137"/>
                    <a:pt x="208" y="137"/>
                    <a:pt x="208" y="137"/>
                  </a:cubicBezTo>
                  <a:cubicBezTo>
                    <a:pt x="207" y="136"/>
                    <a:pt x="207" y="136"/>
                    <a:pt x="207" y="136"/>
                  </a:cubicBezTo>
                  <a:cubicBezTo>
                    <a:pt x="207" y="137"/>
                    <a:pt x="207" y="137"/>
                    <a:pt x="207" y="137"/>
                  </a:cubicBezTo>
                  <a:cubicBezTo>
                    <a:pt x="207" y="138"/>
                    <a:pt x="207" y="138"/>
                    <a:pt x="207" y="138"/>
                  </a:cubicBezTo>
                  <a:close/>
                  <a:moveTo>
                    <a:pt x="206" y="145"/>
                  </a:moveTo>
                  <a:cubicBezTo>
                    <a:pt x="207" y="144"/>
                    <a:pt x="207" y="144"/>
                    <a:pt x="207" y="144"/>
                  </a:cubicBezTo>
                  <a:cubicBezTo>
                    <a:pt x="208" y="144"/>
                    <a:pt x="208" y="144"/>
                    <a:pt x="208" y="144"/>
                  </a:cubicBezTo>
                  <a:cubicBezTo>
                    <a:pt x="208" y="143"/>
                    <a:pt x="208" y="143"/>
                    <a:pt x="208" y="143"/>
                  </a:cubicBezTo>
                  <a:cubicBezTo>
                    <a:pt x="207" y="143"/>
                    <a:pt x="207" y="143"/>
                    <a:pt x="207" y="143"/>
                  </a:cubicBezTo>
                  <a:cubicBezTo>
                    <a:pt x="207" y="143"/>
                    <a:pt x="207" y="143"/>
                    <a:pt x="207" y="143"/>
                  </a:cubicBezTo>
                  <a:cubicBezTo>
                    <a:pt x="207" y="141"/>
                    <a:pt x="207" y="141"/>
                    <a:pt x="207" y="141"/>
                  </a:cubicBezTo>
                  <a:cubicBezTo>
                    <a:pt x="208" y="140"/>
                    <a:pt x="208" y="140"/>
                    <a:pt x="208" y="140"/>
                  </a:cubicBezTo>
                  <a:cubicBezTo>
                    <a:pt x="207" y="141"/>
                    <a:pt x="207" y="141"/>
                    <a:pt x="207" y="141"/>
                  </a:cubicBezTo>
                  <a:cubicBezTo>
                    <a:pt x="206" y="142"/>
                    <a:pt x="206" y="142"/>
                    <a:pt x="206" y="142"/>
                  </a:cubicBezTo>
                  <a:cubicBezTo>
                    <a:pt x="206" y="141"/>
                    <a:pt x="206" y="141"/>
                    <a:pt x="206" y="141"/>
                  </a:cubicBezTo>
                  <a:cubicBezTo>
                    <a:pt x="207" y="139"/>
                    <a:pt x="207" y="139"/>
                    <a:pt x="207" y="139"/>
                  </a:cubicBezTo>
                  <a:cubicBezTo>
                    <a:pt x="206" y="137"/>
                    <a:pt x="206" y="137"/>
                    <a:pt x="206" y="137"/>
                  </a:cubicBezTo>
                  <a:cubicBezTo>
                    <a:pt x="205" y="136"/>
                    <a:pt x="205" y="136"/>
                    <a:pt x="205" y="136"/>
                  </a:cubicBezTo>
                  <a:cubicBezTo>
                    <a:pt x="205" y="135"/>
                    <a:pt x="205" y="135"/>
                    <a:pt x="205" y="135"/>
                  </a:cubicBezTo>
                  <a:cubicBezTo>
                    <a:pt x="204" y="135"/>
                    <a:pt x="204" y="135"/>
                    <a:pt x="204" y="135"/>
                  </a:cubicBezTo>
                  <a:cubicBezTo>
                    <a:pt x="204" y="136"/>
                    <a:pt x="204" y="136"/>
                    <a:pt x="204" y="136"/>
                  </a:cubicBezTo>
                  <a:cubicBezTo>
                    <a:pt x="204" y="135"/>
                    <a:pt x="204" y="135"/>
                    <a:pt x="204" y="135"/>
                  </a:cubicBezTo>
                  <a:cubicBezTo>
                    <a:pt x="204" y="134"/>
                    <a:pt x="204" y="134"/>
                    <a:pt x="204" y="134"/>
                  </a:cubicBezTo>
                  <a:cubicBezTo>
                    <a:pt x="204" y="134"/>
                    <a:pt x="204" y="134"/>
                    <a:pt x="204" y="134"/>
                  </a:cubicBezTo>
                  <a:cubicBezTo>
                    <a:pt x="204" y="133"/>
                    <a:pt x="204" y="133"/>
                    <a:pt x="204" y="133"/>
                  </a:cubicBezTo>
                  <a:cubicBezTo>
                    <a:pt x="204" y="132"/>
                    <a:pt x="204" y="132"/>
                    <a:pt x="204" y="132"/>
                  </a:cubicBezTo>
                  <a:cubicBezTo>
                    <a:pt x="203" y="132"/>
                    <a:pt x="203" y="132"/>
                    <a:pt x="203" y="132"/>
                  </a:cubicBezTo>
                  <a:cubicBezTo>
                    <a:pt x="202" y="133"/>
                    <a:pt x="202" y="133"/>
                    <a:pt x="202" y="133"/>
                  </a:cubicBezTo>
                  <a:cubicBezTo>
                    <a:pt x="201" y="135"/>
                    <a:pt x="201" y="135"/>
                    <a:pt x="201" y="135"/>
                  </a:cubicBezTo>
                  <a:cubicBezTo>
                    <a:pt x="201" y="136"/>
                    <a:pt x="201" y="136"/>
                    <a:pt x="201" y="136"/>
                  </a:cubicBezTo>
                  <a:cubicBezTo>
                    <a:pt x="201" y="136"/>
                    <a:pt x="201" y="136"/>
                    <a:pt x="201" y="136"/>
                  </a:cubicBezTo>
                  <a:cubicBezTo>
                    <a:pt x="200" y="135"/>
                    <a:pt x="200" y="135"/>
                    <a:pt x="200" y="135"/>
                  </a:cubicBezTo>
                  <a:cubicBezTo>
                    <a:pt x="200" y="135"/>
                    <a:pt x="200" y="135"/>
                    <a:pt x="200" y="135"/>
                  </a:cubicBezTo>
                  <a:cubicBezTo>
                    <a:pt x="200" y="136"/>
                    <a:pt x="200" y="136"/>
                    <a:pt x="200" y="136"/>
                  </a:cubicBezTo>
                  <a:cubicBezTo>
                    <a:pt x="199" y="136"/>
                    <a:pt x="199" y="136"/>
                    <a:pt x="199" y="136"/>
                  </a:cubicBezTo>
                  <a:cubicBezTo>
                    <a:pt x="200" y="136"/>
                    <a:pt x="200" y="136"/>
                    <a:pt x="200" y="136"/>
                  </a:cubicBezTo>
                  <a:cubicBezTo>
                    <a:pt x="199" y="137"/>
                    <a:pt x="199" y="137"/>
                    <a:pt x="199" y="137"/>
                  </a:cubicBezTo>
                  <a:cubicBezTo>
                    <a:pt x="198" y="137"/>
                    <a:pt x="198" y="137"/>
                    <a:pt x="198" y="137"/>
                  </a:cubicBezTo>
                  <a:cubicBezTo>
                    <a:pt x="198" y="138"/>
                    <a:pt x="198" y="138"/>
                    <a:pt x="198" y="138"/>
                  </a:cubicBezTo>
                  <a:cubicBezTo>
                    <a:pt x="196" y="138"/>
                    <a:pt x="196" y="138"/>
                    <a:pt x="196" y="138"/>
                  </a:cubicBezTo>
                  <a:cubicBezTo>
                    <a:pt x="196" y="138"/>
                    <a:pt x="196" y="138"/>
                    <a:pt x="196" y="138"/>
                  </a:cubicBezTo>
                  <a:cubicBezTo>
                    <a:pt x="195" y="138"/>
                    <a:pt x="195" y="138"/>
                    <a:pt x="195" y="138"/>
                  </a:cubicBezTo>
                  <a:cubicBezTo>
                    <a:pt x="193" y="139"/>
                    <a:pt x="193" y="139"/>
                    <a:pt x="193" y="139"/>
                  </a:cubicBezTo>
                  <a:cubicBezTo>
                    <a:pt x="193" y="140"/>
                    <a:pt x="193" y="140"/>
                    <a:pt x="193" y="140"/>
                  </a:cubicBezTo>
                  <a:cubicBezTo>
                    <a:pt x="194" y="141"/>
                    <a:pt x="194" y="141"/>
                    <a:pt x="194" y="141"/>
                  </a:cubicBezTo>
                  <a:cubicBezTo>
                    <a:pt x="195" y="140"/>
                    <a:pt x="195" y="140"/>
                    <a:pt x="195" y="140"/>
                  </a:cubicBezTo>
                  <a:cubicBezTo>
                    <a:pt x="195" y="140"/>
                    <a:pt x="195" y="140"/>
                    <a:pt x="195" y="140"/>
                  </a:cubicBezTo>
                  <a:cubicBezTo>
                    <a:pt x="195" y="139"/>
                    <a:pt x="195" y="139"/>
                    <a:pt x="195" y="139"/>
                  </a:cubicBezTo>
                  <a:cubicBezTo>
                    <a:pt x="196" y="140"/>
                    <a:pt x="196" y="140"/>
                    <a:pt x="196" y="140"/>
                  </a:cubicBezTo>
                  <a:cubicBezTo>
                    <a:pt x="196" y="141"/>
                    <a:pt x="196" y="141"/>
                    <a:pt x="196" y="141"/>
                  </a:cubicBezTo>
                  <a:cubicBezTo>
                    <a:pt x="197" y="142"/>
                    <a:pt x="197" y="142"/>
                    <a:pt x="197" y="142"/>
                  </a:cubicBezTo>
                  <a:cubicBezTo>
                    <a:pt x="197" y="141"/>
                    <a:pt x="197" y="141"/>
                    <a:pt x="197" y="141"/>
                  </a:cubicBezTo>
                  <a:cubicBezTo>
                    <a:pt x="197" y="141"/>
                    <a:pt x="197" y="141"/>
                    <a:pt x="197" y="141"/>
                  </a:cubicBezTo>
                  <a:cubicBezTo>
                    <a:pt x="197" y="142"/>
                    <a:pt x="197" y="142"/>
                    <a:pt x="197" y="142"/>
                  </a:cubicBezTo>
                  <a:cubicBezTo>
                    <a:pt x="198" y="143"/>
                    <a:pt x="198" y="143"/>
                    <a:pt x="198" y="143"/>
                  </a:cubicBezTo>
                  <a:cubicBezTo>
                    <a:pt x="199" y="143"/>
                    <a:pt x="199" y="143"/>
                    <a:pt x="199" y="143"/>
                  </a:cubicBezTo>
                  <a:cubicBezTo>
                    <a:pt x="199" y="145"/>
                    <a:pt x="199" y="145"/>
                    <a:pt x="199" y="145"/>
                  </a:cubicBezTo>
                  <a:cubicBezTo>
                    <a:pt x="200" y="145"/>
                    <a:pt x="200" y="145"/>
                    <a:pt x="200" y="145"/>
                  </a:cubicBezTo>
                  <a:cubicBezTo>
                    <a:pt x="201" y="144"/>
                    <a:pt x="201" y="144"/>
                    <a:pt x="201" y="144"/>
                  </a:cubicBezTo>
                  <a:cubicBezTo>
                    <a:pt x="201" y="145"/>
                    <a:pt x="201" y="145"/>
                    <a:pt x="201" y="145"/>
                  </a:cubicBezTo>
                  <a:cubicBezTo>
                    <a:pt x="202" y="146"/>
                    <a:pt x="202" y="146"/>
                    <a:pt x="202" y="146"/>
                  </a:cubicBezTo>
                  <a:cubicBezTo>
                    <a:pt x="203" y="146"/>
                    <a:pt x="203" y="146"/>
                    <a:pt x="203" y="146"/>
                  </a:cubicBezTo>
                  <a:cubicBezTo>
                    <a:pt x="203" y="146"/>
                    <a:pt x="203" y="146"/>
                    <a:pt x="203" y="146"/>
                  </a:cubicBezTo>
                  <a:cubicBezTo>
                    <a:pt x="204" y="145"/>
                    <a:pt x="204" y="145"/>
                    <a:pt x="204" y="145"/>
                  </a:cubicBezTo>
                  <a:cubicBezTo>
                    <a:pt x="205" y="145"/>
                    <a:pt x="205" y="145"/>
                    <a:pt x="205" y="145"/>
                  </a:cubicBezTo>
                  <a:cubicBezTo>
                    <a:pt x="206" y="144"/>
                    <a:pt x="206" y="144"/>
                    <a:pt x="206" y="144"/>
                  </a:cubicBezTo>
                  <a:cubicBezTo>
                    <a:pt x="206" y="145"/>
                    <a:pt x="206" y="145"/>
                    <a:pt x="206" y="145"/>
                  </a:cubicBezTo>
                  <a:close/>
                  <a:moveTo>
                    <a:pt x="297" y="139"/>
                  </a:moveTo>
                  <a:cubicBezTo>
                    <a:pt x="297" y="139"/>
                    <a:pt x="297" y="139"/>
                    <a:pt x="297" y="139"/>
                  </a:cubicBezTo>
                  <a:cubicBezTo>
                    <a:pt x="297" y="138"/>
                    <a:pt x="297" y="138"/>
                    <a:pt x="297" y="138"/>
                  </a:cubicBezTo>
                  <a:cubicBezTo>
                    <a:pt x="297" y="137"/>
                    <a:pt x="297" y="137"/>
                    <a:pt x="297" y="137"/>
                  </a:cubicBezTo>
                  <a:cubicBezTo>
                    <a:pt x="298" y="137"/>
                    <a:pt x="298" y="137"/>
                    <a:pt x="298" y="137"/>
                  </a:cubicBezTo>
                  <a:cubicBezTo>
                    <a:pt x="299" y="137"/>
                    <a:pt x="299" y="137"/>
                    <a:pt x="299" y="137"/>
                  </a:cubicBezTo>
                  <a:cubicBezTo>
                    <a:pt x="299" y="138"/>
                    <a:pt x="299" y="138"/>
                    <a:pt x="299" y="138"/>
                  </a:cubicBezTo>
                  <a:cubicBezTo>
                    <a:pt x="299" y="138"/>
                    <a:pt x="299" y="138"/>
                    <a:pt x="299" y="138"/>
                  </a:cubicBezTo>
                  <a:cubicBezTo>
                    <a:pt x="300" y="138"/>
                    <a:pt x="300" y="138"/>
                    <a:pt x="300" y="138"/>
                  </a:cubicBezTo>
                  <a:cubicBezTo>
                    <a:pt x="299" y="139"/>
                    <a:pt x="299" y="139"/>
                    <a:pt x="299" y="139"/>
                  </a:cubicBezTo>
                  <a:cubicBezTo>
                    <a:pt x="298" y="139"/>
                    <a:pt x="298" y="139"/>
                    <a:pt x="298" y="139"/>
                  </a:cubicBezTo>
                  <a:cubicBezTo>
                    <a:pt x="298" y="139"/>
                    <a:pt x="298" y="139"/>
                    <a:pt x="298" y="139"/>
                  </a:cubicBezTo>
                  <a:cubicBezTo>
                    <a:pt x="298" y="139"/>
                    <a:pt x="298" y="139"/>
                    <a:pt x="298" y="139"/>
                  </a:cubicBezTo>
                  <a:cubicBezTo>
                    <a:pt x="297" y="139"/>
                    <a:pt x="297" y="139"/>
                    <a:pt x="297" y="139"/>
                  </a:cubicBezTo>
                  <a:cubicBezTo>
                    <a:pt x="297" y="139"/>
                    <a:pt x="297" y="139"/>
                    <a:pt x="297" y="139"/>
                  </a:cubicBezTo>
                  <a:close/>
                  <a:moveTo>
                    <a:pt x="295" y="209"/>
                  </a:moveTo>
                  <a:cubicBezTo>
                    <a:pt x="294" y="209"/>
                    <a:pt x="294" y="209"/>
                    <a:pt x="294" y="209"/>
                  </a:cubicBezTo>
                  <a:cubicBezTo>
                    <a:pt x="293" y="209"/>
                    <a:pt x="293" y="209"/>
                    <a:pt x="293" y="209"/>
                  </a:cubicBezTo>
                  <a:cubicBezTo>
                    <a:pt x="292" y="209"/>
                    <a:pt x="292" y="209"/>
                    <a:pt x="292" y="209"/>
                  </a:cubicBezTo>
                  <a:cubicBezTo>
                    <a:pt x="291" y="208"/>
                    <a:pt x="291" y="208"/>
                    <a:pt x="291" y="208"/>
                  </a:cubicBezTo>
                  <a:cubicBezTo>
                    <a:pt x="291" y="208"/>
                    <a:pt x="291" y="208"/>
                    <a:pt x="291" y="208"/>
                  </a:cubicBezTo>
                  <a:cubicBezTo>
                    <a:pt x="290" y="207"/>
                    <a:pt x="290" y="207"/>
                    <a:pt x="290" y="207"/>
                  </a:cubicBezTo>
                  <a:cubicBezTo>
                    <a:pt x="289" y="207"/>
                    <a:pt x="289" y="207"/>
                    <a:pt x="289" y="207"/>
                  </a:cubicBezTo>
                  <a:cubicBezTo>
                    <a:pt x="289" y="206"/>
                    <a:pt x="289" y="206"/>
                    <a:pt x="289" y="206"/>
                  </a:cubicBezTo>
                  <a:cubicBezTo>
                    <a:pt x="288" y="206"/>
                    <a:pt x="288" y="206"/>
                    <a:pt x="288" y="206"/>
                  </a:cubicBezTo>
                  <a:cubicBezTo>
                    <a:pt x="288" y="206"/>
                    <a:pt x="288" y="206"/>
                    <a:pt x="288" y="206"/>
                  </a:cubicBezTo>
                  <a:cubicBezTo>
                    <a:pt x="287" y="206"/>
                    <a:pt x="287" y="206"/>
                    <a:pt x="287" y="206"/>
                  </a:cubicBezTo>
                  <a:cubicBezTo>
                    <a:pt x="286" y="206"/>
                    <a:pt x="286" y="206"/>
                    <a:pt x="286" y="206"/>
                  </a:cubicBezTo>
                  <a:cubicBezTo>
                    <a:pt x="286" y="205"/>
                    <a:pt x="286" y="205"/>
                    <a:pt x="286" y="205"/>
                  </a:cubicBezTo>
                  <a:cubicBezTo>
                    <a:pt x="285" y="205"/>
                    <a:pt x="285" y="205"/>
                    <a:pt x="285" y="205"/>
                  </a:cubicBezTo>
                  <a:cubicBezTo>
                    <a:pt x="285" y="205"/>
                    <a:pt x="285" y="205"/>
                    <a:pt x="285" y="205"/>
                  </a:cubicBezTo>
                  <a:cubicBezTo>
                    <a:pt x="284" y="204"/>
                    <a:pt x="284" y="204"/>
                    <a:pt x="284" y="204"/>
                  </a:cubicBezTo>
                  <a:cubicBezTo>
                    <a:pt x="284" y="204"/>
                    <a:pt x="284" y="204"/>
                    <a:pt x="284" y="204"/>
                  </a:cubicBezTo>
                  <a:cubicBezTo>
                    <a:pt x="284" y="204"/>
                    <a:pt x="284" y="204"/>
                    <a:pt x="284" y="204"/>
                  </a:cubicBezTo>
                  <a:cubicBezTo>
                    <a:pt x="283" y="203"/>
                    <a:pt x="283" y="203"/>
                    <a:pt x="283" y="203"/>
                  </a:cubicBezTo>
                  <a:cubicBezTo>
                    <a:pt x="283" y="203"/>
                    <a:pt x="283" y="203"/>
                    <a:pt x="283" y="203"/>
                  </a:cubicBezTo>
                  <a:cubicBezTo>
                    <a:pt x="283" y="202"/>
                    <a:pt x="283" y="202"/>
                    <a:pt x="283" y="202"/>
                  </a:cubicBezTo>
                  <a:cubicBezTo>
                    <a:pt x="283" y="202"/>
                    <a:pt x="283" y="202"/>
                    <a:pt x="283" y="202"/>
                  </a:cubicBezTo>
                  <a:cubicBezTo>
                    <a:pt x="283" y="202"/>
                    <a:pt x="283" y="202"/>
                    <a:pt x="283" y="202"/>
                  </a:cubicBezTo>
                  <a:cubicBezTo>
                    <a:pt x="282" y="202"/>
                    <a:pt x="282" y="202"/>
                    <a:pt x="282" y="202"/>
                  </a:cubicBezTo>
                  <a:cubicBezTo>
                    <a:pt x="282" y="202"/>
                    <a:pt x="282" y="202"/>
                    <a:pt x="282" y="202"/>
                  </a:cubicBezTo>
                  <a:cubicBezTo>
                    <a:pt x="282" y="202"/>
                    <a:pt x="282" y="202"/>
                    <a:pt x="282" y="202"/>
                  </a:cubicBezTo>
                  <a:cubicBezTo>
                    <a:pt x="282" y="202"/>
                    <a:pt x="282" y="202"/>
                    <a:pt x="282" y="202"/>
                  </a:cubicBezTo>
                  <a:cubicBezTo>
                    <a:pt x="281" y="202"/>
                    <a:pt x="281" y="202"/>
                    <a:pt x="281" y="202"/>
                  </a:cubicBezTo>
                  <a:cubicBezTo>
                    <a:pt x="280" y="201"/>
                    <a:pt x="280" y="201"/>
                    <a:pt x="280" y="201"/>
                  </a:cubicBezTo>
                  <a:cubicBezTo>
                    <a:pt x="279" y="201"/>
                    <a:pt x="279" y="201"/>
                    <a:pt x="279" y="201"/>
                  </a:cubicBezTo>
                  <a:cubicBezTo>
                    <a:pt x="279" y="200"/>
                    <a:pt x="279" y="200"/>
                    <a:pt x="279" y="200"/>
                  </a:cubicBezTo>
                  <a:cubicBezTo>
                    <a:pt x="278" y="200"/>
                    <a:pt x="278" y="200"/>
                    <a:pt x="278" y="200"/>
                  </a:cubicBezTo>
                  <a:cubicBezTo>
                    <a:pt x="278" y="199"/>
                    <a:pt x="278" y="199"/>
                    <a:pt x="278" y="199"/>
                  </a:cubicBezTo>
                  <a:cubicBezTo>
                    <a:pt x="277" y="199"/>
                    <a:pt x="277" y="199"/>
                    <a:pt x="277" y="199"/>
                  </a:cubicBezTo>
                  <a:cubicBezTo>
                    <a:pt x="277" y="199"/>
                    <a:pt x="277" y="199"/>
                    <a:pt x="277" y="199"/>
                  </a:cubicBezTo>
                  <a:cubicBezTo>
                    <a:pt x="276" y="198"/>
                    <a:pt x="276" y="198"/>
                    <a:pt x="276" y="198"/>
                  </a:cubicBezTo>
                  <a:cubicBezTo>
                    <a:pt x="276" y="197"/>
                    <a:pt x="276" y="197"/>
                    <a:pt x="276" y="197"/>
                  </a:cubicBezTo>
                  <a:cubicBezTo>
                    <a:pt x="275" y="197"/>
                    <a:pt x="275" y="197"/>
                    <a:pt x="275" y="197"/>
                  </a:cubicBezTo>
                  <a:cubicBezTo>
                    <a:pt x="276" y="196"/>
                    <a:pt x="276" y="196"/>
                    <a:pt x="276" y="196"/>
                  </a:cubicBezTo>
                  <a:cubicBezTo>
                    <a:pt x="277" y="197"/>
                    <a:pt x="277" y="197"/>
                    <a:pt x="277" y="197"/>
                  </a:cubicBezTo>
                  <a:cubicBezTo>
                    <a:pt x="278" y="196"/>
                    <a:pt x="278" y="196"/>
                    <a:pt x="278" y="196"/>
                  </a:cubicBezTo>
                  <a:cubicBezTo>
                    <a:pt x="279" y="195"/>
                    <a:pt x="279" y="195"/>
                    <a:pt x="279" y="195"/>
                  </a:cubicBezTo>
                  <a:cubicBezTo>
                    <a:pt x="277" y="195"/>
                    <a:pt x="277" y="195"/>
                    <a:pt x="277" y="195"/>
                  </a:cubicBezTo>
                  <a:cubicBezTo>
                    <a:pt x="277" y="194"/>
                    <a:pt x="277" y="194"/>
                    <a:pt x="277" y="194"/>
                  </a:cubicBezTo>
                  <a:cubicBezTo>
                    <a:pt x="277" y="194"/>
                    <a:pt x="277" y="194"/>
                    <a:pt x="277" y="194"/>
                  </a:cubicBezTo>
                  <a:cubicBezTo>
                    <a:pt x="277" y="193"/>
                    <a:pt x="277" y="193"/>
                    <a:pt x="277" y="193"/>
                  </a:cubicBezTo>
                  <a:cubicBezTo>
                    <a:pt x="276" y="193"/>
                    <a:pt x="276" y="193"/>
                    <a:pt x="276" y="193"/>
                  </a:cubicBezTo>
                  <a:cubicBezTo>
                    <a:pt x="276" y="194"/>
                    <a:pt x="276" y="194"/>
                    <a:pt x="276" y="194"/>
                  </a:cubicBezTo>
                  <a:cubicBezTo>
                    <a:pt x="276" y="195"/>
                    <a:pt x="276" y="195"/>
                    <a:pt x="276" y="195"/>
                  </a:cubicBezTo>
                  <a:cubicBezTo>
                    <a:pt x="275" y="194"/>
                    <a:pt x="275" y="194"/>
                    <a:pt x="275" y="194"/>
                  </a:cubicBezTo>
                  <a:cubicBezTo>
                    <a:pt x="276" y="193"/>
                    <a:pt x="276" y="193"/>
                    <a:pt x="276" y="193"/>
                  </a:cubicBezTo>
                  <a:cubicBezTo>
                    <a:pt x="276" y="192"/>
                    <a:pt x="276" y="192"/>
                    <a:pt x="276" y="192"/>
                  </a:cubicBezTo>
                  <a:cubicBezTo>
                    <a:pt x="275" y="193"/>
                    <a:pt x="275" y="193"/>
                    <a:pt x="275" y="193"/>
                  </a:cubicBezTo>
                  <a:cubicBezTo>
                    <a:pt x="275" y="193"/>
                    <a:pt x="275" y="193"/>
                    <a:pt x="275" y="193"/>
                  </a:cubicBezTo>
                  <a:cubicBezTo>
                    <a:pt x="275" y="192"/>
                    <a:pt x="275" y="192"/>
                    <a:pt x="275" y="192"/>
                  </a:cubicBezTo>
                  <a:cubicBezTo>
                    <a:pt x="274" y="192"/>
                    <a:pt x="274" y="192"/>
                    <a:pt x="274" y="192"/>
                  </a:cubicBezTo>
                  <a:cubicBezTo>
                    <a:pt x="274" y="191"/>
                    <a:pt x="274" y="191"/>
                    <a:pt x="274" y="191"/>
                  </a:cubicBezTo>
                  <a:cubicBezTo>
                    <a:pt x="274" y="191"/>
                    <a:pt x="274" y="191"/>
                    <a:pt x="274" y="191"/>
                  </a:cubicBezTo>
                  <a:cubicBezTo>
                    <a:pt x="274" y="190"/>
                    <a:pt x="274" y="190"/>
                    <a:pt x="274" y="190"/>
                  </a:cubicBezTo>
                  <a:cubicBezTo>
                    <a:pt x="273" y="189"/>
                    <a:pt x="273" y="189"/>
                    <a:pt x="273" y="189"/>
                  </a:cubicBezTo>
                  <a:cubicBezTo>
                    <a:pt x="273" y="189"/>
                    <a:pt x="273" y="189"/>
                    <a:pt x="273" y="189"/>
                  </a:cubicBezTo>
                  <a:cubicBezTo>
                    <a:pt x="274" y="188"/>
                    <a:pt x="274" y="188"/>
                    <a:pt x="274" y="188"/>
                  </a:cubicBezTo>
                  <a:cubicBezTo>
                    <a:pt x="274" y="187"/>
                    <a:pt x="274" y="187"/>
                    <a:pt x="274" y="187"/>
                  </a:cubicBezTo>
                  <a:cubicBezTo>
                    <a:pt x="272" y="189"/>
                    <a:pt x="272" y="189"/>
                    <a:pt x="272" y="189"/>
                  </a:cubicBezTo>
                  <a:cubicBezTo>
                    <a:pt x="272" y="189"/>
                    <a:pt x="272" y="189"/>
                    <a:pt x="272" y="189"/>
                  </a:cubicBezTo>
                  <a:cubicBezTo>
                    <a:pt x="272" y="189"/>
                    <a:pt x="272" y="189"/>
                    <a:pt x="272" y="189"/>
                  </a:cubicBezTo>
                  <a:cubicBezTo>
                    <a:pt x="272" y="188"/>
                    <a:pt x="272" y="188"/>
                    <a:pt x="272" y="188"/>
                  </a:cubicBezTo>
                  <a:cubicBezTo>
                    <a:pt x="272" y="188"/>
                    <a:pt x="272" y="188"/>
                    <a:pt x="272" y="188"/>
                  </a:cubicBezTo>
                  <a:cubicBezTo>
                    <a:pt x="271" y="188"/>
                    <a:pt x="271" y="188"/>
                    <a:pt x="271" y="188"/>
                  </a:cubicBezTo>
                  <a:cubicBezTo>
                    <a:pt x="271" y="188"/>
                    <a:pt x="271" y="188"/>
                    <a:pt x="271" y="188"/>
                  </a:cubicBezTo>
                  <a:cubicBezTo>
                    <a:pt x="270" y="189"/>
                    <a:pt x="270" y="189"/>
                    <a:pt x="270" y="189"/>
                  </a:cubicBezTo>
                  <a:cubicBezTo>
                    <a:pt x="270" y="189"/>
                    <a:pt x="270" y="189"/>
                    <a:pt x="270" y="189"/>
                  </a:cubicBezTo>
                  <a:cubicBezTo>
                    <a:pt x="270" y="189"/>
                    <a:pt x="270" y="189"/>
                    <a:pt x="270" y="189"/>
                  </a:cubicBezTo>
                  <a:cubicBezTo>
                    <a:pt x="270" y="188"/>
                    <a:pt x="270" y="188"/>
                    <a:pt x="270" y="188"/>
                  </a:cubicBezTo>
                  <a:cubicBezTo>
                    <a:pt x="270" y="187"/>
                    <a:pt x="270" y="187"/>
                    <a:pt x="270" y="187"/>
                  </a:cubicBezTo>
                  <a:cubicBezTo>
                    <a:pt x="270" y="187"/>
                    <a:pt x="270" y="187"/>
                    <a:pt x="270" y="187"/>
                  </a:cubicBezTo>
                  <a:cubicBezTo>
                    <a:pt x="270" y="187"/>
                    <a:pt x="270" y="187"/>
                    <a:pt x="270" y="187"/>
                  </a:cubicBezTo>
                  <a:cubicBezTo>
                    <a:pt x="269" y="187"/>
                    <a:pt x="269" y="187"/>
                    <a:pt x="269" y="187"/>
                  </a:cubicBezTo>
                  <a:cubicBezTo>
                    <a:pt x="269" y="187"/>
                    <a:pt x="269" y="187"/>
                    <a:pt x="269" y="187"/>
                  </a:cubicBezTo>
                  <a:cubicBezTo>
                    <a:pt x="268" y="188"/>
                    <a:pt x="268" y="188"/>
                    <a:pt x="268" y="188"/>
                  </a:cubicBezTo>
                  <a:cubicBezTo>
                    <a:pt x="268" y="189"/>
                    <a:pt x="268" y="189"/>
                    <a:pt x="268" y="189"/>
                  </a:cubicBezTo>
                  <a:cubicBezTo>
                    <a:pt x="267" y="188"/>
                    <a:pt x="267" y="188"/>
                    <a:pt x="267" y="188"/>
                  </a:cubicBezTo>
                  <a:cubicBezTo>
                    <a:pt x="266" y="188"/>
                    <a:pt x="266" y="188"/>
                    <a:pt x="266" y="188"/>
                  </a:cubicBezTo>
                  <a:cubicBezTo>
                    <a:pt x="266" y="188"/>
                    <a:pt x="266" y="188"/>
                    <a:pt x="266" y="188"/>
                  </a:cubicBezTo>
                  <a:cubicBezTo>
                    <a:pt x="265" y="187"/>
                    <a:pt x="265" y="187"/>
                    <a:pt x="265" y="187"/>
                  </a:cubicBezTo>
                  <a:cubicBezTo>
                    <a:pt x="264" y="186"/>
                    <a:pt x="264" y="186"/>
                    <a:pt x="264" y="186"/>
                  </a:cubicBezTo>
                  <a:cubicBezTo>
                    <a:pt x="264" y="187"/>
                    <a:pt x="264" y="187"/>
                    <a:pt x="264" y="187"/>
                  </a:cubicBezTo>
                  <a:cubicBezTo>
                    <a:pt x="264" y="188"/>
                    <a:pt x="264" y="188"/>
                    <a:pt x="264" y="188"/>
                  </a:cubicBezTo>
                  <a:cubicBezTo>
                    <a:pt x="264" y="188"/>
                    <a:pt x="264" y="188"/>
                    <a:pt x="264" y="188"/>
                  </a:cubicBezTo>
                  <a:cubicBezTo>
                    <a:pt x="263" y="188"/>
                    <a:pt x="263" y="188"/>
                    <a:pt x="263" y="188"/>
                  </a:cubicBezTo>
                  <a:cubicBezTo>
                    <a:pt x="262" y="188"/>
                    <a:pt x="262" y="188"/>
                    <a:pt x="262" y="188"/>
                  </a:cubicBezTo>
                  <a:cubicBezTo>
                    <a:pt x="261" y="188"/>
                    <a:pt x="261" y="188"/>
                    <a:pt x="261" y="188"/>
                  </a:cubicBezTo>
                  <a:cubicBezTo>
                    <a:pt x="261" y="189"/>
                    <a:pt x="261" y="189"/>
                    <a:pt x="261" y="189"/>
                  </a:cubicBezTo>
                  <a:cubicBezTo>
                    <a:pt x="260" y="189"/>
                    <a:pt x="260" y="189"/>
                    <a:pt x="260" y="189"/>
                  </a:cubicBezTo>
                  <a:cubicBezTo>
                    <a:pt x="260" y="189"/>
                    <a:pt x="260" y="189"/>
                    <a:pt x="260" y="189"/>
                  </a:cubicBezTo>
                  <a:cubicBezTo>
                    <a:pt x="259" y="189"/>
                    <a:pt x="259" y="189"/>
                    <a:pt x="259" y="189"/>
                  </a:cubicBezTo>
                  <a:cubicBezTo>
                    <a:pt x="258" y="189"/>
                    <a:pt x="258" y="189"/>
                    <a:pt x="258" y="189"/>
                  </a:cubicBezTo>
                  <a:cubicBezTo>
                    <a:pt x="258" y="188"/>
                    <a:pt x="258" y="188"/>
                    <a:pt x="258" y="188"/>
                  </a:cubicBezTo>
                  <a:cubicBezTo>
                    <a:pt x="257" y="187"/>
                    <a:pt x="257" y="187"/>
                    <a:pt x="257" y="187"/>
                  </a:cubicBezTo>
                  <a:cubicBezTo>
                    <a:pt x="257" y="187"/>
                    <a:pt x="257" y="187"/>
                    <a:pt x="257" y="187"/>
                  </a:cubicBezTo>
                  <a:cubicBezTo>
                    <a:pt x="256" y="187"/>
                    <a:pt x="256" y="187"/>
                    <a:pt x="256" y="187"/>
                  </a:cubicBezTo>
                  <a:cubicBezTo>
                    <a:pt x="255" y="185"/>
                    <a:pt x="255" y="185"/>
                    <a:pt x="255" y="185"/>
                  </a:cubicBezTo>
                  <a:cubicBezTo>
                    <a:pt x="256" y="184"/>
                    <a:pt x="256" y="184"/>
                    <a:pt x="256" y="184"/>
                  </a:cubicBezTo>
                  <a:cubicBezTo>
                    <a:pt x="256" y="184"/>
                    <a:pt x="256" y="184"/>
                    <a:pt x="256" y="184"/>
                  </a:cubicBezTo>
                  <a:cubicBezTo>
                    <a:pt x="256" y="183"/>
                    <a:pt x="256" y="183"/>
                    <a:pt x="256" y="183"/>
                  </a:cubicBezTo>
                  <a:cubicBezTo>
                    <a:pt x="257" y="183"/>
                    <a:pt x="257" y="183"/>
                    <a:pt x="257" y="183"/>
                  </a:cubicBezTo>
                  <a:cubicBezTo>
                    <a:pt x="258" y="182"/>
                    <a:pt x="258" y="182"/>
                    <a:pt x="258" y="182"/>
                  </a:cubicBezTo>
                  <a:cubicBezTo>
                    <a:pt x="258" y="182"/>
                    <a:pt x="258" y="182"/>
                    <a:pt x="258" y="182"/>
                  </a:cubicBezTo>
                  <a:cubicBezTo>
                    <a:pt x="259" y="182"/>
                    <a:pt x="259" y="182"/>
                    <a:pt x="259" y="182"/>
                  </a:cubicBezTo>
                  <a:cubicBezTo>
                    <a:pt x="260" y="182"/>
                    <a:pt x="260" y="182"/>
                    <a:pt x="260" y="182"/>
                  </a:cubicBezTo>
                  <a:cubicBezTo>
                    <a:pt x="260" y="181"/>
                    <a:pt x="260" y="181"/>
                    <a:pt x="260" y="181"/>
                  </a:cubicBezTo>
                  <a:cubicBezTo>
                    <a:pt x="259" y="181"/>
                    <a:pt x="259" y="181"/>
                    <a:pt x="259" y="181"/>
                  </a:cubicBezTo>
                  <a:cubicBezTo>
                    <a:pt x="259" y="180"/>
                    <a:pt x="259" y="180"/>
                    <a:pt x="259" y="180"/>
                  </a:cubicBezTo>
                  <a:cubicBezTo>
                    <a:pt x="260" y="180"/>
                    <a:pt x="260" y="180"/>
                    <a:pt x="260" y="180"/>
                  </a:cubicBezTo>
                  <a:cubicBezTo>
                    <a:pt x="260" y="180"/>
                    <a:pt x="260" y="180"/>
                    <a:pt x="260" y="180"/>
                  </a:cubicBezTo>
                  <a:cubicBezTo>
                    <a:pt x="260" y="180"/>
                    <a:pt x="260" y="180"/>
                    <a:pt x="260" y="180"/>
                  </a:cubicBezTo>
                  <a:cubicBezTo>
                    <a:pt x="260" y="179"/>
                    <a:pt x="260" y="179"/>
                    <a:pt x="260" y="179"/>
                  </a:cubicBezTo>
                  <a:cubicBezTo>
                    <a:pt x="260" y="179"/>
                    <a:pt x="260" y="179"/>
                    <a:pt x="260" y="179"/>
                  </a:cubicBezTo>
                  <a:cubicBezTo>
                    <a:pt x="261" y="180"/>
                    <a:pt x="261" y="180"/>
                    <a:pt x="261" y="180"/>
                  </a:cubicBezTo>
                  <a:cubicBezTo>
                    <a:pt x="262" y="180"/>
                    <a:pt x="262" y="180"/>
                    <a:pt x="262" y="180"/>
                  </a:cubicBezTo>
                  <a:cubicBezTo>
                    <a:pt x="263" y="181"/>
                    <a:pt x="263" y="181"/>
                    <a:pt x="263" y="181"/>
                  </a:cubicBezTo>
                  <a:cubicBezTo>
                    <a:pt x="264" y="182"/>
                    <a:pt x="264" y="182"/>
                    <a:pt x="264" y="182"/>
                  </a:cubicBezTo>
                  <a:cubicBezTo>
                    <a:pt x="264" y="182"/>
                    <a:pt x="264" y="182"/>
                    <a:pt x="264" y="182"/>
                  </a:cubicBezTo>
                  <a:cubicBezTo>
                    <a:pt x="265" y="182"/>
                    <a:pt x="265" y="182"/>
                    <a:pt x="265" y="182"/>
                  </a:cubicBezTo>
                  <a:cubicBezTo>
                    <a:pt x="266" y="182"/>
                    <a:pt x="266" y="182"/>
                    <a:pt x="266" y="182"/>
                  </a:cubicBezTo>
                  <a:cubicBezTo>
                    <a:pt x="266" y="182"/>
                    <a:pt x="266" y="182"/>
                    <a:pt x="266" y="182"/>
                  </a:cubicBezTo>
                  <a:cubicBezTo>
                    <a:pt x="267" y="182"/>
                    <a:pt x="267" y="182"/>
                    <a:pt x="267" y="182"/>
                  </a:cubicBezTo>
                  <a:cubicBezTo>
                    <a:pt x="267" y="182"/>
                    <a:pt x="267" y="182"/>
                    <a:pt x="267" y="182"/>
                  </a:cubicBezTo>
                  <a:cubicBezTo>
                    <a:pt x="268" y="182"/>
                    <a:pt x="268" y="182"/>
                    <a:pt x="268" y="182"/>
                  </a:cubicBezTo>
                  <a:cubicBezTo>
                    <a:pt x="269" y="182"/>
                    <a:pt x="269" y="182"/>
                    <a:pt x="269" y="182"/>
                  </a:cubicBezTo>
                  <a:cubicBezTo>
                    <a:pt x="269" y="181"/>
                    <a:pt x="269" y="181"/>
                    <a:pt x="269" y="181"/>
                  </a:cubicBezTo>
                  <a:cubicBezTo>
                    <a:pt x="270" y="181"/>
                    <a:pt x="270" y="181"/>
                    <a:pt x="270" y="181"/>
                  </a:cubicBezTo>
                  <a:cubicBezTo>
                    <a:pt x="270" y="181"/>
                    <a:pt x="270" y="181"/>
                    <a:pt x="270" y="181"/>
                  </a:cubicBezTo>
                  <a:cubicBezTo>
                    <a:pt x="270" y="182"/>
                    <a:pt x="270" y="182"/>
                    <a:pt x="270" y="182"/>
                  </a:cubicBezTo>
                  <a:cubicBezTo>
                    <a:pt x="271" y="182"/>
                    <a:pt x="271" y="182"/>
                    <a:pt x="271" y="182"/>
                  </a:cubicBezTo>
                  <a:cubicBezTo>
                    <a:pt x="272" y="181"/>
                    <a:pt x="272" y="181"/>
                    <a:pt x="272" y="181"/>
                  </a:cubicBezTo>
                  <a:cubicBezTo>
                    <a:pt x="272" y="181"/>
                    <a:pt x="272" y="181"/>
                    <a:pt x="272" y="181"/>
                  </a:cubicBezTo>
                  <a:cubicBezTo>
                    <a:pt x="273" y="180"/>
                    <a:pt x="273" y="180"/>
                    <a:pt x="273" y="180"/>
                  </a:cubicBezTo>
                  <a:cubicBezTo>
                    <a:pt x="273" y="181"/>
                    <a:pt x="273" y="181"/>
                    <a:pt x="273" y="181"/>
                  </a:cubicBezTo>
                  <a:cubicBezTo>
                    <a:pt x="273" y="182"/>
                    <a:pt x="273" y="182"/>
                    <a:pt x="273" y="182"/>
                  </a:cubicBezTo>
                  <a:cubicBezTo>
                    <a:pt x="273" y="182"/>
                    <a:pt x="273" y="182"/>
                    <a:pt x="273" y="182"/>
                  </a:cubicBezTo>
                  <a:cubicBezTo>
                    <a:pt x="274" y="182"/>
                    <a:pt x="274" y="182"/>
                    <a:pt x="274" y="182"/>
                  </a:cubicBezTo>
                  <a:cubicBezTo>
                    <a:pt x="274" y="181"/>
                    <a:pt x="274" y="181"/>
                    <a:pt x="274" y="181"/>
                  </a:cubicBezTo>
                  <a:cubicBezTo>
                    <a:pt x="275" y="182"/>
                    <a:pt x="275" y="182"/>
                    <a:pt x="275" y="182"/>
                  </a:cubicBezTo>
                  <a:cubicBezTo>
                    <a:pt x="275" y="181"/>
                    <a:pt x="275" y="181"/>
                    <a:pt x="275" y="181"/>
                  </a:cubicBezTo>
                  <a:cubicBezTo>
                    <a:pt x="275" y="179"/>
                    <a:pt x="275" y="179"/>
                    <a:pt x="275" y="179"/>
                  </a:cubicBezTo>
                  <a:cubicBezTo>
                    <a:pt x="274" y="178"/>
                    <a:pt x="274" y="178"/>
                    <a:pt x="274" y="178"/>
                  </a:cubicBezTo>
                  <a:cubicBezTo>
                    <a:pt x="274" y="177"/>
                    <a:pt x="274" y="177"/>
                    <a:pt x="274" y="177"/>
                  </a:cubicBezTo>
                  <a:cubicBezTo>
                    <a:pt x="273" y="177"/>
                    <a:pt x="273" y="177"/>
                    <a:pt x="273" y="177"/>
                  </a:cubicBezTo>
                  <a:cubicBezTo>
                    <a:pt x="274" y="176"/>
                    <a:pt x="274" y="176"/>
                    <a:pt x="274" y="176"/>
                  </a:cubicBezTo>
                  <a:cubicBezTo>
                    <a:pt x="274" y="175"/>
                    <a:pt x="274" y="175"/>
                    <a:pt x="274" y="175"/>
                  </a:cubicBezTo>
                  <a:cubicBezTo>
                    <a:pt x="274" y="175"/>
                    <a:pt x="274" y="175"/>
                    <a:pt x="274" y="175"/>
                  </a:cubicBezTo>
                  <a:cubicBezTo>
                    <a:pt x="276" y="175"/>
                    <a:pt x="276" y="175"/>
                    <a:pt x="276" y="175"/>
                  </a:cubicBezTo>
                  <a:cubicBezTo>
                    <a:pt x="277" y="174"/>
                    <a:pt x="277" y="174"/>
                    <a:pt x="277" y="174"/>
                  </a:cubicBezTo>
                  <a:cubicBezTo>
                    <a:pt x="278" y="173"/>
                    <a:pt x="278" y="173"/>
                    <a:pt x="278" y="173"/>
                  </a:cubicBezTo>
                  <a:cubicBezTo>
                    <a:pt x="279" y="172"/>
                    <a:pt x="279" y="172"/>
                    <a:pt x="279" y="172"/>
                  </a:cubicBezTo>
                  <a:cubicBezTo>
                    <a:pt x="279" y="172"/>
                    <a:pt x="279" y="172"/>
                    <a:pt x="279" y="172"/>
                  </a:cubicBezTo>
                  <a:cubicBezTo>
                    <a:pt x="280" y="173"/>
                    <a:pt x="280" y="173"/>
                    <a:pt x="280" y="173"/>
                  </a:cubicBezTo>
                  <a:cubicBezTo>
                    <a:pt x="281" y="173"/>
                    <a:pt x="281" y="173"/>
                    <a:pt x="281" y="173"/>
                  </a:cubicBezTo>
                  <a:cubicBezTo>
                    <a:pt x="281" y="173"/>
                    <a:pt x="281" y="173"/>
                    <a:pt x="281" y="173"/>
                  </a:cubicBezTo>
                  <a:cubicBezTo>
                    <a:pt x="280" y="172"/>
                    <a:pt x="280" y="172"/>
                    <a:pt x="280" y="172"/>
                  </a:cubicBezTo>
                  <a:cubicBezTo>
                    <a:pt x="280" y="171"/>
                    <a:pt x="280" y="171"/>
                    <a:pt x="280" y="171"/>
                  </a:cubicBezTo>
                  <a:cubicBezTo>
                    <a:pt x="281" y="170"/>
                    <a:pt x="281" y="170"/>
                    <a:pt x="281" y="170"/>
                  </a:cubicBezTo>
                  <a:cubicBezTo>
                    <a:pt x="282" y="170"/>
                    <a:pt x="282" y="170"/>
                    <a:pt x="282" y="170"/>
                  </a:cubicBezTo>
                  <a:cubicBezTo>
                    <a:pt x="282" y="169"/>
                    <a:pt x="282" y="169"/>
                    <a:pt x="282" y="169"/>
                  </a:cubicBezTo>
                  <a:cubicBezTo>
                    <a:pt x="283" y="170"/>
                    <a:pt x="283" y="170"/>
                    <a:pt x="283" y="170"/>
                  </a:cubicBezTo>
                  <a:cubicBezTo>
                    <a:pt x="285" y="169"/>
                    <a:pt x="285" y="169"/>
                    <a:pt x="285" y="169"/>
                  </a:cubicBezTo>
                  <a:cubicBezTo>
                    <a:pt x="285" y="169"/>
                    <a:pt x="285" y="169"/>
                    <a:pt x="285" y="169"/>
                  </a:cubicBezTo>
                  <a:cubicBezTo>
                    <a:pt x="284" y="168"/>
                    <a:pt x="284" y="168"/>
                    <a:pt x="284" y="168"/>
                  </a:cubicBezTo>
                  <a:cubicBezTo>
                    <a:pt x="285" y="167"/>
                    <a:pt x="285" y="167"/>
                    <a:pt x="285" y="167"/>
                  </a:cubicBezTo>
                  <a:cubicBezTo>
                    <a:pt x="285" y="166"/>
                    <a:pt x="285" y="166"/>
                    <a:pt x="285" y="166"/>
                  </a:cubicBezTo>
                  <a:cubicBezTo>
                    <a:pt x="285" y="166"/>
                    <a:pt x="285" y="166"/>
                    <a:pt x="285" y="166"/>
                  </a:cubicBezTo>
                  <a:cubicBezTo>
                    <a:pt x="285" y="165"/>
                    <a:pt x="285" y="165"/>
                    <a:pt x="285" y="165"/>
                  </a:cubicBezTo>
                  <a:cubicBezTo>
                    <a:pt x="285" y="165"/>
                    <a:pt x="285" y="165"/>
                    <a:pt x="285" y="165"/>
                  </a:cubicBezTo>
                  <a:cubicBezTo>
                    <a:pt x="285" y="164"/>
                    <a:pt x="285" y="164"/>
                    <a:pt x="285" y="164"/>
                  </a:cubicBezTo>
                  <a:cubicBezTo>
                    <a:pt x="285" y="163"/>
                    <a:pt x="285" y="163"/>
                    <a:pt x="285" y="163"/>
                  </a:cubicBezTo>
                  <a:cubicBezTo>
                    <a:pt x="285" y="163"/>
                    <a:pt x="285" y="163"/>
                    <a:pt x="285" y="163"/>
                  </a:cubicBezTo>
                  <a:cubicBezTo>
                    <a:pt x="285" y="163"/>
                    <a:pt x="285" y="163"/>
                    <a:pt x="285" y="163"/>
                  </a:cubicBezTo>
                  <a:cubicBezTo>
                    <a:pt x="285" y="162"/>
                    <a:pt x="285" y="162"/>
                    <a:pt x="285" y="162"/>
                  </a:cubicBezTo>
                  <a:cubicBezTo>
                    <a:pt x="286" y="162"/>
                    <a:pt x="286" y="162"/>
                    <a:pt x="286" y="162"/>
                  </a:cubicBezTo>
                  <a:cubicBezTo>
                    <a:pt x="286" y="161"/>
                    <a:pt x="286" y="161"/>
                    <a:pt x="286" y="161"/>
                  </a:cubicBezTo>
                  <a:cubicBezTo>
                    <a:pt x="286" y="160"/>
                    <a:pt x="286" y="160"/>
                    <a:pt x="286" y="160"/>
                  </a:cubicBezTo>
                  <a:cubicBezTo>
                    <a:pt x="286" y="160"/>
                    <a:pt x="286" y="160"/>
                    <a:pt x="286" y="160"/>
                  </a:cubicBezTo>
                  <a:cubicBezTo>
                    <a:pt x="286" y="160"/>
                    <a:pt x="286" y="160"/>
                    <a:pt x="286" y="160"/>
                  </a:cubicBezTo>
                  <a:cubicBezTo>
                    <a:pt x="285" y="160"/>
                    <a:pt x="285" y="160"/>
                    <a:pt x="285" y="160"/>
                  </a:cubicBezTo>
                  <a:cubicBezTo>
                    <a:pt x="285" y="161"/>
                    <a:pt x="285" y="161"/>
                    <a:pt x="285" y="161"/>
                  </a:cubicBezTo>
                  <a:cubicBezTo>
                    <a:pt x="285" y="161"/>
                    <a:pt x="285" y="161"/>
                    <a:pt x="285" y="161"/>
                  </a:cubicBezTo>
                  <a:cubicBezTo>
                    <a:pt x="285" y="161"/>
                    <a:pt x="285" y="161"/>
                    <a:pt x="285" y="161"/>
                  </a:cubicBezTo>
                  <a:cubicBezTo>
                    <a:pt x="285" y="160"/>
                    <a:pt x="285" y="160"/>
                    <a:pt x="285" y="160"/>
                  </a:cubicBezTo>
                  <a:cubicBezTo>
                    <a:pt x="284" y="160"/>
                    <a:pt x="284" y="160"/>
                    <a:pt x="284" y="160"/>
                  </a:cubicBezTo>
                  <a:cubicBezTo>
                    <a:pt x="283" y="160"/>
                    <a:pt x="283" y="160"/>
                    <a:pt x="283" y="160"/>
                  </a:cubicBezTo>
                  <a:cubicBezTo>
                    <a:pt x="282" y="159"/>
                    <a:pt x="282" y="159"/>
                    <a:pt x="282" y="159"/>
                  </a:cubicBezTo>
                  <a:cubicBezTo>
                    <a:pt x="282" y="159"/>
                    <a:pt x="282" y="159"/>
                    <a:pt x="282" y="159"/>
                  </a:cubicBezTo>
                  <a:cubicBezTo>
                    <a:pt x="284" y="158"/>
                    <a:pt x="284" y="158"/>
                    <a:pt x="284" y="158"/>
                  </a:cubicBezTo>
                  <a:cubicBezTo>
                    <a:pt x="283" y="158"/>
                    <a:pt x="283" y="158"/>
                    <a:pt x="283" y="158"/>
                  </a:cubicBezTo>
                  <a:cubicBezTo>
                    <a:pt x="283" y="158"/>
                    <a:pt x="283" y="158"/>
                    <a:pt x="283" y="158"/>
                  </a:cubicBezTo>
                  <a:cubicBezTo>
                    <a:pt x="283" y="157"/>
                    <a:pt x="283" y="157"/>
                    <a:pt x="283" y="157"/>
                  </a:cubicBezTo>
                  <a:cubicBezTo>
                    <a:pt x="283" y="156"/>
                    <a:pt x="283" y="156"/>
                    <a:pt x="283" y="156"/>
                  </a:cubicBezTo>
                  <a:cubicBezTo>
                    <a:pt x="282" y="156"/>
                    <a:pt x="282" y="156"/>
                    <a:pt x="282" y="156"/>
                  </a:cubicBezTo>
                  <a:cubicBezTo>
                    <a:pt x="282" y="156"/>
                    <a:pt x="282" y="156"/>
                    <a:pt x="282" y="156"/>
                  </a:cubicBezTo>
                  <a:cubicBezTo>
                    <a:pt x="282" y="156"/>
                    <a:pt x="282" y="156"/>
                    <a:pt x="282" y="156"/>
                  </a:cubicBezTo>
                  <a:cubicBezTo>
                    <a:pt x="282" y="157"/>
                    <a:pt x="282" y="157"/>
                    <a:pt x="282" y="157"/>
                  </a:cubicBezTo>
                  <a:cubicBezTo>
                    <a:pt x="282" y="157"/>
                    <a:pt x="282" y="157"/>
                    <a:pt x="282" y="157"/>
                  </a:cubicBezTo>
                  <a:cubicBezTo>
                    <a:pt x="281" y="157"/>
                    <a:pt x="281" y="157"/>
                    <a:pt x="281" y="157"/>
                  </a:cubicBezTo>
                  <a:cubicBezTo>
                    <a:pt x="281" y="157"/>
                    <a:pt x="281" y="157"/>
                    <a:pt x="281" y="157"/>
                  </a:cubicBezTo>
                  <a:cubicBezTo>
                    <a:pt x="280" y="157"/>
                    <a:pt x="280" y="157"/>
                    <a:pt x="280" y="157"/>
                  </a:cubicBezTo>
                  <a:cubicBezTo>
                    <a:pt x="280" y="156"/>
                    <a:pt x="280" y="156"/>
                    <a:pt x="280" y="156"/>
                  </a:cubicBezTo>
                  <a:cubicBezTo>
                    <a:pt x="281" y="155"/>
                    <a:pt x="281" y="155"/>
                    <a:pt x="281" y="155"/>
                  </a:cubicBezTo>
                  <a:cubicBezTo>
                    <a:pt x="281" y="155"/>
                    <a:pt x="281" y="155"/>
                    <a:pt x="281" y="155"/>
                  </a:cubicBezTo>
                  <a:cubicBezTo>
                    <a:pt x="279" y="155"/>
                    <a:pt x="279" y="155"/>
                    <a:pt x="279" y="155"/>
                  </a:cubicBezTo>
                  <a:cubicBezTo>
                    <a:pt x="279" y="154"/>
                    <a:pt x="279" y="154"/>
                    <a:pt x="279" y="154"/>
                  </a:cubicBezTo>
                  <a:cubicBezTo>
                    <a:pt x="280" y="154"/>
                    <a:pt x="280" y="154"/>
                    <a:pt x="280" y="154"/>
                  </a:cubicBezTo>
                  <a:cubicBezTo>
                    <a:pt x="280" y="154"/>
                    <a:pt x="280" y="154"/>
                    <a:pt x="280" y="154"/>
                  </a:cubicBezTo>
                  <a:cubicBezTo>
                    <a:pt x="280" y="154"/>
                    <a:pt x="280" y="154"/>
                    <a:pt x="280" y="154"/>
                  </a:cubicBezTo>
                  <a:cubicBezTo>
                    <a:pt x="280" y="153"/>
                    <a:pt x="280" y="153"/>
                    <a:pt x="280" y="153"/>
                  </a:cubicBezTo>
                  <a:cubicBezTo>
                    <a:pt x="281" y="153"/>
                    <a:pt x="281" y="153"/>
                    <a:pt x="281" y="153"/>
                  </a:cubicBezTo>
                  <a:cubicBezTo>
                    <a:pt x="281" y="153"/>
                    <a:pt x="281" y="153"/>
                    <a:pt x="281" y="153"/>
                  </a:cubicBezTo>
                  <a:cubicBezTo>
                    <a:pt x="281" y="152"/>
                    <a:pt x="281" y="152"/>
                    <a:pt x="281" y="152"/>
                  </a:cubicBezTo>
                  <a:cubicBezTo>
                    <a:pt x="280" y="153"/>
                    <a:pt x="280" y="153"/>
                    <a:pt x="280" y="153"/>
                  </a:cubicBezTo>
                  <a:cubicBezTo>
                    <a:pt x="279" y="154"/>
                    <a:pt x="279" y="154"/>
                    <a:pt x="279" y="154"/>
                  </a:cubicBezTo>
                  <a:cubicBezTo>
                    <a:pt x="279" y="154"/>
                    <a:pt x="279" y="154"/>
                    <a:pt x="279" y="154"/>
                  </a:cubicBezTo>
                  <a:cubicBezTo>
                    <a:pt x="278" y="154"/>
                    <a:pt x="278" y="154"/>
                    <a:pt x="278" y="154"/>
                  </a:cubicBezTo>
                  <a:cubicBezTo>
                    <a:pt x="278" y="153"/>
                    <a:pt x="278" y="153"/>
                    <a:pt x="278" y="153"/>
                  </a:cubicBezTo>
                  <a:cubicBezTo>
                    <a:pt x="278" y="153"/>
                    <a:pt x="278" y="153"/>
                    <a:pt x="278" y="153"/>
                  </a:cubicBezTo>
                  <a:cubicBezTo>
                    <a:pt x="277" y="154"/>
                    <a:pt x="277" y="154"/>
                    <a:pt x="277" y="154"/>
                  </a:cubicBezTo>
                  <a:cubicBezTo>
                    <a:pt x="277" y="154"/>
                    <a:pt x="277" y="154"/>
                    <a:pt x="277" y="154"/>
                  </a:cubicBezTo>
                  <a:cubicBezTo>
                    <a:pt x="276" y="154"/>
                    <a:pt x="276" y="154"/>
                    <a:pt x="276" y="154"/>
                  </a:cubicBezTo>
                  <a:cubicBezTo>
                    <a:pt x="275" y="154"/>
                    <a:pt x="275" y="154"/>
                    <a:pt x="275" y="154"/>
                  </a:cubicBezTo>
                  <a:cubicBezTo>
                    <a:pt x="275" y="154"/>
                    <a:pt x="275" y="154"/>
                    <a:pt x="275" y="154"/>
                  </a:cubicBezTo>
                  <a:cubicBezTo>
                    <a:pt x="275" y="155"/>
                    <a:pt x="275" y="155"/>
                    <a:pt x="275" y="155"/>
                  </a:cubicBezTo>
                  <a:cubicBezTo>
                    <a:pt x="274" y="155"/>
                    <a:pt x="274" y="155"/>
                    <a:pt x="274" y="155"/>
                  </a:cubicBezTo>
                  <a:cubicBezTo>
                    <a:pt x="274" y="154"/>
                    <a:pt x="274" y="154"/>
                    <a:pt x="274" y="154"/>
                  </a:cubicBezTo>
                  <a:cubicBezTo>
                    <a:pt x="275" y="154"/>
                    <a:pt x="275" y="154"/>
                    <a:pt x="275" y="154"/>
                  </a:cubicBezTo>
                  <a:cubicBezTo>
                    <a:pt x="275" y="153"/>
                    <a:pt x="275" y="153"/>
                    <a:pt x="275" y="153"/>
                  </a:cubicBezTo>
                  <a:cubicBezTo>
                    <a:pt x="274" y="153"/>
                    <a:pt x="274" y="153"/>
                    <a:pt x="274" y="153"/>
                  </a:cubicBezTo>
                  <a:cubicBezTo>
                    <a:pt x="275" y="152"/>
                    <a:pt x="275" y="152"/>
                    <a:pt x="275" y="152"/>
                  </a:cubicBezTo>
                  <a:cubicBezTo>
                    <a:pt x="275" y="152"/>
                    <a:pt x="275" y="152"/>
                    <a:pt x="275" y="152"/>
                  </a:cubicBezTo>
                  <a:cubicBezTo>
                    <a:pt x="276" y="152"/>
                    <a:pt x="276" y="152"/>
                    <a:pt x="276" y="152"/>
                  </a:cubicBezTo>
                  <a:cubicBezTo>
                    <a:pt x="276" y="153"/>
                    <a:pt x="276" y="153"/>
                    <a:pt x="276" y="153"/>
                  </a:cubicBezTo>
                  <a:cubicBezTo>
                    <a:pt x="277" y="153"/>
                    <a:pt x="277" y="153"/>
                    <a:pt x="277" y="153"/>
                  </a:cubicBezTo>
                  <a:cubicBezTo>
                    <a:pt x="277" y="152"/>
                    <a:pt x="277" y="152"/>
                    <a:pt x="277" y="152"/>
                  </a:cubicBezTo>
                  <a:cubicBezTo>
                    <a:pt x="278" y="152"/>
                    <a:pt x="278" y="152"/>
                    <a:pt x="278" y="152"/>
                  </a:cubicBezTo>
                  <a:cubicBezTo>
                    <a:pt x="278" y="151"/>
                    <a:pt x="278" y="151"/>
                    <a:pt x="278" y="151"/>
                  </a:cubicBezTo>
                  <a:cubicBezTo>
                    <a:pt x="278" y="151"/>
                    <a:pt x="278" y="151"/>
                    <a:pt x="278" y="151"/>
                  </a:cubicBezTo>
                  <a:cubicBezTo>
                    <a:pt x="277" y="150"/>
                    <a:pt x="277" y="150"/>
                    <a:pt x="277" y="150"/>
                  </a:cubicBezTo>
                  <a:cubicBezTo>
                    <a:pt x="277" y="150"/>
                    <a:pt x="277" y="150"/>
                    <a:pt x="277" y="150"/>
                  </a:cubicBezTo>
                  <a:cubicBezTo>
                    <a:pt x="276" y="149"/>
                    <a:pt x="276" y="149"/>
                    <a:pt x="276" y="149"/>
                  </a:cubicBezTo>
                  <a:cubicBezTo>
                    <a:pt x="276" y="149"/>
                    <a:pt x="276" y="149"/>
                    <a:pt x="276" y="149"/>
                  </a:cubicBezTo>
                  <a:cubicBezTo>
                    <a:pt x="276" y="149"/>
                    <a:pt x="276" y="149"/>
                    <a:pt x="276" y="149"/>
                  </a:cubicBezTo>
                  <a:cubicBezTo>
                    <a:pt x="276" y="148"/>
                    <a:pt x="276" y="148"/>
                    <a:pt x="276" y="148"/>
                  </a:cubicBezTo>
                  <a:cubicBezTo>
                    <a:pt x="275" y="148"/>
                    <a:pt x="275" y="148"/>
                    <a:pt x="275" y="148"/>
                  </a:cubicBezTo>
                  <a:cubicBezTo>
                    <a:pt x="275" y="148"/>
                    <a:pt x="275" y="148"/>
                    <a:pt x="275" y="148"/>
                  </a:cubicBezTo>
                  <a:cubicBezTo>
                    <a:pt x="274" y="148"/>
                    <a:pt x="274" y="148"/>
                    <a:pt x="274" y="148"/>
                  </a:cubicBezTo>
                  <a:cubicBezTo>
                    <a:pt x="274" y="147"/>
                    <a:pt x="274" y="147"/>
                    <a:pt x="274" y="147"/>
                  </a:cubicBezTo>
                  <a:cubicBezTo>
                    <a:pt x="275" y="147"/>
                    <a:pt x="275" y="147"/>
                    <a:pt x="275" y="147"/>
                  </a:cubicBezTo>
                  <a:cubicBezTo>
                    <a:pt x="275" y="147"/>
                    <a:pt x="275" y="147"/>
                    <a:pt x="275" y="147"/>
                  </a:cubicBezTo>
                  <a:cubicBezTo>
                    <a:pt x="276" y="147"/>
                    <a:pt x="276" y="147"/>
                    <a:pt x="276" y="147"/>
                  </a:cubicBezTo>
                  <a:cubicBezTo>
                    <a:pt x="276" y="147"/>
                    <a:pt x="276" y="147"/>
                    <a:pt x="276" y="147"/>
                  </a:cubicBezTo>
                  <a:cubicBezTo>
                    <a:pt x="276" y="146"/>
                    <a:pt x="276" y="146"/>
                    <a:pt x="276" y="146"/>
                  </a:cubicBezTo>
                  <a:cubicBezTo>
                    <a:pt x="275" y="146"/>
                    <a:pt x="275" y="146"/>
                    <a:pt x="275" y="146"/>
                  </a:cubicBezTo>
                  <a:cubicBezTo>
                    <a:pt x="275" y="145"/>
                    <a:pt x="275" y="145"/>
                    <a:pt x="275" y="145"/>
                  </a:cubicBezTo>
                  <a:cubicBezTo>
                    <a:pt x="274" y="145"/>
                    <a:pt x="274" y="145"/>
                    <a:pt x="274" y="145"/>
                  </a:cubicBezTo>
                  <a:cubicBezTo>
                    <a:pt x="274" y="145"/>
                    <a:pt x="274" y="145"/>
                    <a:pt x="274" y="145"/>
                  </a:cubicBezTo>
                  <a:cubicBezTo>
                    <a:pt x="274" y="145"/>
                    <a:pt x="274" y="145"/>
                    <a:pt x="274" y="145"/>
                  </a:cubicBezTo>
                  <a:cubicBezTo>
                    <a:pt x="273" y="146"/>
                    <a:pt x="273" y="146"/>
                    <a:pt x="273" y="146"/>
                  </a:cubicBezTo>
                  <a:cubicBezTo>
                    <a:pt x="273" y="146"/>
                    <a:pt x="273" y="146"/>
                    <a:pt x="273" y="146"/>
                  </a:cubicBezTo>
                  <a:cubicBezTo>
                    <a:pt x="273" y="145"/>
                    <a:pt x="273" y="145"/>
                    <a:pt x="273" y="145"/>
                  </a:cubicBezTo>
                  <a:cubicBezTo>
                    <a:pt x="274" y="144"/>
                    <a:pt x="274" y="144"/>
                    <a:pt x="274" y="144"/>
                  </a:cubicBezTo>
                  <a:cubicBezTo>
                    <a:pt x="274" y="143"/>
                    <a:pt x="274" y="143"/>
                    <a:pt x="274" y="143"/>
                  </a:cubicBezTo>
                  <a:cubicBezTo>
                    <a:pt x="274" y="143"/>
                    <a:pt x="274" y="143"/>
                    <a:pt x="274" y="143"/>
                  </a:cubicBezTo>
                  <a:cubicBezTo>
                    <a:pt x="275" y="142"/>
                    <a:pt x="275" y="142"/>
                    <a:pt x="275" y="142"/>
                  </a:cubicBezTo>
                  <a:cubicBezTo>
                    <a:pt x="275" y="141"/>
                    <a:pt x="275" y="141"/>
                    <a:pt x="275" y="141"/>
                  </a:cubicBezTo>
                  <a:cubicBezTo>
                    <a:pt x="275" y="140"/>
                    <a:pt x="275" y="140"/>
                    <a:pt x="275" y="140"/>
                  </a:cubicBezTo>
                  <a:cubicBezTo>
                    <a:pt x="275" y="140"/>
                    <a:pt x="275" y="140"/>
                    <a:pt x="275" y="140"/>
                  </a:cubicBezTo>
                  <a:cubicBezTo>
                    <a:pt x="274" y="140"/>
                    <a:pt x="274" y="140"/>
                    <a:pt x="274" y="140"/>
                  </a:cubicBezTo>
                  <a:cubicBezTo>
                    <a:pt x="274" y="140"/>
                    <a:pt x="274" y="140"/>
                    <a:pt x="274" y="140"/>
                  </a:cubicBezTo>
                  <a:cubicBezTo>
                    <a:pt x="273" y="140"/>
                    <a:pt x="273" y="140"/>
                    <a:pt x="273" y="140"/>
                  </a:cubicBezTo>
                  <a:cubicBezTo>
                    <a:pt x="273" y="141"/>
                    <a:pt x="273" y="141"/>
                    <a:pt x="273" y="141"/>
                  </a:cubicBezTo>
                  <a:cubicBezTo>
                    <a:pt x="273" y="141"/>
                    <a:pt x="273" y="141"/>
                    <a:pt x="273" y="141"/>
                  </a:cubicBezTo>
                  <a:cubicBezTo>
                    <a:pt x="272" y="140"/>
                    <a:pt x="272" y="140"/>
                    <a:pt x="272" y="140"/>
                  </a:cubicBezTo>
                  <a:cubicBezTo>
                    <a:pt x="272" y="139"/>
                    <a:pt x="272" y="139"/>
                    <a:pt x="272" y="139"/>
                  </a:cubicBezTo>
                  <a:cubicBezTo>
                    <a:pt x="271" y="139"/>
                    <a:pt x="271" y="139"/>
                    <a:pt x="271" y="139"/>
                  </a:cubicBezTo>
                  <a:cubicBezTo>
                    <a:pt x="271" y="138"/>
                    <a:pt x="271" y="138"/>
                    <a:pt x="271" y="138"/>
                  </a:cubicBezTo>
                  <a:cubicBezTo>
                    <a:pt x="271" y="137"/>
                    <a:pt x="271" y="137"/>
                    <a:pt x="271" y="137"/>
                  </a:cubicBezTo>
                  <a:cubicBezTo>
                    <a:pt x="272" y="137"/>
                    <a:pt x="272" y="137"/>
                    <a:pt x="272" y="137"/>
                  </a:cubicBezTo>
                  <a:cubicBezTo>
                    <a:pt x="272" y="137"/>
                    <a:pt x="272" y="137"/>
                    <a:pt x="272" y="137"/>
                  </a:cubicBezTo>
                  <a:cubicBezTo>
                    <a:pt x="272" y="136"/>
                    <a:pt x="272" y="136"/>
                    <a:pt x="272" y="136"/>
                  </a:cubicBezTo>
                  <a:cubicBezTo>
                    <a:pt x="272" y="136"/>
                    <a:pt x="272" y="136"/>
                    <a:pt x="272" y="136"/>
                  </a:cubicBezTo>
                  <a:cubicBezTo>
                    <a:pt x="271" y="136"/>
                    <a:pt x="271" y="136"/>
                    <a:pt x="271" y="136"/>
                  </a:cubicBezTo>
                  <a:cubicBezTo>
                    <a:pt x="271" y="136"/>
                    <a:pt x="271" y="136"/>
                    <a:pt x="271" y="136"/>
                  </a:cubicBezTo>
                  <a:cubicBezTo>
                    <a:pt x="271" y="137"/>
                    <a:pt x="271" y="137"/>
                    <a:pt x="271" y="137"/>
                  </a:cubicBezTo>
                  <a:cubicBezTo>
                    <a:pt x="270" y="138"/>
                    <a:pt x="270" y="138"/>
                    <a:pt x="270" y="138"/>
                  </a:cubicBezTo>
                  <a:cubicBezTo>
                    <a:pt x="270" y="137"/>
                    <a:pt x="270" y="137"/>
                    <a:pt x="270" y="137"/>
                  </a:cubicBezTo>
                  <a:cubicBezTo>
                    <a:pt x="269" y="137"/>
                    <a:pt x="269" y="137"/>
                    <a:pt x="269" y="137"/>
                  </a:cubicBezTo>
                  <a:cubicBezTo>
                    <a:pt x="269" y="137"/>
                    <a:pt x="269" y="137"/>
                    <a:pt x="269" y="137"/>
                  </a:cubicBezTo>
                  <a:cubicBezTo>
                    <a:pt x="269" y="138"/>
                    <a:pt x="269" y="138"/>
                    <a:pt x="269" y="138"/>
                  </a:cubicBezTo>
                  <a:cubicBezTo>
                    <a:pt x="269" y="138"/>
                    <a:pt x="269" y="138"/>
                    <a:pt x="269" y="138"/>
                  </a:cubicBezTo>
                  <a:cubicBezTo>
                    <a:pt x="269" y="139"/>
                    <a:pt x="269" y="139"/>
                    <a:pt x="269" y="139"/>
                  </a:cubicBezTo>
                  <a:cubicBezTo>
                    <a:pt x="269" y="139"/>
                    <a:pt x="269" y="139"/>
                    <a:pt x="269" y="139"/>
                  </a:cubicBezTo>
                  <a:cubicBezTo>
                    <a:pt x="270" y="139"/>
                    <a:pt x="270" y="139"/>
                    <a:pt x="270" y="139"/>
                  </a:cubicBezTo>
                  <a:cubicBezTo>
                    <a:pt x="270" y="141"/>
                    <a:pt x="270" y="141"/>
                    <a:pt x="270" y="141"/>
                  </a:cubicBezTo>
                  <a:cubicBezTo>
                    <a:pt x="271" y="141"/>
                    <a:pt x="271" y="141"/>
                    <a:pt x="271" y="141"/>
                  </a:cubicBezTo>
                  <a:cubicBezTo>
                    <a:pt x="271" y="142"/>
                    <a:pt x="271" y="142"/>
                    <a:pt x="271" y="142"/>
                  </a:cubicBezTo>
                  <a:cubicBezTo>
                    <a:pt x="271" y="143"/>
                    <a:pt x="271" y="143"/>
                    <a:pt x="271" y="143"/>
                  </a:cubicBezTo>
                  <a:cubicBezTo>
                    <a:pt x="270" y="143"/>
                    <a:pt x="270" y="143"/>
                    <a:pt x="270" y="143"/>
                  </a:cubicBezTo>
                  <a:cubicBezTo>
                    <a:pt x="269" y="144"/>
                    <a:pt x="269" y="144"/>
                    <a:pt x="269" y="144"/>
                  </a:cubicBezTo>
                  <a:cubicBezTo>
                    <a:pt x="267" y="144"/>
                    <a:pt x="267" y="144"/>
                    <a:pt x="267" y="144"/>
                  </a:cubicBezTo>
                  <a:cubicBezTo>
                    <a:pt x="267" y="144"/>
                    <a:pt x="267" y="144"/>
                    <a:pt x="267" y="144"/>
                  </a:cubicBezTo>
                  <a:cubicBezTo>
                    <a:pt x="266" y="144"/>
                    <a:pt x="266" y="144"/>
                    <a:pt x="266" y="144"/>
                  </a:cubicBezTo>
                  <a:cubicBezTo>
                    <a:pt x="266" y="143"/>
                    <a:pt x="266" y="143"/>
                    <a:pt x="266" y="143"/>
                  </a:cubicBezTo>
                  <a:cubicBezTo>
                    <a:pt x="266" y="143"/>
                    <a:pt x="266" y="143"/>
                    <a:pt x="266" y="143"/>
                  </a:cubicBezTo>
                  <a:cubicBezTo>
                    <a:pt x="266" y="142"/>
                    <a:pt x="266" y="142"/>
                    <a:pt x="266" y="142"/>
                  </a:cubicBezTo>
                  <a:cubicBezTo>
                    <a:pt x="264" y="142"/>
                    <a:pt x="264" y="142"/>
                    <a:pt x="264" y="142"/>
                  </a:cubicBezTo>
                  <a:cubicBezTo>
                    <a:pt x="263" y="141"/>
                    <a:pt x="263" y="141"/>
                    <a:pt x="263" y="141"/>
                  </a:cubicBezTo>
                  <a:cubicBezTo>
                    <a:pt x="262" y="141"/>
                    <a:pt x="262" y="141"/>
                    <a:pt x="262" y="141"/>
                  </a:cubicBezTo>
                  <a:cubicBezTo>
                    <a:pt x="262" y="143"/>
                    <a:pt x="262" y="143"/>
                    <a:pt x="262" y="143"/>
                  </a:cubicBezTo>
                  <a:cubicBezTo>
                    <a:pt x="263" y="144"/>
                    <a:pt x="263" y="144"/>
                    <a:pt x="263" y="144"/>
                  </a:cubicBezTo>
                  <a:cubicBezTo>
                    <a:pt x="262" y="144"/>
                    <a:pt x="262" y="144"/>
                    <a:pt x="262" y="144"/>
                  </a:cubicBezTo>
                  <a:cubicBezTo>
                    <a:pt x="262" y="144"/>
                    <a:pt x="262" y="144"/>
                    <a:pt x="262" y="144"/>
                  </a:cubicBezTo>
                  <a:cubicBezTo>
                    <a:pt x="261" y="143"/>
                    <a:pt x="261" y="143"/>
                    <a:pt x="261" y="143"/>
                  </a:cubicBezTo>
                  <a:cubicBezTo>
                    <a:pt x="261" y="142"/>
                    <a:pt x="261" y="142"/>
                    <a:pt x="261" y="142"/>
                  </a:cubicBezTo>
                  <a:cubicBezTo>
                    <a:pt x="260" y="142"/>
                    <a:pt x="260" y="142"/>
                    <a:pt x="260" y="142"/>
                  </a:cubicBezTo>
                  <a:cubicBezTo>
                    <a:pt x="260" y="142"/>
                    <a:pt x="260" y="142"/>
                    <a:pt x="260" y="142"/>
                  </a:cubicBezTo>
                  <a:cubicBezTo>
                    <a:pt x="259" y="141"/>
                    <a:pt x="259" y="141"/>
                    <a:pt x="259" y="141"/>
                  </a:cubicBezTo>
                  <a:cubicBezTo>
                    <a:pt x="259" y="140"/>
                    <a:pt x="259" y="140"/>
                    <a:pt x="259" y="140"/>
                  </a:cubicBezTo>
                  <a:cubicBezTo>
                    <a:pt x="259" y="140"/>
                    <a:pt x="259" y="140"/>
                    <a:pt x="259" y="140"/>
                  </a:cubicBezTo>
                  <a:cubicBezTo>
                    <a:pt x="258" y="140"/>
                    <a:pt x="258" y="140"/>
                    <a:pt x="258" y="140"/>
                  </a:cubicBezTo>
                  <a:cubicBezTo>
                    <a:pt x="257" y="139"/>
                    <a:pt x="257" y="139"/>
                    <a:pt x="257" y="139"/>
                  </a:cubicBezTo>
                  <a:cubicBezTo>
                    <a:pt x="257" y="139"/>
                    <a:pt x="257" y="139"/>
                    <a:pt x="257" y="139"/>
                  </a:cubicBezTo>
                  <a:cubicBezTo>
                    <a:pt x="256" y="138"/>
                    <a:pt x="256" y="138"/>
                    <a:pt x="256" y="138"/>
                  </a:cubicBezTo>
                  <a:cubicBezTo>
                    <a:pt x="256" y="138"/>
                    <a:pt x="256" y="138"/>
                    <a:pt x="256" y="138"/>
                  </a:cubicBezTo>
                  <a:cubicBezTo>
                    <a:pt x="256" y="138"/>
                    <a:pt x="256" y="138"/>
                    <a:pt x="256" y="138"/>
                  </a:cubicBezTo>
                  <a:cubicBezTo>
                    <a:pt x="258" y="140"/>
                    <a:pt x="258" y="140"/>
                    <a:pt x="258" y="140"/>
                  </a:cubicBezTo>
                  <a:cubicBezTo>
                    <a:pt x="258" y="140"/>
                    <a:pt x="258" y="140"/>
                    <a:pt x="258" y="140"/>
                  </a:cubicBezTo>
                  <a:cubicBezTo>
                    <a:pt x="259" y="141"/>
                    <a:pt x="259" y="141"/>
                    <a:pt x="259" y="141"/>
                  </a:cubicBezTo>
                  <a:cubicBezTo>
                    <a:pt x="259" y="141"/>
                    <a:pt x="259" y="141"/>
                    <a:pt x="259" y="141"/>
                  </a:cubicBezTo>
                  <a:cubicBezTo>
                    <a:pt x="259" y="142"/>
                    <a:pt x="259" y="142"/>
                    <a:pt x="259" y="142"/>
                  </a:cubicBezTo>
                  <a:cubicBezTo>
                    <a:pt x="259" y="142"/>
                    <a:pt x="259" y="142"/>
                    <a:pt x="259" y="142"/>
                  </a:cubicBezTo>
                  <a:cubicBezTo>
                    <a:pt x="259" y="142"/>
                    <a:pt x="259" y="142"/>
                    <a:pt x="259" y="142"/>
                  </a:cubicBezTo>
                  <a:cubicBezTo>
                    <a:pt x="258" y="143"/>
                    <a:pt x="258" y="143"/>
                    <a:pt x="258" y="143"/>
                  </a:cubicBezTo>
                  <a:cubicBezTo>
                    <a:pt x="257" y="142"/>
                    <a:pt x="257" y="142"/>
                    <a:pt x="257" y="142"/>
                  </a:cubicBezTo>
                  <a:cubicBezTo>
                    <a:pt x="256" y="142"/>
                    <a:pt x="256" y="142"/>
                    <a:pt x="256" y="142"/>
                  </a:cubicBezTo>
                  <a:cubicBezTo>
                    <a:pt x="256" y="141"/>
                    <a:pt x="256" y="141"/>
                    <a:pt x="256" y="141"/>
                  </a:cubicBezTo>
                  <a:cubicBezTo>
                    <a:pt x="255" y="141"/>
                    <a:pt x="255" y="141"/>
                    <a:pt x="255" y="141"/>
                  </a:cubicBezTo>
                  <a:cubicBezTo>
                    <a:pt x="255" y="140"/>
                    <a:pt x="255" y="140"/>
                    <a:pt x="255" y="140"/>
                  </a:cubicBezTo>
                  <a:cubicBezTo>
                    <a:pt x="254" y="141"/>
                    <a:pt x="254" y="141"/>
                    <a:pt x="254" y="141"/>
                  </a:cubicBezTo>
                  <a:cubicBezTo>
                    <a:pt x="253" y="141"/>
                    <a:pt x="253" y="141"/>
                    <a:pt x="253" y="141"/>
                  </a:cubicBezTo>
                  <a:cubicBezTo>
                    <a:pt x="252" y="141"/>
                    <a:pt x="252" y="141"/>
                    <a:pt x="252" y="141"/>
                  </a:cubicBezTo>
                  <a:cubicBezTo>
                    <a:pt x="251" y="140"/>
                    <a:pt x="251" y="140"/>
                    <a:pt x="251" y="140"/>
                  </a:cubicBezTo>
                  <a:cubicBezTo>
                    <a:pt x="250" y="140"/>
                    <a:pt x="250" y="140"/>
                    <a:pt x="250" y="140"/>
                  </a:cubicBezTo>
                  <a:cubicBezTo>
                    <a:pt x="250" y="140"/>
                    <a:pt x="250" y="140"/>
                    <a:pt x="250" y="140"/>
                  </a:cubicBezTo>
                  <a:cubicBezTo>
                    <a:pt x="249" y="139"/>
                    <a:pt x="249" y="139"/>
                    <a:pt x="249" y="139"/>
                  </a:cubicBezTo>
                  <a:cubicBezTo>
                    <a:pt x="249" y="139"/>
                    <a:pt x="249" y="139"/>
                    <a:pt x="249" y="139"/>
                  </a:cubicBezTo>
                  <a:cubicBezTo>
                    <a:pt x="250" y="138"/>
                    <a:pt x="250" y="138"/>
                    <a:pt x="250" y="138"/>
                  </a:cubicBezTo>
                  <a:cubicBezTo>
                    <a:pt x="251" y="137"/>
                    <a:pt x="251" y="137"/>
                    <a:pt x="251" y="137"/>
                  </a:cubicBezTo>
                  <a:cubicBezTo>
                    <a:pt x="251" y="137"/>
                    <a:pt x="251" y="137"/>
                    <a:pt x="251" y="137"/>
                  </a:cubicBezTo>
                  <a:cubicBezTo>
                    <a:pt x="250" y="137"/>
                    <a:pt x="250" y="137"/>
                    <a:pt x="250" y="137"/>
                  </a:cubicBezTo>
                  <a:cubicBezTo>
                    <a:pt x="249" y="138"/>
                    <a:pt x="249" y="138"/>
                    <a:pt x="249" y="138"/>
                  </a:cubicBezTo>
                  <a:cubicBezTo>
                    <a:pt x="249" y="139"/>
                    <a:pt x="249" y="139"/>
                    <a:pt x="249" y="139"/>
                  </a:cubicBezTo>
                  <a:cubicBezTo>
                    <a:pt x="248" y="139"/>
                    <a:pt x="248" y="139"/>
                    <a:pt x="248" y="139"/>
                  </a:cubicBezTo>
                  <a:cubicBezTo>
                    <a:pt x="248" y="138"/>
                    <a:pt x="248" y="138"/>
                    <a:pt x="248" y="138"/>
                  </a:cubicBezTo>
                  <a:cubicBezTo>
                    <a:pt x="247" y="138"/>
                    <a:pt x="247" y="138"/>
                    <a:pt x="247" y="138"/>
                  </a:cubicBezTo>
                  <a:cubicBezTo>
                    <a:pt x="246" y="138"/>
                    <a:pt x="246" y="138"/>
                    <a:pt x="246" y="138"/>
                  </a:cubicBezTo>
                  <a:cubicBezTo>
                    <a:pt x="247" y="139"/>
                    <a:pt x="247" y="139"/>
                    <a:pt x="247" y="139"/>
                  </a:cubicBezTo>
                  <a:cubicBezTo>
                    <a:pt x="247" y="139"/>
                    <a:pt x="247" y="139"/>
                    <a:pt x="247" y="139"/>
                  </a:cubicBezTo>
                  <a:cubicBezTo>
                    <a:pt x="246" y="139"/>
                    <a:pt x="246" y="139"/>
                    <a:pt x="246" y="139"/>
                  </a:cubicBezTo>
                  <a:cubicBezTo>
                    <a:pt x="244" y="138"/>
                    <a:pt x="244" y="138"/>
                    <a:pt x="244" y="138"/>
                  </a:cubicBezTo>
                  <a:cubicBezTo>
                    <a:pt x="244" y="137"/>
                    <a:pt x="244" y="137"/>
                    <a:pt x="244" y="137"/>
                  </a:cubicBezTo>
                  <a:cubicBezTo>
                    <a:pt x="243" y="136"/>
                    <a:pt x="243" y="136"/>
                    <a:pt x="243" y="136"/>
                  </a:cubicBezTo>
                  <a:cubicBezTo>
                    <a:pt x="244" y="136"/>
                    <a:pt x="244" y="136"/>
                    <a:pt x="244" y="136"/>
                  </a:cubicBezTo>
                  <a:cubicBezTo>
                    <a:pt x="245" y="135"/>
                    <a:pt x="245" y="135"/>
                    <a:pt x="245" y="135"/>
                  </a:cubicBezTo>
                  <a:cubicBezTo>
                    <a:pt x="245" y="135"/>
                    <a:pt x="245" y="135"/>
                    <a:pt x="245" y="135"/>
                  </a:cubicBezTo>
                  <a:cubicBezTo>
                    <a:pt x="245" y="134"/>
                    <a:pt x="245" y="134"/>
                    <a:pt x="245" y="134"/>
                  </a:cubicBezTo>
                  <a:cubicBezTo>
                    <a:pt x="245" y="135"/>
                    <a:pt x="245" y="135"/>
                    <a:pt x="245" y="135"/>
                  </a:cubicBezTo>
                  <a:cubicBezTo>
                    <a:pt x="243" y="135"/>
                    <a:pt x="243" y="135"/>
                    <a:pt x="243" y="135"/>
                  </a:cubicBezTo>
                  <a:cubicBezTo>
                    <a:pt x="243" y="136"/>
                    <a:pt x="243" y="136"/>
                    <a:pt x="243" y="136"/>
                  </a:cubicBezTo>
                  <a:cubicBezTo>
                    <a:pt x="243" y="136"/>
                    <a:pt x="243" y="136"/>
                    <a:pt x="243" y="136"/>
                  </a:cubicBezTo>
                  <a:cubicBezTo>
                    <a:pt x="242" y="135"/>
                    <a:pt x="242" y="135"/>
                    <a:pt x="242" y="135"/>
                  </a:cubicBezTo>
                  <a:cubicBezTo>
                    <a:pt x="243" y="135"/>
                    <a:pt x="243" y="135"/>
                    <a:pt x="243" y="135"/>
                  </a:cubicBezTo>
                  <a:cubicBezTo>
                    <a:pt x="242" y="134"/>
                    <a:pt x="242" y="134"/>
                    <a:pt x="242" y="134"/>
                  </a:cubicBezTo>
                  <a:cubicBezTo>
                    <a:pt x="242" y="134"/>
                    <a:pt x="242" y="134"/>
                    <a:pt x="242" y="134"/>
                  </a:cubicBezTo>
                  <a:cubicBezTo>
                    <a:pt x="242" y="135"/>
                    <a:pt x="242" y="135"/>
                    <a:pt x="242" y="135"/>
                  </a:cubicBezTo>
                  <a:cubicBezTo>
                    <a:pt x="242" y="135"/>
                    <a:pt x="242" y="135"/>
                    <a:pt x="242" y="135"/>
                  </a:cubicBezTo>
                  <a:cubicBezTo>
                    <a:pt x="242" y="136"/>
                    <a:pt x="242" y="136"/>
                    <a:pt x="242" y="136"/>
                  </a:cubicBezTo>
                  <a:cubicBezTo>
                    <a:pt x="241" y="136"/>
                    <a:pt x="241" y="136"/>
                    <a:pt x="241" y="136"/>
                  </a:cubicBezTo>
                  <a:cubicBezTo>
                    <a:pt x="240" y="135"/>
                    <a:pt x="240" y="135"/>
                    <a:pt x="240" y="135"/>
                  </a:cubicBezTo>
                  <a:cubicBezTo>
                    <a:pt x="240" y="135"/>
                    <a:pt x="240" y="135"/>
                    <a:pt x="240" y="135"/>
                  </a:cubicBezTo>
                  <a:cubicBezTo>
                    <a:pt x="239" y="135"/>
                    <a:pt x="239" y="135"/>
                    <a:pt x="239" y="135"/>
                  </a:cubicBezTo>
                  <a:cubicBezTo>
                    <a:pt x="239" y="136"/>
                    <a:pt x="239" y="136"/>
                    <a:pt x="239" y="136"/>
                  </a:cubicBezTo>
                  <a:cubicBezTo>
                    <a:pt x="239" y="136"/>
                    <a:pt x="239" y="136"/>
                    <a:pt x="239" y="136"/>
                  </a:cubicBezTo>
                  <a:cubicBezTo>
                    <a:pt x="238" y="135"/>
                    <a:pt x="238" y="135"/>
                    <a:pt x="238" y="135"/>
                  </a:cubicBezTo>
                  <a:cubicBezTo>
                    <a:pt x="238" y="134"/>
                    <a:pt x="238" y="134"/>
                    <a:pt x="238" y="134"/>
                  </a:cubicBezTo>
                  <a:cubicBezTo>
                    <a:pt x="238" y="134"/>
                    <a:pt x="238" y="134"/>
                    <a:pt x="238" y="134"/>
                  </a:cubicBezTo>
                  <a:cubicBezTo>
                    <a:pt x="239" y="135"/>
                    <a:pt x="239" y="135"/>
                    <a:pt x="239" y="135"/>
                  </a:cubicBezTo>
                  <a:cubicBezTo>
                    <a:pt x="238" y="134"/>
                    <a:pt x="238" y="134"/>
                    <a:pt x="238" y="134"/>
                  </a:cubicBezTo>
                  <a:cubicBezTo>
                    <a:pt x="238" y="134"/>
                    <a:pt x="238" y="134"/>
                    <a:pt x="238" y="134"/>
                  </a:cubicBezTo>
                  <a:cubicBezTo>
                    <a:pt x="237" y="133"/>
                    <a:pt x="237" y="133"/>
                    <a:pt x="237" y="133"/>
                  </a:cubicBezTo>
                  <a:cubicBezTo>
                    <a:pt x="236" y="132"/>
                    <a:pt x="236" y="132"/>
                    <a:pt x="236" y="132"/>
                  </a:cubicBezTo>
                  <a:cubicBezTo>
                    <a:pt x="237" y="132"/>
                    <a:pt x="237" y="132"/>
                    <a:pt x="237" y="132"/>
                  </a:cubicBezTo>
                  <a:cubicBezTo>
                    <a:pt x="237" y="131"/>
                    <a:pt x="237" y="131"/>
                    <a:pt x="237" y="131"/>
                  </a:cubicBezTo>
                  <a:cubicBezTo>
                    <a:pt x="236" y="129"/>
                    <a:pt x="236" y="129"/>
                    <a:pt x="236" y="129"/>
                  </a:cubicBezTo>
                  <a:cubicBezTo>
                    <a:pt x="236" y="129"/>
                    <a:pt x="236" y="129"/>
                    <a:pt x="236" y="129"/>
                  </a:cubicBezTo>
                  <a:cubicBezTo>
                    <a:pt x="237" y="129"/>
                    <a:pt x="237" y="129"/>
                    <a:pt x="237" y="129"/>
                  </a:cubicBezTo>
                  <a:cubicBezTo>
                    <a:pt x="237" y="128"/>
                    <a:pt x="237" y="128"/>
                    <a:pt x="237" y="128"/>
                  </a:cubicBezTo>
                  <a:cubicBezTo>
                    <a:pt x="237" y="127"/>
                    <a:pt x="237" y="127"/>
                    <a:pt x="237" y="127"/>
                  </a:cubicBezTo>
                  <a:cubicBezTo>
                    <a:pt x="237" y="127"/>
                    <a:pt x="237" y="127"/>
                    <a:pt x="237" y="127"/>
                  </a:cubicBezTo>
                  <a:cubicBezTo>
                    <a:pt x="238" y="127"/>
                    <a:pt x="238" y="127"/>
                    <a:pt x="238" y="127"/>
                  </a:cubicBezTo>
                  <a:cubicBezTo>
                    <a:pt x="238" y="128"/>
                    <a:pt x="238" y="128"/>
                    <a:pt x="238" y="128"/>
                  </a:cubicBezTo>
                  <a:cubicBezTo>
                    <a:pt x="239" y="128"/>
                    <a:pt x="239" y="128"/>
                    <a:pt x="239" y="128"/>
                  </a:cubicBezTo>
                  <a:cubicBezTo>
                    <a:pt x="240" y="128"/>
                    <a:pt x="240" y="128"/>
                    <a:pt x="240" y="128"/>
                  </a:cubicBezTo>
                  <a:cubicBezTo>
                    <a:pt x="240" y="129"/>
                    <a:pt x="240" y="129"/>
                    <a:pt x="240" y="129"/>
                  </a:cubicBezTo>
                  <a:cubicBezTo>
                    <a:pt x="242" y="130"/>
                    <a:pt x="242" y="130"/>
                    <a:pt x="242" y="130"/>
                  </a:cubicBezTo>
                  <a:cubicBezTo>
                    <a:pt x="243" y="130"/>
                    <a:pt x="243" y="130"/>
                    <a:pt x="243" y="130"/>
                  </a:cubicBezTo>
                  <a:cubicBezTo>
                    <a:pt x="244" y="129"/>
                    <a:pt x="244" y="129"/>
                    <a:pt x="244" y="129"/>
                  </a:cubicBezTo>
                  <a:cubicBezTo>
                    <a:pt x="245" y="129"/>
                    <a:pt x="245" y="129"/>
                    <a:pt x="245" y="129"/>
                  </a:cubicBezTo>
                  <a:cubicBezTo>
                    <a:pt x="244" y="129"/>
                    <a:pt x="244" y="129"/>
                    <a:pt x="244" y="129"/>
                  </a:cubicBezTo>
                  <a:cubicBezTo>
                    <a:pt x="244" y="128"/>
                    <a:pt x="244" y="128"/>
                    <a:pt x="244" y="128"/>
                  </a:cubicBezTo>
                  <a:cubicBezTo>
                    <a:pt x="243" y="128"/>
                    <a:pt x="243" y="128"/>
                    <a:pt x="243" y="128"/>
                  </a:cubicBezTo>
                  <a:cubicBezTo>
                    <a:pt x="243" y="127"/>
                    <a:pt x="243" y="127"/>
                    <a:pt x="243" y="127"/>
                  </a:cubicBezTo>
                  <a:cubicBezTo>
                    <a:pt x="242" y="127"/>
                    <a:pt x="242" y="127"/>
                    <a:pt x="242" y="127"/>
                  </a:cubicBezTo>
                  <a:cubicBezTo>
                    <a:pt x="241" y="126"/>
                    <a:pt x="241" y="126"/>
                    <a:pt x="241" y="126"/>
                  </a:cubicBezTo>
                  <a:cubicBezTo>
                    <a:pt x="240" y="126"/>
                    <a:pt x="240" y="126"/>
                    <a:pt x="240" y="126"/>
                  </a:cubicBezTo>
                  <a:cubicBezTo>
                    <a:pt x="239" y="126"/>
                    <a:pt x="239" y="126"/>
                    <a:pt x="239" y="126"/>
                  </a:cubicBezTo>
                  <a:cubicBezTo>
                    <a:pt x="238" y="126"/>
                    <a:pt x="238" y="126"/>
                    <a:pt x="238" y="126"/>
                  </a:cubicBezTo>
                  <a:cubicBezTo>
                    <a:pt x="237" y="125"/>
                    <a:pt x="237" y="125"/>
                    <a:pt x="237" y="125"/>
                  </a:cubicBezTo>
                  <a:cubicBezTo>
                    <a:pt x="236" y="124"/>
                    <a:pt x="236" y="124"/>
                    <a:pt x="236" y="124"/>
                  </a:cubicBezTo>
                  <a:cubicBezTo>
                    <a:pt x="237" y="123"/>
                    <a:pt x="237" y="123"/>
                    <a:pt x="237" y="123"/>
                  </a:cubicBezTo>
                  <a:cubicBezTo>
                    <a:pt x="237" y="122"/>
                    <a:pt x="237" y="122"/>
                    <a:pt x="237" y="122"/>
                  </a:cubicBezTo>
                  <a:cubicBezTo>
                    <a:pt x="237" y="122"/>
                    <a:pt x="237" y="122"/>
                    <a:pt x="237" y="122"/>
                  </a:cubicBezTo>
                  <a:cubicBezTo>
                    <a:pt x="238" y="121"/>
                    <a:pt x="238" y="121"/>
                    <a:pt x="238" y="121"/>
                  </a:cubicBezTo>
                  <a:cubicBezTo>
                    <a:pt x="238" y="121"/>
                    <a:pt x="238" y="121"/>
                    <a:pt x="238" y="121"/>
                  </a:cubicBezTo>
                  <a:cubicBezTo>
                    <a:pt x="239" y="120"/>
                    <a:pt x="239" y="120"/>
                    <a:pt x="239" y="120"/>
                  </a:cubicBezTo>
                  <a:cubicBezTo>
                    <a:pt x="239" y="119"/>
                    <a:pt x="239" y="119"/>
                    <a:pt x="239" y="119"/>
                  </a:cubicBezTo>
                  <a:cubicBezTo>
                    <a:pt x="239" y="118"/>
                    <a:pt x="239" y="118"/>
                    <a:pt x="239" y="118"/>
                  </a:cubicBezTo>
                  <a:cubicBezTo>
                    <a:pt x="240" y="118"/>
                    <a:pt x="240" y="118"/>
                    <a:pt x="240" y="118"/>
                  </a:cubicBezTo>
                  <a:cubicBezTo>
                    <a:pt x="240" y="117"/>
                    <a:pt x="240" y="117"/>
                    <a:pt x="240" y="117"/>
                  </a:cubicBezTo>
                  <a:cubicBezTo>
                    <a:pt x="241" y="117"/>
                    <a:pt x="241" y="117"/>
                    <a:pt x="241" y="117"/>
                  </a:cubicBezTo>
                  <a:cubicBezTo>
                    <a:pt x="242" y="117"/>
                    <a:pt x="242" y="117"/>
                    <a:pt x="242" y="117"/>
                  </a:cubicBezTo>
                  <a:cubicBezTo>
                    <a:pt x="242" y="116"/>
                    <a:pt x="242" y="116"/>
                    <a:pt x="242" y="116"/>
                  </a:cubicBezTo>
                  <a:cubicBezTo>
                    <a:pt x="242" y="116"/>
                    <a:pt x="242" y="116"/>
                    <a:pt x="242" y="116"/>
                  </a:cubicBezTo>
                  <a:cubicBezTo>
                    <a:pt x="241" y="116"/>
                    <a:pt x="241" y="116"/>
                    <a:pt x="241" y="116"/>
                  </a:cubicBezTo>
                  <a:cubicBezTo>
                    <a:pt x="241" y="116"/>
                    <a:pt x="241" y="116"/>
                    <a:pt x="241" y="116"/>
                  </a:cubicBezTo>
                  <a:cubicBezTo>
                    <a:pt x="242" y="114"/>
                    <a:pt x="242" y="114"/>
                    <a:pt x="242" y="114"/>
                  </a:cubicBezTo>
                  <a:cubicBezTo>
                    <a:pt x="243" y="113"/>
                    <a:pt x="243" y="113"/>
                    <a:pt x="243" y="113"/>
                  </a:cubicBezTo>
                  <a:cubicBezTo>
                    <a:pt x="243" y="113"/>
                    <a:pt x="243" y="113"/>
                    <a:pt x="243" y="113"/>
                  </a:cubicBezTo>
                  <a:cubicBezTo>
                    <a:pt x="244" y="112"/>
                    <a:pt x="244" y="112"/>
                    <a:pt x="244" y="112"/>
                  </a:cubicBezTo>
                  <a:cubicBezTo>
                    <a:pt x="244" y="112"/>
                    <a:pt x="244" y="112"/>
                    <a:pt x="244" y="112"/>
                  </a:cubicBezTo>
                  <a:cubicBezTo>
                    <a:pt x="245" y="112"/>
                    <a:pt x="245" y="112"/>
                    <a:pt x="245" y="112"/>
                  </a:cubicBezTo>
                  <a:cubicBezTo>
                    <a:pt x="245" y="111"/>
                    <a:pt x="245" y="111"/>
                    <a:pt x="245" y="111"/>
                  </a:cubicBezTo>
                  <a:cubicBezTo>
                    <a:pt x="246" y="111"/>
                    <a:pt x="246" y="111"/>
                    <a:pt x="246" y="111"/>
                  </a:cubicBezTo>
                  <a:cubicBezTo>
                    <a:pt x="246" y="112"/>
                    <a:pt x="246" y="112"/>
                    <a:pt x="246" y="112"/>
                  </a:cubicBezTo>
                  <a:cubicBezTo>
                    <a:pt x="246" y="111"/>
                    <a:pt x="246" y="111"/>
                    <a:pt x="246" y="111"/>
                  </a:cubicBezTo>
                  <a:cubicBezTo>
                    <a:pt x="246" y="111"/>
                    <a:pt x="246" y="111"/>
                    <a:pt x="246" y="111"/>
                  </a:cubicBezTo>
                  <a:cubicBezTo>
                    <a:pt x="247" y="109"/>
                    <a:pt x="247" y="109"/>
                    <a:pt x="247" y="109"/>
                  </a:cubicBezTo>
                  <a:cubicBezTo>
                    <a:pt x="248" y="109"/>
                    <a:pt x="248" y="109"/>
                    <a:pt x="248" y="109"/>
                  </a:cubicBezTo>
                  <a:cubicBezTo>
                    <a:pt x="248" y="109"/>
                    <a:pt x="248" y="109"/>
                    <a:pt x="248" y="109"/>
                  </a:cubicBezTo>
                  <a:cubicBezTo>
                    <a:pt x="248" y="108"/>
                    <a:pt x="248" y="108"/>
                    <a:pt x="248" y="108"/>
                  </a:cubicBezTo>
                  <a:cubicBezTo>
                    <a:pt x="249" y="108"/>
                    <a:pt x="249" y="108"/>
                    <a:pt x="249" y="108"/>
                  </a:cubicBezTo>
                  <a:cubicBezTo>
                    <a:pt x="250" y="107"/>
                    <a:pt x="250" y="107"/>
                    <a:pt x="250" y="107"/>
                  </a:cubicBezTo>
                  <a:cubicBezTo>
                    <a:pt x="250" y="107"/>
                    <a:pt x="250" y="107"/>
                    <a:pt x="250" y="107"/>
                  </a:cubicBezTo>
                  <a:cubicBezTo>
                    <a:pt x="251" y="107"/>
                    <a:pt x="251" y="107"/>
                    <a:pt x="251" y="107"/>
                  </a:cubicBezTo>
                  <a:cubicBezTo>
                    <a:pt x="251" y="106"/>
                    <a:pt x="251" y="106"/>
                    <a:pt x="251" y="106"/>
                  </a:cubicBezTo>
                  <a:cubicBezTo>
                    <a:pt x="251" y="106"/>
                    <a:pt x="251" y="106"/>
                    <a:pt x="251" y="106"/>
                  </a:cubicBezTo>
                  <a:cubicBezTo>
                    <a:pt x="253" y="105"/>
                    <a:pt x="253" y="105"/>
                    <a:pt x="253" y="105"/>
                  </a:cubicBezTo>
                  <a:cubicBezTo>
                    <a:pt x="254" y="104"/>
                    <a:pt x="254" y="104"/>
                    <a:pt x="254" y="104"/>
                  </a:cubicBezTo>
                  <a:cubicBezTo>
                    <a:pt x="256" y="103"/>
                    <a:pt x="256" y="103"/>
                    <a:pt x="256" y="103"/>
                  </a:cubicBezTo>
                  <a:cubicBezTo>
                    <a:pt x="258" y="103"/>
                    <a:pt x="258" y="103"/>
                    <a:pt x="258" y="103"/>
                  </a:cubicBezTo>
                  <a:cubicBezTo>
                    <a:pt x="259" y="103"/>
                    <a:pt x="259" y="103"/>
                    <a:pt x="259" y="103"/>
                  </a:cubicBezTo>
                  <a:cubicBezTo>
                    <a:pt x="260" y="103"/>
                    <a:pt x="260" y="103"/>
                    <a:pt x="260" y="103"/>
                  </a:cubicBezTo>
                  <a:cubicBezTo>
                    <a:pt x="261" y="103"/>
                    <a:pt x="261" y="103"/>
                    <a:pt x="261" y="103"/>
                  </a:cubicBezTo>
                  <a:cubicBezTo>
                    <a:pt x="261" y="103"/>
                    <a:pt x="261" y="103"/>
                    <a:pt x="261" y="103"/>
                  </a:cubicBezTo>
                  <a:cubicBezTo>
                    <a:pt x="262" y="103"/>
                    <a:pt x="262" y="103"/>
                    <a:pt x="262" y="103"/>
                  </a:cubicBezTo>
                  <a:cubicBezTo>
                    <a:pt x="263" y="104"/>
                    <a:pt x="263" y="104"/>
                    <a:pt x="263" y="104"/>
                  </a:cubicBezTo>
                  <a:cubicBezTo>
                    <a:pt x="265" y="104"/>
                    <a:pt x="265" y="104"/>
                    <a:pt x="265" y="104"/>
                  </a:cubicBezTo>
                  <a:cubicBezTo>
                    <a:pt x="265" y="105"/>
                    <a:pt x="265" y="105"/>
                    <a:pt x="265" y="105"/>
                  </a:cubicBezTo>
                  <a:cubicBezTo>
                    <a:pt x="265" y="106"/>
                    <a:pt x="265" y="106"/>
                    <a:pt x="265" y="106"/>
                  </a:cubicBezTo>
                  <a:cubicBezTo>
                    <a:pt x="264" y="106"/>
                    <a:pt x="264" y="106"/>
                    <a:pt x="264" y="106"/>
                  </a:cubicBezTo>
                  <a:cubicBezTo>
                    <a:pt x="263" y="106"/>
                    <a:pt x="263" y="106"/>
                    <a:pt x="263" y="106"/>
                  </a:cubicBezTo>
                  <a:cubicBezTo>
                    <a:pt x="262" y="106"/>
                    <a:pt x="262" y="106"/>
                    <a:pt x="262" y="106"/>
                  </a:cubicBezTo>
                  <a:cubicBezTo>
                    <a:pt x="261" y="107"/>
                    <a:pt x="261" y="107"/>
                    <a:pt x="261" y="107"/>
                  </a:cubicBezTo>
                  <a:cubicBezTo>
                    <a:pt x="261" y="108"/>
                    <a:pt x="261" y="108"/>
                    <a:pt x="261" y="108"/>
                  </a:cubicBezTo>
                  <a:cubicBezTo>
                    <a:pt x="260" y="108"/>
                    <a:pt x="260" y="108"/>
                    <a:pt x="260" y="108"/>
                  </a:cubicBezTo>
                  <a:cubicBezTo>
                    <a:pt x="258" y="110"/>
                    <a:pt x="258" y="110"/>
                    <a:pt x="258" y="110"/>
                  </a:cubicBezTo>
                  <a:cubicBezTo>
                    <a:pt x="256" y="111"/>
                    <a:pt x="256" y="111"/>
                    <a:pt x="256" y="111"/>
                  </a:cubicBezTo>
                  <a:cubicBezTo>
                    <a:pt x="255" y="112"/>
                    <a:pt x="255" y="112"/>
                    <a:pt x="255" y="112"/>
                  </a:cubicBezTo>
                  <a:cubicBezTo>
                    <a:pt x="255" y="112"/>
                    <a:pt x="255" y="112"/>
                    <a:pt x="255" y="112"/>
                  </a:cubicBezTo>
                  <a:cubicBezTo>
                    <a:pt x="254" y="114"/>
                    <a:pt x="254" y="114"/>
                    <a:pt x="254" y="114"/>
                  </a:cubicBezTo>
                  <a:cubicBezTo>
                    <a:pt x="254" y="115"/>
                    <a:pt x="254" y="115"/>
                    <a:pt x="254" y="115"/>
                  </a:cubicBezTo>
                  <a:cubicBezTo>
                    <a:pt x="254" y="116"/>
                    <a:pt x="254" y="116"/>
                    <a:pt x="254" y="116"/>
                  </a:cubicBezTo>
                  <a:cubicBezTo>
                    <a:pt x="254" y="116"/>
                    <a:pt x="254" y="116"/>
                    <a:pt x="254" y="116"/>
                  </a:cubicBezTo>
                  <a:cubicBezTo>
                    <a:pt x="254" y="117"/>
                    <a:pt x="254" y="117"/>
                    <a:pt x="254" y="117"/>
                  </a:cubicBezTo>
                  <a:cubicBezTo>
                    <a:pt x="254" y="117"/>
                    <a:pt x="254" y="117"/>
                    <a:pt x="254" y="117"/>
                  </a:cubicBezTo>
                  <a:cubicBezTo>
                    <a:pt x="253" y="118"/>
                    <a:pt x="253" y="118"/>
                    <a:pt x="253" y="118"/>
                  </a:cubicBezTo>
                  <a:cubicBezTo>
                    <a:pt x="252" y="119"/>
                    <a:pt x="252" y="119"/>
                    <a:pt x="252" y="119"/>
                  </a:cubicBezTo>
                  <a:cubicBezTo>
                    <a:pt x="252" y="120"/>
                    <a:pt x="252" y="120"/>
                    <a:pt x="252" y="120"/>
                  </a:cubicBezTo>
                  <a:cubicBezTo>
                    <a:pt x="252" y="121"/>
                    <a:pt x="252" y="121"/>
                    <a:pt x="252" y="121"/>
                  </a:cubicBezTo>
                  <a:cubicBezTo>
                    <a:pt x="251" y="121"/>
                    <a:pt x="251" y="121"/>
                    <a:pt x="251" y="121"/>
                  </a:cubicBezTo>
                  <a:cubicBezTo>
                    <a:pt x="251" y="121"/>
                    <a:pt x="251" y="121"/>
                    <a:pt x="251" y="121"/>
                  </a:cubicBezTo>
                  <a:cubicBezTo>
                    <a:pt x="252" y="122"/>
                    <a:pt x="252" y="122"/>
                    <a:pt x="252" y="122"/>
                  </a:cubicBezTo>
                  <a:cubicBezTo>
                    <a:pt x="252" y="123"/>
                    <a:pt x="252" y="123"/>
                    <a:pt x="252" y="123"/>
                  </a:cubicBezTo>
                  <a:cubicBezTo>
                    <a:pt x="252" y="124"/>
                    <a:pt x="252" y="124"/>
                    <a:pt x="252" y="124"/>
                  </a:cubicBezTo>
                  <a:cubicBezTo>
                    <a:pt x="252" y="125"/>
                    <a:pt x="252" y="125"/>
                    <a:pt x="252" y="125"/>
                  </a:cubicBezTo>
                  <a:cubicBezTo>
                    <a:pt x="253" y="126"/>
                    <a:pt x="253" y="126"/>
                    <a:pt x="253" y="126"/>
                  </a:cubicBezTo>
                  <a:cubicBezTo>
                    <a:pt x="253" y="126"/>
                    <a:pt x="253" y="126"/>
                    <a:pt x="253" y="126"/>
                  </a:cubicBezTo>
                  <a:cubicBezTo>
                    <a:pt x="254" y="127"/>
                    <a:pt x="254" y="127"/>
                    <a:pt x="254" y="127"/>
                  </a:cubicBezTo>
                  <a:cubicBezTo>
                    <a:pt x="254" y="127"/>
                    <a:pt x="254" y="127"/>
                    <a:pt x="254" y="127"/>
                  </a:cubicBezTo>
                  <a:cubicBezTo>
                    <a:pt x="253" y="128"/>
                    <a:pt x="253" y="128"/>
                    <a:pt x="253" y="128"/>
                  </a:cubicBezTo>
                  <a:cubicBezTo>
                    <a:pt x="253" y="127"/>
                    <a:pt x="253" y="127"/>
                    <a:pt x="253" y="127"/>
                  </a:cubicBezTo>
                  <a:cubicBezTo>
                    <a:pt x="253" y="127"/>
                    <a:pt x="253" y="127"/>
                    <a:pt x="253" y="127"/>
                  </a:cubicBezTo>
                  <a:cubicBezTo>
                    <a:pt x="253" y="128"/>
                    <a:pt x="253" y="128"/>
                    <a:pt x="253" y="128"/>
                  </a:cubicBezTo>
                  <a:cubicBezTo>
                    <a:pt x="252" y="128"/>
                    <a:pt x="252" y="128"/>
                    <a:pt x="252" y="128"/>
                  </a:cubicBezTo>
                  <a:cubicBezTo>
                    <a:pt x="252" y="128"/>
                    <a:pt x="252" y="128"/>
                    <a:pt x="252" y="128"/>
                  </a:cubicBezTo>
                  <a:cubicBezTo>
                    <a:pt x="251" y="128"/>
                    <a:pt x="251" y="128"/>
                    <a:pt x="251" y="128"/>
                  </a:cubicBezTo>
                  <a:cubicBezTo>
                    <a:pt x="251" y="128"/>
                    <a:pt x="251" y="128"/>
                    <a:pt x="251" y="128"/>
                  </a:cubicBezTo>
                  <a:cubicBezTo>
                    <a:pt x="252" y="129"/>
                    <a:pt x="252" y="129"/>
                    <a:pt x="252" y="129"/>
                  </a:cubicBezTo>
                  <a:cubicBezTo>
                    <a:pt x="253" y="129"/>
                    <a:pt x="253" y="129"/>
                    <a:pt x="253" y="129"/>
                  </a:cubicBezTo>
                  <a:cubicBezTo>
                    <a:pt x="253" y="129"/>
                    <a:pt x="253" y="129"/>
                    <a:pt x="253" y="129"/>
                  </a:cubicBezTo>
                  <a:cubicBezTo>
                    <a:pt x="253" y="129"/>
                    <a:pt x="253" y="129"/>
                    <a:pt x="253" y="129"/>
                  </a:cubicBezTo>
                  <a:cubicBezTo>
                    <a:pt x="252" y="130"/>
                    <a:pt x="252" y="130"/>
                    <a:pt x="252" y="130"/>
                  </a:cubicBezTo>
                  <a:cubicBezTo>
                    <a:pt x="252" y="131"/>
                    <a:pt x="252" y="131"/>
                    <a:pt x="252" y="131"/>
                  </a:cubicBezTo>
                  <a:cubicBezTo>
                    <a:pt x="252" y="132"/>
                    <a:pt x="252" y="132"/>
                    <a:pt x="252" y="132"/>
                  </a:cubicBezTo>
                  <a:cubicBezTo>
                    <a:pt x="252" y="132"/>
                    <a:pt x="252" y="132"/>
                    <a:pt x="252" y="132"/>
                  </a:cubicBezTo>
                  <a:cubicBezTo>
                    <a:pt x="253" y="131"/>
                    <a:pt x="253" y="131"/>
                    <a:pt x="253" y="131"/>
                  </a:cubicBezTo>
                  <a:cubicBezTo>
                    <a:pt x="253" y="131"/>
                    <a:pt x="253" y="131"/>
                    <a:pt x="253" y="131"/>
                  </a:cubicBezTo>
                  <a:cubicBezTo>
                    <a:pt x="254" y="129"/>
                    <a:pt x="254" y="129"/>
                    <a:pt x="254" y="129"/>
                  </a:cubicBezTo>
                  <a:cubicBezTo>
                    <a:pt x="254" y="129"/>
                    <a:pt x="254" y="129"/>
                    <a:pt x="254" y="129"/>
                  </a:cubicBezTo>
                  <a:cubicBezTo>
                    <a:pt x="255" y="127"/>
                    <a:pt x="255" y="127"/>
                    <a:pt x="255" y="127"/>
                  </a:cubicBezTo>
                  <a:cubicBezTo>
                    <a:pt x="255" y="127"/>
                    <a:pt x="255" y="127"/>
                    <a:pt x="255" y="127"/>
                  </a:cubicBezTo>
                  <a:cubicBezTo>
                    <a:pt x="256" y="126"/>
                    <a:pt x="256" y="126"/>
                    <a:pt x="256" y="126"/>
                  </a:cubicBezTo>
                  <a:cubicBezTo>
                    <a:pt x="256" y="126"/>
                    <a:pt x="256" y="126"/>
                    <a:pt x="256" y="126"/>
                  </a:cubicBezTo>
                  <a:cubicBezTo>
                    <a:pt x="255" y="125"/>
                    <a:pt x="255" y="125"/>
                    <a:pt x="255" y="125"/>
                  </a:cubicBezTo>
                  <a:cubicBezTo>
                    <a:pt x="256" y="125"/>
                    <a:pt x="256" y="125"/>
                    <a:pt x="256" y="125"/>
                  </a:cubicBezTo>
                  <a:cubicBezTo>
                    <a:pt x="255" y="124"/>
                    <a:pt x="255" y="124"/>
                    <a:pt x="255" y="124"/>
                  </a:cubicBezTo>
                  <a:cubicBezTo>
                    <a:pt x="254" y="124"/>
                    <a:pt x="254" y="124"/>
                    <a:pt x="254" y="124"/>
                  </a:cubicBezTo>
                  <a:cubicBezTo>
                    <a:pt x="254" y="123"/>
                    <a:pt x="254" y="123"/>
                    <a:pt x="254" y="123"/>
                  </a:cubicBezTo>
                  <a:cubicBezTo>
                    <a:pt x="254" y="123"/>
                    <a:pt x="254" y="123"/>
                    <a:pt x="254" y="123"/>
                  </a:cubicBezTo>
                  <a:cubicBezTo>
                    <a:pt x="254" y="122"/>
                    <a:pt x="254" y="122"/>
                    <a:pt x="254" y="122"/>
                  </a:cubicBezTo>
                  <a:cubicBezTo>
                    <a:pt x="254" y="121"/>
                    <a:pt x="254" y="121"/>
                    <a:pt x="254" y="121"/>
                  </a:cubicBezTo>
                  <a:cubicBezTo>
                    <a:pt x="254" y="120"/>
                    <a:pt x="254" y="120"/>
                    <a:pt x="254" y="120"/>
                  </a:cubicBezTo>
                  <a:cubicBezTo>
                    <a:pt x="254" y="120"/>
                    <a:pt x="254" y="120"/>
                    <a:pt x="254" y="120"/>
                  </a:cubicBezTo>
                  <a:cubicBezTo>
                    <a:pt x="254" y="121"/>
                    <a:pt x="254" y="121"/>
                    <a:pt x="254" y="121"/>
                  </a:cubicBezTo>
                  <a:cubicBezTo>
                    <a:pt x="255" y="120"/>
                    <a:pt x="255" y="120"/>
                    <a:pt x="255" y="120"/>
                  </a:cubicBezTo>
                  <a:cubicBezTo>
                    <a:pt x="256" y="120"/>
                    <a:pt x="256" y="120"/>
                    <a:pt x="256" y="120"/>
                  </a:cubicBezTo>
                  <a:cubicBezTo>
                    <a:pt x="256" y="119"/>
                    <a:pt x="256" y="119"/>
                    <a:pt x="256" y="119"/>
                  </a:cubicBezTo>
                  <a:cubicBezTo>
                    <a:pt x="256" y="119"/>
                    <a:pt x="256" y="119"/>
                    <a:pt x="256" y="119"/>
                  </a:cubicBezTo>
                  <a:cubicBezTo>
                    <a:pt x="256" y="118"/>
                    <a:pt x="256" y="118"/>
                    <a:pt x="256" y="118"/>
                  </a:cubicBezTo>
                  <a:cubicBezTo>
                    <a:pt x="257" y="119"/>
                    <a:pt x="257" y="119"/>
                    <a:pt x="257" y="119"/>
                  </a:cubicBezTo>
                  <a:cubicBezTo>
                    <a:pt x="258" y="120"/>
                    <a:pt x="258" y="120"/>
                    <a:pt x="258" y="120"/>
                  </a:cubicBezTo>
                  <a:cubicBezTo>
                    <a:pt x="257" y="120"/>
                    <a:pt x="257" y="120"/>
                    <a:pt x="257" y="120"/>
                  </a:cubicBezTo>
                  <a:cubicBezTo>
                    <a:pt x="258" y="120"/>
                    <a:pt x="258" y="120"/>
                    <a:pt x="258" y="120"/>
                  </a:cubicBezTo>
                  <a:cubicBezTo>
                    <a:pt x="258" y="120"/>
                    <a:pt x="258" y="120"/>
                    <a:pt x="258" y="120"/>
                  </a:cubicBezTo>
                  <a:cubicBezTo>
                    <a:pt x="258" y="119"/>
                    <a:pt x="258" y="119"/>
                    <a:pt x="258" y="119"/>
                  </a:cubicBezTo>
                  <a:cubicBezTo>
                    <a:pt x="259" y="118"/>
                    <a:pt x="259" y="118"/>
                    <a:pt x="259" y="118"/>
                  </a:cubicBezTo>
                  <a:cubicBezTo>
                    <a:pt x="259" y="118"/>
                    <a:pt x="259" y="118"/>
                    <a:pt x="259" y="118"/>
                  </a:cubicBezTo>
                  <a:cubicBezTo>
                    <a:pt x="259" y="118"/>
                    <a:pt x="259" y="118"/>
                    <a:pt x="259" y="118"/>
                  </a:cubicBezTo>
                  <a:cubicBezTo>
                    <a:pt x="260" y="118"/>
                    <a:pt x="260" y="118"/>
                    <a:pt x="260" y="118"/>
                  </a:cubicBezTo>
                  <a:cubicBezTo>
                    <a:pt x="261" y="117"/>
                    <a:pt x="261" y="117"/>
                    <a:pt x="261" y="117"/>
                  </a:cubicBezTo>
                  <a:cubicBezTo>
                    <a:pt x="260" y="117"/>
                    <a:pt x="260" y="117"/>
                    <a:pt x="260" y="117"/>
                  </a:cubicBezTo>
                  <a:cubicBezTo>
                    <a:pt x="260" y="117"/>
                    <a:pt x="260" y="117"/>
                    <a:pt x="260" y="117"/>
                  </a:cubicBezTo>
                  <a:cubicBezTo>
                    <a:pt x="258" y="118"/>
                    <a:pt x="258" y="118"/>
                    <a:pt x="258" y="118"/>
                  </a:cubicBezTo>
                  <a:cubicBezTo>
                    <a:pt x="258" y="118"/>
                    <a:pt x="258" y="118"/>
                    <a:pt x="258" y="118"/>
                  </a:cubicBezTo>
                  <a:cubicBezTo>
                    <a:pt x="257" y="117"/>
                    <a:pt x="257" y="117"/>
                    <a:pt x="257" y="117"/>
                  </a:cubicBezTo>
                  <a:cubicBezTo>
                    <a:pt x="257" y="117"/>
                    <a:pt x="257" y="117"/>
                    <a:pt x="257" y="117"/>
                  </a:cubicBezTo>
                  <a:cubicBezTo>
                    <a:pt x="257" y="116"/>
                    <a:pt x="257" y="116"/>
                    <a:pt x="257" y="116"/>
                  </a:cubicBezTo>
                  <a:cubicBezTo>
                    <a:pt x="258" y="116"/>
                    <a:pt x="258" y="116"/>
                    <a:pt x="258" y="116"/>
                  </a:cubicBezTo>
                  <a:cubicBezTo>
                    <a:pt x="257" y="115"/>
                    <a:pt x="257" y="115"/>
                    <a:pt x="257" y="115"/>
                  </a:cubicBezTo>
                  <a:cubicBezTo>
                    <a:pt x="258" y="114"/>
                    <a:pt x="258" y="114"/>
                    <a:pt x="258" y="114"/>
                  </a:cubicBezTo>
                  <a:cubicBezTo>
                    <a:pt x="258" y="113"/>
                    <a:pt x="258" y="113"/>
                    <a:pt x="258" y="113"/>
                  </a:cubicBezTo>
                  <a:cubicBezTo>
                    <a:pt x="258" y="112"/>
                    <a:pt x="258" y="112"/>
                    <a:pt x="258" y="112"/>
                  </a:cubicBezTo>
                  <a:cubicBezTo>
                    <a:pt x="259" y="112"/>
                    <a:pt x="259" y="112"/>
                    <a:pt x="259" y="112"/>
                  </a:cubicBezTo>
                  <a:cubicBezTo>
                    <a:pt x="260" y="112"/>
                    <a:pt x="260" y="112"/>
                    <a:pt x="260" y="112"/>
                  </a:cubicBezTo>
                  <a:cubicBezTo>
                    <a:pt x="261" y="113"/>
                    <a:pt x="261" y="113"/>
                    <a:pt x="261" y="113"/>
                  </a:cubicBezTo>
                  <a:cubicBezTo>
                    <a:pt x="261" y="113"/>
                    <a:pt x="261" y="113"/>
                    <a:pt x="261" y="113"/>
                  </a:cubicBezTo>
                  <a:cubicBezTo>
                    <a:pt x="262" y="114"/>
                    <a:pt x="262" y="114"/>
                    <a:pt x="262" y="114"/>
                  </a:cubicBezTo>
                  <a:cubicBezTo>
                    <a:pt x="263" y="114"/>
                    <a:pt x="263" y="114"/>
                    <a:pt x="263" y="114"/>
                  </a:cubicBezTo>
                  <a:cubicBezTo>
                    <a:pt x="263" y="114"/>
                    <a:pt x="263" y="114"/>
                    <a:pt x="263" y="114"/>
                  </a:cubicBezTo>
                  <a:cubicBezTo>
                    <a:pt x="263" y="114"/>
                    <a:pt x="263" y="114"/>
                    <a:pt x="263" y="114"/>
                  </a:cubicBezTo>
                  <a:cubicBezTo>
                    <a:pt x="263" y="113"/>
                    <a:pt x="263" y="113"/>
                    <a:pt x="263" y="113"/>
                  </a:cubicBezTo>
                  <a:cubicBezTo>
                    <a:pt x="261" y="113"/>
                    <a:pt x="261" y="113"/>
                    <a:pt x="261" y="113"/>
                  </a:cubicBezTo>
                  <a:cubicBezTo>
                    <a:pt x="261" y="112"/>
                    <a:pt x="261" y="112"/>
                    <a:pt x="261" y="112"/>
                  </a:cubicBezTo>
                  <a:cubicBezTo>
                    <a:pt x="261" y="111"/>
                    <a:pt x="261" y="111"/>
                    <a:pt x="261" y="111"/>
                  </a:cubicBezTo>
                  <a:cubicBezTo>
                    <a:pt x="260" y="111"/>
                    <a:pt x="260" y="111"/>
                    <a:pt x="260" y="111"/>
                  </a:cubicBezTo>
                  <a:cubicBezTo>
                    <a:pt x="260" y="111"/>
                    <a:pt x="260" y="111"/>
                    <a:pt x="260" y="111"/>
                  </a:cubicBezTo>
                  <a:cubicBezTo>
                    <a:pt x="260" y="111"/>
                    <a:pt x="260" y="111"/>
                    <a:pt x="260" y="111"/>
                  </a:cubicBezTo>
                  <a:cubicBezTo>
                    <a:pt x="261" y="111"/>
                    <a:pt x="261" y="111"/>
                    <a:pt x="261" y="111"/>
                  </a:cubicBezTo>
                  <a:cubicBezTo>
                    <a:pt x="262" y="110"/>
                    <a:pt x="262" y="110"/>
                    <a:pt x="262" y="110"/>
                  </a:cubicBezTo>
                  <a:cubicBezTo>
                    <a:pt x="262" y="110"/>
                    <a:pt x="262" y="110"/>
                    <a:pt x="262" y="110"/>
                  </a:cubicBezTo>
                  <a:cubicBezTo>
                    <a:pt x="263" y="112"/>
                    <a:pt x="263" y="112"/>
                    <a:pt x="263" y="112"/>
                  </a:cubicBezTo>
                  <a:cubicBezTo>
                    <a:pt x="265" y="112"/>
                    <a:pt x="265" y="112"/>
                    <a:pt x="265" y="112"/>
                  </a:cubicBezTo>
                  <a:cubicBezTo>
                    <a:pt x="265" y="112"/>
                    <a:pt x="265" y="112"/>
                    <a:pt x="265" y="112"/>
                  </a:cubicBezTo>
                  <a:cubicBezTo>
                    <a:pt x="264" y="112"/>
                    <a:pt x="264" y="112"/>
                    <a:pt x="264" y="112"/>
                  </a:cubicBezTo>
                  <a:cubicBezTo>
                    <a:pt x="263" y="111"/>
                    <a:pt x="263" y="111"/>
                    <a:pt x="263" y="111"/>
                  </a:cubicBezTo>
                  <a:cubicBezTo>
                    <a:pt x="262" y="110"/>
                    <a:pt x="262" y="110"/>
                    <a:pt x="262" y="110"/>
                  </a:cubicBezTo>
                  <a:cubicBezTo>
                    <a:pt x="262" y="109"/>
                    <a:pt x="262" y="109"/>
                    <a:pt x="262" y="109"/>
                  </a:cubicBezTo>
                  <a:cubicBezTo>
                    <a:pt x="263" y="109"/>
                    <a:pt x="263" y="109"/>
                    <a:pt x="263" y="109"/>
                  </a:cubicBezTo>
                  <a:cubicBezTo>
                    <a:pt x="264" y="109"/>
                    <a:pt x="264" y="109"/>
                    <a:pt x="264" y="109"/>
                  </a:cubicBezTo>
                  <a:cubicBezTo>
                    <a:pt x="264" y="109"/>
                    <a:pt x="264" y="109"/>
                    <a:pt x="264" y="109"/>
                  </a:cubicBezTo>
                  <a:cubicBezTo>
                    <a:pt x="264" y="109"/>
                    <a:pt x="264" y="109"/>
                    <a:pt x="264" y="109"/>
                  </a:cubicBezTo>
                  <a:cubicBezTo>
                    <a:pt x="264" y="110"/>
                    <a:pt x="264" y="110"/>
                    <a:pt x="264" y="110"/>
                  </a:cubicBezTo>
                  <a:cubicBezTo>
                    <a:pt x="265" y="110"/>
                    <a:pt x="265" y="110"/>
                    <a:pt x="265" y="110"/>
                  </a:cubicBezTo>
                  <a:cubicBezTo>
                    <a:pt x="265" y="109"/>
                    <a:pt x="265" y="109"/>
                    <a:pt x="265" y="109"/>
                  </a:cubicBezTo>
                  <a:cubicBezTo>
                    <a:pt x="265" y="108"/>
                    <a:pt x="265" y="108"/>
                    <a:pt x="265" y="108"/>
                  </a:cubicBezTo>
                  <a:cubicBezTo>
                    <a:pt x="266" y="108"/>
                    <a:pt x="266" y="108"/>
                    <a:pt x="266" y="108"/>
                  </a:cubicBezTo>
                  <a:cubicBezTo>
                    <a:pt x="267" y="109"/>
                    <a:pt x="267" y="109"/>
                    <a:pt x="267" y="109"/>
                  </a:cubicBezTo>
                  <a:cubicBezTo>
                    <a:pt x="267" y="110"/>
                    <a:pt x="267" y="110"/>
                    <a:pt x="267" y="110"/>
                  </a:cubicBezTo>
                  <a:cubicBezTo>
                    <a:pt x="267" y="111"/>
                    <a:pt x="267" y="111"/>
                    <a:pt x="267" y="111"/>
                  </a:cubicBezTo>
                  <a:cubicBezTo>
                    <a:pt x="268" y="110"/>
                    <a:pt x="268" y="110"/>
                    <a:pt x="268" y="110"/>
                  </a:cubicBezTo>
                  <a:cubicBezTo>
                    <a:pt x="268" y="110"/>
                    <a:pt x="268" y="110"/>
                    <a:pt x="268" y="110"/>
                  </a:cubicBezTo>
                  <a:cubicBezTo>
                    <a:pt x="267" y="109"/>
                    <a:pt x="267" y="109"/>
                    <a:pt x="267" y="109"/>
                  </a:cubicBezTo>
                  <a:cubicBezTo>
                    <a:pt x="267" y="108"/>
                    <a:pt x="267" y="108"/>
                    <a:pt x="267" y="108"/>
                  </a:cubicBezTo>
                  <a:cubicBezTo>
                    <a:pt x="269" y="108"/>
                    <a:pt x="269" y="108"/>
                    <a:pt x="269" y="108"/>
                  </a:cubicBezTo>
                  <a:cubicBezTo>
                    <a:pt x="271" y="107"/>
                    <a:pt x="271" y="107"/>
                    <a:pt x="271" y="107"/>
                  </a:cubicBezTo>
                  <a:cubicBezTo>
                    <a:pt x="272" y="107"/>
                    <a:pt x="272" y="107"/>
                    <a:pt x="272" y="107"/>
                  </a:cubicBezTo>
                  <a:cubicBezTo>
                    <a:pt x="273" y="107"/>
                    <a:pt x="273" y="107"/>
                    <a:pt x="273" y="107"/>
                  </a:cubicBezTo>
                  <a:cubicBezTo>
                    <a:pt x="274" y="107"/>
                    <a:pt x="274" y="107"/>
                    <a:pt x="274" y="107"/>
                  </a:cubicBezTo>
                  <a:cubicBezTo>
                    <a:pt x="275" y="107"/>
                    <a:pt x="275" y="107"/>
                    <a:pt x="275" y="107"/>
                  </a:cubicBezTo>
                  <a:cubicBezTo>
                    <a:pt x="277" y="107"/>
                    <a:pt x="277" y="107"/>
                    <a:pt x="277" y="107"/>
                  </a:cubicBezTo>
                  <a:cubicBezTo>
                    <a:pt x="277" y="108"/>
                    <a:pt x="277" y="108"/>
                    <a:pt x="277" y="108"/>
                  </a:cubicBezTo>
                  <a:cubicBezTo>
                    <a:pt x="277" y="108"/>
                    <a:pt x="277" y="108"/>
                    <a:pt x="277" y="108"/>
                  </a:cubicBezTo>
                  <a:cubicBezTo>
                    <a:pt x="276" y="110"/>
                    <a:pt x="276" y="110"/>
                    <a:pt x="276" y="110"/>
                  </a:cubicBezTo>
                  <a:cubicBezTo>
                    <a:pt x="276" y="110"/>
                    <a:pt x="276" y="110"/>
                    <a:pt x="276" y="110"/>
                  </a:cubicBezTo>
                  <a:cubicBezTo>
                    <a:pt x="276" y="111"/>
                    <a:pt x="276" y="111"/>
                    <a:pt x="276" y="111"/>
                  </a:cubicBezTo>
                  <a:cubicBezTo>
                    <a:pt x="275" y="112"/>
                    <a:pt x="275" y="112"/>
                    <a:pt x="275" y="112"/>
                  </a:cubicBezTo>
                  <a:cubicBezTo>
                    <a:pt x="275" y="112"/>
                    <a:pt x="275" y="112"/>
                    <a:pt x="275" y="112"/>
                  </a:cubicBezTo>
                  <a:cubicBezTo>
                    <a:pt x="276" y="113"/>
                    <a:pt x="276" y="113"/>
                    <a:pt x="276" y="113"/>
                  </a:cubicBezTo>
                  <a:cubicBezTo>
                    <a:pt x="276" y="113"/>
                    <a:pt x="276" y="113"/>
                    <a:pt x="276" y="113"/>
                  </a:cubicBezTo>
                  <a:cubicBezTo>
                    <a:pt x="276" y="114"/>
                    <a:pt x="276" y="114"/>
                    <a:pt x="276" y="114"/>
                  </a:cubicBezTo>
                  <a:cubicBezTo>
                    <a:pt x="275" y="115"/>
                    <a:pt x="275" y="115"/>
                    <a:pt x="275" y="115"/>
                  </a:cubicBezTo>
                  <a:cubicBezTo>
                    <a:pt x="275" y="115"/>
                    <a:pt x="275" y="115"/>
                    <a:pt x="275" y="115"/>
                  </a:cubicBezTo>
                  <a:cubicBezTo>
                    <a:pt x="275" y="116"/>
                    <a:pt x="275" y="116"/>
                    <a:pt x="275" y="116"/>
                  </a:cubicBezTo>
                  <a:cubicBezTo>
                    <a:pt x="275" y="117"/>
                    <a:pt x="275" y="117"/>
                    <a:pt x="275" y="117"/>
                  </a:cubicBezTo>
                  <a:cubicBezTo>
                    <a:pt x="275" y="117"/>
                    <a:pt x="275" y="117"/>
                    <a:pt x="275" y="117"/>
                  </a:cubicBezTo>
                  <a:cubicBezTo>
                    <a:pt x="275" y="118"/>
                    <a:pt x="275" y="118"/>
                    <a:pt x="275" y="118"/>
                  </a:cubicBezTo>
                  <a:cubicBezTo>
                    <a:pt x="274" y="118"/>
                    <a:pt x="274" y="118"/>
                    <a:pt x="274" y="118"/>
                  </a:cubicBezTo>
                  <a:cubicBezTo>
                    <a:pt x="273" y="119"/>
                    <a:pt x="273" y="119"/>
                    <a:pt x="273" y="119"/>
                  </a:cubicBezTo>
                  <a:cubicBezTo>
                    <a:pt x="273" y="119"/>
                    <a:pt x="273" y="119"/>
                    <a:pt x="273" y="119"/>
                  </a:cubicBezTo>
                  <a:cubicBezTo>
                    <a:pt x="272" y="119"/>
                    <a:pt x="272" y="119"/>
                    <a:pt x="272" y="119"/>
                  </a:cubicBezTo>
                  <a:cubicBezTo>
                    <a:pt x="272" y="120"/>
                    <a:pt x="272" y="120"/>
                    <a:pt x="272" y="120"/>
                  </a:cubicBezTo>
                  <a:cubicBezTo>
                    <a:pt x="271" y="121"/>
                    <a:pt x="271" y="121"/>
                    <a:pt x="271" y="121"/>
                  </a:cubicBezTo>
                  <a:cubicBezTo>
                    <a:pt x="272" y="121"/>
                    <a:pt x="272" y="121"/>
                    <a:pt x="272" y="121"/>
                  </a:cubicBezTo>
                  <a:cubicBezTo>
                    <a:pt x="273" y="120"/>
                    <a:pt x="273" y="120"/>
                    <a:pt x="273" y="120"/>
                  </a:cubicBezTo>
                  <a:cubicBezTo>
                    <a:pt x="274" y="119"/>
                    <a:pt x="274" y="119"/>
                    <a:pt x="274" y="119"/>
                  </a:cubicBezTo>
                  <a:cubicBezTo>
                    <a:pt x="274" y="119"/>
                    <a:pt x="274" y="119"/>
                    <a:pt x="274" y="119"/>
                  </a:cubicBezTo>
                  <a:cubicBezTo>
                    <a:pt x="274" y="119"/>
                    <a:pt x="274" y="119"/>
                    <a:pt x="274" y="119"/>
                  </a:cubicBezTo>
                  <a:cubicBezTo>
                    <a:pt x="274" y="120"/>
                    <a:pt x="274" y="120"/>
                    <a:pt x="274" y="120"/>
                  </a:cubicBezTo>
                  <a:cubicBezTo>
                    <a:pt x="274" y="120"/>
                    <a:pt x="274" y="120"/>
                    <a:pt x="274" y="120"/>
                  </a:cubicBezTo>
                  <a:cubicBezTo>
                    <a:pt x="272" y="121"/>
                    <a:pt x="272" y="121"/>
                    <a:pt x="272" y="121"/>
                  </a:cubicBezTo>
                  <a:cubicBezTo>
                    <a:pt x="272" y="122"/>
                    <a:pt x="272" y="122"/>
                    <a:pt x="272" y="122"/>
                  </a:cubicBezTo>
                  <a:cubicBezTo>
                    <a:pt x="272" y="122"/>
                    <a:pt x="272" y="122"/>
                    <a:pt x="272" y="122"/>
                  </a:cubicBezTo>
                  <a:cubicBezTo>
                    <a:pt x="272" y="122"/>
                    <a:pt x="272" y="122"/>
                    <a:pt x="272" y="122"/>
                  </a:cubicBezTo>
                  <a:cubicBezTo>
                    <a:pt x="271" y="123"/>
                    <a:pt x="271" y="123"/>
                    <a:pt x="271" y="123"/>
                  </a:cubicBezTo>
                  <a:cubicBezTo>
                    <a:pt x="271" y="122"/>
                    <a:pt x="271" y="122"/>
                    <a:pt x="271" y="122"/>
                  </a:cubicBezTo>
                  <a:cubicBezTo>
                    <a:pt x="270" y="122"/>
                    <a:pt x="270" y="122"/>
                    <a:pt x="270" y="122"/>
                  </a:cubicBezTo>
                  <a:cubicBezTo>
                    <a:pt x="270" y="123"/>
                    <a:pt x="270" y="123"/>
                    <a:pt x="270" y="123"/>
                  </a:cubicBezTo>
                  <a:cubicBezTo>
                    <a:pt x="271" y="123"/>
                    <a:pt x="271" y="123"/>
                    <a:pt x="271" y="123"/>
                  </a:cubicBezTo>
                  <a:cubicBezTo>
                    <a:pt x="271" y="123"/>
                    <a:pt x="271" y="123"/>
                    <a:pt x="271" y="123"/>
                  </a:cubicBezTo>
                  <a:cubicBezTo>
                    <a:pt x="271" y="124"/>
                    <a:pt x="271" y="124"/>
                    <a:pt x="271" y="124"/>
                  </a:cubicBezTo>
                  <a:cubicBezTo>
                    <a:pt x="270" y="124"/>
                    <a:pt x="270" y="124"/>
                    <a:pt x="270" y="124"/>
                  </a:cubicBezTo>
                  <a:cubicBezTo>
                    <a:pt x="271" y="124"/>
                    <a:pt x="271" y="124"/>
                    <a:pt x="271" y="124"/>
                  </a:cubicBezTo>
                  <a:cubicBezTo>
                    <a:pt x="272" y="124"/>
                    <a:pt x="272" y="124"/>
                    <a:pt x="272" y="124"/>
                  </a:cubicBezTo>
                  <a:cubicBezTo>
                    <a:pt x="272" y="124"/>
                    <a:pt x="272" y="124"/>
                    <a:pt x="272" y="124"/>
                  </a:cubicBezTo>
                  <a:cubicBezTo>
                    <a:pt x="273" y="123"/>
                    <a:pt x="273" y="123"/>
                    <a:pt x="273" y="123"/>
                  </a:cubicBezTo>
                  <a:cubicBezTo>
                    <a:pt x="273" y="122"/>
                    <a:pt x="273" y="122"/>
                    <a:pt x="273" y="122"/>
                  </a:cubicBezTo>
                  <a:cubicBezTo>
                    <a:pt x="274" y="122"/>
                    <a:pt x="274" y="122"/>
                    <a:pt x="274" y="122"/>
                  </a:cubicBezTo>
                  <a:cubicBezTo>
                    <a:pt x="274" y="121"/>
                    <a:pt x="274" y="121"/>
                    <a:pt x="274" y="121"/>
                  </a:cubicBezTo>
                  <a:cubicBezTo>
                    <a:pt x="274" y="122"/>
                    <a:pt x="274" y="122"/>
                    <a:pt x="274" y="122"/>
                  </a:cubicBezTo>
                  <a:cubicBezTo>
                    <a:pt x="274" y="123"/>
                    <a:pt x="274" y="123"/>
                    <a:pt x="274" y="123"/>
                  </a:cubicBezTo>
                  <a:cubicBezTo>
                    <a:pt x="275" y="123"/>
                    <a:pt x="275" y="123"/>
                    <a:pt x="275" y="123"/>
                  </a:cubicBezTo>
                  <a:cubicBezTo>
                    <a:pt x="275" y="122"/>
                    <a:pt x="275" y="122"/>
                    <a:pt x="275" y="122"/>
                  </a:cubicBezTo>
                  <a:cubicBezTo>
                    <a:pt x="274" y="121"/>
                    <a:pt x="274" y="121"/>
                    <a:pt x="274" y="121"/>
                  </a:cubicBezTo>
                  <a:cubicBezTo>
                    <a:pt x="275" y="121"/>
                    <a:pt x="275" y="121"/>
                    <a:pt x="275" y="121"/>
                  </a:cubicBezTo>
                  <a:cubicBezTo>
                    <a:pt x="275" y="120"/>
                    <a:pt x="275" y="120"/>
                    <a:pt x="275" y="120"/>
                  </a:cubicBezTo>
                  <a:cubicBezTo>
                    <a:pt x="276" y="121"/>
                    <a:pt x="276" y="121"/>
                    <a:pt x="276" y="121"/>
                  </a:cubicBezTo>
                  <a:cubicBezTo>
                    <a:pt x="276" y="121"/>
                    <a:pt x="276" y="121"/>
                    <a:pt x="276" y="121"/>
                  </a:cubicBezTo>
                  <a:cubicBezTo>
                    <a:pt x="276" y="122"/>
                    <a:pt x="276" y="122"/>
                    <a:pt x="276" y="122"/>
                  </a:cubicBezTo>
                  <a:cubicBezTo>
                    <a:pt x="276" y="121"/>
                    <a:pt x="276" y="121"/>
                    <a:pt x="276" y="121"/>
                  </a:cubicBezTo>
                  <a:cubicBezTo>
                    <a:pt x="277" y="121"/>
                    <a:pt x="277" y="121"/>
                    <a:pt x="277" y="121"/>
                  </a:cubicBezTo>
                  <a:cubicBezTo>
                    <a:pt x="278" y="121"/>
                    <a:pt x="278" y="121"/>
                    <a:pt x="278" y="121"/>
                  </a:cubicBezTo>
                  <a:cubicBezTo>
                    <a:pt x="278" y="122"/>
                    <a:pt x="278" y="122"/>
                    <a:pt x="278" y="122"/>
                  </a:cubicBezTo>
                  <a:cubicBezTo>
                    <a:pt x="278" y="123"/>
                    <a:pt x="278" y="123"/>
                    <a:pt x="278" y="123"/>
                  </a:cubicBezTo>
                  <a:cubicBezTo>
                    <a:pt x="277" y="124"/>
                    <a:pt x="277" y="124"/>
                    <a:pt x="277" y="124"/>
                  </a:cubicBezTo>
                  <a:cubicBezTo>
                    <a:pt x="276" y="125"/>
                    <a:pt x="276" y="125"/>
                    <a:pt x="276" y="125"/>
                  </a:cubicBezTo>
                  <a:cubicBezTo>
                    <a:pt x="276" y="125"/>
                    <a:pt x="276" y="125"/>
                    <a:pt x="276" y="125"/>
                  </a:cubicBezTo>
                  <a:cubicBezTo>
                    <a:pt x="276" y="125"/>
                    <a:pt x="276" y="125"/>
                    <a:pt x="276" y="125"/>
                  </a:cubicBezTo>
                  <a:cubicBezTo>
                    <a:pt x="277" y="126"/>
                    <a:pt x="277" y="126"/>
                    <a:pt x="277" y="126"/>
                  </a:cubicBezTo>
                  <a:cubicBezTo>
                    <a:pt x="278" y="125"/>
                    <a:pt x="278" y="125"/>
                    <a:pt x="278" y="125"/>
                  </a:cubicBezTo>
                  <a:cubicBezTo>
                    <a:pt x="277" y="125"/>
                    <a:pt x="277" y="125"/>
                    <a:pt x="277" y="125"/>
                  </a:cubicBezTo>
                  <a:cubicBezTo>
                    <a:pt x="278" y="124"/>
                    <a:pt x="278" y="124"/>
                    <a:pt x="278" y="124"/>
                  </a:cubicBezTo>
                  <a:cubicBezTo>
                    <a:pt x="278" y="123"/>
                    <a:pt x="278" y="123"/>
                    <a:pt x="278" y="123"/>
                  </a:cubicBezTo>
                  <a:cubicBezTo>
                    <a:pt x="279" y="124"/>
                    <a:pt x="279" y="124"/>
                    <a:pt x="279" y="124"/>
                  </a:cubicBezTo>
                  <a:cubicBezTo>
                    <a:pt x="279" y="125"/>
                    <a:pt x="279" y="125"/>
                    <a:pt x="279" y="125"/>
                  </a:cubicBezTo>
                  <a:cubicBezTo>
                    <a:pt x="279" y="124"/>
                    <a:pt x="279" y="124"/>
                    <a:pt x="279" y="124"/>
                  </a:cubicBezTo>
                  <a:cubicBezTo>
                    <a:pt x="279" y="123"/>
                    <a:pt x="279" y="123"/>
                    <a:pt x="279" y="123"/>
                  </a:cubicBezTo>
                  <a:cubicBezTo>
                    <a:pt x="279" y="123"/>
                    <a:pt x="279" y="123"/>
                    <a:pt x="279" y="123"/>
                  </a:cubicBezTo>
                  <a:cubicBezTo>
                    <a:pt x="279" y="121"/>
                    <a:pt x="279" y="121"/>
                    <a:pt x="279" y="121"/>
                  </a:cubicBezTo>
                  <a:cubicBezTo>
                    <a:pt x="279" y="121"/>
                    <a:pt x="279" y="121"/>
                    <a:pt x="279" y="121"/>
                  </a:cubicBezTo>
                  <a:cubicBezTo>
                    <a:pt x="280" y="121"/>
                    <a:pt x="280" y="121"/>
                    <a:pt x="280" y="121"/>
                  </a:cubicBezTo>
                  <a:cubicBezTo>
                    <a:pt x="280" y="122"/>
                    <a:pt x="280" y="122"/>
                    <a:pt x="280" y="122"/>
                  </a:cubicBezTo>
                  <a:cubicBezTo>
                    <a:pt x="279" y="123"/>
                    <a:pt x="279" y="123"/>
                    <a:pt x="279" y="123"/>
                  </a:cubicBezTo>
                  <a:cubicBezTo>
                    <a:pt x="280" y="123"/>
                    <a:pt x="280" y="123"/>
                    <a:pt x="280" y="123"/>
                  </a:cubicBezTo>
                  <a:cubicBezTo>
                    <a:pt x="281" y="122"/>
                    <a:pt x="281" y="122"/>
                    <a:pt x="281" y="122"/>
                  </a:cubicBezTo>
                  <a:cubicBezTo>
                    <a:pt x="282" y="124"/>
                    <a:pt x="282" y="124"/>
                    <a:pt x="282" y="124"/>
                  </a:cubicBezTo>
                  <a:cubicBezTo>
                    <a:pt x="282" y="124"/>
                    <a:pt x="282" y="124"/>
                    <a:pt x="282" y="124"/>
                  </a:cubicBezTo>
                  <a:cubicBezTo>
                    <a:pt x="283" y="124"/>
                    <a:pt x="283" y="124"/>
                    <a:pt x="283" y="124"/>
                  </a:cubicBezTo>
                  <a:cubicBezTo>
                    <a:pt x="284" y="125"/>
                    <a:pt x="284" y="125"/>
                    <a:pt x="284" y="125"/>
                  </a:cubicBezTo>
                  <a:cubicBezTo>
                    <a:pt x="284" y="125"/>
                    <a:pt x="284" y="125"/>
                    <a:pt x="284" y="125"/>
                  </a:cubicBezTo>
                  <a:cubicBezTo>
                    <a:pt x="284" y="124"/>
                    <a:pt x="284" y="124"/>
                    <a:pt x="284" y="124"/>
                  </a:cubicBezTo>
                  <a:cubicBezTo>
                    <a:pt x="283" y="124"/>
                    <a:pt x="283" y="124"/>
                    <a:pt x="283" y="124"/>
                  </a:cubicBezTo>
                  <a:cubicBezTo>
                    <a:pt x="283" y="123"/>
                    <a:pt x="283" y="123"/>
                    <a:pt x="283" y="123"/>
                  </a:cubicBezTo>
                  <a:cubicBezTo>
                    <a:pt x="281" y="122"/>
                    <a:pt x="281" y="122"/>
                    <a:pt x="281" y="122"/>
                  </a:cubicBezTo>
                  <a:cubicBezTo>
                    <a:pt x="281" y="122"/>
                    <a:pt x="281" y="122"/>
                    <a:pt x="281" y="122"/>
                  </a:cubicBezTo>
                  <a:cubicBezTo>
                    <a:pt x="280" y="121"/>
                    <a:pt x="280" y="121"/>
                    <a:pt x="280" y="121"/>
                  </a:cubicBezTo>
                  <a:cubicBezTo>
                    <a:pt x="281" y="120"/>
                    <a:pt x="281" y="120"/>
                    <a:pt x="281" y="120"/>
                  </a:cubicBezTo>
                  <a:cubicBezTo>
                    <a:pt x="282" y="120"/>
                    <a:pt x="282" y="120"/>
                    <a:pt x="282" y="120"/>
                  </a:cubicBezTo>
                  <a:cubicBezTo>
                    <a:pt x="283" y="119"/>
                    <a:pt x="283" y="119"/>
                    <a:pt x="283" y="119"/>
                  </a:cubicBezTo>
                  <a:cubicBezTo>
                    <a:pt x="284" y="119"/>
                    <a:pt x="284" y="119"/>
                    <a:pt x="284" y="119"/>
                  </a:cubicBezTo>
                  <a:cubicBezTo>
                    <a:pt x="285" y="119"/>
                    <a:pt x="285" y="119"/>
                    <a:pt x="285" y="119"/>
                  </a:cubicBezTo>
                  <a:cubicBezTo>
                    <a:pt x="286" y="120"/>
                    <a:pt x="286" y="120"/>
                    <a:pt x="286" y="120"/>
                  </a:cubicBezTo>
                  <a:cubicBezTo>
                    <a:pt x="286" y="120"/>
                    <a:pt x="286" y="120"/>
                    <a:pt x="286" y="120"/>
                  </a:cubicBezTo>
                  <a:cubicBezTo>
                    <a:pt x="287" y="120"/>
                    <a:pt x="287" y="120"/>
                    <a:pt x="287" y="120"/>
                  </a:cubicBezTo>
                  <a:cubicBezTo>
                    <a:pt x="287" y="121"/>
                    <a:pt x="287" y="121"/>
                    <a:pt x="287" y="121"/>
                  </a:cubicBezTo>
                  <a:cubicBezTo>
                    <a:pt x="288" y="121"/>
                    <a:pt x="288" y="121"/>
                    <a:pt x="288" y="121"/>
                  </a:cubicBezTo>
                  <a:cubicBezTo>
                    <a:pt x="289" y="121"/>
                    <a:pt x="289" y="121"/>
                    <a:pt x="289" y="121"/>
                  </a:cubicBezTo>
                  <a:cubicBezTo>
                    <a:pt x="289" y="122"/>
                    <a:pt x="289" y="122"/>
                    <a:pt x="289" y="122"/>
                  </a:cubicBezTo>
                  <a:cubicBezTo>
                    <a:pt x="289" y="122"/>
                    <a:pt x="289" y="122"/>
                    <a:pt x="289" y="122"/>
                  </a:cubicBezTo>
                  <a:cubicBezTo>
                    <a:pt x="289" y="122"/>
                    <a:pt x="289" y="122"/>
                    <a:pt x="289" y="122"/>
                  </a:cubicBezTo>
                  <a:cubicBezTo>
                    <a:pt x="290" y="122"/>
                    <a:pt x="290" y="122"/>
                    <a:pt x="290" y="122"/>
                  </a:cubicBezTo>
                  <a:cubicBezTo>
                    <a:pt x="290" y="122"/>
                    <a:pt x="290" y="122"/>
                    <a:pt x="290" y="122"/>
                  </a:cubicBezTo>
                  <a:cubicBezTo>
                    <a:pt x="291" y="123"/>
                    <a:pt x="291" y="123"/>
                    <a:pt x="291" y="123"/>
                  </a:cubicBezTo>
                  <a:cubicBezTo>
                    <a:pt x="291" y="123"/>
                    <a:pt x="291" y="123"/>
                    <a:pt x="291" y="123"/>
                  </a:cubicBezTo>
                  <a:cubicBezTo>
                    <a:pt x="291" y="124"/>
                    <a:pt x="291" y="124"/>
                    <a:pt x="291" y="124"/>
                  </a:cubicBezTo>
                  <a:cubicBezTo>
                    <a:pt x="292" y="124"/>
                    <a:pt x="292" y="124"/>
                    <a:pt x="292" y="124"/>
                  </a:cubicBezTo>
                  <a:cubicBezTo>
                    <a:pt x="292" y="125"/>
                    <a:pt x="292" y="125"/>
                    <a:pt x="292" y="125"/>
                  </a:cubicBezTo>
                  <a:cubicBezTo>
                    <a:pt x="291" y="126"/>
                    <a:pt x="291" y="126"/>
                    <a:pt x="291" y="126"/>
                  </a:cubicBezTo>
                  <a:cubicBezTo>
                    <a:pt x="290" y="126"/>
                    <a:pt x="290" y="126"/>
                    <a:pt x="290" y="126"/>
                  </a:cubicBezTo>
                  <a:cubicBezTo>
                    <a:pt x="289" y="125"/>
                    <a:pt x="289" y="125"/>
                    <a:pt x="289" y="125"/>
                  </a:cubicBezTo>
                  <a:cubicBezTo>
                    <a:pt x="288" y="126"/>
                    <a:pt x="288" y="126"/>
                    <a:pt x="288" y="126"/>
                  </a:cubicBezTo>
                  <a:cubicBezTo>
                    <a:pt x="287" y="127"/>
                    <a:pt x="287" y="127"/>
                    <a:pt x="287" y="127"/>
                  </a:cubicBezTo>
                  <a:cubicBezTo>
                    <a:pt x="288" y="126"/>
                    <a:pt x="288" y="126"/>
                    <a:pt x="288" y="126"/>
                  </a:cubicBezTo>
                  <a:cubicBezTo>
                    <a:pt x="290" y="126"/>
                    <a:pt x="290" y="126"/>
                    <a:pt x="290" y="126"/>
                  </a:cubicBezTo>
                  <a:cubicBezTo>
                    <a:pt x="290" y="126"/>
                    <a:pt x="290" y="126"/>
                    <a:pt x="290" y="126"/>
                  </a:cubicBezTo>
                  <a:cubicBezTo>
                    <a:pt x="289" y="127"/>
                    <a:pt x="289" y="127"/>
                    <a:pt x="289" y="127"/>
                  </a:cubicBezTo>
                  <a:cubicBezTo>
                    <a:pt x="289" y="127"/>
                    <a:pt x="289" y="127"/>
                    <a:pt x="289" y="127"/>
                  </a:cubicBezTo>
                  <a:cubicBezTo>
                    <a:pt x="288" y="129"/>
                    <a:pt x="288" y="129"/>
                    <a:pt x="288" y="129"/>
                  </a:cubicBezTo>
                  <a:cubicBezTo>
                    <a:pt x="287" y="129"/>
                    <a:pt x="287" y="129"/>
                    <a:pt x="287" y="129"/>
                  </a:cubicBezTo>
                  <a:cubicBezTo>
                    <a:pt x="286" y="129"/>
                    <a:pt x="286" y="129"/>
                    <a:pt x="286" y="129"/>
                  </a:cubicBezTo>
                  <a:cubicBezTo>
                    <a:pt x="286" y="130"/>
                    <a:pt x="286" y="130"/>
                    <a:pt x="286" y="130"/>
                  </a:cubicBezTo>
                  <a:cubicBezTo>
                    <a:pt x="287" y="130"/>
                    <a:pt x="287" y="130"/>
                    <a:pt x="287" y="130"/>
                  </a:cubicBezTo>
                  <a:cubicBezTo>
                    <a:pt x="288" y="128"/>
                    <a:pt x="288" y="128"/>
                    <a:pt x="288" y="128"/>
                  </a:cubicBezTo>
                  <a:cubicBezTo>
                    <a:pt x="289" y="127"/>
                    <a:pt x="289" y="127"/>
                    <a:pt x="289" y="127"/>
                  </a:cubicBezTo>
                  <a:cubicBezTo>
                    <a:pt x="290" y="127"/>
                    <a:pt x="290" y="127"/>
                    <a:pt x="290" y="127"/>
                  </a:cubicBezTo>
                  <a:cubicBezTo>
                    <a:pt x="291" y="126"/>
                    <a:pt x="291" y="126"/>
                    <a:pt x="291" y="126"/>
                  </a:cubicBezTo>
                  <a:cubicBezTo>
                    <a:pt x="292" y="127"/>
                    <a:pt x="292" y="127"/>
                    <a:pt x="292" y="127"/>
                  </a:cubicBezTo>
                  <a:cubicBezTo>
                    <a:pt x="292" y="127"/>
                    <a:pt x="292" y="127"/>
                    <a:pt x="292" y="127"/>
                  </a:cubicBezTo>
                  <a:cubicBezTo>
                    <a:pt x="293" y="127"/>
                    <a:pt x="293" y="127"/>
                    <a:pt x="293" y="127"/>
                  </a:cubicBezTo>
                  <a:cubicBezTo>
                    <a:pt x="293" y="128"/>
                    <a:pt x="293" y="128"/>
                    <a:pt x="293" y="128"/>
                  </a:cubicBezTo>
                  <a:cubicBezTo>
                    <a:pt x="293" y="128"/>
                    <a:pt x="293" y="128"/>
                    <a:pt x="293" y="128"/>
                  </a:cubicBezTo>
                  <a:cubicBezTo>
                    <a:pt x="293" y="129"/>
                    <a:pt x="293" y="129"/>
                    <a:pt x="293" y="129"/>
                  </a:cubicBezTo>
                  <a:cubicBezTo>
                    <a:pt x="292" y="129"/>
                    <a:pt x="292" y="129"/>
                    <a:pt x="292" y="129"/>
                  </a:cubicBezTo>
                  <a:cubicBezTo>
                    <a:pt x="291" y="130"/>
                    <a:pt x="291" y="130"/>
                    <a:pt x="291" y="130"/>
                  </a:cubicBezTo>
                  <a:cubicBezTo>
                    <a:pt x="290" y="130"/>
                    <a:pt x="290" y="130"/>
                    <a:pt x="290" y="130"/>
                  </a:cubicBezTo>
                  <a:cubicBezTo>
                    <a:pt x="290" y="130"/>
                    <a:pt x="290" y="130"/>
                    <a:pt x="290" y="130"/>
                  </a:cubicBezTo>
                  <a:cubicBezTo>
                    <a:pt x="289" y="130"/>
                    <a:pt x="289" y="130"/>
                    <a:pt x="289" y="130"/>
                  </a:cubicBezTo>
                  <a:cubicBezTo>
                    <a:pt x="289" y="130"/>
                    <a:pt x="289" y="130"/>
                    <a:pt x="289" y="130"/>
                  </a:cubicBezTo>
                  <a:cubicBezTo>
                    <a:pt x="290" y="130"/>
                    <a:pt x="290" y="130"/>
                    <a:pt x="290" y="130"/>
                  </a:cubicBezTo>
                  <a:cubicBezTo>
                    <a:pt x="290" y="131"/>
                    <a:pt x="290" y="131"/>
                    <a:pt x="290" y="131"/>
                  </a:cubicBezTo>
                  <a:cubicBezTo>
                    <a:pt x="288" y="131"/>
                    <a:pt x="288" y="131"/>
                    <a:pt x="288" y="131"/>
                  </a:cubicBezTo>
                  <a:cubicBezTo>
                    <a:pt x="289" y="131"/>
                    <a:pt x="289" y="131"/>
                    <a:pt x="289" y="131"/>
                  </a:cubicBezTo>
                  <a:cubicBezTo>
                    <a:pt x="289" y="131"/>
                    <a:pt x="289" y="131"/>
                    <a:pt x="289" y="131"/>
                  </a:cubicBezTo>
                  <a:cubicBezTo>
                    <a:pt x="290" y="131"/>
                    <a:pt x="290" y="131"/>
                    <a:pt x="290" y="131"/>
                  </a:cubicBezTo>
                  <a:cubicBezTo>
                    <a:pt x="291" y="130"/>
                    <a:pt x="291" y="130"/>
                    <a:pt x="291" y="130"/>
                  </a:cubicBezTo>
                  <a:cubicBezTo>
                    <a:pt x="291" y="131"/>
                    <a:pt x="291" y="131"/>
                    <a:pt x="291" y="131"/>
                  </a:cubicBezTo>
                  <a:cubicBezTo>
                    <a:pt x="291" y="131"/>
                    <a:pt x="291" y="131"/>
                    <a:pt x="291" y="131"/>
                  </a:cubicBezTo>
                  <a:cubicBezTo>
                    <a:pt x="290" y="131"/>
                    <a:pt x="290" y="131"/>
                    <a:pt x="290" y="131"/>
                  </a:cubicBezTo>
                  <a:cubicBezTo>
                    <a:pt x="289" y="132"/>
                    <a:pt x="289" y="132"/>
                    <a:pt x="289" y="132"/>
                  </a:cubicBezTo>
                  <a:cubicBezTo>
                    <a:pt x="289" y="132"/>
                    <a:pt x="289" y="132"/>
                    <a:pt x="289" y="132"/>
                  </a:cubicBezTo>
                  <a:cubicBezTo>
                    <a:pt x="290" y="132"/>
                    <a:pt x="290" y="132"/>
                    <a:pt x="290" y="132"/>
                  </a:cubicBezTo>
                  <a:cubicBezTo>
                    <a:pt x="289" y="133"/>
                    <a:pt x="289" y="133"/>
                    <a:pt x="289" y="133"/>
                  </a:cubicBezTo>
                  <a:cubicBezTo>
                    <a:pt x="288" y="134"/>
                    <a:pt x="288" y="134"/>
                    <a:pt x="288" y="134"/>
                  </a:cubicBezTo>
                  <a:cubicBezTo>
                    <a:pt x="288" y="134"/>
                    <a:pt x="288" y="134"/>
                    <a:pt x="288" y="134"/>
                  </a:cubicBezTo>
                  <a:cubicBezTo>
                    <a:pt x="288" y="134"/>
                    <a:pt x="288" y="134"/>
                    <a:pt x="288" y="134"/>
                  </a:cubicBezTo>
                  <a:cubicBezTo>
                    <a:pt x="289" y="133"/>
                    <a:pt x="289" y="133"/>
                    <a:pt x="289" y="133"/>
                  </a:cubicBezTo>
                  <a:cubicBezTo>
                    <a:pt x="290" y="132"/>
                    <a:pt x="290" y="132"/>
                    <a:pt x="290" y="132"/>
                  </a:cubicBezTo>
                  <a:cubicBezTo>
                    <a:pt x="290" y="132"/>
                    <a:pt x="290" y="132"/>
                    <a:pt x="290" y="132"/>
                  </a:cubicBezTo>
                  <a:cubicBezTo>
                    <a:pt x="292" y="131"/>
                    <a:pt x="292" y="131"/>
                    <a:pt x="292" y="131"/>
                  </a:cubicBezTo>
                  <a:cubicBezTo>
                    <a:pt x="292" y="131"/>
                    <a:pt x="292" y="131"/>
                    <a:pt x="292" y="131"/>
                  </a:cubicBezTo>
                  <a:cubicBezTo>
                    <a:pt x="292" y="131"/>
                    <a:pt x="292" y="131"/>
                    <a:pt x="292" y="131"/>
                  </a:cubicBezTo>
                  <a:cubicBezTo>
                    <a:pt x="293" y="131"/>
                    <a:pt x="293" y="131"/>
                    <a:pt x="293" y="131"/>
                  </a:cubicBezTo>
                  <a:cubicBezTo>
                    <a:pt x="293" y="131"/>
                    <a:pt x="293" y="131"/>
                    <a:pt x="293" y="131"/>
                  </a:cubicBezTo>
                  <a:cubicBezTo>
                    <a:pt x="294" y="130"/>
                    <a:pt x="294" y="130"/>
                    <a:pt x="294" y="130"/>
                  </a:cubicBezTo>
                  <a:cubicBezTo>
                    <a:pt x="295" y="130"/>
                    <a:pt x="295" y="130"/>
                    <a:pt x="295" y="130"/>
                  </a:cubicBezTo>
                  <a:cubicBezTo>
                    <a:pt x="295" y="130"/>
                    <a:pt x="295" y="130"/>
                    <a:pt x="295" y="130"/>
                  </a:cubicBezTo>
                  <a:cubicBezTo>
                    <a:pt x="293" y="132"/>
                    <a:pt x="293" y="132"/>
                    <a:pt x="293" y="132"/>
                  </a:cubicBezTo>
                  <a:cubicBezTo>
                    <a:pt x="292" y="132"/>
                    <a:pt x="292" y="132"/>
                    <a:pt x="292" y="132"/>
                  </a:cubicBezTo>
                  <a:cubicBezTo>
                    <a:pt x="291" y="133"/>
                    <a:pt x="291" y="133"/>
                    <a:pt x="291" y="133"/>
                  </a:cubicBezTo>
                  <a:cubicBezTo>
                    <a:pt x="291" y="133"/>
                    <a:pt x="291" y="133"/>
                    <a:pt x="291" y="133"/>
                  </a:cubicBezTo>
                  <a:cubicBezTo>
                    <a:pt x="291" y="133"/>
                    <a:pt x="291" y="133"/>
                    <a:pt x="291" y="133"/>
                  </a:cubicBezTo>
                  <a:cubicBezTo>
                    <a:pt x="291" y="134"/>
                    <a:pt x="291" y="134"/>
                    <a:pt x="291" y="134"/>
                  </a:cubicBezTo>
                  <a:cubicBezTo>
                    <a:pt x="291" y="134"/>
                    <a:pt x="291" y="134"/>
                    <a:pt x="291" y="134"/>
                  </a:cubicBezTo>
                  <a:cubicBezTo>
                    <a:pt x="291" y="135"/>
                    <a:pt x="291" y="135"/>
                    <a:pt x="291" y="135"/>
                  </a:cubicBezTo>
                  <a:cubicBezTo>
                    <a:pt x="292" y="134"/>
                    <a:pt x="292" y="134"/>
                    <a:pt x="292" y="134"/>
                  </a:cubicBezTo>
                  <a:cubicBezTo>
                    <a:pt x="292" y="133"/>
                    <a:pt x="292" y="133"/>
                    <a:pt x="292" y="133"/>
                  </a:cubicBezTo>
                  <a:cubicBezTo>
                    <a:pt x="293" y="132"/>
                    <a:pt x="293" y="132"/>
                    <a:pt x="293" y="132"/>
                  </a:cubicBezTo>
                  <a:cubicBezTo>
                    <a:pt x="294" y="132"/>
                    <a:pt x="294" y="132"/>
                    <a:pt x="294" y="132"/>
                  </a:cubicBezTo>
                  <a:cubicBezTo>
                    <a:pt x="294" y="132"/>
                    <a:pt x="294" y="132"/>
                    <a:pt x="294" y="132"/>
                  </a:cubicBezTo>
                  <a:cubicBezTo>
                    <a:pt x="294" y="133"/>
                    <a:pt x="294" y="133"/>
                    <a:pt x="294" y="133"/>
                  </a:cubicBezTo>
                  <a:cubicBezTo>
                    <a:pt x="294" y="133"/>
                    <a:pt x="294" y="133"/>
                    <a:pt x="294" y="133"/>
                  </a:cubicBezTo>
                  <a:cubicBezTo>
                    <a:pt x="292" y="134"/>
                    <a:pt x="292" y="134"/>
                    <a:pt x="292" y="134"/>
                  </a:cubicBezTo>
                  <a:cubicBezTo>
                    <a:pt x="292" y="135"/>
                    <a:pt x="292" y="135"/>
                    <a:pt x="292" y="135"/>
                  </a:cubicBezTo>
                  <a:cubicBezTo>
                    <a:pt x="292" y="136"/>
                    <a:pt x="292" y="136"/>
                    <a:pt x="292" y="136"/>
                  </a:cubicBezTo>
                  <a:cubicBezTo>
                    <a:pt x="291" y="136"/>
                    <a:pt x="291" y="136"/>
                    <a:pt x="291" y="136"/>
                  </a:cubicBezTo>
                  <a:cubicBezTo>
                    <a:pt x="291" y="136"/>
                    <a:pt x="291" y="136"/>
                    <a:pt x="291" y="136"/>
                  </a:cubicBezTo>
                  <a:cubicBezTo>
                    <a:pt x="292" y="136"/>
                    <a:pt x="292" y="136"/>
                    <a:pt x="292" y="136"/>
                  </a:cubicBezTo>
                  <a:cubicBezTo>
                    <a:pt x="292" y="136"/>
                    <a:pt x="292" y="136"/>
                    <a:pt x="292" y="136"/>
                  </a:cubicBezTo>
                  <a:cubicBezTo>
                    <a:pt x="293" y="134"/>
                    <a:pt x="293" y="134"/>
                    <a:pt x="293" y="134"/>
                  </a:cubicBezTo>
                  <a:cubicBezTo>
                    <a:pt x="294" y="134"/>
                    <a:pt x="294" y="134"/>
                    <a:pt x="294" y="134"/>
                  </a:cubicBezTo>
                  <a:cubicBezTo>
                    <a:pt x="295" y="134"/>
                    <a:pt x="295" y="134"/>
                    <a:pt x="295" y="134"/>
                  </a:cubicBezTo>
                  <a:cubicBezTo>
                    <a:pt x="295" y="135"/>
                    <a:pt x="295" y="135"/>
                    <a:pt x="295" y="135"/>
                  </a:cubicBezTo>
                  <a:cubicBezTo>
                    <a:pt x="295" y="135"/>
                    <a:pt x="295" y="135"/>
                    <a:pt x="295" y="135"/>
                  </a:cubicBezTo>
                  <a:cubicBezTo>
                    <a:pt x="294" y="135"/>
                    <a:pt x="294" y="135"/>
                    <a:pt x="294" y="135"/>
                  </a:cubicBezTo>
                  <a:cubicBezTo>
                    <a:pt x="293" y="136"/>
                    <a:pt x="293" y="136"/>
                    <a:pt x="293" y="136"/>
                  </a:cubicBezTo>
                  <a:cubicBezTo>
                    <a:pt x="293" y="137"/>
                    <a:pt x="293" y="137"/>
                    <a:pt x="293" y="137"/>
                  </a:cubicBezTo>
                  <a:cubicBezTo>
                    <a:pt x="293" y="137"/>
                    <a:pt x="293" y="137"/>
                    <a:pt x="293" y="137"/>
                  </a:cubicBezTo>
                  <a:cubicBezTo>
                    <a:pt x="294" y="137"/>
                    <a:pt x="294" y="137"/>
                    <a:pt x="294" y="137"/>
                  </a:cubicBezTo>
                  <a:cubicBezTo>
                    <a:pt x="294" y="136"/>
                    <a:pt x="294" y="136"/>
                    <a:pt x="294" y="136"/>
                  </a:cubicBezTo>
                  <a:cubicBezTo>
                    <a:pt x="295" y="135"/>
                    <a:pt x="295" y="135"/>
                    <a:pt x="295" y="135"/>
                  </a:cubicBezTo>
                  <a:cubicBezTo>
                    <a:pt x="295" y="135"/>
                    <a:pt x="295" y="135"/>
                    <a:pt x="295" y="135"/>
                  </a:cubicBezTo>
                  <a:cubicBezTo>
                    <a:pt x="295" y="134"/>
                    <a:pt x="295" y="134"/>
                    <a:pt x="295" y="134"/>
                  </a:cubicBezTo>
                  <a:cubicBezTo>
                    <a:pt x="296" y="134"/>
                    <a:pt x="296" y="134"/>
                    <a:pt x="296" y="134"/>
                  </a:cubicBezTo>
                  <a:cubicBezTo>
                    <a:pt x="296" y="133"/>
                    <a:pt x="296" y="133"/>
                    <a:pt x="296" y="133"/>
                  </a:cubicBezTo>
                  <a:cubicBezTo>
                    <a:pt x="297" y="133"/>
                    <a:pt x="297" y="133"/>
                    <a:pt x="297" y="133"/>
                  </a:cubicBezTo>
                  <a:cubicBezTo>
                    <a:pt x="297" y="132"/>
                    <a:pt x="297" y="132"/>
                    <a:pt x="297" y="132"/>
                  </a:cubicBezTo>
                  <a:cubicBezTo>
                    <a:pt x="297" y="132"/>
                    <a:pt x="297" y="132"/>
                    <a:pt x="297" y="132"/>
                  </a:cubicBezTo>
                  <a:cubicBezTo>
                    <a:pt x="298" y="132"/>
                    <a:pt x="298" y="132"/>
                    <a:pt x="298" y="132"/>
                  </a:cubicBezTo>
                  <a:cubicBezTo>
                    <a:pt x="298" y="131"/>
                    <a:pt x="298" y="131"/>
                    <a:pt x="298" y="131"/>
                  </a:cubicBezTo>
                  <a:cubicBezTo>
                    <a:pt x="298" y="131"/>
                    <a:pt x="298" y="131"/>
                    <a:pt x="298" y="131"/>
                  </a:cubicBezTo>
                  <a:cubicBezTo>
                    <a:pt x="299" y="132"/>
                    <a:pt x="299" y="132"/>
                    <a:pt x="299" y="132"/>
                  </a:cubicBezTo>
                  <a:cubicBezTo>
                    <a:pt x="299" y="133"/>
                    <a:pt x="299" y="133"/>
                    <a:pt x="299" y="133"/>
                  </a:cubicBezTo>
                  <a:cubicBezTo>
                    <a:pt x="300" y="133"/>
                    <a:pt x="300" y="133"/>
                    <a:pt x="300" y="133"/>
                  </a:cubicBezTo>
                  <a:cubicBezTo>
                    <a:pt x="300" y="134"/>
                    <a:pt x="300" y="134"/>
                    <a:pt x="300" y="134"/>
                  </a:cubicBezTo>
                  <a:cubicBezTo>
                    <a:pt x="300" y="135"/>
                    <a:pt x="300" y="135"/>
                    <a:pt x="300" y="135"/>
                  </a:cubicBezTo>
                  <a:cubicBezTo>
                    <a:pt x="301" y="136"/>
                    <a:pt x="301" y="136"/>
                    <a:pt x="301" y="136"/>
                  </a:cubicBezTo>
                  <a:cubicBezTo>
                    <a:pt x="301" y="136"/>
                    <a:pt x="301" y="136"/>
                    <a:pt x="301" y="136"/>
                  </a:cubicBezTo>
                  <a:cubicBezTo>
                    <a:pt x="301" y="136"/>
                    <a:pt x="301" y="136"/>
                    <a:pt x="301" y="136"/>
                  </a:cubicBezTo>
                  <a:cubicBezTo>
                    <a:pt x="300" y="137"/>
                    <a:pt x="300" y="137"/>
                    <a:pt x="300" y="137"/>
                  </a:cubicBezTo>
                  <a:cubicBezTo>
                    <a:pt x="299" y="137"/>
                    <a:pt x="299" y="137"/>
                    <a:pt x="299" y="137"/>
                  </a:cubicBezTo>
                  <a:cubicBezTo>
                    <a:pt x="299" y="137"/>
                    <a:pt x="299" y="137"/>
                    <a:pt x="299" y="137"/>
                  </a:cubicBezTo>
                  <a:cubicBezTo>
                    <a:pt x="298" y="136"/>
                    <a:pt x="298" y="136"/>
                    <a:pt x="298" y="136"/>
                  </a:cubicBezTo>
                  <a:cubicBezTo>
                    <a:pt x="298" y="136"/>
                    <a:pt x="298" y="136"/>
                    <a:pt x="298" y="136"/>
                  </a:cubicBezTo>
                  <a:cubicBezTo>
                    <a:pt x="297" y="137"/>
                    <a:pt x="297" y="137"/>
                    <a:pt x="297" y="137"/>
                  </a:cubicBezTo>
                  <a:cubicBezTo>
                    <a:pt x="297" y="137"/>
                    <a:pt x="297" y="137"/>
                    <a:pt x="297" y="137"/>
                  </a:cubicBezTo>
                  <a:cubicBezTo>
                    <a:pt x="296" y="138"/>
                    <a:pt x="296" y="138"/>
                    <a:pt x="296" y="138"/>
                  </a:cubicBezTo>
                  <a:cubicBezTo>
                    <a:pt x="296" y="138"/>
                    <a:pt x="296" y="138"/>
                    <a:pt x="296" y="138"/>
                  </a:cubicBezTo>
                  <a:cubicBezTo>
                    <a:pt x="295" y="138"/>
                    <a:pt x="295" y="138"/>
                    <a:pt x="295" y="138"/>
                  </a:cubicBezTo>
                  <a:cubicBezTo>
                    <a:pt x="295" y="138"/>
                    <a:pt x="295" y="138"/>
                    <a:pt x="295" y="138"/>
                  </a:cubicBezTo>
                  <a:cubicBezTo>
                    <a:pt x="296" y="138"/>
                    <a:pt x="296" y="138"/>
                    <a:pt x="296" y="138"/>
                  </a:cubicBezTo>
                  <a:cubicBezTo>
                    <a:pt x="296" y="138"/>
                    <a:pt x="296" y="138"/>
                    <a:pt x="296" y="138"/>
                  </a:cubicBezTo>
                  <a:cubicBezTo>
                    <a:pt x="296" y="139"/>
                    <a:pt x="296" y="139"/>
                    <a:pt x="296" y="139"/>
                  </a:cubicBezTo>
                  <a:cubicBezTo>
                    <a:pt x="296" y="139"/>
                    <a:pt x="296" y="139"/>
                    <a:pt x="296" y="139"/>
                  </a:cubicBezTo>
                  <a:cubicBezTo>
                    <a:pt x="295" y="140"/>
                    <a:pt x="295" y="140"/>
                    <a:pt x="295" y="140"/>
                  </a:cubicBezTo>
                  <a:cubicBezTo>
                    <a:pt x="294" y="140"/>
                    <a:pt x="294" y="140"/>
                    <a:pt x="294" y="140"/>
                  </a:cubicBezTo>
                  <a:cubicBezTo>
                    <a:pt x="295" y="140"/>
                    <a:pt x="295" y="140"/>
                    <a:pt x="295" y="140"/>
                  </a:cubicBezTo>
                  <a:cubicBezTo>
                    <a:pt x="296" y="140"/>
                    <a:pt x="296" y="140"/>
                    <a:pt x="296" y="140"/>
                  </a:cubicBezTo>
                  <a:cubicBezTo>
                    <a:pt x="297" y="140"/>
                    <a:pt x="297" y="140"/>
                    <a:pt x="297" y="140"/>
                  </a:cubicBezTo>
                  <a:cubicBezTo>
                    <a:pt x="298" y="140"/>
                    <a:pt x="298" y="140"/>
                    <a:pt x="298" y="140"/>
                  </a:cubicBezTo>
                  <a:cubicBezTo>
                    <a:pt x="298" y="139"/>
                    <a:pt x="298" y="139"/>
                    <a:pt x="298" y="139"/>
                  </a:cubicBezTo>
                  <a:cubicBezTo>
                    <a:pt x="299" y="139"/>
                    <a:pt x="299" y="139"/>
                    <a:pt x="299" y="139"/>
                  </a:cubicBezTo>
                  <a:cubicBezTo>
                    <a:pt x="300" y="140"/>
                    <a:pt x="300" y="140"/>
                    <a:pt x="300" y="140"/>
                  </a:cubicBezTo>
                  <a:cubicBezTo>
                    <a:pt x="300" y="140"/>
                    <a:pt x="300" y="140"/>
                    <a:pt x="300" y="140"/>
                  </a:cubicBezTo>
                  <a:cubicBezTo>
                    <a:pt x="300" y="140"/>
                    <a:pt x="300" y="140"/>
                    <a:pt x="300" y="140"/>
                  </a:cubicBezTo>
                  <a:cubicBezTo>
                    <a:pt x="300" y="140"/>
                    <a:pt x="300" y="140"/>
                    <a:pt x="300" y="140"/>
                  </a:cubicBezTo>
                  <a:cubicBezTo>
                    <a:pt x="300" y="139"/>
                    <a:pt x="300" y="139"/>
                    <a:pt x="300" y="139"/>
                  </a:cubicBezTo>
                  <a:cubicBezTo>
                    <a:pt x="300" y="138"/>
                    <a:pt x="300" y="138"/>
                    <a:pt x="300" y="138"/>
                  </a:cubicBezTo>
                  <a:cubicBezTo>
                    <a:pt x="301" y="138"/>
                    <a:pt x="301" y="138"/>
                    <a:pt x="301" y="138"/>
                  </a:cubicBezTo>
                  <a:cubicBezTo>
                    <a:pt x="302" y="137"/>
                    <a:pt x="302" y="137"/>
                    <a:pt x="302" y="137"/>
                  </a:cubicBezTo>
                  <a:cubicBezTo>
                    <a:pt x="302" y="138"/>
                    <a:pt x="302" y="138"/>
                    <a:pt x="302" y="138"/>
                  </a:cubicBezTo>
                  <a:cubicBezTo>
                    <a:pt x="302" y="138"/>
                    <a:pt x="302" y="138"/>
                    <a:pt x="302" y="138"/>
                  </a:cubicBezTo>
                  <a:cubicBezTo>
                    <a:pt x="302" y="139"/>
                    <a:pt x="302" y="139"/>
                    <a:pt x="302" y="139"/>
                  </a:cubicBezTo>
                  <a:cubicBezTo>
                    <a:pt x="302" y="139"/>
                    <a:pt x="302" y="139"/>
                    <a:pt x="302" y="139"/>
                  </a:cubicBezTo>
                  <a:cubicBezTo>
                    <a:pt x="301" y="140"/>
                    <a:pt x="301" y="140"/>
                    <a:pt x="301" y="140"/>
                  </a:cubicBezTo>
                  <a:cubicBezTo>
                    <a:pt x="300" y="141"/>
                    <a:pt x="300" y="141"/>
                    <a:pt x="300" y="141"/>
                  </a:cubicBezTo>
                  <a:cubicBezTo>
                    <a:pt x="300" y="141"/>
                    <a:pt x="300" y="141"/>
                    <a:pt x="300" y="141"/>
                  </a:cubicBezTo>
                  <a:cubicBezTo>
                    <a:pt x="299" y="141"/>
                    <a:pt x="299" y="141"/>
                    <a:pt x="299" y="141"/>
                  </a:cubicBezTo>
                  <a:cubicBezTo>
                    <a:pt x="299" y="141"/>
                    <a:pt x="299" y="141"/>
                    <a:pt x="299" y="141"/>
                  </a:cubicBezTo>
                  <a:cubicBezTo>
                    <a:pt x="298" y="141"/>
                    <a:pt x="298" y="141"/>
                    <a:pt x="298" y="141"/>
                  </a:cubicBezTo>
                  <a:cubicBezTo>
                    <a:pt x="298" y="141"/>
                    <a:pt x="298" y="141"/>
                    <a:pt x="298" y="141"/>
                  </a:cubicBezTo>
                  <a:cubicBezTo>
                    <a:pt x="297" y="142"/>
                    <a:pt x="297" y="142"/>
                    <a:pt x="297" y="142"/>
                  </a:cubicBezTo>
                  <a:cubicBezTo>
                    <a:pt x="297" y="142"/>
                    <a:pt x="297" y="142"/>
                    <a:pt x="297" y="142"/>
                  </a:cubicBezTo>
                  <a:cubicBezTo>
                    <a:pt x="296" y="143"/>
                    <a:pt x="296" y="143"/>
                    <a:pt x="296" y="143"/>
                  </a:cubicBezTo>
                  <a:cubicBezTo>
                    <a:pt x="296" y="144"/>
                    <a:pt x="296" y="144"/>
                    <a:pt x="296" y="144"/>
                  </a:cubicBezTo>
                  <a:cubicBezTo>
                    <a:pt x="296" y="144"/>
                    <a:pt x="296" y="144"/>
                    <a:pt x="296" y="144"/>
                  </a:cubicBezTo>
                  <a:cubicBezTo>
                    <a:pt x="296" y="144"/>
                    <a:pt x="296" y="144"/>
                    <a:pt x="296" y="144"/>
                  </a:cubicBezTo>
                  <a:cubicBezTo>
                    <a:pt x="297" y="143"/>
                    <a:pt x="297" y="143"/>
                    <a:pt x="297" y="143"/>
                  </a:cubicBezTo>
                  <a:cubicBezTo>
                    <a:pt x="298" y="142"/>
                    <a:pt x="298" y="142"/>
                    <a:pt x="298" y="142"/>
                  </a:cubicBezTo>
                  <a:cubicBezTo>
                    <a:pt x="298" y="142"/>
                    <a:pt x="298" y="142"/>
                    <a:pt x="298" y="142"/>
                  </a:cubicBezTo>
                  <a:cubicBezTo>
                    <a:pt x="299" y="142"/>
                    <a:pt x="299" y="142"/>
                    <a:pt x="299" y="142"/>
                  </a:cubicBezTo>
                  <a:cubicBezTo>
                    <a:pt x="299" y="142"/>
                    <a:pt x="299" y="142"/>
                    <a:pt x="299" y="142"/>
                  </a:cubicBezTo>
                  <a:cubicBezTo>
                    <a:pt x="299" y="142"/>
                    <a:pt x="299" y="142"/>
                    <a:pt x="299" y="142"/>
                  </a:cubicBezTo>
                  <a:cubicBezTo>
                    <a:pt x="299" y="143"/>
                    <a:pt x="299" y="143"/>
                    <a:pt x="299" y="143"/>
                  </a:cubicBezTo>
                  <a:cubicBezTo>
                    <a:pt x="298" y="144"/>
                    <a:pt x="298" y="144"/>
                    <a:pt x="298" y="144"/>
                  </a:cubicBezTo>
                  <a:cubicBezTo>
                    <a:pt x="297" y="145"/>
                    <a:pt x="297" y="145"/>
                    <a:pt x="297" y="145"/>
                  </a:cubicBezTo>
                  <a:cubicBezTo>
                    <a:pt x="296" y="145"/>
                    <a:pt x="296" y="145"/>
                    <a:pt x="296" y="145"/>
                  </a:cubicBezTo>
                  <a:cubicBezTo>
                    <a:pt x="296" y="145"/>
                    <a:pt x="296" y="145"/>
                    <a:pt x="296" y="145"/>
                  </a:cubicBezTo>
                  <a:cubicBezTo>
                    <a:pt x="298" y="145"/>
                    <a:pt x="298" y="145"/>
                    <a:pt x="298" y="145"/>
                  </a:cubicBezTo>
                  <a:cubicBezTo>
                    <a:pt x="299" y="143"/>
                    <a:pt x="299" y="143"/>
                    <a:pt x="299" y="143"/>
                  </a:cubicBezTo>
                  <a:cubicBezTo>
                    <a:pt x="300" y="142"/>
                    <a:pt x="300" y="142"/>
                    <a:pt x="300" y="142"/>
                  </a:cubicBezTo>
                  <a:cubicBezTo>
                    <a:pt x="300" y="141"/>
                    <a:pt x="300" y="141"/>
                    <a:pt x="300" y="141"/>
                  </a:cubicBezTo>
                  <a:cubicBezTo>
                    <a:pt x="300" y="141"/>
                    <a:pt x="300" y="141"/>
                    <a:pt x="300" y="141"/>
                  </a:cubicBezTo>
                  <a:cubicBezTo>
                    <a:pt x="301" y="141"/>
                    <a:pt x="301" y="141"/>
                    <a:pt x="301" y="141"/>
                  </a:cubicBezTo>
                  <a:cubicBezTo>
                    <a:pt x="302" y="140"/>
                    <a:pt x="302" y="140"/>
                    <a:pt x="302" y="140"/>
                  </a:cubicBezTo>
                  <a:cubicBezTo>
                    <a:pt x="303" y="140"/>
                    <a:pt x="303" y="140"/>
                    <a:pt x="303" y="140"/>
                  </a:cubicBezTo>
                  <a:cubicBezTo>
                    <a:pt x="304" y="140"/>
                    <a:pt x="304" y="140"/>
                    <a:pt x="304" y="140"/>
                  </a:cubicBezTo>
                  <a:cubicBezTo>
                    <a:pt x="304" y="140"/>
                    <a:pt x="304" y="140"/>
                    <a:pt x="304" y="140"/>
                  </a:cubicBezTo>
                  <a:cubicBezTo>
                    <a:pt x="304" y="140"/>
                    <a:pt x="304" y="140"/>
                    <a:pt x="304" y="140"/>
                  </a:cubicBezTo>
                  <a:cubicBezTo>
                    <a:pt x="303" y="141"/>
                    <a:pt x="303" y="141"/>
                    <a:pt x="303" y="141"/>
                  </a:cubicBezTo>
                  <a:cubicBezTo>
                    <a:pt x="302" y="141"/>
                    <a:pt x="302" y="141"/>
                    <a:pt x="302" y="141"/>
                  </a:cubicBezTo>
                  <a:cubicBezTo>
                    <a:pt x="301" y="142"/>
                    <a:pt x="301" y="142"/>
                    <a:pt x="301" y="142"/>
                  </a:cubicBezTo>
                  <a:cubicBezTo>
                    <a:pt x="301" y="142"/>
                    <a:pt x="301" y="142"/>
                    <a:pt x="301" y="142"/>
                  </a:cubicBezTo>
                  <a:cubicBezTo>
                    <a:pt x="301" y="142"/>
                    <a:pt x="301" y="142"/>
                    <a:pt x="301" y="142"/>
                  </a:cubicBezTo>
                  <a:cubicBezTo>
                    <a:pt x="302" y="142"/>
                    <a:pt x="302" y="142"/>
                    <a:pt x="302" y="142"/>
                  </a:cubicBezTo>
                  <a:cubicBezTo>
                    <a:pt x="303" y="142"/>
                    <a:pt x="303" y="142"/>
                    <a:pt x="303" y="142"/>
                  </a:cubicBezTo>
                  <a:cubicBezTo>
                    <a:pt x="304" y="141"/>
                    <a:pt x="304" y="141"/>
                    <a:pt x="304" y="141"/>
                  </a:cubicBezTo>
                  <a:cubicBezTo>
                    <a:pt x="304" y="141"/>
                    <a:pt x="304" y="141"/>
                    <a:pt x="304" y="141"/>
                  </a:cubicBezTo>
                  <a:cubicBezTo>
                    <a:pt x="305" y="141"/>
                    <a:pt x="305" y="141"/>
                    <a:pt x="305" y="141"/>
                  </a:cubicBezTo>
                  <a:cubicBezTo>
                    <a:pt x="305" y="140"/>
                    <a:pt x="305" y="140"/>
                    <a:pt x="305" y="140"/>
                  </a:cubicBezTo>
                  <a:cubicBezTo>
                    <a:pt x="306" y="140"/>
                    <a:pt x="306" y="140"/>
                    <a:pt x="306" y="140"/>
                  </a:cubicBezTo>
                  <a:cubicBezTo>
                    <a:pt x="306" y="141"/>
                    <a:pt x="306" y="141"/>
                    <a:pt x="306" y="141"/>
                  </a:cubicBezTo>
                  <a:cubicBezTo>
                    <a:pt x="307" y="142"/>
                    <a:pt x="307" y="142"/>
                    <a:pt x="307" y="142"/>
                  </a:cubicBezTo>
                  <a:cubicBezTo>
                    <a:pt x="308" y="143"/>
                    <a:pt x="308" y="143"/>
                    <a:pt x="308" y="143"/>
                  </a:cubicBezTo>
                  <a:cubicBezTo>
                    <a:pt x="308" y="143"/>
                    <a:pt x="308" y="143"/>
                    <a:pt x="308" y="143"/>
                  </a:cubicBezTo>
                  <a:cubicBezTo>
                    <a:pt x="309" y="144"/>
                    <a:pt x="309" y="144"/>
                    <a:pt x="309" y="144"/>
                  </a:cubicBezTo>
                  <a:cubicBezTo>
                    <a:pt x="308" y="144"/>
                    <a:pt x="308" y="144"/>
                    <a:pt x="308" y="144"/>
                  </a:cubicBezTo>
                  <a:cubicBezTo>
                    <a:pt x="308" y="145"/>
                    <a:pt x="308" y="145"/>
                    <a:pt x="308" y="145"/>
                  </a:cubicBezTo>
                  <a:cubicBezTo>
                    <a:pt x="307" y="145"/>
                    <a:pt x="307" y="145"/>
                    <a:pt x="307" y="145"/>
                  </a:cubicBezTo>
                  <a:cubicBezTo>
                    <a:pt x="307" y="144"/>
                    <a:pt x="307" y="144"/>
                    <a:pt x="307" y="144"/>
                  </a:cubicBezTo>
                  <a:cubicBezTo>
                    <a:pt x="307" y="144"/>
                    <a:pt x="307" y="144"/>
                    <a:pt x="307" y="144"/>
                  </a:cubicBezTo>
                  <a:cubicBezTo>
                    <a:pt x="307" y="144"/>
                    <a:pt x="307" y="144"/>
                    <a:pt x="307" y="144"/>
                  </a:cubicBezTo>
                  <a:cubicBezTo>
                    <a:pt x="306" y="145"/>
                    <a:pt x="306" y="145"/>
                    <a:pt x="306" y="145"/>
                  </a:cubicBezTo>
                  <a:cubicBezTo>
                    <a:pt x="306" y="145"/>
                    <a:pt x="306" y="145"/>
                    <a:pt x="306" y="145"/>
                  </a:cubicBezTo>
                  <a:cubicBezTo>
                    <a:pt x="304" y="145"/>
                    <a:pt x="304" y="145"/>
                    <a:pt x="304" y="145"/>
                  </a:cubicBezTo>
                  <a:cubicBezTo>
                    <a:pt x="304" y="146"/>
                    <a:pt x="304" y="146"/>
                    <a:pt x="304" y="146"/>
                  </a:cubicBezTo>
                  <a:cubicBezTo>
                    <a:pt x="303" y="146"/>
                    <a:pt x="303" y="146"/>
                    <a:pt x="303" y="146"/>
                  </a:cubicBezTo>
                  <a:cubicBezTo>
                    <a:pt x="302" y="146"/>
                    <a:pt x="302" y="146"/>
                    <a:pt x="302" y="146"/>
                  </a:cubicBezTo>
                  <a:cubicBezTo>
                    <a:pt x="301" y="146"/>
                    <a:pt x="301" y="146"/>
                    <a:pt x="301" y="146"/>
                  </a:cubicBezTo>
                  <a:cubicBezTo>
                    <a:pt x="300" y="147"/>
                    <a:pt x="300" y="147"/>
                    <a:pt x="300" y="147"/>
                  </a:cubicBezTo>
                  <a:cubicBezTo>
                    <a:pt x="300" y="147"/>
                    <a:pt x="300" y="147"/>
                    <a:pt x="300" y="147"/>
                  </a:cubicBezTo>
                  <a:cubicBezTo>
                    <a:pt x="301" y="147"/>
                    <a:pt x="301" y="147"/>
                    <a:pt x="301" y="147"/>
                  </a:cubicBezTo>
                  <a:cubicBezTo>
                    <a:pt x="301" y="148"/>
                    <a:pt x="301" y="148"/>
                    <a:pt x="301" y="148"/>
                  </a:cubicBezTo>
                  <a:cubicBezTo>
                    <a:pt x="299" y="148"/>
                    <a:pt x="299" y="148"/>
                    <a:pt x="299" y="148"/>
                  </a:cubicBezTo>
                  <a:cubicBezTo>
                    <a:pt x="299" y="148"/>
                    <a:pt x="299" y="148"/>
                    <a:pt x="299" y="148"/>
                  </a:cubicBezTo>
                  <a:cubicBezTo>
                    <a:pt x="301" y="148"/>
                    <a:pt x="301" y="148"/>
                    <a:pt x="301" y="148"/>
                  </a:cubicBezTo>
                  <a:cubicBezTo>
                    <a:pt x="301" y="147"/>
                    <a:pt x="301" y="147"/>
                    <a:pt x="301" y="147"/>
                  </a:cubicBezTo>
                  <a:cubicBezTo>
                    <a:pt x="303" y="146"/>
                    <a:pt x="303" y="146"/>
                    <a:pt x="303" y="146"/>
                  </a:cubicBezTo>
                  <a:cubicBezTo>
                    <a:pt x="304" y="146"/>
                    <a:pt x="304" y="146"/>
                    <a:pt x="304" y="146"/>
                  </a:cubicBezTo>
                  <a:cubicBezTo>
                    <a:pt x="304" y="146"/>
                    <a:pt x="304" y="146"/>
                    <a:pt x="304" y="146"/>
                  </a:cubicBezTo>
                  <a:cubicBezTo>
                    <a:pt x="305" y="146"/>
                    <a:pt x="305" y="146"/>
                    <a:pt x="305" y="146"/>
                  </a:cubicBezTo>
                  <a:cubicBezTo>
                    <a:pt x="306" y="146"/>
                    <a:pt x="306" y="146"/>
                    <a:pt x="306" y="146"/>
                  </a:cubicBezTo>
                  <a:cubicBezTo>
                    <a:pt x="306" y="146"/>
                    <a:pt x="306" y="146"/>
                    <a:pt x="306" y="146"/>
                  </a:cubicBezTo>
                  <a:cubicBezTo>
                    <a:pt x="305" y="147"/>
                    <a:pt x="305" y="147"/>
                    <a:pt x="305" y="147"/>
                  </a:cubicBezTo>
                  <a:cubicBezTo>
                    <a:pt x="305" y="148"/>
                    <a:pt x="305" y="148"/>
                    <a:pt x="305" y="148"/>
                  </a:cubicBezTo>
                  <a:cubicBezTo>
                    <a:pt x="304" y="148"/>
                    <a:pt x="304" y="148"/>
                    <a:pt x="304" y="148"/>
                  </a:cubicBezTo>
                  <a:cubicBezTo>
                    <a:pt x="304" y="148"/>
                    <a:pt x="304" y="148"/>
                    <a:pt x="304" y="148"/>
                  </a:cubicBezTo>
                  <a:cubicBezTo>
                    <a:pt x="303" y="148"/>
                    <a:pt x="303" y="148"/>
                    <a:pt x="303" y="148"/>
                  </a:cubicBezTo>
                  <a:cubicBezTo>
                    <a:pt x="302" y="149"/>
                    <a:pt x="302" y="149"/>
                    <a:pt x="302" y="149"/>
                  </a:cubicBezTo>
                  <a:cubicBezTo>
                    <a:pt x="302" y="149"/>
                    <a:pt x="302" y="149"/>
                    <a:pt x="302" y="149"/>
                  </a:cubicBezTo>
                  <a:cubicBezTo>
                    <a:pt x="301" y="149"/>
                    <a:pt x="301" y="149"/>
                    <a:pt x="301" y="149"/>
                  </a:cubicBezTo>
                  <a:cubicBezTo>
                    <a:pt x="301" y="149"/>
                    <a:pt x="301" y="149"/>
                    <a:pt x="301" y="149"/>
                  </a:cubicBezTo>
                  <a:cubicBezTo>
                    <a:pt x="300" y="150"/>
                    <a:pt x="300" y="150"/>
                    <a:pt x="300" y="150"/>
                  </a:cubicBezTo>
                  <a:cubicBezTo>
                    <a:pt x="300" y="150"/>
                    <a:pt x="300" y="150"/>
                    <a:pt x="300" y="150"/>
                  </a:cubicBezTo>
                  <a:cubicBezTo>
                    <a:pt x="301" y="149"/>
                    <a:pt x="301" y="149"/>
                    <a:pt x="301" y="149"/>
                  </a:cubicBezTo>
                  <a:cubicBezTo>
                    <a:pt x="302" y="150"/>
                    <a:pt x="302" y="150"/>
                    <a:pt x="302" y="150"/>
                  </a:cubicBezTo>
                  <a:cubicBezTo>
                    <a:pt x="302" y="150"/>
                    <a:pt x="302" y="150"/>
                    <a:pt x="302" y="150"/>
                  </a:cubicBezTo>
                  <a:cubicBezTo>
                    <a:pt x="303" y="149"/>
                    <a:pt x="303" y="149"/>
                    <a:pt x="303" y="149"/>
                  </a:cubicBezTo>
                  <a:cubicBezTo>
                    <a:pt x="304" y="148"/>
                    <a:pt x="304" y="148"/>
                    <a:pt x="304" y="148"/>
                  </a:cubicBezTo>
                  <a:cubicBezTo>
                    <a:pt x="304" y="148"/>
                    <a:pt x="304" y="148"/>
                    <a:pt x="304" y="148"/>
                  </a:cubicBezTo>
                  <a:cubicBezTo>
                    <a:pt x="305" y="148"/>
                    <a:pt x="305" y="148"/>
                    <a:pt x="305" y="148"/>
                  </a:cubicBezTo>
                  <a:cubicBezTo>
                    <a:pt x="306" y="149"/>
                    <a:pt x="306" y="149"/>
                    <a:pt x="306" y="149"/>
                  </a:cubicBezTo>
                  <a:cubicBezTo>
                    <a:pt x="306" y="148"/>
                    <a:pt x="306" y="148"/>
                    <a:pt x="306" y="148"/>
                  </a:cubicBezTo>
                  <a:cubicBezTo>
                    <a:pt x="307" y="148"/>
                    <a:pt x="307" y="148"/>
                    <a:pt x="307" y="148"/>
                  </a:cubicBezTo>
                  <a:cubicBezTo>
                    <a:pt x="307" y="147"/>
                    <a:pt x="307" y="147"/>
                    <a:pt x="307" y="147"/>
                  </a:cubicBezTo>
                  <a:cubicBezTo>
                    <a:pt x="307" y="147"/>
                    <a:pt x="307" y="147"/>
                    <a:pt x="307" y="147"/>
                  </a:cubicBezTo>
                  <a:cubicBezTo>
                    <a:pt x="307" y="147"/>
                    <a:pt x="307" y="147"/>
                    <a:pt x="307" y="147"/>
                  </a:cubicBezTo>
                  <a:cubicBezTo>
                    <a:pt x="308" y="146"/>
                    <a:pt x="308" y="146"/>
                    <a:pt x="308" y="146"/>
                  </a:cubicBezTo>
                  <a:cubicBezTo>
                    <a:pt x="308" y="146"/>
                    <a:pt x="308" y="146"/>
                    <a:pt x="308" y="146"/>
                  </a:cubicBezTo>
                  <a:cubicBezTo>
                    <a:pt x="308" y="145"/>
                    <a:pt x="308" y="145"/>
                    <a:pt x="308" y="145"/>
                  </a:cubicBezTo>
                  <a:cubicBezTo>
                    <a:pt x="308" y="146"/>
                    <a:pt x="308" y="146"/>
                    <a:pt x="308" y="146"/>
                  </a:cubicBezTo>
                  <a:cubicBezTo>
                    <a:pt x="309" y="146"/>
                    <a:pt x="309" y="146"/>
                    <a:pt x="309" y="146"/>
                  </a:cubicBezTo>
                  <a:cubicBezTo>
                    <a:pt x="309" y="146"/>
                    <a:pt x="309" y="146"/>
                    <a:pt x="309" y="146"/>
                  </a:cubicBezTo>
                  <a:cubicBezTo>
                    <a:pt x="310" y="148"/>
                    <a:pt x="310" y="148"/>
                    <a:pt x="310" y="148"/>
                  </a:cubicBezTo>
                  <a:cubicBezTo>
                    <a:pt x="310" y="149"/>
                    <a:pt x="310" y="149"/>
                    <a:pt x="310" y="149"/>
                  </a:cubicBezTo>
                  <a:cubicBezTo>
                    <a:pt x="310" y="150"/>
                    <a:pt x="310" y="150"/>
                    <a:pt x="310" y="150"/>
                  </a:cubicBezTo>
                  <a:cubicBezTo>
                    <a:pt x="310" y="150"/>
                    <a:pt x="310" y="150"/>
                    <a:pt x="310" y="150"/>
                  </a:cubicBezTo>
                  <a:cubicBezTo>
                    <a:pt x="310" y="151"/>
                    <a:pt x="310" y="151"/>
                    <a:pt x="310" y="151"/>
                  </a:cubicBezTo>
                  <a:cubicBezTo>
                    <a:pt x="309" y="151"/>
                    <a:pt x="309" y="151"/>
                    <a:pt x="309" y="151"/>
                  </a:cubicBezTo>
                  <a:cubicBezTo>
                    <a:pt x="308" y="150"/>
                    <a:pt x="308" y="150"/>
                    <a:pt x="308" y="150"/>
                  </a:cubicBezTo>
                  <a:cubicBezTo>
                    <a:pt x="307" y="150"/>
                    <a:pt x="307" y="150"/>
                    <a:pt x="307" y="150"/>
                  </a:cubicBezTo>
                  <a:cubicBezTo>
                    <a:pt x="307" y="150"/>
                    <a:pt x="307" y="150"/>
                    <a:pt x="307" y="150"/>
                  </a:cubicBezTo>
                  <a:cubicBezTo>
                    <a:pt x="306" y="151"/>
                    <a:pt x="306" y="151"/>
                    <a:pt x="306" y="151"/>
                  </a:cubicBezTo>
                  <a:cubicBezTo>
                    <a:pt x="305" y="151"/>
                    <a:pt x="305" y="151"/>
                    <a:pt x="305" y="151"/>
                  </a:cubicBezTo>
                  <a:cubicBezTo>
                    <a:pt x="305" y="151"/>
                    <a:pt x="305" y="151"/>
                    <a:pt x="305" y="151"/>
                  </a:cubicBezTo>
                  <a:cubicBezTo>
                    <a:pt x="304" y="151"/>
                    <a:pt x="304" y="151"/>
                    <a:pt x="304" y="151"/>
                  </a:cubicBezTo>
                  <a:cubicBezTo>
                    <a:pt x="304" y="151"/>
                    <a:pt x="304" y="151"/>
                    <a:pt x="304" y="151"/>
                  </a:cubicBezTo>
                  <a:cubicBezTo>
                    <a:pt x="303" y="151"/>
                    <a:pt x="303" y="151"/>
                    <a:pt x="303" y="151"/>
                  </a:cubicBezTo>
                  <a:cubicBezTo>
                    <a:pt x="303" y="152"/>
                    <a:pt x="303" y="152"/>
                    <a:pt x="303" y="152"/>
                  </a:cubicBezTo>
                  <a:cubicBezTo>
                    <a:pt x="305" y="151"/>
                    <a:pt x="305" y="151"/>
                    <a:pt x="305" y="151"/>
                  </a:cubicBezTo>
                  <a:cubicBezTo>
                    <a:pt x="305" y="152"/>
                    <a:pt x="305" y="152"/>
                    <a:pt x="305" y="152"/>
                  </a:cubicBezTo>
                  <a:cubicBezTo>
                    <a:pt x="307" y="153"/>
                    <a:pt x="307" y="153"/>
                    <a:pt x="307" y="153"/>
                  </a:cubicBezTo>
                  <a:cubicBezTo>
                    <a:pt x="307" y="153"/>
                    <a:pt x="307" y="153"/>
                    <a:pt x="307" y="153"/>
                  </a:cubicBezTo>
                  <a:cubicBezTo>
                    <a:pt x="308" y="153"/>
                    <a:pt x="308" y="153"/>
                    <a:pt x="308" y="153"/>
                  </a:cubicBezTo>
                  <a:cubicBezTo>
                    <a:pt x="308" y="153"/>
                    <a:pt x="308" y="153"/>
                    <a:pt x="308" y="153"/>
                  </a:cubicBezTo>
                  <a:cubicBezTo>
                    <a:pt x="309" y="153"/>
                    <a:pt x="309" y="153"/>
                    <a:pt x="309" y="153"/>
                  </a:cubicBezTo>
                  <a:cubicBezTo>
                    <a:pt x="309" y="153"/>
                    <a:pt x="309" y="153"/>
                    <a:pt x="309" y="153"/>
                  </a:cubicBezTo>
                  <a:cubicBezTo>
                    <a:pt x="310" y="154"/>
                    <a:pt x="310" y="154"/>
                    <a:pt x="310" y="154"/>
                  </a:cubicBezTo>
                  <a:cubicBezTo>
                    <a:pt x="310" y="154"/>
                    <a:pt x="310" y="154"/>
                    <a:pt x="310" y="154"/>
                  </a:cubicBezTo>
                  <a:cubicBezTo>
                    <a:pt x="311" y="155"/>
                    <a:pt x="311" y="155"/>
                    <a:pt x="311" y="155"/>
                  </a:cubicBezTo>
                  <a:cubicBezTo>
                    <a:pt x="311" y="156"/>
                    <a:pt x="311" y="156"/>
                    <a:pt x="311" y="156"/>
                  </a:cubicBezTo>
                  <a:cubicBezTo>
                    <a:pt x="310" y="156"/>
                    <a:pt x="310" y="156"/>
                    <a:pt x="310" y="156"/>
                  </a:cubicBezTo>
                  <a:cubicBezTo>
                    <a:pt x="310" y="156"/>
                    <a:pt x="310" y="156"/>
                    <a:pt x="310" y="156"/>
                  </a:cubicBezTo>
                  <a:cubicBezTo>
                    <a:pt x="309" y="155"/>
                    <a:pt x="309" y="155"/>
                    <a:pt x="309" y="155"/>
                  </a:cubicBezTo>
                  <a:cubicBezTo>
                    <a:pt x="309" y="155"/>
                    <a:pt x="309" y="155"/>
                    <a:pt x="309" y="155"/>
                  </a:cubicBezTo>
                  <a:cubicBezTo>
                    <a:pt x="309" y="156"/>
                    <a:pt x="309" y="156"/>
                    <a:pt x="309" y="156"/>
                  </a:cubicBezTo>
                  <a:cubicBezTo>
                    <a:pt x="308" y="156"/>
                    <a:pt x="308" y="156"/>
                    <a:pt x="308" y="156"/>
                  </a:cubicBezTo>
                  <a:cubicBezTo>
                    <a:pt x="308" y="155"/>
                    <a:pt x="308" y="155"/>
                    <a:pt x="308" y="155"/>
                  </a:cubicBezTo>
                  <a:cubicBezTo>
                    <a:pt x="308" y="155"/>
                    <a:pt x="308" y="155"/>
                    <a:pt x="308" y="155"/>
                  </a:cubicBezTo>
                  <a:cubicBezTo>
                    <a:pt x="307" y="155"/>
                    <a:pt x="307" y="155"/>
                    <a:pt x="307" y="155"/>
                  </a:cubicBezTo>
                  <a:cubicBezTo>
                    <a:pt x="306" y="154"/>
                    <a:pt x="306" y="154"/>
                    <a:pt x="306" y="154"/>
                  </a:cubicBezTo>
                  <a:cubicBezTo>
                    <a:pt x="306" y="154"/>
                    <a:pt x="306" y="154"/>
                    <a:pt x="306" y="154"/>
                  </a:cubicBezTo>
                  <a:cubicBezTo>
                    <a:pt x="305" y="154"/>
                    <a:pt x="305" y="154"/>
                    <a:pt x="305" y="154"/>
                  </a:cubicBezTo>
                  <a:cubicBezTo>
                    <a:pt x="304" y="154"/>
                    <a:pt x="304" y="154"/>
                    <a:pt x="304" y="154"/>
                  </a:cubicBezTo>
                  <a:cubicBezTo>
                    <a:pt x="304" y="154"/>
                    <a:pt x="304" y="154"/>
                    <a:pt x="304" y="154"/>
                  </a:cubicBezTo>
                  <a:cubicBezTo>
                    <a:pt x="304" y="154"/>
                    <a:pt x="304" y="154"/>
                    <a:pt x="304" y="154"/>
                  </a:cubicBezTo>
                  <a:cubicBezTo>
                    <a:pt x="305" y="154"/>
                    <a:pt x="305" y="154"/>
                    <a:pt x="305" y="154"/>
                  </a:cubicBezTo>
                  <a:cubicBezTo>
                    <a:pt x="305" y="155"/>
                    <a:pt x="305" y="155"/>
                    <a:pt x="305" y="155"/>
                  </a:cubicBezTo>
                  <a:cubicBezTo>
                    <a:pt x="305" y="155"/>
                    <a:pt x="305" y="155"/>
                    <a:pt x="305" y="155"/>
                  </a:cubicBezTo>
                  <a:cubicBezTo>
                    <a:pt x="304" y="155"/>
                    <a:pt x="304" y="155"/>
                    <a:pt x="304" y="155"/>
                  </a:cubicBezTo>
                  <a:cubicBezTo>
                    <a:pt x="304" y="155"/>
                    <a:pt x="304" y="155"/>
                    <a:pt x="304" y="155"/>
                  </a:cubicBezTo>
                  <a:cubicBezTo>
                    <a:pt x="303" y="155"/>
                    <a:pt x="303" y="155"/>
                    <a:pt x="303" y="155"/>
                  </a:cubicBezTo>
                  <a:cubicBezTo>
                    <a:pt x="302" y="156"/>
                    <a:pt x="302" y="156"/>
                    <a:pt x="302" y="156"/>
                  </a:cubicBezTo>
                  <a:cubicBezTo>
                    <a:pt x="302" y="156"/>
                    <a:pt x="302" y="156"/>
                    <a:pt x="302" y="156"/>
                  </a:cubicBezTo>
                  <a:cubicBezTo>
                    <a:pt x="303" y="156"/>
                    <a:pt x="303" y="156"/>
                    <a:pt x="303" y="156"/>
                  </a:cubicBezTo>
                  <a:cubicBezTo>
                    <a:pt x="303" y="156"/>
                    <a:pt x="303" y="156"/>
                    <a:pt x="303" y="156"/>
                  </a:cubicBezTo>
                  <a:cubicBezTo>
                    <a:pt x="304" y="156"/>
                    <a:pt x="304" y="156"/>
                    <a:pt x="304" y="156"/>
                  </a:cubicBezTo>
                  <a:cubicBezTo>
                    <a:pt x="304" y="155"/>
                    <a:pt x="304" y="155"/>
                    <a:pt x="304" y="155"/>
                  </a:cubicBezTo>
                  <a:cubicBezTo>
                    <a:pt x="305" y="155"/>
                    <a:pt x="305" y="155"/>
                    <a:pt x="305" y="155"/>
                  </a:cubicBezTo>
                  <a:cubicBezTo>
                    <a:pt x="306" y="156"/>
                    <a:pt x="306" y="156"/>
                    <a:pt x="306" y="156"/>
                  </a:cubicBezTo>
                  <a:cubicBezTo>
                    <a:pt x="306" y="156"/>
                    <a:pt x="306" y="156"/>
                    <a:pt x="306" y="156"/>
                  </a:cubicBezTo>
                  <a:cubicBezTo>
                    <a:pt x="306" y="156"/>
                    <a:pt x="306" y="156"/>
                    <a:pt x="306" y="156"/>
                  </a:cubicBezTo>
                  <a:cubicBezTo>
                    <a:pt x="306" y="157"/>
                    <a:pt x="306" y="157"/>
                    <a:pt x="306" y="157"/>
                  </a:cubicBezTo>
                  <a:cubicBezTo>
                    <a:pt x="306" y="157"/>
                    <a:pt x="306" y="157"/>
                    <a:pt x="306" y="157"/>
                  </a:cubicBezTo>
                  <a:cubicBezTo>
                    <a:pt x="305" y="157"/>
                    <a:pt x="305" y="157"/>
                    <a:pt x="305" y="157"/>
                  </a:cubicBezTo>
                  <a:cubicBezTo>
                    <a:pt x="305" y="157"/>
                    <a:pt x="305" y="157"/>
                    <a:pt x="305" y="157"/>
                  </a:cubicBezTo>
                  <a:cubicBezTo>
                    <a:pt x="304" y="157"/>
                    <a:pt x="304" y="157"/>
                    <a:pt x="304" y="157"/>
                  </a:cubicBezTo>
                  <a:cubicBezTo>
                    <a:pt x="304" y="156"/>
                    <a:pt x="304" y="156"/>
                    <a:pt x="304" y="156"/>
                  </a:cubicBezTo>
                  <a:cubicBezTo>
                    <a:pt x="304" y="157"/>
                    <a:pt x="304" y="157"/>
                    <a:pt x="304" y="157"/>
                  </a:cubicBezTo>
                  <a:cubicBezTo>
                    <a:pt x="304" y="157"/>
                    <a:pt x="304" y="157"/>
                    <a:pt x="304" y="157"/>
                  </a:cubicBezTo>
                  <a:cubicBezTo>
                    <a:pt x="304" y="157"/>
                    <a:pt x="304" y="157"/>
                    <a:pt x="304" y="157"/>
                  </a:cubicBezTo>
                  <a:cubicBezTo>
                    <a:pt x="305" y="157"/>
                    <a:pt x="305" y="157"/>
                    <a:pt x="305" y="157"/>
                  </a:cubicBezTo>
                  <a:cubicBezTo>
                    <a:pt x="305" y="158"/>
                    <a:pt x="305" y="158"/>
                    <a:pt x="305" y="158"/>
                  </a:cubicBezTo>
                  <a:cubicBezTo>
                    <a:pt x="305" y="158"/>
                    <a:pt x="305" y="158"/>
                    <a:pt x="305" y="158"/>
                  </a:cubicBezTo>
                  <a:cubicBezTo>
                    <a:pt x="305" y="159"/>
                    <a:pt x="305" y="159"/>
                    <a:pt x="305" y="159"/>
                  </a:cubicBezTo>
                  <a:cubicBezTo>
                    <a:pt x="305" y="159"/>
                    <a:pt x="305" y="159"/>
                    <a:pt x="305" y="159"/>
                  </a:cubicBezTo>
                  <a:cubicBezTo>
                    <a:pt x="303" y="158"/>
                    <a:pt x="303" y="158"/>
                    <a:pt x="303" y="158"/>
                  </a:cubicBezTo>
                  <a:cubicBezTo>
                    <a:pt x="302" y="158"/>
                    <a:pt x="302" y="158"/>
                    <a:pt x="302" y="158"/>
                  </a:cubicBezTo>
                  <a:cubicBezTo>
                    <a:pt x="301" y="158"/>
                    <a:pt x="301" y="158"/>
                    <a:pt x="301" y="158"/>
                  </a:cubicBezTo>
                  <a:cubicBezTo>
                    <a:pt x="300" y="158"/>
                    <a:pt x="300" y="158"/>
                    <a:pt x="300" y="158"/>
                  </a:cubicBezTo>
                  <a:cubicBezTo>
                    <a:pt x="300" y="158"/>
                    <a:pt x="300" y="158"/>
                    <a:pt x="300" y="158"/>
                  </a:cubicBezTo>
                  <a:cubicBezTo>
                    <a:pt x="301" y="158"/>
                    <a:pt x="301" y="158"/>
                    <a:pt x="301" y="158"/>
                  </a:cubicBezTo>
                  <a:cubicBezTo>
                    <a:pt x="303" y="159"/>
                    <a:pt x="303" y="159"/>
                    <a:pt x="303" y="159"/>
                  </a:cubicBezTo>
                  <a:cubicBezTo>
                    <a:pt x="303" y="160"/>
                    <a:pt x="303" y="160"/>
                    <a:pt x="303" y="160"/>
                  </a:cubicBezTo>
                  <a:cubicBezTo>
                    <a:pt x="303" y="160"/>
                    <a:pt x="303" y="160"/>
                    <a:pt x="303" y="160"/>
                  </a:cubicBezTo>
                  <a:cubicBezTo>
                    <a:pt x="302" y="159"/>
                    <a:pt x="302" y="159"/>
                    <a:pt x="302" y="159"/>
                  </a:cubicBezTo>
                  <a:cubicBezTo>
                    <a:pt x="301" y="159"/>
                    <a:pt x="301" y="159"/>
                    <a:pt x="301" y="159"/>
                  </a:cubicBezTo>
                  <a:cubicBezTo>
                    <a:pt x="301" y="160"/>
                    <a:pt x="301" y="160"/>
                    <a:pt x="301" y="160"/>
                  </a:cubicBezTo>
                  <a:cubicBezTo>
                    <a:pt x="301" y="160"/>
                    <a:pt x="301" y="160"/>
                    <a:pt x="301" y="160"/>
                  </a:cubicBezTo>
                  <a:cubicBezTo>
                    <a:pt x="302" y="160"/>
                    <a:pt x="302" y="160"/>
                    <a:pt x="302" y="160"/>
                  </a:cubicBezTo>
                  <a:cubicBezTo>
                    <a:pt x="302" y="160"/>
                    <a:pt x="302" y="160"/>
                    <a:pt x="302" y="160"/>
                  </a:cubicBezTo>
                  <a:cubicBezTo>
                    <a:pt x="303" y="160"/>
                    <a:pt x="303" y="160"/>
                    <a:pt x="303" y="160"/>
                  </a:cubicBezTo>
                  <a:cubicBezTo>
                    <a:pt x="303" y="160"/>
                    <a:pt x="303" y="160"/>
                    <a:pt x="303" y="160"/>
                  </a:cubicBezTo>
                  <a:cubicBezTo>
                    <a:pt x="303" y="161"/>
                    <a:pt x="303" y="161"/>
                    <a:pt x="303" y="161"/>
                  </a:cubicBezTo>
                  <a:cubicBezTo>
                    <a:pt x="303" y="161"/>
                    <a:pt x="303" y="161"/>
                    <a:pt x="303" y="161"/>
                  </a:cubicBezTo>
                  <a:cubicBezTo>
                    <a:pt x="304" y="161"/>
                    <a:pt x="304" y="161"/>
                    <a:pt x="304" y="161"/>
                  </a:cubicBezTo>
                  <a:cubicBezTo>
                    <a:pt x="304" y="161"/>
                    <a:pt x="304" y="161"/>
                    <a:pt x="304" y="161"/>
                  </a:cubicBezTo>
                  <a:cubicBezTo>
                    <a:pt x="304" y="161"/>
                    <a:pt x="304" y="161"/>
                    <a:pt x="304" y="161"/>
                  </a:cubicBezTo>
                  <a:cubicBezTo>
                    <a:pt x="304" y="161"/>
                    <a:pt x="304" y="161"/>
                    <a:pt x="304" y="161"/>
                  </a:cubicBezTo>
                  <a:cubicBezTo>
                    <a:pt x="304" y="161"/>
                    <a:pt x="304" y="161"/>
                    <a:pt x="304" y="161"/>
                  </a:cubicBezTo>
                  <a:cubicBezTo>
                    <a:pt x="304" y="162"/>
                    <a:pt x="304" y="162"/>
                    <a:pt x="304" y="162"/>
                  </a:cubicBezTo>
                  <a:cubicBezTo>
                    <a:pt x="305" y="162"/>
                    <a:pt x="305" y="162"/>
                    <a:pt x="305" y="162"/>
                  </a:cubicBezTo>
                  <a:cubicBezTo>
                    <a:pt x="305" y="161"/>
                    <a:pt x="305" y="161"/>
                    <a:pt x="305" y="161"/>
                  </a:cubicBezTo>
                  <a:cubicBezTo>
                    <a:pt x="305" y="161"/>
                    <a:pt x="305" y="161"/>
                    <a:pt x="305" y="161"/>
                  </a:cubicBezTo>
                  <a:cubicBezTo>
                    <a:pt x="306" y="161"/>
                    <a:pt x="306" y="161"/>
                    <a:pt x="306" y="161"/>
                  </a:cubicBezTo>
                  <a:cubicBezTo>
                    <a:pt x="307" y="161"/>
                    <a:pt x="307" y="161"/>
                    <a:pt x="307" y="161"/>
                  </a:cubicBezTo>
                  <a:cubicBezTo>
                    <a:pt x="308" y="161"/>
                    <a:pt x="308" y="161"/>
                    <a:pt x="308" y="161"/>
                  </a:cubicBezTo>
                  <a:cubicBezTo>
                    <a:pt x="307" y="162"/>
                    <a:pt x="307" y="162"/>
                    <a:pt x="307" y="162"/>
                  </a:cubicBezTo>
                  <a:cubicBezTo>
                    <a:pt x="307" y="162"/>
                    <a:pt x="307" y="162"/>
                    <a:pt x="307" y="162"/>
                  </a:cubicBezTo>
                  <a:cubicBezTo>
                    <a:pt x="306" y="162"/>
                    <a:pt x="306" y="162"/>
                    <a:pt x="306" y="162"/>
                  </a:cubicBezTo>
                  <a:cubicBezTo>
                    <a:pt x="306" y="162"/>
                    <a:pt x="306" y="162"/>
                    <a:pt x="306" y="162"/>
                  </a:cubicBezTo>
                  <a:cubicBezTo>
                    <a:pt x="305" y="162"/>
                    <a:pt x="305" y="162"/>
                    <a:pt x="305" y="162"/>
                  </a:cubicBezTo>
                  <a:cubicBezTo>
                    <a:pt x="304" y="163"/>
                    <a:pt x="304" y="163"/>
                    <a:pt x="304" y="163"/>
                  </a:cubicBezTo>
                  <a:cubicBezTo>
                    <a:pt x="304" y="163"/>
                    <a:pt x="304" y="163"/>
                    <a:pt x="304" y="163"/>
                  </a:cubicBezTo>
                  <a:cubicBezTo>
                    <a:pt x="304" y="163"/>
                    <a:pt x="304" y="163"/>
                    <a:pt x="304" y="163"/>
                  </a:cubicBezTo>
                  <a:cubicBezTo>
                    <a:pt x="305" y="163"/>
                    <a:pt x="305" y="163"/>
                    <a:pt x="305" y="163"/>
                  </a:cubicBezTo>
                  <a:cubicBezTo>
                    <a:pt x="306" y="163"/>
                    <a:pt x="306" y="163"/>
                    <a:pt x="306" y="163"/>
                  </a:cubicBezTo>
                  <a:cubicBezTo>
                    <a:pt x="305" y="163"/>
                    <a:pt x="305" y="163"/>
                    <a:pt x="305" y="163"/>
                  </a:cubicBezTo>
                  <a:cubicBezTo>
                    <a:pt x="305" y="163"/>
                    <a:pt x="305" y="163"/>
                    <a:pt x="305" y="163"/>
                  </a:cubicBezTo>
                  <a:cubicBezTo>
                    <a:pt x="305" y="163"/>
                    <a:pt x="305" y="163"/>
                    <a:pt x="305" y="163"/>
                  </a:cubicBezTo>
                  <a:cubicBezTo>
                    <a:pt x="307" y="163"/>
                    <a:pt x="307" y="163"/>
                    <a:pt x="307" y="163"/>
                  </a:cubicBezTo>
                  <a:cubicBezTo>
                    <a:pt x="307" y="164"/>
                    <a:pt x="307" y="164"/>
                    <a:pt x="307" y="164"/>
                  </a:cubicBezTo>
                  <a:cubicBezTo>
                    <a:pt x="307" y="164"/>
                    <a:pt x="307" y="164"/>
                    <a:pt x="307" y="164"/>
                  </a:cubicBezTo>
                  <a:cubicBezTo>
                    <a:pt x="307" y="164"/>
                    <a:pt x="307" y="164"/>
                    <a:pt x="307" y="164"/>
                  </a:cubicBezTo>
                  <a:cubicBezTo>
                    <a:pt x="308" y="165"/>
                    <a:pt x="308" y="165"/>
                    <a:pt x="308" y="165"/>
                  </a:cubicBezTo>
                  <a:cubicBezTo>
                    <a:pt x="308" y="165"/>
                    <a:pt x="308" y="165"/>
                    <a:pt x="308" y="165"/>
                  </a:cubicBezTo>
                  <a:cubicBezTo>
                    <a:pt x="307" y="166"/>
                    <a:pt x="307" y="166"/>
                    <a:pt x="307" y="166"/>
                  </a:cubicBezTo>
                  <a:cubicBezTo>
                    <a:pt x="307" y="166"/>
                    <a:pt x="307" y="166"/>
                    <a:pt x="307" y="166"/>
                  </a:cubicBezTo>
                  <a:cubicBezTo>
                    <a:pt x="308" y="166"/>
                    <a:pt x="308" y="166"/>
                    <a:pt x="308" y="166"/>
                  </a:cubicBezTo>
                  <a:cubicBezTo>
                    <a:pt x="308" y="166"/>
                    <a:pt x="308" y="166"/>
                    <a:pt x="308" y="166"/>
                  </a:cubicBezTo>
                  <a:cubicBezTo>
                    <a:pt x="308" y="165"/>
                    <a:pt x="308" y="165"/>
                    <a:pt x="308" y="165"/>
                  </a:cubicBezTo>
                  <a:cubicBezTo>
                    <a:pt x="309" y="165"/>
                    <a:pt x="309" y="165"/>
                    <a:pt x="309" y="165"/>
                  </a:cubicBezTo>
                  <a:cubicBezTo>
                    <a:pt x="309" y="166"/>
                    <a:pt x="309" y="166"/>
                    <a:pt x="309" y="166"/>
                  </a:cubicBezTo>
                  <a:cubicBezTo>
                    <a:pt x="309" y="166"/>
                    <a:pt x="309" y="166"/>
                    <a:pt x="309" y="166"/>
                  </a:cubicBezTo>
                  <a:cubicBezTo>
                    <a:pt x="308" y="167"/>
                    <a:pt x="308" y="167"/>
                    <a:pt x="308" y="167"/>
                  </a:cubicBezTo>
                  <a:cubicBezTo>
                    <a:pt x="307" y="168"/>
                    <a:pt x="307" y="168"/>
                    <a:pt x="307" y="168"/>
                  </a:cubicBezTo>
                  <a:cubicBezTo>
                    <a:pt x="307" y="169"/>
                    <a:pt x="307" y="169"/>
                    <a:pt x="307" y="169"/>
                  </a:cubicBezTo>
                  <a:cubicBezTo>
                    <a:pt x="308" y="168"/>
                    <a:pt x="308" y="168"/>
                    <a:pt x="308" y="168"/>
                  </a:cubicBezTo>
                  <a:cubicBezTo>
                    <a:pt x="308" y="167"/>
                    <a:pt x="308" y="167"/>
                    <a:pt x="308" y="167"/>
                  </a:cubicBezTo>
                  <a:cubicBezTo>
                    <a:pt x="308" y="167"/>
                    <a:pt x="308" y="167"/>
                    <a:pt x="308" y="167"/>
                  </a:cubicBezTo>
                  <a:cubicBezTo>
                    <a:pt x="309" y="166"/>
                    <a:pt x="309" y="166"/>
                    <a:pt x="309" y="166"/>
                  </a:cubicBezTo>
                  <a:cubicBezTo>
                    <a:pt x="310" y="166"/>
                    <a:pt x="310" y="166"/>
                    <a:pt x="310" y="166"/>
                  </a:cubicBezTo>
                  <a:cubicBezTo>
                    <a:pt x="310" y="166"/>
                    <a:pt x="310" y="166"/>
                    <a:pt x="310" y="166"/>
                  </a:cubicBezTo>
                  <a:cubicBezTo>
                    <a:pt x="310" y="165"/>
                    <a:pt x="310" y="165"/>
                    <a:pt x="310" y="165"/>
                  </a:cubicBezTo>
                  <a:cubicBezTo>
                    <a:pt x="311" y="165"/>
                    <a:pt x="311" y="165"/>
                    <a:pt x="311" y="165"/>
                  </a:cubicBezTo>
                  <a:cubicBezTo>
                    <a:pt x="311" y="165"/>
                    <a:pt x="311" y="165"/>
                    <a:pt x="311" y="165"/>
                  </a:cubicBezTo>
                  <a:cubicBezTo>
                    <a:pt x="311" y="166"/>
                    <a:pt x="311" y="166"/>
                    <a:pt x="311" y="166"/>
                  </a:cubicBezTo>
                  <a:cubicBezTo>
                    <a:pt x="310" y="167"/>
                    <a:pt x="310" y="167"/>
                    <a:pt x="310" y="167"/>
                  </a:cubicBezTo>
                  <a:cubicBezTo>
                    <a:pt x="309" y="167"/>
                    <a:pt x="309" y="167"/>
                    <a:pt x="309" y="167"/>
                  </a:cubicBezTo>
                  <a:cubicBezTo>
                    <a:pt x="309" y="168"/>
                    <a:pt x="309" y="168"/>
                    <a:pt x="309" y="168"/>
                  </a:cubicBezTo>
                  <a:cubicBezTo>
                    <a:pt x="309" y="169"/>
                    <a:pt x="309" y="169"/>
                    <a:pt x="309" y="169"/>
                  </a:cubicBezTo>
                  <a:cubicBezTo>
                    <a:pt x="310" y="168"/>
                    <a:pt x="310" y="168"/>
                    <a:pt x="310" y="168"/>
                  </a:cubicBezTo>
                  <a:cubicBezTo>
                    <a:pt x="310" y="168"/>
                    <a:pt x="310" y="168"/>
                    <a:pt x="310" y="168"/>
                  </a:cubicBezTo>
                  <a:cubicBezTo>
                    <a:pt x="310" y="167"/>
                    <a:pt x="310" y="167"/>
                    <a:pt x="310" y="167"/>
                  </a:cubicBezTo>
                  <a:cubicBezTo>
                    <a:pt x="310" y="167"/>
                    <a:pt x="310" y="167"/>
                    <a:pt x="310" y="167"/>
                  </a:cubicBezTo>
                  <a:cubicBezTo>
                    <a:pt x="311" y="166"/>
                    <a:pt x="311" y="166"/>
                    <a:pt x="311" y="166"/>
                  </a:cubicBezTo>
                  <a:cubicBezTo>
                    <a:pt x="312" y="166"/>
                    <a:pt x="312" y="166"/>
                    <a:pt x="312" y="166"/>
                  </a:cubicBezTo>
                  <a:cubicBezTo>
                    <a:pt x="313" y="165"/>
                    <a:pt x="313" y="165"/>
                    <a:pt x="313" y="165"/>
                  </a:cubicBezTo>
                  <a:cubicBezTo>
                    <a:pt x="313" y="165"/>
                    <a:pt x="313" y="165"/>
                    <a:pt x="313" y="165"/>
                  </a:cubicBezTo>
                  <a:cubicBezTo>
                    <a:pt x="313" y="166"/>
                    <a:pt x="313" y="166"/>
                    <a:pt x="313" y="166"/>
                  </a:cubicBezTo>
                  <a:cubicBezTo>
                    <a:pt x="312" y="167"/>
                    <a:pt x="312" y="167"/>
                    <a:pt x="312" y="167"/>
                  </a:cubicBezTo>
                  <a:cubicBezTo>
                    <a:pt x="311" y="167"/>
                    <a:pt x="311" y="167"/>
                    <a:pt x="311" y="167"/>
                  </a:cubicBezTo>
                  <a:cubicBezTo>
                    <a:pt x="311" y="167"/>
                    <a:pt x="311" y="167"/>
                    <a:pt x="311" y="167"/>
                  </a:cubicBezTo>
                  <a:cubicBezTo>
                    <a:pt x="311" y="168"/>
                    <a:pt x="311" y="168"/>
                    <a:pt x="311" y="168"/>
                  </a:cubicBezTo>
                  <a:cubicBezTo>
                    <a:pt x="311" y="168"/>
                    <a:pt x="311" y="168"/>
                    <a:pt x="311" y="168"/>
                  </a:cubicBezTo>
                  <a:cubicBezTo>
                    <a:pt x="311" y="168"/>
                    <a:pt x="311" y="168"/>
                    <a:pt x="311" y="168"/>
                  </a:cubicBezTo>
                  <a:cubicBezTo>
                    <a:pt x="312" y="168"/>
                    <a:pt x="312" y="168"/>
                    <a:pt x="312" y="168"/>
                  </a:cubicBezTo>
                  <a:cubicBezTo>
                    <a:pt x="312" y="168"/>
                    <a:pt x="312" y="168"/>
                    <a:pt x="312" y="168"/>
                  </a:cubicBezTo>
                  <a:cubicBezTo>
                    <a:pt x="313" y="168"/>
                    <a:pt x="313" y="168"/>
                    <a:pt x="313" y="168"/>
                  </a:cubicBezTo>
                  <a:cubicBezTo>
                    <a:pt x="314" y="168"/>
                    <a:pt x="314" y="168"/>
                    <a:pt x="314" y="168"/>
                  </a:cubicBezTo>
                  <a:cubicBezTo>
                    <a:pt x="314" y="169"/>
                    <a:pt x="314" y="169"/>
                    <a:pt x="314" y="169"/>
                  </a:cubicBezTo>
                  <a:cubicBezTo>
                    <a:pt x="314" y="169"/>
                    <a:pt x="314" y="169"/>
                    <a:pt x="314" y="169"/>
                  </a:cubicBezTo>
                  <a:cubicBezTo>
                    <a:pt x="313" y="170"/>
                    <a:pt x="313" y="170"/>
                    <a:pt x="313" y="170"/>
                  </a:cubicBezTo>
                  <a:cubicBezTo>
                    <a:pt x="313" y="170"/>
                    <a:pt x="313" y="170"/>
                    <a:pt x="313" y="170"/>
                  </a:cubicBezTo>
                  <a:cubicBezTo>
                    <a:pt x="314" y="170"/>
                    <a:pt x="314" y="170"/>
                    <a:pt x="314" y="170"/>
                  </a:cubicBezTo>
                  <a:cubicBezTo>
                    <a:pt x="314" y="171"/>
                    <a:pt x="314" y="171"/>
                    <a:pt x="314" y="171"/>
                  </a:cubicBezTo>
                  <a:cubicBezTo>
                    <a:pt x="313" y="171"/>
                    <a:pt x="313" y="171"/>
                    <a:pt x="313" y="171"/>
                  </a:cubicBezTo>
                  <a:cubicBezTo>
                    <a:pt x="313" y="171"/>
                    <a:pt x="313" y="171"/>
                    <a:pt x="313" y="171"/>
                  </a:cubicBezTo>
                  <a:cubicBezTo>
                    <a:pt x="313" y="171"/>
                    <a:pt x="313" y="171"/>
                    <a:pt x="313" y="171"/>
                  </a:cubicBezTo>
                  <a:cubicBezTo>
                    <a:pt x="314" y="171"/>
                    <a:pt x="314" y="171"/>
                    <a:pt x="314" y="171"/>
                  </a:cubicBezTo>
                  <a:cubicBezTo>
                    <a:pt x="312" y="172"/>
                    <a:pt x="312" y="172"/>
                    <a:pt x="312" y="172"/>
                  </a:cubicBezTo>
                  <a:cubicBezTo>
                    <a:pt x="312" y="172"/>
                    <a:pt x="312" y="172"/>
                    <a:pt x="312" y="172"/>
                  </a:cubicBezTo>
                  <a:cubicBezTo>
                    <a:pt x="312" y="172"/>
                    <a:pt x="312" y="172"/>
                    <a:pt x="312" y="172"/>
                  </a:cubicBezTo>
                  <a:cubicBezTo>
                    <a:pt x="313" y="172"/>
                    <a:pt x="313" y="172"/>
                    <a:pt x="313" y="172"/>
                  </a:cubicBezTo>
                  <a:cubicBezTo>
                    <a:pt x="314" y="172"/>
                    <a:pt x="314" y="172"/>
                    <a:pt x="314" y="172"/>
                  </a:cubicBezTo>
                  <a:cubicBezTo>
                    <a:pt x="314" y="172"/>
                    <a:pt x="314" y="172"/>
                    <a:pt x="314" y="172"/>
                  </a:cubicBezTo>
                  <a:cubicBezTo>
                    <a:pt x="315" y="172"/>
                    <a:pt x="315" y="172"/>
                    <a:pt x="315" y="172"/>
                  </a:cubicBezTo>
                  <a:cubicBezTo>
                    <a:pt x="315" y="172"/>
                    <a:pt x="315" y="172"/>
                    <a:pt x="315" y="172"/>
                  </a:cubicBezTo>
                  <a:cubicBezTo>
                    <a:pt x="315" y="173"/>
                    <a:pt x="315" y="173"/>
                    <a:pt x="315" y="173"/>
                  </a:cubicBezTo>
                  <a:cubicBezTo>
                    <a:pt x="314" y="173"/>
                    <a:pt x="314" y="173"/>
                    <a:pt x="314" y="173"/>
                  </a:cubicBezTo>
                  <a:cubicBezTo>
                    <a:pt x="315" y="173"/>
                    <a:pt x="315" y="173"/>
                    <a:pt x="315" y="173"/>
                  </a:cubicBezTo>
                  <a:cubicBezTo>
                    <a:pt x="316" y="172"/>
                    <a:pt x="316" y="172"/>
                    <a:pt x="316" y="172"/>
                  </a:cubicBezTo>
                  <a:cubicBezTo>
                    <a:pt x="316" y="172"/>
                    <a:pt x="316" y="172"/>
                    <a:pt x="316" y="172"/>
                  </a:cubicBezTo>
                  <a:cubicBezTo>
                    <a:pt x="317" y="171"/>
                    <a:pt x="317" y="171"/>
                    <a:pt x="317" y="171"/>
                  </a:cubicBezTo>
                  <a:cubicBezTo>
                    <a:pt x="318" y="172"/>
                    <a:pt x="318" y="172"/>
                    <a:pt x="318" y="172"/>
                  </a:cubicBezTo>
                  <a:cubicBezTo>
                    <a:pt x="318" y="172"/>
                    <a:pt x="318" y="172"/>
                    <a:pt x="318" y="172"/>
                  </a:cubicBezTo>
                  <a:cubicBezTo>
                    <a:pt x="317" y="172"/>
                    <a:pt x="317" y="172"/>
                    <a:pt x="317" y="172"/>
                  </a:cubicBezTo>
                  <a:cubicBezTo>
                    <a:pt x="317" y="172"/>
                    <a:pt x="317" y="172"/>
                    <a:pt x="317" y="172"/>
                  </a:cubicBezTo>
                  <a:cubicBezTo>
                    <a:pt x="316" y="173"/>
                    <a:pt x="316" y="173"/>
                    <a:pt x="316" y="173"/>
                  </a:cubicBezTo>
                  <a:cubicBezTo>
                    <a:pt x="316" y="174"/>
                    <a:pt x="316" y="174"/>
                    <a:pt x="316" y="174"/>
                  </a:cubicBezTo>
                  <a:cubicBezTo>
                    <a:pt x="315" y="174"/>
                    <a:pt x="315" y="174"/>
                    <a:pt x="315" y="174"/>
                  </a:cubicBezTo>
                  <a:cubicBezTo>
                    <a:pt x="315" y="175"/>
                    <a:pt x="315" y="175"/>
                    <a:pt x="315" y="175"/>
                  </a:cubicBezTo>
                  <a:cubicBezTo>
                    <a:pt x="315" y="175"/>
                    <a:pt x="315" y="175"/>
                    <a:pt x="315" y="175"/>
                  </a:cubicBezTo>
                  <a:cubicBezTo>
                    <a:pt x="315" y="175"/>
                    <a:pt x="315" y="175"/>
                    <a:pt x="315" y="175"/>
                  </a:cubicBezTo>
                  <a:cubicBezTo>
                    <a:pt x="316" y="175"/>
                    <a:pt x="316" y="175"/>
                    <a:pt x="316" y="175"/>
                  </a:cubicBezTo>
                  <a:cubicBezTo>
                    <a:pt x="316" y="175"/>
                    <a:pt x="316" y="175"/>
                    <a:pt x="316" y="175"/>
                  </a:cubicBezTo>
                  <a:cubicBezTo>
                    <a:pt x="317" y="174"/>
                    <a:pt x="317" y="174"/>
                    <a:pt x="317" y="174"/>
                  </a:cubicBezTo>
                  <a:cubicBezTo>
                    <a:pt x="317" y="173"/>
                    <a:pt x="317" y="173"/>
                    <a:pt x="317" y="173"/>
                  </a:cubicBezTo>
                  <a:cubicBezTo>
                    <a:pt x="317" y="174"/>
                    <a:pt x="317" y="174"/>
                    <a:pt x="317" y="174"/>
                  </a:cubicBezTo>
                  <a:cubicBezTo>
                    <a:pt x="317" y="175"/>
                    <a:pt x="317" y="175"/>
                    <a:pt x="317" y="175"/>
                  </a:cubicBezTo>
                  <a:cubicBezTo>
                    <a:pt x="317" y="176"/>
                    <a:pt x="317" y="176"/>
                    <a:pt x="317" y="176"/>
                  </a:cubicBezTo>
                  <a:cubicBezTo>
                    <a:pt x="316" y="176"/>
                    <a:pt x="316" y="176"/>
                    <a:pt x="316" y="176"/>
                  </a:cubicBezTo>
                  <a:cubicBezTo>
                    <a:pt x="317" y="176"/>
                    <a:pt x="317" y="176"/>
                    <a:pt x="317" y="176"/>
                  </a:cubicBezTo>
                  <a:cubicBezTo>
                    <a:pt x="317" y="175"/>
                    <a:pt x="317" y="175"/>
                    <a:pt x="317" y="175"/>
                  </a:cubicBezTo>
                  <a:cubicBezTo>
                    <a:pt x="317" y="174"/>
                    <a:pt x="317" y="174"/>
                    <a:pt x="317" y="174"/>
                  </a:cubicBezTo>
                  <a:cubicBezTo>
                    <a:pt x="318" y="174"/>
                    <a:pt x="318" y="174"/>
                    <a:pt x="318" y="174"/>
                  </a:cubicBezTo>
                  <a:cubicBezTo>
                    <a:pt x="318" y="174"/>
                    <a:pt x="318" y="174"/>
                    <a:pt x="318" y="174"/>
                  </a:cubicBezTo>
                  <a:cubicBezTo>
                    <a:pt x="318" y="175"/>
                    <a:pt x="318" y="175"/>
                    <a:pt x="318" y="175"/>
                  </a:cubicBezTo>
                  <a:cubicBezTo>
                    <a:pt x="319" y="176"/>
                    <a:pt x="319" y="176"/>
                    <a:pt x="319" y="176"/>
                  </a:cubicBezTo>
                  <a:cubicBezTo>
                    <a:pt x="319" y="176"/>
                    <a:pt x="319" y="176"/>
                    <a:pt x="319" y="176"/>
                  </a:cubicBezTo>
                  <a:cubicBezTo>
                    <a:pt x="319" y="175"/>
                    <a:pt x="319" y="175"/>
                    <a:pt x="319" y="175"/>
                  </a:cubicBezTo>
                  <a:cubicBezTo>
                    <a:pt x="319" y="174"/>
                    <a:pt x="319" y="174"/>
                    <a:pt x="319" y="174"/>
                  </a:cubicBezTo>
                  <a:cubicBezTo>
                    <a:pt x="320" y="174"/>
                    <a:pt x="320" y="174"/>
                    <a:pt x="320" y="174"/>
                  </a:cubicBezTo>
                  <a:cubicBezTo>
                    <a:pt x="320" y="174"/>
                    <a:pt x="320" y="174"/>
                    <a:pt x="320" y="174"/>
                  </a:cubicBezTo>
                  <a:cubicBezTo>
                    <a:pt x="320" y="175"/>
                    <a:pt x="320" y="175"/>
                    <a:pt x="320" y="175"/>
                  </a:cubicBezTo>
                  <a:cubicBezTo>
                    <a:pt x="320" y="175"/>
                    <a:pt x="320" y="175"/>
                    <a:pt x="320" y="175"/>
                  </a:cubicBezTo>
                  <a:cubicBezTo>
                    <a:pt x="321" y="175"/>
                    <a:pt x="321" y="175"/>
                    <a:pt x="321" y="175"/>
                  </a:cubicBezTo>
                  <a:cubicBezTo>
                    <a:pt x="321" y="175"/>
                    <a:pt x="321" y="175"/>
                    <a:pt x="321" y="175"/>
                  </a:cubicBezTo>
                  <a:cubicBezTo>
                    <a:pt x="321" y="176"/>
                    <a:pt x="321" y="176"/>
                    <a:pt x="321" y="176"/>
                  </a:cubicBezTo>
                  <a:cubicBezTo>
                    <a:pt x="322" y="176"/>
                    <a:pt x="322" y="176"/>
                    <a:pt x="322" y="176"/>
                  </a:cubicBezTo>
                  <a:cubicBezTo>
                    <a:pt x="322" y="176"/>
                    <a:pt x="322" y="176"/>
                    <a:pt x="322" y="176"/>
                  </a:cubicBezTo>
                  <a:cubicBezTo>
                    <a:pt x="322" y="177"/>
                    <a:pt x="322" y="177"/>
                    <a:pt x="322" y="177"/>
                  </a:cubicBezTo>
                  <a:cubicBezTo>
                    <a:pt x="323" y="177"/>
                    <a:pt x="323" y="177"/>
                    <a:pt x="323" y="177"/>
                  </a:cubicBezTo>
                  <a:cubicBezTo>
                    <a:pt x="323" y="178"/>
                    <a:pt x="323" y="178"/>
                    <a:pt x="323" y="178"/>
                  </a:cubicBezTo>
                  <a:cubicBezTo>
                    <a:pt x="323" y="178"/>
                    <a:pt x="323" y="178"/>
                    <a:pt x="323" y="178"/>
                  </a:cubicBezTo>
                  <a:cubicBezTo>
                    <a:pt x="322" y="178"/>
                    <a:pt x="322" y="178"/>
                    <a:pt x="322" y="178"/>
                  </a:cubicBezTo>
                  <a:cubicBezTo>
                    <a:pt x="321" y="178"/>
                    <a:pt x="321" y="178"/>
                    <a:pt x="321" y="178"/>
                  </a:cubicBezTo>
                  <a:cubicBezTo>
                    <a:pt x="321" y="178"/>
                    <a:pt x="321" y="178"/>
                    <a:pt x="321" y="178"/>
                  </a:cubicBezTo>
                  <a:cubicBezTo>
                    <a:pt x="321" y="177"/>
                    <a:pt x="321" y="177"/>
                    <a:pt x="321" y="177"/>
                  </a:cubicBezTo>
                  <a:cubicBezTo>
                    <a:pt x="320" y="177"/>
                    <a:pt x="320" y="177"/>
                    <a:pt x="320" y="177"/>
                  </a:cubicBezTo>
                  <a:cubicBezTo>
                    <a:pt x="320" y="177"/>
                    <a:pt x="320" y="177"/>
                    <a:pt x="320" y="177"/>
                  </a:cubicBezTo>
                  <a:cubicBezTo>
                    <a:pt x="320" y="177"/>
                    <a:pt x="320" y="177"/>
                    <a:pt x="320" y="177"/>
                  </a:cubicBezTo>
                  <a:cubicBezTo>
                    <a:pt x="319" y="178"/>
                    <a:pt x="319" y="178"/>
                    <a:pt x="319" y="178"/>
                  </a:cubicBezTo>
                  <a:cubicBezTo>
                    <a:pt x="320" y="177"/>
                    <a:pt x="320" y="177"/>
                    <a:pt x="320" y="177"/>
                  </a:cubicBezTo>
                  <a:cubicBezTo>
                    <a:pt x="320" y="177"/>
                    <a:pt x="320" y="177"/>
                    <a:pt x="320" y="177"/>
                  </a:cubicBezTo>
                  <a:cubicBezTo>
                    <a:pt x="321" y="178"/>
                    <a:pt x="321" y="178"/>
                    <a:pt x="321" y="178"/>
                  </a:cubicBezTo>
                  <a:cubicBezTo>
                    <a:pt x="320" y="178"/>
                    <a:pt x="320" y="178"/>
                    <a:pt x="320" y="178"/>
                  </a:cubicBezTo>
                  <a:cubicBezTo>
                    <a:pt x="321" y="178"/>
                    <a:pt x="321" y="178"/>
                    <a:pt x="321" y="178"/>
                  </a:cubicBezTo>
                  <a:cubicBezTo>
                    <a:pt x="321" y="179"/>
                    <a:pt x="321" y="179"/>
                    <a:pt x="321" y="179"/>
                  </a:cubicBezTo>
                  <a:cubicBezTo>
                    <a:pt x="321" y="179"/>
                    <a:pt x="321" y="179"/>
                    <a:pt x="321" y="179"/>
                  </a:cubicBezTo>
                  <a:cubicBezTo>
                    <a:pt x="320" y="179"/>
                    <a:pt x="320" y="179"/>
                    <a:pt x="320" y="179"/>
                  </a:cubicBezTo>
                  <a:cubicBezTo>
                    <a:pt x="319" y="179"/>
                    <a:pt x="319" y="179"/>
                    <a:pt x="319" y="179"/>
                  </a:cubicBezTo>
                  <a:cubicBezTo>
                    <a:pt x="320" y="179"/>
                    <a:pt x="320" y="179"/>
                    <a:pt x="320" y="179"/>
                  </a:cubicBezTo>
                  <a:cubicBezTo>
                    <a:pt x="321" y="179"/>
                    <a:pt x="321" y="179"/>
                    <a:pt x="321" y="179"/>
                  </a:cubicBezTo>
                  <a:cubicBezTo>
                    <a:pt x="321" y="179"/>
                    <a:pt x="321" y="179"/>
                    <a:pt x="321" y="179"/>
                  </a:cubicBezTo>
                  <a:cubicBezTo>
                    <a:pt x="321" y="179"/>
                    <a:pt x="321" y="179"/>
                    <a:pt x="321" y="179"/>
                  </a:cubicBezTo>
                  <a:cubicBezTo>
                    <a:pt x="321" y="180"/>
                    <a:pt x="321" y="180"/>
                    <a:pt x="321" y="180"/>
                  </a:cubicBezTo>
                  <a:cubicBezTo>
                    <a:pt x="320" y="180"/>
                    <a:pt x="320" y="180"/>
                    <a:pt x="320" y="180"/>
                  </a:cubicBezTo>
                  <a:cubicBezTo>
                    <a:pt x="320" y="180"/>
                    <a:pt x="320" y="180"/>
                    <a:pt x="320" y="180"/>
                  </a:cubicBezTo>
                  <a:cubicBezTo>
                    <a:pt x="319" y="180"/>
                    <a:pt x="319" y="180"/>
                    <a:pt x="319" y="180"/>
                  </a:cubicBezTo>
                  <a:cubicBezTo>
                    <a:pt x="318" y="180"/>
                    <a:pt x="318" y="180"/>
                    <a:pt x="318" y="180"/>
                  </a:cubicBezTo>
                  <a:cubicBezTo>
                    <a:pt x="318" y="179"/>
                    <a:pt x="318" y="179"/>
                    <a:pt x="318" y="179"/>
                  </a:cubicBezTo>
                  <a:cubicBezTo>
                    <a:pt x="318" y="179"/>
                    <a:pt x="318" y="179"/>
                    <a:pt x="318" y="179"/>
                  </a:cubicBezTo>
                  <a:cubicBezTo>
                    <a:pt x="318" y="178"/>
                    <a:pt x="318" y="178"/>
                    <a:pt x="318" y="178"/>
                  </a:cubicBezTo>
                  <a:cubicBezTo>
                    <a:pt x="317" y="178"/>
                    <a:pt x="317" y="178"/>
                    <a:pt x="317" y="178"/>
                  </a:cubicBezTo>
                  <a:cubicBezTo>
                    <a:pt x="317" y="178"/>
                    <a:pt x="317" y="178"/>
                    <a:pt x="317" y="178"/>
                  </a:cubicBezTo>
                  <a:cubicBezTo>
                    <a:pt x="317" y="179"/>
                    <a:pt x="317" y="179"/>
                    <a:pt x="317" y="179"/>
                  </a:cubicBezTo>
                  <a:cubicBezTo>
                    <a:pt x="317" y="179"/>
                    <a:pt x="317" y="179"/>
                    <a:pt x="317" y="179"/>
                  </a:cubicBezTo>
                  <a:cubicBezTo>
                    <a:pt x="318" y="180"/>
                    <a:pt x="318" y="180"/>
                    <a:pt x="318" y="180"/>
                  </a:cubicBezTo>
                  <a:cubicBezTo>
                    <a:pt x="318" y="180"/>
                    <a:pt x="318" y="180"/>
                    <a:pt x="318" y="180"/>
                  </a:cubicBezTo>
                  <a:cubicBezTo>
                    <a:pt x="317" y="180"/>
                    <a:pt x="317" y="180"/>
                    <a:pt x="317" y="180"/>
                  </a:cubicBezTo>
                  <a:cubicBezTo>
                    <a:pt x="316" y="180"/>
                    <a:pt x="316" y="180"/>
                    <a:pt x="316" y="180"/>
                  </a:cubicBezTo>
                  <a:cubicBezTo>
                    <a:pt x="316" y="179"/>
                    <a:pt x="316" y="179"/>
                    <a:pt x="316" y="179"/>
                  </a:cubicBezTo>
                  <a:cubicBezTo>
                    <a:pt x="316" y="180"/>
                    <a:pt x="316" y="180"/>
                    <a:pt x="316" y="180"/>
                  </a:cubicBezTo>
                  <a:cubicBezTo>
                    <a:pt x="316" y="180"/>
                    <a:pt x="316" y="180"/>
                    <a:pt x="316" y="180"/>
                  </a:cubicBezTo>
                  <a:cubicBezTo>
                    <a:pt x="317" y="180"/>
                    <a:pt x="317" y="180"/>
                    <a:pt x="317" y="180"/>
                  </a:cubicBezTo>
                  <a:cubicBezTo>
                    <a:pt x="318" y="181"/>
                    <a:pt x="318" y="181"/>
                    <a:pt x="318" y="181"/>
                  </a:cubicBezTo>
                  <a:cubicBezTo>
                    <a:pt x="318" y="181"/>
                    <a:pt x="318" y="181"/>
                    <a:pt x="318" y="181"/>
                  </a:cubicBezTo>
                  <a:cubicBezTo>
                    <a:pt x="318" y="181"/>
                    <a:pt x="318" y="181"/>
                    <a:pt x="318" y="181"/>
                  </a:cubicBezTo>
                  <a:cubicBezTo>
                    <a:pt x="318" y="182"/>
                    <a:pt x="318" y="182"/>
                    <a:pt x="318" y="182"/>
                  </a:cubicBezTo>
                  <a:cubicBezTo>
                    <a:pt x="317" y="182"/>
                    <a:pt x="317" y="182"/>
                    <a:pt x="317" y="182"/>
                  </a:cubicBezTo>
                  <a:cubicBezTo>
                    <a:pt x="317" y="181"/>
                    <a:pt x="317" y="181"/>
                    <a:pt x="317" y="181"/>
                  </a:cubicBezTo>
                  <a:cubicBezTo>
                    <a:pt x="316" y="181"/>
                    <a:pt x="316" y="181"/>
                    <a:pt x="316" y="181"/>
                  </a:cubicBezTo>
                  <a:cubicBezTo>
                    <a:pt x="315" y="181"/>
                    <a:pt x="315" y="181"/>
                    <a:pt x="315" y="181"/>
                  </a:cubicBezTo>
                  <a:cubicBezTo>
                    <a:pt x="315" y="181"/>
                    <a:pt x="315" y="181"/>
                    <a:pt x="315" y="181"/>
                  </a:cubicBezTo>
                  <a:cubicBezTo>
                    <a:pt x="315" y="181"/>
                    <a:pt x="315" y="181"/>
                    <a:pt x="315" y="181"/>
                  </a:cubicBezTo>
                  <a:cubicBezTo>
                    <a:pt x="316" y="181"/>
                    <a:pt x="316" y="181"/>
                    <a:pt x="316" y="181"/>
                  </a:cubicBezTo>
                  <a:cubicBezTo>
                    <a:pt x="317" y="182"/>
                    <a:pt x="317" y="182"/>
                    <a:pt x="317" y="182"/>
                  </a:cubicBezTo>
                  <a:cubicBezTo>
                    <a:pt x="317" y="183"/>
                    <a:pt x="317" y="183"/>
                    <a:pt x="317" y="183"/>
                  </a:cubicBezTo>
                  <a:cubicBezTo>
                    <a:pt x="316" y="183"/>
                    <a:pt x="316" y="183"/>
                    <a:pt x="316" y="183"/>
                  </a:cubicBezTo>
                  <a:cubicBezTo>
                    <a:pt x="316" y="183"/>
                    <a:pt x="316" y="183"/>
                    <a:pt x="316" y="183"/>
                  </a:cubicBezTo>
                  <a:cubicBezTo>
                    <a:pt x="316" y="183"/>
                    <a:pt x="316" y="183"/>
                    <a:pt x="316" y="183"/>
                  </a:cubicBezTo>
                  <a:cubicBezTo>
                    <a:pt x="315" y="182"/>
                    <a:pt x="315" y="182"/>
                    <a:pt x="315" y="182"/>
                  </a:cubicBezTo>
                  <a:cubicBezTo>
                    <a:pt x="315" y="182"/>
                    <a:pt x="315" y="182"/>
                    <a:pt x="315" y="182"/>
                  </a:cubicBezTo>
                  <a:cubicBezTo>
                    <a:pt x="315" y="182"/>
                    <a:pt x="315" y="182"/>
                    <a:pt x="315" y="182"/>
                  </a:cubicBezTo>
                  <a:cubicBezTo>
                    <a:pt x="315" y="183"/>
                    <a:pt x="315" y="183"/>
                    <a:pt x="315" y="183"/>
                  </a:cubicBezTo>
                  <a:cubicBezTo>
                    <a:pt x="315" y="183"/>
                    <a:pt x="315" y="183"/>
                    <a:pt x="315" y="183"/>
                  </a:cubicBezTo>
                  <a:cubicBezTo>
                    <a:pt x="315" y="184"/>
                    <a:pt x="315" y="184"/>
                    <a:pt x="315" y="184"/>
                  </a:cubicBezTo>
                  <a:cubicBezTo>
                    <a:pt x="315" y="184"/>
                    <a:pt x="315" y="184"/>
                    <a:pt x="315" y="184"/>
                  </a:cubicBezTo>
                  <a:cubicBezTo>
                    <a:pt x="314" y="184"/>
                    <a:pt x="314" y="184"/>
                    <a:pt x="314" y="184"/>
                  </a:cubicBezTo>
                  <a:cubicBezTo>
                    <a:pt x="314" y="184"/>
                    <a:pt x="314" y="184"/>
                    <a:pt x="314" y="184"/>
                  </a:cubicBezTo>
                  <a:cubicBezTo>
                    <a:pt x="314" y="184"/>
                    <a:pt x="314" y="184"/>
                    <a:pt x="314" y="184"/>
                  </a:cubicBezTo>
                  <a:cubicBezTo>
                    <a:pt x="314" y="184"/>
                    <a:pt x="314" y="184"/>
                    <a:pt x="314" y="184"/>
                  </a:cubicBezTo>
                  <a:cubicBezTo>
                    <a:pt x="314" y="184"/>
                    <a:pt x="314" y="184"/>
                    <a:pt x="314" y="184"/>
                  </a:cubicBezTo>
                  <a:cubicBezTo>
                    <a:pt x="313" y="184"/>
                    <a:pt x="313" y="184"/>
                    <a:pt x="313" y="184"/>
                  </a:cubicBezTo>
                  <a:cubicBezTo>
                    <a:pt x="313" y="184"/>
                    <a:pt x="313" y="184"/>
                    <a:pt x="313" y="184"/>
                  </a:cubicBezTo>
                  <a:cubicBezTo>
                    <a:pt x="313" y="184"/>
                    <a:pt x="313" y="184"/>
                    <a:pt x="313" y="184"/>
                  </a:cubicBezTo>
                  <a:cubicBezTo>
                    <a:pt x="313" y="183"/>
                    <a:pt x="313" y="183"/>
                    <a:pt x="313" y="183"/>
                  </a:cubicBezTo>
                  <a:cubicBezTo>
                    <a:pt x="312" y="182"/>
                    <a:pt x="312" y="182"/>
                    <a:pt x="312" y="182"/>
                  </a:cubicBezTo>
                  <a:cubicBezTo>
                    <a:pt x="312" y="182"/>
                    <a:pt x="312" y="182"/>
                    <a:pt x="312" y="182"/>
                  </a:cubicBezTo>
                  <a:cubicBezTo>
                    <a:pt x="312" y="182"/>
                    <a:pt x="312" y="182"/>
                    <a:pt x="312" y="182"/>
                  </a:cubicBezTo>
                  <a:cubicBezTo>
                    <a:pt x="312" y="184"/>
                    <a:pt x="312" y="184"/>
                    <a:pt x="312" y="184"/>
                  </a:cubicBezTo>
                  <a:cubicBezTo>
                    <a:pt x="312" y="184"/>
                    <a:pt x="312" y="184"/>
                    <a:pt x="312" y="184"/>
                  </a:cubicBezTo>
                  <a:cubicBezTo>
                    <a:pt x="311" y="184"/>
                    <a:pt x="311" y="184"/>
                    <a:pt x="311" y="184"/>
                  </a:cubicBezTo>
                  <a:cubicBezTo>
                    <a:pt x="311" y="184"/>
                    <a:pt x="311" y="184"/>
                    <a:pt x="311" y="184"/>
                  </a:cubicBezTo>
                  <a:cubicBezTo>
                    <a:pt x="312" y="184"/>
                    <a:pt x="312" y="184"/>
                    <a:pt x="312" y="184"/>
                  </a:cubicBezTo>
                  <a:cubicBezTo>
                    <a:pt x="312" y="184"/>
                    <a:pt x="312" y="184"/>
                    <a:pt x="312" y="184"/>
                  </a:cubicBezTo>
                  <a:cubicBezTo>
                    <a:pt x="312" y="185"/>
                    <a:pt x="312" y="185"/>
                    <a:pt x="312" y="185"/>
                  </a:cubicBezTo>
                  <a:cubicBezTo>
                    <a:pt x="311" y="185"/>
                    <a:pt x="311" y="185"/>
                    <a:pt x="311" y="185"/>
                  </a:cubicBezTo>
                  <a:cubicBezTo>
                    <a:pt x="311" y="185"/>
                    <a:pt x="311" y="185"/>
                    <a:pt x="311" y="185"/>
                  </a:cubicBezTo>
                  <a:cubicBezTo>
                    <a:pt x="311" y="185"/>
                    <a:pt x="311" y="185"/>
                    <a:pt x="311" y="185"/>
                  </a:cubicBezTo>
                  <a:cubicBezTo>
                    <a:pt x="311" y="185"/>
                    <a:pt x="311" y="185"/>
                    <a:pt x="311" y="185"/>
                  </a:cubicBezTo>
                  <a:cubicBezTo>
                    <a:pt x="312" y="185"/>
                    <a:pt x="312" y="185"/>
                    <a:pt x="312" y="185"/>
                  </a:cubicBezTo>
                  <a:cubicBezTo>
                    <a:pt x="312" y="186"/>
                    <a:pt x="312" y="186"/>
                    <a:pt x="312" y="186"/>
                  </a:cubicBezTo>
                  <a:cubicBezTo>
                    <a:pt x="312" y="186"/>
                    <a:pt x="312" y="186"/>
                    <a:pt x="312" y="186"/>
                  </a:cubicBezTo>
                  <a:cubicBezTo>
                    <a:pt x="311" y="186"/>
                    <a:pt x="311" y="186"/>
                    <a:pt x="311" y="186"/>
                  </a:cubicBezTo>
                  <a:cubicBezTo>
                    <a:pt x="311" y="186"/>
                    <a:pt x="311" y="186"/>
                    <a:pt x="311" y="186"/>
                  </a:cubicBezTo>
                  <a:cubicBezTo>
                    <a:pt x="311" y="187"/>
                    <a:pt x="311" y="187"/>
                    <a:pt x="311" y="187"/>
                  </a:cubicBezTo>
                  <a:cubicBezTo>
                    <a:pt x="311" y="187"/>
                    <a:pt x="311" y="187"/>
                    <a:pt x="311" y="187"/>
                  </a:cubicBezTo>
                  <a:cubicBezTo>
                    <a:pt x="311" y="187"/>
                    <a:pt x="311" y="187"/>
                    <a:pt x="311" y="187"/>
                  </a:cubicBezTo>
                  <a:cubicBezTo>
                    <a:pt x="311" y="187"/>
                    <a:pt x="311" y="187"/>
                    <a:pt x="311" y="187"/>
                  </a:cubicBezTo>
                  <a:cubicBezTo>
                    <a:pt x="311" y="187"/>
                    <a:pt x="311" y="187"/>
                    <a:pt x="311" y="187"/>
                  </a:cubicBezTo>
                  <a:cubicBezTo>
                    <a:pt x="311" y="188"/>
                    <a:pt x="311" y="188"/>
                    <a:pt x="311" y="188"/>
                  </a:cubicBezTo>
                  <a:cubicBezTo>
                    <a:pt x="311" y="188"/>
                    <a:pt x="311" y="188"/>
                    <a:pt x="311" y="188"/>
                  </a:cubicBezTo>
                  <a:cubicBezTo>
                    <a:pt x="311" y="189"/>
                    <a:pt x="311" y="189"/>
                    <a:pt x="311"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09" y="188"/>
                    <a:pt x="309" y="188"/>
                    <a:pt x="309" y="188"/>
                  </a:cubicBezTo>
                  <a:cubicBezTo>
                    <a:pt x="309" y="188"/>
                    <a:pt x="309" y="188"/>
                    <a:pt x="309" y="188"/>
                  </a:cubicBezTo>
                  <a:cubicBezTo>
                    <a:pt x="309" y="188"/>
                    <a:pt x="309" y="188"/>
                    <a:pt x="309" y="188"/>
                  </a:cubicBezTo>
                  <a:cubicBezTo>
                    <a:pt x="309" y="187"/>
                    <a:pt x="309" y="187"/>
                    <a:pt x="309" y="187"/>
                  </a:cubicBezTo>
                  <a:cubicBezTo>
                    <a:pt x="309" y="187"/>
                    <a:pt x="309" y="187"/>
                    <a:pt x="309" y="187"/>
                  </a:cubicBezTo>
                  <a:cubicBezTo>
                    <a:pt x="308" y="188"/>
                    <a:pt x="308" y="188"/>
                    <a:pt x="308" y="188"/>
                  </a:cubicBezTo>
                  <a:cubicBezTo>
                    <a:pt x="308" y="188"/>
                    <a:pt x="308" y="188"/>
                    <a:pt x="308" y="188"/>
                  </a:cubicBezTo>
                  <a:cubicBezTo>
                    <a:pt x="308" y="188"/>
                    <a:pt x="308" y="188"/>
                    <a:pt x="308" y="188"/>
                  </a:cubicBezTo>
                  <a:cubicBezTo>
                    <a:pt x="308" y="188"/>
                    <a:pt x="308" y="188"/>
                    <a:pt x="308" y="188"/>
                  </a:cubicBezTo>
                  <a:cubicBezTo>
                    <a:pt x="308" y="187"/>
                    <a:pt x="308" y="187"/>
                    <a:pt x="308" y="187"/>
                  </a:cubicBezTo>
                  <a:cubicBezTo>
                    <a:pt x="308" y="187"/>
                    <a:pt x="308" y="187"/>
                    <a:pt x="308" y="187"/>
                  </a:cubicBezTo>
                  <a:cubicBezTo>
                    <a:pt x="308" y="187"/>
                    <a:pt x="308" y="187"/>
                    <a:pt x="308" y="187"/>
                  </a:cubicBezTo>
                  <a:cubicBezTo>
                    <a:pt x="308" y="186"/>
                    <a:pt x="308" y="186"/>
                    <a:pt x="308" y="186"/>
                  </a:cubicBezTo>
                  <a:cubicBezTo>
                    <a:pt x="308" y="186"/>
                    <a:pt x="308" y="186"/>
                    <a:pt x="308" y="186"/>
                  </a:cubicBezTo>
                  <a:cubicBezTo>
                    <a:pt x="308" y="186"/>
                    <a:pt x="308" y="186"/>
                    <a:pt x="308" y="186"/>
                  </a:cubicBezTo>
                  <a:cubicBezTo>
                    <a:pt x="308" y="186"/>
                    <a:pt x="308" y="186"/>
                    <a:pt x="308" y="186"/>
                  </a:cubicBezTo>
                  <a:cubicBezTo>
                    <a:pt x="307" y="186"/>
                    <a:pt x="307" y="186"/>
                    <a:pt x="307" y="186"/>
                  </a:cubicBezTo>
                  <a:cubicBezTo>
                    <a:pt x="307" y="187"/>
                    <a:pt x="307" y="187"/>
                    <a:pt x="307" y="187"/>
                  </a:cubicBezTo>
                  <a:cubicBezTo>
                    <a:pt x="307" y="187"/>
                    <a:pt x="307" y="187"/>
                    <a:pt x="307" y="187"/>
                  </a:cubicBezTo>
                  <a:cubicBezTo>
                    <a:pt x="306" y="187"/>
                    <a:pt x="306" y="187"/>
                    <a:pt x="306" y="187"/>
                  </a:cubicBezTo>
                  <a:cubicBezTo>
                    <a:pt x="306" y="187"/>
                    <a:pt x="306" y="187"/>
                    <a:pt x="306" y="187"/>
                  </a:cubicBezTo>
                  <a:cubicBezTo>
                    <a:pt x="306" y="186"/>
                    <a:pt x="306" y="186"/>
                    <a:pt x="306" y="186"/>
                  </a:cubicBezTo>
                  <a:cubicBezTo>
                    <a:pt x="306" y="186"/>
                    <a:pt x="306" y="186"/>
                    <a:pt x="306" y="186"/>
                  </a:cubicBezTo>
                  <a:cubicBezTo>
                    <a:pt x="306" y="185"/>
                    <a:pt x="306" y="185"/>
                    <a:pt x="306" y="185"/>
                  </a:cubicBezTo>
                  <a:cubicBezTo>
                    <a:pt x="307" y="185"/>
                    <a:pt x="307" y="185"/>
                    <a:pt x="307" y="185"/>
                  </a:cubicBezTo>
                  <a:cubicBezTo>
                    <a:pt x="307" y="185"/>
                    <a:pt x="307" y="185"/>
                    <a:pt x="307" y="185"/>
                  </a:cubicBezTo>
                  <a:cubicBezTo>
                    <a:pt x="307" y="185"/>
                    <a:pt x="307" y="185"/>
                    <a:pt x="307" y="185"/>
                  </a:cubicBezTo>
                  <a:cubicBezTo>
                    <a:pt x="307" y="185"/>
                    <a:pt x="307" y="185"/>
                    <a:pt x="307" y="185"/>
                  </a:cubicBezTo>
                  <a:cubicBezTo>
                    <a:pt x="307" y="185"/>
                    <a:pt x="307" y="185"/>
                    <a:pt x="307" y="185"/>
                  </a:cubicBezTo>
                  <a:cubicBezTo>
                    <a:pt x="306" y="185"/>
                    <a:pt x="306" y="185"/>
                    <a:pt x="306" y="185"/>
                  </a:cubicBezTo>
                  <a:cubicBezTo>
                    <a:pt x="306" y="185"/>
                    <a:pt x="306" y="185"/>
                    <a:pt x="306" y="185"/>
                  </a:cubicBezTo>
                  <a:cubicBezTo>
                    <a:pt x="305" y="184"/>
                    <a:pt x="305" y="184"/>
                    <a:pt x="305" y="184"/>
                  </a:cubicBezTo>
                  <a:cubicBezTo>
                    <a:pt x="306" y="184"/>
                    <a:pt x="306" y="184"/>
                    <a:pt x="306" y="184"/>
                  </a:cubicBezTo>
                  <a:cubicBezTo>
                    <a:pt x="306" y="184"/>
                    <a:pt x="306" y="184"/>
                    <a:pt x="306" y="184"/>
                  </a:cubicBezTo>
                  <a:cubicBezTo>
                    <a:pt x="307" y="183"/>
                    <a:pt x="307" y="183"/>
                    <a:pt x="307" y="183"/>
                  </a:cubicBezTo>
                  <a:cubicBezTo>
                    <a:pt x="306" y="183"/>
                    <a:pt x="306" y="183"/>
                    <a:pt x="306" y="183"/>
                  </a:cubicBezTo>
                  <a:cubicBezTo>
                    <a:pt x="306" y="183"/>
                    <a:pt x="306" y="183"/>
                    <a:pt x="306" y="183"/>
                  </a:cubicBezTo>
                  <a:cubicBezTo>
                    <a:pt x="306" y="183"/>
                    <a:pt x="306" y="183"/>
                    <a:pt x="306" y="183"/>
                  </a:cubicBezTo>
                  <a:cubicBezTo>
                    <a:pt x="305" y="183"/>
                    <a:pt x="305" y="183"/>
                    <a:pt x="305" y="183"/>
                  </a:cubicBezTo>
                  <a:cubicBezTo>
                    <a:pt x="306" y="183"/>
                    <a:pt x="306" y="183"/>
                    <a:pt x="306" y="183"/>
                  </a:cubicBezTo>
                  <a:cubicBezTo>
                    <a:pt x="306" y="182"/>
                    <a:pt x="306" y="182"/>
                    <a:pt x="306" y="182"/>
                  </a:cubicBezTo>
                  <a:cubicBezTo>
                    <a:pt x="307" y="182"/>
                    <a:pt x="307" y="182"/>
                    <a:pt x="307" y="182"/>
                  </a:cubicBezTo>
                  <a:cubicBezTo>
                    <a:pt x="307" y="182"/>
                    <a:pt x="307" y="182"/>
                    <a:pt x="307" y="182"/>
                  </a:cubicBezTo>
                  <a:cubicBezTo>
                    <a:pt x="306" y="182"/>
                    <a:pt x="306" y="182"/>
                    <a:pt x="306" y="182"/>
                  </a:cubicBezTo>
                  <a:cubicBezTo>
                    <a:pt x="305" y="182"/>
                    <a:pt x="305" y="182"/>
                    <a:pt x="305" y="182"/>
                  </a:cubicBezTo>
                  <a:cubicBezTo>
                    <a:pt x="305" y="182"/>
                    <a:pt x="305" y="182"/>
                    <a:pt x="305" y="182"/>
                  </a:cubicBezTo>
                  <a:cubicBezTo>
                    <a:pt x="305" y="182"/>
                    <a:pt x="305" y="182"/>
                    <a:pt x="305" y="182"/>
                  </a:cubicBezTo>
                  <a:cubicBezTo>
                    <a:pt x="306" y="181"/>
                    <a:pt x="306" y="181"/>
                    <a:pt x="306" y="181"/>
                  </a:cubicBezTo>
                  <a:cubicBezTo>
                    <a:pt x="306" y="181"/>
                    <a:pt x="306" y="181"/>
                    <a:pt x="306" y="181"/>
                  </a:cubicBezTo>
                  <a:cubicBezTo>
                    <a:pt x="307" y="181"/>
                    <a:pt x="307" y="181"/>
                    <a:pt x="307" y="181"/>
                  </a:cubicBezTo>
                  <a:cubicBezTo>
                    <a:pt x="308" y="180"/>
                    <a:pt x="308" y="180"/>
                    <a:pt x="308" y="180"/>
                  </a:cubicBezTo>
                  <a:cubicBezTo>
                    <a:pt x="308" y="180"/>
                    <a:pt x="308" y="180"/>
                    <a:pt x="308" y="180"/>
                  </a:cubicBezTo>
                  <a:cubicBezTo>
                    <a:pt x="309" y="179"/>
                    <a:pt x="309" y="179"/>
                    <a:pt x="309" y="179"/>
                  </a:cubicBezTo>
                  <a:cubicBezTo>
                    <a:pt x="309" y="179"/>
                    <a:pt x="309" y="179"/>
                    <a:pt x="309" y="179"/>
                  </a:cubicBezTo>
                  <a:cubicBezTo>
                    <a:pt x="310" y="178"/>
                    <a:pt x="310" y="178"/>
                    <a:pt x="310" y="178"/>
                  </a:cubicBezTo>
                  <a:cubicBezTo>
                    <a:pt x="310" y="178"/>
                    <a:pt x="310" y="178"/>
                    <a:pt x="310" y="178"/>
                  </a:cubicBezTo>
                  <a:cubicBezTo>
                    <a:pt x="309" y="178"/>
                    <a:pt x="309" y="178"/>
                    <a:pt x="309" y="178"/>
                  </a:cubicBezTo>
                  <a:cubicBezTo>
                    <a:pt x="309" y="179"/>
                    <a:pt x="309" y="179"/>
                    <a:pt x="309" y="179"/>
                  </a:cubicBezTo>
                  <a:cubicBezTo>
                    <a:pt x="308" y="179"/>
                    <a:pt x="308" y="179"/>
                    <a:pt x="308" y="179"/>
                  </a:cubicBezTo>
                  <a:cubicBezTo>
                    <a:pt x="308" y="180"/>
                    <a:pt x="308" y="180"/>
                    <a:pt x="308" y="180"/>
                  </a:cubicBezTo>
                  <a:cubicBezTo>
                    <a:pt x="307" y="180"/>
                    <a:pt x="307" y="180"/>
                    <a:pt x="307" y="180"/>
                  </a:cubicBezTo>
                  <a:cubicBezTo>
                    <a:pt x="306" y="180"/>
                    <a:pt x="306" y="180"/>
                    <a:pt x="306" y="180"/>
                  </a:cubicBezTo>
                  <a:cubicBezTo>
                    <a:pt x="305" y="181"/>
                    <a:pt x="305" y="181"/>
                    <a:pt x="305" y="181"/>
                  </a:cubicBezTo>
                  <a:cubicBezTo>
                    <a:pt x="304" y="181"/>
                    <a:pt x="304" y="181"/>
                    <a:pt x="304" y="181"/>
                  </a:cubicBezTo>
                  <a:cubicBezTo>
                    <a:pt x="304" y="181"/>
                    <a:pt x="304" y="181"/>
                    <a:pt x="304" y="181"/>
                  </a:cubicBezTo>
                  <a:cubicBezTo>
                    <a:pt x="304" y="180"/>
                    <a:pt x="304" y="180"/>
                    <a:pt x="304" y="180"/>
                  </a:cubicBezTo>
                  <a:cubicBezTo>
                    <a:pt x="305" y="179"/>
                    <a:pt x="305" y="179"/>
                    <a:pt x="305" y="179"/>
                  </a:cubicBezTo>
                  <a:cubicBezTo>
                    <a:pt x="306" y="179"/>
                    <a:pt x="306" y="179"/>
                    <a:pt x="306" y="179"/>
                  </a:cubicBezTo>
                  <a:cubicBezTo>
                    <a:pt x="306" y="178"/>
                    <a:pt x="306" y="178"/>
                    <a:pt x="306" y="178"/>
                  </a:cubicBezTo>
                  <a:cubicBezTo>
                    <a:pt x="306" y="178"/>
                    <a:pt x="306" y="178"/>
                    <a:pt x="306" y="178"/>
                  </a:cubicBezTo>
                  <a:cubicBezTo>
                    <a:pt x="306" y="178"/>
                    <a:pt x="306" y="178"/>
                    <a:pt x="306" y="178"/>
                  </a:cubicBezTo>
                  <a:cubicBezTo>
                    <a:pt x="306" y="178"/>
                    <a:pt x="306" y="178"/>
                    <a:pt x="306" y="178"/>
                  </a:cubicBezTo>
                  <a:cubicBezTo>
                    <a:pt x="304" y="179"/>
                    <a:pt x="304" y="179"/>
                    <a:pt x="304" y="179"/>
                  </a:cubicBezTo>
                  <a:cubicBezTo>
                    <a:pt x="303" y="180"/>
                    <a:pt x="303" y="180"/>
                    <a:pt x="303" y="180"/>
                  </a:cubicBezTo>
                  <a:cubicBezTo>
                    <a:pt x="303" y="179"/>
                    <a:pt x="303" y="179"/>
                    <a:pt x="303" y="179"/>
                  </a:cubicBezTo>
                  <a:cubicBezTo>
                    <a:pt x="303" y="179"/>
                    <a:pt x="303" y="179"/>
                    <a:pt x="303" y="179"/>
                  </a:cubicBezTo>
                  <a:cubicBezTo>
                    <a:pt x="303" y="179"/>
                    <a:pt x="303" y="179"/>
                    <a:pt x="303" y="179"/>
                  </a:cubicBezTo>
                  <a:cubicBezTo>
                    <a:pt x="303" y="178"/>
                    <a:pt x="303" y="178"/>
                    <a:pt x="303" y="178"/>
                  </a:cubicBezTo>
                  <a:cubicBezTo>
                    <a:pt x="302" y="178"/>
                    <a:pt x="302" y="178"/>
                    <a:pt x="302" y="178"/>
                  </a:cubicBezTo>
                  <a:cubicBezTo>
                    <a:pt x="302" y="178"/>
                    <a:pt x="302" y="178"/>
                    <a:pt x="302" y="178"/>
                  </a:cubicBezTo>
                  <a:cubicBezTo>
                    <a:pt x="302" y="178"/>
                    <a:pt x="302" y="178"/>
                    <a:pt x="302" y="178"/>
                  </a:cubicBezTo>
                  <a:cubicBezTo>
                    <a:pt x="302" y="178"/>
                    <a:pt x="302" y="178"/>
                    <a:pt x="302" y="178"/>
                  </a:cubicBezTo>
                  <a:cubicBezTo>
                    <a:pt x="302" y="177"/>
                    <a:pt x="302" y="177"/>
                    <a:pt x="302" y="177"/>
                  </a:cubicBezTo>
                  <a:cubicBezTo>
                    <a:pt x="302" y="177"/>
                    <a:pt x="302" y="177"/>
                    <a:pt x="302" y="177"/>
                  </a:cubicBezTo>
                  <a:cubicBezTo>
                    <a:pt x="302" y="177"/>
                    <a:pt x="302" y="177"/>
                    <a:pt x="302" y="177"/>
                  </a:cubicBezTo>
                  <a:cubicBezTo>
                    <a:pt x="302" y="177"/>
                    <a:pt x="302" y="177"/>
                    <a:pt x="302" y="177"/>
                  </a:cubicBezTo>
                  <a:cubicBezTo>
                    <a:pt x="302" y="176"/>
                    <a:pt x="302" y="176"/>
                    <a:pt x="302" y="176"/>
                  </a:cubicBezTo>
                  <a:cubicBezTo>
                    <a:pt x="302" y="176"/>
                    <a:pt x="302" y="176"/>
                    <a:pt x="302" y="176"/>
                  </a:cubicBezTo>
                  <a:cubicBezTo>
                    <a:pt x="302" y="176"/>
                    <a:pt x="302" y="176"/>
                    <a:pt x="302" y="176"/>
                  </a:cubicBezTo>
                  <a:cubicBezTo>
                    <a:pt x="302" y="175"/>
                    <a:pt x="302" y="175"/>
                    <a:pt x="302" y="175"/>
                  </a:cubicBezTo>
                  <a:cubicBezTo>
                    <a:pt x="301" y="175"/>
                    <a:pt x="301" y="175"/>
                    <a:pt x="301" y="175"/>
                  </a:cubicBezTo>
                  <a:cubicBezTo>
                    <a:pt x="301" y="175"/>
                    <a:pt x="301" y="175"/>
                    <a:pt x="301" y="175"/>
                  </a:cubicBezTo>
                  <a:cubicBezTo>
                    <a:pt x="301" y="176"/>
                    <a:pt x="301" y="176"/>
                    <a:pt x="301" y="176"/>
                  </a:cubicBezTo>
                  <a:cubicBezTo>
                    <a:pt x="301" y="176"/>
                    <a:pt x="301" y="176"/>
                    <a:pt x="301" y="176"/>
                  </a:cubicBezTo>
                  <a:cubicBezTo>
                    <a:pt x="301" y="176"/>
                    <a:pt x="301" y="176"/>
                    <a:pt x="301" y="176"/>
                  </a:cubicBezTo>
                  <a:cubicBezTo>
                    <a:pt x="300" y="176"/>
                    <a:pt x="300" y="176"/>
                    <a:pt x="300" y="176"/>
                  </a:cubicBezTo>
                  <a:cubicBezTo>
                    <a:pt x="300" y="175"/>
                    <a:pt x="300" y="175"/>
                    <a:pt x="300" y="175"/>
                  </a:cubicBezTo>
                  <a:cubicBezTo>
                    <a:pt x="299" y="175"/>
                    <a:pt x="299" y="175"/>
                    <a:pt x="299" y="175"/>
                  </a:cubicBezTo>
                  <a:cubicBezTo>
                    <a:pt x="300" y="176"/>
                    <a:pt x="300" y="176"/>
                    <a:pt x="300" y="176"/>
                  </a:cubicBezTo>
                  <a:cubicBezTo>
                    <a:pt x="300" y="177"/>
                    <a:pt x="300" y="177"/>
                    <a:pt x="300" y="177"/>
                  </a:cubicBezTo>
                  <a:cubicBezTo>
                    <a:pt x="300" y="177"/>
                    <a:pt x="300" y="177"/>
                    <a:pt x="300" y="177"/>
                  </a:cubicBezTo>
                  <a:cubicBezTo>
                    <a:pt x="300" y="177"/>
                    <a:pt x="300" y="177"/>
                    <a:pt x="300" y="177"/>
                  </a:cubicBezTo>
                  <a:cubicBezTo>
                    <a:pt x="300" y="177"/>
                    <a:pt x="300" y="177"/>
                    <a:pt x="300" y="177"/>
                  </a:cubicBezTo>
                  <a:cubicBezTo>
                    <a:pt x="300" y="178"/>
                    <a:pt x="300" y="178"/>
                    <a:pt x="300" y="178"/>
                  </a:cubicBezTo>
                  <a:cubicBezTo>
                    <a:pt x="299" y="178"/>
                    <a:pt x="299" y="178"/>
                    <a:pt x="299" y="178"/>
                  </a:cubicBezTo>
                  <a:cubicBezTo>
                    <a:pt x="299" y="177"/>
                    <a:pt x="299" y="177"/>
                    <a:pt x="299" y="177"/>
                  </a:cubicBezTo>
                  <a:cubicBezTo>
                    <a:pt x="299" y="177"/>
                    <a:pt x="299" y="177"/>
                    <a:pt x="299" y="177"/>
                  </a:cubicBezTo>
                  <a:cubicBezTo>
                    <a:pt x="298" y="176"/>
                    <a:pt x="298" y="176"/>
                    <a:pt x="298" y="176"/>
                  </a:cubicBezTo>
                  <a:cubicBezTo>
                    <a:pt x="298" y="177"/>
                    <a:pt x="298" y="177"/>
                    <a:pt x="298" y="177"/>
                  </a:cubicBezTo>
                  <a:cubicBezTo>
                    <a:pt x="298" y="177"/>
                    <a:pt x="298" y="177"/>
                    <a:pt x="298" y="177"/>
                  </a:cubicBezTo>
                  <a:cubicBezTo>
                    <a:pt x="298" y="177"/>
                    <a:pt x="298" y="177"/>
                    <a:pt x="298" y="177"/>
                  </a:cubicBezTo>
                  <a:cubicBezTo>
                    <a:pt x="298" y="178"/>
                    <a:pt x="298" y="178"/>
                    <a:pt x="298" y="178"/>
                  </a:cubicBezTo>
                  <a:cubicBezTo>
                    <a:pt x="299" y="178"/>
                    <a:pt x="299" y="178"/>
                    <a:pt x="299" y="178"/>
                  </a:cubicBezTo>
                  <a:cubicBezTo>
                    <a:pt x="299" y="179"/>
                    <a:pt x="299" y="179"/>
                    <a:pt x="299" y="179"/>
                  </a:cubicBezTo>
                  <a:cubicBezTo>
                    <a:pt x="300" y="179"/>
                    <a:pt x="300" y="179"/>
                    <a:pt x="300" y="179"/>
                  </a:cubicBezTo>
                  <a:cubicBezTo>
                    <a:pt x="299" y="180"/>
                    <a:pt x="299" y="180"/>
                    <a:pt x="299" y="180"/>
                  </a:cubicBezTo>
                  <a:cubicBezTo>
                    <a:pt x="300" y="180"/>
                    <a:pt x="300" y="180"/>
                    <a:pt x="300" y="180"/>
                  </a:cubicBezTo>
                  <a:cubicBezTo>
                    <a:pt x="300" y="180"/>
                    <a:pt x="300" y="180"/>
                    <a:pt x="300" y="180"/>
                  </a:cubicBezTo>
                  <a:cubicBezTo>
                    <a:pt x="299" y="181"/>
                    <a:pt x="299" y="181"/>
                    <a:pt x="299" y="181"/>
                  </a:cubicBezTo>
                  <a:cubicBezTo>
                    <a:pt x="298" y="180"/>
                    <a:pt x="298" y="180"/>
                    <a:pt x="298" y="180"/>
                  </a:cubicBezTo>
                  <a:cubicBezTo>
                    <a:pt x="298" y="180"/>
                    <a:pt x="298" y="180"/>
                    <a:pt x="298" y="180"/>
                  </a:cubicBezTo>
                  <a:cubicBezTo>
                    <a:pt x="298" y="181"/>
                    <a:pt x="298" y="181"/>
                    <a:pt x="298" y="181"/>
                  </a:cubicBezTo>
                  <a:cubicBezTo>
                    <a:pt x="297" y="181"/>
                    <a:pt x="297" y="181"/>
                    <a:pt x="297" y="181"/>
                  </a:cubicBezTo>
                  <a:cubicBezTo>
                    <a:pt x="297" y="180"/>
                    <a:pt x="297" y="180"/>
                    <a:pt x="297" y="180"/>
                  </a:cubicBezTo>
                  <a:cubicBezTo>
                    <a:pt x="297" y="179"/>
                    <a:pt x="297" y="179"/>
                    <a:pt x="297" y="179"/>
                  </a:cubicBezTo>
                  <a:cubicBezTo>
                    <a:pt x="297" y="179"/>
                    <a:pt x="297" y="179"/>
                    <a:pt x="297" y="179"/>
                  </a:cubicBezTo>
                  <a:cubicBezTo>
                    <a:pt x="297" y="178"/>
                    <a:pt x="297" y="178"/>
                    <a:pt x="297" y="178"/>
                  </a:cubicBezTo>
                  <a:cubicBezTo>
                    <a:pt x="296" y="178"/>
                    <a:pt x="296" y="178"/>
                    <a:pt x="296" y="178"/>
                  </a:cubicBezTo>
                  <a:cubicBezTo>
                    <a:pt x="295" y="178"/>
                    <a:pt x="295" y="178"/>
                    <a:pt x="295" y="178"/>
                  </a:cubicBezTo>
                  <a:cubicBezTo>
                    <a:pt x="295" y="178"/>
                    <a:pt x="295" y="178"/>
                    <a:pt x="295" y="178"/>
                  </a:cubicBezTo>
                  <a:cubicBezTo>
                    <a:pt x="295" y="177"/>
                    <a:pt x="295" y="177"/>
                    <a:pt x="295" y="177"/>
                  </a:cubicBezTo>
                  <a:cubicBezTo>
                    <a:pt x="294" y="177"/>
                    <a:pt x="294" y="177"/>
                    <a:pt x="294" y="177"/>
                  </a:cubicBezTo>
                  <a:cubicBezTo>
                    <a:pt x="294" y="177"/>
                    <a:pt x="294" y="177"/>
                    <a:pt x="294" y="177"/>
                  </a:cubicBezTo>
                  <a:cubicBezTo>
                    <a:pt x="293" y="177"/>
                    <a:pt x="293" y="177"/>
                    <a:pt x="293" y="177"/>
                  </a:cubicBezTo>
                  <a:cubicBezTo>
                    <a:pt x="293" y="178"/>
                    <a:pt x="293" y="178"/>
                    <a:pt x="293" y="178"/>
                  </a:cubicBezTo>
                  <a:cubicBezTo>
                    <a:pt x="294" y="178"/>
                    <a:pt x="294" y="178"/>
                    <a:pt x="294" y="178"/>
                  </a:cubicBezTo>
                  <a:cubicBezTo>
                    <a:pt x="295" y="178"/>
                    <a:pt x="295" y="178"/>
                    <a:pt x="295" y="178"/>
                  </a:cubicBezTo>
                  <a:cubicBezTo>
                    <a:pt x="296" y="178"/>
                    <a:pt x="296" y="178"/>
                    <a:pt x="296" y="178"/>
                  </a:cubicBezTo>
                  <a:cubicBezTo>
                    <a:pt x="296" y="179"/>
                    <a:pt x="296" y="179"/>
                    <a:pt x="296" y="179"/>
                  </a:cubicBezTo>
                  <a:cubicBezTo>
                    <a:pt x="295" y="180"/>
                    <a:pt x="295" y="180"/>
                    <a:pt x="295" y="180"/>
                  </a:cubicBezTo>
                  <a:cubicBezTo>
                    <a:pt x="295" y="180"/>
                    <a:pt x="295" y="180"/>
                    <a:pt x="295" y="180"/>
                  </a:cubicBezTo>
                  <a:cubicBezTo>
                    <a:pt x="296" y="180"/>
                    <a:pt x="296" y="180"/>
                    <a:pt x="296" y="180"/>
                  </a:cubicBezTo>
                  <a:cubicBezTo>
                    <a:pt x="296" y="180"/>
                    <a:pt x="296" y="180"/>
                    <a:pt x="296" y="180"/>
                  </a:cubicBezTo>
                  <a:cubicBezTo>
                    <a:pt x="296" y="181"/>
                    <a:pt x="296" y="181"/>
                    <a:pt x="296" y="181"/>
                  </a:cubicBezTo>
                  <a:cubicBezTo>
                    <a:pt x="296" y="181"/>
                    <a:pt x="296" y="181"/>
                    <a:pt x="296" y="181"/>
                  </a:cubicBezTo>
                  <a:cubicBezTo>
                    <a:pt x="297" y="181"/>
                    <a:pt x="297" y="181"/>
                    <a:pt x="297" y="181"/>
                  </a:cubicBezTo>
                  <a:cubicBezTo>
                    <a:pt x="297" y="181"/>
                    <a:pt x="297" y="181"/>
                    <a:pt x="297" y="181"/>
                  </a:cubicBezTo>
                  <a:cubicBezTo>
                    <a:pt x="296" y="182"/>
                    <a:pt x="296" y="182"/>
                    <a:pt x="296" y="182"/>
                  </a:cubicBezTo>
                  <a:cubicBezTo>
                    <a:pt x="295" y="183"/>
                    <a:pt x="295" y="183"/>
                    <a:pt x="295" y="183"/>
                  </a:cubicBezTo>
                  <a:cubicBezTo>
                    <a:pt x="294" y="184"/>
                    <a:pt x="294" y="184"/>
                    <a:pt x="294" y="184"/>
                  </a:cubicBezTo>
                  <a:cubicBezTo>
                    <a:pt x="296" y="183"/>
                    <a:pt x="296" y="183"/>
                    <a:pt x="296" y="183"/>
                  </a:cubicBezTo>
                  <a:cubicBezTo>
                    <a:pt x="296" y="183"/>
                    <a:pt x="296" y="183"/>
                    <a:pt x="296" y="183"/>
                  </a:cubicBezTo>
                  <a:cubicBezTo>
                    <a:pt x="297" y="182"/>
                    <a:pt x="297" y="182"/>
                    <a:pt x="297" y="182"/>
                  </a:cubicBezTo>
                  <a:cubicBezTo>
                    <a:pt x="298" y="182"/>
                    <a:pt x="298" y="182"/>
                    <a:pt x="298" y="182"/>
                  </a:cubicBezTo>
                  <a:cubicBezTo>
                    <a:pt x="298" y="183"/>
                    <a:pt x="298" y="183"/>
                    <a:pt x="298" y="183"/>
                  </a:cubicBezTo>
                  <a:cubicBezTo>
                    <a:pt x="298" y="183"/>
                    <a:pt x="298" y="183"/>
                    <a:pt x="298" y="183"/>
                  </a:cubicBezTo>
                  <a:cubicBezTo>
                    <a:pt x="297" y="183"/>
                    <a:pt x="297" y="183"/>
                    <a:pt x="297" y="183"/>
                  </a:cubicBezTo>
                  <a:cubicBezTo>
                    <a:pt x="297" y="184"/>
                    <a:pt x="297" y="184"/>
                    <a:pt x="297" y="184"/>
                  </a:cubicBezTo>
                  <a:cubicBezTo>
                    <a:pt x="297" y="184"/>
                    <a:pt x="297" y="184"/>
                    <a:pt x="297" y="184"/>
                  </a:cubicBezTo>
                  <a:cubicBezTo>
                    <a:pt x="298" y="184"/>
                    <a:pt x="298" y="184"/>
                    <a:pt x="298" y="184"/>
                  </a:cubicBezTo>
                  <a:cubicBezTo>
                    <a:pt x="299" y="185"/>
                    <a:pt x="299" y="185"/>
                    <a:pt x="299" y="185"/>
                  </a:cubicBezTo>
                  <a:cubicBezTo>
                    <a:pt x="298" y="185"/>
                    <a:pt x="298" y="185"/>
                    <a:pt x="298" y="185"/>
                  </a:cubicBezTo>
                  <a:cubicBezTo>
                    <a:pt x="297" y="185"/>
                    <a:pt x="297" y="185"/>
                    <a:pt x="297" y="185"/>
                  </a:cubicBezTo>
                  <a:cubicBezTo>
                    <a:pt x="297" y="185"/>
                    <a:pt x="297" y="185"/>
                    <a:pt x="297" y="185"/>
                  </a:cubicBezTo>
                  <a:cubicBezTo>
                    <a:pt x="298" y="185"/>
                    <a:pt x="298" y="185"/>
                    <a:pt x="298" y="185"/>
                  </a:cubicBezTo>
                  <a:cubicBezTo>
                    <a:pt x="298" y="186"/>
                    <a:pt x="298" y="186"/>
                    <a:pt x="298" y="186"/>
                  </a:cubicBezTo>
                  <a:cubicBezTo>
                    <a:pt x="298" y="186"/>
                    <a:pt x="298" y="186"/>
                    <a:pt x="298" y="186"/>
                  </a:cubicBezTo>
                  <a:cubicBezTo>
                    <a:pt x="298" y="186"/>
                    <a:pt x="298" y="186"/>
                    <a:pt x="298" y="186"/>
                  </a:cubicBezTo>
                  <a:cubicBezTo>
                    <a:pt x="298" y="186"/>
                    <a:pt x="298" y="186"/>
                    <a:pt x="298" y="186"/>
                  </a:cubicBezTo>
                  <a:cubicBezTo>
                    <a:pt x="298" y="187"/>
                    <a:pt x="298" y="187"/>
                    <a:pt x="298" y="187"/>
                  </a:cubicBezTo>
                  <a:cubicBezTo>
                    <a:pt x="298" y="187"/>
                    <a:pt x="298" y="187"/>
                    <a:pt x="298" y="187"/>
                  </a:cubicBezTo>
                  <a:cubicBezTo>
                    <a:pt x="298" y="187"/>
                    <a:pt x="298" y="187"/>
                    <a:pt x="298" y="187"/>
                  </a:cubicBezTo>
                  <a:cubicBezTo>
                    <a:pt x="298" y="188"/>
                    <a:pt x="298" y="188"/>
                    <a:pt x="298" y="188"/>
                  </a:cubicBezTo>
                  <a:cubicBezTo>
                    <a:pt x="299" y="189"/>
                    <a:pt x="299" y="189"/>
                    <a:pt x="299" y="189"/>
                  </a:cubicBezTo>
                  <a:cubicBezTo>
                    <a:pt x="299" y="188"/>
                    <a:pt x="299" y="188"/>
                    <a:pt x="299" y="188"/>
                  </a:cubicBezTo>
                  <a:cubicBezTo>
                    <a:pt x="299" y="187"/>
                    <a:pt x="299" y="187"/>
                    <a:pt x="299" y="187"/>
                  </a:cubicBezTo>
                  <a:cubicBezTo>
                    <a:pt x="299" y="187"/>
                    <a:pt x="299" y="187"/>
                    <a:pt x="299" y="187"/>
                  </a:cubicBezTo>
                  <a:cubicBezTo>
                    <a:pt x="300" y="188"/>
                    <a:pt x="300" y="188"/>
                    <a:pt x="300" y="188"/>
                  </a:cubicBezTo>
                  <a:cubicBezTo>
                    <a:pt x="300" y="188"/>
                    <a:pt x="300" y="188"/>
                    <a:pt x="300" y="188"/>
                  </a:cubicBezTo>
                  <a:cubicBezTo>
                    <a:pt x="300" y="189"/>
                    <a:pt x="300" y="189"/>
                    <a:pt x="300" y="189"/>
                  </a:cubicBezTo>
                  <a:cubicBezTo>
                    <a:pt x="300" y="189"/>
                    <a:pt x="300" y="189"/>
                    <a:pt x="300" y="189"/>
                  </a:cubicBezTo>
                  <a:cubicBezTo>
                    <a:pt x="300" y="189"/>
                    <a:pt x="300" y="189"/>
                    <a:pt x="300" y="189"/>
                  </a:cubicBezTo>
                  <a:cubicBezTo>
                    <a:pt x="300" y="190"/>
                    <a:pt x="300" y="190"/>
                    <a:pt x="300" y="190"/>
                  </a:cubicBezTo>
                  <a:cubicBezTo>
                    <a:pt x="301" y="190"/>
                    <a:pt x="301" y="190"/>
                    <a:pt x="301" y="190"/>
                  </a:cubicBezTo>
                  <a:cubicBezTo>
                    <a:pt x="301" y="189"/>
                    <a:pt x="301" y="189"/>
                    <a:pt x="301" y="189"/>
                  </a:cubicBezTo>
                  <a:cubicBezTo>
                    <a:pt x="301" y="190"/>
                    <a:pt x="301" y="190"/>
                    <a:pt x="301" y="190"/>
                  </a:cubicBezTo>
                  <a:cubicBezTo>
                    <a:pt x="301" y="189"/>
                    <a:pt x="301" y="189"/>
                    <a:pt x="301" y="189"/>
                  </a:cubicBezTo>
                  <a:cubicBezTo>
                    <a:pt x="301" y="189"/>
                    <a:pt x="301" y="189"/>
                    <a:pt x="301" y="189"/>
                  </a:cubicBezTo>
                  <a:cubicBezTo>
                    <a:pt x="302" y="189"/>
                    <a:pt x="302" y="189"/>
                    <a:pt x="302" y="189"/>
                  </a:cubicBezTo>
                  <a:cubicBezTo>
                    <a:pt x="302" y="190"/>
                    <a:pt x="302" y="190"/>
                    <a:pt x="302" y="190"/>
                  </a:cubicBezTo>
                  <a:cubicBezTo>
                    <a:pt x="302" y="190"/>
                    <a:pt x="302" y="190"/>
                    <a:pt x="302" y="190"/>
                  </a:cubicBezTo>
                  <a:cubicBezTo>
                    <a:pt x="302" y="191"/>
                    <a:pt x="302" y="191"/>
                    <a:pt x="302" y="191"/>
                  </a:cubicBezTo>
                  <a:cubicBezTo>
                    <a:pt x="301" y="191"/>
                    <a:pt x="301" y="191"/>
                    <a:pt x="301" y="191"/>
                  </a:cubicBezTo>
                  <a:cubicBezTo>
                    <a:pt x="301" y="191"/>
                    <a:pt x="301" y="191"/>
                    <a:pt x="301" y="191"/>
                  </a:cubicBezTo>
                  <a:cubicBezTo>
                    <a:pt x="302" y="192"/>
                    <a:pt x="302" y="192"/>
                    <a:pt x="302" y="192"/>
                  </a:cubicBezTo>
                  <a:cubicBezTo>
                    <a:pt x="303" y="192"/>
                    <a:pt x="303" y="192"/>
                    <a:pt x="303" y="192"/>
                  </a:cubicBezTo>
                  <a:cubicBezTo>
                    <a:pt x="303" y="191"/>
                    <a:pt x="303" y="191"/>
                    <a:pt x="303" y="191"/>
                  </a:cubicBezTo>
                  <a:cubicBezTo>
                    <a:pt x="304" y="192"/>
                    <a:pt x="304" y="192"/>
                    <a:pt x="304" y="192"/>
                  </a:cubicBezTo>
                  <a:cubicBezTo>
                    <a:pt x="303" y="192"/>
                    <a:pt x="303" y="192"/>
                    <a:pt x="303" y="192"/>
                  </a:cubicBezTo>
                  <a:cubicBezTo>
                    <a:pt x="303" y="192"/>
                    <a:pt x="303" y="192"/>
                    <a:pt x="303" y="192"/>
                  </a:cubicBezTo>
                  <a:cubicBezTo>
                    <a:pt x="302" y="193"/>
                    <a:pt x="302" y="193"/>
                    <a:pt x="302" y="193"/>
                  </a:cubicBezTo>
                  <a:cubicBezTo>
                    <a:pt x="302" y="193"/>
                    <a:pt x="302" y="193"/>
                    <a:pt x="302" y="193"/>
                  </a:cubicBezTo>
                  <a:cubicBezTo>
                    <a:pt x="303" y="194"/>
                    <a:pt x="303" y="194"/>
                    <a:pt x="303" y="194"/>
                  </a:cubicBezTo>
                  <a:cubicBezTo>
                    <a:pt x="303" y="195"/>
                    <a:pt x="303" y="195"/>
                    <a:pt x="303" y="195"/>
                  </a:cubicBezTo>
                  <a:cubicBezTo>
                    <a:pt x="303" y="195"/>
                    <a:pt x="303" y="195"/>
                    <a:pt x="303" y="195"/>
                  </a:cubicBezTo>
                  <a:cubicBezTo>
                    <a:pt x="303" y="196"/>
                    <a:pt x="303" y="196"/>
                    <a:pt x="303" y="196"/>
                  </a:cubicBezTo>
                  <a:cubicBezTo>
                    <a:pt x="304" y="197"/>
                    <a:pt x="304" y="197"/>
                    <a:pt x="304" y="197"/>
                  </a:cubicBezTo>
                  <a:cubicBezTo>
                    <a:pt x="304" y="197"/>
                    <a:pt x="304" y="197"/>
                    <a:pt x="304" y="197"/>
                  </a:cubicBezTo>
                  <a:cubicBezTo>
                    <a:pt x="304" y="198"/>
                    <a:pt x="304" y="198"/>
                    <a:pt x="304" y="198"/>
                  </a:cubicBezTo>
                  <a:cubicBezTo>
                    <a:pt x="304" y="199"/>
                    <a:pt x="304" y="199"/>
                    <a:pt x="304" y="199"/>
                  </a:cubicBezTo>
                  <a:cubicBezTo>
                    <a:pt x="303" y="199"/>
                    <a:pt x="303" y="199"/>
                    <a:pt x="303" y="199"/>
                  </a:cubicBezTo>
                  <a:cubicBezTo>
                    <a:pt x="304" y="200"/>
                    <a:pt x="304" y="200"/>
                    <a:pt x="304" y="200"/>
                  </a:cubicBezTo>
                  <a:cubicBezTo>
                    <a:pt x="303" y="201"/>
                    <a:pt x="303" y="201"/>
                    <a:pt x="303" y="201"/>
                  </a:cubicBezTo>
                  <a:cubicBezTo>
                    <a:pt x="302" y="199"/>
                    <a:pt x="302" y="199"/>
                    <a:pt x="302" y="199"/>
                  </a:cubicBezTo>
                  <a:cubicBezTo>
                    <a:pt x="302" y="199"/>
                    <a:pt x="302" y="199"/>
                    <a:pt x="302" y="199"/>
                  </a:cubicBezTo>
                  <a:cubicBezTo>
                    <a:pt x="302" y="198"/>
                    <a:pt x="302" y="198"/>
                    <a:pt x="302" y="198"/>
                  </a:cubicBezTo>
                  <a:cubicBezTo>
                    <a:pt x="302" y="197"/>
                    <a:pt x="302" y="197"/>
                    <a:pt x="302" y="197"/>
                  </a:cubicBezTo>
                  <a:cubicBezTo>
                    <a:pt x="302" y="198"/>
                    <a:pt x="302" y="198"/>
                    <a:pt x="302" y="198"/>
                  </a:cubicBezTo>
                  <a:cubicBezTo>
                    <a:pt x="302" y="199"/>
                    <a:pt x="302" y="199"/>
                    <a:pt x="302" y="199"/>
                  </a:cubicBezTo>
                  <a:cubicBezTo>
                    <a:pt x="302" y="200"/>
                    <a:pt x="302" y="200"/>
                    <a:pt x="302" y="200"/>
                  </a:cubicBezTo>
                  <a:cubicBezTo>
                    <a:pt x="302" y="201"/>
                    <a:pt x="302" y="201"/>
                    <a:pt x="302" y="201"/>
                  </a:cubicBezTo>
                  <a:cubicBezTo>
                    <a:pt x="302" y="202"/>
                    <a:pt x="302" y="202"/>
                    <a:pt x="302" y="202"/>
                  </a:cubicBezTo>
                  <a:cubicBezTo>
                    <a:pt x="302" y="203"/>
                    <a:pt x="302" y="203"/>
                    <a:pt x="302" y="203"/>
                  </a:cubicBezTo>
                  <a:cubicBezTo>
                    <a:pt x="302" y="203"/>
                    <a:pt x="302" y="203"/>
                    <a:pt x="302" y="203"/>
                  </a:cubicBezTo>
                  <a:cubicBezTo>
                    <a:pt x="301" y="203"/>
                    <a:pt x="301" y="203"/>
                    <a:pt x="301" y="203"/>
                  </a:cubicBezTo>
                  <a:cubicBezTo>
                    <a:pt x="301" y="202"/>
                    <a:pt x="301" y="202"/>
                    <a:pt x="301" y="202"/>
                  </a:cubicBezTo>
                  <a:cubicBezTo>
                    <a:pt x="300" y="202"/>
                    <a:pt x="300" y="202"/>
                    <a:pt x="300" y="202"/>
                  </a:cubicBezTo>
                  <a:cubicBezTo>
                    <a:pt x="301" y="204"/>
                    <a:pt x="301" y="204"/>
                    <a:pt x="301" y="204"/>
                  </a:cubicBezTo>
                  <a:cubicBezTo>
                    <a:pt x="300" y="205"/>
                    <a:pt x="300" y="205"/>
                    <a:pt x="300" y="205"/>
                  </a:cubicBezTo>
                  <a:cubicBezTo>
                    <a:pt x="301" y="205"/>
                    <a:pt x="301" y="205"/>
                    <a:pt x="301" y="205"/>
                  </a:cubicBezTo>
                  <a:cubicBezTo>
                    <a:pt x="301" y="205"/>
                    <a:pt x="301" y="205"/>
                    <a:pt x="301" y="205"/>
                  </a:cubicBezTo>
                  <a:cubicBezTo>
                    <a:pt x="300" y="205"/>
                    <a:pt x="300" y="205"/>
                    <a:pt x="300" y="205"/>
                  </a:cubicBezTo>
                  <a:cubicBezTo>
                    <a:pt x="299" y="205"/>
                    <a:pt x="299" y="205"/>
                    <a:pt x="299" y="205"/>
                  </a:cubicBezTo>
                  <a:cubicBezTo>
                    <a:pt x="299" y="204"/>
                    <a:pt x="299" y="204"/>
                    <a:pt x="299" y="204"/>
                  </a:cubicBezTo>
                  <a:cubicBezTo>
                    <a:pt x="299" y="203"/>
                    <a:pt x="299" y="203"/>
                    <a:pt x="299" y="203"/>
                  </a:cubicBezTo>
                  <a:cubicBezTo>
                    <a:pt x="299" y="202"/>
                    <a:pt x="299" y="202"/>
                    <a:pt x="299" y="202"/>
                  </a:cubicBezTo>
                  <a:cubicBezTo>
                    <a:pt x="299" y="203"/>
                    <a:pt x="299" y="203"/>
                    <a:pt x="299" y="203"/>
                  </a:cubicBezTo>
                  <a:cubicBezTo>
                    <a:pt x="298" y="203"/>
                    <a:pt x="298" y="203"/>
                    <a:pt x="298" y="203"/>
                  </a:cubicBezTo>
                  <a:cubicBezTo>
                    <a:pt x="298" y="202"/>
                    <a:pt x="298" y="202"/>
                    <a:pt x="298" y="202"/>
                  </a:cubicBezTo>
                  <a:cubicBezTo>
                    <a:pt x="298" y="201"/>
                    <a:pt x="298" y="201"/>
                    <a:pt x="298" y="201"/>
                  </a:cubicBezTo>
                  <a:cubicBezTo>
                    <a:pt x="298" y="202"/>
                    <a:pt x="298" y="202"/>
                    <a:pt x="298" y="202"/>
                  </a:cubicBezTo>
                  <a:cubicBezTo>
                    <a:pt x="298" y="202"/>
                    <a:pt x="298" y="202"/>
                    <a:pt x="298" y="202"/>
                  </a:cubicBezTo>
                  <a:cubicBezTo>
                    <a:pt x="297" y="202"/>
                    <a:pt x="297" y="202"/>
                    <a:pt x="297" y="202"/>
                  </a:cubicBezTo>
                  <a:cubicBezTo>
                    <a:pt x="297" y="201"/>
                    <a:pt x="297" y="201"/>
                    <a:pt x="297" y="201"/>
                  </a:cubicBezTo>
                  <a:cubicBezTo>
                    <a:pt x="297" y="201"/>
                    <a:pt x="297" y="201"/>
                    <a:pt x="297" y="201"/>
                  </a:cubicBezTo>
                  <a:cubicBezTo>
                    <a:pt x="297" y="201"/>
                    <a:pt x="297" y="201"/>
                    <a:pt x="297" y="201"/>
                  </a:cubicBezTo>
                  <a:cubicBezTo>
                    <a:pt x="297" y="201"/>
                    <a:pt x="297" y="201"/>
                    <a:pt x="297" y="201"/>
                  </a:cubicBezTo>
                  <a:cubicBezTo>
                    <a:pt x="297" y="201"/>
                    <a:pt x="297" y="201"/>
                    <a:pt x="297" y="201"/>
                  </a:cubicBezTo>
                  <a:cubicBezTo>
                    <a:pt x="297" y="202"/>
                    <a:pt x="297" y="202"/>
                    <a:pt x="297" y="202"/>
                  </a:cubicBezTo>
                  <a:cubicBezTo>
                    <a:pt x="296" y="201"/>
                    <a:pt x="296" y="201"/>
                    <a:pt x="296" y="201"/>
                  </a:cubicBezTo>
                  <a:cubicBezTo>
                    <a:pt x="296" y="201"/>
                    <a:pt x="296" y="201"/>
                    <a:pt x="296" y="201"/>
                  </a:cubicBezTo>
                  <a:cubicBezTo>
                    <a:pt x="296" y="201"/>
                    <a:pt x="296" y="201"/>
                    <a:pt x="296" y="201"/>
                  </a:cubicBezTo>
                  <a:cubicBezTo>
                    <a:pt x="296" y="200"/>
                    <a:pt x="296" y="200"/>
                    <a:pt x="296" y="200"/>
                  </a:cubicBezTo>
                  <a:cubicBezTo>
                    <a:pt x="295" y="199"/>
                    <a:pt x="295" y="199"/>
                    <a:pt x="295" y="199"/>
                  </a:cubicBezTo>
                  <a:cubicBezTo>
                    <a:pt x="295" y="198"/>
                    <a:pt x="295" y="198"/>
                    <a:pt x="295" y="198"/>
                  </a:cubicBezTo>
                  <a:cubicBezTo>
                    <a:pt x="295" y="199"/>
                    <a:pt x="295" y="199"/>
                    <a:pt x="295" y="199"/>
                  </a:cubicBezTo>
                  <a:cubicBezTo>
                    <a:pt x="295" y="200"/>
                    <a:pt x="295" y="200"/>
                    <a:pt x="295" y="200"/>
                  </a:cubicBezTo>
                  <a:cubicBezTo>
                    <a:pt x="295" y="201"/>
                    <a:pt x="295" y="201"/>
                    <a:pt x="295" y="201"/>
                  </a:cubicBezTo>
                  <a:cubicBezTo>
                    <a:pt x="295" y="201"/>
                    <a:pt x="295" y="201"/>
                    <a:pt x="295" y="201"/>
                  </a:cubicBezTo>
                  <a:cubicBezTo>
                    <a:pt x="294" y="200"/>
                    <a:pt x="294" y="200"/>
                    <a:pt x="294" y="200"/>
                  </a:cubicBezTo>
                  <a:cubicBezTo>
                    <a:pt x="294" y="199"/>
                    <a:pt x="294" y="199"/>
                    <a:pt x="294" y="199"/>
                  </a:cubicBezTo>
                  <a:cubicBezTo>
                    <a:pt x="294" y="199"/>
                    <a:pt x="294" y="199"/>
                    <a:pt x="294" y="199"/>
                  </a:cubicBezTo>
                  <a:cubicBezTo>
                    <a:pt x="293" y="199"/>
                    <a:pt x="293" y="199"/>
                    <a:pt x="293" y="199"/>
                  </a:cubicBezTo>
                  <a:cubicBezTo>
                    <a:pt x="293" y="198"/>
                    <a:pt x="293" y="198"/>
                    <a:pt x="293" y="198"/>
                  </a:cubicBezTo>
                  <a:cubicBezTo>
                    <a:pt x="292" y="197"/>
                    <a:pt x="292" y="197"/>
                    <a:pt x="292" y="197"/>
                  </a:cubicBezTo>
                  <a:cubicBezTo>
                    <a:pt x="292" y="197"/>
                    <a:pt x="292" y="197"/>
                    <a:pt x="292" y="197"/>
                  </a:cubicBezTo>
                  <a:cubicBezTo>
                    <a:pt x="292" y="196"/>
                    <a:pt x="292" y="196"/>
                    <a:pt x="292" y="196"/>
                  </a:cubicBezTo>
                  <a:cubicBezTo>
                    <a:pt x="291" y="197"/>
                    <a:pt x="291" y="197"/>
                    <a:pt x="291" y="197"/>
                  </a:cubicBezTo>
                  <a:cubicBezTo>
                    <a:pt x="291" y="197"/>
                    <a:pt x="291" y="197"/>
                    <a:pt x="291" y="197"/>
                  </a:cubicBezTo>
                  <a:cubicBezTo>
                    <a:pt x="292" y="198"/>
                    <a:pt x="292" y="198"/>
                    <a:pt x="292" y="198"/>
                  </a:cubicBezTo>
                  <a:cubicBezTo>
                    <a:pt x="292" y="199"/>
                    <a:pt x="292" y="199"/>
                    <a:pt x="292" y="199"/>
                  </a:cubicBezTo>
                  <a:cubicBezTo>
                    <a:pt x="291" y="198"/>
                    <a:pt x="291" y="198"/>
                    <a:pt x="291" y="198"/>
                  </a:cubicBezTo>
                  <a:cubicBezTo>
                    <a:pt x="291" y="198"/>
                    <a:pt x="291" y="198"/>
                    <a:pt x="291" y="198"/>
                  </a:cubicBezTo>
                  <a:cubicBezTo>
                    <a:pt x="291" y="197"/>
                    <a:pt x="291" y="197"/>
                    <a:pt x="291" y="197"/>
                  </a:cubicBezTo>
                  <a:cubicBezTo>
                    <a:pt x="290" y="197"/>
                    <a:pt x="290" y="197"/>
                    <a:pt x="290" y="197"/>
                  </a:cubicBezTo>
                  <a:cubicBezTo>
                    <a:pt x="289" y="196"/>
                    <a:pt x="289" y="196"/>
                    <a:pt x="289" y="196"/>
                  </a:cubicBezTo>
                  <a:cubicBezTo>
                    <a:pt x="289" y="195"/>
                    <a:pt x="289" y="195"/>
                    <a:pt x="289" y="195"/>
                  </a:cubicBezTo>
                  <a:cubicBezTo>
                    <a:pt x="288" y="195"/>
                    <a:pt x="288" y="195"/>
                    <a:pt x="288" y="195"/>
                  </a:cubicBezTo>
                  <a:cubicBezTo>
                    <a:pt x="288" y="196"/>
                    <a:pt x="288" y="196"/>
                    <a:pt x="288" y="196"/>
                  </a:cubicBezTo>
                  <a:cubicBezTo>
                    <a:pt x="287" y="195"/>
                    <a:pt x="287" y="195"/>
                    <a:pt x="287" y="195"/>
                  </a:cubicBezTo>
                  <a:cubicBezTo>
                    <a:pt x="287" y="196"/>
                    <a:pt x="287" y="196"/>
                    <a:pt x="287" y="196"/>
                  </a:cubicBezTo>
                  <a:cubicBezTo>
                    <a:pt x="288" y="197"/>
                    <a:pt x="288" y="197"/>
                    <a:pt x="288" y="197"/>
                  </a:cubicBezTo>
                  <a:cubicBezTo>
                    <a:pt x="289" y="198"/>
                    <a:pt x="289" y="198"/>
                    <a:pt x="289" y="198"/>
                  </a:cubicBezTo>
                  <a:cubicBezTo>
                    <a:pt x="289" y="198"/>
                    <a:pt x="289" y="198"/>
                    <a:pt x="289" y="198"/>
                  </a:cubicBezTo>
                  <a:cubicBezTo>
                    <a:pt x="289" y="199"/>
                    <a:pt x="289" y="199"/>
                    <a:pt x="289" y="199"/>
                  </a:cubicBezTo>
                  <a:cubicBezTo>
                    <a:pt x="289" y="200"/>
                    <a:pt x="289" y="200"/>
                    <a:pt x="289" y="200"/>
                  </a:cubicBezTo>
                  <a:cubicBezTo>
                    <a:pt x="289" y="200"/>
                    <a:pt x="289" y="200"/>
                    <a:pt x="289" y="200"/>
                  </a:cubicBezTo>
                  <a:cubicBezTo>
                    <a:pt x="290" y="200"/>
                    <a:pt x="290" y="200"/>
                    <a:pt x="290" y="200"/>
                  </a:cubicBezTo>
                  <a:cubicBezTo>
                    <a:pt x="291" y="200"/>
                    <a:pt x="291" y="200"/>
                    <a:pt x="291" y="200"/>
                  </a:cubicBezTo>
                  <a:cubicBezTo>
                    <a:pt x="291" y="201"/>
                    <a:pt x="291" y="201"/>
                    <a:pt x="291" y="201"/>
                  </a:cubicBezTo>
                  <a:cubicBezTo>
                    <a:pt x="291" y="201"/>
                    <a:pt x="291" y="201"/>
                    <a:pt x="291" y="201"/>
                  </a:cubicBezTo>
                  <a:cubicBezTo>
                    <a:pt x="292" y="201"/>
                    <a:pt x="292" y="201"/>
                    <a:pt x="292" y="201"/>
                  </a:cubicBezTo>
                  <a:cubicBezTo>
                    <a:pt x="291" y="202"/>
                    <a:pt x="291" y="202"/>
                    <a:pt x="291" y="202"/>
                  </a:cubicBezTo>
                  <a:cubicBezTo>
                    <a:pt x="292" y="202"/>
                    <a:pt x="292" y="202"/>
                    <a:pt x="292" y="202"/>
                  </a:cubicBezTo>
                  <a:cubicBezTo>
                    <a:pt x="292" y="202"/>
                    <a:pt x="292" y="202"/>
                    <a:pt x="292" y="202"/>
                  </a:cubicBezTo>
                  <a:cubicBezTo>
                    <a:pt x="293" y="203"/>
                    <a:pt x="293" y="203"/>
                    <a:pt x="293" y="203"/>
                  </a:cubicBezTo>
                  <a:cubicBezTo>
                    <a:pt x="293" y="203"/>
                    <a:pt x="293" y="203"/>
                    <a:pt x="293" y="203"/>
                  </a:cubicBezTo>
                  <a:cubicBezTo>
                    <a:pt x="293" y="203"/>
                    <a:pt x="293" y="203"/>
                    <a:pt x="293" y="203"/>
                  </a:cubicBezTo>
                  <a:cubicBezTo>
                    <a:pt x="294" y="204"/>
                    <a:pt x="294" y="204"/>
                    <a:pt x="294" y="204"/>
                  </a:cubicBezTo>
                  <a:cubicBezTo>
                    <a:pt x="294" y="204"/>
                    <a:pt x="294" y="204"/>
                    <a:pt x="294" y="204"/>
                  </a:cubicBezTo>
                  <a:cubicBezTo>
                    <a:pt x="293" y="205"/>
                    <a:pt x="293" y="205"/>
                    <a:pt x="293" y="205"/>
                  </a:cubicBezTo>
                  <a:cubicBezTo>
                    <a:pt x="294" y="205"/>
                    <a:pt x="294" y="205"/>
                    <a:pt x="294" y="205"/>
                  </a:cubicBezTo>
                  <a:cubicBezTo>
                    <a:pt x="294" y="206"/>
                    <a:pt x="294" y="206"/>
                    <a:pt x="294" y="206"/>
                  </a:cubicBezTo>
                  <a:cubicBezTo>
                    <a:pt x="294" y="206"/>
                    <a:pt x="294" y="206"/>
                    <a:pt x="294" y="206"/>
                  </a:cubicBezTo>
                  <a:cubicBezTo>
                    <a:pt x="295" y="205"/>
                    <a:pt x="295" y="205"/>
                    <a:pt x="295" y="205"/>
                  </a:cubicBezTo>
                  <a:cubicBezTo>
                    <a:pt x="295" y="206"/>
                    <a:pt x="295" y="206"/>
                    <a:pt x="295" y="206"/>
                  </a:cubicBezTo>
                  <a:cubicBezTo>
                    <a:pt x="295" y="206"/>
                    <a:pt x="295" y="206"/>
                    <a:pt x="295" y="206"/>
                  </a:cubicBezTo>
                  <a:cubicBezTo>
                    <a:pt x="295" y="207"/>
                    <a:pt x="295" y="207"/>
                    <a:pt x="295" y="207"/>
                  </a:cubicBezTo>
                  <a:cubicBezTo>
                    <a:pt x="295" y="207"/>
                    <a:pt x="295" y="207"/>
                    <a:pt x="295" y="207"/>
                  </a:cubicBezTo>
                  <a:cubicBezTo>
                    <a:pt x="296" y="207"/>
                    <a:pt x="296" y="207"/>
                    <a:pt x="296" y="207"/>
                  </a:cubicBezTo>
                  <a:cubicBezTo>
                    <a:pt x="295" y="208"/>
                    <a:pt x="295" y="208"/>
                    <a:pt x="295" y="208"/>
                  </a:cubicBezTo>
                  <a:cubicBezTo>
                    <a:pt x="295" y="207"/>
                    <a:pt x="295" y="207"/>
                    <a:pt x="295" y="207"/>
                  </a:cubicBezTo>
                  <a:cubicBezTo>
                    <a:pt x="294" y="208"/>
                    <a:pt x="294" y="208"/>
                    <a:pt x="294" y="208"/>
                  </a:cubicBezTo>
                  <a:cubicBezTo>
                    <a:pt x="295" y="208"/>
                    <a:pt x="295" y="208"/>
                    <a:pt x="295" y="208"/>
                  </a:cubicBezTo>
                  <a:cubicBezTo>
                    <a:pt x="295" y="209"/>
                    <a:pt x="295" y="209"/>
                    <a:pt x="295" y="209"/>
                  </a:cubicBezTo>
                  <a:cubicBezTo>
                    <a:pt x="295" y="209"/>
                    <a:pt x="295" y="209"/>
                    <a:pt x="295" y="209"/>
                  </a:cubicBezTo>
                  <a:cubicBezTo>
                    <a:pt x="295" y="209"/>
                    <a:pt x="295" y="209"/>
                    <a:pt x="295" y="209"/>
                  </a:cubicBezTo>
                  <a:close/>
                  <a:moveTo>
                    <a:pt x="221" y="190"/>
                  </a:moveTo>
                  <a:cubicBezTo>
                    <a:pt x="221" y="190"/>
                    <a:pt x="221" y="190"/>
                    <a:pt x="221" y="190"/>
                  </a:cubicBezTo>
                  <a:cubicBezTo>
                    <a:pt x="222" y="189"/>
                    <a:pt x="222" y="189"/>
                    <a:pt x="222" y="189"/>
                  </a:cubicBezTo>
                  <a:cubicBezTo>
                    <a:pt x="222" y="189"/>
                    <a:pt x="222" y="189"/>
                    <a:pt x="222" y="189"/>
                  </a:cubicBezTo>
                  <a:cubicBezTo>
                    <a:pt x="222" y="189"/>
                    <a:pt x="222" y="189"/>
                    <a:pt x="222" y="189"/>
                  </a:cubicBezTo>
                  <a:cubicBezTo>
                    <a:pt x="223" y="189"/>
                    <a:pt x="223" y="189"/>
                    <a:pt x="223" y="189"/>
                  </a:cubicBezTo>
                  <a:cubicBezTo>
                    <a:pt x="223" y="189"/>
                    <a:pt x="223" y="189"/>
                    <a:pt x="223" y="189"/>
                  </a:cubicBezTo>
                  <a:cubicBezTo>
                    <a:pt x="224" y="189"/>
                    <a:pt x="224" y="189"/>
                    <a:pt x="224" y="189"/>
                  </a:cubicBezTo>
                  <a:cubicBezTo>
                    <a:pt x="224" y="189"/>
                    <a:pt x="224" y="189"/>
                    <a:pt x="224" y="189"/>
                  </a:cubicBezTo>
                  <a:cubicBezTo>
                    <a:pt x="225" y="189"/>
                    <a:pt x="225" y="189"/>
                    <a:pt x="225" y="189"/>
                  </a:cubicBezTo>
                  <a:cubicBezTo>
                    <a:pt x="225" y="190"/>
                    <a:pt x="225" y="190"/>
                    <a:pt x="225" y="190"/>
                  </a:cubicBezTo>
                  <a:cubicBezTo>
                    <a:pt x="224" y="191"/>
                    <a:pt x="224" y="191"/>
                    <a:pt x="224" y="191"/>
                  </a:cubicBezTo>
                  <a:cubicBezTo>
                    <a:pt x="224" y="191"/>
                    <a:pt x="224" y="191"/>
                    <a:pt x="224" y="191"/>
                  </a:cubicBezTo>
                  <a:cubicBezTo>
                    <a:pt x="224" y="192"/>
                    <a:pt x="224" y="192"/>
                    <a:pt x="224" y="192"/>
                  </a:cubicBezTo>
                  <a:cubicBezTo>
                    <a:pt x="224" y="193"/>
                    <a:pt x="224" y="193"/>
                    <a:pt x="224" y="193"/>
                  </a:cubicBezTo>
                  <a:cubicBezTo>
                    <a:pt x="224" y="193"/>
                    <a:pt x="224" y="193"/>
                    <a:pt x="224" y="193"/>
                  </a:cubicBezTo>
                  <a:cubicBezTo>
                    <a:pt x="225" y="193"/>
                    <a:pt x="225" y="193"/>
                    <a:pt x="225" y="193"/>
                  </a:cubicBezTo>
                  <a:cubicBezTo>
                    <a:pt x="225" y="193"/>
                    <a:pt x="225" y="193"/>
                    <a:pt x="225" y="193"/>
                  </a:cubicBezTo>
                  <a:cubicBezTo>
                    <a:pt x="225" y="193"/>
                    <a:pt x="225" y="193"/>
                    <a:pt x="225" y="193"/>
                  </a:cubicBezTo>
                  <a:cubicBezTo>
                    <a:pt x="226" y="193"/>
                    <a:pt x="226" y="193"/>
                    <a:pt x="226" y="193"/>
                  </a:cubicBezTo>
                  <a:cubicBezTo>
                    <a:pt x="227" y="193"/>
                    <a:pt x="227" y="193"/>
                    <a:pt x="227" y="193"/>
                  </a:cubicBezTo>
                  <a:cubicBezTo>
                    <a:pt x="227" y="193"/>
                    <a:pt x="227" y="193"/>
                    <a:pt x="227" y="193"/>
                  </a:cubicBezTo>
                  <a:cubicBezTo>
                    <a:pt x="228" y="192"/>
                    <a:pt x="228" y="192"/>
                    <a:pt x="228" y="192"/>
                  </a:cubicBezTo>
                  <a:cubicBezTo>
                    <a:pt x="228" y="192"/>
                    <a:pt x="228" y="192"/>
                    <a:pt x="228" y="192"/>
                  </a:cubicBezTo>
                  <a:cubicBezTo>
                    <a:pt x="229" y="192"/>
                    <a:pt x="229" y="192"/>
                    <a:pt x="229" y="192"/>
                  </a:cubicBezTo>
                  <a:cubicBezTo>
                    <a:pt x="229" y="191"/>
                    <a:pt x="229" y="191"/>
                    <a:pt x="229" y="191"/>
                  </a:cubicBezTo>
                  <a:cubicBezTo>
                    <a:pt x="230" y="190"/>
                    <a:pt x="230" y="190"/>
                    <a:pt x="230" y="190"/>
                  </a:cubicBezTo>
                  <a:cubicBezTo>
                    <a:pt x="230" y="190"/>
                    <a:pt x="230" y="190"/>
                    <a:pt x="230" y="190"/>
                  </a:cubicBezTo>
                  <a:cubicBezTo>
                    <a:pt x="230" y="190"/>
                    <a:pt x="230" y="190"/>
                    <a:pt x="230" y="190"/>
                  </a:cubicBezTo>
                  <a:cubicBezTo>
                    <a:pt x="231" y="190"/>
                    <a:pt x="231" y="190"/>
                    <a:pt x="231" y="190"/>
                  </a:cubicBezTo>
                  <a:cubicBezTo>
                    <a:pt x="232" y="190"/>
                    <a:pt x="232" y="190"/>
                    <a:pt x="232" y="190"/>
                  </a:cubicBezTo>
                  <a:cubicBezTo>
                    <a:pt x="232" y="190"/>
                    <a:pt x="232" y="190"/>
                    <a:pt x="232" y="190"/>
                  </a:cubicBezTo>
                  <a:cubicBezTo>
                    <a:pt x="232" y="190"/>
                    <a:pt x="232" y="190"/>
                    <a:pt x="232" y="190"/>
                  </a:cubicBezTo>
                  <a:cubicBezTo>
                    <a:pt x="233" y="189"/>
                    <a:pt x="233" y="189"/>
                    <a:pt x="233" y="189"/>
                  </a:cubicBezTo>
                  <a:cubicBezTo>
                    <a:pt x="233" y="188"/>
                    <a:pt x="233" y="188"/>
                    <a:pt x="233" y="188"/>
                  </a:cubicBezTo>
                  <a:cubicBezTo>
                    <a:pt x="233" y="187"/>
                    <a:pt x="233" y="187"/>
                    <a:pt x="233" y="187"/>
                  </a:cubicBezTo>
                  <a:cubicBezTo>
                    <a:pt x="234" y="187"/>
                    <a:pt x="234" y="187"/>
                    <a:pt x="234" y="187"/>
                  </a:cubicBezTo>
                  <a:cubicBezTo>
                    <a:pt x="234" y="187"/>
                    <a:pt x="234" y="187"/>
                    <a:pt x="234" y="187"/>
                  </a:cubicBezTo>
                  <a:cubicBezTo>
                    <a:pt x="235" y="187"/>
                    <a:pt x="235" y="187"/>
                    <a:pt x="235" y="187"/>
                  </a:cubicBezTo>
                  <a:cubicBezTo>
                    <a:pt x="235" y="187"/>
                    <a:pt x="235" y="187"/>
                    <a:pt x="235" y="187"/>
                  </a:cubicBezTo>
                  <a:cubicBezTo>
                    <a:pt x="236" y="186"/>
                    <a:pt x="236" y="186"/>
                    <a:pt x="236" y="186"/>
                  </a:cubicBezTo>
                  <a:cubicBezTo>
                    <a:pt x="236" y="187"/>
                    <a:pt x="236" y="187"/>
                    <a:pt x="236" y="187"/>
                  </a:cubicBezTo>
                  <a:cubicBezTo>
                    <a:pt x="236" y="187"/>
                    <a:pt x="236" y="187"/>
                    <a:pt x="236" y="187"/>
                  </a:cubicBezTo>
                  <a:cubicBezTo>
                    <a:pt x="236" y="188"/>
                    <a:pt x="236" y="188"/>
                    <a:pt x="236" y="188"/>
                  </a:cubicBezTo>
                  <a:cubicBezTo>
                    <a:pt x="235" y="188"/>
                    <a:pt x="235" y="188"/>
                    <a:pt x="235" y="188"/>
                  </a:cubicBezTo>
                  <a:cubicBezTo>
                    <a:pt x="236" y="188"/>
                    <a:pt x="236" y="188"/>
                    <a:pt x="236" y="188"/>
                  </a:cubicBezTo>
                  <a:cubicBezTo>
                    <a:pt x="237" y="188"/>
                    <a:pt x="237" y="188"/>
                    <a:pt x="237" y="188"/>
                  </a:cubicBezTo>
                  <a:cubicBezTo>
                    <a:pt x="238" y="189"/>
                    <a:pt x="238" y="189"/>
                    <a:pt x="238" y="189"/>
                  </a:cubicBezTo>
                  <a:cubicBezTo>
                    <a:pt x="238" y="189"/>
                    <a:pt x="238" y="189"/>
                    <a:pt x="238" y="189"/>
                  </a:cubicBezTo>
                  <a:cubicBezTo>
                    <a:pt x="237" y="190"/>
                    <a:pt x="237" y="190"/>
                    <a:pt x="237" y="190"/>
                  </a:cubicBezTo>
                  <a:cubicBezTo>
                    <a:pt x="237" y="190"/>
                    <a:pt x="237" y="190"/>
                    <a:pt x="237" y="190"/>
                  </a:cubicBezTo>
                  <a:cubicBezTo>
                    <a:pt x="237" y="191"/>
                    <a:pt x="237" y="191"/>
                    <a:pt x="237" y="191"/>
                  </a:cubicBezTo>
                  <a:cubicBezTo>
                    <a:pt x="237" y="191"/>
                    <a:pt x="237" y="191"/>
                    <a:pt x="237" y="191"/>
                  </a:cubicBezTo>
                  <a:cubicBezTo>
                    <a:pt x="238" y="191"/>
                    <a:pt x="238" y="191"/>
                    <a:pt x="238" y="191"/>
                  </a:cubicBezTo>
                  <a:cubicBezTo>
                    <a:pt x="238" y="191"/>
                    <a:pt x="238" y="191"/>
                    <a:pt x="238" y="191"/>
                  </a:cubicBezTo>
                  <a:cubicBezTo>
                    <a:pt x="239" y="191"/>
                    <a:pt x="239" y="191"/>
                    <a:pt x="239" y="191"/>
                  </a:cubicBezTo>
                  <a:cubicBezTo>
                    <a:pt x="239" y="191"/>
                    <a:pt x="239" y="191"/>
                    <a:pt x="239" y="191"/>
                  </a:cubicBezTo>
                  <a:cubicBezTo>
                    <a:pt x="239" y="192"/>
                    <a:pt x="239" y="192"/>
                    <a:pt x="239" y="192"/>
                  </a:cubicBezTo>
                  <a:cubicBezTo>
                    <a:pt x="240" y="192"/>
                    <a:pt x="240" y="192"/>
                    <a:pt x="240" y="192"/>
                  </a:cubicBezTo>
                  <a:cubicBezTo>
                    <a:pt x="241" y="192"/>
                    <a:pt x="241" y="192"/>
                    <a:pt x="241" y="192"/>
                  </a:cubicBezTo>
                  <a:cubicBezTo>
                    <a:pt x="241" y="192"/>
                    <a:pt x="241" y="192"/>
                    <a:pt x="241" y="192"/>
                  </a:cubicBezTo>
                  <a:cubicBezTo>
                    <a:pt x="242" y="193"/>
                    <a:pt x="242" y="193"/>
                    <a:pt x="242" y="193"/>
                  </a:cubicBezTo>
                  <a:cubicBezTo>
                    <a:pt x="243" y="193"/>
                    <a:pt x="243" y="193"/>
                    <a:pt x="243" y="193"/>
                  </a:cubicBezTo>
                  <a:cubicBezTo>
                    <a:pt x="243" y="192"/>
                    <a:pt x="243" y="192"/>
                    <a:pt x="243" y="192"/>
                  </a:cubicBezTo>
                  <a:cubicBezTo>
                    <a:pt x="244" y="191"/>
                    <a:pt x="244" y="191"/>
                    <a:pt x="244" y="191"/>
                  </a:cubicBezTo>
                  <a:cubicBezTo>
                    <a:pt x="244" y="191"/>
                    <a:pt x="244" y="191"/>
                    <a:pt x="244" y="191"/>
                  </a:cubicBezTo>
                  <a:cubicBezTo>
                    <a:pt x="245" y="191"/>
                    <a:pt x="245" y="191"/>
                    <a:pt x="245" y="191"/>
                  </a:cubicBezTo>
                  <a:cubicBezTo>
                    <a:pt x="245" y="190"/>
                    <a:pt x="245" y="190"/>
                    <a:pt x="245" y="190"/>
                  </a:cubicBezTo>
                  <a:cubicBezTo>
                    <a:pt x="245" y="190"/>
                    <a:pt x="245" y="190"/>
                    <a:pt x="245" y="190"/>
                  </a:cubicBezTo>
                  <a:cubicBezTo>
                    <a:pt x="244" y="190"/>
                    <a:pt x="244" y="190"/>
                    <a:pt x="244" y="190"/>
                  </a:cubicBezTo>
                  <a:cubicBezTo>
                    <a:pt x="245" y="190"/>
                    <a:pt x="245" y="190"/>
                    <a:pt x="245" y="190"/>
                  </a:cubicBezTo>
                  <a:cubicBezTo>
                    <a:pt x="245" y="189"/>
                    <a:pt x="245" y="189"/>
                    <a:pt x="245" y="189"/>
                  </a:cubicBezTo>
                  <a:cubicBezTo>
                    <a:pt x="244" y="189"/>
                    <a:pt x="244" y="189"/>
                    <a:pt x="244" y="189"/>
                  </a:cubicBezTo>
                  <a:cubicBezTo>
                    <a:pt x="244" y="188"/>
                    <a:pt x="244" y="188"/>
                    <a:pt x="244" y="188"/>
                  </a:cubicBezTo>
                  <a:cubicBezTo>
                    <a:pt x="244" y="188"/>
                    <a:pt x="244" y="188"/>
                    <a:pt x="244" y="188"/>
                  </a:cubicBezTo>
                  <a:cubicBezTo>
                    <a:pt x="244" y="189"/>
                    <a:pt x="244" y="189"/>
                    <a:pt x="244" y="189"/>
                  </a:cubicBezTo>
                  <a:cubicBezTo>
                    <a:pt x="244" y="189"/>
                    <a:pt x="244" y="189"/>
                    <a:pt x="244" y="189"/>
                  </a:cubicBezTo>
                  <a:cubicBezTo>
                    <a:pt x="243" y="189"/>
                    <a:pt x="243" y="189"/>
                    <a:pt x="243" y="189"/>
                  </a:cubicBezTo>
                  <a:cubicBezTo>
                    <a:pt x="242" y="189"/>
                    <a:pt x="242" y="189"/>
                    <a:pt x="242" y="189"/>
                  </a:cubicBezTo>
                  <a:cubicBezTo>
                    <a:pt x="242" y="188"/>
                    <a:pt x="242" y="188"/>
                    <a:pt x="242" y="188"/>
                  </a:cubicBezTo>
                  <a:cubicBezTo>
                    <a:pt x="242" y="188"/>
                    <a:pt x="242" y="188"/>
                    <a:pt x="242" y="188"/>
                  </a:cubicBezTo>
                  <a:cubicBezTo>
                    <a:pt x="241" y="189"/>
                    <a:pt x="241" y="189"/>
                    <a:pt x="241" y="189"/>
                  </a:cubicBezTo>
                  <a:cubicBezTo>
                    <a:pt x="240" y="189"/>
                    <a:pt x="240" y="189"/>
                    <a:pt x="240" y="189"/>
                  </a:cubicBezTo>
                  <a:cubicBezTo>
                    <a:pt x="240" y="188"/>
                    <a:pt x="240" y="188"/>
                    <a:pt x="240" y="188"/>
                  </a:cubicBezTo>
                  <a:cubicBezTo>
                    <a:pt x="240" y="188"/>
                    <a:pt x="240" y="188"/>
                    <a:pt x="240" y="188"/>
                  </a:cubicBezTo>
                  <a:cubicBezTo>
                    <a:pt x="241" y="188"/>
                    <a:pt x="241" y="188"/>
                    <a:pt x="241" y="188"/>
                  </a:cubicBezTo>
                  <a:cubicBezTo>
                    <a:pt x="242" y="187"/>
                    <a:pt x="242" y="187"/>
                    <a:pt x="242" y="187"/>
                  </a:cubicBezTo>
                  <a:cubicBezTo>
                    <a:pt x="242" y="187"/>
                    <a:pt x="242" y="187"/>
                    <a:pt x="242" y="187"/>
                  </a:cubicBezTo>
                  <a:cubicBezTo>
                    <a:pt x="241" y="187"/>
                    <a:pt x="241" y="187"/>
                    <a:pt x="241" y="187"/>
                  </a:cubicBezTo>
                  <a:cubicBezTo>
                    <a:pt x="241" y="186"/>
                    <a:pt x="241" y="186"/>
                    <a:pt x="241" y="186"/>
                  </a:cubicBezTo>
                  <a:cubicBezTo>
                    <a:pt x="241" y="185"/>
                    <a:pt x="241" y="185"/>
                    <a:pt x="241" y="185"/>
                  </a:cubicBezTo>
                  <a:cubicBezTo>
                    <a:pt x="241" y="185"/>
                    <a:pt x="241" y="185"/>
                    <a:pt x="241" y="185"/>
                  </a:cubicBezTo>
                  <a:cubicBezTo>
                    <a:pt x="241" y="184"/>
                    <a:pt x="241" y="184"/>
                    <a:pt x="241" y="184"/>
                  </a:cubicBezTo>
                  <a:cubicBezTo>
                    <a:pt x="241" y="184"/>
                    <a:pt x="241" y="184"/>
                    <a:pt x="241" y="184"/>
                  </a:cubicBezTo>
                  <a:cubicBezTo>
                    <a:pt x="240" y="183"/>
                    <a:pt x="240" y="183"/>
                    <a:pt x="240" y="183"/>
                  </a:cubicBezTo>
                  <a:cubicBezTo>
                    <a:pt x="239" y="182"/>
                    <a:pt x="239" y="182"/>
                    <a:pt x="239" y="182"/>
                  </a:cubicBezTo>
                  <a:cubicBezTo>
                    <a:pt x="239" y="182"/>
                    <a:pt x="239" y="182"/>
                    <a:pt x="239" y="182"/>
                  </a:cubicBezTo>
                  <a:cubicBezTo>
                    <a:pt x="238" y="181"/>
                    <a:pt x="238" y="181"/>
                    <a:pt x="238" y="181"/>
                  </a:cubicBezTo>
                  <a:cubicBezTo>
                    <a:pt x="238" y="181"/>
                    <a:pt x="238" y="181"/>
                    <a:pt x="238" y="181"/>
                  </a:cubicBezTo>
                  <a:cubicBezTo>
                    <a:pt x="238" y="181"/>
                    <a:pt x="238" y="181"/>
                    <a:pt x="238" y="181"/>
                  </a:cubicBezTo>
                  <a:cubicBezTo>
                    <a:pt x="238" y="180"/>
                    <a:pt x="238" y="180"/>
                    <a:pt x="238" y="180"/>
                  </a:cubicBezTo>
                  <a:cubicBezTo>
                    <a:pt x="237" y="179"/>
                    <a:pt x="237" y="179"/>
                    <a:pt x="237" y="179"/>
                  </a:cubicBezTo>
                  <a:cubicBezTo>
                    <a:pt x="236" y="179"/>
                    <a:pt x="236" y="179"/>
                    <a:pt x="236" y="179"/>
                  </a:cubicBezTo>
                  <a:cubicBezTo>
                    <a:pt x="235" y="179"/>
                    <a:pt x="235" y="179"/>
                    <a:pt x="235" y="179"/>
                  </a:cubicBezTo>
                  <a:cubicBezTo>
                    <a:pt x="234" y="178"/>
                    <a:pt x="234" y="178"/>
                    <a:pt x="234" y="178"/>
                  </a:cubicBezTo>
                  <a:cubicBezTo>
                    <a:pt x="235" y="177"/>
                    <a:pt x="235" y="177"/>
                    <a:pt x="235" y="177"/>
                  </a:cubicBezTo>
                  <a:cubicBezTo>
                    <a:pt x="235" y="177"/>
                    <a:pt x="235" y="177"/>
                    <a:pt x="235" y="177"/>
                  </a:cubicBezTo>
                  <a:cubicBezTo>
                    <a:pt x="234" y="177"/>
                    <a:pt x="234" y="177"/>
                    <a:pt x="234" y="177"/>
                  </a:cubicBezTo>
                  <a:cubicBezTo>
                    <a:pt x="234" y="176"/>
                    <a:pt x="234" y="176"/>
                    <a:pt x="234" y="176"/>
                  </a:cubicBezTo>
                  <a:cubicBezTo>
                    <a:pt x="234" y="176"/>
                    <a:pt x="234" y="176"/>
                    <a:pt x="234" y="176"/>
                  </a:cubicBezTo>
                  <a:cubicBezTo>
                    <a:pt x="233" y="177"/>
                    <a:pt x="233" y="177"/>
                    <a:pt x="233" y="177"/>
                  </a:cubicBezTo>
                  <a:cubicBezTo>
                    <a:pt x="233" y="178"/>
                    <a:pt x="233" y="178"/>
                    <a:pt x="233" y="178"/>
                  </a:cubicBezTo>
                  <a:cubicBezTo>
                    <a:pt x="232" y="178"/>
                    <a:pt x="232" y="178"/>
                    <a:pt x="232" y="178"/>
                  </a:cubicBezTo>
                  <a:cubicBezTo>
                    <a:pt x="232" y="178"/>
                    <a:pt x="232" y="178"/>
                    <a:pt x="232" y="178"/>
                  </a:cubicBezTo>
                  <a:cubicBezTo>
                    <a:pt x="232" y="177"/>
                    <a:pt x="232" y="177"/>
                    <a:pt x="232" y="177"/>
                  </a:cubicBezTo>
                  <a:cubicBezTo>
                    <a:pt x="232" y="176"/>
                    <a:pt x="232" y="176"/>
                    <a:pt x="232" y="176"/>
                  </a:cubicBezTo>
                  <a:cubicBezTo>
                    <a:pt x="232" y="175"/>
                    <a:pt x="232" y="175"/>
                    <a:pt x="232" y="175"/>
                  </a:cubicBezTo>
                  <a:cubicBezTo>
                    <a:pt x="232" y="175"/>
                    <a:pt x="232" y="175"/>
                    <a:pt x="232" y="175"/>
                  </a:cubicBezTo>
                  <a:cubicBezTo>
                    <a:pt x="233" y="175"/>
                    <a:pt x="233" y="175"/>
                    <a:pt x="233" y="175"/>
                  </a:cubicBezTo>
                  <a:cubicBezTo>
                    <a:pt x="233" y="175"/>
                    <a:pt x="233" y="175"/>
                    <a:pt x="233" y="175"/>
                  </a:cubicBezTo>
                  <a:cubicBezTo>
                    <a:pt x="233" y="174"/>
                    <a:pt x="233" y="174"/>
                    <a:pt x="233" y="174"/>
                  </a:cubicBezTo>
                  <a:cubicBezTo>
                    <a:pt x="232" y="174"/>
                    <a:pt x="232" y="174"/>
                    <a:pt x="232" y="174"/>
                  </a:cubicBezTo>
                  <a:cubicBezTo>
                    <a:pt x="232" y="174"/>
                    <a:pt x="232" y="174"/>
                    <a:pt x="232" y="174"/>
                  </a:cubicBezTo>
                  <a:cubicBezTo>
                    <a:pt x="232" y="173"/>
                    <a:pt x="232" y="173"/>
                    <a:pt x="232" y="173"/>
                  </a:cubicBezTo>
                  <a:cubicBezTo>
                    <a:pt x="232" y="172"/>
                    <a:pt x="232" y="172"/>
                    <a:pt x="232" y="172"/>
                  </a:cubicBezTo>
                  <a:cubicBezTo>
                    <a:pt x="232" y="172"/>
                    <a:pt x="232" y="172"/>
                    <a:pt x="232" y="172"/>
                  </a:cubicBezTo>
                  <a:cubicBezTo>
                    <a:pt x="230" y="173"/>
                    <a:pt x="230" y="173"/>
                    <a:pt x="230" y="173"/>
                  </a:cubicBezTo>
                  <a:cubicBezTo>
                    <a:pt x="229" y="174"/>
                    <a:pt x="229" y="174"/>
                    <a:pt x="229" y="174"/>
                  </a:cubicBezTo>
                  <a:cubicBezTo>
                    <a:pt x="229" y="175"/>
                    <a:pt x="229" y="175"/>
                    <a:pt x="229" y="175"/>
                  </a:cubicBezTo>
                  <a:cubicBezTo>
                    <a:pt x="228" y="176"/>
                    <a:pt x="228" y="176"/>
                    <a:pt x="228" y="176"/>
                  </a:cubicBezTo>
                  <a:cubicBezTo>
                    <a:pt x="228" y="177"/>
                    <a:pt x="228" y="177"/>
                    <a:pt x="228" y="177"/>
                  </a:cubicBezTo>
                  <a:cubicBezTo>
                    <a:pt x="227" y="177"/>
                    <a:pt x="227" y="177"/>
                    <a:pt x="227" y="177"/>
                  </a:cubicBezTo>
                  <a:cubicBezTo>
                    <a:pt x="227" y="178"/>
                    <a:pt x="227" y="178"/>
                    <a:pt x="227" y="178"/>
                  </a:cubicBezTo>
                  <a:cubicBezTo>
                    <a:pt x="226" y="179"/>
                    <a:pt x="226" y="179"/>
                    <a:pt x="226" y="179"/>
                  </a:cubicBezTo>
                  <a:cubicBezTo>
                    <a:pt x="227" y="180"/>
                    <a:pt x="227" y="180"/>
                    <a:pt x="227" y="180"/>
                  </a:cubicBezTo>
                  <a:cubicBezTo>
                    <a:pt x="226" y="180"/>
                    <a:pt x="226" y="180"/>
                    <a:pt x="226" y="180"/>
                  </a:cubicBezTo>
                  <a:cubicBezTo>
                    <a:pt x="226" y="181"/>
                    <a:pt x="226" y="181"/>
                    <a:pt x="226" y="181"/>
                  </a:cubicBezTo>
                  <a:cubicBezTo>
                    <a:pt x="226" y="181"/>
                    <a:pt x="226" y="181"/>
                    <a:pt x="226" y="181"/>
                  </a:cubicBezTo>
                  <a:cubicBezTo>
                    <a:pt x="225" y="182"/>
                    <a:pt x="225" y="182"/>
                    <a:pt x="225" y="182"/>
                  </a:cubicBezTo>
                  <a:cubicBezTo>
                    <a:pt x="224" y="183"/>
                    <a:pt x="224" y="183"/>
                    <a:pt x="224" y="183"/>
                  </a:cubicBezTo>
                  <a:cubicBezTo>
                    <a:pt x="224" y="184"/>
                    <a:pt x="224" y="184"/>
                    <a:pt x="224" y="184"/>
                  </a:cubicBezTo>
                  <a:cubicBezTo>
                    <a:pt x="224" y="184"/>
                    <a:pt x="224" y="184"/>
                    <a:pt x="224" y="184"/>
                  </a:cubicBezTo>
                  <a:cubicBezTo>
                    <a:pt x="224" y="186"/>
                    <a:pt x="224" y="186"/>
                    <a:pt x="224" y="186"/>
                  </a:cubicBezTo>
                  <a:cubicBezTo>
                    <a:pt x="224" y="186"/>
                    <a:pt x="224" y="186"/>
                    <a:pt x="224" y="186"/>
                  </a:cubicBezTo>
                  <a:cubicBezTo>
                    <a:pt x="223" y="186"/>
                    <a:pt x="223" y="186"/>
                    <a:pt x="223" y="186"/>
                  </a:cubicBezTo>
                  <a:cubicBezTo>
                    <a:pt x="221" y="187"/>
                    <a:pt x="221" y="187"/>
                    <a:pt x="221" y="187"/>
                  </a:cubicBezTo>
                  <a:cubicBezTo>
                    <a:pt x="221" y="187"/>
                    <a:pt x="221" y="187"/>
                    <a:pt x="221" y="187"/>
                  </a:cubicBezTo>
                  <a:cubicBezTo>
                    <a:pt x="221" y="189"/>
                    <a:pt x="221" y="189"/>
                    <a:pt x="221" y="189"/>
                  </a:cubicBezTo>
                  <a:cubicBezTo>
                    <a:pt x="221" y="190"/>
                    <a:pt x="221" y="190"/>
                    <a:pt x="221" y="190"/>
                  </a:cubicBezTo>
                  <a:close/>
                  <a:moveTo>
                    <a:pt x="228" y="201"/>
                  </a:moveTo>
                  <a:cubicBezTo>
                    <a:pt x="228" y="201"/>
                    <a:pt x="228" y="201"/>
                    <a:pt x="228" y="201"/>
                  </a:cubicBezTo>
                  <a:cubicBezTo>
                    <a:pt x="229" y="201"/>
                    <a:pt x="229" y="201"/>
                    <a:pt x="229" y="201"/>
                  </a:cubicBezTo>
                  <a:cubicBezTo>
                    <a:pt x="229" y="200"/>
                    <a:pt x="229" y="200"/>
                    <a:pt x="229" y="200"/>
                  </a:cubicBezTo>
                  <a:cubicBezTo>
                    <a:pt x="230" y="200"/>
                    <a:pt x="230" y="200"/>
                    <a:pt x="230" y="200"/>
                  </a:cubicBezTo>
                  <a:cubicBezTo>
                    <a:pt x="230" y="201"/>
                    <a:pt x="230" y="201"/>
                    <a:pt x="230" y="201"/>
                  </a:cubicBezTo>
                  <a:cubicBezTo>
                    <a:pt x="231" y="201"/>
                    <a:pt x="231" y="201"/>
                    <a:pt x="231" y="201"/>
                  </a:cubicBezTo>
                  <a:cubicBezTo>
                    <a:pt x="231" y="201"/>
                    <a:pt x="231" y="201"/>
                    <a:pt x="231" y="201"/>
                  </a:cubicBezTo>
                  <a:cubicBezTo>
                    <a:pt x="232" y="200"/>
                    <a:pt x="232" y="200"/>
                    <a:pt x="232" y="200"/>
                  </a:cubicBezTo>
                  <a:cubicBezTo>
                    <a:pt x="233" y="200"/>
                    <a:pt x="233" y="200"/>
                    <a:pt x="233" y="200"/>
                  </a:cubicBezTo>
                  <a:cubicBezTo>
                    <a:pt x="234" y="199"/>
                    <a:pt x="234" y="199"/>
                    <a:pt x="234" y="199"/>
                  </a:cubicBezTo>
                  <a:cubicBezTo>
                    <a:pt x="235" y="198"/>
                    <a:pt x="235" y="198"/>
                    <a:pt x="235" y="198"/>
                  </a:cubicBezTo>
                  <a:cubicBezTo>
                    <a:pt x="235" y="198"/>
                    <a:pt x="235" y="198"/>
                    <a:pt x="235" y="198"/>
                  </a:cubicBezTo>
                  <a:cubicBezTo>
                    <a:pt x="236" y="198"/>
                    <a:pt x="236" y="198"/>
                    <a:pt x="236" y="198"/>
                  </a:cubicBezTo>
                  <a:cubicBezTo>
                    <a:pt x="236" y="197"/>
                    <a:pt x="236" y="197"/>
                    <a:pt x="236" y="197"/>
                  </a:cubicBezTo>
                  <a:cubicBezTo>
                    <a:pt x="237" y="197"/>
                    <a:pt x="237" y="197"/>
                    <a:pt x="237" y="197"/>
                  </a:cubicBezTo>
                  <a:cubicBezTo>
                    <a:pt x="237" y="196"/>
                    <a:pt x="237" y="196"/>
                    <a:pt x="237" y="196"/>
                  </a:cubicBezTo>
                  <a:cubicBezTo>
                    <a:pt x="236" y="196"/>
                    <a:pt x="236" y="196"/>
                    <a:pt x="236" y="196"/>
                  </a:cubicBezTo>
                  <a:cubicBezTo>
                    <a:pt x="236" y="196"/>
                    <a:pt x="236" y="196"/>
                    <a:pt x="236" y="196"/>
                  </a:cubicBezTo>
                  <a:cubicBezTo>
                    <a:pt x="235" y="196"/>
                    <a:pt x="235" y="196"/>
                    <a:pt x="235" y="196"/>
                  </a:cubicBezTo>
                  <a:cubicBezTo>
                    <a:pt x="234" y="196"/>
                    <a:pt x="234" y="196"/>
                    <a:pt x="234" y="196"/>
                  </a:cubicBezTo>
                  <a:cubicBezTo>
                    <a:pt x="234" y="196"/>
                    <a:pt x="234" y="196"/>
                    <a:pt x="234" y="196"/>
                  </a:cubicBezTo>
                  <a:cubicBezTo>
                    <a:pt x="233" y="196"/>
                    <a:pt x="233" y="196"/>
                    <a:pt x="233" y="196"/>
                  </a:cubicBezTo>
                  <a:cubicBezTo>
                    <a:pt x="233" y="197"/>
                    <a:pt x="233" y="197"/>
                    <a:pt x="233" y="197"/>
                  </a:cubicBezTo>
                  <a:cubicBezTo>
                    <a:pt x="232" y="197"/>
                    <a:pt x="232" y="197"/>
                    <a:pt x="232" y="197"/>
                  </a:cubicBezTo>
                  <a:cubicBezTo>
                    <a:pt x="232" y="196"/>
                    <a:pt x="232" y="196"/>
                    <a:pt x="232" y="196"/>
                  </a:cubicBezTo>
                  <a:cubicBezTo>
                    <a:pt x="232" y="196"/>
                    <a:pt x="232" y="196"/>
                    <a:pt x="232" y="196"/>
                  </a:cubicBezTo>
                  <a:cubicBezTo>
                    <a:pt x="231" y="196"/>
                    <a:pt x="231" y="196"/>
                    <a:pt x="231" y="196"/>
                  </a:cubicBezTo>
                  <a:cubicBezTo>
                    <a:pt x="230" y="197"/>
                    <a:pt x="230" y="197"/>
                    <a:pt x="230" y="197"/>
                  </a:cubicBezTo>
                  <a:cubicBezTo>
                    <a:pt x="230" y="198"/>
                    <a:pt x="230" y="198"/>
                    <a:pt x="230" y="198"/>
                  </a:cubicBezTo>
                  <a:cubicBezTo>
                    <a:pt x="229" y="198"/>
                    <a:pt x="229" y="198"/>
                    <a:pt x="229" y="198"/>
                  </a:cubicBezTo>
                  <a:cubicBezTo>
                    <a:pt x="228" y="198"/>
                    <a:pt x="228" y="198"/>
                    <a:pt x="228" y="198"/>
                  </a:cubicBezTo>
                  <a:cubicBezTo>
                    <a:pt x="228" y="199"/>
                    <a:pt x="228" y="199"/>
                    <a:pt x="228" y="199"/>
                  </a:cubicBezTo>
                  <a:cubicBezTo>
                    <a:pt x="228" y="199"/>
                    <a:pt x="228" y="199"/>
                    <a:pt x="228" y="199"/>
                  </a:cubicBezTo>
                  <a:cubicBezTo>
                    <a:pt x="228" y="200"/>
                    <a:pt x="228" y="200"/>
                    <a:pt x="228" y="200"/>
                  </a:cubicBezTo>
                  <a:cubicBezTo>
                    <a:pt x="228" y="201"/>
                    <a:pt x="228" y="201"/>
                    <a:pt x="228" y="201"/>
                  </a:cubicBezTo>
                  <a:cubicBezTo>
                    <a:pt x="228" y="201"/>
                    <a:pt x="228" y="201"/>
                    <a:pt x="228" y="201"/>
                  </a:cubicBezTo>
                  <a:close/>
                  <a:moveTo>
                    <a:pt x="300" y="206"/>
                  </a:moveTo>
                  <a:cubicBezTo>
                    <a:pt x="300" y="207"/>
                    <a:pt x="300" y="207"/>
                    <a:pt x="300" y="207"/>
                  </a:cubicBezTo>
                  <a:cubicBezTo>
                    <a:pt x="301" y="207"/>
                    <a:pt x="301" y="207"/>
                    <a:pt x="301" y="207"/>
                  </a:cubicBezTo>
                  <a:cubicBezTo>
                    <a:pt x="301" y="207"/>
                    <a:pt x="301" y="207"/>
                    <a:pt x="301" y="207"/>
                  </a:cubicBezTo>
                  <a:cubicBezTo>
                    <a:pt x="302" y="207"/>
                    <a:pt x="302" y="207"/>
                    <a:pt x="302" y="207"/>
                  </a:cubicBezTo>
                  <a:cubicBezTo>
                    <a:pt x="302" y="207"/>
                    <a:pt x="302" y="207"/>
                    <a:pt x="302" y="207"/>
                  </a:cubicBezTo>
                  <a:cubicBezTo>
                    <a:pt x="302" y="206"/>
                    <a:pt x="302" y="206"/>
                    <a:pt x="302" y="206"/>
                  </a:cubicBezTo>
                  <a:cubicBezTo>
                    <a:pt x="302" y="206"/>
                    <a:pt x="302" y="206"/>
                    <a:pt x="302" y="206"/>
                  </a:cubicBezTo>
                  <a:cubicBezTo>
                    <a:pt x="302" y="206"/>
                    <a:pt x="302" y="206"/>
                    <a:pt x="302" y="206"/>
                  </a:cubicBezTo>
                  <a:cubicBezTo>
                    <a:pt x="301" y="206"/>
                    <a:pt x="301" y="206"/>
                    <a:pt x="301" y="206"/>
                  </a:cubicBezTo>
                  <a:cubicBezTo>
                    <a:pt x="300" y="206"/>
                    <a:pt x="300" y="206"/>
                    <a:pt x="300" y="206"/>
                  </a:cubicBezTo>
                  <a:cubicBezTo>
                    <a:pt x="300" y="206"/>
                    <a:pt x="300" y="206"/>
                    <a:pt x="300" y="206"/>
                  </a:cubicBezTo>
                  <a:close/>
                  <a:moveTo>
                    <a:pt x="277" y="201"/>
                  </a:moveTo>
                  <a:cubicBezTo>
                    <a:pt x="278" y="201"/>
                    <a:pt x="278" y="201"/>
                    <a:pt x="278" y="201"/>
                  </a:cubicBezTo>
                  <a:cubicBezTo>
                    <a:pt x="278" y="202"/>
                    <a:pt x="278" y="202"/>
                    <a:pt x="278" y="202"/>
                  </a:cubicBezTo>
                  <a:cubicBezTo>
                    <a:pt x="279" y="202"/>
                    <a:pt x="279" y="202"/>
                    <a:pt x="279" y="202"/>
                  </a:cubicBezTo>
                  <a:cubicBezTo>
                    <a:pt x="278" y="202"/>
                    <a:pt x="278" y="202"/>
                    <a:pt x="278" y="202"/>
                  </a:cubicBezTo>
                  <a:cubicBezTo>
                    <a:pt x="279" y="203"/>
                    <a:pt x="279" y="203"/>
                    <a:pt x="279" y="203"/>
                  </a:cubicBezTo>
                  <a:cubicBezTo>
                    <a:pt x="279" y="203"/>
                    <a:pt x="279" y="203"/>
                    <a:pt x="279" y="203"/>
                  </a:cubicBezTo>
                  <a:cubicBezTo>
                    <a:pt x="279" y="203"/>
                    <a:pt x="279" y="203"/>
                    <a:pt x="279" y="203"/>
                  </a:cubicBezTo>
                  <a:cubicBezTo>
                    <a:pt x="280" y="203"/>
                    <a:pt x="280" y="203"/>
                    <a:pt x="280" y="203"/>
                  </a:cubicBezTo>
                  <a:cubicBezTo>
                    <a:pt x="280" y="203"/>
                    <a:pt x="280" y="203"/>
                    <a:pt x="280" y="203"/>
                  </a:cubicBezTo>
                  <a:cubicBezTo>
                    <a:pt x="280" y="203"/>
                    <a:pt x="280" y="203"/>
                    <a:pt x="280" y="203"/>
                  </a:cubicBezTo>
                  <a:cubicBezTo>
                    <a:pt x="280" y="202"/>
                    <a:pt x="280" y="202"/>
                    <a:pt x="280" y="202"/>
                  </a:cubicBezTo>
                  <a:cubicBezTo>
                    <a:pt x="280" y="202"/>
                    <a:pt x="280" y="202"/>
                    <a:pt x="280" y="202"/>
                  </a:cubicBezTo>
                  <a:cubicBezTo>
                    <a:pt x="279" y="202"/>
                    <a:pt x="279" y="202"/>
                    <a:pt x="279" y="202"/>
                  </a:cubicBezTo>
                  <a:cubicBezTo>
                    <a:pt x="279" y="201"/>
                    <a:pt x="279" y="201"/>
                    <a:pt x="279" y="201"/>
                  </a:cubicBezTo>
                  <a:cubicBezTo>
                    <a:pt x="278" y="201"/>
                    <a:pt x="278" y="201"/>
                    <a:pt x="278" y="201"/>
                  </a:cubicBezTo>
                  <a:cubicBezTo>
                    <a:pt x="278" y="201"/>
                    <a:pt x="278" y="201"/>
                    <a:pt x="278" y="201"/>
                  </a:cubicBezTo>
                  <a:cubicBezTo>
                    <a:pt x="277" y="201"/>
                    <a:pt x="277" y="201"/>
                    <a:pt x="277" y="201"/>
                  </a:cubicBezTo>
                  <a:close/>
                  <a:moveTo>
                    <a:pt x="299" y="212"/>
                  </a:moveTo>
                  <a:cubicBezTo>
                    <a:pt x="298" y="211"/>
                    <a:pt x="298" y="211"/>
                    <a:pt x="298" y="211"/>
                  </a:cubicBezTo>
                  <a:cubicBezTo>
                    <a:pt x="298" y="211"/>
                    <a:pt x="298" y="211"/>
                    <a:pt x="298" y="211"/>
                  </a:cubicBezTo>
                  <a:cubicBezTo>
                    <a:pt x="298" y="210"/>
                    <a:pt x="298" y="210"/>
                    <a:pt x="298" y="210"/>
                  </a:cubicBezTo>
                  <a:cubicBezTo>
                    <a:pt x="298" y="210"/>
                    <a:pt x="298" y="210"/>
                    <a:pt x="298" y="210"/>
                  </a:cubicBezTo>
                  <a:cubicBezTo>
                    <a:pt x="298" y="210"/>
                    <a:pt x="298" y="210"/>
                    <a:pt x="298" y="210"/>
                  </a:cubicBezTo>
                  <a:cubicBezTo>
                    <a:pt x="298" y="210"/>
                    <a:pt x="298" y="210"/>
                    <a:pt x="298" y="210"/>
                  </a:cubicBezTo>
                  <a:cubicBezTo>
                    <a:pt x="298" y="210"/>
                    <a:pt x="298" y="210"/>
                    <a:pt x="298" y="210"/>
                  </a:cubicBezTo>
                  <a:cubicBezTo>
                    <a:pt x="299" y="211"/>
                    <a:pt x="299" y="211"/>
                    <a:pt x="299" y="211"/>
                  </a:cubicBezTo>
                  <a:cubicBezTo>
                    <a:pt x="299" y="211"/>
                    <a:pt x="299" y="211"/>
                    <a:pt x="299" y="211"/>
                  </a:cubicBezTo>
                  <a:cubicBezTo>
                    <a:pt x="299" y="212"/>
                    <a:pt x="299" y="212"/>
                    <a:pt x="299" y="212"/>
                  </a:cubicBezTo>
                  <a:close/>
                  <a:moveTo>
                    <a:pt x="298" y="214"/>
                  </a:moveTo>
                  <a:cubicBezTo>
                    <a:pt x="298" y="214"/>
                    <a:pt x="298" y="214"/>
                    <a:pt x="298" y="214"/>
                  </a:cubicBezTo>
                  <a:cubicBezTo>
                    <a:pt x="298" y="213"/>
                    <a:pt x="298" y="213"/>
                    <a:pt x="298" y="213"/>
                  </a:cubicBezTo>
                  <a:cubicBezTo>
                    <a:pt x="297" y="213"/>
                    <a:pt x="297" y="213"/>
                    <a:pt x="297" y="213"/>
                  </a:cubicBezTo>
                  <a:cubicBezTo>
                    <a:pt x="297" y="213"/>
                    <a:pt x="297" y="213"/>
                    <a:pt x="297" y="213"/>
                  </a:cubicBezTo>
                  <a:cubicBezTo>
                    <a:pt x="296" y="212"/>
                    <a:pt x="296" y="212"/>
                    <a:pt x="296" y="212"/>
                  </a:cubicBezTo>
                  <a:cubicBezTo>
                    <a:pt x="296" y="212"/>
                    <a:pt x="296" y="212"/>
                    <a:pt x="296" y="212"/>
                  </a:cubicBezTo>
                  <a:cubicBezTo>
                    <a:pt x="297" y="212"/>
                    <a:pt x="297" y="212"/>
                    <a:pt x="297" y="212"/>
                  </a:cubicBezTo>
                  <a:cubicBezTo>
                    <a:pt x="297" y="212"/>
                    <a:pt x="297" y="212"/>
                    <a:pt x="297" y="212"/>
                  </a:cubicBezTo>
                  <a:cubicBezTo>
                    <a:pt x="298" y="212"/>
                    <a:pt x="298" y="212"/>
                    <a:pt x="298" y="212"/>
                  </a:cubicBezTo>
                  <a:cubicBezTo>
                    <a:pt x="299" y="212"/>
                    <a:pt x="299" y="212"/>
                    <a:pt x="299" y="212"/>
                  </a:cubicBezTo>
                  <a:cubicBezTo>
                    <a:pt x="299" y="213"/>
                    <a:pt x="299" y="213"/>
                    <a:pt x="299" y="213"/>
                  </a:cubicBezTo>
                  <a:cubicBezTo>
                    <a:pt x="299" y="213"/>
                    <a:pt x="299" y="213"/>
                    <a:pt x="299" y="213"/>
                  </a:cubicBezTo>
                  <a:cubicBezTo>
                    <a:pt x="299" y="213"/>
                    <a:pt x="299" y="213"/>
                    <a:pt x="299" y="213"/>
                  </a:cubicBezTo>
                  <a:cubicBezTo>
                    <a:pt x="298" y="214"/>
                    <a:pt x="298" y="214"/>
                    <a:pt x="298" y="214"/>
                  </a:cubicBezTo>
                  <a:cubicBezTo>
                    <a:pt x="298" y="214"/>
                    <a:pt x="298" y="214"/>
                    <a:pt x="298" y="214"/>
                  </a:cubicBezTo>
                  <a:cubicBezTo>
                    <a:pt x="298" y="214"/>
                    <a:pt x="298" y="214"/>
                    <a:pt x="298" y="214"/>
                  </a:cubicBezTo>
                  <a:close/>
                  <a:moveTo>
                    <a:pt x="276" y="226"/>
                  </a:moveTo>
                  <a:cubicBezTo>
                    <a:pt x="276" y="227"/>
                    <a:pt x="276" y="227"/>
                    <a:pt x="276" y="227"/>
                  </a:cubicBezTo>
                  <a:cubicBezTo>
                    <a:pt x="276" y="226"/>
                    <a:pt x="276" y="226"/>
                    <a:pt x="276" y="226"/>
                  </a:cubicBezTo>
                  <a:cubicBezTo>
                    <a:pt x="276" y="226"/>
                    <a:pt x="276" y="226"/>
                    <a:pt x="276" y="226"/>
                  </a:cubicBezTo>
                  <a:close/>
                  <a:moveTo>
                    <a:pt x="276" y="226"/>
                  </a:moveTo>
                  <a:cubicBezTo>
                    <a:pt x="276" y="227"/>
                    <a:pt x="276" y="227"/>
                    <a:pt x="276" y="227"/>
                  </a:cubicBezTo>
                  <a:cubicBezTo>
                    <a:pt x="276" y="227"/>
                    <a:pt x="276" y="227"/>
                    <a:pt x="276" y="227"/>
                  </a:cubicBezTo>
                  <a:cubicBezTo>
                    <a:pt x="276" y="226"/>
                    <a:pt x="276" y="226"/>
                    <a:pt x="276" y="226"/>
                  </a:cubicBezTo>
                  <a:close/>
                  <a:moveTo>
                    <a:pt x="277" y="226"/>
                  </a:moveTo>
                  <a:cubicBezTo>
                    <a:pt x="277" y="227"/>
                    <a:pt x="277" y="227"/>
                    <a:pt x="277" y="227"/>
                  </a:cubicBezTo>
                  <a:cubicBezTo>
                    <a:pt x="277" y="227"/>
                    <a:pt x="277" y="227"/>
                    <a:pt x="277" y="227"/>
                  </a:cubicBezTo>
                  <a:cubicBezTo>
                    <a:pt x="277" y="228"/>
                    <a:pt x="277" y="228"/>
                    <a:pt x="277" y="228"/>
                  </a:cubicBezTo>
                  <a:cubicBezTo>
                    <a:pt x="277" y="227"/>
                    <a:pt x="277" y="227"/>
                    <a:pt x="277" y="227"/>
                  </a:cubicBezTo>
                  <a:cubicBezTo>
                    <a:pt x="277" y="227"/>
                    <a:pt x="277" y="227"/>
                    <a:pt x="277" y="227"/>
                  </a:cubicBezTo>
                  <a:cubicBezTo>
                    <a:pt x="277" y="226"/>
                    <a:pt x="277" y="226"/>
                    <a:pt x="277" y="226"/>
                  </a:cubicBezTo>
                  <a:close/>
                  <a:moveTo>
                    <a:pt x="283" y="220"/>
                  </a:moveTo>
                  <a:cubicBezTo>
                    <a:pt x="283" y="220"/>
                    <a:pt x="283" y="220"/>
                    <a:pt x="283" y="220"/>
                  </a:cubicBezTo>
                  <a:cubicBezTo>
                    <a:pt x="283" y="219"/>
                    <a:pt x="283" y="219"/>
                    <a:pt x="283" y="219"/>
                  </a:cubicBezTo>
                  <a:cubicBezTo>
                    <a:pt x="283" y="219"/>
                    <a:pt x="283" y="219"/>
                    <a:pt x="283" y="219"/>
                  </a:cubicBezTo>
                  <a:cubicBezTo>
                    <a:pt x="283" y="218"/>
                    <a:pt x="283" y="218"/>
                    <a:pt x="283" y="218"/>
                  </a:cubicBezTo>
                  <a:cubicBezTo>
                    <a:pt x="284" y="218"/>
                    <a:pt x="284" y="218"/>
                    <a:pt x="284" y="218"/>
                  </a:cubicBezTo>
                  <a:cubicBezTo>
                    <a:pt x="285" y="217"/>
                    <a:pt x="285" y="217"/>
                    <a:pt x="285" y="217"/>
                  </a:cubicBezTo>
                  <a:cubicBezTo>
                    <a:pt x="285" y="218"/>
                    <a:pt x="285" y="218"/>
                    <a:pt x="285" y="218"/>
                  </a:cubicBezTo>
                  <a:cubicBezTo>
                    <a:pt x="285" y="218"/>
                    <a:pt x="285" y="218"/>
                    <a:pt x="285" y="218"/>
                  </a:cubicBezTo>
                  <a:cubicBezTo>
                    <a:pt x="285" y="218"/>
                    <a:pt x="285" y="218"/>
                    <a:pt x="285" y="218"/>
                  </a:cubicBezTo>
                  <a:cubicBezTo>
                    <a:pt x="285" y="219"/>
                    <a:pt x="285" y="219"/>
                    <a:pt x="285" y="219"/>
                  </a:cubicBezTo>
                  <a:cubicBezTo>
                    <a:pt x="285" y="219"/>
                    <a:pt x="285" y="219"/>
                    <a:pt x="285" y="219"/>
                  </a:cubicBezTo>
                  <a:cubicBezTo>
                    <a:pt x="284" y="220"/>
                    <a:pt x="284" y="220"/>
                    <a:pt x="284" y="220"/>
                  </a:cubicBezTo>
                  <a:cubicBezTo>
                    <a:pt x="284" y="220"/>
                    <a:pt x="284" y="220"/>
                    <a:pt x="284" y="220"/>
                  </a:cubicBezTo>
                  <a:cubicBezTo>
                    <a:pt x="283" y="220"/>
                    <a:pt x="283" y="220"/>
                    <a:pt x="283" y="220"/>
                  </a:cubicBezTo>
                  <a:cubicBezTo>
                    <a:pt x="283" y="220"/>
                    <a:pt x="283" y="220"/>
                    <a:pt x="283" y="220"/>
                  </a:cubicBezTo>
                  <a:close/>
                  <a:moveTo>
                    <a:pt x="263" y="200"/>
                  </a:moveTo>
                  <a:cubicBezTo>
                    <a:pt x="264" y="201"/>
                    <a:pt x="264" y="201"/>
                    <a:pt x="264" y="201"/>
                  </a:cubicBezTo>
                  <a:cubicBezTo>
                    <a:pt x="265" y="201"/>
                    <a:pt x="265" y="201"/>
                    <a:pt x="265" y="201"/>
                  </a:cubicBezTo>
                  <a:cubicBezTo>
                    <a:pt x="265" y="201"/>
                    <a:pt x="265" y="201"/>
                    <a:pt x="265" y="201"/>
                  </a:cubicBezTo>
                  <a:cubicBezTo>
                    <a:pt x="266" y="202"/>
                    <a:pt x="266" y="202"/>
                    <a:pt x="266" y="202"/>
                  </a:cubicBezTo>
                  <a:cubicBezTo>
                    <a:pt x="266" y="201"/>
                    <a:pt x="266" y="201"/>
                    <a:pt x="266" y="201"/>
                  </a:cubicBezTo>
                  <a:cubicBezTo>
                    <a:pt x="265" y="201"/>
                    <a:pt x="265" y="201"/>
                    <a:pt x="265" y="201"/>
                  </a:cubicBezTo>
                  <a:cubicBezTo>
                    <a:pt x="264" y="200"/>
                    <a:pt x="264" y="200"/>
                    <a:pt x="264" y="200"/>
                  </a:cubicBezTo>
                  <a:cubicBezTo>
                    <a:pt x="264" y="200"/>
                    <a:pt x="264" y="200"/>
                    <a:pt x="264" y="200"/>
                  </a:cubicBezTo>
                  <a:cubicBezTo>
                    <a:pt x="263" y="200"/>
                    <a:pt x="263" y="200"/>
                    <a:pt x="263" y="200"/>
                  </a:cubicBezTo>
                  <a:close/>
                  <a:moveTo>
                    <a:pt x="257" y="195"/>
                  </a:moveTo>
                  <a:cubicBezTo>
                    <a:pt x="257" y="195"/>
                    <a:pt x="257" y="195"/>
                    <a:pt x="257" y="195"/>
                  </a:cubicBezTo>
                  <a:cubicBezTo>
                    <a:pt x="257" y="195"/>
                    <a:pt x="257" y="195"/>
                    <a:pt x="257" y="195"/>
                  </a:cubicBezTo>
                  <a:cubicBezTo>
                    <a:pt x="258" y="195"/>
                    <a:pt x="258" y="195"/>
                    <a:pt x="258" y="195"/>
                  </a:cubicBezTo>
                  <a:cubicBezTo>
                    <a:pt x="258" y="195"/>
                    <a:pt x="258" y="195"/>
                    <a:pt x="258" y="195"/>
                  </a:cubicBezTo>
                  <a:cubicBezTo>
                    <a:pt x="258" y="195"/>
                    <a:pt x="258" y="195"/>
                    <a:pt x="258" y="195"/>
                  </a:cubicBezTo>
                  <a:cubicBezTo>
                    <a:pt x="259" y="195"/>
                    <a:pt x="259" y="195"/>
                    <a:pt x="259" y="195"/>
                  </a:cubicBezTo>
                  <a:cubicBezTo>
                    <a:pt x="259" y="194"/>
                    <a:pt x="259" y="194"/>
                    <a:pt x="259" y="194"/>
                  </a:cubicBezTo>
                  <a:cubicBezTo>
                    <a:pt x="258" y="194"/>
                    <a:pt x="258" y="194"/>
                    <a:pt x="258" y="194"/>
                  </a:cubicBezTo>
                  <a:cubicBezTo>
                    <a:pt x="259" y="194"/>
                    <a:pt x="259" y="194"/>
                    <a:pt x="259" y="194"/>
                  </a:cubicBezTo>
                  <a:cubicBezTo>
                    <a:pt x="259" y="194"/>
                    <a:pt x="259" y="194"/>
                    <a:pt x="259" y="194"/>
                  </a:cubicBezTo>
                  <a:cubicBezTo>
                    <a:pt x="258" y="193"/>
                    <a:pt x="258" y="193"/>
                    <a:pt x="258" y="193"/>
                  </a:cubicBezTo>
                  <a:cubicBezTo>
                    <a:pt x="257" y="193"/>
                    <a:pt x="257" y="193"/>
                    <a:pt x="257" y="193"/>
                  </a:cubicBezTo>
                  <a:cubicBezTo>
                    <a:pt x="257" y="193"/>
                    <a:pt x="257" y="193"/>
                    <a:pt x="257" y="193"/>
                  </a:cubicBezTo>
                  <a:cubicBezTo>
                    <a:pt x="257" y="193"/>
                    <a:pt x="257" y="193"/>
                    <a:pt x="257" y="193"/>
                  </a:cubicBezTo>
                  <a:cubicBezTo>
                    <a:pt x="256" y="193"/>
                    <a:pt x="256" y="193"/>
                    <a:pt x="256" y="193"/>
                  </a:cubicBezTo>
                  <a:cubicBezTo>
                    <a:pt x="256" y="192"/>
                    <a:pt x="256" y="192"/>
                    <a:pt x="256" y="192"/>
                  </a:cubicBezTo>
                  <a:cubicBezTo>
                    <a:pt x="255" y="193"/>
                    <a:pt x="255" y="193"/>
                    <a:pt x="255" y="193"/>
                  </a:cubicBezTo>
                  <a:cubicBezTo>
                    <a:pt x="255" y="193"/>
                    <a:pt x="255" y="193"/>
                    <a:pt x="255" y="193"/>
                  </a:cubicBezTo>
                  <a:cubicBezTo>
                    <a:pt x="255" y="193"/>
                    <a:pt x="255" y="193"/>
                    <a:pt x="255" y="193"/>
                  </a:cubicBezTo>
                  <a:cubicBezTo>
                    <a:pt x="256" y="193"/>
                    <a:pt x="256" y="193"/>
                    <a:pt x="256" y="193"/>
                  </a:cubicBezTo>
                  <a:cubicBezTo>
                    <a:pt x="256" y="194"/>
                    <a:pt x="256" y="194"/>
                    <a:pt x="256" y="194"/>
                  </a:cubicBezTo>
                  <a:cubicBezTo>
                    <a:pt x="256" y="194"/>
                    <a:pt x="256" y="194"/>
                    <a:pt x="256" y="194"/>
                  </a:cubicBezTo>
                  <a:cubicBezTo>
                    <a:pt x="257" y="194"/>
                    <a:pt x="257" y="194"/>
                    <a:pt x="257" y="194"/>
                  </a:cubicBezTo>
                  <a:cubicBezTo>
                    <a:pt x="257" y="195"/>
                    <a:pt x="257" y="195"/>
                    <a:pt x="257" y="195"/>
                  </a:cubicBezTo>
                  <a:close/>
                  <a:moveTo>
                    <a:pt x="252" y="197"/>
                  </a:moveTo>
                  <a:cubicBezTo>
                    <a:pt x="253" y="197"/>
                    <a:pt x="253" y="197"/>
                    <a:pt x="253" y="197"/>
                  </a:cubicBezTo>
                  <a:cubicBezTo>
                    <a:pt x="253" y="197"/>
                    <a:pt x="253" y="197"/>
                    <a:pt x="253" y="197"/>
                  </a:cubicBezTo>
                  <a:cubicBezTo>
                    <a:pt x="254" y="196"/>
                    <a:pt x="254" y="196"/>
                    <a:pt x="254" y="196"/>
                  </a:cubicBezTo>
                  <a:cubicBezTo>
                    <a:pt x="254" y="196"/>
                    <a:pt x="254" y="196"/>
                    <a:pt x="254" y="196"/>
                  </a:cubicBezTo>
                  <a:cubicBezTo>
                    <a:pt x="254" y="196"/>
                    <a:pt x="254" y="196"/>
                    <a:pt x="254" y="196"/>
                  </a:cubicBezTo>
                  <a:cubicBezTo>
                    <a:pt x="254" y="196"/>
                    <a:pt x="254" y="196"/>
                    <a:pt x="254" y="196"/>
                  </a:cubicBezTo>
                  <a:cubicBezTo>
                    <a:pt x="254" y="194"/>
                    <a:pt x="254" y="194"/>
                    <a:pt x="254" y="194"/>
                  </a:cubicBezTo>
                  <a:cubicBezTo>
                    <a:pt x="254" y="194"/>
                    <a:pt x="254" y="194"/>
                    <a:pt x="254" y="194"/>
                  </a:cubicBezTo>
                  <a:cubicBezTo>
                    <a:pt x="253" y="194"/>
                    <a:pt x="253" y="194"/>
                    <a:pt x="253" y="194"/>
                  </a:cubicBezTo>
                  <a:cubicBezTo>
                    <a:pt x="252" y="194"/>
                    <a:pt x="252" y="194"/>
                    <a:pt x="252" y="194"/>
                  </a:cubicBezTo>
                  <a:cubicBezTo>
                    <a:pt x="252" y="193"/>
                    <a:pt x="252" y="193"/>
                    <a:pt x="252" y="193"/>
                  </a:cubicBezTo>
                  <a:cubicBezTo>
                    <a:pt x="252" y="194"/>
                    <a:pt x="252" y="194"/>
                    <a:pt x="252" y="194"/>
                  </a:cubicBezTo>
                  <a:cubicBezTo>
                    <a:pt x="251" y="194"/>
                    <a:pt x="251" y="194"/>
                    <a:pt x="251" y="194"/>
                  </a:cubicBezTo>
                  <a:cubicBezTo>
                    <a:pt x="250" y="193"/>
                    <a:pt x="250" y="193"/>
                    <a:pt x="250" y="193"/>
                  </a:cubicBezTo>
                  <a:cubicBezTo>
                    <a:pt x="250" y="194"/>
                    <a:pt x="250" y="194"/>
                    <a:pt x="250" y="194"/>
                  </a:cubicBezTo>
                  <a:cubicBezTo>
                    <a:pt x="250" y="194"/>
                    <a:pt x="250" y="194"/>
                    <a:pt x="250" y="194"/>
                  </a:cubicBezTo>
                  <a:cubicBezTo>
                    <a:pt x="251" y="195"/>
                    <a:pt x="251" y="195"/>
                    <a:pt x="251" y="195"/>
                  </a:cubicBezTo>
                  <a:cubicBezTo>
                    <a:pt x="251" y="196"/>
                    <a:pt x="251" y="196"/>
                    <a:pt x="251" y="196"/>
                  </a:cubicBezTo>
                  <a:cubicBezTo>
                    <a:pt x="252" y="196"/>
                    <a:pt x="252" y="196"/>
                    <a:pt x="252" y="196"/>
                  </a:cubicBezTo>
                  <a:cubicBezTo>
                    <a:pt x="252" y="197"/>
                    <a:pt x="252" y="197"/>
                    <a:pt x="252" y="197"/>
                  </a:cubicBezTo>
                  <a:cubicBezTo>
                    <a:pt x="252" y="197"/>
                    <a:pt x="252" y="197"/>
                    <a:pt x="252" y="197"/>
                  </a:cubicBezTo>
                  <a:close/>
                  <a:moveTo>
                    <a:pt x="251" y="200"/>
                  </a:moveTo>
                  <a:cubicBezTo>
                    <a:pt x="251" y="200"/>
                    <a:pt x="252" y="200"/>
                    <a:pt x="252" y="200"/>
                  </a:cubicBezTo>
                  <a:cubicBezTo>
                    <a:pt x="251" y="200"/>
                    <a:pt x="251" y="200"/>
                    <a:pt x="251" y="200"/>
                  </a:cubicBezTo>
                  <a:cubicBezTo>
                    <a:pt x="250" y="200"/>
                    <a:pt x="250" y="200"/>
                    <a:pt x="250" y="200"/>
                  </a:cubicBezTo>
                  <a:cubicBezTo>
                    <a:pt x="251" y="200"/>
                    <a:pt x="251" y="200"/>
                    <a:pt x="251" y="200"/>
                  </a:cubicBezTo>
                  <a:cubicBezTo>
                    <a:pt x="251" y="200"/>
                    <a:pt x="251" y="200"/>
                    <a:pt x="251" y="200"/>
                  </a:cubicBezTo>
                  <a:close/>
                  <a:moveTo>
                    <a:pt x="242" y="207"/>
                  </a:moveTo>
                  <a:cubicBezTo>
                    <a:pt x="242" y="207"/>
                    <a:pt x="242" y="207"/>
                    <a:pt x="242" y="207"/>
                  </a:cubicBezTo>
                  <a:cubicBezTo>
                    <a:pt x="242" y="206"/>
                    <a:pt x="242" y="206"/>
                    <a:pt x="242" y="206"/>
                  </a:cubicBezTo>
                  <a:cubicBezTo>
                    <a:pt x="242" y="206"/>
                    <a:pt x="242" y="206"/>
                    <a:pt x="242" y="206"/>
                  </a:cubicBezTo>
                  <a:cubicBezTo>
                    <a:pt x="242" y="206"/>
                    <a:pt x="242" y="206"/>
                    <a:pt x="242" y="206"/>
                  </a:cubicBezTo>
                  <a:cubicBezTo>
                    <a:pt x="243" y="205"/>
                    <a:pt x="243" y="205"/>
                    <a:pt x="243" y="205"/>
                  </a:cubicBezTo>
                  <a:cubicBezTo>
                    <a:pt x="242" y="205"/>
                    <a:pt x="242" y="205"/>
                    <a:pt x="242" y="205"/>
                  </a:cubicBezTo>
                  <a:cubicBezTo>
                    <a:pt x="242" y="205"/>
                    <a:pt x="242" y="205"/>
                    <a:pt x="242" y="205"/>
                  </a:cubicBezTo>
                  <a:cubicBezTo>
                    <a:pt x="243" y="204"/>
                    <a:pt x="243" y="204"/>
                    <a:pt x="243" y="204"/>
                  </a:cubicBezTo>
                  <a:cubicBezTo>
                    <a:pt x="244" y="203"/>
                    <a:pt x="244" y="203"/>
                    <a:pt x="244" y="203"/>
                  </a:cubicBezTo>
                  <a:cubicBezTo>
                    <a:pt x="244" y="203"/>
                    <a:pt x="244" y="203"/>
                    <a:pt x="244" y="203"/>
                  </a:cubicBezTo>
                  <a:cubicBezTo>
                    <a:pt x="244" y="203"/>
                    <a:pt x="244" y="203"/>
                    <a:pt x="244" y="203"/>
                  </a:cubicBezTo>
                  <a:cubicBezTo>
                    <a:pt x="244" y="203"/>
                    <a:pt x="244" y="203"/>
                    <a:pt x="244" y="203"/>
                  </a:cubicBezTo>
                  <a:cubicBezTo>
                    <a:pt x="244" y="202"/>
                    <a:pt x="244" y="202"/>
                    <a:pt x="244" y="202"/>
                  </a:cubicBezTo>
                  <a:cubicBezTo>
                    <a:pt x="245" y="202"/>
                    <a:pt x="245" y="202"/>
                    <a:pt x="245" y="202"/>
                  </a:cubicBezTo>
                  <a:cubicBezTo>
                    <a:pt x="245" y="201"/>
                    <a:pt x="245" y="201"/>
                    <a:pt x="245" y="201"/>
                  </a:cubicBezTo>
                  <a:cubicBezTo>
                    <a:pt x="245" y="201"/>
                    <a:pt x="245" y="201"/>
                    <a:pt x="245" y="201"/>
                  </a:cubicBezTo>
                  <a:cubicBezTo>
                    <a:pt x="245" y="201"/>
                    <a:pt x="245" y="201"/>
                    <a:pt x="245" y="201"/>
                  </a:cubicBezTo>
                  <a:cubicBezTo>
                    <a:pt x="245" y="200"/>
                    <a:pt x="245" y="200"/>
                    <a:pt x="245" y="200"/>
                  </a:cubicBezTo>
                  <a:cubicBezTo>
                    <a:pt x="244" y="201"/>
                    <a:pt x="244" y="201"/>
                    <a:pt x="244" y="201"/>
                  </a:cubicBezTo>
                  <a:cubicBezTo>
                    <a:pt x="244" y="201"/>
                    <a:pt x="244" y="201"/>
                    <a:pt x="244" y="201"/>
                  </a:cubicBezTo>
                  <a:cubicBezTo>
                    <a:pt x="243" y="200"/>
                    <a:pt x="243" y="200"/>
                    <a:pt x="243" y="200"/>
                  </a:cubicBezTo>
                  <a:cubicBezTo>
                    <a:pt x="243" y="200"/>
                    <a:pt x="243" y="200"/>
                    <a:pt x="243" y="200"/>
                  </a:cubicBezTo>
                  <a:cubicBezTo>
                    <a:pt x="243" y="200"/>
                    <a:pt x="243" y="200"/>
                    <a:pt x="243" y="200"/>
                  </a:cubicBezTo>
                  <a:cubicBezTo>
                    <a:pt x="242" y="201"/>
                    <a:pt x="242" y="201"/>
                    <a:pt x="242" y="201"/>
                  </a:cubicBezTo>
                  <a:cubicBezTo>
                    <a:pt x="241" y="201"/>
                    <a:pt x="241" y="201"/>
                    <a:pt x="241" y="201"/>
                  </a:cubicBezTo>
                  <a:cubicBezTo>
                    <a:pt x="241" y="202"/>
                    <a:pt x="241" y="202"/>
                    <a:pt x="241" y="202"/>
                  </a:cubicBezTo>
                  <a:cubicBezTo>
                    <a:pt x="241" y="202"/>
                    <a:pt x="241" y="202"/>
                    <a:pt x="241" y="202"/>
                  </a:cubicBezTo>
                  <a:cubicBezTo>
                    <a:pt x="241" y="203"/>
                    <a:pt x="241" y="203"/>
                    <a:pt x="241" y="203"/>
                  </a:cubicBezTo>
                  <a:cubicBezTo>
                    <a:pt x="240" y="203"/>
                    <a:pt x="240" y="203"/>
                    <a:pt x="240" y="203"/>
                  </a:cubicBezTo>
                  <a:cubicBezTo>
                    <a:pt x="240" y="204"/>
                    <a:pt x="240" y="204"/>
                    <a:pt x="240" y="204"/>
                  </a:cubicBezTo>
                  <a:cubicBezTo>
                    <a:pt x="240" y="204"/>
                    <a:pt x="240" y="204"/>
                    <a:pt x="240" y="204"/>
                  </a:cubicBezTo>
                  <a:cubicBezTo>
                    <a:pt x="240" y="205"/>
                    <a:pt x="240" y="205"/>
                    <a:pt x="240" y="205"/>
                  </a:cubicBezTo>
                  <a:cubicBezTo>
                    <a:pt x="240" y="205"/>
                    <a:pt x="240" y="205"/>
                    <a:pt x="240" y="205"/>
                  </a:cubicBezTo>
                  <a:cubicBezTo>
                    <a:pt x="241" y="205"/>
                    <a:pt x="241" y="205"/>
                    <a:pt x="241" y="205"/>
                  </a:cubicBezTo>
                  <a:cubicBezTo>
                    <a:pt x="241" y="206"/>
                    <a:pt x="241" y="206"/>
                    <a:pt x="241" y="206"/>
                  </a:cubicBezTo>
                  <a:cubicBezTo>
                    <a:pt x="241" y="206"/>
                    <a:pt x="241" y="206"/>
                    <a:pt x="241" y="206"/>
                  </a:cubicBezTo>
                  <a:cubicBezTo>
                    <a:pt x="242" y="207"/>
                    <a:pt x="242" y="207"/>
                    <a:pt x="242" y="207"/>
                  </a:cubicBezTo>
                  <a:close/>
                  <a:moveTo>
                    <a:pt x="233" y="240"/>
                  </a:moveTo>
                  <a:cubicBezTo>
                    <a:pt x="233" y="240"/>
                    <a:pt x="233" y="240"/>
                    <a:pt x="233" y="240"/>
                  </a:cubicBezTo>
                  <a:cubicBezTo>
                    <a:pt x="233" y="240"/>
                    <a:pt x="233" y="240"/>
                    <a:pt x="233" y="240"/>
                  </a:cubicBezTo>
                  <a:cubicBezTo>
                    <a:pt x="233" y="240"/>
                    <a:pt x="233" y="240"/>
                    <a:pt x="233" y="240"/>
                  </a:cubicBezTo>
                  <a:cubicBezTo>
                    <a:pt x="233" y="240"/>
                    <a:pt x="233" y="240"/>
                    <a:pt x="233" y="240"/>
                  </a:cubicBezTo>
                  <a:close/>
                  <a:moveTo>
                    <a:pt x="233" y="243"/>
                  </a:moveTo>
                  <a:cubicBezTo>
                    <a:pt x="234" y="243"/>
                    <a:pt x="234" y="243"/>
                    <a:pt x="234" y="243"/>
                  </a:cubicBezTo>
                  <a:cubicBezTo>
                    <a:pt x="234" y="242"/>
                    <a:pt x="234" y="242"/>
                    <a:pt x="234" y="242"/>
                  </a:cubicBezTo>
                  <a:cubicBezTo>
                    <a:pt x="234" y="242"/>
                    <a:pt x="234" y="242"/>
                    <a:pt x="234" y="242"/>
                  </a:cubicBezTo>
                  <a:cubicBezTo>
                    <a:pt x="234" y="243"/>
                    <a:pt x="234" y="243"/>
                    <a:pt x="234" y="243"/>
                  </a:cubicBezTo>
                  <a:cubicBezTo>
                    <a:pt x="234" y="243"/>
                    <a:pt x="234" y="243"/>
                    <a:pt x="234" y="243"/>
                  </a:cubicBezTo>
                  <a:cubicBezTo>
                    <a:pt x="234" y="243"/>
                    <a:pt x="233" y="243"/>
                    <a:pt x="233" y="243"/>
                  </a:cubicBezTo>
                  <a:close/>
                  <a:moveTo>
                    <a:pt x="228" y="242"/>
                  </a:moveTo>
                  <a:cubicBezTo>
                    <a:pt x="228" y="242"/>
                    <a:pt x="228" y="242"/>
                    <a:pt x="228" y="242"/>
                  </a:cubicBezTo>
                  <a:cubicBezTo>
                    <a:pt x="229" y="242"/>
                    <a:pt x="229" y="242"/>
                    <a:pt x="229" y="242"/>
                  </a:cubicBezTo>
                  <a:cubicBezTo>
                    <a:pt x="229" y="241"/>
                    <a:pt x="229" y="241"/>
                    <a:pt x="229" y="241"/>
                  </a:cubicBezTo>
                  <a:cubicBezTo>
                    <a:pt x="230" y="241"/>
                    <a:pt x="230" y="241"/>
                    <a:pt x="230" y="241"/>
                  </a:cubicBezTo>
                  <a:cubicBezTo>
                    <a:pt x="230" y="241"/>
                    <a:pt x="230" y="241"/>
                    <a:pt x="230" y="241"/>
                  </a:cubicBezTo>
                  <a:cubicBezTo>
                    <a:pt x="231" y="241"/>
                    <a:pt x="231" y="241"/>
                    <a:pt x="231" y="241"/>
                  </a:cubicBezTo>
                  <a:cubicBezTo>
                    <a:pt x="230" y="242"/>
                    <a:pt x="230" y="242"/>
                    <a:pt x="230" y="242"/>
                  </a:cubicBezTo>
                  <a:cubicBezTo>
                    <a:pt x="229" y="242"/>
                    <a:pt x="229" y="242"/>
                    <a:pt x="229" y="242"/>
                  </a:cubicBezTo>
                  <a:cubicBezTo>
                    <a:pt x="228" y="243"/>
                    <a:pt x="228" y="243"/>
                    <a:pt x="228" y="243"/>
                  </a:cubicBezTo>
                  <a:cubicBezTo>
                    <a:pt x="228" y="242"/>
                    <a:pt x="228" y="242"/>
                    <a:pt x="228" y="242"/>
                  </a:cubicBezTo>
                  <a:close/>
                  <a:moveTo>
                    <a:pt x="232" y="244"/>
                  </a:moveTo>
                  <a:cubicBezTo>
                    <a:pt x="233" y="243"/>
                    <a:pt x="233" y="243"/>
                    <a:pt x="233" y="243"/>
                  </a:cubicBezTo>
                  <a:cubicBezTo>
                    <a:pt x="233" y="242"/>
                    <a:pt x="233" y="242"/>
                    <a:pt x="233" y="242"/>
                  </a:cubicBezTo>
                  <a:cubicBezTo>
                    <a:pt x="233" y="242"/>
                    <a:pt x="233" y="242"/>
                    <a:pt x="233" y="242"/>
                  </a:cubicBezTo>
                  <a:cubicBezTo>
                    <a:pt x="233" y="243"/>
                    <a:pt x="233" y="243"/>
                    <a:pt x="233" y="243"/>
                  </a:cubicBezTo>
                  <a:cubicBezTo>
                    <a:pt x="232" y="244"/>
                    <a:pt x="232" y="244"/>
                    <a:pt x="232" y="244"/>
                  </a:cubicBezTo>
                  <a:cubicBezTo>
                    <a:pt x="232" y="244"/>
                    <a:pt x="232" y="244"/>
                    <a:pt x="232" y="244"/>
                  </a:cubicBezTo>
                  <a:cubicBezTo>
                    <a:pt x="232" y="244"/>
                    <a:pt x="232" y="244"/>
                    <a:pt x="232" y="244"/>
                  </a:cubicBezTo>
                  <a:cubicBezTo>
                    <a:pt x="233" y="243"/>
                    <a:pt x="233" y="243"/>
                    <a:pt x="233" y="243"/>
                  </a:cubicBezTo>
                  <a:cubicBezTo>
                    <a:pt x="234" y="243"/>
                    <a:pt x="234" y="243"/>
                    <a:pt x="234" y="243"/>
                  </a:cubicBezTo>
                  <a:cubicBezTo>
                    <a:pt x="234" y="242"/>
                    <a:pt x="234" y="242"/>
                    <a:pt x="234" y="242"/>
                  </a:cubicBezTo>
                  <a:cubicBezTo>
                    <a:pt x="233" y="241"/>
                    <a:pt x="233" y="241"/>
                    <a:pt x="233" y="241"/>
                  </a:cubicBezTo>
                  <a:cubicBezTo>
                    <a:pt x="233" y="241"/>
                    <a:pt x="233" y="241"/>
                    <a:pt x="233" y="241"/>
                  </a:cubicBezTo>
                  <a:cubicBezTo>
                    <a:pt x="233" y="241"/>
                    <a:pt x="233" y="241"/>
                    <a:pt x="233" y="241"/>
                  </a:cubicBezTo>
                  <a:cubicBezTo>
                    <a:pt x="232" y="241"/>
                    <a:pt x="232" y="241"/>
                    <a:pt x="232" y="241"/>
                  </a:cubicBezTo>
                  <a:cubicBezTo>
                    <a:pt x="232" y="241"/>
                    <a:pt x="232" y="241"/>
                    <a:pt x="232" y="241"/>
                  </a:cubicBezTo>
                  <a:cubicBezTo>
                    <a:pt x="232" y="242"/>
                    <a:pt x="232" y="242"/>
                    <a:pt x="232" y="242"/>
                  </a:cubicBezTo>
                  <a:cubicBezTo>
                    <a:pt x="231" y="243"/>
                    <a:pt x="231" y="243"/>
                    <a:pt x="231" y="243"/>
                  </a:cubicBezTo>
                  <a:cubicBezTo>
                    <a:pt x="230" y="243"/>
                    <a:pt x="230" y="243"/>
                    <a:pt x="230" y="243"/>
                  </a:cubicBezTo>
                  <a:cubicBezTo>
                    <a:pt x="231" y="242"/>
                    <a:pt x="231" y="242"/>
                    <a:pt x="231" y="242"/>
                  </a:cubicBezTo>
                  <a:cubicBezTo>
                    <a:pt x="231" y="242"/>
                    <a:pt x="231" y="242"/>
                    <a:pt x="231" y="242"/>
                  </a:cubicBezTo>
                  <a:cubicBezTo>
                    <a:pt x="232" y="241"/>
                    <a:pt x="232" y="241"/>
                    <a:pt x="232" y="241"/>
                  </a:cubicBezTo>
                  <a:cubicBezTo>
                    <a:pt x="231" y="241"/>
                    <a:pt x="231" y="241"/>
                    <a:pt x="231" y="241"/>
                  </a:cubicBezTo>
                  <a:cubicBezTo>
                    <a:pt x="231" y="241"/>
                    <a:pt x="231" y="241"/>
                    <a:pt x="231" y="241"/>
                  </a:cubicBezTo>
                  <a:cubicBezTo>
                    <a:pt x="230" y="242"/>
                    <a:pt x="230" y="242"/>
                    <a:pt x="230" y="242"/>
                  </a:cubicBezTo>
                  <a:cubicBezTo>
                    <a:pt x="229" y="243"/>
                    <a:pt x="229" y="243"/>
                    <a:pt x="229" y="243"/>
                  </a:cubicBezTo>
                  <a:cubicBezTo>
                    <a:pt x="229" y="244"/>
                    <a:pt x="229" y="244"/>
                    <a:pt x="229" y="244"/>
                  </a:cubicBezTo>
                  <a:cubicBezTo>
                    <a:pt x="229" y="244"/>
                    <a:pt x="229" y="244"/>
                    <a:pt x="229" y="244"/>
                  </a:cubicBezTo>
                  <a:cubicBezTo>
                    <a:pt x="229" y="245"/>
                    <a:pt x="229" y="245"/>
                    <a:pt x="229" y="245"/>
                  </a:cubicBezTo>
                  <a:cubicBezTo>
                    <a:pt x="229" y="245"/>
                    <a:pt x="229" y="245"/>
                    <a:pt x="229" y="245"/>
                  </a:cubicBezTo>
                  <a:cubicBezTo>
                    <a:pt x="230" y="244"/>
                    <a:pt x="230" y="244"/>
                    <a:pt x="230" y="244"/>
                  </a:cubicBezTo>
                  <a:cubicBezTo>
                    <a:pt x="230" y="244"/>
                    <a:pt x="230" y="244"/>
                    <a:pt x="230" y="244"/>
                  </a:cubicBezTo>
                  <a:cubicBezTo>
                    <a:pt x="230" y="244"/>
                    <a:pt x="230" y="244"/>
                    <a:pt x="230" y="244"/>
                  </a:cubicBezTo>
                  <a:cubicBezTo>
                    <a:pt x="230" y="245"/>
                    <a:pt x="230" y="245"/>
                    <a:pt x="230" y="245"/>
                  </a:cubicBezTo>
                  <a:cubicBezTo>
                    <a:pt x="230" y="245"/>
                    <a:pt x="230" y="245"/>
                    <a:pt x="230" y="245"/>
                  </a:cubicBezTo>
                  <a:cubicBezTo>
                    <a:pt x="230" y="245"/>
                    <a:pt x="230" y="245"/>
                    <a:pt x="230" y="245"/>
                  </a:cubicBezTo>
                  <a:cubicBezTo>
                    <a:pt x="231" y="245"/>
                    <a:pt x="231" y="245"/>
                    <a:pt x="231" y="245"/>
                  </a:cubicBezTo>
                  <a:cubicBezTo>
                    <a:pt x="231" y="245"/>
                    <a:pt x="232" y="244"/>
                    <a:pt x="232" y="244"/>
                  </a:cubicBezTo>
                  <a:close/>
                  <a:moveTo>
                    <a:pt x="231" y="244"/>
                  </a:moveTo>
                  <a:cubicBezTo>
                    <a:pt x="231" y="243"/>
                    <a:pt x="231" y="243"/>
                    <a:pt x="231" y="243"/>
                  </a:cubicBezTo>
                  <a:cubicBezTo>
                    <a:pt x="232" y="242"/>
                    <a:pt x="232" y="242"/>
                    <a:pt x="232" y="242"/>
                  </a:cubicBezTo>
                  <a:cubicBezTo>
                    <a:pt x="232" y="243"/>
                    <a:pt x="232" y="243"/>
                    <a:pt x="232" y="243"/>
                  </a:cubicBezTo>
                  <a:cubicBezTo>
                    <a:pt x="231" y="244"/>
                    <a:pt x="231" y="244"/>
                    <a:pt x="231" y="244"/>
                  </a:cubicBezTo>
                  <a:cubicBezTo>
                    <a:pt x="231" y="244"/>
                    <a:pt x="231" y="244"/>
                    <a:pt x="231" y="244"/>
                  </a:cubicBezTo>
                  <a:close/>
                  <a:moveTo>
                    <a:pt x="291" y="299"/>
                  </a:moveTo>
                  <a:cubicBezTo>
                    <a:pt x="290" y="299"/>
                    <a:pt x="290" y="299"/>
                    <a:pt x="290" y="299"/>
                  </a:cubicBezTo>
                  <a:cubicBezTo>
                    <a:pt x="290" y="298"/>
                    <a:pt x="290" y="298"/>
                    <a:pt x="290" y="298"/>
                  </a:cubicBezTo>
                  <a:cubicBezTo>
                    <a:pt x="290" y="298"/>
                    <a:pt x="290" y="298"/>
                    <a:pt x="290" y="298"/>
                  </a:cubicBezTo>
                  <a:cubicBezTo>
                    <a:pt x="291" y="298"/>
                    <a:pt x="291" y="298"/>
                    <a:pt x="291" y="298"/>
                  </a:cubicBezTo>
                  <a:cubicBezTo>
                    <a:pt x="291" y="297"/>
                    <a:pt x="291" y="297"/>
                    <a:pt x="291" y="297"/>
                  </a:cubicBezTo>
                  <a:cubicBezTo>
                    <a:pt x="291" y="297"/>
                    <a:pt x="291" y="297"/>
                    <a:pt x="291" y="297"/>
                  </a:cubicBezTo>
                  <a:cubicBezTo>
                    <a:pt x="291" y="297"/>
                    <a:pt x="291" y="297"/>
                    <a:pt x="291" y="297"/>
                  </a:cubicBezTo>
                  <a:cubicBezTo>
                    <a:pt x="291" y="297"/>
                    <a:pt x="291" y="297"/>
                    <a:pt x="291" y="297"/>
                  </a:cubicBezTo>
                  <a:cubicBezTo>
                    <a:pt x="290" y="298"/>
                    <a:pt x="290" y="298"/>
                    <a:pt x="290" y="298"/>
                  </a:cubicBezTo>
                  <a:cubicBezTo>
                    <a:pt x="290" y="298"/>
                    <a:pt x="290" y="298"/>
                    <a:pt x="290" y="298"/>
                  </a:cubicBezTo>
                  <a:cubicBezTo>
                    <a:pt x="290" y="299"/>
                    <a:pt x="290" y="299"/>
                    <a:pt x="290" y="299"/>
                  </a:cubicBezTo>
                  <a:cubicBezTo>
                    <a:pt x="290" y="299"/>
                    <a:pt x="290" y="299"/>
                    <a:pt x="290" y="299"/>
                  </a:cubicBezTo>
                  <a:cubicBezTo>
                    <a:pt x="291" y="299"/>
                    <a:pt x="291" y="299"/>
                    <a:pt x="291" y="299"/>
                  </a:cubicBezTo>
                  <a:close/>
                  <a:moveTo>
                    <a:pt x="312" y="302"/>
                  </a:moveTo>
                  <a:cubicBezTo>
                    <a:pt x="312" y="302"/>
                    <a:pt x="312" y="302"/>
                    <a:pt x="312" y="302"/>
                  </a:cubicBezTo>
                  <a:cubicBezTo>
                    <a:pt x="312" y="301"/>
                    <a:pt x="312" y="301"/>
                    <a:pt x="312" y="301"/>
                  </a:cubicBezTo>
                  <a:cubicBezTo>
                    <a:pt x="312" y="301"/>
                    <a:pt x="312" y="301"/>
                    <a:pt x="312" y="301"/>
                  </a:cubicBezTo>
                  <a:cubicBezTo>
                    <a:pt x="312" y="300"/>
                    <a:pt x="312" y="300"/>
                    <a:pt x="312" y="300"/>
                  </a:cubicBezTo>
                  <a:cubicBezTo>
                    <a:pt x="312" y="300"/>
                    <a:pt x="312" y="300"/>
                    <a:pt x="312" y="300"/>
                  </a:cubicBezTo>
                  <a:cubicBezTo>
                    <a:pt x="313" y="300"/>
                    <a:pt x="313" y="300"/>
                    <a:pt x="313" y="300"/>
                  </a:cubicBezTo>
                  <a:cubicBezTo>
                    <a:pt x="313" y="300"/>
                    <a:pt x="313" y="300"/>
                    <a:pt x="313" y="300"/>
                  </a:cubicBezTo>
                  <a:cubicBezTo>
                    <a:pt x="313" y="300"/>
                    <a:pt x="313" y="300"/>
                    <a:pt x="313" y="300"/>
                  </a:cubicBezTo>
                  <a:cubicBezTo>
                    <a:pt x="313" y="301"/>
                    <a:pt x="313" y="301"/>
                    <a:pt x="313" y="301"/>
                  </a:cubicBezTo>
                  <a:cubicBezTo>
                    <a:pt x="312" y="301"/>
                    <a:pt x="312" y="301"/>
                    <a:pt x="312" y="301"/>
                  </a:cubicBezTo>
                  <a:cubicBezTo>
                    <a:pt x="312" y="301"/>
                    <a:pt x="312" y="301"/>
                    <a:pt x="312" y="301"/>
                  </a:cubicBezTo>
                  <a:cubicBezTo>
                    <a:pt x="313" y="302"/>
                    <a:pt x="313" y="302"/>
                    <a:pt x="313" y="302"/>
                  </a:cubicBezTo>
                  <a:cubicBezTo>
                    <a:pt x="313" y="302"/>
                    <a:pt x="313" y="302"/>
                    <a:pt x="313" y="302"/>
                  </a:cubicBezTo>
                  <a:cubicBezTo>
                    <a:pt x="313" y="302"/>
                    <a:pt x="313" y="302"/>
                    <a:pt x="313" y="302"/>
                  </a:cubicBezTo>
                  <a:cubicBezTo>
                    <a:pt x="312" y="302"/>
                    <a:pt x="312" y="302"/>
                    <a:pt x="312" y="302"/>
                  </a:cubicBezTo>
                  <a:close/>
                  <a:moveTo>
                    <a:pt x="313" y="303"/>
                  </a:moveTo>
                  <a:cubicBezTo>
                    <a:pt x="313" y="302"/>
                    <a:pt x="313" y="302"/>
                    <a:pt x="313" y="302"/>
                  </a:cubicBezTo>
                  <a:cubicBezTo>
                    <a:pt x="314" y="302"/>
                    <a:pt x="314" y="302"/>
                    <a:pt x="314" y="302"/>
                  </a:cubicBezTo>
                  <a:cubicBezTo>
                    <a:pt x="314" y="303"/>
                    <a:pt x="314" y="303"/>
                    <a:pt x="314" y="303"/>
                  </a:cubicBezTo>
                  <a:cubicBezTo>
                    <a:pt x="313" y="303"/>
                    <a:pt x="313" y="303"/>
                    <a:pt x="313" y="303"/>
                  </a:cubicBezTo>
                  <a:cubicBezTo>
                    <a:pt x="313" y="303"/>
                    <a:pt x="313" y="303"/>
                    <a:pt x="313" y="303"/>
                  </a:cubicBezTo>
                  <a:close/>
                  <a:moveTo>
                    <a:pt x="322" y="275"/>
                  </a:moveTo>
                  <a:cubicBezTo>
                    <a:pt x="322" y="274"/>
                    <a:pt x="322" y="274"/>
                    <a:pt x="322" y="274"/>
                  </a:cubicBezTo>
                  <a:cubicBezTo>
                    <a:pt x="323" y="273"/>
                    <a:pt x="323" y="273"/>
                    <a:pt x="323" y="273"/>
                  </a:cubicBezTo>
                  <a:cubicBezTo>
                    <a:pt x="323" y="274"/>
                    <a:pt x="323" y="274"/>
                    <a:pt x="323" y="274"/>
                  </a:cubicBezTo>
                  <a:cubicBezTo>
                    <a:pt x="322" y="275"/>
                    <a:pt x="322" y="275"/>
                    <a:pt x="322" y="275"/>
                  </a:cubicBezTo>
                  <a:cubicBezTo>
                    <a:pt x="322" y="275"/>
                    <a:pt x="322" y="275"/>
                    <a:pt x="322" y="275"/>
                  </a:cubicBezTo>
                  <a:cubicBezTo>
                    <a:pt x="322" y="275"/>
                    <a:pt x="322" y="275"/>
                    <a:pt x="322" y="275"/>
                  </a:cubicBezTo>
                  <a:close/>
                  <a:moveTo>
                    <a:pt x="319" y="280"/>
                  </a:moveTo>
                  <a:cubicBezTo>
                    <a:pt x="319" y="281"/>
                    <a:pt x="319" y="281"/>
                    <a:pt x="319" y="281"/>
                  </a:cubicBezTo>
                  <a:cubicBezTo>
                    <a:pt x="319" y="281"/>
                    <a:pt x="319" y="281"/>
                    <a:pt x="319" y="281"/>
                  </a:cubicBezTo>
                  <a:cubicBezTo>
                    <a:pt x="320" y="281"/>
                    <a:pt x="320" y="281"/>
                    <a:pt x="320" y="281"/>
                  </a:cubicBezTo>
                  <a:cubicBezTo>
                    <a:pt x="320" y="281"/>
                    <a:pt x="320" y="281"/>
                    <a:pt x="320" y="281"/>
                  </a:cubicBezTo>
                  <a:cubicBezTo>
                    <a:pt x="320" y="280"/>
                    <a:pt x="320" y="280"/>
                    <a:pt x="320" y="280"/>
                  </a:cubicBezTo>
                  <a:cubicBezTo>
                    <a:pt x="320" y="280"/>
                    <a:pt x="320" y="280"/>
                    <a:pt x="320" y="280"/>
                  </a:cubicBezTo>
                  <a:cubicBezTo>
                    <a:pt x="319" y="280"/>
                    <a:pt x="319" y="280"/>
                    <a:pt x="319" y="280"/>
                  </a:cubicBezTo>
                  <a:close/>
                  <a:moveTo>
                    <a:pt x="324" y="287"/>
                  </a:moveTo>
                  <a:cubicBezTo>
                    <a:pt x="324" y="286"/>
                    <a:pt x="324" y="286"/>
                    <a:pt x="324" y="286"/>
                  </a:cubicBezTo>
                  <a:cubicBezTo>
                    <a:pt x="324" y="286"/>
                    <a:pt x="324" y="286"/>
                    <a:pt x="324" y="286"/>
                  </a:cubicBezTo>
                  <a:cubicBezTo>
                    <a:pt x="324" y="286"/>
                    <a:pt x="324" y="286"/>
                    <a:pt x="324" y="286"/>
                  </a:cubicBezTo>
                  <a:cubicBezTo>
                    <a:pt x="324" y="286"/>
                    <a:pt x="324" y="286"/>
                    <a:pt x="324" y="286"/>
                  </a:cubicBezTo>
                  <a:cubicBezTo>
                    <a:pt x="324" y="286"/>
                    <a:pt x="324" y="286"/>
                    <a:pt x="324" y="286"/>
                  </a:cubicBezTo>
                  <a:cubicBezTo>
                    <a:pt x="325" y="287"/>
                    <a:pt x="325" y="287"/>
                    <a:pt x="325" y="287"/>
                  </a:cubicBezTo>
                  <a:cubicBezTo>
                    <a:pt x="325" y="287"/>
                    <a:pt x="325" y="287"/>
                    <a:pt x="325" y="287"/>
                  </a:cubicBezTo>
                  <a:cubicBezTo>
                    <a:pt x="324" y="287"/>
                    <a:pt x="324" y="287"/>
                    <a:pt x="324" y="287"/>
                  </a:cubicBezTo>
                  <a:cubicBezTo>
                    <a:pt x="324" y="287"/>
                    <a:pt x="324" y="287"/>
                    <a:pt x="324" y="287"/>
                  </a:cubicBezTo>
                  <a:close/>
                  <a:moveTo>
                    <a:pt x="322" y="287"/>
                  </a:moveTo>
                  <a:cubicBezTo>
                    <a:pt x="322" y="287"/>
                    <a:pt x="322" y="287"/>
                    <a:pt x="322" y="287"/>
                  </a:cubicBezTo>
                  <a:cubicBezTo>
                    <a:pt x="322" y="287"/>
                    <a:pt x="322" y="287"/>
                    <a:pt x="322" y="287"/>
                  </a:cubicBezTo>
                  <a:cubicBezTo>
                    <a:pt x="323" y="287"/>
                    <a:pt x="323" y="287"/>
                    <a:pt x="323" y="287"/>
                  </a:cubicBezTo>
                  <a:cubicBezTo>
                    <a:pt x="322" y="286"/>
                    <a:pt x="322" y="286"/>
                    <a:pt x="322" y="286"/>
                  </a:cubicBezTo>
                  <a:cubicBezTo>
                    <a:pt x="323" y="286"/>
                    <a:pt x="323" y="286"/>
                    <a:pt x="323" y="286"/>
                  </a:cubicBezTo>
                  <a:cubicBezTo>
                    <a:pt x="323" y="287"/>
                    <a:pt x="323" y="287"/>
                    <a:pt x="323" y="287"/>
                  </a:cubicBezTo>
                  <a:cubicBezTo>
                    <a:pt x="322" y="287"/>
                    <a:pt x="322" y="287"/>
                    <a:pt x="322" y="287"/>
                  </a:cubicBezTo>
                  <a:cubicBezTo>
                    <a:pt x="322" y="288"/>
                    <a:pt x="322" y="288"/>
                    <a:pt x="322" y="288"/>
                  </a:cubicBezTo>
                  <a:cubicBezTo>
                    <a:pt x="321" y="288"/>
                    <a:pt x="321" y="288"/>
                    <a:pt x="321" y="288"/>
                  </a:cubicBezTo>
                  <a:cubicBezTo>
                    <a:pt x="321" y="287"/>
                    <a:pt x="321" y="287"/>
                    <a:pt x="321" y="287"/>
                  </a:cubicBezTo>
                  <a:cubicBezTo>
                    <a:pt x="322" y="287"/>
                    <a:pt x="322" y="287"/>
                    <a:pt x="322" y="287"/>
                  </a:cubicBezTo>
                  <a:close/>
                  <a:moveTo>
                    <a:pt x="315" y="297"/>
                  </a:moveTo>
                  <a:cubicBezTo>
                    <a:pt x="315" y="297"/>
                    <a:pt x="315" y="297"/>
                    <a:pt x="315" y="297"/>
                  </a:cubicBezTo>
                  <a:cubicBezTo>
                    <a:pt x="315" y="297"/>
                    <a:pt x="315" y="297"/>
                    <a:pt x="315" y="297"/>
                  </a:cubicBezTo>
                  <a:cubicBezTo>
                    <a:pt x="315" y="297"/>
                    <a:pt x="315" y="297"/>
                    <a:pt x="315" y="297"/>
                  </a:cubicBezTo>
                  <a:cubicBezTo>
                    <a:pt x="315" y="297"/>
                    <a:pt x="315" y="297"/>
                    <a:pt x="315" y="297"/>
                  </a:cubicBezTo>
                  <a:close/>
                  <a:moveTo>
                    <a:pt x="324" y="295"/>
                  </a:moveTo>
                  <a:cubicBezTo>
                    <a:pt x="324" y="295"/>
                    <a:pt x="324" y="295"/>
                    <a:pt x="324" y="295"/>
                  </a:cubicBezTo>
                  <a:cubicBezTo>
                    <a:pt x="324" y="295"/>
                    <a:pt x="324" y="295"/>
                    <a:pt x="324" y="295"/>
                  </a:cubicBezTo>
                  <a:cubicBezTo>
                    <a:pt x="325" y="295"/>
                    <a:pt x="325" y="295"/>
                    <a:pt x="325" y="295"/>
                  </a:cubicBezTo>
                  <a:cubicBezTo>
                    <a:pt x="325" y="295"/>
                    <a:pt x="325" y="295"/>
                    <a:pt x="325" y="295"/>
                  </a:cubicBezTo>
                  <a:cubicBezTo>
                    <a:pt x="324" y="295"/>
                    <a:pt x="324" y="295"/>
                    <a:pt x="324" y="295"/>
                  </a:cubicBezTo>
                  <a:cubicBezTo>
                    <a:pt x="324" y="295"/>
                    <a:pt x="324" y="295"/>
                    <a:pt x="324" y="295"/>
                  </a:cubicBezTo>
                  <a:close/>
                  <a:moveTo>
                    <a:pt x="314" y="280"/>
                  </a:moveTo>
                  <a:cubicBezTo>
                    <a:pt x="313" y="280"/>
                    <a:pt x="313" y="280"/>
                    <a:pt x="313" y="280"/>
                  </a:cubicBezTo>
                  <a:cubicBezTo>
                    <a:pt x="313" y="281"/>
                    <a:pt x="313" y="281"/>
                    <a:pt x="313" y="281"/>
                  </a:cubicBezTo>
                  <a:cubicBezTo>
                    <a:pt x="312" y="281"/>
                    <a:pt x="312" y="281"/>
                    <a:pt x="312" y="281"/>
                  </a:cubicBezTo>
                  <a:cubicBezTo>
                    <a:pt x="312" y="281"/>
                    <a:pt x="312" y="281"/>
                    <a:pt x="312" y="281"/>
                  </a:cubicBezTo>
                  <a:cubicBezTo>
                    <a:pt x="312" y="281"/>
                    <a:pt x="312" y="281"/>
                    <a:pt x="312" y="281"/>
                  </a:cubicBezTo>
                  <a:cubicBezTo>
                    <a:pt x="312" y="281"/>
                    <a:pt x="312" y="281"/>
                    <a:pt x="312" y="281"/>
                  </a:cubicBezTo>
                  <a:cubicBezTo>
                    <a:pt x="312" y="282"/>
                    <a:pt x="312" y="282"/>
                    <a:pt x="312" y="282"/>
                  </a:cubicBezTo>
                  <a:cubicBezTo>
                    <a:pt x="312" y="282"/>
                    <a:pt x="312" y="282"/>
                    <a:pt x="312" y="282"/>
                  </a:cubicBezTo>
                  <a:cubicBezTo>
                    <a:pt x="312" y="282"/>
                    <a:pt x="312" y="282"/>
                    <a:pt x="312" y="282"/>
                  </a:cubicBezTo>
                  <a:cubicBezTo>
                    <a:pt x="311" y="282"/>
                    <a:pt x="311" y="282"/>
                    <a:pt x="311" y="282"/>
                  </a:cubicBezTo>
                  <a:cubicBezTo>
                    <a:pt x="311" y="283"/>
                    <a:pt x="311" y="283"/>
                    <a:pt x="311" y="283"/>
                  </a:cubicBezTo>
                  <a:cubicBezTo>
                    <a:pt x="311" y="283"/>
                    <a:pt x="311" y="283"/>
                    <a:pt x="311" y="283"/>
                  </a:cubicBezTo>
                  <a:cubicBezTo>
                    <a:pt x="311" y="283"/>
                    <a:pt x="311" y="283"/>
                    <a:pt x="311" y="283"/>
                  </a:cubicBezTo>
                  <a:cubicBezTo>
                    <a:pt x="311" y="283"/>
                    <a:pt x="311" y="283"/>
                    <a:pt x="311" y="283"/>
                  </a:cubicBezTo>
                  <a:cubicBezTo>
                    <a:pt x="311" y="284"/>
                    <a:pt x="311" y="284"/>
                    <a:pt x="311" y="284"/>
                  </a:cubicBezTo>
                  <a:cubicBezTo>
                    <a:pt x="310" y="284"/>
                    <a:pt x="310" y="284"/>
                    <a:pt x="310" y="284"/>
                  </a:cubicBezTo>
                  <a:cubicBezTo>
                    <a:pt x="310" y="284"/>
                    <a:pt x="310" y="284"/>
                    <a:pt x="310" y="284"/>
                  </a:cubicBezTo>
                  <a:cubicBezTo>
                    <a:pt x="310" y="285"/>
                    <a:pt x="310" y="285"/>
                    <a:pt x="310" y="285"/>
                  </a:cubicBezTo>
                  <a:cubicBezTo>
                    <a:pt x="309" y="286"/>
                    <a:pt x="309" y="286"/>
                    <a:pt x="309" y="286"/>
                  </a:cubicBezTo>
                  <a:cubicBezTo>
                    <a:pt x="309" y="286"/>
                    <a:pt x="309" y="286"/>
                    <a:pt x="309" y="286"/>
                  </a:cubicBezTo>
                  <a:cubicBezTo>
                    <a:pt x="309" y="287"/>
                    <a:pt x="309" y="287"/>
                    <a:pt x="309" y="287"/>
                  </a:cubicBezTo>
                  <a:cubicBezTo>
                    <a:pt x="309" y="287"/>
                    <a:pt x="309" y="287"/>
                    <a:pt x="309" y="287"/>
                  </a:cubicBezTo>
                  <a:cubicBezTo>
                    <a:pt x="309" y="287"/>
                    <a:pt x="309" y="287"/>
                    <a:pt x="309" y="287"/>
                  </a:cubicBezTo>
                  <a:cubicBezTo>
                    <a:pt x="309" y="287"/>
                    <a:pt x="309" y="287"/>
                    <a:pt x="309" y="287"/>
                  </a:cubicBezTo>
                  <a:cubicBezTo>
                    <a:pt x="308" y="287"/>
                    <a:pt x="308" y="287"/>
                    <a:pt x="308" y="287"/>
                  </a:cubicBezTo>
                  <a:cubicBezTo>
                    <a:pt x="308" y="287"/>
                    <a:pt x="308" y="287"/>
                    <a:pt x="308" y="287"/>
                  </a:cubicBezTo>
                  <a:cubicBezTo>
                    <a:pt x="307" y="288"/>
                    <a:pt x="307" y="288"/>
                    <a:pt x="307" y="288"/>
                  </a:cubicBezTo>
                  <a:cubicBezTo>
                    <a:pt x="307" y="288"/>
                    <a:pt x="307" y="288"/>
                    <a:pt x="307" y="288"/>
                  </a:cubicBezTo>
                  <a:cubicBezTo>
                    <a:pt x="308" y="288"/>
                    <a:pt x="308" y="288"/>
                    <a:pt x="308" y="288"/>
                  </a:cubicBezTo>
                  <a:cubicBezTo>
                    <a:pt x="308" y="289"/>
                    <a:pt x="308" y="289"/>
                    <a:pt x="308" y="289"/>
                  </a:cubicBezTo>
                  <a:cubicBezTo>
                    <a:pt x="308" y="289"/>
                    <a:pt x="308" y="289"/>
                    <a:pt x="308" y="289"/>
                  </a:cubicBezTo>
                  <a:cubicBezTo>
                    <a:pt x="308" y="289"/>
                    <a:pt x="308" y="289"/>
                    <a:pt x="308" y="289"/>
                  </a:cubicBezTo>
                  <a:cubicBezTo>
                    <a:pt x="307" y="290"/>
                    <a:pt x="307" y="290"/>
                    <a:pt x="307" y="290"/>
                  </a:cubicBezTo>
                  <a:cubicBezTo>
                    <a:pt x="306" y="289"/>
                    <a:pt x="306" y="289"/>
                    <a:pt x="306" y="289"/>
                  </a:cubicBezTo>
                  <a:cubicBezTo>
                    <a:pt x="306" y="290"/>
                    <a:pt x="306" y="290"/>
                    <a:pt x="306" y="290"/>
                  </a:cubicBezTo>
                  <a:cubicBezTo>
                    <a:pt x="306" y="290"/>
                    <a:pt x="306" y="290"/>
                    <a:pt x="306" y="290"/>
                  </a:cubicBezTo>
                  <a:cubicBezTo>
                    <a:pt x="306" y="290"/>
                    <a:pt x="306" y="290"/>
                    <a:pt x="306" y="290"/>
                  </a:cubicBezTo>
                  <a:cubicBezTo>
                    <a:pt x="305" y="291"/>
                    <a:pt x="305" y="291"/>
                    <a:pt x="305" y="291"/>
                  </a:cubicBezTo>
                  <a:cubicBezTo>
                    <a:pt x="305" y="292"/>
                    <a:pt x="305" y="292"/>
                    <a:pt x="305" y="292"/>
                  </a:cubicBezTo>
                  <a:cubicBezTo>
                    <a:pt x="304" y="292"/>
                    <a:pt x="304" y="292"/>
                    <a:pt x="304" y="292"/>
                  </a:cubicBezTo>
                  <a:cubicBezTo>
                    <a:pt x="304" y="291"/>
                    <a:pt x="304" y="291"/>
                    <a:pt x="304" y="291"/>
                  </a:cubicBezTo>
                  <a:cubicBezTo>
                    <a:pt x="304" y="292"/>
                    <a:pt x="304" y="292"/>
                    <a:pt x="304" y="292"/>
                  </a:cubicBezTo>
                  <a:cubicBezTo>
                    <a:pt x="304" y="291"/>
                    <a:pt x="304" y="291"/>
                    <a:pt x="304" y="291"/>
                  </a:cubicBezTo>
                  <a:cubicBezTo>
                    <a:pt x="304" y="291"/>
                    <a:pt x="304" y="291"/>
                    <a:pt x="304" y="291"/>
                  </a:cubicBezTo>
                  <a:cubicBezTo>
                    <a:pt x="304" y="290"/>
                    <a:pt x="304" y="290"/>
                    <a:pt x="304" y="290"/>
                  </a:cubicBezTo>
                  <a:cubicBezTo>
                    <a:pt x="305" y="290"/>
                    <a:pt x="305" y="290"/>
                    <a:pt x="305" y="290"/>
                  </a:cubicBezTo>
                  <a:cubicBezTo>
                    <a:pt x="304" y="290"/>
                    <a:pt x="304" y="290"/>
                    <a:pt x="304" y="290"/>
                  </a:cubicBezTo>
                  <a:cubicBezTo>
                    <a:pt x="304" y="291"/>
                    <a:pt x="304" y="291"/>
                    <a:pt x="304" y="291"/>
                  </a:cubicBezTo>
                  <a:cubicBezTo>
                    <a:pt x="303" y="291"/>
                    <a:pt x="303" y="291"/>
                    <a:pt x="303" y="291"/>
                  </a:cubicBezTo>
                  <a:cubicBezTo>
                    <a:pt x="302" y="292"/>
                    <a:pt x="302" y="292"/>
                    <a:pt x="302" y="292"/>
                  </a:cubicBezTo>
                  <a:cubicBezTo>
                    <a:pt x="303" y="292"/>
                    <a:pt x="303" y="292"/>
                    <a:pt x="303" y="292"/>
                  </a:cubicBezTo>
                  <a:cubicBezTo>
                    <a:pt x="303" y="292"/>
                    <a:pt x="303" y="292"/>
                    <a:pt x="303" y="292"/>
                  </a:cubicBezTo>
                  <a:cubicBezTo>
                    <a:pt x="304" y="292"/>
                    <a:pt x="304" y="292"/>
                    <a:pt x="304" y="292"/>
                  </a:cubicBezTo>
                  <a:cubicBezTo>
                    <a:pt x="305" y="292"/>
                    <a:pt x="305" y="292"/>
                    <a:pt x="305" y="292"/>
                  </a:cubicBezTo>
                  <a:cubicBezTo>
                    <a:pt x="305" y="292"/>
                    <a:pt x="305" y="292"/>
                    <a:pt x="305" y="292"/>
                  </a:cubicBezTo>
                  <a:cubicBezTo>
                    <a:pt x="304" y="293"/>
                    <a:pt x="304" y="293"/>
                    <a:pt x="304" y="293"/>
                  </a:cubicBezTo>
                  <a:cubicBezTo>
                    <a:pt x="303" y="294"/>
                    <a:pt x="303" y="294"/>
                    <a:pt x="303" y="294"/>
                  </a:cubicBezTo>
                  <a:cubicBezTo>
                    <a:pt x="302" y="295"/>
                    <a:pt x="302" y="295"/>
                    <a:pt x="302" y="295"/>
                  </a:cubicBezTo>
                  <a:cubicBezTo>
                    <a:pt x="302" y="295"/>
                    <a:pt x="302" y="295"/>
                    <a:pt x="302" y="295"/>
                  </a:cubicBezTo>
                  <a:cubicBezTo>
                    <a:pt x="301" y="295"/>
                    <a:pt x="301" y="295"/>
                    <a:pt x="301" y="295"/>
                  </a:cubicBezTo>
                  <a:cubicBezTo>
                    <a:pt x="301" y="296"/>
                    <a:pt x="301" y="296"/>
                    <a:pt x="301" y="296"/>
                  </a:cubicBezTo>
                  <a:cubicBezTo>
                    <a:pt x="301" y="296"/>
                    <a:pt x="301" y="296"/>
                    <a:pt x="301" y="296"/>
                  </a:cubicBezTo>
                  <a:cubicBezTo>
                    <a:pt x="301" y="297"/>
                    <a:pt x="301" y="297"/>
                    <a:pt x="301" y="297"/>
                  </a:cubicBezTo>
                  <a:cubicBezTo>
                    <a:pt x="301" y="297"/>
                    <a:pt x="301" y="297"/>
                    <a:pt x="301" y="297"/>
                  </a:cubicBezTo>
                  <a:cubicBezTo>
                    <a:pt x="302" y="297"/>
                    <a:pt x="302" y="297"/>
                    <a:pt x="302" y="297"/>
                  </a:cubicBezTo>
                  <a:cubicBezTo>
                    <a:pt x="302" y="297"/>
                    <a:pt x="302" y="297"/>
                    <a:pt x="302" y="297"/>
                  </a:cubicBezTo>
                  <a:cubicBezTo>
                    <a:pt x="303" y="297"/>
                    <a:pt x="303" y="297"/>
                    <a:pt x="303" y="297"/>
                  </a:cubicBezTo>
                  <a:cubicBezTo>
                    <a:pt x="304" y="297"/>
                    <a:pt x="304" y="297"/>
                    <a:pt x="304" y="297"/>
                  </a:cubicBezTo>
                  <a:cubicBezTo>
                    <a:pt x="305" y="297"/>
                    <a:pt x="305" y="297"/>
                    <a:pt x="305" y="297"/>
                  </a:cubicBezTo>
                  <a:cubicBezTo>
                    <a:pt x="305" y="296"/>
                    <a:pt x="305" y="296"/>
                    <a:pt x="305" y="296"/>
                  </a:cubicBezTo>
                  <a:cubicBezTo>
                    <a:pt x="305" y="296"/>
                    <a:pt x="305" y="296"/>
                    <a:pt x="305" y="296"/>
                  </a:cubicBezTo>
                  <a:cubicBezTo>
                    <a:pt x="306" y="296"/>
                    <a:pt x="306" y="296"/>
                    <a:pt x="306" y="296"/>
                  </a:cubicBezTo>
                  <a:cubicBezTo>
                    <a:pt x="305" y="297"/>
                    <a:pt x="305" y="297"/>
                    <a:pt x="305" y="297"/>
                  </a:cubicBezTo>
                  <a:cubicBezTo>
                    <a:pt x="306" y="297"/>
                    <a:pt x="306" y="297"/>
                    <a:pt x="306" y="297"/>
                  </a:cubicBezTo>
                  <a:cubicBezTo>
                    <a:pt x="307" y="297"/>
                    <a:pt x="307" y="297"/>
                    <a:pt x="307" y="297"/>
                  </a:cubicBezTo>
                  <a:cubicBezTo>
                    <a:pt x="307" y="297"/>
                    <a:pt x="307" y="297"/>
                    <a:pt x="307" y="297"/>
                  </a:cubicBezTo>
                  <a:cubicBezTo>
                    <a:pt x="308" y="297"/>
                    <a:pt x="308" y="297"/>
                    <a:pt x="308" y="297"/>
                  </a:cubicBezTo>
                  <a:cubicBezTo>
                    <a:pt x="309" y="297"/>
                    <a:pt x="309" y="297"/>
                    <a:pt x="309" y="297"/>
                  </a:cubicBezTo>
                  <a:cubicBezTo>
                    <a:pt x="309" y="297"/>
                    <a:pt x="309" y="297"/>
                    <a:pt x="309" y="297"/>
                  </a:cubicBezTo>
                  <a:cubicBezTo>
                    <a:pt x="309" y="297"/>
                    <a:pt x="309" y="297"/>
                    <a:pt x="309" y="297"/>
                  </a:cubicBezTo>
                  <a:cubicBezTo>
                    <a:pt x="310" y="298"/>
                    <a:pt x="310" y="298"/>
                    <a:pt x="310" y="298"/>
                  </a:cubicBezTo>
                  <a:cubicBezTo>
                    <a:pt x="310" y="297"/>
                    <a:pt x="310" y="297"/>
                    <a:pt x="310" y="297"/>
                  </a:cubicBezTo>
                  <a:cubicBezTo>
                    <a:pt x="311" y="298"/>
                    <a:pt x="311" y="298"/>
                    <a:pt x="311" y="298"/>
                  </a:cubicBezTo>
                  <a:cubicBezTo>
                    <a:pt x="311" y="298"/>
                    <a:pt x="311" y="298"/>
                    <a:pt x="311" y="298"/>
                  </a:cubicBezTo>
                  <a:cubicBezTo>
                    <a:pt x="311" y="297"/>
                    <a:pt x="311" y="297"/>
                    <a:pt x="311" y="297"/>
                  </a:cubicBezTo>
                  <a:cubicBezTo>
                    <a:pt x="311" y="297"/>
                    <a:pt x="311" y="297"/>
                    <a:pt x="311" y="297"/>
                  </a:cubicBezTo>
                  <a:cubicBezTo>
                    <a:pt x="312" y="297"/>
                    <a:pt x="312" y="297"/>
                    <a:pt x="312" y="297"/>
                  </a:cubicBezTo>
                  <a:cubicBezTo>
                    <a:pt x="312" y="297"/>
                    <a:pt x="312" y="297"/>
                    <a:pt x="312" y="297"/>
                  </a:cubicBezTo>
                  <a:cubicBezTo>
                    <a:pt x="313" y="297"/>
                    <a:pt x="313" y="297"/>
                    <a:pt x="313" y="297"/>
                  </a:cubicBezTo>
                  <a:cubicBezTo>
                    <a:pt x="313" y="297"/>
                    <a:pt x="313" y="297"/>
                    <a:pt x="313" y="297"/>
                  </a:cubicBezTo>
                  <a:cubicBezTo>
                    <a:pt x="313" y="297"/>
                    <a:pt x="313" y="297"/>
                    <a:pt x="313" y="297"/>
                  </a:cubicBezTo>
                  <a:cubicBezTo>
                    <a:pt x="314" y="297"/>
                    <a:pt x="314" y="297"/>
                    <a:pt x="314" y="297"/>
                  </a:cubicBezTo>
                  <a:cubicBezTo>
                    <a:pt x="314" y="297"/>
                    <a:pt x="314" y="297"/>
                    <a:pt x="314" y="297"/>
                  </a:cubicBezTo>
                  <a:cubicBezTo>
                    <a:pt x="314" y="297"/>
                    <a:pt x="314" y="297"/>
                    <a:pt x="314" y="297"/>
                  </a:cubicBezTo>
                  <a:cubicBezTo>
                    <a:pt x="314" y="296"/>
                    <a:pt x="314" y="296"/>
                    <a:pt x="314" y="296"/>
                  </a:cubicBezTo>
                  <a:cubicBezTo>
                    <a:pt x="314" y="296"/>
                    <a:pt x="314" y="296"/>
                    <a:pt x="314" y="296"/>
                  </a:cubicBezTo>
                  <a:cubicBezTo>
                    <a:pt x="315" y="296"/>
                    <a:pt x="315" y="296"/>
                    <a:pt x="315" y="296"/>
                  </a:cubicBezTo>
                  <a:cubicBezTo>
                    <a:pt x="315" y="296"/>
                    <a:pt x="315" y="296"/>
                    <a:pt x="315" y="296"/>
                  </a:cubicBezTo>
                  <a:cubicBezTo>
                    <a:pt x="315" y="296"/>
                    <a:pt x="315" y="296"/>
                    <a:pt x="315" y="296"/>
                  </a:cubicBezTo>
                  <a:cubicBezTo>
                    <a:pt x="314" y="297"/>
                    <a:pt x="314" y="297"/>
                    <a:pt x="314" y="297"/>
                  </a:cubicBezTo>
                  <a:cubicBezTo>
                    <a:pt x="315" y="297"/>
                    <a:pt x="315" y="297"/>
                    <a:pt x="315" y="297"/>
                  </a:cubicBezTo>
                  <a:cubicBezTo>
                    <a:pt x="315" y="296"/>
                    <a:pt x="315" y="296"/>
                    <a:pt x="315" y="296"/>
                  </a:cubicBezTo>
                  <a:cubicBezTo>
                    <a:pt x="315" y="296"/>
                    <a:pt x="315" y="296"/>
                    <a:pt x="315" y="296"/>
                  </a:cubicBezTo>
                  <a:cubicBezTo>
                    <a:pt x="315" y="296"/>
                    <a:pt x="315" y="296"/>
                    <a:pt x="315" y="296"/>
                  </a:cubicBezTo>
                  <a:cubicBezTo>
                    <a:pt x="315" y="296"/>
                    <a:pt x="315" y="296"/>
                    <a:pt x="315" y="296"/>
                  </a:cubicBezTo>
                  <a:cubicBezTo>
                    <a:pt x="315" y="297"/>
                    <a:pt x="315" y="297"/>
                    <a:pt x="315" y="297"/>
                  </a:cubicBezTo>
                  <a:cubicBezTo>
                    <a:pt x="315" y="297"/>
                    <a:pt x="315" y="297"/>
                    <a:pt x="315" y="297"/>
                  </a:cubicBezTo>
                  <a:cubicBezTo>
                    <a:pt x="316" y="297"/>
                    <a:pt x="316" y="297"/>
                    <a:pt x="316" y="297"/>
                  </a:cubicBezTo>
                  <a:cubicBezTo>
                    <a:pt x="316" y="297"/>
                    <a:pt x="316" y="297"/>
                    <a:pt x="316" y="297"/>
                  </a:cubicBezTo>
                  <a:cubicBezTo>
                    <a:pt x="316" y="297"/>
                    <a:pt x="316" y="297"/>
                    <a:pt x="316" y="297"/>
                  </a:cubicBezTo>
                  <a:cubicBezTo>
                    <a:pt x="315" y="298"/>
                    <a:pt x="315" y="298"/>
                    <a:pt x="315" y="298"/>
                  </a:cubicBezTo>
                  <a:cubicBezTo>
                    <a:pt x="314" y="298"/>
                    <a:pt x="314" y="298"/>
                    <a:pt x="314" y="298"/>
                  </a:cubicBezTo>
                  <a:cubicBezTo>
                    <a:pt x="314" y="298"/>
                    <a:pt x="314" y="298"/>
                    <a:pt x="314" y="298"/>
                  </a:cubicBezTo>
                  <a:cubicBezTo>
                    <a:pt x="315" y="298"/>
                    <a:pt x="315" y="298"/>
                    <a:pt x="315" y="298"/>
                  </a:cubicBezTo>
                  <a:cubicBezTo>
                    <a:pt x="315" y="298"/>
                    <a:pt x="315" y="298"/>
                    <a:pt x="315" y="298"/>
                  </a:cubicBezTo>
                  <a:cubicBezTo>
                    <a:pt x="315" y="298"/>
                    <a:pt x="315" y="298"/>
                    <a:pt x="315" y="298"/>
                  </a:cubicBezTo>
                  <a:cubicBezTo>
                    <a:pt x="316" y="298"/>
                    <a:pt x="316" y="298"/>
                    <a:pt x="316" y="298"/>
                  </a:cubicBezTo>
                  <a:cubicBezTo>
                    <a:pt x="316" y="298"/>
                    <a:pt x="316" y="298"/>
                    <a:pt x="316" y="298"/>
                  </a:cubicBezTo>
                  <a:cubicBezTo>
                    <a:pt x="316" y="298"/>
                    <a:pt x="316" y="298"/>
                    <a:pt x="316" y="298"/>
                  </a:cubicBezTo>
                  <a:cubicBezTo>
                    <a:pt x="317" y="298"/>
                    <a:pt x="317" y="298"/>
                    <a:pt x="317" y="298"/>
                  </a:cubicBezTo>
                  <a:cubicBezTo>
                    <a:pt x="317" y="298"/>
                    <a:pt x="317" y="298"/>
                    <a:pt x="317" y="298"/>
                  </a:cubicBezTo>
                  <a:cubicBezTo>
                    <a:pt x="317" y="297"/>
                    <a:pt x="317" y="297"/>
                    <a:pt x="317" y="297"/>
                  </a:cubicBezTo>
                  <a:cubicBezTo>
                    <a:pt x="317" y="297"/>
                    <a:pt x="317" y="297"/>
                    <a:pt x="317" y="297"/>
                  </a:cubicBezTo>
                  <a:cubicBezTo>
                    <a:pt x="318" y="297"/>
                    <a:pt x="318" y="297"/>
                    <a:pt x="318" y="297"/>
                  </a:cubicBezTo>
                  <a:cubicBezTo>
                    <a:pt x="318" y="298"/>
                    <a:pt x="318" y="298"/>
                    <a:pt x="318" y="298"/>
                  </a:cubicBezTo>
                  <a:cubicBezTo>
                    <a:pt x="319" y="298"/>
                    <a:pt x="319" y="298"/>
                    <a:pt x="319" y="298"/>
                  </a:cubicBezTo>
                  <a:cubicBezTo>
                    <a:pt x="319" y="297"/>
                    <a:pt x="319" y="297"/>
                    <a:pt x="319" y="297"/>
                  </a:cubicBezTo>
                  <a:cubicBezTo>
                    <a:pt x="320" y="297"/>
                    <a:pt x="320" y="297"/>
                    <a:pt x="320" y="297"/>
                  </a:cubicBezTo>
                  <a:cubicBezTo>
                    <a:pt x="319" y="298"/>
                    <a:pt x="319" y="298"/>
                    <a:pt x="319" y="298"/>
                  </a:cubicBezTo>
                  <a:cubicBezTo>
                    <a:pt x="319" y="298"/>
                    <a:pt x="319" y="298"/>
                    <a:pt x="319" y="298"/>
                  </a:cubicBezTo>
                  <a:cubicBezTo>
                    <a:pt x="319" y="298"/>
                    <a:pt x="319" y="298"/>
                    <a:pt x="319" y="298"/>
                  </a:cubicBezTo>
                  <a:cubicBezTo>
                    <a:pt x="318" y="298"/>
                    <a:pt x="318" y="298"/>
                    <a:pt x="318" y="298"/>
                  </a:cubicBezTo>
                  <a:cubicBezTo>
                    <a:pt x="317" y="299"/>
                    <a:pt x="317" y="299"/>
                    <a:pt x="317" y="299"/>
                  </a:cubicBezTo>
                  <a:cubicBezTo>
                    <a:pt x="317" y="299"/>
                    <a:pt x="317" y="299"/>
                    <a:pt x="317" y="299"/>
                  </a:cubicBezTo>
                  <a:cubicBezTo>
                    <a:pt x="317" y="299"/>
                    <a:pt x="317" y="299"/>
                    <a:pt x="317" y="299"/>
                  </a:cubicBezTo>
                  <a:cubicBezTo>
                    <a:pt x="317" y="300"/>
                    <a:pt x="317" y="300"/>
                    <a:pt x="317" y="300"/>
                  </a:cubicBezTo>
                  <a:cubicBezTo>
                    <a:pt x="317" y="300"/>
                    <a:pt x="317" y="300"/>
                    <a:pt x="317" y="300"/>
                  </a:cubicBezTo>
                  <a:cubicBezTo>
                    <a:pt x="316" y="300"/>
                    <a:pt x="316" y="300"/>
                    <a:pt x="316" y="300"/>
                  </a:cubicBezTo>
                  <a:cubicBezTo>
                    <a:pt x="316" y="300"/>
                    <a:pt x="316" y="300"/>
                    <a:pt x="316" y="300"/>
                  </a:cubicBezTo>
                  <a:cubicBezTo>
                    <a:pt x="316" y="300"/>
                    <a:pt x="316" y="300"/>
                    <a:pt x="316" y="300"/>
                  </a:cubicBezTo>
                  <a:cubicBezTo>
                    <a:pt x="315" y="300"/>
                    <a:pt x="315" y="300"/>
                    <a:pt x="315" y="300"/>
                  </a:cubicBezTo>
                  <a:cubicBezTo>
                    <a:pt x="314" y="301"/>
                    <a:pt x="314" y="301"/>
                    <a:pt x="314" y="301"/>
                  </a:cubicBezTo>
                  <a:cubicBezTo>
                    <a:pt x="314" y="301"/>
                    <a:pt x="314" y="301"/>
                    <a:pt x="314" y="301"/>
                  </a:cubicBezTo>
                  <a:cubicBezTo>
                    <a:pt x="314" y="301"/>
                    <a:pt x="314" y="301"/>
                    <a:pt x="314" y="301"/>
                  </a:cubicBezTo>
                  <a:cubicBezTo>
                    <a:pt x="315" y="302"/>
                    <a:pt x="315" y="302"/>
                    <a:pt x="315" y="302"/>
                  </a:cubicBezTo>
                  <a:cubicBezTo>
                    <a:pt x="315" y="302"/>
                    <a:pt x="315" y="302"/>
                    <a:pt x="315" y="302"/>
                  </a:cubicBezTo>
                  <a:cubicBezTo>
                    <a:pt x="315" y="301"/>
                    <a:pt x="315" y="301"/>
                    <a:pt x="315" y="301"/>
                  </a:cubicBezTo>
                  <a:cubicBezTo>
                    <a:pt x="316" y="301"/>
                    <a:pt x="316" y="301"/>
                    <a:pt x="316" y="301"/>
                  </a:cubicBezTo>
                  <a:cubicBezTo>
                    <a:pt x="316" y="301"/>
                    <a:pt x="316" y="301"/>
                    <a:pt x="316" y="301"/>
                  </a:cubicBezTo>
                  <a:cubicBezTo>
                    <a:pt x="316" y="301"/>
                    <a:pt x="316" y="301"/>
                    <a:pt x="316" y="301"/>
                  </a:cubicBezTo>
                  <a:cubicBezTo>
                    <a:pt x="316" y="302"/>
                    <a:pt x="316" y="302"/>
                    <a:pt x="316" y="302"/>
                  </a:cubicBezTo>
                  <a:cubicBezTo>
                    <a:pt x="317" y="301"/>
                    <a:pt x="317" y="301"/>
                    <a:pt x="317" y="301"/>
                  </a:cubicBezTo>
                  <a:cubicBezTo>
                    <a:pt x="317" y="301"/>
                    <a:pt x="317" y="301"/>
                    <a:pt x="317" y="301"/>
                  </a:cubicBezTo>
                  <a:cubicBezTo>
                    <a:pt x="318" y="301"/>
                    <a:pt x="318" y="301"/>
                    <a:pt x="318" y="301"/>
                  </a:cubicBezTo>
                  <a:cubicBezTo>
                    <a:pt x="318" y="301"/>
                    <a:pt x="318" y="301"/>
                    <a:pt x="318" y="301"/>
                  </a:cubicBezTo>
                  <a:cubicBezTo>
                    <a:pt x="318" y="300"/>
                    <a:pt x="318" y="300"/>
                    <a:pt x="318" y="300"/>
                  </a:cubicBezTo>
                  <a:cubicBezTo>
                    <a:pt x="318" y="300"/>
                    <a:pt x="318" y="300"/>
                    <a:pt x="318" y="300"/>
                  </a:cubicBezTo>
                  <a:cubicBezTo>
                    <a:pt x="318" y="300"/>
                    <a:pt x="318" y="300"/>
                    <a:pt x="318" y="300"/>
                  </a:cubicBezTo>
                  <a:cubicBezTo>
                    <a:pt x="319" y="299"/>
                    <a:pt x="319" y="299"/>
                    <a:pt x="319" y="299"/>
                  </a:cubicBezTo>
                  <a:cubicBezTo>
                    <a:pt x="319" y="299"/>
                    <a:pt x="319" y="299"/>
                    <a:pt x="319" y="299"/>
                  </a:cubicBezTo>
                  <a:cubicBezTo>
                    <a:pt x="320" y="299"/>
                    <a:pt x="320" y="299"/>
                    <a:pt x="320" y="299"/>
                  </a:cubicBezTo>
                  <a:cubicBezTo>
                    <a:pt x="320" y="299"/>
                    <a:pt x="320" y="299"/>
                    <a:pt x="320" y="299"/>
                  </a:cubicBezTo>
                  <a:cubicBezTo>
                    <a:pt x="320" y="299"/>
                    <a:pt x="320" y="299"/>
                    <a:pt x="320" y="299"/>
                  </a:cubicBezTo>
                  <a:cubicBezTo>
                    <a:pt x="320" y="299"/>
                    <a:pt x="320" y="299"/>
                    <a:pt x="320" y="299"/>
                  </a:cubicBezTo>
                  <a:cubicBezTo>
                    <a:pt x="321" y="299"/>
                    <a:pt x="321" y="299"/>
                    <a:pt x="321" y="299"/>
                  </a:cubicBezTo>
                  <a:cubicBezTo>
                    <a:pt x="321" y="298"/>
                    <a:pt x="321" y="298"/>
                    <a:pt x="321" y="298"/>
                  </a:cubicBezTo>
                  <a:cubicBezTo>
                    <a:pt x="322" y="297"/>
                    <a:pt x="322" y="297"/>
                    <a:pt x="322" y="297"/>
                  </a:cubicBezTo>
                  <a:cubicBezTo>
                    <a:pt x="322" y="296"/>
                    <a:pt x="322" y="296"/>
                    <a:pt x="322" y="296"/>
                  </a:cubicBezTo>
                  <a:cubicBezTo>
                    <a:pt x="322" y="296"/>
                    <a:pt x="322" y="296"/>
                    <a:pt x="322" y="296"/>
                  </a:cubicBezTo>
                  <a:cubicBezTo>
                    <a:pt x="322" y="296"/>
                    <a:pt x="322" y="296"/>
                    <a:pt x="322" y="296"/>
                  </a:cubicBezTo>
                  <a:cubicBezTo>
                    <a:pt x="322" y="296"/>
                    <a:pt x="322" y="296"/>
                    <a:pt x="322" y="296"/>
                  </a:cubicBezTo>
                  <a:cubicBezTo>
                    <a:pt x="323" y="296"/>
                    <a:pt x="323" y="296"/>
                    <a:pt x="323" y="296"/>
                  </a:cubicBezTo>
                  <a:cubicBezTo>
                    <a:pt x="323" y="297"/>
                    <a:pt x="323" y="297"/>
                    <a:pt x="323" y="297"/>
                  </a:cubicBezTo>
                  <a:cubicBezTo>
                    <a:pt x="323" y="298"/>
                    <a:pt x="323" y="298"/>
                    <a:pt x="323" y="298"/>
                  </a:cubicBezTo>
                  <a:cubicBezTo>
                    <a:pt x="323" y="298"/>
                    <a:pt x="323" y="298"/>
                    <a:pt x="323" y="298"/>
                  </a:cubicBezTo>
                  <a:cubicBezTo>
                    <a:pt x="323" y="299"/>
                    <a:pt x="323" y="299"/>
                    <a:pt x="323" y="299"/>
                  </a:cubicBezTo>
                  <a:cubicBezTo>
                    <a:pt x="323" y="299"/>
                    <a:pt x="323" y="299"/>
                    <a:pt x="323" y="299"/>
                  </a:cubicBezTo>
                  <a:cubicBezTo>
                    <a:pt x="323" y="299"/>
                    <a:pt x="323" y="299"/>
                    <a:pt x="323" y="299"/>
                  </a:cubicBezTo>
                  <a:cubicBezTo>
                    <a:pt x="322" y="300"/>
                    <a:pt x="322" y="300"/>
                    <a:pt x="322" y="300"/>
                  </a:cubicBezTo>
                  <a:cubicBezTo>
                    <a:pt x="322" y="301"/>
                    <a:pt x="322" y="301"/>
                    <a:pt x="322" y="301"/>
                  </a:cubicBezTo>
                  <a:cubicBezTo>
                    <a:pt x="322" y="302"/>
                    <a:pt x="322" y="302"/>
                    <a:pt x="322" y="302"/>
                  </a:cubicBezTo>
                  <a:cubicBezTo>
                    <a:pt x="321" y="302"/>
                    <a:pt x="321" y="302"/>
                    <a:pt x="321" y="302"/>
                  </a:cubicBezTo>
                  <a:cubicBezTo>
                    <a:pt x="321" y="302"/>
                    <a:pt x="321" y="302"/>
                    <a:pt x="321" y="302"/>
                  </a:cubicBezTo>
                  <a:cubicBezTo>
                    <a:pt x="322" y="302"/>
                    <a:pt x="322" y="302"/>
                    <a:pt x="322" y="302"/>
                  </a:cubicBezTo>
                  <a:cubicBezTo>
                    <a:pt x="322" y="302"/>
                    <a:pt x="322" y="302"/>
                    <a:pt x="322" y="302"/>
                  </a:cubicBezTo>
                  <a:cubicBezTo>
                    <a:pt x="323" y="301"/>
                    <a:pt x="323" y="301"/>
                    <a:pt x="323" y="301"/>
                  </a:cubicBezTo>
                  <a:cubicBezTo>
                    <a:pt x="323" y="301"/>
                    <a:pt x="323" y="301"/>
                    <a:pt x="323" y="301"/>
                  </a:cubicBezTo>
                  <a:cubicBezTo>
                    <a:pt x="324" y="300"/>
                    <a:pt x="324" y="300"/>
                    <a:pt x="324" y="300"/>
                  </a:cubicBezTo>
                  <a:cubicBezTo>
                    <a:pt x="324" y="300"/>
                    <a:pt x="324" y="300"/>
                    <a:pt x="324" y="300"/>
                  </a:cubicBezTo>
                  <a:cubicBezTo>
                    <a:pt x="324" y="300"/>
                    <a:pt x="324" y="300"/>
                    <a:pt x="324" y="300"/>
                  </a:cubicBezTo>
                  <a:cubicBezTo>
                    <a:pt x="325" y="300"/>
                    <a:pt x="325" y="300"/>
                    <a:pt x="325" y="300"/>
                  </a:cubicBezTo>
                  <a:cubicBezTo>
                    <a:pt x="325" y="300"/>
                    <a:pt x="325" y="300"/>
                    <a:pt x="325" y="300"/>
                  </a:cubicBezTo>
                  <a:cubicBezTo>
                    <a:pt x="325" y="300"/>
                    <a:pt x="325" y="300"/>
                    <a:pt x="325" y="300"/>
                  </a:cubicBezTo>
                  <a:cubicBezTo>
                    <a:pt x="324" y="301"/>
                    <a:pt x="324" y="301"/>
                    <a:pt x="324" y="301"/>
                  </a:cubicBezTo>
                  <a:cubicBezTo>
                    <a:pt x="324" y="302"/>
                    <a:pt x="324" y="302"/>
                    <a:pt x="324" y="302"/>
                  </a:cubicBezTo>
                  <a:cubicBezTo>
                    <a:pt x="324" y="302"/>
                    <a:pt x="324" y="302"/>
                    <a:pt x="324" y="302"/>
                  </a:cubicBezTo>
                  <a:cubicBezTo>
                    <a:pt x="324" y="302"/>
                    <a:pt x="324" y="302"/>
                    <a:pt x="324" y="302"/>
                  </a:cubicBezTo>
                  <a:cubicBezTo>
                    <a:pt x="324" y="303"/>
                    <a:pt x="324" y="303"/>
                    <a:pt x="324" y="303"/>
                  </a:cubicBezTo>
                  <a:cubicBezTo>
                    <a:pt x="324" y="304"/>
                    <a:pt x="324" y="304"/>
                    <a:pt x="324" y="304"/>
                  </a:cubicBezTo>
                  <a:cubicBezTo>
                    <a:pt x="324" y="303"/>
                    <a:pt x="324" y="303"/>
                    <a:pt x="324" y="303"/>
                  </a:cubicBezTo>
                  <a:cubicBezTo>
                    <a:pt x="325" y="303"/>
                    <a:pt x="325" y="303"/>
                    <a:pt x="325" y="303"/>
                  </a:cubicBezTo>
                  <a:cubicBezTo>
                    <a:pt x="325" y="303"/>
                    <a:pt x="325" y="303"/>
                    <a:pt x="325" y="303"/>
                  </a:cubicBezTo>
                  <a:cubicBezTo>
                    <a:pt x="325" y="303"/>
                    <a:pt x="326" y="303"/>
                    <a:pt x="326" y="303"/>
                  </a:cubicBezTo>
                  <a:cubicBezTo>
                    <a:pt x="326" y="303"/>
                    <a:pt x="326" y="303"/>
                    <a:pt x="326" y="303"/>
                  </a:cubicBezTo>
                  <a:cubicBezTo>
                    <a:pt x="327" y="303"/>
                    <a:pt x="327" y="303"/>
                    <a:pt x="327" y="303"/>
                  </a:cubicBezTo>
                  <a:cubicBezTo>
                    <a:pt x="327" y="302"/>
                    <a:pt x="327" y="302"/>
                    <a:pt x="327" y="302"/>
                  </a:cubicBezTo>
                  <a:cubicBezTo>
                    <a:pt x="327" y="302"/>
                    <a:pt x="327" y="302"/>
                    <a:pt x="327" y="302"/>
                  </a:cubicBezTo>
                  <a:cubicBezTo>
                    <a:pt x="327" y="302"/>
                    <a:pt x="327" y="302"/>
                    <a:pt x="327" y="302"/>
                  </a:cubicBezTo>
                  <a:cubicBezTo>
                    <a:pt x="327" y="302"/>
                    <a:pt x="327" y="302"/>
                    <a:pt x="327" y="302"/>
                  </a:cubicBezTo>
                  <a:cubicBezTo>
                    <a:pt x="327" y="301"/>
                    <a:pt x="327" y="301"/>
                    <a:pt x="327" y="301"/>
                  </a:cubicBezTo>
                  <a:cubicBezTo>
                    <a:pt x="327" y="301"/>
                    <a:pt x="327" y="301"/>
                    <a:pt x="327" y="301"/>
                  </a:cubicBezTo>
                  <a:cubicBezTo>
                    <a:pt x="327" y="301"/>
                    <a:pt x="327" y="301"/>
                    <a:pt x="327" y="301"/>
                  </a:cubicBezTo>
                  <a:cubicBezTo>
                    <a:pt x="327" y="300"/>
                    <a:pt x="327" y="300"/>
                    <a:pt x="327" y="300"/>
                  </a:cubicBezTo>
                  <a:cubicBezTo>
                    <a:pt x="328" y="299"/>
                    <a:pt x="328" y="299"/>
                    <a:pt x="328" y="299"/>
                  </a:cubicBezTo>
                  <a:cubicBezTo>
                    <a:pt x="329" y="299"/>
                    <a:pt x="329" y="299"/>
                    <a:pt x="329" y="299"/>
                  </a:cubicBezTo>
                  <a:cubicBezTo>
                    <a:pt x="328" y="297"/>
                    <a:pt x="328" y="297"/>
                    <a:pt x="328" y="297"/>
                  </a:cubicBezTo>
                  <a:cubicBezTo>
                    <a:pt x="328" y="297"/>
                    <a:pt x="328" y="297"/>
                    <a:pt x="328" y="297"/>
                  </a:cubicBezTo>
                  <a:cubicBezTo>
                    <a:pt x="328" y="297"/>
                    <a:pt x="328" y="297"/>
                    <a:pt x="328" y="297"/>
                  </a:cubicBezTo>
                  <a:cubicBezTo>
                    <a:pt x="328" y="297"/>
                    <a:pt x="328" y="297"/>
                    <a:pt x="328" y="297"/>
                  </a:cubicBezTo>
                  <a:cubicBezTo>
                    <a:pt x="328" y="298"/>
                    <a:pt x="328" y="298"/>
                    <a:pt x="328" y="298"/>
                  </a:cubicBezTo>
                  <a:cubicBezTo>
                    <a:pt x="327" y="298"/>
                    <a:pt x="327" y="298"/>
                    <a:pt x="327" y="298"/>
                  </a:cubicBezTo>
                  <a:cubicBezTo>
                    <a:pt x="327" y="299"/>
                    <a:pt x="327" y="299"/>
                    <a:pt x="327" y="299"/>
                  </a:cubicBezTo>
                  <a:cubicBezTo>
                    <a:pt x="326" y="299"/>
                    <a:pt x="326" y="299"/>
                    <a:pt x="326" y="299"/>
                  </a:cubicBezTo>
                  <a:cubicBezTo>
                    <a:pt x="326" y="298"/>
                    <a:pt x="326" y="298"/>
                    <a:pt x="326" y="298"/>
                  </a:cubicBezTo>
                  <a:cubicBezTo>
                    <a:pt x="326" y="298"/>
                    <a:pt x="326" y="298"/>
                    <a:pt x="326" y="298"/>
                  </a:cubicBezTo>
                  <a:cubicBezTo>
                    <a:pt x="326" y="297"/>
                    <a:pt x="326" y="297"/>
                    <a:pt x="326" y="297"/>
                  </a:cubicBezTo>
                  <a:cubicBezTo>
                    <a:pt x="327" y="297"/>
                    <a:pt x="327" y="297"/>
                    <a:pt x="327" y="297"/>
                  </a:cubicBezTo>
                  <a:cubicBezTo>
                    <a:pt x="327" y="296"/>
                    <a:pt x="327" y="296"/>
                    <a:pt x="327" y="296"/>
                  </a:cubicBezTo>
                  <a:cubicBezTo>
                    <a:pt x="328" y="296"/>
                    <a:pt x="328" y="296"/>
                    <a:pt x="328" y="296"/>
                  </a:cubicBezTo>
                  <a:cubicBezTo>
                    <a:pt x="328" y="296"/>
                    <a:pt x="328" y="296"/>
                    <a:pt x="328" y="296"/>
                  </a:cubicBezTo>
                  <a:cubicBezTo>
                    <a:pt x="328" y="296"/>
                    <a:pt x="328" y="296"/>
                    <a:pt x="328" y="296"/>
                  </a:cubicBezTo>
                  <a:cubicBezTo>
                    <a:pt x="328" y="295"/>
                    <a:pt x="328" y="295"/>
                    <a:pt x="328" y="295"/>
                  </a:cubicBezTo>
                  <a:cubicBezTo>
                    <a:pt x="328" y="296"/>
                    <a:pt x="328" y="296"/>
                    <a:pt x="328" y="296"/>
                  </a:cubicBezTo>
                  <a:cubicBezTo>
                    <a:pt x="327" y="296"/>
                    <a:pt x="327" y="296"/>
                    <a:pt x="327" y="296"/>
                  </a:cubicBezTo>
                  <a:cubicBezTo>
                    <a:pt x="327" y="296"/>
                    <a:pt x="327" y="296"/>
                    <a:pt x="327" y="296"/>
                  </a:cubicBezTo>
                  <a:cubicBezTo>
                    <a:pt x="326" y="296"/>
                    <a:pt x="326" y="296"/>
                    <a:pt x="326" y="296"/>
                  </a:cubicBezTo>
                  <a:cubicBezTo>
                    <a:pt x="326" y="296"/>
                    <a:pt x="326" y="296"/>
                    <a:pt x="326" y="296"/>
                  </a:cubicBezTo>
                  <a:cubicBezTo>
                    <a:pt x="326" y="297"/>
                    <a:pt x="326" y="297"/>
                    <a:pt x="326" y="297"/>
                  </a:cubicBezTo>
                  <a:cubicBezTo>
                    <a:pt x="325" y="297"/>
                    <a:pt x="325" y="297"/>
                    <a:pt x="325" y="297"/>
                  </a:cubicBezTo>
                  <a:cubicBezTo>
                    <a:pt x="325" y="298"/>
                    <a:pt x="325" y="298"/>
                    <a:pt x="325" y="298"/>
                  </a:cubicBezTo>
                  <a:cubicBezTo>
                    <a:pt x="324" y="298"/>
                    <a:pt x="324" y="298"/>
                    <a:pt x="324" y="298"/>
                  </a:cubicBezTo>
                  <a:cubicBezTo>
                    <a:pt x="324" y="298"/>
                    <a:pt x="324" y="298"/>
                    <a:pt x="324" y="298"/>
                  </a:cubicBezTo>
                  <a:cubicBezTo>
                    <a:pt x="324" y="297"/>
                    <a:pt x="324" y="297"/>
                    <a:pt x="324" y="297"/>
                  </a:cubicBezTo>
                  <a:cubicBezTo>
                    <a:pt x="323" y="297"/>
                    <a:pt x="323" y="297"/>
                    <a:pt x="323" y="297"/>
                  </a:cubicBezTo>
                  <a:cubicBezTo>
                    <a:pt x="323" y="296"/>
                    <a:pt x="323" y="296"/>
                    <a:pt x="323" y="296"/>
                  </a:cubicBezTo>
                  <a:cubicBezTo>
                    <a:pt x="324" y="297"/>
                    <a:pt x="324" y="297"/>
                    <a:pt x="324" y="297"/>
                  </a:cubicBezTo>
                  <a:cubicBezTo>
                    <a:pt x="324" y="297"/>
                    <a:pt x="324" y="297"/>
                    <a:pt x="324" y="297"/>
                  </a:cubicBezTo>
                  <a:cubicBezTo>
                    <a:pt x="324" y="296"/>
                    <a:pt x="324" y="296"/>
                    <a:pt x="324" y="296"/>
                  </a:cubicBezTo>
                  <a:cubicBezTo>
                    <a:pt x="324" y="296"/>
                    <a:pt x="324" y="296"/>
                    <a:pt x="324" y="296"/>
                  </a:cubicBezTo>
                  <a:cubicBezTo>
                    <a:pt x="324" y="296"/>
                    <a:pt x="324" y="296"/>
                    <a:pt x="324" y="296"/>
                  </a:cubicBezTo>
                  <a:cubicBezTo>
                    <a:pt x="324" y="296"/>
                    <a:pt x="324" y="296"/>
                    <a:pt x="324" y="296"/>
                  </a:cubicBezTo>
                  <a:cubicBezTo>
                    <a:pt x="325" y="296"/>
                    <a:pt x="325" y="296"/>
                    <a:pt x="325" y="296"/>
                  </a:cubicBezTo>
                  <a:cubicBezTo>
                    <a:pt x="324" y="296"/>
                    <a:pt x="324" y="296"/>
                    <a:pt x="324" y="296"/>
                  </a:cubicBezTo>
                  <a:cubicBezTo>
                    <a:pt x="324" y="295"/>
                    <a:pt x="324" y="295"/>
                    <a:pt x="324" y="295"/>
                  </a:cubicBezTo>
                  <a:cubicBezTo>
                    <a:pt x="324" y="295"/>
                    <a:pt x="324" y="295"/>
                    <a:pt x="324" y="295"/>
                  </a:cubicBezTo>
                  <a:cubicBezTo>
                    <a:pt x="324" y="295"/>
                    <a:pt x="324" y="295"/>
                    <a:pt x="324" y="295"/>
                  </a:cubicBezTo>
                  <a:cubicBezTo>
                    <a:pt x="325" y="295"/>
                    <a:pt x="325" y="295"/>
                    <a:pt x="325" y="295"/>
                  </a:cubicBezTo>
                  <a:cubicBezTo>
                    <a:pt x="325" y="295"/>
                    <a:pt x="325" y="295"/>
                    <a:pt x="325" y="295"/>
                  </a:cubicBezTo>
                  <a:cubicBezTo>
                    <a:pt x="325" y="294"/>
                    <a:pt x="325" y="294"/>
                    <a:pt x="325" y="294"/>
                  </a:cubicBezTo>
                  <a:cubicBezTo>
                    <a:pt x="326" y="293"/>
                    <a:pt x="326" y="293"/>
                    <a:pt x="326" y="293"/>
                  </a:cubicBezTo>
                  <a:cubicBezTo>
                    <a:pt x="326" y="293"/>
                    <a:pt x="326" y="293"/>
                    <a:pt x="326" y="293"/>
                  </a:cubicBezTo>
                  <a:cubicBezTo>
                    <a:pt x="327" y="294"/>
                    <a:pt x="327" y="294"/>
                    <a:pt x="327" y="294"/>
                  </a:cubicBezTo>
                  <a:cubicBezTo>
                    <a:pt x="327" y="293"/>
                    <a:pt x="327" y="293"/>
                    <a:pt x="327" y="293"/>
                  </a:cubicBezTo>
                  <a:cubicBezTo>
                    <a:pt x="328" y="293"/>
                    <a:pt x="328" y="293"/>
                    <a:pt x="328" y="293"/>
                  </a:cubicBezTo>
                  <a:cubicBezTo>
                    <a:pt x="328" y="292"/>
                    <a:pt x="328" y="292"/>
                    <a:pt x="328" y="292"/>
                  </a:cubicBezTo>
                  <a:cubicBezTo>
                    <a:pt x="327" y="292"/>
                    <a:pt x="327" y="292"/>
                    <a:pt x="327" y="292"/>
                  </a:cubicBezTo>
                  <a:cubicBezTo>
                    <a:pt x="327" y="292"/>
                    <a:pt x="327" y="292"/>
                    <a:pt x="327" y="292"/>
                  </a:cubicBezTo>
                  <a:cubicBezTo>
                    <a:pt x="326" y="293"/>
                    <a:pt x="326" y="293"/>
                    <a:pt x="326" y="293"/>
                  </a:cubicBezTo>
                  <a:cubicBezTo>
                    <a:pt x="326" y="292"/>
                    <a:pt x="326" y="292"/>
                    <a:pt x="326" y="292"/>
                  </a:cubicBezTo>
                  <a:cubicBezTo>
                    <a:pt x="326" y="292"/>
                    <a:pt x="326" y="292"/>
                    <a:pt x="326" y="292"/>
                  </a:cubicBezTo>
                  <a:cubicBezTo>
                    <a:pt x="326" y="293"/>
                    <a:pt x="326" y="293"/>
                    <a:pt x="326" y="293"/>
                  </a:cubicBezTo>
                  <a:cubicBezTo>
                    <a:pt x="326" y="293"/>
                    <a:pt x="326" y="293"/>
                    <a:pt x="326" y="293"/>
                  </a:cubicBezTo>
                  <a:cubicBezTo>
                    <a:pt x="325" y="293"/>
                    <a:pt x="325" y="293"/>
                    <a:pt x="325" y="293"/>
                  </a:cubicBezTo>
                  <a:cubicBezTo>
                    <a:pt x="325" y="293"/>
                    <a:pt x="325" y="293"/>
                    <a:pt x="325" y="293"/>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3" y="294"/>
                    <a:pt x="323" y="294"/>
                    <a:pt x="323" y="294"/>
                  </a:cubicBezTo>
                  <a:cubicBezTo>
                    <a:pt x="324" y="294"/>
                    <a:pt x="324" y="294"/>
                    <a:pt x="324" y="294"/>
                  </a:cubicBezTo>
                  <a:cubicBezTo>
                    <a:pt x="324" y="293"/>
                    <a:pt x="324" y="293"/>
                    <a:pt x="324" y="293"/>
                  </a:cubicBezTo>
                  <a:cubicBezTo>
                    <a:pt x="324" y="293"/>
                    <a:pt x="324" y="293"/>
                    <a:pt x="324" y="293"/>
                  </a:cubicBezTo>
                  <a:cubicBezTo>
                    <a:pt x="324" y="293"/>
                    <a:pt x="324" y="293"/>
                    <a:pt x="324" y="293"/>
                  </a:cubicBezTo>
                  <a:cubicBezTo>
                    <a:pt x="324" y="292"/>
                    <a:pt x="324" y="292"/>
                    <a:pt x="324" y="292"/>
                  </a:cubicBezTo>
                  <a:cubicBezTo>
                    <a:pt x="325" y="292"/>
                    <a:pt x="325" y="292"/>
                    <a:pt x="325" y="292"/>
                  </a:cubicBezTo>
                  <a:cubicBezTo>
                    <a:pt x="324" y="292"/>
                    <a:pt x="324" y="292"/>
                    <a:pt x="324" y="292"/>
                  </a:cubicBezTo>
                  <a:cubicBezTo>
                    <a:pt x="324" y="292"/>
                    <a:pt x="324" y="292"/>
                    <a:pt x="324" y="292"/>
                  </a:cubicBezTo>
                  <a:cubicBezTo>
                    <a:pt x="324" y="292"/>
                    <a:pt x="324" y="292"/>
                    <a:pt x="324" y="292"/>
                  </a:cubicBezTo>
                  <a:cubicBezTo>
                    <a:pt x="324" y="291"/>
                    <a:pt x="324" y="291"/>
                    <a:pt x="324" y="291"/>
                  </a:cubicBezTo>
                  <a:cubicBezTo>
                    <a:pt x="324" y="291"/>
                    <a:pt x="324" y="291"/>
                    <a:pt x="324" y="291"/>
                  </a:cubicBezTo>
                  <a:cubicBezTo>
                    <a:pt x="323" y="291"/>
                    <a:pt x="323" y="291"/>
                    <a:pt x="323" y="291"/>
                  </a:cubicBezTo>
                  <a:cubicBezTo>
                    <a:pt x="323" y="291"/>
                    <a:pt x="323" y="291"/>
                    <a:pt x="323" y="291"/>
                  </a:cubicBezTo>
                  <a:cubicBezTo>
                    <a:pt x="323" y="291"/>
                    <a:pt x="323" y="291"/>
                    <a:pt x="323" y="291"/>
                  </a:cubicBezTo>
                  <a:cubicBezTo>
                    <a:pt x="324" y="291"/>
                    <a:pt x="324" y="291"/>
                    <a:pt x="324" y="291"/>
                  </a:cubicBezTo>
                  <a:cubicBezTo>
                    <a:pt x="324" y="291"/>
                    <a:pt x="324" y="291"/>
                    <a:pt x="324" y="291"/>
                  </a:cubicBezTo>
                  <a:cubicBezTo>
                    <a:pt x="325" y="291"/>
                    <a:pt x="325" y="291"/>
                    <a:pt x="325" y="291"/>
                  </a:cubicBezTo>
                  <a:cubicBezTo>
                    <a:pt x="325" y="290"/>
                    <a:pt x="325" y="290"/>
                    <a:pt x="325" y="290"/>
                  </a:cubicBezTo>
                  <a:cubicBezTo>
                    <a:pt x="326" y="290"/>
                    <a:pt x="326" y="290"/>
                    <a:pt x="326" y="290"/>
                  </a:cubicBezTo>
                  <a:cubicBezTo>
                    <a:pt x="326" y="290"/>
                    <a:pt x="326" y="290"/>
                    <a:pt x="326" y="290"/>
                  </a:cubicBezTo>
                  <a:cubicBezTo>
                    <a:pt x="326" y="289"/>
                    <a:pt x="326" y="289"/>
                    <a:pt x="326" y="289"/>
                  </a:cubicBezTo>
                  <a:cubicBezTo>
                    <a:pt x="326" y="289"/>
                    <a:pt x="326" y="289"/>
                    <a:pt x="326" y="289"/>
                  </a:cubicBezTo>
                  <a:cubicBezTo>
                    <a:pt x="326" y="289"/>
                    <a:pt x="326" y="289"/>
                    <a:pt x="326" y="289"/>
                  </a:cubicBezTo>
                  <a:cubicBezTo>
                    <a:pt x="326" y="289"/>
                    <a:pt x="326" y="289"/>
                    <a:pt x="326" y="289"/>
                  </a:cubicBezTo>
                  <a:cubicBezTo>
                    <a:pt x="325" y="288"/>
                    <a:pt x="325" y="288"/>
                    <a:pt x="325" y="288"/>
                  </a:cubicBezTo>
                  <a:cubicBezTo>
                    <a:pt x="324" y="288"/>
                    <a:pt x="324" y="288"/>
                    <a:pt x="324" y="288"/>
                  </a:cubicBezTo>
                  <a:cubicBezTo>
                    <a:pt x="324" y="288"/>
                    <a:pt x="324" y="288"/>
                    <a:pt x="324" y="288"/>
                  </a:cubicBezTo>
                  <a:cubicBezTo>
                    <a:pt x="323" y="288"/>
                    <a:pt x="323" y="288"/>
                    <a:pt x="323" y="288"/>
                  </a:cubicBezTo>
                  <a:cubicBezTo>
                    <a:pt x="323" y="288"/>
                    <a:pt x="323" y="288"/>
                    <a:pt x="323" y="288"/>
                  </a:cubicBezTo>
                  <a:cubicBezTo>
                    <a:pt x="323" y="289"/>
                    <a:pt x="323" y="289"/>
                    <a:pt x="323" y="289"/>
                  </a:cubicBezTo>
                  <a:cubicBezTo>
                    <a:pt x="323" y="290"/>
                    <a:pt x="323" y="290"/>
                    <a:pt x="323" y="290"/>
                  </a:cubicBezTo>
                  <a:cubicBezTo>
                    <a:pt x="322" y="290"/>
                    <a:pt x="322" y="290"/>
                    <a:pt x="322" y="290"/>
                  </a:cubicBezTo>
                  <a:cubicBezTo>
                    <a:pt x="323" y="290"/>
                    <a:pt x="323" y="290"/>
                    <a:pt x="323" y="290"/>
                  </a:cubicBezTo>
                  <a:cubicBezTo>
                    <a:pt x="323" y="289"/>
                    <a:pt x="323" y="289"/>
                    <a:pt x="323" y="289"/>
                  </a:cubicBezTo>
                  <a:cubicBezTo>
                    <a:pt x="323" y="289"/>
                    <a:pt x="323" y="289"/>
                    <a:pt x="323" y="289"/>
                  </a:cubicBezTo>
                  <a:cubicBezTo>
                    <a:pt x="323" y="288"/>
                    <a:pt x="323" y="288"/>
                    <a:pt x="323" y="288"/>
                  </a:cubicBezTo>
                  <a:cubicBezTo>
                    <a:pt x="323" y="288"/>
                    <a:pt x="323" y="288"/>
                    <a:pt x="323" y="288"/>
                  </a:cubicBezTo>
                  <a:cubicBezTo>
                    <a:pt x="323" y="288"/>
                    <a:pt x="323" y="288"/>
                    <a:pt x="323" y="288"/>
                  </a:cubicBezTo>
                  <a:cubicBezTo>
                    <a:pt x="322" y="288"/>
                    <a:pt x="322" y="288"/>
                    <a:pt x="322" y="288"/>
                  </a:cubicBezTo>
                  <a:cubicBezTo>
                    <a:pt x="322" y="288"/>
                    <a:pt x="322" y="288"/>
                    <a:pt x="322" y="288"/>
                  </a:cubicBezTo>
                  <a:cubicBezTo>
                    <a:pt x="321" y="289"/>
                    <a:pt x="321" y="289"/>
                    <a:pt x="321" y="289"/>
                  </a:cubicBezTo>
                  <a:cubicBezTo>
                    <a:pt x="321" y="289"/>
                    <a:pt x="321" y="289"/>
                    <a:pt x="321" y="289"/>
                  </a:cubicBezTo>
                  <a:cubicBezTo>
                    <a:pt x="321" y="289"/>
                    <a:pt x="321" y="289"/>
                    <a:pt x="321" y="289"/>
                  </a:cubicBezTo>
                  <a:cubicBezTo>
                    <a:pt x="321" y="289"/>
                    <a:pt x="321" y="289"/>
                    <a:pt x="321" y="289"/>
                  </a:cubicBezTo>
                  <a:cubicBezTo>
                    <a:pt x="320" y="289"/>
                    <a:pt x="320" y="289"/>
                    <a:pt x="320" y="289"/>
                  </a:cubicBezTo>
                  <a:cubicBezTo>
                    <a:pt x="320" y="289"/>
                    <a:pt x="320" y="289"/>
                    <a:pt x="320" y="289"/>
                  </a:cubicBezTo>
                  <a:cubicBezTo>
                    <a:pt x="320" y="290"/>
                    <a:pt x="320" y="290"/>
                    <a:pt x="320" y="290"/>
                  </a:cubicBezTo>
                  <a:cubicBezTo>
                    <a:pt x="319" y="290"/>
                    <a:pt x="319" y="290"/>
                    <a:pt x="319" y="290"/>
                  </a:cubicBezTo>
                  <a:cubicBezTo>
                    <a:pt x="319" y="290"/>
                    <a:pt x="319" y="290"/>
                    <a:pt x="319" y="290"/>
                  </a:cubicBezTo>
                  <a:cubicBezTo>
                    <a:pt x="320" y="289"/>
                    <a:pt x="320" y="289"/>
                    <a:pt x="320" y="289"/>
                  </a:cubicBezTo>
                  <a:cubicBezTo>
                    <a:pt x="320" y="288"/>
                    <a:pt x="320" y="288"/>
                    <a:pt x="320" y="288"/>
                  </a:cubicBezTo>
                  <a:cubicBezTo>
                    <a:pt x="320" y="288"/>
                    <a:pt x="320" y="288"/>
                    <a:pt x="320" y="288"/>
                  </a:cubicBezTo>
                  <a:cubicBezTo>
                    <a:pt x="319" y="288"/>
                    <a:pt x="319" y="288"/>
                    <a:pt x="319" y="288"/>
                  </a:cubicBezTo>
                  <a:cubicBezTo>
                    <a:pt x="319" y="289"/>
                    <a:pt x="319" y="289"/>
                    <a:pt x="319" y="289"/>
                  </a:cubicBezTo>
                  <a:cubicBezTo>
                    <a:pt x="319" y="289"/>
                    <a:pt x="319" y="289"/>
                    <a:pt x="319" y="289"/>
                  </a:cubicBezTo>
                  <a:cubicBezTo>
                    <a:pt x="319" y="289"/>
                    <a:pt x="319" y="289"/>
                    <a:pt x="319" y="289"/>
                  </a:cubicBezTo>
                  <a:cubicBezTo>
                    <a:pt x="319" y="288"/>
                    <a:pt x="319" y="288"/>
                    <a:pt x="319" y="288"/>
                  </a:cubicBezTo>
                  <a:cubicBezTo>
                    <a:pt x="319" y="288"/>
                    <a:pt x="319" y="288"/>
                    <a:pt x="319" y="288"/>
                  </a:cubicBezTo>
                  <a:cubicBezTo>
                    <a:pt x="319" y="288"/>
                    <a:pt x="319" y="288"/>
                    <a:pt x="319" y="288"/>
                  </a:cubicBezTo>
                  <a:cubicBezTo>
                    <a:pt x="318" y="288"/>
                    <a:pt x="318" y="288"/>
                    <a:pt x="318" y="288"/>
                  </a:cubicBezTo>
                  <a:cubicBezTo>
                    <a:pt x="318" y="289"/>
                    <a:pt x="318" y="289"/>
                    <a:pt x="318" y="289"/>
                  </a:cubicBezTo>
                  <a:cubicBezTo>
                    <a:pt x="317" y="288"/>
                    <a:pt x="317" y="288"/>
                    <a:pt x="317" y="288"/>
                  </a:cubicBezTo>
                  <a:cubicBezTo>
                    <a:pt x="317" y="288"/>
                    <a:pt x="317" y="288"/>
                    <a:pt x="317" y="288"/>
                  </a:cubicBezTo>
                  <a:cubicBezTo>
                    <a:pt x="317" y="288"/>
                    <a:pt x="317" y="288"/>
                    <a:pt x="317" y="288"/>
                  </a:cubicBezTo>
                  <a:cubicBezTo>
                    <a:pt x="316" y="288"/>
                    <a:pt x="316" y="288"/>
                    <a:pt x="316" y="288"/>
                  </a:cubicBezTo>
                  <a:cubicBezTo>
                    <a:pt x="316" y="288"/>
                    <a:pt x="316" y="288"/>
                    <a:pt x="316" y="288"/>
                  </a:cubicBezTo>
                  <a:cubicBezTo>
                    <a:pt x="316" y="288"/>
                    <a:pt x="316" y="288"/>
                    <a:pt x="316" y="288"/>
                  </a:cubicBezTo>
                  <a:cubicBezTo>
                    <a:pt x="316" y="288"/>
                    <a:pt x="316" y="288"/>
                    <a:pt x="316" y="288"/>
                  </a:cubicBezTo>
                  <a:cubicBezTo>
                    <a:pt x="317" y="287"/>
                    <a:pt x="317" y="287"/>
                    <a:pt x="317" y="287"/>
                  </a:cubicBezTo>
                  <a:cubicBezTo>
                    <a:pt x="317" y="286"/>
                    <a:pt x="317" y="286"/>
                    <a:pt x="317" y="286"/>
                  </a:cubicBezTo>
                  <a:cubicBezTo>
                    <a:pt x="317" y="286"/>
                    <a:pt x="317" y="286"/>
                    <a:pt x="317" y="286"/>
                  </a:cubicBezTo>
                  <a:cubicBezTo>
                    <a:pt x="317" y="286"/>
                    <a:pt x="317" y="286"/>
                    <a:pt x="317" y="286"/>
                  </a:cubicBezTo>
                  <a:cubicBezTo>
                    <a:pt x="316" y="287"/>
                    <a:pt x="316" y="287"/>
                    <a:pt x="316" y="287"/>
                  </a:cubicBezTo>
                  <a:cubicBezTo>
                    <a:pt x="316" y="286"/>
                    <a:pt x="316" y="286"/>
                    <a:pt x="316" y="286"/>
                  </a:cubicBezTo>
                  <a:cubicBezTo>
                    <a:pt x="317" y="286"/>
                    <a:pt x="317" y="286"/>
                    <a:pt x="317" y="286"/>
                  </a:cubicBezTo>
                  <a:cubicBezTo>
                    <a:pt x="318" y="286"/>
                    <a:pt x="318" y="286"/>
                    <a:pt x="318" y="286"/>
                  </a:cubicBezTo>
                  <a:cubicBezTo>
                    <a:pt x="318" y="286"/>
                    <a:pt x="318" y="286"/>
                    <a:pt x="318" y="286"/>
                  </a:cubicBezTo>
                  <a:cubicBezTo>
                    <a:pt x="319" y="286"/>
                    <a:pt x="319" y="286"/>
                    <a:pt x="319" y="286"/>
                  </a:cubicBezTo>
                  <a:cubicBezTo>
                    <a:pt x="319" y="285"/>
                    <a:pt x="319" y="285"/>
                    <a:pt x="319" y="285"/>
                  </a:cubicBezTo>
                  <a:cubicBezTo>
                    <a:pt x="319" y="285"/>
                    <a:pt x="319" y="285"/>
                    <a:pt x="319" y="285"/>
                  </a:cubicBezTo>
                  <a:cubicBezTo>
                    <a:pt x="319" y="285"/>
                    <a:pt x="319" y="285"/>
                    <a:pt x="319" y="285"/>
                  </a:cubicBezTo>
                  <a:cubicBezTo>
                    <a:pt x="318" y="285"/>
                    <a:pt x="318" y="285"/>
                    <a:pt x="318" y="285"/>
                  </a:cubicBezTo>
                  <a:cubicBezTo>
                    <a:pt x="318" y="285"/>
                    <a:pt x="318" y="285"/>
                    <a:pt x="318" y="285"/>
                  </a:cubicBezTo>
                  <a:cubicBezTo>
                    <a:pt x="317" y="285"/>
                    <a:pt x="317" y="285"/>
                    <a:pt x="317" y="285"/>
                  </a:cubicBezTo>
                  <a:cubicBezTo>
                    <a:pt x="317" y="285"/>
                    <a:pt x="317" y="285"/>
                    <a:pt x="317" y="285"/>
                  </a:cubicBezTo>
                  <a:cubicBezTo>
                    <a:pt x="316" y="285"/>
                    <a:pt x="316" y="285"/>
                    <a:pt x="316" y="285"/>
                  </a:cubicBezTo>
                  <a:cubicBezTo>
                    <a:pt x="317" y="284"/>
                    <a:pt x="317" y="284"/>
                    <a:pt x="317" y="284"/>
                  </a:cubicBezTo>
                  <a:cubicBezTo>
                    <a:pt x="317" y="284"/>
                    <a:pt x="317" y="284"/>
                    <a:pt x="317" y="284"/>
                  </a:cubicBezTo>
                  <a:cubicBezTo>
                    <a:pt x="317" y="284"/>
                    <a:pt x="317" y="284"/>
                    <a:pt x="317" y="284"/>
                  </a:cubicBezTo>
                  <a:cubicBezTo>
                    <a:pt x="316" y="284"/>
                    <a:pt x="316" y="284"/>
                    <a:pt x="316" y="284"/>
                  </a:cubicBezTo>
                  <a:cubicBezTo>
                    <a:pt x="316" y="284"/>
                    <a:pt x="316" y="284"/>
                    <a:pt x="316" y="284"/>
                  </a:cubicBezTo>
                  <a:cubicBezTo>
                    <a:pt x="315" y="285"/>
                    <a:pt x="315" y="285"/>
                    <a:pt x="315" y="285"/>
                  </a:cubicBezTo>
                  <a:cubicBezTo>
                    <a:pt x="315" y="285"/>
                    <a:pt x="315" y="285"/>
                    <a:pt x="315" y="285"/>
                  </a:cubicBezTo>
                  <a:cubicBezTo>
                    <a:pt x="314" y="286"/>
                    <a:pt x="314" y="286"/>
                    <a:pt x="314" y="286"/>
                  </a:cubicBezTo>
                  <a:cubicBezTo>
                    <a:pt x="314" y="286"/>
                    <a:pt x="314" y="286"/>
                    <a:pt x="314" y="286"/>
                  </a:cubicBezTo>
                  <a:cubicBezTo>
                    <a:pt x="314" y="286"/>
                    <a:pt x="314" y="286"/>
                    <a:pt x="314" y="286"/>
                  </a:cubicBezTo>
                  <a:cubicBezTo>
                    <a:pt x="313" y="287"/>
                    <a:pt x="313" y="287"/>
                    <a:pt x="313" y="287"/>
                  </a:cubicBezTo>
                  <a:cubicBezTo>
                    <a:pt x="313" y="286"/>
                    <a:pt x="313" y="286"/>
                    <a:pt x="313" y="286"/>
                  </a:cubicBezTo>
                  <a:cubicBezTo>
                    <a:pt x="313" y="286"/>
                    <a:pt x="313" y="286"/>
                    <a:pt x="313" y="286"/>
                  </a:cubicBezTo>
                  <a:cubicBezTo>
                    <a:pt x="314" y="285"/>
                    <a:pt x="314" y="285"/>
                    <a:pt x="314" y="285"/>
                  </a:cubicBezTo>
                  <a:cubicBezTo>
                    <a:pt x="314" y="285"/>
                    <a:pt x="314" y="285"/>
                    <a:pt x="314" y="285"/>
                  </a:cubicBezTo>
                  <a:cubicBezTo>
                    <a:pt x="314" y="284"/>
                    <a:pt x="314" y="284"/>
                    <a:pt x="314" y="284"/>
                  </a:cubicBezTo>
                  <a:cubicBezTo>
                    <a:pt x="315" y="284"/>
                    <a:pt x="315" y="284"/>
                    <a:pt x="315" y="284"/>
                  </a:cubicBezTo>
                  <a:cubicBezTo>
                    <a:pt x="315" y="283"/>
                    <a:pt x="315" y="283"/>
                    <a:pt x="315" y="283"/>
                  </a:cubicBezTo>
                  <a:cubicBezTo>
                    <a:pt x="315" y="283"/>
                    <a:pt x="315" y="283"/>
                    <a:pt x="315" y="283"/>
                  </a:cubicBezTo>
                  <a:cubicBezTo>
                    <a:pt x="315" y="283"/>
                    <a:pt x="315" y="283"/>
                    <a:pt x="315" y="283"/>
                  </a:cubicBezTo>
                  <a:cubicBezTo>
                    <a:pt x="316" y="282"/>
                    <a:pt x="316" y="282"/>
                    <a:pt x="316" y="282"/>
                  </a:cubicBezTo>
                  <a:cubicBezTo>
                    <a:pt x="316" y="282"/>
                    <a:pt x="316" y="282"/>
                    <a:pt x="316" y="282"/>
                  </a:cubicBezTo>
                  <a:cubicBezTo>
                    <a:pt x="317" y="281"/>
                    <a:pt x="317" y="281"/>
                    <a:pt x="317" y="281"/>
                  </a:cubicBezTo>
                  <a:cubicBezTo>
                    <a:pt x="317" y="281"/>
                    <a:pt x="317" y="281"/>
                    <a:pt x="317" y="281"/>
                  </a:cubicBezTo>
                  <a:cubicBezTo>
                    <a:pt x="317" y="281"/>
                    <a:pt x="317" y="281"/>
                    <a:pt x="317" y="281"/>
                  </a:cubicBezTo>
                  <a:cubicBezTo>
                    <a:pt x="317" y="280"/>
                    <a:pt x="317" y="280"/>
                    <a:pt x="317" y="280"/>
                  </a:cubicBezTo>
                  <a:cubicBezTo>
                    <a:pt x="317" y="280"/>
                    <a:pt x="317" y="280"/>
                    <a:pt x="317" y="280"/>
                  </a:cubicBezTo>
                  <a:cubicBezTo>
                    <a:pt x="318" y="280"/>
                    <a:pt x="318" y="280"/>
                    <a:pt x="318" y="280"/>
                  </a:cubicBezTo>
                  <a:cubicBezTo>
                    <a:pt x="318" y="280"/>
                    <a:pt x="318" y="280"/>
                    <a:pt x="318" y="280"/>
                  </a:cubicBezTo>
                  <a:cubicBezTo>
                    <a:pt x="317" y="280"/>
                    <a:pt x="317" y="280"/>
                    <a:pt x="317" y="280"/>
                  </a:cubicBezTo>
                  <a:cubicBezTo>
                    <a:pt x="318" y="281"/>
                    <a:pt x="318" y="281"/>
                    <a:pt x="318" y="281"/>
                  </a:cubicBezTo>
                  <a:cubicBezTo>
                    <a:pt x="318" y="280"/>
                    <a:pt x="318" y="280"/>
                    <a:pt x="318" y="280"/>
                  </a:cubicBezTo>
                  <a:cubicBezTo>
                    <a:pt x="319" y="279"/>
                    <a:pt x="319" y="279"/>
                    <a:pt x="319" y="279"/>
                  </a:cubicBezTo>
                  <a:cubicBezTo>
                    <a:pt x="319" y="279"/>
                    <a:pt x="319" y="279"/>
                    <a:pt x="319" y="279"/>
                  </a:cubicBezTo>
                  <a:cubicBezTo>
                    <a:pt x="319" y="278"/>
                    <a:pt x="319" y="278"/>
                    <a:pt x="319" y="278"/>
                  </a:cubicBezTo>
                  <a:cubicBezTo>
                    <a:pt x="319" y="278"/>
                    <a:pt x="319" y="278"/>
                    <a:pt x="319" y="278"/>
                  </a:cubicBezTo>
                  <a:cubicBezTo>
                    <a:pt x="318" y="279"/>
                    <a:pt x="318" y="279"/>
                    <a:pt x="318" y="279"/>
                  </a:cubicBezTo>
                  <a:cubicBezTo>
                    <a:pt x="318" y="278"/>
                    <a:pt x="318" y="278"/>
                    <a:pt x="318" y="278"/>
                  </a:cubicBezTo>
                  <a:cubicBezTo>
                    <a:pt x="318" y="278"/>
                    <a:pt x="318" y="278"/>
                    <a:pt x="318" y="278"/>
                  </a:cubicBezTo>
                  <a:cubicBezTo>
                    <a:pt x="318" y="277"/>
                    <a:pt x="318" y="277"/>
                    <a:pt x="318" y="277"/>
                  </a:cubicBezTo>
                  <a:cubicBezTo>
                    <a:pt x="319" y="277"/>
                    <a:pt x="319" y="277"/>
                    <a:pt x="319" y="277"/>
                  </a:cubicBezTo>
                  <a:cubicBezTo>
                    <a:pt x="319" y="278"/>
                    <a:pt x="319" y="278"/>
                    <a:pt x="319" y="278"/>
                  </a:cubicBezTo>
                  <a:cubicBezTo>
                    <a:pt x="320" y="278"/>
                    <a:pt x="320" y="278"/>
                    <a:pt x="320" y="278"/>
                  </a:cubicBezTo>
                  <a:cubicBezTo>
                    <a:pt x="320" y="278"/>
                    <a:pt x="320" y="278"/>
                    <a:pt x="320" y="278"/>
                  </a:cubicBezTo>
                  <a:cubicBezTo>
                    <a:pt x="320" y="277"/>
                    <a:pt x="320" y="277"/>
                    <a:pt x="320" y="277"/>
                  </a:cubicBezTo>
                  <a:cubicBezTo>
                    <a:pt x="320" y="276"/>
                    <a:pt x="320" y="276"/>
                    <a:pt x="320" y="276"/>
                  </a:cubicBezTo>
                  <a:cubicBezTo>
                    <a:pt x="320" y="276"/>
                    <a:pt x="320" y="276"/>
                    <a:pt x="320" y="276"/>
                  </a:cubicBezTo>
                  <a:cubicBezTo>
                    <a:pt x="319" y="276"/>
                    <a:pt x="319" y="276"/>
                    <a:pt x="319" y="276"/>
                  </a:cubicBezTo>
                  <a:cubicBezTo>
                    <a:pt x="319" y="277"/>
                    <a:pt x="319" y="277"/>
                    <a:pt x="319" y="277"/>
                  </a:cubicBezTo>
                  <a:cubicBezTo>
                    <a:pt x="319" y="277"/>
                    <a:pt x="319" y="277"/>
                    <a:pt x="319" y="277"/>
                  </a:cubicBezTo>
                  <a:cubicBezTo>
                    <a:pt x="319" y="276"/>
                    <a:pt x="319" y="276"/>
                    <a:pt x="319" y="276"/>
                  </a:cubicBezTo>
                  <a:cubicBezTo>
                    <a:pt x="319" y="276"/>
                    <a:pt x="319" y="276"/>
                    <a:pt x="319" y="276"/>
                  </a:cubicBezTo>
                  <a:cubicBezTo>
                    <a:pt x="319" y="276"/>
                    <a:pt x="319" y="276"/>
                    <a:pt x="319" y="276"/>
                  </a:cubicBezTo>
                  <a:cubicBezTo>
                    <a:pt x="318" y="277"/>
                    <a:pt x="318" y="277"/>
                    <a:pt x="318" y="277"/>
                  </a:cubicBezTo>
                  <a:cubicBezTo>
                    <a:pt x="318" y="277"/>
                    <a:pt x="318" y="277"/>
                    <a:pt x="318" y="277"/>
                  </a:cubicBezTo>
                  <a:cubicBezTo>
                    <a:pt x="317" y="277"/>
                    <a:pt x="317" y="277"/>
                    <a:pt x="317" y="277"/>
                  </a:cubicBezTo>
                  <a:cubicBezTo>
                    <a:pt x="317" y="277"/>
                    <a:pt x="317" y="277"/>
                    <a:pt x="317" y="277"/>
                  </a:cubicBezTo>
                  <a:cubicBezTo>
                    <a:pt x="316" y="277"/>
                    <a:pt x="316" y="277"/>
                    <a:pt x="316" y="277"/>
                  </a:cubicBezTo>
                  <a:cubicBezTo>
                    <a:pt x="315" y="278"/>
                    <a:pt x="315" y="278"/>
                    <a:pt x="315" y="278"/>
                  </a:cubicBezTo>
                  <a:cubicBezTo>
                    <a:pt x="315" y="278"/>
                    <a:pt x="315" y="278"/>
                    <a:pt x="315" y="278"/>
                  </a:cubicBezTo>
                  <a:cubicBezTo>
                    <a:pt x="315" y="279"/>
                    <a:pt x="315" y="279"/>
                    <a:pt x="315" y="279"/>
                  </a:cubicBezTo>
                  <a:cubicBezTo>
                    <a:pt x="314" y="279"/>
                    <a:pt x="314" y="279"/>
                    <a:pt x="314" y="279"/>
                  </a:cubicBezTo>
                  <a:cubicBezTo>
                    <a:pt x="314" y="279"/>
                    <a:pt x="314" y="279"/>
                    <a:pt x="314" y="279"/>
                  </a:cubicBezTo>
                  <a:cubicBezTo>
                    <a:pt x="314" y="279"/>
                    <a:pt x="314" y="279"/>
                    <a:pt x="314" y="279"/>
                  </a:cubicBezTo>
                  <a:cubicBezTo>
                    <a:pt x="314" y="279"/>
                    <a:pt x="314" y="279"/>
                    <a:pt x="314" y="279"/>
                  </a:cubicBezTo>
                  <a:cubicBezTo>
                    <a:pt x="314" y="280"/>
                    <a:pt x="314" y="280"/>
                    <a:pt x="314" y="280"/>
                  </a:cubicBezTo>
                  <a:close/>
                  <a:moveTo>
                    <a:pt x="285" y="287"/>
                  </a:moveTo>
                  <a:cubicBezTo>
                    <a:pt x="286" y="287"/>
                    <a:pt x="286" y="287"/>
                    <a:pt x="286" y="287"/>
                  </a:cubicBezTo>
                  <a:cubicBezTo>
                    <a:pt x="288" y="288"/>
                    <a:pt x="288" y="288"/>
                    <a:pt x="288" y="288"/>
                  </a:cubicBezTo>
                  <a:cubicBezTo>
                    <a:pt x="289" y="288"/>
                    <a:pt x="289" y="288"/>
                    <a:pt x="289" y="288"/>
                  </a:cubicBezTo>
                  <a:cubicBezTo>
                    <a:pt x="290" y="288"/>
                    <a:pt x="290" y="288"/>
                    <a:pt x="290" y="288"/>
                  </a:cubicBezTo>
                  <a:cubicBezTo>
                    <a:pt x="290" y="289"/>
                    <a:pt x="290" y="289"/>
                    <a:pt x="290" y="289"/>
                  </a:cubicBezTo>
                  <a:cubicBezTo>
                    <a:pt x="291" y="289"/>
                    <a:pt x="291" y="289"/>
                    <a:pt x="291" y="289"/>
                  </a:cubicBezTo>
                  <a:cubicBezTo>
                    <a:pt x="292" y="289"/>
                    <a:pt x="292" y="289"/>
                    <a:pt x="292" y="289"/>
                  </a:cubicBezTo>
                  <a:cubicBezTo>
                    <a:pt x="293" y="289"/>
                    <a:pt x="293" y="289"/>
                    <a:pt x="293" y="289"/>
                  </a:cubicBezTo>
                  <a:cubicBezTo>
                    <a:pt x="293" y="289"/>
                    <a:pt x="293" y="289"/>
                    <a:pt x="293" y="289"/>
                  </a:cubicBezTo>
                  <a:cubicBezTo>
                    <a:pt x="292" y="288"/>
                    <a:pt x="292" y="288"/>
                    <a:pt x="292" y="288"/>
                  </a:cubicBezTo>
                  <a:cubicBezTo>
                    <a:pt x="292" y="288"/>
                    <a:pt x="292" y="288"/>
                    <a:pt x="292" y="288"/>
                  </a:cubicBezTo>
                  <a:cubicBezTo>
                    <a:pt x="292" y="287"/>
                    <a:pt x="292" y="287"/>
                    <a:pt x="292" y="287"/>
                  </a:cubicBezTo>
                  <a:cubicBezTo>
                    <a:pt x="291" y="287"/>
                    <a:pt x="291" y="287"/>
                    <a:pt x="291" y="287"/>
                  </a:cubicBezTo>
                  <a:cubicBezTo>
                    <a:pt x="290" y="286"/>
                    <a:pt x="290" y="286"/>
                    <a:pt x="290" y="286"/>
                  </a:cubicBezTo>
                  <a:cubicBezTo>
                    <a:pt x="289" y="286"/>
                    <a:pt x="289" y="286"/>
                    <a:pt x="289" y="286"/>
                  </a:cubicBezTo>
                  <a:cubicBezTo>
                    <a:pt x="289" y="286"/>
                    <a:pt x="289" y="286"/>
                    <a:pt x="289" y="286"/>
                  </a:cubicBezTo>
                  <a:cubicBezTo>
                    <a:pt x="288" y="285"/>
                    <a:pt x="288" y="285"/>
                    <a:pt x="288" y="285"/>
                  </a:cubicBezTo>
                  <a:cubicBezTo>
                    <a:pt x="287" y="285"/>
                    <a:pt x="287" y="285"/>
                    <a:pt x="287" y="285"/>
                  </a:cubicBezTo>
                  <a:cubicBezTo>
                    <a:pt x="286" y="284"/>
                    <a:pt x="286" y="284"/>
                    <a:pt x="286" y="284"/>
                  </a:cubicBezTo>
                  <a:cubicBezTo>
                    <a:pt x="284" y="284"/>
                    <a:pt x="284" y="284"/>
                    <a:pt x="284" y="284"/>
                  </a:cubicBezTo>
                  <a:cubicBezTo>
                    <a:pt x="283" y="284"/>
                    <a:pt x="283" y="284"/>
                    <a:pt x="283" y="284"/>
                  </a:cubicBezTo>
                  <a:cubicBezTo>
                    <a:pt x="282" y="284"/>
                    <a:pt x="282" y="284"/>
                    <a:pt x="282" y="284"/>
                  </a:cubicBezTo>
                  <a:cubicBezTo>
                    <a:pt x="283" y="285"/>
                    <a:pt x="283" y="285"/>
                    <a:pt x="283" y="285"/>
                  </a:cubicBezTo>
                  <a:cubicBezTo>
                    <a:pt x="284" y="285"/>
                    <a:pt x="284" y="285"/>
                    <a:pt x="284" y="285"/>
                  </a:cubicBezTo>
                  <a:cubicBezTo>
                    <a:pt x="285" y="286"/>
                    <a:pt x="285" y="286"/>
                    <a:pt x="285" y="286"/>
                  </a:cubicBezTo>
                  <a:cubicBezTo>
                    <a:pt x="285" y="287"/>
                    <a:pt x="285" y="287"/>
                    <a:pt x="285" y="287"/>
                  </a:cubicBezTo>
                  <a:cubicBezTo>
                    <a:pt x="285" y="287"/>
                    <a:pt x="285" y="287"/>
                    <a:pt x="285" y="287"/>
                  </a:cubicBezTo>
                  <a:close/>
                  <a:moveTo>
                    <a:pt x="286" y="305"/>
                  </a:moveTo>
                  <a:cubicBezTo>
                    <a:pt x="285" y="305"/>
                    <a:pt x="285" y="305"/>
                    <a:pt x="285" y="305"/>
                  </a:cubicBezTo>
                  <a:cubicBezTo>
                    <a:pt x="284" y="304"/>
                    <a:pt x="284" y="304"/>
                    <a:pt x="284" y="304"/>
                  </a:cubicBezTo>
                  <a:cubicBezTo>
                    <a:pt x="282" y="304"/>
                    <a:pt x="282" y="304"/>
                    <a:pt x="282" y="304"/>
                  </a:cubicBezTo>
                  <a:cubicBezTo>
                    <a:pt x="282" y="304"/>
                    <a:pt x="282" y="304"/>
                    <a:pt x="282" y="304"/>
                  </a:cubicBezTo>
                  <a:cubicBezTo>
                    <a:pt x="282" y="303"/>
                    <a:pt x="282" y="303"/>
                    <a:pt x="282" y="303"/>
                  </a:cubicBezTo>
                  <a:cubicBezTo>
                    <a:pt x="281" y="303"/>
                    <a:pt x="281" y="303"/>
                    <a:pt x="281" y="303"/>
                  </a:cubicBezTo>
                  <a:cubicBezTo>
                    <a:pt x="281" y="303"/>
                    <a:pt x="281" y="303"/>
                    <a:pt x="281" y="303"/>
                  </a:cubicBezTo>
                  <a:cubicBezTo>
                    <a:pt x="281" y="302"/>
                    <a:pt x="281" y="302"/>
                    <a:pt x="281" y="302"/>
                  </a:cubicBezTo>
                  <a:cubicBezTo>
                    <a:pt x="280" y="302"/>
                    <a:pt x="280" y="302"/>
                    <a:pt x="280" y="302"/>
                  </a:cubicBezTo>
                  <a:cubicBezTo>
                    <a:pt x="280" y="302"/>
                    <a:pt x="280" y="302"/>
                    <a:pt x="280" y="302"/>
                  </a:cubicBezTo>
                  <a:cubicBezTo>
                    <a:pt x="280" y="301"/>
                    <a:pt x="280" y="301"/>
                    <a:pt x="280" y="301"/>
                  </a:cubicBezTo>
                  <a:cubicBezTo>
                    <a:pt x="279" y="301"/>
                    <a:pt x="279" y="301"/>
                    <a:pt x="279" y="301"/>
                  </a:cubicBezTo>
                  <a:cubicBezTo>
                    <a:pt x="279" y="301"/>
                    <a:pt x="279" y="301"/>
                    <a:pt x="279" y="301"/>
                  </a:cubicBezTo>
                  <a:cubicBezTo>
                    <a:pt x="279" y="300"/>
                    <a:pt x="279" y="300"/>
                    <a:pt x="279" y="300"/>
                  </a:cubicBezTo>
                  <a:cubicBezTo>
                    <a:pt x="281" y="299"/>
                    <a:pt x="281" y="299"/>
                    <a:pt x="281" y="299"/>
                  </a:cubicBezTo>
                  <a:cubicBezTo>
                    <a:pt x="281" y="300"/>
                    <a:pt x="281" y="300"/>
                    <a:pt x="281" y="300"/>
                  </a:cubicBezTo>
                  <a:cubicBezTo>
                    <a:pt x="281" y="301"/>
                    <a:pt x="281" y="301"/>
                    <a:pt x="281" y="301"/>
                  </a:cubicBezTo>
                  <a:cubicBezTo>
                    <a:pt x="281" y="301"/>
                    <a:pt x="281" y="301"/>
                    <a:pt x="281" y="301"/>
                  </a:cubicBezTo>
                  <a:cubicBezTo>
                    <a:pt x="281" y="301"/>
                    <a:pt x="281" y="301"/>
                    <a:pt x="281" y="301"/>
                  </a:cubicBezTo>
                  <a:cubicBezTo>
                    <a:pt x="281" y="302"/>
                    <a:pt x="281" y="302"/>
                    <a:pt x="281" y="302"/>
                  </a:cubicBezTo>
                  <a:cubicBezTo>
                    <a:pt x="282" y="302"/>
                    <a:pt x="282" y="302"/>
                    <a:pt x="282" y="302"/>
                  </a:cubicBezTo>
                  <a:cubicBezTo>
                    <a:pt x="282" y="302"/>
                    <a:pt x="282" y="302"/>
                    <a:pt x="282" y="302"/>
                  </a:cubicBezTo>
                  <a:cubicBezTo>
                    <a:pt x="283" y="302"/>
                    <a:pt x="283" y="302"/>
                    <a:pt x="283" y="302"/>
                  </a:cubicBezTo>
                  <a:cubicBezTo>
                    <a:pt x="284" y="303"/>
                    <a:pt x="284" y="303"/>
                    <a:pt x="284" y="303"/>
                  </a:cubicBezTo>
                  <a:cubicBezTo>
                    <a:pt x="284" y="303"/>
                    <a:pt x="284" y="303"/>
                    <a:pt x="284" y="303"/>
                  </a:cubicBezTo>
                  <a:cubicBezTo>
                    <a:pt x="285" y="303"/>
                    <a:pt x="285" y="303"/>
                    <a:pt x="285" y="303"/>
                  </a:cubicBezTo>
                  <a:cubicBezTo>
                    <a:pt x="286" y="303"/>
                    <a:pt x="286" y="303"/>
                    <a:pt x="286" y="303"/>
                  </a:cubicBezTo>
                  <a:cubicBezTo>
                    <a:pt x="286" y="302"/>
                    <a:pt x="286" y="302"/>
                    <a:pt x="286" y="302"/>
                  </a:cubicBezTo>
                  <a:cubicBezTo>
                    <a:pt x="287" y="303"/>
                    <a:pt x="287" y="303"/>
                    <a:pt x="287" y="303"/>
                  </a:cubicBezTo>
                  <a:cubicBezTo>
                    <a:pt x="288" y="303"/>
                    <a:pt x="288" y="303"/>
                    <a:pt x="288" y="303"/>
                  </a:cubicBezTo>
                  <a:cubicBezTo>
                    <a:pt x="288" y="303"/>
                    <a:pt x="288" y="303"/>
                    <a:pt x="288" y="303"/>
                  </a:cubicBezTo>
                  <a:cubicBezTo>
                    <a:pt x="287" y="303"/>
                    <a:pt x="287" y="303"/>
                    <a:pt x="287" y="303"/>
                  </a:cubicBezTo>
                  <a:cubicBezTo>
                    <a:pt x="287" y="304"/>
                    <a:pt x="287" y="304"/>
                    <a:pt x="287" y="304"/>
                  </a:cubicBezTo>
                  <a:cubicBezTo>
                    <a:pt x="287" y="304"/>
                    <a:pt x="287" y="304"/>
                    <a:pt x="287" y="304"/>
                  </a:cubicBezTo>
                  <a:cubicBezTo>
                    <a:pt x="286" y="305"/>
                    <a:pt x="286" y="305"/>
                    <a:pt x="286" y="305"/>
                  </a:cubicBezTo>
                  <a:cubicBezTo>
                    <a:pt x="286" y="305"/>
                    <a:pt x="286" y="305"/>
                    <a:pt x="286" y="305"/>
                  </a:cubicBezTo>
                  <a:close/>
                  <a:moveTo>
                    <a:pt x="292" y="308"/>
                  </a:moveTo>
                  <a:cubicBezTo>
                    <a:pt x="292" y="308"/>
                    <a:pt x="292" y="308"/>
                    <a:pt x="292" y="308"/>
                  </a:cubicBezTo>
                  <a:cubicBezTo>
                    <a:pt x="290" y="307"/>
                    <a:pt x="290" y="307"/>
                    <a:pt x="290" y="307"/>
                  </a:cubicBezTo>
                  <a:cubicBezTo>
                    <a:pt x="290" y="306"/>
                    <a:pt x="290" y="306"/>
                    <a:pt x="290" y="306"/>
                  </a:cubicBezTo>
                  <a:cubicBezTo>
                    <a:pt x="290" y="305"/>
                    <a:pt x="290" y="305"/>
                    <a:pt x="290" y="305"/>
                  </a:cubicBezTo>
                  <a:cubicBezTo>
                    <a:pt x="290" y="305"/>
                    <a:pt x="290" y="305"/>
                    <a:pt x="290" y="305"/>
                  </a:cubicBezTo>
                  <a:cubicBezTo>
                    <a:pt x="292" y="304"/>
                    <a:pt x="292" y="304"/>
                    <a:pt x="292" y="304"/>
                  </a:cubicBezTo>
                  <a:cubicBezTo>
                    <a:pt x="293" y="303"/>
                    <a:pt x="293" y="303"/>
                    <a:pt x="293" y="303"/>
                  </a:cubicBezTo>
                  <a:cubicBezTo>
                    <a:pt x="293" y="302"/>
                    <a:pt x="293" y="302"/>
                    <a:pt x="293" y="302"/>
                  </a:cubicBezTo>
                  <a:cubicBezTo>
                    <a:pt x="293" y="302"/>
                    <a:pt x="293" y="302"/>
                    <a:pt x="293" y="302"/>
                  </a:cubicBezTo>
                  <a:cubicBezTo>
                    <a:pt x="294" y="301"/>
                    <a:pt x="294" y="301"/>
                    <a:pt x="294" y="301"/>
                  </a:cubicBezTo>
                  <a:cubicBezTo>
                    <a:pt x="295" y="300"/>
                    <a:pt x="295" y="300"/>
                    <a:pt x="295" y="300"/>
                  </a:cubicBezTo>
                  <a:cubicBezTo>
                    <a:pt x="296" y="300"/>
                    <a:pt x="296" y="300"/>
                    <a:pt x="296" y="300"/>
                  </a:cubicBezTo>
                  <a:cubicBezTo>
                    <a:pt x="296" y="301"/>
                    <a:pt x="296" y="301"/>
                    <a:pt x="296" y="301"/>
                  </a:cubicBezTo>
                  <a:cubicBezTo>
                    <a:pt x="295" y="301"/>
                    <a:pt x="295" y="301"/>
                    <a:pt x="295" y="301"/>
                  </a:cubicBezTo>
                  <a:cubicBezTo>
                    <a:pt x="296" y="301"/>
                    <a:pt x="296" y="301"/>
                    <a:pt x="296" y="301"/>
                  </a:cubicBezTo>
                  <a:cubicBezTo>
                    <a:pt x="296" y="302"/>
                    <a:pt x="296" y="302"/>
                    <a:pt x="296" y="302"/>
                  </a:cubicBezTo>
                  <a:cubicBezTo>
                    <a:pt x="295" y="303"/>
                    <a:pt x="295" y="303"/>
                    <a:pt x="295" y="303"/>
                  </a:cubicBezTo>
                  <a:cubicBezTo>
                    <a:pt x="294" y="304"/>
                    <a:pt x="294" y="304"/>
                    <a:pt x="294" y="304"/>
                  </a:cubicBezTo>
                  <a:cubicBezTo>
                    <a:pt x="295" y="304"/>
                    <a:pt x="295" y="304"/>
                    <a:pt x="295" y="304"/>
                  </a:cubicBezTo>
                  <a:cubicBezTo>
                    <a:pt x="296" y="305"/>
                    <a:pt x="296" y="305"/>
                    <a:pt x="296" y="305"/>
                  </a:cubicBezTo>
                  <a:cubicBezTo>
                    <a:pt x="295" y="305"/>
                    <a:pt x="295" y="305"/>
                    <a:pt x="295" y="305"/>
                  </a:cubicBezTo>
                  <a:cubicBezTo>
                    <a:pt x="296" y="305"/>
                    <a:pt x="296" y="305"/>
                    <a:pt x="296" y="305"/>
                  </a:cubicBezTo>
                  <a:cubicBezTo>
                    <a:pt x="296" y="305"/>
                    <a:pt x="296" y="305"/>
                    <a:pt x="296" y="305"/>
                  </a:cubicBezTo>
                  <a:cubicBezTo>
                    <a:pt x="296" y="304"/>
                    <a:pt x="296" y="304"/>
                    <a:pt x="296" y="304"/>
                  </a:cubicBezTo>
                  <a:cubicBezTo>
                    <a:pt x="297" y="304"/>
                    <a:pt x="297" y="304"/>
                    <a:pt x="297" y="304"/>
                  </a:cubicBezTo>
                  <a:cubicBezTo>
                    <a:pt x="298" y="305"/>
                    <a:pt x="298" y="305"/>
                    <a:pt x="298" y="305"/>
                  </a:cubicBezTo>
                  <a:cubicBezTo>
                    <a:pt x="298" y="306"/>
                    <a:pt x="298" y="306"/>
                    <a:pt x="298" y="306"/>
                  </a:cubicBezTo>
                  <a:cubicBezTo>
                    <a:pt x="298" y="306"/>
                    <a:pt x="298" y="306"/>
                    <a:pt x="298" y="306"/>
                  </a:cubicBezTo>
                  <a:cubicBezTo>
                    <a:pt x="297" y="306"/>
                    <a:pt x="297" y="306"/>
                    <a:pt x="297" y="306"/>
                  </a:cubicBezTo>
                  <a:cubicBezTo>
                    <a:pt x="297" y="306"/>
                    <a:pt x="297" y="306"/>
                    <a:pt x="297" y="306"/>
                  </a:cubicBezTo>
                  <a:cubicBezTo>
                    <a:pt x="295" y="307"/>
                    <a:pt x="295" y="307"/>
                    <a:pt x="295" y="307"/>
                  </a:cubicBezTo>
                  <a:cubicBezTo>
                    <a:pt x="294" y="307"/>
                    <a:pt x="294" y="307"/>
                    <a:pt x="294" y="307"/>
                  </a:cubicBezTo>
                  <a:cubicBezTo>
                    <a:pt x="293" y="307"/>
                    <a:pt x="293" y="307"/>
                    <a:pt x="293" y="307"/>
                  </a:cubicBezTo>
                  <a:cubicBezTo>
                    <a:pt x="293" y="307"/>
                    <a:pt x="293" y="307"/>
                    <a:pt x="293" y="307"/>
                  </a:cubicBezTo>
                  <a:cubicBezTo>
                    <a:pt x="293" y="307"/>
                    <a:pt x="293" y="307"/>
                    <a:pt x="293" y="307"/>
                  </a:cubicBezTo>
                  <a:cubicBezTo>
                    <a:pt x="292" y="308"/>
                    <a:pt x="292" y="308"/>
                    <a:pt x="292" y="308"/>
                  </a:cubicBezTo>
                  <a:cubicBezTo>
                    <a:pt x="292" y="308"/>
                    <a:pt x="292" y="308"/>
                    <a:pt x="292" y="308"/>
                  </a:cubicBezTo>
                  <a:close/>
                  <a:moveTo>
                    <a:pt x="224" y="260"/>
                  </a:moveTo>
                  <a:cubicBezTo>
                    <a:pt x="224" y="261"/>
                    <a:pt x="224" y="261"/>
                    <a:pt x="224" y="261"/>
                  </a:cubicBezTo>
                  <a:cubicBezTo>
                    <a:pt x="224" y="261"/>
                    <a:pt x="224" y="261"/>
                    <a:pt x="224" y="261"/>
                  </a:cubicBezTo>
                  <a:cubicBezTo>
                    <a:pt x="224" y="260"/>
                    <a:pt x="224" y="260"/>
                    <a:pt x="224" y="260"/>
                  </a:cubicBezTo>
                  <a:cubicBezTo>
                    <a:pt x="224" y="259"/>
                    <a:pt x="224" y="259"/>
                    <a:pt x="224" y="259"/>
                  </a:cubicBezTo>
                  <a:cubicBezTo>
                    <a:pt x="224" y="260"/>
                    <a:pt x="224" y="260"/>
                    <a:pt x="224" y="260"/>
                  </a:cubicBezTo>
                  <a:cubicBezTo>
                    <a:pt x="224" y="260"/>
                    <a:pt x="224" y="260"/>
                    <a:pt x="224" y="260"/>
                  </a:cubicBezTo>
                  <a:close/>
                  <a:moveTo>
                    <a:pt x="223" y="269"/>
                  </a:moveTo>
                  <a:cubicBezTo>
                    <a:pt x="224" y="268"/>
                    <a:pt x="224" y="268"/>
                    <a:pt x="224" y="268"/>
                  </a:cubicBezTo>
                  <a:cubicBezTo>
                    <a:pt x="224" y="268"/>
                    <a:pt x="224" y="268"/>
                    <a:pt x="224" y="268"/>
                  </a:cubicBezTo>
                  <a:cubicBezTo>
                    <a:pt x="225" y="268"/>
                    <a:pt x="225" y="268"/>
                    <a:pt x="225" y="268"/>
                  </a:cubicBezTo>
                  <a:cubicBezTo>
                    <a:pt x="225" y="268"/>
                    <a:pt x="225" y="268"/>
                    <a:pt x="225" y="268"/>
                  </a:cubicBezTo>
                  <a:cubicBezTo>
                    <a:pt x="224" y="269"/>
                    <a:pt x="224" y="269"/>
                    <a:pt x="224" y="269"/>
                  </a:cubicBezTo>
                  <a:cubicBezTo>
                    <a:pt x="223" y="269"/>
                    <a:pt x="223" y="269"/>
                    <a:pt x="223" y="269"/>
                  </a:cubicBezTo>
                  <a:close/>
                  <a:moveTo>
                    <a:pt x="215" y="262"/>
                  </a:moveTo>
                  <a:cubicBezTo>
                    <a:pt x="216" y="261"/>
                    <a:pt x="216" y="261"/>
                    <a:pt x="216" y="261"/>
                  </a:cubicBezTo>
                  <a:cubicBezTo>
                    <a:pt x="217" y="261"/>
                    <a:pt x="217" y="261"/>
                    <a:pt x="217" y="261"/>
                  </a:cubicBezTo>
                  <a:cubicBezTo>
                    <a:pt x="217" y="261"/>
                    <a:pt x="217" y="261"/>
                    <a:pt x="217" y="261"/>
                  </a:cubicBezTo>
                  <a:cubicBezTo>
                    <a:pt x="217" y="261"/>
                    <a:pt x="217" y="261"/>
                    <a:pt x="217" y="261"/>
                  </a:cubicBezTo>
                  <a:cubicBezTo>
                    <a:pt x="218" y="261"/>
                    <a:pt x="218" y="261"/>
                    <a:pt x="218" y="261"/>
                  </a:cubicBezTo>
                  <a:cubicBezTo>
                    <a:pt x="218" y="261"/>
                    <a:pt x="218" y="261"/>
                    <a:pt x="218" y="261"/>
                  </a:cubicBezTo>
                  <a:cubicBezTo>
                    <a:pt x="219" y="261"/>
                    <a:pt x="219" y="261"/>
                    <a:pt x="219" y="261"/>
                  </a:cubicBezTo>
                  <a:cubicBezTo>
                    <a:pt x="220" y="262"/>
                    <a:pt x="220" y="262"/>
                    <a:pt x="220" y="262"/>
                  </a:cubicBezTo>
                  <a:cubicBezTo>
                    <a:pt x="220" y="262"/>
                    <a:pt x="220" y="262"/>
                    <a:pt x="220" y="262"/>
                  </a:cubicBezTo>
                  <a:cubicBezTo>
                    <a:pt x="220" y="263"/>
                    <a:pt x="220" y="263"/>
                    <a:pt x="220" y="263"/>
                  </a:cubicBezTo>
                  <a:cubicBezTo>
                    <a:pt x="220" y="263"/>
                    <a:pt x="220" y="263"/>
                    <a:pt x="220" y="263"/>
                  </a:cubicBezTo>
                  <a:cubicBezTo>
                    <a:pt x="218" y="263"/>
                    <a:pt x="218" y="263"/>
                    <a:pt x="218" y="263"/>
                  </a:cubicBezTo>
                  <a:cubicBezTo>
                    <a:pt x="217" y="263"/>
                    <a:pt x="217" y="263"/>
                    <a:pt x="217" y="263"/>
                  </a:cubicBezTo>
                  <a:cubicBezTo>
                    <a:pt x="217" y="263"/>
                    <a:pt x="217" y="263"/>
                    <a:pt x="217" y="263"/>
                  </a:cubicBezTo>
                  <a:cubicBezTo>
                    <a:pt x="217" y="263"/>
                    <a:pt x="217" y="263"/>
                    <a:pt x="217" y="263"/>
                  </a:cubicBezTo>
                  <a:cubicBezTo>
                    <a:pt x="217" y="263"/>
                    <a:pt x="217" y="263"/>
                    <a:pt x="217" y="263"/>
                  </a:cubicBezTo>
                  <a:cubicBezTo>
                    <a:pt x="216" y="263"/>
                    <a:pt x="216" y="263"/>
                    <a:pt x="216" y="263"/>
                  </a:cubicBezTo>
                  <a:cubicBezTo>
                    <a:pt x="216" y="263"/>
                    <a:pt x="216" y="263"/>
                    <a:pt x="216" y="263"/>
                  </a:cubicBezTo>
                  <a:cubicBezTo>
                    <a:pt x="215" y="263"/>
                    <a:pt x="215" y="263"/>
                    <a:pt x="215" y="263"/>
                  </a:cubicBezTo>
                  <a:cubicBezTo>
                    <a:pt x="215" y="262"/>
                    <a:pt x="215" y="262"/>
                    <a:pt x="215" y="262"/>
                  </a:cubicBezTo>
                  <a:close/>
                  <a:moveTo>
                    <a:pt x="34" y="266"/>
                  </a:moveTo>
                  <a:cubicBezTo>
                    <a:pt x="35" y="266"/>
                    <a:pt x="35" y="266"/>
                    <a:pt x="35" y="266"/>
                  </a:cubicBezTo>
                  <a:cubicBezTo>
                    <a:pt x="35" y="267"/>
                    <a:pt x="35" y="267"/>
                    <a:pt x="35" y="267"/>
                  </a:cubicBezTo>
                  <a:cubicBezTo>
                    <a:pt x="35" y="268"/>
                    <a:pt x="35" y="268"/>
                    <a:pt x="35" y="268"/>
                  </a:cubicBezTo>
                  <a:cubicBezTo>
                    <a:pt x="34" y="267"/>
                    <a:pt x="34" y="267"/>
                    <a:pt x="34" y="267"/>
                  </a:cubicBezTo>
                  <a:cubicBezTo>
                    <a:pt x="34" y="266"/>
                    <a:pt x="34" y="266"/>
                    <a:pt x="34" y="266"/>
                  </a:cubicBezTo>
                  <a:close/>
                  <a:moveTo>
                    <a:pt x="32" y="264"/>
                  </a:moveTo>
                  <a:cubicBezTo>
                    <a:pt x="32" y="263"/>
                    <a:pt x="32" y="263"/>
                    <a:pt x="32" y="263"/>
                  </a:cubicBezTo>
                  <a:cubicBezTo>
                    <a:pt x="33" y="262"/>
                    <a:pt x="33" y="262"/>
                    <a:pt x="33" y="262"/>
                  </a:cubicBezTo>
                  <a:cubicBezTo>
                    <a:pt x="32" y="264"/>
                    <a:pt x="32" y="264"/>
                    <a:pt x="32" y="264"/>
                  </a:cubicBezTo>
                  <a:close/>
                  <a:moveTo>
                    <a:pt x="27" y="260"/>
                  </a:moveTo>
                  <a:cubicBezTo>
                    <a:pt x="28" y="260"/>
                    <a:pt x="28" y="260"/>
                    <a:pt x="28" y="260"/>
                  </a:cubicBezTo>
                  <a:cubicBezTo>
                    <a:pt x="28" y="260"/>
                    <a:pt x="28" y="260"/>
                    <a:pt x="28" y="260"/>
                  </a:cubicBezTo>
                  <a:cubicBezTo>
                    <a:pt x="27" y="260"/>
                    <a:pt x="27" y="260"/>
                    <a:pt x="27" y="260"/>
                  </a:cubicBezTo>
                  <a:close/>
                  <a:moveTo>
                    <a:pt x="20" y="257"/>
                  </a:moveTo>
                  <a:cubicBezTo>
                    <a:pt x="20" y="258"/>
                    <a:pt x="20" y="258"/>
                    <a:pt x="20" y="258"/>
                  </a:cubicBezTo>
                  <a:cubicBezTo>
                    <a:pt x="21" y="258"/>
                    <a:pt x="21" y="258"/>
                    <a:pt x="21" y="258"/>
                  </a:cubicBezTo>
                  <a:cubicBezTo>
                    <a:pt x="21" y="259"/>
                    <a:pt x="21" y="259"/>
                    <a:pt x="21" y="259"/>
                  </a:cubicBezTo>
                  <a:cubicBezTo>
                    <a:pt x="23" y="259"/>
                    <a:pt x="23" y="259"/>
                    <a:pt x="23" y="259"/>
                  </a:cubicBezTo>
                  <a:cubicBezTo>
                    <a:pt x="22" y="260"/>
                    <a:pt x="22" y="260"/>
                    <a:pt x="22" y="260"/>
                  </a:cubicBezTo>
                  <a:cubicBezTo>
                    <a:pt x="21" y="260"/>
                    <a:pt x="21" y="260"/>
                    <a:pt x="21" y="260"/>
                  </a:cubicBezTo>
                  <a:cubicBezTo>
                    <a:pt x="21" y="261"/>
                    <a:pt x="21" y="261"/>
                    <a:pt x="21" y="261"/>
                  </a:cubicBezTo>
                  <a:cubicBezTo>
                    <a:pt x="21" y="261"/>
                    <a:pt x="21" y="261"/>
                    <a:pt x="21" y="261"/>
                  </a:cubicBezTo>
                  <a:cubicBezTo>
                    <a:pt x="21" y="262"/>
                    <a:pt x="21" y="262"/>
                    <a:pt x="21" y="262"/>
                  </a:cubicBezTo>
                  <a:cubicBezTo>
                    <a:pt x="21" y="262"/>
                    <a:pt x="21" y="262"/>
                    <a:pt x="21" y="262"/>
                  </a:cubicBezTo>
                  <a:cubicBezTo>
                    <a:pt x="22" y="262"/>
                    <a:pt x="22" y="262"/>
                    <a:pt x="22" y="262"/>
                  </a:cubicBezTo>
                  <a:cubicBezTo>
                    <a:pt x="22" y="263"/>
                    <a:pt x="22" y="263"/>
                    <a:pt x="22" y="263"/>
                  </a:cubicBezTo>
                  <a:cubicBezTo>
                    <a:pt x="23" y="263"/>
                    <a:pt x="23" y="263"/>
                    <a:pt x="23" y="263"/>
                  </a:cubicBezTo>
                  <a:cubicBezTo>
                    <a:pt x="23" y="263"/>
                    <a:pt x="23" y="263"/>
                    <a:pt x="23" y="263"/>
                  </a:cubicBezTo>
                  <a:cubicBezTo>
                    <a:pt x="24" y="264"/>
                    <a:pt x="24" y="264"/>
                    <a:pt x="24" y="264"/>
                  </a:cubicBezTo>
                  <a:cubicBezTo>
                    <a:pt x="25" y="263"/>
                    <a:pt x="25" y="263"/>
                    <a:pt x="25" y="263"/>
                  </a:cubicBezTo>
                  <a:cubicBezTo>
                    <a:pt x="24" y="265"/>
                    <a:pt x="24" y="265"/>
                    <a:pt x="24" y="265"/>
                  </a:cubicBezTo>
                  <a:cubicBezTo>
                    <a:pt x="24" y="266"/>
                    <a:pt x="24" y="266"/>
                    <a:pt x="24" y="266"/>
                  </a:cubicBezTo>
                  <a:cubicBezTo>
                    <a:pt x="25" y="265"/>
                    <a:pt x="25" y="265"/>
                    <a:pt x="25" y="265"/>
                  </a:cubicBezTo>
                  <a:cubicBezTo>
                    <a:pt x="25" y="265"/>
                    <a:pt x="25" y="265"/>
                    <a:pt x="25" y="265"/>
                  </a:cubicBezTo>
                  <a:cubicBezTo>
                    <a:pt x="26" y="264"/>
                    <a:pt x="26" y="264"/>
                    <a:pt x="26" y="264"/>
                  </a:cubicBezTo>
                  <a:cubicBezTo>
                    <a:pt x="26" y="265"/>
                    <a:pt x="26" y="265"/>
                    <a:pt x="26" y="265"/>
                  </a:cubicBezTo>
                  <a:cubicBezTo>
                    <a:pt x="25" y="266"/>
                    <a:pt x="25" y="266"/>
                    <a:pt x="25" y="266"/>
                  </a:cubicBezTo>
                  <a:cubicBezTo>
                    <a:pt x="25" y="267"/>
                    <a:pt x="25" y="267"/>
                    <a:pt x="25" y="267"/>
                  </a:cubicBezTo>
                  <a:cubicBezTo>
                    <a:pt x="25" y="266"/>
                    <a:pt x="25" y="266"/>
                    <a:pt x="25" y="266"/>
                  </a:cubicBezTo>
                  <a:cubicBezTo>
                    <a:pt x="26" y="267"/>
                    <a:pt x="26" y="267"/>
                    <a:pt x="26" y="267"/>
                  </a:cubicBezTo>
                  <a:cubicBezTo>
                    <a:pt x="27" y="267"/>
                    <a:pt x="27" y="267"/>
                    <a:pt x="27" y="267"/>
                  </a:cubicBezTo>
                  <a:cubicBezTo>
                    <a:pt x="27" y="268"/>
                    <a:pt x="27" y="268"/>
                    <a:pt x="27" y="268"/>
                  </a:cubicBezTo>
                  <a:cubicBezTo>
                    <a:pt x="28" y="268"/>
                    <a:pt x="28" y="268"/>
                    <a:pt x="28" y="268"/>
                  </a:cubicBezTo>
                  <a:cubicBezTo>
                    <a:pt x="28" y="269"/>
                    <a:pt x="28" y="269"/>
                    <a:pt x="28" y="269"/>
                  </a:cubicBezTo>
                  <a:cubicBezTo>
                    <a:pt x="28" y="270"/>
                    <a:pt x="28" y="270"/>
                    <a:pt x="28" y="270"/>
                  </a:cubicBezTo>
                  <a:cubicBezTo>
                    <a:pt x="29" y="270"/>
                    <a:pt x="29" y="270"/>
                    <a:pt x="29" y="270"/>
                  </a:cubicBezTo>
                  <a:cubicBezTo>
                    <a:pt x="29" y="270"/>
                    <a:pt x="29" y="270"/>
                    <a:pt x="29" y="270"/>
                  </a:cubicBezTo>
                  <a:cubicBezTo>
                    <a:pt x="30" y="270"/>
                    <a:pt x="30" y="270"/>
                    <a:pt x="30" y="270"/>
                  </a:cubicBezTo>
                  <a:cubicBezTo>
                    <a:pt x="31" y="270"/>
                    <a:pt x="31" y="270"/>
                    <a:pt x="31" y="270"/>
                  </a:cubicBezTo>
                  <a:cubicBezTo>
                    <a:pt x="29" y="271"/>
                    <a:pt x="29" y="271"/>
                    <a:pt x="29" y="271"/>
                  </a:cubicBezTo>
                  <a:cubicBezTo>
                    <a:pt x="31" y="273"/>
                    <a:pt x="31" y="273"/>
                    <a:pt x="31" y="273"/>
                  </a:cubicBezTo>
                  <a:cubicBezTo>
                    <a:pt x="32" y="273"/>
                    <a:pt x="32" y="273"/>
                    <a:pt x="32" y="273"/>
                  </a:cubicBezTo>
                  <a:cubicBezTo>
                    <a:pt x="32" y="274"/>
                    <a:pt x="32" y="274"/>
                    <a:pt x="32" y="274"/>
                  </a:cubicBezTo>
                  <a:cubicBezTo>
                    <a:pt x="35" y="275"/>
                    <a:pt x="35" y="275"/>
                    <a:pt x="35" y="275"/>
                  </a:cubicBezTo>
                  <a:cubicBezTo>
                    <a:pt x="35" y="275"/>
                    <a:pt x="35" y="275"/>
                    <a:pt x="35" y="275"/>
                  </a:cubicBezTo>
                  <a:cubicBezTo>
                    <a:pt x="36" y="275"/>
                    <a:pt x="36" y="275"/>
                    <a:pt x="36" y="275"/>
                  </a:cubicBezTo>
                  <a:cubicBezTo>
                    <a:pt x="35" y="273"/>
                    <a:pt x="35" y="273"/>
                    <a:pt x="35" y="273"/>
                  </a:cubicBezTo>
                  <a:cubicBezTo>
                    <a:pt x="36" y="272"/>
                    <a:pt x="36" y="272"/>
                    <a:pt x="36" y="272"/>
                  </a:cubicBezTo>
                  <a:cubicBezTo>
                    <a:pt x="35" y="271"/>
                    <a:pt x="35" y="271"/>
                    <a:pt x="35" y="271"/>
                  </a:cubicBezTo>
                  <a:cubicBezTo>
                    <a:pt x="35" y="270"/>
                    <a:pt x="35" y="270"/>
                    <a:pt x="35" y="270"/>
                  </a:cubicBezTo>
                  <a:cubicBezTo>
                    <a:pt x="35" y="269"/>
                    <a:pt x="35" y="269"/>
                    <a:pt x="35" y="269"/>
                  </a:cubicBezTo>
                  <a:cubicBezTo>
                    <a:pt x="33" y="267"/>
                    <a:pt x="33" y="267"/>
                    <a:pt x="33" y="267"/>
                  </a:cubicBezTo>
                  <a:cubicBezTo>
                    <a:pt x="32" y="265"/>
                    <a:pt x="32" y="265"/>
                    <a:pt x="32" y="265"/>
                  </a:cubicBezTo>
                  <a:cubicBezTo>
                    <a:pt x="31" y="264"/>
                    <a:pt x="31" y="264"/>
                    <a:pt x="31" y="264"/>
                  </a:cubicBezTo>
                  <a:cubicBezTo>
                    <a:pt x="31" y="262"/>
                    <a:pt x="31" y="262"/>
                    <a:pt x="31" y="262"/>
                  </a:cubicBezTo>
                  <a:cubicBezTo>
                    <a:pt x="31" y="262"/>
                    <a:pt x="31" y="262"/>
                    <a:pt x="31" y="262"/>
                  </a:cubicBezTo>
                  <a:cubicBezTo>
                    <a:pt x="30" y="262"/>
                    <a:pt x="30" y="262"/>
                    <a:pt x="30" y="262"/>
                  </a:cubicBezTo>
                  <a:cubicBezTo>
                    <a:pt x="28" y="261"/>
                    <a:pt x="28" y="261"/>
                    <a:pt x="28" y="261"/>
                  </a:cubicBezTo>
                  <a:cubicBezTo>
                    <a:pt x="27" y="261"/>
                    <a:pt x="27" y="261"/>
                    <a:pt x="27" y="261"/>
                  </a:cubicBezTo>
                  <a:cubicBezTo>
                    <a:pt x="27" y="261"/>
                    <a:pt x="27" y="261"/>
                    <a:pt x="27" y="261"/>
                  </a:cubicBezTo>
                  <a:cubicBezTo>
                    <a:pt x="26" y="260"/>
                    <a:pt x="26" y="260"/>
                    <a:pt x="26" y="260"/>
                  </a:cubicBezTo>
                  <a:cubicBezTo>
                    <a:pt x="25" y="259"/>
                    <a:pt x="25" y="259"/>
                    <a:pt x="25" y="259"/>
                  </a:cubicBezTo>
                  <a:cubicBezTo>
                    <a:pt x="24" y="259"/>
                    <a:pt x="24" y="259"/>
                    <a:pt x="24" y="259"/>
                  </a:cubicBezTo>
                  <a:cubicBezTo>
                    <a:pt x="24" y="258"/>
                    <a:pt x="24" y="258"/>
                    <a:pt x="24" y="258"/>
                  </a:cubicBezTo>
                  <a:cubicBezTo>
                    <a:pt x="23" y="258"/>
                    <a:pt x="23" y="258"/>
                    <a:pt x="23" y="258"/>
                  </a:cubicBezTo>
                  <a:cubicBezTo>
                    <a:pt x="22" y="257"/>
                    <a:pt x="22" y="257"/>
                    <a:pt x="22" y="257"/>
                  </a:cubicBezTo>
                  <a:cubicBezTo>
                    <a:pt x="21" y="257"/>
                    <a:pt x="21" y="257"/>
                    <a:pt x="21" y="257"/>
                  </a:cubicBezTo>
                  <a:cubicBezTo>
                    <a:pt x="21" y="257"/>
                    <a:pt x="21" y="257"/>
                    <a:pt x="21" y="257"/>
                  </a:cubicBezTo>
                  <a:cubicBezTo>
                    <a:pt x="20" y="257"/>
                    <a:pt x="20" y="257"/>
                    <a:pt x="20" y="257"/>
                  </a:cubicBezTo>
                  <a:close/>
                  <a:moveTo>
                    <a:pt x="28" y="259"/>
                  </a:moveTo>
                  <a:cubicBezTo>
                    <a:pt x="28" y="259"/>
                    <a:pt x="28" y="259"/>
                    <a:pt x="28" y="259"/>
                  </a:cubicBezTo>
                  <a:cubicBezTo>
                    <a:pt x="29" y="258"/>
                    <a:pt x="29" y="258"/>
                    <a:pt x="29" y="258"/>
                  </a:cubicBezTo>
                  <a:cubicBezTo>
                    <a:pt x="29" y="259"/>
                    <a:pt x="29" y="259"/>
                    <a:pt x="29" y="259"/>
                  </a:cubicBezTo>
                  <a:cubicBezTo>
                    <a:pt x="29" y="259"/>
                    <a:pt x="29" y="259"/>
                    <a:pt x="29" y="259"/>
                  </a:cubicBezTo>
                  <a:cubicBezTo>
                    <a:pt x="28" y="259"/>
                    <a:pt x="28" y="259"/>
                    <a:pt x="28" y="259"/>
                  </a:cubicBezTo>
                  <a:cubicBezTo>
                    <a:pt x="28" y="259"/>
                    <a:pt x="28" y="259"/>
                    <a:pt x="28" y="259"/>
                  </a:cubicBezTo>
                  <a:close/>
                  <a:moveTo>
                    <a:pt x="27" y="258"/>
                  </a:moveTo>
                  <a:cubicBezTo>
                    <a:pt x="28" y="258"/>
                    <a:pt x="28" y="258"/>
                    <a:pt x="28" y="258"/>
                  </a:cubicBezTo>
                  <a:cubicBezTo>
                    <a:pt x="28" y="258"/>
                    <a:pt x="28" y="258"/>
                    <a:pt x="28" y="258"/>
                  </a:cubicBezTo>
                  <a:cubicBezTo>
                    <a:pt x="27" y="258"/>
                    <a:pt x="27" y="258"/>
                    <a:pt x="27" y="258"/>
                  </a:cubicBezTo>
                  <a:close/>
                  <a:moveTo>
                    <a:pt x="22" y="240"/>
                  </a:moveTo>
                  <a:cubicBezTo>
                    <a:pt x="22" y="241"/>
                    <a:pt x="22" y="241"/>
                    <a:pt x="22" y="241"/>
                  </a:cubicBezTo>
                  <a:cubicBezTo>
                    <a:pt x="22" y="241"/>
                    <a:pt x="22" y="241"/>
                    <a:pt x="22" y="241"/>
                  </a:cubicBezTo>
                  <a:cubicBezTo>
                    <a:pt x="22" y="240"/>
                    <a:pt x="22" y="240"/>
                    <a:pt x="22" y="240"/>
                  </a:cubicBezTo>
                  <a:close/>
                  <a:moveTo>
                    <a:pt x="24" y="249"/>
                  </a:moveTo>
                  <a:cubicBezTo>
                    <a:pt x="24" y="248"/>
                    <a:pt x="24" y="248"/>
                    <a:pt x="24" y="248"/>
                  </a:cubicBezTo>
                  <a:cubicBezTo>
                    <a:pt x="25" y="248"/>
                    <a:pt x="25" y="248"/>
                    <a:pt x="25" y="248"/>
                  </a:cubicBezTo>
                  <a:cubicBezTo>
                    <a:pt x="25" y="248"/>
                    <a:pt x="25" y="248"/>
                    <a:pt x="25" y="248"/>
                  </a:cubicBezTo>
                  <a:cubicBezTo>
                    <a:pt x="25" y="249"/>
                    <a:pt x="25" y="249"/>
                    <a:pt x="25" y="249"/>
                  </a:cubicBezTo>
                  <a:cubicBezTo>
                    <a:pt x="24" y="249"/>
                    <a:pt x="24" y="249"/>
                    <a:pt x="24" y="249"/>
                  </a:cubicBezTo>
                  <a:close/>
                  <a:moveTo>
                    <a:pt x="24" y="251"/>
                  </a:moveTo>
                  <a:cubicBezTo>
                    <a:pt x="23" y="252"/>
                    <a:pt x="23" y="252"/>
                    <a:pt x="23" y="252"/>
                  </a:cubicBezTo>
                  <a:cubicBezTo>
                    <a:pt x="24" y="253"/>
                    <a:pt x="24" y="253"/>
                    <a:pt x="24" y="253"/>
                  </a:cubicBezTo>
                  <a:cubicBezTo>
                    <a:pt x="24" y="253"/>
                    <a:pt x="24" y="253"/>
                    <a:pt x="24" y="253"/>
                  </a:cubicBezTo>
                  <a:cubicBezTo>
                    <a:pt x="24" y="252"/>
                    <a:pt x="24" y="252"/>
                    <a:pt x="24" y="252"/>
                  </a:cubicBezTo>
                  <a:cubicBezTo>
                    <a:pt x="24" y="251"/>
                    <a:pt x="24" y="251"/>
                    <a:pt x="24" y="251"/>
                  </a:cubicBezTo>
                  <a:close/>
                  <a:moveTo>
                    <a:pt x="25" y="250"/>
                  </a:moveTo>
                  <a:cubicBezTo>
                    <a:pt x="25" y="249"/>
                    <a:pt x="25" y="249"/>
                    <a:pt x="25" y="249"/>
                  </a:cubicBezTo>
                  <a:cubicBezTo>
                    <a:pt x="25" y="249"/>
                    <a:pt x="25" y="249"/>
                    <a:pt x="25" y="249"/>
                  </a:cubicBezTo>
                  <a:cubicBezTo>
                    <a:pt x="24" y="250"/>
                    <a:pt x="24" y="250"/>
                    <a:pt x="24" y="250"/>
                  </a:cubicBezTo>
                  <a:cubicBezTo>
                    <a:pt x="24" y="250"/>
                    <a:pt x="24" y="250"/>
                    <a:pt x="24" y="250"/>
                  </a:cubicBezTo>
                  <a:cubicBezTo>
                    <a:pt x="24" y="250"/>
                    <a:pt x="24" y="250"/>
                    <a:pt x="24" y="250"/>
                  </a:cubicBezTo>
                  <a:cubicBezTo>
                    <a:pt x="24" y="250"/>
                    <a:pt x="25" y="250"/>
                    <a:pt x="25" y="250"/>
                  </a:cubicBezTo>
                  <a:close/>
                  <a:moveTo>
                    <a:pt x="26" y="249"/>
                  </a:moveTo>
                  <a:cubicBezTo>
                    <a:pt x="27" y="248"/>
                    <a:pt x="27" y="248"/>
                    <a:pt x="27" y="248"/>
                  </a:cubicBezTo>
                  <a:cubicBezTo>
                    <a:pt x="27" y="248"/>
                    <a:pt x="27" y="248"/>
                    <a:pt x="27" y="248"/>
                  </a:cubicBezTo>
                  <a:cubicBezTo>
                    <a:pt x="28" y="247"/>
                    <a:pt x="28" y="247"/>
                    <a:pt x="28" y="247"/>
                  </a:cubicBezTo>
                  <a:cubicBezTo>
                    <a:pt x="29" y="247"/>
                    <a:pt x="29" y="247"/>
                    <a:pt x="29" y="247"/>
                  </a:cubicBezTo>
                  <a:cubicBezTo>
                    <a:pt x="29" y="247"/>
                    <a:pt x="29" y="247"/>
                    <a:pt x="29" y="247"/>
                  </a:cubicBezTo>
                  <a:cubicBezTo>
                    <a:pt x="28" y="249"/>
                    <a:pt x="28" y="249"/>
                    <a:pt x="28" y="249"/>
                  </a:cubicBezTo>
                  <a:cubicBezTo>
                    <a:pt x="27" y="249"/>
                    <a:pt x="27" y="249"/>
                    <a:pt x="27" y="249"/>
                  </a:cubicBezTo>
                  <a:cubicBezTo>
                    <a:pt x="26" y="249"/>
                    <a:pt x="26" y="249"/>
                    <a:pt x="26" y="249"/>
                  </a:cubicBezTo>
                  <a:cubicBezTo>
                    <a:pt x="26" y="249"/>
                    <a:pt x="26" y="249"/>
                    <a:pt x="26" y="249"/>
                  </a:cubicBezTo>
                  <a:close/>
                  <a:moveTo>
                    <a:pt x="25" y="245"/>
                  </a:moveTo>
                  <a:cubicBezTo>
                    <a:pt x="25" y="244"/>
                    <a:pt x="25" y="244"/>
                    <a:pt x="25" y="244"/>
                  </a:cubicBezTo>
                  <a:cubicBezTo>
                    <a:pt x="26" y="244"/>
                    <a:pt x="26" y="244"/>
                    <a:pt x="26" y="244"/>
                  </a:cubicBezTo>
                  <a:cubicBezTo>
                    <a:pt x="26" y="244"/>
                    <a:pt x="26" y="244"/>
                    <a:pt x="26" y="244"/>
                  </a:cubicBezTo>
                  <a:cubicBezTo>
                    <a:pt x="25" y="245"/>
                    <a:pt x="25" y="245"/>
                    <a:pt x="25" y="245"/>
                  </a:cubicBezTo>
                  <a:cubicBezTo>
                    <a:pt x="25" y="245"/>
                    <a:pt x="25" y="245"/>
                    <a:pt x="25" y="245"/>
                  </a:cubicBezTo>
                  <a:cubicBezTo>
                    <a:pt x="25" y="245"/>
                    <a:pt x="25" y="245"/>
                    <a:pt x="25" y="245"/>
                  </a:cubicBezTo>
                  <a:close/>
                  <a:moveTo>
                    <a:pt x="23" y="245"/>
                  </a:moveTo>
                  <a:cubicBezTo>
                    <a:pt x="24" y="245"/>
                    <a:pt x="24" y="245"/>
                    <a:pt x="24" y="245"/>
                  </a:cubicBezTo>
                  <a:cubicBezTo>
                    <a:pt x="24" y="245"/>
                    <a:pt x="24" y="245"/>
                    <a:pt x="24" y="245"/>
                  </a:cubicBezTo>
                  <a:cubicBezTo>
                    <a:pt x="24" y="244"/>
                    <a:pt x="24" y="244"/>
                    <a:pt x="24" y="244"/>
                  </a:cubicBezTo>
                  <a:cubicBezTo>
                    <a:pt x="23" y="245"/>
                    <a:pt x="23" y="245"/>
                    <a:pt x="23" y="245"/>
                  </a:cubicBezTo>
                  <a:close/>
                  <a:moveTo>
                    <a:pt x="22" y="243"/>
                  </a:moveTo>
                  <a:cubicBezTo>
                    <a:pt x="22" y="244"/>
                    <a:pt x="22" y="244"/>
                    <a:pt x="22" y="244"/>
                  </a:cubicBezTo>
                  <a:cubicBezTo>
                    <a:pt x="22" y="244"/>
                    <a:pt x="22" y="244"/>
                    <a:pt x="22" y="244"/>
                  </a:cubicBezTo>
                  <a:cubicBezTo>
                    <a:pt x="22" y="245"/>
                    <a:pt x="22" y="245"/>
                    <a:pt x="22" y="245"/>
                  </a:cubicBezTo>
                  <a:cubicBezTo>
                    <a:pt x="23" y="244"/>
                    <a:pt x="23" y="244"/>
                    <a:pt x="23" y="244"/>
                  </a:cubicBezTo>
                  <a:cubicBezTo>
                    <a:pt x="22" y="243"/>
                    <a:pt x="22" y="243"/>
                    <a:pt x="22" y="243"/>
                  </a:cubicBezTo>
                  <a:cubicBezTo>
                    <a:pt x="22" y="243"/>
                    <a:pt x="22" y="243"/>
                    <a:pt x="22" y="243"/>
                  </a:cubicBezTo>
                  <a:close/>
                  <a:moveTo>
                    <a:pt x="23" y="242"/>
                  </a:moveTo>
                  <a:cubicBezTo>
                    <a:pt x="23" y="242"/>
                    <a:pt x="23" y="242"/>
                    <a:pt x="23" y="242"/>
                  </a:cubicBezTo>
                  <a:cubicBezTo>
                    <a:pt x="23" y="242"/>
                    <a:pt x="23" y="242"/>
                    <a:pt x="23" y="242"/>
                  </a:cubicBezTo>
                  <a:cubicBezTo>
                    <a:pt x="23" y="243"/>
                    <a:pt x="23" y="243"/>
                    <a:pt x="23" y="243"/>
                  </a:cubicBezTo>
                  <a:cubicBezTo>
                    <a:pt x="24" y="243"/>
                    <a:pt x="24" y="243"/>
                    <a:pt x="24" y="243"/>
                  </a:cubicBezTo>
                  <a:cubicBezTo>
                    <a:pt x="25" y="242"/>
                    <a:pt x="25" y="242"/>
                    <a:pt x="25" y="242"/>
                  </a:cubicBezTo>
                  <a:cubicBezTo>
                    <a:pt x="24" y="243"/>
                    <a:pt x="24" y="243"/>
                    <a:pt x="24" y="243"/>
                  </a:cubicBezTo>
                  <a:cubicBezTo>
                    <a:pt x="24" y="244"/>
                    <a:pt x="24" y="244"/>
                    <a:pt x="24" y="244"/>
                  </a:cubicBezTo>
                  <a:cubicBezTo>
                    <a:pt x="25" y="243"/>
                    <a:pt x="25" y="243"/>
                    <a:pt x="25" y="243"/>
                  </a:cubicBezTo>
                  <a:cubicBezTo>
                    <a:pt x="25" y="241"/>
                    <a:pt x="25" y="241"/>
                    <a:pt x="25" y="241"/>
                  </a:cubicBezTo>
                  <a:cubicBezTo>
                    <a:pt x="24" y="241"/>
                    <a:pt x="24" y="241"/>
                    <a:pt x="24" y="241"/>
                  </a:cubicBezTo>
                  <a:cubicBezTo>
                    <a:pt x="23" y="241"/>
                    <a:pt x="23" y="241"/>
                    <a:pt x="23" y="241"/>
                  </a:cubicBezTo>
                  <a:cubicBezTo>
                    <a:pt x="23" y="242"/>
                    <a:pt x="23" y="242"/>
                    <a:pt x="23" y="242"/>
                  </a:cubicBezTo>
                  <a:close/>
                  <a:moveTo>
                    <a:pt x="23" y="240"/>
                  </a:moveTo>
                  <a:cubicBezTo>
                    <a:pt x="23" y="241"/>
                    <a:pt x="23" y="241"/>
                    <a:pt x="23" y="241"/>
                  </a:cubicBezTo>
                  <a:cubicBezTo>
                    <a:pt x="23" y="240"/>
                    <a:pt x="23" y="240"/>
                    <a:pt x="23" y="240"/>
                  </a:cubicBezTo>
                  <a:cubicBezTo>
                    <a:pt x="23" y="240"/>
                    <a:pt x="23" y="240"/>
                    <a:pt x="23" y="240"/>
                  </a:cubicBezTo>
                  <a:cubicBezTo>
                    <a:pt x="23" y="240"/>
                    <a:pt x="23" y="240"/>
                    <a:pt x="23" y="240"/>
                  </a:cubicBezTo>
                  <a:close/>
                  <a:moveTo>
                    <a:pt x="24" y="239"/>
                  </a:moveTo>
                  <a:cubicBezTo>
                    <a:pt x="25" y="238"/>
                    <a:pt x="25" y="238"/>
                    <a:pt x="25" y="238"/>
                  </a:cubicBezTo>
                  <a:cubicBezTo>
                    <a:pt x="25" y="237"/>
                    <a:pt x="25" y="237"/>
                    <a:pt x="25" y="237"/>
                  </a:cubicBezTo>
                  <a:cubicBezTo>
                    <a:pt x="26" y="237"/>
                    <a:pt x="26" y="237"/>
                    <a:pt x="26" y="237"/>
                  </a:cubicBezTo>
                  <a:cubicBezTo>
                    <a:pt x="26" y="238"/>
                    <a:pt x="26" y="238"/>
                    <a:pt x="26" y="238"/>
                  </a:cubicBezTo>
                  <a:cubicBezTo>
                    <a:pt x="25" y="238"/>
                    <a:pt x="25" y="238"/>
                    <a:pt x="25" y="238"/>
                  </a:cubicBezTo>
                  <a:cubicBezTo>
                    <a:pt x="24" y="239"/>
                    <a:pt x="24" y="239"/>
                    <a:pt x="24" y="239"/>
                  </a:cubicBezTo>
                  <a:close/>
                  <a:moveTo>
                    <a:pt x="19" y="236"/>
                  </a:moveTo>
                  <a:cubicBezTo>
                    <a:pt x="21" y="238"/>
                    <a:pt x="21" y="238"/>
                    <a:pt x="21" y="238"/>
                  </a:cubicBezTo>
                  <a:cubicBezTo>
                    <a:pt x="21" y="240"/>
                    <a:pt x="21" y="240"/>
                    <a:pt x="21" y="240"/>
                  </a:cubicBezTo>
                  <a:cubicBezTo>
                    <a:pt x="21" y="240"/>
                    <a:pt x="21" y="240"/>
                    <a:pt x="21" y="240"/>
                  </a:cubicBezTo>
                  <a:cubicBezTo>
                    <a:pt x="20" y="240"/>
                    <a:pt x="20" y="240"/>
                    <a:pt x="20" y="240"/>
                  </a:cubicBezTo>
                  <a:cubicBezTo>
                    <a:pt x="20" y="239"/>
                    <a:pt x="20" y="239"/>
                    <a:pt x="20" y="239"/>
                  </a:cubicBezTo>
                  <a:cubicBezTo>
                    <a:pt x="19" y="238"/>
                    <a:pt x="19" y="238"/>
                    <a:pt x="19" y="238"/>
                  </a:cubicBezTo>
                  <a:cubicBezTo>
                    <a:pt x="19" y="237"/>
                    <a:pt x="19" y="237"/>
                    <a:pt x="19" y="237"/>
                  </a:cubicBezTo>
                  <a:cubicBezTo>
                    <a:pt x="19" y="237"/>
                    <a:pt x="19" y="236"/>
                    <a:pt x="19" y="236"/>
                  </a:cubicBezTo>
                  <a:close/>
                  <a:moveTo>
                    <a:pt x="21" y="236"/>
                  </a:moveTo>
                  <a:cubicBezTo>
                    <a:pt x="21" y="237"/>
                    <a:pt x="21" y="237"/>
                    <a:pt x="21" y="237"/>
                  </a:cubicBezTo>
                  <a:cubicBezTo>
                    <a:pt x="21" y="238"/>
                    <a:pt x="21" y="238"/>
                    <a:pt x="21" y="238"/>
                  </a:cubicBezTo>
                  <a:cubicBezTo>
                    <a:pt x="21" y="239"/>
                    <a:pt x="21" y="239"/>
                    <a:pt x="21" y="239"/>
                  </a:cubicBezTo>
                  <a:cubicBezTo>
                    <a:pt x="22" y="239"/>
                    <a:pt x="22" y="239"/>
                    <a:pt x="22" y="239"/>
                  </a:cubicBezTo>
                  <a:cubicBezTo>
                    <a:pt x="22" y="238"/>
                    <a:pt x="22" y="238"/>
                    <a:pt x="22" y="238"/>
                  </a:cubicBezTo>
                  <a:cubicBezTo>
                    <a:pt x="22" y="237"/>
                    <a:pt x="22" y="237"/>
                    <a:pt x="22" y="237"/>
                  </a:cubicBezTo>
                  <a:cubicBezTo>
                    <a:pt x="21" y="236"/>
                    <a:pt x="21" y="236"/>
                    <a:pt x="21" y="236"/>
                  </a:cubicBezTo>
                  <a:cubicBezTo>
                    <a:pt x="21" y="235"/>
                    <a:pt x="21" y="235"/>
                    <a:pt x="21" y="235"/>
                  </a:cubicBezTo>
                  <a:cubicBezTo>
                    <a:pt x="21" y="236"/>
                    <a:pt x="21" y="236"/>
                    <a:pt x="21" y="236"/>
                  </a:cubicBezTo>
                  <a:close/>
                  <a:moveTo>
                    <a:pt x="19" y="235"/>
                  </a:moveTo>
                  <a:cubicBezTo>
                    <a:pt x="20" y="235"/>
                    <a:pt x="20" y="235"/>
                    <a:pt x="20" y="235"/>
                  </a:cubicBezTo>
                  <a:cubicBezTo>
                    <a:pt x="20" y="235"/>
                    <a:pt x="20" y="235"/>
                    <a:pt x="20" y="235"/>
                  </a:cubicBezTo>
                  <a:cubicBezTo>
                    <a:pt x="21" y="235"/>
                    <a:pt x="21" y="235"/>
                    <a:pt x="21" y="235"/>
                  </a:cubicBezTo>
                  <a:cubicBezTo>
                    <a:pt x="21" y="234"/>
                    <a:pt x="21" y="234"/>
                    <a:pt x="21" y="234"/>
                  </a:cubicBezTo>
                  <a:cubicBezTo>
                    <a:pt x="21" y="234"/>
                    <a:pt x="21" y="234"/>
                    <a:pt x="21" y="234"/>
                  </a:cubicBezTo>
                  <a:cubicBezTo>
                    <a:pt x="19" y="234"/>
                    <a:pt x="19" y="234"/>
                    <a:pt x="19" y="234"/>
                  </a:cubicBezTo>
                  <a:cubicBezTo>
                    <a:pt x="19" y="235"/>
                    <a:pt x="19" y="235"/>
                    <a:pt x="19" y="235"/>
                  </a:cubicBezTo>
                  <a:close/>
                  <a:moveTo>
                    <a:pt x="10" y="235"/>
                  </a:moveTo>
                  <a:cubicBezTo>
                    <a:pt x="9" y="234"/>
                    <a:pt x="9" y="234"/>
                    <a:pt x="9" y="234"/>
                  </a:cubicBezTo>
                  <a:cubicBezTo>
                    <a:pt x="11" y="232"/>
                    <a:pt x="11" y="232"/>
                    <a:pt x="11" y="232"/>
                  </a:cubicBezTo>
                  <a:cubicBezTo>
                    <a:pt x="12" y="232"/>
                    <a:pt x="12" y="232"/>
                    <a:pt x="12" y="232"/>
                  </a:cubicBezTo>
                  <a:cubicBezTo>
                    <a:pt x="12" y="233"/>
                    <a:pt x="12" y="233"/>
                    <a:pt x="12" y="233"/>
                  </a:cubicBezTo>
                  <a:cubicBezTo>
                    <a:pt x="12" y="233"/>
                    <a:pt x="12" y="233"/>
                    <a:pt x="12" y="233"/>
                  </a:cubicBezTo>
                  <a:cubicBezTo>
                    <a:pt x="13" y="232"/>
                    <a:pt x="13" y="232"/>
                    <a:pt x="13" y="232"/>
                  </a:cubicBezTo>
                  <a:cubicBezTo>
                    <a:pt x="14" y="233"/>
                    <a:pt x="14" y="233"/>
                    <a:pt x="14" y="233"/>
                  </a:cubicBezTo>
                  <a:cubicBezTo>
                    <a:pt x="14" y="233"/>
                    <a:pt x="14" y="233"/>
                    <a:pt x="14" y="233"/>
                  </a:cubicBezTo>
                  <a:cubicBezTo>
                    <a:pt x="14" y="234"/>
                    <a:pt x="14" y="234"/>
                    <a:pt x="14" y="234"/>
                  </a:cubicBezTo>
                  <a:cubicBezTo>
                    <a:pt x="13" y="235"/>
                    <a:pt x="13" y="235"/>
                    <a:pt x="13" y="235"/>
                  </a:cubicBezTo>
                  <a:cubicBezTo>
                    <a:pt x="11" y="235"/>
                    <a:pt x="11" y="235"/>
                    <a:pt x="11" y="235"/>
                  </a:cubicBezTo>
                  <a:cubicBezTo>
                    <a:pt x="12" y="236"/>
                    <a:pt x="12" y="236"/>
                    <a:pt x="12" y="236"/>
                  </a:cubicBezTo>
                  <a:cubicBezTo>
                    <a:pt x="12" y="236"/>
                    <a:pt x="12" y="236"/>
                    <a:pt x="12" y="236"/>
                  </a:cubicBezTo>
                  <a:cubicBezTo>
                    <a:pt x="13" y="236"/>
                    <a:pt x="13" y="236"/>
                    <a:pt x="13" y="236"/>
                  </a:cubicBezTo>
                  <a:cubicBezTo>
                    <a:pt x="13" y="235"/>
                    <a:pt x="13" y="235"/>
                    <a:pt x="13" y="235"/>
                  </a:cubicBezTo>
                  <a:cubicBezTo>
                    <a:pt x="14" y="233"/>
                    <a:pt x="14" y="233"/>
                    <a:pt x="14" y="233"/>
                  </a:cubicBezTo>
                  <a:cubicBezTo>
                    <a:pt x="16" y="233"/>
                    <a:pt x="16" y="233"/>
                    <a:pt x="16" y="233"/>
                  </a:cubicBezTo>
                  <a:cubicBezTo>
                    <a:pt x="16" y="233"/>
                    <a:pt x="16" y="233"/>
                    <a:pt x="16" y="233"/>
                  </a:cubicBezTo>
                  <a:cubicBezTo>
                    <a:pt x="15" y="234"/>
                    <a:pt x="15" y="234"/>
                    <a:pt x="15" y="234"/>
                  </a:cubicBezTo>
                  <a:cubicBezTo>
                    <a:pt x="14" y="236"/>
                    <a:pt x="14" y="236"/>
                    <a:pt x="14" y="236"/>
                  </a:cubicBezTo>
                  <a:cubicBezTo>
                    <a:pt x="14" y="237"/>
                    <a:pt x="14" y="237"/>
                    <a:pt x="14" y="237"/>
                  </a:cubicBezTo>
                  <a:cubicBezTo>
                    <a:pt x="13" y="238"/>
                    <a:pt x="13" y="238"/>
                    <a:pt x="13" y="238"/>
                  </a:cubicBezTo>
                  <a:cubicBezTo>
                    <a:pt x="12" y="239"/>
                    <a:pt x="12" y="239"/>
                    <a:pt x="12" y="239"/>
                  </a:cubicBezTo>
                  <a:cubicBezTo>
                    <a:pt x="12" y="239"/>
                    <a:pt x="12" y="239"/>
                    <a:pt x="12" y="239"/>
                  </a:cubicBezTo>
                  <a:cubicBezTo>
                    <a:pt x="11" y="239"/>
                    <a:pt x="11" y="239"/>
                    <a:pt x="11" y="239"/>
                  </a:cubicBezTo>
                  <a:cubicBezTo>
                    <a:pt x="12" y="239"/>
                    <a:pt x="12" y="239"/>
                    <a:pt x="12" y="239"/>
                  </a:cubicBezTo>
                  <a:cubicBezTo>
                    <a:pt x="12" y="239"/>
                    <a:pt x="12" y="239"/>
                    <a:pt x="12" y="239"/>
                  </a:cubicBezTo>
                  <a:cubicBezTo>
                    <a:pt x="13" y="239"/>
                    <a:pt x="13" y="239"/>
                    <a:pt x="13" y="239"/>
                  </a:cubicBezTo>
                  <a:cubicBezTo>
                    <a:pt x="13" y="240"/>
                    <a:pt x="13" y="240"/>
                    <a:pt x="13" y="240"/>
                  </a:cubicBezTo>
                  <a:cubicBezTo>
                    <a:pt x="12" y="240"/>
                    <a:pt x="12" y="240"/>
                    <a:pt x="12" y="240"/>
                  </a:cubicBezTo>
                  <a:cubicBezTo>
                    <a:pt x="12" y="241"/>
                    <a:pt x="12" y="241"/>
                    <a:pt x="12" y="241"/>
                  </a:cubicBezTo>
                  <a:cubicBezTo>
                    <a:pt x="12" y="242"/>
                    <a:pt x="12" y="242"/>
                    <a:pt x="12" y="242"/>
                  </a:cubicBezTo>
                  <a:cubicBezTo>
                    <a:pt x="12" y="243"/>
                    <a:pt x="12" y="243"/>
                    <a:pt x="12" y="243"/>
                  </a:cubicBezTo>
                  <a:cubicBezTo>
                    <a:pt x="12" y="244"/>
                    <a:pt x="12" y="244"/>
                    <a:pt x="12" y="244"/>
                  </a:cubicBezTo>
                  <a:cubicBezTo>
                    <a:pt x="12" y="245"/>
                    <a:pt x="12" y="245"/>
                    <a:pt x="12" y="245"/>
                  </a:cubicBezTo>
                  <a:cubicBezTo>
                    <a:pt x="13" y="245"/>
                    <a:pt x="13" y="245"/>
                    <a:pt x="13" y="245"/>
                  </a:cubicBezTo>
                  <a:cubicBezTo>
                    <a:pt x="14" y="246"/>
                    <a:pt x="14" y="246"/>
                    <a:pt x="14" y="246"/>
                  </a:cubicBezTo>
                  <a:cubicBezTo>
                    <a:pt x="13" y="247"/>
                    <a:pt x="13" y="247"/>
                    <a:pt x="13" y="247"/>
                  </a:cubicBezTo>
                  <a:cubicBezTo>
                    <a:pt x="12" y="246"/>
                    <a:pt x="12" y="246"/>
                    <a:pt x="12" y="246"/>
                  </a:cubicBezTo>
                  <a:cubicBezTo>
                    <a:pt x="11" y="244"/>
                    <a:pt x="11" y="244"/>
                    <a:pt x="11" y="244"/>
                  </a:cubicBezTo>
                  <a:cubicBezTo>
                    <a:pt x="10" y="243"/>
                    <a:pt x="10" y="243"/>
                    <a:pt x="10" y="243"/>
                  </a:cubicBezTo>
                  <a:cubicBezTo>
                    <a:pt x="11" y="242"/>
                    <a:pt x="11" y="242"/>
                    <a:pt x="11" y="242"/>
                  </a:cubicBezTo>
                  <a:cubicBezTo>
                    <a:pt x="10" y="242"/>
                    <a:pt x="10" y="242"/>
                    <a:pt x="10" y="242"/>
                  </a:cubicBezTo>
                  <a:cubicBezTo>
                    <a:pt x="9" y="241"/>
                    <a:pt x="9" y="241"/>
                    <a:pt x="9" y="241"/>
                  </a:cubicBezTo>
                  <a:cubicBezTo>
                    <a:pt x="10" y="241"/>
                    <a:pt x="10" y="241"/>
                    <a:pt x="10" y="241"/>
                  </a:cubicBezTo>
                  <a:cubicBezTo>
                    <a:pt x="11" y="241"/>
                    <a:pt x="11" y="241"/>
                    <a:pt x="11" y="241"/>
                  </a:cubicBezTo>
                  <a:cubicBezTo>
                    <a:pt x="10" y="240"/>
                    <a:pt x="10" y="240"/>
                    <a:pt x="10" y="240"/>
                  </a:cubicBezTo>
                  <a:cubicBezTo>
                    <a:pt x="9" y="240"/>
                    <a:pt x="9" y="240"/>
                    <a:pt x="9" y="240"/>
                  </a:cubicBezTo>
                  <a:cubicBezTo>
                    <a:pt x="10" y="239"/>
                    <a:pt x="10" y="239"/>
                    <a:pt x="10" y="239"/>
                  </a:cubicBezTo>
                  <a:cubicBezTo>
                    <a:pt x="9" y="238"/>
                    <a:pt x="9" y="238"/>
                    <a:pt x="9" y="238"/>
                  </a:cubicBezTo>
                  <a:cubicBezTo>
                    <a:pt x="9" y="238"/>
                    <a:pt x="9" y="238"/>
                    <a:pt x="9" y="238"/>
                  </a:cubicBezTo>
                  <a:cubicBezTo>
                    <a:pt x="10" y="238"/>
                    <a:pt x="10" y="238"/>
                    <a:pt x="10" y="238"/>
                  </a:cubicBezTo>
                  <a:cubicBezTo>
                    <a:pt x="11" y="238"/>
                    <a:pt x="11" y="238"/>
                    <a:pt x="11" y="238"/>
                  </a:cubicBezTo>
                  <a:cubicBezTo>
                    <a:pt x="11" y="237"/>
                    <a:pt x="11" y="237"/>
                    <a:pt x="11" y="237"/>
                  </a:cubicBezTo>
                  <a:cubicBezTo>
                    <a:pt x="10" y="237"/>
                    <a:pt x="10" y="237"/>
                    <a:pt x="10" y="237"/>
                  </a:cubicBezTo>
                  <a:cubicBezTo>
                    <a:pt x="9" y="237"/>
                    <a:pt x="9" y="237"/>
                    <a:pt x="9" y="237"/>
                  </a:cubicBezTo>
                  <a:cubicBezTo>
                    <a:pt x="9" y="236"/>
                    <a:pt x="9" y="236"/>
                    <a:pt x="9" y="236"/>
                  </a:cubicBezTo>
                  <a:cubicBezTo>
                    <a:pt x="10" y="235"/>
                    <a:pt x="10" y="235"/>
                    <a:pt x="10" y="235"/>
                  </a:cubicBezTo>
                  <a:close/>
                  <a:moveTo>
                    <a:pt x="20" y="231"/>
                  </a:moveTo>
                  <a:cubicBezTo>
                    <a:pt x="20" y="230"/>
                    <a:pt x="20" y="230"/>
                    <a:pt x="20" y="230"/>
                  </a:cubicBezTo>
                  <a:cubicBezTo>
                    <a:pt x="21" y="230"/>
                    <a:pt x="21" y="230"/>
                    <a:pt x="21" y="230"/>
                  </a:cubicBezTo>
                  <a:cubicBezTo>
                    <a:pt x="21" y="230"/>
                    <a:pt x="21" y="230"/>
                    <a:pt x="21" y="230"/>
                  </a:cubicBezTo>
                  <a:cubicBezTo>
                    <a:pt x="20" y="231"/>
                    <a:pt x="20" y="231"/>
                    <a:pt x="20" y="231"/>
                  </a:cubicBezTo>
                  <a:close/>
                  <a:moveTo>
                    <a:pt x="111" y="109"/>
                  </a:moveTo>
                  <a:cubicBezTo>
                    <a:pt x="111" y="109"/>
                    <a:pt x="111" y="109"/>
                    <a:pt x="111" y="109"/>
                  </a:cubicBezTo>
                  <a:cubicBezTo>
                    <a:pt x="112" y="109"/>
                    <a:pt x="112" y="109"/>
                    <a:pt x="112" y="109"/>
                  </a:cubicBezTo>
                  <a:cubicBezTo>
                    <a:pt x="112" y="109"/>
                    <a:pt x="112" y="109"/>
                    <a:pt x="112" y="109"/>
                  </a:cubicBezTo>
                  <a:cubicBezTo>
                    <a:pt x="112" y="108"/>
                    <a:pt x="112" y="108"/>
                    <a:pt x="112" y="108"/>
                  </a:cubicBezTo>
                  <a:cubicBezTo>
                    <a:pt x="111" y="108"/>
                    <a:pt x="111" y="108"/>
                    <a:pt x="111" y="108"/>
                  </a:cubicBezTo>
                  <a:cubicBezTo>
                    <a:pt x="111" y="109"/>
                    <a:pt x="111" y="109"/>
                    <a:pt x="111" y="109"/>
                  </a:cubicBezTo>
                  <a:close/>
                  <a:moveTo>
                    <a:pt x="102" y="101"/>
                  </a:moveTo>
                  <a:cubicBezTo>
                    <a:pt x="103" y="101"/>
                    <a:pt x="103" y="101"/>
                    <a:pt x="103" y="101"/>
                  </a:cubicBezTo>
                  <a:cubicBezTo>
                    <a:pt x="103" y="101"/>
                    <a:pt x="103" y="101"/>
                    <a:pt x="103" y="101"/>
                  </a:cubicBezTo>
                  <a:cubicBezTo>
                    <a:pt x="103" y="100"/>
                    <a:pt x="103" y="100"/>
                    <a:pt x="103" y="100"/>
                  </a:cubicBezTo>
                  <a:cubicBezTo>
                    <a:pt x="103" y="100"/>
                    <a:pt x="103" y="100"/>
                    <a:pt x="103" y="100"/>
                  </a:cubicBezTo>
                  <a:cubicBezTo>
                    <a:pt x="102" y="101"/>
                    <a:pt x="102" y="101"/>
                    <a:pt x="102" y="101"/>
                  </a:cubicBezTo>
                  <a:close/>
                  <a:moveTo>
                    <a:pt x="71" y="103"/>
                  </a:moveTo>
                  <a:cubicBezTo>
                    <a:pt x="71" y="104"/>
                    <a:pt x="71" y="104"/>
                    <a:pt x="71" y="104"/>
                  </a:cubicBezTo>
                  <a:cubicBezTo>
                    <a:pt x="72" y="103"/>
                    <a:pt x="72" y="103"/>
                    <a:pt x="72" y="103"/>
                  </a:cubicBezTo>
                  <a:cubicBezTo>
                    <a:pt x="71" y="103"/>
                    <a:pt x="71" y="103"/>
                    <a:pt x="71" y="103"/>
                  </a:cubicBezTo>
                  <a:cubicBezTo>
                    <a:pt x="71" y="103"/>
                    <a:pt x="71" y="103"/>
                    <a:pt x="71" y="103"/>
                  </a:cubicBezTo>
                  <a:close/>
                  <a:moveTo>
                    <a:pt x="71" y="105"/>
                  </a:moveTo>
                  <a:cubicBezTo>
                    <a:pt x="71" y="104"/>
                    <a:pt x="71" y="104"/>
                    <a:pt x="71" y="104"/>
                  </a:cubicBezTo>
                  <a:cubicBezTo>
                    <a:pt x="71" y="104"/>
                    <a:pt x="71" y="104"/>
                    <a:pt x="71" y="104"/>
                  </a:cubicBezTo>
                  <a:cubicBezTo>
                    <a:pt x="71" y="105"/>
                    <a:pt x="71" y="105"/>
                    <a:pt x="71" y="105"/>
                  </a:cubicBezTo>
                  <a:cubicBezTo>
                    <a:pt x="71" y="105"/>
                    <a:pt x="71" y="105"/>
                    <a:pt x="71" y="105"/>
                  </a:cubicBezTo>
                  <a:close/>
                  <a:moveTo>
                    <a:pt x="69" y="107"/>
                  </a:moveTo>
                  <a:cubicBezTo>
                    <a:pt x="69" y="108"/>
                    <a:pt x="69" y="108"/>
                    <a:pt x="69" y="108"/>
                  </a:cubicBezTo>
                  <a:cubicBezTo>
                    <a:pt x="69" y="109"/>
                    <a:pt x="69" y="109"/>
                    <a:pt x="69" y="109"/>
                  </a:cubicBezTo>
                  <a:cubicBezTo>
                    <a:pt x="69" y="110"/>
                    <a:pt x="69" y="110"/>
                    <a:pt x="69" y="110"/>
                  </a:cubicBezTo>
                  <a:cubicBezTo>
                    <a:pt x="70" y="110"/>
                    <a:pt x="70" y="110"/>
                    <a:pt x="70" y="110"/>
                  </a:cubicBezTo>
                  <a:cubicBezTo>
                    <a:pt x="70" y="109"/>
                    <a:pt x="70" y="109"/>
                    <a:pt x="70" y="109"/>
                  </a:cubicBezTo>
                  <a:cubicBezTo>
                    <a:pt x="71" y="109"/>
                    <a:pt x="71" y="109"/>
                    <a:pt x="71" y="109"/>
                  </a:cubicBezTo>
                  <a:cubicBezTo>
                    <a:pt x="74" y="107"/>
                    <a:pt x="74" y="107"/>
                    <a:pt x="74" y="107"/>
                  </a:cubicBezTo>
                  <a:cubicBezTo>
                    <a:pt x="75" y="106"/>
                    <a:pt x="75" y="106"/>
                    <a:pt x="75" y="106"/>
                  </a:cubicBezTo>
                  <a:cubicBezTo>
                    <a:pt x="76" y="105"/>
                    <a:pt x="76" y="105"/>
                    <a:pt x="76" y="105"/>
                  </a:cubicBezTo>
                  <a:cubicBezTo>
                    <a:pt x="75" y="106"/>
                    <a:pt x="75" y="106"/>
                    <a:pt x="75" y="106"/>
                  </a:cubicBezTo>
                  <a:cubicBezTo>
                    <a:pt x="75" y="105"/>
                    <a:pt x="75" y="105"/>
                    <a:pt x="75" y="105"/>
                  </a:cubicBezTo>
                  <a:cubicBezTo>
                    <a:pt x="75" y="104"/>
                    <a:pt x="75" y="104"/>
                    <a:pt x="75" y="104"/>
                  </a:cubicBezTo>
                  <a:cubicBezTo>
                    <a:pt x="74" y="104"/>
                    <a:pt x="74" y="104"/>
                    <a:pt x="74" y="104"/>
                  </a:cubicBezTo>
                  <a:cubicBezTo>
                    <a:pt x="74" y="105"/>
                    <a:pt x="74" y="105"/>
                    <a:pt x="74" y="105"/>
                  </a:cubicBezTo>
                  <a:cubicBezTo>
                    <a:pt x="73" y="105"/>
                    <a:pt x="73" y="105"/>
                    <a:pt x="73" y="105"/>
                  </a:cubicBezTo>
                  <a:cubicBezTo>
                    <a:pt x="73" y="106"/>
                    <a:pt x="73" y="106"/>
                    <a:pt x="73" y="106"/>
                  </a:cubicBezTo>
                  <a:cubicBezTo>
                    <a:pt x="72" y="106"/>
                    <a:pt x="72" y="106"/>
                    <a:pt x="72" y="106"/>
                  </a:cubicBezTo>
                  <a:cubicBezTo>
                    <a:pt x="72" y="106"/>
                    <a:pt x="72" y="106"/>
                    <a:pt x="72" y="106"/>
                  </a:cubicBezTo>
                  <a:cubicBezTo>
                    <a:pt x="72" y="107"/>
                    <a:pt x="72" y="107"/>
                    <a:pt x="72" y="107"/>
                  </a:cubicBezTo>
                  <a:cubicBezTo>
                    <a:pt x="71" y="106"/>
                    <a:pt x="71" y="106"/>
                    <a:pt x="71" y="106"/>
                  </a:cubicBezTo>
                  <a:cubicBezTo>
                    <a:pt x="71" y="106"/>
                    <a:pt x="71" y="106"/>
                    <a:pt x="71" y="106"/>
                  </a:cubicBezTo>
                  <a:cubicBezTo>
                    <a:pt x="71" y="105"/>
                    <a:pt x="71" y="105"/>
                    <a:pt x="71" y="105"/>
                  </a:cubicBezTo>
                  <a:cubicBezTo>
                    <a:pt x="70" y="106"/>
                    <a:pt x="70" y="106"/>
                    <a:pt x="70" y="106"/>
                  </a:cubicBezTo>
                  <a:cubicBezTo>
                    <a:pt x="70" y="106"/>
                    <a:pt x="70" y="106"/>
                    <a:pt x="70" y="106"/>
                  </a:cubicBezTo>
                  <a:cubicBezTo>
                    <a:pt x="70" y="107"/>
                    <a:pt x="70" y="107"/>
                    <a:pt x="70" y="107"/>
                  </a:cubicBezTo>
                  <a:cubicBezTo>
                    <a:pt x="69" y="107"/>
                    <a:pt x="69" y="107"/>
                    <a:pt x="69" y="107"/>
                  </a:cubicBezTo>
                  <a:close/>
                  <a:moveTo>
                    <a:pt x="66" y="110"/>
                  </a:moveTo>
                  <a:cubicBezTo>
                    <a:pt x="66" y="109"/>
                    <a:pt x="66" y="109"/>
                    <a:pt x="66" y="109"/>
                  </a:cubicBezTo>
                  <a:cubicBezTo>
                    <a:pt x="66" y="107"/>
                    <a:pt x="66" y="107"/>
                    <a:pt x="66" y="107"/>
                  </a:cubicBezTo>
                  <a:cubicBezTo>
                    <a:pt x="65" y="108"/>
                    <a:pt x="65" y="108"/>
                    <a:pt x="65" y="108"/>
                  </a:cubicBezTo>
                  <a:cubicBezTo>
                    <a:pt x="65" y="109"/>
                    <a:pt x="65" y="109"/>
                    <a:pt x="65" y="109"/>
                  </a:cubicBezTo>
                  <a:cubicBezTo>
                    <a:pt x="65" y="109"/>
                    <a:pt x="65" y="109"/>
                    <a:pt x="65" y="109"/>
                  </a:cubicBezTo>
                  <a:cubicBezTo>
                    <a:pt x="65" y="109"/>
                    <a:pt x="65" y="109"/>
                    <a:pt x="65" y="109"/>
                  </a:cubicBezTo>
                  <a:cubicBezTo>
                    <a:pt x="65" y="109"/>
                    <a:pt x="66" y="110"/>
                    <a:pt x="66" y="110"/>
                  </a:cubicBezTo>
                  <a:close/>
                  <a:moveTo>
                    <a:pt x="66" y="110"/>
                  </a:moveTo>
                  <a:cubicBezTo>
                    <a:pt x="67" y="110"/>
                    <a:pt x="67" y="110"/>
                    <a:pt x="67" y="110"/>
                  </a:cubicBezTo>
                  <a:cubicBezTo>
                    <a:pt x="67" y="109"/>
                    <a:pt x="67" y="109"/>
                    <a:pt x="67" y="109"/>
                  </a:cubicBezTo>
                  <a:cubicBezTo>
                    <a:pt x="67" y="109"/>
                    <a:pt x="67" y="109"/>
                    <a:pt x="67" y="109"/>
                  </a:cubicBezTo>
                  <a:cubicBezTo>
                    <a:pt x="67" y="107"/>
                    <a:pt x="67" y="107"/>
                    <a:pt x="67" y="107"/>
                  </a:cubicBezTo>
                  <a:cubicBezTo>
                    <a:pt x="67" y="107"/>
                    <a:pt x="67" y="107"/>
                    <a:pt x="67" y="107"/>
                  </a:cubicBezTo>
                  <a:cubicBezTo>
                    <a:pt x="68" y="107"/>
                    <a:pt x="68" y="107"/>
                    <a:pt x="68" y="107"/>
                  </a:cubicBezTo>
                  <a:cubicBezTo>
                    <a:pt x="68" y="106"/>
                    <a:pt x="68" y="106"/>
                    <a:pt x="68" y="106"/>
                  </a:cubicBezTo>
                  <a:cubicBezTo>
                    <a:pt x="68" y="106"/>
                    <a:pt x="68" y="106"/>
                    <a:pt x="68" y="106"/>
                  </a:cubicBezTo>
                  <a:cubicBezTo>
                    <a:pt x="69" y="107"/>
                    <a:pt x="69" y="107"/>
                    <a:pt x="69" y="107"/>
                  </a:cubicBezTo>
                  <a:cubicBezTo>
                    <a:pt x="68" y="109"/>
                    <a:pt x="68" y="109"/>
                    <a:pt x="68" y="109"/>
                  </a:cubicBezTo>
                  <a:cubicBezTo>
                    <a:pt x="68" y="110"/>
                    <a:pt x="68" y="110"/>
                    <a:pt x="68" y="110"/>
                  </a:cubicBezTo>
                  <a:cubicBezTo>
                    <a:pt x="68" y="110"/>
                    <a:pt x="68" y="110"/>
                    <a:pt x="68" y="110"/>
                  </a:cubicBezTo>
                  <a:cubicBezTo>
                    <a:pt x="67" y="111"/>
                    <a:pt x="67" y="111"/>
                    <a:pt x="67" y="111"/>
                  </a:cubicBezTo>
                  <a:cubicBezTo>
                    <a:pt x="66" y="110"/>
                    <a:pt x="66" y="110"/>
                    <a:pt x="66" y="110"/>
                  </a:cubicBezTo>
                  <a:close/>
                  <a:moveTo>
                    <a:pt x="68" y="114"/>
                  </a:moveTo>
                  <a:cubicBezTo>
                    <a:pt x="68" y="114"/>
                    <a:pt x="68" y="114"/>
                    <a:pt x="68" y="114"/>
                  </a:cubicBezTo>
                  <a:cubicBezTo>
                    <a:pt x="67" y="112"/>
                    <a:pt x="67" y="112"/>
                    <a:pt x="67" y="112"/>
                  </a:cubicBezTo>
                  <a:cubicBezTo>
                    <a:pt x="67" y="111"/>
                    <a:pt x="67" y="111"/>
                    <a:pt x="67" y="111"/>
                  </a:cubicBezTo>
                  <a:cubicBezTo>
                    <a:pt x="67" y="111"/>
                    <a:pt x="67" y="111"/>
                    <a:pt x="67" y="111"/>
                  </a:cubicBezTo>
                  <a:cubicBezTo>
                    <a:pt x="65" y="110"/>
                    <a:pt x="65" y="110"/>
                    <a:pt x="65" y="110"/>
                  </a:cubicBezTo>
                  <a:cubicBezTo>
                    <a:pt x="65" y="110"/>
                    <a:pt x="65" y="110"/>
                    <a:pt x="65" y="110"/>
                  </a:cubicBezTo>
                  <a:cubicBezTo>
                    <a:pt x="65" y="111"/>
                    <a:pt x="65" y="111"/>
                    <a:pt x="65" y="111"/>
                  </a:cubicBezTo>
                  <a:cubicBezTo>
                    <a:pt x="66" y="112"/>
                    <a:pt x="66" y="112"/>
                    <a:pt x="66" y="112"/>
                  </a:cubicBezTo>
                  <a:cubicBezTo>
                    <a:pt x="65" y="112"/>
                    <a:pt x="65" y="112"/>
                    <a:pt x="65" y="112"/>
                  </a:cubicBezTo>
                  <a:cubicBezTo>
                    <a:pt x="65" y="112"/>
                    <a:pt x="65" y="112"/>
                    <a:pt x="65" y="112"/>
                  </a:cubicBezTo>
                  <a:cubicBezTo>
                    <a:pt x="66" y="113"/>
                    <a:pt x="66" y="113"/>
                    <a:pt x="66" y="113"/>
                  </a:cubicBezTo>
                  <a:cubicBezTo>
                    <a:pt x="68" y="114"/>
                    <a:pt x="68" y="114"/>
                    <a:pt x="68" y="114"/>
                  </a:cubicBezTo>
                  <a:close/>
                  <a:moveTo>
                    <a:pt x="58" y="100"/>
                  </a:moveTo>
                  <a:cubicBezTo>
                    <a:pt x="58" y="101"/>
                    <a:pt x="58" y="101"/>
                    <a:pt x="58" y="101"/>
                  </a:cubicBezTo>
                  <a:cubicBezTo>
                    <a:pt x="59" y="101"/>
                    <a:pt x="59" y="101"/>
                    <a:pt x="59" y="101"/>
                  </a:cubicBezTo>
                  <a:cubicBezTo>
                    <a:pt x="60" y="101"/>
                    <a:pt x="60" y="101"/>
                    <a:pt x="60" y="101"/>
                  </a:cubicBezTo>
                  <a:cubicBezTo>
                    <a:pt x="60" y="101"/>
                    <a:pt x="60" y="101"/>
                    <a:pt x="60" y="101"/>
                  </a:cubicBezTo>
                  <a:cubicBezTo>
                    <a:pt x="59" y="100"/>
                    <a:pt x="59" y="100"/>
                    <a:pt x="59" y="100"/>
                  </a:cubicBezTo>
                  <a:cubicBezTo>
                    <a:pt x="58" y="99"/>
                    <a:pt x="58" y="99"/>
                    <a:pt x="58" y="99"/>
                  </a:cubicBezTo>
                  <a:cubicBezTo>
                    <a:pt x="58" y="100"/>
                    <a:pt x="58" y="100"/>
                    <a:pt x="58" y="100"/>
                  </a:cubicBezTo>
                  <a:close/>
                  <a:moveTo>
                    <a:pt x="39" y="271"/>
                  </a:moveTo>
                  <a:cubicBezTo>
                    <a:pt x="39" y="271"/>
                    <a:pt x="39" y="271"/>
                    <a:pt x="39" y="271"/>
                  </a:cubicBezTo>
                  <a:cubicBezTo>
                    <a:pt x="38" y="271"/>
                    <a:pt x="38" y="271"/>
                    <a:pt x="38" y="271"/>
                  </a:cubicBezTo>
                  <a:cubicBezTo>
                    <a:pt x="38" y="269"/>
                    <a:pt x="38" y="269"/>
                    <a:pt x="38" y="269"/>
                  </a:cubicBezTo>
                  <a:cubicBezTo>
                    <a:pt x="39" y="268"/>
                    <a:pt x="39" y="268"/>
                    <a:pt x="39" y="268"/>
                  </a:cubicBezTo>
                  <a:cubicBezTo>
                    <a:pt x="39" y="267"/>
                    <a:pt x="39" y="267"/>
                    <a:pt x="39" y="267"/>
                  </a:cubicBezTo>
                  <a:cubicBezTo>
                    <a:pt x="39" y="267"/>
                    <a:pt x="39" y="267"/>
                    <a:pt x="39" y="267"/>
                  </a:cubicBezTo>
                  <a:cubicBezTo>
                    <a:pt x="38" y="268"/>
                    <a:pt x="38" y="268"/>
                    <a:pt x="38" y="268"/>
                  </a:cubicBezTo>
                  <a:cubicBezTo>
                    <a:pt x="37" y="268"/>
                    <a:pt x="37" y="268"/>
                    <a:pt x="37" y="268"/>
                  </a:cubicBezTo>
                  <a:cubicBezTo>
                    <a:pt x="36" y="267"/>
                    <a:pt x="36" y="267"/>
                    <a:pt x="36" y="267"/>
                  </a:cubicBezTo>
                  <a:cubicBezTo>
                    <a:pt x="36" y="266"/>
                    <a:pt x="36" y="266"/>
                    <a:pt x="36" y="266"/>
                  </a:cubicBezTo>
                  <a:cubicBezTo>
                    <a:pt x="36" y="266"/>
                    <a:pt x="36" y="266"/>
                    <a:pt x="36" y="266"/>
                  </a:cubicBezTo>
                  <a:cubicBezTo>
                    <a:pt x="37" y="267"/>
                    <a:pt x="37" y="267"/>
                    <a:pt x="37" y="267"/>
                  </a:cubicBezTo>
                  <a:cubicBezTo>
                    <a:pt x="37" y="267"/>
                    <a:pt x="37" y="267"/>
                    <a:pt x="37" y="267"/>
                  </a:cubicBezTo>
                  <a:cubicBezTo>
                    <a:pt x="37" y="267"/>
                    <a:pt x="37" y="267"/>
                    <a:pt x="37" y="267"/>
                  </a:cubicBezTo>
                  <a:cubicBezTo>
                    <a:pt x="37" y="266"/>
                    <a:pt x="37" y="266"/>
                    <a:pt x="37" y="266"/>
                  </a:cubicBezTo>
                  <a:cubicBezTo>
                    <a:pt x="36" y="265"/>
                    <a:pt x="36" y="265"/>
                    <a:pt x="36" y="265"/>
                  </a:cubicBezTo>
                  <a:cubicBezTo>
                    <a:pt x="36" y="265"/>
                    <a:pt x="36" y="265"/>
                    <a:pt x="36" y="265"/>
                  </a:cubicBezTo>
                  <a:cubicBezTo>
                    <a:pt x="35" y="266"/>
                    <a:pt x="35" y="266"/>
                    <a:pt x="35" y="266"/>
                  </a:cubicBezTo>
                  <a:cubicBezTo>
                    <a:pt x="34" y="265"/>
                    <a:pt x="34" y="265"/>
                    <a:pt x="34" y="265"/>
                  </a:cubicBezTo>
                  <a:cubicBezTo>
                    <a:pt x="34" y="264"/>
                    <a:pt x="34" y="264"/>
                    <a:pt x="34" y="264"/>
                  </a:cubicBezTo>
                  <a:cubicBezTo>
                    <a:pt x="34" y="264"/>
                    <a:pt x="34" y="264"/>
                    <a:pt x="34" y="264"/>
                  </a:cubicBezTo>
                  <a:cubicBezTo>
                    <a:pt x="35" y="263"/>
                    <a:pt x="35" y="263"/>
                    <a:pt x="35" y="263"/>
                  </a:cubicBezTo>
                  <a:cubicBezTo>
                    <a:pt x="35" y="262"/>
                    <a:pt x="35" y="262"/>
                    <a:pt x="35" y="262"/>
                  </a:cubicBezTo>
                  <a:cubicBezTo>
                    <a:pt x="36" y="262"/>
                    <a:pt x="36" y="262"/>
                    <a:pt x="36" y="262"/>
                  </a:cubicBezTo>
                  <a:cubicBezTo>
                    <a:pt x="36" y="261"/>
                    <a:pt x="36" y="261"/>
                    <a:pt x="36" y="261"/>
                  </a:cubicBezTo>
                  <a:cubicBezTo>
                    <a:pt x="35" y="262"/>
                    <a:pt x="35" y="262"/>
                    <a:pt x="35" y="262"/>
                  </a:cubicBezTo>
                  <a:cubicBezTo>
                    <a:pt x="34" y="262"/>
                    <a:pt x="34" y="262"/>
                    <a:pt x="34" y="262"/>
                  </a:cubicBezTo>
                  <a:cubicBezTo>
                    <a:pt x="34" y="261"/>
                    <a:pt x="34" y="261"/>
                    <a:pt x="34" y="261"/>
                  </a:cubicBezTo>
                  <a:cubicBezTo>
                    <a:pt x="34" y="261"/>
                    <a:pt x="34" y="261"/>
                    <a:pt x="34" y="261"/>
                  </a:cubicBezTo>
                  <a:cubicBezTo>
                    <a:pt x="35" y="260"/>
                    <a:pt x="35" y="260"/>
                    <a:pt x="35" y="260"/>
                  </a:cubicBezTo>
                  <a:cubicBezTo>
                    <a:pt x="35" y="259"/>
                    <a:pt x="35" y="259"/>
                    <a:pt x="35" y="259"/>
                  </a:cubicBezTo>
                  <a:cubicBezTo>
                    <a:pt x="35" y="258"/>
                    <a:pt x="35" y="258"/>
                    <a:pt x="35" y="258"/>
                  </a:cubicBezTo>
                  <a:cubicBezTo>
                    <a:pt x="35" y="258"/>
                    <a:pt x="35" y="258"/>
                    <a:pt x="35" y="258"/>
                  </a:cubicBezTo>
                  <a:cubicBezTo>
                    <a:pt x="35" y="258"/>
                    <a:pt x="35" y="258"/>
                    <a:pt x="35" y="258"/>
                  </a:cubicBezTo>
                  <a:cubicBezTo>
                    <a:pt x="35" y="259"/>
                    <a:pt x="35" y="259"/>
                    <a:pt x="35" y="259"/>
                  </a:cubicBezTo>
                  <a:cubicBezTo>
                    <a:pt x="34" y="260"/>
                    <a:pt x="34" y="260"/>
                    <a:pt x="34" y="260"/>
                  </a:cubicBezTo>
                  <a:cubicBezTo>
                    <a:pt x="33" y="261"/>
                    <a:pt x="33" y="261"/>
                    <a:pt x="33" y="261"/>
                  </a:cubicBezTo>
                  <a:cubicBezTo>
                    <a:pt x="33" y="261"/>
                    <a:pt x="33" y="261"/>
                    <a:pt x="33" y="261"/>
                  </a:cubicBezTo>
                  <a:cubicBezTo>
                    <a:pt x="32" y="261"/>
                    <a:pt x="32" y="261"/>
                    <a:pt x="32" y="261"/>
                  </a:cubicBezTo>
                  <a:cubicBezTo>
                    <a:pt x="32" y="261"/>
                    <a:pt x="32" y="261"/>
                    <a:pt x="32" y="261"/>
                  </a:cubicBezTo>
                  <a:cubicBezTo>
                    <a:pt x="32" y="260"/>
                    <a:pt x="32" y="260"/>
                    <a:pt x="32" y="260"/>
                  </a:cubicBezTo>
                  <a:cubicBezTo>
                    <a:pt x="32" y="260"/>
                    <a:pt x="32" y="260"/>
                    <a:pt x="32" y="260"/>
                  </a:cubicBezTo>
                  <a:cubicBezTo>
                    <a:pt x="32" y="260"/>
                    <a:pt x="32" y="260"/>
                    <a:pt x="32" y="260"/>
                  </a:cubicBezTo>
                  <a:cubicBezTo>
                    <a:pt x="31" y="260"/>
                    <a:pt x="31" y="260"/>
                    <a:pt x="31" y="260"/>
                  </a:cubicBezTo>
                  <a:cubicBezTo>
                    <a:pt x="31" y="261"/>
                    <a:pt x="31" y="261"/>
                    <a:pt x="31" y="261"/>
                  </a:cubicBezTo>
                  <a:cubicBezTo>
                    <a:pt x="31" y="261"/>
                    <a:pt x="31" y="261"/>
                    <a:pt x="31" y="261"/>
                  </a:cubicBezTo>
                  <a:cubicBezTo>
                    <a:pt x="31" y="260"/>
                    <a:pt x="31" y="260"/>
                    <a:pt x="31" y="260"/>
                  </a:cubicBezTo>
                  <a:cubicBezTo>
                    <a:pt x="30" y="260"/>
                    <a:pt x="30" y="260"/>
                    <a:pt x="30" y="260"/>
                  </a:cubicBezTo>
                  <a:cubicBezTo>
                    <a:pt x="30" y="261"/>
                    <a:pt x="30" y="261"/>
                    <a:pt x="30" y="261"/>
                  </a:cubicBezTo>
                  <a:cubicBezTo>
                    <a:pt x="29" y="260"/>
                    <a:pt x="29" y="260"/>
                    <a:pt x="29" y="260"/>
                  </a:cubicBezTo>
                  <a:cubicBezTo>
                    <a:pt x="29" y="260"/>
                    <a:pt x="29" y="260"/>
                    <a:pt x="29" y="260"/>
                  </a:cubicBezTo>
                  <a:cubicBezTo>
                    <a:pt x="30" y="259"/>
                    <a:pt x="30" y="259"/>
                    <a:pt x="30" y="259"/>
                  </a:cubicBezTo>
                  <a:cubicBezTo>
                    <a:pt x="30" y="259"/>
                    <a:pt x="30" y="259"/>
                    <a:pt x="30" y="259"/>
                  </a:cubicBezTo>
                  <a:cubicBezTo>
                    <a:pt x="31" y="259"/>
                    <a:pt x="31" y="259"/>
                    <a:pt x="31" y="259"/>
                  </a:cubicBezTo>
                  <a:cubicBezTo>
                    <a:pt x="33" y="258"/>
                    <a:pt x="33" y="258"/>
                    <a:pt x="33" y="258"/>
                  </a:cubicBezTo>
                  <a:cubicBezTo>
                    <a:pt x="33" y="258"/>
                    <a:pt x="33" y="258"/>
                    <a:pt x="33" y="258"/>
                  </a:cubicBezTo>
                  <a:cubicBezTo>
                    <a:pt x="33" y="257"/>
                    <a:pt x="33" y="257"/>
                    <a:pt x="33" y="257"/>
                  </a:cubicBezTo>
                  <a:cubicBezTo>
                    <a:pt x="33" y="257"/>
                    <a:pt x="33" y="257"/>
                    <a:pt x="33" y="257"/>
                  </a:cubicBezTo>
                  <a:cubicBezTo>
                    <a:pt x="32" y="258"/>
                    <a:pt x="32" y="258"/>
                    <a:pt x="32" y="258"/>
                  </a:cubicBezTo>
                  <a:cubicBezTo>
                    <a:pt x="31" y="259"/>
                    <a:pt x="31" y="259"/>
                    <a:pt x="31" y="259"/>
                  </a:cubicBezTo>
                  <a:cubicBezTo>
                    <a:pt x="31" y="259"/>
                    <a:pt x="31" y="259"/>
                    <a:pt x="31" y="259"/>
                  </a:cubicBezTo>
                  <a:cubicBezTo>
                    <a:pt x="30" y="259"/>
                    <a:pt x="30" y="259"/>
                    <a:pt x="30" y="259"/>
                  </a:cubicBezTo>
                  <a:cubicBezTo>
                    <a:pt x="30" y="258"/>
                    <a:pt x="30" y="258"/>
                    <a:pt x="30" y="258"/>
                  </a:cubicBezTo>
                  <a:cubicBezTo>
                    <a:pt x="29" y="258"/>
                    <a:pt x="29" y="258"/>
                    <a:pt x="29" y="258"/>
                  </a:cubicBezTo>
                  <a:cubicBezTo>
                    <a:pt x="29" y="258"/>
                    <a:pt x="29" y="258"/>
                    <a:pt x="29" y="258"/>
                  </a:cubicBezTo>
                  <a:cubicBezTo>
                    <a:pt x="29" y="257"/>
                    <a:pt x="29" y="257"/>
                    <a:pt x="29" y="257"/>
                  </a:cubicBezTo>
                  <a:cubicBezTo>
                    <a:pt x="29" y="257"/>
                    <a:pt x="29" y="257"/>
                    <a:pt x="29" y="257"/>
                  </a:cubicBezTo>
                  <a:cubicBezTo>
                    <a:pt x="28" y="257"/>
                    <a:pt x="28" y="257"/>
                    <a:pt x="28" y="257"/>
                  </a:cubicBezTo>
                  <a:cubicBezTo>
                    <a:pt x="27" y="257"/>
                    <a:pt x="27" y="257"/>
                    <a:pt x="27" y="257"/>
                  </a:cubicBezTo>
                  <a:cubicBezTo>
                    <a:pt x="27" y="257"/>
                    <a:pt x="27" y="257"/>
                    <a:pt x="27" y="257"/>
                  </a:cubicBezTo>
                  <a:cubicBezTo>
                    <a:pt x="26" y="258"/>
                    <a:pt x="26" y="258"/>
                    <a:pt x="26" y="258"/>
                  </a:cubicBezTo>
                  <a:cubicBezTo>
                    <a:pt x="25" y="257"/>
                    <a:pt x="25" y="257"/>
                    <a:pt x="25" y="257"/>
                  </a:cubicBezTo>
                  <a:cubicBezTo>
                    <a:pt x="25" y="256"/>
                    <a:pt x="25" y="256"/>
                    <a:pt x="25" y="256"/>
                  </a:cubicBezTo>
                  <a:cubicBezTo>
                    <a:pt x="25" y="256"/>
                    <a:pt x="25" y="256"/>
                    <a:pt x="25" y="256"/>
                  </a:cubicBezTo>
                  <a:cubicBezTo>
                    <a:pt x="26" y="256"/>
                    <a:pt x="26" y="256"/>
                    <a:pt x="26" y="256"/>
                  </a:cubicBezTo>
                  <a:cubicBezTo>
                    <a:pt x="27" y="257"/>
                    <a:pt x="27" y="257"/>
                    <a:pt x="27" y="257"/>
                  </a:cubicBezTo>
                  <a:cubicBezTo>
                    <a:pt x="28" y="256"/>
                    <a:pt x="28" y="256"/>
                    <a:pt x="28" y="256"/>
                  </a:cubicBezTo>
                  <a:cubicBezTo>
                    <a:pt x="28" y="256"/>
                    <a:pt x="28" y="256"/>
                    <a:pt x="28" y="256"/>
                  </a:cubicBezTo>
                  <a:cubicBezTo>
                    <a:pt x="28" y="256"/>
                    <a:pt x="28" y="256"/>
                    <a:pt x="28" y="256"/>
                  </a:cubicBezTo>
                  <a:cubicBezTo>
                    <a:pt x="26" y="256"/>
                    <a:pt x="26" y="256"/>
                    <a:pt x="26" y="256"/>
                  </a:cubicBezTo>
                  <a:cubicBezTo>
                    <a:pt x="26" y="256"/>
                    <a:pt x="26" y="256"/>
                    <a:pt x="26" y="256"/>
                  </a:cubicBezTo>
                  <a:cubicBezTo>
                    <a:pt x="26" y="256"/>
                    <a:pt x="26" y="256"/>
                    <a:pt x="26" y="256"/>
                  </a:cubicBezTo>
                  <a:cubicBezTo>
                    <a:pt x="27" y="256"/>
                    <a:pt x="27" y="256"/>
                    <a:pt x="27" y="256"/>
                  </a:cubicBezTo>
                  <a:cubicBezTo>
                    <a:pt x="28" y="256"/>
                    <a:pt x="28" y="256"/>
                    <a:pt x="28" y="256"/>
                  </a:cubicBezTo>
                  <a:cubicBezTo>
                    <a:pt x="28" y="255"/>
                    <a:pt x="28" y="255"/>
                    <a:pt x="28" y="255"/>
                  </a:cubicBezTo>
                  <a:cubicBezTo>
                    <a:pt x="27" y="255"/>
                    <a:pt x="27" y="255"/>
                    <a:pt x="27" y="255"/>
                  </a:cubicBezTo>
                  <a:cubicBezTo>
                    <a:pt x="26" y="255"/>
                    <a:pt x="26" y="255"/>
                    <a:pt x="26" y="255"/>
                  </a:cubicBezTo>
                  <a:cubicBezTo>
                    <a:pt x="25" y="255"/>
                    <a:pt x="25" y="255"/>
                    <a:pt x="25" y="255"/>
                  </a:cubicBezTo>
                  <a:cubicBezTo>
                    <a:pt x="25" y="255"/>
                    <a:pt x="25" y="255"/>
                    <a:pt x="25" y="255"/>
                  </a:cubicBezTo>
                  <a:cubicBezTo>
                    <a:pt x="24" y="255"/>
                    <a:pt x="24" y="255"/>
                    <a:pt x="24" y="255"/>
                  </a:cubicBezTo>
                  <a:cubicBezTo>
                    <a:pt x="24" y="254"/>
                    <a:pt x="24" y="254"/>
                    <a:pt x="24" y="254"/>
                  </a:cubicBezTo>
                  <a:cubicBezTo>
                    <a:pt x="25" y="254"/>
                    <a:pt x="25" y="254"/>
                    <a:pt x="25" y="254"/>
                  </a:cubicBezTo>
                  <a:cubicBezTo>
                    <a:pt x="26" y="254"/>
                    <a:pt x="26" y="254"/>
                    <a:pt x="26" y="254"/>
                  </a:cubicBezTo>
                  <a:cubicBezTo>
                    <a:pt x="27" y="254"/>
                    <a:pt x="27" y="254"/>
                    <a:pt x="27" y="254"/>
                  </a:cubicBezTo>
                  <a:cubicBezTo>
                    <a:pt x="27" y="254"/>
                    <a:pt x="27" y="254"/>
                    <a:pt x="27" y="254"/>
                  </a:cubicBezTo>
                  <a:cubicBezTo>
                    <a:pt x="26" y="254"/>
                    <a:pt x="26" y="254"/>
                    <a:pt x="26" y="254"/>
                  </a:cubicBezTo>
                  <a:cubicBezTo>
                    <a:pt x="26" y="254"/>
                    <a:pt x="26" y="254"/>
                    <a:pt x="26" y="254"/>
                  </a:cubicBezTo>
                  <a:cubicBezTo>
                    <a:pt x="25" y="254"/>
                    <a:pt x="25" y="254"/>
                    <a:pt x="25" y="254"/>
                  </a:cubicBezTo>
                  <a:cubicBezTo>
                    <a:pt x="25" y="253"/>
                    <a:pt x="25" y="253"/>
                    <a:pt x="25" y="253"/>
                  </a:cubicBezTo>
                  <a:cubicBezTo>
                    <a:pt x="26" y="253"/>
                    <a:pt x="26" y="253"/>
                    <a:pt x="26" y="253"/>
                  </a:cubicBezTo>
                  <a:cubicBezTo>
                    <a:pt x="26" y="253"/>
                    <a:pt x="26" y="253"/>
                    <a:pt x="26" y="253"/>
                  </a:cubicBezTo>
                  <a:cubicBezTo>
                    <a:pt x="27" y="253"/>
                    <a:pt x="27" y="253"/>
                    <a:pt x="27" y="253"/>
                  </a:cubicBezTo>
                  <a:cubicBezTo>
                    <a:pt x="27" y="253"/>
                    <a:pt x="27" y="253"/>
                    <a:pt x="27" y="253"/>
                  </a:cubicBezTo>
                  <a:cubicBezTo>
                    <a:pt x="27" y="252"/>
                    <a:pt x="27" y="252"/>
                    <a:pt x="27" y="252"/>
                  </a:cubicBezTo>
                  <a:cubicBezTo>
                    <a:pt x="27" y="252"/>
                    <a:pt x="27" y="252"/>
                    <a:pt x="27" y="252"/>
                  </a:cubicBezTo>
                  <a:cubicBezTo>
                    <a:pt x="28" y="252"/>
                    <a:pt x="28" y="252"/>
                    <a:pt x="28" y="252"/>
                  </a:cubicBezTo>
                  <a:cubicBezTo>
                    <a:pt x="29" y="252"/>
                    <a:pt x="29" y="252"/>
                    <a:pt x="29" y="252"/>
                  </a:cubicBezTo>
                  <a:cubicBezTo>
                    <a:pt x="30" y="252"/>
                    <a:pt x="30" y="252"/>
                    <a:pt x="30" y="252"/>
                  </a:cubicBezTo>
                  <a:cubicBezTo>
                    <a:pt x="28" y="252"/>
                    <a:pt x="28" y="252"/>
                    <a:pt x="28" y="252"/>
                  </a:cubicBezTo>
                  <a:cubicBezTo>
                    <a:pt x="28" y="251"/>
                    <a:pt x="28" y="251"/>
                    <a:pt x="28" y="251"/>
                  </a:cubicBezTo>
                  <a:cubicBezTo>
                    <a:pt x="27" y="251"/>
                    <a:pt x="27" y="251"/>
                    <a:pt x="27" y="251"/>
                  </a:cubicBezTo>
                  <a:cubicBezTo>
                    <a:pt x="27" y="252"/>
                    <a:pt x="27" y="252"/>
                    <a:pt x="27" y="252"/>
                  </a:cubicBezTo>
                  <a:cubicBezTo>
                    <a:pt x="26" y="252"/>
                    <a:pt x="26" y="252"/>
                    <a:pt x="26" y="252"/>
                  </a:cubicBezTo>
                  <a:cubicBezTo>
                    <a:pt x="25" y="253"/>
                    <a:pt x="25" y="253"/>
                    <a:pt x="25" y="253"/>
                  </a:cubicBezTo>
                  <a:cubicBezTo>
                    <a:pt x="25" y="252"/>
                    <a:pt x="25" y="252"/>
                    <a:pt x="25" y="252"/>
                  </a:cubicBezTo>
                  <a:cubicBezTo>
                    <a:pt x="25" y="252"/>
                    <a:pt x="25" y="252"/>
                    <a:pt x="25" y="252"/>
                  </a:cubicBezTo>
                  <a:cubicBezTo>
                    <a:pt x="25" y="251"/>
                    <a:pt x="25" y="251"/>
                    <a:pt x="25" y="251"/>
                  </a:cubicBezTo>
                  <a:cubicBezTo>
                    <a:pt x="25" y="250"/>
                    <a:pt x="25" y="250"/>
                    <a:pt x="25" y="250"/>
                  </a:cubicBezTo>
                  <a:cubicBezTo>
                    <a:pt x="27" y="250"/>
                    <a:pt x="27" y="250"/>
                    <a:pt x="27" y="250"/>
                  </a:cubicBezTo>
                  <a:cubicBezTo>
                    <a:pt x="27" y="249"/>
                    <a:pt x="27" y="249"/>
                    <a:pt x="27" y="249"/>
                  </a:cubicBezTo>
                  <a:cubicBezTo>
                    <a:pt x="29" y="248"/>
                    <a:pt x="29" y="248"/>
                    <a:pt x="29" y="248"/>
                  </a:cubicBezTo>
                  <a:cubicBezTo>
                    <a:pt x="30" y="248"/>
                    <a:pt x="30" y="248"/>
                    <a:pt x="30" y="248"/>
                  </a:cubicBezTo>
                  <a:cubicBezTo>
                    <a:pt x="30" y="248"/>
                    <a:pt x="30" y="248"/>
                    <a:pt x="30" y="248"/>
                  </a:cubicBezTo>
                  <a:cubicBezTo>
                    <a:pt x="30" y="249"/>
                    <a:pt x="30" y="249"/>
                    <a:pt x="30" y="249"/>
                  </a:cubicBezTo>
                  <a:cubicBezTo>
                    <a:pt x="31" y="250"/>
                    <a:pt x="31" y="250"/>
                    <a:pt x="31" y="250"/>
                  </a:cubicBezTo>
                  <a:cubicBezTo>
                    <a:pt x="31" y="250"/>
                    <a:pt x="31" y="250"/>
                    <a:pt x="31" y="250"/>
                  </a:cubicBezTo>
                  <a:cubicBezTo>
                    <a:pt x="31" y="249"/>
                    <a:pt x="31" y="249"/>
                    <a:pt x="31" y="249"/>
                  </a:cubicBezTo>
                  <a:cubicBezTo>
                    <a:pt x="31" y="248"/>
                    <a:pt x="31" y="248"/>
                    <a:pt x="31" y="248"/>
                  </a:cubicBezTo>
                  <a:cubicBezTo>
                    <a:pt x="31" y="247"/>
                    <a:pt x="31" y="247"/>
                    <a:pt x="31" y="247"/>
                  </a:cubicBezTo>
                  <a:cubicBezTo>
                    <a:pt x="32" y="247"/>
                    <a:pt x="32" y="247"/>
                    <a:pt x="32" y="247"/>
                  </a:cubicBezTo>
                  <a:cubicBezTo>
                    <a:pt x="32" y="247"/>
                    <a:pt x="32" y="247"/>
                    <a:pt x="32" y="247"/>
                  </a:cubicBezTo>
                  <a:cubicBezTo>
                    <a:pt x="31" y="247"/>
                    <a:pt x="31" y="247"/>
                    <a:pt x="31" y="247"/>
                  </a:cubicBezTo>
                  <a:cubicBezTo>
                    <a:pt x="30" y="247"/>
                    <a:pt x="30" y="247"/>
                    <a:pt x="30" y="247"/>
                  </a:cubicBezTo>
                  <a:cubicBezTo>
                    <a:pt x="30" y="247"/>
                    <a:pt x="30" y="247"/>
                    <a:pt x="30" y="247"/>
                  </a:cubicBezTo>
                  <a:cubicBezTo>
                    <a:pt x="30" y="246"/>
                    <a:pt x="30" y="246"/>
                    <a:pt x="30" y="246"/>
                  </a:cubicBezTo>
                  <a:cubicBezTo>
                    <a:pt x="31" y="246"/>
                    <a:pt x="31" y="246"/>
                    <a:pt x="31" y="246"/>
                  </a:cubicBezTo>
                  <a:cubicBezTo>
                    <a:pt x="32" y="245"/>
                    <a:pt x="32" y="245"/>
                    <a:pt x="32" y="245"/>
                  </a:cubicBezTo>
                  <a:cubicBezTo>
                    <a:pt x="32" y="244"/>
                    <a:pt x="32" y="244"/>
                    <a:pt x="32" y="244"/>
                  </a:cubicBezTo>
                  <a:cubicBezTo>
                    <a:pt x="32" y="244"/>
                    <a:pt x="32" y="244"/>
                    <a:pt x="32" y="244"/>
                  </a:cubicBezTo>
                  <a:cubicBezTo>
                    <a:pt x="32" y="244"/>
                    <a:pt x="32" y="244"/>
                    <a:pt x="32" y="244"/>
                  </a:cubicBezTo>
                  <a:cubicBezTo>
                    <a:pt x="32" y="245"/>
                    <a:pt x="32" y="245"/>
                    <a:pt x="32" y="245"/>
                  </a:cubicBezTo>
                  <a:cubicBezTo>
                    <a:pt x="31" y="245"/>
                    <a:pt x="31" y="245"/>
                    <a:pt x="31" y="245"/>
                  </a:cubicBezTo>
                  <a:cubicBezTo>
                    <a:pt x="30" y="245"/>
                    <a:pt x="30" y="245"/>
                    <a:pt x="30" y="245"/>
                  </a:cubicBezTo>
                  <a:cubicBezTo>
                    <a:pt x="29" y="246"/>
                    <a:pt x="29" y="246"/>
                    <a:pt x="29" y="246"/>
                  </a:cubicBezTo>
                  <a:cubicBezTo>
                    <a:pt x="28" y="247"/>
                    <a:pt x="28" y="247"/>
                    <a:pt x="28" y="247"/>
                  </a:cubicBezTo>
                  <a:cubicBezTo>
                    <a:pt x="27" y="248"/>
                    <a:pt x="27" y="248"/>
                    <a:pt x="27" y="248"/>
                  </a:cubicBezTo>
                  <a:cubicBezTo>
                    <a:pt x="26" y="247"/>
                    <a:pt x="26" y="247"/>
                    <a:pt x="26" y="247"/>
                  </a:cubicBezTo>
                  <a:cubicBezTo>
                    <a:pt x="26" y="247"/>
                    <a:pt x="26" y="247"/>
                    <a:pt x="26" y="247"/>
                  </a:cubicBezTo>
                  <a:cubicBezTo>
                    <a:pt x="27" y="246"/>
                    <a:pt x="27" y="246"/>
                    <a:pt x="27" y="246"/>
                  </a:cubicBezTo>
                  <a:cubicBezTo>
                    <a:pt x="26" y="246"/>
                    <a:pt x="26" y="246"/>
                    <a:pt x="26" y="246"/>
                  </a:cubicBezTo>
                  <a:cubicBezTo>
                    <a:pt x="25" y="247"/>
                    <a:pt x="25" y="247"/>
                    <a:pt x="25" y="247"/>
                  </a:cubicBezTo>
                  <a:cubicBezTo>
                    <a:pt x="24" y="246"/>
                    <a:pt x="24" y="246"/>
                    <a:pt x="24" y="246"/>
                  </a:cubicBezTo>
                  <a:cubicBezTo>
                    <a:pt x="25" y="246"/>
                    <a:pt x="25" y="246"/>
                    <a:pt x="25" y="246"/>
                  </a:cubicBezTo>
                  <a:cubicBezTo>
                    <a:pt x="26" y="245"/>
                    <a:pt x="26" y="245"/>
                    <a:pt x="26" y="245"/>
                  </a:cubicBezTo>
                  <a:cubicBezTo>
                    <a:pt x="27" y="245"/>
                    <a:pt x="27" y="245"/>
                    <a:pt x="27" y="245"/>
                  </a:cubicBezTo>
                  <a:cubicBezTo>
                    <a:pt x="27" y="245"/>
                    <a:pt x="27" y="245"/>
                    <a:pt x="27" y="245"/>
                  </a:cubicBezTo>
                  <a:cubicBezTo>
                    <a:pt x="28" y="245"/>
                    <a:pt x="28" y="245"/>
                    <a:pt x="28" y="245"/>
                  </a:cubicBezTo>
                  <a:cubicBezTo>
                    <a:pt x="28" y="244"/>
                    <a:pt x="28" y="244"/>
                    <a:pt x="28" y="244"/>
                  </a:cubicBezTo>
                  <a:cubicBezTo>
                    <a:pt x="27" y="244"/>
                    <a:pt x="27" y="244"/>
                    <a:pt x="27" y="244"/>
                  </a:cubicBezTo>
                  <a:cubicBezTo>
                    <a:pt x="27" y="244"/>
                    <a:pt x="27" y="244"/>
                    <a:pt x="27" y="244"/>
                  </a:cubicBezTo>
                  <a:cubicBezTo>
                    <a:pt x="28" y="243"/>
                    <a:pt x="28" y="243"/>
                    <a:pt x="28" y="243"/>
                  </a:cubicBezTo>
                  <a:cubicBezTo>
                    <a:pt x="27" y="243"/>
                    <a:pt x="27" y="243"/>
                    <a:pt x="27" y="243"/>
                  </a:cubicBezTo>
                  <a:cubicBezTo>
                    <a:pt x="27" y="243"/>
                    <a:pt x="27" y="243"/>
                    <a:pt x="27" y="243"/>
                  </a:cubicBezTo>
                  <a:cubicBezTo>
                    <a:pt x="26" y="243"/>
                    <a:pt x="26" y="243"/>
                    <a:pt x="26" y="243"/>
                  </a:cubicBezTo>
                  <a:cubicBezTo>
                    <a:pt x="26" y="243"/>
                    <a:pt x="26" y="243"/>
                    <a:pt x="26" y="243"/>
                  </a:cubicBezTo>
                  <a:cubicBezTo>
                    <a:pt x="26" y="241"/>
                    <a:pt x="26" y="241"/>
                    <a:pt x="26" y="241"/>
                  </a:cubicBezTo>
                  <a:cubicBezTo>
                    <a:pt x="25" y="240"/>
                    <a:pt x="25" y="240"/>
                    <a:pt x="25" y="240"/>
                  </a:cubicBezTo>
                  <a:cubicBezTo>
                    <a:pt x="25" y="240"/>
                    <a:pt x="25" y="240"/>
                    <a:pt x="25" y="240"/>
                  </a:cubicBezTo>
                  <a:cubicBezTo>
                    <a:pt x="26" y="239"/>
                    <a:pt x="26" y="239"/>
                    <a:pt x="26" y="239"/>
                  </a:cubicBezTo>
                  <a:cubicBezTo>
                    <a:pt x="27" y="239"/>
                    <a:pt x="27" y="239"/>
                    <a:pt x="27" y="239"/>
                  </a:cubicBezTo>
                  <a:cubicBezTo>
                    <a:pt x="27" y="240"/>
                    <a:pt x="27" y="240"/>
                    <a:pt x="27" y="240"/>
                  </a:cubicBezTo>
                  <a:cubicBezTo>
                    <a:pt x="29" y="240"/>
                    <a:pt x="29" y="240"/>
                    <a:pt x="29" y="240"/>
                  </a:cubicBezTo>
                  <a:cubicBezTo>
                    <a:pt x="30" y="240"/>
                    <a:pt x="30" y="240"/>
                    <a:pt x="30" y="240"/>
                  </a:cubicBezTo>
                  <a:cubicBezTo>
                    <a:pt x="29" y="240"/>
                    <a:pt x="29" y="240"/>
                    <a:pt x="29" y="240"/>
                  </a:cubicBezTo>
                  <a:cubicBezTo>
                    <a:pt x="29" y="239"/>
                    <a:pt x="29" y="239"/>
                    <a:pt x="29" y="239"/>
                  </a:cubicBezTo>
                  <a:cubicBezTo>
                    <a:pt x="28" y="239"/>
                    <a:pt x="28" y="239"/>
                    <a:pt x="28" y="239"/>
                  </a:cubicBezTo>
                  <a:cubicBezTo>
                    <a:pt x="27" y="239"/>
                    <a:pt x="27" y="239"/>
                    <a:pt x="27" y="239"/>
                  </a:cubicBezTo>
                  <a:cubicBezTo>
                    <a:pt x="26" y="238"/>
                    <a:pt x="26" y="238"/>
                    <a:pt x="26" y="238"/>
                  </a:cubicBezTo>
                  <a:cubicBezTo>
                    <a:pt x="26" y="238"/>
                    <a:pt x="26" y="238"/>
                    <a:pt x="26" y="238"/>
                  </a:cubicBezTo>
                  <a:cubicBezTo>
                    <a:pt x="27" y="237"/>
                    <a:pt x="27" y="237"/>
                    <a:pt x="27" y="237"/>
                  </a:cubicBezTo>
                  <a:cubicBezTo>
                    <a:pt x="27" y="237"/>
                    <a:pt x="27" y="237"/>
                    <a:pt x="27" y="237"/>
                  </a:cubicBezTo>
                  <a:cubicBezTo>
                    <a:pt x="28" y="236"/>
                    <a:pt x="28" y="236"/>
                    <a:pt x="28" y="236"/>
                  </a:cubicBezTo>
                  <a:cubicBezTo>
                    <a:pt x="28" y="235"/>
                    <a:pt x="28" y="235"/>
                    <a:pt x="28" y="235"/>
                  </a:cubicBezTo>
                  <a:cubicBezTo>
                    <a:pt x="27" y="236"/>
                    <a:pt x="27" y="236"/>
                    <a:pt x="27" y="236"/>
                  </a:cubicBezTo>
                  <a:cubicBezTo>
                    <a:pt x="27" y="236"/>
                    <a:pt x="27" y="236"/>
                    <a:pt x="27" y="236"/>
                  </a:cubicBezTo>
                  <a:cubicBezTo>
                    <a:pt x="26" y="237"/>
                    <a:pt x="26" y="237"/>
                    <a:pt x="26" y="237"/>
                  </a:cubicBezTo>
                  <a:cubicBezTo>
                    <a:pt x="24" y="237"/>
                    <a:pt x="24" y="237"/>
                    <a:pt x="24" y="237"/>
                  </a:cubicBezTo>
                  <a:cubicBezTo>
                    <a:pt x="24" y="238"/>
                    <a:pt x="24" y="238"/>
                    <a:pt x="24" y="238"/>
                  </a:cubicBezTo>
                  <a:cubicBezTo>
                    <a:pt x="24" y="238"/>
                    <a:pt x="24" y="238"/>
                    <a:pt x="24" y="238"/>
                  </a:cubicBezTo>
                  <a:cubicBezTo>
                    <a:pt x="23" y="238"/>
                    <a:pt x="23" y="238"/>
                    <a:pt x="23" y="238"/>
                  </a:cubicBezTo>
                  <a:cubicBezTo>
                    <a:pt x="22" y="237"/>
                    <a:pt x="22" y="237"/>
                    <a:pt x="22" y="237"/>
                  </a:cubicBezTo>
                  <a:cubicBezTo>
                    <a:pt x="22" y="236"/>
                    <a:pt x="22" y="236"/>
                    <a:pt x="22" y="236"/>
                  </a:cubicBezTo>
                  <a:cubicBezTo>
                    <a:pt x="22" y="234"/>
                    <a:pt x="22" y="234"/>
                    <a:pt x="22" y="234"/>
                  </a:cubicBezTo>
                  <a:cubicBezTo>
                    <a:pt x="23" y="233"/>
                    <a:pt x="23" y="233"/>
                    <a:pt x="23" y="233"/>
                  </a:cubicBezTo>
                  <a:cubicBezTo>
                    <a:pt x="22" y="232"/>
                    <a:pt x="22" y="232"/>
                    <a:pt x="22" y="232"/>
                  </a:cubicBezTo>
                  <a:cubicBezTo>
                    <a:pt x="22" y="232"/>
                    <a:pt x="22" y="232"/>
                    <a:pt x="22" y="232"/>
                  </a:cubicBezTo>
                  <a:cubicBezTo>
                    <a:pt x="22" y="231"/>
                    <a:pt x="22" y="231"/>
                    <a:pt x="22" y="231"/>
                  </a:cubicBezTo>
                  <a:cubicBezTo>
                    <a:pt x="22" y="231"/>
                    <a:pt x="22" y="231"/>
                    <a:pt x="22" y="231"/>
                  </a:cubicBezTo>
                  <a:cubicBezTo>
                    <a:pt x="23" y="231"/>
                    <a:pt x="23" y="231"/>
                    <a:pt x="23" y="231"/>
                  </a:cubicBezTo>
                  <a:cubicBezTo>
                    <a:pt x="23" y="231"/>
                    <a:pt x="23" y="231"/>
                    <a:pt x="23" y="231"/>
                  </a:cubicBezTo>
                  <a:cubicBezTo>
                    <a:pt x="23" y="230"/>
                    <a:pt x="23" y="230"/>
                    <a:pt x="23" y="230"/>
                  </a:cubicBezTo>
                  <a:cubicBezTo>
                    <a:pt x="24" y="230"/>
                    <a:pt x="24" y="230"/>
                    <a:pt x="24" y="230"/>
                  </a:cubicBezTo>
                  <a:cubicBezTo>
                    <a:pt x="24" y="229"/>
                    <a:pt x="24" y="229"/>
                    <a:pt x="24" y="229"/>
                  </a:cubicBezTo>
                  <a:cubicBezTo>
                    <a:pt x="25" y="228"/>
                    <a:pt x="25" y="228"/>
                    <a:pt x="25" y="228"/>
                  </a:cubicBezTo>
                  <a:cubicBezTo>
                    <a:pt x="26" y="229"/>
                    <a:pt x="26" y="229"/>
                    <a:pt x="26" y="229"/>
                  </a:cubicBezTo>
                  <a:cubicBezTo>
                    <a:pt x="26" y="228"/>
                    <a:pt x="26" y="228"/>
                    <a:pt x="26" y="228"/>
                  </a:cubicBezTo>
                  <a:cubicBezTo>
                    <a:pt x="26" y="228"/>
                    <a:pt x="26" y="228"/>
                    <a:pt x="26" y="228"/>
                  </a:cubicBezTo>
                  <a:cubicBezTo>
                    <a:pt x="26" y="228"/>
                    <a:pt x="26" y="228"/>
                    <a:pt x="26" y="228"/>
                  </a:cubicBezTo>
                  <a:cubicBezTo>
                    <a:pt x="27" y="227"/>
                    <a:pt x="27" y="227"/>
                    <a:pt x="27" y="227"/>
                  </a:cubicBezTo>
                  <a:cubicBezTo>
                    <a:pt x="27" y="226"/>
                    <a:pt x="27" y="226"/>
                    <a:pt x="27" y="226"/>
                  </a:cubicBezTo>
                  <a:cubicBezTo>
                    <a:pt x="29" y="225"/>
                    <a:pt x="29" y="225"/>
                    <a:pt x="29" y="225"/>
                  </a:cubicBezTo>
                  <a:cubicBezTo>
                    <a:pt x="29" y="225"/>
                    <a:pt x="29" y="225"/>
                    <a:pt x="29" y="225"/>
                  </a:cubicBezTo>
                  <a:cubicBezTo>
                    <a:pt x="28" y="225"/>
                    <a:pt x="28" y="225"/>
                    <a:pt x="28" y="225"/>
                  </a:cubicBezTo>
                  <a:cubicBezTo>
                    <a:pt x="28" y="224"/>
                    <a:pt x="28" y="224"/>
                    <a:pt x="28" y="224"/>
                  </a:cubicBezTo>
                  <a:cubicBezTo>
                    <a:pt x="27" y="225"/>
                    <a:pt x="27" y="225"/>
                    <a:pt x="27" y="225"/>
                  </a:cubicBezTo>
                  <a:cubicBezTo>
                    <a:pt x="27" y="226"/>
                    <a:pt x="27" y="226"/>
                    <a:pt x="27" y="226"/>
                  </a:cubicBezTo>
                  <a:cubicBezTo>
                    <a:pt x="25" y="228"/>
                    <a:pt x="25" y="228"/>
                    <a:pt x="25" y="228"/>
                  </a:cubicBezTo>
                  <a:cubicBezTo>
                    <a:pt x="25" y="228"/>
                    <a:pt x="25" y="228"/>
                    <a:pt x="25" y="228"/>
                  </a:cubicBezTo>
                  <a:cubicBezTo>
                    <a:pt x="25" y="227"/>
                    <a:pt x="25" y="227"/>
                    <a:pt x="25" y="227"/>
                  </a:cubicBezTo>
                  <a:cubicBezTo>
                    <a:pt x="26" y="226"/>
                    <a:pt x="26" y="226"/>
                    <a:pt x="26" y="226"/>
                  </a:cubicBezTo>
                  <a:cubicBezTo>
                    <a:pt x="26" y="225"/>
                    <a:pt x="26" y="225"/>
                    <a:pt x="26" y="225"/>
                  </a:cubicBezTo>
                  <a:cubicBezTo>
                    <a:pt x="27" y="223"/>
                    <a:pt x="27" y="223"/>
                    <a:pt x="27" y="223"/>
                  </a:cubicBezTo>
                  <a:cubicBezTo>
                    <a:pt x="28" y="222"/>
                    <a:pt x="28" y="222"/>
                    <a:pt x="28" y="222"/>
                  </a:cubicBezTo>
                  <a:cubicBezTo>
                    <a:pt x="28" y="222"/>
                    <a:pt x="28" y="222"/>
                    <a:pt x="28" y="222"/>
                  </a:cubicBezTo>
                  <a:cubicBezTo>
                    <a:pt x="28" y="221"/>
                    <a:pt x="28" y="221"/>
                    <a:pt x="28" y="221"/>
                  </a:cubicBezTo>
                  <a:cubicBezTo>
                    <a:pt x="28" y="221"/>
                    <a:pt x="28" y="221"/>
                    <a:pt x="28" y="221"/>
                  </a:cubicBezTo>
                  <a:cubicBezTo>
                    <a:pt x="28" y="221"/>
                    <a:pt x="28" y="221"/>
                    <a:pt x="28" y="221"/>
                  </a:cubicBezTo>
                  <a:cubicBezTo>
                    <a:pt x="28" y="220"/>
                    <a:pt x="28" y="220"/>
                    <a:pt x="28" y="220"/>
                  </a:cubicBezTo>
                  <a:cubicBezTo>
                    <a:pt x="28" y="220"/>
                    <a:pt x="28" y="220"/>
                    <a:pt x="28" y="220"/>
                  </a:cubicBezTo>
                  <a:cubicBezTo>
                    <a:pt x="28" y="220"/>
                    <a:pt x="28" y="220"/>
                    <a:pt x="28" y="220"/>
                  </a:cubicBezTo>
                  <a:cubicBezTo>
                    <a:pt x="27" y="219"/>
                    <a:pt x="27" y="219"/>
                    <a:pt x="27" y="219"/>
                  </a:cubicBezTo>
                  <a:cubicBezTo>
                    <a:pt x="27" y="219"/>
                    <a:pt x="27" y="219"/>
                    <a:pt x="27" y="219"/>
                  </a:cubicBezTo>
                  <a:cubicBezTo>
                    <a:pt x="27" y="218"/>
                    <a:pt x="27" y="218"/>
                    <a:pt x="27" y="218"/>
                  </a:cubicBezTo>
                  <a:cubicBezTo>
                    <a:pt x="26" y="217"/>
                    <a:pt x="26" y="217"/>
                    <a:pt x="26" y="217"/>
                  </a:cubicBezTo>
                  <a:cubicBezTo>
                    <a:pt x="25" y="217"/>
                    <a:pt x="25" y="217"/>
                    <a:pt x="25" y="217"/>
                  </a:cubicBezTo>
                  <a:cubicBezTo>
                    <a:pt x="25" y="216"/>
                    <a:pt x="25" y="216"/>
                    <a:pt x="25" y="216"/>
                  </a:cubicBezTo>
                  <a:cubicBezTo>
                    <a:pt x="24" y="215"/>
                    <a:pt x="24" y="215"/>
                    <a:pt x="24" y="215"/>
                  </a:cubicBezTo>
                  <a:cubicBezTo>
                    <a:pt x="24" y="215"/>
                    <a:pt x="24" y="215"/>
                    <a:pt x="24" y="215"/>
                  </a:cubicBezTo>
                  <a:cubicBezTo>
                    <a:pt x="23" y="215"/>
                    <a:pt x="23" y="215"/>
                    <a:pt x="23" y="215"/>
                  </a:cubicBezTo>
                  <a:cubicBezTo>
                    <a:pt x="23" y="215"/>
                    <a:pt x="23" y="215"/>
                    <a:pt x="23" y="215"/>
                  </a:cubicBezTo>
                  <a:cubicBezTo>
                    <a:pt x="23" y="214"/>
                    <a:pt x="23" y="214"/>
                    <a:pt x="23" y="214"/>
                  </a:cubicBezTo>
                  <a:cubicBezTo>
                    <a:pt x="23" y="214"/>
                    <a:pt x="23" y="214"/>
                    <a:pt x="23" y="214"/>
                  </a:cubicBezTo>
                  <a:cubicBezTo>
                    <a:pt x="23" y="213"/>
                    <a:pt x="23" y="213"/>
                    <a:pt x="23" y="213"/>
                  </a:cubicBezTo>
                  <a:cubicBezTo>
                    <a:pt x="23" y="213"/>
                    <a:pt x="23" y="213"/>
                    <a:pt x="23" y="213"/>
                  </a:cubicBezTo>
                  <a:cubicBezTo>
                    <a:pt x="23" y="213"/>
                    <a:pt x="23" y="213"/>
                    <a:pt x="23" y="213"/>
                  </a:cubicBezTo>
                  <a:cubicBezTo>
                    <a:pt x="23" y="212"/>
                    <a:pt x="23" y="212"/>
                    <a:pt x="23" y="212"/>
                  </a:cubicBezTo>
                  <a:cubicBezTo>
                    <a:pt x="23" y="212"/>
                    <a:pt x="23" y="212"/>
                    <a:pt x="23" y="212"/>
                  </a:cubicBezTo>
                  <a:cubicBezTo>
                    <a:pt x="23" y="212"/>
                    <a:pt x="23" y="212"/>
                    <a:pt x="23" y="212"/>
                  </a:cubicBezTo>
                  <a:cubicBezTo>
                    <a:pt x="22" y="212"/>
                    <a:pt x="22" y="212"/>
                    <a:pt x="22" y="212"/>
                  </a:cubicBezTo>
                  <a:cubicBezTo>
                    <a:pt x="22" y="211"/>
                    <a:pt x="22" y="211"/>
                    <a:pt x="22" y="211"/>
                  </a:cubicBezTo>
                  <a:cubicBezTo>
                    <a:pt x="23" y="211"/>
                    <a:pt x="23" y="211"/>
                    <a:pt x="23" y="211"/>
                  </a:cubicBezTo>
                  <a:cubicBezTo>
                    <a:pt x="23" y="208"/>
                    <a:pt x="23" y="208"/>
                    <a:pt x="23" y="208"/>
                  </a:cubicBezTo>
                  <a:cubicBezTo>
                    <a:pt x="23" y="205"/>
                    <a:pt x="23" y="205"/>
                    <a:pt x="23" y="205"/>
                  </a:cubicBezTo>
                  <a:cubicBezTo>
                    <a:pt x="23" y="203"/>
                    <a:pt x="23" y="203"/>
                    <a:pt x="23" y="203"/>
                  </a:cubicBezTo>
                  <a:cubicBezTo>
                    <a:pt x="23" y="202"/>
                    <a:pt x="23" y="202"/>
                    <a:pt x="23" y="202"/>
                  </a:cubicBezTo>
                  <a:cubicBezTo>
                    <a:pt x="23" y="201"/>
                    <a:pt x="23" y="201"/>
                    <a:pt x="23" y="201"/>
                  </a:cubicBezTo>
                  <a:cubicBezTo>
                    <a:pt x="23" y="201"/>
                    <a:pt x="23" y="201"/>
                    <a:pt x="23" y="201"/>
                  </a:cubicBezTo>
                  <a:cubicBezTo>
                    <a:pt x="23" y="200"/>
                    <a:pt x="23" y="200"/>
                    <a:pt x="23" y="200"/>
                  </a:cubicBezTo>
                  <a:cubicBezTo>
                    <a:pt x="23" y="199"/>
                    <a:pt x="23" y="199"/>
                    <a:pt x="23" y="199"/>
                  </a:cubicBezTo>
                  <a:cubicBezTo>
                    <a:pt x="23" y="198"/>
                    <a:pt x="23" y="198"/>
                    <a:pt x="23" y="198"/>
                  </a:cubicBezTo>
                  <a:cubicBezTo>
                    <a:pt x="22" y="197"/>
                    <a:pt x="22" y="197"/>
                    <a:pt x="22" y="197"/>
                  </a:cubicBezTo>
                  <a:cubicBezTo>
                    <a:pt x="21" y="195"/>
                    <a:pt x="21" y="195"/>
                    <a:pt x="21" y="195"/>
                  </a:cubicBezTo>
                  <a:cubicBezTo>
                    <a:pt x="21" y="195"/>
                    <a:pt x="21" y="195"/>
                    <a:pt x="21" y="195"/>
                  </a:cubicBezTo>
                  <a:cubicBezTo>
                    <a:pt x="21" y="192"/>
                    <a:pt x="21" y="192"/>
                    <a:pt x="21" y="192"/>
                  </a:cubicBezTo>
                  <a:cubicBezTo>
                    <a:pt x="21" y="192"/>
                    <a:pt x="21" y="192"/>
                    <a:pt x="21" y="192"/>
                  </a:cubicBezTo>
                  <a:cubicBezTo>
                    <a:pt x="21" y="191"/>
                    <a:pt x="21" y="191"/>
                    <a:pt x="21" y="191"/>
                  </a:cubicBezTo>
                  <a:cubicBezTo>
                    <a:pt x="21" y="190"/>
                    <a:pt x="21" y="190"/>
                    <a:pt x="21" y="190"/>
                  </a:cubicBezTo>
                  <a:cubicBezTo>
                    <a:pt x="21" y="189"/>
                    <a:pt x="21" y="189"/>
                    <a:pt x="21" y="189"/>
                  </a:cubicBezTo>
                  <a:cubicBezTo>
                    <a:pt x="20" y="189"/>
                    <a:pt x="20" y="189"/>
                    <a:pt x="20" y="189"/>
                  </a:cubicBezTo>
                  <a:cubicBezTo>
                    <a:pt x="19" y="189"/>
                    <a:pt x="19" y="189"/>
                    <a:pt x="19" y="189"/>
                  </a:cubicBezTo>
                  <a:cubicBezTo>
                    <a:pt x="17" y="189"/>
                    <a:pt x="17" y="189"/>
                    <a:pt x="17" y="189"/>
                  </a:cubicBezTo>
                  <a:cubicBezTo>
                    <a:pt x="17" y="189"/>
                    <a:pt x="17" y="189"/>
                    <a:pt x="17" y="189"/>
                  </a:cubicBezTo>
                  <a:cubicBezTo>
                    <a:pt x="15" y="190"/>
                    <a:pt x="15" y="190"/>
                    <a:pt x="15" y="190"/>
                  </a:cubicBezTo>
                  <a:cubicBezTo>
                    <a:pt x="14" y="191"/>
                    <a:pt x="14" y="191"/>
                    <a:pt x="14" y="191"/>
                  </a:cubicBezTo>
                  <a:cubicBezTo>
                    <a:pt x="13" y="192"/>
                    <a:pt x="13" y="192"/>
                    <a:pt x="13" y="192"/>
                  </a:cubicBezTo>
                  <a:cubicBezTo>
                    <a:pt x="12" y="193"/>
                    <a:pt x="12" y="193"/>
                    <a:pt x="12" y="193"/>
                  </a:cubicBezTo>
                  <a:cubicBezTo>
                    <a:pt x="11" y="193"/>
                    <a:pt x="11" y="193"/>
                    <a:pt x="11" y="193"/>
                  </a:cubicBezTo>
                  <a:cubicBezTo>
                    <a:pt x="9" y="193"/>
                    <a:pt x="9" y="193"/>
                    <a:pt x="9" y="193"/>
                  </a:cubicBezTo>
                  <a:cubicBezTo>
                    <a:pt x="9" y="193"/>
                    <a:pt x="9" y="193"/>
                    <a:pt x="9" y="193"/>
                  </a:cubicBezTo>
                  <a:cubicBezTo>
                    <a:pt x="9" y="193"/>
                    <a:pt x="9" y="193"/>
                    <a:pt x="9" y="193"/>
                  </a:cubicBezTo>
                  <a:cubicBezTo>
                    <a:pt x="9" y="192"/>
                    <a:pt x="9" y="192"/>
                    <a:pt x="9" y="192"/>
                  </a:cubicBezTo>
                  <a:cubicBezTo>
                    <a:pt x="9" y="191"/>
                    <a:pt x="9" y="191"/>
                    <a:pt x="9" y="191"/>
                  </a:cubicBezTo>
                  <a:cubicBezTo>
                    <a:pt x="8" y="186"/>
                    <a:pt x="8" y="186"/>
                    <a:pt x="8" y="186"/>
                  </a:cubicBezTo>
                  <a:cubicBezTo>
                    <a:pt x="7" y="184"/>
                    <a:pt x="7" y="184"/>
                    <a:pt x="7" y="184"/>
                  </a:cubicBezTo>
                  <a:cubicBezTo>
                    <a:pt x="7" y="183"/>
                    <a:pt x="7" y="183"/>
                    <a:pt x="7" y="183"/>
                  </a:cubicBezTo>
                  <a:cubicBezTo>
                    <a:pt x="8" y="181"/>
                    <a:pt x="8" y="181"/>
                    <a:pt x="8" y="181"/>
                  </a:cubicBezTo>
                  <a:cubicBezTo>
                    <a:pt x="5" y="181"/>
                    <a:pt x="5" y="181"/>
                    <a:pt x="5" y="181"/>
                  </a:cubicBezTo>
                  <a:cubicBezTo>
                    <a:pt x="4" y="182"/>
                    <a:pt x="4" y="182"/>
                    <a:pt x="4" y="182"/>
                  </a:cubicBezTo>
                  <a:cubicBezTo>
                    <a:pt x="3" y="181"/>
                    <a:pt x="3" y="181"/>
                    <a:pt x="3" y="181"/>
                  </a:cubicBezTo>
                  <a:cubicBezTo>
                    <a:pt x="0" y="181"/>
                    <a:pt x="0" y="181"/>
                    <a:pt x="0" y="181"/>
                  </a:cubicBezTo>
                  <a:cubicBezTo>
                    <a:pt x="51" y="97"/>
                    <a:pt x="51" y="97"/>
                    <a:pt x="51" y="97"/>
                  </a:cubicBezTo>
                  <a:cubicBezTo>
                    <a:pt x="51" y="97"/>
                    <a:pt x="51" y="97"/>
                    <a:pt x="51" y="97"/>
                  </a:cubicBezTo>
                  <a:cubicBezTo>
                    <a:pt x="52" y="97"/>
                    <a:pt x="52" y="97"/>
                    <a:pt x="52" y="97"/>
                  </a:cubicBezTo>
                  <a:cubicBezTo>
                    <a:pt x="54" y="99"/>
                    <a:pt x="54" y="99"/>
                    <a:pt x="54" y="99"/>
                  </a:cubicBezTo>
                  <a:cubicBezTo>
                    <a:pt x="55" y="99"/>
                    <a:pt x="55" y="99"/>
                    <a:pt x="55" y="99"/>
                  </a:cubicBezTo>
                  <a:cubicBezTo>
                    <a:pt x="56" y="99"/>
                    <a:pt x="56" y="99"/>
                    <a:pt x="56" y="99"/>
                  </a:cubicBezTo>
                  <a:cubicBezTo>
                    <a:pt x="56" y="100"/>
                    <a:pt x="56" y="100"/>
                    <a:pt x="56" y="100"/>
                  </a:cubicBezTo>
                  <a:cubicBezTo>
                    <a:pt x="57" y="100"/>
                    <a:pt x="57" y="100"/>
                    <a:pt x="57" y="100"/>
                  </a:cubicBezTo>
                  <a:cubicBezTo>
                    <a:pt x="57" y="101"/>
                    <a:pt x="57" y="101"/>
                    <a:pt x="57" y="101"/>
                  </a:cubicBezTo>
                  <a:cubicBezTo>
                    <a:pt x="57" y="101"/>
                    <a:pt x="57" y="101"/>
                    <a:pt x="57" y="101"/>
                  </a:cubicBezTo>
                  <a:cubicBezTo>
                    <a:pt x="58" y="102"/>
                    <a:pt x="58" y="102"/>
                    <a:pt x="58" y="102"/>
                  </a:cubicBezTo>
                  <a:cubicBezTo>
                    <a:pt x="58" y="103"/>
                    <a:pt x="58" y="103"/>
                    <a:pt x="58" y="103"/>
                  </a:cubicBezTo>
                  <a:cubicBezTo>
                    <a:pt x="58" y="103"/>
                    <a:pt x="58" y="103"/>
                    <a:pt x="58" y="103"/>
                  </a:cubicBezTo>
                  <a:cubicBezTo>
                    <a:pt x="58" y="104"/>
                    <a:pt x="58" y="104"/>
                    <a:pt x="58" y="104"/>
                  </a:cubicBezTo>
                  <a:cubicBezTo>
                    <a:pt x="58" y="105"/>
                    <a:pt x="58" y="105"/>
                    <a:pt x="58" y="105"/>
                  </a:cubicBezTo>
                  <a:cubicBezTo>
                    <a:pt x="59" y="105"/>
                    <a:pt x="59" y="105"/>
                    <a:pt x="59" y="105"/>
                  </a:cubicBezTo>
                  <a:cubicBezTo>
                    <a:pt x="59" y="105"/>
                    <a:pt x="59" y="105"/>
                    <a:pt x="59" y="105"/>
                  </a:cubicBezTo>
                  <a:cubicBezTo>
                    <a:pt x="59" y="105"/>
                    <a:pt x="59" y="105"/>
                    <a:pt x="59" y="105"/>
                  </a:cubicBezTo>
                  <a:cubicBezTo>
                    <a:pt x="59" y="106"/>
                    <a:pt x="59" y="106"/>
                    <a:pt x="59" y="106"/>
                  </a:cubicBezTo>
                  <a:cubicBezTo>
                    <a:pt x="60" y="107"/>
                    <a:pt x="60" y="107"/>
                    <a:pt x="60" y="107"/>
                  </a:cubicBezTo>
                  <a:cubicBezTo>
                    <a:pt x="61" y="108"/>
                    <a:pt x="61" y="108"/>
                    <a:pt x="61" y="108"/>
                  </a:cubicBezTo>
                  <a:cubicBezTo>
                    <a:pt x="62" y="109"/>
                    <a:pt x="62" y="109"/>
                    <a:pt x="62" y="109"/>
                  </a:cubicBezTo>
                  <a:cubicBezTo>
                    <a:pt x="62" y="109"/>
                    <a:pt x="62" y="109"/>
                    <a:pt x="62" y="109"/>
                  </a:cubicBezTo>
                  <a:cubicBezTo>
                    <a:pt x="63" y="109"/>
                    <a:pt x="63" y="109"/>
                    <a:pt x="63" y="109"/>
                  </a:cubicBezTo>
                  <a:cubicBezTo>
                    <a:pt x="63" y="110"/>
                    <a:pt x="63" y="110"/>
                    <a:pt x="63" y="110"/>
                  </a:cubicBezTo>
                  <a:cubicBezTo>
                    <a:pt x="63" y="110"/>
                    <a:pt x="63" y="110"/>
                    <a:pt x="63" y="110"/>
                  </a:cubicBezTo>
                  <a:cubicBezTo>
                    <a:pt x="64" y="110"/>
                    <a:pt x="64" y="110"/>
                    <a:pt x="64" y="110"/>
                  </a:cubicBezTo>
                  <a:cubicBezTo>
                    <a:pt x="65" y="111"/>
                    <a:pt x="65" y="111"/>
                    <a:pt x="65" y="111"/>
                  </a:cubicBezTo>
                  <a:cubicBezTo>
                    <a:pt x="65" y="112"/>
                    <a:pt x="65" y="112"/>
                    <a:pt x="65" y="112"/>
                  </a:cubicBezTo>
                  <a:cubicBezTo>
                    <a:pt x="65" y="112"/>
                    <a:pt x="65" y="112"/>
                    <a:pt x="65" y="112"/>
                  </a:cubicBezTo>
                  <a:cubicBezTo>
                    <a:pt x="66" y="113"/>
                    <a:pt x="66" y="113"/>
                    <a:pt x="66" y="113"/>
                  </a:cubicBezTo>
                  <a:cubicBezTo>
                    <a:pt x="66" y="113"/>
                    <a:pt x="66" y="113"/>
                    <a:pt x="66" y="113"/>
                  </a:cubicBezTo>
                  <a:cubicBezTo>
                    <a:pt x="67" y="114"/>
                    <a:pt x="67" y="114"/>
                    <a:pt x="67" y="114"/>
                  </a:cubicBezTo>
                  <a:cubicBezTo>
                    <a:pt x="67" y="115"/>
                    <a:pt x="67" y="115"/>
                    <a:pt x="67" y="115"/>
                  </a:cubicBezTo>
                  <a:cubicBezTo>
                    <a:pt x="68" y="115"/>
                    <a:pt x="68" y="115"/>
                    <a:pt x="68" y="115"/>
                  </a:cubicBezTo>
                  <a:cubicBezTo>
                    <a:pt x="68" y="116"/>
                    <a:pt x="68" y="116"/>
                    <a:pt x="68" y="116"/>
                  </a:cubicBezTo>
                  <a:cubicBezTo>
                    <a:pt x="67" y="117"/>
                    <a:pt x="67" y="117"/>
                    <a:pt x="67" y="117"/>
                  </a:cubicBezTo>
                  <a:cubicBezTo>
                    <a:pt x="66" y="117"/>
                    <a:pt x="66" y="117"/>
                    <a:pt x="66" y="117"/>
                  </a:cubicBezTo>
                  <a:cubicBezTo>
                    <a:pt x="68" y="116"/>
                    <a:pt x="68" y="116"/>
                    <a:pt x="68" y="116"/>
                  </a:cubicBezTo>
                  <a:cubicBezTo>
                    <a:pt x="69" y="116"/>
                    <a:pt x="69" y="116"/>
                    <a:pt x="69" y="116"/>
                  </a:cubicBezTo>
                  <a:cubicBezTo>
                    <a:pt x="69" y="116"/>
                    <a:pt x="69" y="116"/>
                    <a:pt x="69" y="116"/>
                  </a:cubicBezTo>
                  <a:cubicBezTo>
                    <a:pt x="69" y="115"/>
                    <a:pt x="69" y="115"/>
                    <a:pt x="69" y="115"/>
                  </a:cubicBezTo>
                  <a:cubicBezTo>
                    <a:pt x="69" y="112"/>
                    <a:pt x="69" y="112"/>
                    <a:pt x="69" y="112"/>
                  </a:cubicBezTo>
                  <a:cubicBezTo>
                    <a:pt x="69" y="111"/>
                    <a:pt x="69" y="111"/>
                    <a:pt x="69" y="111"/>
                  </a:cubicBezTo>
                  <a:cubicBezTo>
                    <a:pt x="70" y="110"/>
                    <a:pt x="70" y="110"/>
                    <a:pt x="70" y="110"/>
                  </a:cubicBezTo>
                  <a:cubicBezTo>
                    <a:pt x="71" y="110"/>
                    <a:pt x="71" y="110"/>
                    <a:pt x="71" y="110"/>
                  </a:cubicBezTo>
                  <a:cubicBezTo>
                    <a:pt x="72" y="109"/>
                    <a:pt x="72" y="109"/>
                    <a:pt x="72" y="109"/>
                  </a:cubicBezTo>
                  <a:cubicBezTo>
                    <a:pt x="73" y="109"/>
                    <a:pt x="73" y="109"/>
                    <a:pt x="73" y="109"/>
                  </a:cubicBezTo>
                  <a:cubicBezTo>
                    <a:pt x="74" y="109"/>
                    <a:pt x="74" y="109"/>
                    <a:pt x="74" y="109"/>
                  </a:cubicBezTo>
                  <a:cubicBezTo>
                    <a:pt x="74" y="108"/>
                    <a:pt x="74" y="108"/>
                    <a:pt x="74" y="108"/>
                  </a:cubicBezTo>
                  <a:cubicBezTo>
                    <a:pt x="75" y="108"/>
                    <a:pt x="75" y="108"/>
                    <a:pt x="75" y="108"/>
                  </a:cubicBezTo>
                  <a:cubicBezTo>
                    <a:pt x="76" y="108"/>
                    <a:pt x="76" y="108"/>
                    <a:pt x="76" y="108"/>
                  </a:cubicBezTo>
                  <a:cubicBezTo>
                    <a:pt x="77" y="108"/>
                    <a:pt x="77" y="108"/>
                    <a:pt x="77" y="108"/>
                  </a:cubicBezTo>
                  <a:cubicBezTo>
                    <a:pt x="77" y="108"/>
                    <a:pt x="77" y="108"/>
                    <a:pt x="77" y="108"/>
                  </a:cubicBezTo>
                  <a:cubicBezTo>
                    <a:pt x="78" y="108"/>
                    <a:pt x="78" y="108"/>
                    <a:pt x="78" y="108"/>
                  </a:cubicBezTo>
                  <a:cubicBezTo>
                    <a:pt x="78" y="108"/>
                    <a:pt x="78" y="108"/>
                    <a:pt x="78" y="108"/>
                  </a:cubicBezTo>
                  <a:cubicBezTo>
                    <a:pt x="79" y="107"/>
                    <a:pt x="79" y="107"/>
                    <a:pt x="79" y="107"/>
                  </a:cubicBezTo>
                  <a:cubicBezTo>
                    <a:pt x="80" y="106"/>
                    <a:pt x="80" y="106"/>
                    <a:pt x="80" y="106"/>
                  </a:cubicBezTo>
                  <a:cubicBezTo>
                    <a:pt x="80" y="106"/>
                    <a:pt x="80" y="106"/>
                    <a:pt x="80" y="106"/>
                  </a:cubicBezTo>
                  <a:cubicBezTo>
                    <a:pt x="81" y="106"/>
                    <a:pt x="81" y="106"/>
                    <a:pt x="81" y="106"/>
                  </a:cubicBezTo>
                  <a:cubicBezTo>
                    <a:pt x="81" y="106"/>
                    <a:pt x="81" y="106"/>
                    <a:pt x="81" y="106"/>
                  </a:cubicBezTo>
                  <a:cubicBezTo>
                    <a:pt x="81" y="106"/>
                    <a:pt x="81" y="106"/>
                    <a:pt x="81" y="106"/>
                  </a:cubicBezTo>
                  <a:cubicBezTo>
                    <a:pt x="82" y="105"/>
                    <a:pt x="82" y="105"/>
                    <a:pt x="82" y="105"/>
                  </a:cubicBezTo>
                  <a:cubicBezTo>
                    <a:pt x="82" y="106"/>
                    <a:pt x="82" y="106"/>
                    <a:pt x="82" y="106"/>
                  </a:cubicBezTo>
                  <a:cubicBezTo>
                    <a:pt x="85" y="106"/>
                    <a:pt x="85" y="106"/>
                    <a:pt x="85" y="106"/>
                  </a:cubicBezTo>
                  <a:cubicBezTo>
                    <a:pt x="87" y="105"/>
                    <a:pt x="87" y="105"/>
                    <a:pt x="87" y="105"/>
                  </a:cubicBezTo>
                  <a:cubicBezTo>
                    <a:pt x="88" y="105"/>
                    <a:pt x="88" y="105"/>
                    <a:pt x="88" y="105"/>
                  </a:cubicBezTo>
                  <a:cubicBezTo>
                    <a:pt x="88" y="105"/>
                    <a:pt x="88" y="105"/>
                    <a:pt x="88" y="105"/>
                  </a:cubicBezTo>
                  <a:cubicBezTo>
                    <a:pt x="89" y="105"/>
                    <a:pt x="89" y="105"/>
                    <a:pt x="89" y="105"/>
                  </a:cubicBezTo>
                  <a:cubicBezTo>
                    <a:pt x="89" y="105"/>
                    <a:pt x="89" y="105"/>
                    <a:pt x="89" y="105"/>
                  </a:cubicBezTo>
                  <a:cubicBezTo>
                    <a:pt x="89" y="104"/>
                    <a:pt x="89" y="104"/>
                    <a:pt x="89" y="104"/>
                  </a:cubicBezTo>
                  <a:cubicBezTo>
                    <a:pt x="91" y="104"/>
                    <a:pt x="91" y="104"/>
                    <a:pt x="91" y="104"/>
                  </a:cubicBezTo>
                  <a:cubicBezTo>
                    <a:pt x="92" y="104"/>
                    <a:pt x="92" y="104"/>
                    <a:pt x="92" y="104"/>
                  </a:cubicBezTo>
                  <a:cubicBezTo>
                    <a:pt x="92" y="104"/>
                    <a:pt x="92" y="104"/>
                    <a:pt x="92" y="104"/>
                  </a:cubicBezTo>
                  <a:cubicBezTo>
                    <a:pt x="93" y="104"/>
                    <a:pt x="93" y="104"/>
                    <a:pt x="93" y="104"/>
                  </a:cubicBezTo>
                  <a:cubicBezTo>
                    <a:pt x="93" y="104"/>
                    <a:pt x="93" y="104"/>
                    <a:pt x="93" y="104"/>
                  </a:cubicBezTo>
                  <a:cubicBezTo>
                    <a:pt x="94" y="104"/>
                    <a:pt x="94" y="104"/>
                    <a:pt x="94" y="104"/>
                  </a:cubicBezTo>
                  <a:cubicBezTo>
                    <a:pt x="94" y="104"/>
                    <a:pt x="94" y="104"/>
                    <a:pt x="94" y="104"/>
                  </a:cubicBezTo>
                  <a:cubicBezTo>
                    <a:pt x="94" y="103"/>
                    <a:pt x="94" y="103"/>
                    <a:pt x="94" y="103"/>
                  </a:cubicBezTo>
                  <a:cubicBezTo>
                    <a:pt x="94" y="104"/>
                    <a:pt x="94" y="104"/>
                    <a:pt x="94" y="104"/>
                  </a:cubicBezTo>
                  <a:cubicBezTo>
                    <a:pt x="94" y="104"/>
                    <a:pt x="94" y="104"/>
                    <a:pt x="94" y="104"/>
                  </a:cubicBezTo>
                  <a:cubicBezTo>
                    <a:pt x="95" y="105"/>
                    <a:pt x="95" y="105"/>
                    <a:pt x="95" y="105"/>
                  </a:cubicBezTo>
                  <a:cubicBezTo>
                    <a:pt x="95" y="105"/>
                    <a:pt x="95" y="105"/>
                    <a:pt x="95" y="105"/>
                  </a:cubicBezTo>
                  <a:cubicBezTo>
                    <a:pt x="94" y="105"/>
                    <a:pt x="94" y="105"/>
                    <a:pt x="94" y="105"/>
                  </a:cubicBezTo>
                  <a:cubicBezTo>
                    <a:pt x="94" y="106"/>
                    <a:pt x="94" y="106"/>
                    <a:pt x="94" y="106"/>
                  </a:cubicBezTo>
                  <a:cubicBezTo>
                    <a:pt x="92" y="106"/>
                    <a:pt x="92" y="106"/>
                    <a:pt x="92" y="106"/>
                  </a:cubicBezTo>
                  <a:cubicBezTo>
                    <a:pt x="90" y="107"/>
                    <a:pt x="90" y="107"/>
                    <a:pt x="90" y="107"/>
                  </a:cubicBezTo>
                  <a:cubicBezTo>
                    <a:pt x="90" y="107"/>
                    <a:pt x="90" y="107"/>
                    <a:pt x="90" y="107"/>
                  </a:cubicBezTo>
                  <a:cubicBezTo>
                    <a:pt x="89" y="108"/>
                    <a:pt x="89" y="108"/>
                    <a:pt x="89" y="108"/>
                  </a:cubicBezTo>
                  <a:cubicBezTo>
                    <a:pt x="88" y="108"/>
                    <a:pt x="88" y="108"/>
                    <a:pt x="88" y="108"/>
                  </a:cubicBezTo>
                  <a:cubicBezTo>
                    <a:pt x="87" y="108"/>
                    <a:pt x="87" y="108"/>
                    <a:pt x="87" y="108"/>
                  </a:cubicBezTo>
                  <a:cubicBezTo>
                    <a:pt x="87" y="108"/>
                    <a:pt x="87" y="108"/>
                    <a:pt x="87" y="108"/>
                  </a:cubicBezTo>
                  <a:cubicBezTo>
                    <a:pt x="87" y="108"/>
                    <a:pt x="87" y="108"/>
                    <a:pt x="87" y="108"/>
                  </a:cubicBezTo>
                  <a:cubicBezTo>
                    <a:pt x="85" y="108"/>
                    <a:pt x="85" y="108"/>
                    <a:pt x="85" y="108"/>
                  </a:cubicBezTo>
                  <a:cubicBezTo>
                    <a:pt x="84" y="108"/>
                    <a:pt x="84" y="108"/>
                    <a:pt x="84" y="108"/>
                  </a:cubicBezTo>
                  <a:cubicBezTo>
                    <a:pt x="84" y="108"/>
                    <a:pt x="84" y="108"/>
                    <a:pt x="84" y="108"/>
                  </a:cubicBezTo>
                  <a:cubicBezTo>
                    <a:pt x="82" y="108"/>
                    <a:pt x="82" y="108"/>
                    <a:pt x="82" y="108"/>
                  </a:cubicBezTo>
                  <a:cubicBezTo>
                    <a:pt x="81" y="109"/>
                    <a:pt x="81" y="109"/>
                    <a:pt x="81" y="109"/>
                  </a:cubicBezTo>
                  <a:cubicBezTo>
                    <a:pt x="80" y="110"/>
                    <a:pt x="80" y="110"/>
                    <a:pt x="80" y="110"/>
                  </a:cubicBezTo>
                  <a:cubicBezTo>
                    <a:pt x="78" y="110"/>
                    <a:pt x="78" y="110"/>
                    <a:pt x="78" y="110"/>
                  </a:cubicBezTo>
                  <a:cubicBezTo>
                    <a:pt x="78" y="110"/>
                    <a:pt x="78" y="110"/>
                    <a:pt x="78" y="110"/>
                  </a:cubicBezTo>
                  <a:cubicBezTo>
                    <a:pt x="77" y="111"/>
                    <a:pt x="77" y="111"/>
                    <a:pt x="77" y="111"/>
                  </a:cubicBezTo>
                  <a:cubicBezTo>
                    <a:pt x="77" y="111"/>
                    <a:pt x="77" y="111"/>
                    <a:pt x="77" y="111"/>
                  </a:cubicBezTo>
                  <a:cubicBezTo>
                    <a:pt x="76" y="112"/>
                    <a:pt x="76" y="112"/>
                    <a:pt x="76" y="112"/>
                  </a:cubicBezTo>
                  <a:cubicBezTo>
                    <a:pt x="76" y="111"/>
                    <a:pt x="76" y="111"/>
                    <a:pt x="76" y="111"/>
                  </a:cubicBezTo>
                  <a:cubicBezTo>
                    <a:pt x="75" y="112"/>
                    <a:pt x="75" y="112"/>
                    <a:pt x="75" y="112"/>
                  </a:cubicBezTo>
                  <a:cubicBezTo>
                    <a:pt x="74" y="113"/>
                    <a:pt x="74" y="113"/>
                    <a:pt x="74" y="113"/>
                  </a:cubicBezTo>
                  <a:cubicBezTo>
                    <a:pt x="74" y="113"/>
                    <a:pt x="74" y="113"/>
                    <a:pt x="74" y="113"/>
                  </a:cubicBezTo>
                  <a:cubicBezTo>
                    <a:pt x="73" y="113"/>
                    <a:pt x="73" y="113"/>
                    <a:pt x="73" y="113"/>
                  </a:cubicBezTo>
                  <a:cubicBezTo>
                    <a:pt x="74" y="114"/>
                    <a:pt x="74" y="114"/>
                    <a:pt x="74" y="114"/>
                  </a:cubicBezTo>
                  <a:cubicBezTo>
                    <a:pt x="75" y="115"/>
                    <a:pt x="75" y="115"/>
                    <a:pt x="75" y="115"/>
                  </a:cubicBezTo>
                  <a:cubicBezTo>
                    <a:pt x="74" y="114"/>
                    <a:pt x="74" y="114"/>
                    <a:pt x="74" y="114"/>
                  </a:cubicBezTo>
                  <a:cubicBezTo>
                    <a:pt x="74" y="113"/>
                    <a:pt x="74" y="113"/>
                    <a:pt x="74" y="113"/>
                  </a:cubicBezTo>
                  <a:cubicBezTo>
                    <a:pt x="75" y="114"/>
                    <a:pt x="75" y="114"/>
                    <a:pt x="75" y="114"/>
                  </a:cubicBezTo>
                  <a:cubicBezTo>
                    <a:pt x="76" y="113"/>
                    <a:pt x="76" y="113"/>
                    <a:pt x="76" y="113"/>
                  </a:cubicBezTo>
                  <a:cubicBezTo>
                    <a:pt x="76" y="113"/>
                    <a:pt x="76" y="113"/>
                    <a:pt x="76" y="113"/>
                  </a:cubicBezTo>
                  <a:cubicBezTo>
                    <a:pt x="76" y="113"/>
                    <a:pt x="76" y="113"/>
                    <a:pt x="76" y="113"/>
                  </a:cubicBezTo>
                  <a:cubicBezTo>
                    <a:pt x="77" y="112"/>
                    <a:pt x="77" y="112"/>
                    <a:pt x="77" y="112"/>
                  </a:cubicBezTo>
                  <a:cubicBezTo>
                    <a:pt x="79" y="111"/>
                    <a:pt x="79" y="111"/>
                    <a:pt x="79" y="111"/>
                  </a:cubicBezTo>
                  <a:cubicBezTo>
                    <a:pt x="79" y="111"/>
                    <a:pt x="79" y="111"/>
                    <a:pt x="79" y="111"/>
                  </a:cubicBezTo>
                  <a:cubicBezTo>
                    <a:pt x="82" y="110"/>
                    <a:pt x="82" y="110"/>
                    <a:pt x="82" y="110"/>
                  </a:cubicBezTo>
                  <a:cubicBezTo>
                    <a:pt x="82" y="109"/>
                    <a:pt x="82" y="109"/>
                    <a:pt x="82" y="109"/>
                  </a:cubicBezTo>
                  <a:cubicBezTo>
                    <a:pt x="83" y="109"/>
                    <a:pt x="83" y="109"/>
                    <a:pt x="83" y="109"/>
                  </a:cubicBezTo>
                  <a:cubicBezTo>
                    <a:pt x="83" y="110"/>
                    <a:pt x="83" y="110"/>
                    <a:pt x="83" y="110"/>
                  </a:cubicBezTo>
                  <a:cubicBezTo>
                    <a:pt x="84" y="109"/>
                    <a:pt x="84" y="109"/>
                    <a:pt x="84" y="109"/>
                  </a:cubicBezTo>
                  <a:cubicBezTo>
                    <a:pt x="84" y="109"/>
                    <a:pt x="84" y="109"/>
                    <a:pt x="84" y="109"/>
                  </a:cubicBezTo>
                  <a:cubicBezTo>
                    <a:pt x="85" y="110"/>
                    <a:pt x="85" y="110"/>
                    <a:pt x="85" y="110"/>
                  </a:cubicBezTo>
                  <a:cubicBezTo>
                    <a:pt x="86" y="109"/>
                    <a:pt x="86" y="109"/>
                    <a:pt x="86" y="109"/>
                  </a:cubicBezTo>
                  <a:cubicBezTo>
                    <a:pt x="86" y="109"/>
                    <a:pt x="86" y="109"/>
                    <a:pt x="86" y="109"/>
                  </a:cubicBezTo>
                  <a:cubicBezTo>
                    <a:pt x="85" y="111"/>
                    <a:pt x="85" y="111"/>
                    <a:pt x="85" y="111"/>
                  </a:cubicBezTo>
                  <a:cubicBezTo>
                    <a:pt x="85" y="111"/>
                    <a:pt x="85" y="111"/>
                    <a:pt x="85" y="111"/>
                  </a:cubicBezTo>
                  <a:cubicBezTo>
                    <a:pt x="86" y="110"/>
                    <a:pt x="86" y="110"/>
                    <a:pt x="86" y="110"/>
                  </a:cubicBezTo>
                  <a:cubicBezTo>
                    <a:pt x="88" y="110"/>
                    <a:pt x="88" y="110"/>
                    <a:pt x="88" y="110"/>
                  </a:cubicBezTo>
                  <a:cubicBezTo>
                    <a:pt x="90" y="108"/>
                    <a:pt x="90" y="108"/>
                    <a:pt x="90" y="108"/>
                  </a:cubicBezTo>
                  <a:cubicBezTo>
                    <a:pt x="91" y="108"/>
                    <a:pt x="91" y="108"/>
                    <a:pt x="91" y="108"/>
                  </a:cubicBezTo>
                  <a:cubicBezTo>
                    <a:pt x="93" y="107"/>
                    <a:pt x="93" y="107"/>
                    <a:pt x="93" y="107"/>
                  </a:cubicBezTo>
                  <a:cubicBezTo>
                    <a:pt x="94" y="107"/>
                    <a:pt x="94" y="107"/>
                    <a:pt x="94" y="107"/>
                  </a:cubicBezTo>
                  <a:cubicBezTo>
                    <a:pt x="95" y="107"/>
                    <a:pt x="95" y="107"/>
                    <a:pt x="95" y="107"/>
                  </a:cubicBezTo>
                  <a:cubicBezTo>
                    <a:pt x="96" y="107"/>
                    <a:pt x="96" y="107"/>
                    <a:pt x="96" y="107"/>
                  </a:cubicBezTo>
                  <a:cubicBezTo>
                    <a:pt x="95" y="108"/>
                    <a:pt x="95" y="108"/>
                    <a:pt x="95" y="108"/>
                  </a:cubicBezTo>
                  <a:cubicBezTo>
                    <a:pt x="94" y="108"/>
                    <a:pt x="94" y="108"/>
                    <a:pt x="94" y="108"/>
                  </a:cubicBezTo>
                  <a:cubicBezTo>
                    <a:pt x="94" y="109"/>
                    <a:pt x="94" y="109"/>
                    <a:pt x="94" y="109"/>
                  </a:cubicBezTo>
                  <a:cubicBezTo>
                    <a:pt x="95" y="109"/>
                    <a:pt x="95" y="109"/>
                    <a:pt x="95" y="109"/>
                  </a:cubicBezTo>
                  <a:cubicBezTo>
                    <a:pt x="96" y="108"/>
                    <a:pt x="96" y="108"/>
                    <a:pt x="96" y="108"/>
                  </a:cubicBezTo>
                  <a:cubicBezTo>
                    <a:pt x="98" y="107"/>
                    <a:pt x="98" y="107"/>
                    <a:pt x="98" y="107"/>
                  </a:cubicBezTo>
                  <a:cubicBezTo>
                    <a:pt x="99" y="107"/>
                    <a:pt x="99" y="107"/>
                    <a:pt x="99" y="107"/>
                  </a:cubicBezTo>
                  <a:cubicBezTo>
                    <a:pt x="98" y="107"/>
                    <a:pt x="98" y="107"/>
                    <a:pt x="98" y="107"/>
                  </a:cubicBezTo>
                  <a:cubicBezTo>
                    <a:pt x="99" y="106"/>
                    <a:pt x="99" y="106"/>
                    <a:pt x="99" y="106"/>
                  </a:cubicBezTo>
                  <a:cubicBezTo>
                    <a:pt x="100" y="106"/>
                    <a:pt x="100" y="106"/>
                    <a:pt x="100" y="106"/>
                  </a:cubicBezTo>
                  <a:cubicBezTo>
                    <a:pt x="100" y="106"/>
                    <a:pt x="100" y="106"/>
                    <a:pt x="100" y="106"/>
                  </a:cubicBezTo>
                  <a:cubicBezTo>
                    <a:pt x="100" y="105"/>
                    <a:pt x="100" y="105"/>
                    <a:pt x="100" y="105"/>
                  </a:cubicBezTo>
                  <a:cubicBezTo>
                    <a:pt x="101" y="106"/>
                    <a:pt x="101" y="106"/>
                    <a:pt x="101" y="106"/>
                  </a:cubicBezTo>
                  <a:cubicBezTo>
                    <a:pt x="102" y="106"/>
                    <a:pt x="102" y="106"/>
                    <a:pt x="102" y="106"/>
                  </a:cubicBezTo>
                  <a:cubicBezTo>
                    <a:pt x="102" y="105"/>
                    <a:pt x="102" y="105"/>
                    <a:pt x="102" y="105"/>
                  </a:cubicBezTo>
                  <a:cubicBezTo>
                    <a:pt x="101" y="104"/>
                    <a:pt x="101" y="104"/>
                    <a:pt x="101" y="104"/>
                  </a:cubicBezTo>
                  <a:cubicBezTo>
                    <a:pt x="102" y="103"/>
                    <a:pt x="102" y="103"/>
                    <a:pt x="102" y="103"/>
                  </a:cubicBezTo>
                  <a:cubicBezTo>
                    <a:pt x="101" y="103"/>
                    <a:pt x="101" y="103"/>
                    <a:pt x="101" y="103"/>
                  </a:cubicBezTo>
                  <a:cubicBezTo>
                    <a:pt x="102" y="102"/>
                    <a:pt x="102" y="102"/>
                    <a:pt x="102" y="102"/>
                  </a:cubicBezTo>
                  <a:cubicBezTo>
                    <a:pt x="103" y="101"/>
                    <a:pt x="103" y="101"/>
                    <a:pt x="103" y="101"/>
                  </a:cubicBezTo>
                  <a:cubicBezTo>
                    <a:pt x="103" y="102"/>
                    <a:pt x="103" y="102"/>
                    <a:pt x="103" y="102"/>
                  </a:cubicBezTo>
                  <a:cubicBezTo>
                    <a:pt x="104" y="105"/>
                    <a:pt x="104" y="105"/>
                    <a:pt x="104" y="105"/>
                  </a:cubicBezTo>
                  <a:cubicBezTo>
                    <a:pt x="103" y="106"/>
                    <a:pt x="103" y="106"/>
                    <a:pt x="103" y="106"/>
                  </a:cubicBezTo>
                  <a:cubicBezTo>
                    <a:pt x="103" y="109"/>
                    <a:pt x="103" y="109"/>
                    <a:pt x="103" y="109"/>
                  </a:cubicBezTo>
                  <a:cubicBezTo>
                    <a:pt x="102" y="110"/>
                    <a:pt x="102" y="110"/>
                    <a:pt x="102" y="110"/>
                  </a:cubicBezTo>
                  <a:cubicBezTo>
                    <a:pt x="102" y="114"/>
                    <a:pt x="102" y="114"/>
                    <a:pt x="102" y="114"/>
                  </a:cubicBezTo>
                  <a:cubicBezTo>
                    <a:pt x="103" y="115"/>
                    <a:pt x="103" y="115"/>
                    <a:pt x="103" y="115"/>
                  </a:cubicBezTo>
                  <a:cubicBezTo>
                    <a:pt x="104" y="115"/>
                    <a:pt x="104" y="115"/>
                    <a:pt x="104" y="115"/>
                  </a:cubicBezTo>
                  <a:cubicBezTo>
                    <a:pt x="104" y="116"/>
                    <a:pt x="104" y="116"/>
                    <a:pt x="104" y="116"/>
                  </a:cubicBezTo>
                  <a:cubicBezTo>
                    <a:pt x="106" y="116"/>
                    <a:pt x="106" y="116"/>
                    <a:pt x="106" y="116"/>
                  </a:cubicBezTo>
                  <a:cubicBezTo>
                    <a:pt x="105" y="115"/>
                    <a:pt x="105" y="115"/>
                    <a:pt x="105" y="115"/>
                  </a:cubicBezTo>
                  <a:cubicBezTo>
                    <a:pt x="104" y="115"/>
                    <a:pt x="104" y="115"/>
                    <a:pt x="104" y="115"/>
                  </a:cubicBezTo>
                  <a:cubicBezTo>
                    <a:pt x="104" y="114"/>
                    <a:pt x="104" y="114"/>
                    <a:pt x="104" y="114"/>
                  </a:cubicBezTo>
                  <a:cubicBezTo>
                    <a:pt x="105" y="114"/>
                    <a:pt x="105" y="114"/>
                    <a:pt x="105" y="114"/>
                  </a:cubicBezTo>
                  <a:cubicBezTo>
                    <a:pt x="106" y="114"/>
                    <a:pt x="106" y="114"/>
                    <a:pt x="106" y="114"/>
                  </a:cubicBezTo>
                  <a:cubicBezTo>
                    <a:pt x="106" y="113"/>
                    <a:pt x="106" y="113"/>
                    <a:pt x="106" y="113"/>
                  </a:cubicBezTo>
                  <a:cubicBezTo>
                    <a:pt x="106" y="113"/>
                    <a:pt x="106" y="113"/>
                    <a:pt x="106" y="113"/>
                  </a:cubicBezTo>
                  <a:cubicBezTo>
                    <a:pt x="107" y="113"/>
                    <a:pt x="107" y="113"/>
                    <a:pt x="107" y="113"/>
                  </a:cubicBezTo>
                  <a:cubicBezTo>
                    <a:pt x="108" y="113"/>
                    <a:pt x="108" y="113"/>
                    <a:pt x="108" y="113"/>
                  </a:cubicBezTo>
                  <a:cubicBezTo>
                    <a:pt x="108" y="113"/>
                    <a:pt x="108" y="113"/>
                    <a:pt x="108" y="113"/>
                  </a:cubicBezTo>
                  <a:cubicBezTo>
                    <a:pt x="108" y="113"/>
                    <a:pt x="108" y="113"/>
                    <a:pt x="108" y="113"/>
                  </a:cubicBezTo>
                  <a:cubicBezTo>
                    <a:pt x="108" y="111"/>
                    <a:pt x="108" y="111"/>
                    <a:pt x="108" y="111"/>
                  </a:cubicBezTo>
                  <a:cubicBezTo>
                    <a:pt x="108" y="111"/>
                    <a:pt x="108" y="111"/>
                    <a:pt x="108" y="111"/>
                  </a:cubicBezTo>
                  <a:cubicBezTo>
                    <a:pt x="110" y="110"/>
                    <a:pt x="110" y="110"/>
                    <a:pt x="110" y="110"/>
                  </a:cubicBezTo>
                  <a:cubicBezTo>
                    <a:pt x="110" y="110"/>
                    <a:pt x="110" y="110"/>
                    <a:pt x="110" y="110"/>
                  </a:cubicBezTo>
                  <a:cubicBezTo>
                    <a:pt x="111" y="110"/>
                    <a:pt x="111" y="110"/>
                    <a:pt x="111" y="110"/>
                  </a:cubicBezTo>
                  <a:cubicBezTo>
                    <a:pt x="111" y="110"/>
                    <a:pt x="111" y="110"/>
                    <a:pt x="111" y="110"/>
                  </a:cubicBezTo>
                  <a:cubicBezTo>
                    <a:pt x="111" y="111"/>
                    <a:pt x="111" y="111"/>
                    <a:pt x="111" y="111"/>
                  </a:cubicBezTo>
                  <a:cubicBezTo>
                    <a:pt x="110" y="112"/>
                    <a:pt x="110" y="112"/>
                    <a:pt x="110" y="112"/>
                  </a:cubicBezTo>
                  <a:cubicBezTo>
                    <a:pt x="111" y="112"/>
                    <a:pt x="111" y="112"/>
                    <a:pt x="111" y="112"/>
                  </a:cubicBezTo>
                  <a:cubicBezTo>
                    <a:pt x="110" y="113"/>
                    <a:pt x="110" y="113"/>
                    <a:pt x="110" y="113"/>
                  </a:cubicBezTo>
                  <a:cubicBezTo>
                    <a:pt x="110" y="113"/>
                    <a:pt x="110" y="113"/>
                    <a:pt x="110" y="113"/>
                  </a:cubicBezTo>
                  <a:cubicBezTo>
                    <a:pt x="110" y="114"/>
                    <a:pt x="110" y="114"/>
                    <a:pt x="110" y="114"/>
                  </a:cubicBezTo>
                  <a:cubicBezTo>
                    <a:pt x="111" y="113"/>
                    <a:pt x="111" y="113"/>
                    <a:pt x="111" y="113"/>
                  </a:cubicBezTo>
                  <a:cubicBezTo>
                    <a:pt x="111" y="114"/>
                    <a:pt x="111" y="114"/>
                    <a:pt x="111" y="114"/>
                  </a:cubicBezTo>
                  <a:cubicBezTo>
                    <a:pt x="111" y="114"/>
                    <a:pt x="111" y="114"/>
                    <a:pt x="111" y="114"/>
                  </a:cubicBezTo>
                  <a:cubicBezTo>
                    <a:pt x="110" y="114"/>
                    <a:pt x="110" y="114"/>
                    <a:pt x="110" y="114"/>
                  </a:cubicBezTo>
                  <a:cubicBezTo>
                    <a:pt x="109" y="115"/>
                    <a:pt x="109" y="115"/>
                    <a:pt x="109" y="115"/>
                  </a:cubicBezTo>
                  <a:cubicBezTo>
                    <a:pt x="109" y="115"/>
                    <a:pt x="109" y="115"/>
                    <a:pt x="109" y="115"/>
                  </a:cubicBezTo>
                  <a:cubicBezTo>
                    <a:pt x="108" y="116"/>
                    <a:pt x="108" y="116"/>
                    <a:pt x="108" y="116"/>
                  </a:cubicBezTo>
                  <a:cubicBezTo>
                    <a:pt x="108" y="116"/>
                    <a:pt x="108" y="116"/>
                    <a:pt x="108" y="116"/>
                  </a:cubicBezTo>
                  <a:cubicBezTo>
                    <a:pt x="108" y="117"/>
                    <a:pt x="108" y="117"/>
                    <a:pt x="108" y="117"/>
                  </a:cubicBezTo>
                  <a:cubicBezTo>
                    <a:pt x="109" y="117"/>
                    <a:pt x="109" y="117"/>
                    <a:pt x="109" y="117"/>
                  </a:cubicBezTo>
                  <a:cubicBezTo>
                    <a:pt x="110" y="117"/>
                    <a:pt x="110" y="117"/>
                    <a:pt x="110" y="117"/>
                  </a:cubicBezTo>
                  <a:cubicBezTo>
                    <a:pt x="111" y="117"/>
                    <a:pt x="111" y="117"/>
                    <a:pt x="111" y="117"/>
                  </a:cubicBezTo>
                  <a:cubicBezTo>
                    <a:pt x="112" y="117"/>
                    <a:pt x="112" y="117"/>
                    <a:pt x="112" y="117"/>
                  </a:cubicBezTo>
                  <a:cubicBezTo>
                    <a:pt x="113" y="117"/>
                    <a:pt x="113" y="117"/>
                    <a:pt x="113" y="117"/>
                  </a:cubicBezTo>
                  <a:cubicBezTo>
                    <a:pt x="114" y="115"/>
                    <a:pt x="114" y="115"/>
                    <a:pt x="114" y="115"/>
                  </a:cubicBezTo>
                  <a:cubicBezTo>
                    <a:pt x="115" y="114"/>
                    <a:pt x="115" y="114"/>
                    <a:pt x="115" y="114"/>
                  </a:cubicBezTo>
                  <a:cubicBezTo>
                    <a:pt x="116" y="114"/>
                    <a:pt x="116" y="114"/>
                    <a:pt x="116" y="114"/>
                  </a:cubicBezTo>
                  <a:cubicBezTo>
                    <a:pt x="116" y="114"/>
                    <a:pt x="116" y="114"/>
                    <a:pt x="116" y="114"/>
                  </a:cubicBezTo>
                  <a:cubicBezTo>
                    <a:pt x="117" y="114"/>
                    <a:pt x="117" y="114"/>
                    <a:pt x="117" y="114"/>
                  </a:cubicBezTo>
                  <a:cubicBezTo>
                    <a:pt x="118" y="115"/>
                    <a:pt x="118" y="115"/>
                    <a:pt x="118" y="115"/>
                  </a:cubicBezTo>
                  <a:cubicBezTo>
                    <a:pt x="118" y="115"/>
                    <a:pt x="118" y="115"/>
                    <a:pt x="118" y="115"/>
                  </a:cubicBezTo>
                  <a:cubicBezTo>
                    <a:pt x="120" y="116"/>
                    <a:pt x="120" y="116"/>
                    <a:pt x="120" y="116"/>
                  </a:cubicBezTo>
                  <a:cubicBezTo>
                    <a:pt x="120" y="116"/>
                    <a:pt x="120" y="116"/>
                    <a:pt x="120" y="116"/>
                  </a:cubicBezTo>
                  <a:cubicBezTo>
                    <a:pt x="120" y="117"/>
                    <a:pt x="120" y="117"/>
                    <a:pt x="120" y="117"/>
                  </a:cubicBezTo>
                  <a:cubicBezTo>
                    <a:pt x="121" y="118"/>
                    <a:pt x="121" y="118"/>
                    <a:pt x="121" y="118"/>
                  </a:cubicBezTo>
                  <a:cubicBezTo>
                    <a:pt x="121" y="119"/>
                    <a:pt x="121" y="119"/>
                    <a:pt x="121" y="119"/>
                  </a:cubicBezTo>
                  <a:cubicBezTo>
                    <a:pt x="122" y="121"/>
                    <a:pt x="122" y="121"/>
                    <a:pt x="122" y="121"/>
                  </a:cubicBezTo>
                  <a:cubicBezTo>
                    <a:pt x="126" y="123"/>
                    <a:pt x="126" y="123"/>
                    <a:pt x="126" y="123"/>
                  </a:cubicBezTo>
                  <a:cubicBezTo>
                    <a:pt x="126" y="124"/>
                    <a:pt x="126" y="124"/>
                    <a:pt x="126" y="124"/>
                  </a:cubicBezTo>
                  <a:cubicBezTo>
                    <a:pt x="127" y="124"/>
                    <a:pt x="127" y="124"/>
                    <a:pt x="127" y="124"/>
                  </a:cubicBezTo>
                  <a:cubicBezTo>
                    <a:pt x="128" y="125"/>
                    <a:pt x="128" y="125"/>
                    <a:pt x="128" y="125"/>
                  </a:cubicBezTo>
                  <a:cubicBezTo>
                    <a:pt x="129" y="125"/>
                    <a:pt x="129" y="125"/>
                    <a:pt x="129" y="125"/>
                  </a:cubicBezTo>
                  <a:cubicBezTo>
                    <a:pt x="130" y="126"/>
                    <a:pt x="130" y="126"/>
                    <a:pt x="130" y="126"/>
                  </a:cubicBezTo>
                  <a:cubicBezTo>
                    <a:pt x="130" y="127"/>
                    <a:pt x="130" y="127"/>
                    <a:pt x="130" y="127"/>
                  </a:cubicBezTo>
                  <a:cubicBezTo>
                    <a:pt x="131" y="127"/>
                    <a:pt x="131" y="127"/>
                    <a:pt x="131" y="127"/>
                  </a:cubicBezTo>
                  <a:cubicBezTo>
                    <a:pt x="131" y="127"/>
                    <a:pt x="131" y="127"/>
                    <a:pt x="131" y="127"/>
                  </a:cubicBezTo>
                  <a:cubicBezTo>
                    <a:pt x="131" y="127"/>
                    <a:pt x="131" y="127"/>
                    <a:pt x="131" y="127"/>
                  </a:cubicBezTo>
                  <a:cubicBezTo>
                    <a:pt x="133" y="128"/>
                    <a:pt x="133" y="128"/>
                    <a:pt x="133" y="128"/>
                  </a:cubicBezTo>
                  <a:cubicBezTo>
                    <a:pt x="133" y="128"/>
                    <a:pt x="133" y="128"/>
                    <a:pt x="133" y="128"/>
                  </a:cubicBezTo>
                  <a:cubicBezTo>
                    <a:pt x="133" y="129"/>
                    <a:pt x="133" y="129"/>
                    <a:pt x="133" y="129"/>
                  </a:cubicBezTo>
                  <a:cubicBezTo>
                    <a:pt x="134" y="129"/>
                    <a:pt x="134" y="129"/>
                    <a:pt x="134" y="129"/>
                  </a:cubicBezTo>
                  <a:cubicBezTo>
                    <a:pt x="134" y="129"/>
                    <a:pt x="134" y="129"/>
                    <a:pt x="134" y="129"/>
                  </a:cubicBezTo>
                  <a:cubicBezTo>
                    <a:pt x="134" y="128"/>
                    <a:pt x="134" y="128"/>
                    <a:pt x="134" y="128"/>
                  </a:cubicBezTo>
                  <a:cubicBezTo>
                    <a:pt x="134" y="128"/>
                    <a:pt x="134" y="128"/>
                    <a:pt x="134" y="128"/>
                  </a:cubicBezTo>
                  <a:cubicBezTo>
                    <a:pt x="133" y="127"/>
                    <a:pt x="133" y="127"/>
                    <a:pt x="133" y="127"/>
                  </a:cubicBezTo>
                  <a:cubicBezTo>
                    <a:pt x="133" y="127"/>
                    <a:pt x="133" y="127"/>
                    <a:pt x="133" y="127"/>
                  </a:cubicBezTo>
                  <a:cubicBezTo>
                    <a:pt x="135" y="127"/>
                    <a:pt x="135" y="127"/>
                    <a:pt x="135" y="127"/>
                  </a:cubicBezTo>
                  <a:cubicBezTo>
                    <a:pt x="135" y="128"/>
                    <a:pt x="135" y="128"/>
                    <a:pt x="135" y="128"/>
                  </a:cubicBezTo>
                  <a:cubicBezTo>
                    <a:pt x="135" y="128"/>
                    <a:pt x="135" y="128"/>
                    <a:pt x="135" y="128"/>
                  </a:cubicBezTo>
                  <a:cubicBezTo>
                    <a:pt x="136" y="127"/>
                    <a:pt x="136" y="127"/>
                    <a:pt x="136" y="127"/>
                  </a:cubicBezTo>
                  <a:cubicBezTo>
                    <a:pt x="136" y="127"/>
                    <a:pt x="136" y="127"/>
                    <a:pt x="136" y="127"/>
                  </a:cubicBezTo>
                  <a:cubicBezTo>
                    <a:pt x="137" y="128"/>
                    <a:pt x="137" y="128"/>
                    <a:pt x="137" y="128"/>
                  </a:cubicBezTo>
                  <a:cubicBezTo>
                    <a:pt x="137" y="129"/>
                    <a:pt x="137" y="129"/>
                    <a:pt x="137" y="129"/>
                  </a:cubicBezTo>
                  <a:cubicBezTo>
                    <a:pt x="138" y="129"/>
                    <a:pt x="138" y="129"/>
                    <a:pt x="138" y="129"/>
                  </a:cubicBezTo>
                  <a:cubicBezTo>
                    <a:pt x="138" y="130"/>
                    <a:pt x="138" y="130"/>
                    <a:pt x="138" y="130"/>
                  </a:cubicBezTo>
                  <a:cubicBezTo>
                    <a:pt x="139" y="131"/>
                    <a:pt x="139" y="131"/>
                    <a:pt x="139" y="131"/>
                  </a:cubicBezTo>
                  <a:cubicBezTo>
                    <a:pt x="139" y="132"/>
                    <a:pt x="139" y="132"/>
                    <a:pt x="139" y="132"/>
                  </a:cubicBezTo>
                  <a:cubicBezTo>
                    <a:pt x="139" y="133"/>
                    <a:pt x="139" y="133"/>
                    <a:pt x="139" y="133"/>
                  </a:cubicBezTo>
                  <a:cubicBezTo>
                    <a:pt x="139" y="133"/>
                    <a:pt x="139" y="133"/>
                    <a:pt x="139" y="133"/>
                  </a:cubicBezTo>
                  <a:cubicBezTo>
                    <a:pt x="139" y="134"/>
                    <a:pt x="139" y="134"/>
                    <a:pt x="139" y="134"/>
                  </a:cubicBezTo>
                  <a:cubicBezTo>
                    <a:pt x="138" y="135"/>
                    <a:pt x="138" y="135"/>
                    <a:pt x="138" y="135"/>
                  </a:cubicBezTo>
                  <a:cubicBezTo>
                    <a:pt x="136" y="134"/>
                    <a:pt x="136" y="134"/>
                    <a:pt x="136" y="134"/>
                  </a:cubicBezTo>
                  <a:cubicBezTo>
                    <a:pt x="135" y="134"/>
                    <a:pt x="135" y="134"/>
                    <a:pt x="135" y="134"/>
                  </a:cubicBezTo>
                  <a:cubicBezTo>
                    <a:pt x="135" y="135"/>
                    <a:pt x="135" y="135"/>
                    <a:pt x="135" y="135"/>
                  </a:cubicBezTo>
                  <a:cubicBezTo>
                    <a:pt x="135" y="135"/>
                    <a:pt x="135" y="135"/>
                    <a:pt x="135" y="135"/>
                  </a:cubicBezTo>
                  <a:cubicBezTo>
                    <a:pt x="134" y="135"/>
                    <a:pt x="134" y="135"/>
                    <a:pt x="134" y="135"/>
                  </a:cubicBezTo>
                  <a:cubicBezTo>
                    <a:pt x="133" y="135"/>
                    <a:pt x="133" y="135"/>
                    <a:pt x="133" y="135"/>
                  </a:cubicBezTo>
                  <a:cubicBezTo>
                    <a:pt x="133" y="135"/>
                    <a:pt x="133" y="135"/>
                    <a:pt x="133" y="135"/>
                  </a:cubicBezTo>
                  <a:cubicBezTo>
                    <a:pt x="132" y="136"/>
                    <a:pt x="132" y="136"/>
                    <a:pt x="132" y="136"/>
                  </a:cubicBezTo>
                  <a:cubicBezTo>
                    <a:pt x="132" y="136"/>
                    <a:pt x="132" y="136"/>
                    <a:pt x="132" y="136"/>
                  </a:cubicBezTo>
                  <a:cubicBezTo>
                    <a:pt x="131" y="136"/>
                    <a:pt x="131" y="136"/>
                    <a:pt x="131" y="136"/>
                  </a:cubicBezTo>
                  <a:cubicBezTo>
                    <a:pt x="130" y="137"/>
                    <a:pt x="130" y="137"/>
                    <a:pt x="130" y="137"/>
                  </a:cubicBezTo>
                  <a:cubicBezTo>
                    <a:pt x="131" y="137"/>
                    <a:pt x="131" y="137"/>
                    <a:pt x="131" y="137"/>
                  </a:cubicBezTo>
                  <a:cubicBezTo>
                    <a:pt x="132" y="137"/>
                    <a:pt x="132" y="137"/>
                    <a:pt x="132" y="137"/>
                  </a:cubicBezTo>
                  <a:cubicBezTo>
                    <a:pt x="132" y="138"/>
                    <a:pt x="132" y="138"/>
                    <a:pt x="132" y="138"/>
                  </a:cubicBezTo>
                  <a:cubicBezTo>
                    <a:pt x="133" y="139"/>
                    <a:pt x="133" y="139"/>
                    <a:pt x="133" y="139"/>
                  </a:cubicBezTo>
                  <a:cubicBezTo>
                    <a:pt x="133" y="138"/>
                    <a:pt x="133" y="138"/>
                    <a:pt x="133" y="138"/>
                  </a:cubicBezTo>
                  <a:cubicBezTo>
                    <a:pt x="134" y="139"/>
                    <a:pt x="134" y="139"/>
                    <a:pt x="134" y="139"/>
                  </a:cubicBezTo>
                  <a:cubicBezTo>
                    <a:pt x="134" y="140"/>
                    <a:pt x="134" y="140"/>
                    <a:pt x="134" y="140"/>
                  </a:cubicBezTo>
                  <a:cubicBezTo>
                    <a:pt x="135" y="140"/>
                    <a:pt x="135" y="140"/>
                    <a:pt x="135" y="140"/>
                  </a:cubicBezTo>
                  <a:cubicBezTo>
                    <a:pt x="137" y="141"/>
                    <a:pt x="137" y="141"/>
                    <a:pt x="137" y="141"/>
                  </a:cubicBezTo>
                  <a:cubicBezTo>
                    <a:pt x="138" y="141"/>
                    <a:pt x="138" y="141"/>
                    <a:pt x="138" y="141"/>
                  </a:cubicBezTo>
                  <a:cubicBezTo>
                    <a:pt x="140" y="142"/>
                    <a:pt x="140" y="142"/>
                    <a:pt x="140" y="142"/>
                  </a:cubicBezTo>
                  <a:cubicBezTo>
                    <a:pt x="141" y="142"/>
                    <a:pt x="141" y="142"/>
                    <a:pt x="141" y="142"/>
                  </a:cubicBezTo>
                  <a:cubicBezTo>
                    <a:pt x="141" y="141"/>
                    <a:pt x="141" y="141"/>
                    <a:pt x="141" y="141"/>
                  </a:cubicBezTo>
                  <a:cubicBezTo>
                    <a:pt x="142" y="141"/>
                    <a:pt x="142" y="141"/>
                    <a:pt x="142" y="141"/>
                  </a:cubicBezTo>
                  <a:cubicBezTo>
                    <a:pt x="143" y="141"/>
                    <a:pt x="143" y="141"/>
                    <a:pt x="143" y="141"/>
                  </a:cubicBezTo>
                  <a:cubicBezTo>
                    <a:pt x="142" y="142"/>
                    <a:pt x="142" y="142"/>
                    <a:pt x="142" y="142"/>
                  </a:cubicBezTo>
                  <a:cubicBezTo>
                    <a:pt x="144" y="141"/>
                    <a:pt x="144" y="141"/>
                    <a:pt x="144" y="141"/>
                  </a:cubicBezTo>
                  <a:cubicBezTo>
                    <a:pt x="144" y="142"/>
                    <a:pt x="144" y="142"/>
                    <a:pt x="144" y="142"/>
                  </a:cubicBezTo>
                  <a:cubicBezTo>
                    <a:pt x="145" y="142"/>
                    <a:pt x="145" y="142"/>
                    <a:pt x="145" y="142"/>
                  </a:cubicBezTo>
                  <a:cubicBezTo>
                    <a:pt x="145" y="141"/>
                    <a:pt x="145" y="141"/>
                    <a:pt x="145" y="141"/>
                  </a:cubicBezTo>
                  <a:cubicBezTo>
                    <a:pt x="146" y="141"/>
                    <a:pt x="146" y="141"/>
                    <a:pt x="146" y="141"/>
                  </a:cubicBezTo>
                  <a:cubicBezTo>
                    <a:pt x="146" y="141"/>
                    <a:pt x="146" y="141"/>
                    <a:pt x="146" y="141"/>
                  </a:cubicBezTo>
                  <a:cubicBezTo>
                    <a:pt x="146" y="142"/>
                    <a:pt x="146" y="142"/>
                    <a:pt x="146" y="142"/>
                  </a:cubicBezTo>
                  <a:cubicBezTo>
                    <a:pt x="148" y="141"/>
                    <a:pt x="148" y="141"/>
                    <a:pt x="148" y="141"/>
                  </a:cubicBezTo>
                  <a:cubicBezTo>
                    <a:pt x="150" y="140"/>
                    <a:pt x="150" y="140"/>
                    <a:pt x="150" y="140"/>
                  </a:cubicBezTo>
                  <a:cubicBezTo>
                    <a:pt x="151" y="140"/>
                    <a:pt x="151" y="140"/>
                    <a:pt x="151" y="140"/>
                  </a:cubicBezTo>
                  <a:cubicBezTo>
                    <a:pt x="151" y="141"/>
                    <a:pt x="151" y="141"/>
                    <a:pt x="151" y="141"/>
                  </a:cubicBezTo>
                  <a:cubicBezTo>
                    <a:pt x="151" y="141"/>
                    <a:pt x="151" y="141"/>
                    <a:pt x="151" y="141"/>
                  </a:cubicBezTo>
                  <a:cubicBezTo>
                    <a:pt x="151" y="141"/>
                    <a:pt x="151" y="141"/>
                    <a:pt x="151" y="141"/>
                  </a:cubicBezTo>
                  <a:cubicBezTo>
                    <a:pt x="151" y="141"/>
                    <a:pt x="151" y="141"/>
                    <a:pt x="151" y="141"/>
                  </a:cubicBezTo>
                  <a:cubicBezTo>
                    <a:pt x="151" y="142"/>
                    <a:pt x="151" y="142"/>
                    <a:pt x="151" y="142"/>
                  </a:cubicBezTo>
                  <a:cubicBezTo>
                    <a:pt x="151" y="143"/>
                    <a:pt x="151" y="143"/>
                    <a:pt x="151" y="143"/>
                  </a:cubicBezTo>
                  <a:cubicBezTo>
                    <a:pt x="151" y="143"/>
                    <a:pt x="151" y="143"/>
                    <a:pt x="151" y="143"/>
                  </a:cubicBezTo>
                  <a:cubicBezTo>
                    <a:pt x="151" y="143"/>
                    <a:pt x="151" y="143"/>
                    <a:pt x="151" y="143"/>
                  </a:cubicBezTo>
                  <a:cubicBezTo>
                    <a:pt x="152" y="143"/>
                    <a:pt x="152" y="143"/>
                    <a:pt x="152" y="143"/>
                  </a:cubicBezTo>
                  <a:cubicBezTo>
                    <a:pt x="152" y="143"/>
                    <a:pt x="152" y="143"/>
                    <a:pt x="152" y="143"/>
                  </a:cubicBezTo>
                  <a:cubicBezTo>
                    <a:pt x="152" y="144"/>
                    <a:pt x="152" y="144"/>
                    <a:pt x="152" y="144"/>
                  </a:cubicBezTo>
                  <a:cubicBezTo>
                    <a:pt x="152" y="145"/>
                    <a:pt x="152" y="145"/>
                    <a:pt x="152" y="145"/>
                  </a:cubicBezTo>
                  <a:cubicBezTo>
                    <a:pt x="152" y="146"/>
                    <a:pt x="152" y="146"/>
                    <a:pt x="152" y="146"/>
                  </a:cubicBezTo>
                  <a:cubicBezTo>
                    <a:pt x="152" y="146"/>
                    <a:pt x="152" y="146"/>
                    <a:pt x="152" y="146"/>
                  </a:cubicBezTo>
                  <a:cubicBezTo>
                    <a:pt x="153" y="146"/>
                    <a:pt x="153" y="146"/>
                    <a:pt x="153" y="146"/>
                  </a:cubicBezTo>
                  <a:cubicBezTo>
                    <a:pt x="153" y="145"/>
                    <a:pt x="153" y="145"/>
                    <a:pt x="153" y="145"/>
                  </a:cubicBezTo>
                  <a:cubicBezTo>
                    <a:pt x="153" y="144"/>
                    <a:pt x="153" y="144"/>
                    <a:pt x="153" y="144"/>
                  </a:cubicBezTo>
                  <a:cubicBezTo>
                    <a:pt x="154" y="144"/>
                    <a:pt x="154" y="144"/>
                    <a:pt x="154" y="144"/>
                  </a:cubicBezTo>
                  <a:cubicBezTo>
                    <a:pt x="153" y="145"/>
                    <a:pt x="153" y="145"/>
                    <a:pt x="153" y="145"/>
                  </a:cubicBezTo>
                  <a:cubicBezTo>
                    <a:pt x="153" y="147"/>
                    <a:pt x="153" y="147"/>
                    <a:pt x="153" y="147"/>
                  </a:cubicBezTo>
                  <a:cubicBezTo>
                    <a:pt x="152" y="148"/>
                    <a:pt x="152" y="148"/>
                    <a:pt x="152" y="148"/>
                  </a:cubicBezTo>
                  <a:cubicBezTo>
                    <a:pt x="152" y="149"/>
                    <a:pt x="152" y="149"/>
                    <a:pt x="152" y="149"/>
                  </a:cubicBezTo>
                  <a:cubicBezTo>
                    <a:pt x="153" y="150"/>
                    <a:pt x="153" y="150"/>
                    <a:pt x="153" y="150"/>
                  </a:cubicBezTo>
                  <a:cubicBezTo>
                    <a:pt x="153" y="151"/>
                    <a:pt x="153" y="151"/>
                    <a:pt x="153" y="151"/>
                  </a:cubicBezTo>
                  <a:cubicBezTo>
                    <a:pt x="152" y="152"/>
                    <a:pt x="152" y="152"/>
                    <a:pt x="152" y="152"/>
                  </a:cubicBezTo>
                  <a:cubicBezTo>
                    <a:pt x="153" y="153"/>
                    <a:pt x="153" y="153"/>
                    <a:pt x="153" y="153"/>
                  </a:cubicBezTo>
                  <a:cubicBezTo>
                    <a:pt x="153" y="153"/>
                    <a:pt x="153" y="153"/>
                    <a:pt x="153" y="153"/>
                  </a:cubicBezTo>
                  <a:cubicBezTo>
                    <a:pt x="153" y="154"/>
                    <a:pt x="153" y="154"/>
                    <a:pt x="153" y="154"/>
                  </a:cubicBezTo>
                  <a:cubicBezTo>
                    <a:pt x="153" y="154"/>
                    <a:pt x="153" y="154"/>
                    <a:pt x="153" y="154"/>
                  </a:cubicBezTo>
                  <a:cubicBezTo>
                    <a:pt x="154" y="156"/>
                    <a:pt x="154" y="156"/>
                    <a:pt x="154" y="156"/>
                  </a:cubicBezTo>
                  <a:cubicBezTo>
                    <a:pt x="154" y="158"/>
                    <a:pt x="154" y="158"/>
                    <a:pt x="154" y="158"/>
                  </a:cubicBezTo>
                  <a:cubicBezTo>
                    <a:pt x="154" y="156"/>
                    <a:pt x="154" y="156"/>
                    <a:pt x="154" y="156"/>
                  </a:cubicBezTo>
                  <a:cubicBezTo>
                    <a:pt x="154" y="154"/>
                    <a:pt x="154" y="154"/>
                    <a:pt x="154" y="154"/>
                  </a:cubicBezTo>
                  <a:cubicBezTo>
                    <a:pt x="154" y="152"/>
                    <a:pt x="154" y="152"/>
                    <a:pt x="154" y="152"/>
                  </a:cubicBezTo>
                  <a:cubicBezTo>
                    <a:pt x="155" y="150"/>
                    <a:pt x="155" y="150"/>
                    <a:pt x="155" y="150"/>
                  </a:cubicBezTo>
                  <a:cubicBezTo>
                    <a:pt x="155" y="150"/>
                    <a:pt x="155" y="150"/>
                    <a:pt x="155" y="150"/>
                  </a:cubicBezTo>
                  <a:cubicBezTo>
                    <a:pt x="155" y="151"/>
                    <a:pt x="155" y="151"/>
                    <a:pt x="155" y="151"/>
                  </a:cubicBezTo>
                  <a:cubicBezTo>
                    <a:pt x="155" y="151"/>
                    <a:pt x="155" y="151"/>
                    <a:pt x="155" y="151"/>
                  </a:cubicBezTo>
                  <a:cubicBezTo>
                    <a:pt x="155" y="152"/>
                    <a:pt x="155" y="152"/>
                    <a:pt x="155" y="152"/>
                  </a:cubicBezTo>
                  <a:cubicBezTo>
                    <a:pt x="155" y="152"/>
                    <a:pt x="155" y="152"/>
                    <a:pt x="155" y="152"/>
                  </a:cubicBezTo>
                  <a:cubicBezTo>
                    <a:pt x="156" y="152"/>
                    <a:pt x="156" y="152"/>
                    <a:pt x="156" y="152"/>
                  </a:cubicBezTo>
                  <a:cubicBezTo>
                    <a:pt x="156" y="152"/>
                    <a:pt x="156" y="152"/>
                    <a:pt x="156" y="152"/>
                  </a:cubicBezTo>
                  <a:cubicBezTo>
                    <a:pt x="157" y="151"/>
                    <a:pt x="157" y="151"/>
                    <a:pt x="157" y="151"/>
                  </a:cubicBezTo>
                  <a:cubicBezTo>
                    <a:pt x="157" y="151"/>
                    <a:pt x="157" y="151"/>
                    <a:pt x="157" y="151"/>
                  </a:cubicBezTo>
                  <a:cubicBezTo>
                    <a:pt x="156" y="150"/>
                    <a:pt x="156" y="150"/>
                    <a:pt x="156" y="150"/>
                  </a:cubicBezTo>
                  <a:cubicBezTo>
                    <a:pt x="156" y="149"/>
                    <a:pt x="156" y="149"/>
                    <a:pt x="156" y="149"/>
                  </a:cubicBezTo>
                  <a:cubicBezTo>
                    <a:pt x="157" y="149"/>
                    <a:pt x="157" y="149"/>
                    <a:pt x="157" y="149"/>
                  </a:cubicBezTo>
                  <a:cubicBezTo>
                    <a:pt x="157" y="149"/>
                    <a:pt x="157" y="149"/>
                    <a:pt x="157" y="149"/>
                  </a:cubicBezTo>
                  <a:cubicBezTo>
                    <a:pt x="156" y="148"/>
                    <a:pt x="156" y="148"/>
                    <a:pt x="156" y="148"/>
                  </a:cubicBezTo>
                  <a:cubicBezTo>
                    <a:pt x="156" y="148"/>
                    <a:pt x="156" y="148"/>
                    <a:pt x="156" y="148"/>
                  </a:cubicBezTo>
                  <a:cubicBezTo>
                    <a:pt x="157" y="146"/>
                    <a:pt x="157" y="146"/>
                    <a:pt x="157" y="146"/>
                  </a:cubicBezTo>
                  <a:cubicBezTo>
                    <a:pt x="157" y="144"/>
                    <a:pt x="157" y="144"/>
                    <a:pt x="157" y="144"/>
                  </a:cubicBezTo>
                  <a:cubicBezTo>
                    <a:pt x="157" y="144"/>
                    <a:pt x="157" y="144"/>
                    <a:pt x="157" y="144"/>
                  </a:cubicBezTo>
                  <a:cubicBezTo>
                    <a:pt x="157" y="143"/>
                    <a:pt x="157" y="143"/>
                    <a:pt x="157" y="143"/>
                  </a:cubicBezTo>
                  <a:cubicBezTo>
                    <a:pt x="158" y="143"/>
                    <a:pt x="158" y="143"/>
                    <a:pt x="158" y="143"/>
                  </a:cubicBezTo>
                  <a:cubicBezTo>
                    <a:pt x="159" y="142"/>
                    <a:pt x="159" y="142"/>
                    <a:pt x="159" y="142"/>
                  </a:cubicBezTo>
                  <a:cubicBezTo>
                    <a:pt x="159" y="142"/>
                    <a:pt x="159" y="142"/>
                    <a:pt x="159" y="142"/>
                  </a:cubicBezTo>
                  <a:cubicBezTo>
                    <a:pt x="160" y="142"/>
                    <a:pt x="160" y="142"/>
                    <a:pt x="160" y="142"/>
                  </a:cubicBezTo>
                  <a:cubicBezTo>
                    <a:pt x="160" y="142"/>
                    <a:pt x="160" y="142"/>
                    <a:pt x="160" y="142"/>
                  </a:cubicBezTo>
                  <a:cubicBezTo>
                    <a:pt x="161" y="142"/>
                    <a:pt x="161" y="142"/>
                    <a:pt x="161" y="142"/>
                  </a:cubicBezTo>
                  <a:cubicBezTo>
                    <a:pt x="161" y="142"/>
                    <a:pt x="161" y="142"/>
                    <a:pt x="161" y="142"/>
                  </a:cubicBezTo>
                  <a:cubicBezTo>
                    <a:pt x="162" y="141"/>
                    <a:pt x="162" y="141"/>
                    <a:pt x="162" y="141"/>
                  </a:cubicBezTo>
                  <a:cubicBezTo>
                    <a:pt x="162" y="141"/>
                    <a:pt x="162" y="141"/>
                    <a:pt x="162" y="141"/>
                  </a:cubicBezTo>
                  <a:cubicBezTo>
                    <a:pt x="162" y="142"/>
                    <a:pt x="162" y="142"/>
                    <a:pt x="162" y="142"/>
                  </a:cubicBezTo>
                  <a:cubicBezTo>
                    <a:pt x="163" y="141"/>
                    <a:pt x="163" y="141"/>
                    <a:pt x="163" y="141"/>
                  </a:cubicBezTo>
                  <a:cubicBezTo>
                    <a:pt x="164" y="141"/>
                    <a:pt x="164" y="141"/>
                    <a:pt x="164" y="141"/>
                  </a:cubicBezTo>
                  <a:cubicBezTo>
                    <a:pt x="164" y="140"/>
                    <a:pt x="164" y="140"/>
                    <a:pt x="164" y="140"/>
                  </a:cubicBezTo>
                  <a:cubicBezTo>
                    <a:pt x="164" y="140"/>
                    <a:pt x="164" y="140"/>
                    <a:pt x="164" y="140"/>
                  </a:cubicBezTo>
                  <a:cubicBezTo>
                    <a:pt x="165" y="141"/>
                    <a:pt x="165" y="141"/>
                    <a:pt x="165" y="141"/>
                  </a:cubicBezTo>
                  <a:cubicBezTo>
                    <a:pt x="165" y="141"/>
                    <a:pt x="165" y="141"/>
                    <a:pt x="165" y="141"/>
                  </a:cubicBezTo>
                  <a:cubicBezTo>
                    <a:pt x="165" y="142"/>
                    <a:pt x="165" y="142"/>
                    <a:pt x="165" y="142"/>
                  </a:cubicBezTo>
                  <a:cubicBezTo>
                    <a:pt x="165" y="141"/>
                    <a:pt x="165" y="141"/>
                    <a:pt x="165" y="141"/>
                  </a:cubicBezTo>
                  <a:cubicBezTo>
                    <a:pt x="165" y="140"/>
                    <a:pt x="165" y="140"/>
                    <a:pt x="165" y="140"/>
                  </a:cubicBezTo>
                  <a:cubicBezTo>
                    <a:pt x="166" y="139"/>
                    <a:pt x="166" y="139"/>
                    <a:pt x="166" y="139"/>
                  </a:cubicBezTo>
                  <a:cubicBezTo>
                    <a:pt x="166" y="139"/>
                    <a:pt x="166" y="139"/>
                    <a:pt x="166" y="139"/>
                  </a:cubicBezTo>
                  <a:cubicBezTo>
                    <a:pt x="167" y="139"/>
                    <a:pt x="167" y="139"/>
                    <a:pt x="167" y="139"/>
                  </a:cubicBezTo>
                  <a:cubicBezTo>
                    <a:pt x="168" y="139"/>
                    <a:pt x="168" y="139"/>
                    <a:pt x="168" y="139"/>
                  </a:cubicBezTo>
                  <a:cubicBezTo>
                    <a:pt x="168" y="139"/>
                    <a:pt x="168" y="139"/>
                    <a:pt x="168" y="139"/>
                  </a:cubicBezTo>
                  <a:cubicBezTo>
                    <a:pt x="169" y="139"/>
                    <a:pt x="169" y="139"/>
                    <a:pt x="169" y="139"/>
                  </a:cubicBezTo>
                  <a:cubicBezTo>
                    <a:pt x="170" y="138"/>
                    <a:pt x="170" y="138"/>
                    <a:pt x="170" y="138"/>
                  </a:cubicBezTo>
                  <a:cubicBezTo>
                    <a:pt x="169" y="138"/>
                    <a:pt x="169" y="138"/>
                    <a:pt x="169" y="138"/>
                  </a:cubicBezTo>
                  <a:cubicBezTo>
                    <a:pt x="170" y="137"/>
                    <a:pt x="170" y="137"/>
                    <a:pt x="170" y="137"/>
                  </a:cubicBezTo>
                  <a:cubicBezTo>
                    <a:pt x="169" y="137"/>
                    <a:pt x="169" y="137"/>
                    <a:pt x="169" y="137"/>
                  </a:cubicBezTo>
                  <a:cubicBezTo>
                    <a:pt x="169" y="137"/>
                    <a:pt x="169" y="137"/>
                    <a:pt x="169" y="137"/>
                  </a:cubicBezTo>
                  <a:cubicBezTo>
                    <a:pt x="168" y="137"/>
                    <a:pt x="168" y="137"/>
                    <a:pt x="168" y="137"/>
                  </a:cubicBezTo>
                  <a:cubicBezTo>
                    <a:pt x="166" y="138"/>
                    <a:pt x="166" y="138"/>
                    <a:pt x="166" y="138"/>
                  </a:cubicBezTo>
                  <a:cubicBezTo>
                    <a:pt x="166" y="138"/>
                    <a:pt x="166" y="138"/>
                    <a:pt x="166" y="138"/>
                  </a:cubicBezTo>
                  <a:cubicBezTo>
                    <a:pt x="166" y="138"/>
                    <a:pt x="166" y="138"/>
                    <a:pt x="166" y="138"/>
                  </a:cubicBezTo>
                  <a:cubicBezTo>
                    <a:pt x="165" y="138"/>
                    <a:pt x="165" y="138"/>
                    <a:pt x="165" y="138"/>
                  </a:cubicBezTo>
                  <a:cubicBezTo>
                    <a:pt x="165" y="139"/>
                    <a:pt x="165" y="139"/>
                    <a:pt x="165" y="139"/>
                  </a:cubicBezTo>
                  <a:cubicBezTo>
                    <a:pt x="165" y="139"/>
                    <a:pt x="165" y="139"/>
                    <a:pt x="165" y="139"/>
                  </a:cubicBezTo>
                  <a:cubicBezTo>
                    <a:pt x="164" y="138"/>
                    <a:pt x="164" y="138"/>
                    <a:pt x="164" y="138"/>
                  </a:cubicBezTo>
                  <a:cubicBezTo>
                    <a:pt x="164" y="138"/>
                    <a:pt x="164" y="138"/>
                    <a:pt x="164" y="138"/>
                  </a:cubicBezTo>
                  <a:cubicBezTo>
                    <a:pt x="164" y="138"/>
                    <a:pt x="164" y="138"/>
                    <a:pt x="164" y="138"/>
                  </a:cubicBezTo>
                  <a:cubicBezTo>
                    <a:pt x="163" y="139"/>
                    <a:pt x="163" y="139"/>
                    <a:pt x="163" y="139"/>
                  </a:cubicBezTo>
                  <a:cubicBezTo>
                    <a:pt x="163" y="139"/>
                    <a:pt x="163" y="139"/>
                    <a:pt x="163" y="139"/>
                  </a:cubicBezTo>
                  <a:cubicBezTo>
                    <a:pt x="162" y="138"/>
                    <a:pt x="162" y="138"/>
                    <a:pt x="162" y="138"/>
                  </a:cubicBezTo>
                  <a:cubicBezTo>
                    <a:pt x="161" y="138"/>
                    <a:pt x="161" y="138"/>
                    <a:pt x="161" y="138"/>
                  </a:cubicBezTo>
                  <a:cubicBezTo>
                    <a:pt x="161" y="138"/>
                    <a:pt x="161" y="138"/>
                    <a:pt x="161" y="138"/>
                  </a:cubicBezTo>
                  <a:cubicBezTo>
                    <a:pt x="161" y="138"/>
                    <a:pt x="161" y="138"/>
                    <a:pt x="161" y="138"/>
                  </a:cubicBezTo>
                  <a:cubicBezTo>
                    <a:pt x="161" y="139"/>
                    <a:pt x="161" y="139"/>
                    <a:pt x="161" y="139"/>
                  </a:cubicBezTo>
                  <a:cubicBezTo>
                    <a:pt x="161" y="139"/>
                    <a:pt x="161" y="139"/>
                    <a:pt x="161" y="139"/>
                  </a:cubicBezTo>
                  <a:cubicBezTo>
                    <a:pt x="161" y="140"/>
                    <a:pt x="161" y="140"/>
                    <a:pt x="161" y="140"/>
                  </a:cubicBezTo>
                  <a:cubicBezTo>
                    <a:pt x="160" y="140"/>
                    <a:pt x="160" y="140"/>
                    <a:pt x="160" y="140"/>
                  </a:cubicBezTo>
                  <a:cubicBezTo>
                    <a:pt x="160" y="140"/>
                    <a:pt x="160" y="140"/>
                    <a:pt x="160" y="140"/>
                  </a:cubicBezTo>
                  <a:cubicBezTo>
                    <a:pt x="159" y="139"/>
                    <a:pt x="159" y="139"/>
                    <a:pt x="159" y="139"/>
                  </a:cubicBezTo>
                  <a:cubicBezTo>
                    <a:pt x="159" y="139"/>
                    <a:pt x="159" y="139"/>
                    <a:pt x="159" y="139"/>
                  </a:cubicBezTo>
                  <a:cubicBezTo>
                    <a:pt x="159" y="139"/>
                    <a:pt x="159" y="139"/>
                    <a:pt x="159" y="139"/>
                  </a:cubicBezTo>
                  <a:cubicBezTo>
                    <a:pt x="159" y="138"/>
                    <a:pt x="159" y="138"/>
                    <a:pt x="159" y="138"/>
                  </a:cubicBezTo>
                  <a:cubicBezTo>
                    <a:pt x="159" y="138"/>
                    <a:pt x="159" y="138"/>
                    <a:pt x="159" y="138"/>
                  </a:cubicBezTo>
                  <a:cubicBezTo>
                    <a:pt x="159" y="138"/>
                    <a:pt x="159" y="138"/>
                    <a:pt x="159" y="138"/>
                  </a:cubicBezTo>
                  <a:cubicBezTo>
                    <a:pt x="158" y="138"/>
                    <a:pt x="158" y="138"/>
                    <a:pt x="158" y="138"/>
                  </a:cubicBezTo>
                  <a:cubicBezTo>
                    <a:pt x="158" y="137"/>
                    <a:pt x="158" y="137"/>
                    <a:pt x="158" y="137"/>
                  </a:cubicBezTo>
                  <a:cubicBezTo>
                    <a:pt x="159" y="137"/>
                    <a:pt x="159" y="137"/>
                    <a:pt x="159" y="137"/>
                  </a:cubicBezTo>
                  <a:cubicBezTo>
                    <a:pt x="160" y="135"/>
                    <a:pt x="160" y="135"/>
                    <a:pt x="160" y="135"/>
                  </a:cubicBezTo>
                  <a:cubicBezTo>
                    <a:pt x="161" y="135"/>
                    <a:pt x="161" y="135"/>
                    <a:pt x="161" y="135"/>
                  </a:cubicBezTo>
                  <a:cubicBezTo>
                    <a:pt x="162" y="136"/>
                    <a:pt x="162" y="136"/>
                    <a:pt x="162" y="136"/>
                  </a:cubicBezTo>
                  <a:cubicBezTo>
                    <a:pt x="165" y="135"/>
                    <a:pt x="165" y="135"/>
                    <a:pt x="165" y="135"/>
                  </a:cubicBezTo>
                  <a:cubicBezTo>
                    <a:pt x="167" y="135"/>
                    <a:pt x="167" y="135"/>
                    <a:pt x="167" y="135"/>
                  </a:cubicBezTo>
                  <a:cubicBezTo>
                    <a:pt x="168" y="135"/>
                    <a:pt x="168" y="135"/>
                    <a:pt x="168" y="135"/>
                  </a:cubicBezTo>
                  <a:cubicBezTo>
                    <a:pt x="169" y="135"/>
                    <a:pt x="169" y="135"/>
                    <a:pt x="169" y="135"/>
                  </a:cubicBezTo>
                  <a:cubicBezTo>
                    <a:pt x="170" y="135"/>
                    <a:pt x="170" y="135"/>
                    <a:pt x="170" y="135"/>
                  </a:cubicBezTo>
                  <a:cubicBezTo>
                    <a:pt x="170" y="136"/>
                    <a:pt x="170" y="136"/>
                    <a:pt x="170" y="136"/>
                  </a:cubicBezTo>
                  <a:cubicBezTo>
                    <a:pt x="170" y="136"/>
                    <a:pt x="170" y="136"/>
                    <a:pt x="170" y="136"/>
                  </a:cubicBezTo>
                  <a:cubicBezTo>
                    <a:pt x="171" y="136"/>
                    <a:pt x="171" y="136"/>
                    <a:pt x="171" y="136"/>
                  </a:cubicBezTo>
                  <a:cubicBezTo>
                    <a:pt x="171" y="138"/>
                    <a:pt x="171" y="138"/>
                    <a:pt x="171" y="138"/>
                  </a:cubicBezTo>
                  <a:cubicBezTo>
                    <a:pt x="170" y="138"/>
                    <a:pt x="170" y="138"/>
                    <a:pt x="170" y="138"/>
                  </a:cubicBezTo>
                  <a:cubicBezTo>
                    <a:pt x="171" y="139"/>
                    <a:pt x="171" y="139"/>
                    <a:pt x="171" y="139"/>
                  </a:cubicBezTo>
                  <a:cubicBezTo>
                    <a:pt x="171" y="139"/>
                    <a:pt x="171" y="139"/>
                    <a:pt x="171" y="139"/>
                  </a:cubicBezTo>
                  <a:cubicBezTo>
                    <a:pt x="170" y="139"/>
                    <a:pt x="170" y="139"/>
                    <a:pt x="170" y="139"/>
                  </a:cubicBezTo>
                  <a:cubicBezTo>
                    <a:pt x="170" y="140"/>
                    <a:pt x="170" y="140"/>
                    <a:pt x="170" y="140"/>
                  </a:cubicBezTo>
                  <a:cubicBezTo>
                    <a:pt x="170" y="140"/>
                    <a:pt x="170" y="140"/>
                    <a:pt x="170" y="140"/>
                  </a:cubicBezTo>
                  <a:cubicBezTo>
                    <a:pt x="171" y="141"/>
                    <a:pt x="171" y="141"/>
                    <a:pt x="171" y="141"/>
                  </a:cubicBezTo>
                  <a:cubicBezTo>
                    <a:pt x="171" y="141"/>
                    <a:pt x="171" y="141"/>
                    <a:pt x="171" y="141"/>
                  </a:cubicBezTo>
                  <a:cubicBezTo>
                    <a:pt x="172" y="142"/>
                    <a:pt x="172" y="142"/>
                    <a:pt x="172" y="142"/>
                  </a:cubicBezTo>
                  <a:cubicBezTo>
                    <a:pt x="172" y="142"/>
                    <a:pt x="172" y="142"/>
                    <a:pt x="172" y="142"/>
                  </a:cubicBezTo>
                  <a:cubicBezTo>
                    <a:pt x="171" y="143"/>
                    <a:pt x="171" y="143"/>
                    <a:pt x="171" y="143"/>
                  </a:cubicBezTo>
                  <a:cubicBezTo>
                    <a:pt x="171" y="143"/>
                    <a:pt x="171" y="143"/>
                    <a:pt x="171" y="143"/>
                  </a:cubicBezTo>
                  <a:cubicBezTo>
                    <a:pt x="171" y="144"/>
                    <a:pt x="171" y="144"/>
                    <a:pt x="171" y="144"/>
                  </a:cubicBezTo>
                  <a:cubicBezTo>
                    <a:pt x="172" y="144"/>
                    <a:pt x="172" y="144"/>
                    <a:pt x="172" y="144"/>
                  </a:cubicBezTo>
                  <a:cubicBezTo>
                    <a:pt x="172" y="144"/>
                    <a:pt x="172" y="144"/>
                    <a:pt x="172" y="144"/>
                  </a:cubicBezTo>
                  <a:cubicBezTo>
                    <a:pt x="172" y="144"/>
                    <a:pt x="172" y="144"/>
                    <a:pt x="172" y="144"/>
                  </a:cubicBezTo>
                  <a:cubicBezTo>
                    <a:pt x="173" y="144"/>
                    <a:pt x="173" y="144"/>
                    <a:pt x="173" y="144"/>
                  </a:cubicBezTo>
                  <a:cubicBezTo>
                    <a:pt x="173" y="145"/>
                    <a:pt x="173" y="145"/>
                    <a:pt x="173" y="145"/>
                  </a:cubicBezTo>
                  <a:cubicBezTo>
                    <a:pt x="174" y="145"/>
                    <a:pt x="174" y="145"/>
                    <a:pt x="174" y="145"/>
                  </a:cubicBezTo>
                  <a:cubicBezTo>
                    <a:pt x="175" y="144"/>
                    <a:pt x="175" y="144"/>
                    <a:pt x="175" y="144"/>
                  </a:cubicBezTo>
                  <a:cubicBezTo>
                    <a:pt x="175" y="145"/>
                    <a:pt x="175" y="145"/>
                    <a:pt x="175" y="145"/>
                  </a:cubicBezTo>
                  <a:cubicBezTo>
                    <a:pt x="175" y="145"/>
                    <a:pt x="175" y="145"/>
                    <a:pt x="175" y="145"/>
                  </a:cubicBezTo>
                  <a:cubicBezTo>
                    <a:pt x="176" y="145"/>
                    <a:pt x="176" y="145"/>
                    <a:pt x="176" y="145"/>
                  </a:cubicBezTo>
                  <a:cubicBezTo>
                    <a:pt x="176" y="145"/>
                    <a:pt x="176" y="145"/>
                    <a:pt x="176" y="145"/>
                  </a:cubicBezTo>
                  <a:cubicBezTo>
                    <a:pt x="176" y="146"/>
                    <a:pt x="176" y="146"/>
                    <a:pt x="176" y="146"/>
                  </a:cubicBezTo>
                  <a:cubicBezTo>
                    <a:pt x="176" y="146"/>
                    <a:pt x="176" y="146"/>
                    <a:pt x="176" y="146"/>
                  </a:cubicBezTo>
                  <a:cubicBezTo>
                    <a:pt x="176" y="147"/>
                    <a:pt x="176" y="147"/>
                    <a:pt x="176" y="147"/>
                  </a:cubicBezTo>
                  <a:cubicBezTo>
                    <a:pt x="177" y="147"/>
                    <a:pt x="177" y="147"/>
                    <a:pt x="177" y="147"/>
                  </a:cubicBezTo>
                  <a:cubicBezTo>
                    <a:pt x="177" y="147"/>
                    <a:pt x="177" y="147"/>
                    <a:pt x="177" y="147"/>
                  </a:cubicBezTo>
                  <a:cubicBezTo>
                    <a:pt x="178" y="148"/>
                    <a:pt x="178" y="148"/>
                    <a:pt x="178" y="148"/>
                  </a:cubicBezTo>
                  <a:cubicBezTo>
                    <a:pt x="178" y="149"/>
                    <a:pt x="178" y="149"/>
                    <a:pt x="178" y="149"/>
                  </a:cubicBezTo>
                  <a:cubicBezTo>
                    <a:pt x="179" y="148"/>
                    <a:pt x="179" y="148"/>
                    <a:pt x="179" y="148"/>
                  </a:cubicBezTo>
                  <a:cubicBezTo>
                    <a:pt x="179" y="148"/>
                    <a:pt x="179" y="148"/>
                    <a:pt x="179" y="148"/>
                  </a:cubicBezTo>
                  <a:cubicBezTo>
                    <a:pt x="179" y="149"/>
                    <a:pt x="179" y="149"/>
                    <a:pt x="179" y="149"/>
                  </a:cubicBezTo>
                  <a:cubicBezTo>
                    <a:pt x="180" y="149"/>
                    <a:pt x="180" y="149"/>
                    <a:pt x="180" y="149"/>
                  </a:cubicBezTo>
                  <a:cubicBezTo>
                    <a:pt x="181" y="150"/>
                    <a:pt x="181" y="150"/>
                    <a:pt x="181" y="150"/>
                  </a:cubicBezTo>
                  <a:cubicBezTo>
                    <a:pt x="182" y="149"/>
                    <a:pt x="182" y="149"/>
                    <a:pt x="182" y="149"/>
                  </a:cubicBezTo>
                  <a:cubicBezTo>
                    <a:pt x="183" y="150"/>
                    <a:pt x="183" y="150"/>
                    <a:pt x="183" y="150"/>
                  </a:cubicBezTo>
                  <a:cubicBezTo>
                    <a:pt x="183" y="149"/>
                    <a:pt x="183" y="149"/>
                    <a:pt x="183" y="149"/>
                  </a:cubicBezTo>
                  <a:cubicBezTo>
                    <a:pt x="185" y="148"/>
                    <a:pt x="185" y="148"/>
                    <a:pt x="185" y="148"/>
                  </a:cubicBezTo>
                  <a:cubicBezTo>
                    <a:pt x="185" y="148"/>
                    <a:pt x="185" y="148"/>
                    <a:pt x="185" y="148"/>
                  </a:cubicBezTo>
                  <a:cubicBezTo>
                    <a:pt x="185" y="149"/>
                    <a:pt x="185" y="149"/>
                    <a:pt x="185" y="149"/>
                  </a:cubicBezTo>
                  <a:cubicBezTo>
                    <a:pt x="187" y="149"/>
                    <a:pt x="187" y="149"/>
                    <a:pt x="187" y="149"/>
                  </a:cubicBezTo>
                  <a:cubicBezTo>
                    <a:pt x="188" y="150"/>
                    <a:pt x="188" y="150"/>
                    <a:pt x="188" y="150"/>
                  </a:cubicBezTo>
                  <a:cubicBezTo>
                    <a:pt x="189" y="150"/>
                    <a:pt x="189" y="150"/>
                    <a:pt x="189" y="150"/>
                  </a:cubicBezTo>
                  <a:cubicBezTo>
                    <a:pt x="190" y="150"/>
                    <a:pt x="190" y="150"/>
                    <a:pt x="190" y="150"/>
                  </a:cubicBezTo>
                  <a:cubicBezTo>
                    <a:pt x="190" y="150"/>
                    <a:pt x="190" y="150"/>
                    <a:pt x="190" y="150"/>
                  </a:cubicBezTo>
                  <a:cubicBezTo>
                    <a:pt x="192" y="150"/>
                    <a:pt x="192" y="150"/>
                    <a:pt x="192" y="150"/>
                  </a:cubicBezTo>
                  <a:cubicBezTo>
                    <a:pt x="192" y="151"/>
                    <a:pt x="192" y="151"/>
                    <a:pt x="192" y="151"/>
                  </a:cubicBezTo>
                  <a:cubicBezTo>
                    <a:pt x="193" y="150"/>
                    <a:pt x="193" y="150"/>
                    <a:pt x="193" y="150"/>
                  </a:cubicBezTo>
                  <a:cubicBezTo>
                    <a:pt x="193" y="149"/>
                    <a:pt x="193" y="149"/>
                    <a:pt x="193" y="149"/>
                  </a:cubicBezTo>
                  <a:cubicBezTo>
                    <a:pt x="192" y="149"/>
                    <a:pt x="192" y="149"/>
                    <a:pt x="192" y="149"/>
                  </a:cubicBezTo>
                  <a:cubicBezTo>
                    <a:pt x="192" y="148"/>
                    <a:pt x="192" y="148"/>
                    <a:pt x="192" y="148"/>
                  </a:cubicBezTo>
                  <a:cubicBezTo>
                    <a:pt x="192" y="147"/>
                    <a:pt x="192" y="147"/>
                    <a:pt x="192" y="147"/>
                  </a:cubicBezTo>
                  <a:cubicBezTo>
                    <a:pt x="192" y="147"/>
                    <a:pt x="192" y="147"/>
                    <a:pt x="192" y="147"/>
                  </a:cubicBezTo>
                  <a:cubicBezTo>
                    <a:pt x="193" y="149"/>
                    <a:pt x="193" y="149"/>
                    <a:pt x="193" y="149"/>
                  </a:cubicBezTo>
                  <a:cubicBezTo>
                    <a:pt x="193" y="150"/>
                    <a:pt x="193" y="150"/>
                    <a:pt x="193" y="150"/>
                  </a:cubicBezTo>
                  <a:cubicBezTo>
                    <a:pt x="194" y="151"/>
                    <a:pt x="194" y="151"/>
                    <a:pt x="194" y="151"/>
                  </a:cubicBezTo>
                  <a:cubicBezTo>
                    <a:pt x="195" y="151"/>
                    <a:pt x="195" y="151"/>
                    <a:pt x="195" y="151"/>
                  </a:cubicBezTo>
                  <a:cubicBezTo>
                    <a:pt x="195" y="152"/>
                    <a:pt x="195" y="152"/>
                    <a:pt x="195" y="152"/>
                  </a:cubicBezTo>
                  <a:cubicBezTo>
                    <a:pt x="195" y="151"/>
                    <a:pt x="195" y="151"/>
                    <a:pt x="195" y="151"/>
                  </a:cubicBezTo>
                  <a:cubicBezTo>
                    <a:pt x="195" y="150"/>
                    <a:pt x="195" y="150"/>
                    <a:pt x="195" y="150"/>
                  </a:cubicBezTo>
                  <a:cubicBezTo>
                    <a:pt x="194" y="150"/>
                    <a:pt x="194" y="150"/>
                    <a:pt x="194" y="150"/>
                  </a:cubicBezTo>
                  <a:cubicBezTo>
                    <a:pt x="193" y="149"/>
                    <a:pt x="193" y="149"/>
                    <a:pt x="193" y="149"/>
                  </a:cubicBezTo>
                  <a:cubicBezTo>
                    <a:pt x="193" y="147"/>
                    <a:pt x="193" y="147"/>
                    <a:pt x="193" y="147"/>
                  </a:cubicBezTo>
                  <a:cubicBezTo>
                    <a:pt x="193" y="146"/>
                    <a:pt x="193" y="146"/>
                    <a:pt x="193" y="146"/>
                  </a:cubicBezTo>
                  <a:cubicBezTo>
                    <a:pt x="194" y="147"/>
                    <a:pt x="194" y="147"/>
                    <a:pt x="194" y="147"/>
                  </a:cubicBezTo>
                  <a:cubicBezTo>
                    <a:pt x="194" y="147"/>
                    <a:pt x="194" y="147"/>
                    <a:pt x="194" y="147"/>
                  </a:cubicBezTo>
                  <a:cubicBezTo>
                    <a:pt x="194" y="147"/>
                    <a:pt x="194" y="147"/>
                    <a:pt x="194" y="147"/>
                  </a:cubicBezTo>
                  <a:cubicBezTo>
                    <a:pt x="194" y="147"/>
                    <a:pt x="194" y="147"/>
                    <a:pt x="194" y="147"/>
                  </a:cubicBezTo>
                  <a:cubicBezTo>
                    <a:pt x="194" y="146"/>
                    <a:pt x="194" y="146"/>
                    <a:pt x="194" y="146"/>
                  </a:cubicBezTo>
                  <a:cubicBezTo>
                    <a:pt x="194" y="146"/>
                    <a:pt x="194" y="146"/>
                    <a:pt x="194" y="146"/>
                  </a:cubicBezTo>
                  <a:cubicBezTo>
                    <a:pt x="194" y="145"/>
                    <a:pt x="194" y="145"/>
                    <a:pt x="194" y="145"/>
                  </a:cubicBezTo>
                  <a:cubicBezTo>
                    <a:pt x="194" y="145"/>
                    <a:pt x="194" y="145"/>
                    <a:pt x="194" y="145"/>
                  </a:cubicBezTo>
                  <a:cubicBezTo>
                    <a:pt x="194" y="144"/>
                    <a:pt x="194" y="144"/>
                    <a:pt x="194" y="144"/>
                  </a:cubicBezTo>
                  <a:cubicBezTo>
                    <a:pt x="195" y="144"/>
                    <a:pt x="195" y="144"/>
                    <a:pt x="195" y="144"/>
                  </a:cubicBezTo>
                  <a:cubicBezTo>
                    <a:pt x="195" y="145"/>
                    <a:pt x="195" y="145"/>
                    <a:pt x="195" y="145"/>
                  </a:cubicBezTo>
                  <a:cubicBezTo>
                    <a:pt x="195" y="146"/>
                    <a:pt x="195" y="146"/>
                    <a:pt x="195" y="146"/>
                  </a:cubicBezTo>
                  <a:cubicBezTo>
                    <a:pt x="196" y="146"/>
                    <a:pt x="196" y="146"/>
                    <a:pt x="196" y="146"/>
                  </a:cubicBezTo>
                  <a:cubicBezTo>
                    <a:pt x="196" y="145"/>
                    <a:pt x="196" y="145"/>
                    <a:pt x="196" y="145"/>
                  </a:cubicBezTo>
                  <a:cubicBezTo>
                    <a:pt x="197" y="145"/>
                    <a:pt x="197" y="145"/>
                    <a:pt x="197" y="145"/>
                  </a:cubicBezTo>
                  <a:cubicBezTo>
                    <a:pt x="197" y="144"/>
                    <a:pt x="197" y="144"/>
                    <a:pt x="197" y="144"/>
                  </a:cubicBezTo>
                  <a:cubicBezTo>
                    <a:pt x="198" y="144"/>
                    <a:pt x="198" y="144"/>
                    <a:pt x="198" y="144"/>
                  </a:cubicBezTo>
                  <a:cubicBezTo>
                    <a:pt x="198" y="145"/>
                    <a:pt x="198" y="145"/>
                    <a:pt x="198" y="145"/>
                  </a:cubicBezTo>
                  <a:cubicBezTo>
                    <a:pt x="198" y="145"/>
                    <a:pt x="198" y="145"/>
                    <a:pt x="198" y="145"/>
                  </a:cubicBezTo>
                  <a:cubicBezTo>
                    <a:pt x="198" y="146"/>
                    <a:pt x="198" y="146"/>
                    <a:pt x="198" y="146"/>
                  </a:cubicBezTo>
                  <a:cubicBezTo>
                    <a:pt x="198" y="145"/>
                    <a:pt x="198" y="145"/>
                    <a:pt x="198" y="145"/>
                  </a:cubicBezTo>
                  <a:cubicBezTo>
                    <a:pt x="199" y="145"/>
                    <a:pt x="199" y="145"/>
                    <a:pt x="199" y="145"/>
                  </a:cubicBezTo>
                  <a:cubicBezTo>
                    <a:pt x="199" y="146"/>
                    <a:pt x="199" y="146"/>
                    <a:pt x="199" y="146"/>
                  </a:cubicBezTo>
                  <a:cubicBezTo>
                    <a:pt x="199" y="147"/>
                    <a:pt x="199" y="147"/>
                    <a:pt x="199" y="147"/>
                  </a:cubicBezTo>
                  <a:cubicBezTo>
                    <a:pt x="199" y="147"/>
                    <a:pt x="199" y="147"/>
                    <a:pt x="199" y="147"/>
                  </a:cubicBezTo>
                  <a:cubicBezTo>
                    <a:pt x="199" y="148"/>
                    <a:pt x="199" y="148"/>
                    <a:pt x="199" y="148"/>
                  </a:cubicBezTo>
                  <a:cubicBezTo>
                    <a:pt x="200" y="147"/>
                    <a:pt x="200" y="147"/>
                    <a:pt x="200" y="147"/>
                  </a:cubicBezTo>
                  <a:cubicBezTo>
                    <a:pt x="201" y="148"/>
                    <a:pt x="201" y="148"/>
                    <a:pt x="201" y="148"/>
                  </a:cubicBezTo>
                  <a:cubicBezTo>
                    <a:pt x="200" y="148"/>
                    <a:pt x="200" y="148"/>
                    <a:pt x="200" y="148"/>
                  </a:cubicBezTo>
                  <a:cubicBezTo>
                    <a:pt x="199" y="149"/>
                    <a:pt x="199" y="149"/>
                    <a:pt x="199" y="149"/>
                  </a:cubicBezTo>
                  <a:cubicBezTo>
                    <a:pt x="199" y="149"/>
                    <a:pt x="199" y="149"/>
                    <a:pt x="199" y="149"/>
                  </a:cubicBezTo>
                  <a:cubicBezTo>
                    <a:pt x="200" y="149"/>
                    <a:pt x="200" y="149"/>
                    <a:pt x="200" y="149"/>
                  </a:cubicBezTo>
                  <a:cubicBezTo>
                    <a:pt x="201" y="149"/>
                    <a:pt x="201" y="149"/>
                    <a:pt x="201" y="149"/>
                  </a:cubicBezTo>
                  <a:cubicBezTo>
                    <a:pt x="201" y="148"/>
                    <a:pt x="201" y="148"/>
                    <a:pt x="201" y="148"/>
                  </a:cubicBezTo>
                  <a:cubicBezTo>
                    <a:pt x="203" y="148"/>
                    <a:pt x="203" y="148"/>
                    <a:pt x="203" y="148"/>
                  </a:cubicBezTo>
                  <a:cubicBezTo>
                    <a:pt x="203" y="148"/>
                    <a:pt x="203" y="148"/>
                    <a:pt x="203" y="148"/>
                  </a:cubicBezTo>
                  <a:cubicBezTo>
                    <a:pt x="203" y="148"/>
                    <a:pt x="203" y="148"/>
                    <a:pt x="203" y="148"/>
                  </a:cubicBezTo>
                  <a:cubicBezTo>
                    <a:pt x="203" y="148"/>
                    <a:pt x="203" y="148"/>
                    <a:pt x="203" y="148"/>
                  </a:cubicBezTo>
                  <a:cubicBezTo>
                    <a:pt x="202" y="149"/>
                    <a:pt x="202" y="149"/>
                    <a:pt x="202" y="149"/>
                  </a:cubicBezTo>
                  <a:cubicBezTo>
                    <a:pt x="202" y="150"/>
                    <a:pt x="202" y="150"/>
                    <a:pt x="202" y="150"/>
                  </a:cubicBezTo>
                  <a:cubicBezTo>
                    <a:pt x="201" y="150"/>
                    <a:pt x="201" y="150"/>
                    <a:pt x="201" y="150"/>
                  </a:cubicBezTo>
                  <a:cubicBezTo>
                    <a:pt x="201" y="151"/>
                    <a:pt x="201" y="151"/>
                    <a:pt x="201" y="151"/>
                  </a:cubicBezTo>
                  <a:cubicBezTo>
                    <a:pt x="199" y="152"/>
                    <a:pt x="199" y="152"/>
                    <a:pt x="199" y="152"/>
                  </a:cubicBezTo>
                  <a:cubicBezTo>
                    <a:pt x="199" y="152"/>
                    <a:pt x="199" y="152"/>
                    <a:pt x="199" y="152"/>
                  </a:cubicBezTo>
                  <a:cubicBezTo>
                    <a:pt x="199" y="153"/>
                    <a:pt x="199" y="153"/>
                    <a:pt x="199" y="153"/>
                  </a:cubicBezTo>
                  <a:cubicBezTo>
                    <a:pt x="199" y="152"/>
                    <a:pt x="199" y="152"/>
                    <a:pt x="199" y="152"/>
                  </a:cubicBezTo>
                  <a:cubicBezTo>
                    <a:pt x="198" y="153"/>
                    <a:pt x="198" y="153"/>
                    <a:pt x="198" y="153"/>
                  </a:cubicBezTo>
                  <a:cubicBezTo>
                    <a:pt x="198" y="154"/>
                    <a:pt x="198" y="154"/>
                    <a:pt x="198" y="154"/>
                  </a:cubicBezTo>
                  <a:cubicBezTo>
                    <a:pt x="198" y="155"/>
                    <a:pt x="198" y="155"/>
                    <a:pt x="198" y="155"/>
                  </a:cubicBezTo>
                  <a:cubicBezTo>
                    <a:pt x="199" y="154"/>
                    <a:pt x="199" y="154"/>
                    <a:pt x="199" y="154"/>
                  </a:cubicBezTo>
                  <a:cubicBezTo>
                    <a:pt x="199" y="154"/>
                    <a:pt x="199" y="154"/>
                    <a:pt x="199" y="154"/>
                  </a:cubicBezTo>
                  <a:cubicBezTo>
                    <a:pt x="199" y="155"/>
                    <a:pt x="199" y="155"/>
                    <a:pt x="199" y="155"/>
                  </a:cubicBezTo>
                  <a:cubicBezTo>
                    <a:pt x="198" y="156"/>
                    <a:pt x="198" y="156"/>
                    <a:pt x="198" y="156"/>
                  </a:cubicBezTo>
                  <a:cubicBezTo>
                    <a:pt x="198" y="156"/>
                    <a:pt x="198" y="156"/>
                    <a:pt x="198" y="156"/>
                  </a:cubicBezTo>
                  <a:cubicBezTo>
                    <a:pt x="199" y="156"/>
                    <a:pt x="199" y="156"/>
                    <a:pt x="199" y="156"/>
                  </a:cubicBezTo>
                  <a:cubicBezTo>
                    <a:pt x="200" y="155"/>
                    <a:pt x="200" y="155"/>
                    <a:pt x="200" y="155"/>
                  </a:cubicBezTo>
                  <a:cubicBezTo>
                    <a:pt x="201" y="155"/>
                    <a:pt x="201" y="155"/>
                    <a:pt x="201" y="155"/>
                  </a:cubicBezTo>
                  <a:cubicBezTo>
                    <a:pt x="200" y="156"/>
                    <a:pt x="200" y="156"/>
                    <a:pt x="200" y="156"/>
                  </a:cubicBezTo>
                  <a:cubicBezTo>
                    <a:pt x="200" y="157"/>
                    <a:pt x="200" y="157"/>
                    <a:pt x="200" y="157"/>
                  </a:cubicBezTo>
                  <a:cubicBezTo>
                    <a:pt x="200" y="157"/>
                    <a:pt x="200" y="157"/>
                    <a:pt x="200" y="157"/>
                  </a:cubicBezTo>
                  <a:cubicBezTo>
                    <a:pt x="201" y="156"/>
                    <a:pt x="201" y="156"/>
                    <a:pt x="201" y="156"/>
                  </a:cubicBezTo>
                  <a:cubicBezTo>
                    <a:pt x="200" y="157"/>
                    <a:pt x="200" y="157"/>
                    <a:pt x="200" y="157"/>
                  </a:cubicBezTo>
                  <a:cubicBezTo>
                    <a:pt x="200" y="158"/>
                    <a:pt x="200" y="158"/>
                    <a:pt x="200" y="158"/>
                  </a:cubicBezTo>
                  <a:cubicBezTo>
                    <a:pt x="200" y="159"/>
                    <a:pt x="200" y="159"/>
                    <a:pt x="200" y="159"/>
                  </a:cubicBezTo>
                  <a:cubicBezTo>
                    <a:pt x="199" y="158"/>
                    <a:pt x="199" y="158"/>
                    <a:pt x="199" y="158"/>
                  </a:cubicBezTo>
                  <a:cubicBezTo>
                    <a:pt x="198" y="157"/>
                    <a:pt x="198" y="157"/>
                    <a:pt x="198" y="157"/>
                  </a:cubicBezTo>
                  <a:cubicBezTo>
                    <a:pt x="197" y="158"/>
                    <a:pt x="197" y="158"/>
                    <a:pt x="197" y="158"/>
                  </a:cubicBezTo>
                  <a:cubicBezTo>
                    <a:pt x="197" y="157"/>
                    <a:pt x="197" y="157"/>
                    <a:pt x="197" y="157"/>
                  </a:cubicBezTo>
                  <a:cubicBezTo>
                    <a:pt x="197" y="157"/>
                    <a:pt x="197" y="157"/>
                    <a:pt x="197" y="157"/>
                  </a:cubicBezTo>
                  <a:cubicBezTo>
                    <a:pt x="196" y="158"/>
                    <a:pt x="196" y="158"/>
                    <a:pt x="196" y="158"/>
                  </a:cubicBezTo>
                  <a:cubicBezTo>
                    <a:pt x="197" y="159"/>
                    <a:pt x="197" y="159"/>
                    <a:pt x="197" y="159"/>
                  </a:cubicBezTo>
                  <a:cubicBezTo>
                    <a:pt x="197" y="160"/>
                    <a:pt x="197" y="160"/>
                    <a:pt x="197" y="160"/>
                  </a:cubicBezTo>
                  <a:cubicBezTo>
                    <a:pt x="197" y="162"/>
                    <a:pt x="197" y="162"/>
                    <a:pt x="197" y="162"/>
                  </a:cubicBezTo>
                  <a:cubicBezTo>
                    <a:pt x="198" y="160"/>
                    <a:pt x="198" y="160"/>
                    <a:pt x="198" y="160"/>
                  </a:cubicBezTo>
                  <a:cubicBezTo>
                    <a:pt x="197" y="159"/>
                    <a:pt x="197" y="159"/>
                    <a:pt x="197" y="159"/>
                  </a:cubicBezTo>
                  <a:cubicBezTo>
                    <a:pt x="198" y="158"/>
                    <a:pt x="198" y="158"/>
                    <a:pt x="198" y="158"/>
                  </a:cubicBezTo>
                  <a:cubicBezTo>
                    <a:pt x="198" y="159"/>
                    <a:pt x="198" y="159"/>
                    <a:pt x="198" y="159"/>
                  </a:cubicBezTo>
                  <a:cubicBezTo>
                    <a:pt x="199" y="159"/>
                    <a:pt x="199" y="159"/>
                    <a:pt x="199" y="159"/>
                  </a:cubicBezTo>
                  <a:cubicBezTo>
                    <a:pt x="200" y="159"/>
                    <a:pt x="200" y="159"/>
                    <a:pt x="200" y="159"/>
                  </a:cubicBezTo>
                  <a:cubicBezTo>
                    <a:pt x="201" y="159"/>
                    <a:pt x="201" y="159"/>
                    <a:pt x="201" y="159"/>
                  </a:cubicBezTo>
                  <a:cubicBezTo>
                    <a:pt x="201" y="158"/>
                    <a:pt x="201" y="158"/>
                    <a:pt x="201" y="158"/>
                  </a:cubicBezTo>
                  <a:cubicBezTo>
                    <a:pt x="202" y="158"/>
                    <a:pt x="202" y="158"/>
                    <a:pt x="202" y="158"/>
                  </a:cubicBezTo>
                  <a:cubicBezTo>
                    <a:pt x="203" y="157"/>
                    <a:pt x="203" y="157"/>
                    <a:pt x="203" y="157"/>
                  </a:cubicBezTo>
                  <a:cubicBezTo>
                    <a:pt x="204" y="157"/>
                    <a:pt x="204" y="157"/>
                    <a:pt x="204" y="157"/>
                  </a:cubicBezTo>
                  <a:cubicBezTo>
                    <a:pt x="204" y="156"/>
                    <a:pt x="204" y="156"/>
                    <a:pt x="204" y="156"/>
                  </a:cubicBezTo>
                  <a:cubicBezTo>
                    <a:pt x="203" y="157"/>
                    <a:pt x="203" y="157"/>
                    <a:pt x="203" y="157"/>
                  </a:cubicBezTo>
                  <a:cubicBezTo>
                    <a:pt x="203" y="156"/>
                    <a:pt x="203" y="156"/>
                    <a:pt x="203" y="156"/>
                  </a:cubicBezTo>
                  <a:cubicBezTo>
                    <a:pt x="202" y="157"/>
                    <a:pt x="202" y="157"/>
                    <a:pt x="202" y="157"/>
                  </a:cubicBezTo>
                  <a:cubicBezTo>
                    <a:pt x="202" y="157"/>
                    <a:pt x="202" y="157"/>
                    <a:pt x="202" y="157"/>
                  </a:cubicBezTo>
                  <a:cubicBezTo>
                    <a:pt x="201" y="157"/>
                    <a:pt x="201" y="157"/>
                    <a:pt x="201" y="157"/>
                  </a:cubicBezTo>
                  <a:cubicBezTo>
                    <a:pt x="202" y="156"/>
                    <a:pt x="202" y="156"/>
                    <a:pt x="202" y="156"/>
                  </a:cubicBezTo>
                  <a:cubicBezTo>
                    <a:pt x="202" y="156"/>
                    <a:pt x="202" y="156"/>
                    <a:pt x="202" y="156"/>
                  </a:cubicBezTo>
                  <a:cubicBezTo>
                    <a:pt x="202" y="155"/>
                    <a:pt x="202" y="155"/>
                    <a:pt x="202" y="155"/>
                  </a:cubicBezTo>
                  <a:cubicBezTo>
                    <a:pt x="202" y="155"/>
                    <a:pt x="202" y="155"/>
                    <a:pt x="202" y="155"/>
                  </a:cubicBezTo>
                  <a:cubicBezTo>
                    <a:pt x="203" y="154"/>
                    <a:pt x="203" y="154"/>
                    <a:pt x="203" y="154"/>
                  </a:cubicBezTo>
                  <a:cubicBezTo>
                    <a:pt x="202" y="153"/>
                    <a:pt x="202" y="153"/>
                    <a:pt x="202" y="153"/>
                  </a:cubicBezTo>
                  <a:cubicBezTo>
                    <a:pt x="202" y="153"/>
                    <a:pt x="202" y="153"/>
                    <a:pt x="202" y="153"/>
                  </a:cubicBezTo>
                  <a:cubicBezTo>
                    <a:pt x="202" y="152"/>
                    <a:pt x="202" y="152"/>
                    <a:pt x="202" y="152"/>
                  </a:cubicBezTo>
                  <a:cubicBezTo>
                    <a:pt x="203" y="151"/>
                    <a:pt x="203" y="151"/>
                    <a:pt x="203" y="151"/>
                  </a:cubicBezTo>
                  <a:cubicBezTo>
                    <a:pt x="203" y="150"/>
                    <a:pt x="203" y="150"/>
                    <a:pt x="203" y="150"/>
                  </a:cubicBezTo>
                  <a:cubicBezTo>
                    <a:pt x="204" y="150"/>
                    <a:pt x="204" y="150"/>
                    <a:pt x="204" y="150"/>
                  </a:cubicBezTo>
                  <a:cubicBezTo>
                    <a:pt x="205" y="150"/>
                    <a:pt x="205" y="150"/>
                    <a:pt x="205" y="150"/>
                  </a:cubicBezTo>
                  <a:cubicBezTo>
                    <a:pt x="204" y="150"/>
                    <a:pt x="204" y="150"/>
                    <a:pt x="204" y="150"/>
                  </a:cubicBezTo>
                  <a:cubicBezTo>
                    <a:pt x="205" y="150"/>
                    <a:pt x="205" y="150"/>
                    <a:pt x="205" y="150"/>
                  </a:cubicBezTo>
                  <a:cubicBezTo>
                    <a:pt x="205" y="150"/>
                    <a:pt x="205" y="150"/>
                    <a:pt x="205" y="150"/>
                  </a:cubicBezTo>
                  <a:cubicBezTo>
                    <a:pt x="206" y="150"/>
                    <a:pt x="206" y="150"/>
                    <a:pt x="206" y="150"/>
                  </a:cubicBezTo>
                  <a:cubicBezTo>
                    <a:pt x="206" y="150"/>
                    <a:pt x="206" y="150"/>
                    <a:pt x="206" y="150"/>
                  </a:cubicBezTo>
                  <a:cubicBezTo>
                    <a:pt x="206" y="150"/>
                    <a:pt x="206" y="150"/>
                    <a:pt x="206" y="150"/>
                  </a:cubicBezTo>
                  <a:cubicBezTo>
                    <a:pt x="207" y="150"/>
                    <a:pt x="207" y="150"/>
                    <a:pt x="207" y="150"/>
                  </a:cubicBezTo>
                  <a:cubicBezTo>
                    <a:pt x="207" y="150"/>
                    <a:pt x="207" y="150"/>
                    <a:pt x="207" y="150"/>
                  </a:cubicBezTo>
                  <a:cubicBezTo>
                    <a:pt x="209" y="149"/>
                    <a:pt x="209" y="149"/>
                    <a:pt x="209" y="149"/>
                  </a:cubicBezTo>
                  <a:cubicBezTo>
                    <a:pt x="210" y="148"/>
                    <a:pt x="210" y="148"/>
                    <a:pt x="210" y="148"/>
                  </a:cubicBezTo>
                  <a:cubicBezTo>
                    <a:pt x="210" y="148"/>
                    <a:pt x="210" y="148"/>
                    <a:pt x="210" y="148"/>
                  </a:cubicBezTo>
                  <a:cubicBezTo>
                    <a:pt x="210" y="148"/>
                    <a:pt x="210" y="148"/>
                    <a:pt x="210" y="148"/>
                  </a:cubicBezTo>
                  <a:cubicBezTo>
                    <a:pt x="211" y="147"/>
                    <a:pt x="211" y="147"/>
                    <a:pt x="211" y="147"/>
                  </a:cubicBezTo>
                  <a:cubicBezTo>
                    <a:pt x="212" y="147"/>
                    <a:pt x="212" y="147"/>
                    <a:pt x="212" y="147"/>
                  </a:cubicBezTo>
                  <a:cubicBezTo>
                    <a:pt x="213" y="146"/>
                    <a:pt x="213" y="146"/>
                    <a:pt x="213" y="146"/>
                  </a:cubicBezTo>
                  <a:cubicBezTo>
                    <a:pt x="213" y="146"/>
                    <a:pt x="213" y="146"/>
                    <a:pt x="213" y="146"/>
                  </a:cubicBezTo>
                  <a:cubicBezTo>
                    <a:pt x="213" y="144"/>
                    <a:pt x="213" y="144"/>
                    <a:pt x="213" y="144"/>
                  </a:cubicBezTo>
                  <a:cubicBezTo>
                    <a:pt x="214" y="144"/>
                    <a:pt x="214" y="144"/>
                    <a:pt x="214" y="144"/>
                  </a:cubicBezTo>
                  <a:cubicBezTo>
                    <a:pt x="214" y="143"/>
                    <a:pt x="214" y="143"/>
                    <a:pt x="214" y="143"/>
                  </a:cubicBezTo>
                  <a:cubicBezTo>
                    <a:pt x="214" y="142"/>
                    <a:pt x="214" y="142"/>
                    <a:pt x="214" y="142"/>
                  </a:cubicBezTo>
                  <a:cubicBezTo>
                    <a:pt x="213" y="143"/>
                    <a:pt x="213" y="143"/>
                    <a:pt x="213" y="143"/>
                  </a:cubicBezTo>
                  <a:cubicBezTo>
                    <a:pt x="212" y="143"/>
                    <a:pt x="212" y="143"/>
                    <a:pt x="212" y="143"/>
                  </a:cubicBezTo>
                  <a:cubicBezTo>
                    <a:pt x="213" y="143"/>
                    <a:pt x="213" y="143"/>
                    <a:pt x="213" y="143"/>
                  </a:cubicBezTo>
                  <a:cubicBezTo>
                    <a:pt x="212" y="144"/>
                    <a:pt x="212" y="144"/>
                    <a:pt x="212" y="144"/>
                  </a:cubicBezTo>
                  <a:cubicBezTo>
                    <a:pt x="211" y="144"/>
                    <a:pt x="211" y="144"/>
                    <a:pt x="211" y="144"/>
                  </a:cubicBezTo>
                  <a:cubicBezTo>
                    <a:pt x="211" y="144"/>
                    <a:pt x="211" y="144"/>
                    <a:pt x="211" y="144"/>
                  </a:cubicBezTo>
                  <a:cubicBezTo>
                    <a:pt x="210" y="144"/>
                    <a:pt x="210" y="144"/>
                    <a:pt x="210" y="144"/>
                  </a:cubicBezTo>
                  <a:cubicBezTo>
                    <a:pt x="210" y="143"/>
                    <a:pt x="210" y="143"/>
                    <a:pt x="210" y="143"/>
                  </a:cubicBezTo>
                  <a:cubicBezTo>
                    <a:pt x="211" y="142"/>
                    <a:pt x="211" y="142"/>
                    <a:pt x="211" y="142"/>
                  </a:cubicBezTo>
                  <a:cubicBezTo>
                    <a:pt x="211" y="142"/>
                    <a:pt x="211" y="142"/>
                    <a:pt x="211" y="142"/>
                  </a:cubicBezTo>
                  <a:cubicBezTo>
                    <a:pt x="212" y="142"/>
                    <a:pt x="212" y="142"/>
                    <a:pt x="212" y="142"/>
                  </a:cubicBezTo>
                  <a:cubicBezTo>
                    <a:pt x="213" y="141"/>
                    <a:pt x="213" y="141"/>
                    <a:pt x="213" y="141"/>
                  </a:cubicBezTo>
                  <a:cubicBezTo>
                    <a:pt x="213" y="141"/>
                    <a:pt x="213" y="141"/>
                    <a:pt x="213" y="141"/>
                  </a:cubicBezTo>
                  <a:cubicBezTo>
                    <a:pt x="213" y="140"/>
                    <a:pt x="213" y="140"/>
                    <a:pt x="213" y="140"/>
                  </a:cubicBezTo>
                  <a:cubicBezTo>
                    <a:pt x="213" y="140"/>
                    <a:pt x="213" y="140"/>
                    <a:pt x="213" y="140"/>
                  </a:cubicBezTo>
                  <a:cubicBezTo>
                    <a:pt x="214" y="139"/>
                    <a:pt x="214" y="139"/>
                    <a:pt x="214" y="139"/>
                  </a:cubicBezTo>
                  <a:cubicBezTo>
                    <a:pt x="215" y="140"/>
                    <a:pt x="215" y="140"/>
                    <a:pt x="215" y="140"/>
                  </a:cubicBezTo>
                  <a:cubicBezTo>
                    <a:pt x="215" y="140"/>
                    <a:pt x="215" y="140"/>
                    <a:pt x="215" y="140"/>
                  </a:cubicBezTo>
                  <a:cubicBezTo>
                    <a:pt x="214" y="141"/>
                    <a:pt x="214" y="141"/>
                    <a:pt x="214" y="141"/>
                  </a:cubicBezTo>
                  <a:cubicBezTo>
                    <a:pt x="215" y="141"/>
                    <a:pt x="215" y="141"/>
                    <a:pt x="215" y="141"/>
                  </a:cubicBezTo>
                  <a:cubicBezTo>
                    <a:pt x="216" y="141"/>
                    <a:pt x="216" y="141"/>
                    <a:pt x="216" y="141"/>
                  </a:cubicBezTo>
                  <a:cubicBezTo>
                    <a:pt x="216" y="139"/>
                    <a:pt x="216" y="139"/>
                    <a:pt x="216" y="139"/>
                  </a:cubicBezTo>
                  <a:cubicBezTo>
                    <a:pt x="216" y="139"/>
                    <a:pt x="216" y="139"/>
                    <a:pt x="216" y="139"/>
                  </a:cubicBezTo>
                  <a:cubicBezTo>
                    <a:pt x="215" y="138"/>
                    <a:pt x="215" y="138"/>
                    <a:pt x="215" y="138"/>
                  </a:cubicBezTo>
                  <a:cubicBezTo>
                    <a:pt x="215" y="138"/>
                    <a:pt x="215" y="138"/>
                    <a:pt x="215" y="138"/>
                  </a:cubicBezTo>
                  <a:cubicBezTo>
                    <a:pt x="214" y="138"/>
                    <a:pt x="214" y="138"/>
                    <a:pt x="214" y="138"/>
                  </a:cubicBezTo>
                  <a:cubicBezTo>
                    <a:pt x="213" y="138"/>
                    <a:pt x="213" y="138"/>
                    <a:pt x="213" y="138"/>
                  </a:cubicBezTo>
                  <a:cubicBezTo>
                    <a:pt x="212" y="137"/>
                    <a:pt x="212" y="137"/>
                    <a:pt x="212" y="137"/>
                  </a:cubicBezTo>
                  <a:cubicBezTo>
                    <a:pt x="213" y="136"/>
                    <a:pt x="213" y="136"/>
                    <a:pt x="213" y="136"/>
                  </a:cubicBezTo>
                  <a:cubicBezTo>
                    <a:pt x="212" y="137"/>
                    <a:pt x="212" y="137"/>
                    <a:pt x="212" y="137"/>
                  </a:cubicBezTo>
                  <a:cubicBezTo>
                    <a:pt x="212" y="137"/>
                    <a:pt x="212" y="137"/>
                    <a:pt x="212" y="137"/>
                  </a:cubicBezTo>
                  <a:cubicBezTo>
                    <a:pt x="211" y="136"/>
                    <a:pt x="211" y="136"/>
                    <a:pt x="211" y="136"/>
                  </a:cubicBezTo>
                  <a:cubicBezTo>
                    <a:pt x="210" y="135"/>
                    <a:pt x="210" y="135"/>
                    <a:pt x="210" y="135"/>
                  </a:cubicBezTo>
                  <a:cubicBezTo>
                    <a:pt x="210" y="134"/>
                    <a:pt x="210" y="134"/>
                    <a:pt x="210" y="134"/>
                  </a:cubicBezTo>
                  <a:cubicBezTo>
                    <a:pt x="210" y="134"/>
                    <a:pt x="210" y="134"/>
                    <a:pt x="210" y="134"/>
                  </a:cubicBezTo>
                  <a:cubicBezTo>
                    <a:pt x="209" y="134"/>
                    <a:pt x="209" y="134"/>
                    <a:pt x="209" y="134"/>
                  </a:cubicBezTo>
                  <a:cubicBezTo>
                    <a:pt x="209" y="134"/>
                    <a:pt x="209" y="134"/>
                    <a:pt x="209" y="134"/>
                  </a:cubicBezTo>
                  <a:cubicBezTo>
                    <a:pt x="209" y="133"/>
                    <a:pt x="209" y="133"/>
                    <a:pt x="209" y="133"/>
                  </a:cubicBezTo>
                  <a:cubicBezTo>
                    <a:pt x="209" y="133"/>
                    <a:pt x="209" y="133"/>
                    <a:pt x="209" y="133"/>
                  </a:cubicBezTo>
                  <a:cubicBezTo>
                    <a:pt x="209" y="132"/>
                    <a:pt x="209" y="132"/>
                    <a:pt x="209" y="132"/>
                  </a:cubicBezTo>
                  <a:cubicBezTo>
                    <a:pt x="209" y="131"/>
                    <a:pt x="209" y="131"/>
                    <a:pt x="209" y="131"/>
                  </a:cubicBezTo>
                  <a:cubicBezTo>
                    <a:pt x="209" y="129"/>
                    <a:pt x="209" y="129"/>
                    <a:pt x="209" y="129"/>
                  </a:cubicBezTo>
                  <a:cubicBezTo>
                    <a:pt x="209" y="129"/>
                    <a:pt x="209" y="129"/>
                    <a:pt x="209" y="129"/>
                  </a:cubicBezTo>
                  <a:cubicBezTo>
                    <a:pt x="211" y="128"/>
                    <a:pt x="211" y="128"/>
                    <a:pt x="211" y="128"/>
                  </a:cubicBezTo>
                  <a:cubicBezTo>
                    <a:pt x="212" y="127"/>
                    <a:pt x="212" y="127"/>
                    <a:pt x="212" y="127"/>
                  </a:cubicBezTo>
                  <a:cubicBezTo>
                    <a:pt x="212" y="127"/>
                    <a:pt x="212" y="127"/>
                    <a:pt x="212" y="127"/>
                  </a:cubicBezTo>
                  <a:cubicBezTo>
                    <a:pt x="212" y="127"/>
                    <a:pt x="212" y="127"/>
                    <a:pt x="212" y="127"/>
                  </a:cubicBezTo>
                  <a:cubicBezTo>
                    <a:pt x="213" y="127"/>
                    <a:pt x="213" y="127"/>
                    <a:pt x="213" y="127"/>
                  </a:cubicBezTo>
                  <a:cubicBezTo>
                    <a:pt x="213" y="126"/>
                    <a:pt x="213" y="126"/>
                    <a:pt x="213" y="126"/>
                  </a:cubicBezTo>
                  <a:cubicBezTo>
                    <a:pt x="213" y="126"/>
                    <a:pt x="213" y="126"/>
                    <a:pt x="213" y="126"/>
                  </a:cubicBezTo>
                  <a:cubicBezTo>
                    <a:pt x="212" y="126"/>
                    <a:pt x="212" y="126"/>
                    <a:pt x="212" y="126"/>
                  </a:cubicBezTo>
                  <a:cubicBezTo>
                    <a:pt x="212" y="126"/>
                    <a:pt x="212" y="126"/>
                    <a:pt x="212" y="126"/>
                  </a:cubicBezTo>
                  <a:cubicBezTo>
                    <a:pt x="212" y="126"/>
                    <a:pt x="212" y="126"/>
                    <a:pt x="212" y="126"/>
                  </a:cubicBezTo>
                  <a:cubicBezTo>
                    <a:pt x="211" y="125"/>
                    <a:pt x="211" y="125"/>
                    <a:pt x="211" y="125"/>
                  </a:cubicBezTo>
                  <a:cubicBezTo>
                    <a:pt x="211" y="124"/>
                    <a:pt x="211" y="124"/>
                    <a:pt x="211" y="124"/>
                  </a:cubicBezTo>
                  <a:cubicBezTo>
                    <a:pt x="213" y="123"/>
                    <a:pt x="213" y="123"/>
                    <a:pt x="213" y="123"/>
                  </a:cubicBezTo>
                  <a:cubicBezTo>
                    <a:pt x="213" y="122"/>
                    <a:pt x="213" y="122"/>
                    <a:pt x="213" y="122"/>
                  </a:cubicBezTo>
                  <a:cubicBezTo>
                    <a:pt x="214" y="121"/>
                    <a:pt x="214" y="121"/>
                    <a:pt x="214" y="121"/>
                  </a:cubicBezTo>
                  <a:cubicBezTo>
                    <a:pt x="214" y="120"/>
                    <a:pt x="214" y="120"/>
                    <a:pt x="214" y="120"/>
                  </a:cubicBezTo>
                  <a:cubicBezTo>
                    <a:pt x="215" y="120"/>
                    <a:pt x="215" y="120"/>
                    <a:pt x="215" y="120"/>
                  </a:cubicBezTo>
                  <a:cubicBezTo>
                    <a:pt x="216" y="119"/>
                    <a:pt x="216" y="119"/>
                    <a:pt x="216" y="119"/>
                  </a:cubicBezTo>
                  <a:cubicBezTo>
                    <a:pt x="217" y="119"/>
                    <a:pt x="217" y="119"/>
                    <a:pt x="217" y="119"/>
                  </a:cubicBezTo>
                  <a:cubicBezTo>
                    <a:pt x="217" y="119"/>
                    <a:pt x="217" y="119"/>
                    <a:pt x="217" y="119"/>
                  </a:cubicBezTo>
                  <a:cubicBezTo>
                    <a:pt x="217" y="120"/>
                    <a:pt x="217" y="120"/>
                    <a:pt x="217" y="120"/>
                  </a:cubicBezTo>
                  <a:cubicBezTo>
                    <a:pt x="217" y="121"/>
                    <a:pt x="217" y="121"/>
                    <a:pt x="217" y="121"/>
                  </a:cubicBezTo>
                  <a:cubicBezTo>
                    <a:pt x="217" y="121"/>
                    <a:pt x="217" y="121"/>
                    <a:pt x="217" y="121"/>
                  </a:cubicBezTo>
                  <a:cubicBezTo>
                    <a:pt x="218" y="121"/>
                    <a:pt x="218" y="121"/>
                    <a:pt x="218" y="121"/>
                  </a:cubicBezTo>
                  <a:cubicBezTo>
                    <a:pt x="218" y="120"/>
                    <a:pt x="218" y="120"/>
                    <a:pt x="218" y="120"/>
                  </a:cubicBezTo>
                  <a:cubicBezTo>
                    <a:pt x="219" y="119"/>
                    <a:pt x="219" y="119"/>
                    <a:pt x="219" y="119"/>
                  </a:cubicBezTo>
                  <a:cubicBezTo>
                    <a:pt x="219" y="119"/>
                    <a:pt x="219" y="119"/>
                    <a:pt x="219" y="119"/>
                  </a:cubicBezTo>
                  <a:cubicBezTo>
                    <a:pt x="219" y="119"/>
                    <a:pt x="219" y="119"/>
                    <a:pt x="219" y="119"/>
                  </a:cubicBezTo>
                  <a:cubicBezTo>
                    <a:pt x="218" y="118"/>
                    <a:pt x="218" y="118"/>
                    <a:pt x="218" y="118"/>
                  </a:cubicBezTo>
                  <a:cubicBezTo>
                    <a:pt x="217" y="118"/>
                    <a:pt x="217" y="118"/>
                    <a:pt x="217" y="118"/>
                  </a:cubicBezTo>
                  <a:cubicBezTo>
                    <a:pt x="218" y="117"/>
                    <a:pt x="218" y="117"/>
                    <a:pt x="218" y="117"/>
                  </a:cubicBezTo>
                  <a:cubicBezTo>
                    <a:pt x="219" y="117"/>
                    <a:pt x="219" y="117"/>
                    <a:pt x="219" y="117"/>
                  </a:cubicBezTo>
                  <a:cubicBezTo>
                    <a:pt x="220" y="116"/>
                    <a:pt x="220" y="116"/>
                    <a:pt x="220" y="116"/>
                  </a:cubicBezTo>
                  <a:cubicBezTo>
                    <a:pt x="221" y="116"/>
                    <a:pt x="221" y="116"/>
                    <a:pt x="221" y="116"/>
                  </a:cubicBezTo>
                  <a:cubicBezTo>
                    <a:pt x="221" y="115"/>
                    <a:pt x="221" y="115"/>
                    <a:pt x="221" y="115"/>
                  </a:cubicBezTo>
                  <a:cubicBezTo>
                    <a:pt x="221" y="115"/>
                    <a:pt x="221" y="115"/>
                    <a:pt x="221" y="115"/>
                  </a:cubicBezTo>
                  <a:cubicBezTo>
                    <a:pt x="222" y="115"/>
                    <a:pt x="222" y="115"/>
                    <a:pt x="222" y="115"/>
                  </a:cubicBezTo>
                  <a:cubicBezTo>
                    <a:pt x="224" y="115"/>
                    <a:pt x="224" y="115"/>
                    <a:pt x="224" y="115"/>
                  </a:cubicBezTo>
                  <a:cubicBezTo>
                    <a:pt x="224" y="116"/>
                    <a:pt x="224" y="116"/>
                    <a:pt x="224" y="116"/>
                  </a:cubicBezTo>
                  <a:cubicBezTo>
                    <a:pt x="224" y="116"/>
                    <a:pt x="224" y="116"/>
                    <a:pt x="224" y="116"/>
                  </a:cubicBezTo>
                  <a:cubicBezTo>
                    <a:pt x="224" y="117"/>
                    <a:pt x="224" y="117"/>
                    <a:pt x="224" y="117"/>
                  </a:cubicBezTo>
                  <a:cubicBezTo>
                    <a:pt x="225" y="117"/>
                    <a:pt x="225" y="117"/>
                    <a:pt x="225" y="117"/>
                  </a:cubicBezTo>
                  <a:cubicBezTo>
                    <a:pt x="226" y="118"/>
                    <a:pt x="226" y="118"/>
                    <a:pt x="226" y="118"/>
                  </a:cubicBezTo>
                  <a:cubicBezTo>
                    <a:pt x="225" y="118"/>
                    <a:pt x="225" y="118"/>
                    <a:pt x="225" y="118"/>
                  </a:cubicBezTo>
                  <a:cubicBezTo>
                    <a:pt x="225" y="119"/>
                    <a:pt x="225" y="119"/>
                    <a:pt x="225" y="119"/>
                  </a:cubicBezTo>
                  <a:cubicBezTo>
                    <a:pt x="225" y="119"/>
                    <a:pt x="225" y="119"/>
                    <a:pt x="225" y="119"/>
                  </a:cubicBezTo>
                  <a:cubicBezTo>
                    <a:pt x="225" y="120"/>
                    <a:pt x="225" y="120"/>
                    <a:pt x="225" y="120"/>
                  </a:cubicBezTo>
                  <a:cubicBezTo>
                    <a:pt x="226" y="121"/>
                    <a:pt x="226" y="121"/>
                    <a:pt x="226" y="121"/>
                  </a:cubicBezTo>
                  <a:cubicBezTo>
                    <a:pt x="226" y="121"/>
                    <a:pt x="226" y="121"/>
                    <a:pt x="226" y="121"/>
                  </a:cubicBezTo>
                  <a:cubicBezTo>
                    <a:pt x="226" y="123"/>
                    <a:pt x="226" y="123"/>
                    <a:pt x="226" y="123"/>
                  </a:cubicBezTo>
                  <a:cubicBezTo>
                    <a:pt x="226" y="123"/>
                    <a:pt x="226" y="123"/>
                    <a:pt x="226" y="123"/>
                  </a:cubicBezTo>
                  <a:cubicBezTo>
                    <a:pt x="226" y="123"/>
                    <a:pt x="226" y="123"/>
                    <a:pt x="226" y="123"/>
                  </a:cubicBezTo>
                  <a:cubicBezTo>
                    <a:pt x="226" y="124"/>
                    <a:pt x="226" y="124"/>
                    <a:pt x="226" y="124"/>
                  </a:cubicBezTo>
                  <a:cubicBezTo>
                    <a:pt x="226" y="125"/>
                    <a:pt x="226" y="125"/>
                    <a:pt x="226" y="125"/>
                  </a:cubicBezTo>
                  <a:cubicBezTo>
                    <a:pt x="225" y="126"/>
                    <a:pt x="225" y="126"/>
                    <a:pt x="225" y="126"/>
                  </a:cubicBezTo>
                  <a:cubicBezTo>
                    <a:pt x="225" y="127"/>
                    <a:pt x="225" y="127"/>
                    <a:pt x="225" y="127"/>
                  </a:cubicBezTo>
                  <a:cubicBezTo>
                    <a:pt x="224" y="127"/>
                    <a:pt x="224" y="127"/>
                    <a:pt x="224" y="127"/>
                  </a:cubicBezTo>
                  <a:cubicBezTo>
                    <a:pt x="225" y="128"/>
                    <a:pt x="225" y="128"/>
                    <a:pt x="225" y="128"/>
                  </a:cubicBezTo>
                  <a:cubicBezTo>
                    <a:pt x="225" y="128"/>
                    <a:pt x="225" y="128"/>
                    <a:pt x="225" y="128"/>
                  </a:cubicBezTo>
                  <a:cubicBezTo>
                    <a:pt x="225" y="129"/>
                    <a:pt x="225" y="129"/>
                    <a:pt x="225" y="129"/>
                  </a:cubicBezTo>
                  <a:cubicBezTo>
                    <a:pt x="225" y="130"/>
                    <a:pt x="225" y="130"/>
                    <a:pt x="225" y="130"/>
                  </a:cubicBezTo>
                  <a:cubicBezTo>
                    <a:pt x="225" y="130"/>
                    <a:pt x="225" y="130"/>
                    <a:pt x="225" y="130"/>
                  </a:cubicBezTo>
                  <a:cubicBezTo>
                    <a:pt x="225" y="131"/>
                    <a:pt x="225" y="131"/>
                    <a:pt x="225" y="131"/>
                  </a:cubicBezTo>
                  <a:cubicBezTo>
                    <a:pt x="225" y="132"/>
                    <a:pt x="225" y="132"/>
                    <a:pt x="225" y="132"/>
                  </a:cubicBezTo>
                  <a:cubicBezTo>
                    <a:pt x="225" y="132"/>
                    <a:pt x="225" y="132"/>
                    <a:pt x="225" y="132"/>
                  </a:cubicBezTo>
                  <a:cubicBezTo>
                    <a:pt x="226" y="132"/>
                    <a:pt x="226" y="132"/>
                    <a:pt x="226" y="132"/>
                  </a:cubicBezTo>
                  <a:cubicBezTo>
                    <a:pt x="226" y="133"/>
                    <a:pt x="226" y="133"/>
                    <a:pt x="226" y="133"/>
                  </a:cubicBezTo>
                  <a:cubicBezTo>
                    <a:pt x="226" y="134"/>
                    <a:pt x="226" y="134"/>
                    <a:pt x="226" y="134"/>
                  </a:cubicBezTo>
                  <a:cubicBezTo>
                    <a:pt x="226" y="134"/>
                    <a:pt x="226" y="134"/>
                    <a:pt x="226" y="134"/>
                  </a:cubicBezTo>
                  <a:cubicBezTo>
                    <a:pt x="225" y="134"/>
                    <a:pt x="225" y="134"/>
                    <a:pt x="225" y="134"/>
                  </a:cubicBezTo>
                  <a:cubicBezTo>
                    <a:pt x="224" y="134"/>
                    <a:pt x="224" y="134"/>
                    <a:pt x="224" y="134"/>
                  </a:cubicBezTo>
                  <a:cubicBezTo>
                    <a:pt x="224" y="133"/>
                    <a:pt x="224" y="133"/>
                    <a:pt x="224" y="133"/>
                  </a:cubicBezTo>
                  <a:cubicBezTo>
                    <a:pt x="224" y="133"/>
                    <a:pt x="224" y="133"/>
                    <a:pt x="224" y="133"/>
                  </a:cubicBezTo>
                  <a:cubicBezTo>
                    <a:pt x="223" y="133"/>
                    <a:pt x="223" y="133"/>
                    <a:pt x="223" y="133"/>
                  </a:cubicBezTo>
                  <a:cubicBezTo>
                    <a:pt x="223" y="134"/>
                    <a:pt x="223" y="134"/>
                    <a:pt x="223" y="134"/>
                  </a:cubicBezTo>
                  <a:cubicBezTo>
                    <a:pt x="222" y="134"/>
                    <a:pt x="222" y="134"/>
                    <a:pt x="222" y="134"/>
                  </a:cubicBezTo>
                  <a:cubicBezTo>
                    <a:pt x="222" y="134"/>
                    <a:pt x="222" y="134"/>
                    <a:pt x="222" y="134"/>
                  </a:cubicBezTo>
                  <a:cubicBezTo>
                    <a:pt x="223" y="134"/>
                    <a:pt x="223" y="134"/>
                    <a:pt x="223" y="134"/>
                  </a:cubicBezTo>
                  <a:cubicBezTo>
                    <a:pt x="224" y="135"/>
                    <a:pt x="224" y="135"/>
                    <a:pt x="224" y="135"/>
                  </a:cubicBezTo>
                  <a:cubicBezTo>
                    <a:pt x="224" y="135"/>
                    <a:pt x="224" y="135"/>
                    <a:pt x="224" y="135"/>
                  </a:cubicBezTo>
                  <a:cubicBezTo>
                    <a:pt x="221" y="137"/>
                    <a:pt x="221" y="137"/>
                    <a:pt x="221" y="137"/>
                  </a:cubicBezTo>
                  <a:cubicBezTo>
                    <a:pt x="221" y="137"/>
                    <a:pt x="221" y="137"/>
                    <a:pt x="221" y="137"/>
                  </a:cubicBezTo>
                  <a:cubicBezTo>
                    <a:pt x="220" y="137"/>
                    <a:pt x="220" y="137"/>
                    <a:pt x="220" y="137"/>
                  </a:cubicBezTo>
                  <a:cubicBezTo>
                    <a:pt x="220" y="137"/>
                    <a:pt x="220" y="137"/>
                    <a:pt x="220" y="137"/>
                  </a:cubicBezTo>
                  <a:cubicBezTo>
                    <a:pt x="220" y="138"/>
                    <a:pt x="220" y="138"/>
                    <a:pt x="220" y="138"/>
                  </a:cubicBezTo>
                  <a:cubicBezTo>
                    <a:pt x="220" y="139"/>
                    <a:pt x="220" y="139"/>
                    <a:pt x="220" y="139"/>
                  </a:cubicBezTo>
                  <a:cubicBezTo>
                    <a:pt x="221" y="138"/>
                    <a:pt x="221" y="138"/>
                    <a:pt x="221" y="138"/>
                  </a:cubicBezTo>
                  <a:cubicBezTo>
                    <a:pt x="222" y="139"/>
                    <a:pt x="222" y="139"/>
                    <a:pt x="222" y="139"/>
                  </a:cubicBezTo>
                  <a:cubicBezTo>
                    <a:pt x="222" y="139"/>
                    <a:pt x="222" y="139"/>
                    <a:pt x="222" y="139"/>
                  </a:cubicBezTo>
                  <a:cubicBezTo>
                    <a:pt x="222" y="140"/>
                    <a:pt x="222" y="140"/>
                    <a:pt x="222" y="140"/>
                  </a:cubicBezTo>
                  <a:cubicBezTo>
                    <a:pt x="224" y="140"/>
                    <a:pt x="224" y="140"/>
                    <a:pt x="224" y="140"/>
                  </a:cubicBezTo>
                  <a:cubicBezTo>
                    <a:pt x="224" y="139"/>
                    <a:pt x="224" y="139"/>
                    <a:pt x="224" y="139"/>
                  </a:cubicBezTo>
                  <a:cubicBezTo>
                    <a:pt x="224" y="139"/>
                    <a:pt x="224" y="139"/>
                    <a:pt x="224" y="139"/>
                  </a:cubicBezTo>
                  <a:cubicBezTo>
                    <a:pt x="225" y="139"/>
                    <a:pt x="225" y="139"/>
                    <a:pt x="225" y="139"/>
                  </a:cubicBezTo>
                  <a:cubicBezTo>
                    <a:pt x="224" y="140"/>
                    <a:pt x="224" y="140"/>
                    <a:pt x="224" y="140"/>
                  </a:cubicBezTo>
                  <a:cubicBezTo>
                    <a:pt x="224" y="140"/>
                    <a:pt x="224" y="140"/>
                    <a:pt x="224" y="140"/>
                  </a:cubicBezTo>
                  <a:cubicBezTo>
                    <a:pt x="225" y="140"/>
                    <a:pt x="225" y="140"/>
                    <a:pt x="225" y="140"/>
                  </a:cubicBezTo>
                  <a:cubicBezTo>
                    <a:pt x="226" y="141"/>
                    <a:pt x="226" y="141"/>
                    <a:pt x="226" y="141"/>
                  </a:cubicBezTo>
                  <a:cubicBezTo>
                    <a:pt x="226" y="140"/>
                    <a:pt x="226" y="140"/>
                    <a:pt x="226" y="140"/>
                  </a:cubicBezTo>
                  <a:cubicBezTo>
                    <a:pt x="227" y="140"/>
                    <a:pt x="227" y="140"/>
                    <a:pt x="227" y="140"/>
                  </a:cubicBezTo>
                  <a:cubicBezTo>
                    <a:pt x="226" y="141"/>
                    <a:pt x="226" y="141"/>
                    <a:pt x="226" y="141"/>
                  </a:cubicBezTo>
                  <a:cubicBezTo>
                    <a:pt x="226" y="141"/>
                    <a:pt x="226" y="141"/>
                    <a:pt x="226" y="141"/>
                  </a:cubicBezTo>
                  <a:cubicBezTo>
                    <a:pt x="225" y="142"/>
                    <a:pt x="225" y="142"/>
                    <a:pt x="225" y="142"/>
                  </a:cubicBezTo>
                  <a:cubicBezTo>
                    <a:pt x="224" y="142"/>
                    <a:pt x="224" y="142"/>
                    <a:pt x="224" y="142"/>
                  </a:cubicBezTo>
                  <a:cubicBezTo>
                    <a:pt x="224" y="141"/>
                    <a:pt x="224" y="141"/>
                    <a:pt x="224" y="141"/>
                  </a:cubicBezTo>
                  <a:cubicBezTo>
                    <a:pt x="224" y="141"/>
                    <a:pt x="224" y="141"/>
                    <a:pt x="224" y="141"/>
                  </a:cubicBezTo>
                  <a:cubicBezTo>
                    <a:pt x="223" y="141"/>
                    <a:pt x="223" y="141"/>
                    <a:pt x="223" y="141"/>
                  </a:cubicBezTo>
                  <a:cubicBezTo>
                    <a:pt x="223" y="141"/>
                    <a:pt x="223" y="141"/>
                    <a:pt x="223" y="141"/>
                  </a:cubicBezTo>
                  <a:cubicBezTo>
                    <a:pt x="224" y="142"/>
                    <a:pt x="224" y="142"/>
                    <a:pt x="224" y="142"/>
                  </a:cubicBezTo>
                  <a:cubicBezTo>
                    <a:pt x="224" y="143"/>
                    <a:pt x="224" y="143"/>
                    <a:pt x="224" y="143"/>
                  </a:cubicBezTo>
                  <a:cubicBezTo>
                    <a:pt x="225" y="144"/>
                    <a:pt x="225" y="144"/>
                    <a:pt x="225" y="144"/>
                  </a:cubicBezTo>
                  <a:cubicBezTo>
                    <a:pt x="225" y="145"/>
                    <a:pt x="225" y="145"/>
                    <a:pt x="225" y="145"/>
                  </a:cubicBezTo>
                  <a:cubicBezTo>
                    <a:pt x="225" y="145"/>
                    <a:pt x="225" y="145"/>
                    <a:pt x="225" y="145"/>
                  </a:cubicBezTo>
                  <a:cubicBezTo>
                    <a:pt x="225" y="146"/>
                    <a:pt x="225" y="146"/>
                    <a:pt x="225" y="146"/>
                  </a:cubicBezTo>
                  <a:cubicBezTo>
                    <a:pt x="224" y="146"/>
                    <a:pt x="224" y="146"/>
                    <a:pt x="224" y="146"/>
                  </a:cubicBezTo>
                  <a:cubicBezTo>
                    <a:pt x="224" y="147"/>
                    <a:pt x="224" y="147"/>
                    <a:pt x="224" y="147"/>
                  </a:cubicBezTo>
                  <a:cubicBezTo>
                    <a:pt x="224" y="148"/>
                    <a:pt x="224" y="148"/>
                    <a:pt x="224" y="148"/>
                  </a:cubicBezTo>
                  <a:cubicBezTo>
                    <a:pt x="223" y="149"/>
                    <a:pt x="223" y="149"/>
                    <a:pt x="223" y="149"/>
                  </a:cubicBezTo>
                  <a:cubicBezTo>
                    <a:pt x="223" y="149"/>
                    <a:pt x="223" y="149"/>
                    <a:pt x="223" y="149"/>
                  </a:cubicBezTo>
                  <a:cubicBezTo>
                    <a:pt x="223" y="150"/>
                    <a:pt x="223" y="150"/>
                    <a:pt x="223" y="150"/>
                  </a:cubicBezTo>
                  <a:cubicBezTo>
                    <a:pt x="223" y="150"/>
                    <a:pt x="223" y="150"/>
                    <a:pt x="223" y="150"/>
                  </a:cubicBezTo>
                  <a:cubicBezTo>
                    <a:pt x="223" y="151"/>
                    <a:pt x="223" y="151"/>
                    <a:pt x="223" y="151"/>
                  </a:cubicBezTo>
                  <a:cubicBezTo>
                    <a:pt x="223" y="151"/>
                    <a:pt x="223" y="151"/>
                    <a:pt x="223" y="151"/>
                  </a:cubicBezTo>
                  <a:cubicBezTo>
                    <a:pt x="224" y="150"/>
                    <a:pt x="224" y="150"/>
                    <a:pt x="224" y="150"/>
                  </a:cubicBezTo>
                  <a:cubicBezTo>
                    <a:pt x="224" y="150"/>
                    <a:pt x="224" y="150"/>
                    <a:pt x="224" y="150"/>
                  </a:cubicBezTo>
                  <a:cubicBezTo>
                    <a:pt x="225" y="149"/>
                    <a:pt x="225" y="149"/>
                    <a:pt x="225" y="149"/>
                  </a:cubicBezTo>
                  <a:cubicBezTo>
                    <a:pt x="226" y="149"/>
                    <a:pt x="226" y="149"/>
                    <a:pt x="226" y="149"/>
                  </a:cubicBezTo>
                  <a:cubicBezTo>
                    <a:pt x="225" y="148"/>
                    <a:pt x="225" y="148"/>
                    <a:pt x="225" y="148"/>
                  </a:cubicBezTo>
                  <a:cubicBezTo>
                    <a:pt x="226" y="148"/>
                    <a:pt x="226" y="148"/>
                    <a:pt x="226" y="148"/>
                  </a:cubicBezTo>
                  <a:cubicBezTo>
                    <a:pt x="226" y="148"/>
                    <a:pt x="226" y="148"/>
                    <a:pt x="226" y="148"/>
                  </a:cubicBezTo>
                  <a:cubicBezTo>
                    <a:pt x="227" y="148"/>
                    <a:pt x="227" y="148"/>
                    <a:pt x="227" y="148"/>
                  </a:cubicBezTo>
                  <a:cubicBezTo>
                    <a:pt x="227" y="147"/>
                    <a:pt x="227" y="147"/>
                    <a:pt x="227" y="147"/>
                  </a:cubicBezTo>
                  <a:cubicBezTo>
                    <a:pt x="227" y="146"/>
                    <a:pt x="227" y="146"/>
                    <a:pt x="227" y="146"/>
                  </a:cubicBezTo>
                  <a:cubicBezTo>
                    <a:pt x="228" y="145"/>
                    <a:pt x="228" y="145"/>
                    <a:pt x="228" y="145"/>
                  </a:cubicBezTo>
                  <a:cubicBezTo>
                    <a:pt x="229" y="143"/>
                    <a:pt x="229" y="143"/>
                    <a:pt x="229" y="143"/>
                  </a:cubicBezTo>
                  <a:cubicBezTo>
                    <a:pt x="230" y="143"/>
                    <a:pt x="230" y="143"/>
                    <a:pt x="230" y="143"/>
                  </a:cubicBezTo>
                  <a:cubicBezTo>
                    <a:pt x="230" y="143"/>
                    <a:pt x="230" y="143"/>
                    <a:pt x="230" y="143"/>
                  </a:cubicBezTo>
                  <a:cubicBezTo>
                    <a:pt x="230" y="143"/>
                    <a:pt x="230" y="143"/>
                    <a:pt x="230" y="143"/>
                  </a:cubicBezTo>
                  <a:cubicBezTo>
                    <a:pt x="230" y="144"/>
                    <a:pt x="230" y="144"/>
                    <a:pt x="230" y="144"/>
                  </a:cubicBezTo>
                  <a:cubicBezTo>
                    <a:pt x="231" y="145"/>
                    <a:pt x="231" y="145"/>
                    <a:pt x="231" y="145"/>
                  </a:cubicBezTo>
                  <a:cubicBezTo>
                    <a:pt x="231" y="146"/>
                    <a:pt x="231" y="146"/>
                    <a:pt x="231" y="146"/>
                  </a:cubicBezTo>
                  <a:cubicBezTo>
                    <a:pt x="232" y="147"/>
                    <a:pt x="232" y="147"/>
                    <a:pt x="232" y="147"/>
                  </a:cubicBezTo>
                  <a:cubicBezTo>
                    <a:pt x="232" y="148"/>
                    <a:pt x="232" y="148"/>
                    <a:pt x="232" y="148"/>
                  </a:cubicBezTo>
                  <a:cubicBezTo>
                    <a:pt x="232" y="149"/>
                    <a:pt x="232" y="149"/>
                    <a:pt x="232" y="149"/>
                  </a:cubicBezTo>
                  <a:cubicBezTo>
                    <a:pt x="232" y="150"/>
                    <a:pt x="232" y="150"/>
                    <a:pt x="232" y="150"/>
                  </a:cubicBezTo>
                  <a:cubicBezTo>
                    <a:pt x="232" y="151"/>
                    <a:pt x="232" y="151"/>
                    <a:pt x="232" y="151"/>
                  </a:cubicBezTo>
                  <a:cubicBezTo>
                    <a:pt x="231" y="151"/>
                    <a:pt x="231" y="151"/>
                    <a:pt x="231" y="151"/>
                  </a:cubicBezTo>
                  <a:cubicBezTo>
                    <a:pt x="230" y="151"/>
                    <a:pt x="230" y="151"/>
                    <a:pt x="230" y="151"/>
                  </a:cubicBezTo>
                  <a:cubicBezTo>
                    <a:pt x="230" y="151"/>
                    <a:pt x="230" y="151"/>
                    <a:pt x="230" y="151"/>
                  </a:cubicBezTo>
                  <a:cubicBezTo>
                    <a:pt x="230" y="152"/>
                    <a:pt x="230" y="152"/>
                    <a:pt x="230" y="152"/>
                  </a:cubicBezTo>
                  <a:cubicBezTo>
                    <a:pt x="230" y="153"/>
                    <a:pt x="230" y="153"/>
                    <a:pt x="230" y="153"/>
                  </a:cubicBezTo>
                  <a:cubicBezTo>
                    <a:pt x="229" y="154"/>
                    <a:pt x="229" y="154"/>
                    <a:pt x="229" y="154"/>
                  </a:cubicBezTo>
                  <a:cubicBezTo>
                    <a:pt x="229" y="155"/>
                    <a:pt x="229" y="155"/>
                    <a:pt x="229" y="155"/>
                  </a:cubicBezTo>
                  <a:cubicBezTo>
                    <a:pt x="229" y="155"/>
                    <a:pt x="229" y="155"/>
                    <a:pt x="229" y="155"/>
                  </a:cubicBezTo>
                  <a:cubicBezTo>
                    <a:pt x="229" y="156"/>
                    <a:pt x="229" y="156"/>
                    <a:pt x="229" y="156"/>
                  </a:cubicBezTo>
                  <a:cubicBezTo>
                    <a:pt x="230" y="159"/>
                    <a:pt x="230" y="159"/>
                    <a:pt x="230" y="159"/>
                  </a:cubicBezTo>
                  <a:cubicBezTo>
                    <a:pt x="230" y="160"/>
                    <a:pt x="230" y="160"/>
                    <a:pt x="230" y="160"/>
                  </a:cubicBezTo>
                  <a:cubicBezTo>
                    <a:pt x="230" y="161"/>
                    <a:pt x="230" y="161"/>
                    <a:pt x="230" y="161"/>
                  </a:cubicBezTo>
                  <a:cubicBezTo>
                    <a:pt x="231" y="162"/>
                    <a:pt x="231" y="162"/>
                    <a:pt x="231" y="162"/>
                  </a:cubicBezTo>
                  <a:cubicBezTo>
                    <a:pt x="231" y="162"/>
                    <a:pt x="231" y="162"/>
                    <a:pt x="231" y="162"/>
                  </a:cubicBezTo>
                  <a:cubicBezTo>
                    <a:pt x="231" y="161"/>
                    <a:pt x="231" y="161"/>
                    <a:pt x="231" y="161"/>
                  </a:cubicBezTo>
                  <a:cubicBezTo>
                    <a:pt x="231" y="160"/>
                    <a:pt x="231" y="160"/>
                    <a:pt x="231" y="160"/>
                  </a:cubicBezTo>
                  <a:cubicBezTo>
                    <a:pt x="232" y="160"/>
                    <a:pt x="232" y="160"/>
                    <a:pt x="232" y="160"/>
                  </a:cubicBezTo>
                  <a:cubicBezTo>
                    <a:pt x="232" y="160"/>
                    <a:pt x="232" y="160"/>
                    <a:pt x="232" y="160"/>
                  </a:cubicBezTo>
                  <a:cubicBezTo>
                    <a:pt x="233" y="161"/>
                    <a:pt x="233" y="161"/>
                    <a:pt x="233" y="161"/>
                  </a:cubicBezTo>
                  <a:cubicBezTo>
                    <a:pt x="233" y="161"/>
                    <a:pt x="233" y="161"/>
                    <a:pt x="233" y="161"/>
                  </a:cubicBezTo>
                  <a:cubicBezTo>
                    <a:pt x="233" y="160"/>
                    <a:pt x="233" y="160"/>
                    <a:pt x="233" y="160"/>
                  </a:cubicBezTo>
                  <a:cubicBezTo>
                    <a:pt x="234" y="159"/>
                    <a:pt x="234" y="159"/>
                    <a:pt x="234" y="159"/>
                  </a:cubicBezTo>
                  <a:cubicBezTo>
                    <a:pt x="234" y="158"/>
                    <a:pt x="234" y="158"/>
                    <a:pt x="234" y="158"/>
                  </a:cubicBezTo>
                  <a:cubicBezTo>
                    <a:pt x="235" y="158"/>
                    <a:pt x="235" y="158"/>
                    <a:pt x="235" y="158"/>
                  </a:cubicBezTo>
                  <a:cubicBezTo>
                    <a:pt x="236" y="157"/>
                    <a:pt x="236" y="157"/>
                    <a:pt x="236" y="157"/>
                  </a:cubicBezTo>
                  <a:cubicBezTo>
                    <a:pt x="236" y="156"/>
                    <a:pt x="236" y="156"/>
                    <a:pt x="236" y="156"/>
                  </a:cubicBezTo>
                  <a:cubicBezTo>
                    <a:pt x="236" y="156"/>
                    <a:pt x="236" y="156"/>
                    <a:pt x="236" y="156"/>
                  </a:cubicBezTo>
                  <a:cubicBezTo>
                    <a:pt x="238" y="155"/>
                    <a:pt x="238" y="155"/>
                    <a:pt x="238" y="155"/>
                  </a:cubicBezTo>
                  <a:cubicBezTo>
                    <a:pt x="239" y="153"/>
                    <a:pt x="239" y="153"/>
                    <a:pt x="239" y="153"/>
                  </a:cubicBezTo>
                  <a:cubicBezTo>
                    <a:pt x="240" y="151"/>
                    <a:pt x="240" y="151"/>
                    <a:pt x="240" y="151"/>
                  </a:cubicBezTo>
                  <a:cubicBezTo>
                    <a:pt x="240" y="150"/>
                    <a:pt x="240" y="150"/>
                    <a:pt x="240" y="150"/>
                  </a:cubicBezTo>
                  <a:cubicBezTo>
                    <a:pt x="241" y="149"/>
                    <a:pt x="241" y="149"/>
                    <a:pt x="241" y="149"/>
                  </a:cubicBezTo>
                  <a:cubicBezTo>
                    <a:pt x="242" y="150"/>
                    <a:pt x="242" y="150"/>
                    <a:pt x="242" y="150"/>
                  </a:cubicBezTo>
                  <a:cubicBezTo>
                    <a:pt x="243" y="150"/>
                    <a:pt x="243" y="150"/>
                    <a:pt x="243" y="150"/>
                  </a:cubicBezTo>
                  <a:cubicBezTo>
                    <a:pt x="243" y="150"/>
                    <a:pt x="243" y="150"/>
                    <a:pt x="243" y="150"/>
                  </a:cubicBezTo>
                  <a:cubicBezTo>
                    <a:pt x="244" y="150"/>
                    <a:pt x="244" y="150"/>
                    <a:pt x="244" y="150"/>
                  </a:cubicBezTo>
                  <a:cubicBezTo>
                    <a:pt x="244" y="150"/>
                    <a:pt x="244" y="150"/>
                    <a:pt x="244" y="150"/>
                  </a:cubicBezTo>
                  <a:cubicBezTo>
                    <a:pt x="243" y="150"/>
                    <a:pt x="243" y="150"/>
                    <a:pt x="243" y="150"/>
                  </a:cubicBezTo>
                  <a:cubicBezTo>
                    <a:pt x="243" y="149"/>
                    <a:pt x="243" y="149"/>
                    <a:pt x="243" y="149"/>
                  </a:cubicBezTo>
                  <a:cubicBezTo>
                    <a:pt x="243" y="148"/>
                    <a:pt x="243" y="148"/>
                    <a:pt x="243" y="148"/>
                  </a:cubicBezTo>
                  <a:cubicBezTo>
                    <a:pt x="244" y="148"/>
                    <a:pt x="244" y="148"/>
                    <a:pt x="244" y="148"/>
                  </a:cubicBezTo>
                  <a:cubicBezTo>
                    <a:pt x="244" y="149"/>
                    <a:pt x="244" y="149"/>
                    <a:pt x="244" y="149"/>
                  </a:cubicBezTo>
                  <a:cubicBezTo>
                    <a:pt x="245" y="148"/>
                    <a:pt x="245" y="148"/>
                    <a:pt x="245" y="148"/>
                  </a:cubicBezTo>
                  <a:cubicBezTo>
                    <a:pt x="245" y="148"/>
                    <a:pt x="245" y="148"/>
                    <a:pt x="245" y="148"/>
                  </a:cubicBezTo>
                  <a:cubicBezTo>
                    <a:pt x="246" y="148"/>
                    <a:pt x="246" y="148"/>
                    <a:pt x="246" y="148"/>
                  </a:cubicBezTo>
                  <a:cubicBezTo>
                    <a:pt x="245" y="147"/>
                    <a:pt x="245" y="147"/>
                    <a:pt x="245" y="147"/>
                  </a:cubicBezTo>
                  <a:cubicBezTo>
                    <a:pt x="245" y="147"/>
                    <a:pt x="245" y="147"/>
                    <a:pt x="245" y="147"/>
                  </a:cubicBezTo>
                  <a:cubicBezTo>
                    <a:pt x="245" y="147"/>
                    <a:pt x="245" y="147"/>
                    <a:pt x="245" y="147"/>
                  </a:cubicBezTo>
                  <a:cubicBezTo>
                    <a:pt x="244" y="147"/>
                    <a:pt x="244" y="147"/>
                    <a:pt x="244" y="147"/>
                  </a:cubicBezTo>
                  <a:cubicBezTo>
                    <a:pt x="244" y="145"/>
                    <a:pt x="244" y="145"/>
                    <a:pt x="244" y="145"/>
                  </a:cubicBezTo>
                  <a:cubicBezTo>
                    <a:pt x="245" y="145"/>
                    <a:pt x="245" y="145"/>
                    <a:pt x="245" y="145"/>
                  </a:cubicBezTo>
                  <a:cubicBezTo>
                    <a:pt x="245" y="144"/>
                    <a:pt x="245" y="144"/>
                    <a:pt x="245" y="144"/>
                  </a:cubicBezTo>
                  <a:cubicBezTo>
                    <a:pt x="245" y="144"/>
                    <a:pt x="245" y="144"/>
                    <a:pt x="245" y="144"/>
                  </a:cubicBezTo>
                  <a:cubicBezTo>
                    <a:pt x="245" y="144"/>
                    <a:pt x="245" y="144"/>
                    <a:pt x="245" y="144"/>
                  </a:cubicBezTo>
                  <a:cubicBezTo>
                    <a:pt x="245" y="143"/>
                    <a:pt x="245" y="143"/>
                    <a:pt x="245" y="143"/>
                  </a:cubicBezTo>
                  <a:cubicBezTo>
                    <a:pt x="246" y="142"/>
                    <a:pt x="246" y="142"/>
                    <a:pt x="246" y="142"/>
                  </a:cubicBezTo>
                  <a:cubicBezTo>
                    <a:pt x="245" y="142"/>
                    <a:pt x="245" y="142"/>
                    <a:pt x="245" y="142"/>
                  </a:cubicBezTo>
                  <a:cubicBezTo>
                    <a:pt x="245" y="142"/>
                    <a:pt x="245" y="142"/>
                    <a:pt x="245" y="142"/>
                  </a:cubicBezTo>
                  <a:cubicBezTo>
                    <a:pt x="246" y="142"/>
                    <a:pt x="246" y="142"/>
                    <a:pt x="246" y="142"/>
                  </a:cubicBezTo>
                  <a:cubicBezTo>
                    <a:pt x="246" y="141"/>
                    <a:pt x="246" y="141"/>
                    <a:pt x="246" y="141"/>
                  </a:cubicBezTo>
                  <a:cubicBezTo>
                    <a:pt x="246" y="141"/>
                    <a:pt x="246" y="141"/>
                    <a:pt x="246" y="141"/>
                  </a:cubicBezTo>
                  <a:cubicBezTo>
                    <a:pt x="246" y="140"/>
                    <a:pt x="246" y="140"/>
                    <a:pt x="246" y="140"/>
                  </a:cubicBezTo>
                  <a:cubicBezTo>
                    <a:pt x="246" y="141"/>
                    <a:pt x="246" y="141"/>
                    <a:pt x="246" y="141"/>
                  </a:cubicBezTo>
                  <a:cubicBezTo>
                    <a:pt x="247" y="141"/>
                    <a:pt x="247" y="141"/>
                    <a:pt x="247" y="141"/>
                  </a:cubicBezTo>
                  <a:cubicBezTo>
                    <a:pt x="247" y="141"/>
                    <a:pt x="247" y="141"/>
                    <a:pt x="247" y="141"/>
                  </a:cubicBezTo>
                  <a:cubicBezTo>
                    <a:pt x="248" y="141"/>
                    <a:pt x="248" y="141"/>
                    <a:pt x="248" y="141"/>
                  </a:cubicBezTo>
                  <a:cubicBezTo>
                    <a:pt x="249" y="141"/>
                    <a:pt x="249" y="141"/>
                    <a:pt x="249" y="141"/>
                  </a:cubicBezTo>
                  <a:cubicBezTo>
                    <a:pt x="251" y="142"/>
                    <a:pt x="251" y="142"/>
                    <a:pt x="251" y="142"/>
                  </a:cubicBezTo>
                  <a:cubicBezTo>
                    <a:pt x="251" y="142"/>
                    <a:pt x="251" y="142"/>
                    <a:pt x="251" y="142"/>
                  </a:cubicBezTo>
                  <a:cubicBezTo>
                    <a:pt x="251" y="143"/>
                    <a:pt x="251" y="143"/>
                    <a:pt x="251" y="143"/>
                  </a:cubicBezTo>
                  <a:cubicBezTo>
                    <a:pt x="253" y="143"/>
                    <a:pt x="253" y="143"/>
                    <a:pt x="253" y="143"/>
                  </a:cubicBezTo>
                  <a:cubicBezTo>
                    <a:pt x="254" y="143"/>
                    <a:pt x="254" y="143"/>
                    <a:pt x="254" y="143"/>
                  </a:cubicBezTo>
                  <a:cubicBezTo>
                    <a:pt x="254" y="143"/>
                    <a:pt x="254" y="143"/>
                    <a:pt x="254" y="143"/>
                  </a:cubicBezTo>
                  <a:cubicBezTo>
                    <a:pt x="255" y="144"/>
                    <a:pt x="255" y="144"/>
                    <a:pt x="255" y="144"/>
                  </a:cubicBezTo>
                  <a:cubicBezTo>
                    <a:pt x="255" y="144"/>
                    <a:pt x="255" y="144"/>
                    <a:pt x="255" y="144"/>
                  </a:cubicBezTo>
                  <a:cubicBezTo>
                    <a:pt x="255" y="145"/>
                    <a:pt x="255" y="145"/>
                    <a:pt x="255" y="145"/>
                  </a:cubicBezTo>
                  <a:cubicBezTo>
                    <a:pt x="256" y="145"/>
                    <a:pt x="256" y="145"/>
                    <a:pt x="256" y="145"/>
                  </a:cubicBezTo>
                  <a:cubicBezTo>
                    <a:pt x="255" y="145"/>
                    <a:pt x="255" y="145"/>
                    <a:pt x="255" y="145"/>
                  </a:cubicBezTo>
                  <a:cubicBezTo>
                    <a:pt x="254" y="145"/>
                    <a:pt x="254" y="145"/>
                    <a:pt x="254" y="145"/>
                  </a:cubicBezTo>
                  <a:cubicBezTo>
                    <a:pt x="254" y="145"/>
                    <a:pt x="254" y="145"/>
                    <a:pt x="254" y="145"/>
                  </a:cubicBezTo>
                  <a:cubicBezTo>
                    <a:pt x="254" y="145"/>
                    <a:pt x="254" y="145"/>
                    <a:pt x="254" y="145"/>
                  </a:cubicBezTo>
                  <a:cubicBezTo>
                    <a:pt x="256" y="146"/>
                    <a:pt x="256" y="146"/>
                    <a:pt x="256" y="146"/>
                  </a:cubicBezTo>
                  <a:cubicBezTo>
                    <a:pt x="256" y="147"/>
                    <a:pt x="256" y="147"/>
                    <a:pt x="256" y="147"/>
                  </a:cubicBezTo>
                  <a:cubicBezTo>
                    <a:pt x="255" y="147"/>
                    <a:pt x="255" y="147"/>
                    <a:pt x="255" y="147"/>
                  </a:cubicBezTo>
                  <a:cubicBezTo>
                    <a:pt x="256" y="148"/>
                    <a:pt x="256" y="148"/>
                    <a:pt x="256" y="148"/>
                  </a:cubicBezTo>
                  <a:cubicBezTo>
                    <a:pt x="256" y="147"/>
                    <a:pt x="256" y="147"/>
                    <a:pt x="256" y="147"/>
                  </a:cubicBezTo>
                  <a:cubicBezTo>
                    <a:pt x="258" y="148"/>
                    <a:pt x="258" y="148"/>
                    <a:pt x="258" y="148"/>
                  </a:cubicBezTo>
                  <a:cubicBezTo>
                    <a:pt x="258" y="148"/>
                    <a:pt x="258" y="148"/>
                    <a:pt x="258" y="148"/>
                  </a:cubicBezTo>
                  <a:cubicBezTo>
                    <a:pt x="258" y="148"/>
                    <a:pt x="258" y="148"/>
                    <a:pt x="258" y="148"/>
                  </a:cubicBezTo>
                  <a:cubicBezTo>
                    <a:pt x="259" y="149"/>
                    <a:pt x="259" y="149"/>
                    <a:pt x="259" y="149"/>
                  </a:cubicBezTo>
                  <a:cubicBezTo>
                    <a:pt x="258" y="149"/>
                    <a:pt x="258" y="149"/>
                    <a:pt x="258" y="149"/>
                  </a:cubicBezTo>
                  <a:cubicBezTo>
                    <a:pt x="257" y="150"/>
                    <a:pt x="257" y="150"/>
                    <a:pt x="257" y="150"/>
                  </a:cubicBezTo>
                  <a:cubicBezTo>
                    <a:pt x="256" y="151"/>
                    <a:pt x="256" y="151"/>
                    <a:pt x="256" y="151"/>
                  </a:cubicBezTo>
                  <a:cubicBezTo>
                    <a:pt x="255" y="151"/>
                    <a:pt x="255" y="151"/>
                    <a:pt x="255" y="151"/>
                  </a:cubicBezTo>
                  <a:cubicBezTo>
                    <a:pt x="256" y="151"/>
                    <a:pt x="256" y="151"/>
                    <a:pt x="256" y="151"/>
                  </a:cubicBezTo>
                  <a:cubicBezTo>
                    <a:pt x="257" y="151"/>
                    <a:pt x="257" y="151"/>
                    <a:pt x="257" y="151"/>
                  </a:cubicBezTo>
                  <a:cubicBezTo>
                    <a:pt x="257" y="152"/>
                    <a:pt x="257" y="152"/>
                    <a:pt x="257" y="152"/>
                  </a:cubicBezTo>
                  <a:cubicBezTo>
                    <a:pt x="257" y="152"/>
                    <a:pt x="257" y="152"/>
                    <a:pt x="257" y="152"/>
                  </a:cubicBezTo>
                  <a:cubicBezTo>
                    <a:pt x="258" y="152"/>
                    <a:pt x="258" y="152"/>
                    <a:pt x="258" y="152"/>
                  </a:cubicBezTo>
                  <a:cubicBezTo>
                    <a:pt x="257" y="153"/>
                    <a:pt x="257" y="153"/>
                    <a:pt x="257" y="153"/>
                  </a:cubicBezTo>
                  <a:cubicBezTo>
                    <a:pt x="257" y="153"/>
                    <a:pt x="257" y="153"/>
                    <a:pt x="257" y="153"/>
                  </a:cubicBezTo>
                  <a:cubicBezTo>
                    <a:pt x="256" y="154"/>
                    <a:pt x="256" y="154"/>
                    <a:pt x="256" y="154"/>
                  </a:cubicBezTo>
                  <a:cubicBezTo>
                    <a:pt x="255" y="154"/>
                    <a:pt x="255" y="154"/>
                    <a:pt x="255" y="154"/>
                  </a:cubicBezTo>
                  <a:cubicBezTo>
                    <a:pt x="254" y="154"/>
                    <a:pt x="254" y="154"/>
                    <a:pt x="254" y="154"/>
                  </a:cubicBezTo>
                  <a:cubicBezTo>
                    <a:pt x="254" y="154"/>
                    <a:pt x="254" y="154"/>
                    <a:pt x="254" y="154"/>
                  </a:cubicBezTo>
                  <a:cubicBezTo>
                    <a:pt x="253" y="154"/>
                    <a:pt x="253" y="154"/>
                    <a:pt x="253" y="154"/>
                  </a:cubicBezTo>
                  <a:cubicBezTo>
                    <a:pt x="253" y="153"/>
                    <a:pt x="253" y="153"/>
                    <a:pt x="253" y="153"/>
                  </a:cubicBezTo>
                  <a:cubicBezTo>
                    <a:pt x="252" y="153"/>
                    <a:pt x="252" y="153"/>
                    <a:pt x="252" y="153"/>
                  </a:cubicBezTo>
                  <a:cubicBezTo>
                    <a:pt x="252" y="153"/>
                    <a:pt x="252" y="153"/>
                    <a:pt x="252" y="153"/>
                  </a:cubicBezTo>
                  <a:cubicBezTo>
                    <a:pt x="251" y="153"/>
                    <a:pt x="251" y="153"/>
                    <a:pt x="251" y="153"/>
                  </a:cubicBezTo>
                  <a:cubicBezTo>
                    <a:pt x="251" y="154"/>
                    <a:pt x="251" y="154"/>
                    <a:pt x="251" y="154"/>
                  </a:cubicBezTo>
                  <a:cubicBezTo>
                    <a:pt x="251" y="154"/>
                    <a:pt x="251" y="154"/>
                    <a:pt x="251" y="154"/>
                  </a:cubicBezTo>
                  <a:cubicBezTo>
                    <a:pt x="251" y="154"/>
                    <a:pt x="251" y="154"/>
                    <a:pt x="251" y="154"/>
                  </a:cubicBezTo>
                  <a:cubicBezTo>
                    <a:pt x="252" y="154"/>
                    <a:pt x="252" y="154"/>
                    <a:pt x="252" y="154"/>
                  </a:cubicBezTo>
                  <a:cubicBezTo>
                    <a:pt x="252" y="155"/>
                    <a:pt x="252" y="155"/>
                    <a:pt x="252" y="155"/>
                  </a:cubicBezTo>
                  <a:cubicBezTo>
                    <a:pt x="251" y="155"/>
                    <a:pt x="251" y="155"/>
                    <a:pt x="251" y="155"/>
                  </a:cubicBezTo>
                  <a:cubicBezTo>
                    <a:pt x="252" y="156"/>
                    <a:pt x="252" y="156"/>
                    <a:pt x="252" y="156"/>
                  </a:cubicBezTo>
                  <a:cubicBezTo>
                    <a:pt x="251" y="156"/>
                    <a:pt x="251" y="156"/>
                    <a:pt x="251" y="156"/>
                  </a:cubicBezTo>
                  <a:cubicBezTo>
                    <a:pt x="251" y="157"/>
                    <a:pt x="251" y="157"/>
                    <a:pt x="251" y="157"/>
                  </a:cubicBezTo>
                  <a:cubicBezTo>
                    <a:pt x="252" y="157"/>
                    <a:pt x="252" y="157"/>
                    <a:pt x="252" y="157"/>
                  </a:cubicBezTo>
                  <a:cubicBezTo>
                    <a:pt x="252" y="156"/>
                    <a:pt x="252" y="156"/>
                    <a:pt x="252" y="156"/>
                  </a:cubicBezTo>
                  <a:cubicBezTo>
                    <a:pt x="252" y="156"/>
                    <a:pt x="252" y="156"/>
                    <a:pt x="252" y="156"/>
                  </a:cubicBezTo>
                  <a:cubicBezTo>
                    <a:pt x="252" y="157"/>
                    <a:pt x="252" y="157"/>
                    <a:pt x="252" y="157"/>
                  </a:cubicBezTo>
                  <a:cubicBezTo>
                    <a:pt x="251" y="157"/>
                    <a:pt x="251" y="157"/>
                    <a:pt x="251" y="157"/>
                  </a:cubicBezTo>
                  <a:cubicBezTo>
                    <a:pt x="251" y="158"/>
                    <a:pt x="251" y="158"/>
                    <a:pt x="251" y="158"/>
                  </a:cubicBezTo>
                  <a:cubicBezTo>
                    <a:pt x="251" y="159"/>
                    <a:pt x="251" y="159"/>
                    <a:pt x="251" y="159"/>
                  </a:cubicBezTo>
                  <a:cubicBezTo>
                    <a:pt x="252" y="160"/>
                    <a:pt x="252" y="160"/>
                    <a:pt x="252" y="160"/>
                  </a:cubicBezTo>
                  <a:cubicBezTo>
                    <a:pt x="252" y="160"/>
                    <a:pt x="252" y="160"/>
                    <a:pt x="252" y="160"/>
                  </a:cubicBezTo>
                  <a:cubicBezTo>
                    <a:pt x="253" y="162"/>
                    <a:pt x="253" y="162"/>
                    <a:pt x="253" y="162"/>
                  </a:cubicBezTo>
                  <a:cubicBezTo>
                    <a:pt x="253" y="163"/>
                    <a:pt x="253" y="163"/>
                    <a:pt x="253" y="163"/>
                  </a:cubicBezTo>
                  <a:cubicBezTo>
                    <a:pt x="252" y="163"/>
                    <a:pt x="252" y="163"/>
                    <a:pt x="252" y="163"/>
                  </a:cubicBezTo>
                  <a:cubicBezTo>
                    <a:pt x="252" y="164"/>
                    <a:pt x="252" y="164"/>
                    <a:pt x="252" y="164"/>
                  </a:cubicBezTo>
                  <a:cubicBezTo>
                    <a:pt x="251" y="164"/>
                    <a:pt x="251" y="164"/>
                    <a:pt x="251" y="164"/>
                  </a:cubicBezTo>
                  <a:cubicBezTo>
                    <a:pt x="251" y="165"/>
                    <a:pt x="251" y="165"/>
                    <a:pt x="251" y="165"/>
                  </a:cubicBezTo>
                  <a:cubicBezTo>
                    <a:pt x="251" y="166"/>
                    <a:pt x="251" y="166"/>
                    <a:pt x="251" y="166"/>
                  </a:cubicBezTo>
                  <a:cubicBezTo>
                    <a:pt x="250" y="165"/>
                    <a:pt x="250" y="165"/>
                    <a:pt x="250" y="165"/>
                  </a:cubicBezTo>
                  <a:cubicBezTo>
                    <a:pt x="249" y="165"/>
                    <a:pt x="249" y="165"/>
                    <a:pt x="249" y="165"/>
                  </a:cubicBezTo>
                  <a:cubicBezTo>
                    <a:pt x="248" y="166"/>
                    <a:pt x="248" y="166"/>
                    <a:pt x="248" y="166"/>
                  </a:cubicBezTo>
                  <a:cubicBezTo>
                    <a:pt x="248" y="167"/>
                    <a:pt x="248" y="167"/>
                    <a:pt x="248" y="167"/>
                  </a:cubicBezTo>
                  <a:cubicBezTo>
                    <a:pt x="247" y="167"/>
                    <a:pt x="247" y="167"/>
                    <a:pt x="247" y="167"/>
                  </a:cubicBezTo>
                  <a:cubicBezTo>
                    <a:pt x="247" y="168"/>
                    <a:pt x="247" y="168"/>
                    <a:pt x="247" y="168"/>
                  </a:cubicBezTo>
                  <a:cubicBezTo>
                    <a:pt x="246" y="168"/>
                    <a:pt x="246" y="168"/>
                    <a:pt x="246" y="168"/>
                  </a:cubicBezTo>
                  <a:cubicBezTo>
                    <a:pt x="245" y="169"/>
                    <a:pt x="245" y="169"/>
                    <a:pt x="245" y="169"/>
                  </a:cubicBezTo>
                  <a:cubicBezTo>
                    <a:pt x="244" y="169"/>
                    <a:pt x="244" y="169"/>
                    <a:pt x="244" y="169"/>
                  </a:cubicBezTo>
                  <a:cubicBezTo>
                    <a:pt x="243" y="169"/>
                    <a:pt x="243" y="169"/>
                    <a:pt x="243" y="169"/>
                  </a:cubicBezTo>
                  <a:cubicBezTo>
                    <a:pt x="243" y="170"/>
                    <a:pt x="243" y="170"/>
                    <a:pt x="243" y="170"/>
                  </a:cubicBezTo>
                  <a:cubicBezTo>
                    <a:pt x="241" y="170"/>
                    <a:pt x="241" y="170"/>
                    <a:pt x="241" y="170"/>
                  </a:cubicBezTo>
                  <a:cubicBezTo>
                    <a:pt x="240" y="170"/>
                    <a:pt x="240" y="170"/>
                    <a:pt x="240" y="170"/>
                  </a:cubicBezTo>
                  <a:cubicBezTo>
                    <a:pt x="241" y="169"/>
                    <a:pt x="241" y="169"/>
                    <a:pt x="241" y="169"/>
                  </a:cubicBezTo>
                  <a:cubicBezTo>
                    <a:pt x="241" y="168"/>
                    <a:pt x="241" y="168"/>
                    <a:pt x="241" y="168"/>
                  </a:cubicBezTo>
                  <a:cubicBezTo>
                    <a:pt x="240" y="168"/>
                    <a:pt x="240" y="168"/>
                    <a:pt x="240" y="168"/>
                  </a:cubicBezTo>
                  <a:cubicBezTo>
                    <a:pt x="240" y="167"/>
                    <a:pt x="240" y="167"/>
                    <a:pt x="240" y="167"/>
                  </a:cubicBezTo>
                  <a:cubicBezTo>
                    <a:pt x="240" y="167"/>
                    <a:pt x="240" y="167"/>
                    <a:pt x="240" y="167"/>
                  </a:cubicBezTo>
                  <a:cubicBezTo>
                    <a:pt x="240" y="167"/>
                    <a:pt x="240" y="167"/>
                    <a:pt x="240" y="167"/>
                  </a:cubicBezTo>
                  <a:cubicBezTo>
                    <a:pt x="241" y="165"/>
                    <a:pt x="241" y="165"/>
                    <a:pt x="241" y="165"/>
                  </a:cubicBezTo>
                  <a:cubicBezTo>
                    <a:pt x="240" y="166"/>
                    <a:pt x="240" y="166"/>
                    <a:pt x="240" y="166"/>
                  </a:cubicBezTo>
                  <a:cubicBezTo>
                    <a:pt x="240" y="166"/>
                    <a:pt x="240" y="166"/>
                    <a:pt x="240" y="166"/>
                  </a:cubicBezTo>
                  <a:cubicBezTo>
                    <a:pt x="240" y="165"/>
                    <a:pt x="240" y="165"/>
                    <a:pt x="240" y="165"/>
                  </a:cubicBezTo>
                  <a:cubicBezTo>
                    <a:pt x="239" y="165"/>
                    <a:pt x="239" y="165"/>
                    <a:pt x="239" y="165"/>
                  </a:cubicBezTo>
                  <a:cubicBezTo>
                    <a:pt x="239" y="164"/>
                    <a:pt x="239" y="164"/>
                    <a:pt x="239" y="164"/>
                  </a:cubicBezTo>
                  <a:cubicBezTo>
                    <a:pt x="238" y="164"/>
                    <a:pt x="238" y="164"/>
                    <a:pt x="238" y="164"/>
                  </a:cubicBezTo>
                  <a:cubicBezTo>
                    <a:pt x="238" y="164"/>
                    <a:pt x="238" y="164"/>
                    <a:pt x="238" y="164"/>
                  </a:cubicBezTo>
                  <a:cubicBezTo>
                    <a:pt x="237" y="164"/>
                    <a:pt x="237" y="164"/>
                    <a:pt x="237" y="164"/>
                  </a:cubicBezTo>
                  <a:cubicBezTo>
                    <a:pt x="236" y="165"/>
                    <a:pt x="236" y="165"/>
                    <a:pt x="236" y="165"/>
                  </a:cubicBezTo>
                  <a:cubicBezTo>
                    <a:pt x="237" y="165"/>
                    <a:pt x="237" y="165"/>
                    <a:pt x="237" y="165"/>
                  </a:cubicBezTo>
                  <a:cubicBezTo>
                    <a:pt x="238" y="165"/>
                    <a:pt x="238" y="165"/>
                    <a:pt x="238" y="165"/>
                  </a:cubicBezTo>
                  <a:cubicBezTo>
                    <a:pt x="238" y="165"/>
                    <a:pt x="238" y="165"/>
                    <a:pt x="238" y="165"/>
                  </a:cubicBezTo>
                  <a:cubicBezTo>
                    <a:pt x="238" y="165"/>
                    <a:pt x="238" y="165"/>
                    <a:pt x="238" y="165"/>
                  </a:cubicBezTo>
                  <a:cubicBezTo>
                    <a:pt x="239" y="166"/>
                    <a:pt x="239" y="166"/>
                    <a:pt x="239" y="166"/>
                  </a:cubicBezTo>
                  <a:cubicBezTo>
                    <a:pt x="239" y="167"/>
                    <a:pt x="239" y="167"/>
                    <a:pt x="239" y="167"/>
                  </a:cubicBezTo>
                  <a:cubicBezTo>
                    <a:pt x="239" y="168"/>
                    <a:pt x="239" y="168"/>
                    <a:pt x="239" y="168"/>
                  </a:cubicBezTo>
                  <a:cubicBezTo>
                    <a:pt x="240" y="168"/>
                    <a:pt x="240" y="168"/>
                    <a:pt x="240" y="168"/>
                  </a:cubicBezTo>
                  <a:cubicBezTo>
                    <a:pt x="240" y="169"/>
                    <a:pt x="240" y="169"/>
                    <a:pt x="240" y="169"/>
                  </a:cubicBezTo>
                  <a:cubicBezTo>
                    <a:pt x="239" y="170"/>
                    <a:pt x="239" y="170"/>
                    <a:pt x="239" y="170"/>
                  </a:cubicBezTo>
                  <a:cubicBezTo>
                    <a:pt x="240" y="170"/>
                    <a:pt x="240" y="170"/>
                    <a:pt x="240" y="170"/>
                  </a:cubicBezTo>
                  <a:cubicBezTo>
                    <a:pt x="240" y="171"/>
                    <a:pt x="240" y="171"/>
                    <a:pt x="240" y="171"/>
                  </a:cubicBezTo>
                  <a:cubicBezTo>
                    <a:pt x="239" y="171"/>
                    <a:pt x="239" y="171"/>
                    <a:pt x="239" y="171"/>
                  </a:cubicBezTo>
                  <a:cubicBezTo>
                    <a:pt x="238" y="170"/>
                    <a:pt x="238" y="170"/>
                    <a:pt x="238" y="170"/>
                  </a:cubicBezTo>
                  <a:cubicBezTo>
                    <a:pt x="238" y="169"/>
                    <a:pt x="238" y="169"/>
                    <a:pt x="238" y="169"/>
                  </a:cubicBezTo>
                  <a:cubicBezTo>
                    <a:pt x="237" y="169"/>
                    <a:pt x="237" y="169"/>
                    <a:pt x="237" y="169"/>
                  </a:cubicBezTo>
                  <a:cubicBezTo>
                    <a:pt x="237" y="168"/>
                    <a:pt x="237" y="168"/>
                    <a:pt x="237" y="168"/>
                  </a:cubicBezTo>
                  <a:cubicBezTo>
                    <a:pt x="236" y="169"/>
                    <a:pt x="236" y="169"/>
                    <a:pt x="236" y="169"/>
                  </a:cubicBezTo>
                  <a:cubicBezTo>
                    <a:pt x="237" y="170"/>
                    <a:pt x="237" y="170"/>
                    <a:pt x="237" y="170"/>
                  </a:cubicBezTo>
                  <a:cubicBezTo>
                    <a:pt x="237" y="170"/>
                    <a:pt x="237" y="170"/>
                    <a:pt x="237" y="170"/>
                  </a:cubicBezTo>
                  <a:cubicBezTo>
                    <a:pt x="236" y="170"/>
                    <a:pt x="236" y="170"/>
                    <a:pt x="236" y="170"/>
                  </a:cubicBezTo>
                  <a:cubicBezTo>
                    <a:pt x="235" y="170"/>
                    <a:pt x="235" y="170"/>
                    <a:pt x="235" y="170"/>
                  </a:cubicBezTo>
                  <a:cubicBezTo>
                    <a:pt x="235" y="169"/>
                    <a:pt x="235" y="169"/>
                    <a:pt x="235" y="169"/>
                  </a:cubicBezTo>
                  <a:cubicBezTo>
                    <a:pt x="235" y="170"/>
                    <a:pt x="235" y="170"/>
                    <a:pt x="235" y="170"/>
                  </a:cubicBezTo>
                  <a:cubicBezTo>
                    <a:pt x="235" y="169"/>
                    <a:pt x="235" y="169"/>
                    <a:pt x="235" y="169"/>
                  </a:cubicBezTo>
                  <a:cubicBezTo>
                    <a:pt x="235" y="168"/>
                    <a:pt x="235" y="168"/>
                    <a:pt x="235" y="168"/>
                  </a:cubicBezTo>
                  <a:cubicBezTo>
                    <a:pt x="235" y="168"/>
                    <a:pt x="235" y="168"/>
                    <a:pt x="235" y="168"/>
                  </a:cubicBezTo>
                  <a:cubicBezTo>
                    <a:pt x="235" y="167"/>
                    <a:pt x="235" y="167"/>
                    <a:pt x="235" y="167"/>
                  </a:cubicBezTo>
                  <a:cubicBezTo>
                    <a:pt x="235" y="167"/>
                    <a:pt x="235" y="167"/>
                    <a:pt x="235" y="167"/>
                  </a:cubicBezTo>
                  <a:cubicBezTo>
                    <a:pt x="233" y="167"/>
                    <a:pt x="233" y="167"/>
                    <a:pt x="233" y="167"/>
                  </a:cubicBezTo>
                  <a:cubicBezTo>
                    <a:pt x="232" y="167"/>
                    <a:pt x="232" y="167"/>
                    <a:pt x="232" y="167"/>
                  </a:cubicBezTo>
                  <a:cubicBezTo>
                    <a:pt x="232" y="167"/>
                    <a:pt x="232" y="167"/>
                    <a:pt x="232" y="167"/>
                  </a:cubicBezTo>
                  <a:cubicBezTo>
                    <a:pt x="231" y="167"/>
                    <a:pt x="231" y="167"/>
                    <a:pt x="231" y="167"/>
                  </a:cubicBezTo>
                  <a:cubicBezTo>
                    <a:pt x="230" y="167"/>
                    <a:pt x="230" y="167"/>
                    <a:pt x="230" y="167"/>
                  </a:cubicBezTo>
                  <a:cubicBezTo>
                    <a:pt x="230" y="167"/>
                    <a:pt x="230" y="167"/>
                    <a:pt x="230" y="167"/>
                  </a:cubicBezTo>
                  <a:cubicBezTo>
                    <a:pt x="230" y="168"/>
                    <a:pt x="230" y="168"/>
                    <a:pt x="230" y="168"/>
                  </a:cubicBezTo>
                  <a:cubicBezTo>
                    <a:pt x="230" y="168"/>
                    <a:pt x="230" y="168"/>
                    <a:pt x="230" y="168"/>
                  </a:cubicBezTo>
                  <a:cubicBezTo>
                    <a:pt x="230" y="169"/>
                    <a:pt x="230" y="169"/>
                    <a:pt x="230" y="169"/>
                  </a:cubicBezTo>
                  <a:cubicBezTo>
                    <a:pt x="230" y="169"/>
                    <a:pt x="230" y="169"/>
                    <a:pt x="230" y="169"/>
                  </a:cubicBezTo>
                  <a:cubicBezTo>
                    <a:pt x="231" y="169"/>
                    <a:pt x="231" y="169"/>
                    <a:pt x="231" y="169"/>
                  </a:cubicBezTo>
                  <a:cubicBezTo>
                    <a:pt x="232" y="170"/>
                    <a:pt x="232" y="170"/>
                    <a:pt x="232" y="170"/>
                  </a:cubicBezTo>
                  <a:cubicBezTo>
                    <a:pt x="231" y="171"/>
                    <a:pt x="231" y="171"/>
                    <a:pt x="231" y="171"/>
                  </a:cubicBezTo>
                  <a:cubicBezTo>
                    <a:pt x="230" y="171"/>
                    <a:pt x="230" y="171"/>
                    <a:pt x="230" y="171"/>
                  </a:cubicBezTo>
                  <a:cubicBezTo>
                    <a:pt x="228" y="173"/>
                    <a:pt x="228" y="173"/>
                    <a:pt x="228" y="173"/>
                  </a:cubicBezTo>
                  <a:cubicBezTo>
                    <a:pt x="227" y="174"/>
                    <a:pt x="227" y="174"/>
                    <a:pt x="227" y="174"/>
                  </a:cubicBezTo>
                  <a:cubicBezTo>
                    <a:pt x="226" y="175"/>
                    <a:pt x="226" y="175"/>
                    <a:pt x="226" y="175"/>
                  </a:cubicBezTo>
                  <a:cubicBezTo>
                    <a:pt x="226" y="175"/>
                    <a:pt x="226" y="175"/>
                    <a:pt x="226" y="175"/>
                  </a:cubicBezTo>
                  <a:cubicBezTo>
                    <a:pt x="225" y="175"/>
                    <a:pt x="225" y="175"/>
                    <a:pt x="225" y="175"/>
                  </a:cubicBezTo>
                  <a:cubicBezTo>
                    <a:pt x="225" y="176"/>
                    <a:pt x="225" y="176"/>
                    <a:pt x="225" y="176"/>
                  </a:cubicBezTo>
                  <a:cubicBezTo>
                    <a:pt x="224" y="176"/>
                    <a:pt x="224" y="176"/>
                    <a:pt x="224" y="176"/>
                  </a:cubicBezTo>
                  <a:cubicBezTo>
                    <a:pt x="221" y="176"/>
                    <a:pt x="221" y="176"/>
                    <a:pt x="221" y="176"/>
                  </a:cubicBezTo>
                  <a:cubicBezTo>
                    <a:pt x="221" y="175"/>
                    <a:pt x="221" y="175"/>
                    <a:pt x="221" y="175"/>
                  </a:cubicBezTo>
                  <a:cubicBezTo>
                    <a:pt x="220" y="174"/>
                    <a:pt x="220" y="174"/>
                    <a:pt x="220" y="174"/>
                  </a:cubicBezTo>
                  <a:cubicBezTo>
                    <a:pt x="219" y="174"/>
                    <a:pt x="219" y="174"/>
                    <a:pt x="219" y="174"/>
                  </a:cubicBezTo>
                  <a:cubicBezTo>
                    <a:pt x="219" y="173"/>
                    <a:pt x="219" y="173"/>
                    <a:pt x="219" y="173"/>
                  </a:cubicBezTo>
                  <a:cubicBezTo>
                    <a:pt x="219" y="173"/>
                    <a:pt x="219" y="173"/>
                    <a:pt x="219" y="173"/>
                  </a:cubicBezTo>
                  <a:cubicBezTo>
                    <a:pt x="220" y="173"/>
                    <a:pt x="220" y="173"/>
                    <a:pt x="220" y="173"/>
                  </a:cubicBezTo>
                  <a:cubicBezTo>
                    <a:pt x="219" y="173"/>
                    <a:pt x="219" y="173"/>
                    <a:pt x="219" y="173"/>
                  </a:cubicBezTo>
                  <a:cubicBezTo>
                    <a:pt x="218" y="172"/>
                    <a:pt x="218" y="172"/>
                    <a:pt x="218" y="172"/>
                  </a:cubicBezTo>
                  <a:cubicBezTo>
                    <a:pt x="217" y="171"/>
                    <a:pt x="217" y="171"/>
                    <a:pt x="217" y="171"/>
                  </a:cubicBezTo>
                  <a:cubicBezTo>
                    <a:pt x="216" y="170"/>
                    <a:pt x="216" y="170"/>
                    <a:pt x="216" y="170"/>
                  </a:cubicBezTo>
                  <a:cubicBezTo>
                    <a:pt x="215" y="170"/>
                    <a:pt x="215" y="170"/>
                    <a:pt x="215" y="170"/>
                  </a:cubicBezTo>
                  <a:cubicBezTo>
                    <a:pt x="213" y="169"/>
                    <a:pt x="213" y="169"/>
                    <a:pt x="213" y="169"/>
                  </a:cubicBezTo>
                  <a:cubicBezTo>
                    <a:pt x="211" y="169"/>
                    <a:pt x="211" y="169"/>
                    <a:pt x="211" y="169"/>
                  </a:cubicBezTo>
                  <a:cubicBezTo>
                    <a:pt x="210" y="169"/>
                    <a:pt x="210" y="169"/>
                    <a:pt x="210" y="169"/>
                  </a:cubicBezTo>
                  <a:cubicBezTo>
                    <a:pt x="210" y="169"/>
                    <a:pt x="210" y="169"/>
                    <a:pt x="210" y="169"/>
                  </a:cubicBezTo>
                  <a:cubicBezTo>
                    <a:pt x="211" y="170"/>
                    <a:pt x="211" y="170"/>
                    <a:pt x="211" y="170"/>
                  </a:cubicBezTo>
                  <a:cubicBezTo>
                    <a:pt x="211" y="170"/>
                    <a:pt x="211" y="170"/>
                    <a:pt x="211" y="170"/>
                  </a:cubicBezTo>
                  <a:cubicBezTo>
                    <a:pt x="212" y="170"/>
                    <a:pt x="212" y="170"/>
                    <a:pt x="212" y="170"/>
                  </a:cubicBezTo>
                  <a:cubicBezTo>
                    <a:pt x="214" y="170"/>
                    <a:pt x="214" y="170"/>
                    <a:pt x="214" y="170"/>
                  </a:cubicBezTo>
                  <a:cubicBezTo>
                    <a:pt x="216" y="170"/>
                    <a:pt x="216" y="170"/>
                    <a:pt x="216" y="170"/>
                  </a:cubicBezTo>
                  <a:cubicBezTo>
                    <a:pt x="216" y="171"/>
                    <a:pt x="216" y="171"/>
                    <a:pt x="216" y="171"/>
                  </a:cubicBezTo>
                  <a:cubicBezTo>
                    <a:pt x="216" y="171"/>
                    <a:pt x="216" y="171"/>
                    <a:pt x="216" y="171"/>
                  </a:cubicBezTo>
                  <a:cubicBezTo>
                    <a:pt x="216" y="171"/>
                    <a:pt x="216" y="171"/>
                    <a:pt x="216" y="171"/>
                  </a:cubicBezTo>
                  <a:cubicBezTo>
                    <a:pt x="215" y="171"/>
                    <a:pt x="215" y="171"/>
                    <a:pt x="215" y="171"/>
                  </a:cubicBezTo>
                  <a:cubicBezTo>
                    <a:pt x="216" y="172"/>
                    <a:pt x="216" y="172"/>
                    <a:pt x="216" y="172"/>
                  </a:cubicBezTo>
                  <a:cubicBezTo>
                    <a:pt x="216" y="173"/>
                    <a:pt x="216" y="173"/>
                    <a:pt x="216" y="173"/>
                  </a:cubicBezTo>
                  <a:cubicBezTo>
                    <a:pt x="216" y="173"/>
                    <a:pt x="216" y="173"/>
                    <a:pt x="216" y="173"/>
                  </a:cubicBezTo>
                  <a:cubicBezTo>
                    <a:pt x="217" y="175"/>
                    <a:pt x="217" y="175"/>
                    <a:pt x="217" y="175"/>
                  </a:cubicBezTo>
                  <a:cubicBezTo>
                    <a:pt x="218" y="176"/>
                    <a:pt x="218" y="176"/>
                    <a:pt x="218" y="176"/>
                  </a:cubicBezTo>
                  <a:cubicBezTo>
                    <a:pt x="219" y="176"/>
                    <a:pt x="219" y="176"/>
                    <a:pt x="219" y="176"/>
                  </a:cubicBezTo>
                  <a:cubicBezTo>
                    <a:pt x="221" y="177"/>
                    <a:pt x="221" y="177"/>
                    <a:pt x="221" y="177"/>
                  </a:cubicBezTo>
                  <a:cubicBezTo>
                    <a:pt x="224" y="177"/>
                    <a:pt x="224" y="177"/>
                    <a:pt x="224" y="177"/>
                  </a:cubicBezTo>
                  <a:cubicBezTo>
                    <a:pt x="224" y="178"/>
                    <a:pt x="224" y="178"/>
                    <a:pt x="224" y="178"/>
                  </a:cubicBezTo>
                  <a:cubicBezTo>
                    <a:pt x="224" y="179"/>
                    <a:pt x="224" y="179"/>
                    <a:pt x="224" y="179"/>
                  </a:cubicBezTo>
                  <a:cubicBezTo>
                    <a:pt x="223" y="179"/>
                    <a:pt x="223" y="179"/>
                    <a:pt x="223" y="179"/>
                  </a:cubicBezTo>
                  <a:cubicBezTo>
                    <a:pt x="222" y="180"/>
                    <a:pt x="222" y="180"/>
                    <a:pt x="222" y="180"/>
                  </a:cubicBezTo>
                  <a:cubicBezTo>
                    <a:pt x="221" y="181"/>
                    <a:pt x="221" y="181"/>
                    <a:pt x="221" y="181"/>
                  </a:cubicBezTo>
                  <a:cubicBezTo>
                    <a:pt x="221" y="181"/>
                    <a:pt x="221" y="181"/>
                    <a:pt x="221" y="181"/>
                  </a:cubicBezTo>
                  <a:cubicBezTo>
                    <a:pt x="220" y="181"/>
                    <a:pt x="220" y="181"/>
                    <a:pt x="220" y="181"/>
                  </a:cubicBezTo>
                  <a:cubicBezTo>
                    <a:pt x="220" y="182"/>
                    <a:pt x="220" y="182"/>
                    <a:pt x="220" y="182"/>
                  </a:cubicBezTo>
                  <a:cubicBezTo>
                    <a:pt x="217" y="184"/>
                    <a:pt x="217" y="184"/>
                    <a:pt x="217" y="184"/>
                  </a:cubicBezTo>
                  <a:cubicBezTo>
                    <a:pt x="216" y="185"/>
                    <a:pt x="216" y="185"/>
                    <a:pt x="216" y="185"/>
                  </a:cubicBezTo>
                  <a:cubicBezTo>
                    <a:pt x="215" y="186"/>
                    <a:pt x="215" y="186"/>
                    <a:pt x="215" y="186"/>
                  </a:cubicBezTo>
                  <a:cubicBezTo>
                    <a:pt x="215" y="186"/>
                    <a:pt x="215" y="186"/>
                    <a:pt x="215" y="186"/>
                  </a:cubicBezTo>
                  <a:cubicBezTo>
                    <a:pt x="214" y="186"/>
                    <a:pt x="214" y="186"/>
                    <a:pt x="214" y="186"/>
                  </a:cubicBezTo>
                  <a:cubicBezTo>
                    <a:pt x="214" y="186"/>
                    <a:pt x="214" y="186"/>
                    <a:pt x="214" y="186"/>
                  </a:cubicBezTo>
                  <a:cubicBezTo>
                    <a:pt x="214" y="186"/>
                    <a:pt x="214" y="186"/>
                    <a:pt x="214" y="186"/>
                  </a:cubicBezTo>
                  <a:cubicBezTo>
                    <a:pt x="212" y="185"/>
                    <a:pt x="212" y="185"/>
                    <a:pt x="212" y="185"/>
                  </a:cubicBezTo>
                  <a:cubicBezTo>
                    <a:pt x="212" y="185"/>
                    <a:pt x="212" y="185"/>
                    <a:pt x="212" y="185"/>
                  </a:cubicBezTo>
                  <a:cubicBezTo>
                    <a:pt x="211" y="185"/>
                    <a:pt x="211" y="185"/>
                    <a:pt x="211" y="185"/>
                  </a:cubicBezTo>
                  <a:cubicBezTo>
                    <a:pt x="211" y="185"/>
                    <a:pt x="211" y="185"/>
                    <a:pt x="211" y="185"/>
                  </a:cubicBezTo>
                  <a:cubicBezTo>
                    <a:pt x="211" y="185"/>
                    <a:pt x="211" y="185"/>
                    <a:pt x="211" y="185"/>
                  </a:cubicBezTo>
                  <a:cubicBezTo>
                    <a:pt x="211" y="184"/>
                    <a:pt x="211" y="184"/>
                    <a:pt x="211" y="184"/>
                  </a:cubicBezTo>
                  <a:cubicBezTo>
                    <a:pt x="211" y="184"/>
                    <a:pt x="211" y="184"/>
                    <a:pt x="211" y="184"/>
                  </a:cubicBezTo>
                  <a:cubicBezTo>
                    <a:pt x="211" y="183"/>
                    <a:pt x="211" y="183"/>
                    <a:pt x="211" y="183"/>
                  </a:cubicBezTo>
                  <a:cubicBezTo>
                    <a:pt x="210" y="184"/>
                    <a:pt x="210" y="184"/>
                    <a:pt x="210" y="184"/>
                  </a:cubicBezTo>
                  <a:cubicBezTo>
                    <a:pt x="209" y="185"/>
                    <a:pt x="209" y="185"/>
                    <a:pt x="209" y="185"/>
                  </a:cubicBezTo>
                  <a:cubicBezTo>
                    <a:pt x="209" y="185"/>
                    <a:pt x="209" y="185"/>
                    <a:pt x="209" y="185"/>
                  </a:cubicBezTo>
                  <a:cubicBezTo>
                    <a:pt x="209" y="183"/>
                    <a:pt x="209" y="183"/>
                    <a:pt x="209" y="183"/>
                  </a:cubicBezTo>
                  <a:cubicBezTo>
                    <a:pt x="208" y="184"/>
                    <a:pt x="208" y="184"/>
                    <a:pt x="208" y="184"/>
                  </a:cubicBezTo>
                  <a:cubicBezTo>
                    <a:pt x="209" y="185"/>
                    <a:pt x="209" y="185"/>
                    <a:pt x="209" y="185"/>
                  </a:cubicBezTo>
                  <a:cubicBezTo>
                    <a:pt x="209" y="186"/>
                    <a:pt x="209" y="186"/>
                    <a:pt x="209" y="186"/>
                  </a:cubicBezTo>
                  <a:cubicBezTo>
                    <a:pt x="208" y="188"/>
                    <a:pt x="208" y="188"/>
                    <a:pt x="208" y="188"/>
                  </a:cubicBezTo>
                  <a:cubicBezTo>
                    <a:pt x="207" y="188"/>
                    <a:pt x="207" y="188"/>
                    <a:pt x="207" y="188"/>
                  </a:cubicBezTo>
                  <a:cubicBezTo>
                    <a:pt x="207" y="187"/>
                    <a:pt x="207" y="187"/>
                    <a:pt x="207" y="187"/>
                  </a:cubicBezTo>
                  <a:cubicBezTo>
                    <a:pt x="206" y="186"/>
                    <a:pt x="206" y="186"/>
                    <a:pt x="206" y="186"/>
                  </a:cubicBezTo>
                  <a:cubicBezTo>
                    <a:pt x="206" y="187"/>
                    <a:pt x="206" y="187"/>
                    <a:pt x="206" y="187"/>
                  </a:cubicBezTo>
                  <a:cubicBezTo>
                    <a:pt x="207" y="187"/>
                    <a:pt x="207" y="187"/>
                    <a:pt x="207" y="187"/>
                  </a:cubicBezTo>
                  <a:cubicBezTo>
                    <a:pt x="206" y="188"/>
                    <a:pt x="206" y="188"/>
                    <a:pt x="206" y="188"/>
                  </a:cubicBezTo>
                  <a:cubicBezTo>
                    <a:pt x="206" y="189"/>
                    <a:pt x="206" y="189"/>
                    <a:pt x="206" y="189"/>
                  </a:cubicBezTo>
                  <a:cubicBezTo>
                    <a:pt x="205" y="188"/>
                    <a:pt x="205" y="188"/>
                    <a:pt x="205" y="188"/>
                  </a:cubicBezTo>
                  <a:cubicBezTo>
                    <a:pt x="204" y="188"/>
                    <a:pt x="204" y="188"/>
                    <a:pt x="204" y="188"/>
                  </a:cubicBezTo>
                  <a:cubicBezTo>
                    <a:pt x="204" y="187"/>
                    <a:pt x="204" y="187"/>
                    <a:pt x="204" y="187"/>
                  </a:cubicBezTo>
                  <a:cubicBezTo>
                    <a:pt x="204" y="187"/>
                    <a:pt x="204" y="187"/>
                    <a:pt x="204" y="187"/>
                  </a:cubicBezTo>
                  <a:cubicBezTo>
                    <a:pt x="203" y="186"/>
                    <a:pt x="203" y="186"/>
                    <a:pt x="203" y="186"/>
                  </a:cubicBezTo>
                  <a:cubicBezTo>
                    <a:pt x="201" y="185"/>
                    <a:pt x="201" y="185"/>
                    <a:pt x="201" y="185"/>
                  </a:cubicBezTo>
                  <a:cubicBezTo>
                    <a:pt x="199" y="184"/>
                    <a:pt x="199" y="184"/>
                    <a:pt x="199" y="184"/>
                  </a:cubicBezTo>
                  <a:cubicBezTo>
                    <a:pt x="199" y="183"/>
                    <a:pt x="199" y="183"/>
                    <a:pt x="199" y="183"/>
                  </a:cubicBezTo>
                  <a:cubicBezTo>
                    <a:pt x="198" y="183"/>
                    <a:pt x="198" y="183"/>
                    <a:pt x="198" y="183"/>
                  </a:cubicBezTo>
                  <a:cubicBezTo>
                    <a:pt x="197" y="182"/>
                    <a:pt x="197" y="182"/>
                    <a:pt x="197" y="182"/>
                  </a:cubicBezTo>
                  <a:cubicBezTo>
                    <a:pt x="196" y="182"/>
                    <a:pt x="196" y="182"/>
                    <a:pt x="196" y="182"/>
                  </a:cubicBezTo>
                  <a:cubicBezTo>
                    <a:pt x="196" y="183"/>
                    <a:pt x="196" y="183"/>
                    <a:pt x="196" y="183"/>
                  </a:cubicBezTo>
                  <a:cubicBezTo>
                    <a:pt x="196" y="183"/>
                    <a:pt x="196" y="183"/>
                    <a:pt x="196" y="183"/>
                  </a:cubicBezTo>
                  <a:cubicBezTo>
                    <a:pt x="196" y="184"/>
                    <a:pt x="196" y="184"/>
                    <a:pt x="196" y="184"/>
                  </a:cubicBezTo>
                  <a:cubicBezTo>
                    <a:pt x="197" y="184"/>
                    <a:pt x="197" y="184"/>
                    <a:pt x="197" y="184"/>
                  </a:cubicBezTo>
                  <a:cubicBezTo>
                    <a:pt x="197" y="184"/>
                    <a:pt x="197" y="184"/>
                    <a:pt x="197" y="184"/>
                  </a:cubicBezTo>
                  <a:cubicBezTo>
                    <a:pt x="197" y="183"/>
                    <a:pt x="197" y="183"/>
                    <a:pt x="197" y="183"/>
                  </a:cubicBezTo>
                  <a:cubicBezTo>
                    <a:pt x="197" y="183"/>
                    <a:pt x="197" y="183"/>
                    <a:pt x="197" y="183"/>
                  </a:cubicBezTo>
                  <a:cubicBezTo>
                    <a:pt x="197" y="183"/>
                    <a:pt x="197" y="183"/>
                    <a:pt x="197" y="183"/>
                  </a:cubicBezTo>
                  <a:cubicBezTo>
                    <a:pt x="199" y="185"/>
                    <a:pt x="199" y="185"/>
                    <a:pt x="199" y="185"/>
                  </a:cubicBezTo>
                  <a:cubicBezTo>
                    <a:pt x="201" y="186"/>
                    <a:pt x="201" y="186"/>
                    <a:pt x="201" y="186"/>
                  </a:cubicBezTo>
                  <a:cubicBezTo>
                    <a:pt x="201" y="186"/>
                    <a:pt x="201" y="186"/>
                    <a:pt x="201" y="186"/>
                  </a:cubicBezTo>
                  <a:cubicBezTo>
                    <a:pt x="200" y="187"/>
                    <a:pt x="200" y="187"/>
                    <a:pt x="200" y="187"/>
                  </a:cubicBezTo>
                  <a:cubicBezTo>
                    <a:pt x="199" y="187"/>
                    <a:pt x="199" y="187"/>
                    <a:pt x="199" y="187"/>
                  </a:cubicBezTo>
                  <a:cubicBezTo>
                    <a:pt x="198" y="187"/>
                    <a:pt x="198" y="187"/>
                    <a:pt x="198" y="187"/>
                  </a:cubicBezTo>
                  <a:cubicBezTo>
                    <a:pt x="198" y="187"/>
                    <a:pt x="198" y="187"/>
                    <a:pt x="198" y="187"/>
                  </a:cubicBezTo>
                  <a:cubicBezTo>
                    <a:pt x="198" y="187"/>
                    <a:pt x="198" y="187"/>
                    <a:pt x="198" y="187"/>
                  </a:cubicBezTo>
                  <a:cubicBezTo>
                    <a:pt x="199" y="187"/>
                    <a:pt x="199" y="187"/>
                    <a:pt x="199" y="187"/>
                  </a:cubicBezTo>
                  <a:cubicBezTo>
                    <a:pt x="200" y="187"/>
                    <a:pt x="200" y="187"/>
                    <a:pt x="200" y="187"/>
                  </a:cubicBezTo>
                  <a:cubicBezTo>
                    <a:pt x="201" y="186"/>
                    <a:pt x="201" y="186"/>
                    <a:pt x="201" y="186"/>
                  </a:cubicBezTo>
                  <a:cubicBezTo>
                    <a:pt x="202" y="186"/>
                    <a:pt x="202" y="186"/>
                    <a:pt x="202" y="186"/>
                  </a:cubicBezTo>
                  <a:cubicBezTo>
                    <a:pt x="202" y="187"/>
                    <a:pt x="202" y="187"/>
                    <a:pt x="202" y="187"/>
                  </a:cubicBezTo>
                  <a:cubicBezTo>
                    <a:pt x="203" y="188"/>
                    <a:pt x="203" y="188"/>
                    <a:pt x="203" y="188"/>
                  </a:cubicBezTo>
                  <a:cubicBezTo>
                    <a:pt x="204" y="190"/>
                    <a:pt x="204" y="190"/>
                    <a:pt x="204" y="190"/>
                  </a:cubicBezTo>
                  <a:cubicBezTo>
                    <a:pt x="204" y="191"/>
                    <a:pt x="204" y="191"/>
                    <a:pt x="204" y="191"/>
                  </a:cubicBezTo>
                  <a:cubicBezTo>
                    <a:pt x="203" y="192"/>
                    <a:pt x="203" y="192"/>
                    <a:pt x="203" y="192"/>
                  </a:cubicBezTo>
                  <a:cubicBezTo>
                    <a:pt x="202" y="193"/>
                    <a:pt x="202" y="193"/>
                    <a:pt x="202" y="193"/>
                  </a:cubicBezTo>
                  <a:cubicBezTo>
                    <a:pt x="202" y="193"/>
                    <a:pt x="202" y="193"/>
                    <a:pt x="202" y="193"/>
                  </a:cubicBezTo>
                  <a:cubicBezTo>
                    <a:pt x="201" y="193"/>
                    <a:pt x="201" y="193"/>
                    <a:pt x="201" y="193"/>
                  </a:cubicBezTo>
                  <a:cubicBezTo>
                    <a:pt x="200" y="192"/>
                    <a:pt x="200" y="192"/>
                    <a:pt x="200" y="192"/>
                  </a:cubicBezTo>
                  <a:cubicBezTo>
                    <a:pt x="198" y="192"/>
                    <a:pt x="198" y="192"/>
                    <a:pt x="198" y="192"/>
                  </a:cubicBezTo>
                  <a:cubicBezTo>
                    <a:pt x="197" y="191"/>
                    <a:pt x="197" y="191"/>
                    <a:pt x="197" y="191"/>
                  </a:cubicBezTo>
                  <a:cubicBezTo>
                    <a:pt x="196" y="189"/>
                    <a:pt x="196" y="189"/>
                    <a:pt x="196" y="189"/>
                  </a:cubicBezTo>
                  <a:cubicBezTo>
                    <a:pt x="196" y="189"/>
                    <a:pt x="196" y="189"/>
                    <a:pt x="196" y="189"/>
                  </a:cubicBezTo>
                  <a:cubicBezTo>
                    <a:pt x="195" y="189"/>
                    <a:pt x="195" y="189"/>
                    <a:pt x="195" y="189"/>
                  </a:cubicBezTo>
                  <a:cubicBezTo>
                    <a:pt x="196" y="190"/>
                    <a:pt x="196" y="190"/>
                    <a:pt x="196" y="190"/>
                  </a:cubicBezTo>
                  <a:cubicBezTo>
                    <a:pt x="196" y="190"/>
                    <a:pt x="196" y="190"/>
                    <a:pt x="196" y="190"/>
                  </a:cubicBezTo>
                  <a:cubicBezTo>
                    <a:pt x="196" y="191"/>
                    <a:pt x="196" y="191"/>
                    <a:pt x="196" y="191"/>
                  </a:cubicBezTo>
                  <a:cubicBezTo>
                    <a:pt x="197" y="193"/>
                    <a:pt x="197" y="193"/>
                    <a:pt x="197" y="193"/>
                  </a:cubicBezTo>
                  <a:cubicBezTo>
                    <a:pt x="198" y="194"/>
                    <a:pt x="198" y="194"/>
                    <a:pt x="198" y="194"/>
                  </a:cubicBezTo>
                  <a:cubicBezTo>
                    <a:pt x="197" y="195"/>
                    <a:pt x="197" y="195"/>
                    <a:pt x="197" y="195"/>
                  </a:cubicBezTo>
                  <a:cubicBezTo>
                    <a:pt x="197" y="195"/>
                    <a:pt x="197" y="195"/>
                    <a:pt x="197" y="195"/>
                  </a:cubicBezTo>
                  <a:cubicBezTo>
                    <a:pt x="196" y="195"/>
                    <a:pt x="196" y="195"/>
                    <a:pt x="196" y="195"/>
                  </a:cubicBezTo>
                  <a:cubicBezTo>
                    <a:pt x="196" y="194"/>
                    <a:pt x="196" y="194"/>
                    <a:pt x="196" y="194"/>
                  </a:cubicBezTo>
                  <a:cubicBezTo>
                    <a:pt x="196" y="194"/>
                    <a:pt x="196" y="194"/>
                    <a:pt x="196" y="194"/>
                  </a:cubicBezTo>
                  <a:cubicBezTo>
                    <a:pt x="195" y="194"/>
                    <a:pt x="195" y="194"/>
                    <a:pt x="195" y="194"/>
                  </a:cubicBezTo>
                  <a:cubicBezTo>
                    <a:pt x="196" y="195"/>
                    <a:pt x="196" y="195"/>
                    <a:pt x="196" y="195"/>
                  </a:cubicBezTo>
                  <a:cubicBezTo>
                    <a:pt x="196" y="195"/>
                    <a:pt x="196" y="195"/>
                    <a:pt x="196" y="195"/>
                  </a:cubicBezTo>
                  <a:cubicBezTo>
                    <a:pt x="196" y="196"/>
                    <a:pt x="196" y="196"/>
                    <a:pt x="196" y="196"/>
                  </a:cubicBezTo>
                  <a:cubicBezTo>
                    <a:pt x="195" y="195"/>
                    <a:pt x="195" y="195"/>
                    <a:pt x="195" y="195"/>
                  </a:cubicBezTo>
                  <a:cubicBezTo>
                    <a:pt x="195" y="195"/>
                    <a:pt x="195" y="195"/>
                    <a:pt x="195" y="195"/>
                  </a:cubicBezTo>
                  <a:cubicBezTo>
                    <a:pt x="194" y="196"/>
                    <a:pt x="194" y="196"/>
                    <a:pt x="194" y="196"/>
                  </a:cubicBezTo>
                  <a:cubicBezTo>
                    <a:pt x="195" y="196"/>
                    <a:pt x="195" y="196"/>
                    <a:pt x="195" y="196"/>
                  </a:cubicBezTo>
                  <a:cubicBezTo>
                    <a:pt x="195" y="197"/>
                    <a:pt x="195" y="197"/>
                    <a:pt x="195" y="197"/>
                  </a:cubicBezTo>
                  <a:cubicBezTo>
                    <a:pt x="194" y="197"/>
                    <a:pt x="194" y="197"/>
                    <a:pt x="194" y="197"/>
                  </a:cubicBezTo>
                  <a:cubicBezTo>
                    <a:pt x="194" y="197"/>
                    <a:pt x="194" y="197"/>
                    <a:pt x="194" y="197"/>
                  </a:cubicBezTo>
                  <a:cubicBezTo>
                    <a:pt x="194" y="196"/>
                    <a:pt x="194" y="196"/>
                    <a:pt x="194" y="196"/>
                  </a:cubicBezTo>
                  <a:cubicBezTo>
                    <a:pt x="194" y="197"/>
                    <a:pt x="194" y="197"/>
                    <a:pt x="194" y="197"/>
                  </a:cubicBezTo>
                  <a:cubicBezTo>
                    <a:pt x="194" y="197"/>
                    <a:pt x="194" y="197"/>
                    <a:pt x="194" y="197"/>
                  </a:cubicBezTo>
                  <a:cubicBezTo>
                    <a:pt x="193" y="197"/>
                    <a:pt x="193" y="197"/>
                    <a:pt x="193" y="197"/>
                  </a:cubicBezTo>
                  <a:cubicBezTo>
                    <a:pt x="192" y="197"/>
                    <a:pt x="192" y="197"/>
                    <a:pt x="192" y="197"/>
                  </a:cubicBezTo>
                  <a:cubicBezTo>
                    <a:pt x="192" y="198"/>
                    <a:pt x="192" y="198"/>
                    <a:pt x="192" y="198"/>
                  </a:cubicBezTo>
                  <a:cubicBezTo>
                    <a:pt x="191" y="198"/>
                    <a:pt x="191" y="198"/>
                    <a:pt x="191" y="198"/>
                  </a:cubicBezTo>
                  <a:cubicBezTo>
                    <a:pt x="191" y="199"/>
                    <a:pt x="191" y="199"/>
                    <a:pt x="191" y="199"/>
                  </a:cubicBezTo>
                  <a:cubicBezTo>
                    <a:pt x="192" y="199"/>
                    <a:pt x="192" y="199"/>
                    <a:pt x="192" y="199"/>
                  </a:cubicBezTo>
                  <a:cubicBezTo>
                    <a:pt x="191" y="199"/>
                    <a:pt x="191" y="199"/>
                    <a:pt x="191" y="199"/>
                  </a:cubicBezTo>
                  <a:cubicBezTo>
                    <a:pt x="191" y="199"/>
                    <a:pt x="191" y="199"/>
                    <a:pt x="191" y="199"/>
                  </a:cubicBezTo>
                  <a:cubicBezTo>
                    <a:pt x="190" y="198"/>
                    <a:pt x="190" y="198"/>
                    <a:pt x="190" y="198"/>
                  </a:cubicBezTo>
                  <a:cubicBezTo>
                    <a:pt x="189" y="198"/>
                    <a:pt x="189" y="198"/>
                    <a:pt x="189" y="198"/>
                  </a:cubicBezTo>
                  <a:cubicBezTo>
                    <a:pt x="189" y="199"/>
                    <a:pt x="189" y="199"/>
                    <a:pt x="189" y="199"/>
                  </a:cubicBezTo>
                  <a:cubicBezTo>
                    <a:pt x="189" y="199"/>
                    <a:pt x="189" y="199"/>
                    <a:pt x="189" y="199"/>
                  </a:cubicBezTo>
                  <a:cubicBezTo>
                    <a:pt x="190" y="200"/>
                    <a:pt x="190" y="200"/>
                    <a:pt x="190" y="200"/>
                  </a:cubicBezTo>
                  <a:cubicBezTo>
                    <a:pt x="189" y="200"/>
                    <a:pt x="189" y="200"/>
                    <a:pt x="189" y="200"/>
                  </a:cubicBezTo>
                  <a:cubicBezTo>
                    <a:pt x="189" y="200"/>
                    <a:pt x="189" y="200"/>
                    <a:pt x="189" y="200"/>
                  </a:cubicBezTo>
                  <a:cubicBezTo>
                    <a:pt x="189" y="200"/>
                    <a:pt x="189" y="200"/>
                    <a:pt x="189" y="200"/>
                  </a:cubicBezTo>
                  <a:cubicBezTo>
                    <a:pt x="188" y="201"/>
                    <a:pt x="188" y="201"/>
                    <a:pt x="188" y="201"/>
                  </a:cubicBezTo>
                  <a:cubicBezTo>
                    <a:pt x="187" y="202"/>
                    <a:pt x="187" y="202"/>
                    <a:pt x="187" y="202"/>
                  </a:cubicBezTo>
                  <a:cubicBezTo>
                    <a:pt x="187" y="202"/>
                    <a:pt x="187" y="202"/>
                    <a:pt x="187" y="202"/>
                  </a:cubicBezTo>
                  <a:cubicBezTo>
                    <a:pt x="187" y="203"/>
                    <a:pt x="187" y="203"/>
                    <a:pt x="187" y="203"/>
                  </a:cubicBezTo>
                  <a:cubicBezTo>
                    <a:pt x="186" y="203"/>
                    <a:pt x="186" y="203"/>
                    <a:pt x="186" y="203"/>
                  </a:cubicBezTo>
                  <a:cubicBezTo>
                    <a:pt x="186" y="204"/>
                    <a:pt x="186" y="204"/>
                    <a:pt x="186" y="204"/>
                  </a:cubicBezTo>
                  <a:cubicBezTo>
                    <a:pt x="186" y="204"/>
                    <a:pt x="186" y="204"/>
                    <a:pt x="186" y="204"/>
                  </a:cubicBezTo>
                  <a:cubicBezTo>
                    <a:pt x="185" y="204"/>
                    <a:pt x="185" y="204"/>
                    <a:pt x="185" y="204"/>
                  </a:cubicBezTo>
                  <a:cubicBezTo>
                    <a:pt x="184" y="206"/>
                    <a:pt x="184" y="206"/>
                    <a:pt x="184" y="206"/>
                  </a:cubicBezTo>
                  <a:cubicBezTo>
                    <a:pt x="183" y="206"/>
                    <a:pt x="183" y="206"/>
                    <a:pt x="183" y="206"/>
                  </a:cubicBezTo>
                  <a:cubicBezTo>
                    <a:pt x="183" y="207"/>
                    <a:pt x="183" y="207"/>
                    <a:pt x="183" y="207"/>
                  </a:cubicBezTo>
                  <a:cubicBezTo>
                    <a:pt x="182" y="207"/>
                    <a:pt x="182" y="207"/>
                    <a:pt x="182" y="207"/>
                  </a:cubicBezTo>
                  <a:cubicBezTo>
                    <a:pt x="181" y="207"/>
                    <a:pt x="181" y="207"/>
                    <a:pt x="181" y="207"/>
                  </a:cubicBezTo>
                  <a:cubicBezTo>
                    <a:pt x="181" y="207"/>
                    <a:pt x="181" y="207"/>
                    <a:pt x="181" y="207"/>
                  </a:cubicBezTo>
                  <a:cubicBezTo>
                    <a:pt x="182" y="208"/>
                    <a:pt x="182" y="208"/>
                    <a:pt x="182" y="208"/>
                  </a:cubicBezTo>
                  <a:cubicBezTo>
                    <a:pt x="181" y="209"/>
                    <a:pt x="181" y="209"/>
                    <a:pt x="181" y="209"/>
                  </a:cubicBezTo>
                  <a:cubicBezTo>
                    <a:pt x="180" y="210"/>
                    <a:pt x="180" y="210"/>
                    <a:pt x="180" y="210"/>
                  </a:cubicBezTo>
                  <a:cubicBezTo>
                    <a:pt x="180" y="211"/>
                    <a:pt x="180" y="211"/>
                    <a:pt x="180" y="211"/>
                  </a:cubicBezTo>
                  <a:cubicBezTo>
                    <a:pt x="180" y="212"/>
                    <a:pt x="180" y="212"/>
                    <a:pt x="180" y="212"/>
                  </a:cubicBezTo>
                  <a:cubicBezTo>
                    <a:pt x="179" y="213"/>
                    <a:pt x="179" y="213"/>
                    <a:pt x="179" y="213"/>
                  </a:cubicBezTo>
                  <a:cubicBezTo>
                    <a:pt x="178" y="214"/>
                    <a:pt x="178" y="214"/>
                    <a:pt x="178" y="214"/>
                  </a:cubicBezTo>
                  <a:cubicBezTo>
                    <a:pt x="179" y="215"/>
                    <a:pt x="179" y="215"/>
                    <a:pt x="179" y="215"/>
                  </a:cubicBezTo>
                  <a:cubicBezTo>
                    <a:pt x="179" y="216"/>
                    <a:pt x="179" y="216"/>
                    <a:pt x="179" y="216"/>
                  </a:cubicBezTo>
                  <a:cubicBezTo>
                    <a:pt x="178" y="217"/>
                    <a:pt x="178" y="217"/>
                    <a:pt x="178" y="217"/>
                  </a:cubicBezTo>
                  <a:cubicBezTo>
                    <a:pt x="177" y="218"/>
                    <a:pt x="177" y="218"/>
                    <a:pt x="177" y="218"/>
                  </a:cubicBezTo>
                  <a:cubicBezTo>
                    <a:pt x="177" y="218"/>
                    <a:pt x="177" y="218"/>
                    <a:pt x="177" y="218"/>
                  </a:cubicBezTo>
                  <a:cubicBezTo>
                    <a:pt x="176" y="218"/>
                    <a:pt x="176" y="218"/>
                    <a:pt x="176" y="218"/>
                  </a:cubicBezTo>
                  <a:cubicBezTo>
                    <a:pt x="177" y="218"/>
                    <a:pt x="177" y="218"/>
                    <a:pt x="177" y="218"/>
                  </a:cubicBezTo>
                  <a:cubicBezTo>
                    <a:pt x="177" y="219"/>
                    <a:pt x="177" y="219"/>
                    <a:pt x="177" y="219"/>
                  </a:cubicBezTo>
                  <a:cubicBezTo>
                    <a:pt x="177" y="220"/>
                    <a:pt x="177" y="220"/>
                    <a:pt x="177" y="220"/>
                  </a:cubicBezTo>
                  <a:cubicBezTo>
                    <a:pt x="178" y="220"/>
                    <a:pt x="178" y="220"/>
                    <a:pt x="178" y="220"/>
                  </a:cubicBezTo>
                  <a:cubicBezTo>
                    <a:pt x="178" y="221"/>
                    <a:pt x="178" y="221"/>
                    <a:pt x="178" y="221"/>
                  </a:cubicBezTo>
                  <a:cubicBezTo>
                    <a:pt x="178" y="222"/>
                    <a:pt x="178" y="222"/>
                    <a:pt x="178" y="222"/>
                  </a:cubicBezTo>
                  <a:cubicBezTo>
                    <a:pt x="177" y="223"/>
                    <a:pt x="177" y="223"/>
                    <a:pt x="177" y="223"/>
                  </a:cubicBezTo>
                  <a:cubicBezTo>
                    <a:pt x="176" y="224"/>
                    <a:pt x="176" y="224"/>
                    <a:pt x="176" y="224"/>
                  </a:cubicBezTo>
                  <a:cubicBezTo>
                    <a:pt x="174" y="225"/>
                    <a:pt x="174" y="225"/>
                    <a:pt x="174" y="225"/>
                  </a:cubicBezTo>
                  <a:cubicBezTo>
                    <a:pt x="173" y="226"/>
                    <a:pt x="173" y="226"/>
                    <a:pt x="173" y="226"/>
                  </a:cubicBezTo>
                  <a:cubicBezTo>
                    <a:pt x="174" y="225"/>
                    <a:pt x="174" y="225"/>
                    <a:pt x="174" y="225"/>
                  </a:cubicBezTo>
                  <a:cubicBezTo>
                    <a:pt x="176" y="225"/>
                    <a:pt x="176" y="225"/>
                    <a:pt x="176" y="225"/>
                  </a:cubicBezTo>
                  <a:cubicBezTo>
                    <a:pt x="178" y="223"/>
                    <a:pt x="178" y="223"/>
                    <a:pt x="178" y="223"/>
                  </a:cubicBezTo>
                  <a:cubicBezTo>
                    <a:pt x="179" y="221"/>
                    <a:pt x="179" y="221"/>
                    <a:pt x="179" y="221"/>
                  </a:cubicBezTo>
                  <a:cubicBezTo>
                    <a:pt x="182" y="221"/>
                    <a:pt x="182" y="221"/>
                    <a:pt x="182" y="221"/>
                  </a:cubicBezTo>
                  <a:cubicBezTo>
                    <a:pt x="182" y="221"/>
                    <a:pt x="182" y="221"/>
                    <a:pt x="182" y="221"/>
                  </a:cubicBezTo>
                  <a:cubicBezTo>
                    <a:pt x="182" y="222"/>
                    <a:pt x="182" y="222"/>
                    <a:pt x="182" y="222"/>
                  </a:cubicBezTo>
                  <a:cubicBezTo>
                    <a:pt x="182" y="223"/>
                    <a:pt x="182" y="223"/>
                    <a:pt x="182" y="223"/>
                  </a:cubicBezTo>
                  <a:cubicBezTo>
                    <a:pt x="182" y="224"/>
                    <a:pt x="182" y="224"/>
                    <a:pt x="182" y="224"/>
                  </a:cubicBezTo>
                  <a:cubicBezTo>
                    <a:pt x="183" y="225"/>
                    <a:pt x="183" y="225"/>
                    <a:pt x="183" y="225"/>
                  </a:cubicBezTo>
                  <a:cubicBezTo>
                    <a:pt x="183" y="226"/>
                    <a:pt x="183" y="226"/>
                    <a:pt x="183" y="226"/>
                  </a:cubicBezTo>
                  <a:cubicBezTo>
                    <a:pt x="182" y="228"/>
                    <a:pt x="182" y="228"/>
                    <a:pt x="182" y="228"/>
                  </a:cubicBezTo>
                  <a:cubicBezTo>
                    <a:pt x="182" y="229"/>
                    <a:pt x="182" y="229"/>
                    <a:pt x="182" y="229"/>
                  </a:cubicBezTo>
                  <a:cubicBezTo>
                    <a:pt x="183" y="230"/>
                    <a:pt x="183" y="230"/>
                    <a:pt x="183" y="230"/>
                  </a:cubicBezTo>
                  <a:cubicBezTo>
                    <a:pt x="182" y="231"/>
                    <a:pt x="182" y="231"/>
                    <a:pt x="182" y="231"/>
                  </a:cubicBezTo>
                  <a:cubicBezTo>
                    <a:pt x="180" y="233"/>
                    <a:pt x="180" y="233"/>
                    <a:pt x="180" y="233"/>
                  </a:cubicBezTo>
                  <a:cubicBezTo>
                    <a:pt x="178" y="234"/>
                    <a:pt x="178" y="234"/>
                    <a:pt x="178" y="234"/>
                  </a:cubicBezTo>
                  <a:cubicBezTo>
                    <a:pt x="177" y="234"/>
                    <a:pt x="177" y="234"/>
                    <a:pt x="177" y="234"/>
                  </a:cubicBezTo>
                  <a:cubicBezTo>
                    <a:pt x="178" y="234"/>
                    <a:pt x="178" y="234"/>
                    <a:pt x="178" y="234"/>
                  </a:cubicBezTo>
                  <a:cubicBezTo>
                    <a:pt x="180" y="234"/>
                    <a:pt x="180" y="234"/>
                    <a:pt x="180" y="234"/>
                  </a:cubicBezTo>
                  <a:cubicBezTo>
                    <a:pt x="183" y="233"/>
                    <a:pt x="183" y="233"/>
                    <a:pt x="183" y="233"/>
                  </a:cubicBezTo>
                  <a:cubicBezTo>
                    <a:pt x="186" y="232"/>
                    <a:pt x="186" y="232"/>
                    <a:pt x="186" y="232"/>
                  </a:cubicBezTo>
                  <a:cubicBezTo>
                    <a:pt x="188" y="232"/>
                    <a:pt x="188" y="232"/>
                    <a:pt x="188" y="232"/>
                  </a:cubicBezTo>
                  <a:cubicBezTo>
                    <a:pt x="190" y="233"/>
                    <a:pt x="190" y="233"/>
                    <a:pt x="190" y="233"/>
                  </a:cubicBezTo>
                  <a:cubicBezTo>
                    <a:pt x="191" y="234"/>
                    <a:pt x="191" y="234"/>
                    <a:pt x="191" y="234"/>
                  </a:cubicBezTo>
                  <a:cubicBezTo>
                    <a:pt x="193" y="235"/>
                    <a:pt x="193" y="235"/>
                    <a:pt x="193" y="235"/>
                  </a:cubicBezTo>
                  <a:cubicBezTo>
                    <a:pt x="193" y="235"/>
                    <a:pt x="193" y="235"/>
                    <a:pt x="193" y="235"/>
                  </a:cubicBezTo>
                  <a:cubicBezTo>
                    <a:pt x="194" y="235"/>
                    <a:pt x="194" y="235"/>
                    <a:pt x="194" y="235"/>
                  </a:cubicBezTo>
                  <a:cubicBezTo>
                    <a:pt x="196" y="237"/>
                    <a:pt x="196" y="237"/>
                    <a:pt x="196" y="237"/>
                  </a:cubicBezTo>
                  <a:cubicBezTo>
                    <a:pt x="196" y="237"/>
                    <a:pt x="196" y="237"/>
                    <a:pt x="196" y="237"/>
                  </a:cubicBezTo>
                  <a:cubicBezTo>
                    <a:pt x="197" y="238"/>
                    <a:pt x="197" y="238"/>
                    <a:pt x="197" y="238"/>
                  </a:cubicBezTo>
                  <a:cubicBezTo>
                    <a:pt x="198" y="239"/>
                    <a:pt x="198" y="239"/>
                    <a:pt x="198" y="239"/>
                  </a:cubicBezTo>
                  <a:cubicBezTo>
                    <a:pt x="198" y="239"/>
                    <a:pt x="198" y="239"/>
                    <a:pt x="198" y="239"/>
                  </a:cubicBezTo>
                  <a:cubicBezTo>
                    <a:pt x="198" y="240"/>
                    <a:pt x="198" y="240"/>
                    <a:pt x="198" y="240"/>
                  </a:cubicBezTo>
                  <a:cubicBezTo>
                    <a:pt x="199" y="241"/>
                    <a:pt x="199" y="241"/>
                    <a:pt x="199" y="241"/>
                  </a:cubicBezTo>
                  <a:cubicBezTo>
                    <a:pt x="199" y="242"/>
                    <a:pt x="199" y="242"/>
                    <a:pt x="199" y="242"/>
                  </a:cubicBezTo>
                  <a:cubicBezTo>
                    <a:pt x="200" y="241"/>
                    <a:pt x="200" y="241"/>
                    <a:pt x="200" y="241"/>
                  </a:cubicBezTo>
                  <a:cubicBezTo>
                    <a:pt x="200" y="242"/>
                    <a:pt x="200" y="242"/>
                    <a:pt x="200" y="242"/>
                  </a:cubicBezTo>
                  <a:cubicBezTo>
                    <a:pt x="202" y="243"/>
                    <a:pt x="202" y="243"/>
                    <a:pt x="202" y="243"/>
                  </a:cubicBezTo>
                  <a:cubicBezTo>
                    <a:pt x="202" y="243"/>
                    <a:pt x="202" y="243"/>
                    <a:pt x="202" y="243"/>
                  </a:cubicBezTo>
                  <a:cubicBezTo>
                    <a:pt x="204" y="244"/>
                    <a:pt x="204" y="244"/>
                    <a:pt x="204" y="244"/>
                  </a:cubicBezTo>
                  <a:cubicBezTo>
                    <a:pt x="204" y="244"/>
                    <a:pt x="204" y="244"/>
                    <a:pt x="204" y="244"/>
                  </a:cubicBezTo>
                  <a:cubicBezTo>
                    <a:pt x="206" y="245"/>
                    <a:pt x="206" y="245"/>
                    <a:pt x="206" y="245"/>
                  </a:cubicBezTo>
                  <a:cubicBezTo>
                    <a:pt x="206" y="246"/>
                    <a:pt x="206" y="246"/>
                    <a:pt x="206" y="246"/>
                  </a:cubicBezTo>
                  <a:cubicBezTo>
                    <a:pt x="207" y="247"/>
                    <a:pt x="207" y="247"/>
                    <a:pt x="207" y="247"/>
                  </a:cubicBezTo>
                  <a:cubicBezTo>
                    <a:pt x="207" y="247"/>
                    <a:pt x="207" y="247"/>
                    <a:pt x="207" y="247"/>
                  </a:cubicBezTo>
                  <a:cubicBezTo>
                    <a:pt x="207" y="247"/>
                    <a:pt x="207" y="247"/>
                    <a:pt x="207" y="247"/>
                  </a:cubicBezTo>
                  <a:cubicBezTo>
                    <a:pt x="209" y="247"/>
                    <a:pt x="209" y="247"/>
                    <a:pt x="209" y="247"/>
                  </a:cubicBezTo>
                  <a:cubicBezTo>
                    <a:pt x="209" y="248"/>
                    <a:pt x="209" y="248"/>
                    <a:pt x="209" y="248"/>
                  </a:cubicBezTo>
                  <a:cubicBezTo>
                    <a:pt x="210" y="247"/>
                    <a:pt x="210" y="247"/>
                    <a:pt x="210" y="247"/>
                  </a:cubicBezTo>
                  <a:cubicBezTo>
                    <a:pt x="212" y="247"/>
                    <a:pt x="212" y="247"/>
                    <a:pt x="212" y="247"/>
                  </a:cubicBezTo>
                  <a:cubicBezTo>
                    <a:pt x="212" y="248"/>
                    <a:pt x="212" y="248"/>
                    <a:pt x="212" y="248"/>
                  </a:cubicBezTo>
                  <a:cubicBezTo>
                    <a:pt x="213" y="248"/>
                    <a:pt x="213" y="248"/>
                    <a:pt x="213" y="248"/>
                  </a:cubicBezTo>
                  <a:cubicBezTo>
                    <a:pt x="214" y="248"/>
                    <a:pt x="214" y="248"/>
                    <a:pt x="214" y="248"/>
                  </a:cubicBezTo>
                  <a:cubicBezTo>
                    <a:pt x="216" y="248"/>
                    <a:pt x="216" y="248"/>
                    <a:pt x="216" y="248"/>
                  </a:cubicBezTo>
                  <a:cubicBezTo>
                    <a:pt x="217" y="248"/>
                    <a:pt x="217" y="248"/>
                    <a:pt x="217" y="248"/>
                  </a:cubicBezTo>
                  <a:cubicBezTo>
                    <a:pt x="217" y="248"/>
                    <a:pt x="217" y="248"/>
                    <a:pt x="217" y="248"/>
                  </a:cubicBezTo>
                  <a:cubicBezTo>
                    <a:pt x="217" y="248"/>
                    <a:pt x="217" y="248"/>
                    <a:pt x="217" y="248"/>
                  </a:cubicBezTo>
                  <a:cubicBezTo>
                    <a:pt x="218" y="248"/>
                    <a:pt x="218" y="248"/>
                    <a:pt x="218" y="248"/>
                  </a:cubicBezTo>
                  <a:cubicBezTo>
                    <a:pt x="218" y="248"/>
                    <a:pt x="218" y="248"/>
                    <a:pt x="218" y="248"/>
                  </a:cubicBezTo>
                  <a:cubicBezTo>
                    <a:pt x="218" y="249"/>
                    <a:pt x="218" y="249"/>
                    <a:pt x="218" y="249"/>
                  </a:cubicBezTo>
                  <a:cubicBezTo>
                    <a:pt x="217" y="251"/>
                    <a:pt x="217" y="251"/>
                    <a:pt x="217" y="251"/>
                  </a:cubicBezTo>
                  <a:cubicBezTo>
                    <a:pt x="217" y="252"/>
                    <a:pt x="217" y="252"/>
                    <a:pt x="217" y="252"/>
                  </a:cubicBezTo>
                  <a:cubicBezTo>
                    <a:pt x="216" y="253"/>
                    <a:pt x="216" y="253"/>
                    <a:pt x="216" y="253"/>
                  </a:cubicBezTo>
                  <a:cubicBezTo>
                    <a:pt x="216" y="254"/>
                    <a:pt x="216" y="254"/>
                    <a:pt x="216" y="254"/>
                  </a:cubicBezTo>
                  <a:cubicBezTo>
                    <a:pt x="216" y="255"/>
                    <a:pt x="216" y="255"/>
                    <a:pt x="216" y="255"/>
                  </a:cubicBezTo>
                  <a:cubicBezTo>
                    <a:pt x="216" y="255"/>
                    <a:pt x="216" y="255"/>
                    <a:pt x="216" y="255"/>
                  </a:cubicBezTo>
                  <a:cubicBezTo>
                    <a:pt x="216" y="257"/>
                    <a:pt x="216" y="257"/>
                    <a:pt x="216" y="257"/>
                  </a:cubicBezTo>
                  <a:cubicBezTo>
                    <a:pt x="215" y="258"/>
                    <a:pt x="215" y="258"/>
                    <a:pt x="215" y="258"/>
                  </a:cubicBezTo>
                  <a:cubicBezTo>
                    <a:pt x="215" y="259"/>
                    <a:pt x="215" y="259"/>
                    <a:pt x="215" y="259"/>
                  </a:cubicBezTo>
                  <a:cubicBezTo>
                    <a:pt x="215" y="260"/>
                    <a:pt x="215" y="260"/>
                    <a:pt x="215" y="260"/>
                  </a:cubicBezTo>
                  <a:cubicBezTo>
                    <a:pt x="214" y="261"/>
                    <a:pt x="214" y="261"/>
                    <a:pt x="214" y="261"/>
                  </a:cubicBezTo>
                  <a:cubicBezTo>
                    <a:pt x="213" y="262"/>
                    <a:pt x="213" y="262"/>
                    <a:pt x="213" y="262"/>
                  </a:cubicBezTo>
                  <a:cubicBezTo>
                    <a:pt x="214" y="263"/>
                    <a:pt x="214" y="263"/>
                    <a:pt x="214" y="263"/>
                  </a:cubicBezTo>
                  <a:cubicBezTo>
                    <a:pt x="215" y="264"/>
                    <a:pt x="215" y="264"/>
                    <a:pt x="215" y="264"/>
                  </a:cubicBezTo>
                  <a:cubicBezTo>
                    <a:pt x="215" y="265"/>
                    <a:pt x="215" y="265"/>
                    <a:pt x="215" y="265"/>
                  </a:cubicBezTo>
                  <a:cubicBezTo>
                    <a:pt x="215" y="265"/>
                    <a:pt x="215" y="265"/>
                    <a:pt x="215" y="265"/>
                  </a:cubicBezTo>
                  <a:cubicBezTo>
                    <a:pt x="216" y="266"/>
                    <a:pt x="216" y="266"/>
                    <a:pt x="216" y="266"/>
                  </a:cubicBezTo>
                  <a:cubicBezTo>
                    <a:pt x="216" y="266"/>
                    <a:pt x="216" y="266"/>
                    <a:pt x="216" y="266"/>
                  </a:cubicBezTo>
                  <a:cubicBezTo>
                    <a:pt x="216" y="267"/>
                    <a:pt x="216" y="267"/>
                    <a:pt x="216" y="267"/>
                  </a:cubicBezTo>
                  <a:cubicBezTo>
                    <a:pt x="216" y="267"/>
                    <a:pt x="216" y="267"/>
                    <a:pt x="216" y="267"/>
                  </a:cubicBezTo>
                  <a:cubicBezTo>
                    <a:pt x="217" y="268"/>
                    <a:pt x="217" y="268"/>
                    <a:pt x="217" y="268"/>
                  </a:cubicBezTo>
                  <a:cubicBezTo>
                    <a:pt x="218" y="268"/>
                    <a:pt x="218" y="268"/>
                    <a:pt x="218" y="268"/>
                  </a:cubicBezTo>
                  <a:cubicBezTo>
                    <a:pt x="218" y="268"/>
                    <a:pt x="218" y="268"/>
                    <a:pt x="218" y="268"/>
                  </a:cubicBezTo>
                  <a:cubicBezTo>
                    <a:pt x="218" y="269"/>
                    <a:pt x="218" y="269"/>
                    <a:pt x="218" y="269"/>
                  </a:cubicBezTo>
                  <a:cubicBezTo>
                    <a:pt x="219" y="269"/>
                    <a:pt x="219" y="269"/>
                    <a:pt x="219" y="269"/>
                  </a:cubicBezTo>
                  <a:cubicBezTo>
                    <a:pt x="219" y="271"/>
                    <a:pt x="219" y="271"/>
                    <a:pt x="219" y="271"/>
                  </a:cubicBezTo>
                  <a:cubicBezTo>
                    <a:pt x="219" y="271"/>
                    <a:pt x="219" y="271"/>
                    <a:pt x="219" y="271"/>
                  </a:cubicBezTo>
                  <a:cubicBezTo>
                    <a:pt x="219" y="272"/>
                    <a:pt x="219" y="272"/>
                    <a:pt x="219" y="272"/>
                  </a:cubicBezTo>
                  <a:cubicBezTo>
                    <a:pt x="217" y="274"/>
                    <a:pt x="217" y="274"/>
                    <a:pt x="217" y="274"/>
                  </a:cubicBezTo>
                  <a:cubicBezTo>
                    <a:pt x="218" y="273"/>
                    <a:pt x="218" y="273"/>
                    <a:pt x="218" y="273"/>
                  </a:cubicBezTo>
                  <a:cubicBezTo>
                    <a:pt x="219" y="272"/>
                    <a:pt x="219" y="272"/>
                    <a:pt x="219" y="272"/>
                  </a:cubicBezTo>
                  <a:cubicBezTo>
                    <a:pt x="220" y="273"/>
                    <a:pt x="220" y="273"/>
                    <a:pt x="220" y="273"/>
                  </a:cubicBezTo>
                  <a:cubicBezTo>
                    <a:pt x="221" y="273"/>
                    <a:pt x="221" y="273"/>
                    <a:pt x="221" y="273"/>
                  </a:cubicBezTo>
                  <a:cubicBezTo>
                    <a:pt x="222" y="273"/>
                    <a:pt x="222" y="273"/>
                    <a:pt x="222" y="273"/>
                  </a:cubicBezTo>
                  <a:cubicBezTo>
                    <a:pt x="222" y="273"/>
                    <a:pt x="222" y="273"/>
                    <a:pt x="222" y="273"/>
                  </a:cubicBezTo>
                  <a:cubicBezTo>
                    <a:pt x="222" y="272"/>
                    <a:pt x="222" y="272"/>
                    <a:pt x="222" y="272"/>
                  </a:cubicBezTo>
                  <a:cubicBezTo>
                    <a:pt x="224" y="270"/>
                    <a:pt x="224" y="270"/>
                    <a:pt x="224" y="270"/>
                  </a:cubicBezTo>
                  <a:cubicBezTo>
                    <a:pt x="224" y="270"/>
                    <a:pt x="224" y="270"/>
                    <a:pt x="224" y="270"/>
                  </a:cubicBezTo>
                  <a:cubicBezTo>
                    <a:pt x="224" y="271"/>
                    <a:pt x="224" y="271"/>
                    <a:pt x="224" y="271"/>
                  </a:cubicBezTo>
                  <a:cubicBezTo>
                    <a:pt x="224" y="271"/>
                    <a:pt x="224" y="271"/>
                    <a:pt x="224" y="271"/>
                  </a:cubicBezTo>
                  <a:cubicBezTo>
                    <a:pt x="225" y="271"/>
                    <a:pt x="225" y="271"/>
                    <a:pt x="225" y="271"/>
                  </a:cubicBezTo>
                  <a:cubicBezTo>
                    <a:pt x="225" y="273"/>
                    <a:pt x="225" y="273"/>
                    <a:pt x="225" y="273"/>
                  </a:cubicBezTo>
                  <a:cubicBezTo>
                    <a:pt x="225" y="274"/>
                    <a:pt x="225" y="274"/>
                    <a:pt x="225" y="274"/>
                  </a:cubicBezTo>
                  <a:cubicBezTo>
                    <a:pt x="226" y="275"/>
                    <a:pt x="226" y="275"/>
                    <a:pt x="226" y="275"/>
                  </a:cubicBezTo>
                  <a:cubicBezTo>
                    <a:pt x="227" y="275"/>
                    <a:pt x="227" y="275"/>
                    <a:pt x="227" y="275"/>
                  </a:cubicBezTo>
                  <a:cubicBezTo>
                    <a:pt x="226" y="274"/>
                    <a:pt x="226" y="274"/>
                    <a:pt x="226" y="274"/>
                  </a:cubicBezTo>
                  <a:cubicBezTo>
                    <a:pt x="226" y="274"/>
                    <a:pt x="226" y="274"/>
                    <a:pt x="226" y="274"/>
                  </a:cubicBezTo>
                  <a:cubicBezTo>
                    <a:pt x="225" y="273"/>
                    <a:pt x="225" y="273"/>
                    <a:pt x="225" y="273"/>
                  </a:cubicBezTo>
                  <a:cubicBezTo>
                    <a:pt x="226" y="271"/>
                    <a:pt x="226" y="271"/>
                    <a:pt x="226" y="271"/>
                  </a:cubicBezTo>
                  <a:cubicBezTo>
                    <a:pt x="226" y="271"/>
                    <a:pt x="226" y="271"/>
                    <a:pt x="226" y="271"/>
                  </a:cubicBezTo>
                  <a:cubicBezTo>
                    <a:pt x="226" y="270"/>
                    <a:pt x="226" y="270"/>
                    <a:pt x="226" y="270"/>
                  </a:cubicBezTo>
                  <a:cubicBezTo>
                    <a:pt x="225" y="270"/>
                    <a:pt x="225" y="270"/>
                    <a:pt x="225" y="270"/>
                  </a:cubicBezTo>
                  <a:cubicBezTo>
                    <a:pt x="226" y="270"/>
                    <a:pt x="226" y="270"/>
                    <a:pt x="226" y="270"/>
                  </a:cubicBezTo>
                  <a:cubicBezTo>
                    <a:pt x="226" y="270"/>
                    <a:pt x="226" y="270"/>
                    <a:pt x="226" y="270"/>
                  </a:cubicBezTo>
                  <a:cubicBezTo>
                    <a:pt x="227" y="268"/>
                    <a:pt x="227" y="268"/>
                    <a:pt x="227" y="268"/>
                  </a:cubicBezTo>
                  <a:cubicBezTo>
                    <a:pt x="228" y="268"/>
                    <a:pt x="228" y="268"/>
                    <a:pt x="228" y="268"/>
                  </a:cubicBezTo>
                  <a:cubicBezTo>
                    <a:pt x="227" y="267"/>
                    <a:pt x="227" y="267"/>
                    <a:pt x="227" y="267"/>
                  </a:cubicBezTo>
                  <a:cubicBezTo>
                    <a:pt x="227" y="266"/>
                    <a:pt x="227" y="266"/>
                    <a:pt x="227" y="266"/>
                  </a:cubicBezTo>
                  <a:cubicBezTo>
                    <a:pt x="227" y="266"/>
                    <a:pt x="227" y="266"/>
                    <a:pt x="227" y="266"/>
                  </a:cubicBezTo>
                  <a:cubicBezTo>
                    <a:pt x="227" y="265"/>
                    <a:pt x="227" y="265"/>
                    <a:pt x="227" y="265"/>
                  </a:cubicBezTo>
                  <a:cubicBezTo>
                    <a:pt x="228" y="264"/>
                    <a:pt x="228" y="264"/>
                    <a:pt x="228" y="264"/>
                  </a:cubicBezTo>
                  <a:cubicBezTo>
                    <a:pt x="227" y="264"/>
                    <a:pt x="227" y="264"/>
                    <a:pt x="227" y="264"/>
                  </a:cubicBezTo>
                  <a:cubicBezTo>
                    <a:pt x="227" y="263"/>
                    <a:pt x="227" y="263"/>
                    <a:pt x="227" y="263"/>
                  </a:cubicBezTo>
                  <a:cubicBezTo>
                    <a:pt x="227" y="263"/>
                    <a:pt x="227" y="263"/>
                    <a:pt x="227" y="263"/>
                  </a:cubicBezTo>
                  <a:cubicBezTo>
                    <a:pt x="227" y="262"/>
                    <a:pt x="227" y="262"/>
                    <a:pt x="227" y="262"/>
                  </a:cubicBezTo>
                  <a:cubicBezTo>
                    <a:pt x="227" y="261"/>
                    <a:pt x="227" y="261"/>
                    <a:pt x="227" y="261"/>
                  </a:cubicBezTo>
                  <a:cubicBezTo>
                    <a:pt x="227" y="260"/>
                    <a:pt x="227" y="260"/>
                    <a:pt x="227" y="260"/>
                  </a:cubicBezTo>
                  <a:cubicBezTo>
                    <a:pt x="227" y="258"/>
                    <a:pt x="227" y="258"/>
                    <a:pt x="227" y="258"/>
                  </a:cubicBezTo>
                  <a:cubicBezTo>
                    <a:pt x="228" y="258"/>
                    <a:pt x="228" y="258"/>
                    <a:pt x="228" y="258"/>
                  </a:cubicBezTo>
                  <a:cubicBezTo>
                    <a:pt x="228" y="257"/>
                    <a:pt x="228" y="257"/>
                    <a:pt x="228" y="257"/>
                  </a:cubicBezTo>
                  <a:cubicBezTo>
                    <a:pt x="228" y="257"/>
                    <a:pt x="228" y="257"/>
                    <a:pt x="228" y="257"/>
                  </a:cubicBezTo>
                  <a:cubicBezTo>
                    <a:pt x="228" y="256"/>
                    <a:pt x="228" y="256"/>
                    <a:pt x="228" y="256"/>
                  </a:cubicBezTo>
                  <a:cubicBezTo>
                    <a:pt x="228" y="256"/>
                    <a:pt x="228" y="256"/>
                    <a:pt x="228" y="256"/>
                  </a:cubicBezTo>
                  <a:cubicBezTo>
                    <a:pt x="228" y="256"/>
                    <a:pt x="228" y="256"/>
                    <a:pt x="228" y="256"/>
                  </a:cubicBezTo>
                  <a:cubicBezTo>
                    <a:pt x="228" y="255"/>
                    <a:pt x="228" y="255"/>
                    <a:pt x="228" y="255"/>
                  </a:cubicBezTo>
                  <a:cubicBezTo>
                    <a:pt x="228" y="255"/>
                    <a:pt x="228" y="255"/>
                    <a:pt x="228" y="255"/>
                  </a:cubicBezTo>
                  <a:cubicBezTo>
                    <a:pt x="228" y="254"/>
                    <a:pt x="228" y="254"/>
                    <a:pt x="228" y="254"/>
                  </a:cubicBezTo>
                  <a:cubicBezTo>
                    <a:pt x="228" y="254"/>
                    <a:pt x="228" y="254"/>
                    <a:pt x="228" y="254"/>
                  </a:cubicBezTo>
                  <a:cubicBezTo>
                    <a:pt x="227" y="253"/>
                    <a:pt x="227" y="253"/>
                    <a:pt x="227" y="253"/>
                  </a:cubicBezTo>
                  <a:cubicBezTo>
                    <a:pt x="227" y="252"/>
                    <a:pt x="227" y="252"/>
                    <a:pt x="227" y="252"/>
                  </a:cubicBezTo>
                  <a:cubicBezTo>
                    <a:pt x="227" y="252"/>
                    <a:pt x="227" y="252"/>
                    <a:pt x="227" y="252"/>
                  </a:cubicBezTo>
                  <a:cubicBezTo>
                    <a:pt x="228" y="251"/>
                    <a:pt x="228" y="251"/>
                    <a:pt x="228" y="251"/>
                  </a:cubicBezTo>
                  <a:cubicBezTo>
                    <a:pt x="230" y="251"/>
                    <a:pt x="230" y="251"/>
                    <a:pt x="230" y="251"/>
                  </a:cubicBezTo>
                  <a:cubicBezTo>
                    <a:pt x="231" y="251"/>
                    <a:pt x="231" y="251"/>
                    <a:pt x="231" y="251"/>
                  </a:cubicBezTo>
                  <a:cubicBezTo>
                    <a:pt x="232" y="251"/>
                    <a:pt x="232" y="251"/>
                    <a:pt x="232" y="251"/>
                  </a:cubicBezTo>
                  <a:cubicBezTo>
                    <a:pt x="232" y="250"/>
                    <a:pt x="232" y="250"/>
                    <a:pt x="232" y="250"/>
                  </a:cubicBezTo>
                  <a:cubicBezTo>
                    <a:pt x="234" y="249"/>
                    <a:pt x="234" y="249"/>
                    <a:pt x="234" y="249"/>
                  </a:cubicBezTo>
                  <a:cubicBezTo>
                    <a:pt x="237" y="249"/>
                    <a:pt x="237" y="249"/>
                    <a:pt x="237" y="249"/>
                  </a:cubicBezTo>
                  <a:cubicBezTo>
                    <a:pt x="237" y="248"/>
                    <a:pt x="237" y="248"/>
                    <a:pt x="237" y="248"/>
                  </a:cubicBezTo>
                  <a:cubicBezTo>
                    <a:pt x="237" y="248"/>
                    <a:pt x="237" y="248"/>
                    <a:pt x="237" y="248"/>
                  </a:cubicBezTo>
                  <a:cubicBezTo>
                    <a:pt x="239" y="247"/>
                    <a:pt x="239" y="247"/>
                    <a:pt x="239" y="247"/>
                  </a:cubicBezTo>
                  <a:cubicBezTo>
                    <a:pt x="240" y="246"/>
                    <a:pt x="240" y="246"/>
                    <a:pt x="240" y="246"/>
                  </a:cubicBezTo>
                  <a:cubicBezTo>
                    <a:pt x="241" y="246"/>
                    <a:pt x="241" y="246"/>
                    <a:pt x="241" y="246"/>
                  </a:cubicBezTo>
                  <a:cubicBezTo>
                    <a:pt x="242" y="244"/>
                    <a:pt x="242" y="244"/>
                    <a:pt x="242" y="244"/>
                  </a:cubicBezTo>
                  <a:cubicBezTo>
                    <a:pt x="242" y="244"/>
                    <a:pt x="242" y="244"/>
                    <a:pt x="242" y="244"/>
                  </a:cubicBezTo>
                  <a:cubicBezTo>
                    <a:pt x="243" y="244"/>
                    <a:pt x="243" y="244"/>
                    <a:pt x="243" y="244"/>
                  </a:cubicBezTo>
                  <a:cubicBezTo>
                    <a:pt x="244" y="244"/>
                    <a:pt x="244" y="244"/>
                    <a:pt x="244" y="244"/>
                  </a:cubicBezTo>
                  <a:cubicBezTo>
                    <a:pt x="244" y="244"/>
                    <a:pt x="244" y="244"/>
                    <a:pt x="244" y="244"/>
                  </a:cubicBezTo>
                  <a:cubicBezTo>
                    <a:pt x="244" y="243"/>
                    <a:pt x="244" y="243"/>
                    <a:pt x="244" y="243"/>
                  </a:cubicBezTo>
                  <a:cubicBezTo>
                    <a:pt x="243" y="242"/>
                    <a:pt x="243" y="242"/>
                    <a:pt x="243" y="242"/>
                  </a:cubicBezTo>
                  <a:cubicBezTo>
                    <a:pt x="243" y="242"/>
                    <a:pt x="243" y="242"/>
                    <a:pt x="243" y="242"/>
                  </a:cubicBezTo>
                  <a:cubicBezTo>
                    <a:pt x="243" y="243"/>
                    <a:pt x="243" y="243"/>
                    <a:pt x="243" y="243"/>
                  </a:cubicBezTo>
                  <a:cubicBezTo>
                    <a:pt x="242" y="243"/>
                    <a:pt x="242" y="243"/>
                    <a:pt x="242" y="243"/>
                  </a:cubicBezTo>
                  <a:cubicBezTo>
                    <a:pt x="243" y="242"/>
                    <a:pt x="243" y="242"/>
                    <a:pt x="243" y="242"/>
                  </a:cubicBezTo>
                  <a:cubicBezTo>
                    <a:pt x="243" y="240"/>
                    <a:pt x="243" y="240"/>
                    <a:pt x="243" y="240"/>
                  </a:cubicBezTo>
                  <a:cubicBezTo>
                    <a:pt x="244" y="240"/>
                    <a:pt x="244" y="240"/>
                    <a:pt x="244" y="240"/>
                  </a:cubicBezTo>
                  <a:cubicBezTo>
                    <a:pt x="244" y="238"/>
                    <a:pt x="244" y="238"/>
                    <a:pt x="244" y="238"/>
                  </a:cubicBezTo>
                  <a:cubicBezTo>
                    <a:pt x="244" y="237"/>
                    <a:pt x="244" y="237"/>
                    <a:pt x="244" y="237"/>
                  </a:cubicBezTo>
                  <a:cubicBezTo>
                    <a:pt x="243" y="236"/>
                    <a:pt x="243" y="236"/>
                    <a:pt x="243" y="236"/>
                  </a:cubicBezTo>
                  <a:cubicBezTo>
                    <a:pt x="243" y="234"/>
                    <a:pt x="243" y="234"/>
                    <a:pt x="243" y="234"/>
                  </a:cubicBezTo>
                  <a:cubicBezTo>
                    <a:pt x="243" y="232"/>
                    <a:pt x="243" y="232"/>
                    <a:pt x="243" y="232"/>
                  </a:cubicBezTo>
                  <a:cubicBezTo>
                    <a:pt x="242" y="230"/>
                    <a:pt x="242" y="230"/>
                    <a:pt x="242" y="230"/>
                  </a:cubicBezTo>
                  <a:cubicBezTo>
                    <a:pt x="241" y="229"/>
                    <a:pt x="241" y="229"/>
                    <a:pt x="241" y="229"/>
                  </a:cubicBezTo>
                  <a:cubicBezTo>
                    <a:pt x="240" y="228"/>
                    <a:pt x="240" y="228"/>
                    <a:pt x="240" y="228"/>
                  </a:cubicBezTo>
                  <a:cubicBezTo>
                    <a:pt x="240" y="228"/>
                    <a:pt x="240" y="228"/>
                    <a:pt x="240" y="228"/>
                  </a:cubicBezTo>
                  <a:cubicBezTo>
                    <a:pt x="239" y="228"/>
                    <a:pt x="239" y="228"/>
                    <a:pt x="239" y="228"/>
                  </a:cubicBezTo>
                  <a:cubicBezTo>
                    <a:pt x="240" y="226"/>
                    <a:pt x="240" y="226"/>
                    <a:pt x="240" y="226"/>
                  </a:cubicBezTo>
                  <a:cubicBezTo>
                    <a:pt x="241" y="226"/>
                    <a:pt x="241" y="226"/>
                    <a:pt x="241" y="226"/>
                  </a:cubicBezTo>
                  <a:cubicBezTo>
                    <a:pt x="243" y="223"/>
                    <a:pt x="243" y="223"/>
                    <a:pt x="243" y="223"/>
                  </a:cubicBezTo>
                  <a:cubicBezTo>
                    <a:pt x="244" y="223"/>
                    <a:pt x="244" y="223"/>
                    <a:pt x="244" y="223"/>
                  </a:cubicBezTo>
                  <a:cubicBezTo>
                    <a:pt x="244" y="223"/>
                    <a:pt x="244" y="223"/>
                    <a:pt x="244" y="223"/>
                  </a:cubicBezTo>
                  <a:cubicBezTo>
                    <a:pt x="244" y="222"/>
                    <a:pt x="244" y="222"/>
                    <a:pt x="244" y="222"/>
                  </a:cubicBezTo>
                  <a:cubicBezTo>
                    <a:pt x="244" y="222"/>
                    <a:pt x="244" y="222"/>
                    <a:pt x="244" y="222"/>
                  </a:cubicBezTo>
                  <a:cubicBezTo>
                    <a:pt x="244" y="222"/>
                    <a:pt x="244" y="222"/>
                    <a:pt x="244" y="222"/>
                  </a:cubicBezTo>
                  <a:cubicBezTo>
                    <a:pt x="245" y="221"/>
                    <a:pt x="245" y="221"/>
                    <a:pt x="245" y="221"/>
                  </a:cubicBezTo>
                  <a:cubicBezTo>
                    <a:pt x="245" y="221"/>
                    <a:pt x="245" y="221"/>
                    <a:pt x="245" y="221"/>
                  </a:cubicBezTo>
                  <a:cubicBezTo>
                    <a:pt x="246" y="222"/>
                    <a:pt x="246" y="222"/>
                    <a:pt x="246" y="222"/>
                  </a:cubicBezTo>
                  <a:cubicBezTo>
                    <a:pt x="246" y="222"/>
                    <a:pt x="246" y="222"/>
                    <a:pt x="246" y="222"/>
                  </a:cubicBezTo>
                  <a:cubicBezTo>
                    <a:pt x="246" y="221"/>
                    <a:pt x="246" y="221"/>
                    <a:pt x="246" y="221"/>
                  </a:cubicBezTo>
                  <a:cubicBezTo>
                    <a:pt x="246" y="220"/>
                    <a:pt x="246" y="220"/>
                    <a:pt x="246" y="220"/>
                  </a:cubicBezTo>
                  <a:cubicBezTo>
                    <a:pt x="247" y="220"/>
                    <a:pt x="247" y="220"/>
                    <a:pt x="247" y="220"/>
                  </a:cubicBezTo>
                  <a:cubicBezTo>
                    <a:pt x="248" y="219"/>
                    <a:pt x="248" y="219"/>
                    <a:pt x="248" y="219"/>
                  </a:cubicBezTo>
                  <a:cubicBezTo>
                    <a:pt x="248" y="218"/>
                    <a:pt x="248" y="218"/>
                    <a:pt x="248" y="218"/>
                  </a:cubicBezTo>
                  <a:cubicBezTo>
                    <a:pt x="247" y="218"/>
                    <a:pt x="247" y="218"/>
                    <a:pt x="247" y="218"/>
                  </a:cubicBezTo>
                  <a:cubicBezTo>
                    <a:pt x="247" y="218"/>
                    <a:pt x="247" y="218"/>
                    <a:pt x="247" y="218"/>
                  </a:cubicBezTo>
                  <a:cubicBezTo>
                    <a:pt x="247" y="217"/>
                    <a:pt x="247" y="217"/>
                    <a:pt x="247" y="217"/>
                  </a:cubicBezTo>
                  <a:cubicBezTo>
                    <a:pt x="247" y="216"/>
                    <a:pt x="247" y="216"/>
                    <a:pt x="247" y="216"/>
                  </a:cubicBezTo>
                  <a:cubicBezTo>
                    <a:pt x="247" y="216"/>
                    <a:pt x="247" y="216"/>
                    <a:pt x="247" y="216"/>
                  </a:cubicBezTo>
                  <a:cubicBezTo>
                    <a:pt x="247" y="215"/>
                    <a:pt x="247" y="215"/>
                    <a:pt x="247" y="215"/>
                  </a:cubicBezTo>
                  <a:cubicBezTo>
                    <a:pt x="248" y="215"/>
                    <a:pt x="248" y="215"/>
                    <a:pt x="248" y="215"/>
                  </a:cubicBezTo>
                  <a:cubicBezTo>
                    <a:pt x="247" y="215"/>
                    <a:pt x="247" y="215"/>
                    <a:pt x="247" y="215"/>
                  </a:cubicBezTo>
                  <a:cubicBezTo>
                    <a:pt x="247" y="214"/>
                    <a:pt x="247" y="214"/>
                    <a:pt x="247" y="214"/>
                  </a:cubicBezTo>
                  <a:cubicBezTo>
                    <a:pt x="248" y="213"/>
                    <a:pt x="248" y="213"/>
                    <a:pt x="248" y="213"/>
                  </a:cubicBezTo>
                  <a:cubicBezTo>
                    <a:pt x="248" y="213"/>
                    <a:pt x="248" y="213"/>
                    <a:pt x="248" y="213"/>
                  </a:cubicBezTo>
                  <a:cubicBezTo>
                    <a:pt x="248" y="213"/>
                    <a:pt x="248" y="213"/>
                    <a:pt x="248" y="213"/>
                  </a:cubicBezTo>
                  <a:cubicBezTo>
                    <a:pt x="246" y="213"/>
                    <a:pt x="246" y="213"/>
                    <a:pt x="246" y="213"/>
                  </a:cubicBezTo>
                  <a:cubicBezTo>
                    <a:pt x="246" y="213"/>
                    <a:pt x="246" y="213"/>
                    <a:pt x="246" y="213"/>
                  </a:cubicBezTo>
                  <a:cubicBezTo>
                    <a:pt x="246" y="212"/>
                    <a:pt x="246" y="212"/>
                    <a:pt x="246" y="212"/>
                  </a:cubicBezTo>
                  <a:cubicBezTo>
                    <a:pt x="248" y="211"/>
                    <a:pt x="248" y="211"/>
                    <a:pt x="248" y="211"/>
                  </a:cubicBezTo>
                  <a:cubicBezTo>
                    <a:pt x="249" y="209"/>
                    <a:pt x="249" y="209"/>
                    <a:pt x="249" y="209"/>
                  </a:cubicBezTo>
                  <a:cubicBezTo>
                    <a:pt x="249" y="208"/>
                    <a:pt x="249" y="208"/>
                    <a:pt x="249" y="208"/>
                  </a:cubicBezTo>
                  <a:cubicBezTo>
                    <a:pt x="250" y="208"/>
                    <a:pt x="250" y="208"/>
                    <a:pt x="250" y="208"/>
                  </a:cubicBezTo>
                  <a:cubicBezTo>
                    <a:pt x="250" y="208"/>
                    <a:pt x="250" y="208"/>
                    <a:pt x="250" y="208"/>
                  </a:cubicBezTo>
                  <a:cubicBezTo>
                    <a:pt x="250" y="207"/>
                    <a:pt x="250" y="207"/>
                    <a:pt x="250" y="207"/>
                  </a:cubicBezTo>
                  <a:cubicBezTo>
                    <a:pt x="250" y="207"/>
                    <a:pt x="250" y="207"/>
                    <a:pt x="250" y="207"/>
                  </a:cubicBezTo>
                  <a:cubicBezTo>
                    <a:pt x="250" y="207"/>
                    <a:pt x="250" y="207"/>
                    <a:pt x="250" y="207"/>
                  </a:cubicBezTo>
                  <a:cubicBezTo>
                    <a:pt x="249" y="206"/>
                    <a:pt x="249" y="206"/>
                    <a:pt x="249" y="206"/>
                  </a:cubicBezTo>
                  <a:cubicBezTo>
                    <a:pt x="249" y="206"/>
                    <a:pt x="249" y="206"/>
                    <a:pt x="249" y="206"/>
                  </a:cubicBezTo>
                  <a:cubicBezTo>
                    <a:pt x="249" y="204"/>
                    <a:pt x="249" y="204"/>
                    <a:pt x="249" y="204"/>
                  </a:cubicBezTo>
                  <a:cubicBezTo>
                    <a:pt x="249" y="203"/>
                    <a:pt x="249" y="203"/>
                    <a:pt x="249" y="203"/>
                  </a:cubicBezTo>
                  <a:cubicBezTo>
                    <a:pt x="249" y="202"/>
                    <a:pt x="249" y="202"/>
                    <a:pt x="249" y="202"/>
                  </a:cubicBezTo>
                  <a:cubicBezTo>
                    <a:pt x="250" y="202"/>
                    <a:pt x="250" y="202"/>
                    <a:pt x="250" y="202"/>
                  </a:cubicBezTo>
                  <a:cubicBezTo>
                    <a:pt x="250" y="202"/>
                    <a:pt x="250" y="202"/>
                    <a:pt x="250" y="202"/>
                  </a:cubicBezTo>
                  <a:cubicBezTo>
                    <a:pt x="251" y="202"/>
                    <a:pt x="251" y="202"/>
                    <a:pt x="251" y="202"/>
                  </a:cubicBezTo>
                  <a:cubicBezTo>
                    <a:pt x="251" y="201"/>
                    <a:pt x="251" y="201"/>
                    <a:pt x="251" y="201"/>
                  </a:cubicBezTo>
                  <a:cubicBezTo>
                    <a:pt x="251" y="201"/>
                    <a:pt x="251" y="201"/>
                    <a:pt x="251" y="201"/>
                  </a:cubicBezTo>
                  <a:cubicBezTo>
                    <a:pt x="252" y="201"/>
                    <a:pt x="252" y="201"/>
                    <a:pt x="252" y="201"/>
                  </a:cubicBezTo>
                  <a:cubicBezTo>
                    <a:pt x="252" y="201"/>
                    <a:pt x="252" y="201"/>
                    <a:pt x="252" y="201"/>
                  </a:cubicBezTo>
                  <a:cubicBezTo>
                    <a:pt x="253" y="201"/>
                    <a:pt x="253" y="201"/>
                    <a:pt x="253" y="201"/>
                  </a:cubicBezTo>
                  <a:cubicBezTo>
                    <a:pt x="254" y="201"/>
                    <a:pt x="254" y="201"/>
                    <a:pt x="254" y="201"/>
                  </a:cubicBezTo>
                  <a:cubicBezTo>
                    <a:pt x="256" y="202"/>
                    <a:pt x="256" y="202"/>
                    <a:pt x="256" y="202"/>
                  </a:cubicBezTo>
                  <a:cubicBezTo>
                    <a:pt x="258" y="203"/>
                    <a:pt x="258" y="203"/>
                    <a:pt x="258" y="203"/>
                  </a:cubicBezTo>
                  <a:cubicBezTo>
                    <a:pt x="259" y="203"/>
                    <a:pt x="259" y="203"/>
                    <a:pt x="259" y="203"/>
                  </a:cubicBezTo>
                  <a:cubicBezTo>
                    <a:pt x="259" y="203"/>
                    <a:pt x="259" y="203"/>
                    <a:pt x="259" y="203"/>
                  </a:cubicBezTo>
                  <a:cubicBezTo>
                    <a:pt x="258" y="204"/>
                    <a:pt x="258" y="204"/>
                    <a:pt x="258" y="204"/>
                  </a:cubicBezTo>
                  <a:cubicBezTo>
                    <a:pt x="259" y="204"/>
                    <a:pt x="259" y="204"/>
                    <a:pt x="259" y="204"/>
                  </a:cubicBezTo>
                  <a:cubicBezTo>
                    <a:pt x="260" y="203"/>
                    <a:pt x="260" y="203"/>
                    <a:pt x="260" y="203"/>
                  </a:cubicBezTo>
                  <a:cubicBezTo>
                    <a:pt x="261" y="203"/>
                    <a:pt x="261" y="203"/>
                    <a:pt x="261" y="203"/>
                  </a:cubicBezTo>
                  <a:cubicBezTo>
                    <a:pt x="262" y="203"/>
                    <a:pt x="262" y="203"/>
                    <a:pt x="262" y="203"/>
                  </a:cubicBezTo>
                  <a:cubicBezTo>
                    <a:pt x="262" y="203"/>
                    <a:pt x="262" y="203"/>
                    <a:pt x="262" y="203"/>
                  </a:cubicBezTo>
                  <a:cubicBezTo>
                    <a:pt x="263" y="204"/>
                    <a:pt x="263" y="204"/>
                    <a:pt x="263" y="204"/>
                  </a:cubicBezTo>
                  <a:cubicBezTo>
                    <a:pt x="263" y="203"/>
                    <a:pt x="263" y="203"/>
                    <a:pt x="263" y="203"/>
                  </a:cubicBezTo>
                  <a:cubicBezTo>
                    <a:pt x="264" y="204"/>
                    <a:pt x="264" y="204"/>
                    <a:pt x="264" y="204"/>
                  </a:cubicBezTo>
                  <a:cubicBezTo>
                    <a:pt x="264" y="203"/>
                    <a:pt x="264" y="203"/>
                    <a:pt x="264" y="203"/>
                  </a:cubicBezTo>
                  <a:cubicBezTo>
                    <a:pt x="265" y="203"/>
                    <a:pt x="265" y="203"/>
                    <a:pt x="265" y="203"/>
                  </a:cubicBezTo>
                  <a:cubicBezTo>
                    <a:pt x="266" y="203"/>
                    <a:pt x="266" y="203"/>
                    <a:pt x="266" y="203"/>
                  </a:cubicBezTo>
                  <a:cubicBezTo>
                    <a:pt x="268" y="204"/>
                    <a:pt x="268" y="204"/>
                    <a:pt x="268" y="204"/>
                  </a:cubicBezTo>
                  <a:cubicBezTo>
                    <a:pt x="268" y="205"/>
                    <a:pt x="268" y="205"/>
                    <a:pt x="268" y="205"/>
                  </a:cubicBezTo>
                  <a:cubicBezTo>
                    <a:pt x="269" y="205"/>
                    <a:pt x="269" y="205"/>
                    <a:pt x="269" y="205"/>
                  </a:cubicBezTo>
                  <a:cubicBezTo>
                    <a:pt x="270" y="205"/>
                    <a:pt x="270" y="205"/>
                    <a:pt x="270" y="205"/>
                  </a:cubicBezTo>
                  <a:cubicBezTo>
                    <a:pt x="270" y="207"/>
                    <a:pt x="270" y="207"/>
                    <a:pt x="270" y="207"/>
                  </a:cubicBezTo>
                  <a:cubicBezTo>
                    <a:pt x="269" y="207"/>
                    <a:pt x="269" y="207"/>
                    <a:pt x="269" y="207"/>
                  </a:cubicBezTo>
                  <a:cubicBezTo>
                    <a:pt x="269" y="208"/>
                    <a:pt x="269" y="208"/>
                    <a:pt x="269" y="208"/>
                  </a:cubicBezTo>
                  <a:cubicBezTo>
                    <a:pt x="270" y="207"/>
                    <a:pt x="270" y="207"/>
                    <a:pt x="270" y="207"/>
                  </a:cubicBezTo>
                  <a:cubicBezTo>
                    <a:pt x="271" y="208"/>
                    <a:pt x="271" y="208"/>
                    <a:pt x="271" y="208"/>
                  </a:cubicBezTo>
                  <a:cubicBezTo>
                    <a:pt x="271" y="209"/>
                    <a:pt x="271" y="209"/>
                    <a:pt x="271" y="209"/>
                  </a:cubicBezTo>
                  <a:cubicBezTo>
                    <a:pt x="270" y="209"/>
                    <a:pt x="270" y="209"/>
                    <a:pt x="270" y="209"/>
                  </a:cubicBezTo>
                  <a:cubicBezTo>
                    <a:pt x="271" y="210"/>
                    <a:pt x="271" y="210"/>
                    <a:pt x="271" y="210"/>
                  </a:cubicBezTo>
                  <a:cubicBezTo>
                    <a:pt x="272" y="209"/>
                    <a:pt x="272" y="209"/>
                    <a:pt x="272" y="209"/>
                  </a:cubicBezTo>
                  <a:cubicBezTo>
                    <a:pt x="272" y="210"/>
                    <a:pt x="272" y="210"/>
                    <a:pt x="272" y="210"/>
                  </a:cubicBezTo>
                  <a:cubicBezTo>
                    <a:pt x="272" y="211"/>
                    <a:pt x="272" y="211"/>
                    <a:pt x="272" y="211"/>
                  </a:cubicBezTo>
                  <a:cubicBezTo>
                    <a:pt x="272" y="210"/>
                    <a:pt x="272" y="210"/>
                    <a:pt x="272" y="210"/>
                  </a:cubicBezTo>
                  <a:cubicBezTo>
                    <a:pt x="271" y="211"/>
                    <a:pt x="271" y="211"/>
                    <a:pt x="271" y="211"/>
                  </a:cubicBezTo>
                  <a:cubicBezTo>
                    <a:pt x="270" y="211"/>
                    <a:pt x="270" y="211"/>
                    <a:pt x="270" y="211"/>
                  </a:cubicBezTo>
                  <a:cubicBezTo>
                    <a:pt x="272" y="212"/>
                    <a:pt x="272" y="212"/>
                    <a:pt x="272" y="212"/>
                  </a:cubicBezTo>
                  <a:cubicBezTo>
                    <a:pt x="272" y="213"/>
                    <a:pt x="272" y="213"/>
                    <a:pt x="272" y="213"/>
                  </a:cubicBezTo>
                  <a:cubicBezTo>
                    <a:pt x="272" y="212"/>
                    <a:pt x="272" y="212"/>
                    <a:pt x="272" y="212"/>
                  </a:cubicBezTo>
                  <a:cubicBezTo>
                    <a:pt x="272" y="213"/>
                    <a:pt x="272" y="213"/>
                    <a:pt x="272" y="213"/>
                  </a:cubicBezTo>
                  <a:cubicBezTo>
                    <a:pt x="273" y="212"/>
                    <a:pt x="273" y="212"/>
                    <a:pt x="273" y="212"/>
                  </a:cubicBezTo>
                  <a:cubicBezTo>
                    <a:pt x="274" y="213"/>
                    <a:pt x="274" y="213"/>
                    <a:pt x="274" y="213"/>
                  </a:cubicBezTo>
                  <a:cubicBezTo>
                    <a:pt x="275" y="213"/>
                    <a:pt x="275" y="213"/>
                    <a:pt x="275" y="213"/>
                  </a:cubicBezTo>
                  <a:cubicBezTo>
                    <a:pt x="275" y="214"/>
                    <a:pt x="275" y="214"/>
                    <a:pt x="275" y="214"/>
                  </a:cubicBezTo>
                  <a:cubicBezTo>
                    <a:pt x="276" y="213"/>
                    <a:pt x="276" y="213"/>
                    <a:pt x="276" y="213"/>
                  </a:cubicBezTo>
                  <a:cubicBezTo>
                    <a:pt x="277" y="214"/>
                    <a:pt x="277" y="214"/>
                    <a:pt x="277" y="214"/>
                  </a:cubicBezTo>
                  <a:cubicBezTo>
                    <a:pt x="277" y="215"/>
                    <a:pt x="277" y="215"/>
                    <a:pt x="277" y="215"/>
                  </a:cubicBezTo>
                  <a:cubicBezTo>
                    <a:pt x="278" y="216"/>
                    <a:pt x="278" y="216"/>
                    <a:pt x="278" y="216"/>
                  </a:cubicBezTo>
                  <a:cubicBezTo>
                    <a:pt x="279" y="215"/>
                    <a:pt x="279" y="215"/>
                    <a:pt x="279" y="215"/>
                  </a:cubicBezTo>
                  <a:cubicBezTo>
                    <a:pt x="279" y="214"/>
                    <a:pt x="279" y="214"/>
                    <a:pt x="279" y="214"/>
                  </a:cubicBezTo>
                  <a:cubicBezTo>
                    <a:pt x="280" y="214"/>
                    <a:pt x="280" y="214"/>
                    <a:pt x="280" y="214"/>
                  </a:cubicBezTo>
                  <a:cubicBezTo>
                    <a:pt x="280" y="215"/>
                    <a:pt x="280" y="215"/>
                    <a:pt x="280" y="215"/>
                  </a:cubicBezTo>
                  <a:cubicBezTo>
                    <a:pt x="279" y="216"/>
                    <a:pt x="279" y="216"/>
                    <a:pt x="279" y="216"/>
                  </a:cubicBezTo>
                  <a:cubicBezTo>
                    <a:pt x="278" y="217"/>
                    <a:pt x="278" y="217"/>
                    <a:pt x="278" y="217"/>
                  </a:cubicBezTo>
                  <a:cubicBezTo>
                    <a:pt x="277" y="218"/>
                    <a:pt x="277" y="218"/>
                    <a:pt x="277" y="218"/>
                  </a:cubicBezTo>
                  <a:cubicBezTo>
                    <a:pt x="278" y="220"/>
                    <a:pt x="278" y="220"/>
                    <a:pt x="278" y="220"/>
                  </a:cubicBezTo>
                  <a:cubicBezTo>
                    <a:pt x="277" y="220"/>
                    <a:pt x="277" y="220"/>
                    <a:pt x="277" y="220"/>
                  </a:cubicBezTo>
                  <a:cubicBezTo>
                    <a:pt x="277" y="219"/>
                    <a:pt x="277" y="219"/>
                    <a:pt x="277" y="219"/>
                  </a:cubicBezTo>
                  <a:cubicBezTo>
                    <a:pt x="277" y="220"/>
                    <a:pt x="277" y="220"/>
                    <a:pt x="277" y="220"/>
                  </a:cubicBezTo>
                  <a:cubicBezTo>
                    <a:pt x="276" y="221"/>
                    <a:pt x="276" y="221"/>
                    <a:pt x="276" y="221"/>
                  </a:cubicBezTo>
                  <a:cubicBezTo>
                    <a:pt x="274" y="221"/>
                    <a:pt x="274" y="221"/>
                    <a:pt x="274" y="221"/>
                  </a:cubicBezTo>
                  <a:cubicBezTo>
                    <a:pt x="272" y="220"/>
                    <a:pt x="272" y="220"/>
                    <a:pt x="272" y="220"/>
                  </a:cubicBezTo>
                  <a:cubicBezTo>
                    <a:pt x="274" y="221"/>
                    <a:pt x="274" y="221"/>
                    <a:pt x="274" y="221"/>
                  </a:cubicBezTo>
                  <a:cubicBezTo>
                    <a:pt x="276" y="221"/>
                    <a:pt x="276" y="221"/>
                    <a:pt x="276" y="221"/>
                  </a:cubicBezTo>
                  <a:cubicBezTo>
                    <a:pt x="277" y="222"/>
                    <a:pt x="277" y="222"/>
                    <a:pt x="277" y="222"/>
                  </a:cubicBezTo>
                  <a:cubicBezTo>
                    <a:pt x="277" y="224"/>
                    <a:pt x="277" y="224"/>
                    <a:pt x="277" y="224"/>
                  </a:cubicBezTo>
                  <a:cubicBezTo>
                    <a:pt x="276" y="225"/>
                    <a:pt x="276" y="225"/>
                    <a:pt x="276" y="225"/>
                  </a:cubicBezTo>
                  <a:cubicBezTo>
                    <a:pt x="276" y="225"/>
                    <a:pt x="276" y="225"/>
                    <a:pt x="276" y="225"/>
                  </a:cubicBezTo>
                  <a:cubicBezTo>
                    <a:pt x="275" y="226"/>
                    <a:pt x="275" y="226"/>
                    <a:pt x="275" y="226"/>
                  </a:cubicBezTo>
                  <a:cubicBezTo>
                    <a:pt x="275" y="226"/>
                    <a:pt x="275" y="226"/>
                    <a:pt x="275" y="226"/>
                  </a:cubicBezTo>
                  <a:cubicBezTo>
                    <a:pt x="276" y="228"/>
                    <a:pt x="276" y="228"/>
                    <a:pt x="276" y="228"/>
                  </a:cubicBezTo>
                  <a:cubicBezTo>
                    <a:pt x="277" y="228"/>
                    <a:pt x="277" y="228"/>
                    <a:pt x="277" y="228"/>
                  </a:cubicBezTo>
                  <a:cubicBezTo>
                    <a:pt x="277" y="228"/>
                    <a:pt x="277" y="228"/>
                    <a:pt x="277" y="228"/>
                  </a:cubicBezTo>
                  <a:cubicBezTo>
                    <a:pt x="275" y="228"/>
                    <a:pt x="275" y="228"/>
                    <a:pt x="275" y="228"/>
                  </a:cubicBezTo>
                  <a:cubicBezTo>
                    <a:pt x="276" y="229"/>
                    <a:pt x="276" y="229"/>
                    <a:pt x="276" y="229"/>
                  </a:cubicBezTo>
                  <a:cubicBezTo>
                    <a:pt x="277" y="230"/>
                    <a:pt x="277" y="230"/>
                    <a:pt x="277" y="230"/>
                  </a:cubicBezTo>
                  <a:cubicBezTo>
                    <a:pt x="277" y="230"/>
                    <a:pt x="277" y="230"/>
                    <a:pt x="277" y="230"/>
                  </a:cubicBezTo>
                  <a:cubicBezTo>
                    <a:pt x="277" y="229"/>
                    <a:pt x="277" y="229"/>
                    <a:pt x="277" y="229"/>
                  </a:cubicBezTo>
                  <a:cubicBezTo>
                    <a:pt x="278" y="229"/>
                    <a:pt x="278" y="229"/>
                    <a:pt x="278" y="229"/>
                  </a:cubicBezTo>
                  <a:cubicBezTo>
                    <a:pt x="279" y="229"/>
                    <a:pt x="279" y="229"/>
                    <a:pt x="279" y="229"/>
                  </a:cubicBezTo>
                  <a:cubicBezTo>
                    <a:pt x="279" y="230"/>
                    <a:pt x="279" y="230"/>
                    <a:pt x="279" y="230"/>
                  </a:cubicBezTo>
                  <a:cubicBezTo>
                    <a:pt x="279" y="231"/>
                    <a:pt x="279" y="231"/>
                    <a:pt x="279" y="231"/>
                  </a:cubicBezTo>
                  <a:cubicBezTo>
                    <a:pt x="279" y="232"/>
                    <a:pt x="279" y="232"/>
                    <a:pt x="279" y="232"/>
                  </a:cubicBezTo>
                  <a:cubicBezTo>
                    <a:pt x="278" y="233"/>
                    <a:pt x="278" y="233"/>
                    <a:pt x="278" y="233"/>
                  </a:cubicBezTo>
                  <a:cubicBezTo>
                    <a:pt x="278" y="234"/>
                    <a:pt x="278" y="234"/>
                    <a:pt x="278" y="234"/>
                  </a:cubicBezTo>
                  <a:cubicBezTo>
                    <a:pt x="277" y="235"/>
                    <a:pt x="277" y="235"/>
                    <a:pt x="277" y="235"/>
                  </a:cubicBezTo>
                  <a:cubicBezTo>
                    <a:pt x="278" y="235"/>
                    <a:pt x="278" y="235"/>
                    <a:pt x="278" y="235"/>
                  </a:cubicBezTo>
                  <a:cubicBezTo>
                    <a:pt x="279" y="232"/>
                    <a:pt x="279" y="232"/>
                    <a:pt x="279" y="232"/>
                  </a:cubicBezTo>
                  <a:cubicBezTo>
                    <a:pt x="280" y="231"/>
                    <a:pt x="280" y="231"/>
                    <a:pt x="280" y="231"/>
                  </a:cubicBezTo>
                  <a:cubicBezTo>
                    <a:pt x="281" y="231"/>
                    <a:pt x="281" y="231"/>
                    <a:pt x="281" y="231"/>
                  </a:cubicBezTo>
                  <a:cubicBezTo>
                    <a:pt x="281" y="232"/>
                    <a:pt x="281" y="232"/>
                    <a:pt x="281" y="232"/>
                  </a:cubicBezTo>
                  <a:cubicBezTo>
                    <a:pt x="281" y="234"/>
                    <a:pt x="281" y="234"/>
                    <a:pt x="281" y="234"/>
                  </a:cubicBezTo>
                  <a:cubicBezTo>
                    <a:pt x="280" y="234"/>
                    <a:pt x="280" y="234"/>
                    <a:pt x="280" y="234"/>
                  </a:cubicBezTo>
                  <a:cubicBezTo>
                    <a:pt x="281" y="235"/>
                    <a:pt x="281" y="235"/>
                    <a:pt x="281" y="235"/>
                  </a:cubicBezTo>
                  <a:cubicBezTo>
                    <a:pt x="280" y="236"/>
                    <a:pt x="280" y="236"/>
                    <a:pt x="280" y="236"/>
                  </a:cubicBezTo>
                  <a:cubicBezTo>
                    <a:pt x="281" y="235"/>
                    <a:pt x="281" y="235"/>
                    <a:pt x="281" y="235"/>
                  </a:cubicBezTo>
                  <a:cubicBezTo>
                    <a:pt x="281" y="234"/>
                    <a:pt x="281" y="234"/>
                    <a:pt x="281" y="234"/>
                  </a:cubicBezTo>
                  <a:cubicBezTo>
                    <a:pt x="282" y="233"/>
                    <a:pt x="282" y="233"/>
                    <a:pt x="282" y="233"/>
                  </a:cubicBezTo>
                  <a:cubicBezTo>
                    <a:pt x="283" y="233"/>
                    <a:pt x="283" y="233"/>
                    <a:pt x="283" y="233"/>
                  </a:cubicBezTo>
                  <a:cubicBezTo>
                    <a:pt x="284" y="232"/>
                    <a:pt x="284" y="232"/>
                    <a:pt x="284" y="232"/>
                  </a:cubicBezTo>
                  <a:cubicBezTo>
                    <a:pt x="284" y="232"/>
                    <a:pt x="284" y="232"/>
                    <a:pt x="284" y="232"/>
                  </a:cubicBezTo>
                  <a:cubicBezTo>
                    <a:pt x="285" y="233"/>
                    <a:pt x="285" y="233"/>
                    <a:pt x="285" y="233"/>
                  </a:cubicBezTo>
                  <a:cubicBezTo>
                    <a:pt x="285" y="232"/>
                    <a:pt x="285" y="232"/>
                    <a:pt x="285" y="232"/>
                  </a:cubicBezTo>
                  <a:cubicBezTo>
                    <a:pt x="286" y="232"/>
                    <a:pt x="286" y="232"/>
                    <a:pt x="286" y="232"/>
                  </a:cubicBezTo>
                  <a:cubicBezTo>
                    <a:pt x="286" y="231"/>
                    <a:pt x="286" y="231"/>
                    <a:pt x="286" y="231"/>
                  </a:cubicBezTo>
                  <a:cubicBezTo>
                    <a:pt x="286" y="231"/>
                    <a:pt x="286" y="231"/>
                    <a:pt x="286" y="231"/>
                  </a:cubicBezTo>
                  <a:cubicBezTo>
                    <a:pt x="288" y="230"/>
                    <a:pt x="288" y="230"/>
                    <a:pt x="288" y="230"/>
                  </a:cubicBezTo>
                  <a:cubicBezTo>
                    <a:pt x="288" y="230"/>
                    <a:pt x="288" y="230"/>
                    <a:pt x="288" y="230"/>
                  </a:cubicBezTo>
                  <a:cubicBezTo>
                    <a:pt x="288" y="232"/>
                    <a:pt x="288" y="232"/>
                    <a:pt x="288" y="232"/>
                  </a:cubicBezTo>
                  <a:cubicBezTo>
                    <a:pt x="288" y="233"/>
                    <a:pt x="288" y="233"/>
                    <a:pt x="288" y="233"/>
                  </a:cubicBezTo>
                  <a:cubicBezTo>
                    <a:pt x="289" y="231"/>
                    <a:pt x="289" y="231"/>
                    <a:pt x="289" y="231"/>
                  </a:cubicBezTo>
                  <a:cubicBezTo>
                    <a:pt x="289" y="230"/>
                    <a:pt x="289" y="230"/>
                    <a:pt x="289" y="230"/>
                  </a:cubicBezTo>
                  <a:cubicBezTo>
                    <a:pt x="289" y="230"/>
                    <a:pt x="289" y="230"/>
                    <a:pt x="289" y="230"/>
                  </a:cubicBezTo>
                  <a:cubicBezTo>
                    <a:pt x="289" y="230"/>
                    <a:pt x="289" y="230"/>
                    <a:pt x="289" y="230"/>
                  </a:cubicBezTo>
                  <a:cubicBezTo>
                    <a:pt x="290" y="229"/>
                    <a:pt x="290" y="229"/>
                    <a:pt x="290" y="229"/>
                  </a:cubicBezTo>
                  <a:cubicBezTo>
                    <a:pt x="290" y="229"/>
                    <a:pt x="290" y="229"/>
                    <a:pt x="290" y="229"/>
                  </a:cubicBezTo>
                  <a:cubicBezTo>
                    <a:pt x="291" y="228"/>
                    <a:pt x="291" y="228"/>
                    <a:pt x="291" y="228"/>
                  </a:cubicBezTo>
                  <a:cubicBezTo>
                    <a:pt x="291" y="227"/>
                    <a:pt x="291" y="227"/>
                    <a:pt x="291" y="227"/>
                  </a:cubicBezTo>
                  <a:cubicBezTo>
                    <a:pt x="292" y="227"/>
                    <a:pt x="292" y="227"/>
                    <a:pt x="292" y="227"/>
                  </a:cubicBezTo>
                  <a:cubicBezTo>
                    <a:pt x="292" y="226"/>
                    <a:pt x="292" y="226"/>
                    <a:pt x="292" y="226"/>
                  </a:cubicBezTo>
                  <a:cubicBezTo>
                    <a:pt x="293" y="226"/>
                    <a:pt x="293" y="226"/>
                    <a:pt x="293" y="226"/>
                  </a:cubicBezTo>
                  <a:cubicBezTo>
                    <a:pt x="293" y="227"/>
                    <a:pt x="293" y="227"/>
                    <a:pt x="293" y="227"/>
                  </a:cubicBezTo>
                  <a:cubicBezTo>
                    <a:pt x="293" y="226"/>
                    <a:pt x="293" y="226"/>
                    <a:pt x="293" y="226"/>
                  </a:cubicBezTo>
                  <a:cubicBezTo>
                    <a:pt x="293" y="226"/>
                    <a:pt x="293" y="226"/>
                    <a:pt x="293" y="226"/>
                  </a:cubicBezTo>
                  <a:cubicBezTo>
                    <a:pt x="292" y="226"/>
                    <a:pt x="292" y="226"/>
                    <a:pt x="292" y="226"/>
                  </a:cubicBezTo>
                  <a:cubicBezTo>
                    <a:pt x="292" y="225"/>
                    <a:pt x="292" y="225"/>
                    <a:pt x="292" y="225"/>
                  </a:cubicBezTo>
                  <a:cubicBezTo>
                    <a:pt x="293" y="224"/>
                    <a:pt x="293" y="224"/>
                    <a:pt x="293" y="224"/>
                  </a:cubicBezTo>
                  <a:cubicBezTo>
                    <a:pt x="293" y="224"/>
                    <a:pt x="293" y="224"/>
                    <a:pt x="293" y="224"/>
                  </a:cubicBezTo>
                  <a:cubicBezTo>
                    <a:pt x="294" y="224"/>
                    <a:pt x="294" y="224"/>
                    <a:pt x="294" y="224"/>
                  </a:cubicBezTo>
                  <a:cubicBezTo>
                    <a:pt x="294" y="223"/>
                    <a:pt x="294" y="223"/>
                    <a:pt x="294" y="223"/>
                  </a:cubicBezTo>
                  <a:cubicBezTo>
                    <a:pt x="294" y="223"/>
                    <a:pt x="294" y="223"/>
                    <a:pt x="294" y="223"/>
                  </a:cubicBezTo>
                  <a:cubicBezTo>
                    <a:pt x="294" y="222"/>
                    <a:pt x="294" y="222"/>
                    <a:pt x="294" y="222"/>
                  </a:cubicBezTo>
                  <a:cubicBezTo>
                    <a:pt x="295" y="222"/>
                    <a:pt x="295" y="222"/>
                    <a:pt x="295" y="222"/>
                  </a:cubicBezTo>
                  <a:cubicBezTo>
                    <a:pt x="296" y="221"/>
                    <a:pt x="296" y="221"/>
                    <a:pt x="296" y="221"/>
                  </a:cubicBezTo>
                  <a:cubicBezTo>
                    <a:pt x="295" y="220"/>
                    <a:pt x="295" y="220"/>
                    <a:pt x="295" y="220"/>
                  </a:cubicBezTo>
                  <a:cubicBezTo>
                    <a:pt x="296" y="219"/>
                    <a:pt x="296" y="219"/>
                    <a:pt x="296" y="219"/>
                  </a:cubicBezTo>
                  <a:cubicBezTo>
                    <a:pt x="297" y="219"/>
                    <a:pt x="297" y="219"/>
                    <a:pt x="297" y="219"/>
                  </a:cubicBezTo>
                  <a:cubicBezTo>
                    <a:pt x="298" y="219"/>
                    <a:pt x="298" y="219"/>
                    <a:pt x="298" y="219"/>
                  </a:cubicBezTo>
                  <a:cubicBezTo>
                    <a:pt x="297" y="220"/>
                    <a:pt x="297" y="220"/>
                    <a:pt x="297" y="220"/>
                  </a:cubicBezTo>
                  <a:cubicBezTo>
                    <a:pt x="298" y="220"/>
                    <a:pt x="298" y="220"/>
                    <a:pt x="298" y="220"/>
                  </a:cubicBezTo>
                  <a:cubicBezTo>
                    <a:pt x="298" y="220"/>
                    <a:pt x="298" y="220"/>
                    <a:pt x="298" y="220"/>
                  </a:cubicBezTo>
                  <a:cubicBezTo>
                    <a:pt x="297" y="220"/>
                    <a:pt x="297" y="220"/>
                    <a:pt x="297" y="220"/>
                  </a:cubicBezTo>
                  <a:cubicBezTo>
                    <a:pt x="297" y="221"/>
                    <a:pt x="297" y="221"/>
                    <a:pt x="297" y="221"/>
                  </a:cubicBezTo>
                  <a:cubicBezTo>
                    <a:pt x="298" y="221"/>
                    <a:pt x="298" y="221"/>
                    <a:pt x="298" y="221"/>
                  </a:cubicBezTo>
                  <a:cubicBezTo>
                    <a:pt x="297" y="222"/>
                    <a:pt x="297" y="222"/>
                    <a:pt x="297" y="222"/>
                  </a:cubicBezTo>
                  <a:cubicBezTo>
                    <a:pt x="297" y="222"/>
                    <a:pt x="297" y="222"/>
                    <a:pt x="297" y="222"/>
                  </a:cubicBezTo>
                  <a:cubicBezTo>
                    <a:pt x="297" y="222"/>
                    <a:pt x="297" y="222"/>
                    <a:pt x="297" y="222"/>
                  </a:cubicBezTo>
                  <a:cubicBezTo>
                    <a:pt x="297" y="222"/>
                    <a:pt x="297" y="222"/>
                    <a:pt x="297" y="222"/>
                  </a:cubicBezTo>
                  <a:cubicBezTo>
                    <a:pt x="298" y="222"/>
                    <a:pt x="298" y="222"/>
                    <a:pt x="298" y="222"/>
                  </a:cubicBezTo>
                  <a:cubicBezTo>
                    <a:pt x="298" y="223"/>
                    <a:pt x="298" y="223"/>
                    <a:pt x="298" y="223"/>
                  </a:cubicBezTo>
                  <a:cubicBezTo>
                    <a:pt x="297" y="223"/>
                    <a:pt x="297" y="223"/>
                    <a:pt x="297" y="223"/>
                  </a:cubicBezTo>
                  <a:cubicBezTo>
                    <a:pt x="298" y="223"/>
                    <a:pt x="298" y="223"/>
                    <a:pt x="298" y="223"/>
                  </a:cubicBezTo>
                  <a:cubicBezTo>
                    <a:pt x="298" y="224"/>
                    <a:pt x="298" y="224"/>
                    <a:pt x="298" y="224"/>
                  </a:cubicBezTo>
                  <a:cubicBezTo>
                    <a:pt x="297" y="224"/>
                    <a:pt x="297" y="224"/>
                    <a:pt x="297" y="224"/>
                  </a:cubicBezTo>
                  <a:cubicBezTo>
                    <a:pt x="298" y="225"/>
                    <a:pt x="298" y="225"/>
                    <a:pt x="298" y="225"/>
                  </a:cubicBezTo>
                  <a:cubicBezTo>
                    <a:pt x="298" y="226"/>
                    <a:pt x="298" y="226"/>
                    <a:pt x="298" y="226"/>
                  </a:cubicBezTo>
                  <a:cubicBezTo>
                    <a:pt x="299" y="227"/>
                    <a:pt x="299" y="227"/>
                    <a:pt x="299" y="227"/>
                  </a:cubicBezTo>
                  <a:cubicBezTo>
                    <a:pt x="298" y="227"/>
                    <a:pt x="298" y="227"/>
                    <a:pt x="298" y="227"/>
                  </a:cubicBezTo>
                  <a:cubicBezTo>
                    <a:pt x="298" y="227"/>
                    <a:pt x="298" y="227"/>
                    <a:pt x="298" y="227"/>
                  </a:cubicBezTo>
                  <a:cubicBezTo>
                    <a:pt x="297" y="227"/>
                    <a:pt x="297" y="227"/>
                    <a:pt x="297" y="227"/>
                  </a:cubicBezTo>
                  <a:cubicBezTo>
                    <a:pt x="298" y="228"/>
                    <a:pt x="298" y="228"/>
                    <a:pt x="298" y="228"/>
                  </a:cubicBezTo>
                  <a:cubicBezTo>
                    <a:pt x="298" y="228"/>
                    <a:pt x="298" y="228"/>
                    <a:pt x="298" y="228"/>
                  </a:cubicBezTo>
                  <a:cubicBezTo>
                    <a:pt x="298" y="228"/>
                    <a:pt x="298" y="228"/>
                    <a:pt x="298" y="228"/>
                  </a:cubicBezTo>
                  <a:cubicBezTo>
                    <a:pt x="299" y="227"/>
                    <a:pt x="299" y="227"/>
                    <a:pt x="299" y="227"/>
                  </a:cubicBezTo>
                  <a:cubicBezTo>
                    <a:pt x="299" y="228"/>
                    <a:pt x="299" y="228"/>
                    <a:pt x="299" y="228"/>
                  </a:cubicBezTo>
                  <a:cubicBezTo>
                    <a:pt x="300" y="228"/>
                    <a:pt x="300" y="228"/>
                    <a:pt x="300" y="228"/>
                  </a:cubicBezTo>
                  <a:cubicBezTo>
                    <a:pt x="299" y="229"/>
                    <a:pt x="299" y="229"/>
                    <a:pt x="299" y="229"/>
                  </a:cubicBezTo>
                  <a:cubicBezTo>
                    <a:pt x="298" y="230"/>
                    <a:pt x="298" y="230"/>
                    <a:pt x="298" y="230"/>
                  </a:cubicBezTo>
                  <a:cubicBezTo>
                    <a:pt x="297" y="229"/>
                    <a:pt x="297" y="229"/>
                    <a:pt x="297" y="229"/>
                  </a:cubicBezTo>
                  <a:cubicBezTo>
                    <a:pt x="297" y="230"/>
                    <a:pt x="297" y="230"/>
                    <a:pt x="297" y="230"/>
                  </a:cubicBezTo>
                  <a:cubicBezTo>
                    <a:pt x="297" y="230"/>
                    <a:pt x="297" y="230"/>
                    <a:pt x="297" y="230"/>
                  </a:cubicBezTo>
                  <a:cubicBezTo>
                    <a:pt x="299" y="230"/>
                    <a:pt x="299" y="230"/>
                    <a:pt x="299" y="230"/>
                  </a:cubicBezTo>
                  <a:cubicBezTo>
                    <a:pt x="300" y="230"/>
                    <a:pt x="300" y="230"/>
                    <a:pt x="300" y="230"/>
                  </a:cubicBezTo>
                  <a:cubicBezTo>
                    <a:pt x="300" y="231"/>
                    <a:pt x="300" y="231"/>
                    <a:pt x="300" y="231"/>
                  </a:cubicBezTo>
                  <a:cubicBezTo>
                    <a:pt x="299" y="231"/>
                    <a:pt x="299" y="231"/>
                    <a:pt x="299" y="231"/>
                  </a:cubicBezTo>
                  <a:cubicBezTo>
                    <a:pt x="300" y="232"/>
                    <a:pt x="300" y="232"/>
                    <a:pt x="300" y="232"/>
                  </a:cubicBezTo>
                  <a:cubicBezTo>
                    <a:pt x="301" y="231"/>
                    <a:pt x="301" y="231"/>
                    <a:pt x="301" y="231"/>
                  </a:cubicBezTo>
                  <a:cubicBezTo>
                    <a:pt x="301" y="232"/>
                    <a:pt x="301" y="232"/>
                    <a:pt x="301" y="232"/>
                  </a:cubicBezTo>
                  <a:cubicBezTo>
                    <a:pt x="300" y="233"/>
                    <a:pt x="300" y="233"/>
                    <a:pt x="300" y="233"/>
                  </a:cubicBezTo>
                  <a:cubicBezTo>
                    <a:pt x="298" y="233"/>
                    <a:pt x="298" y="233"/>
                    <a:pt x="298" y="233"/>
                  </a:cubicBezTo>
                  <a:cubicBezTo>
                    <a:pt x="298" y="233"/>
                    <a:pt x="298" y="233"/>
                    <a:pt x="298" y="233"/>
                  </a:cubicBezTo>
                  <a:cubicBezTo>
                    <a:pt x="297" y="233"/>
                    <a:pt x="297" y="233"/>
                    <a:pt x="297" y="233"/>
                  </a:cubicBezTo>
                  <a:cubicBezTo>
                    <a:pt x="298" y="234"/>
                    <a:pt x="298" y="234"/>
                    <a:pt x="298" y="234"/>
                  </a:cubicBezTo>
                  <a:cubicBezTo>
                    <a:pt x="297" y="234"/>
                    <a:pt x="297" y="234"/>
                    <a:pt x="297" y="234"/>
                  </a:cubicBezTo>
                  <a:cubicBezTo>
                    <a:pt x="298" y="234"/>
                    <a:pt x="298" y="234"/>
                    <a:pt x="298" y="234"/>
                  </a:cubicBezTo>
                  <a:cubicBezTo>
                    <a:pt x="300" y="234"/>
                    <a:pt x="300" y="234"/>
                    <a:pt x="300" y="234"/>
                  </a:cubicBezTo>
                  <a:cubicBezTo>
                    <a:pt x="301" y="234"/>
                    <a:pt x="301" y="234"/>
                    <a:pt x="301" y="234"/>
                  </a:cubicBezTo>
                  <a:cubicBezTo>
                    <a:pt x="301" y="234"/>
                    <a:pt x="301" y="234"/>
                    <a:pt x="301" y="234"/>
                  </a:cubicBezTo>
                  <a:cubicBezTo>
                    <a:pt x="301" y="234"/>
                    <a:pt x="301" y="234"/>
                    <a:pt x="301" y="234"/>
                  </a:cubicBezTo>
                  <a:cubicBezTo>
                    <a:pt x="301" y="235"/>
                    <a:pt x="301" y="235"/>
                    <a:pt x="301" y="235"/>
                  </a:cubicBezTo>
                  <a:cubicBezTo>
                    <a:pt x="300" y="235"/>
                    <a:pt x="300" y="235"/>
                    <a:pt x="300" y="235"/>
                  </a:cubicBezTo>
                  <a:cubicBezTo>
                    <a:pt x="299" y="235"/>
                    <a:pt x="299" y="235"/>
                    <a:pt x="299" y="235"/>
                  </a:cubicBezTo>
                  <a:cubicBezTo>
                    <a:pt x="298" y="237"/>
                    <a:pt x="298" y="237"/>
                    <a:pt x="298" y="237"/>
                  </a:cubicBezTo>
                  <a:cubicBezTo>
                    <a:pt x="299" y="236"/>
                    <a:pt x="299" y="236"/>
                    <a:pt x="299" y="236"/>
                  </a:cubicBezTo>
                  <a:cubicBezTo>
                    <a:pt x="300" y="236"/>
                    <a:pt x="300" y="236"/>
                    <a:pt x="300" y="236"/>
                  </a:cubicBezTo>
                  <a:cubicBezTo>
                    <a:pt x="301" y="236"/>
                    <a:pt x="301" y="236"/>
                    <a:pt x="301" y="236"/>
                  </a:cubicBezTo>
                  <a:cubicBezTo>
                    <a:pt x="301" y="236"/>
                    <a:pt x="301" y="236"/>
                    <a:pt x="301" y="236"/>
                  </a:cubicBezTo>
                  <a:cubicBezTo>
                    <a:pt x="301" y="237"/>
                    <a:pt x="301" y="237"/>
                    <a:pt x="301" y="237"/>
                  </a:cubicBezTo>
                  <a:cubicBezTo>
                    <a:pt x="301" y="237"/>
                    <a:pt x="301" y="237"/>
                    <a:pt x="301" y="237"/>
                  </a:cubicBezTo>
                  <a:cubicBezTo>
                    <a:pt x="300" y="237"/>
                    <a:pt x="300" y="237"/>
                    <a:pt x="300" y="237"/>
                  </a:cubicBezTo>
                  <a:cubicBezTo>
                    <a:pt x="300" y="238"/>
                    <a:pt x="300" y="238"/>
                    <a:pt x="300" y="238"/>
                  </a:cubicBezTo>
                  <a:cubicBezTo>
                    <a:pt x="300" y="238"/>
                    <a:pt x="300" y="238"/>
                    <a:pt x="300" y="238"/>
                  </a:cubicBezTo>
                  <a:cubicBezTo>
                    <a:pt x="301" y="238"/>
                    <a:pt x="301" y="238"/>
                    <a:pt x="301" y="238"/>
                  </a:cubicBezTo>
                  <a:cubicBezTo>
                    <a:pt x="301" y="237"/>
                    <a:pt x="301" y="237"/>
                    <a:pt x="301" y="237"/>
                  </a:cubicBezTo>
                  <a:cubicBezTo>
                    <a:pt x="302" y="238"/>
                    <a:pt x="302" y="238"/>
                    <a:pt x="302" y="238"/>
                  </a:cubicBezTo>
                  <a:cubicBezTo>
                    <a:pt x="303" y="239"/>
                    <a:pt x="303" y="239"/>
                    <a:pt x="303" y="239"/>
                  </a:cubicBezTo>
                  <a:cubicBezTo>
                    <a:pt x="302" y="240"/>
                    <a:pt x="302" y="240"/>
                    <a:pt x="302" y="240"/>
                  </a:cubicBezTo>
                  <a:cubicBezTo>
                    <a:pt x="301" y="240"/>
                    <a:pt x="301" y="240"/>
                    <a:pt x="301" y="240"/>
                  </a:cubicBezTo>
                  <a:cubicBezTo>
                    <a:pt x="301" y="240"/>
                    <a:pt x="301" y="240"/>
                    <a:pt x="301" y="240"/>
                  </a:cubicBezTo>
                  <a:cubicBezTo>
                    <a:pt x="300" y="240"/>
                    <a:pt x="300" y="240"/>
                    <a:pt x="300" y="240"/>
                  </a:cubicBezTo>
                  <a:cubicBezTo>
                    <a:pt x="301" y="241"/>
                    <a:pt x="301" y="241"/>
                    <a:pt x="301" y="241"/>
                  </a:cubicBezTo>
                  <a:cubicBezTo>
                    <a:pt x="301" y="241"/>
                    <a:pt x="301" y="241"/>
                    <a:pt x="301" y="241"/>
                  </a:cubicBezTo>
                  <a:cubicBezTo>
                    <a:pt x="302" y="241"/>
                    <a:pt x="302" y="241"/>
                    <a:pt x="302" y="241"/>
                  </a:cubicBezTo>
                  <a:cubicBezTo>
                    <a:pt x="302" y="241"/>
                    <a:pt x="302" y="241"/>
                    <a:pt x="302" y="241"/>
                  </a:cubicBezTo>
                  <a:cubicBezTo>
                    <a:pt x="303" y="241"/>
                    <a:pt x="303" y="241"/>
                    <a:pt x="303" y="241"/>
                  </a:cubicBezTo>
                  <a:cubicBezTo>
                    <a:pt x="303" y="242"/>
                    <a:pt x="303" y="242"/>
                    <a:pt x="303" y="242"/>
                  </a:cubicBezTo>
                  <a:cubicBezTo>
                    <a:pt x="302" y="242"/>
                    <a:pt x="302" y="242"/>
                    <a:pt x="302" y="242"/>
                  </a:cubicBezTo>
                  <a:cubicBezTo>
                    <a:pt x="303" y="242"/>
                    <a:pt x="303" y="242"/>
                    <a:pt x="303" y="242"/>
                  </a:cubicBezTo>
                  <a:cubicBezTo>
                    <a:pt x="303" y="242"/>
                    <a:pt x="303" y="242"/>
                    <a:pt x="303" y="242"/>
                  </a:cubicBezTo>
                  <a:cubicBezTo>
                    <a:pt x="304" y="243"/>
                    <a:pt x="304" y="243"/>
                    <a:pt x="304" y="243"/>
                  </a:cubicBezTo>
                  <a:cubicBezTo>
                    <a:pt x="304" y="244"/>
                    <a:pt x="304" y="244"/>
                    <a:pt x="304" y="244"/>
                  </a:cubicBezTo>
                  <a:cubicBezTo>
                    <a:pt x="303" y="244"/>
                    <a:pt x="303" y="244"/>
                    <a:pt x="303" y="244"/>
                  </a:cubicBezTo>
                  <a:cubicBezTo>
                    <a:pt x="302" y="245"/>
                    <a:pt x="302" y="245"/>
                    <a:pt x="302" y="245"/>
                  </a:cubicBezTo>
                  <a:cubicBezTo>
                    <a:pt x="302" y="245"/>
                    <a:pt x="302" y="245"/>
                    <a:pt x="302" y="245"/>
                  </a:cubicBezTo>
                  <a:cubicBezTo>
                    <a:pt x="301" y="245"/>
                    <a:pt x="301" y="245"/>
                    <a:pt x="301" y="245"/>
                  </a:cubicBezTo>
                  <a:cubicBezTo>
                    <a:pt x="302" y="245"/>
                    <a:pt x="302" y="245"/>
                    <a:pt x="302" y="245"/>
                  </a:cubicBezTo>
                  <a:cubicBezTo>
                    <a:pt x="302" y="246"/>
                    <a:pt x="302" y="246"/>
                    <a:pt x="302" y="246"/>
                  </a:cubicBezTo>
                  <a:cubicBezTo>
                    <a:pt x="301" y="246"/>
                    <a:pt x="301" y="246"/>
                    <a:pt x="301" y="246"/>
                  </a:cubicBezTo>
                  <a:cubicBezTo>
                    <a:pt x="300" y="245"/>
                    <a:pt x="300" y="245"/>
                    <a:pt x="300" y="245"/>
                  </a:cubicBezTo>
                  <a:cubicBezTo>
                    <a:pt x="299" y="245"/>
                    <a:pt x="299" y="245"/>
                    <a:pt x="299" y="245"/>
                  </a:cubicBezTo>
                  <a:cubicBezTo>
                    <a:pt x="300" y="246"/>
                    <a:pt x="300" y="246"/>
                    <a:pt x="300" y="246"/>
                  </a:cubicBezTo>
                  <a:cubicBezTo>
                    <a:pt x="300" y="247"/>
                    <a:pt x="300" y="247"/>
                    <a:pt x="300" y="247"/>
                  </a:cubicBezTo>
                  <a:cubicBezTo>
                    <a:pt x="301" y="247"/>
                    <a:pt x="301" y="247"/>
                    <a:pt x="301" y="247"/>
                  </a:cubicBezTo>
                  <a:cubicBezTo>
                    <a:pt x="301" y="248"/>
                    <a:pt x="301" y="248"/>
                    <a:pt x="301" y="248"/>
                  </a:cubicBezTo>
                  <a:cubicBezTo>
                    <a:pt x="301" y="248"/>
                    <a:pt x="301" y="248"/>
                    <a:pt x="301" y="248"/>
                  </a:cubicBezTo>
                  <a:cubicBezTo>
                    <a:pt x="300" y="248"/>
                    <a:pt x="300" y="248"/>
                    <a:pt x="300" y="248"/>
                  </a:cubicBezTo>
                  <a:cubicBezTo>
                    <a:pt x="300" y="249"/>
                    <a:pt x="300" y="249"/>
                    <a:pt x="300" y="249"/>
                  </a:cubicBezTo>
                  <a:cubicBezTo>
                    <a:pt x="299" y="249"/>
                    <a:pt x="299" y="249"/>
                    <a:pt x="299" y="249"/>
                  </a:cubicBezTo>
                  <a:cubicBezTo>
                    <a:pt x="300" y="249"/>
                    <a:pt x="300" y="249"/>
                    <a:pt x="300" y="249"/>
                  </a:cubicBezTo>
                  <a:cubicBezTo>
                    <a:pt x="301" y="249"/>
                    <a:pt x="301" y="249"/>
                    <a:pt x="301" y="249"/>
                  </a:cubicBezTo>
                  <a:cubicBezTo>
                    <a:pt x="301" y="249"/>
                    <a:pt x="301" y="249"/>
                    <a:pt x="301" y="249"/>
                  </a:cubicBezTo>
                  <a:cubicBezTo>
                    <a:pt x="302" y="248"/>
                    <a:pt x="302" y="248"/>
                    <a:pt x="302" y="248"/>
                  </a:cubicBezTo>
                  <a:cubicBezTo>
                    <a:pt x="303" y="248"/>
                    <a:pt x="303" y="248"/>
                    <a:pt x="303" y="248"/>
                  </a:cubicBezTo>
                  <a:cubicBezTo>
                    <a:pt x="303" y="249"/>
                    <a:pt x="303" y="249"/>
                    <a:pt x="303" y="249"/>
                  </a:cubicBezTo>
                  <a:cubicBezTo>
                    <a:pt x="303" y="249"/>
                    <a:pt x="303" y="249"/>
                    <a:pt x="303" y="249"/>
                  </a:cubicBezTo>
                  <a:cubicBezTo>
                    <a:pt x="303" y="250"/>
                    <a:pt x="303" y="250"/>
                    <a:pt x="303" y="250"/>
                  </a:cubicBezTo>
                  <a:cubicBezTo>
                    <a:pt x="303" y="250"/>
                    <a:pt x="303" y="250"/>
                    <a:pt x="303" y="250"/>
                  </a:cubicBezTo>
                  <a:cubicBezTo>
                    <a:pt x="303" y="250"/>
                    <a:pt x="303" y="250"/>
                    <a:pt x="303" y="250"/>
                  </a:cubicBezTo>
                  <a:cubicBezTo>
                    <a:pt x="303" y="251"/>
                    <a:pt x="303" y="251"/>
                    <a:pt x="303" y="251"/>
                  </a:cubicBezTo>
                  <a:cubicBezTo>
                    <a:pt x="303" y="251"/>
                    <a:pt x="303" y="251"/>
                    <a:pt x="303" y="251"/>
                  </a:cubicBezTo>
                  <a:cubicBezTo>
                    <a:pt x="304" y="250"/>
                    <a:pt x="304" y="250"/>
                    <a:pt x="304" y="250"/>
                  </a:cubicBezTo>
                  <a:cubicBezTo>
                    <a:pt x="304" y="251"/>
                    <a:pt x="304" y="251"/>
                    <a:pt x="304" y="251"/>
                  </a:cubicBezTo>
                  <a:cubicBezTo>
                    <a:pt x="305" y="251"/>
                    <a:pt x="305" y="251"/>
                    <a:pt x="305" y="251"/>
                  </a:cubicBezTo>
                  <a:cubicBezTo>
                    <a:pt x="305" y="252"/>
                    <a:pt x="305" y="252"/>
                    <a:pt x="305" y="252"/>
                  </a:cubicBezTo>
                  <a:cubicBezTo>
                    <a:pt x="305" y="252"/>
                    <a:pt x="305" y="252"/>
                    <a:pt x="305" y="252"/>
                  </a:cubicBezTo>
                  <a:cubicBezTo>
                    <a:pt x="305" y="253"/>
                    <a:pt x="305" y="253"/>
                    <a:pt x="305" y="253"/>
                  </a:cubicBezTo>
                  <a:cubicBezTo>
                    <a:pt x="305" y="253"/>
                    <a:pt x="305" y="253"/>
                    <a:pt x="305" y="253"/>
                  </a:cubicBezTo>
                  <a:cubicBezTo>
                    <a:pt x="306" y="251"/>
                    <a:pt x="306" y="251"/>
                    <a:pt x="306" y="251"/>
                  </a:cubicBezTo>
                  <a:cubicBezTo>
                    <a:pt x="306" y="252"/>
                    <a:pt x="306" y="252"/>
                    <a:pt x="306" y="252"/>
                  </a:cubicBezTo>
                  <a:cubicBezTo>
                    <a:pt x="306" y="252"/>
                    <a:pt x="306" y="252"/>
                    <a:pt x="306" y="252"/>
                  </a:cubicBezTo>
                  <a:cubicBezTo>
                    <a:pt x="307" y="253"/>
                    <a:pt x="307" y="253"/>
                    <a:pt x="307" y="253"/>
                  </a:cubicBezTo>
                  <a:cubicBezTo>
                    <a:pt x="305" y="253"/>
                    <a:pt x="305" y="253"/>
                    <a:pt x="305" y="253"/>
                  </a:cubicBezTo>
                  <a:cubicBezTo>
                    <a:pt x="304" y="255"/>
                    <a:pt x="304" y="255"/>
                    <a:pt x="304" y="255"/>
                  </a:cubicBezTo>
                  <a:cubicBezTo>
                    <a:pt x="303" y="255"/>
                    <a:pt x="303" y="255"/>
                    <a:pt x="303" y="255"/>
                  </a:cubicBezTo>
                  <a:cubicBezTo>
                    <a:pt x="302" y="255"/>
                    <a:pt x="302" y="255"/>
                    <a:pt x="302" y="255"/>
                  </a:cubicBezTo>
                  <a:cubicBezTo>
                    <a:pt x="303" y="256"/>
                    <a:pt x="303" y="256"/>
                    <a:pt x="303" y="256"/>
                  </a:cubicBezTo>
                  <a:cubicBezTo>
                    <a:pt x="304" y="256"/>
                    <a:pt x="304" y="256"/>
                    <a:pt x="304" y="256"/>
                  </a:cubicBezTo>
                  <a:cubicBezTo>
                    <a:pt x="306" y="254"/>
                    <a:pt x="306" y="254"/>
                    <a:pt x="306" y="254"/>
                  </a:cubicBezTo>
                  <a:cubicBezTo>
                    <a:pt x="306" y="254"/>
                    <a:pt x="306" y="254"/>
                    <a:pt x="306" y="254"/>
                  </a:cubicBezTo>
                  <a:cubicBezTo>
                    <a:pt x="306" y="255"/>
                    <a:pt x="306" y="255"/>
                    <a:pt x="306" y="255"/>
                  </a:cubicBezTo>
                  <a:cubicBezTo>
                    <a:pt x="306" y="255"/>
                    <a:pt x="306" y="255"/>
                    <a:pt x="306" y="255"/>
                  </a:cubicBezTo>
                  <a:cubicBezTo>
                    <a:pt x="305" y="256"/>
                    <a:pt x="305" y="256"/>
                    <a:pt x="305" y="256"/>
                  </a:cubicBezTo>
                  <a:cubicBezTo>
                    <a:pt x="306" y="256"/>
                    <a:pt x="306" y="256"/>
                    <a:pt x="306" y="256"/>
                  </a:cubicBezTo>
                  <a:cubicBezTo>
                    <a:pt x="307" y="255"/>
                    <a:pt x="307" y="255"/>
                    <a:pt x="307" y="255"/>
                  </a:cubicBezTo>
                  <a:cubicBezTo>
                    <a:pt x="307" y="254"/>
                    <a:pt x="307" y="254"/>
                    <a:pt x="307" y="254"/>
                  </a:cubicBezTo>
                  <a:cubicBezTo>
                    <a:pt x="308" y="254"/>
                    <a:pt x="308" y="254"/>
                    <a:pt x="308" y="254"/>
                  </a:cubicBezTo>
                  <a:cubicBezTo>
                    <a:pt x="308" y="254"/>
                    <a:pt x="308" y="254"/>
                    <a:pt x="308" y="254"/>
                  </a:cubicBezTo>
                  <a:cubicBezTo>
                    <a:pt x="308" y="255"/>
                    <a:pt x="308" y="255"/>
                    <a:pt x="308" y="255"/>
                  </a:cubicBezTo>
                  <a:cubicBezTo>
                    <a:pt x="307" y="255"/>
                    <a:pt x="307" y="255"/>
                    <a:pt x="307" y="255"/>
                  </a:cubicBezTo>
                  <a:cubicBezTo>
                    <a:pt x="308" y="255"/>
                    <a:pt x="308" y="255"/>
                    <a:pt x="308" y="255"/>
                  </a:cubicBezTo>
                  <a:cubicBezTo>
                    <a:pt x="309" y="255"/>
                    <a:pt x="309" y="255"/>
                    <a:pt x="309" y="255"/>
                  </a:cubicBezTo>
                  <a:cubicBezTo>
                    <a:pt x="309" y="255"/>
                    <a:pt x="309" y="255"/>
                    <a:pt x="309" y="255"/>
                  </a:cubicBezTo>
                  <a:cubicBezTo>
                    <a:pt x="308" y="256"/>
                    <a:pt x="308" y="256"/>
                    <a:pt x="308" y="256"/>
                  </a:cubicBezTo>
                  <a:cubicBezTo>
                    <a:pt x="307" y="257"/>
                    <a:pt x="307" y="257"/>
                    <a:pt x="307" y="257"/>
                  </a:cubicBezTo>
                  <a:cubicBezTo>
                    <a:pt x="308" y="257"/>
                    <a:pt x="308" y="257"/>
                    <a:pt x="308" y="257"/>
                  </a:cubicBezTo>
                  <a:cubicBezTo>
                    <a:pt x="308" y="256"/>
                    <a:pt x="308" y="256"/>
                    <a:pt x="308" y="256"/>
                  </a:cubicBezTo>
                  <a:cubicBezTo>
                    <a:pt x="310" y="255"/>
                    <a:pt x="310" y="255"/>
                    <a:pt x="310" y="255"/>
                  </a:cubicBezTo>
                  <a:cubicBezTo>
                    <a:pt x="310" y="255"/>
                    <a:pt x="310" y="255"/>
                    <a:pt x="310" y="255"/>
                  </a:cubicBezTo>
                  <a:cubicBezTo>
                    <a:pt x="310" y="255"/>
                    <a:pt x="310" y="255"/>
                    <a:pt x="310" y="255"/>
                  </a:cubicBezTo>
                  <a:cubicBezTo>
                    <a:pt x="310" y="256"/>
                    <a:pt x="310" y="256"/>
                    <a:pt x="310" y="256"/>
                  </a:cubicBezTo>
                  <a:cubicBezTo>
                    <a:pt x="311" y="255"/>
                    <a:pt x="311" y="255"/>
                    <a:pt x="311" y="255"/>
                  </a:cubicBezTo>
                  <a:cubicBezTo>
                    <a:pt x="311" y="255"/>
                    <a:pt x="311" y="255"/>
                    <a:pt x="311" y="255"/>
                  </a:cubicBezTo>
                  <a:cubicBezTo>
                    <a:pt x="311" y="257"/>
                    <a:pt x="311" y="257"/>
                    <a:pt x="311" y="257"/>
                  </a:cubicBezTo>
                  <a:cubicBezTo>
                    <a:pt x="310" y="257"/>
                    <a:pt x="310" y="257"/>
                    <a:pt x="310" y="257"/>
                  </a:cubicBezTo>
                  <a:cubicBezTo>
                    <a:pt x="311" y="257"/>
                    <a:pt x="311" y="257"/>
                    <a:pt x="311" y="257"/>
                  </a:cubicBezTo>
                  <a:cubicBezTo>
                    <a:pt x="311" y="257"/>
                    <a:pt x="311" y="257"/>
                    <a:pt x="311" y="257"/>
                  </a:cubicBezTo>
                  <a:cubicBezTo>
                    <a:pt x="312" y="258"/>
                    <a:pt x="312" y="258"/>
                    <a:pt x="312" y="258"/>
                  </a:cubicBezTo>
                  <a:cubicBezTo>
                    <a:pt x="313" y="257"/>
                    <a:pt x="313" y="257"/>
                    <a:pt x="313" y="257"/>
                  </a:cubicBezTo>
                  <a:cubicBezTo>
                    <a:pt x="314" y="257"/>
                    <a:pt x="314" y="257"/>
                    <a:pt x="314" y="257"/>
                  </a:cubicBezTo>
                  <a:cubicBezTo>
                    <a:pt x="315" y="257"/>
                    <a:pt x="315" y="257"/>
                    <a:pt x="315" y="257"/>
                  </a:cubicBezTo>
                  <a:cubicBezTo>
                    <a:pt x="315" y="258"/>
                    <a:pt x="315" y="258"/>
                    <a:pt x="315" y="258"/>
                  </a:cubicBezTo>
                  <a:cubicBezTo>
                    <a:pt x="314" y="258"/>
                    <a:pt x="314" y="258"/>
                    <a:pt x="314" y="258"/>
                  </a:cubicBezTo>
                  <a:cubicBezTo>
                    <a:pt x="314" y="258"/>
                    <a:pt x="314" y="258"/>
                    <a:pt x="314" y="258"/>
                  </a:cubicBezTo>
                  <a:cubicBezTo>
                    <a:pt x="316" y="258"/>
                    <a:pt x="316" y="258"/>
                    <a:pt x="316" y="258"/>
                  </a:cubicBezTo>
                  <a:cubicBezTo>
                    <a:pt x="317" y="259"/>
                    <a:pt x="317" y="259"/>
                    <a:pt x="317" y="259"/>
                  </a:cubicBezTo>
                  <a:cubicBezTo>
                    <a:pt x="315" y="259"/>
                    <a:pt x="315" y="259"/>
                    <a:pt x="315" y="259"/>
                  </a:cubicBezTo>
                  <a:cubicBezTo>
                    <a:pt x="315" y="260"/>
                    <a:pt x="315" y="260"/>
                    <a:pt x="315" y="260"/>
                  </a:cubicBezTo>
                  <a:cubicBezTo>
                    <a:pt x="313" y="260"/>
                    <a:pt x="313" y="260"/>
                    <a:pt x="313" y="260"/>
                  </a:cubicBezTo>
                  <a:cubicBezTo>
                    <a:pt x="313" y="260"/>
                    <a:pt x="313" y="260"/>
                    <a:pt x="313" y="260"/>
                  </a:cubicBezTo>
                  <a:cubicBezTo>
                    <a:pt x="312" y="260"/>
                    <a:pt x="312" y="260"/>
                    <a:pt x="312" y="260"/>
                  </a:cubicBezTo>
                  <a:cubicBezTo>
                    <a:pt x="311" y="261"/>
                    <a:pt x="311" y="261"/>
                    <a:pt x="311" y="261"/>
                  </a:cubicBezTo>
                  <a:cubicBezTo>
                    <a:pt x="309" y="261"/>
                    <a:pt x="309" y="261"/>
                    <a:pt x="309" y="261"/>
                  </a:cubicBezTo>
                  <a:cubicBezTo>
                    <a:pt x="307" y="261"/>
                    <a:pt x="307" y="261"/>
                    <a:pt x="307" y="261"/>
                  </a:cubicBezTo>
                  <a:cubicBezTo>
                    <a:pt x="307" y="262"/>
                    <a:pt x="307" y="262"/>
                    <a:pt x="307" y="262"/>
                  </a:cubicBezTo>
                  <a:cubicBezTo>
                    <a:pt x="309" y="261"/>
                    <a:pt x="309" y="261"/>
                    <a:pt x="309" y="261"/>
                  </a:cubicBezTo>
                  <a:cubicBezTo>
                    <a:pt x="310" y="261"/>
                    <a:pt x="310" y="261"/>
                    <a:pt x="310" y="261"/>
                  </a:cubicBezTo>
                  <a:cubicBezTo>
                    <a:pt x="311" y="261"/>
                    <a:pt x="311" y="261"/>
                    <a:pt x="311" y="261"/>
                  </a:cubicBezTo>
                  <a:cubicBezTo>
                    <a:pt x="311" y="261"/>
                    <a:pt x="311" y="261"/>
                    <a:pt x="311" y="261"/>
                  </a:cubicBezTo>
                  <a:cubicBezTo>
                    <a:pt x="309" y="262"/>
                    <a:pt x="309" y="262"/>
                    <a:pt x="309" y="262"/>
                  </a:cubicBezTo>
                  <a:cubicBezTo>
                    <a:pt x="308" y="262"/>
                    <a:pt x="308" y="262"/>
                    <a:pt x="308" y="262"/>
                  </a:cubicBezTo>
                  <a:cubicBezTo>
                    <a:pt x="306" y="263"/>
                    <a:pt x="306" y="263"/>
                    <a:pt x="306" y="263"/>
                  </a:cubicBezTo>
                  <a:cubicBezTo>
                    <a:pt x="306" y="263"/>
                    <a:pt x="306" y="263"/>
                    <a:pt x="306" y="263"/>
                  </a:cubicBezTo>
                  <a:cubicBezTo>
                    <a:pt x="305" y="263"/>
                    <a:pt x="305" y="263"/>
                    <a:pt x="305" y="263"/>
                  </a:cubicBezTo>
                  <a:cubicBezTo>
                    <a:pt x="304" y="264"/>
                    <a:pt x="304" y="264"/>
                    <a:pt x="304" y="264"/>
                  </a:cubicBezTo>
                  <a:cubicBezTo>
                    <a:pt x="304" y="264"/>
                    <a:pt x="304" y="264"/>
                    <a:pt x="304" y="264"/>
                  </a:cubicBezTo>
                  <a:cubicBezTo>
                    <a:pt x="303" y="263"/>
                    <a:pt x="303" y="263"/>
                    <a:pt x="303" y="263"/>
                  </a:cubicBezTo>
                  <a:cubicBezTo>
                    <a:pt x="302" y="262"/>
                    <a:pt x="302" y="262"/>
                    <a:pt x="302" y="262"/>
                  </a:cubicBezTo>
                  <a:cubicBezTo>
                    <a:pt x="302" y="263"/>
                    <a:pt x="302" y="263"/>
                    <a:pt x="302" y="263"/>
                  </a:cubicBezTo>
                  <a:cubicBezTo>
                    <a:pt x="301" y="263"/>
                    <a:pt x="301" y="263"/>
                    <a:pt x="301" y="263"/>
                  </a:cubicBezTo>
                  <a:cubicBezTo>
                    <a:pt x="302" y="263"/>
                    <a:pt x="302" y="263"/>
                    <a:pt x="302" y="263"/>
                  </a:cubicBezTo>
                  <a:cubicBezTo>
                    <a:pt x="302" y="264"/>
                    <a:pt x="302" y="264"/>
                    <a:pt x="302" y="264"/>
                  </a:cubicBezTo>
                  <a:cubicBezTo>
                    <a:pt x="304" y="265"/>
                    <a:pt x="304" y="265"/>
                    <a:pt x="304" y="265"/>
                  </a:cubicBezTo>
                  <a:cubicBezTo>
                    <a:pt x="304" y="265"/>
                    <a:pt x="304" y="265"/>
                    <a:pt x="304" y="265"/>
                  </a:cubicBezTo>
                  <a:cubicBezTo>
                    <a:pt x="303" y="265"/>
                    <a:pt x="303" y="265"/>
                    <a:pt x="303" y="265"/>
                  </a:cubicBezTo>
                  <a:cubicBezTo>
                    <a:pt x="303" y="266"/>
                    <a:pt x="303" y="266"/>
                    <a:pt x="303" y="266"/>
                  </a:cubicBezTo>
                  <a:cubicBezTo>
                    <a:pt x="303" y="266"/>
                    <a:pt x="303" y="266"/>
                    <a:pt x="303" y="266"/>
                  </a:cubicBezTo>
                  <a:cubicBezTo>
                    <a:pt x="304" y="266"/>
                    <a:pt x="304" y="266"/>
                    <a:pt x="304" y="266"/>
                  </a:cubicBezTo>
                  <a:cubicBezTo>
                    <a:pt x="304" y="266"/>
                    <a:pt x="304" y="266"/>
                    <a:pt x="304" y="266"/>
                  </a:cubicBezTo>
                  <a:cubicBezTo>
                    <a:pt x="304" y="266"/>
                    <a:pt x="304" y="266"/>
                    <a:pt x="304" y="266"/>
                  </a:cubicBezTo>
                  <a:cubicBezTo>
                    <a:pt x="305" y="265"/>
                    <a:pt x="305" y="265"/>
                    <a:pt x="305" y="265"/>
                  </a:cubicBezTo>
                  <a:cubicBezTo>
                    <a:pt x="306" y="265"/>
                    <a:pt x="306" y="265"/>
                    <a:pt x="306" y="265"/>
                  </a:cubicBezTo>
                  <a:cubicBezTo>
                    <a:pt x="307" y="264"/>
                    <a:pt x="307" y="264"/>
                    <a:pt x="307" y="264"/>
                  </a:cubicBezTo>
                  <a:cubicBezTo>
                    <a:pt x="308" y="264"/>
                    <a:pt x="308" y="264"/>
                    <a:pt x="308" y="264"/>
                  </a:cubicBezTo>
                  <a:cubicBezTo>
                    <a:pt x="308" y="263"/>
                    <a:pt x="308" y="263"/>
                    <a:pt x="308" y="263"/>
                  </a:cubicBezTo>
                  <a:cubicBezTo>
                    <a:pt x="309" y="262"/>
                    <a:pt x="309" y="262"/>
                    <a:pt x="309" y="262"/>
                  </a:cubicBezTo>
                  <a:cubicBezTo>
                    <a:pt x="310" y="262"/>
                    <a:pt x="310" y="262"/>
                    <a:pt x="310" y="262"/>
                  </a:cubicBezTo>
                  <a:cubicBezTo>
                    <a:pt x="312" y="262"/>
                    <a:pt x="312" y="262"/>
                    <a:pt x="312" y="262"/>
                  </a:cubicBezTo>
                  <a:cubicBezTo>
                    <a:pt x="313" y="262"/>
                    <a:pt x="313" y="262"/>
                    <a:pt x="313" y="262"/>
                  </a:cubicBezTo>
                  <a:cubicBezTo>
                    <a:pt x="314" y="262"/>
                    <a:pt x="314" y="262"/>
                    <a:pt x="314" y="262"/>
                  </a:cubicBezTo>
                  <a:cubicBezTo>
                    <a:pt x="313" y="262"/>
                    <a:pt x="313" y="262"/>
                    <a:pt x="313" y="262"/>
                  </a:cubicBezTo>
                  <a:cubicBezTo>
                    <a:pt x="312" y="262"/>
                    <a:pt x="312" y="262"/>
                    <a:pt x="312" y="262"/>
                  </a:cubicBezTo>
                  <a:cubicBezTo>
                    <a:pt x="312" y="261"/>
                    <a:pt x="312" y="261"/>
                    <a:pt x="312" y="261"/>
                  </a:cubicBezTo>
                  <a:cubicBezTo>
                    <a:pt x="313" y="261"/>
                    <a:pt x="313" y="261"/>
                    <a:pt x="313" y="261"/>
                  </a:cubicBezTo>
                  <a:cubicBezTo>
                    <a:pt x="315" y="261"/>
                    <a:pt x="315" y="261"/>
                    <a:pt x="315" y="261"/>
                  </a:cubicBezTo>
                  <a:cubicBezTo>
                    <a:pt x="316" y="261"/>
                    <a:pt x="316" y="261"/>
                    <a:pt x="316" y="261"/>
                  </a:cubicBezTo>
                  <a:cubicBezTo>
                    <a:pt x="317" y="263"/>
                    <a:pt x="317" y="263"/>
                    <a:pt x="317" y="263"/>
                  </a:cubicBezTo>
                  <a:cubicBezTo>
                    <a:pt x="317" y="263"/>
                    <a:pt x="317" y="263"/>
                    <a:pt x="317" y="263"/>
                  </a:cubicBezTo>
                  <a:cubicBezTo>
                    <a:pt x="316" y="264"/>
                    <a:pt x="316" y="264"/>
                    <a:pt x="316" y="264"/>
                  </a:cubicBezTo>
                  <a:cubicBezTo>
                    <a:pt x="315" y="264"/>
                    <a:pt x="315" y="264"/>
                    <a:pt x="315" y="264"/>
                  </a:cubicBezTo>
                  <a:cubicBezTo>
                    <a:pt x="314" y="265"/>
                    <a:pt x="314" y="265"/>
                    <a:pt x="314" y="265"/>
                  </a:cubicBezTo>
                  <a:cubicBezTo>
                    <a:pt x="316" y="265"/>
                    <a:pt x="316" y="265"/>
                    <a:pt x="316" y="265"/>
                  </a:cubicBezTo>
                  <a:cubicBezTo>
                    <a:pt x="316" y="265"/>
                    <a:pt x="316" y="265"/>
                    <a:pt x="316" y="265"/>
                  </a:cubicBezTo>
                  <a:cubicBezTo>
                    <a:pt x="316" y="265"/>
                    <a:pt x="316" y="265"/>
                    <a:pt x="316" y="265"/>
                  </a:cubicBezTo>
                  <a:cubicBezTo>
                    <a:pt x="317" y="264"/>
                    <a:pt x="317" y="264"/>
                    <a:pt x="317" y="264"/>
                  </a:cubicBezTo>
                  <a:cubicBezTo>
                    <a:pt x="318" y="264"/>
                    <a:pt x="318" y="264"/>
                    <a:pt x="318" y="264"/>
                  </a:cubicBezTo>
                  <a:cubicBezTo>
                    <a:pt x="319" y="264"/>
                    <a:pt x="319" y="264"/>
                    <a:pt x="319" y="264"/>
                  </a:cubicBezTo>
                  <a:cubicBezTo>
                    <a:pt x="319" y="264"/>
                    <a:pt x="319" y="264"/>
                    <a:pt x="319" y="264"/>
                  </a:cubicBezTo>
                  <a:cubicBezTo>
                    <a:pt x="319" y="264"/>
                    <a:pt x="319" y="264"/>
                    <a:pt x="319" y="264"/>
                  </a:cubicBezTo>
                  <a:cubicBezTo>
                    <a:pt x="319" y="265"/>
                    <a:pt x="319" y="265"/>
                    <a:pt x="319" y="265"/>
                  </a:cubicBezTo>
                  <a:cubicBezTo>
                    <a:pt x="320" y="265"/>
                    <a:pt x="320" y="265"/>
                    <a:pt x="320" y="265"/>
                  </a:cubicBezTo>
                  <a:cubicBezTo>
                    <a:pt x="321" y="265"/>
                    <a:pt x="321" y="265"/>
                    <a:pt x="321" y="265"/>
                  </a:cubicBezTo>
                  <a:cubicBezTo>
                    <a:pt x="321" y="266"/>
                    <a:pt x="321" y="266"/>
                    <a:pt x="321" y="266"/>
                  </a:cubicBezTo>
                  <a:cubicBezTo>
                    <a:pt x="320" y="265"/>
                    <a:pt x="320" y="265"/>
                    <a:pt x="320" y="265"/>
                  </a:cubicBezTo>
                  <a:cubicBezTo>
                    <a:pt x="320" y="265"/>
                    <a:pt x="320" y="265"/>
                    <a:pt x="320" y="265"/>
                  </a:cubicBezTo>
                  <a:cubicBezTo>
                    <a:pt x="320" y="266"/>
                    <a:pt x="320" y="266"/>
                    <a:pt x="320" y="266"/>
                  </a:cubicBezTo>
                  <a:cubicBezTo>
                    <a:pt x="321" y="267"/>
                    <a:pt x="321" y="267"/>
                    <a:pt x="321" y="267"/>
                  </a:cubicBezTo>
                  <a:cubicBezTo>
                    <a:pt x="322" y="267"/>
                    <a:pt x="322" y="267"/>
                    <a:pt x="322" y="267"/>
                  </a:cubicBezTo>
                  <a:cubicBezTo>
                    <a:pt x="321" y="268"/>
                    <a:pt x="321" y="268"/>
                    <a:pt x="321" y="268"/>
                  </a:cubicBezTo>
                  <a:cubicBezTo>
                    <a:pt x="320" y="268"/>
                    <a:pt x="320" y="268"/>
                    <a:pt x="320" y="268"/>
                  </a:cubicBezTo>
                  <a:cubicBezTo>
                    <a:pt x="319" y="268"/>
                    <a:pt x="319" y="268"/>
                    <a:pt x="319" y="268"/>
                  </a:cubicBezTo>
                  <a:cubicBezTo>
                    <a:pt x="321" y="268"/>
                    <a:pt x="321" y="268"/>
                    <a:pt x="321" y="268"/>
                  </a:cubicBezTo>
                  <a:cubicBezTo>
                    <a:pt x="320" y="269"/>
                    <a:pt x="320" y="269"/>
                    <a:pt x="320" y="269"/>
                  </a:cubicBezTo>
                  <a:cubicBezTo>
                    <a:pt x="320" y="269"/>
                    <a:pt x="320" y="269"/>
                    <a:pt x="320" y="269"/>
                  </a:cubicBezTo>
                  <a:cubicBezTo>
                    <a:pt x="320" y="270"/>
                    <a:pt x="320" y="270"/>
                    <a:pt x="320" y="270"/>
                  </a:cubicBezTo>
                  <a:cubicBezTo>
                    <a:pt x="319" y="270"/>
                    <a:pt x="319" y="270"/>
                    <a:pt x="319" y="270"/>
                  </a:cubicBezTo>
                  <a:cubicBezTo>
                    <a:pt x="318" y="270"/>
                    <a:pt x="318" y="270"/>
                    <a:pt x="318" y="270"/>
                  </a:cubicBezTo>
                  <a:cubicBezTo>
                    <a:pt x="318" y="270"/>
                    <a:pt x="318" y="270"/>
                    <a:pt x="318" y="270"/>
                  </a:cubicBezTo>
                  <a:cubicBezTo>
                    <a:pt x="319" y="271"/>
                    <a:pt x="319" y="271"/>
                    <a:pt x="319" y="271"/>
                  </a:cubicBezTo>
                  <a:cubicBezTo>
                    <a:pt x="320" y="271"/>
                    <a:pt x="320" y="271"/>
                    <a:pt x="320" y="271"/>
                  </a:cubicBezTo>
                  <a:cubicBezTo>
                    <a:pt x="321" y="271"/>
                    <a:pt x="321" y="271"/>
                    <a:pt x="321" y="271"/>
                  </a:cubicBezTo>
                  <a:cubicBezTo>
                    <a:pt x="320" y="272"/>
                    <a:pt x="320" y="272"/>
                    <a:pt x="320" y="272"/>
                  </a:cubicBezTo>
                  <a:cubicBezTo>
                    <a:pt x="319" y="272"/>
                    <a:pt x="319" y="272"/>
                    <a:pt x="319" y="272"/>
                  </a:cubicBezTo>
                  <a:cubicBezTo>
                    <a:pt x="319" y="272"/>
                    <a:pt x="319" y="272"/>
                    <a:pt x="319" y="272"/>
                  </a:cubicBezTo>
                  <a:cubicBezTo>
                    <a:pt x="320" y="272"/>
                    <a:pt x="320" y="272"/>
                    <a:pt x="320" y="272"/>
                  </a:cubicBezTo>
                  <a:cubicBezTo>
                    <a:pt x="320" y="272"/>
                    <a:pt x="320" y="272"/>
                    <a:pt x="320" y="272"/>
                  </a:cubicBezTo>
                  <a:cubicBezTo>
                    <a:pt x="321" y="272"/>
                    <a:pt x="321" y="272"/>
                    <a:pt x="321" y="272"/>
                  </a:cubicBezTo>
                  <a:cubicBezTo>
                    <a:pt x="320" y="273"/>
                    <a:pt x="320" y="273"/>
                    <a:pt x="320" y="273"/>
                  </a:cubicBezTo>
                  <a:cubicBezTo>
                    <a:pt x="320" y="274"/>
                    <a:pt x="320" y="274"/>
                    <a:pt x="320" y="274"/>
                  </a:cubicBezTo>
                  <a:cubicBezTo>
                    <a:pt x="320" y="274"/>
                    <a:pt x="320" y="274"/>
                    <a:pt x="320" y="274"/>
                  </a:cubicBezTo>
                  <a:cubicBezTo>
                    <a:pt x="319" y="274"/>
                    <a:pt x="319" y="274"/>
                    <a:pt x="319" y="274"/>
                  </a:cubicBezTo>
                  <a:cubicBezTo>
                    <a:pt x="318" y="275"/>
                    <a:pt x="318" y="275"/>
                    <a:pt x="318" y="275"/>
                  </a:cubicBezTo>
                  <a:cubicBezTo>
                    <a:pt x="317" y="275"/>
                    <a:pt x="317" y="275"/>
                    <a:pt x="317" y="275"/>
                  </a:cubicBezTo>
                  <a:cubicBezTo>
                    <a:pt x="316" y="276"/>
                    <a:pt x="316" y="276"/>
                    <a:pt x="316" y="276"/>
                  </a:cubicBezTo>
                  <a:cubicBezTo>
                    <a:pt x="316" y="276"/>
                    <a:pt x="316" y="276"/>
                    <a:pt x="316" y="276"/>
                  </a:cubicBezTo>
                  <a:cubicBezTo>
                    <a:pt x="315" y="276"/>
                    <a:pt x="315" y="276"/>
                    <a:pt x="315" y="276"/>
                  </a:cubicBezTo>
                  <a:cubicBezTo>
                    <a:pt x="315" y="276"/>
                    <a:pt x="315" y="276"/>
                    <a:pt x="315" y="276"/>
                  </a:cubicBezTo>
                  <a:cubicBezTo>
                    <a:pt x="314" y="277"/>
                    <a:pt x="314" y="277"/>
                    <a:pt x="314" y="277"/>
                  </a:cubicBezTo>
                  <a:cubicBezTo>
                    <a:pt x="314" y="277"/>
                    <a:pt x="314" y="277"/>
                    <a:pt x="314" y="277"/>
                  </a:cubicBezTo>
                  <a:cubicBezTo>
                    <a:pt x="313" y="277"/>
                    <a:pt x="313" y="277"/>
                    <a:pt x="313" y="277"/>
                  </a:cubicBezTo>
                  <a:cubicBezTo>
                    <a:pt x="313" y="277"/>
                    <a:pt x="313" y="277"/>
                    <a:pt x="313" y="277"/>
                  </a:cubicBezTo>
                  <a:cubicBezTo>
                    <a:pt x="312" y="277"/>
                    <a:pt x="312" y="277"/>
                    <a:pt x="312" y="277"/>
                  </a:cubicBezTo>
                  <a:cubicBezTo>
                    <a:pt x="312" y="277"/>
                    <a:pt x="312" y="277"/>
                    <a:pt x="312" y="277"/>
                  </a:cubicBezTo>
                  <a:cubicBezTo>
                    <a:pt x="311" y="277"/>
                    <a:pt x="311" y="277"/>
                    <a:pt x="311" y="277"/>
                  </a:cubicBezTo>
                  <a:cubicBezTo>
                    <a:pt x="310" y="277"/>
                    <a:pt x="310" y="277"/>
                    <a:pt x="310" y="277"/>
                  </a:cubicBezTo>
                  <a:cubicBezTo>
                    <a:pt x="309" y="276"/>
                    <a:pt x="309" y="276"/>
                    <a:pt x="309" y="276"/>
                  </a:cubicBezTo>
                  <a:cubicBezTo>
                    <a:pt x="309" y="277"/>
                    <a:pt x="309" y="277"/>
                    <a:pt x="309" y="277"/>
                  </a:cubicBezTo>
                  <a:cubicBezTo>
                    <a:pt x="309" y="277"/>
                    <a:pt x="309" y="277"/>
                    <a:pt x="309" y="277"/>
                  </a:cubicBezTo>
                  <a:cubicBezTo>
                    <a:pt x="308" y="277"/>
                    <a:pt x="308" y="277"/>
                    <a:pt x="308" y="277"/>
                  </a:cubicBezTo>
                  <a:cubicBezTo>
                    <a:pt x="307" y="277"/>
                    <a:pt x="307" y="277"/>
                    <a:pt x="307" y="277"/>
                  </a:cubicBezTo>
                  <a:cubicBezTo>
                    <a:pt x="307" y="278"/>
                    <a:pt x="307" y="278"/>
                    <a:pt x="307" y="278"/>
                  </a:cubicBezTo>
                  <a:cubicBezTo>
                    <a:pt x="307" y="278"/>
                    <a:pt x="307" y="278"/>
                    <a:pt x="307" y="278"/>
                  </a:cubicBezTo>
                  <a:cubicBezTo>
                    <a:pt x="307" y="278"/>
                    <a:pt x="307" y="278"/>
                    <a:pt x="307" y="278"/>
                  </a:cubicBezTo>
                  <a:cubicBezTo>
                    <a:pt x="307" y="279"/>
                    <a:pt x="307" y="279"/>
                    <a:pt x="307" y="279"/>
                  </a:cubicBezTo>
                  <a:cubicBezTo>
                    <a:pt x="306" y="279"/>
                    <a:pt x="306" y="279"/>
                    <a:pt x="306" y="279"/>
                  </a:cubicBezTo>
                  <a:cubicBezTo>
                    <a:pt x="306" y="279"/>
                    <a:pt x="306" y="279"/>
                    <a:pt x="306" y="279"/>
                  </a:cubicBezTo>
                  <a:cubicBezTo>
                    <a:pt x="306" y="280"/>
                    <a:pt x="306" y="280"/>
                    <a:pt x="306" y="280"/>
                  </a:cubicBezTo>
                  <a:cubicBezTo>
                    <a:pt x="305" y="280"/>
                    <a:pt x="305" y="280"/>
                    <a:pt x="305" y="280"/>
                  </a:cubicBezTo>
                  <a:cubicBezTo>
                    <a:pt x="305" y="281"/>
                    <a:pt x="305" y="281"/>
                    <a:pt x="305" y="281"/>
                  </a:cubicBezTo>
                  <a:cubicBezTo>
                    <a:pt x="304" y="281"/>
                    <a:pt x="304" y="281"/>
                    <a:pt x="304" y="281"/>
                  </a:cubicBezTo>
                  <a:cubicBezTo>
                    <a:pt x="303" y="282"/>
                    <a:pt x="303" y="282"/>
                    <a:pt x="303" y="282"/>
                  </a:cubicBezTo>
                  <a:cubicBezTo>
                    <a:pt x="303" y="282"/>
                    <a:pt x="303" y="282"/>
                    <a:pt x="303" y="282"/>
                  </a:cubicBezTo>
                  <a:cubicBezTo>
                    <a:pt x="302" y="282"/>
                    <a:pt x="302" y="282"/>
                    <a:pt x="302" y="282"/>
                  </a:cubicBezTo>
                  <a:cubicBezTo>
                    <a:pt x="301" y="282"/>
                    <a:pt x="301" y="282"/>
                    <a:pt x="301" y="282"/>
                  </a:cubicBezTo>
                  <a:cubicBezTo>
                    <a:pt x="301" y="283"/>
                    <a:pt x="301" y="283"/>
                    <a:pt x="301" y="283"/>
                  </a:cubicBezTo>
                  <a:cubicBezTo>
                    <a:pt x="300" y="283"/>
                    <a:pt x="300" y="283"/>
                    <a:pt x="300" y="283"/>
                  </a:cubicBezTo>
                  <a:cubicBezTo>
                    <a:pt x="300" y="283"/>
                    <a:pt x="300" y="283"/>
                    <a:pt x="300" y="283"/>
                  </a:cubicBezTo>
                  <a:cubicBezTo>
                    <a:pt x="298" y="282"/>
                    <a:pt x="298" y="282"/>
                    <a:pt x="298" y="282"/>
                  </a:cubicBezTo>
                  <a:cubicBezTo>
                    <a:pt x="298" y="282"/>
                    <a:pt x="298" y="282"/>
                    <a:pt x="298" y="282"/>
                  </a:cubicBezTo>
                  <a:cubicBezTo>
                    <a:pt x="297" y="283"/>
                    <a:pt x="297" y="283"/>
                    <a:pt x="297" y="283"/>
                  </a:cubicBezTo>
                  <a:cubicBezTo>
                    <a:pt x="297" y="282"/>
                    <a:pt x="297" y="282"/>
                    <a:pt x="297" y="282"/>
                  </a:cubicBezTo>
                  <a:cubicBezTo>
                    <a:pt x="295" y="283"/>
                    <a:pt x="295" y="283"/>
                    <a:pt x="295" y="283"/>
                  </a:cubicBezTo>
                  <a:cubicBezTo>
                    <a:pt x="294" y="283"/>
                    <a:pt x="294" y="283"/>
                    <a:pt x="294" y="283"/>
                  </a:cubicBezTo>
                  <a:cubicBezTo>
                    <a:pt x="294" y="282"/>
                    <a:pt x="294" y="282"/>
                    <a:pt x="294" y="282"/>
                  </a:cubicBezTo>
                  <a:cubicBezTo>
                    <a:pt x="293" y="282"/>
                    <a:pt x="293" y="282"/>
                    <a:pt x="293" y="282"/>
                  </a:cubicBezTo>
                  <a:cubicBezTo>
                    <a:pt x="293" y="283"/>
                    <a:pt x="293" y="283"/>
                    <a:pt x="293" y="283"/>
                  </a:cubicBezTo>
                  <a:cubicBezTo>
                    <a:pt x="292" y="283"/>
                    <a:pt x="292" y="283"/>
                    <a:pt x="292" y="283"/>
                  </a:cubicBezTo>
                  <a:cubicBezTo>
                    <a:pt x="291" y="282"/>
                    <a:pt x="291" y="282"/>
                    <a:pt x="291" y="282"/>
                  </a:cubicBezTo>
                  <a:cubicBezTo>
                    <a:pt x="290" y="282"/>
                    <a:pt x="290" y="282"/>
                    <a:pt x="290" y="282"/>
                  </a:cubicBezTo>
                  <a:cubicBezTo>
                    <a:pt x="289" y="282"/>
                    <a:pt x="289" y="282"/>
                    <a:pt x="289" y="282"/>
                  </a:cubicBezTo>
                  <a:cubicBezTo>
                    <a:pt x="288" y="282"/>
                    <a:pt x="288" y="282"/>
                    <a:pt x="288" y="282"/>
                  </a:cubicBezTo>
                  <a:cubicBezTo>
                    <a:pt x="288" y="282"/>
                    <a:pt x="288" y="282"/>
                    <a:pt x="288" y="282"/>
                  </a:cubicBezTo>
                  <a:cubicBezTo>
                    <a:pt x="287" y="282"/>
                    <a:pt x="287" y="282"/>
                    <a:pt x="287" y="282"/>
                  </a:cubicBezTo>
                  <a:cubicBezTo>
                    <a:pt x="286" y="282"/>
                    <a:pt x="286" y="282"/>
                    <a:pt x="286" y="282"/>
                  </a:cubicBezTo>
                  <a:cubicBezTo>
                    <a:pt x="285" y="281"/>
                    <a:pt x="285" y="281"/>
                    <a:pt x="285" y="281"/>
                  </a:cubicBezTo>
                  <a:cubicBezTo>
                    <a:pt x="284" y="282"/>
                    <a:pt x="284" y="282"/>
                    <a:pt x="284" y="282"/>
                  </a:cubicBezTo>
                  <a:cubicBezTo>
                    <a:pt x="284" y="282"/>
                    <a:pt x="284" y="282"/>
                    <a:pt x="284" y="282"/>
                  </a:cubicBezTo>
                  <a:cubicBezTo>
                    <a:pt x="283" y="281"/>
                    <a:pt x="283" y="281"/>
                    <a:pt x="283" y="281"/>
                  </a:cubicBezTo>
                  <a:cubicBezTo>
                    <a:pt x="282" y="282"/>
                    <a:pt x="282" y="282"/>
                    <a:pt x="282" y="282"/>
                  </a:cubicBezTo>
                  <a:cubicBezTo>
                    <a:pt x="281" y="282"/>
                    <a:pt x="281" y="282"/>
                    <a:pt x="281" y="282"/>
                  </a:cubicBezTo>
                  <a:cubicBezTo>
                    <a:pt x="281" y="282"/>
                    <a:pt x="281" y="282"/>
                    <a:pt x="281" y="282"/>
                  </a:cubicBezTo>
                  <a:cubicBezTo>
                    <a:pt x="279" y="281"/>
                    <a:pt x="279" y="281"/>
                    <a:pt x="279" y="281"/>
                  </a:cubicBezTo>
                  <a:cubicBezTo>
                    <a:pt x="278" y="281"/>
                    <a:pt x="278" y="281"/>
                    <a:pt x="278" y="281"/>
                  </a:cubicBezTo>
                  <a:cubicBezTo>
                    <a:pt x="277" y="281"/>
                    <a:pt x="277" y="281"/>
                    <a:pt x="277" y="281"/>
                  </a:cubicBezTo>
                  <a:cubicBezTo>
                    <a:pt x="276" y="280"/>
                    <a:pt x="276" y="280"/>
                    <a:pt x="276" y="280"/>
                  </a:cubicBezTo>
                  <a:cubicBezTo>
                    <a:pt x="275" y="281"/>
                    <a:pt x="275" y="281"/>
                    <a:pt x="275" y="281"/>
                  </a:cubicBezTo>
                  <a:cubicBezTo>
                    <a:pt x="275" y="281"/>
                    <a:pt x="275" y="281"/>
                    <a:pt x="275" y="281"/>
                  </a:cubicBezTo>
                  <a:cubicBezTo>
                    <a:pt x="275" y="282"/>
                    <a:pt x="275" y="282"/>
                    <a:pt x="275" y="282"/>
                  </a:cubicBezTo>
                  <a:cubicBezTo>
                    <a:pt x="275" y="282"/>
                    <a:pt x="275" y="282"/>
                    <a:pt x="275" y="282"/>
                  </a:cubicBezTo>
                  <a:cubicBezTo>
                    <a:pt x="274" y="282"/>
                    <a:pt x="274" y="282"/>
                    <a:pt x="274" y="282"/>
                  </a:cubicBezTo>
                  <a:cubicBezTo>
                    <a:pt x="272" y="283"/>
                    <a:pt x="272" y="283"/>
                    <a:pt x="272" y="283"/>
                  </a:cubicBezTo>
                  <a:cubicBezTo>
                    <a:pt x="271" y="284"/>
                    <a:pt x="271" y="284"/>
                    <a:pt x="271" y="284"/>
                  </a:cubicBezTo>
                  <a:cubicBezTo>
                    <a:pt x="271" y="284"/>
                    <a:pt x="271" y="284"/>
                    <a:pt x="271" y="284"/>
                  </a:cubicBezTo>
                  <a:cubicBezTo>
                    <a:pt x="271" y="285"/>
                    <a:pt x="271" y="285"/>
                    <a:pt x="271" y="285"/>
                  </a:cubicBezTo>
                  <a:cubicBezTo>
                    <a:pt x="271" y="286"/>
                    <a:pt x="271" y="286"/>
                    <a:pt x="271" y="286"/>
                  </a:cubicBezTo>
                  <a:cubicBezTo>
                    <a:pt x="270" y="287"/>
                    <a:pt x="270" y="287"/>
                    <a:pt x="270" y="287"/>
                  </a:cubicBezTo>
                  <a:cubicBezTo>
                    <a:pt x="269" y="287"/>
                    <a:pt x="269" y="287"/>
                    <a:pt x="269" y="287"/>
                  </a:cubicBezTo>
                  <a:cubicBezTo>
                    <a:pt x="268" y="287"/>
                    <a:pt x="268" y="287"/>
                    <a:pt x="268" y="287"/>
                  </a:cubicBezTo>
                  <a:cubicBezTo>
                    <a:pt x="267" y="287"/>
                    <a:pt x="267" y="287"/>
                    <a:pt x="267" y="287"/>
                  </a:cubicBezTo>
                  <a:cubicBezTo>
                    <a:pt x="266" y="288"/>
                    <a:pt x="266" y="288"/>
                    <a:pt x="266" y="288"/>
                  </a:cubicBezTo>
                  <a:cubicBezTo>
                    <a:pt x="265" y="288"/>
                    <a:pt x="265" y="288"/>
                    <a:pt x="265" y="288"/>
                  </a:cubicBezTo>
                  <a:cubicBezTo>
                    <a:pt x="265" y="288"/>
                    <a:pt x="265" y="288"/>
                    <a:pt x="265" y="288"/>
                  </a:cubicBezTo>
                  <a:cubicBezTo>
                    <a:pt x="264" y="288"/>
                    <a:pt x="264" y="288"/>
                    <a:pt x="264" y="288"/>
                  </a:cubicBezTo>
                  <a:cubicBezTo>
                    <a:pt x="264" y="289"/>
                    <a:pt x="264" y="289"/>
                    <a:pt x="264" y="289"/>
                  </a:cubicBezTo>
                  <a:cubicBezTo>
                    <a:pt x="263" y="289"/>
                    <a:pt x="263" y="289"/>
                    <a:pt x="263" y="289"/>
                  </a:cubicBezTo>
                  <a:cubicBezTo>
                    <a:pt x="262" y="290"/>
                    <a:pt x="262" y="290"/>
                    <a:pt x="262" y="290"/>
                  </a:cubicBezTo>
                  <a:cubicBezTo>
                    <a:pt x="262" y="290"/>
                    <a:pt x="262" y="290"/>
                    <a:pt x="262" y="290"/>
                  </a:cubicBezTo>
                  <a:cubicBezTo>
                    <a:pt x="261" y="290"/>
                    <a:pt x="261" y="290"/>
                    <a:pt x="261" y="290"/>
                  </a:cubicBezTo>
                  <a:cubicBezTo>
                    <a:pt x="260" y="292"/>
                    <a:pt x="260" y="292"/>
                    <a:pt x="260" y="292"/>
                  </a:cubicBezTo>
                  <a:cubicBezTo>
                    <a:pt x="259" y="292"/>
                    <a:pt x="259" y="292"/>
                    <a:pt x="259" y="292"/>
                  </a:cubicBezTo>
                  <a:cubicBezTo>
                    <a:pt x="258" y="294"/>
                    <a:pt x="258" y="294"/>
                    <a:pt x="258" y="294"/>
                  </a:cubicBezTo>
                  <a:cubicBezTo>
                    <a:pt x="257" y="294"/>
                    <a:pt x="257" y="294"/>
                    <a:pt x="257" y="294"/>
                  </a:cubicBezTo>
                  <a:cubicBezTo>
                    <a:pt x="256" y="295"/>
                    <a:pt x="256" y="295"/>
                    <a:pt x="256" y="295"/>
                  </a:cubicBezTo>
                  <a:cubicBezTo>
                    <a:pt x="255" y="296"/>
                    <a:pt x="255" y="296"/>
                    <a:pt x="255" y="296"/>
                  </a:cubicBezTo>
                  <a:cubicBezTo>
                    <a:pt x="255" y="297"/>
                    <a:pt x="255" y="297"/>
                    <a:pt x="255" y="297"/>
                  </a:cubicBezTo>
                  <a:cubicBezTo>
                    <a:pt x="254" y="297"/>
                    <a:pt x="254" y="297"/>
                    <a:pt x="254" y="297"/>
                  </a:cubicBezTo>
                  <a:cubicBezTo>
                    <a:pt x="252" y="298"/>
                    <a:pt x="252" y="298"/>
                    <a:pt x="252" y="298"/>
                  </a:cubicBezTo>
                  <a:cubicBezTo>
                    <a:pt x="252" y="299"/>
                    <a:pt x="252" y="299"/>
                    <a:pt x="252" y="299"/>
                  </a:cubicBezTo>
                  <a:cubicBezTo>
                    <a:pt x="250" y="300"/>
                    <a:pt x="250" y="300"/>
                    <a:pt x="250" y="300"/>
                  </a:cubicBezTo>
                  <a:cubicBezTo>
                    <a:pt x="248" y="300"/>
                    <a:pt x="248" y="300"/>
                    <a:pt x="248" y="300"/>
                  </a:cubicBezTo>
                  <a:cubicBezTo>
                    <a:pt x="249" y="300"/>
                    <a:pt x="249" y="300"/>
                    <a:pt x="249" y="300"/>
                  </a:cubicBezTo>
                  <a:cubicBezTo>
                    <a:pt x="252" y="299"/>
                    <a:pt x="252" y="299"/>
                    <a:pt x="252" y="299"/>
                  </a:cubicBezTo>
                  <a:cubicBezTo>
                    <a:pt x="254" y="299"/>
                    <a:pt x="254" y="299"/>
                    <a:pt x="254" y="299"/>
                  </a:cubicBezTo>
                  <a:cubicBezTo>
                    <a:pt x="255" y="298"/>
                    <a:pt x="255" y="298"/>
                    <a:pt x="255" y="298"/>
                  </a:cubicBezTo>
                  <a:cubicBezTo>
                    <a:pt x="256" y="296"/>
                    <a:pt x="256" y="296"/>
                    <a:pt x="256" y="296"/>
                  </a:cubicBezTo>
                  <a:cubicBezTo>
                    <a:pt x="257" y="295"/>
                    <a:pt x="257" y="295"/>
                    <a:pt x="257" y="295"/>
                  </a:cubicBezTo>
                  <a:cubicBezTo>
                    <a:pt x="258" y="295"/>
                    <a:pt x="258" y="295"/>
                    <a:pt x="258" y="295"/>
                  </a:cubicBezTo>
                  <a:cubicBezTo>
                    <a:pt x="260" y="293"/>
                    <a:pt x="260" y="293"/>
                    <a:pt x="260" y="293"/>
                  </a:cubicBezTo>
                  <a:cubicBezTo>
                    <a:pt x="263" y="291"/>
                    <a:pt x="263" y="291"/>
                    <a:pt x="263" y="291"/>
                  </a:cubicBezTo>
                  <a:cubicBezTo>
                    <a:pt x="265" y="290"/>
                    <a:pt x="265" y="290"/>
                    <a:pt x="265" y="290"/>
                  </a:cubicBezTo>
                  <a:cubicBezTo>
                    <a:pt x="266" y="290"/>
                    <a:pt x="266" y="290"/>
                    <a:pt x="266" y="290"/>
                  </a:cubicBezTo>
                  <a:cubicBezTo>
                    <a:pt x="268" y="289"/>
                    <a:pt x="268" y="289"/>
                    <a:pt x="268" y="289"/>
                  </a:cubicBezTo>
                  <a:cubicBezTo>
                    <a:pt x="270" y="289"/>
                    <a:pt x="270" y="289"/>
                    <a:pt x="270" y="289"/>
                  </a:cubicBezTo>
                  <a:cubicBezTo>
                    <a:pt x="273" y="288"/>
                    <a:pt x="273" y="288"/>
                    <a:pt x="273" y="288"/>
                  </a:cubicBezTo>
                  <a:cubicBezTo>
                    <a:pt x="274" y="288"/>
                    <a:pt x="274" y="288"/>
                    <a:pt x="274" y="288"/>
                  </a:cubicBezTo>
                  <a:cubicBezTo>
                    <a:pt x="274" y="288"/>
                    <a:pt x="274" y="288"/>
                    <a:pt x="274" y="288"/>
                  </a:cubicBezTo>
                  <a:cubicBezTo>
                    <a:pt x="277" y="288"/>
                    <a:pt x="277" y="288"/>
                    <a:pt x="277" y="288"/>
                  </a:cubicBezTo>
                  <a:cubicBezTo>
                    <a:pt x="279" y="288"/>
                    <a:pt x="279" y="288"/>
                    <a:pt x="279" y="288"/>
                  </a:cubicBezTo>
                  <a:cubicBezTo>
                    <a:pt x="281" y="289"/>
                    <a:pt x="281" y="289"/>
                    <a:pt x="281" y="289"/>
                  </a:cubicBezTo>
                  <a:cubicBezTo>
                    <a:pt x="281" y="290"/>
                    <a:pt x="281" y="290"/>
                    <a:pt x="281" y="290"/>
                  </a:cubicBezTo>
                  <a:cubicBezTo>
                    <a:pt x="279" y="289"/>
                    <a:pt x="279" y="289"/>
                    <a:pt x="279" y="289"/>
                  </a:cubicBezTo>
                  <a:cubicBezTo>
                    <a:pt x="280" y="290"/>
                    <a:pt x="280" y="290"/>
                    <a:pt x="280" y="290"/>
                  </a:cubicBezTo>
                  <a:cubicBezTo>
                    <a:pt x="279" y="290"/>
                    <a:pt x="279" y="290"/>
                    <a:pt x="279" y="290"/>
                  </a:cubicBezTo>
                  <a:cubicBezTo>
                    <a:pt x="280" y="290"/>
                    <a:pt x="280" y="290"/>
                    <a:pt x="280" y="290"/>
                  </a:cubicBezTo>
                  <a:cubicBezTo>
                    <a:pt x="281" y="290"/>
                    <a:pt x="281" y="290"/>
                    <a:pt x="281" y="290"/>
                  </a:cubicBezTo>
                  <a:cubicBezTo>
                    <a:pt x="281" y="291"/>
                    <a:pt x="281" y="291"/>
                    <a:pt x="281" y="291"/>
                  </a:cubicBezTo>
                  <a:cubicBezTo>
                    <a:pt x="281" y="291"/>
                    <a:pt x="281" y="291"/>
                    <a:pt x="281" y="291"/>
                  </a:cubicBezTo>
                  <a:cubicBezTo>
                    <a:pt x="281" y="291"/>
                    <a:pt x="281" y="291"/>
                    <a:pt x="281" y="291"/>
                  </a:cubicBezTo>
                  <a:cubicBezTo>
                    <a:pt x="281" y="293"/>
                    <a:pt x="281" y="293"/>
                    <a:pt x="281" y="293"/>
                  </a:cubicBezTo>
                  <a:cubicBezTo>
                    <a:pt x="280" y="293"/>
                    <a:pt x="280" y="293"/>
                    <a:pt x="280" y="293"/>
                  </a:cubicBezTo>
                  <a:cubicBezTo>
                    <a:pt x="279" y="293"/>
                    <a:pt x="279" y="293"/>
                    <a:pt x="279" y="293"/>
                  </a:cubicBezTo>
                  <a:cubicBezTo>
                    <a:pt x="278" y="293"/>
                    <a:pt x="278" y="293"/>
                    <a:pt x="278" y="293"/>
                  </a:cubicBezTo>
                  <a:cubicBezTo>
                    <a:pt x="277" y="294"/>
                    <a:pt x="277" y="294"/>
                    <a:pt x="277" y="294"/>
                  </a:cubicBezTo>
                  <a:cubicBezTo>
                    <a:pt x="276" y="294"/>
                    <a:pt x="276" y="294"/>
                    <a:pt x="276" y="294"/>
                  </a:cubicBezTo>
                  <a:cubicBezTo>
                    <a:pt x="275" y="294"/>
                    <a:pt x="275" y="294"/>
                    <a:pt x="275" y="294"/>
                  </a:cubicBezTo>
                  <a:cubicBezTo>
                    <a:pt x="274" y="293"/>
                    <a:pt x="274" y="293"/>
                    <a:pt x="274" y="293"/>
                  </a:cubicBezTo>
                  <a:cubicBezTo>
                    <a:pt x="274" y="294"/>
                    <a:pt x="274" y="294"/>
                    <a:pt x="274" y="294"/>
                  </a:cubicBezTo>
                  <a:cubicBezTo>
                    <a:pt x="273" y="294"/>
                    <a:pt x="273" y="294"/>
                    <a:pt x="273" y="294"/>
                  </a:cubicBezTo>
                  <a:cubicBezTo>
                    <a:pt x="272" y="294"/>
                    <a:pt x="272" y="294"/>
                    <a:pt x="272" y="294"/>
                  </a:cubicBezTo>
                  <a:cubicBezTo>
                    <a:pt x="271" y="294"/>
                    <a:pt x="271" y="294"/>
                    <a:pt x="271" y="294"/>
                  </a:cubicBezTo>
                  <a:cubicBezTo>
                    <a:pt x="272" y="294"/>
                    <a:pt x="272" y="294"/>
                    <a:pt x="272" y="294"/>
                  </a:cubicBezTo>
                  <a:cubicBezTo>
                    <a:pt x="273" y="294"/>
                    <a:pt x="273" y="294"/>
                    <a:pt x="273" y="294"/>
                  </a:cubicBezTo>
                  <a:cubicBezTo>
                    <a:pt x="275" y="295"/>
                    <a:pt x="275" y="295"/>
                    <a:pt x="275" y="295"/>
                  </a:cubicBezTo>
                  <a:cubicBezTo>
                    <a:pt x="275" y="295"/>
                    <a:pt x="275" y="295"/>
                    <a:pt x="275" y="295"/>
                  </a:cubicBezTo>
                  <a:cubicBezTo>
                    <a:pt x="275" y="296"/>
                    <a:pt x="275" y="296"/>
                    <a:pt x="275" y="296"/>
                  </a:cubicBezTo>
                  <a:cubicBezTo>
                    <a:pt x="276" y="296"/>
                    <a:pt x="276" y="296"/>
                    <a:pt x="276" y="296"/>
                  </a:cubicBezTo>
                  <a:cubicBezTo>
                    <a:pt x="277" y="295"/>
                    <a:pt x="277" y="295"/>
                    <a:pt x="277" y="295"/>
                  </a:cubicBezTo>
                  <a:cubicBezTo>
                    <a:pt x="278" y="295"/>
                    <a:pt x="278" y="295"/>
                    <a:pt x="278" y="295"/>
                  </a:cubicBezTo>
                  <a:cubicBezTo>
                    <a:pt x="278" y="295"/>
                    <a:pt x="278" y="295"/>
                    <a:pt x="278" y="295"/>
                  </a:cubicBezTo>
                  <a:cubicBezTo>
                    <a:pt x="279" y="295"/>
                    <a:pt x="279" y="295"/>
                    <a:pt x="279" y="295"/>
                  </a:cubicBezTo>
                  <a:cubicBezTo>
                    <a:pt x="279" y="296"/>
                    <a:pt x="279" y="296"/>
                    <a:pt x="279" y="296"/>
                  </a:cubicBezTo>
                  <a:cubicBezTo>
                    <a:pt x="278" y="296"/>
                    <a:pt x="278" y="296"/>
                    <a:pt x="278" y="296"/>
                  </a:cubicBezTo>
                  <a:cubicBezTo>
                    <a:pt x="277" y="298"/>
                    <a:pt x="277" y="298"/>
                    <a:pt x="277" y="298"/>
                  </a:cubicBezTo>
                  <a:cubicBezTo>
                    <a:pt x="277" y="299"/>
                    <a:pt x="277" y="299"/>
                    <a:pt x="277" y="299"/>
                  </a:cubicBezTo>
                  <a:cubicBezTo>
                    <a:pt x="276" y="299"/>
                    <a:pt x="276" y="299"/>
                    <a:pt x="276" y="299"/>
                  </a:cubicBezTo>
                  <a:cubicBezTo>
                    <a:pt x="278" y="299"/>
                    <a:pt x="278" y="299"/>
                    <a:pt x="278" y="299"/>
                  </a:cubicBezTo>
                  <a:cubicBezTo>
                    <a:pt x="278" y="299"/>
                    <a:pt x="278" y="299"/>
                    <a:pt x="278" y="299"/>
                  </a:cubicBezTo>
                  <a:cubicBezTo>
                    <a:pt x="277" y="300"/>
                    <a:pt x="277" y="300"/>
                    <a:pt x="277" y="300"/>
                  </a:cubicBezTo>
                  <a:cubicBezTo>
                    <a:pt x="278" y="301"/>
                    <a:pt x="278" y="301"/>
                    <a:pt x="278" y="301"/>
                  </a:cubicBezTo>
                  <a:cubicBezTo>
                    <a:pt x="278" y="301"/>
                    <a:pt x="278" y="301"/>
                    <a:pt x="278" y="301"/>
                  </a:cubicBezTo>
                  <a:cubicBezTo>
                    <a:pt x="278" y="303"/>
                    <a:pt x="278" y="303"/>
                    <a:pt x="278" y="303"/>
                  </a:cubicBezTo>
                  <a:cubicBezTo>
                    <a:pt x="278" y="303"/>
                    <a:pt x="278" y="303"/>
                    <a:pt x="278" y="303"/>
                  </a:cubicBezTo>
                  <a:cubicBezTo>
                    <a:pt x="279" y="304"/>
                    <a:pt x="279" y="304"/>
                    <a:pt x="279" y="304"/>
                  </a:cubicBezTo>
                  <a:cubicBezTo>
                    <a:pt x="280" y="304"/>
                    <a:pt x="280" y="304"/>
                    <a:pt x="280" y="304"/>
                  </a:cubicBezTo>
                  <a:cubicBezTo>
                    <a:pt x="280" y="304"/>
                    <a:pt x="280" y="304"/>
                    <a:pt x="280" y="304"/>
                  </a:cubicBezTo>
                  <a:cubicBezTo>
                    <a:pt x="281" y="304"/>
                    <a:pt x="281" y="304"/>
                    <a:pt x="281" y="304"/>
                  </a:cubicBezTo>
                  <a:cubicBezTo>
                    <a:pt x="281" y="305"/>
                    <a:pt x="281" y="305"/>
                    <a:pt x="281" y="305"/>
                  </a:cubicBezTo>
                  <a:cubicBezTo>
                    <a:pt x="280" y="305"/>
                    <a:pt x="280" y="305"/>
                    <a:pt x="280" y="305"/>
                  </a:cubicBezTo>
                  <a:cubicBezTo>
                    <a:pt x="281" y="306"/>
                    <a:pt x="281" y="306"/>
                    <a:pt x="281" y="306"/>
                  </a:cubicBezTo>
                  <a:cubicBezTo>
                    <a:pt x="283" y="306"/>
                    <a:pt x="283" y="306"/>
                    <a:pt x="283" y="306"/>
                  </a:cubicBezTo>
                  <a:cubicBezTo>
                    <a:pt x="283" y="306"/>
                    <a:pt x="283" y="306"/>
                    <a:pt x="283" y="306"/>
                  </a:cubicBezTo>
                  <a:cubicBezTo>
                    <a:pt x="284" y="306"/>
                    <a:pt x="284" y="306"/>
                    <a:pt x="284" y="306"/>
                  </a:cubicBezTo>
                  <a:cubicBezTo>
                    <a:pt x="285" y="306"/>
                    <a:pt x="285" y="306"/>
                    <a:pt x="285" y="306"/>
                  </a:cubicBezTo>
                  <a:cubicBezTo>
                    <a:pt x="285" y="307"/>
                    <a:pt x="285" y="307"/>
                    <a:pt x="285" y="307"/>
                  </a:cubicBezTo>
                  <a:cubicBezTo>
                    <a:pt x="287" y="307"/>
                    <a:pt x="287" y="307"/>
                    <a:pt x="287" y="307"/>
                  </a:cubicBezTo>
                  <a:cubicBezTo>
                    <a:pt x="287" y="307"/>
                    <a:pt x="287" y="307"/>
                    <a:pt x="287" y="307"/>
                  </a:cubicBezTo>
                  <a:cubicBezTo>
                    <a:pt x="288" y="306"/>
                    <a:pt x="288" y="306"/>
                    <a:pt x="288" y="306"/>
                  </a:cubicBezTo>
                  <a:cubicBezTo>
                    <a:pt x="288" y="306"/>
                    <a:pt x="288" y="306"/>
                    <a:pt x="288" y="306"/>
                  </a:cubicBezTo>
                  <a:cubicBezTo>
                    <a:pt x="288" y="307"/>
                    <a:pt x="288" y="307"/>
                    <a:pt x="288" y="307"/>
                  </a:cubicBezTo>
                  <a:cubicBezTo>
                    <a:pt x="289" y="307"/>
                    <a:pt x="289" y="307"/>
                    <a:pt x="289" y="307"/>
                  </a:cubicBezTo>
                  <a:cubicBezTo>
                    <a:pt x="291" y="308"/>
                    <a:pt x="291" y="308"/>
                    <a:pt x="291" y="308"/>
                  </a:cubicBezTo>
                  <a:cubicBezTo>
                    <a:pt x="291" y="308"/>
                    <a:pt x="291" y="308"/>
                    <a:pt x="291" y="308"/>
                  </a:cubicBezTo>
                  <a:cubicBezTo>
                    <a:pt x="290" y="308"/>
                    <a:pt x="290" y="308"/>
                    <a:pt x="290" y="308"/>
                  </a:cubicBezTo>
                  <a:cubicBezTo>
                    <a:pt x="290" y="308"/>
                    <a:pt x="290" y="308"/>
                    <a:pt x="290" y="308"/>
                  </a:cubicBezTo>
                  <a:cubicBezTo>
                    <a:pt x="291" y="309"/>
                    <a:pt x="291" y="309"/>
                    <a:pt x="291" y="309"/>
                  </a:cubicBezTo>
                  <a:cubicBezTo>
                    <a:pt x="292" y="309"/>
                    <a:pt x="292" y="309"/>
                    <a:pt x="292" y="309"/>
                  </a:cubicBezTo>
                  <a:cubicBezTo>
                    <a:pt x="292" y="309"/>
                    <a:pt x="292" y="309"/>
                    <a:pt x="292" y="309"/>
                  </a:cubicBezTo>
                  <a:cubicBezTo>
                    <a:pt x="291" y="309"/>
                    <a:pt x="291" y="309"/>
                    <a:pt x="291" y="309"/>
                  </a:cubicBezTo>
                  <a:cubicBezTo>
                    <a:pt x="291" y="309"/>
                    <a:pt x="291" y="309"/>
                    <a:pt x="291" y="309"/>
                  </a:cubicBezTo>
                  <a:cubicBezTo>
                    <a:pt x="290" y="309"/>
                    <a:pt x="290" y="309"/>
                    <a:pt x="290" y="309"/>
                  </a:cubicBezTo>
                  <a:cubicBezTo>
                    <a:pt x="289" y="310"/>
                    <a:pt x="289" y="310"/>
                    <a:pt x="289" y="310"/>
                  </a:cubicBezTo>
                  <a:cubicBezTo>
                    <a:pt x="287" y="311"/>
                    <a:pt x="287" y="311"/>
                    <a:pt x="287" y="311"/>
                  </a:cubicBezTo>
                  <a:cubicBezTo>
                    <a:pt x="286" y="311"/>
                    <a:pt x="286" y="311"/>
                    <a:pt x="286" y="311"/>
                  </a:cubicBezTo>
                  <a:cubicBezTo>
                    <a:pt x="284" y="311"/>
                    <a:pt x="284" y="311"/>
                    <a:pt x="284" y="311"/>
                  </a:cubicBezTo>
                  <a:cubicBezTo>
                    <a:pt x="283" y="311"/>
                    <a:pt x="283" y="311"/>
                    <a:pt x="283" y="311"/>
                  </a:cubicBezTo>
                  <a:cubicBezTo>
                    <a:pt x="282" y="312"/>
                    <a:pt x="282" y="312"/>
                    <a:pt x="282" y="312"/>
                  </a:cubicBezTo>
                  <a:cubicBezTo>
                    <a:pt x="281" y="312"/>
                    <a:pt x="281" y="312"/>
                    <a:pt x="281" y="312"/>
                  </a:cubicBezTo>
                  <a:cubicBezTo>
                    <a:pt x="281" y="312"/>
                    <a:pt x="281" y="312"/>
                    <a:pt x="281" y="312"/>
                  </a:cubicBezTo>
                  <a:cubicBezTo>
                    <a:pt x="280" y="312"/>
                    <a:pt x="280" y="312"/>
                    <a:pt x="280" y="312"/>
                  </a:cubicBezTo>
                  <a:cubicBezTo>
                    <a:pt x="279" y="311"/>
                    <a:pt x="279" y="311"/>
                    <a:pt x="279" y="311"/>
                  </a:cubicBezTo>
                  <a:cubicBezTo>
                    <a:pt x="279" y="311"/>
                    <a:pt x="279" y="311"/>
                    <a:pt x="279" y="311"/>
                  </a:cubicBezTo>
                  <a:cubicBezTo>
                    <a:pt x="279" y="312"/>
                    <a:pt x="279" y="312"/>
                    <a:pt x="279" y="312"/>
                  </a:cubicBezTo>
                  <a:cubicBezTo>
                    <a:pt x="278" y="312"/>
                    <a:pt x="278" y="312"/>
                    <a:pt x="278" y="312"/>
                  </a:cubicBezTo>
                  <a:cubicBezTo>
                    <a:pt x="277" y="313"/>
                    <a:pt x="277" y="313"/>
                    <a:pt x="277" y="313"/>
                  </a:cubicBezTo>
                  <a:cubicBezTo>
                    <a:pt x="278" y="313"/>
                    <a:pt x="278" y="313"/>
                    <a:pt x="278" y="313"/>
                  </a:cubicBezTo>
                  <a:cubicBezTo>
                    <a:pt x="276" y="314"/>
                    <a:pt x="276" y="314"/>
                    <a:pt x="276" y="314"/>
                  </a:cubicBezTo>
                  <a:cubicBezTo>
                    <a:pt x="275" y="315"/>
                    <a:pt x="275" y="315"/>
                    <a:pt x="275" y="315"/>
                  </a:cubicBezTo>
                  <a:cubicBezTo>
                    <a:pt x="274" y="316"/>
                    <a:pt x="274" y="316"/>
                    <a:pt x="274" y="316"/>
                  </a:cubicBezTo>
                  <a:cubicBezTo>
                    <a:pt x="273" y="316"/>
                    <a:pt x="273" y="316"/>
                    <a:pt x="273" y="316"/>
                  </a:cubicBezTo>
                  <a:cubicBezTo>
                    <a:pt x="273" y="316"/>
                    <a:pt x="273" y="316"/>
                    <a:pt x="273" y="316"/>
                  </a:cubicBezTo>
                  <a:cubicBezTo>
                    <a:pt x="272" y="316"/>
                    <a:pt x="272" y="316"/>
                    <a:pt x="272" y="316"/>
                  </a:cubicBezTo>
                  <a:cubicBezTo>
                    <a:pt x="272" y="317"/>
                    <a:pt x="272" y="317"/>
                    <a:pt x="272" y="317"/>
                  </a:cubicBezTo>
                  <a:cubicBezTo>
                    <a:pt x="272" y="317"/>
                    <a:pt x="272" y="317"/>
                    <a:pt x="272" y="317"/>
                  </a:cubicBezTo>
                  <a:cubicBezTo>
                    <a:pt x="272" y="317"/>
                    <a:pt x="272" y="317"/>
                    <a:pt x="272" y="317"/>
                  </a:cubicBezTo>
                  <a:cubicBezTo>
                    <a:pt x="271" y="317"/>
                    <a:pt x="271" y="317"/>
                    <a:pt x="271" y="317"/>
                  </a:cubicBezTo>
                  <a:cubicBezTo>
                    <a:pt x="270" y="317"/>
                    <a:pt x="270" y="317"/>
                    <a:pt x="270" y="317"/>
                  </a:cubicBezTo>
                  <a:cubicBezTo>
                    <a:pt x="270" y="316"/>
                    <a:pt x="270" y="316"/>
                    <a:pt x="270" y="316"/>
                  </a:cubicBezTo>
                  <a:cubicBezTo>
                    <a:pt x="270" y="316"/>
                    <a:pt x="270" y="316"/>
                    <a:pt x="270" y="316"/>
                  </a:cubicBezTo>
                  <a:cubicBezTo>
                    <a:pt x="269" y="316"/>
                    <a:pt x="269" y="316"/>
                    <a:pt x="269" y="316"/>
                  </a:cubicBezTo>
                  <a:cubicBezTo>
                    <a:pt x="269" y="315"/>
                    <a:pt x="269" y="315"/>
                    <a:pt x="269" y="315"/>
                  </a:cubicBezTo>
                  <a:cubicBezTo>
                    <a:pt x="269" y="314"/>
                    <a:pt x="269" y="314"/>
                    <a:pt x="269" y="314"/>
                  </a:cubicBezTo>
                  <a:cubicBezTo>
                    <a:pt x="269" y="314"/>
                    <a:pt x="269" y="314"/>
                    <a:pt x="269" y="314"/>
                  </a:cubicBezTo>
                  <a:cubicBezTo>
                    <a:pt x="270" y="312"/>
                    <a:pt x="270" y="312"/>
                    <a:pt x="270" y="312"/>
                  </a:cubicBezTo>
                  <a:cubicBezTo>
                    <a:pt x="271" y="312"/>
                    <a:pt x="271" y="312"/>
                    <a:pt x="271" y="312"/>
                  </a:cubicBezTo>
                  <a:cubicBezTo>
                    <a:pt x="271" y="311"/>
                    <a:pt x="271" y="311"/>
                    <a:pt x="271" y="311"/>
                  </a:cubicBezTo>
                  <a:cubicBezTo>
                    <a:pt x="273" y="310"/>
                    <a:pt x="273" y="310"/>
                    <a:pt x="273" y="310"/>
                  </a:cubicBezTo>
                  <a:cubicBezTo>
                    <a:pt x="274" y="310"/>
                    <a:pt x="274" y="310"/>
                    <a:pt x="274" y="310"/>
                  </a:cubicBezTo>
                  <a:cubicBezTo>
                    <a:pt x="276" y="309"/>
                    <a:pt x="276" y="309"/>
                    <a:pt x="276" y="309"/>
                  </a:cubicBezTo>
                  <a:cubicBezTo>
                    <a:pt x="277" y="308"/>
                    <a:pt x="277" y="308"/>
                    <a:pt x="277" y="308"/>
                  </a:cubicBezTo>
                  <a:cubicBezTo>
                    <a:pt x="278" y="309"/>
                    <a:pt x="278" y="309"/>
                    <a:pt x="278" y="309"/>
                  </a:cubicBezTo>
                  <a:cubicBezTo>
                    <a:pt x="278" y="309"/>
                    <a:pt x="278" y="309"/>
                    <a:pt x="278" y="309"/>
                  </a:cubicBezTo>
                  <a:cubicBezTo>
                    <a:pt x="279" y="310"/>
                    <a:pt x="279" y="310"/>
                    <a:pt x="279" y="310"/>
                  </a:cubicBezTo>
                  <a:cubicBezTo>
                    <a:pt x="279" y="309"/>
                    <a:pt x="279" y="309"/>
                    <a:pt x="279" y="309"/>
                  </a:cubicBezTo>
                  <a:cubicBezTo>
                    <a:pt x="279" y="309"/>
                    <a:pt x="279" y="309"/>
                    <a:pt x="279" y="309"/>
                  </a:cubicBezTo>
                  <a:cubicBezTo>
                    <a:pt x="280" y="309"/>
                    <a:pt x="280" y="309"/>
                    <a:pt x="280" y="309"/>
                  </a:cubicBezTo>
                  <a:cubicBezTo>
                    <a:pt x="281" y="309"/>
                    <a:pt x="281" y="309"/>
                    <a:pt x="281" y="309"/>
                  </a:cubicBezTo>
                  <a:cubicBezTo>
                    <a:pt x="282" y="308"/>
                    <a:pt x="282" y="308"/>
                    <a:pt x="282" y="308"/>
                  </a:cubicBezTo>
                  <a:cubicBezTo>
                    <a:pt x="280" y="308"/>
                    <a:pt x="280" y="308"/>
                    <a:pt x="280" y="308"/>
                  </a:cubicBezTo>
                  <a:cubicBezTo>
                    <a:pt x="278" y="308"/>
                    <a:pt x="278" y="308"/>
                    <a:pt x="278" y="308"/>
                  </a:cubicBezTo>
                  <a:cubicBezTo>
                    <a:pt x="278" y="308"/>
                    <a:pt x="278" y="308"/>
                    <a:pt x="278" y="308"/>
                  </a:cubicBezTo>
                  <a:cubicBezTo>
                    <a:pt x="277" y="308"/>
                    <a:pt x="277" y="308"/>
                    <a:pt x="277" y="308"/>
                  </a:cubicBezTo>
                  <a:cubicBezTo>
                    <a:pt x="276" y="308"/>
                    <a:pt x="276" y="308"/>
                    <a:pt x="276" y="308"/>
                  </a:cubicBezTo>
                  <a:cubicBezTo>
                    <a:pt x="275" y="308"/>
                    <a:pt x="275" y="308"/>
                    <a:pt x="275" y="308"/>
                  </a:cubicBezTo>
                  <a:cubicBezTo>
                    <a:pt x="276" y="307"/>
                    <a:pt x="276" y="307"/>
                    <a:pt x="276" y="307"/>
                  </a:cubicBezTo>
                  <a:cubicBezTo>
                    <a:pt x="277" y="307"/>
                    <a:pt x="277" y="307"/>
                    <a:pt x="277" y="307"/>
                  </a:cubicBezTo>
                  <a:cubicBezTo>
                    <a:pt x="278" y="306"/>
                    <a:pt x="278" y="306"/>
                    <a:pt x="278" y="306"/>
                  </a:cubicBezTo>
                  <a:cubicBezTo>
                    <a:pt x="278" y="306"/>
                    <a:pt x="278" y="306"/>
                    <a:pt x="278" y="306"/>
                  </a:cubicBezTo>
                  <a:cubicBezTo>
                    <a:pt x="278" y="306"/>
                    <a:pt x="278" y="306"/>
                    <a:pt x="278" y="306"/>
                  </a:cubicBezTo>
                  <a:cubicBezTo>
                    <a:pt x="277" y="305"/>
                    <a:pt x="277" y="305"/>
                    <a:pt x="277" y="305"/>
                  </a:cubicBezTo>
                  <a:cubicBezTo>
                    <a:pt x="277" y="307"/>
                    <a:pt x="277" y="307"/>
                    <a:pt x="277" y="307"/>
                  </a:cubicBezTo>
                  <a:cubicBezTo>
                    <a:pt x="276" y="307"/>
                    <a:pt x="276" y="307"/>
                    <a:pt x="276" y="307"/>
                  </a:cubicBezTo>
                  <a:cubicBezTo>
                    <a:pt x="275" y="308"/>
                    <a:pt x="275" y="308"/>
                    <a:pt x="275" y="308"/>
                  </a:cubicBezTo>
                  <a:cubicBezTo>
                    <a:pt x="274" y="308"/>
                    <a:pt x="274" y="308"/>
                    <a:pt x="274" y="308"/>
                  </a:cubicBezTo>
                  <a:cubicBezTo>
                    <a:pt x="273" y="308"/>
                    <a:pt x="273" y="308"/>
                    <a:pt x="273" y="308"/>
                  </a:cubicBezTo>
                  <a:cubicBezTo>
                    <a:pt x="271" y="309"/>
                    <a:pt x="271" y="309"/>
                    <a:pt x="271" y="309"/>
                  </a:cubicBezTo>
                  <a:cubicBezTo>
                    <a:pt x="271" y="309"/>
                    <a:pt x="271" y="309"/>
                    <a:pt x="271" y="309"/>
                  </a:cubicBezTo>
                  <a:cubicBezTo>
                    <a:pt x="271" y="308"/>
                    <a:pt x="271" y="308"/>
                    <a:pt x="271" y="308"/>
                  </a:cubicBezTo>
                  <a:cubicBezTo>
                    <a:pt x="271" y="308"/>
                    <a:pt x="271" y="308"/>
                    <a:pt x="271" y="308"/>
                  </a:cubicBezTo>
                  <a:cubicBezTo>
                    <a:pt x="272" y="307"/>
                    <a:pt x="272" y="307"/>
                    <a:pt x="272" y="307"/>
                  </a:cubicBezTo>
                  <a:cubicBezTo>
                    <a:pt x="271" y="308"/>
                    <a:pt x="271" y="308"/>
                    <a:pt x="271" y="308"/>
                  </a:cubicBezTo>
                  <a:cubicBezTo>
                    <a:pt x="270" y="309"/>
                    <a:pt x="270" y="309"/>
                    <a:pt x="270" y="309"/>
                  </a:cubicBezTo>
                  <a:cubicBezTo>
                    <a:pt x="269" y="309"/>
                    <a:pt x="269" y="309"/>
                    <a:pt x="269" y="309"/>
                  </a:cubicBezTo>
                  <a:cubicBezTo>
                    <a:pt x="269" y="309"/>
                    <a:pt x="269" y="309"/>
                    <a:pt x="269" y="309"/>
                  </a:cubicBezTo>
                  <a:cubicBezTo>
                    <a:pt x="268" y="309"/>
                    <a:pt x="268" y="309"/>
                    <a:pt x="268" y="309"/>
                  </a:cubicBezTo>
                  <a:cubicBezTo>
                    <a:pt x="268" y="309"/>
                    <a:pt x="268" y="309"/>
                    <a:pt x="268" y="309"/>
                  </a:cubicBezTo>
                  <a:cubicBezTo>
                    <a:pt x="267" y="309"/>
                    <a:pt x="267" y="309"/>
                    <a:pt x="267" y="309"/>
                  </a:cubicBezTo>
                  <a:cubicBezTo>
                    <a:pt x="266" y="309"/>
                    <a:pt x="266" y="309"/>
                    <a:pt x="266" y="309"/>
                  </a:cubicBezTo>
                  <a:cubicBezTo>
                    <a:pt x="265" y="308"/>
                    <a:pt x="265" y="308"/>
                    <a:pt x="265" y="308"/>
                  </a:cubicBezTo>
                  <a:cubicBezTo>
                    <a:pt x="265" y="308"/>
                    <a:pt x="265" y="308"/>
                    <a:pt x="265" y="308"/>
                  </a:cubicBezTo>
                  <a:cubicBezTo>
                    <a:pt x="265" y="308"/>
                    <a:pt x="265" y="308"/>
                    <a:pt x="265" y="308"/>
                  </a:cubicBezTo>
                  <a:cubicBezTo>
                    <a:pt x="265" y="308"/>
                    <a:pt x="265" y="308"/>
                    <a:pt x="265" y="308"/>
                  </a:cubicBezTo>
                  <a:cubicBezTo>
                    <a:pt x="265" y="307"/>
                    <a:pt x="265" y="307"/>
                    <a:pt x="265" y="307"/>
                  </a:cubicBezTo>
                  <a:cubicBezTo>
                    <a:pt x="265" y="307"/>
                    <a:pt x="265" y="307"/>
                    <a:pt x="265" y="307"/>
                  </a:cubicBezTo>
                  <a:cubicBezTo>
                    <a:pt x="265" y="306"/>
                    <a:pt x="265" y="306"/>
                    <a:pt x="265" y="306"/>
                  </a:cubicBezTo>
                  <a:cubicBezTo>
                    <a:pt x="265" y="306"/>
                    <a:pt x="265" y="306"/>
                    <a:pt x="265" y="306"/>
                  </a:cubicBezTo>
                  <a:cubicBezTo>
                    <a:pt x="264" y="305"/>
                    <a:pt x="264" y="305"/>
                    <a:pt x="264" y="305"/>
                  </a:cubicBezTo>
                  <a:cubicBezTo>
                    <a:pt x="264" y="305"/>
                    <a:pt x="264" y="305"/>
                    <a:pt x="264" y="305"/>
                  </a:cubicBezTo>
                  <a:cubicBezTo>
                    <a:pt x="264" y="305"/>
                    <a:pt x="264" y="305"/>
                    <a:pt x="264" y="305"/>
                  </a:cubicBezTo>
                  <a:cubicBezTo>
                    <a:pt x="265" y="300"/>
                    <a:pt x="265" y="300"/>
                    <a:pt x="265" y="300"/>
                  </a:cubicBezTo>
                  <a:cubicBezTo>
                    <a:pt x="265" y="298"/>
                    <a:pt x="265" y="298"/>
                    <a:pt x="265" y="298"/>
                  </a:cubicBezTo>
                  <a:cubicBezTo>
                    <a:pt x="264" y="297"/>
                    <a:pt x="264" y="297"/>
                    <a:pt x="264" y="297"/>
                  </a:cubicBezTo>
                  <a:cubicBezTo>
                    <a:pt x="263" y="297"/>
                    <a:pt x="263" y="297"/>
                    <a:pt x="263" y="297"/>
                  </a:cubicBezTo>
                  <a:cubicBezTo>
                    <a:pt x="262" y="297"/>
                    <a:pt x="262" y="297"/>
                    <a:pt x="262" y="297"/>
                  </a:cubicBezTo>
                  <a:cubicBezTo>
                    <a:pt x="261" y="297"/>
                    <a:pt x="261" y="297"/>
                    <a:pt x="261" y="297"/>
                  </a:cubicBezTo>
                  <a:cubicBezTo>
                    <a:pt x="260" y="297"/>
                    <a:pt x="260" y="297"/>
                    <a:pt x="260" y="297"/>
                  </a:cubicBezTo>
                  <a:cubicBezTo>
                    <a:pt x="260" y="296"/>
                    <a:pt x="260" y="296"/>
                    <a:pt x="260" y="296"/>
                  </a:cubicBezTo>
                  <a:cubicBezTo>
                    <a:pt x="260" y="296"/>
                    <a:pt x="260" y="296"/>
                    <a:pt x="260" y="296"/>
                  </a:cubicBezTo>
                  <a:cubicBezTo>
                    <a:pt x="259" y="297"/>
                    <a:pt x="259" y="297"/>
                    <a:pt x="259" y="297"/>
                  </a:cubicBezTo>
                  <a:cubicBezTo>
                    <a:pt x="258" y="298"/>
                    <a:pt x="258" y="298"/>
                    <a:pt x="258" y="298"/>
                  </a:cubicBezTo>
                  <a:cubicBezTo>
                    <a:pt x="257" y="299"/>
                    <a:pt x="257" y="299"/>
                    <a:pt x="257" y="299"/>
                  </a:cubicBezTo>
                  <a:cubicBezTo>
                    <a:pt x="256" y="300"/>
                    <a:pt x="256" y="300"/>
                    <a:pt x="256" y="300"/>
                  </a:cubicBezTo>
                  <a:cubicBezTo>
                    <a:pt x="256" y="301"/>
                    <a:pt x="256" y="301"/>
                    <a:pt x="256" y="301"/>
                  </a:cubicBezTo>
                  <a:cubicBezTo>
                    <a:pt x="255" y="301"/>
                    <a:pt x="255" y="301"/>
                    <a:pt x="255" y="301"/>
                  </a:cubicBezTo>
                  <a:cubicBezTo>
                    <a:pt x="255" y="302"/>
                    <a:pt x="255" y="302"/>
                    <a:pt x="255" y="302"/>
                  </a:cubicBezTo>
                  <a:cubicBezTo>
                    <a:pt x="255" y="303"/>
                    <a:pt x="255" y="303"/>
                    <a:pt x="255" y="303"/>
                  </a:cubicBezTo>
                  <a:cubicBezTo>
                    <a:pt x="253" y="304"/>
                    <a:pt x="253" y="304"/>
                    <a:pt x="253" y="304"/>
                  </a:cubicBezTo>
                  <a:cubicBezTo>
                    <a:pt x="253" y="305"/>
                    <a:pt x="253" y="305"/>
                    <a:pt x="253" y="305"/>
                  </a:cubicBezTo>
                  <a:cubicBezTo>
                    <a:pt x="251" y="306"/>
                    <a:pt x="251" y="306"/>
                    <a:pt x="251" y="306"/>
                  </a:cubicBezTo>
                  <a:cubicBezTo>
                    <a:pt x="251" y="307"/>
                    <a:pt x="251" y="307"/>
                    <a:pt x="251" y="307"/>
                  </a:cubicBezTo>
                  <a:cubicBezTo>
                    <a:pt x="251" y="307"/>
                    <a:pt x="251" y="307"/>
                    <a:pt x="251" y="307"/>
                  </a:cubicBezTo>
                  <a:cubicBezTo>
                    <a:pt x="250" y="307"/>
                    <a:pt x="250" y="307"/>
                    <a:pt x="250" y="307"/>
                  </a:cubicBezTo>
                  <a:cubicBezTo>
                    <a:pt x="249" y="307"/>
                    <a:pt x="249" y="307"/>
                    <a:pt x="249" y="307"/>
                  </a:cubicBezTo>
                  <a:cubicBezTo>
                    <a:pt x="249" y="307"/>
                    <a:pt x="249" y="307"/>
                    <a:pt x="249" y="307"/>
                  </a:cubicBezTo>
                  <a:cubicBezTo>
                    <a:pt x="249" y="307"/>
                    <a:pt x="249" y="307"/>
                    <a:pt x="249" y="307"/>
                  </a:cubicBezTo>
                  <a:cubicBezTo>
                    <a:pt x="248" y="308"/>
                    <a:pt x="248" y="308"/>
                    <a:pt x="248" y="308"/>
                  </a:cubicBezTo>
                  <a:cubicBezTo>
                    <a:pt x="235" y="308"/>
                    <a:pt x="235" y="308"/>
                    <a:pt x="235" y="308"/>
                  </a:cubicBezTo>
                  <a:cubicBezTo>
                    <a:pt x="233" y="308"/>
                    <a:pt x="233" y="308"/>
                    <a:pt x="233" y="308"/>
                  </a:cubicBezTo>
                  <a:cubicBezTo>
                    <a:pt x="232" y="309"/>
                    <a:pt x="232" y="309"/>
                    <a:pt x="232" y="309"/>
                  </a:cubicBezTo>
                  <a:cubicBezTo>
                    <a:pt x="231" y="309"/>
                    <a:pt x="231" y="309"/>
                    <a:pt x="231" y="309"/>
                  </a:cubicBezTo>
                  <a:cubicBezTo>
                    <a:pt x="230" y="310"/>
                    <a:pt x="230" y="310"/>
                    <a:pt x="230" y="310"/>
                  </a:cubicBezTo>
                  <a:cubicBezTo>
                    <a:pt x="228" y="311"/>
                    <a:pt x="228" y="311"/>
                    <a:pt x="228" y="311"/>
                  </a:cubicBezTo>
                  <a:cubicBezTo>
                    <a:pt x="227" y="312"/>
                    <a:pt x="227" y="312"/>
                    <a:pt x="227" y="312"/>
                  </a:cubicBezTo>
                  <a:cubicBezTo>
                    <a:pt x="226" y="312"/>
                    <a:pt x="226" y="312"/>
                    <a:pt x="226" y="312"/>
                  </a:cubicBezTo>
                  <a:cubicBezTo>
                    <a:pt x="223" y="315"/>
                    <a:pt x="223" y="315"/>
                    <a:pt x="223" y="315"/>
                  </a:cubicBezTo>
                  <a:cubicBezTo>
                    <a:pt x="214" y="317"/>
                    <a:pt x="214" y="317"/>
                    <a:pt x="214" y="317"/>
                  </a:cubicBezTo>
                  <a:cubicBezTo>
                    <a:pt x="214" y="319"/>
                    <a:pt x="214" y="319"/>
                    <a:pt x="214" y="319"/>
                  </a:cubicBezTo>
                  <a:cubicBezTo>
                    <a:pt x="212" y="319"/>
                    <a:pt x="212" y="319"/>
                    <a:pt x="212" y="319"/>
                  </a:cubicBezTo>
                  <a:cubicBezTo>
                    <a:pt x="197" y="323"/>
                    <a:pt x="197" y="323"/>
                    <a:pt x="197" y="323"/>
                  </a:cubicBezTo>
                  <a:cubicBezTo>
                    <a:pt x="196" y="322"/>
                    <a:pt x="196" y="322"/>
                    <a:pt x="196" y="322"/>
                  </a:cubicBezTo>
                  <a:cubicBezTo>
                    <a:pt x="197" y="321"/>
                    <a:pt x="197" y="321"/>
                    <a:pt x="197" y="321"/>
                  </a:cubicBezTo>
                  <a:cubicBezTo>
                    <a:pt x="199" y="320"/>
                    <a:pt x="199" y="320"/>
                    <a:pt x="199" y="320"/>
                  </a:cubicBezTo>
                  <a:cubicBezTo>
                    <a:pt x="199" y="319"/>
                    <a:pt x="199" y="319"/>
                    <a:pt x="199" y="319"/>
                  </a:cubicBezTo>
                  <a:cubicBezTo>
                    <a:pt x="200" y="318"/>
                    <a:pt x="200" y="318"/>
                    <a:pt x="200" y="318"/>
                  </a:cubicBezTo>
                  <a:cubicBezTo>
                    <a:pt x="200" y="318"/>
                    <a:pt x="200" y="318"/>
                    <a:pt x="200" y="318"/>
                  </a:cubicBezTo>
                  <a:cubicBezTo>
                    <a:pt x="201" y="312"/>
                    <a:pt x="201" y="312"/>
                    <a:pt x="201" y="312"/>
                  </a:cubicBezTo>
                  <a:cubicBezTo>
                    <a:pt x="198" y="300"/>
                    <a:pt x="198" y="300"/>
                    <a:pt x="198" y="300"/>
                  </a:cubicBezTo>
                  <a:cubicBezTo>
                    <a:pt x="195" y="298"/>
                    <a:pt x="195" y="298"/>
                    <a:pt x="195" y="298"/>
                  </a:cubicBezTo>
                  <a:cubicBezTo>
                    <a:pt x="194" y="297"/>
                    <a:pt x="194" y="297"/>
                    <a:pt x="194" y="297"/>
                  </a:cubicBezTo>
                  <a:cubicBezTo>
                    <a:pt x="176" y="289"/>
                    <a:pt x="176" y="289"/>
                    <a:pt x="176" y="289"/>
                  </a:cubicBezTo>
                  <a:cubicBezTo>
                    <a:pt x="175" y="289"/>
                    <a:pt x="175" y="289"/>
                    <a:pt x="175" y="289"/>
                  </a:cubicBezTo>
                  <a:cubicBezTo>
                    <a:pt x="174" y="288"/>
                    <a:pt x="174" y="288"/>
                    <a:pt x="174" y="288"/>
                  </a:cubicBezTo>
                  <a:cubicBezTo>
                    <a:pt x="174" y="288"/>
                    <a:pt x="174" y="288"/>
                    <a:pt x="174" y="288"/>
                  </a:cubicBezTo>
                  <a:cubicBezTo>
                    <a:pt x="172" y="288"/>
                    <a:pt x="172" y="288"/>
                    <a:pt x="172" y="288"/>
                  </a:cubicBezTo>
                  <a:cubicBezTo>
                    <a:pt x="171" y="287"/>
                    <a:pt x="171" y="287"/>
                    <a:pt x="171" y="287"/>
                  </a:cubicBezTo>
                  <a:cubicBezTo>
                    <a:pt x="171" y="287"/>
                    <a:pt x="171" y="287"/>
                    <a:pt x="171" y="287"/>
                  </a:cubicBezTo>
                  <a:cubicBezTo>
                    <a:pt x="170" y="287"/>
                    <a:pt x="170" y="287"/>
                    <a:pt x="170" y="287"/>
                  </a:cubicBezTo>
                  <a:cubicBezTo>
                    <a:pt x="169" y="287"/>
                    <a:pt x="169" y="287"/>
                    <a:pt x="169" y="287"/>
                  </a:cubicBezTo>
                  <a:cubicBezTo>
                    <a:pt x="168" y="287"/>
                    <a:pt x="168" y="287"/>
                    <a:pt x="168" y="287"/>
                  </a:cubicBezTo>
                  <a:cubicBezTo>
                    <a:pt x="168" y="286"/>
                    <a:pt x="168" y="286"/>
                    <a:pt x="168" y="286"/>
                  </a:cubicBezTo>
                  <a:cubicBezTo>
                    <a:pt x="167" y="286"/>
                    <a:pt x="167" y="286"/>
                    <a:pt x="167" y="286"/>
                  </a:cubicBezTo>
                  <a:cubicBezTo>
                    <a:pt x="165" y="286"/>
                    <a:pt x="165" y="286"/>
                    <a:pt x="165" y="286"/>
                  </a:cubicBezTo>
                  <a:cubicBezTo>
                    <a:pt x="165" y="285"/>
                    <a:pt x="165" y="285"/>
                    <a:pt x="165" y="285"/>
                  </a:cubicBezTo>
                  <a:cubicBezTo>
                    <a:pt x="164" y="285"/>
                    <a:pt x="164" y="285"/>
                    <a:pt x="164" y="285"/>
                  </a:cubicBezTo>
                  <a:cubicBezTo>
                    <a:pt x="163" y="284"/>
                    <a:pt x="163" y="284"/>
                    <a:pt x="163" y="284"/>
                  </a:cubicBezTo>
                  <a:cubicBezTo>
                    <a:pt x="162" y="284"/>
                    <a:pt x="162" y="284"/>
                    <a:pt x="162" y="284"/>
                  </a:cubicBezTo>
                  <a:cubicBezTo>
                    <a:pt x="162" y="284"/>
                    <a:pt x="162" y="284"/>
                    <a:pt x="162" y="284"/>
                  </a:cubicBezTo>
                  <a:cubicBezTo>
                    <a:pt x="161" y="284"/>
                    <a:pt x="161" y="284"/>
                    <a:pt x="161" y="284"/>
                  </a:cubicBezTo>
                  <a:cubicBezTo>
                    <a:pt x="160" y="284"/>
                    <a:pt x="160" y="284"/>
                    <a:pt x="160" y="284"/>
                  </a:cubicBezTo>
                  <a:cubicBezTo>
                    <a:pt x="160" y="284"/>
                    <a:pt x="160" y="284"/>
                    <a:pt x="160" y="284"/>
                  </a:cubicBezTo>
                  <a:cubicBezTo>
                    <a:pt x="159" y="284"/>
                    <a:pt x="159" y="284"/>
                    <a:pt x="159" y="284"/>
                  </a:cubicBezTo>
                  <a:cubicBezTo>
                    <a:pt x="159" y="283"/>
                    <a:pt x="159" y="283"/>
                    <a:pt x="159" y="283"/>
                  </a:cubicBezTo>
                  <a:cubicBezTo>
                    <a:pt x="158" y="283"/>
                    <a:pt x="158" y="283"/>
                    <a:pt x="158" y="283"/>
                  </a:cubicBezTo>
                  <a:cubicBezTo>
                    <a:pt x="158" y="283"/>
                    <a:pt x="158" y="283"/>
                    <a:pt x="158" y="283"/>
                  </a:cubicBezTo>
                  <a:cubicBezTo>
                    <a:pt x="157" y="282"/>
                    <a:pt x="157" y="282"/>
                    <a:pt x="157" y="282"/>
                  </a:cubicBezTo>
                  <a:cubicBezTo>
                    <a:pt x="157" y="282"/>
                    <a:pt x="157" y="282"/>
                    <a:pt x="157" y="282"/>
                  </a:cubicBezTo>
                  <a:cubicBezTo>
                    <a:pt x="156" y="281"/>
                    <a:pt x="156" y="281"/>
                    <a:pt x="156" y="281"/>
                  </a:cubicBezTo>
                  <a:cubicBezTo>
                    <a:pt x="155" y="281"/>
                    <a:pt x="155" y="281"/>
                    <a:pt x="155" y="281"/>
                  </a:cubicBezTo>
                  <a:cubicBezTo>
                    <a:pt x="154" y="281"/>
                    <a:pt x="154" y="281"/>
                    <a:pt x="154" y="281"/>
                  </a:cubicBezTo>
                  <a:lnTo>
                    <a:pt x="39" y="27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4" name="Freeform 162"/>
            <p:cNvSpPr>
              <a:spLocks noEditPoints="1"/>
            </p:cNvSpPr>
            <p:nvPr/>
          </p:nvSpPr>
          <p:spPr bwMode="auto">
            <a:xfrm>
              <a:off x="124146" y="1394463"/>
              <a:ext cx="1578210" cy="1068380"/>
            </a:xfrm>
            <a:custGeom>
              <a:avLst/>
              <a:gdLst>
                <a:gd name="T0" fmla="*/ 209 w 238"/>
                <a:gd name="T1" fmla="*/ 133 h 165"/>
                <a:gd name="T2" fmla="*/ 234 w 238"/>
                <a:gd name="T3" fmla="*/ 28 h 165"/>
                <a:gd name="T4" fmla="*/ 219 w 238"/>
                <a:gd name="T5" fmla="*/ 21 h 165"/>
                <a:gd name="T6" fmla="*/ 209 w 238"/>
                <a:gd name="T7" fmla="*/ 10 h 165"/>
                <a:gd name="T8" fmla="*/ 198 w 238"/>
                <a:gd name="T9" fmla="*/ 7 h 165"/>
                <a:gd name="T10" fmla="*/ 187 w 238"/>
                <a:gd name="T11" fmla="*/ 2 h 165"/>
                <a:gd name="T12" fmla="*/ 167 w 238"/>
                <a:gd name="T13" fmla="*/ 9 h 165"/>
                <a:gd name="T14" fmla="*/ 145 w 238"/>
                <a:gd name="T15" fmla="*/ 37 h 165"/>
                <a:gd name="T16" fmla="*/ 142 w 238"/>
                <a:gd name="T17" fmla="*/ 45 h 165"/>
                <a:gd name="T18" fmla="*/ 135 w 238"/>
                <a:gd name="T19" fmla="*/ 40 h 165"/>
                <a:gd name="T20" fmla="*/ 120 w 238"/>
                <a:gd name="T21" fmla="*/ 51 h 165"/>
                <a:gd name="T22" fmla="*/ 127 w 238"/>
                <a:gd name="T23" fmla="*/ 60 h 165"/>
                <a:gd name="T24" fmla="*/ 130 w 238"/>
                <a:gd name="T25" fmla="*/ 70 h 165"/>
                <a:gd name="T26" fmla="*/ 104 w 238"/>
                <a:gd name="T27" fmla="*/ 78 h 165"/>
                <a:gd name="T28" fmla="*/ 104 w 238"/>
                <a:gd name="T29" fmla="*/ 89 h 165"/>
                <a:gd name="T30" fmla="*/ 100 w 238"/>
                <a:gd name="T31" fmla="*/ 101 h 165"/>
                <a:gd name="T32" fmla="*/ 104 w 238"/>
                <a:gd name="T33" fmla="*/ 109 h 165"/>
                <a:gd name="T34" fmla="*/ 112 w 238"/>
                <a:gd name="T35" fmla="*/ 114 h 165"/>
                <a:gd name="T36" fmla="*/ 110 w 238"/>
                <a:gd name="T37" fmla="*/ 125 h 165"/>
                <a:gd name="T38" fmla="*/ 90 w 238"/>
                <a:gd name="T39" fmla="*/ 135 h 165"/>
                <a:gd name="T40" fmla="*/ 84 w 238"/>
                <a:gd name="T41" fmla="*/ 141 h 165"/>
                <a:gd name="T42" fmla="*/ 97 w 238"/>
                <a:gd name="T43" fmla="*/ 137 h 165"/>
                <a:gd name="T44" fmla="*/ 110 w 238"/>
                <a:gd name="T45" fmla="*/ 132 h 165"/>
                <a:gd name="T46" fmla="*/ 127 w 238"/>
                <a:gd name="T47" fmla="*/ 123 h 165"/>
                <a:gd name="T48" fmla="*/ 138 w 238"/>
                <a:gd name="T49" fmla="*/ 112 h 165"/>
                <a:gd name="T50" fmla="*/ 159 w 238"/>
                <a:gd name="T51" fmla="*/ 100 h 165"/>
                <a:gd name="T52" fmla="*/ 143 w 238"/>
                <a:gd name="T53" fmla="*/ 115 h 165"/>
                <a:gd name="T54" fmla="*/ 154 w 238"/>
                <a:gd name="T55" fmla="*/ 113 h 165"/>
                <a:gd name="T56" fmla="*/ 164 w 238"/>
                <a:gd name="T57" fmla="*/ 107 h 165"/>
                <a:gd name="T58" fmla="*/ 169 w 238"/>
                <a:gd name="T59" fmla="*/ 111 h 165"/>
                <a:gd name="T60" fmla="*/ 184 w 238"/>
                <a:gd name="T61" fmla="*/ 119 h 165"/>
                <a:gd name="T62" fmla="*/ 194 w 238"/>
                <a:gd name="T63" fmla="*/ 126 h 165"/>
                <a:gd name="T64" fmla="*/ 199 w 238"/>
                <a:gd name="T65" fmla="*/ 130 h 165"/>
                <a:gd name="T66" fmla="*/ 205 w 238"/>
                <a:gd name="T67" fmla="*/ 132 h 165"/>
                <a:gd name="T68" fmla="*/ 206 w 238"/>
                <a:gd name="T69" fmla="*/ 146 h 165"/>
                <a:gd name="T70" fmla="*/ 211 w 238"/>
                <a:gd name="T71" fmla="*/ 156 h 165"/>
                <a:gd name="T72" fmla="*/ 202 w 238"/>
                <a:gd name="T73" fmla="*/ 162 h 165"/>
                <a:gd name="T74" fmla="*/ 199 w 238"/>
                <a:gd name="T75" fmla="*/ 162 h 165"/>
                <a:gd name="T76" fmla="*/ 202 w 238"/>
                <a:gd name="T77" fmla="*/ 155 h 165"/>
                <a:gd name="T78" fmla="*/ 203 w 238"/>
                <a:gd name="T79" fmla="*/ 164 h 165"/>
                <a:gd name="T80" fmla="*/ 207 w 238"/>
                <a:gd name="T81" fmla="*/ 156 h 165"/>
                <a:gd name="T82" fmla="*/ 205 w 238"/>
                <a:gd name="T83" fmla="*/ 150 h 165"/>
                <a:gd name="T84" fmla="*/ 201 w 238"/>
                <a:gd name="T85" fmla="*/ 151 h 165"/>
                <a:gd name="T86" fmla="*/ 199 w 238"/>
                <a:gd name="T87" fmla="*/ 145 h 165"/>
                <a:gd name="T88" fmla="*/ 204 w 238"/>
                <a:gd name="T89" fmla="*/ 144 h 165"/>
                <a:gd name="T90" fmla="*/ 197 w 238"/>
                <a:gd name="T91" fmla="*/ 142 h 165"/>
                <a:gd name="T92" fmla="*/ 110 w 238"/>
                <a:gd name="T93" fmla="*/ 75 h 165"/>
                <a:gd name="T94" fmla="*/ 173 w 238"/>
                <a:gd name="T95" fmla="*/ 116 h 165"/>
                <a:gd name="T96" fmla="*/ 160 w 238"/>
                <a:gd name="T97" fmla="*/ 115 h 165"/>
                <a:gd name="T98" fmla="*/ 90 w 238"/>
                <a:gd name="T99" fmla="*/ 62 h 165"/>
                <a:gd name="T100" fmla="*/ 91 w 238"/>
                <a:gd name="T101" fmla="*/ 95 h 165"/>
                <a:gd name="T102" fmla="*/ 134 w 238"/>
                <a:gd name="T103" fmla="*/ 121 h 165"/>
                <a:gd name="T104" fmla="*/ 127 w 238"/>
                <a:gd name="T105" fmla="*/ 126 h 165"/>
                <a:gd name="T106" fmla="*/ 129 w 238"/>
                <a:gd name="T107" fmla="*/ 128 h 165"/>
                <a:gd name="T108" fmla="*/ 121 w 238"/>
                <a:gd name="T109" fmla="*/ 135 h 165"/>
                <a:gd name="T110" fmla="*/ 93 w 238"/>
                <a:gd name="T111" fmla="*/ 142 h 165"/>
                <a:gd name="T112" fmla="*/ 3 w 238"/>
                <a:gd name="T113" fmla="*/ 156 h 165"/>
                <a:gd name="T114" fmla="*/ 22 w 238"/>
                <a:gd name="T115" fmla="*/ 156 h 165"/>
                <a:gd name="T116" fmla="*/ 41 w 238"/>
                <a:gd name="T117" fmla="*/ 154 h 165"/>
                <a:gd name="T118" fmla="*/ 59 w 238"/>
                <a:gd name="T119" fmla="*/ 149 h 165"/>
                <a:gd name="T120" fmla="*/ 68 w 238"/>
                <a:gd name="T121" fmla="*/ 147 h 165"/>
                <a:gd name="T122" fmla="*/ 72 w 238"/>
                <a:gd name="T123" fmla="*/ 142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8" h="165">
                  <a:moveTo>
                    <a:pt x="215" y="158"/>
                  </a:moveTo>
                  <a:cubicBezTo>
                    <a:pt x="215" y="157"/>
                    <a:pt x="215" y="157"/>
                    <a:pt x="215" y="157"/>
                  </a:cubicBezTo>
                  <a:cubicBezTo>
                    <a:pt x="215" y="157"/>
                    <a:pt x="215" y="157"/>
                    <a:pt x="215" y="157"/>
                  </a:cubicBezTo>
                  <a:cubicBezTo>
                    <a:pt x="215" y="157"/>
                    <a:pt x="215" y="157"/>
                    <a:pt x="215" y="157"/>
                  </a:cubicBezTo>
                  <a:cubicBezTo>
                    <a:pt x="215" y="156"/>
                    <a:pt x="215" y="156"/>
                    <a:pt x="215" y="156"/>
                  </a:cubicBezTo>
                  <a:cubicBezTo>
                    <a:pt x="215" y="156"/>
                    <a:pt x="215" y="156"/>
                    <a:pt x="215" y="156"/>
                  </a:cubicBezTo>
                  <a:cubicBezTo>
                    <a:pt x="215" y="156"/>
                    <a:pt x="215" y="156"/>
                    <a:pt x="215" y="156"/>
                  </a:cubicBezTo>
                  <a:cubicBezTo>
                    <a:pt x="214" y="155"/>
                    <a:pt x="214" y="155"/>
                    <a:pt x="214" y="155"/>
                  </a:cubicBezTo>
                  <a:cubicBezTo>
                    <a:pt x="214" y="155"/>
                    <a:pt x="214" y="155"/>
                    <a:pt x="214" y="155"/>
                  </a:cubicBezTo>
                  <a:cubicBezTo>
                    <a:pt x="214" y="154"/>
                    <a:pt x="214" y="154"/>
                    <a:pt x="214" y="154"/>
                  </a:cubicBezTo>
                  <a:cubicBezTo>
                    <a:pt x="213" y="153"/>
                    <a:pt x="213" y="153"/>
                    <a:pt x="213" y="153"/>
                  </a:cubicBezTo>
                  <a:cubicBezTo>
                    <a:pt x="212" y="153"/>
                    <a:pt x="212" y="153"/>
                    <a:pt x="212" y="153"/>
                  </a:cubicBezTo>
                  <a:cubicBezTo>
                    <a:pt x="212" y="152"/>
                    <a:pt x="212" y="152"/>
                    <a:pt x="212" y="152"/>
                  </a:cubicBezTo>
                  <a:cubicBezTo>
                    <a:pt x="211" y="151"/>
                    <a:pt x="211" y="151"/>
                    <a:pt x="211" y="151"/>
                  </a:cubicBezTo>
                  <a:cubicBezTo>
                    <a:pt x="211" y="151"/>
                    <a:pt x="211" y="151"/>
                    <a:pt x="211" y="151"/>
                  </a:cubicBezTo>
                  <a:cubicBezTo>
                    <a:pt x="210" y="151"/>
                    <a:pt x="210" y="151"/>
                    <a:pt x="210" y="151"/>
                  </a:cubicBezTo>
                  <a:cubicBezTo>
                    <a:pt x="210" y="151"/>
                    <a:pt x="210" y="151"/>
                    <a:pt x="210" y="151"/>
                  </a:cubicBezTo>
                  <a:cubicBezTo>
                    <a:pt x="210" y="150"/>
                    <a:pt x="210" y="150"/>
                    <a:pt x="210" y="150"/>
                  </a:cubicBezTo>
                  <a:cubicBezTo>
                    <a:pt x="210" y="150"/>
                    <a:pt x="210" y="150"/>
                    <a:pt x="210" y="150"/>
                  </a:cubicBezTo>
                  <a:cubicBezTo>
                    <a:pt x="210" y="149"/>
                    <a:pt x="210" y="149"/>
                    <a:pt x="210" y="149"/>
                  </a:cubicBezTo>
                  <a:cubicBezTo>
                    <a:pt x="210" y="149"/>
                    <a:pt x="210" y="149"/>
                    <a:pt x="210" y="149"/>
                  </a:cubicBezTo>
                  <a:cubicBezTo>
                    <a:pt x="210" y="149"/>
                    <a:pt x="210" y="149"/>
                    <a:pt x="210" y="149"/>
                  </a:cubicBezTo>
                  <a:cubicBezTo>
                    <a:pt x="210" y="148"/>
                    <a:pt x="210" y="148"/>
                    <a:pt x="210" y="148"/>
                  </a:cubicBezTo>
                  <a:cubicBezTo>
                    <a:pt x="210" y="148"/>
                    <a:pt x="210" y="148"/>
                    <a:pt x="210" y="148"/>
                  </a:cubicBezTo>
                  <a:cubicBezTo>
                    <a:pt x="210" y="148"/>
                    <a:pt x="210" y="148"/>
                    <a:pt x="210" y="148"/>
                  </a:cubicBezTo>
                  <a:cubicBezTo>
                    <a:pt x="209" y="148"/>
                    <a:pt x="209" y="148"/>
                    <a:pt x="209" y="148"/>
                  </a:cubicBezTo>
                  <a:cubicBezTo>
                    <a:pt x="209" y="147"/>
                    <a:pt x="209" y="147"/>
                    <a:pt x="209" y="147"/>
                  </a:cubicBezTo>
                  <a:cubicBezTo>
                    <a:pt x="210" y="147"/>
                    <a:pt x="210" y="147"/>
                    <a:pt x="210" y="147"/>
                  </a:cubicBezTo>
                  <a:cubicBezTo>
                    <a:pt x="210" y="144"/>
                    <a:pt x="210" y="144"/>
                    <a:pt x="210" y="144"/>
                  </a:cubicBezTo>
                  <a:cubicBezTo>
                    <a:pt x="210" y="141"/>
                    <a:pt x="210" y="141"/>
                    <a:pt x="210" y="141"/>
                  </a:cubicBezTo>
                  <a:cubicBezTo>
                    <a:pt x="210" y="139"/>
                    <a:pt x="210" y="139"/>
                    <a:pt x="210" y="139"/>
                  </a:cubicBezTo>
                  <a:cubicBezTo>
                    <a:pt x="210" y="138"/>
                    <a:pt x="210" y="138"/>
                    <a:pt x="210" y="138"/>
                  </a:cubicBezTo>
                  <a:cubicBezTo>
                    <a:pt x="210" y="137"/>
                    <a:pt x="210" y="137"/>
                    <a:pt x="210" y="137"/>
                  </a:cubicBezTo>
                  <a:cubicBezTo>
                    <a:pt x="210" y="137"/>
                    <a:pt x="210" y="137"/>
                    <a:pt x="210" y="137"/>
                  </a:cubicBezTo>
                  <a:cubicBezTo>
                    <a:pt x="210" y="136"/>
                    <a:pt x="210" y="136"/>
                    <a:pt x="210" y="136"/>
                  </a:cubicBezTo>
                  <a:cubicBezTo>
                    <a:pt x="210" y="135"/>
                    <a:pt x="210" y="135"/>
                    <a:pt x="210" y="135"/>
                  </a:cubicBezTo>
                  <a:cubicBezTo>
                    <a:pt x="210" y="134"/>
                    <a:pt x="210" y="134"/>
                    <a:pt x="210" y="134"/>
                  </a:cubicBezTo>
                  <a:cubicBezTo>
                    <a:pt x="209" y="133"/>
                    <a:pt x="209" y="133"/>
                    <a:pt x="209" y="133"/>
                  </a:cubicBezTo>
                  <a:cubicBezTo>
                    <a:pt x="208" y="131"/>
                    <a:pt x="208" y="131"/>
                    <a:pt x="208" y="131"/>
                  </a:cubicBezTo>
                  <a:cubicBezTo>
                    <a:pt x="208" y="131"/>
                    <a:pt x="208" y="131"/>
                    <a:pt x="208" y="131"/>
                  </a:cubicBezTo>
                  <a:cubicBezTo>
                    <a:pt x="208" y="128"/>
                    <a:pt x="208" y="128"/>
                    <a:pt x="208" y="128"/>
                  </a:cubicBezTo>
                  <a:cubicBezTo>
                    <a:pt x="208" y="128"/>
                    <a:pt x="208" y="128"/>
                    <a:pt x="208" y="128"/>
                  </a:cubicBezTo>
                  <a:cubicBezTo>
                    <a:pt x="208" y="127"/>
                    <a:pt x="208" y="127"/>
                    <a:pt x="208" y="127"/>
                  </a:cubicBezTo>
                  <a:cubicBezTo>
                    <a:pt x="208" y="126"/>
                    <a:pt x="208" y="126"/>
                    <a:pt x="208" y="126"/>
                  </a:cubicBezTo>
                  <a:cubicBezTo>
                    <a:pt x="208" y="125"/>
                    <a:pt x="208" y="125"/>
                    <a:pt x="208" y="125"/>
                  </a:cubicBezTo>
                  <a:cubicBezTo>
                    <a:pt x="207" y="125"/>
                    <a:pt x="207" y="125"/>
                    <a:pt x="207" y="125"/>
                  </a:cubicBezTo>
                  <a:cubicBezTo>
                    <a:pt x="206" y="125"/>
                    <a:pt x="206" y="125"/>
                    <a:pt x="206" y="125"/>
                  </a:cubicBezTo>
                  <a:cubicBezTo>
                    <a:pt x="204" y="125"/>
                    <a:pt x="204" y="125"/>
                    <a:pt x="204" y="125"/>
                  </a:cubicBezTo>
                  <a:cubicBezTo>
                    <a:pt x="204" y="125"/>
                    <a:pt x="204" y="125"/>
                    <a:pt x="204" y="125"/>
                  </a:cubicBezTo>
                  <a:cubicBezTo>
                    <a:pt x="202" y="126"/>
                    <a:pt x="202" y="126"/>
                    <a:pt x="202" y="126"/>
                  </a:cubicBezTo>
                  <a:cubicBezTo>
                    <a:pt x="201" y="127"/>
                    <a:pt x="201" y="127"/>
                    <a:pt x="201" y="127"/>
                  </a:cubicBezTo>
                  <a:cubicBezTo>
                    <a:pt x="200" y="128"/>
                    <a:pt x="200" y="128"/>
                    <a:pt x="200" y="128"/>
                  </a:cubicBezTo>
                  <a:cubicBezTo>
                    <a:pt x="199" y="129"/>
                    <a:pt x="199" y="129"/>
                    <a:pt x="199" y="129"/>
                  </a:cubicBezTo>
                  <a:cubicBezTo>
                    <a:pt x="198" y="129"/>
                    <a:pt x="198" y="129"/>
                    <a:pt x="198" y="129"/>
                  </a:cubicBezTo>
                  <a:cubicBezTo>
                    <a:pt x="196" y="129"/>
                    <a:pt x="196" y="129"/>
                    <a:pt x="196" y="129"/>
                  </a:cubicBezTo>
                  <a:cubicBezTo>
                    <a:pt x="196" y="129"/>
                    <a:pt x="196" y="129"/>
                    <a:pt x="196" y="129"/>
                  </a:cubicBezTo>
                  <a:cubicBezTo>
                    <a:pt x="196" y="129"/>
                    <a:pt x="196" y="129"/>
                    <a:pt x="196" y="129"/>
                  </a:cubicBezTo>
                  <a:cubicBezTo>
                    <a:pt x="196" y="128"/>
                    <a:pt x="196" y="128"/>
                    <a:pt x="196" y="128"/>
                  </a:cubicBezTo>
                  <a:cubicBezTo>
                    <a:pt x="196" y="127"/>
                    <a:pt x="196" y="127"/>
                    <a:pt x="196" y="127"/>
                  </a:cubicBezTo>
                  <a:cubicBezTo>
                    <a:pt x="195" y="122"/>
                    <a:pt x="195" y="122"/>
                    <a:pt x="195" y="122"/>
                  </a:cubicBezTo>
                  <a:cubicBezTo>
                    <a:pt x="194" y="120"/>
                    <a:pt x="194" y="120"/>
                    <a:pt x="194" y="120"/>
                  </a:cubicBezTo>
                  <a:cubicBezTo>
                    <a:pt x="194" y="119"/>
                    <a:pt x="194" y="119"/>
                    <a:pt x="194" y="119"/>
                  </a:cubicBezTo>
                  <a:cubicBezTo>
                    <a:pt x="195" y="117"/>
                    <a:pt x="195" y="117"/>
                    <a:pt x="195" y="117"/>
                  </a:cubicBezTo>
                  <a:cubicBezTo>
                    <a:pt x="192" y="117"/>
                    <a:pt x="192" y="117"/>
                    <a:pt x="192" y="117"/>
                  </a:cubicBezTo>
                  <a:cubicBezTo>
                    <a:pt x="191" y="118"/>
                    <a:pt x="191" y="118"/>
                    <a:pt x="191" y="118"/>
                  </a:cubicBezTo>
                  <a:cubicBezTo>
                    <a:pt x="190" y="117"/>
                    <a:pt x="190" y="117"/>
                    <a:pt x="190" y="117"/>
                  </a:cubicBezTo>
                  <a:cubicBezTo>
                    <a:pt x="187" y="117"/>
                    <a:pt x="187" y="117"/>
                    <a:pt x="187" y="117"/>
                  </a:cubicBezTo>
                  <a:cubicBezTo>
                    <a:pt x="238" y="33"/>
                    <a:pt x="238" y="33"/>
                    <a:pt x="238" y="33"/>
                  </a:cubicBezTo>
                  <a:cubicBezTo>
                    <a:pt x="238" y="32"/>
                    <a:pt x="238" y="32"/>
                    <a:pt x="238" y="32"/>
                  </a:cubicBezTo>
                  <a:cubicBezTo>
                    <a:pt x="237" y="32"/>
                    <a:pt x="237" y="32"/>
                    <a:pt x="237" y="32"/>
                  </a:cubicBezTo>
                  <a:cubicBezTo>
                    <a:pt x="236" y="32"/>
                    <a:pt x="236" y="32"/>
                    <a:pt x="236" y="32"/>
                  </a:cubicBezTo>
                  <a:cubicBezTo>
                    <a:pt x="236" y="32"/>
                    <a:pt x="236" y="32"/>
                    <a:pt x="236" y="32"/>
                  </a:cubicBezTo>
                  <a:cubicBezTo>
                    <a:pt x="236" y="30"/>
                    <a:pt x="236" y="30"/>
                    <a:pt x="236" y="30"/>
                  </a:cubicBezTo>
                  <a:cubicBezTo>
                    <a:pt x="235" y="29"/>
                    <a:pt x="235" y="29"/>
                    <a:pt x="235" y="29"/>
                  </a:cubicBezTo>
                  <a:cubicBezTo>
                    <a:pt x="235" y="29"/>
                    <a:pt x="235" y="29"/>
                    <a:pt x="235" y="29"/>
                  </a:cubicBezTo>
                  <a:cubicBezTo>
                    <a:pt x="234" y="28"/>
                    <a:pt x="234" y="28"/>
                    <a:pt x="234" y="28"/>
                  </a:cubicBezTo>
                  <a:cubicBezTo>
                    <a:pt x="234" y="27"/>
                    <a:pt x="234" y="27"/>
                    <a:pt x="234" y="27"/>
                  </a:cubicBezTo>
                  <a:cubicBezTo>
                    <a:pt x="233" y="27"/>
                    <a:pt x="233" y="27"/>
                    <a:pt x="233" y="27"/>
                  </a:cubicBezTo>
                  <a:cubicBezTo>
                    <a:pt x="232" y="27"/>
                    <a:pt x="232" y="27"/>
                    <a:pt x="232" y="27"/>
                  </a:cubicBezTo>
                  <a:cubicBezTo>
                    <a:pt x="232" y="27"/>
                    <a:pt x="232" y="27"/>
                    <a:pt x="232" y="27"/>
                  </a:cubicBezTo>
                  <a:cubicBezTo>
                    <a:pt x="230" y="27"/>
                    <a:pt x="230" y="27"/>
                    <a:pt x="230" y="27"/>
                  </a:cubicBezTo>
                  <a:cubicBezTo>
                    <a:pt x="229" y="27"/>
                    <a:pt x="229" y="27"/>
                    <a:pt x="229" y="27"/>
                  </a:cubicBezTo>
                  <a:cubicBezTo>
                    <a:pt x="229" y="27"/>
                    <a:pt x="229" y="27"/>
                    <a:pt x="229" y="27"/>
                  </a:cubicBezTo>
                  <a:cubicBezTo>
                    <a:pt x="228" y="27"/>
                    <a:pt x="228" y="27"/>
                    <a:pt x="228" y="27"/>
                  </a:cubicBezTo>
                  <a:cubicBezTo>
                    <a:pt x="228" y="27"/>
                    <a:pt x="228" y="27"/>
                    <a:pt x="228" y="27"/>
                  </a:cubicBezTo>
                  <a:cubicBezTo>
                    <a:pt x="228" y="27"/>
                    <a:pt x="228" y="27"/>
                    <a:pt x="228" y="27"/>
                  </a:cubicBezTo>
                  <a:cubicBezTo>
                    <a:pt x="227" y="27"/>
                    <a:pt x="227" y="27"/>
                    <a:pt x="227" y="27"/>
                  </a:cubicBezTo>
                  <a:cubicBezTo>
                    <a:pt x="227" y="26"/>
                    <a:pt x="227" y="26"/>
                    <a:pt x="227" y="26"/>
                  </a:cubicBezTo>
                  <a:cubicBezTo>
                    <a:pt x="227" y="26"/>
                    <a:pt x="227" y="26"/>
                    <a:pt x="227" y="26"/>
                  </a:cubicBezTo>
                  <a:cubicBezTo>
                    <a:pt x="228" y="26"/>
                    <a:pt x="228" y="26"/>
                    <a:pt x="228" y="26"/>
                  </a:cubicBezTo>
                  <a:cubicBezTo>
                    <a:pt x="227" y="26"/>
                    <a:pt x="227" y="26"/>
                    <a:pt x="227" y="26"/>
                  </a:cubicBezTo>
                  <a:cubicBezTo>
                    <a:pt x="226" y="26"/>
                    <a:pt x="226" y="26"/>
                    <a:pt x="226" y="26"/>
                  </a:cubicBezTo>
                  <a:cubicBezTo>
                    <a:pt x="226" y="26"/>
                    <a:pt x="226" y="26"/>
                    <a:pt x="226" y="26"/>
                  </a:cubicBezTo>
                  <a:cubicBezTo>
                    <a:pt x="226" y="25"/>
                    <a:pt x="226" y="25"/>
                    <a:pt x="226" y="25"/>
                  </a:cubicBezTo>
                  <a:cubicBezTo>
                    <a:pt x="226" y="25"/>
                    <a:pt x="226" y="25"/>
                    <a:pt x="226" y="25"/>
                  </a:cubicBezTo>
                  <a:cubicBezTo>
                    <a:pt x="226" y="25"/>
                    <a:pt x="226" y="25"/>
                    <a:pt x="226" y="25"/>
                  </a:cubicBezTo>
                  <a:cubicBezTo>
                    <a:pt x="225" y="25"/>
                    <a:pt x="225" y="25"/>
                    <a:pt x="225" y="25"/>
                  </a:cubicBezTo>
                  <a:cubicBezTo>
                    <a:pt x="225" y="25"/>
                    <a:pt x="225" y="25"/>
                    <a:pt x="225" y="25"/>
                  </a:cubicBezTo>
                  <a:cubicBezTo>
                    <a:pt x="225" y="24"/>
                    <a:pt x="225" y="24"/>
                    <a:pt x="225" y="24"/>
                  </a:cubicBezTo>
                  <a:cubicBezTo>
                    <a:pt x="224" y="24"/>
                    <a:pt x="224" y="24"/>
                    <a:pt x="224" y="24"/>
                  </a:cubicBezTo>
                  <a:cubicBezTo>
                    <a:pt x="223" y="23"/>
                    <a:pt x="223" y="23"/>
                    <a:pt x="223" y="23"/>
                  </a:cubicBezTo>
                  <a:cubicBezTo>
                    <a:pt x="223" y="23"/>
                    <a:pt x="223" y="23"/>
                    <a:pt x="223" y="23"/>
                  </a:cubicBezTo>
                  <a:cubicBezTo>
                    <a:pt x="222" y="23"/>
                    <a:pt x="222" y="23"/>
                    <a:pt x="222" y="23"/>
                  </a:cubicBezTo>
                  <a:cubicBezTo>
                    <a:pt x="222" y="23"/>
                    <a:pt x="222" y="23"/>
                    <a:pt x="222" y="23"/>
                  </a:cubicBezTo>
                  <a:cubicBezTo>
                    <a:pt x="221" y="23"/>
                    <a:pt x="221" y="23"/>
                    <a:pt x="221" y="23"/>
                  </a:cubicBezTo>
                  <a:cubicBezTo>
                    <a:pt x="221" y="23"/>
                    <a:pt x="221" y="23"/>
                    <a:pt x="221" y="23"/>
                  </a:cubicBezTo>
                  <a:cubicBezTo>
                    <a:pt x="221" y="22"/>
                    <a:pt x="221" y="22"/>
                    <a:pt x="221" y="22"/>
                  </a:cubicBezTo>
                  <a:cubicBezTo>
                    <a:pt x="221" y="22"/>
                    <a:pt x="221" y="22"/>
                    <a:pt x="221" y="22"/>
                  </a:cubicBezTo>
                  <a:cubicBezTo>
                    <a:pt x="220" y="23"/>
                    <a:pt x="220" y="23"/>
                    <a:pt x="220" y="23"/>
                  </a:cubicBezTo>
                  <a:cubicBezTo>
                    <a:pt x="220" y="23"/>
                    <a:pt x="220" y="23"/>
                    <a:pt x="220" y="23"/>
                  </a:cubicBezTo>
                  <a:cubicBezTo>
                    <a:pt x="220" y="22"/>
                    <a:pt x="220" y="22"/>
                    <a:pt x="220" y="22"/>
                  </a:cubicBezTo>
                  <a:cubicBezTo>
                    <a:pt x="220" y="22"/>
                    <a:pt x="220" y="22"/>
                    <a:pt x="220" y="22"/>
                  </a:cubicBezTo>
                  <a:cubicBezTo>
                    <a:pt x="220" y="22"/>
                    <a:pt x="220" y="22"/>
                    <a:pt x="220" y="22"/>
                  </a:cubicBezTo>
                  <a:cubicBezTo>
                    <a:pt x="219" y="21"/>
                    <a:pt x="219" y="21"/>
                    <a:pt x="219" y="21"/>
                  </a:cubicBezTo>
                  <a:cubicBezTo>
                    <a:pt x="218" y="21"/>
                    <a:pt x="218" y="21"/>
                    <a:pt x="218" y="21"/>
                  </a:cubicBezTo>
                  <a:cubicBezTo>
                    <a:pt x="219" y="21"/>
                    <a:pt x="219" y="21"/>
                    <a:pt x="219" y="21"/>
                  </a:cubicBezTo>
                  <a:cubicBezTo>
                    <a:pt x="219" y="21"/>
                    <a:pt x="219" y="21"/>
                    <a:pt x="219" y="21"/>
                  </a:cubicBezTo>
                  <a:cubicBezTo>
                    <a:pt x="218" y="20"/>
                    <a:pt x="218" y="20"/>
                    <a:pt x="218" y="20"/>
                  </a:cubicBezTo>
                  <a:cubicBezTo>
                    <a:pt x="217" y="20"/>
                    <a:pt x="217" y="20"/>
                    <a:pt x="217" y="20"/>
                  </a:cubicBezTo>
                  <a:cubicBezTo>
                    <a:pt x="217" y="19"/>
                    <a:pt x="217" y="19"/>
                    <a:pt x="217" y="19"/>
                  </a:cubicBezTo>
                  <a:cubicBezTo>
                    <a:pt x="217" y="19"/>
                    <a:pt x="217" y="19"/>
                    <a:pt x="217" y="19"/>
                  </a:cubicBezTo>
                  <a:cubicBezTo>
                    <a:pt x="217" y="19"/>
                    <a:pt x="217" y="19"/>
                    <a:pt x="217" y="19"/>
                  </a:cubicBezTo>
                  <a:cubicBezTo>
                    <a:pt x="216" y="19"/>
                    <a:pt x="216" y="19"/>
                    <a:pt x="216" y="19"/>
                  </a:cubicBezTo>
                  <a:cubicBezTo>
                    <a:pt x="214" y="21"/>
                    <a:pt x="214" y="21"/>
                    <a:pt x="214" y="21"/>
                  </a:cubicBezTo>
                  <a:cubicBezTo>
                    <a:pt x="213" y="22"/>
                    <a:pt x="213" y="22"/>
                    <a:pt x="213" y="22"/>
                  </a:cubicBezTo>
                  <a:cubicBezTo>
                    <a:pt x="214" y="21"/>
                    <a:pt x="214" y="21"/>
                    <a:pt x="214" y="21"/>
                  </a:cubicBezTo>
                  <a:cubicBezTo>
                    <a:pt x="215" y="19"/>
                    <a:pt x="215" y="19"/>
                    <a:pt x="215" y="19"/>
                  </a:cubicBezTo>
                  <a:cubicBezTo>
                    <a:pt x="216" y="18"/>
                    <a:pt x="216" y="18"/>
                    <a:pt x="216" y="18"/>
                  </a:cubicBezTo>
                  <a:cubicBezTo>
                    <a:pt x="216" y="17"/>
                    <a:pt x="216" y="17"/>
                    <a:pt x="216" y="17"/>
                  </a:cubicBezTo>
                  <a:cubicBezTo>
                    <a:pt x="216" y="17"/>
                    <a:pt x="216" y="17"/>
                    <a:pt x="216" y="17"/>
                  </a:cubicBezTo>
                  <a:cubicBezTo>
                    <a:pt x="215" y="16"/>
                    <a:pt x="215" y="16"/>
                    <a:pt x="215" y="16"/>
                  </a:cubicBezTo>
                  <a:cubicBezTo>
                    <a:pt x="214" y="16"/>
                    <a:pt x="214" y="16"/>
                    <a:pt x="214" y="16"/>
                  </a:cubicBezTo>
                  <a:cubicBezTo>
                    <a:pt x="213" y="17"/>
                    <a:pt x="213" y="17"/>
                    <a:pt x="213" y="17"/>
                  </a:cubicBezTo>
                  <a:cubicBezTo>
                    <a:pt x="212" y="17"/>
                    <a:pt x="212" y="17"/>
                    <a:pt x="212" y="17"/>
                  </a:cubicBezTo>
                  <a:cubicBezTo>
                    <a:pt x="211" y="17"/>
                    <a:pt x="211" y="17"/>
                    <a:pt x="211" y="17"/>
                  </a:cubicBezTo>
                  <a:cubicBezTo>
                    <a:pt x="210" y="17"/>
                    <a:pt x="210" y="17"/>
                    <a:pt x="210" y="17"/>
                  </a:cubicBezTo>
                  <a:cubicBezTo>
                    <a:pt x="209" y="18"/>
                    <a:pt x="209" y="18"/>
                    <a:pt x="209" y="18"/>
                  </a:cubicBezTo>
                  <a:cubicBezTo>
                    <a:pt x="208" y="19"/>
                    <a:pt x="208" y="19"/>
                    <a:pt x="208" y="19"/>
                  </a:cubicBezTo>
                  <a:cubicBezTo>
                    <a:pt x="209" y="18"/>
                    <a:pt x="209" y="18"/>
                    <a:pt x="209" y="18"/>
                  </a:cubicBezTo>
                  <a:cubicBezTo>
                    <a:pt x="209" y="17"/>
                    <a:pt x="209" y="17"/>
                    <a:pt x="209" y="17"/>
                  </a:cubicBezTo>
                  <a:cubicBezTo>
                    <a:pt x="209" y="16"/>
                    <a:pt x="209" y="16"/>
                    <a:pt x="209" y="16"/>
                  </a:cubicBezTo>
                  <a:cubicBezTo>
                    <a:pt x="209" y="15"/>
                    <a:pt x="209" y="15"/>
                    <a:pt x="209" y="15"/>
                  </a:cubicBezTo>
                  <a:cubicBezTo>
                    <a:pt x="207" y="15"/>
                    <a:pt x="207" y="15"/>
                    <a:pt x="207" y="15"/>
                  </a:cubicBezTo>
                  <a:cubicBezTo>
                    <a:pt x="207" y="14"/>
                    <a:pt x="207" y="14"/>
                    <a:pt x="207" y="14"/>
                  </a:cubicBezTo>
                  <a:cubicBezTo>
                    <a:pt x="208" y="14"/>
                    <a:pt x="208" y="14"/>
                    <a:pt x="208" y="14"/>
                  </a:cubicBezTo>
                  <a:cubicBezTo>
                    <a:pt x="209" y="14"/>
                    <a:pt x="209" y="14"/>
                    <a:pt x="209" y="14"/>
                  </a:cubicBezTo>
                  <a:cubicBezTo>
                    <a:pt x="209" y="14"/>
                    <a:pt x="209" y="14"/>
                    <a:pt x="209" y="14"/>
                  </a:cubicBezTo>
                  <a:cubicBezTo>
                    <a:pt x="207" y="13"/>
                    <a:pt x="207" y="13"/>
                    <a:pt x="207" y="13"/>
                  </a:cubicBezTo>
                  <a:cubicBezTo>
                    <a:pt x="207" y="12"/>
                    <a:pt x="207" y="12"/>
                    <a:pt x="207" y="12"/>
                  </a:cubicBezTo>
                  <a:cubicBezTo>
                    <a:pt x="207" y="11"/>
                    <a:pt x="207" y="11"/>
                    <a:pt x="207" y="11"/>
                  </a:cubicBezTo>
                  <a:cubicBezTo>
                    <a:pt x="208" y="11"/>
                    <a:pt x="208" y="11"/>
                    <a:pt x="208" y="11"/>
                  </a:cubicBezTo>
                  <a:cubicBezTo>
                    <a:pt x="209" y="10"/>
                    <a:pt x="209" y="10"/>
                    <a:pt x="209" y="10"/>
                  </a:cubicBezTo>
                  <a:cubicBezTo>
                    <a:pt x="208" y="10"/>
                    <a:pt x="208" y="10"/>
                    <a:pt x="208" y="10"/>
                  </a:cubicBezTo>
                  <a:cubicBezTo>
                    <a:pt x="208" y="9"/>
                    <a:pt x="208" y="9"/>
                    <a:pt x="208" y="9"/>
                  </a:cubicBezTo>
                  <a:cubicBezTo>
                    <a:pt x="207" y="9"/>
                    <a:pt x="207" y="9"/>
                    <a:pt x="207" y="9"/>
                  </a:cubicBezTo>
                  <a:cubicBezTo>
                    <a:pt x="207" y="9"/>
                    <a:pt x="207" y="9"/>
                    <a:pt x="207" y="9"/>
                  </a:cubicBezTo>
                  <a:cubicBezTo>
                    <a:pt x="207" y="9"/>
                    <a:pt x="207" y="9"/>
                    <a:pt x="207" y="9"/>
                  </a:cubicBezTo>
                  <a:cubicBezTo>
                    <a:pt x="206" y="8"/>
                    <a:pt x="206" y="8"/>
                    <a:pt x="206" y="8"/>
                  </a:cubicBezTo>
                  <a:cubicBezTo>
                    <a:pt x="205" y="8"/>
                    <a:pt x="205" y="8"/>
                    <a:pt x="205" y="8"/>
                  </a:cubicBezTo>
                  <a:cubicBezTo>
                    <a:pt x="204" y="8"/>
                    <a:pt x="204" y="8"/>
                    <a:pt x="204" y="8"/>
                  </a:cubicBezTo>
                  <a:cubicBezTo>
                    <a:pt x="204" y="8"/>
                    <a:pt x="204" y="8"/>
                    <a:pt x="204" y="8"/>
                  </a:cubicBezTo>
                  <a:cubicBezTo>
                    <a:pt x="203" y="8"/>
                    <a:pt x="203" y="8"/>
                    <a:pt x="203" y="8"/>
                  </a:cubicBezTo>
                  <a:cubicBezTo>
                    <a:pt x="202" y="8"/>
                    <a:pt x="202" y="8"/>
                    <a:pt x="202" y="8"/>
                  </a:cubicBezTo>
                  <a:cubicBezTo>
                    <a:pt x="202" y="9"/>
                    <a:pt x="202" y="9"/>
                    <a:pt x="202" y="9"/>
                  </a:cubicBezTo>
                  <a:cubicBezTo>
                    <a:pt x="202" y="9"/>
                    <a:pt x="202" y="9"/>
                    <a:pt x="202" y="9"/>
                  </a:cubicBezTo>
                  <a:cubicBezTo>
                    <a:pt x="201" y="8"/>
                    <a:pt x="201" y="8"/>
                    <a:pt x="201" y="8"/>
                  </a:cubicBezTo>
                  <a:cubicBezTo>
                    <a:pt x="201" y="8"/>
                    <a:pt x="201" y="8"/>
                    <a:pt x="201" y="8"/>
                  </a:cubicBezTo>
                  <a:cubicBezTo>
                    <a:pt x="202" y="8"/>
                    <a:pt x="202" y="8"/>
                    <a:pt x="202" y="8"/>
                  </a:cubicBezTo>
                  <a:cubicBezTo>
                    <a:pt x="202" y="7"/>
                    <a:pt x="202" y="7"/>
                    <a:pt x="202" y="7"/>
                  </a:cubicBezTo>
                  <a:cubicBezTo>
                    <a:pt x="202" y="6"/>
                    <a:pt x="202" y="6"/>
                    <a:pt x="202" y="6"/>
                  </a:cubicBezTo>
                  <a:cubicBezTo>
                    <a:pt x="202" y="6"/>
                    <a:pt x="202" y="6"/>
                    <a:pt x="202" y="6"/>
                  </a:cubicBezTo>
                  <a:cubicBezTo>
                    <a:pt x="202" y="5"/>
                    <a:pt x="202" y="5"/>
                    <a:pt x="202" y="5"/>
                  </a:cubicBezTo>
                  <a:cubicBezTo>
                    <a:pt x="203" y="5"/>
                    <a:pt x="203" y="5"/>
                    <a:pt x="203" y="5"/>
                  </a:cubicBezTo>
                  <a:cubicBezTo>
                    <a:pt x="202" y="4"/>
                    <a:pt x="202" y="4"/>
                    <a:pt x="202" y="4"/>
                  </a:cubicBezTo>
                  <a:cubicBezTo>
                    <a:pt x="202" y="4"/>
                    <a:pt x="202" y="4"/>
                    <a:pt x="202" y="4"/>
                  </a:cubicBezTo>
                  <a:cubicBezTo>
                    <a:pt x="201" y="5"/>
                    <a:pt x="201" y="5"/>
                    <a:pt x="201" y="5"/>
                  </a:cubicBezTo>
                  <a:cubicBezTo>
                    <a:pt x="201" y="6"/>
                    <a:pt x="201" y="6"/>
                    <a:pt x="201" y="6"/>
                  </a:cubicBezTo>
                  <a:cubicBezTo>
                    <a:pt x="201" y="6"/>
                    <a:pt x="201" y="6"/>
                    <a:pt x="201" y="6"/>
                  </a:cubicBezTo>
                  <a:cubicBezTo>
                    <a:pt x="200" y="5"/>
                    <a:pt x="200" y="5"/>
                    <a:pt x="200" y="5"/>
                  </a:cubicBezTo>
                  <a:cubicBezTo>
                    <a:pt x="199" y="6"/>
                    <a:pt x="199" y="6"/>
                    <a:pt x="199" y="6"/>
                  </a:cubicBezTo>
                  <a:cubicBezTo>
                    <a:pt x="199" y="6"/>
                    <a:pt x="199" y="6"/>
                    <a:pt x="199" y="6"/>
                  </a:cubicBezTo>
                  <a:cubicBezTo>
                    <a:pt x="199" y="7"/>
                    <a:pt x="199" y="7"/>
                    <a:pt x="199" y="7"/>
                  </a:cubicBezTo>
                  <a:cubicBezTo>
                    <a:pt x="199" y="7"/>
                    <a:pt x="199" y="7"/>
                    <a:pt x="199" y="7"/>
                  </a:cubicBezTo>
                  <a:cubicBezTo>
                    <a:pt x="198" y="8"/>
                    <a:pt x="198" y="8"/>
                    <a:pt x="198" y="8"/>
                  </a:cubicBezTo>
                  <a:cubicBezTo>
                    <a:pt x="198" y="7"/>
                    <a:pt x="198" y="7"/>
                    <a:pt x="198" y="7"/>
                  </a:cubicBezTo>
                  <a:cubicBezTo>
                    <a:pt x="198" y="8"/>
                    <a:pt x="198" y="8"/>
                    <a:pt x="198" y="8"/>
                  </a:cubicBezTo>
                  <a:cubicBezTo>
                    <a:pt x="197" y="9"/>
                    <a:pt x="197" y="9"/>
                    <a:pt x="197" y="9"/>
                  </a:cubicBezTo>
                  <a:cubicBezTo>
                    <a:pt x="197" y="8"/>
                    <a:pt x="197" y="8"/>
                    <a:pt x="197" y="8"/>
                  </a:cubicBezTo>
                  <a:cubicBezTo>
                    <a:pt x="197" y="7"/>
                    <a:pt x="197" y="7"/>
                    <a:pt x="197" y="7"/>
                  </a:cubicBezTo>
                  <a:cubicBezTo>
                    <a:pt x="198" y="7"/>
                    <a:pt x="198" y="7"/>
                    <a:pt x="198" y="7"/>
                  </a:cubicBezTo>
                  <a:cubicBezTo>
                    <a:pt x="197" y="7"/>
                    <a:pt x="197" y="7"/>
                    <a:pt x="197" y="7"/>
                  </a:cubicBezTo>
                  <a:cubicBezTo>
                    <a:pt x="197" y="7"/>
                    <a:pt x="197" y="7"/>
                    <a:pt x="197" y="7"/>
                  </a:cubicBezTo>
                  <a:cubicBezTo>
                    <a:pt x="196" y="8"/>
                    <a:pt x="196" y="8"/>
                    <a:pt x="196" y="8"/>
                  </a:cubicBezTo>
                  <a:cubicBezTo>
                    <a:pt x="196" y="8"/>
                    <a:pt x="196" y="8"/>
                    <a:pt x="196" y="8"/>
                  </a:cubicBezTo>
                  <a:cubicBezTo>
                    <a:pt x="196" y="7"/>
                    <a:pt x="196" y="7"/>
                    <a:pt x="196" y="7"/>
                  </a:cubicBezTo>
                  <a:cubicBezTo>
                    <a:pt x="196" y="6"/>
                    <a:pt x="196" y="6"/>
                    <a:pt x="196" y="6"/>
                  </a:cubicBezTo>
                  <a:cubicBezTo>
                    <a:pt x="195" y="6"/>
                    <a:pt x="195" y="6"/>
                    <a:pt x="195" y="6"/>
                  </a:cubicBezTo>
                  <a:cubicBezTo>
                    <a:pt x="195" y="5"/>
                    <a:pt x="195" y="5"/>
                    <a:pt x="195" y="5"/>
                  </a:cubicBezTo>
                  <a:cubicBezTo>
                    <a:pt x="196" y="5"/>
                    <a:pt x="196" y="5"/>
                    <a:pt x="196" y="5"/>
                  </a:cubicBezTo>
                  <a:cubicBezTo>
                    <a:pt x="197" y="5"/>
                    <a:pt x="197" y="5"/>
                    <a:pt x="197" y="5"/>
                  </a:cubicBezTo>
                  <a:cubicBezTo>
                    <a:pt x="198" y="5"/>
                    <a:pt x="198" y="5"/>
                    <a:pt x="198" y="5"/>
                  </a:cubicBezTo>
                  <a:cubicBezTo>
                    <a:pt x="199" y="5"/>
                    <a:pt x="199" y="5"/>
                    <a:pt x="199" y="5"/>
                  </a:cubicBezTo>
                  <a:cubicBezTo>
                    <a:pt x="200" y="5"/>
                    <a:pt x="200" y="5"/>
                    <a:pt x="200" y="5"/>
                  </a:cubicBezTo>
                  <a:cubicBezTo>
                    <a:pt x="201" y="4"/>
                    <a:pt x="201" y="4"/>
                    <a:pt x="201" y="4"/>
                  </a:cubicBezTo>
                  <a:cubicBezTo>
                    <a:pt x="201" y="3"/>
                    <a:pt x="201" y="3"/>
                    <a:pt x="201" y="3"/>
                  </a:cubicBezTo>
                  <a:cubicBezTo>
                    <a:pt x="201" y="3"/>
                    <a:pt x="201" y="3"/>
                    <a:pt x="201" y="3"/>
                  </a:cubicBezTo>
                  <a:cubicBezTo>
                    <a:pt x="201" y="3"/>
                    <a:pt x="201" y="3"/>
                    <a:pt x="201" y="3"/>
                  </a:cubicBezTo>
                  <a:cubicBezTo>
                    <a:pt x="200" y="2"/>
                    <a:pt x="200" y="2"/>
                    <a:pt x="200" y="2"/>
                  </a:cubicBezTo>
                  <a:cubicBezTo>
                    <a:pt x="200" y="2"/>
                    <a:pt x="200" y="2"/>
                    <a:pt x="200" y="2"/>
                  </a:cubicBezTo>
                  <a:cubicBezTo>
                    <a:pt x="199" y="2"/>
                    <a:pt x="199" y="2"/>
                    <a:pt x="199" y="2"/>
                  </a:cubicBezTo>
                  <a:cubicBezTo>
                    <a:pt x="199" y="1"/>
                    <a:pt x="199" y="1"/>
                    <a:pt x="199" y="1"/>
                  </a:cubicBezTo>
                  <a:cubicBezTo>
                    <a:pt x="199" y="1"/>
                    <a:pt x="199" y="1"/>
                    <a:pt x="199" y="1"/>
                  </a:cubicBezTo>
                  <a:cubicBezTo>
                    <a:pt x="199" y="1"/>
                    <a:pt x="199" y="1"/>
                    <a:pt x="199" y="1"/>
                  </a:cubicBezTo>
                  <a:cubicBezTo>
                    <a:pt x="199" y="1"/>
                    <a:pt x="199" y="1"/>
                    <a:pt x="199" y="1"/>
                  </a:cubicBezTo>
                  <a:cubicBezTo>
                    <a:pt x="200" y="0"/>
                    <a:pt x="200" y="0"/>
                    <a:pt x="200" y="0"/>
                  </a:cubicBezTo>
                  <a:cubicBezTo>
                    <a:pt x="199" y="0"/>
                    <a:pt x="199" y="0"/>
                    <a:pt x="199" y="0"/>
                  </a:cubicBezTo>
                  <a:cubicBezTo>
                    <a:pt x="198" y="1"/>
                    <a:pt x="198" y="1"/>
                    <a:pt x="198" y="1"/>
                  </a:cubicBezTo>
                  <a:cubicBezTo>
                    <a:pt x="197" y="1"/>
                    <a:pt x="197" y="1"/>
                    <a:pt x="197" y="1"/>
                  </a:cubicBezTo>
                  <a:cubicBezTo>
                    <a:pt x="196" y="1"/>
                    <a:pt x="196" y="1"/>
                    <a:pt x="196" y="1"/>
                  </a:cubicBezTo>
                  <a:cubicBezTo>
                    <a:pt x="195" y="2"/>
                    <a:pt x="195" y="2"/>
                    <a:pt x="195" y="2"/>
                  </a:cubicBezTo>
                  <a:cubicBezTo>
                    <a:pt x="193" y="3"/>
                    <a:pt x="193" y="3"/>
                    <a:pt x="193" y="3"/>
                  </a:cubicBezTo>
                  <a:cubicBezTo>
                    <a:pt x="192" y="4"/>
                    <a:pt x="192" y="4"/>
                    <a:pt x="192" y="4"/>
                  </a:cubicBezTo>
                  <a:cubicBezTo>
                    <a:pt x="190" y="4"/>
                    <a:pt x="190" y="4"/>
                    <a:pt x="190" y="4"/>
                  </a:cubicBezTo>
                  <a:cubicBezTo>
                    <a:pt x="189" y="3"/>
                    <a:pt x="189" y="3"/>
                    <a:pt x="189" y="3"/>
                  </a:cubicBezTo>
                  <a:cubicBezTo>
                    <a:pt x="188" y="3"/>
                    <a:pt x="188" y="3"/>
                    <a:pt x="188" y="3"/>
                  </a:cubicBezTo>
                  <a:cubicBezTo>
                    <a:pt x="188" y="3"/>
                    <a:pt x="188" y="3"/>
                    <a:pt x="188" y="3"/>
                  </a:cubicBezTo>
                  <a:cubicBezTo>
                    <a:pt x="188" y="3"/>
                    <a:pt x="188" y="3"/>
                    <a:pt x="188" y="3"/>
                  </a:cubicBezTo>
                  <a:cubicBezTo>
                    <a:pt x="187" y="2"/>
                    <a:pt x="187" y="2"/>
                    <a:pt x="187" y="2"/>
                  </a:cubicBezTo>
                  <a:cubicBezTo>
                    <a:pt x="186" y="3"/>
                    <a:pt x="186" y="3"/>
                    <a:pt x="186" y="3"/>
                  </a:cubicBezTo>
                  <a:cubicBezTo>
                    <a:pt x="186" y="3"/>
                    <a:pt x="186" y="3"/>
                    <a:pt x="186" y="3"/>
                  </a:cubicBezTo>
                  <a:cubicBezTo>
                    <a:pt x="185" y="3"/>
                    <a:pt x="185" y="3"/>
                    <a:pt x="185" y="3"/>
                  </a:cubicBezTo>
                  <a:cubicBezTo>
                    <a:pt x="185" y="3"/>
                    <a:pt x="185" y="3"/>
                    <a:pt x="185" y="3"/>
                  </a:cubicBezTo>
                  <a:cubicBezTo>
                    <a:pt x="185" y="2"/>
                    <a:pt x="185" y="2"/>
                    <a:pt x="185" y="2"/>
                  </a:cubicBezTo>
                  <a:cubicBezTo>
                    <a:pt x="186" y="2"/>
                    <a:pt x="186" y="2"/>
                    <a:pt x="186" y="2"/>
                  </a:cubicBezTo>
                  <a:cubicBezTo>
                    <a:pt x="186" y="2"/>
                    <a:pt x="186" y="2"/>
                    <a:pt x="186" y="2"/>
                  </a:cubicBezTo>
                  <a:cubicBezTo>
                    <a:pt x="185" y="2"/>
                    <a:pt x="185" y="2"/>
                    <a:pt x="185" y="2"/>
                  </a:cubicBezTo>
                  <a:cubicBezTo>
                    <a:pt x="183" y="3"/>
                    <a:pt x="183" y="3"/>
                    <a:pt x="183" y="3"/>
                  </a:cubicBezTo>
                  <a:cubicBezTo>
                    <a:pt x="182" y="3"/>
                    <a:pt x="182" y="3"/>
                    <a:pt x="182" y="3"/>
                  </a:cubicBezTo>
                  <a:cubicBezTo>
                    <a:pt x="181" y="4"/>
                    <a:pt x="181" y="4"/>
                    <a:pt x="181" y="4"/>
                  </a:cubicBezTo>
                  <a:cubicBezTo>
                    <a:pt x="181" y="5"/>
                    <a:pt x="181" y="5"/>
                    <a:pt x="181" y="5"/>
                  </a:cubicBezTo>
                  <a:cubicBezTo>
                    <a:pt x="182" y="5"/>
                    <a:pt x="182" y="5"/>
                    <a:pt x="182" y="5"/>
                  </a:cubicBezTo>
                  <a:cubicBezTo>
                    <a:pt x="182" y="6"/>
                    <a:pt x="182" y="6"/>
                    <a:pt x="182" y="6"/>
                  </a:cubicBezTo>
                  <a:cubicBezTo>
                    <a:pt x="181" y="6"/>
                    <a:pt x="181" y="6"/>
                    <a:pt x="181" y="6"/>
                  </a:cubicBezTo>
                  <a:cubicBezTo>
                    <a:pt x="180" y="6"/>
                    <a:pt x="180" y="6"/>
                    <a:pt x="180" y="6"/>
                  </a:cubicBezTo>
                  <a:cubicBezTo>
                    <a:pt x="179" y="8"/>
                    <a:pt x="179" y="8"/>
                    <a:pt x="179" y="8"/>
                  </a:cubicBezTo>
                  <a:cubicBezTo>
                    <a:pt x="178" y="10"/>
                    <a:pt x="178" y="10"/>
                    <a:pt x="178" y="10"/>
                  </a:cubicBezTo>
                  <a:cubicBezTo>
                    <a:pt x="178" y="10"/>
                    <a:pt x="178" y="10"/>
                    <a:pt x="178" y="10"/>
                  </a:cubicBezTo>
                  <a:cubicBezTo>
                    <a:pt x="178" y="9"/>
                    <a:pt x="178" y="9"/>
                    <a:pt x="178" y="9"/>
                  </a:cubicBezTo>
                  <a:cubicBezTo>
                    <a:pt x="178" y="8"/>
                    <a:pt x="178" y="8"/>
                    <a:pt x="178" y="8"/>
                  </a:cubicBezTo>
                  <a:cubicBezTo>
                    <a:pt x="179" y="6"/>
                    <a:pt x="179" y="6"/>
                    <a:pt x="179" y="6"/>
                  </a:cubicBezTo>
                  <a:cubicBezTo>
                    <a:pt x="179" y="6"/>
                    <a:pt x="179" y="6"/>
                    <a:pt x="179" y="6"/>
                  </a:cubicBezTo>
                  <a:cubicBezTo>
                    <a:pt x="179" y="6"/>
                    <a:pt x="179" y="6"/>
                    <a:pt x="179" y="6"/>
                  </a:cubicBezTo>
                  <a:cubicBezTo>
                    <a:pt x="177" y="7"/>
                    <a:pt x="177" y="7"/>
                    <a:pt x="177" y="7"/>
                  </a:cubicBezTo>
                  <a:cubicBezTo>
                    <a:pt x="176" y="7"/>
                    <a:pt x="176" y="7"/>
                    <a:pt x="176" y="7"/>
                  </a:cubicBezTo>
                  <a:cubicBezTo>
                    <a:pt x="175" y="6"/>
                    <a:pt x="175" y="6"/>
                    <a:pt x="175" y="6"/>
                  </a:cubicBezTo>
                  <a:cubicBezTo>
                    <a:pt x="174" y="5"/>
                    <a:pt x="174" y="5"/>
                    <a:pt x="174" y="5"/>
                  </a:cubicBezTo>
                  <a:cubicBezTo>
                    <a:pt x="173" y="5"/>
                    <a:pt x="173" y="5"/>
                    <a:pt x="173" y="5"/>
                  </a:cubicBezTo>
                  <a:cubicBezTo>
                    <a:pt x="173" y="5"/>
                    <a:pt x="173" y="5"/>
                    <a:pt x="173" y="5"/>
                  </a:cubicBezTo>
                  <a:cubicBezTo>
                    <a:pt x="173" y="6"/>
                    <a:pt x="173" y="6"/>
                    <a:pt x="173" y="6"/>
                  </a:cubicBezTo>
                  <a:cubicBezTo>
                    <a:pt x="174" y="6"/>
                    <a:pt x="174" y="6"/>
                    <a:pt x="174" y="6"/>
                  </a:cubicBezTo>
                  <a:cubicBezTo>
                    <a:pt x="175" y="7"/>
                    <a:pt x="175" y="7"/>
                    <a:pt x="175" y="7"/>
                  </a:cubicBezTo>
                  <a:cubicBezTo>
                    <a:pt x="174" y="7"/>
                    <a:pt x="174" y="7"/>
                    <a:pt x="174" y="7"/>
                  </a:cubicBezTo>
                  <a:cubicBezTo>
                    <a:pt x="173" y="7"/>
                    <a:pt x="173" y="7"/>
                    <a:pt x="173" y="7"/>
                  </a:cubicBezTo>
                  <a:cubicBezTo>
                    <a:pt x="172" y="6"/>
                    <a:pt x="172" y="6"/>
                    <a:pt x="172" y="6"/>
                  </a:cubicBezTo>
                  <a:cubicBezTo>
                    <a:pt x="170" y="7"/>
                    <a:pt x="170" y="7"/>
                    <a:pt x="170" y="7"/>
                  </a:cubicBezTo>
                  <a:cubicBezTo>
                    <a:pt x="167" y="9"/>
                    <a:pt x="167" y="9"/>
                    <a:pt x="167" y="9"/>
                  </a:cubicBezTo>
                  <a:cubicBezTo>
                    <a:pt x="165" y="10"/>
                    <a:pt x="165" y="10"/>
                    <a:pt x="165" y="10"/>
                  </a:cubicBezTo>
                  <a:cubicBezTo>
                    <a:pt x="163" y="11"/>
                    <a:pt x="163" y="11"/>
                    <a:pt x="163" y="11"/>
                  </a:cubicBezTo>
                  <a:cubicBezTo>
                    <a:pt x="161" y="13"/>
                    <a:pt x="161" y="13"/>
                    <a:pt x="161" y="13"/>
                  </a:cubicBezTo>
                  <a:cubicBezTo>
                    <a:pt x="159" y="14"/>
                    <a:pt x="159" y="14"/>
                    <a:pt x="159" y="14"/>
                  </a:cubicBezTo>
                  <a:cubicBezTo>
                    <a:pt x="158" y="15"/>
                    <a:pt x="158" y="15"/>
                    <a:pt x="158" y="15"/>
                  </a:cubicBezTo>
                  <a:cubicBezTo>
                    <a:pt x="157" y="15"/>
                    <a:pt x="157" y="15"/>
                    <a:pt x="157" y="15"/>
                  </a:cubicBezTo>
                  <a:cubicBezTo>
                    <a:pt x="156" y="16"/>
                    <a:pt x="156" y="16"/>
                    <a:pt x="156" y="16"/>
                  </a:cubicBezTo>
                  <a:cubicBezTo>
                    <a:pt x="155" y="16"/>
                    <a:pt x="155" y="16"/>
                    <a:pt x="155" y="16"/>
                  </a:cubicBezTo>
                  <a:cubicBezTo>
                    <a:pt x="153" y="17"/>
                    <a:pt x="153" y="17"/>
                    <a:pt x="153" y="17"/>
                  </a:cubicBezTo>
                  <a:cubicBezTo>
                    <a:pt x="152" y="17"/>
                    <a:pt x="152" y="17"/>
                    <a:pt x="152" y="17"/>
                  </a:cubicBezTo>
                  <a:cubicBezTo>
                    <a:pt x="151" y="16"/>
                    <a:pt x="151" y="16"/>
                    <a:pt x="151" y="16"/>
                  </a:cubicBezTo>
                  <a:cubicBezTo>
                    <a:pt x="150" y="16"/>
                    <a:pt x="150" y="16"/>
                    <a:pt x="150" y="16"/>
                  </a:cubicBezTo>
                  <a:cubicBezTo>
                    <a:pt x="149" y="15"/>
                    <a:pt x="149" y="15"/>
                    <a:pt x="149" y="15"/>
                  </a:cubicBezTo>
                  <a:cubicBezTo>
                    <a:pt x="148" y="15"/>
                    <a:pt x="148" y="15"/>
                    <a:pt x="148" y="15"/>
                  </a:cubicBezTo>
                  <a:cubicBezTo>
                    <a:pt x="146" y="14"/>
                    <a:pt x="146" y="14"/>
                    <a:pt x="146" y="14"/>
                  </a:cubicBezTo>
                  <a:cubicBezTo>
                    <a:pt x="146" y="15"/>
                    <a:pt x="146" y="15"/>
                    <a:pt x="146" y="15"/>
                  </a:cubicBezTo>
                  <a:cubicBezTo>
                    <a:pt x="145" y="15"/>
                    <a:pt x="145" y="15"/>
                    <a:pt x="145" y="15"/>
                  </a:cubicBezTo>
                  <a:cubicBezTo>
                    <a:pt x="143" y="17"/>
                    <a:pt x="143" y="17"/>
                    <a:pt x="143" y="17"/>
                  </a:cubicBezTo>
                  <a:cubicBezTo>
                    <a:pt x="143" y="18"/>
                    <a:pt x="143" y="18"/>
                    <a:pt x="143" y="18"/>
                  </a:cubicBezTo>
                  <a:cubicBezTo>
                    <a:pt x="142" y="19"/>
                    <a:pt x="142" y="19"/>
                    <a:pt x="142" y="19"/>
                  </a:cubicBezTo>
                  <a:cubicBezTo>
                    <a:pt x="141" y="20"/>
                    <a:pt x="141" y="20"/>
                    <a:pt x="141" y="20"/>
                  </a:cubicBezTo>
                  <a:cubicBezTo>
                    <a:pt x="141" y="20"/>
                    <a:pt x="141" y="20"/>
                    <a:pt x="141" y="20"/>
                  </a:cubicBezTo>
                  <a:cubicBezTo>
                    <a:pt x="140" y="19"/>
                    <a:pt x="140" y="19"/>
                    <a:pt x="140" y="19"/>
                  </a:cubicBezTo>
                  <a:cubicBezTo>
                    <a:pt x="140" y="20"/>
                    <a:pt x="140" y="20"/>
                    <a:pt x="140" y="20"/>
                  </a:cubicBezTo>
                  <a:cubicBezTo>
                    <a:pt x="140" y="21"/>
                    <a:pt x="140" y="21"/>
                    <a:pt x="140" y="21"/>
                  </a:cubicBezTo>
                  <a:cubicBezTo>
                    <a:pt x="142" y="25"/>
                    <a:pt x="142" y="25"/>
                    <a:pt x="142" y="25"/>
                  </a:cubicBezTo>
                  <a:cubicBezTo>
                    <a:pt x="143" y="27"/>
                    <a:pt x="143" y="27"/>
                    <a:pt x="143" y="27"/>
                  </a:cubicBezTo>
                  <a:cubicBezTo>
                    <a:pt x="143" y="30"/>
                    <a:pt x="143" y="30"/>
                    <a:pt x="143" y="30"/>
                  </a:cubicBezTo>
                  <a:cubicBezTo>
                    <a:pt x="143" y="32"/>
                    <a:pt x="143" y="32"/>
                    <a:pt x="143" y="32"/>
                  </a:cubicBezTo>
                  <a:cubicBezTo>
                    <a:pt x="142" y="34"/>
                    <a:pt x="142" y="34"/>
                    <a:pt x="142" y="34"/>
                  </a:cubicBezTo>
                  <a:cubicBezTo>
                    <a:pt x="141" y="35"/>
                    <a:pt x="141" y="35"/>
                    <a:pt x="141" y="35"/>
                  </a:cubicBezTo>
                  <a:cubicBezTo>
                    <a:pt x="141" y="35"/>
                    <a:pt x="141" y="35"/>
                    <a:pt x="141" y="35"/>
                  </a:cubicBezTo>
                  <a:cubicBezTo>
                    <a:pt x="143" y="37"/>
                    <a:pt x="143" y="37"/>
                    <a:pt x="143" y="37"/>
                  </a:cubicBezTo>
                  <a:cubicBezTo>
                    <a:pt x="144" y="37"/>
                    <a:pt x="144" y="37"/>
                    <a:pt x="144" y="37"/>
                  </a:cubicBezTo>
                  <a:cubicBezTo>
                    <a:pt x="144" y="37"/>
                    <a:pt x="144" y="37"/>
                    <a:pt x="144" y="37"/>
                  </a:cubicBezTo>
                  <a:cubicBezTo>
                    <a:pt x="144" y="37"/>
                    <a:pt x="144" y="37"/>
                    <a:pt x="144" y="37"/>
                  </a:cubicBezTo>
                  <a:cubicBezTo>
                    <a:pt x="145" y="37"/>
                    <a:pt x="145" y="37"/>
                    <a:pt x="145" y="37"/>
                  </a:cubicBezTo>
                  <a:cubicBezTo>
                    <a:pt x="145" y="37"/>
                    <a:pt x="145" y="37"/>
                    <a:pt x="145" y="37"/>
                  </a:cubicBezTo>
                  <a:cubicBezTo>
                    <a:pt x="145" y="37"/>
                    <a:pt x="145" y="37"/>
                    <a:pt x="145" y="37"/>
                  </a:cubicBezTo>
                  <a:cubicBezTo>
                    <a:pt x="145" y="38"/>
                    <a:pt x="145" y="38"/>
                    <a:pt x="145" y="38"/>
                  </a:cubicBezTo>
                  <a:cubicBezTo>
                    <a:pt x="147" y="39"/>
                    <a:pt x="147" y="39"/>
                    <a:pt x="147" y="39"/>
                  </a:cubicBezTo>
                  <a:cubicBezTo>
                    <a:pt x="146" y="39"/>
                    <a:pt x="146" y="39"/>
                    <a:pt x="146" y="39"/>
                  </a:cubicBezTo>
                  <a:cubicBezTo>
                    <a:pt x="145" y="39"/>
                    <a:pt x="145" y="39"/>
                    <a:pt x="145" y="39"/>
                  </a:cubicBezTo>
                  <a:cubicBezTo>
                    <a:pt x="145" y="40"/>
                    <a:pt x="145" y="40"/>
                    <a:pt x="145" y="40"/>
                  </a:cubicBezTo>
                  <a:cubicBezTo>
                    <a:pt x="145" y="42"/>
                    <a:pt x="145" y="42"/>
                    <a:pt x="145" y="42"/>
                  </a:cubicBezTo>
                  <a:cubicBezTo>
                    <a:pt x="145" y="43"/>
                    <a:pt x="145" y="43"/>
                    <a:pt x="145" y="43"/>
                  </a:cubicBezTo>
                  <a:cubicBezTo>
                    <a:pt x="146" y="43"/>
                    <a:pt x="146" y="43"/>
                    <a:pt x="146" y="43"/>
                  </a:cubicBezTo>
                  <a:cubicBezTo>
                    <a:pt x="146" y="43"/>
                    <a:pt x="146" y="43"/>
                    <a:pt x="146" y="43"/>
                  </a:cubicBezTo>
                  <a:cubicBezTo>
                    <a:pt x="147" y="42"/>
                    <a:pt x="147" y="42"/>
                    <a:pt x="147" y="42"/>
                  </a:cubicBezTo>
                  <a:cubicBezTo>
                    <a:pt x="148" y="43"/>
                    <a:pt x="148" y="43"/>
                    <a:pt x="148" y="43"/>
                  </a:cubicBezTo>
                  <a:cubicBezTo>
                    <a:pt x="148" y="43"/>
                    <a:pt x="148" y="43"/>
                    <a:pt x="148" y="43"/>
                  </a:cubicBezTo>
                  <a:cubicBezTo>
                    <a:pt x="149" y="43"/>
                    <a:pt x="149" y="43"/>
                    <a:pt x="149" y="43"/>
                  </a:cubicBezTo>
                  <a:cubicBezTo>
                    <a:pt x="151" y="43"/>
                    <a:pt x="151" y="43"/>
                    <a:pt x="151" y="43"/>
                  </a:cubicBezTo>
                  <a:cubicBezTo>
                    <a:pt x="152" y="44"/>
                    <a:pt x="152" y="44"/>
                    <a:pt x="152" y="44"/>
                  </a:cubicBezTo>
                  <a:cubicBezTo>
                    <a:pt x="151" y="44"/>
                    <a:pt x="151" y="44"/>
                    <a:pt x="151" y="44"/>
                  </a:cubicBezTo>
                  <a:cubicBezTo>
                    <a:pt x="151" y="45"/>
                    <a:pt x="151" y="45"/>
                    <a:pt x="151" y="45"/>
                  </a:cubicBezTo>
                  <a:cubicBezTo>
                    <a:pt x="151" y="46"/>
                    <a:pt x="151" y="46"/>
                    <a:pt x="151" y="46"/>
                  </a:cubicBezTo>
                  <a:cubicBezTo>
                    <a:pt x="149" y="46"/>
                    <a:pt x="149" y="46"/>
                    <a:pt x="149" y="46"/>
                  </a:cubicBezTo>
                  <a:cubicBezTo>
                    <a:pt x="149" y="46"/>
                    <a:pt x="149" y="46"/>
                    <a:pt x="149" y="46"/>
                  </a:cubicBezTo>
                  <a:cubicBezTo>
                    <a:pt x="149" y="45"/>
                    <a:pt x="149" y="45"/>
                    <a:pt x="149" y="45"/>
                  </a:cubicBezTo>
                  <a:cubicBezTo>
                    <a:pt x="148" y="46"/>
                    <a:pt x="148" y="46"/>
                    <a:pt x="148" y="46"/>
                  </a:cubicBezTo>
                  <a:cubicBezTo>
                    <a:pt x="147" y="45"/>
                    <a:pt x="147" y="45"/>
                    <a:pt x="147" y="45"/>
                  </a:cubicBezTo>
                  <a:cubicBezTo>
                    <a:pt x="146" y="45"/>
                    <a:pt x="146" y="45"/>
                    <a:pt x="146" y="45"/>
                  </a:cubicBezTo>
                  <a:cubicBezTo>
                    <a:pt x="146" y="44"/>
                    <a:pt x="146" y="44"/>
                    <a:pt x="146" y="44"/>
                  </a:cubicBezTo>
                  <a:cubicBezTo>
                    <a:pt x="145" y="44"/>
                    <a:pt x="145" y="44"/>
                    <a:pt x="145" y="44"/>
                  </a:cubicBezTo>
                  <a:cubicBezTo>
                    <a:pt x="145" y="44"/>
                    <a:pt x="145" y="44"/>
                    <a:pt x="145" y="44"/>
                  </a:cubicBezTo>
                  <a:cubicBezTo>
                    <a:pt x="144" y="43"/>
                    <a:pt x="144" y="43"/>
                    <a:pt x="144" y="43"/>
                  </a:cubicBezTo>
                  <a:cubicBezTo>
                    <a:pt x="144" y="42"/>
                    <a:pt x="144" y="42"/>
                    <a:pt x="144" y="42"/>
                  </a:cubicBezTo>
                  <a:cubicBezTo>
                    <a:pt x="145" y="39"/>
                    <a:pt x="145" y="39"/>
                    <a:pt x="145" y="39"/>
                  </a:cubicBezTo>
                  <a:cubicBezTo>
                    <a:pt x="145" y="39"/>
                    <a:pt x="145" y="39"/>
                    <a:pt x="145" y="39"/>
                  </a:cubicBezTo>
                  <a:cubicBezTo>
                    <a:pt x="144" y="39"/>
                    <a:pt x="144" y="39"/>
                    <a:pt x="144" y="39"/>
                  </a:cubicBezTo>
                  <a:cubicBezTo>
                    <a:pt x="144" y="39"/>
                    <a:pt x="144" y="39"/>
                    <a:pt x="144" y="39"/>
                  </a:cubicBezTo>
                  <a:cubicBezTo>
                    <a:pt x="143" y="42"/>
                    <a:pt x="143" y="42"/>
                    <a:pt x="143" y="42"/>
                  </a:cubicBezTo>
                  <a:cubicBezTo>
                    <a:pt x="143" y="43"/>
                    <a:pt x="143" y="43"/>
                    <a:pt x="143" y="43"/>
                  </a:cubicBezTo>
                  <a:cubicBezTo>
                    <a:pt x="142" y="44"/>
                    <a:pt x="142" y="44"/>
                    <a:pt x="142" y="44"/>
                  </a:cubicBezTo>
                  <a:cubicBezTo>
                    <a:pt x="142" y="45"/>
                    <a:pt x="142" y="45"/>
                    <a:pt x="142" y="45"/>
                  </a:cubicBezTo>
                  <a:cubicBezTo>
                    <a:pt x="143" y="44"/>
                    <a:pt x="143" y="44"/>
                    <a:pt x="143" y="44"/>
                  </a:cubicBezTo>
                  <a:cubicBezTo>
                    <a:pt x="143" y="44"/>
                    <a:pt x="143" y="44"/>
                    <a:pt x="143" y="44"/>
                  </a:cubicBezTo>
                  <a:cubicBezTo>
                    <a:pt x="144" y="44"/>
                    <a:pt x="144" y="44"/>
                    <a:pt x="144" y="44"/>
                  </a:cubicBezTo>
                  <a:cubicBezTo>
                    <a:pt x="145" y="44"/>
                    <a:pt x="145" y="44"/>
                    <a:pt x="145" y="44"/>
                  </a:cubicBezTo>
                  <a:cubicBezTo>
                    <a:pt x="145" y="45"/>
                    <a:pt x="145" y="45"/>
                    <a:pt x="145" y="45"/>
                  </a:cubicBezTo>
                  <a:cubicBezTo>
                    <a:pt x="145" y="46"/>
                    <a:pt x="145" y="46"/>
                    <a:pt x="145" y="46"/>
                  </a:cubicBezTo>
                  <a:cubicBezTo>
                    <a:pt x="144" y="47"/>
                    <a:pt x="144" y="47"/>
                    <a:pt x="144" y="47"/>
                  </a:cubicBezTo>
                  <a:cubicBezTo>
                    <a:pt x="143" y="48"/>
                    <a:pt x="143" y="48"/>
                    <a:pt x="143" y="48"/>
                  </a:cubicBezTo>
                  <a:cubicBezTo>
                    <a:pt x="144" y="46"/>
                    <a:pt x="144" y="46"/>
                    <a:pt x="144" y="46"/>
                  </a:cubicBezTo>
                  <a:cubicBezTo>
                    <a:pt x="144" y="46"/>
                    <a:pt x="144" y="46"/>
                    <a:pt x="144" y="46"/>
                  </a:cubicBezTo>
                  <a:cubicBezTo>
                    <a:pt x="144" y="46"/>
                    <a:pt x="144" y="46"/>
                    <a:pt x="144" y="46"/>
                  </a:cubicBezTo>
                  <a:cubicBezTo>
                    <a:pt x="143" y="45"/>
                    <a:pt x="143" y="45"/>
                    <a:pt x="143" y="45"/>
                  </a:cubicBezTo>
                  <a:cubicBezTo>
                    <a:pt x="143" y="46"/>
                    <a:pt x="143" y="46"/>
                    <a:pt x="143" y="46"/>
                  </a:cubicBezTo>
                  <a:cubicBezTo>
                    <a:pt x="141" y="47"/>
                    <a:pt x="141" y="47"/>
                    <a:pt x="141" y="47"/>
                  </a:cubicBezTo>
                  <a:cubicBezTo>
                    <a:pt x="141" y="48"/>
                    <a:pt x="141" y="48"/>
                    <a:pt x="141" y="48"/>
                  </a:cubicBezTo>
                  <a:cubicBezTo>
                    <a:pt x="141" y="48"/>
                    <a:pt x="141" y="48"/>
                    <a:pt x="141" y="48"/>
                  </a:cubicBezTo>
                  <a:cubicBezTo>
                    <a:pt x="140" y="48"/>
                    <a:pt x="140" y="48"/>
                    <a:pt x="140" y="48"/>
                  </a:cubicBezTo>
                  <a:cubicBezTo>
                    <a:pt x="140" y="47"/>
                    <a:pt x="140" y="47"/>
                    <a:pt x="140" y="47"/>
                  </a:cubicBezTo>
                  <a:cubicBezTo>
                    <a:pt x="139" y="47"/>
                    <a:pt x="139" y="47"/>
                    <a:pt x="139" y="47"/>
                  </a:cubicBezTo>
                  <a:cubicBezTo>
                    <a:pt x="138" y="47"/>
                    <a:pt x="138" y="47"/>
                    <a:pt x="138" y="47"/>
                  </a:cubicBezTo>
                  <a:cubicBezTo>
                    <a:pt x="137" y="47"/>
                    <a:pt x="137" y="47"/>
                    <a:pt x="137" y="47"/>
                  </a:cubicBezTo>
                  <a:cubicBezTo>
                    <a:pt x="137" y="46"/>
                    <a:pt x="137" y="46"/>
                    <a:pt x="137" y="46"/>
                  </a:cubicBezTo>
                  <a:cubicBezTo>
                    <a:pt x="137" y="46"/>
                    <a:pt x="137" y="46"/>
                    <a:pt x="137" y="46"/>
                  </a:cubicBezTo>
                  <a:cubicBezTo>
                    <a:pt x="136" y="46"/>
                    <a:pt x="136" y="46"/>
                    <a:pt x="136" y="46"/>
                  </a:cubicBezTo>
                  <a:cubicBezTo>
                    <a:pt x="136" y="46"/>
                    <a:pt x="136" y="46"/>
                    <a:pt x="136" y="46"/>
                  </a:cubicBezTo>
                  <a:cubicBezTo>
                    <a:pt x="135" y="46"/>
                    <a:pt x="135" y="46"/>
                    <a:pt x="135" y="46"/>
                  </a:cubicBezTo>
                  <a:cubicBezTo>
                    <a:pt x="135" y="45"/>
                    <a:pt x="135" y="45"/>
                    <a:pt x="135" y="45"/>
                  </a:cubicBezTo>
                  <a:cubicBezTo>
                    <a:pt x="134" y="46"/>
                    <a:pt x="134" y="46"/>
                    <a:pt x="134" y="46"/>
                  </a:cubicBezTo>
                  <a:cubicBezTo>
                    <a:pt x="134" y="45"/>
                    <a:pt x="134" y="45"/>
                    <a:pt x="134" y="45"/>
                  </a:cubicBezTo>
                  <a:cubicBezTo>
                    <a:pt x="134" y="45"/>
                    <a:pt x="134" y="45"/>
                    <a:pt x="134" y="45"/>
                  </a:cubicBezTo>
                  <a:cubicBezTo>
                    <a:pt x="133" y="44"/>
                    <a:pt x="133" y="44"/>
                    <a:pt x="133" y="44"/>
                  </a:cubicBezTo>
                  <a:cubicBezTo>
                    <a:pt x="133" y="43"/>
                    <a:pt x="133" y="43"/>
                    <a:pt x="133" y="43"/>
                  </a:cubicBezTo>
                  <a:cubicBezTo>
                    <a:pt x="134" y="43"/>
                    <a:pt x="134" y="43"/>
                    <a:pt x="134" y="43"/>
                  </a:cubicBezTo>
                  <a:cubicBezTo>
                    <a:pt x="135" y="42"/>
                    <a:pt x="135" y="42"/>
                    <a:pt x="135" y="42"/>
                  </a:cubicBezTo>
                  <a:cubicBezTo>
                    <a:pt x="136" y="42"/>
                    <a:pt x="136" y="42"/>
                    <a:pt x="136" y="42"/>
                  </a:cubicBezTo>
                  <a:cubicBezTo>
                    <a:pt x="136" y="41"/>
                    <a:pt x="136" y="41"/>
                    <a:pt x="136" y="41"/>
                  </a:cubicBezTo>
                  <a:cubicBezTo>
                    <a:pt x="136" y="41"/>
                    <a:pt x="136" y="41"/>
                    <a:pt x="136" y="41"/>
                  </a:cubicBezTo>
                  <a:cubicBezTo>
                    <a:pt x="135" y="40"/>
                    <a:pt x="135" y="40"/>
                    <a:pt x="135" y="40"/>
                  </a:cubicBezTo>
                  <a:cubicBezTo>
                    <a:pt x="134" y="39"/>
                    <a:pt x="134" y="39"/>
                    <a:pt x="134" y="39"/>
                  </a:cubicBezTo>
                  <a:cubicBezTo>
                    <a:pt x="133" y="39"/>
                    <a:pt x="133" y="39"/>
                    <a:pt x="133" y="39"/>
                  </a:cubicBezTo>
                  <a:cubicBezTo>
                    <a:pt x="132" y="40"/>
                    <a:pt x="132" y="40"/>
                    <a:pt x="132" y="40"/>
                  </a:cubicBezTo>
                  <a:cubicBezTo>
                    <a:pt x="131" y="40"/>
                    <a:pt x="131" y="40"/>
                    <a:pt x="131" y="40"/>
                  </a:cubicBezTo>
                  <a:cubicBezTo>
                    <a:pt x="131" y="40"/>
                    <a:pt x="131" y="40"/>
                    <a:pt x="131" y="40"/>
                  </a:cubicBezTo>
                  <a:cubicBezTo>
                    <a:pt x="130" y="40"/>
                    <a:pt x="130" y="40"/>
                    <a:pt x="130" y="40"/>
                  </a:cubicBezTo>
                  <a:cubicBezTo>
                    <a:pt x="127" y="41"/>
                    <a:pt x="127" y="41"/>
                    <a:pt x="127" y="41"/>
                  </a:cubicBezTo>
                  <a:cubicBezTo>
                    <a:pt x="127" y="41"/>
                    <a:pt x="127" y="41"/>
                    <a:pt x="127" y="41"/>
                  </a:cubicBezTo>
                  <a:cubicBezTo>
                    <a:pt x="127" y="42"/>
                    <a:pt x="127" y="42"/>
                    <a:pt x="127" y="42"/>
                  </a:cubicBezTo>
                  <a:cubicBezTo>
                    <a:pt x="128" y="42"/>
                    <a:pt x="128" y="42"/>
                    <a:pt x="128" y="42"/>
                  </a:cubicBezTo>
                  <a:cubicBezTo>
                    <a:pt x="128" y="43"/>
                    <a:pt x="128" y="43"/>
                    <a:pt x="128" y="43"/>
                  </a:cubicBezTo>
                  <a:cubicBezTo>
                    <a:pt x="127" y="42"/>
                    <a:pt x="127" y="42"/>
                    <a:pt x="127" y="42"/>
                  </a:cubicBezTo>
                  <a:cubicBezTo>
                    <a:pt x="127" y="42"/>
                    <a:pt x="127" y="42"/>
                    <a:pt x="127" y="42"/>
                  </a:cubicBezTo>
                  <a:cubicBezTo>
                    <a:pt x="126" y="42"/>
                    <a:pt x="126" y="42"/>
                    <a:pt x="126" y="42"/>
                  </a:cubicBezTo>
                  <a:cubicBezTo>
                    <a:pt x="125" y="42"/>
                    <a:pt x="125" y="42"/>
                    <a:pt x="125" y="42"/>
                  </a:cubicBezTo>
                  <a:cubicBezTo>
                    <a:pt x="124" y="42"/>
                    <a:pt x="124" y="42"/>
                    <a:pt x="124" y="42"/>
                  </a:cubicBezTo>
                  <a:cubicBezTo>
                    <a:pt x="122" y="42"/>
                    <a:pt x="122" y="42"/>
                    <a:pt x="122" y="42"/>
                  </a:cubicBezTo>
                  <a:cubicBezTo>
                    <a:pt x="122" y="42"/>
                    <a:pt x="122" y="42"/>
                    <a:pt x="122" y="42"/>
                  </a:cubicBezTo>
                  <a:cubicBezTo>
                    <a:pt x="122" y="43"/>
                    <a:pt x="122" y="43"/>
                    <a:pt x="122" y="43"/>
                  </a:cubicBezTo>
                  <a:cubicBezTo>
                    <a:pt x="121" y="43"/>
                    <a:pt x="121" y="43"/>
                    <a:pt x="121" y="43"/>
                  </a:cubicBezTo>
                  <a:cubicBezTo>
                    <a:pt x="120" y="42"/>
                    <a:pt x="120" y="42"/>
                    <a:pt x="120" y="42"/>
                  </a:cubicBezTo>
                  <a:cubicBezTo>
                    <a:pt x="120" y="42"/>
                    <a:pt x="120" y="42"/>
                    <a:pt x="120" y="42"/>
                  </a:cubicBezTo>
                  <a:cubicBezTo>
                    <a:pt x="119" y="43"/>
                    <a:pt x="119" y="43"/>
                    <a:pt x="119" y="43"/>
                  </a:cubicBezTo>
                  <a:cubicBezTo>
                    <a:pt x="119" y="44"/>
                    <a:pt x="119" y="44"/>
                    <a:pt x="119" y="44"/>
                  </a:cubicBezTo>
                  <a:cubicBezTo>
                    <a:pt x="118" y="44"/>
                    <a:pt x="118" y="44"/>
                    <a:pt x="118" y="44"/>
                  </a:cubicBezTo>
                  <a:cubicBezTo>
                    <a:pt x="117" y="44"/>
                    <a:pt x="117" y="44"/>
                    <a:pt x="117" y="44"/>
                  </a:cubicBezTo>
                  <a:cubicBezTo>
                    <a:pt x="116" y="45"/>
                    <a:pt x="116" y="45"/>
                    <a:pt x="116" y="45"/>
                  </a:cubicBezTo>
                  <a:cubicBezTo>
                    <a:pt x="115" y="45"/>
                    <a:pt x="115" y="45"/>
                    <a:pt x="115" y="45"/>
                  </a:cubicBezTo>
                  <a:cubicBezTo>
                    <a:pt x="115" y="45"/>
                    <a:pt x="115" y="45"/>
                    <a:pt x="115" y="45"/>
                  </a:cubicBezTo>
                  <a:cubicBezTo>
                    <a:pt x="116" y="44"/>
                    <a:pt x="116" y="44"/>
                    <a:pt x="116" y="44"/>
                  </a:cubicBezTo>
                  <a:cubicBezTo>
                    <a:pt x="115" y="44"/>
                    <a:pt x="115" y="44"/>
                    <a:pt x="115" y="44"/>
                  </a:cubicBezTo>
                  <a:cubicBezTo>
                    <a:pt x="114" y="45"/>
                    <a:pt x="114" y="45"/>
                    <a:pt x="114" y="45"/>
                  </a:cubicBezTo>
                  <a:cubicBezTo>
                    <a:pt x="114" y="46"/>
                    <a:pt x="114" y="46"/>
                    <a:pt x="114" y="46"/>
                  </a:cubicBezTo>
                  <a:cubicBezTo>
                    <a:pt x="115" y="47"/>
                    <a:pt x="115" y="47"/>
                    <a:pt x="115" y="47"/>
                  </a:cubicBezTo>
                  <a:cubicBezTo>
                    <a:pt x="116" y="49"/>
                    <a:pt x="116" y="49"/>
                    <a:pt x="116" y="49"/>
                  </a:cubicBezTo>
                  <a:cubicBezTo>
                    <a:pt x="118" y="49"/>
                    <a:pt x="118" y="49"/>
                    <a:pt x="118" y="49"/>
                  </a:cubicBezTo>
                  <a:cubicBezTo>
                    <a:pt x="119" y="50"/>
                    <a:pt x="119" y="50"/>
                    <a:pt x="119" y="50"/>
                  </a:cubicBezTo>
                  <a:cubicBezTo>
                    <a:pt x="120" y="51"/>
                    <a:pt x="120" y="51"/>
                    <a:pt x="120" y="51"/>
                  </a:cubicBezTo>
                  <a:cubicBezTo>
                    <a:pt x="120" y="52"/>
                    <a:pt x="120" y="52"/>
                    <a:pt x="120" y="52"/>
                  </a:cubicBezTo>
                  <a:cubicBezTo>
                    <a:pt x="121" y="52"/>
                    <a:pt x="121" y="52"/>
                    <a:pt x="121" y="52"/>
                  </a:cubicBezTo>
                  <a:cubicBezTo>
                    <a:pt x="122" y="52"/>
                    <a:pt x="122" y="52"/>
                    <a:pt x="122" y="52"/>
                  </a:cubicBezTo>
                  <a:cubicBezTo>
                    <a:pt x="122" y="52"/>
                    <a:pt x="122" y="52"/>
                    <a:pt x="122" y="52"/>
                  </a:cubicBezTo>
                  <a:cubicBezTo>
                    <a:pt x="120" y="52"/>
                    <a:pt x="120" y="52"/>
                    <a:pt x="120" y="52"/>
                  </a:cubicBezTo>
                  <a:cubicBezTo>
                    <a:pt x="120" y="52"/>
                    <a:pt x="120" y="52"/>
                    <a:pt x="120" y="52"/>
                  </a:cubicBezTo>
                  <a:cubicBezTo>
                    <a:pt x="119" y="51"/>
                    <a:pt x="119" y="51"/>
                    <a:pt x="119" y="51"/>
                  </a:cubicBezTo>
                  <a:cubicBezTo>
                    <a:pt x="118" y="51"/>
                    <a:pt x="118" y="51"/>
                    <a:pt x="118" y="51"/>
                  </a:cubicBezTo>
                  <a:cubicBezTo>
                    <a:pt x="118" y="51"/>
                    <a:pt x="118" y="51"/>
                    <a:pt x="118" y="51"/>
                  </a:cubicBezTo>
                  <a:cubicBezTo>
                    <a:pt x="117" y="52"/>
                    <a:pt x="117" y="52"/>
                    <a:pt x="117" y="52"/>
                  </a:cubicBezTo>
                  <a:cubicBezTo>
                    <a:pt x="116" y="52"/>
                    <a:pt x="116" y="52"/>
                    <a:pt x="116" y="52"/>
                  </a:cubicBezTo>
                  <a:cubicBezTo>
                    <a:pt x="116" y="51"/>
                    <a:pt x="116" y="51"/>
                    <a:pt x="116" y="51"/>
                  </a:cubicBezTo>
                  <a:cubicBezTo>
                    <a:pt x="116" y="50"/>
                    <a:pt x="116" y="50"/>
                    <a:pt x="116" y="50"/>
                  </a:cubicBezTo>
                  <a:cubicBezTo>
                    <a:pt x="116" y="50"/>
                    <a:pt x="116" y="50"/>
                    <a:pt x="116" y="50"/>
                  </a:cubicBezTo>
                  <a:cubicBezTo>
                    <a:pt x="116" y="50"/>
                    <a:pt x="116" y="50"/>
                    <a:pt x="116" y="50"/>
                  </a:cubicBezTo>
                  <a:cubicBezTo>
                    <a:pt x="115" y="51"/>
                    <a:pt x="115" y="51"/>
                    <a:pt x="115" y="51"/>
                  </a:cubicBezTo>
                  <a:cubicBezTo>
                    <a:pt x="115" y="52"/>
                    <a:pt x="115" y="52"/>
                    <a:pt x="115" y="52"/>
                  </a:cubicBezTo>
                  <a:cubicBezTo>
                    <a:pt x="116" y="53"/>
                    <a:pt x="116" y="53"/>
                    <a:pt x="116" y="53"/>
                  </a:cubicBezTo>
                  <a:cubicBezTo>
                    <a:pt x="116" y="53"/>
                    <a:pt x="116" y="53"/>
                    <a:pt x="116" y="53"/>
                  </a:cubicBezTo>
                  <a:cubicBezTo>
                    <a:pt x="115" y="54"/>
                    <a:pt x="115" y="54"/>
                    <a:pt x="115" y="54"/>
                  </a:cubicBezTo>
                  <a:cubicBezTo>
                    <a:pt x="114" y="55"/>
                    <a:pt x="114" y="55"/>
                    <a:pt x="114" y="55"/>
                  </a:cubicBezTo>
                  <a:cubicBezTo>
                    <a:pt x="114" y="56"/>
                    <a:pt x="114" y="56"/>
                    <a:pt x="114" y="56"/>
                  </a:cubicBezTo>
                  <a:cubicBezTo>
                    <a:pt x="114" y="57"/>
                    <a:pt x="114" y="57"/>
                    <a:pt x="114" y="57"/>
                  </a:cubicBezTo>
                  <a:cubicBezTo>
                    <a:pt x="115" y="59"/>
                    <a:pt x="115" y="59"/>
                    <a:pt x="115" y="59"/>
                  </a:cubicBezTo>
                  <a:cubicBezTo>
                    <a:pt x="117" y="59"/>
                    <a:pt x="117" y="59"/>
                    <a:pt x="117" y="59"/>
                  </a:cubicBezTo>
                  <a:cubicBezTo>
                    <a:pt x="118" y="60"/>
                    <a:pt x="118" y="60"/>
                    <a:pt x="118" y="60"/>
                  </a:cubicBezTo>
                  <a:cubicBezTo>
                    <a:pt x="118" y="60"/>
                    <a:pt x="118" y="60"/>
                    <a:pt x="118" y="60"/>
                  </a:cubicBezTo>
                  <a:cubicBezTo>
                    <a:pt x="120" y="59"/>
                    <a:pt x="120" y="59"/>
                    <a:pt x="120" y="59"/>
                  </a:cubicBezTo>
                  <a:cubicBezTo>
                    <a:pt x="121" y="59"/>
                    <a:pt x="121" y="59"/>
                    <a:pt x="121" y="59"/>
                  </a:cubicBezTo>
                  <a:cubicBezTo>
                    <a:pt x="122" y="60"/>
                    <a:pt x="122" y="60"/>
                    <a:pt x="122" y="60"/>
                  </a:cubicBezTo>
                  <a:cubicBezTo>
                    <a:pt x="124" y="60"/>
                    <a:pt x="124" y="60"/>
                    <a:pt x="124" y="60"/>
                  </a:cubicBezTo>
                  <a:cubicBezTo>
                    <a:pt x="124" y="60"/>
                    <a:pt x="124" y="60"/>
                    <a:pt x="124" y="60"/>
                  </a:cubicBezTo>
                  <a:cubicBezTo>
                    <a:pt x="125" y="61"/>
                    <a:pt x="125" y="61"/>
                    <a:pt x="125" y="61"/>
                  </a:cubicBezTo>
                  <a:cubicBezTo>
                    <a:pt x="125" y="61"/>
                    <a:pt x="125" y="61"/>
                    <a:pt x="125" y="61"/>
                  </a:cubicBezTo>
                  <a:cubicBezTo>
                    <a:pt x="126" y="61"/>
                    <a:pt x="126" y="61"/>
                    <a:pt x="126" y="61"/>
                  </a:cubicBezTo>
                  <a:cubicBezTo>
                    <a:pt x="126" y="60"/>
                    <a:pt x="126" y="60"/>
                    <a:pt x="126" y="60"/>
                  </a:cubicBezTo>
                  <a:cubicBezTo>
                    <a:pt x="126" y="60"/>
                    <a:pt x="126" y="60"/>
                    <a:pt x="126" y="60"/>
                  </a:cubicBezTo>
                  <a:cubicBezTo>
                    <a:pt x="127" y="60"/>
                    <a:pt x="127" y="60"/>
                    <a:pt x="127" y="60"/>
                  </a:cubicBezTo>
                  <a:cubicBezTo>
                    <a:pt x="127" y="60"/>
                    <a:pt x="127" y="60"/>
                    <a:pt x="127" y="60"/>
                  </a:cubicBezTo>
                  <a:cubicBezTo>
                    <a:pt x="126" y="61"/>
                    <a:pt x="126" y="61"/>
                    <a:pt x="126" y="61"/>
                  </a:cubicBezTo>
                  <a:cubicBezTo>
                    <a:pt x="126" y="62"/>
                    <a:pt x="126" y="62"/>
                    <a:pt x="126" y="62"/>
                  </a:cubicBezTo>
                  <a:cubicBezTo>
                    <a:pt x="126" y="62"/>
                    <a:pt x="126" y="62"/>
                    <a:pt x="126" y="62"/>
                  </a:cubicBezTo>
                  <a:cubicBezTo>
                    <a:pt x="127" y="61"/>
                    <a:pt x="127" y="61"/>
                    <a:pt x="127" y="61"/>
                  </a:cubicBezTo>
                  <a:cubicBezTo>
                    <a:pt x="128" y="61"/>
                    <a:pt x="128" y="61"/>
                    <a:pt x="128" y="61"/>
                  </a:cubicBezTo>
                  <a:cubicBezTo>
                    <a:pt x="129" y="60"/>
                    <a:pt x="129" y="60"/>
                    <a:pt x="129" y="60"/>
                  </a:cubicBezTo>
                  <a:cubicBezTo>
                    <a:pt x="131" y="59"/>
                    <a:pt x="131" y="59"/>
                    <a:pt x="131" y="59"/>
                  </a:cubicBezTo>
                  <a:cubicBezTo>
                    <a:pt x="132" y="59"/>
                    <a:pt x="132" y="59"/>
                    <a:pt x="132" y="59"/>
                  </a:cubicBezTo>
                  <a:cubicBezTo>
                    <a:pt x="133" y="59"/>
                    <a:pt x="133" y="59"/>
                    <a:pt x="133" y="59"/>
                  </a:cubicBezTo>
                  <a:cubicBezTo>
                    <a:pt x="133" y="59"/>
                    <a:pt x="133" y="59"/>
                    <a:pt x="133" y="59"/>
                  </a:cubicBezTo>
                  <a:cubicBezTo>
                    <a:pt x="133" y="59"/>
                    <a:pt x="133" y="59"/>
                    <a:pt x="133" y="59"/>
                  </a:cubicBezTo>
                  <a:cubicBezTo>
                    <a:pt x="134" y="59"/>
                    <a:pt x="134" y="59"/>
                    <a:pt x="134" y="59"/>
                  </a:cubicBezTo>
                  <a:cubicBezTo>
                    <a:pt x="135" y="58"/>
                    <a:pt x="135" y="58"/>
                    <a:pt x="135" y="58"/>
                  </a:cubicBezTo>
                  <a:cubicBezTo>
                    <a:pt x="137" y="58"/>
                    <a:pt x="137" y="58"/>
                    <a:pt x="137" y="58"/>
                  </a:cubicBezTo>
                  <a:cubicBezTo>
                    <a:pt x="137" y="58"/>
                    <a:pt x="137" y="58"/>
                    <a:pt x="137" y="58"/>
                  </a:cubicBezTo>
                  <a:cubicBezTo>
                    <a:pt x="137" y="59"/>
                    <a:pt x="137" y="59"/>
                    <a:pt x="137" y="59"/>
                  </a:cubicBezTo>
                  <a:cubicBezTo>
                    <a:pt x="136" y="59"/>
                    <a:pt x="136" y="59"/>
                    <a:pt x="136" y="59"/>
                  </a:cubicBezTo>
                  <a:cubicBezTo>
                    <a:pt x="136" y="60"/>
                    <a:pt x="136" y="60"/>
                    <a:pt x="136" y="60"/>
                  </a:cubicBezTo>
                  <a:cubicBezTo>
                    <a:pt x="136" y="60"/>
                    <a:pt x="136" y="60"/>
                    <a:pt x="136" y="60"/>
                  </a:cubicBezTo>
                  <a:cubicBezTo>
                    <a:pt x="135" y="61"/>
                    <a:pt x="135" y="61"/>
                    <a:pt x="135" y="61"/>
                  </a:cubicBezTo>
                  <a:cubicBezTo>
                    <a:pt x="134" y="61"/>
                    <a:pt x="134" y="61"/>
                    <a:pt x="134" y="61"/>
                  </a:cubicBezTo>
                  <a:cubicBezTo>
                    <a:pt x="134" y="61"/>
                    <a:pt x="134" y="61"/>
                    <a:pt x="134" y="61"/>
                  </a:cubicBezTo>
                  <a:cubicBezTo>
                    <a:pt x="133" y="61"/>
                    <a:pt x="133" y="61"/>
                    <a:pt x="133" y="61"/>
                  </a:cubicBezTo>
                  <a:cubicBezTo>
                    <a:pt x="132" y="62"/>
                    <a:pt x="132" y="62"/>
                    <a:pt x="132" y="62"/>
                  </a:cubicBezTo>
                  <a:cubicBezTo>
                    <a:pt x="132" y="62"/>
                    <a:pt x="132" y="62"/>
                    <a:pt x="132" y="62"/>
                  </a:cubicBezTo>
                  <a:cubicBezTo>
                    <a:pt x="133" y="62"/>
                    <a:pt x="133" y="62"/>
                    <a:pt x="133" y="62"/>
                  </a:cubicBezTo>
                  <a:cubicBezTo>
                    <a:pt x="133" y="63"/>
                    <a:pt x="133" y="63"/>
                    <a:pt x="133" y="63"/>
                  </a:cubicBezTo>
                  <a:cubicBezTo>
                    <a:pt x="133" y="64"/>
                    <a:pt x="133" y="64"/>
                    <a:pt x="133" y="64"/>
                  </a:cubicBezTo>
                  <a:cubicBezTo>
                    <a:pt x="132" y="65"/>
                    <a:pt x="132" y="65"/>
                    <a:pt x="132" y="65"/>
                  </a:cubicBezTo>
                  <a:cubicBezTo>
                    <a:pt x="132" y="66"/>
                    <a:pt x="132" y="66"/>
                    <a:pt x="132" y="66"/>
                  </a:cubicBezTo>
                  <a:cubicBezTo>
                    <a:pt x="131" y="67"/>
                    <a:pt x="131" y="67"/>
                    <a:pt x="131" y="67"/>
                  </a:cubicBezTo>
                  <a:cubicBezTo>
                    <a:pt x="131" y="67"/>
                    <a:pt x="131" y="67"/>
                    <a:pt x="131" y="67"/>
                  </a:cubicBezTo>
                  <a:cubicBezTo>
                    <a:pt x="131" y="67"/>
                    <a:pt x="131" y="67"/>
                    <a:pt x="131" y="67"/>
                  </a:cubicBezTo>
                  <a:cubicBezTo>
                    <a:pt x="131" y="68"/>
                    <a:pt x="131" y="68"/>
                    <a:pt x="131" y="68"/>
                  </a:cubicBezTo>
                  <a:cubicBezTo>
                    <a:pt x="131" y="69"/>
                    <a:pt x="131" y="69"/>
                    <a:pt x="131" y="69"/>
                  </a:cubicBezTo>
                  <a:cubicBezTo>
                    <a:pt x="130" y="70"/>
                    <a:pt x="130" y="70"/>
                    <a:pt x="130" y="70"/>
                  </a:cubicBezTo>
                  <a:cubicBezTo>
                    <a:pt x="130" y="70"/>
                    <a:pt x="130" y="70"/>
                    <a:pt x="130" y="70"/>
                  </a:cubicBezTo>
                  <a:cubicBezTo>
                    <a:pt x="129" y="70"/>
                    <a:pt x="129" y="70"/>
                    <a:pt x="129" y="70"/>
                  </a:cubicBezTo>
                  <a:cubicBezTo>
                    <a:pt x="128" y="71"/>
                    <a:pt x="128" y="71"/>
                    <a:pt x="128" y="71"/>
                  </a:cubicBezTo>
                  <a:cubicBezTo>
                    <a:pt x="127" y="71"/>
                    <a:pt x="127" y="71"/>
                    <a:pt x="127" y="71"/>
                  </a:cubicBezTo>
                  <a:cubicBezTo>
                    <a:pt x="127" y="71"/>
                    <a:pt x="127" y="71"/>
                    <a:pt x="127" y="71"/>
                  </a:cubicBezTo>
                  <a:cubicBezTo>
                    <a:pt x="126" y="71"/>
                    <a:pt x="126" y="71"/>
                    <a:pt x="126" y="71"/>
                  </a:cubicBezTo>
                  <a:cubicBezTo>
                    <a:pt x="124" y="71"/>
                    <a:pt x="124" y="71"/>
                    <a:pt x="124" y="71"/>
                  </a:cubicBezTo>
                  <a:cubicBezTo>
                    <a:pt x="124" y="71"/>
                    <a:pt x="124" y="71"/>
                    <a:pt x="124" y="71"/>
                  </a:cubicBezTo>
                  <a:cubicBezTo>
                    <a:pt x="124" y="70"/>
                    <a:pt x="124" y="70"/>
                    <a:pt x="124" y="70"/>
                  </a:cubicBezTo>
                  <a:cubicBezTo>
                    <a:pt x="123" y="70"/>
                    <a:pt x="123" y="70"/>
                    <a:pt x="123" y="70"/>
                  </a:cubicBezTo>
                  <a:cubicBezTo>
                    <a:pt x="123" y="70"/>
                    <a:pt x="123" y="70"/>
                    <a:pt x="123" y="70"/>
                  </a:cubicBezTo>
                  <a:cubicBezTo>
                    <a:pt x="122" y="71"/>
                    <a:pt x="122" y="71"/>
                    <a:pt x="122" y="71"/>
                  </a:cubicBezTo>
                  <a:cubicBezTo>
                    <a:pt x="121" y="71"/>
                    <a:pt x="121" y="71"/>
                    <a:pt x="121" y="71"/>
                  </a:cubicBezTo>
                  <a:cubicBezTo>
                    <a:pt x="120" y="72"/>
                    <a:pt x="120" y="72"/>
                    <a:pt x="120" y="72"/>
                  </a:cubicBezTo>
                  <a:cubicBezTo>
                    <a:pt x="118" y="73"/>
                    <a:pt x="118" y="73"/>
                    <a:pt x="118" y="73"/>
                  </a:cubicBezTo>
                  <a:cubicBezTo>
                    <a:pt x="118" y="73"/>
                    <a:pt x="118" y="73"/>
                    <a:pt x="118" y="73"/>
                  </a:cubicBezTo>
                  <a:cubicBezTo>
                    <a:pt x="117" y="73"/>
                    <a:pt x="117" y="73"/>
                    <a:pt x="117" y="73"/>
                  </a:cubicBezTo>
                  <a:cubicBezTo>
                    <a:pt x="116" y="73"/>
                    <a:pt x="116" y="73"/>
                    <a:pt x="116" y="73"/>
                  </a:cubicBezTo>
                  <a:cubicBezTo>
                    <a:pt x="115" y="73"/>
                    <a:pt x="115" y="73"/>
                    <a:pt x="115" y="73"/>
                  </a:cubicBezTo>
                  <a:cubicBezTo>
                    <a:pt x="114" y="74"/>
                    <a:pt x="114" y="74"/>
                    <a:pt x="114" y="74"/>
                  </a:cubicBezTo>
                  <a:cubicBezTo>
                    <a:pt x="113" y="74"/>
                    <a:pt x="113" y="74"/>
                    <a:pt x="113" y="74"/>
                  </a:cubicBezTo>
                  <a:cubicBezTo>
                    <a:pt x="112" y="74"/>
                    <a:pt x="112" y="74"/>
                    <a:pt x="112" y="74"/>
                  </a:cubicBezTo>
                  <a:cubicBezTo>
                    <a:pt x="112" y="75"/>
                    <a:pt x="112" y="75"/>
                    <a:pt x="112" y="75"/>
                  </a:cubicBezTo>
                  <a:cubicBezTo>
                    <a:pt x="112" y="77"/>
                    <a:pt x="112" y="77"/>
                    <a:pt x="112" y="77"/>
                  </a:cubicBezTo>
                  <a:cubicBezTo>
                    <a:pt x="111" y="77"/>
                    <a:pt x="111" y="77"/>
                    <a:pt x="111" y="77"/>
                  </a:cubicBezTo>
                  <a:cubicBezTo>
                    <a:pt x="111" y="77"/>
                    <a:pt x="111" y="77"/>
                    <a:pt x="111" y="77"/>
                  </a:cubicBezTo>
                  <a:cubicBezTo>
                    <a:pt x="110" y="76"/>
                    <a:pt x="110" y="76"/>
                    <a:pt x="110" y="76"/>
                  </a:cubicBezTo>
                  <a:cubicBezTo>
                    <a:pt x="108" y="76"/>
                    <a:pt x="108" y="76"/>
                    <a:pt x="108" y="76"/>
                  </a:cubicBezTo>
                  <a:cubicBezTo>
                    <a:pt x="108" y="76"/>
                    <a:pt x="108" y="76"/>
                    <a:pt x="108" y="76"/>
                  </a:cubicBezTo>
                  <a:cubicBezTo>
                    <a:pt x="108" y="77"/>
                    <a:pt x="108" y="77"/>
                    <a:pt x="108" y="77"/>
                  </a:cubicBezTo>
                  <a:cubicBezTo>
                    <a:pt x="109" y="77"/>
                    <a:pt x="109" y="77"/>
                    <a:pt x="109" y="77"/>
                  </a:cubicBezTo>
                  <a:cubicBezTo>
                    <a:pt x="108" y="78"/>
                    <a:pt x="108" y="78"/>
                    <a:pt x="108" y="78"/>
                  </a:cubicBezTo>
                  <a:cubicBezTo>
                    <a:pt x="108" y="78"/>
                    <a:pt x="108" y="78"/>
                    <a:pt x="108" y="78"/>
                  </a:cubicBezTo>
                  <a:cubicBezTo>
                    <a:pt x="107" y="77"/>
                    <a:pt x="107" y="77"/>
                    <a:pt x="107" y="77"/>
                  </a:cubicBezTo>
                  <a:cubicBezTo>
                    <a:pt x="107" y="76"/>
                    <a:pt x="107" y="76"/>
                    <a:pt x="107" y="76"/>
                  </a:cubicBezTo>
                  <a:cubicBezTo>
                    <a:pt x="106" y="76"/>
                    <a:pt x="106" y="76"/>
                    <a:pt x="106" y="76"/>
                  </a:cubicBezTo>
                  <a:cubicBezTo>
                    <a:pt x="105" y="77"/>
                    <a:pt x="105" y="77"/>
                    <a:pt x="105" y="77"/>
                  </a:cubicBezTo>
                  <a:cubicBezTo>
                    <a:pt x="105" y="78"/>
                    <a:pt x="105" y="78"/>
                    <a:pt x="105" y="78"/>
                  </a:cubicBezTo>
                  <a:cubicBezTo>
                    <a:pt x="104" y="78"/>
                    <a:pt x="104" y="78"/>
                    <a:pt x="104" y="78"/>
                  </a:cubicBezTo>
                  <a:cubicBezTo>
                    <a:pt x="104" y="78"/>
                    <a:pt x="104" y="78"/>
                    <a:pt x="104" y="78"/>
                  </a:cubicBezTo>
                  <a:cubicBezTo>
                    <a:pt x="102" y="80"/>
                    <a:pt x="102" y="80"/>
                    <a:pt x="102" y="80"/>
                  </a:cubicBezTo>
                  <a:cubicBezTo>
                    <a:pt x="101" y="81"/>
                    <a:pt x="101" y="81"/>
                    <a:pt x="101" y="81"/>
                  </a:cubicBezTo>
                  <a:cubicBezTo>
                    <a:pt x="101" y="82"/>
                    <a:pt x="101" y="82"/>
                    <a:pt x="101" y="82"/>
                  </a:cubicBezTo>
                  <a:cubicBezTo>
                    <a:pt x="100" y="82"/>
                    <a:pt x="100" y="82"/>
                    <a:pt x="100" y="82"/>
                  </a:cubicBezTo>
                  <a:cubicBezTo>
                    <a:pt x="99" y="81"/>
                    <a:pt x="99" y="81"/>
                    <a:pt x="99" y="81"/>
                  </a:cubicBezTo>
                  <a:cubicBezTo>
                    <a:pt x="99" y="82"/>
                    <a:pt x="99" y="82"/>
                    <a:pt x="99" y="82"/>
                  </a:cubicBezTo>
                  <a:cubicBezTo>
                    <a:pt x="100" y="83"/>
                    <a:pt x="100" y="83"/>
                    <a:pt x="100" y="83"/>
                  </a:cubicBezTo>
                  <a:cubicBezTo>
                    <a:pt x="100" y="83"/>
                    <a:pt x="100" y="83"/>
                    <a:pt x="100" y="83"/>
                  </a:cubicBezTo>
                  <a:cubicBezTo>
                    <a:pt x="99" y="83"/>
                    <a:pt x="99" y="83"/>
                    <a:pt x="99" y="83"/>
                  </a:cubicBezTo>
                  <a:cubicBezTo>
                    <a:pt x="99" y="83"/>
                    <a:pt x="99" y="83"/>
                    <a:pt x="99" y="83"/>
                  </a:cubicBezTo>
                  <a:cubicBezTo>
                    <a:pt x="98" y="83"/>
                    <a:pt x="98" y="83"/>
                    <a:pt x="98" y="83"/>
                  </a:cubicBezTo>
                  <a:cubicBezTo>
                    <a:pt x="98" y="83"/>
                    <a:pt x="98" y="83"/>
                    <a:pt x="98" y="83"/>
                  </a:cubicBezTo>
                  <a:cubicBezTo>
                    <a:pt x="97" y="84"/>
                    <a:pt x="97" y="84"/>
                    <a:pt x="97" y="84"/>
                  </a:cubicBezTo>
                  <a:cubicBezTo>
                    <a:pt x="97" y="85"/>
                    <a:pt x="97" y="85"/>
                    <a:pt x="97" y="85"/>
                  </a:cubicBezTo>
                  <a:cubicBezTo>
                    <a:pt x="97" y="86"/>
                    <a:pt x="97" y="86"/>
                    <a:pt x="97" y="86"/>
                  </a:cubicBezTo>
                  <a:cubicBezTo>
                    <a:pt x="98" y="87"/>
                    <a:pt x="98" y="87"/>
                    <a:pt x="98" y="87"/>
                  </a:cubicBezTo>
                  <a:cubicBezTo>
                    <a:pt x="97" y="88"/>
                    <a:pt x="97" y="88"/>
                    <a:pt x="97" y="88"/>
                  </a:cubicBezTo>
                  <a:cubicBezTo>
                    <a:pt x="97" y="88"/>
                    <a:pt x="97" y="88"/>
                    <a:pt x="97" y="88"/>
                  </a:cubicBezTo>
                  <a:cubicBezTo>
                    <a:pt x="97" y="89"/>
                    <a:pt x="97" y="89"/>
                    <a:pt x="97" y="89"/>
                  </a:cubicBezTo>
                  <a:cubicBezTo>
                    <a:pt x="98" y="89"/>
                    <a:pt x="98" y="89"/>
                    <a:pt x="98" y="89"/>
                  </a:cubicBezTo>
                  <a:cubicBezTo>
                    <a:pt x="98" y="88"/>
                    <a:pt x="98" y="88"/>
                    <a:pt x="98" y="88"/>
                  </a:cubicBezTo>
                  <a:cubicBezTo>
                    <a:pt x="98" y="89"/>
                    <a:pt x="98" y="89"/>
                    <a:pt x="98" y="89"/>
                  </a:cubicBezTo>
                  <a:cubicBezTo>
                    <a:pt x="99" y="90"/>
                    <a:pt x="99" y="90"/>
                    <a:pt x="99" y="90"/>
                  </a:cubicBezTo>
                  <a:cubicBezTo>
                    <a:pt x="98" y="90"/>
                    <a:pt x="98" y="90"/>
                    <a:pt x="98" y="90"/>
                  </a:cubicBezTo>
                  <a:cubicBezTo>
                    <a:pt x="98" y="90"/>
                    <a:pt x="98" y="90"/>
                    <a:pt x="98" y="90"/>
                  </a:cubicBezTo>
                  <a:cubicBezTo>
                    <a:pt x="98" y="91"/>
                    <a:pt x="98" y="91"/>
                    <a:pt x="98" y="91"/>
                  </a:cubicBezTo>
                  <a:cubicBezTo>
                    <a:pt x="99" y="91"/>
                    <a:pt x="99" y="91"/>
                    <a:pt x="99" y="91"/>
                  </a:cubicBezTo>
                  <a:cubicBezTo>
                    <a:pt x="99" y="90"/>
                    <a:pt x="99" y="90"/>
                    <a:pt x="99" y="90"/>
                  </a:cubicBezTo>
                  <a:cubicBezTo>
                    <a:pt x="100" y="90"/>
                    <a:pt x="100" y="90"/>
                    <a:pt x="100" y="90"/>
                  </a:cubicBezTo>
                  <a:cubicBezTo>
                    <a:pt x="100" y="91"/>
                    <a:pt x="100" y="91"/>
                    <a:pt x="100" y="91"/>
                  </a:cubicBezTo>
                  <a:cubicBezTo>
                    <a:pt x="100" y="91"/>
                    <a:pt x="100" y="91"/>
                    <a:pt x="100" y="91"/>
                  </a:cubicBezTo>
                  <a:cubicBezTo>
                    <a:pt x="101" y="91"/>
                    <a:pt x="101" y="91"/>
                    <a:pt x="101" y="91"/>
                  </a:cubicBezTo>
                  <a:cubicBezTo>
                    <a:pt x="102" y="92"/>
                    <a:pt x="102" y="92"/>
                    <a:pt x="102" y="92"/>
                  </a:cubicBezTo>
                  <a:cubicBezTo>
                    <a:pt x="103" y="92"/>
                    <a:pt x="103" y="92"/>
                    <a:pt x="103" y="92"/>
                  </a:cubicBezTo>
                  <a:cubicBezTo>
                    <a:pt x="103" y="91"/>
                    <a:pt x="103" y="91"/>
                    <a:pt x="103" y="91"/>
                  </a:cubicBezTo>
                  <a:cubicBezTo>
                    <a:pt x="104" y="89"/>
                    <a:pt x="104" y="89"/>
                    <a:pt x="104" y="89"/>
                  </a:cubicBezTo>
                  <a:cubicBezTo>
                    <a:pt x="104" y="89"/>
                    <a:pt x="104" y="89"/>
                    <a:pt x="104" y="89"/>
                  </a:cubicBezTo>
                  <a:cubicBezTo>
                    <a:pt x="106" y="89"/>
                    <a:pt x="106" y="89"/>
                    <a:pt x="106" y="89"/>
                  </a:cubicBezTo>
                  <a:cubicBezTo>
                    <a:pt x="106" y="88"/>
                    <a:pt x="106" y="88"/>
                    <a:pt x="106" y="88"/>
                  </a:cubicBezTo>
                  <a:cubicBezTo>
                    <a:pt x="106" y="89"/>
                    <a:pt x="106" y="89"/>
                    <a:pt x="106" y="89"/>
                  </a:cubicBezTo>
                  <a:cubicBezTo>
                    <a:pt x="105" y="89"/>
                    <a:pt x="105" y="89"/>
                    <a:pt x="105" y="89"/>
                  </a:cubicBezTo>
                  <a:cubicBezTo>
                    <a:pt x="104" y="91"/>
                    <a:pt x="104" y="91"/>
                    <a:pt x="104" y="91"/>
                  </a:cubicBezTo>
                  <a:cubicBezTo>
                    <a:pt x="103" y="91"/>
                    <a:pt x="103" y="91"/>
                    <a:pt x="103" y="91"/>
                  </a:cubicBezTo>
                  <a:cubicBezTo>
                    <a:pt x="103" y="92"/>
                    <a:pt x="103" y="92"/>
                    <a:pt x="103" y="92"/>
                  </a:cubicBezTo>
                  <a:cubicBezTo>
                    <a:pt x="104" y="93"/>
                    <a:pt x="104" y="93"/>
                    <a:pt x="104" y="93"/>
                  </a:cubicBezTo>
                  <a:cubicBezTo>
                    <a:pt x="104" y="93"/>
                    <a:pt x="104" y="93"/>
                    <a:pt x="104" y="93"/>
                  </a:cubicBezTo>
                  <a:cubicBezTo>
                    <a:pt x="103" y="94"/>
                    <a:pt x="103" y="94"/>
                    <a:pt x="103" y="94"/>
                  </a:cubicBezTo>
                  <a:cubicBezTo>
                    <a:pt x="102" y="93"/>
                    <a:pt x="102" y="93"/>
                    <a:pt x="102" y="93"/>
                  </a:cubicBezTo>
                  <a:cubicBezTo>
                    <a:pt x="102" y="93"/>
                    <a:pt x="102" y="93"/>
                    <a:pt x="102" y="93"/>
                  </a:cubicBezTo>
                  <a:cubicBezTo>
                    <a:pt x="102" y="92"/>
                    <a:pt x="102" y="92"/>
                    <a:pt x="102" y="92"/>
                  </a:cubicBezTo>
                  <a:cubicBezTo>
                    <a:pt x="101" y="92"/>
                    <a:pt x="101" y="92"/>
                    <a:pt x="101" y="92"/>
                  </a:cubicBezTo>
                  <a:cubicBezTo>
                    <a:pt x="101" y="92"/>
                    <a:pt x="101" y="92"/>
                    <a:pt x="101" y="92"/>
                  </a:cubicBezTo>
                  <a:cubicBezTo>
                    <a:pt x="99" y="92"/>
                    <a:pt x="99" y="92"/>
                    <a:pt x="99" y="92"/>
                  </a:cubicBezTo>
                  <a:cubicBezTo>
                    <a:pt x="99" y="91"/>
                    <a:pt x="99" y="91"/>
                    <a:pt x="99" y="91"/>
                  </a:cubicBezTo>
                  <a:cubicBezTo>
                    <a:pt x="98" y="91"/>
                    <a:pt x="98" y="91"/>
                    <a:pt x="98" y="91"/>
                  </a:cubicBezTo>
                  <a:cubicBezTo>
                    <a:pt x="98" y="92"/>
                    <a:pt x="98" y="92"/>
                    <a:pt x="98" y="92"/>
                  </a:cubicBezTo>
                  <a:cubicBezTo>
                    <a:pt x="97" y="92"/>
                    <a:pt x="97" y="92"/>
                    <a:pt x="97" y="92"/>
                  </a:cubicBezTo>
                  <a:cubicBezTo>
                    <a:pt x="97" y="93"/>
                    <a:pt x="97" y="93"/>
                    <a:pt x="97" y="93"/>
                  </a:cubicBezTo>
                  <a:cubicBezTo>
                    <a:pt x="96" y="92"/>
                    <a:pt x="96" y="92"/>
                    <a:pt x="96" y="92"/>
                  </a:cubicBezTo>
                  <a:cubicBezTo>
                    <a:pt x="96" y="93"/>
                    <a:pt x="96" y="93"/>
                    <a:pt x="96" y="93"/>
                  </a:cubicBezTo>
                  <a:cubicBezTo>
                    <a:pt x="96" y="94"/>
                    <a:pt x="96" y="94"/>
                    <a:pt x="96" y="94"/>
                  </a:cubicBezTo>
                  <a:cubicBezTo>
                    <a:pt x="96" y="94"/>
                    <a:pt x="96" y="94"/>
                    <a:pt x="96" y="94"/>
                  </a:cubicBezTo>
                  <a:cubicBezTo>
                    <a:pt x="96" y="94"/>
                    <a:pt x="96" y="94"/>
                    <a:pt x="96" y="94"/>
                  </a:cubicBezTo>
                  <a:cubicBezTo>
                    <a:pt x="96" y="95"/>
                    <a:pt x="96" y="95"/>
                    <a:pt x="96" y="95"/>
                  </a:cubicBezTo>
                  <a:cubicBezTo>
                    <a:pt x="96" y="96"/>
                    <a:pt x="96" y="96"/>
                    <a:pt x="96" y="96"/>
                  </a:cubicBezTo>
                  <a:cubicBezTo>
                    <a:pt x="97" y="96"/>
                    <a:pt x="97" y="96"/>
                    <a:pt x="97" y="96"/>
                  </a:cubicBezTo>
                  <a:cubicBezTo>
                    <a:pt x="97" y="98"/>
                    <a:pt x="97" y="98"/>
                    <a:pt x="97" y="98"/>
                  </a:cubicBezTo>
                  <a:cubicBezTo>
                    <a:pt x="97" y="98"/>
                    <a:pt x="97" y="98"/>
                    <a:pt x="97" y="98"/>
                  </a:cubicBezTo>
                  <a:cubicBezTo>
                    <a:pt x="97" y="99"/>
                    <a:pt x="97" y="99"/>
                    <a:pt x="97" y="99"/>
                  </a:cubicBezTo>
                  <a:cubicBezTo>
                    <a:pt x="98" y="99"/>
                    <a:pt x="98" y="99"/>
                    <a:pt x="98" y="99"/>
                  </a:cubicBezTo>
                  <a:cubicBezTo>
                    <a:pt x="98" y="100"/>
                    <a:pt x="98" y="100"/>
                    <a:pt x="98" y="100"/>
                  </a:cubicBezTo>
                  <a:cubicBezTo>
                    <a:pt x="97" y="100"/>
                    <a:pt x="97" y="100"/>
                    <a:pt x="97" y="100"/>
                  </a:cubicBezTo>
                  <a:cubicBezTo>
                    <a:pt x="96" y="100"/>
                    <a:pt x="96" y="100"/>
                    <a:pt x="96" y="100"/>
                  </a:cubicBezTo>
                  <a:cubicBezTo>
                    <a:pt x="99" y="101"/>
                    <a:pt x="99" y="101"/>
                    <a:pt x="99" y="101"/>
                  </a:cubicBezTo>
                  <a:cubicBezTo>
                    <a:pt x="100" y="101"/>
                    <a:pt x="100" y="101"/>
                    <a:pt x="100" y="101"/>
                  </a:cubicBezTo>
                  <a:cubicBezTo>
                    <a:pt x="102" y="101"/>
                    <a:pt x="102" y="101"/>
                    <a:pt x="102" y="101"/>
                  </a:cubicBezTo>
                  <a:cubicBezTo>
                    <a:pt x="102" y="101"/>
                    <a:pt x="102" y="101"/>
                    <a:pt x="102" y="101"/>
                  </a:cubicBezTo>
                  <a:cubicBezTo>
                    <a:pt x="103" y="101"/>
                    <a:pt x="103" y="101"/>
                    <a:pt x="103" y="101"/>
                  </a:cubicBezTo>
                  <a:cubicBezTo>
                    <a:pt x="103" y="101"/>
                    <a:pt x="103" y="101"/>
                    <a:pt x="103" y="101"/>
                  </a:cubicBezTo>
                  <a:cubicBezTo>
                    <a:pt x="105" y="99"/>
                    <a:pt x="105" y="99"/>
                    <a:pt x="105" y="99"/>
                  </a:cubicBezTo>
                  <a:cubicBezTo>
                    <a:pt x="105" y="99"/>
                    <a:pt x="105" y="99"/>
                    <a:pt x="105" y="99"/>
                  </a:cubicBezTo>
                  <a:cubicBezTo>
                    <a:pt x="104" y="98"/>
                    <a:pt x="104" y="98"/>
                    <a:pt x="104" y="98"/>
                  </a:cubicBezTo>
                  <a:cubicBezTo>
                    <a:pt x="104" y="98"/>
                    <a:pt x="104" y="98"/>
                    <a:pt x="104" y="98"/>
                  </a:cubicBezTo>
                  <a:cubicBezTo>
                    <a:pt x="105" y="97"/>
                    <a:pt x="105" y="97"/>
                    <a:pt x="105" y="97"/>
                  </a:cubicBezTo>
                  <a:cubicBezTo>
                    <a:pt x="107" y="96"/>
                    <a:pt x="107" y="96"/>
                    <a:pt x="107" y="96"/>
                  </a:cubicBezTo>
                  <a:cubicBezTo>
                    <a:pt x="109" y="95"/>
                    <a:pt x="109" y="95"/>
                    <a:pt x="109" y="95"/>
                  </a:cubicBezTo>
                  <a:cubicBezTo>
                    <a:pt x="109" y="95"/>
                    <a:pt x="109" y="95"/>
                    <a:pt x="109" y="95"/>
                  </a:cubicBezTo>
                  <a:cubicBezTo>
                    <a:pt x="109" y="95"/>
                    <a:pt x="109" y="95"/>
                    <a:pt x="109" y="95"/>
                  </a:cubicBezTo>
                  <a:cubicBezTo>
                    <a:pt x="107" y="97"/>
                    <a:pt x="107" y="97"/>
                    <a:pt x="107" y="97"/>
                  </a:cubicBezTo>
                  <a:cubicBezTo>
                    <a:pt x="106" y="98"/>
                    <a:pt x="106" y="98"/>
                    <a:pt x="106" y="98"/>
                  </a:cubicBezTo>
                  <a:cubicBezTo>
                    <a:pt x="106" y="98"/>
                    <a:pt x="106" y="98"/>
                    <a:pt x="106" y="98"/>
                  </a:cubicBezTo>
                  <a:cubicBezTo>
                    <a:pt x="106" y="99"/>
                    <a:pt x="106" y="99"/>
                    <a:pt x="106" y="99"/>
                  </a:cubicBezTo>
                  <a:cubicBezTo>
                    <a:pt x="106" y="99"/>
                    <a:pt x="106" y="99"/>
                    <a:pt x="106" y="99"/>
                  </a:cubicBezTo>
                  <a:cubicBezTo>
                    <a:pt x="106" y="100"/>
                    <a:pt x="106" y="100"/>
                    <a:pt x="106" y="100"/>
                  </a:cubicBezTo>
                  <a:cubicBezTo>
                    <a:pt x="105" y="101"/>
                    <a:pt x="105" y="101"/>
                    <a:pt x="105" y="101"/>
                  </a:cubicBezTo>
                  <a:cubicBezTo>
                    <a:pt x="104" y="102"/>
                    <a:pt x="104" y="102"/>
                    <a:pt x="104" y="102"/>
                  </a:cubicBezTo>
                  <a:cubicBezTo>
                    <a:pt x="105" y="103"/>
                    <a:pt x="105" y="103"/>
                    <a:pt x="105" y="103"/>
                  </a:cubicBezTo>
                  <a:cubicBezTo>
                    <a:pt x="104" y="103"/>
                    <a:pt x="104" y="103"/>
                    <a:pt x="104" y="103"/>
                  </a:cubicBezTo>
                  <a:cubicBezTo>
                    <a:pt x="104" y="104"/>
                    <a:pt x="104" y="104"/>
                    <a:pt x="104" y="104"/>
                  </a:cubicBezTo>
                  <a:cubicBezTo>
                    <a:pt x="104" y="105"/>
                    <a:pt x="104" y="105"/>
                    <a:pt x="104" y="105"/>
                  </a:cubicBezTo>
                  <a:cubicBezTo>
                    <a:pt x="105" y="105"/>
                    <a:pt x="105" y="105"/>
                    <a:pt x="105" y="105"/>
                  </a:cubicBezTo>
                  <a:cubicBezTo>
                    <a:pt x="103" y="106"/>
                    <a:pt x="103" y="106"/>
                    <a:pt x="103" y="106"/>
                  </a:cubicBezTo>
                  <a:cubicBezTo>
                    <a:pt x="103" y="106"/>
                    <a:pt x="103" y="106"/>
                    <a:pt x="103" y="106"/>
                  </a:cubicBezTo>
                  <a:cubicBezTo>
                    <a:pt x="103" y="107"/>
                    <a:pt x="103" y="107"/>
                    <a:pt x="103" y="107"/>
                  </a:cubicBezTo>
                  <a:cubicBezTo>
                    <a:pt x="102" y="107"/>
                    <a:pt x="102" y="107"/>
                    <a:pt x="102" y="107"/>
                  </a:cubicBezTo>
                  <a:cubicBezTo>
                    <a:pt x="102" y="107"/>
                    <a:pt x="102" y="107"/>
                    <a:pt x="102" y="107"/>
                  </a:cubicBezTo>
                  <a:cubicBezTo>
                    <a:pt x="102" y="108"/>
                    <a:pt x="102" y="108"/>
                    <a:pt x="102" y="108"/>
                  </a:cubicBezTo>
                  <a:cubicBezTo>
                    <a:pt x="102" y="108"/>
                    <a:pt x="102" y="108"/>
                    <a:pt x="102" y="108"/>
                  </a:cubicBezTo>
                  <a:cubicBezTo>
                    <a:pt x="103" y="109"/>
                    <a:pt x="103" y="109"/>
                    <a:pt x="103" y="109"/>
                  </a:cubicBezTo>
                  <a:cubicBezTo>
                    <a:pt x="103" y="108"/>
                    <a:pt x="103" y="108"/>
                    <a:pt x="103" y="108"/>
                  </a:cubicBezTo>
                  <a:cubicBezTo>
                    <a:pt x="104" y="108"/>
                    <a:pt x="104" y="108"/>
                    <a:pt x="104" y="108"/>
                  </a:cubicBezTo>
                  <a:cubicBezTo>
                    <a:pt x="104" y="109"/>
                    <a:pt x="104" y="109"/>
                    <a:pt x="104" y="109"/>
                  </a:cubicBezTo>
                  <a:cubicBezTo>
                    <a:pt x="104" y="109"/>
                    <a:pt x="104" y="109"/>
                    <a:pt x="104" y="109"/>
                  </a:cubicBezTo>
                  <a:cubicBezTo>
                    <a:pt x="103" y="109"/>
                    <a:pt x="103" y="109"/>
                    <a:pt x="103" y="109"/>
                  </a:cubicBezTo>
                  <a:cubicBezTo>
                    <a:pt x="102" y="110"/>
                    <a:pt x="102" y="110"/>
                    <a:pt x="102" y="110"/>
                  </a:cubicBezTo>
                  <a:cubicBezTo>
                    <a:pt x="102" y="110"/>
                    <a:pt x="102" y="110"/>
                    <a:pt x="102" y="110"/>
                  </a:cubicBezTo>
                  <a:cubicBezTo>
                    <a:pt x="102" y="110"/>
                    <a:pt x="102" y="110"/>
                    <a:pt x="102" y="110"/>
                  </a:cubicBezTo>
                  <a:cubicBezTo>
                    <a:pt x="103" y="111"/>
                    <a:pt x="103" y="111"/>
                    <a:pt x="103" y="111"/>
                  </a:cubicBezTo>
                  <a:cubicBezTo>
                    <a:pt x="102" y="111"/>
                    <a:pt x="102" y="111"/>
                    <a:pt x="102" y="111"/>
                  </a:cubicBezTo>
                  <a:cubicBezTo>
                    <a:pt x="101" y="111"/>
                    <a:pt x="101" y="111"/>
                    <a:pt x="101" y="111"/>
                  </a:cubicBezTo>
                  <a:cubicBezTo>
                    <a:pt x="101" y="112"/>
                    <a:pt x="101" y="112"/>
                    <a:pt x="101" y="112"/>
                  </a:cubicBezTo>
                  <a:cubicBezTo>
                    <a:pt x="100" y="112"/>
                    <a:pt x="100" y="112"/>
                    <a:pt x="100" y="112"/>
                  </a:cubicBezTo>
                  <a:cubicBezTo>
                    <a:pt x="100" y="112"/>
                    <a:pt x="100" y="112"/>
                    <a:pt x="100" y="112"/>
                  </a:cubicBezTo>
                  <a:cubicBezTo>
                    <a:pt x="100" y="112"/>
                    <a:pt x="100" y="112"/>
                    <a:pt x="100" y="112"/>
                  </a:cubicBezTo>
                  <a:cubicBezTo>
                    <a:pt x="101" y="112"/>
                    <a:pt x="101" y="112"/>
                    <a:pt x="101" y="112"/>
                  </a:cubicBezTo>
                  <a:cubicBezTo>
                    <a:pt x="102" y="113"/>
                    <a:pt x="102" y="113"/>
                    <a:pt x="102" y="113"/>
                  </a:cubicBezTo>
                  <a:cubicBezTo>
                    <a:pt x="103" y="112"/>
                    <a:pt x="103" y="112"/>
                    <a:pt x="103" y="112"/>
                  </a:cubicBezTo>
                  <a:cubicBezTo>
                    <a:pt x="104" y="111"/>
                    <a:pt x="104" y="111"/>
                    <a:pt x="104" y="111"/>
                  </a:cubicBezTo>
                  <a:cubicBezTo>
                    <a:pt x="105" y="111"/>
                    <a:pt x="105" y="111"/>
                    <a:pt x="105" y="111"/>
                  </a:cubicBezTo>
                  <a:cubicBezTo>
                    <a:pt x="105" y="111"/>
                    <a:pt x="105" y="111"/>
                    <a:pt x="105" y="111"/>
                  </a:cubicBezTo>
                  <a:cubicBezTo>
                    <a:pt x="106" y="110"/>
                    <a:pt x="106" y="110"/>
                    <a:pt x="106" y="110"/>
                  </a:cubicBezTo>
                  <a:cubicBezTo>
                    <a:pt x="107" y="110"/>
                    <a:pt x="107" y="110"/>
                    <a:pt x="107" y="110"/>
                  </a:cubicBezTo>
                  <a:cubicBezTo>
                    <a:pt x="107" y="111"/>
                    <a:pt x="107" y="111"/>
                    <a:pt x="107" y="111"/>
                  </a:cubicBezTo>
                  <a:cubicBezTo>
                    <a:pt x="107" y="111"/>
                    <a:pt x="107" y="111"/>
                    <a:pt x="107" y="111"/>
                  </a:cubicBezTo>
                  <a:cubicBezTo>
                    <a:pt x="107" y="111"/>
                    <a:pt x="107" y="111"/>
                    <a:pt x="107" y="111"/>
                  </a:cubicBezTo>
                  <a:cubicBezTo>
                    <a:pt x="107" y="111"/>
                    <a:pt x="107" y="111"/>
                    <a:pt x="107" y="111"/>
                  </a:cubicBezTo>
                  <a:cubicBezTo>
                    <a:pt x="107" y="112"/>
                    <a:pt x="107" y="112"/>
                    <a:pt x="107" y="112"/>
                  </a:cubicBezTo>
                  <a:cubicBezTo>
                    <a:pt x="107" y="113"/>
                    <a:pt x="107" y="113"/>
                    <a:pt x="107" y="113"/>
                  </a:cubicBezTo>
                  <a:cubicBezTo>
                    <a:pt x="108" y="113"/>
                    <a:pt x="108" y="113"/>
                    <a:pt x="108" y="113"/>
                  </a:cubicBezTo>
                  <a:cubicBezTo>
                    <a:pt x="109" y="112"/>
                    <a:pt x="109" y="112"/>
                    <a:pt x="109" y="112"/>
                  </a:cubicBezTo>
                  <a:cubicBezTo>
                    <a:pt x="109" y="112"/>
                    <a:pt x="109" y="112"/>
                    <a:pt x="109" y="112"/>
                  </a:cubicBezTo>
                  <a:cubicBezTo>
                    <a:pt x="109" y="112"/>
                    <a:pt x="109" y="112"/>
                    <a:pt x="109" y="112"/>
                  </a:cubicBezTo>
                  <a:cubicBezTo>
                    <a:pt x="109" y="113"/>
                    <a:pt x="109" y="113"/>
                    <a:pt x="109" y="113"/>
                  </a:cubicBezTo>
                  <a:cubicBezTo>
                    <a:pt x="110" y="114"/>
                    <a:pt x="110" y="114"/>
                    <a:pt x="110" y="114"/>
                  </a:cubicBezTo>
                  <a:cubicBezTo>
                    <a:pt x="110" y="115"/>
                    <a:pt x="110" y="115"/>
                    <a:pt x="110" y="115"/>
                  </a:cubicBezTo>
                  <a:cubicBezTo>
                    <a:pt x="110" y="116"/>
                    <a:pt x="110" y="116"/>
                    <a:pt x="110" y="116"/>
                  </a:cubicBezTo>
                  <a:cubicBezTo>
                    <a:pt x="110" y="117"/>
                    <a:pt x="110" y="117"/>
                    <a:pt x="110" y="117"/>
                  </a:cubicBezTo>
                  <a:cubicBezTo>
                    <a:pt x="111" y="117"/>
                    <a:pt x="111" y="117"/>
                    <a:pt x="111" y="117"/>
                  </a:cubicBezTo>
                  <a:cubicBezTo>
                    <a:pt x="111" y="116"/>
                    <a:pt x="111" y="116"/>
                    <a:pt x="111" y="116"/>
                  </a:cubicBezTo>
                  <a:cubicBezTo>
                    <a:pt x="111" y="115"/>
                    <a:pt x="111" y="115"/>
                    <a:pt x="111" y="115"/>
                  </a:cubicBezTo>
                  <a:cubicBezTo>
                    <a:pt x="112" y="114"/>
                    <a:pt x="112" y="114"/>
                    <a:pt x="112" y="114"/>
                  </a:cubicBezTo>
                  <a:cubicBezTo>
                    <a:pt x="112" y="113"/>
                    <a:pt x="112" y="113"/>
                    <a:pt x="112" y="113"/>
                  </a:cubicBezTo>
                  <a:cubicBezTo>
                    <a:pt x="113" y="112"/>
                    <a:pt x="113" y="112"/>
                    <a:pt x="113" y="112"/>
                  </a:cubicBezTo>
                  <a:cubicBezTo>
                    <a:pt x="113" y="112"/>
                    <a:pt x="113" y="112"/>
                    <a:pt x="113" y="112"/>
                  </a:cubicBezTo>
                  <a:cubicBezTo>
                    <a:pt x="114" y="112"/>
                    <a:pt x="114" y="112"/>
                    <a:pt x="114" y="112"/>
                  </a:cubicBezTo>
                  <a:cubicBezTo>
                    <a:pt x="115" y="112"/>
                    <a:pt x="115" y="112"/>
                    <a:pt x="115" y="112"/>
                  </a:cubicBezTo>
                  <a:cubicBezTo>
                    <a:pt x="114" y="112"/>
                    <a:pt x="114" y="112"/>
                    <a:pt x="114" y="112"/>
                  </a:cubicBezTo>
                  <a:cubicBezTo>
                    <a:pt x="113" y="113"/>
                    <a:pt x="113" y="113"/>
                    <a:pt x="113" y="113"/>
                  </a:cubicBezTo>
                  <a:cubicBezTo>
                    <a:pt x="113" y="114"/>
                    <a:pt x="113" y="114"/>
                    <a:pt x="113" y="114"/>
                  </a:cubicBezTo>
                  <a:cubicBezTo>
                    <a:pt x="114" y="115"/>
                    <a:pt x="114" y="115"/>
                    <a:pt x="114" y="115"/>
                  </a:cubicBezTo>
                  <a:cubicBezTo>
                    <a:pt x="115" y="115"/>
                    <a:pt x="115" y="115"/>
                    <a:pt x="115" y="115"/>
                  </a:cubicBezTo>
                  <a:cubicBezTo>
                    <a:pt x="116" y="114"/>
                    <a:pt x="116" y="114"/>
                    <a:pt x="116" y="114"/>
                  </a:cubicBezTo>
                  <a:cubicBezTo>
                    <a:pt x="118" y="114"/>
                    <a:pt x="118" y="114"/>
                    <a:pt x="118" y="114"/>
                  </a:cubicBezTo>
                  <a:cubicBezTo>
                    <a:pt x="118" y="114"/>
                    <a:pt x="118" y="114"/>
                    <a:pt x="118" y="114"/>
                  </a:cubicBezTo>
                  <a:cubicBezTo>
                    <a:pt x="119" y="114"/>
                    <a:pt x="119" y="114"/>
                    <a:pt x="119" y="114"/>
                  </a:cubicBezTo>
                  <a:cubicBezTo>
                    <a:pt x="121" y="113"/>
                    <a:pt x="121" y="113"/>
                    <a:pt x="121" y="113"/>
                  </a:cubicBezTo>
                  <a:cubicBezTo>
                    <a:pt x="121" y="113"/>
                    <a:pt x="121" y="113"/>
                    <a:pt x="121" y="113"/>
                  </a:cubicBezTo>
                  <a:cubicBezTo>
                    <a:pt x="121" y="113"/>
                    <a:pt x="121" y="113"/>
                    <a:pt x="121" y="113"/>
                  </a:cubicBezTo>
                  <a:cubicBezTo>
                    <a:pt x="120" y="114"/>
                    <a:pt x="120" y="114"/>
                    <a:pt x="120" y="114"/>
                  </a:cubicBezTo>
                  <a:cubicBezTo>
                    <a:pt x="120" y="115"/>
                    <a:pt x="120" y="115"/>
                    <a:pt x="120" y="115"/>
                  </a:cubicBezTo>
                  <a:cubicBezTo>
                    <a:pt x="119" y="115"/>
                    <a:pt x="119" y="115"/>
                    <a:pt x="119" y="115"/>
                  </a:cubicBezTo>
                  <a:cubicBezTo>
                    <a:pt x="117" y="116"/>
                    <a:pt x="117" y="116"/>
                    <a:pt x="117" y="116"/>
                  </a:cubicBezTo>
                  <a:cubicBezTo>
                    <a:pt x="115" y="117"/>
                    <a:pt x="115" y="117"/>
                    <a:pt x="115" y="117"/>
                  </a:cubicBezTo>
                  <a:cubicBezTo>
                    <a:pt x="115" y="118"/>
                    <a:pt x="115" y="118"/>
                    <a:pt x="115" y="118"/>
                  </a:cubicBezTo>
                  <a:cubicBezTo>
                    <a:pt x="115" y="119"/>
                    <a:pt x="115" y="119"/>
                    <a:pt x="115" y="119"/>
                  </a:cubicBezTo>
                  <a:cubicBezTo>
                    <a:pt x="115" y="120"/>
                    <a:pt x="115" y="120"/>
                    <a:pt x="115" y="120"/>
                  </a:cubicBezTo>
                  <a:cubicBezTo>
                    <a:pt x="116" y="120"/>
                    <a:pt x="116" y="120"/>
                    <a:pt x="116" y="120"/>
                  </a:cubicBezTo>
                  <a:cubicBezTo>
                    <a:pt x="114" y="120"/>
                    <a:pt x="114" y="120"/>
                    <a:pt x="114" y="120"/>
                  </a:cubicBezTo>
                  <a:cubicBezTo>
                    <a:pt x="114" y="120"/>
                    <a:pt x="114" y="120"/>
                    <a:pt x="114" y="120"/>
                  </a:cubicBezTo>
                  <a:cubicBezTo>
                    <a:pt x="113" y="121"/>
                    <a:pt x="113" y="121"/>
                    <a:pt x="113" y="121"/>
                  </a:cubicBezTo>
                  <a:cubicBezTo>
                    <a:pt x="113" y="122"/>
                    <a:pt x="113" y="122"/>
                    <a:pt x="113" y="122"/>
                  </a:cubicBezTo>
                  <a:cubicBezTo>
                    <a:pt x="111" y="123"/>
                    <a:pt x="111" y="123"/>
                    <a:pt x="111" y="123"/>
                  </a:cubicBezTo>
                  <a:cubicBezTo>
                    <a:pt x="111" y="124"/>
                    <a:pt x="111" y="124"/>
                    <a:pt x="111" y="124"/>
                  </a:cubicBezTo>
                  <a:cubicBezTo>
                    <a:pt x="111" y="125"/>
                    <a:pt x="111" y="125"/>
                    <a:pt x="111" y="125"/>
                  </a:cubicBezTo>
                  <a:cubicBezTo>
                    <a:pt x="112" y="125"/>
                    <a:pt x="112" y="125"/>
                    <a:pt x="112" y="125"/>
                  </a:cubicBezTo>
                  <a:cubicBezTo>
                    <a:pt x="111" y="125"/>
                    <a:pt x="111" y="125"/>
                    <a:pt x="111" y="125"/>
                  </a:cubicBezTo>
                  <a:cubicBezTo>
                    <a:pt x="111" y="125"/>
                    <a:pt x="111" y="125"/>
                    <a:pt x="111" y="125"/>
                  </a:cubicBezTo>
                  <a:cubicBezTo>
                    <a:pt x="111" y="125"/>
                    <a:pt x="111" y="125"/>
                    <a:pt x="111" y="125"/>
                  </a:cubicBezTo>
                  <a:cubicBezTo>
                    <a:pt x="110" y="125"/>
                    <a:pt x="110" y="125"/>
                    <a:pt x="110" y="125"/>
                  </a:cubicBezTo>
                  <a:cubicBezTo>
                    <a:pt x="109" y="125"/>
                    <a:pt x="109" y="125"/>
                    <a:pt x="109" y="125"/>
                  </a:cubicBezTo>
                  <a:cubicBezTo>
                    <a:pt x="108" y="126"/>
                    <a:pt x="108" y="126"/>
                    <a:pt x="108" y="126"/>
                  </a:cubicBezTo>
                  <a:cubicBezTo>
                    <a:pt x="108" y="127"/>
                    <a:pt x="108" y="127"/>
                    <a:pt x="108" y="127"/>
                  </a:cubicBezTo>
                  <a:cubicBezTo>
                    <a:pt x="108" y="127"/>
                    <a:pt x="108" y="127"/>
                    <a:pt x="108" y="127"/>
                  </a:cubicBezTo>
                  <a:cubicBezTo>
                    <a:pt x="108" y="127"/>
                    <a:pt x="108" y="127"/>
                    <a:pt x="108" y="127"/>
                  </a:cubicBezTo>
                  <a:cubicBezTo>
                    <a:pt x="107" y="127"/>
                    <a:pt x="107" y="127"/>
                    <a:pt x="107" y="127"/>
                  </a:cubicBezTo>
                  <a:cubicBezTo>
                    <a:pt x="107" y="127"/>
                    <a:pt x="107" y="127"/>
                    <a:pt x="107" y="127"/>
                  </a:cubicBezTo>
                  <a:cubicBezTo>
                    <a:pt x="105" y="128"/>
                    <a:pt x="105" y="128"/>
                    <a:pt x="105" y="128"/>
                  </a:cubicBezTo>
                  <a:cubicBezTo>
                    <a:pt x="104" y="129"/>
                    <a:pt x="104" y="129"/>
                    <a:pt x="104" y="129"/>
                  </a:cubicBezTo>
                  <a:cubicBezTo>
                    <a:pt x="104" y="130"/>
                    <a:pt x="104" y="130"/>
                    <a:pt x="104" y="130"/>
                  </a:cubicBezTo>
                  <a:cubicBezTo>
                    <a:pt x="104" y="130"/>
                    <a:pt x="104" y="130"/>
                    <a:pt x="104" y="130"/>
                  </a:cubicBezTo>
                  <a:cubicBezTo>
                    <a:pt x="103" y="130"/>
                    <a:pt x="103" y="130"/>
                    <a:pt x="103" y="130"/>
                  </a:cubicBezTo>
                  <a:cubicBezTo>
                    <a:pt x="103" y="129"/>
                    <a:pt x="103" y="129"/>
                    <a:pt x="103" y="129"/>
                  </a:cubicBezTo>
                  <a:cubicBezTo>
                    <a:pt x="102" y="129"/>
                    <a:pt x="102" y="129"/>
                    <a:pt x="102" y="129"/>
                  </a:cubicBezTo>
                  <a:cubicBezTo>
                    <a:pt x="101" y="130"/>
                    <a:pt x="101" y="130"/>
                    <a:pt x="101" y="130"/>
                  </a:cubicBezTo>
                  <a:cubicBezTo>
                    <a:pt x="100" y="130"/>
                    <a:pt x="100" y="130"/>
                    <a:pt x="100" y="130"/>
                  </a:cubicBezTo>
                  <a:cubicBezTo>
                    <a:pt x="100" y="131"/>
                    <a:pt x="100" y="131"/>
                    <a:pt x="100" y="131"/>
                  </a:cubicBezTo>
                  <a:cubicBezTo>
                    <a:pt x="100" y="131"/>
                    <a:pt x="100" y="131"/>
                    <a:pt x="100" y="131"/>
                  </a:cubicBezTo>
                  <a:cubicBezTo>
                    <a:pt x="98" y="131"/>
                    <a:pt x="98" y="131"/>
                    <a:pt x="98" y="131"/>
                  </a:cubicBezTo>
                  <a:cubicBezTo>
                    <a:pt x="97" y="132"/>
                    <a:pt x="97" y="132"/>
                    <a:pt x="97" y="132"/>
                  </a:cubicBezTo>
                  <a:cubicBezTo>
                    <a:pt x="95" y="133"/>
                    <a:pt x="95" y="133"/>
                    <a:pt x="95" y="133"/>
                  </a:cubicBezTo>
                  <a:cubicBezTo>
                    <a:pt x="94" y="134"/>
                    <a:pt x="94" y="134"/>
                    <a:pt x="94" y="134"/>
                  </a:cubicBezTo>
                  <a:cubicBezTo>
                    <a:pt x="93" y="135"/>
                    <a:pt x="93" y="135"/>
                    <a:pt x="93" y="135"/>
                  </a:cubicBezTo>
                  <a:cubicBezTo>
                    <a:pt x="93" y="135"/>
                    <a:pt x="93" y="135"/>
                    <a:pt x="93" y="135"/>
                  </a:cubicBezTo>
                  <a:cubicBezTo>
                    <a:pt x="93" y="136"/>
                    <a:pt x="93" y="136"/>
                    <a:pt x="93" y="136"/>
                  </a:cubicBezTo>
                  <a:cubicBezTo>
                    <a:pt x="93" y="137"/>
                    <a:pt x="93" y="137"/>
                    <a:pt x="93" y="137"/>
                  </a:cubicBezTo>
                  <a:cubicBezTo>
                    <a:pt x="93" y="137"/>
                    <a:pt x="93" y="137"/>
                    <a:pt x="93" y="137"/>
                  </a:cubicBezTo>
                  <a:cubicBezTo>
                    <a:pt x="93" y="136"/>
                    <a:pt x="93" y="136"/>
                    <a:pt x="93" y="136"/>
                  </a:cubicBezTo>
                  <a:cubicBezTo>
                    <a:pt x="92" y="136"/>
                    <a:pt x="92" y="136"/>
                    <a:pt x="92" y="136"/>
                  </a:cubicBezTo>
                  <a:cubicBezTo>
                    <a:pt x="92" y="136"/>
                    <a:pt x="92" y="136"/>
                    <a:pt x="92" y="136"/>
                  </a:cubicBezTo>
                  <a:cubicBezTo>
                    <a:pt x="92" y="137"/>
                    <a:pt x="92" y="137"/>
                    <a:pt x="92" y="137"/>
                  </a:cubicBezTo>
                  <a:cubicBezTo>
                    <a:pt x="92" y="137"/>
                    <a:pt x="92" y="137"/>
                    <a:pt x="92" y="137"/>
                  </a:cubicBezTo>
                  <a:cubicBezTo>
                    <a:pt x="91" y="137"/>
                    <a:pt x="91" y="137"/>
                    <a:pt x="91" y="137"/>
                  </a:cubicBezTo>
                  <a:cubicBezTo>
                    <a:pt x="91" y="136"/>
                    <a:pt x="91" y="136"/>
                    <a:pt x="91" y="136"/>
                  </a:cubicBezTo>
                  <a:cubicBezTo>
                    <a:pt x="91" y="135"/>
                    <a:pt x="91" y="135"/>
                    <a:pt x="91" y="135"/>
                  </a:cubicBezTo>
                  <a:cubicBezTo>
                    <a:pt x="91" y="135"/>
                    <a:pt x="91" y="135"/>
                    <a:pt x="91" y="135"/>
                  </a:cubicBezTo>
                  <a:cubicBezTo>
                    <a:pt x="90" y="135"/>
                    <a:pt x="90" y="135"/>
                    <a:pt x="90" y="135"/>
                  </a:cubicBezTo>
                  <a:cubicBezTo>
                    <a:pt x="90" y="135"/>
                    <a:pt x="90" y="135"/>
                    <a:pt x="90" y="135"/>
                  </a:cubicBezTo>
                  <a:cubicBezTo>
                    <a:pt x="89" y="135"/>
                    <a:pt x="89" y="135"/>
                    <a:pt x="89" y="135"/>
                  </a:cubicBezTo>
                  <a:cubicBezTo>
                    <a:pt x="87" y="135"/>
                    <a:pt x="87" y="135"/>
                    <a:pt x="87" y="135"/>
                  </a:cubicBezTo>
                  <a:cubicBezTo>
                    <a:pt x="87" y="136"/>
                    <a:pt x="87" y="136"/>
                    <a:pt x="87" y="136"/>
                  </a:cubicBezTo>
                  <a:cubicBezTo>
                    <a:pt x="86" y="136"/>
                    <a:pt x="86" y="136"/>
                    <a:pt x="86" y="136"/>
                  </a:cubicBezTo>
                  <a:cubicBezTo>
                    <a:pt x="85" y="137"/>
                    <a:pt x="85" y="137"/>
                    <a:pt x="85" y="137"/>
                  </a:cubicBezTo>
                  <a:cubicBezTo>
                    <a:pt x="84" y="137"/>
                    <a:pt x="84" y="137"/>
                    <a:pt x="84" y="137"/>
                  </a:cubicBezTo>
                  <a:cubicBezTo>
                    <a:pt x="83" y="138"/>
                    <a:pt x="83" y="138"/>
                    <a:pt x="83" y="138"/>
                  </a:cubicBezTo>
                  <a:cubicBezTo>
                    <a:pt x="83" y="139"/>
                    <a:pt x="83" y="139"/>
                    <a:pt x="83" y="139"/>
                  </a:cubicBezTo>
                  <a:cubicBezTo>
                    <a:pt x="83" y="139"/>
                    <a:pt x="83" y="139"/>
                    <a:pt x="83" y="139"/>
                  </a:cubicBezTo>
                  <a:cubicBezTo>
                    <a:pt x="82" y="139"/>
                    <a:pt x="82" y="139"/>
                    <a:pt x="82" y="139"/>
                  </a:cubicBezTo>
                  <a:cubicBezTo>
                    <a:pt x="81" y="139"/>
                    <a:pt x="81" y="139"/>
                    <a:pt x="81" y="139"/>
                  </a:cubicBezTo>
                  <a:cubicBezTo>
                    <a:pt x="81" y="140"/>
                    <a:pt x="81" y="140"/>
                    <a:pt x="81" y="140"/>
                  </a:cubicBezTo>
                  <a:cubicBezTo>
                    <a:pt x="81" y="140"/>
                    <a:pt x="81" y="140"/>
                    <a:pt x="81" y="140"/>
                  </a:cubicBezTo>
                  <a:cubicBezTo>
                    <a:pt x="80" y="140"/>
                    <a:pt x="80" y="140"/>
                    <a:pt x="80" y="140"/>
                  </a:cubicBezTo>
                  <a:cubicBezTo>
                    <a:pt x="79" y="140"/>
                    <a:pt x="79" y="140"/>
                    <a:pt x="79" y="140"/>
                  </a:cubicBezTo>
                  <a:cubicBezTo>
                    <a:pt x="79" y="140"/>
                    <a:pt x="79" y="140"/>
                    <a:pt x="79" y="140"/>
                  </a:cubicBezTo>
                  <a:cubicBezTo>
                    <a:pt x="78" y="141"/>
                    <a:pt x="78" y="141"/>
                    <a:pt x="78" y="141"/>
                  </a:cubicBezTo>
                  <a:cubicBezTo>
                    <a:pt x="78" y="142"/>
                    <a:pt x="78" y="142"/>
                    <a:pt x="78" y="142"/>
                  </a:cubicBezTo>
                  <a:cubicBezTo>
                    <a:pt x="78" y="142"/>
                    <a:pt x="78" y="142"/>
                    <a:pt x="78" y="142"/>
                  </a:cubicBezTo>
                  <a:cubicBezTo>
                    <a:pt x="79" y="142"/>
                    <a:pt x="79" y="142"/>
                    <a:pt x="79" y="142"/>
                  </a:cubicBezTo>
                  <a:cubicBezTo>
                    <a:pt x="79" y="142"/>
                    <a:pt x="79" y="142"/>
                    <a:pt x="79" y="142"/>
                  </a:cubicBezTo>
                  <a:cubicBezTo>
                    <a:pt x="79" y="141"/>
                    <a:pt x="79" y="141"/>
                    <a:pt x="79" y="141"/>
                  </a:cubicBezTo>
                  <a:cubicBezTo>
                    <a:pt x="80" y="141"/>
                    <a:pt x="80" y="141"/>
                    <a:pt x="80" y="141"/>
                  </a:cubicBezTo>
                  <a:cubicBezTo>
                    <a:pt x="80" y="141"/>
                    <a:pt x="80" y="141"/>
                    <a:pt x="80" y="141"/>
                  </a:cubicBezTo>
                  <a:cubicBezTo>
                    <a:pt x="80" y="142"/>
                    <a:pt x="80" y="142"/>
                    <a:pt x="80" y="142"/>
                  </a:cubicBezTo>
                  <a:cubicBezTo>
                    <a:pt x="80" y="142"/>
                    <a:pt x="80" y="142"/>
                    <a:pt x="80" y="142"/>
                  </a:cubicBezTo>
                  <a:cubicBezTo>
                    <a:pt x="81" y="142"/>
                    <a:pt x="81" y="142"/>
                    <a:pt x="81" y="142"/>
                  </a:cubicBezTo>
                  <a:cubicBezTo>
                    <a:pt x="81" y="141"/>
                    <a:pt x="81" y="141"/>
                    <a:pt x="81" y="141"/>
                  </a:cubicBezTo>
                  <a:cubicBezTo>
                    <a:pt x="82" y="140"/>
                    <a:pt x="82" y="140"/>
                    <a:pt x="82" y="140"/>
                  </a:cubicBezTo>
                  <a:cubicBezTo>
                    <a:pt x="82" y="141"/>
                    <a:pt x="82" y="141"/>
                    <a:pt x="82" y="141"/>
                  </a:cubicBezTo>
                  <a:cubicBezTo>
                    <a:pt x="82" y="141"/>
                    <a:pt x="82" y="141"/>
                    <a:pt x="82" y="141"/>
                  </a:cubicBezTo>
                  <a:cubicBezTo>
                    <a:pt x="82" y="142"/>
                    <a:pt x="82" y="142"/>
                    <a:pt x="82" y="142"/>
                  </a:cubicBezTo>
                  <a:cubicBezTo>
                    <a:pt x="83" y="142"/>
                    <a:pt x="83" y="142"/>
                    <a:pt x="83" y="142"/>
                  </a:cubicBezTo>
                  <a:cubicBezTo>
                    <a:pt x="83" y="141"/>
                    <a:pt x="83" y="141"/>
                    <a:pt x="83" y="141"/>
                  </a:cubicBezTo>
                  <a:cubicBezTo>
                    <a:pt x="83" y="141"/>
                    <a:pt x="83" y="141"/>
                    <a:pt x="83" y="141"/>
                  </a:cubicBezTo>
                  <a:cubicBezTo>
                    <a:pt x="84" y="141"/>
                    <a:pt x="84" y="141"/>
                    <a:pt x="84" y="141"/>
                  </a:cubicBezTo>
                  <a:cubicBezTo>
                    <a:pt x="84" y="141"/>
                    <a:pt x="84" y="141"/>
                    <a:pt x="84" y="141"/>
                  </a:cubicBezTo>
                  <a:cubicBezTo>
                    <a:pt x="84" y="141"/>
                    <a:pt x="84" y="141"/>
                    <a:pt x="84" y="141"/>
                  </a:cubicBezTo>
                  <a:cubicBezTo>
                    <a:pt x="85" y="141"/>
                    <a:pt x="85" y="141"/>
                    <a:pt x="85" y="141"/>
                  </a:cubicBezTo>
                  <a:cubicBezTo>
                    <a:pt x="86" y="140"/>
                    <a:pt x="86" y="140"/>
                    <a:pt x="86" y="140"/>
                  </a:cubicBezTo>
                  <a:cubicBezTo>
                    <a:pt x="87" y="139"/>
                    <a:pt x="87" y="139"/>
                    <a:pt x="87" y="139"/>
                  </a:cubicBezTo>
                  <a:cubicBezTo>
                    <a:pt x="86" y="139"/>
                    <a:pt x="86" y="139"/>
                    <a:pt x="86" y="139"/>
                  </a:cubicBezTo>
                  <a:cubicBezTo>
                    <a:pt x="87" y="138"/>
                    <a:pt x="87" y="138"/>
                    <a:pt x="87" y="138"/>
                  </a:cubicBezTo>
                  <a:cubicBezTo>
                    <a:pt x="88" y="137"/>
                    <a:pt x="88" y="137"/>
                    <a:pt x="88" y="137"/>
                  </a:cubicBezTo>
                  <a:cubicBezTo>
                    <a:pt x="88" y="137"/>
                    <a:pt x="88" y="137"/>
                    <a:pt x="88" y="137"/>
                  </a:cubicBezTo>
                  <a:cubicBezTo>
                    <a:pt x="89" y="138"/>
                    <a:pt x="89" y="138"/>
                    <a:pt x="89" y="138"/>
                  </a:cubicBezTo>
                  <a:cubicBezTo>
                    <a:pt x="89" y="138"/>
                    <a:pt x="89" y="138"/>
                    <a:pt x="89" y="138"/>
                  </a:cubicBezTo>
                  <a:cubicBezTo>
                    <a:pt x="88" y="139"/>
                    <a:pt x="88" y="139"/>
                    <a:pt x="88" y="139"/>
                  </a:cubicBezTo>
                  <a:cubicBezTo>
                    <a:pt x="88" y="139"/>
                    <a:pt x="88" y="139"/>
                    <a:pt x="88" y="139"/>
                  </a:cubicBezTo>
                  <a:cubicBezTo>
                    <a:pt x="88" y="140"/>
                    <a:pt x="88" y="140"/>
                    <a:pt x="88" y="140"/>
                  </a:cubicBezTo>
                  <a:cubicBezTo>
                    <a:pt x="88" y="140"/>
                    <a:pt x="88" y="140"/>
                    <a:pt x="88" y="140"/>
                  </a:cubicBezTo>
                  <a:cubicBezTo>
                    <a:pt x="89" y="139"/>
                    <a:pt x="89" y="139"/>
                    <a:pt x="89" y="139"/>
                  </a:cubicBezTo>
                  <a:cubicBezTo>
                    <a:pt x="90" y="139"/>
                    <a:pt x="90" y="139"/>
                    <a:pt x="90" y="139"/>
                  </a:cubicBezTo>
                  <a:cubicBezTo>
                    <a:pt x="90" y="139"/>
                    <a:pt x="90" y="139"/>
                    <a:pt x="90" y="139"/>
                  </a:cubicBezTo>
                  <a:cubicBezTo>
                    <a:pt x="90" y="139"/>
                    <a:pt x="90" y="139"/>
                    <a:pt x="90" y="139"/>
                  </a:cubicBezTo>
                  <a:cubicBezTo>
                    <a:pt x="90" y="138"/>
                    <a:pt x="90" y="138"/>
                    <a:pt x="90" y="138"/>
                  </a:cubicBezTo>
                  <a:cubicBezTo>
                    <a:pt x="91" y="138"/>
                    <a:pt x="91" y="138"/>
                    <a:pt x="91" y="138"/>
                  </a:cubicBezTo>
                  <a:cubicBezTo>
                    <a:pt x="91" y="139"/>
                    <a:pt x="91" y="139"/>
                    <a:pt x="91" y="139"/>
                  </a:cubicBezTo>
                  <a:cubicBezTo>
                    <a:pt x="91" y="140"/>
                    <a:pt x="91" y="140"/>
                    <a:pt x="91" y="140"/>
                  </a:cubicBezTo>
                  <a:cubicBezTo>
                    <a:pt x="91" y="140"/>
                    <a:pt x="91" y="140"/>
                    <a:pt x="91" y="140"/>
                  </a:cubicBezTo>
                  <a:cubicBezTo>
                    <a:pt x="92" y="139"/>
                    <a:pt x="92" y="139"/>
                    <a:pt x="92" y="139"/>
                  </a:cubicBezTo>
                  <a:cubicBezTo>
                    <a:pt x="92" y="139"/>
                    <a:pt x="92" y="139"/>
                    <a:pt x="92" y="139"/>
                  </a:cubicBezTo>
                  <a:cubicBezTo>
                    <a:pt x="93" y="138"/>
                    <a:pt x="93" y="138"/>
                    <a:pt x="93" y="138"/>
                  </a:cubicBezTo>
                  <a:cubicBezTo>
                    <a:pt x="94" y="138"/>
                    <a:pt x="94" y="138"/>
                    <a:pt x="94" y="138"/>
                  </a:cubicBezTo>
                  <a:cubicBezTo>
                    <a:pt x="95" y="137"/>
                    <a:pt x="95" y="137"/>
                    <a:pt x="95" y="137"/>
                  </a:cubicBezTo>
                  <a:cubicBezTo>
                    <a:pt x="95" y="137"/>
                    <a:pt x="95" y="137"/>
                    <a:pt x="95" y="137"/>
                  </a:cubicBezTo>
                  <a:cubicBezTo>
                    <a:pt x="96" y="137"/>
                    <a:pt x="96" y="137"/>
                    <a:pt x="96" y="137"/>
                  </a:cubicBezTo>
                  <a:cubicBezTo>
                    <a:pt x="96" y="138"/>
                    <a:pt x="96" y="138"/>
                    <a:pt x="96" y="138"/>
                  </a:cubicBezTo>
                  <a:cubicBezTo>
                    <a:pt x="95" y="138"/>
                    <a:pt x="95" y="138"/>
                    <a:pt x="95" y="138"/>
                  </a:cubicBezTo>
                  <a:cubicBezTo>
                    <a:pt x="95" y="139"/>
                    <a:pt x="95" y="139"/>
                    <a:pt x="95" y="139"/>
                  </a:cubicBezTo>
                  <a:cubicBezTo>
                    <a:pt x="95" y="139"/>
                    <a:pt x="95" y="139"/>
                    <a:pt x="95" y="139"/>
                  </a:cubicBezTo>
                  <a:cubicBezTo>
                    <a:pt x="95" y="139"/>
                    <a:pt x="95" y="139"/>
                    <a:pt x="95" y="139"/>
                  </a:cubicBezTo>
                  <a:cubicBezTo>
                    <a:pt x="97" y="138"/>
                    <a:pt x="97" y="138"/>
                    <a:pt x="97" y="138"/>
                  </a:cubicBezTo>
                  <a:cubicBezTo>
                    <a:pt x="97" y="137"/>
                    <a:pt x="97" y="137"/>
                    <a:pt x="97" y="137"/>
                  </a:cubicBezTo>
                  <a:cubicBezTo>
                    <a:pt x="97" y="137"/>
                    <a:pt x="97" y="137"/>
                    <a:pt x="97" y="137"/>
                  </a:cubicBezTo>
                  <a:cubicBezTo>
                    <a:pt x="97" y="137"/>
                    <a:pt x="97" y="137"/>
                    <a:pt x="97" y="137"/>
                  </a:cubicBezTo>
                  <a:cubicBezTo>
                    <a:pt x="98" y="137"/>
                    <a:pt x="98" y="137"/>
                    <a:pt x="98" y="137"/>
                  </a:cubicBezTo>
                  <a:cubicBezTo>
                    <a:pt x="98" y="137"/>
                    <a:pt x="98" y="137"/>
                    <a:pt x="98" y="137"/>
                  </a:cubicBezTo>
                  <a:cubicBezTo>
                    <a:pt x="99" y="137"/>
                    <a:pt x="99" y="137"/>
                    <a:pt x="99" y="137"/>
                  </a:cubicBezTo>
                  <a:cubicBezTo>
                    <a:pt x="100" y="136"/>
                    <a:pt x="100" y="136"/>
                    <a:pt x="100" y="136"/>
                  </a:cubicBezTo>
                  <a:cubicBezTo>
                    <a:pt x="100" y="136"/>
                    <a:pt x="100" y="136"/>
                    <a:pt x="100" y="136"/>
                  </a:cubicBezTo>
                  <a:cubicBezTo>
                    <a:pt x="101" y="136"/>
                    <a:pt x="101" y="136"/>
                    <a:pt x="101" y="136"/>
                  </a:cubicBezTo>
                  <a:cubicBezTo>
                    <a:pt x="101" y="136"/>
                    <a:pt x="101" y="136"/>
                    <a:pt x="101" y="136"/>
                  </a:cubicBezTo>
                  <a:cubicBezTo>
                    <a:pt x="102" y="135"/>
                    <a:pt x="102" y="135"/>
                    <a:pt x="102" y="135"/>
                  </a:cubicBezTo>
                  <a:cubicBezTo>
                    <a:pt x="102" y="135"/>
                    <a:pt x="102" y="135"/>
                    <a:pt x="102" y="135"/>
                  </a:cubicBezTo>
                  <a:cubicBezTo>
                    <a:pt x="102" y="136"/>
                    <a:pt x="102" y="136"/>
                    <a:pt x="102" y="136"/>
                  </a:cubicBezTo>
                  <a:cubicBezTo>
                    <a:pt x="102" y="137"/>
                    <a:pt x="102" y="137"/>
                    <a:pt x="102" y="137"/>
                  </a:cubicBezTo>
                  <a:cubicBezTo>
                    <a:pt x="102" y="136"/>
                    <a:pt x="102" y="136"/>
                    <a:pt x="102" y="136"/>
                  </a:cubicBezTo>
                  <a:cubicBezTo>
                    <a:pt x="103" y="136"/>
                    <a:pt x="103" y="136"/>
                    <a:pt x="103" y="136"/>
                  </a:cubicBezTo>
                  <a:cubicBezTo>
                    <a:pt x="102" y="136"/>
                    <a:pt x="102" y="136"/>
                    <a:pt x="102" y="136"/>
                  </a:cubicBezTo>
                  <a:cubicBezTo>
                    <a:pt x="103" y="135"/>
                    <a:pt x="103" y="135"/>
                    <a:pt x="103" y="135"/>
                  </a:cubicBezTo>
                  <a:cubicBezTo>
                    <a:pt x="103" y="135"/>
                    <a:pt x="103" y="135"/>
                    <a:pt x="103" y="135"/>
                  </a:cubicBezTo>
                  <a:cubicBezTo>
                    <a:pt x="102" y="135"/>
                    <a:pt x="102" y="135"/>
                    <a:pt x="102" y="135"/>
                  </a:cubicBezTo>
                  <a:cubicBezTo>
                    <a:pt x="101" y="135"/>
                    <a:pt x="101" y="135"/>
                    <a:pt x="101" y="135"/>
                  </a:cubicBezTo>
                  <a:cubicBezTo>
                    <a:pt x="102" y="134"/>
                    <a:pt x="102" y="134"/>
                    <a:pt x="102" y="134"/>
                  </a:cubicBezTo>
                  <a:cubicBezTo>
                    <a:pt x="104" y="134"/>
                    <a:pt x="104" y="134"/>
                    <a:pt x="104" y="134"/>
                  </a:cubicBezTo>
                  <a:cubicBezTo>
                    <a:pt x="106" y="134"/>
                    <a:pt x="106" y="134"/>
                    <a:pt x="106" y="134"/>
                  </a:cubicBezTo>
                  <a:cubicBezTo>
                    <a:pt x="106" y="133"/>
                    <a:pt x="106" y="133"/>
                    <a:pt x="106" y="133"/>
                  </a:cubicBezTo>
                  <a:cubicBezTo>
                    <a:pt x="106" y="133"/>
                    <a:pt x="106" y="133"/>
                    <a:pt x="106" y="133"/>
                  </a:cubicBezTo>
                  <a:cubicBezTo>
                    <a:pt x="106" y="133"/>
                    <a:pt x="106" y="133"/>
                    <a:pt x="106" y="133"/>
                  </a:cubicBezTo>
                  <a:cubicBezTo>
                    <a:pt x="106" y="132"/>
                    <a:pt x="106" y="132"/>
                    <a:pt x="106" y="132"/>
                  </a:cubicBezTo>
                  <a:cubicBezTo>
                    <a:pt x="107" y="132"/>
                    <a:pt x="107" y="132"/>
                    <a:pt x="107" y="132"/>
                  </a:cubicBezTo>
                  <a:cubicBezTo>
                    <a:pt x="107" y="132"/>
                    <a:pt x="107" y="132"/>
                    <a:pt x="107" y="132"/>
                  </a:cubicBezTo>
                  <a:cubicBezTo>
                    <a:pt x="108" y="132"/>
                    <a:pt x="108" y="132"/>
                    <a:pt x="108" y="132"/>
                  </a:cubicBezTo>
                  <a:cubicBezTo>
                    <a:pt x="108" y="133"/>
                    <a:pt x="108" y="133"/>
                    <a:pt x="108" y="133"/>
                  </a:cubicBezTo>
                  <a:cubicBezTo>
                    <a:pt x="108" y="133"/>
                    <a:pt x="108" y="133"/>
                    <a:pt x="108" y="133"/>
                  </a:cubicBezTo>
                  <a:cubicBezTo>
                    <a:pt x="109" y="132"/>
                    <a:pt x="109" y="132"/>
                    <a:pt x="109" y="132"/>
                  </a:cubicBezTo>
                  <a:cubicBezTo>
                    <a:pt x="108" y="132"/>
                    <a:pt x="108" y="132"/>
                    <a:pt x="108" y="132"/>
                  </a:cubicBezTo>
                  <a:cubicBezTo>
                    <a:pt x="109" y="131"/>
                    <a:pt x="109" y="131"/>
                    <a:pt x="109" y="131"/>
                  </a:cubicBezTo>
                  <a:cubicBezTo>
                    <a:pt x="109" y="131"/>
                    <a:pt x="109" y="131"/>
                    <a:pt x="109" y="131"/>
                  </a:cubicBezTo>
                  <a:cubicBezTo>
                    <a:pt x="109" y="130"/>
                    <a:pt x="109" y="130"/>
                    <a:pt x="109" y="130"/>
                  </a:cubicBezTo>
                  <a:cubicBezTo>
                    <a:pt x="110" y="131"/>
                    <a:pt x="110" y="131"/>
                    <a:pt x="110" y="131"/>
                  </a:cubicBezTo>
                  <a:cubicBezTo>
                    <a:pt x="110" y="131"/>
                    <a:pt x="110" y="131"/>
                    <a:pt x="110" y="131"/>
                  </a:cubicBezTo>
                  <a:cubicBezTo>
                    <a:pt x="110" y="132"/>
                    <a:pt x="110" y="132"/>
                    <a:pt x="110" y="132"/>
                  </a:cubicBezTo>
                  <a:cubicBezTo>
                    <a:pt x="111" y="131"/>
                    <a:pt x="111" y="131"/>
                    <a:pt x="111" y="131"/>
                  </a:cubicBezTo>
                  <a:cubicBezTo>
                    <a:pt x="112" y="130"/>
                    <a:pt x="112" y="130"/>
                    <a:pt x="112" y="130"/>
                  </a:cubicBezTo>
                  <a:cubicBezTo>
                    <a:pt x="112" y="130"/>
                    <a:pt x="112" y="130"/>
                    <a:pt x="112" y="130"/>
                  </a:cubicBezTo>
                  <a:cubicBezTo>
                    <a:pt x="113" y="130"/>
                    <a:pt x="113" y="130"/>
                    <a:pt x="113" y="130"/>
                  </a:cubicBezTo>
                  <a:cubicBezTo>
                    <a:pt x="113" y="129"/>
                    <a:pt x="113" y="129"/>
                    <a:pt x="113" y="129"/>
                  </a:cubicBezTo>
                  <a:cubicBezTo>
                    <a:pt x="114" y="130"/>
                    <a:pt x="114" y="130"/>
                    <a:pt x="114" y="130"/>
                  </a:cubicBezTo>
                  <a:cubicBezTo>
                    <a:pt x="114" y="130"/>
                    <a:pt x="114" y="130"/>
                    <a:pt x="114" y="130"/>
                  </a:cubicBezTo>
                  <a:cubicBezTo>
                    <a:pt x="115" y="129"/>
                    <a:pt x="115" y="129"/>
                    <a:pt x="115" y="129"/>
                  </a:cubicBezTo>
                  <a:cubicBezTo>
                    <a:pt x="115" y="128"/>
                    <a:pt x="115" y="128"/>
                    <a:pt x="115" y="128"/>
                  </a:cubicBezTo>
                  <a:cubicBezTo>
                    <a:pt x="115" y="128"/>
                    <a:pt x="115" y="128"/>
                    <a:pt x="115" y="128"/>
                  </a:cubicBezTo>
                  <a:cubicBezTo>
                    <a:pt x="114" y="128"/>
                    <a:pt x="114" y="128"/>
                    <a:pt x="114" y="128"/>
                  </a:cubicBezTo>
                  <a:cubicBezTo>
                    <a:pt x="114" y="128"/>
                    <a:pt x="114" y="128"/>
                    <a:pt x="114" y="128"/>
                  </a:cubicBezTo>
                  <a:cubicBezTo>
                    <a:pt x="115" y="127"/>
                    <a:pt x="115" y="127"/>
                    <a:pt x="115" y="127"/>
                  </a:cubicBezTo>
                  <a:cubicBezTo>
                    <a:pt x="116" y="127"/>
                    <a:pt x="116" y="127"/>
                    <a:pt x="116" y="127"/>
                  </a:cubicBezTo>
                  <a:cubicBezTo>
                    <a:pt x="117" y="126"/>
                    <a:pt x="117" y="126"/>
                    <a:pt x="117" y="126"/>
                  </a:cubicBezTo>
                  <a:cubicBezTo>
                    <a:pt x="117" y="126"/>
                    <a:pt x="117" y="126"/>
                    <a:pt x="117" y="126"/>
                  </a:cubicBezTo>
                  <a:cubicBezTo>
                    <a:pt x="117" y="127"/>
                    <a:pt x="117" y="127"/>
                    <a:pt x="117" y="127"/>
                  </a:cubicBezTo>
                  <a:cubicBezTo>
                    <a:pt x="118" y="126"/>
                    <a:pt x="118" y="126"/>
                    <a:pt x="118" y="126"/>
                  </a:cubicBezTo>
                  <a:cubicBezTo>
                    <a:pt x="119" y="125"/>
                    <a:pt x="119" y="125"/>
                    <a:pt x="119" y="125"/>
                  </a:cubicBezTo>
                  <a:cubicBezTo>
                    <a:pt x="119" y="125"/>
                    <a:pt x="119" y="125"/>
                    <a:pt x="119" y="125"/>
                  </a:cubicBezTo>
                  <a:cubicBezTo>
                    <a:pt x="120" y="125"/>
                    <a:pt x="120" y="125"/>
                    <a:pt x="120" y="125"/>
                  </a:cubicBezTo>
                  <a:cubicBezTo>
                    <a:pt x="120" y="124"/>
                    <a:pt x="120" y="124"/>
                    <a:pt x="120" y="124"/>
                  </a:cubicBezTo>
                  <a:cubicBezTo>
                    <a:pt x="121" y="124"/>
                    <a:pt x="121" y="124"/>
                    <a:pt x="121" y="124"/>
                  </a:cubicBezTo>
                  <a:cubicBezTo>
                    <a:pt x="121" y="125"/>
                    <a:pt x="121" y="125"/>
                    <a:pt x="121" y="125"/>
                  </a:cubicBezTo>
                  <a:cubicBezTo>
                    <a:pt x="121" y="125"/>
                    <a:pt x="121" y="125"/>
                    <a:pt x="121" y="125"/>
                  </a:cubicBezTo>
                  <a:cubicBezTo>
                    <a:pt x="122" y="124"/>
                    <a:pt x="122" y="124"/>
                    <a:pt x="122" y="124"/>
                  </a:cubicBezTo>
                  <a:cubicBezTo>
                    <a:pt x="122" y="124"/>
                    <a:pt x="122" y="124"/>
                    <a:pt x="122" y="124"/>
                  </a:cubicBezTo>
                  <a:cubicBezTo>
                    <a:pt x="123" y="124"/>
                    <a:pt x="123" y="124"/>
                    <a:pt x="123" y="124"/>
                  </a:cubicBezTo>
                  <a:cubicBezTo>
                    <a:pt x="123" y="124"/>
                    <a:pt x="123" y="124"/>
                    <a:pt x="123" y="124"/>
                  </a:cubicBezTo>
                  <a:cubicBezTo>
                    <a:pt x="124" y="123"/>
                    <a:pt x="124" y="123"/>
                    <a:pt x="124" y="123"/>
                  </a:cubicBezTo>
                  <a:cubicBezTo>
                    <a:pt x="124" y="123"/>
                    <a:pt x="124" y="123"/>
                    <a:pt x="124" y="123"/>
                  </a:cubicBezTo>
                  <a:cubicBezTo>
                    <a:pt x="124" y="123"/>
                    <a:pt x="124" y="123"/>
                    <a:pt x="124" y="123"/>
                  </a:cubicBezTo>
                  <a:cubicBezTo>
                    <a:pt x="125" y="123"/>
                    <a:pt x="125" y="123"/>
                    <a:pt x="125" y="123"/>
                  </a:cubicBezTo>
                  <a:cubicBezTo>
                    <a:pt x="126" y="123"/>
                    <a:pt x="126" y="123"/>
                    <a:pt x="126" y="123"/>
                  </a:cubicBezTo>
                  <a:cubicBezTo>
                    <a:pt x="126" y="123"/>
                    <a:pt x="126" y="123"/>
                    <a:pt x="126" y="123"/>
                  </a:cubicBezTo>
                  <a:cubicBezTo>
                    <a:pt x="126" y="123"/>
                    <a:pt x="126" y="123"/>
                    <a:pt x="126" y="123"/>
                  </a:cubicBezTo>
                  <a:cubicBezTo>
                    <a:pt x="126" y="123"/>
                    <a:pt x="126" y="123"/>
                    <a:pt x="126" y="123"/>
                  </a:cubicBezTo>
                  <a:cubicBezTo>
                    <a:pt x="127" y="123"/>
                    <a:pt x="127" y="123"/>
                    <a:pt x="127" y="123"/>
                  </a:cubicBezTo>
                  <a:cubicBezTo>
                    <a:pt x="127" y="123"/>
                    <a:pt x="127" y="123"/>
                    <a:pt x="127" y="123"/>
                  </a:cubicBezTo>
                  <a:cubicBezTo>
                    <a:pt x="127" y="123"/>
                    <a:pt x="127" y="123"/>
                    <a:pt x="127" y="123"/>
                  </a:cubicBezTo>
                  <a:cubicBezTo>
                    <a:pt x="128" y="122"/>
                    <a:pt x="128" y="122"/>
                    <a:pt x="128" y="122"/>
                  </a:cubicBezTo>
                  <a:cubicBezTo>
                    <a:pt x="127" y="122"/>
                    <a:pt x="127" y="122"/>
                    <a:pt x="127" y="122"/>
                  </a:cubicBezTo>
                  <a:cubicBezTo>
                    <a:pt x="127" y="122"/>
                    <a:pt x="127" y="122"/>
                    <a:pt x="127" y="122"/>
                  </a:cubicBezTo>
                  <a:cubicBezTo>
                    <a:pt x="127" y="121"/>
                    <a:pt x="127" y="121"/>
                    <a:pt x="127" y="121"/>
                  </a:cubicBezTo>
                  <a:cubicBezTo>
                    <a:pt x="128" y="121"/>
                    <a:pt x="128" y="121"/>
                    <a:pt x="128" y="121"/>
                  </a:cubicBezTo>
                  <a:cubicBezTo>
                    <a:pt x="129" y="121"/>
                    <a:pt x="129" y="121"/>
                    <a:pt x="129" y="121"/>
                  </a:cubicBezTo>
                  <a:cubicBezTo>
                    <a:pt x="129" y="121"/>
                    <a:pt x="129" y="121"/>
                    <a:pt x="129" y="121"/>
                  </a:cubicBezTo>
                  <a:cubicBezTo>
                    <a:pt x="129" y="121"/>
                    <a:pt x="129" y="121"/>
                    <a:pt x="129" y="121"/>
                  </a:cubicBezTo>
                  <a:cubicBezTo>
                    <a:pt x="129" y="120"/>
                    <a:pt x="129" y="120"/>
                    <a:pt x="129" y="120"/>
                  </a:cubicBezTo>
                  <a:cubicBezTo>
                    <a:pt x="128" y="120"/>
                    <a:pt x="128" y="120"/>
                    <a:pt x="128" y="120"/>
                  </a:cubicBezTo>
                  <a:cubicBezTo>
                    <a:pt x="129" y="120"/>
                    <a:pt x="129" y="120"/>
                    <a:pt x="129" y="120"/>
                  </a:cubicBezTo>
                  <a:cubicBezTo>
                    <a:pt x="130" y="120"/>
                    <a:pt x="130" y="120"/>
                    <a:pt x="130" y="120"/>
                  </a:cubicBezTo>
                  <a:cubicBezTo>
                    <a:pt x="130" y="119"/>
                    <a:pt x="130" y="119"/>
                    <a:pt x="130" y="119"/>
                  </a:cubicBezTo>
                  <a:cubicBezTo>
                    <a:pt x="132" y="119"/>
                    <a:pt x="132" y="119"/>
                    <a:pt x="132" y="119"/>
                  </a:cubicBezTo>
                  <a:cubicBezTo>
                    <a:pt x="132" y="118"/>
                    <a:pt x="132" y="118"/>
                    <a:pt x="132" y="118"/>
                  </a:cubicBezTo>
                  <a:cubicBezTo>
                    <a:pt x="133" y="118"/>
                    <a:pt x="133" y="118"/>
                    <a:pt x="133" y="118"/>
                  </a:cubicBezTo>
                  <a:cubicBezTo>
                    <a:pt x="134" y="117"/>
                    <a:pt x="134" y="117"/>
                    <a:pt x="134" y="117"/>
                  </a:cubicBezTo>
                  <a:cubicBezTo>
                    <a:pt x="134" y="116"/>
                    <a:pt x="134" y="116"/>
                    <a:pt x="134" y="116"/>
                  </a:cubicBezTo>
                  <a:cubicBezTo>
                    <a:pt x="134" y="116"/>
                    <a:pt x="134" y="116"/>
                    <a:pt x="134" y="116"/>
                  </a:cubicBezTo>
                  <a:cubicBezTo>
                    <a:pt x="133" y="116"/>
                    <a:pt x="133" y="116"/>
                    <a:pt x="133" y="116"/>
                  </a:cubicBezTo>
                  <a:cubicBezTo>
                    <a:pt x="133" y="115"/>
                    <a:pt x="133" y="115"/>
                    <a:pt x="133" y="115"/>
                  </a:cubicBezTo>
                  <a:cubicBezTo>
                    <a:pt x="133" y="115"/>
                    <a:pt x="133" y="115"/>
                    <a:pt x="133" y="115"/>
                  </a:cubicBezTo>
                  <a:cubicBezTo>
                    <a:pt x="132" y="115"/>
                    <a:pt x="132" y="115"/>
                    <a:pt x="132" y="115"/>
                  </a:cubicBezTo>
                  <a:cubicBezTo>
                    <a:pt x="132" y="114"/>
                    <a:pt x="132" y="114"/>
                    <a:pt x="132" y="114"/>
                  </a:cubicBezTo>
                  <a:cubicBezTo>
                    <a:pt x="132" y="113"/>
                    <a:pt x="132" y="113"/>
                    <a:pt x="132" y="113"/>
                  </a:cubicBezTo>
                  <a:cubicBezTo>
                    <a:pt x="133" y="113"/>
                    <a:pt x="133" y="113"/>
                    <a:pt x="133" y="113"/>
                  </a:cubicBezTo>
                  <a:cubicBezTo>
                    <a:pt x="133" y="113"/>
                    <a:pt x="133" y="113"/>
                    <a:pt x="133" y="113"/>
                  </a:cubicBezTo>
                  <a:cubicBezTo>
                    <a:pt x="134" y="112"/>
                    <a:pt x="134" y="112"/>
                    <a:pt x="134" y="112"/>
                  </a:cubicBezTo>
                  <a:cubicBezTo>
                    <a:pt x="134" y="112"/>
                    <a:pt x="134" y="112"/>
                    <a:pt x="134" y="112"/>
                  </a:cubicBezTo>
                  <a:cubicBezTo>
                    <a:pt x="134" y="112"/>
                    <a:pt x="134" y="112"/>
                    <a:pt x="134" y="112"/>
                  </a:cubicBezTo>
                  <a:cubicBezTo>
                    <a:pt x="134" y="112"/>
                    <a:pt x="134" y="112"/>
                    <a:pt x="134" y="112"/>
                  </a:cubicBezTo>
                  <a:cubicBezTo>
                    <a:pt x="135" y="112"/>
                    <a:pt x="135" y="112"/>
                    <a:pt x="135" y="112"/>
                  </a:cubicBezTo>
                  <a:cubicBezTo>
                    <a:pt x="136" y="111"/>
                    <a:pt x="136" y="111"/>
                    <a:pt x="136" y="111"/>
                  </a:cubicBezTo>
                  <a:cubicBezTo>
                    <a:pt x="137" y="112"/>
                    <a:pt x="137" y="112"/>
                    <a:pt x="137" y="112"/>
                  </a:cubicBezTo>
                  <a:cubicBezTo>
                    <a:pt x="138" y="111"/>
                    <a:pt x="138" y="111"/>
                    <a:pt x="138" y="111"/>
                  </a:cubicBezTo>
                  <a:cubicBezTo>
                    <a:pt x="138" y="112"/>
                    <a:pt x="138" y="112"/>
                    <a:pt x="138" y="112"/>
                  </a:cubicBezTo>
                  <a:cubicBezTo>
                    <a:pt x="138" y="112"/>
                    <a:pt x="138" y="112"/>
                    <a:pt x="138" y="112"/>
                  </a:cubicBezTo>
                  <a:cubicBezTo>
                    <a:pt x="139" y="112"/>
                    <a:pt x="139" y="112"/>
                    <a:pt x="139" y="112"/>
                  </a:cubicBezTo>
                  <a:cubicBezTo>
                    <a:pt x="140" y="111"/>
                    <a:pt x="140" y="111"/>
                    <a:pt x="140" y="111"/>
                  </a:cubicBezTo>
                  <a:cubicBezTo>
                    <a:pt x="139" y="111"/>
                    <a:pt x="139" y="111"/>
                    <a:pt x="139" y="111"/>
                  </a:cubicBezTo>
                  <a:cubicBezTo>
                    <a:pt x="139" y="111"/>
                    <a:pt x="139" y="111"/>
                    <a:pt x="139" y="111"/>
                  </a:cubicBezTo>
                  <a:cubicBezTo>
                    <a:pt x="139" y="110"/>
                    <a:pt x="139" y="110"/>
                    <a:pt x="139" y="110"/>
                  </a:cubicBezTo>
                  <a:cubicBezTo>
                    <a:pt x="139" y="110"/>
                    <a:pt x="139" y="110"/>
                    <a:pt x="139" y="110"/>
                  </a:cubicBezTo>
                  <a:cubicBezTo>
                    <a:pt x="140" y="110"/>
                    <a:pt x="140" y="110"/>
                    <a:pt x="140" y="110"/>
                  </a:cubicBezTo>
                  <a:cubicBezTo>
                    <a:pt x="142" y="110"/>
                    <a:pt x="142" y="110"/>
                    <a:pt x="142" y="110"/>
                  </a:cubicBezTo>
                  <a:cubicBezTo>
                    <a:pt x="142" y="109"/>
                    <a:pt x="142" y="109"/>
                    <a:pt x="142" y="109"/>
                  </a:cubicBezTo>
                  <a:cubicBezTo>
                    <a:pt x="142" y="108"/>
                    <a:pt x="142" y="108"/>
                    <a:pt x="142" y="108"/>
                  </a:cubicBezTo>
                  <a:cubicBezTo>
                    <a:pt x="140" y="107"/>
                    <a:pt x="140" y="107"/>
                    <a:pt x="140" y="107"/>
                  </a:cubicBezTo>
                  <a:cubicBezTo>
                    <a:pt x="140" y="107"/>
                    <a:pt x="140" y="107"/>
                    <a:pt x="140" y="107"/>
                  </a:cubicBezTo>
                  <a:cubicBezTo>
                    <a:pt x="139" y="108"/>
                    <a:pt x="139" y="108"/>
                    <a:pt x="139" y="108"/>
                  </a:cubicBezTo>
                  <a:cubicBezTo>
                    <a:pt x="139" y="107"/>
                    <a:pt x="139" y="107"/>
                    <a:pt x="139" y="107"/>
                  </a:cubicBezTo>
                  <a:cubicBezTo>
                    <a:pt x="140" y="107"/>
                    <a:pt x="140" y="107"/>
                    <a:pt x="140" y="107"/>
                  </a:cubicBezTo>
                  <a:cubicBezTo>
                    <a:pt x="141" y="107"/>
                    <a:pt x="141" y="107"/>
                    <a:pt x="141" y="107"/>
                  </a:cubicBezTo>
                  <a:cubicBezTo>
                    <a:pt x="142" y="107"/>
                    <a:pt x="142" y="107"/>
                    <a:pt x="142" y="107"/>
                  </a:cubicBezTo>
                  <a:cubicBezTo>
                    <a:pt x="143" y="107"/>
                    <a:pt x="143" y="107"/>
                    <a:pt x="143" y="107"/>
                  </a:cubicBezTo>
                  <a:cubicBezTo>
                    <a:pt x="144" y="107"/>
                    <a:pt x="144" y="107"/>
                    <a:pt x="144" y="107"/>
                  </a:cubicBezTo>
                  <a:cubicBezTo>
                    <a:pt x="144" y="106"/>
                    <a:pt x="144" y="106"/>
                    <a:pt x="144" y="106"/>
                  </a:cubicBezTo>
                  <a:cubicBezTo>
                    <a:pt x="146" y="105"/>
                    <a:pt x="146" y="105"/>
                    <a:pt x="146" y="105"/>
                  </a:cubicBezTo>
                  <a:cubicBezTo>
                    <a:pt x="147" y="104"/>
                    <a:pt x="147" y="104"/>
                    <a:pt x="147" y="104"/>
                  </a:cubicBezTo>
                  <a:cubicBezTo>
                    <a:pt x="148" y="104"/>
                    <a:pt x="148" y="104"/>
                    <a:pt x="148" y="104"/>
                  </a:cubicBezTo>
                  <a:cubicBezTo>
                    <a:pt x="148" y="104"/>
                    <a:pt x="148" y="104"/>
                    <a:pt x="148" y="104"/>
                  </a:cubicBezTo>
                  <a:cubicBezTo>
                    <a:pt x="148" y="103"/>
                    <a:pt x="148" y="103"/>
                    <a:pt x="148" y="103"/>
                  </a:cubicBezTo>
                  <a:cubicBezTo>
                    <a:pt x="150" y="102"/>
                    <a:pt x="150" y="102"/>
                    <a:pt x="150" y="102"/>
                  </a:cubicBezTo>
                  <a:cubicBezTo>
                    <a:pt x="152" y="102"/>
                    <a:pt x="152" y="102"/>
                    <a:pt x="152" y="102"/>
                  </a:cubicBezTo>
                  <a:cubicBezTo>
                    <a:pt x="153" y="101"/>
                    <a:pt x="153" y="101"/>
                    <a:pt x="153" y="101"/>
                  </a:cubicBezTo>
                  <a:cubicBezTo>
                    <a:pt x="155" y="100"/>
                    <a:pt x="155" y="100"/>
                    <a:pt x="155" y="100"/>
                  </a:cubicBezTo>
                  <a:cubicBezTo>
                    <a:pt x="156" y="99"/>
                    <a:pt x="156" y="99"/>
                    <a:pt x="156" y="99"/>
                  </a:cubicBezTo>
                  <a:cubicBezTo>
                    <a:pt x="156" y="100"/>
                    <a:pt x="156" y="100"/>
                    <a:pt x="156" y="100"/>
                  </a:cubicBezTo>
                  <a:cubicBezTo>
                    <a:pt x="156" y="101"/>
                    <a:pt x="156" y="101"/>
                    <a:pt x="156" y="101"/>
                  </a:cubicBezTo>
                  <a:cubicBezTo>
                    <a:pt x="156" y="101"/>
                    <a:pt x="156" y="101"/>
                    <a:pt x="156" y="101"/>
                  </a:cubicBezTo>
                  <a:cubicBezTo>
                    <a:pt x="157" y="101"/>
                    <a:pt x="157" y="101"/>
                    <a:pt x="157" y="101"/>
                  </a:cubicBezTo>
                  <a:cubicBezTo>
                    <a:pt x="157" y="101"/>
                    <a:pt x="157" y="101"/>
                    <a:pt x="157" y="101"/>
                  </a:cubicBezTo>
                  <a:cubicBezTo>
                    <a:pt x="158" y="100"/>
                    <a:pt x="158" y="100"/>
                    <a:pt x="158" y="100"/>
                  </a:cubicBezTo>
                  <a:cubicBezTo>
                    <a:pt x="159" y="100"/>
                    <a:pt x="159" y="100"/>
                    <a:pt x="159" y="100"/>
                  </a:cubicBezTo>
                  <a:cubicBezTo>
                    <a:pt x="161" y="99"/>
                    <a:pt x="161" y="99"/>
                    <a:pt x="161" y="99"/>
                  </a:cubicBezTo>
                  <a:cubicBezTo>
                    <a:pt x="161" y="99"/>
                    <a:pt x="161" y="99"/>
                    <a:pt x="161" y="99"/>
                  </a:cubicBezTo>
                  <a:cubicBezTo>
                    <a:pt x="161" y="100"/>
                    <a:pt x="161" y="100"/>
                    <a:pt x="161" y="100"/>
                  </a:cubicBezTo>
                  <a:cubicBezTo>
                    <a:pt x="160" y="100"/>
                    <a:pt x="160" y="100"/>
                    <a:pt x="160" y="100"/>
                  </a:cubicBezTo>
                  <a:cubicBezTo>
                    <a:pt x="159" y="101"/>
                    <a:pt x="159" y="101"/>
                    <a:pt x="159" y="101"/>
                  </a:cubicBezTo>
                  <a:cubicBezTo>
                    <a:pt x="157" y="102"/>
                    <a:pt x="157" y="102"/>
                    <a:pt x="157" y="102"/>
                  </a:cubicBezTo>
                  <a:cubicBezTo>
                    <a:pt x="157" y="103"/>
                    <a:pt x="157" y="103"/>
                    <a:pt x="157" y="103"/>
                  </a:cubicBezTo>
                  <a:cubicBezTo>
                    <a:pt x="158" y="104"/>
                    <a:pt x="158" y="104"/>
                    <a:pt x="158" y="104"/>
                  </a:cubicBezTo>
                  <a:cubicBezTo>
                    <a:pt x="158" y="105"/>
                    <a:pt x="158" y="105"/>
                    <a:pt x="158" y="105"/>
                  </a:cubicBezTo>
                  <a:cubicBezTo>
                    <a:pt x="157" y="105"/>
                    <a:pt x="157" y="105"/>
                    <a:pt x="157" y="105"/>
                  </a:cubicBezTo>
                  <a:cubicBezTo>
                    <a:pt x="156" y="104"/>
                    <a:pt x="156" y="104"/>
                    <a:pt x="156" y="104"/>
                  </a:cubicBezTo>
                  <a:cubicBezTo>
                    <a:pt x="156" y="105"/>
                    <a:pt x="156" y="105"/>
                    <a:pt x="156" y="105"/>
                  </a:cubicBezTo>
                  <a:cubicBezTo>
                    <a:pt x="155" y="105"/>
                    <a:pt x="155" y="105"/>
                    <a:pt x="155" y="105"/>
                  </a:cubicBezTo>
                  <a:cubicBezTo>
                    <a:pt x="154" y="104"/>
                    <a:pt x="154" y="104"/>
                    <a:pt x="154" y="104"/>
                  </a:cubicBezTo>
                  <a:cubicBezTo>
                    <a:pt x="154" y="103"/>
                    <a:pt x="154" y="103"/>
                    <a:pt x="154" y="103"/>
                  </a:cubicBezTo>
                  <a:cubicBezTo>
                    <a:pt x="153" y="104"/>
                    <a:pt x="153" y="104"/>
                    <a:pt x="153" y="104"/>
                  </a:cubicBezTo>
                  <a:cubicBezTo>
                    <a:pt x="152" y="104"/>
                    <a:pt x="152" y="104"/>
                    <a:pt x="152" y="104"/>
                  </a:cubicBezTo>
                  <a:cubicBezTo>
                    <a:pt x="151" y="105"/>
                    <a:pt x="151" y="105"/>
                    <a:pt x="151" y="105"/>
                  </a:cubicBezTo>
                  <a:cubicBezTo>
                    <a:pt x="149" y="105"/>
                    <a:pt x="149" y="105"/>
                    <a:pt x="149" y="105"/>
                  </a:cubicBezTo>
                  <a:cubicBezTo>
                    <a:pt x="149" y="105"/>
                    <a:pt x="149" y="105"/>
                    <a:pt x="149" y="105"/>
                  </a:cubicBezTo>
                  <a:cubicBezTo>
                    <a:pt x="148" y="106"/>
                    <a:pt x="148" y="106"/>
                    <a:pt x="148" y="106"/>
                  </a:cubicBezTo>
                  <a:cubicBezTo>
                    <a:pt x="149" y="106"/>
                    <a:pt x="149" y="106"/>
                    <a:pt x="149" y="106"/>
                  </a:cubicBezTo>
                  <a:cubicBezTo>
                    <a:pt x="148" y="108"/>
                    <a:pt x="148" y="108"/>
                    <a:pt x="148" y="108"/>
                  </a:cubicBezTo>
                  <a:cubicBezTo>
                    <a:pt x="147" y="108"/>
                    <a:pt x="147" y="108"/>
                    <a:pt x="147" y="108"/>
                  </a:cubicBezTo>
                  <a:cubicBezTo>
                    <a:pt x="147" y="109"/>
                    <a:pt x="147" y="109"/>
                    <a:pt x="147" y="109"/>
                  </a:cubicBezTo>
                  <a:cubicBezTo>
                    <a:pt x="144" y="111"/>
                    <a:pt x="144" y="111"/>
                    <a:pt x="144" y="111"/>
                  </a:cubicBezTo>
                  <a:cubicBezTo>
                    <a:pt x="143" y="112"/>
                    <a:pt x="143" y="112"/>
                    <a:pt x="143" y="112"/>
                  </a:cubicBezTo>
                  <a:cubicBezTo>
                    <a:pt x="143" y="113"/>
                    <a:pt x="143" y="113"/>
                    <a:pt x="143" y="113"/>
                  </a:cubicBezTo>
                  <a:cubicBezTo>
                    <a:pt x="144" y="114"/>
                    <a:pt x="144" y="114"/>
                    <a:pt x="144" y="114"/>
                  </a:cubicBezTo>
                  <a:cubicBezTo>
                    <a:pt x="145" y="113"/>
                    <a:pt x="145" y="113"/>
                    <a:pt x="145" y="113"/>
                  </a:cubicBezTo>
                  <a:cubicBezTo>
                    <a:pt x="145" y="113"/>
                    <a:pt x="145" y="113"/>
                    <a:pt x="145" y="113"/>
                  </a:cubicBezTo>
                  <a:cubicBezTo>
                    <a:pt x="146" y="113"/>
                    <a:pt x="146" y="113"/>
                    <a:pt x="146" y="113"/>
                  </a:cubicBezTo>
                  <a:cubicBezTo>
                    <a:pt x="147" y="113"/>
                    <a:pt x="147" y="113"/>
                    <a:pt x="147" y="113"/>
                  </a:cubicBezTo>
                  <a:cubicBezTo>
                    <a:pt x="147" y="113"/>
                    <a:pt x="147" y="113"/>
                    <a:pt x="147" y="113"/>
                  </a:cubicBezTo>
                  <a:cubicBezTo>
                    <a:pt x="145" y="114"/>
                    <a:pt x="145" y="114"/>
                    <a:pt x="145" y="114"/>
                  </a:cubicBezTo>
                  <a:cubicBezTo>
                    <a:pt x="144" y="114"/>
                    <a:pt x="144" y="114"/>
                    <a:pt x="144" y="114"/>
                  </a:cubicBezTo>
                  <a:cubicBezTo>
                    <a:pt x="144" y="115"/>
                    <a:pt x="144" y="115"/>
                    <a:pt x="144" y="115"/>
                  </a:cubicBezTo>
                  <a:cubicBezTo>
                    <a:pt x="143" y="115"/>
                    <a:pt x="143" y="115"/>
                    <a:pt x="143" y="115"/>
                  </a:cubicBezTo>
                  <a:cubicBezTo>
                    <a:pt x="142" y="115"/>
                    <a:pt x="142" y="115"/>
                    <a:pt x="142" y="115"/>
                  </a:cubicBezTo>
                  <a:cubicBezTo>
                    <a:pt x="142" y="115"/>
                    <a:pt x="142" y="115"/>
                    <a:pt x="142" y="115"/>
                  </a:cubicBezTo>
                  <a:cubicBezTo>
                    <a:pt x="142" y="116"/>
                    <a:pt x="142" y="116"/>
                    <a:pt x="142" y="116"/>
                  </a:cubicBezTo>
                  <a:cubicBezTo>
                    <a:pt x="141" y="116"/>
                    <a:pt x="141" y="116"/>
                    <a:pt x="141" y="116"/>
                  </a:cubicBezTo>
                  <a:cubicBezTo>
                    <a:pt x="141" y="116"/>
                    <a:pt x="141" y="116"/>
                    <a:pt x="141" y="116"/>
                  </a:cubicBezTo>
                  <a:cubicBezTo>
                    <a:pt x="141" y="117"/>
                    <a:pt x="141" y="117"/>
                    <a:pt x="141" y="117"/>
                  </a:cubicBezTo>
                  <a:cubicBezTo>
                    <a:pt x="142" y="118"/>
                    <a:pt x="142" y="118"/>
                    <a:pt x="142" y="118"/>
                  </a:cubicBezTo>
                  <a:cubicBezTo>
                    <a:pt x="142" y="118"/>
                    <a:pt x="142" y="118"/>
                    <a:pt x="142" y="118"/>
                  </a:cubicBezTo>
                  <a:cubicBezTo>
                    <a:pt x="143" y="117"/>
                    <a:pt x="143" y="117"/>
                    <a:pt x="143" y="117"/>
                  </a:cubicBezTo>
                  <a:cubicBezTo>
                    <a:pt x="143" y="118"/>
                    <a:pt x="143" y="118"/>
                    <a:pt x="143" y="118"/>
                  </a:cubicBezTo>
                  <a:cubicBezTo>
                    <a:pt x="143" y="117"/>
                    <a:pt x="143" y="117"/>
                    <a:pt x="143" y="117"/>
                  </a:cubicBezTo>
                  <a:cubicBezTo>
                    <a:pt x="144" y="117"/>
                    <a:pt x="144" y="117"/>
                    <a:pt x="144" y="117"/>
                  </a:cubicBezTo>
                  <a:cubicBezTo>
                    <a:pt x="144" y="117"/>
                    <a:pt x="144" y="117"/>
                    <a:pt x="144" y="117"/>
                  </a:cubicBezTo>
                  <a:cubicBezTo>
                    <a:pt x="145" y="117"/>
                    <a:pt x="145" y="117"/>
                    <a:pt x="145" y="117"/>
                  </a:cubicBezTo>
                  <a:cubicBezTo>
                    <a:pt x="145" y="117"/>
                    <a:pt x="145" y="117"/>
                    <a:pt x="145" y="117"/>
                  </a:cubicBezTo>
                  <a:cubicBezTo>
                    <a:pt x="145" y="116"/>
                    <a:pt x="145" y="116"/>
                    <a:pt x="145" y="116"/>
                  </a:cubicBezTo>
                  <a:cubicBezTo>
                    <a:pt x="146" y="116"/>
                    <a:pt x="146" y="116"/>
                    <a:pt x="146" y="116"/>
                  </a:cubicBezTo>
                  <a:cubicBezTo>
                    <a:pt x="146" y="115"/>
                    <a:pt x="146" y="115"/>
                    <a:pt x="146" y="115"/>
                  </a:cubicBezTo>
                  <a:cubicBezTo>
                    <a:pt x="147" y="114"/>
                    <a:pt x="147" y="114"/>
                    <a:pt x="147" y="114"/>
                  </a:cubicBezTo>
                  <a:cubicBezTo>
                    <a:pt x="147" y="115"/>
                    <a:pt x="147" y="115"/>
                    <a:pt x="147" y="115"/>
                  </a:cubicBezTo>
                  <a:cubicBezTo>
                    <a:pt x="147" y="115"/>
                    <a:pt x="147" y="115"/>
                    <a:pt x="147" y="115"/>
                  </a:cubicBezTo>
                  <a:cubicBezTo>
                    <a:pt x="147" y="116"/>
                    <a:pt x="147" y="116"/>
                    <a:pt x="147" y="116"/>
                  </a:cubicBezTo>
                  <a:cubicBezTo>
                    <a:pt x="148" y="116"/>
                    <a:pt x="148" y="116"/>
                    <a:pt x="148" y="116"/>
                  </a:cubicBezTo>
                  <a:cubicBezTo>
                    <a:pt x="149" y="115"/>
                    <a:pt x="149" y="115"/>
                    <a:pt x="149" y="115"/>
                  </a:cubicBezTo>
                  <a:cubicBezTo>
                    <a:pt x="150" y="115"/>
                    <a:pt x="150" y="115"/>
                    <a:pt x="150" y="115"/>
                  </a:cubicBezTo>
                  <a:cubicBezTo>
                    <a:pt x="151" y="115"/>
                    <a:pt x="151" y="115"/>
                    <a:pt x="151" y="115"/>
                  </a:cubicBezTo>
                  <a:cubicBezTo>
                    <a:pt x="151" y="115"/>
                    <a:pt x="151" y="115"/>
                    <a:pt x="151" y="115"/>
                  </a:cubicBezTo>
                  <a:cubicBezTo>
                    <a:pt x="152" y="113"/>
                    <a:pt x="152" y="113"/>
                    <a:pt x="152" y="113"/>
                  </a:cubicBezTo>
                  <a:cubicBezTo>
                    <a:pt x="153" y="113"/>
                    <a:pt x="153" y="113"/>
                    <a:pt x="153" y="113"/>
                  </a:cubicBezTo>
                  <a:cubicBezTo>
                    <a:pt x="153" y="113"/>
                    <a:pt x="153" y="113"/>
                    <a:pt x="153" y="113"/>
                  </a:cubicBezTo>
                  <a:cubicBezTo>
                    <a:pt x="152" y="114"/>
                    <a:pt x="152" y="114"/>
                    <a:pt x="152" y="114"/>
                  </a:cubicBezTo>
                  <a:cubicBezTo>
                    <a:pt x="152" y="114"/>
                    <a:pt x="152" y="114"/>
                    <a:pt x="152" y="114"/>
                  </a:cubicBezTo>
                  <a:cubicBezTo>
                    <a:pt x="152" y="114"/>
                    <a:pt x="152" y="114"/>
                    <a:pt x="152" y="114"/>
                  </a:cubicBezTo>
                  <a:cubicBezTo>
                    <a:pt x="153" y="113"/>
                    <a:pt x="153" y="113"/>
                    <a:pt x="153" y="113"/>
                  </a:cubicBezTo>
                  <a:cubicBezTo>
                    <a:pt x="154" y="112"/>
                    <a:pt x="154" y="112"/>
                    <a:pt x="154" y="112"/>
                  </a:cubicBezTo>
                  <a:cubicBezTo>
                    <a:pt x="155" y="111"/>
                    <a:pt x="155" y="111"/>
                    <a:pt x="155" y="111"/>
                  </a:cubicBezTo>
                  <a:cubicBezTo>
                    <a:pt x="155" y="112"/>
                    <a:pt x="155" y="112"/>
                    <a:pt x="155" y="112"/>
                  </a:cubicBezTo>
                  <a:cubicBezTo>
                    <a:pt x="154" y="113"/>
                    <a:pt x="154" y="113"/>
                    <a:pt x="154" y="113"/>
                  </a:cubicBezTo>
                  <a:cubicBezTo>
                    <a:pt x="154" y="113"/>
                    <a:pt x="154" y="113"/>
                    <a:pt x="154" y="113"/>
                  </a:cubicBezTo>
                  <a:cubicBezTo>
                    <a:pt x="155" y="112"/>
                    <a:pt x="155" y="112"/>
                    <a:pt x="155" y="112"/>
                  </a:cubicBezTo>
                  <a:cubicBezTo>
                    <a:pt x="155" y="113"/>
                    <a:pt x="155" y="113"/>
                    <a:pt x="155" y="113"/>
                  </a:cubicBezTo>
                  <a:cubicBezTo>
                    <a:pt x="155" y="113"/>
                    <a:pt x="155" y="113"/>
                    <a:pt x="155" y="113"/>
                  </a:cubicBezTo>
                  <a:cubicBezTo>
                    <a:pt x="156" y="113"/>
                    <a:pt x="156" y="113"/>
                    <a:pt x="156" y="113"/>
                  </a:cubicBezTo>
                  <a:cubicBezTo>
                    <a:pt x="157" y="114"/>
                    <a:pt x="157" y="114"/>
                    <a:pt x="157" y="114"/>
                  </a:cubicBezTo>
                  <a:cubicBezTo>
                    <a:pt x="157" y="113"/>
                    <a:pt x="157" y="113"/>
                    <a:pt x="157" y="113"/>
                  </a:cubicBezTo>
                  <a:cubicBezTo>
                    <a:pt x="158" y="112"/>
                    <a:pt x="158" y="112"/>
                    <a:pt x="158" y="112"/>
                  </a:cubicBezTo>
                  <a:cubicBezTo>
                    <a:pt x="159" y="112"/>
                    <a:pt x="159" y="112"/>
                    <a:pt x="159" y="112"/>
                  </a:cubicBezTo>
                  <a:cubicBezTo>
                    <a:pt x="160" y="112"/>
                    <a:pt x="160" y="112"/>
                    <a:pt x="160" y="112"/>
                  </a:cubicBezTo>
                  <a:cubicBezTo>
                    <a:pt x="159" y="111"/>
                    <a:pt x="159" y="111"/>
                    <a:pt x="159" y="111"/>
                  </a:cubicBezTo>
                  <a:cubicBezTo>
                    <a:pt x="159" y="111"/>
                    <a:pt x="159" y="111"/>
                    <a:pt x="159" y="111"/>
                  </a:cubicBezTo>
                  <a:cubicBezTo>
                    <a:pt x="161" y="110"/>
                    <a:pt x="161" y="110"/>
                    <a:pt x="161" y="110"/>
                  </a:cubicBezTo>
                  <a:cubicBezTo>
                    <a:pt x="161" y="109"/>
                    <a:pt x="161" y="109"/>
                    <a:pt x="161" y="109"/>
                  </a:cubicBezTo>
                  <a:cubicBezTo>
                    <a:pt x="161" y="109"/>
                    <a:pt x="161" y="109"/>
                    <a:pt x="161" y="109"/>
                  </a:cubicBezTo>
                  <a:cubicBezTo>
                    <a:pt x="161" y="109"/>
                    <a:pt x="161" y="109"/>
                    <a:pt x="161" y="109"/>
                  </a:cubicBezTo>
                  <a:cubicBezTo>
                    <a:pt x="160" y="108"/>
                    <a:pt x="160" y="108"/>
                    <a:pt x="160" y="108"/>
                  </a:cubicBezTo>
                  <a:cubicBezTo>
                    <a:pt x="159" y="108"/>
                    <a:pt x="159" y="108"/>
                    <a:pt x="159" y="108"/>
                  </a:cubicBezTo>
                  <a:cubicBezTo>
                    <a:pt x="159" y="108"/>
                    <a:pt x="159" y="108"/>
                    <a:pt x="159" y="108"/>
                  </a:cubicBezTo>
                  <a:cubicBezTo>
                    <a:pt x="160" y="108"/>
                    <a:pt x="160" y="108"/>
                    <a:pt x="160" y="108"/>
                  </a:cubicBezTo>
                  <a:cubicBezTo>
                    <a:pt x="161" y="108"/>
                    <a:pt x="161" y="108"/>
                    <a:pt x="161" y="108"/>
                  </a:cubicBezTo>
                  <a:cubicBezTo>
                    <a:pt x="161" y="108"/>
                    <a:pt x="161" y="108"/>
                    <a:pt x="161" y="108"/>
                  </a:cubicBezTo>
                  <a:cubicBezTo>
                    <a:pt x="161" y="107"/>
                    <a:pt x="161" y="107"/>
                    <a:pt x="161" y="107"/>
                  </a:cubicBezTo>
                  <a:cubicBezTo>
                    <a:pt x="160" y="107"/>
                    <a:pt x="160" y="107"/>
                    <a:pt x="160" y="107"/>
                  </a:cubicBezTo>
                  <a:cubicBezTo>
                    <a:pt x="160" y="107"/>
                    <a:pt x="160" y="107"/>
                    <a:pt x="160" y="107"/>
                  </a:cubicBezTo>
                  <a:cubicBezTo>
                    <a:pt x="160" y="106"/>
                    <a:pt x="160" y="106"/>
                    <a:pt x="160" y="106"/>
                  </a:cubicBezTo>
                  <a:cubicBezTo>
                    <a:pt x="161" y="106"/>
                    <a:pt x="161" y="106"/>
                    <a:pt x="161" y="106"/>
                  </a:cubicBezTo>
                  <a:cubicBezTo>
                    <a:pt x="161" y="106"/>
                    <a:pt x="161" y="106"/>
                    <a:pt x="161" y="106"/>
                  </a:cubicBezTo>
                  <a:cubicBezTo>
                    <a:pt x="162" y="106"/>
                    <a:pt x="162" y="106"/>
                    <a:pt x="162" y="106"/>
                  </a:cubicBezTo>
                  <a:cubicBezTo>
                    <a:pt x="162" y="105"/>
                    <a:pt x="162" y="105"/>
                    <a:pt x="162" y="105"/>
                  </a:cubicBezTo>
                  <a:cubicBezTo>
                    <a:pt x="161" y="105"/>
                    <a:pt x="161" y="105"/>
                    <a:pt x="161" y="105"/>
                  </a:cubicBezTo>
                  <a:cubicBezTo>
                    <a:pt x="163" y="104"/>
                    <a:pt x="163" y="104"/>
                    <a:pt x="163" y="104"/>
                  </a:cubicBezTo>
                  <a:cubicBezTo>
                    <a:pt x="164" y="105"/>
                    <a:pt x="164" y="105"/>
                    <a:pt x="164" y="105"/>
                  </a:cubicBezTo>
                  <a:cubicBezTo>
                    <a:pt x="164" y="104"/>
                    <a:pt x="164" y="104"/>
                    <a:pt x="164" y="104"/>
                  </a:cubicBezTo>
                  <a:cubicBezTo>
                    <a:pt x="165" y="104"/>
                    <a:pt x="165" y="104"/>
                    <a:pt x="165" y="104"/>
                  </a:cubicBezTo>
                  <a:cubicBezTo>
                    <a:pt x="164" y="105"/>
                    <a:pt x="164" y="105"/>
                    <a:pt x="164" y="105"/>
                  </a:cubicBezTo>
                  <a:cubicBezTo>
                    <a:pt x="164" y="106"/>
                    <a:pt x="164" y="106"/>
                    <a:pt x="164" y="106"/>
                  </a:cubicBezTo>
                  <a:cubicBezTo>
                    <a:pt x="164" y="107"/>
                    <a:pt x="164" y="107"/>
                    <a:pt x="164" y="107"/>
                  </a:cubicBezTo>
                  <a:cubicBezTo>
                    <a:pt x="164" y="107"/>
                    <a:pt x="164" y="107"/>
                    <a:pt x="164" y="107"/>
                  </a:cubicBezTo>
                  <a:cubicBezTo>
                    <a:pt x="165" y="106"/>
                    <a:pt x="165" y="106"/>
                    <a:pt x="165" y="106"/>
                  </a:cubicBezTo>
                  <a:cubicBezTo>
                    <a:pt x="166" y="105"/>
                    <a:pt x="166" y="105"/>
                    <a:pt x="166" y="105"/>
                  </a:cubicBezTo>
                  <a:cubicBezTo>
                    <a:pt x="166" y="105"/>
                    <a:pt x="166" y="105"/>
                    <a:pt x="166" y="105"/>
                  </a:cubicBezTo>
                  <a:cubicBezTo>
                    <a:pt x="166" y="106"/>
                    <a:pt x="166" y="106"/>
                    <a:pt x="166" y="106"/>
                  </a:cubicBezTo>
                  <a:cubicBezTo>
                    <a:pt x="165" y="106"/>
                    <a:pt x="165" y="106"/>
                    <a:pt x="165" y="106"/>
                  </a:cubicBezTo>
                  <a:cubicBezTo>
                    <a:pt x="166" y="107"/>
                    <a:pt x="166" y="107"/>
                    <a:pt x="166" y="107"/>
                  </a:cubicBezTo>
                  <a:cubicBezTo>
                    <a:pt x="167" y="106"/>
                    <a:pt x="167" y="106"/>
                    <a:pt x="167" y="106"/>
                  </a:cubicBezTo>
                  <a:cubicBezTo>
                    <a:pt x="167" y="106"/>
                    <a:pt x="167" y="106"/>
                    <a:pt x="167" y="106"/>
                  </a:cubicBezTo>
                  <a:cubicBezTo>
                    <a:pt x="167" y="106"/>
                    <a:pt x="167" y="106"/>
                    <a:pt x="167" y="106"/>
                  </a:cubicBezTo>
                  <a:cubicBezTo>
                    <a:pt x="168" y="106"/>
                    <a:pt x="168" y="106"/>
                    <a:pt x="168" y="106"/>
                  </a:cubicBezTo>
                  <a:cubicBezTo>
                    <a:pt x="169" y="106"/>
                    <a:pt x="169" y="106"/>
                    <a:pt x="169" y="106"/>
                  </a:cubicBezTo>
                  <a:cubicBezTo>
                    <a:pt x="170" y="105"/>
                    <a:pt x="170" y="105"/>
                    <a:pt x="170" y="105"/>
                  </a:cubicBezTo>
                  <a:cubicBezTo>
                    <a:pt x="171" y="105"/>
                    <a:pt x="171" y="105"/>
                    <a:pt x="171" y="105"/>
                  </a:cubicBezTo>
                  <a:cubicBezTo>
                    <a:pt x="171" y="105"/>
                    <a:pt x="171" y="105"/>
                    <a:pt x="171" y="105"/>
                  </a:cubicBezTo>
                  <a:cubicBezTo>
                    <a:pt x="171" y="105"/>
                    <a:pt x="171" y="105"/>
                    <a:pt x="171" y="105"/>
                  </a:cubicBezTo>
                  <a:cubicBezTo>
                    <a:pt x="170" y="105"/>
                    <a:pt x="170" y="105"/>
                    <a:pt x="170" y="105"/>
                  </a:cubicBezTo>
                  <a:cubicBezTo>
                    <a:pt x="169" y="106"/>
                    <a:pt x="169" y="106"/>
                    <a:pt x="169" y="106"/>
                  </a:cubicBezTo>
                  <a:cubicBezTo>
                    <a:pt x="169" y="106"/>
                    <a:pt x="169" y="106"/>
                    <a:pt x="169" y="106"/>
                  </a:cubicBezTo>
                  <a:cubicBezTo>
                    <a:pt x="168" y="107"/>
                    <a:pt x="168" y="107"/>
                    <a:pt x="168" y="107"/>
                  </a:cubicBezTo>
                  <a:cubicBezTo>
                    <a:pt x="169" y="107"/>
                    <a:pt x="169" y="107"/>
                    <a:pt x="169" y="107"/>
                  </a:cubicBezTo>
                  <a:cubicBezTo>
                    <a:pt x="170" y="108"/>
                    <a:pt x="170" y="108"/>
                    <a:pt x="170" y="108"/>
                  </a:cubicBezTo>
                  <a:cubicBezTo>
                    <a:pt x="171" y="108"/>
                    <a:pt x="171" y="108"/>
                    <a:pt x="171" y="108"/>
                  </a:cubicBezTo>
                  <a:cubicBezTo>
                    <a:pt x="171" y="109"/>
                    <a:pt x="171" y="109"/>
                    <a:pt x="171" y="109"/>
                  </a:cubicBezTo>
                  <a:cubicBezTo>
                    <a:pt x="170" y="108"/>
                    <a:pt x="170" y="108"/>
                    <a:pt x="170" y="108"/>
                  </a:cubicBezTo>
                  <a:cubicBezTo>
                    <a:pt x="169" y="108"/>
                    <a:pt x="169" y="108"/>
                    <a:pt x="169" y="108"/>
                  </a:cubicBezTo>
                  <a:cubicBezTo>
                    <a:pt x="168" y="108"/>
                    <a:pt x="168" y="108"/>
                    <a:pt x="168" y="108"/>
                  </a:cubicBezTo>
                  <a:cubicBezTo>
                    <a:pt x="168" y="109"/>
                    <a:pt x="168" y="109"/>
                    <a:pt x="168" y="109"/>
                  </a:cubicBezTo>
                  <a:cubicBezTo>
                    <a:pt x="168" y="109"/>
                    <a:pt x="168" y="109"/>
                    <a:pt x="168" y="109"/>
                  </a:cubicBezTo>
                  <a:cubicBezTo>
                    <a:pt x="169" y="109"/>
                    <a:pt x="169" y="109"/>
                    <a:pt x="169" y="109"/>
                  </a:cubicBezTo>
                  <a:cubicBezTo>
                    <a:pt x="170" y="109"/>
                    <a:pt x="170" y="109"/>
                    <a:pt x="170" y="109"/>
                  </a:cubicBezTo>
                  <a:cubicBezTo>
                    <a:pt x="169" y="109"/>
                    <a:pt x="169" y="109"/>
                    <a:pt x="169" y="109"/>
                  </a:cubicBezTo>
                  <a:cubicBezTo>
                    <a:pt x="168" y="109"/>
                    <a:pt x="168" y="109"/>
                    <a:pt x="168" y="109"/>
                  </a:cubicBezTo>
                  <a:cubicBezTo>
                    <a:pt x="169" y="110"/>
                    <a:pt x="169" y="110"/>
                    <a:pt x="169" y="110"/>
                  </a:cubicBezTo>
                  <a:cubicBezTo>
                    <a:pt x="170" y="110"/>
                    <a:pt x="170" y="110"/>
                    <a:pt x="170" y="110"/>
                  </a:cubicBezTo>
                  <a:cubicBezTo>
                    <a:pt x="170" y="111"/>
                    <a:pt x="170" y="111"/>
                    <a:pt x="170" y="111"/>
                  </a:cubicBezTo>
                  <a:cubicBezTo>
                    <a:pt x="170" y="111"/>
                    <a:pt x="170" y="111"/>
                    <a:pt x="170" y="111"/>
                  </a:cubicBezTo>
                  <a:cubicBezTo>
                    <a:pt x="169" y="111"/>
                    <a:pt x="169" y="111"/>
                    <a:pt x="169" y="111"/>
                  </a:cubicBezTo>
                  <a:cubicBezTo>
                    <a:pt x="169" y="111"/>
                    <a:pt x="169" y="111"/>
                    <a:pt x="169" y="111"/>
                  </a:cubicBezTo>
                  <a:cubicBezTo>
                    <a:pt x="170" y="111"/>
                    <a:pt x="170" y="111"/>
                    <a:pt x="170" y="111"/>
                  </a:cubicBezTo>
                  <a:cubicBezTo>
                    <a:pt x="171" y="111"/>
                    <a:pt x="171" y="111"/>
                    <a:pt x="171" y="111"/>
                  </a:cubicBezTo>
                  <a:cubicBezTo>
                    <a:pt x="171" y="112"/>
                    <a:pt x="171" y="112"/>
                    <a:pt x="171" y="112"/>
                  </a:cubicBezTo>
                  <a:cubicBezTo>
                    <a:pt x="172" y="112"/>
                    <a:pt x="172" y="112"/>
                    <a:pt x="172" y="112"/>
                  </a:cubicBezTo>
                  <a:cubicBezTo>
                    <a:pt x="173" y="112"/>
                    <a:pt x="173" y="112"/>
                    <a:pt x="173" y="112"/>
                  </a:cubicBezTo>
                  <a:cubicBezTo>
                    <a:pt x="174" y="112"/>
                    <a:pt x="174" y="112"/>
                    <a:pt x="174" y="112"/>
                  </a:cubicBezTo>
                  <a:cubicBezTo>
                    <a:pt x="174" y="112"/>
                    <a:pt x="174" y="112"/>
                    <a:pt x="174" y="112"/>
                  </a:cubicBezTo>
                  <a:cubicBezTo>
                    <a:pt x="173" y="113"/>
                    <a:pt x="173" y="113"/>
                    <a:pt x="173" y="113"/>
                  </a:cubicBezTo>
                  <a:cubicBezTo>
                    <a:pt x="173" y="113"/>
                    <a:pt x="173" y="113"/>
                    <a:pt x="173" y="113"/>
                  </a:cubicBezTo>
                  <a:cubicBezTo>
                    <a:pt x="174" y="113"/>
                    <a:pt x="174" y="113"/>
                    <a:pt x="174" y="113"/>
                  </a:cubicBezTo>
                  <a:cubicBezTo>
                    <a:pt x="174" y="114"/>
                    <a:pt x="174" y="114"/>
                    <a:pt x="174" y="114"/>
                  </a:cubicBezTo>
                  <a:cubicBezTo>
                    <a:pt x="175" y="114"/>
                    <a:pt x="175" y="114"/>
                    <a:pt x="175" y="114"/>
                  </a:cubicBezTo>
                  <a:cubicBezTo>
                    <a:pt x="175" y="113"/>
                    <a:pt x="175" y="113"/>
                    <a:pt x="175" y="113"/>
                  </a:cubicBezTo>
                  <a:cubicBezTo>
                    <a:pt x="175" y="113"/>
                    <a:pt x="175" y="113"/>
                    <a:pt x="175" y="113"/>
                  </a:cubicBezTo>
                  <a:cubicBezTo>
                    <a:pt x="175" y="113"/>
                    <a:pt x="175" y="113"/>
                    <a:pt x="175" y="113"/>
                  </a:cubicBezTo>
                  <a:cubicBezTo>
                    <a:pt x="176" y="113"/>
                    <a:pt x="176" y="113"/>
                    <a:pt x="176" y="113"/>
                  </a:cubicBezTo>
                  <a:cubicBezTo>
                    <a:pt x="176" y="113"/>
                    <a:pt x="176" y="113"/>
                    <a:pt x="176" y="113"/>
                  </a:cubicBezTo>
                  <a:cubicBezTo>
                    <a:pt x="176" y="114"/>
                    <a:pt x="176" y="114"/>
                    <a:pt x="176" y="114"/>
                  </a:cubicBezTo>
                  <a:cubicBezTo>
                    <a:pt x="175" y="115"/>
                    <a:pt x="175" y="115"/>
                    <a:pt x="175" y="115"/>
                  </a:cubicBezTo>
                  <a:cubicBezTo>
                    <a:pt x="175" y="116"/>
                    <a:pt x="175" y="116"/>
                    <a:pt x="175" y="116"/>
                  </a:cubicBezTo>
                  <a:cubicBezTo>
                    <a:pt x="175" y="116"/>
                    <a:pt x="175" y="116"/>
                    <a:pt x="175" y="116"/>
                  </a:cubicBezTo>
                  <a:cubicBezTo>
                    <a:pt x="175" y="116"/>
                    <a:pt x="175" y="116"/>
                    <a:pt x="175" y="116"/>
                  </a:cubicBezTo>
                  <a:cubicBezTo>
                    <a:pt x="174" y="116"/>
                    <a:pt x="174" y="116"/>
                    <a:pt x="174" y="116"/>
                  </a:cubicBezTo>
                  <a:cubicBezTo>
                    <a:pt x="174" y="116"/>
                    <a:pt x="174" y="116"/>
                    <a:pt x="174" y="116"/>
                  </a:cubicBezTo>
                  <a:cubicBezTo>
                    <a:pt x="176" y="117"/>
                    <a:pt x="176" y="117"/>
                    <a:pt x="176" y="117"/>
                  </a:cubicBezTo>
                  <a:cubicBezTo>
                    <a:pt x="177" y="117"/>
                    <a:pt x="177" y="117"/>
                    <a:pt x="177" y="117"/>
                  </a:cubicBezTo>
                  <a:cubicBezTo>
                    <a:pt x="178" y="117"/>
                    <a:pt x="178" y="117"/>
                    <a:pt x="178" y="117"/>
                  </a:cubicBezTo>
                  <a:cubicBezTo>
                    <a:pt x="179" y="117"/>
                    <a:pt x="179" y="117"/>
                    <a:pt x="179" y="117"/>
                  </a:cubicBezTo>
                  <a:cubicBezTo>
                    <a:pt x="180" y="117"/>
                    <a:pt x="180" y="117"/>
                    <a:pt x="180" y="117"/>
                  </a:cubicBezTo>
                  <a:cubicBezTo>
                    <a:pt x="181" y="116"/>
                    <a:pt x="181" y="116"/>
                    <a:pt x="181" y="116"/>
                  </a:cubicBezTo>
                  <a:cubicBezTo>
                    <a:pt x="181" y="117"/>
                    <a:pt x="181" y="117"/>
                    <a:pt x="181" y="117"/>
                  </a:cubicBezTo>
                  <a:cubicBezTo>
                    <a:pt x="181" y="117"/>
                    <a:pt x="181" y="117"/>
                    <a:pt x="181" y="117"/>
                  </a:cubicBezTo>
                  <a:cubicBezTo>
                    <a:pt x="182" y="117"/>
                    <a:pt x="182" y="117"/>
                    <a:pt x="182" y="117"/>
                  </a:cubicBezTo>
                  <a:cubicBezTo>
                    <a:pt x="182" y="118"/>
                    <a:pt x="182" y="118"/>
                    <a:pt x="182" y="118"/>
                  </a:cubicBezTo>
                  <a:cubicBezTo>
                    <a:pt x="183" y="118"/>
                    <a:pt x="183" y="118"/>
                    <a:pt x="183" y="118"/>
                  </a:cubicBezTo>
                  <a:cubicBezTo>
                    <a:pt x="183" y="119"/>
                    <a:pt x="183" y="119"/>
                    <a:pt x="183" y="119"/>
                  </a:cubicBezTo>
                  <a:cubicBezTo>
                    <a:pt x="184" y="119"/>
                    <a:pt x="184" y="119"/>
                    <a:pt x="184" y="119"/>
                  </a:cubicBezTo>
                  <a:cubicBezTo>
                    <a:pt x="185" y="118"/>
                    <a:pt x="185" y="118"/>
                    <a:pt x="185" y="118"/>
                  </a:cubicBezTo>
                  <a:cubicBezTo>
                    <a:pt x="185" y="118"/>
                    <a:pt x="185" y="118"/>
                    <a:pt x="185" y="118"/>
                  </a:cubicBezTo>
                  <a:cubicBezTo>
                    <a:pt x="186" y="118"/>
                    <a:pt x="186" y="118"/>
                    <a:pt x="186" y="118"/>
                  </a:cubicBezTo>
                  <a:cubicBezTo>
                    <a:pt x="186" y="119"/>
                    <a:pt x="186" y="119"/>
                    <a:pt x="186" y="119"/>
                  </a:cubicBezTo>
                  <a:cubicBezTo>
                    <a:pt x="185" y="119"/>
                    <a:pt x="185" y="119"/>
                    <a:pt x="185" y="119"/>
                  </a:cubicBezTo>
                  <a:cubicBezTo>
                    <a:pt x="184" y="119"/>
                    <a:pt x="184" y="119"/>
                    <a:pt x="184" y="119"/>
                  </a:cubicBezTo>
                  <a:cubicBezTo>
                    <a:pt x="184" y="120"/>
                    <a:pt x="184" y="120"/>
                    <a:pt x="184" y="120"/>
                  </a:cubicBezTo>
                  <a:cubicBezTo>
                    <a:pt x="186" y="120"/>
                    <a:pt x="186" y="120"/>
                    <a:pt x="186" y="120"/>
                  </a:cubicBezTo>
                  <a:cubicBezTo>
                    <a:pt x="186" y="121"/>
                    <a:pt x="186" y="121"/>
                    <a:pt x="186" y="121"/>
                  </a:cubicBezTo>
                  <a:cubicBezTo>
                    <a:pt x="186" y="121"/>
                    <a:pt x="186" y="121"/>
                    <a:pt x="186" y="121"/>
                  </a:cubicBezTo>
                  <a:cubicBezTo>
                    <a:pt x="188" y="122"/>
                    <a:pt x="188" y="122"/>
                    <a:pt x="188" y="122"/>
                  </a:cubicBezTo>
                  <a:cubicBezTo>
                    <a:pt x="189" y="121"/>
                    <a:pt x="189" y="121"/>
                    <a:pt x="189" y="121"/>
                  </a:cubicBezTo>
                  <a:cubicBezTo>
                    <a:pt x="190" y="121"/>
                    <a:pt x="190" y="121"/>
                    <a:pt x="190" y="121"/>
                  </a:cubicBezTo>
                  <a:cubicBezTo>
                    <a:pt x="190" y="121"/>
                    <a:pt x="190" y="121"/>
                    <a:pt x="190" y="121"/>
                  </a:cubicBezTo>
                  <a:cubicBezTo>
                    <a:pt x="191" y="121"/>
                    <a:pt x="191" y="121"/>
                    <a:pt x="191" y="121"/>
                  </a:cubicBezTo>
                  <a:cubicBezTo>
                    <a:pt x="192" y="120"/>
                    <a:pt x="192" y="120"/>
                    <a:pt x="192" y="120"/>
                  </a:cubicBezTo>
                  <a:cubicBezTo>
                    <a:pt x="192" y="120"/>
                    <a:pt x="192" y="120"/>
                    <a:pt x="192" y="120"/>
                  </a:cubicBezTo>
                  <a:cubicBezTo>
                    <a:pt x="192" y="121"/>
                    <a:pt x="192" y="121"/>
                    <a:pt x="192" y="121"/>
                  </a:cubicBezTo>
                  <a:cubicBezTo>
                    <a:pt x="191" y="121"/>
                    <a:pt x="191" y="121"/>
                    <a:pt x="191" y="121"/>
                  </a:cubicBezTo>
                  <a:cubicBezTo>
                    <a:pt x="191" y="123"/>
                    <a:pt x="191" y="123"/>
                    <a:pt x="191" y="123"/>
                  </a:cubicBezTo>
                  <a:cubicBezTo>
                    <a:pt x="191" y="123"/>
                    <a:pt x="191" y="123"/>
                    <a:pt x="191" y="123"/>
                  </a:cubicBezTo>
                  <a:cubicBezTo>
                    <a:pt x="190" y="124"/>
                    <a:pt x="190" y="124"/>
                    <a:pt x="190" y="124"/>
                  </a:cubicBezTo>
                  <a:cubicBezTo>
                    <a:pt x="189" y="123"/>
                    <a:pt x="189" y="123"/>
                    <a:pt x="189" y="123"/>
                  </a:cubicBezTo>
                  <a:cubicBezTo>
                    <a:pt x="189" y="123"/>
                    <a:pt x="189" y="123"/>
                    <a:pt x="189" y="123"/>
                  </a:cubicBezTo>
                  <a:cubicBezTo>
                    <a:pt x="189" y="124"/>
                    <a:pt x="189" y="124"/>
                    <a:pt x="189" y="124"/>
                  </a:cubicBezTo>
                  <a:cubicBezTo>
                    <a:pt x="190" y="125"/>
                    <a:pt x="190" y="125"/>
                    <a:pt x="190" y="125"/>
                  </a:cubicBezTo>
                  <a:cubicBezTo>
                    <a:pt x="190" y="125"/>
                    <a:pt x="190" y="125"/>
                    <a:pt x="190" y="125"/>
                  </a:cubicBezTo>
                  <a:cubicBezTo>
                    <a:pt x="191" y="125"/>
                    <a:pt x="191" y="125"/>
                    <a:pt x="191" y="125"/>
                  </a:cubicBezTo>
                  <a:cubicBezTo>
                    <a:pt x="192" y="125"/>
                    <a:pt x="192" y="125"/>
                    <a:pt x="192" y="125"/>
                  </a:cubicBezTo>
                  <a:cubicBezTo>
                    <a:pt x="191" y="126"/>
                    <a:pt x="191" y="126"/>
                    <a:pt x="191" y="126"/>
                  </a:cubicBezTo>
                  <a:cubicBezTo>
                    <a:pt x="191" y="126"/>
                    <a:pt x="191" y="126"/>
                    <a:pt x="191" y="126"/>
                  </a:cubicBezTo>
                  <a:cubicBezTo>
                    <a:pt x="191" y="126"/>
                    <a:pt x="191" y="126"/>
                    <a:pt x="191" y="126"/>
                  </a:cubicBezTo>
                  <a:cubicBezTo>
                    <a:pt x="192" y="127"/>
                    <a:pt x="192" y="127"/>
                    <a:pt x="192" y="127"/>
                  </a:cubicBezTo>
                  <a:cubicBezTo>
                    <a:pt x="192" y="127"/>
                    <a:pt x="192" y="127"/>
                    <a:pt x="192" y="127"/>
                  </a:cubicBezTo>
                  <a:cubicBezTo>
                    <a:pt x="193" y="127"/>
                    <a:pt x="193" y="127"/>
                    <a:pt x="193" y="127"/>
                  </a:cubicBezTo>
                  <a:cubicBezTo>
                    <a:pt x="194" y="126"/>
                    <a:pt x="194" y="126"/>
                    <a:pt x="194" y="126"/>
                  </a:cubicBezTo>
                  <a:cubicBezTo>
                    <a:pt x="195" y="125"/>
                    <a:pt x="195" y="125"/>
                    <a:pt x="195" y="125"/>
                  </a:cubicBezTo>
                  <a:cubicBezTo>
                    <a:pt x="194" y="126"/>
                    <a:pt x="194" y="126"/>
                    <a:pt x="194" y="126"/>
                  </a:cubicBezTo>
                  <a:cubicBezTo>
                    <a:pt x="194" y="127"/>
                    <a:pt x="194" y="127"/>
                    <a:pt x="194" y="127"/>
                  </a:cubicBezTo>
                  <a:cubicBezTo>
                    <a:pt x="194" y="127"/>
                    <a:pt x="194" y="127"/>
                    <a:pt x="194" y="127"/>
                  </a:cubicBezTo>
                  <a:cubicBezTo>
                    <a:pt x="194" y="128"/>
                    <a:pt x="194" y="128"/>
                    <a:pt x="194" y="128"/>
                  </a:cubicBezTo>
                  <a:cubicBezTo>
                    <a:pt x="193" y="128"/>
                    <a:pt x="193" y="128"/>
                    <a:pt x="193" y="128"/>
                  </a:cubicBezTo>
                  <a:cubicBezTo>
                    <a:pt x="193" y="129"/>
                    <a:pt x="193" y="129"/>
                    <a:pt x="193" y="129"/>
                  </a:cubicBezTo>
                  <a:cubicBezTo>
                    <a:pt x="194" y="129"/>
                    <a:pt x="194" y="129"/>
                    <a:pt x="194" y="129"/>
                  </a:cubicBezTo>
                  <a:cubicBezTo>
                    <a:pt x="194" y="130"/>
                    <a:pt x="194" y="130"/>
                    <a:pt x="194" y="130"/>
                  </a:cubicBezTo>
                  <a:cubicBezTo>
                    <a:pt x="194" y="131"/>
                    <a:pt x="194" y="131"/>
                    <a:pt x="194" y="131"/>
                  </a:cubicBezTo>
                  <a:cubicBezTo>
                    <a:pt x="194" y="132"/>
                    <a:pt x="194" y="132"/>
                    <a:pt x="194" y="132"/>
                  </a:cubicBezTo>
                  <a:cubicBezTo>
                    <a:pt x="195" y="132"/>
                    <a:pt x="195" y="132"/>
                    <a:pt x="195" y="132"/>
                  </a:cubicBezTo>
                  <a:cubicBezTo>
                    <a:pt x="194" y="133"/>
                    <a:pt x="194" y="133"/>
                    <a:pt x="194" y="133"/>
                  </a:cubicBezTo>
                  <a:cubicBezTo>
                    <a:pt x="195" y="133"/>
                    <a:pt x="195" y="133"/>
                    <a:pt x="195" y="133"/>
                  </a:cubicBezTo>
                  <a:cubicBezTo>
                    <a:pt x="196" y="135"/>
                    <a:pt x="196" y="135"/>
                    <a:pt x="196" y="135"/>
                  </a:cubicBezTo>
                  <a:cubicBezTo>
                    <a:pt x="196" y="135"/>
                    <a:pt x="196" y="135"/>
                    <a:pt x="196" y="135"/>
                  </a:cubicBezTo>
                  <a:cubicBezTo>
                    <a:pt x="196" y="135"/>
                    <a:pt x="196" y="135"/>
                    <a:pt x="196" y="135"/>
                  </a:cubicBezTo>
                  <a:cubicBezTo>
                    <a:pt x="197" y="135"/>
                    <a:pt x="197" y="135"/>
                    <a:pt x="197" y="135"/>
                  </a:cubicBezTo>
                  <a:cubicBezTo>
                    <a:pt x="197" y="135"/>
                    <a:pt x="197" y="135"/>
                    <a:pt x="197" y="135"/>
                  </a:cubicBezTo>
                  <a:cubicBezTo>
                    <a:pt x="198" y="135"/>
                    <a:pt x="198" y="135"/>
                    <a:pt x="198" y="135"/>
                  </a:cubicBezTo>
                  <a:cubicBezTo>
                    <a:pt x="198" y="135"/>
                    <a:pt x="198" y="135"/>
                    <a:pt x="198" y="135"/>
                  </a:cubicBezTo>
                  <a:cubicBezTo>
                    <a:pt x="198" y="135"/>
                    <a:pt x="198" y="135"/>
                    <a:pt x="198" y="135"/>
                  </a:cubicBezTo>
                  <a:cubicBezTo>
                    <a:pt x="198" y="135"/>
                    <a:pt x="198" y="135"/>
                    <a:pt x="198" y="135"/>
                  </a:cubicBezTo>
                  <a:cubicBezTo>
                    <a:pt x="199" y="135"/>
                    <a:pt x="199" y="135"/>
                    <a:pt x="199" y="135"/>
                  </a:cubicBezTo>
                  <a:cubicBezTo>
                    <a:pt x="199" y="134"/>
                    <a:pt x="199" y="134"/>
                    <a:pt x="199" y="134"/>
                  </a:cubicBezTo>
                  <a:cubicBezTo>
                    <a:pt x="199" y="133"/>
                    <a:pt x="199" y="133"/>
                    <a:pt x="199" y="133"/>
                  </a:cubicBezTo>
                  <a:cubicBezTo>
                    <a:pt x="198" y="133"/>
                    <a:pt x="198" y="133"/>
                    <a:pt x="198" y="133"/>
                  </a:cubicBezTo>
                  <a:cubicBezTo>
                    <a:pt x="198" y="134"/>
                    <a:pt x="198" y="134"/>
                    <a:pt x="198" y="134"/>
                  </a:cubicBezTo>
                  <a:cubicBezTo>
                    <a:pt x="198" y="133"/>
                    <a:pt x="198" y="133"/>
                    <a:pt x="198" y="133"/>
                  </a:cubicBezTo>
                  <a:cubicBezTo>
                    <a:pt x="198" y="133"/>
                    <a:pt x="198" y="133"/>
                    <a:pt x="198" y="133"/>
                  </a:cubicBezTo>
                  <a:cubicBezTo>
                    <a:pt x="198" y="132"/>
                    <a:pt x="198" y="132"/>
                    <a:pt x="198" y="132"/>
                  </a:cubicBezTo>
                  <a:cubicBezTo>
                    <a:pt x="198" y="131"/>
                    <a:pt x="198" y="131"/>
                    <a:pt x="198" y="131"/>
                  </a:cubicBezTo>
                  <a:cubicBezTo>
                    <a:pt x="197" y="131"/>
                    <a:pt x="197" y="131"/>
                    <a:pt x="197" y="131"/>
                  </a:cubicBezTo>
                  <a:cubicBezTo>
                    <a:pt x="197" y="131"/>
                    <a:pt x="197" y="131"/>
                    <a:pt x="197" y="131"/>
                  </a:cubicBezTo>
                  <a:cubicBezTo>
                    <a:pt x="198" y="130"/>
                    <a:pt x="198" y="130"/>
                    <a:pt x="198" y="130"/>
                  </a:cubicBezTo>
                  <a:cubicBezTo>
                    <a:pt x="198" y="130"/>
                    <a:pt x="198" y="130"/>
                    <a:pt x="198" y="130"/>
                  </a:cubicBezTo>
                  <a:cubicBezTo>
                    <a:pt x="198" y="130"/>
                    <a:pt x="198" y="130"/>
                    <a:pt x="198" y="130"/>
                  </a:cubicBezTo>
                  <a:cubicBezTo>
                    <a:pt x="198" y="130"/>
                    <a:pt x="198" y="130"/>
                    <a:pt x="198" y="130"/>
                  </a:cubicBezTo>
                  <a:cubicBezTo>
                    <a:pt x="199" y="131"/>
                    <a:pt x="199" y="131"/>
                    <a:pt x="199" y="131"/>
                  </a:cubicBezTo>
                  <a:cubicBezTo>
                    <a:pt x="199" y="130"/>
                    <a:pt x="199" y="130"/>
                    <a:pt x="199" y="130"/>
                  </a:cubicBezTo>
                  <a:cubicBezTo>
                    <a:pt x="199" y="131"/>
                    <a:pt x="199" y="131"/>
                    <a:pt x="199" y="131"/>
                  </a:cubicBezTo>
                  <a:cubicBezTo>
                    <a:pt x="200" y="131"/>
                    <a:pt x="200" y="131"/>
                    <a:pt x="200" y="131"/>
                  </a:cubicBezTo>
                  <a:cubicBezTo>
                    <a:pt x="199" y="132"/>
                    <a:pt x="199" y="132"/>
                    <a:pt x="199" y="132"/>
                  </a:cubicBezTo>
                  <a:cubicBezTo>
                    <a:pt x="200" y="133"/>
                    <a:pt x="200" y="133"/>
                    <a:pt x="200" y="133"/>
                  </a:cubicBezTo>
                  <a:cubicBezTo>
                    <a:pt x="200" y="133"/>
                    <a:pt x="200" y="133"/>
                    <a:pt x="200" y="133"/>
                  </a:cubicBezTo>
                  <a:cubicBezTo>
                    <a:pt x="201" y="132"/>
                    <a:pt x="201" y="132"/>
                    <a:pt x="201" y="132"/>
                  </a:cubicBezTo>
                  <a:cubicBezTo>
                    <a:pt x="201" y="132"/>
                    <a:pt x="201" y="132"/>
                    <a:pt x="201" y="132"/>
                  </a:cubicBezTo>
                  <a:cubicBezTo>
                    <a:pt x="201" y="133"/>
                    <a:pt x="201" y="133"/>
                    <a:pt x="201" y="133"/>
                  </a:cubicBezTo>
                  <a:cubicBezTo>
                    <a:pt x="200" y="133"/>
                    <a:pt x="200" y="133"/>
                    <a:pt x="200" y="133"/>
                  </a:cubicBezTo>
                  <a:cubicBezTo>
                    <a:pt x="200" y="134"/>
                    <a:pt x="200" y="134"/>
                    <a:pt x="200" y="134"/>
                  </a:cubicBezTo>
                  <a:cubicBezTo>
                    <a:pt x="201" y="134"/>
                    <a:pt x="201" y="134"/>
                    <a:pt x="201" y="134"/>
                  </a:cubicBezTo>
                  <a:cubicBezTo>
                    <a:pt x="200" y="135"/>
                    <a:pt x="200" y="135"/>
                    <a:pt x="200" y="135"/>
                  </a:cubicBezTo>
                  <a:cubicBezTo>
                    <a:pt x="200" y="136"/>
                    <a:pt x="200" y="136"/>
                    <a:pt x="200" y="136"/>
                  </a:cubicBezTo>
                  <a:cubicBezTo>
                    <a:pt x="201" y="136"/>
                    <a:pt x="201" y="136"/>
                    <a:pt x="201" y="136"/>
                  </a:cubicBezTo>
                  <a:cubicBezTo>
                    <a:pt x="202" y="136"/>
                    <a:pt x="202" y="136"/>
                    <a:pt x="202" y="136"/>
                  </a:cubicBezTo>
                  <a:cubicBezTo>
                    <a:pt x="202" y="135"/>
                    <a:pt x="202" y="135"/>
                    <a:pt x="202" y="135"/>
                  </a:cubicBezTo>
                  <a:cubicBezTo>
                    <a:pt x="202" y="135"/>
                    <a:pt x="202" y="135"/>
                    <a:pt x="202" y="135"/>
                  </a:cubicBezTo>
                  <a:cubicBezTo>
                    <a:pt x="202" y="136"/>
                    <a:pt x="202" y="136"/>
                    <a:pt x="202" y="136"/>
                  </a:cubicBezTo>
                  <a:cubicBezTo>
                    <a:pt x="202" y="137"/>
                    <a:pt x="202" y="137"/>
                    <a:pt x="202" y="137"/>
                  </a:cubicBezTo>
                  <a:cubicBezTo>
                    <a:pt x="203" y="137"/>
                    <a:pt x="203" y="137"/>
                    <a:pt x="203" y="137"/>
                  </a:cubicBezTo>
                  <a:cubicBezTo>
                    <a:pt x="203" y="136"/>
                    <a:pt x="203" y="136"/>
                    <a:pt x="203" y="136"/>
                  </a:cubicBezTo>
                  <a:cubicBezTo>
                    <a:pt x="204" y="135"/>
                    <a:pt x="204" y="135"/>
                    <a:pt x="204" y="135"/>
                  </a:cubicBezTo>
                  <a:cubicBezTo>
                    <a:pt x="204" y="134"/>
                    <a:pt x="204" y="134"/>
                    <a:pt x="204" y="134"/>
                  </a:cubicBezTo>
                  <a:cubicBezTo>
                    <a:pt x="204" y="132"/>
                    <a:pt x="204" y="132"/>
                    <a:pt x="204" y="132"/>
                  </a:cubicBezTo>
                  <a:cubicBezTo>
                    <a:pt x="205" y="131"/>
                    <a:pt x="205" y="131"/>
                    <a:pt x="205" y="131"/>
                  </a:cubicBezTo>
                  <a:cubicBezTo>
                    <a:pt x="205" y="129"/>
                    <a:pt x="205" y="129"/>
                    <a:pt x="205" y="129"/>
                  </a:cubicBezTo>
                  <a:cubicBezTo>
                    <a:pt x="204" y="128"/>
                    <a:pt x="204" y="128"/>
                    <a:pt x="204" y="128"/>
                  </a:cubicBezTo>
                  <a:cubicBezTo>
                    <a:pt x="204" y="127"/>
                    <a:pt x="204" y="127"/>
                    <a:pt x="204" y="127"/>
                  </a:cubicBezTo>
                  <a:cubicBezTo>
                    <a:pt x="204" y="127"/>
                    <a:pt x="204" y="127"/>
                    <a:pt x="204" y="127"/>
                  </a:cubicBezTo>
                  <a:cubicBezTo>
                    <a:pt x="205" y="127"/>
                    <a:pt x="205" y="127"/>
                    <a:pt x="205" y="127"/>
                  </a:cubicBezTo>
                  <a:cubicBezTo>
                    <a:pt x="205" y="128"/>
                    <a:pt x="205" y="128"/>
                    <a:pt x="205" y="128"/>
                  </a:cubicBezTo>
                  <a:cubicBezTo>
                    <a:pt x="205" y="128"/>
                    <a:pt x="205" y="128"/>
                    <a:pt x="205" y="128"/>
                  </a:cubicBezTo>
                  <a:cubicBezTo>
                    <a:pt x="206" y="127"/>
                    <a:pt x="206" y="127"/>
                    <a:pt x="206" y="127"/>
                  </a:cubicBezTo>
                  <a:cubicBezTo>
                    <a:pt x="207" y="127"/>
                    <a:pt x="207" y="127"/>
                    <a:pt x="207" y="127"/>
                  </a:cubicBezTo>
                  <a:cubicBezTo>
                    <a:pt x="206" y="128"/>
                    <a:pt x="206" y="128"/>
                    <a:pt x="206" y="128"/>
                  </a:cubicBezTo>
                  <a:cubicBezTo>
                    <a:pt x="206" y="129"/>
                    <a:pt x="206" y="129"/>
                    <a:pt x="206" y="129"/>
                  </a:cubicBezTo>
                  <a:cubicBezTo>
                    <a:pt x="206" y="130"/>
                    <a:pt x="206" y="130"/>
                    <a:pt x="206" y="130"/>
                  </a:cubicBezTo>
                  <a:cubicBezTo>
                    <a:pt x="205" y="132"/>
                    <a:pt x="205" y="132"/>
                    <a:pt x="205" y="132"/>
                  </a:cubicBezTo>
                  <a:cubicBezTo>
                    <a:pt x="205" y="133"/>
                    <a:pt x="205" y="133"/>
                    <a:pt x="205" y="133"/>
                  </a:cubicBezTo>
                  <a:cubicBezTo>
                    <a:pt x="205" y="133"/>
                    <a:pt x="205" y="133"/>
                    <a:pt x="205" y="133"/>
                  </a:cubicBezTo>
                  <a:cubicBezTo>
                    <a:pt x="205" y="134"/>
                    <a:pt x="205" y="134"/>
                    <a:pt x="205" y="134"/>
                  </a:cubicBezTo>
                  <a:cubicBezTo>
                    <a:pt x="205" y="135"/>
                    <a:pt x="205" y="135"/>
                    <a:pt x="205" y="135"/>
                  </a:cubicBezTo>
                  <a:cubicBezTo>
                    <a:pt x="205" y="136"/>
                    <a:pt x="205" y="136"/>
                    <a:pt x="205" y="136"/>
                  </a:cubicBezTo>
                  <a:cubicBezTo>
                    <a:pt x="205" y="136"/>
                    <a:pt x="205" y="136"/>
                    <a:pt x="205" y="136"/>
                  </a:cubicBezTo>
                  <a:cubicBezTo>
                    <a:pt x="206" y="137"/>
                    <a:pt x="206" y="137"/>
                    <a:pt x="206" y="137"/>
                  </a:cubicBezTo>
                  <a:cubicBezTo>
                    <a:pt x="206" y="138"/>
                    <a:pt x="206" y="138"/>
                    <a:pt x="206" y="138"/>
                  </a:cubicBezTo>
                  <a:cubicBezTo>
                    <a:pt x="206" y="138"/>
                    <a:pt x="206" y="138"/>
                    <a:pt x="206" y="138"/>
                  </a:cubicBezTo>
                  <a:cubicBezTo>
                    <a:pt x="207" y="139"/>
                    <a:pt x="207" y="139"/>
                    <a:pt x="207" y="139"/>
                  </a:cubicBezTo>
                  <a:cubicBezTo>
                    <a:pt x="207" y="139"/>
                    <a:pt x="207" y="139"/>
                    <a:pt x="207" y="139"/>
                  </a:cubicBezTo>
                  <a:cubicBezTo>
                    <a:pt x="208" y="139"/>
                    <a:pt x="208" y="139"/>
                    <a:pt x="208" y="139"/>
                  </a:cubicBezTo>
                  <a:cubicBezTo>
                    <a:pt x="208" y="139"/>
                    <a:pt x="208" y="139"/>
                    <a:pt x="208" y="139"/>
                  </a:cubicBezTo>
                  <a:cubicBezTo>
                    <a:pt x="209" y="139"/>
                    <a:pt x="209" y="139"/>
                    <a:pt x="209" y="139"/>
                  </a:cubicBezTo>
                  <a:cubicBezTo>
                    <a:pt x="210" y="139"/>
                    <a:pt x="210" y="139"/>
                    <a:pt x="210" y="139"/>
                  </a:cubicBezTo>
                  <a:cubicBezTo>
                    <a:pt x="210" y="139"/>
                    <a:pt x="210" y="139"/>
                    <a:pt x="210" y="139"/>
                  </a:cubicBezTo>
                  <a:cubicBezTo>
                    <a:pt x="209" y="140"/>
                    <a:pt x="209" y="140"/>
                    <a:pt x="209" y="140"/>
                  </a:cubicBezTo>
                  <a:cubicBezTo>
                    <a:pt x="208" y="140"/>
                    <a:pt x="208" y="140"/>
                    <a:pt x="208" y="140"/>
                  </a:cubicBezTo>
                  <a:cubicBezTo>
                    <a:pt x="208" y="140"/>
                    <a:pt x="208" y="140"/>
                    <a:pt x="208" y="140"/>
                  </a:cubicBezTo>
                  <a:cubicBezTo>
                    <a:pt x="209" y="141"/>
                    <a:pt x="209" y="141"/>
                    <a:pt x="209" y="141"/>
                  </a:cubicBezTo>
                  <a:cubicBezTo>
                    <a:pt x="208" y="141"/>
                    <a:pt x="208" y="141"/>
                    <a:pt x="208" y="141"/>
                  </a:cubicBezTo>
                  <a:cubicBezTo>
                    <a:pt x="208" y="141"/>
                    <a:pt x="208" y="141"/>
                    <a:pt x="208" y="141"/>
                  </a:cubicBezTo>
                  <a:cubicBezTo>
                    <a:pt x="208" y="142"/>
                    <a:pt x="208" y="142"/>
                    <a:pt x="208" y="142"/>
                  </a:cubicBezTo>
                  <a:cubicBezTo>
                    <a:pt x="208" y="143"/>
                    <a:pt x="208" y="143"/>
                    <a:pt x="208" y="143"/>
                  </a:cubicBezTo>
                  <a:cubicBezTo>
                    <a:pt x="208" y="143"/>
                    <a:pt x="208" y="143"/>
                    <a:pt x="208" y="143"/>
                  </a:cubicBezTo>
                  <a:cubicBezTo>
                    <a:pt x="208" y="143"/>
                    <a:pt x="208" y="143"/>
                    <a:pt x="208" y="143"/>
                  </a:cubicBezTo>
                  <a:cubicBezTo>
                    <a:pt x="207" y="143"/>
                    <a:pt x="207" y="143"/>
                    <a:pt x="207" y="143"/>
                  </a:cubicBezTo>
                  <a:cubicBezTo>
                    <a:pt x="207" y="142"/>
                    <a:pt x="207" y="142"/>
                    <a:pt x="207" y="142"/>
                  </a:cubicBezTo>
                  <a:cubicBezTo>
                    <a:pt x="207" y="143"/>
                    <a:pt x="207" y="143"/>
                    <a:pt x="207" y="143"/>
                  </a:cubicBezTo>
                  <a:cubicBezTo>
                    <a:pt x="207" y="143"/>
                    <a:pt x="207" y="143"/>
                    <a:pt x="207" y="143"/>
                  </a:cubicBezTo>
                  <a:cubicBezTo>
                    <a:pt x="207" y="144"/>
                    <a:pt x="207" y="144"/>
                    <a:pt x="207" y="144"/>
                  </a:cubicBezTo>
                  <a:cubicBezTo>
                    <a:pt x="207" y="145"/>
                    <a:pt x="207" y="145"/>
                    <a:pt x="207" y="145"/>
                  </a:cubicBezTo>
                  <a:cubicBezTo>
                    <a:pt x="207" y="145"/>
                    <a:pt x="207" y="145"/>
                    <a:pt x="207" y="145"/>
                  </a:cubicBezTo>
                  <a:cubicBezTo>
                    <a:pt x="207" y="145"/>
                    <a:pt x="207" y="145"/>
                    <a:pt x="207" y="145"/>
                  </a:cubicBezTo>
                  <a:cubicBezTo>
                    <a:pt x="206" y="145"/>
                    <a:pt x="206" y="145"/>
                    <a:pt x="206" y="145"/>
                  </a:cubicBezTo>
                  <a:cubicBezTo>
                    <a:pt x="206" y="146"/>
                    <a:pt x="206" y="146"/>
                    <a:pt x="206" y="146"/>
                  </a:cubicBezTo>
                  <a:cubicBezTo>
                    <a:pt x="206" y="146"/>
                    <a:pt x="206" y="146"/>
                    <a:pt x="206" y="146"/>
                  </a:cubicBezTo>
                  <a:cubicBezTo>
                    <a:pt x="206" y="146"/>
                    <a:pt x="206" y="146"/>
                    <a:pt x="206" y="146"/>
                  </a:cubicBezTo>
                  <a:cubicBezTo>
                    <a:pt x="207" y="146"/>
                    <a:pt x="207" y="146"/>
                    <a:pt x="207" y="146"/>
                  </a:cubicBezTo>
                  <a:cubicBezTo>
                    <a:pt x="207" y="147"/>
                    <a:pt x="207" y="147"/>
                    <a:pt x="207" y="147"/>
                  </a:cubicBezTo>
                  <a:cubicBezTo>
                    <a:pt x="208" y="147"/>
                    <a:pt x="208" y="147"/>
                    <a:pt x="208" y="147"/>
                  </a:cubicBezTo>
                  <a:cubicBezTo>
                    <a:pt x="208" y="147"/>
                    <a:pt x="208" y="147"/>
                    <a:pt x="208" y="147"/>
                  </a:cubicBezTo>
                  <a:cubicBezTo>
                    <a:pt x="209" y="148"/>
                    <a:pt x="209" y="148"/>
                    <a:pt x="209" y="148"/>
                  </a:cubicBezTo>
                  <a:cubicBezTo>
                    <a:pt x="209" y="148"/>
                    <a:pt x="209" y="148"/>
                    <a:pt x="209" y="148"/>
                  </a:cubicBezTo>
                  <a:cubicBezTo>
                    <a:pt x="208" y="148"/>
                    <a:pt x="208" y="148"/>
                    <a:pt x="208" y="148"/>
                  </a:cubicBezTo>
                  <a:cubicBezTo>
                    <a:pt x="208" y="148"/>
                    <a:pt x="208" y="148"/>
                    <a:pt x="208" y="148"/>
                  </a:cubicBezTo>
                  <a:cubicBezTo>
                    <a:pt x="208" y="149"/>
                    <a:pt x="208" y="149"/>
                    <a:pt x="208" y="149"/>
                  </a:cubicBezTo>
                  <a:cubicBezTo>
                    <a:pt x="208" y="149"/>
                    <a:pt x="208" y="149"/>
                    <a:pt x="208" y="149"/>
                  </a:cubicBezTo>
                  <a:cubicBezTo>
                    <a:pt x="209" y="150"/>
                    <a:pt x="209" y="150"/>
                    <a:pt x="209" y="150"/>
                  </a:cubicBezTo>
                  <a:cubicBezTo>
                    <a:pt x="209" y="150"/>
                    <a:pt x="209" y="150"/>
                    <a:pt x="209" y="150"/>
                  </a:cubicBezTo>
                  <a:cubicBezTo>
                    <a:pt x="210" y="150"/>
                    <a:pt x="210" y="150"/>
                    <a:pt x="210" y="150"/>
                  </a:cubicBezTo>
                  <a:cubicBezTo>
                    <a:pt x="209" y="150"/>
                    <a:pt x="209" y="150"/>
                    <a:pt x="209" y="150"/>
                  </a:cubicBezTo>
                  <a:cubicBezTo>
                    <a:pt x="209" y="150"/>
                    <a:pt x="209" y="150"/>
                    <a:pt x="209" y="150"/>
                  </a:cubicBezTo>
                  <a:cubicBezTo>
                    <a:pt x="208" y="151"/>
                    <a:pt x="208" y="151"/>
                    <a:pt x="208" y="151"/>
                  </a:cubicBezTo>
                  <a:cubicBezTo>
                    <a:pt x="208" y="152"/>
                    <a:pt x="208" y="152"/>
                    <a:pt x="208" y="152"/>
                  </a:cubicBezTo>
                  <a:cubicBezTo>
                    <a:pt x="209" y="153"/>
                    <a:pt x="209" y="153"/>
                    <a:pt x="209" y="153"/>
                  </a:cubicBezTo>
                  <a:cubicBezTo>
                    <a:pt x="210" y="154"/>
                    <a:pt x="210" y="154"/>
                    <a:pt x="210" y="154"/>
                  </a:cubicBezTo>
                  <a:cubicBezTo>
                    <a:pt x="211" y="154"/>
                    <a:pt x="211" y="154"/>
                    <a:pt x="211" y="154"/>
                  </a:cubicBezTo>
                  <a:cubicBezTo>
                    <a:pt x="211" y="154"/>
                    <a:pt x="211" y="154"/>
                    <a:pt x="211" y="154"/>
                  </a:cubicBezTo>
                  <a:cubicBezTo>
                    <a:pt x="210" y="154"/>
                    <a:pt x="210" y="154"/>
                    <a:pt x="210" y="154"/>
                  </a:cubicBezTo>
                  <a:cubicBezTo>
                    <a:pt x="209" y="154"/>
                    <a:pt x="209" y="154"/>
                    <a:pt x="209" y="154"/>
                  </a:cubicBezTo>
                  <a:cubicBezTo>
                    <a:pt x="209" y="154"/>
                    <a:pt x="209" y="154"/>
                    <a:pt x="209" y="154"/>
                  </a:cubicBezTo>
                  <a:cubicBezTo>
                    <a:pt x="208" y="155"/>
                    <a:pt x="208" y="155"/>
                    <a:pt x="208" y="155"/>
                  </a:cubicBezTo>
                  <a:cubicBezTo>
                    <a:pt x="207" y="156"/>
                    <a:pt x="207" y="156"/>
                    <a:pt x="207" y="156"/>
                  </a:cubicBezTo>
                  <a:cubicBezTo>
                    <a:pt x="206" y="157"/>
                    <a:pt x="206" y="157"/>
                    <a:pt x="206" y="157"/>
                  </a:cubicBezTo>
                  <a:cubicBezTo>
                    <a:pt x="206" y="158"/>
                    <a:pt x="206" y="158"/>
                    <a:pt x="206" y="158"/>
                  </a:cubicBezTo>
                  <a:cubicBezTo>
                    <a:pt x="206" y="159"/>
                    <a:pt x="206" y="159"/>
                    <a:pt x="206" y="159"/>
                  </a:cubicBezTo>
                  <a:cubicBezTo>
                    <a:pt x="207" y="158"/>
                    <a:pt x="207" y="158"/>
                    <a:pt x="207" y="158"/>
                  </a:cubicBezTo>
                  <a:cubicBezTo>
                    <a:pt x="208" y="157"/>
                    <a:pt x="208" y="157"/>
                    <a:pt x="208" y="157"/>
                  </a:cubicBezTo>
                  <a:cubicBezTo>
                    <a:pt x="208" y="157"/>
                    <a:pt x="208" y="157"/>
                    <a:pt x="208" y="157"/>
                  </a:cubicBezTo>
                  <a:cubicBezTo>
                    <a:pt x="208" y="156"/>
                    <a:pt x="208" y="156"/>
                    <a:pt x="208" y="156"/>
                  </a:cubicBezTo>
                  <a:cubicBezTo>
                    <a:pt x="210" y="155"/>
                    <a:pt x="210" y="155"/>
                    <a:pt x="210" y="155"/>
                  </a:cubicBezTo>
                  <a:cubicBezTo>
                    <a:pt x="210" y="156"/>
                    <a:pt x="210" y="156"/>
                    <a:pt x="210" y="156"/>
                  </a:cubicBezTo>
                  <a:cubicBezTo>
                    <a:pt x="210" y="156"/>
                    <a:pt x="210" y="156"/>
                    <a:pt x="210" y="156"/>
                  </a:cubicBezTo>
                  <a:cubicBezTo>
                    <a:pt x="211" y="156"/>
                    <a:pt x="211" y="156"/>
                    <a:pt x="211" y="156"/>
                  </a:cubicBezTo>
                  <a:cubicBezTo>
                    <a:pt x="211" y="156"/>
                    <a:pt x="211" y="156"/>
                    <a:pt x="211" y="156"/>
                  </a:cubicBezTo>
                  <a:cubicBezTo>
                    <a:pt x="211" y="157"/>
                    <a:pt x="211" y="157"/>
                    <a:pt x="211" y="157"/>
                  </a:cubicBezTo>
                  <a:cubicBezTo>
                    <a:pt x="212" y="157"/>
                    <a:pt x="212" y="157"/>
                    <a:pt x="212" y="157"/>
                  </a:cubicBezTo>
                  <a:cubicBezTo>
                    <a:pt x="212" y="157"/>
                    <a:pt x="212" y="157"/>
                    <a:pt x="212" y="157"/>
                  </a:cubicBezTo>
                  <a:cubicBezTo>
                    <a:pt x="211" y="158"/>
                    <a:pt x="211" y="158"/>
                    <a:pt x="211" y="158"/>
                  </a:cubicBezTo>
                  <a:cubicBezTo>
                    <a:pt x="211" y="158"/>
                    <a:pt x="211" y="158"/>
                    <a:pt x="211" y="158"/>
                  </a:cubicBezTo>
                  <a:cubicBezTo>
                    <a:pt x="211" y="159"/>
                    <a:pt x="211" y="159"/>
                    <a:pt x="211" y="159"/>
                  </a:cubicBezTo>
                  <a:cubicBezTo>
                    <a:pt x="211" y="160"/>
                    <a:pt x="211" y="160"/>
                    <a:pt x="211" y="160"/>
                  </a:cubicBezTo>
                  <a:cubicBezTo>
                    <a:pt x="210" y="160"/>
                    <a:pt x="210" y="160"/>
                    <a:pt x="210" y="160"/>
                  </a:cubicBezTo>
                  <a:cubicBezTo>
                    <a:pt x="211" y="161"/>
                    <a:pt x="211" y="161"/>
                    <a:pt x="211" y="161"/>
                  </a:cubicBezTo>
                  <a:cubicBezTo>
                    <a:pt x="211" y="161"/>
                    <a:pt x="211" y="161"/>
                    <a:pt x="211" y="161"/>
                  </a:cubicBezTo>
                  <a:cubicBezTo>
                    <a:pt x="210" y="161"/>
                    <a:pt x="210" y="161"/>
                    <a:pt x="210" y="161"/>
                  </a:cubicBezTo>
                  <a:cubicBezTo>
                    <a:pt x="209" y="161"/>
                    <a:pt x="209" y="161"/>
                    <a:pt x="209" y="161"/>
                  </a:cubicBezTo>
                  <a:cubicBezTo>
                    <a:pt x="209" y="162"/>
                    <a:pt x="209" y="162"/>
                    <a:pt x="209" y="162"/>
                  </a:cubicBezTo>
                  <a:cubicBezTo>
                    <a:pt x="209" y="162"/>
                    <a:pt x="209" y="162"/>
                    <a:pt x="209" y="162"/>
                  </a:cubicBezTo>
                  <a:cubicBezTo>
                    <a:pt x="209" y="162"/>
                    <a:pt x="209" y="162"/>
                    <a:pt x="209" y="162"/>
                  </a:cubicBezTo>
                  <a:cubicBezTo>
                    <a:pt x="210" y="162"/>
                    <a:pt x="210" y="162"/>
                    <a:pt x="210" y="162"/>
                  </a:cubicBezTo>
                  <a:cubicBezTo>
                    <a:pt x="211" y="162"/>
                    <a:pt x="211" y="162"/>
                    <a:pt x="211" y="162"/>
                  </a:cubicBezTo>
                  <a:cubicBezTo>
                    <a:pt x="211" y="162"/>
                    <a:pt x="211" y="162"/>
                    <a:pt x="211" y="162"/>
                  </a:cubicBezTo>
                  <a:cubicBezTo>
                    <a:pt x="210" y="163"/>
                    <a:pt x="210" y="163"/>
                    <a:pt x="210" y="163"/>
                  </a:cubicBezTo>
                  <a:cubicBezTo>
                    <a:pt x="209" y="163"/>
                    <a:pt x="209" y="163"/>
                    <a:pt x="209" y="163"/>
                  </a:cubicBezTo>
                  <a:cubicBezTo>
                    <a:pt x="209" y="163"/>
                    <a:pt x="209" y="163"/>
                    <a:pt x="209" y="163"/>
                  </a:cubicBezTo>
                  <a:cubicBezTo>
                    <a:pt x="209" y="163"/>
                    <a:pt x="209" y="163"/>
                    <a:pt x="209" y="163"/>
                  </a:cubicBezTo>
                  <a:cubicBezTo>
                    <a:pt x="208" y="164"/>
                    <a:pt x="208" y="164"/>
                    <a:pt x="208" y="164"/>
                  </a:cubicBezTo>
                  <a:cubicBezTo>
                    <a:pt x="209" y="165"/>
                    <a:pt x="209" y="165"/>
                    <a:pt x="209" y="165"/>
                  </a:cubicBezTo>
                  <a:cubicBezTo>
                    <a:pt x="209" y="165"/>
                    <a:pt x="209" y="165"/>
                    <a:pt x="209" y="165"/>
                  </a:cubicBezTo>
                  <a:cubicBezTo>
                    <a:pt x="209" y="164"/>
                    <a:pt x="209" y="164"/>
                    <a:pt x="209" y="164"/>
                  </a:cubicBezTo>
                  <a:cubicBezTo>
                    <a:pt x="210" y="164"/>
                    <a:pt x="210" y="164"/>
                    <a:pt x="210" y="164"/>
                  </a:cubicBezTo>
                  <a:cubicBezTo>
                    <a:pt x="211" y="164"/>
                    <a:pt x="211" y="164"/>
                    <a:pt x="211" y="164"/>
                  </a:cubicBezTo>
                  <a:cubicBezTo>
                    <a:pt x="212" y="163"/>
                    <a:pt x="212" y="163"/>
                    <a:pt x="212" y="163"/>
                  </a:cubicBezTo>
                  <a:cubicBezTo>
                    <a:pt x="213" y="161"/>
                    <a:pt x="213" y="161"/>
                    <a:pt x="213" y="161"/>
                  </a:cubicBezTo>
                  <a:cubicBezTo>
                    <a:pt x="213" y="160"/>
                    <a:pt x="213" y="160"/>
                    <a:pt x="213" y="160"/>
                  </a:cubicBezTo>
                  <a:cubicBezTo>
                    <a:pt x="214" y="158"/>
                    <a:pt x="214" y="158"/>
                    <a:pt x="214" y="158"/>
                  </a:cubicBezTo>
                  <a:cubicBezTo>
                    <a:pt x="215" y="158"/>
                    <a:pt x="215" y="158"/>
                    <a:pt x="215" y="158"/>
                  </a:cubicBezTo>
                  <a:cubicBezTo>
                    <a:pt x="215" y="158"/>
                    <a:pt x="215" y="158"/>
                    <a:pt x="215" y="158"/>
                  </a:cubicBezTo>
                  <a:close/>
                  <a:moveTo>
                    <a:pt x="201" y="162"/>
                  </a:moveTo>
                  <a:cubicBezTo>
                    <a:pt x="201" y="162"/>
                    <a:pt x="201" y="162"/>
                    <a:pt x="201" y="162"/>
                  </a:cubicBezTo>
                  <a:cubicBezTo>
                    <a:pt x="201" y="161"/>
                    <a:pt x="201" y="161"/>
                    <a:pt x="201" y="161"/>
                  </a:cubicBezTo>
                  <a:cubicBezTo>
                    <a:pt x="202" y="162"/>
                    <a:pt x="202" y="162"/>
                    <a:pt x="202" y="162"/>
                  </a:cubicBezTo>
                  <a:cubicBezTo>
                    <a:pt x="201" y="162"/>
                    <a:pt x="201" y="162"/>
                    <a:pt x="201" y="162"/>
                  </a:cubicBezTo>
                  <a:close/>
                  <a:moveTo>
                    <a:pt x="206" y="163"/>
                  </a:moveTo>
                  <a:cubicBezTo>
                    <a:pt x="207" y="163"/>
                    <a:pt x="207" y="163"/>
                    <a:pt x="207" y="163"/>
                  </a:cubicBezTo>
                  <a:cubicBezTo>
                    <a:pt x="208" y="163"/>
                    <a:pt x="208" y="163"/>
                    <a:pt x="208" y="163"/>
                  </a:cubicBezTo>
                  <a:cubicBezTo>
                    <a:pt x="207" y="164"/>
                    <a:pt x="207" y="164"/>
                    <a:pt x="207" y="164"/>
                  </a:cubicBezTo>
                  <a:cubicBezTo>
                    <a:pt x="206" y="163"/>
                    <a:pt x="206" y="163"/>
                    <a:pt x="206" y="163"/>
                  </a:cubicBezTo>
                  <a:close/>
                  <a:moveTo>
                    <a:pt x="207" y="161"/>
                  </a:moveTo>
                  <a:cubicBezTo>
                    <a:pt x="207" y="161"/>
                    <a:pt x="207" y="161"/>
                    <a:pt x="207" y="161"/>
                  </a:cubicBezTo>
                  <a:cubicBezTo>
                    <a:pt x="208" y="162"/>
                    <a:pt x="208" y="162"/>
                    <a:pt x="208" y="162"/>
                  </a:cubicBezTo>
                  <a:cubicBezTo>
                    <a:pt x="207" y="163"/>
                    <a:pt x="207" y="163"/>
                    <a:pt x="207" y="163"/>
                  </a:cubicBezTo>
                  <a:cubicBezTo>
                    <a:pt x="206" y="162"/>
                    <a:pt x="206" y="162"/>
                    <a:pt x="206" y="162"/>
                  </a:cubicBezTo>
                  <a:cubicBezTo>
                    <a:pt x="207" y="162"/>
                    <a:pt x="207" y="162"/>
                    <a:pt x="207" y="162"/>
                  </a:cubicBezTo>
                  <a:cubicBezTo>
                    <a:pt x="207" y="161"/>
                    <a:pt x="207" y="161"/>
                    <a:pt x="207" y="161"/>
                  </a:cubicBezTo>
                  <a:close/>
                  <a:moveTo>
                    <a:pt x="206" y="160"/>
                  </a:moveTo>
                  <a:cubicBezTo>
                    <a:pt x="207" y="160"/>
                    <a:pt x="207" y="160"/>
                    <a:pt x="207" y="160"/>
                  </a:cubicBezTo>
                  <a:cubicBezTo>
                    <a:pt x="206" y="161"/>
                    <a:pt x="206" y="161"/>
                    <a:pt x="206" y="161"/>
                  </a:cubicBezTo>
                  <a:cubicBezTo>
                    <a:pt x="206" y="160"/>
                    <a:pt x="206" y="160"/>
                    <a:pt x="206" y="160"/>
                  </a:cubicBezTo>
                  <a:cubicBezTo>
                    <a:pt x="206" y="160"/>
                    <a:pt x="206" y="160"/>
                    <a:pt x="206" y="160"/>
                  </a:cubicBezTo>
                  <a:cubicBezTo>
                    <a:pt x="206" y="160"/>
                    <a:pt x="206" y="160"/>
                    <a:pt x="206" y="160"/>
                  </a:cubicBezTo>
                  <a:close/>
                  <a:moveTo>
                    <a:pt x="207" y="159"/>
                  </a:moveTo>
                  <a:cubicBezTo>
                    <a:pt x="208" y="159"/>
                    <a:pt x="208" y="159"/>
                    <a:pt x="208" y="159"/>
                  </a:cubicBezTo>
                  <a:cubicBezTo>
                    <a:pt x="208" y="158"/>
                    <a:pt x="208" y="158"/>
                    <a:pt x="208" y="158"/>
                  </a:cubicBezTo>
                  <a:cubicBezTo>
                    <a:pt x="208" y="157"/>
                    <a:pt x="208" y="157"/>
                    <a:pt x="208" y="157"/>
                  </a:cubicBezTo>
                  <a:cubicBezTo>
                    <a:pt x="209" y="157"/>
                    <a:pt x="209" y="157"/>
                    <a:pt x="209" y="157"/>
                  </a:cubicBezTo>
                  <a:cubicBezTo>
                    <a:pt x="209" y="157"/>
                    <a:pt x="209" y="157"/>
                    <a:pt x="209" y="157"/>
                  </a:cubicBezTo>
                  <a:cubicBezTo>
                    <a:pt x="210" y="156"/>
                    <a:pt x="210" y="156"/>
                    <a:pt x="210" y="156"/>
                  </a:cubicBezTo>
                  <a:cubicBezTo>
                    <a:pt x="211" y="157"/>
                    <a:pt x="211" y="157"/>
                    <a:pt x="211" y="157"/>
                  </a:cubicBezTo>
                  <a:cubicBezTo>
                    <a:pt x="210" y="158"/>
                    <a:pt x="210" y="158"/>
                    <a:pt x="210" y="158"/>
                  </a:cubicBezTo>
                  <a:cubicBezTo>
                    <a:pt x="211" y="159"/>
                    <a:pt x="211" y="159"/>
                    <a:pt x="211" y="159"/>
                  </a:cubicBezTo>
                  <a:cubicBezTo>
                    <a:pt x="209" y="160"/>
                    <a:pt x="209" y="160"/>
                    <a:pt x="209" y="160"/>
                  </a:cubicBezTo>
                  <a:cubicBezTo>
                    <a:pt x="208" y="161"/>
                    <a:pt x="208" y="161"/>
                    <a:pt x="208" y="161"/>
                  </a:cubicBezTo>
                  <a:cubicBezTo>
                    <a:pt x="208" y="161"/>
                    <a:pt x="208" y="161"/>
                    <a:pt x="208" y="161"/>
                  </a:cubicBezTo>
                  <a:cubicBezTo>
                    <a:pt x="208" y="160"/>
                    <a:pt x="208" y="160"/>
                    <a:pt x="208" y="160"/>
                  </a:cubicBezTo>
                  <a:cubicBezTo>
                    <a:pt x="209" y="159"/>
                    <a:pt x="209" y="159"/>
                    <a:pt x="209" y="159"/>
                  </a:cubicBezTo>
                  <a:cubicBezTo>
                    <a:pt x="209" y="159"/>
                    <a:pt x="209" y="159"/>
                    <a:pt x="209" y="159"/>
                  </a:cubicBezTo>
                  <a:cubicBezTo>
                    <a:pt x="208" y="160"/>
                    <a:pt x="208" y="160"/>
                    <a:pt x="208" y="160"/>
                  </a:cubicBezTo>
                  <a:cubicBezTo>
                    <a:pt x="207" y="159"/>
                    <a:pt x="207" y="159"/>
                    <a:pt x="207" y="159"/>
                  </a:cubicBezTo>
                  <a:close/>
                  <a:moveTo>
                    <a:pt x="199" y="162"/>
                  </a:moveTo>
                  <a:cubicBezTo>
                    <a:pt x="200" y="162"/>
                    <a:pt x="200" y="162"/>
                    <a:pt x="200" y="162"/>
                  </a:cubicBezTo>
                  <a:cubicBezTo>
                    <a:pt x="200" y="162"/>
                    <a:pt x="200" y="162"/>
                    <a:pt x="200" y="162"/>
                  </a:cubicBezTo>
                  <a:cubicBezTo>
                    <a:pt x="200" y="163"/>
                    <a:pt x="200" y="163"/>
                    <a:pt x="200" y="163"/>
                  </a:cubicBezTo>
                  <a:cubicBezTo>
                    <a:pt x="201" y="164"/>
                    <a:pt x="201" y="164"/>
                    <a:pt x="201" y="164"/>
                  </a:cubicBezTo>
                  <a:cubicBezTo>
                    <a:pt x="200" y="165"/>
                    <a:pt x="200" y="165"/>
                    <a:pt x="200" y="165"/>
                  </a:cubicBezTo>
                  <a:cubicBezTo>
                    <a:pt x="200" y="164"/>
                    <a:pt x="200" y="164"/>
                    <a:pt x="200" y="164"/>
                  </a:cubicBezTo>
                  <a:cubicBezTo>
                    <a:pt x="200" y="163"/>
                    <a:pt x="200" y="163"/>
                    <a:pt x="200" y="163"/>
                  </a:cubicBezTo>
                  <a:cubicBezTo>
                    <a:pt x="199" y="162"/>
                    <a:pt x="199" y="162"/>
                    <a:pt x="199" y="162"/>
                  </a:cubicBezTo>
                  <a:cubicBezTo>
                    <a:pt x="199" y="162"/>
                    <a:pt x="199" y="162"/>
                    <a:pt x="199" y="162"/>
                  </a:cubicBezTo>
                  <a:close/>
                  <a:moveTo>
                    <a:pt x="200" y="161"/>
                  </a:moveTo>
                  <a:cubicBezTo>
                    <a:pt x="200" y="161"/>
                    <a:pt x="200" y="161"/>
                    <a:pt x="200" y="161"/>
                  </a:cubicBezTo>
                  <a:cubicBezTo>
                    <a:pt x="200" y="161"/>
                    <a:pt x="200" y="161"/>
                    <a:pt x="200" y="161"/>
                  </a:cubicBezTo>
                  <a:cubicBezTo>
                    <a:pt x="201" y="161"/>
                    <a:pt x="201" y="161"/>
                    <a:pt x="201" y="161"/>
                  </a:cubicBezTo>
                  <a:cubicBezTo>
                    <a:pt x="200" y="162"/>
                    <a:pt x="200" y="162"/>
                    <a:pt x="200" y="162"/>
                  </a:cubicBezTo>
                  <a:cubicBezTo>
                    <a:pt x="200" y="161"/>
                    <a:pt x="200" y="161"/>
                    <a:pt x="200" y="161"/>
                  </a:cubicBezTo>
                  <a:close/>
                  <a:moveTo>
                    <a:pt x="199" y="160"/>
                  </a:moveTo>
                  <a:cubicBezTo>
                    <a:pt x="200" y="159"/>
                    <a:pt x="200" y="159"/>
                    <a:pt x="200" y="159"/>
                  </a:cubicBezTo>
                  <a:cubicBezTo>
                    <a:pt x="200" y="160"/>
                    <a:pt x="200" y="160"/>
                    <a:pt x="200" y="160"/>
                  </a:cubicBezTo>
                  <a:cubicBezTo>
                    <a:pt x="199" y="160"/>
                    <a:pt x="199" y="160"/>
                    <a:pt x="199" y="160"/>
                  </a:cubicBezTo>
                  <a:close/>
                  <a:moveTo>
                    <a:pt x="199" y="159"/>
                  </a:moveTo>
                  <a:cubicBezTo>
                    <a:pt x="199" y="159"/>
                    <a:pt x="199" y="159"/>
                    <a:pt x="199" y="159"/>
                  </a:cubicBezTo>
                  <a:cubicBezTo>
                    <a:pt x="198" y="160"/>
                    <a:pt x="198" y="160"/>
                    <a:pt x="198" y="160"/>
                  </a:cubicBezTo>
                  <a:cubicBezTo>
                    <a:pt x="199" y="159"/>
                    <a:pt x="199" y="159"/>
                    <a:pt x="199" y="159"/>
                  </a:cubicBezTo>
                  <a:close/>
                  <a:moveTo>
                    <a:pt x="198" y="155"/>
                  </a:moveTo>
                  <a:cubicBezTo>
                    <a:pt x="198" y="154"/>
                    <a:pt x="198" y="154"/>
                    <a:pt x="198" y="154"/>
                  </a:cubicBezTo>
                  <a:cubicBezTo>
                    <a:pt x="199" y="155"/>
                    <a:pt x="199" y="155"/>
                    <a:pt x="199" y="155"/>
                  </a:cubicBezTo>
                  <a:cubicBezTo>
                    <a:pt x="198" y="155"/>
                    <a:pt x="198" y="155"/>
                    <a:pt x="198" y="155"/>
                  </a:cubicBezTo>
                  <a:close/>
                  <a:moveTo>
                    <a:pt x="200" y="156"/>
                  </a:moveTo>
                  <a:cubicBezTo>
                    <a:pt x="201" y="156"/>
                    <a:pt x="201" y="156"/>
                    <a:pt x="201" y="156"/>
                  </a:cubicBezTo>
                  <a:cubicBezTo>
                    <a:pt x="201" y="156"/>
                    <a:pt x="201" y="156"/>
                    <a:pt x="201" y="156"/>
                  </a:cubicBezTo>
                  <a:cubicBezTo>
                    <a:pt x="201" y="156"/>
                    <a:pt x="201" y="156"/>
                    <a:pt x="201" y="156"/>
                  </a:cubicBezTo>
                  <a:cubicBezTo>
                    <a:pt x="200" y="156"/>
                    <a:pt x="200" y="156"/>
                    <a:pt x="200" y="156"/>
                  </a:cubicBezTo>
                  <a:close/>
                  <a:moveTo>
                    <a:pt x="201" y="155"/>
                  </a:moveTo>
                  <a:cubicBezTo>
                    <a:pt x="201" y="154"/>
                    <a:pt x="201" y="154"/>
                    <a:pt x="201" y="154"/>
                  </a:cubicBezTo>
                  <a:cubicBezTo>
                    <a:pt x="202" y="154"/>
                    <a:pt x="202" y="154"/>
                    <a:pt x="202" y="154"/>
                  </a:cubicBezTo>
                  <a:cubicBezTo>
                    <a:pt x="203" y="154"/>
                    <a:pt x="203" y="154"/>
                    <a:pt x="203" y="154"/>
                  </a:cubicBezTo>
                  <a:cubicBezTo>
                    <a:pt x="202" y="155"/>
                    <a:pt x="202" y="155"/>
                    <a:pt x="202" y="155"/>
                  </a:cubicBezTo>
                  <a:cubicBezTo>
                    <a:pt x="202" y="155"/>
                    <a:pt x="202" y="155"/>
                    <a:pt x="202" y="155"/>
                  </a:cubicBezTo>
                  <a:cubicBezTo>
                    <a:pt x="201" y="155"/>
                    <a:pt x="201" y="155"/>
                    <a:pt x="201" y="155"/>
                  </a:cubicBezTo>
                  <a:cubicBezTo>
                    <a:pt x="201" y="155"/>
                    <a:pt x="201" y="155"/>
                    <a:pt x="201" y="155"/>
                  </a:cubicBezTo>
                  <a:close/>
                  <a:moveTo>
                    <a:pt x="203" y="155"/>
                  </a:moveTo>
                  <a:cubicBezTo>
                    <a:pt x="203" y="154"/>
                    <a:pt x="203" y="154"/>
                    <a:pt x="203" y="154"/>
                  </a:cubicBezTo>
                  <a:cubicBezTo>
                    <a:pt x="203" y="154"/>
                    <a:pt x="203" y="154"/>
                    <a:pt x="203" y="154"/>
                  </a:cubicBezTo>
                  <a:cubicBezTo>
                    <a:pt x="202" y="153"/>
                    <a:pt x="202" y="153"/>
                    <a:pt x="202" y="153"/>
                  </a:cubicBezTo>
                  <a:cubicBezTo>
                    <a:pt x="203" y="152"/>
                    <a:pt x="203" y="152"/>
                    <a:pt x="203" y="152"/>
                  </a:cubicBezTo>
                  <a:cubicBezTo>
                    <a:pt x="203" y="153"/>
                    <a:pt x="203" y="153"/>
                    <a:pt x="203" y="153"/>
                  </a:cubicBezTo>
                  <a:cubicBezTo>
                    <a:pt x="204" y="153"/>
                    <a:pt x="204" y="153"/>
                    <a:pt x="204" y="153"/>
                  </a:cubicBezTo>
                  <a:cubicBezTo>
                    <a:pt x="203" y="154"/>
                    <a:pt x="203" y="154"/>
                    <a:pt x="203" y="154"/>
                  </a:cubicBezTo>
                  <a:cubicBezTo>
                    <a:pt x="203" y="155"/>
                    <a:pt x="203" y="155"/>
                    <a:pt x="203" y="155"/>
                  </a:cubicBezTo>
                  <a:cubicBezTo>
                    <a:pt x="204" y="155"/>
                    <a:pt x="204" y="155"/>
                    <a:pt x="204" y="155"/>
                  </a:cubicBezTo>
                  <a:cubicBezTo>
                    <a:pt x="204" y="155"/>
                    <a:pt x="204" y="155"/>
                    <a:pt x="204" y="155"/>
                  </a:cubicBezTo>
                  <a:cubicBezTo>
                    <a:pt x="205" y="156"/>
                    <a:pt x="205" y="156"/>
                    <a:pt x="205" y="156"/>
                  </a:cubicBezTo>
                  <a:cubicBezTo>
                    <a:pt x="205" y="157"/>
                    <a:pt x="205" y="157"/>
                    <a:pt x="205" y="157"/>
                  </a:cubicBezTo>
                  <a:cubicBezTo>
                    <a:pt x="204" y="157"/>
                    <a:pt x="204" y="157"/>
                    <a:pt x="204" y="157"/>
                  </a:cubicBezTo>
                  <a:cubicBezTo>
                    <a:pt x="205" y="158"/>
                    <a:pt x="205" y="158"/>
                    <a:pt x="205" y="158"/>
                  </a:cubicBezTo>
                  <a:cubicBezTo>
                    <a:pt x="205" y="158"/>
                    <a:pt x="205" y="158"/>
                    <a:pt x="205" y="158"/>
                  </a:cubicBezTo>
                  <a:cubicBezTo>
                    <a:pt x="204" y="158"/>
                    <a:pt x="204" y="158"/>
                    <a:pt x="204" y="158"/>
                  </a:cubicBezTo>
                  <a:cubicBezTo>
                    <a:pt x="204" y="158"/>
                    <a:pt x="204" y="158"/>
                    <a:pt x="204" y="158"/>
                  </a:cubicBezTo>
                  <a:cubicBezTo>
                    <a:pt x="204" y="159"/>
                    <a:pt x="204" y="159"/>
                    <a:pt x="204" y="159"/>
                  </a:cubicBezTo>
                  <a:cubicBezTo>
                    <a:pt x="205" y="159"/>
                    <a:pt x="205" y="159"/>
                    <a:pt x="205" y="159"/>
                  </a:cubicBezTo>
                  <a:cubicBezTo>
                    <a:pt x="205" y="160"/>
                    <a:pt x="205" y="160"/>
                    <a:pt x="205" y="160"/>
                  </a:cubicBezTo>
                  <a:cubicBezTo>
                    <a:pt x="204" y="161"/>
                    <a:pt x="204" y="161"/>
                    <a:pt x="204" y="161"/>
                  </a:cubicBezTo>
                  <a:cubicBezTo>
                    <a:pt x="204" y="161"/>
                    <a:pt x="204" y="161"/>
                    <a:pt x="204" y="161"/>
                  </a:cubicBezTo>
                  <a:cubicBezTo>
                    <a:pt x="205" y="161"/>
                    <a:pt x="205" y="161"/>
                    <a:pt x="205" y="161"/>
                  </a:cubicBezTo>
                  <a:cubicBezTo>
                    <a:pt x="205" y="161"/>
                    <a:pt x="205" y="161"/>
                    <a:pt x="205" y="161"/>
                  </a:cubicBezTo>
                  <a:cubicBezTo>
                    <a:pt x="205" y="161"/>
                    <a:pt x="205" y="161"/>
                    <a:pt x="205" y="161"/>
                  </a:cubicBezTo>
                  <a:cubicBezTo>
                    <a:pt x="204" y="162"/>
                    <a:pt x="204" y="162"/>
                    <a:pt x="204" y="162"/>
                  </a:cubicBezTo>
                  <a:cubicBezTo>
                    <a:pt x="204" y="162"/>
                    <a:pt x="204" y="162"/>
                    <a:pt x="204" y="162"/>
                  </a:cubicBezTo>
                  <a:cubicBezTo>
                    <a:pt x="204" y="163"/>
                    <a:pt x="204" y="163"/>
                    <a:pt x="204" y="163"/>
                  </a:cubicBezTo>
                  <a:cubicBezTo>
                    <a:pt x="204" y="163"/>
                    <a:pt x="204" y="163"/>
                    <a:pt x="204" y="163"/>
                  </a:cubicBezTo>
                  <a:cubicBezTo>
                    <a:pt x="204" y="163"/>
                    <a:pt x="204" y="163"/>
                    <a:pt x="204" y="163"/>
                  </a:cubicBezTo>
                  <a:cubicBezTo>
                    <a:pt x="204" y="163"/>
                    <a:pt x="204" y="163"/>
                    <a:pt x="204" y="163"/>
                  </a:cubicBezTo>
                  <a:cubicBezTo>
                    <a:pt x="204" y="164"/>
                    <a:pt x="204" y="164"/>
                    <a:pt x="204" y="164"/>
                  </a:cubicBezTo>
                  <a:cubicBezTo>
                    <a:pt x="204" y="164"/>
                    <a:pt x="204" y="164"/>
                    <a:pt x="204" y="164"/>
                  </a:cubicBezTo>
                  <a:cubicBezTo>
                    <a:pt x="203" y="164"/>
                    <a:pt x="203" y="164"/>
                    <a:pt x="203" y="164"/>
                  </a:cubicBezTo>
                  <a:cubicBezTo>
                    <a:pt x="203" y="164"/>
                    <a:pt x="203" y="164"/>
                    <a:pt x="203" y="164"/>
                  </a:cubicBezTo>
                  <a:cubicBezTo>
                    <a:pt x="203" y="163"/>
                    <a:pt x="203" y="163"/>
                    <a:pt x="203" y="163"/>
                  </a:cubicBezTo>
                  <a:cubicBezTo>
                    <a:pt x="202" y="163"/>
                    <a:pt x="202" y="163"/>
                    <a:pt x="202" y="163"/>
                  </a:cubicBezTo>
                  <a:cubicBezTo>
                    <a:pt x="202" y="162"/>
                    <a:pt x="202" y="162"/>
                    <a:pt x="202" y="162"/>
                  </a:cubicBezTo>
                  <a:cubicBezTo>
                    <a:pt x="203" y="162"/>
                    <a:pt x="203" y="162"/>
                    <a:pt x="203" y="162"/>
                  </a:cubicBezTo>
                  <a:cubicBezTo>
                    <a:pt x="202" y="161"/>
                    <a:pt x="202" y="161"/>
                    <a:pt x="202" y="161"/>
                  </a:cubicBezTo>
                  <a:cubicBezTo>
                    <a:pt x="202" y="161"/>
                    <a:pt x="202" y="161"/>
                    <a:pt x="202" y="161"/>
                  </a:cubicBezTo>
                  <a:cubicBezTo>
                    <a:pt x="203" y="161"/>
                    <a:pt x="203" y="161"/>
                    <a:pt x="203" y="161"/>
                  </a:cubicBezTo>
                  <a:cubicBezTo>
                    <a:pt x="203" y="160"/>
                    <a:pt x="203" y="160"/>
                    <a:pt x="203" y="160"/>
                  </a:cubicBezTo>
                  <a:cubicBezTo>
                    <a:pt x="202" y="160"/>
                    <a:pt x="202" y="160"/>
                    <a:pt x="202" y="160"/>
                  </a:cubicBezTo>
                  <a:cubicBezTo>
                    <a:pt x="202" y="161"/>
                    <a:pt x="202" y="161"/>
                    <a:pt x="202" y="161"/>
                  </a:cubicBezTo>
                  <a:cubicBezTo>
                    <a:pt x="202" y="160"/>
                    <a:pt x="202" y="160"/>
                    <a:pt x="202" y="160"/>
                  </a:cubicBezTo>
                  <a:cubicBezTo>
                    <a:pt x="201" y="160"/>
                    <a:pt x="201" y="160"/>
                    <a:pt x="201" y="160"/>
                  </a:cubicBezTo>
                  <a:cubicBezTo>
                    <a:pt x="201" y="160"/>
                    <a:pt x="201" y="160"/>
                    <a:pt x="201" y="160"/>
                  </a:cubicBezTo>
                  <a:cubicBezTo>
                    <a:pt x="201" y="159"/>
                    <a:pt x="201" y="159"/>
                    <a:pt x="201" y="159"/>
                  </a:cubicBezTo>
                  <a:cubicBezTo>
                    <a:pt x="201" y="159"/>
                    <a:pt x="201" y="159"/>
                    <a:pt x="201" y="159"/>
                  </a:cubicBezTo>
                  <a:cubicBezTo>
                    <a:pt x="202" y="159"/>
                    <a:pt x="202" y="159"/>
                    <a:pt x="202" y="159"/>
                  </a:cubicBezTo>
                  <a:cubicBezTo>
                    <a:pt x="202" y="159"/>
                    <a:pt x="202" y="159"/>
                    <a:pt x="202" y="159"/>
                  </a:cubicBezTo>
                  <a:cubicBezTo>
                    <a:pt x="203" y="158"/>
                    <a:pt x="203" y="158"/>
                    <a:pt x="203" y="158"/>
                  </a:cubicBezTo>
                  <a:cubicBezTo>
                    <a:pt x="203" y="158"/>
                    <a:pt x="203" y="158"/>
                    <a:pt x="203" y="158"/>
                  </a:cubicBezTo>
                  <a:cubicBezTo>
                    <a:pt x="202" y="157"/>
                    <a:pt x="202" y="157"/>
                    <a:pt x="202" y="157"/>
                  </a:cubicBezTo>
                  <a:cubicBezTo>
                    <a:pt x="202" y="158"/>
                    <a:pt x="202" y="158"/>
                    <a:pt x="202" y="158"/>
                  </a:cubicBezTo>
                  <a:cubicBezTo>
                    <a:pt x="201" y="157"/>
                    <a:pt x="201" y="157"/>
                    <a:pt x="201" y="157"/>
                  </a:cubicBezTo>
                  <a:cubicBezTo>
                    <a:pt x="202" y="157"/>
                    <a:pt x="202" y="157"/>
                    <a:pt x="202" y="157"/>
                  </a:cubicBezTo>
                  <a:cubicBezTo>
                    <a:pt x="202" y="157"/>
                    <a:pt x="202" y="157"/>
                    <a:pt x="202" y="157"/>
                  </a:cubicBezTo>
                  <a:cubicBezTo>
                    <a:pt x="203" y="156"/>
                    <a:pt x="203" y="156"/>
                    <a:pt x="203" y="156"/>
                  </a:cubicBezTo>
                  <a:cubicBezTo>
                    <a:pt x="203" y="155"/>
                    <a:pt x="203" y="155"/>
                    <a:pt x="203" y="155"/>
                  </a:cubicBezTo>
                  <a:close/>
                  <a:moveTo>
                    <a:pt x="208" y="155"/>
                  </a:moveTo>
                  <a:cubicBezTo>
                    <a:pt x="207" y="154"/>
                    <a:pt x="207" y="154"/>
                    <a:pt x="207" y="154"/>
                  </a:cubicBezTo>
                  <a:cubicBezTo>
                    <a:pt x="208" y="154"/>
                    <a:pt x="208" y="154"/>
                    <a:pt x="208" y="154"/>
                  </a:cubicBezTo>
                  <a:cubicBezTo>
                    <a:pt x="208" y="153"/>
                    <a:pt x="208" y="153"/>
                    <a:pt x="208" y="153"/>
                  </a:cubicBezTo>
                  <a:cubicBezTo>
                    <a:pt x="208" y="153"/>
                    <a:pt x="208" y="153"/>
                    <a:pt x="208" y="153"/>
                  </a:cubicBezTo>
                  <a:cubicBezTo>
                    <a:pt x="208" y="154"/>
                    <a:pt x="208" y="154"/>
                    <a:pt x="208" y="154"/>
                  </a:cubicBezTo>
                  <a:cubicBezTo>
                    <a:pt x="208" y="155"/>
                    <a:pt x="208" y="155"/>
                    <a:pt x="208" y="155"/>
                  </a:cubicBezTo>
                  <a:close/>
                  <a:moveTo>
                    <a:pt x="206" y="156"/>
                  </a:moveTo>
                  <a:cubicBezTo>
                    <a:pt x="207" y="154"/>
                    <a:pt x="207" y="154"/>
                    <a:pt x="207" y="154"/>
                  </a:cubicBezTo>
                  <a:cubicBezTo>
                    <a:pt x="207" y="154"/>
                    <a:pt x="207" y="154"/>
                    <a:pt x="207" y="154"/>
                  </a:cubicBezTo>
                  <a:cubicBezTo>
                    <a:pt x="207" y="155"/>
                    <a:pt x="207" y="155"/>
                    <a:pt x="207" y="155"/>
                  </a:cubicBezTo>
                  <a:cubicBezTo>
                    <a:pt x="207" y="156"/>
                    <a:pt x="207" y="156"/>
                    <a:pt x="207" y="156"/>
                  </a:cubicBezTo>
                  <a:cubicBezTo>
                    <a:pt x="206" y="156"/>
                    <a:pt x="206" y="156"/>
                    <a:pt x="206" y="156"/>
                  </a:cubicBezTo>
                  <a:close/>
                  <a:moveTo>
                    <a:pt x="206" y="155"/>
                  </a:moveTo>
                  <a:cubicBezTo>
                    <a:pt x="206" y="154"/>
                    <a:pt x="206" y="154"/>
                    <a:pt x="206" y="154"/>
                  </a:cubicBezTo>
                  <a:cubicBezTo>
                    <a:pt x="207" y="153"/>
                    <a:pt x="207" y="153"/>
                    <a:pt x="207" y="153"/>
                  </a:cubicBezTo>
                  <a:cubicBezTo>
                    <a:pt x="207" y="154"/>
                    <a:pt x="207" y="154"/>
                    <a:pt x="207" y="154"/>
                  </a:cubicBezTo>
                  <a:cubicBezTo>
                    <a:pt x="207" y="154"/>
                    <a:pt x="207" y="154"/>
                    <a:pt x="207" y="154"/>
                  </a:cubicBezTo>
                  <a:cubicBezTo>
                    <a:pt x="206" y="155"/>
                    <a:pt x="206" y="155"/>
                    <a:pt x="206" y="155"/>
                  </a:cubicBezTo>
                  <a:cubicBezTo>
                    <a:pt x="206" y="155"/>
                    <a:pt x="206" y="155"/>
                    <a:pt x="206" y="155"/>
                  </a:cubicBezTo>
                  <a:close/>
                  <a:moveTo>
                    <a:pt x="205" y="153"/>
                  </a:moveTo>
                  <a:cubicBezTo>
                    <a:pt x="205" y="152"/>
                    <a:pt x="205" y="152"/>
                    <a:pt x="205" y="152"/>
                  </a:cubicBezTo>
                  <a:cubicBezTo>
                    <a:pt x="207" y="152"/>
                    <a:pt x="207" y="152"/>
                    <a:pt x="207" y="152"/>
                  </a:cubicBezTo>
                  <a:cubicBezTo>
                    <a:pt x="207" y="153"/>
                    <a:pt x="207" y="153"/>
                    <a:pt x="207" y="153"/>
                  </a:cubicBezTo>
                  <a:cubicBezTo>
                    <a:pt x="206" y="154"/>
                    <a:pt x="206" y="154"/>
                    <a:pt x="206" y="154"/>
                  </a:cubicBezTo>
                  <a:cubicBezTo>
                    <a:pt x="205" y="153"/>
                    <a:pt x="205" y="153"/>
                    <a:pt x="205" y="153"/>
                  </a:cubicBezTo>
                  <a:cubicBezTo>
                    <a:pt x="205" y="153"/>
                    <a:pt x="205" y="153"/>
                    <a:pt x="205" y="153"/>
                  </a:cubicBezTo>
                  <a:close/>
                  <a:moveTo>
                    <a:pt x="206" y="151"/>
                  </a:moveTo>
                  <a:cubicBezTo>
                    <a:pt x="207" y="150"/>
                    <a:pt x="207" y="150"/>
                    <a:pt x="207" y="150"/>
                  </a:cubicBezTo>
                  <a:cubicBezTo>
                    <a:pt x="207" y="149"/>
                    <a:pt x="207" y="149"/>
                    <a:pt x="207" y="149"/>
                  </a:cubicBezTo>
                  <a:cubicBezTo>
                    <a:pt x="208" y="151"/>
                    <a:pt x="208" y="151"/>
                    <a:pt x="208" y="151"/>
                  </a:cubicBezTo>
                  <a:cubicBezTo>
                    <a:pt x="207" y="151"/>
                    <a:pt x="207" y="151"/>
                    <a:pt x="207" y="151"/>
                  </a:cubicBezTo>
                  <a:cubicBezTo>
                    <a:pt x="206" y="152"/>
                    <a:pt x="206" y="152"/>
                    <a:pt x="206" y="152"/>
                  </a:cubicBezTo>
                  <a:cubicBezTo>
                    <a:pt x="206" y="151"/>
                    <a:pt x="206" y="151"/>
                    <a:pt x="206" y="151"/>
                  </a:cubicBezTo>
                  <a:cubicBezTo>
                    <a:pt x="206" y="151"/>
                    <a:pt x="206" y="151"/>
                    <a:pt x="206" y="151"/>
                  </a:cubicBezTo>
                  <a:close/>
                  <a:moveTo>
                    <a:pt x="203" y="152"/>
                  </a:moveTo>
                  <a:cubicBezTo>
                    <a:pt x="203" y="151"/>
                    <a:pt x="203" y="151"/>
                    <a:pt x="203" y="151"/>
                  </a:cubicBezTo>
                  <a:cubicBezTo>
                    <a:pt x="204" y="149"/>
                    <a:pt x="204" y="149"/>
                    <a:pt x="204" y="149"/>
                  </a:cubicBezTo>
                  <a:cubicBezTo>
                    <a:pt x="204" y="148"/>
                    <a:pt x="204" y="148"/>
                    <a:pt x="204" y="148"/>
                  </a:cubicBezTo>
                  <a:cubicBezTo>
                    <a:pt x="203" y="148"/>
                    <a:pt x="203" y="148"/>
                    <a:pt x="203" y="148"/>
                  </a:cubicBezTo>
                  <a:cubicBezTo>
                    <a:pt x="203" y="148"/>
                    <a:pt x="203" y="148"/>
                    <a:pt x="203" y="148"/>
                  </a:cubicBezTo>
                  <a:cubicBezTo>
                    <a:pt x="203" y="147"/>
                    <a:pt x="203" y="147"/>
                    <a:pt x="203" y="147"/>
                  </a:cubicBezTo>
                  <a:cubicBezTo>
                    <a:pt x="203" y="147"/>
                    <a:pt x="203" y="147"/>
                    <a:pt x="203" y="147"/>
                  </a:cubicBezTo>
                  <a:cubicBezTo>
                    <a:pt x="204" y="146"/>
                    <a:pt x="204" y="146"/>
                    <a:pt x="204" y="146"/>
                  </a:cubicBezTo>
                  <a:cubicBezTo>
                    <a:pt x="205" y="147"/>
                    <a:pt x="205" y="147"/>
                    <a:pt x="205" y="147"/>
                  </a:cubicBezTo>
                  <a:cubicBezTo>
                    <a:pt x="206" y="147"/>
                    <a:pt x="206" y="147"/>
                    <a:pt x="206" y="147"/>
                  </a:cubicBezTo>
                  <a:cubicBezTo>
                    <a:pt x="207" y="148"/>
                    <a:pt x="207" y="148"/>
                    <a:pt x="207" y="148"/>
                  </a:cubicBezTo>
                  <a:cubicBezTo>
                    <a:pt x="207" y="149"/>
                    <a:pt x="207" y="149"/>
                    <a:pt x="207" y="149"/>
                  </a:cubicBezTo>
                  <a:cubicBezTo>
                    <a:pt x="206" y="150"/>
                    <a:pt x="206" y="150"/>
                    <a:pt x="206" y="150"/>
                  </a:cubicBezTo>
                  <a:cubicBezTo>
                    <a:pt x="205" y="150"/>
                    <a:pt x="205" y="150"/>
                    <a:pt x="205" y="150"/>
                  </a:cubicBezTo>
                  <a:cubicBezTo>
                    <a:pt x="205" y="149"/>
                    <a:pt x="205" y="149"/>
                    <a:pt x="205" y="149"/>
                  </a:cubicBezTo>
                  <a:cubicBezTo>
                    <a:pt x="205" y="149"/>
                    <a:pt x="205" y="149"/>
                    <a:pt x="205" y="149"/>
                  </a:cubicBezTo>
                  <a:cubicBezTo>
                    <a:pt x="205" y="150"/>
                    <a:pt x="205" y="150"/>
                    <a:pt x="205" y="150"/>
                  </a:cubicBezTo>
                  <a:cubicBezTo>
                    <a:pt x="204" y="151"/>
                    <a:pt x="204" y="151"/>
                    <a:pt x="204" y="151"/>
                  </a:cubicBezTo>
                  <a:cubicBezTo>
                    <a:pt x="205" y="151"/>
                    <a:pt x="205" y="151"/>
                    <a:pt x="205" y="151"/>
                  </a:cubicBezTo>
                  <a:cubicBezTo>
                    <a:pt x="204" y="152"/>
                    <a:pt x="204" y="152"/>
                    <a:pt x="204" y="152"/>
                  </a:cubicBezTo>
                  <a:cubicBezTo>
                    <a:pt x="204" y="151"/>
                    <a:pt x="204" y="151"/>
                    <a:pt x="204" y="151"/>
                  </a:cubicBezTo>
                  <a:cubicBezTo>
                    <a:pt x="204" y="152"/>
                    <a:pt x="204" y="152"/>
                    <a:pt x="204" y="152"/>
                  </a:cubicBezTo>
                  <a:cubicBezTo>
                    <a:pt x="203" y="152"/>
                    <a:pt x="203" y="152"/>
                    <a:pt x="203" y="152"/>
                  </a:cubicBezTo>
                  <a:close/>
                  <a:moveTo>
                    <a:pt x="201" y="151"/>
                  </a:moveTo>
                  <a:cubicBezTo>
                    <a:pt x="200" y="150"/>
                    <a:pt x="200" y="150"/>
                    <a:pt x="200" y="150"/>
                  </a:cubicBezTo>
                  <a:cubicBezTo>
                    <a:pt x="201" y="149"/>
                    <a:pt x="201" y="149"/>
                    <a:pt x="201" y="149"/>
                  </a:cubicBezTo>
                  <a:cubicBezTo>
                    <a:pt x="200" y="149"/>
                    <a:pt x="200" y="149"/>
                    <a:pt x="200" y="149"/>
                  </a:cubicBezTo>
                  <a:cubicBezTo>
                    <a:pt x="200" y="148"/>
                    <a:pt x="200" y="148"/>
                    <a:pt x="200" y="148"/>
                  </a:cubicBezTo>
                  <a:cubicBezTo>
                    <a:pt x="201" y="148"/>
                    <a:pt x="201" y="148"/>
                    <a:pt x="201" y="148"/>
                  </a:cubicBezTo>
                  <a:cubicBezTo>
                    <a:pt x="201" y="148"/>
                    <a:pt x="201" y="148"/>
                    <a:pt x="201" y="148"/>
                  </a:cubicBezTo>
                  <a:cubicBezTo>
                    <a:pt x="201" y="147"/>
                    <a:pt x="201" y="147"/>
                    <a:pt x="201" y="147"/>
                  </a:cubicBezTo>
                  <a:cubicBezTo>
                    <a:pt x="202" y="147"/>
                    <a:pt x="202" y="147"/>
                    <a:pt x="202" y="147"/>
                  </a:cubicBezTo>
                  <a:cubicBezTo>
                    <a:pt x="203" y="148"/>
                    <a:pt x="203" y="148"/>
                    <a:pt x="203" y="148"/>
                  </a:cubicBezTo>
                  <a:cubicBezTo>
                    <a:pt x="202" y="149"/>
                    <a:pt x="202" y="149"/>
                    <a:pt x="202" y="149"/>
                  </a:cubicBezTo>
                  <a:cubicBezTo>
                    <a:pt x="202" y="149"/>
                    <a:pt x="202" y="149"/>
                    <a:pt x="202" y="149"/>
                  </a:cubicBezTo>
                  <a:cubicBezTo>
                    <a:pt x="203" y="149"/>
                    <a:pt x="203" y="149"/>
                    <a:pt x="203" y="149"/>
                  </a:cubicBezTo>
                  <a:cubicBezTo>
                    <a:pt x="203" y="149"/>
                    <a:pt x="203" y="149"/>
                    <a:pt x="203" y="149"/>
                  </a:cubicBezTo>
                  <a:cubicBezTo>
                    <a:pt x="202" y="151"/>
                    <a:pt x="202" y="151"/>
                    <a:pt x="202" y="151"/>
                  </a:cubicBezTo>
                  <a:cubicBezTo>
                    <a:pt x="201" y="152"/>
                    <a:pt x="201" y="152"/>
                    <a:pt x="201" y="152"/>
                  </a:cubicBezTo>
                  <a:cubicBezTo>
                    <a:pt x="201" y="153"/>
                    <a:pt x="201" y="153"/>
                    <a:pt x="201" y="153"/>
                  </a:cubicBezTo>
                  <a:cubicBezTo>
                    <a:pt x="201" y="153"/>
                    <a:pt x="201" y="153"/>
                    <a:pt x="201" y="153"/>
                  </a:cubicBezTo>
                  <a:cubicBezTo>
                    <a:pt x="200" y="154"/>
                    <a:pt x="200" y="154"/>
                    <a:pt x="200" y="154"/>
                  </a:cubicBezTo>
                  <a:cubicBezTo>
                    <a:pt x="200" y="153"/>
                    <a:pt x="200" y="153"/>
                    <a:pt x="200" y="153"/>
                  </a:cubicBezTo>
                  <a:cubicBezTo>
                    <a:pt x="200" y="152"/>
                    <a:pt x="200" y="152"/>
                    <a:pt x="200" y="152"/>
                  </a:cubicBezTo>
                  <a:cubicBezTo>
                    <a:pt x="199" y="154"/>
                    <a:pt x="199" y="154"/>
                    <a:pt x="199" y="154"/>
                  </a:cubicBezTo>
                  <a:cubicBezTo>
                    <a:pt x="199" y="153"/>
                    <a:pt x="199" y="153"/>
                    <a:pt x="199" y="153"/>
                  </a:cubicBezTo>
                  <a:cubicBezTo>
                    <a:pt x="199" y="153"/>
                    <a:pt x="199" y="153"/>
                    <a:pt x="199" y="153"/>
                  </a:cubicBezTo>
                  <a:cubicBezTo>
                    <a:pt x="199" y="152"/>
                    <a:pt x="199" y="152"/>
                    <a:pt x="199" y="152"/>
                  </a:cubicBezTo>
                  <a:cubicBezTo>
                    <a:pt x="199" y="152"/>
                    <a:pt x="199" y="152"/>
                    <a:pt x="199" y="152"/>
                  </a:cubicBezTo>
                  <a:cubicBezTo>
                    <a:pt x="200" y="151"/>
                    <a:pt x="200" y="151"/>
                    <a:pt x="200" y="151"/>
                  </a:cubicBezTo>
                  <a:cubicBezTo>
                    <a:pt x="200" y="152"/>
                    <a:pt x="200" y="152"/>
                    <a:pt x="200" y="152"/>
                  </a:cubicBezTo>
                  <a:cubicBezTo>
                    <a:pt x="201" y="151"/>
                    <a:pt x="201" y="151"/>
                    <a:pt x="201" y="151"/>
                  </a:cubicBezTo>
                  <a:cubicBezTo>
                    <a:pt x="201" y="151"/>
                    <a:pt x="201" y="151"/>
                    <a:pt x="201" y="151"/>
                  </a:cubicBezTo>
                  <a:close/>
                  <a:moveTo>
                    <a:pt x="200" y="144"/>
                  </a:moveTo>
                  <a:cubicBezTo>
                    <a:pt x="201" y="144"/>
                    <a:pt x="201" y="144"/>
                    <a:pt x="201" y="144"/>
                  </a:cubicBezTo>
                  <a:cubicBezTo>
                    <a:pt x="201" y="144"/>
                    <a:pt x="201" y="144"/>
                    <a:pt x="201" y="144"/>
                  </a:cubicBezTo>
                  <a:cubicBezTo>
                    <a:pt x="200" y="144"/>
                    <a:pt x="200" y="144"/>
                    <a:pt x="200" y="144"/>
                  </a:cubicBezTo>
                  <a:close/>
                  <a:moveTo>
                    <a:pt x="198" y="144"/>
                  </a:moveTo>
                  <a:cubicBezTo>
                    <a:pt x="199" y="144"/>
                    <a:pt x="199" y="144"/>
                    <a:pt x="199" y="144"/>
                  </a:cubicBezTo>
                  <a:cubicBezTo>
                    <a:pt x="199" y="143"/>
                    <a:pt x="199" y="143"/>
                    <a:pt x="199" y="143"/>
                  </a:cubicBezTo>
                  <a:cubicBezTo>
                    <a:pt x="200" y="143"/>
                    <a:pt x="200" y="143"/>
                    <a:pt x="200" y="143"/>
                  </a:cubicBezTo>
                  <a:cubicBezTo>
                    <a:pt x="200" y="144"/>
                    <a:pt x="200" y="144"/>
                    <a:pt x="200" y="144"/>
                  </a:cubicBezTo>
                  <a:cubicBezTo>
                    <a:pt x="200" y="146"/>
                    <a:pt x="200" y="146"/>
                    <a:pt x="200" y="146"/>
                  </a:cubicBezTo>
                  <a:cubicBezTo>
                    <a:pt x="200" y="147"/>
                    <a:pt x="200" y="147"/>
                    <a:pt x="200" y="147"/>
                  </a:cubicBezTo>
                  <a:cubicBezTo>
                    <a:pt x="199" y="147"/>
                    <a:pt x="199" y="147"/>
                    <a:pt x="199" y="147"/>
                  </a:cubicBezTo>
                  <a:cubicBezTo>
                    <a:pt x="199" y="149"/>
                    <a:pt x="199" y="149"/>
                    <a:pt x="199" y="149"/>
                  </a:cubicBezTo>
                  <a:cubicBezTo>
                    <a:pt x="199" y="149"/>
                    <a:pt x="199" y="149"/>
                    <a:pt x="199" y="149"/>
                  </a:cubicBezTo>
                  <a:cubicBezTo>
                    <a:pt x="198" y="150"/>
                    <a:pt x="198" y="150"/>
                    <a:pt x="198" y="150"/>
                  </a:cubicBezTo>
                  <a:cubicBezTo>
                    <a:pt x="198" y="151"/>
                    <a:pt x="198" y="151"/>
                    <a:pt x="198" y="151"/>
                  </a:cubicBezTo>
                  <a:cubicBezTo>
                    <a:pt x="198" y="152"/>
                    <a:pt x="198" y="152"/>
                    <a:pt x="198" y="152"/>
                  </a:cubicBezTo>
                  <a:cubicBezTo>
                    <a:pt x="198" y="152"/>
                    <a:pt x="198" y="152"/>
                    <a:pt x="198" y="152"/>
                  </a:cubicBezTo>
                  <a:cubicBezTo>
                    <a:pt x="198" y="152"/>
                    <a:pt x="198" y="152"/>
                    <a:pt x="198" y="152"/>
                  </a:cubicBezTo>
                  <a:cubicBezTo>
                    <a:pt x="198" y="151"/>
                    <a:pt x="198" y="151"/>
                    <a:pt x="198" y="151"/>
                  </a:cubicBezTo>
                  <a:cubicBezTo>
                    <a:pt x="197" y="151"/>
                    <a:pt x="197" y="151"/>
                    <a:pt x="197" y="151"/>
                  </a:cubicBezTo>
                  <a:cubicBezTo>
                    <a:pt x="197" y="150"/>
                    <a:pt x="197" y="150"/>
                    <a:pt x="197" y="150"/>
                  </a:cubicBezTo>
                  <a:cubicBezTo>
                    <a:pt x="197" y="149"/>
                    <a:pt x="197" y="149"/>
                    <a:pt x="197" y="149"/>
                  </a:cubicBezTo>
                  <a:cubicBezTo>
                    <a:pt x="198" y="149"/>
                    <a:pt x="198" y="149"/>
                    <a:pt x="198" y="149"/>
                  </a:cubicBezTo>
                  <a:cubicBezTo>
                    <a:pt x="198" y="149"/>
                    <a:pt x="198" y="149"/>
                    <a:pt x="198" y="149"/>
                  </a:cubicBezTo>
                  <a:cubicBezTo>
                    <a:pt x="198" y="148"/>
                    <a:pt x="198" y="148"/>
                    <a:pt x="198" y="148"/>
                  </a:cubicBezTo>
                  <a:cubicBezTo>
                    <a:pt x="198" y="149"/>
                    <a:pt x="198" y="149"/>
                    <a:pt x="198" y="149"/>
                  </a:cubicBezTo>
                  <a:cubicBezTo>
                    <a:pt x="197" y="149"/>
                    <a:pt x="197" y="149"/>
                    <a:pt x="197" y="149"/>
                  </a:cubicBezTo>
                  <a:cubicBezTo>
                    <a:pt x="197" y="148"/>
                    <a:pt x="197" y="148"/>
                    <a:pt x="197" y="148"/>
                  </a:cubicBezTo>
                  <a:cubicBezTo>
                    <a:pt x="198" y="148"/>
                    <a:pt x="198" y="148"/>
                    <a:pt x="198" y="148"/>
                  </a:cubicBezTo>
                  <a:cubicBezTo>
                    <a:pt x="198" y="147"/>
                    <a:pt x="198" y="147"/>
                    <a:pt x="198" y="147"/>
                  </a:cubicBezTo>
                  <a:cubicBezTo>
                    <a:pt x="197" y="147"/>
                    <a:pt x="197" y="147"/>
                    <a:pt x="197" y="147"/>
                  </a:cubicBezTo>
                  <a:cubicBezTo>
                    <a:pt x="197" y="147"/>
                    <a:pt x="197" y="147"/>
                    <a:pt x="197" y="147"/>
                  </a:cubicBezTo>
                  <a:cubicBezTo>
                    <a:pt x="198" y="147"/>
                    <a:pt x="198" y="147"/>
                    <a:pt x="198" y="147"/>
                  </a:cubicBezTo>
                  <a:cubicBezTo>
                    <a:pt x="198" y="146"/>
                    <a:pt x="198" y="146"/>
                    <a:pt x="198" y="146"/>
                  </a:cubicBezTo>
                  <a:cubicBezTo>
                    <a:pt x="198" y="145"/>
                    <a:pt x="198" y="145"/>
                    <a:pt x="198" y="145"/>
                  </a:cubicBezTo>
                  <a:cubicBezTo>
                    <a:pt x="199" y="145"/>
                    <a:pt x="199" y="145"/>
                    <a:pt x="199" y="145"/>
                  </a:cubicBezTo>
                  <a:cubicBezTo>
                    <a:pt x="198" y="144"/>
                    <a:pt x="198" y="144"/>
                    <a:pt x="198" y="144"/>
                  </a:cubicBezTo>
                  <a:cubicBezTo>
                    <a:pt x="198" y="144"/>
                    <a:pt x="198" y="144"/>
                    <a:pt x="198" y="144"/>
                  </a:cubicBezTo>
                  <a:close/>
                  <a:moveTo>
                    <a:pt x="196" y="144"/>
                  </a:moveTo>
                  <a:cubicBezTo>
                    <a:pt x="197" y="144"/>
                    <a:pt x="197" y="144"/>
                    <a:pt x="197" y="144"/>
                  </a:cubicBezTo>
                  <a:cubicBezTo>
                    <a:pt x="197" y="144"/>
                    <a:pt x="197" y="144"/>
                    <a:pt x="197" y="144"/>
                  </a:cubicBezTo>
                  <a:cubicBezTo>
                    <a:pt x="197" y="145"/>
                    <a:pt x="197" y="145"/>
                    <a:pt x="197" y="145"/>
                  </a:cubicBezTo>
                  <a:cubicBezTo>
                    <a:pt x="197" y="146"/>
                    <a:pt x="197" y="146"/>
                    <a:pt x="197" y="146"/>
                  </a:cubicBezTo>
                  <a:cubicBezTo>
                    <a:pt x="196" y="146"/>
                    <a:pt x="196" y="146"/>
                    <a:pt x="196" y="146"/>
                  </a:cubicBezTo>
                  <a:cubicBezTo>
                    <a:pt x="196" y="145"/>
                    <a:pt x="196" y="145"/>
                    <a:pt x="196" y="145"/>
                  </a:cubicBezTo>
                  <a:cubicBezTo>
                    <a:pt x="196" y="145"/>
                    <a:pt x="196" y="145"/>
                    <a:pt x="196" y="145"/>
                  </a:cubicBezTo>
                  <a:cubicBezTo>
                    <a:pt x="196" y="145"/>
                    <a:pt x="196" y="145"/>
                    <a:pt x="196" y="145"/>
                  </a:cubicBezTo>
                  <a:cubicBezTo>
                    <a:pt x="196" y="144"/>
                    <a:pt x="196" y="144"/>
                    <a:pt x="196" y="144"/>
                  </a:cubicBezTo>
                  <a:close/>
                  <a:moveTo>
                    <a:pt x="201" y="146"/>
                  </a:moveTo>
                  <a:cubicBezTo>
                    <a:pt x="201" y="145"/>
                    <a:pt x="201" y="145"/>
                    <a:pt x="201" y="145"/>
                  </a:cubicBezTo>
                  <a:cubicBezTo>
                    <a:pt x="201" y="144"/>
                    <a:pt x="201" y="144"/>
                    <a:pt x="201" y="144"/>
                  </a:cubicBezTo>
                  <a:cubicBezTo>
                    <a:pt x="202" y="144"/>
                    <a:pt x="202" y="144"/>
                    <a:pt x="202" y="144"/>
                  </a:cubicBezTo>
                  <a:cubicBezTo>
                    <a:pt x="203" y="144"/>
                    <a:pt x="203" y="144"/>
                    <a:pt x="203" y="144"/>
                  </a:cubicBezTo>
                  <a:cubicBezTo>
                    <a:pt x="202" y="143"/>
                    <a:pt x="202" y="143"/>
                    <a:pt x="202" y="143"/>
                  </a:cubicBezTo>
                  <a:cubicBezTo>
                    <a:pt x="203" y="143"/>
                    <a:pt x="203" y="143"/>
                    <a:pt x="203" y="143"/>
                  </a:cubicBezTo>
                  <a:cubicBezTo>
                    <a:pt x="202" y="142"/>
                    <a:pt x="202" y="142"/>
                    <a:pt x="202" y="142"/>
                  </a:cubicBezTo>
                  <a:cubicBezTo>
                    <a:pt x="202" y="141"/>
                    <a:pt x="202" y="141"/>
                    <a:pt x="202" y="141"/>
                  </a:cubicBezTo>
                  <a:cubicBezTo>
                    <a:pt x="203" y="140"/>
                    <a:pt x="203" y="140"/>
                    <a:pt x="203" y="140"/>
                  </a:cubicBezTo>
                  <a:cubicBezTo>
                    <a:pt x="203" y="138"/>
                    <a:pt x="203" y="138"/>
                    <a:pt x="203" y="138"/>
                  </a:cubicBezTo>
                  <a:cubicBezTo>
                    <a:pt x="204" y="136"/>
                    <a:pt x="204" y="136"/>
                    <a:pt x="204" y="136"/>
                  </a:cubicBezTo>
                  <a:cubicBezTo>
                    <a:pt x="204" y="137"/>
                    <a:pt x="204" y="137"/>
                    <a:pt x="204" y="137"/>
                  </a:cubicBezTo>
                  <a:cubicBezTo>
                    <a:pt x="204" y="138"/>
                    <a:pt x="204" y="138"/>
                    <a:pt x="204" y="138"/>
                  </a:cubicBezTo>
                  <a:cubicBezTo>
                    <a:pt x="205" y="138"/>
                    <a:pt x="205" y="138"/>
                    <a:pt x="205" y="138"/>
                  </a:cubicBezTo>
                  <a:cubicBezTo>
                    <a:pt x="206" y="139"/>
                    <a:pt x="206" y="139"/>
                    <a:pt x="206" y="139"/>
                  </a:cubicBezTo>
                  <a:cubicBezTo>
                    <a:pt x="206" y="142"/>
                    <a:pt x="206" y="142"/>
                    <a:pt x="206" y="142"/>
                  </a:cubicBezTo>
                  <a:cubicBezTo>
                    <a:pt x="206" y="143"/>
                    <a:pt x="206" y="143"/>
                    <a:pt x="206" y="143"/>
                  </a:cubicBezTo>
                  <a:cubicBezTo>
                    <a:pt x="205" y="143"/>
                    <a:pt x="205" y="143"/>
                    <a:pt x="205" y="143"/>
                  </a:cubicBezTo>
                  <a:cubicBezTo>
                    <a:pt x="205" y="141"/>
                    <a:pt x="205" y="141"/>
                    <a:pt x="205" y="141"/>
                  </a:cubicBezTo>
                  <a:cubicBezTo>
                    <a:pt x="205" y="139"/>
                    <a:pt x="205" y="139"/>
                    <a:pt x="205" y="139"/>
                  </a:cubicBezTo>
                  <a:cubicBezTo>
                    <a:pt x="205" y="140"/>
                    <a:pt x="205" y="140"/>
                    <a:pt x="205" y="140"/>
                  </a:cubicBezTo>
                  <a:cubicBezTo>
                    <a:pt x="205" y="143"/>
                    <a:pt x="205" y="143"/>
                    <a:pt x="205" y="143"/>
                  </a:cubicBezTo>
                  <a:cubicBezTo>
                    <a:pt x="204" y="143"/>
                    <a:pt x="204" y="143"/>
                    <a:pt x="204" y="143"/>
                  </a:cubicBezTo>
                  <a:cubicBezTo>
                    <a:pt x="204" y="144"/>
                    <a:pt x="204" y="144"/>
                    <a:pt x="204" y="144"/>
                  </a:cubicBezTo>
                  <a:cubicBezTo>
                    <a:pt x="204" y="144"/>
                    <a:pt x="204" y="144"/>
                    <a:pt x="204" y="144"/>
                  </a:cubicBezTo>
                  <a:cubicBezTo>
                    <a:pt x="203" y="144"/>
                    <a:pt x="203" y="144"/>
                    <a:pt x="203" y="144"/>
                  </a:cubicBezTo>
                  <a:cubicBezTo>
                    <a:pt x="203" y="145"/>
                    <a:pt x="203" y="145"/>
                    <a:pt x="203" y="145"/>
                  </a:cubicBezTo>
                  <a:cubicBezTo>
                    <a:pt x="202" y="146"/>
                    <a:pt x="202" y="146"/>
                    <a:pt x="202" y="146"/>
                  </a:cubicBezTo>
                  <a:cubicBezTo>
                    <a:pt x="201" y="147"/>
                    <a:pt x="201" y="147"/>
                    <a:pt x="201" y="147"/>
                  </a:cubicBezTo>
                  <a:cubicBezTo>
                    <a:pt x="201" y="146"/>
                    <a:pt x="201" y="146"/>
                    <a:pt x="201" y="146"/>
                  </a:cubicBezTo>
                  <a:close/>
                  <a:moveTo>
                    <a:pt x="198" y="137"/>
                  </a:moveTo>
                  <a:cubicBezTo>
                    <a:pt x="200" y="137"/>
                    <a:pt x="200" y="137"/>
                    <a:pt x="200" y="137"/>
                  </a:cubicBezTo>
                  <a:cubicBezTo>
                    <a:pt x="200" y="137"/>
                    <a:pt x="200" y="137"/>
                    <a:pt x="200" y="137"/>
                  </a:cubicBezTo>
                  <a:cubicBezTo>
                    <a:pt x="200" y="138"/>
                    <a:pt x="200" y="138"/>
                    <a:pt x="200" y="138"/>
                  </a:cubicBezTo>
                  <a:cubicBezTo>
                    <a:pt x="200" y="138"/>
                    <a:pt x="200" y="138"/>
                    <a:pt x="200" y="138"/>
                  </a:cubicBezTo>
                  <a:cubicBezTo>
                    <a:pt x="200" y="139"/>
                    <a:pt x="200" y="139"/>
                    <a:pt x="200" y="139"/>
                  </a:cubicBezTo>
                  <a:cubicBezTo>
                    <a:pt x="201" y="138"/>
                    <a:pt x="201" y="138"/>
                    <a:pt x="201" y="138"/>
                  </a:cubicBezTo>
                  <a:cubicBezTo>
                    <a:pt x="201" y="138"/>
                    <a:pt x="201" y="138"/>
                    <a:pt x="201" y="138"/>
                  </a:cubicBezTo>
                  <a:cubicBezTo>
                    <a:pt x="202" y="139"/>
                    <a:pt x="202" y="139"/>
                    <a:pt x="202" y="139"/>
                  </a:cubicBezTo>
                  <a:cubicBezTo>
                    <a:pt x="202" y="139"/>
                    <a:pt x="202" y="139"/>
                    <a:pt x="202" y="139"/>
                  </a:cubicBezTo>
                  <a:cubicBezTo>
                    <a:pt x="202" y="139"/>
                    <a:pt x="202" y="139"/>
                    <a:pt x="202" y="139"/>
                  </a:cubicBezTo>
                  <a:cubicBezTo>
                    <a:pt x="202" y="140"/>
                    <a:pt x="202" y="140"/>
                    <a:pt x="202" y="140"/>
                  </a:cubicBezTo>
                  <a:cubicBezTo>
                    <a:pt x="201" y="140"/>
                    <a:pt x="201" y="140"/>
                    <a:pt x="201" y="140"/>
                  </a:cubicBezTo>
                  <a:cubicBezTo>
                    <a:pt x="201" y="140"/>
                    <a:pt x="201" y="140"/>
                    <a:pt x="201" y="140"/>
                  </a:cubicBezTo>
                  <a:cubicBezTo>
                    <a:pt x="200" y="139"/>
                    <a:pt x="200" y="139"/>
                    <a:pt x="200" y="139"/>
                  </a:cubicBezTo>
                  <a:cubicBezTo>
                    <a:pt x="199" y="138"/>
                    <a:pt x="199" y="138"/>
                    <a:pt x="199" y="138"/>
                  </a:cubicBezTo>
                  <a:cubicBezTo>
                    <a:pt x="199" y="139"/>
                    <a:pt x="199" y="139"/>
                    <a:pt x="199" y="139"/>
                  </a:cubicBezTo>
                  <a:cubicBezTo>
                    <a:pt x="200" y="140"/>
                    <a:pt x="200" y="140"/>
                    <a:pt x="200" y="140"/>
                  </a:cubicBezTo>
                  <a:cubicBezTo>
                    <a:pt x="200" y="141"/>
                    <a:pt x="200" y="141"/>
                    <a:pt x="200" y="141"/>
                  </a:cubicBezTo>
                  <a:cubicBezTo>
                    <a:pt x="201" y="141"/>
                    <a:pt x="201" y="141"/>
                    <a:pt x="201" y="141"/>
                  </a:cubicBezTo>
                  <a:cubicBezTo>
                    <a:pt x="201" y="142"/>
                    <a:pt x="201" y="142"/>
                    <a:pt x="201" y="142"/>
                  </a:cubicBezTo>
                  <a:cubicBezTo>
                    <a:pt x="201" y="142"/>
                    <a:pt x="201" y="142"/>
                    <a:pt x="201" y="142"/>
                  </a:cubicBezTo>
                  <a:cubicBezTo>
                    <a:pt x="201" y="143"/>
                    <a:pt x="201" y="143"/>
                    <a:pt x="201" y="143"/>
                  </a:cubicBezTo>
                  <a:cubicBezTo>
                    <a:pt x="200" y="143"/>
                    <a:pt x="200" y="143"/>
                    <a:pt x="200" y="143"/>
                  </a:cubicBezTo>
                  <a:cubicBezTo>
                    <a:pt x="200" y="142"/>
                    <a:pt x="200" y="142"/>
                    <a:pt x="200" y="142"/>
                  </a:cubicBezTo>
                  <a:cubicBezTo>
                    <a:pt x="199" y="142"/>
                    <a:pt x="199" y="142"/>
                    <a:pt x="199" y="142"/>
                  </a:cubicBezTo>
                  <a:cubicBezTo>
                    <a:pt x="198" y="140"/>
                    <a:pt x="198" y="140"/>
                    <a:pt x="198" y="140"/>
                  </a:cubicBezTo>
                  <a:cubicBezTo>
                    <a:pt x="198" y="141"/>
                    <a:pt x="198" y="141"/>
                    <a:pt x="198" y="141"/>
                  </a:cubicBezTo>
                  <a:cubicBezTo>
                    <a:pt x="199" y="142"/>
                    <a:pt x="199" y="142"/>
                    <a:pt x="199" y="142"/>
                  </a:cubicBezTo>
                  <a:cubicBezTo>
                    <a:pt x="199" y="143"/>
                    <a:pt x="199" y="143"/>
                    <a:pt x="199" y="143"/>
                  </a:cubicBezTo>
                  <a:cubicBezTo>
                    <a:pt x="198" y="143"/>
                    <a:pt x="198" y="143"/>
                    <a:pt x="198" y="143"/>
                  </a:cubicBezTo>
                  <a:cubicBezTo>
                    <a:pt x="197" y="143"/>
                    <a:pt x="197" y="143"/>
                    <a:pt x="197" y="143"/>
                  </a:cubicBezTo>
                  <a:cubicBezTo>
                    <a:pt x="197" y="142"/>
                    <a:pt x="197" y="142"/>
                    <a:pt x="197" y="142"/>
                  </a:cubicBezTo>
                  <a:cubicBezTo>
                    <a:pt x="197" y="142"/>
                    <a:pt x="197" y="142"/>
                    <a:pt x="197" y="142"/>
                  </a:cubicBezTo>
                  <a:cubicBezTo>
                    <a:pt x="197" y="141"/>
                    <a:pt x="197" y="141"/>
                    <a:pt x="197" y="141"/>
                  </a:cubicBezTo>
                  <a:cubicBezTo>
                    <a:pt x="197" y="141"/>
                    <a:pt x="197" y="141"/>
                    <a:pt x="197" y="141"/>
                  </a:cubicBezTo>
                  <a:cubicBezTo>
                    <a:pt x="196" y="140"/>
                    <a:pt x="196" y="140"/>
                    <a:pt x="196" y="140"/>
                  </a:cubicBezTo>
                  <a:cubicBezTo>
                    <a:pt x="197" y="139"/>
                    <a:pt x="197" y="139"/>
                    <a:pt x="197" y="139"/>
                  </a:cubicBezTo>
                  <a:cubicBezTo>
                    <a:pt x="197" y="139"/>
                    <a:pt x="197" y="139"/>
                    <a:pt x="197" y="139"/>
                  </a:cubicBezTo>
                  <a:cubicBezTo>
                    <a:pt x="198" y="139"/>
                    <a:pt x="198" y="139"/>
                    <a:pt x="198" y="139"/>
                  </a:cubicBezTo>
                  <a:cubicBezTo>
                    <a:pt x="197" y="138"/>
                    <a:pt x="197" y="138"/>
                    <a:pt x="197" y="138"/>
                  </a:cubicBezTo>
                  <a:cubicBezTo>
                    <a:pt x="197" y="137"/>
                    <a:pt x="197" y="137"/>
                    <a:pt x="197" y="137"/>
                  </a:cubicBezTo>
                  <a:cubicBezTo>
                    <a:pt x="197" y="137"/>
                    <a:pt x="197" y="137"/>
                    <a:pt x="197" y="137"/>
                  </a:cubicBezTo>
                  <a:cubicBezTo>
                    <a:pt x="198" y="137"/>
                    <a:pt x="198" y="137"/>
                    <a:pt x="198" y="137"/>
                  </a:cubicBezTo>
                  <a:cubicBezTo>
                    <a:pt x="198" y="137"/>
                    <a:pt x="198" y="137"/>
                    <a:pt x="198" y="137"/>
                  </a:cubicBezTo>
                  <a:cubicBezTo>
                    <a:pt x="198" y="137"/>
                    <a:pt x="198" y="137"/>
                    <a:pt x="198" y="137"/>
                  </a:cubicBezTo>
                  <a:close/>
                  <a:moveTo>
                    <a:pt x="199" y="136"/>
                  </a:moveTo>
                  <a:cubicBezTo>
                    <a:pt x="199" y="135"/>
                    <a:pt x="199" y="135"/>
                    <a:pt x="199" y="135"/>
                  </a:cubicBezTo>
                  <a:cubicBezTo>
                    <a:pt x="200" y="136"/>
                    <a:pt x="200" y="136"/>
                    <a:pt x="200" y="136"/>
                  </a:cubicBezTo>
                  <a:cubicBezTo>
                    <a:pt x="199" y="136"/>
                    <a:pt x="199" y="136"/>
                    <a:pt x="199" y="136"/>
                  </a:cubicBezTo>
                  <a:cubicBezTo>
                    <a:pt x="199" y="136"/>
                    <a:pt x="199" y="136"/>
                    <a:pt x="199" y="136"/>
                  </a:cubicBezTo>
                  <a:close/>
                  <a:moveTo>
                    <a:pt x="66" y="86"/>
                  </a:moveTo>
                  <a:cubicBezTo>
                    <a:pt x="66" y="86"/>
                    <a:pt x="66" y="86"/>
                    <a:pt x="66" y="86"/>
                  </a:cubicBezTo>
                  <a:cubicBezTo>
                    <a:pt x="66" y="86"/>
                    <a:pt x="66" y="86"/>
                    <a:pt x="66" y="86"/>
                  </a:cubicBezTo>
                  <a:cubicBezTo>
                    <a:pt x="66" y="86"/>
                    <a:pt x="66" y="86"/>
                    <a:pt x="66" y="86"/>
                  </a:cubicBezTo>
                  <a:cubicBezTo>
                    <a:pt x="66" y="86"/>
                    <a:pt x="66" y="86"/>
                    <a:pt x="66" y="86"/>
                  </a:cubicBezTo>
                  <a:close/>
                  <a:moveTo>
                    <a:pt x="66" y="87"/>
                  </a:moveTo>
                  <a:cubicBezTo>
                    <a:pt x="66" y="87"/>
                    <a:pt x="66" y="87"/>
                    <a:pt x="66" y="87"/>
                  </a:cubicBezTo>
                  <a:cubicBezTo>
                    <a:pt x="66" y="88"/>
                    <a:pt x="66" y="88"/>
                    <a:pt x="66" y="88"/>
                  </a:cubicBezTo>
                  <a:cubicBezTo>
                    <a:pt x="68" y="89"/>
                    <a:pt x="68" y="89"/>
                    <a:pt x="68" y="89"/>
                  </a:cubicBezTo>
                  <a:cubicBezTo>
                    <a:pt x="67" y="90"/>
                    <a:pt x="67" y="90"/>
                    <a:pt x="67" y="90"/>
                  </a:cubicBezTo>
                  <a:cubicBezTo>
                    <a:pt x="66" y="89"/>
                    <a:pt x="66" y="89"/>
                    <a:pt x="66" y="89"/>
                  </a:cubicBezTo>
                  <a:cubicBezTo>
                    <a:pt x="66" y="88"/>
                    <a:pt x="66" y="88"/>
                    <a:pt x="66" y="88"/>
                  </a:cubicBezTo>
                  <a:cubicBezTo>
                    <a:pt x="65" y="87"/>
                    <a:pt x="65" y="87"/>
                    <a:pt x="65" y="87"/>
                  </a:cubicBezTo>
                  <a:cubicBezTo>
                    <a:pt x="65" y="87"/>
                    <a:pt x="66" y="87"/>
                    <a:pt x="66" y="87"/>
                  </a:cubicBezTo>
                  <a:close/>
                  <a:moveTo>
                    <a:pt x="112" y="73"/>
                  </a:moveTo>
                  <a:cubicBezTo>
                    <a:pt x="111" y="74"/>
                    <a:pt x="111" y="74"/>
                    <a:pt x="111" y="74"/>
                  </a:cubicBezTo>
                  <a:cubicBezTo>
                    <a:pt x="111" y="76"/>
                    <a:pt x="111" y="76"/>
                    <a:pt x="111" y="76"/>
                  </a:cubicBezTo>
                  <a:cubicBezTo>
                    <a:pt x="111" y="76"/>
                    <a:pt x="111" y="76"/>
                    <a:pt x="111" y="76"/>
                  </a:cubicBezTo>
                  <a:cubicBezTo>
                    <a:pt x="111" y="75"/>
                    <a:pt x="111" y="75"/>
                    <a:pt x="111" y="75"/>
                  </a:cubicBezTo>
                  <a:cubicBezTo>
                    <a:pt x="110" y="75"/>
                    <a:pt x="110" y="75"/>
                    <a:pt x="110" y="75"/>
                  </a:cubicBezTo>
                  <a:cubicBezTo>
                    <a:pt x="109" y="75"/>
                    <a:pt x="109" y="75"/>
                    <a:pt x="109" y="75"/>
                  </a:cubicBezTo>
                  <a:cubicBezTo>
                    <a:pt x="108" y="75"/>
                    <a:pt x="108" y="75"/>
                    <a:pt x="108" y="75"/>
                  </a:cubicBezTo>
                  <a:cubicBezTo>
                    <a:pt x="108" y="74"/>
                    <a:pt x="108" y="74"/>
                    <a:pt x="108" y="74"/>
                  </a:cubicBezTo>
                  <a:cubicBezTo>
                    <a:pt x="111" y="72"/>
                    <a:pt x="111" y="72"/>
                    <a:pt x="111" y="72"/>
                  </a:cubicBezTo>
                  <a:cubicBezTo>
                    <a:pt x="112" y="72"/>
                    <a:pt x="112" y="72"/>
                    <a:pt x="112" y="72"/>
                  </a:cubicBezTo>
                  <a:cubicBezTo>
                    <a:pt x="112" y="72"/>
                    <a:pt x="112" y="72"/>
                    <a:pt x="112" y="72"/>
                  </a:cubicBezTo>
                  <a:cubicBezTo>
                    <a:pt x="112" y="73"/>
                    <a:pt x="112" y="73"/>
                    <a:pt x="112" y="73"/>
                  </a:cubicBezTo>
                  <a:close/>
                  <a:moveTo>
                    <a:pt x="113" y="73"/>
                  </a:moveTo>
                  <a:cubicBezTo>
                    <a:pt x="113" y="73"/>
                    <a:pt x="113" y="73"/>
                    <a:pt x="113" y="73"/>
                  </a:cubicBezTo>
                  <a:cubicBezTo>
                    <a:pt x="113" y="73"/>
                    <a:pt x="113" y="73"/>
                    <a:pt x="113" y="73"/>
                  </a:cubicBezTo>
                  <a:cubicBezTo>
                    <a:pt x="113" y="72"/>
                    <a:pt x="113" y="72"/>
                    <a:pt x="113" y="72"/>
                  </a:cubicBezTo>
                  <a:cubicBezTo>
                    <a:pt x="113" y="71"/>
                    <a:pt x="113" y="71"/>
                    <a:pt x="113" y="71"/>
                  </a:cubicBezTo>
                  <a:cubicBezTo>
                    <a:pt x="112" y="71"/>
                    <a:pt x="112" y="71"/>
                    <a:pt x="112" y="71"/>
                  </a:cubicBezTo>
                  <a:cubicBezTo>
                    <a:pt x="113" y="70"/>
                    <a:pt x="113" y="70"/>
                    <a:pt x="113" y="70"/>
                  </a:cubicBezTo>
                  <a:cubicBezTo>
                    <a:pt x="114" y="70"/>
                    <a:pt x="114" y="70"/>
                    <a:pt x="114" y="70"/>
                  </a:cubicBezTo>
                  <a:cubicBezTo>
                    <a:pt x="116" y="71"/>
                    <a:pt x="116" y="71"/>
                    <a:pt x="116" y="71"/>
                  </a:cubicBezTo>
                  <a:cubicBezTo>
                    <a:pt x="116" y="72"/>
                    <a:pt x="116" y="72"/>
                    <a:pt x="116" y="72"/>
                  </a:cubicBezTo>
                  <a:cubicBezTo>
                    <a:pt x="115" y="72"/>
                    <a:pt x="115" y="72"/>
                    <a:pt x="115" y="72"/>
                  </a:cubicBezTo>
                  <a:cubicBezTo>
                    <a:pt x="113" y="74"/>
                    <a:pt x="113" y="74"/>
                    <a:pt x="113" y="74"/>
                  </a:cubicBezTo>
                  <a:cubicBezTo>
                    <a:pt x="113" y="73"/>
                    <a:pt x="113" y="73"/>
                    <a:pt x="113" y="73"/>
                  </a:cubicBezTo>
                  <a:close/>
                  <a:moveTo>
                    <a:pt x="121" y="68"/>
                  </a:moveTo>
                  <a:cubicBezTo>
                    <a:pt x="122" y="68"/>
                    <a:pt x="122" y="68"/>
                    <a:pt x="122" y="68"/>
                  </a:cubicBezTo>
                  <a:cubicBezTo>
                    <a:pt x="123" y="68"/>
                    <a:pt x="123" y="68"/>
                    <a:pt x="123" y="68"/>
                  </a:cubicBezTo>
                  <a:cubicBezTo>
                    <a:pt x="123" y="69"/>
                    <a:pt x="123" y="69"/>
                    <a:pt x="123" y="69"/>
                  </a:cubicBezTo>
                  <a:cubicBezTo>
                    <a:pt x="123" y="69"/>
                    <a:pt x="123" y="69"/>
                    <a:pt x="123" y="69"/>
                  </a:cubicBezTo>
                  <a:cubicBezTo>
                    <a:pt x="122" y="69"/>
                    <a:pt x="122" y="69"/>
                    <a:pt x="122" y="69"/>
                  </a:cubicBezTo>
                  <a:cubicBezTo>
                    <a:pt x="121" y="68"/>
                    <a:pt x="121" y="68"/>
                    <a:pt x="121" y="68"/>
                  </a:cubicBezTo>
                  <a:close/>
                  <a:moveTo>
                    <a:pt x="166" y="107"/>
                  </a:moveTo>
                  <a:cubicBezTo>
                    <a:pt x="167" y="107"/>
                    <a:pt x="167" y="107"/>
                    <a:pt x="167" y="107"/>
                  </a:cubicBezTo>
                  <a:cubicBezTo>
                    <a:pt x="167" y="107"/>
                    <a:pt x="167" y="107"/>
                    <a:pt x="167" y="107"/>
                  </a:cubicBezTo>
                  <a:cubicBezTo>
                    <a:pt x="167" y="107"/>
                    <a:pt x="167" y="107"/>
                    <a:pt x="167" y="107"/>
                  </a:cubicBezTo>
                  <a:cubicBezTo>
                    <a:pt x="166" y="107"/>
                    <a:pt x="166" y="107"/>
                    <a:pt x="166" y="107"/>
                  </a:cubicBezTo>
                  <a:close/>
                  <a:moveTo>
                    <a:pt x="162" y="119"/>
                  </a:moveTo>
                  <a:cubicBezTo>
                    <a:pt x="163" y="119"/>
                    <a:pt x="163" y="119"/>
                    <a:pt x="163" y="119"/>
                  </a:cubicBezTo>
                  <a:cubicBezTo>
                    <a:pt x="163" y="119"/>
                    <a:pt x="163" y="119"/>
                    <a:pt x="163" y="119"/>
                  </a:cubicBezTo>
                  <a:cubicBezTo>
                    <a:pt x="162" y="119"/>
                    <a:pt x="162" y="119"/>
                    <a:pt x="162" y="119"/>
                  </a:cubicBezTo>
                  <a:close/>
                  <a:moveTo>
                    <a:pt x="172" y="117"/>
                  </a:moveTo>
                  <a:cubicBezTo>
                    <a:pt x="173" y="116"/>
                    <a:pt x="173" y="116"/>
                    <a:pt x="173" y="116"/>
                  </a:cubicBezTo>
                  <a:cubicBezTo>
                    <a:pt x="173" y="116"/>
                    <a:pt x="173" y="116"/>
                    <a:pt x="173" y="116"/>
                  </a:cubicBezTo>
                  <a:cubicBezTo>
                    <a:pt x="173" y="117"/>
                    <a:pt x="173" y="117"/>
                    <a:pt x="173" y="117"/>
                  </a:cubicBezTo>
                  <a:cubicBezTo>
                    <a:pt x="172" y="118"/>
                    <a:pt x="172" y="118"/>
                    <a:pt x="172" y="118"/>
                  </a:cubicBezTo>
                  <a:cubicBezTo>
                    <a:pt x="172" y="117"/>
                    <a:pt x="172" y="117"/>
                    <a:pt x="172" y="117"/>
                  </a:cubicBezTo>
                  <a:close/>
                  <a:moveTo>
                    <a:pt x="165" y="109"/>
                  </a:moveTo>
                  <a:cubicBezTo>
                    <a:pt x="165" y="108"/>
                    <a:pt x="165" y="108"/>
                    <a:pt x="165" y="108"/>
                  </a:cubicBezTo>
                  <a:cubicBezTo>
                    <a:pt x="165" y="108"/>
                    <a:pt x="165" y="108"/>
                    <a:pt x="165" y="108"/>
                  </a:cubicBezTo>
                  <a:cubicBezTo>
                    <a:pt x="166" y="109"/>
                    <a:pt x="166" y="109"/>
                    <a:pt x="166" y="109"/>
                  </a:cubicBezTo>
                  <a:cubicBezTo>
                    <a:pt x="165" y="109"/>
                    <a:pt x="165" y="109"/>
                    <a:pt x="165" y="109"/>
                  </a:cubicBezTo>
                  <a:close/>
                  <a:moveTo>
                    <a:pt x="166" y="112"/>
                  </a:moveTo>
                  <a:cubicBezTo>
                    <a:pt x="166" y="111"/>
                    <a:pt x="166" y="111"/>
                    <a:pt x="166" y="111"/>
                  </a:cubicBezTo>
                  <a:cubicBezTo>
                    <a:pt x="166" y="110"/>
                    <a:pt x="166" y="110"/>
                    <a:pt x="166" y="110"/>
                  </a:cubicBezTo>
                  <a:cubicBezTo>
                    <a:pt x="167" y="110"/>
                    <a:pt x="167" y="110"/>
                    <a:pt x="167" y="110"/>
                  </a:cubicBezTo>
                  <a:cubicBezTo>
                    <a:pt x="167" y="111"/>
                    <a:pt x="167" y="111"/>
                    <a:pt x="167" y="111"/>
                  </a:cubicBezTo>
                  <a:cubicBezTo>
                    <a:pt x="168" y="111"/>
                    <a:pt x="168" y="111"/>
                    <a:pt x="168" y="111"/>
                  </a:cubicBezTo>
                  <a:cubicBezTo>
                    <a:pt x="168" y="112"/>
                    <a:pt x="168" y="112"/>
                    <a:pt x="168" y="112"/>
                  </a:cubicBezTo>
                  <a:cubicBezTo>
                    <a:pt x="167" y="112"/>
                    <a:pt x="167" y="112"/>
                    <a:pt x="167" y="112"/>
                  </a:cubicBezTo>
                  <a:cubicBezTo>
                    <a:pt x="166" y="112"/>
                    <a:pt x="166" y="112"/>
                    <a:pt x="166" y="112"/>
                  </a:cubicBezTo>
                  <a:close/>
                  <a:moveTo>
                    <a:pt x="159" y="115"/>
                  </a:moveTo>
                  <a:cubicBezTo>
                    <a:pt x="159" y="115"/>
                    <a:pt x="159" y="115"/>
                    <a:pt x="159" y="115"/>
                  </a:cubicBezTo>
                  <a:cubicBezTo>
                    <a:pt x="160" y="115"/>
                    <a:pt x="160" y="115"/>
                    <a:pt x="160" y="115"/>
                  </a:cubicBezTo>
                  <a:cubicBezTo>
                    <a:pt x="160" y="114"/>
                    <a:pt x="160" y="114"/>
                    <a:pt x="160" y="114"/>
                  </a:cubicBezTo>
                  <a:cubicBezTo>
                    <a:pt x="161" y="113"/>
                    <a:pt x="161" y="113"/>
                    <a:pt x="161" y="113"/>
                  </a:cubicBezTo>
                  <a:cubicBezTo>
                    <a:pt x="162" y="113"/>
                    <a:pt x="162" y="113"/>
                    <a:pt x="162" y="113"/>
                  </a:cubicBezTo>
                  <a:cubicBezTo>
                    <a:pt x="163" y="112"/>
                    <a:pt x="163" y="112"/>
                    <a:pt x="163" y="112"/>
                  </a:cubicBezTo>
                  <a:cubicBezTo>
                    <a:pt x="164" y="112"/>
                    <a:pt x="164" y="112"/>
                    <a:pt x="164" y="112"/>
                  </a:cubicBezTo>
                  <a:cubicBezTo>
                    <a:pt x="164" y="111"/>
                    <a:pt x="164" y="111"/>
                    <a:pt x="164" y="111"/>
                  </a:cubicBezTo>
                  <a:cubicBezTo>
                    <a:pt x="165" y="111"/>
                    <a:pt x="165" y="111"/>
                    <a:pt x="165" y="111"/>
                  </a:cubicBezTo>
                  <a:cubicBezTo>
                    <a:pt x="164" y="112"/>
                    <a:pt x="164" y="112"/>
                    <a:pt x="164" y="112"/>
                  </a:cubicBezTo>
                  <a:cubicBezTo>
                    <a:pt x="165" y="112"/>
                    <a:pt x="165" y="112"/>
                    <a:pt x="165" y="112"/>
                  </a:cubicBezTo>
                  <a:cubicBezTo>
                    <a:pt x="164" y="112"/>
                    <a:pt x="164" y="112"/>
                    <a:pt x="164" y="112"/>
                  </a:cubicBezTo>
                  <a:cubicBezTo>
                    <a:pt x="163" y="113"/>
                    <a:pt x="163" y="113"/>
                    <a:pt x="163" y="113"/>
                  </a:cubicBezTo>
                  <a:cubicBezTo>
                    <a:pt x="162" y="114"/>
                    <a:pt x="162" y="114"/>
                    <a:pt x="162" y="114"/>
                  </a:cubicBezTo>
                  <a:cubicBezTo>
                    <a:pt x="161" y="114"/>
                    <a:pt x="161" y="114"/>
                    <a:pt x="161" y="114"/>
                  </a:cubicBezTo>
                  <a:cubicBezTo>
                    <a:pt x="161" y="115"/>
                    <a:pt x="161" y="115"/>
                    <a:pt x="161" y="115"/>
                  </a:cubicBezTo>
                  <a:cubicBezTo>
                    <a:pt x="161" y="115"/>
                    <a:pt x="161" y="115"/>
                    <a:pt x="161" y="115"/>
                  </a:cubicBezTo>
                  <a:cubicBezTo>
                    <a:pt x="160" y="115"/>
                    <a:pt x="160" y="115"/>
                    <a:pt x="160" y="115"/>
                  </a:cubicBezTo>
                  <a:cubicBezTo>
                    <a:pt x="160" y="115"/>
                    <a:pt x="160" y="115"/>
                    <a:pt x="160" y="115"/>
                  </a:cubicBezTo>
                  <a:cubicBezTo>
                    <a:pt x="159" y="115"/>
                    <a:pt x="159" y="115"/>
                    <a:pt x="159" y="115"/>
                  </a:cubicBezTo>
                  <a:cubicBezTo>
                    <a:pt x="159" y="115"/>
                    <a:pt x="159" y="115"/>
                    <a:pt x="159" y="115"/>
                  </a:cubicBezTo>
                  <a:close/>
                  <a:moveTo>
                    <a:pt x="159" y="114"/>
                  </a:moveTo>
                  <a:cubicBezTo>
                    <a:pt x="160" y="113"/>
                    <a:pt x="160" y="113"/>
                    <a:pt x="160" y="113"/>
                  </a:cubicBezTo>
                  <a:cubicBezTo>
                    <a:pt x="160" y="113"/>
                    <a:pt x="160" y="113"/>
                    <a:pt x="160" y="113"/>
                  </a:cubicBezTo>
                  <a:cubicBezTo>
                    <a:pt x="159" y="114"/>
                    <a:pt x="159" y="114"/>
                    <a:pt x="159" y="114"/>
                  </a:cubicBezTo>
                  <a:cubicBezTo>
                    <a:pt x="159" y="114"/>
                    <a:pt x="159" y="114"/>
                    <a:pt x="159" y="114"/>
                  </a:cubicBezTo>
                  <a:close/>
                  <a:moveTo>
                    <a:pt x="161" y="112"/>
                  </a:moveTo>
                  <a:cubicBezTo>
                    <a:pt x="162" y="111"/>
                    <a:pt x="162" y="111"/>
                    <a:pt x="162" y="111"/>
                  </a:cubicBezTo>
                  <a:cubicBezTo>
                    <a:pt x="162" y="110"/>
                    <a:pt x="162" y="110"/>
                    <a:pt x="162" y="110"/>
                  </a:cubicBezTo>
                  <a:cubicBezTo>
                    <a:pt x="163" y="109"/>
                    <a:pt x="163" y="109"/>
                    <a:pt x="163" y="109"/>
                  </a:cubicBezTo>
                  <a:cubicBezTo>
                    <a:pt x="163" y="110"/>
                    <a:pt x="163" y="110"/>
                    <a:pt x="163" y="110"/>
                  </a:cubicBezTo>
                  <a:cubicBezTo>
                    <a:pt x="163" y="110"/>
                    <a:pt x="163" y="110"/>
                    <a:pt x="163" y="110"/>
                  </a:cubicBezTo>
                  <a:cubicBezTo>
                    <a:pt x="163" y="110"/>
                    <a:pt x="163" y="110"/>
                    <a:pt x="163" y="110"/>
                  </a:cubicBezTo>
                  <a:cubicBezTo>
                    <a:pt x="162" y="111"/>
                    <a:pt x="162" y="111"/>
                    <a:pt x="162" y="111"/>
                  </a:cubicBezTo>
                  <a:cubicBezTo>
                    <a:pt x="162" y="112"/>
                    <a:pt x="162" y="112"/>
                    <a:pt x="162" y="112"/>
                  </a:cubicBezTo>
                  <a:cubicBezTo>
                    <a:pt x="161" y="112"/>
                    <a:pt x="161" y="112"/>
                    <a:pt x="161" y="112"/>
                  </a:cubicBezTo>
                  <a:cubicBezTo>
                    <a:pt x="161" y="112"/>
                    <a:pt x="161" y="112"/>
                    <a:pt x="161" y="112"/>
                  </a:cubicBezTo>
                  <a:cubicBezTo>
                    <a:pt x="161" y="112"/>
                    <a:pt x="161" y="112"/>
                    <a:pt x="161" y="112"/>
                  </a:cubicBezTo>
                  <a:close/>
                  <a:moveTo>
                    <a:pt x="162" y="107"/>
                  </a:moveTo>
                  <a:cubicBezTo>
                    <a:pt x="163" y="106"/>
                    <a:pt x="163" y="106"/>
                    <a:pt x="163" y="106"/>
                  </a:cubicBezTo>
                  <a:cubicBezTo>
                    <a:pt x="163" y="106"/>
                    <a:pt x="163" y="106"/>
                    <a:pt x="163" y="106"/>
                  </a:cubicBezTo>
                  <a:cubicBezTo>
                    <a:pt x="163" y="107"/>
                    <a:pt x="163" y="107"/>
                    <a:pt x="163" y="107"/>
                  </a:cubicBezTo>
                  <a:cubicBezTo>
                    <a:pt x="163" y="107"/>
                    <a:pt x="163" y="107"/>
                    <a:pt x="163" y="107"/>
                  </a:cubicBezTo>
                  <a:cubicBezTo>
                    <a:pt x="163" y="107"/>
                    <a:pt x="163" y="107"/>
                    <a:pt x="163" y="107"/>
                  </a:cubicBezTo>
                  <a:cubicBezTo>
                    <a:pt x="162" y="107"/>
                    <a:pt x="162" y="107"/>
                    <a:pt x="162" y="107"/>
                  </a:cubicBezTo>
                  <a:close/>
                  <a:moveTo>
                    <a:pt x="109" y="51"/>
                  </a:moveTo>
                  <a:cubicBezTo>
                    <a:pt x="109" y="51"/>
                    <a:pt x="109" y="51"/>
                    <a:pt x="109" y="51"/>
                  </a:cubicBezTo>
                  <a:cubicBezTo>
                    <a:pt x="110" y="51"/>
                    <a:pt x="110" y="51"/>
                    <a:pt x="110" y="51"/>
                  </a:cubicBezTo>
                  <a:cubicBezTo>
                    <a:pt x="109" y="51"/>
                    <a:pt x="109" y="51"/>
                    <a:pt x="109" y="51"/>
                  </a:cubicBezTo>
                  <a:cubicBezTo>
                    <a:pt x="109" y="51"/>
                    <a:pt x="109" y="51"/>
                    <a:pt x="109" y="51"/>
                  </a:cubicBezTo>
                  <a:close/>
                  <a:moveTo>
                    <a:pt x="91" y="68"/>
                  </a:moveTo>
                  <a:cubicBezTo>
                    <a:pt x="92" y="66"/>
                    <a:pt x="92" y="66"/>
                    <a:pt x="92" y="66"/>
                  </a:cubicBezTo>
                  <a:cubicBezTo>
                    <a:pt x="92" y="66"/>
                    <a:pt x="92" y="66"/>
                    <a:pt x="92" y="66"/>
                  </a:cubicBezTo>
                  <a:cubicBezTo>
                    <a:pt x="91" y="65"/>
                    <a:pt x="91" y="65"/>
                    <a:pt x="91" y="65"/>
                  </a:cubicBezTo>
                  <a:cubicBezTo>
                    <a:pt x="91" y="64"/>
                    <a:pt x="91" y="64"/>
                    <a:pt x="91" y="64"/>
                  </a:cubicBezTo>
                  <a:cubicBezTo>
                    <a:pt x="91" y="63"/>
                    <a:pt x="91" y="63"/>
                    <a:pt x="91" y="63"/>
                  </a:cubicBezTo>
                  <a:cubicBezTo>
                    <a:pt x="90" y="62"/>
                    <a:pt x="90" y="62"/>
                    <a:pt x="90" y="62"/>
                  </a:cubicBezTo>
                  <a:cubicBezTo>
                    <a:pt x="89" y="62"/>
                    <a:pt x="89" y="62"/>
                    <a:pt x="89" y="62"/>
                  </a:cubicBezTo>
                  <a:cubicBezTo>
                    <a:pt x="88" y="63"/>
                    <a:pt x="88" y="63"/>
                    <a:pt x="88" y="63"/>
                  </a:cubicBezTo>
                  <a:cubicBezTo>
                    <a:pt x="87" y="63"/>
                    <a:pt x="87" y="63"/>
                    <a:pt x="87" y="63"/>
                  </a:cubicBezTo>
                  <a:cubicBezTo>
                    <a:pt x="86" y="62"/>
                    <a:pt x="86" y="62"/>
                    <a:pt x="86" y="62"/>
                  </a:cubicBezTo>
                  <a:cubicBezTo>
                    <a:pt x="86" y="61"/>
                    <a:pt x="86" y="61"/>
                    <a:pt x="86" y="61"/>
                  </a:cubicBezTo>
                  <a:cubicBezTo>
                    <a:pt x="88" y="59"/>
                    <a:pt x="88" y="59"/>
                    <a:pt x="88" y="59"/>
                  </a:cubicBezTo>
                  <a:cubicBezTo>
                    <a:pt x="89" y="57"/>
                    <a:pt x="89" y="57"/>
                    <a:pt x="89" y="57"/>
                  </a:cubicBezTo>
                  <a:cubicBezTo>
                    <a:pt x="90" y="57"/>
                    <a:pt x="90" y="57"/>
                    <a:pt x="90" y="57"/>
                  </a:cubicBezTo>
                  <a:cubicBezTo>
                    <a:pt x="90" y="59"/>
                    <a:pt x="90" y="59"/>
                    <a:pt x="90" y="59"/>
                  </a:cubicBezTo>
                  <a:cubicBezTo>
                    <a:pt x="89" y="60"/>
                    <a:pt x="89" y="60"/>
                    <a:pt x="89" y="60"/>
                  </a:cubicBezTo>
                  <a:cubicBezTo>
                    <a:pt x="90" y="60"/>
                    <a:pt x="90" y="60"/>
                    <a:pt x="90" y="60"/>
                  </a:cubicBezTo>
                  <a:cubicBezTo>
                    <a:pt x="90" y="60"/>
                    <a:pt x="90" y="60"/>
                    <a:pt x="90" y="60"/>
                  </a:cubicBezTo>
                  <a:cubicBezTo>
                    <a:pt x="91" y="61"/>
                    <a:pt x="91" y="61"/>
                    <a:pt x="91" y="61"/>
                  </a:cubicBezTo>
                  <a:cubicBezTo>
                    <a:pt x="92" y="60"/>
                    <a:pt x="92" y="60"/>
                    <a:pt x="92" y="60"/>
                  </a:cubicBezTo>
                  <a:cubicBezTo>
                    <a:pt x="94" y="60"/>
                    <a:pt x="94" y="60"/>
                    <a:pt x="94" y="60"/>
                  </a:cubicBezTo>
                  <a:cubicBezTo>
                    <a:pt x="94" y="61"/>
                    <a:pt x="94" y="61"/>
                    <a:pt x="94" y="61"/>
                  </a:cubicBezTo>
                  <a:cubicBezTo>
                    <a:pt x="94" y="62"/>
                    <a:pt x="94" y="62"/>
                    <a:pt x="94" y="62"/>
                  </a:cubicBezTo>
                  <a:cubicBezTo>
                    <a:pt x="94" y="62"/>
                    <a:pt x="94" y="62"/>
                    <a:pt x="94" y="62"/>
                  </a:cubicBezTo>
                  <a:cubicBezTo>
                    <a:pt x="94" y="63"/>
                    <a:pt x="94" y="63"/>
                    <a:pt x="94" y="63"/>
                  </a:cubicBezTo>
                  <a:cubicBezTo>
                    <a:pt x="95" y="64"/>
                    <a:pt x="95" y="64"/>
                    <a:pt x="95" y="64"/>
                  </a:cubicBezTo>
                  <a:cubicBezTo>
                    <a:pt x="95" y="64"/>
                    <a:pt x="95" y="64"/>
                    <a:pt x="95" y="64"/>
                  </a:cubicBezTo>
                  <a:cubicBezTo>
                    <a:pt x="97" y="66"/>
                    <a:pt x="97" y="66"/>
                    <a:pt x="97" y="66"/>
                  </a:cubicBezTo>
                  <a:cubicBezTo>
                    <a:pt x="97" y="67"/>
                    <a:pt x="97" y="67"/>
                    <a:pt x="97" y="67"/>
                  </a:cubicBezTo>
                  <a:cubicBezTo>
                    <a:pt x="96" y="67"/>
                    <a:pt x="96" y="67"/>
                    <a:pt x="96" y="67"/>
                  </a:cubicBezTo>
                  <a:cubicBezTo>
                    <a:pt x="95" y="66"/>
                    <a:pt x="95" y="66"/>
                    <a:pt x="95" y="66"/>
                  </a:cubicBezTo>
                  <a:cubicBezTo>
                    <a:pt x="95" y="66"/>
                    <a:pt x="95" y="66"/>
                    <a:pt x="95" y="66"/>
                  </a:cubicBezTo>
                  <a:cubicBezTo>
                    <a:pt x="94" y="67"/>
                    <a:pt x="94" y="67"/>
                    <a:pt x="94" y="67"/>
                  </a:cubicBezTo>
                  <a:cubicBezTo>
                    <a:pt x="93" y="67"/>
                    <a:pt x="93" y="67"/>
                    <a:pt x="93" y="67"/>
                  </a:cubicBezTo>
                  <a:cubicBezTo>
                    <a:pt x="92" y="68"/>
                    <a:pt x="92" y="68"/>
                    <a:pt x="92" y="68"/>
                  </a:cubicBezTo>
                  <a:cubicBezTo>
                    <a:pt x="91" y="68"/>
                    <a:pt x="91" y="68"/>
                    <a:pt x="91" y="68"/>
                  </a:cubicBezTo>
                  <a:close/>
                  <a:moveTo>
                    <a:pt x="86" y="95"/>
                  </a:moveTo>
                  <a:cubicBezTo>
                    <a:pt x="87" y="95"/>
                    <a:pt x="87" y="95"/>
                    <a:pt x="87" y="95"/>
                  </a:cubicBezTo>
                  <a:cubicBezTo>
                    <a:pt x="88" y="95"/>
                    <a:pt x="88" y="95"/>
                    <a:pt x="88" y="95"/>
                  </a:cubicBezTo>
                  <a:cubicBezTo>
                    <a:pt x="89" y="95"/>
                    <a:pt x="89" y="95"/>
                    <a:pt x="89" y="95"/>
                  </a:cubicBezTo>
                  <a:cubicBezTo>
                    <a:pt x="89" y="95"/>
                    <a:pt x="89" y="95"/>
                    <a:pt x="89" y="95"/>
                  </a:cubicBezTo>
                  <a:cubicBezTo>
                    <a:pt x="90" y="94"/>
                    <a:pt x="90" y="94"/>
                    <a:pt x="90" y="94"/>
                  </a:cubicBezTo>
                  <a:cubicBezTo>
                    <a:pt x="91" y="94"/>
                    <a:pt x="91" y="94"/>
                    <a:pt x="91" y="94"/>
                  </a:cubicBezTo>
                  <a:cubicBezTo>
                    <a:pt x="91" y="95"/>
                    <a:pt x="91" y="95"/>
                    <a:pt x="91" y="95"/>
                  </a:cubicBezTo>
                  <a:cubicBezTo>
                    <a:pt x="92" y="95"/>
                    <a:pt x="92" y="95"/>
                    <a:pt x="92" y="95"/>
                  </a:cubicBezTo>
                  <a:cubicBezTo>
                    <a:pt x="93" y="96"/>
                    <a:pt x="93" y="96"/>
                    <a:pt x="93" y="96"/>
                  </a:cubicBezTo>
                  <a:cubicBezTo>
                    <a:pt x="92" y="97"/>
                    <a:pt x="92" y="97"/>
                    <a:pt x="92" y="97"/>
                  </a:cubicBezTo>
                  <a:cubicBezTo>
                    <a:pt x="91" y="98"/>
                    <a:pt x="91" y="98"/>
                    <a:pt x="91" y="98"/>
                  </a:cubicBezTo>
                  <a:cubicBezTo>
                    <a:pt x="90" y="98"/>
                    <a:pt x="90" y="98"/>
                    <a:pt x="90" y="98"/>
                  </a:cubicBezTo>
                  <a:cubicBezTo>
                    <a:pt x="89" y="98"/>
                    <a:pt x="89" y="98"/>
                    <a:pt x="89" y="98"/>
                  </a:cubicBezTo>
                  <a:cubicBezTo>
                    <a:pt x="89" y="98"/>
                    <a:pt x="89" y="98"/>
                    <a:pt x="89" y="98"/>
                  </a:cubicBezTo>
                  <a:cubicBezTo>
                    <a:pt x="88" y="98"/>
                    <a:pt x="88" y="98"/>
                    <a:pt x="88" y="98"/>
                  </a:cubicBezTo>
                  <a:cubicBezTo>
                    <a:pt x="87" y="98"/>
                    <a:pt x="87" y="98"/>
                    <a:pt x="87" y="98"/>
                  </a:cubicBezTo>
                  <a:cubicBezTo>
                    <a:pt x="86" y="96"/>
                    <a:pt x="86" y="96"/>
                    <a:pt x="86" y="96"/>
                  </a:cubicBezTo>
                  <a:cubicBezTo>
                    <a:pt x="86" y="95"/>
                    <a:pt x="86" y="95"/>
                    <a:pt x="86" y="95"/>
                  </a:cubicBezTo>
                  <a:close/>
                  <a:moveTo>
                    <a:pt x="144" y="107"/>
                  </a:moveTo>
                  <a:cubicBezTo>
                    <a:pt x="146" y="106"/>
                    <a:pt x="146" y="106"/>
                    <a:pt x="146" y="106"/>
                  </a:cubicBezTo>
                  <a:cubicBezTo>
                    <a:pt x="146" y="106"/>
                    <a:pt x="146" y="106"/>
                    <a:pt x="146" y="106"/>
                  </a:cubicBezTo>
                  <a:cubicBezTo>
                    <a:pt x="146" y="106"/>
                    <a:pt x="146" y="106"/>
                    <a:pt x="146" y="106"/>
                  </a:cubicBezTo>
                  <a:cubicBezTo>
                    <a:pt x="145" y="107"/>
                    <a:pt x="145" y="107"/>
                    <a:pt x="145" y="107"/>
                  </a:cubicBezTo>
                  <a:cubicBezTo>
                    <a:pt x="144" y="107"/>
                    <a:pt x="144" y="107"/>
                    <a:pt x="144" y="107"/>
                  </a:cubicBezTo>
                  <a:close/>
                  <a:moveTo>
                    <a:pt x="135" y="113"/>
                  </a:moveTo>
                  <a:cubicBezTo>
                    <a:pt x="136" y="113"/>
                    <a:pt x="136" y="113"/>
                    <a:pt x="136" y="113"/>
                  </a:cubicBezTo>
                  <a:cubicBezTo>
                    <a:pt x="136" y="113"/>
                    <a:pt x="136" y="113"/>
                    <a:pt x="136" y="113"/>
                  </a:cubicBezTo>
                  <a:cubicBezTo>
                    <a:pt x="136" y="113"/>
                    <a:pt x="136" y="113"/>
                    <a:pt x="136" y="113"/>
                  </a:cubicBezTo>
                  <a:cubicBezTo>
                    <a:pt x="135" y="113"/>
                    <a:pt x="135" y="113"/>
                    <a:pt x="135" y="113"/>
                  </a:cubicBezTo>
                  <a:close/>
                  <a:moveTo>
                    <a:pt x="135" y="120"/>
                  </a:moveTo>
                  <a:cubicBezTo>
                    <a:pt x="136" y="119"/>
                    <a:pt x="136" y="119"/>
                    <a:pt x="136" y="119"/>
                  </a:cubicBezTo>
                  <a:cubicBezTo>
                    <a:pt x="136" y="120"/>
                    <a:pt x="136" y="120"/>
                    <a:pt x="136" y="120"/>
                  </a:cubicBezTo>
                  <a:cubicBezTo>
                    <a:pt x="136" y="120"/>
                    <a:pt x="136" y="120"/>
                    <a:pt x="136" y="120"/>
                  </a:cubicBezTo>
                  <a:cubicBezTo>
                    <a:pt x="135" y="121"/>
                    <a:pt x="135" y="121"/>
                    <a:pt x="135" y="121"/>
                  </a:cubicBezTo>
                  <a:cubicBezTo>
                    <a:pt x="135" y="120"/>
                    <a:pt x="135" y="120"/>
                    <a:pt x="135" y="120"/>
                  </a:cubicBezTo>
                  <a:cubicBezTo>
                    <a:pt x="135" y="120"/>
                    <a:pt x="135" y="120"/>
                    <a:pt x="135" y="120"/>
                  </a:cubicBezTo>
                  <a:close/>
                  <a:moveTo>
                    <a:pt x="132" y="123"/>
                  </a:moveTo>
                  <a:cubicBezTo>
                    <a:pt x="131" y="123"/>
                    <a:pt x="131" y="123"/>
                    <a:pt x="131" y="123"/>
                  </a:cubicBezTo>
                  <a:cubicBezTo>
                    <a:pt x="132" y="123"/>
                    <a:pt x="132" y="123"/>
                    <a:pt x="132" y="123"/>
                  </a:cubicBezTo>
                  <a:cubicBezTo>
                    <a:pt x="132" y="123"/>
                    <a:pt x="132" y="123"/>
                    <a:pt x="132" y="123"/>
                  </a:cubicBezTo>
                  <a:cubicBezTo>
                    <a:pt x="133" y="123"/>
                    <a:pt x="133" y="123"/>
                    <a:pt x="133" y="123"/>
                  </a:cubicBezTo>
                  <a:cubicBezTo>
                    <a:pt x="133" y="123"/>
                    <a:pt x="133" y="123"/>
                    <a:pt x="133" y="123"/>
                  </a:cubicBezTo>
                  <a:cubicBezTo>
                    <a:pt x="134" y="122"/>
                    <a:pt x="134" y="122"/>
                    <a:pt x="134" y="122"/>
                  </a:cubicBezTo>
                  <a:cubicBezTo>
                    <a:pt x="133" y="122"/>
                    <a:pt x="133" y="122"/>
                    <a:pt x="133" y="122"/>
                  </a:cubicBezTo>
                  <a:cubicBezTo>
                    <a:pt x="134" y="121"/>
                    <a:pt x="134" y="121"/>
                    <a:pt x="134" y="121"/>
                  </a:cubicBezTo>
                  <a:cubicBezTo>
                    <a:pt x="135" y="121"/>
                    <a:pt x="135" y="121"/>
                    <a:pt x="135" y="121"/>
                  </a:cubicBezTo>
                  <a:cubicBezTo>
                    <a:pt x="135" y="121"/>
                    <a:pt x="135" y="121"/>
                    <a:pt x="135" y="121"/>
                  </a:cubicBezTo>
                  <a:cubicBezTo>
                    <a:pt x="135" y="122"/>
                    <a:pt x="135" y="122"/>
                    <a:pt x="135" y="122"/>
                  </a:cubicBezTo>
                  <a:cubicBezTo>
                    <a:pt x="135" y="122"/>
                    <a:pt x="135" y="122"/>
                    <a:pt x="135" y="122"/>
                  </a:cubicBezTo>
                  <a:cubicBezTo>
                    <a:pt x="135" y="122"/>
                    <a:pt x="135" y="122"/>
                    <a:pt x="135" y="122"/>
                  </a:cubicBezTo>
                  <a:cubicBezTo>
                    <a:pt x="136" y="121"/>
                    <a:pt x="136" y="121"/>
                    <a:pt x="136" y="121"/>
                  </a:cubicBezTo>
                  <a:cubicBezTo>
                    <a:pt x="136" y="122"/>
                    <a:pt x="136" y="122"/>
                    <a:pt x="136" y="122"/>
                  </a:cubicBezTo>
                  <a:cubicBezTo>
                    <a:pt x="136" y="122"/>
                    <a:pt x="136" y="122"/>
                    <a:pt x="136" y="122"/>
                  </a:cubicBezTo>
                  <a:cubicBezTo>
                    <a:pt x="136" y="123"/>
                    <a:pt x="136" y="123"/>
                    <a:pt x="136" y="123"/>
                  </a:cubicBezTo>
                  <a:cubicBezTo>
                    <a:pt x="136" y="123"/>
                    <a:pt x="136" y="123"/>
                    <a:pt x="136" y="123"/>
                  </a:cubicBezTo>
                  <a:cubicBezTo>
                    <a:pt x="136" y="124"/>
                    <a:pt x="136" y="124"/>
                    <a:pt x="136" y="124"/>
                  </a:cubicBezTo>
                  <a:cubicBezTo>
                    <a:pt x="136" y="124"/>
                    <a:pt x="136" y="124"/>
                    <a:pt x="136" y="124"/>
                  </a:cubicBezTo>
                  <a:cubicBezTo>
                    <a:pt x="135" y="123"/>
                    <a:pt x="135" y="123"/>
                    <a:pt x="135" y="123"/>
                  </a:cubicBezTo>
                  <a:cubicBezTo>
                    <a:pt x="135" y="124"/>
                    <a:pt x="135" y="124"/>
                    <a:pt x="135" y="124"/>
                  </a:cubicBezTo>
                  <a:cubicBezTo>
                    <a:pt x="134" y="124"/>
                    <a:pt x="134" y="124"/>
                    <a:pt x="134" y="124"/>
                  </a:cubicBezTo>
                  <a:cubicBezTo>
                    <a:pt x="134" y="124"/>
                    <a:pt x="134" y="124"/>
                    <a:pt x="134" y="124"/>
                  </a:cubicBezTo>
                  <a:cubicBezTo>
                    <a:pt x="133" y="124"/>
                    <a:pt x="133" y="124"/>
                    <a:pt x="133" y="124"/>
                  </a:cubicBezTo>
                  <a:cubicBezTo>
                    <a:pt x="132" y="124"/>
                    <a:pt x="132" y="124"/>
                    <a:pt x="132" y="124"/>
                  </a:cubicBezTo>
                  <a:cubicBezTo>
                    <a:pt x="132" y="123"/>
                    <a:pt x="132" y="123"/>
                    <a:pt x="132" y="123"/>
                  </a:cubicBezTo>
                  <a:close/>
                  <a:moveTo>
                    <a:pt x="122" y="132"/>
                  </a:moveTo>
                  <a:cubicBezTo>
                    <a:pt x="122" y="132"/>
                    <a:pt x="122" y="132"/>
                    <a:pt x="122" y="132"/>
                  </a:cubicBezTo>
                  <a:cubicBezTo>
                    <a:pt x="122" y="132"/>
                    <a:pt x="122" y="132"/>
                    <a:pt x="122" y="132"/>
                  </a:cubicBezTo>
                  <a:cubicBezTo>
                    <a:pt x="121" y="132"/>
                    <a:pt x="121" y="132"/>
                    <a:pt x="121" y="132"/>
                  </a:cubicBezTo>
                  <a:cubicBezTo>
                    <a:pt x="121" y="131"/>
                    <a:pt x="121" y="131"/>
                    <a:pt x="121" y="131"/>
                  </a:cubicBezTo>
                  <a:cubicBezTo>
                    <a:pt x="121" y="131"/>
                    <a:pt x="121" y="131"/>
                    <a:pt x="121" y="131"/>
                  </a:cubicBezTo>
                  <a:cubicBezTo>
                    <a:pt x="122" y="130"/>
                    <a:pt x="122" y="130"/>
                    <a:pt x="122" y="130"/>
                  </a:cubicBezTo>
                  <a:cubicBezTo>
                    <a:pt x="121" y="129"/>
                    <a:pt x="121" y="129"/>
                    <a:pt x="121" y="129"/>
                  </a:cubicBezTo>
                  <a:cubicBezTo>
                    <a:pt x="121" y="129"/>
                    <a:pt x="121" y="129"/>
                    <a:pt x="121" y="129"/>
                  </a:cubicBezTo>
                  <a:cubicBezTo>
                    <a:pt x="121" y="128"/>
                    <a:pt x="121" y="128"/>
                    <a:pt x="121" y="128"/>
                  </a:cubicBezTo>
                  <a:cubicBezTo>
                    <a:pt x="123" y="127"/>
                    <a:pt x="123" y="127"/>
                    <a:pt x="123" y="127"/>
                  </a:cubicBezTo>
                  <a:cubicBezTo>
                    <a:pt x="125" y="126"/>
                    <a:pt x="125" y="126"/>
                    <a:pt x="125" y="126"/>
                  </a:cubicBezTo>
                  <a:cubicBezTo>
                    <a:pt x="126" y="126"/>
                    <a:pt x="126" y="126"/>
                    <a:pt x="126" y="126"/>
                  </a:cubicBezTo>
                  <a:cubicBezTo>
                    <a:pt x="126" y="126"/>
                    <a:pt x="126" y="126"/>
                    <a:pt x="126" y="126"/>
                  </a:cubicBezTo>
                  <a:cubicBezTo>
                    <a:pt x="126" y="128"/>
                    <a:pt x="126" y="128"/>
                    <a:pt x="126" y="128"/>
                  </a:cubicBezTo>
                  <a:cubicBezTo>
                    <a:pt x="126" y="128"/>
                    <a:pt x="126" y="128"/>
                    <a:pt x="126" y="128"/>
                  </a:cubicBezTo>
                  <a:cubicBezTo>
                    <a:pt x="127" y="127"/>
                    <a:pt x="127" y="127"/>
                    <a:pt x="127" y="127"/>
                  </a:cubicBezTo>
                  <a:cubicBezTo>
                    <a:pt x="127" y="127"/>
                    <a:pt x="127" y="127"/>
                    <a:pt x="127" y="127"/>
                  </a:cubicBezTo>
                  <a:cubicBezTo>
                    <a:pt x="127" y="126"/>
                    <a:pt x="127" y="126"/>
                    <a:pt x="127" y="126"/>
                  </a:cubicBezTo>
                  <a:cubicBezTo>
                    <a:pt x="128" y="127"/>
                    <a:pt x="128" y="127"/>
                    <a:pt x="128" y="127"/>
                  </a:cubicBezTo>
                  <a:cubicBezTo>
                    <a:pt x="128" y="126"/>
                    <a:pt x="128" y="126"/>
                    <a:pt x="128" y="126"/>
                  </a:cubicBezTo>
                  <a:cubicBezTo>
                    <a:pt x="127" y="126"/>
                    <a:pt x="127" y="126"/>
                    <a:pt x="127" y="126"/>
                  </a:cubicBezTo>
                  <a:cubicBezTo>
                    <a:pt x="127" y="125"/>
                    <a:pt x="127" y="125"/>
                    <a:pt x="127" y="125"/>
                  </a:cubicBezTo>
                  <a:cubicBezTo>
                    <a:pt x="128" y="125"/>
                    <a:pt x="128" y="125"/>
                    <a:pt x="128" y="125"/>
                  </a:cubicBezTo>
                  <a:cubicBezTo>
                    <a:pt x="128" y="124"/>
                    <a:pt x="128" y="124"/>
                    <a:pt x="128" y="124"/>
                  </a:cubicBezTo>
                  <a:cubicBezTo>
                    <a:pt x="129" y="125"/>
                    <a:pt x="129" y="125"/>
                    <a:pt x="129" y="125"/>
                  </a:cubicBezTo>
                  <a:cubicBezTo>
                    <a:pt x="129" y="126"/>
                    <a:pt x="129" y="126"/>
                    <a:pt x="129" y="126"/>
                  </a:cubicBezTo>
                  <a:cubicBezTo>
                    <a:pt x="129" y="126"/>
                    <a:pt x="129" y="126"/>
                    <a:pt x="129" y="126"/>
                  </a:cubicBezTo>
                  <a:cubicBezTo>
                    <a:pt x="129" y="127"/>
                    <a:pt x="129" y="127"/>
                    <a:pt x="129" y="127"/>
                  </a:cubicBezTo>
                  <a:cubicBezTo>
                    <a:pt x="129" y="126"/>
                    <a:pt x="129" y="126"/>
                    <a:pt x="129" y="126"/>
                  </a:cubicBezTo>
                  <a:cubicBezTo>
                    <a:pt x="129" y="126"/>
                    <a:pt x="129" y="126"/>
                    <a:pt x="129" y="126"/>
                  </a:cubicBezTo>
                  <a:cubicBezTo>
                    <a:pt x="130" y="126"/>
                    <a:pt x="130" y="126"/>
                    <a:pt x="130" y="126"/>
                  </a:cubicBezTo>
                  <a:cubicBezTo>
                    <a:pt x="130" y="126"/>
                    <a:pt x="130" y="126"/>
                    <a:pt x="130" y="126"/>
                  </a:cubicBezTo>
                  <a:cubicBezTo>
                    <a:pt x="130" y="125"/>
                    <a:pt x="130" y="125"/>
                    <a:pt x="130" y="125"/>
                  </a:cubicBezTo>
                  <a:cubicBezTo>
                    <a:pt x="130" y="125"/>
                    <a:pt x="130" y="125"/>
                    <a:pt x="130" y="125"/>
                  </a:cubicBezTo>
                  <a:cubicBezTo>
                    <a:pt x="131" y="124"/>
                    <a:pt x="131" y="124"/>
                    <a:pt x="131" y="124"/>
                  </a:cubicBezTo>
                  <a:cubicBezTo>
                    <a:pt x="131" y="125"/>
                    <a:pt x="131" y="125"/>
                    <a:pt x="131" y="125"/>
                  </a:cubicBezTo>
                  <a:cubicBezTo>
                    <a:pt x="131" y="125"/>
                    <a:pt x="131" y="125"/>
                    <a:pt x="131" y="125"/>
                  </a:cubicBezTo>
                  <a:cubicBezTo>
                    <a:pt x="131" y="126"/>
                    <a:pt x="131" y="126"/>
                    <a:pt x="131" y="126"/>
                  </a:cubicBezTo>
                  <a:cubicBezTo>
                    <a:pt x="131" y="126"/>
                    <a:pt x="131" y="126"/>
                    <a:pt x="131" y="126"/>
                  </a:cubicBezTo>
                  <a:cubicBezTo>
                    <a:pt x="131" y="126"/>
                    <a:pt x="131" y="126"/>
                    <a:pt x="131" y="126"/>
                  </a:cubicBezTo>
                  <a:cubicBezTo>
                    <a:pt x="132" y="125"/>
                    <a:pt x="132" y="125"/>
                    <a:pt x="132" y="125"/>
                  </a:cubicBezTo>
                  <a:cubicBezTo>
                    <a:pt x="133" y="125"/>
                    <a:pt x="133" y="125"/>
                    <a:pt x="133" y="125"/>
                  </a:cubicBezTo>
                  <a:cubicBezTo>
                    <a:pt x="134" y="125"/>
                    <a:pt x="134" y="125"/>
                    <a:pt x="134" y="125"/>
                  </a:cubicBezTo>
                  <a:cubicBezTo>
                    <a:pt x="134" y="126"/>
                    <a:pt x="134" y="126"/>
                    <a:pt x="134" y="126"/>
                  </a:cubicBezTo>
                  <a:cubicBezTo>
                    <a:pt x="133" y="126"/>
                    <a:pt x="133" y="126"/>
                    <a:pt x="133" y="126"/>
                  </a:cubicBezTo>
                  <a:cubicBezTo>
                    <a:pt x="132" y="126"/>
                    <a:pt x="132" y="126"/>
                    <a:pt x="132" y="126"/>
                  </a:cubicBezTo>
                  <a:cubicBezTo>
                    <a:pt x="132" y="127"/>
                    <a:pt x="132" y="127"/>
                    <a:pt x="132" y="127"/>
                  </a:cubicBezTo>
                  <a:cubicBezTo>
                    <a:pt x="133" y="127"/>
                    <a:pt x="133" y="127"/>
                    <a:pt x="133" y="127"/>
                  </a:cubicBezTo>
                  <a:cubicBezTo>
                    <a:pt x="133" y="128"/>
                    <a:pt x="133" y="128"/>
                    <a:pt x="133" y="128"/>
                  </a:cubicBezTo>
                  <a:cubicBezTo>
                    <a:pt x="132" y="128"/>
                    <a:pt x="132" y="128"/>
                    <a:pt x="132" y="128"/>
                  </a:cubicBezTo>
                  <a:cubicBezTo>
                    <a:pt x="132" y="128"/>
                    <a:pt x="132" y="128"/>
                    <a:pt x="132" y="128"/>
                  </a:cubicBezTo>
                  <a:cubicBezTo>
                    <a:pt x="132" y="128"/>
                    <a:pt x="132" y="128"/>
                    <a:pt x="132" y="128"/>
                  </a:cubicBezTo>
                  <a:cubicBezTo>
                    <a:pt x="131" y="128"/>
                    <a:pt x="131" y="128"/>
                    <a:pt x="131" y="128"/>
                  </a:cubicBezTo>
                  <a:cubicBezTo>
                    <a:pt x="130" y="128"/>
                    <a:pt x="130" y="128"/>
                    <a:pt x="130" y="128"/>
                  </a:cubicBezTo>
                  <a:cubicBezTo>
                    <a:pt x="130" y="128"/>
                    <a:pt x="130" y="128"/>
                    <a:pt x="130" y="128"/>
                  </a:cubicBezTo>
                  <a:cubicBezTo>
                    <a:pt x="129" y="128"/>
                    <a:pt x="129" y="128"/>
                    <a:pt x="129" y="128"/>
                  </a:cubicBezTo>
                  <a:cubicBezTo>
                    <a:pt x="130" y="129"/>
                    <a:pt x="130" y="129"/>
                    <a:pt x="130" y="129"/>
                  </a:cubicBezTo>
                  <a:cubicBezTo>
                    <a:pt x="131" y="129"/>
                    <a:pt x="131" y="129"/>
                    <a:pt x="131" y="129"/>
                  </a:cubicBezTo>
                  <a:cubicBezTo>
                    <a:pt x="130" y="130"/>
                    <a:pt x="130" y="130"/>
                    <a:pt x="130" y="130"/>
                  </a:cubicBezTo>
                  <a:cubicBezTo>
                    <a:pt x="129" y="130"/>
                    <a:pt x="129" y="130"/>
                    <a:pt x="129" y="130"/>
                  </a:cubicBezTo>
                  <a:cubicBezTo>
                    <a:pt x="129" y="129"/>
                    <a:pt x="129" y="129"/>
                    <a:pt x="129" y="129"/>
                  </a:cubicBezTo>
                  <a:cubicBezTo>
                    <a:pt x="128" y="129"/>
                    <a:pt x="128" y="129"/>
                    <a:pt x="128" y="129"/>
                  </a:cubicBezTo>
                  <a:cubicBezTo>
                    <a:pt x="127" y="129"/>
                    <a:pt x="127" y="129"/>
                    <a:pt x="127" y="129"/>
                  </a:cubicBezTo>
                  <a:cubicBezTo>
                    <a:pt x="128" y="130"/>
                    <a:pt x="128" y="130"/>
                    <a:pt x="128" y="130"/>
                  </a:cubicBezTo>
                  <a:cubicBezTo>
                    <a:pt x="128" y="130"/>
                    <a:pt x="128" y="130"/>
                    <a:pt x="128" y="130"/>
                  </a:cubicBezTo>
                  <a:cubicBezTo>
                    <a:pt x="128" y="131"/>
                    <a:pt x="128" y="131"/>
                    <a:pt x="128" y="131"/>
                  </a:cubicBezTo>
                  <a:cubicBezTo>
                    <a:pt x="127" y="130"/>
                    <a:pt x="127" y="130"/>
                    <a:pt x="127" y="130"/>
                  </a:cubicBezTo>
                  <a:cubicBezTo>
                    <a:pt x="126" y="131"/>
                    <a:pt x="126" y="131"/>
                    <a:pt x="126" y="131"/>
                  </a:cubicBezTo>
                  <a:cubicBezTo>
                    <a:pt x="126" y="131"/>
                    <a:pt x="126" y="131"/>
                    <a:pt x="126" y="131"/>
                  </a:cubicBezTo>
                  <a:cubicBezTo>
                    <a:pt x="125" y="131"/>
                    <a:pt x="125" y="131"/>
                    <a:pt x="125" y="131"/>
                  </a:cubicBezTo>
                  <a:cubicBezTo>
                    <a:pt x="125" y="131"/>
                    <a:pt x="125" y="131"/>
                    <a:pt x="125" y="131"/>
                  </a:cubicBezTo>
                  <a:cubicBezTo>
                    <a:pt x="125" y="132"/>
                    <a:pt x="125" y="132"/>
                    <a:pt x="125" y="132"/>
                  </a:cubicBezTo>
                  <a:cubicBezTo>
                    <a:pt x="125" y="132"/>
                    <a:pt x="125" y="132"/>
                    <a:pt x="125" y="132"/>
                  </a:cubicBezTo>
                  <a:cubicBezTo>
                    <a:pt x="124" y="133"/>
                    <a:pt x="124" y="133"/>
                    <a:pt x="124" y="133"/>
                  </a:cubicBezTo>
                  <a:cubicBezTo>
                    <a:pt x="124" y="133"/>
                    <a:pt x="124" y="133"/>
                    <a:pt x="124" y="133"/>
                  </a:cubicBezTo>
                  <a:cubicBezTo>
                    <a:pt x="123" y="134"/>
                    <a:pt x="123" y="134"/>
                    <a:pt x="123" y="134"/>
                  </a:cubicBezTo>
                  <a:cubicBezTo>
                    <a:pt x="123" y="134"/>
                    <a:pt x="123" y="134"/>
                    <a:pt x="123" y="134"/>
                  </a:cubicBezTo>
                  <a:cubicBezTo>
                    <a:pt x="122" y="134"/>
                    <a:pt x="122" y="134"/>
                    <a:pt x="122" y="134"/>
                  </a:cubicBezTo>
                  <a:cubicBezTo>
                    <a:pt x="122" y="133"/>
                    <a:pt x="122" y="133"/>
                    <a:pt x="122" y="133"/>
                  </a:cubicBezTo>
                  <a:cubicBezTo>
                    <a:pt x="124" y="132"/>
                    <a:pt x="124" y="132"/>
                    <a:pt x="124" y="132"/>
                  </a:cubicBezTo>
                  <a:cubicBezTo>
                    <a:pt x="124" y="132"/>
                    <a:pt x="124" y="132"/>
                    <a:pt x="124" y="132"/>
                  </a:cubicBezTo>
                  <a:cubicBezTo>
                    <a:pt x="124" y="131"/>
                    <a:pt x="124" y="131"/>
                    <a:pt x="124" y="131"/>
                  </a:cubicBezTo>
                  <a:cubicBezTo>
                    <a:pt x="124" y="131"/>
                    <a:pt x="124" y="131"/>
                    <a:pt x="124" y="131"/>
                  </a:cubicBezTo>
                  <a:cubicBezTo>
                    <a:pt x="123" y="132"/>
                    <a:pt x="123" y="132"/>
                    <a:pt x="123" y="132"/>
                  </a:cubicBezTo>
                  <a:cubicBezTo>
                    <a:pt x="123" y="131"/>
                    <a:pt x="123" y="131"/>
                    <a:pt x="123" y="131"/>
                  </a:cubicBezTo>
                  <a:cubicBezTo>
                    <a:pt x="123" y="131"/>
                    <a:pt x="123" y="131"/>
                    <a:pt x="123" y="131"/>
                  </a:cubicBezTo>
                  <a:cubicBezTo>
                    <a:pt x="122" y="131"/>
                    <a:pt x="122" y="131"/>
                    <a:pt x="122" y="131"/>
                  </a:cubicBezTo>
                  <a:cubicBezTo>
                    <a:pt x="122" y="131"/>
                    <a:pt x="122" y="131"/>
                    <a:pt x="122" y="131"/>
                  </a:cubicBezTo>
                  <a:cubicBezTo>
                    <a:pt x="122" y="131"/>
                    <a:pt x="122" y="131"/>
                    <a:pt x="122" y="131"/>
                  </a:cubicBezTo>
                  <a:cubicBezTo>
                    <a:pt x="122" y="132"/>
                    <a:pt x="122" y="132"/>
                    <a:pt x="122" y="132"/>
                  </a:cubicBezTo>
                  <a:close/>
                  <a:moveTo>
                    <a:pt x="121" y="135"/>
                  </a:moveTo>
                  <a:cubicBezTo>
                    <a:pt x="121" y="135"/>
                    <a:pt x="121" y="135"/>
                    <a:pt x="121" y="135"/>
                  </a:cubicBezTo>
                  <a:cubicBezTo>
                    <a:pt x="121" y="135"/>
                    <a:pt x="121" y="135"/>
                    <a:pt x="121" y="135"/>
                  </a:cubicBezTo>
                  <a:cubicBezTo>
                    <a:pt x="121" y="135"/>
                    <a:pt x="121" y="135"/>
                    <a:pt x="121" y="135"/>
                  </a:cubicBezTo>
                  <a:close/>
                  <a:moveTo>
                    <a:pt x="118" y="136"/>
                  </a:moveTo>
                  <a:cubicBezTo>
                    <a:pt x="119" y="135"/>
                    <a:pt x="119" y="135"/>
                    <a:pt x="119" y="135"/>
                  </a:cubicBezTo>
                  <a:cubicBezTo>
                    <a:pt x="120" y="134"/>
                    <a:pt x="120" y="134"/>
                    <a:pt x="120" y="134"/>
                  </a:cubicBezTo>
                  <a:cubicBezTo>
                    <a:pt x="119" y="136"/>
                    <a:pt x="119" y="136"/>
                    <a:pt x="119" y="136"/>
                  </a:cubicBezTo>
                  <a:cubicBezTo>
                    <a:pt x="118" y="136"/>
                    <a:pt x="118" y="136"/>
                    <a:pt x="118" y="136"/>
                  </a:cubicBezTo>
                  <a:close/>
                  <a:moveTo>
                    <a:pt x="112" y="140"/>
                  </a:moveTo>
                  <a:cubicBezTo>
                    <a:pt x="112" y="140"/>
                    <a:pt x="112" y="140"/>
                    <a:pt x="112" y="140"/>
                  </a:cubicBezTo>
                  <a:cubicBezTo>
                    <a:pt x="112" y="140"/>
                    <a:pt x="112" y="140"/>
                    <a:pt x="112" y="140"/>
                  </a:cubicBezTo>
                  <a:cubicBezTo>
                    <a:pt x="113" y="139"/>
                    <a:pt x="113" y="139"/>
                    <a:pt x="113" y="139"/>
                  </a:cubicBezTo>
                  <a:cubicBezTo>
                    <a:pt x="113" y="140"/>
                    <a:pt x="113" y="140"/>
                    <a:pt x="113" y="140"/>
                  </a:cubicBezTo>
                  <a:cubicBezTo>
                    <a:pt x="112" y="140"/>
                    <a:pt x="112" y="140"/>
                    <a:pt x="112" y="140"/>
                  </a:cubicBezTo>
                  <a:close/>
                  <a:moveTo>
                    <a:pt x="109" y="133"/>
                  </a:moveTo>
                  <a:cubicBezTo>
                    <a:pt x="110" y="133"/>
                    <a:pt x="110" y="133"/>
                    <a:pt x="110" y="133"/>
                  </a:cubicBezTo>
                  <a:cubicBezTo>
                    <a:pt x="110" y="134"/>
                    <a:pt x="110" y="134"/>
                    <a:pt x="110" y="134"/>
                  </a:cubicBezTo>
                  <a:cubicBezTo>
                    <a:pt x="109" y="134"/>
                    <a:pt x="109" y="134"/>
                    <a:pt x="109" y="134"/>
                  </a:cubicBezTo>
                  <a:cubicBezTo>
                    <a:pt x="109" y="133"/>
                    <a:pt x="109" y="133"/>
                    <a:pt x="109" y="133"/>
                  </a:cubicBezTo>
                  <a:close/>
                  <a:moveTo>
                    <a:pt x="92" y="140"/>
                  </a:moveTo>
                  <a:cubicBezTo>
                    <a:pt x="91" y="140"/>
                    <a:pt x="92" y="140"/>
                    <a:pt x="92" y="140"/>
                  </a:cubicBezTo>
                  <a:cubicBezTo>
                    <a:pt x="92" y="140"/>
                    <a:pt x="92" y="140"/>
                    <a:pt x="92" y="140"/>
                  </a:cubicBezTo>
                  <a:cubicBezTo>
                    <a:pt x="92" y="140"/>
                    <a:pt x="92" y="140"/>
                    <a:pt x="92" y="140"/>
                  </a:cubicBezTo>
                  <a:close/>
                  <a:moveTo>
                    <a:pt x="90" y="140"/>
                  </a:moveTo>
                  <a:cubicBezTo>
                    <a:pt x="91" y="141"/>
                    <a:pt x="91" y="141"/>
                    <a:pt x="91" y="141"/>
                  </a:cubicBezTo>
                  <a:cubicBezTo>
                    <a:pt x="91" y="141"/>
                    <a:pt x="91" y="141"/>
                    <a:pt x="91" y="141"/>
                  </a:cubicBezTo>
                  <a:cubicBezTo>
                    <a:pt x="90" y="140"/>
                    <a:pt x="90" y="140"/>
                    <a:pt x="90" y="140"/>
                  </a:cubicBezTo>
                  <a:close/>
                  <a:moveTo>
                    <a:pt x="94" y="143"/>
                  </a:moveTo>
                  <a:cubicBezTo>
                    <a:pt x="95" y="144"/>
                    <a:pt x="95" y="144"/>
                    <a:pt x="95" y="144"/>
                  </a:cubicBezTo>
                  <a:cubicBezTo>
                    <a:pt x="94" y="144"/>
                    <a:pt x="94" y="144"/>
                    <a:pt x="94" y="144"/>
                  </a:cubicBezTo>
                  <a:cubicBezTo>
                    <a:pt x="94" y="144"/>
                    <a:pt x="94" y="144"/>
                    <a:pt x="94" y="144"/>
                  </a:cubicBezTo>
                  <a:cubicBezTo>
                    <a:pt x="94" y="143"/>
                    <a:pt x="94" y="143"/>
                    <a:pt x="94" y="143"/>
                  </a:cubicBezTo>
                  <a:close/>
                  <a:moveTo>
                    <a:pt x="94" y="143"/>
                  </a:moveTo>
                  <a:cubicBezTo>
                    <a:pt x="94" y="142"/>
                    <a:pt x="94" y="142"/>
                    <a:pt x="94" y="142"/>
                  </a:cubicBezTo>
                  <a:cubicBezTo>
                    <a:pt x="94" y="143"/>
                    <a:pt x="94" y="143"/>
                    <a:pt x="94" y="143"/>
                  </a:cubicBezTo>
                  <a:cubicBezTo>
                    <a:pt x="94" y="143"/>
                    <a:pt x="94" y="143"/>
                    <a:pt x="94" y="143"/>
                  </a:cubicBezTo>
                  <a:close/>
                  <a:moveTo>
                    <a:pt x="90" y="144"/>
                  </a:moveTo>
                  <a:cubicBezTo>
                    <a:pt x="91" y="143"/>
                    <a:pt x="91" y="143"/>
                    <a:pt x="91" y="143"/>
                  </a:cubicBezTo>
                  <a:cubicBezTo>
                    <a:pt x="91" y="142"/>
                    <a:pt x="91" y="142"/>
                    <a:pt x="91" y="142"/>
                  </a:cubicBezTo>
                  <a:cubicBezTo>
                    <a:pt x="92" y="142"/>
                    <a:pt x="92" y="142"/>
                    <a:pt x="92" y="142"/>
                  </a:cubicBezTo>
                  <a:cubicBezTo>
                    <a:pt x="93" y="142"/>
                    <a:pt x="93" y="142"/>
                    <a:pt x="93" y="142"/>
                  </a:cubicBezTo>
                  <a:cubicBezTo>
                    <a:pt x="92" y="142"/>
                    <a:pt x="92" y="142"/>
                    <a:pt x="92" y="142"/>
                  </a:cubicBezTo>
                  <a:cubicBezTo>
                    <a:pt x="92" y="143"/>
                    <a:pt x="92" y="143"/>
                    <a:pt x="92" y="143"/>
                  </a:cubicBezTo>
                  <a:cubicBezTo>
                    <a:pt x="91" y="144"/>
                    <a:pt x="91" y="144"/>
                    <a:pt x="91" y="144"/>
                  </a:cubicBezTo>
                  <a:cubicBezTo>
                    <a:pt x="90" y="144"/>
                    <a:pt x="90" y="144"/>
                    <a:pt x="90" y="144"/>
                  </a:cubicBezTo>
                  <a:close/>
                  <a:moveTo>
                    <a:pt x="89" y="142"/>
                  </a:moveTo>
                  <a:cubicBezTo>
                    <a:pt x="88" y="141"/>
                    <a:pt x="88" y="141"/>
                    <a:pt x="88" y="141"/>
                  </a:cubicBezTo>
                  <a:cubicBezTo>
                    <a:pt x="89" y="140"/>
                    <a:pt x="89" y="140"/>
                    <a:pt x="89" y="140"/>
                  </a:cubicBezTo>
                  <a:cubicBezTo>
                    <a:pt x="89" y="140"/>
                    <a:pt x="89" y="140"/>
                    <a:pt x="89" y="140"/>
                  </a:cubicBezTo>
                  <a:cubicBezTo>
                    <a:pt x="90" y="141"/>
                    <a:pt x="90" y="141"/>
                    <a:pt x="90" y="141"/>
                  </a:cubicBezTo>
                  <a:cubicBezTo>
                    <a:pt x="90" y="141"/>
                    <a:pt x="90" y="141"/>
                    <a:pt x="90" y="141"/>
                  </a:cubicBezTo>
                  <a:cubicBezTo>
                    <a:pt x="89" y="142"/>
                    <a:pt x="89" y="142"/>
                    <a:pt x="89" y="142"/>
                  </a:cubicBezTo>
                  <a:cubicBezTo>
                    <a:pt x="89" y="142"/>
                    <a:pt x="89" y="142"/>
                    <a:pt x="89" y="142"/>
                  </a:cubicBezTo>
                  <a:close/>
                  <a:moveTo>
                    <a:pt x="84" y="141"/>
                  </a:moveTo>
                  <a:cubicBezTo>
                    <a:pt x="85" y="141"/>
                    <a:pt x="85" y="141"/>
                    <a:pt x="85" y="141"/>
                  </a:cubicBezTo>
                  <a:cubicBezTo>
                    <a:pt x="85" y="142"/>
                    <a:pt x="85" y="142"/>
                    <a:pt x="85" y="142"/>
                  </a:cubicBezTo>
                  <a:cubicBezTo>
                    <a:pt x="85" y="142"/>
                    <a:pt x="85" y="142"/>
                    <a:pt x="85" y="142"/>
                  </a:cubicBezTo>
                  <a:cubicBezTo>
                    <a:pt x="84" y="141"/>
                    <a:pt x="84" y="141"/>
                    <a:pt x="84" y="141"/>
                  </a:cubicBezTo>
                  <a:close/>
                  <a:moveTo>
                    <a:pt x="82" y="143"/>
                  </a:moveTo>
                  <a:cubicBezTo>
                    <a:pt x="81" y="143"/>
                    <a:pt x="81" y="143"/>
                    <a:pt x="81" y="143"/>
                  </a:cubicBezTo>
                  <a:cubicBezTo>
                    <a:pt x="82" y="142"/>
                    <a:pt x="82" y="142"/>
                    <a:pt x="82" y="142"/>
                  </a:cubicBezTo>
                  <a:cubicBezTo>
                    <a:pt x="82" y="143"/>
                    <a:pt x="82" y="143"/>
                    <a:pt x="82" y="143"/>
                  </a:cubicBezTo>
                  <a:cubicBezTo>
                    <a:pt x="82" y="143"/>
                    <a:pt x="82" y="143"/>
                    <a:pt x="82" y="143"/>
                  </a:cubicBezTo>
                  <a:close/>
                  <a:moveTo>
                    <a:pt x="78" y="145"/>
                  </a:moveTo>
                  <a:cubicBezTo>
                    <a:pt x="79" y="146"/>
                    <a:pt x="79" y="146"/>
                    <a:pt x="79" y="146"/>
                  </a:cubicBezTo>
                  <a:cubicBezTo>
                    <a:pt x="79" y="146"/>
                    <a:pt x="79" y="146"/>
                    <a:pt x="79" y="146"/>
                  </a:cubicBezTo>
                  <a:cubicBezTo>
                    <a:pt x="78" y="146"/>
                    <a:pt x="78" y="146"/>
                    <a:pt x="78" y="146"/>
                  </a:cubicBezTo>
                  <a:cubicBezTo>
                    <a:pt x="78" y="145"/>
                    <a:pt x="78" y="145"/>
                    <a:pt x="78" y="145"/>
                  </a:cubicBezTo>
                  <a:close/>
                  <a:moveTo>
                    <a:pt x="0" y="159"/>
                  </a:moveTo>
                  <a:cubicBezTo>
                    <a:pt x="0" y="160"/>
                    <a:pt x="0" y="160"/>
                    <a:pt x="0" y="160"/>
                  </a:cubicBezTo>
                  <a:cubicBezTo>
                    <a:pt x="1" y="159"/>
                    <a:pt x="1" y="159"/>
                    <a:pt x="1" y="159"/>
                  </a:cubicBezTo>
                  <a:cubicBezTo>
                    <a:pt x="0" y="159"/>
                    <a:pt x="0" y="159"/>
                    <a:pt x="0" y="159"/>
                  </a:cubicBezTo>
                  <a:close/>
                  <a:moveTo>
                    <a:pt x="1" y="157"/>
                  </a:moveTo>
                  <a:cubicBezTo>
                    <a:pt x="0" y="158"/>
                    <a:pt x="0" y="158"/>
                    <a:pt x="0" y="158"/>
                  </a:cubicBezTo>
                  <a:cubicBezTo>
                    <a:pt x="1" y="158"/>
                    <a:pt x="1" y="158"/>
                    <a:pt x="1" y="158"/>
                  </a:cubicBezTo>
                  <a:cubicBezTo>
                    <a:pt x="2" y="157"/>
                    <a:pt x="2" y="157"/>
                    <a:pt x="2" y="157"/>
                  </a:cubicBezTo>
                  <a:cubicBezTo>
                    <a:pt x="1" y="157"/>
                    <a:pt x="1" y="157"/>
                    <a:pt x="1" y="157"/>
                  </a:cubicBezTo>
                  <a:close/>
                  <a:moveTo>
                    <a:pt x="2" y="155"/>
                  </a:moveTo>
                  <a:cubicBezTo>
                    <a:pt x="3" y="156"/>
                    <a:pt x="3" y="156"/>
                    <a:pt x="3" y="156"/>
                  </a:cubicBezTo>
                  <a:cubicBezTo>
                    <a:pt x="3" y="155"/>
                    <a:pt x="3" y="155"/>
                    <a:pt x="3" y="155"/>
                  </a:cubicBezTo>
                  <a:cubicBezTo>
                    <a:pt x="2" y="155"/>
                    <a:pt x="2" y="155"/>
                    <a:pt x="2" y="155"/>
                  </a:cubicBezTo>
                  <a:close/>
                  <a:moveTo>
                    <a:pt x="8" y="156"/>
                  </a:moveTo>
                  <a:cubicBezTo>
                    <a:pt x="7" y="155"/>
                    <a:pt x="7" y="155"/>
                    <a:pt x="7" y="155"/>
                  </a:cubicBezTo>
                  <a:cubicBezTo>
                    <a:pt x="6" y="155"/>
                    <a:pt x="6" y="155"/>
                    <a:pt x="6" y="155"/>
                  </a:cubicBezTo>
                  <a:cubicBezTo>
                    <a:pt x="5" y="155"/>
                    <a:pt x="5" y="155"/>
                    <a:pt x="5" y="155"/>
                  </a:cubicBezTo>
                  <a:cubicBezTo>
                    <a:pt x="5" y="156"/>
                    <a:pt x="5" y="156"/>
                    <a:pt x="5" y="156"/>
                  </a:cubicBezTo>
                  <a:cubicBezTo>
                    <a:pt x="6" y="156"/>
                    <a:pt x="6" y="156"/>
                    <a:pt x="6" y="156"/>
                  </a:cubicBezTo>
                  <a:cubicBezTo>
                    <a:pt x="6" y="156"/>
                    <a:pt x="6" y="156"/>
                    <a:pt x="6" y="156"/>
                  </a:cubicBezTo>
                  <a:cubicBezTo>
                    <a:pt x="6" y="157"/>
                    <a:pt x="6" y="157"/>
                    <a:pt x="6" y="157"/>
                  </a:cubicBezTo>
                  <a:cubicBezTo>
                    <a:pt x="6" y="157"/>
                    <a:pt x="6" y="157"/>
                    <a:pt x="6" y="157"/>
                  </a:cubicBezTo>
                  <a:cubicBezTo>
                    <a:pt x="7" y="156"/>
                    <a:pt x="7" y="156"/>
                    <a:pt x="7" y="156"/>
                  </a:cubicBezTo>
                  <a:cubicBezTo>
                    <a:pt x="8" y="156"/>
                    <a:pt x="8" y="156"/>
                    <a:pt x="8" y="156"/>
                  </a:cubicBezTo>
                  <a:close/>
                  <a:moveTo>
                    <a:pt x="8" y="157"/>
                  </a:moveTo>
                  <a:cubicBezTo>
                    <a:pt x="9" y="158"/>
                    <a:pt x="9" y="158"/>
                    <a:pt x="9" y="158"/>
                  </a:cubicBezTo>
                  <a:cubicBezTo>
                    <a:pt x="10" y="157"/>
                    <a:pt x="10" y="157"/>
                    <a:pt x="10" y="157"/>
                  </a:cubicBezTo>
                  <a:cubicBezTo>
                    <a:pt x="10" y="156"/>
                    <a:pt x="10" y="156"/>
                    <a:pt x="10" y="156"/>
                  </a:cubicBezTo>
                  <a:cubicBezTo>
                    <a:pt x="10" y="156"/>
                    <a:pt x="10" y="156"/>
                    <a:pt x="10" y="156"/>
                  </a:cubicBezTo>
                  <a:cubicBezTo>
                    <a:pt x="10" y="156"/>
                    <a:pt x="10" y="156"/>
                    <a:pt x="10" y="156"/>
                  </a:cubicBezTo>
                  <a:cubicBezTo>
                    <a:pt x="9" y="156"/>
                    <a:pt x="9" y="156"/>
                    <a:pt x="9" y="156"/>
                  </a:cubicBezTo>
                  <a:cubicBezTo>
                    <a:pt x="9" y="157"/>
                    <a:pt x="9" y="157"/>
                    <a:pt x="9" y="157"/>
                  </a:cubicBezTo>
                  <a:cubicBezTo>
                    <a:pt x="8" y="157"/>
                    <a:pt x="8" y="157"/>
                    <a:pt x="8" y="157"/>
                  </a:cubicBezTo>
                  <a:close/>
                  <a:moveTo>
                    <a:pt x="13" y="157"/>
                  </a:moveTo>
                  <a:cubicBezTo>
                    <a:pt x="12" y="156"/>
                    <a:pt x="12" y="156"/>
                    <a:pt x="12" y="156"/>
                  </a:cubicBezTo>
                  <a:cubicBezTo>
                    <a:pt x="12" y="156"/>
                    <a:pt x="12" y="156"/>
                    <a:pt x="12" y="156"/>
                  </a:cubicBezTo>
                  <a:cubicBezTo>
                    <a:pt x="12" y="157"/>
                    <a:pt x="12" y="157"/>
                    <a:pt x="12" y="157"/>
                  </a:cubicBezTo>
                  <a:cubicBezTo>
                    <a:pt x="11" y="157"/>
                    <a:pt x="11" y="157"/>
                    <a:pt x="11" y="157"/>
                  </a:cubicBezTo>
                  <a:cubicBezTo>
                    <a:pt x="11" y="158"/>
                    <a:pt x="11" y="158"/>
                    <a:pt x="11" y="158"/>
                  </a:cubicBezTo>
                  <a:cubicBezTo>
                    <a:pt x="12" y="158"/>
                    <a:pt x="12" y="158"/>
                    <a:pt x="12" y="158"/>
                  </a:cubicBezTo>
                  <a:cubicBezTo>
                    <a:pt x="13" y="157"/>
                    <a:pt x="13" y="157"/>
                    <a:pt x="13" y="157"/>
                  </a:cubicBezTo>
                  <a:close/>
                  <a:moveTo>
                    <a:pt x="23" y="157"/>
                  </a:moveTo>
                  <a:cubicBezTo>
                    <a:pt x="23" y="156"/>
                    <a:pt x="23" y="156"/>
                    <a:pt x="23" y="156"/>
                  </a:cubicBezTo>
                  <a:cubicBezTo>
                    <a:pt x="24" y="155"/>
                    <a:pt x="24" y="155"/>
                    <a:pt x="24" y="155"/>
                  </a:cubicBezTo>
                  <a:cubicBezTo>
                    <a:pt x="24" y="155"/>
                    <a:pt x="24" y="155"/>
                    <a:pt x="24" y="155"/>
                  </a:cubicBezTo>
                  <a:cubicBezTo>
                    <a:pt x="23" y="154"/>
                    <a:pt x="23" y="154"/>
                    <a:pt x="23" y="154"/>
                  </a:cubicBezTo>
                  <a:cubicBezTo>
                    <a:pt x="22" y="155"/>
                    <a:pt x="22" y="155"/>
                    <a:pt x="22" y="155"/>
                  </a:cubicBezTo>
                  <a:cubicBezTo>
                    <a:pt x="22" y="156"/>
                    <a:pt x="22" y="156"/>
                    <a:pt x="22" y="156"/>
                  </a:cubicBezTo>
                  <a:cubicBezTo>
                    <a:pt x="22" y="156"/>
                    <a:pt x="22" y="156"/>
                    <a:pt x="22" y="156"/>
                  </a:cubicBezTo>
                  <a:cubicBezTo>
                    <a:pt x="21" y="156"/>
                    <a:pt x="21" y="156"/>
                    <a:pt x="21" y="156"/>
                  </a:cubicBezTo>
                  <a:cubicBezTo>
                    <a:pt x="21" y="156"/>
                    <a:pt x="21" y="156"/>
                    <a:pt x="21" y="156"/>
                  </a:cubicBezTo>
                  <a:cubicBezTo>
                    <a:pt x="20" y="156"/>
                    <a:pt x="20" y="156"/>
                    <a:pt x="20" y="156"/>
                  </a:cubicBezTo>
                  <a:cubicBezTo>
                    <a:pt x="19" y="156"/>
                    <a:pt x="19" y="156"/>
                    <a:pt x="19" y="156"/>
                  </a:cubicBezTo>
                  <a:cubicBezTo>
                    <a:pt x="19" y="156"/>
                    <a:pt x="19" y="156"/>
                    <a:pt x="19" y="156"/>
                  </a:cubicBezTo>
                  <a:cubicBezTo>
                    <a:pt x="20" y="157"/>
                    <a:pt x="20" y="157"/>
                    <a:pt x="20" y="157"/>
                  </a:cubicBezTo>
                  <a:cubicBezTo>
                    <a:pt x="20" y="157"/>
                    <a:pt x="20" y="157"/>
                    <a:pt x="20" y="157"/>
                  </a:cubicBezTo>
                  <a:cubicBezTo>
                    <a:pt x="21" y="157"/>
                    <a:pt x="21" y="157"/>
                    <a:pt x="21" y="157"/>
                  </a:cubicBezTo>
                  <a:cubicBezTo>
                    <a:pt x="22" y="156"/>
                    <a:pt x="22" y="156"/>
                    <a:pt x="22" y="156"/>
                  </a:cubicBezTo>
                  <a:cubicBezTo>
                    <a:pt x="23" y="157"/>
                    <a:pt x="23" y="157"/>
                    <a:pt x="23" y="157"/>
                  </a:cubicBezTo>
                  <a:close/>
                  <a:moveTo>
                    <a:pt x="25" y="157"/>
                  </a:moveTo>
                  <a:cubicBezTo>
                    <a:pt x="27" y="157"/>
                    <a:pt x="27" y="157"/>
                    <a:pt x="27" y="157"/>
                  </a:cubicBezTo>
                  <a:cubicBezTo>
                    <a:pt x="28" y="157"/>
                    <a:pt x="28" y="157"/>
                    <a:pt x="28" y="157"/>
                  </a:cubicBezTo>
                  <a:cubicBezTo>
                    <a:pt x="28" y="158"/>
                    <a:pt x="28" y="158"/>
                    <a:pt x="28" y="158"/>
                  </a:cubicBezTo>
                  <a:cubicBezTo>
                    <a:pt x="27" y="158"/>
                    <a:pt x="27" y="158"/>
                    <a:pt x="27" y="158"/>
                  </a:cubicBezTo>
                  <a:cubicBezTo>
                    <a:pt x="25" y="157"/>
                    <a:pt x="25" y="157"/>
                    <a:pt x="25" y="157"/>
                  </a:cubicBezTo>
                  <a:cubicBezTo>
                    <a:pt x="24" y="157"/>
                    <a:pt x="24" y="157"/>
                    <a:pt x="24" y="157"/>
                  </a:cubicBezTo>
                  <a:cubicBezTo>
                    <a:pt x="24" y="157"/>
                    <a:pt x="24" y="157"/>
                    <a:pt x="24" y="157"/>
                  </a:cubicBezTo>
                  <a:cubicBezTo>
                    <a:pt x="24" y="157"/>
                    <a:pt x="25" y="157"/>
                    <a:pt x="25" y="157"/>
                  </a:cubicBezTo>
                  <a:close/>
                  <a:moveTo>
                    <a:pt x="32" y="156"/>
                  </a:moveTo>
                  <a:cubicBezTo>
                    <a:pt x="31" y="155"/>
                    <a:pt x="31" y="155"/>
                    <a:pt x="31" y="155"/>
                  </a:cubicBezTo>
                  <a:cubicBezTo>
                    <a:pt x="30" y="155"/>
                    <a:pt x="30" y="155"/>
                    <a:pt x="30" y="155"/>
                  </a:cubicBezTo>
                  <a:cubicBezTo>
                    <a:pt x="30" y="156"/>
                    <a:pt x="30" y="156"/>
                    <a:pt x="30" y="156"/>
                  </a:cubicBezTo>
                  <a:cubicBezTo>
                    <a:pt x="31" y="156"/>
                    <a:pt x="31" y="156"/>
                    <a:pt x="31" y="156"/>
                  </a:cubicBezTo>
                  <a:cubicBezTo>
                    <a:pt x="32" y="156"/>
                    <a:pt x="32" y="156"/>
                    <a:pt x="32" y="156"/>
                  </a:cubicBezTo>
                  <a:close/>
                  <a:moveTo>
                    <a:pt x="37" y="156"/>
                  </a:moveTo>
                  <a:cubicBezTo>
                    <a:pt x="37" y="155"/>
                    <a:pt x="37" y="155"/>
                    <a:pt x="37" y="155"/>
                  </a:cubicBezTo>
                  <a:cubicBezTo>
                    <a:pt x="36" y="155"/>
                    <a:pt x="36" y="155"/>
                    <a:pt x="36" y="155"/>
                  </a:cubicBezTo>
                  <a:cubicBezTo>
                    <a:pt x="37" y="156"/>
                    <a:pt x="37" y="156"/>
                    <a:pt x="37" y="156"/>
                  </a:cubicBezTo>
                  <a:close/>
                  <a:moveTo>
                    <a:pt x="40" y="154"/>
                  </a:moveTo>
                  <a:cubicBezTo>
                    <a:pt x="39" y="154"/>
                    <a:pt x="39" y="154"/>
                    <a:pt x="39" y="154"/>
                  </a:cubicBezTo>
                  <a:cubicBezTo>
                    <a:pt x="39" y="154"/>
                    <a:pt x="39" y="154"/>
                    <a:pt x="39" y="154"/>
                  </a:cubicBezTo>
                  <a:cubicBezTo>
                    <a:pt x="39" y="155"/>
                    <a:pt x="39" y="155"/>
                    <a:pt x="39" y="155"/>
                  </a:cubicBezTo>
                  <a:cubicBezTo>
                    <a:pt x="40" y="154"/>
                    <a:pt x="40" y="154"/>
                    <a:pt x="40" y="154"/>
                  </a:cubicBezTo>
                  <a:cubicBezTo>
                    <a:pt x="40" y="154"/>
                    <a:pt x="40" y="154"/>
                    <a:pt x="40" y="154"/>
                  </a:cubicBezTo>
                  <a:close/>
                  <a:moveTo>
                    <a:pt x="43" y="154"/>
                  </a:moveTo>
                  <a:cubicBezTo>
                    <a:pt x="42" y="154"/>
                    <a:pt x="42" y="154"/>
                    <a:pt x="42" y="154"/>
                  </a:cubicBezTo>
                  <a:cubicBezTo>
                    <a:pt x="41" y="154"/>
                    <a:pt x="41" y="154"/>
                    <a:pt x="41" y="154"/>
                  </a:cubicBezTo>
                  <a:cubicBezTo>
                    <a:pt x="42" y="154"/>
                    <a:pt x="42" y="154"/>
                    <a:pt x="42" y="154"/>
                  </a:cubicBezTo>
                  <a:cubicBezTo>
                    <a:pt x="43" y="154"/>
                    <a:pt x="43" y="154"/>
                    <a:pt x="43" y="154"/>
                  </a:cubicBezTo>
                  <a:close/>
                  <a:moveTo>
                    <a:pt x="43" y="153"/>
                  </a:moveTo>
                  <a:cubicBezTo>
                    <a:pt x="43" y="152"/>
                    <a:pt x="43" y="152"/>
                    <a:pt x="43" y="152"/>
                  </a:cubicBezTo>
                  <a:cubicBezTo>
                    <a:pt x="42" y="153"/>
                    <a:pt x="42" y="153"/>
                    <a:pt x="42" y="153"/>
                  </a:cubicBezTo>
                  <a:cubicBezTo>
                    <a:pt x="43" y="153"/>
                    <a:pt x="43" y="153"/>
                    <a:pt x="43" y="153"/>
                  </a:cubicBezTo>
                  <a:close/>
                  <a:moveTo>
                    <a:pt x="43" y="153"/>
                  </a:moveTo>
                  <a:cubicBezTo>
                    <a:pt x="44" y="154"/>
                    <a:pt x="44" y="154"/>
                    <a:pt x="44" y="154"/>
                  </a:cubicBezTo>
                  <a:cubicBezTo>
                    <a:pt x="44" y="153"/>
                    <a:pt x="44" y="153"/>
                    <a:pt x="44" y="153"/>
                  </a:cubicBezTo>
                  <a:cubicBezTo>
                    <a:pt x="44" y="153"/>
                    <a:pt x="44" y="153"/>
                    <a:pt x="44" y="153"/>
                  </a:cubicBezTo>
                  <a:cubicBezTo>
                    <a:pt x="43" y="153"/>
                    <a:pt x="43" y="153"/>
                    <a:pt x="43" y="153"/>
                  </a:cubicBezTo>
                  <a:close/>
                  <a:moveTo>
                    <a:pt x="53" y="149"/>
                  </a:moveTo>
                  <a:cubicBezTo>
                    <a:pt x="54" y="150"/>
                    <a:pt x="54" y="150"/>
                    <a:pt x="54" y="150"/>
                  </a:cubicBezTo>
                  <a:cubicBezTo>
                    <a:pt x="54" y="150"/>
                    <a:pt x="54" y="150"/>
                    <a:pt x="54" y="150"/>
                  </a:cubicBezTo>
                  <a:cubicBezTo>
                    <a:pt x="53" y="150"/>
                    <a:pt x="53" y="150"/>
                    <a:pt x="53" y="150"/>
                  </a:cubicBezTo>
                  <a:cubicBezTo>
                    <a:pt x="53" y="151"/>
                    <a:pt x="53" y="151"/>
                    <a:pt x="53" y="151"/>
                  </a:cubicBezTo>
                  <a:cubicBezTo>
                    <a:pt x="52" y="152"/>
                    <a:pt x="52" y="152"/>
                    <a:pt x="52" y="152"/>
                  </a:cubicBezTo>
                  <a:cubicBezTo>
                    <a:pt x="50" y="153"/>
                    <a:pt x="50" y="153"/>
                    <a:pt x="50" y="153"/>
                  </a:cubicBezTo>
                  <a:cubicBezTo>
                    <a:pt x="49" y="153"/>
                    <a:pt x="49" y="153"/>
                    <a:pt x="49" y="153"/>
                  </a:cubicBezTo>
                  <a:cubicBezTo>
                    <a:pt x="48" y="154"/>
                    <a:pt x="48" y="154"/>
                    <a:pt x="48" y="154"/>
                  </a:cubicBezTo>
                  <a:cubicBezTo>
                    <a:pt x="46" y="154"/>
                    <a:pt x="46" y="154"/>
                    <a:pt x="46" y="154"/>
                  </a:cubicBezTo>
                  <a:cubicBezTo>
                    <a:pt x="47" y="153"/>
                    <a:pt x="47" y="153"/>
                    <a:pt x="47" y="153"/>
                  </a:cubicBezTo>
                  <a:cubicBezTo>
                    <a:pt x="48" y="153"/>
                    <a:pt x="48" y="153"/>
                    <a:pt x="48" y="153"/>
                  </a:cubicBezTo>
                  <a:cubicBezTo>
                    <a:pt x="48" y="152"/>
                    <a:pt x="48" y="152"/>
                    <a:pt x="48" y="152"/>
                  </a:cubicBezTo>
                  <a:cubicBezTo>
                    <a:pt x="49" y="152"/>
                    <a:pt x="49" y="152"/>
                    <a:pt x="49" y="152"/>
                  </a:cubicBezTo>
                  <a:cubicBezTo>
                    <a:pt x="49" y="152"/>
                    <a:pt x="49" y="152"/>
                    <a:pt x="49" y="152"/>
                  </a:cubicBezTo>
                  <a:cubicBezTo>
                    <a:pt x="50" y="151"/>
                    <a:pt x="50" y="151"/>
                    <a:pt x="50" y="151"/>
                  </a:cubicBezTo>
                  <a:cubicBezTo>
                    <a:pt x="51" y="151"/>
                    <a:pt x="51" y="151"/>
                    <a:pt x="51" y="151"/>
                  </a:cubicBezTo>
                  <a:cubicBezTo>
                    <a:pt x="51" y="150"/>
                    <a:pt x="51" y="150"/>
                    <a:pt x="51" y="150"/>
                  </a:cubicBezTo>
                  <a:cubicBezTo>
                    <a:pt x="51" y="150"/>
                    <a:pt x="51" y="150"/>
                    <a:pt x="51" y="150"/>
                  </a:cubicBezTo>
                  <a:cubicBezTo>
                    <a:pt x="52" y="149"/>
                    <a:pt x="52" y="149"/>
                    <a:pt x="52" y="149"/>
                  </a:cubicBezTo>
                  <a:cubicBezTo>
                    <a:pt x="52" y="149"/>
                    <a:pt x="53" y="149"/>
                    <a:pt x="53" y="149"/>
                  </a:cubicBezTo>
                  <a:close/>
                  <a:moveTo>
                    <a:pt x="61" y="146"/>
                  </a:moveTo>
                  <a:cubicBezTo>
                    <a:pt x="60" y="146"/>
                    <a:pt x="60" y="146"/>
                    <a:pt x="60" y="146"/>
                  </a:cubicBezTo>
                  <a:cubicBezTo>
                    <a:pt x="59" y="147"/>
                    <a:pt x="59" y="147"/>
                    <a:pt x="59" y="147"/>
                  </a:cubicBezTo>
                  <a:cubicBezTo>
                    <a:pt x="59" y="148"/>
                    <a:pt x="59" y="148"/>
                    <a:pt x="59" y="148"/>
                  </a:cubicBezTo>
                  <a:cubicBezTo>
                    <a:pt x="60" y="148"/>
                    <a:pt x="60" y="148"/>
                    <a:pt x="60" y="148"/>
                  </a:cubicBezTo>
                  <a:cubicBezTo>
                    <a:pt x="59" y="149"/>
                    <a:pt x="59" y="149"/>
                    <a:pt x="59" y="149"/>
                  </a:cubicBezTo>
                  <a:cubicBezTo>
                    <a:pt x="59" y="148"/>
                    <a:pt x="59" y="148"/>
                    <a:pt x="59" y="148"/>
                  </a:cubicBezTo>
                  <a:cubicBezTo>
                    <a:pt x="58" y="149"/>
                    <a:pt x="58" y="149"/>
                    <a:pt x="58" y="149"/>
                  </a:cubicBezTo>
                  <a:cubicBezTo>
                    <a:pt x="58" y="149"/>
                    <a:pt x="58" y="149"/>
                    <a:pt x="58" y="149"/>
                  </a:cubicBezTo>
                  <a:cubicBezTo>
                    <a:pt x="57" y="149"/>
                    <a:pt x="57" y="149"/>
                    <a:pt x="57" y="149"/>
                  </a:cubicBezTo>
                  <a:cubicBezTo>
                    <a:pt x="57" y="150"/>
                    <a:pt x="57" y="150"/>
                    <a:pt x="57" y="150"/>
                  </a:cubicBezTo>
                  <a:cubicBezTo>
                    <a:pt x="56" y="150"/>
                    <a:pt x="56" y="150"/>
                    <a:pt x="56" y="150"/>
                  </a:cubicBezTo>
                  <a:cubicBezTo>
                    <a:pt x="55" y="151"/>
                    <a:pt x="55" y="151"/>
                    <a:pt x="55" y="151"/>
                  </a:cubicBezTo>
                  <a:cubicBezTo>
                    <a:pt x="54" y="151"/>
                    <a:pt x="54" y="151"/>
                    <a:pt x="54" y="151"/>
                  </a:cubicBezTo>
                  <a:cubicBezTo>
                    <a:pt x="54" y="151"/>
                    <a:pt x="54" y="151"/>
                    <a:pt x="54" y="151"/>
                  </a:cubicBezTo>
                  <a:cubicBezTo>
                    <a:pt x="54" y="152"/>
                    <a:pt x="54" y="152"/>
                    <a:pt x="54" y="152"/>
                  </a:cubicBezTo>
                  <a:cubicBezTo>
                    <a:pt x="56" y="152"/>
                    <a:pt x="56" y="152"/>
                    <a:pt x="56" y="152"/>
                  </a:cubicBezTo>
                  <a:cubicBezTo>
                    <a:pt x="57" y="151"/>
                    <a:pt x="57" y="151"/>
                    <a:pt x="57" y="151"/>
                  </a:cubicBezTo>
                  <a:cubicBezTo>
                    <a:pt x="58" y="150"/>
                    <a:pt x="58" y="150"/>
                    <a:pt x="58" y="150"/>
                  </a:cubicBezTo>
                  <a:cubicBezTo>
                    <a:pt x="58" y="151"/>
                    <a:pt x="58" y="151"/>
                    <a:pt x="58" y="151"/>
                  </a:cubicBezTo>
                  <a:cubicBezTo>
                    <a:pt x="58" y="151"/>
                    <a:pt x="58" y="151"/>
                    <a:pt x="58" y="151"/>
                  </a:cubicBezTo>
                  <a:cubicBezTo>
                    <a:pt x="59" y="150"/>
                    <a:pt x="59" y="150"/>
                    <a:pt x="59" y="150"/>
                  </a:cubicBezTo>
                  <a:cubicBezTo>
                    <a:pt x="59" y="150"/>
                    <a:pt x="59" y="150"/>
                    <a:pt x="59" y="150"/>
                  </a:cubicBezTo>
                  <a:cubicBezTo>
                    <a:pt x="60" y="150"/>
                    <a:pt x="60" y="150"/>
                    <a:pt x="60" y="150"/>
                  </a:cubicBezTo>
                  <a:cubicBezTo>
                    <a:pt x="60" y="150"/>
                    <a:pt x="60" y="150"/>
                    <a:pt x="60" y="150"/>
                  </a:cubicBezTo>
                  <a:cubicBezTo>
                    <a:pt x="60" y="150"/>
                    <a:pt x="60" y="150"/>
                    <a:pt x="60" y="150"/>
                  </a:cubicBezTo>
                  <a:cubicBezTo>
                    <a:pt x="61" y="149"/>
                    <a:pt x="61" y="149"/>
                    <a:pt x="61" y="149"/>
                  </a:cubicBezTo>
                  <a:cubicBezTo>
                    <a:pt x="62" y="149"/>
                    <a:pt x="62" y="149"/>
                    <a:pt x="62" y="149"/>
                  </a:cubicBezTo>
                  <a:cubicBezTo>
                    <a:pt x="62" y="149"/>
                    <a:pt x="62" y="149"/>
                    <a:pt x="62" y="149"/>
                  </a:cubicBezTo>
                  <a:cubicBezTo>
                    <a:pt x="61" y="148"/>
                    <a:pt x="61" y="148"/>
                    <a:pt x="61" y="148"/>
                  </a:cubicBezTo>
                  <a:cubicBezTo>
                    <a:pt x="62" y="148"/>
                    <a:pt x="62" y="148"/>
                    <a:pt x="62" y="148"/>
                  </a:cubicBezTo>
                  <a:cubicBezTo>
                    <a:pt x="62" y="147"/>
                    <a:pt x="62" y="147"/>
                    <a:pt x="62" y="147"/>
                  </a:cubicBezTo>
                  <a:cubicBezTo>
                    <a:pt x="61" y="147"/>
                    <a:pt x="61" y="147"/>
                    <a:pt x="61" y="147"/>
                  </a:cubicBezTo>
                  <a:cubicBezTo>
                    <a:pt x="61" y="146"/>
                    <a:pt x="61" y="146"/>
                    <a:pt x="61" y="146"/>
                  </a:cubicBezTo>
                  <a:close/>
                  <a:moveTo>
                    <a:pt x="64" y="148"/>
                  </a:moveTo>
                  <a:cubicBezTo>
                    <a:pt x="63" y="147"/>
                    <a:pt x="63" y="147"/>
                    <a:pt x="63" y="147"/>
                  </a:cubicBezTo>
                  <a:cubicBezTo>
                    <a:pt x="63" y="147"/>
                    <a:pt x="63" y="147"/>
                    <a:pt x="63" y="147"/>
                  </a:cubicBezTo>
                  <a:cubicBezTo>
                    <a:pt x="63" y="147"/>
                    <a:pt x="63" y="147"/>
                    <a:pt x="63" y="147"/>
                  </a:cubicBezTo>
                  <a:cubicBezTo>
                    <a:pt x="64" y="148"/>
                    <a:pt x="64" y="148"/>
                    <a:pt x="64" y="148"/>
                  </a:cubicBezTo>
                  <a:close/>
                  <a:moveTo>
                    <a:pt x="68" y="147"/>
                  </a:moveTo>
                  <a:cubicBezTo>
                    <a:pt x="68" y="147"/>
                    <a:pt x="68" y="147"/>
                    <a:pt x="68" y="147"/>
                  </a:cubicBezTo>
                  <a:cubicBezTo>
                    <a:pt x="69" y="147"/>
                    <a:pt x="69" y="147"/>
                    <a:pt x="69" y="147"/>
                  </a:cubicBezTo>
                  <a:cubicBezTo>
                    <a:pt x="69" y="147"/>
                    <a:pt x="69" y="147"/>
                    <a:pt x="69" y="147"/>
                  </a:cubicBezTo>
                  <a:cubicBezTo>
                    <a:pt x="68" y="147"/>
                    <a:pt x="68" y="147"/>
                    <a:pt x="68" y="147"/>
                  </a:cubicBezTo>
                  <a:cubicBezTo>
                    <a:pt x="68" y="147"/>
                    <a:pt x="68" y="147"/>
                    <a:pt x="68" y="147"/>
                  </a:cubicBezTo>
                  <a:close/>
                  <a:moveTo>
                    <a:pt x="66" y="147"/>
                  </a:moveTo>
                  <a:cubicBezTo>
                    <a:pt x="67" y="147"/>
                    <a:pt x="67" y="147"/>
                    <a:pt x="67" y="147"/>
                  </a:cubicBezTo>
                  <a:cubicBezTo>
                    <a:pt x="67" y="147"/>
                    <a:pt x="67" y="147"/>
                    <a:pt x="67" y="147"/>
                  </a:cubicBezTo>
                  <a:cubicBezTo>
                    <a:pt x="66" y="147"/>
                    <a:pt x="66" y="147"/>
                    <a:pt x="66" y="147"/>
                  </a:cubicBezTo>
                  <a:close/>
                  <a:moveTo>
                    <a:pt x="66" y="146"/>
                  </a:moveTo>
                  <a:cubicBezTo>
                    <a:pt x="66" y="146"/>
                    <a:pt x="66" y="146"/>
                    <a:pt x="66" y="146"/>
                  </a:cubicBezTo>
                  <a:cubicBezTo>
                    <a:pt x="66" y="145"/>
                    <a:pt x="66" y="145"/>
                    <a:pt x="66" y="145"/>
                  </a:cubicBezTo>
                  <a:cubicBezTo>
                    <a:pt x="66" y="145"/>
                    <a:pt x="66" y="145"/>
                    <a:pt x="66" y="145"/>
                  </a:cubicBezTo>
                  <a:cubicBezTo>
                    <a:pt x="67" y="146"/>
                    <a:pt x="67" y="146"/>
                    <a:pt x="67" y="146"/>
                  </a:cubicBezTo>
                  <a:cubicBezTo>
                    <a:pt x="66" y="146"/>
                    <a:pt x="66" y="146"/>
                    <a:pt x="66" y="146"/>
                  </a:cubicBezTo>
                  <a:close/>
                  <a:moveTo>
                    <a:pt x="65" y="146"/>
                  </a:moveTo>
                  <a:cubicBezTo>
                    <a:pt x="64" y="146"/>
                    <a:pt x="64" y="146"/>
                    <a:pt x="64" y="146"/>
                  </a:cubicBezTo>
                  <a:cubicBezTo>
                    <a:pt x="64" y="146"/>
                    <a:pt x="64" y="146"/>
                    <a:pt x="64" y="146"/>
                  </a:cubicBezTo>
                  <a:cubicBezTo>
                    <a:pt x="64" y="147"/>
                    <a:pt x="64" y="147"/>
                    <a:pt x="64" y="147"/>
                  </a:cubicBezTo>
                  <a:cubicBezTo>
                    <a:pt x="65" y="147"/>
                    <a:pt x="65" y="147"/>
                    <a:pt x="65" y="147"/>
                  </a:cubicBezTo>
                  <a:cubicBezTo>
                    <a:pt x="65" y="146"/>
                    <a:pt x="65" y="146"/>
                    <a:pt x="65" y="146"/>
                  </a:cubicBezTo>
                  <a:cubicBezTo>
                    <a:pt x="65" y="146"/>
                    <a:pt x="65" y="146"/>
                    <a:pt x="65" y="146"/>
                  </a:cubicBezTo>
                  <a:cubicBezTo>
                    <a:pt x="65" y="146"/>
                    <a:pt x="65" y="146"/>
                    <a:pt x="65" y="146"/>
                  </a:cubicBezTo>
                  <a:close/>
                  <a:moveTo>
                    <a:pt x="105" y="113"/>
                  </a:moveTo>
                  <a:cubicBezTo>
                    <a:pt x="105" y="113"/>
                    <a:pt x="105" y="113"/>
                    <a:pt x="105" y="113"/>
                  </a:cubicBezTo>
                  <a:cubicBezTo>
                    <a:pt x="106" y="112"/>
                    <a:pt x="106" y="112"/>
                    <a:pt x="106" y="112"/>
                  </a:cubicBezTo>
                  <a:cubicBezTo>
                    <a:pt x="106" y="113"/>
                    <a:pt x="106" y="113"/>
                    <a:pt x="106" y="113"/>
                  </a:cubicBezTo>
                  <a:cubicBezTo>
                    <a:pt x="105" y="113"/>
                    <a:pt x="105" y="113"/>
                    <a:pt x="105" y="113"/>
                  </a:cubicBezTo>
                  <a:close/>
                  <a:moveTo>
                    <a:pt x="104" y="113"/>
                  </a:moveTo>
                  <a:cubicBezTo>
                    <a:pt x="103" y="113"/>
                    <a:pt x="103" y="113"/>
                    <a:pt x="103" y="113"/>
                  </a:cubicBezTo>
                  <a:cubicBezTo>
                    <a:pt x="103" y="112"/>
                    <a:pt x="103" y="112"/>
                    <a:pt x="103" y="112"/>
                  </a:cubicBezTo>
                  <a:cubicBezTo>
                    <a:pt x="104" y="112"/>
                    <a:pt x="104" y="112"/>
                    <a:pt x="104" y="112"/>
                  </a:cubicBezTo>
                  <a:cubicBezTo>
                    <a:pt x="105" y="111"/>
                    <a:pt x="105" y="111"/>
                    <a:pt x="105" y="111"/>
                  </a:cubicBezTo>
                  <a:cubicBezTo>
                    <a:pt x="105" y="112"/>
                    <a:pt x="105" y="112"/>
                    <a:pt x="105" y="112"/>
                  </a:cubicBezTo>
                  <a:cubicBezTo>
                    <a:pt x="104" y="113"/>
                    <a:pt x="104" y="113"/>
                    <a:pt x="104" y="113"/>
                  </a:cubicBezTo>
                  <a:cubicBezTo>
                    <a:pt x="104" y="113"/>
                    <a:pt x="104" y="113"/>
                    <a:pt x="104" y="113"/>
                  </a:cubicBezTo>
                  <a:close/>
                  <a:moveTo>
                    <a:pt x="70" y="144"/>
                  </a:moveTo>
                  <a:cubicBezTo>
                    <a:pt x="70" y="143"/>
                    <a:pt x="70" y="143"/>
                    <a:pt x="70" y="143"/>
                  </a:cubicBezTo>
                  <a:cubicBezTo>
                    <a:pt x="70" y="143"/>
                    <a:pt x="70" y="143"/>
                    <a:pt x="70" y="143"/>
                  </a:cubicBezTo>
                  <a:cubicBezTo>
                    <a:pt x="71" y="143"/>
                    <a:pt x="71" y="143"/>
                    <a:pt x="71" y="143"/>
                  </a:cubicBezTo>
                  <a:cubicBezTo>
                    <a:pt x="72" y="142"/>
                    <a:pt x="72" y="142"/>
                    <a:pt x="72" y="142"/>
                  </a:cubicBezTo>
                  <a:cubicBezTo>
                    <a:pt x="72" y="142"/>
                    <a:pt x="72" y="142"/>
                    <a:pt x="72" y="142"/>
                  </a:cubicBezTo>
                  <a:cubicBezTo>
                    <a:pt x="73" y="141"/>
                    <a:pt x="73" y="141"/>
                    <a:pt x="73" y="141"/>
                  </a:cubicBezTo>
                  <a:cubicBezTo>
                    <a:pt x="73" y="141"/>
                    <a:pt x="73" y="141"/>
                    <a:pt x="73" y="141"/>
                  </a:cubicBezTo>
                  <a:cubicBezTo>
                    <a:pt x="74" y="141"/>
                    <a:pt x="74" y="141"/>
                    <a:pt x="74" y="141"/>
                  </a:cubicBezTo>
                  <a:cubicBezTo>
                    <a:pt x="74" y="141"/>
                    <a:pt x="74" y="141"/>
                    <a:pt x="74" y="141"/>
                  </a:cubicBezTo>
                  <a:cubicBezTo>
                    <a:pt x="75" y="141"/>
                    <a:pt x="75" y="141"/>
                    <a:pt x="75" y="141"/>
                  </a:cubicBezTo>
                  <a:cubicBezTo>
                    <a:pt x="76" y="141"/>
                    <a:pt x="76" y="141"/>
                    <a:pt x="76" y="141"/>
                  </a:cubicBezTo>
                  <a:cubicBezTo>
                    <a:pt x="76" y="141"/>
                    <a:pt x="76" y="141"/>
                    <a:pt x="76" y="141"/>
                  </a:cubicBezTo>
                  <a:cubicBezTo>
                    <a:pt x="77" y="141"/>
                    <a:pt x="77" y="141"/>
                    <a:pt x="77" y="141"/>
                  </a:cubicBezTo>
                  <a:cubicBezTo>
                    <a:pt x="78" y="141"/>
                    <a:pt x="78" y="141"/>
                    <a:pt x="78" y="141"/>
                  </a:cubicBezTo>
                  <a:cubicBezTo>
                    <a:pt x="77" y="142"/>
                    <a:pt x="77" y="142"/>
                    <a:pt x="77" y="142"/>
                  </a:cubicBezTo>
                  <a:cubicBezTo>
                    <a:pt x="78" y="143"/>
                    <a:pt x="78" y="143"/>
                    <a:pt x="78" y="143"/>
                  </a:cubicBezTo>
                  <a:cubicBezTo>
                    <a:pt x="78" y="143"/>
                    <a:pt x="78" y="143"/>
                    <a:pt x="78" y="143"/>
                  </a:cubicBezTo>
                  <a:cubicBezTo>
                    <a:pt x="77" y="143"/>
                    <a:pt x="77" y="143"/>
                    <a:pt x="77" y="143"/>
                  </a:cubicBezTo>
                  <a:cubicBezTo>
                    <a:pt x="77" y="144"/>
                    <a:pt x="77" y="144"/>
                    <a:pt x="77" y="144"/>
                  </a:cubicBezTo>
                  <a:cubicBezTo>
                    <a:pt x="75" y="144"/>
                    <a:pt x="75" y="144"/>
                    <a:pt x="75" y="144"/>
                  </a:cubicBezTo>
                  <a:cubicBezTo>
                    <a:pt x="74" y="144"/>
                    <a:pt x="74" y="144"/>
                    <a:pt x="74" y="144"/>
                  </a:cubicBezTo>
                  <a:cubicBezTo>
                    <a:pt x="73" y="144"/>
                    <a:pt x="73" y="144"/>
                    <a:pt x="73" y="144"/>
                  </a:cubicBezTo>
                  <a:cubicBezTo>
                    <a:pt x="72" y="145"/>
                    <a:pt x="72" y="145"/>
                    <a:pt x="72" y="145"/>
                  </a:cubicBezTo>
                  <a:cubicBezTo>
                    <a:pt x="71" y="145"/>
                    <a:pt x="71" y="145"/>
                    <a:pt x="71" y="145"/>
                  </a:cubicBezTo>
                  <a:cubicBezTo>
                    <a:pt x="71" y="145"/>
                    <a:pt x="71" y="145"/>
                    <a:pt x="71" y="145"/>
                  </a:cubicBezTo>
                  <a:cubicBezTo>
                    <a:pt x="70" y="144"/>
                    <a:pt x="70" y="144"/>
                    <a:pt x="70" y="144"/>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5" name="Rectangle 163"/>
            <p:cNvSpPr>
              <a:spLocks noChangeArrowheads="1"/>
            </p:cNvSpPr>
            <p:nvPr/>
          </p:nvSpPr>
          <p:spPr bwMode="auto">
            <a:xfrm>
              <a:off x="2612381" y="3765152"/>
              <a:ext cx="5374" cy="5237"/>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6" name="Freeform 164"/>
            <p:cNvSpPr/>
            <p:nvPr/>
          </p:nvSpPr>
          <p:spPr bwMode="auto">
            <a:xfrm>
              <a:off x="2698365" y="3789590"/>
              <a:ext cx="66282" cy="26187"/>
            </a:xfrm>
            <a:custGeom>
              <a:avLst/>
              <a:gdLst>
                <a:gd name="T0" fmla="*/ 3 w 37"/>
                <a:gd name="T1" fmla="*/ 0 h 15"/>
                <a:gd name="T2" fmla="*/ 7 w 37"/>
                <a:gd name="T3" fmla="*/ 0 h 15"/>
                <a:gd name="T4" fmla="*/ 14 w 37"/>
                <a:gd name="T5" fmla="*/ 0 h 15"/>
                <a:gd name="T6" fmla="*/ 26 w 37"/>
                <a:gd name="T7" fmla="*/ 0 h 15"/>
                <a:gd name="T8" fmla="*/ 29 w 37"/>
                <a:gd name="T9" fmla="*/ 4 h 15"/>
                <a:gd name="T10" fmla="*/ 33 w 37"/>
                <a:gd name="T11" fmla="*/ 8 h 15"/>
                <a:gd name="T12" fmla="*/ 37 w 37"/>
                <a:gd name="T13" fmla="*/ 8 h 15"/>
                <a:gd name="T14" fmla="*/ 37 w 37"/>
                <a:gd name="T15" fmla="*/ 12 h 15"/>
                <a:gd name="T16" fmla="*/ 29 w 37"/>
                <a:gd name="T17" fmla="*/ 12 h 15"/>
                <a:gd name="T18" fmla="*/ 29 w 37"/>
                <a:gd name="T19" fmla="*/ 8 h 15"/>
                <a:gd name="T20" fmla="*/ 26 w 37"/>
                <a:gd name="T21" fmla="*/ 12 h 15"/>
                <a:gd name="T22" fmla="*/ 26 w 37"/>
                <a:gd name="T23" fmla="*/ 12 h 15"/>
                <a:gd name="T24" fmla="*/ 26 w 37"/>
                <a:gd name="T25" fmla="*/ 12 h 15"/>
                <a:gd name="T26" fmla="*/ 22 w 37"/>
                <a:gd name="T27" fmla="*/ 12 h 15"/>
                <a:gd name="T28" fmla="*/ 22 w 37"/>
                <a:gd name="T29" fmla="*/ 15 h 15"/>
                <a:gd name="T30" fmla="*/ 18 w 37"/>
                <a:gd name="T31" fmla="*/ 15 h 15"/>
                <a:gd name="T32" fmla="*/ 14 w 37"/>
                <a:gd name="T33" fmla="*/ 12 h 15"/>
                <a:gd name="T34" fmla="*/ 11 w 37"/>
                <a:gd name="T35" fmla="*/ 12 h 15"/>
                <a:gd name="T36" fmla="*/ 7 w 37"/>
                <a:gd name="T37" fmla="*/ 12 h 15"/>
                <a:gd name="T38" fmla="*/ 7 w 37"/>
                <a:gd name="T39" fmla="*/ 8 h 15"/>
                <a:gd name="T40" fmla="*/ 3 w 37"/>
                <a:gd name="T41" fmla="*/ 4 h 15"/>
                <a:gd name="T42" fmla="*/ 3 w 37"/>
                <a:gd name="T43" fmla="*/ 8 h 15"/>
                <a:gd name="T44" fmla="*/ 0 w 37"/>
                <a:gd name="T45" fmla="*/ 4 h 15"/>
                <a:gd name="T46" fmla="*/ 0 w 37"/>
                <a:gd name="T47" fmla="*/ 0 h 15"/>
                <a:gd name="T48" fmla="*/ 3 w 37"/>
                <a:gd name="T49"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7" h="15">
                  <a:moveTo>
                    <a:pt x="3" y="0"/>
                  </a:moveTo>
                  <a:lnTo>
                    <a:pt x="7" y="0"/>
                  </a:lnTo>
                  <a:lnTo>
                    <a:pt x="14" y="0"/>
                  </a:lnTo>
                  <a:lnTo>
                    <a:pt x="26" y="0"/>
                  </a:lnTo>
                  <a:lnTo>
                    <a:pt x="29" y="4"/>
                  </a:lnTo>
                  <a:lnTo>
                    <a:pt x="33" y="8"/>
                  </a:lnTo>
                  <a:lnTo>
                    <a:pt x="37" y="8"/>
                  </a:lnTo>
                  <a:lnTo>
                    <a:pt x="37" y="12"/>
                  </a:lnTo>
                  <a:lnTo>
                    <a:pt x="29" y="12"/>
                  </a:lnTo>
                  <a:lnTo>
                    <a:pt x="29" y="8"/>
                  </a:lnTo>
                  <a:lnTo>
                    <a:pt x="26" y="12"/>
                  </a:lnTo>
                  <a:lnTo>
                    <a:pt x="26" y="12"/>
                  </a:lnTo>
                  <a:lnTo>
                    <a:pt x="26" y="12"/>
                  </a:lnTo>
                  <a:lnTo>
                    <a:pt x="22" y="12"/>
                  </a:lnTo>
                  <a:lnTo>
                    <a:pt x="22" y="15"/>
                  </a:lnTo>
                  <a:lnTo>
                    <a:pt x="18" y="15"/>
                  </a:lnTo>
                  <a:lnTo>
                    <a:pt x="14" y="12"/>
                  </a:lnTo>
                  <a:lnTo>
                    <a:pt x="11" y="12"/>
                  </a:lnTo>
                  <a:lnTo>
                    <a:pt x="7" y="12"/>
                  </a:lnTo>
                  <a:lnTo>
                    <a:pt x="7" y="8"/>
                  </a:lnTo>
                  <a:lnTo>
                    <a:pt x="3" y="4"/>
                  </a:lnTo>
                  <a:lnTo>
                    <a:pt x="3" y="8"/>
                  </a:lnTo>
                  <a:lnTo>
                    <a:pt x="0" y="4"/>
                  </a:lnTo>
                  <a:lnTo>
                    <a:pt x="0" y="0"/>
                  </a:lnTo>
                  <a:lnTo>
                    <a:pt x="3"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7" name="Freeform 165"/>
            <p:cNvSpPr>
              <a:spLocks noEditPoints="1"/>
            </p:cNvSpPr>
            <p:nvPr/>
          </p:nvSpPr>
          <p:spPr bwMode="auto">
            <a:xfrm>
              <a:off x="2811222" y="3744202"/>
              <a:ext cx="85986" cy="59354"/>
            </a:xfrm>
            <a:custGeom>
              <a:avLst/>
              <a:gdLst>
                <a:gd name="T0" fmla="*/ 11 w 13"/>
                <a:gd name="T1" fmla="*/ 8 h 9"/>
                <a:gd name="T2" fmla="*/ 12 w 13"/>
                <a:gd name="T3" fmla="*/ 7 h 9"/>
                <a:gd name="T4" fmla="*/ 12 w 13"/>
                <a:gd name="T5" fmla="*/ 5 h 9"/>
                <a:gd name="T6" fmla="*/ 13 w 13"/>
                <a:gd name="T7" fmla="*/ 5 h 9"/>
                <a:gd name="T8" fmla="*/ 12 w 13"/>
                <a:gd name="T9" fmla="*/ 3 h 9"/>
                <a:gd name="T10" fmla="*/ 13 w 13"/>
                <a:gd name="T11" fmla="*/ 2 h 9"/>
                <a:gd name="T12" fmla="*/ 12 w 13"/>
                <a:gd name="T13" fmla="*/ 2 h 9"/>
                <a:gd name="T14" fmla="*/ 10 w 13"/>
                <a:gd name="T15" fmla="*/ 1 h 9"/>
                <a:gd name="T16" fmla="*/ 8 w 13"/>
                <a:gd name="T17" fmla="*/ 1 h 9"/>
                <a:gd name="T18" fmla="*/ 6 w 13"/>
                <a:gd name="T19" fmla="*/ 1 h 9"/>
                <a:gd name="T20" fmla="*/ 6 w 13"/>
                <a:gd name="T21" fmla="*/ 2 h 9"/>
                <a:gd name="T22" fmla="*/ 8 w 13"/>
                <a:gd name="T23" fmla="*/ 3 h 9"/>
                <a:gd name="T24" fmla="*/ 8 w 13"/>
                <a:gd name="T25" fmla="*/ 5 h 9"/>
                <a:gd name="T26" fmla="*/ 10 w 13"/>
                <a:gd name="T27" fmla="*/ 6 h 9"/>
                <a:gd name="T28" fmla="*/ 10 w 13"/>
                <a:gd name="T29" fmla="*/ 7 h 9"/>
                <a:gd name="T30" fmla="*/ 8 w 13"/>
                <a:gd name="T31" fmla="*/ 7 h 9"/>
                <a:gd name="T32" fmla="*/ 6 w 13"/>
                <a:gd name="T33" fmla="*/ 7 h 9"/>
                <a:gd name="T34" fmla="*/ 4 w 13"/>
                <a:gd name="T35" fmla="*/ 7 h 9"/>
                <a:gd name="T36" fmla="*/ 4 w 13"/>
                <a:gd name="T37" fmla="*/ 6 h 9"/>
                <a:gd name="T38" fmla="*/ 2 w 13"/>
                <a:gd name="T39" fmla="*/ 6 h 9"/>
                <a:gd name="T40" fmla="*/ 0 w 13"/>
                <a:gd name="T41" fmla="*/ 7 h 9"/>
                <a:gd name="T42" fmla="*/ 2 w 13"/>
                <a:gd name="T43" fmla="*/ 8 h 9"/>
                <a:gd name="T44" fmla="*/ 3 w 13"/>
                <a:gd name="T45" fmla="*/ 9 h 9"/>
                <a:gd name="T46" fmla="*/ 4 w 13"/>
                <a:gd name="T47" fmla="*/ 8 h 9"/>
                <a:gd name="T48" fmla="*/ 7 w 13"/>
                <a:gd name="T49" fmla="*/ 8 h 9"/>
                <a:gd name="T50" fmla="*/ 10 w 13"/>
                <a:gd name="T51" fmla="*/ 8 h 9"/>
                <a:gd name="T52" fmla="*/ 11 w 13"/>
                <a:gd name="T53" fmla="*/ 9 h 9"/>
                <a:gd name="T54" fmla="*/ 8 w 13"/>
                <a:gd name="T55" fmla="*/ 0 h 9"/>
                <a:gd name="T56" fmla="*/ 8 w 13"/>
                <a:gd name="T57" fmla="*/ 1 h 9"/>
                <a:gd name="T58" fmla="*/ 6 w 13"/>
                <a:gd name="T59" fmla="*/ 5 h 9"/>
                <a:gd name="T60" fmla="*/ 8 w 13"/>
                <a:gd name="T61" fmla="*/ 5 h 9"/>
                <a:gd name="T62" fmla="*/ 7 w 13"/>
                <a:gd name="T63" fmla="*/ 6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 h="9">
                  <a:moveTo>
                    <a:pt x="11" y="9"/>
                  </a:moveTo>
                  <a:cubicBezTo>
                    <a:pt x="11" y="8"/>
                    <a:pt x="11" y="8"/>
                    <a:pt x="11" y="8"/>
                  </a:cubicBezTo>
                  <a:cubicBezTo>
                    <a:pt x="12" y="7"/>
                    <a:pt x="12" y="7"/>
                    <a:pt x="12" y="7"/>
                  </a:cubicBezTo>
                  <a:cubicBezTo>
                    <a:pt x="12" y="7"/>
                    <a:pt x="12" y="7"/>
                    <a:pt x="12" y="7"/>
                  </a:cubicBezTo>
                  <a:cubicBezTo>
                    <a:pt x="12" y="6"/>
                    <a:pt x="12" y="6"/>
                    <a:pt x="12" y="6"/>
                  </a:cubicBezTo>
                  <a:cubicBezTo>
                    <a:pt x="12" y="5"/>
                    <a:pt x="12" y="5"/>
                    <a:pt x="12" y="5"/>
                  </a:cubicBezTo>
                  <a:cubicBezTo>
                    <a:pt x="12" y="5"/>
                    <a:pt x="12" y="5"/>
                    <a:pt x="12" y="5"/>
                  </a:cubicBezTo>
                  <a:cubicBezTo>
                    <a:pt x="13" y="5"/>
                    <a:pt x="13" y="5"/>
                    <a:pt x="13" y="5"/>
                  </a:cubicBezTo>
                  <a:cubicBezTo>
                    <a:pt x="13" y="4"/>
                    <a:pt x="13" y="4"/>
                    <a:pt x="13" y="4"/>
                  </a:cubicBezTo>
                  <a:cubicBezTo>
                    <a:pt x="12" y="3"/>
                    <a:pt x="12" y="3"/>
                    <a:pt x="12" y="3"/>
                  </a:cubicBezTo>
                  <a:cubicBezTo>
                    <a:pt x="13" y="2"/>
                    <a:pt x="13" y="2"/>
                    <a:pt x="13" y="2"/>
                  </a:cubicBezTo>
                  <a:cubicBezTo>
                    <a:pt x="13" y="2"/>
                    <a:pt x="13" y="2"/>
                    <a:pt x="13" y="2"/>
                  </a:cubicBezTo>
                  <a:cubicBezTo>
                    <a:pt x="13" y="2"/>
                    <a:pt x="13" y="2"/>
                    <a:pt x="13" y="2"/>
                  </a:cubicBezTo>
                  <a:cubicBezTo>
                    <a:pt x="12" y="2"/>
                    <a:pt x="12" y="2"/>
                    <a:pt x="12" y="2"/>
                  </a:cubicBezTo>
                  <a:cubicBezTo>
                    <a:pt x="11" y="2"/>
                    <a:pt x="11" y="2"/>
                    <a:pt x="11" y="2"/>
                  </a:cubicBezTo>
                  <a:cubicBezTo>
                    <a:pt x="10" y="1"/>
                    <a:pt x="10" y="1"/>
                    <a:pt x="10" y="1"/>
                  </a:cubicBezTo>
                  <a:cubicBezTo>
                    <a:pt x="9" y="1"/>
                    <a:pt x="9" y="1"/>
                    <a:pt x="9" y="1"/>
                  </a:cubicBezTo>
                  <a:cubicBezTo>
                    <a:pt x="8" y="1"/>
                    <a:pt x="8" y="1"/>
                    <a:pt x="8" y="1"/>
                  </a:cubicBezTo>
                  <a:cubicBezTo>
                    <a:pt x="7" y="1"/>
                    <a:pt x="7" y="1"/>
                    <a:pt x="7" y="1"/>
                  </a:cubicBezTo>
                  <a:cubicBezTo>
                    <a:pt x="6" y="1"/>
                    <a:pt x="6" y="1"/>
                    <a:pt x="6" y="1"/>
                  </a:cubicBezTo>
                  <a:cubicBezTo>
                    <a:pt x="5" y="1"/>
                    <a:pt x="5" y="1"/>
                    <a:pt x="5" y="1"/>
                  </a:cubicBezTo>
                  <a:cubicBezTo>
                    <a:pt x="5" y="1"/>
                    <a:pt x="6" y="2"/>
                    <a:pt x="6" y="2"/>
                  </a:cubicBezTo>
                  <a:cubicBezTo>
                    <a:pt x="9" y="3"/>
                    <a:pt x="9" y="3"/>
                    <a:pt x="9" y="3"/>
                  </a:cubicBezTo>
                  <a:cubicBezTo>
                    <a:pt x="8" y="3"/>
                    <a:pt x="8" y="3"/>
                    <a:pt x="8" y="3"/>
                  </a:cubicBezTo>
                  <a:cubicBezTo>
                    <a:pt x="9" y="4"/>
                    <a:pt x="9" y="4"/>
                    <a:pt x="9" y="4"/>
                  </a:cubicBezTo>
                  <a:cubicBezTo>
                    <a:pt x="8" y="5"/>
                    <a:pt x="8" y="5"/>
                    <a:pt x="8" y="5"/>
                  </a:cubicBezTo>
                  <a:cubicBezTo>
                    <a:pt x="9" y="5"/>
                    <a:pt x="9" y="5"/>
                    <a:pt x="9" y="5"/>
                  </a:cubicBezTo>
                  <a:cubicBezTo>
                    <a:pt x="10" y="6"/>
                    <a:pt x="10" y="6"/>
                    <a:pt x="10" y="6"/>
                  </a:cubicBezTo>
                  <a:cubicBezTo>
                    <a:pt x="11" y="6"/>
                    <a:pt x="11" y="6"/>
                    <a:pt x="11" y="6"/>
                  </a:cubicBezTo>
                  <a:cubicBezTo>
                    <a:pt x="10" y="7"/>
                    <a:pt x="10" y="7"/>
                    <a:pt x="10" y="7"/>
                  </a:cubicBezTo>
                  <a:cubicBezTo>
                    <a:pt x="8" y="7"/>
                    <a:pt x="8" y="7"/>
                    <a:pt x="8" y="7"/>
                  </a:cubicBezTo>
                  <a:cubicBezTo>
                    <a:pt x="8" y="7"/>
                    <a:pt x="8" y="7"/>
                    <a:pt x="8" y="7"/>
                  </a:cubicBezTo>
                  <a:cubicBezTo>
                    <a:pt x="7" y="7"/>
                    <a:pt x="7" y="7"/>
                    <a:pt x="7" y="7"/>
                  </a:cubicBezTo>
                  <a:cubicBezTo>
                    <a:pt x="6" y="7"/>
                    <a:pt x="6" y="7"/>
                    <a:pt x="6" y="7"/>
                  </a:cubicBezTo>
                  <a:cubicBezTo>
                    <a:pt x="5" y="7"/>
                    <a:pt x="5" y="7"/>
                    <a:pt x="5" y="7"/>
                  </a:cubicBezTo>
                  <a:cubicBezTo>
                    <a:pt x="4" y="7"/>
                    <a:pt x="4" y="7"/>
                    <a:pt x="4" y="7"/>
                  </a:cubicBezTo>
                  <a:cubicBezTo>
                    <a:pt x="4" y="7"/>
                    <a:pt x="4" y="7"/>
                    <a:pt x="4" y="7"/>
                  </a:cubicBezTo>
                  <a:cubicBezTo>
                    <a:pt x="4" y="6"/>
                    <a:pt x="4" y="6"/>
                    <a:pt x="4" y="6"/>
                  </a:cubicBezTo>
                  <a:cubicBezTo>
                    <a:pt x="2" y="7"/>
                    <a:pt x="2" y="7"/>
                    <a:pt x="2" y="7"/>
                  </a:cubicBezTo>
                  <a:cubicBezTo>
                    <a:pt x="2" y="6"/>
                    <a:pt x="2" y="6"/>
                    <a:pt x="2" y="6"/>
                  </a:cubicBezTo>
                  <a:cubicBezTo>
                    <a:pt x="1" y="7"/>
                    <a:pt x="1" y="7"/>
                    <a:pt x="1" y="7"/>
                  </a:cubicBezTo>
                  <a:cubicBezTo>
                    <a:pt x="0" y="7"/>
                    <a:pt x="0" y="7"/>
                    <a:pt x="0" y="7"/>
                  </a:cubicBezTo>
                  <a:cubicBezTo>
                    <a:pt x="1" y="8"/>
                    <a:pt x="1" y="8"/>
                    <a:pt x="1" y="8"/>
                  </a:cubicBezTo>
                  <a:cubicBezTo>
                    <a:pt x="2" y="8"/>
                    <a:pt x="2" y="8"/>
                    <a:pt x="2" y="8"/>
                  </a:cubicBezTo>
                  <a:cubicBezTo>
                    <a:pt x="3" y="9"/>
                    <a:pt x="3" y="9"/>
                    <a:pt x="3" y="9"/>
                  </a:cubicBezTo>
                  <a:cubicBezTo>
                    <a:pt x="3" y="9"/>
                    <a:pt x="3" y="9"/>
                    <a:pt x="3" y="9"/>
                  </a:cubicBezTo>
                  <a:cubicBezTo>
                    <a:pt x="4" y="8"/>
                    <a:pt x="4" y="8"/>
                    <a:pt x="4" y="8"/>
                  </a:cubicBezTo>
                  <a:cubicBezTo>
                    <a:pt x="4" y="8"/>
                    <a:pt x="4" y="8"/>
                    <a:pt x="4" y="8"/>
                  </a:cubicBezTo>
                  <a:cubicBezTo>
                    <a:pt x="6" y="8"/>
                    <a:pt x="6" y="8"/>
                    <a:pt x="6" y="8"/>
                  </a:cubicBezTo>
                  <a:cubicBezTo>
                    <a:pt x="7" y="8"/>
                    <a:pt x="7" y="8"/>
                    <a:pt x="7" y="8"/>
                  </a:cubicBezTo>
                  <a:cubicBezTo>
                    <a:pt x="9" y="9"/>
                    <a:pt x="9" y="9"/>
                    <a:pt x="9" y="9"/>
                  </a:cubicBezTo>
                  <a:cubicBezTo>
                    <a:pt x="10" y="8"/>
                    <a:pt x="10" y="8"/>
                    <a:pt x="10" y="8"/>
                  </a:cubicBezTo>
                  <a:cubicBezTo>
                    <a:pt x="10" y="9"/>
                    <a:pt x="10" y="9"/>
                    <a:pt x="10" y="9"/>
                  </a:cubicBezTo>
                  <a:cubicBezTo>
                    <a:pt x="11" y="9"/>
                    <a:pt x="11" y="9"/>
                    <a:pt x="11" y="9"/>
                  </a:cubicBezTo>
                  <a:close/>
                  <a:moveTo>
                    <a:pt x="8" y="0"/>
                  </a:moveTo>
                  <a:cubicBezTo>
                    <a:pt x="8" y="0"/>
                    <a:pt x="8" y="0"/>
                    <a:pt x="8" y="0"/>
                  </a:cubicBezTo>
                  <a:cubicBezTo>
                    <a:pt x="10" y="1"/>
                    <a:pt x="10" y="1"/>
                    <a:pt x="10" y="1"/>
                  </a:cubicBezTo>
                  <a:cubicBezTo>
                    <a:pt x="8" y="1"/>
                    <a:pt x="8" y="1"/>
                    <a:pt x="8" y="1"/>
                  </a:cubicBezTo>
                  <a:cubicBezTo>
                    <a:pt x="8" y="0"/>
                    <a:pt x="8" y="0"/>
                    <a:pt x="8" y="0"/>
                  </a:cubicBezTo>
                  <a:close/>
                  <a:moveTo>
                    <a:pt x="6" y="5"/>
                  </a:moveTo>
                  <a:cubicBezTo>
                    <a:pt x="7" y="5"/>
                    <a:pt x="7" y="5"/>
                    <a:pt x="7" y="5"/>
                  </a:cubicBezTo>
                  <a:cubicBezTo>
                    <a:pt x="8" y="5"/>
                    <a:pt x="8" y="5"/>
                    <a:pt x="8" y="5"/>
                  </a:cubicBezTo>
                  <a:cubicBezTo>
                    <a:pt x="8" y="6"/>
                    <a:pt x="8" y="6"/>
                    <a:pt x="8" y="6"/>
                  </a:cubicBezTo>
                  <a:cubicBezTo>
                    <a:pt x="7" y="6"/>
                    <a:pt x="7" y="6"/>
                    <a:pt x="7" y="6"/>
                  </a:cubicBezTo>
                  <a:lnTo>
                    <a:pt x="6" y="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8" name="Freeform 166"/>
            <p:cNvSpPr>
              <a:spLocks noEditPoints="1"/>
            </p:cNvSpPr>
            <p:nvPr/>
          </p:nvSpPr>
          <p:spPr bwMode="auto">
            <a:xfrm>
              <a:off x="2512064" y="3655169"/>
              <a:ext cx="311701" cy="102999"/>
            </a:xfrm>
            <a:custGeom>
              <a:avLst/>
              <a:gdLst>
                <a:gd name="T0" fmla="*/ 37 w 174"/>
                <a:gd name="T1" fmla="*/ 22 h 59"/>
                <a:gd name="T2" fmla="*/ 33 w 174"/>
                <a:gd name="T3" fmla="*/ 29 h 59"/>
                <a:gd name="T4" fmla="*/ 33 w 174"/>
                <a:gd name="T5" fmla="*/ 29 h 59"/>
                <a:gd name="T6" fmla="*/ 33 w 174"/>
                <a:gd name="T7" fmla="*/ 26 h 59"/>
                <a:gd name="T8" fmla="*/ 11 w 174"/>
                <a:gd name="T9" fmla="*/ 18 h 59"/>
                <a:gd name="T10" fmla="*/ 7 w 174"/>
                <a:gd name="T11" fmla="*/ 18 h 59"/>
                <a:gd name="T12" fmla="*/ 0 w 174"/>
                <a:gd name="T13" fmla="*/ 22 h 59"/>
                <a:gd name="T14" fmla="*/ 7 w 174"/>
                <a:gd name="T15" fmla="*/ 22 h 59"/>
                <a:gd name="T16" fmla="*/ 15 w 174"/>
                <a:gd name="T17" fmla="*/ 22 h 59"/>
                <a:gd name="T18" fmla="*/ 22 w 174"/>
                <a:gd name="T19" fmla="*/ 18 h 59"/>
                <a:gd name="T20" fmla="*/ 33 w 174"/>
                <a:gd name="T21" fmla="*/ 11 h 59"/>
                <a:gd name="T22" fmla="*/ 44 w 174"/>
                <a:gd name="T23" fmla="*/ 11 h 59"/>
                <a:gd name="T24" fmla="*/ 56 w 174"/>
                <a:gd name="T25" fmla="*/ 14 h 59"/>
                <a:gd name="T26" fmla="*/ 48 w 174"/>
                <a:gd name="T27" fmla="*/ 14 h 59"/>
                <a:gd name="T28" fmla="*/ 63 w 174"/>
                <a:gd name="T29" fmla="*/ 18 h 59"/>
                <a:gd name="T30" fmla="*/ 70 w 174"/>
                <a:gd name="T31" fmla="*/ 22 h 59"/>
                <a:gd name="T32" fmla="*/ 78 w 174"/>
                <a:gd name="T33" fmla="*/ 22 h 59"/>
                <a:gd name="T34" fmla="*/ 89 w 174"/>
                <a:gd name="T35" fmla="*/ 26 h 59"/>
                <a:gd name="T36" fmla="*/ 96 w 174"/>
                <a:gd name="T37" fmla="*/ 26 h 59"/>
                <a:gd name="T38" fmla="*/ 104 w 174"/>
                <a:gd name="T39" fmla="*/ 26 h 59"/>
                <a:gd name="T40" fmla="*/ 115 w 174"/>
                <a:gd name="T41" fmla="*/ 40 h 59"/>
                <a:gd name="T42" fmla="*/ 126 w 174"/>
                <a:gd name="T43" fmla="*/ 44 h 59"/>
                <a:gd name="T44" fmla="*/ 130 w 174"/>
                <a:gd name="T45" fmla="*/ 48 h 59"/>
                <a:gd name="T46" fmla="*/ 118 w 174"/>
                <a:gd name="T47" fmla="*/ 55 h 59"/>
                <a:gd name="T48" fmla="*/ 130 w 174"/>
                <a:gd name="T49" fmla="*/ 55 h 59"/>
                <a:gd name="T50" fmla="*/ 148 w 174"/>
                <a:gd name="T51" fmla="*/ 59 h 59"/>
                <a:gd name="T52" fmla="*/ 159 w 174"/>
                <a:gd name="T53" fmla="*/ 55 h 59"/>
                <a:gd name="T54" fmla="*/ 174 w 174"/>
                <a:gd name="T55" fmla="*/ 51 h 59"/>
                <a:gd name="T56" fmla="*/ 170 w 174"/>
                <a:gd name="T57" fmla="*/ 48 h 59"/>
                <a:gd name="T58" fmla="*/ 152 w 174"/>
                <a:gd name="T59" fmla="*/ 40 h 59"/>
                <a:gd name="T60" fmla="*/ 152 w 174"/>
                <a:gd name="T61" fmla="*/ 37 h 59"/>
                <a:gd name="T62" fmla="*/ 144 w 174"/>
                <a:gd name="T63" fmla="*/ 37 h 59"/>
                <a:gd name="T64" fmla="*/ 137 w 174"/>
                <a:gd name="T65" fmla="*/ 29 h 59"/>
                <a:gd name="T66" fmla="*/ 126 w 174"/>
                <a:gd name="T67" fmla="*/ 29 h 59"/>
                <a:gd name="T68" fmla="*/ 126 w 174"/>
                <a:gd name="T69" fmla="*/ 29 h 59"/>
                <a:gd name="T70" fmla="*/ 111 w 174"/>
                <a:gd name="T71" fmla="*/ 22 h 59"/>
                <a:gd name="T72" fmla="*/ 96 w 174"/>
                <a:gd name="T73" fmla="*/ 14 h 59"/>
                <a:gd name="T74" fmla="*/ 89 w 174"/>
                <a:gd name="T75" fmla="*/ 7 h 59"/>
                <a:gd name="T76" fmla="*/ 70 w 174"/>
                <a:gd name="T77" fmla="*/ 3 h 59"/>
                <a:gd name="T78" fmla="*/ 59 w 174"/>
                <a:gd name="T79" fmla="*/ 3 h 59"/>
                <a:gd name="T80" fmla="*/ 41 w 174"/>
                <a:gd name="T81" fmla="*/ 3 h 59"/>
                <a:gd name="T82" fmla="*/ 22 w 174"/>
                <a:gd name="T83" fmla="*/ 7 h 59"/>
                <a:gd name="T84" fmla="*/ 11 w 174"/>
                <a:gd name="T85" fmla="*/ 14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4" h="59">
                  <a:moveTo>
                    <a:pt x="33" y="26"/>
                  </a:moveTo>
                  <a:lnTo>
                    <a:pt x="33" y="22"/>
                  </a:lnTo>
                  <a:lnTo>
                    <a:pt x="37" y="22"/>
                  </a:lnTo>
                  <a:lnTo>
                    <a:pt x="41" y="26"/>
                  </a:lnTo>
                  <a:lnTo>
                    <a:pt x="41" y="29"/>
                  </a:lnTo>
                  <a:lnTo>
                    <a:pt x="33" y="29"/>
                  </a:lnTo>
                  <a:lnTo>
                    <a:pt x="30" y="29"/>
                  </a:lnTo>
                  <a:lnTo>
                    <a:pt x="30" y="26"/>
                  </a:lnTo>
                  <a:lnTo>
                    <a:pt x="33" y="29"/>
                  </a:lnTo>
                  <a:lnTo>
                    <a:pt x="33" y="29"/>
                  </a:lnTo>
                  <a:lnTo>
                    <a:pt x="37" y="26"/>
                  </a:lnTo>
                  <a:lnTo>
                    <a:pt x="33" y="26"/>
                  </a:lnTo>
                  <a:lnTo>
                    <a:pt x="33" y="26"/>
                  </a:lnTo>
                  <a:lnTo>
                    <a:pt x="33" y="26"/>
                  </a:lnTo>
                  <a:close/>
                  <a:moveTo>
                    <a:pt x="11" y="18"/>
                  </a:moveTo>
                  <a:lnTo>
                    <a:pt x="11" y="18"/>
                  </a:lnTo>
                  <a:lnTo>
                    <a:pt x="11" y="22"/>
                  </a:lnTo>
                  <a:lnTo>
                    <a:pt x="7" y="18"/>
                  </a:lnTo>
                  <a:lnTo>
                    <a:pt x="4" y="22"/>
                  </a:lnTo>
                  <a:lnTo>
                    <a:pt x="0" y="22"/>
                  </a:lnTo>
                  <a:lnTo>
                    <a:pt x="0" y="22"/>
                  </a:lnTo>
                  <a:lnTo>
                    <a:pt x="4" y="26"/>
                  </a:lnTo>
                  <a:lnTo>
                    <a:pt x="7" y="22"/>
                  </a:lnTo>
                  <a:lnTo>
                    <a:pt x="7" y="22"/>
                  </a:lnTo>
                  <a:lnTo>
                    <a:pt x="7" y="26"/>
                  </a:lnTo>
                  <a:lnTo>
                    <a:pt x="11" y="22"/>
                  </a:lnTo>
                  <a:lnTo>
                    <a:pt x="15" y="22"/>
                  </a:lnTo>
                  <a:lnTo>
                    <a:pt x="19" y="18"/>
                  </a:lnTo>
                  <a:lnTo>
                    <a:pt x="22" y="18"/>
                  </a:lnTo>
                  <a:lnTo>
                    <a:pt x="22" y="18"/>
                  </a:lnTo>
                  <a:lnTo>
                    <a:pt x="26" y="18"/>
                  </a:lnTo>
                  <a:lnTo>
                    <a:pt x="30" y="18"/>
                  </a:lnTo>
                  <a:lnTo>
                    <a:pt x="33" y="11"/>
                  </a:lnTo>
                  <a:lnTo>
                    <a:pt x="37" y="11"/>
                  </a:lnTo>
                  <a:lnTo>
                    <a:pt x="37" y="11"/>
                  </a:lnTo>
                  <a:lnTo>
                    <a:pt x="44" y="11"/>
                  </a:lnTo>
                  <a:lnTo>
                    <a:pt x="48" y="11"/>
                  </a:lnTo>
                  <a:lnTo>
                    <a:pt x="52" y="11"/>
                  </a:lnTo>
                  <a:lnTo>
                    <a:pt x="56" y="14"/>
                  </a:lnTo>
                  <a:lnTo>
                    <a:pt x="52" y="14"/>
                  </a:lnTo>
                  <a:lnTo>
                    <a:pt x="48" y="14"/>
                  </a:lnTo>
                  <a:lnTo>
                    <a:pt x="48" y="14"/>
                  </a:lnTo>
                  <a:lnTo>
                    <a:pt x="48" y="18"/>
                  </a:lnTo>
                  <a:lnTo>
                    <a:pt x="59" y="18"/>
                  </a:lnTo>
                  <a:lnTo>
                    <a:pt x="63" y="18"/>
                  </a:lnTo>
                  <a:lnTo>
                    <a:pt x="63" y="18"/>
                  </a:lnTo>
                  <a:lnTo>
                    <a:pt x="67" y="18"/>
                  </a:lnTo>
                  <a:lnTo>
                    <a:pt x="70" y="22"/>
                  </a:lnTo>
                  <a:lnTo>
                    <a:pt x="74" y="22"/>
                  </a:lnTo>
                  <a:lnTo>
                    <a:pt x="74" y="18"/>
                  </a:lnTo>
                  <a:lnTo>
                    <a:pt x="78" y="22"/>
                  </a:lnTo>
                  <a:lnTo>
                    <a:pt x="78" y="22"/>
                  </a:lnTo>
                  <a:lnTo>
                    <a:pt x="81" y="26"/>
                  </a:lnTo>
                  <a:lnTo>
                    <a:pt x="89" y="26"/>
                  </a:lnTo>
                  <a:lnTo>
                    <a:pt x="89" y="26"/>
                  </a:lnTo>
                  <a:lnTo>
                    <a:pt x="93" y="26"/>
                  </a:lnTo>
                  <a:lnTo>
                    <a:pt x="96" y="26"/>
                  </a:lnTo>
                  <a:lnTo>
                    <a:pt x="96" y="29"/>
                  </a:lnTo>
                  <a:lnTo>
                    <a:pt x="104" y="26"/>
                  </a:lnTo>
                  <a:lnTo>
                    <a:pt x="104" y="26"/>
                  </a:lnTo>
                  <a:lnTo>
                    <a:pt x="107" y="37"/>
                  </a:lnTo>
                  <a:lnTo>
                    <a:pt x="111" y="40"/>
                  </a:lnTo>
                  <a:lnTo>
                    <a:pt x="115" y="40"/>
                  </a:lnTo>
                  <a:lnTo>
                    <a:pt x="115" y="40"/>
                  </a:lnTo>
                  <a:lnTo>
                    <a:pt x="118" y="44"/>
                  </a:lnTo>
                  <a:lnTo>
                    <a:pt x="126" y="44"/>
                  </a:lnTo>
                  <a:lnTo>
                    <a:pt x="126" y="44"/>
                  </a:lnTo>
                  <a:lnTo>
                    <a:pt x="130" y="44"/>
                  </a:lnTo>
                  <a:lnTo>
                    <a:pt x="130" y="48"/>
                  </a:lnTo>
                  <a:lnTo>
                    <a:pt x="126" y="48"/>
                  </a:lnTo>
                  <a:lnTo>
                    <a:pt x="118" y="55"/>
                  </a:lnTo>
                  <a:lnTo>
                    <a:pt x="118" y="55"/>
                  </a:lnTo>
                  <a:lnTo>
                    <a:pt x="126" y="55"/>
                  </a:lnTo>
                  <a:lnTo>
                    <a:pt x="130" y="55"/>
                  </a:lnTo>
                  <a:lnTo>
                    <a:pt x="130" y="55"/>
                  </a:lnTo>
                  <a:lnTo>
                    <a:pt x="141" y="55"/>
                  </a:lnTo>
                  <a:lnTo>
                    <a:pt x="144" y="55"/>
                  </a:lnTo>
                  <a:lnTo>
                    <a:pt x="148" y="59"/>
                  </a:lnTo>
                  <a:lnTo>
                    <a:pt x="159" y="55"/>
                  </a:lnTo>
                  <a:lnTo>
                    <a:pt x="159" y="55"/>
                  </a:lnTo>
                  <a:lnTo>
                    <a:pt x="159" y="55"/>
                  </a:lnTo>
                  <a:lnTo>
                    <a:pt x="163" y="51"/>
                  </a:lnTo>
                  <a:lnTo>
                    <a:pt x="170" y="51"/>
                  </a:lnTo>
                  <a:lnTo>
                    <a:pt x="174" y="51"/>
                  </a:lnTo>
                  <a:lnTo>
                    <a:pt x="174" y="48"/>
                  </a:lnTo>
                  <a:lnTo>
                    <a:pt x="174" y="48"/>
                  </a:lnTo>
                  <a:lnTo>
                    <a:pt x="170" y="48"/>
                  </a:lnTo>
                  <a:lnTo>
                    <a:pt x="167" y="44"/>
                  </a:lnTo>
                  <a:lnTo>
                    <a:pt x="159" y="40"/>
                  </a:lnTo>
                  <a:lnTo>
                    <a:pt x="152" y="40"/>
                  </a:lnTo>
                  <a:lnTo>
                    <a:pt x="152" y="40"/>
                  </a:lnTo>
                  <a:lnTo>
                    <a:pt x="152" y="40"/>
                  </a:lnTo>
                  <a:lnTo>
                    <a:pt x="152" y="37"/>
                  </a:lnTo>
                  <a:lnTo>
                    <a:pt x="152" y="33"/>
                  </a:lnTo>
                  <a:lnTo>
                    <a:pt x="148" y="37"/>
                  </a:lnTo>
                  <a:lnTo>
                    <a:pt x="144" y="37"/>
                  </a:lnTo>
                  <a:lnTo>
                    <a:pt x="141" y="29"/>
                  </a:lnTo>
                  <a:lnTo>
                    <a:pt x="137" y="33"/>
                  </a:lnTo>
                  <a:lnTo>
                    <a:pt x="137" y="29"/>
                  </a:lnTo>
                  <a:lnTo>
                    <a:pt x="130" y="26"/>
                  </a:lnTo>
                  <a:lnTo>
                    <a:pt x="130" y="29"/>
                  </a:lnTo>
                  <a:lnTo>
                    <a:pt x="126" y="29"/>
                  </a:lnTo>
                  <a:lnTo>
                    <a:pt x="126" y="26"/>
                  </a:lnTo>
                  <a:lnTo>
                    <a:pt x="126" y="26"/>
                  </a:lnTo>
                  <a:lnTo>
                    <a:pt x="126" y="29"/>
                  </a:lnTo>
                  <a:lnTo>
                    <a:pt x="122" y="26"/>
                  </a:lnTo>
                  <a:lnTo>
                    <a:pt x="115" y="26"/>
                  </a:lnTo>
                  <a:lnTo>
                    <a:pt x="111" y="22"/>
                  </a:lnTo>
                  <a:lnTo>
                    <a:pt x="107" y="18"/>
                  </a:lnTo>
                  <a:lnTo>
                    <a:pt x="104" y="14"/>
                  </a:lnTo>
                  <a:lnTo>
                    <a:pt x="96" y="14"/>
                  </a:lnTo>
                  <a:lnTo>
                    <a:pt x="93" y="14"/>
                  </a:lnTo>
                  <a:lnTo>
                    <a:pt x="93" y="11"/>
                  </a:lnTo>
                  <a:lnTo>
                    <a:pt x="89" y="7"/>
                  </a:lnTo>
                  <a:lnTo>
                    <a:pt x="85" y="7"/>
                  </a:lnTo>
                  <a:lnTo>
                    <a:pt x="81" y="7"/>
                  </a:lnTo>
                  <a:lnTo>
                    <a:pt x="70" y="3"/>
                  </a:lnTo>
                  <a:lnTo>
                    <a:pt x="67" y="7"/>
                  </a:lnTo>
                  <a:lnTo>
                    <a:pt x="63" y="3"/>
                  </a:lnTo>
                  <a:lnTo>
                    <a:pt x="59" y="3"/>
                  </a:lnTo>
                  <a:lnTo>
                    <a:pt x="52" y="0"/>
                  </a:lnTo>
                  <a:lnTo>
                    <a:pt x="44" y="0"/>
                  </a:lnTo>
                  <a:lnTo>
                    <a:pt x="41" y="3"/>
                  </a:lnTo>
                  <a:lnTo>
                    <a:pt x="33" y="3"/>
                  </a:lnTo>
                  <a:lnTo>
                    <a:pt x="26" y="7"/>
                  </a:lnTo>
                  <a:lnTo>
                    <a:pt x="22" y="7"/>
                  </a:lnTo>
                  <a:lnTo>
                    <a:pt x="15" y="11"/>
                  </a:lnTo>
                  <a:lnTo>
                    <a:pt x="15" y="11"/>
                  </a:lnTo>
                  <a:lnTo>
                    <a:pt x="11" y="14"/>
                  </a:lnTo>
                  <a:lnTo>
                    <a:pt x="11"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9" name="Freeform 167"/>
            <p:cNvSpPr>
              <a:spLocks noEditPoints="1"/>
            </p:cNvSpPr>
            <p:nvPr/>
          </p:nvSpPr>
          <p:spPr bwMode="auto">
            <a:xfrm>
              <a:off x="2703740" y="3550426"/>
              <a:ext cx="166599" cy="174572"/>
            </a:xfrm>
            <a:custGeom>
              <a:avLst/>
              <a:gdLst>
                <a:gd name="T0" fmla="*/ 89 w 93"/>
                <a:gd name="T1" fmla="*/ 89 h 100"/>
                <a:gd name="T2" fmla="*/ 78 w 93"/>
                <a:gd name="T3" fmla="*/ 100 h 100"/>
                <a:gd name="T4" fmla="*/ 89 w 93"/>
                <a:gd name="T5" fmla="*/ 93 h 100"/>
                <a:gd name="T6" fmla="*/ 82 w 93"/>
                <a:gd name="T7" fmla="*/ 93 h 100"/>
                <a:gd name="T8" fmla="*/ 78 w 93"/>
                <a:gd name="T9" fmla="*/ 100 h 100"/>
                <a:gd name="T10" fmla="*/ 93 w 93"/>
                <a:gd name="T11" fmla="*/ 78 h 100"/>
                <a:gd name="T12" fmla="*/ 86 w 93"/>
                <a:gd name="T13" fmla="*/ 78 h 100"/>
                <a:gd name="T14" fmla="*/ 78 w 93"/>
                <a:gd name="T15" fmla="*/ 67 h 100"/>
                <a:gd name="T16" fmla="*/ 71 w 93"/>
                <a:gd name="T17" fmla="*/ 74 h 100"/>
                <a:gd name="T18" fmla="*/ 71 w 93"/>
                <a:gd name="T19" fmla="*/ 78 h 100"/>
                <a:gd name="T20" fmla="*/ 78 w 93"/>
                <a:gd name="T21" fmla="*/ 67 h 100"/>
                <a:gd name="T22" fmla="*/ 71 w 93"/>
                <a:gd name="T23" fmla="*/ 67 h 100"/>
                <a:gd name="T24" fmla="*/ 67 w 93"/>
                <a:gd name="T25" fmla="*/ 67 h 100"/>
                <a:gd name="T26" fmla="*/ 56 w 93"/>
                <a:gd name="T27" fmla="*/ 52 h 100"/>
                <a:gd name="T28" fmla="*/ 60 w 93"/>
                <a:gd name="T29" fmla="*/ 67 h 100"/>
                <a:gd name="T30" fmla="*/ 56 w 93"/>
                <a:gd name="T31" fmla="*/ 60 h 100"/>
                <a:gd name="T32" fmla="*/ 56 w 93"/>
                <a:gd name="T33" fmla="*/ 52 h 100"/>
                <a:gd name="T34" fmla="*/ 41 w 93"/>
                <a:gd name="T35" fmla="*/ 56 h 100"/>
                <a:gd name="T36" fmla="*/ 41 w 93"/>
                <a:gd name="T37" fmla="*/ 52 h 100"/>
                <a:gd name="T38" fmla="*/ 67 w 93"/>
                <a:gd name="T39" fmla="*/ 52 h 100"/>
                <a:gd name="T40" fmla="*/ 67 w 93"/>
                <a:gd name="T41" fmla="*/ 45 h 100"/>
                <a:gd name="T42" fmla="*/ 52 w 93"/>
                <a:gd name="T43" fmla="*/ 41 h 100"/>
                <a:gd name="T44" fmla="*/ 52 w 93"/>
                <a:gd name="T45" fmla="*/ 48 h 100"/>
                <a:gd name="T46" fmla="*/ 56 w 93"/>
                <a:gd name="T47" fmla="*/ 45 h 100"/>
                <a:gd name="T48" fmla="*/ 52 w 93"/>
                <a:gd name="T49" fmla="*/ 37 h 100"/>
                <a:gd name="T50" fmla="*/ 45 w 93"/>
                <a:gd name="T51" fmla="*/ 30 h 100"/>
                <a:gd name="T52" fmla="*/ 41 w 93"/>
                <a:gd name="T53" fmla="*/ 34 h 100"/>
                <a:gd name="T54" fmla="*/ 41 w 93"/>
                <a:gd name="T55" fmla="*/ 30 h 100"/>
                <a:gd name="T56" fmla="*/ 37 w 93"/>
                <a:gd name="T57" fmla="*/ 26 h 100"/>
                <a:gd name="T58" fmla="*/ 30 w 93"/>
                <a:gd name="T59" fmla="*/ 4 h 100"/>
                <a:gd name="T60" fmla="*/ 34 w 93"/>
                <a:gd name="T61" fmla="*/ 11 h 100"/>
                <a:gd name="T62" fmla="*/ 26 w 93"/>
                <a:gd name="T63" fmla="*/ 19 h 100"/>
                <a:gd name="T64" fmla="*/ 30 w 93"/>
                <a:gd name="T65" fmla="*/ 8 h 100"/>
                <a:gd name="T66" fmla="*/ 19 w 93"/>
                <a:gd name="T67" fmla="*/ 0 h 100"/>
                <a:gd name="T68" fmla="*/ 4 w 93"/>
                <a:gd name="T69" fmla="*/ 4 h 100"/>
                <a:gd name="T70" fmla="*/ 15 w 93"/>
                <a:gd name="T71" fmla="*/ 0 h 100"/>
                <a:gd name="T72" fmla="*/ 15 w 93"/>
                <a:gd name="T73" fmla="*/ 4 h 100"/>
                <a:gd name="T74" fmla="*/ 0 w 93"/>
                <a:gd name="T75" fmla="*/ 4 h 100"/>
                <a:gd name="T76" fmla="*/ 26 w 93"/>
                <a:gd name="T77" fmla="*/ 30 h 100"/>
                <a:gd name="T78" fmla="*/ 23 w 93"/>
                <a:gd name="T79" fmla="*/ 34 h 100"/>
                <a:gd name="T80" fmla="*/ 15 w 93"/>
                <a:gd name="T81" fmla="*/ 45 h 100"/>
                <a:gd name="T82" fmla="*/ 15 w 93"/>
                <a:gd name="T83" fmla="*/ 45 h 100"/>
                <a:gd name="T84" fmla="*/ 15 w 93"/>
                <a:gd name="T85" fmla="*/ 45 h 100"/>
                <a:gd name="T86" fmla="*/ 11 w 93"/>
                <a:gd name="T87" fmla="*/ 45 h 100"/>
                <a:gd name="T88" fmla="*/ 15 w 93"/>
                <a:gd name="T89" fmla="*/ 34 h 100"/>
                <a:gd name="T90" fmla="*/ 11 w 93"/>
                <a:gd name="T91" fmla="*/ 34 h 100"/>
                <a:gd name="T92" fmla="*/ 11 w 93"/>
                <a:gd name="T93" fmla="*/ 37 h 100"/>
                <a:gd name="T94" fmla="*/ 19 w 93"/>
                <a:gd name="T95" fmla="*/ 45 h 100"/>
                <a:gd name="T96" fmla="*/ 15 w 93"/>
                <a:gd name="T97" fmla="*/ 56 h 100"/>
                <a:gd name="T98" fmla="*/ 19 w 93"/>
                <a:gd name="T99" fmla="*/ 48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93" h="100">
                  <a:moveTo>
                    <a:pt x="89" y="89"/>
                  </a:moveTo>
                  <a:lnTo>
                    <a:pt x="89" y="89"/>
                  </a:lnTo>
                  <a:lnTo>
                    <a:pt x="89" y="89"/>
                  </a:lnTo>
                  <a:lnTo>
                    <a:pt x="89" y="89"/>
                  </a:lnTo>
                  <a:lnTo>
                    <a:pt x="89" y="89"/>
                  </a:lnTo>
                  <a:close/>
                  <a:moveTo>
                    <a:pt x="78" y="100"/>
                  </a:moveTo>
                  <a:lnTo>
                    <a:pt x="86" y="100"/>
                  </a:lnTo>
                  <a:lnTo>
                    <a:pt x="89" y="97"/>
                  </a:lnTo>
                  <a:lnTo>
                    <a:pt x="89" y="93"/>
                  </a:lnTo>
                  <a:lnTo>
                    <a:pt x="86" y="93"/>
                  </a:lnTo>
                  <a:lnTo>
                    <a:pt x="86" y="97"/>
                  </a:lnTo>
                  <a:lnTo>
                    <a:pt x="82" y="93"/>
                  </a:lnTo>
                  <a:lnTo>
                    <a:pt x="78" y="97"/>
                  </a:lnTo>
                  <a:lnTo>
                    <a:pt x="78" y="100"/>
                  </a:lnTo>
                  <a:lnTo>
                    <a:pt x="78" y="100"/>
                  </a:lnTo>
                  <a:close/>
                  <a:moveTo>
                    <a:pt x="86" y="74"/>
                  </a:moveTo>
                  <a:lnTo>
                    <a:pt x="89" y="74"/>
                  </a:lnTo>
                  <a:lnTo>
                    <a:pt x="93" y="78"/>
                  </a:lnTo>
                  <a:lnTo>
                    <a:pt x="93" y="78"/>
                  </a:lnTo>
                  <a:lnTo>
                    <a:pt x="89" y="78"/>
                  </a:lnTo>
                  <a:lnTo>
                    <a:pt x="86" y="78"/>
                  </a:lnTo>
                  <a:lnTo>
                    <a:pt x="86" y="74"/>
                  </a:lnTo>
                  <a:lnTo>
                    <a:pt x="86" y="74"/>
                  </a:lnTo>
                  <a:close/>
                  <a:moveTo>
                    <a:pt x="78" y="67"/>
                  </a:moveTo>
                  <a:lnTo>
                    <a:pt x="74" y="67"/>
                  </a:lnTo>
                  <a:lnTo>
                    <a:pt x="74" y="71"/>
                  </a:lnTo>
                  <a:lnTo>
                    <a:pt x="71" y="74"/>
                  </a:lnTo>
                  <a:lnTo>
                    <a:pt x="67" y="74"/>
                  </a:lnTo>
                  <a:lnTo>
                    <a:pt x="67" y="78"/>
                  </a:lnTo>
                  <a:lnTo>
                    <a:pt x="71" y="78"/>
                  </a:lnTo>
                  <a:lnTo>
                    <a:pt x="78" y="74"/>
                  </a:lnTo>
                  <a:lnTo>
                    <a:pt x="78" y="71"/>
                  </a:lnTo>
                  <a:lnTo>
                    <a:pt x="78" y="67"/>
                  </a:lnTo>
                  <a:lnTo>
                    <a:pt x="78" y="67"/>
                  </a:lnTo>
                  <a:close/>
                  <a:moveTo>
                    <a:pt x="67" y="67"/>
                  </a:moveTo>
                  <a:lnTo>
                    <a:pt x="71" y="67"/>
                  </a:lnTo>
                  <a:lnTo>
                    <a:pt x="71" y="71"/>
                  </a:lnTo>
                  <a:lnTo>
                    <a:pt x="71" y="71"/>
                  </a:lnTo>
                  <a:lnTo>
                    <a:pt x="67" y="67"/>
                  </a:lnTo>
                  <a:lnTo>
                    <a:pt x="67" y="67"/>
                  </a:lnTo>
                  <a:lnTo>
                    <a:pt x="67" y="67"/>
                  </a:lnTo>
                  <a:close/>
                  <a:moveTo>
                    <a:pt x="56" y="52"/>
                  </a:moveTo>
                  <a:lnTo>
                    <a:pt x="56" y="60"/>
                  </a:lnTo>
                  <a:lnTo>
                    <a:pt x="60" y="63"/>
                  </a:lnTo>
                  <a:lnTo>
                    <a:pt x="60" y="67"/>
                  </a:lnTo>
                  <a:lnTo>
                    <a:pt x="60" y="67"/>
                  </a:lnTo>
                  <a:lnTo>
                    <a:pt x="56" y="63"/>
                  </a:lnTo>
                  <a:lnTo>
                    <a:pt x="56" y="60"/>
                  </a:lnTo>
                  <a:lnTo>
                    <a:pt x="56" y="60"/>
                  </a:lnTo>
                  <a:lnTo>
                    <a:pt x="56" y="56"/>
                  </a:lnTo>
                  <a:lnTo>
                    <a:pt x="56" y="52"/>
                  </a:lnTo>
                  <a:lnTo>
                    <a:pt x="56" y="52"/>
                  </a:lnTo>
                  <a:close/>
                  <a:moveTo>
                    <a:pt x="41" y="52"/>
                  </a:moveTo>
                  <a:lnTo>
                    <a:pt x="41" y="56"/>
                  </a:lnTo>
                  <a:lnTo>
                    <a:pt x="45" y="56"/>
                  </a:lnTo>
                  <a:lnTo>
                    <a:pt x="41" y="52"/>
                  </a:lnTo>
                  <a:lnTo>
                    <a:pt x="41" y="52"/>
                  </a:lnTo>
                  <a:close/>
                  <a:moveTo>
                    <a:pt x="67" y="45"/>
                  </a:moveTo>
                  <a:lnTo>
                    <a:pt x="67" y="48"/>
                  </a:lnTo>
                  <a:lnTo>
                    <a:pt x="67" y="52"/>
                  </a:lnTo>
                  <a:lnTo>
                    <a:pt x="71" y="48"/>
                  </a:lnTo>
                  <a:lnTo>
                    <a:pt x="67" y="45"/>
                  </a:lnTo>
                  <a:lnTo>
                    <a:pt x="67" y="45"/>
                  </a:lnTo>
                  <a:close/>
                  <a:moveTo>
                    <a:pt x="52" y="37"/>
                  </a:moveTo>
                  <a:lnTo>
                    <a:pt x="49" y="41"/>
                  </a:lnTo>
                  <a:lnTo>
                    <a:pt x="52" y="41"/>
                  </a:lnTo>
                  <a:lnTo>
                    <a:pt x="52" y="45"/>
                  </a:lnTo>
                  <a:lnTo>
                    <a:pt x="52" y="48"/>
                  </a:lnTo>
                  <a:lnTo>
                    <a:pt x="52" y="48"/>
                  </a:lnTo>
                  <a:lnTo>
                    <a:pt x="56" y="48"/>
                  </a:lnTo>
                  <a:lnTo>
                    <a:pt x="56" y="48"/>
                  </a:lnTo>
                  <a:lnTo>
                    <a:pt x="56" y="45"/>
                  </a:lnTo>
                  <a:lnTo>
                    <a:pt x="52" y="41"/>
                  </a:lnTo>
                  <a:lnTo>
                    <a:pt x="52" y="37"/>
                  </a:lnTo>
                  <a:lnTo>
                    <a:pt x="52" y="37"/>
                  </a:lnTo>
                  <a:close/>
                  <a:moveTo>
                    <a:pt x="37" y="26"/>
                  </a:moveTo>
                  <a:lnTo>
                    <a:pt x="41" y="26"/>
                  </a:lnTo>
                  <a:lnTo>
                    <a:pt x="45" y="30"/>
                  </a:lnTo>
                  <a:lnTo>
                    <a:pt x="45" y="37"/>
                  </a:lnTo>
                  <a:lnTo>
                    <a:pt x="41" y="37"/>
                  </a:lnTo>
                  <a:lnTo>
                    <a:pt x="41" y="34"/>
                  </a:lnTo>
                  <a:lnTo>
                    <a:pt x="41" y="34"/>
                  </a:lnTo>
                  <a:lnTo>
                    <a:pt x="45" y="34"/>
                  </a:lnTo>
                  <a:lnTo>
                    <a:pt x="41" y="30"/>
                  </a:lnTo>
                  <a:lnTo>
                    <a:pt x="37" y="26"/>
                  </a:lnTo>
                  <a:lnTo>
                    <a:pt x="37" y="26"/>
                  </a:lnTo>
                  <a:lnTo>
                    <a:pt x="37" y="26"/>
                  </a:lnTo>
                  <a:close/>
                  <a:moveTo>
                    <a:pt x="19" y="0"/>
                  </a:moveTo>
                  <a:lnTo>
                    <a:pt x="26" y="0"/>
                  </a:lnTo>
                  <a:lnTo>
                    <a:pt x="30" y="4"/>
                  </a:lnTo>
                  <a:lnTo>
                    <a:pt x="30" y="4"/>
                  </a:lnTo>
                  <a:lnTo>
                    <a:pt x="34" y="8"/>
                  </a:lnTo>
                  <a:lnTo>
                    <a:pt x="34" y="11"/>
                  </a:lnTo>
                  <a:lnTo>
                    <a:pt x="30" y="11"/>
                  </a:lnTo>
                  <a:lnTo>
                    <a:pt x="30" y="15"/>
                  </a:lnTo>
                  <a:lnTo>
                    <a:pt x="26" y="19"/>
                  </a:lnTo>
                  <a:lnTo>
                    <a:pt x="30" y="11"/>
                  </a:lnTo>
                  <a:lnTo>
                    <a:pt x="26" y="11"/>
                  </a:lnTo>
                  <a:lnTo>
                    <a:pt x="30" y="8"/>
                  </a:lnTo>
                  <a:lnTo>
                    <a:pt x="26" y="4"/>
                  </a:lnTo>
                  <a:lnTo>
                    <a:pt x="26" y="0"/>
                  </a:lnTo>
                  <a:lnTo>
                    <a:pt x="19" y="0"/>
                  </a:lnTo>
                  <a:lnTo>
                    <a:pt x="19" y="0"/>
                  </a:lnTo>
                  <a:close/>
                  <a:moveTo>
                    <a:pt x="0" y="4"/>
                  </a:moveTo>
                  <a:lnTo>
                    <a:pt x="4" y="4"/>
                  </a:lnTo>
                  <a:lnTo>
                    <a:pt x="8" y="4"/>
                  </a:lnTo>
                  <a:lnTo>
                    <a:pt x="11" y="0"/>
                  </a:lnTo>
                  <a:lnTo>
                    <a:pt x="15" y="0"/>
                  </a:lnTo>
                  <a:lnTo>
                    <a:pt x="19" y="4"/>
                  </a:lnTo>
                  <a:lnTo>
                    <a:pt x="19" y="4"/>
                  </a:lnTo>
                  <a:lnTo>
                    <a:pt x="15" y="4"/>
                  </a:lnTo>
                  <a:lnTo>
                    <a:pt x="8" y="8"/>
                  </a:lnTo>
                  <a:lnTo>
                    <a:pt x="4" y="8"/>
                  </a:lnTo>
                  <a:lnTo>
                    <a:pt x="0" y="4"/>
                  </a:lnTo>
                  <a:lnTo>
                    <a:pt x="0" y="4"/>
                  </a:lnTo>
                  <a:close/>
                  <a:moveTo>
                    <a:pt x="19" y="30"/>
                  </a:moveTo>
                  <a:lnTo>
                    <a:pt x="26" y="30"/>
                  </a:lnTo>
                  <a:lnTo>
                    <a:pt x="30" y="30"/>
                  </a:lnTo>
                  <a:lnTo>
                    <a:pt x="26" y="34"/>
                  </a:lnTo>
                  <a:lnTo>
                    <a:pt x="23" y="34"/>
                  </a:lnTo>
                  <a:lnTo>
                    <a:pt x="19" y="30"/>
                  </a:lnTo>
                  <a:lnTo>
                    <a:pt x="19" y="30"/>
                  </a:lnTo>
                  <a:close/>
                  <a:moveTo>
                    <a:pt x="15" y="45"/>
                  </a:moveTo>
                  <a:lnTo>
                    <a:pt x="15" y="45"/>
                  </a:lnTo>
                  <a:lnTo>
                    <a:pt x="19" y="45"/>
                  </a:lnTo>
                  <a:lnTo>
                    <a:pt x="15" y="45"/>
                  </a:lnTo>
                  <a:lnTo>
                    <a:pt x="15" y="45"/>
                  </a:lnTo>
                  <a:close/>
                  <a:moveTo>
                    <a:pt x="11" y="45"/>
                  </a:moveTo>
                  <a:lnTo>
                    <a:pt x="15" y="45"/>
                  </a:lnTo>
                  <a:lnTo>
                    <a:pt x="15" y="48"/>
                  </a:lnTo>
                  <a:lnTo>
                    <a:pt x="11" y="45"/>
                  </a:lnTo>
                  <a:lnTo>
                    <a:pt x="11" y="45"/>
                  </a:lnTo>
                  <a:close/>
                  <a:moveTo>
                    <a:pt x="15" y="41"/>
                  </a:moveTo>
                  <a:lnTo>
                    <a:pt x="19" y="41"/>
                  </a:lnTo>
                  <a:lnTo>
                    <a:pt x="15" y="34"/>
                  </a:lnTo>
                  <a:lnTo>
                    <a:pt x="15" y="30"/>
                  </a:lnTo>
                  <a:lnTo>
                    <a:pt x="11" y="30"/>
                  </a:lnTo>
                  <a:lnTo>
                    <a:pt x="11" y="34"/>
                  </a:lnTo>
                  <a:lnTo>
                    <a:pt x="8" y="37"/>
                  </a:lnTo>
                  <a:lnTo>
                    <a:pt x="11" y="41"/>
                  </a:lnTo>
                  <a:lnTo>
                    <a:pt x="11" y="37"/>
                  </a:lnTo>
                  <a:lnTo>
                    <a:pt x="15" y="41"/>
                  </a:lnTo>
                  <a:lnTo>
                    <a:pt x="15" y="41"/>
                  </a:lnTo>
                  <a:close/>
                  <a:moveTo>
                    <a:pt x="19" y="45"/>
                  </a:moveTo>
                  <a:lnTo>
                    <a:pt x="15" y="48"/>
                  </a:lnTo>
                  <a:lnTo>
                    <a:pt x="15" y="52"/>
                  </a:lnTo>
                  <a:lnTo>
                    <a:pt x="15" y="56"/>
                  </a:lnTo>
                  <a:lnTo>
                    <a:pt x="19" y="52"/>
                  </a:lnTo>
                  <a:lnTo>
                    <a:pt x="19" y="52"/>
                  </a:lnTo>
                  <a:lnTo>
                    <a:pt x="19" y="48"/>
                  </a:lnTo>
                  <a:lnTo>
                    <a:pt x="19" y="48"/>
                  </a:lnTo>
                  <a:lnTo>
                    <a:pt x="19" y="4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0" name="Freeform 169"/>
            <p:cNvSpPr/>
            <p:nvPr/>
          </p:nvSpPr>
          <p:spPr bwMode="auto">
            <a:xfrm>
              <a:off x="2551472" y="4030500"/>
              <a:ext cx="166599" cy="64593"/>
            </a:xfrm>
            <a:custGeom>
              <a:avLst/>
              <a:gdLst>
                <a:gd name="T0" fmla="*/ 82 w 93"/>
                <a:gd name="T1" fmla="*/ 33 h 37"/>
                <a:gd name="T2" fmla="*/ 74 w 93"/>
                <a:gd name="T3" fmla="*/ 26 h 37"/>
                <a:gd name="T4" fmla="*/ 78 w 93"/>
                <a:gd name="T5" fmla="*/ 18 h 37"/>
                <a:gd name="T6" fmla="*/ 82 w 93"/>
                <a:gd name="T7" fmla="*/ 18 h 37"/>
                <a:gd name="T8" fmla="*/ 78 w 93"/>
                <a:gd name="T9" fmla="*/ 15 h 37"/>
                <a:gd name="T10" fmla="*/ 78 w 93"/>
                <a:gd name="T11" fmla="*/ 18 h 37"/>
                <a:gd name="T12" fmla="*/ 74 w 93"/>
                <a:gd name="T13" fmla="*/ 15 h 37"/>
                <a:gd name="T14" fmla="*/ 67 w 93"/>
                <a:gd name="T15" fmla="*/ 11 h 37"/>
                <a:gd name="T16" fmla="*/ 63 w 93"/>
                <a:gd name="T17" fmla="*/ 7 h 37"/>
                <a:gd name="T18" fmla="*/ 56 w 93"/>
                <a:gd name="T19" fmla="*/ 11 h 37"/>
                <a:gd name="T20" fmla="*/ 56 w 93"/>
                <a:gd name="T21" fmla="*/ 15 h 37"/>
                <a:gd name="T22" fmla="*/ 52 w 93"/>
                <a:gd name="T23" fmla="*/ 18 h 37"/>
                <a:gd name="T24" fmla="*/ 41 w 93"/>
                <a:gd name="T25" fmla="*/ 22 h 37"/>
                <a:gd name="T26" fmla="*/ 45 w 93"/>
                <a:gd name="T27" fmla="*/ 26 h 37"/>
                <a:gd name="T28" fmla="*/ 48 w 93"/>
                <a:gd name="T29" fmla="*/ 29 h 37"/>
                <a:gd name="T30" fmla="*/ 48 w 93"/>
                <a:gd name="T31" fmla="*/ 33 h 37"/>
                <a:gd name="T32" fmla="*/ 41 w 93"/>
                <a:gd name="T33" fmla="*/ 33 h 37"/>
                <a:gd name="T34" fmla="*/ 34 w 93"/>
                <a:gd name="T35" fmla="*/ 37 h 37"/>
                <a:gd name="T36" fmla="*/ 34 w 93"/>
                <a:gd name="T37" fmla="*/ 33 h 37"/>
                <a:gd name="T38" fmla="*/ 34 w 93"/>
                <a:gd name="T39" fmla="*/ 29 h 37"/>
                <a:gd name="T40" fmla="*/ 30 w 93"/>
                <a:gd name="T41" fmla="*/ 26 h 37"/>
                <a:gd name="T42" fmla="*/ 30 w 93"/>
                <a:gd name="T43" fmla="*/ 29 h 37"/>
                <a:gd name="T44" fmla="*/ 26 w 93"/>
                <a:gd name="T45" fmla="*/ 29 h 37"/>
                <a:gd name="T46" fmla="*/ 22 w 93"/>
                <a:gd name="T47" fmla="*/ 26 h 37"/>
                <a:gd name="T48" fmla="*/ 15 w 93"/>
                <a:gd name="T49" fmla="*/ 22 h 37"/>
                <a:gd name="T50" fmla="*/ 15 w 93"/>
                <a:gd name="T51" fmla="*/ 18 h 37"/>
                <a:gd name="T52" fmla="*/ 11 w 93"/>
                <a:gd name="T53" fmla="*/ 18 h 37"/>
                <a:gd name="T54" fmla="*/ 4 w 93"/>
                <a:gd name="T55" fmla="*/ 18 h 37"/>
                <a:gd name="T56" fmla="*/ 4 w 93"/>
                <a:gd name="T57" fmla="*/ 18 h 37"/>
                <a:gd name="T58" fmla="*/ 4 w 93"/>
                <a:gd name="T59" fmla="*/ 15 h 37"/>
                <a:gd name="T60" fmla="*/ 4 w 93"/>
                <a:gd name="T61" fmla="*/ 11 h 37"/>
                <a:gd name="T62" fmla="*/ 0 w 93"/>
                <a:gd name="T63" fmla="*/ 7 h 37"/>
                <a:gd name="T64" fmla="*/ 4 w 93"/>
                <a:gd name="T65" fmla="*/ 3 h 37"/>
                <a:gd name="T66" fmla="*/ 8 w 93"/>
                <a:gd name="T67" fmla="*/ 0 h 37"/>
                <a:gd name="T68" fmla="*/ 11 w 93"/>
                <a:gd name="T69" fmla="*/ 3 h 37"/>
                <a:gd name="T70" fmla="*/ 15 w 93"/>
                <a:gd name="T71" fmla="*/ 7 h 37"/>
                <a:gd name="T72" fmla="*/ 15 w 93"/>
                <a:gd name="T73" fmla="*/ 7 h 37"/>
                <a:gd name="T74" fmla="*/ 15 w 93"/>
                <a:gd name="T75" fmla="*/ 7 h 37"/>
                <a:gd name="T76" fmla="*/ 19 w 93"/>
                <a:gd name="T77" fmla="*/ 11 h 37"/>
                <a:gd name="T78" fmla="*/ 19 w 93"/>
                <a:gd name="T79" fmla="*/ 7 h 37"/>
                <a:gd name="T80" fmla="*/ 22 w 93"/>
                <a:gd name="T81" fmla="*/ 7 h 37"/>
                <a:gd name="T82" fmla="*/ 34 w 93"/>
                <a:gd name="T83" fmla="*/ 11 h 37"/>
                <a:gd name="T84" fmla="*/ 37 w 93"/>
                <a:gd name="T85" fmla="*/ 7 h 37"/>
                <a:gd name="T86" fmla="*/ 56 w 93"/>
                <a:gd name="T87" fmla="*/ 3 h 37"/>
                <a:gd name="T88" fmla="*/ 59 w 93"/>
                <a:gd name="T89" fmla="*/ 0 h 37"/>
                <a:gd name="T90" fmla="*/ 63 w 93"/>
                <a:gd name="T91" fmla="*/ 3 h 37"/>
                <a:gd name="T92" fmla="*/ 74 w 93"/>
                <a:gd name="T93" fmla="*/ 3 h 37"/>
                <a:gd name="T94" fmla="*/ 85 w 93"/>
                <a:gd name="T95" fmla="*/ 7 h 37"/>
                <a:gd name="T96" fmla="*/ 89 w 93"/>
                <a:gd name="T97" fmla="*/ 11 h 37"/>
                <a:gd name="T98" fmla="*/ 93 w 93"/>
                <a:gd name="T99" fmla="*/ 15 h 37"/>
                <a:gd name="T100" fmla="*/ 93 w 93"/>
                <a:gd name="T101" fmla="*/ 18 h 37"/>
                <a:gd name="T102" fmla="*/ 89 w 93"/>
                <a:gd name="T103" fmla="*/ 26 h 37"/>
                <a:gd name="T104" fmla="*/ 85 w 93"/>
                <a:gd name="T105" fmla="*/ 29 h 37"/>
                <a:gd name="T106" fmla="*/ 82 w 93"/>
                <a:gd name="T107" fmla="*/ 37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3" h="37">
                  <a:moveTo>
                    <a:pt x="82" y="37"/>
                  </a:moveTo>
                  <a:lnTo>
                    <a:pt x="82" y="33"/>
                  </a:lnTo>
                  <a:lnTo>
                    <a:pt x="78" y="29"/>
                  </a:lnTo>
                  <a:lnTo>
                    <a:pt x="74" y="26"/>
                  </a:lnTo>
                  <a:lnTo>
                    <a:pt x="78" y="22"/>
                  </a:lnTo>
                  <a:lnTo>
                    <a:pt x="78" y="18"/>
                  </a:lnTo>
                  <a:lnTo>
                    <a:pt x="82" y="18"/>
                  </a:lnTo>
                  <a:lnTo>
                    <a:pt x="82" y="18"/>
                  </a:lnTo>
                  <a:lnTo>
                    <a:pt x="82" y="15"/>
                  </a:lnTo>
                  <a:lnTo>
                    <a:pt x="78" y="15"/>
                  </a:lnTo>
                  <a:lnTo>
                    <a:pt x="78" y="18"/>
                  </a:lnTo>
                  <a:lnTo>
                    <a:pt x="78" y="18"/>
                  </a:lnTo>
                  <a:lnTo>
                    <a:pt x="74" y="18"/>
                  </a:lnTo>
                  <a:lnTo>
                    <a:pt x="74" y="15"/>
                  </a:lnTo>
                  <a:lnTo>
                    <a:pt x="71" y="11"/>
                  </a:lnTo>
                  <a:lnTo>
                    <a:pt x="67" y="11"/>
                  </a:lnTo>
                  <a:lnTo>
                    <a:pt x="67" y="7"/>
                  </a:lnTo>
                  <a:lnTo>
                    <a:pt x="63" y="7"/>
                  </a:lnTo>
                  <a:lnTo>
                    <a:pt x="59" y="7"/>
                  </a:lnTo>
                  <a:lnTo>
                    <a:pt x="56" y="11"/>
                  </a:lnTo>
                  <a:lnTo>
                    <a:pt x="56" y="15"/>
                  </a:lnTo>
                  <a:lnTo>
                    <a:pt x="56" y="15"/>
                  </a:lnTo>
                  <a:lnTo>
                    <a:pt x="56" y="15"/>
                  </a:lnTo>
                  <a:lnTo>
                    <a:pt x="52" y="18"/>
                  </a:lnTo>
                  <a:lnTo>
                    <a:pt x="45" y="18"/>
                  </a:lnTo>
                  <a:lnTo>
                    <a:pt x="41" y="22"/>
                  </a:lnTo>
                  <a:lnTo>
                    <a:pt x="41" y="22"/>
                  </a:lnTo>
                  <a:lnTo>
                    <a:pt x="45" y="26"/>
                  </a:lnTo>
                  <a:lnTo>
                    <a:pt x="45" y="26"/>
                  </a:lnTo>
                  <a:lnTo>
                    <a:pt x="48" y="29"/>
                  </a:lnTo>
                  <a:lnTo>
                    <a:pt x="48" y="33"/>
                  </a:lnTo>
                  <a:lnTo>
                    <a:pt x="48" y="33"/>
                  </a:lnTo>
                  <a:lnTo>
                    <a:pt x="45" y="33"/>
                  </a:lnTo>
                  <a:lnTo>
                    <a:pt x="41" y="33"/>
                  </a:lnTo>
                  <a:lnTo>
                    <a:pt x="41" y="37"/>
                  </a:lnTo>
                  <a:lnTo>
                    <a:pt x="34" y="37"/>
                  </a:lnTo>
                  <a:lnTo>
                    <a:pt x="34" y="33"/>
                  </a:lnTo>
                  <a:lnTo>
                    <a:pt x="34" y="33"/>
                  </a:lnTo>
                  <a:lnTo>
                    <a:pt x="34" y="29"/>
                  </a:lnTo>
                  <a:lnTo>
                    <a:pt x="34" y="29"/>
                  </a:lnTo>
                  <a:lnTo>
                    <a:pt x="34" y="26"/>
                  </a:lnTo>
                  <a:lnTo>
                    <a:pt x="30" y="26"/>
                  </a:lnTo>
                  <a:lnTo>
                    <a:pt x="30" y="29"/>
                  </a:lnTo>
                  <a:lnTo>
                    <a:pt x="30" y="29"/>
                  </a:lnTo>
                  <a:lnTo>
                    <a:pt x="30" y="29"/>
                  </a:lnTo>
                  <a:lnTo>
                    <a:pt x="26" y="29"/>
                  </a:lnTo>
                  <a:lnTo>
                    <a:pt x="26" y="29"/>
                  </a:lnTo>
                  <a:lnTo>
                    <a:pt x="22" y="26"/>
                  </a:lnTo>
                  <a:lnTo>
                    <a:pt x="22" y="22"/>
                  </a:lnTo>
                  <a:lnTo>
                    <a:pt x="15" y="22"/>
                  </a:lnTo>
                  <a:lnTo>
                    <a:pt x="15" y="22"/>
                  </a:lnTo>
                  <a:lnTo>
                    <a:pt x="15" y="18"/>
                  </a:lnTo>
                  <a:lnTo>
                    <a:pt x="11" y="18"/>
                  </a:lnTo>
                  <a:lnTo>
                    <a:pt x="11" y="18"/>
                  </a:lnTo>
                  <a:lnTo>
                    <a:pt x="8" y="18"/>
                  </a:lnTo>
                  <a:lnTo>
                    <a:pt x="4" y="18"/>
                  </a:lnTo>
                  <a:lnTo>
                    <a:pt x="4" y="18"/>
                  </a:lnTo>
                  <a:lnTo>
                    <a:pt x="4" y="18"/>
                  </a:lnTo>
                  <a:lnTo>
                    <a:pt x="4" y="18"/>
                  </a:lnTo>
                  <a:lnTo>
                    <a:pt x="4" y="15"/>
                  </a:lnTo>
                  <a:lnTo>
                    <a:pt x="4" y="11"/>
                  </a:lnTo>
                  <a:lnTo>
                    <a:pt x="4" y="11"/>
                  </a:lnTo>
                  <a:lnTo>
                    <a:pt x="0" y="11"/>
                  </a:lnTo>
                  <a:lnTo>
                    <a:pt x="0" y="7"/>
                  </a:lnTo>
                  <a:lnTo>
                    <a:pt x="4" y="3"/>
                  </a:lnTo>
                  <a:lnTo>
                    <a:pt x="4" y="3"/>
                  </a:lnTo>
                  <a:lnTo>
                    <a:pt x="4" y="0"/>
                  </a:lnTo>
                  <a:lnTo>
                    <a:pt x="8" y="0"/>
                  </a:lnTo>
                  <a:lnTo>
                    <a:pt x="8" y="3"/>
                  </a:lnTo>
                  <a:lnTo>
                    <a:pt x="11" y="3"/>
                  </a:lnTo>
                  <a:lnTo>
                    <a:pt x="11" y="7"/>
                  </a:lnTo>
                  <a:lnTo>
                    <a:pt x="15" y="7"/>
                  </a:lnTo>
                  <a:lnTo>
                    <a:pt x="15" y="7"/>
                  </a:lnTo>
                  <a:lnTo>
                    <a:pt x="15" y="7"/>
                  </a:lnTo>
                  <a:lnTo>
                    <a:pt x="15" y="7"/>
                  </a:lnTo>
                  <a:lnTo>
                    <a:pt x="15" y="7"/>
                  </a:lnTo>
                  <a:lnTo>
                    <a:pt x="15" y="11"/>
                  </a:lnTo>
                  <a:lnTo>
                    <a:pt x="19" y="11"/>
                  </a:lnTo>
                  <a:lnTo>
                    <a:pt x="19" y="7"/>
                  </a:lnTo>
                  <a:lnTo>
                    <a:pt x="19" y="7"/>
                  </a:lnTo>
                  <a:lnTo>
                    <a:pt x="19" y="7"/>
                  </a:lnTo>
                  <a:lnTo>
                    <a:pt x="22" y="7"/>
                  </a:lnTo>
                  <a:lnTo>
                    <a:pt x="26" y="11"/>
                  </a:lnTo>
                  <a:lnTo>
                    <a:pt x="34" y="11"/>
                  </a:lnTo>
                  <a:lnTo>
                    <a:pt x="37" y="11"/>
                  </a:lnTo>
                  <a:lnTo>
                    <a:pt x="37" y="7"/>
                  </a:lnTo>
                  <a:lnTo>
                    <a:pt x="48" y="3"/>
                  </a:lnTo>
                  <a:lnTo>
                    <a:pt x="56" y="3"/>
                  </a:lnTo>
                  <a:lnTo>
                    <a:pt x="59" y="0"/>
                  </a:lnTo>
                  <a:lnTo>
                    <a:pt x="59" y="0"/>
                  </a:lnTo>
                  <a:lnTo>
                    <a:pt x="63" y="0"/>
                  </a:lnTo>
                  <a:lnTo>
                    <a:pt x="63" y="3"/>
                  </a:lnTo>
                  <a:lnTo>
                    <a:pt x="67" y="3"/>
                  </a:lnTo>
                  <a:lnTo>
                    <a:pt x="74" y="3"/>
                  </a:lnTo>
                  <a:lnTo>
                    <a:pt x="78" y="3"/>
                  </a:lnTo>
                  <a:lnTo>
                    <a:pt x="85" y="7"/>
                  </a:lnTo>
                  <a:lnTo>
                    <a:pt x="85" y="11"/>
                  </a:lnTo>
                  <a:lnTo>
                    <a:pt x="89" y="11"/>
                  </a:lnTo>
                  <a:lnTo>
                    <a:pt x="89" y="11"/>
                  </a:lnTo>
                  <a:lnTo>
                    <a:pt x="93" y="15"/>
                  </a:lnTo>
                  <a:lnTo>
                    <a:pt x="89" y="15"/>
                  </a:lnTo>
                  <a:lnTo>
                    <a:pt x="93" y="18"/>
                  </a:lnTo>
                  <a:lnTo>
                    <a:pt x="93" y="22"/>
                  </a:lnTo>
                  <a:lnTo>
                    <a:pt x="89" y="26"/>
                  </a:lnTo>
                  <a:lnTo>
                    <a:pt x="89" y="29"/>
                  </a:lnTo>
                  <a:lnTo>
                    <a:pt x="85" y="29"/>
                  </a:lnTo>
                  <a:lnTo>
                    <a:pt x="85" y="29"/>
                  </a:lnTo>
                  <a:lnTo>
                    <a:pt x="82" y="3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1" name="Freeform 170"/>
            <p:cNvSpPr/>
            <p:nvPr/>
          </p:nvSpPr>
          <p:spPr bwMode="auto">
            <a:xfrm>
              <a:off x="2465486" y="3985110"/>
              <a:ext cx="100317" cy="83794"/>
            </a:xfrm>
            <a:custGeom>
              <a:avLst/>
              <a:gdLst>
                <a:gd name="T0" fmla="*/ 52 w 56"/>
                <a:gd name="T1" fmla="*/ 44 h 48"/>
                <a:gd name="T2" fmla="*/ 52 w 56"/>
                <a:gd name="T3" fmla="*/ 44 h 48"/>
                <a:gd name="T4" fmla="*/ 52 w 56"/>
                <a:gd name="T5" fmla="*/ 48 h 48"/>
                <a:gd name="T6" fmla="*/ 48 w 56"/>
                <a:gd name="T7" fmla="*/ 48 h 48"/>
                <a:gd name="T8" fmla="*/ 45 w 56"/>
                <a:gd name="T9" fmla="*/ 48 h 48"/>
                <a:gd name="T10" fmla="*/ 41 w 56"/>
                <a:gd name="T11" fmla="*/ 41 h 48"/>
                <a:gd name="T12" fmla="*/ 41 w 56"/>
                <a:gd name="T13" fmla="*/ 41 h 48"/>
                <a:gd name="T14" fmla="*/ 41 w 56"/>
                <a:gd name="T15" fmla="*/ 41 h 48"/>
                <a:gd name="T16" fmla="*/ 45 w 56"/>
                <a:gd name="T17" fmla="*/ 48 h 48"/>
                <a:gd name="T18" fmla="*/ 41 w 56"/>
                <a:gd name="T19" fmla="*/ 44 h 48"/>
                <a:gd name="T20" fmla="*/ 33 w 56"/>
                <a:gd name="T21" fmla="*/ 41 h 48"/>
                <a:gd name="T22" fmla="*/ 37 w 56"/>
                <a:gd name="T23" fmla="*/ 37 h 48"/>
                <a:gd name="T24" fmla="*/ 33 w 56"/>
                <a:gd name="T25" fmla="*/ 33 h 48"/>
                <a:gd name="T26" fmla="*/ 26 w 56"/>
                <a:gd name="T27" fmla="*/ 29 h 48"/>
                <a:gd name="T28" fmla="*/ 22 w 56"/>
                <a:gd name="T29" fmla="*/ 26 h 48"/>
                <a:gd name="T30" fmla="*/ 19 w 56"/>
                <a:gd name="T31" fmla="*/ 18 h 48"/>
                <a:gd name="T32" fmla="*/ 15 w 56"/>
                <a:gd name="T33" fmla="*/ 15 h 48"/>
                <a:gd name="T34" fmla="*/ 11 w 56"/>
                <a:gd name="T35" fmla="*/ 18 h 48"/>
                <a:gd name="T36" fmla="*/ 19 w 56"/>
                <a:gd name="T37" fmla="*/ 26 h 48"/>
                <a:gd name="T38" fmla="*/ 15 w 56"/>
                <a:gd name="T39" fmla="*/ 26 h 48"/>
                <a:gd name="T40" fmla="*/ 11 w 56"/>
                <a:gd name="T41" fmla="*/ 22 h 48"/>
                <a:gd name="T42" fmla="*/ 0 w 56"/>
                <a:gd name="T43" fmla="*/ 18 h 48"/>
                <a:gd name="T44" fmla="*/ 4 w 56"/>
                <a:gd name="T45" fmla="*/ 15 h 48"/>
                <a:gd name="T46" fmla="*/ 4 w 56"/>
                <a:gd name="T47" fmla="*/ 7 h 48"/>
                <a:gd name="T48" fmla="*/ 0 w 56"/>
                <a:gd name="T49" fmla="*/ 7 h 48"/>
                <a:gd name="T50" fmla="*/ 4 w 56"/>
                <a:gd name="T51" fmla="*/ 3 h 48"/>
                <a:gd name="T52" fmla="*/ 4 w 56"/>
                <a:gd name="T53" fmla="*/ 3 h 48"/>
                <a:gd name="T54" fmla="*/ 11 w 56"/>
                <a:gd name="T55" fmla="*/ 0 h 48"/>
                <a:gd name="T56" fmla="*/ 22 w 56"/>
                <a:gd name="T57" fmla="*/ 3 h 48"/>
                <a:gd name="T58" fmla="*/ 26 w 56"/>
                <a:gd name="T59" fmla="*/ 3 h 48"/>
                <a:gd name="T60" fmla="*/ 30 w 56"/>
                <a:gd name="T61" fmla="*/ 7 h 48"/>
                <a:gd name="T62" fmla="*/ 33 w 56"/>
                <a:gd name="T63" fmla="*/ 7 h 48"/>
                <a:gd name="T64" fmla="*/ 37 w 56"/>
                <a:gd name="T65" fmla="*/ 11 h 48"/>
                <a:gd name="T66" fmla="*/ 41 w 56"/>
                <a:gd name="T67" fmla="*/ 7 h 48"/>
                <a:gd name="T68" fmla="*/ 41 w 56"/>
                <a:gd name="T69" fmla="*/ 11 h 48"/>
                <a:gd name="T70" fmla="*/ 45 w 56"/>
                <a:gd name="T71" fmla="*/ 18 h 48"/>
                <a:gd name="T72" fmla="*/ 48 w 56"/>
                <a:gd name="T73" fmla="*/ 22 h 48"/>
                <a:gd name="T74" fmla="*/ 52 w 56"/>
                <a:gd name="T75" fmla="*/ 26 h 48"/>
                <a:gd name="T76" fmla="*/ 56 w 56"/>
                <a:gd name="T77" fmla="*/ 26 h 48"/>
                <a:gd name="T78" fmla="*/ 52 w 56"/>
                <a:gd name="T79" fmla="*/ 29 h 48"/>
                <a:gd name="T80" fmla="*/ 48 w 56"/>
                <a:gd name="T81" fmla="*/ 33 h 48"/>
                <a:gd name="T82" fmla="*/ 52 w 56"/>
                <a:gd name="T83" fmla="*/ 37 h 48"/>
                <a:gd name="T84" fmla="*/ 52 w 56"/>
                <a:gd name="T85" fmla="*/ 41 h 48"/>
                <a:gd name="T86" fmla="*/ 52 w 56"/>
                <a:gd name="T87" fmla="*/ 44 h 48"/>
                <a:gd name="T88" fmla="*/ 52 w 56"/>
                <a:gd name="T89" fmla="*/ 4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6" h="48">
                  <a:moveTo>
                    <a:pt x="52" y="44"/>
                  </a:moveTo>
                  <a:lnTo>
                    <a:pt x="52" y="44"/>
                  </a:lnTo>
                  <a:lnTo>
                    <a:pt x="52" y="44"/>
                  </a:lnTo>
                  <a:lnTo>
                    <a:pt x="52" y="44"/>
                  </a:lnTo>
                  <a:lnTo>
                    <a:pt x="52" y="48"/>
                  </a:lnTo>
                  <a:lnTo>
                    <a:pt x="52" y="48"/>
                  </a:lnTo>
                  <a:lnTo>
                    <a:pt x="48" y="48"/>
                  </a:lnTo>
                  <a:lnTo>
                    <a:pt x="48" y="48"/>
                  </a:lnTo>
                  <a:lnTo>
                    <a:pt x="48" y="48"/>
                  </a:lnTo>
                  <a:lnTo>
                    <a:pt x="45" y="48"/>
                  </a:lnTo>
                  <a:lnTo>
                    <a:pt x="45" y="44"/>
                  </a:lnTo>
                  <a:lnTo>
                    <a:pt x="41" y="41"/>
                  </a:lnTo>
                  <a:lnTo>
                    <a:pt x="41" y="41"/>
                  </a:lnTo>
                  <a:lnTo>
                    <a:pt x="41" y="41"/>
                  </a:lnTo>
                  <a:lnTo>
                    <a:pt x="41" y="41"/>
                  </a:lnTo>
                  <a:lnTo>
                    <a:pt x="41" y="41"/>
                  </a:lnTo>
                  <a:lnTo>
                    <a:pt x="45" y="44"/>
                  </a:lnTo>
                  <a:lnTo>
                    <a:pt x="45" y="48"/>
                  </a:lnTo>
                  <a:lnTo>
                    <a:pt x="41" y="48"/>
                  </a:lnTo>
                  <a:lnTo>
                    <a:pt x="41" y="44"/>
                  </a:lnTo>
                  <a:lnTo>
                    <a:pt x="37" y="44"/>
                  </a:lnTo>
                  <a:lnTo>
                    <a:pt x="33" y="41"/>
                  </a:lnTo>
                  <a:lnTo>
                    <a:pt x="33" y="41"/>
                  </a:lnTo>
                  <a:lnTo>
                    <a:pt x="37" y="37"/>
                  </a:lnTo>
                  <a:lnTo>
                    <a:pt x="37" y="37"/>
                  </a:lnTo>
                  <a:lnTo>
                    <a:pt x="33" y="33"/>
                  </a:lnTo>
                  <a:lnTo>
                    <a:pt x="30" y="33"/>
                  </a:lnTo>
                  <a:lnTo>
                    <a:pt x="26" y="29"/>
                  </a:lnTo>
                  <a:lnTo>
                    <a:pt x="22" y="26"/>
                  </a:lnTo>
                  <a:lnTo>
                    <a:pt x="22" y="26"/>
                  </a:lnTo>
                  <a:lnTo>
                    <a:pt x="19" y="22"/>
                  </a:lnTo>
                  <a:lnTo>
                    <a:pt x="19" y="18"/>
                  </a:lnTo>
                  <a:lnTo>
                    <a:pt x="15" y="18"/>
                  </a:lnTo>
                  <a:lnTo>
                    <a:pt x="15" y="15"/>
                  </a:lnTo>
                  <a:lnTo>
                    <a:pt x="11" y="18"/>
                  </a:lnTo>
                  <a:lnTo>
                    <a:pt x="11" y="18"/>
                  </a:lnTo>
                  <a:lnTo>
                    <a:pt x="19" y="22"/>
                  </a:lnTo>
                  <a:lnTo>
                    <a:pt x="19" y="26"/>
                  </a:lnTo>
                  <a:lnTo>
                    <a:pt x="15" y="26"/>
                  </a:lnTo>
                  <a:lnTo>
                    <a:pt x="15" y="26"/>
                  </a:lnTo>
                  <a:lnTo>
                    <a:pt x="15" y="26"/>
                  </a:lnTo>
                  <a:lnTo>
                    <a:pt x="11" y="22"/>
                  </a:lnTo>
                  <a:lnTo>
                    <a:pt x="7" y="22"/>
                  </a:lnTo>
                  <a:lnTo>
                    <a:pt x="0" y="18"/>
                  </a:lnTo>
                  <a:lnTo>
                    <a:pt x="0" y="18"/>
                  </a:lnTo>
                  <a:lnTo>
                    <a:pt x="4" y="15"/>
                  </a:lnTo>
                  <a:lnTo>
                    <a:pt x="4" y="11"/>
                  </a:lnTo>
                  <a:lnTo>
                    <a:pt x="4" y="7"/>
                  </a:lnTo>
                  <a:lnTo>
                    <a:pt x="4" y="7"/>
                  </a:lnTo>
                  <a:lnTo>
                    <a:pt x="0" y="7"/>
                  </a:lnTo>
                  <a:lnTo>
                    <a:pt x="4" y="7"/>
                  </a:lnTo>
                  <a:lnTo>
                    <a:pt x="4" y="3"/>
                  </a:lnTo>
                  <a:lnTo>
                    <a:pt x="4" y="3"/>
                  </a:lnTo>
                  <a:lnTo>
                    <a:pt x="4" y="3"/>
                  </a:lnTo>
                  <a:lnTo>
                    <a:pt x="4" y="3"/>
                  </a:lnTo>
                  <a:lnTo>
                    <a:pt x="11" y="0"/>
                  </a:lnTo>
                  <a:lnTo>
                    <a:pt x="19" y="3"/>
                  </a:lnTo>
                  <a:lnTo>
                    <a:pt x="22" y="3"/>
                  </a:lnTo>
                  <a:lnTo>
                    <a:pt x="26" y="3"/>
                  </a:lnTo>
                  <a:lnTo>
                    <a:pt x="26" y="3"/>
                  </a:lnTo>
                  <a:lnTo>
                    <a:pt x="30" y="7"/>
                  </a:lnTo>
                  <a:lnTo>
                    <a:pt x="30" y="7"/>
                  </a:lnTo>
                  <a:lnTo>
                    <a:pt x="33" y="11"/>
                  </a:lnTo>
                  <a:lnTo>
                    <a:pt x="33" y="7"/>
                  </a:lnTo>
                  <a:lnTo>
                    <a:pt x="37" y="7"/>
                  </a:lnTo>
                  <a:lnTo>
                    <a:pt x="37" y="11"/>
                  </a:lnTo>
                  <a:lnTo>
                    <a:pt x="41" y="11"/>
                  </a:lnTo>
                  <a:lnTo>
                    <a:pt x="41" y="7"/>
                  </a:lnTo>
                  <a:lnTo>
                    <a:pt x="41" y="7"/>
                  </a:lnTo>
                  <a:lnTo>
                    <a:pt x="41" y="11"/>
                  </a:lnTo>
                  <a:lnTo>
                    <a:pt x="45" y="15"/>
                  </a:lnTo>
                  <a:lnTo>
                    <a:pt x="45" y="18"/>
                  </a:lnTo>
                  <a:lnTo>
                    <a:pt x="48" y="18"/>
                  </a:lnTo>
                  <a:lnTo>
                    <a:pt x="48" y="22"/>
                  </a:lnTo>
                  <a:lnTo>
                    <a:pt x="52" y="26"/>
                  </a:lnTo>
                  <a:lnTo>
                    <a:pt x="52" y="26"/>
                  </a:lnTo>
                  <a:lnTo>
                    <a:pt x="56" y="26"/>
                  </a:lnTo>
                  <a:lnTo>
                    <a:pt x="56" y="26"/>
                  </a:lnTo>
                  <a:lnTo>
                    <a:pt x="52" y="26"/>
                  </a:lnTo>
                  <a:lnTo>
                    <a:pt x="52" y="29"/>
                  </a:lnTo>
                  <a:lnTo>
                    <a:pt x="52" y="29"/>
                  </a:lnTo>
                  <a:lnTo>
                    <a:pt x="48" y="33"/>
                  </a:lnTo>
                  <a:lnTo>
                    <a:pt x="48" y="37"/>
                  </a:lnTo>
                  <a:lnTo>
                    <a:pt x="52" y="37"/>
                  </a:lnTo>
                  <a:lnTo>
                    <a:pt x="52" y="37"/>
                  </a:lnTo>
                  <a:lnTo>
                    <a:pt x="52" y="41"/>
                  </a:lnTo>
                  <a:lnTo>
                    <a:pt x="52" y="44"/>
                  </a:lnTo>
                  <a:lnTo>
                    <a:pt x="52" y="44"/>
                  </a:lnTo>
                  <a:lnTo>
                    <a:pt x="52" y="44"/>
                  </a:lnTo>
                  <a:lnTo>
                    <a:pt x="52"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2" name="Freeform 171"/>
            <p:cNvSpPr/>
            <p:nvPr/>
          </p:nvSpPr>
          <p:spPr bwMode="auto">
            <a:xfrm>
              <a:off x="2418911" y="3887352"/>
              <a:ext cx="139728" cy="116964"/>
            </a:xfrm>
            <a:custGeom>
              <a:avLst/>
              <a:gdLst>
                <a:gd name="T0" fmla="*/ 8 w 21"/>
                <a:gd name="T1" fmla="*/ 16 h 18"/>
                <a:gd name="T2" fmla="*/ 10 w 21"/>
                <a:gd name="T3" fmla="*/ 15 h 18"/>
                <a:gd name="T4" fmla="*/ 13 w 21"/>
                <a:gd name="T5" fmla="*/ 16 h 18"/>
                <a:gd name="T6" fmla="*/ 14 w 21"/>
                <a:gd name="T7" fmla="*/ 16 h 18"/>
                <a:gd name="T8" fmla="*/ 15 w 21"/>
                <a:gd name="T9" fmla="*/ 17 h 18"/>
                <a:gd name="T10" fmla="*/ 16 w 21"/>
                <a:gd name="T11" fmla="*/ 17 h 18"/>
                <a:gd name="T12" fmla="*/ 17 w 21"/>
                <a:gd name="T13" fmla="*/ 17 h 18"/>
                <a:gd name="T14" fmla="*/ 17 w 21"/>
                <a:gd name="T15" fmla="*/ 17 h 18"/>
                <a:gd name="T16" fmla="*/ 17 w 21"/>
                <a:gd name="T17" fmla="*/ 15 h 18"/>
                <a:gd name="T18" fmla="*/ 17 w 21"/>
                <a:gd name="T19" fmla="*/ 14 h 18"/>
                <a:gd name="T20" fmla="*/ 17 w 21"/>
                <a:gd name="T21" fmla="*/ 13 h 18"/>
                <a:gd name="T22" fmla="*/ 17 w 21"/>
                <a:gd name="T23" fmla="*/ 14 h 18"/>
                <a:gd name="T24" fmla="*/ 17 w 21"/>
                <a:gd name="T25" fmla="*/ 13 h 18"/>
                <a:gd name="T26" fmla="*/ 17 w 21"/>
                <a:gd name="T27" fmla="*/ 11 h 18"/>
                <a:gd name="T28" fmla="*/ 18 w 21"/>
                <a:gd name="T29" fmla="*/ 9 h 18"/>
                <a:gd name="T30" fmla="*/ 18 w 21"/>
                <a:gd name="T31" fmla="*/ 10 h 18"/>
                <a:gd name="T32" fmla="*/ 18 w 21"/>
                <a:gd name="T33" fmla="*/ 11 h 18"/>
                <a:gd name="T34" fmla="*/ 18 w 21"/>
                <a:gd name="T35" fmla="*/ 11 h 18"/>
                <a:gd name="T36" fmla="*/ 19 w 21"/>
                <a:gd name="T37" fmla="*/ 7 h 18"/>
                <a:gd name="T38" fmla="*/ 18 w 21"/>
                <a:gd name="T39" fmla="*/ 7 h 18"/>
                <a:gd name="T40" fmla="*/ 18 w 21"/>
                <a:gd name="T41" fmla="*/ 6 h 18"/>
                <a:gd name="T42" fmla="*/ 19 w 21"/>
                <a:gd name="T43" fmla="*/ 6 h 18"/>
                <a:gd name="T44" fmla="*/ 19 w 21"/>
                <a:gd name="T45" fmla="*/ 5 h 18"/>
                <a:gd name="T46" fmla="*/ 20 w 21"/>
                <a:gd name="T47" fmla="*/ 4 h 18"/>
                <a:gd name="T48" fmla="*/ 20 w 21"/>
                <a:gd name="T49" fmla="*/ 3 h 18"/>
                <a:gd name="T50" fmla="*/ 20 w 21"/>
                <a:gd name="T51" fmla="*/ 2 h 18"/>
                <a:gd name="T52" fmla="*/ 20 w 21"/>
                <a:gd name="T53" fmla="*/ 0 h 18"/>
                <a:gd name="T54" fmla="*/ 21 w 21"/>
                <a:gd name="T55" fmla="*/ 0 h 18"/>
                <a:gd name="T56" fmla="*/ 19 w 21"/>
                <a:gd name="T57" fmla="*/ 0 h 18"/>
                <a:gd name="T58" fmla="*/ 19 w 21"/>
                <a:gd name="T59" fmla="*/ 0 h 18"/>
                <a:gd name="T60" fmla="*/ 18 w 21"/>
                <a:gd name="T61" fmla="*/ 0 h 18"/>
                <a:gd name="T62" fmla="*/ 17 w 21"/>
                <a:gd name="T63" fmla="*/ 1 h 18"/>
                <a:gd name="T64" fmla="*/ 16 w 21"/>
                <a:gd name="T65" fmla="*/ 2 h 18"/>
                <a:gd name="T66" fmla="*/ 14 w 21"/>
                <a:gd name="T67" fmla="*/ 2 h 18"/>
                <a:gd name="T68" fmla="*/ 14 w 21"/>
                <a:gd name="T69" fmla="*/ 1 h 18"/>
                <a:gd name="T70" fmla="*/ 13 w 21"/>
                <a:gd name="T71" fmla="*/ 2 h 18"/>
                <a:gd name="T72" fmla="*/ 12 w 21"/>
                <a:gd name="T73" fmla="*/ 3 h 18"/>
                <a:gd name="T74" fmla="*/ 11 w 21"/>
                <a:gd name="T75" fmla="*/ 3 h 18"/>
                <a:gd name="T76" fmla="*/ 9 w 21"/>
                <a:gd name="T77" fmla="*/ 4 h 18"/>
                <a:gd name="T78" fmla="*/ 8 w 21"/>
                <a:gd name="T79" fmla="*/ 5 h 18"/>
                <a:gd name="T80" fmla="*/ 8 w 21"/>
                <a:gd name="T81" fmla="*/ 4 h 18"/>
                <a:gd name="T82" fmla="*/ 5 w 21"/>
                <a:gd name="T83" fmla="*/ 5 h 18"/>
                <a:gd name="T84" fmla="*/ 4 w 21"/>
                <a:gd name="T85" fmla="*/ 6 h 18"/>
                <a:gd name="T86" fmla="*/ 4 w 21"/>
                <a:gd name="T87" fmla="*/ 7 h 18"/>
                <a:gd name="T88" fmla="*/ 2 w 21"/>
                <a:gd name="T89" fmla="*/ 8 h 18"/>
                <a:gd name="T90" fmla="*/ 1 w 21"/>
                <a:gd name="T91" fmla="*/ 8 h 18"/>
                <a:gd name="T92" fmla="*/ 0 w 21"/>
                <a:gd name="T93" fmla="*/ 8 h 18"/>
                <a:gd name="T94" fmla="*/ 2 w 21"/>
                <a:gd name="T95" fmla="*/ 10 h 18"/>
                <a:gd name="T96" fmla="*/ 2 w 21"/>
                <a:gd name="T97" fmla="*/ 11 h 18"/>
                <a:gd name="T98" fmla="*/ 5 w 21"/>
                <a:gd name="T99" fmla="*/ 14 h 18"/>
                <a:gd name="T100" fmla="*/ 7 w 21"/>
                <a:gd name="T101" fmla="*/ 16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1" h="18">
                  <a:moveTo>
                    <a:pt x="8" y="16"/>
                  </a:moveTo>
                  <a:cubicBezTo>
                    <a:pt x="8" y="16"/>
                    <a:pt x="8" y="16"/>
                    <a:pt x="8" y="16"/>
                  </a:cubicBezTo>
                  <a:cubicBezTo>
                    <a:pt x="8" y="16"/>
                    <a:pt x="8" y="16"/>
                    <a:pt x="8" y="16"/>
                  </a:cubicBezTo>
                  <a:cubicBezTo>
                    <a:pt x="10" y="15"/>
                    <a:pt x="10" y="15"/>
                    <a:pt x="10" y="15"/>
                  </a:cubicBezTo>
                  <a:cubicBezTo>
                    <a:pt x="12" y="16"/>
                    <a:pt x="12" y="16"/>
                    <a:pt x="12" y="16"/>
                  </a:cubicBezTo>
                  <a:cubicBezTo>
                    <a:pt x="13" y="16"/>
                    <a:pt x="13" y="16"/>
                    <a:pt x="13" y="16"/>
                  </a:cubicBezTo>
                  <a:cubicBezTo>
                    <a:pt x="14" y="16"/>
                    <a:pt x="14" y="16"/>
                    <a:pt x="14" y="16"/>
                  </a:cubicBezTo>
                  <a:cubicBezTo>
                    <a:pt x="14" y="16"/>
                    <a:pt x="14" y="16"/>
                    <a:pt x="14" y="16"/>
                  </a:cubicBezTo>
                  <a:cubicBezTo>
                    <a:pt x="15" y="17"/>
                    <a:pt x="15" y="17"/>
                    <a:pt x="15" y="17"/>
                  </a:cubicBezTo>
                  <a:cubicBezTo>
                    <a:pt x="15" y="17"/>
                    <a:pt x="15" y="17"/>
                    <a:pt x="15" y="17"/>
                  </a:cubicBezTo>
                  <a:cubicBezTo>
                    <a:pt x="16" y="18"/>
                    <a:pt x="16" y="18"/>
                    <a:pt x="16" y="18"/>
                  </a:cubicBezTo>
                  <a:cubicBezTo>
                    <a:pt x="16" y="17"/>
                    <a:pt x="16" y="17"/>
                    <a:pt x="16" y="17"/>
                  </a:cubicBezTo>
                  <a:cubicBezTo>
                    <a:pt x="17" y="17"/>
                    <a:pt x="17" y="17"/>
                    <a:pt x="17" y="17"/>
                  </a:cubicBezTo>
                  <a:cubicBezTo>
                    <a:pt x="17" y="17"/>
                    <a:pt x="17" y="17"/>
                    <a:pt x="17" y="17"/>
                  </a:cubicBezTo>
                  <a:cubicBezTo>
                    <a:pt x="17" y="17"/>
                    <a:pt x="17" y="17"/>
                    <a:pt x="17" y="17"/>
                  </a:cubicBezTo>
                  <a:cubicBezTo>
                    <a:pt x="17" y="17"/>
                    <a:pt x="17" y="17"/>
                    <a:pt x="17" y="17"/>
                  </a:cubicBezTo>
                  <a:cubicBezTo>
                    <a:pt x="17" y="16"/>
                    <a:pt x="17" y="16"/>
                    <a:pt x="17" y="16"/>
                  </a:cubicBezTo>
                  <a:cubicBezTo>
                    <a:pt x="17" y="15"/>
                    <a:pt x="17" y="15"/>
                    <a:pt x="17" y="15"/>
                  </a:cubicBezTo>
                  <a:cubicBezTo>
                    <a:pt x="17" y="14"/>
                    <a:pt x="17" y="14"/>
                    <a:pt x="17" y="14"/>
                  </a:cubicBezTo>
                  <a:cubicBezTo>
                    <a:pt x="17" y="14"/>
                    <a:pt x="17" y="14"/>
                    <a:pt x="17" y="14"/>
                  </a:cubicBezTo>
                  <a:cubicBezTo>
                    <a:pt x="17" y="13"/>
                    <a:pt x="17" y="13"/>
                    <a:pt x="17" y="13"/>
                  </a:cubicBezTo>
                  <a:cubicBezTo>
                    <a:pt x="17" y="13"/>
                    <a:pt x="17" y="13"/>
                    <a:pt x="17" y="13"/>
                  </a:cubicBezTo>
                  <a:cubicBezTo>
                    <a:pt x="17" y="14"/>
                    <a:pt x="17" y="14"/>
                    <a:pt x="17" y="14"/>
                  </a:cubicBezTo>
                  <a:cubicBezTo>
                    <a:pt x="17" y="14"/>
                    <a:pt x="17" y="14"/>
                    <a:pt x="17" y="14"/>
                  </a:cubicBezTo>
                  <a:cubicBezTo>
                    <a:pt x="17" y="13"/>
                    <a:pt x="17" y="13"/>
                    <a:pt x="17" y="13"/>
                  </a:cubicBezTo>
                  <a:cubicBezTo>
                    <a:pt x="17" y="13"/>
                    <a:pt x="17" y="13"/>
                    <a:pt x="17" y="13"/>
                  </a:cubicBezTo>
                  <a:cubicBezTo>
                    <a:pt x="17" y="12"/>
                    <a:pt x="17" y="12"/>
                    <a:pt x="17" y="12"/>
                  </a:cubicBezTo>
                  <a:cubicBezTo>
                    <a:pt x="17" y="11"/>
                    <a:pt x="17" y="11"/>
                    <a:pt x="17" y="11"/>
                  </a:cubicBezTo>
                  <a:cubicBezTo>
                    <a:pt x="17" y="11"/>
                    <a:pt x="17" y="11"/>
                    <a:pt x="17" y="11"/>
                  </a:cubicBezTo>
                  <a:cubicBezTo>
                    <a:pt x="18" y="9"/>
                    <a:pt x="18" y="9"/>
                    <a:pt x="18" y="9"/>
                  </a:cubicBezTo>
                  <a:cubicBezTo>
                    <a:pt x="18" y="10"/>
                    <a:pt x="18" y="10"/>
                    <a:pt x="18" y="10"/>
                  </a:cubicBezTo>
                  <a:cubicBezTo>
                    <a:pt x="18" y="10"/>
                    <a:pt x="18" y="10"/>
                    <a:pt x="18" y="10"/>
                  </a:cubicBezTo>
                  <a:cubicBezTo>
                    <a:pt x="18" y="10"/>
                    <a:pt x="18" y="10"/>
                    <a:pt x="18" y="11"/>
                  </a:cubicBezTo>
                  <a:cubicBezTo>
                    <a:pt x="18" y="11"/>
                    <a:pt x="18" y="11"/>
                    <a:pt x="18" y="11"/>
                  </a:cubicBezTo>
                  <a:cubicBezTo>
                    <a:pt x="18" y="11"/>
                    <a:pt x="18" y="11"/>
                    <a:pt x="18" y="11"/>
                  </a:cubicBezTo>
                  <a:cubicBezTo>
                    <a:pt x="18" y="11"/>
                    <a:pt x="18" y="11"/>
                    <a:pt x="18" y="11"/>
                  </a:cubicBezTo>
                  <a:cubicBezTo>
                    <a:pt x="19" y="9"/>
                    <a:pt x="19" y="9"/>
                    <a:pt x="19" y="9"/>
                  </a:cubicBezTo>
                  <a:cubicBezTo>
                    <a:pt x="19" y="7"/>
                    <a:pt x="19" y="7"/>
                    <a:pt x="19" y="7"/>
                  </a:cubicBezTo>
                  <a:cubicBezTo>
                    <a:pt x="19" y="7"/>
                    <a:pt x="19" y="7"/>
                    <a:pt x="19" y="7"/>
                  </a:cubicBezTo>
                  <a:cubicBezTo>
                    <a:pt x="18" y="7"/>
                    <a:pt x="18" y="7"/>
                    <a:pt x="18" y="7"/>
                  </a:cubicBezTo>
                  <a:cubicBezTo>
                    <a:pt x="18" y="6"/>
                    <a:pt x="18" y="6"/>
                    <a:pt x="18" y="6"/>
                  </a:cubicBezTo>
                  <a:cubicBezTo>
                    <a:pt x="18" y="6"/>
                    <a:pt x="18" y="6"/>
                    <a:pt x="18" y="6"/>
                  </a:cubicBezTo>
                  <a:cubicBezTo>
                    <a:pt x="18" y="6"/>
                    <a:pt x="18" y="6"/>
                    <a:pt x="18" y="6"/>
                  </a:cubicBezTo>
                  <a:cubicBezTo>
                    <a:pt x="19" y="6"/>
                    <a:pt x="19" y="6"/>
                    <a:pt x="19" y="6"/>
                  </a:cubicBezTo>
                  <a:cubicBezTo>
                    <a:pt x="19" y="6"/>
                    <a:pt x="19" y="6"/>
                    <a:pt x="19" y="6"/>
                  </a:cubicBezTo>
                  <a:cubicBezTo>
                    <a:pt x="19" y="5"/>
                    <a:pt x="19" y="5"/>
                    <a:pt x="19" y="5"/>
                  </a:cubicBezTo>
                  <a:cubicBezTo>
                    <a:pt x="20" y="4"/>
                    <a:pt x="20" y="4"/>
                    <a:pt x="20" y="4"/>
                  </a:cubicBezTo>
                  <a:cubicBezTo>
                    <a:pt x="20" y="4"/>
                    <a:pt x="20" y="4"/>
                    <a:pt x="20" y="4"/>
                  </a:cubicBezTo>
                  <a:cubicBezTo>
                    <a:pt x="20" y="3"/>
                    <a:pt x="20" y="3"/>
                    <a:pt x="20" y="3"/>
                  </a:cubicBezTo>
                  <a:cubicBezTo>
                    <a:pt x="20" y="3"/>
                    <a:pt x="20" y="3"/>
                    <a:pt x="20" y="3"/>
                  </a:cubicBezTo>
                  <a:cubicBezTo>
                    <a:pt x="20" y="3"/>
                    <a:pt x="20" y="3"/>
                    <a:pt x="20" y="3"/>
                  </a:cubicBezTo>
                  <a:cubicBezTo>
                    <a:pt x="20" y="2"/>
                    <a:pt x="20" y="2"/>
                    <a:pt x="20" y="2"/>
                  </a:cubicBezTo>
                  <a:cubicBezTo>
                    <a:pt x="20" y="2"/>
                    <a:pt x="20" y="2"/>
                    <a:pt x="20" y="2"/>
                  </a:cubicBezTo>
                  <a:cubicBezTo>
                    <a:pt x="20" y="0"/>
                    <a:pt x="20" y="0"/>
                    <a:pt x="20" y="0"/>
                  </a:cubicBezTo>
                  <a:cubicBezTo>
                    <a:pt x="20" y="0"/>
                    <a:pt x="20" y="0"/>
                    <a:pt x="20" y="0"/>
                  </a:cubicBezTo>
                  <a:cubicBezTo>
                    <a:pt x="21" y="0"/>
                    <a:pt x="21" y="0"/>
                    <a:pt x="21" y="0"/>
                  </a:cubicBezTo>
                  <a:cubicBezTo>
                    <a:pt x="20" y="0"/>
                    <a:pt x="20" y="0"/>
                    <a:pt x="20" y="0"/>
                  </a:cubicBezTo>
                  <a:cubicBezTo>
                    <a:pt x="19" y="0"/>
                    <a:pt x="19" y="0"/>
                    <a:pt x="19" y="0"/>
                  </a:cubicBezTo>
                  <a:cubicBezTo>
                    <a:pt x="19" y="0"/>
                    <a:pt x="19" y="0"/>
                    <a:pt x="19" y="0"/>
                  </a:cubicBezTo>
                  <a:cubicBezTo>
                    <a:pt x="19" y="0"/>
                    <a:pt x="19" y="0"/>
                    <a:pt x="19" y="0"/>
                  </a:cubicBezTo>
                  <a:cubicBezTo>
                    <a:pt x="18" y="0"/>
                    <a:pt x="18" y="0"/>
                    <a:pt x="18" y="0"/>
                  </a:cubicBezTo>
                  <a:cubicBezTo>
                    <a:pt x="18" y="0"/>
                    <a:pt x="18" y="0"/>
                    <a:pt x="18" y="0"/>
                  </a:cubicBezTo>
                  <a:cubicBezTo>
                    <a:pt x="18" y="1"/>
                    <a:pt x="18" y="1"/>
                    <a:pt x="18" y="1"/>
                  </a:cubicBezTo>
                  <a:cubicBezTo>
                    <a:pt x="17" y="1"/>
                    <a:pt x="17" y="1"/>
                    <a:pt x="17" y="1"/>
                  </a:cubicBezTo>
                  <a:cubicBezTo>
                    <a:pt x="16" y="1"/>
                    <a:pt x="16" y="1"/>
                    <a:pt x="16" y="1"/>
                  </a:cubicBezTo>
                  <a:cubicBezTo>
                    <a:pt x="16" y="2"/>
                    <a:pt x="16" y="2"/>
                    <a:pt x="16" y="2"/>
                  </a:cubicBezTo>
                  <a:cubicBezTo>
                    <a:pt x="15" y="1"/>
                    <a:pt x="15" y="1"/>
                    <a:pt x="15" y="1"/>
                  </a:cubicBezTo>
                  <a:cubicBezTo>
                    <a:pt x="14" y="2"/>
                    <a:pt x="14" y="2"/>
                    <a:pt x="14" y="2"/>
                  </a:cubicBezTo>
                  <a:cubicBezTo>
                    <a:pt x="14" y="1"/>
                    <a:pt x="14" y="1"/>
                    <a:pt x="14" y="1"/>
                  </a:cubicBezTo>
                  <a:cubicBezTo>
                    <a:pt x="14" y="1"/>
                    <a:pt x="14" y="1"/>
                    <a:pt x="14" y="1"/>
                  </a:cubicBezTo>
                  <a:cubicBezTo>
                    <a:pt x="13" y="1"/>
                    <a:pt x="13" y="1"/>
                    <a:pt x="13" y="1"/>
                  </a:cubicBezTo>
                  <a:cubicBezTo>
                    <a:pt x="13" y="2"/>
                    <a:pt x="13" y="2"/>
                    <a:pt x="13" y="2"/>
                  </a:cubicBezTo>
                  <a:cubicBezTo>
                    <a:pt x="12" y="2"/>
                    <a:pt x="12" y="2"/>
                    <a:pt x="12" y="2"/>
                  </a:cubicBezTo>
                  <a:cubicBezTo>
                    <a:pt x="12" y="3"/>
                    <a:pt x="12" y="3"/>
                    <a:pt x="12" y="3"/>
                  </a:cubicBezTo>
                  <a:cubicBezTo>
                    <a:pt x="12" y="3"/>
                    <a:pt x="12" y="3"/>
                    <a:pt x="12" y="3"/>
                  </a:cubicBezTo>
                  <a:cubicBezTo>
                    <a:pt x="11" y="3"/>
                    <a:pt x="11" y="3"/>
                    <a:pt x="11" y="3"/>
                  </a:cubicBezTo>
                  <a:cubicBezTo>
                    <a:pt x="10" y="4"/>
                    <a:pt x="10" y="4"/>
                    <a:pt x="10" y="4"/>
                  </a:cubicBezTo>
                  <a:cubicBezTo>
                    <a:pt x="9" y="4"/>
                    <a:pt x="9" y="4"/>
                    <a:pt x="9" y="4"/>
                  </a:cubicBezTo>
                  <a:cubicBezTo>
                    <a:pt x="9" y="5"/>
                    <a:pt x="9" y="5"/>
                    <a:pt x="9" y="5"/>
                  </a:cubicBezTo>
                  <a:cubicBezTo>
                    <a:pt x="8" y="5"/>
                    <a:pt x="8" y="5"/>
                    <a:pt x="8" y="5"/>
                  </a:cubicBezTo>
                  <a:cubicBezTo>
                    <a:pt x="8" y="5"/>
                    <a:pt x="8" y="5"/>
                    <a:pt x="8" y="5"/>
                  </a:cubicBezTo>
                  <a:cubicBezTo>
                    <a:pt x="8" y="4"/>
                    <a:pt x="8" y="4"/>
                    <a:pt x="8" y="4"/>
                  </a:cubicBezTo>
                  <a:cubicBezTo>
                    <a:pt x="6" y="4"/>
                    <a:pt x="6" y="4"/>
                    <a:pt x="6" y="4"/>
                  </a:cubicBezTo>
                  <a:cubicBezTo>
                    <a:pt x="5" y="5"/>
                    <a:pt x="5" y="5"/>
                    <a:pt x="5" y="5"/>
                  </a:cubicBezTo>
                  <a:cubicBezTo>
                    <a:pt x="4" y="5"/>
                    <a:pt x="4" y="5"/>
                    <a:pt x="4" y="5"/>
                  </a:cubicBezTo>
                  <a:cubicBezTo>
                    <a:pt x="4" y="6"/>
                    <a:pt x="4" y="6"/>
                    <a:pt x="4" y="6"/>
                  </a:cubicBezTo>
                  <a:cubicBezTo>
                    <a:pt x="4" y="6"/>
                    <a:pt x="4" y="6"/>
                    <a:pt x="4" y="6"/>
                  </a:cubicBezTo>
                  <a:cubicBezTo>
                    <a:pt x="4" y="7"/>
                    <a:pt x="4" y="7"/>
                    <a:pt x="4" y="7"/>
                  </a:cubicBezTo>
                  <a:cubicBezTo>
                    <a:pt x="3" y="8"/>
                    <a:pt x="3" y="8"/>
                    <a:pt x="3" y="8"/>
                  </a:cubicBezTo>
                  <a:cubicBezTo>
                    <a:pt x="2" y="8"/>
                    <a:pt x="2" y="8"/>
                    <a:pt x="2" y="8"/>
                  </a:cubicBezTo>
                  <a:cubicBezTo>
                    <a:pt x="1" y="8"/>
                    <a:pt x="1" y="8"/>
                    <a:pt x="1" y="8"/>
                  </a:cubicBezTo>
                  <a:cubicBezTo>
                    <a:pt x="1" y="8"/>
                    <a:pt x="1" y="8"/>
                    <a:pt x="1" y="8"/>
                  </a:cubicBezTo>
                  <a:cubicBezTo>
                    <a:pt x="1" y="9"/>
                    <a:pt x="1" y="9"/>
                    <a:pt x="1" y="9"/>
                  </a:cubicBezTo>
                  <a:cubicBezTo>
                    <a:pt x="0" y="8"/>
                    <a:pt x="0" y="8"/>
                    <a:pt x="0" y="8"/>
                  </a:cubicBezTo>
                  <a:cubicBezTo>
                    <a:pt x="0" y="9"/>
                    <a:pt x="0" y="9"/>
                    <a:pt x="0" y="9"/>
                  </a:cubicBezTo>
                  <a:cubicBezTo>
                    <a:pt x="2" y="10"/>
                    <a:pt x="2" y="10"/>
                    <a:pt x="2" y="10"/>
                  </a:cubicBezTo>
                  <a:cubicBezTo>
                    <a:pt x="2" y="11"/>
                    <a:pt x="2" y="11"/>
                    <a:pt x="2" y="11"/>
                  </a:cubicBezTo>
                  <a:cubicBezTo>
                    <a:pt x="2" y="11"/>
                    <a:pt x="2" y="11"/>
                    <a:pt x="2" y="11"/>
                  </a:cubicBezTo>
                  <a:cubicBezTo>
                    <a:pt x="4" y="12"/>
                    <a:pt x="4" y="12"/>
                    <a:pt x="4" y="12"/>
                  </a:cubicBezTo>
                  <a:cubicBezTo>
                    <a:pt x="5" y="14"/>
                    <a:pt x="5" y="14"/>
                    <a:pt x="5" y="14"/>
                  </a:cubicBezTo>
                  <a:cubicBezTo>
                    <a:pt x="7" y="16"/>
                    <a:pt x="7" y="16"/>
                    <a:pt x="7" y="16"/>
                  </a:cubicBezTo>
                  <a:cubicBezTo>
                    <a:pt x="7" y="16"/>
                    <a:pt x="7" y="16"/>
                    <a:pt x="7" y="16"/>
                  </a:cubicBezTo>
                  <a:lnTo>
                    <a:pt x="8" y="1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3" name="Freeform 172"/>
            <p:cNvSpPr/>
            <p:nvPr/>
          </p:nvSpPr>
          <p:spPr bwMode="auto">
            <a:xfrm>
              <a:off x="2359796" y="3855928"/>
              <a:ext cx="198844" cy="83794"/>
            </a:xfrm>
            <a:custGeom>
              <a:avLst/>
              <a:gdLst>
                <a:gd name="T0" fmla="*/ 41 w 111"/>
                <a:gd name="T1" fmla="*/ 48 h 48"/>
                <a:gd name="T2" fmla="*/ 48 w 111"/>
                <a:gd name="T3" fmla="*/ 44 h 48"/>
                <a:gd name="T4" fmla="*/ 48 w 111"/>
                <a:gd name="T5" fmla="*/ 40 h 48"/>
                <a:gd name="T6" fmla="*/ 52 w 111"/>
                <a:gd name="T7" fmla="*/ 37 h 48"/>
                <a:gd name="T8" fmla="*/ 63 w 111"/>
                <a:gd name="T9" fmla="*/ 33 h 48"/>
                <a:gd name="T10" fmla="*/ 63 w 111"/>
                <a:gd name="T11" fmla="*/ 37 h 48"/>
                <a:gd name="T12" fmla="*/ 66 w 111"/>
                <a:gd name="T13" fmla="*/ 33 h 48"/>
                <a:gd name="T14" fmla="*/ 74 w 111"/>
                <a:gd name="T15" fmla="*/ 29 h 48"/>
                <a:gd name="T16" fmla="*/ 78 w 111"/>
                <a:gd name="T17" fmla="*/ 29 h 48"/>
                <a:gd name="T18" fmla="*/ 81 w 111"/>
                <a:gd name="T19" fmla="*/ 26 h 48"/>
                <a:gd name="T20" fmla="*/ 85 w 111"/>
                <a:gd name="T21" fmla="*/ 22 h 48"/>
                <a:gd name="T22" fmla="*/ 85 w 111"/>
                <a:gd name="T23" fmla="*/ 26 h 48"/>
                <a:gd name="T24" fmla="*/ 92 w 111"/>
                <a:gd name="T25" fmla="*/ 26 h 48"/>
                <a:gd name="T26" fmla="*/ 96 w 111"/>
                <a:gd name="T27" fmla="*/ 22 h 48"/>
                <a:gd name="T28" fmla="*/ 100 w 111"/>
                <a:gd name="T29" fmla="*/ 18 h 48"/>
                <a:gd name="T30" fmla="*/ 104 w 111"/>
                <a:gd name="T31" fmla="*/ 18 h 48"/>
                <a:gd name="T32" fmla="*/ 104 w 111"/>
                <a:gd name="T33" fmla="*/ 18 h 48"/>
                <a:gd name="T34" fmla="*/ 111 w 111"/>
                <a:gd name="T35" fmla="*/ 18 h 48"/>
                <a:gd name="T36" fmla="*/ 111 w 111"/>
                <a:gd name="T37" fmla="*/ 14 h 48"/>
                <a:gd name="T38" fmla="*/ 104 w 111"/>
                <a:gd name="T39" fmla="*/ 11 h 48"/>
                <a:gd name="T40" fmla="*/ 104 w 111"/>
                <a:gd name="T41" fmla="*/ 14 h 48"/>
                <a:gd name="T42" fmla="*/ 96 w 111"/>
                <a:gd name="T43" fmla="*/ 14 h 48"/>
                <a:gd name="T44" fmla="*/ 89 w 111"/>
                <a:gd name="T45" fmla="*/ 11 h 48"/>
                <a:gd name="T46" fmla="*/ 89 w 111"/>
                <a:gd name="T47" fmla="*/ 11 h 48"/>
                <a:gd name="T48" fmla="*/ 89 w 111"/>
                <a:gd name="T49" fmla="*/ 7 h 48"/>
                <a:gd name="T50" fmla="*/ 96 w 111"/>
                <a:gd name="T51" fmla="*/ 7 h 48"/>
                <a:gd name="T52" fmla="*/ 100 w 111"/>
                <a:gd name="T53" fmla="*/ 11 h 48"/>
                <a:gd name="T54" fmla="*/ 92 w 111"/>
                <a:gd name="T55" fmla="*/ 7 h 48"/>
                <a:gd name="T56" fmla="*/ 89 w 111"/>
                <a:gd name="T57" fmla="*/ 7 h 48"/>
                <a:gd name="T58" fmla="*/ 85 w 111"/>
                <a:gd name="T59" fmla="*/ 7 h 48"/>
                <a:gd name="T60" fmla="*/ 74 w 111"/>
                <a:gd name="T61" fmla="*/ 3 h 48"/>
                <a:gd name="T62" fmla="*/ 63 w 111"/>
                <a:gd name="T63" fmla="*/ 0 h 48"/>
                <a:gd name="T64" fmla="*/ 59 w 111"/>
                <a:gd name="T65" fmla="*/ 3 h 48"/>
                <a:gd name="T66" fmla="*/ 59 w 111"/>
                <a:gd name="T67" fmla="*/ 3 h 48"/>
                <a:gd name="T68" fmla="*/ 55 w 111"/>
                <a:gd name="T69" fmla="*/ 3 h 48"/>
                <a:gd name="T70" fmla="*/ 41 w 111"/>
                <a:gd name="T71" fmla="*/ 3 h 48"/>
                <a:gd name="T72" fmla="*/ 29 w 111"/>
                <a:gd name="T73" fmla="*/ 7 h 48"/>
                <a:gd name="T74" fmla="*/ 26 w 111"/>
                <a:gd name="T75" fmla="*/ 7 h 48"/>
                <a:gd name="T76" fmla="*/ 22 w 111"/>
                <a:gd name="T77" fmla="*/ 11 h 48"/>
                <a:gd name="T78" fmla="*/ 15 w 111"/>
                <a:gd name="T79" fmla="*/ 14 h 48"/>
                <a:gd name="T80" fmla="*/ 7 w 111"/>
                <a:gd name="T81" fmla="*/ 18 h 48"/>
                <a:gd name="T82" fmla="*/ 7 w 111"/>
                <a:gd name="T83" fmla="*/ 26 h 48"/>
                <a:gd name="T84" fmla="*/ 4 w 111"/>
                <a:gd name="T85" fmla="*/ 29 h 48"/>
                <a:gd name="T86" fmla="*/ 4 w 111"/>
                <a:gd name="T87" fmla="*/ 29 h 48"/>
                <a:gd name="T88" fmla="*/ 4 w 111"/>
                <a:gd name="T89" fmla="*/ 40 h 48"/>
                <a:gd name="T90" fmla="*/ 11 w 111"/>
                <a:gd name="T91" fmla="*/ 44 h 48"/>
                <a:gd name="T92" fmla="*/ 15 w 111"/>
                <a:gd name="T93" fmla="*/ 44 h 48"/>
                <a:gd name="T94" fmla="*/ 15 w 111"/>
                <a:gd name="T95" fmla="*/ 44 h 48"/>
                <a:gd name="T96" fmla="*/ 18 w 111"/>
                <a:gd name="T97" fmla="*/ 48 h 48"/>
                <a:gd name="T98" fmla="*/ 29 w 111"/>
                <a:gd name="T99" fmla="*/ 48 h 48"/>
                <a:gd name="T100" fmla="*/ 29 w 111"/>
                <a:gd name="T101" fmla="*/ 44 h 48"/>
                <a:gd name="T102" fmla="*/ 33 w 111"/>
                <a:gd name="T103" fmla="*/ 44 h 48"/>
                <a:gd name="T104" fmla="*/ 37 w 111"/>
                <a:gd name="T105" fmla="*/ 44 h 48"/>
                <a:gd name="T106" fmla="*/ 37 w 111"/>
                <a:gd name="T107" fmla="*/ 44 h 48"/>
                <a:gd name="T108" fmla="*/ 37 w 111"/>
                <a:gd name="T109" fmla="*/ 4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11" h="48">
                  <a:moveTo>
                    <a:pt x="37" y="48"/>
                  </a:moveTo>
                  <a:lnTo>
                    <a:pt x="41" y="48"/>
                  </a:lnTo>
                  <a:lnTo>
                    <a:pt x="44" y="48"/>
                  </a:lnTo>
                  <a:lnTo>
                    <a:pt x="48" y="44"/>
                  </a:lnTo>
                  <a:lnTo>
                    <a:pt x="48" y="40"/>
                  </a:lnTo>
                  <a:lnTo>
                    <a:pt x="48" y="40"/>
                  </a:lnTo>
                  <a:lnTo>
                    <a:pt x="48" y="37"/>
                  </a:lnTo>
                  <a:lnTo>
                    <a:pt x="52" y="37"/>
                  </a:lnTo>
                  <a:lnTo>
                    <a:pt x="55" y="33"/>
                  </a:lnTo>
                  <a:lnTo>
                    <a:pt x="63" y="33"/>
                  </a:lnTo>
                  <a:lnTo>
                    <a:pt x="63" y="37"/>
                  </a:lnTo>
                  <a:lnTo>
                    <a:pt x="63" y="37"/>
                  </a:lnTo>
                  <a:lnTo>
                    <a:pt x="66" y="37"/>
                  </a:lnTo>
                  <a:lnTo>
                    <a:pt x="66" y="33"/>
                  </a:lnTo>
                  <a:lnTo>
                    <a:pt x="70" y="33"/>
                  </a:lnTo>
                  <a:lnTo>
                    <a:pt x="74" y="29"/>
                  </a:lnTo>
                  <a:lnTo>
                    <a:pt x="78" y="29"/>
                  </a:lnTo>
                  <a:lnTo>
                    <a:pt x="78" y="29"/>
                  </a:lnTo>
                  <a:lnTo>
                    <a:pt x="78" y="26"/>
                  </a:lnTo>
                  <a:lnTo>
                    <a:pt x="81" y="26"/>
                  </a:lnTo>
                  <a:lnTo>
                    <a:pt x="81" y="22"/>
                  </a:lnTo>
                  <a:lnTo>
                    <a:pt x="85" y="22"/>
                  </a:lnTo>
                  <a:lnTo>
                    <a:pt x="85" y="22"/>
                  </a:lnTo>
                  <a:lnTo>
                    <a:pt x="85" y="26"/>
                  </a:lnTo>
                  <a:lnTo>
                    <a:pt x="89" y="22"/>
                  </a:lnTo>
                  <a:lnTo>
                    <a:pt x="92" y="26"/>
                  </a:lnTo>
                  <a:lnTo>
                    <a:pt x="92" y="22"/>
                  </a:lnTo>
                  <a:lnTo>
                    <a:pt x="96" y="22"/>
                  </a:lnTo>
                  <a:lnTo>
                    <a:pt x="100" y="22"/>
                  </a:lnTo>
                  <a:lnTo>
                    <a:pt x="100" y="18"/>
                  </a:lnTo>
                  <a:lnTo>
                    <a:pt x="100" y="18"/>
                  </a:lnTo>
                  <a:lnTo>
                    <a:pt x="104" y="18"/>
                  </a:lnTo>
                  <a:lnTo>
                    <a:pt x="104" y="18"/>
                  </a:lnTo>
                  <a:lnTo>
                    <a:pt x="104" y="18"/>
                  </a:lnTo>
                  <a:lnTo>
                    <a:pt x="107" y="18"/>
                  </a:lnTo>
                  <a:lnTo>
                    <a:pt x="111" y="18"/>
                  </a:lnTo>
                  <a:lnTo>
                    <a:pt x="111" y="14"/>
                  </a:lnTo>
                  <a:lnTo>
                    <a:pt x="111" y="14"/>
                  </a:lnTo>
                  <a:lnTo>
                    <a:pt x="107" y="11"/>
                  </a:lnTo>
                  <a:lnTo>
                    <a:pt x="104" y="11"/>
                  </a:lnTo>
                  <a:lnTo>
                    <a:pt x="100" y="11"/>
                  </a:lnTo>
                  <a:lnTo>
                    <a:pt x="104" y="14"/>
                  </a:lnTo>
                  <a:lnTo>
                    <a:pt x="100" y="14"/>
                  </a:lnTo>
                  <a:lnTo>
                    <a:pt x="96" y="14"/>
                  </a:lnTo>
                  <a:lnTo>
                    <a:pt x="92" y="11"/>
                  </a:lnTo>
                  <a:lnTo>
                    <a:pt x="89" y="11"/>
                  </a:lnTo>
                  <a:lnTo>
                    <a:pt x="89" y="11"/>
                  </a:lnTo>
                  <a:lnTo>
                    <a:pt x="89" y="11"/>
                  </a:lnTo>
                  <a:lnTo>
                    <a:pt x="92" y="11"/>
                  </a:lnTo>
                  <a:lnTo>
                    <a:pt x="89" y="7"/>
                  </a:lnTo>
                  <a:lnTo>
                    <a:pt x="92" y="7"/>
                  </a:lnTo>
                  <a:lnTo>
                    <a:pt x="96" y="7"/>
                  </a:lnTo>
                  <a:lnTo>
                    <a:pt x="100" y="11"/>
                  </a:lnTo>
                  <a:lnTo>
                    <a:pt x="100" y="11"/>
                  </a:lnTo>
                  <a:lnTo>
                    <a:pt x="96" y="7"/>
                  </a:lnTo>
                  <a:lnTo>
                    <a:pt x="92" y="7"/>
                  </a:lnTo>
                  <a:lnTo>
                    <a:pt x="89" y="3"/>
                  </a:lnTo>
                  <a:lnTo>
                    <a:pt x="89" y="7"/>
                  </a:lnTo>
                  <a:lnTo>
                    <a:pt x="85" y="3"/>
                  </a:lnTo>
                  <a:lnTo>
                    <a:pt x="85" y="7"/>
                  </a:lnTo>
                  <a:lnTo>
                    <a:pt x="81" y="7"/>
                  </a:lnTo>
                  <a:lnTo>
                    <a:pt x="74" y="3"/>
                  </a:lnTo>
                  <a:lnTo>
                    <a:pt x="66" y="3"/>
                  </a:lnTo>
                  <a:lnTo>
                    <a:pt x="63" y="0"/>
                  </a:lnTo>
                  <a:lnTo>
                    <a:pt x="59" y="0"/>
                  </a:lnTo>
                  <a:lnTo>
                    <a:pt x="59" y="3"/>
                  </a:lnTo>
                  <a:lnTo>
                    <a:pt x="63" y="3"/>
                  </a:lnTo>
                  <a:lnTo>
                    <a:pt x="59" y="3"/>
                  </a:lnTo>
                  <a:lnTo>
                    <a:pt x="55" y="3"/>
                  </a:lnTo>
                  <a:lnTo>
                    <a:pt x="55" y="3"/>
                  </a:lnTo>
                  <a:lnTo>
                    <a:pt x="48" y="3"/>
                  </a:lnTo>
                  <a:lnTo>
                    <a:pt x="41" y="3"/>
                  </a:lnTo>
                  <a:lnTo>
                    <a:pt x="33" y="3"/>
                  </a:lnTo>
                  <a:lnTo>
                    <a:pt x="29" y="7"/>
                  </a:lnTo>
                  <a:lnTo>
                    <a:pt x="26" y="7"/>
                  </a:lnTo>
                  <a:lnTo>
                    <a:pt x="26" y="7"/>
                  </a:lnTo>
                  <a:lnTo>
                    <a:pt x="22" y="7"/>
                  </a:lnTo>
                  <a:lnTo>
                    <a:pt x="22" y="11"/>
                  </a:lnTo>
                  <a:lnTo>
                    <a:pt x="18" y="14"/>
                  </a:lnTo>
                  <a:lnTo>
                    <a:pt x="15" y="14"/>
                  </a:lnTo>
                  <a:lnTo>
                    <a:pt x="11" y="18"/>
                  </a:lnTo>
                  <a:lnTo>
                    <a:pt x="7" y="18"/>
                  </a:lnTo>
                  <a:lnTo>
                    <a:pt x="11" y="22"/>
                  </a:lnTo>
                  <a:lnTo>
                    <a:pt x="7" y="26"/>
                  </a:lnTo>
                  <a:lnTo>
                    <a:pt x="4" y="29"/>
                  </a:lnTo>
                  <a:lnTo>
                    <a:pt x="4" y="29"/>
                  </a:lnTo>
                  <a:lnTo>
                    <a:pt x="4" y="29"/>
                  </a:lnTo>
                  <a:lnTo>
                    <a:pt x="4" y="29"/>
                  </a:lnTo>
                  <a:lnTo>
                    <a:pt x="0" y="37"/>
                  </a:lnTo>
                  <a:lnTo>
                    <a:pt x="4" y="40"/>
                  </a:lnTo>
                  <a:lnTo>
                    <a:pt x="4" y="40"/>
                  </a:lnTo>
                  <a:lnTo>
                    <a:pt x="11" y="44"/>
                  </a:lnTo>
                  <a:lnTo>
                    <a:pt x="15" y="48"/>
                  </a:lnTo>
                  <a:lnTo>
                    <a:pt x="15" y="44"/>
                  </a:lnTo>
                  <a:lnTo>
                    <a:pt x="15" y="44"/>
                  </a:lnTo>
                  <a:lnTo>
                    <a:pt x="15" y="44"/>
                  </a:lnTo>
                  <a:lnTo>
                    <a:pt x="18" y="44"/>
                  </a:lnTo>
                  <a:lnTo>
                    <a:pt x="18" y="48"/>
                  </a:lnTo>
                  <a:lnTo>
                    <a:pt x="22" y="48"/>
                  </a:lnTo>
                  <a:lnTo>
                    <a:pt x="29" y="48"/>
                  </a:lnTo>
                  <a:lnTo>
                    <a:pt x="33" y="44"/>
                  </a:lnTo>
                  <a:lnTo>
                    <a:pt x="29" y="44"/>
                  </a:lnTo>
                  <a:lnTo>
                    <a:pt x="33" y="44"/>
                  </a:lnTo>
                  <a:lnTo>
                    <a:pt x="33" y="44"/>
                  </a:lnTo>
                  <a:lnTo>
                    <a:pt x="33" y="44"/>
                  </a:lnTo>
                  <a:lnTo>
                    <a:pt x="37" y="44"/>
                  </a:lnTo>
                  <a:lnTo>
                    <a:pt x="37" y="44"/>
                  </a:lnTo>
                  <a:lnTo>
                    <a:pt x="37" y="44"/>
                  </a:lnTo>
                  <a:lnTo>
                    <a:pt x="37" y="48"/>
                  </a:lnTo>
                  <a:lnTo>
                    <a:pt x="37" y="48"/>
                  </a:lnTo>
                  <a:lnTo>
                    <a:pt x="37"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4" name="Freeform 173"/>
            <p:cNvSpPr/>
            <p:nvPr/>
          </p:nvSpPr>
          <p:spPr bwMode="auto">
            <a:xfrm>
              <a:off x="2345462" y="3901317"/>
              <a:ext cx="73447" cy="38406"/>
            </a:xfrm>
            <a:custGeom>
              <a:avLst/>
              <a:gdLst>
                <a:gd name="T0" fmla="*/ 15 w 41"/>
                <a:gd name="T1" fmla="*/ 0 h 22"/>
                <a:gd name="T2" fmla="*/ 19 w 41"/>
                <a:gd name="T3" fmla="*/ 0 h 22"/>
                <a:gd name="T4" fmla="*/ 19 w 41"/>
                <a:gd name="T5" fmla="*/ 3 h 22"/>
                <a:gd name="T6" fmla="*/ 19 w 41"/>
                <a:gd name="T7" fmla="*/ 3 h 22"/>
                <a:gd name="T8" fmla="*/ 23 w 41"/>
                <a:gd name="T9" fmla="*/ 3 h 22"/>
                <a:gd name="T10" fmla="*/ 26 w 41"/>
                <a:gd name="T11" fmla="*/ 3 h 22"/>
                <a:gd name="T12" fmla="*/ 26 w 41"/>
                <a:gd name="T13" fmla="*/ 3 h 22"/>
                <a:gd name="T14" fmla="*/ 30 w 41"/>
                <a:gd name="T15" fmla="*/ 7 h 22"/>
                <a:gd name="T16" fmla="*/ 30 w 41"/>
                <a:gd name="T17" fmla="*/ 7 h 22"/>
                <a:gd name="T18" fmla="*/ 34 w 41"/>
                <a:gd name="T19" fmla="*/ 11 h 22"/>
                <a:gd name="T20" fmla="*/ 34 w 41"/>
                <a:gd name="T21" fmla="*/ 7 h 22"/>
                <a:gd name="T22" fmla="*/ 34 w 41"/>
                <a:gd name="T23" fmla="*/ 7 h 22"/>
                <a:gd name="T24" fmla="*/ 37 w 41"/>
                <a:gd name="T25" fmla="*/ 7 h 22"/>
                <a:gd name="T26" fmla="*/ 37 w 41"/>
                <a:gd name="T27" fmla="*/ 7 h 22"/>
                <a:gd name="T28" fmla="*/ 41 w 41"/>
                <a:gd name="T29" fmla="*/ 7 h 22"/>
                <a:gd name="T30" fmla="*/ 41 w 41"/>
                <a:gd name="T31" fmla="*/ 11 h 22"/>
                <a:gd name="T32" fmla="*/ 41 w 41"/>
                <a:gd name="T33" fmla="*/ 11 h 22"/>
                <a:gd name="T34" fmla="*/ 41 w 41"/>
                <a:gd name="T35" fmla="*/ 14 h 22"/>
                <a:gd name="T36" fmla="*/ 37 w 41"/>
                <a:gd name="T37" fmla="*/ 14 h 22"/>
                <a:gd name="T38" fmla="*/ 41 w 41"/>
                <a:gd name="T39" fmla="*/ 18 h 22"/>
                <a:gd name="T40" fmla="*/ 37 w 41"/>
                <a:gd name="T41" fmla="*/ 18 h 22"/>
                <a:gd name="T42" fmla="*/ 41 w 41"/>
                <a:gd name="T43" fmla="*/ 18 h 22"/>
                <a:gd name="T44" fmla="*/ 37 w 41"/>
                <a:gd name="T45" fmla="*/ 22 h 22"/>
                <a:gd name="T46" fmla="*/ 30 w 41"/>
                <a:gd name="T47" fmla="*/ 22 h 22"/>
                <a:gd name="T48" fmla="*/ 26 w 41"/>
                <a:gd name="T49" fmla="*/ 22 h 22"/>
                <a:gd name="T50" fmla="*/ 26 w 41"/>
                <a:gd name="T51" fmla="*/ 18 h 22"/>
                <a:gd name="T52" fmla="*/ 23 w 41"/>
                <a:gd name="T53" fmla="*/ 18 h 22"/>
                <a:gd name="T54" fmla="*/ 23 w 41"/>
                <a:gd name="T55" fmla="*/ 18 h 22"/>
                <a:gd name="T56" fmla="*/ 23 w 41"/>
                <a:gd name="T57" fmla="*/ 18 h 22"/>
                <a:gd name="T58" fmla="*/ 23 w 41"/>
                <a:gd name="T59" fmla="*/ 22 h 22"/>
                <a:gd name="T60" fmla="*/ 19 w 41"/>
                <a:gd name="T61" fmla="*/ 18 h 22"/>
                <a:gd name="T62" fmla="*/ 12 w 41"/>
                <a:gd name="T63" fmla="*/ 14 h 22"/>
                <a:gd name="T64" fmla="*/ 12 w 41"/>
                <a:gd name="T65" fmla="*/ 14 h 22"/>
                <a:gd name="T66" fmla="*/ 8 w 41"/>
                <a:gd name="T67" fmla="*/ 14 h 22"/>
                <a:gd name="T68" fmla="*/ 4 w 41"/>
                <a:gd name="T69" fmla="*/ 14 h 22"/>
                <a:gd name="T70" fmla="*/ 0 w 41"/>
                <a:gd name="T71" fmla="*/ 14 h 22"/>
                <a:gd name="T72" fmla="*/ 0 w 41"/>
                <a:gd name="T73" fmla="*/ 11 h 22"/>
                <a:gd name="T74" fmla="*/ 0 w 41"/>
                <a:gd name="T75" fmla="*/ 11 h 22"/>
                <a:gd name="T76" fmla="*/ 0 w 41"/>
                <a:gd name="T77" fmla="*/ 11 h 22"/>
                <a:gd name="T78" fmla="*/ 4 w 41"/>
                <a:gd name="T79" fmla="*/ 7 h 22"/>
                <a:gd name="T80" fmla="*/ 8 w 41"/>
                <a:gd name="T81" fmla="*/ 7 h 22"/>
                <a:gd name="T82" fmla="*/ 12 w 41"/>
                <a:gd name="T83" fmla="*/ 3 h 22"/>
                <a:gd name="T84" fmla="*/ 12 w 41"/>
                <a:gd name="T85" fmla="*/ 3 h 22"/>
                <a:gd name="T86" fmla="*/ 15 w 41"/>
                <a:gd name="T87"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41" h="22">
                  <a:moveTo>
                    <a:pt x="15" y="0"/>
                  </a:moveTo>
                  <a:lnTo>
                    <a:pt x="19" y="0"/>
                  </a:lnTo>
                  <a:lnTo>
                    <a:pt x="19" y="3"/>
                  </a:lnTo>
                  <a:lnTo>
                    <a:pt x="19" y="3"/>
                  </a:lnTo>
                  <a:lnTo>
                    <a:pt x="23" y="3"/>
                  </a:lnTo>
                  <a:lnTo>
                    <a:pt x="26" y="3"/>
                  </a:lnTo>
                  <a:lnTo>
                    <a:pt x="26" y="3"/>
                  </a:lnTo>
                  <a:lnTo>
                    <a:pt x="30" y="7"/>
                  </a:lnTo>
                  <a:lnTo>
                    <a:pt x="30" y="7"/>
                  </a:lnTo>
                  <a:lnTo>
                    <a:pt x="34" y="11"/>
                  </a:lnTo>
                  <a:lnTo>
                    <a:pt x="34" y="7"/>
                  </a:lnTo>
                  <a:lnTo>
                    <a:pt x="34" y="7"/>
                  </a:lnTo>
                  <a:lnTo>
                    <a:pt x="37" y="7"/>
                  </a:lnTo>
                  <a:lnTo>
                    <a:pt x="37" y="7"/>
                  </a:lnTo>
                  <a:lnTo>
                    <a:pt x="41" y="7"/>
                  </a:lnTo>
                  <a:lnTo>
                    <a:pt x="41" y="11"/>
                  </a:lnTo>
                  <a:lnTo>
                    <a:pt x="41" y="11"/>
                  </a:lnTo>
                  <a:lnTo>
                    <a:pt x="41" y="14"/>
                  </a:lnTo>
                  <a:lnTo>
                    <a:pt x="37" y="14"/>
                  </a:lnTo>
                  <a:lnTo>
                    <a:pt x="41" y="18"/>
                  </a:lnTo>
                  <a:lnTo>
                    <a:pt x="37" y="18"/>
                  </a:lnTo>
                  <a:lnTo>
                    <a:pt x="41" y="18"/>
                  </a:lnTo>
                  <a:lnTo>
                    <a:pt x="37" y="22"/>
                  </a:lnTo>
                  <a:lnTo>
                    <a:pt x="30" y="22"/>
                  </a:lnTo>
                  <a:lnTo>
                    <a:pt x="26" y="22"/>
                  </a:lnTo>
                  <a:lnTo>
                    <a:pt x="26" y="18"/>
                  </a:lnTo>
                  <a:lnTo>
                    <a:pt x="23" y="18"/>
                  </a:lnTo>
                  <a:lnTo>
                    <a:pt x="23" y="18"/>
                  </a:lnTo>
                  <a:lnTo>
                    <a:pt x="23" y="18"/>
                  </a:lnTo>
                  <a:lnTo>
                    <a:pt x="23" y="22"/>
                  </a:lnTo>
                  <a:lnTo>
                    <a:pt x="19" y="18"/>
                  </a:lnTo>
                  <a:lnTo>
                    <a:pt x="12" y="14"/>
                  </a:lnTo>
                  <a:lnTo>
                    <a:pt x="12" y="14"/>
                  </a:lnTo>
                  <a:lnTo>
                    <a:pt x="8" y="14"/>
                  </a:lnTo>
                  <a:lnTo>
                    <a:pt x="4" y="14"/>
                  </a:lnTo>
                  <a:lnTo>
                    <a:pt x="0" y="14"/>
                  </a:lnTo>
                  <a:lnTo>
                    <a:pt x="0" y="11"/>
                  </a:lnTo>
                  <a:lnTo>
                    <a:pt x="0" y="11"/>
                  </a:lnTo>
                  <a:lnTo>
                    <a:pt x="0" y="11"/>
                  </a:lnTo>
                  <a:lnTo>
                    <a:pt x="4" y="7"/>
                  </a:lnTo>
                  <a:lnTo>
                    <a:pt x="8" y="7"/>
                  </a:lnTo>
                  <a:lnTo>
                    <a:pt x="12" y="3"/>
                  </a:lnTo>
                  <a:lnTo>
                    <a:pt x="12" y="3"/>
                  </a:lnTo>
                  <a:lnTo>
                    <a:pt x="15"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5" name="Freeform 174"/>
            <p:cNvSpPr/>
            <p:nvPr/>
          </p:nvSpPr>
          <p:spPr bwMode="auto">
            <a:xfrm>
              <a:off x="2379501" y="3796574"/>
              <a:ext cx="32244" cy="64593"/>
            </a:xfrm>
            <a:custGeom>
              <a:avLst/>
              <a:gdLst>
                <a:gd name="T0" fmla="*/ 0 w 18"/>
                <a:gd name="T1" fmla="*/ 8 h 37"/>
                <a:gd name="T2" fmla="*/ 0 w 18"/>
                <a:gd name="T3" fmla="*/ 8 h 37"/>
                <a:gd name="T4" fmla="*/ 0 w 18"/>
                <a:gd name="T5" fmla="*/ 8 h 37"/>
                <a:gd name="T6" fmla="*/ 0 w 18"/>
                <a:gd name="T7" fmla="*/ 4 h 37"/>
                <a:gd name="T8" fmla="*/ 4 w 18"/>
                <a:gd name="T9" fmla="*/ 4 h 37"/>
                <a:gd name="T10" fmla="*/ 4 w 18"/>
                <a:gd name="T11" fmla="*/ 8 h 37"/>
                <a:gd name="T12" fmla="*/ 4 w 18"/>
                <a:gd name="T13" fmla="*/ 8 h 37"/>
                <a:gd name="T14" fmla="*/ 4 w 18"/>
                <a:gd name="T15" fmla="*/ 8 h 37"/>
                <a:gd name="T16" fmla="*/ 7 w 18"/>
                <a:gd name="T17" fmla="*/ 8 h 37"/>
                <a:gd name="T18" fmla="*/ 7 w 18"/>
                <a:gd name="T19" fmla="*/ 4 h 37"/>
                <a:gd name="T20" fmla="*/ 7 w 18"/>
                <a:gd name="T21" fmla="*/ 4 h 37"/>
                <a:gd name="T22" fmla="*/ 11 w 18"/>
                <a:gd name="T23" fmla="*/ 0 h 37"/>
                <a:gd name="T24" fmla="*/ 11 w 18"/>
                <a:gd name="T25" fmla="*/ 0 h 37"/>
                <a:gd name="T26" fmla="*/ 11 w 18"/>
                <a:gd name="T27" fmla="*/ 0 h 37"/>
                <a:gd name="T28" fmla="*/ 15 w 18"/>
                <a:gd name="T29" fmla="*/ 0 h 37"/>
                <a:gd name="T30" fmla="*/ 15 w 18"/>
                <a:gd name="T31" fmla="*/ 0 h 37"/>
                <a:gd name="T32" fmla="*/ 15 w 18"/>
                <a:gd name="T33" fmla="*/ 0 h 37"/>
                <a:gd name="T34" fmla="*/ 18 w 18"/>
                <a:gd name="T35" fmla="*/ 0 h 37"/>
                <a:gd name="T36" fmla="*/ 18 w 18"/>
                <a:gd name="T37" fmla="*/ 0 h 37"/>
                <a:gd name="T38" fmla="*/ 18 w 18"/>
                <a:gd name="T39" fmla="*/ 0 h 37"/>
                <a:gd name="T40" fmla="*/ 18 w 18"/>
                <a:gd name="T41" fmla="*/ 8 h 37"/>
                <a:gd name="T42" fmla="*/ 15 w 18"/>
                <a:gd name="T43" fmla="*/ 11 h 37"/>
                <a:gd name="T44" fmla="*/ 15 w 18"/>
                <a:gd name="T45" fmla="*/ 15 h 37"/>
                <a:gd name="T46" fmla="*/ 15 w 18"/>
                <a:gd name="T47" fmla="*/ 19 h 37"/>
                <a:gd name="T48" fmla="*/ 15 w 18"/>
                <a:gd name="T49" fmla="*/ 22 h 37"/>
                <a:gd name="T50" fmla="*/ 15 w 18"/>
                <a:gd name="T51" fmla="*/ 26 h 37"/>
                <a:gd name="T52" fmla="*/ 11 w 18"/>
                <a:gd name="T53" fmla="*/ 34 h 37"/>
                <a:gd name="T54" fmla="*/ 7 w 18"/>
                <a:gd name="T55" fmla="*/ 30 h 37"/>
                <a:gd name="T56" fmla="*/ 4 w 18"/>
                <a:gd name="T57" fmla="*/ 34 h 37"/>
                <a:gd name="T58" fmla="*/ 4 w 18"/>
                <a:gd name="T59" fmla="*/ 37 h 37"/>
                <a:gd name="T60" fmla="*/ 4 w 18"/>
                <a:gd name="T61" fmla="*/ 37 h 37"/>
                <a:gd name="T62" fmla="*/ 4 w 18"/>
                <a:gd name="T63" fmla="*/ 37 h 37"/>
                <a:gd name="T64" fmla="*/ 0 w 18"/>
                <a:gd name="T65" fmla="*/ 37 h 37"/>
                <a:gd name="T66" fmla="*/ 0 w 18"/>
                <a:gd name="T67" fmla="*/ 37 h 37"/>
                <a:gd name="T68" fmla="*/ 0 w 18"/>
                <a:gd name="T69" fmla="*/ 8 h 37"/>
                <a:gd name="T70" fmla="*/ 0 w 18"/>
                <a:gd name="T71" fmla="*/ 8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 h="37">
                  <a:moveTo>
                    <a:pt x="0" y="8"/>
                  </a:moveTo>
                  <a:lnTo>
                    <a:pt x="0" y="8"/>
                  </a:lnTo>
                  <a:lnTo>
                    <a:pt x="0" y="8"/>
                  </a:lnTo>
                  <a:lnTo>
                    <a:pt x="0" y="4"/>
                  </a:lnTo>
                  <a:lnTo>
                    <a:pt x="4" y="4"/>
                  </a:lnTo>
                  <a:lnTo>
                    <a:pt x="4" y="8"/>
                  </a:lnTo>
                  <a:lnTo>
                    <a:pt x="4" y="8"/>
                  </a:lnTo>
                  <a:lnTo>
                    <a:pt x="4" y="8"/>
                  </a:lnTo>
                  <a:lnTo>
                    <a:pt x="7" y="8"/>
                  </a:lnTo>
                  <a:lnTo>
                    <a:pt x="7" y="4"/>
                  </a:lnTo>
                  <a:lnTo>
                    <a:pt x="7" y="4"/>
                  </a:lnTo>
                  <a:lnTo>
                    <a:pt x="11" y="0"/>
                  </a:lnTo>
                  <a:lnTo>
                    <a:pt x="11" y="0"/>
                  </a:lnTo>
                  <a:lnTo>
                    <a:pt x="11" y="0"/>
                  </a:lnTo>
                  <a:lnTo>
                    <a:pt x="15" y="0"/>
                  </a:lnTo>
                  <a:lnTo>
                    <a:pt x="15" y="0"/>
                  </a:lnTo>
                  <a:lnTo>
                    <a:pt x="15" y="0"/>
                  </a:lnTo>
                  <a:lnTo>
                    <a:pt x="18" y="0"/>
                  </a:lnTo>
                  <a:lnTo>
                    <a:pt x="18" y="0"/>
                  </a:lnTo>
                  <a:lnTo>
                    <a:pt x="18" y="0"/>
                  </a:lnTo>
                  <a:lnTo>
                    <a:pt x="18" y="8"/>
                  </a:lnTo>
                  <a:lnTo>
                    <a:pt x="15" y="11"/>
                  </a:lnTo>
                  <a:lnTo>
                    <a:pt x="15" y="15"/>
                  </a:lnTo>
                  <a:lnTo>
                    <a:pt x="15" y="19"/>
                  </a:lnTo>
                  <a:lnTo>
                    <a:pt x="15" y="22"/>
                  </a:lnTo>
                  <a:lnTo>
                    <a:pt x="15" y="26"/>
                  </a:lnTo>
                  <a:lnTo>
                    <a:pt x="11" y="34"/>
                  </a:lnTo>
                  <a:lnTo>
                    <a:pt x="7" y="30"/>
                  </a:lnTo>
                  <a:lnTo>
                    <a:pt x="4" y="34"/>
                  </a:lnTo>
                  <a:lnTo>
                    <a:pt x="4" y="37"/>
                  </a:lnTo>
                  <a:lnTo>
                    <a:pt x="4" y="37"/>
                  </a:lnTo>
                  <a:lnTo>
                    <a:pt x="4" y="37"/>
                  </a:lnTo>
                  <a:lnTo>
                    <a:pt x="0" y="37"/>
                  </a:lnTo>
                  <a:lnTo>
                    <a:pt x="0" y="37"/>
                  </a:lnTo>
                  <a:lnTo>
                    <a:pt x="0" y="8"/>
                  </a:lnTo>
                  <a:lnTo>
                    <a:pt x="0"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6" name="Freeform 175"/>
            <p:cNvSpPr/>
            <p:nvPr/>
          </p:nvSpPr>
          <p:spPr bwMode="auto">
            <a:xfrm>
              <a:off x="2286350" y="3810540"/>
              <a:ext cx="120024" cy="109981"/>
            </a:xfrm>
            <a:custGeom>
              <a:avLst/>
              <a:gdLst>
                <a:gd name="T0" fmla="*/ 33 w 67"/>
                <a:gd name="T1" fmla="*/ 63 h 63"/>
                <a:gd name="T2" fmla="*/ 33 w 67"/>
                <a:gd name="T3" fmla="*/ 63 h 63"/>
                <a:gd name="T4" fmla="*/ 33 w 67"/>
                <a:gd name="T5" fmla="*/ 63 h 63"/>
                <a:gd name="T6" fmla="*/ 37 w 67"/>
                <a:gd name="T7" fmla="*/ 59 h 63"/>
                <a:gd name="T8" fmla="*/ 41 w 67"/>
                <a:gd name="T9" fmla="*/ 59 h 63"/>
                <a:gd name="T10" fmla="*/ 45 w 67"/>
                <a:gd name="T11" fmla="*/ 55 h 63"/>
                <a:gd name="T12" fmla="*/ 45 w 67"/>
                <a:gd name="T13" fmla="*/ 55 h 63"/>
                <a:gd name="T14" fmla="*/ 48 w 67"/>
                <a:gd name="T15" fmla="*/ 52 h 63"/>
                <a:gd name="T16" fmla="*/ 52 w 67"/>
                <a:gd name="T17" fmla="*/ 48 h 63"/>
                <a:gd name="T18" fmla="*/ 48 w 67"/>
                <a:gd name="T19" fmla="*/ 44 h 63"/>
                <a:gd name="T20" fmla="*/ 52 w 67"/>
                <a:gd name="T21" fmla="*/ 44 h 63"/>
                <a:gd name="T22" fmla="*/ 56 w 67"/>
                <a:gd name="T23" fmla="*/ 40 h 63"/>
                <a:gd name="T24" fmla="*/ 59 w 67"/>
                <a:gd name="T25" fmla="*/ 40 h 63"/>
                <a:gd name="T26" fmla="*/ 63 w 67"/>
                <a:gd name="T27" fmla="*/ 37 h 63"/>
                <a:gd name="T28" fmla="*/ 63 w 67"/>
                <a:gd name="T29" fmla="*/ 33 h 63"/>
                <a:gd name="T30" fmla="*/ 67 w 67"/>
                <a:gd name="T31" fmla="*/ 33 h 63"/>
                <a:gd name="T32" fmla="*/ 67 w 67"/>
                <a:gd name="T33" fmla="*/ 33 h 63"/>
                <a:gd name="T34" fmla="*/ 67 w 67"/>
                <a:gd name="T35" fmla="*/ 29 h 63"/>
                <a:gd name="T36" fmla="*/ 63 w 67"/>
                <a:gd name="T37" fmla="*/ 29 h 63"/>
                <a:gd name="T38" fmla="*/ 63 w 67"/>
                <a:gd name="T39" fmla="*/ 33 h 63"/>
                <a:gd name="T40" fmla="*/ 59 w 67"/>
                <a:gd name="T41" fmla="*/ 29 h 63"/>
                <a:gd name="T42" fmla="*/ 56 w 67"/>
                <a:gd name="T43" fmla="*/ 29 h 63"/>
                <a:gd name="T44" fmla="*/ 56 w 67"/>
                <a:gd name="T45" fmla="*/ 29 h 63"/>
                <a:gd name="T46" fmla="*/ 56 w 67"/>
                <a:gd name="T47" fmla="*/ 29 h 63"/>
                <a:gd name="T48" fmla="*/ 52 w 67"/>
                <a:gd name="T49" fmla="*/ 29 h 63"/>
                <a:gd name="T50" fmla="*/ 52 w 67"/>
                <a:gd name="T51" fmla="*/ 29 h 63"/>
                <a:gd name="T52" fmla="*/ 52 w 67"/>
                <a:gd name="T53" fmla="*/ 0 h 63"/>
                <a:gd name="T54" fmla="*/ 52 w 67"/>
                <a:gd name="T55" fmla="*/ 0 h 63"/>
                <a:gd name="T56" fmla="*/ 22 w 67"/>
                <a:gd name="T57" fmla="*/ 0 h 63"/>
                <a:gd name="T58" fmla="*/ 22 w 67"/>
                <a:gd name="T59" fmla="*/ 7 h 63"/>
                <a:gd name="T60" fmla="*/ 15 w 67"/>
                <a:gd name="T61" fmla="*/ 7 h 63"/>
                <a:gd name="T62" fmla="*/ 19 w 67"/>
                <a:gd name="T63" fmla="*/ 11 h 63"/>
                <a:gd name="T64" fmla="*/ 19 w 67"/>
                <a:gd name="T65" fmla="*/ 11 h 63"/>
                <a:gd name="T66" fmla="*/ 22 w 67"/>
                <a:gd name="T67" fmla="*/ 14 h 63"/>
                <a:gd name="T68" fmla="*/ 22 w 67"/>
                <a:gd name="T69" fmla="*/ 14 h 63"/>
                <a:gd name="T70" fmla="*/ 26 w 67"/>
                <a:gd name="T71" fmla="*/ 14 h 63"/>
                <a:gd name="T72" fmla="*/ 26 w 67"/>
                <a:gd name="T73" fmla="*/ 18 h 63"/>
                <a:gd name="T74" fmla="*/ 26 w 67"/>
                <a:gd name="T75" fmla="*/ 22 h 63"/>
                <a:gd name="T76" fmla="*/ 30 w 67"/>
                <a:gd name="T77" fmla="*/ 22 h 63"/>
                <a:gd name="T78" fmla="*/ 30 w 67"/>
                <a:gd name="T79" fmla="*/ 22 h 63"/>
                <a:gd name="T80" fmla="*/ 33 w 67"/>
                <a:gd name="T81" fmla="*/ 22 h 63"/>
                <a:gd name="T82" fmla="*/ 33 w 67"/>
                <a:gd name="T83" fmla="*/ 26 h 63"/>
                <a:gd name="T84" fmla="*/ 30 w 67"/>
                <a:gd name="T85" fmla="*/ 26 h 63"/>
                <a:gd name="T86" fmla="*/ 11 w 67"/>
                <a:gd name="T87" fmla="*/ 26 h 63"/>
                <a:gd name="T88" fmla="*/ 0 w 67"/>
                <a:gd name="T89" fmla="*/ 40 h 63"/>
                <a:gd name="T90" fmla="*/ 0 w 67"/>
                <a:gd name="T91" fmla="*/ 44 h 63"/>
                <a:gd name="T92" fmla="*/ 0 w 67"/>
                <a:gd name="T93" fmla="*/ 44 h 63"/>
                <a:gd name="T94" fmla="*/ 0 w 67"/>
                <a:gd name="T95" fmla="*/ 44 h 63"/>
                <a:gd name="T96" fmla="*/ 0 w 67"/>
                <a:gd name="T97" fmla="*/ 48 h 63"/>
                <a:gd name="T98" fmla="*/ 4 w 67"/>
                <a:gd name="T99" fmla="*/ 48 h 63"/>
                <a:gd name="T100" fmla="*/ 0 w 67"/>
                <a:gd name="T101" fmla="*/ 48 h 63"/>
                <a:gd name="T102" fmla="*/ 0 w 67"/>
                <a:gd name="T103" fmla="*/ 48 h 63"/>
                <a:gd name="T104" fmla="*/ 0 w 67"/>
                <a:gd name="T105" fmla="*/ 52 h 63"/>
                <a:gd name="T106" fmla="*/ 0 w 67"/>
                <a:gd name="T107" fmla="*/ 52 h 63"/>
                <a:gd name="T108" fmla="*/ 0 w 67"/>
                <a:gd name="T109" fmla="*/ 55 h 63"/>
                <a:gd name="T110" fmla="*/ 4 w 67"/>
                <a:gd name="T111" fmla="*/ 55 h 63"/>
                <a:gd name="T112" fmla="*/ 8 w 67"/>
                <a:gd name="T113" fmla="*/ 55 h 63"/>
                <a:gd name="T114" fmla="*/ 8 w 67"/>
                <a:gd name="T115" fmla="*/ 59 h 63"/>
                <a:gd name="T116" fmla="*/ 19 w 67"/>
                <a:gd name="T117" fmla="*/ 63 h 63"/>
                <a:gd name="T118" fmla="*/ 22 w 67"/>
                <a:gd name="T119" fmla="*/ 63 h 63"/>
                <a:gd name="T120" fmla="*/ 26 w 67"/>
                <a:gd name="T121" fmla="*/ 63 h 63"/>
                <a:gd name="T122" fmla="*/ 33 w 67"/>
                <a:gd name="T123" fmla="*/ 6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67" h="63">
                  <a:moveTo>
                    <a:pt x="33" y="63"/>
                  </a:moveTo>
                  <a:lnTo>
                    <a:pt x="33" y="63"/>
                  </a:lnTo>
                  <a:lnTo>
                    <a:pt x="33" y="63"/>
                  </a:lnTo>
                  <a:lnTo>
                    <a:pt x="37" y="59"/>
                  </a:lnTo>
                  <a:lnTo>
                    <a:pt x="41" y="59"/>
                  </a:lnTo>
                  <a:lnTo>
                    <a:pt x="45" y="55"/>
                  </a:lnTo>
                  <a:lnTo>
                    <a:pt x="45" y="55"/>
                  </a:lnTo>
                  <a:lnTo>
                    <a:pt x="48" y="52"/>
                  </a:lnTo>
                  <a:lnTo>
                    <a:pt x="52" y="48"/>
                  </a:lnTo>
                  <a:lnTo>
                    <a:pt x="48" y="44"/>
                  </a:lnTo>
                  <a:lnTo>
                    <a:pt x="52" y="44"/>
                  </a:lnTo>
                  <a:lnTo>
                    <a:pt x="56" y="40"/>
                  </a:lnTo>
                  <a:lnTo>
                    <a:pt x="59" y="40"/>
                  </a:lnTo>
                  <a:lnTo>
                    <a:pt x="63" y="37"/>
                  </a:lnTo>
                  <a:lnTo>
                    <a:pt x="63" y="33"/>
                  </a:lnTo>
                  <a:lnTo>
                    <a:pt x="67" y="33"/>
                  </a:lnTo>
                  <a:lnTo>
                    <a:pt x="67" y="33"/>
                  </a:lnTo>
                  <a:lnTo>
                    <a:pt x="67" y="29"/>
                  </a:lnTo>
                  <a:lnTo>
                    <a:pt x="63" y="29"/>
                  </a:lnTo>
                  <a:lnTo>
                    <a:pt x="63" y="33"/>
                  </a:lnTo>
                  <a:lnTo>
                    <a:pt x="59" y="29"/>
                  </a:lnTo>
                  <a:lnTo>
                    <a:pt x="56" y="29"/>
                  </a:lnTo>
                  <a:lnTo>
                    <a:pt x="56" y="29"/>
                  </a:lnTo>
                  <a:lnTo>
                    <a:pt x="56" y="29"/>
                  </a:lnTo>
                  <a:lnTo>
                    <a:pt x="52" y="29"/>
                  </a:lnTo>
                  <a:lnTo>
                    <a:pt x="52" y="29"/>
                  </a:lnTo>
                  <a:lnTo>
                    <a:pt x="52" y="0"/>
                  </a:lnTo>
                  <a:lnTo>
                    <a:pt x="52" y="0"/>
                  </a:lnTo>
                  <a:lnTo>
                    <a:pt x="22" y="0"/>
                  </a:lnTo>
                  <a:lnTo>
                    <a:pt x="22" y="7"/>
                  </a:lnTo>
                  <a:lnTo>
                    <a:pt x="15" y="7"/>
                  </a:lnTo>
                  <a:lnTo>
                    <a:pt x="19" y="11"/>
                  </a:lnTo>
                  <a:lnTo>
                    <a:pt x="19" y="11"/>
                  </a:lnTo>
                  <a:lnTo>
                    <a:pt x="22" y="14"/>
                  </a:lnTo>
                  <a:lnTo>
                    <a:pt x="22" y="14"/>
                  </a:lnTo>
                  <a:lnTo>
                    <a:pt x="26" y="14"/>
                  </a:lnTo>
                  <a:lnTo>
                    <a:pt x="26" y="18"/>
                  </a:lnTo>
                  <a:lnTo>
                    <a:pt x="26" y="22"/>
                  </a:lnTo>
                  <a:lnTo>
                    <a:pt x="30" y="22"/>
                  </a:lnTo>
                  <a:lnTo>
                    <a:pt x="30" y="22"/>
                  </a:lnTo>
                  <a:lnTo>
                    <a:pt x="33" y="22"/>
                  </a:lnTo>
                  <a:lnTo>
                    <a:pt x="33" y="26"/>
                  </a:lnTo>
                  <a:lnTo>
                    <a:pt x="30" y="26"/>
                  </a:lnTo>
                  <a:lnTo>
                    <a:pt x="11" y="26"/>
                  </a:lnTo>
                  <a:lnTo>
                    <a:pt x="0" y="40"/>
                  </a:lnTo>
                  <a:lnTo>
                    <a:pt x="0" y="44"/>
                  </a:lnTo>
                  <a:lnTo>
                    <a:pt x="0" y="44"/>
                  </a:lnTo>
                  <a:lnTo>
                    <a:pt x="0" y="44"/>
                  </a:lnTo>
                  <a:lnTo>
                    <a:pt x="0" y="48"/>
                  </a:lnTo>
                  <a:lnTo>
                    <a:pt x="4" y="48"/>
                  </a:lnTo>
                  <a:lnTo>
                    <a:pt x="0" y="48"/>
                  </a:lnTo>
                  <a:lnTo>
                    <a:pt x="0" y="48"/>
                  </a:lnTo>
                  <a:lnTo>
                    <a:pt x="0" y="52"/>
                  </a:lnTo>
                  <a:lnTo>
                    <a:pt x="0" y="52"/>
                  </a:lnTo>
                  <a:lnTo>
                    <a:pt x="0" y="55"/>
                  </a:lnTo>
                  <a:lnTo>
                    <a:pt x="4" y="55"/>
                  </a:lnTo>
                  <a:lnTo>
                    <a:pt x="8" y="55"/>
                  </a:lnTo>
                  <a:lnTo>
                    <a:pt x="8" y="59"/>
                  </a:lnTo>
                  <a:lnTo>
                    <a:pt x="19" y="63"/>
                  </a:lnTo>
                  <a:lnTo>
                    <a:pt x="22" y="63"/>
                  </a:lnTo>
                  <a:lnTo>
                    <a:pt x="26" y="63"/>
                  </a:lnTo>
                  <a:lnTo>
                    <a:pt x="33"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7" name="Freeform 176"/>
            <p:cNvSpPr>
              <a:spLocks noEditPoints="1"/>
            </p:cNvSpPr>
            <p:nvPr/>
          </p:nvSpPr>
          <p:spPr bwMode="auto">
            <a:xfrm>
              <a:off x="1623537" y="3349669"/>
              <a:ext cx="841951" cy="551647"/>
            </a:xfrm>
            <a:custGeom>
              <a:avLst/>
              <a:gdLst>
                <a:gd name="T0" fmla="*/ 174 w 470"/>
                <a:gd name="T1" fmla="*/ 30 h 316"/>
                <a:gd name="T2" fmla="*/ 189 w 470"/>
                <a:gd name="T3" fmla="*/ 41 h 316"/>
                <a:gd name="T4" fmla="*/ 196 w 470"/>
                <a:gd name="T5" fmla="*/ 60 h 316"/>
                <a:gd name="T6" fmla="*/ 207 w 470"/>
                <a:gd name="T7" fmla="*/ 71 h 316"/>
                <a:gd name="T8" fmla="*/ 222 w 470"/>
                <a:gd name="T9" fmla="*/ 67 h 316"/>
                <a:gd name="T10" fmla="*/ 244 w 470"/>
                <a:gd name="T11" fmla="*/ 60 h 316"/>
                <a:gd name="T12" fmla="*/ 259 w 470"/>
                <a:gd name="T13" fmla="*/ 78 h 316"/>
                <a:gd name="T14" fmla="*/ 274 w 470"/>
                <a:gd name="T15" fmla="*/ 104 h 316"/>
                <a:gd name="T16" fmla="*/ 292 w 470"/>
                <a:gd name="T17" fmla="*/ 126 h 316"/>
                <a:gd name="T18" fmla="*/ 303 w 470"/>
                <a:gd name="T19" fmla="*/ 134 h 316"/>
                <a:gd name="T20" fmla="*/ 296 w 470"/>
                <a:gd name="T21" fmla="*/ 149 h 316"/>
                <a:gd name="T22" fmla="*/ 289 w 470"/>
                <a:gd name="T23" fmla="*/ 186 h 316"/>
                <a:gd name="T24" fmla="*/ 292 w 470"/>
                <a:gd name="T25" fmla="*/ 212 h 316"/>
                <a:gd name="T26" fmla="*/ 318 w 470"/>
                <a:gd name="T27" fmla="*/ 249 h 316"/>
                <a:gd name="T28" fmla="*/ 355 w 470"/>
                <a:gd name="T29" fmla="*/ 252 h 316"/>
                <a:gd name="T30" fmla="*/ 385 w 470"/>
                <a:gd name="T31" fmla="*/ 256 h 316"/>
                <a:gd name="T32" fmla="*/ 400 w 470"/>
                <a:gd name="T33" fmla="*/ 234 h 316"/>
                <a:gd name="T34" fmla="*/ 440 w 470"/>
                <a:gd name="T35" fmla="*/ 204 h 316"/>
                <a:gd name="T36" fmla="*/ 463 w 470"/>
                <a:gd name="T37" fmla="*/ 219 h 316"/>
                <a:gd name="T38" fmla="*/ 452 w 470"/>
                <a:gd name="T39" fmla="*/ 241 h 316"/>
                <a:gd name="T40" fmla="*/ 444 w 470"/>
                <a:gd name="T41" fmla="*/ 249 h 316"/>
                <a:gd name="T42" fmla="*/ 426 w 470"/>
                <a:gd name="T43" fmla="*/ 264 h 316"/>
                <a:gd name="T44" fmla="*/ 389 w 470"/>
                <a:gd name="T45" fmla="*/ 275 h 316"/>
                <a:gd name="T46" fmla="*/ 381 w 470"/>
                <a:gd name="T47" fmla="*/ 290 h 316"/>
                <a:gd name="T48" fmla="*/ 366 w 470"/>
                <a:gd name="T49" fmla="*/ 312 h 316"/>
                <a:gd name="T50" fmla="*/ 333 w 470"/>
                <a:gd name="T51" fmla="*/ 290 h 316"/>
                <a:gd name="T52" fmla="*/ 333 w 470"/>
                <a:gd name="T53" fmla="*/ 290 h 316"/>
                <a:gd name="T54" fmla="*/ 329 w 470"/>
                <a:gd name="T55" fmla="*/ 290 h 316"/>
                <a:gd name="T56" fmla="*/ 274 w 470"/>
                <a:gd name="T57" fmla="*/ 290 h 316"/>
                <a:gd name="T58" fmla="*/ 237 w 470"/>
                <a:gd name="T59" fmla="*/ 275 h 316"/>
                <a:gd name="T60" fmla="*/ 196 w 470"/>
                <a:gd name="T61" fmla="*/ 256 h 316"/>
                <a:gd name="T62" fmla="*/ 170 w 470"/>
                <a:gd name="T63" fmla="*/ 241 h 316"/>
                <a:gd name="T64" fmla="*/ 163 w 470"/>
                <a:gd name="T65" fmla="*/ 219 h 316"/>
                <a:gd name="T66" fmla="*/ 159 w 470"/>
                <a:gd name="T67" fmla="*/ 189 h 316"/>
                <a:gd name="T68" fmla="*/ 126 w 470"/>
                <a:gd name="T69" fmla="*/ 149 h 316"/>
                <a:gd name="T70" fmla="*/ 107 w 470"/>
                <a:gd name="T71" fmla="*/ 130 h 316"/>
                <a:gd name="T72" fmla="*/ 111 w 470"/>
                <a:gd name="T73" fmla="*/ 115 h 316"/>
                <a:gd name="T74" fmla="*/ 92 w 470"/>
                <a:gd name="T75" fmla="*/ 93 h 316"/>
                <a:gd name="T76" fmla="*/ 74 w 470"/>
                <a:gd name="T77" fmla="*/ 78 h 316"/>
                <a:gd name="T78" fmla="*/ 63 w 470"/>
                <a:gd name="T79" fmla="*/ 52 h 316"/>
                <a:gd name="T80" fmla="*/ 52 w 470"/>
                <a:gd name="T81" fmla="*/ 26 h 316"/>
                <a:gd name="T82" fmla="*/ 33 w 470"/>
                <a:gd name="T83" fmla="*/ 30 h 316"/>
                <a:gd name="T84" fmla="*/ 44 w 470"/>
                <a:gd name="T85" fmla="*/ 67 h 316"/>
                <a:gd name="T86" fmla="*/ 63 w 470"/>
                <a:gd name="T87" fmla="*/ 93 h 316"/>
                <a:gd name="T88" fmla="*/ 70 w 470"/>
                <a:gd name="T89" fmla="*/ 108 h 316"/>
                <a:gd name="T90" fmla="*/ 81 w 470"/>
                <a:gd name="T91" fmla="*/ 137 h 316"/>
                <a:gd name="T92" fmla="*/ 89 w 470"/>
                <a:gd name="T93" fmla="*/ 152 h 316"/>
                <a:gd name="T94" fmla="*/ 92 w 470"/>
                <a:gd name="T95" fmla="*/ 178 h 316"/>
                <a:gd name="T96" fmla="*/ 70 w 470"/>
                <a:gd name="T97" fmla="*/ 152 h 316"/>
                <a:gd name="T98" fmla="*/ 59 w 470"/>
                <a:gd name="T99" fmla="*/ 119 h 316"/>
                <a:gd name="T100" fmla="*/ 41 w 470"/>
                <a:gd name="T101" fmla="*/ 104 h 316"/>
                <a:gd name="T102" fmla="*/ 26 w 470"/>
                <a:gd name="T103" fmla="*/ 89 h 316"/>
                <a:gd name="T104" fmla="*/ 37 w 470"/>
                <a:gd name="T105" fmla="*/ 82 h 316"/>
                <a:gd name="T106" fmla="*/ 15 w 470"/>
                <a:gd name="T107" fmla="*/ 56 h 316"/>
                <a:gd name="T108" fmla="*/ 11 w 470"/>
                <a:gd name="T109" fmla="*/ 26 h 316"/>
                <a:gd name="T110" fmla="*/ 85 w 470"/>
                <a:gd name="T111" fmla="*/ 141 h 316"/>
                <a:gd name="T112" fmla="*/ 89 w 470"/>
                <a:gd name="T113" fmla="*/ 149 h 316"/>
                <a:gd name="T114" fmla="*/ 296 w 470"/>
                <a:gd name="T115" fmla="*/ 149 h 3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70" h="316">
                  <a:moveTo>
                    <a:pt x="0" y="0"/>
                  </a:moveTo>
                  <a:lnTo>
                    <a:pt x="37" y="0"/>
                  </a:lnTo>
                  <a:lnTo>
                    <a:pt x="41" y="0"/>
                  </a:lnTo>
                  <a:lnTo>
                    <a:pt x="37" y="4"/>
                  </a:lnTo>
                  <a:lnTo>
                    <a:pt x="96" y="26"/>
                  </a:lnTo>
                  <a:lnTo>
                    <a:pt x="141" y="26"/>
                  </a:lnTo>
                  <a:lnTo>
                    <a:pt x="141" y="22"/>
                  </a:lnTo>
                  <a:lnTo>
                    <a:pt x="166" y="22"/>
                  </a:lnTo>
                  <a:lnTo>
                    <a:pt x="170" y="22"/>
                  </a:lnTo>
                  <a:lnTo>
                    <a:pt x="174" y="26"/>
                  </a:lnTo>
                  <a:lnTo>
                    <a:pt x="174" y="30"/>
                  </a:lnTo>
                  <a:lnTo>
                    <a:pt x="178" y="30"/>
                  </a:lnTo>
                  <a:lnTo>
                    <a:pt x="178" y="30"/>
                  </a:lnTo>
                  <a:lnTo>
                    <a:pt x="178" y="34"/>
                  </a:lnTo>
                  <a:lnTo>
                    <a:pt x="178" y="34"/>
                  </a:lnTo>
                  <a:lnTo>
                    <a:pt x="181" y="34"/>
                  </a:lnTo>
                  <a:lnTo>
                    <a:pt x="185" y="37"/>
                  </a:lnTo>
                  <a:lnTo>
                    <a:pt x="185" y="37"/>
                  </a:lnTo>
                  <a:lnTo>
                    <a:pt x="181" y="37"/>
                  </a:lnTo>
                  <a:lnTo>
                    <a:pt x="185" y="41"/>
                  </a:lnTo>
                  <a:lnTo>
                    <a:pt x="185" y="41"/>
                  </a:lnTo>
                  <a:lnTo>
                    <a:pt x="189" y="41"/>
                  </a:lnTo>
                  <a:lnTo>
                    <a:pt x="189" y="45"/>
                  </a:lnTo>
                  <a:lnTo>
                    <a:pt x="189" y="48"/>
                  </a:lnTo>
                  <a:lnTo>
                    <a:pt x="192" y="48"/>
                  </a:lnTo>
                  <a:lnTo>
                    <a:pt x="192" y="48"/>
                  </a:lnTo>
                  <a:lnTo>
                    <a:pt x="192" y="48"/>
                  </a:lnTo>
                  <a:lnTo>
                    <a:pt x="192" y="52"/>
                  </a:lnTo>
                  <a:lnTo>
                    <a:pt x="192" y="52"/>
                  </a:lnTo>
                  <a:lnTo>
                    <a:pt x="189" y="52"/>
                  </a:lnTo>
                  <a:lnTo>
                    <a:pt x="189" y="56"/>
                  </a:lnTo>
                  <a:lnTo>
                    <a:pt x="192" y="60"/>
                  </a:lnTo>
                  <a:lnTo>
                    <a:pt x="196" y="60"/>
                  </a:lnTo>
                  <a:lnTo>
                    <a:pt x="196" y="63"/>
                  </a:lnTo>
                  <a:lnTo>
                    <a:pt x="196" y="63"/>
                  </a:lnTo>
                  <a:lnTo>
                    <a:pt x="196" y="63"/>
                  </a:lnTo>
                  <a:lnTo>
                    <a:pt x="200" y="63"/>
                  </a:lnTo>
                  <a:lnTo>
                    <a:pt x="200" y="63"/>
                  </a:lnTo>
                  <a:lnTo>
                    <a:pt x="200" y="63"/>
                  </a:lnTo>
                  <a:lnTo>
                    <a:pt x="200" y="67"/>
                  </a:lnTo>
                  <a:lnTo>
                    <a:pt x="203" y="67"/>
                  </a:lnTo>
                  <a:lnTo>
                    <a:pt x="203" y="67"/>
                  </a:lnTo>
                  <a:lnTo>
                    <a:pt x="203" y="67"/>
                  </a:lnTo>
                  <a:lnTo>
                    <a:pt x="207" y="71"/>
                  </a:lnTo>
                  <a:lnTo>
                    <a:pt x="207" y="71"/>
                  </a:lnTo>
                  <a:lnTo>
                    <a:pt x="211" y="71"/>
                  </a:lnTo>
                  <a:lnTo>
                    <a:pt x="215" y="74"/>
                  </a:lnTo>
                  <a:lnTo>
                    <a:pt x="215" y="74"/>
                  </a:lnTo>
                  <a:lnTo>
                    <a:pt x="218" y="74"/>
                  </a:lnTo>
                  <a:lnTo>
                    <a:pt x="218" y="74"/>
                  </a:lnTo>
                  <a:lnTo>
                    <a:pt x="218" y="71"/>
                  </a:lnTo>
                  <a:lnTo>
                    <a:pt x="222" y="71"/>
                  </a:lnTo>
                  <a:lnTo>
                    <a:pt x="222" y="71"/>
                  </a:lnTo>
                  <a:lnTo>
                    <a:pt x="222" y="71"/>
                  </a:lnTo>
                  <a:lnTo>
                    <a:pt x="222" y="67"/>
                  </a:lnTo>
                  <a:lnTo>
                    <a:pt x="226" y="67"/>
                  </a:lnTo>
                  <a:lnTo>
                    <a:pt x="226" y="63"/>
                  </a:lnTo>
                  <a:lnTo>
                    <a:pt x="229" y="60"/>
                  </a:lnTo>
                  <a:lnTo>
                    <a:pt x="229" y="60"/>
                  </a:lnTo>
                  <a:lnTo>
                    <a:pt x="233" y="60"/>
                  </a:lnTo>
                  <a:lnTo>
                    <a:pt x="233" y="60"/>
                  </a:lnTo>
                  <a:lnTo>
                    <a:pt x="233" y="60"/>
                  </a:lnTo>
                  <a:lnTo>
                    <a:pt x="233" y="60"/>
                  </a:lnTo>
                  <a:lnTo>
                    <a:pt x="237" y="60"/>
                  </a:lnTo>
                  <a:lnTo>
                    <a:pt x="241" y="60"/>
                  </a:lnTo>
                  <a:lnTo>
                    <a:pt x="244" y="60"/>
                  </a:lnTo>
                  <a:lnTo>
                    <a:pt x="244" y="60"/>
                  </a:lnTo>
                  <a:lnTo>
                    <a:pt x="244" y="60"/>
                  </a:lnTo>
                  <a:lnTo>
                    <a:pt x="248" y="60"/>
                  </a:lnTo>
                  <a:lnTo>
                    <a:pt x="248" y="63"/>
                  </a:lnTo>
                  <a:lnTo>
                    <a:pt x="252" y="63"/>
                  </a:lnTo>
                  <a:lnTo>
                    <a:pt x="255" y="67"/>
                  </a:lnTo>
                  <a:lnTo>
                    <a:pt x="255" y="71"/>
                  </a:lnTo>
                  <a:lnTo>
                    <a:pt x="259" y="74"/>
                  </a:lnTo>
                  <a:lnTo>
                    <a:pt x="259" y="74"/>
                  </a:lnTo>
                  <a:lnTo>
                    <a:pt x="259" y="78"/>
                  </a:lnTo>
                  <a:lnTo>
                    <a:pt x="259" y="78"/>
                  </a:lnTo>
                  <a:lnTo>
                    <a:pt x="259" y="82"/>
                  </a:lnTo>
                  <a:lnTo>
                    <a:pt x="263" y="82"/>
                  </a:lnTo>
                  <a:lnTo>
                    <a:pt x="263" y="89"/>
                  </a:lnTo>
                  <a:lnTo>
                    <a:pt x="266" y="89"/>
                  </a:lnTo>
                  <a:lnTo>
                    <a:pt x="266" y="89"/>
                  </a:lnTo>
                  <a:lnTo>
                    <a:pt x="270" y="93"/>
                  </a:lnTo>
                  <a:lnTo>
                    <a:pt x="270" y="97"/>
                  </a:lnTo>
                  <a:lnTo>
                    <a:pt x="270" y="97"/>
                  </a:lnTo>
                  <a:lnTo>
                    <a:pt x="274" y="100"/>
                  </a:lnTo>
                  <a:lnTo>
                    <a:pt x="274" y="104"/>
                  </a:lnTo>
                  <a:lnTo>
                    <a:pt x="274" y="104"/>
                  </a:lnTo>
                  <a:lnTo>
                    <a:pt x="274" y="108"/>
                  </a:lnTo>
                  <a:lnTo>
                    <a:pt x="274" y="108"/>
                  </a:lnTo>
                  <a:lnTo>
                    <a:pt x="278" y="115"/>
                  </a:lnTo>
                  <a:lnTo>
                    <a:pt x="278" y="119"/>
                  </a:lnTo>
                  <a:lnTo>
                    <a:pt x="278" y="123"/>
                  </a:lnTo>
                  <a:lnTo>
                    <a:pt x="278" y="123"/>
                  </a:lnTo>
                  <a:lnTo>
                    <a:pt x="281" y="123"/>
                  </a:lnTo>
                  <a:lnTo>
                    <a:pt x="281" y="123"/>
                  </a:lnTo>
                  <a:lnTo>
                    <a:pt x="285" y="123"/>
                  </a:lnTo>
                  <a:lnTo>
                    <a:pt x="285" y="126"/>
                  </a:lnTo>
                  <a:lnTo>
                    <a:pt x="292" y="126"/>
                  </a:lnTo>
                  <a:lnTo>
                    <a:pt x="296" y="130"/>
                  </a:lnTo>
                  <a:lnTo>
                    <a:pt x="300" y="130"/>
                  </a:lnTo>
                  <a:lnTo>
                    <a:pt x="300" y="130"/>
                  </a:lnTo>
                  <a:lnTo>
                    <a:pt x="300" y="130"/>
                  </a:lnTo>
                  <a:lnTo>
                    <a:pt x="300" y="134"/>
                  </a:lnTo>
                  <a:lnTo>
                    <a:pt x="303" y="130"/>
                  </a:lnTo>
                  <a:lnTo>
                    <a:pt x="303" y="126"/>
                  </a:lnTo>
                  <a:lnTo>
                    <a:pt x="307" y="126"/>
                  </a:lnTo>
                  <a:lnTo>
                    <a:pt x="307" y="126"/>
                  </a:lnTo>
                  <a:lnTo>
                    <a:pt x="303" y="130"/>
                  </a:lnTo>
                  <a:lnTo>
                    <a:pt x="303" y="134"/>
                  </a:lnTo>
                  <a:lnTo>
                    <a:pt x="303" y="137"/>
                  </a:lnTo>
                  <a:lnTo>
                    <a:pt x="300" y="137"/>
                  </a:lnTo>
                  <a:lnTo>
                    <a:pt x="300" y="141"/>
                  </a:lnTo>
                  <a:lnTo>
                    <a:pt x="296" y="141"/>
                  </a:lnTo>
                  <a:lnTo>
                    <a:pt x="300" y="141"/>
                  </a:lnTo>
                  <a:lnTo>
                    <a:pt x="300" y="137"/>
                  </a:lnTo>
                  <a:lnTo>
                    <a:pt x="296" y="137"/>
                  </a:lnTo>
                  <a:lnTo>
                    <a:pt x="296" y="141"/>
                  </a:lnTo>
                  <a:lnTo>
                    <a:pt x="292" y="145"/>
                  </a:lnTo>
                  <a:lnTo>
                    <a:pt x="296" y="145"/>
                  </a:lnTo>
                  <a:lnTo>
                    <a:pt x="296" y="149"/>
                  </a:lnTo>
                  <a:lnTo>
                    <a:pt x="296" y="152"/>
                  </a:lnTo>
                  <a:lnTo>
                    <a:pt x="292" y="152"/>
                  </a:lnTo>
                  <a:lnTo>
                    <a:pt x="292" y="156"/>
                  </a:lnTo>
                  <a:lnTo>
                    <a:pt x="292" y="156"/>
                  </a:lnTo>
                  <a:lnTo>
                    <a:pt x="292" y="160"/>
                  </a:lnTo>
                  <a:lnTo>
                    <a:pt x="292" y="160"/>
                  </a:lnTo>
                  <a:lnTo>
                    <a:pt x="292" y="167"/>
                  </a:lnTo>
                  <a:lnTo>
                    <a:pt x="292" y="175"/>
                  </a:lnTo>
                  <a:lnTo>
                    <a:pt x="292" y="182"/>
                  </a:lnTo>
                  <a:lnTo>
                    <a:pt x="289" y="182"/>
                  </a:lnTo>
                  <a:lnTo>
                    <a:pt x="289" y="186"/>
                  </a:lnTo>
                  <a:lnTo>
                    <a:pt x="289" y="193"/>
                  </a:lnTo>
                  <a:lnTo>
                    <a:pt x="289" y="193"/>
                  </a:lnTo>
                  <a:lnTo>
                    <a:pt x="296" y="201"/>
                  </a:lnTo>
                  <a:lnTo>
                    <a:pt x="296" y="204"/>
                  </a:lnTo>
                  <a:lnTo>
                    <a:pt x="292" y="208"/>
                  </a:lnTo>
                  <a:lnTo>
                    <a:pt x="292" y="201"/>
                  </a:lnTo>
                  <a:lnTo>
                    <a:pt x="289" y="197"/>
                  </a:lnTo>
                  <a:lnTo>
                    <a:pt x="289" y="201"/>
                  </a:lnTo>
                  <a:lnTo>
                    <a:pt x="292" y="201"/>
                  </a:lnTo>
                  <a:lnTo>
                    <a:pt x="292" y="208"/>
                  </a:lnTo>
                  <a:lnTo>
                    <a:pt x="292" y="212"/>
                  </a:lnTo>
                  <a:lnTo>
                    <a:pt x="292" y="212"/>
                  </a:lnTo>
                  <a:lnTo>
                    <a:pt x="296" y="215"/>
                  </a:lnTo>
                  <a:lnTo>
                    <a:pt x="296" y="219"/>
                  </a:lnTo>
                  <a:lnTo>
                    <a:pt x="303" y="226"/>
                  </a:lnTo>
                  <a:lnTo>
                    <a:pt x="307" y="230"/>
                  </a:lnTo>
                  <a:lnTo>
                    <a:pt x="307" y="234"/>
                  </a:lnTo>
                  <a:lnTo>
                    <a:pt x="307" y="238"/>
                  </a:lnTo>
                  <a:lnTo>
                    <a:pt x="311" y="238"/>
                  </a:lnTo>
                  <a:lnTo>
                    <a:pt x="315" y="245"/>
                  </a:lnTo>
                  <a:lnTo>
                    <a:pt x="318" y="249"/>
                  </a:lnTo>
                  <a:lnTo>
                    <a:pt x="318" y="249"/>
                  </a:lnTo>
                  <a:lnTo>
                    <a:pt x="326" y="249"/>
                  </a:lnTo>
                  <a:lnTo>
                    <a:pt x="326" y="249"/>
                  </a:lnTo>
                  <a:lnTo>
                    <a:pt x="329" y="249"/>
                  </a:lnTo>
                  <a:lnTo>
                    <a:pt x="333" y="256"/>
                  </a:lnTo>
                  <a:lnTo>
                    <a:pt x="337" y="260"/>
                  </a:lnTo>
                  <a:lnTo>
                    <a:pt x="340" y="256"/>
                  </a:lnTo>
                  <a:lnTo>
                    <a:pt x="344" y="256"/>
                  </a:lnTo>
                  <a:lnTo>
                    <a:pt x="348" y="256"/>
                  </a:lnTo>
                  <a:lnTo>
                    <a:pt x="348" y="256"/>
                  </a:lnTo>
                  <a:lnTo>
                    <a:pt x="355" y="252"/>
                  </a:lnTo>
                  <a:lnTo>
                    <a:pt x="355" y="252"/>
                  </a:lnTo>
                  <a:lnTo>
                    <a:pt x="363" y="252"/>
                  </a:lnTo>
                  <a:lnTo>
                    <a:pt x="366" y="252"/>
                  </a:lnTo>
                  <a:lnTo>
                    <a:pt x="370" y="249"/>
                  </a:lnTo>
                  <a:lnTo>
                    <a:pt x="374" y="249"/>
                  </a:lnTo>
                  <a:lnTo>
                    <a:pt x="378" y="252"/>
                  </a:lnTo>
                  <a:lnTo>
                    <a:pt x="378" y="249"/>
                  </a:lnTo>
                  <a:lnTo>
                    <a:pt x="381" y="249"/>
                  </a:lnTo>
                  <a:lnTo>
                    <a:pt x="378" y="252"/>
                  </a:lnTo>
                  <a:lnTo>
                    <a:pt x="378" y="252"/>
                  </a:lnTo>
                  <a:lnTo>
                    <a:pt x="381" y="256"/>
                  </a:lnTo>
                  <a:lnTo>
                    <a:pt x="385" y="256"/>
                  </a:lnTo>
                  <a:lnTo>
                    <a:pt x="385" y="256"/>
                  </a:lnTo>
                  <a:lnTo>
                    <a:pt x="385" y="256"/>
                  </a:lnTo>
                  <a:lnTo>
                    <a:pt x="389" y="252"/>
                  </a:lnTo>
                  <a:lnTo>
                    <a:pt x="389" y="249"/>
                  </a:lnTo>
                  <a:lnTo>
                    <a:pt x="392" y="245"/>
                  </a:lnTo>
                  <a:lnTo>
                    <a:pt x="389" y="249"/>
                  </a:lnTo>
                  <a:lnTo>
                    <a:pt x="389" y="245"/>
                  </a:lnTo>
                  <a:lnTo>
                    <a:pt x="396" y="241"/>
                  </a:lnTo>
                  <a:lnTo>
                    <a:pt x="396" y="241"/>
                  </a:lnTo>
                  <a:lnTo>
                    <a:pt x="400" y="238"/>
                  </a:lnTo>
                  <a:lnTo>
                    <a:pt x="400" y="234"/>
                  </a:lnTo>
                  <a:lnTo>
                    <a:pt x="407" y="226"/>
                  </a:lnTo>
                  <a:lnTo>
                    <a:pt x="407" y="226"/>
                  </a:lnTo>
                  <a:lnTo>
                    <a:pt x="407" y="219"/>
                  </a:lnTo>
                  <a:lnTo>
                    <a:pt x="411" y="212"/>
                  </a:lnTo>
                  <a:lnTo>
                    <a:pt x="411" y="212"/>
                  </a:lnTo>
                  <a:lnTo>
                    <a:pt x="411" y="208"/>
                  </a:lnTo>
                  <a:lnTo>
                    <a:pt x="422" y="208"/>
                  </a:lnTo>
                  <a:lnTo>
                    <a:pt x="433" y="208"/>
                  </a:lnTo>
                  <a:lnTo>
                    <a:pt x="437" y="204"/>
                  </a:lnTo>
                  <a:lnTo>
                    <a:pt x="440" y="204"/>
                  </a:lnTo>
                  <a:lnTo>
                    <a:pt x="440" y="204"/>
                  </a:lnTo>
                  <a:lnTo>
                    <a:pt x="444" y="204"/>
                  </a:lnTo>
                  <a:lnTo>
                    <a:pt x="444" y="201"/>
                  </a:lnTo>
                  <a:lnTo>
                    <a:pt x="452" y="201"/>
                  </a:lnTo>
                  <a:lnTo>
                    <a:pt x="459" y="204"/>
                  </a:lnTo>
                  <a:lnTo>
                    <a:pt x="463" y="204"/>
                  </a:lnTo>
                  <a:lnTo>
                    <a:pt x="463" y="201"/>
                  </a:lnTo>
                  <a:lnTo>
                    <a:pt x="463" y="201"/>
                  </a:lnTo>
                  <a:lnTo>
                    <a:pt x="470" y="204"/>
                  </a:lnTo>
                  <a:lnTo>
                    <a:pt x="470" y="208"/>
                  </a:lnTo>
                  <a:lnTo>
                    <a:pt x="466" y="212"/>
                  </a:lnTo>
                  <a:lnTo>
                    <a:pt x="463" y="219"/>
                  </a:lnTo>
                  <a:lnTo>
                    <a:pt x="455" y="223"/>
                  </a:lnTo>
                  <a:lnTo>
                    <a:pt x="455" y="226"/>
                  </a:lnTo>
                  <a:lnTo>
                    <a:pt x="455" y="230"/>
                  </a:lnTo>
                  <a:lnTo>
                    <a:pt x="452" y="234"/>
                  </a:lnTo>
                  <a:lnTo>
                    <a:pt x="448" y="234"/>
                  </a:lnTo>
                  <a:lnTo>
                    <a:pt x="452" y="234"/>
                  </a:lnTo>
                  <a:lnTo>
                    <a:pt x="455" y="234"/>
                  </a:lnTo>
                  <a:lnTo>
                    <a:pt x="455" y="238"/>
                  </a:lnTo>
                  <a:lnTo>
                    <a:pt x="452" y="241"/>
                  </a:lnTo>
                  <a:lnTo>
                    <a:pt x="452" y="241"/>
                  </a:lnTo>
                  <a:lnTo>
                    <a:pt x="452" y="241"/>
                  </a:lnTo>
                  <a:lnTo>
                    <a:pt x="452" y="241"/>
                  </a:lnTo>
                  <a:lnTo>
                    <a:pt x="455" y="241"/>
                  </a:lnTo>
                  <a:lnTo>
                    <a:pt x="452" y="245"/>
                  </a:lnTo>
                  <a:lnTo>
                    <a:pt x="452" y="252"/>
                  </a:lnTo>
                  <a:lnTo>
                    <a:pt x="448" y="256"/>
                  </a:lnTo>
                  <a:lnTo>
                    <a:pt x="448" y="260"/>
                  </a:lnTo>
                  <a:lnTo>
                    <a:pt x="444" y="256"/>
                  </a:lnTo>
                  <a:lnTo>
                    <a:pt x="440" y="252"/>
                  </a:lnTo>
                  <a:lnTo>
                    <a:pt x="440" y="252"/>
                  </a:lnTo>
                  <a:lnTo>
                    <a:pt x="444" y="252"/>
                  </a:lnTo>
                  <a:lnTo>
                    <a:pt x="444" y="249"/>
                  </a:lnTo>
                  <a:lnTo>
                    <a:pt x="440" y="249"/>
                  </a:lnTo>
                  <a:lnTo>
                    <a:pt x="437" y="252"/>
                  </a:lnTo>
                  <a:lnTo>
                    <a:pt x="437" y="256"/>
                  </a:lnTo>
                  <a:lnTo>
                    <a:pt x="437" y="256"/>
                  </a:lnTo>
                  <a:lnTo>
                    <a:pt x="433" y="256"/>
                  </a:lnTo>
                  <a:lnTo>
                    <a:pt x="433" y="256"/>
                  </a:lnTo>
                  <a:lnTo>
                    <a:pt x="433" y="256"/>
                  </a:lnTo>
                  <a:lnTo>
                    <a:pt x="429" y="260"/>
                  </a:lnTo>
                  <a:lnTo>
                    <a:pt x="429" y="260"/>
                  </a:lnTo>
                  <a:lnTo>
                    <a:pt x="429" y="264"/>
                  </a:lnTo>
                  <a:lnTo>
                    <a:pt x="426" y="264"/>
                  </a:lnTo>
                  <a:lnTo>
                    <a:pt x="426" y="264"/>
                  </a:lnTo>
                  <a:lnTo>
                    <a:pt x="426" y="264"/>
                  </a:lnTo>
                  <a:lnTo>
                    <a:pt x="426" y="260"/>
                  </a:lnTo>
                  <a:lnTo>
                    <a:pt x="422" y="260"/>
                  </a:lnTo>
                  <a:lnTo>
                    <a:pt x="422" y="264"/>
                  </a:lnTo>
                  <a:lnTo>
                    <a:pt x="422" y="264"/>
                  </a:lnTo>
                  <a:lnTo>
                    <a:pt x="392" y="264"/>
                  </a:lnTo>
                  <a:lnTo>
                    <a:pt x="392" y="271"/>
                  </a:lnTo>
                  <a:lnTo>
                    <a:pt x="385" y="271"/>
                  </a:lnTo>
                  <a:lnTo>
                    <a:pt x="389" y="275"/>
                  </a:lnTo>
                  <a:lnTo>
                    <a:pt x="389" y="275"/>
                  </a:lnTo>
                  <a:lnTo>
                    <a:pt x="392" y="278"/>
                  </a:lnTo>
                  <a:lnTo>
                    <a:pt x="392" y="278"/>
                  </a:lnTo>
                  <a:lnTo>
                    <a:pt x="396" y="278"/>
                  </a:lnTo>
                  <a:lnTo>
                    <a:pt x="396" y="282"/>
                  </a:lnTo>
                  <a:lnTo>
                    <a:pt x="396" y="286"/>
                  </a:lnTo>
                  <a:lnTo>
                    <a:pt x="400" y="286"/>
                  </a:lnTo>
                  <a:lnTo>
                    <a:pt x="400" y="286"/>
                  </a:lnTo>
                  <a:lnTo>
                    <a:pt x="403" y="286"/>
                  </a:lnTo>
                  <a:lnTo>
                    <a:pt x="403" y="290"/>
                  </a:lnTo>
                  <a:lnTo>
                    <a:pt x="400" y="290"/>
                  </a:lnTo>
                  <a:lnTo>
                    <a:pt x="381" y="290"/>
                  </a:lnTo>
                  <a:lnTo>
                    <a:pt x="370" y="304"/>
                  </a:lnTo>
                  <a:lnTo>
                    <a:pt x="370" y="308"/>
                  </a:lnTo>
                  <a:lnTo>
                    <a:pt x="370" y="308"/>
                  </a:lnTo>
                  <a:lnTo>
                    <a:pt x="370" y="308"/>
                  </a:lnTo>
                  <a:lnTo>
                    <a:pt x="370" y="312"/>
                  </a:lnTo>
                  <a:lnTo>
                    <a:pt x="374" y="312"/>
                  </a:lnTo>
                  <a:lnTo>
                    <a:pt x="370" y="312"/>
                  </a:lnTo>
                  <a:lnTo>
                    <a:pt x="370" y="312"/>
                  </a:lnTo>
                  <a:lnTo>
                    <a:pt x="370" y="316"/>
                  </a:lnTo>
                  <a:lnTo>
                    <a:pt x="370" y="316"/>
                  </a:lnTo>
                  <a:lnTo>
                    <a:pt x="366" y="312"/>
                  </a:lnTo>
                  <a:lnTo>
                    <a:pt x="363" y="308"/>
                  </a:lnTo>
                  <a:lnTo>
                    <a:pt x="363" y="308"/>
                  </a:lnTo>
                  <a:lnTo>
                    <a:pt x="359" y="304"/>
                  </a:lnTo>
                  <a:lnTo>
                    <a:pt x="348" y="297"/>
                  </a:lnTo>
                  <a:lnTo>
                    <a:pt x="344" y="297"/>
                  </a:lnTo>
                  <a:lnTo>
                    <a:pt x="344" y="293"/>
                  </a:lnTo>
                  <a:lnTo>
                    <a:pt x="344" y="290"/>
                  </a:lnTo>
                  <a:lnTo>
                    <a:pt x="340" y="290"/>
                  </a:lnTo>
                  <a:lnTo>
                    <a:pt x="337" y="290"/>
                  </a:lnTo>
                  <a:lnTo>
                    <a:pt x="337" y="290"/>
                  </a:lnTo>
                  <a:lnTo>
                    <a:pt x="333" y="290"/>
                  </a:lnTo>
                  <a:lnTo>
                    <a:pt x="333" y="290"/>
                  </a:lnTo>
                  <a:lnTo>
                    <a:pt x="340" y="290"/>
                  </a:lnTo>
                  <a:lnTo>
                    <a:pt x="344" y="293"/>
                  </a:lnTo>
                  <a:lnTo>
                    <a:pt x="344" y="297"/>
                  </a:lnTo>
                  <a:lnTo>
                    <a:pt x="340" y="293"/>
                  </a:lnTo>
                  <a:lnTo>
                    <a:pt x="337" y="290"/>
                  </a:lnTo>
                  <a:lnTo>
                    <a:pt x="333" y="290"/>
                  </a:lnTo>
                  <a:lnTo>
                    <a:pt x="333" y="290"/>
                  </a:lnTo>
                  <a:lnTo>
                    <a:pt x="329" y="290"/>
                  </a:lnTo>
                  <a:lnTo>
                    <a:pt x="329" y="290"/>
                  </a:lnTo>
                  <a:lnTo>
                    <a:pt x="333" y="290"/>
                  </a:lnTo>
                  <a:lnTo>
                    <a:pt x="333" y="286"/>
                  </a:lnTo>
                  <a:lnTo>
                    <a:pt x="329" y="286"/>
                  </a:lnTo>
                  <a:lnTo>
                    <a:pt x="329" y="290"/>
                  </a:lnTo>
                  <a:lnTo>
                    <a:pt x="329" y="286"/>
                  </a:lnTo>
                  <a:lnTo>
                    <a:pt x="326" y="286"/>
                  </a:lnTo>
                  <a:lnTo>
                    <a:pt x="322" y="290"/>
                  </a:lnTo>
                  <a:lnTo>
                    <a:pt x="322" y="290"/>
                  </a:lnTo>
                  <a:lnTo>
                    <a:pt x="326" y="290"/>
                  </a:lnTo>
                  <a:lnTo>
                    <a:pt x="329" y="290"/>
                  </a:lnTo>
                  <a:lnTo>
                    <a:pt x="329" y="290"/>
                  </a:lnTo>
                  <a:lnTo>
                    <a:pt x="329" y="290"/>
                  </a:lnTo>
                  <a:lnTo>
                    <a:pt x="322" y="290"/>
                  </a:lnTo>
                  <a:lnTo>
                    <a:pt x="322" y="290"/>
                  </a:lnTo>
                  <a:lnTo>
                    <a:pt x="315" y="293"/>
                  </a:lnTo>
                  <a:lnTo>
                    <a:pt x="311" y="293"/>
                  </a:lnTo>
                  <a:lnTo>
                    <a:pt x="303" y="297"/>
                  </a:lnTo>
                  <a:lnTo>
                    <a:pt x="300" y="297"/>
                  </a:lnTo>
                  <a:lnTo>
                    <a:pt x="292" y="293"/>
                  </a:lnTo>
                  <a:lnTo>
                    <a:pt x="289" y="293"/>
                  </a:lnTo>
                  <a:lnTo>
                    <a:pt x="281" y="293"/>
                  </a:lnTo>
                  <a:lnTo>
                    <a:pt x="278" y="290"/>
                  </a:lnTo>
                  <a:lnTo>
                    <a:pt x="274" y="290"/>
                  </a:lnTo>
                  <a:lnTo>
                    <a:pt x="270" y="290"/>
                  </a:lnTo>
                  <a:lnTo>
                    <a:pt x="270" y="290"/>
                  </a:lnTo>
                  <a:lnTo>
                    <a:pt x="266" y="286"/>
                  </a:lnTo>
                  <a:lnTo>
                    <a:pt x="263" y="286"/>
                  </a:lnTo>
                  <a:lnTo>
                    <a:pt x="263" y="282"/>
                  </a:lnTo>
                  <a:lnTo>
                    <a:pt x="259" y="286"/>
                  </a:lnTo>
                  <a:lnTo>
                    <a:pt x="255" y="282"/>
                  </a:lnTo>
                  <a:lnTo>
                    <a:pt x="252" y="282"/>
                  </a:lnTo>
                  <a:lnTo>
                    <a:pt x="248" y="278"/>
                  </a:lnTo>
                  <a:lnTo>
                    <a:pt x="244" y="278"/>
                  </a:lnTo>
                  <a:lnTo>
                    <a:pt x="237" y="275"/>
                  </a:lnTo>
                  <a:lnTo>
                    <a:pt x="229" y="275"/>
                  </a:lnTo>
                  <a:lnTo>
                    <a:pt x="226" y="271"/>
                  </a:lnTo>
                  <a:lnTo>
                    <a:pt x="222" y="267"/>
                  </a:lnTo>
                  <a:lnTo>
                    <a:pt x="215" y="264"/>
                  </a:lnTo>
                  <a:lnTo>
                    <a:pt x="215" y="260"/>
                  </a:lnTo>
                  <a:lnTo>
                    <a:pt x="211" y="260"/>
                  </a:lnTo>
                  <a:lnTo>
                    <a:pt x="211" y="260"/>
                  </a:lnTo>
                  <a:lnTo>
                    <a:pt x="207" y="260"/>
                  </a:lnTo>
                  <a:lnTo>
                    <a:pt x="200" y="260"/>
                  </a:lnTo>
                  <a:lnTo>
                    <a:pt x="200" y="260"/>
                  </a:lnTo>
                  <a:lnTo>
                    <a:pt x="196" y="256"/>
                  </a:lnTo>
                  <a:lnTo>
                    <a:pt x="196" y="260"/>
                  </a:lnTo>
                  <a:lnTo>
                    <a:pt x="192" y="256"/>
                  </a:lnTo>
                  <a:lnTo>
                    <a:pt x="189" y="252"/>
                  </a:lnTo>
                  <a:lnTo>
                    <a:pt x="185" y="249"/>
                  </a:lnTo>
                  <a:lnTo>
                    <a:pt x="181" y="245"/>
                  </a:lnTo>
                  <a:lnTo>
                    <a:pt x="178" y="245"/>
                  </a:lnTo>
                  <a:lnTo>
                    <a:pt x="178" y="245"/>
                  </a:lnTo>
                  <a:lnTo>
                    <a:pt x="181" y="241"/>
                  </a:lnTo>
                  <a:lnTo>
                    <a:pt x="178" y="241"/>
                  </a:lnTo>
                  <a:lnTo>
                    <a:pt x="174" y="241"/>
                  </a:lnTo>
                  <a:lnTo>
                    <a:pt x="170" y="241"/>
                  </a:lnTo>
                  <a:lnTo>
                    <a:pt x="166" y="238"/>
                  </a:lnTo>
                  <a:lnTo>
                    <a:pt x="166" y="238"/>
                  </a:lnTo>
                  <a:lnTo>
                    <a:pt x="163" y="238"/>
                  </a:lnTo>
                  <a:lnTo>
                    <a:pt x="163" y="234"/>
                  </a:lnTo>
                  <a:lnTo>
                    <a:pt x="159" y="230"/>
                  </a:lnTo>
                  <a:lnTo>
                    <a:pt x="159" y="230"/>
                  </a:lnTo>
                  <a:lnTo>
                    <a:pt x="159" y="226"/>
                  </a:lnTo>
                  <a:lnTo>
                    <a:pt x="155" y="223"/>
                  </a:lnTo>
                  <a:lnTo>
                    <a:pt x="155" y="219"/>
                  </a:lnTo>
                  <a:lnTo>
                    <a:pt x="159" y="219"/>
                  </a:lnTo>
                  <a:lnTo>
                    <a:pt x="163" y="219"/>
                  </a:lnTo>
                  <a:lnTo>
                    <a:pt x="163" y="219"/>
                  </a:lnTo>
                  <a:lnTo>
                    <a:pt x="159" y="215"/>
                  </a:lnTo>
                  <a:lnTo>
                    <a:pt x="159" y="215"/>
                  </a:lnTo>
                  <a:lnTo>
                    <a:pt x="159" y="215"/>
                  </a:lnTo>
                  <a:lnTo>
                    <a:pt x="163" y="212"/>
                  </a:lnTo>
                  <a:lnTo>
                    <a:pt x="166" y="208"/>
                  </a:lnTo>
                  <a:lnTo>
                    <a:pt x="166" y="204"/>
                  </a:lnTo>
                  <a:lnTo>
                    <a:pt x="163" y="197"/>
                  </a:lnTo>
                  <a:lnTo>
                    <a:pt x="159" y="193"/>
                  </a:lnTo>
                  <a:lnTo>
                    <a:pt x="159" y="189"/>
                  </a:lnTo>
                  <a:lnTo>
                    <a:pt x="159" y="189"/>
                  </a:lnTo>
                  <a:lnTo>
                    <a:pt x="159" y="186"/>
                  </a:lnTo>
                  <a:lnTo>
                    <a:pt x="152" y="178"/>
                  </a:lnTo>
                  <a:lnTo>
                    <a:pt x="152" y="175"/>
                  </a:lnTo>
                  <a:lnTo>
                    <a:pt x="148" y="171"/>
                  </a:lnTo>
                  <a:lnTo>
                    <a:pt x="144" y="163"/>
                  </a:lnTo>
                  <a:lnTo>
                    <a:pt x="141" y="160"/>
                  </a:lnTo>
                  <a:lnTo>
                    <a:pt x="133" y="156"/>
                  </a:lnTo>
                  <a:lnTo>
                    <a:pt x="133" y="152"/>
                  </a:lnTo>
                  <a:lnTo>
                    <a:pt x="133" y="152"/>
                  </a:lnTo>
                  <a:lnTo>
                    <a:pt x="129" y="149"/>
                  </a:lnTo>
                  <a:lnTo>
                    <a:pt x="126" y="149"/>
                  </a:lnTo>
                  <a:lnTo>
                    <a:pt x="126" y="149"/>
                  </a:lnTo>
                  <a:lnTo>
                    <a:pt x="126" y="149"/>
                  </a:lnTo>
                  <a:lnTo>
                    <a:pt x="129" y="145"/>
                  </a:lnTo>
                  <a:lnTo>
                    <a:pt x="126" y="141"/>
                  </a:lnTo>
                  <a:lnTo>
                    <a:pt x="126" y="141"/>
                  </a:lnTo>
                  <a:lnTo>
                    <a:pt x="126" y="137"/>
                  </a:lnTo>
                  <a:lnTo>
                    <a:pt x="122" y="137"/>
                  </a:lnTo>
                  <a:lnTo>
                    <a:pt x="118" y="137"/>
                  </a:lnTo>
                  <a:lnTo>
                    <a:pt x="111" y="134"/>
                  </a:lnTo>
                  <a:lnTo>
                    <a:pt x="111" y="130"/>
                  </a:lnTo>
                  <a:lnTo>
                    <a:pt x="107" y="130"/>
                  </a:lnTo>
                  <a:lnTo>
                    <a:pt x="104" y="130"/>
                  </a:lnTo>
                  <a:lnTo>
                    <a:pt x="104" y="126"/>
                  </a:lnTo>
                  <a:lnTo>
                    <a:pt x="107" y="123"/>
                  </a:lnTo>
                  <a:lnTo>
                    <a:pt x="107" y="119"/>
                  </a:lnTo>
                  <a:lnTo>
                    <a:pt x="111" y="119"/>
                  </a:lnTo>
                  <a:lnTo>
                    <a:pt x="115" y="119"/>
                  </a:lnTo>
                  <a:lnTo>
                    <a:pt x="115" y="119"/>
                  </a:lnTo>
                  <a:lnTo>
                    <a:pt x="115" y="115"/>
                  </a:lnTo>
                  <a:lnTo>
                    <a:pt x="115" y="115"/>
                  </a:lnTo>
                  <a:lnTo>
                    <a:pt x="111" y="115"/>
                  </a:lnTo>
                  <a:lnTo>
                    <a:pt x="111" y="115"/>
                  </a:lnTo>
                  <a:lnTo>
                    <a:pt x="107" y="111"/>
                  </a:lnTo>
                  <a:lnTo>
                    <a:pt x="107" y="111"/>
                  </a:lnTo>
                  <a:lnTo>
                    <a:pt x="104" y="111"/>
                  </a:lnTo>
                  <a:lnTo>
                    <a:pt x="100" y="111"/>
                  </a:lnTo>
                  <a:lnTo>
                    <a:pt x="100" y="108"/>
                  </a:lnTo>
                  <a:lnTo>
                    <a:pt x="100" y="104"/>
                  </a:lnTo>
                  <a:lnTo>
                    <a:pt x="100" y="104"/>
                  </a:lnTo>
                  <a:lnTo>
                    <a:pt x="96" y="104"/>
                  </a:lnTo>
                  <a:lnTo>
                    <a:pt x="89" y="100"/>
                  </a:lnTo>
                  <a:lnTo>
                    <a:pt x="89" y="97"/>
                  </a:lnTo>
                  <a:lnTo>
                    <a:pt x="92" y="93"/>
                  </a:lnTo>
                  <a:lnTo>
                    <a:pt x="92" y="89"/>
                  </a:lnTo>
                  <a:lnTo>
                    <a:pt x="89" y="89"/>
                  </a:lnTo>
                  <a:lnTo>
                    <a:pt x="89" y="89"/>
                  </a:lnTo>
                  <a:lnTo>
                    <a:pt x="85" y="89"/>
                  </a:lnTo>
                  <a:lnTo>
                    <a:pt x="85" y="89"/>
                  </a:lnTo>
                  <a:lnTo>
                    <a:pt x="81" y="89"/>
                  </a:lnTo>
                  <a:lnTo>
                    <a:pt x="81" y="86"/>
                  </a:lnTo>
                  <a:lnTo>
                    <a:pt x="81" y="82"/>
                  </a:lnTo>
                  <a:lnTo>
                    <a:pt x="78" y="78"/>
                  </a:lnTo>
                  <a:lnTo>
                    <a:pt x="78" y="78"/>
                  </a:lnTo>
                  <a:lnTo>
                    <a:pt x="74" y="78"/>
                  </a:lnTo>
                  <a:lnTo>
                    <a:pt x="74" y="74"/>
                  </a:lnTo>
                  <a:lnTo>
                    <a:pt x="74" y="71"/>
                  </a:lnTo>
                  <a:lnTo>
                    <a:pt x="70" y="71"/>
                  </a:lnTo>
                  <a:lnTo>
                    <a:pt x="70" y="67"/>
                  </a:lnTo>
                  <a:lnTo>
                    <a:pt x="66" y="63"/>
                  </a:lnTo>
                  <a:lnTo>
                    <a:pt x="66" y="63"/>
                  </a:lnTo>
                  <a:lnTo>
                    <a:pt x="66" y="63"/>
                  </a:lnTo>
                  <a:lnTo>
                    <a:pt x="66" y="63"/>
                  </a:lnTo>
                  <a:lnTo>
                    <a:pt x="66" y="60"/>
                  </a:lnTo>
                  <a:lnTo>
                    <a:pt x="63" y="56"/>
                  </a:lnTo>
                  <a:lnTo>
                    <a:pt x="63" y="52"/>
                  </a:lnTo>
                  <a:lnTo>
                    <a:pt x="63" y="52"/>
                  </a:lnTo>
                  <a:lnTo>
                    <a:pt x="63" y="48"/>
                  </a:lnTo>
                  <a:lnTo>
                    <a:pt x="59" y="45"/>
                  </a:lnTo>
                  <a:lnTo>
                    <a:pt x="59" y="41"/>
                  </a:lnTo>
                  <a:lnTo>
                    <a:pt x="59" y="37"/>
                  </a:lnTo>
                  <a:lnTo>
                    <a:pt x="59" y="34"/>
                  </a:lnTo>
                  <a:lnTo>
                    <a:pt x="59" y="30"/>
                  </a:lnTo>
                  <a:lnTo>
                    <a:pt x="59" y="30"/>
                  </a:lnTo>
                  <a:lnTo>
                    <a:pt x="55" y="26"/>
                  </a:lnTo>
                  <a:lnTo>
                    <a:pt x="55" y="26"/>
                  </a:lnTo>
                  <a:lnTo>
                    <a:pt x="52" y="26"/>
                  </a:lnTo>
                  <a:lnTo>
                    <a:pt x="52" y="22"/>
                  </a:lnTo>
                  <a:lnTo>
                    <a:pt x="48" y="26"/>
                  </a:lnTo>
                  <a:lnTo>
                    <a:pt x="44" y="26"/>
                  </a:lnTo>
                  <a:lnTo>
                    <a:pt x="44" y="22"/>
                  </a:lnTo>
                  <a:lnTo>
                    <a:pt x="41" y="19"/>
                  </a:lnTo>
                  <a:lnTo>
                    <a:pt x="37" y="19"/>
                  </a:lnTo>
                  <a:lnTo>
                    <a:pt x="33" y="15"/>
                  </a:lnTo>
                  <a:lnTo>
                    <a:pt x="37" y="19"/>
                  </a:lnTo>
                  <a:lnTo>
                    <a:pt x="37" y="19"/>
                  </a:lnTo>
                  <a:lnTo>
                    <a:pt x="33" y="26"/>
                  </a:lnTo>
                  <a:lnTo>
                    <a:pt x="33" y="30"/>
                  </a:lnTo>
                  <a:lnTo>
                    <a:pt x="33" y="34"/>
                  </a:lnTo>
                  <a:lnTo>
                    <a:pt x="33" y="45"/>
                  </a:lnTo>
                  <a:lnTo>
                    <a:pt x="33" y="48"/>
                  </a:lnTo>
                  <a:lnTo>
                    <a:pt x="33" y="48"/>
                  </a:lnTo>
                  <a:lnTo>
                    <a:pt x="37" y="52"/>
                  </a:lnTo>
                  <a:lnTo>
                    <a:pt x="37" y="56"/>
                  </a:lnTo>
                  <a:lnTo>
                    <a:pt x="41" y="56"/>
                  </a:lnTo>
                  <a:lnTo>
                    <a:pt x="41" y="60"/>
                  </a:lnTo>
                  <a:lnTo>
                    <a:pt x="44" y="63"/>
                  </a:lnTo>
                  <a:lnTo>
                    <a:pt x="44" y="67"/>
                  </a:lnTo>
                  <a:lnTo>
                    <a:pt x="44" y="67"/>
                  </a:lnTo>
                  <a:lnTo>
                    <a:pt x="44" y="71"/>
                  </a:lnTo>
                  <a:lnTo>
                    <a:pt x="48" y="71"/>
                  </a:lnTo>
                  <a:lnTo>
                    <a:pt x="52" y="74"/>
                  </a:lnTo>
                  <a:lnTo>
                    <a:pt x="52" y="78"/>
                  </a:lnTo>
                  <a:lnTo>
                    <a:pt x="52" y="78"/>
                  </a:lnTo>
                  <a:lnTo>
                    <a:pt x="55" y="78"/>
                  </a:lnTo>
                  <a:lnTo>
                    <a:pt x="59" y="82"/>
                  </a:lnTo>
                  <a:lnTo>
                    <a:pt x="55" y="86"/>
                  </a:lnTo>
                  <a:lnTo>
                    <a:pt x="55" y="89"/>
                  </a:lnTo>
                  <a:lnTo>
                    <a:pt x="59" y="93"/>
                  </a:lnTo>
                  <a:lnTo>
                    <a:pt x="63" y="93"/>
                  </a:lnTo>
                  <a:lnTo>
                    <a:pt x="63" y="97"/>
                  </a:lnTo>
                  <a:lnTo>
                    <a:pt x="66" y="100"/>
                  </a:lnTo>
                  <a:lnTo>
                    <a:pt x="66" y="100"/>
                  </a:lnTo>
                  <a:lnTo>
                    <a:pt x="66" y="104"/>
                  </a:lnTo>
                  <a:lnTo>
                    <a:pt x="66" y="104"/>
                  </a:lnTo>
                  <a:lnTo>
                    <a:pt x="66" y="108"/>
                  </a:lnTo>
                  <a:lnTo>
                    <a:pt x="70" y="111"/>
                  </a:lnTo>
                  <a:lnTo>
                    <a:pt x="70" y="111"/>
                  </a:lnTo>
                  <a:lnTo>
                    <a:pt x="70" y="108"/>
                  </a:lnTo>
                  <a:lnTo>
                    <a:pt x="70" y="108"/>
                  </a:lnTo>
                  <a:lnTo>
                    <a:pt x="70" y="108"/>
                  </a:lnTo>
                  <a:lnTo>
                    <a:pt x="74" y="111"/>
                  </a:lnTo>
                  <a:lnTo>
                    <a:pt x="74" y="111"/>
                  </a:lnTo>
                  <a:lnTo>
                    <a:pt x="78" y="119"/>
                  </a:lnTo>
                  <a:lnTo>
                    <a:pt x="74" y="123"/>
                  </a:lnTo>
                  <a:lnTo>
                    <a:pt x="74" y="126"/>
                  </a:lnTo>
                  <a:lnTo>
                    <a:pt x="78" y="126"/>
                  </a:lnTo>
                  <a:lnTo>
                    <a:pt x="78" y="130"/>
                  </a:lnTo>
                  <a:lnTo>
                    <a:pt x="78" y="130"/>
                  </a:lnTo>
                  <a:lnTo>
                    <a:pt x="78" y="134"/>
                  </a:lnTo>
                  <a:lnTo>
                    <a:pt x="81" y="134"/>
                  </a:lnTo>
                  <a:lnTo>
                    <a:pt x="81" y="137"/>
                  </a:lnTo>
                  <a:lnTo>
                    <a:pt x="78" y="137"/>
                  </a:lnTo>
                  <a:lnTo>
                    <a:pt x="81" y="141"/>
                  </a:lnTo>
                  <a:lnTo>
                    <a:pt x="81" y="145"/>
                  </a:lnTo>
                  <a:lnTo>
                    <a:pt x="81" y="149"/>
                  </a:lnTo>
                  <a:lnTo>
                    <a:pt x="81" y="149"/>
                  </a:lnTo>
                  <a:lnTo>
                    <a:pt x="85" y="152"/>
                  </a:lnTo>
                  <a:lnTo>
                    <a:pt x="85" y="156"/>
                  </a:lnTo>
                  <a:lnTo>
                    <a:pt x="85" y="156"/>
                  </a:lnTo>
                  <a:lnTo>
                    <a:pt x="89" y="156"/>
                  </a:lnTo>
                  <a:lnTo>
                    <a:pt x="89" y="152"/>
                  </a:lnTo>
                  <a:lnTo>
                    <a:pt x="89" y="152"/>
                  </a:lnTo>
                  <a:lnTo>
                    <a:pt x="89" y="152"/>
                  </a:lnTo>
                  <a:lnTo>
                    <a:pt x="92" y="156"/>
                  </a:lnTo>
                  <a:lnTo>
                    <a:pt x="92" y="156"/>
                  </a:lnTo>
                  <a:lnTo>
                    <a:pt x="96" y="160"/>
                  </a:lnTo>
                  <a:lnTo>
                    <a:pt x="96" y="163"/>
                  </a:lnTo>
                  <a:lnTo>
                    <a:pt x="96" y="163"/>
                  </a:lnTo>
                  <a:lnTo>
                    <a:pt x="100" y="167"/>
                  </a:lnTo>
                  <a:lnTo>
                    <a:pt x="100" y="167"/>
                  </a:lnTo>
                  <a:lnTo>
                    <a:pt x="100" y="171"/>
                  </a:lnTo>
                  <a:lnTo>
                    <a:pt x="96" y="175"/>
                  </a:lnTo>
                  <a:lnTo>
                    <a:pt x="92" y="178"/>
                  </a:lnTo>
                  <a:lnTo>
                    <a:pt x="89" y="175"/>
                  </a:lnTo>
                  <a:lnTo>
                    <a:pt x="89" y="175"/>
                  </a:lnTo>
                  <a:lnTo>
                    <a:pt x="89" y="171"/>
                  </a:lnTo>
                  <a:lnTo>
                    <a:pt x="89" y="171"/>
                  </a:lnTo>
                  <a:lnTo>
                    <a:pt x="85" y="167"/>
                  </a:lnTo>
                  <a:lnTo>
                    <a:pt x="85" y="163"/>
                  </a:lnTo>
                  <a:lnTo>
                    <a:pt x="81" y="163"/>
                  </a:lnTo>
                  <a:lnTo>
                    <a:pt x="78" y="160"/>
                  </a:lnTo>
                  <a:lnTo>
                    <a:pt x="78" y="160"/>
                  </a:lnTo>
                  <a:lnTo>
                    <a:pt x="74" y="156"/>
                  </a:lnTo>
                  <a:lnTo>
                    <a:pt x="70" y="152"/>
                  </a:lnTo>
                  <a:lnTo>
                    <a:pt x="66" y="149"/>
                  </a:lnTo>
                  <a:lnTo>
                    <a:pt x="63" y="149"/>
                  </a:lnTo>
                  <a:lnTo>
                    <a:pt x="63" y="145"/>
                  </a:lnTo>
                  <a:lnTo>
                    <a:pt x="63" y="145"/>
                  </a:lnTo>
                  <a:lnTo>
                    <a:pt x="59" y="145"/>
                  </a:lnTo>
                  <a:lnTo>
                    <a:pt x="59" y="141"/>
                  </a:lnTo>
                  <a:lnTo>
                    <a:pt x="59" y="137"/>
                  </a:lnTo>
                  <a:lnTo>
                    <a:pt x="63" y="130"/>
                  </a:lnTo>
                  <a:lnTo>
                    <a:pt x="63" y="126"/>
                  </a:lnTo>
                  <a:lnTo>
                    <a:pt x="59" y="119"/>
                  </a:lnTo>
                  <a:lnTo>
                    <a:pt x="59" y="119"/>
                  </a:lnTo>
                  <a:lnTo>
                    <a:pt x="55" y="119"/>
                  </a:lnTo>
                  <a:lnTo>
                    <a:pt x="55" y="119"/>
                  </a:lnTo>
                  <a:lnTo>
                    <a:pt x="48" y="111"/>
                  </a:lnTo>
                  <a:lnTo>
                    <a:pt x="48" y="108"/>
                  </a:lnTo>
                  <a:lnTo>
                    <a:pt x="48" y="104"/>
                  </a:lnTo>
                  <a:lnTo>
                    <a:pt x="48" y="104"/>
                  </a:lnTo>
                  <a:lnTo>
                    <a:pt x="44" y="108"/>
                  </a:lnTo>
                  <a:lnTo>
                    <a:pt x="41" y="108"/>
                  </a:lnTo>
                  <a:lnTo>
                    <a:pt x="41" y="108"/>
                  </a:lnTo>
                  <a:lnTo>
                    <a:pt x="37" y="108"/>
                  </a:lnTo>
                  <a:lnTo>
                    <a:pt x="41" y="104"/>
                  </a:lnTo>
                  <a:lnTo>
                    <a:pt x="37" y="104"/>
                  </a:lnTo>
                  <a:lnTo>
                    <a:pt x="33" y="104"/>
                  </a:lnTo>
                  <a:lnTo>
                    <a:pt x="33" y="104"/>
                  </a:lnTo>
                  <a:lnTo>
                    <a:pt x="29" y="100"/>
                  </a:lnTo>
                  <a:lnTo>
                    <a:pt x="29" y="100"/>
                  </a:lnTo>
                  <a:lnTo>
                    <a:pt x="26" y="97"/>
                  </a:lnTo>
                  <a:lnTo>
                    <a:pt x="26" y="97"/>
                  </a:lnTo>
                  <a:lnTo>
                    <a:pt x="22" y="93"/>
                  </a:lnTo>
                  <a:lnTo>
                    <a:pt x="18" y="89"/>
                  </a:lnTo>
                  <a:lnTo>
                    <a:pt x="22" y="89"/>
                  </a:lnTo>
                  <a:lnTo>
                    <a:pt x="26" y="89"/>
                  </a:lnTo>
                  <a:lnTo>
                    <a:pt x="26" y="89"/>
                  </a:lnTo>
                  <a:lnTo>
                    <a:pt x="33" y="89"/>
                  </a:lnTo>
                  <a:lnTo>
                    <a:pt x="33" y="93"/>
                  </a:lnTo>
                  <a:lnTo>
                    <a:pt x="33" y="89"/>
                  </a:lnTo>
                  <a:lnTo>
                    <a:pt x="37" y="89"/>
                  </a:lnTo>
                  <a:lnTo>
                    <a:pt x="33" y="89"/>
                  </a:lnTo>
                  <a:lnTo>
                    <a:pt x="33" y="86"/>
                  </a:lnTo>
                  <a:lnTo>
                    <a:pt x="33" y="86"/>
                  </a:lnTo>
                  <a:lnTo>
                    <a:pt x="37" y="86"/>
                  </a:lnTo>
                  <a:lnTo>
                    <a:pt x="37" y="86"/>
                  </a:lnTo>
                  <a:lnTo>
                    <a:pt x="37" y="82"/>
                  </a:lnTo>
                  <a:lnTo>
                    <a:pt x="37" y="82"/>
                  </a:lnTo>
                  <a:lnTo>
                    <a:pt x="37" y="78"/>
                  </a:lnTo>
                  <a:lnTo>
                    <a:pt x="37" y="74"/>
                  </a:lnTo>
                  <a:lnTo>
                    <a:pt x="33" y="74"/>
                  </a:lnTo>
                  <a:lnTo>
                    <a:pt x="33" y="71"/>
                  </a:lnTo>
                  <a:lnTo>
                    <a:pt x="29" y="67"/>
                  </a:lnTo>
                  <a:lnTo>
                    <a:pt x="29" y="63"/>
                  </a:lnTo>
                  <a:lnTo>
                    <a:pt x="26" y="60"/>
                  </a:lnTo>
                  <a:lnTo>
                    <a:pt x="22" y="56"/>
                  </a:lnTo>
                  <a:lnTo>
                    <a:pt x="18" y="56"/>
                  </a:lnTo>
                  <a:lnTo>
                    <a:pt x="15" y="56"/>
                  </a:lnTo>
                  <a:lnTo>
                    <a:pt x="15" y="52"/>
                  </a:lnTo>
                  <a:lnTo>
                    <a:pt x="15" y="45"/>
                  </a:lnTo>
                  <a:lnTo>
                    <a:pt x="15" y="45"/>
                  </a:lnTo>
                  <a:lnTo>
                    <a:pt x="11" y="41"/>
                  </a:lnTo>
                  <a:lnTo>
                    <a:pt x="11" y="41"/>
                  </a:lnTo>
                  <a:lnTo>
                    <a:pt x="11" y="37"/>
                  </a:lnTo>
                  <a:lnTo>
                    <a:pt x="11" y="34"/>
                  </a:lnTo>
                  <a:lnTo>
                    <a:pt x="7" y="34"/>
                  </a:lnTo>
                  <a:lnTo>
                    <a:pt x="7" y="30"/>
                  </a:lnTo>
                  <a:lnTo>
                    <a:pt x="7" y="30"/>
                  </a:lnTo>
                  <a:lnTo>
                    <a:pt x="11" y="26"/>
                  </a:lnTo>
                  <a:lnTo>
                    <a:pt x="4" y="22"/>
                  </a:lnTo>
                  <a:lnTo>
                    <a:pt x="4" y="19"/>
                  </a:lnTo>
                  <a:lnTo>
                    <a:pt x="4" y="19"/>
                  </a:lnTo>
                  <a:lnTo>
                    <a:pt x="7" y="19"/>
                  </a:lnTo>
                  <a:lnTo>
                    <a:pt x="4" y="15"/>
                  </a:lnTo>
                  <a:lnTo>
                    <a:pt x="4" y="11"/>
                  </a:lnTo>
                  <a:lnTo>
                    <a:pt x="0" y="4"/>
                  </a:lnTo>
                  <a:lnTo>
                    <a:pt x="0" y="0"/>
                  </a:lnTo>
                  <a:lnTo>
                    <a:pt x="0" y="0"/>
                  </a:lnTo>
                  <a:close/>
                  <a:moveTo>
                    <a:pt x="85" y="145"/>
                  </a:moveTo>
                  <a:lnTo>
                    <a:pt x="85" y="141"/>
                  </a:lnTo>
                  <a:lnTo>
                    <a:pt x="85" y="141"/>
                  </a:lnTo>
                  <a:lnTo>
                    <a:pt x="85" y="137"/>
                  </a:lnTo>
                  <a:lnTo>
                    <a:pt x="81" y="137"/>
                  </a:lnTo>
                  <a:lnTo>
                    <a:pt x="85" y="141"/>
                  </a:lnTo>
                  <a:lnTo>
                    <a:pt x="85" y="145"/>
                  </a:lnTo>
                  <a:lnTo>
                    <a:pt x="85" y="145"/>
                  </a:lnTo>
                  <a:close/>
                  <a:moveTo>
                    <a:pt x="89" y="149"/>
                  </a:moveTo>
                  <a:lnTo>
                    <a:pt x="89" y="152"/>
                  </a:lnTo>
                  <a:lnTo>
                    <a:pt x="89" y="152"/>
                  </a:lnTo>
                  <a:lnTo>
                    <a:pt x="89" y="149"/>
                  </a:lnTo>
                  <a:lnTo>
                    <a:pt x="89" y="149"/>
                  </a:lnTo>
                  <a:lnTo>
                    <a:pt x="89" y="149"/>
                  </a:lnTo>
                  <a:close/>
                  <a:moveTo>
                    <a:pt x="296" y="145"/>
                  </a:moveTo>
                  <a:lnTo>
                    <a:pt x="300" y="145"/>
                  </a:lnTo>
                  <a:lnTo>
                    <a:pt x="300" y="145"/>
                  </a:lnTo>
                  <a:lnTo>
                    <a:pt x="296" y="145"/>
                  </a:lnTo>
                  <a:lnTo>
                    <a:pt x="296" y="145"/>
                  </a:lnTo>
                  <a:lnTo>
                    <a:pt x="296" y="145"/>
                  </a:lnTo>
                  <a:close/>
                  <a:moveTo>
                    <a:pt x="296" y="149"/>
                  </a:moveTo>
                  <a:lnTo>
                    <a:pt x="296" y="149"/>
                  </a:lnTo>
                  <a:lnTo>
                    <a:pt x="296" y="149"/>
                  </a:lnTo>
                  <a:lnTo>
                    <a:pt x="296" y="149"/>
                  </a:lnTo>
                  <a:lnTo>
                    <a:pt x="296" y="149"/>
                  </a:lnTo>
                  <a:lnTo>
                    <a:pt x="296" y="149"/>
                  </a:lnTo>
                  <a:close/>
                  <a:moveTo>
                    <a:pt x="296" y="156"/>
                  </a:moveTo>
                  <a:lnTo>
                    <a:pt x="296" y="152"/>
                  </a:lnTo>
                  <a:lnTo>
                    <a:pt x="296" y="152"/>
                  </a:lnTo>
                  <a:lnTo>
                    <a:pt x="296" y="15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8" name="Freeform 177"/>
            <p:cNvSpPr>
              <a:spLocks noEditPoints="1"/>
            </p:cNvSpPr>
            <p:nvPr/>
          </p:nvSpPr>
          <p:spPr bwMode="auto">
            <a:xfrm>
              <a:off x="2816597" y="4145716"/>
              <a:ext cx="1155443" cy="1070126"/>
            </a:xfrm>
            <a:custGeom>
              <a:avLst/>
              <a:gdLst>
                <a:gd name="T0" fmla="*/ 103 w 174"/>
                <a:gd name="T1" fmla="*/ 22 h 165"/>
                <a:gd name="T2" fmla="*/ 105 w 174"/>
                <a:gd name="T3" fmla="*/ 21 h 165"/>
                <a:gd name="T4" fmla="*/ 106 w 174"/>
                <a:gd name="T5" fmla="*/ 21 h 165"/>
                <a:gd name="T6" fmla="*/ 109 w 174"/>
                <a:gd name="T7" fmla="*/ 22 h 165"/>
                <a:gd name="T8" fmla="*/ 100 w 174"/>
                <a:gd name="T9" fmla="*/ 5 h 165"/>
                <a:gd name="T10" fmla="*/ 94 w 174"/>
                <a:gd name="T11" fmla="*/ 12 h 165"/>
                <a:gd name="T12" fmla="*/ 88 w 174"/>
                <a:gd name="T13" fmla="*/ 13 h 165"/>
                <a:gd name="T14" fmla="*/ 79 w 174"/>
                <a:gd name="T15" fmla="*/ 12 h 165"/>
                <a:gd name="T16" fmla="*/ 75 w 174"/>
                <a:gd name="T17" fmla="*/ 13 h 165"/>
                <a:gd name="T18" fmla="*/ 64 w 174"/>
                <a:gd name="T19" fmla="*/ 15 h 165"/>
                <a:gd name="T20" fmla="*/ 64 w 174"/>
                <a:gd name="T21" fmla="*/ 5 h 165"/>
                <a:gd name="T22" fmla="*/ 59 w 174"/>
                <a:gd name="T23" fmla="*/ 0 h 165"/>
                <a:gd name="T24" fmla="*/ 44 w 174"/>
                <a:gd name="T25" fmla="*/ 6 h 165"/>
                <a:gd name="T26" fmla="*/ 47 w 174"/>
                <a:gd name="T27" fmla="*/ 12 h 165"/>
                <a:gd name="T28" fmla="*/ 30 w 174"/>
                <a:gd name="T29" fmla="*/ 17 h 165"/>
                <a:gd name="T30" fmla="*/ 18 w 174"/>
                <a:gd name="T31" fmla="*/ 16 h 165"/>
                <a:gd name="T32" fmla="*/ 20 w 174"/>
                <a:gd name="T33" fmla="*/ 28 h 165"/>
                <a:gd name="T34" fmla="*/ 10 w 174"/>
                <a:gd name="T35" fmla="*/ 40 h 165"/>
                <a:gd name="T36" fmla="*/ 3 w 174"/>
                <a:gd name="T37" fmla="*/ 49 h 165"/>
                <a:gd name="T38" fmla="*/ 5 w 174"/>
                <a:gd name="T39" fmla="*/ 60 h 165"/>
                <a:gd name="T40" fmla="*/ 16 w 174"/>
                <a:gd name="T41" fmla="*/ 67 h 165"/>
                <a:gd name="T42" fmla="*/ 27 w 174"/>
                <a:gd name="T43" fmla="*/ 66 h 165"/>
                <a:gd name="T44" fmla="*/ 38 w 174"/>
                <a:gd name="T45" fmla="*/ 65 h 165"/>
                <a:gd name="T46" fmla="*/ 50 w 174"/>
                <a:gd name="T47" fmla="*/ 75 h 165"/>
                <a:gd name="T48" fmla="*/ 62 w 174"/>
                <a:gd name="T49" fmla="*/ 86 h 165"/>
                <a:gd name="T50" fmla="*/ 74 w 174"/>
                <a:gd name="T51" fmla="*/ 106 h 165"/>
                <a:gd name="T52" fmla="*/ 84 w 174"/>
                <a:gd name="T53" fmla="*/ 114 h 165"/>
                <a:gd name="T54" fmla="*/ 90 w 174"/>
                <a:gd name="T55" fmla="*/ 127 h 165"/>
                <a:gd name="T56" fmla="*/ 92 w 174"/>
                <a:gd name="T57" fmla="*/ 136 h 165"/>
                <a:gd name="T58" fmla="*/ 83 w 174"/>
                <a:gd name="T59" fmla="*/ 143 h 165"/>
                <a:gd name="T60" fmla="*/ 84 w 174"/>
                <a:gd name="T61" fmla="*/ 150 h 165"/>
                <a:gd name="T62" fmla="*/ 95 w 174"/>
                <a:gd name="T63" fmla="*/ 157 h 165"/>
                <a:gd name="T64" fmla="*/ 102 w 174"/>
                <a:gd name="T65" fmla="*/ 159 h 165"/>
                <a:gd name="T66" fmla="*/ 105 w 174"/>
                <a:gd name="T67" fmla="*/ 152 h 165"/>
                <a:gd name="T68" fmla="*/ 108 w 174"/>
                <a:gd name="T69" fmla="*/ 149 h 165"/>
                <a:gd name="T70" fmla="*/ 104 w 174"/>
                <a:gd name="T71" fmla="*/ 156 h 165"/>
                <a:gd name="T72" fmla="*/ 116 w 174"/>
                <a:gd name="T73" fmla="*/ 140 h 165"/>
                <a:gd name="T74" fmla="*/ 116 w 174"/>
                <a:gd name="T75" fmla="*/ 133 h 165"/>
                <a:gd name="T76" fmla="*/ 119 w 174"/>
                <a:gd name="T77" fmla="*/ 126 h 165"/>
                <a:gd name="T78" fmla="*/ 131 w 174"/>
                <a:gd name="T79" fmla="*/ 119 h 165"/>
                <a:gd name="T80" fmla="*/ 136 w 174"/>
                <a:gd name="T81" fmla="*/ 115 h 165"/>
                <a:gd name="T82" fmla="*/ 141 w 174"/>
                <a:gd name="T83" fmla="*/ 116 h 165"/>
                <a:gd name="T84" fmla="*/ 149 w 174"/>
                <a:gd name="T85" fmla="*/ 109 h 165"/>
                <a:gd name="T86" fmla="*/ 154 w 174"/>
                <a:gd name="T87" fmla="*/ 96 h 165"/>
                <a:gd name="T88" fmla="*/ 156 w 174"/>
                <a:gd name="T89" fmla="*/ 78 h 165"/>
                <a:gd name="T90" fmla="*/ 155 w 174"/>
                <a:gd name="T91" fmla="*/ 73 h 165"/>
                <a:gd name="T92" fmla="*/ 161 w 174"/>
                <a:gd name="T93" fmla="*/ 71 h 165"/>
                <a:gd name="T94" fmla="*/ 173 w 174"/>
                <a:gd name="T95" fmla="*/ 56 h 165"/>
                <a:gd name="T96" fmla="*/ 168 w 174"/>
                <a:gd name="T97" fmla="*/ 42 h 165"/>
                <a:gd name="T98" fmla="*/ 151 w 174"/>
                <a:gd name="T99" fmla="*/ 33 h 165"/>
                <a:gd name="T100" fmla="*/ 142 w 174"/>
                <a:gd name="T101" fmla="*/ 33 h 165"/>
                <a:gd name="T102" fmla="*/ 134 w 174"/>
                <a:gd name="T103" fmla="*/ 32 h 165"/>
                <a:gd name="T104" fmla="*/ 130 w 174"/>
                <a:gd name="T105" fmla="*/ 35 h 165"/>
                <a:gd name="T106" fmla="*/ 126 w 174"/>
                <a:gd name="T107" fmla="*/ 29 h 165"/>
                <a:gd name="T108" fmla="*/ 120 w 174"/>
                <a:gd name="T109" fmla="*/ 25 h 165"/>
                <a:gd name="T110" fmla="*/ 113 w 174"/>
                <a:gd name="T111" fmla="*/ 27 h 165"/>
                <a:gd name="T112" fmla="*/ 107 w 174"/>
                <a:gd name="T113" fmla="*/ 33 h 165"/>
                <a:gd name="T114" fmla="*/ 105 w 174"/>
                <a:gd name="T115" fmla="*/ 29 h 165"/>
                <a:gd name="T116" fmla="*/ 113 w 174"/>
                <a:gd name="T117" fmla="*/ 24 h 165"/>
                <a:gd name="T118" fmla="*/ 104 w 174"/>
                <a:gd name="T119" fmla="*/ 25 h 165"/>
                <a:gd name="T120" fmla="*/ 99 w 174"/>
                <a:gd name="T121" fmla="*/ 25 h 165"/>
                <a:gd name="T122" fmla="*/ 106 w 174"/>
                <a:gd name="T123" fmla="*/ 17 h 165"/>
                <a:gd name="T124" fmla="*/ 102 w 174"/>
                <a:gd name="T125" fmla="*/ 9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4" h="165">
                  <a:moveTo>
                    <a:pt x="102" y="24"/>
                  </a:moveTo>
                  <a:cubicBezTo>
                    <a:pt x="102" y="24"/>
                    <a:pt x="102" y="24"/>
                    <a:pt x="102" y="24"/>
                  </a:cubicBezTo>
                  <a:cubicBezTo>
                    <a:pt x="103" y="23"/>
                    <a:pt x="103" y="23"/>
                    <a:pt x="103" y="23"/>
                  </a:cubicBezTo>
                  <a:cubicBezTo>
                    <a:pt x="103" y="24"/>
                    <a:pt x="103" y="24"/>
                    <a:pt x="103" y="24"/>
                  </a:cubicBezTo>
                  <a:cubicBezTo>
                    <a:pt x="103" y="24"/>
                    <a:pt x="103" y="24"/>
                    <a:pt x="103" y="24"/>
                  </a:cubicBezTo>
                  <a:cubicBezTo>
                    <a:pt x="102" y="24"/>
                    <a:pt x="102" y="24"/>
                    <a:pt x="102" y="24"/>
                  </a:cubicBezTo>
                  <a:cubicBezTo>
                    <a:pt x="102" y="24"/>
                    <a:pt x="102" y="24"/>
                    <a:pt x="102" y="24"/>
                  </a:cubicBezTo>
                  <a:close/>
                  <a:moveTo>
                    <a:pt x="101" y="24"/>
                  </a:moveTo>
                  <a:cubicBezTo>
                    <a:pt x="101" y="24"/>
                    <a:pt x="101" y="24"/>
                    <a:pt x="101" y="24"/>
                  </a:cubicBezTo>
                  <a:cubicBezTo>
                    <a:pt x="101" y="24"/>
                    <a:pt x="101" y="24"/>
                    <a:pt x="101" y="24"/>
                  </a:cubicBezTo>
                  <a:cubicBezTo>
                    <a:pt x="102" y="23"/>
                    <a:pt x="102" y="23"/>
                    <a:pt x="102" y="23"/>
                  </a:cubicBezTo>
                  <a:cubicBezTo>
                    <a:pt x="103" y="23"/>
                    <a:pt x="103" y="23"/>
                    <a:pt x="103" y="23"/>
                  </a:cubicBezTo>
                  <a:cubicBezTo>
                    <a:pt x="103" y="22"/>
                    <a:pt x="103" y="22"/>
                    <a:pt x="103" y="22"/>
                  </a:cubicBezTo>
                  <a:cubicBezTo>
                    <a:pt x="103" y="22"/>
                    <a:pt x="103" y="22"/>
                    <a:pt x="103" y="22"/>
                  </a:cubicBezTo>
                  <a:cubicBezTo>
                    <a:pt x="103" y="22"/>
                    <a:pt x="103" y="22"/>
                    <a:pt x="103" y="22"/>
                  </a:cubicBezTo>
                  <a:cubicBezTo>
                    <a:pt x="103" y="22"/>
                    <a:pt x="103" y="22"/>
                    <a:pt x="103" y="22"/>
                  </a:cubicBezTo>
                  <a:cubicBezTo>
                    <a:pt x="102" y="22"/>
                    <a:pt x="102" y="22"/>
                    <a:pt x="102" y="22"/>
                  </a:cubicBezTo>
                  <a:cubicBezTo>
                    <a:pt x="101" y="23"/>
                    <a:pt x="101" y="23"/>
                    <a:pt x="101" y="23"/>
                  </a:cubicBezTo>
                  <a:cubicBezTo>
                    <a:pt x="101" y="24"/>
                    <a:pt x="101" y="24"/>
                    <a:pt x="101" y="24"/>
                  </a:cubicBezTo>
                  <a:close/>
                  <a:moveTo>
                    <a:pt x="105" y="21"/>
                  </a:moveTo>
                  <a:cubicBezTo>
                    <a:pt x="104" y="21"/>
                    <a:pt x="104" y="21"/>
                    <a:pt x="104" y="21"/>
                  </a:cubicBezTo>
                  <a:cubicBezTo>
                    <a:pt x="104" y="21"/>
                    <a:pt x="104" y="21"/>
                    <a:pt x="104" y="21"/>
                  </a:cubicBezTo>
                  <a:cubicBezTo>
                    <a:pt x="104" y="21"/>
                    <a:pt x="104" y="21"/>
                    <a:pt x="104" y="21"/>
                  </a:cubicBezTo>
                  <a:cubicBezTo>
                    <a:pt x="104" y="22"/>
                    <a:pt x="104" y="22"/>
                    <a:pt x="104" y="22"/>
                  </a:cubicBezTo>
                  <a:cubicBezTo>
                    <a:pt x="105" y="22"/>
                    <a:pt x="105" y="22"/>
                    <a:pt x="105" y="22"/>
                  </a:cubicBezTo>
                  <a:cubicBezTo>
                    <a:pt x="105" y="21"/>
                    <a:pt x="105" y="21"/>
                    <a:pt x="105" y="21"/>
                  </a:cubicBezTo>
                  <a:close/>
                  <a:moveTo>
                    <a:pt x="105" y="21"/>
                  </a:moveTo>
                  <a:cubicBezTo>
                    <a:pt x="104" y="20"/>
                    <a:pt x="104" y="20"/>
                    <a:pt x="104" y="20"/>
                  </a:cubicBezTo>
                  <a:cubicBezTo>
                    <a:pt x="105" y="19"/>
                    <a:pt x="105" y="19"/>
                    <a:pt x="105" y="19"/>
                  </a:cubicBezTo>
                  <a:cubicBezTo>
                    <a:pt x="105" y="19"/>
                    <a:pt x="105" y="19"/>
                    <a:pt x="105" y="19"/>
                  </a:cubicBezTo>
                  <a:cubicBezTo>
                    <a:pt x="106" y="19"/>
                    <a:pt x="106" y="19"/>
                    <a:pt x="106" y="19"/>
                  </a:cubicBezTo>
                  <a:cubicBezTo>
                    <a:pt x="106" y="19"/>
                    <a:pt x="106" y="19"/>
                    <a:pt x="106" y="19"/>
                  </a:cubicBezTo>
                  <a:cubicBezTo>
                    <a:pt x="106" y="19"/>
                    <a:pt x="106" y="19"/>
                    <a:pt x="106" y="19"/>
                  </a:cubicBezTo>
                  <a:cubicBezTo>
                    <a:pt x="106" y="19"/>
                    <a:pt x="106" y="19"/>
                    <a:pt x="106" y="19"/>
                  </a:cubicBezTo>
                  <a:cubicBezTo>
                    <a:pt x="105" y="20"/>
                    <a:pt x="105" y="20"/>
                    <a:pt x="105" y="20"/>
                  </a:cubicBezTo>
                  <a:cubicBezTo>
                    <a:pt x="105" y="21"/>
                    <a:pt x="105" y="21"/>
                    <a:pt x="105" y="21"/>
                  </a:cubicBezTo>
                  <a:close/>
                  <a:moveTo>
                    <a:pt x="105" y="21"/>
                  </a:moveTo>
                  <a:cubicBezTo>
                    <a:pt x="105" y="21"/>
                    <a:pt x="105" y="21"/>
                    <a:pt x="105" y="21"/>
                  </a:cubicBezTo>
                  <a:cubicBezTo>
                    <a:pt x="106" y="21"/>
                    <a:pt x="106" y="21"/>
                    <a:pt x="106" y="21"/>
                  </a:cubicBezTo>
                  <a:cubicBezTo>
                    <a:pt x="107" y="21"/>
                    <a:pt x="107" y="21"/>
                    <a:pt x="107" y="21"/>
                  </a:cubicBezTo>
                  <a:cubicBezTo>
                    <a:pt x="107" y="21"/>
                    <a:pt x="107" y="21"/>
                    <a:pt x="107" y="21"/>
                  </a:cubicBezTo>
                  <a:cubicBezTo>
                    <a:pt x="108" y="21"/>
                    <a:pt x="108" y="21"/>
                    <a:pt x="108" y="21"/>
                  </a:cubicBezTo>
                  <a:cubicBezTo>
                    <a:pt x="107" y="20"/>
                    <a:pt x="107" y="20"/>
                    <a:pt x="107" y="20"/>
                  </a:cubicBezTo>
                  <a:cubicBezTo>
                    <a:pt x="106" y="21"/>
                    <a:pt x="106" y="21"/>
                    <a:pt x="106" y="21"/>
                  </a:cubicBezTo>
                  <a:cubicBezTo>
                    <a:pt x="105" y="21"/>
                    <a:pt x="105" y="21"/>
                    <a:pt x="105" y="21"/>
                  </a:cubicBezTo>
                  <a:cubicBezTo>
                    <a:pt x="105" y="21"/>
                    <a:pt x="105" y="21"/>
                    <a:pt x="105" y="21"/>
                  </a:cubicBezTo>
                  <a:close/>
                  <a:moveTo>
                    <a:pt x="107" y="22"/>
                  </a:moveTo>
                  <a:cubicBezTo>
                    <a:pt x="108" y="22"/>
                    <a:pt x="108" y="22"/>
                    <a:pt x="108" y="22"/>
                  </a:cubicBezTo>
                  <a:cubicBezTo>
                    <a:pt x="108" y="21"/>
                    <a:pt x="108" y="21"/>
                    <a:pt x="108" y="21"/>
                  </a:cubicBezTo>
                  <a:cubicBezTo>
                    <a:pt x="109" y="21"/>
                    <a:pt x="109" y="21"/>
                    <a:pt x="109" y="21"/>
                  </a:cubicBezTo>
                  <a:cubicBezTo>
                    <a:pt x="109" y="22"/>
                    <a:pt x="109" y="22"/>
                    <a:pt x="109" y="22"/>
                  </a:cubicBezTo>
                  <a:cubicBezTo>
                    <a:pt x="109" y="22"/>
                    <a:pt x="109" y="22"/>
                    <a:pt x="109" y="22"/>
                  </a:cubicBezTo>
                  <a:cubicBezTo>
                    <a:pt x="108" y="22"/>
                    <a:pt x="108" y="22"/>
                    <a:pt x="108" y="22"/>
                  </a:cubicBezTo>
                  <a:cubicBezTo>
                    <a:pt x="107" y="22"/>
                    <a:pt x="107" y="22"/>
                    <a:pt x="107" y="22"/>
                  </a:cubicBezTo>
                  <a:close/>
                  <a:moveTo>
                    <a:pt x="105" y="14"/>
                  </a:moveTo>
                  <a:cubicBezTo>
                    <a:pt x="104" y="13"/>
                    <a:pt x="104" y="13"/>
                    <a:pt x="104" y="13"/>
                  </a:cubicBezTo>
                  <a:cubicBezTo>
                    <a:pt x="104" y="12"/>
                    <a:pt x="104" y="12"/>
                    <a:pt x="104" y="12"/>
                  </a:cubicBezTo>
                  <a:cubicBezTo>
                    <a:pt x="104" y="12"/>
                    <a:pt x="104" y="12"/>
                    <a:pt x="104" y="12"/>
                  </a:cubicBezTo>
                  <a:cubicBezTo>
                    <a:pt x="105" y="12"/>
                    <a:pt x="105" y="12"/>
                    <a:pt x="105" y="12"/>
                  </a:cubicBezTo>
                  <a:cubicBezTo>
                    <a:pt x="105" y="13"/>
                    <a:pt x="105" y="13"/>
                    <a:pt x="105" y="13"/>
                  </a:cubicBezTo>
                  <a:cubicBezTo>
                    <a:pt x="105" y="14"/>
                    <a:pt x="105" y="14"/>
                    <a:pt x="105" y="14"/>
                  </a:cubicBezTo>
                  <a:cubicBezTo>
                    <a:pt x="105" y="14"/>
                    <a:pt x="105" y="14"/>
                    <a:pt x="105" y="14"/>
                  </a:cubicBezTo>
                  <a:close/>
                  <a:moveTo>
                    <a:pt x="101" y="6"/>
                  </a:moveTo>
                  <a:cubicBezTo>
                    <a:pt x="100" y="5"/>
                    <a:pt x="100" y="5"/>
                    <a:pt x="100" y="5"/>
                  </a:cubicBezTo>
                  <a:cubicBezTo>
                    <a:pt x="100" y="5"/>
                    <a:pt x="100" y="5"/>
                    <a:pt x="100" y="5"/>
                  </a:cubicBezTo>
                  <a:cubicBezTo>
                    <a:pt x="100" y="4"/>
                    <a:pt x="100" y="4"/>
                    <a:pt x="100" y="4"/>
                  </a:cubicBezTo>
                  <a:cubicBezTo>
                    <a:pt x="99" y="4"/>
                    <a:pt x="99" y="4"/>
                    <a:pt x="99" y="4"/>
                  </a:cubicBezTo>
                  <a:cubicBezTo>
                    <a:pt x="100" y="4"/>
                    <a:pt x="100" y="4"/>
                    <a:pt x="100" y="4"/>
                  </a:cubicBezTo>
                  <a:cubicBezTo>
                    <a:pt x="99" y="5"/>
                    <a:pt x="99" y="5"/>
                    <a:pt x="99" y="5"/>
                  </a:cubicBezTo>
                  <a:cubicBezTo>
                    <a:pt x="98" y="6"/>
                    <a:pt x="98" y="6"/>
                    <a:pt x="98" y="6"/>
                  </a:cubicBezTo>
                  <a:cubicBezTo>
                    <a:pt x="98" y="6"/>
                    <a:pt x="98" y="6"/>
                    <a:pt x="98" y="6"/>
                  </a:cubicBezTo>
                  <a:cubicBezTo>
                    <a:pt x="98" y="6"/>
                    <a:pt x="98" y="6"/>
                    <a:pt x="98" y="6"/>
                  </a:cubicBezTo>
                  <a:cubicBezTo>
                    <a:pt x="98" y="6"/>
                    <a:pt x="98" y="6"/>
                    <a:pt x="98" y="6"/>
                  </a:cubicBezTo>
                  <a:cubicBezTo>
                    <a:pt x="97" y="7"/>
                    <a:pt x="97" y="7"/>
                    <a:pt x="97" y="7"/>
                  </a:cubicBezTo>
                  <a:cubicBezTo>
                    <a:pt x="96" y="9"/>
                    <a:pt x="96" y="9"/>
                    <a:pt x="96" y="9"/>
                  </a:cubicBezTo>
                  <a:cubicBezTo>
                    <a:pt x="96" y="9"/>
                    <a:pt x="96" y="9"/>
                    <a:pt x="96" y="9"/>
                  </a:cubicBezTo>
                  <a:cubicBezTo>
                    <a:pt x="95" y="11"/>
                    <a:pt x="95" y="11"/>
                    <a:pt x="95" y="11"/>
                  </a:cubicBezTo>
                  <a:cubicBezTo>
                    <a:pt x="94" y="12"/>
                    <a:pt x="94" y="12"/>
                    <a:pt x="94" y="12"/>
                  </a:cubicBezTo>
                  <a:cubicBezTo>
                    <a:pt x="93" y="13"/>
                    <a:pt x="93" y="13"/>
                    <a:pt x="93" y="13"/>
                  </a:cubicBezTo>
                  <a:cubicBezTo>
                    <a:pt x="93" y="13"/>
                    <a:pt x="93" y="13"/>
                    <a:pt x="93" y="13"/>
                  </a:cubicBezTo>
                  <a:cubicBezTo>
                    <a:pt x="92" y="13"/>
                    <a:pt x="92" y="13"/>
                    <a:pt x="92" y="13"/>
                  </a:cubicBezTo>
                  <a:cubicBezTo>
                    <a:pt x="92" y="14"/>
                    <a:pt x="92" y="14"/>
                    <a:pt x="92" y="14"/>
                  </a:cubicBezTo>
                  <a:cubicBezTo>
                    <a:pt x="91" y="15"/>
                    <a:pt x="91" y="15"/>
                    <a:pt x="91" y="15"/>
                  </a:cubicBezTo>
                  <a:cubicBezTo>
                    <a:pt x="91" y="14"/>
                    <a:pt x="91" y="14"/>
                    <a:pt x="91" y="14"/>
                  </a:cubicBezTo>
                  <a:cubicBezTo>
                    <a:pt x="91" y="13"/>
                    <a:pt x="91" y="13"/>
                    <a:pt x="91" y="13"/>
                  </a:cubicBezTo>
                  <a:cubicBezTo>
                    <a:pt x="90" y="13"/>
                    <a:pt x="90" y="13"/>
                    <a:pt x="90" y="13"/>
                  </a:cubicBezTo>
                  <a:cubicBezTo>
                    <a:pt x="90" y="13"/>
                    <a:pt x="90" y="13"/>
                    <a:pt x="90" y="13"/>
                  </a:cubicBezTo>
                  <a:cubicBezTo>
                    <a:pt x="90" y="13"/>
                    <a:pt x="90" y="13"/>
                    <a:pt x="90" y="13"/>
                  </a:cubicBezTo>
                  <a:cubicBezTo>
                    <a:pt x="89" y="13"/>
                    <a:pt x="89" y="13"/>
                    <a:pt x="89" y="13"/>
                  </a:cubicBezTo>
                  <a:cubicBezTo>
                    <a:pt x="89" y="14"/>
                    <a:pt x="89" y="14"/>
                    <a:pt x="89" y="14"/>
                  </a:cubicBezTo>
                  <a:cubicBezTo>
                    <a:pt x="88" y="13"/>
                    <a:pt x="88" y="13"/>
                    <a:pt x="88" y="13"/>
                  </a:cubicBezTo>
                  <a:cubicBezTo>
                    <a:pt x="87" y="13"/>
                    <a:pt x="87" y="13"/>
                    <a:pt x="87" y="13"/>
                  </a:cubicBezTo>
                  <a:cubicBezTo>
                    <a:pt x="87" y="12"/>
                    <a:pt x="87" y="12"/>
                    <a:pt x="87" y="12"/>
                  </a:cubicBezTo>
                  <a:cubicBezTo>
                    <a:pt x="87" y="12"/>
                    <a:pt x="87" y="12"/>
                    <a:pt x="87" y="12"/>
                  </a:cubicBezTo>
                  <a:cubicBezTo>
                    <a:pt x="87" y="12"/>
                    <a:pt x="87" y="12"/>
                    <a:pt x="87" y="12"/>
                  </a:cubicBezTo>
                  <a:cubicBezTo>
                    <a:pt x="87" y="11"/>
                    <a:pt x="87" y="11"/>
                    <a:pt x="87" y="11"/>
                  </a:cubicBezTo>
                  <a:cubicBezTo>
                    <a:pt x="86" y="11"/>
                    <a:pt x="86" y="11"/>
                    <a:pt x="86" y="11"/>
                  </a:cubicBezTo>
                  <a:cubicBezTo>
                    <a:pt x="85" y="10"/>
                    <a:pt x="85" y="10"/>
                    <a:pt x="85" y="10"/>
                  </a:cubicBezTo>
                  <a:cubicBezTo>
                    <a:pt x="84" y="10"/>
                    <a:pt x="84" y="10"/>
                    <a:pt x="84" y="10"/>
                  </a:cubicBezTo>
                  <a:cubicBezTo>
                    <a:pt x="83" y="11"/>
                    <a:pt x="83" y="11"/>
                    <a:pt x="83" y="11"/>
                  </a:cubicBezTo>
                  <a:cubicBezTo>
                    <a:pt x="81" y="11"/>
                    <a:pt x="81" y="11"/>
                    <a:pt x="81" y="11"/>
                  </a:cubicBezTo>
                  <a:cubicBezTo>
                    <a:pt x="80" y="11"/>
                    <a:pt x="80" y="11"/>
                    <a:pt x="80" y="11"/>
                  </a:cubicBezTo>
                  <a:cubicBezTo>
                    <a:pt x="79" y="11"/>
                    <a:pt x="79" y="11"/>
                    <a:pt x="79" y="11"/>
                  </a:cubicBezTo>
                  <a:cubicBezTo>
                    <a:pt x="79" y="12"/>
                    <a:pt x="79" y="12"/>
                    <a:pt x="79" y="12"/>
                  </a:cubicBezTo>
                  <a:cubicBezTo>
                    <a:pt x="80" y="13"/>
                    <a:pt x="80" y="13"/>
                    <a:pt x="80" y="13"/>
                  </a:cubicBezTo>
                  <a:cubicBezTo>
                    <a:pt x="80" y="13"/>
                    <a:pt x="80" y="13"/>
                    <a:pt x="80" y="13"/>
                  </a:cubicBezTo>
                  <a:cubicBezTo>
                    <a:pt x="81" y="14"/>
                    <a:pt x="81" y="14"/>
                    <a:pt x="81" y="14"/>
                  </a:cubicBezTo>
                  <a:cubicBezTo>
                    <a:pt x="81" y="14"/>
                    <a:pt x="81" y="14"/>
                    <a:pt x="81" y="14"/>
                  </a:cubicBezTo>
                  <a:cubicBezTo>
                    <a:pt x="80" y="14"/>
                    <a:pt x="80" y="14"/>
                    <a:pt x="80" y="14"/>
                  </a:cubicBezTo>
                  <a:cubicBezTo>
                    <a:pt x="79" y="14"/>
                    <a:pt x="79" y="14"/>
                    <a:pt x="79" y="14"/>
                  </a:cubicBezTo>
                  <a:cubicBezTo>
                    <a:pt x="78" y="14"/>
                    <a:pt x="78" y="14"/>
                    <a:pt x="78" y="14"/>
                  </a:cubicBezTo>
                  <a:cubicBezTo>
                    <a:pt x="78" y="14"/>
                    <a:pt x="78" y="14"/>
                    <a:pt x="78" y="14"/>
                  </a:cubicBezTo>
                  <a:cubicBezTo>
                    <a:pt x="78" y="14"/>
                    <a:pt x="78" y="14"/>
                    <a:pt x="78" y="14"/>
                  </a:cubicBezTo>
                  <a:cubicBezTo>
                    <a:pt x="78" y="14"/>
                    <a:pt x="78" y="14"/>
                    <a:pt x="78" y="14"/>
                  </a:cubicBezTo>
                  <a:cubicBezTo>
                    <a:pt x="77" y="14"/>
                    <a:pt x="77" y="14"/>
                    <a:pt x="77" y="14"/>
                  </a:cubicBezTo>
                  <a:cubicBezTo>
                    <a:pt x="76" y="14"/>
                    <a:pt x="76" y="14"/>
                    <a:pt x="76" y="14"/>
                  </a:cubicBezTo>
                  <a:cubicBezTo>
                    <a:pt x="75" y="13"/>
                    <a:pt x="75" y="13"/>
                    <a:pt x="75" y="13"/>
                  </a:cubicBezTo>
                  <a:cubicBezTo>
                    <a:pt x="74" y="14"/>
                    <a:pt x="74" y="14"/>
                    <a:pt x="74" y="14"/>
                  </a:cubicBezTo>
                  <a:cubicBezTo>
                    <a:pt x="73" y="14"/>
                    <a:pt x="73" y="14"/>
                    <a:pt x="73" y="14"/>
                  </a:cubicBezTo>
                  <a:cubicBezTo>
                    <a:pt x="73" y="15"/>
                    <a:pt x="73" y="15"/>
                    <a:pt x="73" y="15"/>
                  </a:cubicBezTo>
                  <a:cubicBezTo>
                    <a:pt x="71" y="15"/>
                    <a:pt x="71" y="15"/>
                    <a:pt x="71" y="15"/>
                  </a:cubicBezTo>
                  <a:cubicBezTo>
                    <a:pt x="70" y="15"/>
                    <a:pt x="70" y="15"/>
                    <a:pt x="70" y="15"/>
                  </a:cubicBezTo>
                  <a:cubicBezTo>
                    <a:pt x="70" y="16"/>
                    <a:pt x="70" y="16"/>
                    <a:pt x="70" y="16"/>
                  </a:cubicBezTo>
                  <a:cubicBezTo>
                    <a:pt x="69" y="16"/>
                    <a:pt x="69" y="16"/>
                    <a:pt x="69" y="16"/>
                  </a:cubicBezTo>
                  <a:cubicBezTo>
                    <a:pt x="68" y="16"/>
                    <a:pt x="68" y="16"/>
                    <a:pt x="68" y="16"/>
                  </a:cubicBezTo>
                  <a:cubicBezTo>
                    <a:pt x="68" y="16"/>
                    <a:pt x="68" y="16"/>
                    <a:pt x="68" y="16"/>
                  </a:cubicBezTo>
                  <a:cubicBezTo>
                    <a:pt x="67" y="16"/>
                    <a:pt x="67" y="16"/>
                    <a:pt x="67" y="16"/>
                  </a:cubicBezTo>
                  <a:cubicBezTo>
                    <a:pt x="67" y="17"/>
                    <a:pt x="67" y="17"/>
                    <a:pt x="67" y="17"/>
                  </a:cubicBezTo>
                  <a:cubicBezTo>
                    <a:pt x="66" y="17"/>
                    <a:pt x="66" y="17"/>
                    <a:pt x="66" y="17"/>
                  </a:cubicBezTo>
                  <a:cubicBezTo>
                    <a:pt x="64" y="15"/>
                    <a:pt x="64" y="15"/>
                    <a:pt x="64" y="15"/>
                  </a:cubicBezTo>
                  <a:cubicBezTo>
                    <a:pt x="64" y="15"/>
                    <a:pt x="64" y="15"/>
                    <a:pt x="64" y="15"/>
                  </a:cubicBezTo>
                  <a:cubicBezTo>
                    <a:pt x="64" y="14"/>
                    <a:pt x="64" y="14"/>
                    <a:pt x="64" y="14"/>
                  </a:cubicBezTo>
                  <a:cubicBezTo>
                    <a:pt x="63" y="13"/>
                    <a:pt x="63" y="13"/>
                    <a:pt x="63" y="13"/>
                  </a:cubicBezTo>
                  <a:cubicBezTo>
                    <a:pt x="62" y="12"/>
                    <a:pt x="62" y="12"/>
                    <a:pt x="62" y="12"/>
                  </a:cubicBezTo>
                  <a:cubicBezTo>
                    <a:pt x="62" y="12"/>
                    <a:pt x="62" y="12"/>
                    <a:pt x="62" y="12"/>
                  </a:cubicBezTo>
                  <a:cubicBezTo>
                    <a:pt x="62" y="11"/>
                    <a:pt x="62" y="11"/>
                    <a:pt x="62" y="11"/>
                  </a:cubicBezTo>
                  <a:cubicBezTo>
                    <a:pt x="62" y="11"/>
                    <a:pt x="62" y="11"/>
                    <a:pt x="62" y="11"/>
                  </a:cubicBezTo>
                  <a:cubicBezTo>
                    <a:pt x="62" y="10"/>
                    <a:pt x="62" y="10"/>
                    <a:pt x="62" y="10"/>
                  </a:cubicBezTo>
                  <a:cubicBezTo>
                    <a:pt x="62" y="9"/>
                    <a:pt x="62" y="9"/>
                    <a:pt x="62" y="9"/>
                  </a:cubicBezTo>
                  <a:cubicBezTo>
                    <a:pt x="62" y="9"/>
                    <a:pt x="62" y="9"/>
                    <a:pt x="62" y="9"/>
                  </a:cubicBezTo>
                  <a:cubicBezTo>
                    <a:pt x="63" y="7"/>
                    <a:pt x="63" y="7"/>
                    <a:pt x="63" y="7"/>
                  </a:cubicBezTo>
                  <a:cubicBezTo>
                    <a:pt x="63" y="6"/>
                    <a:pt x="63" y="6"/>
                    <a:pt x="63" y="6"/>
                  </a:cubicBezTo>
                  <a:cubicBezTo>
                    <a:pt x="64" y="5"/>
                    <a:pt x="64" y="5"/>
                    <a:pt x="64" y="5"/>
                  </a:cubicBezTo>
                  <a:cubicBezTo>
                    <a:pt x="64" y="5"/>
                    <a:pt x="64" y="5"/>
                    <a:pt x="64" y="5"/>
                  </a:cubicBezTo>
                  <a:cubicBezTo>
                    <a:pt x="63" y="5"/>
                    <a:pt x="63" y="5"/>
                    <a:pt x="63" y="5"/>
                  </a:cubicBezTo>
                  <a:cubicBezTo>
                    <a:pt x="63" y="4"/>
                    <a:pt x="63" y="4"/>
                    <a:pt x="63" y="4"/>
                  </a:cubicBezTo>
                  <a:cubicBezTo>
                    <a:pt x="63" y="4"/>
                    <a:pt x="63" y="4"/>
                    <a:pt x="63" y="4"/>
                  </a:cubicBezTo>
                  <a:cubicBezTo>
                    <a:pt x="62" y="4"/>
                    <a:pt x="62" y="4"/>
                    <a:pt x="62" y="4"/>
                  </a:cubicBezTo>
                  <a:cubicBezTo>
                    <a:pt x="61" y="3"/>
                    <a:pt x="61" y="3"/>
                    <a:pt x="61" y="3"/>
                  </a:cubicBezTo>
                  <a:cubicBezTo>
                    <a:pt x="61" y="3"/>
                    <a:pt x="61" y="3"/>
                    <a:pt x="61" y="3"/>
                  </a:cubicBezTo>
                  <a:cubicBezTo>
                    <a:pt x="62" y="2"/>
                    <a:pt x="62" y="2"/>
                    <a:pt x="62" y="2"/>
                  </a:cubicBezTo>
                  <a:cubicBezTo>
                    <a:pt x="62" y="1"/>
                    <a:pt x="62" y="1"/>
                    <a:pt x="62" y="1"/>
                  </a:cubicBezTo>
                  <a:cubicBezTo>
                    <a:pt x="61" y="0"/>
                    <a:pt x="61" y="0"/>
                    <a:pt x="61" y="0"/>
                  </a:cubicBezTo>
                  <a:cubicBezTo>
                    <a:pt x="60" y="0"/>
                    <a:pt x="60" y="0"/>
                    <a:pt x="60" y="0"/>
                  </a:cubicBezTo>
                  <a:cubicBezTo>
                    <a:pt x="60" y="0"/>
                    <a:pt x="60" y="0"/>
                    <a:pt x="60" y="0"/>
                  </a:cubicBezTo>
                  <a:cubicBezTo>
                    <a:pt x="59" y="0"/>
                    <a:pt x="59" y="0"/>
                    <a:pt x="59" y="0"/>
                  </a:cubicBezTo>
                  <a:cubicBezTo>
                    <a:pt x="59" y="0"/>
                    <a:pt x="59" y="0"/>
                    <a:pt x="59" y="0"/>
                  </a:cubicBezTo>
                  <a:cubicBezTo>
                    <a:pt x="59" y="1"/>
                    <a:pt x="59" y="1"/>
                    <a:pt x="59" y="1"/>
                  </a:cubicBezTo>
                  <a:cubicBezTo>
                    <a:pt x="59" y="2"/>
                    <a:pt x="59" y="2"/>
                    <a:pt x="59" y="2"/>
                  </a:cubicBezTo>
                  <a:cubicBezTo>
                    <a:pt x="56" y="3"/>
                    <a:pt x="56" y="3"/>
                    <a:pt x="56" y="3"/>
                  </a:cubicBezTo>
                  <a:cubicBezTo>
                    <a:pt x="55" y="3"/>
                    <a:pt x="55" y="3"/>
                    <a:pt x="55" y="3"/>
                  </a:cubicBezTo>
                  <a:cubicBezTo>
                    <a:pt x="53" y="4"/>
                    <a:pt x="53" y="4"/>
                    <a:pt x="53" y="4"/>
                  </a:cubicBezTo>
                  <a:cubicBezTo>
                    <a:pt x="52" y="4"/>
                    <a:pt x="52" y="4"/>
                    <a:pt x="52" y="4"/>
                  </a:cubicBezTo>
                  <a:cubicBezTo>
                    <a:pt x="51" y="4"/>
                    <a:pt x="51" y="4"/>
                    <a:pt x="51" y="4"/>
                  </a:cubicBezTo>
                  <a:cubicBezTo>
                    <a:pt x="49" y="5"/>
                    <a:pt x="49" y="5"/>
                    <a:pt x="49" y="5"/>
                  </a:cubicBezTo>
                  <a:cubicBezTo>
                    <a:pt x="48" y="5"/>
                    <a:pt x="48" y="5"/>
                    <a:pt x="48" y="5"/>
                  </a:cubicBezTo>
                  <a:cubicBezTo>
                    <a:pt x="48" y="5"/>
                    <a:pt x="48" y="5"/>
                    <a:pt x="48" y="5"/>
                  </a:cubicBezTo>
                  <a:cubicBezTo>
                    <a:pt x="46" y="5"/>
                    <a:pt x="46" y="5"/>
                    <a:pt x="46" y="5"/>
                  </a:cubicBezTo>
                  <a:cubicBezTo>
                    <a:pt x="44" y="6"/>
                    <a:pt x="44" y="6"/>
                    <a:pt x="44" y="6"/>
                  </a:cubicBezTo>
                  <a:cubicBezTo>
                    <a:pt x="43" y="5"/>
                    <a:pt x="43" y="5"/>
                    <a:pt x="43" y="5"/>
                  </a:cubicBezTo>
                  <a:cubicBezTo>
                    <a:pt x="41" y="5"/>
                    <a:pt x="41" y="5"/>
                    <a:pt x="41" y="5"/>
                  </a:cubicBezTo>
                  <a:cubicBezTo>
                    <a:pt x="40" y="4"/>
                    <a:pt x="40" y="4"/>
                    <a:pt x="40" y="4"/>
                  </a:cubicBezTo>
                  <a:cubicBezTo>
                    <a:pt x="41" y="5"/>
                    <a:pt x="41" y="5"/>
                    <a:pt x="41" y="5"/>
                  </a:cubicBezTo>
                  <a:cubicBezTo>
                    <a:pt x="41" y="6"/>
                    <a:pt x="41" y="6"/>
                    <a:pt x="41" y="6"/>
                  </a:cubicBezTo>
                  <a:cubicBezTo>
                    <a:pt x="42" y="6"/>
                    <a:pt x="42" y="6"/>
                    <a:pt x="42" y="6"/>
                  </a:cubicBezTo>
                  <a:cubicBezTo>
                    <a:pt x="43" y="7"/>
                    <a:pt x="43" y="7"/>
                    <a:pt x="43" y="7"/>
                  </a:cubicBezTo>
                  <a:cubicBezTo>
                    <a:pt x="41" y="9"/>
                    <a:pt x="41" y="9"/>
                    <a:pt x="41" y="9"/>
                  </a:cubicBezTo>
                  <a:cubicBezTo>
                    <a:pt x="42" y="10"/>
                    <a:pt x="42" y="10"/>
                    <a:pt x="42" y="10"/>
                  </a:cubicBezTo>
                  <a:cubicBezTo>
                    <a:pt x="42" y="11"/>
                    <a:pt x="42" y="11"/>
                    <a:pt x="42" y="11"/>
                  </a:cubicBezTo>
                  <a:cubicBezTo>
                    <a:pt x="44" y="12"/>
                    <a:pt x="44" y="12"/>
                    <a:pt x="44" y="12"/>
                  </a:cubicBezTo>
                  <a:cubicBezTo>
                    <a:pt x="45" y="11"/>
                    <a:pt x="45" y="11"/>
                    <a:pt x="45" y="11"/>
                  </a:cubicBezTo>
                  <a:cubicBezTo>
                    <a:pt x="47" y="12"/>
                    <a:pt x="47" y="12"/>
                    <a:pt x="47" y="12"/>
                  </a:cubicBezTo>
                  <a:cubicBezTo>
                    <a:pt x="47" y="13"/>
                    <a:pt x="47" y="13"/>
                    <a:pt x="47" y="13"/>
                  </a:cubicBezTo>
                  <a:cubicBezTo>
                    <a:pt x="46" y="13"/>
                    <a:pt x="46" y="13"/>
                    <a:pt x="46" y="13"/>
                  </a:cubicBezTo>
                  <a:cubicBezTo>
                    <a:pt x="44" y="13"/>
                    <a:pt x="44" y="13"/>
                    <a:pt x="44" y="13"/>
                  </a:cubicBezTo>
                  <a:cubicBezTo>
                    <a:pt x="43" y="14"/>
                    <a:pt x="43" y="14"/>
                    <a:pt x="43" y="14"/>
                  </a:cubicBezTo>
                  <a:cubicBezTo>
                    <a:pt x="42" y="15"/>
                    <a:pt x="42" y="15"/>
                    <a:pt x="42" y="15"/>
                  </a:cubicBezTo>
                  <a:cubicBezTo>
                    <a:pt x="40" y="16"/>
                    <a:pt x="40" y="16"/>
                    <a:pt x="40" y="16"/>
                  </a:cubicBezTo>
                  <a:cubicBezTo>
                    <a:pt x="39" y="17"/>
                    <a:pt x="39" y="17"/>
                    <a:pt x="39" y="17"/>
                  </a:cubicBezTo>
                  <a:cubicBezTo>
                    <a:pt x="38" y="18"/>
                    <a:pt x="38" y="18"/>
                    <a:pt x="38" y="18"/>
                  </a:cubicBezTo>
                  <a:cubicBezTo>
                    <a:pt x="37" y="19"/>
                    <a:pt x="37" y="19"/>
                    <a:pt x="37" y="19"/>
                  </a:cubicBezTo>
                  <a:cubicBezTo>
                    <a:pt x="35" y="19"/>
                    <a:pt x="35" y="19"/>
                    <a:pt x="35" y="19"/>
                  </a:cubicBezTo>
                  <a:cubicBezTo>
                    <a:pt x="34" y="19"/>
                    <a:pt x="34" y="19"/>
                    <a:pt x="34" y="19"/>
                  </a:cubicBezTo>
                  <a:cubicBezTo>
                    <a:pt x="32" y="18"/>
                    <a:pt x="32" y="18"/>
                    <a:pt x="32" y="18"/>
                  </a:cubicBezTo>
                  <a:cubicBezTo>
                    <a:pt x="30" y="17"/>
                    <a:pt x="30" y="17"/>
                    <a:pt x="30" y="17"/>
                  </a:cubicBezTo>
                  <a:cubicBezTo>
                    <a:pt x="29" y="17"/>
                    <a:pt x="29" y="17"/>
                    <a:pt x="29" y="17"/>
                  </a:cubicBezTo>
                  <a:cubicBezTo>
                    <a:pt x="29" y="16"/>
                    <a:pt x="29" y="16"/>
                    <a:pt x="29" y="16"/>
                  </a:cubicBezTo>
                  <a:cubicBezTo>
                    <a:pt x="29" y="15"/>
                    <a:pt x="29" y="15"/>
                    <a:pt x="29" y="15"/>
                  </a:cubicBezTo>
                  <a:cubicBezTo>
                    <a:pt x="28" y="14"/>
                    <a:pt x="28" y="14"/>
                    <a:pt x="28" y="14"/>
                  </a:cubicBezTo>
                  <a:cubicBezTo>
                    <a:pt x="28" y="13"/>
                    <a:pt x="28" y="13"/>
                    <a:pt x="28" y="13"/>
                  </a:cubicBezTo>
                  <a:cubicBezTo>
                    <a:pt x="27" y="14"/>
                    <a:pt x="27" y="14"/>
                    <a:pt x="27" y="14"/>
                  </a:cubicBezTo>
                  <a:cubicBezTo>
                    <a:pt x="26" y="15"/>
                    <a:pt x="26" y="15"/>
                    <a:pt x="26" y="15"/>
                  </a:cubicBezTo>
                  <a:cubicBezTo>
                    <a:pt x="26" y="15"/>
                    <a:pt x="26" y="15"/>
                    <a:pt x="26" y="15"/>
                  </a:cubicBezTo>
                  <a:cubicBezTo>
                    <a:pt x="25" y="14"/>
                    <a:pt x="25" y="14"/>
                    <a:pt x="25" y="14"/>
                  </a:cubicBezTo>
                  <a:cubicBezTo>
                    <a:pt x="24" y="14"/>
                    <a:pt x="24" y="14"/>
                    <a:pt x="24" y="14"/>
                  </a:cubicBezTo>
                  <a:cubicBezTo>
                    <a:pt x="24" y="15"/>
                    <a:pt x="24" y="15"/>
                    <a:pt x="24" y="15"/>
                  </a:cubicBezTo>
                  <a:cubicBezTo>
                    <a:pt x="19" y="15"/>
                    <a:pt x="19" y="15"/>
                    <a:pt x="19" y="15"/>
                  </a:cubicBezTo>
                  <a:cubicBezTo>
                    <a:pt x="18" y="16"/>
                    <a:pt x="18" y="16"/>
                    <a:pt x="18" y="16"/>
                  </a:cubicBezTo>
                  <a:cubicBezTo>
                    <a:pt x="19" y="17"/>
                    <a:pt x="19" y="17"/>
                    <a:pt x="19" y="17"/>
                  </a:cubicBezTo>
                  <a:cubicBezTo>
                    <a:pt x="20" y="17"/>
                    <a:pt x="20" y="17"/>
                    <a:pt x="20" y="17"/>
                  </a:cubicBezTo>
                  <a:cubicBezTo>
                    <a:pt x="21" y="19"/>
                    <a:pt x="21" y="19"/>
                    <a:pt x="21" y="19"/>
                  </a:cubicBezTo>
                  <a:cubicBezTo>
                    <a:pt x="21" y="19"/>
                    <a:pt x="21" y="19"/>
                    <a:pt x="21" y="19"/>
                  </a:cubicBezTo>
                  <a:cubicBezTo>
                    <a:pt x="21" y="19"/>
                    <a:pt x="21" y="19"/>
                    <a:pt x="21" y="19"/>
                  </a:cubicBezTo>
                  <a:cubicBezTo>
                    <a:pt x="21" y="20"/>
                    <a:pt x="21" y="20"/>
                    <a:pt x="21" y="20"/>
                  </a:cubicBezTo>
                  <a:cubicBezTo>
                    <a:pt x="20" y="20"/>
                    <a:pt x="20" y="20"/>
                    <a:pt x="20" y="20"/>
                  </a:cubicBezTo>
                  <a:cubicBezTo>
                    <a:pt x="17" y="20"/>
                    <a:pt x="17" y="20"/>
                    <a:pt x="17" y="20"/>
                  </a:cubicBezTo>
                  <a:cubicBezTo>
                    <a:pt x="17" y="23"/>
                    <a:pt x="17" y="23"/>
                    <a:pt x="17" y="23"/>
                  </a:cubicBezTo>
                  <a:cubicBezTo>
                    <a:pt x="18" y="24"/>
                    <a:pt x="18" y="24"/>
                    <a:pt x="18" y="24"/>
                  </a:cubicBezTo>
                  <a:cubicBezTo>
                    <a:pt x="19" y="25"/>
                    <a:pt x="19" y="25"/>
                    <a:pt x="19" y="25"/>
                  </a:cubicBezTo>
                  <a:cubicBezTo>
                    <a:pt x="21" y="26"/>
                    <a:pt x="21" y="26"/>
                    <a:pt x="21" y="26"/>
                  </a:cubicBezTo>
                  <a:cubicBezTo>
                    <a:pt x="20" y="28"/>
                    <a:pt x="20" y="28"/>
                    <a:pt x="20" y="28"/>
                  </a:cubicBezTo>
                  <a:cubicBezTo>
                    <a:pt x="20" y="28"/>
                    <a:pt x="20" y="28"/>
                    <a:pt x="20" y="28"/>
                  </a:cubicBezTo>
                  <a:cubicBezTo>
                    <a:pt x="18" y="37"/>
                    <a:pt x="18" y="37"/>
                    <a:pt x="18" y="37"/>
                  </a:cubicBezTo>
                  <a:cubicBezTo>
                    <a:pt x="17" y="39"/>
                    <a:pt x="17" y="39"/>
                    <a:pt x="17" y="39"/>
                  </a:cubicBezTo>
                  <a:cubicBezTo>
                    <a:pt x="17" y="39"/>
                    <a:pt x="17" y="39"/>
                    <a:pt x="17" y="39"/>
                  </a:cubicBezTo>
                  <a:cubicBezTo>
                    <a:pt x="17" y="40"/>
                    <a:pt x="17" y="40"/>
                    <a:pt x="17" y="40"/>
                  </a:cubicBezTo>
                  <a:cubicBezTo>
                    <a:pt x="16" y="40"/>
                    <a:pt x="16" y="40"/>
                    <a:pt x="16" y="40"/>
                  </a:cubicBezTo>
                  <a:cubicBezTo>
                    <a:pt x="16" y="39"/>
                    <a:pt x="16" y="39"/>
                    <a:pt x="16" y="39"/>
                  </a:cubicBezTo>
                  <a:cubicBezTo>
                    <a:pt x="15" y="39"/>
                    <a:pt x="15" y="39"/>
                    <a:pt x="15" y="39"/>
                  </a:cubicBezTo>
                  <a:cubicBezTo>
                    <a:pt x="15" y="39"/>
                    <a:pt x="15" y="39"/>
                    <a:pt x="15" y="39"/>
                  </a:cubicBezTo>
                  <a:cubicBezTo>
                    <a:pt x="14" y="39"/>
                    <a:pt x="14" y="39"/>
                    <a:pt x="14" y="39"/>
                  </a:cubicBezTo>
                  <a:cubicBezTo>
                    <a:pt x="13" y="39"/>
                    <a:pt x="13" y="39"/>
                    <a:pt x="13" y="39"/>
                  </a:cubicBezTo>
                  <a:cubicBezTo>
                    <a:pt x="13" y="39"/>
                    <a:pt x="13" y="39"/>
                    <a:pt x="13" y="39"/>
                  </a:cubicBezTo>
                  <a:cubicBezTo>
                    <a:pt x="10" y="40"/>
                    <a:pt x="10" y="40"/>
                    <a:pt x="10" y="40"/>
                  </a:cubicBezTo>
                  <a:cubicBezTo>
                    <a:pt x="8" y="41"/>
                    <a:pt x="8" y="41"/>
                    <a:pt x="8" y="41"/>
                  </a:cubicBezTo>
                  <a:cubicBezTo>
                    <a:pt x="7" y="41"/>
                    <a:pt x="7" y="41"/>
                    <a:pt x="7" y="41"/>
                  </a:cubicBezTo>
                  <a:cubicBezTo>
                    <a:pt x="7" y="41"/>
                    <a:pt x="7" y="41"/>
                    <a:pt x="7" y="41"/>
                  </a:cubicBezTo>
                  <a:cubicBezTo>
                    <a:pt x="6" y="42"/>
                    <a:pt x="6" y="42"/>
                    <a:pt x="6" y="42"/>
                  </a:cubicBezTo>
                  <a:cubicBezTo>
                    <a:pt x="5" y="43"/>
                    <a:pt x="5" y="43"/>
                    <a:pt x="5" y="43"/>
                  </a:cubicBezTo>
                  <a:cubicBezTo>
                    <a:pt x="4" y="43"/>
                    <a:pt x="4" y="43"/>
                    <a:pt x="4" y="43"/>
                  </a:cubicBezTo>
                  <a:cubicBezTo>
                    <a:pt x="4" y="44"/>
                    <a:pt x="4" y="44"/>
                    <a:pt x="4" y="44"/>
                  </a:cubicBezTo>
                  <a:cubicBezTo>
                    <a:pt x="4" y="45"/>
                    <a:pt x="4" y="45"/>
                    <a:pt x="4" y="45"/>
                  </a:cubicBezTo>
                  <a:cubicBezTo>
                    <a:pt x="4" y="45"/>
                    <a:pt x="4" y="45"/>
                    <a:pt x="4" y="45"/>
                  </a:cubicBezTo>
                  <a:cubicBezTo>
                    <a:pt x="3" y="47"/>
                    <a:pt x="3" y="47"/>
                    <a:pt x="3" y="47"/>
                  </a:cubicBezTo>
                  <a:cubicBezTo>
                    <a:pt x="3" y="48"/>
                    <a:pt x="3" y="48"/>
                    <a:pt x="3" y="48"/>
                  </a:cubicBezTo>
                  <a:cubicBezTo>
                    <a:pt x="3" y="49"/>
                    <a:pt x="3" y="49"/>
                    <a:pt x="3" y="49"/>
                  </a:cubicBezTo>
                  <a:cubicBezTo>
                    <a:pt x="3" y="49"/>
                    <a:pt x="3" y="49"/>
                    <a:pt x="3" y="49"/>
                  </a:cubicBezTo>
                  <a:cubicBezTo>
                    <a:pt x="2" y="49"/>
                    <a:pt x="2" y="49"/>
                    <a:pt x="2" y="49"/>
                  </a:cubicBezTo>
                  <a:cubicBezTo>
                    <a:pt x="1" y="50"/>
                    <a:pt x="1" y="50"/>
                    <a:pt x="1" y="50"/>
                  </a:cubicBezTo>
                  <a:cubicBezTo>
                    <a:pt x="1" y="51"/>
                    <a:pt x="1" y="51"/>
                    <a:pt x="1" y="51"/>
                  </a:cubicBezTo>
                  <a:cubicBezTo>
                    <a:pt x="0" y="51"/>
                    <a:pt x="0" y="51"/>
                    <a:pt x="0" y="51"/>
                  </a:cubicBezTo>
                  <a:cubicBezTo>
                    <a:pt x="1" y="52"/>
                    <a:pt x="1" y="52"/>
                    <a:pt x="1" y="52"/>
                  </a:cubicBezTo>
                  <a:cubicBezTo>
                    <a:pt x="0" y="53"/>
                    <a:pt x="0" y="53"/>
                    <a:pt x="0" y="53"/>
                  </a:cubicBezTo>
                  <a:cubicBezTo>
                    <a:pt x="0" y="53"/>
                    <a:pt x="0" y="53"/>
                    <a:pt x="0" y="53"/>
                  </a:cubicBezTo>
                  <a:cubicBezTo>
                    <a:pt x="0" y="54"/>
                    <a:pt x="0" y="54"/>
                    <a:pt x="0" y="54"/>
                  </a:cubicBezTo>
                  <a:cubicBezTo>
                    <a:pt x="0" y="55"/>
                    <a:pt x="0" y="55"/>
                    <a:pt x="0" y="55"/>
                  </a:cubicBezTo>
                  <a:cubicBezTo>
                    <a:pt x="1" y="56"/>
                    <a:pt x="1" y="56"/>
                    <a:pt x="1" y="56"/>
                  </a:cubicBezTo>
                  <a:cubicBezTo>
                    <a:pt x="4" y="59"/>
                    <a:pt x="4" y="59"/>
                    <a:pt x="4" y="59"/>
                  </a:cubicBezTo>
                  <a:cubicBezTo>
                    <a:pt x="2" y="60"/>
                    <a:pt x="2" y="60"/>
                    <a:pt x="2" y="60"/>
                  </a:cubicBezTo>
                  <a:cubicBezTo>
                    <a:pt x="5" y="60"/>
                    <a:pt x="5" y="60"/>
                    <a:pt x="5" y="60"/>
                  </a:cubicBezTo>
                  <a:cubicBezTo>
                    <a:pt x="7" y="60"/>
                    <a:pt x="7" y="60"/>
                    <a:pt x="7" y="60"/>
                  </a:cubicBezTo>
                  <a:cubicBezTo>
                    <a:pt x="8" y="61"/>
                    <a:pt x="8" y="61"/>
                    <a:pt x="8" y="61"/>
                  </a:cubicBezTo>
                  <a:cubicBezTo>
                    <a:pt x="8" y="63"/>
                    <a:pt x="8" y="63"/>
                    <a:pt x="8" y="63"/>
                  </a:cubicBezTo>
                  <a:cubicBezTo>
                    <a:pt x="10" y="63"/>
                    <a:pt x="10" y="63"/>
                    <a:pt x="10" y="63"/>
                  </a:cubicBezTo>
                  <a:cubicBezTo>
                    <a:pt x="12" y="63"/>
                    <a:pt x="12" y="63"/>
                    <a:pt x="12" y="63"/>
                  </a:cubicBezTo>
                  <a:cubicBezTo>
                    <a:pt x="14" y="61"/>
                    <a:pt x="14" y="61"/>
                    <a:pt x="14" y="61"/>
                  </a:cubicBezTo>
                  <a:cubicBezTo>
                    <a:pt x="15" y="60"/>
                    <a:pt x="15" y="60"/>
                    <a:pt x="15" y="60"/>
                  </a:cubicBezTo>
                  <a:cubicBezTo>
                    <a:pt x="16" y="61"/>
                    <a:pt x="16" y="61"/>
                    <a:pt x="16" y="61"/>
                  </a:cubicBezTo>
                  <a:cubicBezTo>
                    <a:pt x="16" y="62"/>
                    <a:pt x="16" y="62"/>
                    <a:pt x="16" y="62"/>
                  </a:cubicBezTo>
                  <a:cubicBezTo>
                    <a:pt x="15" y="62"/>
                    <a:pt x="15" y="62"/>
                    <a:pt x="15" y="62"/>
                  </a:cubicBezTo>
                  <a:cubicBezTo>
                    <a:pt x="15" y="63"/>
                    <a:pt x="15" y="63"/>
                    <a:pt x="15" y="63"/>
                  </a:cubicBezTo>
                  <a:cubicBezTo>
                    <a:pt x="16" y="66"/>
                    <a:pt x="16" y="66"/>
                    <a:pt x="16" y="66"/>
                  </a:cubicBezTo>
                  <a:cubicBezTo>
                    <a:pt x="16" y="67"/>
                    <a:pt x="16" y="67"/>
                    <a:pt x="16" y="67"/>
                  </a:cubicBezTo>
                  <a:cubicBezTo>
                    <a:pt x="16" y="67"/>
                    <a:pt x="16" y="67"/>
                    <a:pt x="16" y="67"/>
                  </a:cubicBezTo>
                  <a:cubicBezTo>
                    <a:pt x="17" y="67"/>
                    <a:pt x="17" y="67"/>
                    <a:pt x="17" y="67"/>
                  </a:cubicBezTo>
                  <a:cubicBezTo>
                    <a:pt x="18" y="67"/>
                    <a:pt x="18" y="67"/>
                    <a:pt x="18" y="67"/>
                  </a:cubicBezTo>
                  <a:cubicBezTo>
                    <a:pt x="19" y="67"/>
                    <a:pt x="19" y="67"/>
                    <a:pt x="19" y="67"/>
                  </a:cubicBezTo>
                  <a:cubicBezTo>
                    <a:pt x="19" y="67"/>
                    <a:pt x="19" y="67"/>
                    <a:pt x="19" y="67"/>
                  </a:cubicBezTo>
                  <a:cubicBezTo>
                    <a:pt x="20" y="67"/>
                    <a:pt x="20" y="67"/>
                    <a:pt x="20" y="67"/>
                  </a:cubicBezTo>
                  <a:cubicBezTo>
                    <a:pt x="20" y="67"/>
                    <a:pt x="20" y="67"/>
                    <a:pt x="20" y="67"/>
                  </a:cubicBezTo>
                  <a:cubicBezTo>
                    <a:pt x="20" y="67"/>
                    <a:pt x="20" y="67"/>
                    <a:pt x="20" y="67"/>
                  </a:cubicBezTo>
                  <a:cubicBezTo>
                    <a:pt x="23" y="67"/>
                    <a:pt x="23" y="67"/>
                    <a:pt x="23" y="67"/>
                  </a:cubicBezTo>
                  <a:cubicBezTo>
                    <a:pt x="24" y="67"/>
                    <a:pt x="24" y="67"/>
                    <a:pt x="24" y="67"/>
                  </a:cubicBezTo>
                  <a:cubicBezTo>
                    <a:pt x="25" y="66"/>
                    <a:pt x="25" y="66"/>
                    <a:pt x="25" y="66"/>
                  </a:cubicBezTo>
                  <a:cubicBezTo>
                    <a:pt x="26" y="66"/>
                    <a:pt x="26" y="66"/>
                    <a:pt x="26" y="66"/>
                  </a:cubicBezTo>
                  <a:cubicBezTo>
                    <a:pt x="27" y="66"/>
                    <a:pt x="27" y="66"/>
                    <a:pt x="27" y="66"/>
                  </a:cubicBezTo>
                  <a:cubicBezTo>
                    <a:pt x="28" y="66"/>
                    <a:pt x="28" y="66"/>
                    <a:pt x="28" y="66"/>
                  </a:cubicBezTo>
                  <a:cubicBezTo>
                    <a:pt x="29" y="65"/>
                    <a:pt x="29" y="65"/>
                    <a:pt x="29" y="65"/>
                  </a:cubicBezTo>
                  <a:cubicBezTo>
                    <a:pt x="30" y="64"/>
                    <a:pt x="30" y="64"/>
                    <a:pt x="30" y="64"/>
                  </a:cubicBezTo>
                  <a:cubicBezTo>
                    <a:pt x="32" y="62"/>
                    <a:pt x="32" y="62"/>
                    <a:pt x="32" y="62"/>
                  </a:cubicBezTo>
                  <a:cubicBezTo>
                    <a:pt x="34" y="62"/>
                    <a:pt x="34" y="62"/>
                    <a:pt x="34" y="62"/>
                  </a:cubicBezTo>
                  <a:cubicBezTo>
                    <a:pt x="35" y="61"/>
                    <a:pt x="35" y="61"/>
                    <a:pt x="35" y="61"/>
                  </a:cubicBezTo>
                  <a:cubicBezTo>
                    <a:pt x="36" y="61"/>
                    <a:pt x="36" y="61"/>
                    <a:pt x="36" y="61"/>
                  </a:cubicBezTo>
                  <a:cubicBezTo>
                    <a:pt x="37" y="62"/>
                    <a:pt x="37" y="62"/>
                    <a:pt x="37" y="62"/>
                  </a:cubicBezTo>
                  <a:cubicBezTo>
                    <a:pt x="38" y="61"/>
                    <a:pt x="38" y="61"/>
                    <a:pt x="38" y="61"/>
                  </a:cubicBezTo>
                  <a:cubicBezTo>
                    <a:pt x="38" y="62"/>
                    <a:pt x="38" y="62"/>
                    <a:pt x="38" y="62"/>
                  </a:cubicBezTo>
                  <a:cubicBezTo>
                    <a:pt x="38" y="63"/>
                    <a:pt x="38" y="63"/>
                    <a:pt x="38" y="63"/>
                  </a:cubicBezTo>
                  <a:cubicBezTo>
                    <a:pt x="39" y="64"/>
                    <a:pt x="39" y="64"/>
                    <a:pt x="39" y="64"/>
                  </a:cubicBezTo>
                  <a:cubicBezTo>
                    <a:pt x="38" y="65"/>
                    <a:pt x="38" y="65"/>
                    <a:pt x="38" y="65"/>
                  </a:cubicBezTo>
                  <a:cubicBezTo>
                    <a:pt x="39" y="67"/>
                    <a:pt x="39" y="67"/>
                    <a:pt x="39" y="67"/>
                  </a:cubicBezTo>
                  <a:cubicBezTo>
                    <a:pt x="38" y="68"/>
                    <a:pt x="38" y="68"/>
                    <a:pt x="38" y="68"/>
                  </a:cubicBezTo>
                  <a:cubicBezTo>
                    <a:pt x="39" y="70"/>
                    <a:pt x="39" y="70"/>
                    <a:pt x="39" y="70"/>
                  </a:cubicBezTo>
                  <a:cubicBezTo>
                    <a:pt x="40" y="70"/>
                    <a:pt x="40" y="70"/>
                    <a:pt x="40" y="70"/>
                  </a:cubicBezTo>
                  <a:cubicBezTo>
                    <a:pt x="40" y="71"/>
                    <a:pt x="40" y="71"/>
                    <a:pt x="40" y="71"/>
                  </a:cubicBezTo>
                  <a:cubicBezTo>
                    <a:pt x="41" y="72"/>
                    <a:pt x="41" y="72"/>
                    <a:pt x="41" y="72"/>
                  </a:cubicBezTo>
                  <a:cubicBezTo>
                    <a:pt x="43" y="72"/>
                    <a:pt x="43" y="72"/>
                    <a:pt x="43" y="72"/>
                  </a:cubicBezTo>
                  <a:cubicBezTo>
                    <a:pt x="44" y="73"/>
                    <a:pt x="44" y="73"/>
                    <a:pt x="44" y="73"/>
                  </a:cubicBezTo>
                  <a:cubicBezTo>
                    <a:pt x="44" y="73"/>
                    <a:pt x="44" y="73"/>
                    <a:pt x="44" y="73"/>
                  </a:cubicBezTo>
                  <a:cubicBezTo>
                    <a:pt x="46" y="72"/>
                    <a:pt x="46" y="72"/>
                    <a:pt x="46" y="72"/>
                  </a:cubicBezTo>
                  <a:cubicBezTo>
                    <a:pt x="48" y="74"/>
                    <a:pt x="48" y="74"/>
                    <a:pt x="48" y="74"/>
                  </a:cubicBezTo>
                  <a:cubicBezTo>
                    <a:pt x="49" y="74"/>
                    <a:pt x="49" y="74"/>
                    <a:pt x="49" y="74"/>
                  </a:cubicBezTo>
                  <a:cubicBezTo>
                    <a:pt x="50" y="75"/>
                    <a:pt x="50" y="75"/>
                    <a:pt x="50" y="75"/>
                  </a:cubicBezTo>
                  <a:cubicBezTo>
                    <a:pt x="51" y="75"/>
                    <a:pt x="51" y="75"/>
                    <a:pt x="51" y="75"/>
                  </a:cubicBezTo>
                  <a:cubicBezTo>
                    <a:pt x="53" y="76"/>
                    <a:pt x="53" y="76"/>
                    <a:pt x="53" y="76"/>
                  </a:cubicBezTo>
                  <a:cubicBezTo>
                    <a:pt x="54" y="76"/>
                    <a:pt x="54" y="76"/>
                    <a:pt x="54" y="76"/>
                  </a:cubicBezTo>
                  <a:cubicBezTo>
                    <a:pt x="54" y="77"/>
                    <a:pt x="54" y="77"/>
                    <a:pt x="54" y="77"/>
                  </a:cubicBezTo>
                  <a:cubicBezTo>
                    <a:pt x="55" y="77"/>
                    <a:pt x="55" y="77"/>
                    <a:pt x="55" y="77"/>
                  </a:cubicBezTo>
                  <a:cubicBezTo>
                    <a:pt x="56" y="78"/>
                    <a:pt x="56" y="78"/>
                    <a:pt x="56" y="78"/>
                  </a:cubicBezTo>
                  <a:cubicBezTo>
                    <a:pt x="59" y="78"/>
                    <a:pt x="59" y="78"/>
                    <a:pt x="59" y="78"/>
                  </a:cubicBezTo>
                  <a:cubicBezTo>
                    <a:pt x="61" y="79"/>
                    <a:pt x="61" y="79"/>
                    <a:pt x="61" y="79"/>
                  </a:cubicBezTo>
                  <a:cubicBezTo>
                    <a:pt x="61" y="79"/>
                    <a:pt x="61" y="79"/>
                    <a:pt x="61" y="79"/>
                  </a:cubicBezTo>
                  <a:cubicBezTo>
                    <a:pt x="61" y="81"/>
                    <a:pt x="61" y="81"/>
                    <a:pt x="61" y="81"/>
                  </a:cubicBezTo>
                  <a:cubicBezTo>
                    <a:pt x="61" y="83"/>
                    <a:pt x="61" y="83"/>
                    <a:pt x="61" y="83"/>
                  </a:cubicBezTo>
                  <a:cubicBezTo>
                    <a:pt x="61" y="84"/>
                    <a:pt x="61" y="84"/>
                    <a:pt x="61" y="84"/>
                  </a:cubicBezTo>
                  <a:cubicBezTo>
                    <a:pt x="62" y="86"/>
                    <a:pt x="62" y="86"/>
                    <a:pt x="62" y="86"/>
                  </a:cubicBezTo>
                  <a:cubicBezTo>
                    <a:pt x="62" y="88"/>
                    <a:pt x="62" y="88"/>
                    <a:pt x="62" y="88"/>
                  </a:cubicBezTo>
                  <a:cubicBezTo>
                    <a:pt x="70" y="88"/>
                    <a:pt x="70" y="88"/>
                    <a:pt x="70" y="88"/>
                  </a:cubicBezTo>
                  <a:cubicBezTo>
                    <a:pt x="71" y="91"/>
                    <a:pt x="71" y="91"/>
                    <a:pt x="71" y="91"/>
                  </a:cubicBezTo>
                  <a:cubicBezTo>
                    <a:pt x="70" y="92"/>
                    <a:pt x="70" y="92"/>
                    <a:pt x="70" y="92"/>
                  </a:cubicBezTo>
                  <a:cubicBezTo>
                    <a:pt x="73" y="93"/>
                    <a:pt x="73" y="93"/>
                    <a:pt x="73" y="93"/>
                  </a:cubicBezTo>
                  <a:cubicBezTo>
                    <a:pt x="75" y="97"/>
                    <a:pt x="75" y="97"/>
                    <a:pt x="75" y="97"/>
                  </a:cubicBezTo>
                  <a:cubicBezTo>
                    <a:pt x="75" y="98"/>
                    <a:pt x="75" y="98"/>
                    <a:pt x="75" y="98"/>
                  </a:cubicBezTo>
                  <a:cubicBezTo>
                    <a:pt x="73" y="102"/>
                    <a:pt x="73" y="102"/>
                    <a:pt x="73" y="102"/>
                  </a:cubicBezTo>
                  <a:cubicBezTo>
                    <a:pt x="73" y="103"/>
                    <a:pt x="73" y="103"/>
                    <a:pt x="73" y="103"/>
                  </a:cubicBezTo>
                  <a:cubicBezTo>
                    <a:pt x="73" y="104"/>
                    <a:pt x="73" y="104"/>
                    <a:pt x="73" y="104"/>
                  </a:cubicBezTo>
                  <a:cubicBezTo>
                    <a:pt x="73" y="104"/>
                    <a:pt x="73" y="104"/>
                    <a:pt x="73" y="104"/>
                  </a:cubicBezTo>
                  <a:cubicBezTo>
                    <a:pt x="73" y="105"/>
                    <a:pt x="73" y="105"/>
                    <a:pt x="73" y="105"/>
                  </a:cubicBezTo>
                  <a:cubicBezTo>
                    <a:pt x="74" y="106"/>
                    <a:pt x="74" y="106"/>
                    <a:pt x="74" y="106"/>
                  </a:cubicBezTo>
                  <a:cubicBezTo>
                    <a:pt x="74" y="107"/>
                    <a:pt x="74" y="107"/>
                    <a:pt x="74" y="107"/>
                  </a:cubicBezTo>
                  <a:cubicBezTo>
                    <a:pt x="75" y="108"/>
                    <a:pt x="75" y="108"/>
                    <a:pt x="75" y="108"/>
                  </a:cubicBezTo>
                  <a:cubicBezTo>
                    <a:pt x="74" y="111"/>
                    <a:pt x="74" y="111"/>
                    <a:pt x="74" y="111"/>
                  </a:cubicBezTo>
                  <a:cubicBezTo>
                    <a:pt x="75" y="112"/>
                    <a:pt x="75" y="112"/>
                    <a:pt x="75" y="112"/>
                  </a:cubicBezTo>
                  <a:cubicBezTo>
                    <a:pt x="74" y="112"/>
                    <a:pt x="74" y="112"/>
                    <a:pt x="74" y="112"/>
                  </a:cubicBezTo>
                  <a:cubicBezTo>
                    <a:pt x="75" y="113"/>
                    <a:pt x="75" y="113"/>
                    <a:pt x="75" y="113"/>
                  </a:cubicBezTo>
                  <a:cubicBezTo>
                    <a:pt x="76" y="113"/>
                    <a:pt x="76" y="113"/>
                    <a:pt x="76" y="113"/>
                  </a:cubicBezTo>
                  <a:cubicBezTo>
                    <a:pt x="77" y="114"/>
                    <a:pt x="77" y="114"/>
                    <a:pt x="77" y="114"/>
                  </a:cubicBezTo>
                  <a:cubicBezTo>
                    <a:pt x="79" y="113"/>
                    <a:pt x="79" y="113"/>
                    <a:pt x="79" y="113"/>
                  </a:cubicBezTo>
                  <a:cubicBezTo>
                    <a:pt x="80" y="114"/>
                    <a:pt x="80" y="114"/>
                    <a:pt x="80" y="114"/>
                  </a:cubicBezTo>
                  <a:cubicBezTo>
                    <a:pt x="82" y="113"/>
                    <a:pt x="82" y="113"/>
                    <a:pt x="82" y="113"/>
                  </a:cubicBezTo>
                  <a:cubicBezTo>
                    <a:pt x="83" y="114"/>
                    <a:pt x="83" y="114"/>
                    <a:pt x="83" y="114"/>
                  </a:cubicBezTo>
                  <a:cubicBezTo>
                    <a:pt x="84" y="114"/>
                    <a:pt x="84" y="114"/>
                    <a:pt x="84" y="114"/>
                  </a:cubicBezTo>
                  <a:cubicBezTo>
                    <a:pt x="84" y="115"/>
                    <a:pt x="84" y="115"/>
                    <a:pt x="84" y="115"/>
                  </a:cubicBezTo>
                  <a:cubicBezTo>
                    <a:pt x="86" y="119"/>
                    <a:pt x="86" y="119"/>
                    <a:pt x="86" y="119"/>
                  </a:cubicBezTo>
                  <a:cubicBezTo>
                    <a:pt x="86" y="121"/>
                    <a:pt x="86" y="121"/>
                    <a:pt x="86" y="121"/>
                  </a:cubicBezTo>
                  <a:cubicBezTo>
                    <a:pt x="87" y="121"/>
                    <a:pt x="87" y="121"/>
                    <a:pt x="87" y="121"/>
                  </a:cubicBezTo>
                  <a:cubicBezTo>
                    <a:pt x="89" y="120"/>
                    <a:pt x="89" y="120"/>
                    <a:pt x="89" y="120"/>
                  </a:cubicBezTo>
                  <a:cubicBezTo>
                    <a:pt x="90" y="120"/>
                    <a:pt x="90" y="120"/>
                    <a:pt x="90" y="120"/>
                  </a:cubicBezTo>
                  <a:cubicBezTo>
                    <a:pt x="91" y="121"/>
                    <a:pt x="91" y="121"/>
                    <a:pt x="91" y="121"/>
                  </a:cubicBezTo>
                  <a:cubicBezTo>
                    <a:pt x="91" y="121"/>
                    <a:pt x="91" y="121"/>
                    <a:pt x="91" y="121"/>
                  </a:cubicBezTo>
                  <a:cubicBezTo>
                    <a:pt x="91" y="122"/>
                    <a:pt x="91" y="122"/>
                    <a:pt x="91" y="122"/>
                  </a:cubicBezTo>
                  <a:cubicBezTo>
                    <a:pt x="91" y="126"/>
                    <a:pt x="91" y="126"/>
                    <a:pt x="91" y="126"/>
                  </a:cubicBezTo>
                  <a:cubicBezTo>
                    <a:pt x="91" y="126"/>
                    <a:pt x="91" y="126"/>
                    <a:pt x="91" y="126"/>
                  </a:cubicBezTo>
                  <a:cubicBezTo>
                    <a:pt x="90" y="126"/>
                    <a:pt x="90" y="126"/>
                    <a:pt x="90" y="126"/>
                  </a:cubicBezTo>
                  <a:cubicBezTo>
                    <a:pt x="90" y="127"/>
                    <a:pt x="90" y="127"/>
                    <a:pt x="90" y="127"/>
                  </a:cubicBezTo>
                  <a:cubicBezTo>
                    <a:pt x="90" y="127"/>
                    <a:pt x="90" y="127"/>
                    <a:pt x="90" y="127"/>
                  </a:cubicBezTo>
                  <a:cubicBezTo>
                    <a:pt x="90" y="128"/>
                    <a:pt x="90" y="128"/>
                    <a:pt x="90" y="128"/>
                  </a:cubicBezTo>
                  <a:cubicBezTo>
                    <a:pt x="91" y="127"/>
                    <a:pt x="91" y="127"/>
                    <a:pt x="91" y="127"/>
                  </a:cubicBezTo>
                  <a:cubicBezTo>
                    <a:pt x="93" y="127"/>
                    <a:pt x="93" y="127"/>
                    <a:pt x="93" y="127"/>
                  </a:cubicBezTo>
                  <a:cubicBezTo>
                    <a:pt x="93" y="128"/>
                    <a:pt x="93" y="128"/>
                    <a:pt x="93" y="128"/>
                  </a:cubicBezTo>
                  <a:cubicBezTo>
                    <a:pt x="94" y="130"/>
                    <a:pt x="94" y="130"/>
                    <a:pt x="94" y="130"/>
                  </a:cubicBezTo>
                  <a:cubicBezTo>
                    <a:pt x="94" y="131"/>
                    <a:pt x="94" y="131"/>
                    <a:pt x="94" y="131"/>
                  </a:cubicBezTo>
                  <a:cubicBezTo>
                    <a:pt x="94" y="133"/>
                    <a:pt x="94" y="133"/>
                    <a:pt x="94" y="133"/>
                  </a:cubicBezTo>
                  <a:cubicBezTo>
                    <a:pt x="94" y="134"/>
                    <a:pt x="94" y="134"/>
                    <a:pt x="94" y="134"/>
                  </a:cubicBezTo>
                  <a:cubicBezTo>
                    <a:pt x="94" y="135"/>
                    <a:pt x="94" y="135"/>
                    <a:pt x="94" y="135"/>
                  </a:cubicBezTo>
                  <a:cubicBezTo>
                    <a:pt x="93" y="135"/>
                    <a:pt x="93" y="135"/>
                    <a:pt x="93" y="135"/>
                  </a:cubicBezTo>
                  <a:cubicBezTo>
                    <a:pt x="92" y="135"/>
                    <a:pt x="92" y="135"/>
                    <a:pt x="92" y="135"/>
                  </a:cubicBezTo>
                  <a:cubicBezTo>
                    <a:pt x="92" y="136"/>
                    <a:pt x="92" y="136"/>
                    <a:pt x="92" y="136"/>
                  </a:cubicBezTo>
                  <a:cubicBezTo>
                    <a:pt x="91" y="136"/>
                    <a:pt x="91" y="136"/>
                    <a:pt x="91" y="136"/>
                  </a:cubicBezTo>
                  <a:cubicBezTo>
                    <a:pt x="91" y="136"/>
                    <a:pt x="91" y="136"/>
                    <a:pt x="91" y="136"/>
                  </a:cubicBezTo>
                  <a:cubicBezTo>
                    <a:pt x="89" y="137"/>
                    <a:pt x="89" y="137"/>
                    <a:pt x="89" y="137"/>
                  </a:cubicBezTo>
                  <a:cubicBezTo>
                    <a:pt x="89" y="138"/>
                    <a:pt x="89" y="138"/>
                    <a:pt x="89" y="138"/>
                  </a:cubicBezTo>
                  <a:cubicBezTo>
                    <a:pt x="88" y="138"/>
                    <a:pt x="88" y="138"/>
                    <a:pt x="88" y="138"/>
                  </a:cubicBezTo>
                  <a:cubicBezTo>
                    <a:pt x="86" y="139"/>
                    <a:pt x="86" y="139"/>
                    <a:pt x="86" y="139"/>
                  </a:cubicBezTo>
                  <a:cubicBezTo>
                    <a:pt x="86" y="139"/>
                    <a:pt x="86" y="139"/>
                    <a:pt x="86" y="139"/>
                  </a:cubicBezTo>
                  <a:cubicBezTo>
                    <a:pt x="86" y="140"/>
                    <a:pt x="86" y="140"/>
                    <a:pt x="86" y="140"/>
                  </a:cubicBezTo>
                  <a:cubicBezTo>
                    <a:pt x="85" y="140"/>
                    <a:pt x="85" y="140"/>
                    <a:pt x="85" y="140"/>
                  </a:cubicBezTo>
                  <a:cubicBezTo>
                    <a:pt x="85" y="140"/>
                    <a:pt x="85" y="140"/>
                    <a:pt x="85" y="140"/>
                  </a:cubicBezTo>
                  <a:cubicBezTo>
                    <a:pt x="83" y="142"/>
                    <a:pt x="83" y="142"/>
                    <a:pt x="83" y="142"/>
                  </a:cubicBezTo>
                  <a:cubicBezTo>
                    <a:pt x="83" y="142"/>
                    <a:pt x="83" y="142"/>
                    <a:pt x="83" y="142"/>
                  </a:cubicBezTo>
                  <a:cubicBezTo>
                    <a:pt x="83" y="143"/>
                    <a:pt x="83" y="143"/>
                    <a:pt x="83" y="143"/>
                  </a:cubicBezTo>
                  <a:cubicBezTo>
                    <a:pt x="82" y="143"/>
                    <a:pt x="82" y="143"/>
                    <a:pt x="82" y="143"/>
                  </a:cubicBezTo>
                  <a:cubicBezTo>
                    <a:pt x="82" y="144"/>
                    <a:pt x="82" y="144"/>
                    <a:pt x="82" y="144"/>
                  </a:cubicBezTo>
                  <a:cubicBezTo>
                    <a:pt x="81" y="145"/>
                    <a:pt x="81" y="145"/>
                    <a:pt x="81" y="145"/>
                  </a:cubicBezTo>
                  <a:cubicBezTo>
                    <a:pt x="80" y="146"/>
                    <a:pt x="80" y="146"/>
                    <a:pt x="80" y="146"/>
                  </a:cubicBezTo>
                  <a:cubicBezTo>
                    <a:pt x="80" y="147"/>
                    <a:pt x="80" y="147"/>
                    <a:pt x="80" y="147"/>
                  </a:cubicBezTo>
                  <a:cubicBezTo>
                    <a:pt x="80" y="148"/>
                    <a:pt x="80" y="148"/>
                    <a:pt x="80" y="148"/>
                  </a:cubicBezTo>
                  <a:cubicBezTo>
                    <a:pt x="79" y="148"/>
                    <a:pt x="79" y="148"/>
                    <a:pt x="79" y="148"/>
                  </a:cubicBezTo>
                  <a:cubicBezTo>
                    <a:pt x="79" y="148"/>
                    <a:pt x="79" y="148"/>
                    <a:pt x="79" y="148"/>
                  </a:cubicBezTo>
                  <a:cubicBezTo>
                    <a:pt x="79" y="148"/>
                    <a:pt x="79" y="148"/>
                    <a:pt x="79" y="148"/>
                  </a:cubicBezTo>
                  <a:cubicBezTo>
                    <a:pt x="80" y="149"/>
                    <a:pt x="80" y="149"/>
                    <a:pt x="80" y="149"/>
                  </a:cubicBezTo>
                  <a:cubicBezTo>
                    <a:pt x="82" y="148"/>
                    <a:pt x="82" y="148"/>
                    <a:pt x="82" y="148"/>
                  </a:cubicBezTo>
                  <a:cubicBezTo>
                    <a:pt x="83" y="149"/>
                    <a:pt x="83" y="149"/>
                    <a:pt x="83" y="149"/>
                  </a:cubicBezTo>
                  <a:cubicBezTo>
                    <a:pt x="84" y="150"/>
                    <a:pt x="84" y="150"/>
                    <a:pt x="84" y="150"/>
                  </a:cubicBezTo>
                  <a:cubicBezTo>
                    <a:pt x="85" y="150"/>
                    <a:pt x="85" y="150"/>
                    <a:pt x="85" y="150"/>
                  </a:cubicBezTo>
                  <a:cubicBezTo>
                    <a:pt x="86" y="151"/>
                    <a:pt x="86" y="151"/>
                    <a:pt x="86" y="151"/>
                  </a:cubicBezTo>
                  <a:cubicBezTo>
                    <a:pt x="87" y="153"/>
                    <a:pt x="87" y="153"/>
                    <a:pt x="87" y="153"/>
                  </a:cubicBezTo>
                  <a:cubicBezTo>
                    <a:pt x="87" y="153"/>
                    <a:pt x="87" y="153"/>
                    <a:pt x="87" y="153"/>
                  </a:cubicBezTo>
                  <a:cubicBezTo>
                    <a:pt x="88" y="152"/>
                    <a:pt x="88" y="152"/>
                    <a:pt x="88" y="152"/>
                  </a:cubicBezTo>
                  <a:cubicBezTo>
                    <a:pt x="88" y="152"/>
                    <a:pt x="88" y="152"/>
                    <a:pt x="88" y="152"/>
                  </a:cubicBezTo>
                  <a:cubicBezTo>
                    <a:pt x="89" y="154"/>
                    <a:pt x="89" y="154"/>
                    <a:pt x="89" y="154"/>
                  </a:cubicBezTo>
                  <a:cubicBezTo>
                    <a:pt x="91" y="154"/>
                    <a:pt x="91" y="154"/>
                    <a:pt x="91" y="154"/>
                  </a:cubicBezTo>
                  <a:cubicBezTo>
                    <a:pt x="92" y="154"/>
                    <a:pt x="92" y="154"/>
                    <a:pt x="92" y="154"/>
                  </a:cubicBezTo>
                  <a:cubicBezTo>
                    <a:pt x="93" y="155"/>
                    <a:pt x="93" y="155"/>
                    <a:pt x="93" y="155"/>
                  </a:cubicBezTo>
                  <a:cubicBezTo>
                    <a:pt x="93" y="156"/>
                    <a:pt x="93" y="156"/>
                    <a:pt x="93" y="156"/>
                  </a:cubicBezTo>
                  <a:cubicBezTo>
                    <a:pt x="94" y="156"/>
                    <a:pt x="94" y="156"/>
                    <a:pt x="94" y="156"/>
                  </a:cubicBezTo>
                  <a:cubicBezTo>
                    <a:pt x="95" y="157"/>
                    <a:pt x="95" y="157"/>
                    <a:pt x="95" y="157"/>
                  </a:cubicBezTo>
                  <a:cubicBezTo>
                    <a:pt x="96" y="158"/>
                    <a:pt x="96" y="158"/>
                    <a:pt x="96" y="158"/>
                  </a:cubicBezTo>
                  <a:cubicBezTo>
                    <a:pt x="97" y="159"/>
                    <a:pt x="97" y="159"/>
                    <a:pt x="97" y="159"/>
                  </a:cubicBezTo>
                  <a:cubicBezTo>
                    <a:pt x="98" y="160"/>
                    <a:pt x="98" y="160"/>
                    <a:pt x="98" y="160"/>
                  </a:cubicBezTo>
                  <a:cubicBezTo>
                    <a:pt x="98" y="161"/>
                    <a:pt x="98" y="161"/>
                    <a:pt x="98" y="161"/>
                  </a:cubicBezTo>
                  <a:cubicBezTo>
                    <a:pt x="97" y="162"/>
                    <a:pt x="97" y="162"/>
                    <a:pt x="97" y="162"/>
                  </a:cubicBezTo>
                  <a:cubicBezTo>
                    <a:pt x="98" y="163"/>
                    <a:pt x="98" y="163"/>
                    <a:pt x="98" y="163"/>
                  </a:cubicBezTo>
                  <a:cubicBezTo>
                    <a:pt x="98" y="164"/>
                    <a:pt x="98" y="164"/>
                    <a:pt x="98" y="164"/>
                  </a:cubicBezTo>
                  <a:cubicBezTo>
                    <a:pt x="98" y="164"/>
                    <a:pt x="98" y="164"/>
                    <a:pt x="98" y="164"/>
                  </a:cubicBezTo>
                  <a:cubicBezTo>
                    <a:pt x="99" y="165"/>
                    <a:pt x="99" y="165"/>
                    <a:pt x="99" y="165"/>
                  </a:cubicBezTo>
                  <a:cubicBezTo>
                    <a:pt x="99" y="165"/>
                    <a:pt x="99" y="165"/>
                    <a:pt x="99" y="165"/>
                  </a:cubicBezTo>
                  <a:cubicBezTo>
                    <a:pt x="101" y="164"/>
                    <a:pt x="101" y="164"/>
                    <a:pt x="101" y="164"/>
                  </a:cubicBezTo>
                  <a:cubicBezTo>
                    <a:pt x="101" y="162"/>
                    <a:pt x="101" y="162"/>
                    <a:pt x="101" y="162"/>
                  </a:cubicBezTo>
                  <a:cubicBezTo>
                    <a:pt x="102" y="159"/>
                    <a:pt x="102" y="159"/>
                    <a:pt x="102" y="159"/>
                  </a:cubicBezTo>
                  <a:cubicBezTo>
                    <a:pt x="103" y="158"/>
                    <a:pt x="103" y="158"/>
                    <a:pt x="103" y="158"/>
                  </a:cubicBezTo>
                  <a:cubicBezTo>
                    <a:pt x="103" y="157"/>
                    <a:pt x="103" y="157"/>
                    <a:pt x="103" y="157"/>
                  </a:cubicBezTo>
                  <a:cubicBezTo>
                    <a:pt x="102" y="157"/>
                    <a:pt x="102" y="157"/>
                    <a:pt x="102" y="157"/>
                  </a:cubicBezTo>
                  <a:cubicBezTo>
                    <a:pt x="102" y="156"/>
                    <a:pt x="102" y="156"/>
                    <a:pt x="102" y="156"/>
                  </a:cubicBezTo>
                  <a:cubicBezTo>
                    <a:pt x="102" y="155"/>
                    <a:pt x="102" y="155"/>
                    <a:pt x="102" y="155"/>
                  </a:cubicBezTo>
                  <a:cubicBezTo>
                    <a:pt x="103" y="155"/>
                    <a:pt x="103" y="155"/>
                    <a:pt x="103" y="155"/>
                  </a:cubicBezTo>
                  <a:cubicBezTo>
                    <a:pt x="103" y="154"/>
                    <a:pt x="103" y="154"/>
                    <a:pt x="103" y="154"/>
                  </a:cubicBezTo>
                  <a:cubicBezTo>
                    <a:pt x="104" y="153"/>
                    <a:pt x="104" y="153"/>
                    <a:pt x="104" y="153"/>
                  </a:cubicBezTo>
                  <a:cubicBezTo>
                    <a:pt x="104" y="153"/>
                    <a:pt x="104" y="153"/>
                    <a:pt x="104" y="153"/>
                  </a:cubicBezTo>
                  <a:cubicBezTo>
                    <a:pt x="104" y="153"/>
                    <a:pt x="104" y="153"/>
                    <a:pt x="104" y="153"/>
                  </a:cubicBezTo>
                  <a:cubicBezTo>
                    <a:pt x="105" y="153"/>
                    <a:pt x="105" y="153"/>
                    <a:pt x="105" y="153"/>
                  </a:cubicBezTo>
                  <a:cubicBezTo>
                    <a:pt x="105" y="153"/>
                    <a:pt x="105" y="153"/>
                    <a:pt x="105" y="153"/>
                  </a:cubicBezTo>
                  <a:cubicBezTo>
                    <a:pt x="105" y="152"/>
                    <a:pt x="105" y="152"/>
                    <a:pt x="105" y="152"/>
                  </a:cubicBezTo>
                  <a:cubicBezTo>
                    <a:pt x="106" y="151"/>
                    <a:pt x="106" y="151"/>
                    <a:pt x="106" y="151"/>
                  </a:cubicBezTo>
                  <a:cubicBezTo>
                    <a:pt x="106" y="151"/>
                    <a:pt x="106" y="151"/>
                    <a:pt x="106" y="151"/>
                  </a:cubicBezTo>
                  <a:cubicBezTo>
                    <a:pt x="106" y="150"/>
                    <a:pt x="106" y="150"/>
                    <a:pt x="106" y="150"/>
                  </a:cubicBezTo>
                  <a:cubicBezTo>
                    <a:pt x="107" y="150"/>
                    <a:pt x="107" y="150"/>
                    <a:pt x="107" y="150"/>
                  </a:cubicBezTo>
                  <a:cubicBezTo>
                    <a:pt x="107" y="149"/>
                    <a:pt x="107" y="149"/>
                    <a:pt x="107" y="149"/>
                  </a:cubicBezTo>
                  <a:cubicBezTo>
                    <a:pt x="107" y="149"/>
                    <a:pt x="107" y="149"/>
                    <a:pt x="107" y="149"/>
                  </a:cubicBezTo>
                  <a:cubicBezTo>
                    <a:pt x="106" y="148"/>
                    <a:pt x="106" y="148"/>
                    <a:pt x="106" y="148"/>
                  </a:cubicBezTo>
                  <a:cubicBezTo>
                    <a:pt x="106" y="147"/>
                    <a:pt x="106" y="147"/>
                    <a:pt x="106" y="147"/>
                  </a:cubicBezTo>
                  <a:cubicBezTo>
                    <a:pt x="106" y="147"/>
                    <a:pt x="106" y="147"/>
                    <a:pt x="106" y="147"/>
                  </a:cubicBezTo>
                  <a:cubicBezTo>
                    <a:pt x="106" y="147"/>
                    <a:pt x="106" y="147"/>
                    <a:pt x="106" y="147"/>
                  </a:cubicBezTo>
                  <a:cubicBezTo>
                    <a:pt x="107" y="148"/>
                    <a:pt x="107" y="148"/>
                    <a:pt x="107" y="148"/>
                  </a:cubicBezTo>
                  <a:cubicBezTo>
                    <a:pt x="108" y="149"/>
                    <a:pt x="108" y="149"/>
                    <a:pt x="108" y="149"/>
                  </a:cubicBezTo>
                  <a:cubicBezTo>
                    <a:pt x="108" y="149"/>
                    <a:pt x="108" y="149"/>
                    <a:pt x="108" y="149"/>
                  </a:cubicBezTo>
                  <a:cubicBezTo>
                    <a:pt x="109" y="149"/>
                    <a:pt x="109" y="149"/>
                    <a:pt x="109" y="149"/>
                  </a:cubicBezTo>
                  <a:cubicBezTo>
                    <a:pt x="109" y="149"/>
                    <a:pt x="109" y="149"/>
                    <a:pt x="109" y="149"/>
                  </a:cubicBezTo>
                  <a:cubicBezTo>
                    <a:pt x="109" y="150"/>
                    <a:pt x="109" y="150"/>
                    <a:pt x="109" y="150"/>
                  </a:cubicBezTo>
                  <a:cubicBezTo>
                    <a:pt x="109" y="150"/>
                    <a:pt x="109" y="150"/>
                    <a:pt x="109" y="150"/>
                  </a:cubicBezTo>
                  <a:cubicBezTo>
                    <a:pt x="108" y="151"/>
                    <a:pt x="108" y="151"/>
                    <a:pt x="108" y="151"/>
                  </a:cubicBezTo>
                  <a:cubicBezTo>
                    <a:pt x="107" y="153"/>
                    <a:pt x="107" y="153"/>
                    <a:pt x="107" y="153"/>
                  </a:cubicBezTo>
                  <a:cubicBezTo>
                    <a:pt x="106" y="153"/>
                    <a:pt x="106" y="153"/>
                    <a:pt x="106" y="153"/>
                  </a:cubicBezTo>
                  <a:cubicBezTo>
                    <a:pt x="106" y="154"/>
                    <a:pt x="106" y="154"/>
                    <a:pt x="106" y="154"/>
                  </a:cubicBezTo>
                  <a:cubicBezTo>
                    <a:pt x="106" y="154"/>
                    <a:pt x="106" y="154"/>
                    <a:pt x="106" y="154"/>
                  </a:cubicBezTo>
                  <a:cubicBezTo>
                    <a:pt x="106" y="154"/>
                    <a:pt x="106" y="154"/>
                    <a:pt x="106" y="154"/>
                  </a:cubicBezTo>
                  <a:cubicBezTo>
                    <a:pt x="105" y="155"/>
                    <a:pt x="105" y="155"/>
                    <a:pt x="105" y="155"/>
                  </a:cubicBezTo>
                  <a:cubicBezTo>
                    <a:pt x="104" y="155"/>
                    <a:pt x="104" y="155"/>
                    <a:pt x="104" y="155"/>
                  </a:cubicBezTo>
                  <a:cubicBezTo>
                    <a:pt x="104" y="156"/>
                    <a:pt x="104" y="156"/>
                    <a:pt x="104" y="156"/>
                  </a:cubicBezTo>
                  <a:cubicBezTo>
                    <a:pt x="103" y="156"/>
                    <a:pt x="103" y="156"/>
                    <a:pt x="103" y="156"/>
                  </a:cubicBezTo>
                  <a:cubicBezTo>
                    <a:pt x="103" y="156"/>
                    <a:pt x="103" y="156"/>
                    <a:pt x="103" y="156"/>
                  </a:cubicBezTo>
                  <a:cubicBezTo>
                    <a:pt x="103" y="156"/>
                    <a:pt x="103" y="156"/>
                    <a:pt x="103" y="156"/>
                  </a:cubicBezTo>
                  <a:cubicBezTo>
                    <a:pt x="104" y="157"/>
                    <a:pt x="104" y="157"/>
                    <a:pt x="104" y="157"/>
                  </a:cubicBezTo>
                  <a:cubicBezTo>
                    <a:pt x="107" y="155"/>
                    <a:pt x="107" y="155"/>
                    <a:pt x="107" y="155"/>
                  </a:cubicBezTo>
                  <a:cubicBezTo>
                    <a:pt x="108" y="153"/>
                    <a:pt x="108" y="153"/>
                    <a:pt x="108" y="153"/>
                  </a:cubicBezTo>
                  <a:cubicBezTo>
                    <a:pt x="110" y="150"/>
                    <a:pt x="110" y="150"/>
                    <a:pt x="110" y="150"/>
                  </a:cubicBezTo>
                  <a:cubicBezTo>
                    <a:pt x="111" y="148"/>
                    <a:pt x="111" y="148"/>
                    <a:pt x="111" y="148"/>
                  </a:cubicBezTo>
                  <a:cubicBezTo>
                    <a:pt x="112" y="146"/>
                    <a:pt x="112" y="146"/>
                    <a:pt x="112" y="146"/>
                  </a:cubicBezTo>
                  <a:cubicBezTo>
                    <a:pt x="114" y="143"/>
                    <a:pt x="114" y="143"/>
                    <a:pt x="114" y="143"/>
                  </a:cubicBezTo>
                  <a:cubicBezTo>
                    <a:pt x="116" y="141"/>
                    <a:pt x="116" y="141"/>
                    <a:pt x="116" y="141"/>
                  </a:cubicBezTo>
                  <a:cubicBezTo>
                    <a:pt x="116" y="140"/>
                    <a:pt x="116" y="140"/>
                    <a:pt x="116" y="140"/>
                  </a:cubicBezTo>
                  <a:cubicBezTo>
                    <a:pt x="116" y="140"/>
                    <a:pt x="116" y="140"/>
                    <a:pt x="116" y="140"/>
                  </a:cubicBezTo>
                  <a:cubicBezTo>
                    <a:pt x="116" y="139"/>
                    <a:pt x="116" y="139"/>
                    <a:pt x="116" y="139"/>
                  </a:cubicBezTo>
                  <a:cubicBezTo>
                    <a:pt x="116" y="139"/>
                    <a:pt x="116" y="139"/>
                    <a:pt x="116" y="139"/>
                  </a:cubicBezTo>
                  <a:cubicBezTo>
                    <a:pt x="117" y="138"/>
                    <a:pt x="117" y="138"/>
                    <a:pt x="117" y="138"/>
                  </a:cubicBezTo>
                  <a:cubicBezTo>
                    <a:pt x="117" y="138"/>
                    <a:pt x="117" y="138"/>
                    <a:pt x="117" y="138"/>
                  </a:cubicBezTo>
                  <a:cubicBezTo>
                    <a:pt x="117" y="137"/>
                    <a:pt x="117" y="137"/>
                    <a:pt x="117" y="137"/>
                  </a:cubicBezTo>
                  <a:cubicBezTo>
                    <a:pt x="117" y="137"/>
                    <a:pt x="117" y="137"/>
                    <a:pt x="117" y="137"/>
                  </a:cubicBezTo>
                  <a:cubicBezTo>
                    <a:pt x="117" y="136"/>
                    <a:pt x="117" y="136"/>
                    <a:pt x="117" y="136"/>
                  </a:cubicBezTo>
                  <a:cubicBezTo>
                    <a:pt x="117" y="136"/>
                    <a:pt x="117" y="136"/>
                    <a:pt x="117" y="136"/>
                  </a:cubicBezTo>
                  <a:cubicBezTo>
                    <a:pt x="117" y="135"/>
                    <a:pt x="117" y="135"/>
                    <a:pt x="117" y="135"/>
                  </a:cubicBezTo>
                  <a:cubicBezTo>
                    <a:pt x="116" y="134"/>
                    <a:pt x="116" y="134"/>
                    <a:pt x="116" y="134"/>
                  </a:cubicBezTo>
                  <a:cubicBezTo>
                    <a:pt x="116" y="134"/>
                    <a:pt x="116" y="134"/>
                    <a:pt x="116" y="134"/>
                  </a:cubicBezTo>
                  <a:cubicBezTo>
                    <a:pt x="116" y="133"/>
                    <a:pt x="116" y="133"/>
                    <a:pt x="116" y="133"/>
                  </a:cubicBezTo>
                  <a:cubicBezTo>
                    <a:pt x="116" y="133"/>
                    <a:pt x="116" y="133"/>
                    <a:pt x="116" y="133"/>
                  </a:cubicBezTo>
                  <a:cubicBezTo>
                    <a:pt x="116" y="132"/>
                    <a:pt x="116" y="132"/>
                    <a:pt x="116" y="132"/>
                  </a:cubicBezTo>
                  <a:cubicBezTo>
                    <a:pt x="115" y="130"/>
                    <a:pt x="115" y="130"/>
                    <a:pt x="115" y="130"/>
                  </a:cubicBezTo>
                  <a:cubicBezTo>
                    <a:pt x="116" y="130"/>
                    <a:pt x="116" y="130"/>
                    <a:pt x="116" y="130"/>
                  </a:cubicBezTo>
                  <a:cubicBezTo>
                    <a:pt x="117" y="130"/>
                    <a:pt x="117" y="130"/>
                    <a:pt x="117" y="130"/>
                  </a:cubicBezTo>
                  <a:cubicBezTo>
                    <a:pt x="116" y="129"/>
                    <a:pt x="116" y="129"/>
                    <a:pt x="116" y="129"/>
                  </a:cubicBezTo>
                  <a:cubicBezTo>
                    <a:pt x="116" y="129"/>
                    <a:pt x="116" y="129"/>
                    <a:pt x="116" y="129"/>
                  </a:cubicBezTo>
                  <a:cubicBezTo>
                    <a:pt x="117" y="129"/>
                    <a:pt x="117" y="129"/>
                    <a:pt x="117" y="129"/>
                  </a:cubicBezTo>
                  <a:cubicBezTo>
                    <a:pt x="117" y="128"/>
                    <a:pt x="117" y="128"/>
                    <a:pt x="117" y="128"/>
                  </a:cubicBezTo>
                  <a:cubicBezTo>
                    <a:pt x="116" y="128"/>
                    <a:pt x="116" y="128"/>
                    <a:pt x="116" y="128"/>
                  </a:cubicBezTo>
                  <a:cubicBezTo>
                    <a:pt x="117" y="127"/>
                    <a:pt x="117" y="127"/>
                    <a:pt x="117" y="127"/>
                  </a:cubicBezTo>
                  <a:cubicBezTo>
                    <a:pt x="117" y="127"/>
                    <a:pt x="117" y="127"/>
                    <a:pt x="117" y="127"/>
                  </a:cubicBezTo>
                  <a:cubicBezTo>
                    <a:pt x="118" y="127"/>
                    <a:pt x="118" y="127"/>
                    <a:pt x="118" y="127"/>
                  </a:cubicBezTo>
                  <a:cubicBezTo>
                    <a:pt x="119" y="126"/>
                    <a:pt x="119" y="126"/>
                    <a:pt x="119" y="126"/>
                  </a:cubicBezTo>
                  <a:cubicBezTo>
                    <a:pt x="120" y="125"/>
                    <a:pt x="120" y="125"/>
                    <a:pt x="120" y="125"/>
                  </a:cubicBezTo>
                  <a:cubicBezTo>
                    <a:pt x="120" y="125"/>
                    <a:pt x="120" y="125"/>
                    <a:pt x="120" y="125"/>
                  </a:cubicBezTo>
                  <a:cubicBezTo>
                    <a:pt x="121" y="124"/>
                    <a:pt x="121" y="124"/>
                    <a:pt x="121" y="124"/>
                  </a:cubicBezTo>
                  <a:cubicBezTo>
                    <a:pt x="123" y="123"/>
                    <a:pt x="123" y="123"/>
                    <a:pt x="123" y="123"/>
                  </a:cubicBezTo>
                  <a:cubicBezTo>
                    <a:pt x="124" y="121"/>
                    <a:pt x="124" y="121"/>
                    <a:pt x="124" y="121"/>
                  </a:cubicBezTo>
                  <a:cubicBezTo>
                    <a:pt x="126" y="121"/>
                    <a:pt x="126" y="121"/>
                    <a:pt x="126" y="121"/>
                  </a:cubicBezTo>
                  <a:cubicBezTo>
                    <a:pt x="127" y="120"/>
                    <a:pt x="127" y="120"/>
                    <a:pt x="127" y="120"/>
                  </a:cubicBezTo>
                  <a:cubicBezTo>
                    <a:pt x="128" y="120"/>
                    <a:pt x="128" y="120"/>
                    <a:pt x="128" y="120"/>
                  </a:cubicBezTo>
                  <a:cubicBezTo>
                    <a:pt x="129" y="120"/>
                    <a:pt x="129" y="120"/>
                    <a:pt x="129" y="120"/>
                  </a:cubicBezTo>
                  <a:cubicBezTo>
                    <a:pt x="129" y="120"/>
                    <a:pt x="129" y="120"/>
                    <a:pt x="129" y="120"/>
                  </a:cubicBezTo>
                  <a:cubicBezTo>
                    <a:pt x="130" y="120"/>
                    <a:pt x="130" y="120"/>
                    <a:pt x="130" y="120"/>
                  </a:cubicBezTo>
                  <a:cubicBezTo>
                    <a:pt x="130" y="120"/>
                    <a:pt x="130" y="120"/>
                    <a:pt x="130" y="120"/>
                  </a:cubicBezTo>
                  <a:cubicBezTo>
                    <a:pt x="131" y="119"/>
                    <a:pt x="131" y="119"/>
                    <a:pt x="131" y="119"/>
                  </a:cubicBezTo>
                  <a:cubicBezTo>
                    <a:pt x="132" y="117"/>
                    <a:pt x="132" y="117"/>
                    <a:pt x="132" y="117"/>
                  </a:cubicBezTo>
                  <a:cubicBezTo>
                    <a:pt x="133" y="117"/>
                    <a:pt x="133" y="117"/>
                    <a:pt x="133" y="117"/>
                  </a:cubicBezTo>
                  <a:cubicBezTo>
                    <a:pt x="133" y="117"/>
                    <a:pt x="133" y="117"/>
                    <a:pt x="133" y="117"/>
                  </a:cubicBezTo>
                  <a:cubicBezTo>
                    <a:pt x="133" y="117"/>
                    <a:pt x="133" y="117"/>
                    <a:pt x="133" y="117"/>
                  </a:cubicBezTo>
                  <a:cubicBezTo>
                    <a:pt x="132" y="117"/>
                    <a:pt x="132" y="117"/>
                    <a:pt x="132" y="117"/>
                  </a:cubicBezTo>
                  <a:cubicBezTo>
                    <a:pt x="132" y="116"/>
                    <a:pt x="132" y="116"/>
                    <a:pt x="132" y="116"/>
                  </a:cubicBezTo>
                  <a:cubicBezTo>
                    <a:pt x="133" y="116"/>
                    <a:pt x="133" y="116"/>
                    <a:pt x="133" y="116"/>
                  </a:cubicBezTo>
                  <a:cubicBezTo>
                    <a:pt x="134" y="115"/>
                    <a:pt x="134" y="115"/>
                    <a:pt x="134" y="115"/>
                  </a:cubicBezTo>
                  <a:cubicBezTo>
                    <a:pt x="134" y="115"/>
                    <a:pt x="134" y="115"/>
                    <a:pt x="134" y="115"/>
                  </a:cubicBezTo>
                  <a:cubicBezTo>
                    <a:pt x="135" y="115"/>
                    <a:pt x="135" y="115"/>
                    <a:pt x="135" y="115"/>
                  </a:cubicBezTo>
                  <a:cubicBezTo>
                    <a:pt x="136" y="115"/>
                    <a:pt x="136" y="115"/>
                    <a:pt x="136" y="115"/>
                  </a:cubicBezTo>
                  <a:cubicBezTo>
                    <a:pt x="136" y="115"/>
                    <a:pt x="136" y="115"/>
                    <a:pt x="136" y="115"/>
                  </a:cubicBezTo>
                  <a:cubicBezTo>
                    <a:pt x="136" y="115"/>
                    <a:pt x="136" y="115"/>
                    <a:pt x="136" y="115"/>
                  </a:cubicBezTo>
                  <a:cubicBezTo>
                    <a:pt x="135" y="116"/>
                    <a:pt x="135" y="116"/>
                    <a:pt x="135" y="116"/>
                  </a:cubicBezTo>
                  <a:cubicBezTo>
                    <a:pt x="134" y="116"/>
                    <a:pt x="134" y="116"/>
                    <a:pt x="134" y="116"/>
                  </a:cubicBezTo>
                  <a:cubicBezTo>
                    <a:pt x="134" y="116"/>
                    <a:pt x="134" y="116"/>
                    <a:pt x="134" y="116"/>
                  </a:cubicBezTo>
                  <a:cubicBezTo>
                    <a:pt x="134" y="117"/>
                    <a:pt x="134" y="117"/>
                    <a:pt x="134" y="117"/>
                  </a:cubicBezTo>
                  <a:cubicBezTo>
                    <a:pt x="136" y="116"/>
                    <a:pt x="136" y="116"/>
                    <a:pt x="136" y="116"/>
                  </a:cubicBezTo>
                  <a:cubicBezTo>
                    <a:pt x="138" y="115"/>
                    <a:pt x="138" y="115"/>
                    <a:pt x="138" y="115"/>
                  </a:cubicBezTo>
                  <a:cubicBezTo>
                    <a:pt x="138" y="115"/>
                    <a:pt x="138" y="115"/>
                    <a:pt x="138" y="115"/>
                  </a:cubicBezTo>
                  <a:cubicBezTo>
                    <a:pt x="138" y="115"/>
                    <a:pt x="138" y="115"/>
                    <a:pt x="138" y="115"/>
                  </a:cubicBezTo>
                  <a:cubicBezTo>
                    <a:pt x="139" y="115"/>
                    <a:pt x="139" y="115"/>
                    <a:pt x="139" y="115"/>
                  </a:cubicBezTo>
                  <a:cubicBezTo>
                    <a:pt x="139" y="115"/>
                    <a:pt x="139" y="115"/>
                    <a:pt x="139" y="115"/>
                  </a:cubicBezTo>
                  <a:cubicBezTo>
                    <a:pt x="139" y="115"/>
                    <a:pt x="139" y="116"/>
                    <a:pt x="139" y="116"/>
                  </a:cubicBezTo>
                  <a:cubicBezTo>
                    <a:pt x="139" y="116"/>
                    <a:pt x="140" y="116"/>
                    <a:pt x="140" y="116"/>
                  </a:cubicBezTo>
                  <a:cubicBezTo>
                    <a:pt x="141" y="116"/>
                    <a:pt x="141" y="116"/>
                    <a:pt x="141" y="116"/>
                  </a:cubicBezTo>
                  <a:cubicBezTo>
                    <a:pt x="142" y="116"/>
                    <a:pt x="142" y="116"/>
                    <a:pt x="142" y="116"/>
                  </a:cubicBezTo>
                  <a:cubicBezTo>
                    <a:pt x="144" y="116"/>
                    <a:pt x="144" y="116"/>
                    <a:pt x="144" y="116"/>
                  </a:cubicBezTo>
                  <a:cubicBezTo>
                    <a:pt x="145" y="115"/>
                    <a:pt x="145" y="115"/>
                    <a:pt x="145" y="115"/>
                  </a:cubicBezTo>
                  <a:cubicBezTo>
                    <a:pt x="145" y="115"/>
                    <a:pt x="145" y="115"/>
                    <a:pt x="145" y="115"/>
                  </a:cubicBezTo>
                  <a:cubicBezTo>
                    <a:pt x="144" y="115"/>
                    <a:pt x="144" y="115"/>
                    <a:pt x="144" y="115"/>
                  </a:cubicBezTo>
                  <a:cubicBezTo>
                    <a:pt x="144" y="114"/>
                    <a:pt x="144" y="114"/>
                    <a:pt x="144" y="114"/>
                  </a:cubicBezTo>
                  <a:cubicBezTo>
                    <a:pt x="146" y="113"/>
                    <a:pt x="146" y="113"/>
                    <a:pt x="146" y="113"/>
                  </a:cubicBezTo>
                  <a:cubicBezTo>
                    <a:pt x="148" y="112"/>
                    <a:pt x="148" y="112"/>
                    <a:pt x="148" y="112"/>
                  </a:cubicBezTo>
                  <a:cubicBezTo>
                    <a:pt x="149" y="112"/>
                    <a:pt x="149" y="112"/>
                    <a:pt x="149" y="112"/>
                  </a:cubicBezTo>
                  <a:cubicBezTo>
                    <a:pt x="149" y="111"/>
                    <a:pt x="149" y="111"/>
                    <a:pt x="149" y="111"/>
                  </a:cubicBezTo>
                  <a:cubicBezTo>
                    <a:pt x="149" y="111"/>
                    <a:pt x="149" y="111"/>
                    <a:pt x="149" y="111"/>
                  </a:cubicBezTo>
                  <a:cubicBezTo>
                    <a:pt x="148" y="110"/>
                    <a:pt x="148" y="110"/>
                    <a:pt x="148" y="110"/>
                  </a:cubicBezTo>
                  <a:cubicBezTo>
                    <a:pt x="149" y="109"/>
                    <a:pt x="149" y="109"/>
                    <a:pt x="149" y="109"/>
                  </a:cubicBezTo>
                  <a:cubicBezTo>
                    <a:pt x="149" y="108"/>
                    <a:pt x="149" y="108"/>
                    <a:pt x="149" y="108"/>
                  </a:cubicBezTo>
                  <a:cubicBezTo>
                    <a:pt x="149" y="107"/>
                    <a:pt x="149" y="107"/>
                    <a:pt x="149" y="107"/>
                  </a:cubicBezTo>
                  <a:cubicBezTo>
                    <a:pt x="150" y="107"/>
                    <a:pt x="150" y="107"/>
                    <a:pt x="150" y="107"/>
                  </a:cubicBezTo>
                  <a:cubicBezTo>
                    <a:pt x="151" y="106"/>
                    <a:pt x="151" y="106"/>
                    <a:pt x="151" y="106"/>
                  </a:cubicBezTo>
                  <a:cubicBezTo>
                    <a:pt x="151" y="106"/>
                    <a:pt x="151" y="106"/>
                    <a:pt x="151" y="106"/>
                  </a:cubicBezTo>
                  <a:cubicBezTo>
                    <a:pt x="151" y="105"/>
                    <a:pt x="151" y="105"/>
                    <a:pt x="151" y="105"/>
                  </a:cubicBezTo>
                  <a:cubicBezTo>
                    <a:pt x="152" y="104"/>
                    <a:pt x="152" y="104"/>
                    <a:pt x="152" y="104"/>
                  </a:cubicBezTo>
                  <a:cubicBezTo>
                    <a:pt x="154" y="102"/>
                    <a:pt x="154" y="102"/>
                    <a:pt x="154" y="102"/>
                  </a:cubicBezTo>
                  <a:cubicBezTo>
                    <a:pt x="154" y="101"/>
                    <a:pt x="154" y="101"/>
                    <a:pt x="154" y="101"/>
                  </a:cubicBezTo>
                  <a:cubicBezTo>
                    <a:pt x="153" y="98"/>
                    <a:pt x="153" y="98"/>
                    <a:pt x="153" y="98"/>
                  </a:cubicBezTo>
                  <a:cubicBezTo>
                    <a:pt x="153" y="98"/>
                    <a:pt x="153" y="98"/>
                    <a:pt x="153" y="98"/>
                  </a:cubicBezTo>
                  <a:cubicBezTo>
                    <a:pt x="153" y="96"/>
                    <a:pt x="153" y="96"/>
                    <a:pt x="153" y="96"/>
                  </a:cubicBezTo>
                  <a:cubicBezTo>
                    <a:pt x="154" y="96"/>
                    <a:pt x="154" y="96"/>
                    <a:pt x="154" y="96"/>
                  </a:cubicBezTo>
                  <a:cubicBezTo>
                    <a:pt x="154" y="95"/>
                    <a:pt x="154" y="95"/>
                    <a:pt x="154" y="95"/>
                  </a:cubicBezTo>
                  <a:cubicBezTo>
                    <a:pt x="155" y="94"/>
                    <a:pt x="155" y="94"/>
                    <a:pt x="155" y="94"/>
                  </a:cubicBezTo>
                  <a:cubicBezTo>
                    <a:pt x="155" y="94"/>
                    <a:pt x="155" y="94"/>
                    <a:pt x="155" y="94"/>
                  </a:cubicBezTo>
                  <a:cubicBezTo>
                    <a:pt x="155" y="92"/>
                    <a:pt x="155" y="92"/>
                    <a:pt x="155" y="92"/>
                  </a:cubicBezTo>
                  <a:cubicBezTo>
                    <a:pt x="156" y="91"/>
                    <a:pt x="156" y="91"/>
                    <a:pt x="156" y="91"/>
                  </a:cubicBezTo>
                  <a:cubicBezTo>
                    <a:pt x="156" y="89"/>
                    <a:pt x="156" y="89"/>
                    <a:pt x="156" y="89"/>
                  </a:cubicBezTo>
                  <a:cubicBezTo>
                    <a:pt x="156" y="88"/>
                    <a:pt x="156" y="88"/>
                    <a:pt x="156" y="88"/>
                  </a:cubicBezTo>
                  <a:cubicBezTo>
                    <a:pt x="156" y="88"/>
                    <a:pt x="156" y="88"/>
                    <a:pt x="156" y="88"/>
                  </a:cubicBezTo>
                  <a:cubicBezTo>
                    <a:pt x="156" y="86"/>
                    <a:pt x="156" y="86"/>
                    <a:pt x="156" y="86"/>
                  </a:cubicBezTo>
                  <a:cubicBezTo>
                    <a:pt x="156" y="81"/>
                    <a:pt x="156" y="81"/>
                    <a:pt x="156" y="81"/>
                  </a:cubicBezTo>
                  <a:cubicBezTo>
                    <a:pt x="156" y="80"/>
                    <a:pt x="156" y="80"/>
                    <a:pt x="156" y="80"/>
                  </a:cubicBezTo>
                  <a:cubicBezTo>
                    <a:pt x="156" y="79"/>
                    <a:pt x="156" y="79"/>
                    <a:pt x="156" y="79"/>
                  </a:cubicBezTo>
                  <a:cubicBezTo>
                    <a:pt x="156" y="78"/>
                    <a:pt x="156" y="78"/>
                    <a:pt x="156" y="78"/>
                  </a:cubicBezTo>
                  <a:cubicBezTo>
                    <a:pt x="156" y="79"/>
                    <a:pt x="156" y="79"/>
                    <a:pt x="156" y="79"/>
                  </a:cubicBezTo>
                  <a:cubicBezTo>
                    <a:pt x="155" y="78"/>
                    <a:pt x="155" y="78"/>
                    <a:pt x="155" y="78"/>
                  </a:cubicBezTo>
                  <a:cubicBezTo>
                    <a:pt x="155" y="78"/>
                    <a:pt x="155" y="78"/>
                    <a:pt x="155" y="78"/>
                  </a:cubicBezTo>
                  <a:cubicBezTo>
                    <a:pt x="156" y="77"/>
                    <a:pt x="156" y="77"/>
                    <a:pt x="156" y="77"/>
                  </a:cubicBezTo>
                  <a:cubicBezTo>
                    <a:pt x="156" y="76"/>
                    <a:pt x="156" y="76"/>
                    <a:pt x="156" y="76"/>
                  </a:cubicBezTo>
                  <a:cubicBezTo>
                    <a:pt x="156" y="75"/>
                    <a:pt x="156" y="75"/>
                    <a:pt x="156" y="75"/>
                  </a:cubicBezTo>
                  <a:cubicBezTo>
                    <a:pt x="156" y="75"/>
                    <a:pt x="156" y="75"/>
                    <a:pt x="156" y="75"/>
                  </a:cubicBezTo>
                  <a:cubicBezTo>
                    <a:pt x="156" y="74"/>
                    <a:pt x="156" y="74"/>
                    <a:pt x="156" y="74"/>
                  </a:cubicBezTo>
                  <a:cubicBezTo>
                    <a:pt x="156" y="73"/>
                    <a:pt x="156" y="73"/>
                    <a:pt x="156" y="73"/>
                  </a:cubicBezTo>
                  <a:cubicBezTo>
                    <a:pt x="155" y="73"/>
                    <a:pt x="155" y="73"/>
                    <a:pt x="155" y="73"/>
                  </a:cubicBezTo>
                  <a:cubicBezTo>
                    <a:pt x="155" y="73"/>
                    <a:pt x="155" y="73"/>
                    <a:pt x="155" y="73"/>
                  </a:cubicBezTo>
                  <a:cubicBezTo>
                    <a:pt x="155" y="72"/>
                    <a:pt x="155" y="72"/>
                    <a:pt x="155" y="72"/>
                  </a:cubicBezTo>
                  <a:cubicBezTo>
                    <a:pt x="155" y="73"/>
                    <a:pt x="155" y="73"/>
                    <a:pt x="155" y="73"/>
                  </a:cubicBezTo>
                  <a:cubicBezTo>
                    <a:pt x="156" y="73"/>
                    <a:pt x="156" y="73"/>
                    <a:pt x="156" y="73"/>
                  </a:cubicBezTo>
                  <a:cubicBezTo>
                    <a:pt x="157" y="73"/>
                    <a:pt x="157" y="73"/>
                    <a:pt x="157" y="73"/>
                  </a:cubicBezTo>
                  <a:cubicBezTo>
                    <a:pt x="157" y="72"/>
                    <a:pt x="157" y="72"/>
                    <a:pt x="157" y="72"/>
                  </a:cubicBezTo>
                  <a:cubicBezTo>
                    <a:pt x="157" y="72"/>
                    <a:pt x="157" y="72"/>
                    <a:pt x="157" y="72"/>
                  </a:cubicBezTo>
                  <a:cubicBezTo>
                    <a:pt x="158" y="73"/>
                    <a:pt x="158" y="73"/>
                    <a:pt x="158" y="73"/>
                  </a:cubicBezTo>
                  <a:cubicBezTo>
                    <a:pt x="158" y="73"/>
                    <a:pt x="158" y="73"/>
                    <a:pt x="158" y="73"/>
                  </a:cubicBezTo>
                  <a:cubicBezTo>
                    <a:pt x="158" y="74"/>
                    <a:pt x="158" y="74"/>
                    <a:pt x="158" y="74"/>
                  </a:cubicBezTo>
                  <a:cubicBezTo>
                    <a:pt x="157" y="74"/>
                    <a:pt x="157" y="74"/>
                    <a:pt x="157" y="74"/>
                  </a:cubicBezTo>
                  <a:cubicBezTo>
                    <a:pt x="157" y="75"/>
                    <a:pt x="157" y="75"/>
                    <a:pt x="157" y="75"/>
                  </a:cubicBezTo>
                  <a:cubicBezTo>
                    <a:pt x="157" y="75"/>
                    <a:pt x="157" y="75"/>
                    <a:pt x="157" y="75"/>
                  </a:cubicBezTo>
                  <a:cubicBezTo>
                    <a:pt x="158" y="74"/>
                    <a:pt x="158" y="74"/>
                    <a:pt x="158" y="74"/>
                  </a:cubicBezTo>
                  <a:cubicBezTo>
                    <a:pt x="159" y="73"/>
                    <a:pt x="159" y="73"/>
                    <a:pt x="159" y="73"/>
                  </a:cubicBezTo>
                  <a:cubicBezTo>
                    <a:pt x="161" y="71"/>
                    <a:pt x="161" y="71"/>
                    <a:pt x="161" y="71"/>
                  </a:cubicBezTo>
                  <a:cubicBezTo>
                    <a:pt x="162" y="70"/>
                    <a:pt x="162" y="70"/>
                    <a:pt x="162" y="70"/>
                  </a:cubicBezTo>
                  <a:cubicBezTo>
                    <a:pt x="162" y="69"/>
                    <a:pt x="162" y="69"/>
                    <a:pt x="162" y="69"/>
                  </a:cubicBezTo>
                  <a:cubicBezTo>
                    <a:pt x="162" y="68"/>
                    <a:pt x="162" y="68"/>
                    <a:pt x="162" y="68"/>
                  </a:cubicBezTo>
                  <a:cubicBezTo>
                    <a:pt x="163" y="67"/>
                    <a:pt x="163" y="67"/>
                    <a:pt x="163" y="67"/>
                  </a:cubicBezTo>
                  <a:cubicBezTo>
                    <a:pt x="164" y="66"/>
                    <a:pt x="164" y="66"/>
                    <a:pt x="164" y="66"/>
                  </a:cubicBezTo>
                  <a:cubicBezTo>
                    <a:pt x="166" y="64"/>
                    <a:pt x="166" y="64"/>
                    <a:pt x="166" y="64"/>
                  </a:cubicBezTo>
                  <a:cubicBezTo>
                    <a:pt x="166" y="64"/>
                    <a:pt x="166" y="64"/>
                    <a:pt x="166" y="64"/>
                  </a:cubicBezTo>
                  <a:cubicBezTo>
                    <a:pt x="167" y="64"/>
                    <a:pt x="167" y="64"/>
                    <a:pt x="167" y="64"/>
                  </a:cubicBezTo>
                  <a:cubicBezTo>
                    <a:pt x="167" y="63"/>
                    <a:pt x="167" y="63"/>
                    <a:pt x="167" y="63"/>
                  </a:cubicBezTo>
                  <a:cubicBezTo>
                    <a:pt x="169" y="61"/>
                    <a:pt x="169" y="61"/>
                    <a:pt x="169" y="61"/>
                  </a:cubicBezTo>
                  <a:cubicBezTo>
                    <a:pt x="171" y="59"/>
                    <a:pt x="171" y="59"/>
                    <a:pt x="171" y="59"/>
                  </a:cubicBezTo>
                  <a:cubicBezTo>
                    <a:pt x="172" y="58"/>
                    <a:pt x="172" y="58"/>
                    <a:pt x="172" y="58"/>
                  </a:cubicBezTo>
                  <a:cubicBezTo>
                    <a:pt x="173" y="56"/>
                    <a:pt x="173" y="56"/>
                    <a:pt x="173" y="56"/>
                  </a:cubicBezTo>
                  <a:cubicBezTo>
                    <a:pt x="173" y="55"/>
                    <a:pt x="173" y="55"/>
                    <a:pt x="173" y="55"/>
                  </a:cubicBezTo>
                  <a:cubicBezTo>
                    <a:pt x="174" y="55"/>
                    <a:pt x="174" y="55"/>
                    <a:pt x="174" y="55"/>
                  </a:cubicBezTo>
                  <a:cubicBezTo>
                    <a:pt x="174" y="54"/>
                    <a:pt x="174" y="54"/>
                    <a:pt x="174" y="54"/>
                  </a:cubicBezTo>
                  <a:cubicBezTo>
                    <a:pt x="173" y="53"/>
                    <a:pt x="173" y="53"/>
                    <a:pt x="173" y="53"/>
                  </a:cubicBezTo>
                  <a:cubicBezTo>
                    <a:pt x="173" y="52"/>
                    <a:pt x="173" y="52"/>
                    <a:pt x="173" y="52"/>
                  </a:cubicBezTo>
                  <a:cubicBezTo>
                    <a:pt x="174" y="52"/>
                    <a:pt x="174" y="52"/>
                    <a:pt x="174" y="52"/>
                  </a:cubicBezTo>
                  <a:cubicBezTo>
                    <a:pt x="174" y="50"/>
                    <a:pt x="174" y="50"/>
                    <a:pt x="174" y="50"/>
                  </a:cubicBezTo>
                  <a:cubicBezTo>
                    <a:pt x="173" y="50"/>
                    <a:pt x="173" y="50"/>
                    <a:pt x="173" y="50"/>
                  </a:cubicBezTo>
                  <a:cubicBezTo>
                    <a:pt x="173" y="49"/>
                    <a:pt x="173" y="49"/>
                    <a:pt x="173" y="49"/>
                  </a:cubicBezTo>
                  <a:cubicBezTo>
                    <a:pt x="171" y="46"/>
                    <a:pt x="171" y="46"/>
                    <a:pt x="171" y="46"/>
                  </a:cubicBezTo>
                  <a:cubicBezTo>
                    <a:pt x="171" y="45"/>
                    <a:pt x="171" y="45"/>
                    <a:pt x="171" y="45"/>
                  </a:cubicBezTo>
                  <a:cubicBezTo>
                    <a:pt x="171" y="43"/>
                    <a:pt x="171" y="43"/>
                    <a:pt x="171" y="43"/>
                  </a:cubicBezTo>
                  <a:cubicBezTo>
                    <a:pt x="168" y="42"/>
                    <a:pt x="168" y="42"/>
                    <a:pt x="168" y="42"/>
                  </a:cubicBezTo>
                  <a:cubicBezTo>
                    <a:pt x="167" y="42"/>
                    <a:pt x="167" y="42"/>
                    <a:pt x="167" y="42"/>
                  </a:cubicBezTo>
                  <a:cubicBezTo>
                    <a:pt x="165" y="43"/>
                    <a:pt x="165" y="43"/>
                    <a:pt x="165" y="43"/>
                  </a:cubicBezTo>
                  <a:cubicBezTo>
                    <a:pt x="164" y="42"/>
                    <a:pt x="164" y="42"/>
                    <a:pt x="164" y="42"/>
                  </a:cubicBezTo>
                  <a:cubicBezTo>
                    <a:pt x="164" y="41"/>
                    <a:pt x="164" y="41"/>
                    <a:pt x="164" y="41"/>
                  </a:cubicBezTo>
                  <a:cubicBezTo>
                    <a:pt x="163" y="40"/>
                    <a:pt x="163" y="40"/>
                    <a:pt x="163" y="40"/>
                  </a:cubicBezTo>
                  <a:cubicBezTo>
                    <a:pt x="161" y="40"/>
                    <a:pt x="161" y="40"/>
                    <a:pt x="161" y="40"/>
                  </a:cubicBezTo>
                  <a:cubicBezTo>
                    <a:pt x="160" y="40"/>
                    <a:pt x="160" y="40"/>
                    <a:pt x="160" y="40"/>
                  </a:cubicBezTo>
                  <a:cubicBezTo>
                    <a:pt x="158" y="38"/>
                    <a:pt x="158" y="38"/>
                    <a:pt x="158" y="38"/>
                  </a:cubicBezTo>
                  <a:cubicBezTo>
                    <a:pt x="157" y="36"/>
                    <a:pt x="157" y="36"/>
                    <a:pt x="157" y="36"/>
                  </a:cubicBezTo>
                  <a:cubicBezTo>
                    <a:pt x="156" y="36"/>
                    <a:pt x="156" y="36"/>
                    <a:pt x="156" y="36"/>
                  </a:cubicBezTo>
                  <a:cubicBezTo>
                    <a:pt x="155" y="35"/>
                    <a:pt x="155" y="35"/>
                    <a:pt x="155" y="35"/>
                  </a:cubicBezTo>
                  <a:cubicBezTo>
                    <a:pt x="154" y="35"/>
                    <a:pt x="154" y="35"/>
                    <a:pt x="154" y="35"/>
                  </a:cubicBezTo>
                  <a:cubicBezTo>
                    <a:pt x="151" y="33"/>
                    <a:pt x="151" y="33"/>
                    <a:pt x="151" y="33"/>
                  </a:cubicBezTo>
                  <a:cubicBezTo>
                    <a:pt x="150" y="33"/>
                    <a:pt x="150" y="33"/>
                    <a:pt x="150" y="33"/>
                  </a:cubicBezTo>
                  <a:cubicBezTo>
                    <a:pt x="149" y="33"/>
                    <a:pt x="149" y="33"/>
                    <a:pt x="149" y="33"/>
                  </a:cubicBezTo>
                  <a:cubicBezTo>
                    <a:pt x="148" y="33"/>
                    <a:pt x="148" y="33"/>
                    <a:pt x="148" y="33"/>
                  </a:cubicBezTo>
                  <a:cubicBezTo>
                    <a:pt x="147" y="33"/>
                    <a:pt x="147" y="33"/>
                    <a:pt x="147" y="33"/>
                  </a:cubicBezTo>
                  <a:cubicBezTo>
                    <a:pt x="146" y="33"/>
                    <a:pt x="146" y="33"/>
                    <a:pt x="146" y="33"/>
                  </a:cubicBezTo>
                  <a:cubicBezTo>
                    <a:pt x="145" y="33"/>
                    <a:pt x="145" y="33"/>
                    <a:pt x="145" y="33"/>
                  </a:cubicBezTo>
                  <a:cubicBezTo>
                    <a:pt x="145" y="33"/>
                    <a:pt x="145" y="33"/>
                    <a:pt x="145" y="33"/>
                  </a:cubicBezTo>
                  <a:cubicBezTo>
                    <a:pt x="144" y="33"/>
                    <a:pt x="144" y="33"/>
                    <a:pt x="144" y="33"/>
                  </a:cubicBezTo>
                  <a:cubicBezTo>
                    <a:pt x="143" y="32"/>
                    <a:pt x="143" y="32"/>
                    <a:pt x="143" y="32"/>
                  </a:cubicBezTo>
                  <a:cubicBezTo>
                    <a:pt x="143" y="33"/>
                    <a:pt x="143" y="33"/>
                    <a:pt x="143" y="33"/>
                  </a:cubicBezTo>
                  <a:cubicBezTo>
                    <a:pt x="142" y="32"/>
                    <a:pt x="142" y="32"/>
                    <a:pt x="142" y="32"/>
                  </a:cubicBezTo>
                  <a:cubicBezTo>
                    <a:pt x="142" y="33"/>
                    <a:pt x="142" y="33"/>
                    <a:pt x="142" y="33"/>
                  </a:cubicBezTo>
                  <a:cubicBezTo>
                    <a:pt x="142" y="33"/>
                    <a:pt x="142" y="33"/>
                    <a:pt x="142" y="33"/>
                  </a:cubicBezTo>
                  <a:cubicBezTo>
                    <a:pt x="141" y="33"/>
                    <a:pt x="141" y="33"/>
                    <a:pt x="141" y="33"/>
                  </a:cubicBezTo>
                  <a:cubicBezTo>
                    <a:pt x="141" y="32"/>
                    <a:pt x="141" y="32"/>
                    <a:pt x="141" y="32"/>
                  </a:cubicBezTo>
                  <a:cubicBezTo>
                    <a:pt x="141" y="32"/>
                    <a:pt x="141" y="32"/>
                    <a:pt x="141" y="32"/>
                  </a:cubicBezTo>
                  <a:cubicBezTo>
                    <a:pt x="141" y="32"/>
                    <a:pt x="141" y="32"/>
                    <a:pt x="141" y="32"/>
                  </a:cubicBezTo>
                  <a:cubicBezTo>
                    <a:pt x="141" y="33"/>
                    <a:pt x="141" y="33"/>
                    <a:pt x="141" y="33"/>
                  </a:cubicBezTo>
                  <a:cubicBezTo>
                    <a:pt x="139" y="32"/>
                    <a:pt x="139" y="32"/>
                    <a:pt x="139" y="32"/>
                  </a:cubicBezTo>
                  <a:cubicBezTo>
                    <a:pt x="139" y="32"/>
                    <a:pt x="139" y="32"/>
                    <a:pt x="139" y="32"/>
                  </a:cubicBezTo>
                  <a:cubicBezTo>
                    <a:pt x="138" y="32"/>
                    <a:pt x="138" y="32"/>
                    <a:pt x="138" y="32"/>
                  </a:cubicBezTo>
                  <a:cubicBezTo>
                    <a:pt x="135" y="31"/>
                    <a:pt x="135" y="31"/>
                    <a:pt x="135" y="31"/>
                  </a:cubicBezTo>
                  <a:cubicBezTo>
                    <a:pt x="134" y="31"/>
                    <a:pt x="134" y="31"/>
                    <a:pt x="134" y="31"/>
                  </a:cubicBezTo>
                  <a:cubicBezTo>
                    <a:pt x="134" y="31"/>
                    <a:pt x="134" y="31"/>
                    <a:pt x="134" y="31"/>
                  </a:cubicBezTo>
                  <a:cubicBezTo>
                    <a:pt x="134" y="32"/>
                    <a:pt x="134" y="32"/>
                    <a:pt x="134" y="32"/>
                  </a:cubicBezTo>
                  <a:cubicBezTo>
                    <a:pt x="134" y="32"/>
                    <a:pt x="134" y="32"/>
                    <a:pt x="134" y="32"/>
                  </a:cubicBezTo>
                  <a:cubicBezTo>
                    <a:pt x="134" y="32"/>
                    <a:pt x="134" y="32"/>
                    <a:pt x="134" y="32"/>
                  </a:cubicBezTo>
                  <a:cubicBezTo>
                    <a:pt x="134" y="32"/>
                    <a:pt x="134" y="32"/>
                    <a:pt x="134" y="32"/>
                  </a:cubicBezTo>
                  <a:cubicBezTo>
                    <a:pt x="133" y="32"/>
                    <a:pt x="133" y="32"/>
                    <a:pt x="133" y="32"/>
                  </a:cubicBezTo>
                  <a:cubicBezTo>
                    <a:pt x="133" y="32"/>
                    <a:pt x="133" y="32"/>
                    <a:pt x="133" y="32"/>
                  </a:cubicBezTo>
                  <a:cubicBezTo>
                    <a:pt x="132" y="33"/>
                    <a:pt x="132" y="33"/>
                    <a:pt x="132" y="33"/>
                  </a:cubicBezTo>
                  <a:cubicBezTo>
                    <a:pt x="132" y="34"/>
                    <a:pt x="132" y="34"/>
                    <a:pt x="132" y="34"/>
                  </a:cubicBezTo>
                  <a:cubicBezTo>
                    <a:pt x="132" y="33"/>
                    <a:pt x="132" y="33"/>
                    <a:pt x="132" y="33"/>
                  </a:cubicBezTo>
                  <a:cubicBezTo>
                    <a:pt x="131" y="33"/>
                    <a:pt x="131" y="33"/>
                    <a:pt x="131" y="33"/>
                  </a:cubicBezTo>
                  <a:cubicBezTo>
                    <a:pt x="131" y="33"/>
                    <a:pt x="131" y="33"/>
                    <a:pt x="131" y="33"/>
                  </a:cubicBezTo>
                  <a:cubicBezTo>
                    <a:pt x="131" y="33"/>
                    <a:pt x="131" y="33"/>
                    <a:pt x="131" y="33"/>
                  </a:cubicBezTo>
                  <a:cubicBezTo>
                    <a:pt x="130" y="35"/>
                    <a:pt x="130" y="35"/>
                    <a:pt x="130" y="35"/>
                  </a:cubicBezTo>
                  <a:cubicBezTo>
                    <a:pt x="130" y="36"/>
                    <a:pt x="130" y="36"/>
                    <a:pt x="130" y="36"/>
                  </a:cubicBezTo>
                  <a:cubicBezTo>
                    <a:pt x="130" y="35"/>
                    <a:pt x="130" y="35"/>
                    <a:pt x="130" y="35"/>
                  </a:cubicBezTo>
                  <a:cubicBezTo>
                    <a:pt x="130" y="34"/>
                    <a:pt x="130" y="34"/>
                    <a:pt x="130" y="34"/>
                  </a:cubicBezTo>
                  <a:cubicBezTo>
                    <a:pt x="130" y="33"/>
                    <a:pt x="130" y="33"/>
                    <a:pt x="130" y="33"/>
                  </a:cubicBezTo>
                  <a:cubicBezTo>
                    <a:pt x="131" y="32"/>
                    <a:pt x="131" y="32"/>
                    <a:pt x="131" y="32"/>
                  </a:cubicBezTo>
                  <a:cubicBezTo>
                    <a:pt x="131" y="31"/>
                    <a:pt x="131" y="31"/>
                    <a:pt x="131" y="31"/>
                  </a:cubicBezTo>
                  <a:cubicBezTo>
                    <a:pt x="131" y="31"/>
                    <a:pt x="131" y="31"/>
                    <a:pt x="131" y="31"/>
                  </a:cubicBezTo>
                  <a:cubicBezTo>
                    <a:pt x="130" y="31"/>
                    <a:pt x="130" y="31"/>
                    <a:pt x="130" y="31"/>
                  </a:cubicBezTo>
                  <a:cubicBezTo>
                    <a:pt x="131" y="30"/>
                    <a:pt x="131" y="30"/>
                    <a:pt x="131" y="30"/>
                  </a:cubicBezTo>
                  <a:cubicBezTo>
                    <a:pt x="130" y="29"/>
                    <a:pt x="130" y="29"/>
                    <a:pt x="130" y="29"/>
                  </a:cubicBezTo>
                  <a:cubicBezTo>
                    <a:pt x="129" y="28"/>
                    <a:pt x="129" y="28"/>
                    <a:pt x="129" y="28"/>
                  </a:cubicBezTo>
                  <a:cubicBezTo>
                    <a:pt x="128" y="28"/>
                    <a:pt x="128" y="28"/>
                    <a:pt x="128" y="28"/>
                  </a:cubicBezTo>
                  <a:cubicBezTo>
                    <a:pt x="127" y="28"/>
                    <a:pt x="127" y="28"/>
                    <a:pt x="127" y="28"/>
                  </a:cubicBezTo>
                  <a:cubicBezTo>
                    <a:pt x="127" y="28"/>
                    <a:pt x="127" y="28"/>
                    <a:pt x="127" y="28"/>
                  </a:cubicBezTo>
                  <a:cubicBezTo>
                    <a:pt x="126" y="29"/>
                    <a:pt x="126" y="29"/>
                    <a:pt x="126" y="29"/>
                  </a:cubicBezTo>
                  <a:cubicBezTo>
                    <a:pt x="126" y="28"/>
                    <a:pt x="126" y="28"/>
                    <a:pt x="126" y="28"/>
                  </a:cubicBezTo>
                  <a:cubicBezTo>
                    <a:pt x="125" y="28"/>
                    <a:pt x="125" y="28"/>
                    <a:pt x="125" y="28"/>
                  </a:cubicBezTo>
                  <a:cubicBezTo>
                    <a:pt x="125" y="27"/>
                    <a:pt x="125" y="27"/>
                    <a:pt x="125" y="27"/>
                  </a:cubicBezTo>
                  <a:cubicBezTo>
                    <a:pt x="125" y="27"/>
                    <a:pt x="125" y="27"/>
                    <a:pt x="125" y="27"/>
                  </a:cubicBezTo>
                  <a:cubicBezTo>
                    <a:pt x="124" y="27"/>
                    <a:pt x="124" y="27"/>
                    <a:pt x="124" y="27"/>
                  </a:cubicBezTo>
                  <a:cubicBezTo>
                    <a:pt x="124" y="27"/>
                    <a:pt x="124" y="27"/>
                    <a:pt x="124" y="27"/>
                  </a:cubicBezTo>
                  <a:cubicBezTo>
                    <a:pt x="123" y="26"/>
                    <a:pt x="123" y="26"/>
                    <a:pt x="123" y="26"/>
                  </a:cubicBezTo>
                  <a:cubicBezTo>
                    <a:pt x="123" y="27"/>
                    <a:pt x="123" y="27"/>
                    <a:pt x="123" y="27"/>
                  </a:cubicBezTo>
                  <a:cubicBezTo>
                    <a:pt x="123" y="26"/>
                    <a:pt x="123" y="26"/>
                    <a:pt x="123" y="26"/>
                  </a:cubicBezTo>
                  <a:cubicBezTo>
                    <a:pt x="122" y="26"/>
                    <a:pt x="122" y="26"/>
                    <a:pt x="122" y="26"/>
                  </a:cubicBezTo>
                  <a:cubicBezTo>
                    <a:pt x="122" y="26"/>
                    <a:pt x="122" y="26"/>
                    <a:pt x="122" y="26"/>
                  </a:cubicBezTo>
                  <a:cubicBezTo>
                    <a:pt x="121" y="26"/>
                    <a:pt x="121" y="26"/>
                    <a:pt x="121" y="26"/>
                  </a:cubicBezTo>
                  <a:cubicBezTo>
                    <a:pt x="120" y="25"/>
                    <a:pt x="120" y="25"/>
                    <a:pt x="120" y="25"/>
                  </a:cubicBezTo>
                  <a:cubicBezTo>
                    <a:pt x="119" y="25"/>
                    <a:pt x="119" y="25"/>
                    <a:pt x="119" y="25"/>
                  </a:cubicBezTo>
                  <a:cubicBezTo>
                    <a:pt x="119" y="25"/>
                    <a:pt x="119" y="25"/>
                    <a:pt x="119" y="25"/>
                  </a:cubicBezTo>
                  <a:cubicBezTo>
                    <a:pt x="119" y="25"/>
                    <a:pt x="119" y="25"/>
                    <a:pt x="119" y="25"/>
                  </a:cubicBezTo>
                  <a:cubicBezTo>
                    <a:pt x="118" y="25"/>
                    <a:pt x="118" y="25"/>
                    <a:pt x="118" y="25"/>
                  </a:cubicBezTo>
                  <a:cubicBezTo>
                    <a:pt x="117" y="25"/>
                    <a:pt x="117" y="25"/>
                    <a:pt x="117" y="25"/>
                  </a:cubicBezTo>
                  <a:cubicBezTo>
                    <a:pt x="117" y="25"/>
                    <a:pt x="117" y="25"/>
                    <a:pt x="117" y="25"/>
                  </a:cubicBezTo>
                  <a:cubicBezTo>
                    <a:pt x="117" y="25"/>
                    <a:pt x="117" y="25"/>
                    <a:pt x="117" y="25"/>
                  </a:cubicBezTo>
                  <a:cubicBezTo>
                    <a:pt x="116" y="25"/>
                    <a:pt x="116" y="25"/>
                    <a:pt x="116" y="25"/>
                  </a:cubicBezTo>
                  <a:cubicBezTo>
                    <a:pt x="115" y="25"/>
                    <a:pt x="115" y="25"/>
                    <a:pt x="115" y="25"/>
                  </a:cubicBezTo>
                  <a:cubicBezTo>
                    <a:pt x="115" y="25"/>
                    <a:pt x="115" y="25"/>
                    <a:pt x="115" y="25"/>
                  </a:cubicBezTo>
                  <a:cubicBezTo>
                    <a:pt x="114" y="26"/>
                    <a:pt x="114" y="26"/>
                    <a:pt x="114" y="26"/>
                  </a:cubicBezTo>
                  <a:cubicBezTo>
                    <a:pt x="114" y="26"/>
                    <a:pt x="114" y="26"/>
                    <a:pt x="114" y="26"/>
                  </a:cubicBezTo>
                  <a:cubicBezTo>
                    <a:pt x="113" y="27"/>
                    <a:pt x="113" y="27"/>
                    <a:pt x="113" y="27"/>
                  </a:cubicBezTo>
                  <a:cubicBezTo>
                    <a:pt x="112" y="28"/>
                    <a:pt x="112" y="28"/>
                    <a:pt x="112" y="28"/>
                  </a:cubicBezTo>
                  <a:cubicBezTo>
                    <a:pt x="110" y="29"/>
                    <a:pt x="110" y="29"/>
                    <a:pt x="110" y="29"/>
                  </a:cubicBezTo>
                  <a:cubicBezTo>
                    <a:pt x="110" y="30"/>
                    <a:pt x="110" y="30"/>
                    <a:pt x="110" y="30"/>
                  </a:cubicBezTo>
                  <a:cubicBezTo>
                    <a:pt x="109" y="31"/>
                    <a:pt x="109" y="31"/>
                    <a:pt x="109" y="31"/>
                  </a:cubicBezTo>
                  <a:cubicBezTo>
                    <a:pt x="109" y="32"/>
                    <a:pt x="109" y="32"/>
                    <a:pt x="109" y="32"/>
                  </a:cubicBezTo>
                  <a:cubicBezTo>
                    <a:pt x="108" y="32"/>
                    <a:pt x="108" y="32"/>
                    <a:pt x="108" y="32"/>
                  </a:cubicBezTo>
                  <a:cubicBezTo>
                    <a:pt x="108" y="33"/>
                    <a:pt x="108" y="33"/>
                    <a:pt x="108" y="33"/>
                  </a:cubicBezTo>
                  <a:cubicBezTo>
                    <a:pt x="108" y="33"/>
                    <a:pt x="108" y="33"/>
                    <a:pt x="108" y="33"/>
                  </a:cubicBezTo>
                  <a:cubicBezTo>
                    <a:pt x="108" y="34"/>
                    <a:pt x="108" y="34"/>
                    <a:pt x="108" y="34"/>
                  </a:cubicBezTo>
                  <a:cubicBezTo>
                    <a:pt x="108" y="36"/>
                    <a:pt x="108" y="36"/>
                    <a:pt x="108" y="36"/>
                  </a:cubicBezTo>
                  <a:cubicBezTo>
                    <a:pt x="107" y="35"/>
                    <a:pt x="107" y="35"/>
                    <a:pt x="107" y="35"/>
                  </a:cubicBezTo>
                  <a:cubicBezTo>
                    <a:pt x="107" y="34"/>
                    <a:pt x="107" y="34"/>
                    <a:pt x="107" y="34"/>
                  </a:cubicBezTo>
                  <a:cubicBezTo>
                    <a:pt x="107" y="33"/>
                    <a:pt x="107" y="33"/>
                    <a:pt x="107" y="33"/>
                  </a:cubicBezTo>
                  <a:cubicBezTo>
                    <a:pt x="108" y="33"/>
                    <a:pt x="108" y="33"/>
                    <a:pt x="108" y="33"/>
                  </a:cubicBezTo>
                  <a:cubicBezTo>
                    <a:pt x="108" y="32"/>
                    <a:pt x="108" y="32"/>
                    <a:pt x="108" y="32"/>
                  </a:cubicBezTo>
                  <a:cubicBezTo>
                    <a:pt x="108" y="31"/>
                    <a:pt x="108" y="31"/>
                    <a:pt x="108" y="31"/>
                  </a:cubicBezTo>
                  <a:cubicBezTo>
                    <a:pt x="108" y="30"/>
                    <a:pt x="108" y="30"/>
                    <a:pt x="108" y="30"/>
                  </a:cubicBezTo>
                  <a:cubicBezTo>
                    <a:pt x="108" y="30"/>
                    <a:pt x="108" y="30"/>
                    <a:pt x="108" y="30"/>
                  </a:cubicBezTo>
                  <a:cubicBezTo>
                    <a:pt x="108" y="30"/>
                    <a:pt x="108" y="30"/>
                    <a:pt x="108" y="30"/>
                  </a:cubicBezTo>
                  <a:cubicBezTo>
                    <a:pt x="107" y="30"/>
                    <a:pt x="107" y="30"/>
                    <a:pt x="107" y="30"/>
                  </a:cubicBezTo>
                  <a:cubicBezTo>
                    <a:pt x="106" y="30"/>
                    <a:pt x="106" y="30"/>
                    <a:pt x="106" y="30"/>
                  </a:cubicBezTo>
                  <a:cubicBezTo>
                    <a:pt x="105" y="30"/>
                    <a:pt x="105" y="30"/>
                    <a:pt x="105" y="30"/>
                  </a:cubicBezTo>
                  <a:cubicBezTo>
                    <a:pt x="104" y="30"/>
                    <a:pt x="104" y="30"/>
                    <a:pt x="104" y="30"/>
                  </a:cubicBezTo>
                  <a:cubicBezTo>
                    <a:pt x="103" y="29"/>
                    <a:pt x="103" y="29"/>
                    <a:pt x="103" y="29"/>
                  </a:cubicBezTo>
                  <a:cubicBezTo>
                    <a:pt x="104" y="29"/>
                    <a:pt x="104" y="29"/>
                    <a:pt x="104" y="29"/>
                  </a:cubicBezTo>
                  <a:cubicBezTo>
                    <a:pt x="105" y="29"/>
                    <a:pt x="105" y="29"/>
                    <a:pt x="105" y="29"/>
                  </a:cubicBezTo>
                  <a:cubicBezTo>
                    <a:pt x="106" y="29"/>
                    <a:pt x="106" y="29"/>
                    <a:pt x="106" y="29"/>
                  </a:cubicBezTo>
                  <a:cubicBezTo>
                    <a:pt x="107" y="29"/>
                    <a:pt x="107" y="29"/>
                    <a:pt x="107" y="29"/>
                  </a:cubicBezTo>
                  <a:cubicBezTo>
                    <a:pt x="108" y="29"/>
                    <a:pt x="108" y="29"/>
                    <a:pt x="108" y="29"/>
                  </a:cubicBezTo>
                  <a:cubicBezTo>
                    <a:pt x="108" y="28"/>
                    <a:pt x="108" y="28"/>
                    <a:pt x="108" y="28"/>
                  </a:cubicBezTo>
                  <a:cubicBezTo>
                    <a:pt x="109" y="28"/>
                    <a:pt x="109" y="28"/>
                    <a:pt x="109" y="28"/>
                  </a:cubicBezTo>
                  <a:cubicBezTo>
                    <a:pt x="109" y="28"/>
                    <a:pt x="109" y="28"/>
                    <a:pt x="109" y="28"/>
                  </a:cubicBezTo>
                  <a:cubicBezTo>
                    <a:pt x="109" y="28"/>
                    <a:pt x="109" y="28"/>
                    <a:pt x="109" y="28"/>
                  </a:cubicBezTo>
                  <a:cubicBezTo>
                    <a:pt x="110" y="28"/>
                    <a:pt x="110" y="28"/>
                    <a:pt x="110" y="28"/>
                  </a:cubicBezTo>
                  <a:cubicBezTo>
                    <a:pt x="112" y="27"/>
                    <a:pt x="112" y="27"/>
                    <a:pt x="112" y="27"/>
                  </a:cubicBezTo>
                  <a:cubicBezTo>
                    <a:pt x="112" y="26"/>
                    <a:pt x="112" y="26"/>
                    <a:pt x="112" y="26"/>
                  </a:cubicBezTo>
                  <a:cubicBezTo>
                    <a:pt x="113" y="25"/>
                    <a:pt x="113" y="25"/>
                    <a:pt x="113" y="25"/>
                  </a:cubicBezTo>
                  <a:cubicBezTo>
                    <a:pt x="113" y="24"/>
                    <a:pt x="113" y="24"/>
                    <a:pt x="113" y="24"/>
                  </a:cubicBezTo>
                  <a:cubicBezTo>
                    <a:pt x="113" y="24"/>
                    <a:pt x="113" y="24"/>
                    <a:pt x="113" y="24"/>
                  </a:cubicBezTo>
                  <a:cubicBezTo>
                    <a:pt x="113" y="23"/>
                    <a:pt x="113" y="23"/>
                    <a:pt x="113" y="23"/>
                  </a:cubicBezTo>
                  <a:cubicBezTo>
                    <a:pt x="112" y="23"/>
                    <a:pt x="112" y="23"/>
                    <a:pt x="112" y="23"/>
                  </a:cubicBezTo>
                  <a:cubicBezTo>
                    <a:pt x="111" y="22"/>
                    <a:pt x="111" y="22"/>
                    <a:pt x="111" y="22"/>
                  </a:cubicBezTo>
                  <a:cubicBezTo>
                    <a:pt x="110" y="22"/>
                    <a:pt x="110" y="22"/>
                    <a:pt x="110" y="22"/>
                  </a:cubicBezTo>
                  <a:cubicBezTo>
                    <a:pt x="109" y="23"/>
                    <a:pt x="109" y="23"/>
                    <a:pt x="109" y="23"/>
                  </a:cubicBezTo>
                  <a:cubicBezTo>
                    <a:pt x="108" y="23"/>
                    <a:pt x="108" y="23"/>
                    <a:pt x="108" y="23"/>
                  </a:cubicBezTo>
                  <a:cubicBezTo>
                    <a:pt x="106" y="22"/>
                    <a:pt x="106" y="22"/>
                    <a:pt x="106" y="22"/>
                  </a:cubicBezTo>
                  <a:cubicBezTo>
                    <a:pt x="105" y="22"/>
                    <a:pt x="105" y="22"/>
                    <a:pt x="105" y="22"/>
                  </a:cubicBezTo>
                  <a:cubicBezTo>
                    <a:pt x="103" y="23"/>
                    <a:pt x="103" y="23"/>
                    <a:pt x="103" y="23"/>
                  </a:cubicBezTo>
                  <a:cubicBezTo>
                    <a:pt x="103" y="24"/>
                    <a:pt x="103" y="24"/>
                    <a:pt x="103" y="24"/>
                  </a:cubicBezTo>
                  <a:cubicBezTo>
                    <a:pt x="104" y="24"/>
                    <a:pt x="104" y="24"/>
                    <a:pt x="104" y="24"/>
                  </a:cubicBezTo>
                  <a:cubicBezTo>
                    <a:pt x="104" y="25"/>
                    <a:pt x="104" y="25"/>
                    <a:pt x="104" y="25"/>
                  </a:cubicBezTo>
                  <a:cubicBezTo>
                    <a:pt x="104" y="25"/>
                    <a:pt x="104" y="25"/>
                    <a:pt x="104" y="25"/>
                  </a:cubicBezTo>
                  <a:cubicBezTo>
                    <a:pt x="103" y="25"/>
                    <a:pt x="103" y="25"/>
                    <a:pt x="103" y="25"/>
                  </a:cubicBezTo>
                  <a:cubicBezTo>
                    <a:pt x="103" y="25"/>
                    <a:pt x="103" y="25"/>
                    <a:pt x="103" y="25"/>
                  </a:cubicBezTo>
                  <a:cubicBezTo>
                    <a:pt x="103" y="25"/>
                    <a:pt x="103" y="25"/>
                    <a:pt x="103" y="25"/>
                  </a:cubicBezTo>
                  <a:cubicBezTo>
                    <a:pt x="102" y="25"/>
                    <a:pt x="102" y="25"/>
                    <a:pt x="102" y="25"/>
                  </a:cubicBezTo>
                  <a:cubicBezTo>
                    <a:pt x="101" y="25"/>
                    <a:pt x="101" y="25"/>
                    <a:pt x="101" y="25"/>
                  </a:cubicBezTo>
                  <a:cubicBezTo>
                    <a:pt x="100" y="26"/>
                    <a:pt x="100" y="26"/>
                    <a:pt x="100" y="26"/>
                  </a:cubicBezTo>
                  <a:cubicBezTo>
                    <a:pt x="99" y="28"/>
                    <a:pt x="99" y="28"/>
                    <a:pt x="99" y="28"/>
                  </a:cubicBezTo>
                  <a:cubicBezTo>
                    <a:pt x="100" y="26"/>
                    <a:pt x="100" y="26"/>
                    <a:pt x="100" y="26"/>
                  </a:cubicBezTo>
                  <a:cubicBezTo>
                    <a:pt x="100" y="26"/>
                    <a:pt x="100" y="26"/>
                    <a:pt x="100" y="26"/>
                  </a:cubicBezTo>
                  <a:cubicBezTo>
                    <a:pt x="100" y="25"/>
                    <a:pt x="100" y="25"/>
                    <a:pt x="100" y="25"/>
                  </a:cubicBezTo>
                  <a:cubicBezTo>
                    <a:pt x="100" y="25"/>
                    <a:pt x="100" y="25"/>
                    <a:pt x="100" y="25"/>
                  </a:cubicBezTo>
                  <a:cubicBezTo>
                    <a:pt x="100" y="25"/>
                    <a:pt x="100" y="25"/>
                    <a:pt x="100" y="25"/>
                  </a:cubicBezTo>
                  <a:cubicBezTo>
                    <a:pt x="99" y="25"/>
                    <a:pt x="99" y="25"/>
                    <a:pt x="99" y="25"/>
                  </a:cubicBezTo>
                  <a:cubicBezTo>
                    <a:pt x="98" y="26"/>
                    <a:pt x="98" y="26"/>
                    <a:pt x="98" y="26"/>
                  </a:cubicBezTo>
                  <a:cubicBezTo>
                    <a:pt x="98" y="27"/>
                    <a:pt x="98" y="27"/>
                    <a:pt x="98" y="27"/>
                  </a:cubicBezTo>
                  <a:cubicBezTo>
                    <a:pt x="97" y="28"/>
                    <a:pt x="97" y="28"/>
                    <a:pt x="97" y="28"/>
                  </a:cubicBezTo>
                  <a:cubicBezTo>
                    <a:pt x="98" y="26"/>
                    <a:pt x="98" y="26"/>
                    <a:pt x="98" y="26"/>
                  </a:cubicBezTo>
                  <a:cubicBezTo>
                    <a:pt x="98" y="25"/>
                    <a:pt x="98" y="25"/>
                    <a:pt x="98" y="25"/>
                  </a:cubicBezTo>
                  <a:cubicBezTo>
                    <a:pt x="100" y="24"/>
                    <a:pt x="100" y="24"/>
                    <a:pt x="100" y="24"/>
                  </a:cubicBezTo>
                  <a:cubicBezTo>
                    <a:pt x="100" y="23"/>
                    <a:pt x="100" y="23"/>
                    <a:pt x="100" y="23"/>
                  </a:cubicBezTo>
                  <a:cubicBezTo>
                    <a:pt x="101" y="22"/>
                    <a:pt x="101" y="22"/>
                    <a:pt x="101" y="22"/>
                  </a:cubicBezTo>
                  <a:cubicBezTo>
                    <a:pt x="101" y="21"/>
                    <a:pt x="101" y="21"/>
                    <a:pt x="101" y="21"/>
                  </a:cubicBezTo>
                  <a:cubicBezTo>
                    <a:pt x="102" y="21"/>
                    <a:pt x="102" y="21"/>
                    <a:pt x="102" y="21"/>
                  </a:cubicBezTo>
                  <a:cubicBezTo>
                    <a:pt x="103" y="21"/>
                    <a:pt x="103" y="21"/>
                    <a:pt x="103" y="21"/>
                  </a:cubicBezTo>
                  <a:cubicBezTo>
                    <a:pt x="104" y="19"/>
                    <a:pt x="104" y="19"/>
                    <a:pt x="104" y="19"/>
                  </a:cubicBezTo>
                  <a:cubicBezTo>
                    <a:pt x="106" y="17"/>
                    <a:pt x="106" y="17"/>
                    <a:pt x="106" y="17"/>
                  </a:cubicBezTo>
                  <a:cubicBezTo>
                    <a:pt x="106" y="17"/>
                    <a:pt x="106" y="17"/>
                    <a:pt x="106" y="17"/>
                  </a:cubicBezTo>
                  <a:cubicBezTo>
                    <a:pt x="106" y="17"/>
                    <a:pt x="106" y="17"/>
                    <a:pt x="106" y="17"/>
                  </a:cubicBezTo>
                  <a:cubicBezTo>
                    <a:pt x="106" y="16"/>
                    <a:pt x="106" y="16"/>
                    <a:pt x="106" y="16"/>
                  </a:cubicBezTo>
                  <a:cubicBezTo>
                    <a:pt x="106" y="16"/>
                    <a:pt x="106" y="16"/>
                    <a:pt x="106" y="16"/>
                  </a:cubicBezTo>
                  <a:cubicBezTo>
                    <a:pt x="106" y="15"/>
                    <a:pt x="106" y="15"/>
                    <a:pt x="106" y="15"/>
                  </a:cubicBezTo>
                  <a:cubicBezTo>
                    <a:pt x="106" y="15"/>
                    <a:pt x="106" y="15"/>
                    <a:pt x="106" y="15"/>
                  </a:cubicBezTo>
                  <a:cubicBezTo>
                    <a:pt x="106" y="14"/>
                    <a:pt x="106" y="14"/>
                    <a:pt x="106" y="14"/>
                  </a:cubicBezTo>
                  <a:cubicBezTo>
                    <a:pt x="105" y="14"/>
                    <a:pt x="105" y="14"/>
                    <a:pt x="105" y="14"/>
                  </a:cubicBezTo>
                  <a:cubicBezTo>
                    <a:pt x="104" y="14"/>
                    <a:pt x="104" y="14"/>
                    <a:pt x="104" y="14"/>
                  </a:cubicBezTo>
                  <a:cubicBezTo>
                    <a:pt x="104" y="14"/>
                    <a:pt x="104" y="14"/>
                    <a:pt x="104" y="14"/>
                  </a:cubicBezTo>
                  <a:cubicBezTo>
                    <a:pt x="103" y="12"/>
                    <a:pt x="103" y="12"/>
                    <a:pt x="103" y="12"/>
                  </a:cubicBezTo>
                  <a:cubicBezTo>
                    <a:pt x="102" y="10"/>
                    <a:pt x="102" y="10"/>
                    <a:pt x="102" y="10"/>
                  </a:cubicBezTo>
                  <a:cubicBezTo>
                    <a:pt x="102" y="9"/>
                    <a:pt x="102" y="9"/>
                    <a:pt x="102" y="9"/>
                  </a:cubicBezTo>
                  <a:cubicBezTo>
                    <a:pt x="101" y="7"/>
                    <a:pt x="101" y="7"/>
                    <a:pt x="101" y="7"/>
                  </a:cubicBezTo>
                  <a:cubicBezTo>
                    <a:pt x="101" y="7"/>
                    <a:pt x="101" y="7"/>
                    <a:pt x="101" y="7"/>
                  </a:cubicBezTo>
                  <a:lnTo>
                    <a:pt x="101" y="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9" name="Freeform 178"/>
            <p:cNvSpPr/>
            <p:nvPr/>
          </p:nvSpPr>
          <p:spPr bwMode="auto">
            <a:xfrm>
              <a:off x="3388048" y="4133497"/>
              <a:ext cx="85986" cy="109981"/>
            </a:xfrm>
            <a:custGeom>
              <a:avLst/>
              <a:gdLst>
                <a:gd name="T0" fmla="*/ 3 w 48"/>
                <a:gd name="T1" fmla="*/ 48 h 63"/>
                <a:gd name="T2" fmla="*/ 3 w 48"/>
                <a:gd name="T3" fmla="*/ 52 h 63"/>
                <a:gd name="T4" fmla="*/ 3 w 48"/>
                <a:gd name="T5" fmla="*/ 52 h 63"/>
                <a:gd name="T6" fmla="*/ 3 w 48"/>
                <a:gd name="T7" fmla="*/ 52 h 63"/>
                <a:gd name="T8" fmla="*/ 3 w 48"/>
                <a:gd name="T9" fmla="*/ 56 h 63"/>
                <a:gd name="T10" fmla="*/ 7 w 48"/>
                <a:gd name="T11" fmla="*/ 56 h 63"/>
                <a:gd name="T12" fmla="*/ 11 w 48"/>
                <a:gd name="T13" fmla="*/ 59 h 63"/>
                <a:gd name="T14" fmla="*/ 11 w 48"/>
                <a:gd name="T15" fmla="*/ 56 h 63"/>
                <a:gd name="T16" fmla="*/ 15 w 48"/>
                <a:gd name="T17" fmla="*/ 56 h 63"/>
                <a:gd name="T18" fmla="*/ 15 w 48"/>
                <a:gd name="T19" fmla="*/ 56 h 63"/>
                <a:gd name="T20" fmla="*/ 15 w 48"/>
                <a:gd name="T21" fmla="*/ 56 h 63"/>
                <a:gd name="T22" fmla="*/ 18 w 48"/>
                <a:gd name="T23" fmla="*/ 56 h 63"/>
                <a:gd name="T24" fmla="*/ 18 w 48"/>
                <a:gd name="T25" fmla="*/ 59 h 63"/>
                <a:gd name="T26" fmla="*/ 18 w 48"/>
                <a:gd name="T27" fmla="*/ 63 h 63"/>
                <a:gd name="T28" fmla="*/ 22 w 48"/>
                <a:gd name="T29" fmla="*/ 59 h 63"/>
                <a:gd name="T30" fmla="*/ 22 w 48"/>
                <a:gd name="T31" fmla="*/ 56 h 63"/>
                <a:gd name="T32" fmla="*/ 26 w 48"/>
                <a:gd name="T33" fmla="*/ 56 h 63"/>
                <a:gd name="T34" fmla="*/ 26 w 48"/>
                <a:gd name="T35" fmla="*/ 56 h 63"/>
                <a:gd name="T36" fmla="*/ 29 w 48"/>
                <a:gd name="T37" fmla="*/ 52 h 63"/>
                <a:gd name="T38" fmla="*/ 33 w 48"/>
                <a:gd name="T39" fmla="*/ 48 h 63"/>
                <a:gd name="T40" fmla="*/ 37 w 48"/>
                <a:gd name="T41" fmla="*/ 41 h 63"/>
                <a:gd name="T42" fmla="*/ 37 w 48"/>
                <a:gd name="T43" fmla="*/ 41 h 63"/>
                <a:gd name="T44" fmla="*/ 40 w 48"/>
                <a:gd name="T45" fmla="*/ 33 h 63"/>
                <a:gd name="T46" fmla="*/ 44 w 48"/>
                <a:gd name="T47" fmla="*/ 30 h 63"/>
                <a:gd name="T48" fmla="*/ 44 w 48"/>
                <a:gd name="T49" fmla="*/ 30 h 63"/>
                <a:gd name="T50" fmla="*/ 44 w 48"/>
                <a:gd name="T51" fmla="*/ 30 h 63"/>
                <a:gd name="T52" fmla="*/ 48 w 48"/>
                <a:gd name="T53" fmla="*/ 26 h 63"/>
                <a:gd name="T54" fmla="*/ 48 w 48"/>
                <a:gd name="T55" fmla="*/ 22 h 63"/>
                <a:gd name="T56" fmla="*/ 44 w 48"/>
                <a:gd name="T57" fmla="*/ 19 h 63"/>
                <a:gd name="T58" fmla="*/ 44 w 48"/>
                <a:gd name="T59" fmla="*/ 19 h 63"/>
                <a:gd name="T60" fmla="*/ 40 w 48"/>
                <a:gd name="T61" fmla="*/ 19 h 63"/>
                <a:gd name="T62" fmla="*/ 40 w 48"/>
                <a:gd name="T63" fmla="*/ 15 h 63"/>
                <a:gd name="T64" fmla="*/ 33 w 48"/>
                <a:gd name="T65" fmla="*/ 11 h 63"/>
                <a:gd name="T66" fmla="*/ 33 w 48"/>
                <a:gd name="T67" fmla="*/ 7 h 63"/>
                <a:gd name="T68" fmla="*/ 29 w 48"/>
                <a:gd name="T69" fmla="*/ 7 h 63"/>
                <a:gd name="T70" fmla="*/ 22 w 48"/>
                <a:gd name="T71" fmla="*/ 4 h 63"/>
                <a:gd name="T72" fmla="*/ 15 w 48"/>
                <a:gd name="T73" fmla="*/ 0 h 63"/>
                <a:gd name="T74" fmla="*/ 11 w 48"/>
                <a:gd name="T75" fmla="*/ 0 h 63"/>
                <a:gd name="T76" fmla="*/ 7 w 48"/>
                <a:gd name="T77" fmla="*/ 4 h 63"/>
                <a:gd name="T78" fmla="*/ 7 w 48"/>
                <a:gd name="T79" fmla="*/ 4 h 63"/>
                <a:gd name="T80" fmla="*/ 7 w 48"/>
                <a:gd name="T81" fmla="*/ 4 h 63"/>
                <a:gd name="T82" fmla="*/ 3 w 48"/>
                <a:gd name="T83" fmla="*/ 4 h 63"/>
                <a:gd name="T84" fmla="*/ 3 w 48"/>
                <a:gd name="T85" fmla="*/ 7 h 63"/>
                <a:gd name="T86" fmla="*/ 0 w 48"/>
                <a:gd name="T87" fmla="*/ 7 h 63"/>
                <a:gd name="T88" fmla="*/ 3 w 48"/>
                <a:gd name="T89" fmla="*/ 15 h 63"/>
                <a:gd name="T90" fmla="*/ 3 w 48"/>
                <a:gd name="T91" fmla="*/ 15 h 63"/>
                <a:gd name="T92" fmla="*/ 3 w 48"/>
                <a:gd name="T93" fmla="*/ 19 h 63"/>
                <a:gd name="T94" fmla="*/ 3 w 48"/>
                <a:gd name="T95" fmla="*/ 22 h 63"/>
                <a:gd name="T96" fmla="*/ 7 w 48"/>
                <a:gd name="T97" fmla="*/ 22 h 63"/>
                <a:gd name="T98" fmla="*/ 7 w 48"/>
                <a:gd name="T99" fmla="*/ 26 h 63"/>
                <a:gd name="T100" fmla="*/ 7 w 48"/>
                <a:gd name="T101" fmla="*/ 30 h 63"/>
                <a:gd name="T102" fmla="*/ 11 w 48"/>
                <a:gd name="T103" fmla="*/ 33 h 63"/>
                <a:gd name="T104" fmla="*/ 11 w 48"/>
                <a:gd name="T105" fmla="*/ 33 h 63"/>
                <a:gd name="T106" fmla="*/ 11 w 48"/>
                <a:gd name="T107" fmla="*/ 37 h 63"/>
                <a:gd name="T108" fmla="*/ 7 w 48"/>
                <a:gd name="T109" fmla="*/ 37 h 63"/>
                <a:gd name="T110" fmla="*/ 7 w 48"/>
                <a:gd name="T111" fmla="*/ 41 h 63"/>
                <a:gd name="T112" fmla="*/ 7 w 48"/>
                <a:gd name="T113" fmla="*/ 45 h 63"/>
                <a:gd name="T114" fmla="*/ 7 w 48"/>
                <a:gd name="T115" fmla="*/ 48 h 63"/>
                <a:gd name="T116" fmla="*/ 3 w 48"/>
                <a:gd name="T117" fmla="*/ 48 h 63"/>
                <a:gd name="T118" fmla="*/ 3 w 48"/>
                <a:gd name="T119" fmla="*/ 48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48" h="63">
                  <a:moveTo>
                    <a:pt x="3" y="48"/>
                  </a:moveTo>
                  <a:lnTo>
                    <a:pt x="3" y="52"/>
                  </a:lnTo>
                  <a:lnTo>
                    <a:pt x="3" y="52"/>
                  </a:lnTo>
                  <a:lnTo>
                    <a:pt x="3" y="52"/>
                  </a:lnTo>
                  <a:lnTo>
                    <a:pt x="3" y="56"/>
                  </a:lnTo>
                  <a:lnTo>
                    <a:pt x="7" y="56"/>
                  </a:lnTo>
                  <a:lnTo>
                    <a:pt x="11" y="59"/>
                  </a:lnTo>
                  <a:lnTo>
                    <a:pt x="11" y="56"/>
                  </a:lnTo>
                  <a:lnTo>
                    <a:pt x="15" y="56"/>
                  </a:lnTo>
                  <a:lnTo>
                    <a:pt x="15" y="56"/>
                  </a:lnTo>
                  <a:lnTo>
                    <a:pt x="15" y="56"/>
                  </a:lnTo>
                  <a:lnTo>
                    <a:pt x="18" y="56"/>
                  </a:lnTo>
                  <a:lnTo>
                    <a:pt x="18" y="59"/>
                  </a:lnTo>
                  <a:lnTo>
                    <a:pt x="18" y="63"/>
                  </a:lnTo>
                  <a:lnTo>
                    <a:pt x="22" y="59"/>
                  </a:lnTo>
                  <a:lnTo>
                    <a:pt x="22" y="56"/>
                  </a:lnTo>
                  <a:lnTo>
                    <a:pt x="26" y="56"/>
                  </a:lnTo>
                  <a:lnTo>
                    <a:pt x="26" y="56"/>
                  </a:lnTo>
                  <a:lnTo>
                    <a:pt x="29" y="52"/>
                  </a:lnTo>
                  <a:lnTo>
                    <a:pt x="33" y="48"/>
                  </a:lnTo>
                  <a:lnTo>
                    <a:pt x="37" y="41"/>
                  </a:lnTo>
                  <a:lnTo>
                    <a:pt x="37" y="41"/>
                  </a:lnTo>
                  <a:lnTo>
                    <a:pt x="40" y="33"/>
                  </a:lnTo>
                  <a:lnTo>
                    <a:pt x="44" y="30"/>
                  </a:lnTo>
                  <a:lnTo>
                    <a:pt x="44" y="30"/>
                  </a:lnTo>
                  <a:lnTo>
                    <a:pt x="44" y="30"/>
                  </a:lnTo>
                  <a:lnTo>
                    <a:pt x="48" y="26"/>
                  </a:lnTo>
                  <a:lnTo>
                    <a:pt x="48" y="22"/>
                  </a:lnTo>
                  <a:lnTo>
                    <a:pt x="44" y="19"/>
                  </a:lnTo>
                  <a:lnTo>
                    <a:pt x="44" y="19"/>
                  </a:lnTo>
                  <a:lnTo>
                    <a:pt x="40" y="19"/>
                  </a:lnTo>
                  <a:lnTo>
                    <a:pt x="40" y="15"/>
                  </a:lnTo>
                  <a:lnTo>
                    <a:pt x="33" y="11"/>
                  </a:lnTo>
                  <a:lnTo>
                    <a:pt x="33" y="7"/>
                  </a:lnTo>
                  <a:lnTo>
                    <a:pt x="29" y="7"/>
                  </a:lnTo>
                  <a:lnTo>
                    <a:pt x="22" y="4"/>
                  </a:lnTo>
                  <a:lnTo>
                    <a:pt x="15" y="0"/>
                  </a:lnTo>
                  <a:lnTo>
                    <a:pt x="11" y="0"/>
                  </a:lnTo>
                  <a:lnTo>
                    <a:pt x="7" y="4"/>
                  </a:lnTo>
                  <a:lnTo>
                    <a:pt x="7" y="4"/>
                  </a:lnTo>
                  <a:lnTo>
                    <a:pt x="7" y="4"/>
                  </a:lnTo>
                  <a:lnTo>
                    <a:pt x="3" y="4"/>
                  </a:lnTo>
                  <a:lnTo>
                    <a:pt x="3" y="7"/>
                  </a:lnTo>
                  <a:lnTo>
                    <a:pt x="0" y="7"/>
                  </a:lnTo>
                  <a:lnTo>
                    <a:pt x="3" y="15"/>
                  </a:lnTo>
                  <a:lnTo>
                    <a:pt x="3" y="15"/>
                  </a:lnTo>
                  <a:lnTo>
                    <a:pt x="3" y="19"/>
                  </a:lnTo>
                  <a:lnTo>
                    <a:pt x="3" y="22"/>
                  </a:lnTo>
                  <a:lnTo>
                    <a:pt x="7" y="22"/>
                  </a:lnTo>
                  <a:lnTo>
                    <a:pt x="7" y="26"/>
                  </a:lnTo>
                  <a:lnTo>
                    <a:pt x="7" y="30"/>
                  </a:lnTo>
                  <a:lnTo>
                    <a:pt x="11" y="33"/>
                  </a:lnTo>
                  <a:lnTo>
                    <a:pt x="11" y="33"/>
                  </a:lnTo>
                  <a:lnTo>
                    <a:pt x="11" y="37"/>
                  </a:lnTo>
                  <a:lnTo>
                    <a:pt x="7" y="37"/>
                  </a:lnTo>
                  <a:lnTo>
                    <a:pt x="7" y="41"/>
                  </a:lnTo>
                  <a:lnTo>
                    <a:pt x="7" y="45"/>
                  </a:lnTo>
                  <a:lnTo>
                    <a:pt x="7" y="48"/>
                  </a:lnTo>
                  <a:lnTo>
                    <a:pt x="3" y="48"/>
                  </a:lnTo>
                  <a:lnTo>
                    <a:pt x="3"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0" name="Freeform 179"/>
            <p:cNvSpPr/>
            <p:nvPr/>
          </p:nvSpPr>
          <p:spPr bwMode="auto">
            <a:xfrm>
              <a:off x="3287733" y="4126515"/>
              <a:ext cx="120024" cy="109981"/>
            </a:xfrm>
            <a:custGeom>
              <a:avLst/>
              <a:gdLst>
                <a:gd name="T0" fmla="*/ 26 w 67"/>
                <a:gd name="T1" fmla="*/ 63 h 63"/>
                <a:gd name="T2" fmla="*/ 30 w 67"/>
                <a:gd name="T3" fmla="*/ 63 h 63"/>
                <a:gd name="T4" fmla="*/ 37 w 67"/>
                <a:gd name="T5" fmla="*/ 63 h 63"/>
                <a:gd name="T6" fmla="*/ 34 w 67"/>
                <a:gd name="T7" fmla="*/ 60 h 63"/>
                <a:gd name="T8" fmla="*/ 30 w 67"/>
                <a:gd name="T9" fmla="*/ 56 h 63"/>
                <a:gd name="T10" fmla="*/ 34 w 67"/>
                <a:gd name="T11" fmla="*/ 52 h 63"/>
                <a:gd name="T12" fmla="*/ 45 w 67"/>
                <a:gd name="T13" fmla="*/ 52 h 63"/>
                <a:gd name="T14" fmla="*/ 52 w 67"/>
                <a:gd name="T15" fmla="*/ 49 h 63"/>
                <a:gd name="T16" fmla="*/ 59 w 67"/>
                <a:gd name="T17" fmla="*/ 52 h 63"/>
                <a:gd name="T18" fmla="*/ 63 w 67"/>
                <a:gd name="T19" fmla="*/ 49 h 63"/>
                <a:gd name="T20" fmla="*/ 63 w 67"/>
                <a:gd name="T21" fmla="*/ 41 h 63"/>
                <a:gd name="T22" fmla="*/ 67 w 67"/>
                <a:gd name="T23" fmla="*/ 37 h 63"/>
                <a:gd name="T24" fmla="*/ 63 w 67"/>
                <a:gd name="T25" fmla="*/ 34 h 63"/>
                <a:gd name="T26" fmla="*/ 63 w 67"/>
                <a:gd name="T27" fmla="*/ 26 h 63"/>
                <a:gd name="T28" fmla="*/ 59 w 67"/>
                <a:gd name="T29" fmla="*/ 23 h 63"/>
                <a:gd name="T30" fmla="*/ 59 w 67"/>
                <a:gd name="T31" fmla="*/ 19 h 63"/>
                <a:gd name="T32" fmla="*/ 59 w 67"/>
                <a:gd name="T33" fmla="*/ 11 h 63"/>
                <a:gd name="T34" fmla="*/ 63 w 67"/>
                <a:gd name="T35" fmla="*/ 8 h 63"/>
                <a:gd name="T36" fmla="*/ 63 w 67"/>
                <a:gd name="T37" fmla="*/ 4 h 63"/>
                <a:gd name="T38" fmla="*/ 56 w 67"/>
                <a:gd name="T39" fmla="*/ 0 h 63"/>
                <a:gd name="T40" fmla="*/ 48 w 67"/>
                <a:gd name="T41" fmla="*/ 0 h 63"/>
                <a:gd name="T42" fmla="*/ 37 w 67"/>
                <a:gd name="T43" fmla="*/ 0 h 63"/>
                <a:gd name="T44" fmla="*/ 26 w 67"/>
                <a:gd name="T45" fmla="*/ 0 h 63"/>
                <a:gd name="T46" fmla="*/ 15 w 67"/>
                <a:gd name="T47" fmla="*/ 0 h 63"/>
                <a:gd name="T48" fmla="*/ 15 w 67"/>
                <a:gd name="T49" fmla="*/ 4 h 63"/>
                <a:gd name="T50" fmla="*/ 15 w 67"/>
                <a:gd name="T51" fmla="*/ 8 h 63"/>
                <a:gd name="T52" fmla="*/ 8 w 67"/>
                <a:gd name="T53" fmla="*/ 15 h 63"/>
                <a:gd name="T54" fmla="*/ 4 w 67"/>
                <a:gd name="T55" fmla="*/ 19 h 63"/>
                <a:gd name="T56" fmla="*/ 0 w 67"/>
                <a:gd name="T57" fmla="*/ 26 h 63"/>
                <a:gd name="T58" fmla="*/ 4 w 67"/>
                <a:gd name="T59" fmla="*/ 30 h 63"/>
                <a:gd name="T60" fmla="*/ 4 w 67"/>
                <a:gd name="T61" fmla="*/ 34 h 63"/>
                <a:gd name="T62" fmla="*/ 8 w 67"/>
                <a:gd name="T63" fmla="*/ 37 h 63"/>
                <a:gd name="T64" fmla="*/ 11 w 67"/>
                <a:gd name="T65" fmla="*/ 37 h 63"/>
                <a:gd name="T66" fmla="*/ 15 w 67"/>
                <a:gd name="T67" fmla="*/ 41 h 63"/>
                <a:gd name="T68" fmla="*/ 15 w 67"/>
                <a:gd name="T69" fmla="*/ 49 h 63"/>
                <a:gd name="T70" fmla="*/ 19 w 67"/>
                <a:gd name="T71" fmla="*/ 52 h 63"/>
                <a:gd name="T72" fmla="*/ 22 w 67"/>
                <a:gd name="T73" fmla="*/ 56 h 63"/>
                <a:gd name="T74" fmla="*/ 22 w 67"/>
                <a:gd name="T75" fmla="*/ 6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7" h="63">
                  <a:moveTo>
                    <a:pt x="26" y="63"/>
                  </a:moveTo>
                  <a:lnTo>
                    <a:pt x="26" y="63"/>
                  </a:lnTo>
                  <a:lnTo>
                    <a:pt x="26" y="63"/>
                  </a:lnTo>
                  <a:lnTo>
                    <a:pt x="30" y="63"/>
                  </a:lnTo>
                  <a:lnTo>
                    <a:pt x="34" y="63"/>
                  </a:lnTo>
                  <a:lnTo>
                    <a:pt x="37" y="63"/>
                  </a:lnTo>
                  <a:lnTo>
                    <a:pt x="37" y="63"/>
                  </a:lnTo>
                  <a:lnTo>
                    <a:pt x="34" y="60"/>
                  </a:lnTo>
                  <a:lnTo>
                    <a:pt x="34" y="60"/>
                  </a:lnTo>
                  <a:lnTo>
                    <a:pt x="30" y="56"/>
                  </a:lnTo>
                  <a:lnTo>
                    <a:pt x="30" y="52"/>
                  </a:lnTo>
                  <a:lnTo>
                    <a:pt x="34" y="52"/>
                  </a:lnTo>
                  <a:lnTo>
                    <a:pt x="37" y="52"/>
                  </a:lnTo>
                  <a:lnTo>
                    <a:pt x="45" y="52"/>
                  </a:lnTo>
                  <a:lnTo>
                    <a:pt x="48" y="49"/>
                  </a:lnTo>
                  <a:lnTo>
                    <a:pt x="52" y="49"/>
                  </a:lnTo>
                  <a:lnTo>
                    <a:pt x="56" y="52"/>
                  </a:lnTo>
                  <a:lnTo>
                    <a:pt x="59" y="52"/>
                  </a:lnTo>
                  <a:lnTo>
                    <a:pt x="63" y="52"/>
                  </a:lnTo>
                  <a:lnTo>
                    <a:pt x="63" y="49"/>
                  </a:lnTo>
                  <a:lnTo>
                    <a:pt x="63" y="45"/>
                  </a:lnTo>
                  <a:lnTo>
                    <a:pt x="63" y="41"/>
                  </a:lnTo>
                  <a:lnTo>
                    <a:pt x="67" y="41"/>
                  </a:lnTo>
                  <a:lnTo>
                    <a:pt x="67" y="37"/>
                  </a:lnTo>
                  <a:lnTo>
                    <a:pt x="67" y="37"/>
                  </a:lnTo>
                  <a:lnTo>
                    <a:pt x="63" y="34"/>
                  </a:lnTo>
                  <a:lnTo>
                    <a:pt x="63" y="30"/>
                  </a:lnTo>
                  <a:lnTo>
                    <a:pt x="63" y="26"/>
                  </a:lnTo>
                  <a:lnTo>
                    <a:pt x="59" y="26"/>
                  </a:lnTo>
                  <a:lnTo>
                    <a:pt x="59" y="23"/>
                  </a:lnTo>
                  <a:lnTo>
                    <a:pt x="59" y="19"/>
                  </a:lnTo>
                  <a:lnTo>
                    <a:pt x="59" y="19"/>
                  </a:lnTo>
                  <a:lnTo>
                    <a:pt x="56" y="11"/>
                  </a:lnTo>
                  <a:lnTo>
                    <a:pt x="59" y="11"/>
                  </a:lnTo>
                  <a:lnTo>
                    <a:pt x="59" y="8"/>
                  </a:lnTo>
                  <a:lnTo>
                    <a:pt x="63" y="8"/>
                  </a:lnTo>
                  <a:lnTo>
                    <a:pt x="63" y="4"/>
                  </a:lnTo>
                  <a:lnTo>
                    <a:pt x="63" y="4"/>
                  </a:lnTo>
                  <a:lnTo>
                    <a:pt x="59" y="0"/>
                  </a:lnTo>
                  <a:lnTo>
                    <a:pt x="56" y="0"/>
                  </a:lnTo>
                  <a:lnTo>
                    <a:pt x="48" y="0"/>
                  </a:lnTo>
                  <a:lnTo>
                    <a:pt x="48" y="0"/>
                  </a:lnTo>
                  <a:lnTo>
                    <a:pt x="45" y="0"/>
                  </a:lnTo>
                  <a:lnTo>
                    <a:pt x="37" y="0"/>
                  </a:lnTo>
                  <a:lnTo>
                    <a:pt x="34" y="0"/>
                  </a:lnTo>
                  <a:lnTo>
                    <a:pt x="26" y="0"/>
                  </a:lnTo>
                  <a:lnTo>
                    <a:pt x="19" y="0"/>
                  </a:lnTo>
                  <a:lnTo>
                    <a:pt x="15" y="0"/>
                  </a:lnTo>
                  <a:lnTo>
                    <a:pt x="15" y="4"/>
                  </a:lnTo>
                  <a:lnTo>
                    <a:pt x="15" y="4"/>
                  </a:lnTo>
                  <a:lnTo>
                    <a:pt x="15" y="8"/>
                  </a:lnTo>
                  <a:lnTo>
                    <a:pt x="15" y="8"/>
                  </a:lnTo>
                  <a:lnTo>
                    <a:pt x="11" y="11"/>
                  </a:lnTo>
                  <a:lnTo>
                    <a:pt x="8" y="15"/>
                  </a:lnTo>
                  <a:lnTo>
                    <a:pt x="4" y="15"/>
                  </a:lnTo>
                  <a:lnTo>
                    <a:pt x="4" y="19"/>
                  </a:lnTo>
                  <a:lnTo>
                    <a:pt x="4" y="19"/>
                  </a:lnTo>
                  <a:lnTo>
                    <a:pt x="0" y="26"/>
                  </a:lnTo>
                  <a:lnTo>
                    <a:pt x="0" y="30"/>
                  </a:lnTo>
                  <a:lnTo>
                    <a:pt x="4" y="30"/>
                  </a:lnTo>
                  <a:lnTo>
                    <a:pt x="4" y="30"/>
                  </a:lnTo>
                  <a:lnTo>
                    <a:pt x="4" y="34"/>
                  </a:lnTo>
                  <a:lnTo>
                    <a:pt x="8" y="37"/>
                  </a:lnTo>
                  <a:lnTo>
                    <a:pt x="8" y="37"/>
                  </a:lnTo>
                  <a:lnTo>
                    <a:pt x="8" y="37"/>
                  </a:lnTo>
                  <a:lnTo>
                    <a:pt x="11" y="37"/>
                  </a:lnTo>
                  <a:lnTo>
                    <a:pt x="11" y="41"/>
                  </a:lnTo>
                  <a:lnTo>
                    <a:pt x="15" y="41"/>
                  </a:lnTo>
                  <a:lnTo>
                    <a:pt x="15" y="49"/>
                  </a:lnTo>
                  <a:lnTo>
                    <a:pt x="15" y="49"/>
                  </a:lnTo>
                  <a:lnTo>
                    <a:pt x="15" y="52"/>
                  </a:lnTo>
                  <a:lnTo>
                    <a:pt x="19" y="52"/>
                  </a:lnTo>
                  <a:lnTo>
                    <a:pt x="19" y="56"/>
                  </a:lnTo>
                  <a:lnTo>
                    <a:pt x="22" y="56"/>
                  </a:lnTo>
                  <a:lnTo>
                    <a:pt x="22" y="60"/>
                  </a:lnTo>
                  <a:lnTo>
                    <a:pt x="22" y="60"/>
                  </a:lnTo>
                  <a:lnTo>
                    <a:pt x="26"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1" name="Freeform 180"/>
            <p:cNvSpPr/>
            <p:nvPr/>
          </p:nvSpPr>
          <p:spPr bwMode="auto">
            <a:xfrm>
              <a:off x="3189205" y="4061923"/>
              <a:ext cx="145103" cy="195521"/>
            </a:xfrm>
            <a:custGeom>
              <a:avLst/>
              <a:gdLst>
                <a:gd name="T0" fmla="*/ 11 w 81"/>
                <a:gd name="T1" fmla="*/ 48 h 112"/>
                <a:gd name="T2" fmla="*/ 14 w 81"/>
                <a:gd name="T3" fmla="*/ 48 h 112"/>
                <a:gd name="T4" fmla="*/ 22 w 81"/>
                <a:gd name="T5" fmla="*/ 52 h 112"/>
                <a:gd name="T6" fmla="*/ 18 w 81"/>
                <a:gd name="T7" fmla="*/ 60 h 112"/>
                <a:gd name="T8" fmla="*/ 22 w 81"/>
                <a:gd name="T9" fmla="*/ 63 h 112"/>
                <a:gd name="T10" fmla="*/ 26 w 81"/>
                <a:gd name="T11" fmla="*/ 63 h 112"/>
                <a:gd name="T12" fmla="*/ 29 w 81"/>
                <a:gd name="T13" fmla="*/ 67 h 112"/>
                <a:gd name="T14" fmla="*/ 26 w 81"/>
                <a:gd name="T15" fmla="*/ 71 h 112"/>
                <a:gd name="T16" fmla="*/ 22 w 81"/>
                <a:gd name="T17" fmla="*/ 82 h 112"/>
                <a:gd name="T18" fmla="*/ 22 w 81"/>
                <a:gd name="T19" fmla="*/ 86 h 112"/>
                <a:gd name="T20" fmla="*/ 22 w 81"/>
                <a:gd name="T21" fmla="*/ 89 h 112"/>
                <a:gd name="T22" fmla="*/ 22 w 81"/>
                <a:gd name="T23" fmla="*/ 93 h 112"/>
                <a:gd name="T24" fmla="*/ 29 w 81"/>
                <a:gd name="T25" fmla="*/ 100 h 112"/>
                <a:gd name="T26" fmla="*/ 29 w 81"/>
                <a:gd name="T27" fmla="*/ 104 h 112"/>
                <a:gd name="T28" fmla="*/ 40 w 81"/>
                <a:gd name="T29" fmla="*/ 112 h 112"/>
                <a:gd name="T30" fmla="*/ 44 w 81"/>
                <a:gd name="T31" fmla="*/ 108 h 112"/>
                <a:gd name="T32" fmla="*/ 48 w 81"/>
                <a:gd name="T33" fmla="*/ 108 h 112"/>
                <a:gd name="T34" fmla="*/ 52 w 81"/>
                <a:gd name="T35" fmla="*/ 104 h 112"/>
                <a:gd name="T36" fmla="*/ 63 w 81"/>
                <a:gd name="T37" fmla="*/ 104 h 112"/>
                <a:gd name="T38" fmla="*/ 66 w 81"/>
                <a:gd name="T39" fmla="*/ 100 h 112"/>
                <a:gd name="T40" fmla="*/ 74 w 81"/>
                <a:gd name="T41" fmla="*/ 100 h 112"/>
                <a:gd name="T42" fmla="*/ 81 w 81"/>
                <a:gd name="T43" fmla="*/ 100 h 112"/>
                <a:gd name="T44" fmla="*/ 77 w 81"/>
                <a:gd name="T45" fmla="*/ 97 h 112"/>
                <a:gd name="T46" fmla="*/ 74 w 81"/>
                <a:gd name="T47" fmla="*/ 93 h 112"/>
                <a:gd name="T48" fmla="*/ 70 w 81"/>
                <a:gd name="T49" fmla="*/ 89 h 112"/>
                <a:gd name="T50" fmla="*/ 70 w 81"/>
                <a:gd name="T51" fmla="*/ 86 h 112"/>
                <a:gd name="T52" fmla="*/ 66 w 81"/>
                <a:gd name="T53" fmla="*/ 78 h 112"/>
                <a:gd name="T54" fmla="*/ 63 w 81"/>
                <a:gd name="T55" fmla="*/ 74 h 112"/>
                <a:gd name="T56" fmla="*/ 63 w 81"/>
                <a:gd name="T57" fmla="*/ 74 h 112"/>
                <a:gd name="T58" fmla="*/ 59 w 81"/>
                <a:gd name="T59" fmla="*/ 67 h 112"/>
                <a:gd name="T60" fmla="*/ 55 w 81"/>
                <a:gd name="T61" fmla="*/ 67 h 112"/>
                <a:gd name="T62" fmla="*/ 59 w 81"/>
                <a:gd name="T63" fmla="*/ 56 h 112"/>
                <a:gd name="T64" fmla="*/ 59 w 81"/>
                <a:gd name="T65" fmla="*/ 52 h 112"/>
                <a:gd name="T66" fmla="*/ 66 w 81"/>
                <a:gd name="T67" fmla="*/ 48 h 112"/>
                <a:gd name="T68" fmla="*/ 70 w 81"/>
                <a:gd name="T69" fmla="*/ 45 h 112"/>
                <a:gd name="T70" fmla="*/ 70 w 81"/>
                <a:gd name="T71" fmla="*/ 41 h 112"/>
                <a:gd name="T72" fmla="*/ 70 w 81"/>
                <a:gd name="T73" fmla="*/ 37 h 112"/>
                <a:gd name="T74" fmla="*/ 66 w 81"/>
                <a:gd name="T75" fmla="*/ 34 h 112"/>
                <a:gd name="T76" fmla="*/ 55 w 81"/>
                <a:gd name="T77" fmla="*/ 26 h 112"/>
                <a:gd name="T78" fmla="*/ 52 w 81"/>
                <a:gd name="T79" fmla="*/ 26 h 112"/>
                <a:gd name="T80" fmla="*/ 44 w 81"/>
                <a:gd name="T81" fmla="*/ 26 h 112"/>
                <a:gd name="T82" fmla="*/ 44 w 81"/>
                <a:gd name="T83" fmla="*/ 26 h 112"/>
                <a:gd name="T84" fmla="*/ 48 w 81"/>
                <a:gd name="T85" fmla="*/ 19 h 112"/>
                <a:gd name="T86" fmla="*/ 40 w 81"/>
                <a:gd name="T87" fmla="*/ 11 h 112"/>
                <a:gd name="T88" fmla="*/ 33 w 81"/>
                <a:gd name="T89" fmla="*/ 4 h 112"/>
                <a:gd name="T90" fmla="*/ 29 w 81"/>
                <a:gd name="T91" fmla="*/ 0 h 112"/>
                <a:gd name="T92" fmla="*/ 22 w 81"/>
                <a:gd name="T93" fmla="*/ 0 h 112"/>
                <a:gd name="T94" fmla="*/ 18 w 81"/>
                <a:gd name="T95" fmla="*/ 4 h 112"/>
                <a:gd name="T96" fmla="*/ 11 w 81"/>
                <a:gd name="T97" fmla="*/ 8 h 112"/>
                <a:gd name="T98" fmla="*/ 11 w 81"/>
                <a:gd name="T99" fmla="*/ 15 h 112"/>
                <a:gd name="T100" fmla="*/ 14 w 81"/>
                <a:gd name="T101" fmla="*/ 19 h 112"/>
                <a:gd name="T102" fmla="*/ 18 w 81"/>
                <a:gd name="T103" fmla="*/ 23 h 112"/>
                <a:gd name="T104" fmla="*/ 11 w 81"/>
                <a:gd name="T105" fmla="*/ 26 h 112"/>
                <a:gd name="T106" fmla="*/ 3 w 81"/>
                <a:gd name="T107" fmla="*/ 26 h 112"/>
                <a:gd name="T108" fmla="*/ 3 w 81"/>
                <a:gd name="T109" fmla="*/ 30 h 112"/>
                <a:gd name="T110" fmla="*/ 0 w 81"/>
                <a:gd name="T111" fmla="*/ 37 h 112"/>
                <a:gd name="T112" fmla="*/ 11 w 81"/>
                <a:gd name="T113" fmla="*/ 4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81" h="112">
                  <a:moveTo>
                    <a:pt x="11" y="48"/>
                  </a:moveTo>
                  <a:lnTo>
                    <a:pt x="11" y="48"/>
                  </a:lnTo>
                  <a:lnTo>
                    <a:pt x="14" y="48"/>
                  </a:lnTo>
                  <a:lnTo>
                    <a:pt x="14" y="48"/>
                  </a:lnTo>
                  <a:lnTo>
                    <a:pt x="18" y="48"/>
                  </a:lnTo>
                  <a:lnTo>
                    <a:pt x="22" y="52"/>
                  </a:lnTo>
                  <a:lnTo>
                    <a:pt x="22" y="56"/>
                  </a:lnTo>
                  <a:lnTo>
                    <a:pt x="18" y="60"/>
                  </a:lnTo>
                  <a:lnTo>
                    <a:pt x="18" y="60"/>
                  </a:lnTo>
                  <a:lnTo>
                    <a:pt x="22" y="63"/>
                  </a:lnTo>
                  <a:lnTo>
                    <a:pt x="26" y="63"/>
                  </a:lnTo>
                  <a:lnTo>
                    <a:pt x="26" y="63"/>
                  </a:lnTo>
                  <a:lnTo>
                    <a:pt x="26" y="67"/>
                  </a:lnTo>
                  <a:lnTo>
                    <a:pt x="29" y="67"/>
                  </a:lnTo>
                  <a:lnTo>
                    <a:pt x="29" y="67"/>
                  </a:lnTo>
                  <a:lnTo>
                    <a:pt x="26" y="71"/>
                  </a:lnTo>
                  <a:lnTo>
                    <a:pt x="26" y="74"/>
                  </a:lnTo>
                  <a:lnTo>
                    <a:pt x="22" y="82"/>
                  </a:lnTo>
                  <a:lnTo>
                    <a:pt x="22" y="82"/>
                  </a:lnTo>
                  <a:lnTo>
                    <a:pt x="22" y="86"/>
                  </a:lnTo>
                  <a:lnTo>
                    <a:pt x="22" y="89"/>
                  </a:lnTo>
                  <a:lnTo>
                    <a:pt x="22" y="89"/>
                  </a:lnTo>
                  <a:lnTo>
                    <a:pt x="22" y="93"/>
                  </a:lnTo>
                  <a:lnTo>
                    <a:pt x="22" y="93"/>
                  </a:lnTo>
                  <a:lnTo>
                    <a:pt x="26" y="97"/>
                  </a:lnTo>
                  <a:lnTo>
                    <a:pt x="29" y="100"/>
                  </a:lnTo>
                  <a:lnTo>
                    <a:pt x="29" y="104"/>
                  </a:lnTo>
                  <a:lnTo>
                    <a:pt x="29" y="104"/>
                  </a:lnTo>
                  <a:lnTo>
                    <a:pt x="37" y="112"/>
                  </a:lnTo>
                  <a:lnTo>
                    <a:pt x="40" y="112"/>
                  </a:lnTo>
                  <a:lnTo>
                    <a:pt x="40" y="108"/>
                  </a:lnTo>
                  <a:lnTo>
                    <a:pt x="44" y="108"/>
                  </a:lnTo>
                  <a:lnTo>
                    <a:pt x="44" y="108"/>
                  </a:lnTo>
                  <a:lnTo>
                    <a:pt x="48" y="108"/>
                  </a:lnTo>
                  <a:lnTo>
                    <a:pt x="52" y="108"/>
                  </a:lnTo>
                  <a:lnTo>
                    <a:pt x="52" y="104"/>
                  </a:lnTo>
                  <a:lnTo>
                    <a:pt x="55" y="104"/>
                  </a:lnTo>
                  <a:lnTo>
                    <a:pt x="63" y="104"/>
                  </a:lnTo>
                  <a:lnTo>
                    <a:pt x="63" y="100"/>
                  </a:lnTo>
                  <a:lnTo>
                    <a:pt x="66" y="100"/>
                  </a:lnTo>
                  <a:lnTo>
                    <a:pt x="70" y="97"/>
                  </a:lnTo>
                  <a:lnTo>
                    <a:pt x="74" y="100"/>
                  </a:lnTo>
                  <a:lnTo>
                    <a:pt x="77" y="100"/>
                  </a:lnTo>
                  <a:lnTo>
                    <a:pt x="81" y="100"/>
                  </a:lnTo>
                  <a:lnTo>
                    <a:pt x="77" y="97"/>
                  </a:lnTo>
                  <a:lnTo>
                    <a:pt x="77" y="97"/>
                  </a:lnTo>
                  <a:lnTo>
                    <a:pt x="77" y="93"/>
                  </a:lnTo>
                  <a:lnTo>
                    <a:pt x="74" y="93"/>
                  </a:lnTo>
                  <a:lnTo>
                    <a:pt x="74" y="89"/>
                  </a:lnTo>
                  <a:lnTo>
                    <a:pt x="70" y="89"/>
                  </a:lnTo>
                  <a:lnTo>
                    <a:pt x="70" y="86"/>
                  </a:lnTo>
                  <a:lnTo>
                    <a:pt x="70" y="86"/>
                  </a:lnTo>
                  <a:lnTo>
                    <a:pt x="70" y="78"/>
                  </a:lnTo>
                  <a:lnTo>
                    <a:pt x="66" y="78"/>
                  </a:lnTo>
                  <a:lnTo>
                    <a:pt x="66" y="74"/>
                  </a:lnTo>
                  <a:lnTo>
                    <a:pt x="63" y="74"/>
                  </a:lnTo>
                  <a:lnTo>
                    <a:pt x="63" y="74"/>
                  </a:lnTo>
                  <a:lnTo>
                    <a:pt x="63" y="74"/>
                  </a:lnTo>
                  <a:lnTo>
                    <a:pt x="59" y="71"/>
                  </a:lnTo>
                  <a:lnTo>
                    <a:pt x="59" y="67"/>
                  </a:lnTo>
                  <a:lnTo>
                    <a:pt x="59" y="67"/>
                  </a:lnTo>
                  <a:lnTo>
                    <a:pt x="55" y="67"/>
                  </a:lnTo>
                  <a:lnTo>
                    <a:pt x="55" y="63"/>
                  </a:lnTo>
                  <a:lnTo>
                    <a:pt x="59" y="56"/>
                  </a:lnTo>
                  <a:lnTo>
                    <a:pt x="59" y="56"/>
                  </a:lnTo>
                  <a:lnTo>
                    <a:pt x="59" y="52"/>
                  </a:lnTo>
                  <a:lnTo>
                    <a:pt x="63" y="52"/>
                  </a:lnTo>
                  <a:lnTo>
                    <a:pt x="66" y="48"/>
                  </a:lnTo>
                  <a:lnTo>
                    <a:pt x="70" y="45"/>
                  </a:lnTo>
                  <a:lnTo>
                    <a:pt x="70" y="45"/>
                  </a:lnTo>
                  <a:lnTo>
                    <a:pt x="70" y="41"/>
                  </a:lnTo>
                  <a:lnTo>
                    <a:pt x="70" y="41"/>
                  </a:lnTo>
                  <a:lnTo>
                    <a:pt x="70" y="41"/>
                  </a:lnTo>
                  <a:lnTo>
                    <a:pt x="70" y="37"/>
                  </a:lnTo>
                  <a:lnTo>
                    <a:pt x="70" y="34"/>
                  </a:lnTo>
                  <a:lnTo>
                    <a:pt x="66" y="34"/>
                  </a:lnTo>
                  <a:lnTo>
                    <a:pt x="63" y="30"/>
                  </a:lnTo>
                  <a:lnTo>
                    <a:pt x="55" y="26"/>
                  </a:lnTo>
                  <a:lnTo>
                    <a:pt x="52" y="23"/>
                  </a:lnTo>
                  <a:lnTo>
                    <a:pt x="52" y="26"/>
                  </a:lnTo>
                  <a:lnTo>
                    <a:pt x="48" y="26"/>
                  </a:lnTo>
                  <a:lnTo>
                    <a:pt x="44" y="26"/>
                  </a:lnTo>
                  <a:lnTo>
                    <a:pt x="44" y="30"/>
                  </a:lnTo>
                  <a:lnTo>
                    <a:pt x="44" y="26"/>
                  </a:lnTo>
                  <a:lnTo>
                    <a:pt x="44" y="23"/>
                  </a:lnTo>
                  <a:lnTo>
                    <a:pt x="48" y="19"/>
                  </a:lnTo>
                  <a:lnTo>
                    <a:pt x="44" y="15"/>
                  </a:lnTo>
                  <a:lnTo>
                    <a:pt x="40" y="11"/>
                  </a:lnTo>
                  <a:lnTo>
                    <a:pt x="37" y="11"/>
                  </a:lnTo>
                  <a:lnTo>
                    <a:pt x="33" y="4"/>
                  </a:lnTo>
                  <a:lnTo>
                    <a:pt x="29" y="4"/>
                  </a:lnTo>
                  <a:lnTo>
                    <a:pt x="29" y="0"/>
                  </a:lnTo>
                  <a:lnTo>
                    <a:pt x="26" y="0"/>
                  </a:lnTo>
                  <a:lnTo>
                    <a:pt x="22" y="0"/>
                  </a:lnTo>
                  <a:lnTo>
                    <a:pt x="22" y="0"/>
                  </a:lnTo>
                  <a:lnTo>
                    <a:pt x="18" y="4"/>
                  </a:lnTo>
                  <a:lnTo>
                    <a:pt x="14" y="8"/>
                  </a:lnTo>
                  <a:lnTo>
                    <a:pt x="11" y="8"/>
                  </a:lnTo>
                  <a:lnTo>
                    <a:pt x="7" y="11"/>
                  </a:lnTo>
                  <a:lnTo>
                    <a:pt x="11" y="15"/>
                  </a:lnTo>
                  <a:lnTo>
                    <a:pt x="11" y="19"/>
                  </a:lnTo>
                  <a:lnTo>
                    <a:pt x="14" y="19"/>
                  </a:lnTo>
                  <a:lnTo>
                    <a:pt x="18" y="19"/>
                  </a:lnTo>
                  <a:lnTo>
                    <a:pt x="18" y="23"/>
                  </a:lnTo>
                  <a:lnTo>
                    <a:pt x="11" y="26"/>
                  </a:lnTo>
                  <a:lnTo>
                    <a:pt x="11" y="26"/>
                  </a:lnTo>
                  <a:lnTo>
                    <a:pt x="7" y="26"/>
                  </a:lnTo>
                  <a:lnTo>
                    <a:pt x="3" y="26"/>
                  </a:lnTo>
                  <a:lnTo>
                    <a:pt x="3" y="26"/>
                  </a:lnTo>
                  <a:lnTo>
                    <a:pt x="3" y="30"/>
                  </a:lnTo>
                  <a:lnTo>
                    <a:pt x="0" y="34"/>
                  </a:lnTo>
                  <a:lnTo>
                    <a:pt x="0" y="37"/>
                  </a:lnTo>
                  <a:lnTo>
                    <a:pt x="3" y="45"/>
                  </a:lnTo>
                  <a:lnTo>
                    <a:pt x="11" y="48"/>
                  </a:lnTo>
                  <a:lnTo>
                    <a:pt x="11"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2" name="Freeform 181"/>
            <p:cNvSpPr>
              <a:spLocks noEditPoints="1"/>
            </p:cNvSpPr>
            <p:nvPr/>
          </p:nvSpPr>
          <p:spPr bwMode="auto">
            <a:xfrm>
              <a:off x="2836304" y="3951943"/>
              <a:ext cx="392314" cy="317721"/>
            </a:xfrm>
            <a:custGeom>
              <a:avLst/>
              <a:gdLst>
                <a:gd name="T0" fmla="*/ 34 w 59"/>
                <a:gd name="T1" fmla="*/ 49 h 49"/>
                <a:gd name="T2" fmla="*/ 40 w 59"/>
                <a:gd name="T3" fmla="*/ 44 h 49"/>
                <a:gd name="T4" fmla="*/ 42 w 59"/>
                <a:gd name="T5" fmla="*/ 41 h 49"/>
                <a:gd name="T6" fmla="*/ 40 w 59"/>
                <a:gd name="T7" fmla="*/ 37 h 49"/>
                <a:gd name="T8" fmla="*/ 38 w 59"/>
                <a:gd name="T9" fmla="*/ 35 h 49"/>
                <a:gd name="T10" fmla="*/ 45 w 59"/>
                <a:gd name="T11" fmla="*/ 35 h 49"/>
                <a:gd name="T12" fmla="*/ 52 w 59"/>
                <a:gd name="T13" fmla="*/ 33 h 49"/>
                <a:gd name="T14" fmla="*/ 54 w 59"/>
                <a:gd name="T15" fmla="*/ 29 h 49"/>
                <a:gd name="T16" fmla="*/ 54 w 59"/>
                <a:gd name="T17" fmla="*/ 24 h 49"/>
                <a:gd name="T18" fmla="*/ 58 w 59"/>
                <a:gd name="T19" fmla="*/ 22 h 49"/>
                <a:gd name="T20" fmla="*/ 56 w 59"/>
                <a:gd name="T21" fmla="*/ 19 h 49"/>
                <a:gd name="T22" fmla="*/ 59 w 59"/>
                <a:gd name="T23" fmla="*/ 17 h 49"/>
                <a:gd name="T24" fmla="*/ 55 w 59"/>
                <a:gd name="T25" fmla="*/ 16 h 49"/>
                <a:gd name="T26" fmla="*/ 52 w 59"/>
                <a:gd name="T27" fmla="*/ 16 h 49"/>
                <a:gd name="T28" fmla="*/ 55 w 59"/>
                <a:gd name="T29" fmla="*/ 14 h 49"/>
                <a:gd name="T30" fmla="*/ 51 w 59"/>
                <a:gd name="T31" fmla="*/ 12 h 49"/>
                <a:gd name="T32" fmla="*/ 48 w 59"/>
                <a:gd name="T33" fmla="*/ 10 h 49"/>
                <a:gd name="T34" fmla="*/ 46 w 59"/>
                <a:gd name="T35" fmla="*/ 9 h 49"/>
                <a:gd name="T36" fmla="*/ 50 w 59"/>
                <a:gd name="T37" fmla="*/ 8 h 49"/>
                <a:gd name="T38" fmla="*/ 45 w 59"/>
                <a:gd name="T39" fmla="*/ 7 h 49"/>
                <a:gd name="T40" fmla="*/ 39 w 59"/>
                <a:gd name="T41" fmla="*/ 9 h 49"/>
                <a:gd name="T42" fmla="*/ 35 w 59"/>
                <a:gd name="T43" fmla="*/ 10 h 49"/>
                <a:gd name="T44" fmla="*/ 26 w 59"/>
                <a:gd name="T45" fmla="*/ 9 h 49"/>
                <a:gd name="T46" fmla="*/ 23 w 59"/>
                <a:gd name="T47" fmla="*/ 7 h 49"/>
                <a:gd name="T48" fmla="*/ 18 w 59"/>
                <a:gd name="T49" fmla="*/ 5 h 49"/>
                <a:gd name="T50" fmla="*/ 16 w 59"/>
                <a:gd name="T51" fmla="*/ 1 h 49"/>
                <a:gd name="T52" fmla="*/ 14 w 59"/>
                <a:gd name="T53" fmla="*/ 4 h 49"/>
                <a:gd name="T54" fmla="*/ 15 w 59"/>
                <a:gd name="T55" fmla="*/ 5 h 49"/>
                <a:gd name="T56" fmla="*/ 13 w 59"/>
                <a:gd name="T57" fmla="*/ 6 h 49"/>
                <a:gd name="T58" fmla="*/ 9 w 59"/>
                <a:gd name="T59" fmla="*/ 9 h 49"/>
                <a:gd name="T60" fmla="*/ 7 w 59"/>
                <a:gd name="T61" fmla="*/ 14 h 49"/>
                <a:gd name="T62" fmla="*/ 6 w 59"/>
                <a:gd name="T63" fmla="*/ 11 h 49"/>
                <a:gd name="T64" fmla="*/ 7 w 59"/>
                <a:gd name="T65" fmla="*/ 6 h 49"/>
                <a:gd name="T66" fmla="*/ 8 w 59"/>
                <a:gd name="T67" fmla="*/ 4 h 49"/>
                <a:gd name="T68" fmla="*/ 7 w 59"/>
                <a:gd name="T69" fmla="*/ 4 h 49"/>
                <a:gd name="T70" fmla="*/ 3 w 59"/>
                <a:gd name="T71" fmla="*/ 8 h 49"/>
                <a:gd name="T72" fmla="*/ 0 w 59"/>
                <a:gd name="T73" fmla="*/ 13 h 49"/>
                <a:gd name="T74" fmla="*/ 4 w 59"/>
                <a:gd name="T75" fmla="*/ 18 h 49"/>
                <a:gd name="T76" fmla="*/ 4 w 59"/>
                <a:gd name="T77" fmla="*/ 21 h 49"/>
                <a:gd name="T78" fmla="*/ 8 w 59"/>
                <a:gd name="T79" fmla="*/ 22 h 49"/>
                <a:gd name="T80" fmla="*/ 14 w 59"/>
                <a:gd name="T81" fmla="*/ 23 h 49"/>
                <a:gd name="T82" fmla="*/ 20 w 59"/>
                <a:gd name="T83" fmla="*/ 26 h 49"/>
                <a:gd name="T84" fmla="*/ 24 w 59"/>
                <a:gd name="T85" fmla="*/ 26 h 49"/>
                <a:gd name="T86" fmla="*/ 26 w 59"/>
                <a:gd name="T87" fmla="*/ 28 h 49"/>
                <a:gd name="T88" fmla="*/ 24 w 59"/>
                <a:gd name="T89" fmla="*/ 32 h 49"/>
                <a:gd name="T90" fmla="*/ 24 w 59"/>
                <a:gd name="T91" fmla="*/ 36 h 49"/>
                <a:gd name="T92" fmla="*/ 25 w 59"/>
                <a:gd name="T93" fmla="*/ 41 h 49"/>
                <a:gd name="T94" fmla="*/ 26 w 59"/>
                <a:gd name="T95" fmla="*/ 43 h 49"/>
                <a:gd name="T96" fmla="*/ 22 w 59"/>
                <a:gd name="T97" fmla="*/ 1 h 49"/>
                <a:gd name="T98" fmla="*/ 22 w 59"/>
                <a:gd name="T99" fmla="*/ 2 h 49"/>
                <a:gd name="T100" fmla="*/ 20 w 59"/>
                <a:gd name="T101" fmla="*/ 2 h 49"/>
                <a:gd name="T102" fmla="*/ 15 w 59"/>
                <a:gd name="T103" fmla="*/ 0 h 49"/>
                <a:gd name="T104" fmla="*/ 40 w 59"/>
                <a:gd name="T105" fmla="*/ 6 h 49"/>
                <a:gd name="T106" fmla="*/ 41 w 59"/>
                <a:gd name="T107" fmla="*/ 7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9" h="49">
                  <a:moveTo>
                    <a:pt x="27" y="47"/>
                  </a:moveTo>
                  <a:cubicBezTo>
                    <a:pt x="29" y="48"/>
                    <a:pt x="29" y="48"/>
                    <a:pt x="29" y="48"/>
                  </a:cubicBezTo>
                  <a:cubicBezTo>
                    <a:pt x="31" y="49"/>
                    <a:pt x="31" y="49"/>
                    <a:pt x="31" y="49"/>
                  </a:cubicBezTo>
                  <a:cubicBezTo>
                    <a:pt x="32" y="49"/>
                    <a:pt x="32" y="49"/>
                    <a:pt x="32" y="49"/>
                  </a:cubicBezTo>
                  <a:cubicBezTo>
                    <a:pt x="34" y="49"/>
                    <a:pt x="34" y="49"/>
                    <a:pt x="34" y="49"/>
                  </a:cubicBezTo>
                  <a:cubicBezTo>
                    <a:pt x="35" y="48"/>
                    <a:pt x="35" y="48"/>
                    <a:pt x="35" y="48"/>
                  </a:cubicBezTo>
                  <a:cubicBezTo>
                    <a:pt x="36" y="47"/>
                    <a:pt x="36" y="47"/>
                    <a:pt x="36" y="47"/>
                  </a:cubicBezTo>
                  <a:cubicBezTo>
                    <a:pt x="37" y="46"/>
                    <a:pt x="37" y="46"/>
                    <a:pt x="37" y="46"/>
                  </a:cubicBezTo>
                  <a:cubicBezTo>
                    <a:pt x="39" y="45"/>
                    <a:pt x="39" y="45"/>
                    <a:pt x="39" y="45"/>
                  </a:cubicBezTo>
                  <a:cubicBezTo>
                    <a:pt x="40" y="44"/>
                    <a:pt x="40" y="44"/>
                    <a:pt x="40" y="44"/>
                  </a:cubicBezTo>
                  <a:cubicBezTo>
                    <a:pt x="41" y="43"/>
                    <a:pt x="41" y="43"/>
                    <a:pt x="41" y="43"/>
                  </a:cubicBezTo>
                  <a:cubicBezTo>
                    <a:pt x="43" y="43"/>
                    <a:pt x="43" y="43"/>
                    <a:pt x="43" y="43"/>
                  </a:cubicBezTo>
                  <a:cubicBezTo>
                    <a:pt x="44" y="43"/>
                    <a:pt x="44" y="43"/>
                    <a:pt x="44" y="43"/>
                  </a:cubicBezTo>
                  <a:cubicBezTo>
                    <a:pt x="44" y="42"/>
                    <a:pt x="44" y="42"/>
                    <a:pt x="44" y="42"/>
                  </a:cubicBezTo>
                  <a:cubicBezTo>
                    <a:pt x="42" y="41"/>
                    <a:pt x="42" y="41"/>
                    <a:pt x="42" y="41"/>
                  </a:cubicBezTo>
                  <a:cubicBezTo>
                    <a:pt x="41" y="42"/>
                    <a:pt x="41" y="42"/>
                    <a:pt x="41" y="42"/>
                  </a:cubicBezTo>
                  <a:cubicBezTo>
                    <a:pt x="39" y="41"/>
                    <a:pt x="39" y="41"/>
                    <a:pt x="39" y="41"/>
                  </a:cubicBezTo>
                  <a:cubicBezTo>
                    <a:pt x="39" y="40"/>
                    <a:pt x="39" y="40"/>
                    <a:pt x="39" y="40"/>
                  </a:cubicBezTo>
                  <a:cubicBezTo>
                    <a:pt x="38" y="39"/>
                    <a:pt x="38" y="39"/>
                    <a:pt x="38" y="39"/>
                  </a:cubicBezTo>
                  <a:cubicBezTo>
                    <a:pt x="40" y="37"/>
                    <a:pt x="40" y="37"/>
                    <a:pt x="40" y="37"/>
                  </a:cubicBezTo>
                  <a:cubicBezTo>
                    <a:pt x="39" y="36"/>
                    <a:pt x="39" y="36"/>
                    <a:pt x="39" y="36"/>
                  </a:cubicBezTo>
                  <a:cubicBezTo>
                    <a:pt x="38" y="36"/>
                    <a:pt x="38" y="36"/>
                    <a:pt x="38" y="36"/>
                  </a:cubicBezTo>
                  <a:cubicBezTo>
                    <a:pt x="38" y="35"/>
                    <a:pt x="38" y="35"/>
                    <a:pt x="38" y="35"/>
                  </a:cubicBezTo>
                  <a:cubicBezTo>
                    <a:pt x="37" y="34"/>
                    <a:pt x="37" y="34"/>
                    <a:pt x="37" y="34"/>
                  </a:cubicBezTo>
                  <a:cubicBezTo>
                    <a:pt x="38" y="35"/>
                    <a:pt x="38" y="35"/>
                    <a:pt x="38" y="35"/>
                  </a:cubicBezTo>
                  <a:cubicBezTo>
                    <a:pt x="40" y="35"/>
                    <a:pt x="40" y="35"/>
                    <a:pt x="40" y="35"/>
                  </a:cubicBezTo>
                  <a:cubicBezTo>
                    <a:pt x="41" y="36"/>
                    <a:pt x="41" y="36"/>
                    <a:pt x="41" y="36"/>
                  </a:cubicBezTo>
                  <a:cubicBezTo>
                    <a:pt x="43" y="35"/>
                    <a:pt x="43" y="35"/>
                    <a:pt x="43" y="35"/>
                  </a:cubicBezTo>
                  <a:cubicBezTo>
                    <a:pt x="45" y="35"/>
                    <a:pt x="45" y="35"/>
                    <a:pt x="45" y="35"/>
                  </a:cubicBezTo>
                  <a:cubicBezTo>
                    <a:pt x="45" y="35"/>
                    <a:pt x="45" y="35"/>
                    <a:pt x="45" y="35"/>
                  </a:cubicBezTo>
                  <a:cubicBezTo>
                    <a:pt x="46" y="35"/>
                    <a:pt x="46" y="35"/>
                    <a:pt x="46" y="35"/>
                  </a:cubicBezTo>
                  <a:cubicBezTo>
                    <a:pt x="48" y="34"/>
                    <a:pt x="48" y="34"/>
                    <a:pt x="48" y="34"/>
                  </a:cubicBezTo>
                  <a:cubicBezTo>
                    <a:pt x="49" y="34"/>
                    <a:pt x="49" y="34"/>
                    <a:pt x="49" y="34"/>
                  </a:cubicBezTo>
                  <a:cubicBezTo>
                    <a:pt x="50" y="34"/>
                    <a:pt x="50" y="34"/>
                    <a:pt x="50" y="34"/>
                  </a:cubicBezTo>
                  <a:cubicBezTo>
                    <a:pt x="52" y="33"/>
                    <a:pt x="52" y="33"/>
                    <a:pt x="52" y="33"/>
                  </a:cubicBezTo>
                  <a:cubicBezTo>
                    <a:pt x="53" y="33"/>
                    <a:pt x="53" y="33"/>
                    <a:pt x="53" y="33"/>
                  </a:cubicBezTo>
                  <a:cubicBezTo>
                    <a:pt x="56" y="32"/>
                    <a:pt x="56" y="32"/>
                    <a:pt x="56" y="32"/>
                  </a:cubicBezTo>
                  <a:cubicBezTo>
                    <a:pt x="56" y="31"/>
                    <a:pt x="56" y="31"/>
                    <a:pt x="56" y="31"/>
                  </a:cubicBezTo>
                  <a:cubicBezTo>
                    <a:pt x="56" y="30"/>
                    <a:pt x="56" y="30"/>
                    <a:pt x="56" y="30"/>
                  </a:cubicBezTo>
                  <a:cubicBezTo>
                    <a:pt x="54" y="29"/>
                    <a:pt x="54" y="29"/>
                    <a:pt x="54" y="29"/>
                  </a:cubicBezTo>
                  <a:cubicBezTo>
                    <a:pt x="53" y="27"/>
                    <a:pt x="53" y="27"/>
                    <a:pt x="53" y="27"/>
                  </a:cubicBezTo>
                  <a:cubicBezTo>
                    <a:pt x="53" y="26"/>
                    <a:pt x="53" y="26"/>
                    <a:pt x="53" y="26"/>
                  </a:cubicBezTo>
                  <a:cubicBezTo>
                    <a:pt x="54" y="25"/>
                    <a:pt x="54" y="25"/>
                    <a:pt x="54" y="25"/>
                  </a:cubicBezTo>
                  <a:cubicBezTo>
                    <a:pt x="54" y="24"/>
                    <a:pt x="54" y="24"/>
                    <a:pt x="54" y="24"/>
                  </a:cubicBezTo>
                  <a:cubicBezTo>
                    <a:pt x="54" y="24"/>
                    <a:pt x="54" y="24"/>
                    <a:pt x="54" y="24"/>
                  </a:cubicBezTo>
                  <a:cubicBezTo>
                    <a:pt x="55" y="24"/>
                    <a:pt x="55" y="24"/>
                    <a:pt x="55" y="24"/>
                  </a:cubicBezTo>
                  <a:cubicBezTo>
                    <a:pt x="56" y="24"/>
                    <a:pt x="56" y="24"/>
                    <a:pt x="56" y="24"/>
                  </a:cubicBezTo>
                  <a:cubicBezTo>
                    <a:pt x="56" y="24"/>
                    <a:pt x="56" y="24"/>
                    <a:pt x="56" y="24"/>
                  </a:cubicBezTo>
                  <a:cubicBezTo>
                    <a:pt x="58" y="23"/>
                    <a:pt x="58" y="23"/>
                    <a:pt x="58" y="23"/>
                  </a:cubicBezTo>
                  <a:cubicBezTo>
                    <a:pt x="58" y="22"/>
                    <a:pt x="58" y="22"/>
                    <a:pt x="58" y="22"/>
                  </a:cubicBezTo>
                  <a:cubicBezTo>
                    <a:pt x="57" y="22"/>
                    <a:pt x="57" y="22"/>
                    <a:pt x="57" y="22"/>
                  </a:cubicBezTo>
                  <a:cubicBezTo>
                    <a:pt x="56" y="22"/>
                    <a:pt x="56" y="22"/>
                    <a:pt x="56" y="22"/>
                  </a:cubicBezTo>
                  <a:cubicBezTo>
                    <a:pt x="56" y="21"/>
                    <a:pt x="56" y="21"/>
                    <a:pt x="56" y="21"/>
                  </a:cubicBezTo>
                  <a:cubicBezTo>
                    <a:pt x="55" y="20"/>
                    <a:pt x="55" y="20"/>
                    <a:pt x="55" y="20"/>
                  </a:cubicBezTo>
                  <a:cubicBezTo>
                    <a:pt x="56" y="19"/>
                    <a:pt x="56" y="19"/>
                    <a:pt x="56" y="19"/>
                  </a:cubicBezTo>
                  <a:cubicBezTo>
                    <a:pt x="57" y="19"/>
                    <a:pt x="57" y="19"/>
                    <a:pt x="57" y="19"/>
                  </a:cubicBezTo>
                  <a:cubicBezTo>
                    <a:pt x="58" y="18"/>
                    <a:pt x="58" y="18"/>
                    <a:pt x="58" y="18"/>
                  </a:cubicBezTo>
                  <a:cubicBezTo>
                    <a:pt x="59" y="17"/>
                    <a:pt x="59" y="17"/>
                    <a:pt x="59" y="17"/>
                  </a:cubicBezTo>
                  <a:cubicBezTo>
                    <a:pt x="59" y="17"/>
                    <a:pt x="59" y="17"/>
                    <a:pt x="59" y="17"/>
                  </a:cubicBezTo>
                  <a:cubicBezTo>
                    <a:pt x="59" y="17"/>
                    <a:pt x="59" y="17"/>
                    <a:pt x="59" y="17"/>
                  </a:cubicBezTo>
                  <a:cubicBezTo>
                    <a:pt x="58" y="16"/>
                    <a:pt x="58" y="16"/>
                    <a:pt x="58" y="16"/>
                  </a:cubicBezTo>
                  <a:cubicBezTo>
                    <a:pt x="57" y="16"/>
                    <a:pt x="57" y="16"/>
                    <a:pt x="57" y="16"/>
                  </a:cubicBezTo>
                  <a:cubicBezTo>
                    <a:pt x="56" y="16"/>
                    <a:pt x="56" y="16"/>
                    <a:pt x="56" y="16"/>
                  </a:cubicBezTo>
                  <a:cubicBezTo>
                    <a:pt x="55" y="16"/>
                    <a:pt x="55" y="16"/>
                    <a:pt x="55" y="16"/>
                  </a:cubicBezTo>
                  <a:cubicBezTo>
                    <a:pt x="55" y="16"/>
                    <a:pt x="55" y="16"/>
                    <a:pt x="55" y="16"/>
                  </a:cubicBezTo>
                  <a:cubicBezTo>
                    <a:pt x="54" y="16"/>
                    <a:pt x="54" y="16"/>
                    <a:pt x="54" y="16"/>
                  </a:cubicBezTo>
                  <a:cubicBezTo>
                    <a:pt x="53" y="16"/>
                    <a:pt x="53" y="16"/>
                    <a:pt x="53" y="16"/>
                  </a:cubicBezTo>
                  <a:cubicBezTo>
                    <a:pt x="52" y="16"/>
                    <a:pt x="52" y="16"/>
                    <a:pt x="52" y="16"/>
                  </a:cubicBezTo>
                  <a:cubicBezTo>
                    <a:pt x="51" y="16"/>
                    <a:pt x="51" y="16"/>
                    <a:pt x="51" y="16"/>
                  </a:cubicBezTo>
                  <a:cubicBezTo>
                    <a:pt x="52" y="16"/>
                    <a:pt x="52" y="16"/>
                    <a:pt x="52" y="16"/>
                  </a:cubicBezTo>
                  <a:cubicBezTo>
                    <a:pt x="53" y="16"/>
                    <a:pt x="53" y="16"/>
                    <a:pt x="53" y="16"/>
                  </a:cubicBezTo>
                  <a:cubicBezTo>
                    <a:pt x="53" y="16"/>
                    <a:pt x="53" y="16"/>
                    <a:pt x="53" y="16"/>
                  </a:cubicBezTo>
                  <a:cubicBezTo>
                    <a:pt x="54" y="15"/>
                    <a:pt x="54" y="15"/>
                    <a:pt x="54" y="15"/>
                  </a:cubicBezTo>
                  <a:cubicBezTo>
                    <a:pt x="55" y="14"/>
                    <a:pt x="55" y="14"/>
                    <a:pt x="55" y="14"/>
                  </a:cubicBezTo>
                  <a:cubicBezTo>
                    <a:pt x="55" y="14"/>
                    <a:pt x="55" y="14"/>
                    <a:pt x="55" y="14"/>
                  </a:cubicBezTo>
                  <a:cubicBezTo>
                    <a:pt x="54" y="14"/>
                    <a:pt x="54" y="14"/>
                    <a:pt x="54" y="14"/>
                  </a:cubicBezTo>
                  <a:cubicBezTo>
                    <a:pt x="54" y="13"/>
                    <a:pt x="54" y="13"/>
                    <a:pt x="54" y="13"/>
                  </a:cubicBezTo>
                  <a:cubicBezTo>
                    <a:pt x="54" y="13"/>
                    <a:pt x="54" y="13"/>
                    <a:pt x="54" y="13"/>
                  </a:cubicBezTo>
                  <a:cubicBezTo>
                    <a:pt x="53" y="12"/>
                    <a:pt x="53" y="12"/>
                    <a:pt x="53" y="12"/>
                  </a:cubicBezTo>
                  <a:cubicBezTo>
                    <a:pt x="51" y="12"/>
                    <a:pt x="51" y="12"/>
                    <a:pt x="51" y="12"/>
                  </a:cubicBezTo>
                  <a:cubicBezTo>
                    <a:pt x="51" y="11"/>
                    <a:pt x="51" y="11"/>
                    <a:pt x="51" y="11"/>
                  </a:cubicBezTo>
                  <a:cubicBezTo>
                    <a:pt x="50" y="11"/>
                    <a:pt x="50" y="11"/>
                    <a:pt x="50" y="11"/>
                  </a:cubicBezTo>
                  <a:cubicBezTo>
                    <a:pt x="50" y="11"/>
                    <a:pt x="50" y="11"/>
                    <a:pt x="50" y="11"/>
                  </a:cubicBezTo>
                  <a:cubicBezTo>
                    <a:pt x="49" y="11"/>
                    <a:pt x="49" y="11"/>
                    <a:pt x="49" y="11"/>
                  </a:cubicBezTo>
                  <a:cubicBezTo>
                    <a:pt x="48" y="10"/>
                    <a:pt x="48" y="10"/>
                    <a:pt x="48" y="10"/>
                  </a:cubicBezTo>
                  <a:cubicBezTo>
                    <a:pt x="48" y="10"/>
                    <a:pt x="48" y="10"/>
                    <a:pt x="48" y="10"/>
                  </a:cubicBezTo>
                  <a:cubicBezTo>
                    <a:pt x="48" y="11"/>
                    <a:pt x="48" y="11"/>
                    <a:pt x="48" y="11"/>
                  </a:cubicBezTo>
                  <a:cubicBezTo>
                    <a:pt x="47" y="10"/>
                    <a:pt x="47" y="10"/>
                    <a:pt x="47" y="10"/>
                  </a:cubicBezTo>
                  <a:cubicBezTo>
                    <a:pt x="47" y="10"/>
                    <a:pt x="47" y="10"/>
                    <a:pt x="47" y="10"/>
                  </a:cubicBezTo>
                  <a:cubicBezTo>
                    <a:pt x="46" y="9"/>
                    <a:pt x="46" y="9"/>
                    <a:pt x="46" y="9"/>
                  </a:cubicBezTo>
                  <a:cubicBezTo>
                    <a:pt x="46" y="9"/>
                    <a:pt x="46" y="9"/>
                    <a:pt x="46" y="9"/>
                  </a:cubicBezTo>
                  <a:cubicBezTo>
                    <a:pt x="46" y="8"/>
                    <a:pt x="46" y="8"/>
                    <a:pt x="46" y="8"/>
                  </a:cubicBezTo>
                  <a:cubicBezTo>
                    <a:pt x="48" y="8"/>
                    <a:pt x="48" y="8"/>
                    <a:pt x="48" y="8"/>
                  </a:cubicBezTo>
                  <a:cubicBezTo>
                    <a:pt x="49" y="8"/>
                    <a:pt x="49" y="8"/>
                    <a:pt x="49" y="8"/>
                  </a:cubicBezTo>
                  <a:cubicBezTo>
                    <a:pt x="50" y="8"/>
                    <a:pt x="50" y="8"/>
                    <a:pt x="50" y="8"/>
                  </a:cubicBezTo>
                  <a:cubicBezTo>
                    <a:pt x="50" y="7"/>
                    <a:pt x="50" y="7"/>
                    <a:pt x="50" y="7"/>
                  </a:cubicBezTo>
                  <a:cubicBezTo>
                    <a:pt x="49" y="7"/>
                    <a:pt x="49" y="7"/>
                    <a:pt x="49" y="7"/>
                  </a:cubicBezTo>
                  <a:cubicBezTo>
                    <a:pt x="47" y="7"/>
                    <a:pt x="47" y="7"/>
                    <a:pt x="47" y="7"/>
                  </a:cubicBezTo>
                  <a:cubicBezTo>
                    <a:pt x="46" y="7"/>
                    <a:pt x="46" y="7"/>
                    <a:pt x="46" y="7"/>
                  </a:cubicBezTo>
                  <a:cubicBezTo>
                    <a:pt x="45" y="7"/>
                    <a:pt x="45" y="7"/>
                    <a:pt x="45" y="7"/>
                  </a:cubicBezTo>
                  <a:cubicBezTo>
                    <a:pt x="43" y="8"/>
                    <a:pt x="43" y="8"/>
                    <a:pt x="43" y="8"/>
                  </a:cubicBezTo>
                  <a:cubicBezTo>
                    <a:pt x="42" y="8"/>
                    <a:pt x="42" y="8"/>
                    <a:pt x="42" y="8"/>
                  </a:cubicBezTo>
                  <a:cubicBezTo>
                    <a:pt x="41" y="8"/>
                    <a:pt x="41" y="8"/>
                    <a:pt x="41" y="8"/>
                  </a:cubicBezTo>
                  <a:cubicBezTo>
                    <a:pt x="40" y="9"/>
                    <a:pt x="40" y="9"/>
                    <a:pt x="40" y="9"/>
                  </a:cubicBezTo>
                  <a:cubicBezTo>
                    <a:pt x="39" y="9"/>
                    <a:pt x="39" y="9"/>
                    <a:pt x="39" y="9"/>
                  </a:cubicBezTo>
                  <a:cubicBezTo>
                    <a:pt x="38" y="9"/>
                    <a:pt x="38" y="9"/>
                    <a:pt x="38" y="9"/>
                  </a:cubicBezTo>
                  <a:cubicBezTo>
                    <a:pt x="38" y="10"/>
                    <a:pt x="38" y="10"/>
                    <a:pt x="38" y="10"/>
                  </a:cubicBezTo>
                  <a:cubicBezTo>
                    <a:pt x="36" y="10"/>
                    <a:pt x="36" y="10"/>
                    <a:pt x="36" y="10"/>
                  </a:cubicBezTo>
                  <a:cubicBezTo>
                    <a:pt x="36" y="10"/>
                    <a:pt x="36" y="10"/>
                    <a:pt x="36" y="10"/>
                  </a:cubicBezTo>
                  <a:cubicBezTo>
                    <a:pt x="35" y="10"/>
                    <a:pt x="35" y="10"/>
                    <a:pt x="35" y="10"/>
                  </a:cubicBezTo>
                  <a:cubicBezTo>
                    <a:pt x="33" y="9"/>
                    <a:pt x="33" y="9"/>
                    <a:pt x="33" y="9"/>
                  </a:cubicBezTo>
                  <a:cubicBezTo>
                    <a:pt x="33" y="8"/>
                    <a:pt x="33" y="8"/>
                    <a:pt x="33" y="8"/>
                  </a:cubicBezTo>
                  <a:cubicBezTo>
                    <a:pt x="32" y="8"/>
                    <a:pt x="32" y="8"/>
                    <a:pt x="32" y="8"/>
                  </a:cubicBezTo>
                  <a:cubicBezTo>
                    <a:pt x="30" y="8"/>
                    <a:pt x="30" y="8"/>
                    <a:pt x="30" y="8"/>
                  </a:cubicBezTo>
                  <a:cubicBezTo>
                    <a:pt x="26" y="9"/>
                    <a:pt x="26" y="9"/>
                    <a:pt x="26" y="9"/>
                  </a:cubicBezTo>
                  <a:cubicBezTo>
                    <a:pt x="24" y="9"/>
                    <a:pt x="24" y="9"/>
                    <a:pt x="24" y="9"/>
                  </a:cubicBezTo>
                  <a:cubicBezTo>
                    <a:pt x="23" y="8"/>
                    <a:pt x="23" y="8"/>
                    <a:pt x="23" y="8"/>
                  </a:cubicBezTo>
                  <a:cubicBezTo>
                    <a:pt x="23" y="8"/>
                    <a:pt x="23" y="8"/>
                    <a:pt x="23" y="8"/>
                  </a:cubicBezTo>
                  <a:cubicBezTo>
                    <a:pt x="23" y="7"/>
                    <a:pt x="23" y="7"/>
                    <a:pt x="23" y="7"/>
                  </a:cubicBezTo>
                  <a:cubicBezTo>
                    <a:pt x="23" y="7"/>
                    <a:pt x="23" y="7"/>
                    <a:pt x="23" y="7"/>
                  </a:cubicBezTo>
                  <a:cubicBezTo>
                    <a:pt x="23" y="6"/>
                    <a:pt x="23" y="6"/>
                    <a:pt x="23" y="6"/>
                  </a:cubicBezTo>
                  <a:cubicBezTo>
                    <a:pt x="22" y="5"/>
                    <a:pt x="22" y="5"/>
                    <a:pt x="22" y="5"/>
                  </a:cubicBezTo>
                  <a:cubicBezTo>
                    <a:pt x="21" y="5"/>
                    <a:pt x="21" y="5"/>
                    <a:pt x="21" y="5"/>
                  </a:cubicBezTo>
                  <a:cubicBezTo>
                    <a:pt x="19" y="5"/>
                    <a:pt x="19" y="5"/>
                    <a:pt x="19" y="5"/>
                  </a:cubicBezTo>
                  <a:cubicBezTo>
                    <a:pt x="18" y="5"/>
                    <a:pt x="18" y="5"/>
                    <a:pt x="18" y="5"/>
                  </a:cubicBezTo>
                  <a:cubicBezTo>
                    <a:pt x="18" y="5"/>
                    <a:pt x="18" y="5"/>
                    <a:pt x="18" y="5"/>
                  </a:cubicBezTo>
                  <a:cubicBezTo>
                    <a:pt x="17" y="5"/>
                    <a:pt x="17" y="5"/>
                    <a:pt x="17" y="5"/>
                  </a:cubicBezTo>
                  <a:cubicBezTo>
                    <a:pt x="16" y="4"/>
                    <a:pt x="16" y="4"/>
                    <a:pt x="16" y="4"/>
                  </a:cubicBezTo>
                  <a:cubicBezTo>
                    <a:pt x="16" y="3"/>
                    <a:pt x="16" y="3"/>
                    <a:pt x="16" y="3"/>
                  </a:cubicBezTo>
                  <a:cubicBezTo>
                    <a:pt x="16" y="1"/>
                    <a:pt x="16" y="1"/>
                    <a:pt x="16" y="1"/>
                  </a:cubicBezTo>
                  <a:cubicBezTo>
                    <a:pt x="16" y="1"/>
                    <a:pt x="16" y="1"/>
                    <a:pt x="16" y="1"/>
                  </a:cubicBezTo>
                  <a:cubicBezTo>
                    <a:pt x="14" y="2"/>
                    <a:pt x="14" y="2"/>
                    <a:pt x="14" y="2"/>
                  </a:cubicBezTo>
                  <a:cubicBezTo>
                    <a:pt x="13" y="3"/>
                    <a:pt x="13" y="3"/>
                    <a:pt x="13" y="3"/>
                  </a:cubicBezTo>
                  <a:cubicBezTo>
                    <a:pt x="13" y="4"/>
                    <a:pt x="13" y="4"/>
                    <a:pt x="13" y="4"/>
                  </a:cubicBezTo>
                  <a:cubicBezTo>
                    <a:pt x="14" y="4"/>
                    <a:pt x="14" y="4"/>
                    <a:pt x="14" y="4"/>
                  </a:cubicBezTo>
                  <a:cubicBezTo>
                    <a:pt x="15" y="4"/>
                    <a:pt x="15" y="4"/>
                    <a:pt x="15" y="4"/>
                  </a:cubicBezTo>
                  <a:cubicBezTo>
                    <a:pt x="16" y="4"/>
                    <a:pt x="16" y="4"/>
                    <a:pt x="16" y="4"/>
                  </a:cubicBezTo>
                  <a:cubicBezTo>
                    <a:pt x="16" y="4"/>
                    <a:pt x="16" y="4"/>
                    <a:pt x="16" y="4"/>
                  </a:cubicBezTo>
                  <a:cubicBezTo>
                    <a:pt x="16" y="5"/>
                    <a:pt x="16" y="5"/>
                    <a:pt x="16" y="5"/>
                  </a:cubicBezTo>
                  <a:cubicBezTo>
                    <a:pt x="15" y="5"/>
                    <a:pt x="15" y="5"/>
                    <a:pt x="15" y="5"/>
                  </a:cubicBezTo>
                  <a:cubicBezTo>
                    <a:pt x="14" y="5"/>
                    <a:pt x="14" y="5"/>
                    <a:pt x="14" y="5"/>
                  </a:cubicBezTo>
                  <a:cubicBezTo>
                    <a:pt x="14" y="5"/>
                    <a:pt x="14" y="5"/>
                    <a:pt x="14" y="5"/>
                  </a:cubicBezTo>
                  <a:cubicBezTo>
                    <a:pt x="14" y="5"/>
                    <a:pt x="14" y="5"/>
                    <a:pt x="14" y="5"/>
                  </a:cubicBezTo>
                  <a:cubicBezTo>
                    <a:pt x="14" y="5"/>
                    <a:pt x="14" y="5"/>
                    <a:pt x="14" y="5"/>
                  </a:cubicBezTo>
                  <a:cubicBezTo>
                    <a:pt x="13" y="6"/>
                    <a:pt x="13" y="6"/>
                    <a:pt x="13" y="6"/>
                  </a:cubicBezTo>
                  <a:cubicBezTo>
                    <a:pt x="11" y="6"/>
                    <a:pt x="11" y="6"/>
                    <a:pt x="11" y="6"/>
                  </a:cubicBezTo>
                  <a:cubicBezTo>
                    <a:pt x="9" y="7"/>
                    <a:pt x="9" y="7"/>
                    <a:pt x="9" y="7"/>
                  </a:cubicBezTo>
                  <a:cubicBezTo>
                    <a:pt x="8" y="7"/>
                    <a:pt x="8" y="7"/>
                    <a:pt x="8" y="7"/>
                  </a:cubicBezTo>
                  <a:cubicBezTo>
                    <a:pt x="8" y="8"/>
                    <a:pt x="8" y="8"/>
                    <a:pt x="8" y="8"/>
                  </a:cubicBezTo>
                  <a:cubicBezTo>
                    <a:pt x="9" y="9"/>
                    <a:pt x="9" y="9"/>
                    <a:pt x="9" y="9"/>
                  </a:cubicBezTo>
                  <a:cubicBezTo>
                    <a:pt x="9" y="10"/>
                    <a:pt x="9" y="10"/>
                    <a:pt x="9" y="10"/>
                  </a:cubicBezTo>
                  <a:cubicBezTo>
                    <a:pt x="9" y="12"/>
                    <a:pt x="9" y="12"/>
                    <a:pt x="9" y="12"/>
                  </a:cubicBezTo>
                  <a:cubicBezTo>
                    <a:pt x="9" y="12"/>
                    <a:pt x="9" y="12"/>
                    <a:pt x="9" y="12"/>
                  </a:cubicBezTo>
                  <a:cubicBezTo>
                    <a:pt x="9" y="14"/>
                    <a:pt x="9" y="14"/>
                    <a:pt x="9" y="14"/>
                  </a:cubicBezTo>
                  <a:cubicBezTo>
                    <a:pt x="7" y="14"/>
                    <a:pt x="7" y="14"/>
                    <a:pt x="7" y="14"/>
                  </a:cubicBezTo>
                  <a:cubicBezTo>
                    <a:pt x="6" y="14"/>
                    <a:pt x="6" y="14"/>
                    <a:pt x="6" y="14"/>
                  </a:cubicBezTo>
                  <a:cubicBezTo>
                    <a:pt x="6" y="13"/>
                    <a:pt x="6" y="13"/>
                    <a:pt x="6" y="13"/>
                  </a:cubicBezTo>
                  <a:cubicBezTo>
                    <a:pt x="5" y="12"/>
                    <a:pt x="5" y="12"/>
                    <a:pt x="5" y="12"/>
                  </a:cubicBezTo>
                  <a:cubicBezTo>
                    <a:pt x="5" y="11"/>
                    <a:pt x="5" y="11"/>
                    <a:pt x="5" y="11"/>
                  </a:cubicBezTo>
                  <a:cubicBezTo>
                    <a:pt x="6" y="11"/>
                    <a:pt x="6" y="11"/>
                    <a:pt x="6" y="11"/>
                  </a:cubicBezTo>
                  <a:cubicBezTo>
                    <a:pt x="6" y="10"/>
                    <a:pt x="6" y="10"/>
                    <a:pt x="6" y="10"/>
                  </a:cubicBezTo>
                  <a:cubicBezTo>
                    <a:pt x="8" y="9"/>
                    <a:pt x="8" y="9"/>
                    <a:pt x="8" y="9"/>
                  </a:cubicBezTo>
                  <a:cubicBezTo>
                    <a:pt x="8" y="8"/>
                    <a:pt x="8" y="8"/>
                    <a:pt x="8" y="8"/>
                  </a:cubicBezTo>
                  <a:cubicBezTo>
                    <a:pt x="7" y="7"/>
                    <a:pt x="7" y="7"/>
                    <a:pt x="7" y="7"/>
                  </a:cubicBezTo>
                  <a:cubicBezTo>
                    <a:pt x="7" y="6"/>
                    <a:pt x="7" y="6"/>
                    <a:pt x="7" y="6"/>
                  </a:cubicBezTo>
                  <a:cubicBezTo>
                    <a:pt x="7" y="6"/>
                    <a:pt x="7" y="6"/>
                    <a:pt x="7" y="6"/>
                  </a:cubicBezTo>
                  <a:cubicBezTo>
                    <a:pt x="7" y="5"/>
                    <a:pt x="7" y="5"/>
                    <a:pt x="7" y="5"/>
                  </a:cubicBezTo>
                  <a:cubicBezTo>
                    <a:pt x="6" y="5"/>
                    <a:pt x="6" y="5"/>
                    <a:pt x="6" y="5"/>
                  </a:cubicBezTo>
                  <a:cubicBezTo>
                    <a:pt x="6" y="4"/>
                    <a:pt x="6" y="4"/>
                    <a:pt x="6" y="4"/>
                  </a:cubicBezTo>
                  <a:cubicBezTo>
                    <a:pt x="8" y="4"/>
                    <a:pt x="8" y="4"/>
                    <a:pt x="8" y="4"/>
                  </a:cubicBezTo>
                  <a:cubicBezTo>
                    <a:pt x="9" y="4"/>
                    <a:pt x="9" y="4"/>
                    <a:pt x="9" y="4"/>
                  </a:cubicBezTo>
                  <a:cubicBezTo>
                    <a:pt x="9" y="3"/>
                    <a:pt x="9" y="3"/>
                    <a:pt x="9" y="3"/>
                  </a:cubicBezTo>
                  <a:cubicBezTo>
                    <a:pt x="9" y="3"/>
                    <a:pt x="9" y="3"/>
                    <a:pt x="9" y="3"/>
                  </a:cubicBezTo>
                  <a:cubicBezTo>
                    <a:pt x="9" y="3"/>
                    <a:pt x="9" y="3"/>
                    <a:pt x="9" y="3"/>
                  </a:cubicBezTo>
                  <a:cubicBezTo>
                    <a:pt x="7" y="4"/>
                    <a:pt x="7" y="4"/>
                    <a:pt x="7" y="4"/>
                  </a:cubicBezTo>
                  <a:cubicBezTo>
                    <a:pt x="5" y="5"/>
                    <a:pt x="5" y="5"/>
                    <a:pt x="5" y="5"/>
                  </a:cubicBezTo>
                  <a:cubicBezTo>
                    <a:pt x="5" y="6"/>
                    <a:pt x="5" y="6"/>
                    <a:pt x="5" y="6"/>
                  </a:cubicBezTo>
                  <a:cubicBezTo>
                    <a:pt x="4" y="6"/>
                    <a:pt x="4" y="6"/>
                    <a:pt x="4" y="6"/>
                  </a:cubicBezTo>
                  <a:cubicBezTo>
                    <a:pt x="3" y="7"/>
                    <a:pt x="3" y="7"/>
                    <a:pt x="3" y="7"/>
                  </a:cubicBezTo>
                  <a:cubicBezTo>
                    <a:pt x="3" y="8"/>
                    <a:pt x="3" y="8"/>
                    <a:pt x="3" y="8"/>
                  </a:cubicBezTo>
                  <a:cubicBezTo>
                    <a:pt x="1" y="9"/>
                    <a:pt x="1" y="9"/>
                    <a:pt x="1" y="9"/>
                  </a:cubicBezTo>
                  <a:cubicBezTo>
                    <a:pt x="1" y="10"/>
                    <a:pt x="1" y="10"/>
                    <a:pt x="1" y="10"/>
                  </a:cubicBezTo>
                  <a:cubicBezTo>
                    <a:pt x="1" y="11"/>
                    <a:pt x="1" y="11"/>
                    <a:pt x="1" y="11"/>
                  </a:cubicBezTo>
                  <a:cubicBezTo>
                    <a:pt x="1" y="12"/>
                    <a:pt x="1" y="12"/>
                    <a:pt x="1" y="12"/>
                  </a:cubicBezTo>
                  <a:cubicBezTo>
                    <a:pt x="0" y="13"/>
                    <a:pt x="0" y="13"/>
                    <a:pt x="0" y="13"/>
                  </a:cubicBezTo>
                  <a:cubicBezTo>
                    <a:pt x="0" y="14"/>
                    <a:pt x="0" y="14"/>
                    <a:pt x="0" y="14"/>
                  </a:cubicBezTo>
                  <a:cubicBezTo>
                    <a:pt x="1" y="14"/>
                    <a:pt x="1" y="14"/>
                    <a:pt x="1" y="14"/>
                  </a:cubicBezTo>
                  <a:cubicBezTo>
                    <a:pt x="2" y="14"/>
                    <a:pt x="2" y="14"/>
                    <a:pt x="2" y="14"/>
                  </a:cubicBezTo>
                  <a:cubicBezTo>
                    <a:pt x="3" y="17"/>
                    <a:pt x="3" y="17"/>
                    <a:pt x="3" y="17"/>
                  </a:cubicBezTo>
                  <a:cubicBezTo>
                    <a:pt x="4" y="18"/>
                    <a:pt x="4" y="18"/>
                    <a:pt x="4" y="18"/>
                  </a:cubicBezTo>
                  <a:cubicBezTo>
                    <a:pt x="4" y="19"/>
                    <a:pt x="4" y="19"/>
                    <a:pt x="4" y="19"/>
                  </a:cubicBezTo>
                  <a:cubicBezTo>
                    <a:pt x="4" y="19"/>
                    <a:pt x="4" y="19"/>
                    <a:pt x="4" y="19"/>
                  </a:cubicBezTo>
                  <a:cubicBezTo>
                    <a:pt x="4" y="20"/>
                    <a:pt x="4" y="20"/>
                    <a:pt x="4" y="20"/>
                  </a:cubicBezTo>
                  <a:cubicBezTo>
                    <a:pt x="4" y="20"/>
                    <a:pt x="4" y="20"/>
                    <a:pt x="4" y="20"/>
                  </a:cubicBezTo>
                  <a:cubicBezTo>
                    <a:pt x="4" y="21"/>
                    <a:pt x="4" y="21"/>
                    <a:pt x="4" y="21"/>
                  </a:cubicBezTo>
                  <a:cubicBezTo>
                    <a:pt x="5" y="22"/>
                    <a:pt x="5" y="22"/>
                    <a:pt x="5" y="22"/>
                  </a:cubicBezTo>
                  <a:cubicBezTo>
                    <a:pt x="6" y="22"/>
                    <a:pt x="6" y="22"/>
                    <a:pt x="6" y="22"/>
                  </a:cubicBezTo>
                  <a:cubicBezTo>
                    <a:pt x="7" y="22"/>
                    <a:pt x="7" y="22"/>
                    <a:pt x="7" y="22"/>
                  </a:cubicBezTo>
                  <a:cubicBezTo>
                    <a:pt x="8" y="23"/>
                    <a:pt x="8" y="23"/>
                    <a:pt x="8" y="23"/>
                  </a:cubicBezTo>
                  <a:cubicBezTo>
                    <a:pt x="8" y="22"/>
                    <a:pt x="8" y="22"/>
                    <a:pt x="8" y="22"/>
                  </a:cubicBezTo>
                  <a:cubicBezTo>
                    <a:pt x="10" y="22"/>
                    <a:pt x="10" y="22"/>
                    <a:pt x="10" y="22"/>
                  </a:cubicBezTo>
                  <a:cubicBezTo>
                    <a:pt x="11" y="23"/>
                    <a:pt x="11" y="23"/>
                    <a:pt x="11" y="23"/>
                  </a:cubicBezTo>
                  <a:cubicBezTo>
                    <a:pt x="11" y="23"/>
                    <a:pt x="11" y="23"/>
                    <a:pt x="11" y="23"/>
                  </a:cubicBezTo>
                  <a:cubicBezTo>
                    <a:pt x="12" y="22"/>
                    <a:pt x="12" y="22"/>
                    <a:pt x="12" y="22"/>
                  </a:cubicBezTo>
                  <a:cubicBezTo>
                    <a:pt x="14" y="23"/>
                    <a:pt x="14" y="23"/>
                    <a:pt x="14" y="23"/>
                  </a:cubicBezTo>
                  <a:cubicBezTo>
                    <a:pt x="14" y="23"/>
                    <a:pt x="14" y="23"/>
                    <a:pt x="14" y="23"/>
                  </a:cubicBezTo>
                  <a:cubicBezTo>
                    <a:pt x="18" y="26"/>
                    <a:pt x="18" y="26"/>
                    <a:pt x="18" y="26"/>
                  </a:cubicBezTo>
                  <a:cubicBezTo>
                    <a:pt x="19" y="26"/>
                    <a:pt x="19" y="26"/>
                    <a:pt x="19" y="26"/>
                  </a:cubicBezTo>
                  <a:cubicBezTo>
                    <a:pt x="19" y="26"/>
                    <a:pt x="19" y="26"/>
                    <a:pt x="19" y="26"/>
                  </a:cubicBezTo>
                  <a:cubicBezTo>
                    <a:pt x="20" y="26"/>
                    <a:pt x="20" y="26"/>
                    <a:pt x="20" y="26"/>
                  </a:cubicBezTo>
                  <a:cubicBezTo>
                    <a:pt x="21" y="26"/>
                    <a:pt x="21" y="26"/>
                    <a:pt x="21" y="26"/>
                  </a:cubicBezTo>
                  <a:cubicBezTo>
                    <a:pt x="21" y="26"/>
                    <a:pt x="21" y="26"/>
                    <a:pt x="21" y="26"/>
                  </a:cubicBezTo>
                  <a:cubicBezTo>
                    <a:pt x="22" y="26"/>
                    <a:pt x="22" y="26"/>
                    <a:pt x="22" y="26"/>
                  </a:cubicBezTo>
                  <a:cubicBezTo>
                    <a:pt x="23" y="26"/>
                    <a:pt x="23" y="26"/>
                    <a:pt x="23" y="26"/>
                  </a:cubicBezTo>
                  <a:cubicBezTo>
                    <a:pt x="24" y="26"/>
                    <a:pt x="24" y="26"/>
                    <a:pt x="24" y="26"/>
                  </a:cubicBezTo>
                  <a:cubicBezTo>
                    <a:pt x="24" y="26"/>
                    <a:pt x="24" y="26"/>
                    <a:pt x="24" y="26"/>
                  </a:cubicBezTo>
                  <a:cubicBezTo>
                    <a:pt x="25" y="26"/>
                    <a:pt x="25" y="26"/>
                    <a:pt x="25" y="26"/>
                  </a:cubicBezTo>
                  <a:cubicBezTo>
                    <a:pt x="26" y="26"/>
                    <a:pt x="26" y="26"/>
                    <a:pt x="26" y="26"/>
                  </a:cubicBezTo>
                  <a:cubicBezTo>
                    <a:pt x="26" y="28"/>
                    <a:pt x="26" y="28"/>
                    <a:pt x="26" y="28"/>
                  </a:cubicBezTo>
                  <a:cubicBezTo>
                    <a:pt x="26" y="28"/>
                    <a:pt x="26" y="28"/>
                    <a:pt x="26" y="28"/>
                  </a:cubicBezTo>
                  <a:cubicBezTo>
                    <a:pt x="26" y="29"/>
                    <a:pt x="26" y="29"/>
                    <a:pt x="26" y="29"/>
                  </a:cubicBezTo>
                  <a:cubicBezTo>
                    <a:pt x="25" y="29"/>
                    <a:pt x="25" y="29"/>
                    <a:pt x="25" y="29"/>
                  </a:cubicBezTo>
                  <a:cubicBezTo>
                    <a:pt x="24" y="30"/>
                    <a:pt x="24" y="30"/>
                    <a:pt x="24" y="30"/>
                  </a:cubicBezTo>
                  <a:cubicBezTo>
                    <a:pt x="24" y="30"/>
                    <a:pt x="24" y="30"/>
                    <a:pt x="24" y="30"/>
                  </a:cubicBezTo>
                  <a:cubicBezTo>
                    <a:pt x="24" y="32"/>
                    <a:pt x="24" y="32"/>
                    <a:pt x="24" y="32"/>
                  </a:cubicBezTo>
                  <a:cubicBezTo>
                    <a:pt x="24" y="32"/>
                    <a:pt x="24" y="32"/>
                    <a:pt x="24" y="32"/>
                  </a:cubicBezTo>
                  <a:cubicBezTo>
                    <a:pt x="24" y="33"/>
                    <a:pt x="24" y="33"/>
                    <a:pt x="24" y="33"/>
                  </a:cubicBezTo>
                  <a:cubicBezTo>
                    <a:pt x="24" y="34"/>
                    <a:pt x="24" y="34"/>
                    <a:pt x="24" y="34"/>
                  </a:cubicBezTo>
                  <a:cubicBezTo>
                    <a:pt x="24" y="35"/>
                    <a:pt x="24" y="35"/>
                    <a:pt x="24" y="35"/>
                  </a:cubicBezTo>
                  <a:cubicBezTo>
                    <a:pt x="24" y="36"/>
                    <a:pt x="24" y="36"/>
                    <a:pt x="24" y="36"/>
                  </a:cubicBezTo>
                  <a:cubicBezTo>
                    <a:pt x="25" y="38"/>
                    <a:pt x="25" y="38"/>
                    <a:pt x="25" y="38"/>
                  </a:cubicBezTo>
                  <a:cubicBezTo>
                    <a:pt x="24" y="40"/>
                    <a:pt x="24" y="40"/>
                    <a:pt x="24" y="40"/>
                  </a:cubicBezTo>
                  <a:cubicBezTo>
                    <a:pt x="24" y="41"/>
                    <a:pt x="24" y="41"/>
                    <a:pt x="24" y="41"/>
                  </a:cubicBezTo>
                  <a:cubicBezTo>
                    <a:pt x="25" y="41"/>
                    <a:pt x="25" y="41"/>
                    <a:pt x="25" y="41"/>
                  </a:cubicBezTo>
                  <a:cubicBezTo>
                    <a:pt x="25" y="41"/>
                    <a:pt x="25" y="41"/>
                    <a:pt x="25" y="41"/>
                  </a:cubicBezTo>
                  <a:cubicBezTo>
                    <a:pt x="25" y="41"/>
                    <a:pt x="25" y="41"/>
                    <a:pt x="25" y="41"/>
                  </a:cubicBezTo>
                  <a:cubicBezTo>
                    <a:pt x="25" y="41"/>
                    <a:pt x="25" y="41"/>
                    <a:pt x="25" y="41"/>
                  </a:cubicBezTo>
                  <a:cubicBezTo>
                    <a:pt x="26" y="42"/>
                    <a:pt x="26" y="42"/>
                    <a:pt x="26" y="42"/>
                  </a:cubicBezTo>
                  <a:cubicBezTo>
                    <a:pt x="26" y="42"/>
                    <a:pt x="26" y="42"/>
                    <a:pt x="26" y="42"/>
                  </a:cubicBezTo>
                  <a:cubicBezTo>
                    <a:pt x="26" y="43"/>
                    <a:pt x="26" y="43"/>
                    <a:pt x="26" y="43"/>
                  </a:cubicBezTo>
                  <a:cubicBezTo>
                    <a:pt x="27" y="44"/>
                    <a:pt x="27" y="44"/>
                    <a:pt x="27" y="44"/>
                  </a:cubicBezTo>
                  <a:cubicBezTo>
                    <a:pt x="27" y="46"/>
                    <a:pt x="27" y="46"/>
                    <a:pt x="27" y="46"/>
                  </a:cubicBezTo>
                  <a:cubicBezTo>
                    <a:pt x="28" y="47"/>
                    <a:pt x="28" y="47"/>
                    <a:pt x="28" y="47"/>
                  </a:cubicBezTo>
                  <a:cubicBezTo>
                    <a:pt x="27" y="47"/>
                    <a:pt x="27" y="47"/>
                    <a:pt x="27" y="47"/>
                  </a:cubicBezTo>
                  <a:close/>
                  <a:moveTo>
                    <a:pt x="22" y="1"/>
                  </a:moveTo>
                  <a:cubicBezTo>
                    <a:pt x="22" y="1"/>
                    <a:pt x="22" y="1"/>
                    <a:pt x="22" y="1"/>
                  </a:cubicBezTo>
                  <a:cubicBezTo>
                    <a:pt x="23" y="2"/>
                    <a:pt x="23" y="2"/>
                    <a:pt x="23" y="2"/>
                  </a:cubicBezTo>
                  <a:cubicBezTo>
                    <a:pt x="23" y="2"/>
                    <a:pt x="23" y="2"/>
                    <a:pt x="23" y="2"/>
                  </a:cubicBezTo>
                  <a:cubicBezTo>
                    <a:pt x="23" y="2"/>
                    <a:pt x="23" y="2"/>
                    <a:pt x="23" y="2"/>
                  </a:cubicBezTo>
                  <a:cubicBezTo>
                    <a:pt x="22" y="2"/>
                    <a:pt x="22" y="2"/>
                    <a:pt x="22" y="2"/>
                  </a:cubicBezTo>
                  <a:cubicBezTo>
                    <a:pt x="22" y="1"/>
                    <a:pt x="22" y="1"/>
                    <a:pt x="22" y="1"/>
                  </a:cubicBezTo>
                  <a:close/>
                  <a:moveTo>
                    <a:pt x="19" y="1"/>
                  </a:moveTo>
                  <a:cubicBezTo>
                    <a:pt x="20" y="1"/>
                    <a:pt x="20" y="1"/>
                    <a:pt x="20" y="1"/>
                  </a:cubicBezTo>
                  <a:cubicBezTo>
                    <a:pt x="20" y="2"/>
                    <a:pt x="20" y="2"/>
                    <a:pt x="20" y="2"/>
                  </a:cubicBezTo>
                  <a:cubicBezTo>
                    <a:pt x="20" y="2"/>
                    <a:pt x="20" y="2"/>
                    <a:pt x="20" y="2"/>
                  </a:cubicBezTo>
                  <a:cubicBezTo>
                    <a:pt x="19" y="2"/>
                    <a:pt x="19" y="2"/>
                    <a:pt x="19" y="2"/>
                  </a:cubicBezTo>
                  <a:cubicBezTo>
                    <a:pt x="18" y="1"/>
                    <a:pt x="18" y="1"/>
                    <a:pt x="18" y="1"/>
                  </a:cubicBezTo>
                  <a:cubicBezTo>
                    <a:pt x="19" y="1"/>
                    <a:pt x="19" y="1"/>
                    <a:pt x="19" y="1"/>
                  </a:cubicBezTo>
                  <a:close/>
                  <a:moveTo>
                    <a:pt x="14" y="0"/>
                  </a:moveTo>
                  <a:cubicBezTo>
                    <a:pt x="15" y="0"/>
                    <a:pt x="15" y="0"/>
                    <a:pt x="15" y="0"/>
                  </a:cubicBezTo>
                  <a:cubicBezTo>
                    <a:pt x="16" y="0"/>
                    <a:pt x="16" y="0"/>
                    <a:pt x="16" y="0"/>
                  </a:cubicBezTo>
                  <a:cubicBezTo>
                    <a:pt x="15" y="0"/>
                    <a:pt x="15" y="0"/>
                    <a:pt x="15" y="0"/>
                  </a:cubicBezTo>
                  <a:cubicBezTo>
                    <a:pt x="14" y="0"/>
                    <a:pt x="14" y="0"/>
                    <a:pt x="14" y="0"/>
                  </a:cubicBezTo>
                  <a:close/>
                  <a:moveTo>
                    <a:pt x="39" y="7"/>
                  </a:moveTo>
                  <a:cubicBezTo>
                    <a:pt x="40" y="6"/>
                    <a:pt x="40" y="6"/>
                    <a:pt x="40" y="6"/>
                  </a:cubicBezTo>
                  <a:cubicBezTo>
                    <a:pt x="41" y="6"/>
                    <a:pt x="41" y="6"/>
                    <a:pt x="41" y="6"/>
                  </a:cubicBezTo>
                  <a:cubicBezTo>
                    <a:pt x="42" y="6"/>
                    <a:pt x="42" y="6"/>
                    <a:pt x="42" y="6"/>
                  </a:cubicBezTo>
                  <a:cubicBezTo>
                    <a:pt x="42" y="6"/>
                    <a:pt x="42" y="6"/>
                    <a:pt x="42" y="6"/>
                  </a:cubicBezTo>
                  <a:cubicBezTo>
                    <a:pt x="42" y="7"/>
                    <a:pt x="42" y="7"/>
                    <a:pt x="42" y="7"/>
                  </a:cubicBezTo>
                  <a:cubicBezTo>
                    <a:pt x="41" y="7"/>
                    <a:pt x="41" y="7"/>
                    <a:pt x="41" y="7"/>
                  </a:cubicBezTo>
                  <a:cubicBezTo>
                    <a:pt x="40" y="7"/>
                    <a:pt x="40" y="7"/>
                    <a:pt x="40" y="7"/>
                  </a:cubicBezTo>
                  <a:cubicBezTo>
                    <a:pt x="40" y="7"/>
                    <a:pt x="39" y="7"/>
                    <a:pt x="39" y="7"/>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3" name="Freeform 182"/>
            <p:cNvSpPr/>
            <p:nvPr/>
          </p:nvSpPr>
          <p:spPr bwMode="auto">
            <a:xfrm>
              <a:off x="2664329" y="3951941"/>
              <a:ext cx="358277" cy="446903"/>
            </a:xfrm>
            <a:custGeom>
              <a:avLst/>
              <a:gdLst>
                <a:gd name="T0" fmla="*/ 163 w 200"/>
                <a:gd name="T1" fmla="*/ 208 h 256"/>
                <a:gd name="T2" fmla="*/ 159 w 200"/>
                <a:gd name="T3" fmla="*/ 186 h 256"/>
                <a:gd name="T4" fmla="*/ 159 w 200"/>
                <a:gd name="T5" fmla="*/ 175 h 256"/>
                <a:gd name="T6" fmla="*/ 174 w 200"/>
                <a:gd name="T7" fmla="*/ 163 h 256"/>
                <a:gd name="T8" fmla="*/ 189 w 200"/>
                <a:gd name="T9" fmla="*/ 160 h 256"/>
                <a:gd name="T10" fmla="*/ 200 w 200"/>
                <a:gd name="T11" fmla="*/ 175 h 256"/>
                <a:gd name="T12" fmla="*/ 193 w 200"/>
                <a:gd name="T13" fmla="*/ 156 h 256"/>
                <a:gd name="T14" fmla="*/ 185 w 200"/>
                <a:gd name="T15" fmla="*/ 152 h 256"/>
                <a:gd name="T16" fmla="*/ 185 w 200"/>
                <a:gd name="T17" fmla="*/ 126 h 256"/>
                <a:gd name="T18" fmla="*/ 185 w 200"/>
                <a:gd name="T19" fmla="*/ 111 h 256"/>
                <a:gd name="T20" fmla="*/ 193 w 200"/>
                <a:gd name="T21" fmla="*/ 97 h 256"/>
                <a:gd name="T22" fmla="*/ 178 w 200"/>
                <a:gd name="T23" fmla="*/ 97 h 256"/>
                <a:gd name="T24" fmla="*/ 167 w 200"/>
                <a:gd name="T25" fmla="*/ 97 h 256"/>
                <a:gd name="T26" fmla="*/ 137 w 200"/>
                <a:gd name="T27" fmla="*/ 86 h 256"/>
                <a:gd name="T28" fmla="*/ 122 w 200"/>
                <a:gd name="T29" fmla="*/ 82 h 256"/>
                <a:gd name="T30" fmla="*/ 111 w 200"/>
                <a:gd name="T31" fmla="*/ 74 h 256"/>
                <a:gd name="T32" fmla="*/ 104 w 200"/>
                <a:gd name="T33" fmla="*/ 52 h 256"/>
                <a:gd name="T34" fmla="*/ 100 w 200"/>
                <a:gd name="T35" fmla="*/ 41 h 256"/>
                <a:gd name="T36" fmla="*/ 111 w 200"/>
                <a:gd name="T37" fmla="*/ 22 h 256"/>
                <a:gd name="T38" fmla="*/ 130 w 200"/>
                <a:gd name="T39" fmla="*/ 11 h 256"/>
                <a:gd name="T40" fmla="*/ 133 w 200"/>
                <a:gd name="T41" fmla="*/ 4 h 256"/>
                <a:gd name="T42" fmla="*/ 122 w 200"/>
                <a:gd name="T43" fmla="*/ 4 h 256"/>
                <a:gd name="T44" fmla="*/ 115 w 200"/>
                <a:gd name="T45" fmla="*/ 8 h 256"/>
                <a:gd name="T46" fmla="*/ 96 w 200"/>
                <a:gd name="T47" fmla="*/ 19 h 256"/>
                <a:gd name="T48" fmla="*/ 82 w 200"/>
                <a:gd name="T49" fmla="*/ 22 h 256"/>
                <a:gd name="T50" fmla="*/ 78 w 200"/>
                <a:gd name="T51" fmla="*/ 26 h 256"/>
                <a:gd name="T52" fmla="*/ 67 w 200"/>
                <a:gd name="T53" fmla="*/ 26 h 256"/>
                <a:gd name="T54" fmla="*/ 59 w 200"/>
                <a:gd name="T55" fmla="*/ 41 h 256"/>
                <a:gd name="T56" fmla="*/ 52 w 200"/>
                <a:gd name="T57" fmla="*/ 48 h 256"/>
                <a:gd name="T58" fmla="*/ 41 w 200"/>
                <a:gd name="T59" fmla="*/ 60 h 256"/>
                <a:gd name="T60" fmla="*/ 37 w 200"/>
                <a:gd name="T61" fmla="*/ 71 h 256"/>
                <a:gd name="T62" fmla="*/ 33 w 200"/>
                <a:gd name="T63" fmla="*/ 63 h 256"/>
                <a:gd name="T64" fmla="*/ 30 w 200"/>
                <a:gd name="T65" fmla="*/ 67 h 256"/>
                <a:gd name="T66" fmla="*/ 19 w 200"/>
                <a:gd name="T67" fmla="*/ 82 h 256"/>
                <a:gd name="T68" fmla="*/ 26 w 200"/>
                <a:gd name="T69" fmla="*/ 93 h 256"/>
                <a:gd name="T70" fmla="*/ 26 w 200"/>
                <a:gd name="T71" fmla="*/ 100 h 256"/>
                <a:gd name="T72" fmla="*/ 26 w 200"/>
                <a:gd name="T73" fmla="*/ 108 h 256"/>
                <a:gd name="T74" fmla="*/ 26 w 200"/>
                <a:gd name="T75" fmla="*/ 126 h 256"/>
                <a:gd name="T76" fmla="*/ 33 w 200"/>
                <a:gd name="T77" fmla="*/ 134 h 256"/>
                <a:gd name="T78" fmla="*/ 22 w 200"/>
                <a:gd name="T79" fmla="*/ 149 h 256"/>
                <a:gd name="T80" fmla="*/ 4 w 200"/>
                <a:gd name="T81" fmla="*/ 167 h 256"/>
                <a:gd name="T82" fmla="*/ 22 w 200"/>
                <a:gd name="T83" fmla="*/ 178 h 256"/>
                <a:gd name="T84" fmla="*/ 37 w 200"/>
                <a:gd name="T85" fmla="*/ 189 h 256"/>
                <a:gd name="T86" fmla="*/ 48 w 200"/>
                <a:gd name="T87" fmla="*/ 186 h 256"/>
                <a:gd name="T88" fmla="*/ 59 w 200"/>
                <a:gd name="T89" fmla="*/ 193 h 256"/>
                <a:gd name="T90" fmla="*/ 74 w 200"/>
                <a:gd name="T91" fmla="*/ 197 h 256"/>
                <a:gd name="T92" fmla="*/ 82 w 200"/>
                <a:gd name="T93" fmla="*/ 208 h 256"/>
                <a:gd name="T94" fmla="*/ 96 w 200"/>
                <a:gd name="T95" fmla="*/ 223 h 256"/>
                <a:gd name="T96" fmla="*/ 104 w 200"/>
                <a:gd name="T97" fmla="*/ 230 h 256"/>
                <a:gd name="T98" fmla="*/ 122 w 200"/>
                <a:gd name="T99" fmla="*/ 226 h 256"/>
                <a:gd name="T100" fmla="*/ 141 w 200"/>
                <a:gd name="T101" fmla="*/ 226 h 256"/>
                <a:gd name="T102" fmla="*/ 137 w 200"/>
                <a:gd name="T103" fmla="*/ 249 h 256"/>
                <a:gd name="T104" fmla="*/ 148 w 200"/>
                <a:gd name="T105" fmla="*/ 256 h 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0" h="256">
                  <a:moveTo>
                    <a:pt x="148" y="256"/>
                  </a:moveTo>
                  <a:lnTo>
                    <a:pt x="152" y="249"/>
                  </a:lnTo>
                  <a:lnTo>
                    <a:pt x="159" y="215"/>
                  </a:lnTo>
                  <a:lnTo>
                    <a:pt x="159" y="215"/>
                  </a:lnTo>
                  <a:lnTo>
                    <a:pt x="163" y="208"/>
                  </a:lnTo>
                  <a:lnTo>
                    <a:pt x="156" y="204"/>
                  </a:lnTo>
                  <a:lnTo>
                    <a:pt x="152" y="201"/>
                  </a:lnTo>
                  <a:lnTo>
                    <a:pt x="148" y="197"/>
                  </a:lnTo>
                  <a:lnTo>
                    <a:pt x="148" y="186"/>
                  </a:lnTo>
                  <a:lnTo>
                    <a:pt x="159" y="186"/>
                  </a:lnTo>
                  <a:lnTo>
                    <a:pt x="163" y="186"/>
                  </a:lnTo>
                  <a:lnTo>
                    <a:pt x="163" y="182"/>
                  </a:lnTo>
                  <a:lnTo>
                    <a:pt x="163" y="182"/>
                  </a:lnTo>
                  <a:lnTo>
                    <a:pt x="163" y="182"/>
                  </a:lnTo>
                  <a:lnTo>
                    <a:pt x="159" y="175"/>
                  </a:lnTo>
                  <a:lnTo>
                    <a:pt x="156" y="175"/>
                  </a:lnTo>
                  <a:lnTo>
                    <a:pt x="152" y="171"/>
                  </a:lnTo>
                  <a:lnTo>
                    <a:pt x="156" y="167"/>
                  </a:lnTo>
                  <a:lnTo>
                    <a:pt x="174" y="167"/>
                  </a:lnTo>
                  <a:lnTo>
                    <a:pt x="174" y="163"/>
                  </a:lnTo>
                  <a:lnTo>
                    <a:pt x="178" y="163"/>
                  </a:lnTo>
                  <a:lnTo>
                    <a:pt x="182" y="167"/>
                  </a:lnTo>
                  <a:lnTo>
                    <a:pt x="182" y="167"/>
                  </a:lnTo>
                  <a:lnTo>
                    <a:pt x="185" y="163"/>
                  </a:lnTo>
                  <a:lnTo>
                    <a:pt x="189" y="160"/>
                  </a:lnTo>
                  <a:lnTo>
                    <a:pt x="189" y="163"/>
                  </a:lnTo>
                  <a:lnTo>
                    <a:pt x="193" y="167"/>
                  </a:lnTo>
                  <a:lnTo>
                    <a:pt x="193" y="171"/>
                  </a:lnTo>
                  <a:lnTo>
                    <a:pt x="193" y="175"/>
                  </a:lnTo>
                  <a:lnTo>
                    <a:pt x="200" y="175"/>
                  </a:lnTo>
                  <a:lnTo>
                    <a:pt x="196" y="171"/>
                  </a:lnTo>
                  <a:lnTo>
                    <a:pt x="196" y="163"/>
                  </a:lnTo>
                  <a:lnTo>
                    <a:pt x="193" y="160"/>
                  </a:lnTo>
                  <a:lnTo>
                    <a:pt x="193" y="156"/>
                  </a:lnTo>
                  <a:lnTo>
                    <a:pt x="193" y="156"/>
                  </a:lnTo>
                  <a:lnTo>
                    <a:pt x="189" y="152"/>
                  </a:lnTo>
                  <a:lnTo>
                    <a:pt x="189" y="152"/>
                  </a:lnTo>
                  <a:lnTo>
                    <a:pt x="189" y="152"/>
                  </a:lnTo>
                  <a:lnTo>
                    <a:pt x="189" y="152"/>
                  </a:lnTo>
                  <a:lnTo>
                    <a:pt x="185" y="152"/>
                  </a:lnTo>
                  <a:lnTo>
                    <a:pt x="185" y="149"/>
                  </a:lnTo>
                  <a:lnTo>
                    <a:pt x="189" y="141"/>
                  </a:lnTo>
                  <a:lnTo>
                    <a:pt x="185" y="134"/>
                  </a:lnTo>
                  <a:lnTo>
                    <a:pt x="185" y="130"/>
                  </a:lnTo>
                  <a:lnTo>
                    <a:pt x="185" y="126"/>
                  </a:lnTo>
                  <a:lnTo>
                    <a:pt x="185" y="123"/>
                  </a:lnTo>
                  <a:lnTo>
                    <a:pt x="185" y="119"/>
                  </a:lnTo>
                  <a:lnTo>
                    <a:pt x="185" y="119"/>
                  </a:lnTo>
                  <a:lnTo>
                    <a:pt x="185" y="111"/>
                  </a:lnTo>
                  <a:lnTo>
                    <a:pt x="185" y="111"/>
                  </a:lnTo>
                  <a:lnTo>
                    <a:pt x="189" y="108"/>
                  </a:lnTo>
                  <a:lnTo>
                    <a:pt x="193" y="108"/>
                  </a:lnTo>
                  <a:lnTo>
                    <a:pt x="193" y="104"/>
                  </a:lnTo>
                  <a:lnTo>
                    <a:pt x="193" y="104"/>
                  </a:lnTo>
                  <a:lnTo>
                    <a:pt x="193" y="97"/>
                  </a:lnTo>
                  <a:lnTo>
                    <a:pt x="189" y="97"/>
                  </a:lnTo>
                  <a:lnTo>
                    <a:pt x="185" y="97"/>
                  </a:lnTo>
                  <a:lnTo>
                    <a:pt x="185" y="97"/>
                  </a:lnTo>
                  <a:lnTo>
                    <a:pt x="182" y="97"/>
                  </a:lnTo>
                  <a:lnTo>
                    <a:pt x="178" y="97"/>
                  </a:lnTo>
                  <a:lnTo>
                    <a:pt x="174" y="97"/>
                  </a:lnTo>
                  <a:lnTo>
                    <a:pt x="174" y="97"/>
                  </a:lnTo>
                  <a:lnTo>
                    <a:pt x="170" y="97"/>
                  </a:lnTo>
                  <a:lnTo>
                    <a:pt x="167" y="97"/>
                  </a:lnTo>
                  <a:lnTo>
                    <a:pt x="167" y="97"/>
                  </a:lnTo>
                  <a:lnTo>
                    <a:pt x="163" y="97"/>
                  </a:lnTo>
                  <a:lnTo>
                    <a:pt x="148" y="86"/>
                  </a:lnTo>
                  <a:lnTo>
                    <a:pt x="148" y="86"/>
                  </a:lnTo>
                  <a:lnTo>
                    <a:pt x="141" y="82"/>
                  </a:lnTo>
                  <a:lnTo>
                    <a:pt x="137" y="86"/>
                  </a:lnTo>
                  <a:lnTo>
                    <a:pt x="137" y="86"/>
                  </a:lnTo>
                  <a:lnTo>
                    <a:pt x="133" y="82"/>
                  </a:lnTo>
                  <a:lnTo>
                    <a:pt x="126" y="82"/>
                  </a:lnTo>
                  <a:lnTo>
                    <a:pt x="126" y="86"/>
                  </a:lnTo>
                  <a:lnTo>
                    <a:pt x="122" y="82"/>
                  </a:lnTo>
                  <a:lnTo>
                    <a:pt x="119" y="82"/>
                  </a:lnTo>
                  <a:lnTo>
                    <a:pt x="115" y="82"/>
                  </a:lnTo>
                  <a:lnTo>
                    <a:pt x="111" y="78"/>
                  </a:lnTo>
                  <a:lnTo>
                    <a:pt x="111" y="74"/>
                  </a:lnTo>
                  <a:lnTo>
                    <a:pt x="111" y="74"/>
                  </a:lnTo>
                  <a:lnTo>
                    <a:pt x="111" y="71"/>
                  </a:lnTo>
                  <a:lnTo>
                    <a:pt x="111" y="71"/>
                  </a:lnTo>
                  <a:lnTo>
                    <a:pt x="111" y="67"/>
                  </a:lnTo>
                  <a:lnTo>
                    <a:pt x="108" y="63"/>
                  </a:lnTo>
                  <a:lnTo>
                    <a:pt x="104" y="52"/>
                  </a:lnTo>
                  <a:lnTo>
                    <a:pt x="100" y="52"/>
                  </a:lnTo>
                  <a:lnTo>
                    <a:pt x="96" y="52"/>
                  </a:lnTo>
                  <a:lnTo>
                    <a:pt x="96" y="48"/>
                  </a:lnTo>
                  <a:lnTo>
                    <a:pt x="100" y="45"/>
                  </a:lnTo>
                  <a:lnTo>
                    <a:pt x="100" y="41"/>
                  </a:lnTo>
                  <a:lnTo>
                    <a:pt x="100" y="37"/>
                  </a:lnTo>
                  <a:lnTo>
                    <a:pt x="100" y="34"/>
                  </a:lnTo>
                  <a:lnTo>
                    <a:pt x="108" y="30"/>
                  </a:lnTo>
                  <a:lnTo>
                    <a:pt x="108" y="26"/>
                  </a:lnTo>
                  <a:lnTo>
                    <a:pt x="111" y="22"/>
                  </a:lnTo>
                  <a:lnTo>
                    <a:pt x="115" y="22"/>
                  </a:lnTo>
                  <a:lnTo>
                    <a:pt x="115" y="19"/>
                  </a:lnTo>
                  <a:lnTo>
                    <a:pt x="122" y="15"/>
                  </a:lnTo>
                  <a:lnTo>
                    <a:pt x="130" y="11"/>
                  </a:lnTo>
                  <a:lnTo>
                    <a:pt x="130" y="11"/>
                  </a:lnTo>
                  <a:lnTo>
                    <a:pt x="130" y="11"/>
                  </a:lnTo>
                  <a:lnTo>
                    <a:pt x="133" y="11"/>
                  </a:lnTo>
                  <a:lnTo>
                    <a:pt x="133" y="8"/>
                  </a:lnTo>
                  <a:lnTo>
                    <a:pt x="133" y="8"/>
                  </a:lnTo>
                  <a:lnTo>
                    <a:pt x="133" y="4"/>
                  </a:lnTo>
                  <a:lnTo>
                    <a:pt x="126" y="0"/>
                  </a:lnTo>
                  <a:lnTo>
                    <a:pt x="126" y="0"/>
                  </a:lnTo>
                  <a:lnTo>
                    <a:pt x="122" y="4"/>
                  </a:lnTo>
                  <a:lnTo>
                    <a:pt x="122" y="4"/>
                  </a:lnTo>
                  <a:lnTo>
                    <a:pt x="122" y="4"/>
                  </a:lnTo>
                  <a:lnTo>
                    <a:pt x="119" y="4"/>
                  </a:lnTo>
                  <a:lnTo>
                    <a:pt x="119" y="4"/>
                  </a:lnTo>
                  <a:lnTo>
                    <a:pt x="115" y="4"/>
                  </a:lnTo>
                  <a:lnTo>
                    <a:pt x="115" y="8"/>
                  </a:lnTo>
                  <a:lnTo>
                    <a:pt x="115" y="8"/>
                  </a:lnTo>
                  <a:lnTo>
                    <a:pt x="115" y="11"/>
                  </a:lnTo>
                  <a:lnTo>
                    <a:pt x="108" y="11"/>
                  </a:lnTo>
                  <a:lnTo>
                    <a:pt x="104" y="15"/>
                  </a:lnTo>
                  <a:lnTo>
                    <a:pt x="100" y="19"/>
                  </a:lnTo>
                  <a:lnTo>
                    <a:pt x="96" y="19"/>
                  </a:lnTo>
                  <a:lnTo>
                    <a:pt x="89" y="19"/>
                  </a:lnTo>
                  <a:lnTo>
                    <a:pt x="85" y="19"/>
                  </a:lnTo>
                  <a:lnTo>
                    <a:pt x="82" y="19"/>
                  </a:lnTo>
                  <a:lnTo>
                    <a:pt x="82" y="22"/>
                  </a:lnTo>
                  <a:lnTo>
                    <a:pt x="82" y="22"/>
                  </a:lnTo>
                  <a:lnTo>
                    <a:pt x="82" y="26"/>
                  </a:lnTo>
                  <a:lnTo>
                    <a:pt x="82" y="30"/>
                  </a:lnTo>
                  <a:lnTo>
                    <a:pt x="78" y="26"/>
                  </a:lnTo>
                  <a:lnTo>
                    <a:pt x="78" y="26"/>
                  </a:lnTo>
                  <a:lnTo>
                    <a:pt x="78" y="26"/>
                  </a:lnTo>
                  <a:lnTo>
                    <a:pt x="82" y="22"/>
                  </a:lnTo>
                  <a:lnTo>
                    <a:pt x="78" y="22"/>
                  </a:lnTo>
                  <a:lnTo>
                    <a:pt x="74" y="22"/>
                  </a:lnTo>
                  <a:lnTo>
                    <a:pt x="71" y="22"/>
                  </a:lnTo>
                  <a:lnTo>
                    <a:pt x="67" y="26"/>
                  </a:lnTo>
                  <a:lnTo>
                    <a:pt x="63" y="26"/>
                  </a:lnTo>
                  <a:lnTo>
                    <a:pt x="63" y="30"/>
                  </a:lnTo>
                  <a:lnTo>
                    <a:pt x="56" y="37"/>
                  </a:lnTo>
                  <a:lnTo>
                    <a:pt x="56" y="41"/>
                  </a:lnTo>
                  <a:lnTo>
                    <a:pt x="59" y="41"/>
                  </a:lnTo>
                  <a:lnTo>
                    <a:pt x="59" y="41"/>
                  </a:lnTo>
                  <a:lnTo>
                    <a:pt x="59" y="45"/>
                  </a:lnTo>
                  <a:lnTo>
                    <a:pt x="59" y="45"/>
                  </a:lnTo>
                  <a:lnTo>
                    <a:pt x="56" y="48"/>
                  </a:lnTo>
                  <a:lnTo>
                    <a:pt x="52" y="48"/>
                  </a:lnTo>
                  <a:lnTo>
                    <a:pt x="52" y="48"/>
                  </a:lnTo>
                  <a:lnTo>
                    <a:pt x="45" y="52"/>
                  </a:lnTo>
                  <a:lnTo>
                    <a:pt x="45" y="52"/>
                  </a:lnTo>
                  <a:lnTo>
                    <a:pt x="41" y="56"/>
                  </a:lnTo>
                  <a:lnTo>
                    <a:pt x="41" y="60"/>
                  </a:lnTo>
                  <a:lnTo>
                    <a:pt x="37" y="60"/>
                  </a:lnTo>
                  <a:lnTo>
                    <a:pt x="37" y="60"/>
                  </a:lnTo>
                  <a:lnTo>
                    <a:pt x="41" y="63"/>
                  </a:lnTo>
                  <a:lnTo>
                    <a:pt x="41" y="67"/>
                  </a:lnTo>
                  <a:lnTo>
                    <a:pt x="37" y="71"/>
                  </a:lnTo>
                  <a:lnTo>
                    <a:pt x="37" y="71"/>
                  </a:lnTo>
                  <a:lnTo>
                    <a:pt x="33" y="67"/>
                  </a:lnTo>
                  <a:lnTo>
                    <a:pt x="33" y="67"/>
                  </a:lnTo>
                  <a:lnTo>
                    <a:pt x="37" y="67"/>
                  </a:lnTo>
                  <a:lnTo>
                    <a:pt x="33" y="63"/>
                  </a:lnTo>
                  <a:lnTo>
                    <a:pt x="33" y="63"/>
                  </a:lnTo>
                  <a:lnTo>
                    <a:pt x="30" y="60"/>
                  </a:lnTo>
                  <a:lnTo>
                    <a:pt x="26" y="60"/>
                  </a:lnTo>
                  <a:lnTo>
                    <a:pt x="30" y="63"/>
                  </a:lnTo>
                  <a:lnTo>
                    <a:pt x="30" y="67"/>
                  </a:lnTo>
                  <a:lnTo>
                    <a:pt x="26" y="71"/>
                  </a:lnTo>
                  <a:lnTo>
                    <a:pt x="26" y="74"/>
                  </a:lnTo>
                  <a:lnTo>
                    <a:pt x="22" y="74"/>
                  </a:lnTo>
                  <a:lnTo>
                    <a:pt x="22" y="74"/>
                  </a:lnTo>
                  <a:lnTo>
                    <a:pt x="19" y="82"/>
                  </a:lnTo>
                  <a:lnTo>
                    <a:pt x="22" y="82"/>
                  </a:lnTo>
                  <a:lnTo>
                    <a:pt x="22" y="86"/>
                  </a:lnTo>
                  <a:lnTo>
                    <a:pt x="22" y="89"/>
                  </a:lnTo>
                  <a:lnTo>
                    <a:pt x="26" y="93"/>
                  </a:lnTo>
                  <a:lnTo>
                    <a:pt x="26" y="93"/>
                  </a:lnTo>
                  <a:lnTo>
                    <a:pt x="30" y="89"/>
                  </a:lnTo>
                  <a:lnTo>
                    <a:pt x="30" y="93"/>
                  </a:lnTo>
                  <a:lnTo>
                    <a:pt x="30" y="97"/>
                  </a:lnTo>
                  <a:lnTo>
                    <a:pt x="26" y="97"/>
                  </a:lnTo>
                  <a:lnTo>
                    <a:pt x="26" y="100"/>
                  </a:lnTo>
                  <a:lnTo>
                    <a:pt x="30" y="100"/>
                  </a:lnTo>
                  <a:lnTo>
                    <a:pt x="30" y="104"/>
                  </a:lnTo>
                  <a:lnTo>
                    <a:pt x="26" y="108"/>
                  </a:lnTo>
                  <a:lnTo>
                    <a:pt x="26" y="108"/>
                  </a:lnTo>
                  <a:lnTo>
                    <a:pt x="26" y="108"/>
                  </a:lnTo>
                  <a:lnTo>
                    <a:pt x="30" y="111"/>
                  </a:lnTo>
                  <a:lnTo>
                    <a:pt x="30" y="115"/>
                  </a:lnTo>
                  <a:lnTo>
                    <a:pt x="30" y="123"/>
                  </a:lnTo>
                  <a:lnTo>
                    <a:pt x="26" y="126"/>
                  </a:lnTo>
                  <a:lnTo>
                    <a:pt x="26" y="126"/>
                  </a:lnTo>
                  <a:lnTo>
                    <a:pt x="26" y="130"/>
                  </a:lnTo>
                  <a:lnTo>
                    <a:pt x="30" y="130"/>
                  </a:lnTo>
                  <a:lnTo>
                    <a:pt x="30" y="130"/>
                  </a:lnTo>
                  <a:lnTo>
                    <a:pt x="33" y="134"/>
                  </a:lnTo>
                  <a:lnTo>
                    <a:pt x="33" y="134"/>
                  </a:lnTo>
                  <a:lnTo>
                    <a:pt x="33" y="134"/>
                  </a:lnTo>
                  <a:lnTo>
                    <a:pt x="33" y="137"/>
                  </a:lnTo>
                  <a:lnTo>
                    <a:pt x="30" y="141"/>
                  </a:lnTo>
                  <a:lnTo>
                    <a:pt x="26" y="145"/>
                  </a:lnTo>
                  <a:lnTo>
                    <a:pt x="22" y="149"/>
                  </a:lnTo>
                  <a:lnTo>
                    <a:pt x="19" y="152"/>
                  </a:lnTo>
                  <a:lnTo>
                    <a:pt x="11" y="152"/>
                  </a:lnTo>
                  <a:lnTo>
                    <a:pt x="8" y="156"/>
                  </a:lnTo>
                  <a:lnTo>
                    <a:pt x="4" y="163"/>
                  </a:lnTo>
                  <a:lnTo>
                    <a:pt x="4" y="167"/>
                  </a:lnTo>
                  <a:lnTo>
                    <a:pt x="0" y="171"/>
                  </a:lnTo>
                  <a:lnTo>
                    <a:pt x="8" y="171"/>
                  </a:lnTo>
                  <a:lnTo>
                    <a:pt x="11" y="175"/>
                  </a:lnTo>
                  <a:lnTo>
                    <a:pt x="19" y="178"/>
                  </a:lnTo>
                  <a:lnTo>
                    <a:pt x="22" y="178"/>
                  </a:lnTo>
                  <a:lnTo>
                    <a:pt x="26" y="182"/>
                  </a:lnTo>
                  <a:lnTo>
                    <a:pt x="26" y="186"/>
                  </a:lnTo>
                  <a:lnTo>
                    <a:pt x="26" y="189"/>
                  </a:lnTo>
                  <a:lnTo>
                    <a:pt x="30" y="189"/>
                  </a:lnTo>
                  <a:lnTo>
                    <a:pt x="37" y="189"/>
                  </a:lnTo>
                  <a:lnTo>
                    <a:pt x="37" y="193"/>
                  </a:lnTo>
                  <a:lnTo>
                    <a:pt x="45" y="193"/>
                  </a:lnTo>
                  <a:lnTo>
                    <a:pt x="45" y="193"/>
                  </a:lnTo>
                  <a:lnTo>
                    <a:pt x="45" y="189"/>
                  </a:lnTo>
                  <a:lnTo>
                    <a:pt x="48" y="186"/>
                  </a:lnTo>
                  <a:lnTo>
                    <a:pt x="48" y="186"/>
                  </a:lnTo>
                  <a:lnTo>
                    <a:pt x="56" y="189"/>
                  </a:lnTo>
                  <a:lnTo>
                    <a:pt x="56" y="189"/>
                  </a:lnTo>
                  <a:lnTo>
                    <a:pt x="56" y="193"/>
                  </a:lnTo>
                  <a:lnTo>
                    <a:pt x="59" y="193"/>
                  </a:lnTo>
                  <a:lnTo>
                    <a:pt x="59" y="193"/>
                  </a:lnTo>
                  <a:lnTo>
                    <a:pt x="59" y="193"/>
                  </a:lnTo>
                  <a:lnTo>
                    <a:pt x="63" y="193"/>
                  </a:lnTo>
                  <a:lnTo>
                    <a:pt x="71" y="197"/>
                  </a:lnTo>
                  <a:lnTo>
                    <a:pt x="74" y="197"/>
                  </a:lnTo>
                  <a:lnTo>
                    <a:pt x="74" y="197"/>
                  </a:lnTo>
                  <a:lnTo>
                    <a:pt x="78" y="201"/>
                  </a:lnTo>
                  <a:lnTo>
                    <a:pt x="78" y="204"/>
                  </a:lnTo>
                  <a:lnTo>
                    <a:pt x="82" y="208"/>
                  </a:lnTo>
                  <a:lnTo>
                    <a:pt x="82" y="208"/>
                  </a:lnTo>
                  <a:lnTo>
                    <a:pt x="89" y="212"/>
                  </a:lnTo>
                  <a:lnTo>
                    <a:pt x="93" y="215"/>
                  </a:lnTo>
                  <a:lnTo>
                    <a:pt x="93" y="219"/>
                  </a:lnTo>
                  <a:lnTo>
                    <a:pt x="96" y="219"/>
                  </a:lnTo>
                  <a:lnTo>
                    <a:pt x="96" y="223"/>
                  </a:lnTo>
                  <a:lnTo>
                    <a:pt x="100" y="226"/>
                  </a:lnTo>
                  <a:lnTo>
                    <a:pt x="96" y="226"/>
                  </a:lnTo>
                  <a:lnTo>
                    <a:pt x="100" y="230"/>
                  </a:lnTo>
                  <a:lnTo>
                    <a:pt x="100" y="230"/>
                  </a:lnTo>
                  <a:lnTo>
                    <a:pt x="104" y="230"/>
                  </a:lnTo>
                  <a:lnTo>
                    <a:pt x="108" y="230"/>
                  </a:lnTo>
                  <a:lnTo>
                    <a:pt x="111" y="230"/>
                  </a:lnTo>
                  <a:lnTo>
                    <a:pt x="115" y="230"/>
                  </a:lnTo>
                  <a:lnTo>
                    <a:pt x="119" y="226"/>
                  </a:lnTo>
                  <a:lnTo>
                    <a:pt x="122" y="226"/>
                  </a:lnTo>
                  <a:lnTo>
                    <a:pt x="126" y="230"/>
                  </a:lnTo>
                  <a:lnTo>
                    <a:pt x="133" y="226"/>
                  </a:lnTo>
                  <a:lnTo>
                    <a:pt x="137" y="226"/>
                  </a:lnTo>
                  <a:lnTo>
                    <a:pt x="137" y="226"/>
                  </a:lnTo>
                  <a:lnTo>
                    <a:pt x="141" y="226"/>
                  </a:lnTo>
                  <a:lnTo>
                    <a:pt x="145" y="230"/>
                  </a:lnTo>
                  <a:lnTo>
                    <a:pt x="145" y="230"/>
                  </a:lnTo>
                  <a:lnTo>
                    <a:pt x="148" y="230"/>
                  </a:lnTo>
                  <a:lnTo>
                    <a:pt x="148" y="234"/>
                  </a:lnTo>
                  <a:lnTo>
                    <a:pt x="137" y="249"/>
                  </a:lnTo>
                  <a:lnTo>
                    <a:pt x="137" y="252"/>
                  </a:lnTo>
                  <a:lnTo>
                    <a:pt x="141" y="252"/>
                  </a:lnTo>
                  <a:lnTo>
                    <a:pt x="145" y="249"/>
                  </a:lnTo>
                  <a:lnTo>
                    <a:pt x="148" y="252"/>
                  </a:lnTo>
                  <a:lnTo>
                    <a:pt x="148" y="25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4" name="Freeform 183"/>
            <p:cNvSpPr>
              <a:spLocks noEditPoints="1"/>
            </p:cNvSpPr>
            <p:nvPr/>
          </p:nvSpPr>
          <p:spPr bwMode="auto">
            <a:xfrm>
              <a:off x="2605213" y="4250460"/>
              <a:ext cx="171973" cy="167590"/>
            </a:xfrm>
            <a:custGeom>
              <a:avLst/>
              <a:gdLst>
                <a:gd name="T0" fmla="*/ 92 w 96"/>
                <a:gd name="T1" fmla="*/ 22 h 96"/>
                <a:gd name="T2" fmla="*/ 89 w 96"/>
                <a:gd name="T3" fmla="*/ 18 h 96"/>
                <a:gd name="T4" fmla="*/ 81 w 96"/>
                <a:gd name="T5" fmla="*/ 15 h 96"/>
                <a:gd name="T6" fmla="*/ 78 w 96"/>
                <a:gd name="T7" fmla="*/ 18 h 96"/>
                <a:gd name="T8" fmla="*/ 78 w 96"/>
                <a:gd name="T9" fmla="*/ 22 h 96"/>
                <a:gd name="T10" fmla="*/ 70 w 96"/>
                <a:gd name="T11" fmla="*/ 18 h 96"/>
                <a:gd name="T12" fmla="*/ 59 w 96"/>
                <a:gd name="T13" fmla="*/ 18 h 96"/>
                <a:gd name="T14" fmla="*/ 59 w 96"/>
                <a:gd name="T15" fmla="*/ 11 h 96"/>
                <a:gd name="T16" fmla="*/ 52 w 96"/>
                <a:gd name="T17" fmla="*/ 7 h 96"/>
                <a:gd name="T18" fmla="*/ 41 w 96"/>
                <a:gd name="T19" fmla="*/ 0 h 96"/>
                <a:gd name="T20" fmla="*/ 33 w 96"/>
                <a:gd name="T21" fmla="*/ 4 h 96"/>
                <a:gd name="T22" fmla="*/ 22 w 96"/>
                <a:gd name="T23" fmla="*/ 7 h 96"/>
                <a:gd name="T24" fmla="*/ 11 w 96"/>
                <a:gd name="T25" fmla="*/ 11 h 96"/>
                <a:gd name="T26" fmla="*/ 15 w 96"/>
                <a:gd name="T27" fmla="*/ 15 h 96"/>
                <a:gd name="T28" fmla="*/ 15 w 96"/>
                <a:gd name="T29" fmla="*/ 22 h 96"/>
                <a:gd name="T30" fmla="*/ 7 w 96"/>
                <a:gd name="T31" fmla="*/ 30 h 96"/>
                <a:gd name="T32" fmla="*/ 7 w 96"/>
                <a:gd name="T33" fmla="*/ 37 h 96"/>
                <a:gd name="T34" fmla="*/ 0 w 96"/>
                <a:gd name="T35" fmla="*/ 41 h 96"/>
                <a:gd name="T36" fmla="*/ 4 w 96"/>
                <a:gd name="T37" fmla="*/ 44 h 96"/>
                <a:gd name="T38" fmla="*/ 4 w 96"/>
                <a:gd name="T39" fmla="*/ 52 h 96"/>
                <a:gd name="T40" fmla="*/ 0 w 96"/>
                <a:gd name="T41" fmla="*/ 55 h 96"/>
                <a:gd name="T42" fmla="*/ 7 w 96"/>
                <a:gd name="T43" fmla="*/ 59 h 96"/>
                <a:gd name="T44" fmla="*/ 11 w 96"/>
                <a:gd name="T45" fmla="*/ 67 h 96"/>
                <a:gd name="T46" fmla="*/ 15 w 96"/>
                <a:gd name="T47" fmla="*/ 59 h 96"/>
                <a:gd name="T48" fmla="*/ 18 w 96"/>
                <a:gd name="T49" fmla="*/ 55 h 96"/>
                <a:gd name="T50" fmla="*/ 18 w 96"/>
                <a:gd name="T51" fmla="*/ 63 h 96"/>
                <a:gd name="T52" fmla="*/ 18 w 96"/>
                <a:gd name="T53" fmla="*/ 59 h 96"/>
                <a:gd name="T54" fmla="*/ 22 w 96"/>
                <a:gd name="T55" fmla="*/ 63 h 96"/>
                <a:gd name="T56" fmla="*/ 22 w 96"/>
                <a:gd name="T57" fmla="*/ 70 h 96"/>
                <a:gd name="T58" fmla="*/ 15 w 96"/>
                <a:gd name="T59" fmla="*/ 74 h 96"/>
                <a:gd name="T60" fmla="*/ 18 w 96"/>
                <a:gd name="T61" fmla="*/ 81 h 96"/>
                <a:gd name="T62" fmla="*/ 11 w 96"/>
                <a:gd name="T63" fmla="*/ 85 h 96"/>
                <a:gd name="T64" fmla="*/ 15 w 96"/>
                <a:gd name="T65" fmla="*/ 89 h 96"/>
                <a:gd name="T66" fmla="*/ 18 w 96"/>
                <a:gd name="T67" fmla="*/ 89 h 96"/>
                <a:gd name="T68" fmla="*/ 29 w 96"/>
                <a:gd name="T69" fmla="*/ 89 h 96"/>
                <a:gd name="T70" fmla="*/ 33 w 96"/>
                <a:gd name="T71" fmla="*/ 96 h 96"/>
                <a:gd name="T72" fmla="*/ 52 w 96"/>
                <a:gd name="T73" fmla="*/ 70 h 96"/>
                <a:gd name="T74" fmla="*/ 70 w 96"/>
                <a:gd name="T75" fmla="*/ 63 h 96"/>
                <a:gd name="T76" fmla="*/ 89 w 96"/>
                <a:gd name="T77" fmla="*/ 48 h 96"/>
                <a:gd name="T78" fmla="*/ 96 w 96"/>
                <a:gd name="T79" fmla="*/ 41 h 96"/>
                <a:gd name="T80" fmla="*/ 96 w 96"/>
                <a:gd name="T81" fmla="*/ 33 h 96"/>
                <a:gd name="T82" fmla="*/ 92 w 96"/>
                <a:gd name="T83" fmla="*/ 26 h 96"/>
                <a:gd name="T84" fmla="*/ 92 w 96"/>
                <a:gd name="T85" fmla="*/ 22 h 96"/>
                <a:gd name="T86" fmla="*/ 92 w 96"/>
                <a:gd name="T87" fmla="*/ 22 h 96"/>
                <a:gd name="T88" fmla="*/ 11 w 96"/>
                <a:gd name="T89" fmla="*/ 70 h 96"/>
                <a:gd name="T90" fmla="*/ 15 w 96"/>
                <a:gd name="T91" fmla="*/ 63 h 96"/>
                <a:gd name="T92" fmla="*/ 15 w 96"/>
                <a:gd name="T93" fmla="*/ 67 h 96"/>
                <a:gd name="T94" fmla="*/ 15 w 96"/>
                <a:gd name="T95" fmla="*/ 70 h 96"/>
                <a:gd name="T96" fmla="*/ 11 w 96"/>
                <a:gd name="T97" fmla="*/ 70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96" h="96">
                  <a:moveTo>
                    <a:pt x="92" y="22"/>
                  </a:moveTo>
                  <a:lnTo>
                    <a:pt x="92" y="22"/>
                  </a:lnTo>
                  <a:lnTo>
                    <a:pt x="89" y="22"/>
                  </a:lnTo>
                  <a:lnTo>
                    <a:pt x="89" y="18"/>
                  </a:lnTo>
                  <a:lnTo>
                    <a:pt x="89" y="18"/>
                  </a:lnTo>
                  <a:lnTo>
                    <a:pt x="81" y="15"/>
                  </a:lnTo>
                  <a:lnTo>
                    <a:pt x="81" y="15"/>
                  </a:lnTo>
                  <a:lnTo>
                    <a:pt x="78" y="18"/>
                  </a:lnTo>
                  <a:lnTo>
                    <a:pt x="78" y="22"/>
                  </a:lnTo>
                  <a:lnTo>
                    <a:pt x="78" y="22"/>
                  </a:lnTo>
                  <a:lnTo>
                    <a:pt x="70" y="22"/>
                  </a:lnTo>
                  <a:lnTo>
                    <a:pt x="70" y="18"/>
                  </a:lnTo>
                  <a:lnTo>
                    <a:pt x="63" y="18"/>
                  </a:lnTo>
                  <a:lnTo>
                    <a:pt x="59" y="18"/>
                  </a:lnTo>
                  <a:lnTo>
                    <a:pt x="59" y="15"/>
                  </a:lnTo>
                  <a:lnTo>
                    <a:pt x="59" y="11"/>
                  </a:lnTo>
                  <a:lnTo>
                    <a:pt x="55" y="7"/>
                  </a:lnTo>
                  <a:lnTo>
                    <a:pt x="52" y="7"/>
                  </a:lnTo>
                  <a:lnTo>
                    <a:pt x="44" y="4"/>
                  </a:lnTo>
                  <a:lnTo>
                    <a:pt x="41" y="0"/>
                  </a:lnTo>
                  <a:lnTo>
                    <a:pt x="33" y="0"/>
                  </a:lnTo>
                  <a:lnTo>
                    <a:pt x="33" y="4"/>
                  </a:lnTo>
                  <a:lnTo>
                    <a:pt x="29" y="4"/>
                  </a:lnTo>
                  <a:lnTo>
                    <a:pt x="22" y="7"/>
                  </a:lnTo>
                  <a:lnTo>
                    <a:pt x="18" y="7"/>
                  </a:lnTo>
                  <a:lnTo>
                    <a:pt x="11" y="11"/>
                  </a:lnTo>
                  <a:lnTo>
                    <a:pt x="15" y="15"/>
                  </a:lnTo>
                  <a:lnTo>
                    <a:pt x="15" y="15"/>
                  </a:lnTo>
                  <a:lnTo>
                    <a:pt x="15" y="18"/>
                  </a:lnTo>
                  <a:lnTo>
                    <a:pt x="15" y="22"/>
                  </a:lnTo>
                  <a:lnTo>
                    <a:pt x="11" y="30"/>
                  </a:lnTo>
                  <a:lnTo>
                    <a:pt x="7" y="30"/>
                  </a:lnTo>
                  <a:lnTo>
                    <a:pt x="11" y="33"/>
                  </a:lnTo>
                  <a:lnTo>
                    <a:pt x="7" y="37"/>
                  </a:lnTo>
                  <a:lnTo>
                    <a:pt x="4" y="37"/>
                  </a:lnTo>
                  <a:lnTo>
                    <a:pt x="0" y="41"/>
                  </a:lnTo>
                  <a:lnTo>
                    <a:pt x="4" y="44"/>
                  </a:lnTo>
                  <a:lnTo>
                    <a:pt x="4" y="44"/>
                  </a:lnTo>
                  <a:lnTo>
                    <a:pt x="4" y="48"/>
                  </a:lnTo>
                  <a:lnTo>
                    <a:pt x="4" y="52"/>
                  </a:lnTo>
                  <a:lnTo>
                    <a:pt x="0" y="55"/>
                  </a:lnTo>
                  <a:lnTo>
                    <a:pt x="0" y="55"/>
                  </a:lnTo>
                  <a:lnTo>
                    <a:pt x="4" y="59"/>
                  </a:lnTo>
                  <a:lnTo>
                    <a:pt x="7" y="59"/>
                  </a:lnTo>
                  <a:lnTo>
                    <a:pt x="7" y="63"/>
                  </a:lnTo>
                  <a:lnTo>
                    <a:pt x="11" y="67"/>
                  </a:lnTo>
                  <a:lnTo>
                    <a:pt x="11" y="63"/>
                  </a:lnTo>
                  <a:lnTo>
                    <a:pt x="15" y="59"/>
                  </a:lnTo>
                  <a:lnTo>
                    <a:pt x="15" y="59"/>
                  </a:lnTo>
                  <a:lnTo>
                    <a:pt x="18" y="55"/>
                  </a:lnTo>
                  <a:lnTo>
                    <a:pt x="18" y="59"/>
                  </a:lnTo>
                  <a:lnTo>
                    <a:pt x="18" y="63"/>
                  </a:lnTo>
                  <a:lnTo>
                    <a:pt x="18" y="59"/>
                  </a:lnTo>
                  <a:lnTo>
                    <a:pt x="18" y="59"/>
                  </a:lnTo>
                  <a:lnTo>
                    <a:pt x="18" y="59"/>
                  </a:lnTo>
                  <a:lnTo>
                    <a:pt x="22" y="63"/>
                  </a:lnTo>
                  <a:lnTo>
                    <a:pt x="18" y="67"/>
                  </a:lnTo>
                  <a:lnTo>
                    <a:pt x="22" y="70"/>
                  </a:lnTo>
                  <a:lnTo>
                    <a:pt x="18" y="74"/>
                  </a:lnTo>
                  <a:lnTo>
                    <a:pt x="15" y="74"/>
                  </a:lnTo>
                  <a:lnTo>
                    <a:pt x="15" y="78"/>
                  </a:lnTo>
                  <a:lnTo>
                    <a:pt x="18" y="81"/>
                  </a:lnTo>
                  <a:lnTo>
                    <a:pt x="15" y="81"/>
                  </a:lnTo>
                  <a:lnTo>
                    <a:pt x="11" y="85"/>
                  </a:lnTo>
                  <a:lnTo>
                    <a:pt x="11" y="89"/>
                  </a:lnTo>
                  <a:lnTo>
                    <a:pt x="15" y="89"/>
                  </a:lnTo>
                  <a:lnTo>
                    <a:pt x="18" y="85"/>
                  </a:lnTo>
                  <a:lnTo>
                    <a:pt x="18" y="89"/>
                  </a:lnTo>
                  <a:lnTo>
                    <a:pt x="26" y="89"/>
                  </a:lnTo>
                  <a:lnTo>
                    <a:pt x="29" y="89"/>
                  </a:lnTo>
                  <a:lnTo>
                    <a:pt x="33" y="96"/>
                  </a:lnTo>
                  <a:lnTo>
                    <a:pt x="33" y="96"/>
                  </a:lnTo>
                  <a:lnTo>
                    <a:pt x="37" y="93"/>
                  </a:lnTo>
                  <a:lnTo>
                    <a:pt x="52" y="70"/>
                  </a:lnTo>
                  <a:lnTo>
                    <a:pt x="52" y="67"/>
                  </a:lnTo>
                  <a:lnTo>
                    <a:pt x="70" y="63"/>
                  </a:lnTo>
                  <a:lnTo>
                    <a:pt x="78" y="59"/>
                  </a:lnTo>
                  <a:lnTo>
                    <a:pt x="89" y="48"/>
                  </a:lnTo>
                  <a:lnTo>
                    <a:pt x="92" y="41"/>
                  </a:lnTo>
                  <a:lnTo>
                    <a:pt x="96" y="41"/>
                  </a:lnTo>
                  <a:lnTo>
                    <a:pt x="96" y="37"/>
                  </a:lnTo>
                  <a:lnTo>
                    <a:pt x="96" y="33"/>
                  </a:lnTo>
                  <a:lnTo>
                    <a:pt x="96" y="30"/>
                  </a:lnTo>
                  <a:lnTo>
                    <a:pt x="92" y="26"/>
                  </a:lnTo>
                  <a:lnTo>
                    <a:pt x="92" y="22"/>
                  </a:lnTo>
                  <a:lnTo>
                    <a:pt x="92" y="22"/>
                  </a:lnTo>
                  <a:lnTo>
                    <a:pt x="92" y="22"/>
                  </a:lnTo>
                  <a:lnTo>
                    <a:pt x="92" y="22"/>
                  </a:lnTo>
                  <a:close/>
                  <a:moveTo>
                    <a:pt x="11" y="70"/>
                  </a:moveTo>
                  <a:lnTo>
                    <a:pt x="11" y="70"/>
                  </a:lnTo>
                  <a:lnTo>
                    <a:pt x="15" y="67"/>
                  </a:lnTo>
                  <a:lnTo>
                    <a:pt x="15" y="63"/>
                  </a:lnTo>
                  <a:lnTo>
                    <a:pt x="15" y="63"/>
                  </a:lnTo>
                  <a:lnTo>
                    <a:pt x="15" y="67"/>
                  </a:lnTo>
                  <a:lnTo>
                    <a:pt x="15" y="67"/>
                  </a:lnTo>
                  <a:lnTo>
                    <a:pt x="15" y="70"/>
                  </a:lnTo>
                  <a:lnTo>
                    <a:pt x="11" y="70"/>
                  </a:lnTo>
                  <a:lnTo>
                    <a:pt x="11" y="7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5" name="Freeform 184"/>
            <p:cNvSpPr/>
            <p:nvPr/>
          </p:nvSpPr>
          <p:spPr bwMode="auto">
            <a:xfrm>
              <a:off x="2598050" y="4288866"/>
              <a:ext cx="377983" cy="492293"/>
            </a:xfrm>
            <a:custGeom>
              <a:avLst/>
              <a:gdLst>
                <a:gd name="T0" fmla="*/ 193 w 211"/>
                <a:gd name="T1" fmla="*/ 167 h 282"/>
                <a:gd name="T2" fmla="*/ 182 w 211"/>
                <a:gd name="T3" fmla="*/ 167 h 282"/>
                <a:gd name="T4" fmla="*/ 182 w 211"/>
                <a:gd name="T5" fmla="*/ 148 h 282"/>
                <a:gd name="T6" fmla="*/ 167 w 211"/>
                <a:gd name="T7" fmla="*/ 152 h 282"/>
                <a:gd name="T8" fmla="*/ 148 w 211"/>
                <a:gd name="T9" fmla="*/ 141 h 282"/>
                <a:gd name="T10" fmla="*/ 126 w 211"/>
                <a:gd name="T11" fmla="*/ 126 h 282"/>
                <a:gd name="T12" fmla="*/ 122 w 211"/>
                <a:gd name="T13" fmla="*/ 115 h 282"/>
                <a:gd name="T14" fmla="*/ 126 w 211"/>
                <a:gd name="T15" fmla="*/ 104 h 282"/>
                <a:gd name="T16" fmla="*/ 133 w 211"/>
                <a:gd name="T17" fmla="*/ 97 h 282"/>
                <a:gd name="T18" fmla="*/ 137 w 211"/>
                <a:gd name="T19" fmla="*/ 82 h 282"/>
                <a:gd name="T20" fmla="*/ 148 w 211"/>
                <a:gd name="T21" fmla="*/ 71 h 282"/>
                <a:gd name="T22" fmla="*/ 170 w 211"/>
                <a:gd name="T23" fmla="*/ 63 h 282"/>
                <a:gd name="T24" fmla="*/ 178 w 211"/>
                <a:gd name="T25" fmla="*/ 63 h 282"/>
                <a:gd name="T26" fmla="*/ 185 w 211"/>
                <a:gd name="T27" fmla="*/ 63 h 282"/>
                <a:gd name="T28" fmla="*/ 174 w 211"/>
                <a:gd name="T29" fmla="*/ 59 h 282"/>
                <a:gd name="T30" fmla="*/ 182 w 211"/>
                <a:gd name="T31" fmla="*/ 37 h 282"/>
                <a:gd name="T32" fmla="*/ 174 w 211"/>
                <a:gd name="T33" fmla="*/ 33 h 282"/>
                <a:gd name="T34" fmla="*/ 156 w 211"/>
                <a:gd name="T35" fmla="*/ 33 h 282"/>
                <a:gd name="T36" fmla="*/ 141 w 211"/>
                <a:gd name="T37" fmla="*/ 37 h 282"/>
                <a:gd name="T38" fmla="*/ 137 w 211"/>
                <a:gd name="T39" fmla="*/ 33 h 282"/>
                <a:gd name="T40" fmla="*/ 130 w 211"/>
                <a:gd name="T41" fmla="*/ 22 h 282"/>
                <a:gd name="T42" fmla="*/ 115 w 211"/>
                <a:gd name="T43" fmla="*/ 11 h 282"/>
                <a:gd name="T44" fmla="*/ 108 w 211"/>
                <a:gd name="T45" fmla="*/ 4 h 282"/>
                <a:gd name="T46" fmla="*/ 96 w 211"/>
                <a:gd name="T47" fmla="*/ 0 h 282"/>
                <a:gd name="T48" fmla="*/ 100 w 211"/>
                <a:gd name="T49" fmla="*/ 15 h 282"/>
                <a:gd name="T50" fmla="*/ 82 w 211"/>
                <a:gd name="T51" fmla="*/ 37 h 282"/>
                <a:gd name="T52" fmla="*/ 41 w 211"/>
                <a:gd name="T53" fmla="*/ 71 h 282"/>
                <a:gd name="T54" fmla="*/ 30 w 211"/>
                <a:gd name="T55" fmla="*/ 67 h 282"/>
                <a:gd name="T56" fmla="*/ 15 w 211"/>
                <a:gd name="T57" fmla="*/ 67 h 282"/>
                <a:gd name="T58" fmla="*/ 19 w 211"/>
                <a:gd name="T59" fmla="*/ 56 h 282"/>
                <a:gd name="T60" fmla="*/ 8 w 211"/>
                <a:gd name="T61" fmla="*/ 59 h 282"/>
                <a:gd name="T62" fmla="*/ 0 w 211"/>
                <a:gd name="T63" fmla="*/ 71 h 282"/>
                <a:gd name="T64" fmla="*/ 0 w 211"/>
                <a:gd name="T65" fmla="*/ 78 h 282"/>
                <a:gd name="T66" fmla="*/ 4 w 211"/>
                <a:gd name="T67" fmla="*/ 89 h 282"/>
                <a:gd name="T68" fmla="*/ 4 w 211"/>
                <a:gd name="T69" fmla="*/ 97 h 282"/>
                <a:gd name="T70" fmla="*/ 26 w 211"/>
                <a:gd name="T71" fmla="*/ 104 h 282"/>
                <a:gd name="T72" fmla="*/ 33 w 211"/>
                <a:gd name="T73" fmla="*/ 119 h 282"/>
                <a:gd name="T74" fmla="*/ 45 w 211"/>
                <a:gd name="T75" fmla="*/ 134 h 282"/>
                <a:gd name="T76" fmla="*/ 52 w 211"/>
                <a:gd name="T77" fmla="*/ 148 h 282"/>
                <a:gd name="T78" fmla="*/ 59 w 211"/>
                <a:gd name="T79" fmla="*/ 163 h 282"/>
                <a:gd name="T80" fmla="*/ 63 w 211"/>
                <a:gd name="T81" fmla="*/ 171 h 282"/>
                <a:gd name="T82" fmla="*/ 74 w 211"/>
                <a:gd name="T83" fmla="*/ 186 h 282"/>
                <a:gd name="T84" fmla="*/ 85 w 211"/>
                <a:gd name="T85" fmla="*/ 200 h 282"/>
                <a:gd name="T86" fmla="*/ 85 w 211"/>
                <a:gd name="T87" fmla="*/ 212 h 282"/>
                <a:gd name="T88" fmla="*/ 89 w 211"/>
                <a:gd name="T89" fmla="*/ 215 h 282"/>
                <a:gd name="T90" fmla="*/ 96 w 211"/>
                <a:gd name="T91" fmla="*/ 223 h 282"/>
                <a:gd name="T92" fmla="*/ 108 w 211"/>
                <a:gd name="T93" fmla="*/ 230 h 282"/>
                <a:gd name="T94" fmla="*/ 119 w 211"/>
                <a:gd name="T95" fmla="*/ 237 h 282"/>
                <a:gd name="T96" fmla="*/ 126 w 211"/>
                <a:gd name="T97" fmla="*/ 241 h 282"/>
                <a:gd name="T98" fmla="*/ 133 w 211"/>
                <a:gd name="T99" fmla="*/ 249 h 282"/>
                <a:gd name="T100" fmla="*/ 148 w 211"/>
                <a:gd name="T101" fmla="*/ 256 h 282"/>
                <a:gd name="T102" fmla="*/ 159 w 211"/>
                <a:gd name="T103" fmla="*/ 260 h 282"/>
                <a:gd name="T104" fmla="*/ 170 w 211"/>
                <a:gd name="T105" fmla="*/ 267 h 282"/>
                <a:gd name="T106" fmla="*/ 178 w 211"/>
                <a:gd name="T107" fmla="*/ 275 h 282"/>
                <a:gd name="T108" fmla="*/ 189 w 211"/>
                <a:gd name="T109" fmla="*/ 282 h 282"/>
                <a:gd name="T110" fmla="*/ 200 w 211"/>
                <a:gd name="T111" fmla="*/ 278 h 282"/>
                <a:gd name="T112" fmla="*/ 204 w 211"/>
                <a:gd name="T113" fmla="*/ 267 h 282"/>
                <a:gd name="T114" fmla="*/ 200 w 211"/>
                <a:gd name="T115" fmla="*/ 263 h 282"/>
                <a:gd name="T116" fmla="*/ 211 w 211"/>
                <a:gd name="T117" fmla="*/ 249 h 282"/>
                <a:gd name="T118" fmla="*/ 207 w 211"/>
                <a:gd name="T119" fmla="*/ 230 h 282"/>
                <a:gd name="T120" fmla="*/ 207 w 211"/>
                <a:gd name="T121" fmla="*/ 212 h 282"/>
                <a:gd name="T122" fmla="*/ 211 w 211"/>
                <a:gd name="T123" fmla="*/ 189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11" h="282">
                  <a:moveTo>
                    <a:pt x="196" y="167"/>
                  </a:moveTo>
                  <a:lnTo>
                    <a:pt x="196" y="167"/>
                  </a:lnTo>
                  <a:lnTo>
                    <a:pt x="193" y="167"/>
                  </a:lnTo>
                  <a:lnTo>
                    <a:pt x="193" y="167"/>
                  </a:lnTo>
                  <a:lnTo>
                    <a:pt x="189" y="167"/>
                  </a:lnTo>
                  <a:lnTo>
                    <a:pt x="185" y="167"/>
                  </a:lnTo>
                  <a:lnTo>
                    <a:pt x="182" y="167"/>
                  </a:lnTo>
                  <a:lnTo>
                    <a:pt x="182" y="167"/>
                  </a:lnTo>
                  <a:lnTo>
                    <a:pt x="182" y="163"/>
                  </a:lnTo>
                  <a:lnTo>
                    <a:pt x="178" y="152"/>
                  </a:lnTo>
                  <a:lnTo>
                    <a:pt x="178" y="148"/>
                  </a:lnTo>
                  <a:lnTo>
                    <a:pt x="182" y="148"/>
                  </a:lnTo>
                  <a:lnTo>
                    <a:pt x="182" y="145"/>
                  </a:lnTo>
                  <a:lnTo>
                    <a:pt x="178" y="141"/>
                  </a:lnTo>
                  <a:lnTo>
                    <a:pt x="174" y="145"/>
                  </a:lnTo>
                  <a:lnTo>
                    <a:pt x="167" y="152"/>
                  </a:lnTo>
                  <a:lnTo>
                    <a:pt x="159" y="152"/>
                  </a:lnTo>
                  <a:lnTo>
                    <a:pt x="152" y="152"/>
                  </a:lnTo>
                  <a:lnTo>
                    <a:pt x="152" y="145"/>
                  </a:lnTo>
                  <a:lnTo>
                    <a:pt x="148" y="141"/>
                  </a:lnTo>
                  <a:lnTo>
                    <a:pt x="141" y="141"/>
                  </a:lnTo>
                  <a:lnTo>
                    <a:pt x="130" y="141"/>
                  </a:lnTo>
                  <a:lnTo>
                    <a:pt x="137" y="137"/>
                  </a:lnTo>
                  <a:lnTo>
                    <a:pt x="126" y="126"/>
                  </a:lnTo>
                  <a:lnTo>
                    <a:pt x="122" y="123"/>
                  </a:lnTo>
                  <a:lnTo>
                    <a:pt x="122" y="119"/>
                  </a:lnTo>
                  <a:lnTo>
                    <a:pt x="122" y="115"/>
                  </a:lnTo>
                  <a:lnTo>
                    <a:pt x="122" y="115"/>
                  </a:lnTo>
                  <a:lnTo>
                    <a:pt x="126" y="111"/>
                  </a:lnTo>
                  <a:lnTo>
                    <a:pt x="122" y="108"/>
                  </a:lnTo>
                  <a:lnTo>
                    <a:pt x="126" y="108"/>
                  </a:lnTo>
                  <a:lnTo>
                    <a:pt x="126" y="104"/>
                  </a:lnTo>
                  <a:lnTo>
                    <a:pt x="130" y="100"/>
                  </a:lnTo>
                  <a:lnTo>
                    <a:pt x="133" y="100"/>
                  </a:lnTo>
                  <a:lnTo>
                    <a:pt x="133" y="100"/>
                  </a:lnTo>
                  <a:lnTo>
                    <a:pt x="133" y="97"/>
                  </a:lnTo>
                  <a:lnTo>
                    <a:pt x="133" y="93"/>
                  </a:lnTo>
                  <a:lnTo>
                    <a:pt x="137" y="85"/>
                  </a:lnTo>
                  <a:lnTo>
                    <a:pt x="137" y="85"/>
                  </a:lnTo>
                  <a:lnTo>
                    <a:pt x="137" y="82"/>
                  </a:lnTo>
                  <a:lnTo>
                    <a:pt x="137" y="78"/>
                  </a:lnTo>
                  <a:lnTo>
                    <a:pt x="141" y="78"/>
                  </a:lnTo>
                  <a:lnTo>
                    <a:pt x="145" y="74"/>
                  </a:lnTo>
                  <a:lnTo>
                    <a:pt x="148" y="71"/>
                  </a:lnTo>
                  <a:lnTo>
                    <a:pt x="148" y="71"/>
                  </a:lnTo>
                  <a:lnTo>
                    <a:pt x="152" y="71"/>
                  </a:lnTo>
                  <a:lnTo>
                    <a:pt x="159" y="67"/>
                  </a:lnTo>
                  <a:lnTo>
                    <a:pt x="170" y="63"/>
                  </a:lnTo>
                  <a:lnTo>
                    <a:pt x="170" y="63"/>
                  </a:lnTo>
                  <a:lnTo>
                    <a:pt x="174" y="63"/>
                  </a:lnTo>
                  <a:lnTo>
                    <a:pt x="178" y="63"/>
                  </a:lnTo>
                  <a:lnTo>
                    <a:pt x="178" y="63"/>
                  </a:lnTo>
                  <a:lnTo>
                    <a:pt x="182" y="63"/>
                  </a:lnTo>
                  <a:lnTo>
                    <a:pt x="182" y="67"/>
                  </a:lnTo>
                  <a:lnTo>
                    <a:pt x="185" y="67"/>
                  </a:lnTo>
                  <a:lnTo>
                    <a:pt x="185" y="63"/>
                  </a:lnTo>
                  <a:lnTo>
                    <a:pt x="185" y="59"/>
                  </a:lnTo>
                  <a:lnTo>
                    <a:pt x="182" y="56"/>
                  </a:lnTo>
                  <a:lnTo>
                    <a:pt x="178" y="59"/>
                  </a:lnTo>
                  <a:lnTo>
                    <a:pt x="174" y="59"/>
                  </a:lnTo>
                  <a:lnTo>
                    <a:pt x="174" y="56"/>
                  </a:lnTo>
                  <a:lnTo>
                    <a:pt x="185" y="41"/>
                  </a:lnTo>
                  <a:lnTo>
                    <a:pt x="185" y="37"/>
                  </a:lnTo>
                  <a:lnTo>
                    <a:pt x="182" y="37"/>
                  </a:lnTo>
                  <a:lnTo>
                    <a:pt x="182" y="37"/>
                  </a:lnTo>
                  <a:lnTo>
                    <a:pt x="178" y="33"/>
                  </a:lnTo>
                  <a:lnTo>
                    <a:pt x="174" y="33"/>
                  </a:lnTo>
                  <a:lnTo>
                    <a:pt x="174" y="33"/>
                  </a:lnTo>
                  <a:lnTo>
                    <a:pt x="170" y="33"/>
                  </a:lnTo>
                  <a:lnTo>
                    <a:pt x="163" y="37"/>
                  </a:lnTo>
                  <a:lnTo>
                    <a:pt x="159" y="33"/>
                  </a:lnTo>
                  <a:lnTo>
                    <a:pt x="156" y="33"/>
                  </a:lnTo>
                  <a:lnTo>
                    <a:pt x="152" y="37"/>
                  </a:lnTo>
                  <a:lnTo>
                    <a:pt x="148" y="37"/>
                  </a:lnTo>
                  <a:lnTo>
                    <a:pt x="145" y="37"/>
                  </a:lnTo>
                  <a:lnTo>
                    <a:pt x="141" y="37"/>
                  </a:lnTo>
                  <a:lnTo>
                    <a:pt x="137" y="37"/>
                  </a:lnTo>
                  <a:lnTo>
                    <a:pt x="137" y="37"/>
                  </a:lnTo>
                  <a:lnTo>
                    <a:pt x="133" y="33"/>
                  </a:lnTo>
                  <a:lnTo>
                    <a:pt x="137" y="33"/>
                  </a:lnTo>
                  <a:lnTo>
                    <a:pt x="133" y="30"/>
                  </a:lnTo>
                  <a:lnTo>
                    <a:pt x="133" y="26"/>
                  </a:lnTo>
                  <a:lnTo>
                    <a:pt x="130" y="26"/>
                  </a:lnTo>
                  <a:lnTo>
                    <a:pt x="130" y="22"/>
                  </a:lnTo>
                  <a:lnTo>
                    <a:pt x="126" y="19"/>
                  </a:lnTo>
                  <a:lnTo>
                    <a:pt x="119" y="15"/>
                  </a:lnTo>
                  <a:lnTo>
                    <a:pt x="119" y="15"/>
                  </a:lnTo>
                  <a:lnTo>
                    <a:pt x="115" y="11"/>
                  </a:lnTo>
                  <a:lnTo>
                    <a:pt x="115" y="8"/>
                  </a:lnTo>
                  <a:lnTo>
                    <a:pt x="111" y="4"/>
                  </a:lnTo>
                  <a:lnTo>
                    <a:pt x="111" y="4"/>
                  </a:lnTo>
                  <a:lnTo>
                    <a:pt x="108" y="4"/>
                  </a:lnTo>
                  <a:lnTo>
                    <a:pt x="100" y="0"/>
                  </a:lnTo>
                  <a:lnTo>
                    <a:pt x="96" y="0"/>
                  </a:lnTo>
                  <a:lnTo>
                    <a:pt x="96" y="0"/>
                  </a:lnTo>
                  <a:lnTo>
                    <a:pt x="96" y="0"/>
                  </a:lnTo>
                  <a:lnTo>
                    <a:pt x="96" y="4"/>
                  </a:lnTo>
                  <a:lnTo>
                    <a:pt x="100" y="8"/>
                  </a:lnTo>
                  <a:lnTo>
                    <a:pt x="100" y="11"/>
                  </a:lnTo>
                  <a:lnTo>
                    <a:pt x="100" y="15"/>
                  </a:lnTo>
                  <a:lnTo>
                    <a:pt x="100" y="19"/>
                  </a:lnTo>
                  <a:lnTo>
                    <a:pt x="96" y="19"/>
                  </a:lnTo>
                  <a:lnTo>
                    <a:pt x="93" y="26"/>
                  </a:lnTo>
                  <a:lnTo>
                    <a:pt x="82" y="37"/>
                  </a:lnTo>
                  <a:lnTo>
                    <a:pt x="74" y="41"/>
                  </a:lnTo>
                  <a:lnTo>
                    <a:pt x="56" y="45"/>
                  </a:lnTo>
                  <a:lnTo>
                    <a:pt x="56" y="48"/>
                  </a:lnTo>
                  <a:lnTo>
                    <a:pt x="41" y="71"/>
                  </a:lnTo>
                  <a:lnTo>
                    <a:pt x="37" y="74"/>
                  </a:lnTo>
                  <a:lnTo>
                    <a:pt x="37" y="74"/>
                  </a:lnTo>
                  <a:lnTo>
                    <a:pt x="33" y="67"/>
                  </a:lnTo>
                  <a:lnTo>
                    <a:pt x="30" y="67"/>
                  </a:lnTo>
                  <a:lnTo>
                    <a:pt x="22" y="67"/>
                  </a:lnTo>
                  <a:lnTo>
                    <a:pt x="22" y="63"/>
                  </a:lnTo>
                  <a:lnTo>
                    <a:pt x="19" y="67"/>
                  </a:lnTo>
                  <a:lnTo>
                    <a:pt x="15" y="67"/>
                  </a:lnTo>
                  <a:lnTo>
                    <a:pt x="15" y="63"/>
                  </a:lnTo>
                  <a:lnTo>
                    <a:pt x="19" y="59"/>
                  </a:lnTo>
                  <a:lnTo>
                    <a:pt x="22" y="59"/>
                  </a:lnTo>
                  <a:lnTo>
                    <a:pt x="19" y="56"/>
                  </a:lnTo>
                  <a:lnTo>
                    <a:pt x="19" y="52"/>
                  </a:lnTo>
                  <a:lnTo>
                    <a:pt x="19" y="52"/>
                  </a:lnTo>
                  <a:lnTo>
                    <a:pt x="11" y="56"/>
                  </a:lnTo>
                  <a:lnTo>
                    <a:pt x="8" y="59"/>
                  </a:lnTo>
                  <a:lnTo>
                    <a:pt x="0" y="63"/>
                  </a:lnTo>
                  <a:lnTo>
                    <a:pt x="0" y="67"/>
                  </a:lnTo>
                  <a:lnTo>
                    <a:pt x="0" y="71"/>
                  </a:lnTo>
                  <a:lnTo>
                    <a:pt x="0" y="71"/>
                  </a:lnTo>
                  <a:lnTo>
                    <a:pt x="0" y="74"/>
                  </a:lnTo>
                  <a:lnTo>
                    <a:pt x="4" y="78"/>
                  </a:lnTo>
                  <a:lnTo>
                    <a:pt x="0" y="78"/>
                  </a:lnTo>
                  <a:lnTo>
                    <a:pt x="0" y="78"/>
                  </a:lnTo>
                  <a:lnTo>
                    <a:pt x="4" y="82"/>
                  </a:lnTo>
                  <a:lnTo>
                    <a:pt x="8" y="85"/>
                  </a:lnTo>
                  <a:lnTo>
                    <a:pt x="4" y="89"/>
                  </a:lnTo>
                  <a:lnTo>
                    <a:pt x="4" y="89"/>
                  </a:lnTo>
                  <a:lnTo>
                    <a:pt x="0" y="89"/>
                  </a:lnTo>
                  <a:lnTo>
                    <a:pt x="0" y="93"/>
                  </a:lnTo>
                  <a:lnTo>
                    <a:pt x="4" y="97"/>
                  </a:lnTo>
                  <a:lnTo>
                    <a:pt x="4" y="97"/>
                  </a:lnTo>
                  <a:lnTo>
                    <a:pt x="11" y="100"/>
                  </a:lnTo>
                  <a:lnTo>
                    <a:pt x="15" y="100"/>
                  </a:lnTo>
                  <a:lnTo>
                    <a:pt x="22" y="104"/>
                  </a:lnTo>
                  <a:lnTo>
                    <a:pt x="26" y="104"/>
                  </a:lnTo>
                  <a:lnTo>
                    <a:pt x="26" y="108"/>
                  </a:lnTo>
                  <a:lnTo>
                    <a:pt x="30" y="111"/>
                  </a:lnTo>
                  <a:lnTo>
                    <a:pt x="30" y="115"/>
                  </a:lnTo>
                  <a:lnTo>
                    <a:pt x="33" y="119"/>
                  </a:lnTo>
                  <a:lnTo>
                    <a:pt x="37" y="123"/>
                  </a:lnTo>
                  <a:lnTo>
                    <a:pt x="41" y="126"/>
                  </a:lnTo>
                  <a:lnTo>
                    <a:pt x="41" y="130"/>
                  </a:lnTo>
                  <a:lnTo>
                    <a:pt x="45" y="134"/>
                  </a:lnTo>
                  <a:lnTo>
                    <a:pt x="45" y="137"/>
                  </a:lnTo>
                  <a:lnTo>
                    <a:pt x="48" y="141"/>
                  </a:lnTo>
                  <a:lnTo>
                    <a:pt x="48" y="145"/>
                  </a:lnTo>
                  <a:lnTo>
                    <a:pt x="52" y="148"/>
                  </a:lnTo>
                  <a:lnTo>
                    <a:pt x="52" y="152"/>
                  </a:lnTo>
                  <a:lnTo>
                    <a:pt x="52" y="152"/>
                  </a:lnTo>
                  <a:lnTo>
                    <a:pt x="56" y="160"/>
                  </a:lnTo>
                  <a:lnTo>
                    <a:pt x="59" y="163"/>
                  </a:lnTo>
                  <a:lnTo>
                    <a:pt x="63" y="167"/>
                  </a:lnTo>
                  <a:lnTo>
                    <a:pt x="63" y="171"/>
                  </a:lnTo>
                  <a:lnTo>
                    <a:pt x="63" y="171"/>
                  </a:lnTo>
                  <a:lnTo>
                    <a:pt x="63" y="171"/>
                  </a:lnTo>
                  <a:lnTo>
                    <a:pt x="70" y="178"/>
                  </a:lnTo>
                  <a:lnTo>
                    <a:pt x="70" y="178"/>
                  </a:lnTo>
                  <a:lnTo>
                    <a:pt x="70" y="182"/>
                  </a:lnTo>
                  <a:lnTo>
                    <a:pt x="74" y="186"/>
                  </a:lnTo>
                  <a:lnTo>
                    <a:pt x="78" y="186"/>
                  </a:lnTo>
                  <a:lnTo>
                    <a:pt x="78" y="189"/>
                  </a:lnTo>
                  <a:lnTo>
                    <a:pt x="82" y="197"/>
                  </a:lnTo>
                  <a:lnTo>
                    <a:pt x="85" y="200"/>
                  </a:lnTo>
                  <a:lnTo>
                    <a:pt x="89" y="208"/>
                  </a:lnTo>
                  <a:lnTo>
                    <a:pt x="89" y="212"/>
                  </a:lnTo>
                  <a:lnTo>
                    <a:pt x="89" y="212"/>
                  </a:lnTo>
                  <a:lnTo>
                    <a:pt x="85" y="212"/>
                  </a:lnTo>
                  <a:lnTo>
                    <a:pt x="85" y="212"/>
                  </a:lnTo>
                  <a:lnTo>
                    <a:pt x="85" y="215"/>
                  </a:lnTo>
                  <a:lnTo>
                    <a:pt x="85" y="215"/>
                  </a:lnTo>
                  <a:lnTo>
                    <a:pt x="89" y="215"/>
                  </a:lnTo>
                  <a:lnTo>
                    <a:pt x="93" y="219"/>
                  </a:lnTo>
                  <a:lnTo>
                    <a:pt x="93" y="219"/>
                  </a:lnTo>
                  <a:lnTo>
                    <a:pt x="93" y="219"/>
                  </a:lnTo>
                  <a:lnTo>
                    <a:pt x="96" y="223"/>
                  </a:lnTo>
                  <a:lnTo>
                    <a:pt x="100" y="226"/>
                  </a:lnTo>
                  <a:lnTo>
                    <a:pt x="100" y="230"/>
                  </a:lnTo>
                  <a:lnTo>
                    <a:pt x="104" y="230"/>
                  </a:lnTo>
                  <a:lnTo>
                    <a:pt x="108" y="230"/>
                  </a:lnTo>
                  <a:lnTo>
                    <a:pt x="108" y="234"/>
                  </a:lnTo>
                  <a:lnTo>
                    <a:pt x="111" y="234"/>
                  </a:lnTo>
                  <a:lnTo>
                    <a:pt x="111" y="237"/>
                  </a:lnTo>
                  <a:lnTo>
                    <a:pt x="119" y="237"/>
                  </a:lnTo>
                  <a:lnTo>
                    <a:pt x="119" y="234"/>
                  </a:lnTo>
                  <a:lnTo>
                    <a:pt x="119" y="237"/>
                  </a:lnTo>
                  <a:lnTo>
                    <a:pt x="119" y="241"/>
                  </a:lnTo>
                  <a:lnTo>
                    <a:pt x="126" y="241"/>
                  </a:lnTo>
                  <a:lnTo>
                    <a:pt x="130" y="245"/>
                  </a:lnTo>
                  <a:lnTo>
                    <a:pt x="130" y="249"/>
                  </a:lnTo>
                  <a:lnTo>
                    <a:pt x="130" y="249"/>
                  </a:lnTo>
                  <a:lnTo>
                    <a:pt x="133" y="249"/>
                  </a:lnTo>
                  <a:lnTo>
                    <a:pt x="137" y="249"/>
                  </a:lnTo>
                  <a:lnTo>
                    <a:pt x="141" y="249"/>
                  </a:lnTo>
                  <a:lnTo>
                    <a:pt x="145" y="252"/>
                  </a:lnTo>
                  <a:lnTo>
                    <a:pt x="148" y="256"/>
                  </a:lnTo>
                  <a:lnTo>
                    <a:pt x="152" y="256"/>
                  </a:lnTo>
                  <a:lnTo>
                    <a:pt x="156" y="256"/>
                  </a:lnTo>
                  <a:lnTo>
                    <a:pt x="156" y="256"/>
                  </a:lnTo>
                  <a:lnTo>
                    <a:pt x="159" y="260"/>
                  </a:lnTo>
                  <a:lnTo>
                    <a:pt x="163" y="263"/>
                  </a:lnTo>
                  <a:lnTo>
                    <a:pt x="167" y="263"/>
                  </a:lnTo>
                  <a:lnTo>
                    <a:pt x="167" y="267"/>
                  </a:lnTo>
                  <a:lnTo>
                    <a:pt x="170" y="267"/>
                  </a:lnTo>
                  <a:lnTo>
                    <a:pt x="170" y="271"/>
                  </a:lnTo>
                  <a:lnTo>
                    <a:pt x="170" y="271"/>
                  </a:lnTo>
                  <a:lnTo>
                    <a:pt x="174" y="271"/>
                  </a:lnTo>
                  <a:lnTo>
                    <a:pt x="178" y="275"/>
                  </a:lnTo>
                  <a:lnTo>
                    <a:pt x="182" y="278"/>
                  </a:lnTo>
                  <a:lnTo>
                    <a:pt x="185" y="282"/>
                  </a:lnTo>
                  <a:lnTo>
                    <a:pt x="189" y="282"/>
                  </a:lnTo>
                  <a:lnTo>
                    <a:pt x="189" y="282"/>
                  </a:lnTo>
                  <a:lnTo>
                    <a:pt x="193" y="282"/>
                  </a:lnTo>
                  <a:lnTo>
                    <a:pt x="196" y="278"/>
                  </a:lnTo>
                  <a:lnTo>
                    <a:pt x="196" y="278"/>
                  </a:lnTo>
                  <a:lnTo>
                    <a:pt x="200" y="278"/>
                  </a:lnTo>
                  <a:lnTo>
                    <a:pt x="204" y="275"/>
                  </a:lnTo>
                  <a:lnTo>
                    <a:pt x="200" y="271"/>
                  </a:lnTo>
                  <a:lnTo>
                    <a:pt x="200" y="271"/>
                  </a:lnTo>
                  <a:lnTo>
                    <a:pt x="204" y="267"/>
                  </a:lnTo>
                  <a:lnTo>
                    <a:pt x="204" y="267"/>
                  </a:lnTo>
                  <a:lnTo>
                    <a:pt x="204" y="267"/>
                  </a:lnTo>
                  <a:lnTo>
                    <a:pt x="204" y="267"/>
                  </a:lnTo>
                  <a:lnTo>
                    <a:pt x="200" y="263"/>
                  </a:lnTo>
                  <a:lnTo>
                    <a:pt x="204" y="260"/>
                  </a:lnTo>
                  <a:lnTo>
                    <a:pt x="207" y="256"/>
                  </a:lnTo>
                  <a:lnTo>
                    <a:pt x="211" y="252"/>
                  </a:lnTo>
                  <a:lnTo>
                    <a:pt x="211" y="249"/>
                  </a:lnTo>
                  <a:lnTo>
                    <a:pt x="207" y="241"/>
                  </a:lnTo>
                  <a:lnTo>
                    <a:pt x="207" y="237"/>
                  </a:lnTo>
                  <a:lnTo>
                    <a:pt x="207" y="234"/>
                  </a:lnTo>
                  <a:lnTo>
                    <a:pt x="207" y="230"/>
                  </a:lnTo>
                  <a:lnTo>
                    <a:pt x="204" y="230"/>
                  </a:lnTo>
                  <a:lnTo>
                    <a:pt x="207" y="226"/>
                  </a:lnTo>
                  <a:lnTo>
                    <a:pt x="207" y="223"/>
                  </a:lnTo>
                  <a:lnTo>
                    <a:pt x="207" y="212"/>
                  </a:lnTo>
                  <a:lnTo>
                    <a:pt x="207" y="208"/>
                  </a:lnTo>
                  <a:lnTo>
                    <a:pt x="207" y="204"/>
                  </a:lnTo>
                  <a:lnTo>
                    <a:pt x="207" y="193"/>
                  </a:lnTo>
                  <a:lnTo>
                    <a:pt x="211" y="189"/>
                  </a:lnTo>
                  <a:lnTo>
                    <a:pt x="211" y="186"/>
                  </a:lnTo>
                  <a:lnTo>
                    <a:pt x="196" y="1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6" name="Freeform 185"/>
            <p:cNvSpPr/>
            <p:nvPr/>
          </p:nvSpPr>
          <p:spPr bwMode="auto">
            <a:xfrm>
              <a:off x="2949159" y="4541996"/>
              <a:ext cx="365443" cy="361364"/>
            </a:xfrm>
            <a:custGeom>
              <a:avLst/>
              <a:gdLst>
                <a:gd name="T0" fmla="*/ 197 w 204"/>
                <a:gd name="T1" fmla="*/ 152 h 207"/>
                <a:gd name="T2" fmla="*/ 197 w 204"/>
                <a:gd name="T3" fmla="*/ 118 h 207"/>
                <a:gd name="T4" fmla="*/ 186 w 204"/>
                <a:gd name="T5" fmla="*/ 100 h 207"/>
                <a:gd name="T6" fmla="*/ 152 w 204"/>
                <a:gd name="T7" fmla="*/ 85 h 207"/>
                <a:gd name="T8" fmla="*/ 152 w 204"/>
                <a:gd name="T9" fmla="*/ 67 h 207"/>
                <a:gd name="T10" fmla="*/ 134 w 204"/>
                <a:gd name="T11" fmla="*/ 63 h 207"/>
                <a:gd name="T12" fmla="*/ 126 w 204"/>
                <a:gd name="T13" fmla="*/ 55 h 207"/>
                <a:gd name="T14" fmla="*/ 111 w 204"/>
                <a:gd name="T15" fmla="*/ 52 h 207"/>
                <a:gd name="T16" fmla="*/ 97 w 204"/>
                <a:gd name="T17" fmla="*/ 41 h 207"/>
                <a:gd name="T18" fmla="*/ 86 w 204"/>
                <a:gd name="T19" fmla="*/ 41 h 207"/>
                <a:gd name="T20" fmla="*/ 74 w 204"/>
                <a:gd name="T21" fmla="*/ 33 h 207"/>
                <a:gd name="T22" fmla="*/ 71 w 204"/>
                <a:gd name="T23" fmla="*/ 22 h 207"/>
                <a:gd name="T24" fmla="*/ 67 w 204"/>
                <a:gd name="T25" fmla="*/ 7 h 207"/>
                <a:gd name="T26" fmla="*/ 63 w 204"/>
                <a:gd name="T27" fmla="*/ 3 h 207"/>
                <a:gd name="T28" fmla="*/ 52 w 204"/>
                <a:gd name="T29" fmla="*/ 3 h 207"/>
                <a:gd name="T30" fmla="*/ 34 w 204"/>
                <a:gd name="T31" fmla="*/ 15 h 207"/>
                <a:gd name="T32" fmla="*/ 23 w 204"/>
                <a:gd name="T33" fmla="*/ 18 h 207"/>
                <a:gd name="T34" fmla="*/ 11 w 204"/>
                <a:gd name="T35" fmla="*/ 22 h 207"/>
                <a:gd name="T36" fmla="*/ 15 w 204"/>
                <a:gd name="T37" fmla="*/ 44 h 207"/>
                <a:gd name="T38" fmla="*/ 11 w 204"/>
                <a:gd name="T39" fmla="*/ 63 h 207"/>
                <a:gd name="T40" fmla="*/ 11 w 204"/>
                <a:gd name="T41" fmla="*/ 81 h 207"/>
                <a:gd name="T42" fmla="*/ 11 w 204"/>
                <a:gd name="T43" fmla="*/ 89 h 207"/>
                <a:gd name="T44" fmla="*/ 15 w 204"/>
                <a:gd name="T45" fmla="*/ 104 h 207"/>
                <a:gd name="T46" fmla="*/ 8 w 204"/>
                <a:gd name="T47" fmla="*/ 115 h 207"/>
                <a:gd name="T48" fmla="*/ 8 w 204"/>
                <a:gd name="T49" fmla="*/ 122 h 207"/>
                <a:gd name="T50" fmla="*/ 11 w 204"/>
                <a:gd name="T51" fmla="*/ 126 h 207"/>
                <a:gd name="T52" fmla="*/ 15 w 204"/>
                <a:gd name="T53" fmla="*/ 133 h 207"/>
                <a:gd name="T54" fmla="*/ 15 w 204"/>
                <a:gd name="T55" fmla="*/ 144 h 207"/>
                <a:gd name="T56" fmla="*/ 26 w 204"/>
                <a:gd name="T57" fmla="*/ 156 h 207"/>
                <a:gd name="T58" fmla="*/ 23 w 204"/>
                <a:gd name="T59" fmla="*/ 170 h 207"/>
                <a:gd name="T60" fmla="*/ 45 w 204"/>
                <a:gd name="T61" fmla="*/ 207 h 207"/>
                <a:gd name="T62" fmla="*/ 52 w 204"/>
                <a:gd name="T63" fmla="*/ 207 h 207"/>
                <a:gd name="T64" fmla="*/ 56 w 204"/>
                <a:gd name="T65" fmla="*/ 200 h 207"/>
                <a:gd name="T66" fmla="*/ 71 w 204"/>
                <a:gd name="T67" fmla="*/ 196 h 207"/>
                <a:gd name="T68" fmla="*/ 82 w 204"/>
                <a:gd name="T69" fmla="*/ 193 h 207"/>
                <a:gd name="T70" fmla="*/ 93 w 204"/>
                <a:gd name="T71" fmla="*/ 196 h 207"/>
                <a:gd name="T72" fmla="*/ 97 w 204"/>
                <a:gd name="T73" fmla="*/ 204 h 207"/>
                <a:gd name="T74" fmla="*/ 100 w 204"/>
                <a:gd name="T75" fmla="*/ 196 h 207"/>
                <a:gd name="T76" fmla="*/ 119 w 204"/>
                <a:gd name="T77" fmla="*/ 193 h 207"/>
                <a:gd name="T78" fmla="*/ 130 w 204"/>
                <a:gd name="T79" fmla="*/ 182 h 207"/>
                <a:gd name="T80" fmla="*/ 126 w 204"/>
                <a:gd name="T81" fmla="*/ 170 h 207"/>
                <a:gd name="T82" fmla="*/ 134 w 204"/>
                <a:gd name="T83" fmla="*/ 156 h 207"/>
                <a:gd name="T84" fmla="*/ 178 w 204"/>
                <a:gd name="T85" fmla="*/ 148 h 207"/>
                <a:gd name="T86" fmla="*/ 197 w 204"/>
                <a:gd name="T87" fmla="*/ 159 h 2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204" h="207">
                  <a:moveTo>
                    <a:pt x="197" y="159"/>
                  </a:moveTo>
                  <a:lnTo>
                    <a:pt x="197" y="156"/>
                  </a:lnTo>
                  <a:lnTo>
                    <a:pt x="197" y="152"/>
                  </a:lnTo>
                  <a:lnTo>
                    <a:pt x="204" y="137"/>
                  </a:lnTo>
                  <a:lnTo>
                    <a:pt x="204" y="133"/>
                  </a:lnTo>
                  <a:lnTo>
                    <a:pt x="197" y="118"/>
                  </a:lnTo>
                  <a:lnTo>
                    <a:pt x="186" y="115"/>
                  </a:lnTo>
                  <a:lnTo>
                    <a:pt x="189" y="111"/>
                  </a:lnTo>
                  <a:lnTo>
                    <a:pt x="186" y="100"/>
                  </a:lnTo>
                  <a:lnTo>
                    <a:pt x="156" y="100"/>
                  </a:lnTo>
                  <a:lnTo>
                    <a:pt x="156" y="92"/>
                  </a:lnTo>
                  <a:lnTo>
                    <a:pt x="152" y="85"/>
                  </a:lnTo>
                  <a:lnTo>
                    <a:pt x="152" y="81"/>
                  </a:lnTo>
                  <a:lnTo>
                    <a:pt x="152" y="74"/>
                  </a:lnTo>
                  <a:lnTo>
                    <a:pt x="152" y="67"/>
                  </a:lnTo>
                  <a:lnTo>
                    <a:pt x="152" y="67"/>
                  </a:lnTo>
                  <a:lnTo>
                    <a:pt x="145" y="63"/>
                  </a:lnTo>
                  <a:lnTo>
                    <a:pt x="134" y="63"/>
                  </a:lnTo>
                  <a:lnTo>
                    <a:pt x="130" y="59"/>
                  </a:lnTo>
                  <a:lnTo>
                    <a:pt x="126" y="59"/>
                  </a:lnTo>
                  <a:lnTo>
                    <a:pt x="126" y="55"/>
                  </a:lnTo>
                  <a:lnTo>
                    <a:pt x="123" y="55"/>
                  </a:lnTo>
                  <a:lnTo>
                    <a:pt x="115" y="52"/>
                  </a:lnTo>
                  <a:lnTo>
                    <a:pt x="111" y="52"/>
                  </a:lnTo>
                  <a:lnTo>
                    <a:pt x="108" y="48"/>
                  </a:lnTo>
                  <a:lnTo>
                    <a:pt x="104" y="48"/>
                  </a:lnTo>
                  <a:lnTo>
                    <a:pt x="97" y="41"/>
                  </a:lnTo>
                  <a:lnTo>
                    <a:pt x="89" y="44"/>
                  </a:lnTo>
                  <a:lnTo>
                    <a:pt x="89" y="44"/>
                  </a:lnTo>
                  <a:lnTo>
                    <a:pt x="86" y="41"/>
                  </a:lnTo>
                  <a:lnTo>
                    <a:pt x="78" y="41"/>
                  </a:lnTo>
                  <a:lnTo>
                    <a:pt x="74" y="37"/>
                  </a:lnTo>
                  <a:lnTo>
                    <a:pt x="74" y="33"/>
                  </a:lnTo>
                  <a:lnTo>
                    <a:pt x="71" y="33"/>
                  </a:lnTo>
                  <a:lnTo>
                    <a:pt x="67" y="26"/>
                  </a:lnTo>
                  <a:lnTo>
                    <a:pt x="71" y="22"/>
                  </a:lnTo>
                  <a:lnTo>
                    <a:pt x="67" y="15"/>
                  </a:lnTo>
                  <a:lnTo>
                    <a:pt x="71" y="11"/>
                  </a:lnTo>
                  <a:lnTo>
                    <a:pt x="67" y="7"/>
                  </a:lnTo>
                  <a:lnTo>
                    <a:pt x="67" y="3"/>
                  </a:lnTo>
                  <a:lnTo>
                    <a:pt x="67" y="0"/>
                  </a:lnTo>
                  <a:lnTo>
                    <a:pt x="63" y="3"/>
                  </a:lnTo>
                  <a:lnTo>
                    <a:pt x="60" y="0"/>
                  </a:lnTo>
                  <a:lnTo>
                    <a:pt x="56" y="0"/>
                  </a:lnTo>
                  <a:lnTo>
                    <a:pt x="52" y="3"/>
                  </a:lnTo>
                  <a:lnTo>
                    <a:pt x="45" y="3"/>
                  </a:lnTo>
                  <a:lnTo>
                    <a:pt x="37" y="11"/>
                  </a:lnTo>
                  <a:lnTo>
                    <a:pt x="34" y="15"/>
                  </a:lnTo>
                  <a:lnTo>
                    <a:pt x="30" y="18"/>
                  </a:lnTo>
                  <a:lnTo>
                    <a:pt x="26" y="18"/>
                  </a:lnTo>
                  <a:lnTo>
                    <a:pt x="23" y="18"/>
                  </a:lnTo>
                  <a:lnTo>
                    <a:pt x="19" y="18"/>
                  </a:lnTo>
                  <a:lnTo>
                    <a:pt x="15" y="22"/>
                  </a:lnTo>
                  <a:lnTo>
                    <a:pt x="11" y="22"/>
                  </a:lnTo>
                  <a:lnTo>
                    <a:pt x="0" y="22"/>
                  </a:lnTo>
                  <a:lnTo>
                    <a:pt x="15" y="41"/>
                  </a:lnTo>
                  <a:lnTo>
                    <a:pt x="15" y="44"/>
                  </a:lnTo>
                  <a:lnTo>
                    <a:pt x="11" y="48"/>
                  </a:lnTo>
                  <a:lnTo>
                    <a:pt x="11" y="59"/>
                  </a:lnTo>
                  <a:lnTo>
                    <a:pt x="11" y="63"/>
                  </a:lnTo>
                  <a:lnTo>
                    <a:pt x="11" y="67"/>
                  </a:lnTo>
                  <a:lnTo>
                    <a:pt x="11" y="78"/>
                  </a:lnTo>
                  <a:lnTo>
                    <a:pt x="11" y="81"/>
                  </a:lnTo>
                  <a:lnTo>
                    <a:pt x="8" y="85"/>
                  </a:lnTo>
                  <a:lnTo>
                    <a:pt x="11" y="85"/>
                  </a:lnTo>
                  <a:lnTo>
                    <a:pt x="11" y="89"/>
                  </a:lnTo>
                  <a:lnTo>
                    <a:pt x="11" y="92"/>
                  </a:lnTo>
                  <a:lnTo>
                    <a:pt x="11" y="96"/>
                  </a:lnTo>
                  <a:lnTo>
                    <a:pt x="15" y="104"/>
                  </a:lnTo>
                  <a:lnTo>
                    <a:pt x="15" y="107"/>
                  </a:lnTo>
                  <a:lnTo>
                    <a:pt x="11" y="111"/>
                  </a:lnTo>
                  <a:lnTo>
                    <a:pt x="8" y="115"/>
                  </a:lnTo>
                  <a:lnTo>
                    <a:pt x="4" y="118"/>
                  </a:lnTo>
                  <a:lnTo>
                    <a:pt x="8" y="122"/>
                  </a:lnTo>
                  <a:lnTo>
                    <a:pt x="8" y="122"/>
                  </a:lnTo>
                  <a:lnTo>
                    <a:pt x="8" y="122"/>
                  </a:lnTo>
                  <a:lnTo>
                    <a:pt x="8" y="122"/>
                  </a:lnTo>
                  <a:lnTo>
                    <a:pt x="11" y="126"/>
                  </a:lnTo>
                  <a:lnTo>
                    <a:pt x="11" y="130"/>
                  </a:lnTo>
                  <a:lnTo>
                    <a:pt x="15" y="130"/>
                  </a:lnTo>
                  <a:lnTo>
                    <a:pt x="15" y="133"/>
                  </a:lnTo>
                  <a:lnTo>
                    <a:pt x="15" y="137"/>
                  </a:lnTo>
                  <a:lnTo>
                    <a:pt x="15" y="137"/>
                  </a:lnTo>
                  <a:lnTo>
                    <a:pt x="15" y="144"/>
                  </a:lnTo>
                  <a:lnTo>
                    <a:pt x="19" y="148"/>
                  </a:lnTo>
                  <a:lnTo>
                    <a:pt x="26" y="152"/>
                  </a:lnTo>
                  <a:lnTo>
                    <a:pt x="26" y="156"/>
                  </a:lnTo>
                  <a:lnTo>
                    <a:pt x="26" y="159"/>
                  </a:lnTo>
                  <a:lnTo>
                    <a:pt x="26" y="163"/>
                  </a:lnTo>
                  <a:lnTo>
                    <a:pt x="23" y="170"/>
                  </a:lnTo>
                  <a:lnTo>
                    <a:pt x="23" y="174"/>
                  </a:lnTo>
                  <a:lnTo>
                    <a:pt x="34" y="178"/>
                  </a:lnTo>
                  <a:lnTo>
                    <a:pt x="45" y="207"/>
                  </a:lnTo>
                  <a:lnTo>
                    <a:pt x="49" y="207"/>
                  </a:lnTo>
                  <a:lnTo>
                    <a:pt x="49" y="207"/>
                  </a:lnTo>
                  <a:lnTo>
                    <a:pt x="52" y="207"/>
                  </a:lnTo>
                  <a:lnTo>
                    <a:pt x="52" y="207"/>
                  </a:lnTo>
                  <a:lnTo>
                    <a:pt x="56" y="204"/>
                  </a:lnTo>
                  <a:lnTo>
                    <a:pt x="56" y="200"/>
                  </a:lnTo>
                  <a:lnTo>
                    <a:pt x="63" y="193"/>
                  </a:lnTo>
                  <a:lnTo>
                    <a:pt x="67" y="193"/>
                  </a:lnTo>
                  <a:lnTo>
                    <a:pt x="71" y="196"/>
                  </a:lnTo>
                  <a:lnTo>
                    <a:pt x="78" y="193"/>
                  </a:lnTo>
                  <a:lnTo>
                    <a:pt x="78" y="193"/>
                  </a:lnTo>
                  <a:lnTo>
                    <a:pt x="82" y="193"/>
                  </a:lnTo>
                  <a:lnTo>
                    <a:pt x="89" y="193"/>
                  </a:lnTo>
                  <a:lnTo>
                    <a:pt x="93" y="193"/>
                  </a:lnTo>
                  <a:lnTo>
                    <a:pt x="93" y="196"/>
                  </a:lnTo>
                  <a:lnTo>
                    <a:pt x="97" y="204"/>
                  </a:lnTo>
                  <a:lnTo>
                    <a:pt x="97" y="204"/>
                  </a:lnTo>
                  <a:lnTo>
                    <a:pt x="97" y="204"/>
                  </a:lnTo>
                  <a:lnTo>
                    <a:pt x="97" y="200"/>
                  </a:lnTo>
                  <a:lnTo>
                    <a:pt x="100" y="200"/>
                  </a:lnTo>
                  <a:lnTo>
                    <a:pt x="100" y="196"/>
                  </a:lnTo>
                  <a:lnTo>
                    <a:pt x="104" y="193"/>
                  </a:lnTo>
                  <a:lnTo>
                    <a:pt x="111" y="193"/>
                  </a:lnTo>
                  <a:lnTo>
                    <a:pt x="119" y="193"/>
                  </a:lnTo>
                  <a:lnTo>
                    <a:pt x="123" y="196"/>
                  </a:lnTo>
                  <a:lnTo>
                    <a:pt x="126" y="189"/>
                  </a:lnTo>
                  <a:lnTo>
                    <a:pt x="130" y="182"/>
                  </a:lnTo>
                  <a:lnTo>
                    <a:pt x="130" y="178"/>
                  </a:lnTo>
                  <a:lnTo>
                    <a:pt x="130" y="174"/>
                  </a:lnTo>
                  <a:lnTo>
                    <a:pt x="126" y="170"/>
                  </a:lnTo>
                  <a:lnTo>
                    <a:pt x="134" y="163"/>
                  </a:lnTo>
                  <a:lnTo>
                    <a:pt x="134" y="159"/>
                  </a:lnTo>
                  <a:lnTo>
                    <a:pt x="134" y="156"/>
                  </a:lnTo>
                  <a:lnTo>
                    <a:pt x="137" y="156"/>
                  </a:lnTo>
                  <a:lnTo>
                    <a:pt x="160" y="148"/>
                  </a:lnTo>
                  <a:lnTo>
                    <a:pt x="178" y="148"/>
                  </a:lnTo>
                  <a:lnTo>
                    <a:pt x="189" y="156"/>
                  </a:lnTo>
                  <a:lnTo>
                    <a:pt x="193" y="156"/>
                  </a:lnTo>
                  <a:lnTo>
                    <a:pt x="197" y="15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7" name="Freeform 186"/>
            <p:cNvSpPr/>
            <p:nvPr/>
          </p:nvSpPr>
          <p:spPr bwMode="auto">
            <a:xfrm>
              <a:off x="3169500" y="4800362"/>
              <a:ext cx="250793" cy="233927"/>
            </a:xfrm>
            <a:custGeom>
              <a:avLst/>
              <a:gdLst>
                <a:gd name="T0" fmla="*/ 3 w 140"/>
                <a:gd name="T1" fmla="*/ 41 h 134"/>
                <a:gd name="T2" fmla="*/ 7 w 140"/>
                <a:gd name="T3" fmla="*/ 30 h 134"/>
                <a:gd name="T4" fmla="*/ 3 w 140"/>
                <a:gd name="T5" fmla="*/ 22 h 134"/>
                <a:gd name="T6" fmla="*/ 11 w 140"/>
                <a:gd name="T7" fmla="*/ 11 h 134"/>
                <a:gd name="T8" fmla="*/ 14 w 140"/>
                <a:gd name="T9" fmla="*/ 8 h 134"/>
                <a:gd name="T10" fmla="*/ 55 w 140"/>
                <a:gd name="T11" fmla="*/ 0 h 134"/>
                <a:gd name="T12" fmla="*/ 70 w 140"/>
                <a:gd name="T13" fmla="*/ 8 h 134"/>
                <a:gd name="T14" fmla="*/ 74 w 140"/>
                <a:gd name="T15" fmla="*/ 15 h 134"/>
                <a:gd name="T16" fmla="*/ 77 w 140"/>
                <a:gd name="T17" fmla="*/ 22 h 134"/>
                <a:gd name="T18" fmla="*/ 77 w 140"/>
                <a:gd name="T19" fmla="*/ 37 h 134"/>
                <a:gd name="T20" fmla="*/ 77 w 140"/>
                <a:gd name="T21" fmla="*/ 41 h 134"/>
                <a:gd name="T22" fmla="*/ 85 w 140"/>
                <a:gd name="T23" fmla="*/ 45 h 134"/>
                <a:gd name="T24" fmla="*/ 96 w 140"/>
                <a:gd name="T25" fmla="*/ 45 h 134"/>
                <a:gd name="T26" fmla="*/ 107 w 140"/>
                <a:gd name="T27" fmla="*/ 45 h 134"/>
                <a:gd name="T28" fmla="*/ 114 w 140"/>
                <a:gd name="T29" fmla="*/ 48 h 134"/>
                <a:gd name="T30" fmla="*/ 122 w 140"/>
                <a:gd name="T31" fmla="*/ 67 h 134"/>
                <a:gd name="T32" fmla="*/ 125 w 140"/>
                <a:gd name="T33" fmla="*/ 74 h 134"/>
                <a:gd name="T34" fmla="*/ 137 w 140"/>
                <a:gd name="T35" fmla="*/ 71 h 134"/>
                <a:gd name="T36" fmla="*/ 140 w 140"/>
                <a:gd name="T37" fmla="*/ 74 h 134"/>
                <a:gd name="T38" fmla="*/ 140 w 140"/>
                <a:gd name="T39" fmla="*/ 93 h 134"/>
                <a:gd name="T40" fmla="*/ 137 w 140"/>
                <a:gd name="T41" fmla="*/ 93 h 134"/>
                <a:gd name="T42" fmla="*/ 137 w 140"/>
                <a:gd name="T43" fmla="*/ 97 h 134"/>
                <a:gd name="T44" fmla="*/ 137 w 140"/>
                <a:gd name="T45" fmla="*/ 100 h 134"/>
                <a:gd name="T46" fmla="*/ 137 w 140"/>
                <a:gd name="T47" fmla="*/ 104 h 134"/>
                <a:gd name="T48" fmla="*/ 133 w 140"/>
                <a:gd name="T49" fmla="*/ 111 h 134"/>
                <a:gd name="T50" fmla="*/ 129 w 140"/>
                <a:gd name="T51" fmla="*/ 119 h 134"/>
                <a:gd name="T52" fmla="*/ 122 w 140"/>
                <a:gd name="T53" fmla="*/ 126 h 134"/>
                <a:gd name="T54" fmla="*/ 114 w 140"/>
                <a:gd name="T55" fmla="*/ 130 h 134"/>
                <a:gd name="T56" fmla="*/ 111 w 140"/>
                <a:gd name="T57" fmla="*/ 134 h 134"/>
                <a:gd name="T58" fmla="*/ 107 w 140"/>
                <a:gd name="T59" fmla="*/ 134 h 134"/>
                <a:gd name="T60" fmla="*/ 96 w 140"/>
                <a:gd name="T61" fmla="*/ 130 h 134"/>
                <a:gd name="T62" fmla="*/ 74 w 140"/>
                <a:gd name="T63" fmla="*/ 130 h 134"/>
                <a:gd name="T64" fmla="*/ 74 w 140"/>
                <a:gd name="T65" fmla="*/ 126 h 134"/>
                <a:gd name="T66" fmla="*/ 81 w 140"/>
                <a:gd name="T67" fmla="*/ 115 h 134"/>
                <a:gd name="T68" fmla="*/ 81 w 140"/>
                <a:gd name="T69" fmla="*/ 111 h 134"/>
                <a:gd name="T70" fmla="*/ 85 w 140"/>
                <a:gd name="T71" fmla="*/ 104 h 134"/>
                <a:gd name="T72" fmla="*/ 85 w 140"/>
                <a:gd name="T73" fmla="*/ 97 h 134"/>
                <a:gd name="T74" fmla="*/ 77 w 140"/>
                <a:gd name="T75" fmla="*/ 89 h 134"/>
                <a:gd name="T76" fmla="*/ 59 w 140"/>
                <a:gd name="T77" fmla="*/ 85 h 134"/>
                <a:gd name="T78" fmla="*/ 48 w 140"/>
                <a:gd name="T79" fmla="*/ 82 h 134"/>
                <a:gd name="T80" fmla="*/ 33 w 140"/>
                <a:gd name="T81" fmla="*/ 74 h 134"/>
                <a:gd name="T82" fmla="*/ 25 w 140"/>
                <a:gd name="T83" fmla="*/ 67 h 134"/>
                <a:gd name="T84" fmla="*/ 11 w 140"/>
                <a:gd name="T85" fmla="*/ 59 h 134"/>
                <a:gd name="T86" fmla="*/ 3 w 140"/>
                <a:gd name="T87" fmla="*/ 52 h 134"/>
                <a:gd name="T88" fmla="*/ 0 w 140"/>
                <a:gd name="T89" fmla="*/ 48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40" h="134">
                  <a:moveTo>
                    <a:pt x="0" y="48"/>
                  </a:moveTo>
                  <a:lnTo>
                    <a:pt x="3" y="41"/>
                  </a:lnTo>
                  <a:lnTo>
                    <a:pt x="7" y="34"/>
                  </a:lnTo>
                  <a:lnTo>
                    <a:pt x="7" y="30"/>
                  </a:lnTo>
                  <a:lnTo>
                    <a:pt x="7" y="26"/>
                  </a:lnTo>
                  <a:lnTo>
                    <a:pt x="3" y="22"/>
                  </a:lnTo>
                  <a:lnTo>
                    <a:pt x="11" y="15"/>
                  </a:lnTo>
                  <a:lnTo>
                    <a:pt x="11" y="11"/>
                  </a:lnTo>
                  <a:lnTo>
                    <a:pt x="11" y="8"/>
                  </a:lnTo>
                  <a:lnTo>
                    <a:pt x="14" y="8"/>
                  </a:lnTo>
                  <a:lnTo>
                    <a:pt x="37" y="0"/>
                  </a:lnTo>
                  <a:lnTo>
                    <a:pt x="55" y="0"/>
                  </a:lnTo>
                  <a:lnTo>
                    <a:pt x="66" y="8"/>
                  </a:lnTo>
                  <a:lnTo>
                    <a:pt x="70" y="8"/>
                  </a:lnTo>
                  <a:lnTo>
                    <a:pt x="74" y="11"/>
                  </a:lnTo>
                  <a:lnTo>
                    <a:pt x="74" y="15"/>
                  </a:lnTo>
                  <a:lnTo>
                    <a:pt x="77" y="19"/>
                  </a:lnTo>
                  <a:lnTo>
                    <a:pt x="77" y="22"/>
                  </a:lnTo>
                  <a:lnTo>
                    <a:pt x="81" y="26"/>
                  </a:lnTo>
                  <a:lnTo>
                    <a:pt x="77" y="37"/>
                  </a:lnTo>
                  <a:lnTo>
                    <a:pt x="81" y="41"/>
                  </a:lnTo>
                  <a:lnTo>
                    <a:pt x="77" y="41"/>
                  </a:lnTo>
                  <a:lnTo>
                    <a:pt x="81" y="45"/>
                  </a:lnTo>
                  <a:lnTo>
                    <a:pt x="85" y="45"/>
                  </a:lnTo>
                  <a:lnTo>
                    <a:pt x="88" y="48"/>
                  </a:lnTo>
                  <a:lnTo>
                    <a:pt x="96" y="45"/>
                  </a:lnTo>
                  <a:lnTo>
                    <a:pt x="100" y="48"/>
                  </a:lnTo>
                  <a:lnTo>
                    <a:pt x="107" y="45"/>
                  </a:lnTo>
                  <a:lnTo>
                    <a:pt x="111" y="48"/>
                  </a:lnTo>
                  <a:lnTo>
                    <a:pt x="114" y="48"/>
                  </a:lnTo>
                  <a:lnTo>
                    <a:pt x="114" y="52"/>
                  </a:lnTo>
                  <a:lnTo>
                    <a:pt x="122" y="67"/>
                  </a:lnTo>
                  <a:lnTo>
                    <a:pt x="122" y="74"/>
                  </a:lnTo>
                  <a:lnTo>
                    <a:pt x="125" y="74"/>
                  </a:lnTo>
                  <a:lnTo>
                    <a:pt x="133" y="71"/>
                  </a:lnTo>
                  <a:lnTo>
                    <a:pt x="137" y="71"/>
                  </a:lnTo>
                  <a:lnTo>
                    <a:pt x="140" y="74"/>
                  </a:lnTo>
                  <a:lnTo>
                    <a:pt x="140" y="74"/>
                  </a:lnTo>
                  <a:lnTo>
                    <a:pt x="140" y="78"/>
                  </a:lnTo>
                  <a:lnTo>
                    <a:pt x="140" y="93"/>
                  </a:lnTo>
                  <a:lnTo>
                    <a:pt x="140" y="93"/>
                  </a:lnTo>
                  <a:lnTo>
                    <a:pt x="137" y="93"/>
                  </a:lnTo>
                  <a:lnTo>
                    <a:pt x="137" y="97"/>
                  </a:lnTo>
                  <a:lnTo>
                    <a:pt x="137" y="97"/>
                  </a:lnTo>
                  <a:lnTo>
                    <a:pt x="137" y="100"/>
                  </a:lnTo>
                  <a:lnTo>
                    <a:pt x="137" y="100"/>
                  </a:lnTo>
                  <a:lnTo>
                    <a:pt x="137" y="104"/>
                  </a:lnTo>
                  <a:lnTo>
                    <a:pt x="137" y="104"/>
                  </a:lnTo>
                  <a:lnTo>
                    <a:pt x="137" y="111"/>
                  </a:lnTo>
                  <a:lnTo>
                    <a:pt x="133" y="111"/>
                  </a:lnTo>
                  <a:lnTo>
                    <a:pt x="133" y="115"/>
                  </a:lnTo>
                  <a:lnTo>
                    <a:pt x="129" y="119"/>
                  </a:lnTo>
                  <a:lnTo>
                    <a:pt x="122" y="123"/>
                  </a:lnTo>
                  <a:lnTo>
                    <a:pt x="122" y="126"/>
                  </a:lnTo>
                  <a:lnTo>
                    <a:pt x="118" y="130"/>
                  </a:lnTo>
                  <a:lnTo>
                    <a:pt x="114" y="130"/>
                  </a:lnTo>
                  <a:lnTo>
                    <a:pt x="114" y="130"/>
                  </a:lnTo>
                  <a:lnTo>
                    <a:pt x="111" y="134"/>
                  </a:lnTo>
                  <a:lnTo>
                    <a:pt x="107" y="134"/>
                  </a:lnTo>
                  <a:lnTo>
                    <a:pt x="107" y="134"/>
                  </a:lnTo>
                  <a:lnTo>
                    <a:pt x="103" y="134"/>
                  </a:lnTo>
                  <a:lnTo>
                    <a:pt x="96" y="130"/>
                  </a:lnTo>
                  <a:lnTo>
                    <a:pt x="85" y="130"/>
                  </a:lnTo>
                  <a:lnTo>
                    <a:pt x="74" y="130"/>
                  </a:lnTo>
                  <a:lnTo>
                    <a:pt x="70" y="130"/>
                  </a:lnTo>
                  <a:lnTo>
                    <a:pt x="74" y="126"/>
                  </a:lnTo>
                  <a:lnTo>
                    <a:pt x="77" y="123"/>
                  </a:lnTo>
                  <a:lnTo>
                    <a:pt x="81" y="115"/>
                  </a:lnTo>
                  <a:lnTo>
                    <a:pt x="77" y="111"/>
                  </a:lnTo>
                  <a:lnTo>
                    <a:pt x="81" y="111"/>
                  </a:lnTo>
                  <a:lnTo>
                    <a:pt x="85" y="108"/>
                  </a:lnTo>
                  <a:lnTo>
                    <a:pt x="85" y="104"/>
                  </a:lnTo>
                  <a:lnTo>
                    <a:pt x="88" y="100"/>
                  </a:lnTo>
                  <a:lnTo>
                    <a:pt x="85" y="97"/>
                  </a:lnTo>
                  <a:lnTo>
                    <a:pt x="81" y="97"/>
                  </a:lnTo>
                  <a:lnTo>
                    <a:pt x="77" y="89"/>
                  </a:lnTo>
                  <a:lnTo>
                    <a:pt x="66" y="89"/>
                  </a:lnTo>
                  <a:lnTo>
                    <a:pt x="59" y="85"/>
                  </a:lnTo>
                  <a:lnTo>
                    <a:pt x="51" y="82"/>
                  </a:lnTo>
                  <a:lnTo>
                    <a:pt x="48" y="82"/>
                  </a:lnTo>
                  <a:lnTo>
                    <a:pt x="44" y="78"/>
                  </a:lnTo>
                  <a:lnTo>
                    <a:pt x="33" y="74"/>
                  </a:lnTo>
                  <a:lnTo>
                    <a:pt x="29" y="71"/>
                  </a:lnTo>
                  <a:lnTo>
                    <a:pt x="25" y="67"/>
                  </a:lnTo>
                  <a:lnTo>
                    <a:pt x="22" y="67"/>
                  </a:lnTo>
                  <a:lnTo>
                    <a:pt x="11" y="59"/>
                  </a:lnTo>
                  <a:lnTo>
                    <a:pt x="7" y="52"/>
                  </a:lnTo>
                  <a:lnTo>
                    <a:pt x="3" y="52"/>
                  </a:lnTo>
                  <a:lnTo>
                    <a:pt x="0" y="48"/>
                  </a:lnTo>
                  <a:lnTo>
                    <a:pt x="0"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8" name="Freeform 187"/>
            <p:cNvSpPr/>
            <p:nvPr/>
          </p:nvSpPr>
          <p:spPr bwMode="auto">
            <a:xfrm>
              <a:off x="3321768" y="5104117"/>
              <a:ext cx="152268" cy="150132"/>
            </a:xfrm>
            <a:custGeom>
              <a:avLst/>
              <a:gdLst>
                <a:gd name="T0" fmla="*/ 11 w 85"/>
                <a:gd name="T1" fmla="*/ 0 h 86"/>
                <a:gd name="T2" fmla="*/ 22 w 85"/>
                <a:gd name="T3" fmla="*/ 0 h 86"/>
                <a:gd name="T4" fmla="*/ 29 w 85"/>
                <a:gd name="T5" fmla="*/ 8 h 86"/>
                <a:gd name="T6" fmla="*/ 37 w 85"/>
                <a:gd name="T7" fmla="*/ 12 h 86"/>
                <a:gd name="T8" fmla="*/ 40 w 85"/>
                <a:gd name="T9" fmla="*/ 19 h 86"/>
                <a:gd name="T10" fmla="*/ 44 w 85"/>
                <a:gd name="T11" fmla="*/ 15 h 86"/>
                <a:gd name="T12" fmla="*/ 55 w 85"/>
                <a:gd name="T13" fmla="*/ 23 h 86"/>
                <a:gd name="T14" fmla="*/ 63 w 85"/>
                <a:gd name="T15" fmla="*/ 26 h 86"/>
                <a:gd name="T16" fmla="*/ 66 w 85"/>
                <a:gd name="T17" fmla="*/ 30 h 86"/>
                <a:gd name="T18" fmla="*/ 74 w 85"/>
                <a:gd name="T19" fmla="*/ 38 h 86"/>
                <a:gd name="T20" fmla="*/ 81 w 85"/>
                <a:gd name="T21" fmla="*/ 45 h 86"/>
                <a:gd name="T22" fmla="*/ 77 w 85"/>
                <a:gd name="T23" fmla="*/ 52 h 86"/>
                <a:gd name="T24" fmla="*/ 81 w 85"/>
                <a:gd name="T25" fmla="*/ 60 h 86"/>
                <a:gd name="T26" fmla="*/ 85 w 85"/>
                <a:gd name="T27" fmla="*/ 64 h 86"/>
                <a:gd name="T28" fmla="*/ 85 w 85"/>
                <a:gd name="T29" fmla="*/ 64 h 86"/>
                <a:gd name="T30" fmla="*/ 81 w 85"/>
                <a:gd name="T31" fmla="*/ 71 h 86"/>
                <a:gd name="T32" fmla="*/ 77 w 85"/>
                <a:gd name="T33" fmla="*/ 75 h 86"/>
                <a:gd name="T34" fmla="*/ 74 w 85"/>
                <a:gd name="T35" fmla="*/ 78 h 86"/>
                <a:gd name="T36" fmla="*/ 66 w 85"/>
                <a:gd name="T37" fmla="*/ 82 h 86"/>
                <a:gd name="T38" fmla="*/ 63 w 85"/>
                <a:gd name="T39" fmla="*/ 82 h 86"/>
                <a:gd name="T40" fmla="*/ 63 w 85"/>
                <a:gd name="T41" fmla="*/ 86 h 86"/>
                <a:gd name="T42" fmla="*/ 55 w 85"/>
                <a:gd name="T43" fmla="*/ 86 h 86"/>
                <a:gd name="T44" fmla="*/ 52 w 85"/>
                <a:gd name="T45" fmla="*/ 86 h 86"/>
                <a:gd name="T46" fmla="*/ 44 w 85"/>
                <a:gd name="T47" fmla="*/ 86 h 86"/>
                <a:gd name="T48" fmla="*/ 37 w 85"/>
                <a:gd name="T49" fmla="*/ 86 h 86"/>
                <a:gd name="T50" fmla="*/ 37 w 85"/>
                <a:gd name="T51" fmla="*/ 82 h 86"/>
                <a:gd name="T52" fmla="*/ 33 w 85"/>
                <a:gd name="T53" fmla="*/ 82 h 86"/>
                <a:gd name="T54" fmla="*/ 29 w 85"/>
                <a:gd name="T55" fmla="*/ 78 h 86"/>
                <a:gd name="T56" fmla="*/ 18 w 85"/>
                <a:gd name="T57" fmla="*/ 78 h 86"/>
                <a:gd name="T58" fmla="*/ 11 w 85"/>
                <a:gd name="T59" fmla="*/ 75 h 86"/>
                <a:gd name="T60" fmla="*/ 3 w 85"/>
                <a:gd name="T61" fmla="*/ 67 h 86"/>
                <a:gd name="T62" fmla="*/ 0 w 85"/>
                <a:gd name="T63" fmla="*/ 56 h 86"/>
                <a:gd name="T64" fmla="*/ 3 w 85"/>
                <a:gd name="T65" fmla="*/ 56 h 86"/>
                <a:gd name="T66" fmla="*/ 3 w 85"/>
                <a:gd name="T67" fmla="*/ 52 h 86"/>
                <a:gd name="T68" fmla="*/ 3 w 85"/>
                <a:gd name="T69" fmla="*/ 41 h 86"/>
                <a:gd name="T70" fmla="*/ 3 w 85"/>
                <a:gd name="T71" fmla="*/ 34 h 86"/>
                <a:gd name="T72" fmla="*/ 3 w 85"/>
                <a:gd name="T73" fmla="*/ 26 h 86"/>
                <a:gd name="T74" fmla="*/ 7 w 85"/>
                <a:gd name="T75" fmla="*/ 19 h 86"/>
                <a:gd name="T76" fmla="*/ 7 w 85"/>
                <a:gd name="T77" fmla="*/ 15 h 86"/>
                <a:gd name="T78" fmla="*/ 7 w 85"/>
                <a:gd name="T79" fmla="*/ 8 h 86"/>
                <a:gd name="T80" fmla="*/ 11 w 85"/>
                <a:gd name="T81" fmla="*/ 0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85" h="86">
                  <a:moveTo>
                    <a:pt x="11" y="0"/>
                  </a:moveTo>
                  <a:lnTo>
                    <a:pt x="11" y="0"/>
                  </a:lnTo>
                  <a:lnTo>
                    <a:pt x="15" y="4"/>
                  </a:lnTo>
                  <a:lnTo>
                    <a:pt x="22" y="0"/>
                  </a:lnTo>
                  <a:lnTo>
                    <a:pt x="26" y="4"/>
                  </a:lnTo>
                  <a:lnTo>
                    <a:pt x="29" y="8"/>
                  </a:lnTo>
                  <a:lnTo>
                    <a:pt x="33" y="8"/>
                  </a:lnTo>
                  <a:lnTo>
                    <a:pt x="37" y="12"/>
                  </a:lnTo>
                  <a:lnTo>
                    <a:pt x="40" y="19"/>
                  </a:lnTo>
                  <a:lnTo>
                    <a:pt x="40" y="19"/>
                  </a:lnTo>
                  <a:lnTo>
                    <a:pt x="44" y="15"/>
                  </a:lnTo>
                  <a:lnTo>
                    <a:pt x="44" y="15"/>
                  </a:lnTo>
                  <a:lnTo>
                    <a:pt x="48" y="23"/>
                  </a:lnTo>
                  <a:lnTo>
                    <a:pt x="55" y="23"/>
                  </a:lnTo>
                  <a:lnTo>
                    <a:pt x="59" y="23"/>
                  </a:lnTo>
                  <a:lnTo>
                    <a:pt x="63" y="26"/>
                  </a:lnTo>
                  <a:lnTo>
                    <a:pt x="63" y="30"/>
                  </a:lnTo>
                  <a:lnTo>
                    <a:pt x="66" y="30"/>
                  </a:lnTo>
                  <a:lnTo>
                    <a:pt x="70" y="34"/>
                  </a:lnTo>
                  <a:lnTo>
                    <a:pt x="74" y="38"/>
                  </a:lnTo>
                  <a:lnTo>
                    <a:pt x="77" y="41"/>
                  </a:lnTo>
                  <a:lnTo>
                    <a:pt x="81" y="45"/>
                  </a:lnTo>
                  <a:lnTo>
                    <a:pt x="81" y="49"/>
                  </a:lnTo>
                  <a:lnTo>
                    <a:pt x="77" y="52"/>
                  </a:lnTo>
                  <a:lnTo>
                    <a:pt x="81" y="56"/>
                  </a:lnTo>
                  <a:lnTo>
                    <a:pt x="81" y="60"/>
                  </a:lnTo>
                  <a:lnTo>
                    <a:pt x="81" y="60"/>
                  </a:lnTo>
                  <a:lnTo>
                    <a:pt x="85" y="64"/>
                  </a:lnTo>
                  <a:lnTo>
                    <a:pt x="85" y="64"/>
                  </a:lnTo>
                  <a:lnTo>
                    <a:pt x="85" y="64"/>
                  </a:lnTo>
                  <a:lnTo>
                    <a:pt x="81" y="67"/>
                  </a:lnTo>
                  <a:lnTo>
                    <a:pt x="81" y="71"/>
                  </a:lnTo>
                  <a:lnTo>
                    <a:pt x="77" y="75"/>
                  </a:lnTo>
                  <a:lnTo>
                    <a:pt x="77" y="75"/>
                  </a:lnTo>
                  <a:lnTo>
                    <a:pt x="77" y="75"/>
                  </a:lnTo>
                  <a:lnTo>
                    <a:pt x="74" y="78"/>
                  </a:lnTo>
                  <a:lnTo>
                    <a:pt x="70" y="82"/>
                  </a:lnTo>
                  <a:lnTo>
                    <a:pt x="66" y="82"/>
                  </a:lnTo>
                  <a:lnTo>
                    <a:pt x="63" y="82"/>
                  </a:lnTo>
                  <a:lnTo>
                    <a:pt x="63" y="82"/>
                  </a:lnTo>
                  <a:lnTo>
                    <a:pt x="63" y="86"/>
                  </a:lnTo>
                  <a:lnTo>
                    <a:pt x="63" y="86"/>
                  </a:lnTo>
                  <a:lnTo>
                    <a:pt x="59" y="86"/>
                  </a:lnTo>
                  <a:lnTo>
                    <a:pt x="55" y="86"/>
                  </a:lnTo>
                  <a:lnTo>
                    <a:pt x="55" y="86"/>
                  </a:lnTo>
                  <a:lnTo>
                    <a:pt x="52" y="86"/>
                  </a:lnTo>
                  <a:lnTo>
                    <a:pt x="48" y="82"/>
                  </a:lnTo>
                  <a:lnTo>
                    <a:pt x="44" y="86"/>
                  </a:lnTo>
                  <a:lnTo>
                    <a:pt x="40" y="86"/>
                  </a:lnTo>
                  <a:lnTo>
                    <a:pt x="37" y="86"/>
                  </a:lnTo>
                  <a:lnTo>
                    <a:pt x="37" y="86"/>
                  </a:lnTo>
                  <a:lnTo>
                    <a:pt x="37" y="82"/>
                  </a:lnTo>
                  <a:lnTo>
                    <a:pt x="37" y="82"/>
                  </a:lnTo>
                  <a:lnTo>
                    <a:pt x="33" y="82"/>
                  </a:lnTo>
                  <a:lnTo>
                    <a:pt x="33" y="82"/>
                  </a:lnTo>
                  <a:lnTo>
                    <a:pt x="29" y="78"/>
                  </a:lnTo>
                  <a:lnTo>
                    <a:pt x="26" y="78"/>
                  </a:lnTo>
                  <a:lnTo>
                    <a:pt x="18" y="78"/>
                  </a:lnTo>
                  <a:lnTo>
                    <a:pt x="15" y="78"/>
                  </a:lnTo>
                  <a:lnTo>
                    <a:pt x="11" y="75"/>
                  </a:lnTo>
                  <a:lnTo>
                    <a:pt x="7" y="75"/>
                  </a:lnTo>
                  <a:lnTo>
                    <a:pt x="3" y="67"/>
                  </a:lnTo>
                  <a:lnTo>
                    <a:pt x="0" y="64"/>
                  </a:lnTo>
                  <a:lnTo>
                    <a:pt x="0" y="56"/>
                  </a:lnTo>
                  <a:lnTo>
                    <a:pt x="0" y="56"/>
                  </a:lnTo>
                  <a:lnTo>
                    <a:pt x="3" y="56"/>
                  </a:lnTo>
                  <a:lnTo>
                    <a:pt x="3" y="52"/>
                  </a:lnTo>
                  <a:lnTo>
                    <a:pt x="3" y="52"/>
                  </a:lnTo>
                  <a:lnTo>
                    <a:pt x="3" y="45"/>
                  </a:lnTo>
                  <a:lnTo>
                    <a:pt x="3" y="41"/>
                  </a:lnTo>
                  <a:lnTo>
                    <a:pt x="3" y="38"/>
                  </a:lnTo>
                  <a:lnTo>
                    <a:pt x="3" y="34"/>
                  </a:lnTo>
                  <a:lnTo>
                    <a:pt x="3" y="30"/>
                  </a:lnTo>
                  <a:lnTo>
                    <a:pt x="3" y="26"/>
                  </a:lnTo>
                  <a:lnTo>
                    <a:pt x="7" y="26"/>
                  </a:lnTo>
                  <a:lnTo>
                    <a:pt x="7" y="19"/>
                  </a:lnTo>
                  <a:lnTo>
                    <a:pt x="3" y="15"/>
                  </a:lnTo>
                  <a:lnTo>
                    <a:pt x="7" y="15"/>
                  </a:lnTo>
                  <a:lnTo>
                    <a:pt x="3" y="8"/>
                  </a:lnTo>
                  <a:lnTo>
                    <a:pt x="7" y="8"/>
                  </a:lnTo>
                  <a:lnTo>
                    <a:pt x="11" y="4"/>
                  </a:lnTo>
                  <a:lnTo>
                    <a:pt x="11"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9" name="Freeform 188"/>
            <p:cNvSpPr>
              <a:spLocks noEditPoints="1"/>
            </p:cNvSpPr>
            <p:nvPr/>
          </p:nvSpPr>
          <p:spPr bwMode="auto">
            <a:xfrm>
              <a:off x="2968867" y="4878920"/>
              <a:ext cx="471134" cy="1073617"/>
            </a:xfrm>
            <a:custGeom>
              <a:avLst/>
              <a:gdLst>
                <a:gd name="T0" fmla="*/ 67 w 263"/>
                <a:gd name="T1" fmla="*/ 0 h 615"/>
                <a:gd name="T2" fmla="*/ 86 w 263"/>
                <a:gd name="T3" fmla="*/ 7 h 615"/>
                <a:gd name="T4" fmla="*/ 119 w 263"/>
                <a:gd name="T5" fmla="*/ 7 h 615"/>
                <a:gd name="T6" fmla="*/ 163 w 263"/>
                <a:gd name="T7" fmla="*/ 37 h 615"/>
                <a:gd name="T8" fmla="*/ 197 w 263"/>
                <a:gd name="T9" fmla="*/ 63 h 615"/>
                <a:gd name="T10" fmla="*/ 197 w 263"/>
                <a:gd name="T11" fmla="*/ 85 h 615"/>
                <a:gd name="T12" fmla="*/ 230 w 263"/>
                <a:gd name="T13" fmla="*/ 85 h 615"/>
                <a:gd name="T14" fmla="*/ 249 w 263"/>
                <a:gd name="T15" fmla="*/ 59 h 615"/>
                <a:gd name="T16" fmla="*/ 263 w 263"/>
                <a:gd name="T17" fmla="*/ 78 h 615"/>
                <a:gd name="T18" fmla="*/ 245 w 263"/>
                <a:gd name="T19" fmla="*/ 92 h 615"/>
                <a:gd name="T20" fmla="*/ 223 w 263"/>
                <a:gd name="T21" fmla="*/ 107 h 615"/>
                <a:gd name="T22" fmla="*/ 208 w 263"/>
                <a:gd name="T23" fmla="*/ 129 h 615"/>
                <a:gd name="T24" fmla="*/ 200 w 263"/>
                <a:gd name="T25" fmla="*/ 155 h 615"/>
                <a:gd name="T26" fmla="*/ 200 w 263"/>
                <a:gd name="T27" fmla="*/ 185 h 615"/>
                <a:gd name="T28" fmla="*/ 200 w 263"/>
                <a:gd name="T29" fmla="*/ 204 h 615"/>
                <a:gd name="T30" fmla="*/ 219 w 263"/>
                <a:gd name="T31" fmla="*/ 233 h 615"/>
                <a:gd name="T32" fmla="*/ 234 w 263"/>
                <a:gd name="T33" fmla="*/ 248 h 615"/>
                <a:gd name="T34" fmla="*/ 226 w 263"/>
                <a:gd name="T35" fmla="*/ 270 h 615"/>
                <a:gd name="T36" fmla="*/ 178 w 263"/>
                <a:gd name="T37" fmla="*/ 285 h 615"/>
                <a:gd name="T38" fmla="*/ 152 w 263"/>
                <a:gd name="T39" fmla="*/ 282 h 615"/>
                <a:gd name="T40" fmla="*/ 156 w 263"/>
                <a:gd name="T41" fmla="*/ 300 h 615"/>
                <a:gd name="T42" fmla="*/ 156 w 263"/>
                <a:gd name="T43" fmla="*/ 315 h 615"/>
                <a:gd name="T44" fmla="*/ 137 w 263"/>
                <a:gd name="T45" fmla="*/ 330 h 615"/>
                <a:gd name="T46" fmla="*/ 112 w 263"/>
                <a:gd name="T47" fmla="*/ 326 h 615"/>
                <a:gd name="T48" fmla="*/ 126 w 263"/>
                <a:gd name="T49" fmla="*/ 348 h 615"/>
                <a:gd name="T50" fmla="*/ 130 w 263"/>
                <a:gd name="T51" fmla="*/ 348 h 615"/>
                <a:gd name="T52" fmla="*/ 141 w 263"/>
                <a:gd name="T53" fmla="*/ 359 h 615"/>
                <a:gd name="T54" fmla="*/ 123 w 263"/>
                <a:gd name="T55" fmla="*/ 356 h 615"/>
                <a:gd name="T56" fmla="*/ 119 w 263"/>
                <a:gd name="T57" fmla="*/ 371 h 615"/>
                <a:gd name="T58" fmla="*/ 119 w 263"/>
                <a:gd name="T59" fmla="*/ 389 h 615"/>
                <a:gd name="T60" fmla="*/ 119 w 263"/>
                <a:gd name="T61" fmla="*/ 404 h 615"/>
                <a:gd name="T62" fmla="*/ 97 w 263"/>
                <a:gd name="T63" fmla="*/ 415 h 615"/>
                <a:gd name="T64" fmla="*/ 93 w 263"/>
                <a:gd name="T65" fmla="*/ 434 h 615"/>
                <a:gd name="T66" fmla="*/ 123 w 263"/>
                <a:gd name="T67" fmla="*/ 449 h 615"/>
                <a:gd name="T68" fmla="*/ 126 w 263"/>
                <a:gd name="T69" fmla="*/ 463 h 615"/>
                <a:gd name="T70" fmla="*/ 115 w 263"/>
                <a:gd name="T71" fmla="*/ 478 h 615"/>
                <a:gd name="T72" fmla="*/ 104 w 263"/>
                <a:gd name="T73" fmla="*/ 493 h 615"/>
                <a:gd name="T74" fmla="*/ 93 w 263"/>
                <a:gd name="T75" fmla="*/ 504 h 615"/>
                <a:gd name="T76" fmla="*/ 89 w 263"/>
                <a:gd name="T77" fmla="*/ 526 h 615"/>
                <a:gd name="T78" fmla="*/ 97 w 263"/>
                <a:gd name="T79" fmla="*/ 545 h 615"/>
                <a:gd name="T80" fmla="*/ 97 w 263"/>
                <a:gd name="T81" fmla="*/ 552 h 615"/>
                <a:gd name="T82" fmla="*/ 45 w 263"/>
                <a:gd name="T83" fmla="*/ 538 h 615"/>
                <a:gd name="T84" fmla="*/ 19 w 263"/>
                <a:gd name="T85" fmla="*/ 515 h 615"/>
                <a:gd name="T86" fmla="*/ 30 w 263"/>
                <a:gd name="T87" fmla="*/ 460 h 615"/>
                <a:gd name="T88" fmla="*/ 26 w 263"/>
                <a:gd name="T89" fmla="*/ 423 h 615"/>
                <a:gd name="T90" fmla="*/ 15 w 263"/>
                <a:gd name="T91" fmla="*/ 400 h 615"/>
                <a:gd name="T92" fmla="*/ 15 w 263"/>
                <a:gd name="T93" fmla="*/ 382 h 615"/>
                <a:gd name="T94" fmla="*/ 12 w 263"/>
                <a:gd name="T95" fmla="*/ 345 h 615"/>
                <a:gd name="T96" fmla="*/ 12 w 263"/>
                <a:gd name="T97" fmla="*/ 293 h 615"/>
                <a:gd name="T98" fmla="*/ 15 w 263"/>
                <a:gd name="T99" fmla="*/ 241 h 615"/>
                <a:gd name="T100" fmla="*/ 19 w 263"/>
                <a:gd name="T101" fmla="*/ 204 h 615"/>
                <a:gd name="T102" fmla="*/ 0 w 263"/>
                <a:gd name="T103" fmla="*/ 155 h 615"/>
                <a:gd name="T104" fmla="*/ 8 w 263"/>
                <a:gd name="T105" fmla="*/ 115 h 615"/>
                <a:gd name="T106" fmla="*/ 26 w 263"/>
                <a:gd name="T107" fmla="*/ 78 h 615"/>
                <a:gd name="T108" fmla="*/ 23 w 263"/>
                <a:gd name="T109" fmla="*/ 52 h 615"/>
                <a:gd name="T110" fmla="*/ 178 w 263"/>
                <a:gd name="T111" fmla="*/ 608 h 615"/>
                <a:gd name="T112" fmla="*/ 178 w 263"/>
                <a:gd name="T113" fmla="*/ 608 h 615"/>
                <a:gd name="T114" fmla="*/ 108 w 263"/>
                <a:gd name="T115" fmla="*/ 575 h 615"/>
                <a:gd name="T116" fmla="*/ 119 w 263"/>
                <a:gd name="T117" fmla="*/ 586 h 615"/>
                <a:gd name="T118" fmla="*/ 156 w 263"/>
                <a:gd name="T119" fmla="*/ 604 h 615"/>
                <a:gd name="T120" fmla="*/ 156 w 263"/>
                <a:gd name="T121" fmla="*/ 612 h 615"/>
                <a:gd name="T122" fmla="*/ 119 w 263"/>
                <a:gd name="T123" fmla="*/ 612 h 615"/>
                <a:gd name="T124" fmla="*/ 123 w 263"/>
                <a:gd name="T125" fmla="*/ 604 h 6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3" h="615">
                  <a:moveTo>
                    <a:pt x="41" y="14"/>
                  </a:moveTo>
                  <a:lnTo>
                    <a:pt x="45" y="11"/>
                  </a:lnTo>
                  <a:lnTo>
                    <a:pt x="45" y="7"/>
                  </a:lnTo>
                  <a:lnTo>
                    <a:pt x="52" y="0"/>
                  </a:lnTo>
                  <a:lnTo>
                    <a:pt x="56" y="0"/>
                  </a:lnTo>
                  <a:lnTo>
                    <a:pt x="60" y="3"/>
                  </a:lnTo>
                  <a:lnTo>
                    <a:pt x="67" y="0"/>
                  </a:lnTo>
                  <a:lnTo>
                    <a:pt x="67" y="0"/>
                  </a:lnTo>
                  <a:lnTo>
                    <a:pt x="71" y="0"/>
                  </a:lnTo>
                  <a:lnTo>
                    <a:pt x="78" y="0"/>
                  </a:lnTo>
                  <a:lnTo>
                    <a:pt x="82" y="0"/>
                  </a:lnTo>
                  <a:lnTo>
                    <a:pt x="82" y="3"/>
                  </a:lnTo>
                  <a:lnTo>
                    <a:pt x="86" y="11"/>
                  </a:lnTo>
                  <a:lnTo>
                    <a:pt x="86" y="11"/>
                  </a:lnTo>
                  <a:lnTo>
                    <a:pt x="86" y="11"/>
                  </a:lnTo>
                  <a:lnTo>
                    <a:pt x="86" y="7"/>
                  </a:lnTo>
                  <a:lnTo>
                    <a:pt x="89" y="7"/>
                  </a:lnTo>
                  <a:lnTo>
                    <a:pt x="89" y="3"/>
                  </a:lnTo>
                  <a:lnTo>
                    <a:pt x="93" y="0"/>
                  </a:lnTo>
                  <a:lnTo>
                    <a:pt x="100" y="0"/>
                  </a:lnTo>
                  <a:lnTo>
                    <a:pt x="108" y="0"/>
                  </a:lnTo>
                  <a:lnTo>
                    <a:pt x="112" y="3"/>
                  </a:lnTo>
                  <a:lnTo>
                    <a:pt x="115" y="7"/>
                  </a:lnTo>
                  <a:lnTo>
                    <a:pt x="119" y="7"/>
                  </a:lnTo>
                  <a:lnTo>
                    <a:pt x="123" y="14"/>
                  </a:lnTo>
                  <a:lnTo>
                    <a:pt x="134" y="22"/>
                  </a:lnTo>
                  <a:lnTo>
                    <a:pt x="137" y="22"/>
                  </a:lnTo>
                  <a:lnTo>
                    <a:pt x="141" y="26"/>
                  </a:lnTo>
                  <a:lnTo>
                    <a:pt x="145" y="29"/>
                  </a:lnTo>
                  <a:lnTo>
                    <a:pt x="156" y="33"/>
                  </a:lnTo>
                  <a:lnTo>
                    <a:pt x="160" y="37"/>
                  </a:lnTo>
                  <a:lnTo>
                    <a:pt x="163" y="37"/>
                  </a:lnTo>
                  <a:lnTo>
                    <a:pt x="171" y="40"/>
                  </a:lnTo>
                  <a:lnTo>
                    <a:pt x="178" y="44"/>
                  </a:lnTo>
                  <a:lnTo>
                    <a:pt x="189" y="44"/>
                  </a:lnTo>
                  <a:lnTo>
                    <a:pt x="193" y="52"/>
                  </a:lnTo>
                  <a:lnTo>
                    <a:pt x="197" y="52"/>
                  </a:lnTo>
                  <a:lnTo>
                    <a:pt x="200" y="55"/>
                  </a:lnTo>
                  <a:lnTo>
                    <a:pt x="197" y="59"/>
                  </a:lnTo>
                  <a:lnTo>
                    <a:pt x="197" y="63"/>
                  </a:lnTo>
                  <a:lnTo>
                    <a:pt x="193" y="66"/>
                  </a:lnTo>
                  <a:lnTo>
                    <a:pt x="189" y="66"/>
                  </a:lnTo>
                  <a:lnTo>
                    <a:pt x="193" y="70"/>
                  </a:lnTo>
                  <a:lnTo>
                    <a:pt x="189" y="78"/>
                  </a:lnTo>
                  <a:lnTo>
                    <a:pt x="186" y="81"/>
                  </a:lnTo>
                  <a:lnTo>
                    <a:pt x="182" y="85"/>
                  </a:lnTo>
                  <a:lnTo>
                    <a:pt x="186" y="85"/>
                  </a:lnTo>
                  <a:lnTo>
                    <a:pt x="197" y="85"/>
                  </a:lnTo>
                  <a:lnTo>
                    <a:pt x="208" y="85"/>
                  </a:lnTo>
                  <a:lnTo>
                    <a:pt x="215" y="89"/>
                  </a:lnTo>
                  <a:lnTo>
                    <a:pt x="219" y="89"/>
                  </a:lnTo>
                  <a:lnTo>
                    <a:pt x="219" y="89"/>
                  </a:lnTo>
                  <a:lnTo>
                    <a:pt x="223" y="89"/>
                  </a:lnTo>
                  <a:lnTo>
                    <a:pt x="226" y="85"/>
                  </a:lnTo>
                  <a:lnTo>
                    <a:pt x="226" y="85"/>
                  </a:lnTo>
                  <a:lnTo>
                    <a:pt x="230" y="85"/>
                  </a:lnTo>
                  <a:lnTo>
                    <a:pt x="234" y="81"/>
                  </a:lnTo>
                  <a:lnTo>
                    <a:pt x="234" y="78"/>
                  </a:lnTo>
                  <a:lnTo>
                    <a:pt x="241" y="74"/>
                  </a:lnTo>
                  <a:lnTo>
                    <a:pt x="245" y="70"/>
                  </a:lnTo>
                  <a:lnTo>
                    <a:pt x="245" y="66"/>
                  </a:lnTo>
                  <a:lnTo>
                    <a:pt x="249" y="66"/>
                  </a:lnTo>
                  <a:lnTo>
                    <a:pt x="249" y="59"/>
                  </a:lnTo>
                  <a:lnTo>
                    <a:pt x="249" y="59"/>
                  </a:lnTo>
                  <a:lnTo>
                    <a:pt x="249" y="55"/>
                  </a:lnTo>
                  <a:lnTo>
                    <a:pt x="252" y="52"/>
                  </a:lnTo>
                  <a:lnTo>
                    <a:pt x="260" y="52"/>
                  </a:lnTo>
                  <a:lnTo>
                    <a:pt x="260" y="55"/>
                  </a:lnTo>
                  <a:lnTo>
                    <a:pt x="263" y="63"/>
                  </a:lnTo>
                  <a:lnTo>
                    <a:pt x="263" y="66"/>
                  </a:lnTo>
                  <a:lnTo>
                    <a:pt x="263" y="74"/>
                  </a:lnTo>
                  <a:lnTo>
                    <a:pt x="263" y="78"/>
                  </a:lnTo>
                  <a:lnTo>
                    <a:pt x="263" y="81"/>
                  </a:lnTo>
                  <a:lnTo>
                    <a:pt x="260" y="81"/>
                  </a:lnTo>
                  <a:lnTo>
                    <a:pt x="256" y="81"/>
                  </a:lnTo>
                  <a:lnTo>
                    <a:pt x="256" y="85"/>
                  </a:lnTo>
                  <a:lnTo>
                    <a:pt x="252" y="85"/>
                  </a:lnTo>
                  <a:lnTo>
                    <a:pt x="252" y="85"/>
                  </a:lnTo>
                  <a:lnTo>
                    <a:pt x="245" y="89"/>
                  </a:lnTo>
                  <a:lnTo>
                    <a:pt x="245" y="92"/>
                  </a:lnTo>
                  <a:lnTo>
                    <a:pt x="241" y="92"/>
                  </a:lnTo>
                  <a:lnTo>
                    <a:pt x="234" y="96"/>
                  </a:lnTo>
                  <a:lnTo>
                    <a:pt x="234" y="96"/>
                  </a:lnTo>
                  <a:lnTo>
                    <a:pt x="234" y="100"/>
                  </a:lnTo>
                  <a:lnTo>
                    <a:pt x="230" y="100"/>
                  </a:lnTo>
                  <a:lnTo>
                    <a:pt x="230" y="100"/>
                  </a:lnTo>
                  <a:lnTo>
                    <a:pt x="223" y="107"/>
                  </a:lnTo>
                  <a:lnTo>
                    <a:pt x="223" y="107"/>
                  </a:lnTo>
                  <a:lnTo>
                    <a:pt x="223" y="111"/>
                  </a:lnTo>
                  <a:lnTo>
                    <a:pt x="219" y="111"/>
                  </a:lnTo>
                  <a:lnTo>
                    <a:pt x="219" y="115"/>
                  </a:lnTo>
                  <a:lnTo>
                    <a:pt x="215" y="118"/>
                  </a:lnTo>
                  <a:lnTo>
                    <a:pt x="212" y="122"/>
                  </a:lnTo>
                  <a:lnTo>
                    <a:pt x="212" y="126"/>
                  </a:lnTo>
                  <a:lnTo>
                    <a:pt x="212" y="129"/>
                  </a:lnTo>
                  <a:lnTo>
                    <a:pt x="208" y="129"/>
                  </a:lnTo>
                  <a:lnTo>
                    <a:pt x="208" y="133"/>
                  </a:lnTo>
                  <a:lnTo>
                    <a:pt x="204" y="137"/>
                  </a:lnTo>
                  <a:lnTo>
                    <a:pt x="200" y="137"/>
                  </a:lnTo>
                  <a:lnTo>
                    <a:pt x="204" y="144"/>
                  </a:lnTo>
                  <a:lnTo>
                    <a:pt x="200" y="144"/>
                  </a:lnTo>
                  <a:lnTo>
                    <a:pt x="204" y="148"/>
                  </a:lnTo>
                  <a:lnTo>
                    <a:pt x="204" y="155"/>
                  </a:lnTo>
                  <a:lnTo>
                    <a:pt x="200" y="155"/>
                  </a:lnTo>
                  <a:lnTo>
                    <a:pt x="200" y="159"/>
                  </a:lnTo>
                  <a:lnTo>
                    <a:pt x="200" y="163"/>
                  </a:lnTo>
                  <a:lnTo>
                    <a:pt x="200" y="167"/>
                  </a:lnTo>
                  <a:lnTo>
                    <a:pt x="200" y="170"/>
                  </a:lnTo>
                  <a:lnTo>
                    <a:pt x="200" y="174"/>
                  </a:lnTo>
                  <a:lnTo>
                    <a:pt x="200" y="181"/>
                  </a:lnTo>
                  <a:lnTo>
                    <a:pt x="200" y="181"/>
                  </a:lnTo>
                  <a:lnTo>
                    <a:pt x="200" y="185"/>
                  </a:lnTo>
                  <a:lnTo>
                    <a:pt x="197" y="185"/>
                  </a:lnTo>
                  <a:lnTo>
                    <a:pt x="197" y="185"/>
                  </a:lnTo>
                  <a:lnTo>
                    <a:pt x="197" y="185"/>
                  </a:lnTo>
                  <a:lnTo>
                    <a:pt x="197" y="193"/>
                  </a:lnTo>
                  <a:lnTo>
                    <a:pt x="197" y="196"/>
                  </a:lnTo>
                  <a:lnTo>
                    <a:pt x="197" y="200"/>
                  </a:lnTo>
                  <a:lnTo>
                    <a:pt x="200" y="200"/>
                  </a:lnTo>
                  <a:lnTo>
                    <a:pt x="200" y="204"/>
                  </a:lnTo>
                  <a:lnTo>
                    <a:pt x="200" y="204"/>
                  </a:lnTo>
                  <a:lnTo>
                    <a:pt x="200" y="207"/>
                  </a:lnTo>
                  <a:lnTo>
                    <a:pt x="208" y="211"/>
                  </a:lnTo>
                  <a:lnTo>
                    <a:pt x="215" y="215"/>
                  </a:lnTo>
                  <a:lnTo>
                    <a:pt x="223" y="219"/>
                  </a:lnTo>
                  <a:lnTo>
                    <a:pt x="226" y="222"/>
                  </a:lnTo>
                  <a:lnTo>
                    <a:pt x="226" y="226"/>
                  </a:lnTo>
                  <a:lnTo>
                    <a:pt x="219" y="233"/>
                  </a:lnTo>
                  <a:lnTo>
                    <a:pt x="219" y="233"/>
                  </a:lnTo>
                  <a:lnTo>
                    <a:pt x="223" y="241"/>
                  </a:lnTo>
                  <a:lnTo>
                    <a:pt x="226" y="241"/>
                  </a:lnTo>
                  <a:lnTo>
                    <a:pt x="230" y="241"/>
                  </a:lnTo>
                  <a:lnTo>
                    <a:pt x="234" y="241"/>
                  </a:lnTo>
                  <a:lnTo>
                    <a:pt x="234" y="241"/>
                  </a:lnTo>
                  <a:lnTo>
                    <a:pt x="234" y="241"/>
                  </a:lnTo>
                  <a:lnTo>
                    <a:pt x="234" y="248"/>
                  </a:lnTo>
                  <a:lnTo>
                    <a:pt x="234" y="252"/>
                  </a:lnTo>
                  <a:lnTo>
                    <a:pt x="230" y="256"/>
                  </a:lnTo>
                  <a:lnTo>
                    <a:pt x="230" y="259"/>
                  </a:lnTo>
                  <a:lnTo>
                    <a:pt x="226" y="263"/>
                  </a:lnTo>
                  <a:lnTo>
                    <a:pt x="226" y="259"/>
                  </a:lnTo>
                  <a:lnTo>
                    <a:pt x="226" y="263"/>
                  </a:lnTo>
                  <a:lnTo>
                    <a:pt x="226" y="267"/>
                  </a:lnTo>
                  <a:lnTo>
                    <a:pt x="226" y="270"/>
                  </a:lnTo>
                  <a:lnTo>
                    <a:pt x="223" y="274"/>
                  </a:lnTo>
                  <a:lnTo>
                    <a:pt x="215" y="278"/>
                  </a:lnTo>
                  <a:lnTo>
                    <a:pt x="208" y="282"/>
                  </a:lnTo>
                  <a:lnTo>
                    <a:pt x="208" y="278"/>
                  </a:lnTo>
                  <a:lnTo>
                    <a:pt x="208" y="282"/>
                  </a:lnTo>
                  <a:lnTo>
                    <a:pt x="197" y="285"/>
                  </a:lnTo>
                  <a:lnTo>
                    <a:pt x="186" y="285"/>
                  </a:lnTo>
                  <a:lnTo>
                    <a:pt x="178" y="285"/>
                  </a:lnTo>
                  <a:lnTo>
                    <a:pt x="175" y="285"/>
                  </a:lnTo>
                  <a:lnTo>
                    <a:pt x="167" y="289"/>
                  </a:lnTo>
                  <a:lnTo>
                    <a:pt x="163" y="289"/>
                  </a:lnTo>
                  <a:lnTo>
                    <a:pt x="160" y="285"/>
                  </a:lnTo>
                  <a:lnTo>
                    <a:pt x="156" y="285"/>
                  </a:lnTo>
                  <a:lnTo>
                    <a:pt x="152" y="285"/>
                  </a:lnTo>
                  <a:lnTo>
                    <a:pt x="152" y="282"/>
                  </a:lnTo>
                  <a:lnTo>
                    <a:pt x="152" y="282"/>
                  </a:lnTo>
                  <a:lnTo>
                    <a:pt x="152" y="285"/>
                  </a:lnTo>
                  <a:lnTo>
                    <a:pt x="152" y="285"/>
                  </a:lnTo>
                  <a:lnTo>
                    <a:pt x="152" y="293"/>
                  </a:lnTo>
                  <a:lnTo>
                    <a:pt x="152" y="293"/>
                  </a:lnTo>
                  <a:lnTo>
                    <a:pt x="152" y="296"/>
                  </a:lnTo>
                  <a:lnTo>
                    <a:pt x="156" y="296"/>
                  </a:lnTo>
                  <a:lnTo>
                    <a:pt x="156" y="300"/>
                  </a:lnTo>
                  <a:lnTo>
                    <a:pt x="156" y="300"/>
                  </a:lnTo>
                  <a:lnTo>
                    <a:pt x="156" y="300"/>
                  </a:lnTo>
                  <a:lnTo>
                    <a:pt x="156" y="300"/>
                  </a:lnTo>
                  <a:lnTo>
                    <a:pt x="152" y="304"/>
                  </a:lnTo>
                  <a:lnTo>
                    <a:pt x="152" y="308"/>
                  </a:lnTo>
                  <a:lnTo>
                    <a:pt x="152" y="308"/>
                  </a:lnTo>
                  <a:lnTo>
                    <a:pt x="152" y="311"/>
                  </a:lnTo>
                  <a:lnTo>
                    <a:pt x="152" y="315"/>
                  </a:lnTo>
                  <a:lnTo>
                    <a:pt x="156" y="315"/>
                  </a:lnTo>
                  <a:lnTo>
                    <a:pt x="156" y="319"/>
                  </a:lnTo>
                  <a:lnTo>
                    <a:pt x="156" y="319"/>
                  </a:lnTo>
                  <a:lnTo>
                    <a:pt x="156" y="322"/>
                  </a:lnTo>
                  <a:lnTo>
                    <a:pt x="156" y="322"/>
                  </a:lnTo>
                  <a:lnTo>
                    <a:pt x="152" y="326"/>
                  </a:lnTo>
                  <a:lnTo>
                    <a:pt x="152" y="326"/>
                  </a:lnTo>
                  <a:lnTo>
                    <a:pt x="145" y="330"/>
                  </a:lnTo>
                  <a:lnTo>
                    <a:pt x="137" y="330"/>
                  </a:lnTo>
                  <a:lnTo>
                    <a:pt x="130" y="330"/>
                  </a:lnTo>
                  <a:lnTo>
                    <a:pt x="126" y="326"/>
                  </a:lnTo>
                  <a:lnTo>
                    <a:pt x="119" y="322"/>
                  </a:lnTo>
                  <a:lnTo>
                    <a:pt x="115" y="322"/>
                  </a:lnTo>
                  <a:lnTo>
                    <a:pt x="115" y="322"/>
                  </a:lnTo>
                  <a:lnTo>
                    <a:pt x="115" y="322"/>
                  </a:lnTo>
                  <a:lnTo>
                    <a:pt x="115" y="322"/>
                  </a:lnTo>
                  <a:lnTo>
                    <a:pt x="112" y="326"/>
                  </a:lnTo>
                  <a:lnTo>
                    <a:pt x="112" y="330"/>
                  </a:lnTo>
                  <a:lnTo>
                    <a:pt x="115" y="334"/>
                  </a:lnTo>
                  <a:lnTo>
                    <a:pt x="115" y="337"/>
                  </a:lnTo>
                  <a:lnTo>
                    <a:pt x="115" y="345"/>
                  </a:lnTo>
                  <a:lnTo>
                    <a:pt x="115" y="348"/>
                  </a:lnTo>
                  <a:lnTo>
                    <a:pt x="119" y="348"/>
                  </a:lnTo>
                  <a:lnTo>
                    <a:pt x="126" y="348"/>
                  </a:lnTo>
                  <a:lnTo>
                    <a:pt x="126" y="348"/>
                  </a:lnTo>
                  <a:lnTo>
                    <a:pt x="126" y="352"/>
                  </a:lnTo>
                  <a:lnTo>
                    <a:pt x="123" y="352"/>
                  </a:lnTo>
                  <a:lnTo>
                    <a:pt x="126" y="352"/>
                  </a:lnTo>
                  <a:lnTo>
                    <a:pt x="130" y="352"/>
                  </a:lnTo>
                  <a:lnTo>
                    <a:pt x="130" y="352"/>
                  </a:lnTo>
                  <a:lnTo>
                    <a:pt x="130" y="348"/>
                  </a:lnTo>
                  <a:lnTo>
                    <a:pt x="126" y="348"/>
                  </a:lnTo>
                  <a:lnTo>
                    <a:pt x="130" y="348"/>
                  </a:lnTo>
                  <a:lnTo>
                    <a:pt x="130" y="348"/>
                  </a:lnTo>
                  <a:lnTo>
                    <a:pt x="134" y="345"/>
                  </a:lnTo>
                  <a:lnTo>
                    <a:pt x="137" y="345"/>
                  </a:lnTo>
                  <a:lnTo>
                    <a:pt x="141" y="348"/>
                  </a:lnTo>
                  <a:lnTo>
                    <a:pt x="137" y="352"/>
                  </a:lnTo>
                  <a:lnTo>
                    <a:pt x="137" y="352"/>
                  </a:lnTo>
                  <a:lnTo>
                    <a:pt x="141" y="356"/>
                  </a:lnTo>
                  <a:lnTo>
                    <a:pt x="141" y="359"/>
                  </a:lnTo>
                  <a:lnTo>
                    <a:pt x="141" y="359"/>
                  </a:lnTo>
                  <a:lnTo>
                    <a:pt x="134" y="363"/>
                  </a:lnTo>
                  <a:lnTo>
                    <a:pt x="130" y="363"/>
                  </a:lnTo>
                  <a:lnTo>
                    <a:pt x="130" y="359"/>
                  </a:lnTo>
                  <a:lnTo>
                    <a:pt x="130" y="359"/>
                  </a:lnTo>
                  <a:lnTo>
                    <a:pt x="130" y="359"/>
                  </a:lnTo>
                  <a:lnTo>
                    <a:pt x="126" y="356"/>
                  </a:lnTo>
                  <a:lnTo>
                    <a:pt x="123" y="356"/>
                  </a:lnTo>
                  <a:lnTo>
                    <a:pt x="119" y="359"/>
                  </a:lnTo>
                  <a:lnTo>
                    <a:pt x="119" y="359"/>
                  </a:lnTo>
                  <a:lnTo>
                    <a:pt x="119" y="363"/>
                  </a:lnTo>
                  <a:lnTo>
                    <a:pt x="123" y="363"/>
                  </a:lnTo>
                  <a:lnTo>
                    <a:pt x="130" y="363"/>
                  </a:lnTo>
                  <a:lnTo>
                    <a:pt x="130" y="367"/>
                  </a:lnTo>
                  <a:lnTo>
                    <a:pt x="126" y="371"/>
                  </a:lnTo>
                  <a:lnTo>
                    <a:pt x="119" y="371"/>
                  </a:lnTo>
                  <a:lnTo>
                    <a:pt x="119" y="374"/>
                  </a:lnTo>
                  <a:lnTo>
                    <a:pt x="119" y="374"/>
                  </a:lnTo>
                  <a:lnTo>
                    <a:pt x="119" y="378"/>
                  </a:lnTo>
                  <a:lnTo>
                    <a:pt x="115" y="378"/>
                  </a:lnTo>
                  <a:lnTo>
                    <a:pt x="115" y="382"/>
                  </a:lnTo>
                  <a:lnTo>
                    <a:pt x="119" y="385"/>
                  </a:lnTo>
                  <a:lnTo>
                    <a:pt x="119" y="385"/>
                  </a:lnTo>
                  <a:lnTo>
                    <a:pt x="119" y="389"/>
                  </a:lnTo>
                  <a:lnTo>
                    <a:pt x="123" y="393"/>
                  </a:lnTo>
                  <a:lnTo>
                    <a:pt x="123" y="393"/>
                  </a:lnTo>
                  <a:lnTo>
                    <a:pt x="119" y="397"/>
                  </a:lnTo>
                  <a:lnTo>
                    <a:pt x="119" y="397"/>
                  </a:lnTo>
                  <a:lnTo>
                    <a:pt x="115" y="400"/>
                  </a:lnTo>
                  <a:lnTo>
                    <a:pt x="115" y="400"/>
                  </a:lnTo>
                  <a:lnTo>
                    <a:pt x="115" y="404"/>
                  </a:lnTo>
                  <a:lnTo>
                    <a:pt x="119" y="404"/>
                  </a:lnTo>
                  <a:lnTo>
                    <a:pt x="119" y="404"/>
                  </a:lnTo>
                  <a:lnTo>
                    <a:pt x="119" y="408"/>
                  </a:lnTo>
                  <a:lnTo>
                    <a:pt x="115" y="408"/>
                  </a:lnTo>
                  <a:lnTo>
                    <a:pt x="112" y="408"/>
                  </a:lnTo>
                  <a:lnTo>
                    <a:pt x="108" y="408"/>
                  </a:lnTo>
                  <a:lnTo>
                    <a:pt x="104" y="411"/>
                  </a:lnTo>
                  <a:lnTo>
                    <a:pt x="100" y="411"/>
                  </a:lnTo>
                  <a:lnTo>
                    <a:pt x="97" y="415"/>
                  </a:lnTo>
                  <a:lnTo>
                    <a:pt x="93" y="415"/>
                  </a:lnTo>
                  <a:lnTo>
                    <a:pt x="93" y="419"/>
                  </a:lnTo>
                  <a:lnTo>
                    <a:pt x="93" y="419"/>
                  </a:lnTo>
                  <a:lnTo>
                    <a:pt x="89" y="423"/>
                  </a:lnTo>
                  <a:lnTo>
                    <a:pt x="89" y="426"/>
                  </a:lnTo>
                  <a:lnTo>
                    <a:pt x="89" y="426"/>
                  </a:lnTo>
                  <a:lnTo>
                    <a:pt x="89" y="430"/>
                  </a:lnTo>
                  <a:lnTo>
                    <a:pt x="93" y="434"/>
                  </a:lnTo>
                  <a:lnTo>
                    <a:pt x="97" y="437"/>
                  </a:lnTo>
                  <a:lnTo>
                    <a:pt x="100" y="437"/>
                  </a:lnTo>
                  <a:lnTo>
                    <a:pt x="104" y="441"/>
                  </a:lnTo>
                  <a:lnTo>
                    <a:pt x="112" y="449"/>
                  </a:lnTo>
                  <a:lnTo>
                    <a:pt x="115" y="449"/>
                  </a:lnTo>
                  <a:lnTo>
                    <a:pt x="119" y="449"/>
                  </a:lnTo>
                  <a:lnTo>
                    <a:pt x="119" y="445"/>
                  </a:lnTo>
                  <a:lnTo>
                    <a:pt x="123" y="449"/>
                  </a:lnTo>
                  <a:lnTo>
                    <a:pt x="123" y="449"/>
                  </a:lnTo>
                  <a:lnTo>
                    <a:pt x="123" y="449"/>
                  </a:lnTo>
                  <a:lnTo>
                    <a:pt x="123" y="452"/>
                  </a:lnTo>
                  <a:lnTo>
                    <a:pt x="123" y="456"/>
                  </a:lnTo>
                  <a:lnTo>
                    <a:pt x="123" y="456"/>
                  </a:lnTo>
                  <a:lnTo>
                    <a:pt x="123" y="460"/>
                  </a:lnTo>
                  <a:lnTo>
                    <a:pt x="123" y="460"/>
                  </a:lnTo>
                  <a:lnTo>
                    <a:pt x="126" y="463"/>
                  </a:lnTo>
                  <a:lnTo>
                    <a:pt x="123" y="463"/>
                  </a:lnTo>
                  <a:lnTo>
                    <a:pt x="123" y="467"/>
                  </a:lnTo>
                  <a:lnTo>
                    <a:pt x="126" y="467"/>
                  </a:lnTo>
                  <a:lnTo>
                    <a:pt x="123" y="471"/>
                  </a:lnTo>
                  <a:lnTo>
                    <a:pt x="119" y="471"/>
                  </a:lnTo>
                  <a:lnTo>
                    <a:pt x="119" y="474"/>
                  </a:lnTo>
                  <a:lnTo>
                    <a:pt x="119" y="474"/>
                  </a:lnTo>
                  <a:lnTo>
                    <a:pt x="115" y="478"/>
                  </a:lnTo>
                  <a:lnTo>
                    <a:pt x="115" y="478"/>
                  </a:lnTo>
                  <a:lnTo>
                    <a:pt x="112" y="482"/>
                  </a:lnTo>
                  <a:lnTo>
                    <a:pt x="108" y="482"/>
                  </a:lnTo>
                  <a:lnTo>
                    <a:pt x="108" y="486"/>
                  </a:lnTo>
                  <a:lnTo>
                    <a:pt x="104" y="489"/>
                  </a:lnTo>
                  <a:lnTo>
                    <a:pt x="100" y="493"/>
                  </a:lnTo>
                  <a:lnTo>
                    <a:pt x="100" y="493"/>
                  </a:lnTo>
                  <a:lnTo>
                    <a:pt x="104" y="493"/>
                  </a:lnTo>
                  <a:lnTo>
                    <a:pt x="104" y="493"/>
                  </a:lnTo>
                  <a:lnTo>
                    <a:pt x="108" y="497"/>
                  </a:lnTo>
                  <a:lnTo>
                    <a:pt x="104" y="500"/>
                  </a:lnTo>
                  <a:lnTo>
                    <a:pt x="104" y="504"/>
                  </a:lnTo>
                  <a:lnTo>
                    <a:pt x="100" y="508"/>
                  </a:lnTo>
                  <a:lnTo>
                    <a:pt x="97" y="508"/>
                  </a:lnTo>
                  <a:lnTo>
                    <a:pt x="97" y="508"/>
                  </a:lnTo>
                  <a:lnTo>
                    <a:pt x="93" y="504"/>
                  </a:lnTo>
                  <a:lnTo>
                    <a:pt x="93" y="504"/>
                  </a:lnTo>
                  <a:lnTo>
                    <a:pt x="93" y="508"/>
                  </a:lnTo>
                  <a:lnTo>
                    <a:pt x="93" y="508"/>
                  </a:lnTo>
                  <a:lnTo>
                    <a:pt x="93" y="512"/>
                  </a:lnTo>
                  <a:lnTo>
                    <a:pt x="93" y="512"/>
                  </a:lnTo>
                  <a:lnTo>
                    <a:pt x="89" y="515"/>
                  </a:lnTo>
                  <a:lnTo>
                    <a:pt x="86" y="519"/>
                  </a:lnTo>
                  <a:lnTo>
                    <a:pt x="89" y="526"/>
                  </a:lnTo>
                  <a:lnTo>
                    <a:pt x="89" y="530"/>
                  </a:lnTo>
                  <a:lnTo>
                    <a:pt x="93" y="538"/>
                  </a:lnTo>
                  <a:lnTo>
                    <a:pt x="93" y="538"/>
                  </a:lnTo>
                  <a:lnTo>
                    <a:pt x="93" y="538"/>
                  </a:lnTo>
                  <a:lnTo>
                    <a:pt x="93" y="541"/>
                  </a:lnTo>
                  <a:lnTo>
                    <a:pt x="93" y="541"/>
                  </a:lnTo>
                  <a:lnTo>
                    <a:pt x="93" y="545"/>
                  </a:lnTo>
                  <a:lnTo>
                    <a:pt x="97" y="545"/>
                  </a:lnTo>
                  <a:lnTo>
                    <a:pt x="97" y="545"/>
                  </a:lnTo>
                  <a:lnTo>
                    <a:pt x="100" y="549"/>
                  </a:lnTo>
                  <a:lnTo>
                    <a:pt x="104" y="552"/>
                  </a:lnTo>
                  <a:lnTo>
                    <a:pt x="108" y="552"/>
                  </a:lnTo>
                  <a:lnTo>
                    <a:pt x="108" y="556"/>
                  </a:lnTo>
                  <a:lnTo>
                    <a:pt x="108" y="556"/>
                  </a:lnTo>
                  <a:lnTo>
                    <a:pt x="104" y="556"/>
                  </a:lnTo>
                  <a:lnTo>
                    <a:pt x="97" y="552"/>
                  </a:lnTo>
                  <a:lnTo>
                    <a:pt x="93" y="552"/>
                  </a:lnTo>
                  <a:lnTo>
                    <a:pt x="93" y="549"/>
                  </a:lnTo>
                  <a:lnTo>
                    <a:pt x="71" y="549"/>
                  </a:lnTo>
                  <a:lnTo>
                    <a:pt x="60" y="552"/>
                  </a:lnTo>
                  <a:lnTo>
                    <a:pt x="56" y="549"/>
                  </a:lnTo>
                  <a:lnTo>
                    <a:pt x="49" y="549"/>
                  </a:lnTo>
                  <a:lnTo>
                    <a:pt x="49" y="545"/>
                  </a:lnTo>
                  <a:lnTo>
                    <a:pt x="45" y="538"/>
                  </a:lnTo>
                  <a:lnTo>
                    <a:pt x="41" y="534"/>
                  </a:lnTo>
                  <a:lnTo>
                    <a:pt x="41" y="526"/>
                  </a:lnTo>
                  <a:lnTo>
                    <a:pt x="41" y="523"/>
                  </a:lnTo>
                  <a:lnTo>
                    <a:pt x="38" y="523"/>
                  </a:lnTo>
                  <a:lnTo>
                    <a:pt x="34" y="526"/>
                  </a:lnTo>
                  <a:lnTo>
                    <a:pt x="30" y="526"/>
                  </a:lnTo>
                  <a:lnTo>
                    <a:pt x="26" y="526"/>
                  </a:lnTo>
                  <a:lnTo>
                    <a:pt x="19" y="515"/>
                  </a:lnTo>
                  <a:lnTo>
                    <a:pt x="19" y="512"/>
                  </a:lnTo>
                  <a:lnTo>
                    <a:pt x="19" y="497"/>
                  </a:lnTo>
                  <a:lnTo>
                    <a:pt x="23" y="493"/>
                  </a:lnTo>
                  <a:lnTo>
                    <a:pt x="30" y="486"/>
                  </a:lnTo>
                  <a:lnTo>
                    <a:pt x="30" y="478"/>
                  </a:lnTo>
                  <a:lnTo>
                    <a:pt x="30" y="471"/>
                  </a:lnTo>
                  <a:lnTo>
                    <a:pt x="26" y="467"/>
                  </a:lnTo>
                  <a:lnTo>
                    <a:pt x="30" y="460"/>
                  </a:lnTo>
                  <a:lnTo>
                    <a:pt x="30" y="456"/>
                  </a:lnTo>
                  <a:lnTo>
                    <a:pt x="30" y="449"/>
                  </a:lnTo>
                  <a:lnTo>
                    <a:pt x="30" y="445"/>
                  </a:lnTo>
                  <a:lnTo>
                    <a:pt x="30" y="441"/>
                  </a:lnTo>
                  <a:lnTo>
                    <a:pt x="30" y="437"/>
                  </a:lnTo>
                  <a:lnTo>
                    <a:pt x="30" y="426"/>
                  </a:lnTo>
                  <a:lnTo>
                    <a:pt x="26" y="423"/>
                  </a:lnTo>
                  <a:lnTo>
                    <a:pt x="26" y="423"/>
                  </a:lnTo>
                  <a:lnTo>
                    <a:pt x="30" y="419"/>
                  </a:lnTo>
                  <a:lnTo>
                    <a:pt x="30" y="415"/>
                  </a:lnTo>
                  <a:lnTo>
                    <a:pt x="26" y="408"/>
                  </a:lnTo>
                  <a:lnTo>
                    <a:pt x="23" y="404"/>
                  </a:lnTo>
                  <a:lnTo>
                    <a:pt x="19" y="404"/>
                  </a:lnTo>
                  <a:lnTo>
                    <a:pt x="19" y="408"/>
                  </a:lnTo>
                  <a:lnTo>
                    <a:pt x="15" y="404"/>
                  </a:lnTo>
                  <a:lnTo>
                    <a:pt x="15" y="400"/>
                  </a:lnTo>
                  <a:lnTo>
                    <a:pt x="23" y="400"/>
                  </a:lnTo>
                  <a:lnTo>
                    <a:pt x="26" y="397"/>
                  </a:lnTo>
                  <a:lnTo>
                    <a:pt x="26" y="393"/>
                  </a:lnTo>
                  <a:lnTo>
                    <a:pt x="26" y="393"/>
                  </a:lnTo>
                  <a:lnTo>
                    <a:pt x="23" y="397"/>
                  </a:lnTo>
                  <a:lnTo>
                    <a:pt x="19" y="397"/>
                  </a:lnTo>
                  <a:lnTo>
                    <a:pt x="19" y="389"/>
                  </a:lnTo>
                  <a:lnTo>
                    <a:pt x="15" y="382"/>
                  </a:lnTo>
                  <a:lnTo>
                    <a:pt x="15" y="378"/>
                  </a:lnTo>
                  <a:lnTo>
                    <a:pt x="15" y="374"/>
                  </a:lnTo>
                  <a:lnTo>
                    <a:pt x="12" y="371"/>
                  </a:lnTo>
                  <a:lnTo>
                    <a:pt x="8" y="367"/>
                  </a:lnTo>
                  <a:lnTo>
                    <a:pt x="8" y="356"/>
                  </a:lnTo>
                  <a:lnTo>
                    <a:pt x="12" y="352"/>
                  </a:lnTo>
                  <a:lnTo>
                    <a:pt x="12" y="348"/>
                  </a:lnTo>
                  <a:lnTo>
                    <a:pt x="12" y="345"/>
                  </a:lnTo>
                  <a:lnTo>
                    <a:pt x="8" y="345"/>
                  </a:lnTo>
                  <a:lnTo>
                    <a:pt x="8" y="337"/>
                  </a:lnTo>
                  <a:lnTo>
                    <a:pt x="4" y="330"/>
                  </a:lnTo>
                  <a:lnTo>
                    <a:pt x="8" y="319"/>
                  </a:lnTo>
                  <a:lnTo>
                    <a:pt x="4" y="311"/>
                  </a:lnTo>
                  <a:lnTo>
                    <a:pt x="4" y="308"/>
                  </a:lnTo>
                  <a:lnTo>
                    <a:pt x="8" y="300"/>
                  </a:lnTo>
                  <a:lnTo>
                    <a:pt x="12" y="293"/>
                  </a:lnTo>
                  <a:lnTo>
                    <a:pt x="15" y="289"/>
                  </a:lnTo>
                  <a:lnTo>
                    <a:pt x="15" y="289"/>
                  </a:lnTo>
                  <a:lnTo>
                    <a:pt x="8" y="270"/>
                  </a:lnTo>
                  <a:lnTo>
                    <a:pt x="8" y="263"/>
                  </a:lnTo>
                  <a:lnTo>
                    <a:pt x="8" y="259"/>
                  </a:lnTo>
                  <a:lnTo>
                    <a:pt x="8" y="248"/>
                  </a:lnTo>
                  <a:lnTo>
                    <a:pt x="12" y="244"/>
                  </a:lnTo>
                  <a:lnTo>
                    <a:pt x="15" y="241"/>
                  </a:lnTo>
                  <a:lnTo>
                    <a:pt x="15" y="233"/>
                  </a:lnTo>
                  <a:lnTo>
                    <a:pt x="12" y="230"/>
                  </a:lnTo>
                  <a:lnTo>
                    <a:pt x="8" y="226"/>
                  </a:lnTo>
                  <a:lnTo>
                    <a:pt x="12" y="222"/>
                  </a:lnTo>
                  <a:lnTo>
                    <a:pt x="12" y="219"/>
                  </a:lnTo>
                  <a:lnTo>
                    <a:pt x="15" y="211"/>
                  </a:lnTo>
                  <a:lnTo>
                    <a:pt x="19" y="211"/>
                  </a:lnTo>
                  <a:lnTo>
                    <a:pt x="19" y="204"/>
                  </a:lnTo>
                  <a:lnTo>
                    <a:pt x="15" y="193"/>
                  </a:lnTo>
                  <a:lnTo>
                    <a:pt x="15" y="189"/>
                  </a:lnTo>
                  <a:lnTo>
                    <a:pt x="12" y="181"/>
                  </a:lnTo>
                  <a:lnTo>
                    <a:pt x="12" y="178"/>
                  </a:lnTo>
                  <a:lnTo>
                    <a:pt x="8" y="170"/>
                  </a:lnTo>
                  <a:lnTo>
                    <a:pt x="4" y="167"/>
                  </a:lnTo>
                  <a:lnTo>
                    <a:pt x="4" y="163"/>
                  </a:lnTo>
                  <a:lnTo>
                    <a:pt x="0" y="155"/>
                  </a:lnTo>
                  <a:lnTo>
                    <a:pt x="0" y="152"/>
                  </a:lnTo>
                  <a:lnTo>
                    <a:pt x="8" y="148"/>
                  </a:lnTo>
                  <a:lnTo>
                    <a:pt x="8" y="141"/>
                  </a:lnTo>
                  <a:lnTo>
                    <a:pt x="8" y="141"/>
                  </a:lnTo>
                  <a:lnTo>
                    <a:pt x="8" y="133"/>
                  </a:lnTo>
                  <a:lnTo>
                    <a:pt x="8" y="126"/>
                  </a:lnTo>
                  <a:lnTo>
                    <a:pt x="4" y="118"/>
                  </a:lnTo>
                  <a:lnTo>
                    <a:pt x="8" y="115"/>
                  </a:lnTo>
                  <a:lnTo>
                    <a:pt x="8" y="104"/>
                  </a:lnTo>
                  <a:lnTo>
                    <a:pt x="12" y="100"/>
                  </a:lnTo>
                  <a:lnTo>
                    <a:pt x="15" y="92"/>
                  </a:lnTo>
                  <a:lnTo>
                    <a:pt x="23" y="89"/>
                  </a:lnTo>
                  <a:lnTo>
                    <a:pt x="23" y="85"/>
                  </a:lnTo>
                  <a:lnTo>
                    <a:pt x="26" y="81"/>
                  </a:lnTo>
                  <a:lnTo>
                    <a:pt x="26" y="81"/>
                  </a:lnTo>
                  <a:lnTo>
                    <a:pt x="26" y="78"/>
                  </a:lnTo>
                  <a:lnTo>
                    <a:pt x="23" y="74"/>
                  </a:lnTo>
                  <a:lnTo>
                    <a:pt x="23" y="74"/>
                  </a:lnTo>
                  <a:lnTo>
                    <a:pt x="23" y="70"/>
                  </a:lnTo>
                  <a:lnTo>
                    <a:pt x="26" y="70"/>
                  </a:lnTo>
                  <a:lnTo>
                    <a:pt x="26" y="66"/>
                  </a:lnTo>
                  <a:lnTo>
                    <a:pt x="23" y="63"/>
                  </a:lnTo>
                  <a:lnTo>
                    <a:pt x="23" y="55"/>
                  </a:lnTo>
                  <a:lnTo>
                    <a:pt x="23" y="52"/>
                  </a:lnTo>
                  <a:lnTo>
                    <a:pt x="23" y="52"/>
                  </a:lnTo>
                  <a:lnTo>
                    <a:pt x="19" y="48"/>
                  </a:lnTo>
                  <a:lnTo>
                    <a:pt x="19" y="44"/>
                  </a:lnTo>
                  <a:lnTo>
                    <a:pt x="41" y="33"/>
                  </a:lnTo>
                  <a:lnTo>
                    <a:pt x="45" y="18"/>
                  </a:lnTo>
                  <a:lnTo>
                    <a:pt x="41" y="14"/>
                  </a:lnTo>
                  <a:lnTo>
                    <a:pt x="41" y="14"/>
                  </a:lnTo>
                  <a:close/>
                  <a:moveTo>
                    <a:pt x="178" y="608"/>
                  </a:moveTo>
                  <a:lnTo>
                    <a:pt x="178" y="608"/>
                  </a:lnTo>
                  <a:lnTo>
                    <a:pt x="182" y="608"/>
                  </a:lnTo>
                  <a:lnTo>
                    <a:pt x="186" y="608"/>
                  </a:lnTo>
                  <a:lnTo>
                    <a:pt x="189" y="604"/>
                  </a:lnTo>
                  <a:lnTo>
                    <a:pt x="186" y="604"/>
                  </a:lnTo>
                  <a:lnTo>
                    <a:pt x="182" y="604"/>
                  </a:lnTo>
                  <a:lnTo>
                    <a:pt x="178" y="608"/>
                  </a:lnTo>
                  <a:lnTo>
                    <a:pt x="178" y="608"/>
                  </a:lnTo>
                  <a:lnTo>
                    <a:pt x="178" y="608"/>
                  </a:lnTo>
                  <a:close/>
                  <a:moveTo>
                    <a:pt x="104" y="560"/>
                  </a:moveTo>
                  <a:lnTo>
                    <a:pt x="104" y="560"/>
                  </a:lnTo>
                  <a:lnTo>
                    <a:pt x="108" y="564"/>
                  </a:lnTo>
                  <a:lnTo>
                    <a:pt x="112" y="567"/>
                  </a:lnTo>
                  <a:lnTo>
                    <a:pt x="112" y="575"/>
                  </a:lnTo>
                  <a:lnTo>
                    <a:pt x="112" y="575"/>
                  </a:lnTo>
                  <a:lnTo>
                    <a:pt x="108" y="575"/>
                  </a:lnTo>
                  <a:lnTo>
                    <a:pt x="108" y="578"/>
                  </a:lnTo>
                  <a:lnTo>
                    <a:pt x="104" y="560"/>
                  </a:lnTo>
                  <a:lnTo>
                    <a:pt x="104" y="560"/>
                  </a:lnTo>
                  <a:close/>
                  <a:moveTo>
                    <a:pt x="108" y="578"/>
                  </a:moveTo>
                  <a:lnTo>
                    <a:pt x="112" y="578"/>
                  </a:lnTo>
                  <a:lnTo>
                    <a:pt x="115" y="578"/>
                  </a:lnTo>
                  <a:lnTo>
                    <a:pt x="119" y="582"/>
                  </a:lnTo>
                  <a:lnTo>
                    <a:pt x="119" y="586"/>
                  </a:lnTo>
                  <a:lnTo>
                    <a:pt x="123" y="586"/>
                  </a:lnTo>
                  <a:lnTo>
                    <a:pt x="126" y="589"/>
                  </a:lnTo>
                  <a:lnTo>
                    <a:pt x="126" y="593"/>
                  </a:lnTo>
                  <a:lnTo>
                    <a:pt x="130" y="593"/>
                  </a:lnTo>
                  <a:lnTo>
                    <a:pt x="145" y="597"/>
                  </a:lnTo>
                  <a:lnTo>
                    <a:pt x="145" y="601"/>
                  </a:lnTo>
                  <a:lnTo>
                    <a:pt x="149" y="601"/>
                  </a:lnTo>
                  <a:lnTo>
                    <a:pt x="156" y="604"/>
                  </a:lnTo>
                  <a:lnTo>
                    <a:pt x="160" y="604"/>
                  </a:lnTo>
                  <a:lnTo>
                    <a:pt x="163" y="604"/>
                  </a:lnTo>
                  <a:lnTo>
                    <a:pt x="167" y="604"/>
                  </a:lnTo>
                  <a:lnTo>
                    <a:pt x="167" y="608"/>
                  </a:lnTo>
                  <a:lnTo>
                    <a:pt x="163" y="608"/>
                  </a:lnTo>
                  <a:lnTo>
                    <a:pt x="163" y="608"/>
                  </a:lnTo>
                  <a:lnTo>
                    <a:pt x="160" y="608"/>
                  </a:lnTo>
                  <a:lnTo>
                    <a:pt x="156" y="612"/>
                  </a:lnTo>
                  <a:lnTo>
                    <a:pt x="156" y="615"/>
                  </a:lnTo>
                  <a:lnTo>
                    <a:pt x="152" y="615"/>
                  </a:lnTo>
                  <a:lnTo>
                    <a:pt x="149" y="615"/>
                  </a:lnTo>
                  <a:lnTo>
                    <a:pt x="145" y="612"/>
                  </a:lnTo>
                  <a:lnTo>
                    <a:pt x="137" y="612"/>
                  </a:lnTo>
                  <a:lnTo>
                    <a:pt x="130" y="612"/>
                  </a:lnTo>
                  <a:lnTo>
                    <a:pt x="126" y="612"/>
                  </a:lnTo>
                  <a:lnTo>
                    <a:pt x="119" y="612"/>
                  </a:lnTo>
                  <a:lnTo>
                    <a:pt x="119" y="612"/>
                  </a:lnTo>
                  <a:lnTo>
                    <a:pt x="115" y="608"/>
                  </a:lnTo>
                  <a:lnTo>
                    <a:pt x="123" y="608"/>
                  </a:lnTo>
                  <a:lnTo>
                    <a:pt x="130" y="604"/>
                  </a:lnTo>
                  <a:lnTo>
                    <a:pt x="130" y="604"/>
                  </a:lnTo>
                  <a:lnTo>
                    <a:pt x="130" y="604"/>
                  </a:lnTo>
                  <a:lnTo>
                    <a:pt x="126" y="604"/>
                  </a:lnTo>
                  <a:lnTo>
                    <a:pt x="123" y="604"/>
                  </a:lnTo>
                  <a:lnTo>
                    <a:pt x="115" y="604"/>
                  </a:lnTo>
                  <a:lnTo>
                    <a:pt x="115" y="604"/>
                  </a:lnTo>
                  <a:lnTo>
                    <a:pt x="108" y="5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0" name="Freeform 189"/>
            <p:cNvSpPr>
              <a:spLocks noEditPoints="1"/>
            </p:cNvSpPr>
            <p:nvPr/>
          </p:nvSpPr>
          <p:spPr bwMode="auto">
            <a:xfrm>
              <a:off x="2902583" y="4754973"/>
              <a:ext cx="326032" cy="1230733"/>
            </a:xfrm>
            <a:custGeom>
              <a:avLst/>
              <a:gdLst>
                <a:gd name="T0" fmla="*/ 33 w 49"/>
                <a:gd name="T1" fmla="*/ 183 h 190"/>
                <a:gd name="T2" fmla="*/ 33 w 49"/>
                <a:gd name="T3" fmla="*/ 185 h 190"/>
                <a:gd name="T4" fmla="*/ 40 w 49"/>
                <a:gd name="T5" fmla="*/ 185 h 190"/>
                <a:gd name="T6" fmla="*/ 33 w 49"/>
                <a:gd name="T7" fmla="*/ 177 h 190"/>
                <a:gd name="T8" fmla="*/ 39 w 49"/>
                <a:gd name="T9" fmla="*/ 175 h 190"/>
                <a:gd name="T10" fmla="*/ 15 w 49"/>
                <a:gd name="T11" fmla="*/ 157 h 190"/>
                <a:gd name="T12" fmla="*/ 15 w 49"/>
                <a:gd name="T13" fmla="*/ 129 h 190"/>
                <a:gd name="T14" fmla="*/ 11 w 49"/>
                <a:gd name="T15" fmla="*/ 108 h 190"/>
                <a:gd name="T16" fmla="*/ 15 w 49"/>
                <a:gd name="T17" fmla="*/ 74 h 190"/>
                <a:gd name="T18" fmla="*/ 16 w 49"/>
                <a:gd name="T19" fmla="*/ 42 h 190"/>
                <a:gd name="T20" fmla="*/ 16 w 49"/>
                <a:gd name="T21" fmla="*/ 15 h 190"/>
                <a:gd name="T22" fmla="*/ 7 w 49"/>
                <a:gd name="T23" fmla="*/ 3 h 190"/>
                <a:gd name="T24" fmla="*/ 5 w 49"/>
                <a:gd name="T25" fmla="*/ 25 h 190"/>
                <a:gd name="T26" fmla="*/ 5 w 49"/>
                <a:gd name="T27" fmla="*/ 47 h 190"/>
                <a:gd name="T28" fmla="*/ 6 w 49"/>
                <a:gd name="T29" fmla="*/ 67 h 190"/>
                <a:gd name="T30" fmla="*/ 4 w 49"/>
                <a:gd name="T31" fmla="*/ 82 h 190"/>
                <a:gd name="T32" fmla="*/ 2 w 49"/>
                <a:gd name="T33" fmla="*/ 94 h 190"/>
                <a:gd name="T34" fmla="*/ 3 w 49"/>
                <a:gd name="T35" fmla="*/ 109 h 190"/>
                <a:gd name="T36" fmla="*/ 10 w 49"/>
                <a:gd name="T37" fmla="*/ 116 h 190"/>
                <a:gd name="T38" fmla="*/ 9 w 49"/>
                <a:gd name="T39" fmla="*/ 125 h 190"/>
                <a:gd name="T40" fmla="*/ 9 w 49"/>
                <a:gd name="T41" fmla="*/ 138 h 190"/>
                <a:gd name="T42" fmla="*/ 3 w 49"/>
                <a:gd name="T43" fmla="*/ 135 h 190"/>
                <a:gd name="T44" fmla="*/ 6 w 49"/>
                <a:gd name="T45" fmla="*/ 139 h 190"/>
                <a:gd name="T46" fmla="*/ 10 w 49"/>
                <a:gd name="T47" fmla="*/ 144 h 190"/>
                <a:gd name="T48" fmla="*/ 10 w 49"/>
                <a:gd name="T49" fmla="*/ 150 h 190"/>
                <a:gd name="T50" fmla="*/ 11 w 49"/>
                <a:gd name="T51" fmla="*/ 157 h 190"/>
                <a:gd name="T52" fmla="*/ 15 w 49"/>
                <a:gd name="T53" fmla="*/ 165 h 190"/>
                <a:gd name="T54" fmla="*/ 20 w 49"/>
                <a:gd name="T55" fmla="*/ 167 h 190"/>
                <a:gd name="T56" fmla="*/ 21 w 49"/>
                <a:gd name="T57" fmla="*/ 170 h 190"/>
                <a:gd name="T58" fmla="*/ 19 w 49"/>
                <a:gd name="T59" fmla="*/ 172 h 190"/>
                <a:gd name="T60" fmla="*/ 23 w 49"/>
                <a:gd name="T61" fmla="*/ 171 h 190"/>
                <a:gd name="T62" fmla="*/ 21 w 49"/>
                <a:gd name="T63" fmla="*/ 175 h 190"/>
                <a:gd name="T64" fmla="*/ 28 w 49"/>
                <a:gd name="T65" fmla="*/ 173 h 190"/>
                <a:gd name="T66" fmla="*/ 29 w 49"/>
                <a:gd name="T67" fmla="*/ 179 h 190"/>
                <a:gd name="T68" fmla="*/ 38 w 49"/>
                <a:gd name="T69" fmla="*/ 169 h 190"/>
                <a:gd name="T70" fmla="*/ 3 w 49"/>
                <a:gd name="T71" fmla="*/ 117 h 190"/>
                <a:gd name="T72" fmla="*/ 8 w 49"/>
                <a:gd name="T73" fmla="*/ 115 h 190"/>
                <a:gd name="T74" fmla="*/ 7 w 49"/>
                <a:gd name="T75" fmla="*/ 124 h 190"/>
                <a:gd name="T76" fmla="*/ 3 w 49"/>
                <a:gd name="T77" fmla="*/ 128 h 190"/>
                <a:gd name="T78" fmla="*/ 4 w 49"/>
                <a:gd name="T79" fmla="*/ 128 h 190"/>
                <a:gd name="T80" fmla="*/ 9 w 49"/>
                <a:gd name="T81" fmla="*/ 126 h 190"/>
                <a:gd name="T82" fmla="*/ 5 w 49"/>
                <a:gd name="T83" fmla="*/ 130 h 190"/>
                <a:gd name="T84" fmla="*/ 7 w 49"/>
                <a:gd name="T85" fmla="*/ 148 h 190"/>
                <a:gd name="T86" fmla="*/ 6 w 49"/>
                <a:gd name="T87" fmla="*/ 148 h 190"/>
                <a:gd name="T88" fmla="*/ 5 w 49"/>
                <a:gd name="T89" fmla="*/ 152 h 190"/>
                <a:gd name="T90" fmla="*/ 6 w 49"/>
                <a:gd name="T91" fmla="*/ 154 h 190"/>
                <a:gd name="T92" fmla="*/ 9 w 49"/>
                <a:gd name="T93" fmla="*/ 156 h 190"/>
                <a:gd name="T94" fmla="*/ 10 w 49"/>
                <a:gd name="T95" fmla="*/ 162 h 190"/>
                <a:gd name="T96" fmla="*/ 10 w 49"/>
                <a:gd name="T97" fmla="*/ 161 h 190"/>
                <a:gd name="T98" fmla="*/ 11 w 49"/>
                <a:gd name="T99" fmla="*/ 167 h 190"/>
                <a:gd name="T100" fmla="*/ 14 w 49"/>
                <a:gd name="T101" fmla="*/ 169 h 190"/>
                <a:gd name="T102" fmla="*/ 15 w 49"/>
                <a:gd name="T103" fmla="*/ 169 h 190"/>
                <a:gd name="T104" fmla="*/ 17 w 49"/>
                <a:gd name="T105" fmla="*/ 172 h 190"/>
                <a:gd name="T106" fmla="*/ 21 w 49"/>
                <a:gd name="T107" fmla="*/ 177 h 190"/>
                <a:gd name="T108" fmla="*/ 22 w 49"/>
                <a:gd name="T109" fmla="*/ 180 h 190"/>
                <a:gd name="T110" fmla="*/ 26 w 49"/>
                <a:gd name="T111" fmla="*/ 180 h 190"/>
                <a:gd name="T112" fmla="*/ 27 w 49"/>
                <a:gd name="T113" fmla="*/ 181 h 190"/>
                <a:gd name="T114" fmla="*/ 31 w 49"/>
                <a:gd name="T115" fmla="*/ 179 h 190"/>
                <a:gd name="T116" fmla="*/ 48 w 49"/>
                <a:gd name="T117" fmla="*/ 188 h 190"/>
                <a:gd name="T118" fmla="*/ 45 w 49"/>
                <a:gd name="T119" fmla="*/ 186 h 190"/>
                <a:gd name="T120" fmla="*/ 41 w 49"/>
                <a:gd name="T121" fmla="*/ 187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9" h="190">
                  <a:moveTo>
                    <a:pt x="42" y="184"/>
                  </a:moveTo>
                  <a:cubicBezTo>
                    <a:pt x="41" y="183"/>
                    <a:pt x="41" y="183"/>
                    <a:pt x="41" y="183"/>
                  </a:cubicBezTo>
                  <a:cubicBezTo>
                    <a:pt x="41" y="183"/>
                    <a:pt x="41" y="183"/>
                    <a:pt x="41" y="183"/>
                  </a:cubicBezTo>
                  <a:cubicBezTo>
                    <a:pt x="40" y="182"/>
                    <a:pt x="40" y="182"/>
                    <a:pt x="40" y="182"/>
                  </a:cubicBezTo>
                  <a:cubicBezTo>
                    <a:pt x="38" y="182"/>
                    <a:pt x="38" y="182"/>
                    <a:pt x="38" y="182"/>
                  </a:cubicBezTo>
                  <a:cubicBezTo>
                    <a:pt x="36" y="181"/>
                    <a:pt x="36" y="181"/>
                    <a:pt x="36" y="181"/>
                  </a:cubicBezTo>
                  <a:cubicBezTo>
                    <a:pt x="35" y="181"/>
                    <a:pt x="35" y="181"/>
                    <a:pt x="35" y="181"/>
                  </a:cubicBezTo>
                  <a:cubicBezTo>
                    <a:pt x="35" y="181"/>
                    <a:pt x="35" y="181"/>
                    <a:pt x="35" y="181"/>
                  </a:cubicBezTo>
                  <a:cubicBezTo>
                    <a:pt x="35" y="181"/>
                    <a:pt x="35" y="181"/>
                    <a:pt x="35" y="181"/>
                  </a:cubicBezTo>
                  <a:cubicBezTo>
                    <a:pt x="35" y="182"/>
                    <a:pt x="35" y="182"/>
                    <a:pt x="35" y="182"/>
                  </a:cubicBezTo>
                  <a:cubicBezTo>
                    <a:pt x="35" y="182"/>
                    <a:pt x="35" y="182"/>
                    <a:pt x="35" y="182"/>
                  </a:cubicBezTo>
                  <a:cubicBezTo>
                    <a:pt x="33" y="181"/>
                    <a:pt x="33" y="181"/>
                    <a:pt x="33" y="181"/>
                  </a:cubicBezTo>
                  <a:cubicBezTo>
                    <a:pt x="32" y="181"/>
                    <a:pt x="32" y="181"/>
                    <a:pt x="32" y="181"/>
                  </a:cubicBezTo>
                  <a:cubicBezTo>
                    <a:pt x="32" y="181"/>
                    <a:pt x="32" y="181"/>
                    <a:pt x="32" y="181"/>
                  </a:cubicBezTo>
                  <a:cubicBezTo>
                    <a:pt x="32" y="181"/>
                    <a:pt x="32" y="181"/>
                    <a:pt x="32" y="181"/>
                  </a:cubicBezTo>
                  <a:cubicBezTo>
                    <a:pt x="34" y="182"/>
                    <a:pt x="34" y="182"/>
                    <a:pt x="34" y="182"/>
                  </a:cubicBezTo>
                  <a:cubicBezTo>
                    <a:pt x="34" y="182"/>
                    <a:pt x="34" y="182"/>
                    <a:pt x="34" y="182"/>
                  </a:cubicBezTo>
                  <a:cubicBezTo>
                    <a:pt x="34" y="182"/>
                    <a:pt x="34" y="182"/>
                    <a:pt x="34" y="182"/>
                  </a:cubicBezTo>
                  <a:cubicBezTo>
                    <a:pt x="34" y="182"/>
                    <a:pt x="34" y="182"/>
                    <a:pt x="34" y="182"/>
                  </a:cubicBezTo>
                  <a:cubicBezTo>
                    <a:pt x="34" y="183"/>
                    <a:pt x="34" y="183"/>
                    <a:pt x="34" y="183"/>
                  </a:cubicBezTo>
                  <a:cubicBezTo>
                    <a:pt x="33" y="183"/>
                    <a:pt x="33" y="183"/>
                    <a:pt x="33" y="183"/>
                  </a:cubicBezTo>
                  <a:cubicBezTo>
                    <a:pt x="33" y="182"/>
                    <a:pt x="33" y="182"/>
                    <a:pt x="33" y="182"/>
                  </a:cubicBezTo>
                  <a:cubicBezTo>
                    <a:pt x="32" y="182"/>
                    <a:pt x="32" y="182"/>
                    <a:pt x="32" y="182"/>
                  </a:cubicBezTo>
                  <a:cubicBezTo>
                    <a:pt x="32" y="182"/>
                    <a:pt x="32" y="182"/>
                    <a:pt x="32" y="182"/>
                  </a:cubicBezTo>
                  <a:cubicBezTo>
                    <a:pt x="32" y="183"/>
                    <a:pt x="32" y="183"/>
                    <a:pt x="32" y="183"/>
                  </a:cubicBezTo>
                  <a:cubicBezTo>
                    <a:pt x="31" y="183"/>
                    <a:pt x="31" y="183"/>
                    <a:pt x="31" y="183"/>
                  </a:cubicBezTo>
                  <a:cubicBezTo>
                    <a:pt x="30" y="183"/>
                    <a:pt x="30" y="183"/>
                    <a:pt x="30" y="183"/>
                  </a:cubicBezTo>
                  <a:cubicBezTo>
                    <a:pt x="30" y="183"/>
                    <a:pt x="30" y="183"/>
                    <a:pt x="30" y="183"/>
                  </a:cubicBezTo>
                  <a:cubicBezTo>
                    <a:pt x="30" y="183"/>
                    <a:pt x="30" y="183"/>
                    <a:pt x="30" y="183"/>
                  </a:cubicBezTo>
                  <a:cubicBezTo>
                    <a:pt x="30" y="183"/>
                    <a:pt x="30" y="183"/>
                    <a:pt x="30" y="183"/>
                  </a:cubicBezTo>
                  <a:cubicBezTo>
                    <a:pt x="29" y="183"/>
                    <a:pt x="29" y="183"/>
                    <a:pt x="29" y="183"/>
                  </a:cubicBezTo>
                  <a:cubicBezTo>
                    <a:pt x="28" y="184"/>
                    <a:pt x="28" y="184"/>
                    <a:pt x="28" y="184"/>
                  </a:cubicBezTo>
                  <a:cubicBezTo>
                    <a:pt x="28" y="184"/>
                    <a:pt x="28" y="184"/>
                    <a:pt x="28" y="184"/>
                  </a:cubicBezTo>
                  <a:cubicBezTo>
                    <a:pt x="29" y="184"/>
                    <a:pt x="29" y="184"/>
                    <a:pt x="29" y="184"/>
                  </a:cubicBezTo>
                  <a:cubicBezTo>
                    <a:pt x="30" y="184"/>
                    <a:pt x="30" y="184"/>
                    <a:pt x="30" y="184"/>
                  </a:cubicBezTo>
                  <a:cubicBezTo>
                    <a:pt x="30" y="184"/>
                    <a:pt x="30" y="184"/>
                    <a:pt x="30" y="184"/>
                  </a:cubicBezTo>
                  <a:cubicBezTo>
                    <a:pt x="31" y="184"/>
                    <a:pt x="31" y="184"/>
                    <a:pt x="31" y="184"/>
                  </a:cubicBezTo>
                  <a:cubicBezTo>
                    <a:pt x="31" y="184"/>
                    <a:pt x="31" y="184"/>
                    <a:pt x="31" y="184"/>
                  </a:cubicBezTo>
                  <a:cubicBezTo>
                    <a:pt x="32" y="184"/>
                    <a:pt x="32" y="184"/>
                    <a:pt x="32" y="184"/>
                  </a:cubicBezTo>
                  <a:cubicBezTo>
                    <a:pt x="32" y="184"/>
                    <a:pt x="32" y="184"/>
                    <a:pt x="32" y="184"/>
                  </a:cubicBezTo>
                  <a:cubicBezTo>
                    <a:pt x="33" y="184"/>
                    <a:pt x="33" y="184"/>
                    <a:pt x="33" y="184"/>
                  </a:cubicBezTo>
                  <a:cubicBezTo>
                    <a:pt x="33" y="185"/>
                    <a:pt x="33" y="185"/>
                    <a:pt x="33" y="185"/>
                  </a:cubicBezTo>
                  <a:cubicBezTo>
                    <a:pt x="33" y="185"/>
                    <a:pt x="33" y="185"/>
                    <a:pt x="33" y="185"/>
                  </a:cubicBezTo>
                  <a:cubicBezTo>
                    <a:pt x="33" y="185"/>
                    <a:pt x="33" y="185"/>
                    <a:pt x="33" y="185"/>
                  </a:cubicBezTo>
                  <a:cubicBezTo>
                    <a:pt x="32" y="186"/>
                    <a:pt x="32" y="186"/>
                    <a:pt x="32" y="186"/>
                  </a:cubicBezTo>
                  <a:cubicBezTo>
                    <a:pt x="33" y="187"/>
                    <a:pt x="33" y="187"/>
                    <a:pt x="33" y="187"/>
                  </a:cubicBezTo>
                  <a:cubicBezTo>
                    <a:pt x="33" y="187"/>
                    <a:pt x="33" y="187"/>
                    <a:pt x="33" y="187"/>
                  </a:cubicBezTo>
                  <a:cubicBezTo>
                    <a:pt x="34" y="187"/>
                    <a:pt x="34" y="187"/>
                    <a:pt x="34" y="187"/>
                  </a:cubicBezTo>
                  <a:cubicBezTo>
                    <a:pt x="35" y="188"/>
                    <a:pt x="35" y="188"/>
                    <a:pt x="35" y="188"/>
                  </a:cubicBezTo>
                  <a:cubicBezTo>
                    <a:pt x="35" y="188"/>
                    <a:pt x="35" y="188"/>
                    <a:pt x="35" y="188"/>
                  </a:cubicBezTo>
                  <a:cubicBezTo>
                    <a:pt x="35" y="187"/>
                    <a:pt x="35" y="187"/>
                    <a:pt x="35" y="187"/>
                  </a:cubicBezTo>
                  <a:cubicBezTo>
                    <a:pt x="35" y="187"/>
                    <a:pt x="35" y="187"/>
                    <a:pt x="35" y="187"/>
                  </a:cubicBezTo>
                  <a:cubicBezTo>
                    <a:pt x="34" y="186"/>
                    <a:pt x="34" y="186"/>
                    <a:pt x="34" y="186"/>
                  </a:cubicBezTo>
                  <a:cubicBezTo>
                    <a:pt x="34" y="186"/>
                    <a:pt x="34" y="186"/>
                    <a:pt x="34" y="186"/>
                  </a:cubicBezTo>
                  <a:cubicBezTo>
                    <a:pt x="34" y="186"/>
                    <a:pt x="34" y="186"/>
                    <a:pt x="34" y="186"/>
                  </a:cubicBezTo>
                  <a:cubicBezTo>
                    <a:pt x="35" y="186"/>
                    <a:pt x="35" y="186"/>
                    <a:pt x="35" y="186"/>
                  </a:cubicBezTo>
                  <a:cubicBezTo>
                    <a:pt x="35" y="186"/>
                    <a:pt x="35" y="186"/>
                    <a:pt x="35" y="186"/>
                  </a:cubicBezTo>
                  <a:cubicBezTo>
                    <a:pt x="35" y="186"/>
                    <a:pt x="35" y="186"/>
                    <a:pt x="35" y="186"/>
                  </a:cubicBezTo>
                  <a:cubicBezTo>
                    <a:pt x="35" y="185"/>
                    <a:pt x="35" y="185"/>
                    <a:pt x="35" y="185"/>
                  </a:cubicBezTo>
                  <a:cubicBezTo>
                    <a:pt x="34" y="185"/>
                    <a:pt x="34" y="185"/>
                    <a:pt x="34" y="185"/>
                  </a:cubicBezTo>
                  <a:cubicBezTo>
                    <a:pt x="36" y="184"/>
                    <a:pt x="36" y="184"/>
                    <a:pt x="36" y="184"/>
                  </a:cubicBezTo>
                  <a:cubicBezTo>
                    <a:pt x="37" y="184"/>
                    <a:pt x="37" y="184"/>
                    <a:pt x="37" y="184"/>
                  </a:cubicBezTo>
                  <a:cubicBezTo>
                    <a:pt x="40" y="185"/>
                    <a:pt x="40" y="185"/>
                    <a:pt x="40" y="185"/>
                  </a:cubicBezTo>
                  <a:cubicBezTo>
                    <a:pt x="41" y="185"/>
                    <a:pt x="41" y="185"/>
                    <a:pt x="41" y="185"/>
                  </a:cubicBezTo>
                  <a:cubicBezTo>
                    <a:pt x="41" y="184"/>
                    <a:pt x="41" y="184"/>
                    <a:pt x="41" y="184"/>
                  </a:cubicBezTo>
                  <a:cubicBezTo>
                    <a:pt x="42" y="184"/>
                    <a:pt x="42" y="184"/>
                    <a:pt x="42" y="184"/>
                  </a:cubicBezTo>
                  <a:close/>
                  <a:moveTo>
                    <a:pt x="41" y="182"/>
                  </a:moveTo>
                  <a:cubicBezTo>
                    <a:pt x="40" y="182"/>
                    <a:pt x="40" y="182"/>
                    <a:pt x="40" y="182"/>
                  </a:cubicBezTo>
                  <a:cubicBezTo>
                    <a:pt x="38" y="181"/>
                    <a:pt x="38" y="181"/>
                    <a:pt x="38" y="181"/>
                  </a:cubicBezTo>
                  <a:cubicBezTo>
                    <a:pt x="36" y="180"/>
                    <a:pt x="36" y="180"/>
                    <a:pt x="36" y="180"/>
                  </a:cubicBezTo>
                  <a:cubicBezTo>
                    <a:pt x="36" y="180"/>
                    <a:pt x="36" y="180"/>
                    <a:pt x="36" y="180"/>
                  </a:cubicBezTo>
                  <a:cubicBezTo>
                    <a:pt x="35" y="180"/>
                    <a:pt x="35" y="180"/>
                    <a:pt x="35" y="180"/>
                  </a:cubicBezTo>
                  <a:cubicBezTo>
                    <a:pt x="34" y="179"/>
                    <a:pt x="34" y="179"/>
                    <a:pt x="34" y="179"/>
                  </a:cubicBezTo>
                  <a:cubicBezTo>
                    <a:pt x="34" y="179"/>
                    <a:pt x="34" y="179"/>
                    <a:pt x="34" y="179"/>
                  </a:cubicBezTo>
                  <a:cubicBezTo>
                    <a:pt x="34" y="178"/>
                    <a:pt x="34" y="178"/>
                    <a:pt x="34" y="178"/>
                  </a:cubicBezTo>
                  <a:cubicBezTo>
                    <a:pt x="35" y="178"/>
                    <a:pt x="35" y="178"/>
                    <a:pt x="35" y="178"/>
                  </a:cubicBezTo>
                  <a:cubicBezTo>
                    <a:pt x="35" y="177"/>
                    <a:pt x="35" y="177"/>
                    <a:pt x="35" y="177"/>
                  </a:cubicBezTo>
                  <a:cubicBezTo>
                    <a:pt x="36" y="177"/>
                    <a:pt x="36" y="177"/>
                    <a:pt x="36" y="177"/>
                  </a:cubicBezTo>
                  <a:cubicBezTo>
                    <a:pt x="37" y="176"/>
                    <a:pt x="37" y="176"/>
                    <a:pt x="37" y="176"/>
                  </a:cubicBezTo>
                  <a:cubicBezTo>
                    <a:pt x="37" y="176"/>
                    <a:pt x="37" y="176"/>
                    <a:pt x="37" y="176"/>
                  </a:cubicBezTo>
                  <a:cubicBezTo>
                    <a:pt x="36" y="176"/>
                    <a:pt x="36" y="176"/>
                    <a:pt x="36" y="176"/>
                  </a:cubicBezTo>
                  <a:cubicBezTo>
                    <a:pt x="34" y="176"/>
                    <a:pt x="34" y="176"/>
                    <a:pt x="34" y="176"/>
                  </a:cubicBezTo>
                  <a:cubicBezTo>
                    <a:pt x="34" y="177"/>
                    <a:pt x="34" y="177"/>
                    <a:pt x="34" y="177"/>
                  </a:cubicBezTo>
                  <a:cubicBezTo>
                    <a:pt x="33" y="177"/>
                    <a:pt x="33" y="177"/>
                    <a:pt x="33" y="177"/>
                  </a:cubicBezTo>
                  <a:cubicBezTo>
                    <a:pt x="32" y="176"/>
                    <a:pt x="32" y="176"/>
                    <a:pt x="32" y="176"/>
                  </a:cubicBezTo>
                  <a:cubicBezTo>
                    <a:pt x="32" y="175"/>
                    <a:pt x="32" y="175"/>
                    <a:pt x="32" y="175"/>
                  </a:cubicBezTo>
                  <a:cubicBezTo>
                    <a:pt x="32" y="174"/>
                    <a:pt x="32" y="174"/>
                    <a:pt x="32" y="174"/>
                  </a:cubicBezTo>
                  <a:cubicBezTo>
                    <a:pt x="33" y="174"/>
                    <a:pt x="33" y="174"/>
                    <a:pt x="33" y="174"/>
                  </a:cubicBezTo>
                  <a:cubicBezTo>
                    <a:pt x="33" y="173"/>
                    <a:pt x="33" y="173"/>
                    <a:pt x="33" y="173"/>
                  </a:cubicBezTo>
                  <a:cubicBezTo>
                    <a:pt x="32" y="173"/>
                    <a:pt x="32" y="173"/>
                    <a:pt x="32" y="173"/>
                  </a:cubicBezTo>
                  <a:cubicBezTo>
                    <a:pt x="32" y="173"/>
                    <a:pt x="32" y="173"/>
                    <a:pt x="32" y="173"/>
                  </a:cubicBezTo>
                  <a:cubicBezTo>
                    <a:pt x="32" y="172"/>
                    <a:pt x="32" y="172"/>
                    <a:pt x="32" y="172"/>
                  </a:cubicBezTo>
                  <a:cubicBezTo>
                    <a:pt x="33" y="172"/>
                    <a:pt x="33" y="172"/>
                    <a:pt x="33" y="172"/>
                  </a:cubicBezTo>
                  <a:cubicBezTo>
                    <a:pt x="34" y="173"/>
                    <a:pt x="34" y="173"/>
                    <a:pt x="34" y="173"/>
                  </a:cubicBezTo>
                  <a:cubicBezTo>
                    <a:pt x="34" y="173"/>
                    <a:pt x="34" y="173"/>
                    <a:pt x="34" y="173"/>
                  </a:cubicBezTo>
                  <a:cubicBezTo>
                    <a:pt x="35" y="172"/>
                    <a:pt x="35" y="172"/>
                    <a:pt x="35" y="172"/>
                  </a:cubicBezTo>
                  <a:cubicBezTo>
                    <a:pt x="35" y="171"/>
                    <a:pt x="35" y="171"/>
                    <a:pt x="35" y="171"/>
                  </a:cubicBezTo>
                  <a:cubicBezTo>
                    <a:pt x="34" y="171"/>
                    <a:pt x="34" y="171"/>
                    <a:pt x="34" y="171"/>
                  </a:cubicBezTo>
                  <a:cubicBezTo>
                    <a:pt x="35" y="170"/>
                    <a:pt x="35" y="170"/>
                    <a:pt x="35" y="170"/>
                  </a:cubicBezTo>
                  <a:cubicBezTo>
                    <a:pt x="35" y="170"/>
                    <a:pt x="35" y="170"/>
                    <a:pt x="35" y="170"/>
                  </a:cubicBezTo>
                  <a:cubicBezTo>
                    <a:pt x="36" y="171"/>
                    <a:pt x="36" y="171"/>
                    <a:pt x="36" y="171"/>
                  </a:cubicBezTo>
                  <a:cubicBezTo>
                    <a:pt x="36" y="171"/>
                    <a:pt x="36" y="171"/>
                    <a:pt x="36" y="171"/>
                  </a:cubicBezTo>
                  <a:cubicBezTo>
                    <a:pt x="38" y="170"/>
                    <a:pt x="38" y="170"/>
                    <a:pt x="38" y="170"/>
                  </a:cubicBezTo>
                  <a:cubicBezTo>
                    <a:pt x="39" y="175"/>
                    <a:pt x="39" y="175"/>
                    <a:pt x="39" y="175"/>
                  </a:cubicBezTo>
                  <a:cubicBezTo>
                    <a:pt x="39" y="175"/>
                    <a:pt x="39" y="175"/>
                    <a:pt x="39" y="175"/>
                  </a:cubicBezTo>
                  <a:cubicBezTo>
                    <a:pt x="39" y="175"/>
                    <a:pt x="39" y="175"/>
                    <a:pt x="39" y="175"/>
                  </a:cubicBezTo>
                  <a:cubicBezTo>
                    <a:pt x="41" y="182"/>
                    <a:pt x="41" y="182"/>
                    <a:pt x="41" y="182"/>
                  </a:cubicBezTo>
                  <a:close/>
                  <a:moveTo>
                    <a:pt x="38" y="169"/>
                  </a:moveTo>
                  <a:cubicBezTo>
                    <a:pt x="36" y="168"/>
                    <a:pt x="36" y="168"/>
                    <a:pt x="36" y="168"/>
                  </a:cubicBezTo>
                  <a:cubicBezTo>
                    <a:pt x="35" y="168"/>
                    <a:pt x="35" y="168"/>
                    <a:pt x="35" y="168"/>
                  </a:cubicBezTo>
                  <a:cubicBezTo>
                    <a:pt x="35" y="167"/>
                    <a:pt x="35" y="167"/>
                    <a:pt x="35" y="167"/>
                  </a:cubicBezTo>
                  <a:cubicBezTo>
                    <a:pt x="29" y="167"/>
                    <a:pt x="29" y="167"/>
                    <a:pt x="29" y="167"/>
                  </a:cubicBezTo>
                  <a:cubicBezTo>
                    <a:pt x="26" y="168"/>
                    <a:pt x="26" y="168"/>
                    <a:pt x="26" y="168"/>
                  </a:cubicBezTo>
                  <a:cubicBezTo>
                    <a:pt x="25" y="167"/>
                    <a:pt x="25" y="167"/>
                    <a:pt x="25" y="167"/>
                  </a:cubicBezTo>
                  <a:cubicBezTo>
                    <a:pt x="23" y="167"/>
                    <a:pt x="23" y="167"/>
                    <a:pt x="23" y="167"/>
                  </a:cubicBezTo>
                  <a:cubicBezTo>
                    <a:pt x="23" y="166"/>
                    <a:pt x="23" y="166"/>
                    <a:pt x="23" y="166"/>
                  </a:cubicBezTo>
                  <a:cubicBezTo>
                    <a:pt x="22" y="164"/>
                    <a:pt x="22" y="164"/>
                    <a:pt x="22" y="164"/>
                  </a:cubicBezTo>
                  <a:cubicBezTo>
                    <a:pt x="21" y="163"/>
                    <a:pt x="21" y="163"/>
                    <a:pt x="21" y="163"/>
                  </a:cubicBezTo>
                  <a:cubicBezTo>
                    <a:pt x="21" y="161"/>
                    <a:pt x="21" y="161"/>
                    <a:pt x="21" y="161"/>
                  </a:cubicBezTo>
                  <a:cubicBezTo>
                    <a:pt x="21" y="160"/>
                    <a:pt x="21" y="160"/>
                    <a:pt x="21" y="160"/>
                  </a:cubicBezTo>
                  <a:cubicBezTo>
                    <a:pt x="20" y="160"/>
                    <a:pt x="20" y="160"/>
                    <a:pt x="20" y="160"/>
                  </a:cubicBezTo>
                  <a:cubicBezTo>
                    <a:pt x="19" y="161"/>
                    <a:pt x="19" y="161"/>
                    <a:pt x="19" y="161"/>
                  </a:cubicBezTo>
                  <a:cubicBezTo>
                    <a:pt x="18" y="161"/>
                    <a:pt x="18" y="161"/>
                    <a:pt x="18" y="161"/>
                  </a:cubicBezTo>
                  <a:cubicBezTo>
                    <a:pt x="17" y="161"/>
                    <a:pt x="17" y="161"/>
                    <a:pt x="17" y="161"/>
                  </a:cubicBezTo>
                  <a:cubicBezTo>
                    <a:pt x="15" y="158"/>
                    <a:pt x="15" y="158"/>
                    <a:pt x="15" y="158"/>
                  </a:cubicBezTo>
                  <a:cubicBezTo>
                    <a:pt x="15" y="157"/>
                    <a:pt x="15" y="157"/>
                    <a:pt x="15" y="157"/>
                  </a:cubicBezTo>
                  <a:cubicBezTo>
                    <a:pt x="15" y="153"/>
                    <a:pt x="15" y="153"/>
                    <a:pt x="15" y="153"/>
                  </a:cubicBezTo>
                  <a:cubicBezTo>
                    <a:pt x="16" y="152"/>
                    <a:pt x="16" y="152"/>
                    <a:pt x="16" y="152"/>
                  </a:cubicBezTo>
                  <a:cubicBezTo>
                    <a:pt x="18" y="150"/>
                    <a:pt x="18" y="150"/>
                    <a:pt x="18" y="150"/>
                  </a:cubicBezTo>
                  <a:cubicBezTo>
                    <a:pt x="18" y="148"/>
                    <a:pt x="18" y="148"/>
                    <a:pt x="18" y="148"/>
                  </a:cubicBezTo>
                  <a:cubicBezTo>
                    <a:pt x="18" y="146"/>
                    <a:pt x="18" y="146"/>
                    <a:pt x="18" y="146"/>
                  </a:cubicBezTo>
                  <a:cubicBezTo>
                    <a:pt x="17" y="145"/>
                    <a:pt x="17" y="145"/>
                    <a:pt x="17" y="145"/>
                  </a:cubicBezTo>
                  <a:cubicBezTo>
                    <a:pt x="18" y="143"/>
                    <a:pt x="18" y="143"/>
                    <a:pt x="18" y="143"/>
                  </a:cubicBezTo>
                  <a:cubicBezTo>
                    <a:pt x="18" y="142"/>
                    <a:pt x="18" y="142"/>
                    <a:pt x="18" y="142"/>
                  </a:cubicBezTo>
                  <a:cubicBezTo>
                    <a:pt x="18" y="140"/>
                    <a:pt x="18" y="140"/>
                    <a:pt x="18" y="140"/>
                  </a:cubicBezTo>
                  <a:cubicBezTo>
                    <a:pt x="18" y="139"/>
                    <a:pt x="18" y="139"/>
                    <a:pt x="18" y="139"/>
                  </a:cubicBezTo>
                  <a:cubicBezTo>
                    <a:pt x="18" y="138"/>
                    <a:pt x="18" y="138"/>
                    <a:pt x="18" y="138"/>
                  </a:cubicBezTo>
                  <a:cubicBezTo>
                    <a:pt x="18" y="137"/>
                    <a:pt x="18" y="137"/>
                    <a:pt x="18" y="137"/>
                  </a:cubicBezTo>
                  <a:cubicBezTo>
                    <a:pt x="18" y="134"/>
                    <a:pt x="18" y="134"/>
                    <a:pt x="18" y="134"/>
                  </a:cubicBezTo>
                  <a:cubicBezTo>
                    <a:pt x="17" y="133"/>
                    <a:pt x="17" y="133"/>
                    <a:pt x="17" y="133"/>
                  </a:cubicBezTo>
                  <a:cubicBezTo>
                    <a:pt x="17" y="133"/>
                    <a:pt x="17" y="133"/>
                    <a:pt x="17" y="133"/>
                  </a:cubicBezTo>
                  <a:cubicBezTo>
                    <a:pt x="18" y="132"/>
                    <a:pt x="18" y="132"/>
                    <a:pt x="18" y="132"/>
                  </a:cubicBezTo>
                  <a:cubicBezTo>
                    <a:pt x="18" y="131"/>
                    <a:pt x="18" y="131"/>
                    <a:pt x="18" y="131"/>
                  </a:cubicBezTo>
                  <a:cubicBezTo>
                    <a:pt x="17" y="129"/>
                    <a:pt x="17" y="129"/>
                    <a:pt x="17" y="129"/>
                  </a:cubicBezTo>
                  <a:cubicBezTo>
                    <a:pt x="16" y="128"/>
                    <a:pt x="16" y="128"/>
                    <a:pt x="16" y="128"/>
                  </a:cubicBezTo>
                  <a:cubicBezTo>
                    <a:pt x="15" y="128"/>
                    <a:pt x="15" y="128"/>
                    <a:pt x="15" y="128"/>
                  </a:cubicBezTo>
                  <a:cubicBezTo>
                    <a:pt x="15" y="129"/>
                    <a:pt x="15" y="129"/>
                    <a:pt x="15" y="129"/>
                  </a:cubicBezTo>
                  <a:cubicBezTo>
                    <a:pt x="14" y="128"/>
                    <a:pt x="14" y="128"/>
                    <a:pt x="14" y="128"/>
                  </a:cubicBezTo>
                  <a:cubicBezTo>
                    <a:pt x="14" y="127"/>
                    <a:pt x="14" y="127"/>
                    <a:pt x="14" y="127"/>
                  </a:cubicBezTo>
                  <a:cubicBezTo>
                    <a:pt x="16" y="127"/>
                    <a:pt x="16" y="127"/>
                    <a:pt x="16" y="127"/>
                  </a:cubicBezTo>
                  <a:cubicBezTo>
                    <a:pt x="17" y="126"/>
                    <a:pt x="17" y="126"/>
                    <a:pt x="17" y="126"/>
                  </a:cubicBezTo>
                  <a:cubicBezTo>
                    <a:pt x="17" y="125"/>
                    <a:pt x="17" y="125"/>
                    <a:pt x="17" y="125"/>
                  </a:cubicBezTo>
                  <a:cubicBezTo>
                    <a:pt x="17" y="125"/>
                    <a:pt x="17" y="125"/>
                    <a:pt x="17" y="125"/>
                  </a:cubicBezTo>
                  <a:cubicBezTo>
                    <a:pt x="16" y="126"/>
                    <a:pt x="16" y="126"/>
                    <a:pt x="16" y="126"/>
                  </a:cubicBezTo>
                  <a:cubicBezTo>
                    <a:pt x="15" y="126"/>
                    <a:pt x="15" y="126"/>
                    <a:pt x="15" y="126"/>
                  </a:cubicBezTo>
                  <a:cubicBezTo>
                    <a:pt x="15" y="124"/>
                    <a:pt x="15" y="124"/>
                    <a:pt x="15" y="124"/>
                  </a:cubicBezTo>
                  <a:cubicBezTo>
                    <a:pt x="14" y="122"/>
                    <a:pt x="14" y="122"/>
                    <a:pt x="14" y="122"/>
                  </a:cubicBezTo>
                  <a:cubicBezTo>
                    <a:pt x="14" y="121"/>
                    <a:pt x="14" y="121"/>
                    <a:pt x="14" y="121"/>
                  </a:cubicBezTo>
                  <a:cubicBezTo>
                    <a:pt x="14" y="120"/>
                    <a:pt x="14" y="120"/>
                    <a:pt x="14" y="120"/>
                  </a:cubicBezTo>
                  <a:cubicBezTo>
                    <a:pt x="13" y="119"/>
                    <a:pt x="13" y="119"/>
                    <a:pt x="13" y="119"/>
                  </a:cubicBezTo>
                  <a:cubicBezTo>
                    <a:pt x="12" y="118"/>
                    <a:pt x="12" y="118"/>
                    <a:pt x="12" y="118"/>
                  </a:cubicBezTo>
                  <a:cubicBezTo>
                    <a:pt x="12" y="115"/>
                    <a:pt x="12" y="115"/>
                    <a:pt x="12" y="115"/>
                  </a:cubicBezTo>
                  <a:cubicBezTo>
                    <a:pt x="13" y="114"/>
                    <a:pt x="13" y="114"/>
                    <a:pt x="13" y="114"/>
                  </a:cubicBezTo>
                  <a:cubicBezTo>
                    <a:pt x="13" y="113"/>
                    <a:pt x="13" y="113"/>
                    <a:pt x="13" y="113"/>
                  </a:cubicBezTo>
                  <a:cubicBezTo>
                    <a:pt x="13" y="112"/>
                    <a:pt x="13" y="112"/>
                    <a:pt x="13" y="112"/>
                  </a:cubicBezTo>
                  <a:cubicBezTo>
                    <a:pt x="12" y="112"/>
                    <a:pt x="12" y="112"/>
                    <a:pt x="12" y="112"/>
                  </a:cubicBezTo>
                  <a:cubicBezTo>
                    <a:pt x="12" y="110"/>
                    <a:pt x="12" y="110"/>
                    <a:pt x="12" y="110"/>
                  </a:cubicBezTo>
                  <a:cubicBezTo>
                    <a:pt x="11" y="108"/>
                    <a:pt x="11" y="108"/>
                    <a:pt x="11" y="108"/>
                  </a:cubicBezTo>
                  <a:cubicBezTo>
                    <a:pt x="12" y="105"/>
                    <a:pt x="12" y="105"/>
                    <a:pt x="12" y="105"/>
                  </a:cubicBezTo>
                  <a:cubicBezTo>
                    <a:pt x="11" y="103"/>
                    <a:pt x="11" y="103"/>
                    <a:pt x="11" y="103"/>
                  </a:cubicBezTo>
                  <a:cubicBezTo>
                    <a:pt x="11" y="102"/>
                    <a:pt x="11" y="102"/>
                    <a:pt x="11" y="102"/>
                  </a:cubicBezTo>
                  <a:cubicBezTo>
                    <a:pt x="12" y="100"/>
                    <a:pt x="12" y="100"/>
                    <a:pt x="12" y="100"/>
                  </a:cubicBezTo>
                  <a:cubicBezTo>
                    <a:pt x="13" y="98"/>
                    <a:pt x="13" y="98"/>
                    <a:pt x="13" y="98"/>
                  </a:cubicBezTo>
                  <a:cubicBezTo>
                    <a:pt x="14" y="97"/>
                    <a:pt x="14" y="97"/>
                    <a:pt x="14" y="97"/>
                  </a:cubicBezTo>
                  <a:cubicBezTo>
                    <a:pt x="14" y="97"/>
                    <a:pt x="14" y="97"/>
                    <a:pt x="14" y="97"/>
                  </a:cubicBezTo>
                  <a:cubicBezTo>
                    <a:pt x="12" y="92"/>
                    <a:pt x="12" y="92"/>
                    <a:pt x="12" y="92"/>
                  </a:cubicBezTo>
                  <a:cubicBezTo>
                    <a:pt x="12" y="90"/>
                    <a:pt x="12" y="90"/>
                    <a:pt x="12" y="90"/>
                  </a:cubicBezTo>
                  <a:cubicBezTo>
                    <a:pt x="12" y="89"/>
                    <a:pt x="12" y="89"/>
                    <a:pt x="12" y="89"/>
                  </a:cubicBezTo>
                  <a:cubicBezTo>
                    <a:pt x="12" y="86"/>
                    <a:pt x="12" y="86"/>
                    <a:pt x="12" y="86"/>
                  </a:cubicBezTo>
                  <a:cubicBezTo>
                    <a:pt x="13" y="85"/>
                    <a:pt x="13" y="85"/>
                    <a:pt x="13" y="85"/>
                  </a:cubicBezTo>
                  <a:cubicBezTo>
                    <a:pt x="14" y="84"/>
                    <a:pt x="14" y="84"/>
                    <a:pt x="14" y="84"/>
                  </a:cubicBezTo>
                  <a:cubicBezTo>
                    <a:pt x="14" y="82"/>
                    <a:pt x="14" y="82"/>
                    <a:pt x="14" y="82"/>
                  </a:cubicBezTo>
                  <a:cubicBezTo>
                    <a:pt x="13" y="81"/>
                    <a:pt x="13" y="81"/>
                    <a:pt x="13" y="81"/>
                  </a:cubicBezTo>
                  <a:cubicBezTo>
                    <a:pt x="12" y="80"/>
                    <a:pt x="12" y="80"/>
                    <a:pt x="12" y="80"/>
                  </a:cubicBezTo>
                  <a:cubicBezTo>
                    <a:pt x="13" y="79"/>
                    <a:pt x="13" y="79"/>
                    <a:pt x="13" y="79"/>
                  </a:cubicBezTo>
                  <a:cubicBezTo>
                    <a:pt x="13" y="78"/>
                    <a:pt x="13" y="78"/>
                    <a:pt x="13" y="78"/>
                  </a:cubicBezTo>
                  <a:cubicBezTo>
                    <a:pt x="14" y="76"/>
                    <a:pt x="14" y="76"/>
                    <a:pt x="14" y="76"/>
                  </a:cubicBezTo>
                  <a:cubicBezTo>
                    <a:pt x="15" y="76"/>
                    <a:pt x="15" y="76"/>
                    <a:pt x="15" y="76"/>
                  </a:cubicBezTo>
                  <a:cubicBezTo>
                    <a:pt x="15" y="74"/>
                    <a:pt x="15" y="74"/>
                    <a:pt x="15" y="74"/>
                  </a:cubicBezTo>
                  <a:cubicBezTo>
                    <a:pt x="14" y="71"/>
                    <a:pt x="14" y="71"/>
                    <a:pt x="14" y="71"/>
                  </a:cubicBezTo>
                  <a:cubicBezTo>
                    <a:pt x="14" y="70"/>
                    <a:pt x="14" y="70"/>
                    <a:pt x="14" y="70"/>
                  </a:cubicBezTo>
                  <a:cubicBezTo>
                    <a:pt x="13" y="68"/>
                    <a:pt x="13" y="68"/>
                    <a:pt x="13" y="68"/>
                  </a:cubicBezTo>
                  <a:cubicBezTo>
                    <a:pt x="13" y="67"/>
                    <a:pt x="13" y="67"/>
                    <a:pt x="13" y="67"/>
                  </a:cubicBezTo>
                  <a:cubicBezTo>
                    <a:pt x="12" y="65"/>
                    <a:pt x="12" y="65"/>
                    <a:pt x="12" y="65"/>
                  </a:cubicBezTo>
                  <a:cubicBezTo>
                    <a:pt x="11" y="64"/>
                    <a:pt x="11" y="64"/>
                    <a:pt x="11" y="64"/>
                  </a:cubicBezTo>
                  <a:cubicBezTo>
                    <a:pt x="11" y="63"/>
                    <a:pt x="11" y="63"/>
                    <a:pt x="11" y="63"/>
                  </a:cubicBezTo>
                  <a:cubicBezTo>
                    <a:pt x="10" y="61"/>
                    <a:pt x="10" y="61"/>
                    <a:pt x="10" y="61"/>
                  </a:cubicBezTo>
                  <a:cubicBezTo>
                    <a:pt x="10" y="60"/>
                    <a:pt x="10" y="60"/>
                    <a:pt x="10" y="60"/>
                  </a:cubicBezTo>
                  <a:cubicBezTo>
                    <a:pt x="12" y="59"/>
                    <a:pt x="12" y="59"/>
                    <a:pt x="12" y="59"/>
                  </a:cubicBezTo>
                  <a:cubicBezTo>
                    <a:pt x="12" y="57"/>
                    <a:pt x="12" y="57"/>
                    <a:pt x="12" y="57"/>
                  </a:cubicBezTo>
                  <a:cubicBezTo>
                    <a:pt x="12" y="57"/>
                    <a:pt x="12" y="57"/>
                    <a:pt x="12" y="57"/>
                  </a:cubicBezTo>
                  <a:cubicBezTo>
                    <a:pt x="12" y="55"/>
                    <a:pt x="12" y="55"/>
                    <a:pt x="12" y="55"/>
                  </a:cubicBezTo>
                  <a:cubicBezTo>
                    <a:pt x="12" y="53"/>
                    <a:pt x="12" y="53"/>
                    <a:pt x="12" y="53"/>
                  </a:cubicBezTo>
                  <a:cubicBezTo>
                    <a:pt x="11" y="51"/>
                    <a:pt x="11" y="51"/>
                    <a:pt x="11" y="51"/>
                  </a:cubicBezTo>
                  <a:cubicBezTo>
                    <a:pt x="12" y="50"/>
                    <a:pt x="12" y="50"/>
                    <a:pt x="12" y="50"/>
                  </a:cubicBezTo>
                  <a:cubicBezTo>
                    <a:pt x="12" y="47"/>
                    <a:pt x="12" y="47"/>
                    <a:pt x="12" y="47"/>
                  </a:cubicBezTo>
                  <a:cubicBezTo>
                    <a:pt x="13" y="46"/>
                    <a:pt x="13" y="46"/>
                    <a:pt x="13" y="46"/>
                  </a:cubicBezTo>
                  <a:cubicBezTo>
                    <a:pt x="14" y="44"/>
                    <a:pt x="14" y="44"/>
                    <a:pt x="14" y="44"/>
                  </a:cubicBezTo>
                  <a:cubicBezTo>
                    <a:pt x="16" y="43"/>
                    <a:pt x="16" y="43"/>
                    <a:pt x="16" y="43"/>
                  </a:cubicBezTo>
                  <a:cubicBezTo>
                    <a:pt x="16" y="42"/>
                    <a:pt x="16" y="42"/>
                    <a:pt x="16" y="42"/>
                  </a:cubicBezTo>
                  <a:cubicBezTo>
                    <a:pt x="17" y="41"/>
                    <a:pt x="17" y="41"/>
                    <a:pt x="17" y="41"/>
                  </a:cubicBezTo>
                  <a:cubicBezTo>
                    <a:pt x="17" y="41"/>
                    <a:pt x="17" y="41"/>
                    <a:pt x="17" y="41"/>
                  </a:cubicBezTo>
                  <a:cubicBezTo>
                    <a:pt x="17" y="40"/>
                    <a:pt x="17" y="40"/>
                    <a:pt x="17" y="40"/>
                  </a:cubicBezTo>
                  <a:cubicBezTo>
                    <a:pt x="16" y="39"/>
                    <a:pt x="16" y="39"/>
                    <a:pt x="16" y="39"/>
                  </a:cubicBezTo>
                  <a:cubicBezTo>
                    <a:pt x="16" y="39"/>
                    <a:pt x="16" y="39"/>
                    <a:pt x="16" y="39"/>
                  </a:cubicBezTo>
                  <a:cubicBezTo>
                    <a:pt x="16" y="38"/>
                    <a:pt x="16" y="38"/>
                    <a:pt x="16" y="38"/>
                  </a:cubicBezTo>
                  <a:cubicBezTo>
                    <a:pt x="17" y="38"/>
                    <a:pt x="17" y="38"/>
                    <a:pt x="17" y="38"/>
                  </a:cubicBezTo>
                  <a:cubicBezTo>
                    <a:pt x="17" y="37"/>
                    <a:pt x="17" y="37"/>
                    <a:pt x="17" y="37"/>
                  </a:cubicBezTo>
                  <a:cubicBezTo>
                    <a:pt x="16" y="36"/>
                    <a:pt x="16" y="36"/>
                    <a:pt x="16" y="36"/>
                  </a:cubicBezTo>
                  <a:cubicBezTo>
                    <a:pt x="16" y="34"/>
                    <a:pt x="16" y="34"/>
                    <a:pt x="16" y="34"/>
                  </a:cubicBezTo>
                  <a:cubicBezTo>
                    <a:pt x="16" y="33"/>
                    <a:pt x="16" y="33"/>
                    <a:pt x="16" y="33"/>
                  </a:cubicBezTo>
                  <a:cubicBezTo>
                    <a:pt x="16" y="33"/>
                    <a:pt x="16" y="33"/>
                    <a:pt x="16" y="33"/>
                  </a:cubicBezTo>
                  <a:cubicBezTo>
                    <a:pt x="15" y="32"/>
                    <a:pt x="15" y="32"/>
                    <a:pt x="15" y="32"/>
                  </a:cubicBezTo>
                  <a:cubicBezTo>
                    <a:pt x="15" y="31"/>
                    <a:pt x="15" y="31"/>
                    <a:pt x="15" y="31"/>
                  </a:cubicBezTo>
                  <a:cubicBezTo>
                    <a:pt x="21" y="28"/>
                    <a:pt x="21" y="28"/>
                    <a:pt x="21" y="28"/>
                  </a:cubicBezTo>
                  <a:cubicBezTo>
                    <a:pt x="22" y="24"/>
                    <a:pt x="22" y="24"/>
                    <a:pt x="22" y="24"/>
                  </a:cubicBezTo>
                  <a:cubicBezTo>
                    <a:pt x="21" y="23"/>
                    <a:pt x="21" y="23"/>
                    <a:pt x="21" y="23"/>
                  </a:cubicBezTo>
                  <a:cubicBezTo>
                    <a:pt x="20" y="23"/>
                    <a:pt x="20" y="23"/>
                    <a:pt x="20" y="23"/>
                  </a:cubicBezTo>
                  <a:cubicBezTo>
                    <a:pt x="20" y="23"/>
                    <a:pt x="20" y="23"/>
                    <a:pt x="20" y="23"/>
                  </a:cubicBezTo>
                  <a:cubicBezTo>
                    <a:pt x="19" y="23"/>
                    <a:pt x="19" y="23"/>
                    <a:pt x="19" y="23"/>
                  </a:cubicBezTo>
                  <a:cubicBezTo>
                    <a:pt x="16" y="15"/>
                    <a:pt x="16" y="15"/>
                    <a:pt x="16" y="15"/>
                  </a:cubicBezTo>
                  <a:cubicBezTo>
                    <a:pt x="13" y="14"/>
                    <a:pt x="13" y="14"/>
                    <a:pt x="13" y="14"/>
                  </a:cubicBezTo>
                  <a:cubicBezTo>
                    <a:pt x="13" y="13"/>
                    <a:pt x="13" y="13"/>
                    <a:pt x="13" y="13"/>
                  </a:cubicBezTo>
                  <a:cubicBezTo>
                    <a:pt x="14" y="11"/>
                    <a:pt x="14" y="11"/>
                    <a:pt x="14" y="11"/>
                  </a:cubicBezTo>
                  <a:cubicBezTo>
                    <a:pt x="14" y="10"/>
                    <a:pt x="14" y="10"/>
                    <a:pt x="14" y="10"/>
                  </a:cubicBezTo>
                  <a:cubicBezTo>
                    <a:pt x="14" y="9"/>
                    <a:pt x="14" y="9"/>
                    <a:pt x="14" y="9"/>
                  </a:cubicBezTo>
                  <a:cubicBezTo>
                    <a:pt x="14" y="8"/>
                    <a:pt x="14" y="8"/>
                    <a:pt x="14" y="8"/>
                  </a:cubicBezTo>
                  <a:cubicBezTo>
                    <a:pt x="12" y="7"/>
                    <a:pt x="12" y="7"/>
                    <a:pt x="12" y="7"/>
                  </a:cubicBezTo>
                  <a:cubicBezTo>
                    <a:pt x="11" y="6"/>
                    <a:pt x="11" y="6"/>
                    <a:pt x="11" y="6"/>
                  </a:cubicBezTo>
                  <a:cubicBezTo>
                    <a:pt x="11" y="4"/>
                    <a:pt x="11" y="4"/>
                    <a:pt x="11" y="4"/>
                  </a:cubicBezTo>
                  <a:cubicBezTo>
                    <a:pt x="11" y="4"/>
                    <a:pt x="11" y="4"/>
                    <a:pt x="11" y="4"/>
                  </a:cubicBezTo>
                  <a:cubicBezTo>
                    <a:pt x="11" y="3"/>
                    <a:pt x="11" y="3"/>
                    <a:pt x="11" y="3"/>
                  </a:cubicBezTo>
                  <a:cubicBezTo>
                    <a:pt x="11" y="2"/>
                    <a:pt x="11" y="2"/>
                    <a:pt x="11" y="2"/>
                  </a:cubicBezTo>
                  <a:cubicBezTo>
                    <a:pt x="10" y="2"/>
                    <a:pt x="10" y="2"/>
                    <a:pt x="10" y="2"/>
                  </a:cubicBezTo>
                  <a:cubicBezTo>
                    <a:pt x="10" y="1"/>
                    <a:pt x="10" y="1"/>
                    <a:pt x="10" y="1"/>
                  </a:cubicBezTo>
                  <a:cubicBezTo>
                    <a:pt x="9" y="0"/>
                    <a:pt x="9" y="0"/>
                    <a:pt x="9" y="0"/>
                  </a:cubicBezTo>
                  <a:cubicBezTo>
                    <a:pt x="9" y="0"/>
                    <a:pt x="9" y="0"/>
                    <a:pt x="9" y="0"/>
                  </a:cubicBezTo>
                  <a:cubicBezTo>
                    <a:pt x="8" y="1"/>
                    <a:pt x="8" y="1"/>
                    <a:pt x="8" y="1"/>
                  </a:cubicBezTo>
                  <a:cubicBezTo>
                    <a:pt x="8" y="1"/>
                    <a:pt x="8" y="1"/>
                    <a:pt x="8" y="1"/>
                  </a:cubicBezTo>
                  <a:cubicBezTo>
                    <a:pt x="9" y="2"/>
                    <a:pt x="9" y="2"/>
                    <a:pt x="9" y="2"/>
                  </a:cubicBezTo>
                  <a:cubicBezTo>
                    <a:pt x="8" y="3"/>
                    <a:pt x="8" y="3"/>
                    <a:pt x="8" y="3"/>
                  </a:cubicBezTo>
                  <a:cubicBezTo>
                    <a:pt x="7" y="3"/>
                    <a:pt x="7" y="3"/>
                    <a:pt x="7" y="3"/>
                  </a:cubicBezTo>
                  <a:cubicBezTo>
                    <a:pt x="7" y="3"/>
                    <a:pt x="7" y="3"/>
                    <a:pt x="7" y="3"/>
                  </a:cubicBezTo>
                  <a:cubicBezTo>
                    <a:pt x="6" y="4"/>
                    <a:pt x="6" y="4"/>
                    <a:pt x="6" y="4"/>
                  </a:cubicBezTo>
                  <a:cubicBezTo>
                    <a:pt x="5" y="4"/>
                    <a:pt x="5" y="4"/>
                    <a:pt x="5" y="4"/>
                  </a:cubicBezTo>
                  <a:cubicBezTo>
                    <a:pt x="5" y="4"/>
                    <a:pt x="5" y="4"/>
                    <a:pt x="5" y="4"/>
                  </a:cubicBezTo>
                  <a:cubicBezTo>
                    <a:pt x="5" y="6"/>
                    <a:pt x="5" y="6"/>
                    <a:pt x="5" y="6"/>
                  </a:cubicBezTo>
                  <a:cubicBezTo>
                    <a:pt x="5" y="6"/>
                    <a:pt x="5" y="6"/>
                    <a:pt x="5" y="6"/>
                  </a:cubicBezTo>
                  <a:cubicBezTo>
                    <a:pt x="5" y="8"/>
                    <a:pt x="5" y="8"/>
                    <a:pt x="5" y="8"/>
                  </a:cubicBezTo>
                  <a:cubicBezTo>
                    <a:pt x="6" y="11"/>
                    <a:pt x="6" y="11"/>
                    <a:pt x="6" y="11"/>
                  </a:cubicBezTo>
                  <a:cubicBezTo>
                    <a:pt x="6" y="12"/>
                    <a:pt x="6" y="12"/>
                    <a:pt x="6" y="12"/>
                  </a:cubicBezTo>
                  <a:cubicBezTo>
                    <a:pt x="6" y="13"/>
                    <a:pt x="6" y="13"/>
                    <a:pt x="6" y="13"/>
                  </a:cubicBezTo>
                  <a:cubicBezTo>
                    <a:pt x="5" y="13"/>
                    <a:pt x="5" y="13"/>
                    <a:pt x="5" y="13"/>
                  </a:cubicBezTo>
                  <a:cubicBezTo>
                    <a:pt x="6" y="15"/>
                    <a:pt x="6" y="15"/>
                    <a:pt x="6" y="15"/>
                  </a:cubicBezTo>
                  <a:cubicBezTo>
                    <a:pt x="6" y="16"/>
                    <a:pt x="6" y="16"/>
                    <a:pt x="6" y="16"/>
                  </a:cubicBezTo>
                  <a:cubicBezTo>
                    <a:pt x="7" y="17"/>
                    <a:pt x="7" y="17"/>
                    <a:pt x="7" y="17"/>
                  </a:cubicBezTo>
                  <a:cubicBezTo>
                    <a:pt x="7" y="19"/>
                    <a:pt x="7" y="19"/>
                    <a:pt x="7" y="19"/>
                  </a:cubicBezTo>
                  <a:cubicBezTo>
                    <a:pt x="7" y="20"/>
                    <a:pt x="7" y="20"/>
                    <a:pt x="7" y="20"/>
                  </a:cubicBezTo>
                  <a:cubicBezTo>
                    <a:pt x="6" y="20"/>
                    <a:pt x="6" y="20"/>
                    <a:pt x="6" y="20"/>
                  </a:cubicBezTo>
                  <a:cubicBezTo>
                    <a:pt x="7" y="23"/>
                    <a:pt x="7" y="23"/>
                    <a:pt x="7" y="23"/>
                  </a:cubicBezTo>
                  <a:cubicBezTo>
                    <a:pt x="7" y="24"/>
                    <a:pt x="7" y="24"/>
                    <a:pt x="7" y="24"/>
                  </a:cubicBezTo>
                  <a:cubicBezTo>
                    <a:pt x="6" y="24"/>
                    <a:pt x="6" y="24"/>
                    <a:pt x="6" y="24"/>
                  </a:cubicBezTo>
                  <a:cubicBezTo>
                    <a:pt x="5" y="25"/>
                    <a:pt x="5" y="25"/>
                    <a:pt x="5" y="25"/>
                  </a:cubicBezTo>
                  <a:cubicBezTo>
                    <a:pt x="5" y="26"/>
                    <a:pt x="5" y="26"/>
                    <a:pt x="5" y="26"/>
                  </a:cubicBezTo>
                  <a:cubicBezTo>
                    <a:pt x="6" y="27"/>
                    <a:pt x="6" y="27"/>
                    <a:pt x="6" y="27"/>
                  </a:cubicBezTo>
                  <a:cubicBezTo>
                    <a:pt x="6" y="26"/>
                    <a:pt x="6" y="26"/>
                    <a:pt x="6" y="26"/>
                  </a:cubicBezTo>
                  <a:cubicBezTo>
                    <a:pt x="7" y="26"/>
                    <a:pt x="7" y="26"/>
                    <a:pt x="7" y="26"/>
                  </a:cubicBezTo>
                  <a:cubicBezTo>
                    <a:pt x="6" y="27"/>
                    <a:pt x="6" y="27"/>
                    <a:pt x="6" y="27"/>
                  </a:cubicBezTo>
                  <a:cubicBezTo>
                    <a:pt x="6" y="31"/>
                    <a:pt x="6" y="31"/>
                    <a:pt x="6" y="31"/>
                  </a:cubicBezTo>
                  <a:cubicBezTo>
                    <a:pt x="7" y="33"/>
                    <a:pt x="7" y="33"/>
                    <a:pt x="7" y="33"/>
                  </a:cubicBezTo>
                  <a:cubicBezTo>
                    <a:pt x="7" y="34"/>
                    <a:pt x="7" y="34"/>
                    <a:pt x="7" y="34"/>
                  </a:cubicBezTo>
                  <a:cubicBezTo>
                    <a:pt x="7" y="35"/>
                    <a:pt x="7" y="35"/>
                    <a:pt x="7" y="35"/>
                  </a:cubicBezTo>
                  <a:cubicBezTo>
                    <a:pt x="6" y="36"/>
                    <a:pt x="6" y="36"/>
                    <a:pt x="6" y="36"/>
                  </a:cubicBezTo>
                  <a:cubicBezTo>
                    <a:pt x="6" y="37"/>
                    <a:pt x="6" y="37"/>
                    <a:pt x="6" y="37"/>
                  </a:cubicBezTo>
                  <a:cubicBezTo>
                    <a:pt x="7" y="38"/>
                    <a:pt x="7" y="38"/>
                    <a:pt x="7" y="38"/>
                  </a:cubicBezTo>
                  <a:cubicBezTo>
                    <a:pt x="7" y="39"/>
                    <a:pt x="7" y="39"/>
                    <a:pt x="7" y="39"/>
                  </a:cubicBezTo>
                  <a:cubicBezTo>
                    <a:pt x="7" y="41"/>
                    <a:pt x="7" y="41"/>
                    <a:pt x="7" y="41"/>
                  </a:cubicBezTo>
                  <a:cubicBezTo>
                    <a:pt x="6" y="42"/>
                    <a:pt x="6" y="42"/>
                    <a:pt x="6" y="42"/>
                  </a:cubicBezTo>
                  <a:cubicBezTo>
                    <a:pt x="6" y="43"/>
                    <a:pt x="6" y="43"/>
                    <a:pt x="6" y="43"/>
                  </a:cubicBezTo>
                  <a:cubicBezTo>
                    <a:pt x="6" y="44"/>
                    <a:pt x="6" y="44"/>
                    <a:pt x="6" y="44"/>
                  </a:cubicBezTo>
                  <a:cubicBezTo>
                    <a:pt x="6" y="44"/>
                    <a:pt x="6" y="44"/>
                    <a:pt x="6" y="44"/>
                  </a:cubicBezTo>
                  <a:cubicBezTo>
                    <a:pt x="6" y="45"/>
                    <a:pt x="6" y="45"/>
                    <a:pt x="6" y="45"/>
                  </a:cubicBezTo>
                  <a:cubicBezTo>
                    <a:pt x="5" y="46"/>
                    <a:pt x="5" y="46"/>
                    <a:pt x="5" y="46"/>
                  </a:cubicBezTo>
                  <a:cubicBezTo>
                    <a:pt x="5" y="47"/>
                    <a:pt x="5" y="47"/>
                    <a:pt x="5" y="47"/>
                  </a:cubicBezTo>
                  <a:cubicBezTo>
                    <a:pt x="5" y="48"/>
                    <a:pt x="5" y="48"/>
                    <a:pt x="5" y="48"/>
                  </a:cubicBezTo>
                  <a:cubicBezTo>
                    <a:pt x="5" y="49"/>
                    <a:pt x="5" y="49"/>
                    <a:pt x="5" y="49"/>
                  </a:cubicBezTo>
                  <a:cubicBezTo>
                    <a:pt x="4" y="50"/>
                    <a:pt x="4" y="50"/>
                    <a:pt x="4" y="50"/>
                  </a:cubicBezTo>
                  <a:cubicBezTo>
                    <a:pt x="4" y="51"/>
                    <a:pt x="4" y="51"/>
                    <a:pt x="4" y="51"/>
                  </a:cubicBezTo>
                  <a:cubicBezTo>
                    <a:pt x="5" y="52"/>
                    <a:pt x="5" y="52"/>
                    <a:pt x="5" y="52"/>
                  </a:cubicBezTo>
                  <a:cubicBezTo>
                    <a:pt x="5" y="53"/>
                    <a:pt x="5" y="53"/>
                    <a:pt x="5" y="53"/>
                  </a:cubicBezTo>
                  <a:cubicBezTo>
                    <a:pt x="6" y="54"/>
                    <a:pt x="6" y="54"/>
                    <a:pt x="6" y="54"/>
                  </a:cubicBezTo>
                  <a:cubicBezTo>
                    <a:pt x="5" y="54"/>
                    <a:pt x="5" y="54"/>
                    <a:pt x="5" y="54"/>
                  </a:cubicBezTo>
                  <a:cubicBezTo>
                    <a:pt x="5" y="55"/>
                    <a:pt x="5" y="55"/>
                    <a:pt x="5" y="55"/>
                  </a:cubicBezTo>
                  <a:cubicBezTo>
                    <a:pt x="5" y="56"/>
                    <a:pt x="5" y="56"/>
                    <a:pt x="5" y="56"/>
                  </a:cubicBezTo>
                  <a:cubicBezTo>
                    <a:pt x="5" y="57"/>
                    <a:pt x="5" y="57"/>
                    <a:pt x="5" y="57"/>
                  </a:cubicBezTo>
                  <a:cubicBezTo>
                    <a:pt x="4" y="57"/>
                    <a:pt x="4" y="57"/>
                    <a:pt x="4" y="57"/>
                  </a:cubicBezTo>
                  <a:cubicBezTo>
                    <a:pt x="4" y="58"/>
                    <a:pt x="4" y="58"/>
                    <a:pt x="4" y="58"/>
                  </a:cubicBezTo>
                  <a:cubicBezTo>
                    <a:pt x="4" y="59"/>
                    <a:pt x="4" y="59"/>
                    <a:pt x="4" y="59"/>
                  </a:cubicBezTo>
                  <a:cubicBezTo>
                    <a:pt x="4" y="60"/>
                    <a:pt x="4" y="60"/>
                    <a:pt x="4" y="60"/>
                  </a:cubicBezTo>
                  <a:cubicBezTo>
                    <a:pt x="5" y="62"/>
                    <a:pt x="5" y="62"/>
                    <a:pt x="5" y="62"/>
                  </a:cubicBezTo>
                  <a:cubicBezTo>
                    <a:pt x="5" y="63"/>
                    <a:pt x="5" y="63"/>
                    <a:pt x="5" y="63"/>
                  </a:cubicBezTo>
                  <a:cubicBezTo>
                    <a:pt x="5" y="64"/>
                    <a:pt x="5" y="64"/>
                    <a:pt x="5" y="64"/>
                  </a:cubicBezTo>
                  <a:cubicBezTo>
                    <a:pt x="5" y="64"/>
                    <a:pt x="5" y="64"/>
                    <a:pt x="5" y="64"/>
                  </a:cubicBezTo>
                  <a:cubicBezTo>
                    <a:pt x="6" y="66"/>
                    <a:pt x="6" y="66"/>
                    <a:pt x="6" y="66"/>
                  </a:cubicBezTo>
                  <a:cubicBezTo>
                    <a:pt x="6" y="67"/>
                    <a:pt x="6" y="67"/>
                    <a:pt x="6" y="67"/>
                  </a:cubicBezTo>
                  <a:cubicBezTo>
                    <a:pt x="6" y="68"/>
                    <a:pt x="6" y="68"/>
                    <a:pt x="6" y="68"/>
                  </a:cubicBezTo>
                  <a:cubicBezTo>
                    <a:pt x="6" y="68"/>
                    <a:pt x="6" y="68"/>
                    <a:pt x="6" y="68"/>
                  </a:cubicBezTo>
                  <a:cubicBezTo>
                    <a:pt x="6" y="69"/>
                    <a:pt x="6" y="69"/>
                    <a:pt x="6" y="69"/>
                  </a:cubicBezTo>
                  <a:cubicBezTo>
                    <a:pt x="6" y="70"/>
                    <a:pt x="6" y="70"/>
                    <a:pt x="6" y="70"/>
                  </a:cubicBezTo>
                  <a:cubicBezTo>
                    <a:pt x="6" y="70"/>
                    <a:pt x="6" y="70"/>
                    <a:pt x="6" y="70"/>
                  </a:cubicBezTo>
                  <a:cubicBezTo>
                    <a:pt x="6" y="71"/>
                    <a:pt x="6" y="71"/>
                    <a:pt x="6" y="71"/>
                  </a:cubicBezTo>
                  <a:cubicBezTo>
                    <a:pt x="7" y="72"/>
                    <a:pt x="7" y="72"/>
                    <a:pt x="7" y="72"/>
                  </a:cubicBezTo>
                  <a:cubicBezTo>
                    <a:pt x="7" y="73"/>
                    <a:pt x="7" y="73"/>
                    <a:pt x="7" y="73"/>
                  </a:cubicBezTo>
                  <a:cubicBezTo>
                    <a:pt x="7" y="74"/>
                    <a:pt x="7" y="74"/>
                    <a:pt x="7" y="74"/>
                  </a:cubicBezTo>
                  <a:cubicBezTo>
                    <a:pt x="6" y="74"/>
                    <a:pt x="6" y="74"/>
                    <a:pt x="6" y="74"/>
                  </a:cubicBezTo>
                  <a:cubicBezTo>
                    <a:pt x="5" y="75"/>
                    <a:pt x="5" y="75"/>
                    <a:pt x="5" y="75"/>
                  </a:cubicBezTo>
                  <a:cubicBezTo>
                    <a:pt x="5" y="75"/>
                    <a:pt x="5" y="75"/>
                    <a:pt x="5" y="75"/>
                  </a:cubicBezTo>
                  <a:cubicBezTo>
                    <a:pt x="6" y="76"/>
                    <a:pt x="6" y="76"/>
                    <a:pt x="6" y="76"/>
                  </a:cubicBezTo>
                  <a:cubicBezTo>
                    <a:pt x="5" y="77"/>
                    <a:pt x="5" y="77"/>
                    <a:pt x="5" y="77"/>
                  </a:cubicBezTo>
                  <a:cubicBezTo>
                    <a:pt x="5" y="77"/>
                    <a:pt x="5" y="77"/>
                    <a:pt x="5" y="77"/>
                  </a:cubicBezTo>
                  <a:cubicBezTo>
                    <a:pt x="5" y="78"/>
                    <a:pt x="5" y="78"/>
                    <a:pt x="5" y="78"/>
                  </a:cubicBezTo>
                  <a:cubicBezTo>
                    <a:pt x="5" y="79"/>
                    <a:pt x="5" y="79"/>
                    <a:pt x="5" y="79"/>
                  </a:cubicBezTo>
                  <a:cubicBezTo>
                    <a:pt x="4" y="80"/>
                    <a:pt x="4" y="80"/>
                    <a:pt x="4" y="80"/>
                  </a:cubicBezTo>
                  <a:cubicBezTo>
                    <a:pt x="4" y="80"/>
                    <a:pt x="4" y="80"/>
                    <a:pt x="4" y="80"/>
                  </a:cubicBezTo>
                  <a:cubicBezTo>
                    <a:pt x="4" y="81"/>
                    <a:pt x="4" y="81"/>
                    <a:pt x="4" y="81"/>
                  </a:cubicBezTo>
                  <a:cubicBezTo>
                    <a:pt x="4" y="82"/>
                    <a:pt x="4" y="82"/>
                    <a:pt x="4" y="82"/>
                  </a:cubicBezTo>
                  <a:cubicBezTo>
                    <a:pt x="4" y="82"/>
                    <a:pt x="4" y="82"/>
                    <a:pt x="4" y="82"/>
                  </a:cubicBezTo>
                  <a:cubicBezTo>
                    <a:pt x="4" y="83"/>
                    <a:pt x="4" y="83"/>
                    <a:pt x="4" y="83"/>
                  </a:cubicBezTo>
                  <a:cubicBezTo>
                    <a:pt x="4" y="83"/>
                    <a:pt x="4" y="83"/>
                    <a:pt x="4" y="83"/>
                  </a:cubicBezTo>
                  <a:cubicBezTo>
                    <a:pt x="3" y="84"/>
                    <a:pt x="3" y="84"/>
                    <a:pt x="3" y="84"/>
                  </a:cubicBezTo>
                  <a:cubicBezTo>
                    <a:pt x="3" y="85"/>
                    <a:pt x="3" y="85"/>
                    <a:pt x="3" y="85"/>
                  </a:cubicBezTo>
                  <a:cubicBezTo>
                    <a:pt x="3" y="86"/>
                    <a:pt x="3" y="86"/>
                    <a:pt x="3" y="86"/>
                  </a:cubicBezTo>
                  <a:cubicBezTo>
                    <a:pt x="3" y="86"/>
                    <a:pt x="3" y="86"/>
                    <a:pt x="3" y="86"/>
                  </a:cubicBezTo>
                  <a:cubicBezTo>
                    <a:pt x="3" y="87"/>
                    <a:pt x="3" y="87"/>
                    <a:pt x="3" y="87"/>
                  </a:cubicBezTo>
                  <a:cubicBezTo>
                    <a:pt x="2" y="87"/>
                    <a:pt x="2" y="87"/>
                    <a:pt x="2" y="87"/>
                  </a:cubicBezTo>
                  <a:cubicBezTo>
                    <a:pt x="2" y="88"/>
                    <a:pt x="2" y="88"/>
                    <a:pt x="2" y="88"/>
                  </a:cubicBezTo>
                  <a:cubicBezTo>
                    <a:pt x="3" y="89"/>
                    <a:pt x="3" y="89"/>
                    <a:pt x="3" y="89"/>
                  </a:cubicBezTo>
                  <a:cubicBezTo>
                    <a:pt x="3" y="89"/>
                    <a:pt x="3" y="89"/>
                    <a:pt x="3" y="89"/>
                  </a:cubicBezTo>
                  <a:cubicBezTo>
                    <a:pt x="2" y="90"/>
                    <a:pt x="2" y="90"/>
                    <a:pt x="2" y="90"/>
                  </a:cubicBezTo>
                  <a:cubicBezTo>
                    <a:pt x="2" y="90"/>
                    <a:pt x="2" y="90"/>
                    <a:pt x="2" y="90"/>
                  </a:cubicBezTo>
                  <a:cubicBezTo>
                    <a:pt x="1" y="90"/>
                    <a:pt x="1" y="90"/>
                    <a:pt x="1" y="90"/>
                  </a:cubicBezTo>
                  <a:cubicBezTo>
                    <a:pt x="0" y="90"/>
                    <a:pt x="0" y="90"/>
                    <a:pt x="0" y="90"/>
                  </a:cubicBezTo>
                  <a:cubicBezTo>
                    <a:pt x="0" y="90"/>
                    <a:pt x="0" y="90"/>
                    <a:pt x="0" y="90"/>
                  </a:cubicBezTo>
                  <a:cubicBezTo>
                    <a:pt x="1" y="91"/>
                    <a:pt x="1" y="91"/>
                    <a:pt x="1" y="91"/>
                  </a:cubicBezTo>
                  <a:cubicBezTo>
                    <a:pt x="1" y="92"/>
                    <a:pt x="1" y="92"/>
                    <a:pt x="1" y="92"/>
                  </a:cubicBezTo>
                  <a:cubicBezTo>
                    <a:pt x="1" y="93"/>
                    <a:pt x="1" y="93"/>
                    <a:pt x="1" y="93"/>
                  </a:cubicBezTo>
                  <a:cubicBezTo>
                    <a:pt x="2" y="94"/>
                    <a:pt x="2" y="94"/>
                    <a:pt x="2" y="94"/>
                  </a:cubicBezTo>
                  <a:cubicBezTo>
                    <a:pt x="2" y="95"/>
                    <a:pt x="2" y="95"/>
                    <a:pt x="2" y="95"/>
                  </a:cubicBezTo>
                  <a:cubicBezTo>
                    <a:pt x="2" y="96"/>
                    <a:pt x="2" y="96"/>
                    <a:pt x="2" y="96"/>
                  </a:cubicBezTo>
                  <a:cubicBezTo>
                    <a:pt x="4" y="98"/>
                    <a:pt x="4" y="98"/>
                    <a:pt x="4" y="98"/>
                  </a:cubicBezTo>
                  <a:cubicBezTo>
                    <a:pt x="4" y="99"/>
                    <a:pt x="4" y="99"/>
                    <a:pt x="4" y="99"/>
                  </a:cubicBezTo>
                  <a:cubicBezTo>
                    <a:pt x="4" y="99"/>
                    <a:pt x="4" y="99"/>
                    <a:pt x="4" y="99"/>
                  </a:cubicBezTo>
                  <a:cubicBezTo>
                    <a:pt x="4" y="100"/>
                    <a:pt x="4" y="100"/>
                    <a:pt x="4" y="100"/>
                  </a:cubicBezTo>
                  <a:cubicBezTo>
                    <a:pt x="4" y="102"/>
                    <a:pt x="4" y="102"/>
                    <a:pt x="4" y="102"/>
                  </a:cubicBezTo>
                  <a:cubicBezTo>
                    <a:pt x="4" y="102"/>
                    <a:pt x="4" y="102"/>
                    <a:pt x="4" y="102"/>
                  </a:cubicBezTo>
                  <a:cubicBezTo>
                    <a:pt x="4" y="103"/>
                    <a:pt x="4" y="103"/>
                    <a:pt x="4" y="103"/>
                  </a:cubicBezTo>
                  <a:cubicBezTo>
                    <a:pt x="4" y="103"/>
                    <a:pt x="4" y="103"/>
                    <a:pt x="4" y="103"/>
                  </a:cubicBezTo>
                  <a:cubicBezTo>
                    <a:pt x="3" y="103"/>
                    <a:pt x="3" y="103"/>
                    <a:pt x="3" y="103"/>
                  </a:cubicBezTo>
                  <a:cubicBezTo>
                    <a:pt x="3" y="103"/>
                    <a:pt x="3" y="103"/>
                    <a:pt x="3" y="103"/>
                  </a:cubicBezTo>
                  <a:cubicBezTo>
                    <a:pt x="2" y="104"/>
                    <a:pt x="2" y="104"/>
                    <a:pt x="2" y="104"/>
                  </a:cubicBezTo>
                  <a:cubicBezTo>
                    <a:pt x="3" y="105"/>
                    <a:pt x="3" y="105"/>
                    <a:pt x="3" y="105"/>
                  </a:cubicBezTo>
                  <a:cubicBezTo>
                    <a:pt x="3" y="105"/>
                    <a:pt x="3" y="105"/>
                    <a:pt x="3" y="105"/>
                  </a:cubicBezTo>
                  <a:cubicBezTo>
                    <a:pt x="3" y="107"/>
                    <a:pt x="3" y="107"/>
                    <a:pt x="3" y="107"/>
                  </a:cubicBezTo>
                  <a:cubicBezTo>
                    <a:pt x="3" y="108"/>
                    <a:pt x="3" y="108"/>
                    <a:pt x="3" y="108"/>
                  </a:cubicBezTo>
                  <a:cubicBezTo>
                    <a:pt x="3" y="108"/>
                    <a:pt x="3" y="108"/>
                    <a:pt x="3" y="108"/>
                  </a:cubicBezTo>
                  <a:cubicBezTo>
                    <a:pt x="3" y="108"/>
                    <a:pt x="3" y="108"/>
                    <a:pt x="3" y="108"/>
                  </a:cubicBezTo>
                  <a:cubicBezTo>
                    <a:pt x="3" y="109"/>
                    <a:pt x="3" y="109"/>
                    <a:pt x="3" y="109"/>
                  </a:cubicBezTo>
                  <a:cubicBezTo>
                    <a:pt x="3" y="109"/>
                    <a:pt x="3" y="109"/>
                    <a:pt x="3" y="109"/>
                  </a:cubicBezTo>
                  <a:cubicBezTo>
                    <a:pt x="3" y="110"/>
                    <a:pt x="3" y="110"/>
                    <a:pt x="3" y="110"/>
                  </a:cubicBezTo>
                  <a:cubicBezTo>
                    <a:pt x="4" y="112"/>
                    <a:pt x="4" y="112"/>
                    <a:pt x="4" y="112"/>
                  </a:cubicBezTo>
                  <a:cubicBezTo>
                    <a:pt x="5" y="112"/>
                    <a:pt x="5" y="112"/>
                    <a:pt x="5" y="112"/>
                  </a:cubicBezTo>
                  <a:cubicBezTo>
                    <a:pt x="5" y="113"/>
                    <a:pt x="5" y="113"/>
                    <a:pt x="5" y="113"/>
                  </a:cubicBezTo>
                  <a:cubicBezTo>
                    <a:pt x="6" y="113"/>
                    <a:pt x="6" y="113"/>
                    <a:pt x="6" y="113"/>
                  </a:cubicBezTo>
                  <a:cubicBezTo>
                    <a:pt x="8" y="113"/>
                    <a:pt x="8" y="113"/>
                    <a:pt x="8" y="113"/>
                  </a:cubicBezTo>
                  <a:cubicBezTo>
                    <a:pt x="8" y="112"/>
                    <a:pt x="8" y="112"/>
                    <a:pt x="8" y="112"/>
                  </a:cubicBezTo>
                  <a:cubicBezTo>
                    <a:pt x="8" y="111"/>
                    <a:pt x="8" y="111"/>
                    <a:pt x="8" y="111"/>
                  </a:cubicBezTo>
                  <a:cubicBezTo>
                    <a:pt x="9" y="111"/>
                    <a:pt x="9" y="111"/>
                    <a:pt x="9" y="111"/>
                  </a:cubicBezTo>
                  <a:cubicBezTo>
                    <a:pt x="9" y="112"/>
                    <a:pt x="9" y="112"/>
                    <a:pt x="9" y="112"/>
                  </a:cubicBezTo>
                  <a:cubicBezTo>
                    <a:pt x="10" y="112"/>
                    <a:pt x="10" y="112"/>
                    <a:pt x="10" y="112"/>
                  </a:cubicBezTo>
                  <a:cubicBezTo>
                    <a:pt x="10" y="112"/>
                    <a:pt x="10" y="112"/>
                    <a:pt x="10" y="112"/>
                  </a:cubicBezTo>
                  <a:cubicBezTo>
                    <a:pt x="10" y="112"/>
                    <a:pt x="10" y="112"/>
                    <a:pt x="10" y="112"/>
                  </a:cubicBezTo>
                  <a:cubicBezTo>
                    <a:pt x="9" y="113"/>
                    <a:pt x="9" y="113"/>
                    <a:pt x="9" y="113"/>
                  </a:cubicBezTo>
                  <a:cubicBezTo>
                    <a:pt x="9" y="114"/>
                    <a:pt x="9" y="114"/>
                    <a:pt x="9" y="114"/>
                  </a:cubicBezTo>
                  <a:cubicBezTo>
                    <a:pt x="9" y="114"/>
                    <a:pt x="9" y="114"/>
                    <a:pt x="9" y="114"/>
                  </a:cubicBezTo>
                  <a:cubicBezTo>
                    <a:pt x="10" y="114"/>
                    <a:pt x="10" y="114"/>
                    <a:pt x="10" y="114"/>
                  </a:cubicBezTo>
                  <a:cubicBezTo>
                    <a:pt x="10" y="114"/>
                    <a:pt x="10" y="114"/>
                    <a:pt x="10" y="114"/>
                  </a:cubicBezTo>
                  <a:cubicBezTo>
                    <a:pt x="10" y="116"/>
                    <a:pt x="10" y="116"/>
                    <a:pt x="10" y="116"/>
                  </a:cubicBezTo>
                  <a:cubicBezTo>
                    <a:pt x="11" y="116"/>
                    <a:pt x="11" y="116"/>
                    <a:pt x="11" y="116"/>
                  </a:cubicBezTo>
                  <a:cubicBezTo>
                    <a:pt x="10" y="116"/>
                    <a:pt x="10" y="116"/>
                    <a:pt x="10" y="116"/>
                  </a:cubicBezTo>
                  <a:cubicBezTo>
                    <a:pt x="10" y="116"/>
                    <a:pt x="10" y="116"/>
                    <a:pt x="10" y="116"/>
                  </a:cubicBezTo>
                  <a:cubicBezTo>
                    <a:pt x="10" y="115"/>
                    <a:pt x="10" y="115"/>
                    <a:pt x="10" y="115"/>
                  </a:cubicBezTo>
                  <a:cubicBezTo>
                    <a:pt x="9" y="115"/>
                    <a:pt x="9" y="115"/>
                    <a:pt x="9" y="115"/>
                  </a:cubicBezTo>
                  <a:cubicBezTo>
                    <a:pt x="9" y="116"/>
                    <a:pt x="9" y="116"/>
                    <a:pt x="9" y="116"/>
                  </a:cubicBezTo>
                  <a:cubicBezTo>
                    <a:pt x="9" y="116"/>
                    <a:pt x="9" y="116"/>
                    <a:pt x="9" y="116"/>
                  </a:cubicBezTo>
                  <a:cubicBezTo>
                    <a:pt x="10" y="117"/>
                    <a:pt x="10" y="117"/>
                    <a:pt x="10" y="117"/>
                  </a:cubicBezTo>
                  <a:cubicBezTo>
                    <a:pt x="10" y="117"/>
                    <a:pt x="10" y="117"/>
                    <a:pt x="10" y="117"/>
                  </a:cubicBezTo>
                  <a:cubicBezTo>
                    <a:pt x="9" y="117"/>
                    <a:pt x="9" y="117"/>
                    <a:pt x="9" y="117"/>
                  </a:cubicBezTo>
                  <a:cubicBezTo>
                    <a:pt x="9" y="117"/>
                    <a:pt x="9" y="117"/>
                    <a:pt x="9" y="117"/>
                  </a:cubicBezTo>
                  <a:cubicBezTo>
                    <a:pt x="9" y="118"/>
                    <a:pt x="9" y="118"/>
                    <a:pt x="9" y="118"/>
                  </a:cubicBezTo>
                  <a:cubicBezTo>
                    <a:pt x="10" y="119"/>
                    <a:pt x="10" y="119"/>
                    <a:pt x="10" y="119"/>
                  </a:cubicBezTo>
                  <a:cubicBezTo>
                    <a:pt x="9" y="120"/>
                    <a:pt x="9" y="120"/>
                    <a:pt x="9" y="120"/>
                  </a:cubicBezTo>
                  <a:cubicBezTo>
                    <a:pt x="9" y="120"/>
                    <a:pt x="9" y="120"/>
                    <a:pt x="9" y="120"/>
                  </a:cubicBezTo>
                  <a:cubicBezTo>
                    <a:pt x="9" y="121"/>
                    <a:pt x="9" y="121"/>
                    <a:pt x="9" y="121"/>
                  </a:cubicBezTo>
                  <a:cubicBezTo>
                    <a:pt x="9" y="121"/>
                    <a:pt x="9" y="121"/>
                    <a:pt x="9" y="121"/>
                  </a:cubicBezTo>
                  <a:cubicBezTo>
                    <a:pt x="9" y="122"/>
                    <a:pt x="9" y="122"/>
                    <a:pt x="9" y="122"/>
                  </a:cubicBezTo>
                  <a:cubicBezTo>
                    <a:pt x="10" y="122"/>
                    <a:pt x="10" y="122"/>
                    <a:pt x="10" y="122"/>
                  </a:cubicBezTo>
                  <a:cubicBezTo>
                    <a:pt x="9" y="123"/>
                    <a:pt x="9" y="123"/>
                    <a:pt x="9" y="123"/>
                  </a:cubicBezTo>
                  <a:cubicBezTo>
                    <a:pt x="9" y="124"/>
                    <a:pt x="9" y="124"/>
                    <a:pt x="9" y="124"/>
                  </a:cubicBezTo>
                  <a:cubicBezTo>
                    <a:pt x="9" y="124"/>
                    <a:pt x="9" y="124"/>
                    <a:pt x="9" y="124"/>
                  </a:cubicBezTo>
                  <a:cubicBezTo>
                    <a:pt x="9" y="125"/>
                    <a:pt x="9" y="125"/>
                    <a:pt x="9" y="125"/>
                  </a:cubicBezTo>
                  <a:cubicBezTo>
                    <a:pt x="9" y="125"/>
                    <a:pt x="9" y="125"/>
                    <a:pt x="9" y="125"/>
                  </a:cubicBezTo>
                  <a:cubicBezTo>
                    <a:pt x="10" y="125"/>
                    <a:pt x="10" y="125"/>
                    <a:pt x="10" y="125"/>
                  </a:cubicBezTo>
                  <a:cubicBezTo>
                    <a:pt x="11" y="126"/>
                    <a:pt x="11" y="126"/>
                    <a:pt x="11" y="126"/>
                  </a:cubicBezTo>
                  <a:cubicBezTo>
                    <a:pt x="11" y="126"/>
                    <a:pt x="11" y="126"/>
                    <a:pt x="11" y="126"/>
                  </a:cubicBezTo>
                  <a:cubicBezTo>
                    <a:pt x="11" y="127"/>
                    <a:pt x="11" y="127"/>
                    <a:pt x="11" y="127"/>
                  </a:cubicBezTo>
                  <a:cubicBezTo>
                    <a:pt x="12" y="127"/>
                    <a:pt x="12" y="127"/>
                    <a:pt x="12" y="127"/>
                  </a:cubicBezTo>
                  <a:cubicBezTo>
                    <a:pt x="12" y="128"/>
                    <a:pt x="12" y="128"/>
                    <a:pt x="12" y="128"/>
                  </a:cubicBezTo>
                  <a:cubicBezTo>
                    <a:pt x="11" y="129"/>
                    <a:pt x="11" y="129"/>
                    <a:pt x="11" y="129"/>
                  </a:cubicBezTo>
                  <a:cubicBezTo>
                    <a:pt x="10" y="130"/>
                    <a:pt x="10" y="130"/>
                    <a:pt x="10" y="130"/>
                  </a:cubicBezTo>
                  <a:cubicBezTo>
                    <a:pt x="9" y="130"/>
                    <a:pt x="9" y="130"/>
                    <a:pt x="9" y="130"/>
                  </a:cubicBezTo>
                  <a:cubicBezTo>
                    <a:pt x="9" y="131"/>
                    <a:pt x="9" y="131"/>
                    <a:pt x="9" y="131"/>
                  </a:cubicBezTo>
                  <a:cubicBezTo>
                    <a:pt x="10" y="131"/>
                    <a:pt x="10" y="131"/>
                    <a:pt x="10" y="131"/>
                  </a:cubicBezTo>
                  <a:cubicBezTo>
                    <a:pt x="9" y="132"/>
                    <a:pt x="9" y="132"/>
                    <a:pt x="9" y="132"/>
                  </a:cubicBezTo>
                  <a:cubicBezTo>
                    <a:pt x="9" y="132"/>
                    <a:pt x="9" y="132"/>
                    <a:pt x="9" y="132"/>
                  </a:cubicBezTo>
                  <a:cubicBezTo>
                    <a:pt x="10" y="133"/>
                    <a:pt x="10" y="133"/>
                    <a:pt x="10" y="133"/>
                  </a:cubicBezTo>
                  <a:cubicBezTo>
                    <a:pt x="9" y="133"/>
                    <a:pt x="9" y="133"/>
                    <a:pt x="9" y="133"/>
                  </a:cubicBezTo>
                  <a:cubicBezTo>
                    <a:pt x="9" y="135"/>
                    <a:pt x="9" y="135"/>
                    <a:pt x="9" y="135"/>
                  </a:cubicBezTo>
                  <a:cubicBezTo>
                    <a:pt x="8" y="135"/>
                    <a:pt x="8" y="135"/>
                    <a:pt x="8" y="135"/>
                  </a:cubicBezTo>
                  <a:cubicBezTo>
                    <a:pt x="9" y="136"/>
                    <a:pt x="9" y="136"/>
                    <a:pt x="9" y="136"/>
                  </a:cubicBezTo>
                  <a:cubicBezTo>
                    <a:pt x="9" y="136"/>
                    <a:pt x="9" y="136"/>
                    <a:pt x="9" y="136"/>
                  </a:cubicBezTo>
                  <a:cubicBezTo>
                    <a:pt x="9" y="138"/>
                    <a:pt x="9" y="138"/>
                    <a:pt x="9" y="138"/>
                  </a:cubicBezTo>
                  <a:cubicBezTo>
                    <a:pt x="8" y="138"/>
                    <a:pt x="8" y="138"/>
                    <a:pt x="8" y="138"/>
                  </a:cubicBezTo>
                  <a:cubicBezTo>
                    <a:pt x="8" y="139"/>
                    <a:pt x="8" y="139"/>
                    <a:pt x="8" y="139"/>
                  </a:cubicBezTo>
                  <a:cubicBezTo>
                    <a:pt x="8" y="138"/>
                    <a:pt x="8" y="138"/>
                    <a:pt x="8" y="138"/>
                  </a:cubicBezTo>
                  <a:cubicBezTo>
                    <a:pt x="8" y="138"/>
                    <a:pt x="8" y="138"/>
                    <a:pt x="8" y="138"/>
                  </a:cubicBezTo>
                  <a:cubicBezTo>
                    <a:pt x="8" y="137"/>
                    <a:pt x="8" y="137"/>
                    <a:pt x="8" y="137"/>
                  </a:cubicBezTo>
                  <a:cubicBezTo>
                    <a:pt x="8" y="136"/>
                    <a:pt x="8" y="136"/>
                    <a:pt x="8" y="136"/>
                  </a:cubicBezTo>
                  <a:cubicBezTo>
                    <a:pt x="8" y="135"/>
                    <a:pt x="8" y="135"/>
                    <a:pt x="8" y="135"/>
                  </a:cubicBezTo>
                  <a:cubicBezTo>
                    <a:pt x="8" y="135"/>
                    <a:pt x="8" y="135"/>
                    <a:pt x="8" y="135"/>
                  </a:cubicBezTo>
                  <a:cubicBezTo>
                    <a:pt x="7" y="136"/>
                    <a:pt x="7" y="136"/>
                    <a:pt x="7" y="136"/>
                  </a:cubicBezTo>
                  <a:cubicBezTo>
                    <a:pt x="6" y="136"/>
                    <a:pt x="6" y="136"/>
                    <a:pt x="6" y="136"/>
                  </a:cubicBezTo>
                  <a:cubicBezTo>
                    <a:pt x="5" y="136"/>
                    <a:pt x="5" y="136"/>
                    <a:pt x="5" y="136"/>
                  </a:cubicBezTo>
                  <a:cubicBezTo>
                    <a:pt x="5" y="136"/>
                    <a:pt x="5" y="136"/>
                    <a:pt x="5" y="136"/>
                  </a:cubicBezTo>
                  <a:cubicBezTo>
                    <a:pt x="6" y="136"/>
                    <a:pt x="6" y="136"/>
                    <a:pt x="6" y="136"/>
                  </a:cubicBezTo>
                  <a:cubicBezTo>
                    <a:pt x="7" y="135"/>
                    <a:pt x="7" y="135"/>
                    <a:pt x="7" y="135"/>
                  </a:cubicBezTo>
                  <a:cubicBezTo>
                    <a:pt x="7" y="134"/>
                    <a:pt x="7" y="134"/>
                    <a:pt x="7" y="134"/>
                  </a:cubicBezTo>
                  <a:cubicBezTo>
                    <a:pt x="6" y="134"/>
                    <a:pt x="6" y="134"/>
                    <a:pt x="6" y="134"/>
                  </a:cubicBezTo>
                  <a:cubicBezTo>
                    <a:pt x="5" y="134"/>
                    <a:pt x="5" y="134"/>
                    <a:pt x="5" y="134"/>
                  </a:cubicBezTo>
                  <a:cubicBezTo>
                    <a:pt x="4" y="134"/>
                    <a:pt x="4" y="134"/>
                    <a:pt x="4" y="134"/>
                  </a:cubicBezTo>
                  <a:cubicBezTo>
                    <a:pt x="3" y="134"/>
                    <a:pt x="3" y="134"/>
                    <a:pt x="3" y="134"/>
                  </a:cubicBezTo>
                  <a:cubicBezTo>
                    <a:pt x="3" y="134"/>
                    <a:pt x="3" y="134"/>
                    <a:pt x="3" y="134"/>
                  </a:cubicBezTo>
                  <a:cubicBezTo>
                    <a:pt x="3" y="135"/>
                    <a:pt x="3" y="135"/>
                    <a:pt x="3" y="135"/>
                  </a:cubicBezTo>
                  <a:cubicBezTo>
                    <a:pt x="3" y="136"/>
                    <a:pt x="3" y="136"/>
                    <a:pt x="3" y="136"/>
                  </a:cubicBezTo>
                  <a:cubicBezTo>
                    <a:pt x="4" y="136"/>
                    <a:pt x="4" y="136"/>
                    <a:pt x="4" y="136"/>
                  </a:cubicBezTo>
                  <a:cubicBezTo>
                    <a:pt x="4" y="136"/>
                    <a:pt x="4" y="136"/>
                    <a:pt x="4" y="136"/>
                  </a:cubicBezTo>
                  <a:cubicBezTo>
                    <a:pt x="3" y="136"/>
                    <a:pt x="3" y="136"/>
                    <a:pt x="3" y="136"/>
                  </a:cubicBezTo>
                  <a:cubicBezTo>
                    <a:pt x="3" y="137"/>
                    <a:pt x="3" y="137"/>
                    <a:pt x="3" y="137"/>
                  </a:cubicBezTo>
                  <a:cubicBezTo>
                    <a:pt x="2" y="137"/>
                    <a:pt x="2" y="137"/>
                    <a:pt x="2" y="137"/>
                  </a:cubicBezTo>
                  <a:cubicBezTo>
                    <a:pt x="2" y="138"/>
                    <a:pt x="2" y="138"/>
                    <a:pt x="2" y="138"/>
                  </a:cubicBezTo>
                  <a:cubicBezTo>
                    <a:pt x="1" y="139"/>
                    <a:pt x="1" y="139"/>
                    <a:pt x="1" y="139"/>
                  </a:cubicBezTo>
                  <a:cubicBezTo>
                    <a:pt x="1" y="139"/>
                    <a:pt x="1" y="139"/>
                    <a:pt x="1" y="139"/>
                  </a:cubicBezTo>
                  <a:cubicBezTo>
                    <a:pt x="2" y="141"/>
                    <a:pt x="2" y="141"/>
                    <a:pt x="2" y="141"/>
                  </a:cubicBezTo>
                  <a:cubicBezTo>
                    <a:pt x="3" y="141"/>
                    <a:pt x="3" y="141"/>
                    <a:pt x="3" y="141"/>
                  </a:cubicBezTo>
                  <a:cubicBezTo>
                    <a:pt x="3" y="140"/>
                    <a:pt x="3" y="140"/>
                    <a:pt x="3" y="140"/>
                  </a:cubicBezTo>
                  <a:cubicBezTo>
                    <a:pt x="3" y="140"/>
                    <a:pt x="3" y="140"/>
                    <a:pt x="3" y="140"/>
                  </a:cubicBezTo>
                  <a:cubicBezTo>
                    <a:pt x="2" y="140"/>
                    <a:pt x="2" y="140"/>
                    <a:pt x="2" y="140"/>
                  </a:cubicBezTo>
                  <a:cubicBezTo>
                    <a:pt x="2" y="139"/>
                    <a:pt x="2" y="139"/>
                    <a:pt x="2" y="139"/>
                  </a:cubicBezTo>
                  <a:cubicBezTo>
                    <a:pt x="3" y="138"/>
                    <a:pt x="3" y="138"/>
                    <a:pt x="3" y="138"/>
                  </a:cubicBezTo>
                  <a:cubicBezTo>
                    <a:pt x="4" y="138"/>
                    <a:pt x="4" y="138"/>
                    <a:pt x="4" y="138"/>
                  </a:cubicBezTo>
                  <a:cubicBezTo>
                    <a:pt x="4" y="138"/>
                    <a:pt x="4" y="138"/>
                    <a:pt x="4" y="138"/>
                  </a:cubicBezTo>
                  <a:cubicBezTo>
                    <a:pt x="4" y="139"/>
                    <a:pt x="4" y="139"/>
                    <a:pt x="4" y="139"/>
                  </a:cubicBezTo>
                  <a:cubicBezTo>
                    <a:pt x="5" y="139"/>
                    <a:pt x="5" y="139"/>
                    <a:pt x="5" y="139"/>
                  </a:cubicBezTo>
                  <a:cubicBezTo>
                    <a:pt x="6" y="139"/>
                    <a:pt x="6" y="139"/>
                    <a:pt x="6" y="139"/>
                  </a:cubicBezTo>
                  <a:cubicBezTo>
                    <a:pt x="6" y="139"/>
                    <a:pt x="6" y="139"/>
                    <a:pt x="6" y="139"/>
                  </a:cubicBezTo>
                  <a:cubicBezTo>
                    <a:pt x="7" y="139"/>
                    <a:pt x="7" y="139"/>
                    <a:pt x="7" y="139"/>
                  </a:cubicBezTo>
                  <a:cubicBezTo>
                    <a:pt x="7" y="140"/>
                    <a:pt x="7" y="140"/>
                    <a:pt x="7" y="140"/>
                  </a:cubicBezTo>
                  <a:cubicBezTo>
                    <a:pt x="8" y="140"/>
                    <a:pt x="8" y="140"/>
                    <a:pt x="8" y="140"/>
                  </a:cubicBezTo>
                  <a:cubicBezTo>
                    <a:pt x="9" y="141"/>
                    <a:pt x="9" y="141"/>
                    <a:pt x="9" y="141"/>
                  </a:cubicBezTo>
                  <a:cubicBezTo>
                    <a:pt x="8" y="141"/>
                    <a:pt x="8" y="141"/>
                    <a:pt x="8" y="141"/>
                  </a:cubicBezTo>
                  <a:cubicBezTo>
                    <a:pt x="8" y="141"/>
                    <a:pt x="8" y="141"/>
                    <a:pt x="8" y="141"/>
                  </a:cubicBezTo>
                  <a:cubicBezTo>
                    <a:pt x="8" y="142"/>
                    <a:pt x="8" y="142"/>
                    <a:pt x="8" y="142"/>
                  </a:cubicBezTo>
                  <a:cubicBezTo>
                    <a:pt x="8" y="142"/>
                    <a:pt x="8" y="142"/>
                    <a:pt x="8" y="142"/>
                  </a:cubicBezTo>
                  <a:cubicBezTo>
                    <a:pt x="8" y="142"/>
                    <a:pt x="8" y="142"/>
                    <a:pt x="8" y="142"/>
                  </a:cubicBezTo>
                  <a:cubicBezTo>
                    <a:pt x="8" y="143"/>
                    <a:pt x="8" y="143"/>
                    <a:pt x="8" y="143"/>
                  </a:cubicBezTo>
                  <a:cubicBezTo>
                    <a:pt x="9" y="143"/>
                    <a:pt x="9" y="143"/>
                    <a:pt x="9" y="143"/>
                  </a:cubicBezTo>
                  <a:cubicBezTo>
                    <a:pt x="9" y="144"/>
                    <a:pt x="9" y="144"/>
                    <a:pt x="9" y="144"/>
                  </a:cubicBezTo>
                  <a:cubicBezTo>
                    <a:pt x="8" y="143"/>
                    <a:pt x="8" y="143"/>
                    <a:pt x="8" y="143"/>
                  </a:cubicBezTo>
                  <a:cubicBezTo>
                    <a:pt x="7" y="143"/>
                    <a:pt x="7" y="143"/>
                    <a:pt x="7" y="143"/>
                  </a:cubicBezTo>
                  <a:cubicBezTo>
                    <a:pt x="7" y="143"/>
                    <a:pt x="7" y="143"/>
                    <a:pt x="7" y="143"/>
                  </a:cubicBezTo>
                  <a:cubicBezTo>
                    <a:pt x="7" y="144"/>
                    <a:pt x="7" y="144"/>
                    <a:pt x="7" y="144"/>
                  </a:cubicBezTo>
                  <a:cubicBezTo>
                    <a:pt x="8" y="144"/>
                    <a:pt x="8" y="144"/>
                    <a:pt x="8" y="144"/>
                  </a:cubicBezTo>
                  <a:cubicBezTo>
                    <a:pt x="8" y="145"/>
                    <a:pt x="8" y="145"/>
                    <a:pt x="8" y="145"/>
                  </a:cubicBezTo>
                  <a:cubicBezTo>
                    <a:pt x="9" y="145"/>
                    <a:pt x="9" y="145"/>
                    <a:pt x="9" y="145"/>
                  </a:cubicBezTo>
                  <a:cubicBezTo>
                    <a:pt x="10" y="144"/>
                    <a:pt x="10" y="144"/>
                    <a:pt x="10" y="144"/>
                  </a:cubicBezTo>
                  <a:cubicBezTo>
                    <a:pt x="11" y="145"/>
                    <a:pt x="11" y="145"/>
                    <a:pt x="11" y="145"/>
                  </a:cubicBezTo>
                  <a:cubicBezTo>
                    <a:pt x="11" y="145"/>
                    <a:pt x="11" y="145"/>
                    <a:pt x="11" y="145"/>
                  </a:cubicBezTo>
                  <a:cubicBezTo>
                    <a:pt x="12" y="144"/>
                    <a:pt x="12" y="144"/>
                    <a:pt x="12" y="144"/>
                  </a:cubicBezTo>
                  <a:cubicBezTo>
                    <a:pt x="12" y="145"/>
                    <a:pt x="12" y="145"/>
                    <a:pt x="12" y="145"/>
                  </a:cubicBezTo>
                  <a:cubicBezTo>
                    <a:pt x="12" y="145"/>
                    <a:pt x="12" y="145"/>
                    <a:pt x="12" y="145"/>
                  </a:cubicBezTo>
                  <a:cubicBezTo>
                    <a:pt x="11" y="145"/>
                    <a:pt x="11" y="145"/>
                    <a:pt x="11" y="145"/>
                  </a:cubicBezTo>
                  <a:cubicBezTo>
                    <a:pt x="11" y="145"/>
                    <a:pt x="11" y="145"/>
                    <a:pt x="11" y="145"/>
                  </a:cubicBezTo>
                  <a:cubicBezTo>
                    <a:pt x="10" y="146"/>
                    <a:pt x="10" y="146"/>
                    <a:pt x="10" y="146"/>
                  </a:cubicBezTo>
                  <a:cubicBezTo>
                    <a:pt x="10" y="145"/>
                    <a:pt x="10" y="145"/>
                    <a:pt x="10" y="145"/>
                  </a:cubicBezTo>
                  <a:cubicBezTo>
                    <a:pt x="8" y="146"/>
                    <a:pt x="8" y="146"/>
                    <a:pt x="8" y="146"/>
                  </a:cubicBezTo>
                  <a:cubicBezTo>
                    <a:pt x="8" y="146"/>
                    <a:pt x="8" y="146"/>
                    <a:pt x="8" y="146"/>
                  </a:cubicBezTo>
                  <a:cubicBezTo>
                    <a:pt x="8" y="147"/>
                    <a:pt x="8" y="147"/>
                    <a:pt x="8" y="147"/>
                  </a:cubicBezTo>
                  <a:cubicBezTo>
                    <a:pt x="9" y="147"/>
                    <a:pt x="9" y="147"/>
                    <a:pt x="9" y="147"/>
                  </a:cubicBezTo>
                  <a:cubicBezTo>
                    <a:pt x="9" y="148"/>
                    <a:pt x="9" y="148"/>
                    <a:pt x="9" y="148"/>
                  </a:cubicBezTo>
                  <a:cubicBezTo>
                    <a:pt x="10" y="148"/>
                    <a:pt x="10" y="148"/>
                    <a:pt x="10" y="148"/>
                  </a:cubicBezTo>
                  <a:cubicBezTo>
                    <a:pt x="11" y="148"/>
                    <a:pt x="11" y="148"/>
                    <a:pt x="11" y="148"/>
                  </a:cubicBezTo>
                  <a:cubicBezTo>
                    <a:pt x="11" y="148"/>
                    <a:pt x="11" y="148"/>
                    <a:pt x="11" y="148"/>
                  </a:cubicBezTo>
                  <a:cubicBezTo>
                    <a:pt x="10" y="149"/>
                    <a:pt x="10" y="149"/>
                    <a:pt x="10" y="149"/>
                  </a:cubicBezTo>
                  <a:cubicBezTo>
                    <a:pt x="10" y="149"/>
                    <a:pt x="10" y="149"/>
                    <a:pt x="10" y="149"/>
                  </a:cubicBezTo>
                  <a:cubicBezTo>
                    <a:pt x="10" y="149"/>
                    <a:pt x="10" y="149"/>
                    <a:pt x="10" y="149"/>
                  </a:cubicBezTo>
                  <a:cubicBezTo>
                    <a:pt x="10" y="150"/>
                    <a:pt x="10" y="150"/>
                    <a:pt x="10" y="150"/>
                  </a:cubicBezTo>
                  <a:cubicBezTo>
                    <a:pt x="9" y="150"/>
                    <a:pt x="9" y="150"/>
                    <a:pt x="9" y="150"/>
                  </a:cubicBezTo>
                  <a:cubicBezTo>
                    <a:pt x="9" y="150"/>
                    <a:pt x="9" y="150"/>
                    <a:pt x="9" y="150"/>
                  </a:cubicBezTo>
                  <a:cubicBezTo>
                    <a:pt x="10" y="152"/>
                    <a:pt x="10" y="152"/>
                    <a:pt x="10" y="152"/>
                  </a:cubicBezTo>
                  <a:cubicBezTo>
                    <a:pt x="10" y="153"/>
                    <a:pt x="10" y="153"/>
                    <a:pt x="10" y="153"/>
                  </a:cubicBezTo>
                  <a:cubicBezTo>
                    <a:pt x="10" y="154"/>
                    <a:pt x="10" y="154"/>
                    <a:pt x="10" y="154"/>
                  </a:cubicBezTo>
                  <a:cubicBezTo>
                    <a:pt x="11" y="155"/>
                    <a:pt x="11" y="155"/>
                    <a:pt x="11" y="155"/>
                  </a:cubicBezTo>
                  <a:cubicBezTo>
                    <a:pt x="12" y="155"/>
                    <a:pt x="12" y="155"/>
                    <a:pt x="12" y="155"/>
                  </a:cubicBezTo>
                  <a:cubicBezTo>
                    <a:pt x="12" y="154"/>
                    <a:pt x="12" y="154"/>
                    <a:pt x="12" y="154"/>
                  </a:cubicBezTo>
                  <a:cubicBezTo>
                    <a:pt x="12" y="152"/>
                    <a:pt x="12" y="152"/>
                    <a:pt x="12" y="152"/>
                  </a:cubicBezTo>
                  <a:cubicBezTo>
                    <a:pt x="13" y="152"/>
                    <a:pt x="13" y="152"/>
                    <a:pt x="13" y="152"/>
                  </a:cubicBezTo>
                  <a:cubicBezTo>
                    <a:pt x="13" y="152"/>
                    <a:pt x="13" y="152"/>
                    <a:pt x="13" y="152"/>
                  </a:cubicBezTo>
                  <a:cubicBezTo>
                    <a:pt x="12" y="152"/>
                    <a:pt x="12" y="152"/>
                    <a:pt x="12" y="152"/>
                  </a:cubicBezTo>
                  <a:cubicBezTo>
                    <a:pt x="12" y="154"/>
                    <a:pt x="12" y="154"/>
                    <a:pt x="12" y="154"/>
                  </a:cubicBezTo>
                  <a:cubicBezTo>
                    <a:pt x="12" y="154"/>
                    <a:pt x="12" y="154"/>
                    <a:pt x="12" y="154"/>
                  </a:cubicBezTo>
                  <a:cubicBezTo>
                    <a:pt x="13" y="155"/>
                    <a:pt x="13" y="155"/>
                    <a:pt x="13" y="155"/>
                  </a:cubicBezTo>
                  <a:cubicBezTo>
                    <a:pt x="13" y="154"/>
                    <a:pt x="13" y="154"/>
                    <a:pt x="13" y="154"/>
                  </a:cubicBezTo>
                  <a:cubicBezTo>
                    <a:pt x="13" y="155"/>
                    <a:pt x="13" y="155"/>
                    <a:pt x="13" y="155"/>
                  </a:cubicBezTo>
                  <a:cubicBezTo>
                    <a:pt x="12" y="155"/>
                    <a:pt x="12" y="155"/>
                    <a:pt x="12" y="155"/>
                  </a:cubicBezTo>
                  <a:cubicBezTo>
                    <a:pt x="11" y="156"/>
                    <a:pt x="11" y="156"/>
                    <a:pt x="11" y="156"/>
                  </a:cubicBezTo>
                  <a:cubicBezTo>
                    <a:pt x="11" y="156"/>
                    <a:pt x="11" y="156"/>
                    <a:pt x="11" y="156"/>
                  </a:cubicBezTo>
                  <a:cubicBezTo>
                    <a:pt x="11" y="157"/>
                    <a:pt x="11" y="157"/>
                    <a:pt x="11" y="157"/>
                  </a:cubicBezTo>
                  <a:cubicBezTo>
                    <a:pt x="11" y="157"/>
                    <a:pt x="11" y="157"/>
                    <a:pt x="11" y="157"/>
                  </a:cubicBezTo>
                  <a:cubicBezTo>
                    <a:pt x="11" y="158"/>
                    <a:pt x="11" y="158"/>
                    <a:pt x="11" y="158"/>
                  </a:cubicBezTo>
                  <a:cubicBezTo>
                    <a:pt x="10" y="158"/>
                    <a:pt x="10" y="158"/>
                    <a:pt x="10" y="158"/>
                  </a:cubicBezTo>
                  <a:cubicBezTo>
                    <a:pt x="10" y="159"/>
                    <a:pt x="10" y="159"/>
                    <a:pt x="10" y="159"/>
                  </a:cubicBezTo>
                  <a:cubicBezTo>
                    <a:pt x="12" y="160"/>
                    <a:pt x="12" y="160"/>
                    <a:pt x="12" y="160"/>
                  </a:cubicBezTo>
                  <a:cubicBezTo>
                    <a:pt x="13" y="160"/>
                    <a:pt x="13" y="160"/>
                    <a:pt x="13" y="160"/>
                  </a:cubicBezTo>
                  <a:cubicBezTo>
                    <a:pt x="14" y="160"/>
                    <a:pt x="14" y="160"/>
                    <a:pt x="14" y="160"/>
                  </a:cubicBezTo>
                  <a:cubicBezTo>
                    <a:pt x="14" y="161"/>
                    <a:pt x="14" y="161"/>
                    <a:pt x="14" y="161"/>
                  </a:cubicBezTo>
                  <a:cubicBezTo>
                    <a:pt x="13" y="161"/>
                    <a:pt x="13" y="161"/>
                    <a:pt x="13" y="161"/>
                  </a:cubicBezTo>
                  <a:cubicBezTo>
                    <a:pt x="14" y="162"/>
                    <a:pt x="14" y="162"/>
                    <a:pt x="14" y="162"/>
                  </a:cubicBezTo>
                  <a:cubicBezTo>
                    <a:pt x="14" y="162"/>
                    <a:pt x="14" y="162"/>
                    <a:pt x="14" y="162"/>
                  </a:cubicBezTo>
                  <a:cubicBezTo>
                    <a:pt x="15" y="161"/>
                    <a:pt x="15" y="161"/>
                    <a:pt x="15" y="161"/>
                  </a:cubicBezTo>
                  <a:cubicBezTo>
                    <a:pt x="15" y="162"/>
                    <a:pt x="15" y="162"/>
                    <a:pt x="15" y="162"/>
                  </a:cubicBezTo>
                  <a:cubicBezTo>
                    <a:pt x="14" y="162"/>
                    <a:pt x="14" y="162"/>
                    <a:pt x="14" y="162"/>
                  </a:cubicBezTo>
                  <a:cubicBezTo>
                    <a:pt x="14" y="163"/>
                    <a:pt x="14" y="163"/>
                    <a:pt x="14" y="163"/>
                  </a:cubicBezTo>
                  <a:cubicBezTo>
                    <a:pt x="13" y="163"/>
                    <a:pt x="13" y="163"/>
                    <a:pt x="13" y="163"/>
                  </a:cubicBezTo>
                  <a:cubicBezTo>
                    <a:pt x="14" y="163"/>
                    <a:pt x="14" y="163"/>
                    <a:pt x="14" y="163"/>
                  </a:cubicBezTo>
                  <a:cubicBezTo>
                    <a:pt x="14" y="163"/>
                    <a:pt x="14" y="163"/>
                    <a:pt x="14" y="163"/>
                  </a:cubicBezTo>
                  <a:cubicBezTo>
                    <a:pt x="14" y="164"/>
                    <a:pt x="14" y="164"/>
                    <a:pt x="14" y="164"/>
                  </a:cubicBezTo>
                  <a:cubicBezTo>
                    <a:pt x="15" y="165"/>
                    <a:pt x="15" y="165"/>
                    <a:pt x="15" y="165"/>
                  </a:cubicBezTo>
                  <a:cubicBezTo>
                    <a:pt x="15" y="165"/>
                    <a:pt x="15" y="165"/>
                    <a:pt x="15" y="165"/>
                  </a:cubicBezTo>
                  <a:cubicBezTo>
                    <a:pt x="16" y="164"/>
                    <a:pt x="16" y="164"/>
                    <a:pt x="16" y="164"/>
                  </a:cubicBezTo>
                  <a:cubicBezTo>
                    <a:pt x="16" y="165"/>
                    <a:pt x="16" y="165"/>
                    <a:pt x="16" y="165"/>
                  </a:cubicBezTo>
                  <a:cubicBezTo>
                    <a:pt x="16" y="166"/>
                    <a:pt x="16" y="166"/>
                    <a:pt x="16" y="166"/>
                  </a:cubicBezTo>
                  <a:cubicBezTo>
                    <a:pt x="16" y="166"/>
                    <a:pt x="16" y="166"/>
                    <a:pt x="16" y="166"/>
                  </a:cubicBezTo>
                  <a:cubicBezTo>
                    <a:pt x="15" y="165"/>
                    <a:pt x="15" y="165"/>
                    <a:pt x="15" y="165"/>
                  </a:cubicBezTo>
                  <a:cubicBezTo>
                    <a:pt x="15" y="166"/>
                    <a:pt x="15" y="166"/>
                    <a:pt x="15" y="166"/>
                  </a:cubicBezTo>
                  <a:cubicBezTo>
                    <a:pt x="15" y="166"/>
                    <a:pt x="15" y="166"/>
                    <a:pt x="15" y="166"/>
                  </a:cubicBezTo>
                  <a:cubicBezTo>
                    <a:pt x="16" y="167"/>
                    <a:pt x="16" y="167"/>
                    <a:pt x="16" y="167"/>
                  </a:cubicBezTo>
                  <a:cubicBezTo>
                    <a:pt x="16" y="167"/>
                    <a:pt x="16" y="167"/>
                    <a:pt x="16" y="167"/>
                  </a:cubicBezTo>
                  <a:cubicBezTo>
                    <a:pt x="16" y="168"/>
                    <a:pt x="16" y="168"/>
                    <a:pt x="16" y="168"/>
                  </a:cubicBezTo>
                  <a:cubicBezTo>
                    <a:pt x="16" y="168"/>
                    <a:pt x="16" y="168"/>
                    <a:pt x="16" y="168"/>
                  </a:cubicBezTo>
                  <a:cubicBezTo>
                    <a:pt x="17" y="169"/>
                    <a:pt x="17" y="169"/>
                    <a:pt x="17" y="169"/>
                  </a:cubicBezTo>
                  <a:cubicBezTo>
                    <a:pt x="18" y="169"/>
                    <a:pt x="18" y="169"/>
                    <a:pt x="18" y="169"/>
                  </a:cubicBezTo>
                  <a:cubicBezTo>
                    <a:pt x="17" y="168"/>
                    <a:pt x="17" y="168"/>
                    <a:pt x="17" y="168"/>
                  </a:cubicBezTo>
                  <a:cubicBezTo>
                    <a:pt x="18" y="167"/>
                    <a:pt x="18" y="167"/>
                    <a:pt x="18" y="167"/>
                  </a:cubicBezTo>
                  <a:cubicBezTo>
                    <a:pt x="17" y="167"/>
                    <a:pt x="17" y="167"/>
                    <a:pt x="17" y="167"/>
                  </a:cubicBezTo>
                  <a:cubicBezTo>
                    <a:pt x="18" y="167"/>
                    <a:pt x="18" y="167"/>
                    <a:pt x="18" y="167"/>
                  </a:cubicBezTo>
                  <a:cubicBezTo>
                    <a:pt x="18" y="168"/>
                    <a:pt x="18" y="168"/>
                    <a:pt x="18" y="168"/>
                  </a:cubicBezTo>
                  <a:cubicBezTo>
                    <a:pt x="19" y="168"/>
                    <a:pt x="19" y="168"/>
                    <a:pt x="19" y="168"/>
                  </a:cubicBezTo>
                  <a:cubicBezTo>
                    <a:pt x="19" y="168"/>
                    <a:pt x="19" y="168"/>
                    <a:pt x="19" y="168"/>
                  </a:cubicBezTo>
                  <a:cubicBezTo>
                    <a:pt x="20" y="167"/>
                    <a:pt x="20" y="167"/>
                    <a:pt x="20" y="167"/>
                  </a:cubicBezTo>
                  <a:cubicBezTo>
                    <a:pt x="20" y="167"/>
                    <a:pt x="20" y="167"/>
                    <a:pt x="20" y="167"/>
                  </a:cubicBezTo>
                  <a:cubicBezTo>
                    <a:pt x="19" y="166"/>
                    <a:pt x="19" y="166"/>
                    <a:pt x="19" y="166"/>
                  </a:cubicBezTo>
                  <a:cubicBezTo>
                    <a:pt x="18" y="166"/>
                    <a:pt x="18" y="166"/>
                    <a:pt x="18" y="166"/>
                  </a:cubicBezTo>
                  <a:cubicBezTo>
                    <a:pt x="18" y="166"/>
                    <a:pt x="18" y="166"/>
                    <a:pt x="18" y="166"/>
                  </a:cubicBezTo>
                  <a:cubicBezTo>
                    <a:pt x="19" y="166"/>
                    <a:pt x="19" y="166"/>
                    <a:pt x="19" y="166"/>
                  </a:cubicBezTo>
                  <a:cubicBezTo>
                    <a:pt x="20" y="166"/>
                    <a:pt x="20" y="166"/>
                    <a:pt x="20" y="166"/>
                  </a:cubicBezTo>
                  <a:cubicBezTo>
                    <a:pt x="20" y="167"/>
                    <a:pt x="20" y="167"/>
                    <a:pt x="20" y="167"/>
                  </a:cubicBezTo>
                  <a:cubicBezTo>
                    <a:pt x="21" y="167"/>
                    <a:pt x="21" y="167"/>
                    <a:pt x="21" y="167"/>
                  </a:cubicBezTo>
                  <a:cubicBezTo>
                    <a:pt x="21" y="166"/>
                    <a:pt x="21" y="166"/>
                    <a:pt x="21" y="166"/>
                  </a:cubicBezTo>
                  <a:cubicBezTo>
                    <a:pt x="20" y="166"/>
                    <a:pt x="20" y="166"/>
                    <a:pt x="20" y="166"/>
                  </a:cubicBezTo>
                  <a:cubicBezTo>
                    <a:pt x="19" y="166"/>
                    <a:pt x="19" y="166"/>
                    <a:pt x="19" y="166"/>
                  </a:cubicBezTo>
                  <a:cubicBezTo>
                    <a:pt x="18" y="165"/>
                    <a:pt x="18" y="165"/>
                    <a:pt x="18" y="165"/>
                  </a:cubicBezTo>
                  <a:cubicBezTo>
                    <a:pt x="19" y="165"/>
                    <a:pt x="19" y="165"/>
                    <a:pt x="19" y="165"/>
                  </a:cubicBezTo>
                  <a:cubicBezTo>
                    <a:pt x="20" y="165"/>
                    <a:pt x="20" y="165"/>
                    <a:pt x="20" y="165"/>
                  </a:cubicBezTo>
                  <a:cubicBezTo>
                    <a:pt x="22" y="166"/>
                    <a:pt x="22" y="166"/>
                    <a:pt x="22" y="166"/>
                  </a:cubicBezTo>
                  <a:cubicBezTo>
                    <a:pt x="22" y="167"/>
                    <a:pt x="22" y="167"/>
                    <a:pt x="22" y="167"/>
                  </a:cubicBezTo>
                  <a:cubicBezTo>
                    <a:pt x="21" y="168"/>
                    <a:pt x="21" y="168"/>
                    <a:pt x="21" y="168"/>
                  </a:cubicBezTo>
                  <a:cubicBezTo>
                    <a:pt x="21" y="168"/>
                    <a:pt x="21" y="168"/>
                    <a:pt x="21" y="168"/>
                  </a:cubicBezTo>
                  <a:cubicBezTo>
                    <a:pt x="22" y="169"/>
                    <a:pt x="22" y="169"/>
                    <a:pt x="22" y="169"/>
                  </a:cubicBezTo>
                  <a:cubicBezTo>
                    <a:pt x="22" y="170"/>
                    <a:pt x="22" y="170"/>
                    <a:pt x="22" y="170"/>
                  </a:cubicBezTo>
                  <a:cubicBezTo>
                    <a:pt x="21" y="170"/>
                    <a:pt x="21" y="170"/>
                    <a:pt x="21" y="170"/>
                  </a:cubicBezTo>
                  <a:cubicBezTo>
                    <a:pt x="22" y="169"/>
                    <a:pt x="22" y="169"/>
                    <a:pt x="22" y="169"/>
                  </a:cubicBezTo>
                  <a:cubicBezTo>
                    <a:pt x="21" y="168"/>
                    <a:pt x="21" y="168"/>
                    <a:pt x="21" y="168"/>
                  </a:cubicBezTo>
                  <a:cubicBezTo>
                    <a:pt x="20" y="168"/>
                    <a:pt x="20" y="168"/>
                    <a:pt x="20" y="168"/>
                  </a:cubicBezTo>
                  <a:cubicBezTo>
                    <a:pt x="20" y="168"/>
                    <a:pt x="20" y="168"/>
                    <a:pt x="20" y="168"/>
                  </a:cubicBezTo>
                  <a:cubicBezTo>
                    <a:pt x="20" y="169"/>
                    <a:pt x="20" y="169"/>
                    <a:pt x="20" y="169"/>
                  </a:cubicBezTo>
                  <a:cubicBezTo>
                    <a:pt x="20" y="169"/>
                    <a:pt x="20" y="169"/>
                    <a:pt x="20" y="169"/>
                  </a:cubicBezTo>
                  <a:cubicBezTo>
                    <a:pt x="20" y="170"/>
                    <a:pt x="20" y="170"/>
                    <a:pt x="20" y="170"/>
                  </a:cubicBezTo>
                  <a:cubicBezTo>
                    <a:pt x="20" y="170"/>
                    <a:pt x="20" y="170"/>
                    <a:pt x="20" y="170"/>
                  </a:cubicBezTo>
                  <a:cubicBezTo>
                    <a:pt x="19" y="169"/>
                    <a:pt x="19" y="169"/>
                    <a:pt x="19" y="169"/>
                  </a:cubicBezTo>
                  <a:cubicBezTo>
                    <a:pt x="19" y="169"/>
                    <a:pt x="19" y="169"/>
                    <a:pt x="19" y="169"/>
                  </a:cubicBezTo>
                  <a:cubicBezTo>
                    <a:pt x="18" y="169"/>
                    <a:pt x="18" y="169"/>
                    <a:pt x="18" y="169"/>
                  </a:cubicBezTo>
                  <a:cubicBezTo>
                    <a:pt x="17" y="169"/>
                    <a:pt x="17" y="169"/>
                    <a:pt x="17" y="169"/>
                  </a:cubicBezTo>
                  <a:cubicBezTo>
                    <a:pt x="16" y="170"/>
                    <a:pt x="16" y="170"/>
                    <a:pt x="16" y="170"/>
                  </a:cubicBezTo>
                  <a:cubicBezTo>
                    <a:pt x="17" y="170"/>
                    <a:pt x="17" y="170"/>
                    <a:pt x="17" y="170"/>
                  </a:cubicBezTo>
                  <a:cubicBezTo>
                    <a:pt x="17" y="171"/>
                    <a:pt x="17" y="171"/>
                    <a:pt x="17" y="171"/>
                  </a:cubicBezTo>
                  <a:cubicBezTo>
                    <a:pt x="18" y="172"/>
                    <a:pt x="18" y="172"/>
                    <a:pt x="18" y="172"/>
                  </a:cubicBezTo>
                  <a:cubicBezTo>
                    <a:pt x="18" y="172"/>
                    <a:pt x="18" y="172"/>
                    <a:pt x="18" y="172"/>
                  </a:cubicBezTo>
                  <a:cubicBezTo>
                    <a:pt x="18" y="173"/>
                    <a:pt x="18" y="173"/>
                    <a:pt x="18" y="173"/>
                  </a:cubicBezTo>
                  <a:cubicBezTo>
                    <a:pt x="18" y="173"/>
                    <a:pt x="18" y="173"/>
                    <a:pt x="18" y="173"/>
                  </a:cubicBezTo>
                  <a:cubicBezTo>
                    <a:pt x="18" y="173"/>
                    <a:pt x="18" y="173"/>
                    <a:pt x="18" y="173"/>
                  </a:cubicBezTo>
                  <a:cubicBezTo>
                    <a:pt x="19" y="172"/>
                    <a:pt x="19" y="172"/>
                    <a:pt x="19" y="172"/>
                  </a:cubicBezTo>
                  <a:cubicBezTo>
                    <a:pt x="19" y="173"/>
                    <a:pt x="19" y="173"/>
                    <a:pt x="19" y="173"/>
                  </a:cubicBezTo>
                  <a:cubicBezTo>
                    <a:pt x="20" y="173"/>
                    <a:pt x="20" y="173"/>
                    <a:pt x="20" y="173"/>
                  </a:cubicBezTo>
                  <a:cubicBezTo>
                    <a:pt x="20" y="173"/>
                    <a:pt x="20" y="173"/>
                    <a:pt x="20" y="173"/>
                  </a:cubicBezTo>
                  <a:cubicBezTo>
                    <a:pt x="19" y="173"/>
                    <a:pt x="19" y="173"/>
                    <a:pt x="19" y="173"/>
                  </a:cubicBezTo>
                  <a:cubicBezTo>
                    <a:pt x="18" y="174"/>
                    <a:pt x="18" y="174"/>
                    <a:pt x="18" y="174"/>
                  </a:cubicBezTo>
                  <a:cubicBezTo>
                    <a:pt x="19" y="174"/>
                    <a:pt x="19" y="174"/>
                    <a:pt x="19" y="174"/>
                  </a:cubicBezTo>
                  <a:cubicBezTo>
                    <a:pt x="20" y="174"/>
                    <a:pt x="20" y="174"/>
                    <a:pt x="20" y="174"/>
                  </a:cubicBezTo>
                  <a:cubicBezTo>
                    <a:pt x="21" y="175"/>
                    <a:pt x="21" y="175"/>
                    <a:pt x="21" y="175"/>
                  </a:cubicBezTo>
                  <a:cubicBezTo>
                    <a:pt x="21" y="175"/>
                    <a:pt x="21" y="175"/>
                    <a:pt x="21" y="175"/>
                  </a:cubicBezTo>
                  <a:cubicBezTo>
                    <a:pt x="22" y="174"/>
                    <a:pt x="22" y="174"/>
                    <a:pt x="22" y="174"/>
                  </a:cubicBezTo>
                  <a:cubicBezTo>
                    <a:pt x="21" y="173"/>
                    <a:pt x="21" y="173"/>
                    <a:pt x="21" y="173"/>
                  </a:cubicBezTo>
                  <a:cubicBezTo>
                    <a:pt x="22" y="173"/>
                    <a:pt x="22" y="173"/>
                    <a:pt x="22" y="173"/>
                  </a:cubicBezTo>
                  <a:cubicBezTo>
                    <a:pt x="21" y="172"/>
                    <a:pt x="21" y="172"/>
                    <a:pt x="21" y="172"/>
                  </a:cubicBezTo>
                  <a:cubicBezTo>
                    <a:pt x="21" y="172"/>
                    <a:pt x="21" y="172"/>
                    <a:pt x="21" y="172"/>
                  </a:cubicBezTo>
                  <a:cubicBezTo>
                    <a:pt x="20" y="172"/>
                    <a:pt x="20" y="172"/>
                    <a:pt x="20" y="172"/>
                  </a:cubicBezTo>
                  <a:cubicBezTo>
                    <a:pt x="21" y="172"/>
                    <a:pt x="21" y="172"/>
                    <a:pt x="21" y="172"/>
                  </a:cubicBezTo>
                  <a:cubicBezTo>
                    <a:pt x="21" y="172"/>
                    <a:pt x="21" y="172"/>
                    <a:pt x="21" y="172"/>
                  </a:cubicBezTo>
                  <a:cubicBezTo>
                    <a:pt x="21" y="171"/>
                    <a:pt x="21" y="171"/>
                    <a:pt x="21" y="171"/>
                  </a:cubicBezTo>
                  <a:cubicBezTo>
                    <a:pt x="21" y="171"/>
                    <a:pt x="21" y="171"/>
                    <a:pt x="21" y="171"/>
                  </a:cubicBezTo>
                  <a:cubicBezTo>
                    <a:pt x="22" y="171"/>
                    <a:pt x="22" y="171"/>
                    <a:pt x="22" y="171"/>
                  </a:cubicBezTo>
                  <a:cubicBezTo>
                    <a:pt x="23" y="171"/>
                    <a:pt x="23" y="171"/>
                    <a:pt x="23" y="171"/>
                  </a:cubicBezTo>
                  <a:cubicBezTo>
                    <a:pt x="23" y="172"/>
                    <a:pt x="23" y="172"/>
                    <a:pt x="23" y="172"/>
                  </a:cubicBezTo>
                  <a:cubicBezTo>
                    <a:pt x="23" y="172"/>
                    <a:pt x="23" y="172"/>
                    <a:pt x="23" y="172"/>
                  </a:cubicBezTo>
                  <a:cubicBezTo>
                    <a:pt x="24" y="171"/>
                    <a:pt x="24" y="171"/>
                    <a:pt x="24" y="171"/>
                  </a:cubicBezTo>
                  <a:cubicBezTo>
                    <a:pt x="25" y="171"/>
                    <a:pt x="25" y="171"/>
                    <a:pt x="25" y="171"/>
                  </a:cubicBezTo>
                  <a:cubicBezTo>
                    <a:pt x="25" y="171"/>
                    <a:pt x="25" y="171"/>
                    <a:pt x="25" y="171"/>
                  </a:cubicBezTo>
                  <a:cubicBezTo>
                    <a:pt x="26" y="171"/>
                    <a:pt x="26" y="171"/>
                    <a:pt x="26" y="171"/>
                  </a:cubicBezTo>
                  <a:cubicBezTo>
                    <a:pt x="27" y="171"/>
                    <a:pt x="27" y="171"/>
                    <a:pt x="27" y="171"/>
                  </a:cubicBezTo>
                  <a:cubicBezTo>
                    <a:pt x="27" y="172"/>
                    <a:pt x="27" y="172"/>
                    <a:pt x="27" y="172"/>
                  </a:cubicBezTo>
                  <a:cubicBezTo>
                    <a:pt x="26" y="172"/>
                    <a:pt x="26" y="172"/>
                    <a:pt x="26" y="172"/>
                  </a:cubicBezTo>
                  <a:cubicBezTo>
                    <a:pt x="26" y="172"/>
                    <a:pt x="26" y="172"/>
                    <a:pt x="26" y="172"/>
                  </a:cubicBezTo>
                  <a:cubicBezTo>
                    <a:pt x="26" y="172"/>
                    <a:pt x="26" y="172"/>
                    <a:pt x="26" y="172"/>
                  </a:cubicBezTo>
                  <a:cubicBezTo>
                    <a:pt x="25" y="172"/>
                    <a:pt x="25" y="172"/>
                    <a:pt x="25" y="172"/>
                  </a:cubicBezTo>
                  <a:cubicBezTo>
                    <a:pt x="24" y="172"/>
                    <a:pt x="24" y="172"/>
                    <a:pt x="24" y="172"/>
                  </a:cubicBezTo>
                  <a:cubicBezTo>
                    <a:pt x="23" y="173"/>
                    <a:pt x="23" y="173"/>
                    <a:pt x="23" y="173"/>
                  </a:cubicBezTo>
                  <a:cubicBezTo>
                    <a:pt x="23" y="173"/>
                    <a:pt x="23" y="173"/>
                    <a:pt x="23" y="173"/>
                  </a:cubicBezTo>
                  <a:cubicBezTo>
                    <a:pt x="22" y="173"/>
                    <a:pt x="22" y="173"/>
                    <a:pt x="22" y="173"/>
                  </a:cubicBezTo>
                  <a:cubicBezTo>
                    <a:pt x="22" y="174"/>
                    <a:pt x="22" y="174"/>
                    <a:pt x="22" y="174"/>
                  </a:cubicBezTo>
                  <a:cubicBezTo>
                    <a:pt x="22" y="174"/>
                    <a:pt x="22" y="174"/>
                    <a:pt x="22" y="174"/>
                  </a:cubicBezTo>
                  <a:cubicBezTo>
                    <a:pt x="22" y="175"/>
                    <a:pt x="22" y="175"/>
                    <a:pt x="22" y="175"/>
                  </a:cubicBezTo>
                  <a:cubicBezTo>
                    <a:pt x="21" y="175"/>
                    <a:pt x="21" y="175"/>
                    <a:pt x="21" y="175"/>
                  </a:cubicBezTo>
                  <a:cubicBezTo>
                    <a:pt x="21" y="175"/>
                    <a:pt x="21" y="175"/>
                    <a:pt x="21" y="175"/>
                  </a:cubicBezTo>
                  <a:cubicBezTo>
                    <a:pt x="22" y="175"/>
                    <a:pt x="22" y="175"/>
                    <a:pt x="22" y="175"/>
                  </a:cubicBezTo>
                  <a:cubicBezTo>
                    <a:pt x="22" y="176"/>
                    <a:pt x="22" y="176"/>
                    <a:pt x="22" y="176"/>
                  </a:cubicBezTo>
                  <a:cubicBezTo>
                    <a:pt x="22" y="176"/>
                    <a:pt x="22" y="176"/>
                    <a:pt x="22" y="176"/>
                  </a:cubicBezTo>
                  <a:cubicBezTo>
                    <a:pt x="23" y="177"/>
                    <a:pt x="23" y="177"/>
                    <a:pt x="23" y="177"/>
                  </a:cubicBezTo>
                  <a:cubicBezTo>
                    <a:pt x="24" y="177"/>
                    <a:pt x="24" y="177"/>
                    <a:pt x="24" y="177"/>
                  </a:cubicBezTo>
                  <a:cubicBezTo>
                    <a:pt x="24" y="177"/>
                    <a:pt x="24" y="177"/>
                    <a:pt x="24" y="177"/>
                  </a:cubicBezTo>
                  <a:cubicBezTo>
                    <a:pt x="24" y="177"/>
                    <a:pt x="24" y="177"/>
                    <a:pt x="24" y="177"/>
                  </a:cubicBezTo>
                  <a:cubicBezTo>
                    <a:pt x="24" y="176"/>
                    <a:pt x="24" y="176"/>
                    <a:pt x="24" y="176"/>
                  </a:cubicBezTo>
                  <a:cubicBezTo>
                    <a:pt x="25" y="176"/>
                    <a:pt x="25" y="176"/>
                    <a:pt x="25" y="176"/>
                  </a:cubicBezTo>
                  <a:cubicBezTo>
                    <a:pt x="25" y="176"/>
                    <a:pt x="25" y="176"/>
                    <a:pt x="25" y="176"/>
                  </a:cubicBezTo>
                  <a:cubicBezTo>
                    <a:pt x="25" y="175"/>
                    <a:pt x="25" y="175"/>
                    <a:pt x="25" y="175"/>
                  </a:cubicBezTo>
                  <a:cubicBezTo>
                    <a:pt x="25" y="175"/>
                    <a:pt x="25" y="175"/>
                    <a:pt x="25" y="175"/>
                  </a:cubicBezTo>
                  <a:cubicBezTo>
                    <a:pt x="26" y="174"/>
                    <a:pt x="26" y="174"/>
                    <a:pt x="26" y="174"/>
                  </a:cubicBezTo>
                  <a:cubicBezTo>
                    <a:pt x="26" y="174"/>
                    <a:pt x="26" y="174"/>
                    <a:pt x="26" y="174"/>
                  </a:cubicBezTo>
                  <a:cubicBezTo>
                    <a:pt x="27" y="173"/>
                    <a:pt x="27" y="173"/>
                    <a:pt x="27" y="173"/>
                  </a:cubicBezTo>
                  <a:cubicBezTo>
                    <a:pt x="28" y="172"/>
                    <a:pt x="28" y="172"/>
                    <a:pt x="28" y="172"/>
                  </a:cubicBezTo>
                  <a:cubicBezTo>
                    <a:pt x="28" y="173"/>
                    <a:pt x="28" y="173"/>
                    <a:pt x="28" y="173"/>
                  </a:cubicBezTo>
                  <a:cubicBezTo>
                    <a:pt x="28" y="173"/>
                    <a:pt x="28" y="173"/>
                    <a:pt x="28" y="173"/>
                  </a:cubicBezTo>
                  <a:cubicBezTo>
                    <a:pt x="29" y="173"/>
                    <a:pt x="29" y="173"/>
                    <a:pt x="29" y="173"/>
                  </a:cubicBezTo>
                  <a:cubicBezTo>
                    <a:pt x="29" y="173"/>
                    <a:pt x="29" y="173"/>
                    <a:pt x="29" y="173"/>
                  </a:cubicBezTo>
                  <a:cubicBezTo>
                    <a:pt x="28" y="173"/>
                    <a:pt x="28" y="173"/>
                    <a:pt x="28" y="173"/>
                  </a:cubicBezTo>
                  <a:cubicBezTo>
                    <a:pt x="28" y="174"/>
                    <a:pt x="28" y="174"/>
                    <a:pt x="28" y="174"/>
                  </a:cubicBezTo>
                  <a:cubicBezTo>
                    <a:pt x="28" y="175"/>
                    <a:pt x="28" y="175"/>
                    <a:pt x="28" y="175"/>
                  </a:cubicBezTo>
                  <a:cubicBezTo>
                    <a:pt x="27" y="175"/>
                    <a:pt x="27" y="175"/>
                    <a:pt x="27" y="175"/>
                  </a:cubicBezTo>
                  <a:cubicBezTo>
                    <a:pt x="27" y="176"/>
                    <a:pt x="27" y="176"/>
                    <a:pt x="27" y="176"/>
                  </a:cubicBezTo>
                  <a:cubicBezTo>
                    <a:pt x="27" y="177"/>
                    <a:pt x="27" y="177"/>
                    <a:pt x="27" y="177"/>
                  </a:cubicBezTo>
                  <a:cubicBezTo>
                    <a:pt x="27" y="177"/>
                    <a:pt x="27" y="177"/>
                    <a:pt x="27" y="177"/>
                  </a:cubicBezTo>
                  <a:cubicBezTo>
                    <a:pt x="26" y="177"/>
                    <a:pt x="26" y="177"/>
                    <a:pt x="26" y="177"/>
                  </a:cubicBezTo>
                  <a:cubicBezTo>
                    <a:pt x="26" y="177"/>
                    <a:pt x="26" y="177"/>
                    <a:pt x="26" y="177"/>
                  </a:cubicBezTo>
                  <a:cubicBezTo>
                    <a:pt x="27" y="177"/>
                    <a:pt x="27" y="177"/>
                    <a:pt x="27" y="177"/>
                  </a:cubicBezTo>
                  <a:cubicBezTo>
                    <a:pt x="27" y="176"/>
                    <a:pt x="27" y="176"/>
                    <a:pt x="27" y="176"/>
                  </a:cubicBezTo>
                  <a:cubicBezTo>
                    <a:pt x="26" y="176"/>
                    <a:pt x="26" y="176"/>
                    <a:pt x="26" y="176"/>
                  </a:cubicBezTo>
                  <a:cubicBezTo>
                    <a:pt x="26" y="176"/>
                    <a:pt x="26" y="176"/>
                    <a:pt x="26" y="176"/>
                  </a:cubicBezTo>
                  <a:cubicBezTo>
                    <a:pt x="26" y="176"/>
                    <a:pt x="26" y="176"/>
                    <a:pt x="26" y="176"/>
                  </a:cubicBezTo>
                  <a:cubicBezTo>
                    <a:pt x="25" y="176"/>
                    <a:pt x="25" y="176"/>
                    <a:pt x="25" y="176"/>
                  </a:cubicBezTo>
                  <a:cubicBezTo>
                    <a:pt x="25" y="176"/>
                    <a:pt x="25" y="176"/>
                    <a:pt x="25" y="176"/>
                  </a:cubicBezTo>
                  <a:cubicBezTo>
                    <a:pt x="25" y="177"/>
                    <a:pt x="25" y="177"/>
                    <a:pt x="25" y="177"/>
                  </a:cubicBezTo>
                  <a:cubicBezTo>
                    <a:pt x="25" y="177"/>
                    <a:pt x="25" y="177"/>
                    <a:pt x="25" y="177"/>
                  </a:cubicBezTo>
                  <a:cubicBezTo>
                    <a:pt x="27" y="179"/>
                    <a:pt x="27" y="179"/>
                    <a:pt x="27" y="179"/>
                  </a:cubicBezTo>
                  <a:cubicBezTo>
                    <a:pt x="28" y="179"/>
                    <a:pt x="28" y="179"/>
                    <a:pt x="28" y="179"/>
                  </a:cubicBezTo>
                  <a:cubicBezTo>
                    <a:pt x="29" y="179"/>
                    <a:pt x="29" y="179"/>
                    <a:pt x="29" y="179"/>
                  </a:cubicBezTo>
                  <a:cubicBezTo>
                    <a:pt x="29" y="179"/>
                    <a:pt x="29" y="179"/>
                    <a:pt x="29" y="179"/>
                  </a:cubicBezTo>
                  <a:cubicBezTo>
                    <a:pt x="30" y="180"/>
                    <a:pt x="30" y="180"/>
                    <a:pt x="30" y="180"/>
                  </a:cubicBezTo>
                  <a:cubicBezTo>
                    <a:pt x="30" y="179"/>
                    <a:pt x="30" y="179"/>
                    <a:pt x="30" y="179"/>
                  </a:cubicBezTo>
                  <a:cubicBezTo>
                    <a:pt x="31" y="178"/>
                    <a:pt x="31" y="178"/>
                    <a:pt x="31" y="178"/>
                  </a:cubicBezTo>
                  <a:cubicBezTo>
                    <a:pt x="30" y="177"/>
                    <a:pt x="30" y="177"/>
                    <a:pt x="30" y="177"/>
                  </a:cubicBezTo>
                  <a:cubicBezTo>
                    <a:pt x="30" y="176"/>
                    <a:pt x="30" y="176"/>
                    <a:pt x="30" y="176"/>
                  </a:cubicBezTo>
                  <a:cubicBezTo>
                    <a:pt x="30" y="176"/>
                    <a:pt x="30" y="176"/>
                    <a:pt x="30" y="176"/>
                  </a:cubicBezTo>
                  <a:cubicBezTo>
                    <a:pt x="30" y="175"/>
                    <a:pt x="30" y="175"/>
                    <a:pt x="30" y="175"/>
                  </a:cubicBezTo>
                  <a:cubicBezTo>
                    <a:pt x="30" y="174"/>
                    <a:pt x="30" y="174"/>
                    <a:pt x="30" y="174"/>
                  </a:cubicBezTo>
                  <a:cubicBezTo>
                    <a:pt x="30" y="173"/>
                    <a:pt x="30" y="173"/>
                    <a:pt x="30" y="173"/>
                  </a:cubicBezTo>
                  <a:cubicBezTo>
                    <a:pt x="30" y="172"/>
                    <a:pt x="30" y="172"/>
                    <a:pt x="30" y="172"/>
                  </a:cubicBezTo>
                  <a:cubicBezTo>
                    <a:pt x="31" y="172"/>
                    <a:pt x="31" y="172"/>
                    <a:pt x="31" y="172"/>
                  </a:cubicBezTo>
                  <a:cubicBezTo>
                    <a:pt x="33" y="171"/>
                    <a:pt x="33" y="171"/>
                    <a:pt x="33" y="171"/>
                  </a:cubicBezTo>
                  <a:cubicBezTo>
                    <a:pt x="33" y="170"/>
                    <a:pt x="33" y="170"/>
                    <a:pt x="33" y="170"/>
                  </a:cubicBezTo>
                  <a:cubicBezTo>
                    <a:pt x="34" y="170"/>
                    <a:pt x="34" y="170"/>
                    <a:pt x="34" y="170"/>
                  </a:cubicBezTo>
                  <a:cubicBezTo>
                    <a:pt x="34" y="170"/>
                    <a:pt x="34" y="170"/>
                    <a:pt x="34" y="170"/>
                  </a:cubicBezTo>
                  <a:cubicBezTo>
                    <a:pt x="34" y="169"/>
                    <a:pt x="34" y="169"/>
                    <a:pt x="34" y="169"/>
                  </a:cubicBezTo>
                  <a:cubicBezTo>
                    <a:pt x="35" y="169"/>
                    <a:pt x="35" y="169"/>
                    <a:pt x="35" y="169"/>
                  </a:cubicBezTo>
                  <a:cubicBezTo>
                    <a:pt x="36" y="168"/>
                    <a:pt x="36" y="168"/>
                    <a:pt x="36" y="168"/>
                  </a:cubicBezTo>
                  <a:cubicBezTo>
                    <a:pt x="37" y="169"/>
                    <a:pt x="37" y="169"/>
                    <a:pt x="37" y="169"/>
                  </a:cubicBezTo>
                  <a:cubicBezTo>
                    <a:pt x="37" y="169"/>
                    <a:pt x="37" y="169"/>
                    <a:pt x="37" y="169"/>
                  </a:cubicBezTo>
                  <a:cubicBezTo>
                    <a:pt x="38" y="169"/>
                    <a:pt x="38" y="169"/>
                    <a:pt x="38" y="169"/>
                  </a:cubicBezTo>
                  <a:close/>
                  <a:moveTo>
                    <a:pt x="46" y="190"/>
                  </a:moveTo>
                  <a:cubicBezTo>
                    <a:pt x="47" y="190"/>
                    <a:pt x="47" y="190"/>
                    <a:pt x="47" y="190"/>
                  </a:cubicBezTo>
                  <a:cubicBezTo>
                    <a:pt x="47" y="190"/>
                    <a:pt x="47" y="190"/>
                    <a:pt x="47" y="190"/>
                  </a:cubicBezTo>
                  <a:cubicBezTo>
                    <a:pt x="47" y="190"/>
                    <a:pt x="47" y="190"/>
                    <a:pt x="47" y="190"/>
                  </a:cubicBezTo>
                  <a:cubicBezTo>
                    <a:pt x="47" y="190"/>
                    <a:pt x="46" y="190"/>
                    <a:pt x="46" y="190"/>
                  </a:cubicBezTo>
                  <a:close/>
                  <a:moveTo>
                    <a:pt x="6" y="117"/>
                  </a:moveTo>
                  <a:cubicBezTo>
                    <a:pt x="5" y="117"/>
                    <a:pt x="5" y="117"/>
                    <a:pt x="5" y="117"/>
                  </a:cubicBezTo>
                  <a:cubicBezTo>
                    <a:pt x="5" y="117"/>
                    <a:pt x="5" y="117"/>
                    <a:pt x="5" y="117"/>
                  </a:cubicBezTo>
                  <a:cubicBezTo>
                    <a:pt x="5" y="117"/>
                    <a:pt x="5" y="117"/>
                    <a:pt x="5" y="117"/>
                  </a:cubicBezTo>
                  <a:cubicBezTo>
                    <a:pt x="6" y="118"/>
                    <a:pt x="6" y="118"/>
                    <a:pt x="6" y="118"/>
                  </a:cubicBezTo>
                  <a:cubicBezTo>
                    <a:pt x="6" y="119"/>
                    <a:pt x="6" y="119"/>
                    <a:pt x="6" y="119"/>
                  </a:cubicBezTo>
                  <a:cubicBezTo>
                    <a:pt x="7" y="119"/>
                    <a:pt x="7" y="119"/>
                    <a:pt x="7" y="119"/>
                  </a:cubicBezTo>
                  <a:cubicBezTo>
                    <a:pt x="6" y="120"/>
                    <a:pt x="6" y="120"/>
                    <a:pt x="6" y="120"/>
                  </a:cubicBezTo>
                  <a:cubicBezTo>
                    <a:pt x="6" y="119"/>
                    <a:pt x="6" y="119"/>
                    <a:pt x="6" y="119"/>
                  </a:cubicBezTo>
                  <a:cubicBezTo>
                    <a:pt x="5" y="120"/>
                    <a:pt x="5" y="120"/>
                    <a:pt x="5" y="120"/>
                  </a:cubicBezTo>
                  <a:cubicBezTo>
                    <a:pt x="5" y="121"/>
                    <a:pt x="5" y="121"/>
                    <a:pt x="5" y="121"/>
                  </a:cubicBezTo>
                  <a:cubicBezTo>
                    <a:pt x="5" y="121"/>
                    <a:pt x="5" y="121"/>
                    <a:pt x="5" y="121"/>
                  </a:cubicBezTo>
                  <a:cubicBezTo>
                    <a:pt x="4" y="121"/>
                    <a:pt x="4" y="121"/>
                    <a:pt x="4" y="121"/>
                  </a:cubicBezTo>
                  <a:cubicBezTo>
                    <a:pt x="3" y="121"/>
                    <a:pt x="3" y="121"/>
                    <a:pt x="3" y="121"/>
                  </a:cubicBezTo>
                  <a:cubicBezTo>
                    <a:pt x="3" y="120"/>
                    <a:pt x="3" y="120"/>
                    <a:pt x="3" y="120"/>
                  </a:cubicBezTo>
                  <a:cubicBezTo>
                    <a:pt x="3" y="117"/>
                    <a:pt x="3" y="117"/>
                    <a:pt x="3" y="117"/>
                  </a:cubicBezTo>
                  <a:cubicBezTo>
                    <a:pt x="3" y="116"/>
                    <a:pt x="3" y="116"/>
                    <a:pt x="3" y="116"/>
                  </a:cubicBezTo>
                  <a:cubicBezTo>
                    <a:pt x="2" y="116"/>
                    <a:pt x="2" y="116"/>
                    <a:pt x="2" y="116"/>
                  </a:cubicBezTo>
                  <a:cubicBezTo>
                    <a:pt x="2" y="116"/>
                    <a:pt x="2" y="116"/>
                    <a:pt x="2" y="116"/>
                  </a:cubicBezTo>
                  <a:cubicBezTo>
                    <a:pt x="2" y="115"/>
                    <a:pt x="2" y="115"/>
                    <a:pt x="2" y="115"/>
                  </a:cubicBezTo>
                  <a:cubicBezTo>
                    <a:pt x="3" y="115"/>
                    <a:pt x="3" y="115"/>
                    <a:pt x="3" y="115"/>
                  </a:cubicBezTo>
                  <a:cubicBezTo>
                    <a:pt x="3" y="114"/>
                    <a:pt x="3" y="114"/>
                    <a:pt x="3" y="114"/>
                  </a:cubicBezTo>
                  <a:cubicBezTo>
                    <a:pt x="3" y="114"/>
                    <a:pt x="3" y="114"/>
                    <a:pt x="3" y="114"/>
                  </a:cubicBezTo>
                  <a:cubicBezTo>
                    <a:pt x="3" y="113"/>
                    <a:pt x="3" y="113"/>
                    <a:pt x="3" y="113"/>
                  </a:cubicBezTo>
                  <a:cubicBezTo>
                    <a:pt x="3" y="113"/>
                    <a:pt x="3" y="113"/>
                    <a:pt x="3" y="113"/>
                  </a:cubicBezTo>
                  <a:cubicBezTo>
                    <a:pt x="4" y="113"/>
                    <a:pt x="4" y="113"/>
                    <a:pt x="4" y="113"/>
                  </a:cubicBezTo>
                  <a:cubicBezTo>
                    <a:pt x="5" y="113"/>
                    <a:pt x="5" y="113"/>
                    <a:pt x="5" y="113"/>
                  </a:cubicBezTo>
                  <a:cubicBezTo>
                    <a:pt x="6" y="114"/>
                    <a:pt x="6" y="114"/>
                    <a:pt x="6" y="114"/>
                  </a:cubicBezTo>
                  <a:cubicBezTo>
                    <a:pt x="6" y="115"/>
                    <a:pt x="6" y="115"/>
                    <a:pt x="6" y="115"/>
                  </a:cubicBezTo>
                  <a:cubicBezTo>
                    <a:pt x="6" y="116"/>
                    <a:pt x="6" y="116"/>
                    <a:pt x="6" y="116"/>
                  </a:cubicBezTo>
                  <a:cubicBezTo>
                    <a:pt x="6" y="116"/>
                    <a:pt x="6" y="116"/>
                    <a:pt x="6" y="116"/>
                  </a:cubicBezTo>
                  <a:cubicBezTo>
                    <a:pt x="5" y="116"/>
                    <a:pt x="5" y="116"/>
                    <a:pt x="5" y="116"/>
                  </a:cubicBezTo>
                  <a:cubicBezTo>
                    <a:pt x="6" y="117"/>
                    <a:pt x="6" y="117"/>
                    <a:pt x="6" y="117"/>
                  </a:cubicBezTo>
                  <a:cubicBezTo>
                    <a:pt x="6" y="117"/>
                    <a:pt x="6" y="117"/>
                    <a:pt x="6" y="117"/>
                  </a:cubicBezTo>
                  <a:cubicBezTo>
                    <a:pt x="6" y="117"/>
                    <a:pt x="6" y="117"/>
                    <a:pt x="6" y="117"/>
                  </a:cubicBezTo>
                  <a:close/>
                  <a:moveTo>
                    <a:pt x="7" y="115"/>
                  </a:moveTo>
                  <a:cubicBezTo>
                    <a:pt x="8" y="115"/>
                    <a:pt x="8" y="115"/>
                    <a:pt x="8" y="115"/>
                  </a:cubicBezTo>
                  <a:cubicBezTo>
                    <a:pt x="8" y="116"/>
                    <a:pt x="8" y="116"/>
                    <a:pt x="8" y="116"/>
                  </a:cubicBezTo>
                  <a:cubicBezTo>
                    <a:pt x="8" y="116"/>
                    <a:pt x="8" y="116"/>
                    <a:pt x="8" y="116"/>
                  </a:cubicBezTo>
                  <a:cubicBezTo>
                    <a:pt x="7" y="115"/>
                    <a:pt x="7" y="115"/>
                    <a:pt x="7" y="115"/>
                  </a:cubicBezTo>
                  <a:close/>
                  <a:moveTo>
                    <a:pt x="2" y="123"/>
                  </a:moveTo>
                  <a:cubicBezTo>
                    <a:pt x="2" y="123"/>
                    <a:pt x="2" y="123"/>
                    <a:pt x="2" y="123"/>
                  </a:cubicBezTo>
                  <a:cubicBezTo>
                    <a:pt x="3" y="123"/>
                    <a:pt x="3" y="123"/>
                    <a:pt x="3" y="123"/>
                  </a:cubicBezTo>
                  <a:cubicBezTo>
                    <a:pt x="3" y="123"/>
                    <a:pt x="3" y="123"/>
                    <a:pt x="3" y="123"/>
                  </a:cubicBezTo>
                  <a:cubicBezTo>
                    <a:pt x="2" y="123"/>
                    <a:pt x="2" y="123"/>
                    <a:pt x="2" y="123"/>
                  </a:cubicBezTo>
                  <a:cubicBezTo>
                    <a:pt x="2" y="123"/>
                    <a:pt x="2" y="123"/>
                    <a:pt x="2" y="123"/>
                  </a:cubicBezTo>
                  <a:close/>
                  <a:moveTo>
                    <a:pt x="8" y="124"/>
                  </a:moveTo>
                  <a:cubicBezTo>
                    <a:pt x="9" y="123"/>
                    <a:pt x="9" y="123"/>
                    <a:pt x="9" y="123"/>
                  </a:cubicBezTo>
                  <a:cubicBezTo>
                    <a:pt x="9" y="124"/>
                    <a:pt x="9" y="124"/>
                    <a:pt x="9" y="124"/>
                  </a:cubicBezTo>
                  <a:cubicBezTo>
                    <a:pt x="8" y="124"/>
                    <a:pt x="8" y="124"/>
                    <a:pt x="8" y="124"/>
                  </a:cubicBezTo>
                  <a:cubicBezTo>
                    <a:pt x="8" y="124"/>
                    <a:pt x="8" y="124"/>
                    <a:pt x="8" y="124"/>
                  </a:cubicBezTo>
                  <a:close/>
                  <a:moveTo>
                    <a:pt x="7" y="124"/>
                  </a:moveTo>
                  <a:cubicBezTo>
                    <a:pt x="7" y="124"/>
                    <a:pt x="7" y="124"/>
                    <a:pt x="7" y="124"/>
                  </a:cubicBezTo>
                  <a:cubicBezTo>
                    <a:pt x="7" y="125"/>
                    <a:pt x="7" y="125"/>
                    <a:pt x="7" y="125"/>
                  </a:cubicBezTo>
                  <a:cubicBezTo>
                    <a:pt x="7" y="125"/>
                    <a:pt x="7" y="125"/>
                    <a:pt x="7" y="125"/>
                  </a:cubicBezTo>
                  <a:cubicBezTo>
                    <a:pt x="7" y="124"/>
                    <a:pt x="7" y="124"/>
                    <a:pt x="7" y="124"/>
                  </a:cubicBezTo>
                  <a:cubicBezTo>
                    <a:pt x="6" y="124"/>
                    <a:pt x="6" y="124"/>
                    <a:pt x="6" y="124"/>
                  </a:cubicBezTo>
                  <a:cubicBezTo>
                    <a:pt x="7" y="124"/>
                    <a:pt x="7" y="124"/>
                    <a:pt x="7" y="124"/>
                  </a:cubicBezTo>
                  <a:close/>
                  <a:moveTo>
                    <a:pt x="5" y="123"/>
                  </a:moveTo>
                  <a:cubicBezTo>
                    <a:pt x="5" y="123"/>
                    <a:pt x="5" y="123"/>
                    <a:pt x="5" y="123"/>
                  </a:cubicBezTo>
                  <a:cubicBezTo>
                    <a:pt x="6" y="123"/>
                    <a:pt x="6" y="123"/>
                    <a:pt x="6" y="123"/>
                  </a:cubicBezTo>
                  <a:cubicBezTo>
                    <a:pt x="5" y="124"/>
                    <a:pt x="5" y="124"/>
                    <a:pt x="5" y="124"/>
                  </a:cubicBezTo>
                  <a:cubicBezTo>
                    <a:pt x="5" y="123"/>
                    <a:pt x="5" y="123"/>
                    <a:pt x="5" y="123"/>
                  </a:cubicBezTo>
                  <a:close/>
                  <a:moveTo>
                    <a:pt x="5" y="125"/>
                  </a:moveTo>
                  <a:cubicBezTo>
                    <a:pt x="5" y="125"/>
                    <a:pt x="5" y="125"/>
                    <a:pt x="5" y="125"/>
                  </a:cubicBezTo>
                  <a:cubicBezTo>
                    <a:pt x="5" y="125"/>
                    <a:pt x="5" y="125"/>
                    <a:pt x="5" y="125"/>
                  </a:cubicBezTo>
                  <a:cubicBezTo>
                    <a:pt x="5" y="125"/>
                    <a:pt x="5" y="125"/>
                    <a:pt x="5" y="125"/>
                  </a:cubicBezTo>
                  <a:cubicBezTo>
                    <a:pt x="5" y="125"/>
                    <a:pt x="5" y="125"/>
                    <a:pt x="5" y="125"/>
                  </a:cubicBezTo>
                  <a:close/>
                  <a:moveTo>
                    <a:pt x="4" y="126"/>
                  </a:moveTo>
                  <a:cubicBezTo>
                    <a:pt x="4" y="125"/>
                    <a:pt x="4" y="125"/>
                    <a:pt x="4" y="125"/>
                  </a:cubicBezTo>
                  <a:cubicBezTo>
                    <a:pt x="5" y="125"/>
                    <a:pt x="5" y="125"/>
                    <a:pt x="5" y="125"/>
                  </a:cubicBezTo>
                  <a:cubicBezTo>
                    <a:pt x="5" y="126"/>
                    <a:pt x="5" y="126"/>
                    <a:pt x="5" y="126"/>
                  </a:cubicBezTo>
                  <a:cubicBezTo>
                    <a:pt x="5" y="126"/>
                    <a:pt x="5" y="126"/>
                    <a:pt x="5" y="126"/>
                  </a:cubicBezTo>
                  <a:cubicBezTo>
                    <a:pt x="4" y="126"/>
                    <a:pt x="4" y="126"/>
                    <a:pt x="4" y="126"/>
                  </a:cubicBezTo>
                  <a:cubicBezTo>
                    <a:pt x="4" y="126"/>
                    <a:pt x="4" y="126"/>
                    <a:pt x="4" y="126"/>
                  </a:cubicBezTo>
                  <a:cubicBezTo>
                    <a:pt x="4" y="126"/>
                    <a:pt x="4" y="126"/>
                    <a:pt x="4" y="126"/>
                  </a:cubicBezTo>
                  <a:close/>
                  <a:moveTo>
                    <a:pt x="3" y="127"/>
                  </a:moveTo>
                  <a:cubicBezTo>
                    <a:pt x="3" y="128"/>
                    <a:pt x="3" y="128"/>
                    <a:pt x="3" y="128"/>
                  </a:cubicBezTo>
                  <a:cubicBezTo>
                    <a:pt x="3" y="128"/>
                    <a:pt x="3" y="128"/>
                    <a:pt x="3" y="128"/>
                  </a:cubicBezTo>
                  <a:cubicBezTo>
                    <a:pt x="3" y="128"/>
                    <a:pt x="3" y="128"/>
                    <a:pt x="3" y="128"/>
                  </a:cubicBezTo>
                  <a:cubicBezTo>
                    <a:pt x="3" y="127"/>
                    <a:pt x="3" y="127"/>
                    <a:pt x="3" y="127"/>
                  </a:cubicBezTo>
                  <a:close/>
                  <a:moveTo>
                    <a:pt x="7" y="127"/>
                  </a:moveTo>
                  <a:cubicBezTo>
                    <a:pt x="7" y="128"/>
                    <a:pt x="7" y="128"/>
                    <a:pt x="7" y="128"/>
                  </a:cubicBezTo>
                  <a:cubicBezTo>
                    <a:pt x="7" y="128"/>
                    <a:pt x="7" y="128"/>
                    <a:pt x="7" y="128"/>
                  </a:cubicBezTo>
                  <a:cubicBezTo>
                    <a:pt x="7" y="127"/>
                    <a:pt x="7" y="127"/>
                    <a:pt x="7" y="127"/>
                  </a:cubicBezTo>
                  <a:close/>
                  <a:moveTo>
                    <a:pt x="6" y="127"/>
                  </a:moveTo>
                  <a:cubicBezTo>
                    <a:pt x="7" y="126"/>
                    <a:pt x="7" y="126"/>
                    <a:pt x="7" y="126"/>
                  </a:cubicBezTo>
                  <a:cubicBezTo>
                    <a:pt x="7" y="127"/>
                    <a:pt x="7" y="127"/>
                    <a:pt x="7" y="127"/>
                  </a:cubicBezTo>
                  <a:cubicBezTo>
                    <a:pt x="6" y="127"/>
                    <a:pt x="6" y="127"/>
                    <a:pt x="6" y="127"/>
                  </a:cubicBezTo>
                  <a:close/>
                  <a:moveTo>
                    <a:pt x="4" y="133"/>
                  </a:moveTo>
                  <a:cubicBezTo>
                    <a:pt x="4" y="133"/>
                    <a:pt x="4" y="133"/>
                    <a:pt x="4" y="133"/>
                  </a:cubicBezTo>
                  <a:cubicBezTo>
                    <a:pt x="4" y="134"/>
                    <a:pt x="4" y="134"/>
                    <a:pt x="4" y="134"/>
                  </a:cubicBezTo>
                  <a:cubicBezTo>
                    <a:pt x="4" y="134"/>
                    <a:pt x="4" y="134"/>
                    <a:pt x="4" y="134"/>
                  </a:cubicBezTo>
                  <a:cubicBezTo>
                    <a:pt x="4" y="133"/>
                    <a:pt x="4" y="133"/>
                    <a:pt x="4" y="133"/>
                  </a:cubicBezTo>
                  <a:close/>
                  <a:moveTo>
                    <a:pt x="4" y="128"/>
                  </a:moveTo>
                  <a:cubicBezTo>
                    <a:pt x="4" y="127"/>
                    <a:pt x="4" y="127"/>
                    <a:pt x="4" y="127"/>
                  </a:cubicBezTo>
                  <a:cubicBezTo>
                    <a:pt x="4" y="127"/>
                    <a:pt x="4" y="127"/>
                    <a:pt x="4" y="127"/>
                  </a:cubicBezTo>
                  <a:cubicBezTo>
                    <a:pt x="5" y="127"/>
                    <a:pt x="5" y="127"/>
                    <a:pt x="5" y="127"/>
                  </a:cubicBezTo>
                  <a:cubicBezTo>
                    <a:pt x="5" y="127"/>
                    <a:pt x="5" y="127"/>
                    <a:pt x="5" y="127"/>
                  </a:cubicBezTo>
                  <a:cubicBezTo>
                    <a:pt x="4" y="128"/>
                    <a:pt x="4" y="128"/>
                    <a:pt x="4" y="128"/>
                  </a:cubicBezTo>
                  <a:cubicBezTo>
                    <a:pt x="4" y="128"/>
                    <a:pt x="4" y="128"/>
                    <a:pt x="4" y="128"/>
                  </a:cubicBezTo>
                  <a:close/>
                  <a:moveTo>
                    <a:pt x="2" y="129"/>
                  </a:moveTo>
                  <a:cubicBezTo>
                    <a:pt x="1" y="129"/>
                    <a:pt x="1" y="129"/>
                    <a:pt x="1" y="129"/>
                  </a:cubicBezTo>
                  <a:cubicBezTo>
                    <a:pt x="1" y="128"/>
                    <a:pt x="1" y="128"/>
                    <a:pt x="1" y="128"/>
                  </a:cubicBezTo>
                  <a:cubicBezTo>
                    <a:pt x="2" y="128"/>
                    <a:pt x="2" y="128"/>
                    <a:pt x="2" y="128"/>
                  </a:cubicBezTo>
                  <a:cubicBezTo>
                    <a:pt x="2" y="129"/>
                    <a:pt x="2" y="129"/>
                    <a:pt x="2" y="129"/>
                  </a:cubicBezTo>
                  <a:cubicBezTo>
                    <a:pt x="2" y="129"/>
                    <a:pt x="2" y="129"/>
                    <a:pt x="2" y="129"/>
                  </a:cubicBezTo>
                  <a:close/>
                  <a:moveTo>
                    <a:pt x="5" y="132"/>
                  </a:moveTo>
                  <a:cubicBezTo>
                    <a:pt x="6" y="132"/>
                    <a:pt x="6" y="132"/>
                    <a:pt x="6" y="132"/>
                  </a:cubicBezTo>
                  <a:cubicBezTo>
                    <a:pt x="6" y="132"/>
                    <a:pt x="6" y="132"/>
                    <a:pt x="6" y="132"/>
                  </a:cubicBezTo>
                  <a:cubicBezTo>
                    <a:pt x="5" y="132"/>
                    <a:pt x="5" y="132"/>
                    <a:pt x="5" y="132"/>
                  </a:cubicBezTo>
                  <a:close/>
                  <a:moveTo>
                    <a:pt x="6" y="133"/>
                  </a:moveTo>
                  <a:cubicBezTo>
                    <a:pt x="7" y="133"/>
                    <a:pt x="7" y="133"/>
                    <a:pt x="7" y="133"/>
                  </a:cubicBezTo>
                  <a:cubicBezTo>
                    <a:pt x="7" y="133"/>
                    <a:pt x="7" y="133"/>
                    <a:pt x="7" y="133"/>
                  </a:cubicBezTo>
                  <a:cubicBezTo>
                    <a:pt x="6" y="133"/>
                    <a:pt x="6" y="133"/>
                    <a:pt x="6" y="133"/>
                  </a:cubicBezTo>
                  <a:close/>
                  <a:moveTo>
                    <a:pt x="8" y="126"/>
                  </a:moveTo>
                  <a:cubicBezTo>
                    <a:pt x="8" y="125"/>
                    <a:pt x="8" y="125"/>
                    <a:pt x="8" y="125"/>
                  </a:cubicBezTo>
                  <a:cubicBezTo>
                    <a:pt x="9" y="126"/>
                    <a:pt x="9" y="126"/>
                    <a:pt x="9" y="126"/>
                  </a:cubicBezTo>
                  <a:cubicBezTo>
                    <a:pt x="8" y="126"/>
                    <a:pt x="8" y="126"/>
                    <a:pt x="8" y="126"/>
                  </a:cubicBezTo>
                  <a:cubicBezTo>
                    <a:pt x="8" y="126"/>
                    <a:pt x="8" y="126"/>
                    <a:pt x="8" y="126"/>
                  </a:cubicBezTo>
                  <a:close/>
                  <a:moveTo>
                    <a:pt x="9" y="126"/>
                  </a:moveTo>
                  <a:cubicBezTo>
                    <a:pt x="10" y="126"/>
                    <a:pt x="10" y="126"/>
                    <a:pt x="10" y="126"/>
                  </a:cubicBezTo>
                  <a:cubicBezTo>
                    <a:pt x="10" y="127"/>
                    <a:pt x="10" y="127"/>
                    <a:pt x="10" y="127"/>
                  </a:cubicBezTo>
                  <a:cubicBezTo>
                    <a:pt x="11" y="128"/>
                    <a:pt x="11" y="128"/>
                    <a:pt x="11" y="128"/>
                  </a:cubicBezTo>
                  <a:cubicBezTo>
                    <a:pt x="11" y="128"/>
                    <a:pt x="11" y="128"/>
                    <a:pt x="11" y="128"/>
                  </a:cubicBezTo>
                  <a:cubicBezTo>
                    <a:pt x="10" y="129"/>
                    <a:pt x="10" y="129"/>
                    <a:pt x="10" y="129"/>
                  </a:cubicBezTo>
                  <a:cubicBezTo>
                    <a:pt x="10" y="129"/>
                    <a:pt x="10" y="129"/>
                    <a:pt x="10" y="129"/>
                  </a:cubicBezTo>
                  <a:cubicBezTo>
                    <a:pt x="9" y="129"/>
                    <a:pt x="9" y="129"/>
                    <a:pt x="9" y="129"/>
                  </a:cubicBezTo>
                  <a:cubicBezTo>
                    <a:pt x="9" y="129"/>
                    <a:pt x="9" y="129"/>
                    <a:pt x="9" y="129"/>
                  </a:cubicBezTo>
                  <a:cubicBezTo>
                    <a:pt x="8" y="129"/>
                    <a:pt x="8" y="129"/>
                    <a:pt x="8" y="129"/>
                  </a:cubicBezTo>
                  <a:cubicBezTo>
                    <a:pt x="8" y="128"/>
                    <a:pt x="8" y="128"/>
                    <a:pt x="8" y="128"/>
                  </a:cubicBezTo>
                  <a:cubicBezTo>
                    <a:pt x="8" y="128"/>
                    <a:pt x="8" y="128"/>
                    <a:pt x="8" y="128"/>
                  </a:cubicBezTo>
                  <a:cubicBezTo>
                    <a:pt x="9" y="127"/>
                    <a:pt x="9" y="127"/>
                    <a:pt x="9" y="127"/>
                  </a:cubicBezTo>
                  <a:cubicBezTo>
                    <a:pt x="9" y="126"/>
                    <a:pt x="9" y="126"/>
                    <a:pt x="9" y="126"/>
                  </a:cubicBezTo>
                  <a:close/>
                  <a:moveTo>
                    <a:pt x="4" y="129"/>
                  </a:moveTo>
                  <a:cubicBezTo>
                    <a:pt x="5" y="128"/>
                    <a:pt x="5" y="128"/>
                    <a:pt x="5" y="128"/>
                  </a:cubicBezTo>
                  <a:cubicBezTo>
                    <a:pt x="7" y="128"/>
                    <a:pt x="7" y="128"/>
                    <a:pt x="7" y="128"/>
                  </a:cubicBezTo>
                  <a:cubicBezTo>
                    <a:pt x="6" y="129"/>
                    <a:pt x="6" y="129"/>
                    <a:pt x="6" y="129"/>
                  </a:cubicBezTo>
                  <a:cubicBezTo>
                    <a:pt x="5" y="129"/>
                    <a:pt x="5" y="129"/>
                    <a:pt x="5" y="129"/>
                  </a:cubicBezTo>
                  <a:cubicBezTo>
                    <a:pt x="5" y="129"/>
                    <a:pt x="5" y="129"/>
                    <a:pt x="5" y="129"/>
                  </a:cubicBezTo>
                  <a:cubicBezTo>
                    <a:pt x="5" y="129"/>
                    <a:pt x="4" y="129"/>
                    <a:pt x="4" y="129"/>
                  </a:cubicBezTo>
                  <a:close/>
                  <a:moveTo>
                    <a:pt x="5" y="130"/>
                  </a:moveTo>
                  <a:cubicBezTo>
                    <a:pt x="5" y="130"/>
                    <a:pt x="5" y="130"/>
                    <a:pt x="5" y="130"/>
                  </a:cubicBezTo>
                  <a:cubicBezTo>
                    <a:pt x="6" y="130"/>
                    <a:pt x="6" y="130"/>
                    <a:pt x="6" y="130"/>
                  </a:cubicBezTo>
                  <a:cubicBezTo>
                    <a:pt x="7" y="130"/>
                    <a:pt x="7" y="130"/>
                    <a:pt x="7" y="130"/>
                  </a:cubicBezTo>
                  <a:cubicBezTo>
                    <a:pt x="7" y="130"/>
                    <a:pt x="7" y="130"/>
                    <a:pt x="7" y="130"/>
                  </a:cubicBezTo>
                  <a:cubicBezTo>
                    <a:pt x="5" y="130"/>
                    <a:pt x="5" y="130"/>
                    <a:pt x="5" y="130"/>
                  </a:cubicBezTo>
                  <a:close/>
                  <a:moveTo>
                    <a:pt x="6" y="131"/>
                  </a:moveTo>
                  <a:cubicBezTo>
                    <a:pt x="7" y="130"/>
                    <a:pt x="7" y="130"/>
                    <a:pt x="7" y="130"/>
                  </a:cubicBezTo>
                  <a:cubicBezTo>
                    <a:pt x="8" y="130"/>
                    <a:pt x="8" y="130"/>
                    <a:pt x="8" y="130"/>
                  </a:cubicBezTo>
                  <a:cubicBezTo>
                    <a:pt x="8" y="132"/>
                    <a:pt x="8" y="132"/>
                    <a:pt x="8" y="132"/>
                  </a:cubicBezTo>
                  <a:cubicBezTo>
                    <a:pt x="7" y="132"/>
                    <a:pt x="7" y="132"/>
                    <a:pt x="7" y="132"/>
                  </a:cubicBezTo>
                  <a:cubicBezTo>
                    <a:pt x="7" y="132"/>
                    <a:pt x="7" y="132"/>
                    <a:pt x="7" y="132"/>
                  </a:cubicBezTo>
                  <a:cubicBezTo>
                    <a:pt x="6" y="131"/>
                    <a:pt x="6" y="131"/>
                    <a:pt x="6" y="131"/>
                  </a:cubicBezTo>
                  <a:cubicBezTo>
                    <a:pt x="6" y="131"/>
                    <a:pt x="6" y="131"/>
                    <a:pt x="6" y="131"/>
                  </a:cubicBezTo>
                  <a:close/>
                  <a:moveTo>
                    <a:pt x="5" y="133"/>
                  </a:moveTo>
                  <a:cubicBezTo>
                    <a:pt x="5" y="132"/>
                    <a:pt x="5" y="132"/>
                    <a:pt x="5" y="132"/>
                  </a:cubicBezTo>
                  <a:cubicBezTo>
                    <a:pt x="5" y="133"/>
                    <a:pt x="5" y="133"/>
                    <a:pt x="5" y="133"/>
                  </a:cubicBezTo>
                  <a:cubicBezTo>
                    <a:pt x="6" y="133"/>
                    <a:pt x="6" y="133"/>
                    <a:pt x="6" y="133"/>
                  </a:cubicBezTo>
                  <a:cubicBezTo>
                    <a:pt x="6" y="134"/>
                    <a:pt x="6" y="134"/>
                    <a:pt x="6" y="134"/>
                  </a:cubicBezTo>
                  <a:cubicBezTo>
                    <a:pt x="5" y="134"/>
                    <a:pt x="5" y="134"/>
                    <a:pt x="5" y="134"/>
                  </a:cubicBezTo>
                  <a:cubicBezTo>
                    <a:pt x="5" y="133"/>
                    <a:pt x="5" y="133"/>
                    <a:pt x="5" y="133"/>
                  </a:cubicBezTo>
                  <a:close/>
                  <a:moveTo>
                    <a:pt x="7" y="148"/>
                  </a:moveTo>
                  <a:cubicBezTo>
                    <a:pt x="7" y="148"/>
                    <a:pt x="7" y="148"/>
                    <a:pt x="7" y="148"/>
                  </a:cubicBezTo>
                  <a:cubicBezTo>
                    <a:pt x="7" y="148"/>
                    <a:pt x="7" y="148"/>
                    <a:pt x="7" y="148"/>
                  </a:cubicBezTo>
                  <a:cubicBezTo>
                    <a:pt x="7" y="148"/>
                    <a:pt x="7" y="148"/>
                    <a:pt x="7" y="148"/>
                  </a:cubicBezTo>
                  <a:cubicBezTo>
                    <a:pt x="6" y="147"/>
                    <a:pt x="6" y="147"/>
                    <a:pt x="6" y="147"/>
                  </a:cubicBezTo>
                  <a:cubicBezTo>
                    <a:pt x="5" y="146"/>
                    <a:pt x="5" y="146"/>
                    <a:pt x="5" y="146"/>
                  </a:cubicBezTo>
                  <a:cubicBezTo>
                    <a:pt x="5" y="145"/>
                    <a:pt x="5" y="145"/>
                    <a:pt x="5" y="145"/>
                  </a:cubicBezTo>
                  <a:cubicBezTo>
                    <a:pt x="6" y="145"/>
                    <a:pt x="6" y="145"/>
                    <a:pt x="6" y="145"/>
                  </a:cubicBezTo>
                  <a:cubicBezTo>
                    <a:pt x="7" y="145"/>
                    <a:pt x="7" y="145"/>
                    <a:pt x="7" y="145"/>
                  </a:cubicBezTo>
                  <a:cubicBezTo>
                    <a:pt x="7" y="146"/>
                    <a:pt x="7" y="146"/>
                    <a:pt x="7" y="146"/>
                  </a:cubicBezTo>
                  <a:cubicBezTo>
                    <a:pt x="8" y="147"/>
                    <a:pt x="8" y="147"/>
                    <a:pt x="8" y="147"/>
                  </a:cubicBezTo>
                  <a:cubicBezTo>
                    <a:pt x="8" y="147"/>
                    <a:pt x="8" y="147"/>
                    <a:pt x="8" y="147"/>
                  </a:cubicBezTo>
                  <a:cubicBezTo>
                    <a:pt x="8" y="148"/>
                    <a:pt x="8" y="148"/>
                    <a:pt x="8" y="148"/>
                  </a:cubicBezTo>
                  <a:cubicBezTo>
                    <a:pt x="9" y="149"/>
                    <a:pt x="9" y="149"/>
                    <a:pt x="9" y="149"/>
                  </a:cubicBezTo>
                  <a:cubicBezTo>
                    <a:pt x="8" y="149"/>
                    <a:pt x="8" y="149"/>
                    <a:pt x="8" y="149"/>
                  </a:cubicBezTo>
                  <a:cubicBezTo>
                    <a:pt x="7" y="149"/>
                    <a:pt x="7" y="149"/>
                    <a:pt x="7" y="149"/>
                  </a:cubicBezTo>
                  <a:cubicBezTo>
                    <a:pt x="7" y="148"/>
                    <a:pt x="7" y="148"/>
                    <a:pt x="7" y="148"/>
                  </a:cubicBezTo>
                  <a:close/>
                  <a:moveTo>
                    <a:pt x="4" y="147"/>
                  </a:moveTo>
                  <a:cubicBezTo>
                    <a:pt x="4" y="146"/>
                    <a:pt x="4" y="146"/>
                    <a:pt x="4" y="146"/>
                  </a:cubicBezTo>
                  <a:cubicBezTo>
                    <a:pt x="4" y="146"/>
                    <a:pt x="4" y="146"/>
                    <a:pt x="4" y="146"/>
                  </a:cubicBezTo>
                  <a:cubicBezTo>
                    <a:pt x="5" y="146"/>
                    <a:pt x="5" y="146"/>
                    <a:pt x="5" y="146"/>
                  </a:cubicBezTo>
                  <a:cubicBezTo>
                    <a:pt x="6" y="148"/>
                    <a:pt x="6" y="148"/>
                    <a:pt x="6" y="148"/>
                  </a:cubicBezTo>
                  <a:cubicBezTo>
                    <a:pt x="7" y="149"/>
                    <a:pt x="7" y="149"/>
                    <a:pt x="7" y="149"/>
                  </a:cubicBezTo>
                  <a:cubicBezTo>
                    <a:pt x="7" y="150"/>
                    <a:pt x="7" y="150"/>
                    <a:pt x="7" y="150"/>
                  </a:cubicBezTo>
                  <a:cubicBezTo>
                    <a:pt x="6" y="150"/>
                    <a:pt x="6" y="150"/>
                    <a:pt x="6" y="150"/>
                  </a:cubicBezTo>
                  <a:cubicBezTo>
                    <a:pt x="6" y="150"/>
                    <a:pt x="6" y="150"/>
                    <a:pt x="6" y="150"/>
                  </a:cubicBezTo>
                  <a:cubicBezTo>
                    <a:pt x="5" y="149"/>
                    <a:pt x="5" y="149"/>
                    <a:pt x="5" y="149"/>
                  </a:cubicBezTo>
                  <a:cubicBezTo>
                    <a:pt x="5" y="148"/>
                    <a:pt x="5" y="148"/>
                    <a:pt x="5" y="148"/>
                  </a:cubicBezTo>
                  <a:cubicBezTo>
                    <a:pt x="5" y="148"/>
                    <a:pt x="5" y="148"/>
                    <a:pt x="5" y="148"/>
                  </a:cubicBezTo>
                  <a:cubicBezTo>
                    <a:pt x="4" y="148"/>
                    <a:pt x="4" y="148"/>
                    <a:pt x="4" y="148"/>
                  </a:cubicBezTo>
                  <a:cubicBezTo>
                    <a:pt x="4" y="147"/>
                    <a:pt x="4" y="147"/>
                    <a:pt x="4" y="147"/>
                  </a:cubicBezTo>
                  <a:close/>
                  <a:moveTo>
                    <a:pt x="4" y="148"/>
                  </a:moveTo>
                  <a:cubicBezTo>
                    <a:pt x="4" y="148"/>
                    <a:pt x="4" y="148"/>
                    <a:pt x="4" y="148"/>
                  </a:cubicBezTo>
                  <a:cubicBezTo>
                    <a:pt x="5" y="149"/>
                    <a:pt x="5" y="149"/>
                    <a:pt x="5" y="149"/>
                  </a:cubicBezTo>
                  <a:cubicBezTo>
                    <a:pt x="5" y="149"/>
                    <a:pt x="5" y="149"/>
                    <a:pt x="5" y="149"/>
                  </a:cubicBezTo>
                  <a:cubicBezTo>
                    <a:pt x="5" y="150"/>
                    <a:pt x="5" y="150"/>
                    <a:pt x="5" y="150"/>
                  </a:cubicBezTo>
                  <a:cubicBezTo>
                    <a:pt x="4" y="150"/>
                    <a:pt x="4" y="150"/>
                    <a:pt x="4" y="150"/>
                  </a:cubicBezTo>
                  <a:cubicBezTo>
                    <a:pt x="4" y="150"/>
                    <a:pt x="4" y="150"/>
                    <a:pt x="4" y="150"/>
                  </a:cubicBezTo>
                  <a:cubicBezTo>
                    <a:pt x="4" y="149"/>
                    <a:pt x="4" y="149"/>
                    <a:pt x="4" y="149"/>
                  </a:cubicBezTo>
                  <a:cubicBezTo>
                    <a:pt x="4" y="148"/>
                    <a:pt x="4" y="148"/>
                    <a:pt x="4" y="148"/>
                  </a:cubicBezTo>
                  <a:close/>
                  <a:moveTo>
                    <a:pt x="5" y="153"/>
                  </a:moveTo>
                  <a:cubicBezTo>
                    <a:pt x="5" y="153"/>
                    <a:pt x="5" y="153"/>
                    <a:pt x="5" y="153"/>
                  </a:cubicBezTo>
                  <a:cubicBezTo>
                    <a:pt x="5" y="152"/>
                    <a:pt x="5" y="152"/>
                    <a:pt x="5" y="152"/>
                  </a:cubicBezTo>
                  <a:cubicBezTo>
                    <a:pt x="5" y="151"/>
                    <a:pt x="5" y="151"/>
                    <a:pt x="5" y="151"/>
                  </a:cubicBezTo>
                  <a:cubicBezTo>
                    <a:pt x="5" y="150"/>
                    <a:pt x="5" y="150"/>
                    <a:pt x="5" y="150"/>
                  </a:cubicBezTo>
                  <a:cubicBezTo>
                    <a:pt x="5" y="151"/>
                    <a:pt x="5" y="151"/>
                    <a:pt x="5" y="151"/>
                  </a:cubicBezTo>
                  <a:cubicBezTo>
                    <a:pt x="6" y="151"/>
                    <a:pt x="6" y="151"/>
                    <a:pt x="6" y="151"/>
                  </a:cubicBezTo>
                  <a:cubicBezTo>
                    <a:pt x="7" y="152"/>
                    <a:pt x="7" y="152"/>
                    <a:pt x="7" y="152"/>
                  </a:cubicBezTo>
                  <a:cubicBezTo>
                    <a:pt x="6" y="152"/>
                    <a:pt x="6" y="152"/>
                    <a:pt x="6" y="152"/>
                  </a:cubicBezTo>
                  <a:cubicBezTo>
                    <a:pt x="5" y="153"/>
                    <a:pt x="5" y="153"/>
                    <a:pt x="5" y="153"/>
                  </a:cubicBezTo>
                  <a:close/>
                  <a:moveTo>
                    <a:pt x="7" y="156"/>
                  </a:moveTo>
                  <a:cubicBezTo>
                    <a:pt x="6" y="156"/>
                    <a:pt x="6" y="156"/>
                    <a:pt x="6" y="156"/>
                  </a:cubicBezTo>
                  <a:cubicBezTo>
                    <a:pt x="6" y="156"/>
                    <a:pt x="6" y="156"/>
                    <a:pt x="6" y="156"/>
                  </a:cubicBezTo>
                  <a:cubicBezTo>
                    <a:pt x="6" y="156"/>
                    <a:pt x="6" y="156"/>
                    <a:pt x="6" y="156"/>
                  </a:cubicBezTo>
                  <a:cubicBezTo>
                    <a:pt x="5" y="155"/>
                    <a:pt x="5" y="155"/>
                    <a:pt x="5" y="155"/>
                  </a:cubicBezTo>
                  <a:cubicBezTo>
                    <a:pt x="6" y="155"/>
                    <a:pt x="6" y="155"/>
                    <a:pt x="6" y="155"/>
                  </a:cubicBezTo>
                  <a:cubicBezTo>
                    <a:pt x="7" y="155"/>
                    <a:pt x="7" y="155"/>
                    <a:pt x="7" y="155"/>
                  </a:cubicBezTo>
                  <a:cubicBezTo>
                    <a:pt x="7" y="156"/>
                    <a:pt x="7" y="156"/>
                    <a:pt x="7" y="156"/>
                  </a:cubicBezTo>
                  <a:close/>
                  <a:moveTo>
                    <a:pt x="9" y="156"/>
                  </a:moveTo>
                  <a:cubicBezTo>
                    <a:pt x="9" y="157"/>
                    <a:pt x="9" y="157"/>
                    <a:pt x="9" y="157"/>
                  </a:cubicBezTo>
                  <a:cubicBezTo>
                    <a:pt x="8" y="157"/>
                    <a:pt x="8" y="157"/>
                    <a:pt x="8" y="157"/>
                  </a:cubicBezTo>
                  <a:cubicBezTo>
                    <a:pt x="7" y="156"/>
                    <a:pt x="7" y="156"/>
                    <a:pt x="7" y="156"/>
                  </a:cubicBezTo>
                  <a:cubicBezTo>
                    <a:pt x="7" y="155"/>
                    <a:pt x="7" y="155"/>
                    <a:pt x="7" y="155"/>
                  </a:cubicBezTo>
                  <a:cubicBezTo>
                    <a:pt x="6" y="154"/>
                    <a:pt x="6" y="154"/>
                    <a:pt x="6" y="154"/>
                  </a:cubicBezTo>
                  <a:cubicBezTo>
                    <a:pt x="7" y="153"/>
                    <a:pt x="7" y="153"/>
                    <a:pt x="7" y="153"/>
                  </a:cubicBezTo>
                  <a:cubicBezTo>
                    <a:pt x="8" y="153"/>
                    <a:pt x="8" y="153"/>
                    <a:pt x="8" y="153"/>
                  </a:cubicBezTo>
                  <a:cubicBezTo>
                    <a:pt x="8" y="152"/>
                    <a:pt x="8" y="152"/>
                    <a:pt x="8" y="152"/>
                  </a:cubicBezTo>
                  <a:cubicBezTo>
                    <a:pt x="8" y="153"/>
                    <a:pt x="8" y="153"/>
                    <a:pt x="8" y="153"/>
                  </a:cubicBezTo>
                  <a:cubicBezTo>
                    <a:pt x="7" y="153"/>
                    <a:pt x="7" y="153"/>
                    <a:pt x="7" y="153"/>
                  </a:cubicBezTo>
                  <a:cubicBezTo>
                    <a:pt x="7" y="152"/>
                    <a:pt x="7" y="152"/>
                    <a:pt x="7" y="152"/>
                  </a:cubicBezTo>
                  <a:cubicBezTo>
                    <a:pt x="7" y="152"/>
                    <a:pt x="7" y="152"/>
                    <a:pt x="7" y="152"/>
                  </a:cubicBezTo>
                  <a:cubicBezTo>
                    <a:pt x="7" y="151"/>
                    <a:pt x="7" y="151"/>
                    <a:pt x="7" y="151"/>
                  </a:cubicBezTo>
                  <a:cubicBezTo>
                    <a:pt x="7" y="150"/>
                    <a:pt x="7" y="150"/>
                    <a:pt x="7" y="150"/>
                  </a:cubicBezTo>
                  <a:cubicBezTo>
                    <a:pt x="7" y="150"/>
                    <a:pt x="7" y="150"/>
                    <a:pt x="7" y="150"/>
                  </a:cubicBezTo>
                  <a:cubicBezTo>
                    <a:pt x="8" y="150"/>
                    <a:pt x="8" y="150"/>
                    <a:pt x="8" y="150"/>
                  </a:cubicBezTo>
                  <a:cubicBezTo>
                    <a:pt x="9" y="150"/>
                    <a:pt x="9" y="150"/>
                    <a:pt x="9" y="150"/>
                  </a:cubicBezTo>
                  <a:cubicBezTo>
                    <a:pt x="9" y="152"/>
                    <a:pt x="9" y="152"/>
                    <a:pt x="9" y="152"/>
                  </a:cubicBezTo>
                  <a:cubicBezTo>
                    <a:pt x="10" y="153"/>
                    <a:pt x="10" y="153"/>
                    <a:pt x="10" y="153"/>
                  </a:cubicBezTo>
                  <a:cubicBezTo>
                    <a:pt x="10" y="154"/>
                    <a:pt x="10" y="154"/>
                    <a:pt x="10" y="154"/>
                  </a:cubicBezTo>
                  <a:cubicBezTo>
                    <a:pt x="10" y="155"/>
                    <a:pt x="10" y="155"/>
                    <a:pt x="10" y="155"/>
                  </a:cubicBezTo>
                  <a:cubicBezTo>
                    <a:pt x="10" y="156"/>
                    <a:pt x="10" y="156"/>
                    <a:pt x="10" y="156"/>
                  </a:cubicBezTo>
                  <a:cubicBezTo>
                    <a:pt x="10" y="157"/>
                    <a:pt x="10" y="157"/>
                    <a:pt x="10" y="157"/>
                  </a:cubicBezTo>
                  <a:cubicBezTo>
                    <a:pt x="10" y="158"/>
                    <a:pt x="10" y="158"/>
                    <a:pt x="10" y="158"/>
                  </a:cubicBezTo>
                  <a:cubicBezTo>
                    <a:pt x="9" y="157"/>
                    <a:pt x="9" y="157"/>
                    <a:pt x="9" y="157"/>
                  </a:cubicBezTo>
                  <a:cubicBezTo>
                    <a:pt x="9" y="156"/>
                    <a:pt x="9" y="156"/>
                    <a:pt x="9" y="156"/>
                  </a:cubicBezTo>
                  <a:cubicBezTo>
                    <a:pt x="9" y="156"/>
                    <a:pt x="9" y="156"/>
                    <a:pt x="9" y="156"/>
                  </a:cubicBezTo>
                  <a:close/>
                  <a:moveTo>
                    <a:pt x="8" y="160"/>
                  </a:moveTo>
                  <a:cubicBezTo>
                    <a:pt x="8" y="159"/>
                    <a:pt x="8" y="159"/>
                    <a:pt x="8" y="159"/>
                  </a:cubicBezTo>
                  <a:cubicBezTo>
                    <a:pt x="7" y="159"/>
                    <a:pt x="7" y="159"/>
                    <a:pt x="7" y="159"/>
                  </a:cubicBezTo>
                  <a:cubicBezTo>
                    <a:pt x="8" y="158"/>
                    <a:pt x="8" y="158"/>
                    <a:pt x="8" y="158"/>
                  </a:cubicBezTo>
                  <a:cubicBezTo>
                    <a:pt x="8" y="158"/>
                    <a:pt x="8" y="158"/>
                    <a:pt x="8" y="158"/>
                  </a:cubicBezTo>
                  <a:cubicBezTo>
                    <a:pt x="8" y="158"/>
                    <a:pt x="8" y="158"/>
                    <a:pt x="8" y="158"/>
                  </a:cubicBezTo>
                  <a:cubicBezTo>
                    <a:pt x="8" y="158"/>
                    <a:pt x="8" y="158"/>
                    <a:pt x="8" y="158"/>
                  </a:cubicBezTo>
                  <a:cubicBezTo>
                    <a:pt x="9" y="158"/>
                    <a:pt x="9" y="158"/>
                    <a:pt x="9" y="158"/>
                  </a:cubicBezTo>
                  <a:cubicBezTo>
                    <a:pt x="9" y="159"/>
                    <a:pt x="9" y="159"/>
                    <a:pt x="9" y="159"/>
                  </a:cubicBezTo>
                  <a:cubicBezTo>
                    <a:pt x="9" y="159"/>
                    <a:pt x="9" y="159"/>
                    <a:pt x="9" y="159"/>
                  </a:cubicBezTo>
                  <a:cubicBezTo>
                    <a:pt x="9" y="160"/>
                    <a:pt x="9" y="160"/>
                    <a:pt x="9" y="160"/>
                  </a:cubicBezTo>
                  <a:cubicBezTo>
                    <a:pt x="8" y="160"/>
                    <a:pt x="8" y="160"/>
                    <a:pt x="8" y="160"/>
                  </a:cubicBezTo>
                  <a:close/>
                  <a:moveTo>
                    <a:pt x="8" y="161"/>
                  </a:moveTo>
                  <a:cubicBezTo>
                    <a:pt x="8" y="160"/>
                    <a:pt x="8" y="160"/>
                    <a:pt x="8" y="160"/>
                  </a:cubicBezTo>
                  <a:cubicBezTo>
                    <a:pt x="9" y="160"/>
                    <a:pt x="9" y="160"/>
                    <a:pt x="9" y="160"/>
                  </a:cubicBezTo>
                  <a:cubicBezTo>
                    <a:pt x="8" y="161"/>
                    <a:pt x="8" y="161"/>
                    <a:pt x="8" y="161"/>
                  </a:cubicBezTo>
                  <a:cubicBezTo>
                    <a:pt x="8" y="161"/>
                    <a:pt x="8" y="161"/>
                    <a:pt x="8" y="161"/>
                  </a:cubicBezTo>
                  <a:close/>
                  <a:moveTo>
                    <a:pt x="9" y="161"/>
                  </a:moveTo>
                  <a:cubicBezTo>
                    <a:pt x="10" y="161"/>
                    <a:pt x="10" y="161"/>
                    <a:pt x="10" y="161"/>
                  </a:cubicBezTo>
                  <a:cubicBezTo>
                    <a:pt x="10" y="162"/>
                    <a:pt x="10" y="162"/>
                    <a:pt x="10" y="162"/>
                  </a:cubicBezTo>
                  <a:cubicBezTo>
                    <a:pt x="9" y="162"/>
                    <a:pt x="9" y="162"/>
                    <a:pt x="9" y="162"/>
                  </a:cubicBezTo>
                  <a:cubicBezTo>
                    <a:pt x="9" y="161"/>
                    <a:pt x="9" y="161"/>
                    <a:pt x="9" y="161"/>
                  </a:cubicBezTo>
                  <a:cubicBezTo>
                    <a:pt x="9" y="161"/>
                    <a:pt x="9" y="161"/>
                    <a:pt x="9" y="161"/>
                  </a:cubicBezTo>
                  <a:close/>
                  <a:moveTo>
                    <a:pt x="10" y="160"/>
                  </a:moveTo>
                  <a:cubicBezTo>
                    <a:pt x="10" y="160"/>
                    <a:pt x="10" y="160"/>
                    <a:pt x="10" y="160"/>
                  </a:cubicBezTo>
                  <a:cubicBezTo>
                    <a:pt x="10" y="160"/>
                    <a:pt x="10" y="160"/>
                    <a:pt x="10" y="160"/>
                  </a:cubicBezTo>
                  <a:cubicBezTo>
                    <a:pt x="11" y="160"/>
                    <a:pt x="11" y="160"/>
                    <a:pt x="11" y="160"/>
                  </a:cubicBezTo>
                  <a:cubicBezTo>
                    <a:pt x="12" y="160"/>
                    <a:pt x="12" y="160"/>
                    <a:pt x="12" y="160"/>
                  </a:cubicBezTo>
                  <a:cubicBezTo>
                    <a:pt x="12" y="161"/>
                    <a:pt x="12" y="161"/>
                    <a:pt x="12" y="161"/>
                  </a:cubicBezTo>
                  <a:cubicBezTo>
                    <a:pt x="13" y="162"/>
                    <a:pt x="13" y="162"/>
                    <a:pt x="13" y="162"/>
                  </a:cubicBezTo>
                  <a:cubicBezTo>
                    <a:pt x="12" y="161"/>
                    <a:pt x="12" y="161"/>
                    <a:pt x="12" y="161"/>
                  </a:cubicBezTo>
                  <a:cubicBezTo>
                    <a:pt x="11" y="161"/>
                    <a:pt x="11" y="161"/>
                    <a:pt x="11" y="161"/>
                  </a:cubicBezTo>
                  <a:cubicBezTo>
                    <a:pt x="10" y="160"/>
                    <a:pt x="10" y="160"/>
                    <a:pt x="10" y="160"/>
                  </a:cubicBezTo>
                  <a:close/>
                  <a:moveTo>
                    <a:pt x="10" y="161"/>
                  </a:moveTo>
                  <a:cubicBezTo>
                    <a:pt x="10" y="161"/>
                    <a:pt x="10" y="161"/>
                    <a:pt x="10" y="161"/>
                  </a:cubicBezTo>
                  <a:cubicBezTo>
                    <a:pt x="11" y="162"/>
                    <a:pt x="11" y="162"/>
                    <a:pt x="11" y="162"/>
                  </a:cubicBezTo>
                  <a:cubicBezTo>
                    <a:pt x="12" y="163"/>
                    <a:pt x="12" y="163"/>
                    <a:pt x="12" y="163"/>
                  </a:cubicBezTo>
                  <a:cubicBezTo>
                    <a:pt x="12" y="164"/>
                    <a:pt x="12" y="164"/>
                    <a:pt x="12" y="164"/>
                  </a:cubicBezTo>
                  <a:cubicBezTo>
                    <a:pt x="11" y="164"/>
                    <a:pt x="11" y="164"/>
                    <a:pt x="11" y="164"/>
                  </a:cubicBezTo>
                  <a:cubicBezTo>
                    <a:pt x="10" y="162"/>
                    <a:pt x="10" y="162"/>
                    <a:pt x="10" y="162"/>
                  </a:cubicBezTo>
                  <a:cubicBezTo>
                    <a:pt x="10" y="161"/>
                    <a:pt x="10" y="161"/>
                    <a:pt x="10" y="161"/>
                  </a:cubicBezTo>
                  <a:close/>
                  <a:moveTo>
                    <a:pt x="11" y="165"/>
                  </a:moveTo>
                  <a:cubicBezTo>
                    <a:pt x="10" y="166"/>
                    <a:pt x="10" y="166"/>
                    <a:pt x="10" y="166"/>
                  </a:cubicBezTo>
                  <a:cubicBezTo>
                    <a:pt x="9" y="165"/>
                    <a:pt x="9" y="165"/>
                    <a:pt x="9" y="165"/>
                  </a:cubicBezTo>
                  <a:cubicBezTo>
                    <a:pt x="10" y="165"/>
                    <a:pt x="10" y="165"/>
                    <a:pt x="10" y="165"/>
                  </a:cubicBezTo>
                  <a:cubicBezTo>
                    <a:pt x="10" y="164"/>
                    <a:pt x="10" y="164"/>
                    <a:pt x="10" y="164"/>
                  </a:cubicBezTo>
                  <a:cubicBezTo>
                    <a:pt x="10" y="164"/>
                    <a:pt x="10" y="164"/>
                    <a:pt x="10" y="164"/>
                  </a:cubicBezTo>
                  <a:cubicBezTo>
                    <a:pt x="10" y="163"/>
                    <a:pt x="10" y="163"/>
                    <a:pt x="10" y="163"/>
                  </a:cubicBezTo>
                  <a:cubicBezTo>
                    <a:pt x="11" y="164"/>
                    <a:pt x="11" y="164"/>
                    <a:pt x="11" y="164"/>
                  </a:cubicBezTo>
                  <a:cubicBezTo>
                    <a:pt x="11" y="164"/>
                    <a:pt x="11" y="164"/>
                    <a:pt x="11" y="164"/>
                  </a:cubicBezTo>
                  <a:cubicBezTo>
                    <a:pt x="13" y="165"/>
                    <a:pt x="13" y="165"/>
                    <a:pt x="13" y="165"/>
                  </a:cubicBezTo>
                  <a:cubicBezTo>
                    <a:pt x="13" y="165"/>
                    <a:pt x="13" y="165"/>
                    <a:pt x="13" y="165"/>
                  </a:cubicBezTo>
                  <a:cubicBezTo>
                    <a:pt x="12" y="165"/>
                    <a:pt x="12" y="165"/>
                    <a:pt x="12" y="165"/>
                  </a:cubicBezTo>
                  <a:cubicBezTo>
                    <a:pt x="12" y="165"/>
                    <a:pt x="12" y="165"/>
                    <a:pt x="12" y="165"/>
                  </a:cubicBezTo>
                  <a:cubicBezTo>
                    <a:pt x="11" y="165"/>
                    <a:pt x="11" y="165"/>
                    <a:pt x="11" y="165"/>
                  </a:cubicBezTo>
                  <a:close/>
                  <a:moveTo>
                    <a:pt x="12" y="169"/>
                  </a:moveTo>
                  <a:cubicBezTo>
                    <a:pt x="11" y="169"/>
                    <a:pt x="11" y="169"/>
                    <a:pt x="11" y="169"/>
                  </a:cubicBezTo>
                  <a:cubicBezTo>
                    <a:pt x="11" y="168"/>
                    <a:pt x="11" y="168"/>
                    <a:pt x="11" y="168"/>
                  </a:cubicBezTo>
                  <a:cubicBezTo>
                    <a:pt x="11" y="168"/>
                    <a:pt x="11" y="168"/>
                    <a:pt x="11" y="168"/>
                  </a:cubicBezTo>
                  <a:cubicBezTo>
                    <a:pt x="11" y="167"/>
                    <a:pt x="11" y="167"/>
                    <a:pt x="11" y="167"/>
                  </a:cubicBezTo>
                  <a:cubicBezTo>
                    <a:pt x="11" y="167"/>
                    <a:pt x="11" y="167"/>
                    <a:pt x="11" y="167"/>
                  </a:cubicBezTo>
                  <a:cubicBezTo>
                    <a:pt x="11" y="167"/>
                    <a:pt x="11" y="167"/>
                    <a:pt x="11" y="167"/>
                  </a:cubicBezTo>
                  <a:cubicBezTo>
                    <a:pt x="11" y="167"/>
                    <a:pt x="11" y="167"/>
                    <a:pt x="11" y="167"/>
                  </a:cubicBezTo>
                  <a:cubicBezTo>
                    <a:pt x="12" y="167"/>
                    <a:pt x="12" y="167"/>
                    <a:pt x="12" y="167"/>
                  </a:cubicBezTo>
                  <a:cubicBezTo>
                    <a:pt x="12" y="167"/>
                    <a:pt x="12" y="167"/>
                    <a:pt x="12" y="167"/>
                  </a:cubicBezTo>
                  <a:cubicBezTo>
                    <a:pt x="12" y="168"/>
                    <a:pt x="12" y="168"/>
                    <a:pt x="12" y="168"/>
                  </a:cubicBezTo>
                  <a:cubicBezTo>
                    <a:pt x="11" y="168"/>
                    <a:pt x="11" y="168"/>
                    <a:pt x="11" y="168"/>
                  </a:cubicBezTo>
                  <a:cubicBezTo>
                    <a:pt x="12" y="169"/>
                    <a:pt x="12" y="169"/>
                    <a:pt x="12" y="169"/>
                  </a:cubicBezTo>
                  <a:close/>
                  <a:moveTo>
                    <a:pt x="12" y="167"/>
                  </a:moveTo>
                  <a:cubicBezTo>
                    <a:pt x="12" y="167"/>
                    <a:pt x="12" y="167"/>
                    <a:pt x="12" y="167"/>
                  </a:cubicBezTo>
                  <a:cubicBezTo>
                    <a:pt x="13" y="167"/>
                    <a:pt x="13" y="167"/>
                    <a:pt x="13" y="167"/>
                  </a:cubicBezTo>
                  <a:cubicBezTo>
                    <a:pt x="13" y="167"/>
                    <a:pt x="13" y="167"/>
                    <a:pt x="13" y="167"/>
                  </a:cubicBezTo>
                  <a:cubicBezTo>
                    <a:pt x="13" y="168"/>
                    <a:pt x="13" y="168"/>
                    <a:pt x="13" y="168"/>
                  </a:cubicBezTo>
                  <a:cubicBezTo>
                    <a:pt x="13" y="168"/>
                    <a:pt x="13" y="168"/>
                    <a:pt x="13" y="168"/>
                  </a:cubicBezTo>
                  <a:cubicBezTo>
                    <a:pt x="13" y="169"/>
                    <a:pt x="13" y="169"/>
                    <a:pt x="13" y="169"/>
                  </a:cubicBezTo>
                  <a:cubicBezTo>
                    <a:pt x="13" y="169"/>
                    <a:pt x="13" y="169"/>
                    <a:pt x="13" y="169"/>
                  </a:cubicBezTo>
                  <a:cubicBezTo>
                    <a:pt x="12" y="168"/>
                    <a:pt x="12" y="168"/>
                    <a:pt x="12" y="168"/>
                  </a:cubicBezTo>
                  <a:cubicBezTo>
                    <a:pt x="12" y="168"/>
                    <a:pt x="12" y="168"/>
                    <a:pt x="12" y="168"/>
                  </a:cubicBezTo>
                  <a:cubicBezTo>
                    <a:pt x="12" y="167"/>
                    <a:pt x="12" y="167"/>
                    <a:pt x="12" y="167"/>
                  </a:cubicBezTo>
                  <a:close/>
                  <a:moveTo>
                    <a:pt x="14" y="168"/>
                  </a:moveTo>
                  <a:cubicBezTo>
                    <a:pt x="15" y="168"/>
                    <a:pt x="15" y="168"/>
                    <a:pt x="15" y="168"/>
                  </a:cubicBezTo>
                  <a:cubicBezTo>
                    <a:pt x="15" y="169"/>
                    <a:pt x="15" y="169"/>
                    <a:pt x="15" y="169"/>
                  </a:cubicBezTo>
                  <a:cubicBezTo>
                    <a:pt x="14" y="169"/>
                    <a:pt x="14" y="169"/>
                    <a:pt x="14" y="169"/>
                  </a:cubicBezTo>
                  <a:cubicBezTo>
                    <a:pt x="14" y="168"/>
                    <a:pt x="14" y="168"/>
                    <a:pt x="14" y="168"/>
                  </a:cubicBezTo>
                  <a:cubicBezTo>
                    <a:pt x="14" y="168"/>
                    <a:pt x="14" y="168"/>
                    <a:pt x="14" y="168"/>
                  </a:cubicBezTo>
                  <a:close/>
                  <a:moveTo>
                    <a:pt x="13" y="171"/>
                  </a:moveTo>
                  <a:cubicBezTo>
                    <a:pt x="13" y="171"/>
                    <a:pt x="13" y="171"/>
                    <a:pt x="13" y="171"/>
                  </a:cubicBezTo>
                  <a:cubicBezTo>
                    <a:pt x="13" y="170"/>
                    <a:pt x="13" y="170"/>
                    <a:pt x="13" y="170"/>
                  </a:cubicBezTo>
                  <a:cubicBezTo>
                    <a:pt x="13" y="170"/>
                    <a:pt x="13" y="170"/>
                    <a:pt x="13" y="170"/>
                  </a:cubicBezTo>
                  <a:cubicBezTo>
                    <a:pt x="13" y="169"/>
                    <a:pt x="13" y="169"/>
                    <a:pt x="13" y="169"/>
                  </a:cubicBezTo>
                  <a:cubicBezTo>
                    <a:pt x="13" y="169"/>
                    <a:pt x="13" y="169"/>
                    <a:pt x="13" y="169"/>
                  </a:cubicBezTo>
                  <a:cubicBezTo>
                    <a:pt x="14" y="170"/>
                    <a:pt x="14" y="170"/>
                    <a:pt x="14" y="170"/>
                  </a:cubicBezTo>
                  <a:cubicBezTo>
                    <a:pt x="13" y="171"/>
                    <a:pt x="13" y="171"/>
                    <a:pt x="13" y="171"/>
                  </a:cubicBezTo>
                  <a:close/>
                  <a:moveTo>
                    <a:pt x="16" y="168"/>
                  </a:moveTo>
                  <a:cubicBezTo>
                    <a:pt x="15" y="168"/>
                    <a:pt x="15" y="168"/>
                    <a:pt x="15" y="168"/>
                  </a:cubicBezTo>
                  <a:cubicBezTo>
                    <a:pt x="14" y="168"/>
                    <a:pt x="14" y="168"/>
                    <a:pt x="14" y="168"/>
                  </a:cubicBezTo>
                  <a:cubicBezTo>
                    <a:pt x="14" y="166"/>
                    <a:pt x="14" y="166"/>
                    <a:pt x="14" y="166"/>
                  </a:cubicBezTo>
                  <a:cubicBezTo>
                    <a:pt x="15" y="166"/>
                    <a:pt x="15" y="166"/>
                    <a:pt x="15" y="166"/>
                  </a:cubicBezTo>
                  <a:cubicBezTo>
                    <a:pt x="15" y="167"/>
                    <a:pt x="15" y="167"/>
                    <a:pt x="15" y="167"/>
                  </a:cubicBezTo>
                  <a:cubicBezTo>
                    <a:pt x="16" y="168"/>
                    <a:pt x="16" y="168"/>
                    <a:pt x="16" y="168"/>
                  </a:cubicBezTo>
                  <a:cubicBezTo>
                    <a:pt x="16" y="168"/>
                    <a:pt x="16" y="168"/>
                    <a:pt x="16" y="168"/>
                  </a:cubicBezTo>
                  <a:cubicBezTo>
                    <a:pt x="16" y="168"/>
                    <a:pt x="16" y="168"/>
                    <a:pt x="16" y="168"/>
                  </a:cubicBezTo>
                  <a:close/>
                  <a:moveTo>
                    <a:pt x="16" y="170"/>
                  </a:moveTo>
                  <a:cubicBezTo>
                    <a:pt x="15" y="169"/>
                    <a:pt x="15" y="169"/>
                    <a:pt x="15" y="169"/>
                  </a:cubicBezTo>
                  <a:cubicBezTo>
                    <a:pt x="15" y="169"/>
                    <a:pt x="15" y="169"/>
                    <a:pt x="15" y="169"/>
                  </a:cubicBezTo>
                  <a:cubicBezTo>
                    <a:pt x="16" y="169"/>
                    <a:pt x="16" y="169"/>
                    <a:pt x="16" y="169"/>
                  </a:cubicBezTo>
                  <a:cubicBezTo>
                    <a:pt x="16" y="170"/>
                    <a:pt x="16" y="170"/>
                    <a:pt x="16" y="170"/>
                  </a:cubicBezTo>
                  <a:cubicBezTo>
                    <a:pt x="16" y="170"/>
                    <a:pt x="16" y="170"/>
                    <a:pt x="16" y="170"/>
                  </a:cubicBezTo>
                  <a:close/>
                  <a:moveTo>
                    <a:pt x="16" y="171"/>
                  </a:moveTo>
                  <a:cubicBezTo>
                    <a:pt x="15" y="170"/>
                    <a:pt x="15" y="170"/>
                    <a:pt x="15" y="170"/>
                  </a:cubicBezTo>
                  <a:cubicBezTo>
                    <a:pt x="15" y="170"/>
                    <a:pt x="15" y="170"/>
                    <a:pt x="15" y="170"/>
                  </a:cubicBezTo>
                  <a:cubicBezTo>
                    <a:pt x="15" y="169"/>
                    <a:pt x="15" y="169"/>
                    <a:pt x="15" y="169"/>
                  </a:cubicBezTo>
                  <a:cubicBezTo>
                    <a:pt x="16" y="170"/>
                    <a:pt x="16" y="170"/>
                    <a:pt x="16" y="170"/>
                  </a:cubicBezTo>
                  <a:cubicBezTo>
                    <a:pt x="16" y="171"/>
                    <a:pt x="16" y="171"/>
                    <a:pt x="16" y="171"/>
                  </a:cubicBezTo>
                  <a:cubicBezTo>
                    <a:pt x="16" y="171"/>
                    <a:pt x="16" y="171"/>
                    <a:pt x="16" y="171"/>
                  </a:cubicBezTo>
                  <a:close/>
                  <a:moveTo>
                    <a:pt x="17" y="173"/>
                  </a:moveTo>
                  <a:cubicBezTo>
                    <a:pt x="17" y="173"/>
                    <a:pt x="17" y="173"/>
                    <a:pt x="17" y="173"/>
                  </a:cubicBezTo>
                  <a:cubicBezTo>
                    <a:pt x="16" y="172"/>
                    <a:pt x="16" y="172"/>
                    <a:pt x="16" y="172"/>
                  </a:cubicBezTo>
                  <a:cubicBezTo>
                    <a:pt x="16" y="172"/>
                    <a:pt x="16" y="172"/>
                    <a:pt x="16" y="172"/>
                  </a:cubicBezTo>
                  <a:cubicBezTo>
                    <a:pt x="15" y="172"/>
                    <a:pt x="15" y="172"/>
                    <a:pt x="15" y="172"/>
                  </a:cubicBezTo>
                  <a:cubicBezTo>
                    <a:pt x="15" y="172"/>
                    <a:pt x="15" y="172"/>
                    <a:pt x="15" y="172"/>
                  </a:cubicBezTo>
                  <a:cubicBezTo>
                    <a:pt x="16" y="172"/>
                    <a:pt x="16" y="172"/>
                    <a:pt x="16" y="172"/>
                  </a:cubicBezTo>
                  <a:cubicBezTo>
                    <a:pt x="16" y="172"/>
                    <a:pt x="16" y="172"/>
                    <a:pt x="16" y="172"/>
                  </a:cubicBezTo>
                  <a:cubicBezTo>
                    <a:pt x="17" y="172"/>
                    <a:pt x="17" y="172"/>
                    <a:pt x="17" y="172"/>
                  </a:cubicBezTo>
                  <a:cubicBezTo>
                    <a:pt x="17" y="172"/>
                    <a:pt x="17" y="172"/>
                    <a:pt x="17" y="172"/>
                  </a:cubicBezTo>
                  <a:cubicBezTo>
                    <a:pt x="17" y="173"/>
                    <a:pt x="17" y="173"/>
                    <a:pt x="17" y="173"/>
                  </a:cubicBezTo>
                  <a:close/>
                  <a:moveTo>
                    <a:pt x="20" y="177"/>
                  </a:moveTo>
                  <a:cubicBezTo>
                    <a:pt x="19" y="177"/>
                    <a:pt x="19" y="177"/>
                    <a:pt x="19" y="177"/>
                  </a:cubicBezTo>
                  <a:cubicBezTo>
                    <a:pt x="18" y="177"/>
                    <a:pt x="18" y="177"/>
                    <a:pt x="18" y="177"/>
                  </a:cubicBezTo>
                  <a:cubicBezTo>
                    <a:pt x="17" y="177"/>
                    <a:pt x="17" y="177"/>
                    <a:pt x="17" y="177"/>
                  </a:cubicBezTo>
                  <a:cubicBezTo>
                    <a:pt x="17" y="176"/>
                    <a:pt x="17" y="176"/>
                    <a:pt x="17" y="176"/>
                  </a:cubicBezTo>
                  <a:cubicBezTo>
                    <a:pt x="16" y="176"/>
                    <a:pt x="16" y="176"/>
                    <a:pt x="16" y="176"/>
                  </a:cubicBezTo>
                  <a:cubicBezTo>
                    <a:pt x="15" y="176"/>
                    <a:pt x="15" y="176"/>
                    <a:pt x="15" y="176"/>
                  </a:cubicBezTo>
                  <a:cubicBezTo>
                    <a:pt x="14" y="175"/>
                    <a:pt x="14" y="175"/>
                    <a:pt x="14" y="175"/>
                  </a:cubicBezTo>
                  <a:cubicBezTo>
                    <a:pt x="14" y="174"/>
                    <a:pt x="14" y="174"/>
                    <a:pt x="14" y="174"/>
                  </a:cubicBezTo>
                  <a:cubicBezTo>
                    <a:pt x="14" y="174"/>
                    <a:pt x="14" y="174"/>
                    <a:pt x="14" y="174"/>
                  </a:cubicBezTo>
                  <a:cubicBezTo>
                    <a:pt x="15" y="174"/>
                    <a:pt x="15" y="174"/>
                    <a:pt x="15" y="174"/>
                  </a:cubicBezTo>
                  <a:cubicBezTo>
                    <a:pt x="16" y="175"/>
                    <a:pt x="16" y="175"/>
                    <a:pt x="16" y="175"/>
                  </a:cubicBezTo>
                  <a:cubicBezTo>
                    <a:pt x="16" y="175"/>
                    <a:pt x="16" y="175"/>
                    <a:pt x="16" y="175"/>
                  </a:cubicBezTo>
                  <a:cubicBezTo>
                    <a:pt x="17" y="175"/>
                    <a:pt x="17" y="175"/>
                    <a:pt x="17" y="175"/>
                  </a:cubicBezTo>
                  <a:cubicBezTo>
                    <a:pt x="18" y="175"/>
                    <a:pt x="18" y="175"/>
                    <a:pt x="18" y="175"/>
                  </a:cubicBezTo>
                  <a:cubicBezTo>
                    <a:pt x="19" y="176"/>
                    <a:pt x="19" y="176"/>
                    <a:pt x="19" y="176"/>
                  </a:cubicBezTo>
                  <a:cubicBezTo>
                    <a:pt x="20" y="176"/>
                    <a:pt x="20" y="176"/>
                    <a:pt x="20" y="176"/>
                  </a:cubicBezTo>
                  <a:cubicBezTo>
                    <a:pt x="20" y="176"/>
                    <a:pt x="20" y="176"/>
                    <a:pt x="20" y="176"/>
                  </a:cubicBezTo>
                  <a:cubicBezTo>
                    <a:pt x="21" y="177"/>
                    <a:pt x="21" y="177"/>
                    <a:pt x="21" y="177"/>
                  </a:cubicBezTo>
                  <a:cubicBezTo>
                    <a:pt x="21" y="177"/>
                    <a:pt x="21" y="177"/>
                    <a:pt x="21" y="177"/>
                  </a:cubicBezTo>
                  <a:cubicBezTo>
                    <a:pt x="22" y="177"/>
                    <a:pt x="22" y="177"/>
                    <a:pt x="22" y="177"/>
                  </a:cubicBezTo>
                  <a:cubicBezTo>
                    <a:pt x="21" y="177"/>
                    <a:pt x="21" y="177"/>
                    <a:pt x="21" y="177"/>
                  </a:cubicBezTo>
                  <a:cubicBezTo>
                    <a:pt x="21" y="177"/>
                    <a:pt x="21" y="177"/>
                    <a:pt x="21" y="177"/>
                  </a:cubicBezTo>
                  <a:cubicBezTo>
                    <a:pt x="20" y="177"/>
                    <a:pt x="20" y="177"/>
                    <a:pt x="20" y="177"/>
                  </a:cubicBezTo>
                  <a:close/>
                  <a:moveTo>
                    <a:pt x="17" y="177"/>
                  </a:moveTo>
                  <a:cubicBezTo>
                    <a:pt x="17" y="177"/>
                    <a:pt x="17" y="178"/>
                    <a:pt x="17" y="178"/>
                  </a:cubicBezTo>
                  <a:cubicBezTo>
                    <a:pt x="16" y="178"/>
                    <a:pt x="16" y="178"/>
                    <a:pt x="16" y="178"/>
                  </a:cubicBezTo>
                  <a:cubicBezTo>
                    <a:pt x="17" y="177"/>
                    <a:pt x="17" y="177"/>
                    <a:pt x="17" y="177"/>
                  </a:cubicBezTo>
                  <a:close/>
                  <a:moveTo>
                    <a:pt x="23" y="181"/>
                  </a:moveTo>
                  <a:cubicBezTo>
                    <a:pt x="23" y="181"/>
                    <a:pt x="23" y="181"/>
                    <a:pt x="23" y="181"/>
                  </a:cubicBezTo>
                  <a:cubicBezTo>
                    <a:pt x="24" y="181"/>
                    <a:pt x="24" y="181"/>
                    <a:pt x="24" y="181"/>
                  </a:cubicBezTo>
                  <a:cubicBezTo>
                    <a:pt x="23" y="181"/>
                    <a:pt x="23" y="181"/>
                    <a:pt x="23" y="181"/>
                  </a:cubicBezTo>
                  <a:cubicBezTo>
                    <a:pt x="23" y="181"/>
                    <a:pt x="23" y="181"/>
                    <a:pt x="23" y="181"/>
                  </a:cubicBezTo>
                  <a:cubicBezTo>
                    <a:pt x="23" y="181"/>
                    <a:pt x="23" y="181"/>
                    <a:pt x="23" y="181"/>
                  </a:cubicBezTo>
                  <a:close/>
                  <a:moveTo>
                    <a:pt x="25" y="181"/>
                  </a:moveTo>
                  <a:cubicBezTo>
                    <a:pt x="25" y="182"/>
                    <a:pt x="25" y="182"/>
                    <a:pt x="25" y="182"/>
                  </a:cubicBezTo>
                  <a:cubicBezTo>
                    <a:pt x="24" y="181"/>
                    <a:pt x="24" y="181"/>
                    <a:pt x="24" y="181"/>
                  </a:cubicBezTo>
                  <a:cubicBezTo>
                    <a:pt x="24" y="181"/>
                    <a:pt x="24" y="181"/>
                    <a:pt x="24" y="181"/>
                  </a:cubicBezTo>
                  <a:cubicBezTo>
                    <a:pt x="23" y="180"/>
                    <a:pt x="23" y="180"/>
                    <a:pt x="23" y="180"/>
                  </a:cubicBezTo>
                  <a:cubicBezTo>
                    <a:pt x="22" y="180"/>
                    <a:pt x="22" y="180"/>
                    <a:pt x="22" y="180"/>
                  </a:cubicBezTo>
                  <a:cubicBezTo>
                    <a:pt x="22" y="180"/>
                    <a:pt x="22" y="180"/>
                    <a:pt x="22" y="180"/>
                  </a:cubicBezTo>
                  <a:cubicBezTo>
                    <a:pt x="21" y="179"/>
                    <a:pt x="21" y="179"/>
                    <a:pt x="21" y="179"/>
                  </a:cubicBezTo>
                  <a:cubicBezTo>
                    <a:pt x="20" y="179"/>
                    <a:pt x="20" y="179"/>
                    <a:pt x="20" y="179"/>
                  </a:cubicBezTo>
                  <a:cubicBezTo>
                    <a:pt x="20" y="179"/>
                    <a:pt x="20" y="179"/>
                    <a:pt x="20" y="179"/>
                  </a:cubicBezTo>
                  <a:cubicBezTo>
                    <a:pt x="19" y="178"/>
                    <a:pt x="19" y="178"/>
                    <a:pt x="19" y="178"/>
                  </a:cubicBezTo>
                  <a:cubicBezTo>
                    <a:pt x="19" y="178"/>
                    <a:pt x="19" y="178"/>
                    <a:pt x="19" y="178"/>
                  </a:cubicBezTo>
                  <a:cubicBezTo>
                    <a:pt x="19" y="177"/>
                    <a:pt x="19" y="177"/>
                    <a:pt x="19" y="177"/>
                  </a:cubicBezTo>
                  <a:cubicBezTo>
                    <a:pt x="20" y="177"/>
                    <a:pt x="20" y="177"/>
                    <a:pt x="20" y="177"/>
                  </a:cubicBezTo>
                  <a:cubicBezTo>
                    <a:pt x="20" y="178"/>
                    <a:pt x="20" y="178"/>
                    <a:pt x="20" y="178"/>
                  </a:cubicBezTo>
                  <a:cubicBezTo>
                    <a:pt x="21" y="178"/>
                    <a:pt x="21" y="178"/>
                    <a:pt x="21" y="178"/>
                  </a:cubicBezTo>
                  <a:cubicBezTo>
                    <a:pt x="22" y="178"/>
                    <a:pt x="22" y="178"/>
                    <a:pt x="22" y="178"/>
                  </a:cubicBezTo>
                  <a:cubicBezTo>
                    <a:pt x="22" y="178"/>
                    <a:pt x="22" y="178"/>
                    <a:pt x="22" y="178"/>
                  </a:cubicBezTo>
                  <a:cubicBezTo>
                    <a:pt x="24" y="178"/>
                    <a:pt x="24" y="178"/>
                    <a:pt x="24" y="178"/>
                  </a:cubicBezTo>
                  <a:cubicBezTo>
                    <a:pt x="24" y="179"/>
                    <a:pt x="24" y="179"/>
                    <a:pt x="24" y="179"/>
                  </a:cubicBezTo>
                  <a:cubicBezTo>
                    <a:pt x="24" y="179"/>
                    <a:pt x="24" y="179"/>
                    <a:pt x="24" y="179"/>
                  </a:cubicBezTo>
                  <a:cubicBezTo>
                    <a:pt x="25" y="179"/>
                    <a:pt x="25" y="179"/>
                    <a:pt x="25" y="179"/>
                  </a:cubicBezTo>
                  <a:cubicBezTo>
                    <a:pt x="26" y="179"/>
                    <a:pt x="26" y="179"/>
                    <a:pt x="26" y="179"/>
                  </a:cubicBezTo>
                  <a:cubicBezTo>
                    <a:pt x="26" y="180"/>
                    <a:pt x="26" y="180"/>
                    <a:pt x="26" y="180"/>
                  </a:cubicBezTo>
                  <a:cubicBezTo>
                    <a:pt x="26" y="180"/>
                    <a:pt x="26" y="180"/>
                    <a:pt x="26" y="180"/>
                  </a:cubicBezTo>
                  <a:cubicBezTo>
                    <a:pt x="25" y="180"/>
                    <a:pt x="25" y="180"/>
                    <a:pt x="25" y="180"/>
                  </a:cubicBezTo>
                  <a:cubicBezTo>
                    <a:pt x="26" y="180"/>
                    <a:pt x="26" y="180"/>
                    <a:pt x="26" y="180"/>
                  </a:cubicBezTo>
                  <a:cubicBezTo>
                    <a:pt x="26" y="180"/>
                    <a:pt x="26" y="180"/>
                    <a:pt x="26" y="180"/>
                  </a:cubicBezTo>
                  <a:cubicBezTo>
                    <a:pt x="25" y="181"/>
                    <a:pt x="25" y="181"/>
                    <a:pt x="25" y="181"/>
                  </a:cubicBezTo>
                  <a:cubicBezTo>
                    <a:pt x="25" y="181"/>
                    <a:pt x="25" y="181"/>
                    <a:pt x="25" y="181"/>
                  </a:cubicBezTo>
                  <a:close/>
                  <a:moveTo>
                    <a:pt x="26" y="181"/>
                  </a:moveTo>
                  <a:cubicBezTo>
                    <a:pt x="26" y="182"/>
                    <a:pt x="26" y="182"/>
                    <a:pt x="26" y="182"/>
                  </a:cubicBezTo>
                  <a:cubicBezTo>
                    <a:pt x="26" y="182"/>
                    <a:pt x="26" y="182"/>
                    <a:pt x="26" y="182"/>
                  </a:cubicBezTo>
                  <a:cubicBezTo>
                    <a:pt x="26" y="182"/>
                    <a:pt x="26" y="182"/>
                    <a:pt x="26" y="182"/>
                  </a:cubicBezTo>
                  <a:cubicBezTo>
                    <a:pt x="27" y="181"/>
                    <a:pt x="27" y="181"/>
                    <a:pt x="27" y="181"/>
                  </a:cubicBezTo>
                  <a:cubicBezTo>
                    <a:pt x="27" y="181"/>
                    <a:pt x="27" y="181"/>
                    <a:pt x="27" y="181"/>
                  </a:cubicBezTo>
                  <a:cubicBezTo>
                    <a:pt x="27" y="181"/>
                    <a:pt x="27" y="181"/>
                    <a:pt x="27" y="181"/>
                  </a:cubicBezTo>
                  <a:cubicBezTo>
                    <a:pt x="26" y="181"/>
                    <a:pt x="26" y="181"/>
                    <a:pt x="26" y="181"/>
                  </a:cubicBezTo>
                  <a:close/>
                  <a:moveTo>
                    <a:pt x="31" y="180"/>
                  </a:moveTo>
                  <a:cubicBezTo>
                    <a:pt x="31" y="181"/>
                    <a:pt x="31" y="181"/>
                    <a:pt x="31" y="181"/>
                  </a:cubicBezTo>
                  <a:cubicBezTo>
                    <a:pt x="31" y="182"/>
                    <a:pt x="31" y="182"/>
                    <a:pt x="31" y="182"/>
                  </a:cubicBezTo>
                  <a:cubicBezTo>
                    <a:pt x="31" y="182"/>
                    <a:pt x="31" y="182"/>
                    <a:pt x="31" y="182"/>
                  </a:cubicBezTo>
                  <a:cubicBezTo>
                    <a:pt x="30" y="182"/>
                    <a:pt x="30" y="182"/>
                    <a:pt x="30" y="182"/>
                  </a:cubicBezTo>
                  <a:cubicBezTo>
                    <a:pt x="30" y="181"/>
                    <a:pt x="30" y="181"/>
                    <a:pt x="30" y="181"/>
                  </a:cubicBezTo>
                  <a:cubicBezTo>
                    <a:pt x="29" y="182"/>
                    <a:pt x="29" y="182"/>
                    <a:pt x="29" y="182"/>
                  </a:cubicBezTo>
                  <a:cubicBezTo>
                    <a:pt x="29" y="181"/>
                    <a:pt x="29" y="181"/>
                    <a:pt x="29" y="181"/>
                  </a:cubicBezTo>
                  <a:cubicBezTo>
                    <a:pt x="28" y="181"/>
                    <a:pt x="28" y="181"/>
                    <a:pt x="28" y="181"/>
                  </a:cubicBezTo>
                  <a:cubicBezTo>
                    <a:pt x="28" y="181"/>
                    <a:pt x="28" y="181"/>
                    <a:pt x="28" y="181"/>
                  </a:cubicBezTo>
                  <a:cubicBezTo>
                    <a:pt x="27" y="181"/>
                    <a:pt x="27" y="181"/>
                    <a:pt x="27" y="181"/>
                  </a:cubicBezTo>
                  <a:cubicBezTo>
                    <a:pt x="27" y="181"/>
                    <a:pt x="27" y="181"/>
                    <a:pt x="27" y="181"/>
                  </a:cubicBezTo>
                  <a:cubicBezTo>
                    <a:pt x="27" y="180"/>
                    <a:pt x="27" y="180"/>
                    <a:pt x="27" y="180"/>
                  </a:cubicBezTo>
                  <a:cubicBezTo>
                    <a:pt x="28" y="180"/>
                    <a:pt x="28" y="180"/>
                    <a:pt x="28" y="180"/>
                  </a:cubicBezTo>
                  <a:cubicBezTo>
                    <a:pt x="28" y="180"/>
                    <a:pt x="28" y="180"/>
                    <a:pt x="28" y="180"/>
                  </a:cubicBezTo>
                  <a:cubicBezTo>
                    <a:pt x="30" y="180"/>
                    <a:pt x="30" y="180"/>
                    <a:pt x="30" y="180"/>
                  </a:cubicBezTo>
                  <a:cubicBezTo>
                    <a:pt x="30" y="181"/>
                    <a:pt x="30" y="181"/>
                    <a:pt x="30" y="181"/>
                  </a:cubicBezTo>
                  <a:cubicBezTo>
                    <a:pt x="30" y="180"/>
                    <a:pt x="30" y="180"/>
                    <a:pt x="30" y="180"/>
                  </a:cubicBezTo>
                  <a:cubicBezTo>
                    <a:pt x="31" y="180"/>
                    <a:pt x="31" y="180"/>
                    <a:pt x="31" y="180"/>
                  </a:cubicBezTo>
                  <a:cubicBezTo>
                    <a:pt x="31" y="180"/>
                    <a:pt x="31" y="180"/>
                    <a:pt x="31" y="180"/>
                  </a:cubicBezTo>
                  <a:close/>
                  <a:moveTo>
                    <a:pt x="34" y="180"/>
                  </a:moveTo>
                  <a:cubicBezTo>
                    <a:pt x="33" y="180"/>
                    <a:pt x="33" y="180"/>
                    <a:pt x="33" y="180"/>
                  </a:cubicBezTo>
                  <a:cubicBezTo>
                    <a:pt x="33" y="179"/>
                    <a:pt x="33" y="179"/>
                    <a:pt x="33" y="179"/>
                  </a:cubicBezTo>
                  <a:cubicBezTo>
                    <a:pt x="33" y="179"/>
                    <a:pt x="33" y="179"/>
                    <a:pt x="33" y="179"/>
                  </a:cubicBezTo>
                  <a:cubicBezTo>
                    <a:pt x="33" y="178"/>
                    <a:pt x="33" y="178"/>
                    <a:pt x="33" y="178"/>
                  </a:cubicBezTo>
                  <a:cubicBezTo>
                    <a:pt x="32" y="178"/>
                    <a:pt x="32" y="178"/>
                    <a:pt x="32" y="178"/>
                  </a:cubicBezTo>
                  <a:cubicBezTo>
                    <a:pt x="32" y="177"/>
                    <a:pt x="32" y="177"/>
                    <a:pt x="32" y="177"/>
                  </a:cubicBezTo>
                  <a:cubicBezTo>
                    <a:pt x="32" y="176"/>
                    <a:pt x="32" y="176"/>
                    <a:pt x="32" y="176"/>
                  </a:cubicBezTo>
                  <a:cubicBezTo>
                    <a:pt x="32" y="177"/>
                    <a:pt x="32" y="177"/>
                    <a:pt x="32" y="177"/>
                  </a:cubicBezTo>
                  <a:cubicBezTo>
                    <a:pt x="31" y="178"/>
                    <a:pt x="31" y="178"/>
                    <a:pt x="31" y="178"/>
                  </a:cubicBezTo>
                  <a:cubicBezTo>
                    <a:pt x="32" y="179"/>
                    <a:pt x="32" y="179"/>
                    <a:pt x="32" y="179"/>
                  </a:cubicBezTo>
                  <a:cubicBezTo>
                    <a:pt x="31" y="179"/>
                    <a:pt x="31" y="179"/>
                    <a:pt x="31" y="179"/>
                  </a:cubicBezTo>
                  <a:cubicBezTo>
                    <a:pt x="31" y="180"/>
                    <a:pt x="31" y="180"/>
                    <a:pt x="31" y="180"/>
                  </a:cubicBezTo>
                  <a:cubicBezTo>
                    <a:pt x="32" y="180"/>
                    <a:pt x="32" y="180"/>
                    <a:pt x="32" y="180"/>
                  </a:cubicBezTo>
                  <a:cubicBezTo>
                    <a:pt x="33" y="180"/>
                    <a:pt x="33" y="180"/>
                    <a:pt x="33" y="180"/>
                  </a:cubicBezTo>
                  <a:cubicBezTo>
                    <a:pt x="33" y="181"/>
                    <a:pt x="33" y="181"/>
                    <a:pt x="33" y="181"/>
                  </a:cubicBezTo>
                  <a:cubicBezTo>
                    <a:pt x="34" y="180"/>
                    <a:pt x="34" y="180"/>
                    <a:pt x="34" y="180"/>
                  </a:cubicBezTo>
                  <a:close/>
                  <a:moveTo>
                    <a:pt x="30" y="186"/>
                  </a:moveTo>
                  <a:cubicBezTo>
                    <a:pt x="31" y="186"/>
                    <a:pt x="31" y="186"/>
                    <a:pt x="31" y="186"/>
                  </a:cubicBezTo>
                  <a:cubicBezTo>
                    <a:pt x="31" y="186"/>
                    <a:pt x="31" y="186"/>
                    <a:pt x="31" y="186"/>
                  </a:cubicBezTo>
                  <a:cubicBezTo>
                    <a:pt x="31" y="187"/>
                    <a:pt x="31" y="187"/>
                    <a:pt x="31" y="187"/>
                  </a:cubicBezTo>
                  <a:cubicBezTo>
                    <a:pt x="30" y="186"/>
                    <a:pt x="30" y="186"/>
                    <a:pt x="30" y="186"/>
                  </a:cubicBezTo>
                  <a:close/>
                  <a:moveTo>
                    <a:pt x="31" y="185"/>
                  </a:moveTo>
                  <a:cubicBezTo>
                    <a:pt x="30" y="185"/>
                    <a:pt x="30" y="185"/>
                    <a:pt x="30" y="185"/>
                  </a:cubicBezTo>
                  <a:cubicBezTo>
                    <a:pt x="31" y="185"/>
                    <a:pt x="31" y="185"/>
                    <a:pt x="31" y="185"/>
                  </a:cubicBezTo>
                  <a:cubicBezTo>
                    <a:pt x="31" y="185"/>
                    <a:pt x="31" y="185"/>
                    <a:pt x="31" y="185"/>
                  </a:cubicBezTo>
                  <a:cubicBezTo>
                    <a:pt x="31" y="185"/>
                    <a:pt x="31" y="185"/>
                    <a:pt x="31" y="185"/>
                  </a:cubicBezTo>
                  <a:cubicBezTo>
                    <a:pt x="31" y="185"/>
                    <a:pt x="31" y="185"/>
                    <a:pt x="31" y="185"/>
                  </a:cubicBezTo>
                  <a:close/>
                  <a:moveTo>
                    <a:pt x="48" y="190"/>
                  </a:moveTo>
                  <a:cubicBezTo>
                    <a:pt x="48" y="189"/>
                    <a:pt x="48" y="189"/>
                    <a:pt x="48" y="189"/>
                  </a:cubicBezTo>
                  <a:cubicBezTo>
                    <a:pt x="48" y="189"/>
                    <a:pt x="48" y="189"/>
                    <a:pt x="48" y="189"/>
                  </a:cubicBezTo>
                  <a:cubicBezTo>
                    <a:pt x="48" y="188"/>
                    <a:pt x="48" y="188"/>
                    <a:pt x="48" y="188"/>
                  </a:cubicBezTo>
                  <a:cubicBezTo>
                    <a:pt x="48" y="188"/>
                    <a:pt x="48" y="188"/>
                    <a:pt x="48" y="188"/>
                  </a:cubicBezTo>
                  <a:cubicBezTo>
                    <a:pt x="49" y="189"/>
                    <a:pt x="49" y="189"/>
                    <a:pt x="49" y="189"/>
                  </a:cubicBezTo>
                  <a:cubicBezTo>
                    <a:pt x="49" y="190"/>
                    <a:pt x="49" y="190"/>
                    <a:pt x="49" y="190"/>
                  </a:cubicBezTo>
                  <a:cubicBezTo>
                    <a:pt x="48" y="190"/>
                    <a:pt x="48" y="190"/>
                    <a:pt x="48" y="190"/>
                  </a:cubicBezTo>
                  <a:close/>
                  <a:moveTo>
                    <a:pt x="37" y="186"/>
                  </a:moveTo>
                  <a:cubicBezTo>
                    <a:pt x="38" y="185"/>
                    <a:pt x="38" y="185"/>
                    <a:pt x="38" y="185"/>
                  </a:cubicBezTo>
                  <a:cubicBezTo>
                    <a:pt x="38" y="185"/>
                    <a:pt x="38" y="185"/>
                    <a:pt x="38" y="185"/>
                  </a:cubicBezTo>
                  <a:cubicBezTo>
                    <a:pt x="39" y="185"/>
                    <a:pt x="39" y="185"/>
                    <a:pt x="39" y="185"/>
                  </a:cubicBezTo>
                  <a:cubicBezTo>
                    <a:pt x="40" y="185"/>
                    <a:pt x="40" y="185"/>
                    <a:pt x="40" y="185"/>
                  </a:cubicBezTo>
                  <a:cubicBezTo>
                    <a:pt x="42" y="185"/>
                    <a:pt x="42" y="185"/>
                    <a:pt x="42" y="185"/>
                  </a:cubicBezTo>
                  <a:cubicBezTo>
                    <a:pt x="43" y="184"/>
                    <a:pt x="43" y="184"/>
                    <a:pt x="43" y="184"/>
                  </a:cubicBezTo>
                  <a:cubicBezTo>
                    <a:pt x="45" y="185"/>
                    <a:pt x="45" y="185"/>
                    <a:pt x="45" y="185"/>
                  </a:cubicBezTo>
                  <a:cubicBezTo>
                    <a:pt x="46" y="185"/>
                    <a:pt x="46" y="185"/>
                    <a:pt x="46" y="185"/>
                  </a:cubicBezTo>
                  <a:cubicBezTo>
                    <a:pt x="47" y="184"/>
                    <a:pt x="47" y="184"/>
                    <a:pt x="47" y="184"/>
                  </a:cubicBezTo>
                  <a:cubicBezTo>
                    <a:pt x="48" y="185"/>
                    <a:pt x="48" y="185"/>
                    <a:pt x="48" y="185"/>
                  </a:cubicBezTo>
                  <a:cubicBezTo>
                    <a:pt x="48" y="185"/>
                    <a:pt x="48" y="185"/>
                    <a:pt x="48" y="185"/>
                  </a:cubicBezTo>
                  <a:cubicBezTo>
                    <a:pt x="48" y="186"/>
                    <a:pt x="48" y="186"/>
                    <a:pt x="48" y="186"/>
                  </a:cubicBezTo>
                  <a:cubicBezTo>
                    <a:pt x="48" y="186"/>
                    <a:pt x="48" y="186"/>
                    <a:pt x="48" y="186"/>
                  </a:cubicBezTo>
                  <a:cubicBezTo>
                    <a:pt x="47" y="187"/>
                    <a:pt x="47" y="187"/>
                    <a:pt x="47" y="187"/>
                  </a:cubicBezTo>
                  <a:cubicBezTo>
                    <a:pt x="47" y="186"/>
                    <a:pt x="47" y="186"/>
                    <a:pt x="47" y="186"/>
                  </a:cubicBezTo>
                  <a:cubicBezTo>
                    <a:pt x="46" y="186"/>
                    <a:pt x="46" y="186"/>
                    <a:pt x="46" y="186"/>
                  </a:cubicBezTo>
                  <a:cubicBezTo>
                    <a:pt x="45" y="186"/>
                    <a:pt x="45" y="186"/>
                    <a:pt x="45" y="186"/>
                  </a:cubicBezTo>
                  <a:cubicBezTo>
                    <a:pt x="44" y="186"/>
                    <a:pt x="44" y="186"/>
                    <a:pt x="44" y="186"/>
                  </a:cubicBezTo>
                  <a:cubicBezTo>
                    <a:pt x="44" y="186"/>
                    <a:pt x="44" y="186"/>
                    <a:pt x="44" y="186"/>
                  </a:cubicBezTo>
                  <a:cubicBezTo>
                    <a:pt x="44" y="185"/>
                    <a:pt x="44" y="185"/>
                    <a:pt x="44" y="185"/>
                  </a:cubicBezTo>
                  <a:cubicBezTo>
                    <a:pt x="43" y="185"/>
                    <a:pt x="43" y="185"/>
                    <a:pt x="43" y="185"/>
                  </a:cubicBezTo>
                  <a:cubicBezTo>
                    <a:pt x="42" y="186"/>
                    <a:pt x="42" y="186"/>
                    <a:pt x="42" y="186"/>
                  </a:cubicBezTo>
                  <a:cubicBezTo>
                    <a:pt x="42" y="186"/>
                    <a:pt x="42" y="186"/>
                    <a:pt x="42" y="186"/>
                  </a:cubicBezTo>
                  <a:cubicBezTo>
                    <a:pt x="41" y="186"/>
                    <a:pt x="41" y="186"/>
                    <a:pt x="41" y="186"/>
                  </a:cubicBezTo>
                  <a:cubicBezTo>
                    <a:pt x="42" y="187"/>
                    <a:pt x="42" y="187"/>
                    <a:pt x="42" y="187"/>
                  </a:cubicBezTo>
                  <a:cubicBezTo>
                    <a:pt x="42" y="186"/>
                    <a:pt x="42" y="186"/>
                    <a:pt x="42" y="186"/>
                  </a:cubicBezTo>
                  <a:cubicBezTo>
                    <a:pt x="43" y="187"/>
                    <a:pt x="43" y="187"/>
                    <a:pt x="43" y="187"/>
                  </a:cubicBezTo>
                  <a:cubicBezTo>
                    <a:pt x="43" y="187"/>
                    <a:pt x="43" y="187"/>
                    <a:pt x="43" y="187"/>
                  </a:cubicBezTo>
                  <a:cubicBezTo>
                    <a:pt x="43" y="187"/>
                    <a:pt x="43" y="187"/>
                    <a:pt x="43" y="187"/>
                  </a:cubicBezTo>
                  <a:cubicBezTo>
                    <a:pt x="44" y="188"/>
                    <a:pt x="44" y="188"/>
                    <a:pt x="44" y="188"/>
                  </a:cubicBezTo>
                  <a:cubicBezTo>
                    <a:pt x="45" y="188"/>
                    <a:pt x="45" y="188"/>
                    <a:pt x="45" y="188"/>
                  </a:cubicBezTo>
                  <a:cubicBezTo>
                    <a:pt x="45" y="189"/>
                    <a:pt x="45" y="189"/>
                    <a:pt x="45" y="189"/>
                  </a:cubicBezTo>
                  <a:cubicBezTo>
                    <a:pt x="44" y="189"/>
                    <a:pt x="44" y="189"/>
                    <a:pt x="44" y="189"/>
                  </a:cubicBezTo>
                  <a:cubicBezTo>
                    <a:pt x="43" y="188"/>
                    <a:pt x="43" y="188"/>
                    <a:pt x="43" y="188"/>
                  </a:cubicBezTo>
                  <a:cubicBezTo>
                    <a:pt x="43" y="188"/>
                    <a:pt x="43" y="188"/>
                    <a:pt x="43" y="188"/>
                  </a:cubicBezTo>
                  <a:cubicBezTo>
                    <a:pt x="42" y="188"/>
                    <a:pt x="42" y="188"/>
                    <a:pt x="42" y="188"/>
                  </a:cubicBezTo>
                  <a:cubicBezTo>
                    <a:pt x="41" y="188"/>
                    <a:pt x="41" y="188"/>
                    <a:pt x="41" y="188"/>
                  </a:cubicBezTo>
                  <a:cubicBezTo>
                    <a:pt x="41" y="187"/>
                    <a:pt x="41" y="187"/>
                    <a:pt x="41" y="187"/>
                  </a:cubicBezTo>
                  <a:cubicBezTo>
                    <a:pt x="40" y="187"/>
                    <a:pt x="40" y="187"/>
                    <a:pt x="40" y="187"/>
                  </a:cubicBezTo>
                  <a:cubicBezTo>
                    <a:pt x="40" y="188"/>
                    <a:pt x="40" y="188"/>
                    <a:pt x="40" y="188"/>
                  </a:cubicBezTo>
                  <a:cubicBezTo>
                    <a:pt x="41" y="188"/>
                    <a:pt x="41" y="188"/>
                    <a:pt x="41" y="188"/>
                  </a:cubicBezTo>
                  <a:cubicBezTo>
                    <a:pt x="41" y="189"/>
                    <a:pt x="41" y="189"/>
                    <a:pt x="41" y="189"/>
                  </a:cubicBezTo>
                  <a:cubicBezTo>
                    <a:pt x="40" y="189"/>
                    <a:pt x="40" y="189"/>
                    <a:pt x="40" y="189"/>
                  </a:cubicBezTo>
                  <a:cubicBezTo>
                    <a:pt x="39" y="188"/>
                    <a:pt x="39" y="188"/>
                    <a:pt x="39" y="188"/>
                  </a:cubicBezTo>
                  <a:cubicBezTo>
                    <a:pt x="39" y="188"/>
                    <a:pt x="39" y="188"/>
                    <a:pt x="39" y="188"/>
                  </a:cubicBezTo>
                  <a:cubicBezTo>
                    <a:pt x="38" y="188"/>
                    <a:pt x="38" y="188"/>
                    <a:pt x="38" y="188"/>
                  </a:cubicBezTo>
                  <a:cubicBezTo>
                    <a:pt x="38" y="188"/>
                    <a:pt x="38" y="188"/>
                    <a:pt x="38" y="188"/>
                  </a:cubicBezTo>
                  <a:cubicBezTo>
                    <a:pt x="38" y="187"/>
                    <a:pt x="38" y="187"/>
                    <a:pt x="38" y="187"/>
                  </a:cubicBezTo>
                  <a:cubicBezTo>
                    <a:pt x="37" y="188"/>
                    <a:pt x="37" y="188"/>
                    <a:pt x="37" y="188"/>
                  </a:cubicBezTo>
                  <a:cubicBezTo>
                    <a:pt x="37" y="187"/>
                    <a:pt x="37" y="187"/>
                    <a:pt x="37" y="187"/>
                  </a:cubicBezTo>
                  <a:cubicBezTo>
                    <a:pt x="37" y="187"/>
                    <a:pt x="37" y="187"/>
                    <a:pt x="37" y="187"/>
                  </a:cubicBezTo>
                  <a:cubicBezTo>
                    <a:pt x="37" y="187"/>
                    <a:pt x="37" y="187"/>
                    <a:pt x="37" y="187"/>
                  </a:cubicBezTo>
                  <a:cubicBezTo>
                    <a:pt x="39" y="186"/>
                    <a:pt x="39" y="186"/>
                    <a:pt x="39" y="186"/>
                  </a:cubicBezTo>
                  <a:cubicBezTo>
                    <a:pt x="38" y="186"/>
                    <a:pt x="38" y="186"/>
                    <a:pt x="38" y="186"/>
                  </a:cubicBezTo>
                  <a:cubicBezTo>
                    <a:pt x="38" y="186"/>
                    <a:pt x="38" y="186"/>
                    <a:pt x="38" y="186"/>
                  </a:cubicBezTo>
                  <a:lnTo>
                    <a:pt x="37" y="18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1" name="Rectangle 190"/>
            <p:cNvSpPr>
              <a:spLocks noChangeArrowheads="1"/>
            </p:cNvSpPr>
            <p:nvPr/>
          </p:nvSpPr>
          <p:spPr bwMode="auto">
            <a:xfrm>
              <a:off x="3169500" y="3834979"/>
              <a:ext cx="1792" cy="6984"/>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2" name="Freeform 191"/>
            <p:cNvSpPr>
              <a:spLocks noEditPoints="1"/>
            </p:cNvSpPr>
            <p:nvPr/>
          </p:nvSpPr>
          <p:spPr bwMode="auto">
            <a:xfrm>
              <a:off x="3182041" y="3841962"/>
              <a:ext cx="19705" cy="19203"/>
            </a:xfrm>
            <a:custGeom>
              <a:avLst/>
              <a:gdLst>
                <a:gd name="T0" fmla="*/ 11 w 11"/>
                <a:gd name="T1" fmla="*/ 11 h 11"/>
                <a:gd name="T2" fmla="*/ 7 w 11"/>
                <a:gd name="T3" fmla="*/ 11 h 11"/>
                <a:gd name="T4" fmla="*/ 7 w 11"/>
                <a:gd name="T5" fmla="*/ 11 h 11"/>
                <a:gd name="T6" fmla="*/ 11 w 11"/>
                <a:gd name="T7" fmla="*/ 11 h 11"/>
                <a:gd name="T8" fmla="*/ 11 w 11"/>
                <a:gd name="T9" fmla="*/ 11 h 11"/>
                <a:gd name="T10" fmla="*/ 7 w 11"/>
                <a:gd name="T11" fmla="*/ 0 h 11"/>
                <a:gd name="T12" fmla="*/ 4 w 11"/>
                <a:gd name="T13" fmla="*/ 4 h 11"/>
                <a:gd name="T14" fmla="*/ 7 w 11"/>
                <a:gd name="T15" fmla="*/ 4 h 11"/>
                <a:gd name="T16" fmla="*/ 11 w 11"/>
                <a:gd name="T17" fmla="*/ 8 h 11"/>
                <a:gd name="T18" fmla="*/ 7 w 11"/>
                <a:gd name="T19" fmla="*/ 0 h 11"/>
                <a:gd name="T20" fmla="*/ 7 w 11"/>
                <a:gd name="T21" fmla="*/ 0 h 11"/>
                <a:gd name="T22" fmla="*/ 0 w 11"/>
                <a:gd name="T23" fmla="*/ 4 h 11"/>
                <a:gd name="T24" fmla="*/ 4 w 11"/>
                <a:gd name="T25" fmla="*/ 8 h 11"/>
                <a:gd name="T26" fmla="*/ 4 w 11"/>
                <a:gd name="T27" fmla="*/ 11 h 11"/>
                <a:gd name="T28" fmla="*/ 0 w 11"/>
                <a:gd name="T29" fmla="*/ 4 h 11"/>
                <a:gd name="T30" fmla="*/ 0 w 11"/>
                <a:gd name="T31" fmla="*/ 4 h 11"/>
                <a:gd name="T32" fmla="*/ 0 w 11"/>
                <a:gd name="T33" fmla="*/ 4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1" h="11">
                  <a:moveTo>
                    <a:pt x="11" y="11"/>
                  </a:moveTo>
                  <a:lnTo>
                    <a:pt x="7" y="11"/>
                  </a:lnTo>
                  <a:lnTo>
                    <a:pt x="7" y="11"/>
                  </a:lnTo>
                  <a:lnTo>
                    <a:pt x="11" y="11"/>
                  </a:lnTo>
                  <a:lnTo>
                    <a:pt x="11" y="11"/>
                  </a:lnTo>
                  <a:close/>
                  <a:moveTo>
                    <a:pt x="7" y="0"/>
                  </a:moveTo>
                  <a:lnTo>
                    <a:pt x="4" y="4"/>
                  </a:lnTo>
                  <a:lnTo>
                    <a:pt x="7" y="4"/>
                  </a:lnTo>
                  <a:lnTo>
                    <a:pt x="11" y="8"/>
                  </a:lnTo>
                  <a:lnTo>
                    <a:pt x="7" y="0"/>
                  </a:lnTo>
                  <a:lnTo>
                    <a:pt x="7" y="0"/>
                  </a:lnTo>
                  <a:close/>
                  <a:moveTo>
                    <a:pt x="0" y="4"/>
                  </a:moveTo>
                  <a:lnTo>
                    <a:pt x="4" y="8"/>
                  </a:lnTo>
                  <a:lnTo>
                    <a:pt x="4" y="11"/>
                  </a:lnTo>
                  <a:lnTo>
                    <a:pt x="0" y="4"/>
                  </a:lnTo>
                  <a:lnTo>
                    <a:pt x="0" y="4"/>
                  </a:lnTo>
                  <a:lnTo>
                    <a:pt x="0"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3" name="Freeform 192"/>
            <p:cNvSpPr/>
            <p:nvPr/>
          </p:nvSpPr>
          <p:spPr bwMode="auto">
            <a:xfrm>
              <a:off x="3189208" y="3868147"/>
              <a:ext cx="5374" cy="12221"/>
            </a:xfrm>
            <a:custGeom>
              <a:avLst/>
              <a:gdLst>
                <a:gd name="T0" fmla="*/ 0 w 1"/>
                <a:gd name="T1" fmla="*/ 0 h 2"/>
                <a:gd name="T2" fmla="*/ 1 w 1"/>
                <a:gd name="T3" fmla="*/ 1 h 2"/>
                <a:gd name="T4" fmla="*/ 1 w 1"/>
                <a:gd name="T5" fmla="*/ 2 h 2"/>
                <a:gd name="T6" fmla="*/ 0 w 1"/>
                <a:gd name="T7" fmla="*/ 2 h 2"/>
                <a:gd name="T8" fmla="*/ 0 w 1"/>
                <a:gd name="T9" fmla="*/ 1 h 2"/>
                <a:gd name="T10" fmla="*/ 0 w 1"/>
                <a:gd name="T11" fmla="*/ 0 h 2"/>
              </a:gdLst>
              <a:ahLst/>
              <a:cxnLst>
                <a:cxn ang="0">
                  <a:pos x="T0" y="T1"/>
                </a:cxn>
                <a:cxn ang="0">
                  <a:pos x="T2" y="T3"/>
                </a:cxn>
                <a:cxn ang="0">
                  <a:pos x="T4" y="T5"/>
                </a:cxn>
                <a:cxn ang="0">
                  <a:pos x="T6" y="T7"/>
                </a:cxn>
                <a:cxn ang="0">
                  <a:pos x="T8" y="T9"/>
                </a:cxn>
                <a:cxn ang="0">
                  <a:pos x="T10" y="T11"/>
                </a:cxn>
              </a:cxnLst>
              <a:rect l="0" t="0" r="r" b="b"/>
              <a:pathLst>
                <a:path w="1" h="2">
                  <a:moveTo>
                    <a:pt x="0" y="0"/>
                  </a:moveTo>
                  <a:cubicBezTo>
                    <a:pt x="1" y="1"/>
                    <a:pt x="1" y="1"/>
                    <a:pt x="1" y="1"/>
                  </a:cubicBezTo>
                  <a:cubicBezTo>
                    <a:pt x="1" y="2"/>
                    <a:pt x="1" y="2"/>
                    <a:pt x="1" y="2"/>
                  </a:cubicBezTo>
                  <a:cubicBezTo>
                    <a:pt x="0" y="2"/>
                    <a:pt x="0" y="2"/>
                    <a:pt x="0" y="2"/>
                  </a:cubicBezTo>
                  <a:cubicBezTo>
                    <a:pt x="0" y="1"/>
                    <a:pt x="0" y="1"/>
                    <a:pt x="0" y="1"/>
                  </a:cubicBezTo>
                  <a:cubicBezTo>
                    <a:pt x="0" y="1"/>
                    <a:pt x="1" y="0"/>
                    <a:pt x="0" y="0"/>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4" name="Freeform 193"/>
            <p:cNvSpPr>
              <a:spLocks noEditPoints="1"/>
            </p:cNvSpPr>
            <p:nvPr/>
          </p:nvSpPr>
          <p:spPr bwMode="auto">
            <a:xfrm>
              <a:off x="3189206" y="3887352"/>
              <a:ext cx="19705" cy="38406"/>
            </a:xfrm>
            <a:custGeom>
              <a:avLst/>
              <a:gdLst>
                <a:gd name="T0" fmla="*/ 7 w 11"/>
                <a:gd name="T1" fmla="*/ 15 h 22"/>
                <a:gd name="T2" fmla="*/ 3 w 11"/>
                <a:gd name="T3" fmla="*/ 19 h 22"/>
                <a:gd name="T4" fmla="*/ 3 w 11"/>
                <a:gd name="T5" fmla="*/ 22 h 22"/>
                <a:gd name="T6" fmla="*/ 7 w 11"/>
                <a:gd name="T7" fmla="*/ 22 h 22"/>
                <a:gd name="T8" fmla="*/ 11 w 11"/>
                <a:gd name="T9" fmla="*/ 19 h 22"/>
                <a:gd name="T10" fmla="*/ 7 w 11"/>
                <a:gd name="T11" fmla="*/ 15 h 22"/>
                <a:gd name="T12" fmla="*/ 7 w 11"/>
                <a:gd name="T13" fmla="*/ 15 h 22"/>
                <a:gd name="T14" fmla="*/ 0 w 11"/>
                <a:gd name="T15" fmla="*/ 0 h 22"/>
                <a:gd name="T16" fmla="*/ 7 w 11"/>
                <a:gd name="T17" fmla="*/ 4 h 22"/>
                <a:gd name="T18" fmla="*/ 11 w 11"/>
                <a:gd name="T19" fmla="*/ 8 h 22"/>
                <a:gd name="T20" fmla="*/ 11 w 11"/>
                <a:gd name="T21" fmla="*/ 11 h 22"/>
                <a:gd name="T22" fmla="*/ 7 w 11"/>
                <a:gd name="T23" fmla="*/ 8 h 22"/>
                <a:gd name="T24" fmla="*/ 3 w 11"/>
                <a:gd name="T25" fmla="*/ 8 h 22"/>
                <a:gd name="T26" fmla="*/ 3 w 11"/>
                <a:gd name="T27" fmla="*/ 8 h 22"/>
                <a:gd name="T28" fmla="*/ 0 w 11"/>
                <a:gd name="T29" fmla="*/ 4 h 22"/>
                <a:gd name="T30" fmla="*/ 0 w 11"/>
                <a:gd name="T31"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 h="22">
                  <a:moveTo>
                    <a:pt x="7" y="15"/>
                  </a:moveTo>
                  <a:lnTo>
                    <a:pt x="3" y="19"/>
                  </a:lnTo>
                  <a:lnTo>
                    <a:pt x="3" y="22"/>
                  </a:lnTo>
                  <a:lnTo>
                    <a:pt x="7" y="22"/>
                  </a:lnTo>
                  <a:lnTo>
                    <a:pt x="11" y="19"/>
                  </a:lnTo>
                  <a:lnTo>
                    <a:pt x="7" y="15"/>
                  </a:lnTo>
                  <a:lnTo>
                    <a:pt x="7" y="15"/>
                  </a:lnTo>
                  <a:close/>
                  <a:moveTo>
                    <a:pt x="0" y="0"/>
                  </a:moveTo>
                  <a:lnTo>
                    <a:pt x="7" y="4"/>
                  </a:lnTo>
                  <a:lnTo>
                    <a:pt x="11" y="8"/>
                  </a:lnTo>
                  <a:lnTo>
                    <a:pt x="11" y="11"/>
                  </a:lnTo>
                  <a:lnTo>
                    <a:pt x="7" y="8"/>
                  </a:lnTo>
                  <a:lnTo>
                    <a:pt x="3" y="8"/>
                  </a:lnTo>
                  <a:lnTo>
                    <a:pt x="3" y="8"/>
                  </a:lnTo>
                  <a:lnTo>
                    <a:pt x="0" y="4"/>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5" name="Freeform 194"/>
            <p:cNvSpPr/>
            <p:nvPr/>
          </p:nvSpPr>
          <p:spPr bwMode="auto">
            <a:xfrm>
              <a:off x="3241155" y="3932740"/>
              <a:ext cx="7166" cy="6984"/>
            </a:xfrm>
            <a:custGeom>
              <a:avLst/>
              <a:gdLst>
                <a:gd name="T0" fmla="*/ 4 w 4"/>
                <a:gd name="T1" fmla="*/ 0 h 4"/>
                <a:gd name="T2" fmla="*/ 0 w 4"/>
                <a:gd name="T3" fmla="*/ 0 h 4"/>
                <a:gd name="T4" fmla="*/ 0 w 4"/>
                <a:gd name="T5" fmla="*/ 4 h 4"/>
                <a:gd name="T6" fmla="*/ 4 w 4"/>
                <a:gd name="T7" fmla="*/ 4 h 4"/>
                <a:gd name="T8" fmla="*/ 4 w 4"/>
                <a:gd name="T9" fmla="*/ 0 h 4"/>
                <a:gd name="T10" fmla="*/ 4 w 4"/>
                <a:gd name="T11" fmla="*/ 0 h 4"/>
              </a:gdLst>
              <a:ahLst/>
              <a:cxnLst>
                <a:cxn ang="0">
                  <a:pos x="T0" y="T1"/>
                </a:cxn>
                <a:cxn ang="0">
                  <a:pos x="T2" y="T3"/>
                </a:cxn>
                <a:cxn ang="0">
                  <a:pos x="T4" y="T5"/>
                </a:cxn>
                <a:cxn ang="0">
                  <a:pos x="T6" y="T7"/>
                </a:cxn>
                <a:cxn ang="0">
                  <a:pos x="T8" y="T9"/>
                </a:cxn>
                <a:cxn ang="0">
                  <a:pos x="T10" y="T11"/>
                </a:cxn>
              </a:cxnLst>
              <a:rect l="0" t="0" r="r" b="b"/>
              <a:pathLst>
                <a:path w="4" h="4">
                  <a:moveTo>
                    <a:pt x="4" y="0"/>
                  </a:moveTo>
                  <a:lnTo>
                    <a:pt x="0" y="0"/>
                  </a:lnTo>
                  <a:lnTo>
                    <a:pt x="0" y="4"/>
                  </a:lnTo>
                  <a:lnTo>
                    <a:pt x="4" y="4"/>
                  </a:lnTo>
                  <a:lnTo>
                    <a:pt x="4" y="0"/>
                  </a:lnTo>
                  <a:lnTo>
                    <a:pt x="4"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6" name="Freeform 195"/>
            <p:cNvSpPr>
              <a:spLocks noEditPoints="1"/>
            </p:cNvSpPr>
            <p:nvPr/>
          </p:nvSpPr>
          <p:spPr bwMode="auto">
            <a:xfrm>
              <a:off x="3174875" y="3925758"/>
              <a:ext cx="19705" cy="40152"/>
            </a:xfrm>
            <a:custGeom>
              <a:avLst/>
              <a:gdLst>
                <a:gd name="T0" fmla="*/ 2 w 3"/>
                <a:gd name="T1" fmla="*/ 6 h 6"/>
                <a:gd name="T2" fmla="*/ 2 w 3"/>
                <a:gd name="T3" fmla="*/ 5 h 6"/>
                <a:gd name="T4" fmla="*/ 1 w 3"/>
                <a:gd name="T5" fmla="*/ 5 h 6"/>
                <a:gd name="T6" fmla="*/ 0 w 3"/>
                <a:gd name="T7" fmla="*/ 6 h 6"/>
                <a:gd name="T8" fmla="*/ 1 w 3"/>
                <a:gd name="T9" fmla="*/ 6 h 6"/>
                <a:gd name="T10" fmla="*/ 2 w 3"/>
                <a:gd name="T11" fmla="*/ 6 h 6"/>
                <a:gd name="T12" fmla="*/ 2 w 3"/>
                <a:gd name="T13" fmla="*/ 4 h 6"/>
                <a:gd name="T14" fmla="*/ 3 w 3"/>
                <a:gd name="T15" fmla="*/ 5 h 6"/>
                <a:gd name="T16" fmla="*/ 2 w 3"/>
                <a:gd name="T17" fmla="*/ 5 h 6"/>
                <a:gd name="T18" fmla="*/ 2 w 3"/>
                <a:gd name="T19" fmla="*/ 4 h 6"/>
                <a:gd name="T20" fmla="*/ 3 w 3"/>
                <a:gd name="T21" fmla="*/ 0 h 6"/>
                <a:gd name="T22" fmla="*/ 3 w 3"/>
                <a:gd name="T23" fmla="*/ 1 h 6"/>
                <a:gd name="T24" fmla="*/ 3 w 3"/>
                <a:gd name="T25" fmla="*/ 2 h 6"/>
                <a:gd name="T26" fmla="*/ 3 w 3"/>
                <a:gd name="T27" fmla="*/ 0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2" y="6"/>
                  </a:moveTo>
                  <a:cubicBezTo>
                    <a:pt x="2" y="5"/>
                    <a:pt x="2" y="5"/>
                    <a:pt x="2" y="5"/>
                  </a:cubicBezTo>
                  <a:cubicBezTo>
                    <a:pt x="1" y="5"/>
                    <a:pt x="1" y="5"/>
                    <a:pt x="1" y="5"/>
                  </a:cubicBezTo>
                  <a:cubicBezTo>
                    <a:pt x="0" y="6"/>
                    <a:pt x="0" y="6"/>
                    <a:pt x="0" y="6"/>
                  </a:cubicBezTo>
                  <a:cubicBezTo>
                    <a:pt x="1" y="6"/>
                    <a:pt x="1" y="6"/>
                    <a:pt x="1" y="6"/>
                  </a:cubicBezTo>
                  <a:cubicBezTo>
                    <a:pt x="2" y="6"/>
                    <a:pt x="2" y="6"/>
                    <a:pt x="2" y="6"/>
                  </a:cubicBezTo>
                  <a:close/>
                  <a:moveTo>
                    <a:pt x="2" y="4"/>
                  </a:moveTo>
                  <a:cubicBezTo>
                    <a:pt x="3" y="5"/>
                    <a:pt x="3" y="5"/>
                    <a:pt x="3" y="5"/>
                  </a:cubicBezTo>
                  <a:cubicBezTo>
                    <a:pt x="2" y="5"/>
                    <a:pt x="2" y="5"/>
                    <a:pt x="2" y="5"/>
                  </a:cubicBezTo>
                  <a:cubicBezTo>
                    <a:pt x="2" y="5"/>
                    <a:pt x="2" y="4"/>
                    <a:pt x="2" y="4"/>
                  </a:cubicBezTo>
                  <a:close/>
                  <a:moveTo>
                    <a:pt x="3" y="0"/>
                  </a:moveTo>
                  <a:cubicBezTo>
                    <a:pt x="3" y="1"/>
                    <a:pt x="3" y="1"/>
                    <a:pt x="3" y="1"/>
                  </a:cubicBezTo>
                  <a:cubicBezTo>
                    <a:pt x="3" y="2"/>
                    <a:pt x="3" y="2"/>
                    <a:pt x="3" y="2"/>
                  </a:cubicBezTo>
                  <a:lnTo>
                    <a:pt x="3"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7" name="Freeform 196"/>
            <p:cNvSpPr>
              <a:spLocks noEditPoints="1"/>
            </p:cNvSpPr>
            <p:nvPr/>
          </p:nvSpPr>
          <p:spPr bwMode="auto">
            <a:xfrm>
              <a:off x="3169501" y="3990349"/>
              <a:ext cx="39411" cy="33169"/>
            </a:xfrm>
            <a:custGeom>
              <a:avLst/>
              <a:gdLst>
                <a:gd name="T0" fmla="*/ 18 w 22"/>
                <a:gd name="T1" fmla="*/ 0 h 19"/>
                <a:gd name="T2" fmla="*/ 22 w 22"/>
                <a:gd name="T3" fmla="*/ 0 h 19"/>
                <a:gd name="T4" fmla="*/ 22 w 22"/>
                <a:gd name="T5" fmla="*/ 0 h 19"/>
                <a:gd name="T6" fmla="*/ 18 w 22"/>
                <a:gd name="T7" fmla="*/ 0 h 19"/>
                <a:gd name="T8" fmla="*/ 18 w 22"/>
                <a:gd name="T9" fmla="*/ 0 h 19"/>
                <a:gd name="T10" fmla="*/ 18 w 22"/>
                <a:gd name="T11" fmla="*/ 4 h 19"/>
                <a:gd name="T12" fmla="*/ 11 w 22"/>
                <a:gd name="T13" fmla="*/ 4 h 19"/>
                <a:gd name="T14" fmla="*/ 11 w 22"/>
                <a:gd name="T15" fmla="*/ 4 h 19"/>
                <a:gd name="T16" fmla="*/ 7 w 22"/>
                <a:gd name="T17" fmla="*/ 4 h 19"/>
                <a:gd name="T18" fmla="*/ 3 w 22"/>
                <a:gd name="T19" fmla="*/ 8 h 19"/>
                <a:gd name="T20" fmla="*/ 7 w 22"/>
                <a:gd name="T21" fmla="*/ 8 h 19"/>
                <a:gd name="T22" fmla="*/ 7 w 22"/>
                <a:gd name="T23" fmla="*/ 12 h 19"/>
                <a:gd name="T24" fmla="*/ 3 w 22"/>
                <a:gd name="T25" fmla="*/ 15 h 19"/>
                <a:gd name="T26" fmla="*/ 0 w 22"/>
                <a:gd name="T27" fmla="*/ 15 h 19"/>
                <a:gd name="T28" fmla="*/ 7 w 22"/>
                <a:gd name="T29" fmla="*/ 19 h 19"/>
                <a:gd name="T30" fmla="*/ 14 w 22"/>
                <a:gd name="T31" fmla="*/ 15 h 19"/>
                <a:gd name="T32" fmla="*/ 18 w 22"/>
                <a:gd name="T33" fmla="*/ 15 h 19"/>
                <a:gd name="T34" fmla="*/ 18 w 22"/>
                <a:gd name="T35" fmla="*/ 12 h 19"/>
                <a:gd name="T36" fmla="*/ 14 w 22"/>
                <a:gd name="T37" fmla="*/ 8 h 19"/>
                <a:gd name="T38" fmla="*/ 18 w 22"/>
                <a:gd name="T39" fmla="*/ 4 h 19"/>
                <a:gd name="T40" fmla="*/ 18 w 22"/>
                <a:gd name="T41"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2" h="19">
                  <a:moveTo>
                    <a:pt x="18" y="0"/>
                  </a:moveTo>
                  <a:lnTo>
                    <a:pt x="22" y="0"/>
                  </a:lnTo>
                  <a:lnTo>
                    <a:pt x="22" y="0"/>
                  </a:lnTo>
                  <a:lnTo>
                    <a:pt x="18" y="0"/>
                  </a:lnTo>
                  <a:lnTo>
                    <a:pt x="18" y="0"/>
                  </a:lnTo>
                  <a:close/>
                  <a:moveTo>
                    <a:pt x="18" y="4"/>
                  </a:moveTo>
                  <a:lnTo>
                    <a:pt x="11" y="4"/>
                  </a:lnTo>
                  <a:lnTo>
                    <a:pt x="11" y="4"/>
                  </a:lnTo>
                  <a:lnTo>
                    <a:pt x="7" y="4"/>
                  </a:lnTo>
                  <a:lnTo>
                    <a:pt x="3" y="8"/>
                  </a:lnTo>
                  <a:lnTo>
                    <a:pt x="7" y="8"/>
                  </a:lnTo>
                  <a:lnTo>
                    <a:pt x="7" y="12"/>
                  </a:lnTo>
                  <a:lnTo>
                    <a:pt x="3" y="15"/>
                  </a:lnTo>
                  <a:lnTo>
                    <a:pt x="0" y="15"/>
                  </a:lnTo>
                  <a:lnTo>
                    <a:pt x="7" y="19"/>
                  </a:lnTo>
                  <a:lnTo>
                    <a:pt x="14" y="15"/>
                  </a:lnTo>
                  <a:lnTo>
                    <a:pt x="18" y="15"/>
                  </a:lnTo>
                  <a:lnTo>
                    <a:pt x="18" y="12"/>
                  </a:lnTo>
                  <a:lnTo>
                    <a:pt x="14" y="8"/>
                  </a:lnTo>
                  <a:lnTo>
                    <a:pt x="18" y="4"/>
                  </a:lnTo>
                  <a:lnTo>
                    <a:pt x="18"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8" name="Rectangle 19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9" name="Rectangle 19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0" name="Rectangle 19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1" name="Rectangle 20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2" name="Rectangle 20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3" name="Rectangle 20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4" name="Rectangle 20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5" name="Rectangle 20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6" name="Rectangle 20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7" name="Rectangle 20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8" name="Rectangle 20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9" name="Rectangle 20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0" name="Rectangle 21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1" name="Rectangle 21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2" name="Rectangle 21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3" name="Rectangle 21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4" name="Rectangle 21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5" name="Rectangle 21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6" name="Rectangle 21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7" name="Rectangle 21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8" name="Rectangle 21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9" name="Rectangle 21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0" name="Rectangle 22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1" name="Rectangle 22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2" name="Rectangle 22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3" name="Rectangle 22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4" name="Rectangle 22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5" name="Rectangle 22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6" name="Rectangle 22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7" name="Rectangle 22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8" name="Rectangle 22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9" name="Rectangle 22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0" name="Rectangle 23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1" name="Rectangle 23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2" name="Rectangle 23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3" name="Rectangle 23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4" name="Rectangle 23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5" name="Rectangle 23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6" name="Rectangle 23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7" name="Rectangle 23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8" name="Rectangle 23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9" name="Rectangle 23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0" name="Rectangle 24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1" name="Rectangle 24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2" name="Rectangle 24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3" name="Rectangle 24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4" name="Rectangle 24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5" name="Rectangle 24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6" name="Rectangle 24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7" name="Rectangle 24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8" name="Rectangle 24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9" name="Rectangle 24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0" name="Rectangle 25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1" name="Rectangle 25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2" name="Rectangle 25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3" name="Rectangle 25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4" name="Rectangle 25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5" name="Rectangle 25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6" name="Rectangle 25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7" name="Rectangle 25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8" name="Rectangle 25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9" name="Rectangle 25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20" name="Rectangle 26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21" name="Rectangle 26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22" name="Freeform 168"/>
            <p:cNvSpPr>
              <a:spLocks noEditPoints="1"/>
            </p:cNvSpPr>
            <p:nvPr/>
          </p:nvSpPr>
          <p:spPr bwMode="auto">
            <a:xfrm>
              <a:off x="1476643" y="2735176"/>
              <a:ext cx="1665988" cy="867623"/>
            </a:xfrm>
            <a:custGeom>
              <a:avLst/>
              <a:gdLst>
                <a:gd name="T0" fmla="*/ 146 w 251"/>
                <a:gd name="T1" fmla="*/ 13 h 134"/>
                <a:gd name="T2" fmla="*/ 177 w 251"/>
                <a:gd name="T3" fmla="*/ 26 h 134"/>
                <a:gd name="T4" fmla="*/ 210 w 251"/>
                <a:gd name="T5" fmla="*/ 41 h 134"/>
                <a:gd name="T6" fmla="*/ 236 w 251"/>
                <a:gd name="T7" fmla="*/ 33 h 134"/>
                <a:gd name="T8" fmla="*/ 248 w 251"/>
                <a:gd name="T9" fmla="*/ 27 h 134"/>
                <a:gd name="T10" fmla="*/ 250 w 251"/>
                <a:gd name="T11" fmla="*/ 40 h 134"/>
                <a:gd name="T12" fmla="*/ 242 w 251"/>
                <a:gd name="T13" fmla="*/ 42 h 134"/>
                <a:gd name="T14" fmla="*/ 235 w 251"/>
                <a:gd name="T15" fmla="*/ 45 h 134"/>
                <a:gd name="T16" fmla="*/ 234 w 251"/>
                <a:gd name="T17" fmla="*/ 53 h 134"/>
                <a:gd name="T18" fmla="*/ 228 w 251"/>
                <a:gd name="T19" fmla="*/ 57 h 134"/>
                <a:gd name="T20" fmla="*/ 216 w 251"/>
                <a:gd name="T21" fmla="*/ 61 h 134"/>
                <a:gd name="T22" fmla="*/ 211 w 251"/>
                <a:gd name="T23" fmla="*/ 69 h 134"/>
                <a:gd name="T24" fmla="*/ 210 w 251"/>
                <a:gd name="T25" fmla="*/ 70 h 134"/>
                <a:gd name="T26" fmla="*/ 206 w 251"/>
                <a:gd name="T27" fmla="*/ 75 h 134"/>
                <a:gd name="T28" fmla="*/ 205 w 251"/>
                <a:gd name="T29" fmla="*/ 67 h 134"/>
                <a:gd name="T30" fmla="*/ 203 w 251"/>
                <a:gd name="T31" fmla="*/ 73 h 134"/>
                <a:gd name="T32" fmla="*/ 203 w 251"/>
                <a:gd name="T33" fmla="*/ 76 h 134"/>
                <a:gd name="T34" fmla="*/ 201 w 251"/>
                <a:gd name="T35" fmla="*/ 78 h 134"/>
                <a:gd name="T36" fmla="*/ 202 w 251"/>
                <a:gd name="T37" fmla="*/ 83 h 134"/>
                <a:gd name="T38" fmla="*/ 204 w 251"/>
                <a:gd name="T39" fmla="*/ 86 h 134"/>
                <a:gd name="T40" fmla="*/ 201 w 251"/>
                <a:gd name="T41" fmla="*/ 88 h 134"/>
                <a:gd name="T42" fmla="*/ 193 w 251"/>
                <a:gd name="T43" fmla="*/ 94 h 134"/>
                <a:gd name="T44" fmla="*/ 183 w 251"/>
                <a:gd name="T45" fmla="*/ 100 h 134"/>
                <a:gd name="T46" fmla="*/ 177 w 251"/>
                <a:gd name="T47" fmla="*/ 110 h 134"/>
                <a:gd name="T48" fmla="*/ 180 w 251"/>
                <a:gd name="T49" fmla="*/ 128 h 134"/>
                <a:gd name="T50" fmla="*/ 173 w 251"/>
                <a:gd name="T51" fmla="*/ 131 h 134"/>
                <a:gd name="T52" fmla="*/ 169 w 251"/>
                <a:gd name="T53" fmla="*/ 125 h 134"/>
                <a:gd name="T54" fmla="*/ 168 w 251"/>
                <a:gd name="T55" fmla="*/ 116 h 134"/>
                <a:gd name="T56" fmla="*/ 161 w 251"/>
                <a:gd name="T57" fmla="*/ 113 h 134"/>
                <a:gd name="T58" fmla="*/ 157 w 251"/>
                <a:gd name="T59" fmla="*/ 110 h 134"/>
                <a:gd name="T60" fmla="*/ 149 w 251"/>
                <a:gd name="T61" fmla="*/ 110 h 134"/>
                <a:gd name="T62" fmla="*/ 139 w 251"/>
                <a:gd name="T63" fmla="*/ 112 h 134"/>
                <a:gd name="T64" fmla="*/ 140 w 251"/>
                <a:gd name="T65" fmla="*/ 115 h 134"/>
                <a:gd name="T66" fmla="*/ 132 w 251"/>
                <a:gd name="T67" fmla="*/ 115 h 134"/>
                <a:gd name="T68" fmla="*/ 125 w 251"/>
                <a:gd name="T69" fmla="*/ 113 h 134"/>
                <a:gd name="T70" fmla="*/ 116 w 251"/>
                <a:gd name="T71" fmla="*/ 113 h 134"/>
                <a:gd name="T72" fmla="*/ 108 w 251"/>
                <a:gd name="T73" fmla="*/ 118 h 134"/>
                <a:gd name="T74" fmla="*/ 104 w 251"/>
                <a:gd name="T75" fmla="*/ 129 h 134"/>
                <a:gd name="T76" fmla="*/ 96 w 251"/>
                <a:gd name="T77" fmla="*/ 123 h 134"/>
                <a:gd name="T78" fmla="*/ 91 w 251"/>
                <a:gd name="T79" fmla="*/ 113 h 134"/>
                <a:gd name="T80" fmla="*/ 83 w 251"/>
                <a:gd name="T81" fmla="*/ 113 h 134"/>
                <a:gd name="T82" fmla="*/ 76 w 251"/>
                <a:gd name="T83" fmla="*/ 113 h 134"/>
                <a:gd name="T84" fmla="*/ 73 w 251"/>
                <a:gd name="T85" fmla="*/ 108 h 134"/>
                <a:gd name="T86" fmla="*/ 67 w 251"/>
                <a:gd name="T87" fmla="*/ 101 h 134"/>
                <a:gd name="T88" fmla="*/ 18 w 251"/>
                <a:gd name="T89" fmla="*/ 89 h 134"/>
                <a:gd name="T90" fmla="*/ 9 w 251"/>
                <a:gd name="T91" fmla="*/ 82 h 134"/>
                <a:gd name="T92" fmla="*/ 6 w 251"/>
                <a:gd name="T93" fmla="*/ 72 h 134"/>
                <a:gd name="T94" fmla="*/ 6 w 251"/>
                <a:gd name="T95" fmla="*/ 66 h 134"/>
                <a:gd name="T96" fmla="*/ 4 w 251"/>
                <a:gd name="T97" fmla="*/ 66 h 134"/>
                <a:gd name="T98" fmla="*/ 1 w 251"/>
                <a:gd name="T99" fmla="*/ 52 h 134"/>
                <a:gd name="T100" fmla="*/ 3 w 251"/>
                <a:gd name="T101" fmla="*/ 39 h 134"/>
                <a:gd name="T102" fmla="*/ 11 w 251"/>
                <a:gd name="T103" fmla="*/ 19 h 134"/>
                <a:gd name="T104" fmla="*/ 12 w 251"/>
                <a:gd name="T105" fmla="*/ 16 h 134"/>
                <a:gd name="T106" fmla="*/ 13 w 251"/>
                <a:gd name="T107" fmla="*/ 7 h 134"/>
                <a:gd name="T108" fmla="*/ 19 w 251"/>
                <a:gd name="T109" fmla="*/ 8 h 134"/>
                <a:gd name="T110" fmla="*/ 19 w 251"/>
                <a:gd name="T111" fmla="*/ 12 h 134"/>
                <a:gd name="T112" fmla="*/ 23 w 251"/>
                <a:gd name="T113" fmla="*/ 3 h 134"/>
                <a:gd name="T114" fmla="*/ 218 w 251"/>
                <a:gd name="T115" fmla="*/ 60 h 134"/>
                <a:gd name="T116" fmla="*/ 223 w 251"/>
                <a:gd name="T117" fmla="*/ 59 h 134"/>
                <a:gd name="T118" fmla="*/ 22 w 251"/>
                <a:gd name="T119" fmla="*/ 4 h 134"/>
                <a:gd name="T120" fmla="*/ 105 w 251"/>
                <a:gd name="T121" fmla="*/ 123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251" h="134">
                  <a:moveTo>
                    <a:pt x="22" y="0"/>
                  </a:moveTo>
                  <a:cubicBezTo>
                    <a:pt x="137" y="10"/>
                    <a:pt x="137" y="10"/>
                    <a:pt x="137" y="10"/>
                  </a:cubicBezTo>
                  <a:cubicBezTo>
                    <a:pt x="138" y="10"/>
                    <a:pt x="138" y="10"/>
                    <a:pt x="138" y="10"/>
                  </a:cubicBezTo>
                  <a:cubicBezTo>
                    <a:pt x="139" y="10"/>
                    <a:pt x="139" y="10"/>
                    <a:pt x="139" y="10"/>
                  </a:cubicBezTo>
                  <a:cubicBezTo>
                    <a:pt x="140" y="11"/>
                    <a:pt x="140" y="11"/>
                    <a:pt x="140" y="11"/>
                  </a:cubicBezTo>
                  <a:cubicBezTo>
                    <a:pt x="140" y="11"/>
                    <a:pt x="140" y="11"/>
                    <a:pt x="140" y="11"/>
                  </a:cubicBezTo>
                  <a:cubicBezTo>
                    <a:pt x="141" y="12"/>
                    <a:pt x="141" y="12"/>
                    <a:pt x="141" y="12"/>
                  </a:cubicBezTo>
                  <a:cubicBezTo>
                    <a:pt x="141" y="12"/>
                    <a:pt x="141" y="12"/>
                    <a:pt x="141" y="12"/>
                  </a:cubicBezTo>
                  <a:cubicBezTo>
                    <a:pt x="142" y="12"/>
                    <a:pt x="142" y="12"/>
                    <a:pt x="142" y="12"/>
                  </a:cubicBezTo>
                  <a:cubicBezTo>
                    <a:pt x="142" y="13"/>
                    <a:pt x="142" y="13"/>
                    <a:pt x="142" y="13"/>
                  </a:cubicBezTo>
                  <a:cubicBezTo>
                    <a:pt x="143" y="13"/>
                    <a:pt x="143" y="13"/>
                    <a:pt x="143" y="13"/>
                  </a:cubicBezTo>
                  <a:cubicBezTo>
                    <a:pt x="143" y="13"/>
                    <a:pt x="143" y="13"/>
                    <a:pt x="143" y="13"/>
                  </a:cubicBezTo>
                  <a:cubicBezTo>
                    <a:pt x="144" y="13"/>
                    <a:pt x="144" y="13"/>
                    <a:pt x="144" y="13"/>
                  </a:cubicBezTo>
                  <a:cubicBezTo>
                    <a:pt x="145" y="13"/>
                    <a:pt x="145" y="13"/>
                    <a:pt x="145" y="13"/>
                  </a:cubicBezTo>
                  <a:cubicBezTo>
                    <a:pt x="145" y="13"/>
                    <a:pt x="145" y="13"/>
                    <a:pt x="145" y="13"/>
                  </a:cubicBezTo>
                  <a:cubicBezTo>
                    <a:pt x="146" y="13"/>
                    <a:pt x="146" y="13"/>
                    <a:pt x="146" y="13"/>
                  </a:cubicBezTo>
                  <a:cubicBezTo>
                    <a:pt x="147" y="14"/>
                    <a:pt x="147" y="14"/>
                    <a:pt x="147" y="14"/>
                  </a:cubicBezTo>
                  <a:cubicBezTo>
                    <a:pt x="148" y="14"/>
                    <a:pt x="148" y="14"/>
                    <a:pt x="148" y="14"/>
                  </a:cubicBezTo>
                  <a:cubicBezTo>
                    <a:pt x="148" y="15"/>
                    <a:pt x="148" y="15"/>
                    <a:pt x="148" y="15"/>
                  </a:cubicBezTo>
                  <a:cubicBezTo>
                    <a:pt x="150" y="15"/>
                    <a:pt x="150" y="15"/>
                    <a:pt x="150" y="15"/>
                  </a:cubicBezTo>
                  <a:cubicBezTo>
                    <a:pt x="151" y="15"/>
                    <a:pt x="151" y="15"/>
                    <a:pt x="151" y="15"/>
                  </a:cubicBezTo>
                  <a:cubicBezTo>
                    <a:pt x="151" y="16"/>
                    <a:pt x="151" y="16"/>
                    <a:pt x="151" y="16"/>
                  </a:cubicBezTo>
                  <a:cubicBezTo>
                    <a:pt x="152" y="16"/>
                    <a:pt x="152" y="16"/>
                    <a:pt x="152" y="16"/>
                  </a:cubicBezTo>
                  <a:cubicBezTo>
                    <a:pt x="153" y="16"/>
                    <a:pt x="153" y="16"/>
                    <a:pt x="153" y="16"/>
                  </a:cubicBezTo>
                  <a:cubicBezTo>
                    <a:pt x="154" y="16"/>
                    <a:pt x="154" y="16"/>
                    <a:pt x="154" y="16"/>
                  </a:cubicBezTo>
                  <a:cubicBezTo>
                    <a:pt x="154" y="16"/>
                    <a:pt x="154" y="16"/>
                    <a:pt x="154" y="16"/>
                  </a:cubicBezTo>
                  <a:cubicBezTo>
                    <a:pt x="155" y="17"/>
                    <a:pt x="155" y="17"/>
                    <a:pt x="155" y="17"/>
                  </a:cubicBezTo>
                  <a:cubicBezTo>
                    <a:pt x="157" y="17"/>
                    <a:pt x="157" y="17"/>
                    <a:pt x="157" y="17"/>
                  </a:cubicBezTo>
                  <a:cubicBezTo>
                    <a:pt x="157" y="17"/>
                    <a:pt x="157" y="17"/>
                    <a:pt x="157" y="17"/>
                  </a:cubicBezTo>
                  <a:cubicBezTo>
                    <a:pt x="158" y="18"/>
                    <a:pt x="158" y="18"/>
                    <a:pt x="158" y="18"/>
                  </a:cubicBezTo>
                  <a:cubicBezTo>
                    <a:pt x="159" y="18"/>
                    <a:pt x="159" y="18"/>
                    <a:pt x="159" y="18"/>
                  </a:cubicBezTo>
                  <a:cubicBezTo>
                    <a:pt x="177" y="26"/>
                    <a:pt x="177" y="26"/>
                    <a:pt x="177" y="26"/>
                  </a:cubicBezTo>
                  <a:cubicBezTo>
                    <a:pt x="178" y="27"/>
                    <a:pt x="178" y="27"/>
                    <a:pt x="178" y="27"/>
                  </a:cubicBezTo>
                  <a:cubicBezTo>
                    <a:pt x="181" y="29"/>
                    <a:pt x="181" y="29"/>
                    <a:pt x="181" y="29"/>
                  </a:cubicBezTo>
                  <a:cubicBezTo>
                    <a:pt x="184" y="41"/>
                    <a:pt x="184" y="41"/>
                    <a:pt x="184" y="41"/>
                  </a:cubicBezTo>
                  <a:cubicBezTo>
                    <a:pt x="183" y="47"/>
                    <a:pt x="183" y="47"/>
                    <a:pt x="183" y="47"/>
                  </a:cubicBezTo>
                  <a:cubicBezTo>
                    <a:pt x="183" y="47"/>
                    <a:pt x="183" y="47"/>
                    <a:pt x="183" y="47"/>
                  </a:cubicBezTo>
                  <a:cubicBezTo>
                    <a:pt x="182" y="48"/>
                    <a:pt x="182" y="48"/>
                    <a:pt x="182" y="48"/>
                  </a:cubicBezTo>
                  <a:cubicBezTo>
                    <a:pt x="182" y="49"/>
                    <a:pt x="182" y="49"/>
                    <a:pt x="182" y="49"/>
                  </a:cubicBezTo>
                  <a:cubicBezTo>
                    <a:pt x="180" y="50"/>
                    <a:pt x="180" y="50"/>
                    <a:pt x="180" y="50"/>
                  </a:cubicBezTo>
                  <a:cubicBezTo>
                    <a:pt x="179" y="51"/>
                    <a:pt x="179" y="51"/>
                    <a:pt x="179" y="51"/>
                  </a:cubicBezTo>
                  <a:cubicBezTo>
                    <a:pt x="180" y="52"/>
                    <a:pt x="180" y="52"/>
                    <a:pt x="180" y="52"/>
                  </a:cubicBezTo>
                  <a:cubicBezTo>
                    <a:pt x="195" y="48"/>
                    <a:pt x="195" y="48"/>
                    <a:pt x="195" y="48"/>
                  </a:cubicBezTo>
                  <a:cubicBezTo>
                    <a:pt x="197" y="48"/>
                    <a:pt x="197" y="48"/>
                    <a:pt x="197" y="48"/>
                  </a:cubicBezTo>
                  <a:cubicBezTo>
                    <a:pt x="197" y="46"/>
                    <a:pt x="197" y="46"/>
                    <a:pt x="197" y="46"/>
                  </a:cubicBezTo>
                  <a:cubicBezTo>
                    <a:pt x="206" y="44"/>
                    <a:pt x="206" y="44"/>
                    <a:pt x="206" y="44"/>
                  </a:cubicBezTo>
                  <a:cubicBezTo>
                    <a:pt x="209" y="41"/>
                    <a:pt x="209" y="41"/>
                    <a:pt x="209" y="41"/>
                  </a:cubicBezTo>
                  <a:cubicBezTo>
                    <a:pt x="210" y="41"/>
                    <a:pt x="210" y="41"/>
                    <a:pt x="210" y="41"/>
                  </a:cubicBezTo>
                  <a:cubicBezTo>
                    <a:pt x="211" y="40"/>
                    <a:pt x="211" y="40"/>
                    <a:pt x="211" y="40"/>
                  </a:cubicBezTo>
                  <a:cubicBezTo>
                    <a:pt x="213" y="39"/>
                    <a:pt x="213" y="39"/>
                    <a:pt x="213" y="39"/>
                  </a:cubicBezTo>
                  <a:cubicBezTo>
                    <a:pt x="214" y="38"/>
                    <a:pt x="214" y="38"/>
                    <a:pt x="214" y="38"/>
                  </a:cubicBezTo>
                  <a:cubicBezTo>
                    <a:pt x="215" y="38"/>
                    <a:pt x="215" y="38"/>
                    <a:pt x="215" y="38"/>
                  </a:cubicBezTo>
                  <a:cubicBezTo>
                    <a:pt x="216" y="37"/>
                    <a:pt x="216" y="37"/>
                    <a:pt x="216" y="37"/>
                  </a:cubicBezTo>
                  <a:cubicBezTo>
                    <a:pt x="218" y="37"/>
                    <a:pt x="218" y="37"/>
                    <a:pt x="218" y="37"/>
                  </a:cubicBezTo>
                  <a:cubicBezTo>
                    <a:pt x="231" y="37"/>
                    <a:pt x="231" y="37"/>
                    <a:pt x="231" y="37"/>
                  </a:cubicBezTo>
                  <a:cubicBezTo>
                    <a:pt x="232" y="36"/>
                    <a:pt x="232" y="36"/>
                    <a:pt x="232" y="36"/>
                  </a:cubicBezTo>
                  <a:cubicBezTo>
                    <a:pt x="232" y="36"/>
                    <a:pt x="232" y="36"/>
                    <a:pt x="232" y="36"/>
                  </a:cubicBezTo>
                  <a:cubicBezTo>
                    <a:pt x="232" y="36"/>
                    <a:pt x="232" y="36"/>
                    <a:pt x="232" y="36"/>
                  </a:cubicBezTo>
                  <a:cubicBezTo>
                    <a:pt x="233" y="36"/>
                    <a:pt x="233" y="36"/>
                    <a:pt x="233" y="36"/>
                  </a:cubicBezTo>
                  <a:cubicBezTo>
                    <a:pt x="234" y="36"/>
                    <a:pt x="234" y="36"/>
                    <a:pt x="234" y="36"/>
                  </a:cubicBezTo>
                  <a:cubicBezTo>
                    <a:pt x="234" y="36"/>
                    <a:pt x="234" y="36"/>
                    <a:pt x="234" y="36"/>
                  </a:cubicBezTo>
                  <a:cubicBezTo>
                    <a:pt x="234" y="35"/>
                    <a:pt x="234" y="35"/>
                    <a:pt x="234" y="35"/>
                  </a:cubicBezTo>
                  <a:cubicBezTo>
                    <a:pt x="236" y="34"/>
                    <a:pt x="236" y="34"/>
                    <a:pt x="236" y="34"/>
                  </a:cubicBezTo>
                  <a:cubicBezTo>
                    <a:pt x="236" y="33"/>
                    <a:pt x="236" y="33"/>
                    <a:pt x="236" y="33"/>
                  </a:cubicBezTo>
                  <a:cubicBezTo>
                    <a:pt x="238" y="32"/>
                    <a:pt x="238" y="32"/>
                    <a:pt x="238" y="32"/>
                  </a:cubicBezTo>
                  <a:cubicBezTo>
                    <a:pt x="238" y="31"/>
                    <a:pt x="238" y="31"/>
                    <a:pt x="238" y="31"/>
                  </a:cubicBezTo>
                  <a:cubicBezTo>
                    <a:pt x="238" y="30"/>
                    <a:pt x="238" y="30"/>
                    <a:pt x="238" y="30"/>
                  </a:cubicBezTo>
                  <a:cubicBezTo>
                    <a:pt x="239" y="30"/>
                    <a:pt x="239" y="30"/>
                    <a:pt x="239" y="30"/>
                  </a:cubicBezTo>
                  <a:cubicBezTo>
                    <a:pt x="239" y="29"/>
                    <a:pt x="239" y="29"/>
                    <a:pt x="239" y="29"/>
                  </a:cubicBezTo>
                  <a:cubicBezTo>
                    <a:pt x="240" y="28"/>
                    <a:pt x="240" y="28"/>
                    <a:pt x="240" y="28"/>
                  </a:cubicBezTo>
                  <a:cubicBezTo>
                    <a:pt x="241" y="27"/>
                    <a:pt x="241" y="27"/>
                    <a:pt x="241" y="27"/>
                  </a:cubicBezTo>
                  <a:cubicBezTo>
                    <a:pt x="242" y="26"/>
                    <a:pt x="242" y="26"/>
                    <a:pt x="242" y="26"/>
                  </a:cubicBezTo>
                  <a:cubicBezTo>
                    <a:pt x="243" y="25"/>
                    <a:pt x="243" y="25"/>
                    <a:pt x="243" y="25"/>
                  </a:cubicBezTo>
                  <a:cubicBezTo>
                    <a:pt x="243" y="25"/>
                    <a:pt x="243" y="25"/>
                    <a:pt x="243" y="25"/>
                  </a:cubicBezTo>
                  <a:cubicBezTo>
                    <a:pt x="243" y="26"/>
                    <a:pt x="243" y="26"/>
                    <a:pt x="243" y="26"/>
                  </a:cubicBezTo>
                  <a:cubicBezTo>
                    <a:pt x="244" y="26"/>
                    <a:pt x="244" y="26"/>
                    <a:pt x="244" y="26"/>
                  </a:cubicBezTo>
                  <a:cubicBezTo>
                    <a:pt x="245" y="26"/>
                    <a:pt x="245" y="26"/>
                    <a:pt x="245" y="26"/>
                  </a:cubicBezTo>
                  <a:cubicBezTo>
                    <a:pt x="246" y="26"/>
                    <a:pt x="246" y="26"/>
                    <a:pt x="246" y="26"/>
                  </a:cubicBezTo>
                  <a:cubicBezTo>
                    <a:pt x="247" y="26"/>
                    <a:pt x="247" y="26"/>
                    <a:pt x="247" y="26"/>
                  </a:cubicBezTo>
                  <a:cubicBezTo>
                    <a:pt x="248" y="27"/>
                    <a:pt x="248" y="27"/>
                    <a:pt x="248" y="27"/>
                  </a:cubicBezTo>
                  <a:cubicBezTo>
                    <a:pt x="248" y="29"/>
                    <a:pt x="248" y="29"/>
                    <a:pt x="248" y="29"/>
                  </a:cubicBezTo>
                  <a:cubicBezTo>
                    <a:pt x="247" y="34"/>
                    <a:pt x="247" y="34"/>
                    <a:pt x="247" y="34"/>
                  </a:cubicBezTo>
                  <a:cubicBezTo>
                    <a:pt x="247" y="34"/>
                    <a:pt x="247" y="34"/>
                    <a:pt x="247" y="34"/>
                  </a:cubicBezTo>
                  <a:cubicBezTo>
                    <a:pt x="247" y="34"/>
                    <a:pt x="247" y="34"/>
                    <a:pt x="247" y="34"/>
                  </a:cubicBezTo>
                  <a:cubicBezTo>
                    <a:pt x="248" y="35"/>
                    <a:pt x="248" y="35"/>
                    <a:pt x="248" y="35"/>
                  </a:cubicBezTo>
                  <a:cubicBezTo>
                    <a:pt x="248" y="35"/>
                    <a:pt x="248" y="35"/>
                    <a:pt x="248" y="35"/>
                  </a:cubicBezTo>
                  <a:cubicBezTo>
                    <a:pt x="248" y="36"/>
                    <a:pt x="248" y="36"/>
                    <a:pt x="248" y="36"/>
                  </a:cubicBezTo>
                  <a:cubicBezTo>
                    <a:pt x="248" y="36"/>
                    <a:pt x="248" y="36"/>
                    <a:pt x="248" y="36"/>
                  </a:cubicBezTo>
                  <a:cubicBezTo>
                    <a:pt x="248" y="37"/>
                    <a:pt x="248" y="37"/>
                    <a:pt x="248" y="37"/>
                  </a:cubicBezTo>
                  <a:cubicBezTo>
                    <a:pt x="248" y="37"/>
                    <a:pt x="248" y="37"/>
                    <a:pt x="248" y="37"/>
                  </a:cubicBezTo>
                  <a:cubicBezTo>
                    <a:pt x="248" y="37"/>
                    <a:pt x="248" y="37"/>
                    <a:pt x="248" y="37"/>
                  </a:cubicBezTo>
                  <a:cubicBezTo>
                    <a:pt x="248" y="37"/>
                    <a:pt x="248" y="37"/>
                    <a:pt x="248" y="37"/>
                  </a:cubicBezTo>
                  <a:cubicBezTo>
                    <a:pt x="248" y="37"/>
                    <a:pt x="248" y="37"/>
                    <a:pt x="248" y="37"/>
                  </a:cubicBezTo>
                  <a:cubicBezTo>
                    <a:pt x="250" y="38"/>
                    <a:pt x="250" y="38"/>
                    <a:pt x="250" y="38"/>
                  </a:cubicBezTo>
                  <a:cubicBezTo>
                    <a:pt x="250" y="39"/>
                    <a:pt x="250" y="39"/>
                    <a:pt x="250" y="39"/>
                  </a:cubicBezTo>
                  <a:cubicBezTo>
                    <a:pt x="250" y="40"/>
                    <a:pt x="250" y="40"/>
                    <a:pt x="250" y="40"/>
                  </a:cubicBezTo>
                  <a:cubicBezTo>
                    <a:pt x="250" y="39"/>
                    <a:pt x="250" y="39"/>
                    <a:pt x="250" y="39"/>
                  </a:cubicBezTo>
                  <a:cubicBezTo>
                    <a:pt x="251" y="40"/>
                    <a:pt x="251" y="40"/>
                    <a:pt x="251" y="40"/>
                  </a:cubicBezTo>
                  <a:cubicBezTo>
                    <a:pt x="251" y="40"/>
                    <a:pt x="251" y="40"/>
                    <a:pt x="251" y="40"/>
                  </a:cubicBezTo>
                  <a:cubicBezTo>
                    <a:pt x="250" y="40"/>
                    <a:pt x="250" y="40"/>
                    <a:pt x="250" y="40"/>
                  </a:cubicBezTo>
                  <a:cubicBezTo>
                    <a:pt x="250" y="40"/>
                    <a:pt x="250" y="40"/>
                    <a:pt x="250" y="40"/>
                  </a:cubicBezTo>
                  <a:cubicBezTo>
                    <a:pt x="249" y="41"/>
                    <a:pt x="249" y="41"/>
                    <a:pt x="249" y="41"/>
                  </a:cubicBezTo>
                  <a:cubicBezTo>
                    <a:pt x="248" y="40"/>
                    <a:pt x="248" y="40"/>
                    <a:pt x="248" y="40"/>
                  </a:cubicBezTo>
                  <a:cubicBezTo>
                    <a:pt x="247" y="41"/>
                    <a:pt x="247" y="41"/>
                    <a:pt x="247" y="41"/>
                  </a:cubicBezTo>
                  <a:cubicBezTo>
                    <a:pt x="247" y="41"/>
                    <a:pt x="247" y="41"/>
                    <a:pt x="247" y="41"/>
                  </a:cubicBezTo>
                  <a:cubicBezTo>
                    <a:pt x="246" y="41"/>
                    <a:pt x="246" y="41"/>
                    <a:pt x="246" y="41"/>
                  </a:cubicBezTo>
                  <a:cubicBezTo>
                    <a:pt x="245" y="42"/>
                    <a:pt x="245" y="42"/>
                    <a:pt x="245" y="42"/>
                  </a:cubicBezTo>
                  <a:cubicBezTo>
                    <a:pt x="245" y="42"/>
                    <a:pt x="245" y="42"/>
                    <a:pt x="245" y="42"/>
                  </a:cubicBezTo>
                  <a:cubicBezTo>
                    <a:pt x="244" y="41"/>
                    <a:pt x="244" y="41"/>
                    <a:pt x="244" y="41"/>
                  </a:cubicBezTo>
                  <a:cubicBezTo>
                    <a:pt x="243" y="41"/>
                    <a:pt x="243" y="41"/>
                    <a:pt x="243" y="41"/>
                  </a:cubicBezTo>
                  <a:cubicBezTo>
                    <a:pt x="243" y="42"/>
                    <a:pt x="243" y="42"/>
                    <a:pt x="243" y="42"/>
                  </a:cubicBezTo>
                  <a:cubicBezTo>
                    <a:pt x="242" y="42"/>
                    <a:pt x="242" y="42"/>
                    <a:pt x="242" y="42"/>
                  </a:cubicBezTo>
                  <a:cubicBezTo>
                    <a:pt x="242" y="41"/>
                    <a:pt x="242" y="41"/>
                    <a:pt x="242" y="41"/>
                  </a:cubicBezTo>
                  <a:cubicBezTo>
                    <a:pt x="242" y="40"/>
                    <a:pt x="242" y="40"/>
                    <a:pt x="242" y="40"/>
                  </a:cubicBezTo>
                  <a:cubicBezTo>
                    <a:pt x="241" y="42"/>
                    <a:pt x="241" y="42"/>
                    <a:pt x="241" y="42"/>
                  </a:cubicBezTo>
                  <a:cubicBezTo>
                    <a:pt x="240" y="43"/>
                    <a:pt x="240" y="43"/>
                    <a:pt x="240" y="43"/>
                  </a:cubicBezTo>
                  <a:cubicBezTo>
                    <a:pt x="239" y="43"/>
                    <a:pt x="239" y="43"/>
                    <a:pt x="239" y="43"/>
                  </a:cubicBezTo>
                  <a:cubicBezTo>
                    <a:pt x="239" y="43"/>
                    <a:pt x="239" y="43"/>
                    <a:pt x="239" y="43"/>
                  </a:cubicBezTo>
                  <a:cubicBezTo>
                    <a:pt x="239" y="44"/>
                    <a:pt x="239" y="44"/>
                    <a:pt x="239" y="44"/>
                  </a:cubicBezTo>
                  <a:cubicBezTo>
                    <a:pt x="238" y="44"/>
                    <a:pt x="238" y="44"/>
                    <a:pt x="238" y="44"/>
                  </a:cubicBezTo>
                  <a:cubicBezTo>
                    <a:pt x="238" y="43"/>
                    <a:pt x="238" y="43"/>
                    <a:pt x="238" y="43"/>
                  </a:cubicBezTo>
                  <a:cubicBezTo>
                    <a:pt x="237" y="44"/>
                    <a:pt x="237" y="44"/>
                    <a:pt x="237" y="44"/>
                  </a:cubicBezTo>
                  <a:cubicBezTo>
                    <a:pt x="237" y="44"/>
                    <a:pt x="237" y="44"/>
                    <a:pt x="237" y="44"/>
                  </a:cubicBezTo>
                  <a:cubicBezTo>
                    <a:pt x="236" y="44"/>
                    <a:pt x="236" y="44"/>
                    <a:pt x="236" y="44"/>
                  </a:cubicBezTo>
                  <a:cubicBezTo>
                    <a:pt x="236" y="44"/>
                    <a:pt x="236" y="44"/>
                    <a:pt x="236" y="44"/>
                  </a:cubicBezTo>
                  <a:cubicBezTo>
                    <a:pt x="236" y="44"/>
                    <a:pt x="236" y="44"/>
                    <a:pt x="236" y="44"/>
                  </a:cubicBezTo>
                  <a:cubicBezTo>
                    <a:pt x="235" y="44"/>
                    <a:pt x="235" y="44"/>
                    <a:pt x="235" y="44"/>
                  </a:cubicBezTo>
                  <a:cubicBezTo>
                    <a:pt x="235" y="45"/>
                    <a:pt x="235" y="45"/>
                    <a:pt x="235" y="45"/>
                  </a:cubicBezTo>
                  <a:cubicBezTo>
                    <a:pt x="233" y="46"/>
                    <a:pt x="233" y="46"/>
                    <a:pt x="233" y="46"/>
                  </a:cubicBezTo>
                  <a:cubicBezTo>
                    <a:pt x="233" y="48"/>
                    <a:pt x="233" y="48"/>
                    <a:pt x="233" y="48"/>
                  </a:cubicBezTo>
                  <a:cubicBezTo>
                    <a:pt x="232" y="49"/>
                    <a:pt x="232" y="49"/>
                    <a:pt x="232" y="49"/>
                  </a:cubicBezTo>
                  <a:cubicBezTo>
                    <a:pt x="232" y="49"/>
                    <a:pt x="232" y="49"/>
                    <a:pt x="232" y="49"/>
                  </a:cubicBezTo>
                  <a:cubicBezTo>
                    <a:pt x="231" y="49"/>
                    <a:pt x="231" y="49"/>
                    <a:pt x="231" y="49"/>
                  </a:cubicBezTo>
                  <a:cubicBezTo>
                    <a:pt x="231" y="50"/>
                    <a:pt x="231" y="50"/>
                    <a:pt x="231" y="50"/>
                  </a:cubicBezTo>
                  <a:cubicBezTo>
                    <a:pt x="232" y="50"/>
                    <a:pt x="232" y="50"/>
                    <a:pt x="232" y="50"/>
                  </a:cubicBezTo>
                  <a:cubicBezTo>
                    <a:pt x="232" y="51"/>
                    <a:pt x="232" y="51"/>
                    <a:pt x="232" y="51"/>
                  </a:cubicBezTo>
                  <a:cubicBezTo>
                    <a:pt x="230" y="52"/>
                    <a:pt x="230" y="52"/>
                    <a:pt x="230" y="52"/>
                  </a:cubicBezTo>
                  <a:cubicBezTo>
                    <a:pt x="230" y="52"/>
                    <a:pt x="230" y="52"/>
                    <a:pt x="230" y="52"/>
                  </a:cubicBezTo>
                  <a:cubicBezTo>
                    <a:pt x="232" y="53"/>
                    <a:pt x="232" y="53"/>
                    <a:pt x="232" y="53"/>
                  </a:cubicBezTo>
                  <a:cubicBezTo>
                    <a:pt x="232" y="54"/>
                    <a:pt x="232" y="54"/>
                    <a:pt x="232" y="54"/>
                  </a:cubicBezTo>
                  <a:cubicBezTo>
                    <a:pt x="232" y="55"/>
                    <a:pt x="232" y="55"/>
                    <a:pt x="232" y="55"/>
                  </a:cubicBezTo>
                  <a:cubicBezTo>
                    <a:pt x="233" y="55"/>
                    <a:pt x="233" y="55"/>
                    <a:pt x="233" y="55"/>
                  </a:cubicBezTo>
                  <a:cubicBezTo>
                    <a:pt x="234" y="54"/>
                    <a:pt x="234" y="54"/>
                    <a:pt x="234" y="54"/>
                  </a:cubicBezTo>
                  <a:cubicBezTo>
                    <a:pt x="234" y="53"/>
                    <a:pt x="234" y="53"/>
                    <a:pt x="234" y="53"/>
                  </a:cubicBezTo>
                  <a:cubicBezTo>
                    <a:pt x="234" y="53"/>
                    <a:pt x="234" y="53"/>
                    <a:pt x="234" y="53"/>
                  </a:cubicBezTo>
                  <a:cubicBezTo>
                    <a:pt x="235" y="54"/>
                    <a:pt x="235" y="54"/>
                    <a:pt x="235" y="54"/>
                  </a:cubicBezTo>
                  <a:cubicBezTo>
                    <a:pt x="234" y="55"/>
                    <a:pt x="234" y="55"/>
                    <a:pt x="234" y="55"/>
                  </a:cubicBezTo>
                  <a:cubicBezTo>
                    <a:pt x="232" y="56"/>
                    <a:pt x="232" y="56"/>
                    <a:pt x="232" y="56"/>
                  </a:cubicBezTo>
                  <a:cubicBezTo>
                    <a:pt x="231" y="56"/>
                    <a:pt x="231" y="56"/>
                    <a:pt x="231" y="56"/>
                  </a:cubicBezTo>
                  <a:cubicBezTo>
                    <a:pt x="231" y="55"/>
                    <a:pt x="231" y="55"/>
                    <a:pt x="231" y="55"/>
                  </a:cubicBezTo>
                  <a:cubicBezTo>
                    <a:pt x="231" y="55"/>
                    <a:pt x="231" y="55"/>
                    <a:pt x="231" y="55"/>
                  </a:cubicBezTo>
                  <a:cubicBezTo>
                    <a:pt x="230" y="56"/>
                    <a:pt x="230" y="56"/>
                    <a:pt x="230" y="56"/>
                  </a:cubicBezTo>
                  <a:cubicBezTo>
                    <a:pt x="229" y="57"/>
                    <a:pt x="229" y="57"/>
                    <a:pt x="229" y="57"/>
                  </a:cubicBezTo>
                  <a:cubicBezTo>
                    <a:pt x="229" y="57"/>
                    <a:pt x="229" y="57"/>
                    <a:pt x="229" y="57"/>
                  </a:cubicBezTo>
                  <a:cubicBezTo>
                    <a:pt x="229" y="56"/>
                    <a:pt x="229" y="56"/>
                    <a:pt x="229" y="56"/>
                  </a:cubicBezTo>
                  <a:cubicBezTo>
                    <a:pt x="229" y="55"/>
                    <a:pt x="229" y="55"/>
                    <a:pt x="229" y="55"/>
                  </a:cubicBezTo>
                  <a:cubicBezTo>
                    <a:pt x="228" y="54"/>
                    <a:pt x="228" y="54"/>
                    <a:pt x="228" y="54"/>
                  </a:cubicBezTo>
                  <a:cubicBezTo>
                    <a:pt x="228" y="55"/>
                    <a:pt x="228" y="55"/>
                    <a:pt x="228" y="55"/>
                  </a:cubicBezTo>
                  <a:cubicBezTo>
                    <a:pt x="228" y="56"/>
                    <a:pt x="228" y="56"/>
                    <a:pt x="228" y="56"/>
                  </a:cubicBezTo>
                  <a:cubicBezTo>
                    <a:pt x="228" y="57"/>
                    <a:pt x="228" y="57"/>
                    <a:pt x="228" y="57"/>
                  </a:cubicBezTo>
                  <a:cubicBezTo>
                    <a:pt x="228" y="57"/>
                    <a:pt x="228" y="57"/>
                    <a:pt x="228" y="57"/>
                  </a:cubicBezTo>
                  <a:cubicBezTo>
                    <a:pt x="226" y="57"/>
                    <a:pt x="226" y="57"/>
                    <a:pt x="226" y="57"/>
                  </a:cubicBezTo>
                  <a:cubicBezTo>
                    <a:pt x="225" y="57"/>
                    <a:pt x="225" y="57"/>
                    <a:pt x="225" y="57"/>
                  </a:cubicBezTo>
                  <a:cubicBezTo>
                    <a:pt x="224" y="57"/>
                    <a:pt x="224" y="57"/>
                    <a:pt x="224" y="57"/>
                  </a:cubicBezTo>
                  <a:cubicBezTo>
                    <a:pt x="222" y="57"/>
                    <a:pt x="222" y="57"/>
                    <a:pt x="222" y="57"/>
                  </a:cubicBezTo>
                  <a:cubicBezTo>
                    <a:pt x="222" y="57"/>
                    <a:pt x="222" y="57"/>
                    <a:pt x="222" y="57"/>
                  </a:cubicBezTo>
                  <a:cubicBezTo>
                    <a:pt x="221" y="57"/>
                    <a:pt x="221" y="57"/>
                    <a:pt x="221" y="57"/>
                  </a:cubicBezTo>
                  <a:cubicBezTo>
                    <a:pt x="220" y="58"/>
                    <a:pt x="220" y="58"/>
                    <a:pt x="220" y="58"/>
                  </a:cubicBezTo>
                  <a:cubicBezTo>
                    <a:pt x="219" y="58"/>
                    <a:pt x="219" y="58"/>
                    <a:pt x="219" y="58"/>
                  </a:cubicBezTo>
                  <a:cubicBezTo>
                    <a:pt x="218" y="59"/>
                    <a:pt x="218" y="59"/>
                    <a:pt x="218" y="59"/>
                  </a:cubicBezTo>
                  <a:cubicBezTo>
                    <a:pt x="217" y="59"/>
                    <a:pt x="217" y="59"/>
                    <a:pt x="217" y="59"/>
                  </a:cubicBezTo>
                  <a:cubicBezTo>
                    <a:pt x="216" y="59"/>
                    <a:pt x="216" y="59"/>
                    <a:pt x="216" y="59"/>
                  </a:cubicBezTo>
                  <a:cubicBezTo>
                    <a:pt x="216" y="60"/>
                    <a:pt x="216" y="60"/>
                    <a:pt x="216" y="60"/>
                  </a:cubicBezTo>
                  <a:cubicBezTo>
                    <a:pt x="215" y="61"/>
                    <a:pt x="215" y="61"/>
                    <a:pt x="215" y="61"/>
                  </a:cubicBezTo>
                  <a:cubicBezTo>
                    <a:pt x="215" y="61"/>
                    <a:pt x="215" y="61"/>
                    <a:pt x="215" y="61"/>
                  </a:cubicBezTo>
                  <a:cubicBezTo>
                    <a:pt x="216" y="61"/>
                    <a:pt x="216" y="61"/>
                    <a:pt x="216" y="61"/>
                  </a:cubicBezTo>
                  <a:cubicBezTo>
                    <a:pt x="216" y="62"/>
                    <a:pt x="216" y="62"/>
                    <a:pt x="216" y="62"/>
                  </a:cubicBezTo>
                  <a:cubicBezTo>
                    <a:pt x="215" y="63"/>
                    <a:pt x="215" y="63"/>
                    <a:pt x="215" y="63"/>
                  </a:cubicBezTo>
                  <a:cubicBezTo>
                    <a:pt x="215" y="63"/>
                    <a:pt x="215" y="63"/>
                    <a:pt x="215" y="63"/>
                  </a:cubicBezTo>
                  <a:cubicBezTo>
                    <a:pt x="215" y="64"/>
                    <a:pt x="215" y="64"/>
                    <a:pt x="215" y="64"/>
                  </a:cubicBezTo>
                  <a:cubicBezTo>
                    <a:pt x="215" y="64"/>
                    <a:pt x="215" y="64"/>
                    <a:pt x="215" y="64"/>
                  </a:cubicBezTo>
                  <a:cubicBezTo>
                    <a:pt x="215" y="64"/>
                    <a:pt x="215" y="64"/>
                    <a:pt x="215" y="64"/>
                  </a:cubicBezTo>
                  <a:cubicBezTo>
                    <a:pt x="214" y="65"/>
                    <a:pt x="214" y="65"/>
                    <a:pt x="214" y="65"/>
                  </a:cubicBezTo>
                  <a:cubicBezTo>
                    <a:pt x="214" y="65"/>
                    <a:pt x="214" y="65"/>
                    <a:pt x="214" y="65"/>
                  </a:cubicBezTo>
                  <a:cubicBezTo>
                    <a:pt x="214" y="66"/>
                    <a:pt x="214" y="66"/>
                    <a:pt x="214" y="66"/>
                  </a:cubicBezTo>
                  <a:cubicBezTo>
                    <a:pt x="213" y="67"/>
                    <a:pt x="213" y="67"/>
                    <a:pt x="213" y="67"/>
                  </a:cubicBezTo>
                  <a:cubicBezTo>
                    <a:pt x="213" y="67"/>
                    <a:pt x="213" y="67"/>
                    <a:pt x="213" y="67"/>
                  </a:cubicBezTo>
                  <a:cubicBezTo>
                    <a:pt x="212" y="68"/>
                    <a:pt x="212" y="68"/>
                    <a:pt x="212" y="68"/>
                  </a:cubicBezTo>
                  <a:cubicBezTo>
                    <a:pt x="212" y="68"/>
                    <a:pt x="212" y="68"/>
                    <a:pt x="212" y="68"/>
                  </a:cubicBezTo>
                  <a:cubicBezTo>
                    <a:pt x="212" y="68"/>
                    <a:pt x="212" y="68"/>
                    <a:pt x="212" y="68"/>
                  </a:cubicBezTo>
                  <a:cubicBezTo>
                    <a:pt x="211" y="69"/>
                    <a:pt x="211" y="69"/>
                    <a:pt x="211" y="69"/>
                  </a:cubicBezTo>
                  <a:cubicBezTo>
                    <a:pt x="211" y="69"/>
                    <a:pt x="211" y="69"/>
                    <a:pt x="211" y="69"/>
                  </a:cubicBezTo>
                  <a:cubicBezTo>
                    <a:pt x="210" y="69"/>
                    <a:pt x="210" y="69"/>
                    <a:pt x="210" y="69"/>
                  </a:cubicBezTo>
                  <a:cubicBezTo>
                    <a:pt x="211" y="68"/>
                    <a:pt x="211" y="68"/>
                    <a:pt x="211" y="68"/>
                  </a:cubicBezTo>
                  <a:cubicBezTo>
                    <a:pt x="211" y="68"/>
                    <a:pt x="211" y="68"/>
                    <a:pt x="211" y="68"/>
                  </a:cubicBezTo>
                  <a:cubicBezTo>
                    <a:pt x="210" y="68"/>
                    <a:pt x="210" y="68"/>
                    <a:pt x="210" y="68"/>
                  </a:cubicBezTo>
                  <a:cubicBezTo>
                    <a:pt x="209" y="67"/>
                    <a:pt x="209" y="67"/>
                    <a:pt x="209" y="67"/>
                  </a:cubicBezTo>
                  <a:cubicBezTo>
                    <a:pt x="208" y="66"/>
                    <a:pt x="208" y="66"/>
                    <a:pt x="208" y="66"/>
                  </a:cubicBezTo>
                  <a:cubicBezTo>
                    <a:pt x="209" y="66"/>
                    <a:pt x="209" y="66"/>
                    <a:pt x="209" y="66"/>
                  </a:cubicBezTo>
                  <a:cubicBezTo>
                    <a:pt x="210" y="64"/>
                    <a:pt x="210" y="64"/>
                    <a:pt x="210" y="64"/>
                  </a:cubicBezTo>
                  <a:cubicBezTo>
                    <a:pt x="209" y="65"/>
                    <a:pt x="209" y="65"/>
                    <a:pt x="209" y="65"/>
                  </a:cubicBezTo>
                  <a:cubicBezTo>
                    <a:pt x="208" y="65"/>
                    <a:pt x="208" y="65"/>
                    <a:pt x="208" y="65"/>
                  </a:cubicBezTo>
                  <a:cubicBezTo>
                    <a:pt x="208" y="66"/>
                    <a:pt x="208" y="66"/>
                    <a:pt x="208" y="66"/>
                  </a:cubicBezTo>
                  <a:cubicBezTo>
                    <a:pt x="208" y="67"/>
                    <a:pt x="208" y="67"/>
                    <a:pt x="208" y="67"/>
                  </a:cubicBezTo>
                  <a:cubicBezTo>
                    <a:pt x="209" y="67"/>
                    <a:pt x="209" y="67"/>
                    <a:pt x="209" y="67"/>
                  </a:cubicBezTo>
                  <a:cubicBezTo>
                    <a:pt x="209" y="68"/>
                    <a:pt x="209" y="68"/>
                    <a:pt x="209" y="68"/>
                  </a:cubicBezTo>
                  <a:cubicBezTo>
                    <a:pt x="209" y="69"/>
                    <a:pt x="209" y="69"/>
                    <a:pt x="209" y="69"/>
                  </a:cubicBezTo>
                  <a:cubicBezTo>
                    <a:pt x="210" y="70"/>
                    <a:pt x="210" y="70"/>
                    <a:pt x="210" y="70"/>
                  </a:cubicBezTo>
                  <a:cubicBezTo>
                    <a:pt x="210" y="71"/>
                    <a:pt x="210" y="71"/>
                    <a:pt x="210" y="71"/>
                  </a:cubicBezTo>
                  <a:cubicBezTo>
                    <a:pt x="209" y="73"/>
                    <a:pt x="209" y="73"/>
                    <a:pt x="209" y="73"/>
                  </a:cubicBezTo>
                  <a:cubicBezTo>
                    <a:pt x="208" y="73"/>
                    <a:pt x="208" y="73"/>
                    <a:pt x="208" y="73"/>
                  </a:cubicBezTo>
                  <a:cubicBezTo>
                    <a:pt x="207" y="75"/>
                    <a:pt x="207" y="75"/>
                    <a:pt x="207" y="75"/>
                  </a:cubicBezTo>
                  <a:cubicBezTo>
                    <a:pt x="207" y="76"/>
                    <a:pt x="207" y="76"/>
                    <a:pt x="207" y="76"/>
                  </a:cubicBezTo>
                  <a:cubicBezTo>
                    <a:pt x="207" y="76"/>
                    <a:pt x="207" y="76"/>
                    <a:pt x="207" y="76"/>
                  </a:cubicBezTo>
                  <a:cubicBezTo>
                    <a:pt x="206" y="76"/>
                    <a:pt x="206" y="76"/>
                    <a:pt x="206" y="76"/>
                  </a:cubicBezTo>
                  <a:cubicBezTo>
                    <a:pt x="206" y="76"/>
                    <a:pt x="206" y="76"/>
                    <a:pt x="206" y="76"/>
                  </a:cubicBezTo>
                  <a:cubicBezTo>
                    <a:pt x="206" y="76"/>
                    <a:pt x="206" y="76"/>
                    <a:pt x="206" y="76"/>
                  </a:cubicBezTo>
                  <a:cubicBezTo>
                    <a:pt x="205" y="77"/>
                    <a:pt x="205" y="77"/>
                    <a:pt x="205" y="77"/>
                  </a:cubicBezTo>
                  <a:cubicBezTo>
                    <a:pt x="205" y="78"/>
                    <a:pt x="205" y="78"/>
                    <a:pt x="205" y="78"/>
                  </a:cubicBezTo>
                  <a:cubicBezTo>
                    <a:pt x="205" y="78"/>
                    <a:pt x="205" y="78"/>
                    <a:pt x="205" y="78"/>
                  </a:cubicBezTo>
                  <a:cubicBezTo>
                    <a:pt x="205" y="77"/>
                    <a:pt x="205" y="77"/>
                    <a:pt x="205" y="77"/>
                  </a:cubicBezTo>
                  <a:cubicBezTo>
                    <a:pt x="205" y="76"/>
                    <a:pt x="205" y="76"/>
                    <a:pt x="205" y="76"/>
                  </a:cubicBezTo>
                  <a:cubicBezTo>
                    <a:pt x="206" y="76"/>
                    <a:pt x="206" y="76"/>
                    <a:pt x="206" y="76"/>
                  </a:cubicBezTo>
                  <a:cubicBezTo>
                    <a:pt x="206" y="75"/>
                    <a:pt x="206" y="75"/>
                    <a:pt x="206" y="75"/>
                  </a:cubicBezTo>
                  <a:cubicBezTo>
                    <a:pt x="206" y="74"/>
                    <a:pt x="206" y="74"/>
                    <a:pt x="206" y="74"/>
                  </a:cubicBezTo>
                  <a:cubicBezTo>
                    <a:pt x="206" y="74"/>
                    <a:pt x="206" y="74"/>
                    <a:pt x="206" y="74"/>
                  </a:cubicBezTo>
                  <a:cubicBezTo>
                    <a:pt x="207" y="74"/>
                    <a:pt x="207" y="74"/>
                    <a:pt x="207" y="74"/>
                  </a:cubicBezTo>
                  <a:cubicBezTo>
                    <a:pt x="206" y="74"/>
                    <a:pt x="206" y="74"/>
                    <a:pt x="206" y="74"/>
                  </a:cubicBezTo>
                  <a:cubicBezTo>
                    <a:pt x="205" y="73"/>
                    <a:pt x="205" y="73"/>
                    <a:pt x="205" y="73"/>
                  </a:cubicBezTo>
                  <a:cubicBezTo>
                    <a:pt x="206" y="73"/>
                    <a:pt x="206" y="73"/>
                    <a:pt x="206" y="73"/>
                  </a:cubicBezTo>
                  <a:cubicBezTo>
                    <a:pt x="206" y="73"/>
                    <a:pt x="206" y="73"/>
                    <a:pt x="206" y="73"/>
                  </a:cubicBezTo>
                  <a:cubicBezTo>
                    <a:pt x="205" y="73"/>
                    <a:pt x="205" y="73"/>
                    <a:pt x="205" y="73"/>
                  </a:cubicBezTo>
                  <a:cubicBezTo>
                    <a:pt x="205" y="72"/>
                    <a:pt x="205" y="72"/>
                    <a:pt x="205" y="72"/>
                  </a:cubicBezTo>
                  <a:cubicBezTo>
                    <a:pt x="205" y="73"/>
                    <a:pt x="205" y="73"/>
                    <a:pt x="205" y="73"/>
                  </a:cubicBezTo>
                  <a:cubicBezTo>
                    <a:pt x="204" y="72"/>
                    <a:pt x="204" y="72"/>
                    <a:pt x="204" y="72"/>
                  </a:cubicBezTo>
                  <a:cubicBezTo>
                    <a:pt x="204" y="71"/>
                    <a:pt x="204" y="71"/>
                    <a:pt x="204" y="71"/>
                  </a:cubicBezTo>
                  <a:cubicBezTo>
                    <a:pt x="205" y="70"/>
                    <a:pt x="205" y="70"/>
                    <a:pt x="205" y="70"/>
                  </a:cubicBezTo>
                  <a:cubicBezTo>
                    <a:pt x="205" y="69"/>
                    <a:pt x="205" y="69"/>
                    <a:pt x="205" y="69"/>
                  </a:cubicBezTo>
                  <a:cubicBezTo>
                    <a:pt x="204" y="68"/>
                    <a:pt x="204" y="68"/>
                    <a:pt x="204" y="68"/>
                  </a:cubicBezTo>
                  <a:cubicBezTo>
                    <a:pt x="205" y="67"/>
                    <a:pt x="205" y="67"/>
                    <a:pt x="205" y="67"/>
                  </a:cubicBezTo>
                  <a:cubicBezTo>
                    <a:pt x="205" y="67"/>
                    <a:pt x="205" y="67"/>
                    <a:pt x="205" y="67"/>
                  </a:cubicBezTo>
                  <a:cubicBezTo>
                    <a:pt x="205" y="67"/>
                    <a:pt x="205" y="67"/>
                    <a:pt x="205" y="67"/>
                  </a:cubicBezTo>
                  <a:cubicBezTo>
                    <a:pt x="205" y="66"/>
                    <a:pt x="205" y="66"/>
                    <a:pt x="205" y="66"/>
                  </a:cubicBezTo>
                  <a:cubicBezTo>
                    <a:pt x="205" y="66"/>
                    <a:pt x="205" y="66"/>
                    <a:pt x="205" y="66"/>
                  </a:cubicBezTo>
                  <a:cubicBezTo>
                    <a:pt x="205" y="66"/>
                    <a:pt x="205" y="66"/>
                    <a:pt x="205" y="66"/>
                  </a:cubicBezTo>
                  <a:cubicBezTo>
                    <a:pt x="205" y="67"/>
                    <a:pt x="205" y="67"/>
                    <a:pt x="205" y="67"/>
                  </a:cubicBezTo>
                  <a:cubicBezTo>
                    <a:pt x="204" y="67"/>
                    <a:pt x="204" y="67"/>
                    <a:pt x="204" y="67"/>
                  </a:cubicBezTo>
                  <a:cubicBezTo>
                    <a:pt x="203" y="68"/>
                    <a:pt x="203" y="68"/>
                    <a:pt x="203" y="68"/>
                  </a:cubicBezTo>
                  <a:cubicBezTo>
                    <a:pt x="203" y="68"/>
                    <a:pt x="203" y="68"/>
                    <a:pt x="203" y="68"/>
                  </a:cubicBezTo>
                  <a:cubicBezTo>
                    <a:pt x="204" y="68"/>
                    <a:pt x="204" y="68"/>
                    <a:pt x="204" y="68"/>
                  </a:cubicBezTo>
                  <a:cubicBezTo>
                    <a:pt x="203" y="69"/>
                    <a:pt x="203" y="69"/>
                    <a:pt x="203" y="69"/>
                  </a:cubicBezTo>
                  <a:cubicBezTo>
                    <a:pt x="203" y="70"/>
                    <a:pt x="203" y="70"/>
                    <a:pt x="203" y="70"/>
                  </a:cubicBezTo>
                  <a:cubicBezTo>
                    <a:pt x="203" y="70"/>
                    <a:pt x="203" y="70"/>
                    <a:pt x="203" y="70"/>
                  </a:cubicBezTo>
                  <a:cubicBezTo>
                    <a:pt x="203" y="71"/>
                    <a:pt x="203" y="71"/>
                    <a:pt x="203" y="71"/>
                  </a:cubicBezTo>
                  <a:cubicBezTo>
                    <a:pt x="203" y="72"/>
                    <a:pt x="203" y="72"/>
                    <a:pt x="203" y="72"/>
                  </a:cubicBezTo>
                  <a:cubicBezTo>
                    <a:pt x="203" y="73"/>
                    <a:pt x="203" y="73"/>
                    <a:pt x="203" y="73"/>
                  </a:cubicBezTo>
                  <a:cubicBezTo>
                    <a:pt x="203" y="73"/>
                    <a:pt x="203" y="73"/>
                    <a:pt x="203" y="73"/>
                  </a:cubicBezTo>
                  <a:cubicBezTo>
                    <a:pt x="202" y="72"/>
                    <a:pt x="202" y="72"/>
                    <a:pt x="202" y="72"/>
                  </a:cubicBezTo>
                  <a:cubicBezTo>
                    <a:pt x="201" y="72"/>
                    <a:pt x="201" y="72"/>
                    <a:pt x="201" y="72"/>
                  </a:cubicBezTo>
                  <a:cubicBezTo>
                    <a:pt x="201" y="71"/>
                    <a:pt x="201" y="71"/>
                    <a:pt x="201" y="71"/>
                  </a:cubicBezTo>
                  <a:cubicBezTo>
                    <a:pt x="200" y="71"/>
                    <a:pt x="200" y="71"/>
                    <a:pt x="200" y="71"/>
                  </a:cubicBezTo>
                  <a:cubicBezTo>
                    <a:pt x="200" y="71"/>
                    <a:pt x="200" y="71"/>
                    <a:pt x="200" y="71"/>
                  </a:cubicBezTo>
                  <a:cubicBezTo>
                    <a:pt x="200" y="70"/>
                    <a:pt x="200" y="70"/>
                    <a:pt x="200" y="70"/>
                  </a:cubicBezTo>
                  <a:cubicBezTo>
                    <a:pt x="200" y="70"/>
                    <a:pt x="200" y="70"/>
                    <a:pt x="200" y="70"/>
                  </a:cubicBezTo>
                  <a:cubicBezTo>
                    <a:pt x="200" y="71"/>
                    <a:pt x="200" y="71"/>
                    <a:pt x="200" y="71"/>
                  </a:cubicBezTo>
                  <a:cubicBezTo>
                    <a:pt x="200" y="71"/>
                    <a:pt x="200" y="71"/>
                    <a:pt x="200" y="71"/>
                  </a:cubicBezTo>
                  <a:cubicBezTo>
                    <a:pt x="201" y="72"/>
                    <a:pt x="201" y="72"/>
                    <a:pt x="201" y="72"/>
                  </a:cubicBezTo>
                  <a:cubicBezTo>
                    <a:pt x="202" y="73"/>
                    <a:pt x="202" y="73"/>
                    <a:pt x="202" y="73"/>
                  </a:cubicBezTo>
                  <a:cubicBezTo>
                    <a:pt x="203" y="74"/>
                    <a:pt x="203" y="74"/>
                    <a:pt x="203" y="74"/>
                  </a:cubicBezTo>
                  <a:cubicBezTo>
                    <a:pt x="203" y="74"/>
                    <a:pt x="203" y="74"/>
                    <a:pt x="203" y="74"/>
                  </a:cubicBezTo>
                  <a:cubicBezTo>
                    <a:pt x="204" y="75"/>
                    <a:pt x="204" y="75"/>
                    <a:pt x="204" y="75"/>
                  </a:cubicBezTo>
                  <a:cubicBezTo>
                    <a:pt x="203" y="76"/>
                    <a:pt x="203" y="76"/>
                    <a:pt x="203" y="76"/>
                  </a:cubicBezTo>
                  <a:cubicBezTo>
                    <a:pt x="203" y="75"/>
                    <a:pt x="203" y="75"/>
                    <a:pt x="203" y="75"/>
                  </a:cubicBezTo>
                  <a:cubicBezTo>
                    <a:pt x="202" y="75"/>
                    <a:pt x="202" y="75"/>
                    <a:pt x="202" y="75"/>
                  </a:cubicBezTo>
                  <a:cubicBezTo>
                    <a:pt x="202" y="75"/>
                    <a:pt x="202" y="75"/>
                    <a:pt x="202" y="75"/>
                  </a:cubicBezTo>
                  <a:cubicBezTo>
                    <a:pt x="202" y="76"/>
                    <a:pt x="202" y="76"/>
                    <a:pt x="202" y="76"/>
                  </a:cubicBezTo>
                  <a:cubicBezTo>
                    <a:pt x="203" y="76"/>
                    <a:pt x="203" y="76"/>
                    <a:pt x="203" y="76"/>
                  </a:cubicBezTo>
                  <a:cubicBezTo>
                    <a:pt x="204" y="77"/>
                    <a:pt x="204" y="77"/>
                    <a:pt x="204" y="77"/>
                  </a:cubicBezTo>
                  <a:cubicBezTo>
                    <a:pt x="203" y="77"/>
                    <a:pt x="203" y="77"/>
                    <a:pt x="203" y="77"/>
                  </a:cubicBezTo>
                  <a:cubicBezTo>
                    <a:pt x="203" y="77"/>
                    <a:pt x="203" y="77"/>
                    <a:pt x="203" y="77"/>
                  </a:cubicBezTo>
                  <a:cubicBezTo>
                    <a:pt x="202" y="77"/>
                    <a:pt x="202" y="77"/>
                    <a:pt x="202" y="77"/>
                  </a:cubicBezTo>
                  <a:cubicBezTo>
                    <a:pt x="203" y="78"/>
                    <a:pt x="203" y="78"/>
                    <a:pt x="203" y="78"/>
                  </a:cubicBezTo>
                  <a:cubicBezTo>
                    <a:pt x="203" y="79"/>
                    <a:pt x="203" y="79"/>
                    <a:pt x="203" y="79"/>
                  </a:cubicBezTo>
                  <a:cubicBezTo>
                    <a:pt x="203" y="78"/>
                    <a:pt x="203" y="78"/>
                    <a:pt x="203" y="78"/>
                  </a:cubicBezTo>
                  <a:cubicBezTo>
                    <a:pt x="202" y="78"/>
                    <a:pt x="202" y="78"/>
                    <a:pt x="202" y="78"/>
                  </a:cubicBezTo>
                  <a:cubicBezTo>
                    <a:pt x="201" y="78"/>
                    <a:pt x="201" y="78"/>
                    <a:pt x="201" y="78"/>
                  </a:cubicBezTo>
                  <a:cubicBezTo>
                    <a:pt x="200" y="77"/>
                    <a:pt x="200" y="77"/>
                    <a:pt x="200" y="77"/>
                  </a:cubicBezTo>
                  <a:cubicBezTo>
                    <a:pt x="201" y="78"/>
                    <a:pt x="201" y="78"/>
                    <a:pt x="201" y="78"/>
                  </a:cubicBezTo>
                  <a:cubicBezTo>
                    <a:pt x="202" y="78"/>
                    <a:pt x="202" y="78"/>
                    <a:pt x="202" y="78"/>
                  </a:cubicBezTo>
                  <a:cubicBezTo>
                    <a:pt x="202" y="78"/>
                    <a:pt x="202" y="78"/>
                    <a:pt x="202" y="78"/>
                  </a:cubicBezTo>
                  <a:cubicBezTo>
                    <a:pt x="202" y="79"/>
                    <a:pt x="202" y="79"/>
                    <a:pt x="202" y="79"/>
                  </a:cubicBezTo>
                  <a:cubicBezTo>
                    <a:pt x="203" y="79"/>
                    <a:pt x="203" y="79"/>
                    <a:pt x="203" y="79"/>
                  </a:cubicBezTo>
                  <a:cubicBezTo>
                    <a:pt x="204" y="79"/>
                    <a:pt x="204" y="79"/>
                    <a:pt x="204" y="79"/>
                  </a:cubicBezTo>
                  <a:cubicBezTo>
                    <a:pt x="204" y="79"/>
                    <a:pt x="204" y="79"/>
                    <a:pt x="204" y="79"/>
                  </a:cubicBezTo>
                  <a:cubicBezTo>
                    <a:pt x="205" y="80"/>
                    <a:pt x="205" y="80"/>
                    <a:pt x="205" y="80"/>
                  </a:cubicBezTo>
                  <a:cubicBezTo>
                    <a:pt x="204" y="81"/>
                    <a:pt x="204" y="81"/>
                    <a:pt x="204" y="81"/>
                  </a:cubicBezTo>
                  <a:cubicBezTo>
                    <a:pt x="204" y="81"/>
                    <a:pt x="204" y="81"/>
                    <a:pt x="204" y="81"/>
                  </a:cubicBezTo>
                  <a:cubicBezTo>
                    <a:pt x="204" y="81"/>
                    <a:pt x="204" y="81"/>
                    <a:pt x="204" y="81"/>
                  </a:cubicBezTo>
                  <a:cubicBezTo>
                    <a:pt x="204" y="81"/>
                    <a:pt x="204" y="81"/>
                    <a:pt x="204" y="81"/>
                  </a:cubicBezTo>
                  <a:cubicBezTo>
                    <a:pt x="204" y="82"/>
                    <a:pt x="204" y="82"/>
                    <a:pt x="204" y="82"/>
                  </a:cubicBezTo>
                  <a:cubicBezTo>
                    <a:pt x="204" y="83"/>
                    <a:pt x="204" y="83"/>
                    <a:pt x="204" y="83"/>
                  </a:cubicBezTo>
                  <a:cubicBezTo>
                    <a:pt x="203" y="83"/>
                    <a:pt x="203" y="83"/>
                    <a:pt x="203" y="83"/>
                  </a:cubicBezTo>
                  <a:cubicBezTo>
                    <a:pt x="203" y="83"/>
                    <a:pt x="203" y="83"/>
                    <a:pt x="203" y="83"/>
                  </a:cubicBezTo>
                  <a:cubicBezTo>
                    <a:pt x="202" y="83"/>
                    <a:pt x="202" y="83"/>
                    <a:pt x="202" y="83"/>
                  </a:cubicBezTo>
                  <a:cubicBezTo>
                    <a:pt x="202" y="84"/>
                    <a:pt x="202" y="84"/>
                    <a:pt x="202" y="84"/>
                  </a:cubicBezTo>
                  <a:cubicBezTo>
                    <a:pt x="201" y="83"/>
                    <a:pt x="201" y="83"/>
                    <a:pt x="201" y="83"/>
                  </a:cubicBezTo>
                  <a:cubicBezTo>
                    <a:pt x="201" y="83"/>
                    <a:pt x="201" y="83"/>
                    <a:pt x="201" y="83"/>
                  </a:cubicBezTo>
                  <a:cubicBezTo>
                    <a:pt x="200" y="83"/>
                    <a:pt x="200" y="83"/>
                    <a:pt x="200" y="83"/>
                  </a:cubicBezTo>
                  <a:cubicBezTo>
                    <a:pt x="200" y="84"/>
                    <a:pt x="200" y="84"/>
                    <a:pt x="200" y="84"/>
                  </a:cubicBezTo>
                  <a:cubicBezTo>
                    <a:pt x="200" y="84"/>
                    <a:pt x="200" y="84"/>
                    <a:pt x="200" y="84"/>
                  </a:cubicBezTo>
                  <a:cubicBezTo>
                    <a:pt x="201" y="84"/>
                    <a:pt x="201" y="84"/>
                    <a:pt x="201" y="84"/>
                  </a:cubicBezTo>
                  <a:cubicBezTo>
                    <a:pt x="203" y="84"/>
                    <a:pt x="203" y="84"/>
                    <a:pt x="203" y="84"/>
                  </a:cubicBezTo>
                  <a:cubicBezTo>
                    <a:pt x="203" y="84"/>
                    <a:pt x="203" y="84"/>
                    <a:pt x="203" y="84"/>
                  </a:cubicBezTo>
                  <a:cubicBezTo>
                    <a:pt x="203" y="85"/>
                    <a:pt x="203" y="85"/>
                    <a:pt x="203" y="85"/>
                  </a:cubicBezTo>
                  <a:cubicBezTo>
                    <a:pt x="204" y="85"/>
                    <a:pt x="204" y="85"/>
                    <a:pt x="204" y="85"/>
                  </a:cubicBezTo>
                  <a:cubicBezTo>
                    <a:pt x="204" y="85"/>
                    <a:pt x="204" y="85"/>
                    <a:pt x="204" y="85"/>
                  </a:cubicBezTo>
                  <a:cubicBezTo>
                    <a:pt x="204" y="84"/>
                    <a:pt x="204" y="84"/>
                    <a:pt x="204" y="84"/>
                  </a:cubicBezTo>
                  <a:cubicBezTo>
                    <a:pt x="204" y="84"/>
                    <a:pt x="204" y="84"/>
                    <a:pt x="204" y="84"/>
                  </a:cubicBezTo>
                  <a:cubicBezTo>
                    <a:pt x="205" y="85"/>
                    <a:pt x="205" y="85"/>
                    <a:pt x="205" y="85"/>
                  </a:cubicBezTo>
                  <a:cubicBezTo>
                    <a:pt x="204" y="86"/>
                    <a:pt x="204" y="86"/>
                    <a:pt x="204" y="86"/>
                  </a:cubicBezTo>
                  <a:cubicBezTo>
                    <a:pt x="204" y="86"/>
                    <a:pt x="204" y="86"/>
                    <a:pt x="204" y="86"/>
                  </a:cubicBezTo>
                  <a:cubicBezTo>
                    <a:pt x="203" y="86"/>
                    <a:pt x="203" y="86"/>
                    <a:pt x="203" y="86"/>
                  </a:cubicBezTo>
                  <a:cubicBezTo>
                    <a:pt x="203" y="87"/>
                    <a:pt x="203" y="87"/>
                    <a:pt x="203" y="87"/>
                  </a:cubicBezTo>
                  <a:cubicBezTo>
                    <a:pt x="203" y="87"/>
                    <a:pt x="203" y="87"/>
                    <a:pt x="203" y="87"/>
                  </a:cubicBezTo>
                  <a:cubicBezTo>
                    <a:pt x="202" y="87"/>
                    <a:pt x="202" y="87"/>
                    <a:pt x="202" y="87"/>
                  </a:cubicBezTo>
                  <a:cubicBezTo>
                    <a:pt x="201" y="87"/>
                    <a:pt x="201" y="87"/>
                    <a:pt x="201" y="87"/>
                  </a:cubicBezTo>
                  <a:cubicBezTo>
                    <a:pt x="201" y="86"/>
                    <a:pt x="201" y="86"/>
                    <a:pt x="201" y="86"/>
                  </a:cubicBezTo>
                  <a:cubicBezTo>
                    <a:pt x="201" y="87"/>
                    <a:pt x="201" y="87"/>
                    <a:pt x="201" y="87"/>
                  </a:cubicBezTo>
                  <a:cubicBezTo>
                    <a:pt x="200" y="87"/>
                    <a:pt x="200" y="87"/>
                    <a:pt x="200" y="87"/>
                  </a:cubicBezTo>
                  <a:cubicBezTo>
                    <a:pt x="200" y="87"/>
                    <a:pt x="200" y="87"/>
                    <a:pt x="200" y="87"/>
                  </a:cubicBezTo>
                  <a:cubicBezTo>
                    <a:pt x="199" y="87"/>
                    <a:pt x="199" y="87"/>
                    <a:pt x="199" y="87"/>
                  </a:cubicBezTo>
                  <a:cubicBezTo>
                    <a:pt x="200" y="87"/>
                    <a:pt x="200" y="87"/>
                    <a:pt x="200" y="87"/>
                  </a:cubicBezTo>
                  <a:cubicBezTo>
                    <a:pt x="201" y="87"/>
                    <a:pt x="201" y="87"/>
                    <a:pt x="201" y="87"/>
                  </a:cubicBezTo>
                  <a:cubicBezTo>
                    <a:pt x="201" y="88"/>
                    <a:pt x="201" y="88"/>
                    <a:pt x="201" y="88"/>
                  </a:cubicBezTo>
                  <a:cubicBezTo>
                    <a:pt x="200" y="88"/>
                    <a:pt x="200" y="88"/>
                    <a:pt x="200" y="88"/>
                  </a:cubicBezTo>
                  <a:cubicBezTo>
                    <a:pt x="201" y="88"/>
                    <a:pt x="201" y="88"/>
                    <a:pt x="201" y="88"/>
                  </a:cubicBezTo>
                  <a:cubicBezTo>
                    <a:pt x="199" y="89"/>
                    <a:pt x="199" y="89"/>
                    <a:pt x="199" y="89"/>
                  </a:cubicBezTo>
                  <a:cubicBezTo>
                    <a:pt x="199" y="89"/>
                    <a:pt x="199" y="89"/>
                    <a:pt x="199" y="89"/>
                  </a:cubicBezTo>
                  <a:cubicBezTo>
                    <a:pt x="199" y="89"/>
                    <a:pt x="199" y="89"/>
                    <a:pt x="199" y="89"/>
                  </a:cubicBezTo>
                  <a:cubicBezTo>
                    <a:pt x="200" y="89"/>
                    <a:pt x="200" y="89"/>
                    <a:pt x="200" y="89"/>
                  </a:cubicBezTo>
                  <a:cubicBezTo>
                    <a:pt x="201" y="89"/>
                    <a:pt x="201" y="89"/>
                    <a:pt x="201" y="89"/>
                  </a:cubicBezTo>
                  <a:cubicBezTo>
                    <a:pt x="201" y="89"/>
                    <a:pt x="201" y="89"/>
                    <a:pt x="201" y="89"/>
                  </a:cubicBezTo>
                  <a:cubicBezTo>
                    <a:pt x="202" y="89"/>
                    <a:pt x="202" y="89"/>
                    <a:pt x="202" y="89"/>
                  </a:cubicBezTo>
                  <a:cubicBezTo>
                    <a:pt x="201" y="90"/>
                    <a:pt x="201" y="90"/>
                    <a:pt x="201" y="90"/>
                  </a:cubicBezTo>
                  <a:cubicBezTo>
                    <a:pt x="200" y="90"/>
                    <a:pt x="200" y="90"/>
                    <a:pt x="200" y="90"/>
                  </a:cubicBezTo>
                  <a:cubicBezTo>
                    <a:pt x="200" y="90"/>
                    <a:pt x="200" y="90"/>
                    <a:pt x="200" y="90"/>
                  </a:cubicBezTo>
                  <a:cubicBezTo>
                    <a:pt x="200" y="90"/>
                    <a:pt x="200" y="90"/>
                    <a:pt x="200" y="90"/>
                  </a:cubicBezTo>
                  <a:cubicBezTo>
                    <a:pt x="199" y="90"/>
                    <a:pt x="199" y="90"/>
                    <a:pt x="199" y="90"/>
                  </a:cubicBezTo>
                  <a:cubicBezTo>
                    <a:pt x="198" y="90"/>
                    <a:pt x="198" y="90"/>
                    <a:pt x="198" y="90"/>
                  </a:cubicBezTo>
                  <a:cubicBezTo>
                    <a:pt x="196" y="91"/>
                    <a:pt x="196" y="91"/>
                    <a:pt x="196" y="91"/>
                  </a:cubicBezTo>
                  <a:cubicBezTo>
                    <a:pt x="194" y="93"/>
                    <a:pt x="194" y="93"/>
                    <a:pt x="194" y="93"/>
                  </a:cubicBezTo>
                  <a:cubicBezTo>
                    <a:pt x="193" y="94"/>
                    <a:pt x="193" y="94"/>
                    <a:pt x="193" y="94"/>
                  </a:cubicBezTo>
                  <a:cubicBezTo>
                    <a:pt x="193" y="94"/>
                    <a:pt x="193" y="94"/>
                    <a:pt x="193" y="94"/>
                  </a:cubicBezTo>
                  <a:cubicBezTo>
                    <a:pt x="192" y="94"/>
                    <a:pt x="192" y="94"/>
                    <a:pt x="192" y="94"/>
                  </a:cubicBezTo>
                  <a:cubicBezTo>
                    <a:pt x="191" y="94"/>
                    <a:pt x="191" y="94"/>
                    <a:pt x="191" y="94"/>
                  </a:cubicBezTo>
                  <a:cubicBezTo>
                    <a:pt x="190" y="95"/>
                    <a:pt x="190" y="95"/>
                    <a:pt x="190" y="95"/>
                  </a:cubicBezTo>
                  <a:cubicBezTo>
                    <a:pt x="188" y="97"/>
                    <a:pt x="188" y="97"/>
                    <a:pt x="188" y="97"/>
                  </a:cubicBezTo>
                  <a:cubicBezTo>
                    <a:pt x="188" y="97"/>
                    <a:pt x="188" y="97"/>
                    <a:pt x="188" y="97"/>
                  </a:cubicBezTo>
                  <a:cubicBezTo>
                    <a:pt x="188" y="98"/>
                    <a:pt x="188" y="98"/>
                    <a:pt x="188" y="98"/>
                  </a:cubicBezTo>
                  <a:cubicBezTo>
                    <a:pt x="187" y="98"/>
                    <a:pt x="187" y="98"/>
                    <a:pt x="187" y="98"/>
                  </a:cubicBezTo>
                  <a:cubicBezTo>
                    <a:pt x="187" y="98"/>
                    <a:pt x="187" y="98"/>
                    <a:pt x="187" y="98"/>
                  </a:cubicBezTo>
                  <a:cubicBezTo>
                    <a:pt x="186" y="99"/>
                    <a:pt x="186" y="99"/>
                    <a:pt x="186" y="99"/>
                  </a:cubicBezTo>
                  <a:cubicBezTo>
                    <a:pt x="186" y="99"/>
                    <a:pt x="186" y="99"/>
                    <a:pt x="186" y="99"/>
                  </a:cubicBezTo>
                  <a:cubicBezTo>
                    <a:pt x="186" y="99"/>
                    <a:pt x="186" y="99"/>
                    <a:pt x="186" y="99"/>
                  </a:cubicBezTo>
                  <a:cubicBezTo>
                    <a:pt x="185" y="99"/>
                    <a:pt x="185" y="99"/>
                    <a:pt x="185" y="99"/>
                  </a:cubicBezTo>
                  <a:cubicBezTo>
                    <a:pt x="184" y="99"/>
                    <a:pt x="184" y="99"/>
                    <a:pt x="184" y="99"/>
                  </a:cubicBezTo>
                  <a:cubicBezTo>
                    <a:pt x="184" y="100"/>
                    <a:pt x="184" y="100"/>
                    <a:pt x="184" y="100"/>
                  </a:cubicBezTo>
                  <a:cubicBezTo>
                    <a:pt x="183" y="100"/>
                    <a:pt x="183" y="100"/>
                    <a:pt x="183" y="100"/>
                  </a:cubicBezTo>
                  <a:cubicBezTo>
                    <a:pt x="182" y="100"/>
                    <a:pt x="182" y="100"/>
                    <a:pt x="182" y="100"/>
                  </a:cubicBezTo>
                  <a:cubicBezTo>
                    <a:pt x="181" y="100"/>
                    <a:pt x="181" y="100"/>
                    <a:pt x="181" y="100"/>
                  </a:cubicBezTo>
                  <a:cubicBezTo>
                    <a:pt x="181" y="101"/>
                    <a:pt x="181" y="101"/>
                    <a:pt x="181" y="101"/>
                  </a:cubicBezTo>
                  <a:cubicBezTo>
                    <a:pt x="180" y="101"/>
                    <a:pt x="180" y="101"/>
                    <a:pt x="180" y="101"/>
                  </a:cubicBezTo>
                  <a:cubicBezTo>
                    <a:pt x="180" y="101"/>
                    <a:pt x="180" y="101"/>
                    <a:pt x="180" y="101"/>
                  </a:cubicBezTo>
                  <a:cubicBezTo>
                    <a:pt x="180" y="101"/>
                    <a:pt x="180" y="101"/>
                    <a:pt x="180" y="101"/>
                  </a:cubicBezTo>
                  <a:cubicBezTo>
                    <a:pt x="180" y="102"/>
                    <a:pt x="180" y="102"/>
                    <a:pt x="180" y="102"/>
                  </a:cubicBezTo>
                  <a:cubicBezTo>
                    <a:pt x="180" y="102"/>
                    <a:pt x="180" y="102"/>
                    <a:pt x="180" y="102"/>
                  </a:cubicBezTo>
                  <a:cubicBezTo>
                    <a:pt x="179" y="103"/>
                    <a:pt x="179" y="103"/>
                    <a:pt x="179" y="103"/>
                  </a:cubicBezTo>
                  <a:cubicBezTo>
                    <a:pt x="179" y="103"/>
                    <a:pt x="179" y="103"/>
                    <a:pt x="179" y="103"/>
                  </a:cubicBezTo>
                  <a:cubicBezTo>
                    <a:pt x="178" y="103"/>
                    <a:pt x="178" y="103"/>
                    <a:pt x="178" y="103"/>
                  </a:cubicBezTo>
                  <a:cubicBezTo>
                    <a:pt x="177" y="104"/>
                    <a:pt x="177" y="104"/>
                    <a:pt x="177" y="104"/>
                  </a:cubicBezTo>
                  <a:cubicBezTo>
                    <a:pt x="177" y="105"/>
                    <a:pt x="177" y="105"/>
                    <a:pt x="177" y="105"/>
                  </a:cubicBezTo>
                  <a:cubicBezTo>
                    <a:pt x="177" y="107"/>
                    <a:pt x="177" y="107"/>
                    <a:pt x="177" y="107"/>
                  </a:cubicBezTo>
                  <a:cubicBezTo>
                    <a:pt x="176" y="109"/>
                    <a:pt x="176" y="109"/>
                    <a:pt x="176" y="109"/>
                  </a:cubicBezTo>
                  <a:cubicBezTo>
                    <a:pt x="177" y="110"/>
                    <a:pt x="177" y="110"/>
                    <a:pt x="177" y="110"/>
                  </a:cubicBezTo>
                  <a:cubicBezTo>
                    <a:pt x="176" y="112"/>
                    <a:pt x="176" y="112"/>
                    <a:pt x="176" y="112"/>
                  </a:cubicBezTo>
                  <a:cubicBezTo>
                    <a:pt x="177" y="113"/>
                    <a:pt x="177" y="113"/>
                    <a:pt x="177" y="113"/>
                  </a:cubicBezTo>
                  <a:cubicBezTo>
                    <a:pt x="177" y="115"/>
                    <a:pt x="177" y="115"/>
                    <a:pt x="177" y="115"/>
                  </a:cubicBezTo>
                  <a:cubicBezTo>
                    <a:pt x="177" y="116"/>
                    <a:pt x="177" y="116"/>
                    <a:pt x="177" y="116"/>
                  </a:cubicBezTo>
                  <a:cubicBezTo>
                    <a:pt x="178" y="118"/>
                    <a:pt x="178" y="118"/>
                    <a:pt x="178" y="118"/>
                  </a:cubicBezTo>
                  <a:cubicBezTo>
                    <a:pt x="178" y="118"/>
                    <a:pt x="178" y="118"/>
                    <a:pt x="178" y="118"/>
                  </a:cubicBezTo>
                  <a:cubicBezTo>
                    <a:pt x="179" y="119"/>
                    <a:pt x="179" y="119"/>
                    <a:pt x="179" y="119"/>
                  </a:cubicBezTo>
                  <a:cubicBezTo>
                    <a:pt x="178" y="120"/>
                    <a:pt x="178" y="120"/>
                    <a:pt x="178" y="120"/>
                  </a:cubicBezTo>
                  <a:cubicBezTo>
                    <a:pt x="178" y="121"/>
                    <a:pt x="178" y="121"/>
                    <a:pt x="178" y="121"/>
                  </a:cubicBezTo>
                  <a:cubicBezTo>
                    <a:pt x="179" y="122"/>
                    <a:pt x="179" y="122"/>
                    <a:pt x="179" y="122"/>
                  </a:cubicBezTo>
                  <a:cubicBezTo>
                    <a:pt x="179" y="124"/>
                    <a:pt x="179" y="124"/>
                    <a:pt x="179" y="124"/>
                  </a:cubicBezTo>
                  <a:cubicBezTo>
                    <a:pt x="180" y="125"/>
                    <a:pt x="180" y="125"/>
                    <a:pt x="180" y="125"/>
                  </a:cubicBezTo>
                  <a:cubicBezTo>
                    <a:pt x="180" y="126"/>
                    <a:pt x="180" y="126"/>
                    <a:pt x="180" y="126"/>
                  </a:cubicBezTo>
                  <a:cubicBezTo>
                    <a:pt x="180" y="126"/>
                    <a:pt x="180" y="126"/>
                    <a:pt x="180" y="126"/>
                  </a:cubicBezTo>
                  <a:cubicBezTo>
                    <a:pt x="180" y="127"/>
                    <a:pt x="180" y="127"/>
                    <a:pt x="180" y="127"/>
                  </a:cubicBezTo>
                  <a:cubicBezTo>
                    <a:pt x="180" y="128"/>
                    <a:pt x="180" y="128"/>
                    <a:pt x="180" y="128"/>
                  </a:cubicBezTo>
                  <a:cubicBezTo>
                    <a:pt x="180" y="128"/>
                    <a:pt x="180" y="128"/>
                    <a:pt x="180" y="128"/>
                  </a:cubicBezTo>
                  <a:cubicBezTo>
                    <a:pt x="180" y="129"/>
                    <a:pt x="180" y="129"/>
                    <a:pt x="180" y="129"/>
                  </a:cubicBezTo>
                  <a:cubicBezTo>
                    <a:pt x="179" y="131"/>
                    <a:pt x="179" y="131"/>
                    <a:pt x="179" y="131"/>
                  </a:cubicBezTo>
                  <a:cubicBezTo>
                    <a:pt x="178" y="132"/>
                    <a:pt x="178" y="132"/>
                    <a:pt x="178" y="132"/>
                  </a:cubicBezTo>
                  <a:cubicBezTo>
                    <a:pt x="178" y="132"/>
                    <a:pt x="178" y="132"/>
                    <a:pt x="178" y="132"/>
                  </a:cubicBezTo>
                  <a:cubicBezTo>
                    <a:pt x="178" y="133"/>
                    <a:pt x="178" y="133"/>
                    <a:pt x="178" y="133"/>
                  </a:cubicBezTo>
                  <a:cubicBezTo>
                    <a:pt x="177" y="133"/>
                    <a:pt x="177" y="133"/>
                    <a:pt x="177" y="133"/>
                  </a:cubicBezTo>
                  <a:cubicBezTo>
                    <a:pt x="176" y="134"/>
                    <a:pt x="176" y="134"/>
                    <a:pt x="176" y="134"/>
                  </a:cubicBezTo>
                  <a:cubicBezTo>
                    <a:pt x="175" y="134"/>
                    <a:pt x="175" y="134"/>
                    <a:pt x="175" y="134"/>
                  </a:cubicBezTo>
                  <a:cubicBezTo>
                    <a:pt x="175" y="133"/>
                    <a:pt x="175" y="133"/>
                    <a:pt x="175" y="133"/>
                  </a:cubicBezTo>
                  <a:cubicBezTo>
                    <a:pt x="174" y="133"/>
                    <a:pt x="174" y="133"/>
                    <a:pt x="174" y="133"/>
                  </a:cubicBezTo>
                  <a:cubicBezTo>
                    <a:pt x="175" y="133"/>
                    <a:pt x="175" y="133"/>
                    <a:pt x="175" y="133"/>
                  </a:cubicBezTo>
                  <a:cubicBezTo>
                    <a:pt x="173" y="132"/>
                    <a:pt x="173" y="132"/>
                    <a:pt x="173" y="132"/>
                  </a:cubicBezTo>
                  <a:cubicBezTo>
                    <a:pt x="174" y="131"/>
                    <a:pt x="174" y="131"/>
                    <a:pt x="174" y="131"/>
                  </a:cubicBezTo>
                  <a:cubicBezTo>
                    <a:pt x="173" y="131"/>
                    <a:pt x="173" y="131"/>
                    <a:pt x="173" y="131"/>
                  </a:cubicBezTo>
                  <a:cubicBezTo>
                    <a:pt x="173" y="131"/>
                    <a:pt x="173" y="131"/>
                    <a:pt x="173" y="131"/>
                  </a:cubicBezTo>
                  <a:cubicBezTo>
                    <a:pt x="172" y="130"/>
                    <a:pt x="172" y="130"/>
                    <a:pt x="172" y="130"/>
                  </a:cubicBezTo>
                  <a:cubicBezTo>
                    <a:pt x="172" y="129"/>
                    <a:pt x="172" y="129"/>
                    <a:pt x="172" y="129"/>
                  </a:cubicBezTo>
                  <a:cubicBezTo>
                    <a:pt x="172" y="128"/>
                    <a:pt x="172" y="128"/>
                    <a:pt x="172" y="128"/>
                  </a:cubicBezTo>
                  <a:cubicBezTo>
                    <a:pt x="171" y="128"/>
                    <a:pt x="171" y="128"/>
                    <a:pt x="171" y="128"/>
                  </a:cubicBezTo>
                  <a:cubicBezTo>
                    <a:pt x="171" y="127"/>
                    <a:pt x="171" y="127"/>
                    <a:pt x="171" y="127"/>
                  </a:cubicBezTo>
                  <a:cubicBezTo>
                    <a:pt x="171" y="127"/>
                    <a:pt x="171" y="127"/>
                    <a:pt x="171" y="127"/>
                  </a:cubicBezTo>
                  <a:cubicBezTo>
                    <a:pt x="171" y="126"/>
                    <a:pt x="171" y="126"/>
                    <a:pt x="171" y="126"/>
                  </a:cubicBezTo>
                  <a:cubicBezTo>
                    <a:pt x="172" y="126"/>
                    <a:pt x="172" y="126"/>
                    <a:pt x="172" y="126"/>
                  </a:cubicBezTo>
                  <a:cubicBezTo>
                    <a:pt x="171" y="126"/>
                    <a:pt x="171" y="126"/>
                    <a:pt x="171" y="126"/>
                  </a:cubicBezTo>
                  <a:cubicBezTo>
                    <a:pt x="171" y="126"/>
                    <a:pt x="171" y="126"/>
                    <a:pt x="171" y="126"/>
                  </a:cubicBezTo>
                  <a:cubicBezTo>
                    <a:pt x="171" y="126"/>
                    <a:pt x="171" y="126"/>
                    <a:pt x="171" y="126"/>
                  </a:cubicBezTo>
                  <a:cubicBezTo>
                    <a:pt x="171" y="126"/>
                    <a:pt x="171" y="126"/>
                    <a:pt x="171" y="126"/>
                  </a:cubicBezTo>
                  <a:cubicBezTo>
                    <a:pt x="170" y="126"/>
                    <a:pt x="170" y="126"/>
                    <a:pt x="170" y="126"/>
                  </a:cubicBezTo>
                  <a:cubicBezTo>
                    <a:pt x="170" y="126"/>
                    <a:pt x="170" y="126"/>
                    <a:pt x="170" y="126"/>
                  </a:cubicBezTo>
                  <a:cubicBezTo>
                    <a:pt x="170" y="125"/>
                    <a:pt x="170" y="125"/>
                    <a:pt x="170" y="125"/>
                  </a:cubicBezTo>
                  <a:cubicBezTo>
                    <a:pt x="169" y="125"/>
                    <a:pt x="169" y="125"/>
                    <a:pt x="169" y="125"/>
                  </a:cubicBezTo>
                  <a:cubicBezTo>
                    <a:pt x="169" y="124"/>
                    <a:pt x="169" y="124"/>
                    <a:pt x="169" y="124"/>
                  </a:cubicBezTo>
                  <a:cubicBezTo>
                    <a:pt x="169" y="123"/>
                    <a:pt x="169" y="123"/>
                    <a:pt x="169" y="123"/>
                  </a:cubicBezTo>
                  <a:cubicBezTo>
                    <a:pt x="170" y="122"/>
                    <a:pt x="170" y="122"/>
                    <a:pt x="170" y="122"/>
                  </a:cubicBezTo>
                  <a:cubicBezTo>
                    <a:pt x="170" y="121"/>
                    <a:pt x="170" y="121"/>
                    <a:pt x="170" y="121"/>
                  </a:cubicBezTo>
                  <a:cubicBezTo>
                    <a:pt x="169" y="121"/>
                    <a:pt x="169" y="121"/>
                    <a:pt x="169" y="121"/>
                  </a:cubicBezTo>
                  <a:cubicBezTo>
                    <a:pt x="169" y="121"/>
                    <a:pt x="169" y="121"/>
                    <a:pt x="169" y="121"/>
                  </a:cubicBezTo>
                  <a:cubicBezTo>
                    <a:pt x="169" y="122"/>
                    <a:pt x="169" y="122"/>
                    <a:pt x="169" y="122"/>
                  </a:cubicBezTo>
                  <a:cubicBezTo>
                    <a:pt x="169" y="122"/>
                    <a:pt x="169" y="122"/>
                    <a:pt x="169" y="122"/>
                  </a:cubicBezTo>
                  <a:cubicBezTo>
                    <a:pt x="169" y="122"/>
                    <a:pt x="169" y="122"/>
                    <a:pt x="169" y="122"/>
                  </a:cubicBezTo>
                  <a:cubicBezTo>
                    <a:pt x="168" y="122"/>
                    <a:pt x="168" y="122"/>
                    <a:pt x="168" y="122"/>
                  </a:cubicBezTo>
                  <a:cubicBezTo>
                    <a:pt x="168" y="121"/>
                    <a:pt x="168" y="121"/>
                    <a:pt x="168" y="121"/>
                  </a:cubicBezTo>
                  <a:cubicBezTo>
                    <a:pt x="169" y="120"/>
                    <a:pt x="169" y="120"/>
                    <a:pt x="169" y="120"/>
                  </a:cubicBezTo>
                  <a:cubicBezTo>
                    <a:pt x="169" y="118"/>
                    <a:pt x="169" y="118"/>
                    <a:pt x="169" y="118"/>
                  </a:cubicBezTo>
                  <a:cubicBezTo>
                    <a:pt x="170" y="117"/>
                    <a:pt x="170" y="117"/>
                    <a:pt x="170" y="117"/>
                  </a:cubicBezTo>
                  <a:cubicBezTo>
                    <a:pt x="169" y="116"/>
                    <a:pt x="169" y="116"/>
                    <a:pt x="169" y="116"/>
                  </a:cubicBezTo>
                  <a:cubicBezTo>
                    <a:pt x="168" y="116"/>
                    <a:pt x="168" y="116"/>
                    <a:pt x="168" y="116"/>
                  </a:cubicBezTo>
                  <a:cubicBezTo>
                    <a:pt x="168" y="115"/>
                    <a:pt x="168" y="115"/>
                    <a:pt x="168" y="115"/>
                  </a:cubicBezTo>
                  <a:cubicBezTo>
                    <a:pt x="168" y="115"/>
                    <a:pt x="168" y="115"/>
                    <a:pt x="168" y="115"/>
                  </a:cubicBezTo>
                  <a:cubicBezTo>
                    <a:pt x="168" y="115"/>
                    <a:pt x="168" y="115"/>
                    <a:pt x="168" y="115"/>
                  </a:cubicBezTo>
                  <a:cubicBezTo>
                    <a:pt x="167" y="114"/>
                    <a:pt x="167" y="114"/>
                    <a:pt x="167" y="114"/>
                  </a:cubicBezTo>
                  <a:cubicBezTo>
                    <a:pt x="167" y="114"/>
                    <a:pt x="167" y="114"/>
                    <a:pt x="167" y="114"/>
                  </a:cubicBezTo>
                  <a:cubicBezTo>
                    <a:pt x="167" y="113"/>
                    <a:pt x="167" y="113"/>
                    <a:pt x="167" y="113"/>
                  </a:cubicBezTo>
                  <a:cubicBezTo>
                    <a:pt x="166" y="113"/>
                    <a:pt x="166" y="113"/>
                    <a:pt x="166" y="113"/>
                  </a:cubicBezTo>
                  <a:cubicBezTo>
                    <a:pt x="166" y="112"/>
                    <a:pt x="166" y="112"/>
                    <a:pt x="166" y="112"/>
                  </a:cubicBezTo>
                  <a:cubicBezTo>
                    <a:pt x="165" y="111"/>
                    <a:pt x="165" y="111"/>
                    <a:pt x="165" y="111"/>
                  </a:cubicBezTo>
                  <a:cubicBezTo>
                    <a:pt x="164" y="111"/>
                    <a:pt x="164" y="111"/>
                    <a:pt x="164" y="111"/>
                  </a:cubicBezTo>
                  <a:cubicBezTo>
                    <a:pt x="163" y="111"/>
                    <a:pt x="163" y="111"/>
                    <a:pt x="163" y="111"/>
                  </a:cubicBezTo>
                  <a:cubicBezTo>
                    <a:pt x="163" y="112"/>
                    <a:pt x="163" y="112"/>
                    <a:pt x="163" y="112"/>
                  </a:cubicBezTo>
                  <a:cubicBezTo>
                    <a:pt x="163" y="112"/>
                    <a:pt x="163" y="112"/>
                    <a:pt x="163" y="112"/>
                  </a:cubicBezTo>
                  <a:cubicBezTo>
                    <a:pt x="162" y="112"/>
                    <a:pt x="162" y="112"/>
                    <a:pt x="162" y="112"/>
                  </a:cubicBezTo>
                  <a:cubicBezTo>
                    <a:pt x="162" y="112"/>
                    <a:pt x="162" y="112"/>
                    <a:pt x="162" y="112"/>
                  </a:cubicBezTo>
                  <a:cubicBezTo>
                    <a:pt x="161" y="113"/>
                    <a:pt x="161" y="113"/>
                    <a:pt x="161" y="113"/>
                  </a:cubicBezTo>
                  <a:cubicBezTo>
                    <a:pt x="160" y="113"/>
                    <a:pt x="160" y="113"/>
                    <a:pt x="160" y="113"/>
                  </a:cubicBezTo>
                  <a:cubicBezTo>
                    <a:pt x="159" y="113"/>
                    <a:pt x="159" y="113"/>
                    <a:pt x="159" y="113"/>
                  </a:cubicBezTo>
                  <a:cubicBezTo>
                    <a:pt x="159" y="113"/>
                    <a:pt x="159" y="113"/>
                    <a:pt x="159" y="113"/>
                  </a:cubicBezTo>
                  <a:cubicBezTo>
                    <a:pt x="159" y="112"/>
                    <a:pt x="159" y="112"/>
                    <a:pt x="159" y="112"/>
                  </a:cubicBezTo>
                  <a:cubicBezTo>
                    <a:pt x="159" y="113"/>
                    <a:pt x="159" y="113"/>
                    <a:pt x="159" y="113"/>
                  </a:cubicBezTo>
                  <a:cubicBezTo>
                    <a:pt x="159" y="113"/>
                    <a:pt x="159" y="113"/>
                    <a:pt x="159" y="113"/>
                  </a:cubicBezTo>
                  <a:cubicBezTo>
                    <a:pt x="159" y="112"/>
                    <a:pt x="159" y="112"/>
                    <a:pt x="159" y="112"/>
                  </a:cubicBezTo>
                  <a:cubicBezTo>
                    <a:pt x="158" y="112"/>
                    <a:pt x="158" y="112"/>
                    <a:pt x="158" y="112"/>
                  </a:cubicBezTo>
                  <a:cubicBezTo>
                    <a:pt x="157" y="111"/>
                    <a:pt x="157" y="111"/>
                    <a:pt x="157" y="111"/>
                  </a:cubicBezTo>
                  <a:cubicBezTo>
                    <a:pt x="157" y="111"/>
                    <a:pt x="157" y="111"/>
                    <a:pt x="157" y="111"/>
                  </a:cubicBezTo>
                  <a:cubicBezTo>
                    <a:pt x="158" y="111"/>
                    <a:pt x="158" y="111"/>
                    <a:pt x="158" y="111"/>
                  </a:cubicBezTo>
                  <a:cubicBezTo>
                    <a:pt x="158" y="111"/>
                    <a:pt x="158" y="111"/>
                    <a:pt x="158" y="111"/>
                  </a:cubicBezTo>
                  <a:cubicBezTo>
                    <a:pt x="157" y="110"/>
                    <a:pt x="157" y="110"/>
                    <a:pt x="157" y="110"/>
                  </a:cubicBezTo>
                  <a:cubicBezTo>
                    <a:pt x="157" y="110"/>
                    <a:pt x="157" y="110"/>
                    <a:pt x="157" y="110"/>
                  </a:cubicBezTo>
                  <a:cubicBezTo>
                    <a:pt x="157" y="110"/>
                    <a:pt x="157" y="110"/>
                    <a:pt x="157" y="110"/>
                  </a:cubicBezTo>
                  <a:cubicBezTo>
                    <a:pt x="157" y="110"/>
                    <a:pt x="157" y="110"/>
                    <a:pt x="157" y="110"/>
                  </a:cubicBezTo>
                  <a:cubicBezTo>
                    <a:pt x="157" y="111"/>
                    <a:pt x="157" y="111"/>
                    <a:pt x="157" y="111"/>
                  </a:cubicBezTo>
                  <a:cubicBezTo>
                    <a:pt x="156" y="110"/>
                    <a:pt x="156" y="110"/>
                    <a:pt x="156" y="110"/>
                  </a:cubicBezTo>
                  <a:cubicBezTo>
                    <a:pt x="156" y="110"/>
                    <a:pt x="156" y="110"/>
                    <a:pt x="156" y="110"/>
                  </a:cubicBezTo>
                  <a:cubicBezTo>
                    <a:pt x="155" y="110"/>
                    <a:pt x="155" y="110"/>
                    <a:pt x="155" y="110"/>
                  </a:cubicBezTo>
                  <a:cubicBezTo>
                    <a:pt x="153" y="110"/>
                    <a:pt x="153" y="110"/>
                    <a:pt x="153" y="110"/>
                  </a:cubicBezTo>
                  <a:cubicBezTo>
                    <a:pt x="154" y="110"/>
                    <a:pt x="154" y="110"/>
                    <a:pt x="154" y="110"/>
                  </a:cubicBezTo>
                  <a:cubicBezTo>
                    <a:pt x="155" y="110"/>
                    <a:pt x="155" y="110"/>
                    <a:pt x="155" y="110"/>
                  </a:cubicBezTo>
                  <a:cubicBezTo>
                    <a:pt x="155" y="110"/>
                    <a:pt x="155" y="110"/>
                    <a:pt x="155" y="110"/>
                  </a:cubicBezTo>
                  <a:cubicBezTo>
                    <a:pt x="155" y="109"/>
                    <a:pt x="155" y="109"/>
                    <a:pt x="155" y="109"/>
                  </a:cubicBezTo>
                  <a:cubicBezTo>
                    <a:pt x="154" y="109"/>
                    <a:pt x="154" y="109"/>
                    <a:pt x="154" y="109"/>
                  </a:cubicBezTo>
                  <a:cubicBezTo>
                    <a:pt x="153" y="110"/>
                    <a:pt x="153" y="110"/>
                    <a:pt x="153" y="110"/>
                  </a:cubicBezTo>
                  <a:cubicBezTo>
                    <a:pt x="153" y="110"/>
                    <a:pt x="153" y="110"/>
                    <a:pt x="153" y="110"/>
                  </a:cubicBezTo>
                  <a:cubicBezTo>
                    <a:pt x="151" y="110"/>
                    <a:pt x="151" y="110"/>
                    <a:pt x="151" y="110"/>
                  </a:cubicBezTo>
                  <a:cubicBezTo>
                    <a:pt x="151" y="109"/>
                    <a:pt x="151" y="109"/>
                    <a:pt x="151" y="109"/>
                  </a:cubicBezTo>
                  <a:cubicBezTo>
                    <a:pt x="150" y="110"/>
                    <a:pt x="150" y="110"/>
                    <a:pt x="150" y="110"/>
                  </a:cubicBezTo>
                  <a:cubicBezTo>
                    <a:pt x="149" y="110"/>
                    <a:pt x="149" y="110"/>
                    <a:pt x="149" y="110"/>
                  </a:cubicBezTo>
                  <a:cubicBezTo>
                    <a:pt x="148" y="110"/>
                    <a:pt x="148" y="110"/>
                    <a:pt x="148" y="110"/>
                  </a:cubicBezTo>
                  <a:cubicBezTo>
                    <a:pt x="147" y="109"/>
                    <a:pt x="147" y="109"/>
                    <a:pt x="147" y="109"/>
                  </a:cubicBezTo>
                  <a:cubicBezTo>
                    <a:pt x="147" y="109"/>
                    <a:pt x="147" y="109"/>
                    <a:pt x="147" y="109"/>
                  </a:cubicBezTo>
                  <a:cubicBezTo>
                    <a:pt x="147" y="108"/>
                    <a:pt x="147" y="108"/>
                    <a:pt x="147" y="108"/>
                  </a:cubicBezTo>
                  <a:cubicBezTo>
                    <a:pt x="147" y="108"/>
                    <a:pt x="147" y="108"/>
                    <a:pt x="147" y="108"/>
                  </a:cubicBezTo>
                  <a:cubicBezTo>
                    <a:pt x="147" y="109"/>
                    <a:pt x="147" y="109"/>
                    <a:pt x="147" y="109"/>
                  </a:cubicBezTo>
                  <a:cubicBezTo>
                    <a:pt x="146" y="110"/>
                    <a:pt x="146" y="110"/>
                    <a:pt x="146" y="110"/>
                  </a:cubicBezTo>
                  <a:cubicBezTo>
                    <a:pt x="145" y="109"/>
                    <a:pt x="145" y="109"/>
                    <a:pt x="145" y="109"/>
                  </a:cubicBezTo>
                  <a:cubicBezTo>
                    <a:pt x="145" y="110"/>
                    <a:pt x="145" y="110"/>
                    <a:pt x="145" y="110"/>
                  </a:cubicBezTo>
                  <a:cubicBezTo>
                    <a:pt x="144" y="109"/>
                    <a:pt x="144" y="109"/>
                    <a:pt x="144" y="109"/>
                  </a:cubicBezTo>
                  <a:cubicBezTo>
                    <a:pt x="141" y="110"/>
                    <a:pt x="141" y="110"/>
                    <a:pt x="141" y="110"/>
                  </a:cubicBezTo>
                  <a:cubicBezTo>
                    <a:pt x="141" y="110"/>
                    <a:pt x="141" y="110"/>
                    <a:pt x="141" y="110"/>
                  </a:cubicBezTo>
                  <a:cubicBezTo>
                    <a:pt x="139" y="111"/>
                    <a:pt x="139" y="111"/>
                    <a:pt x="139" y="111"/>
                  </a:cubicBezTo>
                  <a:cubicBezTo>
                    <a:pt x="138" y="112"/>
                    <a:pt x="138" y="112"/>
                    <a:pt x="138" y="112"/>
                  </a:cubicBezTo>
                  <a:cubicBezTo>
                    <a:pt x="138" y="112"/>
                    <a:pt x="138" y="112"/>
                    <a:pt x="138" y="112"/>
                  </a:cubicBezTo>
                  <a:cubicBezTo>
                    <a:pt x="139" y="112"/>
                    <a:pt x="139" y="112"/>
                    <a:pt x="139" y="112"/>
                  </a:cubicBezTo>
                  <a:cubicBezTo>
                    <a:pt x="139" y="112"/>
                    <a:pt x="139" y="112"/>
                    <a:pt x="139" y="112"/>
                  </a:cubicBezTo>
                  <a:cubicBezTo>
                    <a:pt x="140" y="112"/>
                    <a:pt x="140" y="112"/>
                    <a:pt x="140" y="112"/>
                  </a:cubicBezTo>
                  <a:cubicBezTo>
                    <a:pt x="140" y="112"/>
                    <a:pt x="140" y="112"/>
                    <a:pt x="140" y="112"/>
                  </a:cubicBezTo>
                  <a:cubicBezTo>
                    <a:pt x="141" y="112"/>
                    <a:pt x="141" y="112"/>
                    <a:pt x="141" y="112"/>
                  </a:cubicBezTo>
                  <a:cubicBezTo>
                    <a:pt x="140" y="113"/>
                    <a:pt x="140" y="113"/>
                    <a:pt x="140" y="113"/>
                  </a:cubicBezTo>
                  <a:cubicBezTo>
                    <a:pt x="139" y="113"/>
                    <a:pt x="139" y="113"/>
                    <a:pt x="139" y="113"/>
                  </a:cubicBezTo>
                  <a:cubicBezTo>
                    <a:pt x="139" y="114"/>
                    <a:pt x="139" y="114"/>
                    <a:pt x="139" y="114"/>
                  </a:cubicBezTo>
                  <a:cubicBezTo>
                    <a:pt x="139" y="114"/>
                    <a:pt x="139" y="114"/>
                    <a:pt x="139" y="114"/>
                  </a:cubicBezTo>
                  <a:cubicBezTo>
                    <a:pt x="141" y="115"/>
                    <a:pt x="141" y="115"/>
                    <a:pt x="141" y="115"/>
                  </a:cubicBezTo>
                  <a:cubicBezTo>
                    <a:pt x="142" y="116"/>
                    <a:pt x="142" y="116"/>
                    <a:pt x="142" y="116"/>
                  </a:cubicBezTo>
                  <a:cubicBezTo>
                    <a:pt x="142" y="116"/>
                    <a:pt x="142" y="116"/>
                    <a:pt x="142" y="116"/>
                  </a:cubicBezTo>
                  <a:cubicBezTo>
                    <a:pt x="141" y="116"/>
                    <a:pt x="141" y="116"/>
                    <a:pt x="141" y="116"/>
                  </a:cubicBezTo>
                  <a:cubicBezTo>
                    <a:pt x="141" y="116"/>
                    <a:pt x="141" y="116"/>
                    <a:pt x="141" y="116"/>
                  </a:cubicBezTo>
                  <a:cubicBezTo>
                    <a:pt x="141" y="116"/>
                    <a:pt x="141" y="116"/>
                    <a:pt x="141" y="116"/>
                  </a:cubicBezTo>
                  <a:cubicBezTo>
                    <a:pt x="140" y="115"/>
                    <a:pt x="140" y="115"/>
                    <a:pt x="140" y="115"/>
                  </a:cubicBezTo>
                  <a:cubicBezTo>
                    <a:pt x="140" y="115"/>
                    <a:pt x="140" y="115"/>
                    <a:pt x="140" y="115"/>
                  </a:cubicBezTo>
                  <a:cubicBezTo>
                    <a:pt x="139" y="115"/>
                    <a:pt x="139" y="115"/>
                    <a:pt x="139" y="115"/>
                  </a:cubicBezTo>
                  <a:cubicBezTo>
                    <a:pt x="139" y="115"/>
                    <a:pt x="139" y="115"/>
                    <a:pt x="139" y="115"/>
                  </a:cubicBezTo>
                  <a:cubicBezTo>
                    <a:pt x="138" y="114"/>
                    <a:pt x="138" y="114"/>
                    <a:pt x="138" y="114"/>
                  </a:cubicBezTo>
                  <a:cubicBezTo>
                    <a:pt x="137" y="114"/>
                    <a:pt x="137" y="114"/>
                    <a:pt x="137" y="114"/>
                  </a:cubicBezTo>
                  <a:cubicBezTo>
                    <a:pt x="138" y="115"/>
                    <a:pt x="138" y="115"/>
                    <a:pt x="138" y="115"/>
                  </a:cubicBezTo>
                  <a:cubicBezTo>
                    <a:pt x="138" y="116"/>
                    <a:pt x="138" y="116"/>
                    <a:pt x="138" y="116"/>
                  </a:cubicBezTo>
                  <a:cubicBezTo>
                    <a:pt x="137" y="116"/>
                    <a:pt x="137" y="116"/>
                    <a:pt x="137" y="116"/>
                  </a:cubicBezTo>
                  <a:cubicBezTo>
                    <a:pt x="137" y="115"/>
                    <a:pt x="137" y="115"/>
                    <a:pt x="137" y="115"/>
                  </a:cubicBezTo>
                  <a:cubicBezTo>
                    <a:pt x="136" y="115"/>
                    <a:pt x="136" y="115"/>
                    <a:pt x="136" y="115"/>
                  </a:cubicBezTo>
                  <a:cubicBezTo>
                    <a:pt x="135" y="115"/>
                    <a:pt x="135" y="115"/>
                    <a:pt x="135" y="115"/>
                  </a:cubicBezTo>
                  <a:cubicBezTo>
                    <a:pt x="135" y="116"/>
                    <a:pt x="135" y="116"/>
                    <a:pt x="135" y="116"/>
                  </a:cubicBezTo>
                  <a:cubicBezTo>
                    <a:pt x="134" y="115"/>
                    <a:pt x="134" y="115"/>
                    <a:pt x="134" y="115"/>
                  </a:cubicBezTo>
                  <a:cubicBezTo>
                    <a:pt x="133" y="115"/>
                    <a:pt x="133" y="115"/>
                    <a:pt x="133" y="115"/>
                  </a:cubicBezTo>
                  <a:cubicBezTo>
                    <a:pt x="132" y="115"/>
                    <a:pt x="132" y="115"/>
                    <a:pt x="132" y="115"/>
                  </a:cubicBezTo>
                  <a:cubicBezTo>
                    <a:pt x="132" y="115"/>
                    <a:pt x="132" y="115"/>
                    <a:pt x="132" y="115"/>
                  </a:cubicBezTo>
                  <a:cubicBezTo>
                    <a:pt x="132" y="115"/>
                    <a:pt x="132" y="115"/>
                    <a:pt x="132" y="115"/>
                  </a:cubicBezTo>
                  <a:cubicBezTo>
                    <a:pt x="133" y="114"/>
                    <a:pt x="133" y="114"/>
                    <a:pt x="133" y="114"/>
                  </a:cubicBezTo>
                  <a:cubicBezTo>
                    <a:pt x="132" y="114"/>
                    <a:pt x="132" y="114"/>
                    <a:pt x="132" y="114"/>
                  </a:cubicBezTo>
                  <a:cubicBezTo>
                    <a:pt x="132" y="114"/>
                    <a:pt x="132" y="114"/>
                    <a:pt x="132" y="114"/>
                  </a:cubicBezTo>
                  <a:cubicBezTo>
                    <a:pt x="131" y="114"/>
                    <a:pt x="131" y="114"/>
                    <a:pt x="131" y="114"/>
                  </a:cubicBezTo>
                  <a:cubicBezTo>
                    <a:pt x="131" y="113"/>
                    <a:pt x="131" y="113"/>
                    <a:pt x="131" y="113"/>
                  </a:cubicBezTo>
                  <a:cubicBezTo>
                    <a:pt x="131" y="113"/>
                    <a:pt x="131" y="113"/>
                    <a:pt x="131" y="113"/>
                  </a:cubicBezTo>
                  <a:cubicBezTo>
                    <a:pt x="130" y="113"/>
                    <a:pt x="130" y="113"/>
                    <a:pt x="130" y="113"/>
                  </a:cubicBezTo>
                  <a:cubicBezTo>
                    <a:pt x="130" y="113"/>
                    <a:pt x="130" y="113"/>
                    <a:pt x="130" y="113"/>
                  </a:cubicBezTo>
                  <a:cubicBezTo>
                    <a:pt x="130" y="112"/>
                    <a:pt x="130" y="112"/>
                    <a:pt x="130" y="112"/>
                  </a:cubicBezTo>
                  <a:cubicBezTo>
                    <a:pt x="130" y="112"/>
                    <a:pt x="130" y="112"/>
                    <a:pt x="130" y="112"/>
                  </a:cubicBezTo>
                  <a:cubicBezTo>
                    <a:pt x="129" y="112"/>
                    <a:pt x="129" y="112"/>
                    <a:pt x="129" y="112"/>
                  </a:cubicBezTo>
                  <a:cubicBezTo>
                    <a:pt x="129" y="113"/>
                    <a:pt x="129" y="113"/>
                    <a:pt x="129" y="113"/>
                  </a:cubicBezTo>
                  <a:cubicBezTo>
                    <a:pt x="129" y="113"/>
                    <a:pt x="129" y="113"/>
                    <a:pt x="129" y="113"/>
                  </a:cubicBezTo>
                  <a:cubicBezTo>
                    <a:pt x="128" y="113"/>
                    <a:pt x="128" y="113"/>
                    <a:pt x="128" y="113"/>
                  </a:cubicBezTo>
                  <a:cubicBezTo>
                    <a:pt x="126" y="113"/>
                    <a:pt x="126" y="113"/>
                    <a:pt x="126" y="113"/>
                  </a:cubicBezTo>
                  <a:cubicBezTo>
                    <a:pt x="125" y="113"/>
                    <a:pt x="125" y="113"/>
                    <a:pt x="125" y="113"/>
                  </a:cubicBezTo>
                  <a:cubicBezTo>
                    <a:pt x="123" y="112"/>
                    <a:pt x="123" y="112"/>
                    <a:pt x="123" y="112"/>
                  </a:cubicBezTo>
                  <a:cubicBezTo>
                    <a:pt x="122" y="112"/>
                    <a:pt x="122" y="112"/>
                    <a:pt x="122" y="112"/>
                  </a:cubicBezTo>
                  <a:cubicBezTo>
                    <a:pt x="121" y="113"/>
                    <a:pt x="121" y="113"/>
                    <a:pt x="121" y="113"/>
                  </a:cubicBezTo>
                  <a:cubicBezTo>
                    <a:pt x="120" y="113"/>
                    <a:pt x="120" y="113"/>
                    <a:pt x="120" y="113"/>
                  </a:cubicBezTo>
                  <a:cubicBezTo>
                    <a:pt x="119" y="113"/>
                    <a:pt x="119" y="113"/>
                    <a:pt x="119" y="113"/>
                  </a:cubicBezTo>
                  <a:cubicBezTo>
                    <a:pt x="119" y="114"/>
                    <a:pt x="119" y="114"/>
                    <a:pt x="119" y="114"/>
                  </a:cubicBezTo>
                  <a:cubicBezTo>
                    <a:pt x="118" y="114"/>
                    <a:pt x="118" y="114"/>
                    <a:pt x="118" y="114"/>
                  </a:cubicBezTo>
                  <a:cubicBezTo>
                    <a:pt x="118" y="113"/>
                    <a:pt x="118" y="113"/>
                    <a:pt x="118" y="113"/>
                  </a:cubicBezTo>
                  <a:cubicBezTo>
                    <a:pt x="118" y="113"/>
                    <a:pt x="118" y="113"/>
                    <a:pt x="118" y="113"/>
                  </a:cubicBezTo>
                  <a:cubicBezTo>
                    <a:pt x="118" y="112"/>
                    <a:pt x="118" y="112"/>
                    <a:pt x="118" y="112"/>
                  </a:cubicBezTo>
                  <a:cubicBezTo>
                    <a:pt x="118" y="111"/>
                    <a:pt x="118" y="111"/>
                    <a:pt x="118" y="111"/>
                  </a:cubicBezTo>
                  <a:cubicBezTo>
                    <a:pt x="118" y="112"/>
                    <a:pt x="118" y="112"/>
                    <a:pt x="118" y="112"/>
                  </a:cubicBezTo>
                  <a:cubicBezTo>
                    <a:pt x="117" y="113"/>
                    <a:pt x="117" y="113"/>
                    <a:pt x="117" y="113"/>
                  </a:cubicBezTo>
                  <a:cubicBezTo>
                    <a:pt x="116" y="113"/>
                    <a:pt x="116" y="113"/>
                    <a:pt x="116" y="113"/>
                  </a:cubicBezTo>
                  <a:cubicBezTo>
                    <a:pt x="116" y="112"/>
                    <a:pt x="116" y="112"/>
                    <a:pt x="116" y="112"/>
                  </a:cubicBezTo>
                  <a:cubicBezTo>
                    <a:pt x="116" y="113"/>
                    <a:pt x="116" y="113"/>
                    <a:pt x="116" y="113"/>
                  </a:cubicBezTo>
                  <a:cubicBezTo>
                    <a:pt x="116" y="114"/>
                    <a:pt x="116" y="114"/>
                    <a:pt x="116" y="114"/>
                  </a:cubicBezTo>
                  <a:cubicBezTo>
                    <a:pt x="117" y="115"/>
                    <a:pt x="117" y="115"/>
                    <a:pt x="117" y="115"/>
                  </a:cubicBezTo>
                  <a:cubicBezTo>
                    <a:pt x="116" y="115"/>
                    <a:pt x="116" y="115"/>
                    <a:pt x="116" y="115"/>
                  </a:cubicBezTo>
                  <a:cubicBezTo>
                    <a:pt x="115" y="115"/>
                    <a:pt x="115" y="115"/>
                    <a:pt x="115" y="115"/>
                  </a:cubicBezTo>
                  <a:cubicBezTo>
                    <a:pt x="114" y="116"/>
                    <a:pt x="114" y="116"/>
                    <a:pt x="114" y="116"/>
                  </a:cubicBezTo>
                  <a:cubicBezTo>
                    <a:pt x="112" y="117"/>
                    <a:pt x="112" y="117"/>
                    <a:pt x="112" y="117"/>
                  </a:cubicBezTo>
                  <a:cubicBezTo>
                    <a:pt x="112" y="117"/>
                    <a:pt x="112" y="117"/>
                    <a:pt x="112" y="117"/>
                  </a:cubicBezTo>
                  <a:cubicBezTo>
                    <a:pt x="111" y="118"/>
                    <a:pt x="111" y="118"/>
                    <a:pt x="111" y="118"/>
                  </a:cubicBezTo>
                  <a:cubicBezTo>
                    <a:pt x="110" y="118"/>
                    <a:pt x="110" y="118"/>
                    <a:pt x="110" y="118"/>
                  </a:cubicBezTo>
                  <a:cubicBezTo>
                    <a:pt x="111" y="117"/>
                    <a:pt x="111" y="117"/>
                    <a:pt x="111" y="117"/>
                  </a:cubicBezTo>
                  <a:cubicBezTo>
                    <a:pt x="110" y="117"/>
                    <a:pt x="110" y="117"/>
                    <a:pt x="110" y="117"/>
                  </a:cubicBezTo>
                  <a:cubicBezTo>
                    <a:pt x="110" y="117"/>
                    <a:pt x="110" y="117"/>
                    <a:pt x="110" y="117"/>
                  </a:cubicBezTo>
                  <a:cubicBezTo>
                    <a:pt x="109" y="117"/>
                    <a:pt x="109" y="117"/>
                    <a:pt x="109" y="117"/>
                  </a:cubicBezTo>
                  <a:cubicBezTo>
                    <a:pt x="109" y="117"/>
                    <a:pt x="109" y="117"/>
                    <a:pt x="109" y="117"/>
                  </a:cubicBezTo>
                  <a:cubicBezTo>
                    <a:pt x="109" y="118"/>
                    <a:pt x="109" y="118"/>
                    <a:pt x="109" y="118"/>
                  </a:cubicBezTo>
                  <a:cubicBezTo>
                    <a:pt x="108" y="118"/>
                    <a:pt x="108" y="118"/>
                    <a:pt x="108" y="118"/>
                  </a:cubicBezTo>
                  <a:cubicBezTo>
                    <a:pt x="108" y="118"/>
                    <a:pt x="108" y="118"/>
                    <a:pt x="108" y="118"/>
                  </a:cubicBezTo>
                  <a:cubicBezTo>
                    <a:pt x="108" y="119"/>
                    <a:pt x="108" y="119"/>
                    <a:pt x="108" y="119"/>
                  </a:cubicBezTo>
                  <a:cubicBezTo>
                    <a:pt x="107" y="119"/>
                    <a:pt x="107" y="119"/>
                    <a:pt x="107" y="119"/>
                  </a:cubicBezTo>
                  <a:cubicBezTo>
                    <a:pt x="107" y="119"/>
                    <a:pt x="107" y="119"/>
                    <a:pt x="107" y="119"/>
                  </a:cubicBezTo>
                  <a:cubicBezTo>
                    <a:pt x="106" y="120"/>
                    <a:pt x="106" y="120"/>
                    <a:pt x="106" y="120"/>
                  </a:cubicBezTo>
                  <a:cubicBezTo>
                    <a:pt x="106" y="120"/>
                    <a:pt x="106" y="120"/>
                    <a:pt x="106" y="120"/>
                  </a:cubicBezTo>
                  <a:cubicBezTo>
                    <a:pt x="105" y="121"/>
                    <a:pt x="105" y="121"/>
                    <a:pt x="105" y="121"/>
                  </a:cubicBezTo>
                  <a:cubicBezTo>
                    <a:pt x="105" y="121"/>
                    <a:pt x="105" y="121"/>
                    <a:pt x="105" y="121"/>
                  </a:cubicBezTo>
                  <a:cubicBezTo>
                    <a:pt x="105" y="123"/>
                    <a:pt x="105" y="123"/>
                    <a:pt x="105" y="123"/>
                  </a:cubicBezTo>
                  <a:cubicBezTo>
                    <a:pt x="104" y="123"/>
                    <a:pt x="104" y="123"/>
                    <a:pt x="104" y="123"/>
                  </a:cubicBezTo>
                  <a:cubicBezTo>
                    <a:pt x="104" y="124"/>
                    <a:pt x="104" y="124"/>
                    <a:pt x="104" y="124"/>
                  </a:cubicBezTo>
                  <a:cubicBezTo>
                    <a:pt x="103" y="125"/>
                    <a:pt x="103" y="125"/>
                    <a:pt x="103" y="125"/>
                  </a:cubicBezTo>
                  <a:cubicBezTo>
                    <a:pt x="104" y="126"/>
                    <a:pt x="104" y="126"/>
                    <a:pt x="104" y="126"/>
                  </a:cubicBezTo>
                  <a:cubicBezTo>
                    <a:pt x="104" y="128"/>
                    <a:pt x="104" y="128"/>
                    <a:pt x="104" y="128"/>
                  </a:cubicBezTo>
                  <a:cubicBezTo>
                    <a:pt x="104" y="128"/>
                    <a:pt x="104" y="128"/>
                    <a:pt x="104" y="128"/>
                  </a:cubicBezTo>
                  <a:cubicBezTo>
                    <a:pt x="104" y="129"/>
                    <a:pt x="104" y="129"/>
                    <a:pt x="104" y="129"/>
                  </a:cubicBezTo>
                  <a:cubicBezTo>
                    <a:pt x="103" y="130"/>
                    <a:pt x="103" y="130"/>
                    <a:pt x="103" y="130"/>
                  </a:cubicBezTo>
                  <a:cubicBezTo>
                    <a:pt x="103" y="130"/>
                    <a:pt x="103" y="130"/>
                    <a:pt x="103" y="130"/>
                  </a:cubicBezTo>
                  <a:cubicBezTo>
                    <a:pt x="103" y="130"/>
                    <a:pt x="103" y="130"/>
                    <a:pt x="103" y="130"/>
                  </a:cubicBezTo>
                  <a:cubicBezTo>
                    <a:pt x="102" y="130"/>
                    <a:pt x="102" y="130"/>
                    <a:pt x="102" y="130"/>
                  </a:cubicBezTo>
                  <a:cubicBezTo>
                    <a:pt x="101" y="129"/>
                    <a:pt x="101" y="129"/>
                    <a:pt x="101" y="129"/>
                  </a:cubicBezTo>
                  <a:cubicBezTo>
                    <a:pt x="99" y="129"/>
                    <a:pt x="99" y="129"/>
                    <a:pt x="99" y="129"/>
                  </a:cubicBezTo>
                  <a:cubicBezTo>
                    <a:pt x="99" y="128"/>
                    <a:pt x="99" y="128"/>
                    <a:pt x="99" y="128"/>
                  </a:cubicBezTo>
                  <a:cubicBezTo>
                    <a:pt x="98" y="128"/>
                    <a:pt x="98" y="128"/>
                    <a:pt x="98" y="128"/>
                  </a:cubicBezTo>
                  <a:cubicBezTo>
                    <a:pt x="98" y="128"/>
                    <a:pt x="98" y="128"/>
                    <a:pt x="98" y="128"/>
                  </a:cubicBezTo>
                  <a:cubicBezTo>
                    <a:pt x="97" y="128"/>
                    <a:pt x="97" y="128"/>
                    <a:pt x="97" y="128"/>
                  </a:cubicBezTo>
                  <a:cubicBezTo>
                    <a:pt x="97" y="128"/>
                    <a:pt x="97" y="128"/>
                    <a:pt x="97" y="128"/>
                  </a:cubicBezTo>
                  <a:cubicBezTo>
                    <a:pt x="97" y="127"/>
                    <a:pt x="97" y="127"/>
                    <a:pt x="97" y="127"/>
                  </a:cubicBezTo>
                  <a:cubicBezTo>
                    <a:pt x="97" y="126"/>
                    <a:pt x="97" y="126"/>
                    <a:pt x="97" y="126"/>
                  </a:cubicBezTo>
                  <a:cubicBezTo>
                    <a:pt x="96" y="124"/>
                    <a:pt x="96" y="124"/>
                    <a:pt x="96" y="124"/>
                  </a:cubicBezTo>
                  <a:cubicBezTo>
                    <a:pt x="96" y="124"/>
                    <a:pt x="96" y="124"/>
                    <a:pt x="96" y="124"/>
                  </a:cubicBezTo>
                  <a:cubicBezTo>
                    <a:pt x="96" y="123"/>
                    <a:pt x="96" y="123"/>
                    <a:pt x="96" y="123"/>
                  </a:cubicBezTo>
                  <a:cubicBezTo>
                    <a:pt x="96" y="123"/>
                    <a:pt x="96" y="123"/>
                    <a:pt x="96" y="123"/>
                  </a:cubicBezTo>
                  <a:cubicBezTo>
                    <a:pt x="96" y="122"/>
                    <a:pt x="96" y="122"/>
                    <a:pt x="96" y="122"/>
                  </a:cubicBezTo>
                  <a:cubicBezTo>
                    <a:pt x="95" y="121"/>
                    <a:pt x="95" y="121"/>
                    <a:pt x="95" y="121"/>
                  </a:cubicBezTo>
                  <a:cubicBezTo>
                    <a:pt x="95" y="121"/>
                    <a:pt x="95" y="121"/>
                    <a:pt x="95" y="121"/>
                  </a:cubicBezTo>
                  <a:cubicBezTo>
                    <a:pt x="95" y="120"/>
                    <a:pt x="95" y="120"/>
                    <a:pt x="95" y="120"/>
                  </a:cubicBezTo>
                  <a:cubicBezTo>
                    <a:pt x="94" y="119"/>
                    <a:pt x="94" y="119"/>
                    <a:pt x="94" y="119"/>
                  </a:cubicBezTo>
                  <a:cubicBezTo>
                    <a:pt x="94" y="119"/>
                    <a:pt x="94" y="119"/>
                    <a:pt x="94" y="119"/>
                  </a:cubicBezTo>
                  <a:cubicBezTo>
                    <a:pt x="93" y="119"/>
                    <a:pt x="93" y="119"/>
                    <a:pt x="93" y="119"/>
                  </a:cubicBezTo>
                  <a:cubicBezTo>
                    <a:pt x="93" y="117"/>
                    <a:pt x="93" y="117"/>
                    <a:pt x="93" y="117"/>
                  </a:cubicBezTo>
                  <a:cubicBezTo>
                    <a:pt x="92" y="117"/>
                    <a:pt x="92" y="117"/>
                    <a:pt x="92" y="117"/>
                  </a:cubicBezTo>
                  <a:cubicBezTo>
                    <a:pt x="92" y="116"/>
                    <a:pt x="92" y="116"/>
                    <a:pt x="92" y="116"/>
                  </a:cubicBezTo>
                  <a:cubicBezTo>
                    <a:pt x="92" y="116"/>
                    <a:pt x="92" y="116"/>
                    <a:pt x="92" y="116"/>
                  </a:cubicBezTo>
                  <a:cubicBezTo>
                    <a:pt x="92" y="115"/>
                    <a:pt x="92" y="115"/>
                    <a:pt x="92" y="115"/>
                  </a:cubicBezTo>
                  <a:cubicBezTo>
                    <a:pt x="92" y="115"/>
                    <a:pt x="92" y="115"/>
                    <a:pt x="92" y="115"/>
                  </a:cubicBezTo>
                  <a:cubicBezTo>
                    <a:pt x="91" y="114"/>
                    <a:pt x="91" y="114"/>
                    <a:pt x="91" y="114"/>
                  </a:cubicBezTo>
                  <a:cubicBezTo>
                    <a:pt x="91" y="113"/>
                    <a:pt x="91" y="113"/>
                    <a:pt x="91" y="113"/>
                  </a:cubicBezTo>
                  <a:cubicBezTo>
                    <a:pt x="90" y="112"/>
                    <a:pt x="90" y="112"/>
                    <a:pt x="90" y="112"/>
                  </a:cubicBezTo>
                  <a:cubicBezTo>
                    <a:pt x="89" y="112"/>
                    <a:pt x="89" y="112"/>
                    <a:pt x="89" y="112"/>
                  </a:cubicBezTo>
                  <a:cubicBezTo>
                    <a:pt x="89" y="111"/>
                    <a:pt x="89" y="111"/>
                    <a:pt x="89" y="111"/>
                  </a:cubicBezTo>
                  <a:cubicBezTo>
                    <a:pt x="88" y="111"/>
                    <a:pt x="88" y="111"/>
                    <a:pt x="88" y="111"/>
                  </a:cubicBezTo>
                  <a:cubicBezTo>
                    <a:pt x="88" y="111"/>
                    <a:pt x="88" y="111"/>
                    <a:pt x="88" y="111"/>
                  </a:cubicBezTo>
                  <a:cubicBezTo>
                    <a:pt x="88" y="111"/>
                    <a:pt x="88" y="111"/>
                    <a:pt x="88" y="111"/>
                  </a:cubicBezTo>
                  <a:cubicBezTo>
                    <a:pt x="87" y="111"/>
                    <a:pt x="87" y="111"/>
                    <a:pt x="87" y="111"/>
                  </a:cubicBezTo>
                  <a:cubicBezTo>
                    <a:pt x="86" y="111"/>
                    <a:pt x="86" y="111"/>
                    <a:pt x="86" y="111"/>
                  </a:cubicBezTo>
                  <a:cubicBezTo>
                    <a:pt x="85" y="111"/>
                    <a:pt x="85" y="111"/>
                    <a:pt x="85" y="111"/>
                  </a:cubicBezTo>
                  <a:cubicBezTo>
                    <a:pt x="85" y="111"/>
                    <a:pt x="85" y="111"/>
                    <a:pt x="85" y="111"/>
                  </a:cubicBezTo>
                  <a:cubicBezTo>
                    <a:pt x="85" y="111"/>
                    <a:pt x="85" y="111"/>
                    <a:pt x="85" y="111"/>
                  </a:cubicBezTo>
                  <a:cubicBezTo>
                    <a:pt x="85" y="111"/>
                    <a:pt x="85" y="111"/>
                    <a:pt x="85" y="111"/>
                  </a:cubicBezTo>
                  <a:cubicBezTo>
                    <a:pt x="84" y="111"/>
                    <a:pt x="84" y="111"/>
                    <a:pt x="84" y="111"/>
                  </a:cubicBezTo>
                  <a:cubicBezTo>
                    <a:pt x="84" y="111"/>
                    <a:pt x="84" y="111"/>
                    <a:pt x="84" y="111"/>
                  </a:cubicBezTo>
                  <a:cubicBezTo>
                    <a:pt x="83" y="112"/>
                    <a:pt x="83" y="112"/>
                    <a:pt x="83" y="112"/>
                  </a:cubicBezTo>
                  <a:cubicBezTo>
                    <a:pt x="83" y="113"/>
                    <a:pt x="83" y="113"/>
                    <a:pt x="83" y="113"/>
                  </a:cubicBezTo>
                  <a:cubicBezTo>
                    <a:pt x="82" y="113"/>
                    <a:pt x="82" y="113"/>
                    <a:pt x="82" y="113"/>
                  </a:cubicBezTo>
                  <a:cubicBezTo>
                    <a:pt x="82" y="114"/>
                    <a:pt x="82" y="114"/>
                    <a:pt x="82" y="114"/>
                  </a:cubicBezTo>
                  <a:cubicBezTo>
                    <a:pt x="82" y="114"/>
                    <a:pt x="82" y="114"/>
                    <a:pt x="82" y="114"/>
                  </a:cubicBezTo>
                  <a:cubicBezTo>
                    <a:pt x="82" y="114"/>
                    <a:pt x="82" y="114"/>
                    <a:pt x="82" y="114"/>
                  </a:cubicBezTo>
                  <a:cubicBezTo>
                    <a:pt x="81" y="114"/>
                    <a:pt x="81" y="114"/>
                    <a:pt x="81" y="114"/>
                  </a:cubicBezTo>
                  <a:cubicBezTo>
                    <a:pt x="81" y="115"/>
                    <a:pt x="81" y="115"/>
                    <a:pt x="81" y="115"/>
                  </a:cubicBezTo>
                  <a:cubicBezTo>
                    <a:pt x="81" y="115"/>
                    <a:pt x="81" y="115"/>
                    <a:pt x="81" y="115"/>
                  </a:cubicBezTo>
                  <a:cubicBezTo>
                    <a:pt x="80" y="115"/>
                    <a:pt x="80" y="115"/>
                    <a:pt x="80" y="115"/>
                  </a:cubicBezTo>
                  <a:cubicBezTo>
                    <a:pt x="80" y="115"/>
                    <a:pt x="80" y="115"/>
                    <a:pt x="80" y="115"/>
                  </a:cubicBezTo>
                  <a:cubicBezTo>
                    <a:pt x="79" y="114"/>
                    <a:pt x="79" y="114"/>
                    <a:pt x="79" y="114"/>
                  </a:cubicBezTo>
                  <a:cubicBezTo>
                    <a:pt x="78" y="114"/>
                    <a:pt x="78" y="114"/>
                    <a:pt x="78" y="114"/>
                  </a:cubicBezTo>
                  <a:cubicBezTo>
                    <a:pt x="78" y="114"/>
                    <a:pt x="78" y="114"/>
                    <a:pt x="78" y="114"/>
                  </a:cubicBezTo>
                  <a:cubicBezTo>
                    <a:pt x="77" y="113"/>
                    <a:pt x="77" y="113"/>
                    <a:pt x="77" y="113"/>
                  </a:cubicBezTo>
                  <a:cubicBezTo>
                    <a:pt x="77" y="113"/>
                    <a:pt x="77" y="113"/>
                    <a:pt x="77" y="113"/>
                  </a:cubicBezTo>
                  <a:cubicBezTo>
                    <a:pt x="77" y="113"/>
                    <a:pt x="77" y="113"/>
                    <a:pt x="77" y="113"/>
                  </a:cubicBezTo>
                  <a:cubicBezTo>
                    <a:pt x="76" y="113"/>
                    <a:pt x="76" y="113"/>
                    <a:pt x="76" y="113"/>
                  </a:cubicBezTo>
                  <a:cubicBezTo>
                    <a:pt x="76" y="112"/>
                    <a:pt x="76" y="112"/>
                    <a:pt x="76" y="112"/>
                  </a:cubicBezTo>
                  <a:cubicBezTo>
                    <a:pt x="76" y="112"/>
                    <a:pt x="76" y="112"/>
                    <a:pt x="76" y="112"/>
                  </a:cubicBezTo>
                  <a:cubicBezTo>
                    <a:pt x="76" y="112"/>
                    <a:pt x="76" y="112"/>
                    <a:pt x="76" y="112"/>
                  </a:cubicBezTo>
                  <a:cubicBezTo>
                    <a:pt x="75" y="112"/>
                    <a:pt x="75" y="112"/>
                    <a:pt x="75" y="112"/>
                  </a:cubicBezTo>
                  <a:cubicBezTo>
                    <a:pt x="75" y="112"/>
                    <a:pt x="75" y="112"/>
                    <a:pt x="75" y="112"/>
                  </a:cubicBezTo>
                  <a:cubicBezTo>
                    <a:pt x="75" y="112"/>
                    <a:pt x="75" y="112"/>
                    <a:pt x="75" y="112"/>
                  </a:cubicBezTo>
                  <a:cubicBezTo>
                    <a:pt x="75" y="111"/>
                    <a:pt x="75" y="111"/>
                    <a:pt x="75" y="111"/>
                  </a:cubicBezTo>
                  <a:cubicBezTo>
                    <a:pt x="74" y="111"/>
                    <a:pt x="74" y="111"/>
                    <a:pt x="74" y="111"/>
                  </a:cubicBezTo>
                  <a:cubicBezTo>
                    <a:pt x="73" y="110"/>
                    <a:pt x="73" y="110"/>
                    <a:pt x="73" y="110"/>
                  </a:cubicBezTo>
                  <a:cubicBezTo>
                    <a:pt x="73" y="109"/>
                    <a:pt x="73" y="109"/>
                    <a:pt x="73" y="109"/>
                  </a:cubicBezTo>
                  <a:cubicBezTo>
                    <a:pt x="74" y="109"/>
                    <a:pt x="74" y="109"/>
                    <a:pt x="74" y="109"/>
                  </a:cubicBezTo>
                  <a:cubicBezTo>
                    <a:pt x="74" y="109"/>
                    <a:pt x="74" y="109"/>
                    <a:pt x="74" y="109"/>
                  </a:cubicBezTo>
                  <a:cubicBezTo>
                    <a:pt x="74" y="108"/>
                    <a:pt x="74" y="108"/>
                    <a:pt x="74" y="108"/>
                  </a:cubicBezTo>
                  <a:cubicBezTo>
                    <a:pt x="74" y="108"/>
                    <a:pt x="74" y="108"/>
                    <a:pt x="74" y="108"/>
                  </a:cubicBezTo>
                  <a:cubicBezTo>
                    <a:pt x="74" y="108"/>
                    <a:pt x="74" y="108"/>
                    <a:pt x="74" y="108"/>
                  </a:cubicBezTo>
                  <a:cubicBezTo>
                    <a:pt x="73" y="108"/>
                    <a:pt x="73" y="108"/>
                    <a:pt x="73" y="108"/>
                  </a:cubicBezTo>
                  <a:cubicBezTo>
                    <a:pt x="73" y="107"/>
                    <a:pt x="73" y="107"/>
                    <a:pt x="73" y="107"/>
                  </a:cubicBezTo>
                  <a:cubicBezTo>
                    <a:pt x="73" y="106"/>
                    <a:pt x="73" y="106"/>
                    <a:pt x="73" y="106"/>
                  </a:cubicBezTo>
                  <a:cubicBezTo>
                    <a:pt x="72" y="106"/>
                    <a:pt x="72" y="106"/>
                    <a:pt x="72" y="106"/>
                  </a:cubicBezTo>
                  <a:cubicBezTo>
                    <a:pt x="72" y="106"/>
                    <a:pt x="72" y="106"/>
                    <a:pt x="72" y="106"/>
                  </a:cubicBezTo>
                  <a:cubicBezTo>
                    <a:pt x="71" y="105"/>
                    <a:pt x="71" y="105"/>
                    <a:pt x="71" y="105"/>
                  </a:cubicBezTo>
                  <a:cubicBezTo>
                    <a:pt x="72" y="105"/>
                    <a:pt x="72" y="105"/>
                    <a:pt x="72" y="105"/>
                  </a:cubicBezTo>
                  <a:cubicBezTo>
                    <a:pt x="72" y="105"/>
                    <a:pt x="72" y="105"/>
                    <a:pt x="72" y="105"/>
                  </a:cubicBezTo>
                  <a:cubicBezTo>
                    <a:pt x="71" y="104"/>
                    <a:pt x="71" y="104"/>
                    <a:pt x="71" y="104"/>
                  </a:cubicBezTo>
                  <a:cubicBezTo>
                    <a:pt x="70" y="104"/>
                    <a:pt x="70" y="104"/>
                    <a:pt x="70" y="104"/>
                  </a:cubicBezTo>
                  <a:cubicBezTo>
                    <a:pt x="70" y="104"/>
                    <a:pt x="70" y="104"/>
                    <a:pt x="70" y="104"/>
                  </a:cubicBezTo>
                  <a:cubicBezTo>
                    <a:pt x="70" y="103"/>
                    <a:pt x="70" y="103"/>
                    <a:pt x="70" y="103"/>
                  </a:cubicBezTo>
                  <a:cubicBezTo>
                    <a:pt x="70" y="103"/>
                    <a:pt x="70" y="103"/>
                    <a:pt x="70" y="103"/>
                  </a:cubicBezTo>
                  <a:cubicBezTo>
                    <a:pt x="69" y="103"/>
                    <a:pt x="69" y="103"/>
                    <a:pt x="69" y="103"/>
                  </a:cubicBezTo>
                  <a:cubicBezTo>
                    <a:pt x="69" y="102"/>
                    <a:pt x="69" y="102"/>
                    <a:pt x="69" y="102"/>
                  </a:cubicBezTo>
                  <a:cubicBezTo>
                    <a:pt x="68" y="101"/>
                    <a:pt x="68" y="101"/>
                    <a:pt x="68" y="101"/>
                  </a:cubicBezTo>
                  <a:cubicBezTo>
                    <a:pt x="67" y="101"/>
                    <a:pt x="67" y="101"/>
                    <a:pt x="67" y="101"/>
                  </a:cubicBezTo>
                  <a:cubicBezTo>
                    <a:pt x="60" y="101"/>
                    <a:pt x="60" y="101"/>
                    <a:pt x="60" y="101"/>
                  </a:cubicBezTo>
                  <a:cubicBezTo>
                    <a:pt x="60" y="102"/>
                    <a:pt x="60" y="102"/>
                    <a:pt x="60" y="102"/>
                  </a:cubicBezTo>
                  <a:cubicBezTo>
                    <a:pt x="48" y="102"/>
                    <a:pt x="48" y="102"/>
                    <a:pt x="48" y="102"/>
                  </a:cubicBezTo>
                  <a:cubicBezTo>
                    <a:pt x="32" y="96"/>
                    <a:pt x="32" y="96"/>
                    <a:pt x="32" y="96"/>
                  </a:cubicBezTo>
                  <a:cubicBezTo>
                    <a:pt x="33" y="95"/>
                    <a:pt x="33" y="95"/>
                    <a:pt x="33" y="95"/>
                  </a:cubicBezTo>
                  <a:cubicBezTo>
                    <a:pt x="32" y="95"/>
                    <a:pt x="32" y="95"/>
                    <a:pt x="32" y="95"/>
                  </a:cubicBezTo>
                  <a:cubicBezTo>
                    <a:pt x="22" y="95"/>
                    <a:pt x="22" y="95"/>
                    <a:pt x="22" y="95"/>
                  </a:cubicBezTo>
                  <a:cubicBezTo>
                    <a:pt x="22" y="94"/>
                    <a:pt x="22" y="94"/>
                    <a:pt x="22" y="94"/>
                  </a:cubicBezTo>
                  <a:cubicBezTo>
                    <a:pt x="22" y="93"/>
                    <a:pt x="22" y="93"/>
                    <a:pt x="22" y="93"/>
                  </a:cubicBezTo>
                  <a:cubicBezTo>
                    <a:pt x="22" y="92"/>
                    <a:pt x="22" y="92"/>
                    <a:pt x="22" y="92"/>
                  </a:cubicBezTo>
                  <a:cubicBezTo>
                    <a:pt x="20" y="90"/>
                    <a:pt x="20" y="90"/>
                    <a:pt x="20" y="90"/>
                  </a:cubicBezTo>
                  <a:cubicBezTo>
                    <a:pt x="19" y="89"/>
                    <a:pt x="19" y="89"/>
                    <a:pt x="19" y="89"/>
                  </a:cubicBezTo>
                  <a:cubicBezTo>
                    <a:pt x="19" y="89"/>
                    <a:pt x="19" y="89"/>
                    <a:pt x="19" y="89"/>
                  </a:cubicBezTo>
                  <a:cubicBezTo>
                    <a:pt x="18" y="89"/>
                    <a:pt x="18" y="89"/>
                    <a:pt x="18" y="89"/>
                  </a:cubicBezTo>
                  <a:cubicBezTo>
                    <a:pt x="18" y="89"/>
                    <a:pt x="18" y="89"/>
                    <a:pt x="18" y="89"/>
                  </a:cubicBezTo>
                  <a:cubicBezTo>
                    <a:pt x="18" y="89"/>
                    <a:pt x="18" y="89"/>
                    <a:pt x="18" y="89"/>
                  </a:cubicBezTo>
                  <a:cubicBezTo>
                    <a:pt x="18" y="88"/>
                    <a:pt x="18" y="88"/>
                    <a:pt x="18" y="88"/>
                  </a:cubicBezTo>
                  <a:cubicBezTo>
                    <a:pt x="17" y="88"/>
                    <a:pt x="17" y="88"/>
                    <a:pt x="17" y="88"/>
                  </a:cubicBezTo>
                  <a:cubicBezTo>
                    <a:pt x="16" y="88"/>
                    <a:pt x="16" y="88"/>
                    <a:pt x="16" y="88"/>
                  </a:cubicBezTo>
                  <a:cubicBezTo>
                    <a:pt x="15" y="87"/>
                    <a:pt x="15" y="87"/>
                    <a:pt x="15" y="87"/>
                  </a:cubicBezTo>
                  <a:cubicBezTo>
                    <a:pt x="15" y="86"/>
                    <a:pt x="15" y="86"/>
                    <a:pt x="15" y="86"/>
                  </a:cubicBezTo>
                  <a:cubicBezTo>
                    <a:pt x="14" y="86"/>
                    <a:pt x="14" y="86"/>
                    <a:pt x="14" y="86"/>
                  </a:cubicBezTo>
                  <a:cubicBezTo>
                    <a:pt x="13" y="86"/>
                    <a:pt x="13" y="86"/>
                    <a:pt x="13" y="86"/>
                  </a:cubicBezTo>
                  <a:cubicBezTo>
                    <a:pt x="12" y="86"/>
                    <a:pt x="12" y="86"/>
                    <a:pt x="12" y="86"/>
                  </a:cubicBezTo>
                  <a:cubicBezTo>
                    <a:pt x="12" y="85"/>
                    <a:pt x="12" y="85"/>
                    <a:pt x="12" y="85"/>
                  </a:cubicBezTo>
                  <a:cubicBezTo>
                    <a:pt x="11" y="85"/>
                    <a:pt x="11" y="85"/>
                    <a:pt x="11" y="85"/>
                  </a:cubicBezTo>
                  <a:cubicBezTo>
                    <a:pt x="9" y="85"/>
                    <a:pt x="9" y="85"/>
                    <a:pt x="9" y="85"/>
                  </a:cubicBezTo>
                  <a:cubicBezTo>
                    <a:pt x="9" y="85"/>
                    <a:pt x="9" y="85"/>
                    <a:pt x="9" y="85"/>
                  </a:cubicBezTo>
                  <a:cubicBezTo>
                    <a:pt x="9" y="84"/>
                    <a:pt x="9" y="84"/>
                    <a:pt x="9" y="84"/>
                  </a:cubicBezTo>
                  <a:cubicBezTo>
                    <a:pt x="9" y="84"/>
                    <a:pt x="9" y="84"/>
                    <a:pt x="9" y="84"/>
                  </a:cubicBezTo>
                  <a:cubicBezTo>
                    <a:pt x="9" y="83"/>
                    <a:pt x="9" y="83"/>
                    <a:pt x="9" y="83"/>
                  </a:cubicBezTo>
                  <a:cubicBezTo>
                    <a:pt x="9" y="82"/>
                    <a:pt x="9" y="82"/>
                    <a:pt x="9" y="82"/>
                  </a:cubicBezTo>
                  <a:cubicBezTo>
                    <a:pt x="9" y="81"/>
                    <a:pt x="9" y="81"/>
                    <a:pt x="9" y="81"/>
                  </a:cubicBezTo>
                  <a:cubicBezTo>
                    <a:pt x="8" y="81"/>
                    <a:pt x="8" y="81"/>
                    <a:pt x="8" y="81"/>
                  </a:cubicBezTo>
                  <a:cubicBezTo>
                    <a:pt x="8" y="80"/>
                    <a:pt x="8" y="80"/>
                    <a:pt x="8" y="80"/>
                  </a:cubicBezTo>
                  <a:cubicBezTo>
                    <a:pt x="8" y="80"/>
                    <a:pt x="8" y="80"/>
                    <a:pt x="8" y="80"/>
                  </a:cubicBezTo>
                  <a:cubicBezTo>
                    <a:pt x="8" y="80"/>
                    <a:pt x="8" y="80"/>
                    <a:pt x="8" y="80"/>
                  </a:cubicBezTo>
                  <a:cubicBezTo>
                    <a:pt x="7" y="79"/>
                    <a:pt x="7" y="79"/>
                    <a:pt x="7" y="79"/>
                  </a:cubicBezTo>
                  <a:cubicBezTo>
                    <a:pt x="6" y="77"/>
                    <a:pt x="6" y="77"/>
                    <a:pt x="6" y="77"/>
                  </a:cubicBezTo>
                  <a:cubicBezTo>
                    <a:pt x="6" y="76"/>
                    <a:pt x="6" y="76"/>
                    <a:pt x="6" y="76"/>
                  </a:cubicBezTo>
                  <a:cubicBezTo>
                    <a:pt x="6" y="75"/>
                    <a:pt x="6" y="75"/>
                    <a:pt x="6" y="75"/>
                  </a:cubicBezTo>
                  <a:cubicBezTo>
                    <a:pt x="5" y="75"/>
                    <a:pt x="5" y="75"/>
                    <a:pt x="5" y="75"/>
                  </a:cubicBezTo>
                  <a:cubicBezTo>
                    <a:pt x="5" y="74"/>
                    <a:pt x="5" y="74"/>
                    <a:pt x="5" y="74"/>
                  </a:cubicBezTo>
                  <a:cubicBezTo>
                    <a:pt x="5" y="73"/>
                    <a:pt x="5" y="73"/>
                    <a:pt x="5" y="73"/>
                  </a:cubicBezTo>
                  <a:cubicBezTo>
                    <a:pt x="5" y="73"/>
                    <a:pt x="5" y="73"/>
                    <a:pt x="5" y="73"/>
                  </a:cubicBezTo>
                  <a:cubicBezTo>
                    <a:pt x="6" y="73"/>
                    <a:pt x="6" y="73"/>
                    <a:pt x="6" y="73"/>
                  </a:cubicBezTo>
                  <a:cubicBezTo>
                    <a:pt x="6" y="73"/>
                    <a:pt x="6" y="73"/>
                    <a:pt x="6" y="73"/>
                  </a:cubicBezTo>
                  <a:cubicBezTo>
                    <a:pt x="6" y="72"/>
                    <a:pt x="6" y="72"/>
                    <a:pt x="6" y="72"/>
                  </a:cubicBezTo>
                  <a:cubicBezTo>
                    <a:pt x="6" y="71"/>
                    <a:pt x="6" y="71"/>
                    <a:pt x="6" y="71"/>
                  </a:cubicBezTo>
                  <a:cubicBezTo>
                    <a:pt x="5" y="71"/>
                    <a:pt x="5" y="71"/>
                    <a:pt x="5" y="71"/>
                  </a:cubicBezTo>
                  <a:cubicBezTo>
                    <a:pt x="5" y="70"/>
                    <a:pt x="5" y="70"/>
                    <a:pt x="5" y="70"/>
                  </a:cubicBezTo>
                  <a:cubicBezTo>
                    <a:pt x="4" y="70"/>
                    <a:pt x="4" y="70"/>
                    <a:pt x="4" y="70"/>
                  </a:cubicBezTo>
                  <a:cubicBezTo>
                    <a:pt x="4" y="69"/>
                    <a:pt x="4" y="69"/>
                    <a:pt x="4" y="69"/>
                  </a:cubicBezTo>
                  <a:cubicBezTo>
                    <a:pt x="5" y="69"/>
                    <a:pt x="5" y="69"/>
                    <a:pt x="5" y="69"/>
                  </a:cubicBezTo>
                  <a:cubicBezTo>
                    <a:pt x="4" y="68"/>
                    <a:pt x="4" y="68"/>
                    <a:pt x="4" y="68"/>
                  </a:cubicBezTo>
                  <a:cubicBezTo>
                    <a:pt x="5" y="68"/>
                    <a:pt x="5" y="68"/>
                    <a:pt x="5" y="68"/>
                  </a:cubicBezTo>
                  <a:cubicBezTo>
                    <a:pt x="5" y="68"/>
                    <a:pt x="5" y="68"/>
                    <a:pt x="5" y="68"/>
                  </a:cubicBezTo>
                  <a:cubicBezTo>
                    <a:pt x="5" y="67"/>
                    <a:pt x="5" y="67"/>
                    <a:pt x="5" y="67"/>
                  </a:cubicBezTo>
                  <a:cubicBezTo>
                    <a:pt x="6" y="67"/>
                    <a:pt x="6" y="67"/>
                    <a:pt x="6" y="67"/>
                  </a:cubicBezTo>
                  <a:cubicBezTo>
                    <a:pt x="6" y="68"/>
                    <a:pt x="6" y="68"/>
                    <a:pt x="6" y="68"/>
                  </a:cubicBezTo>
                  <a:cubicBezTo>
                    <a:pt x="7" y="68"/>
                    <a:pt x="7" y="68"/>
                    <a:pt x="7" y="68"/>
                  </a:cubicBezTo>
                  <a:cubicBezTo>
                    <a:pt x="6" y="68"/>
                    <a:pt x="6" y="68"/>
                    <a:pt x="6" y="68"/>
                  </a:cubicBezTo>
                  <a:cubicBezTo>
                    <a:pt x="6" y="67"/>
                    <a:pt x="6" y="67"/>
                    <a:pt x="6" y="67"/>
                  </a:cubicBezTo>
                  <a:cubicBezTo>
                    <a:pt x="6" y="66"/>
                    <a:pt x="6" y="66"/>
                    <a:pt x="6" y="66"/>
                  </a:cubicBezTo>
                  <a:cubicBezTo>
                    <a:pt x="6" y="66"/>
                    <a:pt x="6" y="66"/>
                    <a:pt x="6" y="66"/>
                  </a:cubicBezTo>
                  <a:cubicBezTo>
                    <a:pt x="6" y="66"/>
                    <a:pt x="6" y="66"/>
                    <a:pt x="6" y="66"/>
                  </a:cubicBezTo>
                  <a:cubicBezTo>
                    <a:pt x="6" y="66"/>
                    <a:pt x="6" y="66"/>
                    <a:pt x="6" y="66"/>
                  </a:cubicBezTo>
                  <a:cubicBezTo>
                    <a:pt x="6" y="66"/>
                    <a:pt x="6" y="66"/>
                    <a:pt x="6" y="66"/>
                  </a:cubicBezTo>
                  <a:cubicBezTo>
                    <a:pt x="7" y="66"/>
                    <a:pt x="7" y="66"/>
                    <a:pt x="7" y="66"/>
                  </a:cubicBezTo>
                  <a:cubicBezTo>
                    <a:pt x="8" y="66"/>
                    <a:pt x="8" y="66"/>
                    <a:pt x="8" y="66"/>
                  </a:cubicBezTo>
                  <a:cubicBezTo>
                    <a:pt x="7" y="65"/>
                    <a:pt x="7" y="65"/>
                    <a:pt x="7" y="65"/>
                  </a:cubicBezTo>
                  <a:cubicBezTo>
                    <a:pt x="7" y="65"/>
                    <a:pt x="7" y="65"/>
                    <a:pt x="7" y="65"/>
                  </a:cubicBezTo>
                  <a:cubicBezTo>
                    <a:pt x="6" y="65"/>
                    <a:pt x="6" y="65"/>
                    <a:pt x="6" y="65"/>
                  </a:cubicBezTo>
                  <a:cubicBezTo>
                    <a:pt x="6" y="65"/>
                    <a:pt x="6" y="65"/>
                    <a:pt x="6" y="65"/>
                  </a:cubicBezTo>
                  <a:cubicBezTo>
                    <a:pt x="6" y="65"/>
                    <a:pt x="6" y="65"/>
                    <a:pt x="6" y="65"/>
                  </a:cubicBezTo>
                  <a:cubicBezTo>
                    <a:pt x="5" y="65"/>
                    <a:pt x="5" y="65"/>
                    <a:pt x="5" y="65"/>
                  </a:cubicBezTo>
                  <a:cubicBezTo>
                    <a:pt x="5" y="66"/>
                    <a:pt x="5" y="66"/>
                    <a:pt x="5" y="66"/>
                  </a:cubicBezTo>
                  <a:cubicBezTo>
                    <a:pt x="5" y="66"/>
                    <a:pt x="5" y="66"/>
                    <a:pt x="5" y="66"/>
                  </a:cubicBezTo>
                  <a:cubicBezTo>
                    <a:pt x="5" y="66"/>
                    <a:pt x="5" y="66"/>
                    <a:pt x="5" y="66"/>
                  </a:cubicBezTo>
                  <a:cubicBezTo>
                    <a:pt x="4" y="66"/>
                    <a:pt x="4" y="66"/>
                    <a:pt x="4" y="66"/>
                  </a:cubicBezTo>
                  <a:cubicBezTo>
                    <a:pt x="4" y="66"/>
                    <a:pt x="4" y="66"/>
                    <a:pt x="4" y="66"/>
                  </a:cubicBezTo>
                  <a:cubicBezTo>
                    <a:pt x="3" y="65"/>
                    <a:pt x="3" y="65"/>
                    <a:pt x="3" y="65"/>
                  </a:cubicBezTo>
                  <a:cubicBezTo>
                    <a:pt x="3" y="64"/>
                    <a:pt x="3" y="64"/>
                    <a:pt x="3" y="64"/>
                  </a:cubicBezTo>
                  <a:cubicBezTo>
                    <a:pt x="3" y="64"/>
                    <a:pt x="3" y="64"/>
                    <a:pt x="3" y="64"/>
                  </a:cubicBezTo>
                  <a:cubicBezTo>
                    <a:pt x="3" y="63"/>
                    <a:pt x="3" y="63"/>
                    <a:pt x="3" y="63"/>
                  </a:cubicBezTo>
                  <a:cubicBezTo>
                    <a:pt x="1" y="61"/>
                    <a:pt x="1" y="61"/>
                    <a:pt x="1" y="61"/>
                  </a:cubicBezTo>
                  <a:cubicBezTo>
                    <a:pt x="1" y="60"/>
                    <a:pt x="1" y="60"/>
                    <a:pt x="1" y="60"/>
                  </a:cubicBezTo>
                  <a:cubicBezTo>
                    <a:pt x="1" y="60"/>
                    <a:pt x="1" y="60"/>
                    <a:pt x="1" y="60"/>
                  </a:cubicBezTo>
                  <a:cubicBezTo>
                    <a:pt x="2" y="59"/>
                    <a:pt x="2" y="59"/>
                    <a:pt x="2" y="59"/>
                  </a:cubicBezTo>
                  <a:cubicBezTo>
                    <a:pt x="1" y="58"/>
                    <a:pt x="1" y="58"/>
                    <a:pt x="1" y="58"/>
                  </a:cubicBezTo>
                  <a:cubicBezTo>
                    <a:pt x="1" y="58"/>
                    <a:pt x="1" y="58"/>
                    <a:pt x="1" y="58"/>
                  </a:cubicBezTo>
                  <a:cubicBezTo>
                    <a:pt x="1" y="57"/>
                    <a:pt x="1" y="57"/>
                    <a:pt x="1" y="57"/>
                  </a:cubicBezTo>
                  <a:cubicBezTo>
                    <a:pt x="2" y="56"/>
                    <a:pt x="2" y="56"/>
                    <a:pt x="2" y="56"/>
                  </a:cubicBezTo>
                  <a:cubicBezTo>
                    <a:pt x="2" y="56"/>
                    <a:pt x="2" y="56"/>
                    <a:pt x="2" y="56"/>
                  </a:cubicBezTo>
                  <a:cubicBezTo>
                    <a:pt x="2" y="54"/>
                    <a:pt x="2" y="54"/>
                    <a:pt x="2" y="54"/>
                  </a:cubicBezTo>
                  <a:cubicBezTo>
                    <a:pt x="1" y="52"/>
                    <a:pt x="1" y="52"/>
                    <a:pt x="1" y="52"/>
                  </a:cubicBezTo>
                  <a:cubicBezTo>
                    <a:pt x="0" y="51"/>
                    <a:pt x="0" y="51"/>
                    <a:pt x="0" y="51"/>
                  </a:cubicBezTo>
                  <a:cubicBezTo>
                    <a:pt x="0" y="51"/>
                    <a:pt x="0" y="51"/>
                    <a:pt x="0" y="51"/>
                  </a:cubicBezTo>
                  <a:cubicBezTo>
                    <a:pt x="1" y="50"/>
                    <a:pt x="1" y="50"/>
                    <a:pt x="1" y="50"/>
                  </a:cubicBezTo>
                  <a:cubicBezTo>
                    <a:pt x="2" y="49"/>
                    <a:pt x="2" y="49"/>
                    <a:pt x="2" y="49"/>
                  </a:cubicBezTo>
                  <a:cubicBezTo>
                    <a:pt x="2" y="48"/>
                    <a:pt x="2" y="48"/>
                    <a:pt x="2" y="48"/>
                  </a:cubicBezTo>
                  <a:cubicBezTo>
                    <a:pt x="2" y="48"/>
                    <a:pt x="2" y="48"/>
                    <a:pt x="2" y="48"/>
                  </a:cubicBezTo>
                  <a:cubicBezTo>
                    <a:pt x="2" y="47"/>
                    <a:pt x="2" y="47"/>
                    <a:pt x="2" y="47"/>
                  </a:cubicBezTo>
                  <a:cubicBezTo>
                    <a:pt x="3" y="47"/>
                    <a:pt x="3" y="47"/>
                    <a:pt x="3" y="47"/>
                  </a:cubicBezTo>
                  <a:cubicBezTo>
                    <a:pt x="3" y="46"/>
                    <a:pt x="3" y="46"/>
                    <a:pt x="3" y="46"/>
                  </a:cubicBezTo>
                  <a:cubicBezTo>
                    <a:pt x="3" y="44"/>
                    <a:pt x="3" y="44"/>
                    <a:pt x="3" y="44"/>
                  </a:cubicBezTo>
                  <a:cubicBezTo>
                    <a:pt x="3" y="43"/>
                    <a:pt x="3" y="43"/>
                    <a:pt x="3" y="43"/>
                  </a:cubicBezTo>
                  <a:cubicBezTo>
                    <a:pt x="3" y="43"/>
                    <a:pt x="3" y="43"/>
                    <a:pt x="3" y="43"/>
                  </a:cubicBezTo>
                  <a:cubicBezTo>
                    <a:pt x="3" y="42"/>
                    <a:pt x="3" y="42"/>
                    <a:pt x="3" y="42"/>
                  </a:cubicBezTo>
                  <a:cubicBezTo>
                    <a:pt x="3" y="41"/>
                    <a:pt x="3" y="41"/>
                    <a:pt x="3" y="41"/>
                  </a:cubicBezTo>
                  <a:cubicBezTo>
                    <a:pt x="3" y="40"/>
                    <a:pt x="3" y="40"/>
                    <a:pt x="3" y="40"/>
                  </a:cubicBezTo>
                  <a:cubicBezTo>
                    <a:pt x="3" y="39"/>
                    <a:pt x="3" y="39"/>
                    <a:pt x="3" y="39"/>
                  </a:cubicBezTo>
                  <a:cubicBezTo>
                    <a:pt x="3" y="37"/>
                    <a:pt x="3" y="37"/>
                    <a:pt x="3" y="37"/>
                  </a:cubicBezTo>
                  <a:cubicBezTo>
                    <a:pt x="3" y="36"/>
                    <a:pt x="3" y="36"/>
                    <a:pt x="3" y="36"/>
                  </a:cubicBezTo>
                  <a:cubicBezTo>
                    <a:pt x="5" y="35"/>
                    <a:pt x="5" y="35"/>
                    <a:pt x="5" y="35"/>
                  </a:cubicBezTo>
                  <a:cubicBezTo>
                    <a:pt x="5" y="34"/>
                    <a:pt x="5" y="34"/>
                    <a:pt x="5" y="34"/>
                  </a:cubicBezTo>
                  <a:cubicBezTo>
                    <a:pt x="5" y="34"/>
                    <a:pt x="5" y="34"/>
                    <a:pt x="5" y="34"/>
                  </a:cubicBezTo>
                  <a:cubicBezTo>
                    <a:pt x="6" y="32"/>
                    <a:pt x="6" y="32"/>
                    <a:pt x="6" y="32"/>
                  </a:cubicBezTo>
                  <a:cubicBezTo>
                    <a:pt x="7" y="32"/>
                    <a:pt x="7" y="32"/>
                    <a:pt x="7" y="32"/>
                  </a:cubicBezTo>
                  <a:cubicBezTo>
                    <a:pt x="7" y="31"/>
                    <a:pt x="7" y="31"/>
                    <a:pt x="7" y="31"/>
                  </a:cubicBezTo>
                  <a:cubicBezTo>
                    <a:pt x="7" y="28"/>
                    <a:pt x="7" y="28"/>
                    <a:pt x="7" y="28"/>
                  </a:cubicBezTo>
                  <a:cubicBezTo>
                    <a:pt x="9" y="27"/>
                    <a:pt x="9" y="27"/>
                    <a:pt x="9" y="27"/>
                  </a:cubicBezTo>
                  <a:cubicBezTo>
                    <a:pt x="9" y="25"/>
                    <a:pt x="9" y="25"/>
                    <a:pt x="9" y="25"/>
                  </a:cubicBezTo>
                  <a:cubicBezTo>
                    <a:pt x="10" y="22"/>
                    <a:pt x="10" y="22"/>
                    <a:pt x="10" y="22"/>
                  </a:cubicBezTo>
                  <a:cubicBezTo>
                    <a:pt x="10" y="21"/>
                    <a:pt x="10" y="21"/>
                    <a:pt x="10" y="21"/>
                  </a:cubicBezTo>
                  <a:cubicBezTo>
                    <a:pt x="11" y="20"/>
                    <a:pt x="11" y="20"/>
                    <a:pt x="11" y="20"/>
                  </a:cubicBezTo>
                  <a:cubicBezTo>
                    <a:pt x="11" y="20"/>
                    <a:pt x="11" y="20"/>
                    <a:pt x="11" y="20"/>
                  </a:cubicBezTo>
                  <a:cubicBezTo>
                    <a:pt x="11" y="19"/>
                    <a:pt x="11" y="19"/>
                    <a:pt x="11" y="19"/>
                  </a:cubicBezTo>
                  <a:cubicBezTo>
                    <a:pt x="12" y="18"/>
                    <a:pt x="12" y="18"/>
                    <a:pt x="12" y="18"/>
                  </a:cubicBezTo>
                  <a:cubicBezTo>
                    <a:pt x="12" y="17"/>
                    <a:pt x="12" y="17"/>
                    <a:pt x="12" y="17"/>
                  </a:cubicBezTo>
                  <a:cubicBezTo>
                    <a:pt x="12" y="17"/>
                    <a:pt x="12" y="17"/>
                    <a:pt x="12" y="17"/>
                  </a:cubicBezTo>
                  <a:cubicBezTo>
                    <a:pt x="13" y="18"/>
                    <a:pt x="13" y="18"/>
                    <a:pt x="13" y="18"/>
                  </a:cubicBezTo>
                  <a:cubicBezTo>
                    <a:pt x="14" y="18"/>
                    <a:pt x="14" y="18"/>
                    <a:pt x="14" y="18"/>
                  </a:cubicBezTo>
                  <a:cubicBezTo>
                    <a:pt x="15" y="18"/>
                    <a:pt x="15" y="18"/>
                    <a:pt x="15" y="18"/>
                  </a:cubicBezTo>
                  <a:cubicBezTo>
                    <a:pt x="15" y="18"/>
                    <a:pt x="15" y="18"/>
                    <a:pt x="15" y="18"/>
                  </a:cubicBezTo>
                  <a:cubicBezTo>
                    <a:pt x="16" y="18"/>
                    <a:pt x="16" y="18"/>
                    <a:pt x="16" y="18"/>
                  </a:cubicBezTo>
                  <a:cubicBezTo>
                    <a:pt x="17" y="19"/>
                    <a:pt x="17" y="19"/>
                    <a:pt x="17" y="19"/>
                  </a:cubicBezTo>
                  <a:cubicBezTo>
                    <a:pt x="16" y="18"/>
                    <a:pt x="16" y="18"/>
                    <a:pt x="16" y="18"/>
                  </a:cubicBezTo>
                  <a:cubicBezTo>
                    <a:pt x="16" y="18"/>
                    <a:pt x="16" y="18"/>
                    <a:pt x="16" y="18"/>
                  </a:cubicBezTo>
                  <a:cubicBezTo>
                    <a:pt x="15" y="18"/>
                    <a:pt x="15" y="18"/>
                    <a:pt x="15" y="18"/>
                  </a:cubicBezTo>
                  <a:cubicBezTo>
                    <a:pt x="14" y="17"/>
                    <a:pt x="14" y="17"/>
                    <a:pt x="14" y="17"/>
                  </a:cubicBezTo>
                  <a:cubicBezTo>
                    <a:pt x="13" y="17"/>
                    <a:pt x="13" y="17"/>
                    <a:pt x="13" y="17"/>
                  </a:cubicBezTo>
                  <a:cubicBezTo>
                    <a:pt x="12" y="17"/>
                    <a:pt x="12" y="17"/>
                    <a:pt x="12" y="17"/>
                  </a:cubicBezTo>
                  <a:cubicBezTo>
                    <a:pt x="12" y="16"/>
                    <a:pt x="12" y="16"/>
                    <a:pt x="12" y="16"/>
                  </a:cubicBezTo>
                  <a:cubicBezTo>
                    <a:pt x="12" y="16"/>
                    <a:pt x="12" y="16"/>
                    <a:pt x="12" y="16"/>
                  </a:cubicBezTo>
                  <a:cubicBezTo>
                    <a:pt x="12" y="16"/>
                    <a:pt x="12" y="16"/>
                    <a:pt x="12" y="16"/>
                  </a:cubicBezTo>
                  <a:cubicBezTo>
                    <a:pt x="13" y="16"/>
                    <a:pt x="13" y="16"/>
                    <a:pt x="13" y="16"/>
                  </a:cubicBezTo>
                  <a:cubicBezTo>
                    <a:pt x="13" y="15"/>
                    <a:pt x="13" y="15"/>
                    <a:pt x="13" y="15"/>
                  </a:cubicBezTo>
                  <a:cubicBezTo>
                    <a:pt x="13" y="14"/>
                    <a:pt x="13" y="14"/>
                    <a:pt x="13" y="14"/>
                  </a:cubicBezTo>
                  <a:cubicBezTo>
                    <a:pt x="13" y="14"/>
                    <a:pt x="13" y="14"/>
                    <a:pt x="13" y="14"/>
                  </a:cubicBezTo>
                  <a:cubicBezTo>
                    <a:pt x="12" y="14"/>
                    <a:pt x="12" y="14"/>
                    <a:pt x="12" y="14"/>
                  </a:cubicBezTo>
                  <a:cubicBezTo>
                    <a:pt x="12" y="13"/>
                    <a:pt x="12" y="13"/>
                    <a:pt x="12" y="13"/>
                  </a:cubicBezTo>
                  <a:cubicBezTo>
                    <a:pt x="13" y="13"/>
                    <a:pt x="13" y="13"/>
                    <a:pt x="13" y="13"/>
                  </a:cubicBezTo>
                  <a:cubicBezTo>
                    <a:pt x="13" y="12"/>
                    <a:pt x="13" y="12"/>
                    <a:pt x="13" y="12"/>
                  </a:cubicBezTo>
                  <a:cubicBezTo>
                    <a:pt x="13" y="12"/>
                    <a:pt x="13" y="12"/>
                    <a:pt x="13" y="12"/>
                  </a:cubicBezTo>
                  <a:cubicBezTo>
                    <a:pt x="13" y="12"/>
                    <a:pt x="13" y="12"/>
                    <a:pt x="13" y="12"/>
                  </a:cubicBezTo>
                  <a:cubicBezTo>
                    <a:pt x="13" y="12"/>
                    <a:pt x="13" y="12"/>
                    <a:pt x="13" y="12"/>
                  </a:cubicBezTo>
                  <a:cubicBezTo>
                    <a:pt x="13" y="11"/>
                    <a:pt x="13" y="11"/>
                    <a:pt x="13" y="11"/>
                  </a:cubicBezTo>
                  <a:cubicBezTo>
                    <a:pt x="12" y="9"/>
                    <a:pt x="12" y="9"/>
                    <a:pt x="12" y="9"/>
                  </a:cubicBezTo>
                  <a:cubicBezTo>
                    <a:pt x="13" y="7"/>
                    <a:pt x="13" y="7"/>
                    <a:pt x="13" y="7"/>
                  </a:cubicBezTo>
                  <a:cubicBezTo>
                    <a:pt x="12" y="6"/>
                    <a:pt x="12" y="6"/>
                    <a:pt x="12" y="6"/>
                  </a:cubicBezTo>
                  <a:cubicBezTo>
                    <a:pt x="12" y="5"/>
                    <a:pt x="12" y="5"/>
                    <a:pt x="12" y="5"/>
                  </a:cubicBezTo>
                  <a:cubicBezTo>
                    <a:pt x="13" y="4"/>
                    <a:pt x="13" y="4"/>
                    <a:pt x="13" y="4"/>
                  </a:cubicBezTo>
                  <a:cubicBezTo>
                    <a:pt x="13" y="3"/>
                    <a:pt x="13" y="3"/>
                    <a:pt x="13" y="3"/>
                  </a:cubicBezTo>
                  <a:cubicBezTo>
                    <a:pt x="14" y="3"/>
                    <a:pt x="14" y="3"/>
                    <a:pt x="14" y="3"/>
                  </a:cubicBezTo>
                  <a:cubicBezTo>
                    <a:pt x="16" y="5"/>
                    <a:pt x="16" y="5"/>
                    <a:pt x="16" y="5"/>
                  </a:cubicBezTo>
                  <a:cubicBezTo>
                    <a:pt x="17" y="5"/>
                    <a:pt x="17" y="5"/>
                    <a:pt x="17" y="5"/>
                  </a:cubicBezTo>
                  <a:cubicBezTo>
                    <a:pt x="19" y="5"/>
                    <a:pt x="19" y="5"/>
                    <a:pt x="19" y="5"/>
                  </a:cubicBezTo>
                  <a:cubicBezTo>
                    <a:pt x="19" y="6"/>
                    <a:pt x="19" y="6"/>
                    <a:pt x="19" y="6"/>
                  </a:cubicBezTo>
                  <a:cubicBezTo>
                    <a:pt x="20" y="6"/>
                    <a:pt x="20" y="6"/>
                    <a:pt x="20" y="6"/>
                  </a:cubicBezTo>
                  <a:cubicBezTo>
                    <a:pt x="20" y="6"/>
                    <a:pt x="20" y="6"/>
                    <a:pt x="20" y="6"/>
                  </a:cubicBezTo>
                  <a:cubicBezTo>
                    <a:pt x="21" y="6"/>
                    <a:pt x="21" y="6"/>
                    <a:pt x="21" y="6"/>
                  </a:cubicBezTo>
                  <a:cubicBezTo>
                    <a:pt x="21" y="7"/>
                    <a:pt x="21" y="7"/>
                    <a:pt x="21" y="7"/>
                  </a:cubicBezTo>
                  <a:cubicBezTo>
                    <a:pt x="21" y="7"/>
                    <a:pt x="21" y="7"/>
                    <a:pt x="21" y="7"/>
                  </a:cubicBezTo>
                  <a:cubicBezTo>
                    <a:pt x="20" y="7"/>
                    <a:pt x="20" y="7"/>
                    <a:pt x="20" y="7"/>
                  </a:cubicBezTo>
                  <a:cubicBezTo>
                    <a:pt x="19" y="8"/>
                    <a:pt x="19" y="8"/>
                    <a:pt x="19" y="8"/>
                  </a:cubicBezTo>
                  <a:cubicBezTo>
                    <a:pt x="19" y="9"/>
                    <a:pt x="19" y="9"/>
                    <a:pt x="19" y="9"/>
                  </a:cubicBezTo>
                  <a:cubicBezTo>
                    <a:pt x="20" y="9"/>
                    <a:pt x="20" y="9"/>
                    <a:pt x="20" y="9"/>
                  </a:cubicBezTo>
                  <a:cubicBezTo>
                    <a:pt x="20" y="8"/>
                    <a:pt x="20" y="8"/>
                    <a:pt x="20" y="8"/>
                  </a:cubicBezTo>
                  <a:cubicBezTo>
                    <a:pt x="21" y="7"/>
                    <a:pt x="21" y="7"/>
                    <a:pt x="21" y="7"/>
                  </a:cubicBezTo>
                  <a:cubicBezTo>
                    <a:pt x="21" y="7"/>
                    <a:pt x="21" y="7"/>
                    <a:pt x="21" y="7"/>
                  </a:cubicBezTo>
                  <a:cubicBezTo>
                    <a:pt x="21" y="8"/>
                    <a:pt x="21" y="8"/>
                    <a:pt x="21" y="8"/>
                  </a:cubicBezTo>
                  <a:cubicBezTo>
                    <a:pt x="21" y="8"/>
                    <a:pt x="21" y="8"/>
                    <a:pt x="21" y="8"/>
                  </a:cubicBezTo>
                  <a:cubicBezTo>
                    <a:pt x="20" y="9"/>
                    <a:pt x="20" y="9"/>
                    <a:pt x="20" y="9"/>
                  </a:cubicBezTo>
                  <a:cubicBezTo>
                    <a:pt x="20" y="10"/>
                    <a:pt x="20" y="10"/>
                    <a:pt x="20" y="10"/>
                  </a:cubicBezTo>
                  <a:cubicBezTo>
                    <a:pt x="20" y="11"/>
                    <a:pt x="20" y="11"/>
                    <a:pt x="20" y="11"/>
                  </a:cubicBezTo>
                  <a:cubicBezTo>
                    <a:pt x="20" y="10"/>
                    <a:pt x="20" y="10"/>
                    <a:pt x="20" y="10"/>
                  </a:cubicBezTo>
                  <a:cubicBezTo>
                    <a:pt x="19" y="11"/>
                    <a:pt x="19" y="11"/>
                    <a:pt x="19" y="11"/>
                  </a:cubicBezTo>
                  <a:cubicBezTo>
                    <a:pt x="19" y="10"/>
                    <a:pt x="19" y="10"/>
                    <a:pt x="19" y="10"/>
                  </a:cubicBezTo>
                  <a:cubicBezTo>
                    <a:pt x="18" y="11"/>
                    <a:pt x="18" y="11"/>
                    <a:pt x="18" y="11"/>
                  </a:cubicBezTo>
                  <a:cubicBezTo>
                    <a:pt x="19" y="11"/>
                    <a:pt x="19" y="11"/>
                    <a:pt x="19" y="11"/>
                  </a:cubicBezTo>
                  <a:cubicBezTo>
                    <a:pt x="19" y="12"/>
                    <a:pt x="19" y="12"/>
                    <a:pt x="19" y="12"/>
                  </a:cubicBezTo>
                  <a:cubicBezTo>
                    <a:pt x="20" y="11"/>
                    <a:pt x="20" y="11"/>
                    <a:pt x="20" y="11"/>
                  </a:cubicBezTo>
                  <a:cubicBezTo>
                    <a:pt x="21" y="10"/>
                    <a:pt x="21" y="10"/>
                    <a:pt x="21" y="10"/>
                  </a:cubicBezTo>
                  <a:cubicBezTo>
                    <a:pt x="21" y="10"/>
                    <a:pt x="21" y="10"/>
                    <a:pt x="21" y="10"/>
                  </a:cubicBezTo>
                  <a:cubicBezTo>
                    <a:pt x="21" y="9"/>
                    <a:pt x="21" y="9"/>
                    <a:pt x="21" y="9"/>
                  </a:cubicBezTo>
                  <a:cubicBezTo>
                    <a:pt x="22" y="9"/>
                    <a:pt x="22" y="9"/>
                    <a:pt x="22" y="9"/>
                  </a:cubicBezTo>
                  <a:cubicBezTo>
                    <a:pt x="22" y="8"/>
                    <a:pt x="22" y="8"/>
                    <a:pt x="22" y="8"/>
                  </a:cubicBezTo>
                  <a:cubicBezTo>
                    <a:pt x="23" y="7"/>
                    <a:pt x="23" y="7"/>
                    <a:pt x="23" y="7"/>
                  </a:cubicBezTo>
                  <a:cubicBezTo>
                    <a:pt x="23" y="6"/>
                    <a:pt x="23" y="6"/>
                    <a:pt x="23" y="6"/>
                  </a:cubicBezTo>
                  <a:cubicBezTo>
                    <a:pt x="23" y="6"/>
                    <a:pt x="23" y="6"/>
                    <a:pt x="23" y="6"/>
                  </a:cubicBezTo>
                  <a:cubicBezTo>
                    <a:pt x="23" y="5"/>
                    <a:pt x="23" y="5"/>
                    <a:pt x="23" y="5"/>
                  </a:cubicBezTo>
                  <a:cubicBezTo>
                    <a:pt x="23" y="5"/>
                    <a:pt x="23" y="5"/>
                    <a:pt x="23" y="5"/>
                  </a:cubicBezTo>
                  <a:cubicBezTo>
                    <a:pt x="23" y="4"/>
                    <a:pt x="23" y="4"/>
                    <a:pt x="23" y="4"/>
                  </a:cubicBezTo>
                  <a:cubicBezTo>
                    <a:pt x="23" y="4"/>
                    <a:pt x="23" y="4"/>
                    <a:pt x="23" y="4"/>
                  </a:cubicBezTo>
                  <a:cubicBezTo>
                    <a:pt x="23" y="4"/>
                    <a:pt x="23" y="4"/>
                    <a:pt x="23" y="4"/>
                  </a:cubicBezTo>
                  <a:cubicBezTo>
                    <a:pt x="23" y="3"/>
                    <a:pt x="23" y="3"/>
                    <a:pt x="23" y="3"/>
                  </a:cubicBezTo>
                  <a:cubicBezTo>
                    <a:pt x="23" y="3"/>
                    <a:pt x="23" y="3"/>
                    <a:pt x="23" y="3"/>
                  </a:cubicBezTo>
                  <a:cubicBezTo>
                    <a:pt x="23" y="2"/>
                    <a:pt x="23" y="2"/>
                    <a:pt x="23" y="2"/>
                  </a:cubicBezTo>
                  <a:cubicBezTo>
                    <a:pt x="22" y="1"/>
                    <a:pt x="22" y="1"/>
                    <a:pt x="22" y="1"/>
                  </a:cubicBezTo>
                  <a:cubicBezTo>
                    <a:pt x="22" y="0"/>
                    <a:pt x="22" y="0"/>
                    <a:pt x="22" y="0"/>
                  </a:cubicBezTo>
                  <a:close/>
                  <a:moveTo>
                    <a:pt x="231" y="57"/>
                  </a:moveTo>
                  <a:cubicBezTo>
                    <a:pt x="231" y="57"/>
                    <a:pt x="231" y="57"/>
                    <a:pt x="231" y="57"/>
                  </a:cubicBezTo>
                  <a:cubicBezTo>
                    <a:pt x="231" y="57"/>
                    <a:pt x="231" y="57"/>
                    <a:pt x="231" y="57"/>
                  </a:cubicBezTo>
                  <a:cubicBezTo>
                    <a:pt x="232" y="57"/>
                    <a:pt x="232" y="57"/>
                    <a:pt x="232" y="57"/>
                  </a:cubicBezTo>
                  <a:cubicBezTo>
                    <a:pt x="232" y="57"/>
                    <a:pt x="232" y="57"/>
                    <a:pt x="232" y="57"/>
                  </a:cubicBezTo>
                  <a:cubicBezTo>
                    <a:pt x="232" y="56"/>
                    <a:pt x="232" y="56"/>
                    <a:pt x="232" y="56"/>
                  </a:cubicBezTo>
                  <a:cubicBezTo>
                    <a:pt x="231" y="57"/>
                    <a:pt x="231" y="57"/>
                    <a:pt x="231" y="57"/>
                  </a:cubicBezTo>
                  <a:cubicBezTo>
                    <a:pt x="231" y="57"/>
                    <a:pt x="231" y="57"/>
                    <a:pt x="231" y="57"/>
                  </a:cubicBezTo>
                  <a:cubicBezTo>
                    <a:pt x="231" y="57"/>
                    <a:pt x="231" y="57"/>
                    <a:pt x="231" y="57"/>
                  </a:cubicBezTo>
                  <a:close/>
                  <a:moveTo>
                    <a:pt x="217" y="60"/>
                  </a:moveTo>
                  <a:cubicBezTo>
                    <a:pt x="217" y="61"/>
                    <a:pt x="217" y="61"/>
                    <a:pt x="217" y="61"/>
                  </a:cubicBezTo>
                  <a:cubicBezTo>
                    <a:pt x="217" y="60"/>
                    <a:pt x="217" y="60"/>
                    <a:pt x="217" y="60"/>
                  </a:cubicBezTo>
                  <a:cubicBezTo>
                    <a:pt x="218" y="60"/>
                    <a:pt x="218" y="60"/>
                    <a:pt x="218" y="60"/>
                  </a:cubicBezTo>
                  <a:cubicBezTo>
                    <a:pt x="219" y="60"/>
                    <a:pt x="219" y="60"/>
                    <a:pt x="219" y="60"/>
                  </a:cubicBezTo>
                  <a:cubicBezTo>
                    <a:pt x="220" y="60"/>
                    <a:pt x="220" y="60"/>
                    <a:pt x="220" y="60"/>
                  </a:cubicBezTo>
                  <a:cubicBezTo>
                    <a:pt x="221" y="60"/>
                    <a:pt x="221" y="60"/>
                    <a:pt x="221" y="60"/>
                  </a:cubicBezTo>
                  <a:cubicBezTo>
                    <a:pt x="222" y="59"/>
                    <a:pt x="222" y="59"/>
                    <a:pt x="222" y="59"/>
                  </a:cubicBezTo>
                  <a:cubicBezTo>
                    <a:pt x="223" y="59"/>
                    <a:pt x="223" y="59"/>
                    <a:pt x="223" y="59"/>
                  </a:cubicBezTo>
                  <a:cubicBezTo>
                    <a:pt x="223" y="59"/>
                    <a:pt x="223" y="59"/>
                    <a:pt x="223" y="59"/>
                  </a:cubicBezTo>
                  <a:cubicBezTo>
                    <a:pt x="224" y="59"/>
                    <a:pt x="224" y="59"/>
                    <a:pt x="224" y="59"/>
                  </a:cubicBezTo>
                  <a:cubicBezTo>
                    <a:pt x="225" y="59"/>
                    <a:pt x="225" y="59"/>
                    <a:pt x="225" y="59"/>
                  </a:cubicBezTo>
                  <a:cubicBezTo>
                    <a:pt x="225" y="59"/>
                    <a:pt x="225" y="59"/>
                    <a:pt x="225" y="59"/>
                  </a:cubicBezTo>
                  <a:cubicBezTo>
                    <a:pt x="225" y="59"/>
                    <a:pt x="225" y="59"/>
                    <a:pt x="225" y="59"/>
                  </a:cubicBezTo>
                  <a:cubicBezTo>
                    <a:pt x="224" y="59"/>
                    <a:pt x="224" y="59"/>
                    <a:pt x="224" y="59"/>
                  </a:cubicBezTo>
                  <a:cubicBezTo>
                    <a:pt x="223" y="59"/>
                    <a:pt x="223" y="59"/>
                    <a:pt x="223" y="59"/>
                  </a:cubicBezTo>
                  <a:cubicBezTo>
                    <a:pt x="224" y="58"/>
                    <a:pt x="224" y="58"/>
                    <a:pt x="224" y="58"/>
                  </a:cubicBezTo>
                  <a:cubicBezTo>
                    <a:pt x="224" y="58"/>
                    <a:pt x="224" y="58"/>
                    <a:pt x="224" y="58"/>
                  </a:cubicBezTo>
                  <a:cubicBezTo>
                    <a:pt x="224" y="58"/>
                    <a:pt x="224" y="58"/>
                    <a:pt x="224" y="58"/>
                  </a:cubicBezTo>
                  <a:cubicBezTo>
                    <a:pt x="223" y="59"/>
                    <a:pt x="223" y="59"/>
                    <a:pt x="223" y="59"/>
                  </a:cubicBezTo>
                  <a:cubicBezTo>
                    <a:pt x="221" y="59"/>
                    <a:pt x="221" y="59"/>
                    <a:pt x="221" y="59"/>
                  </a:cubicBezTo>
                  <a:cubicBezTo>
                    <a:pt x="220" y="59"/>
                    <a:pt x="220" y="59"/>
                    <a:pt x="220" y="59"/>
                  </a:cubicBezTo>
                  <a:cubicBezTo>
                    <a:pt x="219" y="59"/>
                    <a:pt x="219" y="59"/>
                    <a:pt x="219" y="59"/>
                  </a:cubicBezTo>
                  <a:cubicBezTo>
                    <a:pt x="218" y="59"/>
                    <a:pt x="218" y="59"/>
                    <a:pt x="218" y="59"/>
                  </a:cubicBezTo>
                  <a:cubicBezTo>
                    <a:pt x="217" y="59"/>
                    <a:pt x="217" y="59"/>
                    <a:pt x="217" y="59"/>
                  </a:cubicBezTo>
                  <a:cubicBezTo>
                    <a:pt x="216" y="60"/>
                    <a:pt x="216" y="60"/>
                    <a:pt x="216" y="60"/>
                  </a:cubicBezTo>
                  <a:cubicBezTo>
                    <a:pt x="217" y="60"/>
                    <a:pt x="217" y="60"/>
                    <a:pt x="217" y="60"/>
                  </a:cubicBezTo>
                  <a:cubicBezTo>
                    <a:pt x="217" y="60"/>
                    <a:pt x="217" y="60"/>
                    <a:pt x="217" y="60"/>
                  </a:cubicBezTo>
                  <a:close/>
                  <a:moveTo>
                    <a:pt x="22" y="4"/>
                  </a:moveTo>
                  <a:cubicBezTo>
                    <a:pt x="21" y="5"/>
                    <a:pt x="21" y="5"/>
                    <a:pt x="21" y="5"/>
                  </a:cubicBezTo>
                  <a:cubicBezTo>
                    <a:pt x="21" y="6"/>
                    <a:pt x="21" y="6"/>
                    <a:pt x="21" y="6"/>
                  </a:cubicBezTo>
                  <a:cubicBezTo>
                    <a:pt x="22" y="7"/>
                    <a:pt x="22" y="7"/>
                    <a:pt x="22" y="7"/>
                  </a:cubicBezTo>
                  <a:cubicBezTo>
                    <a:pt x="22" y="7"/>
                    <a:pt x="22" y="7"/>
                    <a:pt x="22" y="7"/>
                  </a:cubicBezTo>
                  <a:cubicBezTo>
                    <a:pt x="22" y="5"/>
                    <a:pt x="22" y="5"/>
                    <a:pt x="22" y="5"/>
                  </a:cubicBezTo>
                  <a:cubicBezTo>
                    <a:pt x="22" y="5"/>
                    <a:pt x="22" y="5"/>
                    <a:pt x="22" y="5"/>
                  </a:cubicBezTo>
                  <a:cubicBezTo>
                    <a:pt x="22" y="4"/>
                    <a:pt x="22" y="4"/>
                    <a:pt x="22" y="4"/>
                  </a:cubicBezTo>
                  <a:cubicBezTo>
                    <a:pt x="22" y="4"/>
                    <a:pt x="22" y="4"/>
                    <a:pt x="22" y="4"/>
                  </a:cubicBezTo>
                  <a:close/>
                  <a:moveTo>
                    <a:pt x="106" y="121"/>
                  </a:moveTo>
                  <a:cubicBezTo>
                    <a:pt x="107" y="121"/>
                    <a:pt x="107" y="121"/>
                    <a:pt x="107" y="121"/>
                  </a:cubicBezTo>
                  <a:cubicBezTo>
                    <a:pt x="108" y="120"/>
                    <a:pt x="108" y="120"/>
                    <a:pt x="108" y="120"/>
                  </a:cubicBezTo>
                  <a:cubicBezTo>
                    <a:pt x="108" y="119"/>
                    <a:pt x="108" y="119"/>
                    <a:pt x="108" y="119"/>
                  </a:cubicBezTo>
                  <a:cubicBezTo>
                    <a:pt x="107" y="119"/>
                    <a:pt x="107" y="119"/>
                    <a:pt x="107" y="119"/>
                  </a:cubicBezTo>
                  <a:cubicBezTo>
                    <a:pt x="106" y="121"/>
                    <a:pt x="106" y="121"/>
                    <a:pt x="106" y="121"/>
                  </a:cubicBezTo>
                  <a:close/>
                  <a:moveTo>
                    <a:pt x="105" y="123"/>
                  </a:moveTo>
                  <a:cubicBezTo>
                    <a:pt x="106" y="123"/>
                    <a:pt x="106" y="123"/>
                    <a:pt x="106" y="123"/>
                  </a:cubicBezTo>
                  <a:cubicBezTo>
                    <a:pt x="106" y="122"/>
                    <a:pt x="106" y="122"/>
                    <a:pt x="106" y="122"/>
                  </a:cubicBezTo>
                  <a:cubicBezTo>
                    <a:pt x="106" y="121"/>
                    <a:pt x="106" y="121"/>
                    <a:pt x="106" y="121"/>
                  </a:cubicBezTo>
                  <a:cubicBezTo>
                    <a:pt x="105" y="123"/>
                    <a:pt x="105" y="123"/>
                    <a:pt x="105" y="123"/>
                  </a:cubicBezTo>
                  <a:close/>
                  <a:moveTo>
                    <a:pt x="105" y="128"/>
                  </a:moveTo>
                  <a:cubicBezTo>
                    <a:pt x="104" y="127"/>
                    <a:pt x="104" y="127"/>
                    <a:pt x="104" y="127"/>
                  </a:cubicBezTo>
                  <a:cubicBezTo>
                    <a:pt x="105" y="125"/>
                    <a:pt x="105" y="125"/>
                    <a:pt x="105" y="125"/>
                  </a:cubicBezTo>
                  <a:cubicBezTo>
                    <a:pt x="105" y="123"/>
                    <a:pt x="105" y="123"/>
                    <a:pt x="105" y="123"/>
                  </a:cubicBezTo>
                  <a:cubicBezTo>
                    <a:pt x="104" y="125"/>
                    <a:pt x="104" y="125"/>
                    <a:pt x="104" y="125"/>
                  </a:cubicBezTo>
                  <a:cubicBezTo>
                    <a:pt x="104" y="127"/>
                    <a:pt x="104" y="127"/>
                    <a:pt x="104" y="127"/>
                  </a:cubicBezTo>
                  <a:cubicBezTo>
                    <a:pt x="104" y="127"/>
                    <a:pt x="105" y="128"/>
                    <a:pt x="105" y="128"/>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grpSp>
      <p:sp>
        <p:nvSpPr>
          <p:cNvPr id="5" name="TextBox 4"/>
          <p:cNvSpPr txBox="1"/>
          <p:nvPr/>
        </p:nvSpPr>
        <p:spPr>
          <a:xfrm>
            <a:off x="523986" y="444322"/>
            <a:ext cx="11448288" cy="1938992"/>
          </a:xfrm>
          <a:prstGeom prst="rect">
            <a:avLst/>
          </a:prstGeom>
          <a:noFill/>
        </p:spPr>
        <p:txBody>
          <a:bodyPr wrap="square" rtlCol="0">
            <a:spAutoFit/>
          </a:bodyPr>
          <a:lstStyle/>
          <a:p>
            <a:r>
              <a:rPr lang="zh-CN" altLang="en-US" sz="4000" b="1" dirty="0" smtClean="0">
                <a:latin typeface="+mn-ea"/>
                <a:cs typeface="PingFang SC Thin" charset="-122"/>
              </a:rPr>
              <a:t> </a:t>
            </a:r>
            <a:r>
              <a:rPr lang="en-US" altLang="zh-CN" sz="4000" b="1" dirty="0" smtClean="0">
                <a:latin typeface="+mn-ea"/>
                <a:cs typeface="PingFang SC Thin" charset="-122"/>
              </a:rPr>
              <a:t>2016</a:t>
            </a:r>
            <a:r>
              <a:rPr lang="zh-CN" altLang="en-US" sz="4000" b="1" dirty="0" smtClean="0">
                <a:latin typeface="+mn-ea"/>
                <a:cs typeface="PingFang SC Thin" charset="-122"/>
              </a:rPr>
              <a:t>年</a:t>
            </a:r>
            <a:r>
              <a:rPr lang="en-US" altLang="zh-CN" sz="4000" b="1" dirty="0" smtClean="0">
                <a:latin typeface="+mn-ea"/>
                <a:cs typeface="PingFang SC Thin" charset="-122"/>
              </a:rPr>
              <a:t>9</a:t>
            </a:r>
            <a:r>
              <a:rPr lang="zh-CN" altLang="en-US" sz="4000" b="1" dirty="0" smtClean="0">
                <a:latin typeface="+mn-ea"/>
                <a:cs typeface="PingFang SC Thin" charset="-122"/>
              </a:rPr>
              <a:t>月</a:t>
            </a:r>
            <a:endParaRPr lang="en-US" altLang="zh-CN" sz="4000" b="1" dirty="0" smtClean="0">
              <a:latin typeface="+mn-ea"/>
              <a:cs typeface="PingFang SC Thin" charset="-122"/>
            </a:endParaRPr>
          </a:p>
          <a:p>
            <a:endParaRPr lang="en-US" altLang="zh-CN" sz="4000" b="1" dirty="0">
              <a:latin typeface="+mn-ea"/>
              <a:cs typeface="PingFang SC Thin" charset="-122"/>
            </a:endParaRPr>
          </a:p>
          <a:p>
            <a:r>
              <a:rPr lang="en-US" altLang="zh-CN" sz="4000" b="1" dirty="0" smtClean="0">
                <a:latin typeface="+mn-ea"/>
                <a:cs typeface="PingFang SC Thin" charset="-122"/>
              </a:rPr>
              <a:t>《</a:t>
            </a:r>
            <a:r>
              <a:rPr lang="zh-CN" altLang="en-US" sz="4000" b="1" dirty="0" smtClean="0">
                <a:latin typeface="+mn-ea"/>
                <a:cs typeface="PingFang SC Thin" charset="-122"/>
              </a:rPr>
              <a:t>中国落实</a:t>
            </a:r>
            <a:r>
              <a:rPr lang="en-US" altLang="zh-CN" sz="4000" b="1" dirty="0" smtClean="0">
                <a:latin typeface="+mn-ea"/>
                <a:cs typeface="PingFang SC Thin" charset="-122"/>
              </a:rPr>
              <a:t>2030</a:t>
            </a:r>
            <a:r>
              <a:rPr lang="zh-CN" altLang="en-US" sz="4000" b="1" dirty="0" smtClean="0">
                <a:latin typeface="+mn-ea"/>
                <a:cs typeface="PingFang SC Thin" charset="-122"/>
              </a:rPr>
              <a:t>年可持续发展议程国别方案</a:t>
            </a:r>
            <a:r>
              <a:rPr lang="en-US" altLang="zh-CN" sz="4000" b="1" dirty="0" smtClean="0">
                <a:latin typeface="+mn-ea"/>
                <a:cs typeface="PingFang SC Thin" charset="-122"/>
              </a:rPr>
              <a:t>》</a:t>
            </a:r>
            <a:r>
              <a:rPr lang="zh-CN" altLang="en-US" sz="4000" b="1" dirty="0" smtClean="0">
                <a:latin typeface="+mn-ea"/>
                <a:cs typeface="PingFang SC Thin" charset="-122"/>
              </a:rPr>
              <a:t>发布</a:t>
            </a:r>
            <a:endParaRPr lang="zh-CN" altLang="en-US" sz="4000" b="1" dirty="0">
              <a:latin typeface="+mn-ea"/>
              <a:cs typeface="PingFang SC Thin" charset="-122"/>
            </a:endParaRPr>
          </a:p>
        </p:txBody>
      </p:sp>
      <p:sp>
        <p:nvSpPr>
          <p:cNvPr id="3" name="矩形 2"/>
          <p:cNvSpPr/>
          <p:nvPr/>
        </p:nvSpPr>
        <p:spPr>
          <a:xfrm>
            <a:off x="1916925" y="2820636"/>
            <a:ext cx="8307730" cy="3785652"/>
          </a:xfrm>
          <a:prstGeom prst="rect">
            <a:avLst/>
          </a:prstGeom>
        </p:spPr>
        <p:txBody>
          <a:bodyPr wrap="square">
            <a:spAutoFit/>
          </a:bodyPr>
          <a:lstStyle/>
          <a:p>
            <a:pPr marL="285750" indent="-285750">
              <a:buFont typeface="Arial" panose="020B0604020202020204" pitchFamily="34" charset="0"/>
              <a:buChar char="•"/>
            </a:pPr>
            <a:r>
              <a:rPr lang="zh-CN" altLang="en-US" sz="2800" dirty="0" smtClean="0"/>
              <a:t>中国</a:t>
            </a:r>
            <a:r>
              <a:rPr lang="zh-CN" altLang="en-US" sz="2800" dirty="0"/>
              <a:t>落实千年发展目标的成就与</a:t>
            </a:r>
            <a:r>
              <a:rPr lang="zh-CN" altLang="en-US" sz="2800" dirty="0" smtClean="0"/>
              <a:t>经验</a:t>
            </a:r>
            <a:endParaRPr lang="en-US" altLang="zh-CN" sz="2800" dirty="0" smtClean="0"/>
          </a:p>
          <a:p>
            <a:pPr marL="285750" indent="-285750">
              <a:buFont typeface="Arial" panose="020B0604020202020204" pitchFamily="34" charset="0"/>
              <a:buChar char="•"/>
            </a:pPr>
            <a:r>
              <a:rPr lang="zh-CN" altLang="en-US" sz="2800" dirty="0"/>
              <a:t>中国落实</a:t>
            </a:r>
            <a:r>
              <a:rPr lang="en-US" altLang="zh-CN" sz="2800" dirty="0"/>
              <a:t>2030</a:t>
            </a:r>
            <a:r>
              <a:rPr lang="zh-CN" altLang="en-US" sz="2800" dirty="0"/>
              <a:t>年可持续发展议程的机遇</a:t>
            </a:r>
            <a:r>
              <a:rPr lang="zh-CN" altLang="en-US" sz="2800" dirty="0" smtClean="0"/>
              <a:t>与挑战</a:t>
            </a:r>
            <a:endParaRPr lang="en-US" altLang="zh-CN" sz="2800" dirty="0" smtClean="0"/>
          </a:p>
          <a:p>
            <a:pPr marL="285750" indent="-285750">
              <a:buFont typeface="Arial" panose="020B0604020202020204" pitchFamily="34" charset="0"/>
              <a:buChar char="•"/>
            </a:pPr>
            <a:r>
              <a:rPr lang="zh-CN" altLang="en-US" sz="2800" dirty="0" smtClean="0"/>
              <a:t>中国</a:t>
            </a:r>
            <a:r>
              <a:rPr lang="zh-CN" altLang="en-US" sz="2800" dirty="0"/>
              <a:t>落实</a:t>
            </a:r>
            <a:r>
              <a:rPr lang="en-US" altLang="zh-CN" sz="2800" dirty="0"/>
              <a:t>2030</a:t>
            </a:r>
            <a:r>
              <a:rPr lang="zh-CN" altLang="en-US" sz="2800" dirty="0"/>
              <a:t>年可持续发展议程的指导思想及总体</a:t>
            </a:r>
            <a:r>
              <a:rPr lang="zh-CN" altLang="en-US" sz="2800" dirty="0" smtClean="0"/>
              <a:t>原则</a:t>
            </a:r>
            <a:endParaRPr lang="en-US" altLang="zh-CN" sz="2800" dirty="0" smtClean="0"/>
          </a:p>
          <a:p>
            <a:pPr marL="285750" indent="-285750">
              <a:buFont typeface="Arial" panose="020B0604020202020204" pitchFamily="34" charset="0"/>
              <a:buChar char="•"/>
            </a:pPr>
            <a:r>
              <a:rPr lang="zh-CN" altLang="en-US" sz="2800" dirty="0"/>
              <a:t>中国落实</a:t>
            </a:r>
            <a:r>
              <a:rPr lang="en-US" altLang="zh-CN" sz="2800" dirty="0"/>
              <a:t>2030</a:t>
            </a:r>
            <a:r>
              <a:rPr lang="zh-CN" altLang="en-US" sz="2800" dirty="0"/>
              <a:t>年可持续发展议程的总体</a:t>
            </a:r>
            <a:r>
              <a:rPr lang="zh-CN" altLang="en-US" sz="2800" dirty="0" smtClean="0"/>
              <a:t>路径</a:t>
            </a:r>
            <a:endParaRPr lang="en-US" altLang="zh-CN" sz="2800" dirty="0" smtClean="0"/>
          </a:p>
          <a:p>
            <a:pPr marL="285750" indent="-285750">
              <a:buFont typeface="Arial" panose="020B0604020202020204" pitchFamily="34" charset="0"/>
              <a:buChar char="•"/>
            </a:pPr>
            <a:r>
              <a:rPr lang="en-US" altLang="zh-CN" sz="2800" dirty="0"/>
              <a:t>17</a:t>
            </a:r>
            <a:r>
              <a:rPr lang="zh-CN" altLang="en-US" sz="2800" dirty="0"/>
              <a:t>项可持续发展目标的落实方案</a:t>
            </a:r>
            <a:endParaRPr lang="en-US" altLang="zh-CN" sz="2800" dirty="0" smtClean="0"/>
          </a:p>
          <a:p>
            <a:pPr marL="285750" indent="-285750">
              <a:buFont typeface="Arial" panose="020B0604020202020204" pitchFamily="34" charset="0"/>
              <a:buChar char="•"/>
            </a:pPr>
            <a:endParaRPr lang="en-US" altLang="zh-CN" dirty="0"/>
          </a:p>
          <a:p>
            <a:pPr marL="285750" indent="-285750">
              <a:buFont typeface="Arial" panose="020B0604020202020204" pitchFamily="34" charset="0"/>
              <a:buChar char="•"/>
            </a:pPr>
            <a:endParaRPr lang="en-US" altLang="zh-CN" dirty="0" smtClean="0"/>
          </a:p>
          <a:p>
            <a:pPr marL="285750" indent="-285750">
              <a:buFont typeface="Arial" panose="020B0604020202020204" pitchFamily="34" charset="0"/>
              <a:buChar char="•"/>
            </a:pPr>
            <a:endParaRPr lang="en-US" altLang="zh-CN" dirty="0"/>
          </a:p>
          <a:p>
            <a:pPr marL="285750" indent="-285750">
              <a:buFont typeface="Arial" panose="020B0604020202020204" pitchFamily="34" charset="0"/>
              <a:buChar char="•"/>
            </a:pPr>
            <a:endParaRPr lang="zh-CN" altLang="en-US" dirty="0"/>
          </a:p>
        </p:txBody>
      </p:sp>
    </p:spTree>
    <p:extLst>
      <p:ext uri="{BB962C8B-B14F-4D97-AF65-F5344CB8AC3E}">
        <p14:creationId xmlns:p14="http://schemas.microsoft.com/office/powerpoint/2010/main" val="16358203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868646" y="391670"/>
            <a:ext cx="9906069" cy="646331"/>
          </a:xfrm>
          <a:prstGeom prst="rect">
            <a:avLst/>
          </a:prstGeom>
        </p:spPr>
        <p:txBody>
          <a:bodyPr wrap="square">
            <a:spAutoFit/>
          </a:bodyPr>
          <a:lstStyle/>
          <a:p>
            <a:r>
              <a:rPr lang="zh-CN" altLang="en-US" sz="3600" b="1" dirty="0">
                <a:solidFill>
                  <a:schemeClr val="accent1"/>
                </a:solidFill>
                <a:latin typeface="黑体" pitchFamily="49" charset="-122"/>
                <a:ea typeface="黑体" pitchFamily="49" charset="-122"/>
                <a:cs typeface="Times New Roman"/>
              </a:rPr>
              <a:t>中国落实</a:t>
            </a:r>
            <a:r>
              <a:rPr lang="en-US" altLang="zh-CN" sz="3600" b="1" dirty="0">
                <a:solidFill>
                  <a:schemeClr val="accent1"/>
                </a:solidFill>
                <a:latin typeface="黑体" pitchFamily="49" charset="-122"/>
                <a:ea typeface="黑体" pitchFamily="49" charset="-122"/>
                <a:cs typeface="Times New Roman"/>
              </a:rPr>
              <a:t>2030</a:t>
            </a:r>
            <a:r>
              <a:rPr lang="zh-CN" altLang="en-US" sz="3600" b="1" dirty="0">
                <a:solidFill>
                  <a:schemeClr val="accent1"/>
                </a:solidFill>
                <a:latin typeface="黑体" pitchFamily="49" charset="-122"/>
                <a:ea typeface="黑体" pitchFamily="49" charset="-122"/>
                <a:cs typeface="Times New Roman"/>
              </a:rPr>
              <a:t>年可持续发展议程的总体路径</a:t>
            </a:r>
          </a:p>
        </p:txBody>
      </p:sp>
      <p:grpSp>
        <p:nvGrpSpPr>
          <p:cNvPr id="3" name="Group 47"/>
          <p:cNvGrpSpPr/>
          <p:nvPr/>
        </p:nvGrpSpPr>
        <p:grpSpPr>
          <a:xfrm>
            <a:off x="720274" y="1333486"/>
            <a:ext cx="2663011" cy="5520587"/>
            <a:chOff x="540204" y="1000114"/>
            <a:chExt cx="1443593" cy="4140441"/>
          </a:xfrm>
        </p:grpSpPr>
        <p:sp>
          <p:nvSpPr>
            <p:cNvPr id="33" name="Rectangle 32"/>
            <p:cNvSpPr/>
            <p:nvPr/>
          </p:nvSpPr>
          <p:spPr>
            <a:xfrm>
              <a:off x="571504" y="2786064"/>
              <a:ext cx="1412293" cy="2354491"/>
            </a:xfrm>
            <a:prstGeom prst="rect">
              <a:avLst/>
            </a:prstGeom>
          </p:spPr>
          <p:txBody>
            <a:bodyPr wrap="square">
              <a:spAutoFit/>
            </a:bodyPr>
            <a:lstStyle/>
            <a:p>
              <a:r>
                <a:rPr lang="en-US" altLang="zh-CN" dirty="0" smtClean="0">
                  <a:latin typeface="+mn-ea"/>
                  <a:cs typeface="Open Sans Light" pitchFamily="34" charset="0"/>
                </a:rPr>
                <a:t>-</a:t>
              </a:r>
              <a:r>
                <a:rPr lang="zh-CN" altLang="en-US" dirty="0" smtClean="0">
                  <a:latin typeface="+mn-ea"/>
                  <a:cs typeface="Open Sans Light" pitchFamily="34" charset="0"/>
                </a:rPr>
                <a:t>将可持续发展目标</a:t>
              </a:r>
              <a:r>
                <a:rPr kumimoji="1" lang="zh-CN" altLang="en-US" dirty="0">
                  <a:latin typeface="+mn-ea"/>
                </a:rPr>
                <a:t>纳入国家发展总体</a:t>
              </a:r>
              <a:r>
                <a:rPr kumimoji="1" lang="zh-CN" altLang="en-US" dirty="0" smtClean="0">
                  <a:latin typeface="+mn-ea"/>
                </a:rPr>
                <a:t>规划</a:t>
              </a:r>
              <a:endParaRPr kumimoji="1" lang="en-US" altLang="zh-CN" dirty="0" smtClean="0">
                <a:latin typeface="+mn-ea"/>
              </a:endParaRPr>
            </a:p>
            <a:p>
              <a:endParaRPr kumimoji="1" lang="en-US" altLang="zh-CN" dirty="0">
                <a:latin typeface="+mn-ea"/>
              </a:endParaRPr>
            </a:p>
            <a:p>
              <a:r>
                <a:rPr kumimoji="1" lang="en-US" altLang="zh-CN" dirty="0" smtClean="0">
                  <a:latin typeface="+mn-ea"/>
                </a:rPr>
                <a:t>-</a:t>
              </a:r>
              <a:r>
                <a:rPr kumimoji="1" lang="zh-CN" altLang="en-US" dirty="0" smtClean="0">
                  <a:latin typeface="+mn-ea"/>
                </a:rPr>
                <a:t>与省市地区发展战略目标相衔接</a:t>
              </a:r>
              <a:endParaRPr kumimoji="1" lang="en-US" altLang="zh-CN" dirty="0" smtClean="0">
                <a:latin typeface="+mn-ea"/>
              </a:endParaRPr>
            </a:p>
            <a:p>
              <a:endParaRPr kumimoji="1" lang="en-US" altLang="zh-CN" dirty="0">
                <a:latin typeface="+mn-ea"/>
              </a:endParaRPr>
            </a:p>
            <a:p>
              <a:r>
                <a:rPr kumimoji="1" lang="en-US" altLang="zh-CN" dirty="0" smtClean="0">
                  <a:latin typeface="+mn-ea"/>
                </a:rPr>
                <a:t>-</a:t>
              </a:r>
              <a:r>
                <a:rPr kumimoji="1" lang="zh-CN" altLang="en-US" dirty="0" smtClean="0">
                  <a:latin typeface="+mn-ea"/>
                </a:rPr>
                <a:t>推动多边机制共同落实，提升国际协同效应</a:t>
              </a:r>
              <a:endParaRPr kumimoji="1" lang="en-US" altLang="zh-CN" dirty="0" smtClean="0">
                <a:latin typeface="+mn-ea"/>
              </a:endParaRPr>
            </a:p>
            <a:p>
              <a:endParaRPr kumimoji="1" lang="en-US" dirty="0" smtClean="0">
                <a:latin typeface="+mn-ea"/>
                <a:cs typeface="Open Sans Light" pitchFamily="34" charset="0"/>
              </a:endParaRPr>
            </a:p>
            <a:p>
              <a:endParaRPr kumimoji="1" lang="en-US" dirty="0">
                <a:latin typeface="+mn-ea"/>
                <a:cs typeface="Open Sans Light" pitchFamily="34" charset="0"/>
              </a:endParaRPr>
            </a:p>
            <a:p>
              <a:endParaRPr lang="ms-MY" dirty="0">
                <a:latin typeface="+mn-ea"/>
                <a:cs typeface="Open Sans Light" pitchFamily="34" charset="0"/>
              </a:endParaRPr>
            </a:p>
          </p:txBody>
        </p:sp>
        <p:sp>
          <p:nvSpPr>
            <p:cNvPr id="34" name="Rectangle 33"/>
            <p:cNvSpPr/>
            <p:nvPr/>
          </p:nvSpPr>
          <p:spPr>
            <a:xfrm>
              <a:off x="540204" y="2357436"/>
              <a:ext cx="1357322" cy="377075"/>
            </a:xfrm>
            <a:prstGeom prst="rect">
              <a:avLst/>
            </a:prstGeom>
          </p:spPr>
          <p:txBody>
            <a:bodyPr wrap="square">
              <a:spAutoFit/>
            </a:bodyPr>
            <a:lstStyle/>
            <a:p>
              <a:r>
                <a:rPr lang="zh-CN" altLang="en-US" sz="2667" smtClean="0">
                  <a:solidFill>
                    <a:schemeClr val="accent1">
                      <a:lumMod val="75000"/>
                    </a:schemeClr>
                  </a:solidFill>
                  <a:latin typeface="SimHei" charset="-122"/>
                  <a:ea typeface="SimHei" charset="-122"/>
                  <a:cs typeface="SimHei" charset="-122"/>
                </a:rPr>
                <a:t>战略对接</a:t>
              </a:r>
              <a:endParaRPr lang="en-US" sz="2667" dirty="0">
                <a:solidFill>
                  <a:schemeClr val="accent1">
                    <a:lumMod val="75000"/>
                  </a:schemeClr>
                </a:solidFill>
                <a:latin typeface="SimHei" charset="-122"/>
                <a:ea typeface="SimHei" charset="-122"/>
                <a:cs typeface="SimHei" charset="-122"/>
              </a:endParaRPr>
            </a:p>
          </p:txBody>
        </p:sp>
        <p:sp>
          <p:nvSpPr>
            <p:cNvPr id="35" name="Rectangle 34"/>
            <p:cNvSpPr/>
            <p:nvPr/>
          </p:nvSpPr>
          <p:spPr>
            <a:xfrm>
              <a:off x="601729" y="1000114"/>
              <a:ext cx="570374" cy="1546577"/>
            </a:xfrm>
            <a:prstGeom prst="rect">
              <a:avLst/>
            </a:prstGeom>
          </p:spPr>
          <p:txBody>
            <a:bodyPr wrap="square">
              <a:spAutoFit/>
            </a:bodyPr>
            <a:lstStyle/>
            <a:p>
              <a:pPr algn="ctr"/>
              <a:r>
                <a:rPr lang="en-US" sz="12800" dirty="0">
                  <a:solidFill>
                    <a:schemeClr val="accent1">
                      <a:lumMod val="75000"/>
                    </a:schemeClr>
                  </a:solidFill>
                  <a:latin typeface="Open Sans Light" pitchFamily="34" charset="0"/>
                  <a:ea typeface="Open Sans Light" pitchFamily="34" charset="0"/>
                  <a:cs typeface="Open Sans Light" pitchFamily="34" charset="0"/>
                </a:rPr>
                <a:t>1</a:t>
              </a:r>
            </a:p>
          </p:txBody>
        </p:sp>
      </p:grpSp>
      <p:grpSp>
        <p:nvGrpSpPr>
          <p:cNvPr id="4" name="Group 48"/>
          <p:cNvGrpSpPr/>
          <p:nvPr/>
        </p:nvGrpSpPr>
        <p:grpSpPr>
          <a:xfrm>
            <a:off x="3838939" y="1333486"/>
            <a:ext cx="2095515" cy="4412590"/>
            <a:chOff x="2714612" y="1000114"/>
            <a:chExt cx="1571636" cy="3309444"/>
          </a:xfrm>
        </p:grpSpPr>
        <p:sp>
          <p:nvSpPr>
            <p:cNvPr id="39" name="Rectangle 38"/>
            <p:cNvSpPr/>
            <p:nvPr/>
          </p:nvSpPr>
          <p:spPr>
            <a:xfrm>
              <a:off x="2745912" y="2786064"/>
              <a:ext cx="1540336" cy="1523494"/>
            </a:xfrm>
            <a:prstGeom prst="rect">
              <a:avLst/>
            </a:prstGeom>
          </p:spPr>
          <p:txBody>
            <a:bodyPr wrap="square">
              <a:spAutoFit/>
            </a:bodyPr>
            <a:lstStyle/>
            <a:p>
              <a:r>
                <a:rPr lang="en-US" altLang="zh-CN" dirty="0">
                  <a:latin typeface="+mn-ea"/>
                  <a:cs typeface="Open Sans Light" pitchFamily="34" charset="0"/>
                </a:rPr>
                <a:t>-</a:t>
              </a:r>
              <a:r>
                <a:rPr lang="zh-CN" altLang="en-US" dirty="0">
                  <a:latin typeface="+mn-ea"/>
                  <a:cs typeface="Open Sans Light" pitchFamily="34" charset="0"/>
                </a:rPr>
                <a:t>推进相关改革</a:t>
              </a:r>
              <a:endParaRPr lang="en-US" altLang="zh-CN" dirty="0">
                <a:latin typeface="+mn-ea"/>
                <a:cs typeface="Open Sans Light" pitchFamily="34" charset="0"/>
              </a:endParaRPr>
            </a:p>
            <a:p>
              <a:endParaRPr lang="en-US" dirty="0">
                <a:latin typeface="+mn-ea"/>
                <a:cs typeface="Open Sans Light" pitchFamily="34" charset="0"/>
              </a:endParaRPr>
            </a:p>
            <a:p>
              <a:r>
                <a:rPr lang="en-US" altLang="zh-CN" dirty="0">
                  <a:latin typeface="+mn-ea"/>
                  <a:cs typeface="Open Sans Light" pitchFamily="34" charset="0"/>
                </a:rPr>
                <a:t>-</a:t>
              </a:r>
              <a:r>
                <a:rPr lang="zh-CN" altLang="en-US" dirty="0">
                  <a:latin typeface="+mn-ea"/>
                  <a:cs typeface="Open Sans Light" pitchFamily="34" charset="0"/>
                </a:rPr>
                <a:t>完善法制建设</a:t>
              </a:r>
              <a:endParaRPr lang="en-US" dirty="0">
                <a:latin typeface="+mn-ea"/>
                <a:cs typeface="Open Sans Light" pitchFamily="34" charset="0"/>
              </a:endParaRPr>
            </a:p>
            <a:p>
              <a:endParaRPr lang="en-US" altLang="zh-CN" dirty="0">
                <a:latin typeface="+mn-ea"/>
                <a:cs typeface="Open Sans Light" pitchFamily="34" charset="0"/>
              </a:endParaRPr>
            </a:p>
            <a:p>
              <a:r>
                <a:rPr lang="en-US" altLang="zh-CN" dirty="0">
                  <a:latin typeface="+mn-ea"/>
                  <a:cs typeface="Open Sans Light" pitchFamily="34" charset="0"/>
                </a:rPr>
                <a:t>-</a:t>
              </a:r>
              <a:r>
                <a:rPr lang="zh-CN" altLang="en-US" dirty="0">
                  <a:latin typeface="+mn-ea"/>
                  <a:cs typeface="Open Sans Light" pitchFamily="34" charset="0"/>
                </a:rPr>
                <a:t>科学制定政策</a:t>
              </a:r>
              <a:endParaRPr lang="en-US" altLang="zh-CN" dirty="0">
                <a:latin typeface="+mn-ea"/>
                <a:cs typeface="Open Sans Light" pitchFamily="34" charset="0"/>
              </a:endParaRPr>
            </a:p>
            <a:p>
              <a:endParaRPr lang="en-US" dirty="0">
                <a:latin typeface="+mn-ea"/>
                <a:cs typeface="Open Sans Light" pitchFamily="34" charset="0"/>
              </a:endParaRPr>
            </a:p>
            <a:p>
              <a:r>
                <a:rPr lang="en-US" altLang="zh-CN" dirty="0">
                  <a:latin typeface="+mn-ea"/>
                  <a:cs typeface="Open Sans Light" pitchFamily="34" charset="0"/>
                </a:rPr>
                <a:t>-</a:t>
              </a:r>
              <a:r>
                <a:rPr lang="zh-CN" altLang="en-US" dirty="0">
                  <a:latin typeface="+mn-ea"/>
                  <a:cs typeface="Open Sans Light" pitchFamily="34" charset="0"/>
                </a:rPr>
                <a:t>明确政府职责</a:t>
              </a:r>
              <a:endParaRPr lang="ms-MY" dirty="0">
                <a:latin typeface="+mn-ea"/>
                <a:cs typeface="Open Sans Light" pitchFamily="34" charset="0"/>
              </a:endParaRPr>
            </a:p>
          </p:txBody>
        </p:sp>
        <p:sp>
          <p:nvSpPr>
            <p:cNvPr id="40" name="Rectangle 39"/>
            <p:cNvSpPr/>
            <p:nvPr/>
          </p:nvSpPr>
          <p:spPr>
            <a:xfrm>
              <a:off x="2714612" y="2357436"/>
              <a:ext cx="1357322" cy="377075"/>
            </a:xfrm>
            <a:prstGeom prst="rect">
              <a:avLst/>
            </a:prstGeom>
          </p:spPr>
          <p:txBody>
            <a:bodyPr wrap="square">
              <a:spAutoFit/>
            </a:bodyPr>
            <a:lstStyle/>
            <a:p>
              <a:r>
                <a:rPr lang="zh-CN" altLang="en-US" sz="2667" dirty="0">
                  <a:solidFill>
                    <a:schemeClr val="accent1">
                      <a:lumMod val="75000"/>
                    </a:schemeClr>
                  </a:solidFill>
                  <a:latin typeface="SimHei" charset="-122"/>
                  <a:ea typeface="SimHei" charset="-122"/>
                  <a:cs typeface="SimHei" charset="-122"/>
                </a:rPr>
                <a:t>制度保障</a:t>
              </a:r>
              <a:endParaRPr lang="en-US" sz="2667" dirty="0">
                <a:solidFill>
                  <a:schemeClr val="accent1">
                    <a:lumMod val="75000"/>
                  </a:schemeClr>
                </a:solidFill>
                <a:latin typeface="SimHei" charset="-122"/>
                <a:ea typeface="SimHei" charset="-122"/>
                <a:cs typeface="SimHei" charset="-122"/>
              </a:endParaRPr>
            </a:p>
          </p:txBody>
        </p:sp>
        <p:sp>
          <p:nvSpPr>
            <p:cNvPr id="41" name="Rectangle 40"/>
            <p:cNvSpPr/>
            <p:nvPr/>
          </p:nvSpPr>
          <p:spPr>
            <a:xfrm>
              <a:off x="2786050" y="1000114"/>
              <a:ext cx="570374" cy="1546577"/>
            </a:xfrm>
            <a:prstGeom prst="rect">
              <a:avLst/>
            </a:prstGeom>
          </p:spPr>
          <p:txBody>
            <a:bodyPr wrap="square">
              <a:spAutoFit/>
            </a:bodyPr>
            <a:lstStyle/>
            <a:p>
              <a:pPr algn="ctr"/>
              <a:r>
                <a:rPr lang="en-US" sz="12800" dirty="0">
                  <a:solidFill>
                    <a:schemeClr val="accent1">
                      <a:lumMod val="75000"/>
                    </a:schemeClr>
                  </a:solidFill>
                  <a:latin typeface="Open Sans Light" pitchFamily="34" charset="0"/>
                  <a:ea typeface="Open Sans Light" pitchFamily="34" charset="0"/>
                  <a:cs typeface="Open Sans Light" pitchFamily="34" charset="0"/>
                </a:rPr>
                <a:t>2</a:t>
              </a:r>
            </a:p>
          </p:txBody>
        </p:sp>
      </p:grpSp>
      <p:grpSp>
        <p:nvGrpSpPr>
          <p:cNvPr id="5" name="Group 49"/>
          <p:cNvGrpSpPr/>
          <p:nvPr/>
        </p:nvGrpSpPr>
        <p:grpSpPr>
          <a:xfrm>
            <a:off x="6572253" y="1333486"/>
            <a:ext cx="2425443" cy="4689590"/>
            <a:chOff x="4929190" y="1000114"/>
            <a:chExt cx="1819082" cy="3517194"/>
          </a:xfrm>
        </p:grpSpPr>
        <p:sp>
          <p:nvSpPr>
            <p:cNvPr id="42" name="Rectangle 41"/>
            <p:cNvSpPr/>
            <p:nvPr/>
          </p:nvSpPr>
          <p:spPr>
            <a:xfrm>
              <a:off x="4960490" y="2786064"/>
              <a:ext cx="1787782" cy="1731244"/>
            </a:xfrm>
            <a:prstGeom prst="rect">
              <a:avLst/>
            </a:prstGeom>
          </p:spPr>
          <p:txBody>
            <a:bodyPr wrap="square">
              <a:spAutoFit/>
            </a:bodyPr>
            <a:lstStyle/>
            <a:p>
              <a:r>
                <a:rPr lang="en-US" altLang="zh-CN" dirty="0">
                  <a:latin typeface="+mn-ea"/>
                  <a:cs typeface="Open Sans Light" pitchFamily="34" charset="0"/>
                </a:rPr>
                <a:t>-</a:t>
              </a:r>
              <a:r>
                <a:rPr lang="zh-CN" altLang="en-US" dirty="0">
                  <a:latin typeface="+mn-ea"/>
                  <a:cs typeface="Open Sans Light" pitchFamily="34" charset="0"/>
                </a:rPr>
                <a:t>提高公众参与落实的责任</a:t>
              </a:r>
              <a:r>
                <a:rPr lang="zh-CN" altLang="en-US" dirty="0" smtClean="0">
                  <a:latin typeface="+mn-ea"/>
                  <a:cs typeface="Open Sans Light" pitchFamily="34" charset="0"/>
                </a:rPr>
                <a:t>意识</a:t>
              </a:r>
              <a:endParaRPr lang="en-US" altLang="zh-CN" dirty="0">
                <a:latin typeface="+mn-ea"/>
                <a:cs typeface="Open Sans Light" pitchFamily="34" charset="0"/>
              </a:endParaRPr>
            </a:p>
            <a:p>
              <a:endParaRPr lang="en-US" altLang="zh-CN" dirty="0">
                <a:latin typeface="+mn-ea"/>
                <a:cs typeface="Open Sans Light" pitchFamily="34" charset="0"/>
              </a:endParaRPr>
            </a:p>
            <a:p>
              <a:r>
                <a:rPr lang="en-US" altLang="zh-CN" dirty="0">
                  <a:latin typeface="+mn-ea"/>
                  <a:cs typeface="Open Sans Light" pitchFamily="34" charset="0"/>
                </a:rPr>
                <a:t>-</a:t>
              </a:r>
              <a:r>
                <a:rPr lang="zh-CN" altLang="en-US" dirty="0">
                  <a:latin typeface="+mn-ea"/>
                  <a:cs typeface="Open Sans Light" pitchFamily="34" charset="0"/>
                </a:rPr>
                <a:t>广泛使用传媒进行社会</a:t>
              </a:r>
              <a:r>
                <a:rPr lang="zh-CN" altLang="en-US" dirty="0" smtClean="0">
                  <a:latin typeface="+mn-ea"/>
                  <a:cs typeface="Open Sans Light" pitchFamily="34" charset="0"/>
                </a:rPr>
                <a:t>动员</a:t>
              </a:r>
              <a:endParaRPr lang="en-US" altLang="zh-CN" dirty="0">
                <a:latin typeface="+mn-ea"/>
                <a:cs typeface="Open Sans Light" pitchFamily="34" charset="0"/>
              </a:endParaRPr>
            </a:p>
            <a:p>
              <a:endParaRPr lang="en-US" altLang="zh-CN" dirty="0">
                <a:latin typeface="+mn-ea"/>
                <a:cs typeface="Open Sans Light" pitchFamily="34" charset="0"/>
              </a:endParaRPr>
            </a:p>
            <a:p>
              <a:r>
                <a:rPr lang="en-US" altLang="zh-CN" dirty="0">
                  <a:latin typeface="+mn-ea"/>
                  <a:cs typeface="Open Sans Light" pitchFamily="34" charset="0"/>
                </a:rPr>
                <a:t>-</a:t>
              </a:r>
              <a:r>
                <a:rPr lang="zh-CN" altLang="en-US" dirty="0">
                  <a:latin typeface="+mn-ea"/>
                  <a:cs typeface="Open Sans Light" pitchFamily="34" charset="0"/>
                </a:rPr>
                <a:t>积极推进参与性社会</a:t>
              </a:r>
              <a:r>
                <a:rPr lang="zh-CN" altLang="en-US" dirty="0" smtClean="0">
                  <a:latin typeface="+mn-ea"/>
                  <a:cs typeface="Open Sans Light" pitchFamily="34" charset="0"/>
                </a:rPr>
                <a:t>动员</a:t>
              </a:r>
              <a:endParaRPr lang="en-US" altLang="zh-CN" dirty="0">
                <a:latin typeface="+mn-ea"/>
                <a:cs typeface="Open Sans Light" pitchFamily="34" charset="0"/>
              </a:endParaRPr>
            </a:p>
          </p:txBody>
        </p:sp>
        <p:sp>
          <p:nvSpPr>
            <p:cNvPr id="43" name="Rectangle 42"/>
            <p:cNvSpPr/>
            <p:nvPr/>
          </p:nvSpPr>
          <p:spPr>
            <a:xfrm>
              <a:off x="4929190" y="2357436"/>
              <a:ext cx="1357322" cy="377075"/>
            </a:xfrm>
            <a:prstGeom prst="rect">
              <a:avLst/>
            </a:prstGeom>
          </p:spPr>
          <p:txBody>
            <a:bodyPr wrap="square">
              <a:spAutoFit/>
            </a:bodyPr>
            <a:lstStyle/>
            <a:p>
              <a:r>
                <a:rPr lang="zh-CN" altLang="en-US" sz="2667" dirty="0">
                  <a:solidFill>
                    <a:schemeClr val="accent1">
                      <a:lumMod val="75000"/>
                    </a:schemeClr>
                  </a:solidFill>
                  <a:latin typeface="SimHei" charset="-122"/>
                  <a:ea typeface="SimHei" charset="-122"/>
                  <a:cs typeface="SimHei" charset="-122"/>
                </a:rPr>
                <a:t>社会动员</a:t>
              </a:r>
              <a:endParaRPr lang="en-US" sz="2667" dirty="0">
                <a:solidFill>
                  <a:schemeClr val="accent1">
                    <a:lumMod val="75000"/>
                  </a:schemeClr>
                </a:solidFill>
                <a:latin typeface="SimHei" charset="-122"/>
                <a:ea typeface="SimHei" charset="-122"/>
                <a:cs typeface="SimHei" charset="-122"/>
              </a:endParaRPr>
            </a:p>
          </p:txBody>
        </p:sp>
        <p:sp>
          <p:nvSpPr>
            <p:cNvPr id="44" name="Rectangle 43"/>
            <p:cNvSpPr/>
            <p:nvPr/>
          </p:nvSpPr>
          <p:spPr>
            <a:xfrm>
              <a:off x="5110356" y="1000114"/>
              <a:ext cx="570374" cy="1546577"/>
            </a:xfrm>
            <a:prstGeom prst="rect">
              <a:avLst/>
            </a:prstGeom>
          </p:spPr>
          <p:txBody>
            <a:bodyPr wrap="square">
              <a:spAutoFit/>
            </a:bodyPr>
            <a:lstStyle/>
            <a:p>
              <a:pPr algn="ctr"/>
              <a:r>
                <a:rPr lang="en-US" sz="12800" dirty="0">
                  <a:solidFill>
                    <a:schemeClr val="accent1">
                      <a:lumMod val="75000"/>
                    </a:schemeClr>
                  </a:solidFill>
                  <a:latin typeface="Open Sans Light" pitchFamily="34" charset="0"/>
                  <a:ea typeface="Open Sans Light" pitchFamily="34" charset="0"/>
                  <a:cs typeface="Open Sans Light" pitchFamily="34" charset="0"/>
                </a:rPr>
                <a:t>3</a:t>
              </a:r>
            </a:p>
          </p:txBody>
        </p:sp>
      </p:grpSp>
      <p:grpSp>
        <p:nvGrpSpPr>
          <p:cNvPr id="6" name="Group 50"/>
          <p:cNvGrpSpPr/>
          <p:nvPr/>
        </p:nvGrpSpPr>
        <p:grpSpPr>
          <a:xfrm>
            <a:off x="9525024" y="1333486"/>
            <a:ext cx="2490191" cy="4966589"/>
            <a:chOff x="7143768" y="1000114"/>
            <a:chExt cx="1867643" cy="3724943"/>
          </a:xfrm>
        </p:grpSpPr>
        <p:sp>
          <p:nvSpPr>
            <p:cNvPr id="45" name="Rectangle 44"/>
            <p:cNvSpPr/>
            <p:nvPr/>
          </p:nvSpPr>
          <p:spPr>
            <a:xfrm>
              <a:off x="7175067" y="2786064"/>
              <a:ext cx="1836344" cy="1938993"/>
            </a:xfrm>
            <a:prstGeom prst="rect">
              <a:avLst/>
            </a:prstGeom>
          </p:spPr>
          <p:txBody>
            <a:bodyPr wrap="square">
              <a:spAutoFit/>
            </a:bodyPr>
            <a:lstStyle/>
            <a:p>
              <a:r>
                <a:rPr lang="en-US" altLang="zh-CN" dirty="0">
                  <a:latin typeface="+mn-ea"/>
                  <a:cs typeface="Open Sans Light" pitchFamily="34" charset="0"/>
                </a:rPr>
                <a:t>-</a:t>
              </a:r>
              <a:r>
                <a:rPr lang="zh-CN" altLang="en-US" dirty="0">
                  <a:latin typeface="+mn-ea"/>
                  <a:cs typeface="Open Sans Light" pitchFamily="34" charset="0"/>
                </a:rPr>
                <a:t>合理安排和保障相关财政投入</a:t>
              </a:r>
              <a:endParaRPr lang="en-US" altLang="zh-CN" dirty="0">
                <a:latin typeface="+mn-ea"/>
                <a:cs typeface="Open Sans Light" pitchFamily="34" charset="0"/>
              </a:endParaRPr>
            </a:p>
            <a:p>
              <a:endParaRPr lang="en-US" dirty="0">
                <a:latin typeface="+mn-ea"/>
                <a:cs typeface="Open Sans Light" pitchFamily="34" charset="0"/>
              </a:endParaRPr>
            </a:p>
            <a:p>
              <a:r>
                <a:rPr lang="en-US" altLang="zh-CN" dirty="0">
                  <a:latin typeface="+mn-ea"/>
                  <a:cs typeface="Open Sans Light" pitchFamily="34" charset="0"/>
                </a:rPr>
                <a:t>-</a:t>
              </a:r>
              <a:r>
                <a:rPr lang="zh-CN" altLang="en-US" dirty="0">
                  <a:latin typeface="+mn-ea"/>
                  <a:cs typeface="Open Sans Light" pitchFamily="34" charset="0"/>
                </a:rPr>
                <a:t>创新合作模式，积极推动政府和社会资本合作</a:t>
              </a:r>
              <a:endParaRPr lang="en-US" altLang="zh-CN" dirty="0">
                <a:latin typeface="+mn-ea"/>
                <a:cs typeface="Open Sans Light" pitchFamily="34" charset="0"/>
              </a:endParaRPr>
            </a:p>
            <a:p>
              <a:endParaRPr lang="en-US" dirty="0">
                <a:latin typeface="+mn-ea"/>
                <a:cs typeface="Open Sans Light" pitchFamily="34" charset="0"/>
              </a:endParaRPr>
            </a:p>
            <a:p>
              <a:r>
                <a:rPr lang="en-US" altLang="zh-CN" dirty="0">
                  <a:latin typeface="+mn-ea"/>
                  <a:cs typeface="Open Sans Light" pitchFamily="34" charset="0"/>
                </a:rPr>
                <a:t>-</a:t>
              </a:r>
              <a:r>
                <a:rPr lang="zh-CN" altLang="en-US" dirty="0">
                  <a:latin typeface="+mn-ea"/>
                  <a:cs typeface="Open Sans Light" pitchFamily="34" charset="0"/>
                </a:rPr>
                <a:t>加强与国际社会交流合作</a:t>
              </a:r>
              <a:endParaRPr lang="ms-MY" dirty="0">
                <a:latin typeface="+mn-ea"/>
                <a:cs typeface="Open Sans Light" pitchFamily="34" charset="0"/>
              </a:endParaRPr>
            </a:p>
          </p:txBody>
        </p:sp>
        <p:sp>
          <p:nvSpPr>
            <p:cNvPr id="46" name="Rectangle 45"/>
            <p:cNvSpPr/>
            <p:nvPr/>
          </p:nvSpPr>
          <p:spPr>
            <a:xfrm>
              <a:off x="7143768" y="2357436"/>
              <a:ext cx="1357322" cy="377075"/>
            </a:xfrm>
            <a:prstGeom prst="rect">
              <a:avLst/>
            </a:prstGeom>
          </p:spPr>
          <p:txBody>
            <a:bodyPr wrap="square">
              <a:spAutoFit/>
            </a:bodyPr>
            <a:lstStyle/>
            <a:p>
              <a:r>
                <a:rPr lang="zh-CN" altLang="en-US" sz="2667" dirty="0">
                  <a:solidFill>
                    <a:schemeClr val="accent1">
                      <a:lumMod val="75000"/>
                    </a:schemeClr>
                  </a:solidFill>
                  <a:latin typeface="SimHei" charset="-122"/>
                  <a:ea typeface="SimHei" charset="-122"/>
                  <a:cs typeface="SimHei" charset="-122"/>
                </a:rPr>
                <a:t>资源投入</a:t>
              </a:r>
              <a:endParaRPr lang="en-US" sz="2667" dirty="0">
                <a:solidFill>
                  <a:schemeClr val="accent1">
                    <a:lumMod val="75000"/>
                  </a:schemeClr>
                </a:solidFill>
                <a:latin typeface="SimHei" charset="-122"/>
                <a:ea typeface="SimHei" charset="-122"/>
                <a:cs typeface="SimHei" charset="-122"/>
              </a:endParaRPr>
            </a:p>
          </p:txBody>
        </p:sp>
        <p:sp>
          <p:nvSpPr>
            <p:cNvPr id="47" name="Rectangle 46"/>
            <p:cNvSpPr/>
            <p:nvPr/>
          </p:nvSpPr>
          <p:spPr>
            <a:xfrm>
              <a:off x="7215206" y="1000114"/>
              <a:ext cx="570374" cy="1546577"/>
            </a:xfrm>
            <a:prstGeom prst="rect">
              <a:avLst/>
            </a:prstGeom>
          </p:spPr>
          <p:txBody>
            <a:bodyPr wrap="square">
              <a:spAutoFit/>
            </a:bodyPr>
            <a:lstStyle/>
            <a:p>
              <a:pPr algn="ctr"/>
              <a:r>
                <a:rPr lang="en-US" sz="12800" dirty="0">
                  <a:solidFill>
                    <a:schemeClr val="accent1">
                      <a:lumMod val="75000"/>
                    </a:schemeClr>
                  </a:solidFill>
                  <a:latin typeface="Open Sans Light" pitchFamily="34" charset="0"/>
                  <a:ea typeface="Open Sans Light" pitchFamily="34" charset="0"/>
                  <a:cs typeface="Open Sans Light" pitchFamily="34" charset="0"/>
                </a:rPr>
                <a:t>4</a:t>
              </a:r>
            </a:p>
          </p:txBody>
        </p:sp>
      </p:grpSp>
    </p:spTree>
    <p:extLst>
      <p:ext uri="{BB962C8B-B14F-4D97-AF65-F5344CB8AC3E}">
        <p14:creationId xmlns:p14="http://schemas.microsoft.com/office/powerpoint/2010/main" val="2118442569"/>
      </p:ext>
    </p:extLst>
  </p:cSld>
  <p:clrMapOvr>
    <a:masterClrMapping/>
  </p:clrMapOvr>
  <p:transition advClick="0" advTm="3000">
    <p:cu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slide(fromTop)">
                                      <p:cBhvr>
                                        <p:cTn id="7" dur="500"/>
                                        <p:tgtEl>
                                          <p:spTgt spid="3"/>
                                        </p:tgtEl>
                                      </p:cBhvr>
                                    </p:animEffect>
                                  </p:childTnLst>
                                </p:cTn>
                              </p:par>
                            </p:childTnLst>
                          </p:cTn>
                        </p:par>
                        <p:par>
                          <p:cTn id="8" fill="hold">
                            <p:stCondLst>
                              <p:cond delay="500"/>
                            </p:stCondLst>
                            <p:childTnLst>
                              <p:par>
                                <p:cTn id="9" presetID="12" presetClass="entr" presetSubtype="1"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slide(fromTop)">
                                      <p:cBhvr>
                                        <p:cTn id="11" dur="500"/>
                                        <p:tgtEl>
                                          <p:spTgt spid="4"/>
                                        </p:tgtEl>
                                      </p:cBhvr>
                                    </p:animEffect>
                                  </p:childTnLst>
                                </p:cTn>
                              </p:par>
                            </p:childTnLst>
                          </p:cTn>
                        </p:par>
                        <p:par>
                          <p:cTn id="12" fill="hold">
                            <p:stCondLst>
                              <p:cond delay="1000"/>
                            </p:stCondLst>
                            <p:childTnLst>
                              <p:par>
                                <p:cTn id="13" presetID="12" presetClass="entr" presetSubtype="1" fill="hold"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slide(fromTop)">
                                      <p:cBhvr>
                                        <p:cTn id="15" dur="500"/>
                                        <p:tgtEl>
                                          <p:spTgt spid="5"/>
                                        </p:tgtEl>
                                      </p:cBhvr>
                                    </p:animEffect>
                                  </p:childTnLst>
                                </p:cTn>
                              </p:par>
                            </p:childTnLst>
                          </p:cTn>
                        </p:par>
                        <p:par>
                          <p:cTn id="16" fill="hold">
                            <p:stCondLst>
                              <p:cond delay="1500"/>
                            </p:stCondLst>
                            <p:childTnLst>
                              <p:par>
                                <p:cTn id="17" presetID="12" presetClass="entr" presetSubtype="1" fill="hold" nodeType="after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slide(fromTop)">
                                      <p:cBhvr>
                                        <p:cTn id="1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868646" y="391670"/>
            <a:ext cx="9906069" cy="646331"/>
          </a:xfrm>
          <a:prstGeom prst="rect">
            <a:avLst/>
          </a:prstGeom>
        </p:spPr>
        <p:txBody>
          <a:bodyPr wrap="square">
            <a:spAutoFit/>
          </a:bodyPr>
          <a:lstStyle/>
          <a:p>
            <a:r>
              <a:rPr lang="zh-CN" altLang="en-US" sz="3600" b="1" dirty="0">
                <a:solidFill>
                  <a:schemeClr val="accent1"/>
                </a:solidFill>
                <a:latin typeface="黑体" pitchFamily="49" charset="-122"/>
                <a:ea typeface="黑体" pitchFamily="49" charset="-122"/>
                <a:cs typeface="Times New Roman"/>
              </a:rPr>
              <a:t>中国落实</a:t>
            </a:r>
            <a:r>
              <a:rPr lang="en-US" altLang="zh-CN" sz="3600" b="1" dirty="0">
                <a:solidFill>
                  <a:schemeClr val="accent1"/>
                </a:solidFill>
                <a:latin typeface="黑体" pitchFamily="49" charset="-122"/>
                <a:ea typeface="黑体" pitchFamily="49" charset="-122"/>
                <a:cs typeface="Times New Roman"/>
              </a:rPr>
              <a:t>2030</a:t>
            </a:r>
            <a:r>
              <a:rPr lang="zh-CN" altLang="en-US" sz="3600" b="1" dirty="0">
                <a:solidFill>
                  <a:schemeClr val="accent1"/>
                </a:solidFill>
                <a:latin typeface="黑体" pitchFamily="49" charset="-122"/>
                <a:ea typeface="黑体" pitchFamily="49" charset="-122"/>
                <a:cs typeface="Times New Roman"/>
              </a:rPr>
              <a:t>年可持续发展议程的总体路径</a:t>
            </a:r>
          </a:p>
        </p:txBody>
      </p:sp>
      <p:grpSp>
        <p:nvGrpSpPr>
          <p:cNvPr id="3" name="Group 47"/>
          <p:cNvGrpSpPr/>
          <p:nvPr/>
        </p:nvGrpSpPr>
        <p:grpSpPr>
          <a:xfrm>
            <a:off x="411446" y="1337413"/>
            <a:ext cx="3721642" cy="6351585"/>
            <a:chOff x="540204" y="1000114"/>
            <a:chExt cx="1357322" cy="4763687"/>
          </a:xfrm>
        </p:grpSpPr>
        <p:sp>
          <p:nvSpPr>
            <p:cNvPr id="33" name="Rectangle 32"/>
            <p:cNvSpPr/>
            <p:nvPr/>
          </p:nvSpPr>
          <p:spPr>
            <a:xfrm>
              <a:off x="571504" y="2786064"/>
              <a:ext cx="1326022" cy="2977737"/>
            </a:xfrm>
            <a:prstGeom prst="rect">
              <a:avLst/>
            </a:prstGeom>
          </p:spPr>
          <p:txBody>
            <a:bodyPr wrap="square">
              <a:spAutoFit/>
            </a:bodyPr>
            <a:lstStyle/>
            <a:p>
              <a:r>
                <a:rPr lang="en-US" altLang="zh-CN" dirty="0" smtClean="0">
                  <a:latin typeface="+mn-ea"/>
                  <a:cs typeface="Open Sans Light" pitchFamily="34" charset="0"/>
                </a:rPr>
                <a:t>-</a:t>
              </a:r>
              <a:r>
                <a:rPr lang="zh-CN" altLang="en-US" dirty="0" smtClean="0">
                  <a:latin typeface="+mn-ea"/>
                  <a:cs typeface="Open Sans Light" pitchFamily="34" charset="0"/>
                </a:rPr>
                <a:t>保持经济增长</a:t>
              </a:r>
              <a:endParaRPr lang="en-US" altLang="zh-CN" dirty="0" smtClean="0">
                <a:latin typeface="+mn-ea"/>
                <a:cs typeface="Open Sans Light" pitchFamily="34" charset="0"/>
              </a:endParaRPr>
            </a:p>
            <a:p>
              <a:endParaRPr kumimoji="1" lang="en-US" altLang="zh-CN" dirty="0">
                <a:latin typeface="+mn-ea"/>
              </a:endParaRPr>
            </a:p>
            <a:p>
              <a:r>
                <a:rPr kumimoji="1" lang="en-US" altLang="zh-CN" dirty="0" smtClean="0">
                  <a:latin typeface="+mn-ea"/>
                </a:rPr>
                <a:t>-</a:t>
              </a:r>
              <a:r>
                <a:rPr kumimoji="1" lang="zh-CN" altLang="en-US" dirty="0" smtClean="0">
                  <a:latin typeface="+mn-ea"/>
                </a:rPr>
                <a:t>全面提高人民生活水平和质量</a:t>
              </a:r>
              <a:endParaRPr kumimoji="1" lang="en-US" altLang="zh-CN" dirty="0" smtClean="0">
                <a:latin typeface="+mn-ea"/>
              </a:endParaRPr>
            </a:p>
            <a:p>
              <a:endParaRPr kumimoji="1" lang="en-US" altLang="zh-CN" dirty="0">
                <a:latin typeface="+mn-ea"/>
              </a:endParaRPr>
            </a:p>
            <a:p>
              <a:r>
                <a:rPr kumimoji="1" lang="en-US" altLang="zh-CN" dirty="0" smtClean="0">
                  <a:latin typeface="+mn-ea"/>
                </a:rPr>
                <a:t>-</a:t>
              </a:r>
              <a:r>
                <a:rPr kumimoji="1" lang="zh-CN" altLang="en-US" dirty="0" smtClean="0">
                  <a:latin typeface="+mn-ea"/>
                </a:rPr>
                <a:t>着力解决好经济增长、社会进步、环境保护等三大领域平衡发展问题</a:t>
              </a:r>
              <a:endParaRPr kumimoji="1" lang="en-US" altLang="zh-CN" dirty="0" smtClean="0">
                <a:latin typeface="+mn-ea"/>
              </a:endParaRPr>
            </a:p>
            <a:p>
              <a:endParaRPr kumimoji="1" lang="en-US" dirty="0">
                <a:latin typeface="+mn-ea"/>
                <a:cs typeface="Open Sans Light" pitchFamily="34" charset="0"/>
              </a:endParaRPr>
            </a:p>
            <a:p>
              <a:r>
                <a:rPr kumimoji="1" lang="en-US" altLang="zh-CN" dirty="0" smtClean="0">
                  <a:latin typeface="+mn-ea"/>
                  <a:cs typeface="Open Sans Light" pitchFamily="34" charset="0"/>
                </a:rPr>
                <a:t>-</a:t>
              </a:r>
              <a:r>
                <a:rPr kumimoji="1" lang="zh-CN" altLang="en-US" dirty="0" smtClean="0">
                  <a:latin typeface="+mn-ea"/>
                  <a:cs typeface="Open Sans Light" pitchFamily="34" charset="0"/>
                </a:rPr>
                <a:t>加强国家治理体系和治理能力现代化建设</a:t>
              </a:r>
              <a:endParaRPr kumimoji="1" lang="en-US" dirty="0" smtClean="0">
                <a:latin typeface="+mn-ea"/>
                <a:cs typeface="Open Sans Light" pitchFamily="34" charset="0"/>
              </a:endParaRPr>
            </a:p>
            <a:p>
              <a:endParaRPr kumimoji="1" lang="en-US" dirty="0">
                <a:latin typeface="+mn-ea"/>
                <a:cs typeface="Open Sans Light" pitchFamily="34" charset="0"/>
              </a:endParaRPr>
            </a:p>
            <a:p>
              <a:endParaRPr lang="ms-MY" dirty="0">
                <a:latin typeface="+mn-ea"/>
                <a:cs typeface="Open Sans Light" pitchFamily="34" charset="0"/>
              </a:endParaRPr>
            </a:p>
          </p:txBody>
        </p:sp>
        <p:sp>
          <p:nvSpPr>
            <p:cNvPr id="34" name="Rectangle 33"/>
            <p:cNvSpPr/>
            <p:nvPr/>
          </p:nvSpPr>
          <p:spPr>
            <a:xfrm>
              <a:off x="540204" y="2357436"/>
              <a:ext cx="1357322" cy="377075"/>
            </a:xfrm>
            <a:prstGeom prst="rect">
              <a:avLst/>
            </a:prstGeom>
          </p:spPr>
          <p:txBody>
            <a:bodyPr wrap="square">
              <a:spAutoFit/>
            </a:bodyPr>
            <a:lstStyle/>
            <a:p>
              <a:r>
                <a:rPr lang="zh-CN" altLang="en-US" sz="2667" dirty="0" smtClean="0">
                  <a:solidFill>
                    <a:schemeClr val="accent1">
                      <a:lumMod val="75000"/>
                    </a:schemeClr>
                  </a:solidFill>
                  <a:latin typeface="SimHei" charset="-122"/>
                  <a:ea typeface="SimHei" charset="-122"/>
                  <a:cs typeface="SimHei" charset="-122"/>
                </a:rPr>
                <a:t>风险防控</a:t>
              </a:r>
              <a:endParaRPr lang="en-US" sz="2667" dirty="0">
                <a:solidFill>
                  <a:schemeClr val="accent1">
                    <a:lumMod val="75000"/>
                  </a:schemeClr>
                </a:solidFill>
                <a:latin typeface="SimHei" charset="-122"/>
                <a:ea typeface="SimHei" charset="-122"/>
                <a:cs typeface="SimHei" charset="-122"/>
              </a:endParaRPr>
            </a:p>
          </p:txBody>
        </p:sp>
        <p:sp>
          <p:nvSpPr>
            <p:cNvPr id="35" name="Rectangle 34"/>
            <p:cNvSpPr/>
            <p:nvPr/>
          </p:nvSpPr>
          <p:spPr>
            <a:xfrm>
              <a:off x="651662" y="1000114"/>
              <a:ext cx="570374" cy="1546577"/>
            </a:xfrm>
            <a:prstGeom prst="rect">
              <a:avLst/>
            </a:prstGeom>
          </p:spPr>
          <p:txBody>
            <a:bodyPr wrap="square">
              <a:spAutoFit/>
            </a:bodyPr>
            <a:lstStyle/>
            <a:p>
              <a:pPr algn="ctr"/>
              <a:r>
                <a:rPr lang="en-US" altLang="zh-CN" sz="12800" dirty="0" smtClean="0">
                  <a:solidFill>
                    <a:schemeClr val="accent1">
                      <a:lumMod val="75000"/>
                    </a:schemeClr>
                  </a:solidFill>
                  <a:latin typeface="Open Sans Light" pitchFamily="34" charset="0"/>
                  <a:ea typeface="Open Sans Light" pitchFamily="34" charset="0"/>
                  <a:cs typeface="Open Sans Light" pitchFamily="34" charset="0"/>
                </a:rPr>
                <a:t>5</a:t>
              </a:r>
              <a:endParaRPr lang="en-US" sz="12800" dirty="0">
                <a:solidFill>
                  <a:schemeClr val="accent1">
                    <a:lumMod val="75000"/>
                  </a:schemeClr>
                </a:solidFill>
                <a:latin typeface="Open Sans Light" pitchFamily="34" charset="0"/>
                <a:ea typeface="Open Sans Light" pitchFamily="34" charset="0"/>
                <a:cs typeface="Open Sans Light" pitchFamily="34" charset="0"/>
              </a:endParaRPr>
            </a:p>
          </p:txBody>
        </p:sp>
      </p:grpSp>
      <p:grpSp>
        <p:nvGrpSpPr>
          <p:cNvPr id="4" name="Group 48"/>
          <p:cNvGrpSpPr/>
          <p:nvPr/>
        </p:nvGrpSpPr>
        <p:grpSpPr>
          <a:xfrm>
            <a:off x="4469638" y="1337413"/>
            <a:ext cx="3543083" cy="6351585"/>
            <a:chOff x="2714612" y="1000114"/>
            <a:chExt cx="1571636" cy="4763689"/>
          </a:xfrm>
        </p:grpSpPr>
        <p:sp>
          <p:nvSpPr>
            <p:cNvPr id="39" name="Rectangle 38"/>
            <p:cNvSpPr/>
            <p:nvPr/>
          </p:nvSpPr>
          <p:spPr>
            <a:xfrm>
              <a:off x="2745912" y="2786064"/>
              <a:ext cx="1540336" cy="2977739"/>
            </a:xfrm>
            <a:prstGeom prst="rect">
              <a:avLst/>
            </a:prstGeom>
          </p:spPr>
          <p:txBody>
            <a:bodyPr wrap="square">
              <a:spAutoFit/>
            </a:bodyPr>
            <a:lstStyle/>
            <a:p>
              <a:r>
                <a:rPr lang="en-US" altLang="zh-CN" dirty="0" smtClean="0">
                  <a:latin typeface="+mn-ea"/>
                  <a:cs typeface="Open Sans Light" pitchFamily="34" charset="0"/>
                </a:rPr>
                <a:t>-</a:t>
              </a:r>
              <a:r>
                <a:rPr lang="zh-CN" altLang="en-US" dirty="0" smtClean="0">
                  <a:latin typeface="+mn-ea"/>
                  <a:cs typeface="Open Sans Light" pitchFamily="34" charset="0"/>
                </a:rPr>
                <a:t>承认自然、文化、国情多样性，“共同但有区别的责任”原则</a:t>
              </a:r>
              <a:endParaRPr lang="en-US" altLang="zh-CN" dirty="0">
                <a:latin typeface="+mn-ea"/>
                <a:cs typeface="Open Sans Light" pitchFamily="34" charset="0"/>
              </a:endParaRPr>
            </a:p>
            <a:p>
              <a:endParaRPr lang="en-US" dirty="0">
                <a:latin typeface="+mn-ea"/>
                <a:cs typeface="Open Sans Light" pitchFamily="34" charset="0"/>
              </a:endParaRPr>
            </a:p>
            <a:p>
              <a:r>
                <a:rPr lang="en-US" altLang="zh-CN" dirty="0" smtClean="0">
                  <a:latin typeface="+mn-ea"/>
                  <a:cs typeface="Open Sans Light" pitchFamily="34" charset="0"/>
                </a:rPr>
                <a:t>-</a:t>
              </a:r>
              <a:r>
                <a:rPr lang="zh-CN" altLang="en-US" dirty="0" smtClean="0">
                  <a:latin typeface="+mn-ea"/>
                  <a:cs typeface="Open Sans Light" pitchFamily="34" charset="0"/>
                </a:rPr>
                <a:t>推动建立更加平等均衡的全球发展伙伴关系</a:t>
              </a:r>
              <a:endParaRPr lang="en-US" dirty="0">
                <a:latin typeface="+mn-ea"/>
                <a:cs typeface="Open Sans Light" pitchFamily="34" charset="0"/>
              </a:endParaRPr>
            </a:p>
            <a:p>
              <a:endParaRPr lang="en-US" altLang="zh-CN" dirty="0">
                <a:latin typeface="+mn-ea"/>
                <a:cs typeface="Open Sans Light" pitchFamily="34" charset="0"/>
              </a:endParaRPr>
            </a:p>
            <a:p>
              <a:r>
                <a:rPr lang="en-US" altLang="zh-CN" dirty="0" smtClean="0">
                  <a:latin typeface="+mn-ea"/>
                  <a:cs typeface="Open Sans Light" pitchFamily="34" charset="0"/>
                </a:rPr>
                <a:t>-</a:t>
              </a:r>
              <a:r>
                <a:rPr lang="zh-CN" altLang="en-US" dirty="0" smtClean="0">
                  <a:latin typeface="+mn-ea"/>
                  <a:cs typeface="Open Sans Light" pitchFamily="34" charset="0"/>
                </a:rPr>
                <a:t>进一步积极参与南南合作</a:t>
              </a:r>
              <a:endParaRPr lang="en-US" altLang="zh-CN" dirty="0">
                <a:latin typeface="+mn-ea"/>
                <a:cs typeface="Open Sans Light" pitchFamily="34" charset="0"/>
              </a:endParaRPr>
            </a:p>
            <a:p>
              <a:endParaRPr lang="en-US" dirty="0">
                <a:latin typeface="+mn-ea"/>
                <a:cs typeface="Open Sans Light" pitchFamily="34" charset="0"/>
              </a:endParaRPr>
            </a:p>
            <a:p>
              <a:r>
                <a:rPr lang="en-US" altLang="zh-CN" dirty="0" smtClean="0">
                  <a:latin typeface="+mn-ea"/>
                  <a:cs typeface="Open Sans Light" pitchFamily="34" charset="0"/>
                </a:rPr>
                <a:t>-</a:t>
              </a:r>
              <a:r>
                <a:rPr lang="zh-CN" altLang="en-US" dirty="0" smtClean="0">
                  <a:latin typeface="+mn-ea"/>
                  <a:cs typeface="Open Sans Light" pitchFamily="34" charset="0"/>
                </a:rPr>
                <a:t>稳妥开展三方合作</a:t>
              </a:r>
              <a:endParaRPr lang="ms-MY" dirty="0">
                <a:latin typeface="+mn-ea"/>
                <a:cs typeface="Open Sans Light" pitchFamily="34" charset="0"/>
              </a:endParaRPr>
            </a:p>
          </p:txBody>
        </p:sp>
        <p:sp>
          <p:nvSpPr>
            <p:cNvPr id="40" name="Rectangle 39"/>
            <p:cNvSpPr/>
            <p:nvPr/>
          </p:nvSpPr>
          <p:spPr>
            <a:xfrm>
              <a:off x="2714612" y="2357436"/>
              <a:ext cx="1357322" cy="377075"/>
            </a:xfrm>
            <a:prstGeom prst="rect">
              <a:avLst/>
            </a:prstGeom>
          </p:spPr>
          <p:txBody>
            <a:bodyPr wrap="square">
              <a:spAutoFit/>
            </a:bodyPr>
            <a:lstStyle/>
            <a:p>
              <a:r>
                <a:rPr lang="zh-CN" altLang="en-US" sz="2667" dirty="0" smtClean="0">
                  <a:solidFill>
                    <a:schemeClr val="accent1">
                      <a:lumMod val="75000"/>
                    </a:schemeClr>
                  </a:solidFill>
                  <a:latin typeface="SimHei" charset="-122"/>
                  <a:ea typeface="SimHei" charset="-122"/>
                  <a:cs typeface="SimHei" charset="-122"/>
                </a:rPr>
                <a:t>国际合作</a:t>
              </a:r>
              <a:endParaRPr lang="en-US" sz="2667" dirty="0">
                <a:solidFill>
                  <a:schemeClr val="accent1">
                    <a:lumMod val="75000"/>
                  </a:schemeClr>
                </a:solidFill>
                <a:latin typeface="SimHei" charset="-122"/>
                <a:ea typeface="SimHei" charset="-122"/>
                <a:cs typeface="SimHei" charset="-122"/>
              </a:endParaRPr>
            </a:p>
          </p:txBody>
        </p:sp>
        <p:sp>
          <p:nvSpPr>
            <p:cNvPr id="41" name="Rectangle 40"/>
            <p:cNvSpPr/>
            <p:nvPr/>
          </p:nvSpPr>
          <p:spPr>
            <a:xfrm>
              <a:off x="2842834" y="1000114"/>
              <a:ext cx="570374" cy="1546577"/>
            </a:xfrm>
            <a:prstGeom prst="rect">
              <a:avLst/>
            </a:prstGeom>
          </p:spPr>
          <p:txBody>
            <a:bodyPr wrap="square">
              <a:spAutoFit/>
            </a:bodyPr>
            <a:lstStyle/>
            <a:p>
              <a:pPr algn="ctr"/>
              <a:r>
                <a:rPr lang="en-US" altLang="zh-CN" sz="12800" dirty="0" smtClean="0">
                  <a:solidFill>
                    <a:schemeClr val="accent1">
                      <a:lumMod val="75000"/>
                    </a:schemeClr>
                  </a:solidFill>
                  <a:latin typeface="Open Sans Light" pitchFamily="34" charset="0"/>
                  <a:ea typeface="Open Sans Light" pitchFamily="34" charset="0"/>
                  <a:cs typeface="Open Sans Light" pitchFamily="34" charset="0"/>
                </a:rPr>
                <a:t>6</a:t>
              </a:r>
              <a:endParaRPr lang="en-US" sz="12800" dirty="0">
                <a:solidFill>
                  <a:schemeClr val="accent1">
                    <a:lumMod val="75000"/>
                  </a:schemeClr>
                </a:solidFill>
                <a:latin typeface="Open Sans Light" pitchFamily="34" charset="0"/>
                <a:ea typeface="Open Sans Light" pitchFamily="34" charset="0"/>
                <a:cs typeface="Open Sans Light" pitchFamily="34" charset="0"/>
              </a:endParaRPr>
            </a:p>
          </p:txBody>
        </p:sp>
      </p:grpSp>
      <p:grpSp>
        <p:nvGrpSpPr>
          <p:cNvPr id="5" name="Group 49"/>
          <p:cNvGrpSpPr/>
          <p:nvPr/>
        </p:nvGrpSpPr>
        <p:grpSpPr>
          <a:xfrm>
            <a:off x="8349272" y="1337413"/>
            <a:ext cx="3409912" cy="5520587"/>
            <a:chOff x="4929190" y="1000114"/>
            <a:chExt cx="1819082" cy="4140441"/>
          </a:xfrm>
        </p:grpSpPr>
        <p:sp>
          <p:nvSpPr>
            <p:cNvPr id="42" name="Rectangle 41"/>
            <p:cNvSpPr/>
            <p:nvPr/>
          </p:nvSpPr>
          <p:spPr>
            <a:xfrm>
              <a:off x="4960490" y="2786064"/>
              <a:ext cx="1787782" cy="2354491"/>
            </a:xfrm>
            <a:prstGeom prst="rect">
              <a:avLst/>
            </a:prstGeom>
          </p:spPr>
          <p:txBody>
            <a:bodyPr wrap="square">
              <a:spAutoFit/>
            </a:bodyPr>
            <a:lstStyle/>
            <a:p>
              <a:r>
                <a:rPr lang="en-US" altLang="zh-CN" dirty="0" smtClean="0">
                  <a:latin typeface="+mn-ea"/>
                  <a:cs typeface="Open Sans Light" pitchFamily="34" charset="0"/>
                </a:rPr>
                <a:t>-</a:t>
              </a:r>
              <a:r>
                <a:rPr lang="zh-CN" altLang="en-US" dirty="0" smtClean="0">
                  <a:latin typeface="+mn-ea"/>
                  <a:cs typeface="Open Sans Light" pitchFamily="34" charset="0"/>
                </a:rPr>
                <a:t>与落实“十三五”规划纲要等规划的年度评估相结合，同步开展议程落实评估工作</a:t>
              </a:r>
              <a:endParaRPr lang="en-US" altLang="zh-CN" dirty="0">
                <a:latin typeface="+mn-ea"/>
                <a:cs typeface="Open Sans Light" pitchFamily="34" charset="0"/>
              </a:endParaRPr>
            </a:p>
            <a:p>
              <a:endParaRPr lang="en-US" altLang="zh-CN" dirty="0">
                <a:latin typeface="+mn-ea"/>
                <a:cs typeface="Open Sans Light" pitchFamily="34" charset="0"/>
              </a:endParaRPr>
            </a:p>
            <a:p>
              <a:r>
                <a:rPr lang="en-US" altLang="zh-CN" dirty="0" smtClean="0">
                  <a:latin typeface="+mn-ea"/>
                  <a:cs typeface="Open Sans Light" pitchFamily="34" charset="0"/>
                </a:rPr>
                <a:t>-</a:t>
              </a:r>
              <a:r>
                <a:rPr lang="zh-CN" altLang="en-US" dirty="0" smtClean="0">
                  <a:latin typeface="+mn-ea"/>
                  <a:cs typeface="Open Sans Light" pitchFamily="34" charset="0"/>
                </a:rPr>
                <a:t>积极参与国际核区域层面后续评估工作</a:t>
              </a:r>
              <a:endParaRPr lang="en-US" altLang="zh-CN" dirty="0">
                <a:latin typeface="+mn-ea"/>
                <a:cs typeface="Open Sans Light" pitchFamily="34" charset="0"/>
              </a:endParaRPr>
            </a:p>
            <a:p>
              <a:endParaRPr lang="en-US" altLang="zh-CN" dirty="0">
                <a:latin typeface="+mn-ea"/>
                <a:cs typeface="Open Sans Light" pitchFamily="34" charset="0"/>
              </a:endParaRPr>
            </a:p>
            <a:p>
              <a:r>
                <a:rPr lang="en-US" altLang="zh-CN" dirty="0" smtClean="0">
                  <a:latin typeface="+mn-ea"/>
                  <a:cs typeface="Open Sans Light" pitchFamily="34" charset="0"/>
                </a:rPr>
                <a:t>-</a:t>
              </a:r>
              <a:r>
                <a:rPr lang="zh-CN" altLang="en-US" dirty="0" smtClean="0">
                  <a:latin typeface="+mn-ea"/>
                  <a:cs typeface="Open Sans Light" pitchFamily="34" charset="0"/>
                </a:rPr>
                <a:t>加强与联合国驻华系统等国际组织和机构合作</a:t>
              </a:r>
              <a:endParaRPr lang="en-US" altLang="zh-CN" dirty="0">
                <a:latin typeface="+mn-ea"/>
                <a:cs typeface="Open Sans Light" pitchFamily="34" charset="0"/>
              </a:endParaRPr>
            </a:p>
          </p:txBody>
        </p:sp>
        <p:sp>
          <p:nvSpPr>
            <p:cNvPr id="43" name="Rectangle 42"/>
            <p:cNvSpPr/>
            <p:nvPr/>
          </p:nvSpPr>
          <p:spPr>
            <a:xfrm>
              <a:off x="4929190" y="2357436"/>
              <a:ext cx="1357322" cy="377075"/>
            </a:xfrm>
            <a:prstGeom prst="rect">
              <a:avLst/>
            </a:prstGeom>
          </p:spPr>
          <p:txBody>
            <a:bodyPr wrap="square">
              <a:spAutoFit/>
            </a:bodyPr>
            <a:lstStyle/>
            <a:p>
              <a:r>
                <a:rPr lang="zh-CN" altLang="en-US" sz="2667" dirty="0" smtClean="0">
                  <a:solidFill>
                    <a:schemeClr val="accent1">
                      <a:lumMod val="75000"/>
                    </a:schemeClr>
                  </a:solidFill>
                  <a:latin typeface="SimHei" charset="-122"/>
                  <a:ea typeface="SimHei" charset="-122"/>
                  <a:cs typeface="SimHei" charset="-122"/>
                </a:rPr>
                <a:t>监督评估</a:t>
              </a:r>
              <a:endParaRPr lang="en-US" sz="2667" dirty="0">
                <a:solidFill>
                  <a:schemeClr val="accent1">
                    <a:lumMod val="75000"/>
                  </a:schemeClr>
                </a:solidFill>
                <a:latin typeface="SimHei" charset="-122"/>
                <a:ea typeface="SimHei" charset="-122"/>
                <a:cs typeface="SimHei" charset="-122"/>
              </a:endParaRPr>
            </a:p>
          </p:txBody>
        </p:sp>
        <p:sp>
          <p:nvSpPr>
            <p:cNvPr id="44" name="Rectangle 43"/>
            <p:cNvSpPr/>
            <p:nvPr/>
          </p:nvSpPr>
          <p:spPr>
            <a:xfrm>
              <a:off x="5059164" y="1000114"/>
              <a:ext cx="570374" cy="1546577"/>
            </a:xfrm>
            <a:prstGeom prst="rect">
              <a:avLst/>
            </a:prstGeom>
          </p:spPr>
          <p:txBody>
            <a:bodyPr wrap="square">
              <a:spAutoFit/>
            </a:bodyPr>
            <a:lstStyle/>
            <a:p>
              <a:pPr algn="ctr"/>
              <a:r>
                <a:rPr lang="en-US" altLang="zh-CN" sz="12800" dirty="0" smtClean="0">
                  <a:solidFill>
                    <a:schemeClr val="accent1">
                      <a:lumMod val="75000"/>
                    </a:schemeClr>
                  </a:solidFill>
                  <a:latin typeface="Open Sans Light" pitchFamily="34" charset="0"/>
                  <a:ea typeface="Open Sans Light" pitchFamily="34" charset="0"/>
                  <a:cs typeface="Open Sans Light" pitchFamily="34" charset="0"/>
                </a:rPr>
                <a:t>7</a:t>
              </a:r>
              <a:endParaRPr lang="en-US" sz="12800" dirty="0">
                <a:solidFill>
                  <a:schemeClr val="accent1">
                    <a:lumMod val="75000"/>
                  </a:schemeClr>
                </a:solidFill>
                <a:latin typeface="Open Sans Light" pitchFamily="34" charset="0"/>
                <a:ea typeface="Open Sans Light" pitchFamily="34" charset="0"/>
                <a:cs typeface="Open Sans Light" pitchFamily="34" charset="0"/>
              </a:endParaRPr>
            </a:p>
          </p:txBody>
        </p:sp>
      </p:grpSp>
    </p:spTree>
    <p:extLst>
      <p:ext uri="{BB962C8B-B14F-4D97-AF65-F5344CB8AC3E}">
        <p14:creationId xmlns:p14="http://schemas.microsoft.com/office/powerpoint/2010/main" val="1633170946"/>
      </p:ext>
    </p:extLst>
  </p:cSld>
  <p:clrMapOvr>
    <a:masterClrMapping/>
  </p:clrMapOvr>
  <p:transition advClick="0" advTm="3000">
    <p:cu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slide(fromTop)">
                                      <p:cBhvr>
                                        <p:cTn id="7" dur="500"/>
                                        <p:tgtEl>
                                          <p:spTgt spid="3"/>
                                        </p:tgtEl>
                                      </p:cBhvr>
                                    </p:animEffect>
                                  </p:childTnLst>
                                </p:cTn>
                              </p:par>
                            </p:childTnLst>
                          </p:cTn>
                        </p:par>
                        <p:par>
                          <p:cTn id="8" fill="hold">
                            <p:stCondLst>
                              <p:cond delay="500"/>
                            </p:stCondLst>
                            <p:childTnLst>
                              <p:par>
                                <p:cTn id="9" presetID="12" presetClass="entr" presetSubtype="1"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slide(fromTop)">
                                      <p:cBhvr>
                                        <p:cTn id="11" dur="500"/>
                                        <p:tgtEl>
                                          <p:spTgt spid="4"/>
                                        </p:tgtEl>
                                      </p:cBhvr>
                                    </p:animEffect>
                                  </p:childTnLst>
                                </p:cTn>
                              </p:par>
                            </p:childTnLst>
                          </p:cTn>
                        </p:par>
                        <p:par>
                          <p:cTn id="12" fill="hold">
                            <p:stCondLst>
                              <p:cond delay="1000"/>
                            </p:stCondLst>
                            <p:childTnLst>
                              <p:par>
                                <p:cTn id="13" presetID="12" presetClass="entr" presetSubtype="1" fill="hold"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slide(fromTop)">
                                      <p:cBhvr>
                                        <p:cTn id="1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矩形 7"/>
          <p:cNvSpPr/>
          <p:nvPr/>
        </p:nvSpPr>
        <p:spPr>
          <a:xfrm>
            <a:off x="1" y="0"/>
            <a:ext cx="3944575" cy="6858000"/>
          </a:xfrm>
          <a:prstGeom prst="rect">
            <a:avLst/>
          </a:prstGeom>
          <a:gradFill flip="none" rotWithShape="1">
            <a:gsLst>
              <a:gs pos="0">
                <a:srgbClr val="00B050"/>
              </a:gs>
              <a:gs pos="50000">
                <a:schemeClr val="accent1">
                  <a:tint val="44500"/>
                  <a:satMod val="160000"/>
                </a:schemeClr>
              </a:gs>
              <a:gs pos="100000">
                <a:schemeClr val="accent1">
                  <a:tint val="23500"/>
                  <a:satMod val="160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400"/>
              <a:t>中国落实</a:t>
            </a:r>
            <a:r>
              <a:rPr lang="en-US" altLang="zh-CN" sz="2400"/>
              <a:t>2030</a:t>
            </a:r>
            <a:r>
              <a:rPr lang="zh-CN" altLang="en-US" sz="2400"/>
              <a:t>年可持续发展议程 进展报告</a:t>
            </a:r>
          </a:p>
        </p:txBody>
      </p:sp>
      <p:pic>
        <p:nvPicPr>
          <p:cNvPr id="3" name="图片 2"/>
          <p:cNvPicPr>
            <a:picLocks noChangeAspect="1"/>
          </p:cNvPicPr>
          <p:nvPr/>
        </p:nvPicPr>
        <p:blipFill rotWithShape="1">
          <a:blip r:embed="rId3"/>
          <a:srcRect l="24554" t="20064" r="22802" b="9642"/>
          <a:stretch/>
        </p:blipFill>
        <p:spPr>
          <a:xfrm>
            <a:off x="3983765" y="644199"/>
            <a:ext cx="7968887" cy="5982508"/>
          </a:xfrm>
          <a:prstGeom prst="rect">
            <a:avLst/>
          </a:prstGeom>
        </p:spPr>
      </p:pic>
      <p:pic>
        <p:nvPicPr>
          <p:cNvPr id="2" name="图片 1"/>
          <p:cNvPicPr>
            <a:picLocks noChangeAspect="1"/>
          </p:cNvPicPr>
          <p:nvPr/>
        </p:nvPicPr>
        <p:blipFill rotWithShape="1">
          <a:blip r:embed="rId4"/>
          <a:srcRect l="30077" t="11610" r="31183" b="6688"/>
          <a:stretch/>
        </p:blipFill>
        <p:spPr>
          <a:xfrm>
            <a:off x="0" y="1090430"/>
            <a:ext cx="3944575" cy="4677139"/>
          </a:xfrm>
          <a:prstGeom prst="rect">
            <a:avLst/>
          </a:prstGeom>
          <a:ln>
            <a:noFill/>
          </a:ln>
          <a:effectLst>
            <a:outerShdw blurRad="292100" dist="139700" dir="2700000" algn="tl" rotWithShape="0">
              <a:srgbClr val="333333">
                <a:alpha val="65000"/>
              </a:srgbClr>
            </a:outerShdw>
          </a:effectLst>
        </p:spPr>
      </p:pic>
      <p:cxnSp>
        <p:nvCxnSpPr>
          <p:cNvPr id="5" name="直接连接符 4"/>
          <p:cNvCxnSpPr/>
          <p:nvPr/>
        </p:nvCxnSpPr>
        <p:spPr>
          <a:xfrm>
            <a:off x="5231904" y="5253203"/>
            <a:ext cx="6144683" cy="0"/>
          </a:xfrm>
          <a:prstGeom prst="line">
            <a:avLst/>
          </a:prstGeom>
        </p:spPr>
        <p:style>
          <a:lnRef idx="2">
            <a:schemeClr val="accent3"/>
          </a:lnRef>
          <a:fillRef idx="0">
            <a:schemeClr val="accent3"/>
          </a:fillRef>
          <a:effectRef idx="1">
            <a:schemeClr val="accent3"/>
          </a:effectRef>
          <a:fontRef idx="minor">
            <a:schemeClr val="tx1"/>
          </a:fontRef>
        </p:style>
      </p:cxnSp>
      <p:cxnSp>
        <p:nvCxnSpPr>
          <p:cNvPr id="7" name="直接连接符 6"/>
          <p:cNvCxnSpPr/>
          <p:nvPr/>
        </p:nvCxnSpPr>
        <p:spPr>
          <a:xfrm>
            <a:off x="4175787" y="5541235"/>
            <a:ext cx="1728192" cy="0"/>
          </a:xfrm>
          <a:prstGeom prst="line">
            <a:avLst/>
          </a:prstGeom>
        </p:spPr>
        <p:style>
          <a:lnRef idx="2">
            <a:schemeClr val="accent3"/>
          </a:lnRef>
          <a:fillRef idx="0">
            <a:schemeClr val="accent3"/>
          </a:fillRef>
          <a:effectRef idx="1">
            <a:schemeClr val="accent3"/>
          </a:effectRef>
          <a:fontRef idx="minor">
            <a:schemeClr val="tx1"/>
          </a:fontRef>
        </p:style>
      </p:cxnSp>
      <p:sp>
        <p:nvSpPr>
          <p:cNvPr id="4" name="文本框 3"/>
          <p:cNvSpPr txBox="1"/>
          <p:nvPr/>
        </p:nvSpPr>
        <p:spPr>
          <a:xfrm>
            <a:off x="304799" y="258618"/>
            <a:ext cx="4294909" cy="923330"/>
          </a:xfrm>
          <a:prstGeom prst="rect">
            <a:avLst/>
          </a:prstGeom>
          <a:noFill/>
        </p:spPr>
        <p:txBody>
          <a:bodyPr wrap="square" rtlCol="0">
            <a:spAutoFit/>
          </a:bodyPr>
          <a:lstStyle/>
          <a:p>
            <a:r>
              <a:rPr lang="zh-CN" altLang="en-US" dirty="0"/>
              <a:t>中国落实</a:t>
            </a:r>
            <a:r>
              <a:rPr lang="en-US" altLang="zh-CN" dirty="0"/>
              <a:t>2030</a:t>
            </a:r>
            <a:r>
              <a:rPr lang="zh-CN" altLang="en-US" dirty="0"/>
              <a:t>年可持续发展议程 </a:t>
            </a:r>
            <a:endParaRPr lang="en-US" altLang="zh-CN" dirty="0" smtClean="0"/>
          </a:p>
          <a:p>
            <a:r>
              <a:rPr lang="zh-CN" altLang="en-US" dirty="0" smtClean="0"/>
              <a:t>进展</a:t>
            </a:r>
            <a:r>
              <a:rPr lang="zh-CN" altLang="en-US" dirty="0"/>
              <a:t>报告</a:t>
            </a:r>
          </a:p>
          <a:p>
            <a:endParaRPr lang="zh-CN" altLang="en-US" dirty="0"/>
          </a:p>
        </p:txBody>
      </p:sp>
      <p:sp>
        <p:nvSpPr>
          <p:cNvPr id="6" name="矩形 5"/>
          <p:cNvSpPr/>
          <p:nvPr/>
        </p:nvSpPr>
        <p:spPr>
          <a:xfrm>
            <a:off x="4022954" y="258618"/>
            <a:ext cx="7968887" cy="646331"/>
          </a:xfrm>
          <a:prstGeom prst="rect">
            <a:avLst/>
          </a:prstGeom>
        </p:spPr>
        <p:txBody>
          <a:bodyPr wrap="square">
            <a:spAutoFit/>
          </a:bodyPr>
          <a:lstStyle/>
          <a:p>
            <a:r>
              <a:rPr lang="zh-CN" altLang="en-US" dirty="0"/>
              <a:t>中国高度重视落实可持续发展议程,将落实工作同执行《国民经济和社会发展第十三个五 年规划》</a:t>
            </a:r>
            <a:r>
              <a:rPr lang="zh-CN" altLang="en-US" dirty="0" smtClean="0"/>
              <a:t>（简称“十三五”</a:t>
            </a:r>
            <a:r>
              <a:rPr lang="zh-CN" altLang="en-US" dirty="0"/>
              <a:t>规划）等中长期发展战略有机结合</a:t>
            </a:r>
          </a:p>
        </p:txBody>
      </p:sp>
    </p:spTree>
    <p:extLst>
      <p:ext uri="{BB962C8B-B14F-4D97-AF65-F5344CB8AC3E}">
        <p14:creationId xmlns:p14="http://schemas.microsoft.com/office/powerpoint/2010/main" val="183621444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Oval 32"/>
          <p:cNvSpPr/>
          <p:nvPr/>
        </p:nvSpPr>
        <p:spPr>
          <a:xfrm>
            <a:off x="359375" y="2165677"/>
            <a:ext cx="2584993" cy="2646081"/>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3200" b="1" dirty="0" smtClean="0">
                <a:solidFill>
                  <a:schemeClr val="accent1">
                    <a:lumMod val="50000"/>
                  </a:schemeClr>
                </a:solidFill>
              </a:rPr>
              <a:t>绿色发展全面推进</a:t>
            </a:r>
            <a:endParaRPr lang="en-US" sz="3200" b="1" dirty="0">
              <a:solidFill>
                <a:schemeClr val="accent1">
                  <a:lumMod val="50000"/>
                </a:schemeClr>
              </a:solidFill>
            </a:endParaRPr>
          </a:p>
        </p:txBody>
      </p:sp>
      <p:grpSp>
        <p:nvGrpSpPr>
          <p:cNvPr id="6" name="Group 344"/>
          <p:cNvGrpSpPr/>
          <p:nvPr/>
        </p:nvGrpSpPr>
        <p:grpSpPr>
          <a:xfrm>
            <a:off x="3408199" y="1753557"/>
            <a:ext cx="7640664" cy="707886"/>
            <a:chOff x="4643437" y="2786065"/>
            <a:chExt cx="5730486" cy="530915"/>
          </a:xfrm>
        </p:grpSpPr>
        <p:sp>
          <p:nvSpPr>
            <p:cNvPr id="331" name="Rectangle 330"/>
            <p:cNvSpPr/>
            <p:nvPr/>
          </p:nvSpPr>
          <p:spPr>
            <a:xfrm>
              <a:off x="5072066" y="2786065"/>
              <a:ext cx="5301857" cy="530915"/>
            </a:xfrm>
            <a:prstGeom prst="rect">
              <a:avLst/>
            </a:prstGeom>
          </p:spPr>
          <p:txBody>
            <a:bodyPr wrap="square">
              <a:spAutoFit/>
            </a:bodyPr>
            <a:lstStyle/>
            <a:p>
              <a:r>
                <a:rPr lang="zh-CN" altLang="en-US" sz="2000" dirty="0"/>
                <a:t>深入实施大气、</a:t>
              </a:r>
              <a:r>
                <a:rPr lang="zh-CN" altLang="en-US" sz="2000" dirty="0" smtClean="0"/>
                <a:t>水</a:t>
              </a:r>
              <a:r>
                <a:rPr lang="zh-CN" altLang="en-US" sz="2000" dirty="0"/>
                <a:t>、土壤污染治理“三大行动计划”，加强污染治理和源头预防</a:t>
              </a:r>
              <a:endParaRPr lang="en-US" sz="2000" dirty="0">
                <a:solidFill>
                  <a:schemeClr val="bg1">
                    <a:lumMod val="65000"/>
                  </a:schemeClr>
                </a:solidFill>
                <a:latin typeface="+mn-ea"/>
                <a:cs typeface="Open Sans" pitchFamily="34" charset="0"/>
              </a:endParaRPr>
            </a:p>
          </p:txBody>
        </p:sp>
        <p:grpSp>
          <p:nvGrpSpPr>
            <p:cNvPr id="7" name="Group 332"/>
            <p:cNvGrpSpPr/>
            <p:nvPr/>
          </p:nvGrpSpPr>
          <p:grpSpPr>
            <a:xfrm>
              <a:off x="4643437" y="2786065"/>
              <a:ext cx="288476" cy="288476"/>
              <a:chOff x="4643437" y="2786065"/>
              <a:chExt cx="288476" cy="288476"/>
            </a:xfrm>
          </p:grpSpPr>
          <p:sp>
            <p:nvSpPr>
              <p:cNvPr id="327" name="Oval 326"/>
              <p:cNvSpPr/>
              <p:nvPr/>
            </p:nvSpPr>
            <p:spPr>
              <a:xfrm>
                <a:off x="4643437" y="2786065"/>
                <a:ext cx="288476" cy="288476"/>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solidFill>
                    <a:srgbClr val="00B050"/>
                  </a:solidFill>
                </a:endParaRPr>
              </a:p>
            </p:txBody>
          </p:sp>
          <p:sp>
            <p:nvSpPr>
              <p:cNvPr id="338" name="Freeform 26"/>
              <p:cNvSpPr/>
              <p:nvPr/>
            </p:nvSpPr>
            <p:spPr bwMode="auto">
              <a:xfrm>
                <a:off x="4735506" y="2871746"/>
                <a:ext cx="114518" cy="118766"/>
              </a:xfrm>
              <a:custGeom>
                <a:avLst/>
                <a:gdLst>
                  <a:gd name="T0" fmla="*/ 103 w 274"/>
                  <a:gd name="T1" fmla="*/ 284 h 284"/>
                  <a:gd name="T2" fmla="*/ 80 w 274"/>
                  <a:gd name="T3" fmla="*/ 273 h 284"/>
                  <a:gd name="T4" fmla="*/ 9 w 274"/>
                  <a:gd name="T5" fmla="*/ 178 h 284"/>
                  <a:gd name="T6" fmla="*/ 14 w 274"/>
                  <a:gd name="T7" fmla="*/ 139 h 284"/>
                  <a:gd name="T8" fmla="*/ 53 w 274"/>
                  <a:gd name="T9" fmla="*/ 145 h 284"/>
                  <a:gd name="T10" fmla="*/ 100 w 274"/>
                  <a:gd name="T11" fmla="*/ 207 h 284"/>
                  <a:gd name="T12" fmla="*/ 219 w 274"/>
                  <a:gd name="T13" fmla="*/ 17 h 284"/>
                  <a:gd name="T14" fmla="*/ 257 w 274"/>
                  <a:gd name="T15" fmla="*/ 8 h 284"/>
                  <a:gd name="T16" fmla="*/ 266 w 274"/>
                  <a:gd name="T17" fmla="*/ 47 h 284"/>
                  <a:gd name="T18" fmla="*/ 126 w 274"/>
                  <a:gd name="T19" fmla="*/ 271 h 284"/>
                  <a:gd name="T20" fmla="*/ 104 w 274"/>
                  <a:gd name="T21" fmla="*/ 284 h 284"/>
                  <a:gd name="T22" fmla="*/ 103 w 274"/>
                  <a:gd name="T23" fmla="*/ 284 h 2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74" h="284">
                    <a:moveTo>
                      <a:pt x="103" y="284"/>
                    </a:moveTo>
                    <a:cubicBezTo>
                      <a:pt x="94" y="284"/>
                      <a:pt x="86" y="280"/>
                      <a:pt x="80" y="273"/>
                    </a:cubicBezTo>
                    <a:cubicBezTo>
                      <a:pt x="9" y="178"/>
                      <a:pt x="9" y="178"/>
                      <a:pt x="9" y="178"/>
                    </a:cubicBezTo>
                    <a:cubicBezTo>
                      <a:pt x="0" y="166"/>
                      <a:pt x="2" y="149"/>
                      <a:pt x="14" y="139"/>
                    </a:cubicBezTo>
                    <a:cubicBezTo>
                      <a:pt x="27" y="130"/>
                      <a:pt x="44" y="133"/>
                      <a:pt x="53" y="145"/>
                    </a:cubicBezTo>
                    <a:cubicBezTo>
                      <a:pt x="100" y="207"/>
                      <a:pt x="100" y="207"/>
                      <a:pt x="100" y="207"/>
                    </a:cubicBezTo>
                    <a:cubicBezTo>
                      <a:pt x="219" y="17"/>
                      <a:pt x="219" y="17"/>
                      <a:pt x="219" y="17"/>
                    </a:cubicBezTo>
                    <a:cubicBezTo>
                      <a:pt x="227" y="4"/>
                      <a:pt x="244" y="0"/>
                      <a:pt x="257" y="8"/>
                    </a:cubicBezTo>
                    <a:cubicBezTo>
                      <a:pt x="270" y="16"/>
                      <a:pt x="274" y="33"/>
                      <a:pt x="266" y="47"/>
                    </a:cubicBezTo>
                    <a:cubicBezTo>
                      <a:pt x="126" y="271"/>
                      <a:pt x="126" y="271"/>
                      <a:pt x="126" y="271"/>
                    </a:cubicBezTo>
                    <a:cubicBezTo>
                      <a:pt x="121" y="279"/>
                      <a:pt x="113" y="283"/>
                      <a:pt x="104" y="284"/>
                    </a:cubicBezTo>
                    <a:cubicBezTo>
                      <a:pt x="104" y="284"/>
                      <a:pt x="103" y="284"/>
                      <a:pt x="103" y="284"/>
                    </a:cubicBezTo>
                    <a:close/>
                  </a:path>
                </a:pathLst>
              </a:custGeom>
              <a:solidFill>
                <a:schemeClr val="bg1"/>
              </a:solidFill>
              <a:ln>
                <a:noFill/>
              </a:ln>
            </p:spPr>
            <p:txBody>
              <a:bodyPr vert="horz" wrap="square" lIns="121920" tIns="60960" rIns="121920" bIns="60960" numCol="1" anchor="t" anchorCtr="0" compatLnSpc="1"/>
              <a:lstStyle/>
              <a:p>
                <a:endParaRPr lang="en-US" sz="2000" dirty="0"/>
              </a:p>
            </p:txBody>
          </p:sp>
        </p:grpSp>
      </p:grpSp>
      <p:grpSp>
        <p:nvGrpSpPr>
          <p:cNvPr id="332" name="Group 344"/>
          <p:cNvGrpSpPr/>
          <p:nvPr/>
        </p:nvGrpSpPr>
        <p:grpSpPr>
          <a:xfrm>
            <a:off x="3408199" y="853059"/>
            <a:ext cx="8707065" cy="400110"/>
            <a:chOff x="4643438" y="2786064"/>
            <a:chExt cx="6530287" cy="300083"/>
          </a:xfrm>
        </p:grpSpPr>
        <p:sp>
          <p:nvSpPr>
            <p:cNvPr id="333" name="Rectangle 330"/>
            <p:cNvSpPr/>
            <p:nvPr/>
          </p:nvSpPr>
          <p:spPr>
            <a:xfrm>
              <a:off x="5072066" y="2786064"/>
              <a:ext cx="6101659" cy="300083"/>
            </a:xfrm>
            <a:prstGeom prst="rect">
              <a:avLst/>
            </a:prstGeom>
          </p:spPr>
          <p:txBody>
            <a:bodyPr wrap="none">
              <a:spAutoFit/>
            </a:bodyPr>
            <a:lstStyle/>
            <a:p>
              <a:r>
                <a:rPr lang="zh-CN" altLang="en-US" sz="2000" dirty="0">
                  <a:latin typeface="+mn-ea"/>
                </a:rPr>
                <a:t>加强生态环境保护和节约能源资源，通过政府引导加大全社会投入</a:t>
              </a:r>
              <a:r>
                <a:rPr lang="zh-CN" altLang="en-US" sz="2000" dirty="0" smtClean="0">
                  <a:latin typeface="+mn-ea"/>
                </a:rPr>
                <a:t>力度</a:t>
              </a:r>
              <a:endParaRPr lang="en-US" sz="2000" dirty="0">
                <a:solidFill>
                  <a:schemeClr val="bg1">
                    <a:lumMod val="65000"/>
                  </a:schemeClr>
                </a:solidFill>
                <a:latin typeface="+mn-ea"/>
                <a:cs typeface="Open Sans" pitchFamily="34" charset="0"/>
              </a:endParaRPr>
            </a:p>
          </p:txBody>
        </p:sp>
        <p:grpSp>
          <p:nvGrpSpPr>
            <p:cNvPr id="334" name="Group 332"/>
            <p:cNvGrpSpPr/>
            <p:nvPr/>
          </p:nvGrpSpPr>
          <p:grpSpPr>
            <a:xfrm>
              <a:off x="4643438" y="2786064"/>
              <a:ext cx="288476" cy="288476"/>
              <a:chOff x="4643438" y="2786064"/>
              <a:chExt cx="288476" cy="288476"/>
            </a:xfrm>
          </p:grpSpPr>
          <p:sp>
            <p:nvSpPr>
              <p:cNvPr id="342" name="Oval 326"/>
              <p:cNvSpPr/>
              <p:nvPr/>
            </p:nvSpPr>
            <p:spPr>
              <a:xfrm>
                <a:off x="4643438" y="2786064"/>
                <a:ext cx="288476" cy="288476"/>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solidFill>
                    <a:srgbClr val="00B050"/>
                  </a:solidFill>
                </a:endParaRPr>
              </a:p>
            </p:txBody>
          </p:sp>
          <p:sp>
            <p:nvSpPr>
              <p:cNvPr id="343" name="Freeform 26"/>
              <p:cNvSpPr/>
              <p:nvPr/>
            </p:nvSpPr>
            <p:spPr bwMode="auto">
              <a:xfrm>
                <a:off x="4735506" y="2871746"/>
                <a:ext cx="114518" cy="118766"/>
              </a:xfrm>
              <a:custGeom>
                <a:avLst/>
                <a:gdLst>
                  <a:gd name="T0" fmla="*/ 103 w 274"/>
                  <a:gd name="T1" fmla="*/ 284 h 284"/>
                  <a:gd name="T2" fmla="*/ 80 w 274"/>
                  <a:gd name="T3" fmla="*/ 273 h 284"/>
                  <a:gd name="T4" fmla="*/ 9 w 274"/>
                  <a:gd name="T5" fmla="*/ 178 h 284"/>
                  <a:gd name="T6" fmla="*/ 14 w 274"/>
                  <a:gd name="T7" fmla="*/ 139 h 284"/>
                  <a:gd name="T8" fmla="*/ 53 w 274"/>
                  <a:gd name="T9" fmla="*/ 145 h 284"/>
                  <a:gd name="T10" fmla="*/ 100 w 274"/>
                  <a:gd name="T11" fmla="*/ 207 h 284"/>
                  <a:gd name="T12" fmla="*/ 219 w 274"/>
                  <a:gd name="T13" fmla="*/ 17 h 284"/>
                  <a:gd name="T14" fmla="*/ 257 w 274"/>
                  <a:gd name="T15" fmla="*/ 8 h 284"/>
                  <a:gd name="T16" fmla="*/ 266 w 274"/>
                  <a:gd name="T17" fmla="*/ 47 h 284"/>
                  <a:gd name="T18" fmla="*/ 126 w 274"/>
                  <a:gd name="T19" fmla="*/ 271 h 284"/>
                  <a:gd name="T20" fmla="*/ 104 w 274"/>
                  <a:gd name="T21" fmla="*/ 284 h 284"/>
                  <a:gd name="T22" fmla="*/ 103 w 274"/>
                  <a:gd name="T23" fmla="*/ 284 h 2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74" h="284">
                    <a:moveTo>
                      <a:pt x="103" y="284"/>
                    </a:moveTo>
                    <a:cubicBezTo>
                      <a:pt x="94" y="284"/>
                      <a:pt x="86" y="280"/>
                      <a:pt x="80" y="273"/>
                    </a:cubicBezTo>
                    <a:cubicBezTo>
                      <a:pt x="9" y="178"/>
                      <a:pt x="9" y="178"/>
                      <a:pt x="9" y="178"/>
                    </a:cubicBezTo>
                    <a:cubicBezTo>
                      <a:pt x="0" y="166"/>
                      <a:pt x="2" y="149"/>
                      <a:pt x="14" y="139"/>
                    </a:cubicBezTo>
                    <a:cubicBezTo>
                      <a:pt x="27" y="130"/>
                      <a:pt x="44" y="133"/>
                      <a:pt x="53" y="145"/>
                    </a:cubicBezTo>
                    <a:cubicBezTo>
                      <a:pt x="100" y="207"/>
                      <a:pt x="100" y="207"/>
                      <a:pt x="100" y="207"/>
                    </a:cubicBezTo>
                    <a:cubicBezTo>
                      <a:pt x="219" y="17"/>
                      <a:pt x="219" y="17"/>
                      <a:pt x="219" y="17"/>
                    </a:cubicBezTo>
                    <a:cubicBezTo>
                      <a:pt x="227" y="4"/>
                      <a:pt x="244" y="0"/>
                      <a:pt x="257" y="8"/>
                    </a:cubicBezTo>
                    <a:cubicBezTo>
                      <a:pt x="270" y="16"/>
                      <a:pt x="274" y="33"/>
                      <a:pt x="266" y="47"/>
                    </a:cubicBezTo>
                    <a:cubicBezTo>
                      <a:pt x="126" y="271"/>
                      <a:pt x="126" y="271"/>
                      <a:pt x="126" y="271"/>
                    </a:cubicBezTo>
                    <a:cubicBezTo>
                      <a:pt x="121" y="279"/>
                      <a:pt x="113" y="283"/>
                      <a:pt x="104" y="284"/>
                    </a:cubicBezTo>
                    <a:cubicBezTo>
                      <a:pt x="104" y="284"/>
                      <a:pt x="103" y="284"/>
                      <a:pt x="103" y="284"/>
                    </a:cubicBezTo>
                    <a:close/>
                  </a:path>
                </a:pathLst>
              </a:custGeom>
              <a:solidFill>
                <a:schemeClr val="bg1"/>
              </a:solidFill>
              <a:ln>
                <a:noFill/>
              </a:ln>
            </p:spPr>
            <p:txBody>
              <a:bodyPr vert="horz" wrap="square" lIns="121920" tIns="60960" rIns="121920" bIns="60960" numCol="1" anchor="t" anchorCtr="0" compatLnSpc="1"/>
              <a:lstStyle/>
              <a:p>
                <a:endParaRPr lang="en-US" sz="2000" dirty="0"/>
              </a:p>
            </p:txBody>
          </p:sp>
        </p:grpSp>
      </p:grpSp>
      <p:grpSp>
        <p:nvGrpSpPr>
          <p:cNvPr id="344" name="Group 344"/>
          <p:cNvGrpSpPr/>
          <p:nvPr/>
        </p:nvGrpSpPr>
        <p:grpSpPr>
          <a:xfrm>
            <a:off x="3408199" y="2915750"/>
            <a:ext cx="7927353" cy="707891"/>
            <a:chOff x="4643438" y="2786064"/>
            <a:chExt cx="5945504" cy="530919"/>
          </a:xfrm>
        </p:grpSpPr>
        <p:sp>
          <p:nvSpPr>
            <p:cNvPr id="345" name="Rectangle 330"/>
            <p:cNvSpPr/>
            <p:nvPr/>
          </p:nvSpPr>
          <p:spPr>
            <a:xfrm>
              <a:off x="5072066" y="2786067"/>
              <a:ext cx="5516876" cy="530916"/>
            </a:xfrm>
            <a:prstGeom prst="rect">
              <a:avLst/>
            </a:prstGeom>
          </p:spPr>
          <p:txBody>
            <a:bodyPr wrap="square">
              <a:spAutoFit/>
            </a:bodyPr>
            <a:lstStyle/>
            <a:p>
              <a:r>
                <a:rPr lang="zh-CN" altLang="en-US" sz="2000" dirty="0"/>
                <a:t>单位国内生产总值能耗和二氧化碳排放量分别下降 </a:t>
              </a:r>
              <a:r>
                <a:rPr lang="en-US" altLang="zh-CN" sz="2000" dirty="0"/>
                <a:t>5%</a:t>
              </a:r>
              <a:r>
                <a:rPr lang="zh-CN" altLang="en-US" sz="2000" dirty="0"/>
                <a:t>和 </a:t>
              </a:r>
              <a:r>
                <a:rPr lang="en-US" altLang="zh-CN" sz="2000" dirty="0"/>
                <a:t>6.6%</a:t>
              </a:r>
              <a:r>
                <a:rPr lang="zh-CN" altLang="en-US" sz="2000" dirty="0"/>
                <a:t>，超额完成全年目标，万元国内生产总 值用水量下降 </a:t>
              </a:r>
              <a:r>
                <a:rPr lang="en-US" altLang="zh-CN" sz="2000" dirty="0"/>
                <a:t>5.6%</a:t>
              </a:r>
              <a:endParaRPr lang="en-US" sz="2000" dirty="0">
                <a:solidFill>
                  <a:schemeClr val="bg1">
                    <a:lumMod val="65000"/>
                  </a:schemeClr>
                </a:solidFill>
                <a:latin typeface="+mn-ea"/>
                <a:cs typeface="Open Sans" pitchFamily="34" charset="0"/>
              </a:endParaRPr>
            </a:p>
          </p:txBody>
        </p:sp>
        <p:grpSp>
          <p:nvGrpSpPr>
            <p:cNvPr id="346" name="Group 332"/>
            <p:cNvGrpSpPr/>
            <p:nvPr/>
          </p:nvGrpSpPr>
          <p:grpSpPr>
            <a:xfrm>
              <a:off x="4643438" y="2786064"/>
              <a:ext cx="288476" cy="288476"/>
              <a:chOff x="4643438" y="2786064"/>
              <a:chExt cx="288476" cy="288476"/>
            </a:xfrm>
          </p:grpSpPr>
          <p:sp>
            <p:nvSpPr>
              <p:cNvPr id="347" name="Oval 326"/>
              <p:cNvSpPr/>
              <p:nvPr/>
            </p:nvSpPr>
            <p:spPr>
              <a:xfrm>
                <a:off x="4643438" y="2786064"/>
                <a:ext cx="288476" cy="288476"/>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solidFill>
                    <a:srgbClr val="00B050"/>
                  </a:solidFill>
                </a:endParaRPr>
              </a:p>
            </p:txBody>
          </p:sp>
          <p:sp>
            <p:nvSpPr>
              <p:cNvPr id="348" name="Freeform 26"/>
              <p:cNvSpPr/>
              <p:nvPr/>
            </p:nvSpPr>
            <p:spPr bwMode="auto">
              <a:xfrm>
                <a:off x="4735506" y="2871746"/>
                <a:ext cx="114518" cy="118766"/>
              </a:xfrm>
              <a:custGeom>
                <a:avLst/>
                <a:gdLst>
                  <a:gd name="T0" fmla="*/ 103 w 274"/>
                  <a:gd name="T1" fmla="*/ 284 h 284"/>
                  <a:gd name="T2" fmla="*/ 80 w 274"/>
                  <a:gd name="T3" fmla="*/ 273 h 284"/>
                  <a:gd name="T4" fmla="*/ 9 w 274"/>
                  <a:gd name="T5" fmla="*/ 178 h 284"/>
                  <a:gd name="T6" fmla="*/ 14 w 274"/>
                  <a:gd name="T7" fmla="*/ 139 h 284"/>
                  <a:gd name="T8" fmla="*/ 53 w 274"/>
                  <a:gd name="T9" fmla="*/ 145 h 284"/>
                  <a:gd name="T10" fmla="*/ 100 w 274"/>
                  <a:gd name="T11" fmla="*/ 207 h 284"/>
                  <a:gd name="T12" fmla="*/ 219 w 274"/>
                  <a:gd name="T13" fmla="*/ 17 h 284"/>
                  <a:gd name="T14" fmla="*/ 257 w 274"/>
                  <a:gd name="T15" fmla="*/ 8 h 284"/>
                  <a:gd name="T16" fmla="*/ 266 w 274"/>
                  <a:gd name="T17" fmla="*/ 47 h 284"/>
                  <a:gd name="T18" fmla="*/ 126 w 274"/>
                  <a:gd name="T19" fmla="*/ 271 h 284"/>
                  <a:gd name="T20" fmla="*/ 104 w 274"/>
                  <a:gd name="T21" fmla="*/ 284 h 284"/>
                  <a:gd name="T22" fmla="*/ 103 w 274"/>
                  <a:gd name="T23" fmla="*/ 284 h 2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74" h="284">
                    <a:moveTo>
                      <a:pt x="103" y="284"/>
                    </a:moveTo>
                    <a:cubicBezTo>
                      <a:pt x="94" y="284"/>
                      <a:pt x="86" y="280"/>
                      <a:pt x="80" y="273"/>
                    </a:cubicBezTo>
                    <a:cubicBezTo>
                      <a:pt x="9" y="178"/>
                      <a:pt x="9" y="178"/>
                      <a:pt x="9" y="178"/>
                    </a:cubicBezTo>
                    <a:cubicBezTo>
                      <a:pt x="0" y="166"/>
                      <a:pt x="2" y="149"/>
                      <a:pt x="14" y="139"/>
                    </a:cubicBezTo>
                    <a:cubicBezTo>
                      <a:pt x="27" y="130"/>
                      <a:pt x="44" y="133"/>
                      <a:pt x="53" y="145"/>
                    </a:cubicBezTo>
                    <a:cubicBezTo>
                      <a:pt x="100" y="207"/>
                      <a:pt x="100" y="207"/>
                      <a:pt x="100" y="207"/>
                    </a:cubicBezTo>
                    <a:cubicBezTo>
                      <a:pt x="219" y="17"/>
                      <a:pt x="219" y="17"/>
                      <a:pt x="219" y="17"/>
                    </a:cubicBezTo>
                    <a:cubicBezTo>
                      <a:pt x="227" y="4"/>
                      <a:pt x="244" y="0"/>
                      <a:pt x="257" y="8"/>
                    </a:cubicBezTo>
                    <a:cubicBezTo>
                      <a:pt x="270" y="16"/>
                      <a:pt x="274" y="33"/>
                      <a:pt x="266" y="47"/>
                    </a:cubicBezTo>
                    <a:cubicBezTo>
                      <a:pt x="126" y="271"/>
                      <a:pt x="126" y="271"/>
                      <a:pt x="126" y="271"/>
                    </a:cubicBezTo>
                    <a:cubicBezTo>
                      <a:pt x="121" y="279"/>
                      <a:pt x="113" y="283"/>
                      <a:pt x="104" y="284"/>
                    </a:cubicBezTo>
                    <a:cubicBezTo>
                      <a:pt x="104" y="284"/>
                      <a:pt x="103" y="284"/>
                      <a:pt x="103" y="284"/>
                    </a:cubicBezTo>
                    <a:close/>
                  </a:path>
                </a:pathLst>
              </a:custGeom>
              <a:solidFill>
                <a:schemeClr val="bg1"/>
              </a:solidFill>
              <a:ln>
                <a:noFill/>
              </a:ln>
            </p:spPr>
            <p:txBody>
              <a:bodyPr vert="horz" wrap="square" lIns="121920" tIns="60960" rIns="121920" bIns="60960" numCol="1" anchor="t" anchorCtr="0" compatLnSpc="1"/>
              <a:lstStyle/>
              <a:p>
                <a:endParaRPr lang="en-US" sz="2000" dirty="0"/>
              </a:p>
            </p:txBody>
          </p:sp>
        </p:grpSp>
      </p:grpSp>
      <p:grpSp>
        <p:nvGrpSpPr>
          <p:cNvPr id="355" name="Group 344"/>
          <p:cNvGrpSpPr/>
          <p:nvPr/>
        </p:nvGrpSpPr>
        <p:grpSpPr>
          <a:xfrm>
            <a:off x="3408199" y="5878940"/>
            <a:ext cx="3577456" cy="400110"/>
            <a:chOff x="4643438" y="2786064"/>
            <a:chExt cx="2683087" cy="300083"/>
          </a:xfrm>
        </p:grpSpPr>
        <p:sp>
          <p:nvSpPr>
            <p:cNvPr id="356" name="Rectangle 330"/>
            <p:cNvSpPr/>
            <p:nvPr/>
          </p:nvSpPr>
          <p:spPr>
            <a:xfrm>
              <a:off x="5072066" y="2786064"/>
              <a:ext cx="2254459" cy="300083"/>
            </a:xfrm>
            <a:prstGeom prst="rect">
              <a:avLst/>
            </a:prstGeom>
          </p:spPr>
          <p:txBody>
            <a:bodyPr wrap="none">
              <a:spAutoFit/>
            </a:bodyPr>
            <a:lstStyle/>
            <a:p>
              <a:r>
                <a:rPr lang="zh-CN" altLang="en-US" sz="2000" dirty="0"/>
                <a:t>初步形成湿地保护体系</a:t>
              </a:r>
              <a:r>
                <a:rPr lang="zh-CN" altLang="en-US" sz="2000" dirty="0" smtClean="0">
                  <a:latin typeface="+mn-ea"/>
                </a:rPr>
                <a:t>度</a:t>
              </a:r>
              <a:endParaRPr lang="en-US" sz="2000" dirty="0">
                <a:solidFill>
                  <a:schemeClr val="bg1">
                    <a:lumMod val="65000"/>
                  </a:schemeClr>
                </a:solidFill>
                <a:latin typeface="+mn-ea"/>
                <a:cs typeface="Open Sans" pitchFamily="34" charset="0"/>
              </a:endParaRPr>
            </a:p>
          </p:txBody>
        </p:sp>
        <p:grpSp>
          <p:nvGrpSpPr>
            <p:cNvPr id="357" name="Group 332"/>
            <p:cNvGrpSpPr/>
            <p:nvPr/>
          </p:nvGrpSpPr>
          <p:grpSpPr>
            <a:xfrm>
              <a:off x="4643438" y="2786064"/>
              <a:ext cx="288476" cy="288476"/>
              <a:chOff x="4643438" y="2786064"/>
              <a:chExt cx="288476" cy="288476"/>
            </a:xfrm>
          </p:grpSpPr>
          <p:sp>
            <p:nvSpPr>
              <p:cNvPr id="358" name="Oval 326"/>
              <p:cNvSpPr/>
              <p:nvPr/>
            </p:nvSpPr>
            <p:spPr>
              <a:xfrm>
                <a:off x="4643438" y="2786064"/>
                <a:ext cx="288476" cy="288476"/>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solidFill>
                    <a:srgbClr val="00B050"/>
                  </a:solidFill>
                </a:endParaRPr>
              </a:p>
            </p:txBody>
          </p:sp>
          <p:sp>
            <p:nvSpPr>
              <p:cNvPr id="359" name="Freeform 26"/>
              <p:cNvSpPr/>
              <p:nvPr/>
            </p:nvSpPr>
            <p:spPr bwMode="auto">
              <a:xfrm>
                <a:off x="4735506" y="2871746"/>
                <a:ext cx="114518" cy="118766"/>
              </a:xfrm>
              <a:custGeom>
                <a:avLst/>
                <a:gdLst>
                  <a:gd name="T0" fmla="*/ 103 w 274"/>
                  <a:gd name="T1" fmla="*/ 284 h 284"/>
                  <a:gd name="T2" fmla="*/ 80 w 274"/>
                  <a:gd name="T3" fmla="*/ 273 h 284"/>
                  <a:gd name="T4" fmla="*/ 9 w 274"/>
                  <a:gd name="T5" fmla="*/ 178 h 284"/>
                  <a:gd name="T6" fmla="*/ 14 w 274"/>
                  <a:gd name="T7" fmla="*/ 139 h 284"/>
                  <a:gd name="T8" fmla="*/ 53 w 274"/>
                  <a:gd name="T9" fmla="*/ 145 h 284"/>
                  <a:gd name="T10" fmla="*/ 100 w 274"/>
                  <a:gd name="T11" fmla="*/ 207 h 284"/>
                  <a:gd name="T12" fmla="*/ 219 w 274"/>
                  <a:gd name="T13" fmla="*/ 17 h 284"/>
                  <a:gd name="T14" fmla="*/ 257 w 274"/>
                  <a:gd name="T15" fmla="*/ 8 h 284"/>
                  <a:gd name="T16" fmla="*/ 266 w 274"/>
                  <a:gd name="T17" fmla="*/ 47 h 284"/>
                  <a:gd name="T18" fmla="*/ 126 w 274"/>
                  <a:gd name="T19" fmla="*/ 271 h 284"/>
                  <a:gd name="T20" fmla="*/ 104 w 274"/>
                  <a:gd name="T21" fmla="*/ 284 h 284"/>
                  <a:gd name="T22" fmla="*/ 103 w 274"/>
                  <a:gd name="T23" fmla="*/ 284 h 2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74" h="284">
                    <a:moveTo>
                      <a:pt x="103" y="284"/>
                    </a:moveTo>
                    <a:cubicBezTo>
                      <a:pt x="94" y="284"/>
                      <a:pt x="86" y="280"/>
                      <a:pt x="80" y="273"/>
                    </a:cubicBezTo>
                    <a:cubicBezTo>
                      <a:pt x="9" y="178"/>
                      <a:pt x="9" y="178"/>
                      <a:pt x="9" y="178"/>
                    </a:cubicBezTo>
                    <a:cubicBezTo>
                      <a:pt x="0" y="166"/>
                      <a:pt x="2" y="149"/>
                      <a:pt x="14" y="139"/>
                    </a:cubicBezTo>
                    <a:cubicBezTo>
                      <a:pt x="27" y="130"/>
                      <a:pt x="44" y="133"/>
                      <a:pt x="53" y="145"/>
                    </a:cubicBezTo>
                    <a:cubicBezTo>
                      <a:pt x="100" y="207"/>
                      <a:pt x="100" y="207"/>
                      <a:pt x="100" y="207"/>
                    </a:cubicBezTo>
                    <a:cubicBezTo>
                      <a:pt x="219" y="17"/>
                      <a:pt x="219" y="17"/>
                      <a:pt x="219" y="17"/>
                    </a:cubicBezTo>
                    <a:cubicBezTo>
                      <a:pt x="227" y="4"/>
                      <a:pt x="244" y="0"/>
                      <a:pt x="257" y="8"/>
                    </a:cubicBezTo>
                    <a:cubicBezTo>
                      <a:pt x="270" y="16"/>
                      <a:pt x="274" y="33"/>
                      <a:pt x="266" y="47"/>
                    </a:cubicBezTo>
                    <a:cubicBezTo>
                      <a:pt x="126" y="271"/>
                      <a:pt x="126" y="271"/>
                      <a:pt x="126" y="271"/>
                    </a:cubicBezTo>
                    <a:cubicBezTo>
                      <a:pt x="121" y="279"/>
                      <a:pt x="113" y="283"/>
                      <a:pt x="104" y="284"/>
                    </a:cubicBezTo>
                    <a:cubicBezTo>
                      <a:pt x="104" y="284"/>
                      <a:pt x="103" y="284"/>
                      <a:pt x="103" y="284"/>
                    </a:cubicBezTo>
                    <a:close/>
                  </a:path>
                </a:pathLst>
              </a:custGeom>
              <a:solidFill>
                <a:schemeClr val="bg1"/>
              </a:solidFill>
              <a:ln>
                <a:noFill/>
              </a:ln>
            </p:spPr>
            <p:txBody>
              <a:bodyPr vert="horz" wrap="square" lIns="121920" tIns="60960" rIns="121920" bIns="60960" numCol="1" anchor="t" anchorCtr="0" compatLnSpc="1"/>
              <a:lstStyle/>
              <a:p>
                <a:endParaRPr lang="en-US" sz="2000" dirty="0"/>
              </a:p>
            </p:txBody>
          </p:sp>
        </p:grpSp>
      </p:grpSp>
      <p:grpSp>
        <p:nvGrpSpPr>
          <p:cNvPr id="360" name="Group 344"/>
          <p:cNvGrpSpPr/>
          <p:nvPr/>
        </p:nvGrpSpPr>
        <p:grpSpPr>
          <a:xfrm>
            <a:off x="3408199" y="4077946"/>
            <a:ext cx="3577456" cy="400110"/>
            <a:chOff x="4643438" y="2786064"/>
            <a:chExt cx="2683087" cy="300083"/>
          </a:xfrm>
        </p:grpSpPr>
        <p:sp>
          <p:nvSpPr>
            <p:cNvPr id="361" name="Rectangle 330"/>
            <p:cNvSpPr/>
            <p:nvPr/>
          </p:nvSpPr>
          <p:spPr>
            <a:xfrm>
              <a:off x="5072066" y="2786064"/>
              <a:ext cx="2254459" cy="300083"/>
            </a:xfrm>
            <a:prstGeom prst="rect">
              <a:avLst/>
            </a:prstGeom>
          </p:spPr>
          <p:txBody>
            <a:bodyPr wrap="none">
              <a:spAutoFit/>
            </a:bodyPr>
            <a:lstStyle/>
            <a:p>
              <a:r>
                <a:rPr lang="zh-CN" altLang="en-US" sz="2000" dirty="0"/>
                <a:t>生态文明建设取得新进展</a:t>
              </a:r>
              <a:endParaRPr lang="en-US" sz="2000" dirty="0">
                <a:solidFill>
                  <a:schemeClr val="bg1">
                    <a:lumMod val="65000"/>
                  </a:schemeClr>
                </a:solidFill>
                <a:latin typeface="+mn-ea"/>
                <a:cs typeface="Open Sans" pitchFamily="34" charset="0"/>
              </a:endParaRPr>
            </a:p>
          </p:txBody>
        </p:sp>
        <p:grpSp>
          <p:nvGrpSpPr>
            <p:cNvPr id="362" name="Group 332"/>
            <p:cNvGrpSpPr/>
            <p:nvPr/>
          </p:nvGrpSpPr>
          <p:grpSpPr>
            <a:xfrm>
              <a:off x="4643438" y="2786064"/>
              <a:ext cx="288476" cy="288476"/>
              <a:chOff x="4643438" y="2786064"/>
              <a:chExt cx="288476" cy="288476"/>
            </a:xfrm>
          </p:grpSpPr>
          <p:sp>
            <p:nvSpPr>
              <p:cNvPr id="363" name="Oval 326"/>
              <p:cNvSpPr/>
              <p:nvPr/>
            </p:nvSpPr>
            <p:spPr>
              <a:xfrm>
                <a:off x="4643438" y="2786064"/>
                <a:ext cx="288476" cy="288476"/>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solidFill>
                    <a:srgbClr val="00B050"/>
                  </a:solidFill>
                </a:endParaRPr>
              </a:p>
            </p:txBody>
          </p:sp>
          <p:sp>
            <p:nvSpPr>
              <p:cNvPr id="364" name="Freeform 26"/>
              <p:cNvSpPr/>
              <p:nvPr/>
            </p:nvSpPr>
            <p:spPr bwMode="auto">
              <a:xfrm>
                <a:off x="4735506" y="2871746"/>
                <a:ext cx="114518" cy="118766"/>
              </a:xfrm>
              <a:custGeom>
                <a:avLst/>
                <a:gdLst>
                  <a:gd name="T0" fmla="*/ 103 w 274"/>
                  <a:gd name="T1" fmla="*/ 284 h 284"/>
                  <a:gd name="T2" fmla="*/ 80 w 274"/>
                  <a:gd name="T3" fmla="*/ 273 h 284"/>
                  <a:gd name="T4" fmla="*/ 9 w 274"/>
                  <a:gd name="T5" fmla="*/ 178 h 284"/>
                  <a:gd name="T6" fmla="*/ 14 w 274"/>
                  <a:gd name="T7" fmla="*/ 139 h 284"/>
                  <a:gd name="T8" fmla="*/ 53 w 274"/>
                  <a:gd name="T9" fmla="*/ 145 h 284"/>
                  <a:gd name="T10" fmla="*/ 100 w 274"/>
                  <a:gd name="T11" fmla="*/ 207 h 284"/>
                  <a:gd name="T12" fmla="*/ 219 w 274"/>
                  <a:gd name="T13" fmla="*/ 17 h 284"/>
                  <a:gd name="T14" fmla="*/ 257 w 274"/>
                  <a:gd name="T15" fmla="*/ 8 h 284"/>
                  <a:gd name="T16" fmla="*/ 266 w 274"/>
                  <a:gd name="T17" fmla="*/ 47 h 284"/>
                  <a:gd name="T18" fmla="*/ 126 w 274"/>
                  <a:gd name="T19" fmla="*/ 271 h 284"/>
                  <a:gd name="T20" fmla="*/ 104 w 274"/>
                  <a:gd name="T21" fmla="*/ 284 h 284"/>
                  <a:gd name="T22" fmla="*/ 103 w 274"/>
                  <a:gd name="T23" fmla="*/ 284 h 2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74" h="284">
                    <a:moveTo>
                      <a:pt x="103" y="284"/>
                    </a:moveTo>
                    <a:cubicBezTo>
                      <a:pt x="94" y="284"/>
                      <a:pt x="86" y="280"/>
                      <a:pt x="80" y="273"/>
                    </a:cubicBezTo>
                    <a:cubicBezTo>
                      <a:pt x="9" y="178"/>
                      <a:pt x="9" y="178"/>
                      <a:pt x="9" y="178"/>
                    </a:cubicBezTo>
                    <a:cubicBezTo>
                      <a:pt x="0" y="166"/>
                      <a:pt x="2" y="149"/>
                      <a:pt x="14" y="139"/>
                    </a:cubicBezTo>
                    <a:cubicBezTo>
                      <a:pt x="27" y="130"/>
                      <a:pt x="44" y="133"/>
                      <a:pt x="53" y="145"/>
                    </a:cubicBezTo>
                    <a:cubicBezTo>
                      <a:pt x="100" y="207"/>
                      <a:pt x="100" y="207"/>
                      <a:pt x="100" y="207"/>
                    </a:cubicBezTo>
                    <a:cubicBezTo>
                      <a:pt x="219" y="17"/>
                      <a:pt x="219" y="17"/>
                      <a:pt x="219" y="17"/>
                    </a:cubicBezTo>
                    <a:cubicBezTo>
                      <a:pt x="227" y="4"/>
                      <a:pt x="244" y="0"/>
                      <a:pt x="257" y="8"/>
                    </a:cubicBezTo>
                    <a:cubicBezTo>
                      <a:pt x="270" y="16"/>
                      <a:pt x="274" y="33"/>
                      <a:pt x="266" y="47"/>
                    </a:cubicBezTo>
                    <a:cubicBezTo>
                      <a:pt x="126" y="271"/>
                      <a:pt x="126" y="271"/>
                      <a:pt x="126" y="271"/>
                    </a:cubicBezTo>
                    <a:cubicBezTo>
                      <a:pt x="121" y="279"/>
                      <a:pt x="113" y="283"/>
                      <a:pt x="104" y="284"/>
                    </a:cubicBezTo>
                    <a:cubicBezTo>
                      <a:pt x="104" y="284"/>
                      <a:pt x="103" y="284"/>
                      <a:pt x="103" y="284"/>
                    </a:cubicBezTo>
                    <a:close/>
                  </a:path>
                </a:pathLst>
              </a:custGeom>
              <a:solidFill>
                <a:schemeClr val="bg1"/>
              </a:solidFill>
              <a:ln>
                <a:noFill/>
              </a:ln>
            </p:spPr>
            <p:txBody>
              <a:bodyPr vert="horz" wrap="square" lIns="121920" tIns="60960" rIns="121920" bIns="60960" numCol="1" anchor="t" anchorCtr="0" compatLnSpc="1"/>
              <a:lstStyle/>
              <a:p>
                <a:endParaRPr lang="en-US" sz="2000" dirty="0"/>
              </a:p>
            </p:txBody>
          </p:sp>
        </p:grpSp>
      </p:grpSp>
      <p:grpSp>
        <p:nvGrpSpPr>
          <p:cNvPr id="365" name="Group 344"/>
          <p:cNvGrpSpPr/>
          <p:nvPr/>
        </p:nvGrpSpPr>
        <p:grpSpPr>
          <a:xfrm>
            <a:off x="3408199" y="4978442"/>
            <a:ext cx="8764775" cy="400110"/>
            <a:chOff x="4643438" y="2786064"/>
            <a:chExt cx="6573569" cy="300083"/>
          </a:xfrm>
        </p:grpSpPr>
        <p:sp>
          <p:nvSpPr>
            <p:cNvPr id="366" name="Rectangle 330"/>
            <p:cNvSpPr/>
            <p:nvPr/>
          </p:nvSpPr>
          <p:spPr>
            <a:xfrm>
              <a:off x="5072066" y="2786064"/>
              <a:ext cx="6144941" cy="300083"/>
            </a:xfrm>
            <a:prstGeom prst="rect">
              <a:avLst/>
            </a:prstGeom>
          </p:spPr>
          <p:txBody>
            <a:bodyPr wrap="none">
              <a:spAutoFit/>
            </a:bodyPr>
            <a:lstStyle/>
            <a:p>
              <a:r>
                <a:rPr lang="zh-CN" altLang="en-US" sz="2000" dirty="0"/>
                <a:t>实施生态文明建设目标评价考核办法，实现 全面停止天然林商业性采伐</a:t>
              </a:r>
              <a:endParaRPr lang="en-US" sz="2000" dirty="0">
                <a:solidFill>
                  <a:schemeClr val="bg1">
                    <a:lumMod val="65000"/>
                  </a:schemeClr>
                </a:solidFill>
                <a:latin typeface="+mn-ea"/>
                <a:cs typeface="Open Sans" pitchFamily="34" charset="0"/>
              </a:endParaRPr>
            </a:p>
          </p:txBody>
        </p:sp>
        <p:grpSp>
          <p:nvGrpSpPr>
            <p:cNvPr id="367" name="Group 332"/>
            <p:cNvGrpSpPr/>
            <p:nvPr/>
          </p:nvGrpSpPr>
          <p:grpSpPr>
            <a:xfrm>
              <a:off x="4643438" y="2786064"/>
              <a:ext cx="288476" cy="288476"/>
              <a:chOff x="4643438" y="2786064"/>
              <a:chExt cx="288476" cy="288476"/>
            </a:xfrm>
          </p:grpSpPr>
          <p:sp>
            <p:nvSpPr>
              <p:cNvPr id="368" name="Oval 326"/>
              <p:cNvSpPr/>
              <p:nvPr/>
            </p:nvSpPr>
            <p:spPr>
              <a:xfrm>
                <a:off x="4643438" y="2786064"/>
                <a:ext cx="288476" cy="288476"/>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solidFill>
                    <a:srgbClr val="00B050"/>
                  </a:solidFill>
                </a:endParaRPr>
              </a:p>
            </p:txBody>
          </p:sp>
          <p:sp>
            <p:nvSpPr>
              <p:cNvPr id="369" name="Freeform 26"/>
              <p:cNvSpPr/>
              <p:nvPr/>
            </p:nvSpPr>
            <p:spPr bwMode="auto">
              <a:xfrm>
                <a:off x="4735506" y="2871746"/>
                <a:ext cx="114518" cy="118766"/>
              </a:xfrm>
              <a:custGeom>
                <a:avLst/>
                <a:gdLst>
                  <a:gd name="T0" fmla="*/ 103 w 274"/>
                  <a:gd name="T1" fmla="*/ 284 h 284"/>
                  <a:gd name="T2" fmla="*/ 80 w 274"/>
                  <a:gd name="T3" fmla="*/ 273 h 284"/>
                  <a:gd name="T4" fmla="*/ 9 w 274"/>
                  <a:gd name="T5" fmla="*/ 178 h 284"/>
                  <a:gd name="T6" fmla="*/ 14 w 274"/>
                  <a:gd name="T7" fmla="*/ 139 h 284"/>
                  <a:gd name="T8" fmla="*/ 53 w 274"/>
                  <a:gd name="T9" fmla="*/ 145 h 284"/>
                  <a:gd name="T10" fmla="*/ 100 w 274"/>
                  <a:gd name="T11" fmla="*/ 207 h 284"/>
                  <a:gd name="T12" fmla="*/ 219 w 274"/>
                  <a:gd name="T13" fmla="*/ 17 h 284"/>
                  <a:gd name="T14" fmla="*/ 257 w 274"/>
                  <a:gd name="T15" fmla="*/ 8 h 284"/>
                  <a:gd name="T16" fmla="*/ 266 w 274"/>
                  <a:gd name="T17" fmla="*/ 47 h 284"/>
                  <a:gd name="T18" fmla="*/ 126 w 274"/>
                  <a:gd name="T19" fmla="*/ 271 h 284"/>
                  <a:gd name="T20" fmla="*/ 104 w 274"/>
                  <a:gd name="T21" fmla="*/ 284 h 284"/>
                  <a:gd name="T22" fmla="*/ 103 w 274"/>
                  <a:gd name="T23" fmla="*/ 284 h 2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74" h="284">
                    <a:moveTo>
                      <a:pt x="103" y="284"/>
                    </a:moveTo>
                    <a:cubicBezTo>
                      <a:pt x="94" y="284"/>
                      <a:pt x="86" y="280"/>
                      <a:pt x="80" y="273"/>
                    </a:cubicBezTo>
                    <a:cubicBezTo>
                      <a:pt x="9" y="178"/>
                      <a:pt x="9" y="178"/>
                      <a:pt x="9" y="178"/>
                    </a:cubicBezTo>
                    <a:cubicBezTo>
                      <a:pt x="0" y="166"/>
                      <a:pt x="2" y="149"/>
                      <a:pt x="14" y="139"/>
                    </a:cubicBezTo>
                    <a:cubicBezTo>
                      <a:pt x="27" y="130"/>
                      <a:pt x="44" y="133"/>
                      <a:pt x="53" y="145"/>
                    </a:cubicBezTo>
                    <a:cubicBezTo>
                      <a:pt x="100" y="207"/>
                      <a:pt x="100" y="207"/>
                      <a:pt x="100" y="207"/>
                    </a:cubicBezTo>
                    <a:cubicBezTo>
                      <a:pt x="219" y="17"/>
                      <a:pt x="219" y="17"/>
                      <a:pt x="219" y="17"/>
                    </a:cubicBezTo>
                    <a:cubicBezTo>
                      <a:pt x="227" y="4"/>
                      <a:pt x="244" y="0"/>
                      <a:pt x="257" y="8"/>
                    </a:cubicBezTo>
                    <a:cubicBezTo>
                      <a:pt x="270" y="16"/>
                      <a:pt x="274" y="33"/>
                      <a:pt x="266" y="47"/>
                    </a:cubicBezTo>
                    <a:cubicBezTo>
                      <a:pt x="126" y="271"/>
                      <a:pt x="126" y="271"/>
                      <a:pt x="126" y="271"/>
                    </a:cubicBezTo>
                    <a:cubicBezTo>
                      <a:pt x="121" y="279"/>
                      <a:pt x="113" y="283"/>
                      <a:pt x="104" y="284"/>
                    </a:cubicBezTo>
                    <a:cubicBezTo>
                      <a:pt x="104" y="284"/>
                      <a:pt x="103" y="284"/>
                      <a:pt x="103" y="284"/>
                    </a:cubicBezTo>
                    <a:close/>
                  </a:path>
                </a:pathLst>
              </a:custGeom>
              <a:solidFill>
                <a:schemeClr val="bg1"/>
              </a:solidFill>
              <a:ln>
                <a:noFill/>
              </a:ln>
            </p:spPr>
            <p:txBody>
              <a:bodyPr vert="horz" wrap="square" lIns="121920" tIns="60960" rIns="121920" bIns="60960" numCol="1" anchor="t" anchorCtr="0" compatLnSpc="1"/>
              <a:lstStyle/>
              <a:p>
                <a:endParaRPr lang="en-US" sz="2000" dirty="0"/>
              </a:p>
            </p:txBody>
          </p:sp>
        </p:grpSp>
      </p:grpSp>
    </p:spTree>
    <p:extLst>
      <p:ext uri="{BB962C8B-B14F-4D97-AF65-F5344CB8AC3E}">
        <p14:creationId xmlns:p14="http://schemas.microsoft.com/office/powerpoint/2010/main" val="1196256366"/>
      </p:ext>
    </p:extLst>
  </p:cSld>
  <p:clrMapOvr>
    <a:masterClrMapping/>
  </p:clrMapOvr>
  <mc:AlternateContent xmlns:mc="http://schemas.openxmlformats.org/markup-compatibility/2006" xmlns:p14="http://schemas.microsoft.com/office/powerpoint/2010/main">
    <mc:Choice Requires="p14">
      <p:transition p14:dur="0" advClick="0" advTm="3000"/>
    </mc:Choice>
    <mc:Fallback xmlns="">
      <p:transition advClick="0" advTm="3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slide(fromBottom)">
                                      <p:cBhvr>
                                        <p:cTn id="7" dur="500"/>
                                        <p:tgtEl>
                                          <p:spTgt spid="6"/>
                                        </p:tgtEl>
                                      </p:cBhvr>
                                    </p:animEffect>
                                  </p:childTnLst>
                                </p:cTn>
                              </p:par>
                            </p:childTnLst>
                          </p:cTn>
                        </p:par>
                        <p:par>
                          <p:cTn id="8" fill="hold">
                            <p:stCondLst>
                              <p:cond delay="500"/>
                            </p:stCondLst>
                            <p:childTnLst>
                              <p:par>
                                <p:cTn id="9" presetID="12" presetClass="entr" presetSubtype="4" fill="hold" nodeType="afterEffect">
                                  <p:stCondLst>
                                    <p:cond delay="0"/>
                                  </p:stCondLst>
                                  <p:childTnLst>
                                    <p:set>
                                      <p:cBhvr>
                                        <p:cTn id="10" dur="1" fill="hold">
                                          <p:stCondLst>
                                            <p:cond delay="0"/>
                                          </p:stCondLst>
                                        </p:cTn>
                                        <p:tgtEl>
                                          <p:spTgt spid="332"/>
                                        </p:tgtEl>
                                        <p:attrNameLst>
                                          <p:attrName>style.visibility</p:attrName>
                                        </p:attrNameLst>
                                      </p:cBhvr>
                                      <p:to>
                                        <p:strVal val="visible"/>
                                      </p:to>
                                    </p:set>
                                    <p:animEffect transition="in" filter="slide(fromBottom)">
                                      <p:cBhvr>
                                        <p:cTn id="11" dur="500"/>
                                        <p:tgtEl>
                                          <p:spTgt spid="332"/>
                                        </p:tgtEl>
                                      </p:cBhvr>
                                    </p:animEffect>
                                  </p:childTnLst>
                                </p:cTn>
                              </p:par>
                            </p:childTnLst>
                          </p:cTn>
                        </p:par>
                        <p:par>
                          <p:cTn id="12" fill="hold">
                            <p:stCondLst>
                              <p:cond delay="1000"/>
                            </p:stCondLst>
                            <p:childTnLst>
                              <p:par>
                                <p:cTn id="13" presetID="12" presetClass="entr" presetSubtype="4" fill="hold" nodeType="afterEffect">
                                  <p:stCondLst>
                                    <p:cond delay="0"/>
                                  </p:stCondLst>
                                  <p:childTnLst>
                                    <p:set>
                                      <p:cBhvr>
                                        <p:cTn id="14" dur="1" fill="hold">
                                          <p:stCondLst>
                                            <p:cond delay="0"/>
                                          </p:stCondLst>
                                        </p:cTn>
                                        <p:tgtEl>
                                          <p:spTgt spid="344"/>
                                        </p:tgtEl>
                                        <p:attrNameLst>
                                          <p:attrName>style.visibility</p:attrName>
                                        </p:attrNameLst>
                                      </p:cBhvr>
                                      <p:to>
                                        <p:strVal val="visible"/>
                                      </p:to>
                                    </p:set>
                                    <p:animEffect transition="in" filter="slide(fromBottom)">
                                      <p:cBhvr>
                                        <p:cTn id="15" dur="500"/>
                                        <p:tgtEl>
                                          <p:spTgt spid="344"/>
                                        </p:tgtEl>
                                      </p:cBhvr>
                                    </p:animEffect>
                                  </p:childTnLst>
                                </p:cTn>
                              </p:par>
                            </p:childTnLst>
                          </p:cTn>
                        </p:par>
                        <p:par>
                          <p:cTn id="16" fill="hold">
                            <p:stCondLst>
                              <p:cond delay="1500"/>
                            </p:stCondLst>
                            <p:childTnLst>
                              <p:par>
                                <p:cTn id="17" presetID="12" presetClass="entr" presetSubtype="4" fill="hold" nodeType="afterEffect">
                                  <p:stCondLst>
                                    <p:cond delay="0"/>
                                  </p:stCondLst>
                                  <p:childTnLst>
                                    <p:set>
                                      <p:cBhvr>
                                        <p:cTn id="18" dur="1" fill="hold">
                                          <p:stCondLst>
                                            <p:cond delay="0"/>
                                          </p:stCondLst>
                                        </p:cTn>
                                        <p:tgtEl>
                                          <p:spTgt spid="355"/>
                                        </p:tgtEl>
                                        <p:attrNameLst>
                                          <p:attrName>style.visibility</p:attrName>
                                        </p:attrNameLst>
                                      </p:cBhvr>
                                      <p:to>
                                        <p:strVal val="visible"/>
                                      </p:to>
                                    </p:set>
                                    <p:animEffect transition="in" filter="slide(fromBottom)">
                                      <p:cBhvr>
                                        <p:cTn id="19" dur="500"/>
                                        <p:tgtEl>
                                          <p:spTgt spid="355"/>
                                        </p:tgtEl>
                                      </p:cBhvr>
                                    </p:animEffect>
                                  </p:childTnLst>
                                </p:cTn>
                              </p:par>
                            </p:childTnLst>
                          </p:cTn>
                        </p:par>
                        <p:par>
                          <p:cTn id="20" fill="hold">
                            <p:stCondLst>
                              <p:cond delay="2000"/>
                            </p:stCondLst>
                            <p:childTnLst>
                              <p:par>
                                <p:cTn id="21" presetID="12" presetClass="entr" presetSubtype="4" fill="hold" nodeType="afterEffect">
                                  <p:stCondLst>
                                    <p:cond delay="0"/>
                                  </p:stCondLst>
                                  <p:childTnLst>
                                    <p:set>
                                      <p:cBhvr>
                                        <p:cTn id="22" dur="1" fill="hold">
                                          <p:stCondLst>
                                            <p:cond delay="0"/>
                                          </p:stCondLst>
                                        </p:cTn>
                                        <p:tgtEl>
                                          <p:spTgt spid="360"/>
                                        </p:tgtEl>
                                        <p:attrNameLst>
                                          <p:attrName>style.visibility</p:attrName>
                                        </p:attrNameLst>
                                      </p:cBhvr>
                                      <p:to>
                                        <p:strVal val="visible"/>
                                      </p:to>
                                    </p:set>
                                    <p:animEffect transition="in" filter="slide(fromBottom)">
                                      <p:cBhvr>
                                        <p:cTn id="23" dur="500"/>
                                        <p:tgtEl>
                                          <p:spTgt spid="360"/>
                                        </p:tgtEl>
                                      </p:cBhvr>
                                    </p:animEffect>
                                  </p:childTnLst>
                                </p:cTn>
                              </p:par>
                            </p:childTnLst>
                          </p:cTn>
                        </p:par>
                        <p:par>
                          <p:cTn id="24" fill="hold">
                            <p:stCondLst>
                              <p:cond delay="2500"/>
                            </p:stCondLst>
                            <p:childTnLst>
                              <p:par>
                                <p:cTn id="25" presetID="12" presetClass="entr" presetSubtype="4" fill="hold" nodeType="afterEffect">
                                  <p:stCondLst>
                                    <p:cond delay="0"/>
                                  </p:stCondLst>
                                  <p:childTnLst>
                                    <p:set>
                                      <p:cBhvr>
                                        <p:cTn id="26" dur="1" fill="hold">
                                          <p:stCondLst>
                                            <p:cond delay="0"/>
                                          </p:stCondLst>
                                        </p:cTn>
                                        <p:tgtEl>
                                          <p:spTgt spid="365"/>
                                        </p:tgtEl>
                                        <p:attrNameLst>
                                          <p:attrName>style.visibility</p:attrName>
                                        </p:attrNameLst>
                                      </p:cBhvr>
                                      <p:to>
                                        <p:strVal val="visible"/>
                                      </p:to>
                                    </p:set>
                                    <p:animEffect transition="in" filter="slide(fromBottom)">
                                      <p:cBhvr>
                                        <p:cTn id="27" dur="500"/>
                                        <p:tgtEl>
                                          <p:spTgt spid="3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41">
            <a:extLst>
              <a:ext uri="{FF2B5EF4-FFF2-40B4-BE49-F238E27FC236}">
                <a16:creationId xmlns:a16="http://schemas.microsoft.com/office/drawing/2014/main" xmlns="" id="{BD76B80A-BC47-43C4-BE63-9D8932CD6E7F}"/>
              </a:ext>
            </a:extLst>
          </p:cNvPr>
          <p:cNvSpPr txBox="1"/>
          <p:nvPr/>
        </p:nvSpPr>
        <p:spPr>
          <a:xfrm>
            <a:off x="300491" y="619297"/>
            <a:ext cx="11519812" cy="1031043"/>
          </a:xfrm>
          <a:prstGeom prst="rect">
            <a:avLst/>
          </a:prstGeom>
          <a:noFill/>
        </p:spPr>
        <p:txBody>
          <a:bodyPr wrap="square" lIns="45711" tIns="22856" rIns="45711" bIns="22856" rtlCol="0">
            <a:spAutoFit/>
          </a:bodyPr>
          <a:lstStyle/>
          <a:p>
            <a:pPr algn="ctr"/>
            <a:r>
              <a:rPr lang="zh-CN" altLang="en-US" sz="3200" dirty="0" smtClean="0">
                <a:solidFill>
                  <a:schemeClr val="accent5">
                    <a:lumMod val="75000"/>
                  </a:schemeClr>
                </a:solidFill>
                <a:latin typeface="SimHei" charset="-122"/>
                <a:ea typeface="SimHei" charset="-122"/>
                <a:cs typeface="SimHei" charset="-122"/>
              </a:rPr>
              <a:t>目标</a:t>
            </a:r>
            <a:r>
              <a:rPr lang="en-US" altLang="zh-CN" sz="3200" dirty="0">
                <a:solidFill>
                  <a:schemeClr val="accent5">
                    <a:lumMod val="75000"/>
                  </a:schemeClr>
                </a:solidFill>
                <a:latin typeface="SimHei" charset="-122"/>
                <a:ea typeface="SimHei" charset="-122"/>
                <a:cs typeface="SimHei" charset="-122"/>
              </a:rPr>
              <a:t>6 </a:t>
            </a:r>
            <a:r>
              <a:rPr lang="zh-CN" altLang="en-US" sz="3200" dirty="0">
                <a:solidFill>
                  <a:schemeClr val="accent5">
                    <a:lumMod val="75000"/>
                  </a:schemeClr>
                </a:solidFill>
                <a:latin typeface="SimHei" charset="-122"/>
                <a:ea typeface="SimHei" charset="-122"/>
                <a:cs typeface="SimHei" charset="-122"/>
              </a:rPr>
              <a:t>为所有人提供水和环境卫生并对其进行可持续管理 </a:t>
            </a:r>
          </a:p>
          <a:p>
            <a:pPr algn="ctr"/>
            <a:endParaRPr lang="zh-CN" altLang="en-US" sz="3200" b="1" dirty="0">
              <a:solidFill>
                <a:schemeClr val="accent5">
                  <a:lumMod val="75000"/>
                </a:schemeClr>
              </a:solidFill>
              <a:latin typeface="SimHei" charset="-122"/>
              <a:ea typeface="SimHei" charset="-122"/>
              <a:cs typeface="SimHei" charset="-122"/>
            </a:endParaRPr>
          </a:p>
        </p:txBody>
      </p:sp>
      <p:sp>
        <p:nvSpPr>
          <p:cNvPr id="27" name="Hexagon 4">
            <a:extLst>
              <a:ext uri="{FF2B5EF4-FFF2-40B4-BE49-F238E27FC236}">
                <a16:creationId xmlns:a16="http://schemas.microsoft.com/office/drawing/2014/main" xmlns="" id="{E0202E1B-D6ED-45D3-9C40-F69A1C506C1D}"/>
              </a:ext>
            </a:extLst>
          </p:cNvPr>
          <p:cNvSpPr/>
          <p:nvPr/>
        </p:nvSpPr>
        <p:spPr>
          <a:xfrm rot="5400000">
            <a:off x="626786" y="2773239"/>
            <a:ext cx="3718315" cy="2256651"/>
          </a:xfrm>
          <a:prstGeom prst="hexagon">
            <a:avLst>
              <a:gd name="adj" fmla="val 30673"/>
              <a:gd name="vf" fmla="val 11547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cxnSp>
        <p:nvCxnSpPr>
          <p:cNvPr id="30" name="Straight Connector 14">
            <a:extLst>
              <a:ext uri="{FF2B5EF4-FFF2-40B4-BE49-F238E27FC236}">
                <a16:creationId xmlns:a16="http://schemas.microsoft.com/office/drawing/2014/main" xmlns="" id="{10417031-32A9-421C-851F-19F555F979BF}"/>
              </a:ext>
            </a:extLst>
          </p:cNvPr>
          <p:cNvCxnSpPr>
            <a:cxnSpLocks/>
          </p:cNvCxnSpPr>
          <p:nvPr/>
        </p:nvCxnSpPr>
        <p:spPr>
          <a:xfrm>
            <a:off x="4487356" y="2262861"/>
            <a:ext cx="596462" cy="0"/>
          </a:xfrm>
          <a:prstGeom prst="line">
            <a:avLst/>
          </a:prstGeom>
          <a:ln w="57150">
            <a:solidFill>
              <a:srgbClr val="002569"/>
            </a:solidFill>
          </a:ln>
        </p:spPr>
        <p:style>
          <a:lnRef idx="1">
            <a:schemeClr val="accent1"/>
          </a:lnRef>
          <a:fillRef idx="0">
            <a:schemeClr val="accent1"/>
          </a:fillRef>
          <a:effectRef idx="0">
            <a:schemeClr val="accent1"/>
          </a:effectRef>
          <a:fontRef idx="minor">
            <a:schemeClr val="tx1"/>
          </a:fontRef>
        </p:style>
      </p:cxnSp>
      <p:sp>
        <p:nvSpPr>
          <p:cNvPr id="32" name="TextBox 12">
            <a:extLst>
              <a:ext uri="{FF2B5EF4-FFF2-40B4-BE49-F238E27FC236}">
                <a16:creationId xmlns:a16="http://schemas.microsoft.com/office/drawing/2014/main" xmlns="" id="{475B47E3-50F8-4F17-87FA-CACA84739280}"/>
              </a:ext>
            </a:extLst>
          </p:cNvPr>
          <p:cNvSpPr txBox="1"/>
          <p:nvPr/>
        </p:nvSpPr>
        <p:spPr>
          <a:xfrm>
            <a:off x="4363628" y="2374066"/>
            <a:ext cx="7401811" cy="3323987"/>
          </a:xfrm>
          <a:prstGeom prst="rect">
            <a:avLst/>
          </a:prstGeom>
          <a:noFill/>
        </p:spPr>
        <p:txBody>
          <a:bodyPr wrap="square" rtlCol="0">
            <a:spAutoFit/>
          </a:bodyPr>
          <a:lstStyle/>
          <a:p>
            <a:pPr algn="just">
              <a:lnSpc>
                <a:spcPts val="3560"/>
              </a:lnSpc>
            </a:pPr>
            <a:r>
              <a:rPr lang="zh-CN" altLang="en-US" sz="2400" dirty="0">
                <a:latin typeface="FangSong_GB2312" charset="-122"/>
                <a:ea typeface="FangSong_GB2312" charset="-122"/>
                <a:cs typeface="FangSong_GB2312" charset="-122"/>
              </a:rPr>
              <a:t>中国全面实行最严格水资源管理制度，深入推进节水型社会建设，全面启动水资源消耗</a:t>
            </a:r>
            <a:r>
              <a:rPr lang="zh-CN" altLang="en-US" sz="2400" dirty="0" smtClean="0">
                <a:latin typeface="FangSong_GB2312" charset="-122"/>
                <a:ea typeface="FangSong_GB2312" charset="-122"/>
                <a:cs typeface="FangSong_GB2312" charset="-122"/>
              </a:rPr>
              <a:t>总量</a:t>
            </a:r>
            <a:r>
              <a:rPr lang="zh-CN" altLang="en-US" sz="2400" dirty="0">
                <a:latin typeface="FangSong_GB2312" charset="-122"/>
                <a:ea typeface="FangSong_GB2312" charset="-122"/>
                <a:cs typeface="FangSong_GB2312" charset="-122"/>
              </a:rPr>
              <a:t>和强度双控行动，实施全民节水行动计划，积极落实水污染防治行动计划。中国农村地区</a:t>
            </a:r>
            <a:r>
              <a:rPr lang="zh-CN" altLang="en-US" sz="2400" dirty="0" smtClean="0">
                <a:latin typeface="FangSong_GB2312" charset="-122"/>
                <a:ea typeface="FangSong_GB2312" charset="-122"/>
                <a:cs typeface="FangSong_GB2312" charset="-122"/>
              </a:rPr>
              <a:t>居民</a:t>
            </a:r>
            <a:r>
              <a:rPr lang="zh-CN" altLang="en-US" sz="2400" dirty="0">
                <a:latin typeface="FangSong_GB2312" charset="-122"/>
                <a:ea typeface="FangSong_GB2312" charset="-122"/>
                <a:cs typeface="FangSong_GB2312" charset="-122"/>
              </a:rPr>
              <a:t>饮水安全问题得到基本解决，全国城市生活垃圾无害化处理率</a:t>
            </a:r>
            <a:r>
              <a:rPr lang="zh-CN" altLang="en-US" sz="2400" dirty="0" smtClean="0">
                <a:latin typeface="FangSong_GB2312" charset="-122"/>
                <a:ea typeface="FangSong_GB2312" charset="-122"/>
                <a:cs typeface="FangSong_GB2312" charset="-122"/>
              </a:rPr>
              <a:t>达到</a:t>
            </a:r>
            <a:r>
              <a:rPr lang="en-US" altLang="zh-CN" sz="2400" dirty="0" smtClean="0">
                <a:latin typeface="FangSong_GB2312" charset="-122"/>
                <a:ea typeface="FangSong_GB2312" charset="-122"/>
                <a:cs typeface="FangSong_GB2312" charset="-122"/>
              </a:rPr>
              <a:t>95</a:t>
            </a:r>
            <a:r>
              <a:rPr lang="en-US" altLang="zh-CN" sz="2400" dirty="0">
                <a:latin typeface="FangSong_GB2312" charset="-122"/>
                <a:ea typeface="FangSong_GB2312" charset="-122"/>
                <a:cs typeface="FangSong_GB2312" charset="-122"/>
              </a:rPr>
              <a:t>%</a:t>
            </a:r>
            <a:r>
              <a:rPr lang="zh-CN" altLang="en-US" sz="2400" dirty="0">
                <a:latin typeface="FangSong_GB2312" charset="-122"/>
                <a:ea typeface="FangSong_GB2312" charset="-122"/>
                <a:cs typeface="FangSong_GB2312" charset="-122"/>
              </a:rPr>
              <a:t>、城市生活污水</a:t>
            </a:r>
            <a:r>
              <a:rPr lang="zh-CN" altLang="en-US" sz="2400" dirty="0" smtClean="0">
                <a:latin typeface="FangSong_GB2312" charset="-122"/>
                <a:ea typeface="FangSong_GB2312" charset="-122"/>
                <a:cs typeface="FangSong_GB2312" charset="-122"/>
              </a:rPr>
              <a:t>处理率达到</a:t>
            </a:r>
            <a:r>
              <a:rPr lang="en-US" altLang="zh-CN" sz="2400" dirty="0" smtClean="0">
                <a:latin typeface="FangSong_GB2312" charset="-122"/>
                <a:ea typeface="FangSong_GB2312" charset="-122"/>
                <a:cs typeface="FangSong_GB2312" charset="-122"/>
              </a:rPr>
              <a:t>92.4</a:t>
            </a:r>
            <a:r>
              <a:rPr lang="en-US" altLang="zh-CN" sz="2400" dirty="0">
                <a:latin typeface="FangSong_GB2312" charset="-122"/>
                <a:ea typeface="FangSong_GB2312" charset="-122"/>
                <a:cs typeface="FangSong_GB2312" charset="-122"/>
              </a:rPr>
              <a:t>%</a:t>
            </a:r>
            <a:r>
              <a:rPr lang="zh-CN" altLang="en-US" sz="2400" dirty="0">
                <a:latin typeface="FangSong_GB2312" charset="-122"/>
                <a:ea typeface="FangSong_GB2312" charset="-122"/>
                <a:cs typeface="FangSong_GB2312" charset="-122"/>
              </a:rPr>
              <a:t>，水质和用水效率进一步提高，与水有关的生态系统得到进一步</a:t>
            </a:r>
            <a:r>
              <a:rPr lang="zh-CN" altLang="en-US" sz="2400" dirty="0" smtClean="0">
                <a:latin typeface="FangSong_GB2312" charset="-122"/>
                <a:ea typeface="FangSong_GB2312" charset="-122"/>
                <a:cs typeface="FangSong_GB2312" charset="-122"/>
              </a:rPr>
              <a:t>恢复。</a:t>
            </a:r>
            <a:endParaRPr lang="zh-CN" altLang="en-US" sz="2400" dirty="0">
              <a:latin typeface="FangSong_GB2312" charset="-122"/>
              <a:ea typeface="FangSong_GB2312" charset="-122"/>
              <a:cs typeface="FangSong_GB2312" charset="-122"/>
            </a:endParaRPr>
          </a:p>
        </p:txBody>
      </p:sp>
      <p:sp>
        <p:nvSpPr>
          <p:cNvPr id="38" name="矩形 37">
            <a:extLst>
              <a:ext uri="{FF2B5EF4-FFF2-40B4-BE49-F238E27FC236}">
                <a16:creationId xmlns:a16="http://schemas.microsoft.com/office/drawing/2014/main" xmlns="" id="{320201C1-3335-4D7E-BB32-EBF8D0503904}"/>
              </a:ext>
            </a:extLst>
          </p:cNvPr>
          <p:cNvSpPr/>
          <p:nvPr/>
        </p:nvSpPr>
        <p:spPr>
          <a:xfrm>
            <a:off x="1412482" y="2756638"/>
            <a:ext cx="2256652" cy="14296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900"/>
          </a:p>
        </p:txBody>
      </p:sp>
      <p:grpSp>
        <p:nvGrpSpPr>
          <p:cNvPr id="40" name="组 316">
            <a:extLst>
              <a:ext uri="{FF2B5EF4-FFF2-40B4-BE49-F238E27FC236}">
                <a16:creationId xmlns:a16="http://schemas.microsoft.com/office/drawing/2014/main" xmlns="" id="{B07071D9-CD1C-4759-9F11-303A428D6AE5}"/>
              </a:ext>
            </a:extLst>
          </p:cNvPr>
          <p:cNvGrpSpPr/>
          <p:nvPr/>
        </p:nvGrpSpPr>
        <p:grpSpPr>
          <a:xfrm>
            <a:off x="108504" y="491281"/>
            <a:ext cx="11379650" cy="6081444"/>
            <a:chOff x="124146" y="980728"/>
            <a:chExt cx="9365358" cy="5004978"/>
          </a:xfrm>
          <a:solidFill>
            <a:schemeClr val="bg1">
              <a:lumMod val="65000"/>
              <a:alpha val="11000"/>
            </a:schemeClr>
          </a:solidFill>
        </p:grpSpPr>
        <p:sp>
          <p:nvSpPr>
            <p:cNvPr id="41" name="Freeform 5">
              <a:extLst>
                <a:ext uri="{FF2B5EF4-FFF2-40B4-BE49-F238E27FC236}">
                  <a16:creationId xmlns:a16="http://schemas.microsoft.com/office/drawing/2014/main" xmlns="" id="{E557CAE5-BF92-444F-B9B0-303DB4F9EEA4}"/>
                </a:ext>
              </a:extLst>
            </p:cNvPr>
            <p:cNvSpPr>
              <a:spLocks noEditPoints="1"/>
            </p:cNvSpPr>
            <p:nvPr/>
          </p:nvSpPr>
          <p:spPr bwMode="auto">
            <a:xfrm>
              <a:off x="781585" y="3182081"/>
              <a:ext cx="137937" cy="102999"/>
            </a:xfrm>
            <a:custGeom>
              <a:avLst/>
              <a:gdLst>
                <a:gd name="T0" fmla="*/ 0 w 77"/>
                <a:gd name="T1" fmla="*/ 7 h 59"/>
                <a:gd name="T2" fmla="*/ 3 w 77"/>
                <a:gd name="T3" fmla="*/ 3 h 59"/>
                <a:gd name="T4" fmla="*/ 0 w 77"/>
                <a:gd name="T5" fmla="*/ 3 h 59"/>
                <a:gd name="T6" fmla="*/ 0 w 77"/>
                <a:gd name="T7" fmla="*/ 7 h 59"/>
                <a:gd name="T8" fmla="*/ 0 w 77"/>
                <a:gd name="T9" fmla="*/ 7 h 59"/>
                <a:gd name="T10" fmla="*/ 0 w 77"/>
                <a:gd name="T11" fmla="*/ 7 h 59"/>
                <a:gd name="T12" fmla="*/ 14 w 77"/>
                <a:gd name="T13" fmla="*/ 3 h 59"/>
                <a:gd name="T14" fmla="*/ 14 w 77"/>
                <a:gd name="T15" fmla="*/ 0 h 59"/>
                <a:gd name="T16" fmla="*/ 14 w 77"/>
                <a:gd name="T17" fmla="*/ 0 h 59"/>
                <a:gd name="T18" fmla="*/ 11 w 77"/>
                <a:gd name="T19" fmla="*/ 0 h 59"/>
                <a:gd name="T20" fmla="*/ 11 w 77"/>
                <a:gd name="T21" fmla="*/ 3 h 59"/>
                <a:gd name="T22" fmla="*/ 11 w 77"/>
                <a:gd name="T23" fmla="*/ 3 h 59"/>
                <a:gd name="T24" fmla="*/ 14 w 77"/>
                <a:gd name="T25" fmla="*/ 3 h 59"/>
                <a:gd name="T26" fmla="*/ 14 w 77"/>
                <a:gd name="T27" fmla="*/ 3 h 59"/>
                <a:gd name="T28" fmla="*/ 37 w 77"/>
                <a:gd name="T29" fmla="*/ 15 h 59"/>
                <a:gd name="T30" fmla="*/ 37 w 77"/>
                <a:gd name="T31" fmla="*/ 15 h 59"/>
                <a:gd name="T32" fmla="*/ 33 w 77"/>
                <a:gd name="T33" fmla="*/ 11 h 59"/>
                <a:gd name="T34" fmla="*/ 33 w 77"/>
                <a:gd name="T35" fmla="*/ 11 h 59"/>
                <a:gd name="T36" fmla="*/ 29 w 77"/>
                <a:gd name="T37" fmla="*/ 11 h 59"/>
                <a:gd name="T38" fmla="*/ 33 w 77"/>
                <a:gd name="T39" fmla="*/ 15 h 59"/>
                <a:gd name="T40" fmla="*/ 37 w 77"/>
                <a:gd name="T41" fmla="*/ 15 h 59"/>
                <a:gd name="T42" fmla="*/ 37 w 77"/>
                <a:gd name="T43" fmla="*/ 15 h 59"/>
                <a:gd name="T44" fmla="*/ 37 w 77"/>
                <a:gd name="T45" fmla="*/ 15 h 59"/>
                <a:gd name="T46" fmla="*/ 51 w 77"/>
                <a:gd name="T47" fmla="*/ 18 h 59"/>
                <a:gd name="T48" fmla="*/ 48 w 77"/>
                <a:gd name="T49" fmla="*/ 18 h 59"/>
                <a:gd name="T50" fmla="*/ 48 w 77"/>
                <a:gd name="T51" fmla="*/ 18 h 59"/>
                <a:gd name="T52" fmla="*/ 44 w 77"/>
                <a:gd name="T53" fmla="*/ 18 h 59"/>
                <a:gd name="T54" fmla="*/ 48 w 77"/>
                <a:gd name="T55" fmla="*/ 18 h 59"/>
                <a:gd name="T56" fmla="*/ 51 w 77"/>
                <a:gd name="T57" fmla="*/ 18 h 59"/>
                <a:gd name="T58" fmla="*/ 51 w 77"/>
                <a:gd name="T59" fmla="*/ 18 h 59"/>
                <a:gd name="T60" fmla="*/ 51 w 77"/>
                <a:gd name="T61" fmla="*/ 18 h 59"/>
                <a:gd name="T62" fmla="*/ 55 w 77"/>
                <a:gd name="T63" fmla="*/ 26 h 59"/>
                <a:gd name="T64" fmla="*/ 55 w 77"/>
                <a:gd name="T65" fmla="*/ 26 h 59"/>
                <a:gd name="T66" fmla="*/ 51 w 77"/>
                <a:gd name="T67" fmla="*/ 22 h 59"/>
                <a:gd name="T68" fmla="*/ 51 w 77"/>
                <a:gd name="T69" fmla="*/ 22 h 59"/>
                <a:gd name="T70" fmla="*/ 51 w 77"/>
                <a:gd name="T71" fmla="*/ 22 h 59"/>
                <a:gd name="T72" fmla="*/ 55 w 77"/>
                <a:gd name="T73" fmla="*/ 22 h 59"/>
                <a:gd name="T74" fmla="*/ 59 w 77"/>
                <a:gd name="T75" fmla="*/ 22 h 59"/>
                <a:gd name="T76" fmla="*/ 63 w 77"/>
                <a:gd name="T77" fmla="*/ 26 h 59"/>
                <a:gd name="T78" fmla="*/ 59 w 77"/>
                <a:gd name="T79" fmla="*/ 26 h 59"/>
                <a:gd name="T80" fmla="*/ 55 w 77"/>
                <a:gd name="T81" fmla="*/ 26 h 59"/>
                <a:gd name="T82" fmla="*/ 55 w 77"/>
                <a:gd name="T83" fmla="*/ 26 h 59"/>
                <a:gd name="T84" fmla="*/ 59 w 77"/>
                <a:gd name="T85" fmla="*/ 44 h 59"/>
                <a:gd name="T86" fmla="*/ 63 w 77"/>
                <a:gd name="T87" fmla="*/ 48 h 59"/>
                <a:gd name="T88" fmla="*/ 63 w 77"/>
                <a:gd name="T89" fmla="*/ 55 h 59"/>
                <a:gd name="T90" fmla="*/ 66 w 77"/>
                <a:gd name="T91" fmla="*/ 59 h 59"/>
                <a:gd name="T92" fmla="*/ 70 w 77"/>
                <a:gd name="T93" fmla="*/ 52 h 59"/>
                <a:gd name="T94" fmla="*/ 77 w 77"/>
                <a:gd name="T95" fmla="*/ 48 h 59"/>
                <a:gd name="T96" fmla="*/ 77 w 77"/>
                <a:gd name="T97" fmla="*/ 48 h 59"/>
                <a:gd name="T98" fmla="*/ 74 w 77"/>
                <a:gd name="T99" fmla="*/ 44 h 59"/>
                <a:gd name="T100" fmla="*/ 74 w 77"/>
                <a:gd name="T101" fmla="*/ 44 h 59"/>
                <a:gd name="T102" fmla="*/ 74 w 77"/>
                <a:gd name="T103" fmla="*/ 41 h 59"/>
                <a:gd name="T104" fmla="*/ 74 w 77"/>
                <a:gd name="T105" fmla="*/ 41 h 59"/>
                <a:gd name="T106" fmla="*/ 70 w 77"/>
                <a:gd name="T107" fmla="*/ 41 h 59"/>
                <a:gd name="T108" fmla="*/ 66 w 77"/>
                <a:gd name="T109" fmla="*/ 37 h 59"/>
                <a:gd name="T110" fmla="*/ 63 w 77"/>
                <a:gd name="T111" fmla="*/ 33 h 59"/>
                <a:gd name="T112" fmla="*/ 63 w 77"/>
                <a:gd name="T113" fmla="*/ 37 h 59"/>
                <a:gd name="T114" fmla="*/ 63 w 77"/>
                <a:gd name="T115" fmla="*/ 37 h 59"/>
                <a:gd name="T116" fmla="*/ 63 w 77"/>
                <a:gd name="T117" fmla="*/ 41 h 59"/>
                <a:gd name="T118" fmla="*/ 59 w 77"/>
                <a:gd name="T119" fmla="*/ 44 h 59"/>
                <a:gd name="T120" fmla="*/ 59 w 77"/>
                <a:gd name="T121" fmla="*/ 44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7" h="59">
                  <a:moveTo>
                    <a:pt x="0" y="7"/>
                  </a:moveTo>
                  <a:lnTo>
                    <a:pt x="3" y="3"/>
                  </a:lnTo>
                  <a:lnTo>
                    <a:pt x="0" y="3"/>
                  </a:lnTo>
                  <a:lnTo>
                    <a:pt x="0" y="7"/>
                  </a:lnTo>
                  <a:lnTo>
                    <a:pt x="0" y="7"/>
                  </a:lnTo>
                  <a:lnTo>
                    <a:pt x="0" y="7"/>
                  </a:lnTo>
                  <a:close/>
                  <a:moveTo>
                    <a:pt x="14" y="3"/>
                  </a:moveTo>
                  <a:lnTo>
                    <a:pt x="14" y="0"/>
                  </a:lnTo>
                  <a:lnTo>
                    <a:pt x="14" y="0"/>
                  </a:lnTo>
                  <a:lnTo>
                    <a:pt x="11" y="0"/>
                  </a:lnTo>
                  <a:lnTo>
                    <a:pt x="11" y="3"/>
                  </a:lnTo>
                  <a:lnTo>
                    <a:pt x="11" y="3"/>
                  </a:lnTo>
                  <a:lnTo>
                    <a:pt x="14" y="3"/>
                  </a:lnTo>
                  <a:lnTo>
                    <a:pt x="14" y="3"/>
                  </a:lnTo>
                  <a:close/>
                  <a:moveTo>
                    <a:pt x="37" y="15"/>
                  </a:moveTo>
                  <a:lnTo>
                    <a:pt x="37" y="15"/>
                  </a:lnTo>
                  <a:lnTo>
                    <a:pt x="33" y="11"/>
                  </a:lnTo>
                  <a:lnTo>
                    <a:pt x="33" y="11"/>
                  </a:lnTo>
                  <a:lnTo>
                    <a:pt x="29" y="11"/>
                  </a:lnTo>
                  <a:lnTo>
                    <a:pt x="33" y="15"/>
                  </a:lnTo>
                  <a:lnTo>
                    <a:pt x="37" y="15"/>
                  </a:lnTo>
                  <a:lnTo>
                    <a:pt x="37" y="15"/>
                  </a:lnTo>
                  <a:lnTo>
                    <a:pt x="37" y="15"/>
                  </a:lnTo>
                  <a:close/>
                  <a:moveTo>
                    <a:pt x="51" y="18"/>
                  </a:moveTo>
                  <a:lnTo>
                    <a:pt x="48" y="18"/>
                  </a:lnTo>
                  <a:lnTo>
                    <a:pt x="48" y="18"/>
                  </a:lnTo>
                  <a:lnTo>
                    <a:pt x="44" y="18"/>
                  </a:lnTo>
                  <a:lnTo>
                    <a:pt x="48" y="18"/>
                  </a:lnTo>
                  <a:lnTo>
                    <a:pt x="51" y="18"/>
                  </a:lnTo>
                  <a:lnTo>
                    <a:pt x="51" y="18"/>
                  </a:lnTo>
                  <a:lnTo>
                    <a:pt x="51" y="18"/>
                  </a:lnTo>
                  <a:close/>
                  <a:moveTo>
                    <a:pt x="55" y="26"/>
                  </a:moveTo>
                  <a:lnTo>
                    <a:pt x="55" y="26"/>
                  </a:lnTo>
                  <a:lnTo>
                    <a:pt x="51" y="22"/>
                  </a:lnTo>
                  <a:lnTo>
                    <a:pt x="51" y="22"/>
                  </a:lnTo>
                  <a:lnTo>
                    <a:pt x="51" y="22"/>
                  </a:lnTo>
                  <a:lnTo>
                    <a:pt x="55" y="22"/>
                  </a:lnTo>
                  <a:lnTo>
                    <a:pt x="59" y="22"/>
                  </a:lnTo>
                  <a:lnTo>
                    <a:pt x="63" y="26"/>
                  </a:lnTo>
                  <a:lnTo>
                    <a:pt x="59" y="26"/>
                  </a:lnTo>
                  <a:lnTo>
                    <a:pt x="55" y="26"/>
                  </a:lnTo>
                  <a:lnTo>
                    <a:pt x="55" y="26"/>
                  </a:lnTo>
                  <a:close/>
                  <a:moveTo>
                    <a:pt x="59" y="44"/>
                  </a:moveTo>
                  <a:lnTo>
                    <a:pt x="63" y="48"/>
                  </a:lnTo>
                  <a:lnTo>
                    <a:pt x="63" y="55"/>
                  </a:lnTo>
                  <a:lnTo>
                    <a:pt x="66" y="59"/>
                  </a:lnTo>
                  <a:lnTo>
                    <a:pt x="70" y="52"/>
                  </a:lnTo>
                  <a:lnTo>
                    <a:pt x="77" y="48"/>
                  </a:lnTo>
                  <a:lnTo>
                    <a:pt x="77" y="48"/>
                  </a:lnTo>
                  <a:lnTo>
                    <a:pt x="74" y="44"/>
                  </a:lnTo>
                  <a:lnTo>
                    <a:pt x="74" y="44"/>
                  </a:lnTo>
                  <a:lnTo>
                    <a:pt x="74" y="41"/>
                  </a:lnTo>
                  <a:lnTo>
                    <a:pt x="74" y="41"/>
                  </a:lnTo>
                  <a:lnTo>
                    <a:pt x="70" y="41"/>
                  </a:lnTo>
                  <a:lnTo>
                    <a:pt x="66" y="37"/>
                  </a:lnTo>
                  <a:lnTo>
                    <a:pt x="63" y="33"/>
                  </a:lnTo>
                  <a:lnTo>
                    <a:pt x="63" y="37"/>
                  </a:lnTo>
                  <a:lnTo>
                    <a:pt x="63" y="37"/>
                  </a:lnTo>
                  <a:lnTo>
                    <a:pt x="63" y="41"/>
                  </a:lnTo>
                  <a:lnTo>
                    <a:pt x="59" y="44"/>
                  </a:lnTo>
                  <a:lnTo>
                    <a:pt x="59" y="4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2" name="Freeform 6">
              <a:extLst>
                <a:ext uri="{FF2B5EF4-FFF2-40B4-BE49-F238E27FC236}">
                  <a16:creationId xmlns:a16="http://schemas.microsoft.com/office/drawing/2014/main" xmlns="" id="{12671A8F-3347-478B-BA27-C3635B161FC8}"/>
                </a:ext>
              </a:extLst>
            </p:cNvPr>
            <p:cNvSpPr/>
            <p:nvPr/>
          </p:nvSpPr>
          <p:spPr bwMode="auto">
            <a:xfrm>
              <a:off x="6286507" y="4618806"/>
              <a:ext cx="7166" cy="13966"/>
            </a:xfrm>
            <a:custGeom>
              <a:avLst/>
              <a:gdLst>
                <a:gd name="T0" fmla="*/ 0 w 4"/>
                <a:gd name="T1" fmla="*/ 4 h 8"/>
                <a:gd name="T2" fmla="*/ 0 w 4"/>
                <a:gd name="T3" fmla="*/ 0 h 8"/>
                <a:gd name="T4" fmla="*/ 0 w 4"/>
                <a:gd name="T5" fmla="*/ 0 h 8"/>
                <a:gd name="T6" fmla="*/ 4 w 4"/>
                <a:gd name="T7" fmla="*/ 0 h 8"/>
                <a:gd name="T8" fmla="*/ 4 w 4"/>
                <a:gd name="T9" fmla="*/ 0 h 8"/>
                <a:gd name="T10" fmla="*/ 4 w 4"/>
                <a:gd name="T11" fmla="*/ 8 h 8"/>
                <a:gd name="T12" fmla="*/ 0 w 4"/>
                <a:gd name="T13" fmla="*/ 4 h 8"/>
              </a:gdLst>
              <a:ahLst/>
              <a:cxnLst>
                <a:cxn ang="0">
                  <a:pos x="T0" y="T1"/>
                </a:cxn>
                <a:cxn ang="0">
                  <a:pos x="T2" y="T3"/>
                </a:cxn>
                <a:cxn ang="0">
                  <a:pos x="T4" y="T5"/>
                </a:cxn>
                <a:cxn ang="0">
                  <a:pos x="T6" y="T7"/>
                </a:cxn>
                <a:cxn ang="0">
                  <a:pos x="T8" y="T9"/>
                </a:cxn>
                <a:cxn ang="0">
                  <a:pos x="T10" y="T11"/>
                </a:cxn>
                <a:cxn ang="0">
                  <a:pos x="T12" y="T13"/>
                </a:cxn>
              </a:cxnLst>
              <a:rect l="0" t="0" r="r" b="b"/>
              <a:pathLst>
                <a:path w="4" h="8">
                  <a:moveTo>
                    <a:pt x="0" y="4"/>
                  </a:moveTo>
                  <a:lnTo>
                    <a:pt x="0" y="0"/>
                  </a:lnTo>
                  <a:lnTo>
                    <a:pt x="0" y="0"/>
                  </a:lnTo>
                  <a:lnTo>
                    <a:pt x="4" y="0"/>
                  </a:lnTo>
                  <a:lnTo>
                    <a:pt x="4" y="0"/>
                  </a:lnTo>
                  <a:lnTo>
                    <a:pt x="4" y="8"/>
                  </a:lnTo>
                  <a:lnTo>
                    <a:pt x="0"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3" name="Freeform 7">
              <a:extLst>
                <a:ext uri="{FF2B5EF4-FFF2-40B4-BE49-F238E27FC236}">
                  <a16:creationId xmlns:a16="http://schemas.microsoft.com/office/drawing/2014/main" xmlns="" id="{8FBA6F1D-B8EC-40DB-9AF2-A6B30FB348C0}"/>
                </a:ext>
              </a:extLst>
            </p:cNvPr>
            <p:cNvSpPr>
              <a:spLocks noEditPoints="1"/>
            </p:cNvSpPr>
            <p:nvPr/>
          </p:nvSpPr>
          <p:spPr bwMode="auto">
            <a:xfrm>
              <a:off x="6232768" y="4580402"/>
              <a:ext cx="39411" cy="33169"/>
            </a:xfrm>
            <a:custGeom>
              <a:avLst/>
              <a:gdLst>
                <a:gd name="T0" fmla="*/ 4 w 22"/>
                <a:gd name="T1" fmla="*/ 11 h 19"/>
                <a:gd name="T2" fmla="*/ 4 w 22"/>
                <a:gd name="T3" fmla="*/ 7 h 19"/>
                <a:gd name="T4" fmla="*/ 4 w 22"/>
                <a:gd name="T5" fmla="*/ 4 h 19"/>
                <a:gd name="T6" fmla="*/ 4 w 22"/>
                <a:gd name="T7" fmla="*/ 4 h 19"/>
                <a:gd name="T8" fmla="*/ 4 w 22"/>
                <a:gd name="T9" fmla="*/ 0 h 19"/>
                <a:gd name="T10" fmla="*/ 0 w 22"/>
                <a:gd name="T11" fmla="*/ 0 h 19"/>
                <a:gd name="T12" fmla="*/ 0 w 22"/>
                <a:gd name="T13" fmla="*/ 4 h 19"/>
                <a:gd name="T14" fmla="*/ 0 w 22"/>
                <a:gd name="T15" fmla="*/ 7 h 19"/>
                <a:gd name="T16" fmla="*/ 0 w 22"/>
                <a:gd name="T17" fmla="*/ 7 h 19"/>
                <a:gd name="T18" fmla="*/ 0 w 22"/>
                <a:gd name="T19" fmla="*/ 11 h 19"/>
                <a:gd name="T20" fmla="*/ 4 w 22"/>
                <a:gd name="T21" fmla="*/ 11 h 19"/>
                <a:gd name="T22" fmla="*/ 4 w 22"/>
                <a:gd name="T23" fmla="*/ 11 h 19"/>
                <a:gd name="T24" fmla="*/ 4 w 22"/>
                <a:gd name="T25" fmla="*/ 15 h 19"/>
                <a:gd name="T26" fmla="*/ 8 w 22"/>
                <a:gd name="T27" fmla="*/ 15 h 19"/>
                <a:gd name="T28" fmla="*/ 8 w 22"/>
                <a:gd name="T29" fmla="*/ 19 h 19"/>
                <a:gd name="T30" fmla="*/ 4 w 22"/>
                <a:gd name="T31" fmla="*/ 19 h 19"/>
                <a:gd name="T32" fmla="*/ 4 w 22"/>
                <a:gd name="T33" fmla="*/ 15 h 19"/>
                <a:gd name="T34" fmla="*/ 4 w 22"/>
                <a:gd name="T35" fmla="*/ 15 h 19"/>
                <a:gd name="T36" fmla="*/ 4 w 22"/>
                <a:gd name="T37" fmla="*/ 15 h 19"/>
                <a:gd name="T38" fmla="*/ 22 w 22"/>
                <a:gd name="T39" fmla="*/ 19 h 19"/>
                <a:gd name="T40" fmla="*/ 22 w 22"/>
                <a:gd name="T41" fmla="*/ 15 h 19"/>
                <a:gd name="T42" fmla="*/ 22 w 22"/>
                <a:gd name="T43" fmla="*/ 11 h 19"/>
                <a:gd name="T44" fmla="*/ 22 w 22"/>
                <a:gd name="T45" fmla="*/ 15 h 19"/>
                <a:gd name="T46" fmla="*/ 19 w 22"/>
                <a:gd name="T47" fmla="*/ 15 h 19"/>
                <a:gd name="T48" fmla="*/ 19 w 22"/>
                <a:gd name="T49" fmla="*/ 15 h 19"/>
                <a:gd name="T50" fmla="*/ 22 w 22"/>
                <a:gd name="T51"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2" h="19">
                  <a:moveTo>
                    <a:pt x="4" y="11"/>
                  </a:moveTo>
                  <a:lnTo>
                    <a:pt x="4" y="7"/>
                  </a:lnTo>
                  <a:lnTo>
                    <a:pt x="4" y="4"/>
                  </a:lnTo>
                  <a:lnTo>
                    <a:pt x="4" y="4"/>
                  </a:lnTo>
                  <a:lnTo>
                    <a:pt x="4" y="0"/>
                  </a:lnTo>
                  <a:lnTo>
                    <a:pt x="0" y="0"/>
                  </a:lnTo>
                  <a:lnTo>
                    <a:pt x="0" y="4"/>
                  </a:lnTo>
                  <a:lnTo>
                    <a:pt x="0" y="7"/>
                  </a:lnTo>
                  <a:lnTo>
                    <a:pt x="0" y="7"/>
                  </a:lnTo>
                  <a:lnTo>
                    <a:pt x="0" y="11"/>
                  </a:lnTo>
                  <a:lnTo>
                    <a:pt x="4" y="11"/>
                  </a:lnTo>
                  <a:lnTo>
                    <a:pt x="4" y="11"/>
                  </a:lnTo>
                  <a:close/>
                  <a:moveTo>
                    <a:pt x="4" y="15"/>
                  </a:moveTo>
                  <a:lnTo>
                    <a:pt x="8" y="15"/>
                  </a:lnTo>
                  <a:lnTo>
                    <a:pt x="8" y="19"/>
                  </a:lnTo>
                  <a:lnTo>
                    <a:pt x="4" y="19"/>
                  </a:lnTo>
                  <a:lnTo>
                    <a:pt x="4" y="15"/>
                  </a:lnTo>
                  <a:lnTo>
                    <a:pt x="4" y="15"/>
                  </a:lnTo>
                  <a:lnTo>
                    <a:pt x="4" y="15"/>
                  </a:lnTo>
                  <a:close/>
                  <a:moveTo>
                    <a:pt x="22" y="19"/>
                  </a:moveTo>
                  <a:lnTo>
                    <a:pt x="22" y="15"/>
                  </a:lnTo>
                  <a:lnTo>
                    <a:pt x="22" y="11"/>
                  </a:lnTo>
                  <a:lnTo>
                    <a:pt x="22" y="15"/>
                  </a:lnTo>
                  <a:lnTo>
                    <a:pt x="19" y="15"/>
                  </a:lnTo>
                  <a:lnTo>
                    <a:pt x="19" y="15"/>
                  </a:lnTo>
                  <a:lnTo>
                    <a:pt x="22" y="1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4" name="Freeform 8">
              <a:extLst>
                <a:ext uri="{FF2B5EF4-FFF2-40B4-BE49-F238E27FC236}">
                  <a16:creationId xmlns:a16="http://schemas.microsoft.com/office/drawing/2014/main" xmlns="" id="{2A761228-1782-4C90-AA8B-DB53489B0BE2}"/>
                </a:ext>
              </a:extLst>
            </p:cNvPr>
            <p:cNvSpPr>
              <a:spLocks noEditPoints="1"/>
            </p:cNvSpPr>
            <p:nvPr/>
          </p:nvSpPr>
          <p:spPr bwMode="auto">
            <a:xfrm>
              <a:off x="6325917" y="4405828"/>
              <a:ext cx="279455" cy="136166"/>
            </a:xfrm>
            <a:custGeom>
              <a:avLst/>
              <a:gdLst>
                <a:gd name="T0" fmla="*/ 152 w 156"/>
                <a:gd name="T1" fmla="*/ 4 h 78"/>
                <a:gd name="T2" fmla="*/ 156 w 156"/>
                <a:gd name="T3" fmla="*/ 4 h 78"/>
                <a:gd name="T4" fmla="*/ 156 w 156"/>
                <a:gd name="T5" fmla="*/ 4 h 78"/>
                <a:gd name="T6" fmla="*/ 152 w 156"/>
                <a:gd name="T7" fmla="*/ 0 h 78"/>
                <a:gd name="T8" fmla="*/ 152 w 156"/>
                <a:gd name="T9" fmla="*/ 4 h 78"/>
                <a:gd name="T10" fmla="*/ 152 w 156"/>
                <a:gd name="T11" fmla="*/ 4 h 78"/>
                <a:gd name="T12" fmla="*/ 152 w 156"/>
                <a:gd name="T13" fmla="*/ 4 h 78"/>
                <a:gd name="T14" fmla="*/ 4 w 156"/>
                <a:gd name="T15" fmla="*/ 78 h 78"/>
                <a:gd name="T16" fmla="*/ 7 w 156"/>
                <a:gd name="T17" fmla="*/ 78 h 78"/>
                <a:gd name="T18" fmla="*/ 4 w 156"/>
                <a:gd name="T19" fmla="*/ 78 h 78"/>
                <a:gd name="T20" fmla="*/ 4 w 156"/>
                <a:gd name="T21" fmla="*/ 78 h 78"/>
                <a:gd name="T22" fmla="*/ 4 w 156"/>
                <a:gd name="T23" fmla="*/ 78 h 78"/>
                <a:gd name="T24" fmla="*/ 0 w 156"/>
                <a:gd name="T25" fmla="*/ 70 h 78"/>
                <a:gd name="T26" fmla="*/ 4 w 156"/>
                <a:gd name="T27" fmla="*/ 70 h 78"/>
                <a:gd name="T28" fmla="*/ 4 w 156"/>
                <a:gd name="T29" fmla="*/ 70 h 78"/>
                <a:gd name="T30" fmla="*/ 7 w 156"/>
                <a:gd name="T31" fmla="*/ 70 h 78"/>
                <a:gd name="T32" fmla="*/ 4 w 156"/>
                <a:gd name="T33" fmla="*/ 70 h 78"/>
                <a:gd name="T34" fmla="*/ 4 w 156"/>
                <a:gd name="T35" fmla="*/ 74 h 78"/>
                <a:gd name="T36" fmla="*/ 0 w 156"/>
                <a:gd name="T37" fmla="*/ 70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56" h="78">
                  <a:moveTo>
                    <a:pt x="152" y="4"/>
                  </a:moveTo>
                  <a:lnTo>
                    <a:pt x="156" y="4"/>
                  </a:lnTo>
                  <a:lnTo>
                    <a:pt x="156" y="4"/>
                  </a:lnTo>
                  <a:lnTo>
                    <a:pt x="152" y="0"/>
                  </a:lnTo>
                  <a:lnTo>
                    <a:pt x="152" y="4"/>
                  </a:lnTo>
                  <a:lnTo>
                    <a:pt x="152" y="4"/>
                  </a:lnTo>
                  <a:lnTo>
                    <a:pt x="152" y="4"/>
                  </a:lnTo>
                  <a:close/>
                  <a:moveTo>
                    <a:pt x="4" y="78"/>
                  </a:moveTo>
                  <a:lnTo>
                    <a:pt x="7" y="78"/>
                  </a:lnTo>
                  <a:lnTo>
                    <a:pt x="4" y="78"/>
                  </a:lnTo>
                  <a:lnTo>
                    <a:pt x="4" y="78"/>
                  </a:lnTo>
                  <a:lnTo>
                    <a:pt x="4" y="78"/>
                  </a:lnTo>
                  <a:close/>
                  <a:moveTo>
                    <a:pt x="0" y="70"/>
                  </a:moveTo>
                  <a:lnTo>
                    <a:pt x="4" y="70"/>
                  </a:lnTo>
                  <a:lnTo>
                    <a:pt x="4" y="70"/>
                  </a:lnTo>
                  <a:lnTo>
                    <a:pt x="7" y="70"/>
                  </a:lnTo>
                  <a:lnTo>
                    <a:pt x="4" y="70"/>
                  </a:lnTo>
                  <a:lnTo>
                    <a:pt x="4" y="74"/>
                  </a:lnTo>
                  <a:lnTo>
                    <a:pt x="0" y="7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5" name="Freeform 9">
              <a:extLst>
                <a:ext uri="{FF2B5EF4-FFF2-40B4-BE49-F238E27FC236}">
                  <a16:creationId xmlns:a16="http://schemas.microsoft.com/office/drawing/2014/main" xmlns="" id="{C1431A82-5038-42A1-9AD3-B40D56899087}"/>
                </a:ext>
              </a:extLst>
            </p:cNvPr>
            <p:cNvSpPr>
              <a:spLocks noEditPoints="1"/>
            </p:cNvSpPr>
            <p:nvPr/>
          </p:nvSpPr>
          <p:spPr bwMode="auto">
            <a:xfrm>
              <a:off x="7678413" y="3920519"/>
              <a:ext cx="66282" cy="186793"/>
            </a:xfrm>
            <a:custGeom>
              <a:avLst/>
              <a:gdLst>
                <a:gd name="T0" fmla="*/ 4 w 10"/>
                <a:gd name="T1" fmla="*/ 5 h 29"/>
                <a:gd name="T2" fmla="*/ 4 w 10"/>
                <a:gd name="T3" fmla="*/ 3 h 29"/>
                <a:gd name="T4" fmla="*/ 4 w 10"/>
                <a:gd name="T5" fmla="*/ 1 h 29"/>
                <a:gd name="T6" fmla="*/ 4 w 10"/>
                <a:gd name="T7" fmla="*/ 0 h 29"/>
                <a:gd name="T8" fmla="*/ 3 w 10"/>
                <a:gd name="T9" fmla="*/ 1 h 29"/>
                <a:gd name="T10" fmla="*/ 3 w 10"/>
                <a:gd name="T11" fmla="*/ 3 h 29"/>
                <a:gd name="T12" fmla="*/ 3 w 10"/>
                <a:gd name="T13" fmla="*/ 5 h 29"/>
                <a:gd name="T14" fmla="*/ 3 w 10"/>
                <a:gd name="T15" fmla="*/ 10 h 29"/>
                <a:gd name="T16" fmla="*/ 3 w 10"/>
                <a:gd name="T17" fmla="*/ 8 h 29"/>
                <a:gd name="T18" fmla="*/ 3 w 10"/>
                <a:gd name="T19" fmla="*/ 7 h 29"/>
                <a:gd name="T20" fmla="*/ 4 w 10"/>
                <a:gd name="T21" fmla="*/ 6 h 29"/>
                <a:gd name="T22" fmla="*/ 3 w 10"/>
                <a:gd name="T23" fmla="*/ 7 h 29"/>
                <a:gd name="T24" fmla="*/ 3 w 10"/>
                <a:gd name="T25" fmla="*/ 9 h 29"/>
                <a:gd name="T26" fmla="*/ 3 w 10"/>
                <a:gd name="T27" fmla="*/ 10 h 29"/>
                <a:gd name="T28" fmla="*/ 1 w 10"/>
                <a:gd name="T29" fmla="*/ 9 h 29"/>
                <a:gd name="T30" fmla="*/ 0 w 10"/>
                <a:gd name="T31" fmla="*/ 9 h 29"/>
                <a:gd name="T32" fmla="*/ 3 w 10"/>
                <a:gd name="T33" fmla="*/ 14 h 29"/>
                <a:gd name="T34" fmla="*/ 3 w 10"/>
                <a:gd name="T35" fmla="*/ 12 h 29"/>
                <a:gd name="T36" fmla="*/ 2 w 10"/>
                <a:gd name="T37" fmla="*/ 13 h 29"/>
                <a:gd name="T38" fmla="*/ 5 w 10"/>
                <a:gd name="T39" fmla="*/ 19 h 29"/>
                <a:gd name="T40" fmla="*/ 4 w 10"/>
                <a:gd name="T41" fmla="*/ 19 h 29"/>
                <a:gd name="T42" fmla="*/ 6 w 10"/>
                <a:gd name="T43" fmla="*/ 22 h 29"/>
                <a:gd name="T44" fmla="*/ 7 w 10"/>
                <a:gd name="T45" fmla="*/ 23 h 29"/>
                <a:gd name="T46" fmla="*/ 6 w 10"/>
                <a:gd name="T47" fmla="*/ 22 h 29"/>
                <a:gd name="T48" fmla="*/ 8 w 10"/>
                <a:gd name="T49" fmla="*/ 23 h 29"/>
                <a:gd name="T50" fmla="*/ 8 w 10"/>
                <a:gd name="T51" fmla="*/ 23 h 29"/>
                <a:gd name="T52" fmla="*/ 8 w 10"/>
                <a:gd name="T53" fmla="*/ 22 h 29"/>
                <a:gd name="T54" fmla="*/ 7 w 10"/>
                <a:gd name="T55" fmla="*/ 25 h 29"/>
                <a:gd name="T56" fmla="*/ 7 w 10"/>
                <a:gd name="T57" fmla="*/ 24 h 29"/>
                <a:gd name="T58" fmla="*/ 7 w 10"/>
                <a:gd name="T59" fmla="*/ 24 h 29"/>
                <a:gd name="T60" fmla="*/ 9 w 10"/>
                <a:gd name="T61" fmla="*/ 26 h 29"/>
                <a:gd name="T62" fmla="*/ 8 w 10"/>
                <a:gd name="T63" fmla="*/ 26 h 29"/>
                <a:gd name="T64" fmla="*/ 9 w 10"/>
                <a:gd name="T65" fmla="*/ 27 h 29"/>
                <a:gd name="T66" fmla="*/ 9 w 10"/>
                <a:gd name="T67" fmla="*/ 28 h 29"/>
                <a:gd name="T68" fmla="*/ 9 w 10"/>
                <a:gd name="T69" fmla="*/ 29 h 29"/>
                <a:gd name="T70" fmla="*/ 10 w 10"/>
                <a:gd name="T71" fmla="*/ 28 h 29"/>
                <a:gd name="T72" fmla="*/ 9 w 10"/>
                <a:gd name="T73" fmla="*/ 27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 h="29">
                  <a:moveTo>
                    <a:pt x="3" y="5"/>
                  </a:moveTo>
                  <a:cubicBezTo>
                    <a:pt x="4" y="5"/>
                    <a:pt x="4" y="5"/>
                    <a:pt x="4" y="5"/>
                  </a:cubicBezTo>
                  <a:cubicBezTo>
                    <a:pt x="4" y="4"/>
                    <a:pt x="4" y="4"/>
                    <a:pt x="4" y="4"/>
                  </a:cubicBezTo>
                  <a:cubicBezTo>
                    <a:pt x="4" y="3"/>
                    <a:pt x="4" y="3"/>
                    <a:pt x="4" y="3"/>
                  </a:cubicBezTo>
                  <a:cubicBezTo>
                    <a:pt x="4" y="2"/>
                    <a:pt x="4" y="2"/>
                    <a:pt x="4" y="2"/>
                  </a:cubicBezTo>
                  <a:cubicBezTo>
                    <a:pt x="4" y="1"/>
                    <a:pt x="4" y="1"/>
                    <a:pt x="4" y="1"/>
                  </a:cubicBezTo>
                  <a:cubicBezTo>
                    <a:pt x="4" y="1"/>
                    <a:pt x="4" y="1"/>
                    <a:pt x="4" y="1"/>
                  </a:cubicBezTo>
                  <a:cubicBezTo>
                    <a:pt x="4" y="0"/>
                    <a:pt x="4" y="0"/>
                    <a:pt x="4" y="0"/>
                  </a:cubicBezTo>
                  <a:cubicBezTo>
                    <a:pt x="4" y="0"/>
                    <a:pt x="4" y="0"/>
                    <a:pt x="4" y="0"/>
                  </a:cubicBezTo>
                  <a:cubicBezTo>
                    <a:pt x="3" y="1"/>
                    <a:pt x="3" y="1"/>
                    <a:pt x="3" y="1"/>
                  </a:cubicBezTo>
                  <a:cubicBezTo>
                    <a:pt x="3" y="2"/>
                    <a:pt x="3" y="2"/>
                    <a:pt x="3" y="2"/>
                  </a:cubicBezTo>
                  <a:cubicBezTo>
                    <a:pt x="3" y="3"/>
                    <a:pt x="3" y="3"/>
                    <a:pt x="3" y="3"/>
                  </a:cubicBezTo>
                  <a:cubicBezTo>
                    <a:pt x="3" y="3"/>
                    <a:pt x="3" y="3"/>
                    <a:pt x="3" y="3"/>
                  </a:cubicBezTo>
                  <a:cubicBezTo>
                    <a:pt x="3" y="5"/>
                    <a:pt x="3" y="5"/>
                    <a:pt x="3" y="5"/>
                  </a:cubicBezTo>
                  <a:cubicBezTo>
                    <a:pt x="3" y="5"/>
                    <a:pt x="3" y="5"/>
                    <a:pt x="3" y="5"/>
                  </a:cubicBezTo>
                  <a:close/>
                  <a:moveTo>
                    <a:pt x="3" y="10"/>
                  </a:moveTo>
                  <a:cubicBezTo>
                    <a:pt x="3" y="9"/>
                    <a:pt x="3" y="9"/>
                    <a:pt x="3" y="9"/>
                  </a:cubicBezTo>
                  <a:cubicBezTo>
                    <a:pt x="3" y="8"/>
                    <a:pt x="3" y="8"/>
                    <a:pt x="3" y="8"/>
                  </a:cubicBezTo>
                  <a:cubicBezTo>
                    <a:pt x="3" y="7"/>
                    <a:pt x="3" y="7"/>
                    <a:pt x="3" y="7"/>
                  </a:cubicBezTo>
                  <a:cubicBezTo>
                    <a:pt x="3" y="7"/>
                    <a:pt x="3" y="7"/>
                    <a:pt x="3" y="7"/>
                  </a:cubicBezTo>
                  <a:cubicBezTo>
                    <a:pt x="4" y="6"/>
                    <a:pt x="4" y="6"/>
                    <a:pt x="4" y="6"/>
                  </a:cubicBezTo>
                  <a:cubicBezTo>
                    <a:pt x="4" y="6"/>
                    <a:pt x="4" y="6"/>
                    <a:pt x="4" y="6"/>
                  </a:cubicBezTo>
                  <a:cubicBezTo>
                    <a:pt x="3" y="6"/>
                    <a:pt x="3" y="6"/>
                    <a:pt x="3" y="6"/>
                  </a:cubicBezTo>
                  <a:cubicBezTo>
                    <a:pt x="3" y="7"/>
                    <a:pt x="3" y="7"/>
                    <a:pt x="3" y="7"/>
                  </a:cubicBezTo>
                  <a:cubicBezTo>
                    <a:pt x="2" y="8"/>
                    <a:pt x="2" y="8"/>
                    <a:pt x="2" y="8"/>
                  </a:cubicBezTo>
                  <a:cubicBezTo>
                    <a:pt x="3" y="9"/>
                    <a:pt x="3" y="9"/>
                    <a:pt x="3" y="9"/>
                  </a:cubicBezTo>
                  <a:cubicBezTo>
                    <a:pt x="3" y="9"/>
                    <a:pt x="3" y="9"/>
                    <a:pt x="3" y="9"/>
                  </a:cubicBezTo>
                  <a:cubicBezTo>
                    <a:pt x="3" y="10"/>
                    <a:pt x="3" y="10"/>
                    <a:pt x="3" y="10"/>
                  </a:cubicBezTo>
                  <a:close/>
                  <a:moveTo>
                    <a:pt x="0" y="9"/>
                  </a:moveTo>
                  <a:cubicBezTo>
                    <a:pt x="1" y="9"/>
                    <a:pt x="1" y="9"/>
                    <a:pt x="1" y="9"/>
                  </a:cubicBezTo>
                  <a:cubicBezTo>
                    <a:pt x="1" y="9"/>
                    <a:pt x="1" y="9"/>
                    <a:pt x="1" y="9"/>
                  </a:cubicBezTo>
                  <a:cubicBezTo>
                    <a:pt x="0" y="9"/>
                    <a:pt x="0" y="9"/>
                    <a:pt x="0" y="9"/>
                  </a:cubicBezTo>
                  <a:close/>
                  <a:moveTo>
                    <a:pt x="2" y="14"/>
                  </a:moveTo>
                  <a:cubicBezTo>
                    <a:pt x="3" y="14"/>
                    <a:pt x="3" y="14"/>
                    <a:pt x="3" y="14"/>
                  </a:cubicBezTo>
                  <a:cubicBezTo>
                    <a:pt x="3" y="13"/>
                    <a:pt x="3" y="13"/>
                    <a:pt x="3" y="13"/>
                  </a:cubicBezTo>
                  <a:cubicBezTo>
                    <a:pt x="3" y="12"/>
                    <a:pt x="3" y="12"/>
                    <a:pt x="3" y="12"/>
                  </a:cubicBezTo>
                  <a:cubicBezTo>
                    <a:pt x="2" y="12"/>
                    <a:pt x="2" y="12"/>
                    <a:pt x="2" y="12"/>
                  </a:cubicBezTo>
                  <a:cubicBezTo>
                    <a:pt x="2" y="13"/>
                    <a:pt x="2" y="13"/>
                    <a:pt x="2" y="13"/>
                  </a:cubicBezTo>
                  <a:cubicBezTo>
                    <a:pt x="2" y="13"/>
                    <a:pt x="2" y="14"/>
                    <a:pt x="2" y="14"/>
                  </a:cubicBezTo>
                  <a:close/>
                  <a:moveTo>
                    <a:pt x="5" y="19"/>
                  </a:moveTo>
                  <a:cubicBezTo>
                    <a:pt x="4" y="19"/>
                    <a:pt x="4" y="19"/>
                    <a:pt x="4" y="19"/>
                  </a:cubicBezTo>
                  <a:cubicBezTo>
                    <a:pt x="4" y="19"/>
                    <a:pt x="4" y="19"/>
                    <a:pt x="4" y="19"/>
                  </a:cubicBezTo>
                  <a:cubicBezTo>
                    <a:pt x="5" y="19"/>
                    <a:pt x="5" y="19"/>
                    <a:pt x="5" y="19"/>
                  </a:cubicBezTo>
                  <a:close/>
                  <a:moveTo>
                    <a:pt x="6" y="22"/>
                  </a:moveTo>
                  <a:cubicBezTo>
                    <a:pt x="6" y="22"/>
                    <a:pt x="6" y="22"/>
                    <a:pt x="6" y="22"/>
                  </a:cubicBezTo>
                  <a:cubicBezTo>
                    <a:pt x="7" y="23"/>
                    <a:pt x="7" y="23"/>
                    <a:pt x="7" y="23"/>
                  </a:cubicBezTo>
                  <a:cubicBezTo>
                    <a:pt x="6" y="22"/>
                    <a:pt x="6" y="22"/>
                    <a:pt x="6" y="22"/>
                  </a:cubicBezTo>
                  <a:cubicBezTo>
                    <a:pt x="6" y="22"/>
                    <a:pt x="6" y="22"/>
                    <a:pt x="6" y="22"/>
                  </a:cubicBezTo>
                  <a:close/>
                  <a:moveTo>
                    <a:pt x="8" y="22"/>
                  </a:moveTo>
                  <a:cubicBezTo>
                    <a:pt x="8" y="23"/>
                    <a:pt x="8" y="23"/>
                    <a:pt x="8" y="23"/>
                  </a:cubicBezTo>
                  <a:cubicBezTo>
                    <a:pt x="8" y="24"/>
                    <a:pt x="8" y="24"/>
                    <a:pt x="8" y="24"/>
                  </a:cubicBezTo>
                  <a:cubicBezTo>
                    <a:pt x="8" y="23"/>
                    <a:pt x="8" y="23"/>
                    <a:pt x="8" y="23"/>
                  </a:cubicBezTo>
                  <a:cubicBezTo>
                    <a:pt x="8" y="23"/>
                    <a:pt x="8" y="23"/>
                    <a:pt x="8" y="23"/>
                  </a:cubicBezTo>
                  <a:cubicBezTo>
                    <a:pt x="8" y="22"/>
                    <a:pt x="8" y="22"/>
                    <a:pt x="8" y="22"/>
                  </a:cubicBezTo>
                  <a:close/>
                  <a:moveTo>
                    <a:pt x="7" y="24"/>
                  </a:moveTo>
                  <a:cubicBezTo>
                    <a:pt x="7" y="25"/>
                    <a:pt x="7" y="25"/>
                    <a:pt x="7" y="25"/>
                  </a:cubicBezTo>
                  <a:cubicBezTo>
                    <a:pt x="8" y="24"/>
                    <a:pt x="8" y="24"/>
                    <a:pt x="8" y="24"/>
                  </a:cubicBezTo>
                  <a:cubicBezTo>
                    <a:pt x="7" y="24"/>
                    <a:pt x="7" y="24"/>
                    <a:pt x="7" y="24"/>
                  </a:cubicBezTo>
                  <a:cubicBezTo>
                    <a:pt x="7" y="24"/>
                    <a:pt x="7" y="24"/>
                    <a:pt x="7" y="24"/>
                  </a:cubicBezTo>
                  <a:cubicBezTo>
                    <a:pt x="7" y="24"/>
                    <a:pt x="7" y="24"/>
                    <a:pt x="7" y="24"/>
                  </a:cubicBezTo>
                  <a:close/>
                  <a:moveTo>
                    <a:pt x="8" y="26"/>
                  </a:moveTo>
                  <a:cubicBezTo>
                    <a:pt x="9" y="26"/>
                    <a:pt x="9" y="26"/>
                    <a:pt x="9" y="26"/>
                  </a:cubicBezTo>
                  <a:cubicBezTo>
                    <a:pt x="9" y="26"/>
                    <a:pt x="9" y="26"/>
                    <a:pt x="9" y="26"/>
                  </a:cubicBezTo>
                  <a:cubicBezTo>
                    <a:pt x="8" y="26"/>
                    <a:pt x="8" y="26"/>
                    <a:pt x="8" y="26"/>
                  </a:cubicBezTo>
                  <a:cubicBezTo>
                    <a:pt x="8" y="26"/>
                    <a:pt x="8" y="26"/>
                    <a:pt x="8" y="26"/>
                  </a:cubicBezTo>
                  <a:close/>
                  <a:moveTo>
                    <a:pt x="9" y="27"/>
                  </a:moveTo>
                  <a:cubicBezTo>
                    <a:pt x="8" y="27"/>
                    <a:pt x="8" y="27"/>
                    <a:pt x="8" y="27"/>
                  </a:cubicBezTo>
                  <a:cubicBezTo>
                    <a:pt x="9" y="28"/>
                    <a:pt x="9" y="28"/>
                    <a:pt x="9" y="28"/>
                  </a:cubicBezTo>
                  <a:cubicBezTo>
                    <a:pt x="9" y="28"/>
                    <a:pt x="9" y="28"/>
                    <a:pt x="9" y="28"/>
                  </a:cubicBezTo>
                  <a:cubicBezTo>
                    <a:pt x="9" y="28"/>
                    <a:pt x="9" y="29"/>
                    <a:pt x="9" y="29"/>
                  </a:cubicBezTo>
                  <a:cubicBezTo>
                    <a:pt x="10" y="29"/>
                    <a:pt x="10" y="29"/>
                    <a:pt x="10" y="29"/>
                  </a:cubicBezTo>
                  <a:cubicBezTo>
                    <a:pt x="10" y="28"/>
                    <a:pt x="10" y="28"/>
                    <a:pt x="10" y="28"/>
                  </a:cubicBezTo>
                  <a:cubicBezTo>
                    <a:pt x="10" y="27"/>
                    <a:pt x="10" y="27"/>
                    <a:pt x="10" y="27"/>
                  </a:cubicBezTo>
                  <a:lnTo>
                    <a:pt x="9" y="2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6" name="Freeform 10">
              <a:extLst>
                <a:ext uri="{FF2B5EF4-FFF2-40B4-BE49-F238E27FC236}">
                  <a16:creationId xmlns:a16="http://schemas.microsoft.com/office/drawing/2014/main" xmlns="" id="{998FFB39-B4FF-4BDE-B615-F496ECC3272F}"/>
                </a:ext>
              </a:extLst>
            </p:cNvPr>
            <p:cNvSpPr>
              <a:spLocks noEditPoints="1"/>
            </p:cNvSpPr>
            <p:nvPr/>
          </p:nvSpPr>
          <p:spPr bwMode="auto">
            <a:xfrm>
              <a:off x="5616532" y="1069759"/>
              <a:ext cx="3872972" cy="2066932"/>
            </a:xfrm>
            <a:custGeom>
              <a:avLst/>
              <a:gdLst>
                <a:gd name="T0" fmla="*/ 447 w 584"/>
                <a:gd name="T1" fmla="*/ 261 h 319"/>
                <a:gd name="T2" fmla="*/ 408 w 584"/>
                <a:gd name="T3" fmla="*/ 228 h 319"/>
                <a:gd name="T4" fmla="*/ 364 w 584"/>
                <a:gd name="T5" fmla="*/ 257 h 319"/>
                <a:gd name="T6" fmla="*/ 283 w 584"/>
                <a:gd name="T7" fmla="*/ 258 h 319"/>
                <a:gd name="T8" fmla="*/ 199 w 584"/>
                <a:gd name="T9" fmla="*/ 245 h 319"/>
                <a:gd name="T10" fmla="*/ 147 w 584"/>
                <a:gd name="T11" fmla="*/ 252 h 319"/>
                <a:gd name="T12" fmla="*/ 99 w 584"/>
                <a:gd name="T13" fmla="*/ 272 h 319"/>
                <a:gd name="T14" fmla="*/ 84 w 584"/>
                <a:gd name="T15" fmla="*/ 318 h 319"/>
                <a:gd name="T16" fmla="*/ 49 w 584"/>
                <a:gd name="T17" fmla="*/ 272 h 319"/>
                <a:gd name="T18" fmla="*/ 8 w 584"/>
                <a:gd name="T19" fmla="*/ 214 h 319"/>
                <a:gd name="T20" fmla="*/ 16 w 584"/>
                <a:gd name="T21" fmla="*/ 152 h 319"/>
                <a:gd name="T22" fmla="*/ 21 w 584"/>
                <a:gd name="T23" fmla="*/ 173 h 319"/>
                <a:gd name="T24" fmla="*/ 59 w 584"/>
                <a:gd name="T25" fmla="*/ 168 h 319"/>
                <a:gd name="T26" fmla="*/ 91 w 584"/>
                <a:gd name="T27" fmla="*/ 153 h 319"/>
                <a:gd name="T28" fmla="*/ 144 w 584"/>
                <a:gd name="T29" fmla="*/ 144 h 319"/>
                <a:gd name="T30" fmla="*/ 160 w 584"/>
                <a:gd name="T31" fmla="*/ 145 h 319"/>
                <a:gd name="T32" fmla="*/ 174 w 584"/>
                <a:gd name="T33" fmla="*/ 141 h 319"/>
                <a:gd name="T34" fmla="*/ 168 w 584"/>
                <a:gd name="T35" fmla="*/ 110 h 319"/>
                <a:gd name="T36" fmla="*/ 175 w 584"/>
                <a:gd name="T37" fmla="*/ 92 h 319"/>
                <a:gd name="T38" fmla="*/ 193 w 584"/>
                <a:gd name="T39" fmla="*/ 62 h 319"/>
                <a:gd name="T40" fmla="*/ 220 w 584"/>
                <a:gd name="T41" fmla="*/ 42 h 319"/>
                <a:gd name="T42" fmla="*/ 257 w 584"/>
                <a:gd name="T43" fmla="*/ 61 h 319"/>
                <a:gd name="T44" fmla="*/ 272 w 584"/>
                <a:gd name="T45" fmla="*/ 73 h 319"/>
                <a:gd name="T46" fmla="*/ 329 w 584"/>
                <a:gd name="T47" fmla="*/ 70 h 319"/>
                <a:gd name="T48" fmla="*/ 371 w 584"/>
                <a:gd name="T49" fmla="*/ 66 h 319"/>
                <a:gd name="T50" fmla="*/ 410 w 584"/>
                <a:gd name="T51" fmla="*/ 59 h 319"/>
                <a:gd name="T52" fmla="*/ 497 w 584"/>
                <a:gd name="T53" fmla="*/ 60 h 319"/>
                <a:gd name="T54" fmla="*/ 553 w 584"/>
                <a:gd name="T55" fmla="*/ 50 h 319"/>
                <a:gd name="T56" fmla="*/ 578 w 584"/>
                <a:gd name="T57" fmla="*/ 63 h 319"/>
                <a:gd name="T58" fmla="*/ 562 w 584"/>
                <a:gd name="T59" fmla="*/ 84 h 319"/>
                <a:gd name="T60" fmla="*/ 565 w 584"/>
                <a:gd name="T61" fmla="*/ 120 h 319"/>
                <a:gd name="T62" fmla="*/ 535 w 584"/>
                <a:gd name="T63" fmla="*/ 159 h 319"/>
                <a:gd name="T64" fmla="*/ 545 w 584"/>
                <a:gd name="T65" fmla="*/ 217 h 319"/>
                <a:gd name="T66" fmla="*/ 523 w 584"/>
                <a:gd name="T67" fmla="*/ 132 h 319"/>
                <a:gd name="T68" fmla="*/ 498 w 584"/>
                <a:gd name="T69" fmla="*/ 147 h 319"/>
                <a:gd name="T70" fmla="*/ 467 w 584"/>
                <a:gd name="T71" fmla="*/ 169 h 319"/>
                <a:gd name="T72" fmla="*/ 460 w 584"/>
                <a:gd name="T73" fmla="*/ 213 h 319"/>
                <a:gd name="T74" fmla="*/ 463 w 584"/>
                <a:gd name="T75" fmla="*/ 290 h 319"/>
                <a:gd name="T76" fmla="*/ 39 w 584"/>
                <a:gd name="T77" fmla="*/ 33 h 319"/>
                <a:gd name="T78" fmla="*/ 54 w 584"/>
                <a:gd name="T79" fmla="*/ 20 h 319"/>
                <a:gd name="T80" fmla="*/ 50 w 584"/>
                <a:gd name="T81" fmla="*/ 33 h 319"/>
                <a:gd name="T82" fmla="*/ 52 w 584"/>
                <a:gd name="T83" fmla="*/ 34 h 319"/>
                <a:gd name="T84" fmla="*/ 65 w 584"/>
                <a:gd name="T85" fmla="*/ 29 h 319"/>
                <a:gd name="T86" fmla="*/ 84 w 584"/>
                <a:gd name="T87" fmla="*/ 110 h 319"/>
                <a:gd name="T88" fmla="*/ 102 w 584"/>
                <a:gd name="T89" fmla="*/ 72 h 319"/>
                <a:gd name="T90" fmla="*/ 80 w 584"/>
                <a:gd name="T91" fmla="*/ 102 h 319"/>
                <a:gd name="T92" fmla="*/ 76 w 584"/>
                <a:gd name="T93" fmla="*/ 115 h 319"/>
                <a:gd name="T94" fmla="*/ 96 w 584"/>
                <a:gd name="T95" fmla="*/ 135 h 319"/>
                <a:gd name="T96" fmla="*/ 187 w 584"/>
                <a:gd name="T97" fmla="*/ 122 h 319"/>
                <a:gd name="T98" fmla="*/ 146 w 584"/>
                <a:gd name="T99" fmla="*/ 106 h 319"/>
                <a:gd name="T100" fmla="*/ 158 w 584"/>
                <a:gd name="T101" fmla="*/ 70 h 319"/>
                <a:gd name="T102" fmla="*/ 190 w 584"/>
                <a:gd name="T103" fmla="*/ 51 h 319"/>
                <a:gd name="T104" fmla="*/ 145 w 584"/>
                <a:gd name="T105" fmla="*/ 6 h 319"/>
                <a:gd name="T106" fmla="*/ 166 w 584"/>
                <a:gd name="T107" fmla="*/ 25 h 319"/>
                <a:gd name="T108" fmla="*/ 360 w 584"/>
                <a:gd name="T109" fmla="*/ 17 h 319"/>
                <a:gd name="T110" fmla="*/ 326 w 584"/>
                <a:gd name="T111" fmla="*/ 25 h 319"/>
                <a:gd name="T112" fmla="*/ 195 w 584"/>
                <a:gd name="T113" fmla="*/ 19 h 319"/>
                <a:gd name="T114" fmla="*/ 265 w 584"/>
                <a:gd name="T115" fmla="*/ 66 h 319"/>
                <a:gd name="T116" fmla="*/ 461 w 584"/>
                <a:gd name="T117" fmla="*/ 63 h 319"/>
                <a:gd name="T118" fmla="*/ 494 w 584"/>
                <a:gd name="T119" fmla="*/ 243 h 319"/>
                <a:gd name="T120" fmla="*/ 490 w 584"/>
                <a:gd name="T121" fmla="*/ 257 h 319"/>
                <a:gd name="T122" fmla="*/ 540 w 584"/>
                <a:gd name="T123" fmla="*/ 162 h 319"/>
                <a:gd name="T124" fmla="*/ 537 w 584"/>
                <a:gd name="T125" fmla="*/ 243 h 3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584" h="319">
                  <a:moveTo>
                    <a:pt x="453" y="293"/>
                  </a:moveTo>
                  <a:cubicBezTo>
                    <a:pt x="453" y="293"/>
                    <a:pt x="453" y="293"/>
                    <a:pt x="453" y="293"/>
                  </a:cubicBezTo>
                  <a:cubicBezTo>
                    <a:pt x="452" y="292"/>
                    <a:pt x="452" y="292"/>
                    <a:pt x="452" y="292"/>
                  </a:cubicBezTo>
                  <a:cubicBezTo>
                    <a:pt x="452" y="292"/>
                    <a:pt x="452" y="292"/>
                    <a:pt x="452" y="292"/>
                  </a:cubicBezTo>
                  <a:cubicBezTo>
                    <a:pt x="452" y="292"/>
                    <a:pt x="452" y="292"/>
                    <a:pt x="452" y="292"/>
                  </a:cubicBezTo>
                  <a:cubicBezTo>
                    <a:pt x="452" y="291"/>
                    <a:pt x="452" y="291"/>
                    <a:pt x="452" y="291"/>
                  </a:cubicBezTo>
                  <a:cubicBezTo>
                    <a:pt x="452" y="291"/>
                    <a:pt x="452" y="291"/>
                    <a:pt x="452" y="291"/>
                  </a:cubicBezTo>
                  <a:cubicBezTo>
                    <a:pt x="452" y="290"/>
                    <a:pt x="452" y="290"/>
                    <a:pt x="452" y="290"/>
                  </a:cubicBezTo>
                  <a:cubicBezTo>
                    <a:pt x="452" y="290"/>
                    <a:pt x="452" y="290"/>
                    <a:pt x="452" y="290"/>
                  </a:cubicBezTo>
                  <a:cubicBezTo>
                    <a:pt x="452" y="290"/>
                    <a:pt x="452" y="290"/>
                    <a:pt x="452" y="290"/>
                  </a:cubicBezTo>
                  <a:cubicBezTo>
                    <a:pt x="453" y="290"/>
                    <a:pt x="453" y="290"/>
                    <a:pt x="453" y="290"/>
                  </a:cubicBezTo>
                  <a:cubicBezTo>
                    <a:pt x="454" y="290"/>
                    <a:pt x="454" y="290"/>
                    <a:pt x="454" y="290"/>
                  </a:cubicBezTo>
                  <a:cubicBezTo>
                    <a:pt x="454" y="289"/>
                    <a:pt x="454" y="289"/>
                    <a:pt x="454" y="289"/>
                  </a:cubicBezTo>
                  <a:cubicBezTo>
                    <a:pt x="454" y="289"/>
                    <a:pt x="454" y="289"/>
                    <a:pt x="454" y="289"/>
                  </a:cubicBezTo>
                  <a:cubicBezTo>
                    <a:pt x="454" y="288"/>
                    <a:pt x="454" y="288"/>
                    <a:pt x="454" y="288"/>
                  </a:cubicBezTo>
                  <a:cubicBezTo>
                    <a:pt x="454" y="288"/>
                    <a:pt x="454" y="288"/>
                    <a:pt x="454" y="288"/>
                  </a:cubicBezTo>
                  <a:cubicBezTo>
                    <a:pt x="454" y="287"/>
                    <a:pt x="454" y="287"/>
                    <a:pt x="454" y="287"/>
                  </a:cubicBezTo>
                  <a:cubicBezTo>
                    <a:pt x="454" y="286"/>
                    <a:pt x="454" y="286"/>
                    <a:pt x="454" y="286"/>
                  </a:cubicBezTo>
                  <a:cubicBezTo>
                    <a:pt x="453" y="286"/>
                    <a:pt x="453" y="286"/>
                    <a:pt x="453" y="286"/>
                  </a:cubicBezTo>
                  <a:cubicBezTo>
                    <a:pt x="453" y="285"/>
                    <a:pt x="453" y="285"/>
                    <a:pt x="453" y="285"/>
                  </a:cubicBezTo>
                  <a:cubicBezTo>
                    <a:pt x="453" y="284"/>
                    <a:pt x="453" y="284"/>
                    <a:pt x="453" y="284"/>
                  </a:cubicBezTo>
                  <a:cubicBezTo>
                    <a:pt x="453" y="283"/>
                    <a:pt x="453" y="283"/>
                    <a:pt x="453" y="283"/>
                  </a:cubicBezTo>
                  <a:cubicBezTo>
                    <a:pt x="453" y="282"/>
                    <a:pt x="453" y="282"/>
                    <a:pt x="453" y="282"/>
                  </a:cubicBezTo>
                  <a:cubicBezTo>
                    <a:pt x="452" y="282"/>
                    <a:pt x="452" y="282"/>
                    <a:pt x="452" y="282"/>
                  </a:cubicBezTo>
                  <a:cubicBezTo>
                    <a:pt x="452" y="281"/>
                    <a:pt x="452" y="281"/>
                    <a:pt x="452" y="281"/>
                  </a:cubicBezTo>
                  <a:cubicBezTo>
                    <a:pt x="452" y="280"/>
                    <a:pt x="452" y="280"/>
                    <a:pt x="452" y="280"/>
                  </a:cubicBezTo>
                  <a:cubicBezTo>
                    <a:pt x="451" y="279"/>
                    <a:pt x="451" y="279"/>
                    <a:pt x="451" y="279"/>
                  </a:cubicBezTo>
                  <a:cubicBezTo>
                    <a:pt x="451" y="278"/>
                    <a:pt x="451" y="278"/>
                    <a:pt x="451" y="278"/>
                  </a:cubicBezTo>
                  <a:cubicBezTo>
                    <a:pt x="451" y="278"/>
                    <a:pt x="451" y="278"/>
                    <a:pt x="451" y="278"/>
                  </a:cubicBezTo>
                  <a:cubicBezTo>
                    <a:pt x="451" y="278"/>
                    <a:pt x="451" y="278"/>
                    <a:pt x="451" y="278"/>
                  </a:cubicBezTo>
                  <a:cubicBezTo>
                    <a:pt x="452" y="278"/>
                    <a:pt x="452" y="278"/>
                    <a:pt x="452" y="278"/>
                  </a:cubicBezTo>
                  <a:cubicBezTo>
                    <a:pt x="452" y="277"/>
                    <a:pt x="452" y="277"/>
                    <a:pt x="452" y="277"/>
                  </a:cubicBezTo>
                  <a:cubicBezTo>
                    <a:pt x="452" y="277"/>
                    <a:pt x="452" y="277"/>
                    <a:pt x="452" y="277"/>
                  </a:cubicBezTo>
                  <a:cubicBezTo>
                    <a:pt x="453" y="275"/>
                    <a:pt x="453" y="275"/>
                    <a:pt x="453" y="275"/>
                  </a:cubicBezTo>
                  <a:cubicBezTo>
                    <a:pt x="454" y="275"/>
                    <a:pt x="454" y="275"/>
                    <a:pt x="454" y="275"/>
                  </a:cubicBezTo>
                  <a:cubicBezTo>
                    <a:pt x="454" y="275"/>
                    <a:pt x="454" y="275"/>
                    <a:pt x="454" y="275"/>
                  </a:cubicBezTo>
                  <a:cubicBezTo>
                    <a:pt x="455" y="276"/>
                    <a:pt x="455" y="276"/>
                    <a:pt x="455" y="276"/>
                  </a:cubicBezTo>
                  <a:cubicBezTo>
                    <a:pt x="458" y="276"/>
                    <a:pt x="458" y="276"/>
                    <a:pt x="458" y="276"/>
                  </a:cubicBezTo>
                  <a:cubicBezTo>
                    <a:pt x="458" y="276"/>
                    <a:pt x="458" y="276"/>
                    <a:pt x="458" y="276"/>
                  </a:cubicBezTo>
                  <a:cubicBezTo>
                    <a:pt x="459" y="276"/>
                    <a:pt x="459" y="276"/>
                    <a:pt x="459" y="276"/>
                  </a:cubicBezTo>
                  <a:cubicBezTo>
                    <a:pt x="459" y="276"/>
                    <a:pt x="459" y="276"/>
                    <a:pt x="459" y="276"/>
                  </a:cubicBezTo>
                  <a:cubicBezTo>
                    <a:pt x="459" y="275"/>
                    <a:pt x="459" y="275"/>
                    <a:pt x="459" y="275"/>
                  </a:cubicBezTo>
                  <a:cubicBezTo>
                    <a:pt x="459" y="275"/>
                    <a:pt x="459" y="275"/>
                    <a:pt x="459" y="275"/>
                  </a:cubicBezTo>
                  <a:cubicBezTo>
                    <a:pt x="459" y="274"/>
                    <a:pt x="459" y="274"/>
                    <a:pt x="459" y="274"/>
                  </a:cubicBezTo>
                  <a:cubicBezTo>
                    <a:pt x="459" y="274"/>
                    <a:pt x="459" y="274"/>
                    <a:pt x="459" y="274"/>
                  </a:cubicBezTo>
                  <a:cubicBezTo>
                    <a:pt x="459" y="274"/>
                    <a:pt x="459" y="274"/>
                    <a:pt x="459" y="274"/>
                  </a:cubicBezTo>
                  <a:cubicBezTo>
                    <a:pt x="458" y="273"/>
                    <a:pt x="458" y="273"/>
                    <a:pt x="458" y="273"/>
                  </a:cubicBezTo>
                  <a:cubicBezTo>
                    <a:pt x="459" y="272"/>
                    <a:pt x="459" y="272"/>
                    <a:pt x="459" y="272"/>
                  </a:cubicBezTo>
                  <a:cubicBezTo>
                    <a:pt x="459" y="272"/>
                    <a:pt x="459" y="272"/>
                    <a:pt x="459" y="272"/>
                  </a:cubicBezTo>
                  <a:cubicBezTo>
                    <a:pt x="459" y="272"/>
                    <a:pt x="459" y="272"/>
                    <a:pt x="459" y="272"/>
                  </a:cubicBezTo>
                  <a:cubicBezTo>
                    <a:pt x="459" y="271"/>
                    <a:pt x="459" y="271"/>
                    <a:pt x="459" y="271"/>
                  </a:cubicBezTo>
                  <a:cubicBezTo>
                    <a:pt x="459" y="271"/>
                    <a:pt x="459" y="271"/>
                    <a:pt x="459" y="271"/>
                  </a:cubicBezTo>
                  <a:cubicBezTo>
                    <a:pt x="459" y="271"/>
                    <a:pt x="459" y="271"/>
                    <a:pt x="459" y="271"/>
                  </a:cubicBezTo>
                  <a:cubicBezTo>
                    <a:pt x="459" y="270"/>
                    <a:pt x="459" y="270"/>
                    <a:pt x="459" y="270"/>
                  </a:cubicBezTo>
                  <a:cubicBezTo>
                    <a:pt x="459" y="270"/>
                    <a:pt x="459" y="270"/>
                    <a:pt x="459" y="270"/>
                  </a:cubicBezTo>
                  <a:cubicBezTo>
                    <a:pt x="459" y="269"/>
                    <a:pt x="459" y="269"/>
                    <a:pt x="459" y="269"/>
                  </a:cubicBezTo>
                  <a:cubicBezTo>
                    <a:pt x="459" y="269"/>
                    <a:pt x="459" y="269"/>
                    <a:pt x="459" y="269"/>
                  </a:cubicBezTo>
                  <a:cubicBezTo>
                    <a:pt x="459" y="269"/>
                    <a:pt x="459" y="269"/>
                    <a:pt x="459" y="269"/>
                  </a:cubicBezTo>
                  <a:cubicBezTo>
                    <a:pt x="459" y="268"/>
                    <a:pt x="459" y="268"/>
                    <a:pt x="459" y="268"/>
                  </a:cubicBezTo>
                  <a:cubicBezTo>
                    <a:pt x="459" y="268"/>
                    <a:pt x="459" y="268"/>
                    <a:pt x="459" y="268"/>
                  </a:cubicBezTo>
                  <a:cubicBezTo>
                    <a:pt x="459" y="267"/>
                    <a:pt x="459" y="267"/>
                    <a:pt x="459" y="267"/>
                  </a:cubicBezTo>
                  <a:cubicBezTo>
                    <a:pt x="459" y="266"/>
                    <a:pt x="459" y="266"/>
                    <a:pt x="459" y="266"/>
                  </a:cubicBezTo>
                  <a:cubicBezTo>
                    <a:pt x="459" y="266"/>
                    <a:pt x="459" y="266"/>
                    <a:pt x="459" y="266"/>
                  </a:cubicBezTo>
                  <a:cubicBezTo>
                    <a:pt x="459" y="266"/>
                    <a:pt x="459" y="266"/>
                    <a:pt x="459" y="266"/>
                  </a:cubicBezTo>
                  <a:cubicBezTo>
                    <a:pt x="459" y="265"/>
                    <a:pt x="459" y="265"/>
                    <a:pt x="459" y="265"/>
                  </a:cubicBezTo>
                  <a:cubicBezTo>
                    <a:pt x="459" y="265"/>
                    <a:pt x="459" y="265"/>
                    <a:pt x="459" y="265"/>
                  </a:cubicBezTo>
                  <a:cubicBezTo>
                    <a:pt x="459" y="265"/>
                    <a:pt x="459" y="265"/>
                    <a:pt x="459" y="265"/>
                  </a:cubicBezTo>
                  <a:cubicBezTo>
                    <a:pt x="459" y="264"/>
                    <a:pt x="459" y="264"/>
                    <a:pt x="459" y="264"/>
                  </a:cubicBezTo>
                  <a:cubicBezTo>
                    <a:pt x="458" y="264"/>
                    <a:pt x="458" y="264"/>
                    <a:pt x="458" y="264"/>
                  </a:cubicBezTo>
                  <a:cubicBezTo>
                    <a:pt x="459" y="264"/>
                    <a:pt x="459" y="264"/>
                    <a:pt x="459" y="264"/>
                  </a:cubicBezTo>
                  <a:cubicBezTo>
                    <a:pt x="459" y="263"/>
                    <a:pt x="459" y="263"/>
                    <a:pt x="459" y="263"/>
                  </a:cubicBezTo>
                  <a:cubicBezTo>
                    <a:pt x="459" y="263"/>
                    <a:pt x="459" y="263"/>
                    <a:pt x="459" y="263"/>
                  </a:cubicBezTo>
                  <a:cubicBezTo>
                    <a:pt x="458" y="262"/>
                    <a:pt x="458" y="262"/>
                    <a:pt x="458" y="262"/>
                  </a:cubicBezTo>
                  <a:cubicBezTo>
                    <a:pt x="458" y="262"/>
                    <a:pt x="458" y="262"/>
                    <a:pt x="458" y="262"/>
                  </a:cubicBezTo>
                  <a:cubicBezTo>
                    <a:pt x="459" y="261"/>
                    <a:pt x="459" y="261"/>
                    <a:pt x="459" y="261"/>
                  </a:cubicBezTo>
                  <a:cubicBezTo>
                    <a:pt x="459" y="261"/>
                    <a:pt x="459" y="261"/>
                    <a:pt x="459" y="261"/>
                  </a:cubicBezTo>
                  <a:cubicBezTo>
                    <a:pt x="460" y="261"/>
                    <a:pt x="460" y="261"/>
                    <a:pt x="460" y="261"/>
                  </a:cubicBezTo>
                  <a:cubicBezTo>
                    <a:pt x="460" y="260"/>
                    <a:pt x="460" y="260"/>
                    <a:pt x="460" y="260"/>
                  </a:cubicBezTo>
                  <a:cubicBezTo>
                    <a:pt x="460" y="259"/>
                    <a:pt x="460" y="259"/>
                    <a:pt x="460" y="259"/>
                  </a:cubicBezTo>
                  <a:cubicBezTo>
                    <a:pt x="459" y="259"/>
                    <a:pt x="459" y="259"/>
                    <a:pt x="459" y="259"/>
                  </a:cubicBezTo>
                  <a:cubicBezTo>
                    <a:pt x="459" y="258"/>
                    <a:pt x="459" y="258"/>
                    <a:pt x="459" y="258"/>
                  </a:cubicBezTo>
                  <a:cubicBezTo>
                    <a:pt x="459" y="258"/>
                    <a:pt x="459" y="258"/>
                    <a:pt x="459" y="258"/>
                  </a:cubicBezTo>
                  <a:cubicBezTo>
                    <a:pt x="458" y="257"/>
                    <a:pt x="458" y="257"/>
                    <a:pt x="458" y="257"/>
                  </a:cubicBezTo>
                  <a:cubicBezTo>
                    <a:pt x="458" y="257"/>
                    <a:pt x="458" y="257"/>
                    <a:pt x="458" y="257"/>
                  </a:cubicBezTo>
                  <a:cubicBezTo>
                    <a:pt x="458" y="256"/>
                    <a:pt x="458" y="256"/>
                    <a:pt x="458" y="256"/>
                  </a:cubicBezTo>
                  <a:cubicBezTo>
                    <a:pt x="458" y="256"/>
                    <a:pt x="458" y="256"/>
                    <a:pt x="458" y="256"/>
                  </a:cubicBezTo>
                  <a:cubicBezTo>
                    <a:pt x="458" y="255"/>
                    <a:pt x="458" y="255"/>
                    <a:pt x="458" y="255"/>
                  </a:cubicBezTo>
                  <a:cubicBezTo>
                    <a:pt x="457" y="255"/>
                    <a:pt x="457" y="255"/>
                    <a:pt x="457" y="255"/>
                  </a:cubicBezTo>
                  <a:cubicBezTo>
                    <a:pt x="456" y="255"/>
                    <a:pt x="456" y="255"/>
                    <a:pt x="456" y="255"/>
                  </a:cubicBezTo>
                  <a:cubicBezTo>
                    <a:pt x="456" y="255"/>
                    <a:pt x="456" y="255"/>
                    <a:pt x="456" y="255"/>
                  </a:cubicBezTo>
                  <a:cubicBezTo>
                    <a:pt x="455" y="255"/>
                    <a:pt x="455" y="255"/>
                    <a:pt x="455" y="255"/>
                  </a:cubicBezTo>
                  <a:cubicBezTo>
                    <a:pt x="454" y="255"/>
                    <a:pt x="454" y="255"/>
                    <a:pt x="454" y="255"/>
                  </a:cubicBezTo>
                  <a:cubicBezTo>
                    <a:pt x="454" y="255"/>
                    <a:pt x="454" y="255"/>
                    <a:pt x="454" y="255"/>
                  </a:cubicBezTo>
                  <a:cubicBezTo>
                    <a:pt x="454" y="256"/>
                    <a:pt x="454" y="256"/>
                    <a:pt x="454" y="256"/>
                  </a:cubicBezTo>
                  <a:cubicBezTo>
                    <a:pt x="453" y="256"/>
                    <a:pt x="453" y="256"/>
                    <a:pt x="453" y="256"/>
                  </a:cubicBezTo>
                  <a:cubicBezTo>
                    <a:pt x="453" y="256"/>
                    <a:pt x="453" y="256"/>
                    <a:pt x="453" y="256"/>
                  </a:cubicBezTo>
                  <a:cubicBezTo>
                    <a:pt x="453" y="257"/>
                    <a:pt x="453" y="257"/>
                    <a:pt x="453" y="257"/>
                  </a:cubicBezTo>
                  <a:cubicBezTo>
                    <a:pt x="452" y="257"/>
                    <a:pt x="452" y="257"/>
                    <a:pt x="452" y="257"/>
                  </a:cubicBezTo>
                  <a:cubicBezTo>
                    <a:pt x="451" y="257"/>
                    <a:pt x="451" y="257"/>
                    <a:pt x="451" y="257"/>
                  </a:cubicBezTo>
                  <a:cubicBezTo>
                    <a:pt x="451" y="258"/>
                    <a:pt x="451" y="258"/>
                    <a:pt x="451" y="258"/>
                  </a:cubicBezTo>
                  <a:cubicBezTo>
                    <a:pt x="451" y="258"/>
                    <a:pt x="451" y="258"/>
                    <a:pt x="451" y="258"/>
                  </a:cubicBezTo>
                  <a:cubicBezTo>
                    <a:pt x="450" y="259"/>
                    <a:pt x="450" y="259"/>
                    <a:pt x="450" y="259"/>
                  </a:cubicBezTo>
                  <a:cubicBezTo>
                    <a:pt x="450" y="259"/>
                    <a:pt x="450" y="259"/>
                    <a:pt x="450" y="259"/>
                  </a:cubicBezTo>
                  <a:cubicBezTo>
                    <a:pt x="450" y="260"/>
                    <a:pt x="450" y="260"/>
                    <a:pt x="450" y="260"/>
                  </a:cubicBezTo>
                  <a:cubicBezTo>
                    <a:pt x="450" y="260"/>
                    <a:pt x="450" y="260"/>
                    <a:pt x="450" y="260"/>
                  </a:cubicBezTo>
                  <a:cubicBezTo>
                    <a:pt x="449" y="260"/>
                    <a:pt x="449" y="260"/>
                    <a:pt x="449" y="260"/>
                  </a:cubicBezTo>
                  <a:cubicBezTo>
                    <a:pt x="448" y="261"/>
                    <a:pt x="448" y="261"/>
                    <a:pt x="448" y="261"/>
                  </a:cubicBezTo>
                  <a:cubicBezTo>
                    <a:pt x="448" y="261"/>
                    <a:pt x="448" y="261"/>
                    <a:pt x="448" y="261"/>
                  </a:cubicBezTo>
                  <a:cubicBezTo>
                    <a:pt x="447" y="261"/>
                    <a:pt x="447" y="261"/>
                    <a:pt x="447" y="261"/>
                  </a:cubicBezTo>
                  <a:cubicBezTo>
                    <a:pt x="447" y="261"/>
                    <a:pt x="447" y="261"/>
                    <a:pt x="447" y="261"/>
                  </a:cubicBezTo>
                  <a:cubicBezTo>
                    <a:pt x="446" y="261"/>
                    <a:pt x="446" y="261"/>
                    <a:pt x="446" y="261"/>
                  </a:cubicBezTo>
                  <a:cubicBezTo>
                    <a:pt x="446" y="261"/>
                    <a:pt x="446" y="261"/>
                    <a:pt x="446" y="261"/>
                  </a:cubicBezTo>
                  <a:cubicBezTo>
                    <a:pt x="445" y="260"/>
                    <a:pt x="445" y="260"/>
                    <a:pt x="445" y="260"/>
                  </a:cubicBezTo>
                  <a:cubicBezTo>
                    <a:pt x="445" y="260"/>
                    <a:pt x="445" y="260"/>
                    <a:pt x="445" y="260"/>
                  </a:cubicBezTo>
                  <a:cubicBezTo>
                    <a:pt x="444" y="261"/>
                    <a:pt x="444" y="261"/>
                    <a:pt x="444" y="261"/>
                  </a:cubicBezTo>
                  <a:cubicBezTo>
                    <a:pt x="443" y="261"/>
                    <a:pt x="443" y="261"/>
                    <a:pt x="443" y="261"/>
                  </a:cubicBezTo>
                  <a:cubicBezTo>
                    <a:pt x="443" y="260"/>
                    <a:pt x="443" y="260"/>
                    <a:pt x="443" y="260"/>
                  </a:cubicBezTo>
                  <a:cubicBezTo>
                    <a:pt x="443" y="260"/>
                    <a:pt x="443" y="260"/>
                    <a:pt x="443" y="260"/>
                  </a:cubicBezTo>
                  <a:cubicBezTo>
                    <a:pt x="442" y="259"/>
                    <a:pt x="442" y="259"/>
                    <a:pt x="442" y="259"/>
                  </a:cubicBezTo>
                  <a:cubicBezTo>
                    <a:pt x="441" y="258"/>
                    <a:pt x="441" y="258"/>
                    <a:pt x="441" y="258"/>
                  </a:cubicBezTo>
                  <a:cubicBezTo>
                    <a:pt x="441" y="258"/>
                    <a:pt x="441" y="258"/>
                    <a:pt x="441" y="258"/>
                  </a:cubicBezTo>
                  <a:cubicBezTo>
                    <a:pt x="442" y="258"/>
                    <a:pt x="442" y="258"/>
                    <a:pt x="442" y="258"/>
                  </a:cubicBezTo>
                  <a:cubicBezTo>
                    <a:pt x="442" y="257"/>
                    <a:pt x="442" y="257"/>
                    <a:pt x="442" y="257"/>
                  </a:cubicBezTo>
                  <a:cubicBezTo>
                    <a:pt x="441" y="256"/>
                    <a:pt x="441" y="256"/>
                    <a:pt x="441" y="256"/>
                  </a:cubicBezTo>
                  <a:cubicBezTo>
                    <a:pt x="441" y="255"/>
                    <a:pt x="441" y="255"/>
                    <a:pt x="441" y="255"/>
                  </a:cubicBezTo>
                  <a:cubicBezTo>
                    <a:pt x="441" y="255"/>
                    <a:pt x="441" y="255"/>
                    <a:pt x="441" y="255"/>
                  </a:cubicBezTo>
                  <a:cubicBezTo>
                    <a:pt x="440" y="255"/>
                    <a:pt x="440" y="255"/>
                    <a:pt x="440" y="255"/>
                  </a:cubicBezTo>
                  <a:cubicBezTo>
                    <a:pt x="440" y="254"/>
                    <a:pt x="440" y="254"/>
                    <a:pt x="440" y="254"/>
                  </a:cubicBezTo>
                  <a:cubicBezTo>
                    <a:pt x="441" y="254"/>
                    <a:pt x="441" y="254"/>
                    <a:pt x="441" y="254"/>
                  </a:cubicBezTo>
                  <a:cubicBezTo>
                    <a:pt x="441" y="253"/>
                    <a:pt x="441" y="253"/>
                    <a:pt x="441" y="253"/>
                  </a:cubicBezTo>
                  <a:cubicBezTo>
                    <a:pt x="441" y="253"/>
                    <a:pt x="441" y="253"/>
                    <a:pt x="441" y="253"/>
                  </a:cubicBezTo>
                  <a:cubicBezTo>
                    <a:pt x="440" y="253"/>
                    <a:pt x="440" y="253"/>
                    <a:pt x="440" y="253"/>
                  </a:cubicBezTo>
                  <a:cubicBezTo>
                    <a:pt x="440" y="254"/>
                    <a:pt x="440" y="254"/>
                    <a:pt x="440" y="254"/>
                  </a:cubicBezTo>
                  <a:cubicBezTo>
                    <a:pt x="439" y="254"/>
                    <a:pt x="439" y="254"/>
                    <a:pt x="439" y="254"/>
                  </a:cubicBezTo>
                  <a:cubicBezTo>
                    <a:pt x="439" y="254"/>
                    <a:pt x="439" y="254"/>
                    <a:pt x="439" y="254"/>
                  </a:cubicBezTo>
                  <a:cubicBezTo>
                    <a:pt x="438" y="254"/>
                    <a:pt x="438" y="254"/>
                    <a:pt x="438" y="254"/>
                  </a:cubicBezTo>
                  <a:cubicBezTo>
                    <a:pt x="438" y="253"/>
                    <a:pt x="438" y="253"/>
                    <a:pt x="438" y="253"/>
                  </a:cubicBezTo>
                  <a:cubicBezTo>
                    <a:pt x="437" y="253"/>
                    <a:pt x="437" y="253"/>
                    <a:pt x="437" y="253"/>
                  </a:cubicBezTo>
                  <a:cubicBezTo>
                    <a:pt x="437" y="253"/>
                    <a:pt x="437" y="253"/>
                    <a:pt x="437" y="253"/>
                  </a:cubicBezTo>
                  <a:cubicBezTo>
                    <a:pt x="436" y="253"/>
                    <a:pt x="436" y="253"/>
                    <a:pt x="436" y="253"/>
                  </a:cubicBezTo>
                  <a:cubicBezTo>
                    <a:pt x="436" y="252"/>
                    <a:pt x="436" y="252"/>
                    <a:pt x="436" y="252"/>
                  </a:cubicBezTo>
                  <a:cubicBezTo>
                    <a:pt x="436" y="252"/>
                    <a:pt x="436" y="252"/>
                    <a:pt x="436" y="252"/>
                  </a:cubicBezTo>
                  <a:cubicBezTo>
                    <a:pt x="435" y="252"/>
                    <a:pt x="435" y="252"/>
                    <a:pt x="435" y="252"/>
                  </a:cubicBezTo>
                  <a:cubicBezTo>
                    <a:pt x="435" y="252"/>
                    <a:pt x="435" y="252"/>
                    <a:pt x="435" y="252"/>
                  </a:cubicBezTo>
                  <a:cubicBezTo>
                    <a:pt x="435" y="251"/>
                    <a:pt x="435" y="251"/>
                    <a:pt x="435" y="251"/>
                  </a:cubicBezTo>
                  <a:cubicBezTo>
                    <a:pt x="434" y="251"/>
                    <a:pt x="434" y="251"/>
                    <a:pt x="434" y="251"/>
                  </a:cubicBezTo>
                  <a:cubicBezTo>
                    <a:pt x="434" y="251"/>
                    <a:pt x="434" y="251"/>
                    <a:pt x="434" y="251"/>
                  </a:cubicBezTo>
                  <a:cubicBezTo>
                    <a:pt x="434" y="250"/>
                    <a:pt x="434" y="250"/>
                    <a:pt x="434" y="250"/>
                  </a:cubicBezTo>
                  <a:cubicBezTo>
                    <a:pt x="433" y="250"/>
                    <a:pt x="433" y="250"/>
                    <a:pt x="433" y="250"/>
                  </a:cubicBezTo>
                  <a:cubicBezTo>
                    <a:pt x="433" y="250"/>
                    <a:pt x="433" y="250"/>
                    <a:pt x="433" y="250"/>
                  </a:cubicBezTo>
                  <a:cubicBezTo>
                    <a:pt x="433" y="251"/>
                    <a:pt x="433" y="251"/>
                    <a:pt x="433" y="251"/>
                  </a:cubicBezTo>
                  <a:cubicBezTo>
                    <a:pt x="432" y="250"/>
                    <a:pt x="432" y="250"/>
                    <a:pt x="432" y="250"/>
                  </a:cubicBezTo>
                  <a:cubicBezTo>
                    <a:pt x="432" y="251"/>
                    <a:pt x="432" y="251"/>
                    <a:pt x="432" y="251"/>
                  </a:cubicBezTo>
                  <a:cubicBezTo>
                    <a:pt x="432" y="251"/>
                    <a:pt x="432" y="251"/>
                    <a:pt x="432" y="251"/>
                  </a:cubicBezTo>
                  <a:cubicBezTo>
                    <a:pt x="431" y="251"/>
                    <a:pt x="431" y="251"/>
                    <a:pt x="431" y="251"/>
                  </a:cubicBezTo>
                  <a:cubicBezTo>
                    <a:pt x="431" y="250"/>
                    <a:pt x="431" y="250"/>
                    <a:pt x="431" y="250"/>
                  </a:cubicBezTo>
                  <a:cubicBezTo>
                    <a:pt x="430" y="250"/>
                    <a:pt x="430" y="250"/>
                    <a:pt x="430" y="250"/>
                  </a:cubicBezTo>
                  <a:cubicBezTo>
                    <a:pt x="429" y="250"/>
                    <a:pt x="429" y="250"/>
                    <a:pt x="429" y="250"/>
                  </a:cubicBezTo>
                  <a:cubicBezTo>
                    <a:pt x="429" y="250"/>
                    <a:pt x="429" y="250"/>
                    <a:pt x="429" y="250"/>
                  </a:cubicBezTo>
                  <a:cubicBezTo>
                    <a:pt x="429" y="249"/>
                    <a:pt x="429" y="249"/>
                    <a:pt x="429" y="249"/>
                  </a:cubicBezTo>
                  <a:cubicBezTo>
                    <a:pt x="429" y="249"/>
                    <a:pt x="429" y="249"/>
                    <a:pt x="429" y="249"/>
                  </a:cubicBezTo>
                  <a:cubicBezTo>
                    <a:pt x="429" y="249"/>
                    <a:pt x="429" y="249"/>
                    <a:pt x="429" y="249"/>
                  </a:cubicBezTo>
                  <a:cubicBezTo>
                    <a:pt x="428" y="250"/>
                    <a:pt x="428" y="250"/>
                    <a:pt x="428" y="250"/>
                  </a:cubicBezTo>
                  <a:cubicBezTo>
                    <a:pt x="427" y="249"/>
                    <a:pt x="427" y="249"/>
                    <a:pt x="427" y="249"/>
                  </a:cubicBezTo>
                  <a:cubicBezTo>
                    <a:pt x="427" y="250"/>
                    <a:pt x="427" y="250"/>
                    <a:pt x="427" y="250"/>
                  </a:cubicBezTo>
                  <a:cubicBezTo>
                    <a:pt x="427" y="249"/>
                    <a:pt x="427" y="249"/>
                    <a:pt x="427" y="249"/>
                  </a:cubicBezTo>
                  <a:cubicBezTo>
                    <a:pt x="426" y="250"/>
                    <a:pt x="426" y="250"/>
                    <a:pt x="426" y="250"/>
                  </a:cubicBezTo>
                  <a:cubicBezTo>
                    <a:pt x="426" y="249"/>
                    <a:pt x="426" y="249"/>
                    <a:pt x="426" y="249"/>
                  </a:cubicBezTo>
                  <a:cubicBezTo>
                    <a:pt x="425" y="249"/>
                    <a:pt x="425" y="249"/>
                    <a:pt x="425" y="249"/>
                  </a:cubicBezTo>
                  <a:cubicBezTo>
                    <a:pt x="425" y="249"/>
                    <a:pt x="425" y="249"/>
                    <a:pt x="425" y="249"/>
                  </a:cubicBezTo>
                  <a:cubicBezTo>
                    <a:pt x="424" y="248"/>
                    <a:pt x="424" y="248"/>
                    <a:pt x="424" y="248"/>
                  </a:cubicBezTo>
                  <a:cubicBezTo>
                    <a:pt x="423" y="247"/>
                    <a:pt x="423" y="247"/>
                    <a:pt x="423" y="247"/>
                  </a:cubicBezTo>
                  <a:cubicBezTo>
                    <a:pt x="423" y="246"/>
                    <a:pt x="423" y="246"/>
                    <a:pt x="423" y="246"/>
                  </a:cubicBezTo>
                  <a:cubicBezTo>
                    <a:pt x="423" y="246"/>
                    <a:pt x="423" y="246"/>
                    <a:pt x="423" y="246"/>
                  </a:cubicBezTo>
                  <a:cubicBezTo>
                    <a:pt x="422" y="246"/>
                    <a:pt x="422" y="246"/>
                    <a:pt x="422" y="246"/>
                  </a:cubicBezTo>
                  <a:cubicBezTo>
                    <a:pt x="422" y="245"/>
                    <a:pt x="422" y="245"/>
                    <a:pt x="422" y="245"/>
                  </a:cubicBezTo>
                  <a:cubicBezTo>
                    <a:pt x="422" y="245"/>
                    <a:pt x="422" y="245"/>
                    <a:pt x="422" y="245"/>
                  </a:cubicBezTo>
                  <a:cubicBezTo>
                    <a:pt x="422" y="244"/>
                    <a:pt x="422" y="244"/>
                    <a:pt x="422" y="244"/>
                  </a:cubicBezTo>
                  <a:cubicBezTo>
                    <a:pt x="421" y="244"/>
                    <a:pt x="421" y="244"/>
                    <a:pt x="421" y="244"/>
                  </a:cubicBezTo>
                  <a:cubicBezTo>
                    <a:pt x="421" y="243"/>
                    <a:pt x="421" y="243"/>
                    <a:pt x="421" y="243"/>
                  </a:cubicBezTo>
                  <a:cubicBezTo>
                    <a:pt x="420" y="242"/>
                    <a:pt x="420" y="242"/>
                    <a:pt x="420" y="242"/>
                  </a:cubicBezTo>
                  <a:cubicBezTo>
                    <a:pt x="419" y="241"/>
                    <a:pt x="419" y="241"/>
                    <a:pt x="419" y="241"/>
                  </a:cubicBezTo>
                  <a:cubicBezTo>
                    <a:pt x="419" y="240"/>
                    <a:pt x="419" y="240"/>
                    <a:pt x="419" y="240"/>
                  </a:cubicBezTo>
                  <a:cubicBezTo>
                    <a:pt x="418" y="240"/>
                    <a:pt x="418" y="240"/>
                    <a:pt x="418" y="240"/>
                  </a:cubicBezTo>
                  <a:cubicBezTo>
                    <a:pt x="418" y="240"/>
                    <a:pt x="418" y="240"/>
                    <a:pt x="418" y="240"/>
                  </a:cubicBezTo>
                  <a:cubicBezTo>
                    <a:pt x="417" y="240"/>
                    <a:pt x="417" y="240"/>
                    <a:pt x="417" y="240"/>
                  </a:cubicBezTo>
                  <a:cubicBezTo>
                    <a:pt x="418" y="239"/>
                    <a:pt x="418" y="239"/>
                    <a:pt x="418" y="239"/>
                  </a:cubicBezTo>
                  <a:cubicBezTo>
                    <a:pt x="418" y="239"/>
                    <a:pt x="418" y="239"/>
                    <a:pt x="418" y="239"/>
                  </a:cubicBezTo>
                  <a:cubicBezTo>
                    <a:pt x="417" y="239"/>
                    <a:pt x="417" y="239"/>
                    <a:pt x="417" y="239"/>
                  </a:cubicBezTo>
                  <a:cubicBezTo>
                    <a:pt x="417" y="238"/>
                    <a:pt x="417" y="238"/>
                    <a:pt x="417" y="238"/>
                  </a:cubicBezTo>
                  <a:cubicBezTo>
                    <a:pt x="416" y="238"/>
                    <a:pt x="416" y="238"/>
                    <a:pt x="416" y="238"/>
                  </a:cubicBezTo>
                  <a:cubicBezTo>
                    <a:pt x="416" y="237"/>
                    <a:pt x="416" y="237"/>
                    <a:pt x="416" y="237"/>
                  </a:cubicBezTo>
                  <a:cubicBezTo>
                    <a:pt x="416" y="237"/>
                    <a:pt x="416" y="237"/>
                    <a:pt x="416" y="237"/>
                  </a:cubicBezTo>
                  <a:cubicBezTo>
                    <a:pt x="415" y="236"/>
                    <a:pt x="415" y="236"/>
                    <a:pt x="415" y="236"/>
                  </a:cubicBezTo>
                  <a:cubicBezTo>
                    <a:pt x="414" y="235"/>
                    <a:pt x="414" y="235"/>
                    <a:pt x="414" y="235"/>
                  </a:cubicBezTo>
                  <a:cubicBezTo>
                    <a:pt x="414" y="235"/>
                    <a:pt x="414" y="235"/>
                    <a:pt x="414" y="235"/>
                  </a:cubicBezTo>
                  <a:cubicBezTo>
                    <a:pt x="414" y="234"/>
                    <a:pt x="414" y="234"/>
                    <a:pt x="414" y="234"/>
                  </a:cubicBezTo>
                  <a:cubicBezTo>
                    <a:pt x="414" y="234"/>
                    <a:pt x="414" y="234"/>
                    <a:pt x="414" y="234"/>
                  </a:cubicBezTo>
                  <a:cubicBezTo>
                    <a:pt x="413" y="234"/>
                    <a:pt x="413" y="234"/>
                    <a:pt x="413" y="234"/>
                  </a:cubicBezTo>
                  <a:cubicBezTo>
                    <a:pt x="413" y="234"/>
                    <a:pt x="413" y="234"/>
                    <a:pt x="413" y="234"/>
                  </a:cubicBezTo>
                  <a:cubicBezTo>
                    <a:pt x="413" y="233"/>
                    <a:pt x="413" y="233"/>
                    <a:pt x="413" y="233"/>
                  </a:cubicBezTo>
                  <a:cubicBezTo>
                    <a:pt x="413" y="233"/>
                    <a:pt x="413" y="233"/>
                    <a:pt x="413" y="233"/>
                  </a:cubicBezTo>
                  <a:cubicBezTo>
                    <a:pt x="413" y="232"/>
                    <a:pt x="413" y="232"/>
                    <a:pt x="413" y="232"/>
                  </a:cubicBezTo>
                  <a:cubicBezTo>
                    <a:pt x="412" y="232"/>
                    <a:pt x="412" y="232"/>
                    <a:pt x="412" y="232"/>
                  </a:cubicBezTo>
                  <a:cubicBezTo>
                    <a:pt x="412" y="231"/>
                    <a:pt x="412" y="231"/>
                    <a:pt x="412" y="231"/>
                  </a:cubicBezTo>
                  <a:cubicBezTo>
                    <a:pt x="412" y="231"/>
                    <a:pt x="412" y="231"/>
                    <a:pt x="412" y="231"/>
                  </a:cubicBezTo>
                  <a:cubicBezTo>
                    <a:pt x="412" y="231"/>
                    <a:pt x="412" y="231"/>
                    <a:pt x="412" y="231"/>
                  </a:cubicBezTo>
                  <a:cubicBezTo>
                    <a:pt x="411" y="231"/>
                    <a:pt x="411" y="231"/>
                    <a:pt x="411" y="231"/>
                  </a:cubicBezTo>
                  <a:cubicBezTo>
                    <a:pt x="410" y="231"/>
                    <a:pt x="410" y="231"/>
                    <a:pt x="410" y="231"/>
                  </a:cubicBezTo>
                  <a:cubicBezTo>
                    <a:pt x="410" y="230"/>
                    <a:pt x="410" y="230"/>
                    <a:pt x="410" y="230"/>
                  </a:cubicBezTo>
                  <a:cubicBezTo>
                    <a:pt x="410" y="230"/>
                    <a:pt x="410" y="230"/>
                    <a:pt x="410" y="230"/>
                  </a:cubicBezTo>
                  <a:cubicBezTo>
                    <a:pt x="410" y="230"/>
                    <a:pt x="410" y="230"/>
                    <a:pt x="410" y="230"/>
                  </a:cubicBezTo>
                  <a:cubicBezTo>
                    <a:pt x="410" y="229"/>
                    <a:pt x="410" y="229"/>
                    <a:pt x="410" y="229"/>
                  </a:cubicBezTo>
                  <a:cubicBezTo>
                    <a:pt x="409" y="230"/>
                    <a:pt x="409" y="230"/>
                    <a:pt x="409" y="230"/>
                  </a:cubicBezTo>
                  <a:cubicBezTo>
                    <a:pt x="409" y="229"/>
                    <a:pt x="409" y="229"/>
                    <a:pt x="409" y="229"/>
                  </a:cubicBezTo>
                  <a:cubicBezTo>
                    <a:pt x="409" y="229"/>
                    <a:pt x="409" y="229"/>
                    <a:pt x="409" y="229"/>
                  </a:cubicBezTo>
                  <a:cubicBezTo>
                    <a:pt x="408" y="229"/>
                    <a:pt x="408" y="229"/>
                    <a:pt x="408" y="229"/>
                  </a:cubicBezTo>
                  <a:cubicBezTo>
                    <a:pt x="409" y="229"/>
                    <a:pt x="409" y="229"/>
                    <a:pt x="409" y="229"/>
                  </a:cubicBezTo>
                  <a:cubicBezTo>
                    <a:pt x="408" y="228"/>
                    <a:pt x="408" y="228"/>
                    <a:pt x="408" y="228"/>
                  </a:cubicBezTo>
                  <a:cubicBezTo>
                    <a:pt x="408" y="228"/>
                    <a:pt x="408" y="228"/>
                    <a:pt x="408" y="228"/>
                  </a:cubicBezTo>
                  <a:cubicBezTo>
                    <a:pt x="407" y="228"/>
                    <a:pt x="407" y="228"/>
                    <a:pt x="407" y="228"/>
                  </a:cubicBezTo>
                  <a:cubicBezTo>
                    <a:pt x="407" y="228"/>
                    <a:pt x="407" y="228"/>
                    <a:pt x="407" y="228"/>
                  </a:cubicBezTo>
                  <a:cubicBezTo>
                    <a:pt x="406" y="228"/>
                    <a:pt x="406" y="228"/>
                    <a:pt x="406" y="228"/>
                  </a:cubicBezTo>
                  <a:cubicBezTo>
                    <a:pt x="406" y="228"/>
                    <a:pt x="406" y="228"/>
                    <a:pt x="406" y="228"/>
                  </a:cubicBezTo>
                  <a:cubicBezTo>
                    <a:pt x="405" y="228"/>
                    <a:pt x="405" y="228"/>
                    <a:pt x="405" y="228"/>
                  </a:cubicBezTo>
                  <a:cubicBezTo>
                    <a:pt x="405" y="228"/>
                    <a:pt x="405" y="228"/>
                    <a:pt x="405" y="228"/>
                  </a:cubicBezTo>
                  <a:cubicBezTo>
                    <a:pt x="405" y="228"/>
                    <a:pt x="405" y="228"/>
                    <a:pt x="405" y="228"/>
                  </a:cubicBezTo>
                  <a:cubicBezTo>
                    <a:pt x="405" y="229"/>
                    <a:pt x="405" y="229"/>
                    <a:pt x="405" y="229"/>
                  </a:cubicBezTo>
                  <a:cubicBezTo>
                    <a:pt x="404" y="228"/>
                    <a:pt x="404" y="228"/>
                    <a:pt x="404" y="228"/>
                  </a:cubicBezTo>
                  <a:cubicBezTo>
                    <a:pt x="404" y="228"/>
                    <a:pt x="404" y="228"/>
                    <a:pt x="404" y="228"/>
                  </a:cubicBezTo>
                  <a:cubicBezTo>
                    <a:pt x="403" y="228"/>
                    <a:pt x="403" y="228"/>
                    <a:pt x="403" y="228"/>
                  </a:cubicBezTo>
                  <a:cubicBezTo>
                    <a:pt x="402" y="228"/>
                    <a:pt x="402" y="228"/>
                    <a:pt x="402" y="228"/>
                  </a:cubicBezTo>
                  <a:cubicBezTo>
                    <a:pt x="402" y="228"/>
                    <a:pt x="402" y="228"/>
                    <a:pt x="402" y="228"/>
                  </a:cubicBezTo>
                  <a:cubicBezTo>
                    <a:pt x="401" y="227"/>
                    <a:pt x="401" y="227"/>
                    <a:pt x="401" y="227"/>
                  </a:cubicBezTo>
                  <a:cubicBezTo>
                    <a:pt x="400" y="227"/>
                    <a:pt x="400" y="227"/>
                    <a:pt x="400" y="227"/>
                  </a:cubicBezTo>
                  <a:cubicBezTo>
                    <a:pt x="399" y="227"/>
                    <a:pt x="399" y="227"/>
                    <a:pt x="399" y="227"/>
                  </a:cubicBezTo>
                  <a:cubicBezTo>
                    <a:pt x="399" y="227"/>
                    <a:pt x="399" y="227"/>
                    <a:pt x="399" y="227"/>
                  </a:cubicBezTo>
                  <a:cubicBezTo>
                    <a:pt x="398" y="227"/>
                    <a:pt x="398" y="227"/>
                    <a:pt x="398" y="227"/>
                  </a:cubicBezTo>
                  <a:cubicBezTo>
                    <a:pt x="398" y="227"/>
                    <a:pt x="398" y="227"/>
                    <a:pt x="398" y="227"/>
                  </a:cubicBezTo>
                  <a:cubicBezTo>
                    <a:pt x="397" y="227"/>
                    <a:pt x="397" y="227"/>
                    <a:pt x="397" y="227"/>
                  </a:cubicBezTo>
                  <a:cubicBezTo>
                    <a:pt x="396" y="227"/>
                    <a:pt x="396" y="227"/>
                    <a:pt x="396" y="227"/>
                  </a:cubicBezTo>
                  <a:cubicBezTo>
                    <a:pt x="396" y="227"/>
                    <a:pt x="396" y="227"/>
                    <a:pt x="396" y="227"/>
                  </a:cubicBezTo>
                  <a:cubicBezTo>
                    <a:pt x="396" y="228"/>
                    <a:pt x="396" y="228"/>
                    <a:pt x="396" y="228"/>
                  </a:cubicBezTo>
                  <a:cubicBezTo>
                    <a:pt x="395" y="228"/>
                    <a:pt x="395" y="228"/>
                    <a:pt x="395" y="228"/>
                  </a:cubicBezTo>
                  <a:cubicBezTo>
                    <a:pt x="394" y="228"/>
                    <a:pt x="394" y="228"/>
                    <a:pt x="394" y="228"/>
                  </a:cubicBezTo>
                  <a:cubicBezTo>
                    <a:pt x="393" y="228"/>
                    <a:pt x="393" y="228"/>
                    <a:pt x="393" y="228"/>
                  </a:cubicBezTo>
                  <a:cubicBezTo>
                    <a:pt x="393" y="228"/>
                    <a:pt x="393" y="228"/>
                    <a:pt x="393" y="228"/>
                  </a:cubicBezTo>
                  <a:cubicBezTo>
                    <a:pt x="392" y="228"/>
                    <a:pt x="392" y="228"/>
                    <a:pt x="392" y="228"/>
                  </a:cubicBezTo>
                  <a:cubicBezTo>
                    <a:pt x="392" y="229"/>
                    <a:pt x="392" y="229"/>
                    <a:pt x="392" y="229"/>
                  </a:cubicBezTo>
                  <a:cubicBezTo>
                    <a:pt x="391" y="229"/>
                    <a:pt x="391" y="229"/>
                    <a:pt x="391" y="229"/>
                  </a:cubicBezTo>
                  <a:cubicBezTo>
                    <a:pt x="390" y="229"/>
                    <a:pt x="390" y="229"/>
                    <a:pt x="390" y="229"/>
                  </a:cubicBezTo>
                  <a:cubicBezTo>
                    <a:pt x="390" y="229"/>
                    <a:pt x="390" y="229"/>
                    <a:pt x="390" y="229"/>
                  </a:cubicBezTo>
                  <a:cubicBezTo>
                    <a:pt x="390" y="229"/>
                    <a:pt x="390" y="229"/>
                    <a:pt x="390" y="229"/>
                  </a:cubicBezTo>
                  <a:cubicBezTo>
                    <a:pt x="389" y="229"/>
                    <a:pt x="389" y="229"/>
                    <a:pt x="389" y="229"/>
                  </a:cubicBezTo>
                  <a:cubicBezTo>
                    <a:pt x="388" y="230"/>
                    <a:pt x="388" y="230"/>
                    <a:pt x="388" y="230"/>
                  </a:cubicBezTo>
                  <a:cubicBezTo>
                    <a:pt x="387" y="230"/>
                    <a:pt x="387" y="230"/>
                    <a:pt x="387" y="230"/>
                  </a:cubicBezTo>
                  <a:cubicBezTo>
                    <a:pt x="387" y="230"/>
                    <a:pt x="387" y="230"/>
                    <a:pt x="387" y="230"/>
                  </a:cubicBezTo>
                  <a:cubicBezTo>
                    <a:pt x="387" y="231"/>
                    <a:pt x="387" y="231"/>
                    <a:pt x="387" y="231"/>
                  </a:cubicBezTo>
                  <a:cubicBezTo>
                    <a:pt x="386" y="232"/>
                    <a:pt x="386" y="232"/>
                    <a:pt x="386" y="232"/>
                  </a:cubicBezTo>
                  <a:cubicBezTo>
                    <a:pt x="386" y="232"/>
                    <a:pt x="386" y="232"/>
                    <a:pt x="386" y="232"/>
                  </a:cubicBezTo>
                  <a:cubicBezTo>
                    <a:pt x="386" y="233"/>
                    <a:pt x="386" y="233"/>
                    <a:pt x="386" y="233"/>
                  </a:cubicBezTo>
                  <a:cubicBezTo>
                    <a:pt x="386" y="233"/>
                    <a:pt x="386" y="233"/>
                    <a:pt x="386" y="233"/>
                  </a:cubicBezTo>
                  <a:cubicBezTo>
                    <a:pt x="386" y="234"/>
                    <a:pt x="386" y="234"/>
                    <a:pt x="386" y="234"/>
                  </a:cubicBezTo>
                  <a:cubicBezTo>
                    <a:pt x="386" y="234"/>
                    <a:pt x="386" y="234"/>
                    <a:pt x="386" y="234"/>
                  </a:cubicBezTo>
                  <a:cubicBezTo>
                    <a:pt x="387" y="234"/>
                    <a:pt x="387" y="234"/>
                    <a:pt x="387" y="234"/>
                  </a:cubicBezTo>
                  <a:cubicBezTo>
                    <a:pt x="388" y="234"/>
                    <a:pt x="388" y="234"/>
                    <a:pt x="388" y="234"/>
                  </a:cubicBezTo>
                  <a:cubicBezTo>
                    <a:pt x="388" y="234"/>
                    <a:pt x="388" y="234"/>
                    <a:pt x="388" y="234"/>
                  </a:cubicBezTo>
                  <a:cubicBezTo>
                    <a:pt x="389" y="234"/>
                    <a:pt x="389" y="234"/>
                    <a:pt x="389" y="234"/>
                  </a:cubicBezTo>
                  <a:cubicBezTo>
                    <a:pt x="389" y="235"/>
                    <a:pt x="389" y="235"/>
                    <a:pt x="389" y="235"/>
                  </a:cubicBezTo>
                  <a:cubicBezTo>
                    <a:pt x="390" y="235"/>
                    <a:pt x="390" y="235"/>
                    <a:pt x="390" y="235"/>
                  </a:cubicBezTo>
                  <a:cubicBezTo>
                    <a:pt x="390" y="236"/>
                    <a:pt x="390" y="236"/>
                    <a:pt x="390" y="236"/>
                  </a:cubicBezTo>
                  <a:cubicBezTo>
                    <a:pt x="390" y="236"/>
                    <a:pt x="390" y="236"/>
                    <a:pt x="390" y="236"/>
                  </a:cubicBezTo>
                  <a:cubicBezTo>
                    <a:pt x="391" y="237"/>
                    <a:pt x="391" y="237"/>
                    <a:pt x="391" y="237"/>
                  </a:cubicBezTo>
                  <a:cubicBezTo>
                    <a:pt x="390" y="238"/>
                    <a:pt x="390" y="238"/>
                    <a:pt x="390" y="238"/>
                  </a:cubicBezTo>
                  <a:cubicBezTo>
                    <a:pt x="390" y="238"/>
                    <a:pt x="390" y="238"/>
                    <a:pt x="390" y="238"/>
                  </a:cubicBezTo>
                  <a:cubicBezTo>
                    <a:pt x="389" y="239"/>
                    <a:pt x="389" y="239"/>
                    <a:pt x="389" y="239"/>
                  </a:cubicBezTo>
                  <a:cubicBezTo>
                    <a:pt x="389" y="240"/>
                    <a:pt x="389" y="240"/>
                    <a:pt x="389" y="240"/>
                  </a:cubicBezTo>
                  <a:cubicBezTo>
                    <a:pt x="389" y="240"/>
                    <a:pt x="389" y="240"/>
                    <a:pt x="389" y="240"/>
                  </a:cubicBezTo>
                  <a:cubicBezTo>
                    <a:pt x="388" y="241"/>
                    <a:pt x="388" y="241"/>
                    <a:pt x="388" y="241"/>
                  </a:cubicBezTo>
                  <a:cubicBezTo>
                    <a:pt x="388" y="242"/>
                    <a:pt x="388" y="242"/>
                    <a:pt x="388" y="242"/>
                  </a:cubicBezTo>
                  <a:cubicBezTo>
                    <a:pt x="388" y="242"/>
                    <a:pt x="388" y="242"/>
                    <a:pt x="388" y="242"/>
                  </a:cubicBezTo>
                  <a:cubicBezTo>
                    <a:pt x="388" y="243"/>
                    <a:pt x="388" y="243"/>
                    <a:pt x="388" y="243"/>
                  </a:cubicBezTo>
                  <a:cubicBezTo>
                    <a:pt x="388" y="244"/>
                    <a:pt x="388" y="244"/>
                    <a:pt x="388" y="244"/>
                  </a:cubicBezTo>
                  <a:cubicBezTo>
                    <a:pt x="389" y="244"/>
                    <a:pt x="389" y="244"/>
                    <a:pt x="389" y="244"/>
                  </a:cubicBezTo>
                  <a:cubicBezTo>
                    <a:pt x="389" y="245"/>
                    <a:pt x="389" y="245"/>
                    <a:pt x="389" y="245"/>
                  </a:cubicBezTo>
                  <a:cubicBezTo>
                    <a:pt x="388" y="245"/>
                    <a:pt x="388" y="245"/>
                    <a:pt x="388" y="245"/>
                  </a:cubicBezTo>
                  <a:cubicBezTo>
                    <a:pt x="388" y="246"/>
                    <a:pt x="388" y="246"/>
                    <a:pt x="388" y="246"/>
                  </a:cubicBezTo>
                  <a:cubicBezTo>
                    <a:pt x="389" y="246"/>
                    <a:pt x="389" y="246"/>
                    <a:pt x="389" y="246"/>
                  </a:cubicBezTo>
                  <a:cubicBezTo>
                    <a:pt x="389" y="248"/>
                    <a:pt x="389" y="248"/>
                    <a:pt x="389" y="248"/>
                  </a:cubicBezTo>
                  <a:cubicBezTo>
                    <a:pt x="388" y="248"/>
                    <a:pt x="388" y="248"/>
                    <a:pt x="388" y="248"/>
                  </a:cubicBezTo>
                  <a:cubicBezTo>
                    <a:pt x="388" y="249"/>
                    <a:pt x="388" y="249"/>
                    <a:pt x="388" y="249"/>
                  </a:cubicBezTo>
                  <a:cubicBezTo>
                    <a:pt x="389" y="249"/>
                    <a:pt x="389" y="249"/>
                    <a:pt x="389" y="249"/>
                  </a:cubicBezTo>
                  <a:cubicBezTo>
                    <a:pt x="389" y="249"/>
                    <a:pt x="389" y="249"/>
                    <a:pt x="389" y="249"/>
                  </a:cubicBezTo>
                  <a:cubicBezTo>
                    <a:pt x="389" y="249"/>
                    <a:pt x="389" y="249"/>
                    <a:pt x="389" y="249"/>
                  </a:cubicBezTo>
                  <a:cubicBezTo>
                    <a:pt x="390" y="249"/>
                    <a:pt x="390" y="249"/>
                    <a:pt x="390" y="249"/>
                  </a:cubicBezTo>
                  <a:cubicBezTo>
                    <a:pt x="390" y="250"/>
                    <a:pt x="390" y="250"/>
                    <a:pt x="390" y="250"/>
                  </a:cubicBezTo>
                  <a:cubicBezTo>
                    <a:pt x="390" y="251"/>
                    <a:pt x="390" y="251"/>
                    <a:pt x="390" y="251"/>
                  </a:cubicBezTo>
                  <a:cubicBezTo>
                    <a:pt x="389" y="252"/>
                    <a:pt x="389" y="252"/>
                    <a:pt x="389" y="252"/>
                  </a:cubicBezTo>
                  <a:cubicBezTo>
                    <a:pt x="387" y="252"/>
                    <a:pt x="387" y="252"/>
                    <a:pt x="387" y="252"/>
                  </a:cubicBezTo>
                  <a:cubicBezTo>
                    <a:pt x="386" y="252"/>
                    <a:pt x="386" y="252"/>
                    <a:pt x="386" y="252"/>
                  </a:cubicBezTo>
                  <a:cubicBezTo>
                    <a:pt x="384" y="254"/>
                    <a:pt x="384" y="254"/>
                    <a:pt x="384" y="254"/>
                  </a:cubicBezTo>
                  <a:cubicBezTo>
                    <a:pt x="384" y="254"/>
                    <a:pt x="384" y="254"/>
                    <a:pt x="384" y="254"/>
                  </a:cubicBezTo>
                  <a:cubicBezTo>
                    <a:pt x="383" y="254"/>
                    <a:pt x="383" y="254"/>
                    <a:pt x="383" y="254"/>
                  </a:cubicBezTo>
                  <a:cubicBezTo>
                    <a:pt x="382" y="254"/>
                    <a:pt x="382" y="254"/>
                    <a:pt x="382" y="254"/>
                  </a:cubicBezTo>
                  <a:cubicBezTo>
                    <a:pt x="381" y="254"/>
                    <a:pt x="381" y="254"/>
                    <a:pt x="381" y="254"/>
                  </a:cubicBezTo>
                  <a:cubicBezTo>
                    <a:pt x="381" y="254"/>
                    <a:pt x="381" y="254"/>
                    <a:pt x="381" y="254"/>
                  </a:cubicBezTo>
                  <a:cubicBezTo>
                    <a:pt x="380" y="253"/>
                    <a:pt x="380" y="253"/>
                    <a:pt x="380" y="253"/>
                  </a:cubicBezTo>
                  <a:cubicBezTo>
                    <a:pt x="380" y="254"/>
                    <a:pt x="380" y="254"/>
                    <a:pt x="380" y="254"/>
                  </a:cubicBezTo>
                  <a:cubicBezTo>
                    <a:pt x="379" y="253"/>
                    <a:pt x="379" y="253"/>
                    <a:pt x="379" y="253"/>
                  </a:cubicBezTo>
                  <a:cubicBezTo>
                    <a:pt x="378" y="253"/>
                    <a:pt x="378" y="253"/>
                    <a:pt x="378" y="253"/>
                  </a:cubicBezTo>
                  <a:cubicBezTo>
                    <a:pt x="376" y="253"/>
                    <a:pt x="376" y="253"/>
                    <a:pt x="376" y="253"/>
                  </a:cubicBezTo>
                  <a:cubicBezTo>
                    <a:pt x="376" y="253"/>
                    <a:pt x="376" y="253"/>
                    <a:pt x="376" y="253"/>
                  </a:cubicBezTo>
                  <a:cubicBezTo>
                    <a:pt x="375" y="254"/>
                    <a:pt x="375" y="254"/>
                    <a:pt x="375" y="254"/>
                  </a:cubicBezTo>
                  <a:cubicBezTo>
                    <a:pt x="374" y="254"/>
                    <a:pt x="374" y="254"/>
                    <a:pt x="374" y="254"/>
                  </a:cubicBezTo>
                  <a:cubicBezTo>
                    <a:pt x="374" y="254"/>
                    <a:pt x="374" y="254"/>
                    <a:pt x="374" y="254"/>
                  </a:cubicBezTo>
                  <a:cubicBezTo>
                    <a:pt x="373" y="254"/>
                    <a:pt x="373" y="254"/>
                    <a:pt x="373" y="254"/>
                  </a:cubicBezTo>
                  <a:cubicBezTo>
                    <a:pt x="373" y="254"/>
                    <a:pt x="373" y="254"/>
                    <a:pt x="373" y="254"/>
                  </a:cubicBezTo>
                  <a:cubicBezTo>
                    <a:pt x="372" y="253"/>
                    <a:pt x="372" y="253"/>
                    <a:pt x="372" y="253"/>
                  </a:cubicBezTo>
                  <a:cubicBezTo>
                    <a:pt x="371" y="252"/>
                    <a:pt x="371" y="252"/>
                    <a:pt x="371" y="252"/>
                  </a:cubicBezTo>
                  <a:cubicBezTo>
                    <a:pt x="370" y="252"/>
                    <a:pt x="370" y="252"/>
                    <a:pt x="370" y="252"/>
                  </a:cubicBezTo>
                  <a:cubicBezTo>
                    <a:pt x="369" y="253"/>
                    <a:pt x="369" y="253"/>
                    <a:pt x="369" y="253"/>
                  </a:cubicBezTo>
                  <a:cubicBezTo>
                    <a:pt x="369" y="252"/>
                    <a:pt x="369" y="252"/>
                    <a:pt x="369" y="252"/>
                  </a:cubicBezTo>
                  <a:cubicBezTo>
                    <a:pt x="368" y="252"/>
                    <a:pt x="368" y="252"/>
                    <a:pt x="368" y="252"/>
                  </a:cubicBezTo>
                  <a:cubicBezTo>
                    <a:pt x="367" y="253"/>
                    <a:pt x="367" y="253"/>
                    <a:pt x="367" y="253"/>
                  </a:cubicBezTo>
                  <a:cubicBezTo>
                    <a:pt x="367" y="254"/>
                    <a:pt x="367" y="254"/>
                    <a:pt x="367" y="254"/>
                  </a:cubicBezTo>
                  <a:cubicBezTo>
                    <a:pt x="366" y="254"/>
                    <a:pt x="366" y="254"/>
                    <a:pt x="366" y="254"/>
                  </a:cubicBezTo>
                  <a:cubicBezTo>
                    <a:pt x="365" y="255"/>
                    <a:pt x="365" y="255"/>
                    <a:pt x="365" y="255"/>
                  </a:cubicBezTo>
                  <a:cubicBezTo>
                    <a:pt x="365" y="256"/>
                    <a:pt x="365" y="256"/>
                    <a:pt x="365" y="256"/>
                  </a:cubicBezTo>
                  <a:cubicBezTo>
                    <a:pt x="365" y="256"/>
                    <a:pt x="365" y="256"/>
                    <a:pt x="365" y="256"/>
                  </a:cubicBezTo>
                  <a:cubicBezTo>
                    <a:pt x="364" y="257"/>
                    <a:pt x="364" y="257"/>
                    <a:pt x="364" y="257"/>
                  </a:cubicBezTo>
                  <a:cubicBezTo>
                    <a:pt x="363" y="257"/>
                    <a:pt x="363" y="257"/>
                    <a:pt x="363" y="257"/>
                  </a:cubicBezTo>
                  <a:cubicBezTo>
                    <a:pt x="361" y="257"/>
                    <a:pt x="361" y="257"/>
                    <a:pt x="361" y="257"/>
                  </a:cubicBezTo>
                  <a:cubicBezTo>
                    <a:pt x="361" y="258"/>
                    <a:pt x="361" y="258"/>
                    <a:pt x="361" y="258"/>
                  </a:cubicBezTo>
                  <a:cubicBezTo>
                    <a:pt x="360" y="258"/>
                    <a:pt x="360" y="258"/>
                    <a:pt x="360" y="258"/>
                  </a:cubicBezTo>
                  <a:cubicBezTo>
                    <a:pt x="359" y="258"/>
                    <a:pt x="359" y="258"/>
                    <a:pt x="359" y="258"/>
                  </a:cubicBezTo>
                  <a:cubicBezTo>
                    <a:pt x="357" y="259"/>
                    <a:pt x="357" y="259"/>
                    <a:pt x="357" y="259"/>
                  </a:cubicBezTo>
                  <a:cubicBezTo>
                    <a:pt x="357" y="260"/>
                    <a:pt x="357" y="260"/>
                    <a:pt x="357" y="260"/>
                  </a:cubicBezTo>
                  <a:cubicBezTo>
                    <a:pt x="356" y="260"/>
                    <a:pt x="356" y="260"/>
                    <a:pt x="356" y="260"/>
                  </a:cubicBezTo>
                  <a:cubicBezTo>
                    <a:pt x="355" y="260"/>
                    <a:pt x="355" y="260"/>
                    <a:pt x="355" y="260"/>
                  </a:cubicBezTo>
                  <a:cubicBezTo>
                    <a:pt x="354" y="260"/>
                    <a:pt x="354" y="260"/>
                    <a:pt x="354" y="260"/>
                  </a:cubicBezTo>
                  <a:cubicBezTo>
                    <a:pt x="354" y="260"/>
                    <a:pt x="354" y="260"/>
                    <a:pt x="354" y="260"/>
                  </a:cubicBezTo>
                  <a:cubicBezTo>
                    <a:pt x="353" y="260"/>
                    <a:pt x="353" y="260"/>
                    <a:pt x="353" y="260"/>
                  </a:cubicBezTo>
                  <a:cubicBezTo>
                    <a:pt x="350" y="260"/>
                    <a:pt x="350" y="260"/>
                    <a:pt x="350" y="260"/>
                  </a:cubicBezTo>
                  <a:cubicBezTo>
                    <a:pt x="348" y="260"/>
                    <a:pt x="348" y="260"/>
                    <a:pt x="348" y="260"/>
                  </a:cubicBezTo>
                  <a:cubicBezTo>
                    <a:pt x="346" y="260"/>
                    <a:pt x="346" y="260"/>
                    <a:pt x="346" y="260"/>
                  </a:cubicBezTo>
                  <a:cubicBezTo>
                    <a:pt x="346" y="260"/>
                    <a:pt x="346" y="260"/>
                    <a:pt x="346" y="260"/>
                  </a:cubicBezTo>
                  <a:cubicBezTo>
                    <a:pt x="345" y="259"/>
                    <a:pt x="345" y="259"/>
                    <a:pt x="345" y="259"/>
                  </a:cubicBezTo>
                  <a:cubicBezTo>
                    <a:pt x="344" y="259"/>
                    <a:pt x="344" y="259"/>
                    <a:pt x="344" y="259"/>
                  </a:cubicBezTo>
                  <a:cubicBezTo>
                    <a:pt x="344" y="259"/>
                    <a:pt x="344" y="259"/>
                    <a:pt x="344" y="259"/>
                  </a:cubicBezTo>
                  <a:cubicBezTo>
                    <a:pt x="343" y="258"/>
                    <a:pt x="343" y="258"/>
                    <a:pt x="343" y="258"/>
                  </a:cubicBezTo>
                  <a:cubicBezTo>
                    <a:pt x="342" y="257"/>
                    <a:pt x="342" y="257"/>
                    <a:pt x="342" y="257"/>
                  </a:cubicBezTo>
                  <a:cubicBezTo>
                    <a:pt x="342" y="257"/>
                    <a:pt x="342" y="257"/>
                    <a:pt x="342" y="257"/>
                  </a:cubicBezTo>
                  <a:cubicBezTo>
                    <a:pt x="341" y="257"/>
                    <a:pt x="341" y="257"/>
                    <a:pt x="341" y="257"/>
                  </a:cubicBezTo>
                  <a:cubicBezTo>
                    <a:pt x="340" y="257"/>
                    <a:pt x="340" y="257"/>
                    <a:pt x="340" y="257"/>
                  </a:cubicBezTo>
                  <a:cubicBezTo>
                    <a:pt x="338" y="256"/>
                    <a:pt x="338" y="256"/>
                    <a:pt x="338" y="256"/>
                  </a:cubicBezTo>
                  <a:cubicBezTo>
                    <a:pt x="337" y="255"/>
                    <a:pt x="337" y="255"/>
                    <a:pt x="337" y="255"/>
                  </a:cubicBezTo>
                  <a:cubicBezTo>
                    <a:pt x="336" y="255"/>
                    <a:pt x="336" y="255"/>
                    <a:pt x="336" y="255"/>
                  </a:cubicBezTo>
                  <a:cubicBezTo>
                    <a:pt x="334" y="255"/>
                    <a:pt x="334" y="255"/>
                    <a:pt x="334" y="255"/>
                  </a:cubicBezTo>
                  <a:cubicBezTo>
                    <a:pt x="333" y="255"/>
                    <a:pt x="333" y="255"/>
                    <a:pt x="333" y="255"/>
                  </a:cubicBezTo>
                  <a:cubicBezTo>
                    <a:pt x="332" y="255"/>
                    <a:pt x="332" y="255"/>
                    <a:pt x="332" y="255"/>
                  </a:cubicBezTo>
                  <a:cubicBezTo>
                    <a:pt x="331" y="255"/>
                    <a:pt x="331" y="255"/>
                    <a:pt x="331" y="255"/>
                  </a:cubicBezTo>
                  <a:cubicBezTo>
                    <a:pt x="330" y="255"/>
                    <a:pt x="330" y="255"/>
                    <a:pt x="330" y="255"/>
                  </a:cubicBezTo>
                  <a:cubicBezTo>
                    <a:pt x="328" y="255"/>
                    <a:pt x="328" y="255"/>
                    <a:pt x="328" y="255"/>
                  </a:cubicBezTo>
                  <a:cubicBezTo>
                    <a:pt x="327" y="256"/>
                    <a:pt x="327" y="256"/>
                    <a:pt x="327" y="256"/>
                  </a:cubicBezTo>
                  <a:cubicBezTo>
                    <a:pt x="326" y="257"/>
                    <a:pt x="326" y="257"/>
                    <a:pt x="326" y="257"/>
                  </a:cubicBezTo>
                  <a:cubicBezTo>
                    <a:pt x="326" y="257"/>
                    <a:pt x="326" y="257"/>
                    <a:pt x="326" y="257"/>
                  </a:cubicBezTo>
                  <a:cubicBezTo>
                    <a:pt x="325" y="257"/>
                    <a:pt x="325" y="257"/>
                    <a:pt x="325" y="257"/>
                  </a:cubicBezTo>
                  <a:cubicBezTo>
                    <a:pt x="324" y="257"/>
                    <a:pt x="324" y="257"/>
                    <a:pt x="324" y="257"/>
                  </a:cubicBezTo>
                  <a:cubicBezTo>
                    <a:pt x="324" y="257"/>
                    <a:pt x="324" y="257"/>
                    <a:pt x="324" y="257"/>
                  </a:cubicBezTo>
                  <a:cubicBezTo>
                    <a:pt x="323" y="257"/>
                    <a:pt x="323" y="257"/>
                    <a:pt x="323" y="257"/>
                  </a:cubicBezTo>
                  <a:cubicBezTo>
                    <a:pt x="322" y="257"/>
                    <a:pt x="322" y="257"/>
                    <a:pt x="322" y="257"/>
                  </a:cubicBezTo>
                  <a:cubicBezTo>
                    <a:pt x="322" y="257"/>
                    <a:pt x="322" y="257"/>
                    <a:pt x="322" y="257"/>
                  </a:cubicBezTo>
                  <a:cubicBezTo>
                    <a:pt x="320" y="256"/>
                    <a:pt x="320" y="256"/>
                    <a:pt x="320" y="256"/>
                  </a:cubicBezTo>
                  <a:cubicBezTo>
                    <a:pt x="319" y="256"/>
                    <a:pt x="319" y="256"/>
                    <a:pt x="319" y="256"/>
                  </a:cubicBezTo>
                  <a:cubicBezTo>
                    <a:pt x="319" y="256"/>
                    <a:pt x="319" y="256"/>
                    <a:pt x="319" y="256"/>
                  </a:cubicBezTo>
                  <a:cubicBezTo>
                    <a:pt x="318" y="255"/>
                    <a:pt x="318" y="255"/>
                    <a:pt x="318" y="255"/>
                  </a:cubicBezTo>
                  <a:cubicBezTo>
                    <a:pt x="317" y="255"/>
                    <a:pt x="317" y="255"/>
                    <a:pt x="317" y="255"/>
                  </a:cubicBezTo>
                  <a:cubicBezTo>
                    <a:pt x="317" y="255"/>
                    <a:pt x="317" y="255"/>
                    <a:pt x="317" y="255"/>
                  </a:cubicBezTo>
                  <a:cubicBezTo>
                    <a:pt x="317" y="254"/>
                    <a:pt x="317" y="254"/>
                    <a:pt x="317" y="254"/>
                  </a:cubicBezTo>
                  <a:cubicBezTo>
                    <a:pt x="316" y="253"/>
                    <a:pt x="316" y="253"/>
                    <a:pt x="316" y="253"/>
                  </a:cubicBezTo>
                  <a:cubicBezTo>
                    <a:pt x="316" y="253"/>
                    <a:pt x="316" y="253"/>
                    <a:pt x="316" y="253"/>
                  </a:cubicBezTo>
                  <a:cubicBezTo>
                    <a:pt x="316" y="252"/>
                    <a:pt x="316" y="252"/>
                    <a:pt x="316" y="252"/>
                  </a:cubicBezTo>
                  <a:cubicBezTo>
                    <a:pt x="315" y="251"/>
                    <a:pt x="315" y="251"/>
                    <a:pt x="315" y="251"/>
                  </a:cubicBezTo>
                  <a:cubicBezTo>
                    <a:pt x="315" y="251"/>
                    <a:pt x="315" y="251"/>
                    <a:pt x="315" y="251"/>
                  </a:cubicBezTo>
                  <a:cubicBezTo>
                    <a:pt x="315" y="250"/>
                    <a:pt x="315" y="250"/>
                    <a:pt x="315" y="250"/>
                  </a:cubicBezTo>
                  <a:cubicBezTo>
                    <a:pt x="314" y="250"/>
                    <a:pt x="314" y="250"/>
                    <a:pt x="314" y="250"/>
                  </a:cubicBezTo>
                  <a:cubicBezTo>
                    <a:pt x="313" y="250"/>
                    <a:pt x="313" y="250"/>
                    <a:pt x="313" y="250"/>
                  </a:cubicBezTo>
                  <a:cubicBezTo>
                    <a:pt x="312" y="250"/>
                    <a:pt x="312" y="250"/>
                    <a:pt x="312" y="250"/>
                  </a:cubicBezTo>
                  <a:cubicBezTo>
                    <a:pt x="311" y="250"/>
                    <a:pt x="311" y="250"/>
                    <a:pt x="311" y="250"/>
                  </a:cubicBezTo>
                  <a:cubicBezTo>
                    <a:pt x="310" y="250"/>
                    <a:pt x="310" y="250"/>
                    <a:pt x="310" y="250"/>
                  </a:cubicBezTo>
                  <a:cubicBezTo>
                    <a:pt x="310" y="249"/>
                    <a:pt x="310" y="249"/>
                    <a:pt x="310" y="249"/>
                  </a:cubicBezTo>
                  <a:cubicBezTo>
                    <a:pt x="309" y="249"/>
                    <a:pt x="309" y="249"/>
                    <a:pt x="309" y="249"/>
                  </a:cubicBezTo>
                  <a:cubicBezTo>
                    <a:pt x="307" y="249"/>
                    <a:pt x="307" y="249"/>
                    <a:pt x="307" y="249"/>
                  </a:cubicBezTo>
                  <a:cubicBezTo>
                    <a:pt x="306" y="249"/>
                    <a:pt x="306" y="249"/>
                    <a:pt x="306" y="249"/>
                  </a:cubicBezTo>
                  <a:cubicBezTo>
                    <a:pt x="305" y="248"/>
                    <a:pt x="305" y="248"/>
                    <a:pt x="305" y="248"/>
                  </a:cubicBezTo>
                  <a:cubicBezTo>
                    <a:pt x="305" y="248"/>
                    <a:pt x="305" y="248"/>
                    <a:pt x="305" y="248"/>
                  </a:cubicBezTo>
                  <a:cubicBezTo>
                    <a:pt x="304" y="248"/>
                    <a:pt x="304" y="248"/>
                    <a:pt x="304" y="248"/>
                  </a:cubicBezTo>
                  <a:cubicBezTo>
                    <a:pt x="303" y="247"/>
                    <a:pt x="303" y="247"/>
                    <a:pt x="303" y="247"/>
                  </a:cubicBezTo>
                  <a:cubicBezTo>
                    <a:pt x="302" y="247"/>
                    <a:pt x="302" y="247"/>
                    <a:pt x="302" y="247"/>
                  </a:cubicBezTo>
                  <a:cubicBezTo>
                    <a:pt x="301" y="247"/>
                    <a:pt x="301" y="247"/>
                    <a:pt x="301" y="247"/>
                  </a:cubicBezTo>
                  <a:cubicBezTo>
                    <a:pt x="301" y="247"/>
                    <a:pt x="301" y="247"/>
                    <a:pt x="301" y="247"/>
                  </a:cubicBezTo>
                  <a:cubicBezTo>
                    <a:pt x="301" y="248"/>
                    <a:pt x="301" y="248"/>
                    <a:pt x="301" y="248"/>
                  </a:cubicBezTo>
                  <a:cubicBezTo>
                    <a:pt x="301" y="249"/>
                    <a:pt x="301" y="249"/>
                    <a:pt x="301" y="249"/>
                  </a:cubicBezTo>
                  <a:cubicBezTo>
                    <a:pt x="301" y="249"/>
                    <a:pt x="301" y="249"/>
                    <a:pt x="301" y="249"/>
                  </a:cubicBezTo>
                  <a:cubicBezTo>
                    <a:pt x="300" y="249"/>
                    <a:pt x="300" y="249"/>
                    <a:pt x="300" y="249"/>
                  </a:cubicBezTo>
                  <a:cubicBezTo>
                    <a:pt x="299" y="249"/>
                    <a:pt x="299" y="249"/>
                    <a:pt x="299" y="249"/>
                  </a:cubicBezTo>
                  <a:cubicBezTo>
                    <a:pt x="299" y="250"/>
                    <a:pt x="299" y="250"/>
                    <a:pt x="299" y="250"/>
                  </a:cubicBezTo>
                  <a:cubicBezTo>
                    <a:pt x="299" y="251"/>
                    <a:pt x="299" y="251"/>
                    <a:pt x="299" y="251"/>
                  </a:cubicBezTo>
                  <a:cubicBezTo>
                    <a:pt x="298" y="252"/>
                    <a:pt x="298" y="252"/>
                    <a:pt x="298" y="252"/>
                  </a:cubicBezTo>
                  <a:cubicBezTo>
                    <a:pt x="298" y="254"/>
                    <a:pt x="298" y="254"/>
                    <a:pt x="298" y="254"/>
                  </a:cubicBezTo>
                  <a:cubicBezTo>
                    <a:pt x="298" y="255"/>
                    <a:pt x="298" y="255"/>
                    <a:pt x="298" y="255"/>
                  </a:cubicBezTo>
                  <a:cubicBezTo>
                    <a:pt x="300" y="255"/>
                    <a:pt x="300" y="255"/>
                    <a:pt x="300" y="255"/>
                  </a:cubicBezTo>
                  <a:cubicBezTo>
                    <a:pt x="300" y="255"/>
                    <a:pt x="300" y="255"/>
                    <a:pt x="300" y="255"/>
                  </a:cubicBezTo>
                  <a:cubicBezTo>
                    <a:pt x="301" y="256"/>
                    <a:pt x="301" y="256"/>
                    <a:pt x="301" y="256"/>
                  </a:cubicBezTo>
                  <a:cubicBezTo>
                    <a:pt x="301" y="256"/>
                    <a:pt x="301" y="256"/>
                    <a:pt x="301" y="256"/>
                  </a:cubicBezTo>
                  <a:cubicBezTo>
                    <a:pt x="301" y="258"/>
                    <a:pt x="301" y="258"/>
                    <a:pt x="301" y="258"/>
                  </a:cubicBezTo>
                  <a:cubicBezTo>
                    <a:pt x="301" y="259"/>
                    <a:pt x="301" y="259"/>
                    <a:pt x="301" y="259"/>
                  </a:cubicBezTo>
                  <a:cubicBezTo>
                    <a:pt x="302" y="259"/>
                    <a:pt x="302" y="259"/>
                    <a:pt x="302" y="259"/>
                  </a:cubicBezTo>
                  <a:cubicBezTo>
                    <a:pt x="302" y="260"/>
                    <a:pt x="302" y="260"/>
                    <a:pt x="302" y="260"/>
                  </a:cubicBezTo>
                  <a:cubicBezTo>
                    <a:pt x="301" y="261"/>
                    <a:pt x="301" y="261"/>
                    <a:pt x="301" y="261"/>
                  </a:cubicBezTo>
                  <a:cubicBezTo>
                    <a:pt x="300" y="261"/>
                    <a:pt x="300" y="261"/>
                    <a:pt x="300" y="261"/>
                  </a:cubicBezTo>
                  <a:cubicBezTo>
                    <a:pt x="299" y="261"/>
                    <a:pt x="299" y="261"/>
                    <a:pt x="299" y="261"/>
                  </a:cubicBezTo>
                  <a:cubicBezTo>
                    <a:pt x="299" y="261"/>
                    <a:pt x="299" y="261"/>
                    <a:pt x="299" y="261"/>
                  </a:cubicBezTo>
                  <a:cubicBezTo>
                    <a:pt x="298" y="261"/>
                    <a:pt x="298" y="261"/>
                    <a:pt x="298" y="261"/>
                  </a:cubicBezTo>
                  <a:cubicBezTo>
                    <a:pt x="297" y="261"/>
                    <a:pt x="297" y="261"/>
                    <a:pt x="297" y="261"/>
                  </a:cubicBezTo>
                  <a:cubicBezTo>
                    <a:pt x="295" y="261"/>
                    <a:pt x="295" y="261"/>
                    <a:pt x="295" y="261"/>
                  </a:cubicBezTo>
                  <a:cubicBezTo>
                    <a:pt x="295" y="261"/>
                    <a:pt x="295" y="261"/>
                    <a:pt x="295" y="261"/>
                  </a:cubicBezTo>
                  <a:cubicBezTo>
                    <a:pt x="294" y="261"/>
                    <a:pt x="294" y="261"/>
                    <a:pt x="294" y="261"/>
                  </a:cubicBezTo>
                  <a:cubicBezTo>
                    <a:pt x="293" y="261"/>
                    <a:pt x="293" y="261"/>
                    <a:pt x="293" y="261"/>
                  </a:cubicBezTo>
                  <a:cubicBezTo>
                    <a:pt x="292" y="261"/>
                    <a:pt x="292" y="261"/>
                    <a:pt x="292" y="261"/>
                  </a:cubicBezTo>
                  <a:cubicBezTo>
                    <a:pt x="291" y="261"/>
                    <a:pt x="291" y="261"/>
                    <a:pt x="291" y="261"/>
                  </a:cubicBezTo>
                  <a:cubicBezTo>
                    <a:pt x="290" y="262"/>
                    <a:pt x="290" y="262"/>
                    <a:pt x="290" y="262"/>
                  </a:cubicBezTo>
                  <a:cubicBezTo>
                    <a:pt x="290" y="262"/>
                    <a:pt x="290" y="262"/>
                    <a:pt x="290" y="262"/>
                  </a:cubicBezTo>
                  <a:cubicBezTo>
                    <a:pt x="288" y="261"/>
                    <a:pt x="288" y="261"/>
                    <a:pt x="288" y="261"/>
                  </a:cubicBezTo>
                  <a:cubicBezTo>
                    <a:pt x="287" y="261"/>
                    <a:pt x="287" y="261"/>
                    <a:pt x="287" y="261"/>
                  </a:cubicBezTo>
                  <a:cubicBezTo>
                    <a:pt x="285" y="259"/>
                    <a:pt x="285" y="259"/>
                    <a:pt x="285" y="259"/>
                  </a:cubicBezTo>
                  <a:cubicBezTo>
                    <a:pt x="285" y="259"/>
                    <a:pt x="285" y="259"/>
                    <a:pt x="285" y="259"/>
                  </a:cubicBezTo>
                  <a:cubicBezTo>
                    <a:pt x="285" y="258"/>
                    <a:pt x="285" y="258"/>
                    <a:pt x="285" y="258"/>
                  </a:cubicBezTo>
                  <a:cubicBezTo>
                    <a:pt x="285" y="258"/>
                    <a:pt x="285" y="258"/>
                    <a:pt x="285" y="258"/>
                  </a:cubicBezTo>
                  <a:cubicBezTo>
                    <a:pt x="283" y="258"/>
                    <a:pt x="283" y="258"/>
                    <a:pt x="283" y="258"/>
                  </a:cubicBezTo>
                  <a:cubicBezTo>
                    <a:pt x="283" y="258"/>
                    <a:pt x="283" y="258"/>
                    <a:pt x="283" y="258"/>
                  </a:cubicBezTo>
                  <a:cubicBezTo>
                    <a:pt x="282" y="258"/>
                    <a:pt x="282" y="258"/>
                    <a:pt x="282" y="258"/>
                  </a:cubicBezTo>
                  <a:cubicBezTo>
                    <a:pt x="281" y="258"/>
                    <a:pt x="281" y="258"/>
                    <a:pt x="281" y="258"/>
                  </a:cubicBezTo>
                  <a:cubicBezTo>
                    <a:pt x="280" y="258"/>
                    <a:pt x="280" y="258"/>
                    <a:pt x="280" y="258"/>
                  </a:cubicBezTo>
                  <a:cubicBezTo>
                    <a:pt x="280" y="258"/>
                    <a:pt x="280" y="258"/>
                    <a:pt x="280" y="258"/>
                  </a:cubicBezTo>
                  <a:cubicBezTo>
                    <a:pt x="280" y="257"/>
                    <a:pt x="280" y="257"/>
                    <a:pt x="280" y="257"/>
                  </a:cubicBezTo>
                  <a:cubicBezTo>
                    <a:pt x="279" y="257"/>
                    <a:pt x="279" y="257"/>
                    <a:pt x="279" y="257"/>
                  </a:cubicBezTo>
                  <a:cubicBezTo>
                    <a:pt x="279" y="257"/>
                    <a:pt x="279" y="257"/>
                    <a:pt x="279" y="257"/>
                  </a:cubicBezTo>
                  <a:cubicBezTo>
                    <a:pt x="278" y="257"/>
                    <a:pt x="278" y="257"/>
                    <a:pt x="278" y="257"/>
                  </a:cubicBezTo>
                  <a:cubicBezTo>
                    <a:pt x="277" y="257"/>
                    <a:pt x="277" y="257"/>
                    <a:pt x="277" y="257"/>
                  </a:cubicBezTo>
                  <a:cubicBezTo>
                    <a:pt x="277" y="257"/>
                    <a:pt x="277" y="257"/>
                    <a:pt x="277" y="257"/>
                  </a:cubicBezTo>
                  <a:cubicBezTo>
                    <a:pt x="276" y="257"/>
                    <a:pt x="276" y="257"/>
                    <a:pt x="276" y="257"/>
                  </a:cubicBezTo>
                  <a:cubicBezTo>
                    <a:pt x="274" y="257"/>
                    <a:pt x="274" y="257"/>
                    <a:pt x="274" y="257"/>
                  </a:cubicBezTo>
                  <a:cubicBezTo>
                    <a:pt x="273" y="258"/>
                    <a:pt x="273" y="258"/>
                    <a:pt x="273" y="258"/>
                  </a:cubicBezTo>
                  <a:cubicBezTo>
                    <a:pt x="273" y="259"/>
                    <a:pt x="273" y="259"/>
                    <a:pt x="273" y="259"/>
                  </a:cubicBezTo>
                  <a:cubicBezTo>
                    <a:pt x="272" y="259"/>
                    <a:pt x="272" y="259"/>
                    <a:pt x="272" y="259"/>
                  </a:cubicBezTo>
                  <a:cubicBezTo>
                    <a:pt x="271" y="259"/>
                    <a:pt x="271" y="259"/>
                    <a:pt x="271" y="259"/>
                  </a:cubicBezTo>
                  <a:cubicBezTo>
                    <a:pt x="271" y="259"/>
                    <a:pt x="271" y="259"/>
                    <a:pt x="271" y="259"/>
                  </a:cubicBezTo>
                  <a:cubicBezTo>
                    <a:pt x="271" y="259"/>
                    <a:pt x="271" y="259"/>
                    <a:pt x="271" y="259"/>
                  </a:cubicBezTo>
                  <a:cubicBezTo>
                    <a:pt x="271" y="260"/>
                    <a:pt x="271" y="260"/>
                    <a:pt x="271" y="260"/>
                  </a:cubicBezTo>
                  <a:cubicBezTo>
                    <a:pt x="271" y="260"/>
                    <a:pt x="271" y="260"/>
                    <a:pt x="271" y="260"/>
                  </a:cubicBezTo>
                  <a:cubicBezTo>
                    <a:pt x="270" y="261"/>
                    <a:pt x="270" y="261"/>
                    <a:pt x="270" y="261"/>
                  </a:cubicBezTo>
                  <a:cubicBezTo>
                    <a:pt x="269" y="261"/>
                    <a:pt x="269" y="261"/>
                    <a:pt x="269" y="261"/>
                  </a:cubicBezTo>
                  <a:cubicBezTo>
                    <a:pt x="269" y="262"/>
                    <a:pt x="269" y="262"/>
                    <a:pt x="269" y="262"/>
                  </a:cubicBezTo>
                  <a:cubicBezTo>
                    <a:pt x="269" y="262"/>
                    <a:pt x="269" y="262"/>
                    <a:pt x="269" y="262"/>
                  </a:cubicBezTo>
                  <a:cubicBezTo>
                    <a:pt x="267" y="263"/>
                    <a:pt x="267" y="263"/>
                    <a:pt x="267" y="263"/>
                  </a:cubicBezTo>
                  <a:cubicBezTo>
                    <a:pt x="267" y="264"/>
                    <a:pt x="267" y="264"/>
                    <a:pt x="267" y="264"/>
                  </a:cubicBezTo>
                  <a:cubicBezTo>
                    <a:pt x="267" y="264"/>
                    <a:pt x="267" y="264"/>
                    <a:pt x="267" y="264"/>
                  </a:cubicBezTo>
                  <a:cubicBezTo>
                    <a:pt x="266" y="265"/>
                    <a:pt x="266" y="265"/>
                    <a:pt x="266" y="265"/>
                  </a:cubicBezTo>
                  <a:cubicBezTo>
                    <a:pt x="265" y="266"/>
                    <a:pt x="265" y="266"/>
                    <a:pt x="265" y="266"/>
                  </a:cubicBezTo>
                  <a:cubicBezTo>
                    <a:pt x="265" y="266"/>
                    <a:pt x="265" y="266"/>
                    <a:pt x="265" y="266"/>
                  </a:cubicBezTo>
                  <a:cubicBezTo>
                    <a:pt x="263" y="266"/>
                    <a:pt x="263" y="266"/>
                    <a:pt x="263" y="266"/>
                  </a:cubicBezTo>
                  <a:cubicBezTo>
                    <a:pt x="262" y="266"/>
                    <a:pt x="262" y="266"/>
                    <a:pt x="262" y="266"/>
                  </a:cubicBezTo>
                  <a:cubicBezTo>
                    <a:pt x="261" y="268"/>
                    <a:pt x="261" y="268"/>
                    <a:pt x="261" y="268"/>
                  </a:cubicBezTo>
                  <a:cubicBezTo>
                    <a:pt x="261" y="268"/>
                    <a:pt x="261" y="268"/>
                    <a:pt x="261" y="268"/>
                  </a:cubicBezTo>
                  <a:cubicBezTo>
                    <a:pt x="261" y="268"/>
                    <a:pt x="261" y="268"/>
                    <a:pt x="261" y="268"/>
                  </a:cubicBezTo>
                  <a:cubicBezTo>
                    <a:pt x="260" y="268"/>
                    <a:pt x="260" y="268"/>
                    <a:pt x="260" y="268"/>
                  </a:cubicBezTo>
                  <a:cubicBezTo>
                    <a:pt x="259" y="268"/>
                    <a:pt x="259" y="268"/>
                    <a:pt x="259" y="268"/>
                  </a:cubicBezTo>
                  <a:cubicBezTo>
                    <a:pt x="259" y="267"/>
                    <a:pt x="259" y="267"/>
                    <a:pt x="259" y="267"/>
                  </a:cubicBezTo>
                  <a:cubicBezTo>
                    <a:pt x="258" y="267"/>
                    <a:pt x="258" y="267"/>
                    <a:pt x="258" y="267"/>
                  </a:cubicBezTo>
                  <a:cubicBezTo>
                    <a:pt x="257" y="266"/>
                    <a:pt x="257" y="266"/>
                    <a:pt x="257" y="266"/>
                  </a:cubicBezTo>
                  <a:cubicBezTo>
                    <a:pt x="256" y="266"/>
                    <a:pt x="256" y="266"/>
                    <a:pt x="256" y="266"/>
                  </a:cubicBezTo>
                  <a:cubicBezTo>
                    <a:pt x="256" y="265"/>
                    <a:pt x="256" y="265"/>
                    <a:pt x="256" y="265"/>
                  </a:cubicBezTo>
                  <a:cubicBezTo>
                    <a:pt x="256" y="264"/>
                    <a:pt x="256" y="264"/>
                    <a:pt x="256" y="264"/>
                  </a:cubicBezTo>
                  <a:cubicBezTo>
                    <a:pt x="256" y="264"/>
                    <a:pt x="256" y="264"/>
                    <a:pt x="256" y="264"/>
                  </a:cubicBezTo>
                  <a:cubicBezTo>
                    <a:pt x="255" y="265"/>
                    <a:pt x="255" y="265"/>
                    <a:pt x="255" y="265"/>
                  </a:cubicBezTo>
                  <a:cubicBezTo>
                    <a:pt x="254" y="265"/>
                    <a:pt x="254" y="265"/>
                    <a:pt x="254" y="265"/>
                  </a:cubicBezTo>
                  <a:cubicBezTo>
                    <a:pt x="253" y="265"/>
                    <a:pt x="253" y="265"/>
                    <a:pt x="253" y="265"/>
                  </a:cubicBezTo>
                  <a:cubicBezTo>
                    <a:pt x="251" y="266"/>
                    <a:pt x="251" y="266"/>
                    <a:pt x="251" y="266"/>
                  </a:cubicBezTo>
                  <a:cubicBezTo>
                    <a:pt x="251" y="266"/>
                    <a:pt x="251" y="266"/>
                    <a:pt x="251" y="266"/>
                  </a:cubicBezTo>
                  <a:cubicBezTo>
                    <a:pt x="250" y="266"/>
                    <a:pt x="250" y="266"/>
                    <a:pt x="250" y="266"/>
                  </a:cubicBezTo>
                  <a:cubicBezTo>
                    <a:pt x="250" y="266"/>
                    <a:pt x="250" y="266"/>
                    <a:pt x="250" y="266"/>
                  </a:cubicBezTo>
                  <a:cubicBezTo>
                    <a:pt x="249" y="266"/>
                    <a:pt x="249" y="266"/>
                    <a:pt x="249" y="266"/>
                  </a:cubicBezTo>
                  <a:cubicBezTo>
                    <a:pt x="248" y="266"/>
                    <a:pt x="248" y="266"/>
                    <a:pt x="248" y="266"/>
                  </a:cubicBezTo>
                  <a:cubicBezTo>
                    <a:pt x="248" y="266"/>
                    <a:pt x="248" y="266"/>
                    <a:pt x="248" y="266"/>
                  </a:cubicBezTo>
                  <a:cubicBezTo>
                    <a:pt x="248" y="265"/>
                    <a:pt x="248" y="265"/>
                    <a:pt x="248" y="265"/>
                  </a:cubicBezTo>
                  <a:cubicBezTo>
                    <a:pt x="248" y="265"/>
                    <a:pt x="248" y="265"/>
                    <a:pt x="248" y="265"/>
                  </a:cubicBezTo>
                  <a:cubicBezTo>
                    <a:pt x="248" y="264"/>
                    <a:pt x="248" y="264"/>
                    <a:pt x="248" y="264"/>
                  </a:cubicBezTo>
                  <a:cubicBezTo>
                    <a:pt x="248" y="264"/>
                    <a:pt x="248" y="264"/>
                    <a:pt x="248" y="264"/>
                  </a:cubicBezTo>
                  <a:cubicBezTo>
                    <a:pt x="248" y="263"/>
                    <a:pt x="248" y="263"/>
                    <a:pt x="248" y="263"/>
                  </a:cubicBezTo>
                  <a:cubicBezTo>
                    <a:pt x="247" y="263"/>
                    <a:pt x="247" y="263"/>
                    <a:pt x="247" y="263"/>
                  </a:cubicBezTo>
                  <a:cubicBezTo>
                    <a:pt x="247" y="263"/>
                    <a:pt x="247" y="263"/>
                    <a:pt x="247" y="263"/>
                  </a:cubicBezTo>
                  <a:cubicBezTo>
                    <a:pt x="246" y="262"/>
                    <a:pt x="246" y="262"/>
                    <a:pt x="246" y="262"/>
                  </a:cubicBezTo>
                  <a:cubicBezTo>
                    <a:pt x="245" y="262"/>
                    <a:pt x="245" y="262"/>
                    <a:pt x="245" y="262"/>
                  </a:cubicBezTo>
                  <a:cubicBezTo>
                    <a:pt x="244" y="262"/>
                    <a:pt x="244" y="262"/>
                    <a:pt x="244" y="262"/>
                  </a:cubicBezTo>
                  <a:cubicBezTo>
                    <a:pt x="244" y="261"/>
                    <a:pt x="244" y="261"/>
                    <a:pt x="244" y="261"/>
                  </a:cubicBezTo>
                  <a:cubicBezTo>
                    <a:pt x="243" y="260"/>
                    <a:pt x="243" y="260"/>
                    <a:pt x="243" y="260"/>
                  </a:cubicBezTo>
                  <a:cubicBezTo>
                    <a:pt x="242" y="259"/>
                    <a:pt x="242" y="259"/>
                    <a:pt x="242" y="259"/>
                  </a:cubicBezTo>
                  <a:cubicBezTo>
                    <a:pt x="240" y="259"/>
                    <a:pt x="240" y="259"/>
                    <a:pt x="240" y="259"/>
                  </a:cubicBezTo>
                  <a:cubicBezTo>
                    <a:pt x="239" y="259"/>
                    <a:pt x="239" y="259"/>
                    <a:pt x="239" y="259"/>
                  </a:cubicBezTo>
                  <a:cubicBezTo>
                    <a:pt x="237" y="259"/>
                    <a:pt x="237" y="259"/>
                    <a:pt x="237" y="259"/>
                  </a:cubicBezTo>
                  <a:cubicBezTo>
                    <a:pt x="237" y="259"/>
                    <a:pt x="237" y="259"/>
                    <a:pt x="237" y="259"/>
                  </a:cubicBezTo>
                  <a:cubicBezTo>
                    <a:pt x="238" y="260"/>
                    <a:pt x="238" y="260"/>
                    <a:pt x="238" y="260"/>
                  </a:cubicBezTo>
                  <a:cubicBezTo>
                    <a:pt x="237" y="260"/>
                    <a:pt x="237" y="260"/>
                    <a:pt x="237" y="260"/>
                  </a:cubicBezTo>
                  <a:cubicBezTo>
                    <a:pt x="236" y="260"/>
                    <a:pt x="236" y="260"/>
                    <a:pt x="236" y="260"/>
                  </a:cubicBezTo>
                  <a:cubicBezTo>
                    <a:pt x="236" y="260"/>
                    <a:pt x="236" y="260"/>
                    <a:pt x="236" y="260"/>
                  </a:cubicBezTo>
                  <a:cubicBezTo>
                    <a:pt x="235" y="261"/>
                    <a:pt x="235" y="261"/>
                    <a:pt x="235" y="261"/>
                  </a:cubicBezTo>
                  <a:cubicBezTo>
                    <a:pt x="234" y="260"/>
                    <a:pt x="234" y="260"/>
                    <a:pt x="234" y="260"/>
                  </a:cubicBezTo>
                  <a:cubicBezTo>
                    <a:pt x="233" y="260"/>
                    <a:pt x="233" y="260"/>
                    <a:pt x="233" y="260"/>
                  </a:cubicBezTo>
                  <a:cubicBezTo>
                    <a:pt x="232" y="261"/>
                    <a:pt x="232" y="261"/>
                    <a:pt x="232" y="261"/>
                  </a:cubicBezTo>
                  <a:cubicBezTo>
                    <a:pt x="232" y="261"/>
                    <a:pt x="232" y="261"/>
                    <a:pt x="232" y="261"/>
                  </a:cubicBezTo>
                  <a:cubicBezTo>
                    <a:pt x="231" y="260"/>
                    <a:pt x="231" y="260"/>
                    <a:pt x="231" y="260"/>
                  </a:cubicBezTo>
                  <a:cubicBezTo>
                    <a:pt x="230" y="260"/>
                    <a:pt x="230" y="260"/>
                    <a:pt x="230" y="260"/>
                  </a:cubicBezTo>
                  <a:cubicBezTo>
                    <a:pt x="230" y="259"/>
                    <a:pt x="230" y="259"/>
                    <a:pt x="230" y="259"/>
                  </a:cubicBezTo>
                  <a:cubicBezTo>
                    <a:pt x="230" y="259"/>
                    <a:pt x="230" y="259"/>
                    <a:pt x="230" y="259"/>
                  </a:cubicBezTo>
                  <a:cubicBezTo>
                    <a:pt x="229" y="258"/>
                    <a:pt x="229" y="258"/>
                    <a:pt x="229" y="258"/>
                  </a:cubicBezTo>
                  <a:cubicBezTo>
                    <a:pt x="228" y="258"/>
                    <a:pt x="228" y="258"/>
                    <a:pt x="228" y="258"/>
                  </a:cubicBezTo>
                  <a:cubicBezTo>
                    <a:pt x="228" y="259"/>
                    <a:pt x="228" y="259"/>
                    <a:pt x="228" y="259"/>
                  </a:cubicBezTo>
                  <a:cubicBezTo>
                    <a:pt x="228" y="259"/>
                    <a:pt x="228" y="259"/>
                    <a:pt x="228" y="259"/>
                  </a:cubicBezTo>
                  <a:cubicBezTo>
                    <a:pt x="228" y="260"/>
                    <a:pt x="228" y="260"/>
                    <a:pt x="228" y="260"/>
                  </a:cubicBezTo>
                  <a:cubicBezTo>
                    <a:pt x="227" y="260"/>
                    <a:pt x="227" y="260"/>
                    <a:pt x="227" y="260"/>
                  </a:cubicBezTo>
                  <a:cubicBezTo>
                    <a:pt x="226" y="260"/>
                    <a:pt x="226" y="260"/>
                    <a:pt x="226" y="260"/>
                  </a:cubicBezTo>
                  <a:cubicBezTo>
                    <a:pt x="215" y="248"/>
                    <a:pt x="215" y="248"/>
                    <a:pt x="215" y="248"/>
                  </a:cubicBezTo>
                  <a:cubicBezTo>
                    <a:pt x="207" y="243"/>
                    <a:pt x="207" y="243"/>
                    <a:pt x="207" y="243"/>
                  </a:cubicBezTo>
                  <a:cubicBezTo>
                    <a:pt x="207" y="242"/>
                    <a:pt x="207" y="242"/>
                    <a:pt x="207" y="242"/>
                  </a:cubicBezTo>
                  <a:cubicBezTo>
                    <a:pt x="208" y="242"/>
                    <a:pt x="208" y="242"/>
                    <a:pt x="208" y="242"/>
                  </a:cubicBezTo>
                  <a:cubicBezTo>
                    <a:pt x="208" y="241"/>
                    <a:pt x="208" y="241"/>
                    <a:pt x="208" y="241"/>
                  </a:cubicBezTo>
                  <a:cubicBezTo>
                    <a:pt x="208" y="241"/>
                    <a:pt x="208" y="241"/>
                    <a:pt x="208" y="241"/>
                  </a:cubicBezTo>
                  <a:cubicBezTo>
                    <a:pt x="208" y="240"/>
                    <a:pt x="208" y="240"/>
                    <a:pt x="208" y="240"/>
                  </a:cubicBezTo>
                  <a:cubicBezTo>
                    <a:pt x="207" y="241"/>
                    <a:pt x="207" y="241"/>
                    <a:pt x="207" y="241"/>
                  </a:cubicBezTo>
                  <a:cubicBezTo>
                    <a:pt x="206" y="241"/>
                    <a:pt x="206" y="241"/>
                    <a:pt x="206" y="241"/>
                  </a:cubicBezTo>
                  <a:cubicBezTo>
                    <a:pt x="205" y="241"/>
                    <a:pt x="205" y="241"/>
                    <a:pt x="205" y="241"/>
                  </a:cubicBezTo>
                  <a:cubicBezTo>
                    <a:pt x="205" y="242"/>
                    <a:pt x="205" y="242"/>
                    <a:pt x="205" y="242"/>
                  </a:cubicBezTo>
                  <a:cubicBezTo>
                    <a:pt x="204" y="243"/>
                    <a:pt x="204" y="243"/>
                    <a:pt x="204" y="243"/>
                  </a:cubicBezTo>
                  <a:cubicBezTo>
                    <a:pt x="203" y="243"/>
                    <a:pt x="203" y="243"/>
                    <a:pt x="203" y="243"/>
                  </a:cubicBezTo>
                  <a:cubicBezTo>
                    <a:pt x="203" y="244"/>
                    <a:pt x="203" y="244"/>
                    <a:pt x="203" y="244"/>
                  </a:cubicBezTo>
                  <a:cubicBezTo>
                    <a:pt x="202" y="244"/>
                    <a:pt x="202" y="244"/>
                    <a:pt x="202" y="244"/>
                  </a:cubicBezTo>
                  <a:cubicBezTo>
                    <a:pt x="202" y="245"/>
                    <a:pt x="202" y="245"/>
                    <a:pt x="202" y="245"/>
                  </a:cubicBezTo>
                  <a:cubicBezTo>
                    <a:pt x="200" y="245"/>
                    <a:pt x="200" y="245"/>
                    <a:pt x="200" y="245"/>
                  </a:cubicBezTo>
                  <a:cubicBezTo>
                    <a:pt x="199" y="245"/>
                    <a:pt x="199" y="245"/>
                    <a:pt x="199" y="245"/>
                  </a:cubicBezTo>
                  <a:cubicBezTo>
                    <a:pt x="200" y="246"/>
                    <a:pt x="200" y="246"/>
                    <a:pt x="200" y="246"/>
                  </a:cubicBezTo>
                  <a:cubicBezTo>
                    <a:pt x="199" y="247"/>
                    <a:pt x="199" y="247"/>
                    <a:pt x="199" y="247"/>
                  </a:cubicBezTo>
                  <a:cubicBezTo>
                    <a:pt x="199" y="246"/>
                    <a:pt x="199" y="246"/>
                    <a:pt x="199" y="246"/>
                  </a:cubicBezTo>
                  <a:cubicBezTo>
                    <a:pt x="197" y="246"/>
                    <a:pt x="197" y="246"/>
                    <a:pt x="197" y="246"/>
                  </a:cubicBezTo>
                  <a:cubicBezTo>
                    <a:pt x="196" y="246"/>
                    <a:pt x="196" y="246"/>
                    <a:pt x="196" y="246"/>
                  </a:cubicBezTo>
                  <a:cubicBezTo>
                    <a:pt x="195" y="247"/>
                    <a:pt x="195" y="247"/>
                    <a:pt x="195" y="247"/>
                  </a:cubicBezTo>
                  <a:cubicBezTo>
                    <a:pt x="195" y="247"/>
                    <a:pt x="195" y="247"/>
                    <a:pt x="195" y="247"/>
                  </a:cubicBezTo>
                  <a:cubicBezTo>
                    <a:pt x="194" y="246"/>
                    <a:pt x="194" y="246"/>
                    <a:pt x="194" y="246"/>
                  </a:cubicBezTo>
                  <a:cubicBezTo>
                    <a:pt x="194" y="245"/>
                    <a:pt x="194" y="245"/>
                    <a:pt x="194" y="245"/>
                  </a:cubicBezTo>
                  <a:cubicBezTo>
                    <a:pt x="195" y="245"/>
                    <a:pt x="195" y="245"/>
                    <a:pt x="195" y="245"/>
                  </a:cubicBezTo>
                  <a:cubicBezTo>
                    <a:pt x="195" y="244"/>
                    <a:pt x="195" y="244"/>
                    <a:pt x="195" y="244"/>
                  </a:cubicBezTo>
                  <a:cubicBezTo>
                    <a:pt x="195" y="244"/>
                    <a:pt x="195" y="244"/>
                    <a:pt x="195" y="244"/>
                  </a:cubicBezTo>
                  <a:cubicBezTo>
                    <a:pt x="194" y="244"/>
                    <a:pt x="194" y="244"/>
                    <a:pt x="194" y="244"/>
                  </a:cubicBezTo>
                  <a:cubicBezTo>
                    <a:pt x="193" y="244"/>
                    <a:pt x="193" y="244"/>
                    <a:pt x="193" y="244"/>
                  </a:cubicBezTo>
                  <a:cubicBezTo>
                    <a:pt x="192" y="243"/>
                    <a:pt x="192" y="243"/>
                    <a:pt x="192" y="243"/>
                  </a:cubicBezTo>
                  <a:cubicBezTo>
                    <a:pt x="191" y="243"/>
                    <a:pt x="191" y="243"/>
                    <a:pt x="191" y="243"/>
                  </a:cubicBezTo>
                  <a:cubicBezTo>
                    <a:pt x="191" y="244"/>
                    <a:pt x="191" y="244"/>
                    <a:pt x="191" y="244"/>
                  </a:cubicBezTo>
                  <a:cubicBezTo>
                    <a:pt x="191" y="244"/>
                    <a:pt x="191" y="244"/>
                    <a:pt x="191" y="244"/>
                  </a:cubicBezTo>
                  <a:cubicBezTo>
                    <a:pt x="191" y="245"/>
                    <a:pt x="191" y="245"/>
                    <a:pt x="191" y="245"/>
                  </a:cubicBezTo>
                  <a:cubicBezTo>
                    <a:pt x="190" y="245"/>
                    <a:pt x="190" y="245"/>
                    <a:pt x="190" y="245"/>
                  </a:cubicBezTo>
                  <a:cubicBezTo>
                    <a:pt x="190" y="244"/>
                    <a:pt x="190" y="244"/>
                    <a:pt x="190" y="244"/>
                  </a:cubicBezTo>
                  <a:cubicBezTo>
                    <a:pt x="190" y="243"/>
                    <a:pt x="190" y="243"/>
                    <a:pt x="190" y="243"/>
                  </a:cubicBezTo>
                  <a:cubicBezTo>
                    <a:pt x="188" y="242"/>
                    <a:pt x="188" y="242"/>
                    <a:pt x="188" y="242"/>
                  </a:cubicBezTo>
                  <a:cubicBezTo>
                    <a:pt x="188" y="242"/>
                    <a:pt x="188" y="242"/>
                    <a:pt x="188" y="242"/>
                  </a:cubicBezTo>
                  <a:cubicBezTo>
                    <a:pt x="188" y="243"/>
                    <a:pt x="188" y="243"/>
                    <a:pt x="188" y="243"/>
                  </a:cubicBezTo>
                  <a:cubicBezTo>
                    <a:pt x="188" y="243"/>
                    <a:pt x="188" y="243"/>
                    <a:pt x="188" y="243"/>
                  </a:cubicBezTo>
                  <a:cubicBezTo>
                    <a:pt x="187" y="243"/>
                    <a:pt x="187" y="243"/>
                    <a:pt x="187" y="243"/>
                  </a:cubicBezTo>
                  <a:cubicBezTo>
                    <a:pt x="187" y="242"/>
                    <a:pt x="187" y="242"/>
                    <a:pt x="187" y="242"/>
                  </a:cubicBezTo>
                  <a:cubicBezTo>
                    <a:pt x="187" y="243"/>
                    <a:pt x="187" y="243"/>
                    <a:pt x="187" y="243"/>
                  </a:cubicBezTo>
                  <a:cubicBezTo>
                    <a:pt x="186" y="243"/>
                    <a:pt x="186" y="243"/>
                    <a:pt x="186" y="243"/>
                  </a:cubicBezTo>
                  <a:cubicBezTo>
                    <a:pt x="186" y="243"/>
                    <a:pt x="186" y="243"/>
                    <a:pt x="186" y="243"/>
                  </a:cubicBezTo>
                  <a:cubicBezTo>
                    <a:pt x="185" y="243"/>
                    <a:pt x="185" y="243"/>
                    <a:pt x="185" y="243"/>
                  </a:cubicBezTo>
                  <a:cubicBezTo>
                    <a:pt x="184" y="243"/>
                    <a:pt x="184" y="243"/>
                    <a:pt x="184" y="243"/>
                  </a:cubicBezTo>
                  <a:cubicBezTo>
                    <a:pt x="184" y="243"/>
                    <a:pt x="184" y="243"/>
                    <a:pt x="184" y="243"/>
                  </a:cubicBezTo>
                  <a:cubicBezTo>
                    <a:pt x="183" y="242"/>
                    <a:pt x="183" y="242"/>
                    <a:pt x="183" y="242"/>
                  </a:cubicBezTo>
                  <a:cubicBezTo>
                    <a:pt x="184" y="242"/>
                    <a:pt x="184" y="242"/>
                    <a:pt x="184" y="242"/>
                  </a:cubicBezTo>
                  <a:cubicBezTo>
                    <a:pt x="184" y="242"/>
                    <a:pt x="184" y="242"/>
                    <a:pt x="184" y="242"/>
                  </a:cubicBezTo>
                  <a:cubicBezTo>
                    <a:pt x="184" y="241"/>
                    <a:pt x="184" y="241"/>
                    <a:pt x="184" y="241"/>
                  </a:cubicBezTo>
                  <a:cubicBezTo>
                    <a:pt x="184" y="240"/>
                    <a:pt x="184" y="240"/>
                    <a:pt x="184" y="240"/>
                  </a:cubicBezTo>
                  <a:cubicBezTo>
                    <a:pt x="184" y="240"/>
                    <a:pt x="184" y="240"/>
                    <a:pt x="184" y="240"/>
                  </a:cubicBezTo>
                  <a:cubicBezTo>
                    <a:pt x="183" y="240"/>
                    <a:pt x="183" y="240"/>
                    <a:pt x="183" y="240"/>
                  </a:cubicBezTo>
                  <a:cubicBezTo>
                    <a:pt x="183" y="239"/>
                    <a:pt x="183" y="239"/>
                    <a:pt x="183" y="239"/>
                  </a:cubicBezTo>
                  <a:cubicBezTo>
                    <a:pt x="182" y="238"/>
                    <a:pt x="182" y="238"/>
                    <a:pt x="182" y="238"/>
                  </a:cubicBezTo>
                  <a:cubicBezTo>
                    <a:pt x="182" y="238"/>
                    <a:pt x="182" y="238"/>
                    <a:pt x="182" y="238"/>
                  </a:cubicBezTo>
                  <a:cubicBezTo>
                    <a:pt x="182" y="237"/>
                    <a:pt x="182" y="237"/>
                    <a:pt x="182" y="237"/>
                  </a:cubicBezTo>
                  <a:cubicBezTo>
                    <a:pt x="181" y="237"/>
                    <a:pt x="181" y="237"/>
                    <a:pt x="181" y="237"/>
                  </a:cubicBezTo>
                  <a:cubicBezTo>
                    <a:pt x="180" y="237"/>
                    <a:pt x="180" y="237"/>
                    <a:pt x="180" y="237"/>
                  </a:cubicBezTo>
                  <a:cubicBezTo>
                    <a:pt x="179" y="237"/>
                    <a:pt x="179" y="237"/>
                    <a:pt x="179" y="237"/>
                  </a:cubicBezTo>
                  <a:cubicBezTo>
                    <a:pt x="178" y="237"/>
                    <a:pt x="178" y="237"/>
                    <a:pt x="178" y="237"/>
                  </a:cubicBezTo>
                  <a:cubicBezTo>
                    <a:pt x="177" y="237"/>
                    <a:pt x="177" y="237"/>
                    <a:pt x="177" y="237"/>
                  </a:cubicBezTo>
                  <a:cubicBezTo>
                    <a:pt x="175" y="236"/>
                    <a:pt x="175" y="236"/>
                    <a:pt x="175" y="236"/>
                  </a:cubicBezTo>
                  <a:cubicBezTo>
                    <a:pt x="175" y="237"/>
                    <a:pt x="175" y="237"/>
                    <a:pt x="175" y="237"/>
                  </a:cubicBezTo>
                  <a:cubicBezTo>
                    <a:pt x="174" y="236"/>
                    <a:pt x="174" y="236"/>
                    <a:pt x="174" y="236"/>
                  </a:cubicBezTo>
                  <a:cubicBezTo>
                    <a:pt x="173" y="237"/>
                    <a:pt x="173" y="237"/>
                    <a:pt x="173" y="237"/>
                  </a:cubicBezTo>
                  <a:cubicBezTo>
                    <a:pt x="173" y="238"/>
                    <a:pt x="173" y="238"/>
                    <a:pt x="173" y="238"/>
                  </a:cubicBezTo>
                  <a:cubicBezTo>
                    <a:pt x="172" y="238"/>
                    <a:pt x="172" y="238"/>
                    <a:pt x="172" y="238"/>
                  </a:cubicBezTo>
                  <a:cubicBezTo>
                    <a:pt x="172" y="238"/>
                    <a:pt x="172" y="238"/>
                    <a:pt x="172" y="238"/>
                  </a:cubicBezTo>
                  <a:cubicBezTo>
                    <a:pt x="172" y="239"/>
                    <a:pt x="172" y="239"/>
                    <a:pt x="172" y="239"/>
                  </a:cubicBezTo>
                  <a:cubicBezTo>
                    <a:pt x="172" y="239"/>
                    <a:pt x="172" y="239"/>
                    <a:pt x="172" y="239"/>
                  </a:cubicBezTo>
                  <a:cubicBezTo>
                    <a:pt x="171" y="239"/>
                    <a:pt x="171" y="239"/>
                    <a:pt x="171" y="239"/>
                  </a:cubicBezTo>
                  <a:cubicBezTo>
                    <a:pt x="170" y="239"/>
                    <a:pt x="170" y="239"/>
                    <a:pt x="170" y="239"/>
                  </a:cubicBezTo>
                  <a:cubicBezTo>
                    <a:pt x="170" y="240"/>
                    <a:pt x="170" y="240"/>
                    <a:pt x="170" y="240"/>
                  </a:cubicBezTo>
                  <a:cubicBezTo>
                    <a:pt x="169" y="240"/>
                    <a:pt x="169" y="240"/>
                    <a:pt x="169" y="240"/>
                  </a:cubicBezTo>
                  <a:cubicBezTo>
                    <a:pt x="168" y="240"/>
                    <a:pt x="168" y="240"/>
                    <a:pt x="168" y="240"/>
                  </a:cubicBezTo>
                  <a:cubicBezTo>
                    <a:pt x="168" y="240"/>
                    <a:pt x="168" y="240"/>
                    <a:pt x="168" y="240"/>
                  </a:cubicBezTo>
                  <a:cubicBezTo>
                    <a:pt x="166" y="242"/>
                    <a:pt x="166" y="242"/>
                    <a:pt x="166" y="242"/>
                  </a:cubicBezTo>
                  <a:cubicBezTo>
                    <a:pt x="165" y="242"/>
                    <a:pt x="165" y="242"/>
                    <a:pt x="165" y="242"/>
                  </a:cubicBezTo>
                  <a:cubicBezTo>
                    <a:pt x="164" y="242"/>
                    <a:pt x="164" y="242"/>
                    <a:pt x="164" y="242"/>
                  </a:cubicBezTo>
                  <a:cubicBezTo>
                    <a:pt x="163" y="242"/>
                    <a:pt x="163" y="242"/>
                    <a:pt x="163" y="242"/>
                  </a:cubicBezTo>
                  <a:cubicBezTo>
                    <a:pt x="163" y="242"/>
                    <a:pt x="163" y="242"/>
                    <a:pt x="163" y="242"/>
                  </a:cubicBezTo>
                  <a:cubicBezTo>
                    <a:pt x="162" y="242"/>
                    <a:pt x="162" y="242"/>
                    <a:pt x="162" y="242"/>
                  </a:cubicBezTo>
                  <a:cubicBezTo>
                    <a:pt x="162" y="243"/>
                    <a:pt x="162" y="243"/>
                    <a:pt x="162" y="243"/>
                  </a:cubicBezTo>
                  <a:cubicBezTo>
                    <a:pt x="161" y="243"/>
                    <a:pt x="161" y="243"/>
                    <a:pt x="161" y="243"/>
                  </a:cubicBezTo>
                  <a:cubicBezTo>
                    <a:pt x="161" y="243"/>
                    <a:pt x="161" y="243"/>
                    <a:pt x="161" y="243"/>
                  </a:cubicBezTo>
                  <a:cubicBezTo>
                    <a:pt x="161" y="244"/>
                    <a:pt x="161" y="244"/>
                    <a:pt x="161" y="244"/>
                  </a:cubicBezTo>
                  <a:cubicBezTo>
                    <a:pt x="160" y="244"/>
                    <a:pt x="160" y="244"/>
                    <a:pt x="160" y="244"/>
                  </a:cubicBezTo>
                  <a:cubicBezTo>
                    <a:pt x="160" y="244"/>
                    <a:pt x="160" y="244"/>
                    <a:pt x="160" y="244"/>
                  </a:cubicBezTo>
                  <a:cubicBezTo>
                    <a:pt x="159" y="244"/>
                    <a:pt x="159" y="244"/>
                    <a:pt x="159" y="244"/>
                  </a:cubicBezTo>
                  <a:cubicBezTo>
                    <a:pt x="158" y="244"/>
                    <a:pt x="158" y="244"/>
                    <a:pt x="158" y="244"/>
                  </a:cubicBezTo>
                  <a:cubicBezTo>
                    <a:pt x="157" y="245"/>
                    <a:pt x="157" y="245"/>
                    <a:pt x="157" y="245"/>
                  </a:cubicBezTo>
                  <a:cubicBezTo>
                    <a:pt x="156" y="245"/>
                    <a:pt x="156" y="245"/>
                    <a:pt x="156" y="245"/>
                  </a:cubicBezTo>
                  <a:cubicBezTo>
                    <a:pt x="156" y="246"/>
                    <a:pt x="156" y="246"/>
                    <a:pt x="156" y="246"/>
                  </a:cubicBezTo>
                  <a:cubicBezTo>
                    <a:pt x="155" y="246"/>
                    <a:pt x="155" y="246"/>
                    <a:pt x="155" y="246"/>
                  </a:cubicBezTo>
                  <a:cubicBezTo>
                    <a:pt x="154" y="246"/>
                    <a:pt x="154" y="246"/>
                    <a:pt x="154" y="246"/>
                  </a:cubicBezTo>
                  <a:cubicBezTo>
                    <a:pt x="153" y="246"/>
                    <a:pt x="153" y="246"/>
                    <a:pt x="153" y="246"/>
                  </a:cubicBezTo>
                  <a:cubicBezTo>
                    <a:pt x="151" y="247"/>
                    <a:pt x="151" y="247"/>
                    <a:pt x="151" y="247"/>
                  </a:cubicBezTo>
                  <a:cubicBezTo>
                    <a:pt x="151" y="247"/>
                    <a:pt x="151" y="247"/>
                    <a:pt x="151" y="247"/>
                  </a:cubicBezTo>
                  <a:cubicBezTo>
                    <a:pt x="151" y="248"/>
                    <a:pt x="151" y="248"/>
                    <a:pt x="151" y="248"/>
                  </a:cubicBezTo>
                  <a:cubicBezTo>
                    <a:pt x="150" y="247"/>
                    <a:pt x="150" y="247"/>
                    <a:pt x="150" y="247"/>
                  </a:cubicBezTo>
                  <a:cubicBezTo>
                    <a:pt x="149" y="247"/>
                    <a:pt x="149" y="247"/>
                    <a:pt x="149" y="247"/>
                  </a:cubicBezTo>
                  <a:cubicBezTo>
                    <a:pt x="149" y="247"/>
                    <a:pt x="149" y="247"/>
                    <a:pt x="149" y="247"/>
                  </a:cubicBezTo>
                  <a:cubicBezTo>
                    <a:pt x="149" y="248"/>
                    <a:pt x="149" y="248"/>
                    <a:pt x="149" y="248"/>
                  </a:cubicBezTo>
                  <a:cubicBezTo>
                    <a:pt x="148" y="248"/>
                    <a:pt x="148" y="248"/>
                    <a:pt x="148" y="248"/>
                  </a:cubicBezTo>
                  <a:cubicBezTo>
                    <a:pt x="147" y="248"/>
                    <a:pt x="147" y="248"/>
                    <a:pt x="147" y="248"/>
                  </a:cubicBezTo>
                  <a:cubicBezTo>
                    <a:pt x="146" y="248"/>
                    <a:pt x="146" y="248"/>
                    <a:pt x="146" y="248"/>
                  </a:cubicBezTo>
                  <a:cubicBezTo>
                    <a:pt x="146" y="247"/>
                    <a:pt x="146" y="247"/>
                    <a:pt x="146" y="247"/>
                  </a:cubicBezTo>
                  <a:cubicBezTo>
                    <a:pt x="145" y="247"/>
                    <a:pt x="145" y="247"/>
                    <a:pt x="145" y="247"/>
                  </a:cubicBezTo>
                  <a:cubicBezTo>
                    <a:pt x="145" y="248"/>
                    <a:pt x="145" y="248"/>
                    <a:pt x="145" y="248"/>
                  </a:cubicBezTo>
                  <a:cubicBezTo>
                    <a:pt x="144" y="248"/>
                    <a:pt x="144" y="248"/>
                    <a:pt x="144" y="248"/>
                  </a:cubicBezTo>
                  <a:cubicBezTo>
                    <a:pt x="144" y="248"/>
                    <a:pt x="144" y="248"/>
                    <a:pt x="144" y="248"/>
                  </a:cubicBezTo>
                  <a:cubicBezTo>
                    <a:pt x="144" y="249"/>
                    <a:pt x="144" y="249"/>
                    <a:pt x="144" y="249"/>
                  </a:cubicBezTo>
                  <a:cubicBezTo>
                    <a:pt x="144" y="250"/>
                    <a:pt x="144" y="250"/>
                    <a:pt x="144" y="250"/>
                  </a:cubicBezTo>
                  <a:cubicBezTo>
                    <a:pt x="145" y="250"/>
                    <a:pt x="145" y="250"/>
                    <a:pt x="145" y="250"/>
                  </a:cubicBezTo>
                  <a:cubicBezTo>
                    <a:pt x="146" y="250"/>
                    <a:pt x="146" y="250"/>
                    <a:pt x="146" y="250"/>
                  </a:cubicBezTo>
                  <a:cubicBezTo>
                    <a:pt x="146" y="251"/>
                    <a:pt x="146" y="251"/>
                    <a:pt x="146" y="251"/>
                  </a:cubicBezTo>
                  <a:cubicBezTo>
                    <a:pt x="145" y="251"/>
                    <a:pt x="145" y="251"/>
                    <a:pt x="145" y="251"/>
                  </a:cubicBezTo>
                  <a:cubicBezTo>
                    <a:pt x="144" y="251"/>
                    <a:pt x="144" y="251"/>
                    <a:pt x="144" y="251"/>
                  </a:cubicBezTo>
                  <a:cubicBezTo>
                    <a:pt x="145" y="251"/>
                    <a:pt x="145" y="251"/>
                    <a:pt x="145" y="251"/>
                  </a:cubicBezTo>
                  <a:cubicBezTo>
                    <a:pt x="146" y="251"/>
                    <a:pt x="146" y="251"/>
                    <a:pt x="146" y="251"/>
                  </a:cubicBezTo>
                  <a:cubicBezTo>
                    <a:pt x="147" y="252"/>
                    <a:pt x="147" y="252"/>
                    <a:pt x="147" y="252"/>
                  </a:cubicBezTo>
                  <a:cubicBezTo>
                    <a:pt x="147" y="251"/>
                    <a:pt x="147" y="251"/>
                    <a:pt x="147" y="251"/>
                  </a:cubicBezTo>
                  <a:cubicBezTo>
                    <a:pt x="148" y="251"/>
                    <a:pt x="148" y="251"/>
                    <a:pt x="148" y="251"/>
                  </a:cubicBezTo>
                  <a:cubicBezTo>
                    <a:pt x="149" y="252"/>
                    <a:pt x="149" y="252"/>
                    <a:pt x="149" y="252"/>
                  </a:cubicBezTo>
                  <a:cubicBezTo>
                    <a:pt x="149" y="252"/>
                    <a:pt x="149" y="252"/>
                    <a:pt x="149" y="252"/>
                  </a:cubicBezTo>
                  <a:cubicBezTo>
                    <a:pt x="149" y="253"/>
                    <a:pt x="149" y="253"/>
                    <a:pt x="149" y="253"/>
                  </a:cubicBezTo>
                  <a:cubicBezTo>
                    <a:pt x="149" y="253"/>
                    <a:pt x="149" y="253"/>
                    <a:pt x="149" y="253"/>
                  </a:cubicBezTo>
                  <a:cubicBezTo>
                    <a:pt x="148" y="253"/>
                    <a:pt x="148" y="253"/>
                    <a:pt x="148" y="253"/>
                  </a:cubicBezTo>
                  <a:cubicBezTo>
                    <a:pt x="146" y="253"/>
                    <a:pt x="146" y="253"/>
                    <a:pt x="146" y="253"/>
                  </a:cubicBezTo>
                  <a:cubicBezTo>
                    <a:pt x="145" y="254"/>
                    <a:pt x="145" y="254"/>
                    <a:pt x="145" y="254"/>
                  </a:cubicBezTo>
                  <a:cubicBezTo>
                    <a:pt x="144" y="255"/>
                    <a:pt x="144" y="255"/>
                    <a:pt x="144" y="255"/>
                  </a:cubicBezTo>
                  <a:cubicBezTo>
                    <a:pt x="144" y="256"/>
                    <a:pt x="144" y="256"/>
                    <a:pt x="144" y="256"/>
                  </a:cubicBezTo>
                  <a:cubicBezTo>
                    <a:pt x="145" y="256"/>
                    <a:pt x="145" y="256"/>
                    <a:pt x="145" y="256"/>
                  </a:cubicBezTo>
                  <a:cubicBezTo>
                    <a:pt x="145" y="257"/>
                    <a:pt x="145" y="257"/>
                    <a:pt x="145" y="257"/>
                  </a:cubicBezTo>
                  <a:cubicBezTo>
                    <a:pt x="145" y="258"/>
                    <a:pt x="145" y="258"/>
                    <a:pt x="145" y="258"/>
                  </a:cubicBezTo>
                  <a:cubicBezTo>
                    <a:pt x="144" y="259"/>
                    <a:pt x="144" y="259"/>
                    <a:pt x="144" y="259"/>
                  </a:cubicBezTo>
                  <a:cubicBezTo>
                    <a:pt x="144" y="259"/>
                    <a:pt x="144" y="259"/>
                    <a:pt x="144" y="259"/>
                  </a:cubicBezTo>
                  <a:cubicBezTo>
                    <a:pt x="143" y="259"/>
                    <a:pt x="143" y="259"/>
                    <a:pt x="143" y="259"/>
                  </a:cubicBezTo>
                  <a:cubicBezTo>
                    <a:pt x="144" y="260"/>
                    <a:pt x="144" y="260"/>
                    <a:pt x="144" y="260"/>
                  </a:cubicBezTo>
                  <a:cubicBezTo>
                    <a:pt x="144" y="260"/>
                    <a:pt x="144" y="260"/>
                    <a:pt x="144" y="260"/>
                  </a:cubicBezTo>
                  <a:cubicBezTo>
                    <a:pt x="145" y="260"/>
                    <a:pt x="145" y="260"/>
                    <a:pt x="145" y="260"/>
                  </a:cubicBezTo>
                  <a:cubicBezTo>
                    <a:pt x="145" y="261"/>
                    <a:pt x="145" y="261"/>
                    <a:pt x="145" y="261"/>
                  </a:cubicBezTo>
                  <a:cubicBezTo>
                    <a:pt x="146" y="261"/>
                    <a:pt x="146" y="261"/>
                    <a:pt x="146" y="261"/>
                  </a:cubicBezTo>
                  <a:cubicBezTo>
                    <a:pt x="147" y="262"/>
                    <a:pt x="147" y="262"/>
                    <a:pt x="147" y="262"/>
                  </a:cubicBezTo>
                  <a:cubicBezTo>
                    <a:pt x="147" y="262"/>
                    <a:pt x="147" y="262"/>
                    <a:pt x="147" y="262"/>
                  </a:cubicBezTo>
                  <a:cubicBezTo>
                    <a:pt x="149" y="262"/>
                    <a:pt x="149" y="262"/>
                    <a:pt x="149" y="262"/>
                  </a:cubicBezTo>
                  <a:cubicBezTo>
                    <a:pt x="149" y="262"/>
                    <a:pt x="149" y="262"/>
                    <a:pt x="149" y="262"/>
                  </a:cubicBezTo>
                  <a:cubicBezTo>
                    <a:pt x="149" y="266"/>
                    <a:pt x="149" y="266"/>
                    <a:pt x="149" y="266"/>
                  </a:cubicBezTo>
                  <a:cubicBezTo>
                    <a:pt x="149" y="266"/>
                    <a:pt x="149" y="266"/>
                    <a:pt x="149" y="266"/>
                  </a:cubicBezTo>
                  <a:cubicBezTo>
                    <a:pt x="147" y="267"/>
                    <a:pt x="147" y="267"/>
                    <a:pt x="147" y="267"/>
                  </a:cubicBezTo>
                  <a:cubicBezTo>
                    <a:pt x="146" y="267"/>
                    <a:pt x="146" y="267"/>
                    <a:pt x="146" y="267"/>
                  </a:cubicBezTo>
                  <a:cubicBezTo>
                    <a:pt x="145" y="266"/>
                    <a:pt x="145" y="266"/>
                    <a:pt x="145" y="266"/>
                  </a:cubicBezTo>
                  <a:cubicBezTo>
                    <a:pt x="144" y="266"/>
                    <a:pt x="144" y="266"/>
                    <a:pt x="144" y="266"/>
                  </a:cubicBezTo>
                  <a:cubicBezTo>
                    <a:pt x="144" y="267"/>
                    <a:pt x="144" y="267"/>
                    <a:pt x="144" y="267"/>
                  </a:cubicBezTo>
                  <a:cubicBezTo>
                    <a:pt x="144" y="268"/>
                    <a:pt x="144" y="268"/>
                    <a:pt x="144" y="268"/>
                  </a:cubicBezTo>
                  <a:cubicBezTo>
                    <a:pt x="143" y="268"/>
                    <a:pt x="143" y="268"/>
                    <a:pt x="143" y="268"/>
                  </a:cubicBezTo>
                  <a:cubicBezTo>
                    <a:pt x="141" y="267"/>
                    <a:pt x="141" y="267"/>
                    <a:pt x="141" y="267"/>
                  </a:cubicBezTo>
                  <a:cubicBezTo>
                    <a:pt x="140" y="267"/>
                    <a:pt x="140" y="267"/>
                    <a:pt x="140" y="267"/>
                  </a:cubicBezTo>
                  <a:cubicBezTo>
                    <a:pt x="139" y="267"/>
                    <a:pt x="139" y="267"/>
                    <a:pt x="139" y="267"/>
                  </a:cubicBezTo>
                  <a:cubicBezTo>
                    <a:pt x="139" y="267"/>
                    <a:pt x="139" y="267"/>
                    <a:pt x="139" y="267"/>
                  </a:cubicBezTo>
                  <a:cubicBezTo>
                    <a:pt x="138" y="267"/>
                    <a:pt x="138" y="267"/>
                    <a:pt x="138" y="267"/>
                  </a:cubicBezTo>
                  <a:cubicBezTo>
                    <a:pt x="137" y="266"/>
                    <a:pt x="137" y="266"/>
                    <a:pt x="137" y="266"/>
                  </a:cubicBezTo>
                  <a:cubicBezTo>
                    <a:pt x="138" y="266"/>
                    <a:pt x="138" y="266"/>
                    <a:pt x="138" y="266"/>
                  </a:cubicBezTo>
                  <a:cubicBezTo>
                    <a:pt x="138" y="265"/>
                    <a:pt x="138" y="265"/>
                    <a:pt x="138" y="265"/>
                  </a:cubicBezTo>
                  <a:cubicBezTo>
                    <a:pt x="138" y="265"/>
                    <a:pt x="138" y="265"/>
                    <a:pt x="138" y="265"/>
                  </a:cubicBezTo>
                  <a:cubicBezTo>
                    <a:pt x="137" y="264"/>
                    <a:pt x="137" y="264"/>
                    <a:pt x="137" y="264"/>
                  </a:cubicBezTo>
                  <a:cubicBezTo>
                    <a:pt x="136" y="265"/>
                    <a:pt x="136" y="265"/>
                    <a:pt x="136" y="265"/>
                  </a:cubicBezTo>
                  <a:cubicBezTo>
                    <a:pt x="135" y="265"/>
                    <a:pt x="135" y="265"/>
                    <a:pt x="135" y="265"/>
                  </a:cubicBezTo>
                  <a:cubicBezTo>
                    <a:pt x="134" y="265"/>
                    <a:pt x="134" y="265"/>
                    <a:pt x="134" y="265"/>
                  </a:cubicBezTo>
                  <a:cubicBezTo>
                    <a:pt x="135" y="266"/>
                    <a:pt x="135" y="266"/>
                    <a:pt x="135" y="266"/>
                  </a:cubicBezTo>
                  <a:cubicBezTo>
                    <a:pt x="133" y="266"/>
                    <a:pt x="133" y="266"/>
                    <a:pt x="133" y="266"/>
                  </a:cubicBezTo>
                  <a:cubicBezTo>
                    <a:pt x="133" y="266"/>
                    <a:pt x="133" y="266"/>
                    <a:pt x="133" y="266"/>
                  </a:cubicBezTo>
                  <a:cubicBezTo>
                    <a:pt x="132" y="265"/>
                    <a:pt x="132" y="265"/>
                    <a:pt x="132" y="265"/>
                  </a:cubicBezTo>
                  <a:cubicBezTo>
                    <a:pt x="131" y="265"/>
                    <a:pt x="131" y="265"/>
                    <a:pt x="131" y="265"/>
                  </a:cubicBezTo>
                  <a:cubicBezTo>
                    <a:pt x="130" y="265"/>
                    <a:pt x="130" y="265"/>
                    <a:pt x="130" y="265"/>
                  </a:cubicBezTo>
                  <a:cubicBezTo>
                    <a:pt x="130" y="265"/>
                    <a:pt x="130" y="265"/>
                    <a:pt x="130" y="265"/>
                  </a:cubicBezTo>
                  <a:cubicBezTo>
                    <a:pt x="129" y="265"/>
                    <a:pt x="129" y="265"/>
                    <a:pt x="129" y="265"/>
                  </a:cubicBezTo>
                  <a:cubicBezTo>
                    <a:pt x="129" y="266"/>
                    <a:pt x="129" y="266"/>
                    <a:pt x="129" y="266"/>
                  </a:cubicBezTo>
                  <a:cubicBezTo>
                    <a:pt x="128" y="266"/>
                    <a:pt x="128" y="266"/>
                    <a:pt x="128" y="266"/>
                  </a:cubicBezTo>
                  <a:cubicBezTo>
                    <a:pt x="128" y="267"/>
                    <a:pt x="128" y="267"/>
                    <a:pt x="128" y="267"/>
                  </a:cubicBezTo>
                  <a:cubicBezTo>
                    <a:pt x="127" y="268"/>
                    <a:pt x="127" y="268"/>
                    <a:pt x="127" y="268"/>
                  </a:cubicBezTo>
                  <a:cubicBezTo>
                    <a:pt x="126" y="268"/>
                    <a:pt x="126" y="268"/>
                    <a:pt x="126" y="268"/>
                  </a:cubicBezTo>
                  <a:cubicBezTo>
                    <a:pt x="126" y="267"/>
                    <a:pt x="126" y="267"/>
                    <a:pt x="126" y="267"/>
                  </a:cubicBezTo>
                  <a:cubicBezTo>
                    <a:pt x="124" y="267"/>
                    <a:pt x="124" y="267"/>
                    <a:pt x="124" y="267"/>
                  </a:cubicBezTo>
                  <a:cubicBezTo>
                    <a:pt x="124" y="266"/>
                    <a:pt x="124" y="266"/>
                    <a:pt x="124" y="266"/>
                  </a:cubicBezTo>
                  <a:cubicBezTo>
                    <a:pt x="123" y="267"/>
                    <a:pt x="123" y="267"/>
                    <a:pt x="123" y="267"/>
                  </a:cubicBezTo>
                  <a:cubicBezTo>
                    <a:pt x="123" y="268"/>
                    <a:pt x="123" y="268"/>
                    <a:pt x="123" y="268"/>
                  </a:cubicBezTo>
                  <a:cubicBezTo>
                    <a:pt x="122" y="268"/>
                    <a:pt x="122" y="268"/>
                    <a:pt x="122" y="268"/>
                  </a:cubicBezTo>
                  <a:cubicBezTo>
                    <a:pt x="122" y="268"/>
                    <a:pt x="122" y="268"/>
                    <a:pt x="122" y="268"/>
                  </a:cubicBezTo>
                  <a:cubicBezTo>
                    <a:pt x="122" y="267"/>
                    <a:pt x="122" y="267"/>
                    <a:pt x="122" y="267"/>
                  </a:cubicBezTo>
                  <a:cubicBezTo>
                    <a:pt x="121" y="267"/>
                    <a:pt x="121" y="267"/>
                    <a:pt x="121" y="267"/>
                  </a:cubicBezTo>
                  <a:cubicBezTo>
                    <a:pt x="121" y="267"/>
                    <a:pt x="121" y="267"/>
                    <a:pt x="121" y="267"/>
                  </a:cubicBezTo>
                  <a:cubicBezTo>
                    <a:pt x="119" y="266"/>
                    <a:pt x="119" y="266"/>
                    <a:pt x="119" y="266"/>
                  </a:cubicBezTo>
                  <a:cubicBezTo>
                    <a:pt x="119" y="265"/>
                    <a:pt x="119" y="265"/>
                    <a:pt x="119" y="265"/>
                  </a:cubicBezTo>
                  <a:cubicBezTo>
                    <a:pt x="118" y="265"/>
                    <a:pt x="118" y="265"/>
                    <a:pt x="118" y="265"/>
                  </a:cubicBezTo>
                  <a:cubicBezTo>
                    <a:pt x="117" y="264"/>
                    <a:pt x="117" y="264"/>
                    <a:pt x="117" y="264"/>
                  </a:cubicBezTo>
                  <a:cubicBezTo>
                    <a:pt x="116" y="264"/>
                    <a:pt x="116" y="264"/>
                    <a:pt x="116" y="264"/>
                  </a:cubicBezTo>
                  <a:cubicBezTo>
                    <a:pt x="116" y="263"/>
                    <a:pt x="116" y="263"/>
                    <a:pt x="116" y="263"/>
                  </a:cubicBezTo>
                  <a:cubicBezTo>
                    <a:pt x="115" y="263"/>
                    <a:pt x="115" y="263"/>
                    <a:pt x="115" y="263"/>
                  </a:cubicBezTo>
                  <a:cubicBezTo>
                    <a:pt x="113" y="264"/>
                    <a:pt x="113" y="264"/>
                    <a:pt x="113" y="264"/>
                  </a:cubicBezTo>
                  <a:cubicBezTo>
                    <a:pt x="112" y="263"/>
                    <a:pt x="112" y="263"/>
                    <a:pt x="112" y="263"/>
                  </a:cubicBezTo>
                  <a:cubicBezTo>
                    <a:pt x="112" y="262"/>
                    <a:pt x="112" y="262"/>
                    <a:pt x="112" y="262"/>
                  </a:cubicBezTo>
                  <a:cubicBezTo>
                    <a:pt x="111" y="262"/>
                    <a:pt x="111" y="262"/>
                    <a:pt x="111" y="262"/>
                  </a:cubicBezTo>
                  <a:cubicBezTo>
                    <a:pt x="110" y="263"/>
                    <a:pt x="110" y="263"/>
                    <a:pt x="110" y="263"/>
                  </a:cubicBezTo>
                  <a:cubicBezTo>
                    <a:pt x="109" y="263"/>
                    <a:pt x="109" y="263"/>
                    <a:pt x="109" y="263"/>
                  </a:cubicBezTo>
                  <a:cubicBezTo>
                    <a:pt x="109" y="263"/>
                    <a:pt x="109" y="263"/>
                    <a:pt x="109" y="263"/>
                  </a:cubicBezTo>
                  <a:cubicBezTo>
                    <a:pt x="109" y="264"/>
                    <a:pt x="109" y="264"/>
                    <a:pt x="109" y="264"/>
                  </a:cubicBezTo>
                  <a:cubicBezTo>
                    <a:pt x="109" y="263"/>
                    <a:pt x="109" y="263"/>
                    <a:pt x="109" y="263"/>
                  </a:cubicBezTo>
                  <a:cubicBezTo>
                    <a:pt x="108" y="263"/>
                    <a:pt x="108" y="263"/>
                    <a:pt x="108" y="263"/>
                  </a:cubicBezTo>
                  <a:cubicBezTo>
                    <a:pt x="108" y="264"/>
                    <a:pt x="108" y="264"/>
                    <a:pt x="108" y="264"/>
                  </a:cubicBezTo>
                  <a:cubicBezTo>
                    <a:pt x="107" y="265"/>
                    <a:pt x="107" y="265"/>
                    <a:pt x="107" y="265"/>
                  </a:cubicBezTo>
                  <a:cubicBezTo>
                    <a:pt x="107" y="264"/>
                    <a:pt x="107" y="264"/>
                    <a:pt x="107" y="264"/>
                  </a:cubicBezTo>
                  <a:cubicBezTo>
                    <a:pt x="107" y="263"/>
                    <a:pt x="107" y="263"/>
                    <a:pt x="107" y="263"/>
                  </a:cubicBezTo>
                  <a:cubicBezTo>
                    <a:pt x="107" y="263"/>
                    <a:pt x="107" y="263"/>
                    <a:pt x="107" y="263"/>
                  </a:cubicBezTo>
                  <a:cubicBezTo>
                    <a:pt x="106" y="263"/>
                    <a:pt x="106" y="263"/>
                    <a:pt x="106" y="263"/>
                  </a:cubicBezTo>
                  <a:cubicBezTo>
                    <a:pt x="105" y="262"/>
                    <a:pt x="105" y="262"/>
                    <a:pt x="105" y="262"/>
                  </a:cubicBezTo>
                  <a:cubicBezTo>
                    <a:pt x="105" y="262"/>
                    <a:pt x="105" y="262"/>
                    <a:pt x="105" y="262"/>
                  </a:cubicBezTo>
                  <a:cubicBezTo>
                    <a:pt x="105" y="263"/>
                    <a:pt x="105" y="263"/>
                    <a:pt x="105" y="263"/>
                  </a:cubicBezTo>
                  <a:cubicBezTo>
                    <a:pt x="105" y="264"/>
                    <a:pt x="105" y="264"/>
                    <a:pt x="105" y="264"/>
                  </a:cubicBezTo>
                  <a:cubicBezTo>
                    <a:pt x="104" y="264"/>
                    <a:pt x="104" y="264"/>
                    <a:pt x="104" y="264"/>
                  </a:cubicBezTo>
                  <a:cubicBezTo>
                    <a:pt x="103" y="264"/>
                    <a:pt x="103" y="264"/>
                    <a:pt x="103" y="264"/>
                  </a:cubicBezTo>
                  <a:cubicBezTo>
                    <a:pt x="103" y="265"/>
                    <a:pt x="103" y="265"/>
                    <a:pt x="103" y="265"/>
                  </a:cubicBezTo>
                  <a:cubicBezTo>
                    <a:pt x="102" y="265"/>
                    <a:pt x="102" y="265"/>
                    <a:pt x="102" y="265"/>
                  </a:cubicBezTo>
                  <a:cubicBezTo>
                    <a:pt x="101" y="266"/>
                    <a:pt x="101" y="266"/>
                    <a:pt x="101" y="266"/>
                  </a:cubicBezTo>
                  <a:cubicBezTo>
                    <a:pt x="101" y="267"/>
                    <a:pt x="101" y="267"/>
                    <a:pt x="101" y="267"/>
                  </a:cubicBezTo>
                  <a:cubicBezTo>
                    <a:pt x="101" y="268"/>
                    <a:pt x="101" y="268"/>
                    <a:pt x="101" y="268"/>
                  </a:cubicBezTo>
                  <a:cubicBezTo>
                    <a:pt x="101" y="268"/>
                    <a:pt x="101" y="268"/>
                    <a:pt x="101" y="268"/>
                  </a:cubicBezTo>
                  <a:cubicBezTo>
                    <a:pt x="100" y="268"/>
                    <a:pt x="100" y="268"/>
                    <a:pt x="100" y="268"/>
                  </a:cubicBezTo>
                  <a:cubicBezTo>
                    <a:pt x="98" y="269"/>
                    <a:pt x="98" y="269"/>
                    <a:pt x="98" y="269"/>
                  </a:cubicBezTo>
                  <a:cubicBezTo>
                    <a:pt x="99" y="272"/>
                    <a:pt x="99" y="272"/>
                    <a:pt x="99" y="272"/>
                  </a:cubicBezTo>
                  <a:cubicBezTo>
                    <a:pt x="99" y="272"/>
                    <a:pt x="99" y="272"/>
                    <a:pt x="99" y="272"/>
                  </a:cubicBezTo>
                  <a:cubicBezTo>
                    <a:pt x="99" y="273"/>
                    <a:pt x="99" y="273"/>
                    <a:pt x="99" y="273"/>
                  </a:cubicBezTo>
                  <a:cubicBezTo>
                    <a:pt x="98" y="274"/>
                    <a:pt x="98" y="274"/>
                    <a:pt x="98" y="274"/>
                  </a:cubicBezTo>
                  <a:cubicBezTo>
                    <a:pt x="96" y="273"/>
                    <a:pt x="96" y="273"/>
                    <a:pt x="96" y="273"/>
                  </a:cubicBezTo>
                  <a:cubicBezTo>
                    <a:pt x="96" y="272"/>
                    <a:pt x="96" y="272"/>
                    <a:pt x="96" y="272"/>
                  </a:cubicBezTo>
                  <a:cubicBezTo>
                    <a:pt x="94" y="270"/>
                    <a:pt x="94" y="270"/>
                    <a:pt x="94" y="270"/>
                  </a:cubicBezTo>
                  <a:cubicBezTo>
                    <a:pt x="93" y="271"/>
                    <a:pt x="93" y="271"/>
                    <a:pt x="93" y="271"/>
                  </a:cubicBezTo>
                  <a:cubicBezTo>
                    <a:pt x="93" y="272"/>
                    <a:pt x="93" y="272"/>
                    <a:pt x="93" y="272"/>
                  </a:cubicBezTo>
                  <a:cubicBezTo>
                    <a:pt x="92" y="273"/>
                    <a:pt x="92" y="273"/>
                    <a:pt x="92" y="273"/>
                  </a:cubicBezTo>
                  <a:cubicBezTo>
                    <a:pt x="91" y="274"/>
                    <a:pt x="91" y="274"/>
                    <a:pt x="91" y="274"/>
                  </a:cubicBezTo>
                  <a:cubicBezTo>
                    <a:pt x="91" y="276"/>
                    <a:pt x="91" y="276"/>
                    <a:pt x="91" y="276"/>
                  </a:cubicBezTo>
                  <a:cubicBezTo>
                    <a:pt x="92" y="276"/>
                    <a:pt x="92" y="276"/>
                    <a:pt x="92" y="276"/>
                  </a:cubicBezTo>
                  <a:cubicBezTo>
                    <a:pt x="91" y="279"/>
                    <a:pt x="91" y="279"/>
                    <a:pt x="91" y="279"/>
                  </a:cubicBezTo>
                  <a:cubicBezTo>
                    <a:pt x="91" y="280"/>
                    <a:pt x="91" y="280"/>
                    <a:pt x="91" y="280"/>
                  </a:cubicBezTo>
                  <a:cubicBezTo>
                    <a:pt x="93" y="281"/>
                    <a:pt x="93" y="281"/>
                    <a:pt x="93" y="281"/>
                  </a:cubicBezTo>
                  <a:cubicBezTo>
                    <a:pt x="93" y="282"/>
                    <a:pt x="93" y="282"/>
                    <a:pt x="93" y="282"/>
                  </a:cubicBezTo>
                  <a:cubicBezTo>
                    <a:pt x="93" y="282"/>
                    <a:pt x="93" y="282"/>
                    <a:pt x="93" y="282"/>
                  </a:cubicBezTo>
                  <a:cubicBezTo>
                    <a:pt x="95" y="284"/>
                    <a:pt x="95" y="284"/>
                    <a:pt x="95" y="284"/>
                  </a:cubicBezTo>
                  <a:cubicBezTo>
                    <a:pt x="95" y="283"/>
                    <a:pt x="95" y="283"/>
                    <a:pt x="95" y="283"/>
                  </a:cubicBezTo>
                  <a:cubicBezTo>
                    <a:pt x="98" y="284"/>
                    <a:pt x="98" y="284"/>
                    <a:pt x="98" y="284"/>
                  </a:cubicBezTo>
                  <a:cubicBezTo>
                    <a:pt x="100" y="285"/>
                    <a:pt x="100" y="285"/>
                    <a:pt x="100" y="285"/>
                  </a:cubicBezTo>
                  <a:cubicBezTo>
                    <a:pt x="102" y="288"/>
                    <a:pt x="102" y="288"/>
                    <a:pt x="102" y="288"/>
                  </a:cubicBezTo>
                  <a:cubicBezTo>
                    <a:pt x="100" y="288"/>
                    <a:pt x="100" y="288"/>
                    <a:pt x="100" y="288"/>
                  </a:cubicBezTo>
                  <a:cubicBezTo>
                    <a:pt x="100" y="289"/>
                    <a:pt x="100" y="289"/>
                    <a:pt x="100" y="289"/>
                  </a:cubicBezTo>
                  <a:cubicBezTo>
                    <a:pt x="101" y="290"/>
                    <a:pt x="101" y="290"/>
                    <a:pt x="101" y="290"/>
                  </a:cubicBezTo>
                  <a:cubicBezTo>
                    <a:pt x="103" y="289"/>
                    <a:pt x="103" y="289"/>
                    <a:pt x="103" y="289"/>
                  </a:cubicBezTo>
                  <a:cubicBezTo>
                    <a:pt x="104" y="290"/>
                    <a:pt x="104" y="290"/>
                    <a:pt x="104" y="290"/>
                  </a:cubicBezTo>
                  <a:cubicBezTo>
                    <a:pt x="104" y="290"/>
                    <a:pt x="104" y="290"/>
                    <a:pt x="104" y="290"/>
                  </a:cubicBezTo>
                  <a:cubicBezTo>
                    <a:pt x="104" y="290"/>
                    <a:pt x="104" y="290"/>
                    <a:pt x="104" y="290"/>
                  </a:cubicBezTo>
                  <a:cubicBezTo>
                    <a:pt x="104" y="290"/>
                    <a:pt x="104" y="290"/>
                    <a:pt x="104" y="290"/>
                  </a:cubicBezTo>
                  <a:cubicBezTo>
                    <a:pt x="104" y="291"/>
                    <a:pt x="104" y="291"/>
                    <a:pt x="104" y="291"/>
                  </a:cubicBezTo>
                  <a:cubicBezTo>
                    <a:pt x="103" y="291"/>
                    <a:pt x="103" y="291"/>
                    <a:pt x="103" y="291"/>
                  </a:cubicBezTo>
                  <a:cubicBezTo>
                    <a:pt x="103" y="291"/>
                    <a:pt x="103" y="291"/>
                    <a:pt x="103" y="291"/>
                  </a:cubicBezTo>
                  <a:cubicBezTo>
                    <a:pt x="103" y="292"/>
                    <a:pt x="103" y="292"/>
                    <a:pt x="103" y="292"/>
                  </a:cubicBezTo>
                  <a:cubicBezTo>
                    <a:pt x="103" y="292"/>
                    <a:pt x="103" y="292"/>
                    <a:pt x="103" y="292"/>
                  </a:cubicBezTo>
                  <a:cubicBezTo>
                    <a:pt x="103" y="292"/>
                    <a:pt x="103" y="292"/>
                    <a:pt x="103" y="292"/>
                  </a:cubicBezTo>
                  <a:cubicBezTo>
                    <a:pt x="103" y="292"/>
                    <a:pt x="103" y="292"/>
                    <a:pt x="103" y="292"/>
                  </a:cubicBezTo>
                  <a:cubicBezTo>
                    <a:pt x="103" y="292"/>
                    <a:pt x="103" y="292"/>
                    <a:pt x="103" y="292"/>
                  </a:cubicBezTo>
                  <a:cubicBezTo>
                    <a:pt x="102" y="292"/>
                    <a:pt x="102" y="292"/>
                    <a:pt x="102" y="292"/>
                  </a:cubicBezTo>
                  <a:cubicBezTo>
                    <a:pt x="101" y="292"/>
                    <a:pt x="101" y="292"/>
                    <a:pt x="101" y="292"/>
                  </a:cubicBezTo>
                  <a:cubicBezTo>
                    <a:pt x="101" y="292"/>
                    <a:pt x="101" y="292"/>
                    <a:pt x="101" y="292"/>
                  </a:cubicBezTo>
                  <a:cubicBezTo>
                    <a:pt x="102" y="293"/>
                    <a:pt x="102" y="293"/>
                    <a:pt x="102" y="293"/>
                  </a:cubicBezTo>
                  <a:cubicBezTo>
                    <a:pt x="102" y="293"/>
                    <a:pt x="102" y="293"/>
                    <a:pt x="102" y="293"/>
                  </a:cubicBezTo>
                  <a:cubicBezTo>
                    <a:pt x="102" y="294"/>
                    <a:pt x="102" y="294"/>
                    <a:pt x="102" y="294"/>
                  </a:cubicBezTo>
                  <a:cubicBezTo>
                    <a:pt x="102" y="293"/>
                    <a:pt x="102" y="293"/>
                    <a:pt x="102" y="293"/>
                  </a:cubicBezTo>
                  <a:cubicBezTo>
                    <a:pt x="102" y="293"/>
                    <a:pt x="101" y="293"/>
                    <a:pt x="101" y="293"/>
                  </a:cubicBezTo>
                  <a:cubicBezTo>
                    <a:pt x="101" y="293"/>
                    <a:pt x="100" y="293"/>
                    <a:pt x="100" y="293"/>
                  </a:cubicBezTo>
                  <a:cubicBezTo>
                    <a:pt x="100" y="293"/>
                    <a:pt x="100" y="293"/>
                    <a:pt x="100" y="293"/>
                  </a:cubicBezTo>
                  <a:cubicBezTo>
                    <a:pt x="101" y="293"/>
                    <a:pt x="101" y="293"/>
                    <a:pt x="101" y="293"/>
                  </a:cubicBezTo>
                  <a:cubicBezTo>
                    <a:pt x="101" y="294"/>
                    <a:pt x="101" y="294"/>
                    <a:pt x="101" y="294"/>
                  </a:cubicBezTo>
                  <a:cubicBezTo>
                    <a:pt x="100" y="294"/>
                    <a:pt x="100" y="294"/>
                    <a:pt x="100" y="294"/>
                  </a:cubicBezTo>
                  <a:cubicBezTo>
                    <a:pt x="100" y="294"/>
                    <a:pt x="100" y="294"/>
                    <a:pt x="100" y="294"/>
                  </a:cubicBezTo>
                  <a:cubicBezTo>
                    <a:pt x="99" y="295"/>
                    <a:pt x="99" y="295"/>
                    <a:pt x="99" y="295"/>
                  </a:cubicBezTo>
                  <a:cubicBezTo>
                    <a:pt x="99" y="294"/>
                    <a:pt x="99" y="294"/>
                    <a:pt x="99" y="294"/>
                  </a:cubicBezTo>
                  <a:cubicBezTo>
                    <a:pt x="99" y="295"/>
                    <a:pt x="99" y="295"/>
                    <a:pt x="99" y="295"/>
                  </a:cubicBezTo>
                  <a:cubicBezTo>
                    <a:pt x="98" y="295"/>
                    <a:pt x="98" y="295"/>
                    <a:pt x="98" y="295"/>
                  </a:cubicBezTo>
                  <a:cubicBezTo>
                    <a:pt x="98" y="295"/>
                    <a:pt x="98" y="295"/>
                    <a:pt x="98" y="295"/>
                  </a:cubicBezTo>
                  <a:cubicBezTo>
                    <a:pt x="97" y="294"/>
                    <a:pt x="97" y="294"/>
                    <a:pt x="97" y="294"/>
                  </a:cubicBezTo>
                  <a:cubicBezTo>
                    <a:pt x="97" y="295"/>
                    <a:pt x="97" y="295"/>
                    <a:pt x="97" y="295"/>
                  </a:cubicBezTo>
                  <a:cubicBezTo>
                    <a:pt x="97" y="296"/>
                    <a:pt x="97" y="296"/>
                    <a:pt x="97" y="296"/>
                  </a:cubicBezTo>
                  <a:cubicBezTo>
                    <a:pt x="97" y="296"/>
                    <a:pt x="97" y="296"/>
                    <a:pt x="97" y="296"/>
                  </a:cubicBezTo>
                  <a:cubicBezTo>
                    <a:pt x="96" y="297"/>
                    <a:pt x="96" y="297"/>
                    <a:pt x="96" y="297"/>
                  </a:cubicBezTo>
                  <a:cubicBezTo>
                    <a:pt x="96" y="298"/>
                    <a:pt x="96" y="298"/>
                    <a:pt x="96" y="298"/>
                  </a:cubicBezTo>
                  <a:cubicBezTo>
                    <a:pt x="96" y="298"/>
                    <a:pt x="96" y="298"/>
                    <a:pt x="96" y="298"/>
                  </a:cubicBezTo>
                  <a:cubicBezTo>
                    <a:pt x="96" y="300"/>
                    <a:pt x="96" y="300"/>
                    <a:pt x="96" y="300"/>
                  </a:cubicBezTo>
                  <a:cubicBezTo>
                    <a:pt x="95" y="300"/>
                    <a:pt x="95" y="300"/>
                    <a:pt x="95" y="300"/>
                  </a:cubicBezTo>
                  <a:cubicBezTo>
                    <a:pt x="95" y="301"/>
                    <a:pt x="95" y="301"/>
                    <a:pt x="95" y="301"/>
                  </a:cubicBezTo>
                  <a:cubicBezTo>
                    <a:pt x="95" y="302"/>
                    <a:pt x="95" y="302"/>
                    <a:pt x="95" y="302"/>
                  </a:cubicBezTo>
                  <a:cubicBezTo>
                    <a:pt x="96" y="302"/>
                    <a:pt x="96" y="302"/>
                    <a:pt x="96" y="302"/>
                  </a:cubicBezTo>
                  <a:cubicBezTo>
                    <a:pt x="97" y="302"/>
                    <a:pt x="97" y="302"/>
                    <a:pt x="97" y="302"/>
                  </a:cubicBezTo>
                  <a:cubicBezTo>
                    <a:pt x="97" y="303"/>
                    <a:pt x="97" y="303"/>
                    <a:pt x="97" y="303"/>
                  </a:cubicBezTo>
                  <a:cubicBezTo>
                    <a:pt x="98" y="303"/>
                    <a:pt x="98" y="303"/>
                    <a:pt x="98" y="303"/>
                  </a:cubicBezTo>
                  <a:cubicBezTo>
                    <a:pt x="98" y="304"/>
                    <a:pt x="98" y="304"/>
                    <a:pt x="98" y="304"/>
                  </a:cubicBezTo>
                  <a:cubicBezTo>
                    <a:pt x="99" y="305"/>
                    <a:pt x="99" y="305"/>
                    <a:pt x="99" y="305"/>
                  </a:cubicBezTo>
                  <a:cubicBezTo>
                    <a:pt x="99" y="304"/>
                    <a:pt x="99" y="304"/>
                    <a:pt x="99" y="304"/>
                  </a:cubicBezTo>
                  <a:cubicBezTo>
                    <a:pt x="100" y="304"/>
                    <a:pt x="100" y="304"/>
                    <a:pt x="100" y="304"/>
                  </a:cubicBezTo>
                  <a:cubicBezTo>
                    <a:pt x="100" y="305"/>
                    <a:pt x="100" y="305"/>
                    <a:pt x="100" y="305"/>
                  </a:cubicBezTo>
                  <a:cubicBezTo>
                    <a:pt x="99" y="306"/>
                    <a:pt x="99" y="306"/>
                    <a:pt x="99" y="306"/>
                  </a:cubicBezTo>
                  <a:cubicBezTo>
                    <a:pt x="99" y="306"/>
                    <a:pt x="99" y="306"/>
                    <a:pt x="99" y="306"/>
                  </a:cubicBezTo>
                  <a:cubicBezTo>
                    <a:pt x="99" y="306"/>
                    <a:pt x="99" y="306"/>
                    <a:pt x="99" y="306"/>
                  </a:cubicBezTo>
                  <a:cubicBezTo>
                    <a:pt x="99" y="306"/>
                    <a:pt x="99" y="306"/>
                    <a:pt x="99" y="306"/>
                  </a:cubicBezTo>
                  <a:cubicBezTo>
                    <a:pt x="100" y="307"/>
                    <a:pt x="100" y="307"/>
                    <a:pt x="100" y="307"/>
                  </a:cubicBezTo>
                  <a:cubicBezTo>
                    <a:pt x="100" y="307"/>
                    <a:pt x="100" y="307"/>
                    <a:pt x="100" y="307"/>
                  </a:cubicBezTo>
                  <a:cubicBezTo>
                    <a:pt x="100" y="308"/>
                    <a:pt x="100" y="308"/>
                    <a:pt x="100" y="308"/>
                  </a:cubicBezTo>
                  <a:cubicBezTo>
                    <a:pt x="101" y="309"/>
                    <a:pt x="101" y="309"/>
                    <a:pt x="101" y="309"/>
                  </a:cubicBezTo>
                  <a:cubicBezTo>
                    <a:pt x="101" y="310"/>
                    <a:pt x="101" y="310"/>
                    <a:pt x="101" y="310"/>
                  </a:cubicBezTo>
                  <a:cubicBezTo>
                    <a:pt x="103" y="312"/>
                    <a:pt x="103" y="312"/>
                    <a:pt x="103" y="312"/>
                  </a:cubicBezTo>
                  <a:cubicBezTo>
                    <a:pt x="105" y="314"/>
                    <a:pt x="105" y="314"/>
                    <a:pt x="105" y="314"/>
                  </a:cubicBezTo>
                  <a:cubicBezTo>
                    <a:pt x="105" y="314"/>
                    <a:pt x="105" y="314"/>
                    <a:pt x="105" y="314"/>
                  </a:cubicBezTo>
                  <a:cubicBezTo>
                    <a:pt x="105" y="314"/>
                    <a:pt x="105" y="314"/>
                    <a:pt x="105" y="314"/>
                  </a:cubicBezTo>
                  <a:cubicBezTo>
                    <a:pt x="104" y="316"/>
                    <a:pt x="104" y="316"/>
                    <a:pt x="104" y="316"/>
                  </a:cubicBezTo>
                  <a:cubicBezTo>
                    <a:pt x="102" y="316"/>
                    <a:pt x="102" y="316"/>
                    <a:pt x="102" y="316"/>
                  </a:cubicBezTo>
                  <a:cubicBezTo>
                    <a:pt x="102" y="317"/>
                    <a:pt x="102" y="317"/>
                    <a:pt x="102" y="317"/>
                  </a:cubicBezTo>
                  <a:cubicBezTo>
                    <a:pt x="100" y="317"/>
                    <a:pt x="100" y="317"/>
                    <a:pt x="100" y="317"/>
                  </a:cubicBezTo>
                  <a:cubicBezTo>
                    <a:pt x="99" y="316"/>
                    <a:pt x="99" y="316"/>
                    <a:pt x="99" y="316"/>
                  </a:cubicBezTo>
                  <a:cubicBezTo>
                    <a:pt x="97" y="315"/>
                    <a:pt x="97" y="315"/>
                    <a:pt x="97" y="315"/>
                  </a:cubicBezTo>
                  <a:cubicBezTo>
                    <a:pt x="96" y="314"/>
                    <a:pt x="96" y="314"/>
                    <a:pt x="96" y="314"/>
                  </a:cubicBezTo>
                  <a:cubicBezTo>
                    <a:pt x="96" y="316"/>
                    <a:pt x="96" y="316"/>
                    <a:pt x="96" y="316"/>
                  </a:cubicBezTo>
                  <a:cubicBezTo>
                    <a:pt x="97" y="316"/>
                    <a:pt x="97" y="316"/>
                    <a:pt x="97" y="316"/>
                  </a:cubicBezTo>
                  <a:cubicBezTo>
                    <a:pt x="97" y="317"/>
                    <a:pt x="97" y="317"/>
                    <a:pt x="97" y="317"/>
                  </a:cubicBezTo>
                  <a:cubicBezTo>
                    <a:pt x="97" y="319"/>
                    <a:pt x="97" y="319"/>
                    <a:pt x="97" y="319"/>
                  </a:cubicBezTo>
                  <a:cubicBezTo>
                    <a:pt x="96" y="318"/>
                    <a:pt x="96" y="318"/>
                    <a:pt x="96" y="318"/>
                  </a:cubicBezTo>
                  <a:cubicBezTo>
                    <a:pt x="94" y="318"/>
                    <a:pt x="94" y="318"/>
                    <a:pt x="94" y="318"/>
                  </a:cubicBezTo>
                  <a:cubicBezTo>
                    <a:pt x="91" y="317"/>
                    <a:pt x="91" y="317"/>
                    <a:pt x="91" y="317"/>
                  </a:cubicBezTo>
                  <a:cubicBezTo>
                    <a:pt x="90" y="317"/>
                    <a:pt x="90" y="317"/>
                    <a:pt x="90" y="317"/>
                  </a:cubicBezTo>
                  <a:cubicBezTo>
                    <a:pt x="90" y="318"/>
                    <a:pt x="90" y="318"/>
                    <a:pt x="90" y="318"/>
                  </a:cubicBezTo>
                  <a:cubicBezTo>
                    <a:pt x="91" y="319"/>
                    <a:pt x="91" y="319"/>
                    <a:pt x="91" y="319"/>
                  </a:cubicBezTo>
                  <a:cubicBezTo>
                    <a:pt x="90" y="318"/>
                    <a:pt x="90" y="318"/>
                    <a:pt x="90" y="318"/>
                  </a:cubicBezTo>
                  <a:cubicBezTo>
                    <a:pt x="87" y="318"/>
                    <a:pt x="87" y="318"/>
                    <a:pt x="87" y="318"/>
                  </a:cubicBezTo>
                  <a:cubicBezTo>
                    <a:pt x="86" y="318"/>
                    <a:pt x="86" y="318"/>
                    <a:pt x="86" y="318"/>
                  </a:cubicBezTo>
                  <a:cubicBezTo>
                    <a:pt x="84" y="318"/>
                    <a:pt x="84" y="318"/>
                    <a:pt x="84" y="318"/>
                  </a:cubicBezTo>
                  <a:cubicBezTo>
                    <a:pt x="83" y="318"/>
                    <a:pt x="83" y="318"/>
                    <a:pt x="83" y="318"/>
                  </a:cubicBezTo>
                  <a:cubicBezTo>
                    <a:pt x="83" y="318"/>
                    <a:pt x="83" y="318"/>
                    <a:pt x="83" y="318"/>
                  </a:cubicBezTo>
                  <a:cubicBezTo>
                    <a:pt x="82" y="318"/>
                    <a:pt x="82" y="318"/>
                    <a:pt x="82" y="318"/>
                  </a:cubicBezTo>
                  <a:cubicBezTo>
                    <a:pt x="80" y="317"/>
                    <a:pt x="80" y="317"/>
                    <a:pt x="80" y="317"/>
                  </a:cubicBezTo>
                  <a:cubicBezTo>
                    <a:pt x="80" y="317"/>
                    <a:pt x="80" y="317"/>
                    <a:pt x="80" y="317"/>
                  </a:cubicBezTo>
                  <a:cubicBezTo>
                    <a:pt x="79" y="317"/>
                    <a:pt x="79" y="317"/>
                    <a:pt x="79" y="317"/>
                  </a:cubicBezTo>
                  <a:cubicBezTo>
                    <a:pt x="78" y="317"/>
                    <a:pt x="78" y="317"/>
                    <a:pt x="78" y="317"/>
                  </a:cubicBezTo>
                  <a:cubicBezTo>
                    <a:pt x="77" y="317"/>
                    <a:pt x="77" y="317"/>
                    <a:pt x="77" y="317"/>
                  </a:cubicBezTo>
                  <a:cubicBezTo>
                    <a:pt x="77" y="317"/>
                    <a:pt x="77" y="317"/>
                    <a:pt x="77" y="317"/>
                  </a:cubicBezTo>
                  <a:cubicBezTo>
                    <a:pt x="76" y="317"/>
                    <a:pt x="76" y="317"/>
                    <a:pt x="76" y="317"/>
                  </a:cubicBezTo>
                  <a:cubicBezTo>
                    <a:pt x="76" y="316"/>
                    <a:pt x="76" y="316"/>
                    <a:pt x="76" y="316"/>
                  </a:cubicBezTo>
                  <a:cubicBezTo>
                    <a:pt x="76" y="316"/>
                    <a:pt x="76" y="316"/>
                    <a:pt x="76" y="316"/>
                  </a:cubicBezTo>
                  <a:cubicBezTo>
                    <a:pt x="76" y="316"/>
                    <a:pt x="76" y="316"/>
                    <a:pt x="76" y="316"/>
                  </a:cubicBezTo>
                  <a:cubicBezTo>
                    <a:pt x="76" y="316"/>
                    <a:pt x="76" y="316"/>
                    <a:pt x="76" y="316"/>
                  </a:cubicBezTo>
                  <a:cubicBezTo>
                    <a:pt x="76" y="316"/>
                    <a:pt x="76" y="316"/>
                    <a:pt x="76" y="316"/>
                  </a:cubicBezTo>
                  <a:cubicBezTo>
                    <a:pt x="76" y="315"/>
                    <a:pt x="76" y="315"/>
                    <a:pt x="76" y="315"/>
                  </a:cubicBezTo>
                  <a:cubicBezTo>
                    <a:pt x="75" y="314"/>
                    <a:pt x="75" y="314"/>
                    <a:pt x="75" y="314"/>
                  </a:cubicBezTo>
                  <a:cubicBezTo>
                    <a:pt x="75" y="312"/>
                    <a:pt x="75" y="312"/>
                    <a:pt x="75" y="312"/>
                  </a:cubicBezTo>
                  <a:cubicBezTo>
                    <a:pt x="74" y="312"/>
                    <a:pt x="74" y="312"/>
                    <a:pt x="74" y="312"/>
                  </a:cubicBezTo>
                  <a:cubicBezTo>
                    <a:pt x="73" y="310"/>
                    <a:pt x="73" y="310"/>
                    <a:pt x="73" y="310"/>
                  </a:cubicBezTo>
                  <a:cubicBezTo>
                    <a:pt x="72" y="310"/>
                    <a:pt x="72" y="310"/>
                    <a:pt x="72" y="310"/>
                  </a:cubicBezTo>
                  <a:cubicBezTo>
                    <a:pt x="72" y="310"/>
                    <a:pt x="72" y="310"/>
                    <a:pt x="72" y="310"/>
                  </a:cubicBezTo>
                  <a:cubicBezTo>
                    <a:pt x="71" y="309"/>
                    <a:pt x="71" y="309"/>
                    <a:pt x="71" y="309"/>
                  </a:cubicBezTo>
                  <a:cubicBezTo>
                    <a:pt x="71" y="309"/>
                    <a:pt x="71" y="309"/>
                    <a:pt x="71" y="309"/>
                  </a:cubicBezTo>
                  <a:cubicBezTo>
                    <a:pt x="70" y="309"/>
                    <a:pt x="70" y="309"/>
                    <a:pt x="70" y="309"/>
                  </a:cubicBezTo>
                  <a:cubicBezTo>
                    <a:pt x="69" y="309"/>
                    <a:pt x="69" y="309"/>
                    <a:pt x="69" y="309"/>
                  </a:cubicBezTo>
                  <a:cubicBezTo>
                    <a:pt x="69" y="308"/>
                    <a:pt x="69" y="308"/>
                    <a:pt x="69" y="308"/>
                  </a:cubicBezTo>
                  <a:cubicBezTo>
                    <a:pt x="68" y="308"/>
                    <a:pt x="68" y="308"/>
                    <a:pt x="68" y="308"/>
                  </a:cubicBezTo>
                  <a:cubicBezTo>
                    <a:pt x="67" y="307"/>
                    <a:pt x="67" y="307"/>
                    <a:pt x="67" y="307"/>
                  </a:cubicBezTo>
                  <a:cubicBezTo>
                    <a:pt x="67" y="307"/>
                    <a:pt x="67" y="307"/>
                    <a:pt x="67" y="307"/>
                  </a:cubicBezTo>
                  <a:cubicBezTo>
                    <a:pt x="66" y="307"/>
                    <a:pt x="66" y="307"/>
                    <a:pt x="66" y="307"/>
                  </a:cubicBezTo>
                  <a:cubicBezTo>
                    <a:pt x="66" y="306"/>
                    <a:pt x="66" y="306"/>
                    <a:pt x="66" y="306"/>
                  </a:cubicBezTo>
                  <a:cubicBezTo>
                    <a:pt x="65" y="306"/>
                    <a:pt x="65" y="306"/>
                    <a:pt x="65" y="306"/>
                  </a:cubicBezTo>
                  <a:cubicBezTo>
                    <a:pt x="65" y="306"/>
                    <a:pt x="65" y="306"/>
                    <a:pt x="65" y="306"/>
                  </a:cubicBezTo>
                  <a:cubicBezTo>
                    <a:pt x="64" y="305"/>
                    <a:pt x="64" y="305"/>
                    <a:pt x="64" y="305"/>
                  </a:cubicBezTo>
                  <a:cubicBezTo>
                    <a:pt x="61" y="303"/>
                    <a:pt x="61" y="303"/>
                    <a:pt x="61" y="303"/>
                  </a:cubicBezTo>
                  <a:cubicBezTo>
                    <a:pt x="60" y="302"/>
                    <a:pt x="60" y="302"/>
                    <a:pt x="60" y="302"/>
                  </a:cubicBezTo>
                  <a:cubicBezTo>
                    <a:pt x="58" y="301"/>
                    <a:pt x="58" y="301"/>
                    <a:pt x="58" y="301"/>
                  </a:cubicBezTo>
                  <a:cubicBezTo>
                    <a:pt x="57" y="302"/>
                    <a:pt x="57" y="302"/>
                    <a:pt x="57" y="302"/>
                  </a:cubicBezTo>
                  <a:cubicBezTo>
                    <a:pt x="56" y="301"/>
                    <a:pt x="56" y="301"/>
                    <a:pt x="56" y="301"/>
                  </a:cubicBezTo>
                  <a:cubicBezTo>
                    <a:pt x="56" y="300"/>
                    <a:pt x="56" y="300"/>
                    <a:pt x="56" y="300"/>
                  </a:cubicBezTo>
                  <a:cubicBezTo>
                    <a:pt x="54" y="299"/>
                    <a:pt x="54" y="299"/>
                    <a:pt x="54" y="299"/>
                  </a:cubicBezTo>
                  <a:cubicBezTo>
                    <a:pt x="54" y="299"/>
                    <a:pt x="54" y="299"/>
                    <a:pt x="54" y="299"/>
                  </a:cubicBezTo>
                  <a:cubicBezTo>
                    <a:pt x="53" y="299"/>
                    <a:pt x="53" y="299"/>
                    <a:pt x="53" y="299"/>
                  </a:cubicBezTo>
                  <a:cubicBezTo>
                    <a:pt x="53" y="299"/>
                    <a:pt x="53" y="299"/>
                    <a:pt x="53" y="299"/>
                  </a:cubicBezTo>
                  <a:cubicBezTo>
                    <a:pt x="54" y="298"/>
                    <a:pt x="54" y="298"/>
                    <a:pt x="54" y="298"/>
                  </a:cubicBezTo>
                  <a:cubicBezTo>
                    <a:pt x="54" y="298"/>
                    <a:pt x="54" y="298"/>
                    <a:pt x="54" y="298"/>
                  </a:cubicBezTo>
                  <a:cubicBezTo>
                    <a:pt x="54" y="297"/>
                    <a:pt x="54" y="297"/>
                    <a:pt x="54" y="297"/>
                  </a:cubicBezTo>
                  <a:cubicBezTo>
                    <a:pt x="55" y="298"/>
                    <a:pt x="55" y="298"/>
                    <a:pt x="55" y="298"/>
                  </a:cubicBezTo>
                  <a:cubicBezTo>
                    <a:pt x="55" y="298"/>
                    <a:pt x="55" y="298"/>
                    <a:pt x="55" y="298"/>
                  </a:cubicBezTo>
                  <a:cubicBezTo>
                    <a:pt x="56" y="298"/>
                    <a:pt x="56" y="298"/>
                    <a:pt x="56" y="298"/>
                  </a:cubicBezTo>
                  <a:cubicBezTo>
                    <a:pt x="57" y="298"/>
                    <a:pt x="57" y="298"/>
                    <a:pt x="57" y="298"/>
                  </a:cubicBezTo>
                  <a:cubicBezTo>
                    <a:pt x="57" y="297"/>
                    <a:pt x="57" y="297"/>
                    <a:pt x="57" y="297"/>
                  </a:cubicBezTo>
                  <a:cubicBezTo>
                    <a:pt x="56" y="297"/>
                    <a:pt x="56" y="297"/>
                    <a:pt x="56" y="297"/>
                  </a:cubicBezTo>
                  <a:cubicBezTo>
                    <a:pt x="56" y="296"/>
                    <a:pt x="56" y="296"/>
                    <a:pt x="56" y="296"/>
                  </a:cubicBezTo>
                  <a:cubicBezTo>
                    <a:pt x="57" y="295"/>
                    <a:pt x="57" y="295"/>
                    <a:pt x="57" y="295"/>
                  </a:cubicBezTo>
                  <a:cubicBezTo>
                    <a:pt x="57" y="295"/>
                    <a:pt x="57" y="295"/>
                    <a:pt x="57" y="295"/>
                  </a:cubicBezTo>
                  <a:cubicBezTo>
                    <a:pt x="58" y="294"/>
                    <a:pt x="58" y="294"/>
                    <a:pt x="58" y="294"/>
                  </a:cubicBezTo>
                  <a:cubicBezTo>
                    <a:pt x="58" y="294"/>
                    <a:pt x="58" y="294"/>
                    <a:pt x="58" y="294"/>
                  </a:cubicBezTo>
                  <a:cubicBezTo>
                    <a:pt x="59" y="294"/>
                    <a:pt x="59" y="294"/>
                    <a:pt x="59" y="294"/>
                  </a:cubicBezTo>
                  <a:cubicBezTo>
                    <a:pt x="59" y="294"/>
                    <a:pt x="59" y="294"/>
                    <a:pt x="59" y="294"/>
                  </a:cubicBezTo>
                  <a:cubicBezTo>
                    <a:pt x="59" y="294"/>
                    <a:pt x="59" y="294"/>
                    <a:pt x="59" y="294"/>
                  </a:cubicBezTo>
                  <a:cubicBezTo>
                    <a:pt x="58" y="293"/>
                    <a:pt x="58" y="293"/>
                    <a:pt x="58" y="293"/>
                  </a:cubicBezTo>
                  <a:cubicBezTo>
                    <a:pt x="58" y="293"/>
                    <a:pt x="58" y="293"/>
                    <a:pt x="58" y="293"/>
                  </a:cubicBezTo>
                  <a:cubicBezTo>
                    <a:pt x="58" y="293"/>
                    <a:pt x="58" y="293"/>
                    <a:pt x="58" y="293"/>
                  </a:cubicBezTo>
                  <a:cubicBezTo>
                    <a:pt x="57" y="293"/>
                    <a:pt x="57" y="293"/>
                    <a:pt x="57" y="293"/>
                  </a:cubicBezTo>
                  <a:cubicBezTo>
                    <a:pt x="56" y="291"/>
                    <a:pt x="56" y="291"/>
                    <a:pt x="56" y="291"/>
                  </a:cubicBezTo>
                  <a:cubicBezTo>
                    <a:pt x="58" y="291"/>
                    <a:pt x="58" y="291"/>
                    <a:pt x="58" y="291"/>
                  </a:cubicBezTo>
                  <a:cubicBezTo>
                    <a:pt x="59" y="291"/>
                    <a:pt x="59" y="291"/>
                    <a:pt x="59" y="291"/>
                  </a:cubicBezTo>
                  <a:cubicBezTo>
                    <a:pt x="59" y="291"/>
                    <a:pt x="59" y="291"/>
                    <a:pt x="59" y="291"/>
                  </a:cubicBezTo>
                  <a:cubicBezTo>
                    <a:pt x="59" y="291"/>
                    <a:pt x="59" y="291"/>
                    <a:pt x="59" y="291"/>
                  </a:cubicBezTo>
                  <a:cubicBezTo>
                    <a:pt x="58" y="291"/>
                    <a:pt x="58" y="291"/>
                    <a:pt x="58" y="291"/>
                  </a:cubicBezTo>
                  <a:cubicBezTo>
                    <a:pt x="59" y="290"/>
                    <a:pt x="59" y="290"/>
                    <a:pt x="59" y="290"/>
                  </a:cubicBezTo>
                  <a:cubicBezTo>
                    <a:pt x="62" y="289"/>
                    <a:pt x="62" y="289"/>
                    <a:pt x="62" y="289"/>
                  </a:cubicBezTo>
                  <a:cubicBezTo>
                    <a:pt x="62" y="288"/>
                    <a:pt x="62" y="288"/>
                    <a:pt x="62" y="288"/>
                  </a:cubicBezTo>
                  <a:cubicBezTo>
                    <a:pt x="62" y="288"/>
                    <a:pt x="62" y="288"/>
                    <a:pt x="62" y="288"/>
                  </a:cubicBezTo>
                  <a:cubicBezTo>
                    <a:pt x="61" y="288"/>
                    <a:pt x="61" y="288"/>
                    <a:pt x="61" y="288"/>
                  </a:cubicBezTo>
                  <a:cubicBezTo>
                    <a:pt x="60" y="288"/>
                    <a:pt x="60" y="288"/>
                    <a:pt x="60" y="288"/>
                  </a:cubicBezTo>
                  <a:cubicBezTo>
                    <a:pt x="59" y="288"/>
                    <a:pt x="59" y="288"/>
                    <a:pt x="59" y="288"/>
                  </a:cubicBezTo>
                  <a:cubicBezTo>
                    <a:pt x="58" y="288"/>
                    <a:pt x="58" y="288"/>
                    <a:pt x="58" y="288"/>
                  </a:cubicBezTo>
                  <a:cubicBezTo>
                    <a:pt x="58" y="288"/>
                    <a:pt x="58" y="288"/>
                    <a:pt x="58" y="288"/>
                  </a:cubicBezTo>
                  <a:cubicBezTo>
                    <a:pt x="59" y="287"/>
                    <a:pt x="59" y="287"/>
                    <a:pt x="59" y="287"/>
                  </a:cubicBezTo>
                  <a:cubicBezTo>
                    <a:pt x="59" y="286"/>
                    <a:pt x="59" y="286"/>
                    <a:pt x="59" y="286"/>
                  </a:cubicBezTo>
                  <a:cubicBezTo>
                    <a:pt x="60" y="285"/>
                    <a:pt x="60" y="285"/>
                    <a:pt x="60" y="285"/>
                  </a:cubicBezTo>
                  <a:cubicBezTo>
                    <a:pt x="62" y="285"/>
                    <a:pt x="62" y="285"/>
                    <a:pt x="62" y="285"/>
                  </a:cubicBezTo>
                  <a:cubicBezTo>
                    <a:pt x="63" y="284"/>
                    <a:pt x="63" y="284"/>
                    <a:pt x="63" y="284"/>
                  </a:cubicBezTo>
                  <a:cubicBezTo>
                    <a:pt x="63" y="283"/>
                    <a:pt x="63" y="283"/>
                    <a:pt x="63" y="283"/>
                  </a:cubicBezTo>
                  <a:cubicBezTo>
                    <a:pt x="64" y="282"/>
                    <a:pt x="64" y="282"/>
                    <a:pt x="64" y="282"/>
                  </a:cubicBezTo>
                  <a:cubicBezTo>
                    <a:pt x="63" y="281"/>
                    <a:pt x="63" y="281"/>
                    <a:pt x="63" y="281"/>
                  </a:cubicBezTo>
                  <a:cubicBezTo>
                    <a:pt x="62" y="280"/>
                    <a:pt x="62" y="280"/>
                    <a:pt x="62" y="280"/>
                  </a:cubicBezTo>
                  <a:cubicBezTo>
                    <a:pt x="62" y="278"/>
                    <a:pt x="62" y="278"/>
                    <a:pt x="62" y="278"/>
                  </a:cubicBezTo>
                  <a:cubicBezTo>
                    <a:pt x="63" y="278"/>
                    <a:pt x="63" y="278"/>
                    <a:pt x="63" y="278"/>
                  </a:cubicBezTo>
                  <a:cubicBezTo>
                    <a:pt x="64" y="277"/>
                    <a:pt x="64" y="277"/>
                    <a:pt x="64" y="277"/>
                  </a:cubicBezTo>
                  <a:cubicBezTo>
                    <a:pt x="64" y="276"/>
                    <a:pt x="64" y="276"/>
                    <a:pt x="64" y="276"/>
                  </a:cubicBezTo>
                  <a:cubicBezTo>
                    <a:pt x="63" y="276"/>
                    <a:pt x="63" y="276"/>
                    <a:pt x="63" y="276"/>
                  </a:cubicBezTo>
                  <a:cubicBezTo>
                    <a:pt x="63" y="275"/>
                    <a:pt x="63" y="275"/>
                    <a:pt x="63" y="275"/>
                  </a:cubicBezTo>
                  <a:cubicBezTo>
                    <a:pt x="62" y="275"/>
                    <a:pt x="62" y="275"/>
                    <a:pt x="62" y="275"/>
                  </a:cubicBezTo>
                  <a:cubicBezTo>
                    <a:pt x="61" y="275"/>
                    <a:pt x="61" y="275"/>
                    <a:pt x="61" y="275"/>
                  </a:cubicBezTo>
                  <a:cubicBezTo>
                    <a:pt x="60" y="274"/>
                    <a:pt x="60" y="274"/>
                    <a:pt x="60" y="274"/>
                  </a:cubicBezTo>
                  <a:cubicBezTo>
                    <a:pt x="59" y="275"/>
                    <a:pt x="59" y="275"/>
                    <a:pt x="59" y="275"/>
                  </a:cubicBezTo>
                  <a:cubicBezTo>
                    <a:pt x="58" y="274"/>
                    <a:pt x="58" y="274"/>
                    <a:pt x="58" y="274"/>
                  </a:cubicBezTo>
                  <a:cubicBezTo>
                    <a:pt x="57" y="274"/>
                    <a:pt x="57" y="274"/>
                    <a:pt x="57" y="274"/>
                  </a:cubicBezTo>
                  <a:cubicBezTo>
                    <a:pt x="55" y="274"/>
                    <a:pt x="55" y="274"/>
                    <a:pt x="55" y="274"/>
                  </a:cubicBezTo>
                  <a:cubicBezTo>
                    <a:pt x="55" y="274"/>
                    <a:pt x="55" y="274"/>
                    <a:pt x="55" y="274"/>
                  </a:cubicBezTo>
                  <a:cubicBezTo>
                    <a:pt x="54" y="274"/>
                    <a:pt x="54" y="274"/>
                    <a:pt x="54" y="274"/>
                  </a:cubicBezTo>
                  <a:cubicBezTo>
                    <a:pt x="53" y="273"/>
                    <a:pt x="53" y="273"/>
                    <a:pt x="53" y="273"/>
                  </a:cubicBezTo>
                  <a:cubicBezTo>
                    <a:pt x="52" y="271"/>
                    <a:pt x="52" y="271"/>
                    <a:pt x="52" y="271"/>
                  </a:cubicBezTo>
                  <a:cubicBezTo>
                    <a:pt x="51" y="271"/>
                    <a:pt x="51" y="271"/>
                    <a:pt x="51" y="271"/>
                  </a:cubicBezTo>
                  <a:cubicBezTo>
                    <a:pt x="50" y="272"/>
                    <a:pt x="50" y="272"/>
                    <a:pt x="50" y="272"/>
                  </a:cubicBezTo>
                  <a:cubicBezTo>
                    <a:pt x="49" y="272"/>
                    <a:pt x="49" y="272"/>
                    <a:pt x="49" y="272"/>
                  </a:cubicBezTo>
                  <a:cubicBezTo>
                    <a:pt x="48" y="272"/>
                    <a:pt x="48" y="272"/>
                    <a:pt x="48" y="272"/>
                  </a:cubicBezTo>
                  <a:cubicBezTo>
                    <a:pt x="46" y="271"/>
                    <a:pt x="46" y="271"/>
                    <a:pt x="46" y="271"/>
                  </a:cubicBezTo>
                  <a:cubicBezTo>
                    <a:pt x="46" y="272"/>
                    <a:pt x="46" y="272"/>
                    <a:pt x="46" y="272"/>
                  </a:cubicBezTo>
                  <a:cubicBezTo>
                    <a:pt x="44" y="270"/>
                    <a:pt x="44" y="270"/>
                    <a:pt x="44" y="270"/>
                  </a:cubicBezTo>
                  <a:cubicBezTo>
                    <a:pt x="43" y="269"/>
                    <a:pt x="43" y="269"/>
                    <a:pt x="43" y="269"/>
                  </a:cubicBezTo>
                  <a:cubicBezTo>
                    <a:pt x="43" y="268"/>
                    <a:pt x="43" y="268"/>
                    <a:pt x="43" y="268"/>
                  </a:cubicBezTo>
                  <a:cubicBezTo>
                    <a:pt x="42" y="268"/>
                    <a:pt x="42" y="268"/>
                    <a:pt x="42" y="268"/>
                  </a:cubicBezTo>
                  <a:cubicBezTo>
                    <a:pt x="42" y="267"/>
                    <a:pt x="42" y="267"/>
                    <a:pt x="42" y="267"/>
                  </a:cubicBezTo>
                  <a:cubicBezTo>
                    <a:pt x="41" y="266"/>
                    <a:pt x="41" y="266"/>
                    <a:pt x="41" y="266"/>
                  </a:cubicBezTo>
                  <a:cubicBezTo>
                    <a:pt x="39" y="267"/>
                    <a:pt x="39" y="267"/>
                    <a:pt x="39" y="267"/>
                  </a:cubicBezTo>
                  <a:cubicBezTo>
                    <a:pt x="38" y="265"/>
                    <a:pt x="38" y="265"/>
                    <a:pt x="38" y="265"/>
                  </a:cubicBezTo>
                  <a:cubicBezTo>
                    <a:pt x="38" y="264"/>
                    <a:pt x="38" y="264"/>
                    <a:pt x="38" y="264"/>
                  </a:cubicBezTo>
                  <a:cubicBezTo>
                    <a:pt x="37" y="264"/>
                    <a:pt x="37" y="264"/>
                    <a:pt x="37" y="264"/>
                  </a:cubicBezTo>
                  <a:cubicBezTo>
                    <a:pt x="37" y="262"/>
                    <a:pt x="37" y="262"/>
                    <a:pt x="37" y="262"/>
                  </a:cubicBezTo>
                  <a:cubicBezTo>
                    <a:pt x="36" y="262"/>
                    <a:pt x="36" y="262"/>
                    <a:pt x="36" y="262"/>
                  </a:cubicBezTo>
                  <a:cubicBezTo>
                    <a:pt x="34" y="262"/>
                    <a:pt x="34" y="262"/>
                    <a:pt x="34" y="262"/>
                  </a:cubicBezTo>
                  <a:cubicBezTo>
                    <a:pt x="32" y="262"/>
                    <a:pt x="32" y="262"/>
                    <a:pt x="32" y="262"/>
                  </a:cubicBezTo>
                  <a:cubicBezTo>
                    <a:pt x="30" y="262"/>
                    <a:pt x="30" y="262"/>
                    <a:pt x="30" y="262"/>
                  </a:cubicBezTo>
                  <a:cubicBezTo>
                    <a:pt x="29" y="262"/>
                    <a:pt x="29" y="262"/>
                    <a:pt x="29" y="262"/>
                  </a:cubicBezTo>
                  <a:cubicBezTo>
                    <a:pt x="29" y="263"/>
                    <a:pt x="29" y="263"/>
                    <a:pt x="29" y="263"/>
                  </a:cubicBezTo>
                  <a:cubicBezTo>
                    <a:pt x="28" y="263"/>
                    <a:pt x="28" y="263"/>
                    <a:pt x="28" y="263"/>
                  </a:cubicBezTo>
                  <a:cubicBezTo>
                    <a:pt x="28" y="263"/>
                    <a:pt x="28" y="263"/>
                    <a:pt x="28" y="263"/>
                  </a:cubicBezTo>
                  <a:cubicBezTo>
                    <a:pt x="28" y="262"/>
                    <a:pt x="28" y="262"/>
                    <a:pt x="28" y="262"/>
                  </a:cubicBezTo>
                  <a:cubicBezTo>
                    <a:pt x="27" y="261"/>
                    <a:pt x="27" y="261"/>
                    <a:pt x="27" y="261"/>
                  </a:cubicBezTo>
                  <a:cubicBezTo>
                    <a:pt x="27" y="260"/>
                    <a:pt x="27" y="260"/>
                    <a:pt x="27" y="260"/>
                  </a:cubicBezTo>
                  <a:cubicBezTo>
                    <a:pt x="26" y="259"/>
                    <a:pt x="26" y="259"/>
                    <a:pt x="26" y="259"/>
                  </a:cubicBezTo>
                  <a:cubicBezTo>
                    <a:pt x="26" y="258"/>
                    <a:pt x="26" y="258"/>
                    <a:pt x="26" y="258"/>
                  </a:cubicBezTo>
                  <a:cubicBezTo>
                    <a:pt x="26" y="257"/>
                    <a:pt x="26" y="257"/>
                    <a:pt x="26" y="257"/>
                  </a:cubicBezTo>
                  <a:cubicBezTo>
                    <a:pt x="27" y="258"/>
                    <a:pt x="27" y="258"/>
                    <a:pt x="27" y="258"/>
                  </a:cubicBezTo>
                  <a:cubicBezTo>
                    <a:pt x="29" y="258"/>
                    <a:pt x="29" y="258"/>
                    <a:pt x="29" y="258"/>
                  </a:cubicBezTo>
                  <a:cubicBezTo>
                    <a:pt x="30" y="256"/>
                    <a:pt x="30" y="256"/>
                    <a:pt x="30" y="256"/>
                  </a:cubicBezTo>
                  <a:cubicBezTo>
                    <a:pt x="31" y="256"/>
                    <a:pt x="31" y="256"/>
                    <a:pt x="31" y="256"/>
                  </a:cubicBezTo>
                  <a:cubicBezTo>
                    <a:pt x="30" y="255"/>
                    <a:pt x="30" y="255"/>
                    <a:pt x="30" y="255"/>
                  </a:cubicBezTo>
                  <a:cubicBezTo>
                    <a:pt x="30" y="254"/>
                    <a:pt x="30" y="254"/>
                    <a:pt x="30" y="254"/>
                  </a:cubicBezTo>
                  <a:cubicBezTo>
                    <a:pt x="28" y="253"/>
                    <a:pt x="28" y="253"/>
                    <a:pt x="28" y="253"/>
                  </a:cubicBezTo>
                  <a:cubicBezTo>
                    <a:pt x="26" y="253"/>
                    <a:pt x="26" y="253"/>
                    <a:pt x="26" y="253"/>
                  </a:cubicBezTo>
                  <a:cubicBezTo>
                    <a:pt x="26" y="251"/>
                    <a:pt x="26" y="251"/>
                    <a:pt x="26" y="251"/>
                  </a:cubicBezTo>
                  <a:cubicBezTo>
                    <a:pt x="25" y="251"/>
                    <a:pt x="25" y="251"/>
                    <a:pt x="25" y="251"/>
                  </a:cubicBezTo>
                  <a:cubicBezTo>
                    <a:pt x="24" y="249"/>
                    <a:pt x="24" y="249"/>
                    <a:pt x="24" y="249"/>
                  </a:cubicBezTo>
                  <a:cubicBezTo>
                    <a:pt x="23" y="248"/>
                    <a:pt x="23" y="248"/>
                    <a:pt x="23" y="248"/>
                  </a:cubicBezTo>
                  <a:cubicBezTo>
                    <a:pt x="22" y="247"/>
                    <a:pt x="22" y="247"/>
                    <a:pt x="22" y="247"/>
                  </a:cubicBezTo>
                  <a:cubicBezTo>
                    <a:pt x="22" y="246"/>
                    <a:pt x="22" y="246"/>
                    <a:pt x="22" y="246"/>
                  </a:cubicBezTo>
                  <a:cubicBezTo>
                    <a:pt x="22" y="245"/>
                    <a:pt x="22" y="245"/>
                    <a:pt x="22" y="245"/>
                  </a:cubicBezTo>
                  <a:cubicBezTo>
                    <a:pt x="22" y="244"/>
                    <a:pt x="22" y="244"/>
                    <a:pt x="22" y="244"/>
                  </a:cubicBezTo>
                  <a:cubicBezTo>
                    <a:pt x="22" y="243"/>
                    <a:pt x="22" y="243"/>
                    <a:pt x="22" y="243"/>
                  </a:cubicBezTo>
                  <a:cubicBezTo>
                    <a:pt x="20" y="243"/>
                    <a:pt x="20" y="243"/>
                    <a:pt x="20" y="243"/>
                  </a:cubicBezTo>
                  <a:cubicBezTo>
                    <a:pt x="19" y="243"/>
                    <a:pt x="19" y="243"/>
                    <a:pt x="19" y="243"/>
                  </a:cubicBezTo>
                  <a:cubicBezTo>
                    <a:pt x="19" y="242"/>
                    <a:pt x="19" y="242"/>
                    <a:pt x="19" y="242"/>
                  </a:cubicBezTo>
                  <a:cubicBezTo>
                    <a:pt x="17" y="242"/>
                    <a:pt x="17" y="242"/>
                    <a:pt x="17" y="242"/>
                  </a:cubicBezTo>
                  <a:cubicBezTo>
                    <a:pt x="16" y="243"/>
                    <a:pt x="16" y="243"/>
                    <a:pt x="16" y="243"/>
                  </a:cubicBezTo>
                  <a:cubicBezTo>
                    <a:pt x="15" y="242"/>
                    <a:pt x="15" y="242"/>
                    <a:pt x="15" y="242"/>
                  </a:cubicBezTo>
                  <a:cubicBezTo>
                    <a:pt x="14" y="242"/>
                    <a:pt x="14" y="242"/>
                    <a:pt x="14" y="242"/>
                  </a:cubicBezTo>
                  <a:cubicBezTo>
                    <a:pt x="13" y="242"/>
                    <a:pt x="13" y="242"/>
                    <a:pt x="13" y="242"/>
                  </a:cubicBezTo>
                  <a:cubicBezTo>
                    <a:pt x="12" y="241"/>
                    <a:pt x="12" y="241"/>
                    <a:pt x="12" y="241"/>
                  </a:cubicBezTo>
                  <a:cubicBezTo>
                    <a:pt x="12" y="242"/>
                    <a:pt x="12" y="242"/>
                    <a:pt x="12" y="242"/>
                  </a:cubicBezTo>
                  <a:cubicBezTo>
                    <a:pt x="11" y="241"/>
                    <a:pt x="11" y="241"/>
                    <a:pt x="11" y="241"/>
                  </a:cubicBezTo>
                  <a:cubicBezTo>
                    <a:pt x="10" y="241"/>
                    <a:pt x="10" y="241"/>
                    <a:pt x="10" y="241"/>
                  </a:cubicBezTo>
                  <a:cubicBezTo>
                    <a:pt x="10" y="240"/>
                    <a:pt x="10" y="240"/>
                    <a:pt x="10" y="240"/>
                  </a:cubicBezTo>
                  <a:cubicBezTo>
                    <a:pt x="10" y="239"/>
                    <a:pt x="10" y="239"/>
                    <a:pt x="10" y="239"/>
                  </a:cubicBezTo>
                  <a:cubicBezTo>
                    <a:pt x="9" y="238"/>
                    <a:pt x="9" y="238"/>
                    <a:pt x="9" y="238"/>
                  </a:cubicBezTo>
                  <a:cubicBezTo>
                    <a:pt x="9" y="238"/>
                    <a:pt x="9" y="238"/>
                    <a:pt x="9" y="238"/>
                  </a:cubicBezTo>
                  <a:cubicBezTo>
                    <a:pt x="8" y="237"/>
                    <a:pt x="8" y="237"/>
                    <a:pt x="8" y="237"/>
                  </a:cubicBezTo>
                  <a:cubicBezTo>
                    <a:pt x="8" y="236"/>
                    <a:pt x="8" y="236"/>
                    <a:pt x="8" y="236"/>
                  </a:cubicBezTo>
                  <a:cubicBezTo>
                    <a:pt x="8" y="236"/>
                    <a:pt x="8" y="236"/>
                    <a:pt x="8" y="236"/>
                  </a:cubicBezTo>
                  <a:cubicBezTo>
                    <a:pt x="8" y="235"/>
                    <a:pt x="8" y="235"/>
                    <a:pt x="8" y="235"/>
                  </a:cubicBezTo>
                  <a:cubicBezTo>
                    <a:pt x="8" y="235"/>
                    <a:pt x="8" y="235"/>
                    <a:pt x="8" y="235"/>
                  </a:cubicBezTo>
                  <a:cubicBezTo>
                    <a:pt x="8" y="234"/>
                    <a:pt x="8" y="234"/>
                    <a:pt x="8" y="234"/>
                  </a:cubicBezTo>
                  <a:cubicBezTo>
                    <a:pt x="7" y="234"/>
                    <a:pt x="7" y="234"/>
                    <a:pt x="7" y="234"/>
                  </a:cubicBezTo>
                  <a:cubicBezTo>
                    <a:pt x="8" y="233"/>
                    <a:pt x="8" y="233"/>
                    <a:pt x="8" y="233"/>
                  </a:cubicBezTo>
                  <a:cubicBezTo>
                    <a:pt x="7" y="232"/>
                    <a:pt x="7" y="232"/>
                    <a:pt x="7" y="232"/>
                  </a:cubicBezTo>
                  <a:cubicBezTo>
                    <a:pt x="8" y="232"/>
                    <a:pt x="8" y="232"/>
                    <a:pt x="8" y="232"/>
                  </a:cubicBezTo>
                  <a:cubicBezTo>
                    <a:pt x="8" y="231"/>
                    <a:pt x="8" y="231"/>
                    <a:pt x="8" y="231"/>
                  </a:cubicBezTo>
                  <a:cubicBezTo>
                    <a:pt x="6" y="228"/>
                    <a:pt x="6" y="228"/>
                    <a:pt x="6" y="228"/>
                  </a:cubicBezTo>
                  <a:cubicBezTo>
                    <a:pt x="6" y="225"/>
                    <a:pt x="6" y="225"/>
                    <a:pt x="6" y="225"/>
                  </a:cubicBezTo>
                  <a:cubicBezTo>
                    <a:pt x="7" y="224"/>
                    <a:pt x="7" y="224"/>
                    <a:pt x="7" y="224"/>
                  </a:cubicBezTo>
                  <a:cubicBezTo>
                    <a:pt x="7" y="223"/>
                    <a:pt x="7" y="223"/>
                    <a:pt x="7" y="223"/>
                  </a:cubicBezTo>
                  <a:cubicBezTo>
                    <a:pt x="8" y="222"/>
                    <a:pt x="8" y="222"/>
                    <a:pt x="8" y="222"/>
                  </a:cubicBezTo>
                  <a:cubicBezTo>
                    <a:pt x="8" y="222"/>
                    <a:pt x="8" y="222"/>
                    <a:pt x="8" y="222"/>
                  </a:cubicBezTo>
                  <a:cubicBezTo>
                    <a:pt x="8" y="222"/>
                    <a:pt x="8" y="222"/>
                    <a:pt x="8" y="222"/>
                  </a:cubicBezTo>
                  <a:cubicBezTo>
                    <a:pt x="8" y="221"/>
                    <a:pt x="8" y="221"/>
                    <a:pt x="8" y="221"/>
                  </a:cubicBezTo>
                  <a:cubicBezTo>
                    <a:pt x="8" y="221"/>
                    <a:pt x="8" y="221"/>
                    <a:pt x="8" y="221"/>
                  </a:cubicBezTo>
                  <a:cubicBezTo>
                    <a:pt x="8" y="220"/>
                    <a:pt x="8" y="220"/>
                    <a:pt x="8" y="220"/>
                  </a:cubicBezTo>
                  <a:cubicBezTo>
                    <a:pt x="7" y="220"/>
                    <a:pt x="7" y="220"/>
                    <a:pt x="7" y="220"/>
                  </a:cubicBezTo>
                  <a:cubicBezTo>
                    <a:pt x="7" y="219"/>
                    <a:pt x="7" y="219"/>
                    <a:pt x="7" y="219"/>
                  </a:cubicBezTo>
                  <a:cubicBezTo>
                    <a:pt x="8" y="219"/>
                    <a:pt x="8" y="219"/>
                    <a:pt x="8" y="219"/>
                  </a:cubicBezTo>
                  <a:cubicBezTo>
                    <a:pt x="8" y="220"/>
                    <a:pt x="8" y="220"/>
                    <a:pt x="8" y="220"/>
                  </a:cubicBezTo>
                  <a:cubicBezTo>
                    <a:pt x="9" y="220"/>
                    <a:pt x="9" y="220"/>
                    <a:pt x="9" y="220"/>
                  </a:cubicBezTo>
                  <a:cubicBezTo>
                    <a:pt x="9" y="219"/>
                    <a:pt x="9" y="219"/>
                    <a:pt x="9" y="219"/>
                  </a:cubicBezTo>
                  <a:cubicBezTo>
                    <a:pt x="10" y="219"/>
                    <a:pt x="10" y="219"/>
                    <a:pt x="10" y="219"/>
                  </a:cubicBezTo>
                  <a:cubicBezTo>
                    <a:pt x="10" y="219"/>
                    <a:pt x="10" y="219"/>
                    <a:pt x="10" y="219"/>
                  </a:cubicBezTo>
                  <a:cubicBezTo>
                    <a:pt x="11" y="218"/>
                    <a:pt x="11" y="218"/>
                    <a:pt x="11" y="218"/>
                  </a:cubicBezTo>
                  <a:cubicBezTo>
                    <a:pt x="12" y="218"/>
                    <a:pt x="12" y="218"/>
                    <a:pt x="12" y="218"/>
                  </a:cubicBezTo>
                  <a:cubicBezTo>
                    <a:pt x="12" y="217"/>
                    <a:pt x="12" y="217"/>
                    <a:pt x="12" y="217"/>
                  </a:cubicBezTo>
                  <a:cubicBezTo>
                    <a:pt x="14" y="218"/>
                    <a:pt x="14" y="218"/>
                    <a:pt x="14" y="218"/>
                  </a:cubicBezTo>
                  <a:cubicBezTo>
                    <a:pt x="14" y="217"/>
                    <a:pt x="14" y="217"/>
                    <a:pt x="14" y="217"/>
                  </a:cubicBezTo>
                  <a:cubicBezTo>
                    <a:pt x="13" y="216"/>
                    <a:pt x="13" y="216"/>
                    <a:pt x="13" y="216"/>
                  </a:cubicBezTo>
                  <a:cubicBezTo>
                    <a:pt x="13" y="216"/>
                    <a:pt x="13" y="216"/>
                    <a:pt x="13" y="216"/>
                  </a:cubicBezTo>
                  <a:cubicBezTo>
                    <a:pt x="12" y="216"/>
                    <a:pt x="12" y="216"/>
                    <a:pt x="12" y="216"/>
                  </a:cubicBezTo>
                  <a:cubicBezTo>
                    <a:pt x="11" y="216"/>
                    <a:pt x="11" y="216"/>
                    <a:pt x="11" y="216"/>
                  </a:cubicBezTo>
                  <a:cubicBezTo>
                    <a:pt x="11" y="216"/>
                    <a:pt x="11" y="216"/>
                    <a:pt x="11" y="216"/>
                  </a:cubicBezTo>
                  <a:cubicBezTo>
                    <a:pt x="10" y="216"/>
                    <a:pt x="10" y="216"/>
                    <a:pt x="10" y="216"/>
                  </a:cubicBezTo>
                  <a:cubicBezTo>
                    <a:pt x="9" y="215"/>
                    <a:pt x="9" y="215"/>
                    <a:pt x="9" y="215"/>
                  </a:cubicBezTo>
                  <a:cubicBezTo>
                    <a:pt x="9" y="214"/>
                    <a:pt x="9" y="214"/>
                    <a:pt x="9" y="214"/>
                  </a:cubicBezTo>
                  <a:cubicBezTo>
                    <a:pt x="10" y="215"/>
                    <a:pt x="10" y="215"/>
                    <a:pt x="10" y="215"/>
                  </a:cubicBezTo>
                  <a:cubicBezTo>
                    <a:pt x="10" y="214"/>
                    <a:pt x="10" y="214"/>
                    <a:pt x="10" y="214"/>
                  </a:cubicBezTo>
                  <a:cubicBezTo>
                    <a:pt x="9" y="214"/>
                    <a:pt x="9" y="214"/>
                    <a:pt x="9" y="214"/>
                  </a:cubicBezTo>
                  <a:cubicBezTo>
                    <a:pt x="10" y="213"/>
                    <a:pt x="10" y="213"/>
                    <a:pt x="10" y="213"/>
                  </a:cubicBezTo>
                  <a:cubicBezTo>
                    <a:pt x="9" y="213"/>
                    <a:pt x="9" y="213"/>
                    <a:pt x="9" y="213"/>
                  </a:cubicBezTo>
                  <a:cubicBezTo>
                    <a:pt x="9" y="213"/>
                    <a:pt x="8" y="214"/>
                    <a:pt x="8" y="214"/>
                  </a:cubicBezTo>
                  <a:cubicBezTo>
                    <a:pt x="8" y="214"/>
                    <a:pt x="8" y="214"/>
                    <a:pt x="8" y="214"/>
                  </a:cubicBezTo>
                  <a:cubicBezTo>
                    <a:pt x="8" y="214"/>
                    <a:pt x="8" y="214"/>
                    <a:pt x="8" y="214"/>
                  </a:cubicBezTo>
                  <a:cubicBezTo>
                    <a:pt x="7" y="213"/>
                    <a:pt x="7" y="213"/>
                    <a:pt x="7" y="213"/>
                  </a:cubicBezTo>
                  <a:cubicBezTo>
                    <a:pt x="9" y="211"/>
                    <a:pt x="9" y="211"/>
                    <a:pt x="9" y="211"/>
                  </a:cubicBezTo>
                  <a:cubicBezTo>
                    <a:pt x="11" y="211"/>
                    <a:pt x="11" y="211"/>
                    <a:pt x="11" y="211"/>
                  </a:cubicBezTo>
                  <a:cubicBezTo>
                    <a:pt x="12" y="209"/>
                    <a:pt x="12" y="209"/>
                    <a:pt x="12" y="209"/>
                  </a:cubicBezTo>
                  <a:cubicBezTo>
                    <a:pt x="13" y="207"/>
                    <a:pt x="13" y="207"/>
                    <a:pt x="13" y="207"/>
                  </a:cubicBezTo>
                  <a:cubicBezTo>
                    <a:pt x="14" y="205"/>
                    <a:pt x="14" y="205"/>
                    <a:pt x="14" y="205"/>
                  </a:cubicBezTo>
                  <a:cubicBezTo>
                    <a:pt x="16" y="202"/>
                    <a:pt x="16" y="202"/>
                    <a:pt x="16" y="202"/>
                  </a:cubicBezTo>
                  <a:cubicBezTo>
                    <a:pt x="17" y="200"/>
                    <a:pt x="17" y="200"/>
                    <a:pt x="17" y="200"/>
                  </a:cubicBezTo>
                  <a:cubicBezTo>
                    <a:pt x="17" y="198"/>
                    <a:pt x="17" y="198"/>
                    <a:pt x="17" y="198"/>
                  </a:cubicBezTo>
                  <a:cubicBezTo>
                    <a:pt x="15" y="196"/>
                    <a:pt x="15" y="196"/>
                    <a:pt x="15" y="196"/>
                  </a:cubicBezTo>
                  <a:cubicBezTo>
                    <a:pt x="14" y="196"/>
                    <a:pt x="14" y="196"/>
                    <a:pt x="14" y="196"/>
                  </a:cubicBezTo>
                  <a:cubicBezTo>
                    <a:pt x="12" y="193"/>
                    <a:pt x="12" y="193"/>
                    <a:pt x="12" y="193"/>
                  </a:cubicBezTo>
                  <a:cubicBezTo>
                    <a:pt x="12" y="192"/>
                    <a:pt x="12" y="192"/>
                    <a:pt x="12" y="192"/>
                  </a:cubicBezTo>
                  <a:cubicBezTo>
                    <a:pt x="13" y="191"/>
                    <a:pt x="13" y="191"/>
                    <a:pt x="13" y="191"/>
                  </a:cubicBezTo>
                  <a:cubicBezTo>
                    <a:pt x="13" y="190"/>
                    <a:pt x="13" y="190"/>
                    <a:pt x="13" y="190"/>
                  </a:cubicBezTo>
                  <a:cubicBezTo>
                    <a:pt x="11" y="189"/>
                    <a:pt x="11" y="189"/>
                    <a:pt x="11" y="189"/>
                  </a:cubicBezTo>
                  <a:cubicBezTo>
                    <a:pt x="11" y="188"/>
                    <a:pt x="11" y="188"/>
                    <a:pt x="11" y="188"/>
                  </a:cubicBezTo>
                  <a:cubicBezTo>
                    <a:pt x="11" y="187"/>
                    <a:pt x="11" y="187"/>
                    <a:pt x="11" y="187"/>
                  </a:cubicBezTo>
                  <a:cubicBezTo>
                    <a:pt x="11" y="186"/>
                    <a:pt x="11" y="186"/>
                    <a:pt x="11" y="186"/>
                  </a:cubicBezTo>
                  <a:cubicBezTo>
                    <a:pt x="11" y="186"/>
                    <a:pt x="11" y="186"/>
                    <a:pt x="11" y="186"/>
                  </a:cubicBezTo>
                  <a:cubicBezTo>
                    <a:pt x="10" y="185"/>
                    <a:pt x="10" y="185"/>
                    <a:pt x="10" y="185"/>
                  </a:cubicBezTo>
                  <a:cubicBezTo>
                    <a:pt x="9" y="185"/>
                    <a:pt x="9" y="185"/>
                    <a:pt x="9" y="185"/>
                  </a:cubicBezTo>
                  <a:cubicBezTo>
                    <a:pt x="9" y="183"/>
                    <a:pt x="9" y="183"/>
                    <a:pt x="9" y="183"/>
                  </a:cubicBezTo>
                  <a:cubicBezTo>
                    <a:pt x="10" y="183"/>
                    <a:pt x="10" y="183"/>
                    <a:pt x="10" y="183"/>
                  </a:cubicBezTo>
                  <a:cubicBezTo>
                    <a:pt x="9" y="183"/>
                    <a:pt x="9" y="183"/>
                    <a:pt x="9" y="183"/>
                  </a:cubicBezTo>
                  <a:cubicBezTo>
                    <a:pt x="9" y="182"/>
                    <a:pt x="9" y="182"/>
                    <a:pt x="9" y="182"/>
                  </a:cubicBezTo>
                  <a:cubicBezTo>
                    <a:pt x="9" y="179"/>
                    <a:pt x="9" y="179"/>
                    <a:pt x="9" y="179"/>
                  </a:cubicBezTo>
                  <a:cubicBezTo>
                    <a:pt x="10" y="179"/>
                    <a:pt x="10" y="179"/>
                    <a:pt x="10" y="179"/>
                  </a:cubicBezTo>
                  <a:cubicBezTo>
                    <a:pt x="8" y="175"/>
                    <a:pt x="8" y="175"/>
                    <a:pt x="8" y="175"/>
                  </a:cubicBezTo>
                  <a:cubicBezTo>
                    <a:pt x="6" y="172"/>
                    <a:pt x="6" y="172"/>
                    <a:pt x="6" y="172"/>
                  </a:cubicBezTo>
                  <a:cubicBezTo>
                    <a:pt x="6" y="171"/>
                    <a:pt x="6" y="171"/>
                    <a:pt x="6" y="171"/>
                  </a:cubicBezTo>
                  <a:cubicBezTo>
                    <a:pt x="5" y="170"/>
                    <a:pt x="5" y="170"/>
                    <a:pt x="5" y="170"/>
                  </a:cubicBezTo>
                  <a:cubicBezTo>
                    <a:pt x="5" y="168"/>
                    <a:pt x="5" y="168"/>
                    <a:pt x="5" y="168"/>
                  </a:cubicBezTo>
                  <a:cubicBezTo>
                    <a:pt x="6" y="166"/>
                    <a:pt x="6" y="166"/>
                    <a:pt x="6" y="166"/>
                  </a:cubicBezTo>
                  <a:cubicBezTo>
                    <a:pt x="7" y="165"/>
                    <a:pt x="7" y="165"/>
                    <a:pt x="7" y="165"/>
                  </a:cubicBezTo>
                  <a:cubicBezTo>
                    <a:pt x="6" y="165"/>
                    <a:pt x="6" y="165"/>
                    <a:pt x="6" y="165"/>
                  </a:cubicBezTo>
                  <a:cubicBezTo>
                    <a:pt x="4" y="164"/>
                    <a:pt x="4" y="164"/>
                    <a:pt x="4" y="164"/>
                  </a:cubicBezTo>
                  <a:cubicBezTo>
                    <a:pt x="4" y="163"/>
                    <a:pt x="4" y="163"/>
                    <a:pt x="4" y="163"/>
                  </a:cubicBezTo>
                  <a:cubicBezTo>
                    <a:pt x="3" y="162"/>
                    <a:pt x="3" y="162"/>
                    <a:pt x="3" y="162"/>
                  </a:cubicBezTo>
                  <a:cubicBezTo>
                    <a:pt x="2" y="161"/>
                    <a:pt x="2" y="161"/>
                    <a:pt x="2" y="161"/>
                  </a:cubicBezTo>
                  <a:cubicBezTo>
                    <a:pt x="1" y="161"/>
                    <a:pt x="1" y="161"/>
                    <a:pt x="1" y="161"/>
                  </a:cubicBezTo>
                  <a:cubicBezTo>
                    <a:pt x="0" y="159"/>
                    <a:pt x="0" y="159"/>
                    <a:pt x="0" y="159"/>
                  </a:cubicBezTo>
                  <a:cubicBezTo>
                    <a:pt x="0" y="159"/>
                    <a:pt x="0" y="159"/>
                    <a:pt x="0" y="159"/>
                  </a:cubicBezTo>
                  <a:cubicBezTo>
                    <a:pt x="0" y="157"/>
                    <a:pt x="0" y="157"/>
                    <a:pt x="0" y="157"/>
                  </a:cubicBezTo>
                  <a:cubicBezTo>
                    <a:pt x="0" y="156"/>
                    <a:pt x="0" y="156"/>
                    <a:pt x="0" y="156"/>
                  </a:cubicBezTo>
                  <a:cubicBezTo>
                    <a:pt x="0" y="156"/>
                    <a:pt x="0" y="156"/>
                    <a:pt x="0" y="156"/>
                  </a:cubicBezTo>
                  <a:cubicBezTo>
                    <a:pt x="0" y="156"/>
                    <a:pt x="0" y="156"/>
                    <a:pt x="0" y="156"/>
                  </a:cubicBezTo>
                  <a:cubicBezTo>
                    <a:pt x="1" y="155"/>
                    <a:pt x="1" y="155"/>
                    <a:pt x="1" y="155"/>
                  </a:cubicBezTo>
                  <a:cubicBezTo>
                    <a:pt x="1" y="155"/>
                    <a:pt x="1" y="155"/>
                    <a:pt x="1" y="155"/>
                  </a:cubicBezTo>
                  <a:cubicBezTo>
                    <a:pt x="2" y="155"/>
                    <a:pt x="2" y="155"/>
                    <a:pt x="2" y="155"/>
                  </a:cubicBezTo>
                  <a:cubicBezTo>
                    <a:pt x="2" y="154"/>
                    <a:pt x="2" y="154"/>
                    <a:pt x="2" y="154"/>
                  </a:cubicBezTo>
                  <a:cubicBezTo>
                    <a:pt x="3" y="153"/>
                    <a:pt x="3" y="153"/>
                    <a:pt x="3" y="153"/>
                  </a:cubicBezTo>
                  <a:cubicBezTo>
                    <a:pt x="4" y="153"/>
                    <a:pt x="4" y="153"/>
                    <a:pt x="4" y="153"/>
                  </a:cubicBezTo>
                  <a:cubicBezTo>
                    <a:pt x="5" y="152"/>
                    <a:pt x="5" y="152"/>
                    <a:pt x="5" y="152"/>
                  </a:cubicBezTo>
                  <a:cubicBezTo>
                    <a:pt x="5" y="151"/>
                    <a:pt x="5" y="151"/>
                    <a:pt x="5" y="151"/>
                  </a:cubicBezTo>
                  <a:cubicBezTo>
                    <a:pt x="6" y="151"/>
                    <a:pt x="6" y="151"/>
                    <a:pt x="6" y="151"/>
                  </a:cubicBezTo>
                  <a:cubicBezTo>
                    <a:pt x="7" y="151"/>
                    <a:pt x="7" y="151"/>
                    <a:pt x="7" y="151"/>
                  </a:cubicBezTo>
                  <a:cubicBezTo>
                    <a:pt x="7" y="150"/>
                    <a:pt x="7" y="150"/>
                    <a:pt x="7" y="150"/>
                  </a:cubicBezTo>
                  <a:cubicBezTo>
                    <a:pt x="7" y="149"/>
                    <a:pt x="7" y="149"/>
                    <a:pt x="7" y="149"/>
                  </a:cubicBezTo>
                  <a:cubicBezTo>
                    <a:pt x="7" y="149"/>
                    <a:pt x="7" y="149"/>
                    <a:pt x="7" y="149"/>
                  </a:cubicBezTo>
                  <a:cubicBezTo>
                    <a:pt x="8" y="150"/>
                    <a:pt x="8" y="150"/>
                    <a:pt x="8" y="150"/>
                  </a:cubicBezTo>
                  <a:cubicBezTo>
                    <a:pt x="8" y="150"/>
                    <a:pt x="8" y="150"/>
                    <a:pt x="8" y="150"/>
                  </a:cubicBezTo>
                  <a:cubicBezTo>
                    <a:pt x="8" y="151"/>
                    <a:pt x="8" y="151"/>
                    <a:pt x="8" y="151"/>
                  </a:cubicBezTo>
                  <a:cubicBezTo>
                    <a:pt x="9" y="151"/>
                    <a:pt x="9" y="151"/>
                    <a:pt x="9" y="151"/>
                  </a:cubicBezTo>
                  <a:cubicBezTo>
                    <a:pt x="9" y="150"/>
                    <a:pt x="9" y="150"/>
                    <a:pt x="9" y="150"/>
                  </a:cubicBezTo>
                  <a:cubicBezTo>
                    <a:pt x="9" y="150"/>
                    <a:pt x="9" y="150"/>
                    <a:pt x="9" y="150"/>
                  </a:cubicBezTo>
                  <a:cubicBezTo>
                    <a:pt x="10" y="150"/>
                    <a:pt x="10" y="150"/>
                    <a:pt x="10" y="150"/>
                  </a:cubicBezTo>
                  <a:cubicBezTo>
                    <a:pt x="10" y="149"/>
                    <a:pt x="10" y="149"/>
                    <a:pt x="10" y="149"/>
                  </a:cubicBezTo>
                  <a:cubicBezTo>
                    <a:pt x="9" y="149"/>
                    <a:pt x="9" y="149"/>
                    <a:pt x="9" y="149"/>
                  </a:cubicBezTo>
                  <a:cubicBezTo>
                    <a:pt x="9" y="149"/>
                    <a:pt x="9" y="149"/>
                    <a:pt x="9" y="149"/>
                  </a:cubicBezTo>
                  <a:cubicBezTo>
                    <a:pt x="10" y="149"/>
                    <a:pt x="10" y="149"/>
                    <a:pt x="10" y="149"/>
                  </a:cubicBezTo>
                  <a:cubicBezTo>
                    <a:pt x="10" y="149"/>
                    <a:pt x="10" y="149"/>
                    <a:pt x="10" y="149"/>
                  </a:cubicBezTo>
                  <a:cubicBezTo>
                    <a:pt x="10" y="148"/>
                    <a:pt x="10" y="148"/>
                    <a:pt x="10" y="148"/>
                  </a:cubicBezTo>
                  <a:cubicBezTo>
                    <a:pt x="10" y="148"/>
                    <a:pt x="10" y="148"/>
                    <a:pt x="10" y="148"/>
                  </a:cubicBezTo>
                  <a:cubicBezTo>
                    <a:pt x="10" y="148"/>
                    <a:pt x="10" y="148"/>
                    <a:pt x="10" y="148"/>
                  </a:cubicBezTo>
                  <a:cubicBezTo>
                    <a:pt x="10" y="148"/>
                    <a:pt x="10" y="148"/>
                    <a:pt x="10" y="148"/>
                  </a:cubicBezTo>
                  <a:cubicBezTo>
                    <a:pt x="11" y="148"/>
                    <a:pt x="11" y="148"/>
                    <a:pt x="11" y="148"/>
                  </a:cubicBezTo>
                  <a:cubicBezTo>
                    <a:pt x="12" y="148"/>
                    <a:pt x="12" y="148"/>
                    <a:pt x="12" y="148"/>
                  </a:cubicBezTo>
                  <a:cubicBezTo>
                    <a:pt x="12" y="149"/>
                    <a:pt x="12" y="149"/>
                    <a:pt x="12" y="149"/>
                  </a:cubicBezTo>
                  <a:cubicBezTo>
                    <a:pt x="13" y="149"/>
                    <a:pt x="13" y="149"/>
                    <a:pt x="13" y="149"/>
                  </a:cubicBezTo>
                  <a:cubicBezTo>
                    <a:pt x="13" y="149"/>
                    <a:pt x="13" y="149"/>
                    <a:pt x="13" y="149"/>
                  </a:cubicBezTo>
                  <a:cubicBezTo>
                    <a:pt x="14" y="149"/>
                    <a:pt x="14" y="149"/>
                    <a:pt x="14" y="149"/>
                  </a:cubicBezTo>
                  <a:cubicBezTo>
                    <a:pt x="14" y="149"/>
                    <a:pt x="14" y="149"/>
                    <a:pt x="14" y="149"/>
                  </a:cubicBezTo>
                  <a:cubicBezTo>
                    <a:pt x="15" y="150"/>
                    <a:pt x="15" y="150"/>
                    <a:pt x="15" y="150"/>
                  </a:cubicBezTo>
                  <a:cubicBezTo>
                    <a:pt x="15" y="150"/>
                    <a:pt x="15" y="150"/>
                    <a:pt x="15" y="150"/>
                  </a:cubicBezTo>
                  <a:cubicBezTo>
                    <a:pt x="14" y="151"/>
                    <a:pt x="14" y="151"/>
                    <a:pt x="14" y="151"/>
                  </a:cubicBezTo>
                  <a:cubicBezTo>
                    <a:pt x="13" y="150"/>
                    <a:pt x="13" y="150"/>
                    <a:pt x="13" y="150"/>
                  </a:cubicBezTo>
                  <a:cubicBezTo>
                    <a:pt x="12" y="150"/>
                    <a:pt x="12" y="150"/>
                    <a:pt x="12" y="150"/>
                  </a:cubicBezTo>
                  <a:cubicBezTo>
                    <a:pt x="11" y="150"/>
                    <a:pt x="11" y="150"/>
                    <a:pt x="11" y="150"/>
                  </a:cubicBezTo>
                  <a:cubicBezTo>
                    <a:pt x="11" y="149"/>
                    <a:pt x="11" y="149"/>
                    <a:pt x="11" y="149"/>
                  </a:cubicBezTo>
                  <a:cubicBezTo>
                    <a:pt x="11" y="150"/>
                    <a:pt x="11" y="150"/>
                    <a:pt x="11" y="150"/>
                  </a:cubicBezTo>
                  <a:cubicBezTo>
                    <a:pt x="11" y="151"/>
                    <a:pt x="11" y="151"/>
                    <a:pt x="11" y="151"/>
                  </a:cubicBezTo>
                  <a:cubicBezTo>
                    <a:pt x="11" y="151"/>
                    <a:pt x="11" y="151"/>
                    <a:pt x="11" y="151"/>
                  </a:cubicBezTo>
                  <a:cubicBezTo>
                    <a:pt x="12" y="151"/>
                    <a:pt x="12" y="151"/>
                    <a:pt x="12" y="151"/>
                  </a:cubicBezTo>
                  <a:cubicBezTo>
                    <a:pt x="12" y="151"/>
                    <a:pt x="12" y="151"/>
                    <a:pt x="12" y="151"/>
                  </a:cubicBezTo>
                  <a:cubicBezTo>
                    <a:pt x="12" y="152"/>
                    <a:pt x="12" y="152"/>
                    <a:pt x="12" y="152"/>
                  </a:cubicBezTo>
                  <a:cubicBezTo>
                    <a:pt x="13" y="151"/>
                    <a:pt x="13" y="151"/>
                    <a:pt x="13" y="151"/>
                  </a:cubicBezTo>
                  <a:cubicBezTo>
                    <a:pt x="14" y="151"/>
                    <a:pt x="14" y="151"/>
                    <a:pt x="14" y="151"/>
                  </a:cubicBezTo>
                  <a:cubicBezTo>
                    <a:pt x="14" y="152"/>
                    <a:pt x="14" y="152"/>
                    <a:pt x="14" y="152"/>
                  </a:cubicBezTo>
                  <a:cubicBezTo>
                    <a:pt x="14" y="152"/>
                    <a:pt x="14" y="152"/>
                    <a:pt x="14" y="152"/>
                  </a:cubicBezTo>
                  <a:cubicBezTo>
                    <a:pt x="14" y="152"/>
                    <a:pt x="14" y="152"/>
                    <a:pt x="14" y="152"/>
                  </a:cubicBezTo>
                  <a:cubicBezTo>
                    <a:pt x="15" y="152"/>
                    <a:pt x="15" y="152"/>
                    <a:pt x="15" y="152"/>
                  </a:cubicBezTo>
                  <a:cubicBezTo>
                    <a:pt x="15" y="152"/>
                    <a:pt x="15" y="152"/>
                    <a:pt x="15" y="152"/>
                  </a:cubicBezTo>
                  <a:cubicBezTo>
                    <a:pt x="15" y="153"/>
                    <a:pt x="15" y="153"/>
                    <a:pt x="15" y="153"/>
                  </a:cubicBezTo>
                  <a:cubicBezTo>
                    <a:pt x="15" y="152"/>
                    <a:pt x="15" y="152"/>
                    <a:pt x="15" y="152"/>
                  </a:cubicBezTo>
                  <a:cubicBezTo>
                    <a:pt x="16" y="151"/>
                    <a:pt x="16" y="151"/>
                    <a:pt x="16" y="151"/>
                  </a:cubicBezTo>
                  <a:cubicBezTo>
                    <a:pt x="16" y="152"/>
                    <a:pt x="16" y="152"/>
                    <a:pt x="16" y="152"/>
                  </a:cubicBezTo>
                  <a:cubicBezTo>
                    <a:pt x="16" y="152"/>
                    <a:pt x="16" y="152"/>
                    <a:pt x="16" y="152"/>
                  </a:cubicBezTo>
                  <a:cubicBezTo>
                    <a:pt x="16" y="152"/>
                    <a:pt x="16" y="152"/>
                    <a:pt x="16" y="152"/>
                  </a:cubicBezTo>
                  <a:cubicBezTo>
                    <a:pt x="16" y="152"/>
                    <a:pt x="16" y="152"/>
                    <a:pt x="16" y="152"/>
                  </a:cubicBezTo>
                  <a:cubicBezTo>
                    <a:pt x="17" y="153"/>
                    <a:pt x="17" y="153"/>
                    <a:pt x="17" y="153"/>
                  </a:cubicBezTo>
                  <a:cubicBezTo>
                    <a:pt x="16" y="153"/>
                    <a:pt x="16" y="153"/>
                    <a:pt x="16" y="153"/>
                  </a:cubicBezTo>
                  <a:cubicBezTo>
                    <a:pt x="16" y="154"/>
                    <a:pt x="16" y="154"/>
                    <a:pt x="16" y="154"/>
                  </a:cubicBezTo>
                  <a:cubicBezTo>
                    <a:pt x="17" y="154"/>
                    <a:pt x="17" y="154"/>
                    <a:pt x="17" y="154"/>
                  </a:cubicBezTo>
                  <a:cubicBezTo>
                    <a:pt x="17" y="153"/>
                    <a:pt x="17" y="153"/>
                    <a:pt x="17" y="153"/>
                  </a:cubicBezTo>
                  <a:cubicBezTo>
                    <a:pt x="17" y="152"/>
                    <a:pt x="17" y="152"/>
                    <a:pt x="17" y="152"/>
                  </a:cubicBezTo>
                  <a:cubicBezTo>
                    <a:pt x="17" y="152"/>
                    <a:pt x="17" y="152"/>
                    <a:pt x="17" y="152"/>
                  </a:cubicBezTo>
                  <a:cubicBezTo>
                    <a:pt x="18" y="152"/>
                    <a:pt x="18" y="152"/>
                    <a:pt x="18" y="152"/>
                  </a:cubicBezTo>
                  <a:cubicBezTo>
                    <a:pt x="19" y="152"/>
                    <a:pt x="19" y="152"/>
                    <a:pt x="19" y="152"/>
                  </a:cubicBezTo>
                  <a:cubicBezTo>
                    <a:pt x="19" y="152"/>
                    <a:pt x="19" y="152"/>
                    <a:pt x="19" y="152"/>
                  </a:cubicBezTo>
                  <a:cubicBezTo>
                    <a:pt x="18" y="151"/>
                    <a:pt x="18" y="151"/>
                    <a:pt x="18" y="151"/>
                  </a:cubicBezTo>
                  <a:cubicBezTo>
                    <a:pt x="18" y="151"/>
                    <a:pt x="18" y="151"/>
                    <a:pt x="18" y="151"/>
                  </a:cubicBezTo>
                  <a:cubicBezTo>
                    <a:pt x="19" y="151"/>
                    <a:pt x="19" y="151"/>
                    <a:pt x="19" y="151"/>
                  </a:cubicBezTo>
                  <a:cubicBezTo>
                    <a:pt x="20" y="152"/>
                    <a:pt x="20" y="152"/>
                    <a:pt x="20" y="152"/>
                  </a:cubicBezTo>
                  <a:cubicBezTo>
                    <a:pt x="21" y="152"/>
                    <a:pt x="21" y="152"/>
                    <a:pt x="21" y="152"/>
                  </a:cubicBezTo>
                  <a:cubicBezTo>
                    <a:pt x="22" y="152"/>
                    <a:pt x="22" y="152"/>
                    <a:pt x="22" y="152"/>
                  </a:cubicBezTo>
                  <a:cubicBezTo>
                    <a:pt x="23" y="152"/>
                    <a:pt x="23" y="152"/>
                    <a:pt x="23" y="152"/>
                  </a:cubicBezTo>
                  <a:cubicBezTo>
                    <a:pt x="23" y="152"/>
                    <a:pt x="23" y="152"/>
                    <a:pt x="23" y="152"/>
                  </a:cubicBezTo>
                  <a:cubicBezTo>
                    <a:pt x="24" y="152"/>
                    <a:pt x="24" y="152"/>
                    <a:pt x="24" y="152"/>
                  </a:cubicBezTo>
                  <a:cubicBezTo>
                    <a:pt x="25" y="152"/>
                    <a:pt x="25" y="152"/>
                    <a:pt x="25" y="152"/>
                  </a:cubicBezTo>
                  <a:cubicBezTo>
                    <a:pt x="25" y="152"/>
                    <a:pt x="25" y="152"/>
                    <a:pt x="25" y="152"/>
                  </a:cubicBezTo>
                  <a:cubicBezTo>
                    <a:pt x="26" y="152"/>
                    <a:pt x="26" y="152"/>
                    <a:pt x="26" y="152"/>
                  </a:cubicBezTo>
                  <a:cubicBezTo>
                    <a:pt x="30" y="155"/>
                    <a:pt x="30" y="155"/>
                    <a:pt x="30" y="155"/>
                  </a:cubicBezTo>
                  <a:cubicBezTo>
                    <a:pt x="33" y="156"/>
                    <a:pt x="33" y="156"/>
                    <a:pt x="33" y="156"/>
                  </a:cubicBezTo>
                  <a:cubicBezTo>
                    <a:pt x="34" y="157"/>
                    <a:pt x="34" y="157"/>
                    <a:pt x="34" y="157"/>
                  </a:cubicBezTo>
                  <a:cubicBezTo>
                    <a:pt x="35" y="157"/>
                    <a:pt x="35" y="157"/>
                    <a:pt x="35" y="157"/>
                  </a:cubicBezTo>
                  <a:cubicBezTo>
                    <a:pt x="36" y="159"/>
                    <a:pt x="36" y="159"/>
                    <a:pt x="36" y="159"/>
                  </a:cubicBezTo>
                  <a:cubicBezTo>
                    <a:pt x="37" y="159"/>
                    <a:pt x="37" y="159"/>
                    <a:pt x="37" y="159"/>
                  </a:cubicBezTo>
                  <a:cubicBezTo>
                    <a:pt x="36" y="158"/>
                    <a:pt x="36" y="158"/>
                    <a:pt x="36" y="158"/>
                  </a:cubicBezTo>
                  <a:cubicBezTo>
                    <a:pt x="36" y="158"/>
                    <a:pt x="36" y="158"/>
                    <a:pt x="36" y="158"/>
                  </a:cubicBezTo>
                  <a:cubicBezTo>
                    <a:pt x="37" y="158"/>
                    <a:pt x="37" y="158"/>
                    <a:pt x="37" y="158"/>
                  </a:cubicBezTo>
                  <a:cubicBezTo>
                    <a:pt x="38" y="159"/>
                    <a:pt x="38" y="159"/>
                    <a:pt x="38" y="159"/>
                  </a:cubicBezTo>
                  <a:cubicBezTo>
                    <a:pt x="39" y="159"/>
                    <a:pt x="39" y="159"/>
                    <a:pt x="39" y="159"/>
                  </a:cubicBezTo>
                  <a:cubicBezTo>
                    <a:pt x="40" y="160"/>
                    <a:pt x="40" y="160"/>
                    <a:pt x="40" y="160"/>
                  </a:cubicBezTo>
                  <a:cubicBezTo>
                    <a:pt x="41" y="160"/>
                    <a:pt x="41" y="160"/>
                    <a:pt x="41" y="160"/>
                  </a:cubicBezTo>
                  <a:cubicBezTo>
                    <a:pt x="40" y="159"/>
                    <a:pt x="40" y="159"/>
                    <a:pt x="40" y="159"/>
                  </a:cubicBezTo>
                  <a:cubicBezTo>
                    <a:pt x="40" y="159"/>
                    <a:pt x="40" y="159"/>
                    <a:pt x="40" y="159"/>
                  </a:cubicBezTo>
                  <a:cubicBezTo>
                    <a:pt x="40" y="159"/>
                    <a:pt x="40" y="159"/>
                    <a:pt x="40" y="159"/>
                  </a:cubicBezTo>
                  <a:cubicBezTo>
                    <a:pt x="41" y="159"/>
                    <a:pt x="41" y="159"/>
                    <a:pt x="41" y="159"/>
                  </a:cubicBezTo>
                  <a:cubicBezTo>
                    <a:pt x="41" y="160"/>
                    <a:pt x="41" y="160"/>
                    <a:pt x="41" y="160"/>
                  </a:cubicBezTo>
                  <a:cubicBezTo>
                    <a:pt x="43" y="161"/>
                    <a:pt x="43" y="161"/>
                    <a:pt x="43" y="161"/>
                  </a:cubicBezTo>
                  <a:cubicBezTo>
                    <a:pt x="43" y="162"/>
                    <a:pt x="43" y="162"/>
                    <a:pt x="43" y="162"/>
                  </a:cubicBezTo>
                  <a:cubicBezTo>
                    <a:pt x="44" y="162"/>
                    <a:pt x="44" y="162"/>
                    <a:pt x="44" y="162"/>
                  </a:cubicBezTo>
                  <a:cubicBezTo>
                    <a:pt x="44" y="162"/>
                    <a:pt x="44" y="162"/>
                    <a:pt x="44" y="162"/>
                  </a:cubicBezTo>
                  <a:cubicBezTo>
                    <a:pt x="45" y="162"/>
                    <a:pt x="45" y="162"/>
                    <a:pt x="45" y="162"/>
                  </a:cubicBezTo>
                  <a:cubicBezTo>
                    <a:pt x="46" y="163"/>
                    <a:pt x="46" y="163"/>
                    <a:pt x="46" y="163"/>
                  </a:cubicBezTo>
                  <a:cubicBezTo>
                    <a:pt x="46" y="164"/>
                    <a:pt x="46" y="164"/>
                    <a:pt x="46" y="164"/>
                  </a:cubicBezTo>
                  <a:cubicBezTo>
                    <a:pt x="46" y="164"/>
                    <a:pt x="46" y="164"/>
                    <a:pt x="46" y="164"/>
                  </a:cubicBezTo>
                  <a:cubicBezTo>
                    <a:pt x="47" y="165"/>
                    <a:pt x="47" y="165"/>
                    <a:pt x="47" y="165"/>
                  </a:cubicBezTo>
                  <a:cubicBezTo>
                    <a:pt x="47" y="165"/>
                    <a:pt x="47" y="165"/>
                    <a:pt x="47" y="165"/>
                  </a:cubicBezTo>
                  <a:cubicBezTo>
                    <a:pt x="48" y="165"/>
                    <a:pt x="48" y="165"/>
                    <a:pt x="48" y="165"/>
                  </a:cubicBezTo>
                  <a:cubicBezTo>
                    <a:pt x="48" y="166"/>
                    <a:pt x="48" y="166"/>
                    <a:pt x="48" y="166"/>
                  </a:cubicBezTo>
                  <a:cubicBezTo>
                    <a:pt x="48" y="167"/>
                    <a:pt x="48" y="167"/>
                    <a:pt x="48" y="167"/>
                  </a:cubicBezTo>
                  <a:cubicBezTo>
                    <a:pt x="48" y="169"/>
                    <a:pt x="48" y="169"/>
                    <a:pt x="48" y="169"/>
                  </a:cubicBezTo>
                  <a:cubicBezTo>
                    <a:pt x="47" y="169"/>
                    <a:pt x="47" y="169"/>
                    <a:pt x="47" y="169"/>
                  </a:cubicBezTo>
                  <a:cubicBezTo>
                    <a:pt x="47" y="170"/>
                    <a:pt x="47" y="170"/>
                    <a:pt x="47" y="170"/>
                  </a:cubicBezTo>
                  <a:cubicBezTo>
                    <a:pt x="46" y="171"/>
                    <a:pt x="46" y="171"/>
                    <a:pt x="46" y="171"/>
                  </a:cubicBezTo>
                  <a:cubicBezTo>
                    <a:pt x="46" y="171"/>
                    <a:pt x="46" y="171"/>
                    <a:pt x="46" y="171"/>
                  </a:cubicBezTo>
                  <a:cubicBezTo>
                    <a:pt x="45" y="173"/>
                    <a:pt x="45" y="173"/>
                    <a:pt x="45" y="173"/>
                  </a:cubicBezTo>
                  <a:cubicBezTo>
                    <a:pt x="43" y="174"/>
                    <a:pt x="43" y="174"/>
                    <a:pt x="43" y="174"/>
                  </a:cubicBezTo>
                  <a:cubicBezTo>
                    <a:pt x="42" y="174"/>
                    <a:pt x="42" y="174"/>
                    <a:pt x="42" y="174"/>
                  </a:cubicBezTo>
                  <a:cubicBezTo>
                    <a:pt x="41" y="175"/>
                    <a:pt x="41" y="175"/>
                    <a:pt x="41" y="175"/>
                  </a:cubicBezTo>
                  <a:cubicBezTo>
                    <a:pt x="40" y="175"/>
                    <a:pt x="40" y="175"/>
                    <a:pt x="40" y="175"/>
                  </a:cubicBezTo>
                  <a:cubicBezTo>
                    <a:pt x="40" y="175"/>
                    <a:pt x="40" y="175"/>
                    <a:pt x="40" y="175"/>
                  </a:cubicBezTo>
                  <a:cubicBezTo>
                    <a:pt x="38" y="175"/>
                    <a:pt x="38" y="175"/>
                    <a:pt x="38" y="175"/>
                  </a:cubicBezTo>
                  <a:cubicBezTo>
                    <a:pt x="35" y="175"/>
                    <a:pt x="35" y="175"/>
                    <a:pt x="35" y="175"/>
                  </a:cubicBezTo>
                  <a:cubicBezTo>
                    <a:pt x="34" y="175"/>
                    <a:pt x="34" y="175"/>
                    <a:pt x="34" y="175"/>
                  </a:cubicBezTo>
                  <a:cubicBezTo>
                    <a:pt x="33" y="174"/>
                    <a:pt x="33" y="174"/>
                    <a:pt x="33" y="174"/>
                  </a:cubicBezTo>
                  <a:cubicBezTo>
                    <a:pt x="32" y="174"/>
                    <a:pt x="32" y="174"/>
                    <a:pt x="32" y="174"/>
                  </a:cubicBezTo>
                  <a:cubicBezTo>
                    <a:pt x="31" y="174"/>
                    <a:pt x="31" y="174"/>
                    <a:pt x="31" y="174"/>
                  </a:cubicBezTo>
                  <a:cubicBezTo>
                    <a:pt x="30" y="174"/>
                    <a:pt x="30" y="174"/>
                    <a:pt x="30" y="174"/>
                  </a:cubicBezTo>
                  <a:cubicBezTo>
                    <a:pt x="30" y="174"/>
                    <a:pt x="30" y="174"/>
                    <a:pt x="30" y="174"/>
                  </a:cubicBezTo>
                  <a:cubicBezTo>
                    <a:pt x="29" y="174"/>
                    <a:pt x="29" y="174"/>
                    <a:pt x="29" y="174"/>
                  </a:cubicBezTo>
                  <a:cubicBezTo>
                    <a:pt x="28" y="174"/>
                    <a:pt x="28" y="174"/>
                    <a:pt x="28" y="174"/>
                  </a:cubicBezTo>
                  <a:cubicBezTo>
                    <a:pt x="27" y="173"/>
                    <a:pt x="27" y="173"/>
                    <a:pt x="27" y="173"/>
                  </a:cubicBezTo>
                  <a:cubicBezTo>
                    <a:pt x="27" y="173"/>
                    <a:pt x="27" y="173"/>
                    <a:pt x="27" y="173"/>
                  </a:cubicBezTo>
                  <a:cubicBezTo>
                    <a:pt x="26" y="173"/>
                    <a:pt x="26" y="173"/>
                    <a:pt x="26" y="173"/>
                  </a:cubicBezTo>
                  <a:cubicBezTo>
                    <a:pt x="26" y="173"/>
                    <a:pt x="26" y="173"/>
                    <a:pt x="26" y="173"/>
                  </a:cubicBezTo>
                  <a:cubicBezTo>
                    <a:pt x="26" y="172"/>
                    <a:pt x="26" y="172"/>
                    <a:pt x="26" y="172"/>
                  </a:cubicBezTo>
                  <a:cubicBezTo>
                    <a:pt x="25" y="172"/>
                    <a:pt x="25" y="172"/>
                    <a:pt x="25" y="172"/>
                  </a:cubicBezTo>
                  <a:cubicBezTo>
                    <a:pt x="24" y="173"/>
                    <a:pt x="24" y="173"/>
                    <a:pt x="24" y="173"/>
                  </a:cubicBezTo>
                  <a:cubicBezTo>
                    <a:pt x="23" y="173"/>
                    <a:pt x="23" y="173"/>
                    <a:pt x="23" y="173"/>
                  </a:cubicBezTo>
                  <a:cubicBezTo>
                    <a:pt x="23" y="172"/>
                    <a:pt x="23" y="172"/>
                    <a:pt x="23" y="172"/>
                  </a:cubicBezTo>
                  <a:cubicBezTo>
                    <a:pt x="23" y="172"/>
                    <a:pt x="23" y="172"/>
                    <a:pt x="23" y="172"/>
                  </a:cubicBezTo>
                  <a:cubicBezTo>
                    <a:pt x="24" y="172"/>
                    <a:pt x="24" y="172"/>
                    <a:pt x="24" y="172"/>
                  </a:cubicBezTo>
                  <a:cubicBezTo>
                    <a:pt x="23" y="171"/>
                    <a:pt x="23" y="171"/>
                    <a:pt x="23" y="171"/>
                  </a:cubicBezTo>
                  <a:cubicBezTo>
                    <a:pt x="23" y="172"/>
                    <a:pt x="23" y="172"/>
                    <a:pt x="23" y="172"/>
                  </a:cubicBezTo>
                  <a:cubicBezTo>
                    <a:pt x="21" y="172"/>
                    <a:pt x="21" y="172"/>
                    <a:pt x="21" y="172"/>
                  </a:cubicBezTo>
                  <a:cubicBezTo>
                    <a:pt x="21" y="171"/>
                    <a:pt x="21" y="171"/>
                    <a:pt x="21" y="171"/>
                  </a:cubicBezTo>
                  <a:cubicBezTo>
                    <a:pt x="20" y="171"/>
                    <a:pt x="20" y="171"/>
                    <a:pt x="20" y="171"/>
                  </a:cubicBezTo>
                  <a:cubicBezTo>
                    <a:pt x="20" y="171"/>
                    <a:pt x="20" y="171"/>
                    <a:pt x="20" y="171"/>
                  </a:cubicBezTo>
                  <a:cubicBezTo>
                    <a:pt x="18" y="170"/>
                    <a:pt x="18" y="170"/>
                    <a:pt x="18" y="170"/>
                  </a:cubicBezTo>
                  <a:cubicBezTo>
                    <a:pt x="18" y="169"/>
                    <a:pt x="18" y="169"/>
                    <a:pt x="18" y="169"/>
                  </a:cubicBezTo>
                  <a:cubicBezTo>
                    <a:pt x="17" y="169"/>
                    <a:pt x="17" y="169"/>
                    <a:pt x="17" y="169"/>
                  </a:cubicBezTo>
                  <a:cubicBezTo>
                    <a:pt x="16" y="169"/>
                    <a:pt x="16" y="169"/>
                    <a:pt x="16" y="169"/>
                  </a:cubicBezTo>
                  <a:cubicBezTo>
                    <a:pt x="15" y="169"/>
                    <a:pt x="15" y="169"/>
                    <a:pt x="15" y="169"/>
                  </a:cubicBezTo>
                  <a:cubicBezTo>
                    <a:pt x="15" y="169"/>
                    <a:pt x="15" y="169"/>
                    <a:pt x="15" y="169"/>
                  </a:cubicBezTo>
                  <a:cubicBezTo>
                    <a:pt x="16" y="170"/>
                    <a:pt x="16" y="170"/>
                    <a:pt x="16" y="170"/>
                  </a:cubicBezTo>
                  <a:cubicBezTo>
                    <a:pt x="16" y="171"/>
                    <a:pt x="16" y="171"/>
                    <a:pt x="16" y="171"/>
                  </a:cubicBezTo>
                  <a:cubicBezTo>
                    <a:pt x="17" y="171"/>
                    <a:pt x="17" y="171"/>
                    <a:pt x="17" y="171"/>
                  </a:cubicBezTo>
                  <a:cubicBezTo>
                    <a:pt x="18" y="172"/>
                    <a:pt x="18" y="172"/>
                    <a:pt x="18" y="172"/>
                  </a:cubicBezTo>
                  <a:cubicBezTo>
                    <a:pt x="19" y="172"/>
                    <a:pt x="19" y="172"/>
                    <a:pt x="19" y="172"/>
                  </a:cubicBezTo>
                  <a:cubicBezTo>
                    <a:pt x="19" y="172"/>
                    <a:pt x="19" y="172"/>
                    <a:pt x="19" y="172"/>
                  </a:cubicBezTo>
                  <a:cubicBezTo>
                    <a:pt x="18" y="173"/>
                    <a:pt x="18" y="173"/>
                    <a:pt x="18" y="173"/>
                  </a:cubicBezTo>
                  <a:cubicBezTo>
                    <a:pt x="18" y="173"/>
                    <a:pt x="18" y="173"/>
                    <a:pt x="18" y="173"/>
                  </a:cubicBezTo>
                  <a:cubicBezTo>
                    <a:pt x="18" y="174"/>
                    <a:pt x="18" y="174"/>
                    <a:pt x="18" y="174"/>
                  </a:cubicBezTo>
                  <a:cubicBezTo>
                    <a:pt x="20" y="173"/>
                    <a:pt x="20" y="173"/>
                    <a:pt x="20" y="173"/>
                  </a:cubicBezTo>
                  <a:cubicBezTo>
                    <a:pt x="20" y="173"/>
                    <a:pt x="20" y="173"/>
                    <a:pt x="20" y="173"/>
                  </a:cubicBezTo>
                  <a:cubicBezTo>
                    <a:pt x="21" y="173"/>
                    <a:pt x="21" y="173"/>
                    <a:pt x="21" y="173"/>
                  </a:cubicBezTo>
                  <a:cubicBezTo>
                    <a:pt x="20" y="173"/>
                    <a:pt x="20" y="173"/>
                    <a:pt x="20" y="173"/>
                  </a:cubicBezTo>
                  <a:cubicBezTo>
                    <a:pt x="20" y="174"/>
                    <a:pt x="20" y="174"/>
                    <a:pt x="20" y="174"/>
                  </a:cubicBezTo>
                  <a:cubicBezTo>
                    <a:pt x="21" y="174"/>
                    <a:pt x="21" y="174"/>
                    <a:pt x="21" y="174"/>
                  </a:cubicBezTo>
                  <a:cubicBezTo>
                    <a:pt x="21" y="174"/>
                    <a:pt x="21" y="174"/>
                    <a:pt x="21" y="174"/>
                  </a:cubicBezTo>
                  <a:cubicBezTo>
                    <a:pt x="20" y="175"/>
                    <a:pt x="20" y="175"/>
                    <a:pt x="20" y="175"/>
                  </a:cubicBezTo>
                  <a:cubicBezTo>
                    <a:pt x="20" y="175"/>
                    <a:pt x="20" y="175"/>
                    <a:pt x="20" y="175"/>
                  </a:cubicBezTo>
                  <a:cubicBezTo>
                    <a:pt x="21" y="175"/>
                    <a:pt x="21" y="175"/>
                    <a:pt x="21" y="175"/>
                  </a:cubicBezTo>
                  <a:cubicBezTo>
                    <a:pt x="21" y="175"/>
                    <a:pt x="21" y="175"/>
                    <a:pt x="21" y="175"/>
                  </a:cubicBezTo>
                  <a:cubicBezTo>
                    <a:pt x="22" y="175"/>
                    <a:pt x="22" y="175"/>
                    <a:pt x="22" y="175"/>
                  </a:cubicBezTo>
                  <a:cubicBezTo>
                    <a:pt x="22" y="175"/>
                    <a:pt x="22" y="175"/>
                    <a:pt x="22" y="175"/>
                  </a:cubicBezTo>
                  <a:cubicBezTo>
                    <a:pt x="23" y="175"/>
                    <a:pt x="23" y="175"/>
                    <a:pt x="23" y="175"/>
                  </a:cubicBezTo>
                  <a:cubicBezTo>
                    <a:pt x="25" y="176"/>
                    <a:pt x="25" y="176"/>
                    <a:pt x="25" y="176"/>
                  </a:cubicBezTo>
                  <a:cubicBezTo>
                    <a:pt x="26" y="177"/>
                    <a:pt x="26" y="177"/>
                    <a:pt x="26" y="177"/>
                  </a:cubicBezTo>
                  <a:cubicBezTo>
                    <a:pt x="26" y="177"/>
                    <a:pt x="26" y="177"/>
                    <a:pt x="26" y="177"/>
                  </a:cubicBezTo>
                  <a:cubicBezTo>
                    <a:pt x="26" y="177"/>
                    <a:pt x="26" y="177"/>
                    <a:pt x="26" y="177"/>
                  </a:cubicBezTo>
                  <a:cubicBezTo>
                    <a:pt x="26" y="178"/>
                    <a:pt x="26" y="178"/>
                    <a:pt x="26" y="178"/>
                  </a:cubicBezTo>
                  <a:cubicBezTo>
                    <a:pt x="26" y="178"/>
                    <a:pt x="26" y="178"/>
                    <a:pt x="26" y="178"/>
                  </a:cubicBezTo>
                  <a:cubicBezTo>
                    <a:pt x="26" y="179"/>
                    <a:pt x="26" y="179"/>
                    <a:pt x="26" y="179"/>
                  </a:cubicBezTo>
                  <a:cubicBezTo>
                    <a:pt x="26" y="180"/>
                    <a:pt x="26" y="180"/>
                    <a:pt x="26" y="180"/>
                  </a:cubicBezTo>
                  <a:cubicBezTo>
                    <a:pt x="25" y="180"/>
                    <a:pt x="25" y="180"/>
                    <a:pt x="25" y="180"/>
                  </a:cubicBezTo>
                  <a:cubicBezTo>
                    <a:pt x="25" y="181"/>
                    <a:pt x="25" y="181"/>
                    <a:pt x="25" y="181"/>
                  </a:cubicBezTo>
                  <a:cubicBezTo>
                    <a:pt x="26" y="181"/>
                    <a:pt x="26" y="181"/>
                    <a:pt x="26" y="181"/>
                  </a:cubicBezTo>
                  <a:cubicBezTo>
                    <a:pt x="26" y="182"/>
                    <a:pt x="26" y="182"/>
                    <a:pt x="26" y="182"/>
                  </a:cubicBezTo>
                  <a:cubicBezTo>
                    <a:pt x="27" y="183"/>
                    <a:pt x="27" y="183"/>
                    <a:pt x="27" y="183"/>
                  </a:cubicBezTo>
                  <a:cubicBezTo>
                    <a:pt x="27" y="184"/>
                    <a:pt x="27" y="184"/>
                    <a:pt x="27" y="184"/>
                  </a:cubicBezTo>
                  <a:cubicBezTo>
                    <a:pt x="28" y="184"/>
                    <a:pt x="28" y="184"/>
                    <a:pt x="28" y="184"/>
                  </a:cubicBezTo>
                  <a:cubicBezTo>
                    <a:pt x="28" y="185"/>
                    <a:pt x="28" y="185"/>
                    <a:pt x="28" y="185"/>
                  </a:cubicBezTo>
                  <a:cubicBezTo>
                    <a:pt x="28" y="186"/>
                    <a:pt x="28" y="186"/>
                    <a:pt x="28" y="186"/>
                  </a:cubicBezTo>
                  <a:cubicBezTo>
                    <a:pt x="28" y="187"/>
                    <a:pt x="28" y="187"/>
                    <a:pt x="28" y="187"/>
                  </a:cubicBezTo>
                  <a:cubicBezTo>
                    <a:pt x="28" y="187"/>
                    <a:pt x="28" y="187"/>
                    <a:pt x="28" y="187"/>
                  </a:cubicBezTo>
                  <a:cubicBezTo>
                    <a:pt x="29" y="188"/>
                    <a:pt x="29" y="188"/>
                    <a:pt x="29" y="188"/>
                  </a:cubicBezTo>
                  <a:cubicBezTo>
                    <a:pt x="30" y="188"/>
                    <a:pt x="30" y="188"/>
                    <a:pt x="30" y="188"/>
                  </a:cubicBezTo>
                  <a:cubicBezTo>
                    <a:pt x="31" y="188"/>
                    <a:pt x="31" y="188"/>
                    <a:pt x="31" y="188"/>
                  </a:cubicBezTo>
                  <a:cubicBezTo>
                    <a:pt x="32" y="188"/>
                    <a:pt x="32" y="188"/>
                    <a:pt x="32" y="188"/>
                  </a:cubicBezTo>
                  <a:cubicBezTo>
                    <a:pt x="32" y="189"/>
                    <a:pt x="32" y="189"/>
                    <a:pt x="32" y="189"/>
                  </a:cubicBezTo>
                  <a:cubicBezTo>
                    <a:pt x="33" y="189"/>
                    <a:pt x="33" y="189"/>
                    <a:pt x="33" y="189"/>
                  </a:cubicBezTo>
                  <a:cubicBezTo>
                    <a:pt x="33" y="190"/>
                    <a:pt x="33" y="190"/>
                    <a:pt x="33" y="190"/>
                  </a:cubicBezTo>
                  <a:cubicBezTo>
                    <a:pt x="34" y="190"/>
                    <a:pt x="34" y="190"/>
                    <a:pt x="34" y="190"/>
                  </a:cubicBezTo>
                  <a:cubicBezTo>
                    <a:pt x="35" y="190"/>
                    <a:pt x="35" y="190"/>
                    <a:pt x="35" y="190"/>
                  </a:cubicBezTo>
                  <a:cubicBezTo>
                    <a:pt x="35" y="191"/>
                    <a:pt x="35" y="191"/>
                    <a:pt x="35" y="191"/>
                  </a:cubicBezTo>
                  <a:cubicBezTo>
                    <a:pt x="37" y="191"/>
                    <a:pt x="37" y="191"/>
                    <a:pt x="37" y="191"/>
                  </a:cubicBezTo>
                  <a:cubicBezTo>
                    <a:pt x="38" y="191"/>
                    <a:pt x="38" y="191"/>
                    <a:pt x="38" y="191"/>
                  </a:cubicBezTo>
                  <a:cubicBezTo>
                    <a:pt x="38" y="192"/>
                    <a:pt x="38" y="192"/>
                    <a:pt x="38" y="192"/>
                  </a:cubicBezTo>
                  <a:cubicBezTo>
                    <a:pt x="39" y="191"/>
                    <a:pt x="39" y="191"/>
                    <a:pt x="39" y="191"/>
                  </a:cubicBezTo>
                  <a:cubicBezTo>
                    <a:pt x="40" y="191"/>
                    <a:pt x="40" y="191"/>
                    <a:pt x="40" y="191"/>
                  </a:cubicBezTo>
                  <a:cubicBezTo>
                    <a:pt x="40" y="190"/>
                    <a:pt x="40" y="190"/>
                    <a:pt x="40" y="190"/>
                  </a:cubicBezTo>
                  <a:cubicBezTo>
                    <a:pt x="40" y="189"/>
                    <a:pt x="40" y="189"/>
                    <a:pt x="40" y="189"/>
                  </a:cubicBezTo>
                  <a:cubicBezTo>
                    <a:pt x="40" y="189"/>
                    <a:pt x="40" y="189"/>
                    <a:pt x="40" y="189"/>
                  </a:cubicBezTo>
                  <a:cubicBezTo>
                    <a:pt x="40" y="188"/>
                    <a:pt x="40" y="188"/>
                    <a:pt x="40" y="188"/>
                  </a:cubicBezTo>
                  <a:cubicBezTo>
                    <a:pt x="40" y="188"/>
                    <a:pt x="40" y="188"/>
                    <a:pt x="40" y="188"/>
                  </a:cubicBezTo>
                  <a:cubicBezTo>
                    <a:pt x="39" y="187"/>
                    <a:pt x="39" y="187"/>
                    <a:pt x="39" y="187"/>
                  </a:cubicBezTo>
                  <a:cubicBezTo>
                    <a:pt x="39" y="187"/>
                    <a:pt x="39" y="187"/>
                    <a:pt x="39" y="187"/>
                  </a:cubicBezTo>
                  <a:cubicBezTo>
                    <a:pt x="38" y="187"/>
                    <a:pt x="38" y="187"/>
                    <a:pt x="38" y="187"/>
                  </a:cubicBezTo>
                  <a:cubicBezTo>
                    <a:pt x="38" y="187"/>
                    <a:pt x="38" y="187"/>
                    <a:pt x="38" y="187"/>
                  </a:cubicBezTo>
                  <a:cubicBezTo>
                    <a:pt x="37" y="188"/>
                    <a:pt x="37" y="188"/>
                    <a:pt x="37" y="188"/>
                  </a:cubicBezTo>
                  <a:cubicBezTo>
                    <a:pt x="36" y="187"/>
                    <a:pt x="36" y="187"/>
                    <a:pt x="36" y="187"/>
                  </a:cubicBezTo>
                  <a:cubicBezTo>
                    <a:pt x="35" y="186"/>
                    <a:pt x="35" y="186"/>
                    <a:pt x="35" y="186"/>
                  </a:cubicBezTo>
                  <a:cubicBezTo>
                    <a:pt x="34" y="186"/>
                    <a:pt x="34" y="186"/>
                    <a:pt x="34" y="186"/>
                  </a:cubicBezTo>
                  <a:cubicBezTo>
                    <a:pt x="33" y="185"/>
                    <a:pt x="33" y="185"/>
                    <a:pt x="33" y="185"/>
                  </a:cubicBezTo>
                  <a:cubicBezTo>
                    <a:pt x="33" y="184"/>
                    <a:pt x="33" y="184"/>
                    <a:pt x="33" y="184"/>
                  </a:cubicBezTo>
                  <a:cubicBezTo>
                    <a:pt x="34" y="184"/>
                    <a:pt x="34" y="184"/>
                    <a:pt x="34" y="184"/>
                  </a:cubicBezTo>
                  <a:cubicBezTo>
                    <a:pt x="34" y="183"/>
                    <a:pt x="34" y="183"/>
                    <a:pt x="34" y="183"/>
                  </a:cubicBezTo>
                  <a:cubicBezTo>
                    <a:pt x="34" y="183"/>
                    <a:pt x="34" y="183"/>
                    <a:pt x="34" y="183"/>
                  </a:cubicBezTo>
                  <a:cubicBezTo>
                    <a:pt x="34" y="182"/>
                    <a:pt x="34" y="182"/>
                    <a:pt x="34" y="182"/>
                  </a:cubicBezTo>
                  <a:cubicBezTo>
                    <a:pt x="34" y="182"/>
                    <a:pt x="34" y="182"/>
                    <a:pt x="34" y="182"/>
                  </a:cubicBezTo>
                  <a:cubicBezTo>
                    <a:pt x="34" y="181"/>
                    <a:pt x="34" y="181"/>
                    <a:pt x="34" y="181"/>
                  </a:cubicBezTo>
                  <a:cubicBezTo>
                    <a:pt x="35" y="181"/>
                    <a:pt x="35" y="181"/>
                    <a:pt x="35" y="181"/>
                  </a:cubicBezTo>
                  <a:cubicBezTo>
                    <a:pt x="36" y="182"/>
                    <a:pt x="36" y="182"/>
                    <a:pt x="36" y="182"/>
                  </a:cubicBezTo>
                  <a:cubicBezTo>
                    <a:pt x="37" y="182"/>
                    <a:pt x="37" y="182"/>
                    <a:pt x="37" y="182"/>
                  </a:cubicBezTo>
                  <a:cubicBezTo>
                    <a:pt x="38" y="183"/>
                    <a:pt x="38" y="183"/>
                    <a:pt x="38" y="183"/>
                  </a:cubicBezTo>
                  <a:cubicBezTo>
                    <a:pt x="39" y="184"/>
                    <a:pt x="39" y="184"/>
                    <a:pt x="39" y="184"/>
                  </a:cubicBezTo>
                  <a:cubicBezTo>
                    <a:pt x="40" y="184"/>
                    <a:pt x="40" y="184"/>
                    <a:pt x="40" y="184"/>
                  </a:cubicBezTo>
                  <a:cubicBezTo>
                    <a:pt x="41" y="184"/>
                    <a:pt x="41" y="184"/>
                    <a:pt x="41" y="184"/>
                  </a:cubicBezTo>
                  <a:cubicBezTo>
                    <a:pt x="42" y="184"/>
                    <a:pt x="42" y="184"/>
                    <a:pt x="42" y="184"/>
                  </a:cubicBezTo>
                  <a:cubicBezTo>
                    <a:pt x="44" y="185"/>
                    <a:pt x="44" y="185"/>
                    <a:pt x="44" y="185"/>
                  </a:cubicBezTo>
                  <a:cubicBezTo>
                    <a:pt x="46" y="186"/>
                    <a:pt x="46" y="186"/>
                    <a:pt x="46" y="186"/>
                  </a:cubicBezTo>
                  <a:cubicBezTo>
                    <a:pt x="46" y="186"/>
                    <a:pt x="46" y="186"/>
                    <a:pt x="46" y="186"/>
                  </a:cubicBezTo>
                  <a:cubicBezTo>
                    <a:pt x="47" y="185"/>
                    <a:pt x="47" y="185"/>
                    <a:pt x="47" y="185"/>
                  </a:cubicBezTo>
                  <a:cubicBezTo>
                    <a:pt x="47" y="184"/>
                    <a:pt x="47" y="184"/>
                    <a:pt x="47" y="184"/>
                  </a:cubicBezTo>
                  <a:cubicBezTo>
                    <a:pt x="47" y="184"/>
                    <a:pt x="47" y="184"/>
                    <a:pt x="47" y="184"/>
                  </a:cubicBezTo>
                  <a:cubicBezTo>
                    <a:pt x="48" y="184"/>
                    <a:pt x="48" y="184"/>
                    <a:pt x="48" y="184"/>
                  </a:cubicBezTo>
                  <a:cubicBezTo>
                    <a:pt x="47" y="182"/>
                    <a:pt x="47" y="182"/>
                    <a:pt x="47" y="182"/>
                  </a:cubicBezTo>
                  <a:cubicBezTo>
                    <a:pt x="45" y="180"/>
                    <a:pt x="45" y="180"/>
                    <a:pt x="45" y="180"/>
                  </a:cubicBezTo>
                  <a:cubicBezTo>
                    <a:pt x="45" y="179"/>
                    <a:pt x="45" y="179"/>
                    <a:pt x="45" y="179"/>
                  </a:cubicBezTo>
                  <a:cubicBezTo>
                    <a:pt x="45" y="178"/>
                    <a:pt x="45" y="178"/>
                    <a:pt x="45" y="178"/>
                  </a:cubicBezTo>
                  <a:cubicBezTo>
                    <a:pt x="46" y="178"/>
                    <a:pt x="46" y="178"/>
                    <a:pt x="46" y="178"/>
                  </a:cubicBezTo>
                  <a:cubicBezTo>
                    <a:pt x="47" y="176"/>
                    <a:pt x="47" y="176"/>
                    <a:pt x="47" y="176"/>
                  </a:cubicBezTo>
                  <a:cubicBezTo>
                    <a:pt x="47" y="175"/>
                    <a:pt x="47" y="175"/>
                    <a:pt x="47" y="175"/>
                  </a:cubicBezTo>
                  <a:cubicBezTo>
                    <a:pt x="48" y="175"/>
                    <a:pt x="48" y="175"/>
                    <a:pt x="48" y="175"/>
                  </a:cubicBezTo>
                  <a:cubicBezTo>
                    <a:pt x="49" y="174"/>
                    <a:pt x="49" y="174"/>
                    <a:pt x="49" y="174"/>
                  </a:cubicBezTo>
                  <a:cubicBezTo>
                    <a:pt x="50" y="173"/>
                    <a:pt x="50" y="173"/>
                    <a:pt x="50" y="173"/>
                  </a:cubicBezTo>
                  <a:cubicBezTo>
                    <a:pt x="51" y="171"/>
                    <a:pt x="51" y="171"/>
                    <a:pt x="51" y="171"/>
                  </a:cubicBezTo>
                  <a:cubicBezTo>
                    <a:pt x="52" y="171"/>
                    <a:pt x="52" y="171"/>
                    <a:pt x="52" y="171"/>
                  </a:cubicBezTo>
                  <a:cubicBezTo>
                    <a:pt x="53" y="171"/>
                    <a:pt x="53" y="171"/>
                    <a:pt x="53" y="171"/>
                  </a:cubicBezTo>
                  <a:cubicBezTo>
                    <a:pt x="54" y="172"/>
                    <a:pt x="54" y="172"/>
                    <a:pt x="54" y="172"/>
                  </a:cubicBezTo>
                  <a:cubicBezTo>
                    <a:pt x="55" y="172"/>
                    <a:pt x="55" y="172"/>
                    <a:pt x="55" y="172"/>
                  </a:cubicBezTo>
                  <a:cubicBezTo>
                    <a:pt x="57" y="172"/>
                    <a:pt x="57" y="172"/>
                    <a:pt x="57" y="172"/>
                  </a:cubicBezTo>
                  <a:cubicBezTo>
                    <a:pt x="57" y="172"/>
                    <a:pt x="57" y="172"/>
                    <a:pt x="57" y="172"/>
                  </a:cubicBezTo>
                  <a:cubicBezTo>
                    <a:pt x="57" y="173"/>
                    <a:pt x="57" y="173"/>
                    <a:pt x="57" y="173"/>
                  </a:cubicBezTo>
                  <a:cubicBezTo>
                    <a:pt x="58" y="172"/>
                    <a:pt x="58" y="172"/>
                    <a:pt x="58" y="172"/>
                  </a:cubicBezTo>
                  <a:cubicBezTo>
                    <a:pt x="59" y="173"/>
                    <a:pt x="59" y="173"/>
                    <a:pt x="59" y="173"/>
                  </a:cubicBezTo>
                  <a:cubicBezTo>
                    <a:pt x="59" y="174"/>
                    <a:pt x="59" y="174"/>
                    <a:pt x="59" y="174"/>
                  </a:cubicBezTo>
                  <a:cubicBezTo>
                    <a:pt x="60" y="175"/>
                    <a:pt x="60" y="175"/>
                    <a:pt x="60" y="175"/>
                  </a:cubicBezTo>
                  <a:cubicBezTo>
                    <a:pt x="60" y="173"/>
                    <a:pt x="60" y="173"/>
                    <a:pt x="60" y="173"/>
                  </a:cubicBezTo>
                  <a:cubicBezTo>
                    <a:pt x="59" y="172"/>
                    <a:pt x="59" y="172"/>
                    <a:pt x="59" y="172"/>
                  </a:cubicBezTo>
                  <a:cubicBezTo>
                    <a:pt x="60" y="172"/>
                    <a:pt x="60" y="172"/>
                    <a:pt x="60" y="172"/>
                  </a:cubicBezTo>
                  <a:cubicBezTo>
                    <a:pt x="60" y="170"/>
                    <a:pt x="60" y="170"/>
                    <a:pt x="60" y="170"/>
                  </a:cubicBezTo>
                  <a:cubicBezTo>
                    <a:pt x="60" y="169"/>
                    <a:pt x="60" y="169"/>
                    <a:pt x="60" y="169"/>
                  </a:cubicBezTo>
                  <a:cubicBezTo>
                    <a:pt x="59" y="169"/>
                    <a:pt x="59" y="169"/>
                    <a:pt x="59" y="169"/>
                  </a:cubicBezTo>
                  <a:cubicBezTo>
                    <a:pt x="59" y="168"/>
                    <a:pt x="59" y="168"/>
                    <a:pt x="59" y="168"/>
                  </a:cubicBezTo>
                  <a:cubicBezTo>
                    <a:pt x="60" y="168"/>
                    <a:pt x="60" y="168"/>
                    <a:pt x="60" y="168"/>
                  </a:cubicBezTo>
                  <a:cubicBezTo>
                    <a:pt x="59" y="167"/>
                    <a:pt x="59" y="167"/>
                    <a:pt x="59" y="167"/>
                  </a:cubicBezTo>
                  <a:cubicBezTo>
                    <a:pt x="60" y="167"/>
                    <a:pt x="60" y="167"/>
                    <a:pt x="60" y="167"/>
                  </a:cubicBezTo>
                  <a:cubicBezTo>
                    <a:pt x="59" y="166"/>
                    <a:pt x="59" y="166"/>
                    <a:pt x="59" y="166"/>
                  </a:cubicBezTo>
                  <a:cubicBezTo>
                    <a:pt x="58" y="166"/>
                    <a:pt x="58" y="166"/>
                    <a:pt x="58" y="166"/>
                  </a:cubicBezTo>
                  <a:cubicBezTo>
                    <a:pt x="57" y="166"/>
                    <a:pt x="57" y="166"/>
                    <a:pt x="57" y="166"/>
                  </a:cubicBezTo>
                  <a:cubicBezTo>
                    <a:pt x="56" y="165"/>
                    <a:pt x="56" y="165"/>
                    <a:pt x="56" y="165"/>
                  </a:cubicBezTo>
                  <a:cubicBezTo>
                    <a:pt x="57" y="164"/>
                    <a:pt x="57" y="164"/>
                    <a:pt x="57" y="164"/>
                  </a:cubicBezTo>
                  <a:cubicBezTo>
                    <a:pt x="57" y="162"/>
                    <a:pt x="57" y="162"/>
                    <a:pt x="57" y="162"/>
                  </a:cubicBezTo>
                  <a:cubicBezTo>
                    <a:pt x="57" y="162"/>
                    <a:pt x="57" y="162"/>
                    <a:pt x="57" y="162"/>
                  </a:cubicBezTo>
                  <a:cubicBezTo>
                    <a:pt x="57" y="161"/>
                    <a:pt x="57" y="161"/>
                    <a:pt x="57" y="161"/>
                  </a:cubicBezTo>
                  <a:cubicBezTo>
                    <a:pt x="57" y="161"/>
                    <a:pt x="57" y="161"/>
                    <a:pt x="57" y="161"/>
                  </a:cubicBezTo>
                  <a:cubicBezTo>
                    <a:pt x="57" y="160"/>
                    <a:pt x="57" y="160"/>
                    <a:pt x="57" y="160"/>
                  </a:cubicBezTo>
                  <a:cubicBezTo>
                    <a:pt x="57" y="160"/>
                    <a:pt x="57" y="160"/>
                    <a:pt x="57" y="160"/>
                  </a:cubicBezTo>
                  <a:cubicBezTo>
                    <a:pt x="57" y="159"/>
                    <a:pt x="57" y="159"/>
                    <a:pt x="57" y="159"/>
                  </a:cubicBezTo>
                  <a:cubicBezTo>
                    <a:pt x="56" y="157"/>
                    <a:pt x="56" y="157"/>
                    <a:pt x="56" y="157"/>
                  </a:cubicBezTo>
                  <a:cubicBezTo>
                    <a:pt x="55" y="156"/>
                    <a:pt x="55" y="156"/>
                    <a:pt x="55" y="156"/>
                  </a:cubicBezTo>
                  <a:cubicBezTo>
                    <a:pt x="53" y="155"/>
                    <a:pt x="53" y="155"/>
                    <a:pt x="53" y="155"/>
                  </a:cubicBezTo>
                  <a:cubicBezTo>
                    <a:pt x="53" y="154"/>
                    <a:pt x="53" y="154"/>
                    <a:pt x="53" y="154"/>
                  </a:cubicBezTo>
                  <a:cubicBezTo>
                    <a:pt x="54" y="154"/>
                    <a:pt x="54" y="154"/>
                    <a:pt x="54" y="154"/>
                  </a:cubicBezTo>
                  <a:cubicBezTo>
                    <a:pt x="55" y="155"/>
                    <a:pt x="55" y="155"/>
                    <a:pt x="55" y="155"/>
                  </a:cubicBezTo>
                  <a:cubicBezTo>
                    <a:pt x="56" y="155"/>
                    <a:pt x="56" y="155"/>
                    <a:pt x="56" y="155"/>
                  </a:cubicBezTo>
                  <a:cubicBezTo>
                    <a:pt x="57" y="155"/>
                    <a:pt x="57" y="155"/>
                    <a:pt x="57" y="155"/>
                  </a:cubicBezTo>
                  <a:cubicBezTo>
                    <a:pt x="59" y="155"/>
                    <a:pt x="59" y="155"/>
                    <a:pt x="59" y="155"/>
                  </a:cubicBezTo>
                  <a:cubicBezTo>
                    <a:pt x="61" y="155"/>
                    <a:pt x="61" y="155"/>
                    <a:pt x="61" y="155"/>
                  </a:cubicBezTo>
                  <a:cubicBezTo>
                    <a:pt x="62" y="156"/>
                    <a:pt x="62" y="156"/>
                    <a:pt x="62" y="156"/>
                  </a:cubicBezTo>
                  <a:cubicBezTo>
                    <a:pt x="62" y="156"/>
                    <a:pt x="62" y="156"/>
                    <a:pt x="62" y="156"/>
                  </a:cubicBezTo>
                  <a:cubicBezTo>
                    <a:pt x="63" y="157"/>
                    <a:pt x="63" y="157"/>
                    <a:pt x="63" y="157"/>
                  </a:cubicBezTo>
                  <a:cubicBezTo>
                    <a:pt x="64" y="158"/>
                    <a:pt x="64" y="158"/>
                    <a:pt x="64" y="158"/>
                  </a:cubicBezTo>
                  <a:cubicBezTo>
                    <a:pt x="64" y="158"/>
                    <a:pt x="64" y="158"/>
                    <a:pt x="64" y="158"/>
                  </a:cubicBezTo>
                  <a:cubicBezTo>
                    <a:pt x="66" y="160"/>
                    <a:pt x="66" y="160"/>
                    <a:pt x="66" y="160"/>
                  </a:cubicBezTo>
                  <a:cubicBezTo>
                    <a:pt x="65" y="160"/>
                    <a:pt x="65" y="160"/>
                    <a:pt x="65" y="160"/>
                  </a:cubicBezTo>
                  <a:cubicBezTo>
                    <a:pt x="64" y="160"/>
                    <a:pt x="64" y="160"/>
                    <a:pt x="64" y="160"/>
                  </a:cubicBezTo>
                  <a:cubicBezTo>
                    <a:pt x="63" y="161"/>
                    <a:pt x="63" y="161"/>
                    <a:pt x="63" y="161"/>
                  </a:cubicBezTo>
                  <a:cubicBezTo>
                    <a:pt x="62" y="161"/>
                    <a:pt x="62" y="161"/>
                    <a:pt x="62" y="161"/>
                  </a:cubicBezTo>
                  <a:cubicBezTo>
                    <a:pt x="62" y="161"/>
                    <a:pt x="62" y="161"/>
                    <a:pt x="62" y="161"/>
                  </a:cubicBezTo>
                  <a:cubicBezTo>
                    <a:pt x="62" y="162"/>
                    <a:pt x="62" y="162"/>
                    <a:pt x="62" y="162"/>
                  </a:cubicBezTo>
                  <a:cubicBezTo>
                    <a:pt x="61" y="162"/>
                    <a:pt x="61" y="162"/>
                    <a:pt x="61" y="162"/>
                  </a:cubicBezTo>
                  <a:cubicBezTo>
                    <a:pt x="61" y="162"/>
                    <a:pt x="61" y="162"/>
                    <a:pt x="61" y="162"/>
                  </a:cubicBezTo>
                  <a:cubicBezTo>
                    <a:pt x="61" y="162"/>
                    <a:pt x="61" y="162"/>
                    <a:pt x="61" y="162"/>
                  </a:cubicBezTo>
                  <a:cubicBezTo>
                    <a:pt x="61" y="164"/>
                    <a:pt x="61" y="164"/>
                    <a:pt x="61" y="164"/>
                  </a:cubicBezTo>
                  <a:cubicBezTo>
                    <a:pt x="61" y="164"/>
                    <a:pt x="61" y="164"/>
                    <a:pt x="61" y="164"/>
                  </a:cubicBezTo>
                  <a:cubicBezTo>
                    <a:pt x="63" y="165"/>
                    <a:pt x="63" y="165"/>
                    <a:pt x="63" y="165"/>
                  </a:cubicBezTo>
                  <a:cubicBezTo>
                    <a:pt x="65" y="167"/>
                    <a:pt x="65" y="167"/>
                    <a:pt x="65" y="167"/>
                  </a:cubicBezTo>
                  <a:cubicBezTo>
                    <a:pt x="66" y="167"/>
                    <a:pt x="66" y="167"/>
                    <a:pt x="66" y="167"/>
                  </a:cubicBezTo>
                  <a:cubicBezTo>
                    <a:pt x="67" y="167"/>
                    <a:pt x="67" y="167"/>
                    <a:pt x="67" y="167"/>
                  </a:cubicBezTo>
                  <a:cubicBezTo>
                    <a:pt x="67" y="168"/>
                    <a:pt x="67" y="168"/>
                    <a:pt x="67" y="168"/>
                  </a:cubicBezTo>
                  <a:cubicBezTo>
                    <a:pt x="68" y="167"/>
                    <a:pt x="68" y="167"/>
                    <a:pt x="68" y="167"/>
                  </a:cubicBezTo>
                  <a:cubicBezTo>
                    <a:pt x="69" y="167"/>
                    <a:pt x="69" y="167"/>
                    <a:pt x="69" y="167"/>
                  </a:cubicBezTo>
                  <a:cubicBezTo>
                    <a:pt x="69" y="167"/>
                    <a:pt x="69" y="167"/>
                    <a:pt x="69" y="167"/>
                  </a:cubicBezTo>
                  <a:cubicBezTo>
                    <a:pt x="71" y="166"/>
                    <a:pt x="71" y="166"/>
                    <a:pt x="71" y="166"/>
                  </a:cubicBezTo>
                  <a:cubicBezTo>
                    <a:pt x="71" y="165"/>
                    <a:pt x="71" y="165"/>
                    <a:pt x="71" y="165"/>
                  </a:cubicBezTo>
                  <a:cubicBezTo>
                    <a:pt x="70" y="164"/>
                    <a:pt x="70" y="164"/>
                    <a:pt x="70" y="164"/>
                  </a:cubicBezTo>
                  <a:cubicBezTo>
                    <a:pt x="71" y="163"/>
                    <a:pt x="71" y="163"/>
                    <a:pt x="71" y="163"/>
                  </a:cubicBezTo>
                  <a:cubicBezTo>
                    <a:pt x="71" y="162"/>
                    <a:pt x="71" y="162"/>
                    <a:pt x="71" y="162"/>
                  </a:cubicBezTo>
                  <a:cubicBezTo>
                    <a:pt x="70" y="162"/>
                    <a:pt x="70" y="162"/>
                    <a:pt x="70" y="162"/>
                  </a:cubicBezTo>
                  <a:cubicBezTo>
                    <a:pt x="71" y="161"/>
                    <a:pt x="71" y="161"/>
                    <a:pt x="71" y="161"/>
                  </a:cubicBezTo>
                  <a:cubicBezTo>
                    <a:pt x="73" y="161"/>
                    <a:pt x="73" y="161"/>
                    <a:pt x="73" y="161"/>
                  </a:cubicBezTo>
                  <a:cubicBezTo>
                    <a:pt x="74" y="161"/>
                    <a:pt x="74" y="161"/>
                    <a:pt x="74" y="161"/>
                  </a:cubicBezTo>
                  <a:cubicBezTo>
                    <a:pt x="75" y="161"/>
                    <a:pt x="75" y="161"/>
                    <a:pt x="75" y="161"/>
                  </a:cubicBezTo>
                  <a:cubicBezTo>
                    <a:pt x="75" y="160"/>
                    <a:pt x="75" y="160"/>
                    <a:pt x="75" y="160"/>
                  </a:cubicBezTo>
                  <a:cubicBezTo>
                    <a:pt x="74" y="160"/>
                    <a:pt x="74" y="160"/>
                    <a:pt x="74" y="160"/>
                  </a:cubicBezTo>
                  <a:cubicBezTo>
                    <a:pt x="73" y="159"/>
                    <a:pt x="73" y="159"/>
                    <a:pt x="73" y="159"/>
                  </a:cubicBezTo>
                  <a:cubicBezTo>
                    <a:pt x="74" y="159"/>
                    <a:pt x="74" y="159"/>
                    <a:pt x="74" y="159"/>
                  </a:cubicBezTo>
                  <a:cubicBezTo>
                    <a:pt x="74" y="159"/>
                    <a:pt x="74" y="159"/>
                    <a:pt x="74" y="159"/>
                  </a:cubicBezTo>
                  <a:cubicBezTo>
                    <a:pt x="75" y="159"/>
                    <a:pt x="75" y="159"/>
                    <a:pt x="75" y="159"/>
                  </a:cubicBezTo>
                  <a:cubicBezTo>
                    <a:pt x="77" y="157"/>
                    <a:pt x="77" y="157"/>
                    <a:pt x="77" y="157"/>
                  </a:cubicBezTo>
                  <a:cubicBezTo>
                    <a:pt x="77" y="157"/>
                    <a:pt x="77" y="157"/>
                    <a:pt x="77" y="157"/>
                  </a:cubicBezTo>
                  <a:cubicBezTo>
                    <a:pt x="79" y="155"/>
                    <a:pt x="79" y="155"/>
                    <a:pt x="79" y="155"/>
                  </a:cubicBezTo>
                  <a:cubicBezTo>
                    <a:pt x="79" y="155"/>
                    <a:pt x="79" y="155"/>
                    <a:pt x="79" y="155"/>
                  </a:cubicBezTo>
                  <a:cubicBezTo>
                    <a:pt x="80" y="154"/>
                    <a:pt x="80" y="154"/>
                    <a:pt x="80" y="154"/>
                  </a:cubicBezTo>
                  <a:cubicBezTo>
                    <a:pt x="81" y="155"/>
                    <a:pt x="81" y="155"/>
                    <a:pt x="81" y="155"/>
                  </a:cubicBezTo>
                  <a:cubicBezTo>
                    <a:pt x="82" y="154"/>
                    <a:pt x="82" y="154"/>
                    <a:pt x="82" y="154"/>
                  </a:cubicBezTo>
                  <a:cubicBezTo>
                    <a:pt x="82" y="154"/>
                    <a:pt x="82" y="154"/>
                    <a:pt x="82" y="154"/>
                  </a:cubicBezTo>
                  <a:cubicBezTo>
                    <a:pt x="84" y="153"/>
                    <a:pt x="84" y="153"/>
                    <a:pt x="84" y="153"/>
                  </a:cubicBezTo>
                  <a:cubicBezTo>
                    <a:pt x="84" y="154"/>
                    <a:pt x="84" y="154"/>
                    <a:pt x="84" y="154"/>
                  </a:cubicBezTo>
                  <a:cubicBezTo>
                    <a:pt x="84" y="154"/>
                    <a:pt x="84" y="154"/>
                    <a:pt x="84" y="154"/>
                  </a:cubicBezTo>
                  <a:cubicBezTo>
                    <a:pt x="84" y="154"/>
                    <a:pt x="84" y="154"/>
                    <a:pt x="84" y="154"/>
                  </a:cubicBezTo>
                  <a:cubicBezTo>
                    <a:pt x="84" y="155"/>
                    <a:pt x="84" y="155"/>
                    <a:pt x="84" y="155"/>
                  </a:cubicBezTo>
                  <a:cubicBezTo>
                    <a:pt x="84" y="155"/>
                    <a:pt x="84" y="155"/>
                    <a:pt x="84" y="155"/>
                  </a:cubicBezTo>
                  <a:cubicBezTo>
                    <a:pt x="85" y="154"/>
                    <a:pt x="85" y="154"/>
                    <a:pt x="85" y="154"/>
                  </a:cubicBezTo>
                  <a:cubicBezTo>
                    <a:pt x="86" y="154"/>
                    <a:pt x="86" y="154"/>
                    <a:pt x="86" y="154"/>
                  </a:cubicBezTo>
                  <a:cubicBezTo>
                    <a:pt x="85" y="153"/>
                    <a:pt x="85" y="153"/>
                    <a:pt x="85" y="153"/>
                  </a:cubicBezTo>
                  <a:cubicBezTo>
                    <a:pt x="84" y="153"/>
                    <a:pt x="84" y="153"/>
                    <a:pt x="84" y="153"/>
                  </a:cubicBezTo>
                  <a:cubicBezTo>
                    <a:pt x="84" y="152"/>
                    <a:pt x="84" y="152"/>
                    <a:pt x="84" y="152"/>
                  </a:cubicBezTo>
                  <a:cubicBezTo>
                    <a:pt x="86" y="151"/>
                    <a:pt x="86" y="151"/>
                    <a:pt x="86" y="151"/>
                  </a:cubicBezTo>
                  <a:cubicBezTo>
                    <a:pt x="86" y="151"/>
                    <a:pt x="86" y="151"/>
                    <a:pt x="86" y="151"/>
                  </a:cubicBezTo>
                  <a:cubicBezTo>
                    <a:pt x="86" y="151"/>
                    <a:pt x="86" y="151"/>
                    <a:pt x="86" y="151"/>
                  </a:cubicBezTo>
                  <a:cubicBezTo>
                    <a:pt x="86" y="152"/>
                    <a:pt x="86" y="152"/>
                    <a:pt x="86" y="152"/>
                  </a:cubicBezTo>
                  <a:cubicBezTo>
                    <a:pt x="86" y="152"/>
                    <a:pt x="86" y="152"/>
                    <a:pt x="86" y="152"/>
                  </a:cubicBezTo>
                  <a:cubicBezTo>
                    <a:pt x="87" y="153"/>
                    <a:pt x="87" y="153"/>
                    <a:pt x="87" y="153"/>
                  </a:cubicBezTo>
                  <a:cubicBezTo>
                    <a:pt x="87" y="153"/>
                    <a:pt x="87" y="153"/>
                    <a:pt x="87" y="153"/>
                  </a:cubicBezTo>
                  <a:cubicBezTo>
                    <a:pt x="88" y="152"/>
                    <a:pt x="88" y="152"/>
                    <a:pt x="88" y="152"/>
                  </a:cubicBezTo>
                  <a:cubicBezTo>
                    <a:pt x="87" y="152"/>
                    <a:pt x="87" y="152"/>
                    <a:pt x="87" y="152"/>
                  </a:cubicBezTo>
                  <a:cubicBezTo>
                    <a:pt x="87" y="151"/>
                    <a:pt x="87" y="151"/>
                    <a:pt x="87" y="151"/>
                  </a:cubicBezTo>
                  <a:cubicBezTo>
                    <a:pt x="87" y="150"/>
                    <a:pt x="87" y="150"/>
                    <a:pt x="87" y="150"/>
                  </a:cubicBezTo>
                  <a:cubicBezTo>
                    <a:pt x="87" y="150"/>
                    <a:pt x="87" y="150"/>
                    <a:pt x="87" y="150"/>
                  </a:cubicBezTo>
                  <a:cubicBezTo>
                    <a:pt x="90" y="149"/>
                    <a:pt x="90" y="149"/>
                    <a:pt x="90" y="149"/>
                  </a:cubicBezTo>
                  <a:cubicBezTo>
                    <a:pt x="91" y="149"/>
                    <a:pt x="91" y="149"/>
                    <a:pt x="91" y="149"/>
                  </a:cubicBezTo>
                  <a:cubicBezTo>
                    <a:pt x="92" y="149"/>
                    <a:pt x="92" y="149"/>
                    <a:pt x="92" y="149"/>
                  </a:cubicBezTo>
                  <a:cubicBezTo>
                    <a:pt x="91" y="150"/>
                    <a:pt x="91" y="150"/>
                    <a:pt x="91" y="150"/>
                  </a:cubicBezTo>
                  <a:cubicBezTo>
                    <a:pt x="90" y="150"/>
                    <a:pt x="90" y="150"/>
                    <a:pt x="90" y="150"/>
                  </a:cubicBezTo>
                  <a:cubicBezTo>
                    <a:pt x="88" y="150"/>
                    <a:pt x="88" y="150"/>
                    <a:pt x="88" y="150"/>
                  </a:cubicBezTo>
                  <a:cubicBezTo>
                    <a:pt x="89" y="151"/>
                    <a:pt x="89" y="151"/>
                    <a:pt x="89" y="151"/>
                  </a:cubicBezTo>
                  <a:cubicBezTo>
                    <a:pt x="89" y="151"/>
                    <a:pt x="89" y="151"/>
                    <a:pt x="89" y="151"/>
                  </a:cubicBezTo>
                  <a:cubicBezTo>
                    <a:pt x="90" y="151"/>
                    <a:pt x="90" y="151"/>
                    <a:pt x="90" y="151"/>
                  </a:cubicBezTo>
                  <a:cubicBezTo>
                    <a:pt x="91" y="151"/>
                    <a:pt x="91" y="151"/>
                    <a:pt x="91" y="151"/>
                  </a:cubicBezTo>
                  <a:cubicBezTo>
                    <a:pt x="90" y="152"/>
                    <a:pt x="90" y="152"/>
                    <a:pt x="90" y="152"/>
                  </a:cubicBezTo>
                  <a:cubicBezTo>
                    <a:pt x="90" y="152"/>
                    <a:pt x="90" y="152"/>
                    <a:pt x="90" y="152"/>
                  </a:cubicBezTo>
                  <a:cubicBezTo>
                    <a:pt x="91" y="153"/>
                    <a:pt x="91" y="153"/>
                    <a:pt x="91" y="153"/>
                  </a:cubicBezTo>
                  <a:cubicBezTo>
                    <a:pt x="90" y="153"/>
                    <a:pt x="90" y="153"/>
                    <a:pt x="90" y="153"/>
                  </a:cubicBezTo>
                  <a:cubicBezTo>
                    <a:pt x="89" y="153"/>
                    <a:pt x="89" y="153"/>
                    <a:pt x="89" y="153"/>
                  </a:cubicBezTo>
                  <a:cubicBezTo>
                    <a:pt x="88" y="154"/>
                    <a:pt x="88" y="154"/>
                    <a:pt x="88" y="154"/>
                  </a:cubicBezTo>
                  <a:cubicBezTo>
                    <a:pt x="89" y="155"/>
                    <a:pt x="89" y="155"/>
                    <a:pt x="89" y="155"/>
                  </a:cubicBezTo>
                  <a:cubicBezTo>
                    <a:pt x="89" y="155"/>
                    <a:pt x="89" y="155"/>
                    <a:pt x="89" y="155"/>
                  </a:cubicBezTo>
                  <a:cubicBezTo>
                    <a:pt x="90" y="155"/>
                    <a:pt x="90" y="155"/>
                    <a:pt x="90" y="155"/>
                  </a:cubicBezTo>
                  <a:cubicBezTo>
                    <a:pt x="91" y="155"/>
                    <a:pt x="91" y="155"/>
                    <a:pt x="91" y="155"/>
                  </a:cubicBezTo>
                  <a:cubicBezTo>
                    <a:pt x="91" y="155"/>
                    <a:pt x="91" y="155"/>
                    <a:pt x="91" y="155"/>
                  </a:cubicBezTo>
                  <a:cubicBezTo>
                    <a:pt x="92" y="155"/>
                    <a:pt x="92" y="155"/>
                    <a:pt x="92" y="155"/>
                  </a:cubicBezTo>
                  <a:cubicBezTo>
                    <a:pt x="92" y="156"/>
                    <a:pt x="92" y="156"/>
                    <a:pt x="92" y="156"/>
                  </a:cubicBezTo>
                  <a:cubicBezTo>
                    <a:pt x="92" y="155"/>
                    <a:pt x="92" y="155"/>
                    <a:pt x="92" y="155"/>
                  </a:cubicBezTo>
                  <a:cubicBezTo>
                    <a:pt x="93" y="154"/>
                    <a:pt x="93" y="154"/>
                    <a:pt x="93" y="154"/>
                  </a:cubicBezTo>
                  <a:cubicBezTo>
                    <a:pt x="94" y="154"/>
                    <a:pt x="94" y="154"/>
                    <a:pt x="94" y="154"/>
                  </a:cubicBezTo>
                  <a:cubicBezTo>
                    <a:pt x="94" y="154"/>
                    <a:pt x="94" y="154"/>
                    <a:pt x="94" y="154"/>
                  </a:cubicBezTo>
                  <a:cubicBezTo>
                    <a:pt x="95" y="155"/>
                    <a:pt x="95" y="155"/>
                    <a:pt x="95" y="155"/>
                  </a:cubicBezTo>
                  <a:cubicBezTo>
                    <a:pt x="95" y="155"/>
                    <a:pt x="95" y="155"/>
                    <a:pt x="95" y="155"/>
                  </a:cubicBezTo>
                  <a:cubicBezTo>
                    <a:pt x="95" y="154"/>
                    <a:pt x="95" y="154"/>
                    <a:pt x="95" y="154"/>
                  </a:cubicBezTo>
                  <a:cubicBezTo>
                    <a:pt x="95" y="154"/>
                    <a:pt x="95" y="154"/>
                    <a:pt x="95" y="154"/>
                  </a:cubicBezTo>
                  <a:cubicBezTo>
                    <a:pt x="95" y="153"/>
                    <a:pt x="95" y="153"/>
                    <a:pt x="95" y="153"/>
                  </a:cubicBezTo>
                  <a:cubicBezTo>
                    <a:pt x="95" y="153"/>
                    <a:pt x="95" y="153"/>
                    <a:pt x="95" y="153"/>
                  </a:cubicBezTo>
                  <a:cubicBezTo>
                    <a:pt x="95" y="152"/>
                    <a:pt x="95" y="152"/>
                    <a:pt x="95" y="152"/>
                  </a:cubicBezTo>
                  <a:cubicBezTo>
                    <a:pt x="96" y="152"/>
                    <a:pt x="96" y="152"/>
                    <a:pt x="96" y="152"/>
                  </a:cubicBezTo>
                  <a:cubicBezTo>
                    <a:pt x="97" y="151"/>
                    <a:pt x="97" y="151"/>
                    <a:pt x="97" y="151"/>
                  </a:cubicBezTo>
                  <a:cubicBezTo>
                    <a:pt x="98" y="151"/>
                    <a:pt x="98" y="151"/>
                    <a:pt x="98" y="151"/>
                  </a:cubicBezTo>
                  <a:cubicBezTo>
                    <a:pt x="98" y="151"/>
                    <a:pt x="98" y="151"/>
                    <a:pt x="98" y="151"/>
                  </a:cubicBezTo>
                  <a:cubicBezTo>
                    <a:pt x="99" y="151"/>
                    <a:pt x="99" y="151"/>
                    <a:pt x="99" y="151"/>
                  </a:cubicBezTo>
                  <a:cubicBezTo>
                    <a:pt x="99" y="151"/>
                    <a:pt x="99" y="151"/>
                    <a:pt x="99" y="151"/>
                  </a:cubicBezTo>
                  <a:cubicBezTo>
                    <a:pt x="100" y="151"/>
                    <a:pt x="100" y="151"/>
                    <a:pt x="100" y="151"/>
                  </a:cubicBezTo>
                  <a:cubicBezTo>
                    <a:pt x="102" y="151"/>
                    <a:pt x="102" y="151"/>
                    <a:pt x="102" y="151"/>
                  </a:cubicBezTo>
                  <a:cubicBezTo>
                    <a:pt x="102" y="151"/>
                    <a:pt x="102" y="151"/>
                    <a:pt x="102" y="151"/>
                  </a:cubicBezTo>
                  <a:cubicBezTo>
                    <a:pt x="102" y="150"/>
                    <a:pt x="102" y="150"/>
                    <a:pt x="102" y="150"/>
                  </a:cubicBezTo>
                  <a:cubicBezTo>
                    <a:pt x="103" y="150"/>
                    <a:pt x="103" y="150"/>
                    <a:pt x="103" y="150"/>
                  </a:cubicBezTo>
                  <a:cubicBezTo>
                    <a:pt x="104" y="150"/>
                    <a:pt x="104" y="150"/>
                    <a:pt x="104" y="150"/>
                  </a:cubicBezTo>
                  <a:cubicBezTo>
                    <a:pt x="104" y="149"/>
                    <a:pt x="104" y="149"/>
                    <a:pt x="104" y="149"/>
                  </a:cubicBezTo>
                  <a:cubicBezTo>
                    <a:pt x="105" y="149"/>
                    <a:pt x="105" y="149"/>
                    <a:pt x="105" y="149"/>
                  </a:cubicBezTo>
                  <a:cubicBezTo>
                    <a:pt x="106" y="148"/>
                    <a:pt x="106" y="148"/>
                    <a:pt x="106" y="148"/>
                  </a:cubicBezTo>
                  <a:cubicBezTo>
                    <a:pt x="107" y="147"/>
                    <a:pt x="107" y="147"/>
                    <a:pt x="107" y="147"/>
                  </a:cubicBezTo>
                  <a:cubicBezTo>
                    <a:pt x="107" y="147"/>
                    <a:pt x="107" y="147"/>
                    <a:pt x="107" y="147"/>
                  </a:cubicBezTo>
                  <a:cubicBezTo>
                    <a:pt x="108" y="147"/>
                    <a:pt x="108" y="147"/>
                    <a:pt x="108" y="147"/>
                  </a:cubicBezTo>
                  <a:cubicBezTo>
                    <a:pt x="108" y="147"/>
                    <a:pt x="108" y="147"/>
                    <a:pt x="108" y="147"/>
                  </a:cubicBezTo>
                  <a:cubicBezTo>
                    <a:pt x="107" y="148"/>
                    <a:pt x="107" y="148"/>
                    <a:pt x="107" y="148"/>
                  </a:cubicBezTo>
                  <a:cubicBezTo>
                    <a:pt x="108" y="148"/>
                    <a:pt x="108" y="148"/>
                    <a:pt x="108" y="148"/>
                  </a:cubicBezTo>
                  <a:cubicBezTo>
                    <a:pt x="109" y="149"/>
                    <a:pt x="109" y="149"/>
                    <a:pt x="109" y="149"/>
                  </a:cubicBezTo>
                  <a:cubicBezTo>
                    <a:pt x="109" y="150"/>
                    <a:pt x="109" y="150"/>
                    <a:pt x="109" y="150"/>
                  </a:cubicBezTo>
                  <a:cubicBezTo>
                    <a:pt x="108" y="150"/>
                    <a:pt x="108" y="150"/>
                    <a:pt x="108" y="150"/>
                  </a:cubicBezTo>
                  <a:cubicBezTo>
                    <a:pt x="109" y="151"/>
                    <a:pt x="109" y="151"/>
                    <a:pt x="109" y="151"/>
                  </a:cubicBezTo>
                  <a:cubicBezTo>
                    <a:pt x="109" y="152"/>
                    <a:pt x="109" y="152"/>
                    <a:pt x="109" y="152"/>
                  </a:cubicBezTo>
                  <a:cubicBezTo>
                    <a:pt x="109" y="152"/>
                    <a:pt x="109" y="152"/>
                    <a:pt x="109" y="152"/>
                  </a:cubicBezTo>
                  <a:cubicBezTo>
                    <a:pt x="111" y="152"/>
                    <a:pt x="111" y="152"/>
                    <a:pt x="111" y="152"/>
                  </a:cubicBezTo>
                  <a:cubicBezTo>
                    <a:pt x="112" y="152"/>
                    <a:pt x="112" y="152"/>
                    <a:pt x="112" y="152"/>
                  </a:cubicBezTo>
                  <a:cubicBezTo>
                    <a:pt x="112" y="151"/>
                    <a:pt x="112" y="151"/>
                    <a:pt x="112" y="151"/>
                  </a:cubicBezTo>
                  <a:cubicBezTo>
                    <a:pt x="111" y="151"/>
                    <a:pt x="111" y="151"/>
                    <a:pt x="111" y="151"/>
                  </a:cubicBezTo>
                  <a:cubicBezTo>
                    <a:pt x="110" y="150"/>
                    <a:pt x="110" y="150"/>
                    <a:pt x="110" y="150"/>
                  </a:cubicBezTo>
                  <a:cubicBezTo>
                    <a:pt x="111" y="150"/>
                    <a:pt x="111" y="150"/>
                    <a:pt x="111" y="150"/>
                  </a:cubicBezTo>
                  <a:cubicBezTo>
                    <a:pt x="111" y="149"/>
                    <a:pt x="111" y="149"/>
                    <a:pt x="111" y="149"/>
                  </a:cubicBezTo>
                  <a:cubicBezTo>
                    <a:pt x="112" y="150"/>
                    <a:pt x="112" y="150"/>
                    <a:pt x="112" y="150"/>
                  </a:cubicBezTo>
                  <a:cubicBezTo>
                    <a:pt x="113" y="149"/>
                    <a:pt x="113" y="149"/>
                    <a:pt x="113" y="149"/>
                  </a:cubicBezTo>
                  <a:cubicBezTo>
                    <a:pt x="114" y="148"/>
                    <a:pt x="114" y="148"/>
                    <a:pt x="114" y="148"/>
                  </a:cubicBezTo>
                  <a:cubicBezTo>
                    <a:pt x="114" y="148"/>
                    <a:pt x="114" y="148"/>
                    <a:pt x="114" y="148"/>
                  </a:cubicBezTo>
                  <a:cubicBezTo>
                    <a:pt x="115" y="148"/>
                    <a:pt x="115" y="148"/>
                    <a:pt x="115" y="148"/>
                  </a:cubicBezTo>
                  <a:cubicBezTo>
                    <a:pt x="116" y="148"/>
                    <a:pt x="116" y="148"/>
                    <a:pt x="116" y="148"/>
                  </a:cubicBezTo>
                  <a:cubicBezTo>
                    <a:pt x="115" y="147"/>
                    <a:pt x="115" y="147"/>
                    <a:pt x="115" y="147"/>
                  </a:cubicBezTo>
                  <a:cubicBezTo>
                    <a:pt x="114" y="147"/>
                    <a:pt x="114" y="147"/>
                    <a:pt x="114" y="147"/>
                  </a:cubicBezTo>
                  <a:cubicBezTo>
                    <a:pt x="114" y="146"/>
                    <a:pt x="114" y="146"/>
                    <a:pt x="114" y="146"/>
                  </a:cubicBezTo>
                  <a:cubicBezTo>
                    <a:pt x="113" y="145"/>
                    <a:pt x="113" y="145"/>
                    <a:pt x="113" y="145"/>
                  </a:cubicBezTo>
                  <a:cubicBezTo>
                    <a:pt x="112" y="145"/>
                    <a:pt x="112" y="145"/>
                    <a:pt x="112" y="145"/>
                  </a:cubicBezTo>
                  <a:cubicBezTo>
                    <a:pt x="112" y="145"/>
                    <a:pt x="112" y="145"/>
                    <a:pt x="112" y="145"/>
                  </a:cubicBezTo>
                  <a:cubicBezTo>
                    <a:pt x="112" y="145"/>
                    <a:pt x="112" y="145"/>
                    <a:pt x="112" y="145"/>
                  </a:cubicBezTo>
                  <a:cubicBezTo>
                    <a:pt x="111" y="143"/>
                    <a:pt x="111" y="143"/>
                    <a:pt x="111" y="143"/>
                  </a:cubicBezTo>
                  <a:cubicBezTo>
                    <a:pt x="111" y="143"/>
                    <a:pt x="111" y="143"/>
                    <a:pt x="111" y="143"/>
                  </a:cubicBezTo>
                  <a:cubicBezTo>
                    <a:pt x="110" y="142"/>
                    <a:pt x="110" y="142"/>
                    <a:pt x="110" y="142"/>
                  </a:cubicBezTo>
                  <a:cubicBezTo>
                    <a:pt x="110" y="142"/>
                    <a:pt x="110" y="142"/>
                    <a:pt x="110" y="142"/>
                  </a:cubicBezTo>
                  <a:cubicBezTo>
                    <a:pt x="111" y="141"/>
                    <a:pt x="111" y="141"/>
                    <a:pt x="111" y="141"/>
                  </a:cubicBezTo>
                  <a:cubicBezTo>
                    <a:pt x="111" y="141"/>
                    <a:pt x="111" y="141"/>
                    <a:pt x="111" y="141"/>
                  </a:cubicBezTo>
                  <a:cubicBezTo>
                    <a:pt x="110" y="140"/>
                    <a:pt x="110" y="140"/>
                    <a:pt x="110" y="140"/>
                  </a:cubicBezTo>
                  <a:cubicBezTo>
                    <a:pt x="111" y="139"/>
                    <a:pt x="111" y="139"/>
                    <a:pt x="111" y="139"/>
                  </a:cubicBezTo>
                  <a:cubicBezTo>
                    <a:pt x="112" y="140"/>
                    <a:pt x="112" y="140"/>
                    <a:pt x="112" y="140"/>
                  </a:cubicBezTo>
                  <a:cubicBezTo>
                    <a:pt x="112" y="139"/>
                    <a:pt x="112" y="139"/>
                    <a:pt x="112" y="139"/>
                  </a:cubicBezTo>
                  <a:cubicBezTo>
                    <a:pt x="113" y="140"/>
                    <a:pt x="113" y="140"/>
                    <a:pt x="113" y="140"/>
                  </a:cubicBezTo>
                  <a:cubicBezTo>
                    <a:pt x="114" y="140"/>
                    <a:pt x="114" y="140"/>
                    <a:pt x="114" y="140"/>
                  </a:cubicBezTo>
                  <a:cubicBezTo>
                    <a:pt x="115" y="140"/>
                    <a:pt x="115" y="140"/>
                    <a:pt x="115" y="140"/>
                  </a:cubicBezTo>
                  <a:cubicBezTo>
                    <a:pt x="118" y="140"/>
                    <a:pt x="118" y="140"/>
                    <a:pt x="118" y="140"/>
                  </a:cubicBezTo>
                  <a:cubicBezTo>
                    <a:pt x="122" y="140"/>
                    <a:pt x="122" y="140"/>
                    <a:pt x="122" y="140"/>
                  </a:cubicBezTo>
                  <a:cubicBezTo>
                    <a:pt x="123" y="141"/>
                    <a:pt x="123" y="141"/>
                    <a:pt x="123" y="141"/>
                  </a:cubicBezTo>
                  <a:cubicBezTo>
                    <a:pt x="126" y="141"/>
                    <a:pt x="126" y="141"/>
                    <a:pt x="126" y="141"/>
                  </a:cubicBezTo>
                  <a:cubicBezTo>
                    <a:pt x="126" y="142"/>
                    <a:pt x="126" y="142"/>
                    <a:pt x="126" y="142"/>
                  </a:cubicBezTo>
                  <a:cubicBezTo>
                    <a:pt x="126" y="142"/>
                    <a:pt x="126" y="142"/>
                    <a:pt x="126" y="142"/>
                  </a:cubicBezTo>
                  <a:cubicBezTo>
                    <a:pt x="127" y="143"/>
                    <a:pt x="127" y="143"/>
                    <a:pt x="127" y="143"/>
                  </a:cubicBezTo>
                  <a:cubicBezTo>
                    <a:pt x="127" y="143"/>
                    <a:pt x="127" y="143"/>
                    <a:pt x="127" y="143"/>
                  </a:cubicBezTo>
                  <a:cubicBezTo>
                    <a:pt x="129" y="142"/>
                    <a:pt x="129" y="142"/>
                    <a:pt x="129" y="142"/>
                  </a:cubicBezTo>
                  <a:cubicBezTo>
                    <a:pt x="129" y="143"/>
                    <a:pt x="129" y="143"/>
                    <a:pt x="129" y="143"/>
                  </a:cubicBezTo>
                  <a:cubicBezTo>
                    <a:pt x="130" y="143"/>
                    <a:pt x="130" y="143"/>
                    <a:pt x="130" y="143"/>
                  </a:cubicBezTo>
                  <a:cubicBezTo>
                    <a:pt x="130" y="144"/>
                    <a:pt x="130" y="144"/>
                    <a:pt x="130" y="144"/>
                  </a:cubicBezTo>
                  <a:cubicBezTo>
                    <a:pt x="132" y="144"/>
                    <a:pt x="132" y="144"/>
                    <a:pt x="132" y="144"/>
                  </a:cubicBezTo>
                  <a:cubicBezTo>
                    <a:pt x="134" y="145"/>
                    <a:pt x="134" y="145"/>
                    <a:pt x="134" y="145"/>
                  </a:cubicBezTo>
                  <a:cubicBezTo>
                    <a:pt x="137" y="145"/>
                    <a:pt x="137" y="145"/>
                    <a:pt x="137" y="145"/>
                  </a:cubicBezTo>
                  <a:cubicBezTo>
                    <a:pt x="137" y="146"/>
                    <a:pt x="137" y="146"/>
                    <a:pt x="137" y="146"/>
                  </a:cubicBezTo>
                  <a:cubicBezTo>
                    <a:pt x="138" y="147"/>
                    <a:pt x="138" y="147"/>
                    <a:pt x="138" y="147"/>
                  </a:cubicBezTo>
                  <a:cubicBezTo>
                    <a:pt x="139" y="147"/>
                    <a:pt x="139" y="147"/>
                    <a:pt x="139" y="147"/>
                  </a:cubicBezTo>
                  <a:cubicBezTo>
                    <a:pt x="141" y="148"/>
                    <a:pt x="141" y="148"/>
                    <a:pt x="141" y="148"/>
                  </a:cubicBezTo>
                  <a:cubicBezTo>
                    <a:pt x="142" y="150"/>
                    <a:pt x="142" y="150"/>
                    <a:pt x="142" y="150"/>
                  </a:cubicBezTo>
                  <a:cubicBezTo>
                    <a:pt x="143" y="150"/>
                    <a:pt x="143" y="150"/>
                    <a:pt x="143" y="150"/>
                  </a:cubicBezTo>
                  <a:cubicBezTo>
                    <a:pt x="143" y="150"/>
                    <a:pt x="143" y="150"/>
                    <a:pt x="143" y="150"/>
                  </a:cubicBezTo>
                  <a:cubicBezTo>
                    <a:pt x="142" y="149"/>
                    <a:pt x="142" y="149"/>
                    <a:pt x="142" y="149"/>
                  </a:cubicBezTo>
                  <a:cubicBezTo>
                    <a:pt x="143" y="148"/>
                    <a:pt x="143" y="148"/>
                    <a:pt x="143" y="148"/>
                  </a:cubicBezTo>
                  <a:cubicBezTo>
                    <a:pt x="143" y="148"/>
                    <a:pt x="143" y="148"/>
                    <a:pt x="143" y="148"/>
                  </a:cubicBezTo>
                  <a:cubicBezTo>
                    <a:pt x="143" y="147"/>
                    <a:pt x="143" y="147"/>
                    <a:pt x="143" y="147"/>
                  </a:cubicBezTo>
                  <a:cubicBezTo>
                    <a:pt x="143" y="147"/>
                    <a:pt x="143" y="147"/>
                    <a:pt x="143" y="147"/>
                  </a:cubicBezTo>
                  <a:cubicBezTo>
                    <a:pt x="143" y="144"/>
                    <a:pt x="143" y="144"/>
                    <a:pt x="143" y="144"/>
                  </a:cubicBezTo>
                  <a:cubicBezTo>
                    <a:pt x="144" y="144"/>
                    <a:pt x="144" y="144"/>
                    <a:pt x="144" y="144"/>
                  </a:cubicBezTo>
                  <a:cubicBezTo>
                    <a:pt x="143" y="144"/>
                    <a:pt x="143" y="144"/>
                    <a:pt x="143" y="144"/>
                  </a:cubicBezTo>
                  <a:cubicBezTo>
                    <a:pt x="143" y="144"/>
                    <a:pt x="143" y="144"/>
                    <a:pt x="143" y="144"/>
                  </a:cubicBezTo>
                  <a:cubicBezTo>
                    <a:pt x="142" y="144"/>
                    <a:pt x="142" y="144"/>
                    <a:pt x="142" y="144"/>
                  </a:cubicBezTo>
                  <a:cubicBezTo>
                    <a:pt x="141" y="144"/>
                    <a:pt x="141" y="144"/>
                    <a:pt x="141" y="144"/>
                  </a:cubicBezTo>
                  <a:cubicBezTo>
                    <a:pt x="140" y="144"/>
                    <a:pt x="140" y="144"/>
                    <a:pt x="140" y="144"/>
                  </a:cubicBezTo>
                  <a:cubicBezTo>
                    <a:pt x="138" y="142"/>
                    <a:pt x="138" y="142"/>
                    <a:pt x="138" y="142"/>
                  </a:cubicBezTo>
                  <a:cubicBezTo>
                    <a:pt x="138" y="142"/>
                    <a:pt x="138" y="142"/>
                    <a:pt x="138" y="142"/>
                  </a:cubicBezTo>
                  <a:cubicBezTo>
                    <a:pt x="137" y="141"/>
                    <a:pt x="137" y="141"/>
                    <a:pt x="137" y="141"/>
                  </a:cubicBezTo>
                  <a:cubicBezTo>
                    <a:pt x="137" y="140"/>
                    <a:pt x="137" y="140"/>
                    <a:pt x="137" y="140"/>
                  </a:cubicBezTo>
                  <a:cubicBezTo>
                    <a:pt x="137" y="139"/>
                    <a:pt x="137" y="139"/>
                    <a:pt x="137" y="139"/>
                  </a:cubicBezTo>
                  <a:cubicBezTo>
                    <a:pt x="136" y="140"/>
                    <a:pt x="136" y="140"/>
                    <a:pt x="136" y="140"/>
                  </a:cubicBezTo>
                  <a:cubicBezTo>
                    <a:pt x="135" y="140"/>
                    <a:pt x="135" y="140"/>
                    <a:pt x="135" y="140"/>
                  </a:cubicBezTo>
                  <a:cubicBezTo>
                    <a:pt x="134" y="140"/>
                    <a:pt x="134" y="140"/>
                    <a:pt x="134" y="140"/>
                  </a:cubicBezTo>
                  <a:cubicBezTo>
                    <a:pt x="133" y="139"/>
                    <a:pt x="133" y="139"/>
                    <a:pt x="133" y="139"/>
                  </a:cubicBezTo>
                  <a:cubicBezTo>
                    <a:pt x="133" y="140"/>
                    <a:pt x="133" y="140"/>
                    <a:pt x="133" y="140"/>
                  </a:cubicBezTo>
                  <a:cubicBezTo>
                    <a:pt x="132" y="138"/>
                    <a:pt x="132" y="138"/>
                    <a:pt x="132" y="138"/>
                  </a:cubicBezTo>
                  <a:cubicBezTo>
                    <a:pt x="132" y="138"/>
                    <a:pt x="132" y="138"/>
                    <a:pt x="132" y="138"/>
                  </a:cubicBezTo>
                  <a:cubicBezTo>
                    <a:pt x="131" y="136"/>
                    <a:pt x="131" y="136"/>
                    <a:pt x="131" y="136"/>
                  </a:cubicBezTo>
                  <a:cubicBezTo>
                    <a:pt x="131" y="136"/>
                    <a:pt x="131" y="136"/>
                    <a:pt x="131" y="136"/>
                  </a:cubicBezTo>
                  <a:cubicBezTo>
                    <a:pt x="132" y="136"/>
                    <a:pt x="132" y="136"/>
                    <a:pt x="132" y="136"/>
                  </a:cubicBezTo>
                  <a:cubicBezTo>
                    <a:pt x="132" y="135"/>
                    <a:pt x="132" y="135"/>
                    <a:pt x="132" y="135"/>
                  </a:cubicBezTo>
                  <a:cubicBezTo>
                    <a:pt x="132" y="134"/>
                    <a:pt x="132" y="134"/>
                    <a:pt x="132" y="134"/>
                  </a:cubicBezTo>
                  <a:cubicBezTo>
                    <a:pt x="131" y="134"/>
                    <a:pt x="131" y="134"/>
                    <a:pt x="131" y="134"/>
                  </a:cubicBezTo>
                  <a:cubicBezTo>
                    <a:pt x="131" y="133"/>
                    <a:pt x="131" y="133"/>
                    <a:pt x="131" y="133"/>
                  </a:cubicBezTo>
                  <a:cubicBezTo>
                    <a:pt x="132" y="132"/>
                    <a:pt x="132" y="132"/>
                    <a:pt x="132" y="132"/>
                  </a:cubicBezTo>
                  <a:cubicBezTo>
                    <a:pt x="132" y="132"/>
                    <a:pt x="132" y="132"/>
                    <a:pt x="132" y="132"/>
                  </a:cubicBezTo>
                  <a:cubicBezTo>
                    <a:pt x="131" y="131"/>
                    <a:pt x="131" y="131"/>
                    <a:pt x="131" y="131"/>
                  </a:cubicBezTo>
                  <a:cubicBezTo>
                    <a:pt x="130" y="131"/>
                    <a:pt x="130" y="131"/>
                    <a:pt x="130" y="131"/>
                  </a:cubicBezTo>
                  <a:cubicBezTo>
                    <a:pt x="130" y="130"/>
                    <a:pt x="130" y="130"/>
                    <a:pt x="130" y="130"/>
                  </a:cubicBezTo>
                  <a:cubicBezTo>
                    <a:pt x="129" y="129"/>
                    <a:pt x="129" y="129"/>
                    <a:pt x="129" y="129"/>
                  </a:cubicBezTo>
                  <a:cubicBezTo>
                    <a:pt x="129" y="130"/>
                    <a:pt x="129" y="130"/>
                    <a:pt x="129" y="130"/>
                  </a:cubicBezTo>
                  <a:cubicBezTo>
                    <a:pt x="128" y="129"/>
                    <a:pt x="128" y="129"/>
                    <a:pt x="128" y="129"/>
                  </a:cubicBezTo>
                  <a:cubicBezTo>
                    <a:pt x="128" y="127"/>
                    <a:pt x="128" y="127"/>
                    <a:pt x="128" y="127"/>
                  </a:cubicBezTo>
                  <a:cubicBezTo>
                    <a:pt x="128" y="127"/>
                    <a:pt x="128" y="127"/>
                    <a:pt x="128" y="127"/>
                  </a:cubicBezTo>
                  <a:cubicBezTo>
                    <a:pt x="128" y="126"/>
                    <a:pt x="128" y="126"/>
                    <a:pt x="128" y="126"/>
                  </a:cubicBezTo>
                  <a:cubicBezTo>
                    <a:pt x="127" y="125"/>
                    <a:pt x="127" y="125"/>
                    <a:pt x="127" y="125"/>
                  </a:cubicBezTo>
                  <a:cubicBezTo>
                    <a:pt x="128" y="125"/>
                    <a:pt x="128" y="125"/>
                    <a:pt x="128" y="125"/>
                  </a:cubicBezTo>
                  <a:cubicBezTo>
                    <a:pt x="130" y="123"/>
                    <a:pt x="130" y="123"/>
                    <a:pt x="130" y="123"/>
                  </a:cubicBezTo>
                  <a:cubicBezTo>
                    <a:pt x="131" y="122"/>
                    <a:pt x="131" y="122"/>
                    <a:pt x="131" y="122"/>
                  </a:cubicBezTo>
                  <a:cubicBezTo>
                    <a:pt x="131" y="122"/>
                    <a:pt x="131" y="122"/>
                    <a:pt x="131" y="122"/>
                  </a:cubicBezTo>
                  <a:cubicBezTo>
                    <a:pt x="130" y="121"/>
                    <a:pt x="130" y="121"/>
                    <a:pt x="130" y="121"/>
                  </a:cubicBezTo>
                  <a:cubicBezTo>
                    <a:pt x="130" y="120"/>
                    <a:pt x="130" y="120"/>
                    <a:pt x="130" y="120"/>
                  </a:cubicBezTo>
                  <a:cubicBezTo>
                    <a:pt x="131" y="119"/>
                    <a:pt x="131" y="119"/>
                    <a:pt x="131" y="119"/>
                  </a:cubicBezTo>
                  <a:cubicBezTo>
                    <a:pt x="130" y="118"/>
                    <a:pt x="130" y="118"/>
                    <a:pt x="130" y="118"/>
                  </a:cubicBezTo>
                  <a:cubicBezTo>
                    <a:pt x="130" y="117"/>
                    <a:pt x="130" y="117"/>
                    <a:pt x="130" y="117"/>
                  </a:cubicBezTo>
                  <a:cubicBezTo>
                    <a:pt x="130" y="116"/>
                    <a:pt x="130" y="116"/>
                    <a:pt x="130" y="116"/>
                  </a:cubicBezTo>
                  <a:cubicBezTo>
                    <a:pt x="130" y="115"/>
                    <a:pt x="130" y="115"/>
                    <a:pt x="130" y="115"/>
                  </a:cubicBezTo>
                  <a:cubicBezTo>
                    <a:pt x="130" y="115"/>
                    <a:pt x="130" y="115"/>
                    <a:pt x="130" y="115"/>
                  </a:cubicBezTo>
                  <a:cubicBezTo>
                    <a:pt x="130" y="114"/>
                    <a:pt x="130" y="114"/>
                    <a:pt x="130" y="114"/>
                  </a:cubicBezTo>
                  <a:cubicBezTo>
                    <a:pt x="130" y="113"/>
                    <a:pt x="130" y="113"/>
                    <a:pt x="130" y="113"/>
                  </a:cubicBezTo>
                  <a:cubicBezTo>
                    <a:pt x="130" y="112"/>
                    <a:pt x="130" y="112"/>
                    <a:pt x="130" y="112"/>
                  </a:cubicBezTo>
                  <a:cubicBezTo>
                    <a:pt x="130" y="111"/>
                    <a:pt x="130" y="111"/>
                    <a:pt x="130" y="111"/>
                  </a:cubicBezTo>
                  <a:cubicBezTo>
                    <a:pt x="130" y="110"/>
                    <a:pt x="130" y="110"/>
                    <a:pt x="130" y="110"/>
                  </a:cubicBezTo>
                  <a:cubicBezTo>
                    <a:pt x="130" y="108"/>
                    <a:pt x="130" y="108"/>
                    <a:pt x="130" y="108"/>
                  </a:cubicBezTo>
                  <a:cubicBezTo>
                    <a:pt x="130" y="108"/>
                    <a:pt x="130" y="108"/>
                    <a:pt x="130" y="108"/>
                  </a:cubicBezTo>
                  <a:cubicBezTo>
                    <a:pt x="131" y="108"/>
                    <a:pt x="131" y="108"/>
                    <a:pt x="131" y="108"/>
                  </a:cubicBezTo>
                  <a:cubicBezTo>
                    <a:pt x="131" y="109"/>
                    <a:pt x="131" y="109"/>
                    <a:pt x="131" y="109"/>
                  </a:cubicBezTo>
                  <a:cubicBezTo>
                    <a:pt x="131" y="109"/>
                    <a:pt x="131" y="109"/>
                    <a:pt x="131" y="109"/>
                  </a:cubicBezTo>
                  <a:cubicBezTo>
                    <a:pt x="132" y="109"/>
                    <a:pt x="132" y="109"/>
                    <a:pt x="132" y="109"/>
                  </a:cubicBezTo>
                  <a:cubicBezTo>
                    <a:pt x="133" y="109"/>
                    <a:pt x="133" y="109"/>
                    <a:pt x="133" y="109"/>
                  </a:cubicBezTo>
                  <a:cubicBezTo>
                    <a:pt x="135" y="108"/>
                    <a:pt x="135" y="108"/>
                    <a:pt x="135" y="108"/>
                  </a:cubicBezTo>
                  <a:cubicBezTo>
                    <a:pt x="135" y="108"/>
                    <a:pt x="135" y="108"/>
                    <a:pt x="135" y="108"/>
                  </a:cubicBezTo>
                  <a:cubicBezTo>
                    <a:pt x="136" y="109"/>
                    <a:pt x="136" y="109"/>
                    <a:pt x="136" y="109"/>
                  </a:cubicBezTo>
                  <a:cubicBezTo>
                    <a:pt x="137" y="108"/>
                    <a:pt x="137" y="108"/>
                    <a:pt x="137" y="108"/>
                  </a:cubicBezTo>
                  <a:cubicBezTo>
                    <a:pt x="138" y="108"/>
                    <a:pt x="138" y="108"/>
                    <a:pt x="138" y="108"/>
                  </a:cubicBezTo>
                  <a:cubicBezTo>
                    <a:pt x="140" y="109"/>
                    <a:pt x="140" y="109"/>
                    <a:pt x="140" y="109"/>
                  </a:cubicBezTo>
                  <a:cubicBezTo>
                    <a:pt x="142" y="109"/>
                    <a:pt x="142" y="109"/>
                    <a:pt x="142" y="109"/>
                  </a:cubicBezTo>
                  <a:cubicBezTo>
                    <a:pt x="142" y="109"/>
                    <a:pt x="142" y="109"/>
                    <a:pt x="142" y="109"/>
                  </a:cubicBezTo>
                  <a:cubicBezTo>
                    <a:pt x="143" y="110"/>
                    <a:pt x="143" y="110"/>
                    <a:pt x="143" y="110"/>
                  </a:cubicBezTo>
                  <a:cubicBezTo>
                    <a:pt x="142" y="110"/>
                    <a:pt x="142" y="110"/>
                    <a:pt x="142" y="110"/>
                  </a:cubicBezTo>
                  <a:cubicBezTo>
                    <a:pt x="143" y="111"/>
                    <a:pt x="143" y="111"/>
                    <a:pt x="143" y="111"/>
                  </a:cubicBezTo>
                  <a:cubicBezTo>
                    <a:pt x="143" y="112"/>
                    <a:pt x="143" y="112"/>
                    <a:pt x="143" y="112"/>
                  </a:cubicBezTo>
                  <a:cubicBezTo>
                    <a:pt x="143" y="113"/>
                    <a:pt x="143" y="113"/>
                    <a:pt x="143" y="113"/>
                  </a:cubicBezTo>
                  <a:cubicBezTo>
                    <a:pt x="143" y="114"/>
                    <a:pt x="143" y="114"/>
                    <a:pt x="143" y="114"/>
                  </a:cubicBezTo>
                  <a:cubicBezTo>
                    <a:pt x="144" y="115"/>
                    <a:pt x="144" y="115"/>
                    <a:pt x="144" y="115"/>
                  </a:cubicBezTo>
                  <a:cubicBezTo>
                    <a:pt x="143" y="118"/>
                    <a:pt x="143" y="118"/>
                    <a:pt x="143" y="118"/>
                  </a:cubicBezTo>
                  <a:cubicBezTo>
                    <a:pt x="144" y="118"/>
                    <a:pt x="144" y="118"/>
                    <a:pt x="144" y="118"/>
                  </a:cubicBezTo>
                  <a:cubicBezTo>
                    <a:pt x="144" y="119"/>
                    <a:pt x="144" y="119"/>
                    <a:pt x="144" y="119"/>
                  </a:cubicBezTo>
                  <a:cubicBezTo>
                    <a:pt x="144" y="119"/>
                    <a:pt x="144" y="119"/>
                    <a:pt x="144" y="119"/>
                  </a:cubicBezTo>
                  <a:cubicBezTo>
                    <a:pt x="144" y="120"/>
                    <a:pt x="144" y="120"/>
                    <a:pt x="144" y="120"/>
                  </a:cubicBezTo>
                  <a:cubicBezTo>
                    <a:pt x="143" y="120"/>
                    <a:pt x="143" y="120"/>
                    <a:pt x="143" y="120"/>
                  </a:cubicBezTo>
                  <a:cubicBezTo>
                    <a:pt x="144" y="121"/>
                    <a:pt x="144" y="121"/>
                    <a:pt x="144" y="121"/>
                  </a:cubicBezTo>
                  <a:cubicBezTo>
                    <a:pt x="144" y="122"/>
                    <a:pt x="144" y="122"/>
                    <a:pt x="144" y="122"/>
                  </a:cubicBezTo>
                  <a:cubicBezTo>
                    <a:pt x="145" y="123"/>
                    <a:pt x="145" y="123"/>
                    <a:pt x="145" y="123"/>
                  </a:cubicBezTo>
                  <a:cubicBezTo>
                    <a:pt x="146" y="123"/>
                    <a:pt x="146" y="123"/>
                    <a:pt x="146" y="123"/>
                  </a:cubicBezTo>
                  <a:cubicBezTo>
                    <a:pt x="146" y="124"/>
                    <a:pt x="146" y="124"/>
                    <a:pt x="146" y="124"/>
                  </a:cubicBezTo>
                  <a:cubicBezTo>
                    <a:pt x="147" y="123"/>
                    <a:pt x="147" y="123"/>
                    <a:pt x="147" y="123"/>
                  </a:cubicBezTo>
                  <a:cubicBezTo>
                    <a:pt x="147" y="124"/>
                    <a:pt x="147" y="124"/>
                    <a:pt x="147" y="124"/>
                  </a:cubicBezTo>
                  <a:cubicBezTo>
                    <a:pt x="148" y="125"/>
                    <a:pt x="148" y="125"/>
                    <a:pt x="148" y="125"/>
                  </a:cubicBezTo>
                  <a:cubicBezTo>
                    <a:pt x="149" y="126"/>
                    <a:pt x="149" y="126"/>
                    <a:pt x="149" y="126"/>
                  </a:cubicBezTo>
                  <a:cubicBezTo>
                    <a:pt x="149" y="127"/>
                    <a:pt x="149" y="127"/>
                    <a:pt x="149" y="127"/>
                  </a:cubicBezTo>
                  <a:cubicBezTo>
                    <a:pt x="150" y="129"/>
                    <a:pt x="150" y="129"/>
                    <a:pt x="150" y="129"/>
                  </a:cubicBezTo>
                  <a:cubicBezTo>
                    <a:pt x="150" y="130"/>
                    <a:pt x="150" y="130"/>
                    <a:pt x="150" y="130"/>
                  </a:cubicBezTo>
                  <a:cubicBezTo>
                    <a:pt x="150" y="130"/>
                    <a:pt x="150" y="130"/>
                    <a:pt x="150" y="130"/>
                  </a:cubicBezTo>
                  <a:cubicBezTo>
                    <a:pt x="150" y="131"/>
                    <a:pt x="150" y="131"/>
                    <a:pt x="150" y="131"/>
                  </a:cubicBezTo>
                  <a:cubicBezTo>
                    <a:pt x="151" y="132"/>
                    <a:pt x="151" y="132"/>
                    <a:pt x="151" y="132"/>
                  </a:cubicBezTo>
                  <a:cubicBezTo>
                    <a:pt x="151" y="133"/>
                    <a:pt x="151" y="133"/>
                    <a:pt x="151" y="133"/>
                  </a:cubicBezTo>
                  <a:cubicBezTo>
                    <a:pt x="152" y="135"/>
                    <a:pt x="152" y="135"/>
                    <a:pt x="152" y="135"/>
                  </a:cubicBezTo>
                  <a:cubicBezTo>
                    <a:pt x="152" y="136"/>
                    <a:pt x="152" y="136"/>
                    <a:pt x="152" y="136"/>
                  </a:cubicBezTo>
                  <a:cubicBezTo>
                    <a:pt x="153" y="137"/>
                    <a:pt x="153" y="137"/>
                    <a:pt x="153" y="137"/>
                  </a:cubicBezTo>
                  <a:cubicBezTo>
                    <a:pt x="153" y="137"/>
                    <a:pt x="153" y="137"/>
                    <a:pt x="153" y="137"/>
                  </a:cubicBezTo>
                  <a:cubicBezTo>
                    <a:pt x="153" y="138"/>
                    <a:pt x="153" y="138"/>
                    <a:pt x="153" y="138"/>
                  </a:cubicBezTo>
                  <a:cubicBezTo>
                    <a:pt x="154" y="139"/>
                    <a:pt x="154" y="139"/>
                    <a:pt x="154" y="139"/>
                  </a:cubicBezTo>
                  <a:cubicBezTo>
                    <a:pt x="154" y="140"/>
                    <a:pt x="154" y="140"/>
                    <a:pt x="154" y="140"/>
                  </a:cubicBezTo>
                  <a:cubicBezTo>
                    <a:pt x="156" y="142"/>
                    <a:pt x="156" y="142"/>
                    <a:pt x="156" y="142"/>
                  </a:cubicBezTo>
                  <a:cubicBezTo>
                    <a:pt x="157" y="143"/>
                    <a:pt x="157" y="143"/>
                    <a:pt x="157" y="143"/>
                  </a:cubicBezTo>
                  <a:cubicBezTo>
                    <a:pt x="158" y="143"/>
                    <a:pt x="158" y="143"/>
                    <a:pt x="158" y="143"/>
                  </a:cubicBezTo>
                  <a:cubicBezTo>
                    <a:pt x="158" y="144"/>
                    <a:pt x="158" y="144"/>
                    <a:pt x="158" y="144"/>
                  </a:cubicBezTo>
                  <a:cubicBezTo>
                    <a:pt x="160" y="145"/>
                    <a:pt x="160" y="145"/>
                    <a:pt x="160" y="145"/>
                  </a:cubicBezTo>
                  <a:cubicBezTo>
                    <a:pt x="160" y="145"/>
                    <a:pt x="160" y="145"/>
                    <a:pt x="160" y="145"/>
                  </a:cubicBezTo>
                  <a:cubicBezTo>
                    <a:pt x="159" y="145"/>
                    <a:pt x="159" y="145"/>
                    <a:pt x="159" y="145"/>
                  </a:cubicBezTo>
                  <a:cubicBezTo>
                    <a:pt x="159" y="146"/>
                    <a:pt x="159" y="146"/>
                    <a:pt x="159" y="146"/>
                  </a:cubicBezTo>
                  <a:cubicBezTo>
                    <a:pt x="159" y="147"/>
                    <a:pt x="159" y="147"/>
                    <a:pt x="159" y="147"/>
                  </a:cubicBezTo>
                  <a:cubicBezTo>
                    <a:pt x="160" y="149"/>
                    <a:pt x="160" y="149"/>
                    <a:pt x="160" y="149"/>
                  </a:cubicBezTo>
                  <a:cubicBezTo>
                    <a:pt x="161" y="150"/>
                    <a:pt x="161" y="150"/>
                    <a:pt x="161" y="150"/>
                  </a:cubicBezTo>
                  <a:cubicBezTo>
                    <a:pt x="161" y="151"/>
                    <a:pt x="161" y="151"/>
                    <a:pt x="161" y="151"/>
                  </a:cubicBezTo>
                  <a:cubicBezTo>
                    <a:pt x="160" y="152"/>
                    <a:pt x="160" y="152"/>
                    <a:pt x="160" y="152"/>
                  </a:cubicBezTo>
                  <a:cubicBezTo>
                    <a:pt x="160" y="152"/>
                    <a:pt x="160" y="152"/>
                    <a:pt x="160" y="152"/>
                  </a:cubicBezTo>
                  <a:cubicBezTo>
                    <a:pt x="159" y="153"/>
                    <a:pt x="159" y="153"/>
                    <a:pt x="159" y="153"/>
                  </a:cubicBezTo>
                  <a:cubicBezTo>
                    <a:pt x="160" y="153"/>
                    <a:pt x="160" y="153"/>
                    <a:pt x="160" y="153"/>
                  </a:cubicBezTo>
                  <a:cubicBezTo>
                    <a:pt x="160" y="155"/>
                    <a:pt x="160" y="155"/>
                    <a:pt x="160" y="155"/>
                  </a:cubicBezTo>
                  <a:cubicBezTo>
                    <a:pt x="159" y="155"/>
                    <a:pt x="159" y="155"/>
                    <a:pt x="159" y="155"/>
                  </a:cubicBezTo>
                  <a:cubicBezTo>
                    <a:pt x="159" y="156"/>
                    <a:pt x="159" y="156"/>
                    <a:pt x="159" y="156"/>
                  </a:cubicBezTo>
                  <a:cubicBezTo>
                    <a:pt x="160" y="155"/>
                    <a:pt x="160" y="155"/>
                    <a:pt x="160" y="155"/>
                  </a:cubicBezTo>
                  <a:cubicBezTo>
                    <a:pt x="160" y="156"/>
                    <a:pt x="160" y="156"/>
                    <a:pt x="160" y="156"/>
                  </a:cubicBezTo>
                  <a:cubicBezTo>
                    <a:pt x="159" y="156"/>
                    <a:pt x="159" y="156"/>
                    <a:pt x="159" y="156"/>
                  </a:cubicBezTo>
                  <a:cubicBezTo>
                    <a:pt x="159" y="158"/>
                    <a:pt x="159" y="158"/>
                    <a:pt x="159" y="158"/>
                  </a:cubicBezTo>
                  <a:cubicBezTo>
                    <a:pt x="158" y="159"/>
                    <a:pt x="158" y="159"/>
                    <a:pt x="158" y="159"/>
                  </a:cubicBezTo>
                  <a:cubicBezTo>
                    <a:pt x="157" y="158"/>
                    <a:pt x="157" y="158"/>
                    <a:pt x="157" y="158"/>
                  </a:cubicBezTo>
                  <a:cubicBezTo>
                    <a:pt x="157" y="159"/>
                    <a:pt x="157" y="159"/>
                    <a:pt x="157" y="159"/>
                  </a:cubicBezTo>
                  <a:cubicBezTo>
                    <a:pt x="158" y="160"/>
                    <a:pt x="158" y="160"/>
                    <a:pt x="158" y="160"/>
                  </a:cubicBezTo>
                  <a:cubicBezTo>
                    <a:pt x="158" y="160"/>
                    <a:pt x="158" y="160"/>
                    <a:pt x="158" y="160"/>
                  </a:cubicBezTo>
                  <a:cubicBezTo>
                    <a:pt x="157" y="161"/>
                    <a:pt x="157" y="161"/>
                    <a:pt x="157" y="161"/>
                  </a:cubicBezTo>
                  <a:cubicBezTo>
                    <a:pt x="156" y="161"/>
                    <a:pt x="156" y="161"/>
                    <a:pt x="156" y="161"/>
                  </a:cubicBezTo>
                  <a:cubicBezTo>
                    <a:pt x="155" y="161"/>
                    <a:pt x="155" y="161"/>
                    <a:pt x="155" y="161"/>
                  </a:cubicBezTo>
                  <a:cubicBezTo>
                    <a:pt x="154" y="161"/>
                    <a:pt x="154" y="161"/>
                    <a:pt x="154" y="161"/>
                  </a:cubicBezTo>
                  <a:cubicBezTo>
                    <a:pt x="155" y="160"/>
                    <a:pt x="155" y="160"/>
                    <a:pt x="155" y="160"/>
                  </a:cubicBezTo>
                  <a:cubicBezTo>
                    <a:pt x="155" y="160"/>
                    <a:pt x="155" y="160"/>
                    <a:pt x="155" y="160"/>
                  </a:cubicBezTo>
                  <a:cubicBezTo>
                    <a:pt x="154" y="160"/>
                    <a:pt x="154" y="160"/>
                    <a:pt x="154" y="160"/>
                  </a:cubicBezTo>
                  <a:cubicBezTo>
                    <a:pt x="154" y="160"/>
                    <a:pt x="154" y="160"/>
                    <a:pt x="154" y="160"/>
                  </a:cubicBezTo>
                  <a:cubicBezTo>
                    <a:pt x="154" y="160"/>
                    <a:pt x="154" y="160"/>
                    <a:pt x="154" y="160"/>
                  </a:cubicBezTo>
                  <a:cubicBezTo>
                    <a:pt x="152" y="159"/>
                    <a:pt x="152" y="159"/>
                    <a:pt x="152" y="159"/>
                  </a:cubicBezTo>
                  <a:cubicBezTo>
                    <a:pt x="151" y="160"/>
                    <a:pt x="151" y="160"/>
                    <a:pt x="151" y="160"/>
                  </a:cubicBezTo>
                  <a:cubicBezTo>
                    <a:pt x="149" y="160"/>
                    <a:pt x="149" y="160"/>
                    <a:pt x="149" y="160"/>
                  </a:cubicBezTo>
                  <a:cubicBezTo>
                    <a:pt x="147" y="160"/>
                    <a:pt x="147" y="160"/>
                    <a:pt x="147" y="160"/>
                  </a:cubicBezTo>
                  <a:cubicBezTo>
                    <a:pt x="147" y="161"/>
                    <a:pt x="147" y="161"/>
                    <a:pt x="147" y="161"/>
                  </a:cubicBezTo>
                  <a:cubicBezTo>
                    <a:pt x="147" y="161"/>
                    <a:pt x="147" y="161"/>
                    <a:pt x="147" y="161"/>
                  </a:cubicBezTo>
                  <a:cubicBezTo>
                    <a:pt x="148" y="161"/>
                    <a:pt x="148" y="161"/>
                    <a:pt x="148" y="161"/>
                  </a:cubicBezTo>
                  <a:cubicBezTo>
                    <a:pt x="148" y="161"/>
                    <a:pt x="148" y="161"/>
                    <a:pt x="148" y="161"/>
                  </a:cubicBezTo>
                  <a:cubicBezTo>
                    <a:pt x="149" y="160"/>
                    <a:pt x="149" y="160"/>
                    <a:pt x="149" y="160"/>
                  </a:cubicBezTo>
                  <a:cubicBezTo>
                    <a:pt x="150" y="161"/>
                    <a:pt x="150" y="161"/>
                    <a:pt x="150" y="161"/>
                  </a:cubicBezTo>
                  <a:cubicBezTo>
                    <a:pt x="151" y="162"/>
                    <a:pt x="151" y="162"/>
                    <a:pt x="151" y="162"/>
                  </a:cubicBezTo>
                  <a:cubicBezTo>
                    <a:pt x="154" y="163"/>
                    <a:pt x="154" y="163"/>
                    <a:pt x="154" y="163"/>
                  </a:cubicBezTo>
                  <a:cubicBezTo>
                    <a:pt x="156" y="163"/>
                    <a:pt x="156" y="163"/>
                    <a:pt x="156" y="163"/>
                  </a:cubicBezTo>
                  <a:cubicBezTo>
                    <a:pt x="157" y="163"/>
                    <a:pt x="157" y="163"/>
                    <a:pt x="157" y="163"/>
                  </a:cubicBezTo>
                  <a:cubicBezTo>
                    <a:pt x="159" y="163"/>
                    <a:pt x="159" y="163"/>
                    <a:pt x="159" y="163"/>
                  </a:cubicBezTo>
                  <a:cubicBezTo>
                    <a:pt x="159" y="163"/>
                    <a:pt x="159" y="163"/>
                    <a:pt x="159" y="163"/>
                  </a:cubicBezTo>
                  <a:cubicBezTo>
                    <a:pt x="161" y="164"/>
                    <a:pt x="161" y="164"/>
                    <a:pt x="161" y="164"/>
                  </a:cubicBezTo>
                  <a:cubicBezTo>
                    <a:pt x="162" y="163"/>
                    <a:pt x="162" y="163"/>
                    <a:pt x="162" y="163"/>
                  </a:cubicBezTo>
                  <a:cubicBezTo>
                    <a:pt x="162" y="162"/>
                    <a:pt x="162" y="162"/>
                    <a:pt x="162" y="162"/>
                  </a:cubicBezTo>
                  <a:cubicBezTo>
                    <a:pt x="162" y="162"/>
                    <a:pt x="162" y="162"/>
                    <a:pt x="162" y="162"/>
                  </a:cubicBezTo>
                  <a:cubicBezTo>
                    <a:pt x="162" y="161"/>
                    <a:pt x="162" y="161"/>
                    <a:pt x="162" y="161"/>
                  </a:cubicBezTo>
                  <a:cubicBezTo>
                    <a:pt x="162" y="160"/>
                    <a:pt x="162" y="160"/>
                    <a:pt x="162" y="160"/>
                  </a:cubicBezTo>
                  <a:cubicBezTo>
                    <a:pt x="163" y="159"/>
                    <a:pt x="163" y="159"/>
                    <a:pt x="163" y="159"/>
                  </a:cubicBezTo>
                  <a:cubicBezTo>
                    <a:pt x="163" y="159"/>
                    <a:pt x="163" y="159"/>
                    <a:pt x="163" y="159"/>
                  </a:cubicBezTo>
                  <a:cubicBezTo>
                    <a:pt x="164" y="158"/>
                    <a:pt x="164" y="158"/>
                    <a:pt x="164" y="158"/>
                  </a:cubicBezTo>
                  <a:cubicBezTo>
                    <a:pt x="164" y="157"/>
                    <a:pt x="164" y="157"/>
                    <a:pt x="164" y="157"/>
                  </a:cubicBezTo>
                  <a:cubicBezTo>
                    <a:pt x="165" y="155"/>
                    <a:pt x="165" y="155"/>
                    <a:pt x="165" y="155"/>
                  </a:cubicBezTo>
                  <a:cubicBezTo>
                    <a:pt x="164" y="154"/>
                    <a:pt x="164" y="154"/>
                    <a:pt x="164" y="154"/>
                  </a:cubicBezTo>
                  <a:cubicBezTo>
                    <a:pt x="165" y="153"/>
                    <a:pt x="165" y="153"/>
                    <a:pt x="165" y="153"/>
                  </a:cubicBezTo>
                  <a:cubicBezTo>
                    <a:pt x="166" y="150"/>
                    <a:pt x="166" y="150"/>
                    <a:pt x="166" y="150"/>
                  </a:cubicBezTo>
                  <a:cubicBezTo>
                    <a:pt x="166" y="150"/>
                    <a:pt x="166" y="150"/>
                    <a:pt x="166" y="150"/>
                  </a:cubicBezTo>
                  <a:cubicBezTo>
                    <a:pt x="165" y="147"/>
                    <a:pt x="165" y="147"/>
                    <a:pt x="165" y="147"/>
                  </a:cubicBezTo>
                  <a:cubicBezTo>
                    <a:pt x="163" y="146"/>
                    <a:pt x="163" y="146"/>
                    <a:pt x="163" y="146"/>
                  </a:cubicBezTo>
                  <a:cubicBezTo>
                    <a:pt x="163" y="145"/>
                    <a:pt x="163" y="145"/>
                    <a:pt x="163" y="145"/>
                  </a:cubicBezTo>
                  <a:cubicBezTo>
                    <a:pt x="162" y="143"/>
                    <a:pt x="162" y="143"/>
                    <a:pt x="162" y="143"/>
                  </a:cubicBezTo>
                  <a:cubicBezTo>
                    <a:pt x="164" y="142"/>
                    <a:pt x="164" y="142"/>
                    <a:pt x="164" y="142"/>
                  </a:cubicBezTo>
                  <a:cubicBezTo>
                    <a:pt x="164" y="141"/>
                    <a:pt x="164" y="141"/>
                    <a:pt x="164" y="141"/>
                  </a:cubicBezTo>
                  <a:cubicBezTo>
                    <a:pt x="166" y="141"/>
                    <a:pt x="166" y="141"/>
                    <a:pt x="166" y="141"/>
                  </a:cubicBezTo>
                  <a:cubicBezTo>
                    <a:pt x="167" y="139"/>
                    <a:pt x="167" y="139"/>
                    <a:pt x="167" y="139"/>
                  </a:cubicBezTo>
                  <a:cubicBezTo>
                    <a:pt x="169" y="139"/>
                    <a:pt x="169" y="139"/>
                    <a:pt x="169" y="139"/>
                  </a:cubicBezTo>
                  <a:cubicBezTo>
                    <a:pt x="170" y="140"/>
                    <a:pt x="170" y="140"/>
                    <a:pt x="170" y="140"/>
                  </a:cubicBezTo>
                  <a:cubicBezTo>
                    <a:pt x="170" y="141"/>
                    <a:pt x="170" y="141"/>
                    <a:pt x="170" y="141"/>
                  </a:cubicBezTo>
                  <a:cubicBezTo>
                    <a:pt x="171" y="142"/>
                    <a:pt x="171" y="142"/>
                    <a:pt x="171" y="142"/>
                  </a:cubicBezTo>
                  <a:cubicBezTo>
                    <a:pt x="172" y="143"/>
                    <a:pt x="172" y="143"/>
                    <a:pt x="172" y="143"/>
                  </a:cubicBezTo>
                  <a:cubicBezTo>
                    <a:pt x="172" y="143"/>
                    <a:pt x="172" y="143"/>
                    <a:pt x="172" y="143"/>
                  </a:cubicBezTo>
                  <a:cubicBezTo>
                    <a:pt x="173" y="144"/>
                    <a:pt x="173" y="144"/>
                    <a:pt x="173" y="144"/>
                  </a:cubicBezTo>
                  <a:cubicBezTo>
                    <a:pt x="173" y="145"/>
                    <a:pt x="173" y="145"/>
                    <a:pt x="173" y="145"/>
                  </a:cubicBezTo>
                  <a:cubicBezTo>
                    <a:pt x="174" y="145"/>
                    <a:pt x="174" y="145"/>
                    <a:pt x="174" y="145"/>
                  </a:cubicBezTo>
                  <a:cubicBezTo>
                    <a:pt x="174" y="146"/>
                    <a:pt x="174" y="146"/>
                    <a:pt x="174" y="146"/>
                  </a:cubicBezTo>
                  <a:cubicBezTo>
                    <a:pt x="175" y="147"/>
                    <a:pt x="175" y="147"/>
                    <a:pt x="175" y="147"/>
                  </a:cubicBezTo>
                  <a:cubicBezTo>
                    <a:pt x="175" y="148"/>
                    <a:pt x="175" y="148"/>
                    <a:pt x="175" y="148"/>
                  </a:cubicBezTo>
                  <a:cubicBezTo>
                    <a:pt x="175" y="149"/>
                    <a:pt x="175" y="149"/>
                    <a:pt x="175" y="149"/>
                  </a:cubicBezTo>
                  <a:cubicBezTo>
                    <a:pt x="175" y="149"/>
                    <a:pt x="175" y="149"/>
                    <a:pt x="175" y="149"/>
                  </a:cubicBezTo>
                  <a:cubicBezTo>
                    <a:pt x="177" y="150"/>
                    <a:pt x="177" y="150"/>
                    <a:pt x="177" y="150"/>
                  </a:cubicBezTo>
                  <a:cubicBezTo>
                    <a:pt x="178" y="150"/>
                    <a:pt x="178" y="150"/>
                    <a:pt x="178" y="150"/>
                  </a:cubicBezTo>
                  <a:cubicBezTo>
                    <a:pt x="179" y="150"/>
                    <a:pt x="179" y="150"/>
                    <a:pt x="179" y="150"/>
                  </a:cubicBezTo>
                  <a:cubicBezTo>
                    <a:pt x="180" y="150"/>
                    <a:pt x="180" y="150"/>
                    <a:pt x="180" y="150"/>
                  </a:cubicBezTo>
                  <a:cubicBezTo>
                    <a:pt x="181" y="150"/>
                    <a:pt x="181" y="150"/>
                    <a:pt x="181" y="150"/>
                  </a:cubicBezTo>
                  <a:cubicBezTo>
                    <a:pt x="181" y="149"/>
                    <a:pt x="181" y="149"/>
                    <a:pt x="181" y="149"/>
                  </a:cubicBezTo>
                  <a:cubicBezTo>
                    <a:pt x="182" y="149"/>
                    <a:pt x="182" y="149"/>
                    <a:pt x="182" y="149"/>
                  </a:cubicBezTo>
                  <a:cubicBezTo>
                    <a:pt x="181" y="149"/>
                    <a:pt x="181" y="149"/>
                    <a:pt x="181" y="149"/>
                  </a:cubicBezTo>
                  <a:cubicBezTo>
                    <a:pt x="180" y="149"/>
                    <a:pt x="180" y="149"/>
                    <a:pt x="180" y="149"/>
                  </a:cubicBezTo>
                  <a:cubicBezTo>
                    <a:pt x="180" y="148"/>
                    <a:pt x="180" y="148"/>
                    <a:pt x="180" y="148"/>
                  </a:cubicBezTo>
                  <a:cubicBezTo>
                    <a:pt x="179" y="149"/>
                    <a:pt x="179" y="149"/>
                    <a:pt x="179" y="149"/>
                  </a:cubicBezTo>
                  <a:cubicBezTo>
                    <a:pt x="178" y="149"/>
                    <a:pt x="178" y="149"/>
                    <a:pt x="178" y="149"/>
                  </a:cubicBezTo>
                  <a:cubicBezTo>
                    <a:pt x="177" y="149"/>
                    <a:pt x="177" y="149"/>
                    <a:pt x="177" y="149"/>
                  </a:cubicBezTo>
                  <a:cubicBezTo>
                    <a:pt x="176" y="149"/>
                    <a:pt x="176" y="149"/>
                    <a:pt x="176" y="149"/>
                  </a:cubicBezTo>
                  <a:cubicBezTo>
                    <a:pt x="176" y="148"/>
                    <a:pt x="176" y="148"/>
                    <a:pt x="176" y="148"/>
                  </a:cubicBezTo>
                  <a:cubicBezTo>
                    <a:pt x="176" y="147"/>
                    <a:pt x="176" y="147"/>
                    <a:pt x="176" y="147"/>
                  </a:cubicBezTo>
                  <a:cubicBezTo>
                    <a:pt x="176" y="147"/>
                    <a:pt x="176" y="147"/>
                    <a:pt x="176" y="147"/>
                  </a:cubicBezTo>
                  <a:cubicBezTo>
                    <a:pt x="175" y="146"/>
                    <a:pt x="175" y="146"/>
                    <a:pt x="175" y="146"/>
                  </a:cubicBezTo>
                  <a:cubicBezTo>
                    <a:pt x="175" y="145"/>
                    <a:pt x="175" y="145"/>
                    <a:pt x="175" y="145"/>
                  </a:cubicBezTo>
                  <a:cubicBezTo>
                    <a:pt x="176" y="144"/>
                    <a:pt x="176" y="144"/>
                    <a:pt x="176" y="144"/>
                  </a:cubicBezTo>
                  <a:cubicBezTo>
                    <a:pt x="177" y="144"/>
                    <a:pt x="177" y="144"/>
                    <a:pt x="177" y="144"/>
                  </a:cubicBezTo>
                  <a:cubicBezTo>
                    <a:pt x="176" y="143"/>
                    <a:pt x="176" y="143"/>
                    <a:pt x="176" y="143"/>
                  </a:cubicBezTo>
                  <a:cubicBezTo>
                    <a:pt x="176" y="143"/>
                    <a:pt x="176" y="143"/>
                    <a:pt x="176" y="143"/>
                  </a:cubicBezTo>
                  <a:cubicBezTo>
                    <a:pt x="176" y="143"/>
                    <a:pt x="176" y="143"/>
                    <a:pt x="176" y="143"/>
                  </a:cubicBezTo>
                  <a:cubicBezTo>
                    <a:pt x="175" y="142"/>
                    <a:pt x="175" y="142"/>
                    <a:pt x="175" y="142"/>
                  </a:cubicBezTo>
                  <a:cubicBezTo>
                    <a:pt x="174" y="141"/>
                    <a:pt x="174" y="141"/>
                    <a:pt x="174" y="141"/>
                  </a:cubicBezTo>
                  <a:cubicBezTo>
                    <a:pt x="174" y="141"/>
                    <a:pt x="174" y="141"/>
                    <a:pt x="174" y="141"/>
                  </a:cubicBezTo>
                  <a:cubicBezTo>
                    <a:pt x="173" y="139"/>
                    <a:pt x="173" y="139"/>
                    <a:pt x="173" y="139"/>
                  </a:cubicBezTo>
                  <a:cubicBezTo>
                    <a:pt x="171" y="139"/>
                    <a:pt x="171" y="139"/>
                    <a:pt x="171" y="139"/>
                  </a:cubicBezTo>
                  <a:cubicBezTo>
                    <a:pt x="169" y="139"/>
                    <a:pt x="169" y="139"/>
                    <a:pt x="169" y="139"/>
                  </a:cubicBezTo>
                  <a:cubicBezTo>
                    <a:pt x="169" y="138"/>
                    <a:pt x="169" y="138"/>
                    <a:pt x="169" y="138"/>
                  </a:cubicBezTo>
                  <a:cubicBezTo>
                    <a:pt x="168" y="138"/>
                    <a:pt x="168" y="138"/>
                    <a:pt x="168" y="138"/>
                  </a:cubicBezTo>
                  <a:cubicBezTo>
                    <a:pt x="166" y="137"/>
                    <a:pt x="166" y="137"/>
                    <a:pt x="166" y="137"/>
                  </a:cubicBezTo>
                  <a:cubicBezTo>
                    <a:pt x="165" y="137"/>
                    <a:pt x="165" y="137"/>
                    <a:pt x="165" y="137"/>
                  </a:cubicBezTo>
                  <a:cubicBezTo>
                    <a:pt x="164" y="137"/>
                    <a:pt x="164" y="137"/>
                    <a:pt x="164" y="137"/>
                  </a:cubicBezTo>
                  <a:cubicBezTo>
                    <a:pt x="163" y="138"/>
                    <a:pt x="163" y="138"/>
                    <a:pt x="163" y="138"/>
                  </a:cubicBezTo>
                  <a:cubicBezTo>
                    <a:pt x="163" y="139"/>
                    <a:pt x="163" y="139"/>
                    <a:pt x="163" y="139"/>
                  </a:cubicBezTo>
                  <a:cubicBezTo>
                    <a:pt x="162" y="140"/>
                    <a:pt x="162" y="140"/>
                    <a:pt x="162" y="140"/>
                  </a:cubicBezTo>
                  <a:cubicBezTo>
                    <a:pt x="161" y="139"/>
                    <a:pt x="161" y="139"/>
                    <a:pt x="161" y="139"/>
                  </a:cubicBezTo>
                  <a:cubicBezTo>
                    <a:pt x="159" y="140"/>
                    <a:pt x="159" y="140"/>
                    <a:pt x="159" y="140"/>
                  </a:cubicBezTo>
                  <a:cubicBezTo>
                    <a:pt x="158" y="140"/>
                    <a:pt x="158" y="140"/>
                    <a:pt x="158" y="140"/>
                  </a:cubicBezTo>
                  <a:cubicBezTo>
                    <a:pt x="158" y="139"/>
                    <a:pt x="158" y="139"/>
                    <a:pt x="158" y="139"/>
                  </a:cubicBezTo>
                  <a:cubicBezTo>
                    <a:pt x="158" y="138"/>
                    <a:pt x="158" y="138"/>
                    <a:pt x="158" y="138"/>
                  </a:cubicBezTo>
                  <a:cubicBezTo>
                    <a:pt x="158" y="137"/>
                    <a:pt x="158" y="137"/>
                    <a:pt x="158" y="137"/>
                  </a:cubicBezTo>
                  <a:cubicBezTo>
                    <a:pt x="156" y="136"/>
                    <a:pt x="156" y="136"/>
                    <a:pt x="156" y="136"/>
                  </a:cubicBezTo>
                  <a:cubicBezTo>
                    <a:pt x="156" y="135"/>
                    <a:pt x="156" y="135"/>
                    <a:pt x="156" y="135"/>
                  </a:cubicBezTo>
                  <a:cubicBezTo>
                    <a:pt x="156" y="133"/>
                    <a:pt x="156" y="133"/>
                    <a:pt x="156" y="133"/>
                  </a:cubicBezTo>
                  <a:cubicBezTo>
                    <a:pt x="155" y="131"/>
                    <a:pt x="155" y="131"/>
                    <a:pt x="155" y="131"/>
                  </a:cubicBezTo>
                  <a:cubicBezTo>
                    <a:pt x="155" y="130"/>
                    <a:pt x="155" y="130"/>
                    <a:pt x="155" y="130"/>
                  </a:cubicBezTo>
                  <a:cubicBezTo>
                    <a:pt x="155" y="128"/>
                    <a:pt x="155" y="128"/>
                    <a:pt x="155" y="128"/>
                  </a:cubicBezTo>
                  <a:cubicBezTo>
                    <a:pt x="154" y="126"/>
                    <a:pt x="154" y="126"/>
                    <a:pt x="154" y="126"/>
                  </a:cubicBezTo>
                  <a:cubicBezTo>
                    <a:pt x="153" y="125"/>
                    <a:pt x="153" y="125"/>
                    <a:pt x="153" y="125"/>
                  </a:cubicBezTo>
                  <a:cubicBezTo>
                    <a:pt x="152" y="125"/>
                    <a:pt x="152" y="125"/>
                    <a:pt x="152" y="125"/>
                  </a:cubicBezTo>
                  <a:cubicBezTo>
                    <a:pt x="152" y="124"/>
                    <a:pt x="152" y="124"/>
                    <a:pt x="152" y="124"/>
                  </a:cubicBezTo>
                  <a:cubicBezTo>
                    <a:pt x="150" y="123"/>
                    <a:pt x="150" y="123"/>
                    <a:pt x="150" y="123"/>
                  </a:cubicBezTo>
                  <a:cubicBezTo>
                    <a:pt x="148" y="122"/>
                    <a:pt x="148" y="122"/>
                    <a:pt x="148" y="122"/>
                  </a:cubicBezTo>
                  <a:cubicBezTo>
                    <a:pt x="148" y="121"/>
                    <a:pt x="148" y="121"/>
                    <a:pt x="148" y="121"/>
                  </a:cubicBezTo>
                  <a:cubicBezTo>
                    <a:pt x="149" y="119"/>
                    <a:pt x="149" y="119"/>
                    <a:pt x="149" y="119"/>
                  </a:cubicBezTo>
                  <a:cubicBezTo>
                    <a:pt x="148" y="118"/>
                    <a:pt x="148" y="118"/>
                    <a:pt x="148" y="118"/>
                  </a:cubicBezTo>
                  <a:cubicBezTo>
                    <a:pt x="148" y="117"/>
                    <a:pt x="148" y="117"/>
                    <a:pt x="148" y="117"/>
                  </a:cubicBezTo>
                  <a:cubicBezTo>
                    <a:pt x="148" y="117"/>
                    <a:pt x="148" y="117"/>
                    <a:pt x="148" y="117"/>
                  </a:cubicBezTo>
                  <a:cubicBezTo>
                    <a:pt x="149" y="116"/>
                    <a:pt x="149" y="116"/>
                    <a:pt x="149" y="116"/>
                  </a:cubicBezTo>
                  <a:cubicBezTo>
                    <a:pt x="150" y="114"/>
                    <a:pt x="150" y="114"/>
                    <a:pt x="150" y="114"/>
                  </a:cubicBezTo>
                  <a:cubicBezTo>
                    <a:pt x="151" y="113"/>
                    <a:pt x="151" y="113"/>
                    <a:pt x="151" y="113"/>
                  </a:cubicBezTo>
                  <a:cubicBezTo>
                    <a:pt x="150" y="111"/>
                    <a:pt x="150" y="111"/>
                    <a:pt x="150" y="111"/>
                  </a:cubicBezTo>
                  <a:cubicBezTo>
                    <a:pt x="148" y="107"/>
                    <a:pt x="148" y="107"/>
                    <a:pt x="148" y="107"/>
                  </a:cubicBezTo>
                  <a:cubicBezTo>
                    <a:pt x="149" y="107"/>
                    <a:pt x="149" y="107"/>
                    <a:pt x="149" y="107"/>
                  </a:cubicBezTo>
                  <a:cubicBezTo>
                    <a:pt x="150" y="108"/>
                    <a:pt x="150" y="108"/>
                    <a:pt x="150" y="108"/>
                  </a:cubicBezTo>
                  <a:cubicBezTo>
                    <a:pt x="150" y="109"/>
                    <a:pt x="150" y="109"/>
                    <a:pt x="150" y="109"/>
                  </a:cubicBezTo>
                  <a:cubicBezTo>
                    <a:pt x="151" y="109"/>
                    <a:pt x="151" y="109"/>
                    <a:pt x="151" y="109"/>
                  </a:cubicBezTo>
                  <a:cubicBezTo>
                    <a:pt x="151" y="109"/>
                    <a:pt x="151" y="109"/>
                    <a:pt x="151" y="109"/>
                  </a:cubicBezTo>
                  <a:cubicBezTo>
                    <a:pt x="151" y="111"/>
                    <a:pt x="151" y="111"/>
                    <a:pt x="151" y="111"/>
                  </a:cubicBezTo>
                  <a:cubicBezTo>
                    <a:pt x="152" y="112"/>
                    <a:pt x="152" y="112"/>
                    <a:pt x="152" y="112"/>
                  </a:cubicBezTo>
                  <a:cubicBezTo>
                    <a:pt x="152" y="113"/>
                    <a:pt x="152" y="113"/>
                    <a:pt x="152" y="113"/>
                  </a:cubicBezTo>
                  <a:cubicBezTo>
                    <a:pt x="153" y="114"/>
                    <a:pt x="153" y="114"/>
                    <a:pt x="153" y="114"/>
                  </a:cubicBezTo>
                  <a:cubicBezTo>
                    <a:pt x="153" y="115"/>
                    <a:pt x="153" y="115"/>
                    <a:pt x="153" y="115"/>
                  </a:cubicBezTo>
                  <a:cubicBezTo>
                    <a:pt x="153" y="116"/>
                    <a:pt x="153" y="116"/>
                    <a:pt x="153" y="116"/>
                  </a:cubicBezTo>
                  <a:cubicBezTo>
                    <a:pt x="154" y="117"/>
                    <a:pt x="154" y="117"/>
                    <a:pt x="154" y="117"/>
                  </a:cubicBezTo>
                  <a:cubicBezTo>
                    <a:pt x="154" y="118"/>
                    <a:pt x="154" y="118"/>
                    <a:pt x="154" y="118"/>
                  </a:cubicBezTo>
                  <a:cubicBezTo>
                    <a:pt x="155" y="119"/>
                    <a:pt x="155" y="119"/>
                    <a:pt x="155" y="119"/>
                  </a:cubicBezTo>
                  <a:cubicBezTo>
                    <a:pt x="155" y="119"/>
                    <a:pt x="155" y="119"/>
                    <a:pt x="155" y="119"/>
                  </a:cubicBezTo>
                  <a:cubicBezTo>
                    <a:pt x="154" y="120"/>
                    <a:pt x="154" y="120"/>
                    <a:pt x="154" y="120"/>
                  </a:cubicBezTo>
                  <a:cubicBezTo>
                    <a:pt x="155" y="120"/>
                    <a:pt x="155" y="120"/>
                    <a:pt x="155" y="120"/>
                  </a:cubicBezTo>
                  <a:cubicBezTo>
                    <a:pt x="156" y="120"/>
                    <a:pt x="156" y="120"/>
                    <a:pt x="156" y="120"/>
                  </a:cubicBezTo>
                  <a:cubicBezTo>
                    <a:pt x="157" y="121"/>
                    <a:pt x="157" y="121"/>
                    <a:pt x="157" y="121"/>
                  </a:cubicBezTo>
                  <a:cubicBezTo>
                    <a:pt x="159" y="121"/>
                    <a:pt x="159" y="121"/>
                    <a:pt x="159" y="121"/>
                  </a:cubicBezTo>
                  <a:cubicBezTo>
                    <a:pt x="160" y="120"/>
                    <a:pt x="160" y="120"/>
                    <a:pt x="160" y="120"/>
                  </a:cubicBezTo>
                  <a:cubicBezTo>
                    <a:pt x="160" y="121"/>
                    <a:pt x="160" y="121"/>
                    <a:pt x="160" y="121"/>
                  </a:cubicBezTo>
                  <a:cubicBezTo>
                    <a:pt x="161" y="122"/>
                    <a:pt x="161" y="122"/>
                    <a:pt x="161" y="122"/>
                  </a:cubicBezTo>
                  <a:cubicBezTo>
                    <a:pt x="161" y="121"/>
                    <a:pt x="161" y="121"/>
                    <a:pt x="161" y="121"/>
                  </a:cubicBezTo>
                  <a:cubicBezTo>
                    <a:pt x="162" y="121"/>
                    <a:pt x="162" y="121"/>
                    <a:pt x="162" y="121"/>
                  </a:cubicBezTo>
                  <a:cubicBezTo>
                    <a:pt x="163" y="120"/>
                    <a:pt x="163" y="120"/>
                    <a:pt x="163" y="120"/>
                  </a:cubicBezTo>
                  <a:cubicBezTo>
                    <a:pt x="164" y="120"/>
                    <a:pt x="164" y="120"/>
                    <a:pt x="164" y="120"/>
                  </a:cubicBezTo>
                  <a:cubicBezTo>
                    <a:pt x="165" y="122"/>
                    <a:pt x="165" y="122"/>
                    <a:pt x="165" y="122"/>
                  </a:cubicBezTo>
                  <a:cubicBezTo>
                    <a:pt x="166" y="122"/>
                    <a:pt x="166" y="122"/>
                    <a:pt x="166" y="122"/>
                  </a:cubicBezTo>
                  <a:cubicBezTo>
                    <a:pt x="167" y="122"/>
                    <a:pt x="167" y="122"/>
                    <a:pt x="167" y="122"/>
                  </a:cubicBezTo>
                  <a:cubicBezTo>
                    <a:pt x="169" y="122"/>
                    <a:pt x="169" y="122"/>
                    <a:pt x="169" y="122"/>
                  </a:cubicBezTo>
                  <a:cubicBezTo>
                    <a:pt x="170" y="121"/>
                    <a:pt x="170" y="121"/>
                    <a:pt x="170" y="121"/>
                  </a:cubicBezTo>
                  <a:cubicBezTo>
                    <a:pt x="169" y="122"/>
                    <a:pt x="169" y="122"/>
                    <a:pt x="169" y="122"/>
                  </a:cubicBezTo>
                  <a:cubicBezTo>
                    <a:pt x="167" y="122"/>
                    <a:pt x="167" y="122"/>
                    <a:pt x="167" y="122"/>
                  </a:cubicBezTo>
                  <a:cubicBezTo>
                    <a:pt x="167" y="121"/>
                    <a:pt x="167" y="121"/>
                    <a:pt x="167" y="121"/>
                  </a:cubicBezTo>
                  <a:cubicBezTo>
                    <a:pt x="166" y="121"/>
                    <a:pt x="166" y="121"/>
                    <a:pt x="166" y="121"/>
                  </a:cubicBezTo>
                  <a:cubicBezTo>
                    <a:pt x="166" y="120"/>
                    <a:pt x="166" y="120"/>
                    <a:pt x="166" y="120"/>
                  </a:cubicBezTo>
                  <a:cubicBezTo>
                    <a:pt x="164" y="120"/>
                    <a:pt x="164" y="120"/>
                    <a:pt x="164" y="120"/>
                  </a:cubicBezTo>
                  <a:cubicBezTo>
                    <a:pt x="164" y="119"/>
                    <a:pt x="164" y="119"/>
                    <a:pt x="164" y="119"/>
                  </a:cubicBezTo>
                  <a:cubicBezTo>
                    <a:pt x="164" y="119"/>
                    <a:pt x="164" y="119"/>
                    <a:pt x="164" y="119"/>
                  </a:cubicBezTo>
                  <a:cubicBezTo>
                    <a:pt x="163" y="119"/>
                    <a:pt x="163" y="119"/>
                    <a:pt x="163" y="119"/>
                  </a:cubicBezTo>
                  <a:cubicBezTo>
                    <a:pt x="161" y="119"/>
                    <a:pt x="161" y="119"/>
                    <a:pt x="161" y="119"/>
                  </a:cubicBezTo>
                  <a:cubicBezTo>
                    <a:pt x="160" y="119"/>
                    <a:pt x="160" y="119"/>
                    <a:pt x="160" y="119"/>
                  </a:cubicBezTo>
                  <a:cubicBezTo>
                    <a:pt x="159" y="119"/>
                    <a:pt x="159" y="119"/>
                    <a:pt x="159" y="119"/>
                  </a:cubicBezTo>
                  <a:cubicBezTo>
                    <a:pt x="157" y="117"/>
                    <a:pt x="157" y="117"/>
                    <a:pt x="157" y="117"/>
                  </a:cubicBezTo>
                  <a:cubicBezTo>
                    <a:pt x="157" y="116"/>
                    <a:pt x="157" y="116"/>
                    <a:pt x="157" y="116"/>
                  </a:cubicBezTo>
                  <a:cubicBezTo>
                    <a:pt x="156" y="116"/>
                    <a:pt x="156" y="116"/>
                    <a:pt x="156" y="116"/>
                  </a:cubicBezTo>
                  <a:cubicBezTo>
                    <a:pt x="155" y="114"/>
                    <a:pt x="155" y="114"/>
                    <a:pt x="155" y="114"/>
                  </a:cubicBezTo>
                  <a:cubicBezTo>
                    <a:pt x="156" y="114"/>
                    <a:pt x="156" y="114"/>
                    <a:pt x="156" y="114"/>
                  </a:cubicBezTo>
                  <a:cubicBezTo>
                    <a:pt x="156" y="114"/>
                    <a:pt x="156" y="114"/>
                    <a:pt x="156" y="114"/>
                  </a:cubicBezTo>
                  <a:cubicBezTo>
                    <a:pt x="157" y="113"/>
                    <a:pt x="157" y="113"/>
                    <a:pt x="157" y="113"/>
                  </a:cubicBezTo>
                  <a:cubicBezTo>
                    <a:pt x="158" y="113"/>
                    <a:pt x="158" y="113"/>
                    <a:pt x="158" y="113"/>
                  </a:cubicBezTo>
                  <a:cubicBezTo>
                    <a:pt x="159" y="114"/>
                    <a:pt x="159" y="114"/>
                    <a:pt x="159" y="114"/>
                  </a:cubicBezTo>
                  <a:cubicBezTo>
                    <a:pt x="161" y="115"/>
                    <a:pt x="161" y="115"/>
                    <a:pt x="161" y="115"/>
                  </a:cubicBezTo>
                  <a:cubicBezTo>
                    <a:pt x="162" y="115"/>
                    <a:pt x="162" y="115"/>
                    <a:pt x="162" y="115"/>
                  </a:cubicBezTo>
                  <a:cubicBezTo>
                    <a:pt x="163" y="113"/>
                    <a:pt x="163" y="113"/>
                    <a:pt x="163" y="113"/>
                  </a:cubicBezTo>
                  <a:cubicBezTo>
                    <a:pt x="163" y="112"/>
                    <a:pt x="163" y="112"/>
                    <a:pt x="163" y="112"/>
                  </a:cubicBezTo>
                  <a:cubicBezTo>
                    <a:pt x="161" y="111"/>
                    <a:pt x="161" y="111"/>
                    <a:pt x="161" y="111"/>
                  </a:cubicBezTo>
                  <a:cubicBezTo>
                    <a:pt x="159" y="112"/>
                    <a:pt x="159" y="112"/>
                    <a:pt x="159" y="112"/>
                  </a:cubicBezTo>
                  <a:cubicBezTo>
                    <a:pt x="159" y="112"/>
                    <a:pt x="159" y="112"/>
                    <a:pt x="159" y="112"/>
                  </a:cubicBezTo>
                  <a:cubicBezTo>
                    <a:pt x="159" y="111"/>
                    <a:pt x="159" y="111"/>
                    <a:pt x="159" y="111"/>
                  </a:cubicBezTo>
                  <a:cubicBezTo>
                    <a:pt x="160" y="111"/>
                    <a:pt x="160" y="111"/>
                    <a:pt x="160" y="111"/>
                  </a:cubicBezTo>
                  <a:cubicBezTo>
                    <a:pt x="160" y="111"/>
                    <a:pt x="160" y="111"/>
                    <a:pt x="160" y="111"/>
                  </a:cubicBezTo>
                  <a:cubicBezTo>
                    <a:pt x="160" y="110"/>
                    <a:pt x="160" y="110"/>
                    <a:pt x="160" y="110"/>
                  </a:cubicBezTo>
                  <a:cubicBezTo>
                    <a:pt x="161" y="109"/>
                    <a:pt x="161" y="109"/>
                    <a:pt x="161" y="109"/>
                  </a:cubicBezTo>
                  <a:cubicBezTo>
                    <a:pt x="162" y="108"/>
                    <a:pt x="162" y="108"/>
                    <a:pt x="162" y="108"/>
                  </a:cubicBezTo>
                  <a:cubicBezTo>
                    <a:pt x="163" y="108"/>
                    <a:pt x="163" y="108"/>
                    <a:pt x="163" y="108"/>
                  </a:cubicBezTo>
                  <a:cubicBezTo>
                    <a:pt x="166" y="108"/>
                    <a:pt x="166" y="108"/>
                    <a:pt x="166" y="108"/>
                  </a:cubicBezTo>
                  <a:cubicBezTo>
                    <a:pt x="167" y="109"/>
                    <a:pt x="167" y="109"/>
                    <a:pt x="167" y="109"/>
                  </a:cubicBezTo>
                  <a:cubicBezTo>
                    <a:pt x="168" y="110"/>
                    <a:pt x="168" y="110"/>
                    <a:pt x="168" y="110"/>
                  </a:cubicBezTo>
                  <a:cubicBezTo>
                    <a:pt x="171" y="110"/>
                    <a:pt x="171" y="110"/>
                    <a:pt x="171" y="110"/>
                  </a:cubicBezTo>
                  <a:cubicBezTo>
                    <a:pt x="171" y="111"/>
                    <a:pt x="171" y="111"/>
                    <a:pt x="171" y="111"/>
                  </a:cubicBezTo>
                  <a:cubicBezTo>
                    <a:pt x="172" y="112"/>
                    <a:pt x="172" y="112"/>
                    <a:pt x="172" y="112"/>
                  </a:cubicBezTo>
                  <a:cubicBezTo>
                    <a:pt x="174" y="113"/>
                    <a:pt x="174" y="113"/>
                    <a:pt x="174" y="113"/>
                  </a:cubicBezTo>
                  <a:cubicBezTo>
                    <a:pt x="175" y="113"/>
                    <a:pt x="175" y="113"/>
                    <a:pt x="175" y="113"/>
                  </a:cubicBezTo>
                  <a:cubicBezTo>
                    <a:pt x="178" y="113"/>
                    <a:pt x="178" y="113"/>
                    <a:pt x="178" y="113"/>
                  </a:cubicBezTo>
                  <a:cubicBezTo>
                    <a:pt x="180" y="112"/>
                    <a:pt x="180" y="112"/>
                    <a:pt x="180" y="112"/>
                  </a:cubicBezTo>
                  <a:cubicBezTo>
                    <a:pt x="180" y="113"/>
                    <a:pt x="180" y="113"/>
                    <a:pt x="180" y="113"/>
                  </a:cubicBezTo>
                  <a:cubicBezTo>
                    <a:pt x="181" y="113"/>
                    <a:pt x="181" y="113"/>
                    <a:pt x="181" y="113"/>
                  </a:cubicBezTo>
                  <a:cubicBezTo>
                    <a:pt x="182" y="113"/>
                    <a:pt x="182" y="113"/>
                    <a:pt x="182" y="113"/>
                  </a:cubicBezTo>
                  <a:cubicBezTo>
                    <a:pt x="181" y="114"/>
                    <a:pt x="181" y="114"/>
                    <a:pt x="181" y="114"/>
                  </a:cubicBezTo>
                  <a:cubicBezTo>
                    <a:pt x="182" y="115"/>
                    <a:pt x="182" y="115"/>
                    <a:pt x="182" y="115"/>
                  </a:cubicBezTo>
                  <a:cubicBezTo>
                    <a:pt x="181" y="115"/>
                    <a:pt x="181" y="115"/>
                    <a:pt x="181" y="115"/>
                  </a:cubicBezTo>
                  <a:cubicBezTo>
                    <a:pt x="180" y="116"/>
                    <a:pt x="180" y="116"/>
                    <a:pt x="180" y="116"/>
                  </a:cubicBezTo>
                  <a:cubicBezTo>
                    <a:pt x="180" y="117"/>
                    <a:pt x="180" y="117"/>
                    <a:pt x="180" y="117"/>
                  </a:cubicBezTo>
                  <a:cubicBezTo>
                    <a:pt x="181" y="118"/>
                    <a:pt x="181" y="118"/>
                    <a:pt x="181" y="118"/>
                  </a:cubicBezTo>
                  <a:cubicBezTo>
                    <a:pt x="181" y="119"/>
                    <a:pt x="181" y="119"/>
                    <a:pt x="181" y="119"/>
                  </a:cubicBezTo>
                  <a:cubicBezTo>
                    <a:pt x="182" y="121"/>
                    <a:pt x="182" y="121"/>
                    <a:pt x="182" y="121"/>
                  </a:cubicBezTo>
                  <a:cubicBezTo>
                    <a:pt x="182" y="121"/>
                    <a:pt x="182" y="121"/>
                    <a:pt x="182" y="121"/>
                  </a:cubicBezTo>
                  <a:cubicBezTo>
                    <a:pt x="182" y="122"/>
                    <a:pt x="182" y="122"/>
                    <a:pt x="182" y="122"/>
                  </a:cubicBezTo>
                  <a:cubicBezTo>
                    <a:pt x="182" y="125"/>
                    <a:pt x="182" y="125"/>
                    <a:pt x="182" y="125"/>
                  </a:cubicBezTo>
                  <a:cubicBezTo>
                    <a:pt x="183" y="125"/>
                    <a:pt x="183" y="125"/>
                    <a:pt x="183" y="125"/>
                  </a:cubicBezTo>
                  <a:cubicBezTo>
                    <a:pt x="183" y="124"/>
                    <a:pt x="183" y="124"/>
                    <a:pt x="183" y="124"/>
                  </a:cubicBezTo>
                  <a:cubicBezTo>
                    <a:pt x="183" y="123"/>
                    <a:pt x="183" y="123"/>
                    <a:pt x="183" y="123"/>
                  </a:cubicBezTo>
                  <a:cubicBezTo>
                    <a:pt x="183" y="123"/>
                    <a:pt x="183" y="123"/>
                    <a:pt x="183" y="123"/>
                  </a:cubicBezTo>
                  <a:cubicBezTo>
                    <a:pt x="183" y="122"/>
                    <a:pt x="183" y="122"/>
                    <a:pt x="183" y="122"/>
                  </a:cubicBezTo>
                  <a:cubicBezTo>
                    <a:pt x="184" y="121"/>
                    <a:pt x="184" y="121"/>
                    <a:pt x="184" y="121"/>
                  </a:cubicBezTo>
                  <a:cubicBezTo>
                    <a:pt x="184" y="120"/>
                    <a:pt x="184" y="120"/>
                    <a:pt x="184" y="120"/>
                  </a:cubicBezTo>
                  <a:cubicBezTo>
                    <a:pt x="185" y="121"/>
                    <a:pt x="185" y="121"/>
                    <a:pt x="185" y="121"/>
                  </a:cubicBezTo>
                  <a:cubicBezTo>
                    <a:pt x="185" y="122"/>
                    <a:pt x="185" y="122"/>
                    <a:pt x="185" y="122"/>
                  </a:cubicBezTo>
                  <a:cubicBezTo>
                    <a:pt x="186" y="124"/>
                    <a:pt x="186" y="124"/>
                    <a:pt x="186" y="124"/>
                  </a:cubicBezTo>
                  <a:cubicBezTo>
                    <a:pt x="186" y="124"/>
                    <a:pt x="186" y="124"/>
                    <a:pt x="186" y="124"/>
                  </a:cubicBezTo>
                  <a:cubicBezTo>
                    <a:pt x="185" y="125"/>
                    <a:pt x="185" y="125"/>
                    <a:pt x="185" y="125"/>
                  </a:cubicBezTo>
                  <a:cubicBezTo>
                    <a:pt x="185" y="126"/>
                    <a:pt x="185" y="126"/>
                    <a:pt x="185" y="126"/>
                  </a:cubicBezTo>
                  <a:cubicBezTo>
                    <a:pt x="185" y="126"/>
                    <a:pt x="185" y="126"/>
                    <a:pt x="185" y="126"/>
                  </a:cubicBezTo>
                  <a:cubicBezTo>
                    <a:pt x="186" y="127"/>
                    <a:pt x="186" y="127"/>
                    <a:pt x="186" y="127"/>
                  </a:cubicBezTo>
                  <a:cubicBezTo>
                    <a:pt x="188" y="127"/>
                    <a:pt x="188" y="127"/>
                    <a:pt x="188" y="127"/>
                  </a:cubicBezTo>
                  <a:cubicBezTo>
                    <a:pt x="189" y="127"/>
                    <a:pt x="189" y="127"/>
                    <a:pt x="189" y="127"/>
                  </a:cubicBezTo>
                  <a:cubicBezTo>
                    <a:pt x="190" y="128"/>
                    <a:pt x="190" y="128"/>
                    <a:pt x="190" y="128"/>
                  </a:cubicBezTo>
                  <a:cubicBezTo>
                    <a:pt x="190" y="129"/>
                    <a:pt x="190" y="129"/>
                    <a:pt x="190" y="129"/>
                  </a:cubicBezTo>
                  <a:cubicBezTo>
                    <a:pt x="191" y="130"/>
                    <a:pt x="191" y="130"/>
                    <a:pt x="191" y="130"/>
                  </a:cubicBezTo>
                  <a:cubicBezTo>
                    <a:pt x="193" y="130"/>
                    <a:pt x="193" y="130"/>
                    <a:pt x="193" y="130"/>
                  </a:cubicBezTo>
                  <a:cubicBezTo>
                    <a:pt x="195" y="131"/>
                    <a:pt x="195" y="131"/>
                    <a:pt x="195" y="131"/>
                  </a:cubicBezTo>
                  <a:cubicBezTo>
                    <a:pt x="194" y="131"/>
                    <a:pt x="194" y="131"/>
                    <a:pt x="194" y="131"/>
                  </a:cubicBezTo>
                  <a:cubicBezTo>
                    <a:pt x="194" y="130"/>
                    <a:pt x="194" y="130"/>
                    <a:pt x="194" y="130"/>
                  </a:cubicBezTo>
                  <a:cubicBezTo>
                    <a:pt x="196" y="129"/>
                    <a:pt x="196" y="129"/>
                    <a:pt x="196" y="129"/>
                  </a:cubicBezTo>
                  <a:cubicBezTo>
                    <a:pt x="197" y="128"/>
                    <a:pt x="197" y="128"/>
                    <a:pt x="197" y="128"/>
                  </a:cubicBezTo>
                  <a:cubicBezTo>
                    <a:pt x="199" y="130"/>
                    <a:pt x="199" y="130"/>
                    <a:pt x="199" y="130"/>
                  </a:cubicBezTo>
                  <a:cubicBezTo>
                    <a:pt x="200" y="130"/>
                    <a:pt x="200" y="130"/>
                    <a:pt x="200" y="130"/>
                  </a:cubicBezTo>
                  <a:cubicBezTo>
                    <a:pt x="201" y="131"/>
                    <a:pt x="201" y="131"/>
                    <a:pt x="201" y="131"/>
                  </a:cubicBezTo>
                  <a:cubicBezTo>
                    <a:pt x="201" y="132"/>
                    <a:pt x="201" y="132"/>
                    <a:pt x="201" y="132"/>
                  </a:cubicBezTo>
                  <a:cubicBezTo>
                    <a:pt x="201" y="131"/>
                    <a:pt x="201" y="131"/>
                    <a:pt x="201" y="131"/>
                  </a:cubicBezTo>
                  <a:cubicBezTo>
                    <a:pt x="200" y="129"/>
                    <a:pt x="200" y="129"/>
                    <a:pt x="200" y="129"/>
                  </a:cubicBezTo>
                  <a:cubicBezTo>
                    <a:pt x="200" y="129"/>
                    <a:pt x="200" y="129"/>
                    <a:pt x="200" y="129"/>
                  </a:cubicBezTo>
                  <a:cubicBezTo>
                    <a:pt x="198" y="129"/>
                    <a:pt x="198" y="129"/>
                    <a:pt x="198" y="129"/>
                  </a:cubicBezTo>
                  <a:cubicBezTo>
                    <a:pt x="197" y="128"/>
                    <a:pt x="197" y="128"/>
                    <a:pt x="197" y="128"/>
                  </a:cubicBezTo>
                  <a:cubicBezTo>
                    <a:pt x="195" y="128"/>
                    <a:pt x="195" y="128"/>
                    <a:pt x="195" y="128"/>
                  </a:cubicBezTo>
                  <a:cubicBezTo>
                    <a:pt x="194" y="129"/>
                    <a:pt x="194" y="129"/>
                    <a:pt x="194" y="129"/>
                  </a:cubicBezTo>
                  <a:cubicBezTo>
                    <a:pt x="193" y="129"/>
                    <a:pt x="193" y="129"/>
                    <a:pt x="193" y="129"/>
                  </a:cubicBezTo>
                  <a:cubicBezTo>
                    <a:pt x="193" y="129"/>
                    <a:pt x="193" y="129"/>
                    <a:pt x="193" y="129"/>
                  </a:cubicBezTo>
                  <a:cubicBezTo>
                    <a:pt x="191" y="129"/>
                    <a:pt x="191" y="129"/>
                    <a:pt x="191" y="129"/>
                  </a:cubicBezTo>
                  <a:cubicBezTo>
                    <a:pt x="190" y="127"/>
                    <a:pt x="190" y="127"/>
                    <a:pt x="190" y="127"/>
                  </a:cubicBezTo>
                  <a:cubicBezTo>
                    <a:pt x="189" y="127"/>
                    <a:pt x="189" y="127"/>
                    <a:pt x="189" y="127"/>
                  </a:cubicBezTo>
                  <a:cubicBezTo>
                    <a:pt x="187" y="126"/>
                    <a:pt x="187" y="126"/>
                    <a:pt x="187" y="126"/>
                  </a:cubicBezTo>
                  <a:cubicBezTo>
                    <a:pt x="187" y="125"/>
                    <a:pt x="187" y="125"/>
                    <a:pt x="187" y="125"/>
                  </a:cubicBezTo>
                  <a:cubicBezTo>
                    <a:pt x="187" y="125"/>
                    <a:pt x="187" y="125"/>
                    <a:pt x="187" y="125"/>
                  </a:cubicBezTo>
                  <a:cubicBezTo>
                    <a:pt x="188" y="125"/>
                    <a:pt x="188" y="125"/>
                    <a:pt x="188" y="125"/>
                  </a:cubicBezTo>
                  <a:cubicBezTo>
                    <a:pt x="189" y="124"/>
                    <a:pt x="189" y="124"/>
                    <a:pt x="189" y="124"/>
                  </a:cubicBezTo>
                  <a:cubicBezTo>
                    <a:pt x="189" y="123"/>
                    <a:pt x="189" y="123"/>
                    <a:pt x="189" y="123"/>
                  </a:cubicBezTo>
                  <a:cubicBezTo>
                    <a:pt x="187" y="122"/>
                    <a:pt x="187" y="122"/>
                    <a:pt x="187" y="122"/>
                  </a:cubicBezTo>
                  <a:cubicBezTo>
                    <a:pt x="187" y="120"/>
                    <a:pt x="187" y="120"/>
                    <a:pt x="187" y="120"/>
                  </a:cubicBezTo>
                  <a:cubicBezTo>
                    <a:pt x="185" y="118"/>
                    <a:pt x="185" y="118"/>
                    <a:pt x="185" y="118"/>
                  </a:cubicBezTo>
                  <a:cubicBezTo>
                    <a:pt x="184" y="118"/>
                    <a:pt x="184" y="118"/>
                    <a:pt x="184" y="118"/>
                  </a:cubicBezTo>
                  <a:cubicBezTo>
                    <a:pt x="183" y="117"/>
                    <a:pt x="183" y="117"/>
                    <a:pt x="183" y="117"/>
                  </a:cubicBezTo>
                  <a:cubicBezTo>
                    <a:pt x="184" y="116"/>
                    <a:pt x="184" y="116"/>
                    <a:pt x="184" y="116"/>
                  </a:cubicBezTo>
                  <a:cubicBezTo>
                    <a:pt x="183" y="115"/>
                    <a:pt x="183" y="115"/>
                    <a:pt x="183" y="115"/>
                  </a:cubicBezTo>
                  <a:cubicBezTo>
                    <a:pt x="183" y="113"/>
                    <a:pt x="183" y="113"/>
                    <a:pt x="183" y="113"/>
                  </a:cubicBezTo>
                  <a:cubicBezTo>
                    <a:pt x="182" y="112"/>
                    <a:pt x="182" y="112"/>
                    <a:pt x="182" y="112"/>
                  </a:cubicBezTo>
                  <a:cubicBezTo>
                    <a:pt x="182" y="112"/>
                    <a:pt x="182" y="112"/>
                    <a:pt x="182" y="112"/>
                  </a:cubicBezTo>
                  <a:cubicBezTo>
                    <a:pt x="180" y="111"/>
                    <a:pt x="180" y="111"/>
                    <a:pt x="180" y="111"/>
                  </a:cubicBezTo>
                  <a:cubicBezTo>
                    <a:pt x="178" y="111"/>
                    <a:pt x="178" y="111"/>
                    <a:pt x="178" y="111"/>
                  </a:cubicBezTo>
                  <a:cubicBezTo>
                    <a:pt x="177" y="110"/>
                    <a:pt x="177" y="110"/>
                    <a:pt x="177" y="110"/>
                  </a:cubicBezTo>
                  <a:cubicBezTo>
                    <a:pt x="176" y="109"/>
                    <a:pt x="176" y="109"/>
                    <a:pt x="176" y="109"/>
                  </a:cubicBezTo>
                  <a:cubicBezTo>
                    <a:pt x="176" y="108"/>
                    <a:pt x="176" y="108"/>
                    <a:pt x="176" y="108"/>
                  </a:cubicBezTo>
                  <a:cubicBezTo>
                    <a:pt x="175" y="107"/>
                    <a:pt x="175" y="107"/>
                    <a:pt x="175" y="107"/>
                  </a:cubicBezTo>
                  <a:cubicBezTo>
                    <a:pt x="175" y="107"/>
                    <a:pt x="175" y="107"/>
                    <a:pt x="175" y="107"/>
                  </a:cubicBezTo>
                  <a:cubicBezTo>
                    <a:pt x="174" y="107"/>
                    <a:pt x="174" y="107"/>
                    <a:pt x="174" y="107"/>
                  </a:cubicBezTo>
                  <a:cubicBezTo>
                    <a:pt x="171" y="107"/>
                    <a:pt x="171" y="107"/>
                    <a:pt x="171" y="107"/>
                  </a:cubicBezTo>
                  <a:cubicBezTo>
                    <a:pt x="170" y="107"/>
                    <a:pt x="170" y="107"/>
                    <a:pt x="170" y="107"/>
                  </a:cubicBezTo>
                  <a:cubicBezTo>
                    <a:pt x="169" y="107"/>
                    <a:pt x="169" y="107"/>
                    <a:pt x="169" y="107"/>
                  </a:cubicBezTo>
                  <a:cubicBezTo>
                    <a:pt x="169" y="105"/>
                    <a:pt x="169" y="105"/>
                    <a:pt x="169" y="105"/>
                  </a:cubicBezTo>
                  <a:cubicBezTo>
                    <a:pt x="168" y="105"/>
                    <a:pt x="168" y="105"/>
                    <a:pt x="168" y="105"/>
                  </a:cubicBezTo>
                  <a:cubicBezTo>
                    <a:pt x="168" y="105"/>
                    <a:pt x="168" y="105"/>
                    <a:pt x="168" y="105"/>
                  </a:cubicBezTo>
                  <a:cubicBezTo>
                    <a:pt x="168" y="103"/>
                    <a:pt x="168" y="103"/>
                    <a:pt x="168" y="103"/>
                  </a:cubicBezTo>
                  <a:cubicBezTo>
                    <a:pt x="167" y="102"/>
                    <a:pt x="167" y="102"/>
                    <a:pt x="167" y="102"/>
                  </a:cubicBezTo>
                  <a:cubicBezTo>
                    <a:pt x="165" y="101"/>
                    <a:pt x="165" y="101"/>
                    <a:pt x="165" y="101"/>
                  </a:cubicBezTo>
                  <a:cubicBezTo>
                    <a:pt x="166" y="100"/>
                    <a:pt x="166" y="100"/>
                    <a:pt x="166" y="100"/>
                  </a:cubicBezTo>
                  <a:cubicBezTo>
                    <a:pt x="166" y="100"/>
                    <a:pt x="166" y="100"/>
                    <a:pt x="166" y="100"/>
                  </a:cubicBezTo>
                  <a:cubicBezTo>
                    <a:pt x="165" y="100"/>
                    <a:pt x="165" y="100"/>
                    <a:pt x="165" y="100"/>
                  </a:cubicBezTo>
                  <a:cubicBezTo>
                    <a:pt x="164" y="99"/>
                    <a:pt x="164" y="99"/>
                    <a:pt x="164" y="99"/>
                  </a:cubicBezTo>
                  <a:cubicBezTo>
                    <a:pt x="165" y="98"/>
                    <a:pt x="165" y="98"/>
                    <a:pt x="165" y="98"/>
                  </a:cubicBezTo>
                  <a:cubicBezTo>
                    <a:pt x="165" y="97"/>
                    <a:pt x="165" y="97"/>
                    <a:pt x="165" y="97"/>
                  </a:cubicBezTo>
                  <a:cubicBezTo>
                    <a:pt x="164" y="97"/>
                    <a:pt x="164" y="97"/>
                    <a:pt x="164" y="97"/>
                  </a:cubicBezTo>
                  <a:cubicBezTo>
                    <a:pt x="164" y="96"/>
                    <a:pt x="164" y="96"/>
                    <a:pt x="164" y="96"/>
                  </a:cubicBezTo>
                  <a:cubicBezTo>
                    <a:pt x="165" y="96"/>
                    <a:pt x="165" y="96"/>
                    <a:pt x="165" y="96"/>
                  </a:cubicBezTo>
                  <a:cubicBezTo>
                    <a:pt x="167" y="95"/>
                    <a:pt x="167" y="95"/>
                    <a:pt x="167" y="95"/>
                  </a:cubicBezTo>
                  <a:cubicBezTo>
                    <a:pt x="168" y="95"/>
                    <a:pt x="168" y="95"/>
                    <a:pt x="168" y="95"/>
                  </a:cubicBezTo>
                  <a:cubicBezTo>
                    <a:pt x="170" y="95"/>
                    <a:pt x="170" y="95"/>
                    <a:pt x="170" y="95"/>
                  </a:cubicBezTo>
                  <a:cubicBezTo>
                    <a:pt x="173" y="93"/>
                    <a:pt x="173" y="93"/>
                    <a:pt x="173" y="93"/>
                  </a:cubicBezTo>
                  <a:cubicBezTo>
                    <a:pt x="175" y="92"/>
                    <a:pt x="175" y="92"/>
                    <a:pt x="175" y="92"/>
                  </a:cubicBezTo>
                  <a:cubicBezTo>
                    <a:pt x="176" y="92"/>
                    <a:pt x="176" y="92"/>
                    <a:pt x="176" y="92"/>
                  </a:cubicBezTo>
                  <a:cubicBezTo>
                    <a:pt x="177" y="93"/>
                    <a:pt x="177" y="93"/>
                    <a:pt x="177" y="93"/>
                  </a:cubicBezTo>
                  <a:cubicBezTo>
                    <a:pt x="178" y="92"/>
                    <a:pt x="178" y="92"/>
                    <a:pt x="178" y="92"/>
                  </a:cubicBezTo>
                  <a:cubicBezTo>
                    <a:pt x="178" y="91"/>
                    <a:pt x="178" y="91"/>
                    <a:pt x="178" y="91"/>
                  </a:cubicBezTo>
                  <a:cubicBezTo>
                    <a:pt x="180" y="91"/>
                    <a:pt x="180" y="91"/>
                    <a:pt x="180" y="91"/>
                  </a:cubicBezTo>
                  <a:cubicBezTo>
                    <a:pt x="183" y="89"/>
                    <a:pt x="183" y="89"/>
                    <a:pt x="183" y="89"/>
                  </a:cubicBezTo>
                  <a:cubicBezTo>
                    <a:pt x="183" y="90"/>
                    <a:pt x="183" y="90"/>
                    <a:pt x="183" y="90"/>
                  </a:cubicBezTo>
                  <a:cubicBezTo>
                    <a:pt x="183" y="91"/>
                    <a:pt x="183" y="91"/>
                    <a:pt x="183" y="91"/>
                  </a:cubicBezTo>
                  <a:cubicBezTo>
                    <a:pt x="183" y="91"/>
                    <a:pt x="183" y="91"/>
                    <a:pt x="183" y="91"/>
                  </a:cubicBezTo>
                  <a:cubicBezTo>
                    <a:pt x="182" y="92"/>
                    <a:pt x="182" y="92"/>
                    <a:pt x="182" y="92"/>
                  </a:cubicBezTo>
                  <a:cubicBezTo>
                    <a:pt x="181" y="93"/>
                    <a:pt x="181" y="93"/>
                    <a:pt x="181" y="93"/>
                  </a:cubicBezTo>
                  <a:cubicBezTo>
                    <a:pt x="181" y="94"/>
                    <a:pt x="181" y="94"/>
                    <a:pt x="181" y="94"/>
                  </a:cubicBezTo>
                  <a:cubicBezTo>
                    <a:pt x="183" y="96"/>
                    <a:pt x="183" y="96"/>
                    <a:pt x="183" y="96"/>
                  </a:cubicBezTo>
                  <a:cubicBezTo>
                    <a:pt x="185" y="96"/>
                    <a:pt x="185" y="96"/>
                    <a:pt x="185" y="96"/>
                  </a:cubicBezTo>
                  <a:cubicBezTo>
                    <a:pt x="184" y="95"/>
                    <a:pt x="184" y="95"/>
                    <a:pt x="184" y="95"/>
                  </a:cubicBezTo>
                  <a:cubicBezTo>
                    <a:pt x="182" y="94"/>
                    <a:pt x="182" y="94"/>
                    <a:pt x="182" y="94"/>
                  </a:cubicBezTo>
                  <a:cubicBezTo>
                    <a:pt x="182" y="93"/>
                    <a:pt x="182" y="93"/>
                    <a:pt x="182" y="93"/>
                  </a:cubicBezTo>
                  <a:cubicBezTo>
                    <a:pt x="183" y="92"/>
                    <a:pt x="183" y="92"/>
                    <a:pt x="183" y="92"/>
                  </a:cubicBezTo>
                  <a:cubicBezTo>
                    <a:pt x="185" y="91"/>
                    <a:pt x="185" y="91"/>
                    <a:pt x="185" y="91"/>
                  </a:cubicBezTo>
                  <a:cubicBezTo>
                    <a:pt x="185" y="90"/>
                    <a:pt x="185" y="90"/>
                    <a:pt x="185" y="90"/>
                  </a:cubicBezTo>
                  <a:cubicBezTo>
                    <a:pt x="185" y="89"/>
                    <a:pt x="185" y="89"/>
                    <a:pt x="185" y="89"/>
                  </a:cubicBezTo>
                  <a:cubicBezTo>
                    <a:pt x="184" y="89"/>
                    <a:pt x="184" y="89"/>
                    <a:pt x="184" y="89"/>
                  </a:cubicBezTo>
                  <a:cubicBezTo>
                    <a:pt x="182" y="88"/>
                    <a:pt x="182" y="88"/>
                    <a:pt x="182" y="88"/>
                  </a:cubicBezTo>
                  <a:cubicBezTo>
                    <a:pt x="183" y="87"/>
                    <a:pt x="183" y="87"/>
                    <a:pt x="183" y="87"/>
                  </a:cubicBezTo>
                  <a:cubicBezTo>
                    <a:pt x="181" y="87"/>
                    <a:pt x="181" y="87"/>
                    <a:pt x="181" y="87"/>
                  </a:cubicBezTo>
                  <a:cubicBezTo>
                    <a:pt x="181" y="88"/>
                    <a:pt x="181" y="88"/>
                    <a:pt x="181" y="88"/>
                  </a:cubicBezTo>
                  <a:cubicBezTo>
                    <a:pt x="180" y="87"/>
                    <a:pt x="180" y="87"/>
                    <a:pt x="180" y="87"/>
                  </a:cubicBezTo>
                  <a:cubicBezTo>
                    <a:pt x="180" y="86"/>
                    <a:pt x="180" y="86"/>
                    <a:pt x="180" y="86"/>
                  </a:cubicBezTo>
                  <a:cubicBezTo>
                    <a:pt x="178" y="86"/>
                    <a:pt x="178" y="86"/>
                    <a:pt x="178" y="86"/>
                  </a:cubicBezTo>
                  <a:cubicBezTo>
                    <a:pt x="178" y="87"/>
                    <a:pt x="178" y="87"/>
                    <a:pt x="178" y="87"/>
                  </a:cubicBezTo>
                  <a:cubicBezTo>
                    <a:pt x="177" y="85"/>
                    <a:pt x="177" y="85"/>
                    <a:pt x="177" y="85"/>
                  </a:cubicBezTo>
                  <a:cubicBezTo>
                    <a:pt x="177" y="85"/>
                    <a:pt x="177" y="85"/>
                    <a:pt x="177" y="85"/>
                  </a:cubicBezTo>
                  <a:cubicBezTo>
                    <a:pt x="177" y="84"/>
                    <a:pt x="177" y="84"/>
                    <a:pt x="177" y="84"/>
                  </a:cubicBezTo>
                  <a:cubicBezTo>
                    <a:pt x="178" y="84"/>
                    <a:pt x="178" y="84"/>
                    <a:pt x="178" y="84"/>
                  </a:cubicBezTo>
                  <a:cubicBezTo>
                    <a:pt x="179" y="85"/>
                    <a:pt x="179" y="85"/>
                    <a:pt x="179" y="85"/>
                  </a:cubicBezTo>
                  <a:cubicBezTo>
                    <a:pt x="180" y="85"/>
                    <a:pt x="180" y="85"/>
                    <a:pt x="180" y="85"/>
                  </a:cubicBezTo>
                  <a:cubicBezTo>
                    <a:pt x="181" y="84"/>
                    <a:pt x="181" y="84"/>
                    <a:pt x="181" y="84"/>
                  </a:cubicBezTo>
                  <a:cubicBezTo>
                    <a:pt x="180" y="84"/>
                    <a:pt x="180" y="84"/>
                    <a:pt x="180" y="84"/>
                  </a:cubicBezTo>
                  <a:cubicBezTo>
                    <a:pt x="180" y="84"/>
                    <a:pt x="180" y="84"/>
                    <a:pt x="180" y="84"/>
                  </a:cubicBezTo>
                  <a:cubicBezTo>
                    <a:pt x="179" y="84"/>
                    <a:pt x="179" y="84"/>
                    <a:pt x="179" y="84"/>
                  </a:cubicBezTo>
                  <a:cubicBezTo>
                    <a:pt x="178" y="84"/>
                    <a:pt x="178" y="84"/>
                    <a:pt x="178" y="84"/>
                  </a:cubicBezTo>
                  <a:cubicBezTo>
                    <a:pt x="178" y="83"/>
                    <a:pt x="178" y="83"/>
                    <a:pt x="178" y="83"/>
                  </a:cubicBezTo>
                  <a:cubicBezTo>
                    <a:pt x="177" y="83"/>
                    <a:pt x="177" y="83"/>
                    <a:pt x="177" y="83"/>
                  </a:cubicBezTo>
                  <a:cubicBezTo>
                    <a:pt x="175" y="83"/>
                    <a:pt x="175" y="83"/>
                    <a:pt x="175" y="83"/>
                  </a:cubicBezTo>
                  <a:cubicBezTo>
                    <a:pt x="175" y="83"/>
                    <a:pt x="175" y="83"/>
                    <a:pt x="175" y="83"/>
                  </a:cubicBezTo>
                  <a:cubicBezTo>
                    <a:pt x="174" y="82"/>
                    <a:pt x="174" y="82"/>
                    <a:pt x="174" y="82"/>
                  </a:cubicBezTo>
                  <a:cubicBezTo>
                    <a:pt x="175" y="82"/>
                    <a:pt x="175" y="82"/>
                    <a:pt x="175" y="82"/>
                  </a:cubicBezTo>
                  <a:cubicBezTo>
                    <a:pt x="174" y="81"/>
                    <a:pt x="174" y="81"/>
                    <a:pt x="174" y="81"/>
                  </a:cubicBezTo>
                  <a:cubicBezTo>
                    <a:pt x="174" y="80"/>
                    <a:pt x="174" y="80"/>
                    <a:pt x="174" y="80"/>
                  </a:cubicBezTo>
                  <a:cubicBezTo>
                    <a:pt x="174" y="80"/>
                    <a:pt x="174" y="80"/>
                    <a:pt x="174" y="80"/>
                  </a:cubicBezTo>
                  <a:cubicBezTo>
                    <a:pt x="175" y="80"/>
                    <a:pt x="175" y="80"/>
                    <a:pt x="175" y="80"/>
                  </a:cubicBezTo>
                  <a:cubicBezTo>
                    <a:pt x="176" y="81"/>
                    <a:pt x="176" y="81"/>
                    <a:pt x="176" y="81"/>
                  </a:cubicBezTo>
                  <a:cubicBezTo>
                    <a:pt x="176" y="81"/>
                    <a:pt x="176" y="81"/>
                    <a:pt x="176" y="81"/>
                  </a:cubicBezTo>
                  <a:cubicBezTo>
                    <a:pt x="177" y="82"/>
                    <a:pt x="177" y="82"/>
                    <a:pt x="177" y="82"/>
                  </a:cubicBezTo>
                  <a:cubicBezTo>
                    <a:pt x="178" y="82"/>
                    <a:pt x="178" y="82"/>
                    <a:pt x="178" y="82"/>
                  </a:cubicBezTo>
                  <a:cubicBezTo>
                    <a:pt x="177" y="81"/>
                    <a:pt x="177" y="81"/>
                    <a:pt x="177" y="81"/>
                  </a:cubicBezTo>
                  <a:cubicBezTo>
                    <a:pt x="178" y="81"/>
                    <a:pt x="178" y="81"/>
                    <a:pt x="178" y="81"/>
                  </a:cubicBezTo>
                  <a:cubicBezTo>
                    <a:pt x="178" y="79"/>
                    <a:pt x="178" y="79"/>
                    <a:pt x="178" y="79"/>
                  </a:cubicBezTo>
                  <a:cubicBezTo>
                    <a:pt x="178" y="78"/>
                    <a:pt x="178" y="78"/>
                    <a:pt x="178" y="78"/>
                  </a:cubicBezTo>
                  <a:cubicBezTo>
                    <a:pt x="178" y="78"/>
                    <a:pt x="178" y="78"/>
                    <a:pt x="178" y="78"/>
                  </a:cubicBezTo>
                  <a:cubicBezTo>
                    <a:pt x="179" y="78"/>
                    <a:pt x="179" y="78"/>
                    <a:pt x="179" y="78"/>
                  </a:cubicBezTo>
                  <a:cubicBezTo>
                    <a:pt x="179" y="78"/>
                    <a:pt x="179" y="78"/>
                    <a:pt x="179" y="78"/>
                  </a:cubicBezTo>
                  <a:cubicBezTo>
                    <a:pt x="177" y="77"/>
                    <a:pt x="177" y="77"/>
                    <a:pt x="177" y="77"/>
                  </a:cubicBezTo>
                  <a:cubicBezTo>
                    <a:pt x="177" y="78"/>
                    <a:pt x="177" y="78"/>
                    <a:pt x="177" y="78"/>
                  </a:cubicBezTo>
                  <a:cubicBezTo>
                    <a:pt x="176" y="78"/>
                    <a:pt x="176" y="78"/>
                    <a:pt x="176" y="78"/>
                  </a:cubicBezTo>
                  <a:cubicBezTo>
                    <a:pt x="176" y="77"/>
                    <a:pt x="176" y="77"/>
                    <a:pt x="176" y="77"/>
                  </a:cubicBezTo>
                  <a:cubicBezTo>
                    <a:pt x="177" y="76"/>
                    <a:pt x="177" y="76"/>
                    <a:pt x="177" y="76"/>
                  </a:cubicBezTo>
                  <a:cubicBezTo>
                    <a:pt x="179" y="76"/>
                    <a:pt x="179" y="76"/>
                    <a:pt x="179" y="76"/>
                  </a:cubicBezTo>
                  <a:cubicBezTo>
                    <a:pt x="180" y="76"/>
                    <a:pt x="180" y="76"/>
                    <a:pt x="180" y="76"/>
                  </a:cubicBezTo>
                  <a:cubicBezTo>
                    <a:pt x="179" y="75"/>
                    <a:pt x="179" y="75"/>
                    <a:pt x="179" y="75"/>
                  </a:cubicBezTo>
                  <a:cubicBezTo>
                    <a:pt x="180" y="74"/>
                    <a:pt x="180" y="74"/>
                    <a:pt x="180" y="74"/>
                  </a:cubicBezTo>
                  <a:cubicBezTo>
                    <a:pt x="180" y="74"/>
                    <a:pt x="180" y="74"/>
                    <a:pt x="180" y="74"/>
                  </a:cubicBezTo>
                  <a:cubicBezTo>
                    <a:pt x="181" y="73"/>
                    <a:pt x="181" y="73"/>
                    <a:pt x="181" y="73"/>
                  </a:cubicBezTo>
                  <a:cubicBezTo>
                    <a:pt x="181" y="73"/>
                    <a:pt x="181" y="73"/>
                    <a:pt x="181" y="73"/>
                  </a:cubicBezTo>
                  <a:cubicBezTo>
                    <a:pt x="181" y="72"/>
                    <a:pt x="181" y="72"/>
                    <a:pt x="181" y="72"/>
                  </a:cubicBezTo>
                  <a:cubicBezTo>
                    <a:pt x="182" y="72"/>
                    <a:pt x="182" y="72"/>
                    <a:pt x="182" y="72"/>
                  </a:cubicBezTo>
                  <a:cubicBezTo>
                    <a:pt x="182" y="72"/>
                    <a:pt x="182" y="72"/>
                    <a:pt x="182" y="72"/>
                  </a:cubicBezTo>
                  <a:cubicBezTo>
                    <a:pt x="183" y="72"/>
                    <a:pt x="183" y="72"/>
                    <a:pt x="183" y="72"/>
                  </a:cubicBezTo>
                  <a:cubicBezTo>
                    <a:pt x="183" y="71"/>
                    <a:pt x="183" y="71"/>
                    <a:pt x="183" y="71"/>
                  </a:cubicBezTo>
                  <a:cubicBezTo>
                    <a:pt x="183" y="71"/>
                    <a:pt x="183" y="71"/>
                    <a:pt x="183" y="71"/>
                  </a:cubicBezTo>
                  <a:cubicBezTo>
                    <a:pt x="183" y="71"/>
                    <a:pt x="183" y="71"/>
                    <a:pt x="183" y="71"/>
                  </a:cubicBezTo>
                  <a:cubicBezTo>
                    <a:pt x="183" y="70"/>
                    <a:pt x="183" y="70"/>
                    <a:pt x="183" y="70"/>
                  </a:cubicBezTo>
                  <a:cubicBezTo>
                    <a:pt x="184" y="70"/>
                    <a:pt x="184" y="70"/>
                    <a:pt x="184" y="70"/>
                  </a:cubicBezTo>
                  <a:cubicBezTo>
                    <a:pt x="185" y="70"/>
                    <a:pt x="185" y="70"/>
                    <a:pt x="185" y="70"/>
                  </a:cubicBezTo>
                  <a:cubicBezTo>
                    <a:pt x="185" y="69"/>
                    <a:pt x="185" y="69"/>
                    <a:pt x="185" y="69"/>
                  </a:cubicBezTo>
                  <a:cubicBezTo>
                    <a:pt x="185" y="69"/>
                    <a:pt x="185" y="69"/>
                    <a:pt x="185" y="69"/>
                  </a:cubicBezTo>
                  <a:cubicBezTo>
                    <a:pt x="186" y="69"/>
                    <a:pt x="186" y="69"/>
                    <a:pt x="186" y="69"/>
                  </a:cubicBezTo>
                  <a:cubicBezTo>
                    <a:pt x="188" y="69"/>
                    <a:pt x="188" y="69"/>
                    <a:pt x="188" y="69"/>
                  </a:cubicBezTo>
                  <a:cubicBezTo>
                    <a:pt x="187" y="68"/>
                    <a:pt x="187" y="68"/>
                    <a:pt x="187" y="68"/>
                  </a:cubicBezTo>
                  <a:cubicBezTo>
                    <a:pt x="187" y="68"/>
                    <a:pt x="187" y="68"/>
                    <a:pt x="187" y="68"/>
                  </a:cubicBezTo>
                  <a:cubicBezTo>
                    <a:pt x="189" y="67"/>
                    <a:pt x="189" y="67"/>
                    <a:pt x="189" y="67"/>
                  </a:cubicBezTo>
                  <a:cubicBezTo>
                    <a:pt x="190" y="67"/>
                    <a:pt x="190" y="67"/>
                    <a:pt x="190" y="67"/>
                  </a:cubicBezTo>
                  <a:cubicBezTo>
                    <a:pt x="191" y="66"/>
                    <a:pt x="191" y="66"/>
                    <a:pt x="191" y="66"/>
                  </a:cubicBezTo>
                  <a:cubicBezTo>
                    <a:pt x="193" y="65"/>
                    <a:pt x="193" y="65"/>
                    <a:pt x="193" y="65"/>
                  </a:cubicBezTo>
                  <a:cubicBezTo>
                    <a:pt x="194" y="64"/>
                    <a:pt x="194" y="64"/>
                    <a:pt x="194" y="64"/>
                  </a:cubicBezTo>
                  <a:cubicBezTo>
                    <a:pt x="193" y="64"/>
                    <a:pt x="193" y="64"/>
                    <a:pt x="193" y="64"/>
                  </a:cubicBezTo>
                  <a:cubicBezTo>
                    <a:pt x="192" y="65"/>
                    <a:pt x="192" y="65"/>
                    <a:pt x="192" y="65"/>
                  </a:cubicBezTo>
                  <a:cubicBezTo>
                    <a:pt x="191" y="65"/>
                    <a:pt x="191" y="65"/>
                    <a:pt x="191" y="65"/>
                  </a:cubicBezTo>
                  <a:cubicBezTo>
                    <a:pt x="190" y="65"/>
                    <a:pt x="190" y="65"/>
                    <a:pt x="190" y="65"/>
                  </a:cubicBezTo>
                  <a:cubicBezTo>
                    <a:pt x="190" y="65"/>
                    <a:pt x="190" y="65"/>
                    <a:pt x="190" y="65"/>
                  </a:cubicBezTo>
                  <a:cubicBezTo>
                    <a:pt x="190" y="63"/>
                    <a:pt x="190" y="63"/>
                    <a:pt x="190" y="63"/>
                  </a:cubicBezTo>
                  <a:cubicBezTo>
                    <a:pt x="190" y="63"/>
                    <a:pt x="190" y="63"/>
                    <a:pt x="190" y="63"/>
                  </a:cubicBezTo>
                  <a:cubicBezTo>
                    <a:pt x="190" y="62"/>
                    <a:pt x="190" y="62"/>
                    <a:pt x="190" y="62"/>
                  </a:cubicBezTo>
                  <a:cubicBezTo>
                    <a:pt x="191" y="62"/>
                    <a:pt x="191" y="62"/>
                    <a:pt x="191" y="62"/>
                  </a:cubicBezTo>
                  <a:cubicBezTo>
                    <a:pt x="191" y="63"/>
                    <a:pt x="191" y="63"/>
                    <a:pt x="191" y="63"/>
                  </a:cubicBezTo>
                  <a:cubicBezTo>
                    <a:pt x="191" y="63"/>
                    <a:pt x="191" y="63"/>
                    <a:pt x="191" y="63"/>
                  </a:cubicBezTo>
                  <a:cubicBezTo>
                    <a:pt x="192" y="62"/>
                    <a:pt x="192" y="62"/>
                    <a:pt x="192" y="62"/>
                  </a:cubicBezTo>
                  <a:cubicBezTo>
                    <a:pt x="191" y="61"/>
                    <a:pt x="191" y="61"/>
                    <a:pt x="191" y="61"/>
                  </a:cubicBezTo>
                  <a:cubicBezTo>
                    <a:pt x="192" y="61"/>
                    <a:pt x="192" y="61"/>
                    <a:pt x="192" y="61"/>
                  </a:cubicBezTo>
                  <a:cubicBezTo>
                    <a:pt x="193" y="62"/>
                    <a:pt x="193" y="62"/>
                    <a:pt x="193" y="62"/>
                  </a:cubicBezTo>
                  <a:cubicBezTo>
                    <a:pt x="194" y="62"/>
                    <a:pt x="194" y="62"/>
                    <a:pt x="194" y="62"/>
                  </a:cubicBezTo>
                  <a:cubicBezTo>
                    <a:pt x="195" y="61"/>
                    <a:pt x="195" y="61"/>
                    <a:pt x="195" y="61"/>
                  </a:cubicBezTo>
                  <a:cubicBezTo>
                    <a:pt x="196" y="61"/>
                    <a:pt x="196" y="61"/>
                    <a:pt x="196" y="61"/>
                  </a:cubicBezTo>
                  <a:cubicBezTo>
                    <a:pt x="198" y="61"/>
                    <a:pt x="198" y="61"/>
                    <a:pt x="198" y="61"/>
                  </a:cubicBezTo>
                  <a:cubicBezTo>
                    <a:pt x="199" y="61"/>
                    <a:pt x="199" y="61"/>
                    <a:pt x="199" y="61"/>
                  </a:cubicBezTo>
                  <a:cubicBezTo>
                    <a:pt x="199" y="61"/>
                    <a:pt x="199" y="61"/>
                    <a:pt x="199" y="61"/>
                  </a:cubicBezTo>
                  <a:cubicBezTo>
                    <a:pt x="198" y="63"/>
                    <a:pt x="198" y="63"/>
                    <a:pt x="198" y="63"/>
                  </a:cubicBezTo>
                  <a:cubicBezTo>
                    <a:pt x="198" y="64"/>
                    <a:pt x="198" y="64"/>
                    <a:pt x="198" y="64"/>
                  </a:cubicBezTo>
                  <a:cubicBezTo>
                    <a:pt x="199" y="64"/>
                    <a:pt x="199" y="64"/>
                    <a:pt x="199" y="64"/>
                  </a:cubicBezTo>
                  <a:cubicBezTo>
                    <a:pt x="200" y="63"/>
                    <a:pt x="200" y="63"/>
                    <a:pt x="200" y="63"/>
                  </a:cubicBezTo>
                  <a:cubicBezTo>
                    <a:pt x="201" y="62"/>
                    <a:pt x="201" y="62"/>
                    <a:pt x="201" y="62"/>
                  </a:cubicBezTo>
                  <a:cubicBezTo>
                    <a:pt x="200" y="61"/>
                    <a:pt x="200" y="61"/>
                    <a:pt x="200" y="61"/>
                  </a:cubicBezTo>
                  <a:cubicBezTo>
                    <a:pt x="201" y="61"/>
                    <a:pt x="201" y="61"/>
                    <a:pt x="201" y="61"/>
                  </a:cubicBezTo>
                  <a:cubicBezTo>
                    <a:pt x="201" y="62"/>
                    <a:pt x="201" y="62"/>
                    <a:pt x="201" y="62"/>
                  </a:cubicBezTo>
                  <a:cubicBezTo>
                    <a:pt x="201" y="63"/>
                    <a:pt x="201" y="63"/>
                    <a:pt x="201" y="63"/>
                  </a:cubicBezTo>
                  <a:cubicBezTo>
                    <a:pt x="202" y="63"/>
                    <a:pt x="202" y="63"/>
                    <a:pt x="202" y="63"/>
                  </a:cubicBezTo>
                  <a:cubicBezTo>
                    <a:pt x="202" y="62"/>
                    <a:pt x="202" y="62"/>
                    <a:pt x="202" y="62"/>
                  </a:cubicBezTo>
                  <a:cubicBezTo>
                    <a:pt x="202" y="61"/>
                    <a:pt x="202" y="61"/>
                    <a:pt x="202" y="61"/>
                  </a:cubicBezTo>
                  <a:cubicBezTo>
                    <a:pt x="203" y="61"/>
                    <a:pt x="203" y="61"/>
                    <a:pt x="203" y="61"/>
                  </a:cubicBezTo>
                  <a:cubicBezTo>
                    <a:pt x="203" y="61"/>
                    <a:pt x="203" y="61"/>
                    <a:pt x="203" y="61"/>
                  </a:cubicBezTo>
                  <a:cubicBezTo>
                    <a:pt x="203" y="62"/>
                    <a:pt x="203" y="62"/>
                    <a:pt x="203" y="62"/>
                  </a:cubicBezTo>
                  <a:cubicBezTo>
                    <a:pt x="205" y="61"/>
                    <a:pt x="205" y="61"/>
                    <a:pt x="205" y="61"/>
                  </a:cubicBezTo>
                  <a:cubicBezTo>
                    <a:pt x="205" y="60"/>
                    <a:pt x="205" y="60"/>
                    <a:pt x="205" y="60"/>
                  </a:cubicBezTo>
                  <a:cubicBezTo>
                    <a:pt x="204" y="60"/>
                    <a:pt x="204" y="60"/>
                    <a:pt x="204" y="60"/>
                  </a:cubicBezTo>
                  <a:cubicBezTo>
                    <a:pt x="205" y="60"/>
                    <a:pt x="205" y="60"/>
                    <a:pt x="205" y="60"/>
                  </a:cubicBezTo>
                  <a:cubicBezTo>
                    <a:pt x="206" y="59"/>
                    <a:pt x="206" y="59"/>
                    <a:pt x="206" y="59"/>
                  </a:cubicBezTo>
                  <a:cubicBezTo>
                    <a:pt x="205" y="59"/>
                    <a:pt x="205" y="59"/>
                    <a:pt x="205" y="59"/>
                  </a:cubicBezTo>
                  <a:cubicBezTo>
                    <a:pt x="206" y="58"/>
                    <a:pt x="206" y="58"/>
                    <a:pt x="206" y="58"/>
                  </a:cubicBezTo>
                  <a:cubicBezTo>
                    <a:pt x="207" y="58"/>
                    <a:pt x="207" y="58"/>
                    <a:pt x="207" y="58"/>
                  </a:cubicBezTo>
                  <a:cubicBezTo>
                    <a:pt x="208" y="57"/>
                    <a:pt x="208" y="57"/>
                    <a:pt x="208" y="57"/>
                  </a:cubicBezTo>
                  <a:cubicBezTo>
                    <a:pt x="208" y="58"/>
                    <a:pt x="208" y="58"/>
                    <a:pt x="208" y="58"/>
                  </a:cubicBezTo>
                  <a:cubicBezTo>
                    <a:pt x="208" y="58"/>
                    <a:pt x="208" y="58"/>
                    <a:pt x="208" y="58"/>
                  </a:cubicBezTo>
                  <a:cubicBezTo>
                    <a:pt x="209" y="58"/>
                    <a:pt x="209" y="58"/>
                    <a:pt x="209" y="58"/>
                  </a:cubicBezTo>
                  <a:cubicBezTo>
                    <a:pt x="210" y="58"/>
                    <a:pt x="210" y="58"/>
                    <a:pt x="210" y="58"/>
                  </a:cubicBezTo>
                  <a:cubicBezTo>
                    <a:pt x="210" y="60"/>
                    <a:pt x="210" y="60"/>
                    <a:pt x="210" y="60"/>
                  </a:cubicBezTo>
                  <a:cubicBezTo>
                    <a:pt x="210" y="60"/>
                    <a:pt x="210" y="60"/>
                    <a:pt x="210" y="60"/>
                  </a:cubicBezTo>
                  <a:cubicBezTo>
                    <a:pt x="210" y="62"/>
                    <a:pt x="210" y="62"/>
                    <a:pt x="210" y="62"/>
                  </a:cubicBezTo>
                  <a:cubicBezTo>
                    <a:pt x="211" y="61"/>
                    <a:pt x="211" y="61"/>
                    <a:pt x="211" y="61"/>
                  </a:cubicBezTo>
                  <a:cubicBezTo>
                    <a:pt x="212" y="60"/>
                    <a:pt x="212" y="60"/>
                    <a:pt x="212" y="60"/>
                  </a:cubicBezTo>
                  <a:cubicBezTo>
                    <a:pt x="211" y="58"/>
                    <a:pt x="211" y="58"/>
                    <a:pt x="211" y="58"/>
                  </a:cubicBezTo>
                  <a:cubicBezTo>
                    <a:pt x="210" y="57"/>
                    <a:pt x="210" y="57"/>
                    <a:pt x="210" y="57"/>
                  </a:cubicBezTo>
                  <a:cubicBezTo>
                    <a:pt x="209" y="56"/>
                    <a:pt x="209" y="56"/>
                    <a:pt x="209" y="56"/>
                  </a:cubicBezTo>
                  <a:cubicBezTo>
                    <a:pt x="208" y="57"/>
                    <a:pt x="208" y="57"/>
                    <a:pt x="208" y="57"/>
                  </a:cubicBezTo>
                  <a:cubicBezTo>
                    <a:pt x="207" y="57"/>
                    <a:pt x="207" y="57"/>
                    <a:pt x="207" y="57"/>
                  </a:cubicBezTo>
                  <a:cubicBezTo>
                    <a:pt x="206" y="57"/>
                    <a:pt x="206" y="57"/>
                    <a:pt x="206" y="57"/>
                  </a:cubicBezTo>
                  <a:cubicBezTo>
                    <a:pt x="206" y="56"/>
                    <a:pt x="206" y="56"/>
                    <a:pt x="206" y="56"/>
                  </a:cubicBezTo>
                  <a:cubicBezTo>
                    <a:pt x="205" y="56"/>
                    <a:pt x="205" y="56"/>
                    <a:pt x="205" y="56"/>
                  </a:cubicBezTo>
                  <a:cubicBezTo>
                    <a:pt x="205" y="55"/>
                    <a:pt x="205" y="55"/>
                    <a:pt x="205" y="55"/>
                  </a:cubicBezTo>
                  <a:cubicBezTo>
                    <a:pt x="206" y="55"/>
                    <a:pt x="206" y="55"/>
                    <a:pt x="206" y="55"/>
                  </a:cubicBezTo>
                  <a:cubicBezTo>
                    <a:pt x="208" y="55"/>
                    <a:pt x="208" y="55"/>
                    <a:pt x="208" y="55"/>
                  </a:cubicBezTo>
                  <a:cubicBezTo>
                    <a:pt x="208" y="54"/>
                    <a:pt x="208" y="54"/>
                    <a:pt x="208" y="54"/>
                  </a:cubicBezTo>
                  <a:cubicBezTo>
                    <a:pt x="209" y="54"/>
                    <a:pt x="209" y="54"/>
                    <a:pt x="209" y="54"/>
                  </a:cubicBezTo>
                  <a:cubicBezTo>
                    <a:pt x="210" y="54"/>
                    <a:pt x="210" y="54"/>
                    <a:pt x="210" y="54"/>
                  </a:cubicBezTo>
                  <a:cubicBezTo>
                    <a:pt x="211" y="54"/>
                    <a:pt x="211" y="54"/>
                    <a:pt x="211" y="54"/>
                  </a:cubicBezTo>
                  <a:cubicBezTo>
                    <a:pt x="211" y="54"/>
                    <a:pt x="211" y="54"/>
                    <a:pt x="211" y="54"/>
                  </a:cubicBezTo>
                  <a:cubicBezTo>
                    <a:pt x="213" y="54"/>
                    <a:pt x="213" y="54"/>
                    <a:pt x="213" y="54"/>
                  </a:cubicBezTo>
                  <a:cubicBezTo>
                    <a:pt x="214" y="54"/>
                    <a:pt x="214" y="54"/>
                    <a:pt x="214" y="54"/>
                  </a:cubicBezTo>
                  <a:cubicBezTo>
                    <a:pt x="215" y="54"/>
                    <a:pt x="215" y="54"/>
                    <a:pt x="215" y="54"/>
                  </a:cubicBezTo>
                  <a:cubicBezTo>
                    <a:pt x="216" y="54"/>
                    <a:pt x="216" y="54"/>
                    <a:pt x="216" y="54"/>
                  </a:cubicBezTo>
                  <a:cubicBezTo>
                    <a:pt x="217" y="54"/>
                    <a:pt x="217" y="54"/>
                    <a:pt x="217" y="54"/>
                  </a:cubicBezTo>
                  <a:cubicBezTo>
                    <a:pt x="216" y="53"/>
                    <a:pt x="216" y="53"/>
                    <a:pt x="216" y="53"/>
                  </a:cubicBezTo>
                  <a:cubicBezTo>
                    <a:pt x="215" y="53"/>
                    <a:pt x="215" y="53"/>
                    <a:pt x="215" y="53"/>
                  </a:cubicBezTo>
                  <a:cubicBezTo>
                    <a:pt x="213" y="53"/>
                    <a:pt x="213" y="53"/>
                    <a:pt x="213" y="53"/>
                  </a:cubicBezTo>
                  <a:cubicBezTo>
                    <a:pt x="212" y="53"/>
                    <a:pt x="212" y="53"/>
                    <a:pt x="212" y="53"/>
                  </a:cubicBezTo>
                  <a:cubicBezTo>
                    <a:pt x="211" y="53"/>
                    <a:pt x="211" y="53"/>
                    <a:pt x="211" y="53"/>
                  </a:cubicBezTo>
                  <a:cubicBezTo>
                    <a:pt x="211" y="52"/>
                    <a:pt x="211" y="52"/>
                    <a:pt x="211" y="52"/>
                  </a:cubicBezTo>
                  <a:cubicBezTo>
                    <a:pt x="210" y="51"/>
                    <a:pt x="210" y="51"/>
                    <a:pt x="210" y="51"/>
                  </a:cubicBezTo>
                  <a:cubicBezTo>
                    <a:pt x="212" y="51"/>
                    <a:pt x="212" y="51"/>
                    <a:pt x="212" y="51"/>
                  </a:cubicBezTo>
                  <a:cubicBezTo>
                    <a:pt x="210" y="50"/>
                    <a:pt x="210" y="50"/>
                    <a:pt x="210" y="50"/>
                  </a:cubicBezTo>
                  <a:cubicBezTo>
                    <a:pt x="209" y="49"/>
                    <a:pt x="209" y="49"/>
                    <a:pt x="209" y="49"/>
                  </a:cubicBezTo>
                  <a:cubicBezTo>
                    <a:pt x="208" y="49"/>
                    <a:pt x="208" y="49"/>
                    <a:pt x="208" y="49"/>
                  </a:cubicBezTo>
                  <a:cubicBezTo>
                    <a:pt x="208" y="48"/>
                    <a:pt x="208" y="48"/>
                    <a:pt x="208" y="48"/>
                  </a:cubicBezTo>
                  <a:cubicBezTo>
                    <a:pt x="208" y="47"/>
                    <a:pt x="208" y="47"/>
                    <a:pt x="208" y="47"/>
                  </a:cubicBezTo>
                  <a:cubicBezTo>
                    <a:pt x="208" y="47"/>
                    <a:pt x="208" y="47"/>
                    <a:pt x="208" y="47"/>
                  </a:cubicBezTo>
                  <a:cubicBezTo>
                    <a:pt x="208" y="46"/>
                    <a:pt x="208" y="46"/>
                    <a:pt x="208" y="46"/>
                  </a:cubicBezTo>
                  <a:cubicBezTo>
                    <a:pt x="207" y="45"/>
                    <a:pt x="207" y="45"/>
                    <a:pt x="207" y="45"/>
                  </a:cubicBezTo>
                  <a:cubicBezTo>
                    <a:pt x="207" y="42"/>
                    <a:pt x="207" y="42"/>
                    <a:pt x="207" y="42"/>
                  </a:cubicBezTo>
                  <a:cubicBezTo>
                    <a:pt x="208" y="41"/>
                    <a:pt x="208" y="41"/>
                    <a:pt x="208" y="41"/>
                  </a:cubicBezTo>
                  <a:cubicBezTo>
                    <a:pt x="208" y="40"/>
                    <a:pt x="208" y="40"/>
                    <a:pt x="208" y="40"/>
                  </a:cubicBezTo>
                  <a:cubicBezTo>
                    <a:pt x="208" y="38"/>
                    <a:pt x="208" y="38"/>
                    <a:pt x="208" y="38"/>
                  </a:cubicBezTo>
                  <a:cubicBezTo>
                    <a:pt x="209" y="38"/>
                    <a:pt x="209" y="38"/>
                    <a:pt x="209" y="38"/>
                  </a:cubicBezTo>
                  <a:cubicBezTo>
                    <a:pt x="208" y="37"/>
                    <a:pt x="208" y="37"/>
                    <a:pt x="208" y="37"/>
                  </a:cubicBezTo>
                  <a:cubicBezTo>
                    <a:pt x="209" y="37"/>
                    <a:pt x="209" y="37"/>
                    <a:pt x="209" y="37"/>
                  </a:cubicBezTo>
                  <a:cubicBezTo>
                    <a:pt x="209" y="36"/>
                    <a:pt x="209" y="36"/>
                    <a:pt x="209" y="36"/>
                  </a:cubicBezTo>
                  <a:cubicBezTo>
                    <a:pt x="211" y="35"/>
                    <a:pt x="211" y="35"/>
                    <a:pt x="211" y="35"/>
                  </a:cubicBezTo>
                  <a:cubicBezTo>
                    <a:pt x="211" y="35"/>
                    <a:pt x="211" y="35"/>
                    <a:pt x="211" y="35"/>
                  </a:cubicBezTo>
                  <a:cubicBezTo>
                    <a:pt x="212" y="36"/>
                    <a:pt x="212" y="36"/>
                    <a:pt x="212" y="36"/>
                  </a:cubicBezTo>
                  <a:cubicBezTo>
                    <a:pt x="213" y="35"/>
                    <a:pt x="213" y="35"/>
                    <a:pt x="213" y="35"/>
                  </a:cubicBezTo>
                  <a:cubicBezTo>
                    <a:pt x="214" y="35"/>
                    <a:pt x="214" y="35"/>
                    <a:pt x="214" y="35"/>
                  </a:cubicBezTo>
                  <a:cubicBezTo>
                    <a:pt x="214" y="37"/>
                    <a:pt x="214" y="37"/>
                    <a:pt x="214" y="37"/>
                  </a:cubicBezTo>
                  <a:cubicBezTo>
                    <a:pt x="216" y="37"/>
                    <a:pt x="216" y="37"/>
                    <a:pt x="216" y="37"/>
                  </a:cubicBezTo>
                  <a:cubicBezTo>
                    <a:pt x="217" y="36"/>
                    <a:pt x="217" y="36"/>
                    <a:pt x="217" y="36"/>
                  </a:cubicBezTo>
                  <a:cubicBezTo>
                    <a:pt x="217" y="36"/>
                    <a:pt x="217" y="36"/>
                    <a:pt x="217" y="36"/>
                  </a:cubicBezTo>
                  <a:cubicBezTo>
                    <a:pt x="217" y="37"/>
                    <a:pt x="217" y="37"/>
                    <a:pt x="217" y="37"/>
                  </a:cubicBezTo>
                  <a:cubicBezTo>
                    <a:pt x="218" y="37"/>
                    <a:pt x="218" y="37"/>
                    <a:pt x="218" y="37"/>
                  </a:cubicBezTo>
                  <a:cubicBezTo>
                    <a:pt x="219" y="38"/>
                    <a:pt x="219" y="38"/>
                    <a:pt x="219" y="38"/>
                  </a:cubicBezTo>
                  <a:cubicBezTo>
                    <a:pt x="219" y="38"/>
                    <a:pt x="219" y="38"/>
                    <a:pt x="219" y="38"/>
                  </a:cubicBezTo>
                  <a:cubicBezTo>
                    <a:pt x="218" y="39"/>
                    <a:pt x="218" y="39"/>
                    <a:pt x="218" y="39"/>
                  </a:cubicBezTo>
                  <a:cubicBezTo>
                    <a:pt x="218" y="39"/>
                    <a:pt x="218" y="39"/>
                    <a:pt x="218" y="39"/>
                  </a:cubicBezTo>
                  <a:cubicBezTo>
                    <a:pt x="218" y="40"/>
                    <a:pt x="218" y="40"/>
                    <a:pt x="218" y="40"/>
                  </a:cubicBezTo>
                  <a:cubicBezTo>
                    <a:pt x="218" y="41"/>
                    <a:pt x="218" y="41"/>
                    <a:pt x="218" y="41"/>
                  </a:cubicBezTo>
                  <a:cubicBezTo>
                    <a:pt x="217" y="42"/>
                    <a:pt x="217" y="42"/>
                    <a:pt x="217" y="42"/>
                  </a:cubicBezTo>
                  <a:cubicBezTo>
                    <a:pt x="216" y="42"/>
                    <a:pt x="216" y="42"/>
                    <a:pt x="216" y="42"/>
                  </a:cubicBezTo>
                  <a:cubicBezTo>
                    <a:pt x="215" y="43"/>
                    <a:pt x="215" y="43"/>
                    <a:pt x="215" y="43"/>
                  </a:cubicBezTo>
                  <a:cubicBezTo>
                    <a:pt x="216" y="43"/>
                    <a:pt x="216" y="43"/>
                    <a:pt x="216" y="43"/>
                  </a:cubicBezTo>
                  <a:cubicBezTo>
                    <a:pt x="218" y="43"/>
                    <a:pt x="218" y="43"/>
                    <a:pt x="218" y="43"/>
                  </a:cubicBezTo>
                  <a:cubicBezTo>
                    <a:pt x="220" y="41"/>
                    <a:pt x="220" y="41"/>
                    <a:pt x="220" y="41"/>
                  </a:cubicBezTo>
                  <a:cubicBezTo>
                    <a:pt x="220" y="41"/>
                    <a:pt x="220" y="41"/>
                    <a:pt x="220" y="41"/>
                  </a:cubicBezTo>
                  <a:cubicBezTo>
                    <a:pt x="220" y="41"/>
                    <a:pt x="220" y="41"/>
                    <a:pt x="220" y="41"/>
                  </a:cubicBezTo>
                  <a:cubicBezTo>
                    <a:pt x="220" y="42"/>
                    <a:pt x="220" y="42"/>
                    <a:pt x="220" y="42"/>
                  </a:cubicBezTo>
                  <a:cubicBezTo>
                    <a:pt x="220" y="43"/>
                    <a:pt x="220" y="43"/>
                    <a:pt x="220" y="43"/>
                  </a:cubicBezTo>
                  <a:cubicBezTo>
                    <a:pt x="221" y="43"/>
                    <a:pt x="221" y="43"/>
                    <a:pt x="221" y="43"/>
                  </a:cubicBezTo>
                  <a:cubicBezTo>
                    <a:pt x="221" y="42"/>
                    <a:pt x="221" y="42"/>
                    <a:pt x="221" y="42"/>
                  </a:cubicBezTo>
                  <a:cubicBezTo>
                    <a:pt x="222" y="41"/>
                    <a:pt x="222" y="41"/>
                    <a:pt x="222" y="41"/>
                  </a:cubicBezTo>
                  <a:cubicBezTo>
                    <a:pt x="223" y="42"/>
                    <a:pt x="223" y="42"/>
                    <a:pt x="223" y="42"/>
                  </a:cubicBezTo>
                  <a:cubicBezTo>
                    <a:pt x="224" y="41"/>
                    <a:pt x="224" y="41"/>
                    <a:pt x="224" y="41"/>
                  </a:cubicBezTo>
                  <a:cubicBezTo>
                    <a:pt x="224" y="41"/>
                    <a:pt x="224" y="41"/>
                    <a:pt x="224" y="41"/>
                  </a:cubicBezTo>
                  <a:cubicBezTo>
                    <a:pt x="224" y="40"/>
                    <a:pt x="224" y="40"/>
                    <a:pt x="224" y="40"/>
                  </a:cubicBezTo>
                  <a:cubicBezTo>
                    <a:pt x="225" y="41"/>
                    <a:pt x="225" y="41"/>
                    <a:pt x="225" y="41"/>
                  </a:cubicBezTo>
                  <a:cubicBezTo>
                    <a:pt x="226" y="40"/>
                    <a:pt x="226" y="40"/>
                    <a:pt x="226" y="40"/>
                  </a:cubicBezTo>
                  <a:cubicBezTo>
                    <a:pt x="227" y="42"/>
                    <a:pt x="227" y="42"/>
                    <a:pt x="227" y="42"/>
                  </a:cubicBezTo>
                  <a:cubicBezTo>
                    <a:pt x="227" y="42"/>
                    <a:pt x="227" y="42"/>
                    <a:pt x="227" y="42"/>
                  </a:cubicBezTo>
                  <a:cubicBezTo>
                    <a:pt x="227" y="44"/>
                    <a:pt x="227" y="44"/>
                    <a:pt x="227" y="44"/>
                  </a:cubicBezTo>
                  <a:cubicBezTo>
                    <a:pt x="227" y="44"/>
                    <a:pt x="227" y="44"/>
                    <a:pt x="227" y="44"/>
                  </a:cubicBezTo>
                  <a:cubicBezTo>
                    <a:pt x="227" y="45"/>
                    <a:pt x="227" y="45"/>
                    <a:pt x="227" y="45"/>
                  </a:cubicBezTo>
                  <a:cubicBezTo>
                    <a:pt x="226" y="46"/>
                    <a:pt x="226" y="46"/>
                    <a:pt x="226" y="46"/>
                  </a:cubicBezTo>
                  <a:cubicBezTo>
                    <a:pt x="228" y="48"/>
                    <a:pt x="228" y="48"/>
                    <a:pt x="228" y="48"/>
                  </a:cubicBezTo>
                  <a:cubicBezTo>
                    <a:pt x="227" y="48"/>
                    <a:pt x="227" y="48"/>
                    <a:pt x="227" y="48"/>
                  </a:cubicBezTo>
                  <a:cubicBezTo>
                    <a:pt x="227" y="49"/>
                    <a:pt x="227" y="49"/>
                    <a:pt x="227" y="49"/>
                  </a:cubicBezTo>
                  <a:cubicBezTo>
                    <a:pt x="226" y="49"/>
                    <a:pt x="226" y="49"/>
                    <a:pt x="226" y="49"/>
                  </a:cubicBezTo>
                  <a:cubicBezTo>
                    <a:pt x="227" y="49"/>
                    <a:pt x="227" y="49"/>
                    <a:pt x="227" y="49"/>
                  </a:cubicBezTo>
                  <a:cubicBezTo>
                    <a:pt x="228" y="49"/>
                    <a:pt x="228" y="49"/>
                    <a:pt x="228" y="49"/>
                  </a:cubicBezTo>
                  <a:cubicBezTo>
                    <a:pt x="229" y="48"/>
                    <a:pt x="229" y="48"/>
                    <a:pt x="229" y="48"/>
                  </a:cubicBezTo>
                  <a:cubicBezTo>
                    <a:pt x="231" y="48"/>
                    <a:pt x="231" y="48"/>
                    <a:pt x="231" y="48"/>
                  </a:cubicBezTo>
                  <a:cubicBezTo>
                    <a:pt x="231" y="47"/>
                    <a:pt x="231" y="47"/>
                    <a:pt x="231" y="47"/>
                  </a:cubicBezTo>
                  <a:cubicBezTo>
                    <a:pt x="231" y="45"/>
                    <a:pt x="231" y="45"/>
                    <a:pt x="231" y="45"/>
                  </a:cubicBezTo>
                  <a:cubicBezTo>
                    <a:pt x="231" y="44"/>
                    <a:pt x="231" y="44"/>
                    <a:pt x="231" y="44"/>
                  </a:cubicBezTo>
                  <a:cubicBezTo>
                    <a:pt x="230" y="44"/>
                    <a:pt x="230" y="44"/>
                    <a:pt x="230" y="44"/>
                  </a:cubicBezTo>
                  <a:cubicBezTo>
                    <a:pt x="230" y="44"/>
                    <a:pt x="230" y="44"/>
                    <a:pt x="230" y="44"/>
                  </a:cubicBezTo>
                  <a:cubicBezTo>
                    <a:pt x="230" y="43"/>
                    <a:pt x="230" y="43"/>
                    <a:pt x="230" y="43"/>
                  </a:cubicBezTo>
                  <a:cubicBezTo>
                    <a:pt x="230" y="43"/>
                    <a:pt x="230" y="43"/>
                    <a:pt x="230" y="43"/>
                  </a:cubicBezTo>
                  <a:cubicBezTo>
                    <a:pt x="231" y="43"/>
                    <a:pt x="231" y="43"/>
                    <a:pt x="231" y="43"/>
                  </a:cubicBezTo>
                  <a:cubicBezTo>
                    <a:pt x="231" y="43"/>
                    <a:pt x="231" y="43"/>
                    <a:pt x="231" y="43"/>
                  </a:cubicBezTo>
                  <a:cubicBezTo>
                    <a:pt x="232" y="43"/>
                    <a:pt x="232" y="43"/>
                    <a:pt x="232" y="43"/>
                  </a:cubicBezTo>
                  <a:cubicBezTo>
                    <a:pt x="233" y="43"/>
                    <a:pt x="233" y="43"/>
                    <a:pt x="233" y="43"/>
                  </a:cubicBezTo>
                  <a:cubicBezTo>
                    <a:pt x="234" y="42"/>
                    <a:pt x="234" y="42"/>
                    <a:pt x="234" y="42"/>
                  </a:cubicBezTo>
                  <a:cubicBezTo>
                    <a:pt x="235" y="42"/>
                    <a:pt x="235" y="42"/>
                    <a:pt x="235" y="42"/>
                  </a:cubicBezTo>
                  <a:cubicBezTo>
                    <a:pt x="236" y="42"/>
                    <a:pt x="236" y="42"/>
                    <a:pt x="236" y="42"/>
                  </a:cubicBezTo>
                  <a:cubicBezTo>
                    <a:pt x="236" y="41"/>
                    <a:pt x="236" y="41"/>
                    <a:pt x="236" y="41"/>
                  </a:cubicBezTo>
                  <a:cubicBezTo>
                    <a:pt x="237" y="40"/>
                    <a:pt x="237" y="40"/>
                    <a:pt x="237" y="40"/>
                  </a:cubicBezTo>
                  <a:cubicBezTo>
                    <a:pt x="237" y="41"/>
                    <a:pt x="237" y="41"/>
                    <a:pt x="237" y="41"/>
                  </a:cubicBezTo>
                  <a:cubicBezTo>
                    <a:pt x="238" y="40"/>
                    <a:pt x="238" y="40"/>
                    <a:pt x="238" y="40"/>
                  </a:cubicBezTo>
                  <a:cubicBezTo>
                    <a:pt x="239" y="40"/>
                    <a:pt x="239" y="40"/>
                    <a:pt x="239" y="40"/>
                  </a:cubicBezTo>
                  <a:cubicBezTo>
                    <a:pt x="239" y="40"/>
                    <a:pt x="239" y="40"/>
                    <a:pt x="239" y="40"/>
                  </a:cubicBezTo>
                  <a:cubicBezTo>
                    <a:pt x="240" y="40"/>
                    <a:pt x="240" y="40"/>
                    <a:pt x="240" y="40"/>
                  </a:cubicBezTo>
                  <a:cubicBezTo>
                    <a:pt x="240" y="40"/>
                    <a:pt x="240" y="40"/>
                    <a:pt x="240" y="40"/>
                  </a:cubicBezTo>
                  <a:cubicBezTo>
                    <a:pt x="240" y="41"/>
                    <a:pt x="240" y="41"/>
                    <a:pt x="240" y="41"/>
                  </a:cubicBezTo>
                  <a:cubicBezTo>
                    <a:pt x="240" y="42"/>
                    <a:pt x="240" y="42"/>
                    <a:pt x="240" y="42"/>
                  </a:cubicBezTo>
                  <a:cubicBezTo>
                    <a:pt x="242" y="41"/>
                    <a:pt x="242" y="41"/>
                    <a:pt x="242" y="41"/>
                  </a:cubicBezTo>
                  <a:cubicBezTo>
                    <a:pt x="243" y="42"/>
                    <a:pt x="243" y="42"/>
                    <a:pt x="243" y="42"/>
                  </a:cubicBezTo>
                  <a:cubicBezTo>
                    <a:pt x="243" y="42"/>
                    <a:pt x="243" y="42"/>
                    <a:pt x="243" y="42"/>
                  </a:cubicBezTo>
                  <a:cubicBezTo>
                    <a:pt x="247" y="44"/>
                    <a:pt x="247" y="44"/>
                    <a:pt x="247" y="44"/>
                  </a:cubicBezTo>
                  <a:cubicBezTo>
                    <a:pt x="248" y="44"/>
                    <a:pt x="248" y="44"/>
                    <a:pt x="248" y="44"/>
                  </a:cubicBezTo>
                  <a:cubicBezTo>
                    <a:pt x="248" y="45"/>
                    <a:pt x="248" y="45"/>
                    <a:pt x="248" y="45"/>
                  </a:cubicBezTo>
                  <a:cubicBezTo>
                    <a:pt x="248" y="45"/>
                    <a:pt x="248" y="45"/>
                    <a:pt x="248" y="45"/>
                  </a:cubicBezTo>
                  <a:cubicBezTo>
                    <a:pt x="249" y="47"/>
                    <a:pt x="249" y="47"/>
                    <a:pt x="249" y="47"/>
                  </a:cubicBezTo>
                  <a:cubicBezTo>
                    <a:pt x="250" y="47"/>
                    <a:pt x="250" y="47"/>
                    <a:pt x="250" y="47"/>
                  </a:cubicBezTo>
                  <a:cubicBezTo>
                    <a:pt x="250" y="46"/>
                    <a:pt x="250" y="46"/>
                    <a:pt x="250" y="46"/>
                  </a:cubicBezTo>
                  <a:cubicBezTo>
                    <a:pt x="250" y="46"/>
                    <a:pt x="250" y="46"/>
                    <a:pt x="250" y="46"/>
                  </a:cubicBezTo>
                  <a:cubicBezTo>
                    <a:pt x="251" y="45"/>
                    <a:pt x="251" y="45"/>
                    <a:pt x="251" y="45"/>
                  </a:cubicBezTo>
                  <a:cubicBezTo>
                    <a:pt x="250" y="45"/>
                    <a:pt x="250" y="45"/>
                    <a:pt x="250" y="45"/>
                  </a:cubicBezTo>
                  <a:cubicBezTo>
                    <a:pt x="249" y="45"/>
                    <a:pt x="249" y="45"/>
                    <a:pt x="249" y="45"/>
                  </a:cubicBezTo>
                  <a:cubicBezTo>
                    <a:pt x="249" y="44"/>
                    <a:pt x="249" y="44"/>
                    <a:pt x="249" y="44"/>
                  </a:cubicBezTo>
                  <a:cubicBezTo>
                    <a:pt x="250" y="44"/>
                    <a:pt x="250" y="44"/>
                    <a:pt x="250" y="44"/>
                  </a:cubicBezTo>
                  <a:cubicBezTo>
                    <a:pt x="250" y="44"/>
                    <a:pt x="250" y="44"/>
                    <a:pt x="250" y="44"/>
                  </a:cubicBezTo>
                  <a:cubicBezTo>
                    <a:pt x="251" y="44"/>
                    <a:pt x="251" y="44"/>
                    <a:pt x="251" y="44"/>
                  </a:cubicBezTo>
                  <a:cubicBezTo>
                    <a:pt x="252" y="45"/>
                    <a:pt x="252" y="45"/>
                    <a:pt x="252" y="45"/>
                  </a:cubicBezTo>
                  <a:cubicBezTo>
                    <a:pt x="252" y="46"/>
                    <a:pt x="252" y="46"/>
                    <a:pt x="252" y="46"/>
                  </a:cubicBezTo>
                  <a:cubicBezTo>
                    <a:pt x="253" y="47"/>
                    <a:pt x="253" y="47"/>
                    <a:pt x="253" y="47"/>
                  </a:cubicBezTo>
                  <a:cubicBezTo>
                    <a:pt x="253" y="48"/>
                    <a:pt x="253" y="48"/>
                    <a:pt x="253" y="48"/>
                  </a:cubicBezTo>
                  <a:cubicBezTo>
                    <a:pt x="254" y="48"/>
                    <a:pt x="254" y="48"/>
                    <a:pt x="254" y="48"/>
                  </a:cubicBezTo>
                  <a:cubicBezTo>
                    <a:pt x="254" y="48"/>
                    <a:pt x="254" y="48"/>
                    <a:pt x="254" y="48"/>
                  </a:cubicBezTo>
                  <a:cubicBezTo>
                    <a:pt x="254" y="47"/>
                    <a:pt x="254" y="47"/>
                    <a:pt x="254" y="47"/>
                  </a:cubicBezTo>
                  <a:cubicBezTo>
                    <a:pt x="255" y="48"/>
                    <a:pt x="255" y="48"/>
                    <a:pt x="255" y="48"/>
                  </a:cubicBezTo>
                  <a:cubicBezTo>
                    <a:pt x="256" y="49"/>
                    <a:pt x="256" y="49"/>
                    <a:pt x="256" y="49"/>
                  </a:cubicBezTo>
                  <a:cubicBezTo>
                    <a:pt x="256" y="49"/>
                    <a:pt x="256" y="49"/>
                    <a:pt x="256" y="49"/>
                  </a:cubicBezTo>
                  <a:cubicBezTo>
                    <a:pt x="256" y="50"/>
                    <a:pt x="256" y="50"/>
                    <a:pt x="256" y="50"/>
                  </a:cubicBezTo>
                  <a:cubicBezTo>
                    <a:pt x="256" y="51"/>
                    <a:pt x="256" y="51"/>
                    <a:pt x="256" y="51"/>
                  </a:cubicBezTo>
                  <a:cubicBezTo>
                    <a:pt x="256" y="51"/>
                    <a:pt x="256" y="51"/>
                    <a:pt x="256" y="51"/>
                  </a:cubicBezTo>
                  <a:cubicBezTo>
                    <a:pt x="256" y="50"/>
                    <a:pt x="256" y="50"/>
                    <a:pt x="256" y="50"/>
                  </a:cubicBezTo>
                  <a:cubicBezTo>
                    <a:pt x="256" y="50"/>
                    <a:pt x="256" y="50"/>
                    <a:pt x="256" y="50"/>
                  </a:cubicBezTo>
                  <a:cubicBezTo>
                    <a:pt x="255" y="50"/>
                    <a:pt x="255" y="50"/>
                    <a:pt x="255" y="50"/>
                  </a:cubicBezTo>
                  <a:cubicBezTo>
                    <a:pt x="255" y="50"/>
                    <a:pt x="255" y="50"/>
                    <a:pt x="255" y="50"/>
                  </a:cubicBezTo>
                  <a:cubicBezTo>
                    <a:pt x="254" y="50"/>
                    <a:pt x="254" y="50"/>
                    <a:pt x="254" y="50"/>
                  </a:cubicBezTo>
                  <a:cubicBezTo>
                    <a:pt x="253" y="49"/>
                    <a:pt x="253" y="49"/>
                    <a:pt x="253" y="49"/>
                  </a:cubicBezTo>
                  <a:cubicBezTo>
                    <a:pt x="251" y="49"/>
                    <a:pt x="251" y="49"/>
                    <a:pt x="251" y="49"/>
                  </a:cubicBezTo>
                  <a:cubicBezTo>
                    <a:pt x="251" y="49"/>
                    <a:pt x="251" y="49"/>
                    <a:pt x="251" y="49"/>
                  </a:cubicBezTo>
                  <a:cubicBezTo>
                    <a:pt x="252" y="50"/>
                    <a:pt x="252" y="50"/>
                    <a:pt x="252" y="50"/>
                  </a:cubicBezTo>
                  <a:cubicBezTo>
                    <a:pt x="253" y="50"/>
                    <a:pt x="253" y="50"/>
                    <a:pt x="253" y="50"/>
                  </a:cubicBezTo>
                  <a:cubicBezTo>
                    <a:pt x="253" y="51"/>
                    <a:pt x="253" y="51"/>
                    <a:pt x="253" y="51"/>
                  </a:cubicBezTo>
                  <a:cubicBezTo>
                    <a:pt x="253" y="51"/>
                    <a:pt x="253" y="51"/>
                    <a:pt x="253" y="51"/>
                  </a:cubicBezTo>
                  <a:cubicBezTo>
                    <a:pt x="254" y="52"/>
                    <a:pt x="254" y="52"/>
                    <a:pt x="254" y="52"/>
                  </a:cubicBezTo>
                  <a:cubicBezTo>
                    <a:pt x="254" y="52"/>
                    <a:pt x="254" y="52"/>
                    <a:pt x="254" y="52"/>
                  </a:cubicBezTo>
                  <a:cubicBezTo>
                    <a:pt x="255" y="52"/>
                    <a:pt x="255" y="52"/>
                    <a:pt x="255" y="52"/>
                  </a:cubicBezTo>
                  <a:cubicBezTo>
                    <a:pt x="255" y="51"/>
                    <a:pt x="255" y="51"/>
                    <a:pt x="255" y="51"/>
                  </a:cubicBezTo>
                  <a:cubicBezTo>
                    <a:pt x="255" y="51"/>
                    <a:pt x="255" y="51"/>
                    <a:pt x="255" y="51"/>
                  </a:cubicBezTo>
                  <a:cubicBezTo>
                    <a:pt x="256" y="51"/>
                    <a:pt x="256" y="51"/>
                    <a:pt x="256" y="51"/>
                  </a:cubicBezTo>
                  <a:cubicBezTo>
                    <a:pt x="256" y="52"/>
                    <a:pt x="256" y="52"/>
                    <a:pt x="256" y="52"/>
                  </a:cubicBezTo>
                  <a:cubicBezTo>
                    <a:pt x="257" y="52"/>
                    <a:pt x="257" y="52"/>
                    <a:pt x="257" y="52"/>
                  </a:cubicBezTo>
                  <a:cubicBezTo>
                    <a:pt x="257" y="52"/>
                    <a:pt x="257" y="52"/>
                    <a:pt x="257" y="52"/>
                  </a:cubicBezTo>
                  <a:cubicBezTo>
                    <a:pt x="258" y="52"/>
                    <a:pt x="258" y="52"/>
                    <a:pt x="258" y="52"/>
                  </a:cubicBezTo>
                  <a:cubicBezTo>
                    <a:pt x="257" y="53"/>
                    <a:pt x="257" y="53"/>
                    <a:pt x="257" y="53"/>
                  </a:cubicBezTo>
                  <a:cubicBezTo>
                    <a:pt x="258" y="54"/>
                    <a:pt x="258" y="54"/>
                    <a:pt x="258" y="54"/>
                  </a:cubicBezTo>
                  <a:cubicBezTo>
                    <a:pt x="258" y="55"/>
                    <a:pt x="258" y="55"/>
                    <a:pt x="258" y="55"/>
                  </a:cubicBezTo>
                  <a:cubicBezTo>
                    <a:pt x="258" y="57"/>
                    <a:pt x="258" y="57"/>
                    <a:pt x="258" y="57"/>
                  </a:cubicBezTo>
                  <a:cubicBezTo>
                    <a:pt x="258" y="58"/>
                    <a:pt x="258" y="58"/>
                    <a:pt x="258" y="58"/>
                  </a:cubicBezTo>
                  <a:cubicBezTo>
                    <a:pt x="257" y="58"/>
                    <a:pt x="257" y="58"/>
                    <a:pt x="257" y="58"/>
                  </a:cubicBezTo>
                  <a:cubicBezTo>
                    <a:pt x="257" y="59"/>
                    <a:pt x="257" y="59"/>
                    <a:pt x="257" y="59"/>
                  </a:cubicBezTo>
                  <a:cubicBezTo>
                    <a:pt x="257" y="60"/>
                    <a:pt x="257" y="60"/>
                    <a:pt x="257" y="60"/>
                  </a:cubicBezTo>
                  <a:cubicBezTo>
                    <a:pt x="257" y="61"/>
                    <a:pt x="257" y="61"/>
                    <a:pt x="257" y="61"/>
                  </a:cubicBezTo>
                  <a:cubicBezTo>
                    <a:pt x="257" y="61"/>
                    <a:pt x="257" y="61"/>
                    <a:pt x="257" y="61"/>
                  </a:cubicBezTo>
                  <a:cubicBezTo>
                    <a:pt x="257" y="62"/>
                    <a:pt x="257" y="62"/>
                    <a:pt x="257" y="62"/>
                  </a:cubicBezTo>
                  <a:cubicBezTo>
                    <a:pt x="257" y="62"/>
                    <a:pt x="257" y="62"/>
                    <a:pt x="257" y="62"/>
                  </a:cubicBezTo>
                  <a:cubicBezTo>
                    <a:pt x="256" y="63"/>
                    <a:pt x="256" y="63"/>
                    <a:pt x="256" y="63"/>
                  </a:cubicBezTo>
                  <a:cubicBezTo>
                    <a:pt x="256" y="64"/>
                    <a:pt x="256" y="64"/>
                    <a:pt x="256" y="64"/>
                  </a:cubicBezTo>
                  <a:cubicBezTo>
                    <a:pt x="256" y="64"/>
                    <a:pt x="256" y="64"/>
                    <a:pt x="256" y="64"/>
                  </a:cubicBezTo>
                  <a:cubicBezTo>
                    <a:pt x="255" y="65"/>
                    <a:pt x="255" y="65"/>
                    <a:pt x="255" y="65"/>
                  </a:cubicBezTo>
                  <a:cubicBezTo>
                    <a:pt x="255" y="66"/>
                    <a:pt x="255" y="66"/>
                    <a:pt x="255" y="66"/>
                  </a:cubicBezTo>
                  <a:cubicBezTo>
                    <a:pt x="255" y="66"/>
                    <a:pt x="255" y="66"/>
                    <a:pt x="255" y="66"/>
                  </a:cubicBezTo>
                  <a:cubicBezTo>
                    <a:pt x="255" y="67"/>
                    <a:pt x="255" y="67"/>
                    <a:pt x="255" y="67"/>
                  </a:cubicBezTo>
                  <a:cubicBezTo>
                    <a:pt x="254" y="67"/>
                    <a:pt x="254" y="67"/>
                    <a:pt x="254" y="67"/>
                  </a:cubicBezTo>
                  <a:cubicBezTo>
                    <a:pt x="253" y="68"/>
                    <a:pt x="253" y="68"/>
                    <a:pt x="253" y="68"/>
                  </a:cubicBezTo>
                  <a:cubicBezTo>
                    <a:pt x="252" y="68"/>
                    <a:pt x="252" y="68"/>
                    <a:pt x="252" y="68"/>
                  </a:cubicBezTo>
                  <a:cubicBezTo>
                    <a:pt x="253" y="68"/>
                    <a:pt x="253" y="68"/>
                    <a:pt x="253" y="68"/>
                  </a:cubicBezTo>
                  <a:cubicBezTo>
                    <a:pt x="254" y="68"/>
                    <a:pt x="254" y="68"/>
                    <a:pt x="254" y="68"/>
                  </a:cubicBezTo>
                  <a:cubicBezTo>
                    <a:pt x="254" y="68"/>
                    <a:pt x="254" y="68"/>
                    <a:pt x="254" y="68"/>
                  </a:cubicBezTo>
                  <a:cubicBezTo>
                    <a:pt x="254" y="68"/>
                    <a:pt x="254" y="68"/>
                    <a:pt x="254" y="68"/>
                  </a:cubicBezTo>
                  <a:cubicBezTo>
                    <a:pt x="255" y="69"/>
                    <a:pt x="255" y="69"/>
                    <a:pt x="255" y="69"/>
                  </a:cubicBezTo>
                  <a:cubicBezTo>
                    <a:pt x="254" y="70"/>
                    <a:pt x="254" y="70"/>
                    <a:pt x="254" y="70"/>
                  </a:cubicBezTo>
                  <a:cubicBezTo>
                    <a:pt x="253" y="71"/>
                    <a:pt x="253" y="71"/>
                    <a:pt x="253" y="71"/>
                  </a:cubicBezTo>
                  <a:cubicBezTo>
                    <a:pt x="253" y="73"/>
                    <a:pt x="253" y="73"/>
                    <a:pt x="253" y="73"/>
                  </a:cubicBezTo>
                  <a:cubicBezTo>
                    <a:pt x="253" y="74"/>
                    <a:pt x="253" y="74"/>
                    <a:pt x="253" y="74"/>
                  </a:cubicBezTo>
                  <a:cubicBezTo>
                    <a:pt x="253" y="75"/>
                    <a:pt x="253" y="75"/>
                    <a:pt x="253" y="75"/>
                  </a:cubicBezTo>
                  <a:cubicBezTo>
                    <a:pt x="253" y="76"/>
                    <a:pt x="253" y="76"/>
                    <a:pt x="253" y="76"/>
                  </a:cubicBezTo>
                  <a:cubicBezTo>
                    <a:pt x="252" y="77"/>
                    <a:pt x="252" y="77"/>
                    <a:pt x="252" y="77"/>
                  </a:cubicBezTo>
                  <a:cubicBezTo>
                    <a:pt x="251" y="77"/>
                    <a:pt x="251" y="77"/>
                    <a:pt x="251" y="77"/>
                  </a:cubicBezTo>
                  <a:cubicBezTo>
                    <a:pt x="251" y="77"/>
                    <a:pt x="251" y="77"/>
                    <a:pt x="251" y="77"/>
                  </a:cubicBezTo>
                  <a:cubicBezTo>
                    <a:pt x="250" y="77"/>
                    <a:pt x="250" y="77"/>
                    <a:pt x="250" y="77"/>
                  </a:cubicBezTo>
                  <a:cubicBezTo>
                    <a:pt x="251" y="78"/>
                    <a:pt x="251" y="78"/>
                    <a:pt x="251" y="78"/>
                  </a:cubicBezTo>
                  <a:cubicBezTo>
                    <a:pt x="251" y="79"/>
                    <a:pt x="251" y="79"/>
                    <a:pt x="251" y="79"/>
                  </a:cubicBezTo>
                  <a:cubicBezTo>
                    <a:pt x="251" y="80"/>
                    <a:pt x="251" y="80"/>
                    <a:pt x="251" y="80"/>
                  </a:cubicBezTo>
                  <a:cubicBezTo>
                    <a:pt x="250" y="80"/>
                    <a:pt x="250" y="80"/>
                    <a:pt x="250" y="80"/>
                  </a:cubicBezTo>
                  <a:cubicBezTo>
                    <a:pt x="249" y="82"/>
                    <a:pt x="249" y="82"/>
                    <a:pt x="249" y="82"/>
                  </a:cubicBezTo>
                  <a:cubicBezTo>
                    <a:pt x="250" y="83"/>
                    <a:pt x="250" y="83"/>
                    <a:pt x="250" y="83"/>
                  </a:cubicBezTo>
                  <a:cubicBezTo>
                    <a:pt x="250" y="84"/>
                    <a:pt x="250" y="84"/>
                    <a:pt x="250" y="84"/>
                  </a:cubicBezTo>
                  <a:cubicBezTo>
                    <a:pt x="250" y="84"/>
                    <a:pt x="250" y="84"/>
                    <a:pt x="250" y="84"/>
                  </a:cubicBezTo>
                  <a:cubicBezTo>
                    <a:pt x="250" y="85"/>
                    <a:pt x="250" y="85"/>
                    <a:pt x="250" y="85"/>
                  </a:cubicBezTo>
                  <a:cubicBezTo>
                    <a:pt x="250" y="85"/>
                    <a:pt x="250" y="85"/>
                    <a:pt x="250" y="85"/>
                  </a:cubicBezTo>
                  <a:cubicBezTo>
                    <a:pt x="250" y="87"/>
                    <a:pt x="250" y="87"/>
                    <a:pt x="250" y="87"/>
                  </a:cubicBezTo>
                  <a:cubicBezTo>
                    <a:pt x="249" y="88"/>
                    <a:pt x="249" y="88"/>
                    <a:pt x="249" y="88"/>
                  </a:cubicBezTo>
                  <a:cubicBezTo>
                    <a:pt x="249" y="88"/>
                    <a:pt x="249" y="88"/>
                    <a:pt x="249" y="88"/>
                  </a:cubicBezTo>
                  <a:cubicBezTo>
                    <a:pt x="249" y="88"/>
                    <a:pt x="249" y="88"/>
                    <a:pt x="249" y="88"/>
                  </a:cubicBezTo>
                  <a:cubicBezTo>
                    <a:pt x="250" y="88"/>
                    <a:pt x="250" y="88"/>
                    <a:pt x="250" y="88"/>
                  </a:cubicBezTo>
                  <a:cubicBezTo>
                    <a:pt x="251" y="87"/>
                    <a:pt x="251" y="87"/>
                    <a:pt x="251" y="87"/>
                  </a:cubicBezTo>
                  <a:cubicBezTo>
                    <a:pt x="251" y="86"/>
                    <a:pt x="251" y="86"/>
                    <a:pt x="251" y="86"/>
                  </a:cubicBezTo>
                  <a:cubicBezTo>
                    <a:pt x="251" y="86"/>
                    <a:pt x="251" y="86"/>
                    <a:pt x="251" y="86"/>
                  </a:cubicBezTo>
                  <a:cubicBezTo>
                    <a:pt x="251" y="86"/>
                    <a:pt x="251" y="86"/>
                    <a:pt x="251" y="86"/>
                  </a:cubicBezTo>
                  <a:cubicBezTo>
                    <a:pt x="252" y="85"/>
                    <a:pt x="252" y="85"/>
                    <a:pt x="252" y="85"/>
                  </a:cubicBezTo>
                  <a:cubicBezTo>
                    <a:pt x="253" y="85"/>
                    <a:pt x="253" y="85"/>
                    <a:pt x="253" y="85"/>
                  </a:cubicBezTo>
                  <a:cubicBezTo>
                    <a:pt x="252" y="85"/>
                    <a:pt x="252" y="85"/>
                    <a:pt x="252" y="85"/>
                  </a:cubicBezTo>
                  <a:cubicBezTo>
                    <a:pt x="251" y="84"/>
                    <a:pt x="251" y="84"/>
                    <a:pt x="251" y="84"/>
                  </a:cubicBezTo>
                  <a:cubicBezTo>
                    <a:pt x="250" y="83"/>
                    <a:pt x="250" y="83"/>
                    <a:pt x="250" y="83"/>
                  </a:cubicBezTo>
                  <a:cubicBezTo>
                    <a:pt x="251" y="82"/>
                    <a:pt x="251" y="82"/>
                    <a:pt x="251" y="82"/>
                  </a:cubicBezTo>
                  <a:cubicBezTo>
                    <a:pt x="252" y="82"/>
                    <a:pt x="252" y="82"/>
                    <a:pt x="252" y="82"/>
                  </a:cubicBezTo>
                  <a:cubicBezTo>
                    <a:pt x="254" y="81"/>
                    <a:pt x="254" y="81"/>
                    <a:pt x="254" y="81"/>
                  </a:cubicBezTo>
                  <a:cubicBezTo>
                    <a:pt x="255" y="80"/>
                    <a:pt x="255" y="80"/>
                    <a:pt x="255" y="80"/>
                  </a:cubicBezTo>
                  <a:cubicBezTo>
                    <a:pt x="256" y="80"/>
                    <a:pt x="256" y="80"/>
                    <a:pt x="256" y="80"/>
                  </a:cubicBezTo>
                  <a:cubicBezTo>
                    <a:pt x="256" y="80"/>
                    <a:pt x="256" y="80"/>
                    <a:pt x="256" y="80"/>
                  </a:cubicBezTo>
                  <a:cubicBezTo>
                    <a:pt x="256" y="79"/>
                    <a:pt x="256" y="79"/>
                    <a:pt x="256" y="79"/>
                  </a:cubicBezTo>
                  <a:cubicBezTo>
                    <a:pt x="257" y="78"/>
                    <a:pt x="257" y="78"/>
                    <a:pt x="257" y="78"/>
                  </a:cubicBezTo>
                  <a:cubicBezTo>
                    <a:pt x="258" y="77"/>
                    <a:pt x="258" y="77"/>
                    <a:pt x="258" y="77"/>
                  </a:cubicBezTo>
                  <a:cubicBezTo>
                    <a:pt x="257" y="77"/>
                    <a:pt x="257" y="77"/>
                    <a:pt x="257" y="77"/>
                  </a:cubicBezTo>
                  <a:cubicBezTo>
                    <a:pt x="257" y="76"/>
                    <a:pt x="257" y="76"/>
                    <a:pt x="257" y="76"/>
                  </a:cubicBezTo>
                  <a:cubicBezTo>
                    <a:pt x="258" y="77"/>
                    <a:pt x="258" y="77"/>
                    <a:pt x="258" y="77"/>
                  </a:cubicBezTo>
                  <a:cubicBezTo>
                    <a:pt x="259" y="77"/>
                    <a:pt x="259" y="77"/>
                    <a:pt x="259" y="77"/>
                  </a:cubicBezTo>
                  <a:cubicBezTo>
                    <a:pt x="260" y="76"/>
                    <a:pt x="260" y="76"/>
                    <a:pt x="260" y="76"/>
                  </a:cubicBezTo>
                  <a:cubicBezTo>
                    <a:pt x="260" y="75"/>
                    <a:pt x="260" y="75"/>
                    <a:pt x="260" y="75"/>
                  </a:cubicBezTo>
                  <a:cubicBezTo>
                    <a:pt x="261" y="74"/>
                    <a:pt x="261" y="74"/>
                    <a:pt x="261" y="74"/>
                  </a:cubicBezTo>
                  <a:cubicBezTo>
                    <a:pt x="261" y="73"/>
                    <a:pt x="261" y="73"/>
                    <a:pt x="261" y="73"/>
                  </a:cubicBezTo>
                  <a:cubicBezTo>
                    <a:pt x="261" y="72"/>
                    <a:pt x="261" y="72"/>
                    <a:pt x="261" y="72"/>
                  </a:cubicBezTo>
                  <a:cubicBezTo>
                    <a:pt x="259" y="73"/>
                    <a:pt x="259" y="73"/>
                    <a:pt x="259" y="73"/>
                  </a:cubicBezTo>
                  <a:cubicBezTo>
                    <a:pt x="259" y="74"/>
                    <a:pt x="259" y="74"/>
                    <a:pt x="259" y="74"/>
                  </a:cubicBezTo>
                  <a:cubicBezTo>
                    <a:pt x="258" y="75"/>
                    <a:pt x="258" y="75"/>
                    <a:pt x="258" y="75"/>
                  </a:cubicBezTo>
                  <a:cubicBezTo>
                    <a:pt x="257" y="74"/>
                    <a:pt x="257" y="74"/>
                    <a:pt x="257" y="74"/>
                  </a:cubicBezTo>
                  <a:cubicBezTo>
                    <a:pt x="256" y="73"/>
                    <a:pt x="256" y="73"/>
                    <a:pt x="256" y="73"/>
                  </a:cubicBezTo>
                  <a:cubicBezTo>
                    <a:pt x="257" y="72"/>
                    <a:pt x="257" y="72"/>
                    <a:pt x="257" y="72"/>
                  </a:cubicBezTo>
                  <a:cubicBezTo>
                    <a:pt x="257" y="71"/>
                    <a:pt x="257" y="71"/>
                    <a:pt x="257" y="71"/>
                  </a:cubicBezTo>
                  <a:cubicBezTo>
                    <a:pt x="258" y="70"/>
                    <a:pt x="258" y="70"/>
                    <a:pt x="258" y="70"/>
                  </a:cubicBezTo>
                  <a:cubicBezTo>
                    <a:pt x="259" y="70"/>
                    <a:pt x="259" y="70"/>
                    <a:pt x="259" y="70"/>
                  </a:cubicBezTo>
                  <a:cubicBezTo>
                    <a:pt x="260" y="71"/>
                    <a:pt x="260" y="71"/>
                    <a:pt x="260" y="71"/>
                  </a:cubicBezTo>
                  <a:cubicBezTo>
                    <a:pt x="261" y="71"/>
                    <a:pt x="261" y="71"/>
                    <a:pt x="261" y="71"/>
                  </a:cubicBezTo>
                  <a:cubicBezTo>
                    <a:pt x="261" y="70"/>
                    <a:pt x="261" y="70"/>
                    <a:pt x="261" y="70"/>
                  </a:cubicBezTo>
                  <a:cubicBezTo>
                    <a:pt x="262" y="69"/>
                    <a:pt x="262" y="69"/>
                    <a:pt x="262" y="69"/>
                  </a:cubicBezTo>
                  <a:cubicBezTo>
                    <a:pt x="262" y="70"/>
                    <a:pt x="262" y="70"/>
                    <a:pt x="262" y="70"/>
                  </a:cubicBezTo>
                  <a:cubicBezTo>
                    <a:pt x="262" y="70"/>
                    <a:pt x="262" y="70"/>
                    <a:pt x="262" y="70"/>
                  </a:cubicBezTo>
                  <a:cubicBezTo>
                    <a:pt x="262" y="71"/>
                    <a:pt x="262" y="71"/>
                    <a:pt x="262" y="71"/>
                  </a:cubicBezTo>
                  <a:cubicBezTo>
                    <a:pt x="264" y="73"/>
                    <a:pt x="264" y="73"/>
                    <a:pt x="264" y="73"/>
                  </a:cubicBezTo>
                  <a:cubicBezTo>
                    <a:pt x="265" y="73"/>
                    <a:pt x="265" y="73"/>
                    <a:pt x="265" y="73"/>
                  </a:cubicBezTo>
                  <a:cubicBezTo>
                    <a:pt x="266" y="73"/>
                    <a:pt x="266" y="73"/>
                    <a:pt x="266" y="73"/>
                  </a:cubicBezTo>
                  <a:cubicBezTo>
                    <a:pt x="268" y="72"/>
                    <a:pt x="268" y="72"/>
                    <a:pt x="268" y="72"/>
                  </a:cubicBezTo>
                  <a:cubicBezTo>
                    <a:pt x="268" y="72"/>
                    <a:pt x="268" y="72"/>
                    <a:pt x="268" y="72"/>
                  </a:cubicBezTo>
                  <a:cubicBezTo>
                    <a:pt x="268" y="71"/>
                    <a:pt x="268" y="71"/>
                    <a:pt x="268" y="71"/>
                  </a:cubicBezTo>
                  <a:cubicBezTo>
                    <a:pt x="267" y="69"/>
                    <a:pt x="267" y="69"/>
                    <a:pt x="267" y="69"/>
                  </a:cubicBezTo>
                  <a:cubicBezTo>
                    <a:pt x="267" y="69"/>
                    <a:pt x="267" y="69"/>
                    <a:pt x="267" y="69"/>
                  </a:cubicBezTo>
                  <a:cubicBezTo>
                    <a:pt x="267" y="69"/>
                    <a:pt x="267" y="69"/>
                    <a:pt x="267" y="69"/>
                  </a:cubicBezTo>
                  <a:cubicBezTo>
                    <a:pt x="269" y="70"/>
                    <a:pt x="269" y="70"/>
                    <a:pt x="269" y="70"/>
                  </a:cubicBezTo>
                  <a:cubicBezTo>
                    <a:pt x="270" y="71"/>
                    <a:pt x="270" y="71"/>
                    <a:pt x="270" y="71"/>
                  </a:cubicBezTo>
                  <a:cubicBezTo>
                    <a:pt x="271" y="71"/>
                    <a:pt x="271" y="71"/>
                    <a:pt x="271" y="71"/>
                  </a:cubicBezTo>
                  <a:cubicBezTo>
                    <a:pt x="270" y="72"/>
                    <a:pt x="270" y="72"/>
                    <a:pt x="270" y="72"/>
                  </a:cubicBezTo>
                  <a:cubicBezTo>
                    <a:pt x="271" y="72"/>
                    <a:pt x="271" y="72"/>
                    <a:pt x="271" y="72"/>
                  </a:cubicBezTo>
                  <a:cubicBezTo>
                    <a:pt x="272" y="73"/>
                    <a:pt x="272" y="73"/>
                    <a:pt x="272" y="73"/>
                  </a:cubicBezTo>
                  <a:cubicBezTo>
                    <a:pt x="272" y="75"/>
                    <a:pt x="272" y="75"/>
                    <a:pt x="272" y="75"/>
                  </a:cubicBezTo>
                  <a:cubicBezTo>
                    <a:pt x="272" y="75"/>
                    <a:pt x="272" y="75"/>
                    <a:pt x="272" y="75"/>
                  </a:cubicBezTo>
                  <a:cubicBezTo>
                    <a:pt x="272" y="75"/>
                    <a:pt x="272" y="75"/>
                    <a:pt x="272" y="75"/>
                  </a:cubicBezTo>
                  <a:cubicBezTo>
                    <a:pt x="273" y="74"/>
                    <a:pt x="273" y="74"/>
                    <a:pt x="273" y="74"/>
                  </a:cubicBezTo>
                  <a:cubicBezTo>
                    <a:pt x="273" y="74"/>
                    <a:pt x="273" y="74"/>
                    <a:pt x="273" y="74"/>
                  </a:cubicBezTo>
                  <a:cubicBezTo>
                    <a:pt x="274" y="73"/>
                    <a:pt x="274" y="73"/>
                    <a:pt x="274" y="73"/>
                  </a:cubicBezTo>
                  <a:cubicBezTo>
                    <a:pt x="274" y="73"/>
                    <a:pt x="274" y="73"/>
                    <a:pt x="274" y="73"/>
                  </a:cubicBezTo>
                  <a:cubicBezTo>
                    <a:pt x="273" y="73"/>
                    <a:pt x="273" y="73"/>
                    <a:pt x="273" y="73"/>
                  </a:cubicBezTo>
                  <a:cubicBezTo>
                    <a:pt x="272" y="73"/>
                    <a:pt x="272" y="73"/>
                    <a:pt x="272" y="73"/>
                  </a:cubicBezTo>
                  <a:cubicBezTo>
                    <a:pt x="272" y="72"/>
                    <a:pt x="272" y="72"/>
                    <a:pt x="272" y="72"/>
                  </a:cubicBezTo>
                  <a:cubicBezTo>
                    <a:pt x="273" y="71"/>
                    <a:pt x="273" y="71"/>
                    <a:pt x="273" y="71"/>
                  </a:cubicBezTo>
                  <a:cubicBezTo>
                    <a:pt x="274" y="71"/>
                    <a:pt x="274" y="71"/>
                    <a:pt x="274" y="71"/>
                  </a:cubicBezTo>
                  <a:cubicBezTo>
                    <a:pt x="274" y="70"/>
                    <a:pt x="274" y="70"/>
                    <a:pt x="274" y="70"/>
                  </a:cubicBezTo>
                  <a:cubicBezTo>
                    <a:pt x="275" y="70"/>
                    <a:pt x="275" y="70"/>
                    <a:pt x="275" y="70"/>
                  </a:cubicBezTo>
                  <a:cubicBezTo>
                    <a:pt x="275" y="70"/>
                    <a:pt x="275" y="70"/>
                    <a:pt x="275" y="70"/>
                  </a:cubicBezTo>
                  <a:cubicBezTo>
                    <a:pt x="277" y="69"/>
                    <a:pt x="277" y="69"/>
                    <a:pt x="277" y="69"/>
                  </a:cubicBezTo>
                  <a:cubicBezTo>
                    <a:pt x="280" y="69"/>
                    <a:pt x="280" y="69"/>
                    <a:pt x="280" y="69"/>
                  </a:cubicBezTo>
                  <a:cubicBezTo>
                    <a:pt x="283" y="68"/>
                    <a:pt x="283" y="68"/>
                    <a:pt x="283" y="68"/>
                  </a:cubicBezTo>
                  <a:cubicBezTo>
                    <a:pt x="286" y="67"/>
                    <a:pt x="286" y="67"/>
                    <a:pt x="286" y="67"/>
                  </a:cubicBezTo>
                  <a:cubicBezTo>
                    <a:pt x="287" y="67"/>
                    <a:pt x="287" y="67"/>
                    <a:pt x="287" y="67"/>
                  </a:cubicBezTo>
                  <a:cubicBezTo>
                    <a:pt x="289" y="68"/>
                    <a:pt x="289" y="68"/>
                    <a:pt x="289" y="68"/>
                  </a:cubicBezTo>
                  <a:cubicBezTo>
                    <a:pt x="289" y="68"/>
                    <a:pt x="289" y="68"/>
                    <a:pt x="289" y="68"/>
                  </a:cubicBezTo>
                  <a:cubicBezTo>
                    <a:pt x="288" y="69"/>
                    <a:pt x="288" y="69"/>
                    <a:pt x="288" y="69"/>
                  </a:cubicBezTo>
                  <a:cubicBezTo>
                    <a:pt x="288" y="69"/>
                    <a:pt x="288" y="69"/>
                    <a:pt x="288" y="69"/>
                  </a:cubicBezTo>
                  <a:cubicBezTo>
                    <a:pt x="288" y="71"/>
                    <a:pt x="288" y="71"/>
                    <a:pt x="288" y="71"/>
                  </a:cubicBezTo>
                  <a:cubicBezTo>
                    <a:pt x="289" y="72"/>
                    <a:pt x="289" y="72"/>
                    <a:pt x="289" y="72"/>
                  </a:cubicBezTo>
                  <a:cubicBezTo>
                    <a:pt x="293" y="72"/>
                    <a:pt x="293" y="72"/>
                    <a:pt x="293" y="72"/>
                  </a:cubicBezTo>
                  <a:cubicBezTo>
                    <a:pt x="294" y="72"/>
                    <a:pt x="294" y="72"/>
                    <a:pt x="294" y="72"/>
                  </a:cubicBezTo>
                  <a:cubicBezTo>
                    <a:pt x="294" y="72"/>
                    <a:pt x="294" y="72"/>
                    <a:pt x="294" y="72"/>
                  </a:cubicBezTo>
                  <a:cubicBezTo>
                    <a:pt x="296" y="72"/>
                    <a:pt x="296" y="72"/>
                    <a:pt x="296" y="72"/>
                  </a:cubicBezTo>
                  <a:cubicBezTo>
                    <a:pt x="297" y="72"/>
                    <a:pt x="297" y="72"/>
                    <a:pt x="297" y="72"/>
                  </a:cubicBezTo>
                  <a:cubicBezTo>
                    <a:pt x="300" y="72"/>
                    <a:pt x="300" y="72"/>
                    <a:pt x="300" y="72"/>
                  </a:cubicBezTo>
                  <a:cubicBezTo>
                    <a:pt x="302" y="71"/>
                    <a:pt x="302" y="71"/>
                    <a:pt x="302" y="71"/>
                  </a:cubicBezTo>
                  <a:cubicBezTo>
                    <a:pt x="302" y="71"/>
                    <a:pt x="302" y="71"/>
                    <a:pt x="302" y="71"/>
                  </a:cubicBezTo>
                  <a:cubicBezTo>
                    <a:pt x="303" y="71"/>
                    <a:pt x="303" y="71"/>
                    <a:pt x="303" y="71"/>
                  </a:cubicBezTo>
                  <a:cubicBezTo>
                    <a:pt x="304" y="70"/>
                    <a:pt x="304" y="70"/>
                    <a:pt x="304" y="70"/>
                  </a:cubicBezTo>
                  <a:cubicBezTo>
                    <a:pt x="303" y="70"/>
                    <a:pt x="303" y="70"/>
                    <a:pt x="303" y="70"/>
                  </a:cubicBezTo>
                  <a:cubicBezTo>
                    <a:pt x="304" y="70"/>
                    <a:pt x="304" y="70"/>
                    <a:pt x="304" y="70"/>
                  </a:cubicBezTo>
                  <a:cubicBezTo>
                    <a:pt x="305" y="70"/>
                    <a:pt x="305" y="70"/>
                    <a:pt x="305" y="70"/>
                  </a:cubicBezTo>
                  <a:cubicBezTo>
                    <a:pt x="306" y="70"/>
                    <a:pt x="306" y="70"/>
                    <a:pt x="306" y="70"/>
                  </a:cubicBezTo>
                  <a:cubicBezTo>
                    <a:pt x="306" y="70"/>
                    <a:pt x="306" y="70"/>
                    <a:pt x="306" y="70"/>
                  </a:cubicBezTo>
                  <a:cubicBezTo>
                    <a:pt x="307" y="70"/>
                    <a:pt x="307" y="70"/>
                    <a:pt x="307" y="70"/>
                  </a:cubicBezTo>
                  <a:cubicBezTo>
                    <a:pt x="307" y="69"/>
                    <a:pt x="307" y="69"/>
                    <a:pt x="307" y="69"/>
                  </a:cubicBezTo>
                  <a:cubicBezTo>
                    <a:pt x="307" y="69"/>
                    <a:pt x="307" y="69"/>
                    <a:pt x="307" y="69"/>
                  </a:cubicBezTo>
                  <a:cubicBezTo>
                    <a:pt x="306" y="68"/>
                    <a:pt x="306" y="68"/>
                    <a:pt x="306" y="68"/>
                  </a:cubicBezTo>
                  <a:cubicBezTo>
                    <a:pt x="307" y="67"/>
                    <a:pt x="307" y="67"/>
                    <a:pt x="307" y="67"/>
                  </a:cubicBezTo>
                  <a:cubicBezTo>
                    <a:pt x="306" y="67"/>
                    <a:pt x="306" y="67"/>
                    <a:pt x="306" y="67"/>
                  </a:cubicBezTo>
                  <a:cubicBezTo>
                    <a:pt x="305" y="67"/>
                    <a:pt x="305" y="67"/>
                    <a:pt x="305" y="67"/>
                  </a:cubicBezTo>
                  <a:cubicBezTo>
                    <a:pt x="305" y="66"/>
                    <a:pt x="305" y="66"/>
                    <a:pt x="305" y="66"/>
                  </a:cubicBezTo>
                  <a:cubicBezTo>
                    <a:pt x="304" y="65"/>
                    <a:pt x="304" y="65"/>
                    <a:pt x="304" y="65"/>
                  </a:cubicBezTo>
                  <a:cubicBezTo>
                    <a:pt x="304" y="65"/>
                    <a:pt x="304" y="65"/>
                    <a:pt x="304" y="65"/>
                  </a:cubicBezTo>
                  <a:cubicBezTo>
                    <a:pt x="304" y="64"/>
                    <a:pt x="304" y="64"/>
                    <a:pt x="304" y="64"/>
                  </a:cubicBezTo>
                  <a:cubicBezTo>
                    <a:pt x="304" y="63"/>
                    <a:pt x="304" y="63"/>
                    <a:pt x="304" y="63"/>
                  </a:cubicBezTo>
                  <a:cubicBezTo>
                    <a:pt x="304" y="62"/>
                    <a:pt x="304" y="62"/>
                    <a:pt x="304" y="62"/>
                  </a:cubicBezTo>
                  <a:cubicBezTo>
                    <a:pt x="304" y="63"/>
                    <a:pt x="304" y="63"/>
                    <a:pt x="304" y="63"/>
                  </a:cubicBezTo>
                  <a:cubicBezTo>
                    <a:pt x="305" y="63"/>
                    <a:pt x="305" y="63"/>
                    <a:pt x="305" y="63"/>
                  </a:cubicBezTo>
                  <a:cubicBezTo>
                    <a:pt x="306" y="62"/>
                    <a:pt x="306" y="62"/>
                    <a:pt x="306" y="62"/>
                  </a:cubicBezTo>
                  <a:cubicBezTo>
                    <a:pt x="305" y="62"/>
                    <a:pt x="305" y="62"/>
                    <a:pt x="305" y="62"/>
                  </a:cubicBezTo>
                  <a:cubicBezTo>
                    <a:pt x="305" y="61"/>
                    <a:pt x="305" y="61"/>
                    <a:pt x="305" y="61"/>
                  </a:cubicBezTo>
                  <a:cubicBezTo>
                    <a:pt x="306" y="61"/>
                    <a:pt x="306" y="61"/>
                    <a:pt x="306" y="61"/>
                  </a:cubicBezTo>
                  <a:cubicBezTo>
                    <a:pt x="307" y="62"/>
                    <a:pt x="307" y="62"/>
                    <a:pt x="307" y="62"/>
                  </a:cubicBezTo>
                  <a:cubicBezTo>
                    <a:pt x="307" y="62"/>
                    <a:pt x="307" y="62"/>
                    <a:pt x="307" y="62"/>
                  </a:cubicBezTo>
                  <a:cubicBezTo>
                    <a:pt x="308" y="61"/>
                    <a:pt x="308" y="61"/>
                    <a:pt x="308" y="61"/>
                  </a:cubicBezTo>
                  <a:cubicBezTo>
                    <a:pt x="308" y="61"/>
                    <a:pt x="308" y="61"/>
                    <a:pt x="308" y="61"/>
                  </a:cubicBezTo>
                  <a:cubicBezTo>
                    <a:pt x="309" y="61"/>
                    <a:pt x="309" y="61"/>
                    <a:pt x="309" y="61"/>
                  </a:cubicBezTo>
                  <a:cubicBezTo>
                    <a:pt x="310" y="61"/>
                    <a:pt x="310" y="61"/>
                    <a:pt x="310" y="61"/>
                  </a:cubicBezTo>
                  <a:cubicBezTo>
                    <a:pt x="310" y="61"/>
                    <a:pt x="310" y="61"/>
                    <a:pt x="310" y="61"/>
                  </a:cubicBezTo>
                  <a:cubicBezTo>
                    <a:pt x="311" y="61"/>
                    <a:pt x="311" y="61"/>
                    <a:pt x="311" y="61"/>
                  </a:cubicBezTo>
                  <a:cubicBezTo>
                    <a:pt x="312" y="62"/>
                    <a:pt x="312" y="62"/>
                    <a:pt x="312" y="62"/>
                  </a:cubicBezTo>
                  <a:cubicBezTo>
                    <a:pt x="312" y="62"/>
                    <a:pt x="312" y="62"/>
                    <a:pt x="312" y="62"/>
                  </a:cubicBezTo>
                  <a:cubicBezTo>
                    <a:pt x="313" y="62"/>
                    <a:pt x="313" y="62"/>
                    <a:pt x="313" y="62"/>
                  </a:cubicBezTo>
                  <a:cubicBezTo>
                    <a:pt x="313" y="61"/>
                    <a:pt x="313" y="61"/>
                    <a:pt x="313" y="61"/>
                  </a:cubicBezTo>
                  <a:cubicBezTo>
                    <a:pt x="313" y="61"/>
                    <a:pt x="313" y="61"/>
                    <a:pt x="313" y="61"/>
                  </a:cubicBezTo>
                  <a:cubicBezTo>
                    <a:pt x="314" y="62"/>
                    <a:pt x="314" y="62"/>
                    <a:pt x="314" y="62"/>
                  </a:cubicBezTo>
                  <a:cubicBezTo>
                    <a:pt x="313" y="63"/>
                    <a:pt x="313" y="63"/>
                    <a:pt x="313" y="63"/>
                  </a:cubicBezTo>
                  <a:cubicBezTo>
                    <a:pt x="313" y="63"/>
                    <a:pt x="313" y="63"/>
                    <a:pt x="313" y="63"/>
                  </a:cubicBezTo>
                  <a:cubicBezTo>
                    <a:pt x="313" y="63"/>
                    <a:pt x="313" y="63"/>
                    <a:pt x="313" y="63"/>
                  </a:cubicBezTo>
                  <a:cubicBezTo>
                    <a:pt x="314" y="63"/>
                    <a:pt x="314" y="63"/>
                    <a:pt x="314" y="63"/>
                  </a:cubicBezTo>
                  <a:cubicBezTo>
                    <a:pt x="315" y="63"/>
                    <a:pt x="315" y="63"/>
                    <a:pt x="315" y="63"/>
                  </a:cubicBezTo>
                  <a:cubicBezTo>
                    <a:pt x="315" y="63"/>
                    <a:pt x="315" y="63"/>
                    <a:pt x="315" y="63"/>
                  </a:cubicBezTo>
                  <a:cubicBezTo>
                    <a:pt x="315" y="63"/>
                    <a:pt x="315" y="63"/>
                    <a:pt x="315" y="63"/>
                  </a:cubicBezTo>
                  <a:cubicBezTo>
                    <a:pt x="316" y="63"/>
                    <a:pt x="316" y="63"/>
                    <a:pt x="316" y="63"/>
                  </a:cubicBezTo>
                  <a:cubicBezTo>
                    <a:pt x="315" y="62"/>
                    <a:pt x="315" y="62"/>
                    <a:pt x="315" y="62"/>
                  </a:cubicBezTo>
                  <a:cubicBezTo>
                    <a:pt x="315" y="62"/>
                    <a:pt x="315" y="62"/>
                    <a:pt x="315" y="62"/>
                  </a:cubicBezTo>
                  <a:cubicBezTo>
                    <a:pt x="315" y="61"/>
                    <a:pt x="315" y="61"/>
                    <a:pt x="315" y="61"/>
                  </a:cubicBezTo>
                  <a:cubicBezTo>
                    <a:pt x="316" y="61"/>
                    <a:pt x="316" y="61"/>
                    <a:pt x="316" y="61"/>
                  </a:cubicBezTo>
                  <a:cubicBezTo>
                    <a:pt x="317" y="61"/>
                    <a:pt x="317" y="61"/>
                    <a:pt x="317" y="61"/>
                  </a:cubicBezTo>
                  <a:cubicBezTo>
                    <a:pt x="318" y="61"/>
                    <a:pt x="318" y="61"/>
                    <a:pt x="318" y="61"/>
                  </a:cubicBezTo>
                  <a:cubicBezTo>
                    <a:pt x="318" y="61"/>
                    <a:pt x="318" y="61"/>
                    <a:pt x="318" y="61"/>
                  </a:cubicBezTo>
                  <a:cubicBezTo>
                    <a:pt x="319" y="61"/>
                    <a:pt x="319" y="61"/>
                    <a:pt x="319" y="61"/>
                  </a:cubicBezTo>
                  <a:cubicBezTo>
                    <a:pt x="319" y="62"/>
                    <a:pt x="319" y="62"/>
                    <a:pt x="319" y="62"/>
                  </a:cubicBezTo>
                  <a:cubicBezTo>
                    <a:pt x="320" y="63"/>
                    <a:pt x="320" y="63"/>
                    <a:pt x="320" y="63"/>
                  </a:cubicBezTo>
                  <a:cubicBezTo>
                    <a:pt x="320" y="62"/>
                    <a:pt x="320" y="62"/>
                    <a:pt x="320" y="62"/>
                  </a:cubicBezTo>
                  <a:cubicBezTo>
                    <a:pt x="320" y="62"/>
                    <a:pt x="320" y="62"/>
                    <a:pt x="320" y="62"/>
                  </a:cubicBezTo>
                  <a:cubicBezTo>
                    <a:pt x="321" y="61"/>
                    <a:pt x="321" y="61"/>
                    <a:pt x="321" y="61"/>
                  </a:cubicBezTo>
                  <a:cubicBezTo>
                    <a:pt x="321" y="62"/>
                    <a:pt x="321" y="62"/>
                    <a:pt x="321" y="62"/>
                  </a:cubicBezTo>
                  <a:cubicBezTo>
                    <a:pt x="322" y="63"/>
                    <a:pt x="322" y="63"/>
                    <a:pt x="322" y="63"/>
                  </a:cubicBezTo>
                  <a:cubicBezTo>
                    <a:pt x="323" y="62"/>
                    <a:pt x="323" y="62"/>
                    <a:pt x="323" y="62"/>
                  </a:cubicBezTo>
                  <a:cubicBezTo>
                    <a:pt x="323" y="63"/>
                    <a:pt x="323" y="63"/>
                    <a:pt x="323" y="63"/>
                  </a:cubicBezTo>
                  <a:cubicBezTo>
                    <a:pt x="324" y="64"/>
                    <a:pt x="324" y="64"/>
                    <a:pt x="324" y="64"/>
                  </a:cubicBezTo>
                  <a:cubicBezTo>
                    <a:pt x="324" y="63"/>
                    <a:pt x="324" y="63"/>
                    <a:pt x="324" y="63"/>
                  </a:cubicBezTo>
                  <a:cubicBezTo>
                    <a:pt x="325" y="63"/>
                    <a:pt x="325" y="63"/>
                    <a:pt x="325" y="63"/>
                  </a:cubicBezTo>
                  <a:cubicBezTo>
                    <a:pt x="325" y="63"/>
                    <a:pt x="325" y="63"/>
                    <a:pt x="325" y="63"/>
                  </a:cubicBezTo>
                  <a:cubicBezTo>
                    <a:pt x="325" y="64"/>
                    <a:pt x="325" y="64"/>
                    <a:pt x="325" y="64"/>
                  </a:cubicBezTo>
                  <a:cubicBezTo>
                    <a:pt x="325" y="65"/>
                    <a:pt x="325" y="65"/>
                    <a:pt x="325" y="65"/>
                  </a:cubicBezTo>
                  <a:cubicBezTo>
                    <a:pt x="326" y="65"/>
                    <a:pt x="326" y="65"/>
                    <a:pt x="326" y="65"/>
                  </a:cubicBezTo>
                  <a:cubicBezTo>
                    <a:pt x="327" y="65"/>
                    <a:pt x="327" y="65"/>
                    <a:pt x="327" y="65"/>
                  </a:cubicBezTo>
                  <a:cubicBezTo>
                    <a:pt x="327" y="66"/>
                    <a:pt x="327" y="66"/>
                    <a:pt x="327" y="66"/>
                  </a:cubicBezTo>
                  <a:cubicBezTo>
                    <a:pt x="327" y="65"/>
                    <a:pt x="327" y="65"/>
                    <a:pt x="327" y="65"/>
                  </a:cubicBezTo>
                  <a:cubicBezTo>
                    <a:pt x="328" y="65"/>
                    <a:pt x="328" y="65"/>
                    <a:pt x="328" y="65"/>
                  </a:cubicBezTo>
                  <a:cubicBezTo>
                    <a:pt x="328" y="66"/>
                    <a:pt x="328" y="66"/>
                    <a:pt x="328" y="66"/>
                  </a:cubicBezTo>
                  <a:cubicBezTo>
                    <a:pt x="327" y="67"/>
                    <a:pt x="327" y="67"/>
                    <a:pt x="327" y="67"/>
                  </a:cubicBezTo>
                  <a:cubicBezTo>
                    <a:pt x="327" y="68"/>
                    <a:pt x="327" y="68"/>
                    <a:pt x="327" y="68"/>
                  </a:cubicBezTo>
                  <a:cubicBezTo>
                    <a:pt x="328" y="67"/>
                    <a:pt x="328" y="67"/>
                    <a:pt x="328" y="67"/>
                  </a:cubicBezTo>
                  <a:cubicBezTo>
                    <a:pt x="329" y="67"/>
                    <a:pt x="329" y="67"/>
                    <a:pt x="329" y="67"/>
                  </a:cubicBezTo>
                  <a:cubicBezTo>
                    <a:pt x="329" y="67"/>
                    <a:pt x="329" y="67"/>
                    <a:pt x="329" y="67"/>
                  </a:cubicBezTo>
                  <a:cubicBezTo>
                    <a:pt x="328" y="69"/>
                    <a:pt x="328" y="69"/>
                    <a:pt x="328" y="69"/>
                  </a:cubicBezTo>
                  <a:cubicBezTo>
                    <a:pt x="328" y="70"/>
                    <a:pt x="328" y="70"/>
                    <a:pt x="328" y="70"/>
                  </a:cubicBezTo>
                  <a:cubicBezTo>
                    <a:pt x="329" y="70"/>
                    <a:pt x="329" y="70"/>
                    <a:pt x="329" y="70"/>
                  </a:cubicBezTo>
                  <a:cubicBezTo>
                    <a:pt x="330" y="70"/>
                    <a:pt x="330" y="70"/>
                    <a:pt x="330" y="70"/>
                  </a:cubicBezTo>
                  <a:cubicBezTo>
                    <a:pt x="330" y="69"/>
                    <a:pt x="330" y="69"/>
                    <a:pt x="330" y="69"/>
                  </a:cubicBezTo>
                  <a:cubicBezTo>
                    <a:pt x="331" y="69"/>
                    <a:pt x="331" y="69"/>
                    <a:pt x="331" y="69"/>
                  </a:cubicBezTo>
                  <a:cubicBezTo>
                    <a:pt x="331" y="70"/>
                    <a:pt x="331" y="70"/>
                    <a:pt x="331" y="70"/>
                  </a:cubicBezTo>
                  <a:cubicBezTo>
                    <a:pt x="332" y="70"/>
                    <a:pt x="332" y="70"/>
                    <a:pt x="332" y="70"/>
                  </a:cubicBezTo>
                  <a:cubicBezTo>
                    <a:pt x="332" y="71"/>
                    <a:pt x="332" y="71"/>
                    <a:pt x="332" y="71"/>
                  </a:cubicBezTo>
                  <a:cubicBezTo>
                    <a:pt x="332" y="72"/>
                    <a:pt x="332" y="72"/>
                    <a:pt x="332" y="72"/>
                  </a:cubicBezTo>
                  <a:cubicBezTo>
                    <a:pt x="333" y="72"/>
                    <a:pt x="333" y="72"/>
                    <a:pt x="333" y="72"/>
                  </a:cubicBezTo>
                  <a:cubicBezTo>
                    <a:pt x="333" y="72"/>
                    <a:pt x="333" y="72"/>
                    <a:pt x="333" y="72"/>
                  </a:cubicBezTo>
                  <a:cubicBezTo>
                    <a:pt x="334" y="72"/>
                    <a:pt x="334" y="72"/>
                    <a:pt x="334" y="72"/>
                  </a:cubicBezTo>
                  <a:cubicBezTo>
                    <a:pt x="334" y="73"/>
                    <a:pt x="334" y="73"/>
                    <a:pt x="334" y="73"/>
                  </a:cubicBezTo>
                  <a:cubicBezTo>
                    <a:pt x="333" y="74"/>
                    <a:pt x="333" y="74"/>
                    <a:pt x="333" y="74"/>
                  </a:cubicBezTo>
                  <a:cubicBezTo>
                    <a:pt x="332" y="74"/>
                    <a:pt x="332" y="74"/>
                    <a:pt x="332" y="74"/>
                  </a:cubicBezTo>
                  <a:cubicBezTo>
                    <a:pt x="331" y="74"/>
                    <a:pt x="331" y="74"/>
                    <a:pt x="331" y="74"/>
                  </a:cubicBezTo>
                  <a:cubicBezTo>
                    <a:pt x="330" y="73"/>
                    <a:pt x="330" y="73"/>
                    <a:pt x="330" y="73"/>
                  </a:cubicBezTo>
                  <a:cubicBezTo>
                    <a:pt x="328" y="73"/>
                    <a:pt x="328" y="73"/>
                    <a:pt x="328" y="73"/>
                  </a:cubicBezTo>
                  <a:cubicBezTo>
                    <a:pt x="329" y="74"/>
                    <a:pt x="329" y="74"/>
                    <a:pt x="329" y="74"/>
                  </a:cubicBezTo>
                  <a:cubicBezTo>
                    <a:pt x="329" y="75"/>
                    <a:pt x="329" y="75"/>
                    <a:pt x="329" y="75"/>
                  </a:cubicBezTo>
                  <a:cubicBezTo>
                    <a:pt x="331" y="75"/>
                    <a:pt x="331" y="75"/>
                    <a:pt x="331" y="75"/>
                  </a:cubicBezTo>
                  <a:cubicBezTo>
                    <a:pt x="331" y="76"/>
                    <a:pt x="331" y="76"/>
                    <a:pt x="331" y="76"/>
                  </a:cubicBezTo>
                  <a:cubicBezTo>
                    <a:pt x="333" y="77"/>
                    <a:pt x="333" y="77"/>
                    <a:pt x="333" y="77"/>
                  </a:cubicBezTo>
                  <a:cubicBezTo>
                    <a:pt x="334" y="77"/>
                    <a:pt x="334" y="77"/>
                    <a:pt x="334" y="77"/>
                  </a:cubicBezTo>
                  <a:cubicBezTo>
                    <a:pt x="335" y="76"/>
                    <a:pt x="335" y="76"/>
                    <a:pt x="335" y="76"/>
                  </a:cubicBezTo>
                  <a:cubicBezTo>
                    <a:pt x="335" y="76"/>
                    <a:pt x="335" y="76"/>
                    <a:pt x="335" y="76"/>
                  </a:cubicBezTo>
                  <a:cubicBezTo>
                    <a:pt x="335" y="75"/>
                    <a:pt x="335" y="75"/>
                    <a:pt x="335" y="75"/>
                  </a:cubicBezTo>
                  <a:cubicBezTo>
                    <a:pt x="334" y="74"/>
                    <a:pt x="334" y="74"/>
                    <a:pt x="334" y="74"/>
                  </a:cubicBezTo>
                  <a:cubicBezTo>
                    <a:pt x="335" y="74"/>
                    <a:pt x="335" y="74"/>
                    <a:pt x="335" y="74"/>
                  </a:cubicBezTo>
                  <a:cubicBezTo>
                    <a:pt x="336" y="75"/>
                    <a:pt x="336" y="75"/>
                    <a:pt x="336" y="75"/>
                  </a:cubicBezTo>
                  <a:cubicBezTo>
                    <a:pt x="337" y="76"/>
                    <a:pt x="337" y="76"/>
                    <a:pt x="337" y="76"/>
                  </a:cubicBezTo>
                  <a:cubicBezTo>
                    <a:pt x="337" y="76"/>
                    <a:pt x="337" y="76"/>
                    <a:pt x="337" y="76"/>
                  </a:cubicBezTo>
                  <a:cubicBezTo>
                    <a:pt x="336" y="76"/>
                    <a:pt x="336" y="76"/>
                    <a:pt x="336" y="76"/>
                  </a:cubicBezTo>
                  <a:cubicBezTo>
                    <a:pt x="335" y="78"/>
                    <a:pt x="335" y="78"/>
                    <a:pt x="335" y="78"/>
                  </a:cubicBezTo>
                  <a:cubicBezTo>
                    <a:pt x="335" y="78"/>
                    <a:pt x="335" y="78"/>
                    <a:pt x="335" y="78"/>
                  </a:cubicBezTo>
                  <a:cubicBezTo>
                    <a:pt x="336" y="78"/>
                    <a:pt x="336" y="78"/>
                    <a:pt x="336" y="78"/>
                  </a:cubicBezTo>
                  <a:cubicBezTo>
                    <a:pt x="336" y="78"/>
                    <a:pt x="336" y="78"/>
                    <a:pt x="336" y="78"/>
                  </a:cubicBezTo>
                  <a:cubicBezTo>
                    <a:pt x="337" y="78"/>
                    <a:pt x="337" y="78"/>
                    <a:pt x="337" y="78"/>
                  </a:cubicBezTo>
                  <a:cubicBezTo>
                    <a:pt x="340" y="80"/>
                    <a:pt x="340" y="80"/>
                    <a:pt x="340" y="80"/>
                  </a:cubicBezTo>
                  <a:cubicBezTo>
                    <a:pt x="341" y="80"/>
                    <a:pt x="341" y="80"/>
                    <a:pt x="341" y="80"/>
                  </a:cubicBezTo>
                  <a:cubicBezTo>
                    <a:pt x="341" y="81"/>
                    <a:pt x="341" y="81"/>
                    <a:pt x="341" y="81"/>
                  </a:cubicBezTo>
                  <a:cubicBezTo>
                    <a:pt x="344" y="82"/>
                    <a:pt x="344" y="82"/>
                    <a:pt x="344" y="82"/>
                  </a:cubicBezTo>
                  <a:cubicBezTo>
                    <a:pt x="345" y="83"/>
                    <a:pt x="345" y="83"/>
                    <a:pt x="345" y="83"/>
                  </a:cubicBezTo>
                  <a:cubicBezTo>
                    <a:pt x="346" y="83"/>
                    <a:pt x="346" y="83"/>
                    <a:pt x="346" y="83"/>
                  </a:cubicBezTo>
                  <a:cubicBezTo>
                    <a:pt x="346" y="83"/>
                    <a:pt x="346" y="83"/>
                    <a:pt x="346" y="83"/>
                  </a:cubicBezTo>
                  <a:cubicBezTo>
                    <a:pt x="346" y="82"/>
                    <a:pt x="346" y="82"/>
                    <a:pt x="346" y="82"/>
                  </a:cubicBezTo>
                  <a:cubicBezTo>
                    <a:pt x="347" y="82"/>
                    <a:pt x="347" y="82"/>
                    <a:pt x="347" y="82"/>
                  </a:cubicBezTo>
                  <a:cubicBezTo>
                    <a:pt x="347" y="83"/>
                    <a:pt x="347" y="83"/>
                    <a:pt x="347" y="83"/>
                  </a:cubicBezTo>
                  <a:cubicBezTo>
                    <a:pt x="348" y="83"/>
                    <a:pt x="348" y="83"/>
                    <a:pt x="348" y="83"/>
                  </a:cubicBezTo>
                  <a:cubicBezTo>
                    <a:pt x="348" y="84"/>
                    <a:pt x="348" y="84"/>
                    <a:pt x="348" y="84"/>
                  </a:cubicBezTo>
                  <a:cubicBezTo>
                    <a:pt x="349" y="84"/>
                    <a:pt x="349" y="84"/>
                    <a:pt x="349" y="84"/>
                  </a:cubicBezTo>
                  <a:cubicBezTo>
                    <a:pt x="349" y="83"/>
                    <a:pt x="349" y="83"/>
                    <a:pt x="349" y="83"/>
                  </a:cubicBezTo>
                  <a:cubicBezTo>
                    <a:pt x="348" y="79"/>
                    <a:pt x="348" y="79"/>
                    <a:pt x="348" y="79"/>
                  </a:cubicBezTo>
                  <a:cubicBezTo>
                    <a:pt x="347" y="77"/>
                    <a:pt x="347" y="77"/>
                    <a:pt x="347" y="77"/>
                  </a:cubicBezTo>
                  <a:cubicBezTo>
                    <a:pt x="346" y="74"/>
                    <a:pt x="346" y="74"/>
                    <a:pt x="346" y="74"/>
                  </a:cubicBezTo>
                  <a:cubicBezTo>
                    <a:pt x="346" y="72"/>
                    <a:pt x="346" y="72"/>
                    <a:pt x="346" y="72"/>
                  </a:cubicBezTo>
                  <a:cubicBezTo>
                    <a:pt x="345" y="71"/>
                    <a:pt x="345" y="71"/>
                    <a:pt x="345" y="71"/>
                  </a:cubicBezTo>
                  <a:cubicBezTo>
                    <a:pt x="345" y="70"/>
                    <a:pt x="345" y="70"/>
                    <a:pt x="345" y="70"/>
                  </a:cubicBezTo>
                  <a:cubicBezTo>
                    <a:pt x="346" y="71"/>
                    <a:pt x="346" y="71"/>
                    <a:pt x="346" y="71"/>
                  </a:cubicBezTo>
                  <a:cubicBezTo>
                    <a:pt x="346" y="72"/>
                    <a:pt x="346" y="72"/>
                    <a:pt x="346" y="72"/>
                  </a:cubicBezTo>
                  <a:cubicBezTo>
                    <a:pt x="347" y="73"/>
                    <a:pt x="347" y="73"/>
                    <a:pt x="347" y="73"/>
                  </a:cubicBezTo>
                  <a:cubicBezTo>
                    <a:pt x="348" y="73"/>
                    <a:pt x="348" y="73"/>
                    <a:pt x="348" y="73"/>
                  </a:cubicBezTo>
                  <a:cubicBezTo>
                    <a:pt x="349" y="74"/>
                    <a:pt x="349" y="74"/>
                    <a:pt x="349" y="74"/>
                  </a:cubicBezTo>
                  <a:cubicBezTo>
                    <a:pt x="351" y="74"/>
                    <a:pt x="351" y="74"/>
                    <a:pt x="351" y="74"/>
                  </a:cubicBezTo>
                  <a:cubicBezTo>
                    <a:pt x="354" y="74"/>
                    <a:pt x="354" y="74"/>
                    <a:pt x="354" y="74"/>
                  </a:cubicBezTo>
                  <a:cubicBezTo>
                    <a:pt x="355" y="74"/>
                    <a:pt x="355" y="74"/>
                    <a:pt x="355" y="74"/>
                  </a:cubicBezTo>
                  <a:cubicBezTo>
                    <a:pt x="356" y="74"/>
                    <a:pt x="356" y="74"/>
                    <a:pt x="356" y="74"/>
                  </a:cubicBezTo>
                  <a:cubicBezTo>
                    <a:pt x="357" y="74"/>
                    <a:pt x="357" y="74"/>
                    <a:pt x="357" y="74"/>
                  </a:cubicBezTo>
                  <a:cubicBezTo>
                    <a:pt x="357" y="74"/>
                    <a:pt x="357" y="74"/>
                    <a:pt x="357" y="74"/>
                  </a:cubicBezTo>
                  <a:cubicBezTo>
                    <a:pt x="356" y="73"/>
                    <a:pt x="356" y="73"/>
                    <a:pt x="356" y="73"/>
                  </a:cubicBezTo>
                  <a:cubicBezTo>
                    <a:pt x="356" y="73"/>
                    <a:pt x="356" y="73"/>
                    <a:pt x="356" y="73"/>
                  </a:cubicBezTo>
                  <a:cubicBezTo>
                    <a:pt x="356" y="72"/>
                    <a:pt x="356" y="72"/>
                    <a:pt x="356" y="72"/>
                  </a:cubicBezTo>
                  <a:cubicBezTo>
                    <a:pt x="356" y="72"/>
                    <a:pt x="356" y="72"/>
                    <a:pt x="356" y="72"/>
                  </a:cubicBezTo>
                  <a:cubicBezTo>
                    <a:pt x="356" y="71"/>
                    <a:pt x="356" y="71"/>
                    <a:pt x="356" y="71"/>
                  </a:cubicBezTo>
                  <a:cubicBezTo>
                    <a:pt x="359" y="70"/>
                    <a:pt x="359" y="70"/>
                    <a:pt x="359" y="70"/>
                  </a:cubicBezTo>
                  <a:cubicBezTo>
                    <a:pt x="360" y="70"/>
                    <a:pt x="360" y="70"/>
                    <a:pt x="360" y="70"/>
                  </a:cubicBezTo>
                  <a:cubicBezTo>
                    <a:pt x="360" y="70"/>
                    <a:pt x="360" y="70"/>
                    <a:pt x="360" y="70"/>
                  </a:cubicBezTo>
                  <a:cubicBezTo>
                    <a:pt x="361" y="70"/>
                    <a:pt x="361" y="70"/>
                    <a:pt x="361" y="70"/>
                  </a:cubicBezTo>
                  <a:cubicBezTo>
                    <a:pt x="363" y="70"/>
                    <a:pt x="363" y="70"/>
                    <a:pt x="363" y="70"/>
                  </a:cubicBezTo>
                  <a:cubicBezTo>
                    <a:pt x="364" y="71"/>
                    <a:pt x="364" y="71"/>
                    <a:pt x="364" y="71"/>
                  </a:cubicBezTo>
                  <a:cubicBezTo>
                    <a:pt x="365" y="72"/>
                    <a:pt x="365" y="72"/>
                    <a:pt x="365" y="72"/>
                  </a:cubicBezTo>
                  <a:cubicBezTo>
                    <a:pt x="365" y="72"/>
                    <a:pt x="365" y="72"/>
                    <a:pt x="365" y="72"/>
                  </a:cubicBezTo>
                  <a:cubicBezTo>
                    <a:pt x="367" y="73"/>
                    <a:pt x="367" y="73"/>
                    <a:pt x="367" y="73"/>
                  </a:cubicBezTo>
                  <a:cubicBezTo>
                    <a:pt x="367" y="73"/>
                    <a:pt x="367" y="73"/>
                    <a:pt x="367" y="73"/>
                  </a:cubicBezTo>
                  <a:cubicBezTo>
                    <a:pt x="369" y="73"/>
                    <a:pt x="369" y="73"/>
                    <a:pt x="369" y="73"/>
                  </a:cubicBezTo>
                  <a:cubicBezTo>
                    <a:pt x="368" y="73"/>
                    <a:pt x="368" y="73"/>
                    <a:pt x="368" y="73"/>
                  </a:cubicBezTo>
                  <a:cubicBezTo>
                    <a:pt x="368" y="72"/>
                    <a:pt x="368" y="72"/>
                    <a:pt x="368" y="72"/>
                  </a:cubicBezTo>
                  <a:cubicBezTo>
                    <a:pt x="369" y="73"/>
                    <a:pt x="369" y="73"/>
                    <a:pt x="369" y="73"/>
                  </a:cubicBezTo>
                  <a:cubicBezTo>
                    <a:pt x="370" y="72"/>
                    <a:pt x="370" y="72"/>
                    <a:pt x="370" y="72"/>
                  </a:cubicBezTo>
                  <a:cubicBezTo>
                    <a:pt x="369" y="72"/>
                    <a:pt x="369" y="72"/>
                    <a:pt x="369" y="72"/>
                  </a:cubicBezTo>
                  <a:cubicBezTo>
                    <a:pt x="370" y="71"/>
                    <a:pt x="370" y="71"/>
                    <a:pt x="370" y="71"/>
                  </a:cubicBezTo>
                  <a:cubicBezTo>
                    <a:pt x="369" y="70"/>
                    <a:pt x="369" y="70"/>
                    <a:pt x="369" y="70"/>
                  </a:cubicBezTo>
                  <a:cubicBezTo>
                    <a:pt x="368" y="71"/>
                    <a:pt x="368" y="71"/>
                    <a:pt x="368" y="71"/>
                  </a:cubicBezTo>
                  <a:cubicBezTo>
                    <a:pt x="367" y="71"/>
                    <a:pt x="367" y="71"/>
                    <a:pt x="367" y="71"/>
                  </a:cubicBezTo>
                  <a:cubicBezTo>
                    <a:pt x="367" y="69"/>
                    <a:pt x="367" y="69"/>
                    <a:pt x="367" y="69"/>
                  </a:cubicBezTo>
                  <a:cubicBezTo>
                    <a:pt x="366" y="68"/>
                    <a:pt x="366" y="68"/>
                    <a:pt x="366" y="68"/>
                  </a:cubicBezTo>
                  <a:cubicBezTo>
                    <a:pt x="367" y="68"/>
                    <a:pt x="367" y="68"/>
                    <a:pt x="367" y="68"/>
                  </a:cubicBezTo>
                  <a:cubicBezTo>
                    <a:pt x="367" y="68"/>
                    <a:pt x="367" y="68"/>
                    <a:pt x="367" y="68"/>
                  </a:cubicBezTo>
                  <a:cubicBezTo>
                    <a:pt x="368" y="68"/>
                    <a:pt x="368" y="68"/>
                    <a:pt x="368" y="68"/>
                  </a:cubicBezTo>
                  <a:cubicBezTo>
                    <a:pt x="368" y="67"/>
                    <a:pt x="368" y="67"/>
                    <a:pt x="368" y="67"/>
                  </a:cubicBezTo>
                  <a:cubicBezTo>
                    <a:pt x="368" y="67"/>
                    <a:pt x="368" y="67"/>
                    <a:pt x="368" y="67"/>
                  </a:cubicBezTo>
                  <a:cubicBezTo>
                    <a:pt x="370" y="68"/>
                    <a:pt x="370" y="68"/>
                    <a:pt x="370" y="68"/>
                  </a:cubicBezTo>
                  <a:cubicBezTo>
                    <a:pt x="370" y="69"/>
                    <a:pt x="370" y="69"/>
                    <a:pt x="370" y="69"/>
                  </a:cubicBezTo>
                  <a:cubicBezTo>
                    <a:pt x="371" y="69"/>
                    <a:pt x="371" y="69"/>
                    <a:pt x="371" y="69"/>
                  </a:cubicBezTo>
                  <a:cubicBezTo>
                    <a:pt x="371" y="69"/>
                    <a:pt x="371" y="69"/>
                    <a:pt x="371" y="69"/>
                  </a:cubicBezTo>
                  <a:cubicBezTo>
                    <a:pt x="372" y="69"/>
                    <a:pt x="372" y="69"/>
                    <a:pt x="372" y="69"/>
                  </a:cubicBezTo>
                  <a:cubicBezTo>
                    <a:pt x="371" y="68"/>
                    <a:pt x="371" y="68"/>
                    <a:pt x="371" y="68"/>
                  </a:cubicBezTo>
                  <a:cubicBezTo>
                    <a:pt x="372" y="68"/>
                    <a:pt x="372" y="68"/>
                    <a:pt x="372" y="68"/>
                  </a:cubicBezTo>
                  <a:cubicBezTo>
                    <a:pt x="373" y="68"/>
                    <a:pt x="373" y="68"/>
                    <a:pt x="373" y="68"/>
                  </a:cubicBezTo>
                  <a:cubicBezTo>
                    <a:pt x="373" y="67"/>
                    <a:pt x="373" y="67"/>
                    <a:pt x="373" y="67"/>
                  </a:cubicBezTo>
                  <a:cubicBezTo>
                    <a:pt x="372" y="66"/>
                    <a:pt x="372" y="66"/>
                    <a:pt x="372" y="66"/>
                  </a:cubicBezTo>
                  <a:cubicBezTo>
                    <a:pt x="371" y="66"/>
                    <a:pt x="371" y="66"/>
                    <a:pt x="371" y="66"/>
                  </a:cubicBezTo>
                  <a:cubicBezTo>
                    <a:pt x="370" y="65"/>
                    <a:pt x="370" y="65"/>
                    <a:pt x="370" y="65"/>
                  </a:cubicBezTo>
                  <a:cubicBezTo>
                    <a:pt x="370" y="64"/>
                    <a:pt x="370" y="64"/>
                    <a:pt x="370" y="64"/>
                  </a:cubicBezTo>
                  <a:cubicBezTo>
                    <a:pt x="369" y="63"/>
                    <a:pt x="369" y="63"/>
                    <a:pt x="369" y="63"/>
                  </a:cubicBezTo>
                  <a:cubicBezTo>
                    <a:pt x="368" y="64"/>
                    <a:pt x="368" y="64"/>
                    <a:pt x="368" y="64"/>
                  </a:cubicBezTo>
                  <a:cubicBezTo>
                    <a:pt x="367" y="63"/>
                    <a:pt x="367" y="63"/>
                    <a:pt x="367" y="63"/>
                  </a:cubicBezTo>
                  <a:cubicBezTo>
                    <a:pt x="369" y="63"/>
                    <a:pt x="369" y="63"/>
                    <a:pt x="369" y="63"/>
                  </a:cubicBezTo>
                  <a:cubicBezTo>
                    <a:pt x="368" y="62"/>
                    <a:pt x="368" y="62"/>
                    <a:pt x="368" y="62"/>
                  </a:cubicBezTo>
                  <a:cubicBezTo>
                    <a:pt x="368" y="62"/>
                    <a:pt x="368" y="62"/>
                    <a:pt x="368" y="62"/>
                  </a:cubicBezTo>
                  <a:cubicBezTo>
                    <a:pt x="368" y="61"/>
                    <a:pt x="368" y="61"/>
                    <a:pt x="368" y="61"/>
                  </a:cubicBezTo>
                  <a:cubicBezTo>
                    <a:pt x="369" y="61"/>
                    <a:pt x="369" y="61"/>
                    <a:pt x="369" y="61"/>
                  </a:cubicBezTo>
                  <a:cubicBezTo>
                    <a:pt x="369" y="59"/>
                    <a:pt x="369" y="59"/>
                    <a:pt x="369" y="59"/>
                  </a:cubicBezTo>
                  <a:cubicBezTo>
                    <a:pt x="368" y="60"/>
                    <a:pt x="368" y="60"/>
                    <a:pt x="368" y="60"/>
                  </a:cubicBezTo>
                  <a:cubicBezTo>
                    <a:pt x="367" y="61"/>
                    <a:pt x="367" y="61"/>
                    <a:pt x="367" y="61"/>
                  </a:cubicBezTo>
                  <a:cubicBezTo>
                    <a:pt x="367" y="62"/>
                    <a:pt x="367" y="62"/>
                    <a:pt x="367" y="62"/>
                  </a:cubicBezTo>
                  <a:cubicBezTo>
                    <a:pt x="365" y="61"/>
                    <a:pt x="365" y="61"/>
                    <a:pt x="365" y="61"/>
                  </a:cubicBezTo>
                  <a:cubicBezTo>
                    <a:pt x="364" y="60"/>
                    <a:pt x="364" y="60"/>
                    <a:pt x="364" y="60"/>
                  </a:cubicBezTo>
                  <a:cubicBezTo>
                    <a:pt x="365" y="59"/>
                    <a:pt x="365" y="59"/>
                    <a:pt x="365" y="59"/>
                  </a:cubicBezTo>
                  <a:cubicBezTo>
                    <a:pt x="365" y="58"/>
                    <a:pt x="365" y="58"/>
                    <a:pt x="365" y="58"/>
                  </a:cubicBezTo>
                  <a:cubicBezTo>
                    <a:pt x="366" y="57"/>
                    <a:pt x="366" y="57"/>
                    <a:pt x="366" y="57"/>
                  </a:cubicBezTo>
                  <a:cubicBezTo>
                    <a:pt x="367" y="57"/>
                    <a:pt x="367" y="57"/>
                    <a:pt x="367" y="57"/>
                  </a:cubicBezTo>
                  <a:cubicBezTo>
                    <a:pt x="369" y="56"/>
                    <a:pt x="369" y="56"/>
                    <a:pt x="369" y="56"/>
                  </a:cubicBezTo>
                  <a:cubicBezTo>
                    <a:pt x="369" y="56"/>
                    <a:pt x="369" y="56"/>
                    <a:pt x="369" y="56"/>
                  </a:cubicBezTo>
                  <a:cubicBezTo>
                    <a:pt x="368" y="55"/>
                    <a:pt x="368" y="55"/>
                    <a:pt x="368" y="55"/>
                  </a:cubicBezTo>
                  <a:cubicBezTo>
                    <a:pt x="367" y="55"/>
                    <a:pt x="367" y="55"/>
                    <a:pt x="367" y="55"/>
                  </a:cubicBezTo>
                  <a:cubicBezTo>
                    <a:pt x="366" y="54"/>
                    <a:pt x="366" y="54"/>
                    <a:pt x="366" y="54"/>
                  </a:cubicBezTo>
                  <a:cubicBezTo>
                    <a:pt x="365" y="54"/>
                    <a:pt x="365" y="54"/>
                    <a:pt x="365" y="54"/>
                  </a:cubicBezTo>
                  <a:cubicBezTo>
                    <a:pt x="364" y="53"/>
                    <a:pt x="364" y="53"/>
                    <a:pt x="364" y="53"/>
                  </a:cubicBezTo>
                  <a:cubicBezTo>
                    <a:pt x="365" y="53"/>
                    <a:pt x="365" y="53"/>
                    <a:pt x="365" y="53"/>
                  </a:cubicBezTo>
                  <a:cubicBezTo>
                    <a:pt x="367" y="53"/>
                    <a:pt x="367" y="53"/>
                    <a:pt x="367" y="53"/>
                  </a:cubicBezTo>
                  <a:cubicBezTo>
                    <a:pt x="369" y="53"/>
                    <a:pt x="369" y="53"/>
                    <a:pt x="369" y="53"/>
                  </a:cubicBezTo>
                  <a:cubicBezTo>
                    <a:pt x="371" y="53"/>
                    <a:pt x="371" y="53"/>
                    <a:pt x="371" y="53"/>
                  </a:cubicBezTo>
                  <a:cubicBezTo>
                    <a:pt x="374" y="53"/>
                    <a:pt x="374" y="53"/>
                    <a:pt x="374" y="53"/>
                  </a:cubicBezTo>
                  <a:cubicBezTo>
                    <a:pt x="379" y="53"/>
                    <a:pt x="379" y="53"/>
                    <a:pt x="379" y="53"/>
                  </a:cubicBezTo>
                  <a:cubicBezTo>
                    <a:pt x="380" y="52"/>
                    <a:pt x="380" y="52"/>
                    <a:pt x="380" y="52"/>
                  </a:cubicBezTo>
                  <a:cubicBezTo>
                    <a:pt x="383" y="52"/>
                    <a:pt x="383" y="52"/>
                    <a:pt x="383" y="52"/>
                  </a:cubicBezTo>
                  <a:cubicBezTo>
                    <a:pt x="385" y="52"/>
                    <a:pt x="385" y="52"/>
                    <a:pt x="385" y="52"/>
                  </a:cubicBezTo>
                  <a:cubicBezTo>
                    <a:pt x="386" y="52"/>
                    <a:pt x="386" y="52"/>
                    <a:pt x="386" y="52"/>
                  </a:cubicBezTo>
                  <a:cubicBezTo>
                    <a:pt x="389" y="52"/>
                    <a:pt x="389" y="52"/>
                    <a:pt x="389" y="52"/>
                  </a:cubicBezTo>
                  <a:cubicBezTo>
                    <a:pt x="387" y="53"/>
                    <a:pt x="387" y="53"/>
                    <a:pt x="387" y="53"/>
                  </a:cubicBezTo>
                  <a:cubicBezTo>
                    <a:pt x="385" y="54"/>
                    <a:pt x="385" y="54"/>
                    <a:pt x="385" y="54"/>
                  </a:cubicBezTo>
                  <a:cubicBezTo>
                    <a:pt x="384" y="53"/>
                    <a:pt x="384" y="53"/>
                    <a:pt x="384" y="53"/>
                  </a:cubicBezTo>
                  <a:cubicBezTo>
                    <a:pt x="383" y="53"/>
                    <a:pt x="383" y="53"/>
                    <a:pt x="383" y="53"/>
                  </a:cubicBezTo>
                  <a:cubicBezTo>
                    <a:pt x="382" y="53"/>
                    <a:pt x="382" y="53"/>
                    <a:pt x="382" y="53"/>
                  </a:cubicBezTo>
                  <a:cubicBezTo>
                    <a:pt x="382" y="55"/>
                    <a:pt x="382" y="55"/>
                    <a:pt x="382" y="55"/>
                  </a:cubicBezTo>
                  <a:cubicBezTo>
                    <a:pt x="382" y="56"/>
                    <a:pt x="382" y="56"/>
                    <a:pt x="382" y="56"/>
                  </a:cubicBezTo>
                  <a:cubicBezTo>
                    <a:pt x="382" y="56"/>
                    <a:pt x="382" y="56"/>
                    <a:pt x="382" y="56"/>
                  </a:cubicBezTo>
                  <a:cubicBezTo>
                    <a:pt x="382" y="57"/>
                    <a:pt x="382" y="57"/>
                    <a:pt x="382" y="57"/>
                  </a:cubicBezTo>
                  <a:cubicBezTo>
                    <a:pt x="382" y="57"/>
                    <a:pt x="382" y="57"/>
                    <a:pt x="382" y="57"/>
                  </a:cubicBezTo>
                  <a:cubicBezTo>
                    <a:pt x="384" y="56"/>
                    <a:pt x="384" y="56"/>
                    <a:pt x="384" y="56"/>
                  </a:cubicBezTo>
                  <a:cubicBezTo>
                    <a:pt x="384" y="55"/>
                    <a:pt x="384" y="55"/>
                    <a:pt x="384" y="55"/>
                  </a:cubicBezTo>
                  <a:cubicBezTo>
                    <a:pt x="386" y="54"/>
                    <a:pt x="386" y="54"/>
                    <a:pt x="386" y="54"/>
                  </a:cubicBezTo>
                  <a:cubicBezTo>
                    <a:pt x="389" y="53"/>
                    <a:pt x="389" y="53"/>
                    <a:pt x="389" y="53"/>
                  </a:cubicBezTo>
                  <a:cubicBezTo>
                    <a:pt x="390" y="54"/>
                    <a:pt x="390" y="54"/>
                    <a:pt x="390" y="54"/>
                  </a:cubicBezTo>
                  <a:cubicBezTo>
                    <a:pt x="390" y="56"/>
                    <a:pt x="390" y="56"/>
                    <a:pt x="390" y="56"/>
                  </a:cubicBezTo>
                  <a:cubicBezTo>
                    <a:pt x="389" y="57"/>
                    <a:pt x="389" y="57"/>
                    <a:pt x="389" y="57"/>
                  </a:cubicBezTo>
                  <a:cubicBezTo>
                    <a:pt x="389" y="56"/>
                    <a:pt x="389" y="56"/>
                    <a:pt x="389" y="56"/>
                  </a:cubicBezTo>
                  <a:cubicBezTo>
                    <a:pt x="388" y="55"/>
                    <a:pt x="388" y="55"/>
                    <a:pt x="388" y="55"/>
                  </a:cubicBezTo>
                  <a:cubicBezTo>
                    <a:pt x="388" y="54"/>
                    <a:pt x="388" y="54"/>
                    <a:pt x="388" y="54"/>
                  </a:cubicBezTo>
                  <a:cubicBezTo>
                    <a:pt x="387" y="55"/>
                    <a:pt x="387" y="55"/>
                    <a:pt x="387" y="55"/>
                  </a:cubicBezTo>
                  <a:cubicBezTo>
                    <a:pt x="386" y="54"/>
                    <a:pt x="386" y="54"/>
                    <a:pt x="386" y="54"/>
                  </a:cubicBezTo>
                  <a:cubicBezTo>
                    <a:pt x="387" y="56"/>
                    <a:pt x="387" y="56"/>
                    <a:pt x="387" y="56"/>
                  </a:cubicBezTo>
                  <a:cubicBezTo>
                    <a:pt x="388" y="56"/>
                    <a:pt x="388" y="56"/>
                    <a:pt x="388" y="56"/>
                  </a:cubicBezTo>
                  <a:cubicBezTo>
                    <a:pt x="388" y="58"/>
                    <a:pt x="388" y="58"/>
                    <a:pt x="388" y="58"/>
                  </a:cubicBezTo>
                  <a:cubicBezTo>
                    <a:pt x="388" y="59"/>
                    <a:pt x="388" y="59"/>
                    <a:pt x="388" y="59"/>
                  </a:cubicBezTo>
                  <a:cubicBezTo>
                    <a:pt x="387" y="59"/>
                    <a:pt x="387" y="59"/>
                    <a:pt x="387" y="59"/>
                  </a:cubicBezTo>
                  <a:cubicBezTo>
                    <a:pt x="386" y="59"/>
                    <a:pt x="386" y="59"/>
                    <a:pt x="386" y="59"/>
                  </a:cubicBezTo>
                  <a:cubicBezTo>
                    <a:pt x="387" y="60"/>
                    <a:pt x="387" y="60"/>
                    <a:pt x="387" y="60"/>
                  </a:cubicBezTo>
                  <a:cubicBezTo>
                    <a:pt x="387" y="61"/>
                    <a:pt x="387" y="61"/>
                    <a:pt x="387" y="61"/>
                  </a:cubicBezTo>
                  <a:cubicBezTo>
                    <a:pt x="388" y="61"/>
                    <a:pt x="388" y="61"/>
                    <a:pt x="388" y="61"/>
                  </a:cubicBezTo>
                  <a:cubicBezTo>
                    <a:pt x="388" y="61"/>
                    <a:pt x="388" y="61"/>
                    <a:pt x="388" y="61"/>
                  </a:cubicBezTo>
                  <a:cubicBezTo>
                    <a:pt x="390" y="60"/>
                    <a:pt x="390" y="60"/>
                    <a:pt x="390" y="60"/>
                  </a:cubicBezTo>
                  <a:cubicBezTo>
                    <a:pt x="390" y="59"/>
                    <a:pt x="390" y="59"/>
                    <a:pt x="390" y="59"/>
                  </a:cubicBezTo>
                  <a:cubicBezTo>
                    <a:pt x="390" y="58"/>
                    <a:pt x="390" y="58"/>
                    <a:pt x="390" y="58"/>
                  </a:cubicBezTo>
                  <a:cubicBezTo>
                    <a:pt x="390" y="57"/>
                    <a:pt x="390" y="57"/>
                    <a:pt x="390" y="57"/>
                  </a:cubicBezTo>
                  <a:cubicBezTo>
                    <a:pt x="390" y="56"/>
                    <a:pt x="390" y="56"/>
                    <a:pt x="390" y="56"/>
                  </a:cubicBezTo>
                  <a:cubicBezTo>
                    <a:pt x="390" y="52"/>
                    <a:pt x="390" y="52"/>
                    <a:pt x="390" y="52"/>
                  </a:cubicBezTo>
                  <a:cubicBezTo>
                    <a:pt x="391" y="51"/>
                    <a:pt x="391" y="51"/>
                    <a:pt x="391" y="51"/>
                  </a:cubicBezTo>
                  <a:cubicBezTo>
                    <a:pt x="394" y="50"/>
                    <a:pt x="394" y="50"/>
                    <a:pt x="394" y="50"/>
                  </a:cubicBezTo>
                  <a:cubicBezTo>
                    <a:pt x="396" y="50"/>
                    <a:pt x="396" y="50"/>
                    <a:pt x="396" y="50"/>
                  </a:cubicBezTo>
                  <a:cubicBezTo>
                    <a:pt x="399" y="50"/>
                    <a:pt x="399" y="50"/>
                    <a:pt x="399" y="50"/>
                  </a:cubicBezTo>
                  <a:cubicBezTo>
                    <a:pt x="402" y="51"/>
                    <a:pt x="402" y="51"/>
                    <a:pt x="402" y="51"/>
                  </a:cubicBezTo>
                  <a:cubicBezTo>
                    <a:pt x="403" y="53"/>
                    <a:pt x="403" y="53"/>
                    <a:pt x="403" y="53"/>
                  </a:cubicBezTo>
                  <a:cubicBezTo>
                    <a:pt x="403" y="54"/>
                    <a:pt x="403" y="54"/>
                    <a:pt x="403" y="54"/>
                  </a:cubicBezTo>
                  <a:cubicBezTo>
                    <a:pt x="402" y="54"/>
                    <a:pt x="402" y="54"/>
                    <a:pt x="402" y="54"/>
                  </a:cubicBezTo>
                  <a:cubicBezTo>
                    <a:pt x="401" y="53"/>
                    <a:pt x="401" y="53"/>
                    <a:pt x="401" y="53"/>
                  </a:cubicBezTo>
                  <a:cubicBezTo>
                    <a:pt x="401" y="53"/>
                    <a:pt x="401" y="53"/>
                    <a:pt x="401" y="53"/>
                  </a:cubicBezTo>
                  <a:cubicBezTo>
                    <a:pt x="401" y="54"/>
                    <a:pt x="401" y="54"/>
                    <a:pt x="401" y="54"/>
                  </a:cubicBezTo>
                  <a:cubicBezTo>
                    <a:pt x="401" y="55"/>
                    <a:pt x="401" y="55"/>
                    <a:pt x="401" y="55"/>
                  </a:cubicBezTo>
                  <a:cubicBezTo>
                    <a:pt x="401" y="56"/>
                    <a:pt x="401" y="56"/>
                    <a:pt x="401" y="56"/>
                  </a:cubicBezTo>
                  <a:cubicBezTo>
                    <a:pt x="400" y="56"/>
                    <a:pt x="400" y="56"/>
                    <a:pt x="400" y="56"/>
                  </a:cubicBezTo>
                  <a:cubicBezTo>
                    <a:pt x="401" y="56"/>
                    <a:pt x="401" y="56"/>
                    <a:pt x="401" y="56"/>
                  </a:cubicBezTo>
                  <a:cubicBezTo>
                    <a:pt x="402" y="56"/>
                    <a:pt x="402" y="56"/>
                    <a:pt x="402" y="56"/>
                  </a:cubicBezTo>
                  <a:cubicBezTo>
                    <a:pt x="403" y="56"/>
                    <a:pt x="403" y="56"/>
                    <a:pt x="403" y="56"/>
                  </a:cubicBezTo>
                  <a:cubicBezTo>
                    <a:pt x="404" y="55"/>
                    <a:pt x="404" y="55"/>
                    <a:pt x="404" y="55"/>
                  </a:cubicBezTo>
                  <a:cubicBezTo>
                    <a:pt x="405" y="56"/>
                    <a:pt x="405" y="56"/>
                    <a:pt x="405" y="56"/>
                  </a:cubicBezTo>
                  <a:cubicBezTo>
                    <a:pt x="405" y="57"/>
                    <a:pt x="405" y="57"/>
                    <a:pt x="405" y="57"/>
                  </a:cubicBezTo>
                  <a:cubicBezTo>
                    <a:pt x="405" y="58"/>
                    <a:pt x="405" y="58"/>
                    <a:pt x="405" y="58"/>
                  </a:cubicBezTo>
                  <a:cubicBezTo>
                    <a:pt x="406" y="59"/>
                    <a:pt x="406" y="59"/>
                    <a:pt x="406" y="59"/>
                  </a:cubicBezTo>
                  <a:cubicBezTo>
                    <a:pt x="406" y="58"/>
                    <a:pt x="406" y="58"/>
                    <a:pt x="406" y="58"/>
                  </a:cubicBezTo>
                  <a:cubicBezTo>
                    <a:pt x="406" y="57"/>
                    <a:pt x="406" y="57"/>
                    <a:pt x="406" y="57"/>
                  </a:cubicBezTo>
                  <a:cubicBezTo>
                    <a:pt x="407" y="56"/>
                    <a:pt x="407" y="56"/>
                    <a:pt x="407" y="56"/>
                  </a:cubicBezTo>
                  <a:cubicBezTo>
                    <a:pt x="408" y="57"/>
                    <a:pt x="408" y="57"/>
                    <a:pt x="408" y="57"/>
                  </a:cubicBezTo>
                  <a:cubicBezTo>
                    <a:pt x="409" y="58"/>
                    <a:pt x="409" y="58"/>
                    <a:pt x="409" y="58"/>
                  </a:cubicBezTo>
                  <a:cubicBezTo>
                    <a:pt x="408" y="58"/>
                    <a:pt x="408" y="58"/>
                    <a:pt x="408" y="58"/>
                  </a:cubicBezTo>
                  <a:cubicBezTo>
                    <a:pt x="408" y="59"/>
                    <a:pt x="408" y="59"/>
                    <a:pt x="408" y="59"/>
                  </a:cubicBezTo>
                  <a:cubicBezTo>
                    <a:pt x="408" y="60"/>
                    <a:pt x="408" y="60"/>
                    <a:pt x="408" y="60"/>
                  </a:cubicBezTo>
                  <a:cubicBezTo>
                    <a:pt x="409" y="59"/>
                    <a:pt x="409" y="59"/>
                    <a:pt x="409" y="59"/>
                  </a:cubicBezTo>
                  <a:cubicBezTo>
                    <a:pt x="409" y="58"/>
                    <a:pt x="409" y="58"/>
                    <a:pt x="409" y="58"/>
                  </a:cubicBezTo>
                  <a:cubicBezTo>
                    <a:pt x="410" y="58"/>
                    <a:pt x="410" y="58"/>
                    <a:pt x="410" y="58"/>
                  </a:cubicBezTo>
                  <a:cubicBezTo>
                    <a:pt x="410" y="59"/>
                    <a:pt x="410" y="59"/>
                    <a:pt x="410" y="59"/>
                  </a:cubicBezTo>
                  <a:cubicBezTo>
                    <a:pt x="410" y="58"/>
                    <a:pt x="410" y="58"/>
                    <a:pt x="410" y="58"/>
                  </a:cubicBezTo>
                  <a:cubicBezTo>
                    <a:pt x="411" y="56"/>
                    <a:pt x="411" y="56"/>
                    <a:pt x="411" y="56"/>
                  </a:cubicBezTo>
                  <a:cubicBezTo>
                    <a:pt x="411" y="56"/>
                    <a:pt x="411" y="56"/>
                    <a:pt x="411" y="56"/>
                  </a:cubicBezTo>
                  <a:cubicBezTo>
                    <a:pt x="412" y="56"/>
                    <a:pt x="412" y="56"/>
                    <a:pt x="412" y="56"/>
                  </a:cubicBezTo>
                  <a:cubicBezTo>
                    <a:pt x="414" y="58"/>
                    <a:pt x="414" y="58"/>
                    <a:pt x="414" y="58"/>
                  </a:cubicBezTo>
                  <a:cubicBezTo>
                    <a:pt x="416" y="58"/>
                    <a:pt x="416" y="58"/>
                    <a:pt x="416" y="58"/>
                  </a:cubicBezTo>
                  <a:cubicBezTo>
                    <a:pt x="418" y="59"/>
                    <a:pt x="418" y="59"/>
                    <a:pt x="418" y="59"/>
                  </a:cubicBezTo>
                  <a:cubicBezTo>
                    <a:pt x="417" y="60"/>
                    <a:pt x="417" y="60"/>
                    <a:pt x="417" y="60"/>
                  </a:cubicBezTo>
                  <a:cubicBezTo>
                    <a:pt x="416" y="61"/>
                    <a:pt x="416" y="61"/>
                    <a:pt x="416" y="61"/>
                  </a:cubicBezTo>
                  <a:cubicBezTo>
                    <a:pt x="415" y="62"/>
                    <a:pt x="415" y="62"/>
                    <a:pt x="415" y="62"/>
                  </a:cubicBezTo>
                  <a:cubicBezTo>
                    <a:pt x="416" y="61"/>
                    <a:pt x="416" y="61"/>
                    <a:pt x="416" y="61"/>
                  </a:cubicBezTo>
                  <a:cubicBezTo>
                    <a:pt x="418" y="61"/>
                    <a:pt x="418" y="61"/>
                    <a:pt x="418" y="61"/>
                  </a:cubicBezTo>
                  <a:cubicBezTo>
                    <a:pt x="419" y="61"/>
                    <a:pt x="419" y="61"/>
                    <a:pt x="419" y="61"/>
                  </a:cubicBezTo>
                  <a:cubicBezTo>
                    <a:pt x="421" y="61"/>
                    <a:pt x="421" y="61"/>
                    <a:pt x="421" y="61"/>
                  </a:cubicBezTo>
                  <a:cubicBezTo>
                    <a:pt x="422" y="60"/>
                    <a:pt x="422" y="60"/>
                    <a:pt x="422" y="60"/>
                  </a:cubicBezTo>
                  <a:cubicBezTo>
                    <a:pt x="423" y="60"/>
                    <a:pt x="423" y="60"/>
                    <a:pt x="423" y="60"/>
                  </a:cubicBezTo>
                  <a:cubicBezTo>
                    <a:pt x="425" y="58"/>
                    <a:pt x="425" y="58"/>
                    <a:pt x="425" y="58"/>
                  </a:cubicBezTo>
                  <a:cubicBezTo>
                    <a:pt x="426" y="58"/>
                    <a:pt x="426" y="58"/>
                    <a:pt x="426" y="58"/>
                  </a:cubicBezTo>
                  <a:cubicBezTo>
                    <a:pt x="427" y="57"/>
                    <a:pt x="427" y="57"/>
                    <a:pt x="427" y="57"/>
                  </a:cubicBezTo>
                  <a:cubicBezTo>
                    <a:pt x="428" y="56"/>
                    <a:pt x="428" y="56"/>
                    <a:pt x="428" y="56"/>
                  </a:cubicBezTo>
                  <a:cubicBezTo>
                    <a:pt x="432" y="55"/>
                    <a:pt x="432" y="55"/>
                    <a:pt x="432" y="55"/>
                  </a:cubicBezTo>
                  <a:cubicBezTo>
                    <a:pt x="433" y="54"/>
                    <a:pt x="433" y="54"/>
                    <a:pt x="433" y="54"/>
                  </a:cubicBezTo>
                  <a:cubicBezTo>
                    <a:pt x="434" y="55"/>
                    <a:pt x="434" y="55"/>
                    <a:pt x="434" y="55"/>
                  </a:cubicBezTo>
                  <a:cubicBezTo>
                    <a:pt x="434" y="54"/>
                    <a:pt x="434" y="54"/>
                    <a:pt x="434" y="54"/>
                  </a:cubicBezTo>
                  <a:cubicBezTo>
                    <a:pt x="436" y="53"/>
                    <a:pt x="436" y="53"/>
                    <a:pt x="436" y="53"/>
                  </a:cubicBezTo>
                  <a:cubicBezTo>
                    <a:pt x="437" y="53"/>
                    <a:pt x="437" y="53"/>
                    <a:pt x="437" y="53"/>
                  </a:cubicBezTo>
                  <a:cubicBezTo>
                    <a:pt x="440" y="53"/>
                    <a:pt x="440" y="53"/>
                    <a:pt x="440" y="53"/>
                  </a:cubicBezTo>
                  <a:cubicBezTo>
                    <a:pt x="444" y="54"/>
                    <a:pt x="444" y="54"/>
                    <a:pt x="444" y="54"/>
                  </a:cubicBezTo>
                  <a:cubicBezTo>
                    <a:pt x="446" y="56"/>
                    <a:pt x="446" y="56"/>
                    <a:pt x="446" y="56"/>
                  </a:cubicBezTo>
                  <a:cubicBezTo>
                    <a:pt x="448" y="57"/>
                    <a:pt x="448" y="57"/>
                    <a:pt x="448" y="57"/>
                  </a:cubicBezTo>
                  <a:cubicBezTo>
                    <a:pt x="449" y="59"/>
                    <a:pt x="449" y="59"/>
                    <a:pt x="449" y="59"/>
                  </a:cubicBezTo>
                  <a:cubicBezTo>
                    <a:pt x="450" y="60"/>
                    <a:pt x="450" y="60"/>
                    <a:pt x="450" y="60"/>
                  </a:cubicBezTo>
                  <a:cubicBezTo>
                    <a:pt x="450" y="61"/>
                    <a:pt x="450" y="61"/>
                    <a:pt x="450" y="61"/>
                  </a:cubicBezTo>
                  <a:cubicBezTo>
                    <a:pt x="451" y="61"/>
                    <a:pt x="451" y="61"/>
                    <a:pt x="451" y="61"/>
                  </a:cubicBezTo>
                  <a:cubicBezTo>
                    <a:pt x="450" y="62"/>
                    <a:pt x="450" y="62"/>
                    <a:pt x="450" y="62"/>
                  </a:cubicBezTo>
                  <a:cubicBezTo>
                    <a:pt x="451" y="64"/>
                    <a:pt x="451" y="64"/>
                    <a:pt x="451" y="64"/>
                  </a:cubicBezTo>
                  <a:cubicBezTo>
                    <a:pt x="451" y="65"/>
                    <a:pt x="451" y="65"/>
                    <a:pt x="451" y="65"/>
                  </a:cubicBezTo>
                  <a:cubicBezTo>
                    <a:pt x="451" y="65"/>
                    <a:pt x="451" y="65"/>
                    <a:pt x="451" y="65"/>
                  </a:cubicBezTo>
                  <a:cubicBezTo>
                    <a:pt x="452" y="65"/>
                    <a:pt x="452" y="65"/>
                    <a:pt x="452" y="65"/>
                  </a:cubicBezTo>
                  <a:cubicBezTo>
                    <a:pt x="453" y="64"/>
                    <a:pt x="453" y="64"/>
                    <a:pt x="453" y="64"/>
                  </a:cubicBezTo>
                  <a:cubicBezTo>
                    <a:pt x="454" y="64"/>
                    <a:pt x="454" y="64"/>
                    <a:pt x="454" y="64"/>
                  </a:cubicBezTo>
                  <a:cubicBezTo>
                    <a:pt x="455" y="65"/>
                    <a:pt x="455" y="65"/>
                    <a:pt x="455" y="65"/>
                  </a:cubicBezTo>
                  <a:cubicBezTo>
                    <a:pt x="455" y="64"/>
                    <a:pt x="455" y="64"/>
                    <a:pt x="455" y="64"/>
                  </a:cubicBezTo>
                  <a:cubicBezTo>
                    <a:pt x="456" y="64"/>
                    <a:pt x="456" y="64"/>
                    <a:pt x="456" y="64"/>
                  </a:cubicBezTo>
                  <a:cubicBezTo>
                    <a:pt x="457" y="64"/>
                    <a:pt x="457" y="64"/>
                    <a:pt x="457" y="64"/>
                  </a:cubicBezTo>
                  <a:cubicBezTo>
                    <a:pt x="457" y="65"/>
                    <a:pt x="457" y="65"/>
                    <a:pt x="457" y="65"/>
                  </a:cubicBezTo>
                  <a:cubicBezTo>
                    <a:pt x="458" y="65"/>
                    <a:pt x="458" y="65"/>
                    <a:pt x="458" y="65"/>
                  </a:cubicBezTo>
                  <a:cubicBezTo>
                    <a:pt x="457" y="63"/>
                    <a:pt x="457" y="63"/>
                    <a:pt x="457" y="63"/>
                  </a:cubicBezTo>
                  <a:cubicBezTo>
                    <a:pt x="458" y="63"/>
                    <a:pt x="458" y="63"/>
                    <a:pt x="458" y="63"/>
                  </a:cubicBezTo>
                  <a:cubicBezTo>
                    <a:pt x="459" y="64"/>
                    <a:pt x="459" y="64"/>
                    <a:pt x="459" y="64"/>
                  </a:cubicBezTo>
                  <a:cubicBezTo>
                    <a:pt x="460" y="66"/>
                    <a:pt x="460" y="66"/>
                    <a:pt x="460" y="66"/>
                  </a:cubicBezTo>
                  <a:cubicBezTo>
                    <a:pt x="460" y="67"/>
                    <a:pt x="460" y="67"/>
                    <a:pt x="460" y="67"/>
                  </a:cubicBezTo>
                  <a:cubicBezTo>
                    <a:pt x="461" y="67"/>
                    <a:pt x="461" y="67"/>
                    <a:pt x="461" y="67"/>
                  </a:cubicBezTo>
                  <a:cubicBezTo>
                    <a:pt x="462" y="69"/>
                    <a:pt x="462" y="69"/>
                    <a:pt x="462" y="69"/>
                  </a:cubicBezTo>
                  <a:cubicBezTo>
                    <a:pt x="462" y="68"/>
                    <a:pt x="462" y="68"/>
                    <a:pt x="462" y="68"/>
                  </a:cubicBezTo>
                  <a:cubicBezTo>
                    <a:pt x="462" y="67"/>
                    <a:pt x="462" y="67"/>
                    <a:pt x="462" y="67"/>
                  </a:cubicBezTo>
                  <a:cubicBezTo>
                    <a:pt x="461" y="67"/>
                    <a:pt x="461" y="67"/>
                    <a:pt x="461" y="67"/>
                  </a:cubicBezTo>
                  <a:cubicBezTo>
                    <a:pt x="461" y="66"/>
                    <a:pt x="461" y="66"/>
                    <a:pt x="461" y="66"/>
                  </a:cubicBezTo>
                  <a:cubicBezTo>
                    <a:pt x="462" y="66"/>
                    <a:pt x="462" y="66"/>
                    <a:pt x="462" y="66"/>
                  </a:cubicBezTo>
                  <a:cubicBezTo>
                    <a:pt x="463" y="66"/>
                    <a:pt x="463" y="66"/>
                    <a:pt x="463" y="66"/>
                  </a:cubicBezTo>
                  <a:cubicBezTo>
                    <a:pt x="464" y="67"/>
                    <a:pt x="464" y="67"/>
                    <a:pt x="464" y="67"/>
                  </a:cubicBezTo>
                  <a:cubicBezTo>
                    <a:pt x="465" y="69"/>
                    <a:pt x="465" y="69"/>
                    <a:pt x="465" y="69"/>
                  </a:cubicBezTo>
                  <a:cubicBezTo>
                    <a:pt x="464" y="67"/>
                    <a:pt x="464" y="67"/>
                    <a:pt x="464" y="67"/>
                  </a:cubicBezTo>
                  <a:cubicBezTo>
                    <a:pt x="463" y="65"/>
                    <a:pt x="463" y="65"/>
                    <a:pt x="463" y="65"/>
                  </a:cubicBezTo>
                  <a:cubicBezTo>
                    <a:pt x="463" y="63"/>
                    <a:pt x="463" y="63"/>
                    <a:pt x="463" y="63"/>
                  </a:cubicBezTo>
                  <a:cubicBezTo>
                    <a:pt x="463" y="62"/>
                    <a:pt x="463" y="62"/>
                    <a:pt x="463" y="62"/>
                  </a:cubicBezTo>
                  <a:cubicBezTo>
                    <a:pt x="464" y="61"/>
                    <a:pt x="464" y="61"/>
                    <a:pt x="464" y="61"/>
                  </a:cubicBezTo>
                  <a:cubicBezTo>
                    <a:pt x="466" y="61"/>
                    <a:pt x="466" y="61"/>
                    <a:pt x="466" y="61"/>
                  </a:cubicBezTo>
                  <a:cubicBezTo>
                    <a:pt x="467" y="60"/>
                    <a:pt x="467" y="60"/>
                    <a:pt x="467" y="60"/>
                  </a:cubicBezTo>
                  <a:cubicBezTo>
                    <a:pt x="468" y="59"/>
                    <a:pt x="468" y="59"/>
                    <a:pt x="468" y="59"/>
                  </a:cubicBezTo>
                  <a:cubicBezTo>
                    <a:pt x="468" y="59"/>
                    <a:pt x="468" y="59"/>
                    <a:pt x="468" y="59"/>
                  </a:cubicBezTo>
                  <a:cubicBezTo>
                    <a:pt x="468" y="58"/>
                    <a:pt x="468" y="58"/>
                    <a:pt x="468" y="58"/>
                  </a:cubicBezTo>
                  <a:cubicBezTo>
                    <a:pt x="469" y="58"/>
                    <a:pt x="469" y="58"/>
                    <a:pt x="469" y="58"/>
                  </a:cubicBezTo>
                  <a:cubicBezTo>
                    <a:pt x="470" y="59"/>
                    <a:pt x="470" y="59"/>
                    <a:pt x="470" y="59"/>
                  </a:cubicBezTo>
                  <a:cubicBezTo>
                    <a:pt x="471" y="59"/>
                    <a:pt x="471" y="59"/>
                    <a:pt x="471" y="59"/>
                  </a:cubicBezTo>
                  <a:cubicBezTo>
                    <a:pt x="472" y="59"/>
                    <a:pt x="472" y="59"/>
                    <a:pt x="472" y="59"/>
                  </a:cubicBezTo>
                  <a:cubicBezTo>
                    <a:pt x="473" y="58"/>
                    <a:pt x="473" y="58"/>
                    <a:pt x="473" y="58"/>
                  </a:cubicBezTo>
                  <a:cubicBezTo>
                    <a:pt x="474" y="59"/>
                    <a:pt x="474" y="59"/>
                    <a:pt x="474" y="59"/>
                  </a:cubicBezTo>
                  <a:cubicBezTo>
                    <a:pt x="475" y="58"/>
                    <a:pt x="475" y="58"/>
                    <a:pt x="475" y="58"/>
                  </a:cubicBezTo>
                  <a:cubicBezTo>
                    <a:pt x="477" y="58"/>
                    <a:pt x="477" y="58"/>
                    <a:pt x="477" y="58"/>
                  </a:cubicBezTo>
                  <a:cubicBezTo>
                    <a:pt x="478" y="58"/>
                    <a:pt x="478" y="58"/>
                    <a:pt x="478" y="58"/>
                  </a:cubicBezTo>
                  <a:cubicBezTo>
                    <a:pt x="478" y="58"/>
                    <a:pt x="478" y="58"/>
                    <a:pt x="478" y="58"/>
                  </a:cubicBezTo>
                  <a:cubicBezTo>
                    <a:pt x="478" y="58"/>
                    <a:pt x="478" y="58"/>
                    <a:pt x="478" y="58"/>
                  </a:cubicBezTo>
                  <a:cubicBezTo>
                    <a:pt x="479" y="59"/>
                    <a:pt x="479" y="59"/>
                    <a:pt x="479" y="59"/>
                  </a:cubicBezTo>
                  <a:cubicBezTo>
                    <a:pt x="479" y="58"/>
                    <a:pt x="479" y="58"/>
                    <a:pt x="479" y="58"/>
                  </a:cubicBezTo>
                  <a:cubicBezTo>
                    <a:pt x="480" y="57"/>
                    <a:pt x="480" y="57"/>
                    <a:pt x="480" y="57"/>
                  </a:cubicBezTo>
                  <a:cubicBezTo>
                    <a:pt x="480" y="56"/>
                    <a:pt x="480" y="56"/>
                    <a:pt x="480" y="56"/>
                  </a:cubicBezTo>
                  <a:cubicBezTo>
                    <a:pt x="480" y="55"/>
                    <a:pt x="480" y="55"/>
                    <a:pt x="480" y="55"/>
                  </a:cubicBezTo>
                  <a:cubicBezTo>
                    <a:pt x="480" y="54"/>
                    <a:pt x="480" y="54"/>
                    <a:pt x="480" y="54"/>
                  </a:cubicBezTo>
                  <a:cubicBezTo>
                    <a:pt x="481" y="54"/>
                    <a:pt x="481" y="54"/>
                    <a:pt x="481" y="54"/>
                  </a:cubicBezTo>
                  <a:cubicBezTo>
                    <a:pt x="482" y="54"/>
                    <a:pt x="482" y="54"/>
                    <a:pt x="482" y="54"/>
                  </a:cubicBezTo>
                  <a:cubicBezTo>
                    <a:pt x="483" y="55"/>
                    <a:pt x="483" y="55"/>
                    <a:pt x="483" y="55"/>
                  </a:cubicBezTo>
                  <a:cubicBezTo>
                    <a:pt x="483" y="55"/>
                    <a:pt x="483" y="55"/>
                    <a:pt x="483" y="55"/>
                  </a:cubicBezTo>
                  <a:cubicBezTo>
                    <a:pt x="484" y="55"/>
                    <a:pt x="484" y="55"/>
                    <a:pt x="484" y="55"/>
                  </a:cubicBezTo>
                  <a:cubicBezTo>
                    <a:pt x="485" y="56"/>
                    <a:pt x="485" y="56"/>
                    <a:pt x="485" y="56"/>
                  </a:cubicBezTo>
                  <a:cubicBezTo>
                    <a:pt x="485" y="57"/>
                    <a:pt x="485" y="57"/>
                    <a:pt x="485" y="57"/>
                  </a:cubicBezTo>
                  <a:cubicBezTo>
                    <a:pt x="486" y="58"/>
                    <a:pt x="486" y="58"/>
                    <a:pt x="486" y="58"/>
                  </a:cubicBezTo>
                  <a:cubicBezTo>
                    <a:pt x="487" y="59"/>
                    <a:pt x="487" y="59"/>
                    <a:pt x="487" y="59"/>
                  </a:cubicBezTo>
                  <a:cubicBezTo>
                    <a:pt x="488" y="58"/>
                    <a:pt x="488" y="58"/>
                    <a:pt x="488" y="58"/>
                  </a:cubicBezTo>
                  <a:cubicBezTo>
                    <a:pt x="490" y="59"/>
                    <a:pt x="490" y="59"/>
                    <a:pt x="490" y="59"/>
                  </a:cubicBezTo>
                  <a:cubicBezTo>
                    <a:pt x="490" y="59"/>
                    <a:pt x="490" y="59"/>
                    <a:pt x="490" y="59"/>
                  </a:cubicBezTo>
                  <a:cubicBezTo>
                    <a:pt x="491" y="59"/>
                    <a:pt x="491" y="59"/>
                    <a:pt x="491" y="59"/>
                  </a:cubicBezTo>
                  <a:cubicBezTo>
                    <a:pt x="493" y="61"/>
                    <a:pt x="493" y="61"/>
                    <a:pt x="493" y="61"/>
                  </a:cubicBezTo>
                  <a:cubicBezTo>
                    <a:pt x="493" y="61"/>
                    <a:pt x="493" y="61"/>
                    <a:pt x="493" y="61"/>
                  </a:cubicBezTo>
                  <a:cubicBezTo>
                    <a:pt x="493" y="62"/>
                    <a:pt x="493" y="62"/>
                    <a:pt x="493" y="62"/>
                  </a:cubicBezTo>
                  <a:cubicBezTo>
                    <a:pt x="495" y="62"/>
                    <a:pt x="495" y="62"/>
                    <a:pt x="495" y="62"/>
                  </a:cubicBezTo>
                  <a:cubicBezTo>
                    <a:pt x="495" y="62"/>
                    <a:pt x="495" y="62"/>
                    <a:pt x="495" y="62"/>
                  </a:cubicBezTo>
                  <a:cubicBezTo>
                    <a:pt x="496" y="62"/>
                    <a:pt x="496" y="62"/>
                    <a:pt x="496" y="62"/>
                  </a:cubicBezTo>
                  <a:cubicBezTo>
                    <a:pt x="496" y="61"/>
                    <a:pt x="496" y="61"/>
                    <a:pt x="496" y="61"/>
                  </a:cubicBezTo>
                  <a:cubicBezTo>
                    <a:pt x="497" y="60"/>
                    <a:pt x="497" y="60"/>
                    <a:pt x="497" y="60"/>
                  </a:cubicBezTo>
                  <a:cubicBezTo>
                    <a:pt x="498" y="60"/>
                    <a:pt x="498" y="60"/>
                    <a:pt x="498" y="60"/>
                  </a:cubicBezTo>
                  <a:cubicBezTo>
                    <a:pt x="498" y="60"/>
                    <a:pt x="498" y="60"/>
                    <a:pt x="498" y="60"/>
                  </a:cubicBezTo>
                  <a:cubicBezTo>
                    <a:pt x="498" y="59"/>
                    <a:pt x="498" y="59"/>
                    <a:pt x="498" y="59"/>
                  </a:cubicBezTo>
                  <a:cubicBezTo>
                    <a:pt x="498" y="59"/>
                    <a:pt x="498" y="59"/>
                    <a:pt x="498" y="59"/>
                  </a:cubicBezTo>
                  <a:cubicBezTo>
                    <a:pt x="498" y="59"/>
                    <a:pt x="498" y="59"/>
                    <a:pt x="498" y="59"/>
                  </a:cubicBezTo>
                  <a:cubicBezTo>
                    <a:pt x="498" y="58"/>
                    <a:pt x="498" y="58"/>
                    <a:pt x="498" y="58"/>
                  </a:cubicBezTo>
                  <a:cubicBezTo>
                    <a:pt x="497" y="57"/>
                    <a:pt x="497" y="57"/>
                    <a:pt x="497" y="57"/>
                  </a:cubicBezTo>
                  <a:cubicBezTo>
                    <a:pt x="496" y="57"/>
                    <a:pt x="496" y="57"/>
                    <a:pt x="496" y="57"/>
                  </a:cubicBezTo>
                  <a:cubicBezTo>
                    <a:pt x="496" y="55"/>
                    <a:pt x="496" y="55"/>
                    <a:pt x="496" y="55"/>
                  </a:cubicBezTo>
                  <a:cubicBezTo>
                    <a:pt x="494" y="54"/>
                    <a:pt x="494" y="54"/>
                    <a:pt x="494" y="54"/>
                  </a:cubicBezTo>
                  <a:cubicBezTo>
                    <a:pt x="493" y="54"/>
                    <a:pt x="493" y="54"/>
                    <a:pt x="493" y="54"/>
                  </a:cubicBezTo>
                  <a:cubicBezTo>
                    <a:pt x="493" y="53"/>
                    <a:pt x="493" y="53"/>
                    <a:pt x="493" y="53"/>
                  </a:cubicBezTo>
                  <a:cubicBezTo>
                    <a:pt x="491" y="52"/>
                    <a:pt x="491" y="52"/>
                    <a:pt x="491" y="52"/>
                  </a:cubicBezTo>
                  <a:cubicBezTo>
                    <a:pt x="490" y="53"/>
                    <a:pt x="490" y="53"/>
                    <a:pt x="490" y="53"/>
                  </a:cubicBezTo>
                  <a:cubicBezTo>
                    <a:pt x="490" y="53"/>
                    <a:pt x="490" y="53"/>
                    <a:pt x="490" y="53"/>
                  </a:cubicBezTo>
                  <a:cubicBezTo>
                    <a:pt x="490" y="52"/>
                    <a:pt x="490" y="52"/>
                    <a:pt x="490" y="52"/>
                  </a:cubicBezTo>
                  <a:cubicBezTo>
                    <a:pt x="490" y="52"/>
                    <a:pt x="490" y="52"/>
                    <a:pt x="490" y="52"/>
                  </a:cubicBezTo>
                  <a:cubicBezTo>
                    <a:pt x="490" y="50"/>
                    <a:pt x="490" y="50"/>
                    <a:pt x="490" y="50"/>
                  </a:cubicBezTo>
                  <a:cubicBezTo>
                    <a:pt x="489" y="50"/>
                    <a:pt x="489" y="50"/>
                    <a:pt x="489" y="50"/>
                  </a:cubicBezTo>
                  <a:cubicBezTo>
                    <a:pt x="489" y="49"/>
                    <a:pt x="489" y="49"/>
                    <a:pt x="489" y="49"/>
                  </a:cubicBezTo>
                  <a:cubicBezTo>
                    <a:pt x="488" y="48"/>
                    <a:pt x="488" y="48"/>
                    <a:pt x="488" y="48"/>
                  </a:cubicBezTo>
                  <a:cubicBezTo>
                    <a:pt x="487" y="47"/>
                    <a:pt x="487" y="47"/>
                    <a:pt x="487" y="47"/>
                  </a:cubicBezTo>
                  <a:cubicBezTo>
                    <a:pt x="487" y="47"/>
                    <a:pt x="487" y="47"/>
                    <a:pt x="487" y="47"/>
                  </a:cubicBezTo>
                  <a:cubicBezTo>
                    <a:pt x="489" y="47"/>
                    <a:pt x="489" y="47"/>
                    <a:pt x="489" y="47"/>
                  </a:cubicBezTo>
                  <a:cubicBezTo>
                    <a:pt x="490" y="47"/>
                    <a:pt x="490" y="47"/>
                    <a:pt x="490" y="47"/>
                  </a:cubicBezTo>
                  <a:cubicBezTo>
                    <a:pt x="492" y="47"/>
                    <a:pt x="492" y="47"/>
                    <a:pt x="492" y="47"/>
                  </a:cubicBezTo>
                  <a:cubicBezTo>
                    <a:pt x="494" y="47"/>
                    <a:pt x="494" y="47"/>
                    <a:pt x="494" y="47"/>
                  </a:cubicBezTo>
                  <a:cubicBezTo>
                    <a:pt x="494" y="46"/>
                    <a:pt x="494" y="46"/>
                    <a:pt x="494" y="46"/>
                  </a:cubicBezTo>
                  <a:cubicBezTo>
                    <a:pt x="495" y="46"/>
                    <a:pt x="495" y="46"/>
                    <a:pt x="495" y="46"/>
                  </a:cubicBezTo>
                  <a:cubicBezTo>
                    <a:pt x="497" y="46"/>
                    <a:pt x="497" y="46"/>
                    <a:pt x="497" y="46"/>
                  </a:cubicBezTo>
                  <a:cubicBezTo>
                    <a:pt x="497" y="46"/>
                    <a:pt x="497" y="46"/>
                    <a:pt x="497" y="46"/>
                  </a:cubicBezTo>
                  <a:cubicBezTo>
                    <a:pt x="498" y="46"/>
                    <a:pt x="498" y="46"/>
                    <a:pt x="498" y="46"/>
                  </a:cubicBezTo>
                  <a:cubicBezTo>
                    <a:pt x="498" y="45"/>
                    <a:pt x="498" y="45"/>
                    <a:pt x="498" y="45"/>
                  </a:cubicBezTo>
                  <a:cubicBezTo>
                    <a:pt x="499" y="45"/>
                    <a:pt x="499" y="45"/>
                    <a:pt x="499" y="45"/>
                  </a:cubicBezTo>
                  <a:cubicBezTo>
                    <a:pt x="499" y="46"/>
                    <a:pt x="499" y="46"/>
                    <a:pt x="499" y="46"/>
                  </a:cubicBezTo>
                  <a:cubicBezTo>
                    <a:pt x="500" y="46"/>
                    <a:pt x="500" y="46"/>
                    <a:pt x="500" y="46"/>
                  </a:cubicBezTo>
                  <a:cubicBezTo>
                    <a:pt x="500" y="45"/>
                    <a:pt x="500" y="45"/>
                    <a:pt x="500" y="45"/>
                  </a:cubicBezTo>
                  <a:cubicBezTo>
                    <a:pt x="501" y="45"/>
                    <a:pt x="501" y="45"/>
                    <a:pt x="501" y="45"/>
                  </a:cubicBezTo>
                  <a:cubicBezTo>
                    <a:pt x="501" y="44"/>
                    <a:pt x="501" y="44"/>
                    <a:pt x="501" y="44"/>
                  </a:cubicBezTo>
                  <a:cubicBezTo>
                    <a:pt x="505" y="44"/>
                    <a:pt x="505" y="44"/>
                    <a:pt x="505" y="44"/>
                  </a:cubicBezTo>
                  <a:cubicBezTo>
                    <a:pt x="505" y="44"/>
                    <a:pt x="505" y="44"/>
                    <a:pt x="505" y="44"/>
                  </a:cubicBezTo>
                  <a:cubicBezTo>
                    <a:pt x="505" y="44"/>
                    <a:pt x="505" y="44"/>
                    <a:pt x="505" y="44"/>
                  </a:cubicBezTo>
                  <a:cubicBezTo>
                    <a:pt x="506" y="43"/>
                    <a:pt x="506" y="43"/>
                    <a:pt x="506" y="43"/>
                  </a:cubicBezTo>
                  <a:cubicBezTo>
                    <a:pt x="506" y="43"/>
                    <a:pt x="506" y="43"/>
                    <a:pt x="506" y="43"/>
                  </a:cubicBezTo>
                  <a:cubicBezTo>
                    <a:pt x="507" y="43"/>
                    <a:pt x="507" y="43"/>
                    <a:pt x="507" y="43"/>
                  </a:cubicBezTo>
                  <a:cubicBezTo>
                    <a:pt x="508" y="43"/>
                    <a:pt x="508" y="43"/>
                    <a:pt x="508" y="43"/>
                  </a:cubicBezTo>
                  <a:cubicBezTo>
                    <a:pt x="509" y="44"/>
                    <a:pt x="509" y="44"/>
                    <a:pt x="509" y="44"/>
                  </a:cubicBezTo>
                  <a:cubicBezTo>
                    <a:pt x="510" y="44"/>
                    <a:pt x="510" y="44"/>
                    <a:pt x="510" y="44"/>
                  </a:cubicBezTo>
                  <a:cubicBezTo>
                    <a:pt x="511" y="43"/>
                    <a:pt x="511" y="43"/>
                    <a:pt x="511" y="43"/>
                  </a:cubicBezTo>
                  <a:cubicBezTo>
                    <a:pt x="512" y="44"/>
                    <a:pt x="512" y="44"/>
                    <a:pt x="512" y="44"/>
                  </a:cubicBezTo>
                  <a:cubicBezTo>
                    <a:pt x="512" y="44"/>
                    <a:pt x="512" y="44"/>
                    <a:pt x="512" y="44"/>
                  </a:cubicBezTo>
                  <a:cubicBezTo>
                    <a:pt x="513" y="44"/>
                    <a:pt x="513" y="44"/>
                    <a:pt x="513" y="44"/>
                  </a:cubicBezTo>
                  <a:cubicBezTo>
                    <a:pt x="514" y="43"/>
                    <a:pt x="514" y="43"/>
                    <a:pt x="514" y="43"/>
                  </a:cubicBezTo>
                  <a:cubicBezTo>
                    <a:pt x="517" y="44"/>
                    <a:pt x="517" y="44"/>
                    <a:pt x="517" y="44"/>
                  </a:cubicBezTo>
                  <a:cubicBezTo>
                    <a:pt x="518" y="45"/>
                    <a:pt x="518" y="45"/>
                    <a:pt x="518" y="45"/>
                  </a:cubicBezTo>
                  <a:cubicBezTo>
                    <a:pt x="519" y="44"/>
                    <a:pt x="519" y="44"/>
                    <a:pt x="519" y="44"/>
                  </a:cubicBezTo>
                  <a:cubicBezTo>
                    <a:pt x="518" y="44"/>
                    <a:pt x="518" y="44"/>
                    <a:pt x="518" y="44"/>
                  </a:cubicBezTo>
                  <a:cubicBezTo>
                    <a:pt x="519" y="44"/>
                    <a:pt x="519" y="44"/>
                    <a:pt x="519" y="44"/>
                  </a:cubicBezTo>
                  <a:cubicBezTo>
                    <a:pt x="520" y="44"/>
                    <a:pt x="520" y="44"/>
                    <a:pt x="520" y="44"/>
                  </a:cubicBezTo>
                  <a:cubicBezTo>
                    <a:pt x="520" y="45"/>
                    <a:pt x="520" y="45"/>
                    <a:pt x="520" y="45"/>
                  </a:cubicBezTo>
                  <a:cubicBezTo>
                    <a:pt x="520" y="45"/>
                    <a:pt x="520" y="45"/>
                    <a:pt x="520" y="45"/>
                  </a:cubicBezTo>
                  <a:cubicBezTo>
                    <a:pt x="521" y="45"/>
                    <a:pt x="521" y="45"/>
                    <a:pt x="521" y="45"/>
                  </a:cubicBezTo>
                  <a:cubicBezTo>
                    <a:pt x="524" y="45"/>
                    <a:pt x="524" y="45"/>
                    <a:pt x="524" y="45"/>
                  </a:cubicBezTo>
                  <a:cubicBezTo>
                    <a:pt x="527" y="47"/>
                    <a:pt x="527" y="47"/>
                    <a:pt x="527" y="47"/>
                  </a:cubicBezTo>
                  <a:cubicBezTo>
                    <a:pt x="527" y="47"/>
                    <a:pt x="527" y="47"/>
                    <a:pt x="527" y="47"/>
                  </a:cubicBezTo>
                  <a:cubicBezTo>
                    <a:pt x="526" y="47"/>
                    <a:pt x="526" y="47"/>
                    <a:pt x="526" y="47"/>
                  </a:cubicBezTo>
                  <a:cubicBezTo>
                    <a:pt x="524" y="46"/>
                    <a:pt x="524" y="46"/>
                    <a:pt x="524" y="46"/>
                  </a:cubicBezTo>
                  <a:cubicBezTo>
                    <a:pt x="524" y="46"/>
                    <a:pt x="524" y="46"/>
                    <a:pt x="524" y="46"/>
                  </a:cubicBezTo>
                  <a:cubicBezTo>
                    <a:pt x="527" y="47"/>
                    <a:pt x="527" y="47"/>
                    <a:pt x="527" y="47"/>
                  </a:cubicBezTo>
                  <a:cubicBezTo>
                    <a:pt x="528" y="47"/>
                    <a:pt x="528" y="47"/>
                    <a:pt x="528" y="47"/>
                  </a:cubicBezTo>
                  <a:cubicBezTo>
                    <a:pt x="529" y="47"/>
                    <a:pt x="529" y="47"/>
                    <a:pt x="529" y="47"/>
                  </a:cubicBezTo>
                  <a:cubicBezTo>
                    <a:pt x="530" y="47"/>
                    <a:pt x="530" y="47"/>
                    <a:pt x="530" y="47"/>
                  </a:cubicBezTo>
                  <a:cubicBezTo>
                    <a:pt x="531" y="47"/>
                    <a:pt x="531" y="47"/>
                    <a:pt x="531" y="47"/>
                  </a:cubicBezTo>
                  <a:cubicBezTo>
                    <a:pt x="531" y="46"/>
                    <a:pt x="531" y="46"/>
                    <a:pt x="531" y="46"/>
                  </a:cubicBezTo>
                  <a:cubicBezTo>
                    <a:pt x="531" y="46"/>
                    <a:pt x="531" y="46"/>
                    <a:pt x="531" y="46"/>
                  </a:cubicBezTo>
                  <a:cubicBezTo>
                    <a:pt x="532" y="46"/>
                    <a:pt x="532" y="46"/>
                    <a:pt x="532" y="46"/>
                  </a:cubicBezTo>
                  <a:cubicBezTo>
                    <a:pt x="533" y="47"/>
                    <a:pt x="533" y="47"/>
                    <a:pt x="533" y="47"/>
                  </a:cubicBezTo>
                  <a:cubicBezTo>
                    <a:pt x="533" y="47"/>
                    <a:pt x="533" y="47"/>
                    <a:pt x="533" y="47"/>
                  </a:cubicBezTo>
                  <a:cubicBezTo>
                    <a:pt x="534" y="46"/>
                    <a:pt x="534" y="46"/>
                    <a:pt x="534" y="46"/>
                  </a:cubicBezTo>
                  <a:cubicBezTo>
                    <a:pt x="534" y="46"/>
                    <a:pt x="534" y="46"/>
                    <a:pt x="534" y="46"/>
                  </a:cubicBezTo>
                  <a:cubicBezTo>
                    <a:pt x="535" y="47"/>
                    <a:pt x="535" y="47"/>
                    <a:pt x="535" y="47"/>
                  </a:cubicBezTo>
                  <a:cubicBezTo>
                    <a:pt x="535" y="47"/>
                    <a:pt x="535" y="47"/>
                    <a:pt x="535" y="47"/>
                  </a:cubicBezTo>
                  <a:cubicBezTo>
                    <a:pt x="536" y="48"/>
                    <a:pt x="536" y="48"/>
                    <a:pt x="536" y="48"/>
                  </a:cubicBezTo>
                  <a:cubicBezTo>
                    <a:pt x="537" y="47"/>
                    <a:pt x="537" y="47"/>
                    <a:pt x="537" y="47"/>
                  </a:cubicBezTo>
                  <a:cubicBezTo>
                    <a:pt x="541" y="48"/>
                    <a:pt x="541" y="48"/>
                    <a:pt x="541" y="48"/>
                  </a:cubicBezTo>
                  <a:cubicBezTo>
                    <a:pt x="541" y="47"/>
                    <a:pt x="541" y="47"/>
                    <a:pt x="541" y="47"/>
                  </a:cubicBezTo>
                  <a:cubicBezTo>
                    <a:pt x="542" y="47"/>
                    <a:pt x="542" y="47"/>
                    <a:pt x="542" y="47"/>
                  </a:cubicBezTo>
                  <a:cubicBezTo>
                    <a:pt x="543" y="48"/>
                    <a:pt x="543" y="48"/>
                    <a:pt x="543" y="48"/>
                  </a:cubicBezTo>
                  <a:cubicBezTo>
                    <a:pt x="543" y="48"/>
                    <a:pt x="543" y="48"/>
                    <a:pt x="543" y="48"/>
                  </a:cubicBezTo>
                  <a:cubicBezTo>
                    <a:pt x="543" y="47"/>
                    <a:pt x="543" y="47"/>
                    <a:pt x="543" y="47"/>
                  </a:cubicBezTo>
                  <a:cubicBezTo>
                    <a:pt x="543" y="47"/>
                    <a:pt x="543" y="47"/>
                    <a:pt x="543" y="47"/>
                  </a:cubicBezTo>
                  <a:cubicBezTo>
                    <a:pt x="545" y="47"/>
                    <a:pt x="545" y="47"/>
                    <a:pt x="545" y="47"/>
                  </a:cubicBezTo>
                  <a:cubicBezTo>
                    <a:pt x="545" y="48"/>
                    <a:pt x="545" y="48"/>
                    <a:pt x="545" y="48"/>
                  </a:cubicBezTo>
                  <a:cubicBezTo>
                    <a:pt x="545" y="49"/>
                    <a:pt x="545" y="49"/>
                    <a:pt x="545" y="49"/>
                  </a:cubicBezTo>
                  <a:cubicBezTo>
                    <a:pt x="547" y="48"/>
                    <a:pt x="547" y="48"/>
                    <a:pt x="547" y="48"/>
                  </a:cubicBezTo>
                  <a:cubicBezTo>
                    <a:pt x="547" y="48"/>
                    <a:pt x="547" y="48"/>
                    <a:pt x="547" y="48"/>
                  </a:cubicBezTo>
                  <a:cubicBezTo>
                    <a:pt x="546" y="48"/>
                    <a:pt x="546" y="48"/>
                    <a:pt x="546" y="48"/>
                  </a:cubicBezTo>
                  <a:cubicBezTo>
                    <a:pt x="547" y="48"/>
                    <a:pt x="547" y="48"/>
                    <a:pt x="547" y="48"/>
                  </a:cubicBezTo>
                  <a:cubicBezTo>
                    <a:pt x="548" y="48"/>
                    <a:pt x="548" y="48"/>
                    <a:pt x="548" y="48"/>
                  </a:cubicBezTo>
                  <a:cubicBezTo>
                    <a:pt x="548" y="49"/>
                    <a:pt x="548" y="49"/>
                    <a:pt x="548" y="49"/>
                  </a:cubicBezTo>
                  <a:cubicBezTo>
                    <a:pt x="549" y="49"/>
                    <a:pt x="549" y="49"/>
                    <a:pt x="549" y="49"/>
                  </a:cubicBezTo>
                  <a:cubicBezTo>
                    <a:pt x="550" y="50"/>
                    <a:pt x="550" y="50"/>
                    <a:pt x="550" y="50"/>
                  </a:cubicBezTo>
                  <a:cubicBezTo>
                    <a:pt x="551" y="49"/>
                    <a:pt x="551" y="49"/>
                    <a:pt x="551" y="49"/>
                  </a:cubicBezTo>
                  <a:cubicBezTo>
                    <a:pt x="550" y="49"/>
                    <a:pt x="550" y="49"/>
                    <a:pt x="550" y="49"/>
                  </a:cubicBezTo>
                  <a:cubicBezTo>
                    <a:pt x="549" y="48"/>
                    <a:pt x="549" y="48"/>
                    <a:pt x="549" y="48"/>
                  </a:cubicBezTo>
                  <a:cubicBezTo>
                    <a:pt x="549" y="48"/>
                    <a:pt x="549" y="48"/>
                    <a:pt x="549" y="48"/>
                  </a:cubicBezTo>
                  <a:cubicBezTo>
                    <a:pt x="550" y="48"/>
                    <a:pt x="550" y="48"/>
                    <a:pt x="550" y="48"/>
                  </a:cubicBezTo>
                  <a:cubicBezTo>
                    <a:pt x="551" y="48"/>
                    <a:pt x="551" y="48"/>
                    <a:pt x="551" y="48"/>
                  </a:cubicBezTo>
                  <a:cubicBezTo>
                    <a:pt x="552" y="49"/>
                    <a:pt x="552" y="49"/>
                    <a:pt x="552" y="49"/>
                  </a:cubicBezTo>
                  <a:cubicBezTo>
                    <a:pt x="553" y="50"/>
                    <a:pt x="553" y="50"/>
                    <a:pt x="553" y="50"/>
                  </a:cubicBezTo>
                  <a:cubicBezTo>
                    <a:pt x="553" y="50"/>
                    <a:pt x="553" y="50"/>
                    <a:pt x="553" y="50"/>
                  </a:cubicBezTo>
                  <a:cubicBezTo>
                    <a:pt x="553" y="49"/>
                    <a:pt x="553" y="49"/>
                    <a:pt x="553" y="49"/>
                  </a:cubicBezTo>
                  <a:cubicBezTo>
                    <a:pt x="553" y="49"/>
                    <a:pt x="553" y="49"/>
                    <a:pt x="553" y="49"/>
                  </a:cubicBezTo>
                  <a:cubicBezTo>
                    <a:pt x="554" y="49"/>
                    <a:pt x="554" y="49"/>
                    <a:pt x="554" y="49"/>
                  </a:cubicBezTo>
                  <a:cubicBezTo>
                    <a:pt x="554" y="49"/>
                    <a:pt x="554" y="49"/>
                    <a:pt x="554" y="49"/>
                  </a:cubicBezTo>
                  <a:cubicBezTo>
                    <a:pt x="554" y="50"/>
                    <a:pt x="554" y="50"/>
                    <a:pt x="554" y="50"/>
                  </a:cubicBezTo>
                  <a:cubicBezTo>
                    <a:pt x="555" y="51"/>
                    <a:pt x="555" y="51"/>
                    <a:pt x="555" y="51"/>
                  </a:cubicBezTo>
                  <a:cubicBezTo>
                    <a:pt x="557" y="53"/>
                    <a:pt x="557" y="53"/>
                    <a:pt x="557" y="53"/>
                  </a:cubicBezTo>
                  <a:cubicBezTo>
                    <a:pt x="558" y="54"/>
                    <a:pt x="558" y="54"/>
                    <a:pt x="558" y="54"/>
                  </a:cubicBezTo>
                  <a:cubicBezTo>
                    <a:pt x="558" y="54"/>
                    <a:pt x="558" y="54"/>
                    <a:pt x="558" y="54"/>
                  </a:cubicBezTo>
                  <a:cubicBezTo>
                    <a:pt x="559" y="55"/>
                    <a:pt x="559" y="55"/>
                    <a:pt x="559" y="55"/>
                  </a:cubicBezTo>
                  <a:cubicBezTo>
                    <a:pt x="560" y="56"/>
                    <a:pt x="560" y="56"/>
                    <a:pt x="560" y="56"/>
                  </a:cubicBezTo>
                  <a:cubicBezTo>
                    <a:pt x="559" y="56"/>
                    <a:pt x="559" y="56"/>
                    <a:pt x="559" y="56"/>
                  </a:cubicBezTo>
                  <a:cubicBezTo>
                    <a:pt x="560" y="57"/>
                    <a:pt x="560" y="57"/>
                    <a:pt x="560" y="57"/>
                  </a:cubicBezTo>
                  <a:cubicBezTo>
                    <a:pt x="560" y="57"/>
                    <a:pt x="560" y="57"/>
                    <a:pt x="560" y="57"/>
                  </a:cubicBezTo>
                  <a:cubicBezTo>
                    <a:pt x="561" y="57"/>
                    <a:pt x="561" y="57"/>
                    <a:pt x="561" y="57"/>
                  </a:cubicBezTo>
                  <a:cubicBezTo>
                    <a:pt x="562" y="57"/>
                    <a:pt x="562" y="57"/>
                    <a:pt x="562" y="57"/>
                  </a:cubicBezTo>
                  <a:cubicBezTo>
                    <a:pt x="563" y="58"/>
                    <a:pt x="563" y="58"/>
                    <a:pt x="563" y="58"/>
                  </a:cubicBezTo>
                  <a:cubicBezTo>
                    <a:pt x="564" y="58"/>
                    <a:pt x="564" y="58"/>
                    <a:pt x="564" y="58"/>
                  </a:cubicBezTo>
                  <a:cubicBezTo>
                    <a:pt x="564" y="58"/>
                    <a:pt x="564" y="58"/>
                    <a:pt x="564" y="58"/>
                  </a:cubicBezTo>
                  <a:cubicBezTo>
                    <a:pt x="564" y="58"/>
                    <a:pt x="564" y="58"/>
                    <a:pt x="564" y="58"/>
                  </a:cubicBezTo>
                  <a:cubicBezTo>
                    <a:pt x="563" y="57"/>
                    <a:pt x="563" y="57"/>
                    <a:pt x="563" y="57"/>
                  </a:cubicBezTo>
                  <a:cubicBezTo>
                    <a:pt x="564" y="56"/>
                    <a:pt x="564" y="56"/>
                    <a:pt x="564" y="56"/>
                  </a:cubicBezTo>
                  <a:cubicBezTo>
                    <a:pt x="564" y="56"/>
                    <a:pt x="564" y="56"/>
                    <a:pt x="564" y="56"/>
                  </a:cubicBezTo>
                  <a:cubicBezTo>
                    <a:pt x="565" y="57"/>
                    <a:pt x="565" y="57"/>
                    <a:pt x="565" y="57"/>
                  </a:cubicBezTo>
                  <a:cubicBezTo>
                    <a:pt x="566" y="58"/>
                    <a:pt x="566" y="58"/>
                    <a:pt x="566" y="58"/>
                  </a:cubicBezTo>
                  <a:cubicBezTo>
                    <a:pt x="566" y="58"/>
                    <a:pt x="566" y="58"/>
                    <a:pt x="566" y="58"/>
                  </a:cubicBezTo>
                  <a:cubicBezTo>
                    <a:pt x="565" y="57"/>
                    <a:pt x="565" y="57"/>
                    <a:pt x="565" y="57"/>
                  </a:cubicBezTo>
                  <a:cubicBezTo>
                    <a:pt x="565" y="56"/>
                    <a:pt x="565" y="56"/>
                    <a:pt x="565" y="56"/>
                  </a:cubicBezTo>
                  <a:cubicBezTo>
                    <a:pt x="564" y="55"/>
                    <a:pt x="564" y="55"/>
                    <a:pt x="564" y="55"/>
                  </a:cubicBezTo>
                  <a:cubicBezTo>
                    <a:pt x="563" y="56"/>
                    <a:pt x="563" y="56"/>
                    <a:pt x="563" y="56"/>
                  </a:cubicBezTo>
                  <a:cubicBezTo>
                    <a:pt x="562" y="56"/>
                    <a:pt x="562" y="56"/>
                    <a:pt x="562" y="56"/>
                  </a:cubicBezTo>
                  <a:cubicBezTo>
                    <a:pt x="562" y="55"/>
                    <a:pt x="562" y="55"/>
                    <a:pt x="562" y="55"/>
                  </a:cubicBezTo>
                  <a:cubicBezTo>
                    <a:pt x="562" y="55"/>
                    <a:pt x="562" y="55"/>
                    <a:pt x="562" y="55"/>
                  </a:cubicBezTo>
                  <a:cubicBezTo>
                    <a:pt x="562" y="54"/>
                    <a:pt x="562" y="54"/>
                    <a:pt x="562" y="54"/>
                  </a:cubicBezTo>
                  <a:cubicBezTo>
                    <a:pt x="561" y="53"/>
                    <a:pt x="561" y="53"/>
                    <a:pt x="561" y="53"/>
                  </a:cubicBezTo>
                  <a:cubicBezTo>
                    <a:pt x="560" y="52"/>
                    <a:pt x="560" y="52"/>
                    <a:pt x="560" y="52"/>
                  </a:cubicBezTo>
                  <a:cubicBezTo>
                    <a:pt x="559" y="51"/>
                    <a:pt x="559" y="51"/>
                    <a:pt x="559" y="51"/>
                  </a:cubicBezTo>
                  <a:cubicBezTo>
                    <a:pt x="559" y="51"/>
                    <a:pt x="559" y="51"/>
                    <a:pt x="559" y="51"/>
                  </a:cubicBezTo>
                  <a:cubicBezTo>
                    <a:pt x="558" y="52"/>
                    <a:pt x="558" y="52"/>
                    <a:pt x="558" y="52"/>
                  </a:cubicBezTo>
                  <a:cubicBezTo>
                    <a:pt x="558" y="52"/>
                    <a:pt x="558" y="52"/>
                    <a:pt x="558" y="52"/>
                  </a:cubicBezTo>
                  <a:cubicBezTo>
                    <a:pt x="558" y="51"/>
                    <a:pt x="558" y="51"/>
                    <a:pt x="558" y="51"/>
                  </a:cubicBezTo>
                  <a:cubicBezTo>
                    <a:pt x="559" y="50"/>
                    <a:pt x="559" y="50"/>
                    <a:pt x="559" y="50"/>
                  </a:cubicBezTo>
                  <a:cubicBezTo>
                    <a:pt x="560" y="48"/>
                    <a:pt x="560" y="48"/>
                    <a:pt x="560" y="48"/>
                  </a:cubicBezTo>
                  <a:cubicBezTo>
                    <a:pt x="561" y="48"/>
                    <a:pt x="561" y="48"/>
                    <a:pt x="561" y="48"/>
                  </a:cubicBezTo>
                  <a:cubicBezTo>
                    <a:pt x="561" y="49"/>
                    <a:pt x="561" y="49"/>
                    <a:pt x="561" y="49"/>
                  </a:cubicBezTo>
                  <a:cubicBezTo>
                    <a:pt x="561" y="50"/>
                    <a:pt x="561" y="50"/>
                    <a:pt x="561" y="50"/>
                  </a:cubicBezTo>
                  <a:cubicBezTo>
                    <a:pt x="562" y="50"/>
                    <a:pt x="562" y="50"/>
                    <a:pt x="562" y="50"/>
                  </a:cubicBezTo>
                  <a:cubicBezTo>
                    <a:pt x="562" y="50"/>
                    <a:pt x="562" y="50"/>
                    <a:pt x="562" y="50"/>
                  </a:cubicBezTo>
                  <a:cubicBezTo>
                    <a:pt x="562" y="49"/>
                    <a:pt x="562" y="49"/>
                    <a:pt x="562" y="49"/>
                  </a:cubicBezTo>
                  <a:cubicBezTo>
                    <a:pt x="561" y="49"/>
                    <a:pt x="561" y="49"/>
                    <a:pt x="561" y="49"/>
                  </a:cubicBezTo>
                  <a:cubicBezTo>
                    <a:pt x="562" y="49"/>
                    <a:pt x="562" y="49"/>
                    <a:pt x="562" y="49"/>
                  </a:cubicBezTo>
                  <a:cubicBezTo>
                    <a:pt x="563" y="48"/>
                    <a:pt x="563" y="48"/>
                    <a:pt x="563" y="48"/>
                  </a:cubicBezTo>
                  <a:cubicBezTo>
                    <a:pt x="563" y="47"/>
                    <a:pt x="563" y="47"/>
                    <a:pt x="563" y="47"/>
                  </a:cubicBezTo>
                  <a:cubicBezTo>
                    <a:pt x="562" y="47"/>
                    <a:pt x="562" y="47"/>
                    <a:pt x="562" y="47"/>
                  </a:cubicBezTo>
                  <a:cubicBezTo>
                    <a:pt x="563" y="47"/>
                    <a:pt x="563" y="47"/>
                    <a:pt x="563" y="47"/>
                  </a:cubicBezTo>
                  <a:cubicBezTo>
                    <a:pt x="563" y="47"/>
                    <a:pt x="563" y="47"/>
                    <a:pt x="563" y="47"/>
                  </a:cubicBezTo>
                  <a:cubicBezTo>
                    <a:pt x="564" y="47"/>
                    <a:pt x="564" y="47"/>
                    <a:pt x="564" y="47"/>
                  </a:cubicBezTo>
                  <a:cubicBezTo>
                    <a:pt x="565" y="46"/>
                    <a:pt x="565" y="46"/>
                    <a:pt x="565" y="46"/>
                  </a:cubicBezTo>
                  <a:cubicBezTo>
                    <a:pt x="565" y="46"/>
                    <a:pt x="565" y="46"/>
                    <a:pt x="565" y="46"/>
                  </a:cubicBezTo>
                  <a:cubicBezTo>
                    <a:pt x="566" y="46"/>
                    <a:pt x="566" y="46"/>
                    <a:pt x="566" y="46"/>
                  </a:cubicBezTo>
                  <a:cubicBezTo>
                    <a:pt x="566" y="46"/>
                    <a:pt x="566" y="46"/>
                    <a:pt x="566" y="46"/>
                  </a:cubicBezTo>
                  <a:cubicBezTo>
                    <a:pt x="567" y="46"/>
                    <a:pt x="567" y="46"/>
                    <a:pt x="567" y="46"/>
                  </a:cubicBezTo>
                  <a:cubicBezTo>
                    <a:pt x="567" y="47"/>
                    <a:pt x="567" y="47"/>
                    <a:pt x="567" y="47"/>
                  </a:cubicBezTo>
                  <a:cubicBezTo>
                    <a:pt x="568" y="47"/>
                    <a:pt x="568" y="47"/>
                    <a:pt x="568" y="47"/>
                  </a:cubicBezTo>
                  <a:cubicBezTo>
                    <a:pt x="569" y="47"/>
                    <a:pt x="569" y="47"/>
                    <a:pt x="569" y="47"/>
                  </a:cubicBezTo>
                  <a:cubicBezTo>
                    <a:pt x="570" y="47"/>
                    <a:pt x="570" y="47"/>
                    <a:pt x="570" y="47"/>
                  </a:cubicBezTo>
                  <a:cubicBezTo>
                    <a:pt x="572" y="48"/>
                    <a:pt x="572" y="48"/>
                    <a:pt x="572" y="48"/>
                  </a:cubicBezTo>
                  <a:cubicBezTo>
                    <a:pt x="572" y="48"/>
                    <a:pt x="572" y="48"/>
                    <a:pt x="572" y="48"/>
                  </a:cubicBezTo>
                  <a:cubicBezTo>
                    <a:pt x="572" y="49"/>
                    <a:pt x="572" y="49"/>
                    <a:pt x="572" y="49"/>
                  </a:cubicBezTo>
                  <a:cubicBezTo>
                    <a:pt x="573" y="49"/>
                    <a:pt x="573" y="49"/>
                    <a:pt x="573" y="49"/>
                  </a:cubicBezTo>
                  <a:cubicBezTo>
                    <a:pt x="573" y="48"/>
                    <a:pt x="573" y="48"/>
                    <a:pt x="573" y="48"/>
                  </a:cubicBezTo>
                  <a:cubicBezTo>
                    <a:pt x="574" y="48"/>
                    <a:pt x="574" y="48"/>
                    <a:pt x="574" y="48"/>
                  </a:cubicBezTo>
                  <a:cubicBezTo>
                    <a:pt x="574" y="49"/>
                    <a:pt x="574" y="49"/>
                    <a:pt x="574" y="49"/>
                  </a:cubicBezTo>
                  <a:cubicBezTo>
                    <a:pt x="575" y="49"/>
                    <a:pt x="575" y="49"/>
                    <a:pt x="575" y="49"/>
                  </a:cubicBezTo>
                  <a:cubicBezTo>
                    <a:pt x="576" y="48"/>
                    <a:pt x="576" y="48"/>
                    <a:pt x="576" y="48"/>
                  </a:cubicBezTo>
                  <a:cubicBezTo>
                    <a:pt x="576" y="48"/>
                    <a:pt x="576" y="48"/>
                    <a:pt x="576" y="48"/>
                  </a:cubicBezTo>
                  <a:cubicBezTo>
                    <a:pt x="576" y="49"/>
                    <a:pt x="576" y="49"/>
                    <a:pt x="576" y="49"/>
                  </a:cubicBezTo>
                  <a:cubicBezTo>
                    <a:pt x="576" y="49"/>
                    <a:pt x="576" y="49"/>
                    <a:pt x="576" y="49"/>
                  </a:cubicBezTo>
                  <a:cubicBezTo>
                    <a:pt x="576" y="50"/>
                    <a:pt x="576" y="50"/>
                    <a:pt x="576" y="50"/>
                  </a:cubicBezTo>
                  <a:cubicBezTo>
                    <a:pt x="576" y="52"/>
                    <a:pt x="576" y="52"/>
                    <a:pt x="576" y="52"/>
                  </a:cubicBezTo>
                  <a:cubicBezTo>
                    <a:pt x="576" y="53"/>
                    <a:pt x="576" y="53"/>
                    <a:pt x="576" y="53"/>
                  </a:cubicBezTo>
                  <a:cubicBezTo>
                    <a:pt x="576" y="53"/>
                    <a:pt x="576" y="53"/>
                    <a:pt x="576" y="53"/>
                  </a:cubicBezTo>
                  <a:cubicBezTo>
                    <a:pt x="577" y="53"/>
                    <a:pt x="577" y="53"/>
                    <a:pt x="577" y="53"/>
                  </a:cubicBezTo>
                  <a:cubicBezTo>
                    <a:pt x="578" y="54"/>
                    <a:pt x="578" y="54"/>
                    <a:pt x="578" y="54"/>
                  </a:cubicBezTo>
                  <a:cubicBezTo>
                    <a:pt x="579" y="54"/>
                    <a:pt x="579" y="54"/>
                    <a:pt x="579" y="54"/>
                  </a:cubicBezTo>
                  <a:cubicBezTo>
                    <a:pt x="579" y="55"/>
                    <a:pt x="579" y="55"/>
                    <a:pt x="579" y="55"/>
                  </a:cubicBezTo>
                  <a:cubicBezTo>
                    <a:pt x="578" y="56"/>
                    <a:pt x="578" y="56"/>
                    <a:pt x="578" y="56"/>
                  </a:cubicBezTo>
                  <a:cubicBezTo>
                    <a:pt x="577" y="56"/>
                    <a:pt x="577" y="56"/>
                    <a:pt x="577" y="56"/>
                  </a:cubicBezTo>
                  <a:cubicBezTo>
                    <a:pt x="576" y="56"/>
                    <a:pt x="576" y="56"/>
                    <a:pt x="576" y="56"/>
                  </a:cubicBezTo>
                  <a:cubicBezTo>
                    <a:pt x="577" y="56"/>
                    <a:pt x="577" y="56"/>
                    <a:pt x="577" y="56"/>
                  </a:cubicBezTo>
                  <a:cubicBezTo>
                    <a:pt x="578" y="57"/>
                    <a:pt x="578" y="57"/>
                    <a:pt x="578" y="57"/>
                  </a:cubicBezTo>
                  <a:cubicBezTo>
                    <a:pt x="578" y="58"/>
                    <a:pt x="578" y="58"/>
                    <a:pt x="578" y="58"/>
                  </a:cubicBezTo>
                  <a:cubicBezTo>
                    <a:pt x="577" y="58"/>
                    <a:pt x="577" y="58"/>
                    <a:pt x="577" y="58"/>
                  </a:cubicBezTo>
                  <a:cubicBezTo>
                    <a:pt x="576" y="59"/>
                    <a:pt x="576" y="59"/>
                    <a:pt x="576" y="59"/>
                  </a:cubicBezTo>
                  <a:cubicBezTo>
                    <a:pt x="576" y="59"/>
                    <a:pt x="576" y="59"/>
                    <a:pt x="576" y="59"/>
                  </a:cubicBezTo>
                  <a:cubicBezTo>
                    <a:pt x="575" y="60"/>
                    <a:pt x="575" y="60"/>
                    <a:pt x="575" y="60"/>
                  </a:cubicBezTo>
                  <a:cubicBezTo>
                    <a:pt x="573" y="60"/>
                    <a:pt x="573" y="60"/>
                    <a:pt x="573" y="60"/>
                  </a:cubicBezTo>
                  <a:cubicBezTo>
                    <a:pt x="572" y="60"/>
                    <a:pt x="572" y="60"/>
                    <a:pt x="572" y="60"/>
                  </a:cubicBezTo>
                  <a:cubicBezTo>
                    <a:pt x="574" y="60"/>
                    <a:pt x="574" y="60"/>
                    <a:pt x="574" y="60"/>
                  </a:cubicBezTo>
                  <a:cubicBezTo>
                    <a:pt x="574" y="60"/>
                    <a:pt x="574" y="60"/>
                    <a:pt x="574" y="60"/>
                  </a:cubicBezTo>
                  <a:cubicBezTo>
                    <a:pt x="575" y="61"/>
                    <a:pt x="575" y="61"/>
                    <a:pt x="575" y="61"/>
                  </a:cubicBezTo>
                  <a:cubicBezTo>
                    <a:pt x="576" y="60"/>
                    <a:pt x="576" y="60"/>
                    <a:pt x="576" y="60"/>
                  </a:cubicBezTo>
                  <a:cubicBezTo>
                    <a:pt x="576" y="60"/>
                    <a:pt x="576" y="60"/>
                    <a:pt x="576" y="60"/>
                  </a:cubicBezTo>
                  <a:cubicBezTo>
                    <a:pt x="576" y="61"/>
                    <a:pt x="576" y="61"/>
                    <a:pt x="576" y="61"/>
                  </a:cubicBezTo>
                  <a:cubicBezTo>
                    <a:pt x="577" y="62"/>
                    <a:pt x="577" y="62"/>
                    <a:pt x="577" y="62"/>
                  </a:cubicBezTo>
                  <a:cubicBezTo>
                    <a:pt x="576" y="63"/>
                    <a:pt x="576" y="63"/>
                    <a:pt x="576" y="63"/>
                  </a:cubicBezTo>
                  <a:cubicBezTo>
                    <a:pt x="576" y="64"/>
                    <a:pt x="576" y="64"/>
                    <a:pt x="576" y="64"/>
                  </a:cubicBezTo>
                  <a:cubicBezTo>
                    <a:pt x="577" y="63"/>
                    <a:pt x="577" y="63"/>
                    <a:pt x="577" y="63"/>
                  </a:cubicBezTo>
                  <a:cubicBezTo>
                    <a:pt x="578" y="63"/>
                    <a:pt x="578" y="63"/>
                    <a:pt x="578" y="63"/>
                  </a:cubicBezTo>
                  <a:cubicBezTo>
                    <a:pt x="579" y="64"/>
                    <a:pt x="579" y="64"/>
                    <a:pt x="579" y="64"/>
                  </a:cubicBezTo>
                  <a:cubicBezTo>
                    <a:pt x="579" y="64"/>
                    <a:pt x="579" y="64"/>
                    <a:pt x="579" y="64"/>
                  </a:cubicBezTo>
                  <a:cubicBezTo>
                    <a:pt x="580" y="65"/>
                    <a:pt x="580" y="65"/>
                    <a:pt x="580" y="65"/>
                  </a:cubicBezTo>
                  <a:cubicBezTo>
                    <a:pt x="579" y="66"/>
                    <a:pt x="579" y="66"/>
                    <a:pt x="579" y="66"/>
                  </a:cubicBezTo>
                  <a:cubicBezTo>
                    <a:pt x="579" y="66"/>
                    <a:pt x="579" y="66"/>
                    <a:pt x="579" y="66"/>
                  </a:cubicBezTo>
                  <a:cubicBezTo>
                    <a:pt x="580" y="67"/>
                    <a:pt x="580" y="67"/>
                    <a:pt x="580" y="67"/>
                  </a:cubicBezTo>
                  <a:cubicBezTo>
                    <a:pt x="579" y="68"/>
                    <a:pt x="579" y="68"/>
                    <a:pt x="579" y="68"/>
                  </a:cubicBezTo>
                  <a:cubicBezTo>
                    <a:pt x="578" y="68"/>
                    <a:pt x="578" y="68"/>
                    <a:pt x="578" y="68"/>
                  </a:cubicBezTo>
                  <a:cubicBezTo>
                    <a:pt x="579" y="69"/>
                    <a:pt x="579" y="69"/>
                    <a:pt x="579" y="69"/>
                  </a:cubicBezTo>
                  <a:cubicBezTo>
                    <a:pt x="579" y="68"/>
                    <a:pt x="579" y="68"/>
                    <a:pt x="579" y="68"/>
                  </a:cubicBezTo>
                  <a:cubicBezTo>
                    <a:pt x="580" y="68"/>
                    <a:pt x="580" y="68"/>
                    <a:pt x="580" y="68"/>
                  </a:cubicBezTo>
                  <a:cubicBezTo>
                    <a:pt x="580" y="69"/>
                    <a:pt x="580" y="69"/>
                    <a:pt x="580" y="69"/>
                  </a:cubicBezTo>
                  <a:cubicBezTo>
                    <a:pt x="580" y="70"/>
                    <a:pt x="580" y="70"/>
                    <a:pt x="580" y="70"/>
                  </a:cubicBezTo>
                  <a:cubicBezTo>
                    <a:pt x="581" y="69"/>
                    <a:pt x="581" y="69"/>
                    <a:pt x="581" y="69"/>
                  </a:cubicBezTo>
                  <a:cubicBezTo>
                    <a:pt x="581" y="70"/>
                    <a:pt x="581" y="70"/>
                    <a:pt x="581" y="70"/>
                  </a:cubicBezTo>
                  <a:cubicBezTo>
                    <a:pt x="581" y="69"/>
                    <a:pt x="581" y="69"/>
                    <a:pt x="581" y="69"/>
                  </a:cubicBezTo>
                  <a:cubicBezTo>
                    <a:pt x="582" y="69"/>
                    <a:pt x="582" y="69"/>
                    <a:pt x="582" y="69"/>
                  </a:cubicBezTo>
                  <a:cubicBezTo>
                    <a:pt x="583" y="69"/>
                    <a:pt x="583" y="69"/>
                    <a:pt x="583" y="69"/>
                  </a:cubicBezTo>
                  <a:cubicBezTo>
                    <a:pt x="584" y="69"/>
                    <a:pt x="584" y="69"/>
                    <a:pt x="584" y="69"/>
                  </a:cubicBezTo>
                  <a:cubicBezTo>
                    <a:pt x="584" y="70"/>
                    <a:pt x="584" y="70"/>
                    <a:pt x="584" y="70"/>
                  </a:cubicBezTo>
                  <a:cubicBezTo>
                    <a:pt x="583" y="71"/>
                    <a:pt x="583" y="71"/>
                    <a:pt x="583" y="71"/>
                  </a:cubicBezTo>
                  <a:cubicBezTo>
                    <a:pt x="582" y="70"/>
                    <a:pt x="582" y="70"/>
                    <a:pt x="582" y="70"/>
                  </a:cubicBezTo>
                  <a:cubicBezTo>
                    <a:pt x="582" y="71"/>
                    <a:pt x="582" y="71"/>
                    <a:pt x="582" y="71"/>
                  </a:cubicBezTo>
                  <a:cubicBezTo>
                    <a:pt x="583" y="71"/>
                    <a:pt x="583" y="71"/>
                    <a:pt x="583" y="71"/>
                  </a:cubicBezTo>
                  <a:cubicBezTo>
                    <a:pt x="583" y="71"/>
                    <a:pt x="583" y="71"/>
                    <a:pt x="583" y="71"/>
                  </a:cubicBezTo>
                  <a:cubicBezTo>
                    <a:pt x="584" y="72"/>
                    <a:pt x="584" y="72"/>
                    <a:pt x="584" y="72"/>
                  </a:cubicBezTo>
                  <a:cubicBezTo>
                    <a:pt x="584" y="73"/>
                    <a:pt x="584" y="73"/>
                    <a:pt x="584" y="73"/>
                  </a:cubicBezTo>
                  <a:cubicBezTo>
                    <a:pt x="583" y="73"/>
                    <a:pt x="583" y="73"/>
                    <a:pt x="583" y="73"/>
                  </a:cubicBezTo>
                  <a:cubicBezTo>
                    <a:pt x="582" y="72"/>
                    <a:pt x="582" y="72"/>
                    <a:pt x="582" y="72"/>
                  </a:cubicBezTo>
                  <a:cubicBezTo>
                    <a:pt x="581" y="72"/>
                    <a:pt x="581" y="72"/>
                    <a:pt x="581" y="72"/>
                  </a:cubicBezTo>
                  <a:cubicBezTo>
                    <a:pt x="582" y="73"/>
                    <a:pt x="582" y="73"/>
                    <a:pt x="582" y="73"/>
                  </a:cubicBezTo>
                  <a:cubicBezTo>
                    <a:pt x="581" y="74"/>
                    <a:pt x="581" y="74"/>
                    <a:pt x="581" y="74"/>
                  </a:cubicBezTo>
                  <a:cubicBezTo>
                    <a:pt x="581" y="74"/>
                    <a:pt x="581" y="74"/>
                    <a:pt x="581" y="74"/>
                  </a:cubicBezTo>
                  <a:cubicBezTo>
                    <a:pt x="580" y="74"/>
                    <a:pt x="580" y="74"/>
                    <a:pt x="580" y="74"/>
                  </a:cubicBezTo>
                  <a:cubicBezTo>
                    <a:pt x="580" y="74"/>
                    <a:pt x="580" y="74"/>
                    <a:pt x="580" y="74"/>
                  </a:cubicBezTo>
                  <a:cubicBezTo>
                    <a:pt x="579" y="73"/>
                    <a:pt x="579" y="73"/>
                    <a:pt x="579" y="73"/>
                  </a:cubicBezTo>
                  <a:cubicBezTo>
                    <a:pt x="577" y="73"/>
                    <a:pt x="577" y="73"/>
                    <a:pt x="577" y="73"/>
                  </a:cubicBezTo>
                  <a:cubicBezTo>
                    <a:pt x="576" y="74"/>
                    <a:pt x="576" y="74"/>
                    <a:pt x="576" y="74"/>
                  </a:cubicBezTo>
                  <a:cubicBezTo>
                    <a:pt x="576" y="74"/>
                    <a:pt x="576" y="74"/>
                    <a:pt x="576" y="74"/>
                  </a:cubicBezTo>
                  <a:cubicBezTo>
                    <a:pt x="576" y="73"/>
                    <a:pt x="576" y="73"/>
                    <a:pt x="576" y="73"/>
                  </a:cubicBezTo>
                  <a:cubicBezTo>
                    <a:pt x="575" y="72"/>
                    <a:pt x="575" y="72"/>
                    <a:pt x="575" y="72"/>
                  </a:cubicBezTo>
                  <a:cubicBezTo>
                    <a:pt x="575" y="72"/>
                    <a:pt x="575" y="72"/>
                    <a:pt x="575" y="72"/>
                  </a:cubicBezTo>
                  <a:cubicBezTo>
                    <a:pt x="575" y="73"/>
                    <a:pt x="575" y="73"/>
                    <a:pt x="575" y="73"/>
                  </a:cubicBezTo>
                  <a:cubicBezTo>
                    <a:pt x="574" y="73"/>
                    <a:pt x="574" y="73"/>
                    <a:pt x="574" y="73"/>
                  </a:cubicBezTo>
                  <a:cubicBezTo>
                    <a:pt x="574" y="74"/>
                    <a:pt x="574" y="74"/>
                    <a:pt x="574" y="74"/>
                  </a:cubicBezTo>
                  <a:cubicBezTo>
                    <a:pt x="575" y="74"/>
                    <a:pt x="575" y="74"/>
                    <a:pt x="575" y="74"/>
                  </a:cubicBezTo>
                  <a:cubicBezTo>
                    <a:pt x="574" y="75"/>
                    <a:pt x="574" y="75"/>
                    <a:pt x="574" y="75"/>
                  </a:cubicBezTo>
                  <a:cubicBezTo>
                    <a:pt x="574" y="75"/>
                    <a:pt x="574" y="75"/>
                    <a:pt x="574" y="75"/>
                  </a:cubicBezTo>
                  <a:cubicBezTo>
                    <a:pt x="574" y="75"/>
                    <a:pt x="574" y="75"/>
                    <a:pt x="574" y="75"/>
                  </a:cubicBezTo>
                  <a:cubicBezTo>
                    <a:pt x="573" y="74"/>
                    <a:pt x="573" y="74"/>
                    <a:pt x="573" y="74"/>
                  </a:cubicBezTo>
                  <a:cubicBezTo>
                    <a:pt x="571" y="75"/>
                    <a:pt x="571" y="75"/>
                    <a:pt x="571" y="75"/>
                  </a:cubicBezTo>
                  <a:cubicBezTo>
                    <a:pt x="571" y="75"/>
                    <a:pt x="571" y="75"/>
                    <a:pt x="571" y="75"/>
                  </a:cubicBezTo>
                  <a:cubicBezTo>
                    <a:pt x="571" y="74"/>
                    <a:pt x="571" y="74"/>
                    <a:pt x="571" y="74"/>
                  </a:cubicBezTo>
                  <a:cubicBezTo>
                    <a:pt x="571" y="73"/>
                    <a:pt x="571" y="73"/>
                    <a:pt x="571" y="73"/>
                  </a:cubicBezTo>
                  <a:cubicBezTo>
                    <a:pt x="570" y="73"/>
                    <a:pt x="570" y="73"/>
                    <a:pt x="570" y="73"/>
                  </a:cubicBezTo>
                  <a:cubicBezTo>
                    <a:pt x="568" y="72"/>
                    <a:pt x="568" y="72"/>
                    <a:pt x="568" y="72"/>
                  </a:cubicBezTo>
                  <a:cubicBezTo>
                    <a:pt x="568" y="71"/>
                    <a:pt x="568" y="71"/>
                    <a:pt x="568" y="71"/>
                  </a:cubicBezTo>
                  <a:cubicBezTo>
                    <a:pt x="568" y="71"/>
                    <a:pt x="568" y="71"/>
                    <a:pt x="568" y="71"/>
                  </a:cubicBezTo>
                  <a:cubicBezTo>
                    <a:pt x="567" y="70"/>
                    <a:pt x="567" y="70"/>
                    <a:pt x="567" y="70"/>
                  </a:cubicBezTo>
                  <a:cubicBezTo>
                    <a:pt x="566" y="71"/>
                    <a:pt x="566" y="71"/>
                    <a:pt x="566" y="71"/>
                  </a:cubicBezTo>
                  <a:cubicBezTo>
                    <a:pt x="565" y="72"/>
                    <a:pt x="565" y="72"/>
                    <a:pt x="565" y="72"/>
                  </a:cubicBezTo>
                  <a:cubicBezTo>
                    <a:pt x="564" y="72"/>
                    <a:pt x="564" y="72"/>
                    <a:pt x="564" y="72"/>
                  </a:cubicBezTo>
                  <a:cubicBezTo>
                    <a:pt x="564" y="72"/>
                    <a:pt x="564" y="72"/>
                    <a:pt x="564" y="72"/>
                  </a:cubicBezTo>
                  <a:cubicBezTo>
                    <a:pt x="564" y="71"/>
                    <a:pt x="564" y="71"/>
                    <a:pt x="564" y="71"/>
                  </a:cubicBezTo>
                  <a:cubicBezTo>
                    <a:pt x="563" y="71"/>
                    <a:pt x="563" y="71"/>
                    <a:pt x="563" y="71"/>
                  </a:cubicBezTo>
                  <a:cubicBezTo>
                    <a:pt x="563" y="71"/>
                    <a:pt x="563" y="71"/>
                    <a:pt x="563" y="71"/>
                  </a:cubicBezTo>
                  <a:cubicBezTo>
                    <a:pt x="563" y="73"/>
                    <a:pt x="563" y="73"/>
                    <a:pt x="563" y="73"/>
                  </a:cubicBezTo>
                  <a:cubicBezTo>
                    <a:pt x="564" y="74"/>
                    <a:pt x="564" y="74"/>
                    <a:pt x="564" y="74"/>
                  </a:cubicBezTo>
                  <a:cubicBezTo>
                    <a:pt x="563" y="75"/>
                    <a:pt x="563" y="75"/>
                    <a:pt x="563" y="75"/>
                  </a:cubicBezTo>
                  <a:cubicBezTo>
                    <a:pt x="562" y="77"/>
                    <a:pt x="562" y="77"/>
                    <a:pt x="562" y="77"/>
                  </a:cubicBezTo>
                  <a:cubicBezTo>
                    <a:pt x="561" y="77"/>
                    <a:pt x="561" y="77"/>
                    <a:pt x="561" y="77"/>
                  </a:cubicBezTo>
                  <a:cubicBezTo>
                    <a:pt x="561" y="75"/>
                    <a:pt x="561" y="75"/>
                    <a:pt x="561" y="75"/>
                  </a:cubicBezTo>
                  <a:cubicBezTo>
                    <a:pt x="560" y="75"/>
                    <a:pt x="560" y="75"/>
                    <a:pt x="560" y="75"/>
                  </a:cubicBezTo>
                  <a:cubicBezTo>
                    <a:pt x="559" y="76"/>
                    <a:pt x="559" y="76"/>
                    <a:pt x="559" y="76"/>
                  </a:cubicBezTo>
                  <a:cubicBezTo>
                    <a:pt x="557" y="74"/>
                    <a:pt x="557" y="74"/>
                    <a:pt x="557" y="74"/>
                  </a:cubicBezTo>
                  <a:cubicBezTo>
                    <a:pt x="557" y="73"/>
                    <a:pt x="557" y="73"/>
                    <a:pt x="557" y="73"/>
                  </a:cubicBezTo>
                  <a:cubicBezTo>
                    <a:pt x="557" y="71"/>
                    <a:pt x="557" y="71"/>
                    <a:pt x="557" y="71"/>
                  </a:cubicBezTo>
                  <a:cubicBezTo>
                    <a:pt x="556" y="71"/>
                    <a:pt x="556" y="71"/>
                    <a:pt x="556" y="71"/>
                  </a:cubicBezTo>
                  <a:cubicBezTo>
                    <a:pt x="556" y="71"/>
                    <a:pt x="556" y="71"/>
                    <a:pt x="556" y="71"/>
                  </a:cubicBezTo>
                  <a:cubicBezTo>
                    <a:pt x="555" y="70"/>
                    <a:pt x="555" y="70"/>
                    <a:pt x="555" y="70"/>
                  </a:cubicBezTo>
                  <a:cubicBezTo>
                    <a:pt x="555" y="71"/>
                    <a:pt x="555" y="71"/>
                    <a:pt x="555" y="71"/>
                  </a:cubicBezTo>
                  <a:cubicBezTo>
                    <a:pt x="555" y="71"/>
                    <a:pt x="555" y="71"/>
                    <a:pt x="555" y="71"/>
                  </a:cubicBezTo>
                  <a:cubicBezTo>
                    <a:pt x="555" y="72"/>
                    <a:pt x="555" y="72"/>
                    <a:pt x="555" y="72"/>
                  </a:cubicBezTo>
                  <a:cubicBezTo>
                    <a:pt x="555" y="72"/>
                    <a:pt x="555" y="72"/>
                    <a:pt x="555" y="72"/>
                  </a:cubicBezTo>
                  <a:cubicBezTo>
                    <a:pt x="555" y="73"/>
                    <a:pt x="555" y="73"/>
                    <a:pt x="555" y="73"/>
                  </a:cubicBezTo>
                  <a:cubicBezTo>
                    <a:pt x="554" y="72"/>
                    <a:pt x="554" y="72"/>
                    <a:pt x="554" y="72"/>
                  </a:cubicBezTo>
                  <a:cubicBezTo>
                    <a:pt x="553" y="71"/>
                    <a:pt x="553" y="71"/>
                    <a:pt x="553" y="71"/>
                  </a:cubicBezTo>
                  <a:cubicBezTo>
                    <a:pt x="553" y="71"/>
                    <a:pt x="553" y="71"/>
                    <a:pt x="553" y="71"/>
                  </a:cubicBezTo>
                  <a:cubicBezTo>
                    <a:pt x="553" y="72"/>
                    <a:pt x="553" y="72"/>
                    <a:pt x="553" y="72"/>
                  </a:cubicBezTo>
                  <a:cubicBezTo>
                    <a:pt x="553" y="73"/>
                    <a:pt x="553" y="73"/>
                    <a:pt x="553" y="73"/>
                  </a:cubicBezTo>
                  <a:cubicBezTo>
                    <a:pt x="553" y="73"/>
                    <a:pt x="553" y="73"/>
                    <a:pt x="553" y="73"/>
                  </a:cubicBezTo>
                  <a:cubicBezTo>
                    <a:pt x="554" y="73"/>
                    <a:pt x="554" y="73"/>
                    <a:pt x="554" y="73"/>
                  </a:cubicBezTo>
                  <a:cubicBezTo>
                    <a:pt x="555" y="74"/>
                    <a:pt x="555" y="74"/>
                    <a:pt x="555" y="74"/>
                  </a:cubicBezTo>
                  <a:cubicBezTo>
                    <a:pt x="554" y="75"/>
                    <a:pt x="554" y="75"/>
                    <a:pt x="554" y="75"/>
                  </a:cubicBezTo>
                  <a:cubicBezTo>
                    <a:pt x="553" y="75"/>
                    <a:pt x="553" y="75"/>
                    <a:pt x="553" y="75"/>
                  </a:cubicBezTo>
                  <a:cubicBezTo>
                    <a:pt x="553" y="75"/>
                    <a:pt x="553" y="75"/>
                    <a:pt x="553" y="75"/>
                  </a:cubicBezTo>
                  <a:cubicBezTo>
                    <a:pt x="553" y="75"/>
                    <a:pt x="553" y="75"/>
                    <a:pt x="553" y="75"/>
                  </a:cubicBezTo>
                  <a:cubicBezTo>
                    <a:pt x="556" y="78"/>
                    <a:pt x="556" y="78"/>
                    <a:pt x="556" y="78"/>
                  </a:cubicBezTo>
                  <a:cubicBezTo>
                    <a:pt x="558" y="78"/>
                    <a:pt x="558" y="78"/>
                    <a:pt x="558" y="78"/>
                  </a:cubicBezTo>
                  <a:cubicBezTo>
                    <a:pt x="559" y="78"/>
                    <a:pt x="559" y="78"/>
                    <a:pt x="559" y="78"/>
                  </a:cubicBezTo>
                  <a:cubicBezTo>
                    <a:pt x="560" y="79"/>
                    <a:pt x="560" y="79"/>
                    <a:pt x="560" y="79"/>
                  </a:cubicBezTo>
                  <a:cubicBezTo>
                    <a:pt x="560" y="80"/>
                    <a:pt x="560" y="80"/>
                    <a:pt x="560" y="80"/>
                  </a:cubicBezTo>
                  <a:cubicBezTo>
                    <a:pt x="560" y="80"/>
                    <a:pt x="560" y="80"/>
                    <a:pt x="560" y="80"/>
                  </a:cubicBezTo>
                  <a:cubicBezTo>
                    <a:pt x="559" y="79"/>
                    <a:pt x="559" y="79"/>
                    <a:pt x="559" y="79"/>
                  </a:cubicBezTo>
                  <a:cubicBezTo>
                    <a:pt x="559" y="79"/>
                    <a:pt x="559" y="79"/>
                    <a:pt x="559" y="79"/>
                  </a:cubicBezTo>
                  <a:cubicBezTo>
                    <a:pt x="559" y="80"/>
                    <a:pt x="559" y="80"/>
                    <a:pt x="559" y="80"/>
                  </a:cubicBezTo>
                  <a:cubicBezTo>
                    <a:pt x="560" y="81"/>
                    <a:pt x="560" y="81"/>
                    <a:pt x="560" y="81"/>
                  </a:cubicBezTo>
                  <a:cubicBezTo>
                    <a:pt x="561" y="82"/>
                    <a:pt x="561" y="82"/>
                    <a:pt x="561" y="82"/>
                  </a:cubicBezTo>
                  <a:cubicBezTo>
                    <a:pt x="562" y="83"/>
                    <a:pt x="562" y="83"/>
                    <a:pt x="562" y="83"/>
                  </a:cubicBezTo>
                  <a:cubicBezTo>
                    <a:pt x="562" y="84"/>
                    <a:pt x="562" y="84"/>
                    <a:pt x="562" y="84"/>
                  </a:cubicBezTo>
                  <a:cubicBezTo>
                    <a:pt x="561" y="87"/>
                    <a:pt x="561" y="87"/>
                    <a:pt x="561" y="87"/>
                  </a:cubicBezTo>
                  <a:cubicBezTo>
                    <a:pt x="561" y="89"/>
                    <a:pt x="561" y="89"/>
                    <a:pt x="561" y="89"/>
                  </a:cubicBezTo>
                  <a:cubicBezTo>
                    <a:pt x="561" y="90"/>
                    <a:pt x="561" y="90"/>
                    <a:pt x="561" y="90"/>
                  </a:cubicBezTo>
                  <a:cubicBezTo>
                    <a:pt x="562" y="90"/>
                    <a:pt x="562" y="90"/>
                    <a:pt x="562" y="90"/>
                  </a:cubicBezTo>
                  <a:cubicBezTo>
                    <a:pt x="561" y="92"/>
                    <a:pt x="561" y="92"/>
                    <a:pt x="561" y="92"/>
                  </a:cubicBezTo>
                  <a:cubicBezTo>
                    <a:pt x="561" y="93"/>
                    <a:pt x="561" y="93"/>
                    <a:pt x="561" y="93"/>
                  </a:cubicBezTo>
                  <a:cubicBezTo>
                    <a:pt x="560" y="93"/>
                    <a:pt x="560" y="93"/>
                    <a:pt x="560" y="93"/>
                  </a:cubicBezTo>
                  <a:cubicBezTo>
                    <a:pt x="560" y="92"/>
                    <a:pt x="560" y="92"/>
                    <a:pt x="560" y="92"/>
                  </a:cubicBezTo>
                  <a:cubicBezTo>
                    <a:pt x="560" y="92"/>
                    <a:pt x="560" y="92"/>
                    <a:pt x="560" y="92"/>
                  </a:cubicBezTo>
                  <a:cubicBezTo>
                    <a:pt x="558" y="94"/>
                    <a:pt x="558" y="94"/>
                    <a:pt x="558" y="94"/>
                  </a:cubicBezTo>
                  <a:cubicBezTo>
                    <a:pt x="557" y="93"/>
                    <a:pt x="557" y="93"/>
                    <a:pt x="557" y="93"/>
                  </a:cubicBezTo>
                  <a:cubicBezTo>
                    <a:pt x="556" y="94"/>
                    <a:pt x="556" y="94"/>
                    <a:pt x="556" y="94"/>
                  </a:cubicBezTo>
                  <a:cubicBezTo>
                    <a:pt x="556" y="93"/>
                    <a:pt x="556" y="93"/>
                    <a:pt x="556" y="93"/>
                  </a:cubicBezTo>
                  <a:cubicBezTo>
                    <a:pt x="555" y="93"/>
                    <a:pt x="555" y="93"/>
                    <a:pt x="555" y="93"/>
                  </a:cubicBezTo>
                  <a:cubicBezTo>
                    <a:pt x="554" y="93"/>
                    <a:pt x="554" y="93"/>
                    <a:pt x="554" y="93"/>
                  </a:cubicBezTo>
                  <a:cubicBezTo>
                    <a:pt x="553" y="91"/>
                    <a:pt x="553" y="91"/>
                    <a:pt x="553" y="91"/>
                  </a:cubicBezTo>
                  <a:cubicBezTo>
                    <a:pt x="552" y="91"/>
                    <a:pt x="552" y="91"/>
                    <a:pt x="552" y="91"/>
                  </a:cubicBezTo>
                  <a:cubicBezTo>
                    <a:pt x="551" y="91"/>
                    <a:pt x="551" y="91"/>
                    <a:pt x="551" y="91"/>
                  </a:cubicBezTo>
                  <a:cubicBezTo>
                    <a:pt x="550" y="90"/>
                    <a:pt x="550" y="90"/>
                    <a:pt x="550" y="90"/>
                  </a:cubicBezTo>
                  <a:cubicBezTo>
                    <a:pt x="549" y="90"/>
                    <a:pt x="549" y="90"/>
                    <a:pt x="549" y="90"/>
                  </a:cubicBezTo>
                  <a:cubicBezTo>
                    <a:pt x="548" y="91"/>
                    <a:pt x="548" y="91"/>
                    <a:pt x="548" y="91"/>
                  </a:cubicBezTo>
                  <a:cubicBezTo>
                    <a:pt x="547" y="91"/>
                    <a:pt x="547" y="91"/>
                    <a:pt x="547" y="91"/>
                  </a:cubicBezTo>
                  <a:cubicBezTo>
                    <a:pt x="548" y="92"/>
                    <a:pt x="548" y="92"/>
                    <a:pt x="548" y="92"/>
                  </a:cubicBezTo>
                  <a:cubicBezTo>
                    <a:pt x="550" y="92"/>
                    <a:pt x="550" y="92"/>
                    <a:pt x="550" y="92"/>
                  </a:cubicBezTo>
                  <a:cubicBezTo>
                    <a:pt x="550" y="91"/>
                    <a:pt x="550" y="91"/>
                    <a:pt x="550" y="91"/>
                  </a:cubicBezTo>
                  <a:cubicBezTo>
                    <a:pt x="553" y="92"/>
                    <a:pt x="553" y="92"/>
                    <a:pt x="553" y="92"/>
                  </a:cubicBezTo>
                  <a:cubicBezTo>
                    <a:pt x="553" y="93"/>
                    <a:pt x="553" y="93"/>
                    <a:pt x="553" y="93"/>
                  </a:cubicBezTo>
                  <a:cubicBezTo>
                    <a:pt x="552" y="93"/>
                    <a:pt x="552" y="93"/>
                    <a:pt x="552" y="93"/>
                  </a:cubicBezTo>
                  <a:cubicBezTo>
                    <a:pt x="551" y="93"/>
                    <a:pt x="551" y="93"/>
                    <a:pt x="551" y="93"/>
                  </a:cubicBezTo>
                  <a:cubicBezTo>
                    <a:pt x="550" y="93"/>
                    <a:pt x="550" y="93"/>
                    <a:pt x="550" y="93"/>
                  </a:cubicBezTo>
                  <a:cubicBezTo>
                    <a:pt x="550" y="94"/>
                    <a:pt x="550" y="94"/>
                    <a:pt x="550" y="94"/>
                  </a:cubicBezTo>
                  <a:cubicBezTo>
                    <a:pt x="549" y="93"/>
                    <a:pt x="549" y="93"/>
                    <a:pt x="549" y="93"/>
                  </a:cubicBezTo>
                  <a:cubicBezTo>
                    <a:pt x="548" y="93"/>
                    <a:pt x="548" y="93"/>
                    <a:pt x="548" y="93"/>
                  </a:cubicBezTo>
                  <a:cubicBezTo>
                    <a:pt x="549" y="93"/>
                    <a:pt x="549" y="93"/>
                    <a:pt x="549" y="93"/>
                  </a:cubicBezTo>
                  <a:cubicBezTo>
                    <a:pt x="549" y="94"/>
                    <a:pt x="549" y="94"/>
                    <a:pt x="549" y="94"/>
                  </a:cubicBezTo>
                  <a:cubicBezTo>
                    <a:pt x="551" y="95"/>
                    <a:pt x="551" y="95"/>
                    <a:pt x="551" y="95"/>
                  </a:cubicBezTo>
                  <a:cubicBezTo>
                    <a:pt x="550" y="96"/>
                    <a:pt x="550" y="96"/>
                    <a:pt x="550" y="96"/>
                  </a:cubicBezTo>
                  <a:cubicBezTo>
                    <a:pt x="551" y="97"/>
                    <a:pt x="551" y="97"/>
                    <a:pt x="551" y="97"/>
                  </a:cubicBezTo>
                  <a:cubicBezTo>
                    <a:pt x="552" y="98"/>
                    <a:pt x="552" y="98"/>
                    <a:pt x="552" y="98"/>
                  </a:cubicBezTo>
                  <a:cubicBezTo>
                    <a:pt x="551" y="97"/>
                    <a:pt x="551" y="97"/>
                    <a:pt x="551" y="97"/>
                  </a:cubicBezTo>
                  <a:cubicBezTo>
                    <a:pt x="551" y="95"/>
                    <a:pt x="551" y="95"/>
                    <a:pt x="551" y="95"/>
                  </a:cubicBezTo>
                  <a:cubicBezTo>
                    <a:pt x="552" y="95"/>
                    <a:pt x="552" y="95"/>
                    <a:pt x="552" y="95"/>
                  </a:cubicBezTo>
                  <a:cubicBezTo>
                    <a:pt x="553" y="95"/>
                    <a:pt x="553" y="95"/>
                    <a:pt x="553" y="95"/>
                  </a:cubicBezTo>
                  <a:cubicBezTo>
                    <a:pt x="553" y="95"/>
                    <a:pt x="553" y="95"/>
                    <a:pt x="553" y="95"/>
                  </a:cubicBezTo>
                  <a:cubicBezTo>
                    <a:pt x="554" y="94"/>
                    <a:pt x="554" y="94"/>
                    <a:pt x="554" y="94"/>
                  </a:cubicBezTo>
                  <a:cubicBezTo>
                    <a:pt x="555" y="94"/>
                    <a:pt x="555" y="94"/>
                    <a:pt x="555" y="94"/>
                  </a:cubicBezTo>
                  <a:cubicBezTo>
                    <a:pt x="555" y="94"/>
                    <a:pt x="555" y="94"/>
                    <a:pt x="555" y="94"/>
                  </a:cubicBezTo>
                  <a:cubicBezTo>
                    <a:pt x="555" y="95"/>
                    <a:pt x="555" y="95"/>
                    <a:pt x="555" y="95"/>
                  </a:cubicBezTo>
                  <a:cubicBezTo>
                    <a:pt x="556" y="96"/>
                    <a:pt x="556" y="96"/>
                    <a:pt x="556" y="96"/>
                  </a:cubicBezTo>
                  <a:cubicBezTo>
                    <a:pt x="558" y="96"/>
                    <a:pt x="558" y="96"/>
                    <a:pt x="558" y="96"/>
                  </a:cubicBezTo>
                  <a:cubicBezTo>
                    <a:pt x="559" y="97"/>
                    <a:pt x="559" y="97"/>
                    <a:pt x="559" y="97"/>
                  </a:cubicBezTo>
                  <a:cubicBezTo>
                    <a:pt x="560" y="97"/>
                    <a:pt x="560" y="97"/>
                    <a:pt x="560" y="97"/>
                  </a:cubicBezTo>
                  <a:cubicBezTo>
                    <a:pt x="560" y="96"/>
                    <a:pt x="560" y="96"/>
                    <a:pt x="560" y="96"/>
                  </a:cubicBezTo>
                  <a:cubicBezTo>
                    <a:pt x="560" y="96"/>
                    <a:pt x="560" y="96"/>
                    <a:pt x="560" y="96"/>
                  </a:cubicBezTo>
                  <a:cubicBezTo>
                    <a:pt x="560" y="96"/>
                    <a:pt x="560" y="96"/>
                    <a:pt x="560" y="96"/>
                  </a:cubicBezTo>
                  <a:cubicBezTo>
                    <a:pt x="563" y="98"/>
                    <a:pt x="563" y="98"/>
                    <a:pt x="563" y="98"/>
                  </a:cubicBezTo>
                  <a:cubicBezTo>
                    <a:pt x="563" y="98"/>
                    <a:pt x="563" y="98"/>
                    <a:pt x="563" y="98"/>
                  </a:cubicBezTo>
                  <a:cubicBezTo>
                    <a:pt x="562" y="98"/>
                    <a:pt x="562" y="98"/>
                    <a:pt x="562" y="98"/>
                  </a:cubicBezTo>
                  <a:cubicBezTo>
                    <a:pt x="562" y="99"/>
                    <a:pt x="562" y="99"/>
                    <a:pt x="562" y="99"/>
                  </a:cubicBezTo>
                  <a:cubicBezTo>
                    <a:pt x="564" y="100"/>
                    <a:pt x="564" y="100"/>
                    <a:pt x="564" y="100"/>
                  </a:cubicBezTo>
                  <a:cubicBezTo>
                    <a:pt x="564" y="100"/>
                    <a:pt x="564" y="100"/>
                    <a:pt x="564" y="100"/>
                  </a:cubicBezTo>
                  <a:cubicBezTo>
                    <a:pt x="564" y="100"/>
                    <a:pt x="564" y="100"/>
                    <a:pt x="564" y="100"/>
                  </a:cubicBezTo>
                  <a:cubicBezTo>
                    <a:pt x="564" y="99"/>
                    <a:pt x="564" y="99"/>
                    <a:pt x="564" y="99"/>
                  </a:cubicBezTo>
                  <a:cubicBezTo>
                    <a:pt x="566" y="100"/>
                    <a:pt x="566" y="100"/>
                    <a:pt x="566" y="100"/>
                  </a:cubicBezTo>
                  <a:cubicBezTo>
                    <a:pt x="567" y="102"/>
                    <a:pt x="567" y="102"/>
                    <a:pt x="567" y="102"/>
                  </a:cubicBezTo>
                  <a:cubicBezTo>
                    <a:pt x="567" y="102"/>
                    <a:pt x="567" y="102"/>
                    <a:pt x="567" y="102"/>
                  </a:cubicBezTo>
                  <a:cubicBezTo>
                    <a:pt x="566" y="102"/>
                    <a:pt x="566" y="102"/>
                    <a:pt x="566" y="102"/>
                  </a:cubicBezTo>
                  <a:cubicBezTo>
                    <a:pt x="566" y="102"/>
                    <a:pt x="566" y="102"/>
                    <a:pt x="566" y="102"/>
                  </a:cubicBezTo>
                  <a:cubicBezTo>
                    <a:pt x="567" y="103"/>
                    <a:pt x="567" y="103"/>
                    <a:pt x="567" y="103"/>
                  </a:cubicBezTo>
                  <a:cubicBezTo>
                    <a:pt x="566" y="103"/>
                    <a:pt x="566" y="103"/>
                    <a:pt x="566" y="103"/>
                  </a:cubicBezTo>
                  <a:cubicBezTo>
                    <a:pt x="566" y="104"/>
                    <a:pt x="566" y="104"/>
                    <a:pt x="566" y="104"/>
                  </a:cubicBezTo>
                  <a:cubicBezTo>
                    <a:pt x="566" y="105"/>
                    <a:pt x="566" y="105"/>
                    <a:pt x="566" y="105"/>
                  </a:cubicBezTo>
                  <a:cubicBezTo>
                    <a:pt x="567" y="104"/>
                    <a:pt x="567" y="104"/>
                    <a:pt x="567" y="104"/>
                  </a:cubicBezTo>
                  <a:cubicBezTo>
                    <a:pt x="567" y="104"/>
                    <a:pt x="567" y="104"/>
                    <a:pt x="567" y="104"/>
                  </a:cubicBezTo>
                  <a:cubicBezTo>
                    <a:pt x="567" y="103"/>
                    <a:pt x="567" y="103"/>
                    <a:pt x="567" y="103"/>
                  </a:cubicBezTo>
                  <a:cubicBezTo>
                    <a:pt x="568" y="104"/>
                    <a:pt x="568" y="104"/>
                    <a:pt x="568" y="104"/>
                  </a:cubicBezTo>
                  <a:cubicBezTo>
                    <a:pt x="568" y="103"/>
                    <a:pt x="568" y="103"/>
                    <a:pt x="568" y="103"/>
                  </a:cubicBezTo>
                  <a:cubicBezTo>
                    <a:pt x="569" y="104"/>
                    <a:pt x="569" y="104"/>
                    <a:pt x="569" y="104"/>
                  </a:cubicBezTo>
                  <a:cubicBezTo>
                    <a:pt x="571" y="105"/>
                    <a:pt x="571" y="105"/>
                    <a:pt x="571" y="105"/>
                  </a:cubicBezTo>
                  <a:cubicBezTo>
                    <a:pt x="573" y="106"/>
                    <a:pt x="573" y="106"/>
                    <a:pt x="573" y="106"/>
                  </a:cubicBezTo>
                  <a:cubicBezTo>
                    <a:pt x="574" y="107"/>
                    <a:pt x="574" y="107"/>
                    <a:pt x="574" y="107"/>
                  </a:cubicBezTo>
                  <a:cubicBezTo>
                    <a:pt x="573" y="107"/>
                    <a:pt x="573" y="107"/>
                    <a:pt x="573" y="107"/>
                  </a:cubicBezTo>
                  <a:cubicBezTo>
                    <a:pt x="575" y="109"/>
                    <a:pt x="575" y="109"/>
                    <a:pt x="575" y="109"/>
                  </a:cubicBezTo>
                  <a:cubicBezTo>
                    <a:pt x="576" y="109"/>
                    <a:pt x="576" y="109"/>
                    <a:pt x="576" y="109"/>
                  </a:cubicBezTo>
                  <a:cubicBezTo>
                    <a:pt x="577" y="110"/>
                    <a:pt x="577" y="110"/>
                    <a:pt x="577" y="110"/>
                  </a:cubicBezTo>
                  <a:cubicBezTo>
                    <a:pt x="577" y="113"/>
                    <a:pt x="577" y="113"/>
                    <a:pt x="577" y="113"/>
                  </a:cubicBezTo>
                  <a:cubicBezTo>
                    <a:pt x="576" y="113"/>
                    <a:pt x="576" y="113"/>
                    <a:pt x="576" y="113"/>
                  </a:cubicBezTo>
                  <a:cubicBezTo>
                    <a:pt x="576" y="113"/>
                    <a:pt x="576" y="113"/>
                    <a:pt x="576" y="113"/>
                  </a:cubicBezTo>
                  <a:cubicBezTo>
                    <a:pt x="577" y="114"/>
                    <a:pt x="577" y="114"/>
                    <a:pt x="577" y="114"/>
                  </a:cubicBezTo>
                  <a:cubicBezTo>
                    <a:pt x="578" y="115"/>
                    <a:pt x="578" y="115"/>
                    <a:pt x="578" y="115"/>
                  </a:cubicBezTo>
                  <a:cubicBezTo>
                    <a:pt x="577" y="115"/>
                    <a:pt x="577" y="115"/>
                    <a:pt x="577" y="115"/>
                  </a:cubicBezTo>
                  <a:cubicBezTo>
                    <a:pt x="577" y="115"/>
                    <a:pt x="577" y="115"/>
                    <a:pt x="577" y="115"/>
                  </a:cubicBezTo>
                  <a:cubicBezTo>
                    <a:pt x="573" y="115"/>
                    <a:pt x="573" y="115"/>
                    <a:pt x="573" y="115"/>
                  </a:cubicBezTo>
                  <a:cubicBezTo>
                    <a:pt x="572" y="114"/>
                    <a:pt x="572" y="114"/>
                    <a:pt x="572" y="114"/>
                  </a:cubicBezTo>
                  <a:cubicBezTo>
                    <a:pt x="572" y="114"/>
                    <a:pt x="572" y="114"/>
                    <a:pt x="572" y="114"/>
                  </a:cubicBezTo>
                  <a:cubicBezTo>
                    <a:pt x="571" y="114"/>
                    <a:pt x="571" y="114"/>
                    <a:pt x="571" y="114"/>
                  </a:cubicBezTo>
                  <a:cubicBezTo>
                    <a:pt x="571" y="113"/>
                    <a:pt x="571" y="113"/>
                    <a:pt x="571" y="113"/>
                  </a:cubicBezTo>
                  <a:cubicBezTo>
                    <a:pt x="570" y="113"/>
                    <a:pt x="570" y="113"/>
                    <a:pt x="570" y="113"/>
                  </a:cubicBezTo>
                  <a:cubicBezTo>
                    <a:pt x="570" y="114"/>
                    <a:pt x="570" y="114"/>
                    <a:pt x="570" y="114"/>
                  </a:cubicBezTo>
                  <a:cubicBezTo>
                    <a:pt x="570" y="114"/>
                    <a:pt x="570" y="114"/>
                    <a:pt x="570" y="114"/>
                  </a:cubicBezTo>
                  <a:cubicBezTo>
                    <a:pt x="569" y="115"/>
                    <a:pt x="569" y="115"/>
                    <a:pt x="569" y="115"/>
                  </a:cubicBezTo>
                  <a:cubicBezTo>
                    <a:pt x="568" y="115"/>
                    <a:pt x="568" y="115"/>
                    <a:pt x="568" y="115"/>
                  </a:cubicBezTo>
                  <a:cubicBezTo>
                    <a:pt x="568" y="115"/>
                    <a:pt x="568" y="115"/>
                    <a:pt x="568" y="115"/>
                  </a:cubicBezTo>
                  <a:cubicBezTo>
                    <a:pt x="568" y="116"/>
                    <a:pt x="568" y="116"/>
                    <a:pt x="568" y="116"/>
                  </a:cubicBezTo>
                  <a:cubicBezTo>
                    <a:pt x="567" y="117"/>
                    <a:pt x="567" y="117"/>
                    <a:pt x="567" y="117"/>
                  </a:cubicBezTo>
                  <a:cubicBezTo>
                    <a:pt x="566" y="117"/>
                    <a:pt x="566" y="117"/>
                    <a:pt x="566" y="117"/>
                  </a:cubicBezTo>
                  <a:cubicBezTo>
                    <a:pt x="566" y="118"/>
                    <a:pt x="566" y="118"/>
                    <a:pt x="566" y="118"/>
                  </a:cubicBezTo>
                  <a:cubicBezTo>
                    <a:pt x="566" y="118"/>
                    <a:pt x="566" y="118"/>
                    <a:pt x="566" y="118"/>
                  </a:cubicBezTo>
                  <a:cubicBezTo>
                    <a:pt x="565" y="119"/>
                    <a:pt x="565" y="119"/>
                    <a:pt x="565" y="119"/>
                  </a:cubicBezTo>
                  <a:cubicBezTo>
                    <a:pt x="565" y="120"/>
                    <a:pt x="565" y="120"/>
                    <a:pt x="565" y="120"/>
                  </a:cubicBezTo>
                  <a:cubicBezTo>
                    <a:pt x="564" y="120"/>
                    <a:pt x="564" y="120"/>
                    <a:pt x="564" y="120"/>
                  </a:cubicBezTo>
                  <a:cubicBezTo>
                    <a:pt x="564" y="120"/>
                    <a:pt x="564" y="120"/>
                    <a:pt x="564" y="120"/>
                  </a:cubicBezTo>
                  <a:cubicBezTo>
                    <a:pt x="564" y="121"/>
                    <a:pt x="564" y="121"/>
                    <a:pt x="564" y="121"/>
                  </a:cubicBezTo>
                  <a:cubicBezTo>
                    <a:pt x="564" y="122"/>
                    <a:pt x="564" y="122"/>
                    <a:pt x="564" y="122"/>
                  </a:cubicBezTo>
                  <a:cubicBezTo>
                    <a:pt x="563" y="123"/>
                    <a:pt x="563" y="123"/>
                    <a:pt x="563" y="123"/>
                  </a:cubicBezTo>
                  <a:cubicBezTo>
                    <a:pt x="563" y="122"/>
                    <a:pt x="563" y="122"/>
                    <a:pt x="563" y="122"/>
                  </a:cubicBezTo>
                  <a:cubicBezTo>
                    <a:pt x="563" y="123"/>
                    <a:pt x="563" y="123"/>
                    <a:pt x="563" y="123"/>
                  </a:cubicBezTo>
                  <a:cubicBezTo>
                    <a:pt x="563" y="124"/>
                    <a:pt x="563" y="124"/>
                    <a:pt x="563" y="124"/>
                  </a:cubicBezTo>
                  <a:cubicBezTo>
                    <a:pt x="562" y="124"/>
                    <a:pt x="562" y="124"/>
                    <a:pt x="562" y="124"/>
                  </a:cubicBezTo>
                  <a:cubicBezTo>
                    <a:pt x="561" y="125"/>
                    <a:pt x="561" y="125"/>
                    <a:pt x="561" y="125"/>
                  </a:cubicBezTo>
                  <a:cubicBezTo>
                    <a:pt x="562" y="125"/>
                    <a:pt x="562" y="125"/>
                    <a:pt x="562" y="125"/>
                  </a:cubicBezTo>
                  <a:cubicBezTo>
                    <a:pt x="562" y="125"/>
                    <a:pt x="562" y="125"/>
                    <a:pt x="562" y="125"/>
                  </a:cubicBezTo>
                  <a:cubicBezTo>
                    <a:pt x="561" y="126"/>
                    <a:pt x="561" y="126"/>
                    <a:pt x="561" y="126"/>
                  </a:cubicBezTo>
                  <a:cubicBezTo>
                    <a:pt x="561" y="126"/>
                    <a:pt x="561" y="126"/>
                    <a:pt x="561" y="126"/>
                  </a:cubicBezTo>
                  <a:cubicBezTo>
                    <a:pt x="560" y="126"/>
                    <a:pt x="560" y="126"/>
                    <a:pt x="560" y="126"/>
                  </a:cubicBezTo>
                  <a:cubicBezTo>
                    <a:pt x="561" y="127"/>
                    <a:pt x="561" y="127"/>
                    <a:pt x="561" y="127"/>
                  </a:cubicBezTo>
                  <a:cubicBezTo>
                    <a:pt x="561" y="127"/>
                    <a:pt x="561" y="127"/>
                    <a:pt x="561" y="127"/>
                  </a:cubicBezTo>
                  <a:cubicBezTo>
                    <a:pt x="560" y="128"/>
                    <a:pt x="560" y="128"/>
                    <a:pt x="560" y="128"/>
                  </a:cubicBezTo>
                  <a:cubicBezTo>
                    <a:pt x="560" y="129"/>
                    <a:pt x="560" y="129"/>
                    <a:pt x="560" y="129"/>
                  </a:cubicBezTo>
                  <a:cubicBezTo>
                    <a:pt x="560" y="129"/>
                    <a:pt x="560" y="129"/>
                    <a:pt x="560" y="129"/>
                  </a:cubicBezTo>
                  <a:cubicBezTo>
                    <a:pt x="559" y="129"/>
                    <a:pt x="559" y="129"/>
                    <a:pt x="559" y="129"/>
                  </a:cubicBezTo>
                  <a:cubicBezTo>
                    <a:pt x="559" y="129"/>
                    <a:pt x="559" y="129"/>
                    <a:pt x="559" y="129"/>
                  </a:cubicBezTo>
                  <a:cubicBezTo>
                    <a:pt x="558" y="129"/>
                    <a:pt x="558" y="129"/>
                    <a:pt x="558" y="129"/>
                  </a:cubicBezTo>
                  <a:cubicBezTo>
                    <a:pt x="559" y="130"/>
                    <a:pt x="559" y="130"/>
                    <a:pt x="559" y="130"/>
                  </a:cubicBezTo>
                  <a:cubicBezTo>
                    <a:pt x="560" y="130"/>
                    <a:pt x="560" y="130"/>
                    <a:pt x="560" y="130"/>
                  </a:cubicBezTo>
                  <a:cubicBezTo>
                    <a:pt x="560" y="131"/>
                    <a:pt x="560" y="131"/>
                    <a:pt x="560" y="131"/>
                  </a:cubicBezTo>
                  <a:cubicBezTo>
                    <a:pt x="558" y="131"/>
                    <a:pt x="558" y="131"/>
                    <a:pt x="558" y="131"/>
                  </a:cubicBezTo>
                  <a:cubicBezTo>
                    <a:pt x="558" y="132"/>
                    <a:pt x="558" y="132"/>
                    <a:pt x="558" y="132"/>
                  </a:cubicBezTo>
                  <a:cubicBezTo>
                    <a:pt x="559" y="132"/>
                    <a:pt x="559" y="132"/>
                    <a:pt x="559" y="132"/>
                  </a:cubicBezTo>
                  <a:cubicBezTo>
                    <a:pt x="560" y="133"/>
                    <a:pt x="560" y="133"/>
                    <a:pt x="560" y="133"/>
                  </a:cubicBezTo>
                  <a:cubicBezTo>
                    <a:pt x="559" y="134"/>
                    <a:pt x="559" y="134"/>
                    <a:pt x="559" y="134"/>
                  </a:cubicBezTo>
                  <a:cubicBezTo>
                    <a:pt x="560" y="134"/>
                    <a:pt x="560" y="134"/>
                    <a:pt x="560" y="134"/>
                  </a:cubicBezTo>
                  <a:cubicBezTo>
                    <a:pt x="559" y="136"/>
                    <a:pt x="559" y="136"/>
                    <a:pt x="559" y="136"/>
                  </a:cubicBezTo>
                  <a:cubicBezTo>
                    <a:pt x="559" y="136"/>
                    <a:pt x="559" y="136"/>
                    <a:pt x="559" y="136"/>
                  </a:cubicBezTo>
                  <a:cubicBezTo>
                    <a:pt x="558" y="138"/>
                    <a:pt x="558" y="138"/>
                    <a:pt x="558" y="138"/>
                  </a:cubicBezTo>
                  <a:cubicBezTo>
                    <a:pt x="558" y="139"/>
                    <a:pt x="558" y="139"/>
                    <a:pt x="558" y="139"/>
                  </a:cubicBezTo>
                  <a:cubicBezTo>
                    <a:pt x="557" y="140"/>
                    <a:pt x="557" y="140"/>
                    <a:pt x="557" y="140"/>
                  </a:cubicBezTo>
                  <a:cubicBezTo>
                    <a:pt x="557" y="141"/>
                    <a:pt x="557" y="141"/>
                    <a:pt x="557" y="141"/>
                  </a:cubicBezTo>
                  <a:cubicBezTo>
                    <a:pt x="558" y="141"/>
                    <a:pt x="558" y="141"/>
                    <a:pt x="558" y="141"/>
                  </a:cubicBezTo>
                  <a:cubicBezTo>
                    <a:pt x="558" y="142"/>
                    <a:pt x="558" y="142"/>
                    <a:pt x="558" y="142"/>
                  </a:cubicBezTo>
                  <a:cubicBezTo>
                    <a:pt x="558" y="142"/>
                    <a:pt x="558" y="142"/>
                    <a:pt x="558" y="142"/>
                  </a:cubicBezTo>
                  <a:cubicBezTo>
                    <a:pt x="559" y="144"/>
                    <a:pt x="559" y="144"/>
                    <a:pt x="559" y="144"/>
                  </a:cubicBezTo>
                  <a:cubicBezTo>
                    <a:pt x="559" y="144"/>
                    <a:pt x="559" y="144"/>
                    <a:pt x="559" y="144"/>
                  </a:cubicBezTo>
                  <a:cubicBezTo>
                    <a:pt x="558" y="144"/>
                    <a:pt x="558" y="144"/>
                    <a:pt x="558" y="144"/>
                  </a:cubicBezTo>
                  <a:cubicBezTo>
                    <a:pt x="557" y="144"/>
                    <a:pt x="557" y="144"/>
                    <a:pt x="557" y="144"/>
                  </a:cubicBezTo>
                  <a:cubicBezTo>
                    <a:pt x="557" y="143"/>
                    <a:pt x="557" y="143"/>
                    <a:pt x="557" y="143"/>
                  </a:cubicBezTo>
                  <a:cubicBezTo>
                    <a:pt x="556" y="144"/>
                    <a:pt x="556" y="144"/>
                    <a:pt x="556" y="144"/>
                  </a:cubicBezTo>
                  <a:cubicBezTo>
                    <a:pt x="555" y="143"/>
                    <a:pt x="555" y="143"/>
                    <a:pt x="555" y="143"/>
                  </a:cubicBezTo>
                  <a:cubicBezTo>
                    <a:pt x="555" y="142"/>
                    <a:pt x="555" y="142"/>
                    <a:pt x="555" y="142"/>
                  </a:cubicBezTo>
                  <a:cubicBezTo>
                    <a:pt x="555" y="142"/>
                    <a:pt x="555" y="142"/>
                    <a:pt x="555" y="142"/>
                  </a:cubicBezTo>
                  <a:cubicBezTo>
                    <a:pt x="554" y="142"/>
                    <a:pt x="554" y="142"/>
                    <a:pt x="554" y="142"/>
                  </a:cubicBezTo>
                  <a:cubicBezTo>
                    <a:pt x="553" y="142"/>
                    <a:pt x="553" y="142"/>
                    <a:pt x="553" y="142"/>
                  </a:cubicBezTo>
                  <a:cubicBezTo>
                    <a:pt x="553" y="141"/>
                    <a:pt x="553" y="141"/>
                    <a:pt x="553" y="141"/>
                  </a:cubicBezTo>
                  <a:cubicBezTo>
                    <a:pt x="551" y="140"/>
                    <a:pt x="551" y="140"/>
                    <a:pt x="551" y="140"/>
                  </a:cubicBezTo>
                  <a:cubicBezTo>
                    <a:pt x="550" y="140"/>
                    <a:pt x="550" y="140"/>
                    <a:pt x="550" y="140"/>
                  </a:cubicBezTo>
                  <a:cubicBezTo>
                    <a:pt x="548" y="141"/>
                    <a:pt x="548" y="141"/>
                    <a:pt x="548" y="141"/>
                  </a:cubicBezTo>
                  <a:cubicBezTo>
                    <a:pt x="548" y="140"/>
                    <a:pt x="548" y="140"/>
                    <a:pt x="548" y="140"/>
                  </a:cubicBezTo>
                  <a:cubicBezTo>
                    <a:pt x="547" y="141"/>
                    <a:pt x="547" y="141"/>
                    <a:pt x="547" y="141"/>
                  </a:cubicBezTo>
                  <a:cubicBezTo>
                    <a:pt x="546" y="142"/>
                    <a:pt x="546" y="142"/>
                    <a:pt x="546" y="142"/>
                  </a:cubicBezTo>
                  <a:cubicBezTo>
                    <a:pt x="545" y="142"/>
                    <a:pt x="545" y="142"/>
                    <a:pt x="545" y="142"/>
                  </a:cubicBezTo>
                  <a:cubicBezTo>
                    <a:pt x="544" y="143"/>
                    <a:pt x="544" y="143"/>
                    <a:pt x="544" y="143"/>
                  </a:cubicBezTo>
                  <a:cubicBezTo>
                    <a:pt x="544" y="144"/>
                    <a:pt x="544" y="144"/>
                    <a:pt x="544" y="144"/>
                  </a:cubicBezTo>
                  <a:cubicBezTo>
                    <a:pt x="543" y="143"/>
                    <a:pt x="543" y="143"/>
                    <a:pt x="543" y="143"/>
                  </a:cubicBezTo>
                  <a:cubicBezTo>
                    <a:pt x="544" y="145"/>
                    <a:pt x="544" y="145"/>
                    <a:pt x="544" y="145"/>
                  </a:cubicBezTo>
                  <a:cubicBezTo>
                    <a:pt x="543" y="145"/>
                    <a:pt x="543" y="145"/>
                    <a:pt x="543" y="145"/>
                  </a:cubicBezTo>
                  <a:cubicBezTo>
                    <a:pt x="543" y="146"/>
                    <a:pt x="543" y="146"/>
                    <a:pt x="543" y="146"/>
                  </a:cubicBezTo>
                  <a:cubicBezTo>
                    <a:pt x="543" y="147"/>
                    <a:pt x="543" y="147"/>
                    <a:pt x="543" y="147"/>
                  </a:cubicBezTo>
                  <a:cubicBezTo>
                    <a:pt x="543" y="149"/>
                    <a:pt x="543" y="149"/>
                    <a:pt x="543" y="149"/>
                  </a:cubicBezTo>
                  <a:cubicBezTo>
                    <a:pt x="542" y="149"/>
                    <a:pt x="542" y="149"/>
                    <a:pt x="542" y="149"/>
                  </a:cubicBezTo>
                  <a:cubicBezTo>
                    <a:pt x="542" y="149"/>
                    <a:pt x="542" y="149"/>
                    <a:pt x="542" y="149"/>
                  </a:cubicBezTo>
                  <a:cubicBezTo>
                    <a:pt x="541" y="146"/>
                    <a:pt x="541" y="146"/>
                    <a:pt x="541" y="146"/>
                  </a:cubicBezTo>
                  <a:cubicBezTo>
                    <a:pt x="541" y="145"/>
                    <a:pt x="541" y="145"/>
                    <a:pt x="541" y="145"/>
                  </a:cubicBezTo>
                  <a:cubicBezTo>
                    <a:pt x="540" y="145"/>
                    <a:pt x="540" y="145"/>
                    <a:pt x="540" y="145"/>
                  </a:cubicBezTo>
                  <a:cubicBezTo>
                    <a:pt x="539" y="144"/>
                    <a:pt x="539" y="144"/>
                    <a:pt x="539" y="144"/>
                  </a:cubicBezTo>
                  <a:cubicBezTo>
                    <a:pt x="539" y="145"/>
                    <a:pt x="539" y="145"/>
                    <a:pt x="539" y="145"/>
                  </a:cubicBezTo>
                  <a:cubicBezTo>
                    <a:pt x="538" y="147"/>
                    <a:pt x="538" y="147"/>
                    <a:pt x="538" y="147"/>
                  </a:cubicBezTo>
                  <a:cubicBezTo>
                    <a:pt x="537" y="147"/>
                    <a:pt x="537" y="147"/>
                    <a:pt x="537" y="147"/>
                  </a:cubicBezTo>
                  <a:cubicBezTo>
                    <a:pt x="537" y="148"/>
                    <a:pt x="537" y="148"/>
                    <a:pt x="537" y="148"/>
                  </a:cubicBezTo>
                  <a:cubicBezTo>
                    <a:pt x="538" y="148"/>
                    <a:pt x="538" y="148"/>
                    <a:pt x="538" y="148"/>
                  </a:cubicBezTo>
                  <a:cubicBezTo>
                    <a:pt x="537" y="150"/>
                    <a:pt x="537" y="150"/>
                    <a:pt x="537" y="150"/>
                  </a:cubicBezTo>
                  <a:cubicBezTo>
                    <a:pt x="536" y="149"/>
                    <a:pt x="536" y="149"/>
                    <a:pt x="536" y="149"/>
                  </a:cubicBezTo>
                  <a:cubicBezTo>
                    <a:pt x="536" y="149"/>
                    <a:pt x="536" y="149"/>
                    <a:pt x="536" y="149"/>
                  </a:cubicBezTo>
                  <a:cubicBezTo>
                    <a:pt x="536" y="148"/>
                    <a:pt x="536" y="148"/>
                    <a:pt x="536" y="148"/>
                  </a:cubicBezTo>
                  <a:cubicBezTo>
                    <a:pt x="535" y="148"/>
                    <a:pt x="535" y="148"/>
                    <a:pt x="535" y="148"/>
                  </a:cubicBezTo>
                  <a:cubicBezTo>
                    <a:pt x="535" y="150"/>
                    <a:pt x="535" y="150"/>
                    <a:pt x="535" y="150"/>
                  </a:cubicBezTo>
                  <a:cubicBezTo>
                    <a:pt x="534" y="150"/>
                    <a:pt x="534" y="150"/>
                    <a:pt x="534" y="150"/>
                  </a:cubicBezTo>
                  <a:cubicBezTo>
                    <a:pt x="533" y="149"/>
                    <a:pt x="533" y="149"/>
                    <a:pt x="533" y="149"/>
                  </a:cubicBezTo>
                  <a:cubicBezTo>
                    <a:pt x="532" y="149"/>
                    <a:pt x="532" y="149"/>
                    <a:pt x="532" y="149"/>
                  </a:cubicBezTo>
                  <a:cubicBezTo>
                    <a:pt x="532" y="150"/>
                    <a:pt x="532" y="150"/>
                    <a:pt x="532" y="150"/>
                  </a:cubicBezTo>
                  <a:cubicBezTo>
                    <a:pt x="533" y="151"/>
                    <a:pt x="533" y="151"/>
                    <a:pt x="533" y="151"/>
                  </a:cubicBezTo>
                  <a:cubicBezTo>
                    <a:pt x="533" y="151"/>
                    <a:pt x="533" y="151"/>
                    <a:pt x="533" y="151"/>
                  </a:cubicBezTo>
                  <a:cubicBezTo>
                    <a:pt x="532" y="152"/>
                    <a:pt x="532" y="152"/>
                    <a:pt x="532" y="152"/>
                  </a:cubicBezTo>
                  <a:cubicBezTo>
                    <a:pt x="532" y="152"/>
                    <a:pt x="532" y="152"/>
                    <a:pt x="532" y="152"/>
                  </a:cubicBezTo>
                  <a:cubicBezTo>
                    <a:pt x="533" y="153"/>
                    <a:pt x="533" y="153"/>
                    <a:pt x="533" y="153"/>
                  </a:cubicBezTo>
                  <a:cubicBezTo>
                    <a:pt x="533" y="154"/>
                    <a:pt x="533" y="154"/>
                    <a:pt x="533" y="154"/>
                  </a:cubicBezTo>
                  <a:cubicBezTo>
                    <a:pt x="533" y="154"/>
                    <a:pt x="533" y="154"/>
                    <a:pt x="533" y="154"/>
                  </a:cubicBezTo>
                  <a:cubicBezTo>
                    <a:pt x="533" y="155"/>
                    <a:pt x="533" y="155"/>
                    <a:pt x="533" y="155"/>
                  </a:cubicBezTo>
                  <a:cubicBezTo>
                    <a:pt x="534" y="155"/>
                    <a:pt x="534" y="155"/>
                    <a:pt x="534" y="155"/>
                  </a:cubicBezTo>
                  <a:cubicBezTo>
                    <a:pt x="535" y="156"/>
                    <a:pt x="535" y="156"/>
                    <a:pt x="535" y="156"/>
                  </a:cubicBezTo>
                  <a:cubicBezTo>
                    <a:pt x="535" y="156"/>
                    <a:pt x="535" y="156"/>
                    <a:pt x="535" y="156"/>
                  </a:cubicBezTo>
                  <a:cubicBezTo>
                    <a:pt x="534" y="156"/>
                    <a:pt x="534" y="156"/>
                    <a:pt x="534" y="156"/>
                  </a:cubicBezTo>
                  <a:cubicBezTo>
                    <a:pt x="534" y="157"/>
                    <a:pt x="534" y="157"/>
                    <a:pt x="534" y="157"/>
                  </a:cubicBezTo>
                  <a:cubicBezTo>
                    <a:pt x="535" y="157"/>
                    <a:pt x="535" y="157"/>
                    <a:pt x="535" y="157"/>
                  </a:cubicBezTo>
                  <a:cubicBezTo>
                    <a:pt x="535" y="158"/>
                    <a:pt x="535" y="158"/>
                    <a:pt x="535" y="158"/>
                  </a:cubicBezTo>
                  <a:cubicBezTo>
                    <a:pt x="535" y="158"/>
                    <a:pt x="535" y="158"/>
                    <a:pt x="535" y="158"/>
                  </a:cubicBezTo>
                  <a:cubicBezTo>
                    <a:pt x="535" y="158"/>
                    <a:pt x="535" y="158"/>
                    <a:pt x="535" y="158"/>
                  </a:cubicBezTo>
                  <a:cubicBezTo>
                    <a:pt x="534" y="158"/>
                    <a:pt x="534" y="158"/>
                    <a:pt x="534" y="158"/>
                  </a:cubicBezTo>
                  <a:cubicBezTo>
                    <a:pt x="534" y="158"/>
                    <a:pt x="534" y="158"/>
                    <a:pt x="534" y="158"/>
                  </a:cubicBezTo>
                  <a:cubicBezTo>
                    <a:pt x="535" y="159"/>
                    <a:pt x="535" y="159"/>
                    <a:pt x="535" y="159"/>
                  </a:cubicBezTo>
                  <a:cubicBezTo>
                    <a:pt x="535" y="159"/>
                    <a:pt x="535" y="159"/>
                    <a:pt x="535" y="159"/>
                  </a:cubicBezTo>
                  <a:cubicBezTo>
                    <a:pt x="535" y="160"/>
                    <a:pt x="535" y="160"/>
                    <a:pt x="535" y="160"/>
                  </a:cubicBezTo>
                  <a:cubicBezTo>
                    <a:pt x="535" y="161"/>
                    <a:pt x="535" y="161"/>
                    <a:pt x="535" y="161"/>
                  </a:cubicBezTo>
                  <a:cubicBezTo>
                    <a:pt x="535" y="161"/>
                    <a:pt x="535" y="161"/>
                    <a:pt x="535" y="161"/>
                  </a:cubicBezTo>
                  <a:cubicBezTo>
                    <a:pt x="534" y="162"/>
                    <a:pt x="534" y="162"/>
                    <a:pt x="534" y="162"/>
                  </a:cubicBezTo>
                  <a:cubicBezTo>
                    <a:pt x="535" y="163"/>
                    <a:pt x="535" y="163"/>
                    <a:pt x="535" y="163"/>
                  </a:cubicBezTo>
                  <a:cubicBezTo>
                    <a:pt x="535" y="164"/>
                    <a:pt x="535" y="164"/>
                    <a:pt x="535" y="164"/>
                  </a:cubicBezTo>
                  <a:cubicBezTo>
                    <a:pt x="535" y="164"/>
                    <a:pt x="535" y="164"/>
                    <a:pt x="535" y="164"/>
                  </a:cubicBezTo>
                  <a:cubicBezTo>
                    <a:pt x="535" y="165"/>
                    <a:pt x="535" y="165"/>
                    <a:pt x="535" y="165"/>
                  </a:cubicBezTo>
                  <a:cubicBezTo>
                    <a:pt x="535" y="166"/>
                    <a:pt x="535" y="166"/>
                    <a:pt x="535" y="166"/>
                  </a:cubicBezTo>
                  <a:cubicBezTo>
                    <a:pt x="536" y="167"/>
                    <a:pt x="536" y="167"/>
                    <a:pt x="536" y="167"/>
                  </a:cubicBezTo>
                  <a:cubicBezTo>
                    <a:pt x="535" y="168"/>
                    <a:pt x="535" y="168"/>
                    <a:pt x="535" y="168"/>
                  </a:cubicBezTo>
                  <a:cubicBezTo>
                    <a:pt x="536" y="168"/>
                    <a:pt x="536" y="168"/>
                    <a:pt x="536" y="168"/>
                  </a:cubicBezTo>
                  <a:cubicBezTo>
                    <a:pt x="537" y="169"/>
                    <a:pt x="537" y="169"/>
                    <a:pt x="537" y="169"/>
                  </a:cubicBezTo>
                  <a:cubicBezTo>
                    <a:pt x="538" y="170"/>
                    <a:pt x="538" y="170"/>
                    <a:pt x="538" y="170"/>
                  </a:cubicBezTo>
                  <a:cubicBezTo>
                    <a:pt x="539" y="171"/>
                    <a:pt x="539" y="171"/>
                    <a:pt x="539" y="171"/>
                  </a:cubicBezTo>
                  <a:cubicBezTo>
                    <a:pt x="540" y="170"/>
                    <a:pt x="540" y="170"/>
                    <a:pt x="540" y="170"/>
                  </a:cubicBezTo>
                  <a:cubicBezTo>
                    <a:pt x="540" y="170"/>
                    <a:pt x="540" y="170"/>
                    <a:pt x="540" y="170"/>
                  </a:cubicBezTo>
                  <a:cubicBezTo>
                    <a:pt x="539" y="169"/>
                    <a:pt x="539" y="169"/>
                    <a:pt x="539" y="169"/>
                  </a:cubicBezTo>
                  <a:cubicBezTo>
                    <a:pt x="538" y="168"/>
                    <a:pt x="538" y="168"/>
                    <a:pt x="538" y="168"/>
                  </a:cubicBezTo>
                  <a:cubicBezTo>
                    <a:pt x="539" y="168"/>
                    <a:pt x="539" y="168"/>
                    <a:pt x="539" y="168"/>
                  </a:cubicBezTo>
                  <a:cubicBezTo>
                    <a:pt x="540" y="168"/>
                    <a:pt x="540" y="168"/>
                    <a:pt x="540" y="168"/>
                  </a:cubicBezTo>
                  <a:cubicBezTo>
                    <a:pt x="542" y="169"/>
                    <a:pt x="542" y="169"/>
                    <a:pt x="542" y="169"/>
                  </a:cubicBezTo>
                  <a:cubicBezTo>
                    <a:pt x="542" y="168"/>
                    <a:pt x="542" y="168"/>
                    <a:pt x="542" y="168"/>
                  </a:cubicBezTo>
                  <a:cubicBezTo>
                    <a:pt x="543" y="169"/>
                    <a:pt x="543" y="169"/>
                    <a:pt x="543" y="169"/>
                  </a:cubicBezTo>
                  <a:cubicBezTo>
                    <a:pt x="543" y="169"/>
                    <a:pt x="543" y="169"/>
                    <a:pt x="543" y="169"/>
                  </a:cubicBezTo>
                  <a:cubicBezTo>
                    <a:pt x="543" y="170"/>
                    <a:pt x="543" y="170"/>
                    <a:pt x="543" y="170"/>
                  </a:cubicBezTo>
                  <a:cubicBezTo>
                    <a:pt x="543" y="171"/>
                    <a:pt x="543" y="171"/>
                    <a:pt x="543" y="171"/>
                  </a:cubicBezTo>
                  <a:cubicBezTo>
                    <a:pt x="543" y="171"/>
                    <a:pt x="543" y="171"/>
                    <a:pt x="543" y="171"/>
                  </a:cubicBezTo>
                  <a:cubicBezTo>
                    <a:pt x="543" y="172"/>
                    <a:pt x="543" y="172"/>
                    <a:pt x="543" y="172"/>
                  </a:cubicBezTo>
                  <a:cubicBezTo>
                    <a:pt x="543" y="172"/>
                    <a:pt x="543" y="172"/>
                    <a:pt x="543" y="172"/>
                  </a:cubicBezTo>
                  <a:cubicBezTo>
                    <a:pt x="542" y="173"/>
                    <a:pt x="542" y="173"/>
                    <a:pt x="542" y="173"/>
                  </a:cubicBezTo>
                  <a:cubicBezTo>
                    <a:pt x="543" y="174"/>
                    <a:pt x="543" y="174"/>
                    <a:pt x="543" y="174"/>
                  </a:cubicBezTo>
                  <a:cubicBezTo>
                    <a:pt x="543" y="175"/>
                    <a:pt x="543" y="175"/>
                    <a:pt x="543" y="175"/>
                  </a:cubicBezTo>
                  <a:cubicBezTo>
                    <a:pt x="543" y="177"/>
                    <a:pt x="543" y="177"/>
                    <a:pt x="543" y="177"/>
                  </a:cubicBezTo>
                  <a:cubicBezTo>
                    <a:pt x="544" y="177"/>
                    <a:pt x="544" y="177"/>
                    <a:pt x="544" y="177"/>
                  </a:cubicBezTo>
                  <a:cubicBezTo>
                    <a:pt x="545" y="177"/>
                    <a:pt x="545" y="177"/>
                    <a:pt x="545" y="177"/>
                  </a:cubicBezTo>
                  <a:cubicBezTo>
                    <a:pt x="545" y="177"/>
                    <a:pt x="545" y="177"/>
                    <a:pt x="545" y="177"/>
                  </a:cubicBezTo>
                  <a:cubicBezTo>
                    <a:pt x="546" y="176"/>
                    <a:pt x="546" y="176"/>
                    <a:pt x="546" y="176"/>
                  </a:cubicBezTo>
                  <a:cubicBezTo>
                    <a:pt x="546" y="176"/>
                    <a:pt x="546" y="176"/>
                    <a:pt x="546" y="176"/>
                  </a:cubicBezTo>
                  <a:cubicBezTo>
                    <a:pt x="546" y="176"/>
                    <a:pt x="546" y="176"/>
                    <a:pt x="546" y="176"/>
                  </a:cubicBezTo>
                  <a:cubicBezTo>
                    <a:pt x="547" y="176"/>
                    <a:pt x="547" y="176"/>
                    <a:pt x="547" y="176"/>
                  </a:cubicBezTo>
                  <a:cubicBezTo>
                    <a:pt x="547" y="178"/>
                    <a:pt x="547" y="178"/>
                    <a:pt x="547" y="178"/>
                  </a:cubicBezTo>
                  <a:cubicBezTo>
                    <a:pt x="549" y="180"/>
                    <a:pt x="549" y="180"/>
                    <a:pt x="549" y="180"/>
                  </a:cubicBezTo>
                  <a:cubicBezTo>
                    <a:pt x="550" y="181"/>
                    <a:pt x="550" y="181"/>
                    <a:pt x="550" y="181"/>
                  </a:cubicBezTo>
                  <a:cubicBezTo>
                    <a:pt x="549" y="182"/>
                    <a:pt x="549" y="182"/>
                    <a:pt x="549" y="182"/>
                  </a:cubicBezTo>
                  <a:cubicBezTo>
                    <a:pt x="549" y="183"/>
                    <a:pt x="549" y="183"/>
                    <a:pt x="549" y="183"/>
                  </a:cubicBezTo>
                  <a:cubicBezTo>
                    <a:pt x="549" y="183"/>
                    <a:pt x="549" y="183"/>
                    <a:pt x="549" y="183"/>
                  </a:cubicBezTo>
                  <a:cubicBezTo>
                    <a:pt x="547" y="182"/>
                    <a:pt x="547" y="182"/>
                    <a:pt x="547" y="182"/>
                  </a:cubicBezTo>
                  <a:cubicBezTo>
                    <a:pt x="546" y="182"/>
                    <a:pt x="546" y="182"/>
                    <a:pt x="546" y="182"/>
                  </a:cubicBezTo>
                  <a:cubicBezTo>
                    <a:pt x="546" y="181"/>
                    <a:pt x="546" y="181"/>
                    <a:pt x="546" y="181"/>
                  </a:cubicBezTo>
                  <a:cubicBezTo>
                    <a:pt x="546" y="180"/>
                    <a:pt x="546" y="180"/>
                    <a:pt x="546" y="180"/>
                  </a:cubicBezTo>
                  <a:cubicBezTo>
                    <a:pt x="546" y="179"/>
                    <a:pt x="546" y="179"/>
                    <a:pt x="546" y="179"/>
                  </a:cubicBezTo>
                  <a:cubicBezTo>
                    <a:pt x="546" y="178"/>
                    <a:pt x="546" y="178"/>
                    <a:pt x="546" y="178"/>
                  </a:cubicBezTo>
                  <a:cubicBezTo>
                    <a:pt x="546" y="178"/>
                    <a:pt x="546" y="178"/>
                    <a:pt x="546" y="178"/>
                  </a:cubicBezTo>
                  <a:cubicBezTo>
                    <a:pt x="546" y="179"/>
                    <a:pt x="546" y="179"/>
                    <a:pt x="546" y="179"/>
                  </a:cubicBezTo>
                  <a:cubicBezTo>
                    <a:pt x="546" y="179"/>
                    <a:pt x="546" y="179"/>
                    <a:pt x="546" y="179"/>
                  </a:cubicBezTo>
                  <a:cubicBezTo>
                    <a:pt x="545" y="179"/>
                    <a:pt x="545" y="179"/>
                    <a:pt x="545" y="179"/>
                  </a:cubicBezTo>
                  <a:cubicBezTo>
                    <a:pt x="544" y="181"/>
                    <a:pt x="544" y="181"/>
                    <a:pt x="544" y="181"/>
                  </a:cubicBezTo>
                  <a:cubicBezTo>
                    <a:pt x="544" y="181"/>
                    <a:pt x="544" y="181"/>
                    <a:pt x="544" y="181"/>
                  </a:cubicBezTo>
                  <a:cubicBezTo>
                    <a:pt x="546" y="181"/>
                    <a:pt x="546" y="181"/>
                    <a:pt x="546" y="181"/>
                  </a:cubicBezTo>
                  <a:cubicBezTo>
                    <a:pt x="546" y="182"/>
                    <a:pt x="546" y="182"/>
                    <a:pt x="546" y="182"/>
                  </a:cubicBezTo>
                  <a:cubicBezTo>
                    <a:pt x="545" y="183"/>
                    <a:pt x="545" y="183"/>
                    <a:pt x="545" y="183"/>
                  </a:cubicBezTo>
                  <a:cubicBezTo>
                    <a:pt x="545" y="184"/>
                    <a:pt x="545" y="184"/>
                    <a:pt x="545" y="184"/>
                  </a:cubicBezTo>
                  <a:cubicBezTo>
                    <a:pt x="545" y="184"/>
                    <a:pt x="545" y="184"/>
                    <a:pt x="545" y="184"/>
                  </a:cubicBezTo>
                  <a:cubicBezTo>
                    <a:pt x="545" y="187"/>
                    <a:pt x="545" y="187"/>
                    <a:pt x="545" y="187"/>
                  </a:cubicBezTo>
                  <a:cubicBezTo>
                    <a:pt x="546" y="188"/>
                    <a:pt x="546" y="188"/>
                    <a:pt x="546" y="188"/>
                  </a:cubicBezTo>
                  <a:cubicBezTo>
                    <a:pt x="546" y="188"/>
                    <a:pt x="546" y="188"/>
                    <a:pt x="546" y="188"/>
                  </a:cubicBezTo>
                  <a:cubicBezTo>
                    <a:pt x="548" y="191"/>
                    <a:pt x="548" y="191"/>
                    <a:pt x="548" y="191"/>
                  </a:cubicBezTo>
                  <a:cubicBezTo>
                    <a:pt x="549" y="191"/>
                    <a:pt x="549" y="191"/>
                    <a:pt x="549" y="191"/>
                  </a:cubicBezTo>
                  <a:cubicBezTo>
                    <a:pt x="550" y="193"/>
                    <a:pt x="550" y="193"/>
                    <a:pt x="550" y="193"/>
                  </a:cubicBezTo>
                  <a:cubicBezTo>
                    <a:pt x="551" y="194"/>
                    <a:pt x="551" y="194"/>
                    <a:pt x="551" y="194"/>
                  </a:cubicBezTo>
                  <a:cubicBezTo>
                    <a:pt x="551" y="194"/>
                    <a:pt x="551" y="194"/>
                    <a:pt x="551" y="194"/>
                  </a:cubicBezTo>
                  <a:cubicBezTo>
                    <a:pt x="551" y="195"/>
                    <a:pt x="551" y="195"/>
                    <a:pt x="551" y="195"/>
                  </a:cubicBezTo>
                  <a:cubicBezTo>
                    <a:pt x="548" y="196"/>
                    <a:pt x="548" y="196"/>
                    <a:pt x="548" y="196"/>
                  </a:cubicBezTo>
                  <a:cubicBezTo>
                    <a:pt x="548" y="196"/>
                    <a:pt x="548" y="196"/>
                    <a:pt x="548" y="196"/>
                  </a:cubicBezTo>
                  <a:cubicBezTo>
                    <a:pt x="546" y="197"/>
                    <a:pt x="546" y="197"/>
                    <a:pt x="546" y="197"/>
                  </a:cubicBezTo>
                  <a:cubicBezTo>
                    <a:pt x="546" y="197"/>
                    <a:pt x="546" y="197"/>
                    <a:pt x="546" y="197"/>
                  </a:cubicBezTo>
                  <a:cubicBezTo>
                    <a:pt x="546" y="197"/>
                    <a:pt x="546" y="197"/>
                    <a:pt x="546" y="197"/>
                  </a:cubicBezTo>
                  <a:cubicBezTo>
                    <a:pt x="545" y="199"/>
                    <a:pt x="545" y="199"/>
                    <a:pt x="545" y="199"/>
                  </a:cubicBezTo>
                  <a:cubicBezTo>
                    <a:pt x="545" y="200"/>
                    <a:pt x="545" y="200"/>
                    <a:pt x="545" y="200"/>
                  </a:cubicBezTo>
                  <a:cubicBezTo>
                    <a:pt x="545" y="200"/>
                    <a:pt x="545" y="200"/>
                    <a:pt x="545" y="200"/>
                  </a:cubicBezTo>
                  <a:cubicBezTo>
                    <a:pt x="545" y="201"/>
                    <a:pt x="545" y="201"/>
                    <a:pt x="545" y="201"/>
                  </a:cubicBezTo>
                  <a:cubicBezTo>
                    <a:pt x="545" y="203"/>
                    <a:pt x="545" y="203"/>
                    <a:pt x="545" y="203"/>
                  </a:cubicBezTo>
                  <a:cubicBezTo>
                    <a:pt x="546" y="205"/>
                    <a:pt x="546" y="205"/>
                    <a:pt x="546" y="205"/>
                  </a:cubicBezTo>
                  <a:cubicBezTo>
                    <a:pt x="547" y="206"/>
                    <a:pt x="547" y="206"/>
                    <a:pt x="547" y="206"/>
                  </a:cubicBezTo>
                  <a:cubicBezTo>
                    <a:pt x="547" y="207"/>
                    <a:pt x="547" y="207"/>
                    <a:pt x="547" y="207"/>
                  </a:cubicBezTo>
                  <a:cubicBezTo>
                    <a:pt x="548" y="207"/>
                    <a:pt x="548" y="207"/>
                    <a:pt x="548" y="207"/>
                  </a:cubicBezTo>
                  <a:cubicBezTo>
                    <a:pt x="549" y="208"/>
                    <a:pt x="549" y="208"/>
                    <a:pt x="549" y="208"/>
                  </a:cubicBezTo>
                  <a:cubicBezTo>
                    <a:pt x="548" y="208"/>
                    <a:pt x="548" y="208"/>
                    <a:pt x="548" y="208"/>
                  </a:cubicBezTo>
                  <a:cubicBezTo>
                    <a:pt x="547" y="208"/>
                    <a:pt x="547" y="208"/>
                    <a:pt x="547" y="208"/>
                  </a:cubicBezTo>
                  <a:cubicBezTo>
                    <a:pt x="547" y="208"/>
                    <a:pt x="547" y="208"/>
                    <a:pt x="547" y="208"/>
                  </a:cubicBezTo>
                  <a:cubicBezTo>
                    <a:pt x="546" y="209"/>
                    <a:pt x="546" y="209"/>
                    <a:pt x="546" y="209"/>
                  </a:cubicBezTo>
                  <a:cubicBezTo>
                    <a:pt x="545" y="209"/>
                    <a:pt x="545" y="209"/>
                    <a:pt x="545" y="209"/>
                  </a:cubicBezTo>
                  <a:cubicBezTo>
                    <a:pt x="544" y="210"/>
                    <a:pt x="544" y="210"/>
                    <a:pt x="544" y="210"/>
                  </a:cubicBezTo>
                  <a:cubicBezTo>
                    <a:pt x="543" y="209"/>
                    <a:pt x="543" y="209"/>
                    <a:pt x="543" y="209"/>
                  </a:cubicBezTo>
                  <a:cubicBezTo>
                    <a:pt x="542" y="210"/>
                    <a:pt x="542" y="210"/>
                    <a:pt x="542" y="210"/>
                  </a:cubicBezTo>
                  <a:cubicBezTo>
                    <a:pt x="543" y="210"/>
                    <a:pt x="543" y="210"/>
                    <a:pt x="543" y="210"/>
                  </a:cubicBezTo>
                  <a:cubicBezTo>
                    <a:pt x="544" y="210"/>
                    <a:pt x="544" y="210"/>
                    <a:pt x="544" y="210"/>
                  </a:cubicBezTo>
                  <a:cubicBezTo>
                    <a:pt x="544" y="211"/>
                    <a:pt x="544" y="211"/>
                    <a:pt x="544" y="211"/>
                  </a:cubicBezTo>
                  <a:cubicBezTo>
                    <a:pt x="543" y="212"/>
                    <a:pt x="543" y="212"/>
                    <a:pt x="543" y="212"/>
                  </a:cubicBezTo>
                  <a:cubicBezTo>
                    <a:pt x="544" y="213"/>
                    <a:pt x="544" y="213"/>
                    <a:pt x="544" y="213"/>
                  </a:cubicBezTo>
                  <a:cubicBezTo>
                    <a:pt x="544" y="213"/>
                    <a:pt x="544" y="213"/>
                    <a:pt x="544" y="213"/>
                  </a:cubicBezTo>
                  <a:cubicBezTo>
                    <a:pt x="544" y="213"/>
                    <a:pt x="544" y="213"/>
                    <a:pt x="544" y="213"/>
                  </a:cubicBezTo>
                  <a:cubicBezTo>
                    <a:pt x="544" y="214"/>
                    <a:pt x="544" y="214"/>
                    <a:pt x="544" y="214"/>
                  </a:cubicBezTo>
                  <a:cubicBezTo>
                    <a:pt x="544" y="215"/>
                    <a:pt x="544" y="215"/>
                    <a:pt x="544" y="215"/>
                  </a:cubicBezTo>
                  <a:cubicBezTo>
                    <a:pt x="544" y="215"/>
                    <a:pt x="544" y="215"/>
                    <a:pt x="544" y="215"/>
                  </a:cubicBezTo>
                  <a:cubicBezTo>
                    <a:pt x="545" y="214"/>
                    <a:pt x="545" y="214"/>
                    <a:pt x="545" y="214"/>
                  </a:cubicBezTo>
                  <a:cubicBezTo>
                    <a:pt x="546" y="215"/>
                    <a:pt x="546" y="215"/>
                    <a:pt x="546" y="215"/>
                  </a:cubicBezTo>
                  <a:cubicBezTo>
                    <a:pt x="545" y="216"/>
                    <a:pt x="545" y="216"/>
                    <a:pt x="545" y="216"/>
                  </a:cubicBezTo>
                  <a:cubicBezTo>
                    <a:pt x="545" y="217"/>
                    <a:pt x="545" y="217"/>
                    <a:pt x="545" y="217"/>
                  </a:cubicBezTo>
                  <a:cubicBezTo>
                    <a:pt x="545" y="218"/>
                    <a:pt x="545" y="218"/>
                    <a:pt x="545" y="218"/>
                  </a:cubicBezTo>
                  <a:cubicBezTo>
                    <a:pt x="545" y="219"/>
                    <a:pt x="545" y="219"/>
                    <a:pt x="545" y="219"/>
                  </a:cubicBezTo>
                  <a:cubicBezTo>
                    <a:pt x="545" y="220"/>
                    <a:pt x="545" y="220"/>
                    <a:pt x="545" y="220"/>
                  </a:cubicBezTo>
                  <a:cubicBezTo>
                    <a:pt x="545" y="220"/>
                    <a:pt x="545" y="220"/>
                    <a:pt x="545" y="220"/>
                  </a:cubicBezTo>
                  <a:cubicBezTo>
                    <a:pt x="545" y="221"/>
                    <a:pt x="545" y="221"/>
                    <a:pt x="545" y="221"/>
                  </a:cubicBezTo>
                  <a:cubicBezTo>
                    <a:pt x="544" y="222"/>
                    <a:pt x="544" y="222"/>
                    <a:pt x="544" y="222"/>
                  </a:cubicBezTo>
                  <a:cubicBezTo>
                    <a:pt x="544" y="223"/>
                    <a:pt x="544" y="223"/>
                    <a:pt x="544" y="223"/>
                  </a:cubicBezTo>
                  <a:cubicBezTo>
                    <a:pt x="543" y="223"/>
                    <a:pt x="543" y="223"/>
                    <a:pt x="543" y="223"/>
                  </a:cubicBezTo>
                  <a:cubicBezTo>
                    <a:pt x="543" y="225"/>
                    <a:pt x="543" y="225"/>
                    <a:pt x="543" y="225"/>
                  </a:cubicBezTo>
                  <a:cubicBezTo>
                    <a:pt x="542" y="227"/>
                    <a:pt x="542" y="227"/>
                    <a:pt x="542" y="227"/>
                  </a:cubicBezTo>
                  <a:cubicBezTo>
                    <a:pt x="542" y="226"/>
                    <a:pt x="542" y="226"/>
                    <a:pt x="542" y="226"/>
                  </a:cubicBezTo>
                  <a:cubicBezTo>
                    <a:pt x="542" y="225"/>
                    <a:pt x="542" y="225"/>
                    <a:pt x="542" y="225"/>
                  </a:cubicBezTo>
                  <a:cubicBezTo>
                    <a:pt x="542" y="224"/>
                    <a:pt x="542" y="224"/>
                    <a:pt x="542" y="224"/>
                  </a:cubicBezTo>
                  <a:cubicBezTo>
                    <a:pt x="542" y="224"/>
                    <a:pt x="542" y="224"/>
                    <a:pt x="542" y="224"/>
                  </a:cubicBezTo>
                  <a:cubicBezTo>
                    <a:pt x="540" y="224"/>
                    <a:pt x="540" y="224"/>
                    <a:pt x="540" y="224"/>
                  </a:cubicBezTo>
                  <a:cubicBezTo>
                    <a:pt x="539" y="222"/>
                    <a:pt x="539" y="222"/>
                    <a:pt x="539" y="222"/>
                  </a:cubicBezTo>
                  <a:cubicBezTo>
                    <a:pt x="539" y="221"/>
                    <a:pt x="539" y="221"/>
                    <a:pt x="539" y="221"/>
                  </a:cubicBezTo>
                  <a:cubicBezTo>
                    <a:pt x="537" y="217"/>
                    <a:pt x="537" y="217"/>
                    <a:pt x="537" y="217"/>
                  </a:cubicBezTo>
                  <a:cubicBezTo>
                    <a:pt x="536" y="216"/>
                    <a:pt x="536" y="216"/>
                    <a:pt x="536" y="216"/>
                  </a:cubicBezTo>
                  <a:cubicBezTo>
                    <a:pt x="536" y="216"/>
                    <a:pt x="536" y="216"/>
                    <a:pt x="536" y="216"/>
                  </a:cubicBezTo>
                  <a:cubicBezTo>
                    <a:pt x="537" y="216"/>
                    <a:pt x="537" y="216"/>
                    <a:pt x="537" y="216"/>
                  </a:cubicBezTo>
                  <a:cubicBezTo>
                    <a:pt x="538" y="215"/>
                    <a:pt x="538" y="215"/>
                    <a:pt x="538" y="215"/>
                  </a:cubicBezTo>
                  <a:cubicBezTo>
                    <a:pt x="537" y="215"/>
                    <a:pt x="537" y="215"/>
                    <a:pt x="537" y="215"/>
                  </a:cubicBezTo>
                  <a:cubicBezTo>
                    <a:pt x="536" y="215"/>
                    <a:pt x="536" y="215"/>
                    <a:pt x="536" y="215"/>
                  </a:cubicBezTo>
                  <a:cubicBezTo>
                    <a:pt x="534" y="214"/>
                    <a:pt x="534" y="214"/>
                    <a:pt x="534" y="214"/>
                  </a:cubicBezTo>
                  <a:cubicBezTo>
                    <a:pt x="531" y="209"/>
                    <a:pt x="531" y="209"/>
                    <a:pt x="531" y="209"/>
                  </a:cubicBezTo>
                  <a:cubicBezTo>
                    <a:pt x="528" y="206"/>
                    <a:pt x="528" y="206"/>
                    <a:pt x="528" y="206"/>
                  </a:cubicBezTo>
                  <a:cubicBezTo>
                    <a:pt x="527" y="204"/>
                    <a:pt x="527" y="204"/>
                    <a:pt x="527" y="204"/>
                  </a:cubicBezTo>
                  <a:cubicBezTo>
                    <a:pt x="526" y="203"/>
                    <a:pt x="526" y="203"/>
                    <a:pt x="526" y="203"/>
                  </a:cubicBezTo>
                  <a:cubicBezTo>
                    <a:pt x="524" y="200"/>
                    <a:pt x="524" y="200"/>
                    <a:pt x="524" y="200"/>
                  </a:cubicBezTo>
                  <a:cubicBezTo>
                    <a:pt x="522" y="195"/>
                    <a:pt x="522" y="195"/>
                    <a:pt x="522" y="195"/>
                  </a:cubicBezTo>
                  <a:cubicBezTo>
                    <a:pt x="520" y="191"/>
                    <a:pt x="520" y="191"/>
                    <a:pt x="520" y="191"/>
                  </a:cubicBezTo>
                  <a:cubicBezTo>
                    <a:pt x="520" y="190"/>
                    <a:pt x="520" y="190"/>
                    <a:pt x="520" y="190"/>
                  </a:cubicBezTo>
                  <a:cubicBezTo>
                    <a:pt x="518" y="188"/>
                    <a:pt x="518" y="188"/>
                    <a:pt x="518" y="188"/>
                  </a:cubicBezTo>
                  <a:cubicBezTo>
                    <a:pt x="518" y="185"/>
                    <a:pt x="518" y="185"/>
                    <a:pt x="518" y="185"/>
                  </a:cubicBezTo>
                  <a:cubicBezTo>
                    <a:pt x="517" y="184"/>
                    <a:pt x="517" y="184"/>
                    <a:pt x="517" y="184"/>
                  </a:cubicBezTo>
                  <a:cubicBezTo>
                    <a:pt x="517" y="182"/>
                    <a:pt x="517" y="182"/>
                    <a:pt x="517" y="182"/>
                  </a:cubicBezTo>
                  <a:cubicBezTo>
                    <a:pt x="518" y="181"/>
                    <a:pt x="518" y="181"/>
                    <a:pt x="518" y="181"/>
                  </a:cubicBezTo>
                  <a:cubicBezTo>
                    <a:pt x="519" y="180"/>
                    <a:pt x="519" y="180"/>
                    <a:pt x="519" y="180"/>
                  </a:cubicBezTo>
                  <a:cubicBezTo>
                    <a:pt x="519" y="180"/>
                    <a:pt x="519" y="180"/>
                    <a:pt x="519" y="180"/>
                  </a:cubicBezTo>
                  <a:cubicBezTo>
                    <a:pt x="519" y="179"/>
                    <a:pt x="519" y="179"/>
                    <a:pt x="519" y="179"/>
                  </a:cubicBezTo>
                  <a:cubicBezTo>
                    <a:pt x="519" y="179"/>
                    <a:pt x="519" y="179"/>
                    <a:pt x="519" y="179"/>
                  </a:cubicBezTo>
                  <a:cubicBezTo>
                    <a:pt x="519" y="177"/>
                    <a:pt x="519" y="177"/>
                    <a:pt x="519" y="177"/>
                  </a:cubicBezTo>
                  <a:cubicBezTo>
                    <a:pt x="518" y="175"/>
                    <a:pt x="518" y="175"/>
                    <a:pt x="518" y="175"/>
                  </a:cubicBezTo>
                  <a:cubicBezTo>
                    <a:pt x="516" y="175"/>
                    <a:pt x="516" y="175"/>
                    <a:pt x="516" y="175"/>
                  </a:cubicBezTo>
                  <a:cubicBezTo>
                    <a:pt x="516" y="174"/>
                    <a:pt x="516" y="174"/>
                    <a:pt x="516" y="174"/>
                  </a:cubicBezTo>
                  <a:cubicBezTo>
                    <a:pt x="517" y="173"/>
                    <a:pt x="517" y="173"/>
                    <a:pt x="517" y="173"/>
                  </a:cubicBezTo>
                  <a:cubicBezTo>
                    <a:pt x="519" y="174"/>
                    <a:pt x="519" y="174"/>
                    <a:pt x="519" y="174"/>
                  </a:cubicBezTo>
                  <a:cubicBezTo>
                    <a:pt x="520" y="173"/>
                    <a:pt x="520" y="173"/>
                    <a:pt x="520" y="173"/>
                  </a:cubicBezTo>
                  <a:cubicBezTo>
                    <a:pt x="520" y="172"/>
                    <a:pt x="520" y="172"/>
                    <a:pt x="520" y="172"/>
                  </a:cubicBezTo>
                  <a:cubicBezTo>
                    <a:pt x="520" y="171"/>
                    <a:pt x="520" y="171"/>
                    <a:pt x="520" y="171"/>
                  </a:cubicBezTo>
                  <a:cubicBezTo>
                    <a:pt x="521" y="171"/>
                    <a:pt x="521" y="171"/>
                    <a:pt x="521" y="171"/>
                  </a:cubicBezTo>
                  <a:cubicBezTo>
                    <a:pt x="522" y="171"/>
                    <a:pt x="522" y="171"/>
                    <a:pt x="522" y="171"/>
                  </a:cubicBezTo>
                  <a:cubicBezTo>
                    <a:pt x="521" y="170"/>
                    <a:pt x="521" y="170"/>
                    <a:pt x="521" y="170"/>
                  </a:cubicBezTo>
                  <a:cubicBezTo>
                    <a:pt x="523" y="168"/>
                    <a:pt x="523" y="168"/>
                    <a:pt x="523" y="168"/>
                  </a:cubicBezTo>
                  <a:cubicBezTo>
                    <a:pt x="522" y="166"/>
                    <a:pt x="522" y="166"/>
                    <a:pt x="522" y="166"/>
                  </a:cubicBezTo>
                  <a:cubicBezTo>
                    <a:pt x="522" y="165"/>
                    <a:pt x="522" y="165"/>
                    <a:pt x="522" y="165"/>
                  </a:cubicBezTo>
                  <a:cubicBezTo>
                    <a:pt x="522" y="164"/>
                    <a:pt x="522" y="164"/>
                    <a:pt x="522" y="164"/>
                  </a:cubicBezTo>
                  <a:cubicBezTo>
                    <a:pt x="522" y="163"/>
                    <a:pt x="522" y="163"/>
                    <a:pt x="522" y="163"/>
                  </a:cubicBezTo>
                  <a:cubicBezTo>
                    <a:pt x="522" y="162"/>
                    <a:pt x="522" y="162"/>
                    <a:pt x="522" y="162"/>
                  </a:cubicBezTo>
                  <a:cubicBezTo>
                    <a:pt x="522" y="162"/>
                    <a:pt x="522" y="162"/>
                    <a:pt x="522" y="162"/>
                  </a:cubicBezTo>
                  <a:cubicBezTo>
                    <a:pt x="522" y="160"/>
                    <a:pt x="522" y="160"/>
                    <a:pt x="522" y="160"/>
                  </a:cubicBezTo>
                  <a:cubicBezTo>
                    <a:pt x="523" y="160"/>
                    <a:pt x="523" y="160"/>
                    <a:pt x="523" y="160"/>
                  </a:cubicBezTo>
                  <a:cubicBezTo>
                    <a:pt x="522" y="159"/>
                    <a:pt x="522" y="159"/>
                    <a:pt x="522" y="159"/>
                  </a:cubicBezTo>
                  <a:cubicBezTo>
                    <a:pt x="522" y="159"/>
                    <a:pt x="522" y="159"/>
                    <a:pt x="522" y="159"/>
                  </a:cubicBezTo>
                  <a:cubicBezTo>
                    <a:pt x="522" y="158"/>
                    <a:pt x="522" y="158"/>
                    <a:pt x="522" y="158"/>
                  </a:cubicBezTo>
                  <a:cubicBezTo>
                    <a:pt x="523" y="157"/>
                    <a:pt x="523" y="157"/>
                    <a:pt x="523" y="157"/>
                  </a:cubicBezTo>
                  <a:cubicBezTo>
                    <a:pt x="522" y="157"/>
                    <a:pt x="522" y="157"/>
                    <a:pt x="522" y="157"/>
                  </a:cubicBezTo>
                  <a:cubicBezTo>
                    <a:pt x="522" y="156"/>
                    <a:pt x="522" y="156"/>
                    <a:pt x="522" y="156"/>
                  </a:cubicBezTo>
                  <a:cubicBezTo>
                    <a:pt x="523" y="155"/>
                    <a:pt x="523" y="155"/>
                    <a:pt x="523" y="155"/>
                  </a:cubicBezTo>
                  <a:cubicBezTo>
                    <a:pt x="524" y="155"/>
                    <a:pt x="524" y="155"/>
                    <a:pt x="524" y="155"/>
                  </a:cubicBezTo>
                  <a:cubicBezTo>
                    <a:pt x="523" y="154"/>
                    <a:pt x="523" y="154"/>
                    <a:pt x="523" y="154"/>
                  </a:cubicBezTo>
                  <a:cubicBezTo>
                    <a:pt x="524" y="152"/>
                    <a:pt x="524" y="152"/>
                    <a:pt x="524" y="152"/>
                  </a:cubicBezTo>
                  <a:cubicBezTo>
                    <a:pt x="523" y="152"/>
                    <a:pt x="523" y="152"/>
                    <a:pt x="523" y="152"/>
                  </a:cubicBezTo>
                  <a:cubicBezTo>
                    <a:pt x="523" y="151"/>
                    <a:pt x="523" y="151"/>
                    <a:pt x="523" y="151"/>
                  </a:cubicBezTo>
                  <a:cubicBezTo>
                    <a:pt x="524" y="150"/>
                    <a:pt x="524" y="150"/>
                    <a:pt x="524" y="150"/>
                  </a:cubicBezTo>
                  <a:cubicBezTo>
                    <a:pt x="524" y="149"/>
                    <a:pt x="524" y="149"/>
                    <a:pt x="524" y="149"/>
                  </a:cubicBezTo>
                  <a:cubicBezTo>
                    <a:pt x="523" y="149"/>
                    <a:pt x="523" y="149"/>
                    <a:pt x="523" y="149"/>
                  </a:cubicBezTo>
                  <a:cubicBezTo>
                    <a:pt x="523" y="148"/>
                    <a:pt x="523" y="148"/>
                    <a:pt x="523" y="148"/>
                  </a:cubicBezTo>
                  <a:cubicBezTo>
                    <a:pt x="523" y="147"/>
                    <a:pt x="523" y="147"/>
                    <a:pt x="523" y="147"/>
                  </a:cubicBezTo>
                  <a:cubicBezTo>
                    <a:pt x="524" y="147"/>
                    <a:pt x="524" y="147"/>
                    <a:pt x="524" y="147"/>
                  </a:cubicBezTo>
                  <a:cubicBezTo>
                    <a:pt x="524" y="146"/>
                    <a:pt x="524" y="146"/>
                    <a:pt x="524" y="146"/>
                  </a:cubicBezTo>
                  <a:cubicBezTo>
                    <a:pt x="524" y="146"/>
                    <a:pt x="524" y="146"/>
                    <a:pt x="524" y="146"/>
                  </a:cubicBezTo>
                  <a:cubicBezTo>
                    <a:pt x="525" y="145"/>
                    <a:pt x="525" y="145"/>
                    <a:pt x="525" y="145"/>
                  </a:cubicBezTo>
                  <a:cubicBezTo>
                    <a:pt x="526" y="145"/>
                    <a:pt x="526" y="145"/>
                    <a:pt x="526" y="145"/>
                  </a:cubicBezTo>
                  <a:cubicBezTo>
                    <a:pt x="527" y="144"/>
                    <a:pt x="527" y="144"/>
                    <a:pt x="527" y="144"/>
                  </a:cubicBezTo>
                  <a:cubicBezTo>
                    <a:pt x="527" y="144"/>
                    <a:pt x="527" y="144"/>
                    <a:pt x="527" y="144"/>
                  </a:cubicBezTo>
                  <a:cubicBezTo>
                    <a:pt x="528" y="143"/>
                    <a:pt x="528" y="143"/>
                    <a:pt x="528" y="143"/>
                  </a:cubicBezTo>
                  <a:cubicBezTo>
                    <a:pt x="528" y="143"/>
                    <a:pt x="528" y="143"/>
                    <a:pt x="528" y="143"/>
                  </a:cubicBezTo>
                  <a:cubicBezTo>
                    <a:pt x="528" y="143"/>
                    <a:pt x="528" y="143"/>
                    <a:pt x="528" y="143"/>
                  </a:cubicBezTo>
                  <a:cubicBezTo>
                    <a:pt x="528" y="142"/>
                    <a:pt x="528" y="142"/>
                    <a:pt x="528" y="142"/>
                  </a:cubicBezTo>
                  <a:cubicBezTo>
                    <a:pt x="527" y="142"/>
                    <a:pt x="527" y="142"/>
                    <a:pt x="527" y="142"/>
                  </a:cubicBezTo>
                  <a:cubicBezTo>
                    <a:pt x="527" y="143"/>
                    <a:pt x="527" y="143"/>
                    <a:pt x="527" y="143"/>
                  </a:cubicBezTo>
                  <a:cubicBezTo>
                    <a:pt x="526" y="142"/>
                    <a:pt x="526" y="142"/>
                    <a:pt x="526" y="142"/>
                  </a:cubicBezTo>
                  <a:cubicBezTo>
                    <a:pt x="526" y="141"/>
                    <a:pt x="526" y="141"/>
                    <a:pt x="526" y="141"/>
                  </a:cubicBezTo>
                  <a:cubicBezTo>
                    <a:pt x="527" y="139"/>
                    <a:pt x="527" y="139"/>
                    <a:pt x="527" y="139"/>
                  </a:cubicBezTo>
                  <a:cubicBezTo>
                    <a:pt x="526" y="139"/>
                    <a:pt x="526" y="139"/>
                    <a:pt x="526" y="139"/>
                  </a:cubicBezTo>
                  <a:cubicBezTo>
                    <a:pt x="526" y="138"/>
                    <a:pt x="526" y="138"/>
                    <a:pt x="526" y="138"/>
                  </a:cubicBezTo>
                  <a:cubicBezTo>
                    <a:pt x="526" y="138"/>
                    <a:pt x="526" y="138"/>
                    <a:pt x="526" y="138"/>
                  </a:cubicBezTo>
                  <a:cubicBezTo>
                    <a:pt x="525" y="138"/>
                    <a:pt x="525" y="138"/>
                    <a:pt x="525" y="138"/>
                  </a:cubicBezTo>
                  <a:cubicBezTo>
                    <a:pt x="525" y="138"/>
                    <a:pt x="525" y="138"/>
                    <a:pt x="525" y="138"/>
                  </a:cubicBezTo>
                  <a:cubicBezTo>
                    <a:pt x="525" y="136"/>
                    <a:pt x="525" y="136"/>
                    <a:pt x="525" y="136"/>
                  </a:cubicBezTo>
                  <a:cubicBezTo>
                    <a:pt x="525" y="136"/>
                    <a:pt x="525" y="136"/>
                    <a:pt x="525" y="136"/>
                  </a:cubicBezTo>
                  <a:cubicBezTo>
                    <a:pt x="525" y="136"/>
                    <a:pt x="525" y="136"/>
                    <a:pt x="525" y="136"/>
                  </a:cubicBezTo>
                  <a:cubicBezTo>
                    <a:pt x="525" y="135"/>
                    <a:pt x="525" y="135"/>
                    <a:pt x="525" y="135"/>
                  </a:cubicBezTo>
                  <a:cubicBezTo>
                    <a:pt x="524" y="134"/>
                    <a:pt x="524" y="134"/>
                    <a:pt x="524" y="134"/>
                  </a:cubicBezTo>
                  <a:cubicBezTo>
                    <a:pt x="524" y="134"/>
                    <a:pt x="524" y="134"/>
                    <a:pt x="524" y="134"/>
                  </a:cubicBezTo>
                  <a:cubicBezTo>
                    <a:pt x="524" y="134"/>
                    <a:pt x="524" y="134"/>
                    <a:pt x="524" y="134"/>
                  </a:cubicBezTo>
                  <a:cubicBezTo>
                    <a:pt x="524" y="133"/>
                    <a:pt x="524" y="133"/>
                    <a:pt x="524" y="133"/>
                  </a:cubicBezTo>
                  <a:cubicBezTo>
                    <a:pt x="523" y="132"/>
                    <a:pt x="523" y="132"/>
                    <a:pt x="523" y="132"/>
                  </a:cubicBezTo>
                  <a:cubicBezTo>
                    <a:pt x="523" y="132"/>
                    <a:pt x="523" y="132"/>
                    <a:pt x="523" y="132"/>
                  </a:cubicBezTo>
                  <a:cubicBezTo>
                    <a:pt x="522" y="131"/>
                    <a:pt x="522" y="131"/>
                    <a:pt x="522" y="131"/>
                  </a:cubicBezTo>
                  <a:cubicBezTo>
                    <a:pt x="522" y="131"/>
                    <a:pt x="522" y="131"/>
                    <a:pt x="522" y="131"/>
                  </a:cubicBezTo>
                  <a:cubicBezTo>
                    <a:pt x="522" y="130"/>
                    <a:pt x="522" y="130"/>
                    <a:pt x="522" y="130"/>
                  </a:cubicBezTo>
                  <a:cubicBezTo>
                    <a:pt x="522" y="129"/>
                    <a:pt x="522" y="129"/>
                    <a:pt x="522" y="129"/>
                  </a:cubicBezTo>
                  <a:cubicBezTo>
                    <a:pt x="523" y="128"/>
                    <a:pt x="523" y="128"/>
                    <a:pt x="523" y="128"/>
                  </a:cubicBezTo>
                  <a:cubicBezTo>
                    <a:pt x="524" y="128"/>
                    <a:pt x="524" y="128"/>
                    <a:pt x="524" y="128"/>
                  </a:cubicBezTo>
                  <a:cubicBezTo>
                    <a:pt x="525" y="128"/>
                    <a:pt x="525" y="128"/>
                    <a:pt x="525" y="128"/>
                  </a:cubicBezTo>
                  <a:cubicBezTo>
                    <a:pt x="524" y="127"/>
                    <a:pt x="524" y="127"/>
                    <a:pt x="524" y="127"/>
                  </a:cubicBezTo>
                  <a:cubicBezTo>
                    <a:pt x="526" y="127"/>
                    <a:pt x="526" y="127"/>
                    <a:pt x="526" y="127"/>
                  </a:cubicBezTo>
                  <a:cubicBezTo>
                    <a:pt x="525" y="127"/>
                    <a:pt x="525" y="127"/>
                    <a:pt x="525" y="127"/>
                  </a:cubicBezTo>
                  <a:cubicBezTo>
                    <a:pt x="524" y="127"/>
                    <a:pt x="524" y="127"/>
                    <a:pt x="524" y="127"/>
                  </a:cubicBezTo>
                  <a:cubicBezTo>
                    <a:pt x="524" y="127"/>
                    <a:pt x="524" y="127"/>
                    <a:pt x="524" y="127"/>
                  </a:cubicBezTo>
                  <a:cubicBezTo>
                    <a:pt x="522" y="127"/>
                    <a:pt x="522" y="127"/>
                    <a:pt x="522" y="127"/>
                  </a:cubicBezTo>
                  <a:cubicBezTo>
                    <a:pt x="521" y="126"/>
                    <a:pt x="521" y="126"/>
                    <a:pt x="521" y="126"/>
                  </a:cubicBezTo>
                  <a:cubicBezTo>
                    <a:pt x="521" y="126"/>
                    <a:pt x="521" y="126"/>
                    <a:pt x="521" y="126"/>
                  </a:cubicBezTo>
                  <a:cubicBezTo>
                    <a:pt x="520" y="126"/>
                    <a:pt x="520" y="126"/>
                    <a:pt x="520" y="126"/>
                  </a:cubicBezTo>
                  <a:cubicBezTo>
                    <a:pt x="519" y="127"/>
                    <a:pt x="519" y="127"/>
                    <a:pt x="519" y="127"/>
                  </a:cubicBezTo>
                  <a:cubicBezTo>
                    <a:pt x="518" y="127"/>
                    <a:pt x="518" y="127"/>
                    <a:pt x="518" y="127"/>
                  </a:cubicBezTo>
                  <a:cubicBezTo>
                    <a:pt x="517" y="128"/>
                    <a:pt x="517" y="128"/>
                    <a:pt x="517" y="128"/>
                  </a:cubicBezTo>
                  <a:cubicBezTo>
                    <a:pt x="517" y="128"/>
                    <a:pt x="517" y="128"/>
                    <a:pt x="517" y="128"/>
                  </a:cubicBezTo>
                  <a:cubicBezTo>
                    <a:pt x="517" y="129"/>
                    <a:pt x="517" y="129"/>
                    <a:pt x="517" y="129"/>
                  </a:cubicBezTo>
                  <a:cubicBezTo>
                    <a:pt x="518" y="130"/>
                    <a:pt x="518" y="130"/>
                    <a:pt x="518" y="130"/>
                  </a:cubicBezTo>
                  <a:cubicBezTo>
                    <a:pt x="518" y="130"/>
                    <a:pt x="518" y="130"/>
                    <a:pt x="518" y="130"/>
                  </a:cubicBezTo>
                  <a:cubicBezTo>
                    <a:pt x="518" y="131"/>
                    <a:pt x="518" y="131"/>
                    <a:pt x="518" y="131"/>
                  </a:cubicBezTo>
                  <a:cubicBezTo>
                    <a:pt x="518" y="132"/>
                    <a:pt x="518" y="132"/>
                    <a:pt x="518" y="132"/>
                  </a:cubicBezTo>
                  <a:cubicBezTo>
                    <a:pt x="519" y="133"/>
                    <a:pt x="519" y="133"/>
                    <a:pt x="519" y="133"/>
                  </a:cubicBezTo>
                  <a:cubicBezTo>
                    <a:pt x="519" y="133"/>
                    <a:pt x="519" y="133"/>
                    <a:pt x="519" y="133"/>
                  </a:cubicBezTo>
                  <a:cubicBezTo>
                    <a:pt x="520" y="133"/>
                    <a:pt x="520" y="133"/>
                    <a:pt x="520" y="133"/>
                  </a:cubicBezTo>
                  <a:cubicBezTo>
                    <a:pt x="520" y="135"/>
                    <a:pt x="520" y="135"/>
                    <a:pt x="520" y="135"/>
                  </a:cubicBezTo>
                  <a:cubicBezTo>
                    <a:pt x="521" y="135"/>
                    <a:pt x="521" y="135"/>
                    <a:pt x="521" y="135"/>
                  </a:cubicBezTo>
                  <a:cubicBezTo>
                    <a:pt x="521" y="136"/>
                    <a:pt x="521" y="136"/>
                    <a:pt x="521" y="136"/>
                  </a:cubicBezTo>
                  <a:cubicBezTo>
                    <a:pt x="522" y="137"/>
                    <a:pt x="522" y="137"/>
                    <a:pt x="522" y="137"/>
                  </a:cubicBezTo>
                  <a:cubicBezTo>
                    <a:pt x="521" y="137"/>
                    <a:pt x="521" y="137"/>
                    <a:pt x="521" y="137"/>
                  </a:cubicBezTo>
                  <a:cubicBezTo>
                    <a:pt x="521" y="137"/>
                    <a:pt x="521" y="137"/>
                    <a:pt x="521" y="137"/>
                  </a:cubicBezTo>
                  <a:cubicBezTo>
                    <a:pt x="520" y="136"/>
                    <a:pt x="520" y="136"/>
                    <a:pt x="520" y="136"/>
                  </a:cubicBezTo>
                  <a:cubicBezTo>
                    <a:pt x="519" y="136"/>
                    <a:pt x="519" y="136"/>
                    <a:pt x="519" y="136"/>
                  </a:cubicBezTo>
                  <a:cubicBezTo>
                    <a:pt x="519" y="137"/>
                    <a:pt x="519" y="137"/>
                    <a:pt x="519" y="137"/>
                  </a:cubicBezTo>
                  <a:cubicBezTo>
                    <a:pt x="518" y="138"/>
                    <a:pt x="518" y="138"/>
                    <a:pt x="518" y="138"/>
                  </a:cubicBezTo>
                  <a:cubicBezTo>
                    <a:pt x="519" y="139"/>
                    <a:pt x="519" y="139"/>
                    <a:pt x="519" y="139"/>
                  </a:cubicBezTo>
                  <a:cubicBezTo>
                    <a:pt x="518" y="140"/>
                    <a:pt x="518" y="140"/>
                    <a:pt x="518" y="140"/>
                  </a:cubicBezTo>
                  <a:cubicBezTo>
                    <a:pt x="518" y="140"/>
                    <a:pt x="518" y="140"/>
                    <a:pt x="518" y="140"/>
                  </a:cubicBezTo>
                  <a:cubicBezTo>
                    <a:pt x="518" y="140"/>
                    <a:pt x="518" y="140"/>
                    <a:pt x="518" y="140"/>
                  </a:cubicBezTo>
                  <a:cubicBezTo>
                    <a:pt x="518" y="141"/>
                    <a:pt x="518" y="141"/>
                    <a:pt x="518" y="141"/>
                  </a:cubicBezTo>
                  <a:cubicBezTo>
                    <a:pt x="518" y="141"/>
                    <a:pt x="518" y="141"/>
                    <a:pt x="518" y="141"/>
                  </a:cubicBezTo>
                  <a:cubicBezTo>
                    <a:pt x="518" y="142"/>
                    <a:pt x="518" y="142"/>
                    <a:pt x="518" y="142"/>
                  </a:cubicBezTo>
                  <a:cubicBezTo>
                    <a:pt x="518" y="142"/>
                    <a:pt x="518" y="142"/>
                    <a:pt x="518" y="142"/>
                  </a:cubicBezTo>
                  <a:cubicBezTo>
                    <a:pt x="518" y="143"/>
                    <a:pt x="518" y="143"/>
                    <a:pt x="518" y="143"/>
                  </a:cubicBezTo>
                  <a:cubicBezTo>
                    <a:pt x="518" y="145"/>
                    <a:pt x="518" y="145"/>
                    <a:pt x="518" y="145"/>
                  </a:cubicBezTo>
                  <a:cubicBezTo>
                    <a:pt x="517" y="145"/>
                    <a:pt x="517" y="145"/>
                    <a:pt x="517" y="145"/>
                  </a:cubicBezTo>
                  <a:cubicBezTo>
                    <a:pt x="517" y="146"/>
                    <a:pt x="517" y="146"/>
                    <a:pt x="517" y="146"/>
                  </a:cubicBezTo>
                  <a:cubicBezTo>
                    <a:pt x="517" y="146"/>
                    <a:pt x="517" y="146"/>
                    <a:pt x="517" y="146"/>
                  </a:cubicBezTo>
                  <a:cubicBezTo>
                    <a:pt x="516" y="147"/>
                    <a:pt x="516" y="147"/>
                    <a:pt x="516" y="147"/>
                  </a:cubicBezTo>
                  <a:cubicBezTo>
                    <a:pt x="516" y="147"/>
                    <a:pt x="516" y="147"/>
                    <a:pt x="516" y="147"/>
                  </a:cubicBezTo>
                  <a:cubicBezTo>
                    <a:pt x="515" y="146"/>
                    <a:pt x="515" y="146"/>
                    <a:pt x="515" y="146"/>
                  </a:cubicBezTo>
                  <a:cubicBezTo>
                    <a:pt x="516" y="145"/>
                    <a:pt x="516" y="145"/>
                    <a:pt x="516" y="145"/>
                  </a:cubicBezTo>
                  <a:cubicBezTo>
                    <a:pt x="515" y="144"/>
                    <a:pt x="515" y="144"/>
                    <a:pt x="515" y="144"/>
                  </a:cubicBezTo>
                  <a:cubicBezTo>
                    <a:pt x="515" y="144"/>
                    <a:pt x="515" y="144"/>
                    <a:pt x="515" y="144"/>
                  </a:cubicBezTo>
                  <a:cubicBezTo>
                    <a:pt x="514" y="145"/>
                    <a:pt x="514" y="145"/>
                    <a:pt x="514" y="145"/>
                  </a:cubicBezTo>
                  <a:cubicBezTo>
                    <a:pt x="514" y="145"/>
                    <a:pt x="514" y="145"/>
                    <a:pt x="514" y="145"/>
                  </a:cubicBezTo>
                  <a:cubicBezTo>
                    <a:pt x="513" y="146"/>
                    <a:pt x="513" y="146"/>
                    <a:pt x="513" y="146"/>
                  </a:cubicBezTo>
                  <a:cubicBezTo>
                    <a:pt x="513" y="144"/>
                    <a:pt x="513" y="144"/>
                    <a:pt x="513" y="144"/>
                  </a:cubicBezTo>
                  <a:cubicBezTo>
                    <a:pt x="512" y="144"/>
                    <a:pt x="512" y="144"/>
                    <a:pt x="512" y="144"/>
                  </a:cubicBezTo>
                  <a:cubicBezTo>
                    <a:pt x="512" y="144"/>
                    <a:pt x="512" y="144"/>
                    <a:pt x="512" y="144"/>
                  </a:cubicBezTo>
                  <a:cubicBezTo>
                    <a:pt x="511" y="144"/>
                    <a:pt x="511" y="144"/>
                    <a:pt x="511" y="144"/>
                  </a:cubicBezTo>
                  <a:cubicBezTo>
                    <a:pt x="511" y="144"/>
                    <a:pt x="511" y="144"/>
                    <a:pt x="511" y="144"/>
                  </a:cubicBezTo>
                  <a:cubicBezTo>
                    <a:pt x="511" y="144"/>
                    <a:pt x="511" y="144"/>
                    <a:pt x="511" y="144"/>
                  </a:cubicBezTo>
                  <a:cubicBezTo>
                    <a:pt x="512" y="143"/>
                    <a:pt x="512" y="143"/>
                    <a:pt x="512" y="143"/>
                  </a:cubicBezTo>
                  <a:cubicBezTo>
                    <a:pt x="511" y="143"/>
                    <a:pt x="511" y="143"/>
                    <a:pt x="511" y="143"/>
                  </a:cubicBezTo>
                  <a:cubicBezTo>
                    <a:pt x="511" y="142"/>
                    <a:pt x="511" y="142"/>
                    <a:pt x="511" y="142"/>
                  </a:cubicBezTo>
                  <a:cubicBezTo>
                    <a:pt x="512" y="142"/>
                    <a:pt x="512" y="142"/>
                    <a:pt x="512" y="142"/>
                  </a:cubicBezTo>
                  <a:cubicBezTo>
                    <a:pt x="511" y="141"/>
                    <a:pt x="511" y="141"/>
                    <a:pt x="511" y="141"/>
                  </a:cubicBezTo>
                  <a:cubicBezTo>
                    <a:pt x="511" y="141"/>
                    <a:pt x="511" y="141"/>
                    <a:pt x="511" y="141"/>
                  </a:cubicBezTo>
                  <a:cubicBezTo>
                    <a:pt x="512" y="140"/>
                    <a:pt x="512" y="140"/>
                    <a:pt x="512" y="140"/>
                  </a:cubicBezTo>
                  <a:cubicBezTo>
                    <a:pt x="511" y="140"/>
                    <a:pt x="511" y="140"/>
                    <a:pt x="511" y="140"/>
                  </a:cubicBezTo>
                  <a:cubicBezTo>
                    <a:pt x="511" y="139"/>
                    <a:pt x="511" y="139"/>
                    <a:pt x="511" y="139"/>
                  </a:cubicBezTo>
                  <a:cubicBezTo>
                    <a:pt x="511" y="139"/>
                    <a:pt x="511" y="139"/>
                    <a:pt x="511" y="139"/>
                  </a:cubicBezTo>
                  <a:cubicBezTo>
                    <a:pt x="511" y="138"/>
                    <a:pt x="511" y="138"/>
                    <a:pt x="511" y="138"/>
                  </a:cubicBezTo>
                  <a:cubicBezTo>
                    <a:pt x="510" y="137"/>
                    <a:pt x="510" y="137"/>
                    <a:pt x="510" y="137"/>
                  </a:cubicBezTo>
                  <a:cubicBezTo>
                    <a:pt x="510" y="137"/>
                    <a:pt x="510" y="137"/>
                    <a:pt x="510" y="137"/>
                  </a:cubicBezTo>
                  <a:cubicBezTo>
                    <a:pt x="510" y="137"/>
                    <a:pt x="510" y="137"/>
                    <a:pt x="510" y="137"/>
                  </a:cubicBezTo>
                  <a:cubicBezTo>
                    <a:pt x="509" y="138"/>
                    <a:pt x="509" y="138"/>
                    <a:pt x="509" y="138"/>
                  </a:cubicBezTo>
                  <a:cubicBezTo>
                    <a:pt x="509" y="138"/>
                    <a:pt x="509" y="138"/>
                    <a:pt x="509" y="138"/>
                  </a:cubicBezTo>
                  <a:cubicBezTo>
                    <a:pt x="509" y="139"/>
                    <a:pt x="509" y="139"/>
                    <a:pt x="509" y="139"/>
                  </a:cubicBezTo>
                  <a:cubicBezTo>
                    <a:pt x="508" y="140"/>
                    <a:pt x="508" y="140"/>
                    <a:pt x="508" y="140"/>
                  </a:cubicBezTo>
                  <a:cubicBezTo>
                    <a:pt x="508" y="140"/>
                    <a:pt x="508" y="140"/>
                    <a:pt x="508" y="140"/>
                  </a:cubicBezTo>
                  <a:cubicBezTo>
                    <a:pt x="507" y="139"/>
                    <a:pt x="507" y="139"/>
                    <a:pt x="507" y="139"/>
                  </a:cubicBezTo>
                  <a:cubicBezTo>
                    <a:pt x="507" y="139"/>
                    <a:pt x="507" y="139"/>
                    <a:pt x="507" y="139"/>
                  </a:cubicBezTo>
                  <a:cubicBezTo>
                    <a:pt x="507" y="139"/>
                    <a:pt x="507" y="139"/>
                    <a:pt x="507" y="139"/>
                  </a:cubicBezTo>
                  <a:cubicBezTo>
                    <a:pt x="506" y="138"/>
                    <a:pt x="506" y="138"/>
                    <a:pt x="506" y="138"/>
                  </a:cubicBezTo>
                  <a:cubicBezTo>
                    <a:pt x="505" y="138"/>
                    <a:pt x="505" y="138"/>
                    <a:pt x="505" y="138"/>
                  </a:cubicBezTo>
                  <a:cubicBezTo>
                    <a:pt x="505" y="138"/>
                    <a:pt x="505" y="138"/>
                    <a:pt x="505" y="138"/>
                  </a:cubicBezTo>
                  <a:cubicBezTo>
                    <a:pt x="505" y="138"/>
                    <a:pt x="505" y="138"/>
                    <a:pt x="505" y="138"/>
                  </a:cubicBezTo>
                  <a:cubicBezTo>
                    <a:pt x="505" y="139"/>
                    <a:pt x="505" y="139"/>
                    <a:pt x="505" y="139"/>
                  </a:cubicBezTo>
                  <a:cubicBezTo>
                    <a:pt x="504" y="139"/>
                    <a:pt x="504" y="139"/>
                    <a:pt x="504" y="139"/>
                  </a:cubicBezTo>
                  <a:cubicBezTo>
                    <a:pt x="504" y="140"/>
                    <a:pt x="504" y="140"/>
                    <a:pt x="504" y="140"/>
                  </a:cubicBezTo>
                  <a:cubicBezTo>
                    <a:pt x="502" y="140"/>
                    <a:pt x="502" y="140"/>
                    <a:pt x="502" y="140"/>
                  </a:cubicBezTo>
                  <a:cubicBezTo>
                    <a:pt x="502" y="140"/>
                    <a:pt x="502" y="140"/>
                    <a:pt x="502" y="140"/>
                  </a:cubicBezTo>
                  <a:cubicBezTo>
                    <a:pt x="501" y="140"/>
                    <a:pt x="501" y="140"/>
                    <a:pt x="501" y="140"/>
                  </a:cubicBezTo>
                  <a:cubicBezTo>
                    <a:pt x="501" y="141"/>
                    <a:pt x="501" y="141"/>
                    <a:pt x="501" y="141"/>
                  </a:cubicBezTo>
                  <a:cubicBezTo>
                    <a:pt x="499" y="140"/>
                    <a:pt x="499" y="140"/>
                    <a:pt x="499" y="140"/>
                  </a:cubicBezTo>
                  <a:cubicBezTo>
                    <a:pt x="498" y="142"/>
                    <a:pt x="498" y="142"/>
                    <a:pt x="498" y="142"/>
                  </a:cubicBezTo>
                  <a:cubicBezTo>
                    <a:pt x="498" y="142"/>
                    <a:pt x="498" y="142"/>
                    <a:pt x="498" y="142"/>
                  </a:cubicBezTo>
                  <a:cubicBezTo>
                    <a:pt x="498" y="143"/>
                    <a:pt x="498" y="143"/>
                    <a:pt x="498" y="143"/>
                  </a:cubicBezTo>
                  <a:cubicBezTo>
                    <a:pt x="497" y="144"/>
                    <a:pt x="497" y="144"/>
                    <a:pt x="497" y="144"/>
                  </a:cubicBezTo>
                  <a:cubicBezTo>
                    <a:pt x="497" y="144"/>
                    <a:pt x="497" y="144"/>
                    <a:pt x="497" y="144"/>
                  </a:cubicBezTo>
                  <a:cubicBezTo>
                    <a:pt x="498" y="145"/>
                    <a:pt x="498" y="145"/>
                    <a:pt x="498" y="145"/>
                  </a:cubicBezTo>
                  <a:cubicBezTo>
                    <a:pt x="498" y="146"/>
                    <a:pt x="498" y="146"/>
                    <a:pt x="498" y="146"/>
                  </a:cubicBezTo>
                  <a:cubicBezTo>
                    <a:pt x="499" y="147"/>
                    <a:pt x="499" y="147"/>
                    <a:pt x="499" y="147"/>
                  </a:cubicBezTo>
                  <a:cubicBezTo>
                    <a:pt x="498" y="147"/>
                    <a:pt x="498" y="147"/>
                    <a:pt x="498" y="147"/>
                  </a:cubicBezTo>
                  <a:cubicBezTo>
                    <a:pt x="498" y="150"/>
                    <a:pt x="498" y="150"/>
                    <a:pt x="498" y="150"/>
                  </a:cubicBezTo>
                  <a:cubicBezTo>
                    <a:pt x="499" y="151"/>
                    <a:pt x="499" y="151"/>
                    <a:pt x="499" y="151"/>
                  </a:cubicBezTo>
                  <a:cubicBezTo>
                    <a:pt x="498" y="152"/>
                    <a:pt x="498" y="152"/>
                    <a:pt x="498" y="152"/>
                  </a:cubicBezTo>
                  <a:cubicBezTo>
                    <a:pt x="498" y="152"/>
                    <a:pt x="498" y="152"/>
                    <a:pt x="498" y="152"/>
                  </a:cubicBezTo>
                  <a:cubicBezTo>
                    <a:pt x="498" y="153"/>
                    <a:pt x="498" y="153"/>
                    <a:pt x="498" y="153"/>
                  </a:cubicBezTo>
                  <a:cubicBezTo>
                    <a:pt x="497" y="153"/>
                    <a:pt x="497" y="153"/>
                    <a:pt x="497" y="153"/>
                  </a:cubicBezTo>
                  <a:cubicBezTo>
                    <a:pt x="497" y="155"/>
                    <a:pt x="497" y="155"/>
                    <a:pt x="497" y="155"/>
                  </a:cubicBezTo>
                  <a:cubicBezTo>
                    <a:pt x="497" y="155"/>
                    <a:pt x="497" y="155"/>
                    <a:pt x="497" y="155"/>
                  </a:cubicBezTo>
                  <a:cubicBezTo>
                    <a:pt x="497" y="156"/>
                    <a:pt x="497" y="156"/>
                    <a:pt x="497" y="156"/>
                  </a:cubicBezTo>
                  <a:cubicBezTo>
                    <a:pt x="496" y="158"/>
                    <a:pt x="496" y="158"/>
                    <a:pt x="496" y="158"/>
                  </a:cubicBezTo>
                  <a:cubicBezTo>
                    <a:pt x="497" y="159"/>
                    <a:pt x="497" y="159"/>
                    <a:pt x="497" y="159"/>
                  </a:cubicBezTo>
                  <a:cubicBezTo>
                    <a:pt x="496" y="159"/>
                    <a:pt x="496" y="159"/>
                    <a:pt x="496" y="159"/>
                  </a:cubicBezTo>
                  <a:cubicBezTo>
                    <a:pt x="497" y="161"/>
                    <a:pt x="497" y="161"/>
                    <a:pt x="497" y="161"/>
                  </a:cubicBezTo>
                  <a:cubicBezTo>
                    <a:pt x="497" y="161"/>
                    <a:pt x="497" y="161"/>
                    <a:pt x="497" y="161"/>
                  </a:cubicBezTo>
                  <a:cubicBezTo>
                    <a:pt x="497" y="162"/>
                    <a:pt x="497" y="162"/>
                    <a:pt x="497" y="162"/>
                  </a:cubicBezTo>
                  <a:cubicBezTo>
                    <a:pt x="497" y="162"/>
                    <a:pt x="497" y="162"/>
                    <a:pt x="497" y="162"/>
                  </a:cubicBezTo>
                  <a:cubicBezTo>
                    <a:pt x="498" y="162"/>
                    <a:pt x="498" y="162"/>
                    <a:pt x="498" y="162"/>
                  </a:cubicBezTo>
                  <a:cubicBezTo>
                    <a:pt x="499" y="162"/>
                    <a:pt x="499" y="162"/>
                    <a:pt x="499" y="162"/>
                  </a:cubicBezTo>
                  <a:cubicBezTo>
                    <a:pt x="499" y="161"/>
                    <a:pt x="499" y="161"/>
                    <a:pt x="499" y="161"/>
                  </a:cubicBezTo>
                  <a:cubicBezTo>
                    <a:pt x="499" y="161"/>
                    <a:pt x="499" y="161"/>
                    <a:pt x="499" y="161"/>
                  </a:cubicBezTo>
                  <a:cubicBezTo>
                    <a:pt x="500" y="161"/>
                    <a:pt x="500" y="161"/>
                    <a:pt x="500" y="161"/>
                  </a:cubicBezTo>
                  <a:cubicBezTo>
                    <a:pt x="500" y="161"/>
                    <a:pt x="500" y="161"/>
                    <a:pt x="500" y="161"/>
                  </a:cubicBezTo>
                  <a:cubicBezTo>
                    <a:pt x="500" y="161"/>
                    <a:pt x="500" y="161"/>
                    <a:pt x="500" y="161"/>
                  </a:cubicBezTo>
                  <a:cubicBezTo>
                    <a:pt x="500" y="161"/>
                    <a:pt x="500" y="161"/>
                    <a:pt x="500" y="161"/>
                  </a:cubicBezTo>
                  <a:cubicBezTo>
                    <a:pt x="501" y="161"/>
                    <a:pt x="501" y="161"/>
                    <a:pt x="501" y="161"/>
                  </a:cubicBezTo>
                  <a:cubicBezTo>
                    <a:pt x="502" y="162"/>
                    <a:pt x="502" y="162"/>
                    <a:pt x="502" y="162"/>
                  </a:cubicBezTo>
                  <a:cubicBezTo>
                    <a:pt x="502" y="162"/>
                    <a:pt x="502" y="162"/>
                    <a:pt x="502" y="162"/>
                  </a:cubicBezTo>
                  <a:cubicBezTo>
                    <a:pt x="501" y="162"/>
                    <a:pt x="501" y="162"/>
                    <a:pt x="501" y="162"/>
                  </a:cubicBezTo>
                  <a:cubicBezTo>
                    <a:pt x="502" y="163"/>
                    <a:pt x="502" y="163"/>
                    <a:pt x="502" y="163"/>
                  </a:cubicBezTo>
                  <a:cubicBezTo>
                    <a:pt x="502" y="163"/>
                    <a:pt x="502" y="163"/>
                    <a:pt x="502" y="163"/>
                  </a:cubicBezTo>
                  <a:cubicBezTo>
                    <a:pt x="501" y="163"/>
                    <a:pt x="501" y="163"/>
                    <a:pt x="501" y="163"/>
                  </a:cubicBezTo>
                  <a:cubicBezTo>
                    <a:pt x="501" y="164"/>
                    <a:pt x="501" y="164"/>
                    <a:pt x="501" y="164"/>
                  </a:cubicBezTo>
                  <a:cubicBezTo>
                    <a:pt x="500" y="163"/>
                    <a:pt x="500" y="163"/>
                    <a:pt x="500" y="163"/>
                  </a:cubicBezTo>
                  <a:cubicBezTo>
                    <a:pt x="500" y="164"/>
                    <a:pt x="500" y="164"/>
                    <a:pt x="500" y="164"/>
                  </a:cubicBezTo>
                  <a:cubicBezTo>
                    <a:pt x="500" y="164"/>
                    <a:pt x="500" y="164"/>
                    <a:pt x="500" y="164"/>
                  </a:cubicBezTo>
                  <a:cubicBezTo>
                    <a:pt x="500" y="165"/>
                    <a:pt x="500" y="165"/>
                    <a:pt x="500" y="165"/>
                  </a:cubicBezTo>
                  <a:cubicBezTo>
                    <a:pt x="499" y="166"/>
                    <a:pt x="499" y="166"/>
                    <a:pt x="499" y="166"/>
                  </a:cubicBezTo>
                  <a:cubicBezTo>
                    <a:pt x="498" y="165"/>
                    <a:pt x="498" y="165"/>
                    <a:pt x="498" y="165"/>
                  </a:cubicBezTo>
                  <a:cubicBezTo>
                    <a:pt x="498" y="165"/>
                    <a:pt x="498" y="165"/>
                    <a:pt x="498" y="165"/>
                  </a:cubicBezTo>
                  <a:cubicBezTo>
                    <a:pt x="498" y="164"/>
                    <a:pt x="498" y="164"/>
                    <a:pt x="498" y="164"/>
                  </a:cubicBezTo>
                  <a:cubicBezTo>
                    <a:pt x="497" y="165"/>
                    <a:pt x="497" y="165"/>
                    <a:pt x="497" y="165"/>
                  </a:cubicBezTo>
                  <a:cubicBezTo>
                    <a:pt x="497" y="164"/>
                    <a:pt x="497" y="164"/>
                    <a:pt x="497" y="164"/>
                  </a:cubicBezTo>
                  <a:cubicBezTo>
                    <a:pt x="496" y="164"/>
                    <a:pt x="496" y="164"/>
                    <a:pt x="496" y="164"/>
                  </a:cubicBezTo>
                  <a:cubicBezTo>
                    <a:pt x="496" y="165"/>
                    <a:pt x="496" y="165"/>
                    <a:pt x="496" y="165"/>
                  </a:cubicBezTo>
                  <a:cubicBezTo>
                    <a:pt x="496" y="166"/>
                    <a:pt x="496" y="166"/>
                    <a:pt x="496" y="166"/>
                  </a:cubicBezTo>
                  <a:cubicBezTo>
                    <a:pt x="496" y="166"/>
                    <a:pt x="496" y="166"/>
                    <a:pt x="496" y="166"/>
                  </a:cubicBezTo>
                  <a:cubicBezTo>
                    <a:pt x="495" y="166"/>
                    <a:pt x="495" y="166"/>
                    <a:pt x="495" y="166"/>
                  </a:cubicBezTo>
                  <a:cubicBezTo>
                    <a:pt x="495" y="167"/>
                    <a:pt x="495" y="167"/>
                    <a:pt x="495" y="167"/>
                  </a:cubicBezTo>
                  <a:cubicBezTo>
                    <a:pt x="495" y="167"/>
                    <a:pt x="495" y="167"/>
                    <a:pt x="495" y="167"/>
                  </a:cubicBezTo>
                  <a:cubicBezTo>
                    <a:pt x="495" y="168"/>
                    <a:pt x="495" y="168"/>
                    <a:pt x="495" y="168"/>
                  </a:cubicBezTo>
                  <a:cubicBezTo>
                    <a:pt x="494" y="167"/>
                    <a:pt x="494" y="167"/>
                    <a:pt x="494" y="167"/>
                  </a:cubicBezTo>
                  <a:cubicBezTo>
                    <a:pt x="493" y="166"/>
                    <a:pt x="493" y="166"/>
                    <a:pt x="493" y="166"/>
                  </a:cubicBezTo>
                  <a:cubicBezTo>
                    <a:pt x="492" y="166"/>
                    <a:pt x="492" y="166"/>
                    <a:pt x="492" y="166"/>
                  </a:cubicBezTo>
                  <a:cubicBezTo>
                    <a:pt x="493" y="167"/>
                    <a:pt x="493" y="167"/>
                    <a:pt x="493" y="167"/>
                  </a:cubicBezTo>
                  <a:cubicBezTo>
                    <a:pt x="492" y="168"/>
                    <a:pt x="492" y="168"/>
                    <a:pt x="492" y="168"/>
                  </a:cubicBezTo>
                  <a:cubicBezTo>
                    <a:pt x="492" y="168"/>
                    <a:pt x="492" y="168"/>
                    <a:pt x="492" y="168"/>
                  </a:cubicBezTo>
                  <a:cubicBezTo>
                    <a:pt x="492" y="169"/>
                    <a:pt x="492" y="169"/>
                    <a:pt x="492" y="169"/>
                  </a:cubicBezTo>
                  <a:cubicBezTo>
                    <a:pt x="491" y="169"/>
                    <a:pt x="491" y="169"/>
                    <a:pt x="491" y="169"/>
                  </a:cubicBezTo>
                  <a:cubicBezTo>
                    <a:pt x="490" y="169"/>
                    <a:pt x="490" y="169"/>
                    <a:pt x="490" y="169"/>
                  </a:cubicBezTo>
                  <a:cubicBezTo>
                    <a:pt x="489" y="168"/>
                    <a:pt x="489" y="168"/>
                    <a:pt x="489" y="168"/>
                  </a:cubicBezTo>
                  <a:cubicBezTo>
                    <a:pt x="488" y="168"/>
                    <a:pt x="488" y="168"/>
                    <a:pt x="488" y="168"/>
                  </a:cubicBezTo>
                  <a:cubicBezTo>
                    <a:pt x="488" y="168"/>
                    <a:pt x="488" y="168"/>
                    <a:pt x="488" y="168"/>
                  </a:cubicBezTo>
                  <a:cubicBezTo>
                    <a:pt x="488" y="167"/>
                    <a:pt x="488" y="167"/>
                    <a:pt x="488" y="167"/>
                  </a:cubicBezTo>
                  <a:cubicBezTo>
                    <a:pt x="489" y="167"/>
                    <a:pt x="489" y="167"/>
                    <a:pt x="489" y="167"/>
                  </a:cubicBezTo>
                  <a:cubicBezTo>
                    <a:pt x="489" y="166"/>
                    <a:pt x="489" y="166"/>
                    <a:pt x="489" y="166"/>
                  </a:cubicBezTo>
                  <a:cubicBezTo>
                    <a:pt x="489" y="166"/>
                    <a:pt x="489" y="166"/>
                    <a:pt x="489" y="166"/>
                  </a:cubicBezTo>
                  <a:cubicBezTo>
                    <a:pt x="491" y="166"/>
                    <a:pt x="491" y="166"/>
                    <a:pt x="491" y="166"/>
                  </a:cubicBezTo>
                  <a:cubicBezTo>
                    <a:pt x="492" y="165"/>
                    <a:pt x="492" y="165"/>
                    <a:pt x="492" y="165"/>
                  </a:cubicBezTo>
                  <a:cubicBezTo>
                    <a:pt x="492" y="165"/>
                    <a:pt x="492" y="165"/>
                    <a:pt x="492" y="165"/>
                  </a:cubicBezTo>
                  <a:cubicBezTo>
                    <a:pt x="491" y="164"/>
                    <a:pt x="491" y="164"/>
                    <a:pt x="491" y="164"/>
                  </a:cubicBezTo>
                  <a:cubicBezTo>
                    <a:pt x="490" y="165"/>
                    <a:pt x="490" y="165"/>
                    <a:pt x="490" y="165"/>
                  </a:cubicBezTo>
                  <a:cubicBezTo>
                    <a:pt x="489" y="165"/>
                    <a:pt x="489" y="165"/>
                    <a:pt x="489" y="165"/>
                  </a:cubicBezTo>
                  <a:cubicBezTo>
                    <a:pt x="489" y="165"/>
                    <a:pt x="489" y="165"/>
                    <a:pt x="489" y="165"/>
                  </a:cubicBezTo>
                  <a:cubicBezTo>
                    <a:pt x="488" y="164"/>
                    <a:pt x="488" y="164"/>
                    <a:pt x="488" y="164"/>
                  </a:cubicBezTo>
                  <a:cubicBezTo>
                    <a:pt x="488" y="164"/>
                    <a:pt x="488" y="164"/>
                    <a:pt x="488" y="164"/>
                  </a:cubicBezTo>
                  <a:cubicBezTo>
                    <a:pt x="486" y="164"/>
                    <a:pt x="486" y="164"/>
                    <a:pt x="486" y="164"/>
                  </a:cubicBezTo>
                  <a:cubicBezTo>
                    <a:pt x="485" y="164"/>
                    <a:pt x="485" y="164"/>
                    <a:pt x="485" y="164"/>
                  </a:cubicBezTo>
                  <a:cubicBezTo>
                    <a:pt x="485" y="164"/>
                    <a:pt x="485" y="164"/>
                    <a:pt x="485" y="164"/>
                  </a:cubicBezTo>
                  <a:cubicBezTo>
                    <a:pt x="485" y="164"/>
                    <a:pt x="485" y="164"/>
                    <a:pt x="485" y="164"/>
                  </a:cubicBezTo>
                  <a:cubicBezTo>
                    <a:pt x="484" y="164"/>
                    <a:pt x="484" y="164"/>
                    <a:pt x="484" y="164"/>
                  </a:cubicBezTo>
                  <a:cubicBezTo>
                    <a:pt x="484" y="164"/>
                    <a:pt x="484" y="164"/>
                    <a:pt x="484" y="164"/>
                  </a:cubicBezTo>
                  <a:cubicBezTo>
                    <a:pt x="483" y="164"/>
                    <a:pt x="483" y="164"/>
                    <a:pt x="483" y="164"/>
                  </a:cubicBezTo>
                  <a:cubicBezTo>
                    <a:pt x="482" y="163"/>
                    <a:pt x="482" y="163"/>
                    <a:pt x="482" y="163"/>
                  </a:cubicBezTo>
                  <a:cubicBezTo>
                    <a:pt x="481" y="164"/>
                    <a:pt x="481" y="164"/>
                    <a:pt x="481" y="164"/>
                  </a:cubicBezTo>
                  <a:cubicBezTo>
                    <a:pt x="480" y="163"/>
                    <a:pt x="480" y="163"/>
                    <a:pt x="480" y="163"/>
                  </a:cubicBezTo>
                  <a:cubicBezTo>
                    <a:pt x="479" y="163"/>
                    <a:pt x="479" y="163"/>
                    <a:pt x="479" y="163"/>
                  </a:cubicBezTo>
                  <a:cubicBezTo>
                    <a:pt x="478" y="164"/>
                    <a:pt x="478" y="164"/>
                    <a:pt x="478" y="164"/>
                  </a:cubicBezTo>
                  <a:cubicBezTo>
                    <a:pt x="477" y="165"/>
                    <a:pt x="477" y="165"/>
                    <a:pt x="477" y="165"/>
                  </a:cubicBezTo>
                  <a:cubicBezTo>
                    <a:pt x="477" y="165"/>
                    <a:pt x="477" y="165"/>
                    <a:pt x="477" y="165"/>
                  </a:cubicBezTo>
                  <a:cubicBezTo>
                    <a:pt x="478" y="166"/>
                    <a:pt x="478" y="166"/>
                    <a:pt x="478" y="166"/>
                  </a:cubicBezTo>
                  <a:cubicBezTo>
                    <a:pt x="477" y="166"/>
                    <a:pt x="477" y="166"/>
                    <a:pt x="477" y="166"/>
                  </a:cubicBezTo>
                  <a:cubicBezTo>
                    <a:pt x="477" y="166"/>
                    <a:pt x="477" y="166"/>
                    <a:pt x="477" y="166"/>
                  </a:cubicBezTo>
                  <a:cubicBezTo>
                    <a:pt x="476" y="167"/>
                    <a:pt x="476" y="167"/>
                    <a:pt x="476" y="167"/>
                  </a:cubicBezTo>
                  <a:cubicBezTo>
                    <a:pt x="477" y="167"/>
                    <a:pt x="477" y="167"/>
                    <a:pt x="477" y="167"/>
                  </a:cubicBezTo>
                  <a:cubicBezTo>
                    <a:pt x="478" y="167"/>
                    <a:pt x="478" y="167"/>
                    <a:pt x="478" y="167"/>
                  </a:cubicBezTo>
                  <a:cubicBezTo>
                    <a:pt x="478" y="167"/>
                    <a:pt x="478" y="167"/>
                    <a:pt x="478" y="167"/>
                  </a:cubicBezTo>
                  <a:cubicBezTo>
                    <a:pt x="478" y="168"/>
                    <a:pt x="478" y="168"/>
                    <a:pt x="478" y="168"/>
                  </a:cubicBezTo>
                  <a:cubicBezTo>
                    <a:pt x="476" y="168"/>
                    <a:pt x="476" y="168"/>
                    <a:pt x="476" y="168"/>
                  </a:cubicBezTo>
                  <a:cubicBezTo>
                    <a:pt x="476" y="168"/>
                    <a:pt x="476" y="168"/>
                    <a:pt x="476" y="168"/>
                  </a:cubicBezTo>
                  <a:cubicBezTo>
                    <a:pt x="474" y="168"/>
                    <a:pt x="474" y="168"/>
                    <a:pt x="474" y="168"/>
                  </a:cubicBezTo>
                  <a:cubicBezTo>
                    <a:pt x="474" y="168"/>
                    <a:pt x="474" y="168"/>
                    <a:pt x="474" y="168"/>
                  </a:cubicBezTo>
                  <a:cubicBezTo>
                    <a:pt x="474" y="169"/>
                    <a:pt x="474" y="169"/>
                    <a:pt x="474" y="169"/>
                  </a:cubicBezTo>
                  <a:cubicBezTo>
                    <a:pt x="473" y="168"/>
                    <a:pt x="473" y="168"/>
                    <a:pt x="473" y="168"/>
                  </a:cubicBezTo>
                  <a:cubicBezTo>
                    <a:pt x="473" y="169"/>
                    <a:pt x="473" y="169"/>
                    <a:pt x="473" y="169"/>
                  </a:cubicBezTo>
                  <a:cubicBezTo>
                    <a:pt x="472" y="169"/>
                    <a:pt x="472" y="169"/>
                    <a:pt x="472" y="169"/>
                  </a:cubicBezTo>
                  <a:cubicBezTo>
                    <a:pt x="472" y="168"/>
                    <a:pt x="472" y="168"/>
                    <a:pt x="472" y="168"/>
                  </a:cubicBezTo>
                  <a:cubicBezTo>
                    <a:pt x="470" y="168"/>
                    <a:pt x="470" y="168"/>
                    <a:pt x="470" y="168"/>
                  </a:cubicBezTo>
                  <a:cubicBezTo>
                    <a:pt x="470" y="169"/>
                    <a:pt x="470" y="169"/>
                    <a:pt x="470" y="169"/>
                  </a:cubicBezTo>
                  <a:cubicBezTo>
                    <a:pt x="468" y="168"/>
                    <a:pt x="468" y="168"/>
                    <a:pt x="468" y="168"/>
                  </a:cubicBezTo>
                  <a:cubicBezTo>
                    <a:pt x="467" y="169"/>
                    <a:pt x="467" y="169"/>
                    <a:pt x="467" y="169"/>
                  </a:cubicBezTo>
                  <a:cubicBezTo>
                    <a:pt x="467" y="169"/>
                    <a:pt x="467" y="169"/>
                    <a:pt x="467" y="169"/>
                  </a:cubicBezTo>
                  <a:cubicBezTo>
                    <a:pt x="468" y="170"/>
                    <a:pt x="468" y="170"/>
                    <a:pt x="468" y="170"/>
                  </a:cubicBezTo>
                  <a:cubicBezTo>
                    <a:pt x="467" y="171"/>
                    <a:pt x="467" y="171"/>
                    <a:pt x="467" y="171"/>
                  </a:cubicBezTo>
                  <a:cubicBezTo>
                    <a:pt x="467" y="172"/>
                    <a:pt x="467" y="172"/>
                    <a:pt x="467" y="172"/>
                  </a:cubicBezTo>
                  <a:cubicBezTo>
                    <a:pt x="466" y="171"/>
                    <a:pt x="466" y="171"/>
                    <a:pt x="466" y="171"/>
                  </a:cubicBezTo>
                  <a:cubicBezTo>
                    <a:pt x="466" y="171"/>
                    <a:pt x="466" y="171"/>
                    <a:pt x="466" y="171"/>
                  </a:cubicBezTo>
                  <a:cubicBezTo>
                    <a:pt x="466" y="170"/>
                    <a:pt x="466" y="170"/>
                    <a:pt x="466" y="170"/>
                  </a:cubicBezTo>
                  <a:cubicBezTo>
                    <a:pt x="465" y="169"/>
                    <a:pt x="465" y="169"/>
                    <a:pt x="465" y="169"/>
                  </a:cubicBezTo>
                  <a:cubicBezTo>
                    <a:pt x="465" y="170"/>
                    <a:pt x="465" y="170"/>
                    <a:pt x="465" y="170"/>
                  </a:cubicBezTo>
                  <a:cubicBezTo>
                    <a:pt x="464" y="170"/>
                    <a:pt x="464" y="170"/>
                    <a:pt x="464" y="170"/>
                  </a:cubicBezTo>
                  <a:cubicBezTo>
                    <a:pt x="463" y="170"/>
                    <a:pt x="463" y="170"/>
                    <a:pt x="463" y="170"/>
                  </a:cubicBezTo>
                  <a:cubicBezTo>
                    <a:pt x="462" y="171"/>
                    <a:pt x="462" y="171"/>
                    <a:pt x="462" y="171"/>
                  </a:cubicBezTo>
                  <a:cubicBezTo>
                    <a:pt x="461" y="170"/>
                    <a:pt x="461" y="170"/>
                    <a:pt x="461" y="170"/>
                  </a:cubicBezTo>
                  <a:cubicBezTo>
                    <a:pt x="460" y="171"/>
                    <a:pt x="460" y="171"/>
                    <a:pt x="460" y="171"/>
                  </a:cubicBezTo>
                  <a:cubicBezTo>
                    <a:pt x="459" y="171"/>
                    <a:pt x="459" y="171"/>
                    <a:pt x="459" y="171"/>
                  </a:cubicBezTo>
                  <a:cubicBezTo>
                    <a:pt x="457" y="172"/>
                    <a:pt x="457" y="172"/>
                    <a:pt x="457" y="172"/>
                  </a:cubicBezTo>
                  <a:cubicBezTo>
                    <a:pt x="456" y="173"/>
                    <a:pt x="456" y="173"/>
                    <a:pt x="456" y="173"/>
                  </a:cubicBezTo>
                  <a:cubicBezTo>
                    <a:pt x="456" y="172"/>
                    <a:pt x="456" y="172"/>
                    <a:pt x="456" y="172"/>
                  </a:cubicBezTo>
                  <a:cubicBezTo>
                    <a:pt x="455" y="172"/>
                    <a:pt x="455" y="172"/>
                    <a:pt x="455" y="172"/>
                  </a:cubicBezTo>
                  <a:cubicBezTo>
                    <a:pt x="455" y="173"/>
                    <a:pt x="455" y="173"/>
                    <a:pt x="455" y="173"/>
                  </a:cubicBezTo>
                  <a:cubicBezTo>
                    <a:pt x="453" y="174"/>
                    <a:pt x="453" y="174"/>
                    <a:pt x="453" y="174"/>
                  </a:cubicBezTo>
                  <a:cubicBezTo>
                    <a:pt x="453" y="175"/>
                    <a:pt x="453" y="175"/>
                    <a:pt x="453" y="175"/>
                  </a:cubicBezTo>
                  <a:cubicBezTo>
                    <a:pt x="452" y="175"/>
                    <a:pt x="452" y="175"/>
                    <a:pt x="452" y="175"/>
                  </a:cubicBezTo>
                  <a:cubicBezTo>
                    <a:pt x="452" y="176"/>
                    <a:pt x="452" y="176"/>
                    <a:pt x="452" y="176"/>
                  </a:cubicBezTo>
                  <a:cubicBezTo>
                    <a:pt x="453" y="178"/>
                    <a:pt x="453" y="178"/>
                    <a:pt x="453" y="178"/>
                  </a:cubicBezTo>
                  <a:cubicBezTo>
                    <a:pt x="453" y="180"/>
                    <a:pt x="453" y="180"/>
                    <a:pt x="453" y="180"/>
                  </a:cubicBezTo>
                  <a:cubicBezTo>
                    <a:pt x="452" y="181"/>
                    <a:pt x="452" y="181"/>
                    <a:pt x="452" y="181"/>
                  </a:cubicBezTo>
                  <a:cubicBezTo>
                    <a:pt x="451" y="182"/>
                    <a:pt x="451" y="182"/>
                    <a:pt x="451" y="182"/>
                  </a:cubicBezTo>
                  <a:cubicBezTo>
                    <a:pt x="451" y="183"/>
                    <a:pt x="451" y="183"/>
                    <a:pt x="451" y="183"/>
                  </a:cubicBezTo>
                  <a:cubicBezTo>
                    <a:pt x="451" y="185"/>
                    <a:pt x="451" y="185"/>
                    <a:pt x="451" y="185"/>
                  </a:cubicBezTo>
                  <a:cubicBezTo>
                    <a:pt x="452" y="185"/>
                    <a:pt x="452" y="185"/>
                    <a:pt x="452" y="185"/>
                  </a:cubicBezTo>
                  <a:cubicBezTo>
                    <a:pt x="452" y="186"/>
                    <a:pt x="452" y="186"/>
                    <a:pt x="452" y="186"/>
                  </a:cubicBezTo>
                  <a:cubicBezTo>
                    <a:pt x="451" y="186"/>
                    <a:pt x="451" y="186"/>
                    <a:pt x="451" y="186"/>
                  </a:cubicBezTo>
                  <a:cubicBezTo>
                    <a:pt x="451" y="186"/>
                    <a:pt x="451" y="186"/>
                    <a:pt x="451" y="186"/>
                  </a:cubicBezTo>
                  <a:cubicBezTo>
                    <a:pt x="451" y="187"/>
                    <a:pt x="451" y="187"/>
                    <a:pt x="451" y="187"/>
                  </a:cubicBezTo>
                  <a:cubicBezTo>
                    <a:pt x="450" y="188"/>
                    <a:pt x="450" y="188"/>
                    <a:pt x="450" y="188"/>
                  </a:cubicBezTo>
                  <a:cubicBezTo>
                    <a:pt x="451" y="189"/>
                    <a:pt x="451" y="189"/>
                    <a:pt x="451" y="189"/>
                  </a:cubicBezTo>
                  <a:cubicBezTo>
                    <a:pt x="450" y="190"/>
                    <a:pt x="450" y="190"/>
                    <a:pt x="450" y="190"/>
                  </a:cubicBezTo>
                  <a:cubicBezTo>
                    <a:pt x="450" y="191"/>
                    <a:pt x="450" y="191"/>
                    <a:pt x="450" y="191"/>
                  </a:cubicBezTo>
                  <a:cubicBezTo>
                    <a:pt x="448" y="192"/>
                    <a:pt x="448" y="192"/>
                    <a:pt x="448" y="192"/>
                  </a:cubicBezTo>
                  <a:cubicBezTo>
                    <a:pt x="449" y="193"/>
                    <a:pt x="449" y="193"/>
                    <a:pt x="449" y="193"/>
                  </a:cubicBezTo>
                  <a:cubicBezTo>
                    <a:pt x="448" y="193"/>
                    <a:pt x="448" y="193"/>
                    <a:pt x="448" y="193"/>
                  </a:cubicBezTo>
                  <a:cubicBezTo>
                    <a:pt x="448" y="195"/>
                    <a:pt x="448" y="195"/>
                    <a:pt x="448" y="195"/>
                  </a:cubicBezTo>
                  <a:cubicBezTo>
                    <a:pt x="447" y="195"/>
                    <a:pt x="447" y="195"/>
                    <a:pt x="447" y="195"/>
                  </a:cubicBezTo>
                  <a:cubicBezTo>
                    <a:pt x="447" y="197"/>
                    <a:pt x="447" y="197"/>
                    <a:pt x="447" y="197"/>
                  </a:cubicBezTo>
                  <a:cubicBezTo>
                    <a:pt x="447" y="198"/>
                    <a:pt x="447" y="198"/>
                    <a:pt x="447" y="198"/>
                  </a:cubicBezTo>
                  <a:cubicBezTo>
                    <a:pt x="447" y="199"/>
                    <a:pt x="447" y="199"/>
                    <a:pt x="447" y="199"/>
                  </a:cubicBezTo>
                  <a:cubicBezTo>
                    <a:pt x="447" y="200"/>
                    <a:pt x="447" y="200"/>
                    <a:pt x="447" y="200"/>
                  </a:cubicBezTo>
                  <a:cubicBezTo>
                    <a:pt x="446" y="200"/>
                    <a:pt x="446" y="200"/>
                    <a:pt x="446" y="200"/>
                  </a:cubicBezTo>
                  <a:cubicBezTo>
                    <a:pt x="446" y="201"/>
                    <a:pt x="446" y="201"/>
                    <a:pt x="446" y="201"/>
                  </a:cubicBezTo>
                  <a:cubicBezTo>
                    <a:pt x="445" y="202"/>
                    <a:pt x="445" y="202"/>
                    <a:pt x="445" y="202"/>
                  </a:cubicBezTo>
                  <a:cubicBezTo>
                    <a:pt x="445" y="203"/>
                    <a:pt x="445" y="203"/>
                    <a:pt x="445" y="203"/>
                  </a:cubicBezTo>
                  <a:cubicBezTo>
                    <a:pt x="445" y="203"/>
                    <a:pt x="445" y="203"/>
                    <a:pt x="445" y="203"/>
                  </a:cubicBezTo>
                  <a:cubicBezTo>
                    <a:pt x="445" y="204"/>
                    <a:pt x="445" y="204"/>
                    <a:pt x="445" y="204"/>
                  </a:cubicBezTo>
                  <a:cubicBezTo>
                    <a:pt x="444" y="205"/>
                    <a:pt x="444" y="205"/>
                    <a:pt x="444" y="205"/>
                  </a:cubicBezTo>
                  <a:cubicBezTo>
                    <a:pt x="444" y="206"/>
                    <a:pt x="444" y="206"/>
                    <a:pt x="444" y="206"/>
                  </a:cubicBezTo>
                  <a:cubicBezTo>
                    <a:pt x="442" y="207"/>
                    <a:pt x="442" y="207"/>
                    <a:pt x="442" y="207"/>
                  </a:cubicBezTo>
                  <a:cubicBezTo>
                    <a:pt x="442" y="208"/>
                    <a:pt x="442" y="208"/>
                    <a:pt x="442" y="208"/>
                  </a:cubicBezTo>
                  <a:cubicBezTo>
                    <a:pt x="441" y="209"/>
                    <a:pt x="441" y="209"/>
                    <a:pt x="441" y="209"/>
                  </a:cubicBezTo>
                  <a:cubicBezTo>
                    <a:pt x="441" y="210"/>
                    <a:pt x="441" y="210"/>
                    <a:pt x="441" y="210"/>
                  </a:cubicBezTo>
                  <a:cubicBezTo>
                    <a:pt x="441" y="211"/>
                    <a:pt x="441" y="211"/>
                    <a:pt x="441" y="211"/>
                  </a:cubicBezTo>
                  <a:cubicBezTo>
                    <a:pt x="441" y="212"/>
                    <a:pt x="441" y="212"/>
                    <a:pt x="441" y="212"/>
                  </a:cubicBezTo>
                  <a:cubicBezTo>
                    <a:pt x="442" y="212"/>
                    <a:pt x="442" y="212"/>
                    <a:pt x="442" y="212"/>
                  </a:cubicBezTo>
                  <a:cubicBezTo>
                    <a:pt x="443" y="212"/>
                    <a:pt x="443" y="212"/>
                    <a:pt x="443" y="212"/>
                  </a:cubicBezTo>
                  <a:cubicBezTo>
                    <a:pt x="444" y="212"/>
                    <a:pt x="444" y="212"/>
                    <a:pt x="444" y="212"/>
                  </a:cubicBezTo>
                  <a:cubicBezTo>
                    <a:pt x="444" y="212"/>
                    <a:pt x="444" y="212"/>
                    <a:pt x="444" y="212"/>
                  </a:cubicBezTo>
                  <a:cubicBezTo>
                    <a:pt x="446" y="212"/>
                    <a:pt x="446" y="212"/>
                    <a:pt x="446" y="212"/>
                  </a:cubicBezTo>
                  <a:cubicBezTo>
                    <a:pt x="446" y="212"/>
                    <a:pt x="446" y="212"/>
                    <a:pt x="446" y="212"/>
                  </a:cubicBezTo>
                  <a:cubicBezTo>
                    <a:pt x="447" y="211"/>
                    <a:pt x="447" y="211"/>
                    <a:pt x="447" y="211"/>
                  </a:cubicBezTo>
                  <a:cubicBezTo>
                    <a:pt x="447" y="211"/>
                    <a:pt x="447" y="211"/>
                    <a:pt x="447" y="211"/>
                  </a:cubicBezTo>
                  <a:cubicBezTo>
                    <a:pt x="448" y="211"/>
                    <a:pt x="448" y="211"/>
                    <a:pt x="448" y="211"/>
                  </a:cubicBezTo>
                  <a:cubicBezTo>
                    <a:pt x="448" y="213"/>
                    <a:pt x="448" y="213"/>
                    <a:pt x="448" y="213"/>
                  </a:cubicBezTo>
                  <a:cubicBezTo>
                    <a:pt x="449" y="214"/>
                    <a:pt x="449" y="214"/>
                    <a:pt x="449" y="214"/>
                  </a:cubicBezTo>
                  <a:cubicBezTo>
                    <a:pt x="450" y="215"/>
                    <a:pt x="450" y="215"/>
                    <a:pt x="450" y="215"/>
                  </a:cubicBezTo>
                  <a:cubicBezTo>
                    <a:pt x="450" y="216"/>
                    <a:pt x="450" y="216"/>
                    <a:pt x="450" y="216"/>
                  </a:cubicBezTo>
                  <a:cubicBezTo>
                    <a:pt x="451" y="217"/>
                    <a:pt x="451" y="217"/>
                    <a:pt x="451" y="217"/>
                  </a:cubicBezTo>
                  <a:cubicBezTo>
                    <a:pt x="451" y="217"/>
                    <a:pt x="451" y="217"/>
                    <a:pt x="451" y="217"/>
                  </a:cubicBezTo>
                  <a:cubicBezTo>
                    <a:pt x="452" y="217"/>
                    <a:pt x="452" y="217"/>
                    <a:pt x="452" y="217"/>
                  </a:cubicBezTo>
                  <a:cubicBezTo>
                    <a:pt x="452" y="216"/>
                    <a:pt x="452" y="216"/>
                    <a:pt x="452" y="216"/>
                  </a:cubicBezTo>
                  <a:cubicBezTo>
                    <a:pt x="453" y="216"/>
                    <a:pt x="453" y="216"/>
                    <a:pt x="453" y="216"/>
                  </a:cubicBezTo>
                  <a:cubicBezTo>
                    <a:pt x="453" y="215"/>
                    <a:pt x="453" y="215"/>
                    <a:pt x="453" y="215"/>
                  </a:cubicBezTo>
                  <a:cubicBezTo>
                    <a:pt x="453" y="216"/>
                    <a:pt x="453" y="216"/>
                    <a:pt x="453" y="216"/>
                  </a:cubicBezTo>
                  <a:cubicBezTo>
                    <a:pt x="454" y="215"/>
                    <a:pt x="454" y="215"/>
                    <a:pt x="454" y="215"/>
                  </a:cubicBezTo>
                  <a:cubicBezTo>
                    <a:pt x="455" y="216"/>
                    <a:pt x="455" y="216"/>
                    <a:pt x="455" y="216"/>
                  </a:cubicBezTo>
                  <a:cubicBezTo>
                    <a:pt x="455" y="216"/>
                    <a:pt x="455" y="216"/>
                    <a:pt x="455" y="216"/>
                  </a:cubicBezTo>
                  <a:cubicBezTo>
                    <a:pt x="454" y="216"/>
                    <a:pt x="454" y="216"/>
                    <a:pt x="454" y="216"/>
                  </a:cubicBezTo>
                  <a:cubicBezTo>
                    <a:pt x="454" y="218"/>
                    <a:pt x="454" y="218"/>
                    <a:pt x="454" y="218"/>
                  </a:cubicBezTo>
                  <a:cubicBezTo>
                    <a:pt x="454" y="218"/>
                    <a:pt x="454" y="218"/>
                    <a:pt x="454" y="218"/>
                  </a:cubicBezTo>
                  <a:cubicBezTo>
                    <a:pt x="453" y="218"/>
                    <a:pt x="453" y="218"/>
                    <a:pt x="453" y="218"/>
                  </a:cubicBezTo>
                  <a:cubicBezTo>
                    <a:pt x="453" y="219"/>
                    <a:pt x="453" y="219"/>
                    <a:pt x="453" y="219"/>
                  </a:cubicBezTo>
                  <a:cubicBezTo>
                    <a:pt x="455" y="218"/>
                    <a:pt x="455" y="218"/>
                    <a:pt x="455" y="218"/>
                  </a:cubicBezTo>
                  <a:cubicBezTo>
                    <a:pt x="456" y="218"/>
                    <a:pt x="456" y="218"/>
                    <a:pt x="456" y="218"/>
                  </a:cubicBezTo>
                  <a:cubicBezTo>
                    <a:pt x="457" y="217"/>
                    <a:pt x="457" y="217"/>
                    <a:pt x="457" y="217"/>
                  </a:cubicBezTo>
                  <a:cubicBezTo>
                    <a:pt x="457" y="216"/>
                    <a:pt x="457" y="216"/>
                    <a:pt x="457" y="216"/>
                  </a:cubicBezTo>
                  <a:cubicBezTo>
                    <a:pt x="457" y="215"/>
                    <a:pt x="457" y="215"/>
                    <a:pt x="457" y="215"/>
                  </a:cubicBezTo>
                  <a:cubicBezTo>
                    <a:pt x="457" y="216"/>
                    <a:pt x="457" y="216"/>
                    <a:pt x="457" y="216"/>
                  </a:cubicBezTo>
                  <a:cubicBezTo>
                    <a:pt x="457" y="217"/>
                    <a:pt x="457" y="217"/>
                    <a:pt x="457" y="217"/>
                  </a:cubicBezTo>
                  <a:cubicBezTo>
                    <a:pt x="457" y="218"/>
                    <a:pt x="457" y="218"/>
                    <a:pt x="457" y="218"/>
                  </a:cubicBezTo>
                  <a:cubicBezTo>
                    <a:pt x="458" y="218"/>
                    <a:pt x="458" y="218"/>
                    <a:pt x="458" y="218"/>
                  </a:cubicBezTo>
                  <a:cubicBezTo>
                    <a:pt x="458" y="217"/>
                    <a:pt x="458" y="217"/>
                    <a:pt x="458" y="217"/>
                  </a:cubicBezTo>
                  <a:cubicBezTo>
                    <a:pt x="458" y="215"/>
                    <a:pt x="458" y="215"/>
                    <a:pt x="458" y="215"/>
                  </a:cubicBezTo>
                  <a:cubicBezTo>
                    <a:pt x="458" y="215"/>
                    <a:pt x="458" y="215"/>
                    <a:pt x="458" y="215"/>
                  </a:cubicBezTo>
                  <a:cubicBezTo>
                    <a:pt x="457" y="214"/>
                    <a:pt x="457" y="214"/>
                    <a:pt x="457" y="214"/>
                  </a:cubicBezTo>
                  <a:cubicBezTo>
                    <a:pt x="457" y="213"/>
                    <a:pt x="457" y="213"/>
                    <a:pt x="457" y="213"/>
                  </a:cubicBezTo>
                  <a:cubicBezTo>
                    <a:pt x="458" y="213"/>
                    <a:pt x="458" y="213"/>
                    <a:pt x="458" y="213"/>
                  </a:cubicBezTo>
                  <a:cubicBezTo>
                    <a:pt x="459" y="213"/>
                    <a:pt x="459" y="213"/>
                    <a:pt x="459" y="213"/>
                  </a:cubicBezTo>
                  <a:cubicBezTo>
                    <a:pt x="459" y="213"/>
                    <a:pt x="459" y="213"/>
                    <a:pt x="459" y="213"/>
                  </a:cubicBezTo>
                  <a:cubicBezTo>
                    <a:pt x="459" y="214"/>
                    <a:pt x="459" y="214"/>
                    <a:pt x="459" y="214"/>
                  </a:cubicBezTo>
                  <a:cubicBezTo>
                    <a:pt x="459" y="214"/>
                    <a:pt x="459" y="214"/>
                    <a:pt x="459" y="214"/>
                  </a:cubicBezTo>
                  <a:cubicBezTo>
                    <a:pt x="460" y="213"/>
                    <a:pt x="460" y="213"/>
                    <a:pt x="460" y="213"/>
                  </a:cubicBezTo>
                  <a:cubicBezTo>
                    <a:pt x="461" y="213"/>
                    <a:pt x="461" y="213"/>
                    <a:pt x="461" y="213"/>
                  </a:cubicBezTo>
                  <a:cubicBezTo>
                    <a:pt x="462" y="213"/>
                    <a:pt x="462" y="213"/>
                    <a:pt x="462" y="213"/>
                  </a:cubicBezTo>
                  <a:cubicBezTo>
                    <a:pt x="463" y="213"/>
                    <a:pt x="463" y="213"/>
                    <a:pt x="463" y="213"/>
                  </a:cubicBezTo>
                  <a:cubicBezTo>
                    <a:pt x="464" y="213"/>
                    <a:pt x="464" y="213"/>
                    <a:pt x="464" y="213"/>
                  </a:cubicBezTo>
                  <a:cubicBezTo>
                    <a:pt x="464" y="214"/>
                    <a:pt x="464" y="214"/>
                    <a:pt x="464" y="214"/>
                  </a:cubicBezTo>
                  <a:cubicBezTo>
                    <a:pt x="465" y="215"/>
                    <a:pt x="465" y="215"/>
                    <a:pt x="465" y="215"/>
                  </a:cubicBezTo>
                  <a:cubicBezTo>
                    <a:pt x="465" y="215"/>
                    <a:pt x="465" y="215"/>
                    <a:pt x="465" y="215"/>
                  </a:cubicBezTo>
                  <a:cubicBezTo>
                    <a:pt x="467" y="215"/>
                    <a:pt x="467" y="215"/>
                    <a:pt x="467" y="215"/>
                  </a:cubicBezTo>
                  <a:cubicBezTo>
                    <a:pt x="467" y="216"/>
                    <a:pt x="467" y="216"/>
                    <a:pt x="467" y="216"/>
                  </a:cubicBezTo>
                  <a:cubicBezTo>
                    <a:pt x="469" y="216"/>
                    <a:pt x="469" y="216"/>
                    <a:pt x="469" y="216"/>
                  </a:cubicBezTo>
                  <a:cubicBezTo>
                    <a:pt x="469" y="217"/>
                    <a:pt x="469" y="217"/>
                    <a:pt x="469" y="217"/>
                  </a:cubicBezTo>
                  <a:cubicBezTo>
                    <a:pt x="470" y="217"/>
                    <a:pt x="470" y="217"/>
                    <a:pt x="470" y="217"/>
                  </a:cubicBezTo>
                  <a:cubicBezTo>
                    <a:pt x="470" y="218"/>
                    <a:pt x="470" y="218"/>
                    <a:pt x="470" y="218"/>
                  </a:cubicBezTo>
                  <a:cubicBezTo>
                    <a:pt x="471" y="218"/>
                    <a:pt x="471" y="218"/>
                    <a:pt x="471" y="218"/>
                  </a:cubicBezTo>
                  <a:cubicBezTo>
                    <a:pt x="472" y="219"/>
                    <a:pt x="472" y="219"/>
                    <a:pt x="472" y="219"/>
                  </a:cubicBezTo>
                  <a:cubicBezTo>
                    <a:pt x="471" y="220"/>
                    <a:pt x="471" y="220"/>
                    <a:pt x="471" y="220"/>
                  </a:cubicBezTo>
                  <a:cubicBezTo>
                    <a:pt x="471" y="220"/>
                    <a:pt x="471" y="220"/>
                    <a:pt x="471" y="220"/>
                  </a:cubicBezTo>
                  <a:cubicBezTo>
                    <a:pt x="471" y="221"/>
                    <a:pt x="471" y="221"/>
                    <a:pt x="471" y="221"/>
                  </a:cubicBezTo>
                  <a:cubicBezTo>
                    <a:pt x="471" y="222"/>
                    <a:pt x="471" y="222"/>
                    <a:pt x="471" y="222"/>
                  </a:cubicBezTo>
                  <a:cubicBezTo>
                    <a:pt x="472" y="222"/>
                    <a:pt x="472" y="222"/>
                    <a:pt x="472" y="222"/>
                  </a:cubicBezTo>
                  <a:cubicBezTo>
                    <a:pt x="473" y="223"/>
                    <a:pt x="473" y="223"/>
                    <a:pt x="473" y="223"/>
                  </a:cubicBezTo>
                  <a:cubicBezTo>
                    <a:pt x="473" y="224"/>
                    <a:pt x="473" y="224"/>
                    <a:pt x="473" y="224"/>
                  </a:cubicBezTo>
                  <a:cubicBezTo>
                    <a:pt x="473" y="224"/>
                    <a:pt x="473" y="224"/>
                    <a:pt x="473" y="224"/>
                  </a:cubicBezTo>
                  <a:cubicBezTo>
                    <a:pt x="473" y="225"/>
                    <a:pt x="473" y="225"/>
                    <a:pt x="473" y="225"/>
                  </a:cubicBezTo>
                  <a:cubicBezTo>
                    <a:pt x="474" y="226"/>
                    <a:pt x="474" y="226"/>
                    <a:pt x="474" y="226"/>
                  </a:cubicBezTo>
                  <a:cubicBezTo>
                    <a:pt x="474" y="226"/>
                    <a:pt x="474" y="226"/>
                    <a:pt x="474" y="226"/>
                  </a:cubicBezTo>
                  <a:cubicBezTo>
                    <a:pt x="475" y="225"/>
                    <a:pt x="475" y="225"/>
                    <a:pt x="475" y="225"/>
                  </a:cubicBezTo>
                  <a:cubicBezTo>
                    <a:pt x="475" y="226"/>
                    <a:pt x="475" y="226"/>
                    <a:pt x="475" y="226"/>
                  </a:cubicBezTo>
                  <a:cubicBezTo>
                    <a:pt x="475" y="227"/>
                    <a:pt x="475" y="227"/>
                    <a:pt x="475" y="227"/>
                  </a:cubicBezTo>
                  <a:cubicBezTo>
                    <a:pt x="475" y="228"/>
                    <a:pt x="475" y="228"/>
                    <a:pt x="475" y="228"/>
                  </a:cubicBezTo>
                  <a:cubicBezTo>
                    <a:pt x="476" y="228"/>
                    <a:pt x="476" y="228"/>
                    <a:pt x="476" y="228"/>
                  </a:cubicBezTo>
                  <a:cubicBezTo>
                    <a:pt x="475" y="229"/>
                    <a:pt x="475" y="229"/>
                    <a:pt x="475" y="229"/>
                  </a:cubicBezTo>
                  <a:cubicBezTo>
                    <a:pt x="475" y="229"/>
                    <a:pt x="475" y="229"/>
                    <a:pt x="475" y="229"/>
                  </a:cubicBezTo>
                  <a:cubicBezTo>
                    <a:pt x="475" y="230"/>
                    <a:pt x="475" y="230"/>
                    <a:pt x="475" y="230"/>
                  </a:cubicBezTo>
                  <a:cubicBezTo>
                    <a:pt x="475" y="231"/>
                    <a:pt x="475" y="231"/>
                    <a:pt x="475" y="231"/>
                  </a:cubicBezTo>
                  <a:cubicBezTo>
                    <a:pt x="475" y="231"/>
                    <a:pt x="475" y="231"/>
                    <a:pt x="475" y="231"/>
                  </a:cubicBezTo>
                  <a:cubicBezTo>
                    <a:pt x="475" y="231"/>
                    <a:pt x="475" y="231"/>
                    <a:pt x="475" y="231"/>
                  </a:cubicBezTo>
                  <a:cubicBezTo>
                    <a:pt x="475" y="232"/>
                    <a:pt x="475" y="232"/>
                    <a:pt x="475" y="232"/>
                  </a:cubicBezTo>
                  <a:cubicBezTo>
                    <a:pt x="475" y="232"/>
                    <a:pt x="475" y="232"/>
                    <a:pt x="475" y="232"/>
                  </a:cubicBezTo>
                  <a:cubicBezTo>
                    <a:pt x="475" y="233"/>
                    <a:pt x="475" y="233"/>
                    <a:pt x="475" y="233"/>
                  </a:cubicBezTo>
                  <a:cubicBezTo>
                    <a:pt x="476" y="235"/>
                    <a:pt x="476" y="235"/>
                    <a:pt x="476" y="235"/>
                  </a:cubicBezTo>
                  <a:cubicBezTo>
                    <a:pt x="475" y="235"/>
                    <a:pt x="475" y="235"/>
                    <a:pt x="475" y="235"/>
                  </a:cubicBezTo>
                  <a:cubicBezTo>
                    <a:pt x="476" y="237"/>
                    <a:pt x="476" y="237"/>
                    <a:pt x="476" y="237"/>
                  </a:cubicBezTo>
                  <a:cubicBezTo>
                    <a:pt x="476" y="237"/>
                    <a:pt x="476" y="237"/>
                    <a:pt x="476" y="237"/>
                  </a:cubicBezTo>
                  <a:cubicBezTo>
                    <a:pt x="476" y="238"/>
                    <a:pt x="476" y="238"/>
                    <a:pt x="476" y="238"/>
                  </a:cubicBezTo>
                  <a:cubicBezTo>
                    <a:pt x="477" y="241"/>
                    <a:pt x="477" y="241"/>
                    <a:pt x="477" y="241"/>
                  </a:cubicBezTo>
                  <a:cubicBezTo>
                    <a:pt x="477" y="241"/>
                    <a:pt x="477" y="241"/>
                    <a:pt x="477" y="241"/>
                  </a:cubicBezTo>
                  <a:cubicBezTo>
                    <a:pt x="478" y="240"/>
                    <a:pt x="478" y="240"/>
                    <a:pt x="478" y="240"/>
                  </a:cubicBezTo>
                  <a:cubicBezTo>
                    <a:pt x="478" y="241"/>
                    <a:pt x="478" y="241"/>
                    <a:pt x="478" y="241"/>
                  </a:cubicBezTo>
                  <a:cubicBezTo>
                    <a:pt x="477" y="242"/>
                    <a:pt x="477" y="242"/>
                    <a:pt x="477" y="242"/>
                  </a:cubicBezTo>
                  <a:cubicBezTo>
                    <a:pt x="477" y="242"/>
                    <a:pt x="477" y="242"/>
                    <a:pt x="477" y="242"/>
                  </a:cubicBezTo>
                  <a:cubicBezTo>
                    <a:pt x="478" y="243"/>
                    <a:pt x="478" y="243"/>
                    <a:pt x="478" y="243"/>
                  </a:cubicBezTo>
                  <a:cubicBezTo>
                    <a:pt x="478" y="243"/>
                    <a:pt x="478" y="243"/>
                    <a:pt x="478" y="243"/>
                  </a:cubicBezTo>
                  <a:cubicBezTo>
                    <a:pt x="479" y="244"/>
                    <a:pt x="479" y="244"/>
                    <a:pt x="479" y="244"/>
                  </a:cubicBezTo>
                  <a:cubicBezTo>
                    <a:pt x="479" y="245"/>
                    <a:pt x="479" y="245"/>
                    <a:pt x="479" y="245"/>
                  </a:cubicBezTo>
                  <a:cubicBezTo>
                    <a:pt x="479" y="246"/>
                    <a:pt x="479" y="246"/>
                    <a:pt x="479" y="246"/>
                  </a:cubicBezTo>
                  <a:cubicBezTo>
                    <a:pt x="479" y="246"/>
                    <a:pt x="479" y="246"/>
                    <a:pt x="479" y="246"/>
                  </a:cubicBezTo>
                  <a:cubicBezTo>
                    <a:pt x="480" y="248"/>
                    <a:pt x="480" y="248"/>
                    <a:pt x="480" y="248"/>
                  </a:cubicBezTo>
                  <a:cubicBezTo>
                    <a:pt x="480" y="248"/>
                    <a:pt x="480" y="248"/>
                    <a:pt x="480" y="248"/>
                  </a:cubicBezTo>
                  <a:cubicBezTo>
                    <a:pt x="480" y="249"/>
                    <a:pt x="480" y="249"/>
                    <a:pt x="480" y="249"/>
                  </a:cubicBezTo>
                  <a:cubicBezTo>
                    <a:pt x="480" y="250"/>
                    <a:pt x="480" y="250"/>
                    <a:pt x="480" y="250"/>
                  </a:cubicBezTo>
                  <a:cubicBezTo>
                    <a:pt x="480" y="251"/>
                    <a:pt x="480" y="251"/>
                    <a:pt x="480" y="251"/>
                  </a:cubicBezTo>
                  <a:cubicBezTo>
                    <a:pt x="480" y="252"/>
                    <a:pt x="480" y="252"/>
                    <a:pt x="480" y="252"/>
                  </a:cubicBezTo>
                  <a:cubicBezTo>
                    <a:pt x="480" y="253"/>
                    <a:pt x="480" y="253"/>
                    <a:pt x="480" y="253"/>
                  </a:cubicBezTo>
                  <a:cubicBezTo>
                    <a:pt x="479" y="254"/>
                    <a:pt x="479" y="254"/>
                    <a:pt x="479" y="254"/>
                  </a:cubicBezTo>
                  <a:cubicBezTo>
                    <a:pt x="479" y="255"/>
                    <a:pt x="479" y="255"/>
                    <a:pt x="479" y="255"/>
                  </a:cubicBezTo>
                  <a:cubicBezTo>
                    <a:pt x="479" y="256"/>
                    <a:pt x="479" y="256"/>
                    <a:pt x="479" y="256"/>
                  </a:cubicBezTo>
                  <a:cubicBezTo>
                    <a:pt x="479" y="258"/>
                    <a:pt x="479" y="258"/>
                    <a:pt x="479" y="258"/>
                  </a:cubicBezTo>
                  <a:cubicBezTo>
                    <a:pt x="479" y="258"/>
                    <a:pt x="479" y="258"/>
                    <a:pt x="479" y="258"/>
                  </a:cubicBezTo>
                  <a:cubicBezTo>
                    <a:pt x="479" y="259"/>
                    <a:pt x="479" y="259"/>
                    <a:pt x="479" y="259"/>
                  </a:cubicBezTo>
                  <a:cubicBezTo>
                    <a:pt x="478" y="260"/>
                    <a:pt x="478" y="260"/>
                    <a:pt x="478" y="260"/>
                  </a:cubicBezTo>
                  <a:cubicBezTo>
                    <a:pt x="478" y="261"/>
                    <a:pt x="478" y="261"/>
                    <a:pt x="478" y="261"/>
                  </a:cubicBezTo>
                  <a:cubicBezTo>
                    <a:pt x="477" y="262"/>
                    <a:pt x="477" y="262"/>
                    <a:pt x="477" y="262"/>
                  </a:cubicBezTo>
                  <a:cubicBezTo>
                    <a:pt x="478" y="262"/>
                    <a:pt x="478" y="262"/>
                    <a:pt x="478" y="262"/>
                  </a:cubicBezTo>
                  <a:cubicBezTo>
                    <a:pt x="478" y="263"/>
                    <a:pt x="478" y="263"/>
                    <a:pt x="478" y="263"/>
                  </a:cubicBezTo>
                  <a:cubicBezTo>
                    <a:pt x="477" y="263"/>
                    <a:pt x="477" y="263"/>
                    <a:pt x="477" y="263"/>
                  </a:cubicBezTo>
                  <a:cubicBezTo>
                    <a:pt x="478" y="265"/>
                    <a:pt x="478" y="265"/>
                    <a:pt x="478" y="265"/>
                  </a:cubicBezTo>
                  <a:cubicBezTo>
                    <a:pt x="477" y="266"/>
                    <a:pt x="477" y="266"/>
                    <a:pt x="477" y="266"/>
                  </a:cubicBezTo>
                  <a:cubicBezTo>
                    <a:pt x="477" y="267"/>
                    <a:pt x="477" y="267"/>
                    <a:pt x="477" y="267"/>
                  </a:cubicBezTo>
                  <a:cubicBezTo>
                    <a:pt x="477" y="267"/>
                    <a:pt x="477" y="267"/>
                    <a:pt x="477" y="267"/>
                  </a:cubicBezTo>
                  <a:cubicBezTo>
                    <a:pt x="477" y="268"/>
                    <a:pt x="477" y="268"/>
                    <a:pt x="477" y="268"/>
                  </a:cubicBezTo>
                  <a:cubicBezTo>
                    <a:pt x="476" y="269"/>
                    <a:pt x="476" y="269"/>
                    <a:pt x="476" y="269"/>
                  </a:cubicBezTo>
                  <a:cubicBezTo>
                    <a:pt x="476" y="270"/>
                    <a:pt x="476" y="270"/>
                    <a:pt x="476" y="270"/>
                  </a:cubicBezTo>
                  <a:cubicBezTo>
                    <a:pt x="475" y="271"/>
                    <a:pt x="475" y="271"/>
                    <a:pt x="475" y="271"/>
                  </a:cubicBezTo>
                  <a:cubicBezTo>
                    <a:pt x="475" y="272"/>
                    <a:pt x="475" y="272"/>
                    <a:pt x="475" y="272"/>
                  </a:cubicBezTo>
                  <a:cubicBezTo>
                    <a:pt x="474" y="273"/>
                    <a:pt x="474" y="273"/>
                    <a:pt x="474" y="273"/>
                  </a:cubicBezTo>
                  <a:cubicBezTo>
                    <a:pt x="473" y="276"/>
                    <a:pt x="473" y="276"/>
                    <a:pt x="473" y="276"/>
                  </a:cubicBezTo>
                  <a:cubicBezTo>
                    <a:pt x="473" y="276"/>
                    <a:pt x="473" y="276"/>
                    <a:pt x="473" y="276"/>
                  </a:cubicBezTo>
                  <a:cubicBezTo>
                    <a:pt x="473" y="277"/>
                    <a:pt x="473" y="277"/>
                    <a:pt x="473" y="277"/>
                  </a:cubicBezTo>
                  <a:cubicBezTo>
                    <a:pt x="473" y="278"/>
                    <a:pt x="473" y="278"/>
                    <a:pt x="473" y="278"/>
                  </a:cubicBezTo>
                  <a:cubicBezTo>
                    <a:pt x="473" y="278"/>
                    <a:pt x="473" y="278"/>
                    <a:pt x="473" y="278"/>
                  </a:cubicBezTo>
                  <a:cubicBezTo>
                    <a:pt x="472" y="279"/>
                    <a:pt x="472" y="279"/>
                    <a:pt x="472" y="279"/>
                  </a:cubicBezTo>
                  <a:cubicBezTo>
                    <a:pt x="472" y="280"/>
                    <a:pt x="472" y="280"/>
                    <a:pt x="472" y="280"/>
                  </a:cubicBezTo>
                  <a:cubicBezTo>
                    <a:pt x="471" y="280"/>
                    <a:pt x="471" y="280"/>
                    <a:pt x="471" y="280"/>
                  </a:cubicBezTo>
                  <a:cubicBezTo>
                    <a:pt x="471" y="281"/>
                    <a:pt x="471" y="281"/>
                    <a:pt x="471" y="281"/>
                  </a:cubicBezTo>
                  <a:cubicBezTo>
                    <a:pt x="470" y="281"/>
                    <a:pt x="470" y="281"/>
                    <a:pt x="470" y="281"/>
                  </a:cubicBezTo>
                  <a:cubicBezTo>
                    <a:pt x="471" y="282"/>
                    <a:pt x="471" y="282"/>
                    <a:pt x="471" y="282"/>
                  </a:cubicBezTo>
                  <a:cubicBezTo>
                    <a:pt x="470" y="283"/>
                    <a:pt x="470" y="283"/>
                    <a:pt x="470" y="283"/>
                  </a:cubicBezTo>
                  <a:cubicBezTo>
                    <a:pt x="470" y="283"/>
                    <a:pt x="470" y="283"/>
                    <a:pt x="470" y="283"/>
                  </a:cubicBezTo>
                  <a:cubicBezTo>
                    <a:pt x="469" y="283"/>
                    <a:pt x="469" y="283"/>
                    <a:pt x="469" y="283"/>
                  </a:cubicBezTo>
                  <a:cubicBezTo>
                    <a:pt x="469" y="284"/>
                    <a:pt x="469" y="284"/>
                    <a:pt x="469" y="284"/>
                  </a:cubicBezTo>
                  <a:cubicBezTo>
                    <a:pt x="469" y="285"/>
                    <a:pt x="469" y="285"/>
                    <a:pt x="469" y="285"/>
                  </a:cubicBezTo>
                  <a:cubicBezTo>
                    <a:pt x="468" y="285"/>
                    <a:pt x="468" y="285"/>
                    <a:pt x="468" y="285"/>
                  </a:cubicBezTo>
                  <a:cubicBezTo>
                    <a:pt x="469" y="286"/>
                    <a:pt x="469" y="286"/>
                    <a:pt x="469" y="286"/>
                  </a:cubicBezTo>
                  <a:cubicBezTo>
                    <a:pt x="467" y="287"/>
                    <a:pt x="467" y="287"/>
                    <a:pt x="467" y="287"/>
                  </a:cubicBezTo>
                  <a:cubicBezTo>
                    <a:pt x="466" y="288"/>
                    <a:pt x="466" y="288"/>
                    <a:pt x="466" y="288"/>
                  </a:cubicBezTo>
                  <a:cubicBezTo>
                    <a:pt x="466" y="288"/>
                    <a:pt x="466" y="288"/>
                    <a:pt x="466" y="288"/>
                  </a:cubicBezTo>
                  <a:cubicBezTo>
                    <a:pt x="466" y="289"/>
                    <a:pt x="466" y="289"/>
                    <a:pt x="466" y="289"/>
                  </a:cubicBezTo>
                  <a:cubicBezTo>
                    <a:pt x="464" y="289"/>
                    <a:pt x="464" y="289"/>
                    <a:pt x="464" y="289"/>
                  </a:cubicBezTo>
                  <a:cubicBezTo>
                    <a:pt x="463" y="290"/>
                    <a:pt x="463" y="290"/>
                    <a:pt x="463" y="290"/>
                  </a:cubicBezTo>
                  <a:cubicBezTo>
                    <a:pt x="463" y="290"/>
                    <a:pt x="463" y="290"/>
                    <a:pt x="463" y="290"/>
                  </a:cubicBezTo>
                  <a:cubicBezTo>
                    <a:pt x="462" y="290"/>
                    <a:pt x="462" y="290"/>
                    <a:pt x="462" y="290"/>
                  </a:cubicBezTo>
                  <a:cubicBezTo>
                    <a:pt x="461" y="289"/>
                    <a:pt x="461" y="289"/>
                    <a:pt x="461" y="289"/>
                  </a:cubicBezTo>
                  <a:cubicBezTo>
                    <a:pt x="460" y="289"/>
                    <a:pt x="460" y="289"/>
                    <a:pt x="460" y="289"/>
                  </a:cubicBezTo>
                  <a:cubicBezTo>
                    <a:pt x="460" y="287"/>
                    <a:pt x="460" y="287"/>
                    <a:pt x="460" y="287"/>
                  </a:cubicBezTo>
                  <a:cubicBezTo>
                    <a:pt x="459" y="287"/>
                    <a:pt x="459" y="287"/>
                    <a:pt x="459" y="287"/>
                  </a:cubicBezTo>
                  <a:cubicBezTo>
                    <a:pt x="458" y="287"/>
                    <a:pt x="458" y="287"/>
                    <a:pt x="458" y="287"/>
                  </a:cubicBezTo>
                  <a:cubicBezTo>
                    <a:pt x="457" y="287"/>
                    <a:pt x="457" y="287"/>
                    <a:pt x="457" y="287"/>
                  </a:cubicBezTo>
                  <a:cubicBezTo>
                    <a:pt x="457" y="287"/>
                    <a:pt x="457" y="287"/>
                    <a:pt x="457" y="287"/>
                  </a:cubicBezTo>
                  <a:cubicBezTo>
                    <a:pt x="457" y="288"/>
                    <a:pt x="457" y="288"/>
                    <a:pt x="457" y="288"/>
                  </a:cubicBezTo>
                  <a:cubicBezTo>
                    <a:pt x="456" y="289"/>
                    <a:pt x="456" y="289"/>
                    <a:pt x="456" y="289"/>
                  </a:cubicBezTo>
                  <a:cubicBezTo>
                    <a:pt x="456" y="290"/>
                    <a:pt x="456" y="290"/>
                    <a:pt x="456" y="290"/>
                  </a:cubicBezTo>
                  <a:cubicBezTo>
                    <a:pt x="455" y="290"/>
                    <a:pt x="455" y="290"/>
                    <a:pt x="455" y="290"/>
                  </a:cubicBezTo>
                  <a:cubicBezTo>
                    <a:pt x="455" y="292"/>
                    <a:pt x="455" y="292"/>
                    <a:pt x="455" y="292"/>
                  </a:cubicBezTo>
                  <a:cubicBezTo>
                    <a:pt x="455" y="291"/>
                    <a:pt x="455" y="291"/>
                    <a:pt x="455" y="291"/>
                  </a:cubicBezTo>
                  <a:cubicBezTo>
                    <a:pt x="453" y="292"/>
                    <a:pt x="453" y="292"/>
                    <a:pt x="453" y="292"/>
                  </a:cubicBezTo>
                  <a:cubicBezTo>
                    <a:pt x="453" y="293"/>
                    <a:pt x="453" y="293"/>
                    <a:pt x="453" y="293"/>
                  </a:cubicBezTo>
                  <a:cubicBezTo>
                    <a:pt x="453" y="293"/>
                    <a:pt x="453" y="293"/>
                    <a:pt x="453" y="293"/>
                  </a:cubicBezTo>
                  <a:close/>
                  <a:moveTo>
                    <a:pt x="147" y="296"/>
                  </a:moveTo>
                  <a:cubicBezTo>
                    <a:pt x="146" y="295"/>
                    <a:pt x="146" y="295"/>
                    <a:pt x="146" y="295"/>
                  </a:cubicBezTo>
                  <a:cubicBezTo>
                    <a:pt x="140" y="296"/>
                    <a:pt x="140" y="296"/>
                    <a:pt x="140" y="296"/>
                  </a:cubicBezTo>
                  <a:cubicBezTo>
                    <a:pt x="147" y="296"/>
                    <a:pt x="147" y="296"/>
                    <a:pt x="147" y="296"/>
                  </a:cubicBezTo>
                  <a:close/>
                  <a:moveTo>
                    <a:pt x="518" y="279"/>
                  </a:moveTo>
                  <a:cubicBezTo>
                    <a:pt x="519" y="279"/>
                    <a:pt x="519" y="279"/>
                    <a:pt x="519" y="279"/>
                  </a:cubicBezTo>
                  <a:cubicBezTo>
                    <a:pt x="519" y="278"/>
                    <a:pt x="519" y="278"/>
                    <a:pt x="519" y="278"/>
                  </a:cubicBezTo>
                  <a:cubicBezTo>
                    <a:pt x="520" y="278"/>
                    <a:pt x="520" y="278"/>
                    <a:pt x="520" y="278"/>
                  </a:cubicBezTo>
                  <a:cubicBezTo>
                    <a:pt x="519" y="278"/>
                    <a:pt x="519" y="278"/>
                    <a:pt x="519" y="278"/>
                  </a:cubicBezTo>
                  <a:cubicBezTo>
                    <a:pt x="518" y="279"/>
                    <a:pt x="518" y="279"/>
                    <a:pt x="518" y="279"/>
                  </a:cubicBezTo>
                  <a:close/>
                  <a:moveTo>
                    <a:pt x="29" y="41"/>
                  </a:moveTo>
                  <a:cubicBezTo>
                    <a:pt x="28" y="40"/>
                    <a:pt x="28" y="40"/>
                    <a:pt x="28" y="40"/>
                  </a:cubicBezTo>
                  <a:cubicBezTo>
                    <a:pt x="28" y="39"/>
                    <a:pt x="28" y="39"/>
                    <a:pt x="28" y="39"/>
                  </a:cubicBezTo>
                  <a:cubicBezTo>
                    <a:pt x="28" y="39"/>
                    <a:pt x="28" y="39"/>
                    <a:pt x="28" y="39"/>
                  </a:cubicBezTo>
                  <a:cubicBezTo>
                    <a:pt x="27" y="38"/>
                    <a:pt x="27" y="38"/>
                    <a:pt x="27" y="38"/>
                  </a:cubicBezTo>
                  <a:cubicBezTo>
                    <a:pt x="27" y="38"/>
                    <a:pt x="27" y="38"/>
                    <a:pt x="27" y="38"/>
                  </a:cubicBezTo>
                  <a:cubicBezTo>
                    <a:pt x="28" y="37"/>
                    <a:pt x="28" y="37"/>
                    <a:pt x="28" y="37"/>
                  </a:cubicBezTo>
                  <a:cubicBezTo>
                    <a:pt x="28" y="36"/>
                    <a:pt x="28" y="36"/>
                    <a:pt x="28" y="36"/>
                  </a:cubicBezTo>
                  <a:cubicBezTo>
                    <a:pt x="30" y="36"/>
                    <a:pt x="30" y="36"/>
                    <a:pt x="30" y="36"/>
                  </a:cubicBezTo>
                  <a:cubicBezTo>
                    <a:pt x="30" y="36"/>
                    <a:pt x="30" y="36"/>
                    <a:pt x="30" y="36"/>
                  </a:cubicBezTo>
                  <a:cubicBezTo>
                    <a:pt x="31" y="36"/>
                    <a:pt x="31" y="36"/>
                    <a:pt x="31" y="36"/>
                  </a:cubicBezTo>
                  <a:cubicBezTo>
                    <a:pt x="31" y="37"/>
                    <a:pt x="31" y="37"/>
                    <a:pt x="31" y="37"/>
                  </a:cubicBezTo>
                  <a:cubicBezTo>
                    <a:pt x="32" y="37"/>
                    <a:pt x="32" y="37"/>
                    <a:pt x="32" y="37"/>
                  </a:cubicBezTo>
                  <a:cubicBezTo>
                    <a:pt x="33" y="37"/>
                    <a:pt x="33" y="37"/>
                    <a:pt x="33" y="37"/>
                  </a:cubicBezTo>
                  <a:cubicBezTo>
                    <a:pt x="33" y="37"/>
                    <a:pt x="33" y="37"/>
                    <a:pt x="33" y="37"/>
                  </a:cubicBezTo>
                  <a:cubicBezTo>
                    <a:pt x="34" y="36"/>
                    <a:pt x="34" y="36"/>
                    <a:pt x="34" y="36"/>
                  </a:cubicBezTo>
                  <a:cubicBezTo>
                    <a:pt x="33" y="36"/>
                    <a:pt x="33" y="36"/>
                    <a:pt x="33" y="36"/>
                  </a:cubicBezTo>
                  <a:cubicBezTo>
                    <a:pt x="32" y="36"/>
                    <a:pt x="32" y="36"/>
                    <a:pt x="32" y="36"/>
                  </a:cubicBezTo>
                  <a:cubicBezTo>
                    <a:pt x="30" y="34"/>
                    <a:pt x="30" y="34"/>
                    <a:pt x="30" y="34"/>
                  </a:cubicBezTo>
                  <a:cubicBezTo>
                    <a:pt x="28" y="34"/>
                    <a:pt x="28" y="34"/>
                    <a:pt x="28" y="34"/>
                  </a:cubicBezTo>
                  <a:cubicBezTo>
                    <a:pt x="27" y="34"/>
                    <a:pt x="27" y="34"/>
                    <a:pt x="27" y="34"/>
                  </a:cubicBezTo>
                  <a:cubicBezTo>
                    <a:pt x="25" y="36"/>
                    <a:pt x="25" y="36"/>
                    <a:pt x="25" y="36"/>
                  </a:cubicBezTo>
                  <a:cubicBezTo>
                    <a:pt x="25" y="37"/>
                    <a:pt x="25" y="37"/>
                    <a:pt x="25" y="37"/>
                  </a:cubicBezTo>
                  <a:cubicBezTo>
                    <a:pt x="24" y="37"/>
                    <a:pt x="24" y="37"/>
                    <a:pt x="24" y="37"/>
                  </a:cubicBezTo>
                  <a:cubicBezTo>
                    <a:pt x="22" y="38"/>
                    <a:pt x="22" y="38"/>
                    <a:pt x="22" y="38"/>
                  </a:cubicBezTo>
                  <a:cubicBezTo>
                    <a:pt x="22" y="40"/>
                    <a:pt x="22" y="40"/>
                    <a:pt x="22" y="40"/>
                  </a:cubicBezTo>
                  <a:cubicBezTo>
                    <a:pt x="23" y="40"/>
                    <a:pt x="23" y="40"/>
                    <a:pt x="23" y="40"/>
                  </a:cubicBezTo>
                  <a:cubicBezTo>
                    <a:pt x="24" y="40"/>
                    <a:pt x="24" y="40"/>
                    <a:pt x="24" y="40"/>
                  </a:cubicBezTo>
                  <a:cubicBezTo>
                    <a:pt x="25" y="40"/>
                    <a:pt x="25" y="40"/>
                    <a:pt x="25" y="40"/>
                  </a:cubicBezTo>
                  <a:cubicBezTo>
                    <a:pt x="25" y="41"/>
                    <a:pt x="25" y="41"/>
                    <a:pt x="25" y="41"/>
                  </a:cubicBezTo>
                  <a:cubicBezTo>
                    <a:pt x="26" y="41"/>
                    <a:pt x="26" y="41"/>
                    <a:pt x="26" y="41"/>
                  </a:cubicBezTo>
                  <a:cubicBezTo>
                    <a:pt x="26" y="40"/>
                    <a:pt x="26" y="40"/>
                    <a:pt x="26" y="40"/>
                  </a:cubicBezTo>
                  <a:cubicBezTo>
                    <a:pt x="26" y="40"/>
                    <a:pt x="26" y="40"/>
                    <a:pt x="26" y="40"/>
                  </a:cubicBezTo>
                  <a:cubicBezTo>
                    <a:pt x="27" y="40"/>
                    <a:pt x="27" y="40"/>
                    <a:pt x="27" y="40"/>
                  </a:cubicBezTo>
                  <a:cubicBezTo>
                    <a:pt x="27" y="40"/>
                    <a:pt x="27" y="40"/>
                    <a:pt x="27" y="40"/>
                  </a:cubicBezTo>
                  <a:cubicBezTo>
                    <a:pt x="28" y="41"/>
                    <a:pt x="28" y="41"/>
                    <a:pt x="28" y="41"/>
                  </a:cubicBezTo>
                  <a:cubicBezTo>
                    <a:pt x="29" y="42"/>
                    <a:pt x="29" y="42"/>
                    <a:pt x="29" y="42"/>
                  </a:cubicBezTo>
                  <a:cubicBezTo>
                    <a:pt x="29" y="41"/>
                    <a:pt x="29" y="41"/>
                    <a:pt x="29" y="41"/>
                  </a:cubicBezTo>
                  <a:close/>
                  <a:moveTo>
                    <a:pt x="36" y="29"/>
                  </a:moveTo>
                  <a:cubicBezTo>
                    <a:pt x="36" y="29"/>
                    <a:pt x="36" y="29"/>
                    <a:pt x="36" y="29"/>
                  </a:cubicBezTo>
                  <a:cubicBezTo>
                    <a:pt x="37" y="28"/>
                    <a:pt x="37" y="28"/>
                    <a:pt x="37" y="28"/>
                  </a:cubicBezTo>
                  <a:cubicBezTo>
                    <a:pt x="37" y="28"/>
                    <a:pt x="37" y="28"/>
                    <a:pt x="37" y="28"/>
                  </a:cubicBezTo>
                  <a:cubicBezTo>
                    <a:pt x="37" y="29"/>
                    <a:pt x="37" y="29"/>
                    <a:pt x="37" y="29"/>
                  </a:cubicBezTo>
                  <a:cubicBezTo>
                    <a:pt x="37" y="29"/>
                    <a:pt x="37" y="29"/>
                    <a:pt x="37" y="29"/>
                  </a:cubicBezTo>
                  <a:cubicBezTo>
                    <a:pt x="37" y="30"/>
                    <a:pt x="37" y="30"/>
                    <a:pt x="37" y="30"/>
                  </a:cubicBezTo>
                  <a:cubicBezTo>
                    <a:pt x="36" y="30"/>
                    <a:pt x="36" y="30"/>
                    <a:pt x="36" y="30"/>
                  </a:cubicBezTo>
                  <a:cubicBezTo>
                    <a:pt x="36" y="30"/>
                    <a:pt x="36" y="29"/>
                    <a:pt x="36" y="29"/>
                  </a:cubicBezTo>
                  <a:close/>
                  <a:moveTo>
                    <a:pt x="34" y="45"/>
                  </a:moveTo>
                  <a:cubicBezTo>
                    <a:pt x="34" y="45"/>
                    <a:pt x="34" y="45"/>
                    <a:pt x="34" y="45"/>
                  </a:cubicBezTo>
                  <a:cubicBezTo>
                    <a:pt x="35" y="45"/>
                    <a:pt x="35" y="45"/>
                    <a:pt x="35" y="45"/>
                  </a:cubicBezTo>
                  <a:cubicBezTo>
                    <a:pt x="35" y="45"/>
                    <a:pt x="35" y="45"/>
                    <a:pt x="35" y="45"/>
                  </a:cubicBezTo>
                  <a:cubicBezTo>
                    <a:pt x="35" y="44"/>
                    <a:pt x="35" y="44"/>
                    <a:pt x="35" y="44"/>
                  </a:cubicBezTo>
                  <a:cubicBezTo>
                    <a:pt x="35" y="44"/>
                    <a:pt x="35" y="44"/>
                    <a:pt x="35" y="44"/>
                  </a:cubicBezTo>
                  <a:cubicBezTo>
                    <a:pt x="36" y="44"/>
                    <a:pt x="36" y="44"/>
                    <a:pt x="36" y="44"/>
                  </a:cubicBezTo>
                  <a:cubicBezTo>
                    <a:pt x="36" y="43"/>
                    <a:pt x="36" y="43"/>
                    <a:pt x="36" y="43"/>
                  </a:cubicBezTo>
                  <a:cubicBezTo>
                    <a:pt x="37" y="42"/>
                    <a:pt x="37" y="42"/>
                    <a:pt x="37" y="42"/>
                  </a:cubicBezTo>
                  <a:cubicBezTo>
                    <a:pt x="36" y="41"/>
                    <a:pt x="36" y="41"/>
                    <a:pt x="36" y="41"/>
                  </a:cubicBezTo>
                  <a:cubicBezTo>
                    <a:pt x="36" y="41"/>
                    <a:pt x="36" y="41"/>
                    <a:pt x="36" y="41"/>
                  </a:cubicBezTo>
                  <a:cubicBezTo>
                    <a:pt x="36" y="40"/>
                    <a:pt x="36" y="40"/>
                    <a:pt x="36" y="40"/>
                  </a:cubicBezTo>
                  <a:cubicBezTo>
                    <a:pt x="36" y="40"/>
                    <a:pt x="36" y="40"/>
                    <a:pt x="36" y="40"/>
                  </a:cubicBezTo>
                  <a:cubicBezTo>
                    <a:pt x="37" y="40"/>
                    <a:pt x="37" y="40"/>
                    <a:pt x="37" y="40"/>
                  </a:cubicBezTo>
                  <a:cubicBezTo>
                    <a:pt x="39" y="40"/>
                    <a:pt x="39" y="40"/>
                    <a:pt x="39" y="40"/>
                  </a:cubicBezTo>
                  <a:cubicBezTo>
                    <a:pt x="39" y="40"/>
                    <a:pt x="39" y="40"/>
                    <a:pt x="39" y="40"/>
                  </a:cubicBezTo>
                  <a:cubicBezTo>
                    <a:pt x="39" y="39"/>
                    <a:pt x="39" y="39"/>
                    <a:pt x="39" y="39"/>
                  </a:cubicBezTo>
                  <a:cubicBezTo>
                    <a:pt x="39" y="39"/>
                    <a:pt x="39" y="39"/>
                    <a:pt x="39" y="39"/>
                  </a:cubicBezTo>
                  <a:cubicBezTo>
                    <a:pt x="38" y="39"/>
                    <a:pt x="38" y="39"/>
                    <a:pt x="38" y="39"/>
                  </a:cubicBezTo>
                  <a:cubicBezTo>
                    <a:pt x="38" y="38"/>
                    <a:pt x="38" y="38"/>
                    <a:pt x="38" y="38"/>
                  </a:cubicBezTo>
                  <a:cubicBezTo>
                    <a:pt x="38" y="38"/>
                    <a:pt x="38" y="38"/>
                    <a:pt x="38" y="38"/>
                  </a:cubicBezTo>
                  <a:cubicBezTo>
                    <a:pt x="38" y="37"/>
                    <a:pt x="38" y="37"/>
                    <a:pt x="38" y="37"/>
                  </a:cubicBezTo>
                  <a:cubicBezTo>
                    <a:pt x="38" y="37"/>
                    <a:pt x="38" y="37"/>
                    <a:pt x="38" y="37"/>
                  </a:cubicBezTo>
                  <a:cubicBezTo>
                    <a:pt x="38" y="37"/>
                    <a:pt x="38" y="37"/>
                    <a:pt x="38" y="37"/>
                  </a:cubicBezTo>
                  <a:cubicBezTo>
                    <a:pt x="39" y="37"/>
                    <a:pt x="39" y="37"/>
                    <a:pt x="39" y="37"/>
                  </a:cubicBezTo>
                  <a:cubicBezTo>
                    <a:pt x="39" y="38"/>
                    <a:pt x="39" y="38"/>
                    <a:pt x="39" y="38"/>
                  </a:cubicBezTo>
                  <a:cubicBezTo>
                    <a:pt x="40" y="37"/>
                    <a:pt x="40" y="37"/>
                    <a:pt x="40" y="37"/>
                  </a:cubicBezTo>
                  <a:cubicBezTo>
                    <a:pt x="40" y="37"/>
                    <a:pt x="40" y="37"/>
                    <a:pt x="40" y="37"/>
                  </a:cubicBezTo>
                  <a:cubicBezTo>
                    <a:pt x="41" y="36"/>
                    <a:pt x="41" y="36"/>
                    <a:pt x="41" y="36"/>
                  </a:cubicBezTo>
                  <a:cubicBezTo>
                    <a:pt x="41" y="36"/>
                    <a:pt x="41" y="36"/>
                    <a:pt x="41" y="36"/>
                  </a:cubicBezTo>
                  <a:cubicBezTo>
                    <a:pt x="41" y="35"/>
                    <a:pt x="41" y="35"/>
                    <a:pt x="41" y="35"/>
                  </a:cubicBezTo>
                  <a:cubicBezTo>
                    <a:pt x="41" y="35"/>
                    <a:pt x="41" y="35"/>
                    <a:pt x="41" y="35"/>
                  </a:cubicBezTo>
                  <a:cubicBezTo>
                    <a:pt x="40" y="34"/>
                    <a:pt x="40" y="34"/>
                    <a:pt x="40" y="34"/>
                  </a:cubicBezTo>
                  <a:cubicBezTo>
                    <a:pt x="40" y="34"/>
                    <a:pt x="40" y="34"/>
                    <a:pt x="40" y="34"/>
                  </a:cubicBezTo>
                  <a:cubicBezTo>
                    <a:pt x="39" y="33"/>
                    <a:pt x="39" y="33"/>
                    <a:pt x="39" y="33"/>
                  </a:cubicBezTo>
                  <a:cubicBezTo>
                    <a:pt x="38" y="34"/>
                    <a:pt x="38" y="34"/>
                    <a:pt x="38" y="34"/>
                  </a:cubicBezTo>
                  <a:cubicBezTo>
                    <a:pt x="38" y="35"/>
                    <a:pt x="38" y="35"/>
                    <a:pt x="38" y="35"/>
                  </a:cubicBezTo>
                  <a:cubicBezTo>
                    <a:pt x="37" y="35"/>
                    <a:pt x="37" y="35"/>
                    <a:pt x="37" y="35"/>
                  </a:cubicBezTo>
                  <a:cubicBezTo>
                    <a:pt x="37" y="35"/>
                    <a:pt x="37" y="35"/>
                    <a:pt x="37" y="35"/>
                  </a:cubicBezTo>
                  <a:cubicBezTo>
                    <a:pt x="37" y="34"/>
                    <a:pt x="37" y="34"/>
                    <a:pt x="37" y="34"/>
                  </a:cubicBezTo>
                  <a:cubicBezTo>
                    <a:pt x="38" y="33"/>
                    <a:pt x="38" y="33"/>
                    <a:pt x="38" y="33"/>
                  </a:cubicBezTo>
                  <a:cubicBezTo>
                    <a:pt x="38" y="32"/>
                    <a:pt x="38" y="32"/>
                    <a:pt x="38" y="32"/>
                  </a:cubicBezTo>
                  <a:cubicBezTo>
                    <a:pt x="38" y="31"/>
                    <a:pt x="38" y="31"/>
                    <a:pt x="38" y="31"/>
                  </a:cubicBezTo>
                  <a:cubicBezTo>
                    <a:pt x="38" y="31"/>
                    <a:pt x="38" y="31"/>
                    <a:pt x="38" y="31"/>
                  </a:cubicBezTo>
                  <a:cubicBezTo>
                    <a:pt x="37" y="32"/>
                    <a:pt x="37" y="32"/>
                    <a:pt x="37" y="32"/>
                  </a:cubicBezTo>
                  <a:cubicBezTo>
                    <a:pt x="37" y="33"/>
                    <a:pt x="37" y="33"/>
                    <a:pt x="37" y="33"/>
                  </a:cubicBezTo>
                  <a:cubicBezTo>
                    <a:pt x="36" y="33"/>
                    <a:pt x="36" y="33"/>
                    <a:pt x="36" y="33"/>
                  </a:cubicBezTo>
                  <a:cubicBezTo>
                    <a:pt x="36" y="33"/>
                    <a:pt x="36" y="33"/>
                    <a:pt x="36" y="33"/>
                  </a:cubicBezTo>
                  <a:cubicBezTo>
                    <a:pt x="37" y="32"/>
                    <a:pt x="37" y="32"/>
                    <a:pt x="37" y="32"/>
                  </a:cubicBezTo>
                  <a:cubicBezTo>
                    <a:pt x="36" y="32"/>
                    <a:pt x="36" y="32"/>
                    <a:pt x="36" y="32"/>
                  </a:cubicBezTo>
                  <a:cubicBezTo>
                    <a:pt x="36" y="32"/>
                    <a:pt x="36" y="32"/>
                    <a:pt x="36" y="32"/>
                  </a:cubicBezTo>
                  <a:cubicBezTo>
                    <a:pt x="36" y="33"/>
                    <a:pt x="36" y="33"/>
                    <a:pt x="36" y="33"/>
                  </a:cubicBezTo>
                  <a:cubicBezTo>
                    <a:pt x="35" y="33"/>
                    <a:pt x="35" y="33"/>
                    <a:pt x="35" y="33"/>
                  </a:cubicBezTo>
                  <a:cubicBezTo>
                    <a:pt x="35" y="34"/>
                    <a:pt x="35" y="34"/>
                    <a:pt x="35" y="34"/>
                  </a:cubicBezTo>
                  <a:cubicBezTo>
                    <a:pt x="35" y="34"/>
                    <a:pt x="35" y="34"/>
                    <a:pt x="35" y="34"/>
                  </a:cubicBezTo>
                  <a:cubicBezTo>
                    <a:pt x="36" y="34"/>
                    <a:pt x="36" y="34"/>
                    <a:pt x="36" y="34"/>
                  </a:cubicBezTo>
                  <a:cubicBezTo>
                    <a:pt x="36" y="34"/>
                    <a:pt x="36" y="34"/>
                    <a:pt x="36" y="34"/>
                  </a:cubicBezTo>
                  <a:cubicBezTo>
                    <a:pt x="36" y="35"/>
                    <a:pt x="36" y="35"/>
                    <a:pt x="36" y="35"/>
                  </a:cubicBezTo>
                  <a:cubicBezTo>
                    <a:pt x="36" y="35"/>
                    <a:pt x="36" y="35"/>
                    <a:pt x="36" y="35"/>
                  </a:cubicBezTo>
                  <a:cubicBezTo>
                    <a:pt x="35" y="36"/>
                    <a:pt x="35" y="36"/>
                    <a:pt x="35" y="36"/>
                  </a:cubicBezTo>
                  <a:cubicBezTo>
                    <a:pt x="35" y="36"/>
                    <a:pt x="35" y="36"/>
                    <a:pt x="35" y="36"/>
                  </a:cubicBezTo>
                  <a:cubicBezTo>
                    <a:pt x="35" y="37"/>
                    <a:pt x="35" y="37"/>
                    <a:pt x="35" y="37"/>
                  </a:cubicBezTo>
                  <a:cubicBezTo>
                    <a:pt x="34" y="37"/>
                    <a:pt x="34" y="37"/>
                    <a:pt x="34" y="37"/>
                  </a:cubicBezTo>
                  <a:cubicBezTo>
                    <a:pt x="34" y="38"/>
                    <a:pt x="34" y="38"/>
                    <a:pt x="34" y="38"/>
                  </a:cubicBezTo>
                  <a:cubicBezTo>
                    <a:pt x="33" y="38"/>
                    <a:pt x="33" y="38"/>
                    <a:pt x="33" y="38"/>
                  </a:cubicBezTo>
                  <a:cubicBezTo>
                    <a:pt x="32" y="38"/>
                    <a:pt x="32" y="38"/>
                    <a:pt x="32" y="38"/>
                  </a:cubicBezTo>
                  <a:cubicBezTo>
                    <a:pt x="31" y="38"/>
                    <a:pt x="31" y="38"/>
                    <a:pt x="31" y="38"/>
                  </a:cubicBezTo>
                  <a:cubicBezTo>
                    <a:pt x="30" y="38"/>
                    <a:pt x="30" y="38"/>
                    <a:pt x="30" y="38"/>
                  </a:cubicBezTo>
                  <a:cubicBezTo>
                    <a:pt x="30" y="37"/>
                    <a:pt x="30" y="37"/>
                    <a:pt x="30" y="37"/>
                  </a:cubicBezTo>
                  <a:cubicBezTo>
                    <a:pt x="29" y="38"/>
                    <a:pt x="29" y="38"/>
                    <a:pt x="29" y="38"/>
                  </a:cubicBezTo>
                  <a:cubicBezTo>
                    <a:pt x="29" y="38"/>
                    <a:pt x="29" y="38"/>
                    <a:pt x="29" y="38"/>
                  </a:cubicBezTo>
                  <a:cubicBezTo>
                    <a:pt x="29" y="39"/>
                    <a:pt x="29" y="39"/>
                    <a:pt x="29" y="39"/>
                  </a:cubicBezTo>
                  <a:cubicBezTo>
                    <a:pt x="29" y="39"/>
                    <a:pt x="29" y="39"/>
                    <a:pt x="29" y="39"/>
                  </a:cubicBezTo>
                  <a:cubicBezTo>
                    <a:pt x="30" y="39"/>
                    <a:pt x="30" y="39"/>
                    <a:pt x="30" y="39"/>
                  </a:cubicBezTo>
                  <a:cubicBezTo>
                    <a:pt x="31" y="39"/>
                    <a:pt x="31" y="39"/>
                    <a:pt x="31" y="39"/>
                  </a:cubicBezTo>
                  <a:cubicBezTo>
                    <a:pt x="31" y="39"/>
                    <a:pt x="31" y="39"/>
                    <a:pt x="31" y="39"/>
                  </a:cubicBezTo>
                  <a:cubicBezTo>
                    <a:pt x="31" y="40"/>
                    <a:pt x="31" y="40"/>
                    <a:pt x="31" y="40"/>
                  </a:cubicBezTo>
                  <a:cubicBezTo>
                    <a:pt x="32" y="40"/>
                    <a:pt x="32" y="40"/>
                    <a:pt x="32" y="40"/>
                  </a:cubicBezTo>
                  <a:cubicBezTo>
                    <a:pt x="32" y="41"/>
                    <a:pt x="32" y="41"/>
                    <a:pt x="32" y="41"/>
                  </a:cubicBezTo>
                  <a:cubicBezTo>
                    <a:pt x="32" y="41"/>
                    <a:pt x="32" y="41"/>
                    <a:pt x="32" y="41"/>
                  </a:cubicBezTo>
                  <a:cubicBezTo>
                    <a:pt x="31" y="41"/>
                    <a:pt x="31" y="41"/>
                    <a:pt x="31" y="41"/>
                  </a:cubicBezTo>
                  <a:cubicBezTo>
                    <a:pt x="30" y="41"/>
                    <a:pt x="30" y="41"/>
                    <a:pt x="30" y="41"/>
                  </a:cubicBezTo>
                  <a:cubicBezTo>
                    <a:pt x="30" y="43"/>
                    <a:pt x="30" y="43"/>
                    <a:pt x="30" y="43"/>
                  </a:cubicBezTo>
                  <a:cubicBezTo>
                    <a:pt x="31" y="44"/>
                    <a:pt x="31" y="44"/>
                    <a:pt x="31" y="44"/>
                  </a:cubicBezTo>
                  <a:cubicBezTo>
                    <a:pt x="31" y="44"/>
                    <a:pt x="31" y="44"/>
                    <a:pt x="31" y="44"/>
                  </a:cubicBezTo>
                  <a:cubicBezTo>
                    <a:pt x="31" y="45"/>
                    <a:pt x="31" y="45"/>
                    <a:pt x="31" y="45"/>
                  </a:cubicBezTo>
                  <a:cubicBezTo>
                    <a:pt x="31" y="45"/>
                    <a:pt x="31" y="45"/>
                    <a:pt x="31" y="45"/>
                  </a:cubicBezTo>
                  <a:cubicBezTo>
                    <a:pt x="32" y="45"/>
                    <a:pt x="32" y="45"/>
                    <a:pt x="32" y="45"/>
                  </a:cubicBezTo>
                  <a:cubicBezTo>
                    <a:pt x="33" y="44"/>
                    <a:pt x="33" y="44"/>
                    <a:pt x="33" y="44"/>
                  </a:cubicBezTo>
                  <a:cubicBezTo>
                    <a:pt x="33" y="43"/>
                    <a:pt x="33" y="43"/>
                    <a:pt x="33" y="43"/>
                  </a:cubicBezTo>
                  <a:cubicBezTo>
                    <a:pt x="33" y="43"/>
                    <a:pt x="33" y="43"/>
                    <a:pt x="33" y="43"/>
                  </a:cubicBezTo>
                  <a:cubicBezTo>
                    <a:pt x="34" y="44"/>
                    <a:pt x="34" y="44"/>
                    <a:pt x="34" y="44"/>
                  </a:cubicBezTo>
                  <a:cubicBezTo>
                    <a:pt x="34" y="45"/>
                    <a:pt x="34" y="45"/>
                    <a:pt x="34" y="45"/>
                  </a:cubicBezTo>
                  <a:close/>
                  <a:moveTo>
                    <a:pt x="40" y="44"/>
                  </a:moveTo>
                  <a:cubicBezTo>
                    <a:pt x="40" y="43"/>
                    <a:pt x="40" y="43"/>
                    <a:pt x="40" y="43"/>
                  </a:cubicBezTo>
                  <a:cubicBezTo>
                    <a:pt x="40" y="43"/>
                    <a:pt x="40" y="43"/>
                    <a:pt x="40" y="43"/>
                  </a:cubicBezTo>
                  <a:cubicBezTo>
                    <a:pt x="40" y="42"/>
                    <a:pt x="40" y="42"/>
                    <a:pt x="40" y="42"/>
                  </a:cubicBezTo>
                  <a:cubicBezTo>
                    <a:pt x="39" y="42"/>
                    <a:pt x="39" y="42"/>
                    <a:pt x="39" y="42"/>
                  </a:cubicBezTo>
                  <a:cubicBezTo>
                    <a:pt x="38" y="41"/>
                    <a:pt x="38" y="41"/>
                    <a:pt x="38" y="41"/>
                  </a:cubicBezTo>
                  <a:cubicBezTo>
                    <a:pt x="38" y="42"/>
                    <a:pt x="38" y="42"/>
                    <a:pt x="38" y="42"/>
                  </a:cubicBezTo>
                  <a:cubicBezTo>
                    <a:pt x="38" y="43"/>
                    <a:pt x="38" y="43"/>
                    <a:pt x="38" y="43"/>
                  </a:cubicBezTo>
                  <a:cubicBezTo>
                    <a:pt x="38" y="43"/>
                    <a:pt x="38" y="43"/>
                    <a:pt x="38" y="43"/>
                  </a:cubicBezTo>
                  <a:cubicBezTo>
                    <a:pt x="40" y="44"/>
                    <a:pt x="40" y="44"/>
                    <a:pt x="40" y="44"/>
                  </a:cubicBezTo>
                  <a:close/>
                  <a:moveTo>
                    <a:pt x="41" y="46"/>
                  </a:moveTo>
                  <a:cubicBezTo>
                    <a:pt x="41" y="46"/>
                    <a:pt x="42" y="46"/>
                    <a:pt x="42" y="46"/>
                  </a:cubicBezTo>
                  <a:cubicBezTo>
                    <a:pt x="42" y="46"/>
                    <a:pt x="42" y="46"/>
                    <a:pt x="42" y="46"/>
                  </a:cubicBezTo>
                  <a:cubicBezTo>
                    <a:pt x="44" y="46"/>
                    <a:pt x="44" y="46"/>
                    <a:pt x="44" y="46"/>
                  </a:cubicBezTo>
                  <a:cubicBezTo>
                    <a:pt x="44" y="45"/>
                    <a:pt x="44" y="45"/>
                    <a:pt x="44" y="45"/>
                  </a:cubicBezTo>
                  <a:cubicBezTo>
                    <a:pt x="44" y="45"/>
                    <a:pt x="44" y="45"/>
                    <a:pt x="44" y="45"/>
                  </a:cubicBezTo>
                  <a:cubicBezTo>
                    <a:pt x="43" y="44"/>
                    <a:pt x="43" y="44"/>
                    <a:pt x="43" y="44"/>
                  </a:cubicBezTo>
                  <a:cubicBezTo>
                    <a:pt x="43" y="44"/>
                    <a:pt x="43" y="44"/>
                    <a:pt x="43" y="44"/>
                  </a:cubicBezTo>
                  <a:cubicBezTo>
                    <a:pt x="42" y="42"/>
                    <a:pt x="42" y="42"/>
                    <a:pt x="42" y="42"/>
                  </a:cubicBezTo>
                  <a:cubicBezTo>
                    <a:pt x="42" y="43"/>
                    <a:pt x="42" y="43"/>
                    <a:pt x="42" y="43"/>
                  </a:cubicBezTo>
                  <a:cubicBezTo>
                    <a:pt x="42" y="44"/>
                    <a:pt x="42" y="44"/>
                    <a:pt x="42" y="44"/>
                  </a:cubicBezTo>
                  <a:cubicBezTo>
                    <a:pt x="41" y="45"/>
                    <a:pt x="41" y="45"/>
                    <a:pt x="41" y="45"/>
                  </a:cubicBezTo>
                  <a:cubicBezTo>
                    <a:pt x="40" y="45"/>
                    <a:pt x="40" y="45"/>
                    <a:pt x="40" y="45"/>
                  </a:cubicBezTo>
                  <a:cubicBezTo>
                    <a:pt x="40" y="45"/>
                    <a:pt x="40" y="45"/>
                    <a:pt x="40" y="45"/>
                  </a:cubicBezTo>
                  <a:cubicBezTo>
                    <a:pt x="41" y="45"/>
                    <a:pt x="41" y="45"/>
                    <a:pt x="41" y="45"/>
                  </a:cubicBezTo>
                  <a:cubicBezTo>
                    <a:pt x="41" y="46"/>
                    <a:pt x="41" y="46"/>
                    <a:pt x="41" y="46"/>
                  </a:cubicBezTo>
                  <a:close/>
                  <a:moveTo>
                    <a:pt x="52" y="18"/>
                  </a:moveTo>
                  <a:cubicBezTo>
                    <a:pt x="53" y="17"/>
                    <a:pt x="53" y="17"/>
                    <a:pt x="53" y="17"/>
                  </a:cubicBezTo>
                  <a:cubicBezTo>
                    <a:pt x="54" y="17"/>
                    <a:pt x="54" y="17"/>
                    <a:pt x="54" y="17"/>
                  </a:cubicBezTo>
                  <a:cubicBezTo>
                    <a:pt x="54" y="17"/>
                    <a:pt x="54" y="17"/>
                    <a:pt x="54" y="17"/>
                  </a:cubicBezTo>
                  <a:cubicBezTo>
                    <a:pt x="55" y="16"/>
                    <a:pt x="55" y="16"/>
                    <a:pt x="55" y="16"/>
                  </a:cubicBezTo>
                  <a:cubicBezTo>
                    <a:pt x="54" y="16"/>
                    <a:pt x="54" y="16"/>
                    <a:pt x="54" y="16"/>
                  </a:cubicBezTo>
                  <a:cubicBezTo>
                    <a:pt x="54" y="15"/>
                    <a:pt x="54" y="15"/>
                    <a:pt x="54" y="15"/>
                  </a:cubicBezTo>
                  <a:cubicBezTo>
                    <a:pt x="54" y="15"/>
                    <a:pt x="54" y="15"/>
                    <a:pt x="54" y="15"/>
                  </a:cubicBezTo>
                  <a:cubicBezTo>
                    <a:pt x="53" y="15"/>
                    <a:pt x="53" y="15"/>
                    <a:pt x="53" y="15"/>
                  </a:cubicBezTo>
                  <a:cubicBezTo>
                    <a:pt x="52" y="15"/>
                    <a:pt x="52" y="15"/>
                    <a:pt x="52" y="15"/>
                  </a:cubicBezTo>
                  <a:cubicBezTo>
                    <a:pt x="51" y="16"/>
                    <a:pt x="51" y="16"/>
                    <a:pt x="51" y="16"/>
                  </a:cubicBezTo>
                  <a:cubicBezTo>
                    <a:pt x="51" y="16"/>
                    <a:pt x="51" y="16"/>
                    <a:pt x="51" y="16"/>
                  </a:cubicBezTo>
                  <a:cubicBezTo>
                    <a:pt x="52" y="17"/>
                    <a:pt x="52" y="17"/>
                    <a:pt x="52" y="17"/>
                  </a:cubicBezTo>
                  <a:cubicBezTo>
                    <a:pt x="52" y="17"/>
                    <a:pt x="52" y="17"/>
                    <a:pt x="52" y="17"/>
                  </a:cubicBezTo>
                  <a:cubicBezTo>
                    <a:pt x="52" y="17"/>
                    <a:pt x="52" y="18"/>
                    <a:pt x="52" y="18"/>
                  </a:cubicBezTo>
                  <a:close/>
                  <a:moveTo>
                    <a:pt x="53" y="19"/>
                  </a:moveTo>
                  <a:cubicBezTo>
                    <a:pt x="53" y="19"/>
                    <a:pt x="53" y="19"/>
                    <a:pt x="53" y="19"/>
                  </a:cubicBezTo>
                  <a:cubicBezTo>
                    <a:pt x="54" y="18"/>
                    <a:pt x="54" y="18"/>
                    <a:pt x="54" y="18"/>
                  </a:cubicBezTo>
                  <a:cubicBezTo>
                    <a:pt x="54" y="19"/>
                    <a:pt x="54" y="19"/>
                    <a:pt x="54" y="19"/>
                  </a:cubicBezTo>
                  <a:cubicBezTo>
                    <a:pt x="53" y="19"/>
                    <a:pt x="53" y="19"/>
                    <a:pt x="53" y="19"/>
                  </a:cubicBezTo>
                  <a:close/>
                  <a:moveTo>
                    <a:pt x="54" y="22"/>
                  </a:moveTo>
                  <a:cubicBezTo>
                    <a:pt x="54" y="21"/>
                    <a:pt x="54" y="21"/>
                    <a:pt x="54" y="21"/>
                  </a:cubicBezTo>
                  <a:cubicBezTo>
                    <a:pt x="54" y="21"/>
                    <a:pt x="54" y="21"/>
                    <a:pt x="54" y="21"/>
                  </a:cubicBezTo>
                  <a:cubicBezTo>
                    <a:pt x="55" y="20"/>
                    <a:pt x="55" y="20"/>
                    <a:pt x="55" y="20"/>
                  </a:cubicBezTo>
                  <a:cubicBezTo>
                    <a:pt x="54" y="20"/>
                    <a:pt x="54" y="20"/>
                    <a:pt x="54" y="20"/>
                  </a:cubicBezTo>
                  <a:cubicBezTo>
                    <a:pt x="54" y="20"/>
                    <a:pt x="54" y="20"/>
                    <a:pt x="54" y="20"/>
                  </a:cubicBezTo>
                  <a:cubicBezTo>
                    <a:pt x="53" y="20"/>
                    <a:pt x="53" y="20"/>
                    <a:pt x="53" y="20"/>
                  </a:cubicBezTo>
                  <a:cubicBezTo>
                    <a:pt x="53" y="20"/>
                    <a:pt x="53" y="20"/>
                    <a:pt x="53" y="20"/>
                  </a:cubicBezTo>
                  <a:cubicBezTo>
                    <a:pt x="52" y="20"/>
                    <a:pt x="52" y="20"/>
                    <a:pt x="52" y="20"/>
                  </a:cubicBezTo>
                  <a:cubicBezTo>
                    <a:pt x="51" y="20"/>
                    <a:pt x="51" y="20"/>
                    <a:pt x="51" y="20"/>
                  </a:cubicBezTo>
                  <a:cubicBezTo>
                    <a:pt x="50" y="21"/>
                    <a:pt x="50" y="21"/>
                    <a:pt x="50" y="21"/>
                  </a:cubicBezTo>
                  <a:cubicBezTo>
                    <a:pt x="50" y="21"/>
                    <a:pt x="50" y="21"/>
                    <a:pt x="50" y="21"/>
                  </a:cubicBezTo>
                  <a:cubicBezTo>
                    <a:pt x="50" y="22"/>
                    <a:pt x="50" y="22"/>
                    <a:pt x="50" y="22"/>
                  </a:cubicBezTo>
                  <a:cubicBezTo>
                    <a:pt x="51" y="22"/>
                    <a:pt x="51" y="22"/>
                    <a:pt x="51" y="22"/>
                  </a:cubicBezTo>
                  <a:cubicBezTo>
                    <a:pt x="52" y="22"/>
                    <a:pt x="52" y="22"/>
                    <a:pt x="52" y="22"/>
                  </a:cubicBezTo>
                  <a:cubicBezTo>
                    <a:pt x="53" y="22"/>
                    <a:pt x="53" y="22"/>
                    <a:pt x="53" y="22"/>
                  </a:cubicBezTo>
                  <a:cubicBezTo>
                    <a:pt x="53" y="22"/>
                    <a:pt x="53" y="22"/>
                    <a:pt x="53" y="22"/>
                  </a:cubicBezTo>
                  <a:cubicBezTo>
                    <a:pt x="54" y="22"/>
                    <a:pt x="54" y="22"/>
                    <a:pt x="54" y="22"/>
                  </a:cubicBezTo>
                  <a:close/>
                  <a:moveTo>
                    <a:pt x="56" y="22"/>
                  </a:moveTo>
                  <a:cubicBezTo>
                    <a:pt x="55" y="21"/>
                    <a:pt x="55" y="21"/>
                    <a:pt x="55" y="21"/>
                  </a:cubicBezTo>
                  <a:cubicBezTo>
                    <a:pt x="56" y="20"/>
                    <a:pt x="56" y="20"/>
                    <a:pt x="56" y="20"/>
                  </a:cubicBezTo>
                  <a:cubicBezTo>
                    <a:pt x="56" y="20"/>
                    <a:pt x="56" y="20"/>
                    <a:pt x="56" y="20"/>
                  </a:cubicBezTo>
                  <a:cubicBezTo>
                    <a:pt x="57" y="21"/>
                    <a:pt x="57" y="21"/>
                    <a:pt x="57" y="21"/>
                  </a:cubicBezTo>
                  <a:cubicBezTo>
                    <a:pt x="57" y="21"/>
                    <a:pt x="57" y="21"/>
                    <a:pt x="57" y="21"/>
                  </a:cubicBezTo>
                  <a:cubicBezTo>
                    <a:pt x="57" y="22"/>
                    <a:pt x="57" y="22"/>
                    <a:pt x="57" y="22"/>
                  </a:cubicBezTo>
                  <a:cubicBezTo>
                    <a:pt x="56" y="22"/>
                    <a:pt x="56" y="22"/>
                    <a:pt x="56" y="22"/>
                  </a:cubicBezTo>
                  <a:cubicBezTo>
                    <a:pt x="56" y="22"/>
                    <a:pt x="56" y="22"/>
                    <a:pt x="56" y="22"/>
                  </a:cubicBezTo>
                  <a:close/>
                  <a:moveTo>
                    <a:pt x="52" y="26"/>
                  </a:moveTo>
                  <a:cubicBezTo>
                    <a:pt x="53" y="25"/>
                    <a:pt x="53" y="25"/>
                    <a:pt x="53" y="25"/>
                  </a:cubicBezTo>
                  <a:cubicBezTo>
                    <a:pt x="53" y="24"/>
                    <a:pt x="53" y="24"/>
                    <a:pt x="53" y="24"/>
                  </a:cubicBezTo>
                  <a:cubicBezTo>
                    <a:pt x="54" y="23"/>
                    <a:pt x="54" y="23"/>
                    <a:pt x="54" y="23"/>
                  </a:cubicBezTo>
                  <a:cubicBezTo>
                    <a:pt x="54" y="23"/>
                    <a:pt x="54" y="23"/>
                    <a:pt x="54" y="23"/>
                  </a:cubicBezTo>
                  <a:cubicBezTo>
                    <a:pt x="54" y="22"/>
                    <a:pt x="54" y="22"/>
                    <a:pt x="54" y="22"/>
                  </a:cubicBezTo>
                  <a:cubicBezTo>
                    <a:pt x="53" y="23"/>
                    <a:pt x="53" y="23"/>
                    <a:pt x="53" y="23"/>
                  </a:cubicBezTo>
                  <a:cubicBezTo>
                    <a:pt x="52" y="23"/>
                    <a:pt x="52" y="23"/>
                    <a:pt x="52" y="23"/>
                  </a:cubicBezTo>
                  <a:cubicBezTo>
                    <a:pt x="51" y="23"/>
                    <a:pt x="51" y="23"/>
                    <a:pt x="51" y="23"/>
                  </a:cubicBezTo>
                  <a:cubicBezTo>
                    <a:pt x="50" y="23"/>
                    <a:pt x="50" y="23"/>
                    <a:pt x="50" y="23"/>
                  </a:cubicBezTo>
                  <a:cubicBezTo>
                    <a:pt x="50" y="24"/>
                    <a:pt x="50" y="24"/>
                    <a:pt x="50" y="24"/>
                  </a:cubicBezTo>
                  <a:cubicBezTo>
                    <a:pt x="50" y="24"/>
                    <a:pt x="50" y="24"/>
                    <a:pt x="50" y="24"/>
                  </a:cubicBezTo>
                  <a:cubicBezTo>
                    <a:pt x="51" y="24"/>
                    <a:pt x="51" y="24"/>
                    <a:pt x="51" y="24"/>
                  </a:cubicBezTo>
                  <a:cubicBezTo>
                    <a:pt x="51" y="25"/>
                    <a:pt x="51" y="25"/>
                    <a:pt x="51" y="25"/>
                  </a:cubicBezTo>
                  <a:cubicBezTo>
                    <a:pt x="51" y="25"/>
                    <a:pt x="51" y="25"/>
                    <a:pt x="51" y="25"/>
                  </a:cubicBezTo>
                  <a:cubicBezTo>
                    <a:pt x="50" y="25"/>
                    <a:pt x="50" y="25"/>
                    <a:pt x="50" y="25"/>
                  </a:cubicBezTo>
                  <a:cubicBezTo>
                    <a:pt x="49" y="26"/>
                    <a:pt x="49" y="26"/>
                    <a:pt x="49" y="26"/>
                  </a:cubicBezTo>
                  <a:cubicBezTo>
                    <a:pt x="49" y="26"/>
                    <a:pt x="49" y="26"/>
                    <a:pt x="49" y="26"/>
                  </a:cubicBezTo>
                  <a:cubicBezTo>
                    <a:pt x="49" y="27"/>
                    <a:pt x="49" y="27"/>
                    <a:pt x="49" y="27"/>
                  </a:cubicBezTo>
                  <a:cubicBezTo>
                    <a:pt x="50" y="27"/>
                    <a:pt x="50" y="27"/>
                    <a:pt x="50" y="27"/>
                  </a:cubicBezTo>
                  <a:cubicBezTo>
                    <a:pt x="51" y="26"/>
                    <a:pt x="51" y="26"/>
                    <a:pt x="51" y="26"/>
                  </a:cubicBezTo>
                  <a:cubicBezTo>
                    <a:pt x="51" y="26"/>
                    <a:pt x="52" y="26"/>
                    <a:pt x="52" y="26"/>
                  </a:cubicBezTo>
                  <a:close/>
                  <a:moveTo>
                    <a:pt x="55" y="26"/>
                  </a:moveTo>
                  <a:cubicBezTo>
                    <a:pt x="54" y="26"/>
                    <a:pt x="54" y="26"/>
                    <a:pt x="54" y="26"/>
                  </a:cubicBezTo>
                  <a:cubicBezTo>
                    <a:pt x="53" y="26"/>
                    <a:pt x="53" y="26"/>
                    <a:pt x="53" y="26"/>
                  </a:cubicBezTo>
                  <a:cubicBezTo>
                    <a:pt x="53" y="26"/>
                    <a:pt x="53" y="26"/>
                    <a:pt x="53" y="26"/>
                  </a:cubicBezTo>
                  <a:cubicBezTo>
                    <a:pt x="53" y="25"/>
                    <a:pt x="53" y="25"/>
                    <a:pt x="53" y="25"/>
                  </a:cubicBezTo>
                  <a:cubicBezTo>
                    <a:pt x="54" y="25"/>
                    <a:pt x="54" y="25"/>
                    <a:pt x="54" y="25"/>
                  </a:cubicBezTo>
                  <a:cubicBezTo>
                    <a:pt x="54" y="24"/>
                    <a:pt x="54" y="24"/>
                    <a:pt x="54" y="24"/>
                  </a:cubicBezTo>
                  <a:cubicBezTo>
                    <a:pt x="55" y="25"/>
                    <a:pt x="55" y="25"/>
                    <a:pt x="55" y="25"/>
                  </a:cubicBezTo>
                  <a:cubicBezTo>
                    <a:pt x="55" y="25"/>
                    <a:pt x="55" y="25"/>
                    <a:pt x="55" y="25"/>
                  </a:cubicBezTo>
                  <a:cubicBezTo>
                    <a:pt x="55" y="26"/>
                    <a:pt x="55" y="26"/>
                    <a:pt x="55" y="26"/>
                  </a:cubicBezTo>
                  <a:close/>
                  <a:moveTo>
                    <a:pt x="57" y="28"/>
                  </a:moveTo>
                  <a:cubicBezTo>
                    <a:pt x="56" y="27"/>
                    <a:pt x="56" y="27"/>
                    <a:pt x="56" y="27"/>
                  </a:cubicBezTo>
                  <a:cubicBezTo>
                    <a:pt x="56" y="26"/>
                    <a:pt x="56" y="26"/>
                    <a:pt x="56" y="26"/>
                  </a:cubicBezTo>
                  <a:cubicBezTo>
                    <a:pt x="56" y="26"/>
                    <a:pt x="56" y="26"/>
                    <a:pt x="56" y="26"/>
                  </a:cubicBezTo>
                  <a:cubicBezTo>
                    <a:pt x="56" y="26"/>
                    <a:pt x="56" y="26"/>
                    <a:pt x="56" y="26"/>
                  </a:cubicBezTo>
                  <a:cubicBezTo>
                    <a:pt x="57" y="26"/>
                    <a:pt x="57" y="26"/>
                    <a:pt x="57" y="26"/>
                  </a:cubicBezTo>
                  <a:cubicBezTo>
                    <a:pt x="58" y="26"/>
                    <a:pt x="58" y="26"/>
                    <a:pt x="58" y="26"/>
                  </a:cubicBezTo>
                  <a:cubicBezTo>
                    <a:pt x="58" y="27"/>
                    <a:pt x="58" y="27"/>
                    <a:pt x="58" y="27"/>
                  </a:cubicBezTo>
                  <a:cubicBezTo>
                    <a:pt x="58" y="27"/>
                    <a:pt x="58" y="27"/>
                    <a:pt x="58" y="27"/>
                  </a:cubicBezTo>
                  <a:cubicBezTo>
                    <a:pt x="57" y="28"/>
                    <a:pt x="57" y="28"/>
                    <a:pt x="57" y="28"/>
                  </a:cubicBezTo>
                  <a:close/>
                  <a:moveTo>
                    <a:pt x="56" y="30"/>
                  </a:moveTo>
                  <a:cubicBezTo>
                    <a:pt x="55" y="29"/>
                    <a:pt x="55" y="29"/>
                    <a:pt x="55" y="29"/>
                  </a:cubicBezTo>
                  <a:cubicBezTo>
                    <a:pt x="54" y="28"/>
                    <a:pt x="54" y="28"/>
                    <a:pt x="54" y="28"/>
                  </a:cubicBezTo>
                  <a:cubicBezTo>
                    <a:pt x="52" y="27"/>
                    <a:pt x="52" y="27"/>
                    <a:pt x="52" y="27"/>
                  </a:cubicBezTo>
                  <a:cubicBezTo>
                    <a:pt x="51" y="27"/>
                    <a:pt x="51" y="27"/>
                    <a:pt x="51" y="27"/>
                  </a:cubicBezTo>
                  <a:cubicBezTo>
                    <a:pt x="51" y="27"/>
                    <a:pt x="51" y="27"/>
                    <a:pt x="51" y="27"/>
                  </a:cubicBezTo>
                  <a:cubicBezTo>
                    <a:pt x="51" y="27"/>
                    <a:pt x="51" y="27"/>
                    <a:pt x="51" y="27"/>
                  </a:cubicBezTo>
                  <a:cubicBezTo>
                    <a:pt x="52" y="27"/>
                    <a:pt x="52" y="27"/>
                    <a:pt x="52" y="27"/>
                  </a:cubicBezTo>
                  <a:cubicBezTo>
                    <a:pt x="53" y="27"/>
                    <a:pt x="53" y="27"/>
                    <a:pt x="53" y="27"/>
                  </a:cubicBezTo>
                  <a:cubicBezTo>
                    <a:pt x="54" y="27"/>
                    <a:pt x="54" y="27"/>
                    <a:pt x="54" y="27"/>
                  </a:cubicBezTo>
                  <a:cubicBezTo>
                    <a:pt x="56" y="28"/>
                    <a:pt x="56" y="28"/>
                    <a:pt x="56" y="28"/>
                  </a:cubicBezTo>
                  <a:cubicBezTo>
                    <a:pt x="56" y="28"/>
                    <a:pt x="56" y="28"/>
                    <a:pt x="56" y="28"/>
                  </a:cubicBezTo>
                  <a:cubicBezTo>
                    <a:pt x="57" y="28"/>
                    <a:pt x="57" y="28"/>
                    <a:pt x="57" y="28"/>
                  </a:cubicBezTo>
                  <a:cubicBezTo>
                    <a:pt x="57" y="28"/>
                    <a:pt x="57" y="28"/>
                    <a:pt x="57" y="28"/>
                  </a:cubicBezTo>
                  <a:cubicBezTo>
                    <a:pt x="57" y="29"/>
                    <a:pt x="57" y="29"/>
                    <a:pt x="57" y="29"/>
                  </a:cubicBezTo>
                  <a:cubicBezTo>
                    <a:pt x="57" y="30"/>
                    <a:pt x="57" y="30"/>
                    <a:pt x="57" y="30"/>
                  </a:cubicBezTo>
                  <a:cubicBezTo>
                    <a:pt x="56" y="30"/>
                    <a:pt x="56" y="30"/>
                    <a:pt x="56" y="30"/>
                  </a:cubicBezTo>
                  <a:close/>
                  <a:moveTo>
                    <a:pt x="57" y="32"/>
                  </a:moveTo>
                  <a:cubicBezTo>
                    <a:pt x="57" y="31"/>
                    <a:pt x="57" y="31"/>
                    <a:pt x="57" y="31"/>
                  </a:cubicBezTo>
                  <a:cubicBezTo>
                    <a:pt x="56" y="30"/>
                    <a:pt x="56" y="30"/>
                    <a:pt x="56" y="30"/>
                  </a:cubicBezTo>
                  <a:cubicBezTo>
                    <a:pt x="55" y="30"/>
                    <a:pt x="55" y="30"/>
                    <a:pt x="55" y="30"/>
                  </a:cubicBezTo>
                  <a:cubicBezTo>
                    <a:pt x="54" y="30"/>
                    <a:pt x="54" y="30"/>
                    <a:pt x="54" y="30"/>
                  </a:cubicBezTo>
                  <a:cubicBezTo>
                    <a:pt x="53" y="29"/>
                    <a:pt x="53" y="29"/>
                    <a:pt x="53" y="29"/>
                  </a:cubicBezTo>
                  <a:cubicBezTo>
                    <a:pt x="52" y="29"/>
                    <a:pt x="52" y="29"/>
                    <a:pt x="52" y="29"/>
                  </a:cubicBezTo>
                  <a:cubicBezTo>
                    <a:pt x="52" y="28"/>
                    <a:pt x="52" y="28"/>
                    <a:pt x="52" y="28"/>
                  </a:cubicBezTo>
                  <a:cubicBezTo>
                    <a:pt x="51" y="28"/>
                    <a:pt x="51" y="28"/>
                    <a:pt x="51" y="28"/>
                  </a:cubicBezTo>
                  <a:cubicBezTo>
                    <a:pt x="50" y="28"/>
                    <a:pt x="50" y="28"/>
                    <a:pt x="50" y="28"/>
                  </a:cubicBezTo>
                  <a:cubicBezTo>
                    <a:pt x="48" y="28"/>
                    <a:pt x="48" y="28"/>
                    <a:pt x="48" y="28"/>
                  </a:cubicBezTo>
                  <a:cubicBezTo>
                    <a:pt x="47" y="28"/>
                    <a:pt x="47" y="28"/>
                    <a:pt x="47" y="28"/>
                  </a:cubicBezTo>
                  <a:cubicBezTo>
                    <a:pt x="47" y="29"/>
                    <a:pt x="47" y="29"/>
                    <a:pt x="47" y="29"/>
                  </a:cubicBezTo>
                  <a:cubicBezTo>
                    <a:pt x="47" y="29"/>
                    <a:pt x="47" y="29"/>
                    <a:pt x="47" y="29"/>
                  </a:cubicBezTo>
                  <a:cubicBezTo>
                    <a:pt x="47" y="30"/>
                    <a:pt x="47" y="30"/>
                    <a:pt x="47" y="30"/>
                  </a:cubicBezTo>
                  <a:cubicBezTo>
                    <a:pt x="49" y="30"/>
                    <a:pt x="49" y="30"/>
                    <a:pt x="49" y="30"/>
                  </a:cubicBezTo>
                  <a:cubicBezTo>
                    <a:pt x="49" y="30"/>
                    <a:pt x="49" y="30"/>
                    <a:pt x="49" y="30"/>
                  </a:cubicBezTo>
                  <a:cubicBezTo>
                    <a:pt x="50" y="30"/>
                    <a:pt x="50" y="30"/>
                    <a:pt x="50" y="30"/>
                  </a:cubicBezTo>
                  <a:cubicBezTo>
                    <a:pt x="50" y="30"/>
                    <a:pt x="50" y="30"/>
                    <a:pt x="50" y="30"/>
                  </a:cubicBezTo>
                  <a:cubicBezTo>
                    <a:pt x="51" y="31"/>
                    <a:pt x="51" y="31"/>
                    <a:pt x="51" y="31"/>
                  </a:cubicBezTo>
                  <a:cubicBezTo>
                    <a:pt x="51" y="31"/>
                    <a:pt x="51" y="31"/>
                    <a:pt x="51" y="31"/>
                  </a:cubicBezTo>
                  <a:cubicBezTo>
                    <a:pt x="52" y="31"/>
                    <a:pt x="52" y="31"/>
                    <a:pt x="52" y="31"/>
                  </a:cubicBezTo>
                  <a:cubicBezTo>
                    <a:pt x="52" y="31"/>
                    <a:pt x="52" y="31"/>
                    <a:pt x="52" y="31"/>
                  </a:cubicBezTo>
                  <a:cubicBezTo>
                    <a:pt x="53" y="32"/>
                    <a:pt x="53" y="32"/>
                    <a:pt x="53" y="32"/>
                  </a:cubicBezTo>
                  <a:cubicBezTo>
                    <a:pt x="54" y="32"/>
                    <a:pt x="54" y="32"/>
                    <a:pt x="54" y="32"/>
                  </a:cubicBezTo>
                  <a:cubicBezTo>
                    <a:pt x="55" y="32"/>
                    <a:pt x="55" y="32"/>
                    <a:pt x="55" y="32"/>
                  </a:cubicBezTo>
                  <a:cubicBezTo>
                    <a:pt x="56" y="32"/>
                    <a:pt x="56" y="32"/>
                    <a:pt x="56" y="32"/>
                  </a:cubicBezTo>
                  <a:cubicBezTo>
                    <a:pt x="57" y="32"/>
                    <a:pt x="57" y="32"/>
                    <a:pt x="57" y="32"/>
                  </a:cubicBezTo>
                  <a:close/>
                  <a:moveTo>
                    <a:pt x="50" y="33"/>
                  </a:moveTo>
                  <a:cubicBezTo>
                    <a:pt x="50" y="33"/>
                    <a:pt x="50" y="33"/>
                    <a:pt x="50" y="33"/>
                  </a:cubicBezTo>
                  <a:cubicBezTo>
                    <a:pt x="49" y="33"/>
                    <a:pt x="49" y="33"/>
                    <a:pt x="49" y="33"/>
                  </a:cubicBezTo>
                  <a:cubicBezTo>
                    <a:pt x="48" y="33"/>
                    <a:pt x="48" y="33"/>
                    <a:pt x="48" y="33"/>
                  </a:cubicBezTo>
                  <a:cubicBezTo>
                    <a:pt x="48" y="32"/>
                    <a:pt x="48" y="32"/>
                    <a:pt x="48" y="32"/>
                  </a:cubicBezTo>
                  <a:cubicBezTo>
                    <a:pt x="47" y="32"/>
                    <a:pt x="47" y="32"/>
                    <a:pt x="47" y="32"/>
                  </a:cubicBezTo>
                  <a:cubicBezTo>
                    <a:pt x="48" y="32"/>
                    <a:pt x="48" y="32"/>
                    <a:pt x="48" y="32"/>
                  </a:cubicBezTo>
                  <a:cubicBezTo>
                    <a:pt x="49" y="31"/>
                    <a:pt x="49" y="31"/>
                    <a:pt x="49" y="31"/>
                  </a:cubicBezTo>
                  <a:cubicBezTo>
                    <a:pt x="50" y="32"/>
                    <a:pt x="50" y="32"/>
                    <a:pt x="50" y="32"/>
                  </a:cubicBezTo>
                  <a:cubicBezTo>
                    <a:pt x="50" y="31"/>
                    <a:pt x="50" y="31"/>
                    <a:pt x="50" y="31"/>
                  </a:cubicBezTo>
                  <a:cubicBezTo>
                    <a:pt x="51" y="32"/>
                    <a:pt x="51" y="32"/>
                    <a:pt x="51" y="32"/>
                  </a:cubicBezTo>
                  <a:cubicBezTo>
                    <a:pt x="51" y="32"/>
                    <a:pt x="51" y="32"/>
                    <a:pt x="51" y="32"/>
                  </a:cubicBezTo>
                  <a:cubicBezTo>
                    <a:pt x="51" y="32"/>
                    <a:pt x="51" y="32"/>
                    <a:pt x="51" y="32"/>
                  </a:cubicBezTo>
                  <a:cubicBezTo>
                    <a:pt x="52" y="32"/>
                    <a:pt x="52" y="32"/>
                    <a:pt x="52" y="32"/>
                  </a:cubicBezTo>
                  <a:cubicBezTo>
                    <a:pt x="52" y="32"/>
                    <a:pt x="52" y="32"/>
                    <a:pt x="52" y="32"/>
                  </a:cubicBezTo>
                  <a:cubicBezTo>
                    <a:pt x="52" y="33"/>
                    <a:pt x="52" y="33"/>
                    <a:pt x="52" y="33"/>
                  </a:cubicBezTo>
                  <a:cubicBezTo>
                    <a:pt x="50" y="33"/>
                    <a:pt x="50" y="33"/>
                    <a:pt x="50" y="33"/>
                  </a:cubicBezTo>
                  <a:close/>
                  <a:moveTo>
                    <a:pt x="48" y="38"/>
                  </a:moveTo>
                  <a:cubicBezTo>
                    <a:pt x="48" y="37"/>
                    <a:pt x="48" y="37"/>
                    <a:pt x="48" y="37"/>
                  </a:cubicBezTo>
                  <a:cubicBezTo>
                    <a:pt x="48" y="36"/>
                    <a:pt x="48" y="36"/>
                    <a:pt x="48" y="36"/>
                  </a:cubicBezTo>
                  <a:cubicBezTo>
                    <a:pt x="47" y="36"/>
                    <a:pt x="47" y="36"/>
                    <a:pt x="47" y="36"/>
                  </a:cubicBezTo>
                  <a:cubicBezTo>
                    <a:pt x="47" y="37"/>
                    <a:pt x="47" y="37"/>
                    <a:pt x="47" y="37"/>
                  </a:cubicBezTo>
                  <a:cubicBezTo>
                    <a:pt x="47" y="37"/>
                    <a:pt x="47" y="37"/>
                    <a:pt x="47" y="37"/>
                  </a:cubicBezTo>
                  <a:cubicBezTo>
                    <a:pt x="47" y="38"/>
                    <a:pt x="47" y="38"/>
                    <a:pt x="47" y="38"/>
                  </a:cubicBezTo>
                  <a:cubicBezTo>
                    <a:pt x="48" y="38"/>
                    <a:pt x="48" y="38"/>
                    <a:pt x="48" y="38"/>
                  </a:cubicBezTo>
                  <a:cubicBezTo>
                    <a:pt x="48" y="38"/>
                    <a:pt x="48" y="38"/>
                    <a:pt x="48" y="38"/>
                  </a:cubicBezTo>
                  <a:close/>
                  <a:moveTo>
                    <a:pt x="49" y="37"/>
                  </a:moveTo>
                  <a:cubicBezTo>
                    <a:pt x="49" y="37"/>
                    <a:pt x="49" y="37"/>
                    <a:pt x="49" y="37"/>
                  </a:cubicBezTo>
                  <a:cubicBezTo>
                    <a:pt x="50" y="37"/>
                    <a:pt x="50" y="37"/>
                    <a:pt x="50" y="37"/>
                  </a:cubicBezTo>
                  <a:cubicBezTo>
                    <a:pt x="49" y="36"/>
                    <a:pt x="49" y="36"/>
                    <a:pt x="49" y="36"/>
                  </a:cubicBezTo>
                  <a:cubicBezTo>
                    <a:pt x="49" y="35"/>
                    <a:pt x="49" y="35"/>
                    <a:pt x="49" y="35"/>
                  </a:cubicBezTo>
                  <a:cubicBezTo>
                    <a:pt x="48" y="36"/>
                    <a:pt x="48" y="36"/>
                    <a:pt x="48" y="36"/>
                  </a:cubicBezTo>
                  <a:cubicBezTo>
                    <a:pt x="48" y="36"/>
                    <a:pt x="48" y="36"/>
                    <a:pt x="48" y="36"/>
                  </a:cubicBezTo>
                  <a:cubicBezTo>
                    <a:pt x="49" y="37"/>
                    <a:pt x="49" y="37"/>
                    <a:pt x="49" y="37"/>
                  </a:cubicBezTo>
                  <a:close/>
                  <a:moveTo>
                    <a:pt x="51" y="37"/>
                  </a:moveTo>
                  <a:cubicBezTo>
                    <a:pt x="51" y="37"/>
                    <a:pt x="52" y="37"/>
                    <a:pt x="52" y="37"/>
                  </a:cubicBezTo>
                  <a:cubicBezTo>
                    <a:pt x="52" y="36"/>
                    <a:pt x="52" y="36"/>
                    <a:pt x="52" y="36"/>
                  </a:cubicBezTo>
                  <a:cubicBezTo>
                    <a:pt x="51" y="36"/>
                    <a:pt x="51" y="36"/>
                    <a:pt x="51" y="36"/>
                  </a:cubicBezTo>
                  <a:cubicBezTo>
                    <a:pt x="50" y="36"/>
                    <a:pt x="50" y="36"/>
                    <a:pt x="50" y="36"/>
                  </a:cubicBezTo>
                  <a:cubicBezTo>
                    <a:pt x="50" y="36"/>
                    <a:pt x="50" y="36"/>
                    <a:pt x="50" y="36"/>
                  </a:cubicBezTo>
                  <a:cubicBezTo>
                    <a:pt x="51" y="37"/>
                    <a:pt x="51" y="37"/>
                    <a:pt x="51" y="37"/>
                  </a:cubicBezTo>
                  <a:close/>
                  <a:moveTo>
                    <a:pt x="51" y="39"/>
                  </a:moveTo>
                  <a:cubicBezTo>
                    <a:pt x="51" y="38"/>
                    <a:pt x="51" y="38"/>
                    <a:pt x="51" y="38"/>
                  </a:cubicBezTo>
                  <a:cubicBezTo>
                    <a:pt x="51" y="38"/>
                    <a:pt x="51" y="38"/>
                    <a:pt x="51" y="38"/>
                  </a:cubicBezTo>
                  <a:cubicBezTo>
                    <a:pt x="51" y="37"/>
                    <a:pt x="51" y="37"/>
                    <a:pt x="51" y="37"/>
                  </a:cubicBezTo>
                  <a:cubicBezTo>
                    <a:pt x="50" y="37"/>
                    <a:pt x="50" y="37"/>
                    <a:pt x="50" y="37"/>
                  </a:cubicBezTo>
                  <a:cubicBezTo>
                    <a:pt x="50" y="37"/>
                    <a:pt x="50" y="37"/>
                    <a:pt x="50" y="37"/>
                  </a:cubicBezTo>
                  <a:cubicBezTo>
                    <a:pt x="50" y="38"/>
                    <a:pt x="50" y="38"/>
                    <a:pt x="50" y="38"/>
                  </a:cubicBezTo>
                  <a:cubicBezTo>
                    <a:pt x="50" y="38"/>
                    <a:pt x="50" y="38"/>
                    <a:pt x="50" y="38"/>
                  </a:cubicBezTo>
                  <a:cubicBezTo>
                    <a:pt x="51" y="39"/>
                    <a:pt x="51" y="39"/>
                    <a:pt x="51" y="39"/>
                  </a:cubicBezTo>
                  <a:close/>
                  <a:moveTo>
                    <a:pt x="49" y="41"/>
                  </a:moveTo>
                  <a:cubicBezTo>
                    <a:pt x="49" y="40"/>
                    <a:pt x="49" y="40"/>
                    <a:pt x="49" y="40"/>
                  </a:cubicBezTo>
                  <a:cubicBezTo>
                    <a:pt x="49" y="40"/>
                    <a:pt x="49" y="40"/>
                    <a:pt x="49" y="40"/>
                  </a:cubicBezTo>
                  <a:cubicBezTo>
                    <a:pt x="48" y="39"/>
                    <a:pt x="48" y="39"/>
                    <a:pt x="48" y="39"/>
                  </a:cubicBezTo>
                  <a:cubicBezTo>
                    <a:pt x="47" y="39"/>
                    <a:pt x="47" y="39"/>
                    <a:pt x="47" y="39"/>
                  </a:cubicBezTo>
                  <a:cubicBezTo>
                    <a:pt x="47" y="40"/>
                    <a:pt x="47" y="40"/>
                    <a:pt x="47" y="40"/>
                  </a:cubicBezTo>
                  <a:cubicBezTo>
                    <a:pt x="47" y="40"/>
                    <a:pt x="47" y="40"/>
                    <a:pt x="47" y="40"/>
                  </a:cubicBezTo>
                  <a:cubicBezTo>
                    <a:pt x="47" y="41"/>
                    <a:pt x="47" y="41"/>
                    <a:pt x="47" y="41"/>
                  </a:cubicBezTo>
                  <a:cubicBezTo>
                    <a:pt x="46" y="41"/>
                    <a:pt x="46" y="41"/>
                    <a:pt x="46" y="41"/>
                  </a:cubicBezTo>
                  <a:cubicBezTo>
                    <a:pt x="47" y="42"/>
                    <a:pt x="47" y="42"/>
                    <a:pt x="47" y="42"/>
                  </a:cubicBezTo>
                  <a:cubicBezTo>
                    <a:pt x="48" y="42"/>
                    <a:pt x="48" y="42"/>
                    <a:pt x="48" y="42"/>
                  </a:cubicBezTo>
                  <a:cubicBezTo>
                    <a:pt x="49" y="42"/>
                    <a:pt x="49" y="42"/>
                    <a:pt x="49" y="42"/>
                  </a:cubicBezTo>
                  <a:cubicBezTo>
                    <a:pt x="49" y="41"/>
                    <a:pt x="49" y="41"/>
                    <a:pt x="49" y="41"/>
                  </a:cubicBezTo>
                  <a:close/>
                  <a:moveTo>
                    <a:pt x="50" y="39"/>
                  </a:moveTo>
                  <a:cubicBezTo>
                    <a:pt x="50" y="40"/>
                    <a:pt x="50" y="40"/>
                    <a:pt x="50" y="40"/>
                  </a:cubicBezTo>
                  <a:cubicBezTo>
                    <a:pt x="50" y="41"/>
                    <a:pt x="50" y="41"/>
                    <a:pt x="50" y="41"/>
                  </a:cubicBezTo>
                  <a:cubicBezTo>
                    <a:pt x="51" y="41"/>
                    <a:pt x="51" y="41"/>
                    <a:pt x="51" y="41"/>
                  </a:cubicBezTo>
                  <a:cubicBezTo>
                    <a:pt x="51" y="40"/>
                    <a:pt x="51" y="40"/>
                    <a:pt x="51" y="40"/>
                  </a:cubicBezTo>
                  <a:cubicBezTo>
                    <a:pt x="51" y="40"/>
                    <a:pt x="51" y="40"/>
                    <a:pt x="51" y="40"/>
                  </a:cubicBezTo>
                  <a:cubicBezTo>
                    <a:pt x="50" y="39"/>
                    <a:pt x="50" y="39"/>
                    <a:pt x="50" y="39"/>
                  </a:cubicBezTo>
                  <a:close/>
                  <a:moveTo>
                    <a:pt x="57" y="30"/>
                  </a:moveTo>
                  <a:cubicBezTo>
                    <a:pt x="57" y="30"/>
                    <a:pt x="57" y="30"/>
                    <a:pt x="57" y="30"/>
                  </a:cubicBezTo>
                  <a:cubicBezTo>
                    <a:pt x="58" y="30"/>
                    <a:pt x="58" y="30"/>
                    <a:pt x="58" y="30"/>
                  </a:cubicBezTo>
                  <a:cubicBezTo>
                    <a:pt x="58" y="29"/>
                    <a:pt x="58" y="29"/>
                    <a:pt x="58" y="29"/>
                  </a:cubicBezTo>
                  <a:cubicBezTo>
                    <a:pt x="58" y="28"/>
                    <a:pt x="58" y="28"/>
                    <a:pt x="58" y="28"/>
                  </a:cubicBezTo>
                  <a:cubicBezTo>
                    <a:pt x="59" y="28"/>
                    <a:pt x="59" y="28"/>
                    <a:pt x="59" y="28"/>
                  </a:cubicBezTo>
                  <a:cubicBezTo>
                    <a:pt x="59" y="29"/>
                    <a:pt x="59" y="29"/>
                    <a:pt x="59" y="29"/>
                  </a:cubicBezTo>
                  <a:cubicBezTo>
                    <a:pt x="59" y="30"/>
                    <a:pt x="59" y="30"/>
                    <a:pt x="59" y="30"/>
                  </a:cubicBezTo>
                  <a:cubicBezTo>
                    <a:pt x="59" y="30"/>
                    <a:pt x="59" y="30"/>
                    <a:pt x="59" y="30"/>
                  </a:cubicBezTo>
                  <a:cubicBezTo>
                    <a:pt x="59" y="30"/>
                    <a:pt x="59" y="30"/>
                    <a:pt x="59" y="30"/>
                  </a:cubicBezTo>
                  <a:cubicBezTo>
                    <a:pt x="58" y="31"/>
                    <a:pt x="58" y="31"/>
                    <a:pt x="58" y="31"/>
                  </a:cubicBezTo>
                  <a:cubicBezTo>
                    <a:pt x="57" y="31"/>
                    <a:pt x="57" y="31"/>
                    <a:pt x="57" y="31"/>
                  </a:cubicBezTo>
                  <a:cubicBezTo>
                    <a:pt x="57" y="30"/>
                    <a:pt x="57" y="30"/>
                    <a:pt x="57" y="30"/>
                  </a:cubicBezTo>
                  <a:close/>
                  <a:moveTo>
                    <a:pt x="52" y="39"/>
                  </a:moveTo>
                  <a:cubicBezTo>
                    <a:pt x="52" y="40"/>
                    <a:pt x="52" y="40"/>
                    <a:pt x="52" y="40"/>
                  </a:cubicBezTo>
                  <a:cubicBezTo>
                    <a:pt x="53" y="40"/>
                    <a:pt x="53" y="40"/>
                    <a:pt x="53" y="40"/>
                  </a:cubicBezTo>
                  <a:cubicBezTo>
                    <a:pt x="54" y="40"/>
                    <a:pt x="54" y="40"/>
                    <a:pt x="54" y="40"/>
                  </a:cubicBezTo>
                  <a:cubicBezTo>
                    <a:pt x="54" y="39"/>
                    <a:pt x="54" y="39"/>
                    <a:pt x="54" y="39"/>
                  </a:cubicBezTo>
                  <a:cubicBezTo>
                    <a:pt x="54" y="39"/>
                    <a:pt x="54" y="39"/>
                    <a:pt x="54" y="39"/>
                  </a:cubicBezTo>
                  <a:cubicBezTo>
                    <a:pt x="53" y="38"/>
                    <a:pt x="53" y="38"/>
                    <a:pt x="53" y="38"/>
                  </a:cubicBezTo>
                  <a:cubicBezTo>
                    <a:pt x="53" y="38"/>
                    <a:pt x="53" y="38"/>
                    <a:pt x="53" y="38"/>
                  </a:cubicBezTo>
                  <a:cubicBezTo>
                    <a:pt x="52" y="39"/>
                    <a:pt x="52" y="39"/>
                    <a:pt x="52" y="39"/>
                  </a:cubicBezTo>
                  <a:cubicBezTo>
                    <a:pt x="52" y="39"/>
                    <a:pt x="52" y="39"/>
                    <a:pt x="52" y="39"/>
                  </a:cubicBezTo>
                  <a:close/>
                  <a:moveTo>
                    <a:pt x="52" y="38"/>
                  </a:moveTo>
                  <a:cubicBezTo>
                    <a:pt x="53" y="38"/>
                    <a:pt x="53" y="38"/>
                    <a:pt x="53" y="38"/>
                  </a:cubicBezTo>
                  <a:cubicBezTo>
                    <a:pt x="53" y="37"/>
                    <a:pt x="53" y="37"/>
                    <a:pt x="53" y="37"/>
                  </a:cubicBezTo>
                  <a:cubicBezTo>
                    <a:pt x="53" y="37"/>
                    <a:pt x="53" y="37"/>
                    <a:pt x="53" y="37"/>
                  </a:cubicBezTo>
                  <a:cubicBezTo>
                    <a:pt x="53" y="37"/>
                    <a:pt x="53" y="37"/>
                    <a:pt x="53" y="37"/>
                  </a:cubicBezTo>
                  <a:cubicBezTo>
                    <a:pt x="52" y="38"/>
                    <a:pt x="52" y="38"/>
                    <a:pt x="52" y="38"/>
                  </a:cubicBezTo>
                  <a:close/>
                  <a:moveTo>
                    <a:pt x="54" y="37"/>
                  </a:moveTo>
                  <a:cubicBezTo>
                    <a:pt x="54" y="37"/>
                    <a:pt x="54" y="37"/>
                    <a:pt x="54" y="37"/>
                  </a:cubicBezTo>
                  <a:cubicBezTo>
                    <a:pt x="54" y="37"/>
                    <a:pt x="54" y="37"/>
                    <a:pt x="54" y="37"/>
                  </a:cubicBezTo>
                  <a:cubicBezTo>
                    <a:pt x="55" y="37"/>
                    <a:pt x="55" y="37"/>
                    <a:pt x="55" y="37"/>
                  </a:cubicBezTo>
                  <a:cubicBezTo>
                    <a:pt x="55" y="37"/>
                    <a:pt x="55" y="37"/>
                    <a:pt x="55" y="37"/>
                  </a:cubicBezTo>
                  <a:cubicBezTo>
                    <a:pt x="55" y="37"/>
                    <a:pt x="55" y="37"/>
                    <a:pt x="55" y="37"/>
                  </a:cubicBezTo>
                  <a:cubicBezTo>
                    <a:pt x="54" y="37"/>
                    <a:pt x="54" y="37"/>
                    <a:pt x="54" y="37"/>
                  </a:cubicBezTo>
                  <a:cubicBezTo>
                    <a:pt x="54" y="37"/>
                    <a:pt x="54" y="37"/>
                    <a:pt x="54" y="37"/>
                  </a:cubicBezTo>
                  <a:cubicBezTo>
                    <a:pt x="54" y="37"/>
                    <a:pt x="54" y="37"/>
                    <a:pt x="54" y="37"/>
                  </a:cubicBezTo>
                  <a:close/>
                  <a:moveTo>
                    <a:pt x="54" y="34"/>
                  </a:moveTo>
                  <a:cubicBezTo>
                    <a:pt x="53" y="34"/>
                    <a:pt x="53" y="34"/>
                    <a:pt x="53" y="34"/>
                  </a:cubicBezTo>
                  <a:cubicBezTo>
                    <a:pt x="53" y="34"/>
                    <a:pt x="53" y="34"/>
                    <a:pt x="53" y="34"/>
                  </a:cubicBezTo>
                  <a:cubicBezTo>
                    <a:pt x="52" y="34"/>
                    <a:pt x="52" y="34"/>
                    <a:pt x="52" y="34"/>
                  </a:cubicBezTo>
                  <a:cubicBezTo>
                    <a:pt x="52" y="33"/>
                    <a:pt x="52" y="33"/>
                    <a:pt x="52" y="33"/>
                  </a:cubicBezTo>
                  <a:cubicBezTo>
                    <a:pt x="53" y="32"/>
                    <a:pt x="53" y="32"/>
                    <a:pt x="53" y="32"/>
                  </a:cubicBezTo>
                  <a:cubicBezTo>
                    <a:pt x="54" y="32"/>
                    <a:pt x="54" y="32"/>
                    <a:pt x="54" y="32"/>
                  </a:cubicBezTo>
                  <a:cubicBezTo>
                    <a:pt x="55" y="32"/>
                    <a:pt x="55" y="32"/>
                    <a:pt x="55" y="32"/>
                  </a:cubicBezTo>
                  <a:cubicBezTo>
                    <a:pt x="55" y="33"/>
                    <a:pt x="55" y="33"/>
                    <a:pt x="55" y="33"/>
                  </a:cubicBezTo>
                  <a:cubicBezTo>
                    <a:pt x="56" y="33"/>
                    <a:pt x="56" y="33"/>
                    <a:pt x="56" y="33"/>
                  </a:cubicBezTo>
                  <a:cubicBezTo>
                    <a:pt x="56" y="34"/>
                    <a:pt x="56" y="34"/>
                    <a:pt x="56" y="34"/>
                  </a:cubicBezTo>
                  <a:cubicBezTo>
                    <a:pt x="55" y="34"/>
                    <a:pt x="55" y="34"/>
                    <a:pt x="55" y="34"/>
                  </a:cubicBezTo>
                  <a:cubicBezTo>
                    <a:pt x="54" y="34"/>
                    <a:pt x="54" y="34"/>
                    <a:pt x="54" y="34"/>
                  </a:cubicBezTo>
                  <a:cubicBezTo>
                    <a:pt x="54" y="34"/>
                    <a:pt x="54" y="34"/>
                    <a:pt x="54" y="34"/>
                  </a:cubicBezTo>
                  <a:close/>
                  <a:moveTo>
                    <a:pt x="57" y="33"/>
                  </a:moveTo>
                  <a:cubicBezTo>
                    <a:pt x="58" y="34"/>
                    <a:pt x="58" y="34"/>
                    <a:pt x="58" y="34"/>
                  </a:cubicBezTo>
                  <a:cubicBezTo>
                    <a:pt x="58" y="34"/>
                    <a:pt x="58" y="34"/>
                    <a:pt x="58" y="34"/>
                  </a:cubicBezTo>
                  <a:cubicBezTo>
                    <a:pt x="59" y="34"/>
                    <a:pt x="59" y="34"/>
                    <a:pt x="59" y="34"/>
                  </a:cubicBezTo>
                  <a:cubicBezTo>
                    <a:pt x="59" y="33"/>
                    <a:pt x="59" y="33"/>
                    <a:pt x="59" y="33"/>
                  </a:cubicBezTo>
                  <a:cubicBezTo>
                    <a:pt x="59" y="33"/>
                    <a:pt x="59" y="33"/>
                    <a:pt x="59" y="33"/>
                  </a:cubicBezTo>
                  <a:cubicBezTo>
                    <a:pt x="58" y="33"/>
                    <a:pt x="58" y="33"/>
                    <a:pt x="58" y="33"/>
                  </a:cubicBezTo>
                  <a:cubicBezTo>
                    <a:pt x="58" y="33"/>
                    <a:pt x="58" y="33"/>
                    <a:pt x="58" y="33"/>
                  </a:cubicBezTo>
                  <a:cubicBezTo>
                    <a:pt x="57" y="33"/>
                    <a:pt x="57" y="33"/>
                    <a:pt x="57" y="33"/>
                  </a:cubicBezTo>
                  <a:close/>
                  <a:moveTo>
                    <a:pt x="59" y="41"/>
                  </a:moveTo>
                  <a:cubicBezTo>
                    <a:pt x="59" y="41"/>
                    <a:pt x="59" y="41"/>
                    <a:pt x="59" y="41"/>
                  </a:cubicBezTo>
                  <a:cubicBezTo>
                    <a:pt x="59" y="40"/>
                    <a:pt x="59" y="40"/>
                    <a:pt x="59" y="40"/>
                  </a:cubicBezTo>
                  <a:cubicBezTo>
                    <a:pt x="59" y="39"/>
                    <a:pt x="59" y="39"/>
                    <a:pt x="59" y="39"/>
                  </a:cubicBezTo>
                  <a:cubicBezTo>
                    <a:pt x="59" y="38"/>
                    <a:pt x="59" y="38"/>
                    <a:pt x="59" y="38"/>
                  </a:cubicBezTo>
                  <a:cubicBezTo>
                    <a:pt x="58" y="37"/>
                    <a:pt x="58" y="37"/>
                    <a:pt x="58" y="37"/>
                  </a:cubicBezTo>
                  <a:cubicBezTo>
                    <a:pt x="57" y="37"/>
                    <a:pt x="57" y="37"/>
                    <a:pt x="57" y="37"/>
                  </a:cubicBezTo>
                  <a:cubicBezTo>
                    <a:pt x="57" y="37"/>
                    <a:pt x="57" y="37"/>
                    <a:pt x="57" y="37"/>
                  </a:cubicBezTo>
                  <a:cubicBezTo>
                    <a:pt x="56" y="37"/>
                    <a:pt x="56" y="37"/>
                    <a:pt x="56" y="37"/>
                  </a:cubicBezTo>
                  <a:cubicBezTo>
                    <a:pt x="55" y="38"/>
                    <a:pt x="55" y="38"/>
                    <a:pt x="55" y="38"/>
                  </a:cubicBezTo>
                  <a:cubicBezTo>
                    <a:pt x="55" y="38"/>
                    <a:pt x="55" y="38"/>
                    <a:pt x="55" y="38"/>
                  </a:cubicBezTo>
                  <a:cubicBezTo>
                    <a:pt x="55" y="39"/>
                    <a:pt x="55" y="39"/>
                    <a:pt x="55" y="39"/>
                  </a:cubicBezTo>
                  <a:cubicBezTo>
                    <a:pt x="56" y="41"/>
                    <a:pt x="56" y="41"/>
                    <a:pt x="56" y="41"/>
                  </a:cubicBezTo>
                  <a:cubicBezTo>
                    <a:pt x="56" y="41"/>
                    <a:pt x="56" y="41"/>
                    <a:pt x="56" y="41"/>
                  </a:cubicBezTo>
                  <a:cubicBezTo>
                    <a:pt x="57" y="41"/>
                    <a:pt x="57" y="41"/>
                    <a:pt x="57" y="41"/>
                  </a:cubicBezTo>
                  <a:cubicBezTo>
                    <a:pt x="58" y="41"/>
                    <a:pt x="58" y="41"/>
                    <a:pt x="58" y="41"/>
                  </a:cubicBezTo>
                  <a:cubicBezTo>
                    <a:pt x="59" y="41"/>
                    <a:pt x="59" y="41"/>
                    <a:pt x="59" y="41"/>
                  </a:cubicBezTo>
                  <a:close/>
                  <a:moveTo>
                    <a:pt x="61" y="40"/>
                  </a:moveTo>
                  <a:cubicBezTo>
                    <a:pt x="61" y="40"/>
                    <a:pt x="61" y="40"/>
                    <a:pt x="61" y="40"/>
                  </a:cubicBezTo>
                  <a:cubicBezTo>
                    <a:pt x="61" y="39"/>
                    <a:pt x="61" y="39"/>
                    <a:pt x="61" y="39"/>
                  </a:cubicBezTo>
                  <a:cubicBezTo>
                    <a:pt x="61" y="39"/>
                    <a:pt x="61" y="39"/>
                    <a:pt x="61" y="39"/>
                  </a:cubicBezTo>
                  <a:cubicBezTo>
                    <a:pt x="61" y="39"/>
                    <a:pt x="61" y="39"/>
                    <a:pt x="61" y="39"/>
                  </a:cubicBezTo>
                  <a:cubicBezTo>
                    <a:pt x="62" y="38"/>
                    <a:pt x="62" y="38"/>
                    <a:pt x="62" y="38"/>
                  </a:cubicBezTo>
                  <a:cubicBezTo>
                    <a:pt x="62" y="37"/>
                    <a:pt x="62" y="37"/>
                    <a:pt x="62" y="37"/>
                  </a:cubicBezTo>
                  <a:cubicBezTo>
                    <a:pt x="63" y="37"/>
                    <a:pt x="63" y="37"/>
                    <a:pt x="63" y="37"/>
                  </a:cubicBezTo>
                  <a:cubicBezTo>
                    <a:pt x="64" y="37"/>
                    <a:pt x="64" y="37"/>
                    <a:pt x="64" y="37"/>
                  </a:cubicBezTo>
                  <a:cubicBezTo>
                    <a:pt x="64" y="36"/>
                    <a:pt x="64" y="36"/>
                    <a:pt x="64" y="36"/>
                  </a:cubicBezTo>
                  <a:cubicBezTo>
                    <a:pt x="63" y="36"/>
                    <a:pt x="63" y="36"/>
                    <a:pt x="63" y="36"/>
                  </a:cubicBezTo>
                  <a:cubicBezTo>
                    <a:pt x="62" y="36"/>
                    <a:pt x="62" y="36"/>
                    <a:pt x="62" y="36"/>
                  </a:cubicBezTo>
                  <a:cubicBezTo>
                    <a:pt x="61" y="36"/>
                    <a:pt x="61" y="36"/>
                    <a:pt x="61" y="36"/>
                  </a:cubicBezTo>
                  <a:cubicBezTo>
                    <a:pt x="60" y="35"/>
                    <a:pt x="60" y="35"/>
                    <a:pt x="60" y="35"/>
                  </a:cubicBezTo>
                  <a:cubicBezTo>
                    <a:pt x="59" y="35"/>
                    <a:pt x="59" y="35"/>
                    <a:pt x="59" y="35"/>
                  </a:cubicBezTo>
                  <a:cubicBezTo>
                    <a:pt x="58" y="35"/>
                    <a:pt x="58" y="35"/>
                    <a:pt x="58" y="35"/>
                  </a:cubicBezTo>
                  <a:cubicBezTo>
                    <a:pt x="58" y="35"/>
                    <a:pt x="58" y="35"/>
                    <a:pt x="58" y="35"/>
                  </a:cubicBezTo>
                  <a:cubicBezTo>
                    <a:pt x="58" y="36"/>
                    <a:pt x="58" y="36"/>
                    <a:pt x="58" y="36"/>
                  </a:cubicBezTo>
                  <a:cubicBezTo>
                    <a:pt x="59" y="37"/>
                    <a:pt x="59" y="37"/>
                    <a:pt x="59" y="37"/>
                  </a:cubicBezTo>
                  <a:cubicBezTo>
                    <a:pt x="59" y="39"/>
                    <a:pt x="59" y="39"/>
                    <a:pt x="59" y="39"/>
                  </a:cubicBezTo>
                  <a:cubicBezTo>
                    <a:pt x="60" y="40"/>
                    <a:pt x="60" y="40"/>
                    <a:pt x="60" y="40"/>
                  </a:cubicBezTo>
                  <a:cubicBezTo>
                    <a:pt x="61" y="40"/>
                    <a:pt x="61" y="40"/>
                    <a:pt x="61" y="40"/>
                  </a:cubicBezTo>
                  <a:cubicBezTo>
                    <a:pt x="61" y="40"/>
                    <a:pt x="61" y="40"/>
                    <a:pt x="61" y="40"/>
                  </a:cubicBezTo>
                  <a:close/>
                  <a:moveTo>
                    <a:pt x="64" y="40"/>
                  </a:moveTo>
                  <a:cubicBezTo>
                    <a:pt x="64" y="41"/>
                    <a:pt x="64" y="41"/>
                    <a:pt x="64" y="41"/>
                  </a:cubicBezTo>
                  <a:cubicBezTo>
                    <a:pt x="65" y="41"/>
                    <a:pt x="65" y="41"/>
                    <a:pt x="65" y="41"/>
                  </a:cubicBezTo>
                  <a:cubicBezTo>
                    <a:pt x="66" y="42"/>
                    <a:pt x="66" y="42"/>
                    <a:pt x="66" y="42"/>
                  </a:cubicBezTo>
                  <a:cubicBezTo>
                    <a:pt x="67" y="42"/>
                    <a:pt x="67" y="42"/>
                    <a:pt x="67" y="42"/>
                  </a:cubicBezTo>
                  <a:cubicBezTo>
                    <a:pt x="68" y="41"/>
                    <a:pt x="68" y="41"/>
                    <a:pt x="68" y="41"/>
                  </a:cubicBezTo>
                  <a:cubicBezTo>
                    <a:pt x="67" y="40"/>
                    <a:pt x="67" y="40"/>
                    <a:pt x="67" y="40"/>
                  </a:cubicBezTo>
                  <a:cubicBezTo>
                    <a:pt x="67" y="39"/>
                    <a:pt x="67" y="39"/>
                    <a:pt x="67" y="39"/>
                  </a:cubicBezTo>
                  <a:cubicBezTo>
                    <a:pt x="65" y="40"/>
                    <a:pt x="65" y="40"/>
                    <a:pt x="65" y="40"/>
                  </a:cubicBezTo>
                  <a:cubicBezTo>
                    <a:pt x="64" y="40"/>
                    <a:pt x="64" y="40"/>
                    <a:pt x="64" y="40"/>
                  </a:cubicBezTo>
                  <a:close/>
                  <a:moveTo>
                    <a:pt x="64" y="42"/>
                  </a:moveTo>
                  <a:cubicBezTo>
                    <a:pt x="64" y="43"/>
                    <a:pt x="64" y="43"/>
                    <a:pt x="64" y="43"/>
                  </a:cubicBezTo>
                  <a:cubicBezTo>
                    <a:pt x="65" y="43"/>
                    <a:pt x="65" y="43"/>
                    <a:pt x="65" y="43"/>
                  </a:cubicBezTo>
                  <a:cubicBezTo>
                    <a:pt x="65" y="43"/>
                    <a:pt x="65" y="43"/>
                    <a:pt x="65" y="43"/>
                  </a:cubicBezTo>
                  <a:cubicBezTo>
                    <a:pt x="66" y="43"/>
                    <a:pt x="66" y="43"/>
                    <a:pt x="66" y="43"/>
                  </a:cubicBezTo>
                  <a:cubicBezTo>
                    <a:pt x="65" y="42"/>
                    <a:pt x="65" y="42"/>
                    <a:pt x="65" y="42"/>
                  </a:cubicBezTo>
                  <a:cubicBezTo>
                    <a:pt x="64" y="42"/>
                    <a:pt x="64" y="42"/>
                    <a:pt x="64" y="42"/>
                  </a:cubicBezTo>
                  <a:close/>
                  <a:moveTo>
                    <a:pt x="64" y="16"/>
                  </a:moveTo>
                  <a:cubicBezTo>
                    <a:pt x="65" y="16"/>
                    <a:pt x="65" y="16"/>
                    <a:pt x="65" y="16"/>
                  </a:cubicBezTo>
                  <a:cubicBezTo>
                    <a:pt x="65" y="16"/>
                    <a:pt x="65" y="16"/>
                    <a:pt x="65" y="16"/>
                  </a:cubicBezTo>
                  <a:cubicBezTo>
                    <a:pt x="66" y="15"/>
                    <a:pt x="66" y="15"/>
                    <a:pt x="66" y="15"/>
                  </a:cubicBezTo>
                  <a:cubicBezTo>
                    <a:pt x="66" y="16"/>
                    <a:pt x="66" y="16"/>
                    <a:pt x="66" y="16"/>
                  </a:cubicBezTo>
                  <a:cubicBezTo>
                    <a:pt x="67" y="16"/>
                    <a:pt x="67" y="16"/>
                    <a:pt x="67" y="16"/>
                  </a:cubicBezTo>
                  <a:cubicBezTo>
                    <a:pt x="67" y="16"/>
                    <a:pt x="67" y="16"/>
                    <a:pt x="67" y="16"/>
                  </a:cubicBezTo>
                  <a:cubicBezTo>
                    <a:pt x="68" y="16"/>
                    <a:pt x="68" y="16"/>
                    <a:pt x="68" y="16"/>
                  </a:cubicBezTo>
                  <a:cubicBezTo>
                    <a:pt x="67" y="17"/>
                    <a:pt x="67" y="17"/>
                    <a:pt x="67" y="17"/>
                  </a:cubicBezTo>
                  <a:cubicBezTo>
                    <a:pt x="66" y="17"/>
                    <a:pt x="66" y="17"/>
                    <a:pt x="66" y="17"/>
                  </a:cubicBezTo>
                  <a:cubicBezTo>
                    <a:pt x="66" y="17"/>
                    <a:pt x="66" y="17"/>
                    <a:pt x="66" y="17"/>
                  </a:cubicBezTo>
                  <a:cubicBezTo>
                    <a:pt x="64" y="17"/>
                    <a:pt x="64" y="17"/>
                    <a:pt x="64" y="17"/>
                  </a:cubicBezTo>
                  <a:cubicBezTo>
                    <a:pt x="64" y="16"/>
                    <a:pt x="64" y="16"/>
                    <a:pt x="64" y="16"/>
                  </a:cubicBezTo>
                  <a:close/>
                  <a:moveTo>
                    <a:pt x="66" y="28"/>
                  </a:moveTo>
                  <a:cubicBezTo>
                    <a:pt x="66" y="27"/>
                    <a:pt x="66" y="27"/>
                    <a:pt x="66" y="27"/>
                  </a:cubicBezTo>
                  <a:cubicBezTo>
                    <a:pt x="67" y="26"/>
                    <a:pt x="67" y="26"/>
                    <a:pt x="67" y="26"/>
                  </a:cubicBezTo>
                  <a:cubicBezTo>
                    <a:pt x="67" y="26"/>
                    <a:pt x="67" y="26"/>
                    <a:pt x="67" y="26"/>
                  </a:cubicBezTo>
                  <a:cubicBezTo>
                    <a:pt x="66" y="25"/>
                    <a:pt x="66" y="25"/>
                    <a:pt x="66" y="25"/>
                  </a:cubicBezTo>
                  <a:cubicBezTo>
                    <a:pt x="66" y="25"/>
                    <a:pt x="66" y="25"/>
                    <a:pt x="66" y="25"/>
                  </a:cubicBezTo>
                  <a:cubicBezTo>
                    <a:pt x="65" y="25"/>
                    <a:pt x="65" y="25"/>
                    <a:pt x="65" y="25"/>
                  </a:cubicBezTo>
                  <a:cubicBezTo>
                    <a:pt x="64" y="25"/>
                    <a:pt x="64" y="25"/>
                    <a:pt x="64" y="25"/>
                  </a:cubicBezTo>
                  <a:cubicBezTo>
                    <a:pt x="63" y="26"/>
                    <a:pt x="63" y="26"/>
                    <a:pt x="63" y="26"/>
                  </a:cubicBezTo>
                  <a:cubicBezTo>
                    <a:pt x="62" y="26"/>
                    <a:pt x="62" y="26"/>
                    <a:pt x="62" y="26"/>
                  </a:cubicBezTo>
                  <a:cubicBezTo>
                    <a:pt x="62" y="27"/>
                    <a:pt x="62" y="27"/>
                    <a:pt x="62" y="27"/>
                  </a:cubicBezTo>
                  <a:cubicBezTo>
                    <a:pt x="64" y="28"/>
                    <a:pt x="64" y="28"/>
                    <a:pt x="64" y="28"/>
                  </a:cubicBezTo>
                  <a:cubicBezTo>
                    <a:pt x="65" y="28"/>
                    <a:pt x="65" y="28"/>
                    <a:pt x="65" y="28"/>
                  </a:cubicBezTo>
                  <a:cubicBezTo>
                    <a:pt x="66" y="28"/>
                    <a:pt x="66" y="28"/>
                    <a:pt x="66" y="28"/>
                  </a:cubicBezTo>
                  <a:close/>
                  <a:moveTo>
                    <a:pt x="68" y="26"/>
                  </a:moveTo>
                  <a:cubicBezTo>
                    <a:pt x="68" y="27"/>
                    <a:pt x="68" y="27"/>
                    <a:pt x="68" y="27"/>
                  </a:cubicBezTo>
                  <a:cubicBezTo>
                    <a:pt x="68" y="28"/>
                    <a:pt x="68" y="28"/>
                    <a:pt x="68" y="28"/>
                  </a:cubicBezTo>
                  <a:cubicBezTo>
                    <a:pt x="67" y="28"/>
                    <a:pt x="67" y="28"/>
                    <a:pt x="67" y="28"/>
                  </a:cubicBezTo>
                  <a:cubicBezTo>
                    <a:pt x="67" y="28"/>
                    <a:pt x="67" y="28"/>
                    <a:pt x="67" y="28"/>
                  </a:cubicBezTo>
                  <a:cubicBezTo>
                    <a:pt x="66" y="28"/>
                    <a:pt x="66" y="28"/>
                    <a:pt x="66" y="28"/>
                  </a:cubicBezTo>
                  <a:cubicBezTo>
                    <a:pt x="65" y="29"/>
                    <a:pt x="65" y="29"/>
                    <a:pt x="65" y="29"/>
                  </a:cubicBezTo>
                  <a:cubicBezTo>
                    <a:pt x="64" y="29"/>
                    <a:pt x="64" y="29"/>
                    <a:pt x="64" y="29"/>
                  </a:cubicBezTo>
                  <a:cubicBezTo>
                    <a:pt x="63" y="29"/>
                    <a:pt x="63" y="29"/>
                    <a:pt x="63" y="29"/>
                  </a:cubicBezTo>
                  <a:cubicBezTo>
                    <a:pt x="63" y="29"/>
                    <a:pt x="63" y="29"/>
                    <a:pt x="63" y="29"/>
                  </a:cubicBezTo>
                  <a:cubicBezTo>
                    <a:pt x="63" y="30"/>
                    <a:pt x="63" y="30"/>
                    <a:pt x="63" y="30"/>
                  </a:cubicBezTo>
                  <a:cubicBezTo>
                    <a:pt x="63" y="30"/>
                    <a:pt x="63" y="30"/>
                    <a:pt x="63" y="30"/>
                  </a:cubicBezTo>
                  <a:cubicBezTo>
                    <a:pt x="63" y="33"/>
                    <a:pt x="63" y="33"/>
                    <a:pt x="63" y="33"/>
                  </a:cubicBezTo>
                  <a:cubicBezTo>
                    <a:pt x="64" y="34"/>
                    <a:pt x="64" y="34"/>
                    <a:pt x="64" y="34"/>
                  </a:cubicBezTo>
                  <a:cubicBezTo>
                    <a:pt x="65" y="35"/>
                    <a:pt x="65" y="35"/>
                    <a:pt x="65" y="35"/>
                  </a:cubicBezTo>
                  <a:cubicBezTo>
                    <a:pt x="66" y="35"/>
                    <a:pt x="66" y="35"/>
                    <a:pt x="66" y="35"/>
                  </a:cubicBezTo>
                  <a:cubicBezTo>
                    <a:pt x="67" y="35"/>
                    <a:pt x="67" y="35"/>
                    <a:pt x="67" y="35"/>
                  </a:cubicBezTo>
                  <a:cubicBezTo>
                    <a:pt x="68" y="35"/>
                    <a:pt x="68" y="35"/>
                    <a:pt x="68" y="35"/>
                  </a:cubicBezTo>
                  <a:cubicBezTo>
                    <a:pt x="69" y="34"/>
                    <a:pt x="69" y="34"/>
                    <a:pt x="69" y="34"/>
                  </a:cubicBezTo>
                  <a:cubicBezTo>
                    <a:pt x="70" y="34"/>
                    <a:pt x="70" y="34"/>
                    <a:pt x="70" y="34"/>
                  </a:cubicBezTo>
                  <a:cubicBezTo>
                    <a:pt x="70" y="33"/>
                    <a:pt x="70" y="33"/>
                    <a:pt x="70" y="33"/>
                  </a:cubicBezTo>
                  <a:cubicBezTo>
                    <a:pt x="69" y="33"/>
                    <a:pt x="69" y="33"/>
                    <a:pt x="69" y="33"/>
                  </a:cubicBezTo>
                  <a:cubicBezTo>
                    <a:pt x="69" y="32"/>
                    <a:pt x="69" y="32"/>
                    <a:pt x="69" y="32"/>
                  </a:cubicBezTo>
                  <a:cubicBezTo>
                    <a:pt x="68" y="32"/>
                    <a:pt x="68" y="32"/>
                    <a:pt x="68" y="32"/>
                  </a:cubicBezTo>
                  <a:cubicBezTo>
                    <a:pt x="67" y="31"/>
                    <a:pt x="67" y="31"/>
                    <a:pt x="67" y="31"/>
                  </a:cubicBezTo>
                  <a:cubicBezTo>
                    <a:pt x="67" y="30"/>
                    <a:pt x="67" y="30"/>
                    <a:pt x="67" y="30"/>
                  </a:cubicBezTo>
                  <a:cubicBezTo>
                    <a:pt x="68" y="30"/>
                    <a:pt x="68" y="30"/>
                    <a:pt x="68" y="30"/>
                  </a:cubicBezTo>
                  <a:cubicBezTo>
                    <a:pt x="69" y="30"/>
                    <a:pt x="69" y="30"/>
                    <a:pt x="69" y="30"/>
                  </a:cubicBezTo>
                  <a:cubicBezTo>
                    <a:pt x="70" y="29"/>
                    <a:pt x="70" y="29"/>
                    <a:pt x="70" y="29"/>
                  </a:cubicBezTo>
                  <a:cubicBezTo>
                    <a:pt x="70" y="29"/>
                    <a:pt x="70" y="29"/>
                    <a:pt x="70" y="29"/>
                  </a:cubicBezTo>
                  <a:cubicBezTo>
                    <a:pt x="69" y="28"/>
                    <a:pt x="69" y="28"/>
                    <a:pt x="69" y="28"/>
                  </a:cubicBezTo>
                  <a:cubicBezTo>
                    <a:pt x="68" y="27"/>
                    <a:pt x="68" y="27"/>
                    <a:pt x="68" y="27"/>
                  </a:cubicBezTo>
                  <a:cubicBezTo>
                    <a:pt x="68" y="26"/>
                    <a:pt x="68" y="26"/>
                    <a:pt x="68" y="26"/>
                  </a:cubicBezTo>
                  <a:close/>
                  <a:moveTo>
                    <a:pt x="72" y="28"/>
                  </a:moveTo>
                  <a:cubicBezTo>
                    <a:pt x="71" y="27"/>
                    <a:pt x="71" y="27"/>
                    <a:pt x="71" y="27"/>
                  </a:cubicBezTo>
                  <a:cubicBezTo>
                    <a:pt x="71" y="27"/>
                    <a:pt x="71" y="27"/>
                    <a:pt x="71" y="27"/>
                  </a:cubicBezTo>
                  <a:cubicBezTo>
                    <a:pt x="71" y="26"/>
                    <a:pt x="71" y="26"/>
                    <a:pt x="71" y="26"/>
                  </a:cubicBezTo>
                  <a:cubicBezTo>
                    <a:pt x="70" y="26"/>
                    <a:pt x="70" y="26"/>
                    <a:pt x="70" y="26"/>
                  </a:cubicBezTo>
                  <a:cubicBezTo>
                    <a:pt x="69" y="26"/>
                    <a:pt x="69" y="26"/>
                    <a:pt x="69" y="26"/>
                  </a:cubicBezTo>
                  <a:cubicBezTo>
                    <a:pt x="69" y="25"/>
                    <a:pt x="69" y="25"/>
                    <a:pt x="69" y="25"/>
                  </a:cubicBezTo>
                  <a:cubicBezTo>
                    <a:pt x="69" y="25"/>
                    <a:pt x="69" y="25"/>
                    <a:pt x="69" y="25"/>
                  </a:cubicBezTo>
                  <a:cubicBezTo>
                    <a:pt x="69" y="23"/>
                    <a:pt x="69" y="23"/>
                    <a:pt x="69" y="23"/>
                  </a:cubicBezTo>
                  <a:cubicBezTo>
                    <a:pt x="69" y="23"/>
                    <a:pt x="69" y="23"/>
                    <a:pt x="69" y="23"/>
                  </a:cubicBezTo>
                  <a:cubicBezTo>
                    <a:pt x="69" y="21"/>
                    <a:pt x="69" y="21"/>
                    <a:pt x="69" y="21"/>
                  </a:cubicBezTo>
                  <a:cubicBezTo>
                    <a:pt x="70" y="21"/>
                    <a:pt x="70" y="21"/>
                    <a:pt x="70" y="21"/>
                  </a:cubicBezTo>
                  <a:cubicBezTo>
                    <a:pt x="71" y="20"/>
                    <a:pt x="71" y="20"/>
                    <a:pt x="71" y="20"/>
                  </a:cubicBezTo>
                  <a:cubicBezTo>
                    <a:pt x="71" y="20"/>
                    <a:pt x="71" y="20"/>
                    <a:pt x="71" y="20"/>
                  </a:cubicBezTo>
                  <a:cubicBezTo>
                    <a:pt x="71" y="19"/>
                    <a:pt x="71" y="19"/>
                    <a:pt x="71" y="19"/>
                  </a:cubicBezTo>
                  <a:cubicBezTo>
                    <a:pt x="71" y="19"/>
                    <a:pt x="71" y="19"/>
                    <a:pt x="71" y="19"/>
                  </a:cubicBezTo>
                  <a:cubicBezTo>
                    <a:pt x="72" y="19"/>
                    <a:pt x="72" y="19"/>
                    <a:pt x="72" y="19"/>
                  </a:cubicBezTo>
                  <a:cubicBezTo>
                    <a:pt x="73" y="19"/>
                    <a:pt x="73" y="19"/>
                    <a:pt x="73" y="19"/>
                  </a:cubicBezTo>
                  <a:cubicBezTo>
                    <a:pt x="73" y="20"/>
                    <a:pt x="73" y="20"/>
                    <a:pt x="73" y="20"/>
                  </a:cubicBezTo>
                  <a:cubicBezTo>
                    <a:pt x="73" y="21"/>
                    <a:pt x="73" y="21"/>
                    <a:pt x="73" y="21"/>
                  </a:cubicBezTo>
                  <a:cubicBezTo>
                    <a:pt x="73" y="22"/>
                    <a:pt x="73" y="22"/>
                    <a:pt x="73" y="22"/>
                  </a:cubicBezTo>
                  <a:cubicBezTo>
                    <a:pt x="74" y="22"/>
                    <a:pt x="74" y="22"/>
                    <a:pt x="74" y="22"/>
                  </a:cubicBezTo>
                  <a:cubicBezTo>
                    <a:pt x="75" y="23"/>
                    <a:pt x="75" y="23"/>
                    <a:pt x="75" y="23"/>
                  </a:cubicBezTo>
                  <a:cubicBezTo>
                    <a:pt x="76" y="23"/>
                    <a:pt x="76" y="23"/>
                    <a:pt x="76" y="23"/>
                  </a:cubicBezTo>
                  <a:cubicBezTo>
                    <a:pt x="76" y="24"/>
                    <a:pt x="76" y="24"/>
                    <a:pt x="76" y="24"/>
                  </a:cubicBezTo>
                  <a:cubicBezTo>
                    <a:pt x="74" y="24"/>
                    <a:pt x="74" y="24"/>
                    <a:pt x="74" y="24"/>
                  </a:cubicBezTo>
                  <a:cubicBezTo>
                    <a:pt x="73" y="25"/>
                    <a:pt x="73" y="25"/>
                    <a:pt x="73" y="25"/>
                  </a:cubicBezTo>
                  <a:cubicBezTo>
                    <a:pt x="73" y="25"/>
                    <a:pt x="73" y="25"/>
                    <a:pt x="73" y="25"/>
                  </a:cubicBezTo>
                  <a:cubicBezTo>
                    <a:pt x="73" y="26"/>
                    <a:pt x="73" y="26"/>
                    <a:pt x="73" y="26"/>
                  </a:cubicBezTo>
                  <a:cubicBezTo>
                    <a:pt x="73" y="27"/>
                    <a:pt x="73" y="27"/>
                    <a:pt x="73" y="27"/>
                  </a:cubicBezTo>
                  <a:cubicBezTo>
                    <a:pt x="72" y="28"/>
                    <a:pt x="72" y="28"/>
                    <a:pt x="72" y="28"/>
                  </a:cubicBezTo>
                  <a:close/>
                  <a:moveTo>
                    <a:pt x="453" y="50"/>
                  </a:moveTo>
                  <a:cubicBezTo>
                    <a:pt x="453" y="50"/>
                    <a:pt x="453" y="50"/>
                    <a:pt x="453" y="50"/>
                  </a:cubicBezTo>
                  <a:cubicBezTo>
                    <a:pt x="453" y="50"/>
                    <a:pt x="453" y="50"/>
                    <a:pt x="453" y="50"/>
                  </a:cubicBezTo>
                  <a:cubicBezTo>
                    <a:pt x="453" y="50"/>
                    <a:pt x="453" y="50"/>
                    <a:pt x="453" y="50"/>
                  </a:cubicBezTo>
                  <a:cubicBezTo>
                    <a:pt x="452" y="50"/>
                    <a:pt x="452" y="50"/>
                    <a:pt x="452" y="50"/>
                  </a:cubicBezTo>
                  <a:cubicBezTo>
                    <a:pt x="453" y="50"/>
                    <a:pt x="453" y="50"/>
                    <a:pt x="453" y="50"/>
                  </a:cubicBezTo>
                  <a:close/>
                  <a:moveTo>
                    <a:pt x="449" y="50"/>
                  </a:moveTo>
                  <a:cubicBezTo>
                    <a:pt x="450" y="50"/>
                    <a:pt x="450" y="50"/>
                    <a:pt x="450" y="50"/>
                  </a:cubicBezTo>
                  <a:cubicBezTo>
                    <a:pt x="450" y="49"/>
                    <a:pt x="450" y="49"/>
                    <a:pt x="450" y="49"/>
                  </a:cubicBezTo>
                  <a:cubicBezTo>
                    <a:pt x="449" y="49"/>
                    <a:pt x="449" y="49"/>
                    <a:pt x="449" y="49"/>
                  </a:cubicBezTo>
                  <a:cubicBezTo>
                    <a:pt x="449" y="49"/>
                    <a:pt x="449" y="49"/>
                    <a:pt x="449" y="49"/>
                  </a:cubicBezTo>
                  <a:cubicBezTo>
                    <a:pt x="449" y="50"/>
                    <a:pt x="449" y="50"/>
                    <a:pt x="449" y="50"/>
                  </a:cubicBezTo>
                  <a:close/>
                  <a:moveTo>
                    <a:pt x="446" y="51"/>
                  </a:moveTo>
                  <a:cubicBezTo>
                    <a:pt x="446" y="51"/>
                    <a:pt x="446" y="51"/>
                    <a:pt x="446" y="51"/>
                  </a:cubicBezTo>
                  <a:cubicBezTo>
                    <a:pt x="446" y="51"/>
                    <a:pt x="446" y="51"/>
                    <a:pt x="446" y="51"/>
                  </a:cubicBezTo>
                  <a:cubicBezTo>
                    <a:pt x="446" y="50"/>
                    <a:pt x="446" y="50"/>
                    <a:pt x="446" y="50"/>
                  </a:cubicBezTo>
                  <a:cubicBezTo>
                    <a:pt x="446" y="50"/>
                    <a:pt x="446" y="50"/>
                    <a:pt x="446" y="50"/>
                  </a:cubicBezTo>
                  <a:cubicBezTo>
                    <a:pt x="445" y="50"/>
                    <a:pt x="445" y="50"/>
                    <a:pt x="445" y="50"/>
                  </a:cubicBezTo>
                  <a:cubicBezTo>
                    <a:pt x="446" y="51"/>
                    <a:pt x="446" y="51"/>
                    <a:pt x="446" y="51"/>
                  </a:cubicBezTo>
                  <a:close/>
                  <a:moveTo>
                    <a:pt x="523" y="136"/>
                  </a:moveTo>
                  <a:cubicBezTo>
                    <a:pt x="522" y="136"/>
                    <a:pt x="522" y="136"/>
                    <a:pt x="522" y="136"/>
                  </a:cubicBezTo>
                  <a:cubicBezTo>
                    <a:pt x="523" y="137"/>
                    <a:pt x="523" y="137"/>
                    <a:pt x="523" y="137"/>
                  </a:cubicBezTo>
                  <a:cubicBezTo>
                    <a:pt x="523" y="137"/>
                    <a:pt x="523" y="137"/>
                    <a:pt x="523" y="137"/>
                  </a:cubicBezTo>
                  <a:cubicBezTo>
                    <a:pt x="523" y="136"/>
                    <a:pt x="523" y="136"/>
                    <a:pt x="523" y="136"/>
                  </a:cubicBezTo>
                  <a:cubicBezTo>
                    <a:pt x="523" y="136"/>
                    <a:pt x="523" y="136"/>
                    <a:pt x="523" y="136"/>
                  </a:cubicBezTo>
                  <a:cubicBezTo>
                    <a:pt x="523" y="136"/>
                    <a:pt x="523" y="136"/>
                    <a:pt x="523" y="136"/>
                  </a:cubicBezTo>
                  <a:close/>
                  <a:moveTo>
                    <a:pt x="522" y="134"/>
                  </a:moveTo>
                  <a:cubicBezTo>
                    <a:pt x="522" y="135"/>
                    <a:pt x="522" y="135"/>
                    <a:pt x="522" y="135"/>
                  </a:cubicBezTo>
                  <a:cubicBezTo>
                    <a:pt x="523" y="135"/>
                    <a:pt x="523" y="135"/>
                    <a:pt x="523" y="135"/>
                  </a:cubicBezTo>
                  <a:cubicBezTo>
                    <a:pt x="523" y="135"/>
                    <a:pt x="523" y="135"/>
                    <a:pt x="523" y="135"/>
                  </a:cubicBezTo>
                  <a:cubicBezTo>
                    <a:pt x="522" y="134"/>
                    <a:pt x="522" y="134"/>
                    <a:pt x="522" y="134"/>
                  </a:cubicBezTo>
                  <a:cubicBezTo>
                    <a:pt x="522" y="134"/>
                    <a:pt x="522" y="134"/>
                    <a:pt x="522" y="134"/>
                  </a:cubicBezTo>
                  <a:cubicBezTo>
                    <a:pt x="522" y="134"/>
                    <a:pt x="522" y="134"/>
                    <a:pt x="522" y="134"/>
                  </a:cubicBezTo>
                  <a:close/>
                  <a:moveTo>
                    <a:pt x="83" y="86"/>
                  </a:moveTo>
                  <a:cubicBezTo>
                    <a:pt x="83" y="86"/>
                    <a:pt x="83" y="86"/>
                    <a:pt x="83" y="86"/>
                  </a:cubicBezTo>
                  <a:cubicBezTo>
                    <a:pt x="83" y="85"/>
                    <a:pt x="83" y="85"/>
                    <a:pt x="83" y="85"/>
                  </a:cubicBezTo>
                  <a:cubicBezTo>
                    <a:pt x="85" y="85"/>
                    <a:pt x="85" y="85"/>
                    <a:pt x="85" y="85"/>
                  </a:cubicBezTo>
                  <a:cubicBezTo>
                    <a:pt x="85" y="84"/>
                    <a:pt x="85" y="84"/>
                    <a:pt x="85" y="84"/>
                  </a:cubicBezTo>
                  <a:cubicBezTo>
                    <a:pt x="84" y="84"/>
                    <a:pt x="84" y="84"/>
                    <a:pt x="84" y="84"/>
                  </a:cubicBezTo>
                  <a:cubicBezTo>
                    <a:pt x="83" y="85"/>
                    <a:pt x="83" y="85"/>
                    <a:pt x="83" y="85"/>
                  </a:cubicBezTo>
                  <a:cubicBezTo>
                    <a:pt x="83" y="85"/>
                    <a:pt x="83" y="85"/>
                    <a:pt x="83" y="85"/>
                  </a:cubicBezTo>
                  <a:cubicBezTo>
                    <a:pt x="82" y="85"/>
                    <a:pt x="82" y="85"/>
                    <a:pt x="82" y="85"/>
                  </a:cubicBezTo>
                  <a:cubicBezTo>
                    <a:pt x="83" y="86"/>
                    <a:pt x="83" y="86"/>
                    <a:pt x="83" y="86"/>
                  </a:cubicBezTo>
                  <a:close/>
                  <a:moveTo>
                    <a:pt x="77" y="111"/>
                  </a:moveTo>
                  <a:cubicBezTo>
                    <a:pt x="79" y="112"/>
                    <a:pt x="79" y="112"/>
                    <a:pt x="79" y="112"/>
                  </a:cubicBezTo>
                  <a:cubicBezTo>
                    <a:pt x="80" y="111"/>
                    <a:pt x="80" y="111"/>
                    <a:pt x="80" y="111"/>
                  </a:cubicBezTo>
                  <a:cubicBezTo>
                    <a:pt x="81" y="111"/>
                    <a:pt x="81" y="111"/>
                    <a:pt x="81" y="111"/>
                  </a:cubicBezTo>
                  <a:cubicBezTo>
                    <a:pt x="82" y="111"/>
                    <a:pt x="82" y="111"/>
                    <a:pt x="82" y="111"/>
                  </a:cubicBezTo>
                  <a:cubicBezTo>
                    <a:pt x="82" y="111"/>
                    <a:pt x="82" y="111"/>
                    <a:pt x="82" y="111"/>
                  </a:cubicBezTo>
                  <a:cubicBezTo>
                    <a:pt x="83" y="111"/>
                    <a:pt x="83" y="111"/>
                    <a:pt x="83" y="111"/>
                  </a:cubicBezTo>
                  <a:cubicBezTo>
                    <a:pt x="84" y="111"/>
                    <a:pt x="84" y="111"/>
                    <a:pt x="84" y="111"/>
                  </a:cubicBezTo>
                  <a:cubicBezTo>
                    <a:pt x="84" y="111"/>
                    <a:pt x="84" y="111"/>
                    <a:pt x="84" y="111"/>
                  </a:cubicBezTo>
                  <a:cubicBezTo>
                    <a:pt x="84" y="110"/>
                    <a:pt x="84" y="110"/>
                    <a:pt x="84" y="110"/>
                  </a:cubicBezTo>
                  <a:cubicBezTo>
                    <a:pt x="84" y="110"/>
                    <a:pt x="84" y="110"/>
                    <a:pt x="84" y="110"/>
                  </a:cubicBezTo>
                  <a:cubicBezTo>
                    <a:pt x="84" y="111"/>
                    <a:pt x="84" y="111"/>
                    <a:pt x="84" y="111"/>
                  </a:cubicBezTo>
                  <a:cubicBezTo>
                    <a:pt x="85" y="111"/>
                    <a:pt x="85" y="111"/>
                    <a:pt x="85" y="111"/>
                  </a:cubicBezTo>
                  <a:cubicBezTo>
                    <a:pt x="86" y="111"/>
                    <a:pt x="86" y="111"/>
                    <a:pt x="86" y="111"/>
                  </a:cubicBezTo>
                  <a:cubicBezTo>
                    <a:pt x="87" y="111"/>
                    <a:pt x="87" y="111"/>
                    <a:pt x="87" y="111"/>
                  </a:cubicBezTo>
                  <a:cubicBezTo>
                    <a:pt x="87" y="111"/>
                    <a:pt x="87" y="111"/>
                    <a:pt x="87" y="111"/>
                  </a:cubicBezTo>
                  <a:cubicBezTo>
                    <a:pt x="88" y="110"/>
                    <a:pt x="88" y="110"/>
                    <a:pt x="88" y="110"/>
                  </a:cubicBezTo>
                  <a:cubicBezTo>
                    <a:pt x="88" y="109"/>
                    <a:pt x="88" y="109"/>
                    <a:pt x="88" y="109"/>
                  </a:cubicBezTo>
                  <a:cubicBezTo>
                    <a:pt x="88" y="108"/>
                    <a:pt x="88" y="108"/>
                    <a:pt x="88" y="108"/>
                  </a:cubicBezTo>
                  <a:cubicBezTo>
                    <a:pt x="88" y="107"/>
                    <a:pt x="88" y="107"/>
                    <a:pt x="88" y="107"/>
                  </a:cubicBezTo>
                  <a:cubicBezTo>
                    <a:pt x="88" y="107"/>
                    <a:pt x="88" y="107"/>
                    <a:pt x="88" y="107"/>
                  </a:cubicBezTo>
                  <a:cubicBezTo>
                    <a:pt x="87" y="106"/>
                    <a:pt x="87" y="106"/>
                    <a:pt x="87" y="106"/>
                  </a:cubicBezTo>
                  <a:cubicBezTo>
                    <a:pt x="86" y="106"/>
                    <a:pt x="86" y="106"/>
                    <a:pt x="86" y="106"/>
                  </a:cubicBezTo>
                  <a:cubicBezTo>
                    <a:pt x="86" y="106"/>
                    <a:pt x="86" y="106"/>
                    <a:pt x="86" y="106"/>
                  </a:cubicBezTo>
                  <a:cubicBezTo>
                    <a:pt x="86" y="105"/>
                    <a:pt x="86" y="105"/>
                    <a:pt x="86" y="105"/>
                  </a:cubicBezTo>
                  <a:cubicBezTo>
                    <a:pt x="86" y="105"/>
                    <a:pt x="86" y="105"/>
                    <a:pt x="86" y="105"/>
                  </a:cubicBezTo>
                  <a:cubicBezTo>
                    <a:pt x="87" y="105"/>
                    <a:pt x="87" y="105"/>
                    <a:pt x="87" y="105"/>
                  </a:cubicBezTo>
                  <a:cubicBezTo>
                    <a:pt x="87" y="105"/>
                    <a:pt x="87" y="105"/>
                    <a:pt x="87" y="105"/>
                  </a:cubicBezTo>
                  <a:cubicBezTo>
                    <a:pt x="88" y="106"/>
                    <a:pt x="88" y="106"/>
                    <a:pt x="88" y="106"/>
                  </a:cubicBezTo>
                  <a:cubicBezTo>
                    <a:pt x="88" y="106"/>
                    <a:pt x="88" y="106"/>
                    <a:pt x="88" y="106"/>
                  </a:cubicBezTo>
                  <a:cubicBezTo>
                    <a:pt x="88" y="106"/>
                    <a:pt x="88" y="106"/>
                    <a:pt x="88" y="106"/>
                  </a:cubicBezTo>
                  <a:cubicBezTo>
                    <a:pt x="89" y="106"/>
                    <a:pt x="89" y="106"/>
                    <a:pt x="89" y="106"/>
                  </a:cubicBezTo>
                  <a:cubicBezTo>
                    <a:pt x="88" y="105"/>
                    <a:pt x="88" y="105"/>
                    <a:pt x="88" y="105"/>
                  </a:cubicBezTo>
                  <a:cubicBezTo>
                    <a:pt x="87" y="103"/>
                    <a:pt x="87" y="103"/>
                    <a:pt x="87" y="103"/>
                  </a:cubicBezTo>
                  <a:cubicBezTo>
                    <a:pt x="87" y="102"/>
                    <a:pt x="87" y="102"/>
                    <a:pt x="87" y="102"/>
                  </a:cubicBezTo>
                  <a:cubicBezTo>
                    <a:pt x="87" y="102"/>
                    <a:pt x="87" y="102"/>
                    <a:pt x="87" y="102"/>
                  </a:cubicBezTo>
                  <a:cubicBezTo>
                    <a:pt x="87" y="103"/>
                    <a:pt x="87" y="103"/>
                    <a:pt x="87" y="103"/>
                  </a:cubicBezTo>
                  <a:cubicBezTo>
                    <a:pt x="88" y="103"/>
                    <a:pt x="88" y="103"/>
                    <a:pt x="88" y="103"/>
                  </a:cubicBezTo>
                  <a:cubicBezTo>
                    <a:pt x="88" y="104"/>
                    <a:pt x="88" y="104"/>
                    <a:pt x="88" y="104"/>
                  </a:cubicBezTo>
                  <a:cubicBezTo>
                    <a:pt x="89" y="104"/>
                    <a:pt x="89" y="104"/>
                    <a:pt x="89" y="104"/>
                  </a:cubicBezTo>
                  <a:cubicBezTo>
                    <a:pt x="89" y="103"/>
                    <a:pt x="89" y="103"/>
                    <a:pt x="89" y="103"/>
                  </a:cubicBezTo>
                  <a:cubicBezTo>
                    <a:pt x="89" y="103"/>
                    <a:pt x="89" y="103"/>
                    <a:pt x="89" y="103"/>
                  </a:cubicBezTo>
                  <a:cubicBezTo>
                    <a:pt x="89" y="102"/>
                    <a:pt x="89" y="102"/>
                    <a:pt x="89" y="102"/>
                  </a:cubicBezTo>
                  <a:cubicBezTo>
                    <a:pt x="89" y="102"/>
                    <a:pt x="89" y="102"/>
                    <a:pt x="89" y="102"/>
                  </a:cubicBezTo>
                  <a:cubicBezTo>
                    <a:pt x="89" y="101"/>
                    <a:pt x="89" y="101"/>
                    <a:pt x="89" y="101"/>
                  </a:cubicBezTo>
                  <a:cubicBezTo>
                    <a:pt x="89" y="100"/>
                    <a:pt x="89" y="100"/>
                    <a:pt x="89" y="100"/>
                  </a:cubicBezTo>
                  <a:cubicBezTo>
                    <a:pt x="89" y="100"/>
                    <a:pt x="89" y="100"/>
                    <a:pt x="89" y="100"/>
                  </a:cubicBezTo>
                  <a:cubicBezTo>
                    <a:pt x="88" y="99"/>
                    <a:pt x="88" y="99"/>
                    <a:pt x="88" y="99"/>
                  </a:cubicBezTo>
                  <a:cubicBezTo>
                    <a:pt x="88" y="98"/>
                    <a:pt x="88" y="98"/>
                    <a:pt x="88" y="98"/>
                  </a:cubicBezTo>
                  <a:cubicBezTo>
                    <a:pt x="89" y="99"/>
                    <a:pt x="89" y="99"/>
                    <a:pt x="89" y="99"/>
                  </a:cubicBezTo>
                  <a:cubicBezTo>
                    <a:pt x="90" y="99"/>
                    <a:pt x="90" y="99"/>
                    <a:pt x="90" y="99"/>
                  </a:cubicBezTo>
                  <a:cubicBezTo>
                    <a:pt x="90" y="98"/>
                    <a:pt x="90" y="98"/>
                    <a:pt x="90" y="98"/>
                  </a:cubicBezTo>
                  <a:cubicBezTo>
                    <a:pt x="90" y="98"/>
                    <a:pt x="90" y="98"/>
                    <a:pt x="90" y="98"/>
                  </a:cubicBezTo>
                  <a:cubicBezTo>
                    <a:pt x="89" y="98"/>
                    <a:pt x="89" y="98"/>
                    <a:pt x="89" y="98"/>
                  </a:cubicBezTo>
                  <a:cubicBezTo>
                    <a:pt x="89" y="97"/>
                    <a:pt x="89" y="97"/>
                    <a:pt x="89" y="97"/>
                  </a:cubicBezTo>
                  <a:cubicBezTo>
                    <a:pt x="90" y="97"/>
                    <a:pt x="90" y="97"/>
                    <a:pt x="90" y="97"/>
                  </a:cubicBezTo>
                  <a:cubicBezTo>
                    <a:pt x="91" y="97"/>
                    <a:pt x="91" y="97"/>
                    <a:pt x="91" y="97"/>
                  </a:cubicBezTo>
                  <a:cubicBezTo>
                    <a:pt x="92" y="98"/>
                    <a:pt x="92" y="98"/>
                    <a:pt x="92" y="98"/>
                  </a:cubicBezTo>
                  <a:cubicBezTo>
                    <a:pt x="92" y="97"/>
                    <a:pt x="92" y="97"/>
                    <a:pt x="92" y="97"/>
                  </a:cubicBezTo>
                  <a:cubicBezTo>
                    <a:pt x="92" y="97"/>
                    <a:pt x="92" y="97"/>
                    <a:pt x="92" y="97"/>
                  </a:cubicBezTo>
                  <a:cubicBezTo>
                    <a:pt x="91" y="96"/>
                    <a:pt x="91" y="96"/>
                    <a:pt x="91" y="96"/>
                  </a:cubicBezTo>
                  <a:cubicBezTo>
                    <a:pt x="92" y="96"/>
                    <a:pt x="92" y="96"/>
                    <a:pt x="92" y="96"/>
                  </a:cubicBezTo>
                  <a:cubicBezTo>
                    <a:pt x="93" y="97"/>
                    <a:pt x="93" y="97"/>
                    <a:pt x="93" y="97"/>
                  </a:cubicBezTo>
                  <a:cubicBezTo>
                    <a:pt x="93" y="96"/>
                    <a:pt x="93" y="96"/>
                    <a:pt x="93" y="96"/>
                  </a:cubicBezTo>
                  <a:cubicBezTo>
                    <a:pt x="93" y="95"/>
                    <a:pt x="93" y="95"/>
                    <a:pt x="93" y="95"/>
                  </a:cubicBezTo>
                  <a:cubicBezTo>
                    <a:pt x="93" y="95"/>
                    <a:pt x="93" y="95"/>
                    <a:pt x="93" y="95"/>
                  </a:cubicBezTo>
                  <a:cubicBezTo>
                    <a:pt x="93" y="95"/>
                    <a:pt x="93" y="95"/>
                    <a:pt x="93" y="95"/>
                  </a:cubicBezTo>
                  <a:cubicBezTo>
                    <a:pt x="94" y="94"/>
                    <a:pt x="94" y="94"/>
                    <a:pt x="94" y="94"/>
                  </a:cubicBezTo>
                  <a:cubicBezTo>
                    <a:pt x="95" y="94"/>
                    <a:pt x="95" y="94"/>
                    <a:pt x="95" y="94"/>
                  </a:cubicBezTo>
                  <a:cubicBezTo>
                    <a:pt x="94" y="93"/>
                    <a:pt x="94" y="93"/>
                    <a:pt x="94" y="93"/>
                  </a:cubicBezTo>
                  <a:cubicBezTo>
                    <a:pt x="94" y="93"/>
                    <a:pt x="94" y="93"/>
                    <a:pt x="94" y="93"/>
                  </a:cubicBezTo>
                  <a:cubicBezTo>
                    <a:pt x="94" y="92"/>
                    <a:pt x="94" y="92"/>
                    <a:pt x="94" y="92"/>
                  </a:cubicBezTo>
                  <a:cubicBezTo>
                    <a:pt x="94" y="93"/>
                    <a:pt x="94" y="93"/>
                    <a:pt x="94" y="93"/>
                  </a:cubicBezTo>
                  <a:cubicBezTo>
                    <a:pt x="95" y="92"/>
                    <a:pt x="95" y="92"/>
                    <a:pt x="95" y="92"/>
                  </a:cubicBezTo>
                  <a:cubicBezTo>
                    <a:pt x="96" y="91"/>
                    <a:pt x="96" y="91"/>
                    <a:pt x="96" y="91"/>
                  </a:cubicBezTo>
                  <a:cubicBezTo>
                    <a:pt x="96" y="90"/>
                    <a:pt x="96" y="90"/>
                    <a:pt x="96" y="90"/>
                  </a:cubicBezTo>
                  <a:cubicBezTo>
                    <a:pt x="97" y="89"/>
                    <a:pt x="97" y="89"/>
                    <a:pt x="97" y="89"/>
                  </a:cubicBezTo>
                  <a:cubicBezTo>
                    <a:pt x="97" y="88"/>
                    <a:pt x="97" y="88"/>
                    <a:pt x="97" y="88"/>
                  </a:cubicBezTo>
                  <a:cubicBezTo>
                    <a:pt x="98" y="88"/>
                    <a:pt x="98" y="88"/>
                    <a:pt x="98" y="88"/>
                  </a:cubicBezTo>
                  <a:cubicBezTo>
                    <a:pt x="99" y="87"/>
                    <a:pt x="99" y="87"/>
                    <a:pt x="99" y="87"/>
                  </a:cubicBezTo>
                  <a:cubicBezTo>
                    <a:pt x="100" y="85"/>
                    <a:pt x="100" y="85"/>
                    <a:pt x="100" y="85"/>
                  </a:cubicBezTo>
                  <a:cubicBezTo>
                    <a:pt x="100" y="85"/>
                    <a:pt x="100" y="85"/>
                    <a:pt x="100" y="85"/>
                  </a:cubicBezTo>
                  <a:cubicBezTo>
                    <a:pt x="102" y="84"/>
                    <a:pt x="102" y="84"/>
                    <a:pt x="102" y="84"/>
                  </a:cubicBezTo>
                  <a:cubicBezTo>
                    <a:pt x="104" y="82"/>
                    <a:pt x="104" y="82"/>
                    <a:pt x="104" y="82"/>
                  </a:cubicBezTo>
                  <a:cubicBezTo>
                    <a:pt x="105" y="81"/>
                    <a:pt x="105" y="81"/>
                    <a:pt x="105" y="81"/>
                  </a:cubicBezTo>
                  <a:cubicBezTo>
                    <a:pt x="106" y="81"/>
                    <a:pt x="106" y="81"/>
                    <a:pt x="106" y="81"/>
                  </a:cubicBezTo>
                  <a:cubicBezTo>
                    <a:pt x="107" y="80"/>
                    <a:pt x="107" y="80"/>
                    <a:pt x="107" y="80"/>
                  </a:cubicBezTo>
                  <a:cubicBezTo>
                    <a:pt x="108" y="80"/>
                    <a:pt x="108" y="80"/>
                    <a:pt x="108" y="80"/>
                  </a:cubicBezTo>
                  <a:cubicBezTo>
                    <a:pt x="109" y="79"/>
                    <a:pt x="109" y="79"/>
                    <a:pt x="109" y="79"/>
                  </a:cubicBezTo>
                  <a:cubicBezTo>
                    <a:pt x="110" y="78"/>
                    <a:pt x="110" y="78"/>
                    <a:pt x="110" y="78"/>
                  </a:cubicBezTo>
                  <a:cubicBezTo>
                    <a:pt x="111" y="77"/>
                    <a:pt x="111" y="77"/>
                    <a:pt x="111" y="77"/>
                  </a:cubicBezTo>
                  <a:cubicBezTo>
                    <a:pt x="112" y="77"/>
                    <a:pt x="112" y="77"/>
                    <a:pt x="112" y="77"/>
                  </a:cubicBezTo>
                  <a:cubicBezTo>
                    <a:pt x="112" y="77"/>
                    <a:pt x="112" y="77"/>
                    <a:pt x="112" y="77"/>
                  </a:cubicBezTo>
                  <a:cubicBezTo>
                    <a:pt x="112" y="77"/>
                    <a:pt x="112" y="77"/>
                    <a:pt x="112" y="77"/>
                  </a:cubicBezTo>
                  <a:cubicBezTo>
                    <a:pt x="112" y="76"/>
                    <a:pt x="112" y="76"/>
                    <a:pt x="112" y="76"/>
                  </a:cubicBezTo>
                  <a:cubicBezTo>
                    <a:pt x="112" y="75"/>
                    <a:pt x="112" y="75"/>
                    <a:pt x="112" y="75"/>
                  </a:cubicBezTo>
                  <a:cubicBezTo>
                    <a:pt x="112" y="75"/>
                    <a:pt x="112" y="75"/>
                    <a:pt x="112" y="75"/>
                  </a:cubicBezTo>
                  <a:cubicBezTo>
                    <a:pt x="112" y="74"/>
                    <a:pt x="112" y="74"/>
                    <a:pt x="112" y="74"/>
                  </a:cubicBezTo>
                  <a:cubicBezTo>
                    <a:pt x="112" y="73"/>
                    <a:pt x="112" y="73"/>
                    <a:pt x="112" y="73"/>
                  </a:cubicBezTo>
                  <a:cubicBezTo>
                    <a:pt x="111" y="73"/>
                    <a:pt x="111" y="73"/>
                    <a:pt x="111" y="73"/>
                  </a:cubicBezTo>
                  <a:cubicBezTo>
                    <a:pt x="111" y="72"/>
                    <a:pt x="111" y="72"/>
                    <a:pt x="111" y="72"/>
                  </a:cubicBezTo>
                  <a:cubicBezTo>
                    <a:pt x="112" y="71"/>
                    <a:pt x="112" y="71"/>
                    <a:pt x="112" y="71"/>
                  </a:cubicBezTo>
                  <a:cubicBezTo>
                    <a:pt x="112" y="71"/>
                    <a:pt x="112" y="71"/>
                    <a:pt x="112" y="71"/>
                  </a:cubicBezTo>
                  <a:cubicBezTo>
                    <a:pt x="111" y="71"/>
                    <a:pt x="111" y="71"/>
                    <a:pt x="111" y="71"/>
                  </a:cubicBezTo>
                  <a:cubicBezTo>
                    <a:pt x="110" y="70"/>
                    <a:pt x="110" y="70"/>
                    <a:pt x="110" y="70"/>
                  </a:cubicBezTo>
                  <a:cubicBezTo>
                    <a:pt x="109" y="70"/>
                    <a:pt x="109" y="70"/>
                    <a:pt x="109" y="70"/>
                  </a:cubicBezTo>
                  <a:cubicBezTo>
                    <a:pt x="109" y="70"/>
                    <a:pt x="109" y="70"/>
                    <a:pt x="109" y="70"/>
                  </a:cubicBezTo>
                  <a:cubicBezTo>
                    <a:pt x="109" y="69"/>
                    <a:pt x="109" y="69"/>
                    <a:pt x="109" y="69"/>
                  </a:cubicBezTo>
                  <a:cubicBezTo>
                    <a:pt x="108" y="69"/>
                    <a:pt x="108" y="69"/>
                    <a:pt x="108" y="69"/>
                  </a:cubicBezTo>
                  <a:cubicBezTo>
                    <a:pt x="107" y="69"/>
                    <a:pt x="107" y="69"/>
                    <a:pt x="107" y="69"/>
                  </a:cubicBezTo>
                  <a:cubicBezTo>
                    <a:pt x="107" y="70"/>
                    <a:pt x="107" y="70"/>
                    <a:pt x="107" y="70"/>
                  </a:cubicBezTo>
                  <a:cubicBezTo>
                    <a:pt x="107" y="70"/>
                    <a:pt x="107" y="70"/>
                    <a:pt x="107" y="70"/>
                  </a:cubicBezTo>
                  <a:cubicBezTo>
                    <a:pt x="106" y="69"/>
                    <a:pt x="106" y="69"/>
                    <a:pt x="106" y="69"/>
                  </a:cubicBezTo>
                  <a:cubicBezTo>
                    <a:pt x="105" y="69"/>
                    <a:pt x="105" y="69"/>
                    <a:pt x="105" y="69"/>
                  </a:cubicBezTo>
                  <a:cubicBezTo>
                    <a:pt x="104" y="70"/>
                    <a:pt x="104" y="70"/>
                    <a:pt x="104" y="70"/>
                  </a:cubicBezTo>
                  <a:cubicBezTo>
                    <a:pt x="104" y="71"/>
                    <a:pt x="104" y="71"/>
                    <a:pt x="104" y="71"/>
                  </a:cubicBezTo>
                  <a:cubicBezTo>
                    <a:pt x="103" y="71"/>
                    <a:pt x="103" y="71"/>
                    <a:pt x="103" y="71"/>
                  </a:cubicBezTo>
                  <a:cubicBezTo>
                    <a:pt x="103" y="71"/>
                    <a:pt x="103" y="71"/>
                    <a:pt x="103" y="71"/>
                  </a:cubicBezTo>
                  <a:cubicBezTo>
                    <a:pt x="102" y="72"/>
                    <a:pt x="102" y="72"/>
                    <a:pt x="102" y="72"/>
                  </a:cubicBezTo>
                  <a:cubicBezTo>
                    <a:pt x="102" y="72"/>
                    <a:pt x="102" y="72"/>
                    <a:pt x="102" y="72"/>
                  </a:cubicBezTo>
                  <a:cubicBezTo>
                    <a:pt x="102" y="73"/>
                    <a:pt x="102" y="73"/>
                    <a:pt x="102" y="73"/>
                  </a:cubicBezTo>
                  <a:cubicBezTo>
                    <a:pt x="101" y="73"/>
                    <a:pt x="101" y="73"/>
                    <a:pt x="101" y="73"/>
                  </a:cubicBezTo>
                  <a:cubicBezTo>
                    <a:pt x="102" y="74"/>
                    <a:pt x="102" y="74"/>
                    <a:pt x="102" y="74"/>
                  </a:cubicBezTo>
                  <a:cubicBezTo>
                    <a:pt x="102" y="75"/>
                    <a:pt x="102" y="75"/>
                    <a:pt x="102" y="75"/>
                  </a:cubicBezTo>
                  <a:cubicBezTo>
                    <a:pt x="101" y="75"/>
                    <a:pt x="101" y="75"/>
                    <a:pt x="101" y="75"/>
                  </a:cubicBezTo>
                  <a:cubicBezTo>
                    <a:pt x="101" y="75"/>
                    <a:pt x="101" y="75"/>
                    <a:pt x="101" y="75"/>
                  </a:cubicBezTo>
                  <a:cubicBezTo>
                    <a:pt x="101" y="76"/>
                    <a:pt x="101" y="76"/>
                    <a:pt x="101" y="76"/>
                  </a:cubicBezTo>
                  <a:cubicBezTo>
                    <a:pt x="100" y="76"/>
                    <a:pt x="100" y="76"/>
                    <a:pt x="100" y="76"/>
                  </a:cubicBezTo>
                  <a:cubicBezTo>
                    <a:pt x="100" y="77"/>
                    <a:pt x="100" y="77"/>
                    <a:pt x="100" y="77"/>
                  </a:cubicBezTo>
                  <a:cubicBezTo>
                    <a:pt x="98" y="77"/>
                    <a:pt x="98" y="77"/>
                    <a:pt x="98" y="77"/>
                  </a:cubicBezTo>
                  <a:cubicBezTo>
                    <a:pt x="98" y="78"/>
                    <a:pt x="98" y="78"/>
                    <a:pt x="98" y="78"/>
                  </a:cubicBezTo>
                  <a:cubicBezTo>
                    <a:pt x="98" y="78"/>
                    <a:pt x="98" y="78"/>
                    <a:pt x="98" y="78"/>
                  </a:cubicBezTo>
                  <a:cubicBezTo>
                    <a:pt x="97" y="78"/>
                    <a:pt x="97" y="78"/>
                    <a:pt x="97" y="78"/>
                  </a:cubicBezTo>
                  <a:cubicBezTo>
                    <a:pt x="96" y="78"/>
                    <a:pt x="96" y="78"/>
                    <a:pt x="96" y="78"/>
                  </a:cubicBezTo>
                  <a:cubicBezTo>
                    <a:pt x="95" y="79"/>
                    <a:pt x="95" y="79"/>
                    <a:pt x="95" y="79"/>
                  </a:cubicBezTo>
                  <a:cubicBezTo>
                    <a:pt x="95" y="80"/>
                    <a:pt x="95" y="80"/>
                    <a:pt x="95" y="80"/>
                  </a:cubicBezTo>
                  <a:cubicBezTo>
                    <a:pt x="94" y="79"/>
                    <a:pt x="94" y="79"/>
                    <a:pt x="94" y="79"/>
                  </a:cubicBezTo>
                  <a:cubicBezTo>
                    <a:pt x="94" y="79"/>
                    <a:pt x="94" y="79"/>
                    <a:pt x="94" y="79"/>
                  </a:cubicBezTo>
                  <a:cubicBezTo>
                    <a:pt x="94" y="79"/>
                    <a:pt x="94" y="79"/>
                    <a:pt x="94" y="79"/>
                  </a:cubicBezTo>
                  <a:cubicBezTo>
                    <a:pt x="94" y="79"/>
                    <a:pt x="94" y="79"/>
                    <a:pt x="94" y="79"/>
                  </a:cubicBezTo>
                  <a:cubicBezTo>
                    <a:pt x="94" y="80"/>
                    <a:pt x="94" y="80"/>
                    <a:pt x="94" y="80"/>
                  </a:cubicBezTo>
                  <a:cubicBezTo>
                    <a:pt x="93" y="80"/>
                    <a:pt x="93" y="80"/>
                    <a:pt x="93" y="80"/>
                  </a:cubicBezTo>
                  <a:cubicBezTo>
                    <a:pt x="93" y="80"/>
                    <a:pt x="93" y="80"/>
                    <a:pt x="93" y="80"/>
                  </a:cubicBezTo>
                  <a:cubicBezTo>
                    <a:pt x="93" y="79"/>
                    <a:pt x="93" y="79"/>
                    <a:pt x="93" y="79"/>
                  </a:cubicBezTo>
                  <a:cubicBezTo>
                    <a:pt x="91" y="79"/>
                    <a:pt x="91" y="79"/>
                    <a:pt x="91" y="79"/>
                  </a:cubicBezTo>
                  <a:cubicBezTo>
                    <a:pt x="90" y="80"/>
                    <a:pt x="90" y="80"/>
                    <a:pt x="90" y="80"/>
                  </a:cubicBezTo>
                  <a:cubicBezTo>
                    <a:pt x="89" y="80"/>
                    <a:pt x="89" y="80"/>
                    <a:pt x="89" y="80"/>
                  </a:cubicBezTo>
                  <a:cubicBezTo>
                    <a:pt x="89" y="80"/>
                    <a:pt x="89" y="80"/>
                    <a:pt x="89" y="80"/>
                  </a:cubicBezTo>
                  <a:cubicBezTo>
                    <a:pt x="89" y="80"/>
                    <a:pt x="89" y="80"/>
                    <a:pt x="89" y="80"/>
                  </a:cubicBezTo>
                  <a:cubicBezTo>
                    <a:pt x="89" y="81"/>
                    <a:pt x="89" y="81"/>
                    <a:pt x="89" y="81"/>
                  </a:cubicBezTo>
                  <a:cubicBezTo>
                    <a:pt x="89" y="82"/>
                    <a:pt x="89" y="82"/>
                    <a:pt x="89" y="82"/>
                  </a:cubicBezTo>
                  <a:cubicBezTo>
                    <a:pt x="89" y="82"/>
                    <a:pt x="89" y="82"/>
                    <a:pt x="89" y="82"/>
                  </a:cubicBezTo>
                  <a:cubicBezTo>
                    <a:pt x="89" y="82"/>
                    <a:pt x="89" y="82"/>
                    <a:pt x="89" y="82"/>
                  </a:cubicBezTo>
                  <a:cubicBezTo>
                    <a:pt x="88" y="83"/>
                    <a:pt x="88" y="83"/>
                    <a:pt x="88" y="83"/>
                  </a:cubicBezTo>
                  <a:cubicBezTo>
                    <a:pt x="88" y="83"/>
                    <a:pt x="88" y="83"/>
                    <a:pt x="88" y="83"/>
                  </a:cubicBezTo>
                  <a:cubicBezTo>
                    <a:pt x="88" y="82"/>
                    <a:pt x="88" y="82"/>
                    <a:pt x="88" y="82"/>
                  </a:cubicBezTo>
                  <a:cubicBezTo>
                    <a:pt x="88" y="82"/>
                    <a:pt x="88" y="82"/>
                    <a:pt x="88" y="82"/>
                  </a:cubicBezTo>
                  <a:cubicBezTo>
                    <a:pt x="88" y="82"/>
                    <a:pt x="88" y="82"/>
                    <a:pt x="88" y="82"/>
                  </a:cubicBezTo>
                  <a:cubicBezTo>
                    <a:pt x="88" y="82"/>
                    <a:pt x="88" y="82"/>
                    <a:pt x="88" y="82"/>
                  </a:cubicBezTo>
                  <a:cubicBezTo>
                    <a:pt x="87" y="82"/>
                    <a:pt x="87" y="82"/>
                    <a:pt x="87" y="82"/>
                  </a:cubicBezTo>
                  <a:cubicBezTo>
                    <a:pt x="86" y="83"/>
                    <a:pt x="86" y="83"/>
                    <a:pt x="86" y="83"/>
                  </a:cubicBezTo>
                  <a:cubicBezTo>
                    <a:pt x="86" y="83"/>
                    <a:pt x="86" y="83"/>
                    <a:pt x="86" y="83"/>
                  </a:cubicBezTo>
                  <a:cubicBezTo>
                    <a:pt x="87" y="84"/>
                    <a:pt x="87" y="84"/>
                    <a:pt x="87" y="84"/>
                  </a:cubicBezTo>
                  <a:cubicBezTo>
                    <a:pt x="87" y="84"/>
                    <a:pt x="87" y="84"/>
                    <a:pt x="87" y="84"/>
                  </a:cubicBezTo>
                  <a:cubicBezTo>
                    <a:pt x="86" y="85"/>
                    <a:pt x="86" y="85"/>
                    <a:pt x="86" y="85"/>
                  </a:cubicBezTo>
                  <a:cubicBezTo>
                    <a:pt x="85" y="85"/>
                    <a:pt x="85" y="85"/>
                    <a:pt x="85" y="85"/>
                  </a:cubicBezTo>
                  <a:cubicBezTo>
                    <a:pt x="85" y="85"/>
                    <a:pt x="85" y="85"/>
                    <a:pt x="85" y="85"/>
                  </a:cubicBezTo>
                  <a:cubicBezTo>
                    <a:pt x="85" y="86"/>
                    <a:pt x="85" y="86"/>
                    <a:pt x="85" y="86"/>
                  </a:cubicBezTo>
                  <a:cubicBezTo>
                    <a:pt x="84" y="86"/>
                    <a:pt x="84" y="86"/>
                    <a:pt x="84" y="86"/>
                  </a:cubicBezTo>
                  <a:cubicBezTo>
                    <a:pt x="83" y="86"/>
                    <a:pt x="83" y="86"/>
                    <a:pt x="83" y="86"/>
                  </a:cubicBezTo>
                  <a:cubicBezTo>
                    <a:pt x="83" y="87"/>
                    <a:pt x="83" y="87"/>
                    <a:pt x="83" y="87"/>
                  </a:cubicBezTo>
                  <a:cubicBezTo>
                    <a:pt x="83" y="88"/>
                    <a:pt x="83" y="88"/>
                    <a:pt x="83" y="88"/>
                  </a:cubicBezTo>
                  <a:cubicBezTo>
                    <a:pt x="84" y="88"/>
                    <a:pt x="84" y="88"/>
                    <a:pt x="84" y="88"/>
                  </a:cubicBezTo>
                  <a:cubicBezTo>
                    <a:pt x="83" y="88"/>
                    <a:pt x="83" y="88"/>
                    <a:pt x="83" y="88"/>
                  </a:cubicBezTo>
                  <a:cubicBezTo>
                    <a:pt x="82" y="88"/>
                    <a:pt x="82" y="88"/>
                    <a:pt x="82" y="88"/>
                  </a:cubicBezTo>
                  <a:cubicBezTo>
                    <a:pt x="81" y="89"/>
                    <a:pt x="81" y="89"/>
                    <a:pt x="81" y="89"/>
                  </a:cubicBezTo>
                  <a:cubicBezTo>
                    <a:pt x="81" y="90"/>
                    <a:pt x="81" y="90"/>
                    <a:pt x="81" y="90"/>
                  </a:cubicBezTo>
                  <a:cubicBezTo>
                    <a:pt x="81" y="90"/>
                    <a:pt x="81" y="90"/>
                    <a:pt x="81" y="90"/>
                  </a:cubicBezTo>
                  <a:cubicBezTo>
                    <a:pt x="82" y="90"/>
                    <a:pt x="82" y="90"/>
                    <a:pt x="82" y="90"/>
                  </a:cubicBezTo>
                  <a:cubicBezTo>
                    <a:pt x="82" y="90"/>
                    <a:pt x="82" y="90"/>
                    <a:pt x="82" y="90"/>
                  </a:cubicBezTo>
                  <a:cubicBezTo>
                    <a:pt x="83" y="91"/>
                    <a:pt x="83" y="91"/>
                    <a:pt x="83" y="91"/>
                  </a:cubicBezTo>
                  <a:cubicBezTo>
                    <a:pt x="83" y="91"/>
                    <a:pt x="83" y="91"/>
                    <a:pt x="83" y="91"/>
                  </a:cubicBezTo>
                  <a:cubicBezTo>
                    <a:pt x="83" y="92"/>
                    <a:pt x="83" y="92"/>
                    <a:pt x="83" y="92"/>
                  </a:cubicBezTo>
                  <a:cubicBezTo>
                    <a:pt x="82" y="92"/>
                    <a:pt x="82" y="92"/>
                    <a:pt x="82" y="92"/>
                  </a:cubicBezTo>
                  <a:cubicBezTo>
                    <a:pt x="82" y="92"/>
                    <a:pt x="82" y="92"/>
                    <a:pt x="82" y="92"/>
                  </a:cubicBezTo>
                  <a:cubicBezTo>
                    <a:pt x="81" y="92"/>
                    <a:pt x="81" y="92"/>
                    <a:pt x="81" y="92"/>
                  </a:cubicBezTo>
                  <a:cubicBezTo>
                    <a:pt x="80" y="92"/>
                    <a:pt x="80" y="92"/>
                    <a:pt x="80" y="92"/>
                  </a:cubicBezTo>
                  <a:cubicBezTo>
                    <a:pt x="79" y="93"/>
                    <a:pt x="79" y="93"/>
                    <a:pt x="79" y="93"/>
                  </a:cubicBezTo>
                  <a:cubicBezTo>
                    <a:pt x="79" y="93"/>
                    <a:pt x="79" y="93"/>
                    <a:pt x="79" y="93"/>
                  </a:cubicBezTo>
                  <a:cubicBezTo>
                    <a:pt x="79" y="94"/>
                    <a:pt x="79" y="94"/>
                    <a:pt x="79" y="94"/>
                  </a:cubicBezTo>
                  <a:cubicBezTo>
                    <a:pt x="78" y="94"/>
                    <a:pt x="78" y="94"/>
                    <a:pt x="78" y="94"/>
                  </a:cubicBezTo>
                  <a:cubicBezTo>
                    <a:pt x="78" y="94"/>
                    <a:pt x="78" y="94"/>
                    <a:pt x="78" y="94"/>
                  </a:cubicBezTo>
                  <a:cubicBezTo>
                    <a:pt x="77" y="94"/>
                    <a:pt x="77" y="94"/>
                    <a:pt x="77" y="94"/>
                  </a:cubicBezTo>
                  <a:cubicBezTo>
                    <a:pt x="77" y="93"/>
                    <a:pt x="77" y="93"/>
                    <a:pt x="77" y="93"/>
                  </a:cubicBezTo>
                  <a:cubicBezTo>
                    <a:pt x="77" y="93"/>
                    <a:pt x="77" y="93"/>
                    <a:pt x="77" y="93"/>
                  </a:cubicBezTo>
                  <a:cubicBezTo>
                    <a:pt x="76" y="94"/>
                    <a:pt x="76" y="94"/>
                    <a:pt x="76" y="94"/>
                  </a:cubicBezTo>
                  <a:cubicBezTo>
                    <a:pt x="76" y="95"/>
                    <a:pt x="76" y="95"/>
                    <a:pt x="76" y="95"/>
                  </a:cubicBezTo>
                  <a:cubicBezTo>
                    <a:pt x="77" y="96"/>
                    <a:pt x="77" y="96"/>
                    <a:pt x="77" y="96"/>
                  </a:cubicBezTo>
                  <a:cubicBezTo>
                    <a:pt x="78" y="96"/>
                    <a:pt x="78" y="96"/>
                    <a:pt x="78" y="96"/>
                  </a:cubicBezTo>
                  <a:cubicBezTo>
                    <a:pt x="78" y="96"/>
                    <a:pt x="78" y="96"/>
                    <a:pt x="78" y="96"/>
                  </a:cubicBezTo>
                  <a:cubicBezTo>
                    <a:pt x="78" y="96"/>
                    <a:pt x="78" y="96"/>
                    <a:pt x="78" y="96"/>
                  </a:cubicBezTo>
                  <a:cubicBezTo>
                    <a:pt x="78" y="97"/>
                    <a:pt x="78" y="97"/>
                    <a:pt x="78" y="97"/>
                  </a:cubicBezTo>
                  <a:cubicBezTo>
                    <a:pt x="78" y="97"/>
                    <a:pt x="78" y="97"/>
                    <a:pt x="78" y="97"/>
                  </a:cubicBezTo>
                  <a:cubicBezTo>
                    <a:pt x="78" y="98"/>
                    <a:pt x="78" y="98"/>
                    <a:pt x="78" y="98"/>
                  </a:cubicBezTo>
                  <a:cubicBezTo>
                    <a:pt x="79" y="97"/>
                    <a:pt x="79" y="97"/>
                    <a:pt x="79" y="97"/>
                  </a:cubicBezTo>
                  <a:cubicBezTo>
                    <a:pt x="79" y="97"/>
                    <a:pt x="79" y="97"/>
                    <a:pt x="79" y="97"/>
                  </a:cubicBezTo>
                  <a:cubicBezTo>
                    <a:pt x="80" y="97"/>
                    <a:pt x="80" y="97"/>
                    <a:pt x="80" y="97"/>
                  </a:cubicBezTo>
                  <a:cubicBezTo>
                    <a:pt x="80" y="97"/>
                    <a:pt x="80" y="97"/>
                    <a:pt x="80" y="97"/>
                  </a:cubicBezTo>
                  <a:cubicBezTo>
                    <a:pt x="81" y="97"/>
                    <a:pt x="81" y="97"/>
                    <a:pt x="81" y="97"/>
                  </a:cubicBezTo>
                  <a:cubicBezTo>
                    <a:pt x="81" y="97"/>
                    <a:pt x="81" y="97"/>
                    <a:pt x="81" y="97"/>
                  </a:cubicBezTo>
                  <a:cubicBezTo>
                    <a:pt x="81" y="98"/>
                    <a:pt x="81" y="98"/>
                    <a:pt x="81" y="98"/>
                  </a:cubicBezTo>
                  <a:cubicBezTo>
                    <a:pt x="80" y="98"/>
                    <a:pt x="80" y="98"/>
                    <a:pt x="80" y="98"/>
                  </a:cubicBezTo>
                  <a:cubicBezTo>
                    <a:pt x="79" y="98"/>
                    <a:pt x="79" y="98"/>
                    <a:pt x="79" y="98"/>
                  </a:cubicBezTo>
                  <a:cubicBezTo>
                    <a:pt x="79" y="98"/>
                    <a:pt x="79" y="98"/>
                    <a:pt x="79" y="98"/>
                  </a:cubicBezTo>
                  <a:cubicBezTo>
                    <a:pt x="78" y="98"/>
                    <a:pt x="78" y="98"/>
                    <a:pt x="78" y="98"/>
                  </a:cubicBezTo>
                  <a:cubicBezTo>
                    <a:pt x="78" y="99"/>
                    <a:pt x="78" y="99"/>
                    <a:pt x="78" y="99"/>
                  </a:cubicBezTo>
                  <a:cubicBezTo>
                    <a:pt x="78" y="100"/>
                    <a:pt x="78" y="100"/>
                    <a:pt x="78" y="100"/>
                  </a:cubicBezTo>
                  <a:cubicBezTo>
                    <a:pt x="79" y="100"/>
                    <a:pt x="79" y="100"/>
                    <a:pt x="79" y="100"/>
                  </a:cubicBezTo>
                  <a:cubicBezTo>
                    <a:pt x="80" y="100"/>
                    <a:pt x="80" y="100"/>
                    <a:pt x="80" y="100"/>
                  </a:cubicBezTo>
                  <a:cubicBezTo>
                    <a:pt x="80" y="100"/>
                    <a:pt x="80" y="100"/>
                    <a:pt x="80" y="100"/>
                  </a:cubicBezTo>
                  <a:cubicBezTo>
                    <a:pt x="80" y="100"/>
                    <a:pt x="80" y="100"/>
                    <a:pt x="80" y="100"/>
                  </a:cubicBezTo>
                  <a:cubicBezTo>
                    <a:pt x="80" y="100"/>
                    <a:pt x="80" y="100"/>
                    <a:pt x="80" y="100"/>
                  </a:cubicBezTo>
                  <a:cubicBezTo>
                    <a:pt x="79" y="101"/>
                    <a:pt x="79" y="101"/>
                    <a:pt x="79" y="101"/>
                  </a:cubicBezTo>
                  <a:cubicBezTo>
                    <a:pt x="78" y="101"/>
                    <a:pt x="78" y="101"/>
                    <a:pt x="78" y="101"/>
                  </a:cubicBezTo>
                  <a:cubicBezTo>
                    <a:pt x="78" y="101"/>
                    <a:pt x="78" y="101"/>
                    <a:pt x="78" y="101"/>
                  </a:cubicBezTo>
                  <a:cubicBezTo>
                    <a:pt x="78" y="102"/>
                    <a:pt x="78" y="102"/>
                    <a:pt x="78" y="102"/>
                  </a:cubicBezTo>
                  <a:cubicBezTo>
                    <a:pt x="78" y="102"/>
                    <a:pt x="78" y="102"/>
                    <a:pt x="78" y="102"/>
                  </a:cubicBezTo>
                  <a:cubicBezTo>
                    <a:pt x="79" y="102"/>
                    <a:pt x="79" y="102"/>
                    <a:pt x="79" y="102"/>
                  </a:cubicBezTo>
                  <a:cubicBezTo>
                    <a:pt x="80" y="102"/>
                    <a:pt x="80" y="102"/>
                    <a:pt x="80" y="102"/>
                  </a:cubicBezTo>
                  <a:cubicBezTo>
                    <a:pt x="80" y="102"/>
                    <a:pt x="80" y="102"/>
                    <a:pt x="80" y="102"/>
                  </a:cubicBezTo>
                  <a:cubicBezTo>
                    <a:pt x="79" y="102"/>
                    <a:pt x="79" y="102"/>
                    <a:pt x="79" y="102"/>
                  </a:cubicBezTo>
                  <a:cubicBezTo>
                    <a:pt x="78" y="102"/>
                    <a:pt x="78" y="102"/>
                    <a:pt x="78" y="102"/>
                  </a:cubicBezTo>
                  <a:cubicBezTo>
                    <a:pt x="78" y="103"/>
                    <a:pt x="78" y="103"/>
                    <a:pt x="78" y="103"/>
                  </a:cubicBezTo>
                  <a:cubicBezTo>
                    <a:pt x="79" y="103"/>
                    <a:pt x="79" y="103"/>
                    <a:pt x="79" y="103"/>
                  </a:cubicBezTo>
                  <a:cubicBezTo>
                    <a:pt x="80" y="103"/>
                    <a:pt x="80" y="103"/>
                    <a:pt x="80" y="103"/>
                  </a:cubicBezTo>
                  <a:cubicBezTo>
                    <a:pt x="81" y="104"/>
                    <a:pt x="81" y="104"/>
                    <a:pt x="81" y="104"/>
                  </a:cubicBezTo>
                  <a:cubicBezTo>
                    <a:pt x="82" y="104"/>
                    <a:pt x="82" y="104"/>
                    <a:pt x="82" y="104"/>
                  </a:cubicBezTo>
                  <a:cubicBezTo>
                    <a:pt x="82" y="104"/>
                    <a:pt x="82" y="104"/>
                    <a:pt x="82" y="104"/>
                  </a:cubicBezTo>
                  <a:cubicBezTo>
                    <a:pt x="82" y="105"/>
                    <a:pt x="82" y="105"/>
                    <a:pt x="82" y="105"/>
                  </a:cubicBezTo>
                  <a:cubicBezTo>
                    <a:pt x="81" y="104"/>
                    <a:pt x="81" y="104"/>
                    <a:pt x="81" y="104"/>
                  </a:cubicBezTo>
                  <a:cubicBezTo>
                    <a:pt x="80" y="104"/>
                    <a:pt x="80" y="104"/>
                    <a:pt x="80" y="104"/>
                  </a:cubicBezTo>
                  <a:cubicBezTo>
                    <a:pt x="79" y="104"/>
                    <a:pt x="79" y="104"/>
                    <a:pt x="79" y="104"/>
                  </a:cubicBezTo>
                  <a:cubicBezTo>
                    <a:pt x="79" y="103"/>
                    <a:pt x="79" y="103"/>
                    <a:pt x="79" y="103"/>
                  </a:cubicBezTo>
                  <a:cubicBezTo>
                    <a:pt x="78" y="103"/>
                    <a:pt x="78" y="103"/>
                    <a:pt x="78" y="103"/>
                  </a:cubicBezTo>
                  <a:cubicBezTo>
                    <a:pt x="77" y="104"/>
                    <a:pt x="77" y="104"/>
                    <a:pt x="77" y="104"/>
                  </a:cubicBezTo>
                  <a:cubicBezTo>
                    <a:pt x="77" y="104"/>
                    <a:pt x="77" y="104"/>
                    <a:pt x="77" y="104"/>
                  </a:cubicBezTo>
                  <a:cubicBezTo>
                    <a:pt x="77" y="105"/>
                    <a:pt x="77" y="105"/>
                    <a:pt x="77" y="105"/>
                  </a:cubicBezTo>
                  <a:cubicBezTo>
                    <a:pt x="77" y="105"/>
                    <a:pt x="77" y="105"/>
                    <a:pt x="77" y="105"/>
                  </a:cubicBezTo>
                  <a:cubicBezTo>
                    <a:pt x="77" y="105"/>
                    <a:pt x="77" y="105"/>
                    <a:pt x="77" y="105"/>
                  </a:cubicBezTo>
                  <a:cubicBezTo>
                    <a:pt x="77" y="106"/>
                    <a:pt x="77" y="106"/>
                    <a:pt x="77" y="106"/>
                  </a:cubicBezTo>
                  <a:cubicBezTo>
                    <a:pt x="77" y="106"/>
                    <a:pt x="77" y="106"/>
                    <a:pt x="77" y="106"/>
                  </a:cubicBezTo>
                  <a:cubicBezTo>
                    <a:pt x="76" y="106"/>
                    <a:pt x="76" y="106"/>
                    <a:pt x="76" y="106"/>
                  </a:cubicBezTo>
                  <a:cubicBezTo>
                    <a:pt x="76" y="106"/>
                    <a:pt x="76" y="106"/>
                    <a:pt x="76" y="106"/>
                  </a:cubicBezTo>
                  <a:cubicBezTo>
                    <a:pt x="76" y="107"/>
                    <a:pt x="76" y="107"/>
                    <a:pt x="76" y="107"/>
                  </a:cubicBezTo>
                  <a:cubicBezTo>
                    <a:pt x="76" y="107"/>
                    <a:pt x="76" y="107"/>
                    <a:pt x="76" y="107"/>
                  </a:cubicBezTo>
                  <a:cubicBezTo>
                    <a:pt x="75" y="108"/>
                    <a:pt x="75" y="108"/>
                    <a:pt x="75" y="108"/>
                  </a:cubicBezTo>
                  <a:cubicBezTo>
                    <a:pt x="75" y="108"/>
                    <a:pt x="75" y="108"/>
                    <a:pt x="75" y="108"/>
                  </a:cubicBezTo>
                  <a:cubicBezTo>
                    <a:pt x="75" y="108"/>
                    <a:pt x="75" y="108"/>
                    <a:pt x="75" y="108"/>
                  </a:cubicBezTo>
                  <a:cubicBezTo>
                    <a:pt x="76" y="109"/>
                    <a:pt x="76" y="109"/>
                    <a:pt x="76" y="109"/>
                  </a:cubicBezTo>
                  <a:cubicBezTo>
                    <a:pt x="76" y="109"/>
                    <a:pt x="76" y="109"/>
                    <a:pt x="76" y="109"/>
                  </a:cubicBezTo>
                  <a:cubicBezTo>
                    <a:pt x="77" y="109"/>
                    <a:pt x="77" y="109"/>
                    <a:pt x="77" y="109"/>
                  </a:cubicBezTo>
                  <a:cubicBezTo>
                    <a:pt x="77" y="109"/>
                    <a:pt x="77" y="109"/>
                    <a:pt x="77" y="109"/>
                  </a:cubicBezTo>
                  <a:cubicBezTo>
                    <a:pt x="78" y="108"/>
                    <a:pt x="78" y="108"/>
                    <a:pt x="78" y="108"/>
                  </a:cubicBezTo>
                  <a:cubicBezTo>
                    <a:pt x="79" y="108"/>
                    <a:pt x="79" y="108"/>
                    <a:pt x="79" y="108"/>
                  </a:cubicBezTo>
                  <a:cubicBezTo>
                    <a:pt x="80" y="107"/>
                    <a:pt x="80" y="107"/>
                    <a:pt x="80" y="107"/>
                  </a:cubicBezTo>
                  <a:cubicBezTo>
                    <a:pt x="81" y="107"/>
                    <a:pt x="81" y="107"/>
                    <a:pt x="81" y="107"/>
                  </a:cubicBezTo>
                  <a:cubicBezTo>
                    <a:pt x="81" y="108"/>
                    <a:pt x="81" y="108"/>
                    <a:pt x="81" y="108"/>
                  </a:cubicBezTo>
                  <a:cubicBezTo>
                    <a:pt x="81" y="108"/>
                    <a:pt x="81" y="108"/>
                    <a:pt x="81" y="108"/>
                  </a:cubicBezTo>
                  <a:cubicBezTo>
                    <a:pt x="81" y="108"/>
                    <a:pt x="81" y="108"/>
                    <a:pt x="81" y="108"/>
                  </a:cubicBezTo>
                  <a:cubicBezTo>
                    <a:pt x="80" y="108"/>
                    <a:pt x="80" y="108"/>
                    <a:pt x="80" y="108"/>
                  </a:cubicBezTo>
                  <a:cubicBezTo>
                    <a:pt x="80" y="108"/>
                    <a:pt x="80" y="108"/>
                    <a:pt x="80" y="108"/>
                  </a:cubicBezTo>
                  <a:cubicBezTo>
                    <a:pt x="79" y="108"/>
                    <a:pt x="79" y="108"/>
                    <a:pt x="79" y="108"/>
                  </a:cubicBezTo>
                  <a:cubicBezTo>
                    <a:pt x="78" y="109"/>
                    <a:pt x="78" y="109"/>
                    <a:pt x="78" y="109"/>
                  </a:cubicBezTo>
                  <a:cubicBezTo>
                    <a:pt x="78" y="109"/>
                    <a:pt x="78" y="109"/>
                    <a:pt x="78" y="109"/>
                  </a:cubicBezTo>
                  <a:cubicBezTo>
                    <a:pt x="77" y="110"/>
                    <a:pt x="77" y="110"/>
                    <a:pt x="77" y="110"/>
                  </a:cubicBezTo>
                  <a:cubicBezTo>
                    <a:pt x="78" y="111"/>
                    <a:pt x="78" y="111"/>
                    <a:pt x="78" y="111"/>
                  </a:cubicBezTo>
                  <a:cubicBezTo>
                    <a:pt x="77" y="111"/>
                    <a:pt x="77" y="111"/>
                    <a:pt x="77" y="111"/>
                  </a:cubicBezTo>
                  <a:cubicBezTo>
                    <a:pt x="77" y="111"/>
                    <a:pt x="77" y="112"/>
                    <a:pt x="77" y="111"/>
                  </a:cubicBezTo>
                  <a:close/>
                  <a:moveTo>
                    <a:pt x="81" y="133"/>
                  </a:moveTo>
                  <a:cubicBezTo>
                    <a:pt x="82" y="133"/>
                    <a:pt x="82" y="133"/>
                    <a:pt x="82" y="133"/>
                  </a:cubicBezTo>
                  <a:cubicBezTo>
                    <a:pt x="82" y="133"/>
                    <a:pt x="82" y="133"/>
                    <a:pt x="82" y="133"/>
                  </a:cubicBezTo>
                  <a:cubicBezTo>
                    <a:pt x="81" y="132"/>
                    <a:pt x="81" y="132"/>
                    <a:pt x="81" y="132"/>
                  </a:cubicBezTo>
                  <a:cubicBezTo>
                    <a:pt x="82" y="132"/>
                    <a:pt x="82" y="132"/>
                    <a:pt x="82" y="132"/>
                  </a:cubicBezTo>
                  <a:cubicBezTo>
                    <a:pt x="81" y="131"/>
                    <a:pt x="81" y="131"/>
                    <a:pt x="81" y="131"/>
                  </a:cubicBezTo>
                  <a:cubicBezTo>
                    <a:pt x="80" y="131"/>
                    <a:pt x="80" y="131"/>
                    <a:pt x="80" y="131"/>
                  </a:cubicBezTo>
                  <a:cubicBezTo>
                    <a:pt x="80" y="130"/>
                    <a:pt x="80" y="130"/>
                    <a:pt x="80" y="130"/>
                  </a:cubicBezTo>
                  <a:cubicBezTo>
                    <a:pt x="80" y="130"/>
                    <a:pt x="80" y="130"/>
                    <a:pt x="80" y="130"/>
                  </a:cubicBezTo>
                  <a:cubicBezTo>
                    <a:pt x="79" y="130"/>
                    <a:pt x="79" y="130"/>
                    <a:pt x="79" y="130"/>
                  </a:cubicBezTo>
                  <a:cubicBezTo>
                    <a:pt x="78" y="131"/>
                    <a:pt x="78" y="131"/>
                    <a:pt x="78" y="131"/>
                  </a:cubicBezTo>
                  <a:cubicBezTo>
                    <a:pt x="78" y="131"/>
                    <a:pt x="78" y="131"/>
                    <a:pt x="78" y="131"/>
                  </a:cubicBezTo>
                  <a:cubicBezTo>
                    <a:pt x="79" y="131"/>
                    <a:pt x="79" y="131"/>
                    <a:pt x="79" y="131"/>
                  </a:cubicBezTo>
                  <a:cubicBezTo>
                    <a:pt x="79" y="131"/>
                    <a:pt x="79" y="131"/>
                    <a:pt x="79" y="131"/>
                  </a:cubicBezTo>
                  <a:cubicBezTo>
                    <a:pt x="80" y="131"/>
                    <a:pt x="80" y="131"/>
                    <a:pt x="80" y="131"/>
                  </a:cubicBezTo>
                  <a:cubicBezTo>
                    <a:pt x="80" y="132"/>
                    <a:pt x="80" y="132"/>
                    <a:pt x="80" y="132"/>
                  </a:cubicBezTo>
                  <a:cubicBezTo>
                    <a:pt x="81" y="132"/>
                    <a:pt x="81" y="132"/>
                    <a:pt x="81" y="132"/>
                  </a:cubicBezTo>
                  <a:cubicBezTo>
                    <a:pt x="81" y="133"/>
                    <a:pt x="81" y="133"/>
                    <a:pt x="81" y="133"/>
                  </a:cubicBezTo>
                  <a:close/>
                  <a:moveTo>
                    <a:pt x="97" y="133"/>
                  </a:moveTo>
                  <a:cubicBezTo>
                    <a:pt x="96" y="132"/>
                    <a:pt x="96" y="132"/>
                    <a:pt x="96" y="132"/>
                  </a:cubicBezTo>
                  <a:cubicBezTo>
                    <a:pt x="96" y="133"/>
                    <a:pt x="96" y="133"/>
                    <a:pt x="96" y="133"/>
                  </a:cubicBezTo>
                  <a:cubicBezTo>
                    <a:pt x="95" y="133"/>
                    <a:pt x="95" y="133"/>
                    <a:pt x="95" y="133"/>
                  </a:cubicBezTo>
                  <a:cubicBezTo>
                    <a:pt x="94" y="131"/>
                    <a:pt x="94" y="131"/>
                    <a:pt x="94" y="131"/>
                  </a:cubicBezTo>
                  <a:cubicBezTo>
                    <a:pt x="94" y="131"/>
                    <a:pt x="94" y="131"/>
                    <a:pt x="94" y="131"/>
                  </a:cubicBezTo>
                  <a:cubicBezTo>
                    <a:pt x="92" y="130"/>
                    <a:pt x="92" y="130"/>
                    <a:pt x="92" y="130"/>
                  </a:cubicBezTo>
                  <a:cubicBezTo>
                    <a:pt x="92" y="130"/>
                    <a:pt x="92" y="130"/>
                    <a:pt x="92" y="130"/>
                  </a:cubicBezTo>
                  <a:cubicBezTo>
                    <a:pt x="91" y="130"/>
                    <a:pt x="91" y="130"/>
                    <a:pt x="91" y="130"/>
                  </a:cubicBezTo>
                  <a:cubicBezTo>
                    <a:pt x="90" y="128"/>
                    <a:pt x="90" y="128"/>
                    <a:pt x="90" y="128"/>
                  </a:cubicBezTo>
                  <a:cubicBezTo>
                    <a:pt x="88" y="126"/>
                    <a:pt x="88" y="126"/>
                    <a:pt x="88" y="126"/>
                  </a:cubicBezTo>
                  <a:cubicBezTo>
                    <a:pt x="87" y="124"/>
                    <a:pt x="87" y="124"/>
                    <a:pt x="87" y="124"/>
                  </a:cubicBezTo>
                  <a:cubicBezTo>
                    <a:pt x="87" y="123"/>
                    <a:pt x="87" y="123"/>
                    <a:pt x="87" y="123"/>
                  </a:cubicBezTo>
                  <a:cubicBezTo>
                    <a:pt x="87" y="121"/>
                    <a:pt x="87" y="121"/>
                    <a:pt x="87" y="121"/>
                  </a:cubicBezTo>
                  <a:cubicBezTo>
                    <a:pt x="86" y="120"/>
                    <a:pt x="86" y="120"/>
                    <a:pt x="86" y="120"/>
                  </a:cubicBezTo>
                  <a:cubicBezTo>
                    <a:pt x="85" y="118"/>
                    <a:pt x="85" y="118"/>
                    <a:pt x="85" y="118"/>
                  </a:cubicBezTo>
                  <a:cubicBezTo>
                    <a:pt x="85" y="117"/>
                    <a:pt x="85" y="117"/>
                    <a:pt x="85" y="117"/>
                  </a:cubicBezTo>
                  <a:cubicBezTo>
                    <a:pt x="86" y="117"/>
                    <a:pt x="86" y="117"/>
                    <a:pt x="86" y="117"/>
                  </a:cubicBezTo>
                  <a:cubicBezTo>
                    <a:pt x="86" y="116"/>
                    <a:pt x="86" y="116"/>
                    <a:pt x="86" y="116"/>
                  </a:cubicBezTo>
                  <a:cubicBezTo>
                    <a:pt x="85" y="116"/>
                    <a:pt x="85" y="116"/>
                    <a:pt x="85" y="116"/>
                  </a:cubicBezTo>
                  <a:cubicBezTo>
                    <a:pt x="84" y="116"/>
                    <a:pt x="84" y="116"/>
                    <a:pt x="84" y="116"/>
                  </a:cubicBezTo>
                  <a:cubicBezTo>
                    <a:pt x="84" y="116"/>
                    <a:pt x="84" y="116"/>
                    <a:pt x="84" y="116"/>
                  </a:cubicBezTo>
                  <a:cubicBezTo>
                    <a:pt x="84" y="116"/>
                    <a:pt x="84" y="116"/>
                    <a:pt x="84" y="116"/>
                  </a:cubicBezTo>
                  <a:cubicBezTo>
                    <a:pt x="85" y="116"/>
                    <a:pt x="85" y="116"/>
                    <a:pt x="85" y="116"/>
                  </a:cubicBezTo>
                  <a:cubicBezTo>
                    <a:pt x="86" y="115"/>
                    <a:pt x="86" y="115"/>
                    <a:pt x="86" y="115"/>
                  </a:cubicBezTo>
                  <a:cubicBezTo>
                    <a:pt x="86" y="114"/>
                    <a:pt x="86" y="114"/>
                    <a:pt x="86" y="114"/>
                  </a:cubicBezTo>
                  <a:cubicBezTo>
                    <a:pt x="86" y="113"/>
                    <a:pt x="86" y="113"/>
                    <a:pt x="86" y="113"/>
                  </a:cubicBezTo>
                  <a:cubicBezTo>
                    <a:pt x="85" y="113"/>
                    <a:pt x="85" y="113"/>
                    <a:pt x="85" y="113"/>
                  </a:cubicBezTo>
                  <a:cubicBezTo>
                    <a:pt x="84" y="113"/>
                    <a:pt x="84" y="113"/>
                    <a:pt x="84" y="113"/>
                  </a:cubicBezTo>
                  <a:cubicBezTo>
                    <a:pt x="85" y="113"/>
                    <a:pt x="85" y="113"/>
                    <a:pt x="85" y="113"/>
                  </a:cubicBezTo>
                  <a:cubicBezTo>
                    <a:pt x="86" y="113"/>
                    <a:pt x="86" y="113"/>
                    <a:pt x="86" y="113"/>
                  </a:cubicBezTo>
                  <a:cubicBezTo>
                    <a:pt x="86" y="112"/>
                    <a:pt x="86" y="112"/>
                    <a:pt x="86" y="112"/>
                  </a:cubicBezTo>
                  <a:cubicBezTo>
                    <a:pt x="86" y="112"/>
                    <a:pt x="86" y="112"/>
                    <a:pt x="86" y="112"/>
                  </a:cubicBezTo>
                  <a:cubicBezTo>
                    <a:pt x="84" y="112"/>
                    <a:pt x="84" y="112"/>
                    <a:pt x="84" y="112"/>
                  </a:cubicBezTo>
                  <a:cubicBezTo>
                    <a:pt x="82" y="111"/>
                    <a:pt x="82" y="111"/>
                    <a:pt x="82" y="111"/>
                  </a:cubicBezTo>
                  <a:cubicBezTo>
                    <a:pt x="81" y="111"/>
                    <a:pt x="81" y="111"/>
                    <a:pt x="81" y="111"/>
                  </a:cubicBezTo>
                  <a:cubicBezTo>
                    <a:pt x="80" y="111"/>
                    <a:pt x="80" y="111"/>
                    <a:pt x="80" y="111"/>
                  </a:cubicBezTo>
                  <a:cubicBezTo>
                    <a:pt x="79" y="112"/>
                    <a:pt x="79" y="112"/>
                    <a:pt x="79" y="112"/>
                  </a:cubicBezTo>
                  <a:cubicBezTo>
                    <a:pt x="77" y="112"/>
                    <a:pt x="77" y="112"/>
                    <a:pt x="77" y="112"/>
                  </a:cubicBezTo>
                  <a:cubicBezTo>
                    <a:pt x="77" y="112"/>
                    <a:pt x="77" y="112"/>
                    <a:pt x="77" y="112"/>
                  </a:cubicBezTo>
                  <a:cubicBezTo>
                    <a:pt x="76" y="113"/>
                    <a:pt x="76" y="113"/>
                    <a:pt x="76" y="113"/>
                  </a:cubicBezTo>
                  <a:cubicBezTo>
                    <a:pt x="76" y="114"/>
                    <a:pt x="76" y="114"/>
                    <a:pt x="76" y="114"/>
                  </a:cubicBezTo>
                  <a:cubicBezTo>
                    <a:pt x="75" y="114"/>
                    <a:pt x="75" y="114"/>
                    <a:pt x="75" y="114"/>
                  </a:cubicBezTo>
                  <a:cubicBezTo>
                    <a:pt x="76" y="115"/>
                    <a:pt x="76" y="115"/>
                    <a:pt x="76" y="115"/>
                  </a:cubicBezTo>
                  <a:cubicBezTo>
                    <a:pt x="76" y="115"/>
                    <a:pt x="76" y="115"/>
                    <a:pt x="76" y="115"/>
                  </a:cubicBezTo>
                  <a:cubicBezTo>
                    <a:pt x="77" y="116"/>
                    <a:pt x="77" y="116"/>
                    <a:pt x="77" y="116"/>
                  </a:cubicBezTo>
                  <a:cubicBezTo>
                    <a:pt x="76" y="116"/>
                    <a:pt x="76" y="116"/>
                    <a:pt x="76" y="116"/>
                  </a:cubicBezTo>
                  <a:cubicBezTo>
                    <a:pt x="76" y="116"/>
                    <a:pt x="76" y="116"/>
                    <a:pt x="76" y="116"/>
                  </a:cubicBezTo>
                  <a:cubicBezTo>
                    <a:pt x="75" y="116"/>
                    <a:pt x="75" y="116"/>
                    <a:pt x="75" y="116"/>
                  </a:cubicBezTo>
                  <a:cubicBezTo>
                    <a:pt x="74" y="117"/>
                    <a:pt x="74" y="117"/>
                    <a:pt x="74" y="117"/>
                  </a:cubicBezTo>
                  <a:cubicBezTo>
                    <a:pt x="74" y="118"/>
                    <a:pt x="74" y="118"/>
                    <a:pt x="74" y="118"/>
                  </a:cubicBezTo>
                  <a:cubicBezTo>
                    <a:pt x="74" y="119"/>
                    <a:pt x="74" y="119"/>
                    <a:pt x="74" y="119"/>
                  </a:cubicBezTo>
                  <a:cubicBezTo>
                    <a:pt x="75" y="119"/>
                    <a:pt x="75" y="119"/>
                    <a:pt x="75" y="119"/>
                  </a:cubicBezTo>
                  <a:cubicBezTo>
                    <a:pt x="76" y="118"/>
                    <a:pt x="76" y="118"/>
                    <a:pt x="76" y="118"/>
                  </a:cubicBezTo>
                  <a:cubicBezTo>
                    <a:pt x="76" y="118"/>
                    <a:pt x="76" y="118"/>
                    <a:pt x="76" y="118"/>
                  </a:cubicBezTo>
                  <a:cubicBezTo>
                    <a:pt x="76" y="119"/>
                    <a:pt x="76" y="119"/>
                    <a:pt x="76" y="119"/>
                  </a:cubicBezTo>
                  <a:cubicBezTo>
                    <a:pt x="75" y="120"/>
                    <a:pt x="75" y="120"/>
                    <a:pt x="75" y="120"/>
                  </a:cubicBezTo>
                  <a:cubicBezTo>
                    <a:pt x="76" y="120"/>
                    <a:pt x="76" y="120"/>
                    <a:pt x="76" y="120"/>
                  </a:cubicBezTo>
                  <a:cubicBezTo>
                    <a:pt x="76" y="119"/>
                    <a:pt x="76" y="119"/>
                    <a:pt x="76" y="119"/>
                  </a:cubicBezTo>
                  <a:cubicBezTo>
                    <a:pt x="77" y="119"/>
                    <a:pt x="77" y="119"/>
                    <a:pt x="77" y="119"/>
                  </a:cubicBezTo>
                  <a:cubicBezTo>
                    <a:pt x="77" y="119"/>
                    <a:pt x="77" y="119"/>
                    <a:pt x="77" y="119"/>
                  </a:cubicBezTo>
                  <a:cubicBezTo>
                    <a:pt x="77" y="120"/>
                    <a:pt x="77" y="120"/>
                    <a:pt x="77" y="120"/>
                  </a:cubicBezTo>
                  <a:cubicBezTo>
                    <a:pt x="76" y="120"/>
                    <a:pt x="76" y="120"/>
                    <a:pt x="76" y="120"/>
                  </a:cubicBezTo>
                  <a:cubicBezTo>
                    <a:pt x="77" y="121"/>
                    <a:pt x="77" y="121"/>
                    <a:pt x="77" y="121"/>
                  </a:cubicBezTo>
                  <a:cubicBezTo>
                    <a:pt x="78" y="121"/>
                    <a:pt x="78" y="121"/>
                    <a:pt x="78" y="121"/>
                  </a:cubicBezTo>
                  <a:cubicBezTo>
                    <a:pt x="77" y="121"/>
                    <a:pt x="77" y="121"/>
                    <a:pt x="77" y="121"/>
                  </a:cubicBezTo>
                  <a:cubicBezTo>
                    <a:pt x="77" y="121"/>
                    <a:pt x="77" y="121"/>
                    <a:pt x="77" y="121"/>
                  </a:cubicBezTo>
                  <a:cubicBezTo>
                    <a:pt x="76" y="122"/>
                    <a:pt x="76" y="122"/>
                    <a:pt x="76" y="122"/>
                  </a:cubicBezTo>
                  <a:cubicBezTo>
                    <a:pt x="76" y="122"/>
                    <a:pt x="76" y="122"/>
                    <a:pt x="76" y="122"/>
                  </a:cubicBezTo>
                  <a:cubicBezTo>
                    <a:pt x="77" y="123"/>
                    <a:pt x="77" y="123"/>
                    <a:pt x="77" y="123"/>
                  </a:cubicBezTo>
                  <a:cubicBezTo>
                    <a:pt x="76" y="123"/>
                    <a:pt x="76" y="123"/>
                    <a:pt x="76" y="123"/>
                  </a:cubicBezTo>
                  <a:cubicBezTo>
                    <a:pt x="76" y="123"/>
                    <a:pt x="76" y="123"/>
                    <a:pt x="76" y="123"/>
                  </a:cubicBezTo>
                  <a:cubicBezTo>
                    <a:pt x="75" y="123"/>
                    <a:pt x="75" y="123"/>
                    <a:pt x="75" y="123"/>
                  </a:cubicBezTo>
                  <a:cubicBezTo>
                    <a:pt x="74" y="123"/>
                    <a:pt x="74" y="123"/>
                    <a:pt x="74" y="123"/>
                  </a:cubicBezTo>
                  <a:cubicBezTo>
                    <a:pt x="74" y="123"/>
                    <a:pt x="74" y="123"/>
                    <a:pt x="74" y="123"/>
                  </a:cubicBezTo>
                  <a:cubicBezTo>
                    <a:pt x="73" y="124"/>
                    <a:pt x="73" y="124"/>
                    <a:pt x="73" y="124"/>
                  </a:cubicBezTo>
                  <a:cubicBezTo>
                    <a:pt x="73" y="125"/>
                    <a:pt x="73" y="125"/>
                    <a:pt x="73" y="125"/>
                  </a:cubicBezTo>
                  <a:cubicBezTo>
                    <a:pt x="73" y="126"/>
                    <a:pt x="73" y="126"/>
                    <a:pt x="73" y="126"/>
                  </a:cubicBezTo>
                  <a:cubicBezTo>
                    <a:pt x="73" y="127"/>
                    <a:pt x="73" y="127"/>
                    <a:pt x="73" y="127"/>
                  </a:cubicBezTo>
                  <a:cubicBezTo>
                    <a:pt x="73" y="128"/>
                    <a:pt x="73" y="128"/>
                    <a:pt x="73" y="128"/>
                  </a:cubicBezTo>
                  <a:cubicBezTo>
                    <a:pt x="75" y="128"/>
                    <a:pt x="75" y="128"/>
                    <a:pt x="75" y="128"/>
                  </a:cubicBezTo>
                  <a:cubicBezTo>
                    <a:pt x="75" y="129"/>
                    <a:pt x="75" y="129"/>
                    <a:pt x="75" y="129"/>
                  </a:cubicBezTo>
                  <a:cubicBezTo>
                    <a:pt x="76" y="130"/>
                    <a:pt x="76" y="130"/>
                    <a:pt x="76" y="130"/>
                  </a:cubicBezTo>
                  <a:cubicBezTo>
                    <a:pt x="77" y="130"/>
                    <a:pt x="77" y="130"/>
                    <a:pt x="77" y="130"/>
                  </a:cubicBezTo>
                  <a:cubicBezTo>
                    <a:pt x="77" y="130"/>
                    <a:pt x="77" y="130"/>
                    <a:pt x="77" y="130"/>
                  </a:cubicBezTo>
                  <a:cubicBezTo>
                    <a:pt x="78" y="130"/>
                    <a:pt x="78" y="130"/>
                    <a:pt x="78" y="130"/>
                  </a:cubicBezTo>
                  <a:cubicBezTo>
                    <a:pt x="79" y="129"/>
                    <a:pt x="79" y="129"/>
                    <a:pt x="79" y="129"/>
                  </a:cubicBezTo>
                  <a:cubicBezTo>
                    <a:pt x="78" y="128"/>
                    <a:pt x="78" y="128"/>
                    <a:pt x="78" y="128"/>
                  </a:cubicBezTo>
                  <a:cubicBezTo>
                    <a:pt x="78" y="127"/>
                    <a:pt x="78" y="127"/>
                    <a:pt x="78" y="127"/>
                  </a:cubicBezTo>
                  <a:cubicBezTo>
                    <a:pt x="79" y="126"/>
                    <a:pt x="79" y="126"/>
                    <a:pt x="79" y="126"/>
                  </a:cubicBezTo>
                  <a:cubicBezTo>
                    <a:pt x="79" y="127"/>
                    <a:pt x="79" y="127"/>
                    <a:pt x="79" y="127"/>
                  </a:cubicBezTo>
                  <a:cubicBezTo>
                    <a:pt x="79" y="128"/>
                    <a:pt x="79" y="128"/>
                    <a:pt x="79" y="128"/>
                  </a:cubicBezTo>
                  <a:cubicBezTo>
                    <a:pt x="79" y="128"/>
                    <a:pt x="79" y="128"/>
                    <a:pt x="79" y="128"/>
                  </a:cubicBezTo>
                  <a:cubicBezTo>
                    <a:pt x="79" y="129"/>
                    <a:pt x="79" y="129"/>
                    <a:pt x="79" y="129"/>
                  </a:cubicBezTo>
                  <a:cubicBezTo>
                    <a:pt x="80" y="129"/>
                    <a:pt x="80" y="129"/>
                    <a:pt x="80" y="129"/>
                  </a:cubicBezTo>
                  <a:cubicBezTo>
                    <a:pt x="80" y="129"/>
                    <a:pt x="80" y="129"/>
                    <a:pt x="80" y="129"/>
                  </a:cubicBezTo>
                  <a:cubicBezTo>
                    <a:pt x="80" y="128"/>
                    <a:pt x="80" y="128"/>
                    <a:pt x="80" y="128"/>
                  </a:cubicBezTo>
                  <a:cubicBezTo>
                    <a:pt x="81" y="128"/>
                    <a:pt x="81" y="128"/>
                    <a:pt x="81" y="128"/>
                  </a:cubicBezTo>
                  <a:cubicBezTo>
                    <a:pt x="81" y="128"/>
                    <a:pt x="81" y="128"/>
                    <a:pt x="81" y="128"/>
                  </a:cubicBezTo>
                  <a:cubicBezTo>
                    <a:pt x="81" y="128"/>
                    <a:pt x="81" y="128"/>
                    <a:pt x="81" y="128"/>
                  </a:cubicBezTo>
                  <a:cubicBezTo>
                    <a:pt x="81" y="129"/>
                    <a:pt x="81" y="129"/>
                    <a:pt x="81" y="129"/>
                  </a:cubicBezTo>
                  <a:cubicBezTo>
                    <a:pt x="82" y="130"/>
                    <a:pt x="82" y="130"/>
                    <a:pt x="82" y="130"/>
                  </a:cubicBezTo>
                  <a:cubicBezTo>
                    <a:pt x="83" y="131"/>
                    <a:pt x="83" y="131"/>
                    <a:pt x="83" y="131"/>
                  </a:cubicBezTo>
                  <a:cubicBezTo>
                    <a:pt x="84" y="131"/>
                    <a:pt x="84" y="131"/>
                    <a:pt x="84" y="131"/>
                  </a:cubicBezTo>
                  <a:cubicBezTo>
                    <a:pt x="84" y="130"/>
                    <a:pt x="84" y="130"/>
                    <a:pt x="84" y="130"/>
                  </a:cubicBezTo>
                  <a:cubicBezTo>
                    <a:pt x="85" y="131"/>
                    <a:pt x="85" y="131"/>
                    <a:pt x="85" y="131"/>
                  </a:cubicBezTo>
                  <a:cubicBezTo>
                    <a:pt x="84" y="131"/>
                    <a:pt x="84" y="131"/>
                    <a:pt x="84" y="131"/>
                  </a:cubicBezTo>
                  <a:cubicBezTo>
                    <a:pt x="84" y="131"/>
                    <a:pt x="84" y="131"/>
                    <a:pt x="84" y="131"/>
                  </a:cubicBezTo>
                  <a:cubicBezTo>
                    <a:pt x="84" y="131"/>
                    <a:pt x="84" y="131"/>
                    <a:pt x="84" y="131"/>
                  </a:cubicBezTo>
                  <a:cubicBezTo>
                    <a:pt x="83" y="132"/>
                    <a:pt x="83" y="132"/>
                    <a:pt x="83" y="132"/>
                  </a:cubicBezTo>
                  <a:cubicBezTo>
                    <a:pt x="83" y="132"/>
                    <a:pt x="83" y="132"/>
                    <a:pt x="83" y="132"/>
                  </a:cubicBezTo>
                  <a:cubicBezTo>
                    <a:pt x="84" y="133"/>
                    <a:pt x="84" y="133"/>
                    <a:pt x="84" y="133"/>
                  </a:cubicBezTo>
                  <a:cubicBezTo>
                    <a:pt x="84" y="133"/>
                    <a:pt x="84" y="133"/>
                    <a:pt x="84" y="133"/>
                  </a:cubicBezTo>
                  <a:cubicBezTo>
                    <a:pt x="83" y="133"/>
                    <a:pt x="83" y="133"/>
                    <a:pt x="83" y="133"/>
                  </a:cubicBezTo>
                  <a:cubicBezTo>
                    <a:pt x="83" y="133"/>
                    <a:pt x="83" y="133"/>
                    <a:pt x="83" y="133"/>
                  </a:cubicBezTo>
                  <a:cubicBezTo>
                    <a:pt x="83" y="134"/>
                    <a:pt x="83" y="134"/>
                    <a:pt x="83" y="134"/>
                  </a:cubicBezTo>
                  <a:cubicBezTo>
                    <a:pt x="83" y="134"/>
                    <a:pt x="83" y="134"/>
                    <a:pt x="83" y="134"/>
                  </a:cubicBezTo>
                  <a:cubicBezTo>
                    <a:pt x="84" y="134"/>
                    <a:pt x="84" y="134"/>
                    <a:pt x="84" y="134"/>
                  </a:cubicBezTo>
                  <a:cubicBezTo>
                    <a:pt x="85" y="135"/>
                    <a:pt x="85" y="135"/>
                    <a:pt x="85" y="135"/>
                  </a:cubicBezTo>
                  <a:cubicBezTo>
                    <a:pt x="86" y="135"/>
                    <a:pt x="86" y="135"/>
                    <a:pt x="86" y="135"/>
                  </a:cubicBezTo>
                  <a:cubicBezTo>
                    <a:pt x="87" y="135"/>
                    <a:pt x="87" y="135"/>
                    <a:pt x="87" y="135"/>
                  </a:cubicBezTo>
                  <a:cubicBezTo>
                    <a:pt x="87" y="134"/>
                    <a:pt x="87" y="134"/>
                    <a:pt x="87" y="134"/>
                  </a:cubicBezTo>
                  <a:cubicBezTo>
                    <a:pt x="88" y="134"/>
                    <a:pt x="88" y="134"/>
                    <a:pt x="88" y="134"/>
                  </a:cubicBezTo>
                  <a:cubicBezTo>
                    <a:pt x="88" y="135"/>
                    <a:pt x="88" y="135"/>
                    <a:pt x="88" y="135"/>
                  </a:cubicBezTo>
                  <a:cubicBezTo>
                    <a:pt x="88" y="136"/>
                    <a:pt x="88" y="136"/>
                    <a:pt x="88" y="136"/>
                  </a:cubicBezTo>
                  <a:cubicBezTo>
                    <a:pt x="89" y="136"/>
                    <a:pt x="89" y="136"/>
                    <a:pt x="89" y="136"/>
                  </a:cubicBezTo>
                  <a:cubicBezTo>
                    <a:pt x="90" y="136"/>
                    <a:pt x="90" y="136"/>
                    <a:pt x="90" y="136"/>
                  </a:cubicBezTo>
                  <a:cubicBezTo>
                    <a:pt x="90" y="136"/>
                    <a:pt x="90" y="136"/>
                    <a:pt x="90" y="136"/>
                  </a:cubicBezTo>
                  <a:cubicBezTo>
                    <a:pt x="90" y="135"/>
                    <a:pt x="90" y="135"/>
                    <a:pt x="90" y="135"/>
                  </a:cubicBezTo>
                  <a:cubicBezTo>
                    <a:pt x="89" y="134"/>
                    <a:pt x="89" y="134"/>
                    <a:pt x="89" y="134"/>
                  </a:cubicBezTo>
                  <a:cubicBezTo>
                    <a:pt x="89" y="134"/>
                    <a:pt x="89" y="134"/>
                    <a:pt x="89" y="134"/>
                  </a:cubicBezTo>
                  <a:cubicBezTo>
                    <a:pt x="89" y="134"/>
                    <a:pt x="89" y="134"/>
                    <a:pt x="89" y="134"/>
                  </a:cubicBezTo>
                  <a:cubicBezTo>
                    <a:pt x="90" y="134"/>
                    <a:pt x="90" y="134"/>
                    <a:pt x="90" y="134"/>
                  </a:cubicBezTo>
                  <a:cubicBezTo>
                    <a:pt x="90" y="135"/>
                    <a:pt x="90" y="135"/>
                    <a:pt x="90" y="135"/>
                  </a:cubicBezTo>
                  <a:cubicBezTo>
                    <a:pt x="91" y="135"/>
                    <a:pt x="91" y="135"/>
                    <a:pt x="91" y="135"/>
                  </a:cubicBezTo>
                  <a:cubicBezTo>
                    <a:pt x="91" y="136"/>
                    <a:pt x="91" y="136"/>
                    <a:pt x="91" y="136"/>
                  </a:cubicBezTo>
                  <a:cubicBezTo>
                    <a:pt x="92" y="136"/>
                    <a:pt x="92" y="136"/>
                    <a:pt x="92" y="136"/>
                  </a:cubicBezTo>
                  <a:cubicBezTo>
                    <a:pt x="92" y="135"/>
                    <a:pt x="92" y="135"/>
                    <a:pt x="92" y="135"/>
                  </a:cubicBezTo>
                  <a:cubicBezTo>
                    <a:pt x="92" y="135"/>
                    <a:pt x="92" y="135"/>
                    <a:pt x="92" y="135"/>
                  </a:cubicBezTo>
                  <a:cubicBezTo>
                    <a:pt x="93" y="136"/>
                    <a:pt x="93" y="136"/>
                    <a:pt x="93" y="136"/>
                  </a:cubicBezTo>
                  <a:cubicBezTo>
                    <a:pt x="94" y="136"/>
                    <a:pt x="94" y="136"/>
                    <a:pt x="94" y="136"/>
                  </a:cubicBezTo>
                  <a:cubicBezTo>
                    <a:pt x="94" y="136"/>
                    <a:pt x="94" y="136"/>
                    <a:pt x="94" y="136"/>
                  </a:cubicBezTo>
                  <a:cubicBezTo>
                    <a:pt x="94" y="136"/>
                    <a:pt x="94" y="136"/>
                    <a:pt x="94" y="136"/>
                  </a:cubicBezTo>
                  <a:cubicBezTo>
                    <a:pt x="94" y="135"/>
                    <a:pt x="94" y="135"/>
                    <a:pt x="94" y="135"/>
                  </a:cubicBezTo>
                  <a:cubicBezTo>
                    <a:pt x="94" y="135"/>
                    <a:pt x="94" y="135"/>
                    <a:pt x="94" y="135"/>
                  </a:cubicBezTo>
                  <a:cubicBezTo>
                    <a:pt x="94" y="135"/>
                    <a:pt x="94" y="135"/>
                    <a:pt x="94" y="135"/>
                  </a:cubicBezTo>
                  <a:cubicBezTo>
                    <a:pt x="95" y="135"/>
                    <a:pt x="95" y="135"/>
                    <a:pt x="95" y="135"/>
                  </a:cubicBezTo>
                  <a:cubicBezTo>
                    <a:pt x="95" y="135"/>
                    <a:pt x="95" y="135"/>
                    <a:pt x="95" y="135"/>
                  </a:cubicBezTo>
                  <a:cubicBezTo>
                    <a:pt x="95" y="135"/>
                    <a:pt x="95" y="135"/>
                    <a:pt x="95" y="135"/>
                  </a:cubicBezTo>
                  <a:cubicBezTo>
                    <a:pt x="96" y="136"/>
                    <a:pt x="96" y="136"/>
                    <a:pt x="96" y="136"/>
                  </a:cubicBezTo>
                  <a:cubicBezTo>
                    <a:pt x="96" y="137"/>
                    <a:pt x="96" y="137"/>
                    <a:pt x="96" y="137"/>
                  </a:cubicBezTo>
                  <a:cubicBezTo>
                    <a:pt x="97" y="136"/>
                    <a:pt x="97" y="136"/>
                    <a:pt x="97" y="136"/>
                  </a:cubicBezTo>
                  <a:cubicBezTo>
                    <a:pt x="97" y="136"/>
                    <a:pt x="97" y="136"/>
                    <a:pt x="97" y="136"/>
                  </a:cubicBezTo>
                  <a:cubicBezTo>
                    <a:pt x="96" y="135"/>
                    <a:pt x="96" y="135"/>
                    <a:pt x="96" y="135"/>
                  </a:cubicBezTo>
                  <a:cubicBezTo>
                    <a:pt x="96" y="135"/>
                    <a:pt x="96" y="135"/>
                    <a:pt x="96" y="135"/>
                  </a:cubicBezTo>
                  <a:cubicBezTo>
                    <a:pt x="95" y="135"/>
                    <a:pt x="95" y="135"/>
                    <a:pt x="95" y="135"/>
                  </a:cubicBezTo>
                  <a:cubicBezTo>
                    <a:pt x="96" y="135"/>
                    <a:pt x="96" y="135"/>
                    <a:pt x="96" y="135"/>
                  </a:cubicBezTo>
                  <a:cubicBezTo>
                    <a:pt x="96" y="135"/>
                    <a:pt x="96" y="135"/>
                    <a:pt x="96" y="135"/>
                  </a:cubicBezTo>
                  <a:cubicBezTo>
                    <a:pt x="96" y="135"/>
                    <a:pt x="96" y="135"/>
                    <a:pt x="96" y="135"/>
                  </a:cubicBezTo>
                  <a:cubicBezTo>
                    <a:pt x="97" y="134"/>
                    <a:pt x="97" y="134"/>
                    <a:pt x="97" y="134"/>
                  </a:cubicBezTo>
                  <a:cubicBezTo>
                    <a:pt x="97" y="134"/>
                    <a:pt x="97" y="134"/>
                    <a:pt x="97" y="134"/>
                  </a:cubicBezTo>
                  <a:cubicBezTo>
                    <a:pt x="97" y="133"/>
                    <a:pt x="97" y="133"/>
                    <a:pt x="97" y="133"/>
                  </a:cubicBezTo>
                  <a:close/>
                  <a:moveTo>
                    <a:pt x="31" y="183"/>
                  </a:moveTo>
                  <a:cubicBezTo>
                    <a:pt x="30" y="183"/>
                    <a:pt x="30" y="183"/>
                    <a:pt x="30" y="183"/>
                  </a:cubicBezTo>
                  <a:cubicBezTo>
                    <a:pt x="31" y="182"/>
                    <a:pt x="31" y="182"/>
                    <a:pt x="31" y="182"/>
                  </a:cubicBezTo>
                  <a:cubicBezTo>
                    <a:pt x="30" y="182"/>
                    <a:pt x="30" y="182"/>
                    <a:pt x="30" y="182"/>
                  </a:cubicBezTo>
                  <a:cubicBezTo>
                    <a:pt x="30" y="182"/>
                    <a:pt x="30" y="182"/>
                    <a:pt x="30" y="182"/>
                  </a:cubicBezTo>
                  <a:cubicBezTo>
                    <a:pt x="29" y="182"/>
                    <a:pt x="29" y="182"/>
                    <a:pt x="29" y="182"/>
                  </a:cubicBezTo>
                  <a:cubicBezTo>
                    <a:pt x="29" y="183"/>
                    <a:pt x="29" y="183"/>
                    <a:pt x="29" y="183"/>
                  </a:cubicBezTo>
                  <a:cubicBezTo>
                    <a:pt x="30" y="183"/>
                    <a:pt x="30" y="183"/>
                    <a:pt x="30" y="183"/>
                  </a:cubicBezTo>
                  <a:cubicBezTo>
                    <a:pt x="30" y="184"/>
                    <a:pt x="30" y="184"/>
                    <a:pt x="30" y="184"/>
                  </a:cubicBezTo>
                  <a:cubicBezTo>
                    <a:pt x="31" y="184"/>
                    <a:pt x="31" y="184"/>
                    <a:pt x="31" y="184"/>
                  </a:cubicBezTo>
                  <a:cubicBezTo>
                    <a:pt x="31" y="183"/>
                    <a:pt x="31" y="183"/>
                    <a:pt x="31" y="183"/>
                  </a:cubicBezTo>
                  <a:close/>
                  <a:moveTo>
                    <a:pt x="54" y="170"/>
                  </a:moveTo>
                  <a:cubicBezTo>
                    <a:pt x="54" y="170"/>
                    <a:pt x="54" y="170"/>
                    <a:pt x="54" y="170"/>
                  </a:cubicBezTo>
                  <a:cubicBezTo>
                    <a:pt x="54" y="170"/>
                    <a:pt x="54" y="170"/>
                    <a:pt x="54" y="170"/>
                  </a:cubicBezTo>
                  <a:cubicBezTo>
                    <a:pt x="53" y="169"/>
                    <a:pt x="53" y="169"/>
                    <a:pt x="53" y="169"/>
                  </a:cubicBezTo>
                  <a:cubicBezTo>
                    <a:pt x="53" y="169"/>
                    <a:pt x="53" y="169"/>
                    <a:pt x="53" y="169"/>
                  </a:cubicBezTo>
                  <a:cubicBezTo>
                    <a:pt x="53" y="170"/>
                    <a:pt x="53" y="170"/>
                    <a:pt x="53" y="170"/>
                  </a:cubicBezTo>
                  <a:cubicBezTo>
                    <a:pt x="54" y="170"/>
                    <a:pt x="54" y="170"/>
                    <a:pt x="54" y="170"/>
                  </a:cubicBezTo>
                  <a:close/>
                  <a:moveTo>
                    <a:pt x="71" y="153"/>
                  </a:moveTo>
                  <a:cubicBezTo>
                    <a:pt x="72" y="153"/>
                    <a:pt x="72" y="153"/>
                    <a:pt x="72" y="153"/>
                  </a:cubicBezTo>
                  <a:cubicBezTo>
                    <a:pt x="74" y="152"/>
                    <a:pt x="74" y="152"/>
                    <a:pt x="74" y="152"/>
                  </a:cubicBezTo>
                  <a:cubicBezTo>
                    <a:pt x="74" y="151"/>
                    <a:pt x="74" y="151"/>
                    <a:pt x="74" y="151"/>
                  </a:cubicBezTo>
                  <a:cubicBezTo>
                    <a:pt x="74" y="149"/>
                    <a:pt x="74" y="149"/>
                    <a:pt x="74" y="149"/>
                  </a:cubicBezTo>
                  <a:cubicBezTo>
                    <a:pt x="75" y="149"/>
                    <a:pt x="75" y="149"/>
                    <a:pt x="75" y="149"/>
                  </a:cubicBezTo>
                  <a:cubicBezTo>
                    <a:pt x="75" y="150"/>
                    <a:pt x="75" y="150"/>
                    <a:pt x="75" y="150"/>
                  </a:cubicBezTo>
                  <a:cubicBezTo>
                    <a:pt x="75" y="151"/>
                    <a:pt x="75" y="151"/>
                    <a:pt x="75" y="151"/>
                  </a:cubicBezTo>
                  <a:cubicBezTo>
                    <a:pt x="76" y="150"/>
                    <a:pt x="76" y="150"/>
                    <a:pt x="76" y="150"/>
                  </a:cubicBezTo>
                  <a:cubicBezTo>
                    <a:pt x="76" y="149"/>
                    <a:pt x="76" y="149"/>
                    <a:pt x="76" y="149"/>
                  </a:cubicBezTo>
                  <a:cubicBezTo>
                    <a:pt x="75" y="148"/>
                    <a:pt x="75" y="148"/>
                    <a:pt x="75" y="148"/>
                  </a:cubicBezTo>
                  <a:cubicBezTo>
                    <a:pt x="72" y="147"/>
                    <a:pt x="72" y="147"/>
                    <a:pt x="72" y="147"/>
                  </a:cubicBezTo>
                  <a:cubicBezTo>
                    <a:pt x="70" y="146"/>
                    <a:pt x="70" y="146"/>
                    <a:pt x="70" y="146"/>
                  </a:cubicBezTo>
                  <a:cubicBezTo>
                    <a:pt x="69" y="147"/>
                    <a:pt x="69" y="147"/>
                    <a:pt x="69" y="147"/>
                  </a:cubicBezTo>
                  <a:cubicBezTo>
                    <a:pt x="69" y="149"/>
                    <a:pt x="69" y="149"/>
                    <a:pt x="69" y="149"/>
                  </a:cubicBezTo>
                  <a:cubicBezTo>
                    <a:pt x="69" y="151"/>
                    <a:pt x="69" y="151"/>
                    <a:pt x="69" y="151"/>
                  </a:cubicBezTo>
                  <a:cubicBezTo>
                    <a:pt x="69" y="151"/>
                    <a:pt x="69" y="151"/>
                    <a:pt x="69" y="151"/>
                  </a:cubicBezTo>
                  <a:cubicBezTo>
                    <a:pt x="69" y="153"/>
                    <a:pt x="69" y="153"/>
                    <a:pt x="69" y="153"/>
                  </a:cubicBezTo>
                  <a:cubicBezTo>
                    <a:pt x="70" y="152"/>
                    <a:pt x="70" y="152"/>
                    <a:pt x="70" y="152"/>
                  </a:cubicBezTo>
                  <a:cubicBezTo>
                    <a:pt x="70" y="153"/>
                    <a:pt x="70" y="153"/>
                    <a:pt x="70" y="153"/>
                  </a:cubicBezTo>
                  <a:cubicBezTo>
                    <a:pt x="70" y="153"/>
                    <a:pt x="70" y="153"/>
                    <a:pt x="70" y="153"/>
                  </a:cubicBezTo>
                  <a:cubicBezTo>
                    <a:pt x="71" y="153"/>
                    <a:pt x="71" y="153"/>
                    <a:pt x="71" y="153"/>
                  </a:cubicBezTo>
                  <a:cubicBezTo>
                    <a:pt x="71" y="153"/>
                    <a:pt x="71" y="153"/>
                    <a:pt x="71" y="153"/>
                  </a:cubicBezTo>
                  <a:close/>
                  <a:moveTo>
                    <a:pt x="79" y="154"/>
                  </a:moveTo>
                  <a:cubicBezTo>
                    <a:pt x="80" y="154"/>
                    <a:pt x="80" y="154"/>
                    <a:pt x="80" y="154"/>
                  </a:cubicBezTo>
                  <a:cubicBezTo>
                    <a:pt x="80" y="154"/>
                    <a:pt x="80" y="154"/>
                    <a:pt x="80" y="154"/>
                  </a:cubicBezTo>
                  <a:cubicBezTo>
                    <a:pt x="81" y="154"/>
                    <a:pt x="81" y="154"/>
                    <a:pt x="81" y="154"/>
                  </a:cubicBezTo>
                  <a:cubicBezTo>
                    <a:pt x="81" y="153"/>
                    <a:pt x="81" y="153"/>
                    <a:pt x="81" y="153"/>
                  </a:cubicBezTo>
                  <a:cubicBezTo>
                    <a:pt x="80" y="153"/>
                    <a:pt x="80" y="153"/>
                    <a:pt x="80" y="153"/>
                  </a:cubicBezTo>
                  <a:cubicBezTo>
                    <a:pt x="79" y="154"/>
                    <a:pt x="79" y="154"/>
                    <a:pt x="79" y="154"/>
                  </a:cubicBezTo>
                  <a:cubicBezTo>
                    <a:pt x="79" y="154"/>
                    <a:pt x="79" y="154"/>
                    <a:pt x="79" y="154"/>
                  </a:cubicBezTo>
                  <a:close/>
                  <a:moveTo>
                    <a:pt x="92" y="154"/>
                  </a:moveTo>
                  <a:cubicBezTo>
                    <a:pt x="92" y="154"/>
                    <a:pt x="92" y="154"/>
                    <a:pt x="92" y="154"/>
                  </a:cubicBezTo>
                  <a:cubicBezTo>
                    <a:pt x="93" y="153"/>
                    <a:pt x="93" y="153"/>
                    <a:pt x="93" y="153"/>
                  </a:cubicBezTo>
                  <a:cubicBezTo>
                    <a:pt x="93" y="153"/>
                    <a:pt x="93" y="153"/>
                    <a:pt x="93" y="153"/>
                  </a:cubicBezTo>
                  <a:cubicBezTo>
                    <a:pt x="92" y="153"/>
                    <a:pt x="92" y="153"/>
                    <a:pt x="92" y="153"/>
                  </a:cubicBezTo>
                  <a:cubicBezTo>
                    <a:pt x="92" y="154"/>
                    <a:pt x="92" y="154"/>
                    <a:pt x="92" y="154"/>
                  </a:cubicBezTo>
                  <a:cubicBezTo>
                    <a:pt x="92" y="154"/>
                    <a:pt x="92" y="154"/>
                    <a:pt x="92" y="154"/>
                  </a:cubicBezTo>
                  <a:close/>
                  <a:moveTo>
                    <a:pt x="90" y="154"/>
                  </a:moveTo>
                  <a:cubicBezTo>
                    <a:pt x="91" y="154"/>
                    <a:pt x="91" y="154"/>
                    <a:pt x="91" y="154"/>
                  </a:cubicBezTo>
                  <a:cubicBezTo>
                    <a:pt x="92" y="154"/>
                    <a:pt x="92" y="154"/>
                    <a:pt x="92" y="154"/>
                  </a:cubicBezTo>
                  <a:cubicBezTo>
                    <a:pt x="91" y="153"/>
                    <a:pt x="91" y="153"/>
                    <a:pt x="91" y="153"/>
                  </a:cubicBezTo>
                  <a:cubicBezTo>
                    <a:pt x="91" y="153"/>
                    <a:pt x="91" y="153"/>
                    <a:pt x="91" y="153"/>
                  </a:cubicBezTo>
                  <a:cubicBezTo>
                    <a:pt x="90" y="154"/>
                    <a:pt x="90" y="154"/>
                    <a:pt x="90" y="154"/>
                  </a:cubicBezTo>
                  <a:close/>
                  <a:moveTo>
                    <a:pt x="101" y="150"/>
                  </a:moveTo>
                  <a:cubicBezTo>
                    <a:pt x="101" y="150"/>
                    <a:pt x="101" y="150"/>
                    <a:pt x="101" y="150"/>
                  </a:cubicBezTo>
                  <a:cubicBezTo>
                    <a:pt x="102" y="150"/>
                    <a:pt x="102" y="150"/>
                    <a:pt x="102" y="150"/>
                  </a:cubicBezTo>
                  <a:cubicBezTo>
                    <a:pt x="103" y="149"/>
                    <a:pt x="103" y="149"/>
                    <a:pt x="103" y="149"/>
                  </a:cubicBezTo>
                  <a:cubicBezTo>
                    <a:pt x="103" y="149"/>
                    <a:pt x="103" y="149"/>
                    <a:pt x="103" y="149"/>
                  </a:cubicBezTo>
                  <a:cubicBezTo>
                    <a:pt x="103" y="149"/>
                    <a:pt x="103" y="149"/>
                    <a:pt x="103" y="149"/>
                  </a:cubicBezTo>
                  <a:cubicBezTo>
                    <a:pt x="101" y="149"/>
                    <a:pt x="101" y="149"/>
                    <a:pt x="101" y="149"/>
                  </a:cubicBezTo>
                  <a:cubicBezTo>
                    <a:pt x="101" y="150"/>
                    <a:pt x="101" y="150"/>
                    <a:pt x="101" y="150"/>
                  </a:cubicBezTo>
                  <a:close/>
                  <a:moveTo>
                    <a:pt x="97" y="149"/>
                  </a:moveTo>
                  <a:cubicBezTo>
                    <a:pt x="97" y="150"/>
                    <a:pt x="97" y="150"/>
                    <a:pt x="97" y="150"/>
                  </a:cubicBezTo>
                  <a:cubicBezTo>
                    <a:pt x="98" y="150"/>
                    <a:pt x="98" y="150"/>
                    <a:pt x="98" y="150"/>
                  </a:cubicBezTo>
                  <a:cubicBezTo>
                    <a:pt x="98" y="149"/>
                    <a:pt x="98" y="149"/>
                    <a:pt x="98" y="149"/>
                  </a:cubicBezTo>
                  <a:cubicBezTo>
                    <a:pt x="97" y="149"/>
                    <a:pt x="97" y="149"/>
                    <a:pt x="97" y="149"/>
                  </a:cubicBezTo>
                  <a:cubicBezTo>
                    <a:pt x="97" y="149"/>
                    <a:pt x="97" y="149"/>
                    <a:pt x="97" y="149"/>
                  </a:cubicBezTo>
                  <a:close/>
                  <a:moveTo>
                    <a:pt x="94" y="149"/>
                  </a:moveTo>
                  <a:cubicBezTo>
                    <a:pt x="95" y="149"/>
                    <a:pt x="95" y="149"/>
                    <a:pt x="95" y="149"/>
                  </a:cubicBezTo>
                  <a:cubicBezTo>
                    <a:pt x="95" y="150"/>
                    <a:pt x="95" y="150"/>
                    <a:pt x="95" y="150"/>
                  </a:cubicBezTo>
                  <a:cubicBezTo>
                    <a:pt x="96" y="150"/>
                    <a:pt x="96" y="150"/>
                    <a:pt x="96" y="150"/>
                  </a:cubicBezTo>
                  <a:cubicBezTo>
                    <a:pt x="96" y="149"/>
                    <a:pt x="96" y="149"/>
                    <a:pt x="96" y="149"/>
                  </a:cubicBezTo>
                  <a:cubicBezTo>
                    <a:pt x="95" y="149"/>
                    <a:pt x="95" y="149"/>
                    <a:pt x="95" y="149"/>
                  </a:cubicBezTo>
                  <a:cubicBezTo>
                    <a:pt x="94" y="149"/>
                    <a:pt x="94" y="149"/>
                    <a:pt x="94" y="149"/>
                  </a:cubicBezTo>
                  <a:close/>
                  <a:moveTo>
                    <a:pt x="93" y="149"/>
                  </a:moveTo>
                  <a:cubicBezTo>
                    <a:pt x="93" y="149"/>
                    <a:pt x="93" y="149"/>
                    <a:pt x="93" y="149"/>
                  </a:cubicBezTo>
                  <a:cubicBezTo>
                    <a:pt x="93" y="149"/>
                    <a:pt x="93" y="149"/>
                    <a:pt x="93" y="149"/>
                  </a:cubicBezTo>
                  <a:cubicBezTo>
                    <a:pt x="94" y="149"/>
                    <a:pt x="94" y="149"/>
                    <a:pt x="94" y="149"/>
                  </a:cubicBezTo>
                  <a:cubicBezTo>
                    <a:pt x="93" y="149"/>
                    <a:pt x="93" y="149"/>
                    <a:pt x="93" y="149"/>
                  </a:cubicBezTo>
                  <a:cubicBezTo>
                    <a:pt x="93" y="149"/>
                    <a:pt x="93" y="149"/>
                    <a:pt x="93" y="149"/>
                  </a:cubicBezTo>
                  <a:close/>
                  <a:moveTo>
                    <a:pt x="188" y="123"/>
                  </a:moveTo>
                  <a:cubicBezTo>
                    <a:pt x="188" y="124"/>
                    <a:pt x="188" y="124"/>
                    <a:pt x="188" y="124"/>
                  </a:cubicBezTo>
                  <a:cubicBezTo>
                    <a:pt x="188" y="124"/>
                    <a:pt x="188" y="124"/>
                    <a:pt x="188" y="124"/>
                  </a:cubicBezTo>
                  <a:cubicBezTo>
                    <a:pt x="188" y="124"/>
                    <a:pt x="188" y="124"/>
                    <a:pt x="188" y="124"/>
                  </a:cubicBezTo>
                  <a:cubicBezTo>
                    <a:pt x="188" y="123"/>
                    <a:pt x="188" y="123"/>
                    <a:pt x="188" y="123"/>
                  </a:cubicBezTo>
                  <a:cubicBezTo>
                    <a:pt x="188" y="123"/>
                    <a:pt x="188" y="123"/>
                    <a:pt x="188" y="123"/>
                  </a:cubicBezTo>
                  <a:close/>
                  <a:moveTo>
                    <a:pt x="186" y="121"/>
                  </a:moveTo>
                  <a:cubicBezTo>
                    <a:pt x="186" y="122"/>
                    <a:pt x="186" y="122"/>
                    <a:pt x="186" y="122"/>
                  </a:cubicBezTo>
                  <a:cubicBezTo>
                    <a:pt x="186" y="123"/>
                    <a:pt x="186" y="123"/>
                    <a:pt x="186" y="123"/>
                  </a:cubicBezTo>
                  <a:cubicBezTo>
                    <a:pt x="186" y="124"/>
                    <a:pt x="186" y="124"/>
                    <a:pt x="186" y="124"/>
                  </a:cubicBezTo>
                  <a:cubicBezTo>
                    <a:pt x="186" y="124"/>
                    <a:pt x="186" y="124"/>
                    <a:pt x="186" y="124"/>
                  </a:cubicBezTo>
                  <a:cubicBezTo>
                    <a:pt x="187" y="124"/>
                    <a:pt x="187" y="124"/>
                    <a:pt x="187" y="124"/>
                  </a:cubicBezTo>
                  <a:cubicBezTo>
                    <a:pt x="187" y="122"/>
                    <a:pt x="187" y="122"/>
                    <a:pt x="187" y="122"/>
                  </a:cubicBezTo>
                  <a:cubicBezTo>
                    <a:pt x="186" y="121"/>
                    <a:pt x="186" y="121"/>
                    <a:pt x="186" y="121"/>
                  </a:cubicBezTo>
                  <a:cubicBezTo>
                    <a:pt x="186" y="121"/>
                    <a:pt x="186" y="121"/>
                    <a:pt x="186" y="121"/>
                  </a:cubicBezTo>
                  <a:close/>
                  <a:moveTo>
                    <a:pt x="185" y="119"/>
                  </a:moveTo>
                  <a:cubicBezTo>
                    <a:pt x="185" y="120"/>
                    <a:pt x="185" y="120"/>
                    <a:pt x="185" y="120"/>
                  </a:cubicBezTo>
                  <a:cubicBezTo>
                    <a:pt x="185" y="120"/>
                    <a:pt x="185" y="120"/>
                    <a:pt x="185" y="120"/>
                  </a:cubicBezTo>
                  <a:cubicBezTo>
                    <a:pt x="186" y="119"/>
                    <a:pt x="186" y="119"/>
                    <a:pt x="186" y="119"/>
                  </a:cubicBezTo>
                  <a:cubicBezTo>
                    <a:pt x="185" y="119"/>
                    <a:pt x="185" y="119"/>
                    <a:pt x="185" y="119"/>
                  </a:cubicBezTo>
                  <a:cubicBezTo>
                    <a:pt x="185" y="119"/>
                    <a:pt x="185" y="119"/>
                    <a:pt x="185" y="119"/>
                  </a:cubicBezTo>
                  <a:close/>
                  <a:moveTo>
                    <a:pt x="104" y="143"/>
                  </a:moveTo>
                  <a:cubicBezTo>
                    <a:pt x="104" y="143"/>
                    <a:pt x="104" y="143"/>
                    <a:pt x="104" y="143"/>
                  </a:cubicBezTo>
                  <a:cubicBezTo>
                    <a:pt x="104" y="142"/>
                    <a:pt x="104" y="142"/>
                    <a:pt x="104" y="142"/>
                  </a:cubicBezTo>
                  <a:cubicBezTo>
                    <a:pt x="104" y="142"/>
                    <a:pt x="104" y="142"/>
                    <a:pt x="104" y="142"/>
                  </a:cubicBezTo>
                  <a:cubicBezTo>
                    <a:pt x="104" y="143"/>
                    <a:pt x="104" y="143"/>
                    <a:pt x="104" y="143"/>
                  </a:cubicBezTo>
                  <a:close/>
                  <a:moveTo>
                    <a:pt x="108" y="146"/>
                  </a:moveTo>
                  <a:cubicBezTo>
                    <a:pt x="108" y="146"/>
                    <a:pt x="109" y="146"/>
                    <a:pt x="109" y="146"/>
                  </a:cubicBezTo>
                  <a:cubicBezTo>
                    <a:pt x="108" y="146"/>
                    <a:pt x="108" y="146"/>
                    <a:pt x="108" y="146"/>
                  </a:cubicBezTo>
                  <a:cubicBezTo>
                    <a:pt x="108" y="146"/>
                    <a:pt x="108" y="146"/>
                    <a:pt x="108" y="146"/>
                  </a:cubicBezTo>
                  <a:close/>
                  <a:moveTo>
                    <a:pt x="107" y="145"/>
                  </a:moveTo>
                  <a:cubicBezTo>
                    <a:pt x="107" y="144"/>
                    <a:pt x="107" y="144"/>
                    <a:pt x="107" y="144"/>
                  </a:cubicBezTo>
                  <a:cubicBezTo>
                    <a:pt x="106" y="144"/>
                    <a:pt x="106" y="144"/>
                    <a:pt x="106" y="144"/>
                  </a:cubicBezTo>
                  <a:cubicBezTo>
                    <a:pt x="105" y="143"/>
                    <a:pt x="105" y="143"/>
                    <a:pt x="105" y="143"/>
                  </a:cubicBezTo>
                  <a:cubicBezTo>
                    <a:pt x="105" y="144"/>
                    <a:pt x="105" y="144"/>
                    <a:pt x="105" y="144"/>
                  </a:cubicBezTo>
                  <a:cubicBezTo>
                    <a:pt x="106" y="144"/>
                    <a:pt x="106" y="144"/>
                    <a:pt x="106" y="144"/>
                  </a:cubicBezTo>
                  <a:cubicBezTo>
                    <a:pt x="107" y="145"/>
                    <a:pt x="107" y="145"/>
                    <a:pt x="107" y="145"/>
                  </a:cubicBezTo>
                  <a:close/>
                  <a:moveTo>
                    <a:pt x="110" y="141"/>
                  </a:moveTo>
                  <a:cubicBezTo>
                    <a:pt x="110" y="141"/>
                    <a:pt x="110" y="141"/>
                    <a:pt x="110" y="141"/>
                  </a:cubicBezTo>
                  <a:cubicBezTo>
                    <a:pt x="110" y="139"/>
                    <a:pt x="110" y="139"/>
                    <a:pt x="110" y="139"/>
                  </a:cubicBezTo>
                  <a:cubicBezTo>
                    <a:pt x="108" y="138"/>
                    <a:pt x="108" y="138"/>
                    <a:pt x="108" y="138"/>
                  </a:cubicBezTo>
                  <a:cubicBezTo>
                    <a:pt x="107" y="137"/>
                    <a:pt x="107" y="137"/>
                    <a:pt x="107" y="137"/>
                  </a:cubicBezTo>
                  <a:cubicBezTo>
                    <a:pt x="106" y="137"/>
                    <a:pt x="106" y="137"/>
                    <a:pt x="106" y="137"/>
                  </a:cubicBezTo>
                  <a:cubicBezTo>
                    <a:pt x="105" y="136"/>
                    <a:pt x="105" y="136"/>
                    <a:pt x="105" y="136"/>
                  </a:cubicBezTo>
                  <a:cubicBezTo>
                    <a:pt x="104" y="136"/>
                    <a:pt x="104" y="136"/>
                    <a:pt x="104" y="136"/>
                  </a:cubicBezTo>
                  <a:cubicBezTo>
                    <a:pt x="104" y="135"/>
                    <a:pt x="104" y="135"/>
                    <a:pt x="104" y="135"/>
                  </a:cubicBezTo>
                  <a:cubicBezTo>
                    <a:pt x="103" y="135"/>
                    <a:pt x="103" y="135"/>
                    <a:pt x="103" y="135"/>
                  </a:cubicBezTo>
                  <a:cubicBezTo>
                    <a:pt x="102" y="135"/>
                    <a:pt x="102" y="135"/>
                    <a:pt x="102" y="135"/>
                  </a:cubicBezTo>
                  <a:cubicBezTo>
                    <a:pt x="102" y="135"/>
                    <a:pt x="102" y="135"/>
                    <a:pt x="102" y="135"/>
                  </a:cubicBezTo>
                  <a:cubicBezTo>
                    <a:pt x="102" y="135"/>
                    <a:pt x="102" y="135"/>
                    <a:pt x="102" y="135"/>
                  </a:cubicBezTo>
                  <a:cubicBezTo>
                    <a:pt x="101" y="136"/>
                    <a:pt x="101" y="136"/>
                    <a:pt x="101" y="136"/>
                  </a:cubicBezTo>
                  <a:cubicBezTo>
                    <a:pt x="102" y="137"/>
                    <a:pt x="102" y="137"/>
                    <a:pt x="102" y="137"/>
                  </a:cubicBezTo>
                  <a:cubicBezTo>
                    <a:pt x="103" y="137"/>
                    <a:pt x="103" y="137"/>
                    <a:pt x="103" y="137"/>
                  </a:cubicBezTo>
                  <a:cubicBezTo>
                    <a:pt x="103" y="137"/>
                    <a:pt x="103" y="137"/>
                    <a:pt x="103" y="137"/>
                  </a:cubicBezTo>
                  <a:cubicBezTo>
                    <a:pt x="102" y="137"/>
                    <a:pt x="102" y="137"/>
                    <a:pt x="102" y="137"/>
                  </a:cubicBezTo>
                  <a:cubicBezTo>
                    <a:pt x="101" y="137"/>
                    <a:pt x="101" y="137"/>
                    <a:pt x="101" y="137"/>
                  </a:cubicBezTo>
                  <a:cubicBezTo>
                    <a:pt x="101" y="137"/>
                    <a:pt x="101" y="137"/>
                    <a:pt x="101" y="137"/>
                  </a:cubicBezTo>
                  <a:cubicBezTo>
                    <a:pt x="101" y="137"/>
                    <a:pt x="101" y="137"/>
                    <a:pt x="101" y="137"/>
                  </a:cubicBezTo>
                  <a:cubicBezTo>
                    <a:pt x="103" y="139"/>
                    <a:pt x="103" y="139"/>
                    <a:pt x="103" y="139"/>
                  </a:cubicBezTo>
                  <a:cubicBezTo>
                    <a:pt x="104" y="139"/>
                    <a:pt x="104" y="139"/>
                    <a:pt x="104" y="139"/>
                  </a:cubicBezTo>
                  <a:cubicBezTo>
                    <a:pt x="104" y="140"/>
                    <a:pt x="104" y="140"/>
                    <a:pt x="104" y="140"/>
                  </a:cubicBezTo>
                  <a:cubicBezTo>
                    <a:pt x="105" y="140"/>
                    <a:pt x="105" y="140"/>
                    <a:pt x="105" y="140"/>
                  </a:cubicBezTo>
                  <a:cubicBezTo>
                    <a:pt x="105" y="139"/>
                    <a:pt x="105" y="139"/>
                    <a:pt x="105" y="139"/>
                  </a:cubicBezTo>
                  <a:cubicBezTo>
                    <a:pt x="106" y="140"/>
                    <a:pt x="106" y="140"/>
                    <a:pt x="106" y="140"/>
                  </a:cubicBezTo>
                  <a:cubicBezTo>
                    <a:pt x="106" y="139"/>
                    <a:pt x="106" y="139"/>
                    <a:pt x="106" y="139"/>
                  </a:cubicBezTo>
                  <a:cubicBezTo>
                    <a:pt x="107" y="140"/>
                    <a:pt x="107" y="140"/>
                    <a:pt x="107" y="140"/>
                  </a:cubicBezTo>
                  <a:cubicBezTo>
                    <a:pt x="107" y="141"/>
                    <a:pt x="107" y="141"/>
                    <a:pt x="107" y="141"/>
                  </a:cubicBezTo>
                  <a:cubicBezTo>
                    <a:pt x="107" y="141"/>
                    <a:pt x="107" y="141"/>
                    <a:pt x="107" y="141"/>
                  </a:cubicBezTo>
                  <a:cubicBezTo>
                    <a:pt x="107" y="142"/>
                    <a:pt x="107" y="142"/>
                    <a:pt x="107" y="142"/>
                  </a:cubicBezTo>
                  <a:cubicBezTo>
                    <a:pt x="108" y="142"/>
                    <a:pt x="108" y="142"/>
                    <a:pt x="108" y="142"/>
                  </a:cubicBezTo>
                  <a:cubicBezTo>
                    <a:pt x="109" y="141"/>
                    <a:pt x="109" y="141"/>
                    <a:pt x="109" y="141"/>
                  </a:cubicBezTo>
                  <a:cubicBezTo>
                    <a:pt x="110" y="141"/>
                    <a:pt x="110" y="141"/>
                    <a:pt x="110" y="141"/>
                  </a:cubicBezTo>
                  <a:close/>
                  <a:moveTo>
                    <a:pt x="131" y="107"/>
                  </a:moveTo>
                  <a:cubicBezTo>
                    <a:pt x="131" y="107"/>
                    <a:pt x="131" y="107"/>
                    <a:pt x="131" y="107"/>
                  </a:cubicBezTo>
                  <a:cubicBezTo>
                    <a:pt x="131" y="107"/>
                    <a:pt x="131" y="107"/>
                    <a:pt x="131" y="107"/>
                  </a:cubicBezTo>
                  <a:cubicBezTo>
                    <a:pt x="131" y="106"/>
                    <a:pt x="131" y="106"/>
                    <a:pt x="131" y="106"/>
                  </a:cubicBezTo>
                  <a:cubicBezTo>
                    <a:pt x="131" y="106"/>
                    <a:pt x="131" y="106"/>
                    <a:pt x="131" y="106"/>
                  </a:cubicBezTo>
                  <a:cubicBezTo>
                    <a:pt x="132" y="107"/>
                    <a:pt x="132" y="107"/>
                    <a:pt x="132" y="107"/>
                  </a:cubicBezTo>
                  <a:cubicBezTo>
                    <a:pt x="132" y="107"/>
                    <a:pt x="132" y="107"/>
                    <a:pt x="132" y="107"/>
                  </a:cubicBezTo>
                  <a:cubicBezTo>
                    <a:pt x="133" y="107"/>
                    <a:pt x="133" y="107"/>
                    <a:pt x="133" y="107"/>
                  </a:cubicBezTo>
                  <a:cubicBezTo>
                    <a:pt x="133" y="107"/>
                    <a:pt x="133" y="107"/>
                    <a:pt x="133" y="107"/>
                  </a:cubicBezTo>
                  <a:cubicBezTo>
                    <a:pt x="134" y="106"/>
                    <a:pt x="134" y="106"/>
                    <a:pt x="134" y="106"/>
                  </a:cubicBezTo>
                  <a:cubicBezTo>
                    <a:pt x="134" y="106"/>
                    <a:pt x="134" y="106"/>
                    <a:pt x="134" y="106"/>
                  </a:cubicBezTo>
                  <a:cubicBezTo>
                    <a:pt x="135" y="105"/>
                    <a:pt x="135" y="105"/>
                    <a:pt x="135" y="105"/>
                  </a:cubicBezTo>
                  <a:cubicBezTo>
                    <a:pt x="135" y="105"/>
                    <a:pt x="135" y="105"/>
                    <a:pt x="135" y="105"/>
                  </a:cubicBezTo>
                  <a:cubicBezTo>
                    <a:pt x="135" y="104"/>
                    <a:pt x="135" y="104"/>
                    <a:pt x="135" y="104"/>
                  </a:cubicBezTo>
                  <a:cubicBezTo>
                    <a:pt x="134" y="104"/>
                    <a:pt x="134" y="104"/>
                    <a:pt x="134" y="104"/>
                  </a:cubicBezTo>
                  <a:cubicBezTo>
                    <a:pt x="134" y="103"/>
                    <a:pt x="134" y="103"/>
                    <a:pt x="134" y="103"/>
                  </a:cubicBezTo>
                  <a:cubicBezTo>
                    <a:pt x="133" y="102"/>
                    <a:pt x="133" y="102"/>
                    <a:pt x="133" y="102"/>
                  </a:cubicBezTo>
                  <a:cubicBezTo>
                    <a:pt x="132" y="102"/>
                    <a:pt x="132" y="102"/>
                    <a:pt x="132" y="102"/>
                  </a:cubicBezTo>
                  <a:cubicBezTo>
                    <a:pt x="132" y="102"/>
                    <a:pt x="132" y="102"/>
                    <a:pt x="132" y="102"/>
                  </a:cubicBezTo>
                  <a:cubicBezTo>
                    <a:pt x="131" y="103"/>
                    <a:pt x="131" y="103"/>
                    <a:pt x="131" y="103"/>
                  </a:cubicBezTo>
                  <a:cubicBezTo>
                    <a:pt x="130" y="103"/>
                    <a:pt x="130" y="103"/>
                    <a:pt x="130" y="103"/>
                  </a:cubicBezTo>
                  <a:cubicBezTo>
                    <a:pt x="129" y="104"/>
                    <a:pt x="129" y="104"/>
                    <a:pt x="129" y="104"/>
                  </a:cubicBezTo>
                  <a:cubicBezTo>
                    <a:pt x="129" y="104"/>
                    <a:pt x="129" y="104"/>
                    <a:pt x="129" y="104"/>
                  </a:cubicBezTo>
                  <a:cubicBezTo>
                    <a:pt x="130" y="105"/>
                    <a:pt x="130" y="105"/>
                    <a:pt x="130" y="105"/>
                  </a:cubicBezTo>
                  <a:cubicBezTo>
                    <a:pt x="130" y="106"/>
                    <a:pt x="130" y="106"/>
                    <a:pt x="130" y="106"/>
                  </a:cubicBezTo>
                  <a:cubicBezTo>
                    <a:pt x="130" y="107"/>
                    <a:pt x="130" y="107"/>
                    <a:pt x="130" y="107"/>
                  </a:cubicBezTo>
                  <a:cubicBezTo>
                    <a:pt x="131" y="107"/>
                    <a:pt x="131" y="107"/>
                    <a:pt x="131" y="107"/>
                  </a:cubicBezTo>
                  <a:close/>
                  <a:moveTo>
                    <a:pt x="133" y="141"/>
                  </a:moveTo>
                  <a:cubicBezTo>
                    <a:pt x="133" y="141"/>
                    <a:pt x="134" y="141"/>
                    <a:pt x="134" y="141"/>
                  </a:cubicBezTo>
                  <a:cubicBezTo>
                    <a:pt x="134" y="142"/>
                    <a:pt x="134" y="142"/>
                    <a:pt x="134" y="142"/>
                  </a:cubicBezTo>
                  <a:cubicBezTo>
                    <a:pt x="135" y="141"/>
                    <a:pt x="135" y="141"/>
                    <a:pt x="135" y="141"/>
                  </a:cubicBezTo>
                  <a:cubicBezTo>
                    <a:pt x="135" y="140"/>
                    <a:pt x="135" y="140"/>
                    <a:pt x="135" y="140"/>
                  </a:cubicBezTo>
                  <a:cubicBezTo>
                    <a:pt x="134" y="140"/>
                    <a:pt x="134" y="140"/>
                    <a:pt x="134" y="140"/>
                  </a:cubicBezTo>
                  <a:cubicBezTo>
                    <a:pt x="134" y="140"/>
                    <a:pt x="134" y="140"/>
                    <a:pt x="134" y="140"/>
                  </a:cubicBezTo>
                  <a:cubicBezTo>
                    <a:pt x="134" y="141"/>
                    <a:pt x="134" y="141"/>
                    <a:pt x="134" y="141"/>
                  </a:cubicBezTo>
                  <a:cubicBezTo>
                    <a:pt x="133" y="141"/>
                    <a:pt x="133" y="141"/>
                    <a:pt x="133" y="141"/>
                  </a:cubicBezTo>
                  <a:close/>
                  <a:moveTo>
                    <a:pt x="150" y="160"/>
                  </a:moveTo>
                  <a:cubicBezTo>
                    <a:pt x="150" y="161"/>
                    <a:pt x="150" y="161"/>
                    <a:pt x="150" y="161"/>
                  </a:cubicBezTo>
                  <a:cubicBezTo>
                    <a:pt x="151" y="161"/>
                    <a:pt x="151" y="161"/>
                    <a:pt x="151" y="161"/>
                  </a:cubicBezTo>
                  <a:cubicBezTo>
                    <a:pt x="151" y="161"/>
                    <a:pt x="151" y="161"/>
                    <a:pt x="151" y="161"/>
                  </a:cubicBezTo>
                  <a:cubicBezTo>
                    <a:pt x="152" y="162"/>
                    <a:pt x="152" y="162"/>
                    <a:pt x="152" y="162"/>
                  </a:cubicBezTo>
                  <a:cubicBezTo>
                    <a:pt x="153" y="161"/>
                    <a:pt x="153" y="161"/>
                    <a:pt x="153" y="161"/>
                  </a:cubicBezTo>
                  <a:cubicBezTo>
                    <a:pt x="153" y="161"/>
                    <a:pt x="153" y="161"/>
                    <a:pt x="153" y="161"/>
                  </a:cubicBezTo>
                  <a:cubicBezTo>
                    <a:pt x="153" y="160"/>
                    <a:pt x="153" y="160"/>
                    <a:pt x="153" y="160"/>
                  </a:cubicBezTo>
                  <a:cubicBezTo>
                    <a:pt x="152" y="160"/>
                    <a:pt x="152" y="160"/>
                    <a:pt x="152" y="160"/>
                  </a:cubicBezTo>
                  <a:cubicBezTo>
                    <a:pt x="151" y="160"/>
                    <a:pt x="151" y="160"/>
                    <a:pt x="151" y="160"/>
                  </a:cubicBezTo>
                  <a:cubicBezTo>
                    <a:pt x="151" y="160"/>
                    <a:pt x="151" y="160"/>
                    <a:pt x="151" y="160"/>
                  </a:cubicBezTo>
                  <a:cubicBezTo>
                    <a:pt x="150" y="160"/>
                    <a:pt x="150" y="160"/>
                    <a:pt x="150" y="160"/>
                  </a:cubicBezTo>
                  <a:close/>
                  <a:moveTo>
                    <a:pt x="147" y="107"/>
                  </a:moveTo>
                  <a:cubicBezTo>
                    <a:pt x="147" y="106"/>
                    <a:pt x="147" y="106"/>
                    <a:pt x="147" y="106"/>
                  </a:cubicBezTo>
                  <a:cubicBezTo>
                    <a:pt x="146" y="106"/>
                    <a:pt x="146" y="106"/>
                    <a:pt x="146" y="106"/>
                  </a:cubicBezTo>
                  <a:cubicBezTo>
                    <a:pt x="146" y="105"/>
                    <a:pt x="146" y="105"/>
                    <a:pt x="146" y="105"/>
                  </a:cubicBezTo>
                  <a:cubicBezTo>
                    <a:pt x="147" y="105"/>
                    <a:pt x="147" y="105"/>
                    <a:pt x="147" y="105"/>
                  </a:cubicBezTo>
                  <a:cubicBezTo>
                    <a:pt x="147" y="104"/>
                    <a:pt x="147" y="104"/>
                    <a:pt x="147" y="104"/>
                  </a:cubicBezTo>
                  <a:cubicBezTo>
                    <a:pt x="146" y="104"/>
                    <a:pt x="146" y="104"/>
                    <a:pt x="146" y="104"/>
                  </a:cubicBezTo>
                  <a:cubicBezTo>
                    <a:pt x="145" y="104"/>
                    <a:pt x="145" y="104"/>
                    <a:pt x="145" y="104"/>
                  </a:cubicBezTo>
                  <a:cubicBezTo>
                    <a:pt x="145" y="106"/>
                    <a:pt x="145" y="106"/>
                    <a:pt x="145" y="106"/>
                  </a:cubicBezTo>
                  <a:cubicBezTo>
                    <a:pt x="145" y="106"/>
                    <a:pt x="145" y="106"/>
                    <a:pt x="145" y="106"/>
                  </a:cubicBezTo>
                  <a:cubicBezTo>
                    <a:pt x="146" y="106"/>
                    <a:pt x="146" y="106"/>
                    <a:pt x="146" y="106"/>
                  </a:cubicBezTo>
                  <a:cubicBezTo>
                    <a:pt x="146" y="107"/>
                    <a:pt x="146" y="107"/>
                    <a:pt x="146" y="107"/>
                  </a:cubicBezTo>
                  <a:cubicBezTo>
                    <a:pt x="147" y="107"/>
                    <a:pt x="147" y="107"/>
                    <a:pt x="147" y="107"/>
                  </a:cubicBezTo>
                  <a:close/>
                  <a:moveTo>
                    <a:pt x="146" y="101"/>
                  </a:moveTo>
                  <a:cubicBezTo>
                    <a:pt x="146" y="100"/>
                    <a:pt x="146" y="100"/>
                    <a:pt x="146" y="100"/>
                  </a:cubicBezTo>
                  <a:cubicBezTo>
                    <a:pt x="147" y="101"/>
                    <a:pt x="147" y="101"/>
                    <a:pt x="147" y="101"/>
                  </a:cubicBezTo>
                  <a:cubicBezTo>
                    <a:pt x="148" y="100"/>
                    <a:pt x="148" y="100"/>
                    <a:pt x="148" y="100"/>
                  </a:cubicBezTo>
                  <a:cubicBezTo>
                    <a:pt x="147" y="100"/>
                    <a:pt x="147" y="100"/>
                    <a:pt x="147" y="100"/>
                  </a:cubicBezTo>
                  <a:cubicBezTo>
                    <a:pt x="148" y="99"/>
                    <a:pt x="148" y="99"/>
                    <a:pt x="148" y="99"/>
                  </a:cubicBezTo>
                  <a:cubicBezTo>
                    <a:pt x="148" y="99"/>
                    <a:pt x="148" y="99"/>
                    <a:pt x="148" y="99"/>
                  </a:cubicBezTo>
                  <a:cubicBezTo>
                    <a:pt x="148" y="99"/>
                    <a:pt x="148" y="99"/>
                    <a:pt x="148" y="99"/>
                  </a:cubicBezTo>
                  <a:cubicBezTo>
                    <a:pt x="147" y="99"/>
                    <a:pt x="147" y="99"/>
                    <a:pt x="147" y="99"/>
                  </a:cubicBezTo>
                  <a:cubicBezTo>
                    <a:pt x="146" y="100"/>
                    <a:pt x="146" y="100"/>
                    <a:pt x="146" y="100"/>
                  </a:cubicBezTo>
                  <a:cubicBezTo>
                    <a:pt x="146" y="100"/>
                    <a:pt x="146" y="100"/>
                    <a:pt x="146" y="100"/>
                  </a:cubicBezTo>
                  <a:cubicBezTo>
                    <a:pt x="146" y="101"/>
                    <a:pt x="146" y="101"/>
                    <a:pt x="146" y="101"/>
                  </a:cubicBezTo>
                  <a:close/>
                  <a:moveTo>
                    <a:pt x="149" y="102"/>
                  </a:moveTo>
                  <a:cubicBezTo>
                    <a:pt x="150" y="103"/>
                    <a:pt x="150" y="103"/>
                    <a:pt x="150" y="103"/>
                  </a:cubicBezTo>
                  <a:cubicBezTo>
                    <a:pt x="151" y="103"/>
                    <a:pt x="151" y="103"/>
                    <a:pt x="151" y="103"/>
                  </a:cubicBezTo>
                  <a:cubicBezTo>
                    <a:pt x="152" y="103"/>
                    <a:pt x="152" y="103"/>
                    <a:pt x="152" y="103"/>
                  </a:cubicBezTo>
                  <a:cubicBezTo>
                    <a:pt x="152" y="102"/>
                    <a:pt x="152" y="102"/>
                    <a:pt x="152" y="102"/>
                  </a:cubicBezTo>
                  <a:cubicBezTo>
                    <a:pt x="151" y="102"/>
                    <a:pt x="151" y="102"/>
                    <a:pt x="151" y="102"/>
                  </a:cubicBezTo>
                  <a:cubicBezTo>
                    <a:pt x="150" y="102"/>
                    <a:pt x="150" y="102"/>
                    <a:pt x="150" y="102"/>
                  </a:cubicBezTo>
                  <a:cubicBezTo>
                    <a:pt x="149" y="102"/>
                    <a:pt x="149" y="102"/>
                    <a:pt x="149" y="102"/>
                  </a:cubicBezTo>
                  <a:close/>
                  <a:moveTo>
                    <a:pt x="158" y="108"/>
                  </a:moveTo>
                  <a:cubicBezTo>
                    <a:pt x="158" y="109"/>
                    <a:pt x="158" y="109"/>
                    <a:pt x="158" y="109"/>
                  </a:cubicBezTo>
                  <a:cubicBezTo>
                    <a:pt x="157" y="109"/>
                    <a:pt x="157" y="109"/>
                    <a:pt x="157" y="109"/>
                  </a:cubicBezTo>
                  <a:cubicBezTo>
                    <a:pt x="157" y="110"/>
                    <a:pt x="157" y="110"/>
                    <a:pt x="157" y="110"/>
                  </a:cubicBezTo>
                  <a:cubicBezTo>
                    <a:pt x="157" y="110"/>
                    <a:pt x="157" y="110"/>
                    <a:pt x="157" y="110"/>
                  </a:cubicBezTo>
                  <a:cubicBezTo>
                    <a:pt x="157" y="111"/>
                    <a:pt x="157" y="111"/>
                    <a:pt x="157" y="111"/>
                  </a:cubicBezTo>
                  <a:cubicBezTo>
                    <a:pt x="158" y="111"/>
                    <a:pt x="158" y="111"/>
                    <a:pt x="158" y="111"/>
                  </a:cubicBezTo>
                  <a:cubicBezTo>
                    <a:pt x="159" y="110"/>
                    <a:pt x="159" y="110"/>
                    <a:pt x="159" y="110"/>
                  </a:cubicBezTo>
                  <a:cubicBezTo>
                    <a:pt x="159" y="110"/>
                    <a:pt x="159" y="110"/>
                    <a:pt x="159" y="110"/>
                  </a:cubicBezTo>
                  <a:cubicBezTo>
                    <a:pt x="160" y="109"/>
                    <a:pt x="160" y="109"/>
                    <a:pt x="160" y="109"/>
                  </a:cubicBezTo>
                  <a:cubicBezTo>
                    <a:pt x="160" y="109"/>
                    <a:pt x="160" y="109"/>
                    <a:pt x="160" y="109"/>
                  </a:cubicBezTo>
                  <a:cubicBezTo>
                    <a:pt x="161" y="108"/>
                    <a:pt x="161" y="108"/>
                    <a:pt x="161" y="108"/>
                  </a:cubicBezTo>
                  <a:cubicBezTo>
                    <a:pt x="161" y="107"/>
                    <a:pt x="161" y="107"/>
                    <a:pt x="161" y="107"/>
                  </a:cubicBezTo>
                  <a:cubicBezTo>
                    <a:pt x="161" y="107"/>
                    <a:pt x="161" y="107"/>
                    <a:pt x="161" y="107"/>
                  </a:cubicBezTo>
                  <a:cubicBezTo>
                    <a:pt x="160" y="107"/>
                    <a:pt x="160" y="107"/>
                    <a:pt x="160" y="107"/>
                  </a:cubicBezTo>
                  <a:cubicBezTo>
                    <a:pt x="159" y="107"/>
                    <a:pt x="159" y="107"/>
                    <a:pt x="159" y="107"/>
                  </a:cubicBezTo>
                  <a:cubicBezTo>
                    <a:pt x="158" y="108"/>
                    <a:pt x="158" y="108"/>
                    <a:pt x="158" y="108"/>
                  </a:cubicBezTo>
                  <a:close/>
                  <a:moveTo>
                    <a:pt x="161" y="100"/>
                  </a:moveTo>
                  <a:cubicBezTo>
                    <a:pt x="160" y="101"/>
                    <a:pt x="160" y="101"/>
                    <a:pt x="160" y="101"/>
                  </a:cubicBezTo>
                  <a:cubicBezTo>
                    <a:pt x="160" y="103"/>
                    <a:pt x="160" y="103"/>
                    <a:pt x="160" y="103"/>
                  </a:cubicBezTo>
                  <a:cubicBezTo>
                    <a:pt x="160" y="104"/>
                    <a:pt x="160" y="104"/>
                    <a:pt x="160" y="104"/>
                  </a:cubicBezTo>
                  <a:cubicBezTo>
                    <a:pt x="160" y="104"/>
                    <a:pt x="160" y="104"/>
                    <a:pt x="160" y="104"/>
                  </a:cubicBezTo>
                  <a:cubicBezTo>
                    <a:pt x="161" y="104"/>
                    <a:pt x="161" y="104"/>
                    <a:pt x="161" y="104"/>
                  </a:cubicBezTo>
                  <a:cubicBezTo>
                    <a:pt x="161" y="105"/>
                    <a:pt x="161" y="105"/>
                    <a:pt x="161" y="105"/>
                  </a:cubicBezTo>
                  <a:cubicBezTo>
                    <a:pt x="162" y="105"/>
                    <a:pt x="162" y="105"/>
                    <a:pt x="162" y="105"/>
                  </a:cubicBezTo>
                  <a:cubicBezTo>
                    <a:pt x="163" y="105"/>
                    <a:pt x="163" y="105"/>
                    <a:pt x="163" y="105"/>
                  </a:cubicBezTo>
                  <a:cubicBezTo>
                    <a:pt x="163" y="105"/>
                    <a:pt x="163" y="105"/>
                    <a:pt x="163" y="105"/>
                  </a:cubicBezTo>
                  <a:cubicBezTo>
                    <a:pt x="164" y="104"/>
                    <a:pt x="164" y="104"/>
                    <a:pt x="164" y="104"/>
                  </a:cubicBezTo>
                  <a:cubicBezTo>
                    <a:pt x="163" y="103"/>
                    <a:pt x="163" y="103"/>
                    <a:pt x="163" y="103"/>
                  </a:cubicBezTo>
                  <a:cubicBezTo>
                    <a:pt x="163" y="102"/>
                    <a:pt x="163" y="102"/>
                    <a:pt x="163" y="102"/>
                  </a:cubicBezTo>
                  <a:cubicBezTo>
                    <a:pt x="162" y="101"/>
                    <a:pt x="162" y="101"/>
                    <a:pt x="162" y="101"/>
                  </a:cubicBezTo>
                  <a:cubicBezTo>
                    <a:pt x="161" y="100"/>
                    <a:pt x="161" y="100"/>
                    <a:pt x="161" y="100"/>
                  </a:cubicBezTo>
                  <a:close/>
                  <a:moveTo>
                    <a:pt x="155" y="87"/>
                  </a:moveTo>
                  <a:cubicBezTo>
                    <a:pt x="155" y="86"/>
                    <a:pt x="155" y="86"/>
                    <a:pt x="155" y="86"/>
                  </a:cubicBezTo>
                  <a:cubicBezTo>
                    <a:pt x="155" y="86"/>
                    <a:pt x="155" y="86"/>
                    <a:pt x="155" y="86"/>
                  </a:cubicBezTo>
                  <a:cubicBezTo>
                    <a:pt x="154" y="86"/>
                    <a:pt x="154" y="86"/>
                    <a:pt x="154" y="86"/>
                  </a:cubicBezTo>
                  <a:cubicBezTo>
                    <a:pt x="153" y="86"/>
                    <a:pt x="153" y="86"/>
                    <a:pt x="153" y="86"/>
                  </a:cubicBezTo>
                  <a:cubicBezTo>
                    <a:pt x="153" y="86"/>
                    <a:pt x="153" y="86"/>
                    <a:pt x="153" y="86"/>
                  </a:cubicBezTo>
                  <a:cubicBezTo>
                    <a:pt x="154" y="86"/>
                    <a:pt x="154" y="86"/>
                    <a:pt x="154" y="86"/>
                  </a:cubicBezTo>
                  <a:cubicBezTo>
                    <a:pt x="154" y="87"/>
                    <a:pt x="154" y="87"/>
                    <a:pt x="154" y="87"/>
                  </a:cubicBezTo>
                  <a:cubicBezTo>
                    <a:pt x="154" y="87"/>
                    <a:pt x="154" y="87"/>
                    <a:pt x="154" y="87"/>
                  </a:cubicBezTo>
                  <a:cubicBezTo>
                    <a:pt x="155" y="87"/>
                    <a:pt x="155" y="87"/>
                    <a:pt x="155" y="87"/>
                  </a:cubicBezTo>
                  <a:close/>
                  <a:moveTo>
                    <a:pt x="158" y="77"/>
                  </a:moveTo>
                  <a:cubicBezTo>
                    <a:pt x="157" y="77"/>
                    <a:pt x="157" y="77"/>
                    <a:pt x="157" y="77"/>
                  </a:cubicBezTo>
                  <a:cubicBezTo>
                    <a:pt x="157" y="76"/>
                    <a:pt x="157" y="76"/>
                    <a:pt x="157" y="76"/>
                  </a:cubicBezTo>
                  <a:cubicBezTo>
                    <a:pt x="157" y="78"/>
                    <a:pt x="157" y="78"/>
                    <a:pt x="157" y="78"/>
                  </a:cubicBezTo>
                  <a:cubicBezTo>
                    <a:pt x="158" y="78"/>
                    <a:pt x="158" y="78"/>
                    <a:pt x="158" y="78"/>
                  </a:cubicBezTo>
                  <a:cubicBezTo>
                    <a:pt x="158" y="78"/>
                    <a:pt x="158" y="78"/>
                    <a:pt x="158" y="78"/>
                  </a:cubicBezTo>
                  <a:cubicBezTo>
                    <a:pt x="158" y="78"/>
                    <a:pt x="158" y="78"/>
                    <a:pt x="158" y="78"/>
                  </a:cubicBezTo>
                  <a:cubicBezTo>
                    <a:pt x="159" y="79"/>
                    <a:pt x="159" y="79"/>
                    <a:pt x="159" y="79"/>
                  </a:cubicBezTo>
                  <a:cubicBezTo>
                    <a:pt x="159" y="79"/>
                    <a:pt x="159" y="79"/>
                    <a:pt x="159" y="79"/>
                  </a:cubicBezTo>
                  <a:cubicBezTo>
                    <a:pt x="159" y="79"/>
                    <a:pt x="159" y="79"/>
                    <a:pt x="159" y="79"/>
                  </a:cubicBezTo>
                  <a:cubicBezTo>
                    <a:pt x="159" y="78"/>
                    <a:pt x="159" y="78"/>
                    <a:pt x="159" y="78"/>
                  </a:cubicBezTo>
                  <a:cubicBezTo>
                    <a:pt x="159" y="77"/>
                    <a:pt x="159" y="77"/>
                    <a:pt x="159" y="77"/>
                  </a:cubicBezTo>
                  <a:cubicBezTo>
                    <a:pt x="159" y="77"/>
                    <a:pt x="159" y="77"/>
                    <a:pt x="159" y="77"/>
                  </a:cubicBezTo>
                  <a:cubicBezTo>
                    <a:pt x="159" y="76"/>
                    <a:pt x="159" y="76"/>
                    <a:pt x="159" y="76"/>
                  </a:cubicBezTo>
                  <a:cubicBezTo>
                    <a:pt x="159" y="76"/>
                    <a:pt x="159" y="76"/>
                    <a:pt x="159" y="76"/>
                  </a:cubicBezTo>
                  <a:cubicBezTo>
                    <a:pt x="159" y="75"/>
                    <a:pt x="159" y="75"/>
                    <a:pt x="159" y="75"/>
                  </a:cubicBezTo>
                  <a:cubicBezTo>
                    <a:pt x="158" y="75"/>
                    <a:pt x="158" y="75"/>
                    <a:pt x="158" y="75"/>
                  </a:cubicBezTo>
                  <a:cubicBezTo>
                    <a:pt x="158" y="75"/>
                    <a:pt x="158" y="75"/>
                    <a:pt x="158" y="75"/>
                  </a:cubicBezTo>
                  <a:cubicBezTo>
                    <a:pt x="157" y="76"/>
                    <a:pt x="157" y="76"/>
                    <a:pt x="157" y="76"/>
                  </a:cubicBezTo>
                  <a:cubicBezTo>
                    <a:pt x="158" y="76"/>
                    <a:pt x="158" y="76"/>
                    <a:pt x="158" y="76"/>
                  </a:cubicBezTo>
                  <a:cubicBezTo>
                    <a:pt x="158" y="77"/>
                    <a:pt x="158" y="77"/>
                    <a:pt x="158" y="77"/>
                  </a:cubicBezTo>
                  <a:close/>
                  <a:moveTo>
                    <a:pt x="156" y="72"/>
                  </a:moveTo>
                  <a:cubicBezTo>
                    <a:pt x="155" y="72"/>
                    <a:pt x="155" y="72"/>
                    <a:pt x="155" y="72"/>
                  </a:cubicBezTo>
                  <a:cubicBezTo>
                    <a:pt x="155" y="72"/>
                    <a:pt x="155" y="72"/>
                    <a:pt x="155" y="72"/>
                  </a:cubicBezTo>
                  <a:cubicBezTo>
                    <a:pt x="154" y="71"/>
                    <a:pt x="154" y="71"/>
                    <a:pt x="154" y="71"/>
                  </a:cubicBezTo>
                  <a:cubicBezTo>
                    <a:pt x="154" y="72"/>
                    <a:pt x="154" y="72"/>
                    <a:pt x="154" y="72"/>
                  </a:cubicBezTo>
                  <a:cubicBezTo>
                    <a:pt x="154" y="72"/>
                    <a:pt x="154" y="72"/>
                    <a:pt x="154" y="72"/>
                  </a:cubicBezTo>
                  <a:cubicBezTo>
                    <a:pt x="155" y="73"/>
                    <a:pt x="155" y="73"/>
                    <a:pt x="155" y="73"/>
                  </a:cubicBezTo>
                  <a:cubicBezTo>
                    <a:pt x="156" y="73"/>
                    <a:pt x="156" y="73"/>
                    <a:pt x="156" y="73"/>
                  </a:cubicBezTo>
                  <a:cubicBezTo>
                    <a:pt x="156" y="72"/>
                    <a:pt x="156" y="72"/>
                    <a:pt x="156" y="72"/>
                  </a:cubicBezTo>
                  <a:close/>
                  <a:moveTo>
                    <a:pt x="156" y="71"/>
                  </a:moveTo>
                  <a:cubicBezTo>
                    <a:pt x="156" y="71"/>
                    <a:pt x="157" y="72"/>
                    <a:pt x="157" y="72"/>
                  </a:cubicBezTo>
                  <a:cubicBezTo>
                    <a:pt x="158" y="71"/>
                    <a:pt x="158" y="71"/>
                    <a:pt x="158" y="71"/>
                  </a:cubicBezTo>
                  <a:cubicBezTo>
                    <a:pt x="159" y="72"/>
                    <a:pt x="159" y="72"/>
                    <a:pt x="159" y="72"/>
                  </a:cubicBezTo>
                  <a:cubicBezTo>
                    <a:pt x="159" y="71"/>
                    <a:pt x="159" y="71"/>
                    <a:pt x="159" y="71"/>
                  </a:cubicBezTo>
                  <a:cubicBezTo>
                    <a:pt x="159" y="71"/>
                    <a:pt x="159" y="71"/>
                    <a:pt x="159" y="71"/>
                  </a:cubicBezTo>
                  <a:cubicBezTo>
                    <a:pt x="158" y="71"/>
                    <a:pt x="158" y="71"/>
                    <a:pt x="158" y="71"/>
                  </a:cubicBezTo>
                  <a:cubicBezTo>
                    <a:pt x="158" y="70"/>
                    <a:pt x="158" y="70"/>
                    <a:pt x="158" y="70"/>
                  </a:cubicBezTo>
                  <a:cubicBezTo>
                    <a:pt x="157" y="71"/>
                    <a:pt x="157" y="71"/>
                    <a:pt x="157" y="71"/>
                  </a:cubicBezTo>
                  <a:cubicBezTo>
                    <a:pt x="156" y="71"/>
                    <a:pt x="156" y="71"/>
                    <a:pt x="156" y="71"/>
                  </a:cubicBezTo>
                  <a:close/>
                  <a:moveTo>
                    <a:pt x="167" y="91"/>
                  </a:moveTo>
                  <a:cubicBezTo>
                    <a:pt x="167" y="90"/>
                    <a:pt x="167" y="90"/>
                    <a:pt x="167" y="90"/>
                  </a:cubicBezTo>
                  <a:cubicBezTo>
                    <a:pt x="167" y="89"/>
                    <a:pt x="167" y="89"/>
                    <a:pt x="167" y="89"/>
                  </a:cubicBezTo>
                  <a:cubicBezTo>
                    <a:pt x="166" y="90"/>
                    <a:pt x="166" y="90"/>
                    <a:pt x="166" y="90"/>
                  </a:cubicBezTo>
                  <a:cubicBezTo>
                    <a:pt x="166" y="90"/>
                    <a:pt x="166" y="90"/>
                    <a:pt x="166" y="90"/>
                  </a:cubicBezTo>
                  <a:cubicBezTo>
                    <a:pt x="166" y="91"/>
                    <a:pt x="166" y="91"/>
                    <a:pt x="166" y="91"/>
                  </a:cubicBezTo>
                  <a:cubicBezTo>
                    <a:pt x="167" y="91"/>
                    <a:pt x="167" y="91"/>
                    <a:pt x="167" y="91"/>
                  </a:cubicBezTo>
                  <a:close/>
                  <a:moveTo>
                    <a:pt x="169" y="90"/>
                  </a:moveTo>
                  <a:cubicBezTo>
                    <a:pt x="170" y="90"/>
                    <a:pt x="170" y="90"/>
                    <a:pt x="170" y="90"/>
                  </a:cubicBezTo>
                  <a:cubicBezTo>
                    <a:pt x="170" y="89"/>
                    <a:pt x="170" y="89"/>
                    <a:pt x="170" y="89"/>
                  </a:cubicBezTo>
                  <a:cubicBezTo>
                    <a:pt x="169" y="89"/>
                    <a:pt x="169" y="89"/>
                    <a:pt x="169" y="89"/>
                  </a:cubicBezTo>
                  <a:cubicBezTo>
                    <a:pt x="169" y="89"/>
                    <a:pt x="169" y="89"/>
                    <a:pt x="169" y="89"/>
                  </a:cubicBezTo>
                  <a:cubicBezTo>
                    <a:pt x="168" y="89"/>
                    <a:pt x="168" y="89"/>
                    <a:pt x="168" y="89"/>
                  </a:cubicBezTo>
                  <a:cubicBezTo>
                    <a:pt x="168" y="90"/>
                    <a:pt x="168" y="90"/>
                    <a:pt x="168" y="90"/>
                  </a:cubicBezTo>
                  <a:cubicBezTo>
                    <a:pt x="169" y="90"/>
                    <a:pt x="169" y="90"/>
                    <a:pt x="169" y="90"/>
                  </a:cubicBezTo>
                  <a:close/>
                  <a:moveTo>
                    <a:pt x="173" y="91"/>
                  </a:moveTo>
                  <a:cubicBezTo>
                    <a:pt x="174" y="90"/>
                    <a:pt x="174" y="90"/>
                    <a:pt x="174" y="90"/>
                  </a:cubicBezTo>
                  <a:cubicBezTo>
                    <a:pt x="173" y="90"/>
                    <a:pt x="173" y="90"/>
                    <a:pt x="173" y="90"/>
                  </a:cubicBezTo>
                  <a:cubicBezTo>
                    <a:pt x="172" y="90"/>
                    <a:pt x="172" y="90"/>
                    <a:pt x="172" y="90"/>
                  </a:cubicBezTo>
                  <a:cubicBezTo>
                    <a:pt x="172" y="91"/>
                    <a:pt x="172" y="91"/>
                    <a:pt x="172" y="91"/>
                  </a:cubicBezTo>
                  <a:cubicBezTo>
                    <a:pt x="173" y="91"/>
                    <a:pt x="173" y="91"/>
                    <a:pt x="173" y="91"/>
                  </a:cubicBezTo>
                  <a:close/>
                  <a:moveTo>
                    <a:pt x="179" y="89"/>
                  </a:moveTo>
                  <a:cubicBezTo>
                    <a:pt x="180" y="90"/>
                    <a:pt x="180" y="90"/>
                    <a:pt x="180" y="90"/>
                  </a:cubicBezTo>
                  <a:cubicBezTo>
                    <a:pt x="180" y="90"/>
                    <a:pt x="180" y="90"/>
                    <a:pt x="180" y="90"/>
                  </a:cubicBezTo>
                  <a:cubicBezTo>
                    <a:pt x="181" y="90"/>
                    <a:pt x="181" y="90"/>
                    <a:pt x="181" y="90"/>
                  </a:cubicBezTo>
                  <a:cubicBezTo>
                    <a:pt x="180" y="89"/>
                    <a:pt x="180" y="89"/>
                    <a:pt x="180" y="89"/>
                  </a:cubicBezTo>
                  <a:cubicBezTo>
                    <a:pt x="179" y="89"/>
                    <a:pt x="179" y="89"/>
                    <a:pt x="179" y="89"/>
                  </a:cubicBezTo>
                  <a:close/>
                  <a:moveTo>
                    <a:pt x="176" y="88"/>
                  </a:moveTo>
                  <a:cubicBezTo>
                    <a:pt x="177" y="88"/>
                    <a:pt x="177" y="88"/>
                    <a:pt x="177" y="88"/>
                  </a:cubicBezTo>
                  <a:cubicBezTo>
                    <a:pt x="177" y="88"/>
                    <a:pt x="177" y="88"/>
                    <a:pt x="177" y="88"/>
                  </a:cubicBezTo>
                  <a:cubicBezTo>
                    <a:pt x="176" y="87"/>
                    <a:pt x="176" y="87"/>
                    <a:pt x="176" y="87"/>
                  </a:cubicBezTo>
                  <a:cubicBezTo>
                    <a:pt x="176" y="87"/>
                    <a:pt x="176" y="87"/>
                    <a:pt x="176" y="87"/>
                  </a:cubicBezTo>
                  <a:cubicBezTo>
                    <a:pt x="176" y="88"/>
                    <a:pt x="176" y="88"/>
                    <a:pt x="176" y="88"/>
                  </a:cubicBezTo>
                  <a:cubicBezTo>
                    <a:pt x="176" y="88"/>
                    <a:pt x="176" y="88"/>
                    <a:pt x="176" y="88"/>
                  </a:cubicBezTo>
                  <a:close/>
                  <a:moveTo>
                    <a:pt x="173" y="85"/>
                  </a:moveTo>
                  <a:cubicBezTo>
                    <a:pt x="173" y="84"/>
                    <a:pt x="173" y="84"/>
                    <a:pt x="173" y="84"/>
                  </a:cubicBezTo>
                  <a:cubicBezTo>
                    <a:pt x="172" y="84"/>
                    <a:pt x="172" y="84"/>
                    <a:pt x="172" y="84"/>
                  </a:cubicBezTo>
                  <a:cubicBezTo>
                    <a:pt x="171" y="85"/>
                    <a:pt x="171" y="85"/>
                    <a:pt x="171" y="85"/>
                  </a:cubicBezTo>
                  <a:cubicBezTo>
                    <a:pt x="171" y="86"/>
                    <a:pt x="171" y="86"/>
                    <a:pt x="171" y="86"/>
                  </a:cubicBezTo>
                  <a:cubicBezTo>
                    <a:pt x="172" y="86"/>
                    <a:pt x="172" y="86"/>
                    <a:pt x="172" y="86"/>
                  </a:cubicBezTo>
                  <a:cubicBezTo>
                    <a:pt x="172" y="86"/>
                    <a:pt x="172" y="86"/>
                    <a:pt x="172" y="86"/>
                  </a:cubicBezTo>
                  <a:cubicBezTo>
                    <a:pt x="172" y="85"/>
                    <a:pt x="172" y="85"/>
                    <a:pt x="172" y="85"/>
                  </a:cubicBezTo>
                  <a:cubicBezTo>
                    <a:pt x="172" y="85"/>
                    <a:pt x="172" y="85"/>
                    <a:pt x="172" y="85"/>
                  </a:cubicBezTo>
                  <a:cubicBezTo>
                    <a:pt x="173" y="85"/>
                    <a:pt x="173" y="85"/>
                    <a:pt x="173" y="85"/>
                  </a:cubicBezTo>
                  <a:close/>
                  <a:moveTo>
                    <a:pt x="175" y="84"/>
                  </a:moveTo>
                  <a:cubicBezTo>
                    <a:pt x="175" y="84"/>
                    <a:pt x="175" y="84"/>
                    <a:pt x="175" y="84"/>
                  </a:cubicBezTo>
                  <a:cubicBezTo>
                    <a:pt x="174" y="84"/>
                    <a:pt x="174" y="84"/>
                    <a:pt x="174" y="84"/>
                  </a:cubicBezTo>
                  <a:cubicBezTo>
                    <a:pt x="174" y="84"/>
                    <a:pt x="174" y="84"/>
                    <a:pt x="174" y="84"/>
                  </a:cubicBezTo>
                  <a:cubicBezTo>
                    <a:pt x="174" y="85"/>
                    <a:pt x="174" y="85"/>
                    <a:pt x="174" y="85"/>
                  </a:cubicBezTo>
                  <a:cubicBezTo>
                    <a:pt x="175" y="85"/>
                    <a:pt x="175" y="85"/>
                    <a:pt x="175" y="85"/>
                  </a:cubicBezTo>
                  <a:cubicBezTo>
                    <a:pt x="175" y="85"/>
                    <a:pt x="175" y="85"/>
                    <a:pt x="175" y="85"/>
                  </a:cubicBezTo>
                  <a:cubicBezTo>
                    <a:pt x="175" y="84"/>
                    <a:pt x="175" y="84"/>
                    <a:pt x="175" y="84"/>
                  </a:cubicBezTo>
                  <a:close/>
                  <a:moveTo>
                    <a:pt x="176" y="85"/>
                  </a:moveTo>
                  <a:cubicBezTo>
                    <a:pt x="176" y="85"/>
                    <a:pt x="176" y="85"/>
                    <a:pt x="176" y="85"/>
                  </a:cubicBezTo>
                  <a:cubicBezTo>
                    <a:pt x="176" y="85"/>
                    <a:pt x="176" y="85"/>
                    <a:pt x="176" y="85"/>
                  </a:cubicBezTo>
                  <a:cubicBezTo>
                    <a:pt x="177" y="84"/>
                    <a:pt x="177" y="84"/>
                    <a:pt x="177" y="84"/>
                  </a:cubicBezTo>
                  <a:cubicBezTo>
                    <a:pt x="177" y="84"/>
                    <a:pt x="177" y="84"/>
                    <a:pt x="177" y="84"/>
                  </a:cubicBezTo>
                  <a:cubicBezTo>
                    <a:pt x="177" y="83"/>
                    <a:pt x="177" y="83"/>
                    <a:pt x="177" y="83"/>
                  </a:cubicBezTo>
                  <a:cubicBezTo>
                    <a:pt x="176" y="83"/>
                    <a:pt x="176" y="83"/>
                    <a:pt x="176" y="83"/>
                  </a:cubicBezTo>
                  <a:cubicBezTo>
                    <a:pt x="176" y="84"/>
                    <a:pt x="176" y="84"/>
                    <a:pt x="176" y="84"/>
                  </a:cubicBezTo>
                  <a:cubicBezTo>
                    <a:pt x="176" y="84"/>
                    <a:pt x="176" y="84"/>
                    <a:pt x="176" y="84"/>
                  </a:cubicBezTo>
                  <a:cubicBezTo>
                    <a:pt x="176" y="85"/>
                    <a:pt x="176" y="85"/>
                    <a:pt x="176" y="85"/>
                  </a:cubicBezTo>
                  <a:close/>
                  <a:moveTo>
                    <a:pt x="173" y="82"/>
                  </a:moveTo>
                  <a:cubicBezTo>
                    <a:pt x="174" y="81"/>
                    <a:pt x="174" y="81"/>
                    <a:pt x="174" y="81"/>
                  </a:cubicBezTo>
                  <a:cubicBezTo>
                    <a:pt x="173" y="81"/>
                    <a:pt x="173" y="81"/>
                    <a:pt x="173" y="81"/>
                  </a:cubicBezTo>
                  <a:cubicBezTo>
                    <a:pt x="173" y="81"/>
                    <a:pt x="173" y="81"/>
                    <a:pt x="173" y="81"/>
                  </a:cubicBezTo>
                  <a:cubicBezTo>
                    <a:pt x="172" y="81"/>
                    <a:pt x="172" y="81"/>
                    <a:pt x="172" y="81"/>
                  </a:cubicBezTo>
                  <a:cubicBezTo>
                    <a:pt x="171" y="81"/>
                    <a:pt x="171" y="81"/>
                    <a:pt x="171" y="81"/>
                  </a:cubicBezTo>
                  <a:cubicBezTo>
                    <a:pt x="171" y="82"/>
                    <a:pt x="171" y="82"/>
                    <a:pt x="171" y="82"/>
                  </a:cubicBezTo>
                  <a:cubicBezTo>
                    <a:pt x="173" y="82"/>
                    <a:pt x="173" y="82"/>
                    <a:pt x="173" y="82"/>
                  </a:cubicBezTo>
                  <a:cubicBezTo>
                    <a:pt x="173" y="82"/>
                    <a:pt x="173" y="82"/>
                    <a:pt x="173" y="82"/>
                  </a:cubicBezTo>
                  <a:close/>
                  <a:moveTo>
                    <a:pt x="177" y="80"/>
                  </a:moveTo>
                  <a:cubicBezTo>
                    <a:pt x="177" y="80"/>
                    <a:pt x="177" y="80"/>
                    <a:pt x="177" y="80"/>
                  </a:cubicBezTo>
                  <a:cubicBezTo>
                    <a:pt x="177" y="80"/>
                    <a:pt x="177" y="80"/>
                    <a:pt x="177" y="80"/>
                  </a:cubicBezTo>
                  <a:cubicBezTo>
                    <a:pt x="177" y="79"/>
                    <a:pt x="177" y="79"/>
                    <a:pt x="177" y="79"/>
                  </a:cubicBezTo>
                  <a:cubicBezTo>
                    <a:pt x="178" y="79"/>
                    <a:pt x="178" y="79"/>
                    <a:pt x="178" y="79"/>
                  </a:cubicBezTo>
                  <a:cubicBezTo>
                    <a:pt x="178" y="79"/>
                    <a:pt x="178" y="79"/>
                    <a:pt x="178" y="79"/>
                  </a:cubicBezTo>
                  <a:cubicBezTo>
                    <a:pt x="177" y="78"/>
                    <a:pt x="177" y="78"/>
                    <a:pt x="177" y="78"/>
                  </a:cubicBezTo>
                  <a:cubicBezTo>
                    <a:pt x="176" y="78"/>
                    <a:pt x="176" y="78"/>
                    <a:pt x="176" y="78"/>
                  </a:cubicBezTo>
                  <a:cubicBezTo>
                    <a:pt x="176" y="79"/>
                    <a:pt x="176" y="79"/>
                    <a:pt x="176" y="79"/>
                  </a:cubicBezTo>
                  <a:cubicBezTo>
                    <a:pt x="176" y="79"/>
                    <a:pt x="176" y="79"/>
                    <a:pt x="176" y="79"/>
                  </a:cubicBezTo>
                  <a:cubicBezTo>
                    <a:pt x="176" y="79"/>
                    <a:pt x="176" y="79"/>
                    <a:pt x="176" y="79"/>
                  </a:cubicBezTo>
                  <a:cubicBezTo>
                    <a:pt x="175" y="79"/>
                    <a:pt x="175" y="79"/>
                    <a:pt x="175" y="79"/>
                  </a:cubicBezTo>
                  <a:cubicBezTo>
                    <a:pt x="175" y="79"/>
                    <a:pt x="175" y="79"/>
                    <a:pt x="175" y="79"/>
                  </a:cubicBezTo>
                  <a:cubicBezTo>
                    <a:pt x="175" y="80"/>
                    <a:pt x="175" y="80"/>
                    <a:pt x="175" y="80"/>
                  </a:cubicBezTo>
                  <a:cubicBezTo>
                    <a:pt x="176" y="80"/>
                    <a:pt x="176" y="80"/>
                    <a:pt x="176" y="80"/>
                  </a:cubicBezTo>
                  <a:cubicBezTo>
                    <a:pt x="176" y="80"/>
                    <a:pt x="176" y="80"/>
                    <a:pt x="176" y="80"/>
                  </a:cubicBezTo>
                  <a:cubicBezTo>
                    <a:pt x="177" y="80"/>
                    <a:pt x="177" y="80"/>
                    <a:pt x="177" y="80"/>
                  </a:cubicBezTo>
                  <a:close/>
                  <a:moveTo>
                    <a:pt x="174" y="46"/>
                  </a:moveTo>
                  <a:cubicBezTo>
                    <a:pt x="174" y="46"/>
                    <a:pt x="174" y="46"/>
                    <a:pt x="174" y="46"/>
                  </a:cubicBezTo>
                  <a:cubicBezTo>
                    <a:pt x="174" y="45"/>
                    <a:pt x="174" y="45"/>
                    <a:pt x="174" y="45"/>
                  </a:cubicBezTo>
                  <a:cubicBezTo>
                    <a:pt x="174" y="45"/>
                    <a:pt x="174" y="45"/>
                    <a:pt x="174" y="45"/>
                  </a:cubicBezTo>
                  <a:cubicBezTo>
                    <a:pt x="173" y="45"/>
                    <a:pt x="173" y="45"/>
                    <a:pt x="173" y="45"/>
                  </a:cubicBezTo>
                  <a:cubicBezTo>
                    <a:pt x="174" y="46"/>
                    <a:pt x="174" y="46"/>
                    <a:pt x="174" y="46"/>
                  </a:cubicBezTo>
                  <a:close/>
                  <a:moveTo>
                    <a:pt x="169" y="53"/>
                  </a:moveTo>
                  <a:cubicBezTo>
                    <a:pt x="169" y="53"/>
                    <a:pt x="169" y="53"/>
                    <a:pt x="169" y="53"/>
                  </a:cubicBezTo>
                  <a:cubicBezTo>
                    <a:pt x="170" y="53"/>
                    <a:pt x="170" y="53"/>
                    <a:pt x="170" y="53"/>
                  </a:cubicBezTo>
                  <a:cubicBezTo>
                    <a:pt x="170" y="53"/>
                    <a:pt x="170" y="53"/>
                    <a:pt x="170" y="53"/>
                  </a:cubicBezTo>
                  <a:cubicBezTo>
                    <a:pt x="171" y="53"/>
                    <a:pt x="171" y="53"/>
                    <a:pt x="171" y="53"/>
                  </a:cubicBezTo>
                  <a:cubicBezTo>
                    <a:pt x="171" y="52"/>
                    <a:pt x="171" y="52"/>
                    <a:pt x="171" y="52"/>
                  </a:cubicBezTo>
                  <a:cubicBezTo>
                    <a:pt x="170" y="51"/>
                    <a:pt x="170" y="51"/>
                    <a:pt x="170" y="51"/>
                  </a:cubicBezTo>
                  <a:cubicBezTo>
                    <a:pt x="169" y="51"/>
                    <a:pt x="169" y="51"/>
                    <a:pt x="169" y="51"/>
                  </a:cubicBezTo>
                  <a:cubicBezTo>
                    <a:pt x="169" y="51"/>
                    <a:pt x="169" y="51"/>
                    <a:pt x="169" y="51"/>
                  </a:cubicBezTo>
                  <a:cubicBezTo>
                    <a:pt x="169" y="52"/>
                    <a:pt x="169" y="52"/>
                    <a:pt x="169" y="52"/>
                  </a:cubicBezTo>
                  <a:cubicBezTo>
                    <a:pt x="169" y="53"/>
                    <a:pt x="169" y="53"/>
                    <a:pt x="169" y="53"/>
                  </a:cubicBezTo>
                  <a:close/>
                  <a:moveTo>
                    <a:pt x="189" y="51"/>
                  </a:moveTo>
                  <a:cubicBezTo>
                    <a:pt x="189" y="51"/>
                    <a:pt x="189" y="51"/>
                    <a:pt x="189" y="51"/>
                  </a:cubicBezTo>
                  <a:cubicBezTo>
                    <a:pt x="190" y="51"/>
                    <a:pt x="190" y="51"/>
                    <a:pt x="190" y="51"/>
                  </a:cubicBezTo>
                  <a:cubicBezTo>
                    <a:pt x="190" y="51"/>
                    <a:pt x="190" y="51"/>
                    <a:pt x="190" y="51"/>
                  </a:cubicBezTo>
                  <a:cubicBezTo>
                    <a:pt x="191" y="51"/>
                    <a:pt x="191" y="51"/>
                    <a:pt x="191" y="51"/>
                  </a:cubicBezTo>
                  <a:cubicBezTo>
                    <a:pt x="191" y="51"/>
                    <a:pt x="191" y="51"/>
                    <a:pt x="191" y="51"/>
                  </a:cubicBezTo>
                  <a:cubicBezTo>
                    <a:pt x="191" y="51"/>
                    <a:pt x="191" y="51"/>
                    <a:pt x="191" y="51"/>
                  </a:cubicBezTo>
                  <a:cubicBezTo>
                    <a:pt x="192" y="51"/>
                    <a:pt x="192" y="51"/>
                    <a:pt x="192" y="51"/>
                  </a:cubicBezTo>
                  <a:cubicBezTo>
                    <a:pt x="192" y="50"/>
                    <a:pt x="192" y="50"/>
                    <a:pt x="192" y="50"/>
                  </a:cubicBezTo>
                  <a:cubicBezTo>
                    <a:pt x="192" y="49"/>
                    <a:pt x="192" y="49"/>
                    <a:pt x="192" y="49"/>
                  </a:cubicBezTo>
                  <a:cubicBezTo>
                    <a:pt x="193" y="49"/>
                    <a:pt x="193" y="49"/>
                    <a:pt x="193" y="49"/>
                  </a:cubicBezTo>
                  <a:cubicBezTo>
                    <a:pt x="193" y="48"/>
                    <a:pt x="193" y="48"/>
                    <a:pt x="193" y="48"/>
                  </a:cubicBezTo>
                  <a:cubicBezTo>
                    <a:pt x="193" y="48"/>
                    <a:pt x="193" y="48"/>
                    <a:pt x="193" y="48"/>
                  </a:cubicBezTo>
                  <a:cubicBezTo>
                    <a:pt x="192" y="48"/>
                    <a:pt x="192" y="48"/>
                    <a:pt x="192" y="48"/>
                  </a:cubicBezTo>
                  <a:cubicBezTo>
                    <a:pt x="192" y="48"/>
                    <a:pt x="192" y="48"/>
                    <a:pt x="192" y="48"/>
                  </a:cubicBezTo>
                  <a:cubicBezTo>
                    <a:pt x="191" y="49"/>
                    <a:pt x="191" y="49"/>
                    <a:pt x="191" y="49"/>
                  </a:cubicBezTo>
                  <a:cubicBezTo>
                    <a:pt x="190" y="49"/>
                    <a:pt x="190" y="49"/>
                    <a:pt x="190" y="49"/>
                  </a:cubicBezTo>
                  <a:cubicBezTo>
                    <a:pt x="189" y="51"/>
                    <a:pt x="189" y="51"/>
                    <a:pt x="189" y="51"/>
                  </a:cubicBezTo>
                  <a:cubicBezTo>
                    <a:pt x="189" y="51"/>
                    <a:pt x="189" y="51"/>
                    <a:pt x="189" y="51"/>
                  </a:cubicBezTo>
                  <a:close/>
                  <a:moveTo>
                    <a:pt x="197" y="52"/>
                  </a:moveTo>
                  <a:cubicBezTo>
                    <a:pt x="198" y="52"/>
                    <a:pt x="198" y="52"/>
                    <a:pt x="198" y="52"/>
                  </a:cubicBezTo>
                  <a:cubicBezTo>
                    <a:pt x="199" y="51"/>
                    <a:pt x="199" y="51"/>
                    <a:pt x="199" y="51"/>
                  </a:cubicBezTo>
                  <a:cubicBezTo>
                    <a:pt x="198" y="51"/>
                    <a:pt x="198" y="51"/>
                    <a:pt x="198" y="51"/>
                  </a:cubicBezTo>
                  <a:cubicBezTo>
                    <a:pt x="197" y="51"/>
                    <a:pt x="197" y="51"/>
                    <a:pt x="197" y="51"/>
                  </a:cubicBezTo>
                  <a:cubicBezTo>
                    <a:pt x="197" y="52"/>
                    <a:pt x="197" y="52"/>
                    <a:pt x="197" y="52"/>
                  </a:cubicBezTo>
                  <a:cubicBezTo>
                    <a:pt x="197" y="52"/>
                    <a:pt x="197" y="52"/>
                    <a:pt x="197" y="52"/>
                  </a:cubicBezTo>
                  <a:close/>
                  <a:moveTo>
                    <a:pt x="199" y="54"/>
                  </a:moveTo>
                  <a:cubicBezTo>
                    <a:pt x="199" y="54"/>
                    <a:pt x="199" y="54"/>
                    <a:pt x="199" y="54"/>
                  </a:cubicBezTo>
                  <a:cubicBezTo>
                    <a:pt x="199" y="54"/>
                    <a:pt x="199" y="54"/>
                    <a:pt x="199" y="54"/>
                  </a:cubicBezTo>
                  <a:cubicBezTo>
                    <a:pt x="200" y="53"/>
                    <a:pt x="200" y="53"/>
                    <a:pt x="200" y="53"/>
                  </a:cubicBezTo>
                  <a:cubicBezTo>
                    <a:pt x="199" y="53"/>
                    <a:pt x="199" y="53"/>
                    <a:pt x="199" y="53"/>
                  </a:cubicBezTo>
                  <a:cubicBezTo>
                    <a:pt x="199" y="52"/>
                    <a:pt x="199" y="52"/>
                    <a:pt x="199" y="52"/>
                  </a:cubicBezTo>
                  <a:cubicBezTo>
                    <a:pt x="198" y="52"/>
                    <a:pt x="198" y="52"/>
                    <a:pt x="198" y="52"/>
                  </a:cubicBezTo>
                  <a:cubicBezTo>
                    <a:pt x="198" y="53"/>
                    <a:pt x="198" y="53"/>
                    <a:pt x="198" y="53"/>
                  </a:cubicBezTo>
                  <a:cubicBezTo>
                    <a:pt x="199" y="53"/>
                    <a:pt x="199" y="53"/>
                    <a:pt x="199" y="53"/>
                  </a:cubicBezTo>
                  <a:cubicBezTo>
                    <a:pt x="199" y="54"/>
                    <a:pt x="199" y="54"/>
                    <a:pt x="199" y="54"/>
                  </a:cubicBezTo>
                  <a:close/>
                  <a:moveTo>
                    <a:pt x="191" y="56"/>
                  </a:moveTo>
                  <a:cubicBezTo>
                    <a:pt x="192" y="55"/>
                    <a:pt x="192" y="55"/>
                    <a:pt x="192" y="55"/>
                  </a:cubicBezTo>
                  <a:cubicBezTo>
                    <a:pt x="192" y="55"/>
                    <a:pt x="192" y="55"/>
                    <a:pt x="192" y="55"/>
                  </a:cubicBezTo>
                  <a:cubicBezTo>
                    <a:pt x="191" y="55"/>
                    <a:pt x="191" y="55"/>
                    <a:pt x="191" y="55"/>
                  </a:cubicBezTo>
                  <a:cubicBezTo>
                    <a:pt x="191" y="55"/>
                    <a:pt x="191" y="55"/>
                    <a:pt x="191" y="55"/>
                  </a:cubicBezTo>
                  <a:cubicBezTo>
                    <a:pt x="190" y="55"/>
                    <a:pt x="190" y="55"/>
                    <a:pt x="190" y="55"/>
                  </a:cubicBezTo>
                  <a:cubicBezTo>
                    <a:pt x="190" y="56"/>
                    <a:pt x="190" y="56"/>
                    <a:pt x="190" y="56"/>
                  </a:cubicBezTo>
                  <a:cubicBezTo>
                    <a:pt x="191" y="56"/>
                    <a:pt x="191" y="56"/>
                    <a:pt x="191" y="56"/>
                  </a:cubicBezTo>
                  <a:close/>
                  <a:moveTo>
                    <a:pt x="195" y="56"/>
                  </a:moveTo>
                  <a:cubicBezTo>
                    <a:pt x="196" y="55"/>
                    <a:pt x="196" y="55"/>
                    <a:pt x="196" y="55"/>
                  </a:cubicBezTo>
                  <a:cubicBezTo>
                    <a:pt x="196" y="55"/>
                    <a:pt x="196" y="55"/>
                    <a:pt x="196" y="55"/>
                  </a:cubicBezTo>
                  <a:cubicBezTo>
                    <a:pt x="196" y="55"/>
                    <a:pt x="196" y="55"/>
                    <a:pt x="196" y="55"/>
                  </a:cubicBezTo>
                  <a:cubicBezTo>
                    <a:pt x="196" y="54"/>
                    <a:pt x="196" y="54"/>
                    <a:pt x="196" y="54"/>
                  </a:cubicBezTo>
                  <a:cubicBezTo>
                    <a:pt x="195" y="54"/>
                    <a:pt x="195" y="54"/>
                    <a:pt x="195" y="54"/>
                  </a:cubicBezTo>
                  <a:cubicBezTo>
                    <a:pt x="195" y="54"/>
                    <a:pt x="195" y="54"/>
                    <a:pt x="195" y="54"/>
                  </a:cubicBezTo>
                  <a:cubicBezTo>
                    <a:pt x="194" y="55"/>
                    <a:pt x="194" y="55"/>
                    <a:pt x="194" y="55"/>
                  </a:cubicBezTo>
                  <a:cubicBezTo>
                    <a:pt x="194" y="55"/>
                    <a:pt x="194" y="55"/>
                    <a:pt x="194" y="55"/>
                  </a:cubicBezTo>
                  <a:cubicBezTo>
                    <a:pt x="194" y="55"/>
                    <a:pt x="194" y="55"/>
                    <a:pt x="194" y="55"/>
                  </a:cubicBezTo>
                  <a:cubicBezTo>
                    <a:pt x="194" y="55"/>
                    <a:pt x="194" y="55"/>
                    <a:pt x="194" y="55"/>
                  </a:cubicBezTo>
                  <a:cubicBezTo>
                    <a:pt x="195" y="55"/>
                    <a:pt x="195" y="55"/>
                    <a:pt x="195" y="55"/>
                  </a:cubicBezTo>
                  <a:cubicBezTo>
                    <a:pt x="195" y="55"/>
                    <a:pt x="195" y="55"/>
                    <a:pt x="195" y="55"/>
                  </a:cubicBezTo>
                  <a:cubicBezTo>
                    <a:pt x="195" y="56"/>
                    <a:pt x="195" y="56"/>
                    <a:pt x="195" y="56"/>
                  </a:cubicBezTo>
                  <a:close/>
                  <a:moveTo>
                    <a:pt x="196" y="60"/>
                  </a:moveTo>
                  <a:cubicBezTo>
                    <a:pt x="196" y="60"/>
                    <a:pt x="196" y="60"/>
                    <a:pt x="196" y="60"/>
                  </a:cubicBezTo>
                  <a:cubicBezTo>
                    <a:pt x="197" y="60"/>
                    <a:pt x="197" y="60"/>
                    <a:pt x="197" y="60"/>
                  </a:cubicBezTo>
                  <a:cubicBezTo>
                    <a:pt x="198" y="60"/>
                    <a:pt x="198" y="60"/>
                    <a:pt x="198" y="60"/>
                  </a:cubicBezTo>
                  <a:cubicBezTo>
                    <a:pt x="198" y="60"/>
                    <a:pt x="198" y="60"/>
                    <a:pt x="198" y="60"/>
                  </a:cubicBezTo>
                  <a:cubicBezTo>
                    <a:pt x="199" y="60"/>
                    <a:pt x="199" y="60"/>
                    <a:pt x="199" y="60"/>
                  </a:cubicBezTo>
                  <a:cubicBezTo>
                    <a:pt x="200" y="60"/>
                    <a:pt x="200" y="60"/>
                    <a:pt x="200" y="60"/>
                  </a:cubicBezTo>
                  <a:cubicBezTo>
                    <a:pt x="200" y="59"/>
                    <a:pt x="200" y="59"/>
                    <a:pt x="200" y="59"/>
                  </a:cubicBezTo>
                  <a:cubicBezTo>
                    <a:pt x="200" y="59"/>
                    <a:pt x="200" y="59"/>
                    <a:pt x="200" y="59"/>
                  </a:cubicBezTo>
                  <a:cubicBezTo>
                    <a:pt x="200" y="59"/>
                    <a:pt x="200" y="59"/>
                    <a:pt x="200" y="59"/>
                  </a:cubicBezTo>
                  <a:cubicBezTo>
                    <a:pt x="200" y="59"/>
                    <a:pt x="200" y="59"/>
                    <a:pt x="200" y="59"/>
                  </a:cubicBezTo>
                  <a:cubicBezTo>
                    <a:pt x="200" y="58"/>
                    <a:pt x="200" y="58"/>
                    <a:pt x="200" y="58"/>
                  </a:cubicBezTo>
                  <a:cubicBezTo>
                    <a:pt x="199" y="58"/>
                    <a:pt x="199" y="58"/>
                    <a:pt x="199" y="58"/>
                  </a:cubicBezTo>
                  <a:cubicBezTo>
                    <a:pt x="199" y="58"/>
                    <a:pt x="199" y="58"/>
                    <a:pt x="199" y="58"/>
                  </a:cubicBezTo>
                  <a:cubicBezTo>
                    <a:pt x="199" y="59"/>
                    <a:pt x="199" y="59"/>
                    <a:pt x="199" y="59"/>
                  </a:cubicBezTo>
                  <a:cubicBezTo>
                    <a:pt x="198" y="59"/>
                    <a:pt x="198" y="59"/>
                    <a:pt x="198" y="59"/>
                  </a:cubicBezTo>
                  <a:cubicBezTo>
                    <a:pt x="198" y="59"/>
                    <a:pt x="198" y="59"/>
                    <a:pt x="198" y="59"/>
                  </a:cubicBezTo>
                  <a:cubicBezTo>
                    <a:pt x="198" y="58"/>
                    <a:pt x="198" y="58"/>
                    <a:pt x="198" y="58"/>
                  </a:cubicBezTo>
                  <a:cubicBezTo>
                    <a:pt x="197" y="58"/>
                    <a:pt x="197" y="58"/>
                    <a:pt x="197" y="58"/>
                  </a:cubicBezTo>
                  <a:cubicBezTo>
                    <a:pt x="197" y="59"/>
                    <a:pt x="197" y="59"/>
                    <a:pt x="197" y="59"/>
                  </a:cubicBezTo>
                  <a:cubicBezTo>
                    <a:pt x="197" y="59"/>
                    <a:pt x="197" y="59"/>
                    <a:pt x="197" y="59"/>
                  </a:cubicBezTo>
                  <a:cubicBezTo>
                    <a:pt x="196" y="59"/>
                    <a:pt x="196" y="59"/>
                    <a:pt x="196" y="59"/>
                  </a:cubicBezTo>
                  <a:cubicBezTo>
                    <a:pt x="196" y="60"/>
                    <a:pt x="196" y="60"/>
                    <a:pt x="196" y="60"/>
                  </a:cubicBezTo>
                  <a:cubicBezTo>
                    <a:pt x="196" y="60"/>
                    <a:pt x="196" y="60"/>
                    <a:pt x="196" y="60"/>
                  </a:cubicBezTo>
                  <a:close/>
                  <a:moveTo>
                    <a:pt x="116" y="36"/>
                  </a:moveTo>
                  <a:cubicBezTo>
                    <a:pt x="117" y="36"/>
                    <a:pt x="117" y="36"/>
                    <a:pt x="117" y="36"/>
                  </a:cubicBezTo>
                  <a:cubicBezTo>
                    <a:pt x="118" y="37"/>
                    <a:pt x="118" y="37"/>
                    <a:pt x="118" y="37"/>
                  </a:cubicBezTo>
                  <a:cubicBezTo>
                    <a:pt x="118" y="37"/>
                    <a:pt x="118" y="37"/>
                    <a:pt x="118" y="37"/>
                  </a:cubicBezTo>
                  <a:cubicBezTo>
                    <a:pt x="119" y="36"/>
                    <a:pt x="119" y="36"/>
                    <a:pt x="119" y="36"/>
                  </a:cubicBezTo>
                  <a:cubicBezTo>
                    <a:pt x="120" y="36"/>
                    <a:pt x="120" y="36"/>
                    <a:pt x="120" y="36"/>
                  </a:cubicBezTo>
                  <a:cubicBezTo>
                    <a:pt x="119" y="36"/>
                    <a:pt x="119" y="36"/>
                    <a:pt x="119" y="36"/>
                  </a:cubicBezTo>
                  <a:cubicBezTo>
                    <a:pt x="118" y="36"/>
                    <a:pt x="118" y="36"/>
                    <a:pt x="118" y="36"/>
                  </a:cubicBezTo>
                  <a:cubicBezTo>
                    <a:pt x="117" y="36"/>
                    <a:pt x="117" y="36"/>
                    <a:pt x="117" y="36"/>
                  </a:cubicBezTo>
                  <a:cubicBezTo>
                    <a:pt x="117" y="35"/>
                    <a:pt x="117" y="35"/>
                    <a:pt x="117" y="35"/>
                  </a:cubicBezTo>
                  <a:cubicBezTo>
                    <a:pt x="116" y="35"/>
                    <a:pt x="116" y="35"/>
                    <a:pt x="116" y="35"/>
                  </a:cubicBezTo>
                  <a:cubicBezTo>
                    <a:pt x="116" y="36"/>
                    <a:pt x="116" y="36"/>
                    <a:pt x="116" y="36"/>
                  </a:cubicBezTo>
                  <a:cubicBezTo>
                    <a:pt x="116" y="36"/>
                    <a:pt x="116" y="36"/>
                    <a:pt x="116" y="36"/>
                  </a:cubicBezTo>
                  <a:close/>
                  <a:moveTo>
                    <a:pt x="114" y="19"/>
                  </a:moveTo>
                  <a:cubicBezTo>
                    <a:pt x="114" y="19"/>
                    <a:pt x="114" y="19"/>
                    <a:pt x="114" y="19"/>
                  </a:cubicBezTo>
                  <a:cubicBezTo>
                    <a:pt x="114" y="18"/>
                    <a:pt x="114" y="18"/>
                    <a:pt x="114" y="18"/>
                  </a:cubicBezTo>
                  <a:cubicBezTo>
                    <a:pt x="115" y="17"/>
                    <a:pt x="115" y="17"/>
                    <a:pt x="115" y="17"/>
                  </a:cubicBezTo>
                  <a:cubicBezTo>
                    <a:pt x="116" y="17"/>
                    <a:pt x="116" y="17"/>
                    <a:pt x="116" y="17"/>
                  </a:cubicBezTo>
                  <a:cubicBezTo>
                    <a:pt x="118" y="18"/>
                    <a:pt x="118" y="18"/>
                    <a:pt x="118" y="18"/>
                  </a:cubicBezTo>
                  <a:cubicBezTo>
                    <a:pt x="118" y="18"/>
                    <a:pt x="118" y="18"/>
                    <a:pt x="118" y="18"/>
                  </a:cubicBezTo>
                  <a:cubicBezTo>
                    <a:pt x="117" y="19"/>
                    <a:pt x="117" y="19"/>
                    <a:pt x="117" y="19"/>
                  </a:cubicBezTo>
                  <a:cubicBezTo>
                    <a:pt x="116" y="19"/>
                    <a:pt x="116" y="19"/>
                    <a:pt x="116" y="19"/>
                  </a:cubicBezTo>
                  <a:cubicBezTo>
                    <a:pt x="115" y="19"/>
                    <a:pt x="115" y="19"/>
                    <a:pt x="115" y="19"/>
                  </a:cubicBezTo>
                  <a:cubicBezTo>
                    <a:pt x="115" y="19"/>
                    <a:pt x="114" y="19"/>
                    <a:pt x="114" y="19"/>
                  </a:cubicBezTo>
                  <a:close/>
                  <a:moveTo>
                    <a:pt x="142" y="6"/>
                  </a:moveTo>
                  <a:cubicBezTo>
                    <a:pt x="142" y="5"/>
                    <a:pt x="142" y="5"/>
                    <a:pt x="142" y="5"/>
                  </a:cubicBezTo>
                  <a:cubicBezTo>
                    <a:pt x="143" y="5"/>
                    <a:pt x="143" y="5"/>
                    <a:pt x="143" y="5"/>
                  </a:cubicBezTo>
                  <a:cubicBezTo>
                    <a:pt x="144" y="5"/>
                    <a:pt x="144" y="5"/>
                    <a:pt x="144" y="5"/>
                  </a:cubicBezTo>
                  <a:cubicBezTo>
                    <a:pt x="145" y="5"/>
                    <a:pt x="145" y="5"/>
                    <a:pt x="145" y="5"/>
                  </a:cubicBezTo>
                  <a:cubicBezTo>
                    <a:pt x="145" y="5"/>
                    <a:pt x="145" y="5"/>
                    <a:pt x="145" y="5"/>
                  </a:cubicBezTo>
                  <a:cubicBezTo>
                    <a:pt x="145" y="6"/>
                    <a:pt x="145" y="6"/>
                    <a:pt x="145" y="6"/>
                  </a:cubicBezTo>
                  <a:cubicBezTo>
                    <a:pt x="144" y="7"/>
                    <a:pt x="144" y="7"/>
                    <a:pt x="144" y="7"/>
                  </a:cubicBezTo>
                  <a:cubicBezTo>
                    <a:pt x="143" y="7"/>
                    <a:pt x="143" y="7"/>
                    <a:pt x="143" y="7"/>
                  </a:cubicBezTo>
                  <a:cubicBezTo>
                    <a:pt x="142" y="7"/>
                    <a:pt x="142" y="7"/>
                    <a:pt x="142" y="7"/>
                  </a:cubicBezTo>
                  <a:cubicBezTo>
                    <a:pt x="142" y="6"/>
                    <a:pt x="142" y="6"/>
                    <a:pt x="142" y="6"/>
                  </a:cubicBezTo>
                  <a:close/>
                  <a:moveTo>
                    <a:pt x="161" y="18"/>
                  </a:moveTo>
                  <a:cubicBezTo>
                    <a:pt x="163" y="17"/>
                    <a:pt x="163" y="17"/>
                    <a:pt x="163" y="17"/>
                  </a:cubicBezTo>
                  <a:cubicBezTo>
                    <a:pt x="164" y="16"/>
                    <a:pt x="164" y="16"/>
                    <a:pt x="164" y="16"/>
                  </a:cubicBezTo>
                  <a:cubicBezTo>
                    <a:pt x="164" y="15"/>
                    <a:pt x="164" y="15"/>
                    <a:pt x="164" y="15"/>
                  </a:cubicBezTo>
                  <a:cubicBezTo>
                    <a:pt x="165" y="14"/>
                    <a:pt x="165" y="14"/>
                    <a:pt x="165" y="14"/>
                  </a:cubicBezTo>
                  <a:cubicBezTo>
                    <a:pt x="166" y="13"/>
                    <a:pt x="166" y="13"/>
                    <a:pt x="166" y="13"/>
                  </a:cubicBezTo>
                  <a:cubicBezTo>
                    <a:pt x="168" y="12"/>
                    <a:pt x="168" y="12"/>
                    <a:pt x="168" y="12"/>
                  </a:cubicBezTo>
                  <a:cubicBezTo>
                    <a:pt x="168" y="12"/>
                    <a:pt x="168" y="12"/>
                    <a:pt x="168" y="12"/>
                  </a:cubicBezTo>
                  <a:cubicBezTo>
                    <a:pt x="168" y="11"/>
                    <a:pt x="168" y="11"/>
                    <a:pt x="168" y="11"/>
                  </a:cubicBezTo>
                  <a:cubicBezTo>
                    <a:pt x="166" y="10"/>
                    <a:pt x="166" y="10"/>
                    <a:pt x="166" y="10"/>
                  </a:cubicBezTo>
                  <a:cubicBezTo>
                    <a:pt x="165" y="9"/>
                    <a:pt x="165" y="9"/>
                    <a:pt x="165" y="9"/>
                  </a:cubicBezTo>
                  <a:cubicBezTo>
                    <a:pt x="164" y="8"/>
                    <a:pt x="164" y="8"/>
                    <a:pt x="164" y="8"/>
                  </a:cubicBezTo>
                  <a:cubicBezTo>
                    <a:pt x="164" y="7"/>
                    <a:pt x="164" y="7"/>
                    <a:pt x="164" y="7"/>
                  </a:cubicBezTo>
                  <a:cubicBezTo>
                    <a:pt x="165" y="6"/>
                    <a:pt x="165" y="6"/>
                    <a:pt x="165" y="6"/>
                  </a:cubicBezTo>
                  <a:cubicBezTo>
                    <a:pt x="165" y="5"/>
                    <a:pt x="165" y="5"/>
                    <a:pt x="165" y="5"/>
                  </a:cubicBezTo>
                  <a:cubicBezTo>
                    <a:pt x="165" y="5"/>
                    <a:pt x="165" y="5"/>
                    <a:pt x="165" y="5"/>
                  </a:cubicBezTo>
                  <a:cubicBezTo>
                    <a:pt x="162" y="5"/>
                    <a:pt x="162" y="5"/>
                    <a:pt x="162" y="5"/>
                  </a:cubicBezTo>
                  <a:cubicBezTo>
                    <a:pt x="161" y="5"/>
                    <a:pt x="161" y="5"/>
                    <a:pt x="161" y="5"/>
                  </a:cubicBezTo>
                  <a:cubicBezTo>
                    <a:pt x="159" y="4"/>
                    <a:pt x="159" y="4"/>
                    <a:pt x="159" y="4"/>
                  </a:cubicBezTo>
                  <a:cubicBezTo>
                    <a:pt x="158" y="2"/>
                    <a:pt x="158" y="2"/>
                    <a:pt x="158" y="2"/>
                  </a:cubicBezTo>
                  <a:cubicBezTo>
                    <a:pt x="156" y="1"/>
                    <a:pt x="156" y="1"/>
                    <a:pt x="156" y="1"/>
                  </a:cubicBezTo>
                  <a:cubicBezTo>
                    <a:pt x="155" y="0"/>
                    <a:pt x="155" y="0"/>
                    <a:pt x="155" y="0"/>
                  </a:cubicBezTo>
                  <a:cubicBezTo>
                    <a:pt x="154" y="0"/>
                    <a:pt x="154" y="0"/>
                    <a:pt x="154" y="0"/>
                  </a:cubicBezTo>
                  <a:cubicBezTo>
                    <a:pt x="154" y="1"/>
                    <a:pt x="154" y="1"/>
                    <a:pt x="154" y="1"/>
                  </a:cubicBezTo>
                  <a:cubicBezTo>
                    <a:pt x="154" y="1"/>
                    <a:pt x="154" y="1"/>
                    <a:pt x="154" y="1"/>
                  </a:cubicBezTo>
                  <a:cubicBezTo>
                    <a:pt x="154" y="2"/>
                    <a:pt x="154" y="2"/>
                    <a:pt x="154" y="2"/>
                  </a:cubicBezTo>
                  <a:cubicBezTo>
                    <a:pt x="154" y="3"/>
                    <a:pt x="154" y="3"/>
                    <a:pt x="154" y="3"/>
                  </a:cubicBezTo>
                  <a:cubicBezTo>
                    <a:pt x="153" y="4"/>
                    <a:pt x="153" y="4"/>
                    <a:pt x="153" y="4"/>
                  </a:cubicBezTo>
                  <a:cubicBezTo>
                    <a:pt x="152" y="5"/>
                    <a:pt x="152" y="5"/>
                    <a:pt x="152" y="5"/>
                  </a:cubicBezTo>
                  <a:cubicBezTo>
                    <a:pt x="152" y="6"/>
                    <a:pt x="152" y="6"/>
                    <a:pt x="152" y="6"/>
                  </a:cubicBezTo>
                  <a:cubicBezTo>
                    <a:pt x="151" y="7"/>
                    <a:pt x="151" y="7"/>
                    <a:pt x="151" y="7"/>
                  </a:cubicBezTo>
                  <a:cubicBezTo>
                    <a:pt x="152" y="10"/>
                    <a:pt x="152" y="10"/>
                    <a:pt x="152" y="10"/>
                  </a:cubicBezTo>
                  <a:cubicBezTo>
                    <a:pt x="152" y="11"/>
                    <a:pt x="152" y="11"/>
                    <a:pt x="152" y="11"/>
                  </a:cubicBezTo>
                  <a:cubicBezTo>
                    <a:pt x="153" y="12"/>
                    <a:pt x="153" y="12"/>
                    <a:pt x="153" y="12"/>
                  </a:cubicBezTo>
                  <a:cubicBezTo>
                    <a:pt x="153" y="12"/>
                    <a:pt x="153" y="12"/>
                    <a:pt x="153" y="12"/>
                  </a:cubicBezTo>
                  <a:cubicBezTo>
                    <a:pt x="153" y="14"/>
                    <a:pt x="153" y="14"/>
                    <a:pt x="153" y="14"/>
                  </a:cubicBezTo>
                  <a:cubicBezTo>
                    <a:pt x="152" y="15"/>
                    <a:pt x="152" y="15"/>
                    <a:pt x="152" y="15"/>
                  </a:cubicBezTo>
                  <a:cubicBezTo>
                    <a:pt x="152" y="16"/>
                    <a:pt x="152" y="16"/>
                    <a:pt x="152" y="16"/>
                  </a:cubicBezTo>
                  <a:cubicBezTo>
                    <a:pt x="152" y="17"/>
                    <a:pt x="152" y="17"/>
                    <a:pt x="152" y="17"/>
                  </a:cubicBezTo>
                  <a:cubicBezTo>
                    <a:pt x="153" y="16"/>
                    <a:pt x="153" y="16"/>
                    <a:pt x="153" y="16"/>
                  </a:cubicBezTo>
                  <a:cubicBezTo>
                    <a:pt x="153" y="16"/>
                    <a:pt x="153" y="16"/>
                    <a:pt x="153" y="16"/>
                  </a:cubicBezTo>
                  <a:cubicBezTo>
                    <a:pt x="154" y="15"/>
                    <a:pt x="154" y="15"/>
                    <a:pt x="154" y="15"/>
                  </a:cubicBezTo>
                  <a:cubicBezTo>
                    <a:pt x="155" y="16"/>
                    <a:pt x="155" y="16"/>
                    <a:pt x="155" y="16"/>
                  </a:cubicBezTo>
                  <a:cubicBezTo>
                    <a:pt x="155" y="16"/>
                    <a:pt x="155" y="16"/>
                    <a:pt x="155" y="16"/>
                  </a:cubicBezTo>
                  <a:cubicBezTo>
                    <a:pt x="156" y="17"/>
                    <a:pt x="156" y="17"/>
                    <a:pt x="156" y="17"/>
                  </a:cubicBezTo>
                  <a:cubicBezTo>
                    <a:pt x="157" y="17"/>
                    <a:pt x="157" y="17"/>
                    <a:pt x="157" y="17"/>
                  </a:cubicBezTo>
                  <a:cubicBezTo>
                    <a:pt x="157" y="17"/>
                    <a:pt x="157" y="17"/>
                    <a:pt x="157" y="17"/>
                  </a:cubicBezTo>
                  <a:cubicBezTo>
                    <a:pt x="158" y="17"/>
                    <a:pt x="158" y="17"/>
                    <a:pt x="158" y="17"/>
                  </a:cubicBezTo>
                  <a:cubicBezTo>
                    <a:pt x="159" y="18"/>
                    <a:pt x="159" y="18"/>
                    <a:pt x="159" y="18"/>
                  </a:cubicBezTo>
                  <a:cubicBezTo>
                    <a:pt x="160" y="18"/>
                    <a:pt x="160" y="18"/>
                    <a:pt x="160" y="18"/>
                  </a:cubicBezTo>
                  <a:cubicBezTo>
                    <a:pt x="161" y="18"/>
                    <a:pt x="161" y="18"/>
                    <a:pt x="161" y="18"/>
                  </a:cubicBezTo>
                  <a:close/>
                  <a:moveTo>
                    <a:pt x="157" y="23"/>
                  </a:moveTo>
                  <a:cubicBezTo>
                    <a:pt x="157" y="23"/>
                    <a:pt x="157" y="23"/>
                    <a:pt x="157" y="23"/>
                  </a:cubicBezTo>
                  <a:cubicBezTo>
                    <a:pt x="158" y="24"/>
                    <a:pt x="158" y="24"/>
                    <a:pt x="158" y="24"/>
                  </a:cubicBezTo>
                  <a:cubicBezTo>
                    <a:pt x="159" y="24"/>
                    <a:pt x="159" y="24"/>
                    <a:pt x="159" y="24"/>
                  </a:cubicBezTo>
                  <a:cubicBezTo>
                    <a:pt x="160" y="23"/>
                    <a:pt x="160" y="23"/>
                    <a:pt x="160" y="23"/>
                  </a:cubicBezTo>
                  <a:cubicBezTo>
                    <a:pt x="161" y="23"/>
                    <a:pt x="161" y="23"/>
                    <a:pt x="161" y="23"/>
                  </a:cubicBezTo>
                  <a:cubicBezTo>
                    <a:pt x="162" y="22"/>
                    <a:pt x="162" y="22"/>
                    <a:pt x="162" y="22"/>
                  </a:cubicBezTo>
                  <a:cubicBezTo>
                    <a:pt x="162" y="21"/>
                    <a:pt x="162" y="21"/>
                    <a:pt x="162" y="21"/>
                  </a:cubicBezTo>
                  <a:cubicBezTo>
                    <a:pt x="163" y="20"/>
                    <a:pt x="163" y="20"/>
                    <a:pt x="163" y="20"/>
                  </a:cubicBezTo>
                  <a:cubicBezTo>
                    <a:pt x="162" y="19"/>
                    <a:pt x="162" y="19"/>
                    <a:pt x="162" y="19"/>
                  </a:cubicBezTo>
                  <a:cubicBezTo>
                    <a:pt x="161" y="19"/>
                    <a:pt x="161" y="19"/>
                    <a:pt x="161" y="19"/>
                  </a:cubicBezTo>
                  <a:cubicBezTo>
                    <a:pt x="159" y="18"/>
                    <a:pt x="159" y="18"/>
                    <a:pt x="159" y="18"/>
                  </a:cubicBezTo>
                  <a:cubicBezTo>
                    <a:pt x="158" y="19"/>
                    <a:pt x="158" y="19"/>
                    <a:pt x="158" y="19"/>
                  </a:cubicBezTo>
                  <a:cubicBezTo>
                    <a:pt x="157" y="19"/>
                    <a:pt x="157" y="19"/>
                    <a:pt x="157" y="19"/>
                  </a:cubicBezTo>
                  <a:cubicBezTo>
                    <a:pt x="156" y="19"/>
                    <a:pt x="156" y="19"/>
                    <a:pt x="156" y="19"/>
                  </a:cubicBezTo>
                  <a:cubicBezTo>
                    <a:pt x="155" y="19"/>
                    <a:pt x="155" y="19"/>
                    <a:pt x="155" y="19"/>
                  </a:cubicBezTo>
                  <a:cubicBezTo>
                    <a:pt x="155" y="19"/>
                    <a:pt x="155" y="19"/>
                    <a:pt x="155" y="19"/>
                  </a:cubicBezTo>
                  <a:cubicBezTo>
                    <a:pt x="154" y="19"/>
                    <a:pt x="154" y="19"/>
                    <a:pt x="154" y="19"/>
                  </a:cubicBezTo>
                  <a:cubicBezTo>
                    <a:pt x="153" y="19"/>
                    <a:pt x="153" y="19"/>
                    <a:pt x="153" y="19"/>
                  </a:cubicBezTo>
                  <a:cubicBezTo>
                    <a:pt x="154" y="20"/>
                    <a:pt x="154" y="20"/>
                    <a:pt x="154" y="20"/>
                  </a:cubicBezTo>
                  <a:cubicBezTo>
                    <a:pt x="155" y="20"/>
                    <a:pt x="155" y="20"/>
                    <a:pt x="155" y="20"/>
                  </a:cubicBezTo>
                  <a:cubicBezTo>
                    <a:pt x="155" y="21"/>
                    <a:pt x="155" y="21"/>
                    <a:pt x="155" y="21"/>
                  </a:cubicBezTo>
                  <a:cubicBezTo>
                    <a:pt x="156" y="21"/>
                    <a:pt x="156" y="21"/>
                    <a:pt x="156" y="21"/>
                  </a:cubicBezTo>
                  <a:cubicBezTo>
                    <a:pt x="157" y="22"/>
                    <a:pt x="157" y="22"/>
                    <a:pt x="157" y="22"/>
                  </a:cubicBezTo>
                  <a:cubicBezTo>
                    <a:pt x="158" y="22"/>
                    <a:pt x="158" y="22"/>
                    <a:pt x="158" y="22"/>
                  </a:cubicBezTo>
                  <a:cubicBezTo>
                    <a:pt x="159" y="22"/>
                    <a:pt x="159" y="22"/>
                    <a:pt x="159" y="22"/>
                  </a:cubicBezTo>
                  <a:cubicBezTo>
                    <a:pt x="160" y="23"/>
                    <a:pt x="160" y="23"/>
                    <a:pt x="160" y="23"/>
                  </a:cubicBezTo>
                  <a:cubicBezTo>
                    <a:pt x="160" y="23"/>
                    <a:pt x="160" y="23"/>
                    <a:pt x="160" y="23"/>
                  </a:cubicBezTo>
                  <a:cubicBezTo>
                    <a:pt x="158" y="23"/>
                    <a:pt x="158" y="23"/>
                    <a:pt x="158" y="23"/>
                  </a:cubicBezTo>
                  <a:cubicBezTo>
                    <a:pt x="157" y="23"/>
                    <a:pt x="157" y="23"/>
                    <a:pt x="157" y="23"/>
                  </a:cubicBezTo>
                  <a:close/>
                  <a:moveTo>
                    <a:pt x="187" y="26"/>
                  </a:moveTo>
                  <a:cubicBezTo>
                    <a:pt x="187" y="26"/>
                    <a:pt x="187" y="26"/>
                    <a:pt x="187" y="26"/>
                  </a:cubicBezTo>
                  <a:cubicBezTo>
                    <a:pt x="186" y="27"/>
                    <a:pt x="186" y="27"/>
                    <a:pt x="186" y="27"/>
                  </a:cubicBezTo>
                  <a:cubicBezTo>
                    <a:pt x="185" y="28"/>
                    <a:pt x="185" y="28"/>
                    <a:pt x="185" y="28"/>
                  </a:cubicBezTo>
                  <a:cubicBezTo>
                    <a:pt x="184" y="29"/>
                    <a:pt x="184" y="29"/>
                    <a:pt x="184" y="29"/>
                  </a:cubicBezTo>
                  <a:cubicBezTo>
                    <a:pt x="183" y="29"/>
                    <a:pt x="183" y="29"/>
                    <a:pt x="183" y="29"/>
                  </a:cubicBezTo>
                  <a:cubicBezTo>
                    <a:pt x="182" y="29"/>
                    <a:pt x="182" y="29"/>
                    <a:pt x="182" y="29"/>
                  </a:cubicBezTo>
                  <a:cubicBezTo>
                    <a:pt x="182" y="29"/>
                    <a:pt x="182" y="29"/>
                    <a:pt x="182" y="29"/>
                  </a:cubicBezTo>
                  <a:cubicBezTo>
                    <a:pt x="181" y="28"/>
                    <a:pt x="181" y="28"/>
                    <a:pt x="181" y="28"/>
                  </a:cubicBezTo>
                  <a:cubicBezTo>
                    <a:pt x="180" y="28"/>
                    <a:pt x="180" y="28"/>
                    <a:pt x="180" y="28"/>
                  </a:cubicBezTo>
                  <a:cubicBezTo>
                    <a:pt x="179" y="28"/>
                    <a:pt x="179" y="28"/>
                    <a:pt x="179" y="28"/>
                  </a:cubicBezTo>
                  <a:cubicBezTo>
                    <a:pt x="179" y="28"/>
                    <a:pt x="179" y="28"/>
                    <a:pt x="179" y="28"/>
                  </a:cubicBezTo>
                  <a:cubicBezTo>
                    <a:pt x="176" y="28"/>
                    <a:pt x="176" y="28"/>
                    <a:pt x="176" y="28"/>
                  </a:cubicBezTo>
                  <a:cubicBezTo>
                    <a:pt x="175" y="28"/>
                    <a:pt x="175" y="28"/>
                    <a:pt x="175" y="28"/>
                  </a:cubicBezTo>
                  <a:cubicBezTo>
                    <a:pt x="175" y="27"/>
                    <a:pt x="175" y="27"/>
                    <a:pt x="175" y="27"/>
                  </a:cubicBezTo>
                  <a:cubicBezTo>
                    <a:pt x="174" y="28"/>
                    <a:pt x="174" y="28"/>
                    <a:pt x="174" y="28"/>
                  </a:cubicBezTo>
                  <a:cubicBezTo>
                    <a:pt x="172" y="28"/>
                    <a:pt x="172" y="28"/>
                    <a:pt x="172" y="28"/>
                  </a:cubicBezTo>
                  <a:cubicBezTo>
                    <a:pt x="172" y="28"/>
                    <a:pt x="172" y="28"/>
                    <a:pt x="172" y="28"/>
                  </a:cubicBezTo>
                  <a:cubicBezTo>
                    <a:pt x="171" y="27"/>
                    <a:pt x="171" y="27"/>
                    <a:pt x="171" y="27"/>
                  </a:cubicBezTo>
                  <a:cubicBezTo>
                    <a:pt x="170" y="27"/>
                    <a:pt x="170" y="27"/>
                    <a:pt x="170" y="27"/>
                  </a:cubicBezTo>
                  <a:cubicBezTo>
                    <a:pt x="169" y="27"/>
                    <a:pt x="169" y="27"/>
                    <a:pt x="169" y="27"/>
                  </a:cubicBezTo>
                  <a:cubicBezTo>
                    <a:pt x="168" y="25"/>
                    <a:pt x="168" y="25"/>
                    <a:pt x="168" y="25"/>
                  </a:cubicBezTo>
                  <a:cubicBezTo>
                    <a:pt x="168" y="24"/>
                    <a:pt x="168" y="24"/>
                    <a:pt x="168" y="24"/>
                  </a:cubicBezTo>
                  <a:cubicBezTo>
                    <a:pt x="167" y="24"/>
                    <a:pt x="167" y="24"/>
                    <a:pt x="167" y="24"/>
                  </a:cubicBezTo>
                  <a:cubicBezTo>
                    <a:pt x="166" y="25"/>
                    <a:pt x="166" y="25"/>
                    <a:pt x="166" y="25"/>
                  </a:cubicBezTo>
                  <a:cubicBezTo>
                    <a:pt x="166" y="24"/>
                    <a:pt x="166" y="24"/>
                    <a:pt x="166" y="24"/>
                  </a:cubicBezTo>
                  <a:cubicBezTo>
                    <a:pt x="165" y="24"/>
                    <a:pt x="165" y="24"/>
                    <a:pt x="165" y="24"/>
                  </a:cubicBezTo>
                  <a:cubicBezTo>
                    <a:pt x="165" y="24"/>
                    <a:pt x="165" y="24"/>
                    <a:pt x="165" y="24"/>
                  </a:cubicBezTo>
                  <a:cubicBezTo>
                    <a:pt x="165" y="25"/>
                    <a:pt x="165" y="25"/>
                    <a:pt x="165" y="25"/>
                  </a:cubicBezTo>
                  <a:cubicBezTo>
                    <a:pt x="164" y="25"/>
                    <a:pt x="164" y="25"/>
                    <a:pt x="164" y="25"/>
                  </a:cubicBezTo>
                  <a:cubicBezTo>
                    <a:pt x="164" y="25"/>
                    <a:pt x="164" y="25"/>
                    <a:pt x="164" y="25"/>
                  </a:cubicBezTo>
                  <a:cubicBezTo>
                    <a:pt x="163" y="24"/>
                    <a:pt x="163" y="24"/>
                    <a:pt x="163" y="24"/>
                  </a:cubicBezTo>
                  <a:cubicBezTo>
                    <a:pt x="163" y="24"/>
                    <a:pt x="163" y="24"/>
                    <a:pt x="163" y="24"/>
                  </a:cubicBezTo>
                  <a:cubicBezTo>
                    <a:pt x="164" y="23"/>
                    <a:pt x="164" y="23"/>
                    <a:pt x="164" y="23"/>
                  </a:cubicBezTo>
                  <a:cubicBezTo>
                    <a:pt x="165" y="23"/>
                    <a:pt x="165" y="23"/>
                    <a:pt x="165" y="23"/>
                  </a:cubicBezTo>
                  <a:cubicBezTo>
                    <a:pt x="164" y="21"/>
                    <a:pt x="164" y="21"/>
                    <a:pt x="164" y="21"/>
                  </a:cubicBezTo>
                  <a:cubicBezTo>
                    <a:pt x="164" y="21"/>
                    <a:pt x="164" y="21"/>
                    <a:pt x="164" y="21"/>
                  </a:cubicBezTo>
                  <a:cubicBezTo>
                    <a:pt x="165" y="20"/>
                    <a:pt x="165" y="20"/>
                    <a:pt x="165" y="20"/>
                  </a:cubicBezTo>
                  <a:cubicBezTo>
                    <a:pt x="165" y="19"/>
                    <a:pt x="165" y="19"/>
                    <a:pt x="165" y="19"/>
                  </a:cubicBezTo>
                  <a:cubicBezTo>
                    <a:pt x="165" y="19"/>
                    <a:pt x="165" y="19"/>
                    <a:pt x="165" y="19"/>
                  </a:cubicBezTo>
                  <a:cubicBezTo>
                    <a:pt x="164" y="19"/>
                    <a:pt x="164" y="19"/>
                    <a:pt x="164" y="19"/>
                  </a:cubicBezTo>
                  <a:cubicBezTo>
                    <a:pt x="164" y="18"/>
                    <a:pt x="164" y="18"/>
                    <a:pt x="164" y="18"/>
                  </a:cubicBezTo>
                  <a:cubicBezTo>
                    <a:pt x="164" y="17"/>
                    <a:pt x="164" y="17"/>
                    <a:pt x="164" y="17"/>
                  </a:cubicBezTo>
                  <a:cubicBezTo>
                    <a:pt x="165" y="16"/>
                    <a:pt x="165" y="16"/>
                    <a:pt x="165" y="16"/>
                  </a:cubicBezTo>
                  <a:cubicBezTo>
                    <a:pt x="166" y="16"/>
                    <a:pt x="166" y="16"/>
                    <a:pt x="166" y="16"/>
                  </a:cubicBezTo>
                  <a:cubicBezTo>
                    <a:pt x="166" y="15"/>
                    <a:pt x="166" y="15"/>
                    <a:pt x="166" y="15"/>
                  </a:cubicBezTo>
                  <a:cubicBezTo>
                    <a:pt x="166" y="15"/>
                    <a:pt x="166" y="15"/>
                    <a:pt x="166" y="15"/>
                  </a:cubicBezTo>
                  <a:cubicBezTo>
                    <a:pt x="168" y="14"/>
                    <a:pt x="168" y="14"/>
                    <a:pt x="168" y="14"/>
                  </a:cubicBezTo>
                  <a:cubicBezTo>
                    <a:pt x="169" y="14"/>
                    <a:pt x="169" y="14"/>
                    <a:pt x="169" y="14"/>
                  </a:cubicBezTo>
                  <a:cubicBezTo>
                    <a:pt x="169" y="13"/>
                    <a:pt x="169" y="13"/>
                    <a:pt x="169" y="13"/>
                  </a:cubicBezTo>
                  <a:cubicBezTo>
                    <a:pt x="170" y="12"/>
                    <a:pt x="170" y="12"/>
                    <a:pt x="170" y="12"/>
                  </a:cubicBezTo>
                  <a:cubicBezTo>
                    <a:pt x="171" y="12"/>
                    <a:pt x="171" y="12"/>
                    <a:pt x="171" y="12"/>
                  </a:cubicBezTo>
                  <a:cubicBezTo>
                    <a:pt x="173" y="13"/>
                    <a:pt x="173" y="13"/>
                    <a:pt x="173" y="13"/>
                  </a:cubicBezTo>
                  <a:cubicBezTo>
                    <a:pt x="174" y="15"/>
                    <a:pt x="174" y="15"/>
                    <a:pt x="174" y="15"/>
                  </a:cubicBezTo>
                  <a:cubicBezTo>
                    <a:pt x="174" y="16"/>
                    <a:pt x="174" y="16"/>
                    <a:pt x="174" y="16"/>
                  </a:cubicBezTo>
                  <a:cubicBezTo>
                    <a:pt x="174" y="17"/>
                    <a:pt x="174" y="17"/>
                    <a:pt x="174" y="17"/>
                  </a:cubicBezTo>
                  <a:cubicBezTo>
                    <a:pt x="174" y="17"/>
                    <a:pt x="174" y="17"/>
                    <a:pt x="174" y="17"/>
                  </a:cubicBezTo>
                  <a:cubicBezTo>
                    <a:pt x="174" y="18"/>
                    <a:pt x="174" y="18"/>
                    <a:pt x="174" y="18"/>
                  </a:cubicBezTo>
                  <a:cubicBezTo>
                    <a:pt x="174" y="19"/>
                    <a:pt x="174" y="19"/>
                    <a:pt x="174" y="19"/>
                  </a:cubicBezTo>
                  <a:cubicBezTo>
                    <a:pt x="174" y="19"/>
                    <a:pt x="174" y="19"/>
                    <a:pt x="174" y="19"/>
                  </a:cubicBezTo>
                  <a:cubicBezTo>
                    <a:pt x="174" y="19"/>
                    <a:pt x="174" y="19"/>
                    <a:pt x="174" y="19"/>
                  </a:cubicBezTo>
                  <a:cubicBezTo>
                    <a:pt x="175" y="18"/>
                    <a:pt x="175" y="18"/>
                    <a:pt x="175" y="18"/>
                  </a:cubicBezTo>
                  <a:cubicBezTo>
                    <a:pt x="175" y="17"/>
                    <a:pt x="175" y="17"/>
                    <a:pt x="175" y="17"/>
                  </a:cubicBezTo>
                  <a:cubicBezTo>
                    <a:pt x="175" y="16"/>
                    <a:pt x="175" y="16"/>
                    <a:pt x="175" y="16"/>
                  </a:cubicBezTo>
                  <a:cubicBezTo>
                    <a:pt x="175" y="16"/>
                    <a:pt x="175" y="16"/>
                    <a:pt x="175" y="16"/>
                  </a:cubicBezTo>
                  <a:cubicBezTo>
                    <a:pt x="175" y="15"/>
                    <a:pt x="175" y="15"/>
                    <a:pt x="175" y="15"/>
                  </a:cubicBezTo>
                  <a:cubicBezTo>
                    <a:pt x="174" y="14"/>
                    <a:pt x="174" y="14"/>
                    <a:pt x="174" y="14"/>
                  </a:cubicBezTo>
                  <a:cubicBezTo>
                    <a:pt x="174" y="13"/>
                    <a:pt x="174" y="13"/>
                    <a:pt x="174" y="13"/>
                  </a:cubicBezTo>
                  <a:cubicBezTo>
                    <a:pt x="174" y="13"/>
                    <a:pt x="174" y="13"/>
                    <a:pt x="174" y="13"/>
                  </a:cubicBezTo>
                  <a:cubicBezTo>
                    <a:pt x="176" y="13"/>
                    <a:pt x="176" y="13"/>
                    <a:pt x="176" y="13"/>
                  </a:cubicBezTo>
                  <a:cubicBezTo>
                    <a:pt x="177" y="13"/>
                    <a:pt x="177" y="13"/>
                    <a:pt x="177" y="13"/>
                  </a:cubicBezTo>
                  <a:cubicBezTo>
                    <a:pt x="180" y="15"/>
                    <a:pt x="180" y="15"/>
                    <a:pt x="180" y="15"/>
                  </a:cubicBezTo>
                  <a:cubicBezTo>
                    <a:pt x="181" y="15"/>
                    <a:pt x="181" y="15"/>
                    <a:pt x="181" y="15"/>
                  </a:cubicBezTo>
                  <a:cubicBezTo>
                    <a:pt x="181" y="15"/>
                    <a:pt x="181" y="15"/>
                    <a:pt x="181" y="15"/>
                  </a:cubicBezTo>
                  <a:cubicBezTo>
                    <a:pt x="181" y="16"/>
                    <a:pt x="181" y="16"/>
                    <a:pt x="181" y="16"/>
                  </a:cubicBezTo>
                  <a:cubicBezTo>
                    <a:pt x="182" y="17"/>
                    <a:pt x="182" y="17"/>
                    <a:pt x="182" y="17"/>
                  </a:cubicBezTo>
                  <a:cubicBezTo>
                    <a:pt x="182" y="18"/>
                    <a:pt x="182" y="18"/>
                    <a:pt x="182" y="18"/>
                  </a:cubicBezTo>
                  <a:cubicBezTo>
                    <a:pt x="182" y="19"/>
                    <a:pt x="182" y="19"/>
                    <a:pt x="182" y="19"/>
                  </a:cubicBezTo>
                  <a:cubicBezTo>
                    <a:pt x="183" y="20"/>
                    <a:pt x="183" y="20"/>
                    <a:pt x="183" y="20"/>
                  </a:cubicBezTo>
                  <a:cubicBezTo>
                    <a:pt x="184" y="21"/>
                    <a:pt x="184" y="21"/>
                    <a:pt x="184" y="21"/>
                  </a:cubicBezTo>
                  <a:cubicBezTo>
                    <a:pt x="184" y="22"/>
                    <a:pt x="184" y="22"/>
                    <a:pt x="184" y="22"/>
                  </a:cubicBezTo>
                  <a:cubicBezTo>
                    <a:pt x="183" y="22"/>
                    <a:pt x="183" y="22"/>
                    <a:pt x="183" y="22"/>
                  </a:cubicBezTo>
                  <a:cubicBezTo>
                    <a:pt x="183" y="21"/>
                    <a:pt x="183" y="21"/>
                    <a:pt x="183" y="21"/>
                  </a:cubicBezTo>
                  <a:cubicBezTo>
                    <a:pt x="182" y="22"/>
                    <a:pt x="182" y="22"/>
                    <a:pt x="182" y="22"/>
                  </a:cubicBezTo>
                  <a:cubicBezTo>
                    <a:pt x="182" y="22"/>
                    <a:pt x="182" y="22"/>
                    <a:pt x="182" y="22"/>
                  </a:cubicBezTo>
                  <a:cubicBezTo>
                    <a:pt x="183" y="23"/>
                    <a:pt x="183" y="23"/>
                    <a:pt x="183" y="23"/>
                  </a:cubicBezTo>
                  <a:cubicBezTo>
                    <a:pt x="185" y="23"/>
                    <a:pt x="185" y="23"/>
                    <a:pt x="185" y="23"/>
                  </a:cubicBezTo>
                  <a:cubicBezTo>
                    <a:pt x="186" y="24"/>
                    <a:pt x="186" y="24"/>
                    <a:pt x="186" y="24"/>
                  </a:cubicBezTo>
                  <a:cubicBezTo>
                    <a:pt x="186" y="24"/>
                    <a:pt x="186" y="24"/>
                    <a:pt x="186" y="24"/>
                  </a:cubicBezTo>
                  <a:cubicBezTo>
                    <a:pt x="187" y="26"/>
                    <a:pt x="187" y="26"/>
                    <a:pt x="187" y="26"/>
                  </a:cubicBezTo>
                  <a:close/>
                  <a:moveTo>
                    <a:pt x="350" y="3"/>
                  </a:moveTo>
                  <a:cubicBezTo>
                    <a:pt x="350" y="2"/>
                    <a:pt x="350" y="2"/>
                    <a:pt x="350" y="2"/>
                  </a:cubicBezTo>
                  <a:cubicBezTo>
                    <a:pt x="351" y="1"/>
                    <a:pt x="351" y="1"/>
                    <a:pt x="351" y="1"/>
                  </a:cubicBezTo>
                  <a:cubicBezTo>
                    <a:pt x="351" y="1"/>
                    <a:pt x="351" y="1"/>
                    <a:pt x="351" y="1"/>
                  </a:cubicBezTo>
                  <a:cubicBezTo>
                    <a:pt x="352" y="1"/>
                    <a:pt x="352" y="1"/>
                    <a:pt x="352" y="1"/>
                  </a:cubicBezTo>
                  <a:cubicBezTo>
                    <a:pt x="352" y="2"/>
                    <a:pt x="352" y="2"/>
                    <a:pt x="352" y="2"/>
                  </a:cubicBezTo>
                  <a:cubicBezTo>
                    <a:pt x="351" y="2"/>
                    <a:pt x="351" y="2"/>
                    <a:pt x="351" y="2"/>
                  </a:cubicBezTo>
                  <a:cubicBezTo>
                    <a:pt x="351" y="3"/>
                    <a:pt x="351" y="3"/>
                    <a:pt x="351" y="3"/>
                  </a:cubicBezTo>
                  <a:cubicBezTo>
                    <a:pt x="350" y="3"/>
                    <a:pt x="350" y="3"/>
                    <a:pt x="350" y="3"/>
                  </a:cubicBezTo>
                  <a:close/>
                  <a:moveTo>
                    <a:pt x="359" y="17"/>
                  </a:moveTo>
                  <a:cubicBezTo>
                    <a:pt x="359" y="18"/>
                    <a:pt x="359" y="18"/>
                    <a:pt x="359" y="18"/>
                  </a:cubicBezTo>
                  <a:cubicBezTo>
                    <a:pt x="361" y="20"/>
                    <a:pt x="361" y="20"/>
                    <a:pt x="361" y="20"/>
                  </a:cubicBezTo>
                  <a:cubicBezTo>
                    <a:pt x="361" y="21"/>
                    <a:pt x="361" y="21"/>
                    <a:pt x="361" y="21"/>
                  </a:cubicBezTo>
                  <a:cubicBezTo>
                    <a:pt x="364" y="22"/>
                    <a:pt x="364" y="22"/>
                    <a:pt x="364" y="22"/>
                  </a:cubicBezTo>
                  <a:cubicBezTo>
                    <a:pt x="367" y="22"/>
                    <a:pt x="367" y="22"/>
                    <a:pt x="367" y="22"/>
                  </a:cubicBezTo>
                  <a:cubicBezTo>
                    <a:pt x="368" y="23"/>
                    <a:pt x="368" y="23"/>
                    <a:pt x="368" y="23"/>
                  </a:cubicBezTo>
                  <a:cubicBezTo>
                    <a:pt x="370" y="23"/>
                    <a:pt x="370" y="23"/>
                    <a:pt x="370" y="23"/>
                  </a:cubicBezTo>
                  <a:cubicBezTo>
                    <a:pt x="371" y="22"/>
                    <a:pt x="371" y="22"/>
                    <a:pt x="371" y="22"/>
                  </a:cubicBezTo>
                  <a:cubicBezTo>
                    <a:pt x="372" y="23"/>
                    <a:pt x="372" y="23"/>
                    <a:pt x="372" y="23"/>
                  </a:cubicBezTo>
                  <a:cubicBezTo>
                    <a:pt x="373" y="23"/>
                    <a:pt x="373" y="23"/>
                    <a:pt x="373" y="23"/>
                  </a:cubicBezTo>
                  <a:cubicBezTo>
                    <a:pt x="375" y="22"/>
                    <a:pt x="375" y="22"/>
                    <a:pt x="375" y="22"/>
                  </a:cubicBezTo>
                  <a:cubicBezTo>
                    <a:pt x="375" y="21"/>
                    <a:pt x="375" y="21"/>
                    <a:pt x="375" y="21"/>
                  </a:cubicBezTo>
                  <a:cubicBezTo>
                    <a:pt x="376" y="20"/>
                    <a:pt x="376" y="20"/>
                    <a:pt x="376" y="20"/>
                  </a:cubicBezTo>
                  <a:cubicBezTo>
                    <a:pt x="375" y="19"/>
                    <a:pt x="375" y="19"/>
                    <a:pt x="375" y="19"/>
                  </a:cubicBezTo>
                  <a:cubicBezTo>
                    <a:pt x="375" y="18"/>
                    <a:pt x="375" y="18"/>
                    <a:pt x="375" y="18"/>
                  </a:cubicBezTo>
                  <a:cubicBezTo>
                    <a:pt x="374" y="18"/>
                    <a:pt x="374" y="18"/>
                    <a:pt x="374" y="18"/>
                  </a:cubicBezTo>
                  <a:cubicBezTo>
                    <a:pt x="374" y="18"/>
                    <a:pt x="374" y="18"/>
                    <a:pt x="374" y="18"/>
                  </a:cubicBezTo>
                  <a:cubicBezTo>
                    <a:pt x="374" y="17"/>
                    <a:pt x="374" y="17"/>
                    <a:pt x="374" y="17"/>
                  </a:cubicBezTo>
                  <a:cubicBezTo>
                    <a:pt x="373" y="17"/>
                    <a:pt x="373" y="17"/>
                    <a:pt x="373" y="17"/>
                  </a:cubicBezTo>
                  <a:cubicBezTo>
                    <a:pt x="373" y="17"/>
                    <a:pt x="373" y="17"/>
                    <a:pt x="373" y="17"/>
                  </a:cubicBezTo>
                  <a:cubicBezTo>
                    <a:pt x="371" y="17"/>
                    <a:pt x="371" y="17"/>
                    <a:pt x="371" y="17"/>
                  </a:cubicBezTo>
                  <a:cubicBezTo>
                    <a:pt x="369" y="17"/>
                    <a:pt x="369" y="17"/>
                    <a:pt x="369" y="17"/>
                  </a:cubicBezTo>
                  <a:cubicBezTo>
                    <a:pt x="368" y="18"/>
                    <a:pt x="368" y="18"/>
                    <a:pt x="368" y="18"/>
                  </a:cubicBezTo>
                  <a:cubicBezTo>
                    <a:pt x="367" y="18"/>
                    <a:pt x="367" y="18"/>
                    <a:pt x="367" y="18"/>
                  </a:cubicBezTo>
                  <a:cubicBezTo>
                    <a:pt x="367" y="18"/>
                    <a:pt x="367" y="18"/>
                    <a:pt x="367" y="18"/>
                  </a:cubicBezTo>
                  <a:cubicBezTo>
                    <a:pt x="366" y="17"/>
                    <a:pt x="366" y="17"/>
                    <a:pt x="366" y="17"/>
                  </a:cubicBezTo>
                  <a:cubicBezTo>
                    <a:pt x="366" y="17"/>
                    <a:pt x="366" y="17"/>
                    <a:pt x="366" y="17"/>
                  </a:cubicBezTo>
                  <a:cubicBezTo>
                    <a:pt x="365" y="17"/>
                    <a:pt x="365" y="17"/>
                    <a:pt x="365" y="17"/>
                  </a:cubicBezTo>
                  <a:cubicBezTo>
                    <a:pt x="363" y="17"/>
                    <a:pt x="363" y="17"/>
                    <a:pt x="363" y="17"/>
                  </a:cubicBezTo>
                  <a:cubicBezTo>
                    <a:pt x="363" y="17"/>
                    <a:pt x="363" y="17"/>
                    <a:pt x="363" y="17"/>
                  </a:cubicBezTo>
                  <a:cubicBezTo>
                    <a:pt x="363" y="18"/>
                    <a:pt x="363" y="18"/>
                    <a:pt x="363" y="18"/>
                  </a:cubicBezTo>
                  <a:cubicBezTo>
                    <a:pt x="362" y="18"/>
                    <a:pt x="362" y="18"/>
                    <a:pt x="362" y="18"/>
                  </a:cubicBezTo>
                  <a:cubicBezTo>
                    <a:pt x="361" y="18"/>
                    <a:pt x="361" y="18"/>
                    <a:pt x="361" y="18"/>
                  </a:cubicBezTo>
                  <a:cubicBezTo>
                    <a:pt x="360" y="18"/>
                    <a:pt x="360" y="18"/>
                    <a:pt x="360" y="18"/>
                  </a:cubicBezTo>
                  <a:cubicBezTo>
                    <a:pt x="360" y="17"/>
                    <a:pt x="360" y="17"/>
                    <a:pt x="360" y="17"/>
                  </a:cubicBezTo>
                  <a:cubicBezTo>
                    <a:pt x="359" y="17"/>
                    <a:pt x="359" y="17"/>
                    <a:pt x="359" y="17"/>
                  </a:cubicBezTo>
                  <a:close/>
                  <a:moveTo>
                    <a:pt x="325" y="31"/>
                  </a:moveTo>
                  <a:cubicBezTo>
                    <a:pt x="324" y="29"/>
                    <a:pt x="324" y="29"/>
                    <a:pt x="324" y="29"/>
                  </a:cubicBezTo>
                  <a:cubicBezTo>
                    <a:pt x="324" y="28"/>
                    <a:pt x="324" y="28"/>
                    <a:pt x="324" y="28"/>
                  </a:cubicBezTo>
                  <a:cubicBezTo>
                    <a:pt x="323" y="27"/>
                    <a:pt x="323" y="27"/>
                    <a:pt x="323" y="27"/>
                  </a:cubicBezTo>
                  <a:cubicBezTo>
                    <a:pt x="321" y="27"/>
                    <a:pt x="321" y="27"/>
                    <a:pt x="321" y="27"/>
                  </a:cubicBezTo>
                  <a:cubicBezTo>
                    <a:pt x="321" y="26"/>
                    <a:pt x="321" y="26"/>
                    <a:pt x="321" y="26"/>
                  </a:cubicBezTo>
                  <a:cubicBezTo>
                    <a:pt x="320" y="26"/>
                    <a:pt x="320" y="26"/>
                    <a:pt x="320" y="26"/>
                  </a:cubicBezTo>
                  <a:cubicBezTo>
                    <a:pt x="319" y="25"/>
                    <a:pt x="319" y="25"/>
                    <a:pt x="319" y="25"/>
                  </a:cubicBezTo>
                  <a:cubicBezTo>
                    <a:pt x="320" y="26"/>
                    <a:pt x="320" y="26"/>
                    <a:pt x="320" y="26"/>
                  </a:cubicBezTo>
                  <a:cubicBezTo>
                    <a:pt x="320" y="27"/>
                    <a:pt x="320" y="27"/>
                    <a:pt x="320" y="27"/>
                  </a:cubicBezTo>
                  <a:cubicBezTo>
                    <a:pt x="322" y="28"/>
                    <a:pt x="322" y="28"/>
                    <a:pt x="322" y="28"/>
                  </a:cubicBezTo>
                  <a:cubicBezTo>
                    <a:pt x="323" y="30"/>
                    <a:pt x="323" y="30"/>
                    <a:pt x="323" y="30"/>
                  </a:cubicBezTo>
                  <a:cubicBezTo>
                    <a:pt x="324" y="32"/>
                    <a:pt x="324" y="32"/>
                    <a:pt x="324" y="32"/>
                  </a:cubicBezTo>
                  <a:cubicBezTo>
                    <a:pt x="324" y="32"/>
                    <a:pt x="324" y="32"/>
                    <a:pt x="324" y="32"/>
                  </a:cubicBezTo>
                  <a:cubicBezTo>
                    <a:pt x="325" y="32"/>
                    <a:pt x="325" y="32"/>
                    <a:pt x="325" y="32"/>
                  </a:cubicBezTo>
                  <a:cubicBezTo>
                    <a:pt x="325" y="31"/>
                    <a:pt x="325" y="31"/>
                    <a:pt x="325" y="31"/>
                  </a:cubicBezTo>
                  <a:close/>
                  <a:moveTo>
                    <a:pt x="342" y="32"/>
                  </a:moveTo>
                  <a:cubicBezTo>
                    <a:pt x="342" y="32"/>
                    <a:pt x="342" y="32"/>
                    <a:pt x="342" y="32"/>
                  </a:cubicBezTo>
                  <a:cubicBezTo>
                    <a:pt x="341" y="32"/>
                    <a:pt x="341" y="32"/>
                    <a:pt x="341" y="32"/>
                  </a:cubicBezTo>
                  <a:cubicBezTo>
                    <a:pt x="341" y="32"/>
                    <a:pt x="341" y="32"/>
                    <a:pt x="341" y="32"/>
                  </a:cubicBezTo>
                  <a:cubicBezTo>
                    <a:pt x="341" y="31"/>
                    <a:pt x="341" y="31"/>
                    <a:pt x="341" y="31"/>
                  </a:cubicBezTo>
                  <a:cubicBezTo>
                    <a:pt x="342" y="31"/>
                    <a:pt x="342" y="31"/>
                    <a:pt x="342" y="31"/>
                  </a:cubicBezTo>
                  <a:cubicBezTo>
                    <a:pt x="342" y="32"/>
                    <a:pt x="342" y="32"/>
                    <a:pt x="342" y="32"/>
                  </a:cubicBezTo>
                  <a:cubicBezTo>
                    <a:pt x="343" y="32"/>
                    <a:pt x="343" y="32"/>
                    <a:pt x="343" y="32"/>
                  </a:cubicBezTo>
                  <a:cubicBezTo>
                    <a:pt x="343" y="33"/>
                    <a:pt x="343" y="33"/>
                    <a:pt x="343" y="33"/>
                  </a:cubicBezTo>
                  <a:cubicBezTo>
                    <a:pt x="343" y="33"/>
                    <a:pt x="343" y="33"/>
                    <a:pt x="343" y="33"/>
                  </a:cubicBezTo>
                  <a:cubicBezTo>
                    <a:pt x="344" y="33"/>
                    <a:pt x="344" y="33"/>
                    <a:pt x="344" y="33"/>
                  </a:cubicBezTo>
                  <a:cubicBezTo>
                    <a:pt x="345" y="32"/>
                    <a:pt x="345" y="32"/>
                    <a:pt x="345" y="32"/>
                  </a:cubicBezTo>
                  <a:cubicBezTo>
                    <a:pt x="346" y="30"/>
                    <a:pt x="346" y="30"/>
                    <a:pt x="346" y="30"/>
                  </a:cubicBezTo>
                  <a:cubicBezTo>
                    <a:pt x="347" y="29"/>
                    <a:pt x="347" y="29"/>
                    <a:pt x="347" y="29"/>
                  </a:cubicBezTo>
                  <a:cubicBezTo>
                    <a:pt x="348" y="29"/>
                    <a:pt x="348" y="29"/>
                    <a:pt x="348" y="29"/>
                  </a:cubicBezTo>
                  <a:cubicBezTo>
                    <a:pt x="349" y="28"/>
                    <a:pt x="349" y="28"/>
                    <a:pt x="349" y="28"/>
                  </a:cubicBezTo>
                  <a:cubicBezTo>
                    <a:pt x="349" y="29"/>
                    <a:pt x="349" y="29"/>
                    <a:pt x="349" y="29"/>
                  </a:cubicBezTo>
                  <a:cubicBezTo>
                    <a:pt x="349" y="29"/>
                    <a:pt x="349" y="29"/>
                    <a:pt x="349" y="29"/>
                  </a:cubicBezTo>
                  <a:cubicBezTo>
                    <a:pt x="350" y="29"/>
                    <a:pt x="350" y="29"/>
                    <a:pt x="350" y="29"/>
                  </a:cubicBezTo>
                  <a:cubicBezTo>
                    <a:pt x="350" y="30"/>
                    <a:pt x="350" y="30"/>
                    <a:pt x="350" y="30"/>
                  </a:cubicBezTo>
                  <a:cubicBezTo>
                    <a:pt x="351" y="29"/>
                    <a:pt x="351" y="29"/>
                    <a:pt x="351" y="29"/>
                  </a:cubicBezTo>
                  <a:cubicBezTo>
                    <a:pt x="351" y="29"/>
                    <a:pt x="351" y="29"/>
                    <a:pt x="351" y="29"/>
                  </a:cubicBezTo>
                  <a:cubicBezTo>
                    <a:pt x="353" y="28"/>
                    <a:pt x="353" y="28"/>
                    <a:pt x="353" y="28"/>
                  </a:cubicBezTo>
                  <a:cubicBezTo>
                    <a:pt x="353" y="27"/>
                    <a:pt x="353" y="27"/>
                    <a:pt x="353" y="27"/>
                  </a:cubicBezTo>
                  <a:cubicBezTo>
                    <a:pt x="353" y="27"/>
                    <a:pt x="353" y="27"/>
                    <a:pt x="353" y="27"/>
                  </a:cubicBezTo>
                  <a:cubicBezTo>
                    <a:pt x="352" y="27"/>
                    <a:pt x="352" y="27"/>
                    <a:pt x="352" y="27"/>
                  </a:cubicBezTo>
                  <a:cubicBezTo>
                    <a:pt x="350" y="28"/>
                    <a:pt x="350" y="28"/>
                    <a:pt x="350" y="28"/>
                  </a:cubicBezTo>
                  <a:cubicBezTo>
                    <a:pt x="349" y="27"/>
                    <a:pt x="349" y="27"/>
                    <a:pt x="349" y="27"/>
                  </a:cubicBezTo>
                  <a:cubicBezTo>
                    <a:pt x="348" y="26"/>
                    <a:pt x="348" y="26"/>
                    <a:pt x="348" y="26"/>
                  </a:cubicBezTo>
                  <a:cubicBezTo>
                    <a:pt x="347" y="26"/>
                    <a:pt x="347" y="26"/>
                    <a:pt x="347" y="26"/>
                  </a:cubicBezTo>
                  <a:cubicBezTo>
                    <a:pt x="346" y="26"/>
                    <a:pt x="346" y="26"/>
                    <a:pt x="346" y="26"/>
                  </a:cubicBezTo>
                  <a:cubicBezTo>
                    <a:pt x="346" y="25"/>
                    <a:pt x="346" y="25"/>
                    <a:pt x="346" y="25"/>
                  </a:cubicBezTo>
                  <a:cubicBezTo>
                    <a:pt x="345" y="24"/>
                    <a:pt x="345" y="24"/>
                    <a:pt x="345" y="24"/>
                  </a:cubicBezTo>
                  <a:cubicBezTo>
                    <a:pt x="344" y="24"/>
                    <a:pt x="344" y="24"/>
                    <a:pt x="344" y="24"/>
                  </a:cubicBezTo>
                  <a:cubicBezTo>
                    <a:pt x="343" y="23"/>
                    <a:pt x="343" y="23"/>
                    <a:pt x="343" y="23"/>
                  </a:cubicBezTo>
                  <a:cubicBezTo>
                    <a:pt x="343" y="22"/>
                    <a:pt x="343" y="22"/>
                    <a:pt x="343" y="22"/>
                  </a:cubicBezTo>
                  <a:cubicBezTo>
                    <a:pt x="343" y="21"/>
                    <a:pt x="343" y="21"/>
                    <a:pt x="343" y="21"/>
                  </a:cubicBezTo>
                  <a:cubicBezTo>
                    <a:pt x="342" y="20"/>
                    <a:pt x="342" y="20"/>
                    <a:pt x="342" y="20"/>
                  </a:cubicBezTo>
                  <a:cubicBezTo>
                    <a:pt x="341" y="20"/>
                    <a:pt x="341" y="20"/>
                    <a:pt x="341" y="20"/>
                  </a:cubicBezTo>
                  <a:cubicBezTo>
                    <a:pt x="341" y="20"/>
                    <a:pt x="341" y="20"/>
                    <a:pt x="341" y="20"/>
                  </a:cubicBezTo>
                  <a:cubicBezTo>
                    <a:pt x="342" y="19"/>
                    <a:pt x="342" y="19"/>
                    <a:pt x="342" y="19"/>
                  </a:cubicBezTo>
                  <a:cubicBezTo>
                    <a:pt x="342" y="19"/>
                    <a:pt x="342" y="19"/>
                    <a:pt x="342" y="19"/>
                  </a:cubicBezTo>
                  <a:cubicBezTo>
                    <a:pt x="342" y="18"/>
                    <a:pt x="342" y="18"/>
                    <a:pt x="342" y="18"/>
                  </a:cubicBezTo>
                  <a:cubicBezTo>
                    <a:pt x="342" y="18"/>
                    <a:pt x="342" y="18"/>
                    <a:pt x="342" y="18"/>
                  </a:cubicBezTo>
                  <a:cubicBezTo>
                    <a:pt x="342" y="18"/>
                    <a:pt x="342" y="18"/>
                    <a:pt x="342" y="18"/>
                  </a:cubicBezTo>
                  <a:cubicBezTo>
                    <a:pt x="342" y="17"/>
                    <a:pt x="342" y="17"/>
                    <a:pt x="342" y="17"/>
                  </a:cubicBezTo>
                  <a:cubicBezTo>
                    <a:pt x="341" y="17"/>
                    <a:pt x="341" y="17"/>
                    <a:pt x="341" y="17"/>
                  </a:cubicBezTo>
                  <a:cubicBezTo>
                    <a:pt x="339" y="17"/>
                    <a:pt x="339" y="17"/>
                    <a:pt x="339" y="17"/>
                  </a:cubicBezTo>
                  <a:cubicBezTo>
                    <a:pt x="338" y="17"/>
                    <a:pt x="338" y="17"/>
                    <a:pt x="338" y="17"/>
                  </a:cubicBezTo>
                  <a:cubicBezTo>
                    <a:pt x="338" y="16"/>
                    <a:pt x="338" y="16"/>
                    <a:pt x="338" y="16"/>
                  </a:cubicBezTo>
                  <a:cubicBezTo>
                    <a:pt x="337" y="16"/>
                    <a:pt x="337" y="16"/>
                    <a:pt x="337" y="16"/>
                  </a:cubicBezTo>
                  <a:cubicBezTo>
                    <a:pt x="336" y="16"/>
                    <a:pt x="336" y="16"/>
                    <a:pt x="336" y="16"/>
                  </a:cubicBezTo>
                  <a:cubicBezTo>
                    <a:pt x="335" y="16"/>
                    <a:pt x="335" y="16"/>
                    <a:pt x="335" y="16"/>
                  </a:cubicBezTo>
                  <a:cubicBezTo>
                    <a:pt x="337" y="17"/>
                    <a:pt x="337" y="17"/>
                    <a:pt x="337" y="17"/>
                  </a:cubicBezTo>
                  <a:cubicBezTo>
                    <a:pt x="338" y="17"/>
                    <a:pt x="338" y="17"/>
                    <a:pt x="338" y="17"/>
                  </a:cubicBezTo>
                  <a:cubicBezTo>
                    <a:pt x="338" y="18"/>
                    <a:pt x="338" y="18"/>
                    <a:pt x="338" y="18"/>
                  </a:cubicBezTo>
                  <a:cubicBezTo>
                    <a:pt x="337" y="18"/>
                    <a:pt x="337" y="18"/>
                    <a:pt x="337" y="18"/>
                  </a:cubicBezTo>
                  <a:cubicBezTo>
                    <a:pt x="337" y="18"/>
                    <a:pt x="337" y="18"/>
                    <a:pt x="337" y="18"/>
                  </a:cubicBezTo>
                  <a:cubicBezTo>
                    <a:pt x="336" y="18"/>
                    <a:pt x="336" y="18"/>
                    <a:pt x="336" y="18"/>
                  </a:cubicBezTo>
                  <a:cubicBezTo>
                    <a:pt x="335" y="18"/>
                    <a:pt x="335" y="18"/>
                    <a:pt x="335" y="18"/>
                  </a:cubicBezTo>
                  <a:cubicBezTo>
                    <a:pt x="336" y="19"/>
                    <a:pt x="336" y="19"/>
                    <a:pt x="336" y="19"/>
                  </a:cubicBezTo>
                  <a:cubicBezTo>
                    <a:pt x="336" y="20"/>
                    <a:pt x="336" y="20"/>
                    <a:pt x="336" y="20"/>
                  </a:cubicBezTo>
                  <a:cubicBezTo>
                    <a:pt x="336" y="21"/>
                    <a:pt x="336" y="21"/>
                    <a:pt x="336" y="21"/>
                  </a:cubicBezTo>
                  <a:cubicBezTo>
                    <a:pt x="338" y="22"/>
                    <a:pt x="338" y="22"/>
                    <a:pt x="338" y="22"/>
                  </a:cubicBezTo>
                  <a:cubicBezTo>
                    <a:pt x="338" y="23"/>
                    <a:pt x="338" y="23"/>
                    <a:pt x="338" y="23"/>
                  </a:cubicBezTo>
                  <a:cubicBezTo>
                    <a:pt x="338" y="23"/>
                    <a:pt x="338" y="23"/>
                    <a:pt x="338" y="23"/>
                  </a:cubicBezTo>
                  <a:cubicBezTo>
                    <a:pt x="337" y="23"/>
                    <a:pt x="337" y="23"/>
                    <a:pt x="337" y="23"/>
                  </a:cubicBezTo>
                  <a:cubicBezTo>
                    <a:pt x="336" y="22"/>
                    <a:pt x="336" y="22"/>
                    <a:pt x="336" y="22"/>
                  </a:cubicBezTo>
                  <a:cubicBezTo>
                    <a:pt x="335" y="21"/>
                    <a:pt x="335" y="21"/>
                    <a:pt x="335" y="21"/>
                  </a:cubicBezTo>
                  <a:cubicBezTo>
                    <a:pt x="334" y="21"/>
                    <a:pt x="334" y="21"/>
                    <a:pt x="334" y="21"/>
                  </a:cubicBezTo>
                  <a:cubicBezTo>
                    <a:pt x="334" y="21"/>
                    <a:pt x="334" y="21"/>
                    <a:pt x="334" y="21"/>
                  </a:cubicBezTo>
                  <a:cubicBezTo>
                    <a:pt x="333" y="21"/>
                    <a:pt x="333" y="21"/>
                    <a:pt x="333" y="21"/>
                  </a:cubicBezTo>
                  <a:cubicBezTo>
                    <a:pt x="333" y="21"/>
                    <a:pt x="333" y="21"/>
                    <a:pt x="333" y="21"/>
                  </a:cubicBezTo>
                  <a:cubicBezTo>
                    <a:pt x="332" y="21"/>
                    <a:pt x="332" y="21"/>
                    <a:pt x="332" y="21"/>
                  </a:cubicBezTo>
                  <a:cubicBezTo>
                    <a:pt x="332" y="20"/>
                    <a:pt x="332" y="20"/>
                    <a:pt x="332" y="20"/>
                  </a:cubicBezTo>
                  <a:cubicBezTo>
                    <a:pt x="332" y="19"/>
                    <a:pt x="332" y="19"/>
                    <a:pt x="332" y="19"/>
                  </a:cubicBezTo>
                  <a:cubicBezTo>
                    <a:pt x="331" y="19"/>
                    <a:pt x="331" y="19"/>
                    <a:pt x="331" y="19"/>
                  </a:cubicBezTo>
                  <a:cubicBezTo>
                    <a:pt x="330" y="18"/>
                    <a:pt x="330" y="18"/>
                    <a:pt x="330" y="18"/>
                  </a:cubicBezTo>
                  <a:cubicBezTo>
                    <a:pt x="329" y="18"/>
                    <a:pt x="329" y="18"/>
                    <a:pt x="329" y="18"/>
                  </a:cubicBezTo>
                  <a:cubicBezTo>
                    <a:pt x="328" y="18"/>
                    <a:pt x="328" y="18"/>
                    <a:pt x="328" y="18"/>
                  </a:cubicBezTo>
                  <a:cubicBezTo>
                    <a:pt x="328" y="17"/>
                    <a:pt x="328" y="17"/>
                    <a:pt x="328" y="17"/>
                  </a:cubicBezTo>
                  <a:cubicBezTo>
                    <a:pt x="327" y="18"/>
                    <a:pt x="327" y="18"/>
                    <a:pt x="327" y="18"/>
                  </a:cubicBezTo>
                  <a:cubicBezTo>
                    <a:pt x="326" y="18"/>
                    <a:pt x="326" y="18"/>
                    <a:pt x="326" y="18"/>
                  </a:cubicBezTo>
                  <a:cubicBezTo>
                    <a:pt x="326" y="19"/>
                    <a:pt x="326" y="19"/>
                    <a:pt x="326" y="19"/>
                  </a:cubicBezTo>
                  <a:cubicBezTo>
                    <a:pt x="326" y="20"/>
                    <a:pt x="326" y="20"/>
                    <a:pt x="326" y="20"/>
                  </a:cubicBezTo>
                  <a:cubicBezTo>
                    <a:pt x="326" y="21"/>
                    <a:pt x="326" y="21"/>
                    <a:pt x="326" y="21"/>
                  </a:cubicBezTo>
                  <a:cubicBezTo>
                    <a:pt x="325" y="22"/>
                    <a:pt x="325" y="22"/>
                    <a:pt x="325" y="22"/>
                  </a:cubicBezTo>
                  <a:cubicBezTo>
                    <a:pt x="324" y="22"/>
                    <a:pt x="324" y="22"/>
                    <a:pt x="324" y="22"/>
                  </a:cubicBezTo>
                  <a:cubicBezTo>
                    <a:pt x="324" y="23"/>
                    <a:pt x="324" y="23"/>
                    <a:pt x="324" y="23"/>
                  </a:cubicBezTo>
                  <a:cubicBezTo>
                    <a:pt x="325" y="24"/>
                    <a:pt x="325" y="24"/>
                    <a:pt x="325" y="24"/>
                  </a:cubicBezTo>
                  <a:cubicBezTo>
                    <a:pt x="326" y="24"/>
                    <a:pt x="326" y="24"/>
                    <a:pt x="326" y="24"/>
                  </a:cubicBezTo>
                  <a:cubicBezTo>
                    <a:pt x="327" y="25"/>
                    <a:pt x="327" y="25"/>
                    <a:pt x="327" y="25"/>
                  </a:cubicBezTo>
                  <a:cubicBezTo>
                    <a:pt x="326" y="25"/>
                    <a:pt x="326" y="25"/>
                    <a:pt x="326" y="25"/>
                  </a:cubicBezTo>
                  <a:cubicBezTo>
                    <a:pt x="326" y="25"/>
                    <a:pt x="326" y="25"/>
                    <a:pt x="326" y="25"/>
                  </a:cubicBezTo>
                  <a:cubicBezTo>
                    <a:pt x="326" y="26"/>
                    <a:pt x="326" y="26"/>
                    <a:pt x="326" y="26"/>
                  </a:cubicBezTo>
                  <a:cubicBezTo>
                    <a:pt x="327" y="26"/>
                    <a:pt x="327" y="26"/>
                    <a:pt x="327" y="26"/>
                  </a:cubicBezTo>
                  <a:cubicBezTo>
                    <a:pt x="327" y="27"/>
                    <a:pt x="327" y="27"/>
                    <a:pt x="327" y="27"/>
                  </a:cubicBezTo>
                  <a:cubicBezTo>
                    <a:pt x="327" y="27"/>
                    <a:pt x="327" y="27"/>
                    <a:pt x="327" y="27"/>
                  </a:cubicBezTo>
                  <a:cubicBezTo>
                    <a:pt x="327" y="28"/>
                    <a:pt x="327" y="28"/>
                    <a:pt x="327" y="28"/>
                  </a:cubicBezTo>
                  <a:cubicBezTo>
                    <a:pt x="328" y="28"/>
                    <a:pt x="328" y="28"/>
                    <a:pt x="328" y="28"/>
                  </a:cubicBezTo>
                  <a:cubicBezTo>
                    <a:pt x="329" y="29"/>
                    <a:pt x="329" y="29"/>
                    <a:pt x="329" y="29"/>
                  </a:cubicBezTo>
                  <a:cubicBezTo>
                    <a:pt x="329" y="29"/>
                    <a:pt x="329" y="29"/>
                    <a:pt x="329" y="29"/>
                  </a:cubicBezTo>
                  <a:cubicBezTo>
                    <a:pt x="329" y="29"/>
                    <a:pt x="329" y="29"/>
                    <a:pt x="329" y="29"/>
                  </a:cubicBezTo>
                  <a:cubicBezTo>
                    <a:pt x="329" y="29"/>
                    <a:pt x="329" y="29"/>
                    <a:pt x="329" y="29"/>
                  </a:cubicBezTo>
                  <a:cubicBezTo>
                    <a:pt x="330" y="29"/>
                    <a:pt x="330" y="29"/>
                    <a:pt x="330" y="29"/>
                  </a:cubicBezTo>
                  <a:cubicBezTo>
                    <a:pt x="330" y="30"/>
                    <a:pt x="330" y="30"/>
                    <a:pt x="330" y="30"/>
                  </a:cubicBezTo>
                  <a:cubicBezTo>
                    <a:pt x="330" y="30"/>
                    <a:pt x="330" y="30"/>
                    <a:pt x="330" y="30"/>
                  </a:cubicBezTo>
                  <a:cubicBezTo>
                    <a:pt x="329" y="30"/>
                    <a:pt x="329" y="30"/>
                    <a:pt x="329" y="30"/>
                  </a:cubicBezTo>
                  <a:cubicBezTo>
                    <a:pt x="329" y="30"/>
                    <a:pt x="329" y="30"/>
                    <a:pt x="329" y="30"/>
                  </a:cubicBezTo>
                  <a:cubicBezTo>
                    <a:pt x="329" y="30"/>
                    <a:pt x="329" y="30"/>
                    <a:pt x="329" y="30"/>
                  </a:cubicBezTo>
                  <a:cubicBezTo>
                    <a:pt x="329" y="31"/>
                    <a:pt x="329" y="31"/>
                    <a:pt x="329" y="31"/>
                  </a:cubicBezTo>
                  <a:cubicBezTo>
                    <a:pt x="332" y="33"/>
                    <a:pt x="332" y="33"/>
                    <a:pt x="332" y="33"/>
                  </a:cubicBezTo>
                  <a:cubicBezTo>
                    <a:pt x="333" y="33"/>
                    <a:pt x="333" y="33"/>
                    <a:pt x="333" y="33"/>
                  </a:cubicBezTo>
                  <a:cubicBezTo>
                    <a:pt x="334" y="33"/>
                    <a:pt x="334" y="33"/>
                    <a:pt x="334" y="33"/>
                  </a:cubicBezTo>
                  <a:cubicBezTo>
                    <a:pt x="335" y="34"/>
                    <a:pt x="335" y="34"/>
                    <a:pt x="335" y="34"/>
                  </a:cubicBezTo>
                  <a:cubicBezTo>
                    <a:pt x="336" y="34"/>
                    <a:pt x="336" y="34"/>
                    <a:pt x="336" y="34"/>
                  </a:cubicBezTo>
                  <a:cubicBezTo>
                    <a:pt x="336" y="35"/>
                    <a:pt x="336" y="35"/>
                    <a:pt x="336" y="35"/>
                  </a:cubicBezTo>
                  <a:cubicBezTo>
                    <a:pt x="337" y="35"/>
                    <a:pt x="337" y="35"/>
                    <a:pt x="337" y="35"/>
                  </a:cubicBezTo>
                  <a:cubicBezTo>
                    <a:pt x="338" y="35"/>
                    <a:pt x="338" y="35"/>
                    <a:pt x="338" y="35"/>
                  </a:cubicBezTo>
                  <a:cubicBezTo>
                    <a:pt x="339" y="35"/>
                    <a:pt x="339" y="35"/>
                    <a:pt x="339" y="35"/>
                  </a:cubicBezTo>
                  <a:cubicBezTo>
                    <a:pt x="341" y="35"/>
                    <a:pt x="341" y="35"/>
                    <a:pt x="341" y="35"/>
                  </a:cubicBezTo>
                  <a:cubicBezTo>
                    <a:pt x="342" y="36"/>
                    <a:pt x="342" y="36"/>
                    <a:pt x="342" y="36"/>
                  </a:cubicBezTo>
                  <a:cubicBezTo>
                    <a:pt x="342" y="35"/>
                    <a:pt x="342" y="35"/>
                    <a:pt x="342" y="35"/>
                  </a:cubicBezTo>
                  <a:cubicBezTo>
                    <a:pt x="343" y="35"/>
                    <a:pt x="343" y="35"/>
                    <a:pt x="343" y="35"/>
                  </a:cubicBezTo>
                  <a:cubicBezTo>
                    <a:pt x="343" y="34"/>
                    <a:pt x="343" y="34"/>
                    <a:pt x="343" y="34"/>
                  </a:cubicBezTo>
                  <a:cubicBezTo>
                    <a:pt x="342" y="33"/>
                    <a:pt x="342" y="33"/>
                    <a:pt x="342" y="33"/>
                  </a:cubicBezTo>
                  <a:cubicBezTo>
                    <a:pt x="342" y="32"/>
                    <a:pt x="342" y="32"/>
                    <a:pt x="342" y="32"/>
                  </a:cubicBezTo>
                  <a:close/>
                  <a:moveTo>
                    <a:pt x="343" y="17"/>
                  </a:moveTo>
                  <a:cubicBezTo>
                    <a:pt x="344" y="17"/>
                    <a:pt x="344" y="17"/>
                    <a:pt x="344" y="17"/>
                  </a:cubicBezTo>
                  <a:cubicBezTo>
                    <a:pt x="345" y="17"/>
                    <a:pt x="345" y="17"/>
                    <a:pt x="345" y="17"/>
                  </a:cubicBezTo>
                  <a:cubicBezTo>
                    <a:pt x="346" y="17"/>
                    <a:pt x="346" y="17"/>
                    <a:pt x="346" y="17"/>
                  </a:cubicBezTo>
                  <a:cubicBezTo>
                    <a:pt x="348" y="18"/>
                    <a:pt x="348" y="18"/>
                    <a:pt x="348" y="18"/>
                  </a:cubicBezTo>
                  <a:cubicBezTo>
                    <a:pt x="349" y="18"/>
                    <a:pt x="349" y="18"/>
                    <a:pt x="349" y="18"/>
                  </a:cubicBezTo>
                  <a:cubicBezTo>
                    <a:pt x="350" y="18"/>
                    <a:pt x="350" y="18"/>
                    <a:pt x="350" y="18"/>
                  </a:cubicBezTo>
                  <a:cubicBezTo>
                    <a:pt x="352" y="18"/>
                    <a:pt x="352" y="18"/>
                    <a:pt x="352" y="18"/>
                  </a:cubicBezTo>
                  <a:cubicBezTo>
                    <a:pt x="355" y="19"/>
                    <a:pt x="355" y="19"/>
                    <a:pt x="355" y="19"/>
                  </a:cubicBezTo>
                  <a:cubicBezTo>
                    <a:pt x="355" y="19"/>
                    <a:pt x="355" y="19"/>
                    <a:pt x="355" y="19"/>
                  </a:cubicBezTo>
                  <a:cubicBezTo>
                    <a:pt x="354" y="19"/>
                    <a:pt x="354" y="19"/>
                    <a:pt x="354" y="19"/>
                  </a:cubicBezTo>
                  <a:cubicBezTo>
                    <a:pt x="353" y="20"/>
                    <a:pt x="353" y="20"/>
                    <a:pt x="353" y="20"/>
                  </a:cubicBezTo>
                  <a:cubicBezTo>
                    <a:pt x="353" y="21"/>
                    <a:pt x="353" y="21"/>
                    <a:pt x="353" y="21"/>
                  </a:cubicBezTo>
                  <a:cubicBezTo>
                    <a:pt x="354" y="22"/>
                    <a:pt x="354" y="22"/>
                    <a:pt x="354" y="22"/>
                  </a:cubicBezTo>
                  <a:cubicBezTo>
                    <a:pt x="355" y="22"/>
                    <a:pt x="355" y="22"/>
                    <a:pt x="355" y="22"/>
                  </a:cubicBezTo>
                  <a:cubicBezTo>
                    <a:pt x="355" y="23"/>
                    <a:pt x="355" y="23"/>
                    <a:pt x="355" y="23"/>
                  </a:cubicBezTo>
                  <a:cubicBezTo>
                    <a:pt x="355" y="23"/>
                    <a:pt x="355" y="23"/>
                    <a:pt x="355" y="23"/>
                  </a:cubicBezTo>
                  <a:cubicBezTo>
                    <a:pt x="355" y="24"/>
                    <a:pt x="355" y="24"/>
                    <a:pt x="355" y="24"/>
                  </a:cubicBezTo>
                  <a:cubicBezTo>
                    <a:pt x="355" y="25"/>
                    <a:pt x="355" y="25"/>
                    <a:pt x="355" y="25"/>
                  </a:cubicBezTo>
                  <a:cubicBezTo>
                    <a:pt x="354" y="26"/>
                    <a:pt x="354" y="26"/>
                    <a:pt x="354" y="26"/>
                  </a:cubicBezTo>
                  <a:cubicBezTo>
                    <a:pt x="353" y="26"/>
                    <a:pt x="353" y="26"/>
                    <a:pt x="353" y="26"/>
                  </a:cubicBezTo>
                  <a:cubicBezTo>
                    <a:pt x="353" y="26"/>
                    <a:pt x="353" y="26"/>
                    <a:pt x="353" y="26"/>
                  </a:cubicBezTo>
                  <a:cubicBezTo>
                    <a:pt x="352" y="26"/>
                    <a:pt x="352" y="26"/>
                    <a:pt x="352" y="26"/>
                  </a:cubicBezTo>
                  <a:cubicBezTo>
                    <a:pt x="351" y="26"/>
                    <a:pt x="351" y="26"/>
                    <a:pt x="351" y="26"/>
                  </a:cubicBezTo>
                  <a:cubicBezTo>
                    <a:pt x="350" y="27"/>
                    <a:pt x="350" y="27"/>
                    <a:pt x="350" y="27"/>
                  </a:cubicBezTo>
                  <a:cubicBezTo>
                    <a:pt x="348" y="26"/>
                    <a:pt x="348" y="26"/>
                    <a:pt x="348" y="26"/>
                  </a:cubicBezTo>
                  <a:cubicBezTo>
                    <a:pt x="347" y="25"/>
                    <a:pt x="347" y="25"/>
                    <a:pt x="347" y="25"/>
                  </a:cubicBezTo>
                  <a:cubicBezTo>
                    <a:pt x="345" y="23"/>
                    <a:pt x="345" y="23"/>
                    <a:pt x="345" y="23"/>
                  </a:cubicBezTo>
                  <a:cubicBezTo>
                    <a:pt x="345" y="22"/>
                    <a:pt x="345" y="22"/>
                    <a:pt x="345" y="22"/>
                  </a:cubicBezTo>
                  <a:cubicBezTo>
                    <a:pt x="345" y="21"/>
                    <a:pt x="345" y="21"/>
                    <a:pt x="345" y="21"/>
                  </a:cubicBezTo>
                  <a:cubicBezTo>
                    <a:pt x="345" y="21"/>
                    <a:pt x="345" y="21"/>
                    <a:pt x="345" y="21"/>
                  </a:cubicBezTo>
                  <a:cubicBezTo>
                    <a:pt x="346" y="20"/>
                    <a:pt x="346" y="20"/>
                    <a:pt x="346" y="20"/>
                  </a:cubicBezTo>
                  <a:cubicBezTo>
                    <a:pt x="345" y="20"/>
                    <a:pt x="345" y="20"/>
                    <a:pt x="345" y="20"/>
                  </a:cubicBezTo>
                  <a:cubicBezTo>
                    <a:pt x="345" y="19"/>
                    <a:pt x="345" y="19"/>
                    <a:pt x="345" y="19"/>
                  </a:cubicBezTo>
                  <a:cubicBezTo>
                    <a:pt x="344" y="19"/>
                    <a:pt x="344" y="19"/>
                    <a:pt x="344" y="19"/>
                  </a:cubicBezTo>
                  <a:cubicBezTo>
                    <a:pt x="344" y="18"/>
                    <a:pt x="344" y="18"/>
                    <a:pt x="344" y="18"/>
                  </a:cubicBezTo>
                  <a:cubicBezTo>
                    <a:pt x="343" y="18"/>
                    <a:pt x="343" y="18"/>
                    <a:pt x="343" y="18"/>
                  </a:cubicBezTo>
                  <a:cubicBezTo>
                    <a:pt x="343" y="17"/>
                    <a:pt x="343" y="17"/>
                    <a:pt x="343" y="17"/>
                  </a:cubicBezTo>
                  <a:close/>
                  <a:moveTo>
                    <a:pt x="195" y="38"/>
                  </a:moveTo>
                  <a:cubicBezTo>
                    <a:pt x="195" y="38"/>
                    <a:pt x="196" y="37"/>
                    <a:pt x="196" y="37"/>
                  </a:cubicBezTo>
                  <a:cubicBezTo>
                    <a:pt x="197" y="36"/>
                    <a:pt x="197" y="36"/>
                    <a:pt x="197" y="36"/>
                  </a:cubicBezTo>
                  <a:cubicBezTo>
                    <a:pt x="198" y="35"/>
                    <a:pt x="198" y="35"/>
                    <a:pt x="198" y="35"/>
                  </a:cubicBezTo>
                  <a:cubicBezTo>
                    <a:pt x="199" y="35"/>
                    <a:pt x="199" y="35"/>
                    <a:pt x="199" y="35"/>
                  </a:cubicBezTo>
                  <a:cubicBezTo>
                    <a:pt x="198" y="34"/>
                    <a:pt x="198" y="34"/>
                    <a:pt x="198" y="34"/>
                  </a:cubicBezTo>
                  <a:cubicBezTo>
                    <a:pt x="199" y="33"/>
                    <a:pt x="199" y="33"/>
                    <a:pt x="199" y="33"/>
                  </a:cubicBezTo>
                  <a:cubicBezTo>
                    <a:pt x="200" y="32"/>
                    <a:pt x="200" y="32"/>
                    <a:pt x="200" y="32"/>
                  </a:cubicBezTo>
                  <a:cubicBezTo>
                    <a:pt x="201" y="32"/>
                    <a:pt x="201" y="32"/>
                    <a:pt x="201" y="32"/>
                  </a:cubicBezTo>
                  <a:cubicBezTo>
                    <a:pt x="202" y="33"/>
                    <a:pt x="202" y="33"/>
                    <a:pt x="202" y="33"/>
                  </a:cubicBezTo>
                  <a:cubicBezTo>
                    <a:pt x="202" y="32"/>
                    <a:pt x="202" y="32"/>
                    <a:pt x="202" y="32"/>
                  </a:cubicBezTo>
                  <a:cubicBezTo>
                    <a:pt x="203" y="32"/>
                    <a:pt x="203" y="32"/>
                    <a:pt x="203" y="32"/>
                  </a:cubicBezTo>
                  <a:cubicBezTo>
                    <a:pt x="203" y="31"/>
                    <a:pt x="203" y="31"/>
                    <a:pt x="203" y="31"/>
                  </a:cubicBezTo>
                  <a:cubicBezTo>
                    <a:pt x="204" y="31"/>
                    <a:pt x="204" y="31"/>
                    <a:pt x="204" y="31"/>
                  </a:cubicBezTo>
                  <a:cubicBezTo>
                    <a:pt x="206" y="30"/>
                    <a:pt x="206" y="30"/>
                    <a:pt x="206" y="30"/>
                  </a:cubicBezTo>
                  <a:cubicBezTo>
                    <a:pt x="206" y="29"/>
                    <a:pt x="206" y="29"/>
                    <a:pt x="206" y="29"/>
                  </a:cubicBezTo>
                  <a:cubicBezTo>
                    <a:pt x="206" y="29"/>
                    <a:pt x="206" y="29"/>
                    <a:pt x="206" y="29"/>
                  </a:cubicBezTo>
                  <a:cubicBezTo>
                    <a:pt x="207" y="27"/>
                    <a:pt x="207" y="27"/>
                    <a:pt x="207" y="27"/>
                  </a:cubicBezTo>
                  <a:cubicBezTo>
                    <a:pt x="207" y="26"/>
                    <a:pt x="207" y="26"/>
                    <a:pt x="207" y="26"/>
                  </a:cubicBezTo>
                  <a:cubicBezTo>
                    <a:pt x="206" y="25"/>
                    <a:pt x="206" y="25"/>
                    <a:pt x="206" y="25"/>
                  </a:cubicBezTo>
                  <a:cubicBezTo>
                    <a:pt x="205" y="24"/>
                    <a:pt x="205" y="24"/>
                    <a:pt x="205" y="24"/>
                  </a:cubicBezTo>
                  <a:cubicBezTo>
                    <a:pt x="205" y="23"/>
                    <a:pt x="205" y="23"/>
                    <a:pt x="205" y="23"/>
                  </a:cubicBezTo>
                  <a:cubicBezTo>
                    <a:pt x="204" y="23"/>
                    <a:pt x="204" y="23"/>
                    <a:pt x="204" y="23"/>
                  </a:cubicBezTo>
                  <a:cubicBezTo>
                    <a:pt x="203" y="22"/>
                    <a:pt x="203" y="22"/>
                    <a:pt x="203" y="22"/>
                  </a:cubicBezTo>
                  <a:cubicBezTo>
                    <a:pt x="203" y="23"/>
                    <a:pt x="203" y="23"/>
                    <a:pt x="203" y="23"/>
                  </a:cubicBezTo>
                  <a:cubicBezTo>
                    <a:pt x="202" y="22"/>
                    <a:pt x="202" y="22"/>
                    <a:pt x="202" y="22"/>
                  </a:cubicBezTo>
                  <a:cubicBezTo>
                    <a:pt x="201" y="22"/>
                    <a:pt x="201" y="22"/>
                    <a:pt x="201" y="22"/>
                  </a:cubicBezTo>
                  <a:cubicBezTo>
                    <a:pt x="200" y="21"/>
                    <a:pt x="200" y="21"/>
                    <a:pt x="200" y="21"/>
                  </a:cubicBezTo>
                  <a:cubicBezTo>
                    <a:pt x="199" y="21"/>
                    <a:pt x="199" y="21"/>
                    <a:pt x="199" y="21"/>
                  </a:cubicBezTo>
                  <a:cubicBezTo>
                    <a:pt x="199" y="21"/>
                    <a:pt x="199" y="21"/>
                    <a:pt x="199" y="21"/>
                  </a:cubicBezTo>
                  <a:cubicBezTo>
                    <a:pt x="198" y="21"/>
                    <a:pt x="198" y="21"/>
                    <a:pt x="198" y="21"/>
                  </a:cubicBezTo>
                  <a:cubicBezTo>
                    <a:pt x="198" y="20"/>
                    <a:pt x="198" y="20"/>
                    <a:pt x="198" y="20"/>
                  </a:cubicBezTo>
                  <a:cubicBezTo>
                    <a:pt x="198" y="20"/>
                    <a:pt x="198" y="20"/>
                    <a:pt x="198" y="20"/>
                  </a:cubicBezTo>
                  <a:cubicBezTo>
                    <a:pt x="197" y="20"/>
                    <a:pt x="197" y="20"/>
                    <a:pt x="197" y="20"/>
                  </a:cubicBezTo>
                  <a:cubicBezTo>
                    <a:pt x="197" y="20"/>
                    <a:pt x="197" y="20"/>
                    <a:pt x="197" y="20"/>
                  </a:cubicBezTo>
                  <a:cubicBezTo>
                    <a:pt x="196" y="20"/>
                    <a:pt x="196" y="20"/>
                    <a:pt x="196" y="20"/>
                  </a:cubicBezTo>
                  <a:cubicBezTo>
                    <a:pt x="195" y="19"/>
                    <a:pt x="195" y="19"/>
                    <a:pt x="195" y="19"/>
                  </a:cubicBezTo>
                  <a:cubicBezTo>
                    <a:pt x="195" y="19"/>
                    <a:pt x="195" y="19"/>
                    <a:pt x="195" y="19"/>
                  </a:cubicBezTo>
                  <a:cubicBezTo>
                    <a:pt x="195" y="20"/>
                    <a:pt x="195" y="20"/>
                    <a:pt x="195" y="20"/>
                  </a:cubicBezTo>
                  <a:cubicBezTo>
                    <a:pt x="196" y="20"/>
                    <a:pt x="196" y="20"/>
                    <a:pt x="196" y="20"/>
                  </a:cubicBezTo>
                  <a:cubicBezTo>
                    <a:pt x="196" y="21"/>
                    <a:pt x="196" y="21"/>
                    <a:pt x="196" y="21"/>
                  </a:cubicBezTo>
                  <a:cubicBezTo>
                    <a:pt x="195" y="21"/>
                    <a:pt x="195" y="21"/>
                    <a:pt x="195" y="21"/>
                  </a:cubicBezTo>
                  <a:cubicBezTo>
                    <a:pt x="195" y="22"/>
                    <a:pt x="195" y="22"/>
                    <a:pt x="195" y="22"/>
                  </a:cubicBezTo>
                  <a:cubicBezTo>
                    <a:pt x="195" y="22"/>
                    <a:pt x="195" y="22"/>
                    <a:pt x="195" y="22"/>
                  </a:cubicBezTo>
                  <a:cubicBezTo>
                    <a:pt x="194" y="21"/>
                    <a:pt x="194" y="21"/>
                    <a:pt x="194" y="21"/>
                  </a:cubicBezTo>
                  <a:cubicBezTo>
                    <a:pt x="194" y="19"/>
                    <a:pt x="194" y="19"/>
                    <a:pt x="194" y="19"/>
                  </a:cubicBezTo>
                  <a:cubicBezTo>
                    <a:pt x="193" y="18"/>
                    <a:pt x="193" y="18"/>
                    <a:pt x="193" y="18"/>
                  </a:cubicBezTo>
                  <a:cubicBezTo>
                    <a:pt x="192" y="18"/>
                    <a:pt x="192" y="18"/>
                    <a:pt x="192" y="18"/>
                  </a:cubicBezTo>
                  <a:cubicBezTo>
                    <a:pt x="191" y="18"/>
                    <a:pt x="191" y="18"/>
                    <a:pt x="191" y="18"/>
                  </a:cubicBezTo>
                  <a:cubicBezTo>
                    <a:pt x="191" y="18"/>
                    <a:pt x="191" y="18"/>
                    <a:pt x="191" y="18"/>
                  </a:cubicBezTo>
                  <a:cubicBezTo>
                    <a:pt x="190" y="18"/>
                    <a:pt x="190" y="18"/>
                    <a:pt x="190" y="18"/>
                  </a:cubicBezTo>
                  <a:cubicBezTo>
                    <a:pt x="190" y="19"/>
                    <a:pt x="190" y="19"/>
                    <a:pt x="190" y="19"/>
                  </a:cubicBezTo>
                  <a:cubicBezTo>
                    <a:pt x="191" y="20"/>
                    <a:pt x="191" y="20"/>
                    <a:pt x="191" y="20"/>
                  </a:cubicBezTo>
                  <a:cubicBezTo>
                    <a:pt x="192" y="20"/>
                    <a:pt x="192" y="20"/>
                    <a:pt x="192" y="20"/>
                  </a:cubicBezTo>
                  <a:cubicBezTo>
                    <a:pt x="191" y="21"/>
                    <a:pt x="191" y="21"/>
                    <a:pt x="191" y="21"/>
                  </a:cubicBezTo>
                  <a:cubicBezTo>
                    <a:pt x="191" y="21"/>
                    <a:pt x="191" y="21"/>
                    <a:pt x="191" y="21"/>
                  </a:cubicBezTo>
                  <a:cubicBezTo>
                    <a:pt x="190" y="20"/>
                    <a:pt x="190" y="20"/>
                    <a:pt x="190" y="20"/>
                  </a:cubicBezTo>
                  <a:cubicBezTo>
                    <a:pt x="190" y="20"/>
                    <a:pt x="190" y="20"/>
                    <a:pt x="190" y="20"/>
                  </a:cubicBezTo>
                  <a:cubicBezTo>
                    <a:pt x="189" y="20"/>
                    <a:pt x="189" y="20"/>
                    <a:pt x="189" y="20"/>
                  </a:cubicBezTo>
                  <a:cubicBezTo>
                    <a:pt x="190" y="20"/>
                    <a:pt x="190" y="20"/>
                    <a:pt x="190" y="20"/>
                  </a:cubicBezTo>
                  <a:cubicBezTo>
                    <a:pt x="190" y="21"/>
                    <a:pt x="190" y="21"/>
                    <a:pt x="190" y="21"/>
                  </a:cubicBezTo>
                  <a:cubicBezTo>
                    <a:pt x="190" y="21"/>
                    <a:pt x="190" y="21"/>
                    <a:pt x="190" y="21"/>
                  </a:cubicBezTo>
                  <a:cubicBezTo>
                    <a:pt x="190" y="22"/>
                    <a:pt x="190" y="22"/>
                    <a:pt x="190" y="22"/>
                  </a:cubicBezTo>
                  <a:cubicBezTo>
                    <a:pt x="190" y="22"/>
                    <a:pt x="190" y="22"/>
                    <a:pt x="190" y="22"/>
                  </a:cubicBezTo>
                  <a:cubicBezTo>
                    <a:pt x="191" y="23"/>
                    <a:pt x="191" y="23"/>
                    <a:pt x="191" y="23"/>
                  </a:cubicBezTo>
                  <a:cubicBezTo>
                    <a:pt x="191" y="23"/>
                    <a:pt x="191" y="23"/>
                    <a:pt x="191" y="23"/>
                  </a:cubicBezTo>
                  <a:cubicBezTo>
                    <a:pt x="191" y="24"/>
                    <a:pt x="191" y="24"/>
                    <a:pt x="191" y="24"/>
                  </a:cubicBezTo>
                  <a:cubicBezTo>
                    <a:pt x="192" y="26"/>
                    <a:pt x="192" y="26"/>
                    <a:pt x="192" y="26"/>
                  </a:cubicBezTo>
                  <a:cubicBezTo>
                    <a:pt x="193" y="26"/>
                    <a:pt x="193" y="26"/>
                    <a:pt x="193" y="26"/>
                  </a:cubicBezTo>
                  <a:cubicBezTo>
                    <a:pt x="193" y="26"/>
                    <a:pt x="193" y="26"/>
                    <a:pt x="193" y="26"/>
                  </a:cubicBezTo>
                  <a:cubicBezTo>
                    <a:pt x="193" y="27"/>
                    <a:pt x="193" y="27"/>
                    <a:pt x="193" y="27"/>
                  </a:cubicBezTo>
                  <a:cubicBezTo>
                    <a:pt x="192" y="27"/>
                    <a:pt x="192" y="27"/>
                    <a:pt x="192" y="27"/>
                  </a:cubicBezTo>
                  <a:cubicBezTo>
                    <a:pt x="192" y="28"/>
                    <a:pt x="192" y="28"/>
                    <a:pt x="192" y="28"/>
                  </a:cubicBezTo>
                  <a:cubicBezTo>
                    <a:pt x="192" y="30"/>
                    <a:pt x="192" y="30"/>
                    <a:pt x="192" y="30"/>
                  </a:cubicBezTo>
                  <a:cubicBezTo>
                    <a:pt x="193" y="31"/>
                    <a:pt x="193" y="31"/>
                    <a:pt x="193" y="31"/>
                  </a:cubicBezTo>
                  <a:cubicBezTo>
                    <a:pt x="193" y="32"/>
                    <a:pt x="193" y="32"/>
                    <a:pt x="193" y="32"/>
                  </a:cubicBezTo>
                  <a:cubicBezTo>
                    <a:pt x="193" y="32"/>
                    <a:pt x="193" y="32"/>
                    <a:pt x="193" y="32"/>
                  </a:cubicBezTo>
                  <a:cubicBezTo>
                    <a:pt x="193" y="33"/>
                    <a:pt x="193" y="33"/>
                    <a:pt x="193" y="33"/>
                  </a:cubicBezTo>
                  <a:cubicBezTo>
                    <a:pt x="193" y="33"/>
                    <a:pt x="193" y="33"/>
                    <a:pt x="193" y="33"/>
                  </a:cubicBezTo>
                  <a:cubicBezTo>
                    <a:pt x="193" y="34"/>
                    <a:pt x="193" y="34"/>
                    <a:pt x="193" y="34"/>
                  </a:cubicBezTo>
                  <a:cubicBezTo>
                    <a:pt x="194" y="36"/>
                    <a:pt x="194" y="36"/>
                    <a:pt x="194" y="36"/>
                  </a:cubicBezTo>
                  <a:cubicBezTo>
                    <a:pt x="195" y="36"/>
                    <a:pt x="195" y="36"/>
                    <a:pt x="195" y="36"/>
                  </a:cubicBezTo>
                  <a:cubicBezTo>
                    <a:pt x="195" y="37"/>
                    <a:pt x="195" y="37"/>
                    <a:pt x="195" y="37"/>
                  </a:cubicBezTo>
                  <a:cubicBezTo>
                    <a:pt x="195" y="38"/>
                    <a:pt x="195" y="38"/>
                    <a:pt x="195" y="38"/>
                  </a:cubicBezTo>
                  <a:close/>
                  <a:moveTo>
                    <a:pt x="212" y="29"/>
                  </a:moveTo>
                  <a:cubicBezTo>
                    <a:pt x="213" y="28"/>
                    <a:pt x="213" y="28"/>
                    <a:pt x="213" y="28"/>
                  </a:cubicBezTo>
                  <a:cubicBezTo>
                    <a:pt x="213" y="28"/>
                    <a:pt x="213" y="28"/>
                    <a:pt x="213" y="28"/>
                  </a:cubicBezTo>
                  <a:cubicBezTo>
                    <a:pt x="213" y="28"/>
                    <a:pt x="213" y="28"/>
                    <a:pt x="213" y="28"/>
                  </a:cubicBezTo>
                  <a:cubicBezTo>
                    <a:pt x="213" y="27"/>
                    <a:pt x="213" y="27"/>
                    <a:pt x="213" y="27"/>
                  </a:cubicBezTo>
                  <a:cubicBezTo>
                    <a:pt x="214" y="27"/>
                    <a:pt x="214" y="27"/>
                    <a:pt x="214" y="27"/>
                  </a:cubicBezTo>
                  <a:cubicBezTo>
                    <a:pt x="213" y="26"/>
                    <a:pt x="213" y="26"/>
                    <a:pt x="213" y="26"/>
                  </a:cubicBezTo>
                  <a:cubicBezTo>
                    <a:pt x="213" y="27"/>
                    <a:pt x="213" y="27"/>
                    <a:pt x="213" y="27"/>
                  </a:cubicBezTo>
                  <a:cubicBezTo>
                    <a:pt x="212" y="27"/>
                    <a:pt x="212" y="27"/>
                    <a:pt x="212" y="27"/>
                  </a:cubicBezTo>
                  <a:cubicBezTo>
                    <a:pt x="212" y="28"/>
                    <a:pt x="212" y="28"/>
                    <a:pt x="212" y="28"/>
                  </a:cubicBezTo>
                  <a:cubicBezTo>
                    <a:pt x="212" y="28"/>
                    <a:pt x="212" y="28"/>
                    <a:pt x="212" y="28"/>
                  </a:cubicBezTo>
                  <a:cubicBezTo>
                    <a:pt x="211" y="29"/>
                    <a:pt x="211" y="29"/>
                    <a:pt x="211" y="29"/>
                  </a:cubicBezTo>
                  <a:cubicBezTo>
                    <a:pt x="212" y="29"/>
                    <a:pt x="212" y="29"/>
                    <a:pt x="212" y="29"/>
                  </a:cubicBezTo>
                  <a:cubicBezTo>
                    <a:pt x="212" y="29"/>
                    <a:pt x="212" y="29"/>
                    <a:pt x="212" y="29"/>
                  </a:cubicBezTo>
                  <a:close/>
                  <a:moveTo>
                    <a:pt x="213" y="29"/>
                  </a:moveTo>
                  <a:cubicBezTo>
                    <a:pt x="214" y="28"/>
                    <a:pt x="214" y="28"/>
                    <a:pt x="214" y="28"/>
                  </a:cubicBezTo>
                  <a:cubicBezTo>
                    <a:pt x="215" y="28"/>
                    <a:pt x="215" y="28"/>
                    <a:pt x="215" y="28"/>
                  </a:cubicBezTo>
                  <a:cubicBezTo>
                    <a:pt x="216" y="28"/>
                    <a:pt x="216" y="28"/>
                    <a:pt x="216" y="28"/>
                  </a:cubicBezTo>
                  <a:cubicBezTo>
                    <a:pt x="216" y="28"/>
                    <a:pt x="216" y="28"/>
                    <a:pt x="216" y="28"/>
                  </a:cubicBezTo>
                  <a:cubicBezTo>
                    <a:pt x="217" y="27"/>
                    <a:pt x="217" y="27"/>
                    <a:pt x="217" y="27"/>
                  </a:cubicBezTo>
                  <a:cubicBezTo>
                    <a:pt x="217" y="27"/>
                    <a:pt x="217" y="27"/>
                    <a:pt x="217" y="27"/>
                  </a:cubicBezTo>
                  <a:cubicBezTo>
                    <a:pt x="218" y="28"/>
                    <a:pt x="218" y="28"/>
                    <a:pt x="218" y="28"/>
                  </a:cubicBezTo>
                  <a:cubicBezTo>
                    <a:pt x="217" y="29"/>
                    <a:pt x="217" y="29"/>
                    <a:pt x="217" y="29"/>
                  </a:cubicBezTo>
                  <a:cubicBezTo>
                    <a:pt x="216" y="29"/>
                    <a:pt x="216" y="29"/>
                    <a:pt x="216" y="29"/>
                  </a:cubicBezTo>
                  <a:cubicBezTo>
                    <a:pt x="216" y="29"/>
                    <a:pt x="216" y="29"/>
                    <a:pt x="216" y="29"/>
                  </a:cubicBezTo>
                  <a:cubicBezTo>
                    <a:pt x="215" y="29"/>
                    <a:pt x="215" y="29"/>
                    <a:pt x="215" y="29"/>
                  </a:cubicBezTo>
                  <a:cubicBezTo>
                    <a:pt x="213" y="29"/>
                    <a:pt x="213" y="29"/>
                    <a:pt x="213" y="29"/>
                  </a:cubicBezTo>
                  <a:cubicBezTo>
                    <a:pt x="213" y="29"/>
                    <a:pt x="213" y="29"/>
                    <a:pt x="213" y="29"/>
                  </a:cubicBezTo>
                  <a:close/>
                  <a:moveTo>
                    <a:pt x="222" y="36"/>
                  </a:moveTo>
                  <a:cubicBezTo>
                    <a:pt x="222" y="37"/>
                    <a:pt x="222" y="37"/>
                    <a:pt x="222" y="37"/>
                  </a:cubicBezTo>
                  <a:cubicBezTo>
                    <a:pt x="223" y="38"/>
                    <a:pt x="223" y="38"/>
                    <a:pt x="223" y="38"/>
                  </a:cubicBezTo>
                  <a:cubicBezTo>
                    <a:pt x="223" y="38"/>
                    <a:pt x="223" y="38"/>
                    <a:pt x="223" y="38"/>
                  </a:cubicBezTo>
                  <a:cubicBezTo>
                    <a:pt x="223" y="39"/>
                    <a:pt x="223" y="39"/>
                    <a:pt x="223" y="39"/>
                  </a:cubicBezTo>
                  <a:cubicBezTo>
                    <a:pt x="224" y="38"/>
                    <a:pt x="224" y="38"/>
                    <a:pt x="224" y="38"/>
                  </a:cubicBezTo>
                  <a:cubicBezTo>
                    <a:pt x="224" y="37"/>
                    <a:pt x="224" y="37"/>
                    <a:pt x="224" y="37"/>
                  </a:cubicBezTo>
                  <a:cubicBezTo>
                    <a:pt x="224" y="36"/>
                    <a:pt x="224" y="36"/>
                    <a:pt x="224" y="36"/>
                  </a:cubicBezTo>
                  <a:cubicBezTo>
                    <a:pt x="223" y="36"/>
                    <a:pt x="223" y="36"/>
                    <a:pt x="223" y="36"/>
                  </a:cubicBezTo>
                  <a:cubicBezTo>
                    <a:pt x="222" y="36"/>
                    <a:pt x="222" y="36"/>
                    <a:pt x="222" y="36"/>
                  </a:cubicBezTo>
                  <a:close/>
                  <a:moveTo>
                    <a:pt x="305" y="61"/>
                  </a:moveTo>
                  <a:cubicBezTo>
                    <a:pt x="305" y="60"/>
                    <a:pt x="305" y="60"/>
                    <a:pt x="305" y="60"/>
                  </a:cubicBezTo>
                  <a:cubicBezTo>
                    <a:pt x="306" y="59"/>
                    <a:pt x="306" y="59"/>
                    <a:pt x="306" y="59"/>
                  </a:cubicBezTo>
                  <a:cubicBezTo>
                    <a:pt x="306" y="59"/>
                    <a:pt x="306" y="59"/>
                    <a:pt x="306" y="59"/>
                  </a:cubicBezTo>
                  <a:cubicBezTo>
                    <a:pt x="304" y="59"/>
                    <a:pt x="304" y="59"/>
                    <a:pt x="304" y="59"/>
                  </a:cubicBezTo>
                  <a:cubicBezTo>
                    <a:pt x="304" y="60"/>
                    <a:pt x="304" y="60"/>
                    <a:pt x="304" y="60"/>
                  </a:cubicBezTo>
                  <a:cubicBezTo>
                    <a:pt x="304" y="60"/>
                    <a:pt x="304" y="60"/>
                    <a:pt x="304" y="60"/>
                  </a:cubicBezTo>
                  <a:cubicBezTo>
                    <a:pt x="305" y="60"/>
                    <a:pt x="305" y="60"/>
                    <a:pt x="305" y="60"/>
                  </a:cubicBezTo>
                  <a:cubicBezTo>
                    <a:pt x="305" y="61"/>
                    <a:pt x="305" y="61"/>
                    <a:pt x="305" y="61"/>
                  </a:cubicBezTo>
                  <a:close/>
                  <a:moveTo>
                    <a:pt x="294" y="72"/>
                  </a:moveTo>
                  <a:cubicBezTo>
                    <a:pt x="295" y="72"/>
                    <a:pt x="295" y="72"/>
                    <a:pt x="295" y="72"/>
                  </a:cubicBezTo>
                  <a:cubicBezTo>
                    <a:pt x="295" y="71"/>
                    <a:pt x="295" y="71"/>
                    <a:pt x="295" y="71"/>
                  </a:cubicBezTo>
                  <a:cubicBezTo>
                    <a:pt x="296" y="72"/>
                    <a:pt x="296" y="72"/>
                    <a:pt x="296" y="72"/>
                  </a:cubicBezTo>
                  <a:cubicBezTo>
                    <a:pt x="296" y="71"/>
                    <a:pt x="296" y="71"/>
                    <a:pt x="296" y="71"/>
                  </a:cubicBezTo>
                  <a:cubicBezTo>
                    <a:pt x="295" y="71"/>
                    <a:pt x="295" y="71"/>
                    <a:pt x="295" y="71"/>
                  </a:cubicBezTo>
                  <a:cubicBezTo>
                    <a:pt x="294" y="70"/>
                    <a:pt x="294" y="70"/>
                    <a:pt x="294" y="70"/>
                  </a:cubicBezTo>
                  <a:cubicBezTo>
                    <a:pt x="294" y="70"/>
                    <a:pt x="294" y="70"/>
                    <a:pt x="294" y="70"/>
                  </a:cubicBezTo>
                  <a:cubicBezTo>
                    <a:pt x="293" y="70"/>
                    <a:pt x="293" y="70"/>
                    <a:pt x="293" y="70"/>
                  </a:cubicBezTo>
                  <a:cubicBezTo>
                    <a:pt x="293" y="71"/>
                    <a:pt x="293" y="71"/>
                    <a:pt x="293" y="71"/>
                  </a:cubicBezTo>
                  <a:cubicBezTo>
                    <a:pt x="294" y="71"/>
                    <a:pt x="294" y="71"/>
                    <a:pt x="294" y="71"/>
                  </a:cubicBezTo>
                  <a:cubicBezTo>
                    <a:pt x="294" y="71"/>
                    <a:pt x="294" y="72"/>
                    <a:pt x="294" y="72"/>
                  </a:cubicBezTo>
                  <a:close/>
                  <a:moveTo>
                    <a:pt x="263" y="67"/>
                  </a:moveTo>
                  <a:cubicBezTo>
                    <a:pt x="264" y="67"/>
                    <a:pt x="264" y="67"/>
                    <a:pt x="264" y="67"/>
                  </a:cubicBezTo>
                  <a:cubicBezTo>
                    <a:pt x="265" y="67"/>
                    <a:pt x="265" y="67"/>
                    <a:pt x="265" y="67"/>
                  </a:cubicBezTo>
                  <a:cubicBezTo>
                    <a:pt x="265" y="67"/>
                    <a:pt x="265" y="67"/>
                    <a:pt x="265" y="67"/>
                  </a:cubicBezTo>
                  <a:cubicBezTo>
                    <a:pt x="265" y="66"/>
                    <a:pt x="265" y="66"/>
                    <a:pt x="265" y="66"/>
                  </a:cubicBezTo>
                  <a:cubicBezTo>
                    <a:pt x="266" y="66"/>
                    <a:pt x="266" y="66"/>
                    <a:pt x="266" y="66"/>
                  </a:cubicBezTo>
                  <a:cubicBezTo>
                    <a:pt x="266" y="65"/>
                    <a:pt x="266" y="65"/>
                    <a:pt x="266" y="65"/>
                  </a:cubicBezTo>
                  <a:cubicBezTo>
                    <a:pt x="265" y="65"/>
                    <a:pt x="265" y="65"/>
                    <a:pt x="265" y="65"/>
                  </a:cubicBezTo>
                  <a:cubicBezTo>
                    <a:pt x="265" y="64"/>
                    <a:pt x="265" y="64"/>
                    <a:pt x="265" y="64"/>
                  </a:cubicBezTo>
                  <a:cubicBezTo>
                    <a:pt x="265" y="63"/>
                    <a:pt x="265" y="63"/>
                    <a:pt x="265" y="63"/>
                  </a:cubicBezTo>
                  <a:cubicBezTo>
                    <a:pt x="264" y="62"/>
                    <a:pt x="264" y="62"/>
                    <a:pt x="264" y="62"/>
                  </a:cubicBezTo>
                  <a:cubicBezTo>
                    <a:pt x="264" y="62"/>
                    <a:pt x="264" y="62"/>
                    <a:pt x="264" y="62"/>
                  </a:cubicBezTo>
                  <a:cubicBezTo>
                    <a:pt x="264" y="62"/>
                    <a:pt x="264" y="62"/>
                    <a:pt x="264" y="62"/>
                  </a:cubicBezTo>
                  <a:cubicBezTo>
                    <a:pt x="262" y="62"/>
                    <a:pt x="262" y="62"/>
                    <a:pt x="262" y="62"/>
                  </a:cubicBezTo>
                  <a:cubicBezTo>
                    <a:pt x="261" y="63"/>
                    <a:pt x="261" y="63"/>
                    <a:pt x="261" y="63"/>
                  </a:cubicBezTo>
                  <a:cubicBezTo>
                    <a:pt x="260" y="63"/>
                    <a:pt x="260" y="63"/>
                    <a:pt x="260" y="63"/>
                  </a:cubicBezTo>
                  <a:cubicBezTo>
                    <a:pt x="259" y="63"/>
                    <a:pt x="259" y="63"/>
                    <a:pt x="259" y="63"/>
                  </a:cubicBezTo>
                  <a:cubicBezTo>
                    <a:pt x="260" y="64"/>
                    <a:pt x="260" y="64"/>
                    <a:pt x="260" y="64"/>
                  </a:cubicBezTo>
                  <a:cubicBezTo>
                    <a:pt x="260" y="65"/>
                    <a:pt x="260" y="65"/>
                    <a:pt x="260" y="65"/>
                  </a:cubicBezTo>
                  <a:cubicBezTo>
                    <a:pt x="261" y="65"/>
                    <a:pt x="261" y="65"/>
                    <a:pt x="261" y="65"/>
                  </a:cubicBezTo>
                  <a:cubicBezTo>
                    <a:pt x="260" y="66"/>
                    <a:pt x="260" y="66"/>
                    <a:pt x="260" y="66"/>
                  </a:cubicBezTo>
                  <a:cubicBezTo>
                    <a:pt x="259" y="66"/>
                    <a:pt x="259" y="66"/>
                    <a:pt x="259" y="66"/>
                  </a:cubicBezTo>
                  <a:cubicBezTo>
                    <a:pt x="259" y="66"/>
                    <a:pt x="259" y="66"/>
                    <a:pt x="259" y="66"/>
                  </a:cubicBezTo>
                  <a:cubicBezTo>
                    <a:pt x="260" y="66"/>
                    <a:pt x="260" y="66"/>
                    <a:pt x="260" y="66"/>
                  </a:cubicBezTo>
                  <a:cubicBezTo>
                    <a:pt x="261" y="66"/>
                    <a:pt x="261" y="66"/>
                    <a:pt x="261" y="66"/>
                  </a:cubicBezTo>
                  <a:cubicBezTo>
                    <a:pt x="263" y="67"/>
                    <a:pt x="263" y="67"/>
                    <a:pt x="263" y="67"/>
                  </a:cubicBezTo>
                  <a:close/>
                  <a:moveTo>
                    <a:pt x="353" y="42"/>
                  </a:moveTo>
                  <a:cubicBezTo>
                    <a:pt x="354" y="42"/>
                    <a:pt x="354" y="42"/>
                    <a:pt x="354" y="42"/>
                  </a:cubicBezTo>
                  <a:cubicBezTo>
                    <a:pt x="354" y="42"/>
                    <a:pt x="354" y="42"/>
                    <a:pt x="354" y="42"/>
                  </a:cubicBezTo>
                  <a:cubicBezTo>
                    <a:pt x="354" y="41"/>
                    <a:pt x="354" y="41"/>
                    <a:pt x="354" y="41"/>
                  </a:cubicBezTo>
                  <a:cubicBezTo>
                    <a:pt x="354" y="40"/>
                    <a:pt x="354" y="40"/>
                    <a:pt x="354" y="40"/>
                  </a:cubicBezTo>
                  <a:cubicBezTo>
                    <a:pt x="354" y="40"/>
                    <a:pt x="354" y="40"/>
                    <a:pt x="354" y="40"/>
                  </a:cubicBezTo>
                  <a:cubicBezTo>
                    <a:pt x="353" y="39"/>
                    <a:pt x="353" y="39"/>
                    <a:pt x="353" y="39"/>
                  </a:cubicBezTo>
                  <a:cubicBezTo>
                    <a:pt x="353" y="38"/>
                    <a:pt x="353" y="38"/>
                    <a:pt x="353" y="38"/>
                  </a:cubicBezTo>
                  <a:cubicBezTo>
                    <a:pt x="352" y="37"/>
                    <a:pt x="352" y="37"/>
                    <a:pt x="352" y="37"/>
                  </a:cubicBezTo>
                  <a:cubicBezTo>
                    <a:pt x="351" y="38"/>
                    <a:pt x="351" y="38"/>
                    <a:pt x="351" y="38"/>
                  </a:cubicBezTo>
                  <a:cubicBezTo>
                    <a:pt x="350" y="38"/>
                    <a:pt x="350" y="38"/>
                    <a:pt x="350" y="38"/>
                  </a:cubicBezTo>
                  <a:cubicBezTo>
                    <a:pt x="350" y="39"/>
                    <a:pt x="350" y="39"/>
                    <a:pt x="350" y="39"/>
                  </a:cubicBezTo>
                  <a:cubicBezTo>
                    <a:pt x="351" y="40"/>
                    <a:pt x="351" y="40"/>
                    <a:pt x="351" y="40"/>
                  </a:cubicBezTo>
                  <a:cubicBezTo>
                    <a:pt x="351" y="40"/>
                    <a:pt x="351" y="40"/>
                    <a:pt x="351" y="40"/>
                  </a:cubicBezTo>
                  <a:cubicBezTo>
                    <a:pt x="351" y="41"/>
                    <a:pt x="351" y="41"/>
                    <a:pt x="351" y="41"/>
                  </a:cubicBezTo>
                  <a:cubicBezTo>
                    <a:pt x="352" y="41"/>
                    <a:pt x="352" y="41"/>
                    <a:pt x="352" y="41"/>
                  </a:cubicBezTo>
                  <a:cubicBezTo>
                    <a:pt x="353" y="42"/>
                    <a:pt x="353" y="42"/>
                    <a:pt x="353" y="42"/>
                  </a:cubicBezTo>
                  <a:cubicBezTo>
                    <a:pt x="353" y="42"/>
                    <a:pt x="353" y="42"/>
                    <a:pt x="353" y="42"/>
                  </a:cubicBezTo>
                  <a:close/>
                  <a:moveTo>
                    <a:pt x="356" y="48"/>
                  </a:moveTo>
                  <a:cubicBezTo>
                    <a:pt x="357" y="48"/>
                    <a:pt x="357" y="48"/>
                    <a:pt x="357" y="48"/>
                  </a:cubicBezTo>
                  <a:cubicBezTo>
                    <a:pt x="357" y="47"/>
                    <a:pt x="357" y="47"/>
                    <a:pt x="357" y="47"/>
                  </a:cubicBezTo>
                  <a:cubicBezTo>
                    <a:pt x="359" y="47"/>
                    <a:pt x="359" y="47"/>
                    <a:pt x="359" y="47"/>
                  </a:cubicBezTo>
                  <a:cubicBezTo>
                    <a:pt x="360" y="47"/>
                    <a:pt x="360" y="47"/>
                    <a:pt x="360" y="47"/>
                  </a:cubicBezTo>
                  <a:cubicBezTo>
                    <a:pt x="362" y="47"/>
                    <a:pt x="362" y="47"/>
                    <a:pt x="362" y="47"/>
                  </a:cubicBezTo>
                  <a:cubicBezTo>
                    <a:pt x="363" y="47"/>
                    <a:pt x="363" y="47"/>
                    <a:pt x="363" y="47"/>
                  </a:cubicBezTo>
                  <a:cubicBezTo>
                    <a:pt x="365" y="47"/>
                    <a:pt x="365" y="47"/>
                    <a:pt x="365" y="47"/>
                  </a:cubicBezTo>
                  <a:cubicBezTo>
                    <a:pt x="366" y="46"/>
                    <a:pt x="366" y="46"/>
                    <a:pt x="366" y="46"/>
                  </a:cubicBezTo>
                  <a:cubicBezTo>
                    <a:pt x="367" y="46"/>
                    <a:pt x="367" y="46"/>
                    <a:pt x="367" y="46"/>
                  </a:cubicBezTo>
                  <a:cubicBezTo>
                    <a:pt x="368" y="46"/>
                    <a:pt x="368" y="46"/>
                    <a:pt x="368" y="46"/>
                  </a:cubicBezTo>
                  <a:cubicBezTo>
                    <a:pt x="369" y="46"/>
                    <a:pt x="369" y="46"/>
                    <a:pt x="369" y="46"/>
                  </a:cubicBezTo>
                  <a:cubicBezTo>
                    <a:pt x="368" y="45"/>
                    <a:pt x="368" y="45"/>
                    <a:pt x="368" y="45"/>
                  </a:cubicBezTo>
                  <a:cubicBezTo>
                    <a:pt x="368" y="44"/>
                    <a:pt x="368" y="44"/>
                    <a:pt x="368" y="44"/>
                  </a:cubicBezTo>
                  <a:cubicBezTo>
                    <a:pt x="367" y="43"/>
                    <a:pt x="367" y="43"/>
                    <a:pt x="367" y="43"/>
                  </a:cubicBezTo>
                  <a:cubicBezTo>
                    <a:pt x="365" y="42"/>
                    <a:pt x="365" y="42"/>
                    <a:pt x="365" y="42"/>
                  </a:cubicBezTo>
                  <a:cubicBezTo>
                    <a:pt x="364" y="42"/>
                    <a:pt x="364" y="42"/>
                    <a:pt x="364" y="42"/>
                  </a:cubicBezTo>
                  <a:cubicBezTo>
                    <a:pt x="363" y="41"/>
                    <a:pt x="363" y="41"/>
                    <a:pt x="363" y="41"/>
                  </a:cubicBezTo>
                  <a:cubicBezTo>
                    <a:pt x="362" y="41"/>
                    <a:pt x="362" y="41"/>
                    <a:pt x="362" y="41"/>
                  </a:cubicBezTo>
                  <a:cubicBezTo>
                    <a:pt x="361" y="41"/>
                    <a:pt x="361" y="41"/>
                    <a:pt x="361" y="41"/>
                  </a:cubicBezTo>
                  <a:cubicBezTo>
                    <a:pt x="360" y="41"/>
                    <a:pt x="360" y="41"/>
                    <a:pt x="360" y="41"/>
                  </a:cubicBezTo>
                  <a:cubicBezTo>
                    <a:pt x="359" y="40"/>
                    <a:pt x="359" y="40"/>
                    <a:pt x="359" y="40"/>
                  </a:cubicBezTo>
                  <a:cubicBezTo>
                    <a:pt x="358" y="40"/>
                    <a:pt x="358" y="40"/>
                    <a:pt x="358" y="40"/>
                  </a:cubicBezTo>
                  <a:cubicBezTo>
                    <a:pt x="358" y="41"/>
                    <a:pt x="358" y="41"/>
                    <a:pt x="358" y="41"/>
                  </a:cubicBezTo>
                  <a:cubicBezTo>
                    <a:pt x="357" y="43"/>
                    <a:pt x="357" y="43"/>
                    <a:pt x="357" y="43"/>
                  </a:cubicBezTo>
                  <a:cubicBezTo>
                    <a:pt x="357" y="43"/>
                    <a:pt x="357" y="43"/>
                    <a:pt x="357" y="43"/>
                  </a:cubicBezTo>
                  <a:cubicBezTo>
                    <a:pt x="357" y="45"/>
                    <a:pt x="357" y="45"/>
                    <a:pt x="357" y="45"/>
                  </a:cubicBezTo>
                  <a:cubicBezTo>
                    <a:pt x="356" y="47"/>
                    <a:pt x="356" y="47"/>
                    <a:pt x="356" y="47"/>
                  </a:cubicBezTo>
                  <a:cubicBezTo>
                    <a:pt x="355" y="48"/>
                    <a:pt x="355" y="48"/>
                    <a:pt x="355" y="48"/>
                  </a:cubicBezTo>
                  <a:cubicBezTo>
                    <a:pt x="355" y="48"/>
                    <a:pt x="355" y="48"/>
                    <a:pt x="355" y="48"/>
                  </a:cubicBezTo>
                  <a:cubicBezTo>
                    <a:pt x="356" y="48"/>
                    <a:pt x="356" y="48"/>
                    <a:pt x="356" y="48"/>
                  </a:cubicBezTo>
                  <a:close/>
                  <a:moveTo>
                    <a:pt x="335" y="44"/>
                  </a:moveTo>
                  <a:cubicBezTo>
                    <a:pt x="335" y="45"/>
                    <a:pt x="335" y="45"/>
                    <a:pt x="335" y="45"/>
                  </a:cubicBezTo>
                  <a:cubicBezTo>
                    <a:pt x="336" y="46"/>
                    <a:pt x="336" y="46"/>
                    <a:pt x="336" y="46"/>
                  </a:cubicBezTo>
                  <a:cubicBezTo>
                    <a:pt x="337" y="46"/>
                    <a:pt x="337" y="46"/>
                    <a:pt x="337" y="46"/>
                  </a:cubicBezTo>
                  <a:cubicBezTo>
                    <a:pt x="337" y="46"/>
                    <a:pt x="337" y="46"/>
                    <a:pt x="337" y="46"/>
                  </a:cubicBezTo>
                  <a:cubicBezTo>
                    <a:pt x="339" y="46"/>
                    <a:pt x="339" y="46"/>
                    <a:pt x="339" y="46"/>
                  </a:cubicBezTo>
                  <a:cubicBezTo>
                    <a:pt x="339" y="47"/>
                    <a:pt x="339" y="47"/>
                    <a:pt x="339" y="47"/>
                  </a:cubicBezTo>
                  <a:cubicBezTo>
                    <a:pt x="340" y="47"/>
                    <a:pt x="340" y="47"/>
                    <a:pt x="340" y="47"/>
                  </a:cubicBezTo>
                  <a:cubicBezTo>
                    <a:pt x="340" y="47"/>
                    <a:pt x="340" y="47"/>
                    <a:pt x="340" y="47"/>
                  </a:cubicBezTo>
                  <a:cubicBezTo>
                    <a:pt x="339" y="46"/>
                    <a:pt x="339" y="46"/>
                    <a:pt x="339" y="46"/>
                  </a:cubicBezTo>
                  <a:cubicBezTo>
                    <a:pt x="338" y="45"/>
                    <a:pt x="338" y="45"/>
                    <a:pt x="338" y="45"/>
                  </a:cubicBezTo>
                  <a:cubicBezTo>
                    <a:pt x="337" y="45"/>
                    <a:pt x="337" y="45"/>
                    <a:pt x="337" y="45"/>
                  </a:cubicBezTo>
                  <a:cubicBezTo>
                    <a:pt x="336" y="44"/>
                    <a:pt x="336" y="44"/>
                    <a:pt x="336" y="44"/>
                  </a:cubicBezTo>
                  <a:cubicBezTo>
                    <a:pt x="335" y="44"/>
                    <a:pt x="335" y="44"/>
                    <a:pt x="335" y="44"/>
                  </a:cubicBezTo>
                  <a:cubicBezTo>
                    <a:pt x="335" y="44"/>
                    <a:pt x="335" y="44"/>
                    <a:pt x="335" y="44"/>
                  </a:cubicBezTo>
                  <a:close/>
                  <a:moveTo>
                    <a:pt x="363" y="70"/>
                  </a:moveTo>
                  <a:cubicBezTo>
                    <a:pt x="364" y="71"/>
                    <a:pt x="364" y="71"/>
                    <a:pt x="364" y="71"/>
                  </a:cubicBezTo>
                  <a:cubicBezTo>
                    <a:pt x="365" y="71"/>
                    <a:pt x="365" y="71"/>
                    <a:pt x="365" y="71"/>
                  </a:cubicBezTo>
                  <a:cubicBezTo>
                    <a:pt x="365" y="71"/>
                    <a:pt x="365" y="71"/>
                    <a:pt x="365" y="71"/>
                  </a:cubicBezTo>
                  <a:cubicBezTo>
                    <a:pt x="366" y="70"/>
                    <a:pt x="366" y="70"/>
                    <a:pt x="366" y="70"/>
                  </a:cubicBezTo>
                  <a:cubicBezTo>
                    <a:pt x="366" y="70"/>
                    <a:pt x="366" y="70"/>
                    <a:pt x="366" y="70"/>
                  </a:cubicBezTo>
                  <a:cubicBezTo>
                    <a:pt x="366" y="69"/>
                    <a:pt x="366" y="69"/>
                    <a:pt x="366" y="69"/>
                  </a:cubicBezTo>
                  <a:cubicBezTo>
                    <a:pt x="365" y="68"/>
                    <a:pt x="365" y="68"/>
                    <a:pt x="365" y="68"/>
                  </a:cubicBezTo>
                  <a:cubicBezTo>
                    <a:pt x="365" y="69"/>
                    <a:pt x="365" y="69"/>
                    <a:pt x="365" y="69"/>
                  </a:cubicBezTo>
                  <a:cubicBezTo>
                    <a:pt x="365" y="69"/>
                    <a:pt x="365" y="69"/>
                    <a:pt x="365" y="69"/>
                  </a:cubicBezTo>
                  <a:cubicBezTo>
                    <a:pt x="364" y="70"/>
                    <a:pt x="364" y="70"/>
                    <a:pt x="364" y="70"/>
                  </a:cubicBezTo>
                  <a:cubicBezTo>
                    <a:pt x="364" y="70"/>
                    <a:pt x="363" y="70"/>
                    <a:pt x="363" y="70"/>
                  </a:cubicBezTo>
                  <a:close/>
                  <a:moveTo>
                    <a:pt x="462" y="63"/>
                  </a:moveTo>
                  <a:cubicBezTo>
                    <a:pt x="462" y="63"/>
                    <a:pt x="462" y="63"/>
                    <a:pt x="462" y="63"/>
                  </a:cubicBezTo>
                  <a:cubicBezTo>
                    <a:pt x="463" y="62"/>
                    <a:pt x="463" y="62"/>
                    <a:pt x="463" y="62"/>
                  </a:cubicBezTo>
                  <a:cubicBezTo>
                    <a:pt x="462" y="62"/>
                    <a:pt x="462" y="62"/>
                    <a:pt x="462" y="62"/>
                  </a:cubicBezTo>
                  <a:cubicBezTo>
                    <a:pt x="462" y="62"/>
                    <a:pt x="462" y="62"/>
                    <a:pt x="462" y="62"/>
                  </a:cubicBezTo>
                  <a:cubicBezTo>
                    <a:pt x="462" y="62"/>
                    <a:pt x="462" y="62"/>
                    <a:pt x="462" y="62"/>
                  </a:cubicBezTo>
                  <a:cubicBezTo>
                    <a:pt x="462" y="63"/>
                    <a:pt x="462" y="63"/>
                    <a:pt x="462" y="63"/>
                  </a:cubicBezTo>
                  <a:close/>
                  <a:moveTo>
                    <a:pt x="461" y="64"/>
                  </a:moveTo>
                  <a:cubicBezTo>
                    <a:pt x="462" y="64"/>
                    <a:pt x="462" y="64"/>
                    <a:pt x="462" y="64"/>
                  </a:cubicBezTo>
                  <a:cubicBezTo>
                    <a:pt x="462" y="63"/>
                    <a:pt x="462" y="63"/>
                    <a:pt x="462" y="63"/>
                  </a:cubicBezTo>
                  <a:cubicBezTo>
                    <a:pt x="461" y="62"/>
                    <a:pt x="461" y="62"/>
                    <a:pt x="461" y="62"/>
                  </a:cubicBezTo>
                  <a:cubicBezTo>
                    <a:pt x="461" y="62"/>
                    <a:pt x="461" y="62"/>
                    <a:pt x="461" y="62"/>
                  </a:cubicBezTo>
                  <a:cubicBezTo>
                    <a:pt x="461" y="63"/>
                    <a:pt x="461" y="63"/>
                    <a:pt x="461" y="63"/>
                  </a:cubicBezTo>
                  <a:cubicBezTo>
                    <a:pt x="461" y="64"/>
                    <a:pt x="461" y="64"/>
                    <a:pt x="461" y="64"/>
                  </a:cubicBezTo>
                  <a:close/>
                  <a:moveTo>
                    <a:pt x="461" y="64"/>
                  </a:moveTo>
                  <a:cubicBezTo>
                    <a:pt x="461" y="65"/>
                    <a:pt x="461" y="65"/>
                    <a:pt x="461" y="65"/>
                  </a:cubicBezTo>
                  <a:cubicBezTo>
                    <a:pt x="462" y="66"/>
                    <a:pt x="462" y="66"/>
                    <a:pt x="462" y="66"/>
                  </a:cubicBezTo>
                  <a:cubicBezTo>
                    <a:pt x="462" y="65"/>
                    <a:pt x="462" y="65"/>
                    <a:pt x="462" y="65"/>
                  </a:cubicBezTo>
                  <a:cubicBezTo>
                    <a:pt x="462" y="64"/>
                    <a:pt x="462" y="64"/>
                    <a:pt x="462" y="64"/>
                  </a:cubicBezTo>
                  <a:cubicBezTo>
                    <a:pt x="461" y="64"/>
                    <a:pt x="461" y="64"/>
                    <a:pt x="461" y="64"/>
                  </a:cubicBezTo>
                  <a:cubicBezTo>
                    <a:pt x="461" y="64"/>
                    <a:pt x="461" y="64"/>
                    <a:pt x="461" y="64"/>
                  </a:cubicBezTo>
                  <a:cubicBezTo>
                    <a:pt x="461" y="64"/>
                    <a:pt x="461" y="64"/>
                    <a:pt x="461" y="64"/>
                  </a:cubicBezTo>
                  <a:close/>
                  <a:moveTo>
                    <a:pt x="458" y="63"/>
                  </a:moveTo>
                  <a:cubicBezTo>
                    <a:pt x="459" y="64"/>
                    <a:pt x="459" y="64"/>
                    <a:pt x="459" y="64"/>
                  </a:cubicBezTo>
                  <a:cubicBezTo>
                    <a:pt x="460" y="65"/>
                    <a:pt x="460" y="65"/>
                    <a:pt x="460" y="65"/>
                  </a:cubicBezTo>
                  <a:cubicBezTo>
                    <a:pt x="460" y="64"/>
                    <a:pt x="460" y="64"/>
                    <a:pt x="460" y="64"/>
                  </a:cubicBezTo>
                  <a:cubicBezTo>
                    <a:pt x="460" y="64"/>
                    <a:pt x="460" y="64"/>
                    <a:pt x="460" y="64"/>
                  </a:cubicBezTo>
                  <a:cubicBezTo>
                    <a:pt x="460" y="63"/>
                    <a:pt x="460" y="63"/>
                    <a:pt x="460" y="63"/>
                  </a:cubicBezTo>
                  <a:cubicBezTo>
                    <a:pt x="459" y="63"/>
                    <a:pt x="459" y="63"/>
                    <a:pt x="459" y="63"/>
                  </a:cubicBezTo>
                  <a:cubicBezTo>
                    <a:pt x="459" y="63"/>
                    <a:pt x="459" y="63"/>
                    <a:pt x="459" y="63"/>
                  </a:cubicBezTo>
                  <a:cubicBezTo>
                    <a:pt x="458" y="63"/>
                    <a:pt x="458" y="63"/>
                    <a:pt x="458" y="63"/>
                  </a:cubicBezTo>
                  <a:close/>
                  <a:moveTo>
                    <a:pt x="483" y="54"/>
                  </a:moveTo>
                  <a:cubicBezTo>
                    <a:pt x="484" y="55"/>
                    <a:pt x="484" y="55"/>
                    <a:pt x="484" y="55"/>
                  </a:cubicBezTo>
                  <a:cubicBezTo>
                    <a:pt x="485" y="54"/>
                    <a:pt x="485" y="54"/>
                    <a:pt x="485" y="54"/>
                  </a:cubicBezTo>
                  <a:cubicBezTo>
                    <a:pt x="486" y="54"/>
                    <a:pt x="486" y="54"/>
                    <a:pt x="486" y="54"/>
                  </a:cubicBezTo>
                  <a:cubicBezTo>
                    <a:pt x="485" y="53"/>
                    <a:pt x="485" y="53"/>
                    <a:pt x="485" y="53"/>
                  </a:cubicBezTo>
                  <a:cubicBezTo>
                    <a:pt x="485" y="52"/>
                    <a:pt x="485" y="52"/>
                    <a:pt x="485" y="52"/>
                  </a:cubicBezTo>
                  <a:cubicBezTo>
                    <a:pt x="485" y="52"/>
                    <a:pt x="485" y="52"/>
                    <a:pt x="485" y="52"/>
                  </a:cubicBezTo>
                  <a:cubicBezTo>
                    <a:pt x="485" y="51"/>
                    <a:pt x="485" y="51"/>
                    <a:pt x="485" y="51"/>
                  </a:cubicBezTo>
                  <a:cubicBezTo>
                    <a:pt x="484" y="50"/>
                    <a:pt x="484" y="50"/>
                    <a:pt x="484" y="50"/>
                  </a:cubicBezTo>
                  <a:cubicBezTo>
                    <a:pt x="484" y="51"/>
                    <a:pt x="484" y="51"/>
                    <a:pt x="484" y="51"/>
                  </a:cubicBezTo>
                  <a:cubicBezTo>
                    <a:pt x="483" y="51"/>
                    <a:pt x="483" y="51"/>
                    <a:pt x="483" y="51"/>
                  </a:cubicBezTo>
                  <a:cubicBezTo>
                    <a:pt x="482" y="50"/>
                    <a:pt x="482" y="50"/>
                    <a:pt x="482" y="50"/>
                  </a:cubicBezTo>
                  <a:cubicBezTo>
                    <a:pt x="481" y="50"/>
                    <a:pt x="481" y="50"/>
                    <a:pt x="481" y="50"/>
                  </a:cubicBezTo>
                  <a:cubicBezTo>
                    <a:pt x="481" y="51"/>
                    <a:pt x="481" y="51"/>
                    <a:pt x="481" y="51"/>
                  </a:cubicBezTo>
                  <a:cubicBezTo>
                    <a:pt x="480" y="51"/>
                    <a:pt x="480" y="51"/>
                    <a:pt x="480" y="51"/>
                  </a:cubicBezTo>
                  <a:cubicBezTo>
                    <a:pt x="481" y="51"/>
                    <a:pt x="481" y="51"/>
                    <a:pt x="481" y="51"/>
                  </a:cubicBezTo>
                  <a:cubicBezTo>
                    <a:pt x="480" y="51"/>
                    <a:pt x="480" y="51"/>
                    <a:pt x="480" y="51"/>
                  </a:cubicBezTo>
                  <a:cubicBezTo>
                    <a:pt x="480" y="52"/>
                    <a:pt x="480" y="52"/>
                    <a:pt x="480" y="52"/>
                  </a:cubicBezTo>
                  <a:cubicBezTo>
                    <a:pt x="480" y="53"/>
                    <a:pt x="480" y="53"/>
                    <a:pt x="480" y="53"/>
                  </a:cubicBezTo>
                  <a:cubicBezTo>
                    <a:pt x="480" y="53"/>
                    <a:pt x="480" y="53"/>
                    <a:pt x="480" y="53"/>
                  </a:cubicBezTo>
                  <a:cubicBezTo>
                    <a:pt x="481" y="53"/>
                    <a:pt x="481" y="53"/>
                    <a:pt x="481" y="53"/>
                  </a:cubicBezTo>
                  <a:cubicBezTo>
                    <a:pt x="482" y="54"/>
                    <a:pt x="482" y="54"/>
                    <a:pt x="482" y="54"/>
                  </a:cubicBezTo>
                  <a:cubicBezTo>
                    <a:pt x="483" y="54"/>
                    <a:pt x="483" y="54"/>
                    <a:pt x="483" y="54"/>
                  </a:cubicBezTo>
                  <a:close/>
                  <a:moveTo>
                    <a:pt x="489" y="52"/>
                  </a:moveTo>
                  <a:cubicBezTo>
                    <a:pt x="489" y="52"/>
                    <a:pt x="489" y="52"/>
                    <a:pt x="489" y="52"/>
                  </a:cubicBezTo>
                  <a:cubicBezTo>
                    <a:pt x="489" y="51"/>
                    <a:pt x="489" y="51"/>
                    <a:pt x="489" y="51"/>
                  </a:cubicBezTo>
                  <a:cubicBezTo>
                    <a:pt x="489" y="52"/>
                    <a:pt x="489" y="52"/>
                    <a:pt x="489" y="52"/>
                  </a:cubicBezTo>
                  <a:cubicBezTo>
                    <a:pt x="488" y="52"/>
                    <a:pt x="488" y="52"/>
                    <a:pt x="488" y="52"/>
                  </a:cubicBezTo>
                  <a:cubicBezTo>
                    <a:pt x="489" y="52"/>
                    <a:pt x="489" y="52"/>
                    <a:pt x="489" y="52"/>
                  </a:cubicBezTo>
                  <a:close/>
                  <a:moveTo>
                    <a:pt x="495" y="267"/>
                  </a:moveTo>
                  <a:cubicBezTo>
                    <a:pt x="495" y="267"/>
                    <a:pt x="495" y="267"/>
                    <a:pt x="495" y="267"/>
                  </a:cubicBezTo>
                  <a:cubicBezTo>
                    <a:pt x="495" y="266"/>
                    <a:pt x="495" y="266"/>
                    <a:pt x="495" y="266"/>
                  </a:cubicBezTo>
                  <a:cubicBezTo>
                    <a:pt x="494" y="265"/>
                    <a:pt x="494" y="265"/>
                    <a:pt x="494" y="265"/>
                  </a:cubicBezTo>
                  <a:cubicBezTo>
                    <a:pt x="494" y="264"/>
                    <a:pt x="494" y="264"/>
                    <a:pt x="494" y="264"/>
                  </a:cubicBezTo>
                  <a:cubicBezTo>
                    <a:pt x="494" y="263"/>
                    <a:pt x="494" y="263"/>
                    <a:pt x="494" y="263"/>
                  </a:cubicBezTo>
                  <a:cubicBezTo>
                    <a:pt x="495" y="262"/>
                    <a:pt x="495" y="262"/>
                    <a:pt x="495" y="262"/>
                  </a:cubicBezTo>
                  <a:cubicBezTo>
                    <a:pt x="496" y="262"/>
                    <a:pt x="496" y="262"/>
                    <a:pt x="496" y="262"/>
                  </a:cubicBezTo>
                  <a:cubicBezTo>
                    <a:pt x="496" y="263"/>
                    <a:pt x="496" y="263"/>
                    <a:pt x="496" y="263"/>
                  </a:cubicBezTo>
                  <a:cubicBezTo>
                    <a:pt x="496" y="263"/>
                    <a:pt x="496" y="263"/>
                    <a:pt x="496" y="263"/>
                  </a:cubicBezTo>
                  <a:cubicBezTo>
                    <a:pt x="498" y="263"/>
                    <a:pt x="498" y="263"/>
                    <a:pt x="498" y="263"/>
                  </a:cubicBezTo>
                  <a:cubicBezTo>
                    <a:pt x="498" y="263"/>
                    <a:pt x="498" y="263"/>
                    <a:pt x="498" y="263"/>
                  </a:cubicBezTo>
                  <a:cubicBezTo>
                    <a:pt x="498" y="263"/>
                    <a:pt x="498" y="263"/>
                    <a:pt x="498" y="263"/>
                  </a:cubicBezTo>
                  <a:cubicBezTo>
                    <a:pt x="499" y="263"/>
                    <a:pt x="499" y="263"/>
                    <a:pt x="499" y="263"/>
                  </a:cubicBezTo>
                  <a:cubicBezTo>
                    <a:pt x="498" y="263"/>
                    <a:pt x="498" y="263"/>
                    <a:pt x="498" y="263"/>
                  </a:cubicBezTo>
                  <a:cubicBezTo>
                    <a:pt x="498" y="264"/>
                    <a:pt x="498" y="264"/>
                    <a:pt x="498" y="264"/>
                  </a:cubicBezTo>
                  <a:cubicBezTo>
                    <a:pt x="499" y="265"/>
                    <a:pt x="499" y="265"/>
                    <a:pt x="499" y="265"/>
                  </a:cubicBezTo>
                  <a:cubicBezTo>
                    <a:pt x="500" y="265"/>
                    <a:pt x="500" y="265"/>
                    <a:pt x="500" y="265"/>
                  </a:cubicBezTo>
                  <a:cubicBezTo>
                    <a:pt x="500" y="266"/>
                    <a:pt x="500" y="266"/>
                    <a:pt x="500" y="266"/>
                  </a:cubicBezTo>
                  <a:cubicBezTo>
                    <a:pt x="500" y="265"/>
                    <a:pt x="500" y="265"/>
                    <a:pt x="500" y="265"/>
                  </a:cubicBezTo>
                  <a:cubicBezTo>
                    <a:pt x="500" y="265"/>
                    <a:pt x="500" y="265"/>
                    <a:pt x="500" y="265"/>
                  </a:cubicBezTo>
                  <a:cubicBezTo>
                    <a:pt x="500" y="264"/>
                    <a:pt x="500" y="264"/>
                    <a:pt x="500" y="264"/>
                  </a:cubicBezTo>
                  <a:cubicBezTo>
                    <a:pt x="500" y="263"/>
                    <a:pt x="500" y="263"/>
                    <a:pt x="500" y="263"/>
                  </a:cubicBezTo>
                  <a:cubicBezTo>
                    <a:pt x="499" y="263"/>
                    <a:pt x="499" y="263"/>
                    <a:pt x="499" y="263"/>
                  </a:cubicBezTo>
                  <a:cubicBezTo>
                    <a:pt x="499" y="261"/>
                    <a:pt x="499" y="261"/>
                    <a:pt x="499" y="261"/>
                  </a:cubicBezTo>
                  <a:cubicBezTo>
                    <a:pt x="499" y="261"/>
                    <a:pt x="499" y="261"/>
                    <a:pt x="499" y="261"/>
                  </a:cubicBezTo>
                  <a:cubicBezTo>
                    <a:pt x="498" y="261"/>
                    <a:pt x="498" y="261"/>
                    <a:pt x="498" y="261"/>
                  </a:cubicBezTo>
                  <a:cubicBezTo>
                    <a:pt x="497" y="261"/>
                    <a:pt x="497" y="261"/>
                    <a:pt x="497" y="261"/>
                  </a:cubicBezTo>
                  <a:cubicBezTo>
                    <a:pt x="496" y="260"/>
                    <a:pt x="496" y="260"/>
                    <a:pt x="496" y="260"/>
                  </a:cubicBezTo>
                  <a:cubicBezTo>
                    <a:pt x="496" y="259"/>
                    <a:pt x="496" y="259"/>
                    <a:pt x="496" y="259"/>
                  </a:cubicBezTo>
                  <a:cubicBezTo>
                    <a:pt x="495" y="258"/>
                    <a:pt x="495" y="258"/>
                    <a:pt x="495" y="258"/>
                  </a:cubicBezTo>
                  <a:cubicBezTo>
                    <a:pt x="494" y="257"/>
                    <a:pt x="494" y="257"/>
                    <a:pt x="494" y="257"/>
                  </a:cubicBezTo>
                  <a:cubicBezTo>
                    <a:pt x="494" y="257"/>
                    <a:pt x="494" y="257"/>
                    <a:pt x="494" y="257"/>
                  </a:cubicBezTo>
                  <a:cubicBezTo>
                    <a:pt x="493" y="256"/>
                    <a:pt x="493" y="256"/>
                    <a:pt x="493" y="256"/>
                  </a:cubicBezTo>
                  <a:cubicBezTo>
                    <a:pt x="493" y="255"/>
                    <a:pt x="493" y="255"/>
                    <a:pt x="493" y="255"/>
                  </a:cubicBezTo>
                  <a:cubicBezTo>
                    <a:pt x="492" y="254"/>
                    <a:pt x="492" y="254"/>
                    <a:pt x="492" y="254"/>
                  </a:cubicBezTo>
                  <a:cubicBezTo>
                    <a:pt x="492" y="253"/>
                    <a:pt x="492" y="253"/>
                    <a:pt x="492" y="253"/>
                  </a:cubicBezTo>
                  <a:cubicBezTo>
                    <a:pt x="492" y="252"/>
                    <a:pt x="492" y="252"/>
                    <a:pt x="492" y="252"/>
                  </a:cubicBezTo>
                  <a:cubicBezTo>
                    <a:pt x="491" y="250"/>
                    <a:pt x="491" y="250"/>
                    <a:pt x="491" y="250"/>
                  </a:cubicBezTo>
                  <a:cubicBezTo>
                    <a:pt x="491" y="249"/>
                    <a:pt x="491" y="249"/>
                    <a:pt x="491" y="249"/>
                  </a:cubicBezTo>
                  <a:cubicBezTo>
                    <a:pt x="491" y="248"/>
                    <a:pt x="491" y="248"/>
                    <a:pt x="491" y="248"/>
                  </a:cubicBezTo>
                  <a:cubicBezTo>
                    <a:pt x="491" y="247"/>
                    <a:pt x="491" y="247"/>
                    <a:pt x="491" y="247"/>
                  </a:cubicBezTo>
                  <a:cubicBezTo>
                    <a:pt x="490" y="246"/>
                    <a:pt x="490" y="246"/>
                    <a:pt x="490" y="246"/>
                  </a:cubicBezTo>
                  <a:cubicBezTo>
                    <a:pt x="491" y="246"/>
                    <a:pt x="491" y="246"/>
                    <a:pt x="491" y="246"/>
                  </a:cubicBezTo>
                  <a:cubicBezTo>
                    <a:pt x="491" y="245"/>
                    <a:pt x="491" y="245"/>
                    <a:pt x="491" y="245"/>
                  </a:cubicBezTo>
                  <a:cubicBezTo>
                    <a:pt x="491" y="245"/>
                    <a:pt x="491" y="245"/>
                    <a:pt x="491" y="245"/>
                  </a:cubicBezTo>
                  <a:cubicBezTo>
                    <a:pt x="491" y="245"/>
                    <a:pt x="491" y="245"/>
                    <a:pt x="491" y="245"/>
                  </a:cubicBezTo>
                  <a:cubicBezTo>
                    <a:pt x="492" y="245"/>
                    <a:pt x="492" y="245"/>
                    <a:pt x="492" y="245"/>
                  </a:cubicBezTo>
                  <a:cubicBezTo>
                    <a:pt x="493" y="245"/>
                    <a:pt x="493" y="245"/>
                    <a:pt x="493" y="245"/>
                  </a:cubicBezTo>
                  <a:cubicBezTo>
                    <a:pt x="494" y="245"/>
                    <a:pt x="494" y="245"/>
                    <a:pt x="494" y="245"/>
                  </a:cubicBezTo>
                  <a:cubicBezTo>
                    <a:pt x="495" y="245"/>
                    <a:pt x="495" y="245"/>
                    <a:pt x="495" y="245"/>
                  </a:cubicBezTo>
                  <a:cubicBezTo>
                    <a:pt x="495" y="246"/>
                    <a:pt x="495" y="246"/>
                    <a:pt x="495" y="246"/>
                  </a:cubicBezTo>
                  <a:cubicBezTo>
                    <a:pt x="496" y="247"/>
                    <a:pt x="496" y="247"/>
                    <a:pt x="496" y="247"/>
                  </a:cubicBezTo>
                  <a:cubicBezTo>
                    <a:pt x="497" y="247"/>
                    <a:pt x="497" y="247"/>
                    <a:pt x="497" y="247"/>
                  </a:cubicBezTo>
                  <a:cubicBezTo>
                    <a:pt x="498" y="248"/>
                    <a:pt x="498" y="248"/>
                    <a:pt x="498" y="248"/>
                  </a:cubicBezTo>
                  <a:cubicBezTo>
                    <a:pt x="499" y="248"/>
                    <a:pt x="499" y="248"/>
                    <a:pt x="499" y="248"/>
                  </a:cubicBezTo>
                  <a:cubicBezTo>
                    <a:pt x="498" y="247"/>
                    <a:pt x="498" y="247"/>
                    <a:pt x="498" y="247"/>
                  </a:cubicBezTo>
                  <a:cubicBezTo>
                    <a:pt x="497" y="246"/>
                    <a:pt x="497" y="246"/>
                    <a:pt x="497" y="246"/>
                  </a:cubicBezTo>
                  <a:cubicBezTo>
                    <a:pt x="496" y="246"/>
                    <a:pt x="496" y="246"/>
                    <a:pt x="496" y="246"/>
                  </a:cubicBezTo>
                  <a:cubicBezTo>
                    <a:pt x="495" y="244"/>
                    <a:pt x="495" y="244"/>
                    <a:pt x="495" y="244"/>
                  </a:cubicBezTo>
                  <a:cubicBezTo>
                    <a:pt x="494" y="243"/>
                    <a:pt x="494" y="243"/>
                    <a:pt x="494" y="243"/>
                  </a:cubicBezTo>
                  <a:cubicBezTo>
                    <a:pt x="494" y="243"/>
                    <a:pt x="494" y="243"/>
                    <a:pt x="494" y="243"/>
                  </a:cubicBezTo>
                  <a:cubicBezTo>
                    <a:pt x="494" y="243"/>
                    <a:pt x="494" y="243"/>
                    <a:pt x="494" y="243"/>
                  </a:cubicBezTo>
                  <a:cubicBezTo>
                    <a:pt x="493" y="241"/>
                    <a:pt x="493" y="241"/>
                    <a:pt x="493" y="241"/>
                  </a:cubicBezTo>
                  <a:cubicBezTo>
                    <a:pt x="493" y="240"/>
                    <a:pt x="493" y="240"/>
                    <a:pt x="493" y="240"/>
                  </a:cubicBezTo>
                  <a:cubicBezTo>
                    <a:pt x="492" y="240"/>
                    <a:pt x="492" y="240"/>
                    <a:pt x="492" y="240"/>
                  </a:cubicBezTo>
                  <a:cubicBezTo>
                    <a:pt x="492" y="239"/>
                    <a:pt x="492" y="239"/>
                    <a:pt x="492" y="239"/>
                  </a:cubicBezTo>
                  <a:cubicBezTo>
                    <a:pt x="491" y="238"/>
                    <a:pt x="491" y="238"/>
                    <a:pt x="491" y="238"/>
                  </a:cubicBezTo>
                  <a:cubicBezTo>
                    <a:pt x="489" y="236"/>
                    <a:pt x="489" y="236"/>
                    <a:pt x="489" y="236"/>
                  </a:cubicBezTo>
                  <a:cubicBezTo>
                    <a:pt x="489" y="235"/>
                    <a:pt x="489" y="235"/>
                    <a:pt x="489" y="235"/>
                  </a:cubicBezTo>
                  <a:cubicBezTo>
                    <a:pt x="488" y="233"/>
                    <a:pt x="488" y="233"/>
                    <a:pt x="488" y="233"/>
                  </a:cubicBezTo>
                  <a:cubicBezTo>
                    <a:pt x="487" y="232"/>
                    <a:pt x="487" y="232"/>
                    <a:pt x="487" y="232"/>
                  </a:cubicBezTo>
                  <a:cubicBezTo>
                    <a:pt x="486" y="231"/>
                    <a:pt x="486" y="231"/>
                    <a:pt x="486" y="231"/>
                  </a:cubicBezTo>
                  <a:cubicBezTo>
                    <a:pt x="486" y="230"/>
                    <a:pt x="486" y="230"/>
                    <a:pt x="486" y="230"/>
                  </a:cubicBezTo>
                  <a:cubicBezTo>
                    <a:pt x="486" y="230"/>
                    <a:pt x="486" y="230"/>
                    <a:pt x="486" y="230"/>
                  </a:cubicBezTo>
                  <a:cubicBezTo>
                    <a:pt x="485" y="229"/>
                    <a:pt x="485" y="229"/>
                    <a:pt x="485" y="229"/>
                  </a:cubicBezTo>
                  <a:cubicBezTo>
                    <a:pt x="485" y="230"/>
                    <a:pt x="485" y="230"/>
                    <a:pt x="485" y="230"/>
                  </a:cubicBezTo>
                  <a:cubicBezTo>
                    <a:pt x="485" y="230"/>
                    <a:pt x="485" y="230"/>
                    <a:pt x="485" y="230"/>
                  </a:cubicBezTo>
                  <a:cubicBezTo>
                    <a:pt x="484" y="229"/>
                    <a:pt x="484" y="229"/>
                    <a:pt x="484" y="229"/>
                  </a:cubicBezTo>
                  <a:cubicBezTo>
                    <a:pt x="485" y="229"/>
                    <a:pt x="485" y="229"/>
                    <a:pt x="485" y="229"/>
                  </a:cubicBezTo>
                  <a:cubicBezTo>
                    <a:pt x="484" y="228"/>
                    <a:pt x="484" y="228"/>
                    <a:pt x="484" y="228"/>
                  </a:cubicBezTo>
                  <a:cubicBezTo>
                    <a:pt x="483" y="228"/>
                    <a:pt x="483" y="228"/>
                    <a:pt x="483" y="228"/>
                  </a:cubicBezTo>
                  <a:cubicBezTo>
                    <a:pt x="483" y="227"/>
                    <a:pt x="483" y="227"/>
                    <a:pt x="483" y="227"/>
                  </a:cubicBezTo>
                  <a:cubicBezTo>
                    <a:pt x="482" y="226"/>
                    <a:pt x="482" y="226"/>
                    <a:pt x="482" y="226"/>
                  </a:cubicBezTo>
                  <a:cubicBezTo>
                    <a:pt x="482" y="225"/>
                    <a:pt x="482" y="225"/>
                    <a:pt x="482" y="225"/>
                  </a:cubicBezTo>
                  <a:cubicBezTo>
                    <a:pt x="482" y="224"/>
                    <a:pt x="482" y="224"/>
                    <a:pt x="482" y="224"/>
                  </a:cubicBezTo>
                  <a:cubicBezTo>
                    <a:pt x="482" y="224"/>
                    <a:pt x="482" y="224"/>
                    <a:pt x="482" y="224"/>
                  </a:cubicBezTo>
                  <a:cubicBezTo>
                    <a:pt x="482" y="224"/>
                    <a:pt x="482" y="224"/>
                    <a:pt x="482" y="224"/>
                  </a:cubicBezTo>
                  <a:cubicBezTo>
                    <a:pt x="482" y="223"/>
                    <a:pt x="482" y="223"/>
                    <a:pt x="482" y="223"/>
                  </a:cubicBezTo>
                  <a:cubicBezTo>
                    <a:pt x="482" y="221"/>
                    <a:pt x="482" y="221"/>
                    <a:pt x="482" y="221"/>
                  </a:cubicBezTo>
                  <a:cubicBezTo>
                    <a:pt x="481" y="220"/>
                    <a:pt x="481" y="220"/>
                    <a:pt x="481" y="220"/>
                  </a:cubicBezTo>
                  <a:cubicBezTo>
                    <a:pt x="480" y="220"/>
                    <a:pt x="480" y="220"/>
                    <a:pt x="480" y="220"/>
                  </a:cubicBezTo>
                  <a:cubicBezTo>
                    <a:pt x="480" y="219"/>
                    <a:pt x="480" y="219"/>
                    <a:pt x="480" y="219"/>
                  </a:cubicBezTo>
                  <a:cubicBezTo>
                    <a:pt x="479" y="219"/>
                    <a:pt x="479" y="219"/>
                    <a:pt x="479" y="219"/>
                  </a:cubicBezTo>
                  <a:cubicBezTo>
                    <a:pt x="479" y="218"/>
                    <a:pt x="479" y="218"/>
                    <a:pt x="479" y="218"/>
                  </a:cubicBezTo>
                  <a:cubicBezTo>
                    <a:pt x="479" y="218"/>
                    <a:pt x="479" y="218"/>
                    <a:pt x="479" y="218"/>
                  </a:cubicBezTo>
                  <a:cubicBezTo>
                    <a:pt x="479" y="218"/>
                    <a:pt x="479" y="218"/>
                    <a:pt x="479" y="218"/>
                  </a:cubicBezTo>
                  <a:cubicBezTo>
                    <a:pt x="480" y="218"/>
                    <a:pt x="480" y="218"/>
                    <a:pt x="480" y="218"/>
                  </a:cubicBezTo>
                  <a:cubicBezTo>
                    <a:pt x="481" y="219"/>
                    <a:pt x="481" y="219"/>
                    <a:pt x="481" y="219"/>
                  </a:cubicBezTo>
                  <a:cubicBezTo>
                    <a:pt x="481" y="218"/>
                    <a:pt x="481" y="218"/>
                    <a:pt x="481" y="218"/>
                  </a:cubicBezTo>
                  <a:cubicBezTo>
                    <a:pt x="480" y="217"/>
                    <a:pt x="480" y="217"/>
                    <a:pt x="480" y="217"/>
                  </a:cubicBezTo>
                  <a:cubicBezTo>
                    <a:pt x="479" y="216"/>
                    <a:pt x="479" y="216"/>
                    <a:pt x="479" y="216"/>
                  </a:cubicBezTo>
                  <a:cubicBezTo>
                    <a:pt x="478" y="216"/>
                    <a:pt x="478" y="216"/>
                    <a:pt x="478" y="216"/>
                  </a:cubicBezTo>
                  <a:cubicBezTo>
                    <a:pt x="478" y="215"/>
                    <a:pt x="478" y="215"/>
                    <a:pt x="478" y="215"/>
                  </a:cubicBezTo>
                  <a:cubicBezTo>
                    <a:pt x="476" y="214"/>
                    <a:pt x="476" y="214"/>
                    <a:pt x="476" y="214"/>
                  </a:cubicBezTo>
                  <a:cubicBezTo>
                    <a:pt x="476" y="213"/>
                    <a:pt x="476" y="213"/>
                    <a:pt x="476" y="213"/>
                  </a:cubicBezTo>
                  <a:cubicBezTo>
                    <a:pt x="476" y="212"/>
                    <a:pt x="476" y="212"/>
                    <a:pt x="476" y="212"/>
                  </a:cubicBezTo>
                  <a:cubicBezTo>
                    <a:pt x="475" y="211"/>
                    <a:pt x="475" y="211"/>
                    <a:pt x="475" y="211"/>
                  </a:cubicBezTo>
                  <a:cubicBezTo>
                    <a:pt x="474" y="211"/>
                    <a:pt x="474" y="211"/>
                    <a:pt x="474" y="211"/>
                  </a:cubicBezTo>
                  <a:cubicBezTo>
                    <a:pt x="473" y="210"/>
                    <a:pt x="473" y="210"/>
                    <a:pt x="473" y="210"/>
                  </a:cubicBezTo>
                  <a:cubicBezTo>
                    <a:pt x="473" y="209"/>
                    <a:pt x="473" y="209"/>
                    <a:pt x="473" y="209"/>
                  </a:cubicBezTo>
                  <a:cubicBezTo>
                    <a:pt x="473" y="210"/>
                    <a:pt x="473" y="210"/>
                    <a:pt x="473" y="210"/>
                  </a:cubicBezTo>
                  <a:cubicBezTo>
                    <a:pt x="473" y="210"/>
                    <a:pt x="473" y="210"/>
                    <a:pt x="473" y="210"/>
                  </a:cubicBezTo>
                  <a:cubicBezTo>
                    <a:pt x="473" y="211"/>
                    <a:pt x="473" y="211"/>
                    <a:pt x="473" y="211"/>
                  </a:cubicBezTo>
                  <a:cubicBezTo>
                    <a:pt x="472" y="211"/>
                    <a:pt x="472" y="211"/>
                    <a:pt x="472" y="211"/>
                  </a:cubicBezTo>
                  <a:cubicBezTo>
                    <a:pt x="472" y="211"/>
                    <a:pt x="472" y="211"/>
                    <a:pt x="472" y="211"/>
                  </a:cubicBezTo>
                  <a:cubicBezTo>
                    <a:pt x="471" y="211"/>
                    <a:pt x="471" y="211"/>
                    <a:pt x="471" y="211"/>
                  </a:cubicBezTo>
                  <a:cubicBezTo>
                    <a:pt x="472" y="212"/>
                    <a:pt x="472" y="212"/>
                    <a:pt x="472" y="212"/>
                  </a:cubicBezTo>
                  <a:cubicBezTo>
                    <a:pt x="474" y="212"/>
                    <a:pt x="474" y="212"/>
                    <a:pt x="474" y="212"/>
                  </a:cubicBezTo>
                  <a:cubicBezTo>
                    <a:pt x="474" y="213"/>
                    <a:pt x="474" y="213"/>
                    <a:pt x="474" y="213"/>
                  </a:cubicBezTo>
                  <a:cubicBezTo>
                    <a:pt x="474" y="214"/>
                    <a:pt x="474" y="214"/>
                    <a:pt x="474" y="214"/>
                  </a:cubicBezTo>
                  <a:cubicBezTo>
                    <a:pt x="474" y="214"/>
                    <a:pt x="474" y="214"/>
                    <a:pt x="474" y="214"/>
                  </a:cubicBezTo>
                  <a:cubicBezTo>
                    <a:pt x="475" y="214"/>
                    <a:pt x="475" y="214"/>
                    <a:pt x="475" y="214"/>
                  </a:cubicBezTo>
                  <a:cubicBezTo>
                    <a:pt x="475" y="214"/>
                    <a:pt x="475" y="214"/>
                    <a:pt x="475" y="214"/>
                  </a:cubicBezTo>
                  <a:cubicBezTo>
                    <a:pt x="475" y="215"/>
                    <a:pt x="475" y="215"/>
                    <a:pt x="475" y="215"/>
                  </a:cubicBezTo>
                  <a:cubicBezTo>
                    <a:pt x="474" y="215"/>
                    <a:pt x="474" y="215"/>
                    <a:pt x="474" y="215"/>
                  </a:cubicBezTo>
                  <a:cubicBezTo>
                    <a:pt x="474" y="215"/>
                    <a:pt x="474" y="215"/>
                    <a:pt x="474" y="215"/>
                  </a:cubicBezTo>
                  <a:cubicBezTo>
                    <a:pt x="475" y="215"/>
                    <a:pt x="475" y="215"/>
                    <a:pt x="475" y="215"/>
                  </a:cubicBezTo>
                  <a:cubicBezTo>
                    <a:pt x="475" y="216"/>
                    <a:pt x="475" y="216"/>
                    <a:pt x="475" y="216"/>
                  </a:cubicBezTo>
                  <a:cubicBezTo>
                    <a:pt x="475" y="216"/>
                    <a:pt x="475" y="216"/>
                    <a:pt x="475" y="216"/>
                  </a:cubicBezTo>
                  <a:cubicBezTo>
                    <a:pt x="474" y="216"/>
                    <a:pt x="474" y="216"/>
                    <a:pt x="474" y="216"/>
                  </a:cubicBezTo>
                  <a:cubicBezTo>
                    <a:pt x="473" y="216"/>
                    <a:pt x="473" y="216"/>
                    <a:pt x="473" y="216"/>
                  </a:cubicBezTo>
                  <a:cubicBezTo>
                    <a:pt x="473" y="216"/>
                    <a:pt x="473" y="216"/>
                    <a:pt x="473" y="216"/>
                  </a:cubicBezTo>
                  <a:cubicBezTo>
                    <a:pt x="472" y="217"/>
                    <a:pt x="472" y="217"/>
                    <a:pt x="472" y="217"/>
                  </a:cubicBezTo>
                  <a:cubicBezTo>
                    <a:pt x="473" y="218"/>
                    <a:pt x="473" y="218"/>
                    <a:pt x="473" y="218"/>
                  </a:cubicBezTo>
                  <a:cubicBezTo>
                    <a:pt x="473" y="219"/>
                    <a:pt x="473" y="219"/>
                    <a:pt x="473" y="219"/>
                  </a:cubicBezTo>
                  <a:cubicBezTo>
                    <a:pt x="474" y="220"/>
                    <a:pt x="474" y="220"/>
                    <a:pt x="474" y="220"/>
                  </a:cubicBezTo>
                  <a:cubicBezTo>
                    <a:pt x="475" y="221"/>
                    <a:pt x="475" y="221"/>
                    <a:pt x="475" y="221"/>
                  </a:cubicBezTo>
                  <a:cubicBezTo>
                    <a:pt x="475" y="223"/>
                    <a:pt x="475" y="223"/>
                    <a:pt x="475" y="223"/>
                  </a:cubicBezTo>
                  <a:cubicBezTo>
                    <a:pt x="475" y="223"/>
                    <a:pt x="475" y="223"/>
                    <a:pt x="475" y="223"/>
                  </a:cubicBezTo>
                  <a:cubicBezTo>
                    <a:pt x="476" y="225"/>
                    <a:pt x="476" y="225"/>
                    <a:pt x="476" y="225"/>
                  </a:cubicBezTo>
                  <a:cubicBezTo>
                    <a:pt x="476" y="227"/>
                    <a:pt x="476" y="227"/>
                    <a:pt x="476" y="227"/>
                  </a:cubicBezTo>
                  <a:cubicBezTo>
                    <a:pt x="477" y="228"/>
                    <a:pt x="477" y="228"/>
                    <a:pt x="477" y="228"/>
                  </a:cubicBezTo>
                  <a:cubicBezTo>
                    <a:pt x="478" y="228"/>
                    <a:pt x="478" y="228"/>
                    <a:pt x="478" y="228"/>
                  </a:cubicBezTo>
                  <a:cubicBezTo>
                    <a:pt x="478" y="229"/>
                    <a:pt x="478" y="229"/>
                    <a:pt x="478" y="229"/>
                  </a:cubicBezTo>
                  <a:cubicBezTo>
                    <a:pt x="478" y="229"/>
                    <a:pt x="478" y="229"/>
                    <a:pt x="478" y="229"/>
                  </a:cubicBezTo>
                  <a:cubicBezTo>
                    <a:pt x="480" y="231"/>
                    <a:pt x="480" y="231"/>
                    <a:pt x="480" y="231"/>
                  </a:cubicBezTo>
                  <a:cubicBezTo>
                    <a:pt x="480" y="231"/>
                    <a:pt x="480" y="231"/>
                    <a:pt x="480" y="231"/>
                  </a:cubicBezTo>
                  <a:cubicBezTo>
                    <a:pt x="481" y="232"/>
                    <a:pt x="481" y="232"/>
                    <a:pt x="481" y="232"/>
                  </a:cubicBezTo>
                  <a:cubicBezTo>
                    <a:pt x="482" y="234"/>
                    <a:pt x="482" y="234"/>
                    <a:pt x="482" y="234"/>
                  </a:cubicBezTo>
                  <a:cubicBezTo>
                    <a:pt x="482" y="235"/>
                    <a:pt x="482" y="235"/>
                    <a:pt x="482" y="235"/>
                  </a:cubicBezTo>
                  <a:cubicBezTo>
                    <a:pt x="482" y="236"/>
                    <a:pt x="482" y="236"/>
                    <a:pt x="482" y="236"/>
                  </a:cubicBezTo>
                  <a:cubicBezTo>
                    <a:pt x="482" y="237"/>
                    <a:pt x="482" y="237"/>
                    <a:pt x="482" y="237"/>
                  </a:cubicBezTo>
                  <a:cubicBezTo>
                    <a:pt x="483" y="237"/>
                    <a:pt x="483" y="237"/>
                    <a:pt x="483" y="237"/>
                  </a:cubicBezTo>
                  <a:cubicBezTo>
                    <a:pt x="484" y="238"/>
                    <a:pt x="484" y="238"/>
                    <a:pt x="484" y="238"/>
                  </a:cubicBezTo>
                  <a:cubicBezTo>
                    <a:pt x="484" y="238"/>
                    <a:pt x="484" y="238"/>
                    <a:pt x="484" y="238"/>
                  </a:cubicBezTo>
                  <a:cubicBezTo>
                    <a:pt x="484" y="239"/>
                    <a:pt x="484" y="239"/>
                    <a:pt x="484" y="239"/>
                  </a:cubicBezTo>
                  <a:cubicBezTo>
                    <a:pt x="485" y="240"/>
                    <a:pt x="485" y="240"/>
                    <a:pt x="485" y="240"/>
                  </a:cubicBezTo>
                  <a:cubicBezTo>
                    <a:pt x="485" y="241"/>
                    <a:pt x="485" y="241"/>
                    <a:pt x="485" y="241"/>
                  </a:cubicBezTo>
                  <a:cubicBezTo>
                    <a:pt x="485" y="242"/>
                    <a:pt x="485" y="242"/>
                    <a:pt x="485" y="242"/>
                  </a:cubicBezTo>
                  <a:cubicBezTo>
                    <a:pt x="486" y="244"/>
                    <a:pt x="486" y="244"/>
                    <a:pt x="486" y="244"/>
                  </a:cubicBezTo>
                  <a:cubicBezTo>
                    <a:pt x="486" y="244"/>
                    <a:pt x="486" y="244"/>
                    <a:pt x="486" y="244"/>
                  </a:cubicBezTo>
                  <a:cubicBezTo>
                    <a:pt x="486" y="245"/>
                    <a:pt x="486" y="245"/>
                    <a:pt x="486" y="245"/>
                  </a:cubicBezTo>
                  <a:cubicBezTo>
                    <a:pt x="486" y="246"/>
                    <a:pt x="486" y="246"/>
                    <a:pt x="486" y="246"/>
                  </a:cubicBezTo>
                  <a:cubicBezTo>
                    <a:pt x="487" y="248"/>
                    <a:pt x="487" y="248"/>
                    <a:pt x="487" y="248"/>
                  </a:cubicBezTo>
                  <a:cubicBezTo>
                    <a:pt x="486" y="248"/>
                    <a:pt x="486" y="248"/>
                    <a:pt x="486" y="248"/>
                  </a:cubicBezTo>
                  <a:cubicBezTo>
                    <a:pt x="487" y="250"/>
                    <a:pt x="487" y="250"/>
                    <a:pt x="487" y="250"/>
                  </a:cubicBezTo>
                  <a:cubicBezTo>
                    <a:pt x="487" y="250"/>
                    <a:pt x="487" y="250"/>
                    <a:pt x="487" y="250"/>
                  </a:cubicBezTo>
                  <a:cubicBezTo>
                    <a:pt x="489" y="252"/>
                    <a:pt x="489" y="252"/>
                    <a:pt x="489" y="252"/>
                  </a:cubicBezTo>
                  <a:cubicBezTo>
                    <a:pt x="489" y="253"/>
                    <a:pt x="489" y="253"/>
                    <a:pt x="489" y="253"/>
                  </a:cubicBezTo>
                  <a:cubicBezTo>
                    <a:pt x="490" y="254"/>
                    <a:pt x="490" y="254"/>
                    <a:pt x="490" y="254"/>
                  </a:cubicBezTo>
                  <a:cubicBezTo>
                    <a:pt x="490" y="256"/>
                    <a:pt x="490" y="256"/>
                    <a:pt x="490" y="256"/>
                  </a:cubicBezTo>
                  <a:cubicBezTo>
                    <a:pt x="490" y="257"/>
                    <a:pt x="490" y="257"/>
                    <a:pt x="490" y="257"/>
                  </a:cubicBezTo>
                  <a:cubicBezTo>
                    <a:pt x="491" y="258"/>
                    <a:pt x="491" y="258"/>
                    <a:pt x="491" y="258"/>
                  </a:cubicBezTo>
                  <a:cubicBezTo>
                    <a:pt x="491" y="259"/>
                    <a:pt x="491" y="259"/>
                    <a:pt x="491" y="259"/>
                  </a:cubicBezTo>
                  <a:cubicBezTo>
                    <a:pt x="492" y="260"/>
                    <a:pt x="492" y="260"/>
                    <a:pt x="492" y="260"/>
                  </a:cubicBezTo>
                  <a:cubicBezTo>
                    <a:pt x="492" y="261"/>
                    <a:pt x="492" y="261"/>
                    <a:pt x="492" y="261"/>
                  </a:cubicBezTo>
                  <a:cubicBezTo>
                    <a:pt x="492" y="262"/>
                    <a:pt x="492" y="262"/>
                    <a:pt x="492" y="262"/>
                  </a:cubicBezTo>
                  <a:cubicBezTo>
                    <a:pt x="492" y="264"/>
                    <a:pt x="492" y="264"/>
                    <a:pt x="492" y="264"/>
                  </a:cubicBezTo>
                  <a:cubicBezTo>
                    <a:pt x="492" y="265"/>
                    <a:pt x="492" y="265"/>
                    <a:pt x="492" y="265"/>
                  </a:cubicBezTo>
                  <a:cubicBezTo>
                    <a:pt x="493" y="266"/>
                    <a:pt x="493" y="266"/>
                    <a:pt x="493" y="266"/>
                  </a:cubicBezTo>
                  <a:cubicBezTo>
                    <a:pt x="494" y="267"/>
                    <a:pt x="494" y="267"/>
                    <a:pt x="494" y="267"/>
                  </a:cubicBezTo>
                  <a:cubicBezTo>
                    <a:pt x="495" y="267"/>
                    <a:pt x="495" y="267"/>
                    <a:pt x="495" y="267"/>
                  </a:cubicBezTo>
                  <a:close/>
                  <a:moveTo>
                    <a:pt x="450" y="211"/>
                  </a:moveTo>
                  <a:cubicBezTo>
                    <a:pt x="450" y="211"/>
                    <a:pt x="450" y="211"/>
                    <a:pt x="450" y="211"/>
                  </a:cubicBezTo>
                  <a:cubicBezTo>
                    <a:pt x="450" y="210"/>
                    <a:pt x="450" y="210"/>
                    <a:pt x="450" y="210"/>
                  </a:cubicBezTo>
                  <a:cubicBezTo>
                    <a:pt x="450" y="210"/>
                    <a:pt x="450" y="210"/>
                    <a:pt x="450" y="210"/>
                  </a:cubicBezTo>
                  <a:cubicBezTo>
                    <a:pt x="451" y="210"/>
                    <a:pt x="451" y="210"/>
                    <a:pt x="451" y="210"/>
                  </a:cubicBezTo>
                  <a:cubicBezTo>
                    <a:pt x="451" y="211"/>
                    <a:pt x="451" y="211"/>
                    <a:pt x="451" y="211"/>
                  </a:cubicBezTo>
                  <a:cubicBezTo>
                    <a:pt x="452" y="211"/>
                    <a:pt x="452" y="211"/>
                    <a:pt x="452" y="211"/>
                  </a:cubicBezTo>
                  <a:cubicBezTo>
                    <a:pt x="452" y="210"/>
                    <a:pt x="452" y="210"/>
                    <a:pt x="452" y="210"/>
                  </a:cubicBezTo>
                  <a:cubicBezTo>
                    <a:pt x="453" y="210"/>
                    <a:pt x="453" y="210"/>
                    <a:pt x="453" y="210"/>
                  </a:cubicBezTo>
                  <a:cubicBezTo>
                    <a:pt x="452" y="209"/>
                    <a:pt x="452" y="209"/>
                    <a:pt x="452" y="209"/>
                  </a:cubicBezTo>
                  <a:cubicBezTo>
                    <a:pt x="452" y="209"/>
                    <a:pt x="452" y="209"/>
                    <a:pt x="452" y="209"/>
                  </a:cubicBezTo>
                  <a:cubicBezTo>
                    <a:pt x="453" y="209"/>
                    <a:pt x="453" y="209"/>
                    <a:pt x="453" y="209"/>
                  </a:cubicBezTo>
                  <a:cubicBezTo>
                    <a:pt x="453" y="208"/>
                    <a:pt x="453" y="208"/>
                    <a:pt x="453" y="208"/>
                  </a:cubicBezTo>
                  <a:cubicBezTo>
                    <a:pt x="452" y="208"/>
                    <a:pt x="452" y="208"/>
                    <a:pt x="452" y="208"/>
                  </a:cubicBezTo>
                  <a:cubicBezTo>
                    <a:pt x="452" y="208"/>
                    <a:pt x="452" y="208"/>
                    <a:pt x="452" y="208"/>
                  </a:cubicBezTo>
                  <a:cubicBezTo>
                    <a:pt x="452" y="209"/>
                    <a:pt x="452" y="209"/>
                    <a:pt x="452" y="209"/>
                  </a:cubicBezTo>
                  <a:cubicBezTo>
                    <a:pt x="451" y="209"/>
                    <a:pt x="451" y="209"/>
                    <a:pt x="451" y="209"/>
                  </a:cubicBezTo>
                  <a:cubicBezTo>
                    <a:pt x="452" y="208"/>
                    <a:pt x="452" y="208"/>
                    <a:pt x="452" y="208"/>
                  </a:cubicBezTo>
                  <a:cubicBezTo>
                    <a:pt x="452" y="208"/>
                    <a:pt x="452" y="208"/>
                    <a:pt x="452" y="208"/>
                  </a:cubicBezTo>
                  <a:cubicBezTo>
                    <a:pt x="452" y="208"/>
                    <a:pt x="452" y="208"/>
                    <a:pt x="452" y="208"/>
                  </a:cubicBezTo>
                  <a:cubicBezTo>
                    <a:pt x="451" y="208"/>
                    <a:pt x="451" y="208"/>
                    <a:pt x="451" y="208"/>
                  </a:cubicBezTo>
                  <a:cubicBezTo>
                    <a:pt x="450" y="207"/>
                    <a:pt x="450" y="207"/>
                    <a:pt x="450" y="207"/>
                  </a:cubicBezTo>
                  <a:cubicBezTo>
                    <a:pt x="450" y="208"/>
                    <a:pt x="450" y="208"/>
                    <a:pt x="450" y="208"/>
                  </a:cubicBezTo>
                  <a:cubicBezTo>
                    <a:pt x="449" y="209"/>
                    <a:pt x="449" y="209"/>
                    <a:pt x="449" y="209"/>
                  </a:cubicBezTo>
                  <a:cubicBezTo>
                    <a:pt x="449" y="209"/>
                    <a:pt x="449" y="209"/>
                    <a:pt x="449" y="209"/>
                  </a:cubicBezTo>
                  <a:cubicBezTo>
                    <a:pt x="449" y="210"/>
                    <a:pt x="449" y="210"/>
                    <a:pt x="449" y="210"/>
                  </a:cubicBezTo>
                  <a:cubicBezTo>
                    <a:pt x="450" y="211"/>
                    <a:pt x="450" y="211"/>
                    <a:pt x="450" y="211"/>
                  </a:cubicBezTo>
                  <a:close/>
                  <a:moveTo>
                    <a:pt x="447" y="210"/>
                  </a:moveTo>
                  <a:cubicBezTo>
                    <a:pt x="447" y="210"/>
                    <a:pt x="447" y="210"/>
                    <a:pt x="447" y="210"/>
                  </a:cubicBezTo>
                  <a:cubicBezTo>
                    <a:pt x="447" y="210"/>
                    <a:pt x="447" y="210"/>
                    <a:pt x="447" y="210"/>
                  </a:cubicBezTo>
                  <a:cubicBezTo>
                    <a:pt x="447" y="209"/>
                    <a:pt x="447" y="209"/>
                    <a:pt x="447" y="209"/>
                  </a:cubicBezTo>
                  <a:cubicBezTo>
                    <a:pt x="448" y="210"/>
                    <a:pt x="448" y="210"/>
                    <a:pt x="448" y="210"/>
                  </a:cubicBezTo>
                  <a:cubicBezTo>
                    <a:pt x="448" y="210"/>
                    <a:pt x="448" y="210"/>
                    <a:pt x="448" y="210"/>
                  </a:cubicBezTo>
                  <a:cubicBezTo>
                    <a:pt x="448" y="209"/>
                    <a:pt x="448" y="209"/>
                    <a:pt x="448" y="209"/>
                  </a:cubicBezTo>
                  <a:cubicBezTo>
                    <a:pt x="448" y="209"/>
                    <a:pt x="448" y="209"/>
                    <a:pt x="448" y="209"/>
                  </a:cubicBezTo>
                  <a:cubicBezTo>
                    <a:pt x="448" y="208"/>
                    <a:pt x="448" y="208"/>
                    <a:pt x="448" y="208"/>
                  </a:cubicBezTo>
                  <a:cubicBezTo>
                    <a:pt x="448" y="208"/>
                    <a:pt x="448" y="208"/>
                    <a:pt x="448" y="208"/>
                  </a:cubicBezTo>
                  <a:cubicBezTo>
                    <a:pt x="447" y="209"/>
                    <a:pt x="447" y="209"/>
                    <a:pt x="447" y="209"/>
                  </a:cubicBezTo>
                  <a:cubicBezTo>
                    <a:pt x="446" y="209"/>
                    <a:pt x="446" y="209"/>
                    <a:pt x="446" y="209"/>
                  </a:cubicBezTo>
                  <a:cubicBezTo>
                    <a:pt x="446" y="210"/>
                    <a:pt x="446" y="210"/>
                    <a:pt x="446" y="210"/>
                  </a:cubicBezTo>
                  <a:cubicBezTo>
                    <a:pt x="447" y="210"/>
                    <a:pt x="447" y="210"/>
                    <a:pt x="447" y="210"/>
                  </a:cubicBezTo>
                  <a:close/>
                  <a:moveTo>
                    <a:pt x="453" y="213"/>
                  </a:moveTo>
                  <a:cubicBezTo>
                    <a:pt x="453" y="213"/>
                    <a:pt x="453" y="213"/>
                    <a:pt x="453" y="213"/>
                  </a:cubicBezTo>
                  <a:cubicBezTo>
                    <a:pt x="453" y="213"/>
                    <a:pt x="453" y="213"/>
                    <a:pt x="453" y="213"/>
                  </a:cubicBezTo>
                  <a:cubicBezTo>
                    <a:pt x="454" y="212"/>
                    <a:pt x="454" y="212"/>
                    <a:pt x="454" y="212"/>
                  </a:cubicBezTo>
                  <a:cubicBezTo>
                    <a:pt x="453" y="212"/>
                    <a:pt x="453" y="212"/>
                    <a:pt x="453" y="212"/>
                  </a:cubicBezTo>
                  <a:cubicBezTo>
                    <a:pt x="453" y="212"/>
                    <a:pt x="453" y="212"/>
                    <a:pt x="453" y="212"/>
                  </a:cubicBezTo>
                  <a:cubicBezTo>
                    <a:pt x="453" y="212"/>
                    <a:pt x="453" y="212"/>
                    <a:pt x="453" y="212"/>
                  </a:cubicBezTo>
                  <a:cubicBezTo>
                    <a:pt x="453" y="213"/>
                    <a:pt x="453" y="213"/>
                    <a:pt x="453" y="213"/>
                  </a:cubicBezTo>
                  <a:close/>
                  <a:moveTo>
                    <a:pt x="452" y="212"/>
                  </a:moveTo>
                  <a:cubicBezTo>
                    <a:pt x="452" y="212"/>
                    <a:pt x="452" y="212"/>
                    <a:pt x="452" y="212"/>
                  </a:cubicBezTo>
                  <a:cubicBezTo>
                    <a:pt x="452" y="213"/>
                    <a:pt x="452" y="213"/>
                    <a:pt x="452" y="213"/>
                  </a:cubicBezTo>
                  <a:cubicBezTo>
                    <a:pt x="452" y="212"/>
                    <a:pt x="452" y="212"/>
                    <a:pt x="452" y="212"/>
                  </a:cubicBezTo>
                  <a:cubicBezTo>
                    <a:pt x="452" y="212"/>
                    <a:pt x="452" y="212"/>
                    <a:pt x="452" y="212"/>
                  </a:cubicBezTo>
                  <a:cubicBezTo>
                    <a:pt x="452" y="212"/>
                    <a:pt x="452" y="212"/>
                    <a:pt x="452" y="212"/>
                  </a:cubicBezTo>
                  <a:cubicBezTo>
                    <a:pt x="452" y="212"/>
                    <a:pt x="452" y="212"/>
                    <a:pt x="452" y="212"/>
                  </a:cubicBezTo>
                  <a:close/>
                  <a:moveTo>
                    <a:pt x="452" y="215"/>
                  </a:moveTo>
                  <a:cubicBezTo>
                    <a:pt x="452" y="215"/>
                    <a:pt x="452" y="215"/>
                    <a:pt x="452" y="215"/>
                  </a:cubicBezTo>
                  <a:cubicBezTo>
                    <a:pt x="453" y="215"/>
                    <a:pt x="453" y="215"/>
                    <a:pt x="453" y="215"/>
                  </a:cubicBezTo>
                  <a:cubicBezTo>
                    <a:pt x="453" y="214"/>
                    <a:pt x="453" y="214"/>
                    <a:pt x="453" y="214"/>
                  </a:cubicBezTo>
                  <a:cubicBezTo>
                    <a:pt x="453" y="214"/>
                    <a:pt x="453" y="214"/>
                    <a:pt x="453" y="214"/>
                  </a:cubicBezTo>
                  <a:cubicBezTo>
                    <a:pt x="453" y="213"/>
                    <a:pt x="453" y="213"/>
                    <a:pt x="453" y="213"/>
                  </a:cubicBezTo>
                  <a:cubicBezTo>
                    <a:pt x="452" y="214"/>
                    <a:pt x="452" y="214"/>
                    <a:pt x="452" y="214"/>
                  </a:cubicBezTo>
                  <a:cubicBezTo>
                    <a:pt x="451" y="214"/>
                    <a:pt x="451" y="214"/>
                    <a:pt x="451" y="214"/>
                  </a:cubicBezTo>
                  <a:cubicBezTo>
                    <a:pt x="451" y="215"/>
                    <a:pt x="451" y="215"/>
                    <a:pt x="451" y="215"/>
                  </a:cubicBezTo>
                  <a:cubicBezTo>
                    <a:pt x="452" y="215"/>
                    <a:pt x="452" y="215"/>
                    <a:pt x="452" y="215"/>
                  </a:cubicBezTo>
                  <a:close/>
                  <a:moveTo>
                    <a:pt x="486" y="169"/>
                  </a:moveTo>
                  <a:cubicBezTo>
                    <a:pt x="486" y="169"/>
                    <a:pt x="486" y="169"/>
                    <a:pt x="486" y="169"/>
                  </a:cubicBezTo>
                  <a:cubicBezTo>
                    <a:pt x="487" y="168"/>
                    <a:pt x="487" y="168"/>
                    <a:pt x="487" y="168"/>
                  </a:cubicBezTo>
                  <a:cubicBezTo>
                    <a:pt x="487" y="167"/>
                    <a:pt x="487" y="167"/>
                    <a:pt x="487" y="167"/>
                  </a:cubicBezTo>
                  <a:cubicBezTo>
                    <a:pt x="486" y="167"/>
                    <a:pt x="486" y="167"/>
                    <a:pt x="486" y="167"/>
                  </a:cubicBezTo>
                  <a:cubicBezTo>
                    <a:pt x="486" y="168"/>
                    <a:pt x="486" y="168"/>
                    <a:pt x="486" y="168"/>
                  </a:cubicBezTo>
                  <a:cubicBezTo>
                    <a:pt x="486" y="169"/>
                    <a:pt x="486" y="169"/>
                    <a:pt x="486" y="169"/>
                  </a:cubicBezTo>
                  <a:close/>
                  <a:moveTo>
                    <a:pt x="540" y="163"/>
                  </a:moveTo>
                  <a:cubicBezTo>
                    <a:pt x="540" y="164"/>
                    <a:pt x="540" y="164"/>
                    <a:pt x="540" y="164"/>
                  </a:cubicBezTo>
                  <a:cubicBezTo>
                    <a:pt x="540" y="163"/>
                    <a:pt x="540" y="163"/>
                    <a:pt x="540" y="163"/>
                  </a:cubicBezTo>
                  <a:cubicBezTo>
                    <a:pt x="540" y="162"/>
                    <a:pt x="540" y="162"/>
                    <a:pt x="540" y="162"/>
                  </a:cubicBezTo>
                  <a:cubicBezTo>
                    <a:pt x="540" y="162"/>
                    <a:pt x="540" y="162"/>
                    <a:pt x="540" y="162"/>
                  </a:cubicBezTo>
                  <a:cubicBezTo>
                    <a:pt x="540" y="161"/>
                    <a:pt x="540" y="161"/>
                    <a:pt x="540" y="161"/>
                  </a:cubicBezTo>
                  <a:cubicBezTo>
                    <a:pt x="541" y="160"/>
                    <a:pt x="541" y="160"/>
                    <a:pt x="541" y="160"/>
                  </a:cubicBezTo>
                  <a:cubicBezTo>
                    <a:pt x="541" y="159"/>
                    <a:pt x="541" y="159"/>
                    <a:pt x="541" y="159"/>
                  </a:cubicBezTo>
                  <a:cubicBezTo>
                    <a:pt x="542" y="159"/>
                    <a:pt x="542" y="159"/>
                    <a:pt x="542" y="159"/>
                  </a:cubicBezTo>
                  <a:cubicBezTo>
                    <a:pt x="543" y="158"/>
                    <a:pt x="543" y="158"/>
                    <a:pt x="543" y="158"/>
                  </a:cubicBezTo>
                  <a:cubicBezTo>
                    <a:pt x="543" y="158"/>
                    <a:pt x="543" y="158"/>
                    <a:pt x="543" y="158"/>
                  </a:cubicBezTo>
                  <a:cubicBezTo>
                    <a:pt x="542" y="157"/>
                    <a:pt x="542" y="157"/>
                    <a:pt x="542" y="157"/>
                  </a:cubicBezTo>
                  <a:cubicBezTo>
                    <a:pt x="541" y="155"/>
                    <a:pt x="541" y="155"/>
                    <a:pt x="541" y="155"/>
                  </a:cubicBezTo>
                  <a:cubicBezTo>
                    <a:pt x="541" y="155"/>
                    <a:pt x="541" y="155"/>
                    <a:pt x="541" y="155"/>
                  </a:cubicBezTo>
                  <a:cubicBezTo>
                    <a:pt x="540" y="156"/>
                    <a:pt x="540" y="156"/>
                    <a:pt x="540" y="156"/>
                  </a:cubicBezTo>
                  <a:cubicBezTo>
                    <a:pt x="540" y="156"/>
                    <a:pt x="540" y="156"/>
                    <a:pt x="540" y="156"/>
                  </a:cubicBezTo>
                  <a:cubicBezTo>
                    <a:pt x="540" y="156"/>
                    <a:pt x="540" y="156"/>
                    <a:pt x="540" y="156"/>
                  </a:cubicBezTo>
                  <a:cubicBezTo>
                    <a:pt x="539" y="158"/>
                    <a:pt x="539" y="158"/>
                    <a:pt x="539" y="158"/>
                  </a:cubicBezTo>
                  <a:cubicBezTo>
                    <a:pt x="538" y="158"/>
                    <a:pt x="538" y="158"/>
                    <a:pt x="538" y="158"/>
                  </a:cubicBezTo>
                  <a:cubicBezTo>
                    <a:pt x="538" y="159"/>
                    <a:pt x="538" y="159"/>
                    <a:pt x="538" y="159"/>
                  </a:cubicBezTo>
                  <a:cubicBezTo>
                    <a:pt x="538" y="158"/>
                    <a:pt x="538" y="158"/>
                    <a:pt x="538" y="158"/>
                  </a:cubicBezTo>
                  <a:cubicBezTo>
                    <a:pt x="539" y="158"/>
                    <a:pt x="539" y="158"/>
                    <a:pt x="539" y="158"/>
                  </a:cubicBezTo>
                  <a:cubicBezTo>
                    <a:pt x="539" y="158"/>
                    <a:pt x="539" y="158"/>
                    <a:pt x="539" y="158"/>
                  </a:cubicBezTo>
                  <a:cubicBezTo>
                    <a:pt x="539" y="159"/>
                    <a:pt x="539" y="159"/>
                    <a:pt x="539" y="159"/>
                  </a:cubicBezTo>
                  <a:cubicBezTo>
                    <a:pt x="539" y="160"/>
                    <a:pt x="539" y="160"/>
                    <a:pt x="539" y="160"/>
                  </a:cubicBezTo>
                  <a:cubicBezTo>
                    <a:pt x="540" y="161"/>
                    <a:pt x="540" y="161"/>
                    <a:pt x="540" y="161"/>
                  </a:cubicBezTo>
                  <a:cubicBezTo>
                    <a:pt x="540" y="162"/>
                    <a:pt x="540" y="162"/>
                    <a:pt x="540" y="162"/>
                  </a:cubicBezTo>
                  <a:cubicBezTo>
                    <a:pt x="539" y="162"/>
                    <a:pt x="539" y="162"/>
                    <a:pt x="539" y="162"/>
                  </a:cubicBezTo>
                  <a:cubicBezTo>
                    <a:pt x="539" y="163"/>
                    <a:pt x="539" y="163"/>
                    <a:pt x="539" y="163"/>
                  </a:cubicBezTo>
                  <a:cubicBezTo>
                    <a:pt x="540" y="163"/>
                    <a:pt x="540" y="163"/>
                    <a:pt x="540" y="163"/>
                  </a:cubicBezTo>
                  <a:close/>
                  <a:moveTo>
                    <a:pt x="572" y="189"/>
                  </a:moveTo>
                  <a:cubicBezTo>
                    <a:pt x="572" y="189"/>
                    <a:pt x="572" y="189"/>
                    <a:pt x="572" y="189"/>
                  </a:cubicBezTo>
                  <a:cubicBezTo>
                    <a:pt x="573" y="189"/>
                    <a:pt x="573" y="189"/>
                    <a:pt x="573" y="189"/>
                  </a:cubicBezTo>
                  <a:cubicBezTo>
                    <a:pt x="574" y="190"/>
                    <a:pt x="574" y="190"/>
                    <a:pt x="574" y="190"/>
                  </a:cubicBezTo>
                  <a:cubicBezTo>
                    <a:pt x="576" y="191"/>
                    <a:pt x="576" y="191"/>
                    <a:pt x="576" y="191"/>
                  </a:cubicBezTo>
                  <a:cubicBezTo>
                    <a:pt x="576" y="191"/>
                    <a:pt x="576" y="191"/>
                    <a:pt x="576" y="191"/>
                  </a:cubicBezTo>
                  <a:cubicBezTo>
                    <a:pt x="577" y="191"/>
                    <a:pt x="577" y="191"/>
                    <a:pt x="577" y="191"/>
                  </a:cubicBezTo>
                  <a:cubicBezTo>
                    <a:pt x="577" y="190"/>
                    <a:pt x="577" y="190"/>
                    <a:pt x="577" y="190"/>
                  </a:cubicBezTo>
                  <a:cubicBezTo>
                    <a:pt x="576" y="190"/>
                    <a:pt x="576" y="190"/>
                    <a:pt x="576" y="190"/>
                  </a:cubicBezTo>
                  <a:cubicBezTo>
                    <a:pt x="575" y="190"/>
                    <a:pt x="575" y="190"/>
                    <a:pt x="575" y="190"/>
                  </a:cubicBezTo>
                  <a:cubicBezTo>
                    <a:pt x="574" y="189"/>
                    <a:pt x="574" y="189"/>
                    <a:pt x="574" y="189"/>
                  </a:cubicBezTo>
                  <a:cubicBezTo>
                    <a:pt x="574" y="189"/>
                    <a:pt x="574" y="189"/>
                    <a:pt x="574" y="189"/>
                  </a:cubicBezTo>
                  <a:cubicBezTo>
                    <a:pt x="572" y="189"/>
                    <a:pt x="572" y="189"/>
                    <a:pt x="572" y="189"/>
                  </a:cubicBezTo>
                  <a:cubicBezTo>
                    <a:pt x="572" y="189"/>
                    <a:pt x="572" y="189"/>
                    <a:pt x="572" y="189"/>
                  </a:cubicBezTo>
                  <a:close/>
                  <a:moveTo>
                    <a:pt x="563" y="187"/>
                  </a:moveTo>
                  <a:cubicBezTo>
                    <a:pt x="564" y="187"/>
                    <a:pt x="564" y="187"/>
                    <a:pt x="564" y="187"/>
                  </a:cubicBezTo>
                  <a:cubicBezTo>
                    <a:pt x="564" y="187"/>
                    <a:pt x="564" y="187"/>
                    <a:pt x="564" y="187"/>
                  </a:cubicBezTo>
                  <a:cubicBezTo>
                    <a:pt x="565" y="188"/>
                    <a:pt x="565" y="188"/>
                    <a:pt x="565" y="188"/>
                  </a:cubicBezTo>
                  <a:cubicBezTo>
                    <a:pt x="565" y="188"/>
                    <a:pt x="565" y="188"/>
                    <a:pt x="565" y="188"/>
                  </a:cubicBezTo>
                  <a:cubicBezTo>
                    <a:pt x="566" y="189"/>
                    <a:pt x="566" y="189"/>
                    <a:pt x="566" y="189"/>
                  </a:cubicBezTo>
                  <a:cubicBezTo>
                    <a:pt x="566" y="189"/>
                    <a:pt x="566" y="189"/>
                    <a:pt x="566" y="189"/>
                  </a:cubicBezTo>
                  <a:cubicBezTo>
                    <a:pt x="567" y="190"/>
                    <a:pt x="567" y="190"/>
                    <a:pt x="567" y="190"/>
                  </a:cubicBezTo>
                  <a:cubicBezTo>
                    <a:pt x="567" y="190"/>
                    <a:pt x="567" y="190"/>
                    <a:pt x="567" y="190"/>
                  </a:cubicBezTo>
                  <a:cubicBezTo>
                    <a:pt x="568" y="190"/>
                    <a:pt x="568" y="190"/>
                    <a:pt x="568" y="190"/>
                  </a:cubicBezTo>
                  <a:cubicBezTo>
                    <a:pt x="569" y="190"/>
                    <a:pt x="569" y="190"/>
                    <a:pt x="569" y="190"/>
                  </a:cubicBezTo>
                  <a:cubicBezTo>
                    <a:pt x="570" y="190"/>
                    <a:pt x="570" y="190"/>
                    <a:pt x="570" y="190"/>
                  </a:cubicBezTo>
                  <a:cubicBezTo>
                    <a:pt x="570" y="190"/>
                    <a:pt x="570" y="190"/>
                    <a:pt x="570" y="190"/>
                  </a:cubicBezTo>
                  <a:cubicBezTo>
                    <a:pt x="569" y="189"/>
                    <a:pt x="569" y="189"/>
                    <a:pt x="569" y="189"/>
                  </a:cubicBezTo>
                  <a:cubicBezTo>
                    <a:pt x="568" y="189"/>
                    <a:pt x="568" y="189"/>
                    <a:pt x="568" y="189"/>
                  </a:cubicBezTo>
                  <a:cubicBezTo>
                    <a:pt x="567" y="188"/>
                    <a:pt x="567" y="188"/>
                    <a:pt x="567" y="188"/>
                  </a:cubicBezTo>
                  <a:cubicBezTo>
                    <a:pt x="567" y="187"/>
                    <a:pt x="567" y="187"/>
                    <a:pt x="567" y="187"/>
                  </a:cubicBezTo>
                  <a:cubicBezTo>
                    <a:pt x="566" y="187"/>
                    <a:pt x="566" y="187"/>
                    <a:pt x="566" y="187"/>
                  </a:cubicBezTo>
                  <a:cubicBezTo>
                    <a:pt x="565" y="186"/>
                    <a:pt x="565" y="186"/>
                    <a:pt x="565" y="186"/>
                  </a:cubicBezTo>
                  <a:cubicBezTo>
                    <a:pt x="565" y="186"/>
                    <a:pt x="565" y="186"/>
                    <a:pt x="565" y="186"/>
                  </a:cubicBezTo>
                  <a:cubicBezTo>
                    <a:pt x="566" y="186"/>
                    <a:pt x="566" y="186"/>
                    <a:pt x="566" y="186"/>
                  </a:cubicBezTo>
                  <a:cubicBezTo>
                    <a:pt x="565" y="186"/>
                    <a:pt x="565" y="186"/>
                    <a:pt x="565" y="186"/>
                  </a:cubicBezTo>
                  <a:cubicBezTo>
                    <a:pt x="564" y="186"/>
                    <a:pt x="564" y="186"/>
                    <a:pt x="564" y="186"/>
                  </a:cubicBezTo>
                  <a:cubicBezTo>
                    <a:pt x="563" y="186"/>
                    <a:pt x="563" y="186"/>
                    <a:pt x="563" y="186"/>
                  </a:cubicBezTo>
                  <a:cubicBezTo>
                    <a:pt x="563" y="186"/>
                    <a:pt x="563" y="186"/>
                    <a:pt x="563" y="186"/>
                  </a:cubicBezTo>
                  <a:cubicBezTo>
                    <a:pt x="563" y="187"/>
                    <a:pt x="563" y="187"/>
                    <a:pt x="563" y="187"/>
                  </a:cubicBezTo>
                  <a:close/>
                  <a:moveTo>
                    <a:pt x="541" y="228"/>
                  </a:moveTo>
                  <a:cubicBezTo>
                    <a:pt x="541" y="228"/>
                    <a:pt x="541" y="228"/>
                    <a:pt x="541" y="228"/>
                  </a:cubicBezTo>
                  <a:cubicBezTo>
                    <a:pt x="542" y="228"/>
                    <a:pt x="542" y="228"/>
                    <a:pt x="542" y="228"/>
                  </a:cubicBezTo>
                  <a:cubicBezTo>
                    <a:pt x="542" y="227"/>
                    <a:pt x="542" y="227"/>
                    <a:pt x="542" y="227"/>
                  </a:cubicBezTo>
                  <a:cubicBezTo>
                    <a:pt x="541" y="227"/>
                    <a:pt x="541" y="227"/>
                    <a:pt x="541" y="227"/>
                  </a:cubicBezTo>
                  <a:cubicBezTo>
                    <a:pt x="540" y="227"/>
                    <a:pt x="540" y="227"/>
                    <a:pt x="540" y="227"/>
                  </a:cubicBezTo>
                  <a:cubicBezTo>
                    <a:pt x="540" y="228"/>
                    <a:pt x="540" y="228"/>
                    <a:pt x="540" y="228"/>
                  </a:cubicBezTo>
                  <a:cubicBezTo>
                    <a:pt x="541" y="228"/>
                    <a:pt x="541" y="228"/>
                    <a:pt x="541" y="228"/>
                  </a:cubicBezTo>
                  <a:close/>
                  <a:moveTo>
                    <a:pt x="536" y="227"/>
                  </a:moveTo>
                  <a:cubicBezTo>
                    <a:pt x="536" y="228"/>
                    <a:pt x="536" y="228"/>
                    <a:pt x="536" y="228"/>
                  </a:cubicBezTo>
                  <a:cubicBezTo>
                    <a:pt x="537" y="228"/>
                    <a:pt x="537" y="228"/>
                    <a:pt x="537" y="228"/>
                  </a:cubicBezTo>
                  <a:cubicBezTo>
                    <a:pt x="538" y="228"/>
                    <a:pt x="538" y="228"/>
                    <a:pt x="538" y="228"/>
                  </a:cubicBezTo>
                  <a:cubicBezTo>
                    <a:pt x="538" y="228"/>
                    <a:pt x="538" y="228"/>
                    <a:pt x="538" y="228"/>
                  </a:cubicBezTo>
                  <a:cubicBezTo>
                    <a:pt x="537" y="227"/>
                    <a:pt x="537" y="227"/>
                    <a:pt x="537" y="227"/>
                  </a:cubicBezTo>
                  <a:cubicBezTo>
                    <a:pt x="536" y="227"/>
                    <a:pt x="536" y="227"/>
                    <a:pt x="536" y="227"/>
                  </a:cubicBezTo>
                  <a:close/>
                  <a:moveTo>
                    <a:pt x="539" y="234"/>
                  </a:moveTo>
                  <a:cubicBezTo>
                    <a:pt x="539" y="234"/>
                    <a:pt x="539" y="234"/>
                    <a:pt x="539" y="234"/>
                  </a:cubicBezTo>
                  <a:cubicBezTo>
                    <a:pt x="539" y="233"/>
                    <a:pt x="539" y="233"/>
                    <a:pt x="539" y="233"/>
                  </a:cubicBezTo>
                  <a:cubicBezTo>
                    <a:pt x="539" y="232"/>
                    <a:pt x="539" y="232"/>
                    <a:pt x="539" y="232"/>
                  </a:cubicBezTo>
                  <a:cubicBezTo>
                    <a:pt x="540" y="232"/>
                    <a:pt x="540" y="232"/>
                    <a:pt x="540" y="232"/>
                  </a:cubicBezTo>
                  <a:cubicBezTo>
                    <a:pt x="541" y="231"/>
                    <a:pt x="541" y="231"/>
                    <a:pt x="541" y="231"/>
                  </a:cubicBezTo>
                  <a:cubicBezTo>
                    <a:pt x="540" y="230"/>
                    <a:pt x="540" y="230"/>
                    <a:pt x="540" y="230"/>
                  </a:cubicBezTo>
                  <a:cubicBezTo>
                    <a:pt x="541" y="230"/>
                    <a:pt x="541" y="230"/>
                    <a:pt x="541" y="230"/>
                  </a:cubicBezTo>
                  <a:cubicBezTo>
                    <a:pt x="541" y="229"/>
                    <a:pt x="541" y="229"/>
                    <a:pt x="541" y="229"/>
                  </a:cubicBezTo>
                  <a:cubicBezTo>
                    <a:pt x="541" y="229"/>
                    <a:pt x="541" y="229"/>
                    <a:pt x="541" y="229"/>
                  </a:cubicBezTo>
                  <a:cubicBezTo>
                    <a:pt x="539" y="228"/>
                    <a:pt x="539" y="228"/>
                    <a:pt x="539" y="228"/>
                  </a:cubicBezTo>
                  <a:cubicBezTo>
                    <a:pt x="539" y="228"/>
                    <a:pt x="539" y="228"/>
                    <a:pt x="539" y="228"/>
                  </a:cubicBezTo>
                  <a:cubicBezTo>
                    <a:pt x="539" y="230"/>
                    <a:pt x="539" y="230"/>
                    <a:pt x="539" y="230"/>
                  </a:cubicBezTo>
                  <a:cubicBezTo>
                    <a:pt x="539" y="230"/>
                    <a:pt x="539" y="230"/>
                    <a:pt x="539" y="230"/>
                  </a:cubicBezTo>
                  <a:cubicBezTo>
                    <a:pt x="538" y="231"/>
                    <a:pt x="538" y="231"/>
                    <a:pt x="538" y="231"/>
                  </a:cubicBezTo>
                  <a:cubicBezTo>
                    <a:pt x="538" y="231"/>
                    <a:pt x="538" y="231"/>
                    <a:pt x="538" y="231"/>
                  </a:cubicBezTo>
                  <a:cubicBezTo>
                    <a:pt x="537" y="231"/>
                    <a:pt x="537" y="231"/>
                    <a:pt x="537" y="231"/>
                  </a:cubicBezTo>
                  <a:cubicBezTo>
                    <a:pt x="537" y="232"/>
                    <a:pt x="537" y="232"/>
                    <a:pt x="537" y="232"/>
                  </a:cubicBezTo>
                  <a:cubicBezTo>
                    <a:pt x="538" y="232"/>
                    <a:pt x="538" y="232"/>
                    <a:pt x="538" y="232"/>
                  </a:cubicBezTo>
                  <a:cubicBezTo>
                    <a:pt x="538" y="233"/>
                    <a:pt x="538" y="233"/>
                    <a:pt x="538" y="233"/>
                  </a:cubicBezTo>
                  <a:cubicBezTo>
                    <a:pt x="538" y="233"/>
                    <a:pt x="538" y="233"/>
                    <a:pt x="538" y="233"/>
                  </a:cubicBezTo>
                  <a:cubicBezTo>
                    <a:pt x="538" y="233"/>
                    <a:pt x="538" y="233"/>
                    <a:pt x="538" y="233"/>
                  </a:cubicBezTo>
                  <a:cubicBezTo>
                    <a:pt x="539" y="233"/>
                    <a:pt x="539" y="233"/>
                    <a:pt x="539" y="233"/>
                  </a:cubicBezTo>
                  <a:cubicBezTo>
                    <a:pt x="539" y="234"/>
                    <a:pt x="539" y="234"/>
                    <a:pt x="539" y="234"/>
                  </a:cubicBezTo>
                  <a:close/>
                  <a:moveTo>
                    <a:pt x="538" y="239"/>
                  </a:moveTo>
                  <a:cubicBezTo>
                    <a:pt x="538" y="239"/>
                    <a:pt x="538" y="238"/>
                    <a:pt x="538" y="238"/>
                  </a:cubicBezTo>
                  <a:cubicBezTo>
                    <a:pt x="538" y="238"/>
                    <a:pt x="538" y="238"/>
                    <a:pt x="538" y="238"/>
                  </a:cubicBezTo>
                  <a:cubicBezTo>
                    <a:pt x="538" y="237"/>
                    <a:pt x="538" y="237"/>
                    <a:pt x="538" y="237"/>
                  </a:cubicBezTo>
                  <a:cubicBezTo>
                    <a:pt x="538" y="237"/>
                    <a:pt x="538" y="237"/>
                    <a:pt x="538" y="237"/>
                  </a:cubicBezTo>
                  <a:cubicBezTo>
                    <a:pt x="538" y="237"/>
                    <a:pt x="538" y="237"/>
                    <a:pt x="538" y="237"/>
                  </a:cubicBezTo>
                  <a:cubicBezTo>
                    <a:pt x="537" y="238"/>
                    <a:pt x="537" y="238"/>
                    <a:pt x="537" y="238"/>
                  </a:cubicBezTo>
                  <a:cubicBezTo>
                    <a:pt x="538" y="239"/>
                    <a:pt x="538" y="239"/>
                    <a:pt x="538" y="239"/>
                  </a:cubicBezTo>
                  <a:close/>
                  <a:moveTo>
                    <a:pt x="538" y="240"/>
                  </a:moveTo>
                  <a:cubicBezTo>
                    <a:pt x="539" y="240"/>
                    <a:pt x="539" y="240"/>
                    <a:pt x="539" y="240"/>
                  </a:cubicBezTo>
                  <a:cubicBezTo>
                    <a:pt x="538" y="240"/>
                    <a:pt x="538" y="240"/>
                    <a:pt x="538" y="240"/>
                  </a:cubicBezTo>
                  <a:cubicBezTo>
                    <a:pt x="538" y="239"/>
                    <a:pt x="538" y="239"/>
                    <a:pt x="538" y="239"/>
                  </a:cubicBezTo>
                  <a:cubicBezTo>
                    <a:pt x="538" y="240"/>
                    <a:pt x="538" y="240"/>
                    <a:pt x="538" y="240"/>
                  </a:cubicBezTo>
                  <a:cubicBezTo>
                    <a:pt x="538" y="240"/>
                    <a:pt x="538" y="240"/>
                    <a:pt x="538" y="240"/>
                  </a:cubicBezTo>
                  <a:cubicBezTo>
                    <a:pt x="538" y="240"/>
                    <a:pt x="538" y="240"/>
                    <a:pt x="538" y="240"/>
                  </a:cubicBezTo>
                  <a:close/>
                  <a:moveTo>
                    <a:pt x="537" y="241"/>
                  </a:moveTo>
                  <a:cubicBezTo>
                    <a:pt x="537" y="241"/>
                    <a:pt x="537" y="241"/>
                    <a:pt x="537" y="241"/>
                  </a:cubicBezTo>
                  <a:cubicBezTo>
                    <a:pt x="537" y="241"/>
                    <a:pt x="537" y="241"/>
                    <a:pt x="537" y="241"/>
                  </a:cubicBezTo>
                  <a:cubicBezTo>
                    <a:pt x="536" y="241"/>
                    <a:pt x="536" y="241"/>
                    <a:pt x="536" y="241"/>
                  </a:cubicBezTo>
                  <a:cubicBezTo>
                    <a:pt x="536" y="241"/>
                    <a:pt x="536" y="241"/>
                    <a:pt x="536" y="241"/>
                  </a:cubicBezTo>
                  <a:cubicBezTo>
                    <a:pt x="537" y="241"/>
                    <a:pt x="537" y="241"/>
                    <a:pt x="537" y="241"/>
                  </a:cubicBezTo>
                  <a:close/>
                  <a:moveTo>
                    <a:pt x="537" y="243"/>
                  </a:moveTo>
                  <a:cubicBezTo>
                    <a:pt x="538" y="243"/>
                    <a:pt x="538" y="243"/>
                    <a:pt x="538" y="243"/>
                  </a:cubicBezTo>
                  <a:cubicBezTo>
                    <a:pt x="538" y="243"/>
                    <a:pt x="538" y="243"/>
                    <a:pt x="538" y="243"/>
                  </a:cubicBezTo>
                  <a:cubicBezTo>
                    <a:pt x="538" y="242"/>
                    <a:pt x="538" y="242"/>
                    <a:pt x="538" y="242"/>
                  </a:cubicBezTo>
                  <a:cubicBezTo>
                    <a:pt x="538" y="242"/>
                    <a:pt x="538" y="242"/>
                    <a:pt x="538" y="242"/>
                  </a:cubicBezTo>
                  <a:cubicBezTo>
                    <a:pt x="537" y="242"/>
                    <a:pt x="537" y="242"/>
                    <a:pt x="537" y="242"/>
                  </a:cubicBezTo>
                  <a:cubicBezTo>
                    <a:pt x="537" y="243"/>
                    <a:pt x="537" y="243"/>
                    <a:pt x="537" y="243"/>
                  </a:cubicBezTo>
                  <a:close/>
                  <a:moveTo>
                    <a:pt x="536" y="248"/>
                  </a:moveTo>
                  <a:cubicBezTo>
                    <a:pt x="536" y="248"/>
                    <a:pt x="536" y="248"/>
                    <a:pt x="536" y="248"/>
                  </a:cubicBezTo>
                  <a:cubicBezTo>
                    <a:pt x="536" y="248"/>
                    <a:pt x="536" y="248"/>
                    <a:pt x="536" y="248"/>
                  </a:cubicBezTo>
                  <a:cubicBezTo>
                    <a:pt x="536" y="248"/>
                    <a:pt x="536" y="248"/>
                    <a:pt x="536" y="248"/>
                  </a:cubicBezTo>
                  <a:cubicBezTo>
                    <a:pt x="536" y="248"/>
                    <a:pt x="536" y="248"/>
                    <a:pt x="536" y="248"/>
                  </a:cubicBezTo>
                  <a:close/>
                  <a:moveTo>
                    <a:pt x="536" y="251"/>
                  </a:moveTo>
                  <a:cubicBezTo>
                    <a:pt x="536" y="250"/>
                    <a:pt x="536" y="250"/>
                    <a:pt x="536" y="250"/>
                  </a:cubicBezTo>
                  <a:cubicBezTo>
                    <a:pt x="536" y="250"/>
                    <a:pt x="536" y="250"/>
                    <a:pt x="536" y="250"/>
                  </a:cubicBezTo>
                  <a:cubicBezTo>
                    <a:pt x="536" y="250"/>
                    <a:pt x="536" y="250"/>
                    <a:pt x="536" y="250"/>
                  </a:cubicBezTo>
                  <a:cubicBezTo>
                    <a:pt x="536" y="251"/>
                    <a:pt x="536" y="251"/>
                    <a:pt x="536" y="251"/>
                  </a:cubicBezTo>
                  <a:close/>
                  <a:moveTo>
                    <a:pt x="536" y="252"/>
                  </a:moveTo>
                  <a:cubicBezTo>
                    <a:pt x="536" y="252"/>
                    <a:pt x="536" y="252"/>
                    <a:pt x="536" y="252"/>
                  </a:cubicBezTo>
                  <a:cubicBezTo>
                    <a:pt x="536" y="252"/>
                    <a:pt x="536" y="252"/>
                    <a:pt x="536" y="252"/>
                  </a:cubicBezTo>
                  <a:cubicBezTo>
                    <a:pt x="536" y="252"/>
                    <a:pt x="536" y="252"/>
                    <a:pt x="536" y="252"/>
                  </a:cubicBezTo>
                  <a:close/>
                  <a:moveTo>
                    <a:pt x="535" y="253"/>
                  </a:moveTo>
                  <a:cubicBezTo>
                    <a:pt x="535" y="253"/>
                    <a:pt x="535" y="253"/>
                    <a:pt x="535" y="253"/>
                  </a:cubicBezTo>
                  <a:cubicBezTo>
                    <a:pt x="535" y="253"/>
                    <a:pt x="535" y="253"/>
                    <a:pt x="535" y="253"/>
                  </a:cubicBezTo>
                  <a:cubicBezTo>
                    <a:pt x="535" y="253"/>
                    <a:pt x="535" y="253"/>
                    <a:pt x="535" y="253"/>
                  </a:cubicBezTo>
                  <a:cubicBezTo>
                    <a:pt x="535" y="253"/>
                    <a:pt x="535" y="253"/>
                    <a:pt x="535" y="253"/>
                  </a:cubicBezTo>
                  <a:cubicBezTo>
                    <a:pt x="535" y="253"/>
                    <a:pt x="535" y="253"/>
                    <a:pt x="535" y="253"/>
                  </a:cubicBezTo>
                  <a:close/>
                  <a:moveTo>
                    <a:pt x="534" y="256"/>
                  </a:moveTo>
                  <a:cubicBezTo>
                    <a:pt x="534" y="256"/>
                    <a:pt x="534" y="256"/>
                    <a:pt x="534" y="256"/>
                  </a:cubicBezTo>
                  <a:cubicBezTo>
                    <a:pt x="534" y="255"/>
                    <a:pt x="534" y="255"/>
                    <a:pt x="534" y="255"/>
                  </a:cubicBezTo>
                  <a:cubicBezTo>
                    <a:pt x="534" y="255"/>
                    <a:pt x="534" y="255"/>
                    <a:pt x="534" y="255"/>
                  </a:cubicBezTo>
                  <a:cubicBezTo>
                    <a:pt x="534" y="255"/>
                    <a:pt x="534" y="255"/>
                    <a:pt x="534" y="255"/>
                  </a:cubicBezTo>
                  <a:cubicBezTo>
                    <a:pt x="534" y="256"/>
                    <a:pt x="534" y="256"/>
                    <a:pt x="534" y="256"/>
                  </a:cubicBezTo>
                  <a:cubicBezTo>
                    <a:pt x="534" y="256"/>
                    <a:pt x="534" y="256"/>
                    <a:pt x="534" y="256"/>
                  </a:cubicBezTo>
                  <a:close/>
                  <a:moveTo>
                    <a:pt x="526" y="266"/>
                  </a:moveTo>
                  <a:cubicBezTo>
                    <a:pt x="527" y="266"/>
                    <a:pt x="527" y="266"/>
                    <a:pt x="527" y="266"/>
                  </a:cubicBezTo>
                  <a:cubicBezTo>
                    <a:pt x="528" y="265"/>
                    <a:pt x="528" y="265"/>
                    <a:pt x="528" y="265"/>
                  </a:cubicBezTo>
                  <a:cubicBezTo>
                    <a:pt x="528" y="264"/>
                    <a:pt x="528" y="264"/>
                    <a:pt x="528" y="264"/>
                  </a:cubicBezTo>
                  <a:cubicBezTo>
                    <a:pt x="529" y="264"/>
                    <a:pt x="529" y="264"/>
                    <a:pt x="529" y="264"/>
                  </a:cubicBezTo>
                  <a:cubicBezTo>
                    <a:pt x="529" y="263"/>
                    <a:pt x="529" y="263"/>
                    <a:pt x="529" y="263"/>
                  </a:cubicBezTo>
                  <a:cubicBezTo>
                    <a:pt x="529" y="262"/>
                    <a:pt x="529" y="262"/>
                    <a:pt x="529" y="262"/>
                  </a:cubicBezTo>
                  <a:cubicBezTo>
                    <a:pt x="530" y="261"/>
                    <a:pt x="530" y="261"/>
                    <a:pt x="530" y="261"/>
                  </a:cubicBezTo>
                  <a:cubicBezTo>
                    <a:pt x="530" y="261"/>
                    <a:pt x="530" y="261"/>
                    <a:pt x="530" y="261"/>
                  </a:cubicBezTo>
                  <a:cubicBezTo>
                    <a:pt x="529" y="261"/>
                    <a:pt x="529" y="261"/>
                    <a:pt x="529" y="261"/>
                  </a:cubicBezTo>
                  <a:cubicBezTo>
                    <a:pt x="528" y="262"/>
                    <a:pt x="528" y="262"/>
                    <a:pt x="528" y="262"/>
                  </a:cubicBezTo>
                  <a:cubicBezTo>
                    <a:pt x="528" y="262"/>
                    <a:pt x="528" y="262"/>
                    <a:pt x="528" y="262"/>
                  </a:cubicBezTo>
                  <a:cubicBezTo>
                    <a:pt x="528" y="263"/>
                    <a:pt x="528" y="263"/>
                    <a:pt x="528" y="263"/>
                  </a:cubicBezTo>
                  <a:cubicBezTo>
                    <a:pt x="527" y="263"/>
                    <a:pt x="527" y="263"/>
                    <a:pt x="527" y="263"/>
                  </a:cubicBezTo>
                  <a:cubicBezTo>
                    <a:pt x="527" y="264"/>
                    <a:pt x="527" y="264"/>
                    <a:pt x="527" y="264"/>
                  </a:cubicBezTo>
                  <a:cubicBezTo>
                    <a:pt x="527" y="264"/>
                    <a:pt x="527" y="264"/>
                    <a:pt x="527" y="264"/>
                  </a:cubicBezTo>
                  <a:cubicBezTo>
                    <a:pt x="526" y="266"/>
                    <a:pt x="526" y="266"/>
                    <a:pt x="526" y="266"/>
                  </a:cubicBezTo>
                  <a:close/>
                  <a:moveTo>
                    <a:pt x="518" y="274"/>
                  </a:moveTo>
                  <a:cubicBezTo>
                    <a:pt x="519" y="274"/>
                    <a:pt x="519" y="274"/>
                    <a:pt x="519" y="274"/>
                  </a:cubicBezTo>
                  <a:cubicBezTo>
                    <a:pt x="519" y="273"/>
                    <a:pt x="519" y="273"/>
                    <a:pt x="519" y="273"/>
                  </a:cubicBezTo>
                  <a:cubicBezTo>
                    <a:pt x="519" y="273"/>
                    <a:pt x="519" y="273"/>
                    <a:pt x="519" y="273"/>
                  </a:cubicBezTo>
                  <a:cubicBezTo>
                    <a:pt x="519" y="272"/>
                    <a:pt x="519" y="272"/>
                    <a:pt x="519" y="272"/>
                  </a:cubicBezTo>
                  <a:cubicBezTo>
                    <a:pt x="520" y="272"/>
                    <a:pt x="520" y="272"/>
                    <a:pt x="520" y="272"/>
                  </a:cubicBezTo>
                  <a:cubicBezTo>
                    <a:pt x="520" y="271"/>
                    <a:pt x="520" y="271"/>
                    <a:pt x="520" y="271"/>
                  </a:cubicBezTo>
                  <a:cubicBezTo>
                    <a:pt x="520" y="271"/>
                    <a:pt x="520" y="271"/>
                    <a:pt x="520" y="271"/>
                  </a:cubicBezTo>
                  <a:cubicBezTo>
                    <a:pt x="521" y="271"/>
                    <a:pt x="521" y="271"/>
                    <a:pt x="521" y="271"/>
                  </a:cubicBezTo>
                  <a:cubicBezTo>
                    <a:pt x="521" y="270"/>
                    <a:pt x="521" y="270"/>
                    <a:pt x="521" y="270"/>
                  </a:cubicBezTo>
                  <a:cubicBezTo>
                    <a:pt x="522" y="269"/>
                    <a:pt x="522" y="269"/>
                    <a:pt x="522" y="269"/>
                  </a:cubicBezTo>
                  <a:cubicBezTo>
                    <a:pt x="523" y="268"/>
                    <a:pt x="523" y="268"/>
                    <a:pt x="523" y="268"/>
                  </a:cubicBezTo>
                  <a:cubicBezTo>
                    <a:pt x="524" y="268"/>
                    <a:pt x="524" y="268"/>
                    <a:pt x="524" y="268"/>
                  </a:cubicBezTo>
                  <a:cubicBezTo>
                    <a:pt x="524" y="268"/>
                    <a:pt x="524" y="268"/>
                    <a:pt x="524" y="268"/>
                  </a:cubicBezTo>
                  <a:cubicBezTo>
                    <a:pt x="524" y="267"/>
                    <a:pt x="524" y="267"/>
                    <a:pt x="524" y="267"/>
                  </a:cubicBezTo>
                  <a:cubicBezTo>
                    <a:pt x="524" y="266"/>
                    <a:pt x="524" y="266"/>
                    <a:pt x="524" y="266"/>
                  </a:cubicBezTo>
                  <a:cubicBezTo>
                    <a:pt x="523" y="266"/>
                    <a:pt x="523" y="266"/>
                    <a:pt x="523" y="266"/>
                  </a:cubicBezTo>
                  <a:cubicBezTo>
                    <a:pt x="523" y="267"/>
                    <a:pt x="523" y="267"/>
                    <a:pt x="523" y="267"/>
                  </a:cubicBezTo>
                  <a:cubicBezTo>
                    <a:pt x="522" y="268"/>
                    <a:pt x="522" y="268"/>
                    <a:pt x="522" y="268"/>
                  </a:cubicBezTo>
                  <a:cubicBezTo>
                    <a:pt x="522" y="268"/>
                    <a:pt x="522" y="268"/>
                    <a:pt x="522" y="268"/>
                  </a:cubicBezTo>
                  <a:cubicBezTo>
                    <a:pt x="521" y="268"/>
                    <a:pt x="521" y="268"/>
                    <a:pt x="521" y="268"/>
                  </a:cubicBezTo>
                  <a:cubicBezTo>
                    <a:pt x="521" y="268"/>
                    <a:pt x="521" y="268"/>
                    <a:pt x="521" y="268"/>
                  </a:cubicBezTo>
                  <a:cubicBezTo>
                    <a:pt x="520" y="268"/>
                    <a:pt x="520" y="268"/>
                    <a:pt x="520" y="268"/>
                  </a:cubicBezTo>
                  <a:cubicBezTo>
                    <a:pt x="520" y="268"/>
                    <a:pt x="520" y="268"/>
                    <a:pt x="520" y="268"/>
                  </a:cubicBezTo>
                  <a:cubicBezTo>
                    <a:pt x="520" y="268"/>
                    <a:pt x="520" y="268"/>
                    <a:pt x="520" y="268"/>
                  </a:cubicBezTo>
                  <a:cubicBezTo>
                    <a:pt x="520" y="269"/>
                    <a:pt x="520" y="269"/>
                    <a:pt x="520" y="269"/>
                  </a:cubicBezTo>
                  <a:cubicBezTo>
                    <a:pt x="520" y="269"/>
                    <a:pt x="520" y="269"/>
                    <a:pt x="520" y="269"/>
                  </a:cubicBezTo>
                  <a:cubicBezTo>
                    <a:pt x="519" y="270"/>
                    <a:pt x="519" y="270"/>
                    <a:pt x="519" y="270"/>
                  </a:cubicBezTo>
                  <a:cubicBezTo>
                    <a:pt x="519" y="270"/>
                    <a:pt x="519" y="270"/>
                    <a:pt x="519" y="270"/>
                  </a:cubicBezTo>
                  <a:cubicBezTo>
                    <a:pt x="519" y="271"/>
                    <a:pt x="519" y="271"/>
                    <a:pt x="519" y="271"/>
                  </a:cubicBezTo>
                  <a:cubicBezTo>
                    <a:pt x="519" y="271"/>
                    <a:pt x="519" y="271"/>
                    <a:pt x="519" y="271"/>
                  </a:cubicBezTo>
                  <a:cubicBezTo>
                    <a:pt x="518" y="272"/>
                    <a:pt x="518" y="272"/>
                    <a:pt x="518" y="272"/>
                  </a:cubicBezTo>
                  <a:cubicBezTo>
                    <a:pt x="518" y="272"/>
                    <a:pt x="518" y="272"/>
                    <a:pt x="518" y="272"/>
                  </a:cubicBezTo>
                  <a:cubicBezTo>
                    <a:pt x="518" y="273"/>
                    <a:pt x="518" y="273"/>
                    <a:pt x="518" y="273"/>
                  </a:cubicBezTo>
                  <a:cubicBezTo>
                    <a:pt x="518" y="273"/>
                    <a:pt x="518" y="273"/>
                    <a:pt x="518" y="273"/>
                  </a:cubicBezTo>
                  <a:cubicBezTo>
                    <a:pt x="518" y="274"/>
                    <a:pt x="518" y="274"/>
                    <a:pt x="518" y="274"/>
                  </a:cubicBezTo>
                  <a:cubicBezTo>
                    <a:pt x="518" y="274"/>
                    <a:pt x="518" y="274"/>
                    <a:pt x="518" y="274"/>
                  </a:cubicBezTo>
                  <a:close/>
                  <a:moveTo>
                    <a:pt x="514" y="280"/>
                  </a:moveTo>
                  <a:cubicBezTo>
                    <a:pt x="514" y="280"/>
                    <a:pt x="514" y="279"/>
                    <a:pt x="514" y="279"/>
                  </a:cubicBezTo>
                  <a:cubicBezTo>
                    <a:pt x="515" y="277"/>
                    <a:pt x="515" y="277"/>
                    <a:pt x="515" y="277"/>
                  </a:cubicBezTo>
                  <a:cubicBezTo>
                    <a:pt x="515" y="277"/>
                    <a:pt x="515" y="277"/>
                    <a:pt x="515" y="277"/>
                  </a:cubicBezTo>
                  <a:cubicBezTo>
                    <a:pt x="516" y="276"/>
                    <a:pt x="516" y="276"/>
                    <a:pt x="516" y="276"/>
                  </a:cubicBezTo>
                  <a:cubicBezTo>
                    <a:pt x="516" y="275"/>
                    <a:pt x="516" y="275"/>
                    <a:pt x="516" y="275"/>
                  </a:cubicBezTo>
                  <a:cubicBezTo>
                    <a:pt x="516" y="275"/>
                    <a:pt x="516" y="275"/>
                    <a:pt x="516" y="275"/>
                  </a:cubicBezTo>
                  <a:cubicBezTo>
                    <a:pt x="516" y="275"/>
                    <a:pt x="516" y="275"/>
                    <a:pt x="516" y="275"/>
                  </a:cubicBezTo>
                  <a:cubicBezTo>
                    <a:pt x="515" y="275"/>
                    <a:pt x="515" y="275"/>
                    <a:pt x="515" y="275"/>
                  </a:cubicBezTo>
                  <a:cubicBezTo>
                    <a:pt x="515" y="274"/>
                    <a:pt x="515" y="274"/>
                    <a:pt x="515" y="274"/>
                  </a:cubicBezTo>
                  <a:cubicBezTo>
                    <a:pt x="514" y="275"/>
                    <a:pt x="514" y="275"/>
                    <a:pt x="514" y="275"/>
                  </a:cubicBezTo>
                  <a:cubicBezTo>
                    <a:pt x="514" y="276"/>
                    <a:pt x="514" y="276"/>
                    <a:pt x="514" y="276"/>
                  </a:cubicBezTo>
                  <a:cubicBezTo>
                    <a:pt x="514" y="276"/>
                    <a:pt x="514" y="276"/>
                    <a:pt x="514" y="276"/>
                  </a:cubicBezTo>
                  <a:cubicBezTo>
                    <a:pt x="514" y="278"/>
                    <a:pt x="514" y="278"/>
                    <a:pt x="514" y="278"/>
                  </a:cubicBezTo>
                  <a:cubicBezTo>
                    <a:pt x="513" y="278"/>
                    <a:pt x="513" y="278"/>
                    <a:pt x="513" y="278"/>
                  </a:cubicBezTo>
                  <a:cubicBezTo>
                    <a:pt x="514" y="279"/>
                    <a:pt x="514" y="279"/>
                    <a:pt x="514" y="279"/>
                  </a:cubicBezTo>
                  <a:cubicBezTo>
                    <a:pt x="514" y="280"/>
                    <a:pt x="514" y="280"/>
                    <a:pt x="514" y="280"/>
                  </a:cubicBezTo>
                  <a:close/>
                  <a:moveTo>
                    <a:pt x="9" y="215"/>
                  </a:moveTo>
                  <a:cubicBezTo>
                    <a:pt x="9" y="215"/>
                    <a:pt x="8" y="216"/>
                    <a:pt x="8" y="216"/>
                  </a:cubicBezTo>
                  <a:cubicBezTo>
                    <a:pt x="9" y="217"/>
                    <a:pt x="9" y="217"/>
                    <a:pt x="9" y="217"/>
                  </a:cubicBezTo>
                  <a:cubicBezTo>
                    <a:pt x="10" y="216"/>
                    <a:pt x="10" y="216"/>
                    <a:pt x="10" y="216"/>
                  </a:cubicBezTo>
                  <a:lnTo>
                    <a:pt x="9" y="2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7" name="Freeform 11">
              <a:extLst>
                <a:ext uri="{FF2B5EF4-FFF2-40B4-BE49-F238E27FC236}">
                  <a16:creationId xmlns:a16="http://schemas.microsoft.com/office/drawing/2014/main" xmlns="" id="{B8C57124-CCF9-46FD-8424-985EEC395C91}"/>
                </a:ext>
              </a:extLst>
            </p:cNvPr>
            <p:cNvSpPr>
              <a:spLocks noEditPoints="1"/>
            </p:cNvSpPr>
            <p:nvPr/>
          </p:nvSpPr>
          <p:spPr bwMode="auto">
            <a:xfrm>
              <a:off x="5152561" y="1349076"/>
              <a:ext cx="417392" cy="446903"/>
            </a:xfrm>
            <a:custGeom>
              <a:avLst/>
              <a:gdLst>
                <a:gd name="T0" fmla="*/ 60 w 63"/>
                <a:gd name="T1" fmla="*/ 6 h 69"/>
                <a:gd name="T2" fmla="*/ 26 w 63"/>
                <a:gd name="T3" fmla="*/ 0 h 69"/>
                <a:gd name="T4" fmla="*/ 21 w 63"/>
                <a:gd name="T5" fmla="*/ 7 h 69"/>
                <a:gd name="T6" fmla="*/ 28 w 63"/>
                <a:gd name="T7" fmla="*/ 13 h 69"/>
                <a:gd name="T8" fmla="*/ 28 w 63"/>
                <a:gd name="T9" fmla="*/ 13 h 69"/>
                <a:gd name="T10" fmla="*/ 25 w 63"/>
                <a:gd name="T11" fmla="*/ 14 h 69"/>
                <a:gd name="T12" fmla="*/ 33 w 63"/>
                <a:gd name="T13" fmla="*/ 17 h 69"/>
                <a:gd name="T14" fmla="*/ 39 w 63"/>
                <a:gd name="T15" fmla="*/ 17 h 69"/>
                <a:gd name="T16" fmla="*/ 45 w 63"/>
                <a:gd name="T17" fmla="*/ 12 h 69"/>
                <a:gd name="T18" fmla="*/ 44 w 63"/>
                <a:gd name="T19" fmla="*/ 7 h 69"/>
                <a:gd name="T20" fmla="*/ 38 w 63"/>
                <a:gd name="T21" fmla="*/ 5 h 69"/>
                <a:gd name="T22" fmla="*/ 35 w 63"/>
                <a:gd name="T23" fmla="*/ 7 h 69"/>
                <a:gd name="T24" fmla="*/ 33 w 63"/>
                <a:gd name="T25" fmla="*/ 3 h 69"/>
                <a:gd name="T26" fmla="*/ 33 w 63"/>
                <a:gd name="T27" fmla="*/ 10 h 69"/>
                <a:gd name="T28" fmla="*/ 28 w 63"/>
                <a:gd name="T29" fmla="*/ 7 h 69"/>
                <a:gd name="T30" fmla="*/ 25 w 63"/>
                <a:gd name="T31" fmla="*/ 3 h 69"/>
                <a:gd name="T32" fmla="*/ 24 w 63"/>
                <a:gd name="T33" fmla="*/ 8 h 69"/>
                <a:gd name="T34" fmla="*/ 21 w 63"/>
                <a:gd name="T35" fmla="*/ 10 h 69"/>
                <a:gd name="T36" fmla="*/ 51 w 63"/>
                <a:gd name="T37" fmla="*/ 22 h 69"/>
                <a:gd name="T38" fmla="*/ 52 w 63"/>
                <a:gd name="T39" fmla="*/ 22 h 69"/>
                <a:gd name="T40" fmla="*/ 49 w 63"/>
                <a:gd name="T41" fmla="*/ 24 h 69"/>
                <a:gd name="T42" fmla="*/ 39 w 63"/>
                <a:gd name="T43" fmla="*/ 30 h 69"/>
                <a:gd name="T44" fmla="*/ 44 w 63"/>
                <a:gd name="T45" fmla="*/ 34 h 69"/>
                <a:gd name="T46" fmla="*/ 38 w 63"/>
                <a:gd name="T47" fmla="*/ 39 h 69"/>
                <a:gd name="T48" fmla="*/ 33 w 63"/>
                <a:gd name="T49" fmla="*/ 39 h 69"/>
                <a:gd name="T50" fmla="*/ 33 w 63"/>
                <a:gd name="T51" fmla="*/ 32 h 69"/>
                <a:gd name="T52" fmla="*/ 29 w 63"/>
                <a:gd name="T53" fmla="*/ 27 h 69"/>
                <a:gd name="T54" fmla="*/ 35 w 63"/>
                <a:gd name="T55" fmla="*/ 29 h 69"/>
                <a:gd name="T56" fmla="*/ 33 w 63"/>
                <a:gd name="T57" fmla="*/ 25 h 69"/>
                <a:gd name="T58" fmla="*/ 3 w 63"/>
                <a:gd name="T59" fmla="*/ 28 h 69"/>
                <a:gd name="T60" fmla="*/ 3 w 63"/>
                <a:gd name="T61" fmla="*/ 27 h 69"/>
                <a:gd name="T62" fmla="*/ 21 w 63"/>
                <a:gd name="T63" fmla="*/ 48 h 69"/>
                <a:gd name="T64" fmla="*/ 19 w 63"/>
                <a:gd name="T65" fmla="*/ 44 h 69"/>
                <a:gd name="T66" fmla="*/ 14 w 63"/>
                <a:gd name="T67" fmla="*/ 42 h 69"/>
                <a:gd name="T68" fmla="*/ 12 w 63"/>
                <a:gd name="T69" fmla="*/ 39 h 69"/>
                <a:gd name="T70" fmla="*/ 16 w 63"/>
                <a:gd name="T71" fmla="*/ 38 h 69"/>
                <a:gd name="T72" fmla="*/ 19 w 63"/>
                <a:gd name="T73" fmla="*/ 35 h 69"/>
                <a:gd name="T74" fmla="*/ 17 w 63"/>
                <a:gd name="T75" fmla="*/ 34 h 69"/>
                <a:gd name="T76" fmla="*/ 11 w 63"/>
                <a:gd name="T77" fmla="*/ 35 h 69"/>
                <a:gd name="T78" fmla="*/ 14 w 63"/>
                <a:gd name="T79" fmla="*/ 31 h 69"/>
                <a:gd name="T80" fmla="*/ 19 w 63"/>
                <a:gd name="T81" fmla="*/ 28 h 69"/>
                <a:gd name="T82" fmla="*/ 15 w 63"/>
                <a:gd name="T83" fmla="*/ 28 h 69"/>
                <a:gd name="T84" fmla="*/ 14 w 63"/>
                <a:gd name="T85" fmla="*/ 26 h 69"/>
                <a:gd name="T86" fmla="*/ 13 w 63"/>
                <a:gd name="T87" fmla="*/ 29 h 69"/>
                <a:gd name="T88" fmla="*/ 7 w 63"/>
                <a:gd name="T89" fmla="*/ 29 h 69"/>
                <a:gd name="T90" fmla="*/ 4 w 63"/>
                <a:gd name="T91" fmla="*/ 25 h 69"/>
                <a:gd name="T92" fmla="*/ 5 w 63"/>
                <a:gd name="T93" fmla="*/ 24 h 69"/>
                <a:gd name="T94" fmla="*/ 4 w 63"/>
                <a:gd name="T95" fmla="*/ 19 h 69"/>
                <a:gd name="T96" fmla="*/ 0 w 63"/>
                <a:gd name="T97" fmla="*/ 17 h 69"/>
                <a:gd name="T98" fmla="*/ 5 w 63"/>
                <a:gd name="T99" fmla="*/ 15 h 69"/>
                <a:gd name="T100" fmla="*/ 9 w 63"/>
                <a:gd name="T101" fmla="*/ 14 h 69"/>
                <a:gd name="T102" fmla="*/ 9 w 63"/>
                <a:gd name="T103" fmla="*/ 15 h 69"/>
                <a:gd name="T104" fmla="*/ 10 w 63"/>
                <a:gd name="T105" fmla="*/ 19 h 69"/>
                <a:gd name="T106" fmla="*/ 13 w 63"/>
                <a:gd name="T107" fmla="*/ 17 h 69"/>
                <a:gd name="T108" fmla="*/ 17 w 63"/>
                <a:gd name="T109" fmla="*/ 23 h 69"/>
                <a:gd name="T110" fmla="*/ 15 w 63"/>
                <a:gd name="T111" fmla="*/ 12 h 69"/>
                <a:gd name="T112" fmla="*/ 21 w 63"/>
                <a:gd name="T113" fmla="*/ 13 h 69"/>
                <a:gd name="T114" fmla="*/ 23 w 63"/>
                <a:gd name="T115" fmla="*/ 15 h 69"/>
                <a:gd name="T116" fmla="*/ 32 w 63"/>
                <a:gd name="T117" fmla="*/ 23 h 69"/>
                <a:gd name="T118" fmla="*/ 27 w 63"/>
                <a:gd name="T119" fmla="*/ 27 h 69"/>
                <a:gd name="T120" fmla="*/ 26 w 63"/>
                <a:gd name="T121" fmla="*/ 34 h 69"/>
                <a:gd name="T122" fmla="*/ 23 w 63"/>
                <a:gd name="T123" fmla="*/ 41 h 69"/>
                <a:gd name="T124" fmla="*/ 32 w 63"/>
                <a:gd name="T125"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3" h="69">
                  <a:moveTo>
                    <a:pt x="58" y="6"/>
                  </a:moveTo>
                  <a:cubicBezTo>
                    <a:pt x="59" y="6"/>
                    <a:pt x="59" y="5"/>
                    <a:pt x="59" y="5"/>
                  </a:cubicBezTo>
                  <a:cubicBezTo>
                    <a:pt x="60" y="5"/>
                    <a:pt x="60" y="5"/>
                    <a:pt x="60" y="5"/>
                  </a:cubicBezTo>
                  <a:cubicBezTo>
                    <a:pt x="61" y="5"/>
                    <a:pt x="61" y="5"/>
                    <a:pt x="61" y="5"/>
                  </a:cubicBezTo>
                  <a:cubicBezTo>
                    <a:pt x="61" y="4"/>
                    <a:pt x="61" y="4"/>
                    <a:pt x="61" y="4"/>
                  </a:cubicBezTo>
                  <a:cubicBezTo>
                    <a:pt x="62" y="3"/>
                    <a:pt x="62" y="3"/>
                    <a:pt x="62" y="3"/>
                  </a:cubicBezTo>
                  <a:cubicBezTo>
                    <a:pt x="63" y="3"/>
                    <a:pt x="63" y="3"/>
                    <a:pt x="63" y="3"/>
                  </a:cubicBezTo>
                  <a:cubicBezTo>
                    <a:pt x="63" y="4"/>
                    <a:pt x="63" y="4"/>
                    <a:pt x="63" y="4"/>
                  </a:cubicBezTo>
                  <a:cubicBezTo>
                    <a:pt x="63" y="4"/>
                    <a:pt x="63" y="4"/>
                    <a:pt x="63" y="4"/>
                  </a:cubicBezTo>
                  <a:cubicBezTo>
                    <a:pt x="62" y="5"/>
                    <a:pt x="62" y="5"/>
                    <a:pt x="62" y="5"/>
                  </a:cubicBezTo>
                  <a:cubicBezTo>
                    <a:pt x="61" y="5"/>
                    <a:pt x="61" y="5"/>
                    <a:pt x="61" y="5"/>
                  </a:cubicBezTo>
                  <a:cubicBezTo>
                    <a:pt x="60" y="6"/>
                    <a:pt x="60" y="6"/>
                    <a:pt x="60" y="6"/>
                  </a:cubicBezTo>
                  <a:cubicBezTo>
                    <a:pt x="59" y="6"/>
                    <a:pt x="59" y="6"/>
                    <a:pt x="59" y="6"/>
                  </a:cubicBezTo>
                  <a:cubicBezTo>
                    <a:pt x="59" y="6"/>
                    <a:pt x="59" y="6"/>
                    <a:pt x="59" y="6"/>
                  </a:cubicBezTo>
                  <a:cubicBezTo>
                    <a:pt x="58" y="6"/>
                    <a:pt x="58" y="6"/>
                    <a:pt x="58" y="6"/>
                  </a:cubicBezTo>
                  <a:close/>
                  <a:moveTo>
                    <a:pt x="47" y="7"/>
                  </a:moveTo>
                  <a:cubicBezTo>
                    <a:pt x="48" y="7"/>
                    <a:pt x="48" y="7"/>
                    <a:pt x="48" y="7"/>
                  </a:cubicBezTo>
                  <a:cubicBezTo>
                    <a:pt x="48" y="7"/>
                    <a:pt x="48" y="7"/>
                    <a:pt x="48" y="7"/>
                  </a:cubicBezTo>
                  <a:cubicBezTo>
                    <a:pt x="49" y="7"/>
                    <a:pt x="49" y="7"/>
                    <a:pt x="49" y="7"/>
                  </a:cubicBezTo>
                  <a:cubicBezTo>
                    <a:pt x="48" y="6"/>
                    <a:pt x="48" y="6"/>
                    <a:pt x="48" y="6"/>
                  </a:cubicBezTo>
                  <a:cubicBezTo>
                    <a:pt x="48" y="6"/>
                    <a:pt x="48" y="6"/>
                    <a:pt x="48" y="6"/>
                  </a:cubicBezTo>
                  <a:cubicBezTo>
                    <a:pt x="47" y="6"/>
                    <a:pt x="47" y="6"/>
                    <a:pt x="47" y="6"/>
                  </a:cubicBezTo>
                  <a:cubicBezTo>
                    <a:pt x="47" y="7"/>
                    <a:pt x="47" y="7"/>
                    <a:pt x="47" y="7"/>
                  </a:cubicBezTo>
                  <a:close/>
                  <a:moveTo>
                    <a:pt x="26" y="0"/>
                  </a:moveTo>
                  <a:cubicBezTo>
                    <a:pt x="27" y="1"/>
                    <a:pt x="27" y="1"/>
                    <a:pt x="27" y="1"/>
                  </a:cubicBezTo>
                  <a:cubicBezTo>
                    <a:pt x="28" y="2"/>
                    <a:pt x="28" y="2"/>
                    <a:pt x="28" y="2"/>
                  </a:cubicBezTo>
                  <a:cubicBezTo>
                    <a:pt x="28" y="1"/>
                    <a:pt x="28" y="1"/>
                    <a:pt x="28" y="1"/>
                  </a:cubicBezTo>
                  <a:cubicBezTo>
                    <a:pt x="29" y="1"/>
                    <a:pt x="29" y="1"/>
                    <a:pt x="29" y="1"/>
                  </a:cubicBezTo>
                  <a:cubicBezTo>
                    <a:pt x="28" y="0"/>
                    <a:pt x="28" y="0"/>
                    <a:pt x="28" y="0"/>
                  </a:cubicBezTo>
                  <a:cubicBezTo>
                    <a:pt x="28" y="1"/>
                    <a:pt x="28" y="1"/>
                    <a:pt x="28" y="1"/>
                  </a:cubicBezTo>
                  <a:cubicBezTo>
                    <a:pt x="27" y="0"/>
                    <a:pt x="27" y="0"/>
                    <a:pt x="27" y="0"/>
                  </a:cubicBezTo>
                  <a:cubicBezTo>
                    <a:pt x="26" y="0"/>
                    <a:pt x="26" y="0"/>
                    <a:pt x="26" y="0"/>
                  </a:cubicBezTo>
                  <a:cubicBezTo>
                    <a:pt x="26" y="0"/>
                    <a:pt x="26" y="0"/>
                    <a:pt x="26" y="0"/>
                  </a:cubicBezTo>
                  <a:cubicBezTo>
                    <a:pt x="26" y="0"/>
                    <a:pt x="26" y="0"/>
                    <a:pt x="26" y="0"/>
                  </a:cubicBezTo>
                  <a:close/>
                  <a:moveTo>
                    <a:pt x="22" y="7"/>
                  </a:moveTo>
                  <a:cubicBezTo>
                    <a:pt x="21" y="7"/>
                    <a:pt x="21" y="7"/>
                    <a:pt x="21" y="7"/>
                  </a:cubicBezTo>
                  <a:cubicBezTo>
                    <a:pt x="21" y="6"/>
                    <a:pt x="21" y="6"/>
                    <a:pt x="21" y="6"/>
                  </a:cubicBezTo>
                  <a:cubicBezTo>
                    <a:pt x="21" y="6"/>
                    <a:pt x="21" y="6"/>
                    <a:pt x="21" y="6"/>
                  </a:cubicBezTo>
                  <a:cubicBezTo>
                    <a:pt x="22" y="6"/>
                    <a:pt x="22" y="6"/>
                    <a:pt x="22" y="6"/>
                  </a:cubicBezTo>
                  <a:cubicBezTo>
                    <a:pt x="22" y="6"/>
                    <a:pt x="22" y="6"/>
                    <a:pt x="22" y="6"/>
                  </a:cubicBezTo>
                  <a:cubicBezTo>
                    <a:pt x="23" y="6"/>
                    <a:pt x="23" y="6"/>
                    <a:pt x="23" y="6"/>
                  </a:cubicBezTo>
                  <a:cubicBezTo>
                    <a:pt x="22" y="7"/>
                    <a:pt x="22" y="7"/>
                    <a:pt x="22" y="7"/>
                  </a:cubicBezTo>
                  <a:cubicBezTo>
                    <a:pt x="22" y="7"/>
                    <a:pt x="22" y="7"/>
                    <a:pt x="22" y="7"/>
                  </a:cubicBezTo>
                  <a:cubicBezTo>
                    <a:pt x="22" y="7"/>
                    <a:pt x="22" y="7"/>
                    <a:pt x="22" y="7"/>
                  </a:cubicBezTo>
                  <a:close/>
                  <a:moveTo>
                    <a:pt x="26" y="13"/>
                  </a:moveTo>
                  <a:cubicBezTo>
                    <a:pt x="26" y="13"/>
                    <a:pt x="26" y="13"/>
                    <a:pt x="26" y="13"/>
                  </a:cubicBezTo>
                  <a:cubicBezTo>
                    <a:pt x="27" y="13"/>
                    <a:pt x="27" y="13"/>
                    <a:pt x="27" y="13"/>
                  </a:cubicBezTo>
                  <a:cubicBezTo>
                    <a:pt x="28" y="13"/>
                    <a:pt x="28" y="13"/>
                    <a:pt x="28" y="13"/>
                  </a:cubicBezTo>
                  <a:cubicBezTo>
                    <a:pt x="29" y="12"/>
                    <a:pt x="29" y="12"/>
                    <a:pt x="29" y="12"/>
                  </a:cubicBezTo>
                  <a:cubicBezTo>
                    <a:pt x="31" y="12"/>
                    <a:pt x="31" y="12"/>
                    <a:pt x="31" y="12"/>
                  </a:cubicBezTo>
                  <a:cubicBezTo>
                    <a:pt x="31" y="12"/>
                    <a:pt x="31" y="12"/>
                    <a:pt x="31" y="12"/>
                  </a:cubicBezTo>
                  <a:cubicBezTo>
                    <a:pt x="32" y="12"/>
                    <a:pt x="32" y="12"/>
                    <a:pt x="32" y="12"/>
                  </a:cubicBezTo>
                  <a:cubicBezTo>
                    <a:pt x="32" y="12"/>
                    <a:pt x="32" y="12"/>
                    <a:pt x="32" y="12"/>
                  </a:cubicBezTo>
                  <a:cubicBezTo>
                    <a:pt x="32" y="13"/>
                    <a:pt x="32" y="13"/>
                    <a:pt x="32" y="13"/>
                  </a:cubicBezTo>
                  <a:cubicBezTo>
                    <a:pt x="32" y="13"/>
                    <a:pt x="32" y="13"/>
                    <a:pt x="32" y="13"/>
                  </a:cubicBezTo>
                  <a:cubicBezTo>
                    <a:pt x="32" y="13"/>
                    <a:pt x="32" y="13"/>
                    <a:pt x="32" y="13"/>
                  </a:cubicBezTo>
                  <a:cubicBezTo>
                    <a:pt x="31" y="14"/>
                    <a:pt x="31" y="14"/>
                    <a:pt x="31" y="14"/>
                  </a:cubicBezTo>
                  <a:cubicBezTo>
                    <a:pt x="30" y="13"/>
                    <a:pt x="30" y="13"/>
                    <a:pt x="30" y="13"/>
                  </a:cubicBezTo>
                  <a:cubicBezTo>
                    <a:pt x="29" y="13"/>
                    <a:pt x="29" y="13"/>
                    <a:pt x="29" y="13"/>
                  </a:cubicBezTo>
                  <a:cubicBezTo>
                    <a:pt x="28" y="13"/>
                    <a:pt x="28" y="13"/>
                    <a:pt x="28" y="13"/>
                  </a:cubicBezTo>
                  <a:cubicBezTo>
                    <a:pt x="28" y="14"/>
                    <a:pt x="28" y="14"/>
                    <a:pt x="28" y="14"/>
                  </a:cubicBezTo>
                  <a:cubicBezTo>
                    <a:pt x="28" y="14"/>
                    <a:pt x="28" y="14"/>
                    <a:pt x="28" y="14"/>
                  </a:cubicBezTo>
                  <a:cubicBezTo>
                    <a:pt x="30" y="14"/>
                    <a:pt x="30" y="14"/>
                    <a:pt x="30" y="14"/>
                  </a:cubicBezTo>
                  <a:cubicBezTo>
                    <a:pt x="30" y="14"/>
                    <a:pt x="30" y="14"/>
                    <a:pt x="30" y="14"/>
                  </a:cubicBezTo>
                  <a:cubicBezTo>
                    <a:pt x="30" y="15"/>
                    <a:pt x="30" y="15"/>
                    <a:pt x="30" y="15"/>
                  </a:cubicBezTo>
                  <a:cubicBezTo>
                    <a:pt x="30" y="15"/>
                    <a:pt x="30" y="15"/>
                    <a:pt x="30" y="15"/>
                  </a:cubicBezTo>
                  <a:cubicBezTo>
                    <a:pt x="29" y="14"/>
                    <a:pt x="29" y="14"/>
                    <a:pt x="29" y="14"/>
                  </a:cubicBezTo>
                  <a:cubicBezTo>
                    <a:pt x="29" y="15"/>
                    <a:pt x="29" y="15"/>
                    <a:pt x="29" y="15"/>
                  </a:cubicBezTo>
                  <a:cubicBezTo>
                    <a:pt x="28" y="15"/>
                    <a:pt x="28" y="15"/>
                    <a:pt x="28" y="15"/>
                  </a:cubicBezTo>
                  <a:cubicBezTo>
                    <a:pt x="27" y="14"/>
                    <a:pt x="27" y="14"/>
                    <a:pt x="27" y="14"/>
                  </a:cubicBezTo>
                  <a:cubicBezTo>
                    <a:pt x="26" y="14"/>
                    <a:pt x="26" y="14"/>
                    <a:pt x="26" y="14"/>
                  </a:cubicBezTo>
                  <a:cubicBezTo>
                    <a:pt x="25" y="14"/>
                    <a:pt x="25" y="14"/>
                    <a:pt x="25" y="14"/>
                  </a:cubicBezTo>
                  <a:cubicBezTo>
                    <a:pt x="25" y="15"/>
                    <a:pt x="25" y="15"/>
                    <a:pt x="25" y="15"/>
                  </a:cubicBezTo>
                  <a:cubicBezTo>
                    <a:pt x="26" y="15"/>
                    <a:pt x="26" y="15"/>
                    <a:pt x="26" y="15"/>
                  </a:cubicBezTo>
                  <a:cubicBezTo>
                    <a:pt x="28" y="16"/>
                    <a:pt x="28" y="16"/>
                    <a:pt x="28" y="16"/>
                  </a:cubicBezTo>
                  <a:cubicBezTo>
                    <a:pt x="28" y="16"/>
                    <a:pt x="28" y="16"/>
                    <a:pt x="28" y="16"/>
                  </a:cubicBezTo>
                  <a:cubicBezTo>
                    <a:pt x="29" y="16"/>
                    <a:pt x="29" y="16"/>
                    <a:pt x="29" y="16"/>
                  </a:cubicBezTo>
                  <a:cubicBezTo>
                    <a:pt x="29" y="16"/>
                    <a:pt x="29" y="16"/>
                    <a:pt x="29" y="16"/>
                  </a:cubicBezTo>
                  <a:cubicBezTo>
                    <a:pt x="30" y="17"/>
                    <a:pt x="30" y="17"/>
                    <a:pt x="30" y="17"/>
                  </a:cubicBezTo>
                  <a:cubicBezTo>
                    <a:pt x="30" y="18"/>
                    <a:pt x="30" y="18"/>
                    <a:pt x="30" y="18"/>
                  </a:cubicBezTo>
                  <a:cubicBezTo>
                    <a:pt x="30" y="18"/>
                    <a:pt x="30" y="18"/>
                    <a:pt x="30" y="18"/>
                  </a:cubicBezTo>
                  <a:cubicBezTo>
                    <a:pt x="31" y="18"/>
                    <a:pt x="31" y="18"/>
                    <a:pt x="31" y="18"/>
                  </a:cubicBezTo>
                  <a:cubicBezTo>
                    <a:pt x="32" y="17"/>
                    <a:pt x="32" y="17"/>
                    <a:pt x="32" y="17"/>
                  </a:cubicBezTo>
                  <a:cubicBezTo>
                    <a:pt x="33" y="17"/>
                    <a:pt x="33" y="17"/>
                    <a:pt x="33" y="17"/>
                  </a:cubicBezTo>
                  <a:cubicBezTo>
                    <a:pt x="34" y="17"/>
                    <a:pt x="34" y="17"/>
                    <a:pt x="34" y="17"/>
                  </a:cubicBezTo>
                  <a:cubicBezTo>
                    <a:pt x="35" y="17"/>
                    <a:pt x="35" y="17"/>
                    <a:pt x="35" y="17"/>
                  </a:cubicBezTo>
                  <a:cubicBezTo>
                    <a:pt x="36" y="17"/>
                    <a:pt x="36" y="17"/>
                    <a:pt x="36" y="17"/>
                  </a:cubicBezTo>
                  <a:cubicBezTo>
                    <a:pt x="35" y="18"/>
                    <a:pt x="35" y="18"/>
                    <a:pt x="35" y="18"/>
                  </a:cubicBezTo>
                  <a:cubicBezTo>
                    <a:pt x="36" y="19"/>
                    <a:pt x="36" y="19"/>
                    <a:pt x="36" y="19"/>
                  </a:cubicBezTo>
                  <a:cubicBezTo>
                    <a:pt x="37" y="19"/>
                    <a:pt x="37" y="19"/>
                    <a:pt x="37" y="19"/>
                  </a:cubicBezTo>
                  <a:cubicBezTo>
                    <a:pt x="38" y="19"/>
                    <a:pt x="38" y="19"/>
                    <a:pt x="38" y="19"/>
                  </a:cubicBezTo>
                  <a:cubicBezTo>
                    <a:pt x="39" y="19"/>
                    <a:pt x="39" y="19"/>
                    <a:pt x="39" y="19"/>
                  </a:cubicBezTo>
                  <a:cubicBezTo>
                    <a:pt x="39" y="19"/>
                    <a:pt x="39" y="19"/>
                    <a:pt x="39" y="19"/>
                  </a:cubicBezTo>
                  <a:cubicBezTo>
                    <a:pt x="39" y="18"/>
                    <a:pt x="39" y="18"/>
                    <a:pt x="39" y="18"/>
                  </a:cubicBezTo>
                  <a:cubicBezTo>
                    <a:pt x="39" y="18"/>
                    <a:pt x="39" y="18"/>
                    <a:pt x="39" y="18"/>
                  </a:cubicBezTo>
                  <a:cubicBezTo>
                    <a:pt x="39" y="17"/>
                    <a:pt x="39" y="17"/>
                    <a:pt x="39" y="17"/>
                  </a:cubicBezTo>
                  <a:cubicBezTo>
                    <a:pt x="40" y="17"/>
                    <a:pt x="40" y="17"/>
                    <a:pt x="40" y="17"/>
                  </a:cubicBezTo>
                  <a:cubicBezTo>
                    <a:pt x="41" y="17"/>
                    <a:pt x="41" y="17"/>
                    <a:pt x="41" y="17"/>
                  </a:cubicBezTo>
                  <a:cubicBezTo>
                    <a:pt x="41" y="17"/>
                    <a:pt x="41" y="17"/>
                    <a:pt x="41" y="17"/>
                  </a:cubicBezTo>
                  <a:cubicBezTo>
                    <a:pt x="42" y="17"/>
                    <a:pt x="42" y="17"/>
                    <a:pt x="42" y="17"/>
                  </a:cubicBezTo>
                  <a:cubicBezTo>
                    <a:pt x="43" y="17"/>
                    <a:pt x="43" y="17"/>
                    <a:pt x="43" y="17"/>
                  </a:cubicBezTo>
                  <a:cubicBezTo>
                    <a:pt x="44" y="17"/>
                    <a:pt x="44" y="17"/>
                    <a:pt x="44" y="17"/>
                  </a:cubicBezTo>
                  <a:cubicBezTo>
                    <a:pt x="44" y="16"/>
                    <a:pt x="44" y="16"/>
                    <a:pt x="44" y="16"/>
                  </a:cubicBezTo>
                  <a:cubicBezTo>
                    <a:pt x="44" y="15"/>
                    <a:pt x="44" y="15"/>
                    <a:pt x="44" y="15"/>
                  </a:cubicBezTo>
                  <a:cubicBezTo>
                    <a:pt x="44" y="15"/>
                    <a:pt x="44" y="15"/>
                    <a:pt x="44" y="15"/>
                  </a:cubicBezTo>
                  <a:cubicBezTo>
                    <a:pt x="44" y="14"/>
                    <a:pt x="44" y="14"/>
                    <a:pt x="44" y="14"/>
                  </a:cubicBezTo>
                  <a:cubicBezTo>
                    <a:pt x="45" y="14"/>
                    <a:pt x="45" y="14"/>
                    <a:pt x="45" y="14"/>
                  </a:cubicBezTo>
                  <a:cubicBezTo>
                    <a:pt x="45" y="12"/>
                    <a:pt x="45" y="12"/>
                    <a:pt x="45" y="12"/>
                  </a:cubicBezTo>
                  <a:cubicBezTo>
                    <a:pt x="46" y="12"/>
                    <a:pt x="46" y="12"/>
                    <a:pt x="46" y="12"/>
                  </a:cubicBezTo>
                  <a:cubicBezTo>
                    <a:pt x="47" y="11"/>
                    <a:pt x="47" y="11"/>
                    <a:pt x="47" y="11"/>
                  </a:cubicBezTo>
                  <a:cubicBezTo>
                    <a:pt x="47" y="10"/>
                    <a:pt x="47" y="10"/>
                    <a:pt x="47" y="10"/>
                  </a:cubicBezTo>
                  <a:cubicBezTo>
                    <a:pt x="47" y="10"/>
                    <a:pt x="47" y="10"/>
                    <a:pt x="47" y="10"/>
                  </a:cubicBezTo>
                  <a:cubicBezTo>
                    <a:pt x="47" y="9"/>
                    <a:pt x="47" y="9"/>
                    <a:pt x="47" y="9"/>
                  </a:cubicBezTo>
                  <a:cubicBezTo>
                    <a:pt x="47" y="8"/>
                    <a:pt x="47" y="8"/>
                    <a:pt x="47" y="8"/>
                  </a:cubicBezTo>
                  <a:cubicBezTo>
                    <a:pt x="47" y="8"/>
                    <a:pt x="47" y="8"/>
                    <a:pt x="47" y="8"/>
                  </a:cubicBezTo>
                  <a:cubicBezTo>
                    <a:pt x="47" y="7"/>
                    <a:pt x="47" y="7"/>
                    <a:pt x="47" y="7"/>
                  </a:cubicBezTo>
                  <a:cubicBezTo>
                    <a:pt x="47" y="7"/>
                    <a:pt x="47" y="7"/>
                    <a:pt x="47" y="7"/>
                  </a:cubicBezTo>
                  <a:cubicBezTo>
                    <a:pt x="45" y="7"/>
                    <a:pt x="45" y="7"/>
                    <a:pt x="45" y="7"/>
                  </a:cubicBezTo>
                  <a:cubicBezTo>
                    <a:pt x="45" y="7"/>
                    <a:pt x="45" y="7"/>
                    <a:pt x="45" y="7"/>
                  </a:cubicBezTo>
                  <a:cubicBezTo>
                    <a:pt x="44" y="7"/>
                    <a:pt x="44" y="7"/>
                    <a:pt x="44" y="7"/>
                  </a:cubicBezTo>
                  <a:cubicBezTo>
                    <a:pt x="43" y="7"/>
                    <a:pt x="43" y="7"/>
                    <a:pt x="43" y="7"/>
                  </a:cubicBezTo>
                  <a:cubicBezTo>
                    <a:pt x="42" y="7"/>
                    <a:pt x="42" y="7"/>
                    <a:pt x="42" y="7"/>
                  </a:cubicBezTo>
                  <a:cubicBezTo>
                    <a:pt x="41" y="6"/>
                    <a:pt x="41" y="6"/>
                    <a:pt x="41" y="6"/>
                  </a:cubicBezTo>
                  <a:cubicBezTo>
                    <a:pt x="40" y="6"/>
                    <a:pt x="40" y="6"/>
                    <a:pt x="40" y="6"/>
                  </a:cubicBezTo>
                  <a:cubicBezTo>
                    <a:pt x="40" y="6"/>
                    <a:pt x="40" y="6"/>
                    <a:pt x="40" y="6"/>
                  </a:cubicBezTo>
                  <a:cubicBezTo>
                    <a:pt x="40" y="6"/>
                    <a:pt x="40" y="6"/>
                    <a:pt x="40" y="6"/>
                  </a:cubicBezTo>
                  <a:cubicBezTo>
                    <a:pt x="39" y="5"/>
                    <a:pt x="39" y="5"/>
                    <a:pt x="39" y="5"/>
                  </a:cubicBezTo>
                  <a:cubicBezTo>
                    <a:pt x="39" y="6"/>
                    <a:pt x="39" y="6"/>
                    <a:pt x="39" y="6"/>
                  </a:cubicBezTo>
                  <a:cubicBezTo>
                    <a:pt x="39" y="5"/>
                    <a:pt x="39" y="5"/>
                    <a:pt x="39" y="5"/>
                  </a:cubicBezTo>
                  <a:cubicBezTo>
                    <a:pt x="39" y="5"/>
                    <a:pt x="39" y="5"/>
                    <a:pt x="39" y="5"/>
                  </a:cubicBezTo>
                  <a:cubicBezTo>
                    <a:pt x="39" y="4"/>
                    <a:pt x="39" y="4"/>
                    <a:pt x="39" y="4"/>
                  </a:cubicBezTo>
                  <a:cubicBezTo>
                    <a:pt x="38" y="5"/>
                    <a:pt x="38" y="5"/>
                    <a:pt x="38" y="5"/>
                  </a:cubicBezTo>
                  <a:cubicBezTo>
                    <a:pt x="38" y="5"/>
                    <a:pt x="38" y="5"/>
                    <a:pt x="38" y="5"/>
                  </a:cubicBezTo>
                  <a:cubicBezTo>
                    <a:pt x="38" y="6"/>
                    <a:pt x="38" y="6"/>
                    <a:pt x="38" y="6"/>
                  </a:cubicBezTo>
                  <a:cubicBezTo>
                    <a:pt x="37" y="5"/>
                    <a:pt x="37" y="5"/>
                    <a:pt x="37" y="5"/>
                  </a:cubicBezTo>
                  <a:cubicBezTo>
                    <a:pt x="37" y="5"/>
                    <a:pt x="37" y="5"/>
                    <a:pt x="37" y="5"/>
                  </a:cubicBezTo>
                  <a:cubicBezTo>
                    <a:pt x="37" y="5"/>
                    <a:pt x="37" y="5"/>
                    <a:pt x="37" y="5"/>
                  </a:cubicBezTo>
                  <a:cubicBezTo>
                    <a:pt x="37" y="5"/>
                    <a:pt x="37" y="5"/>
                    <a:pt x="37" y="5"/>
                  </a:cubicBezTo>
                  <a:cubicBezTo>
                    <a:pt x="37" y="6"/>
                    <a:pt x="37" y="6"/>
                    <a:pt x="37" y="6"/>
                  </a:cubicBezTo>
                  <a:cubicBezTo>
                    <a:pt x="36" y="6"/>
                    <a:pt x="36" y="6"/>
                    <a:pt x="36" y="6"/>
                  </a:cubicBezTo>
                  <a:cubicBezTo>
                    <a:pt x="36" y="7"/>
                    <a:pt x="36" y="7"/>
                    <a:pt x="36" y="7"/>
                  </a:cubicBezTo>
                  <a:cubicBezTo>
                    <a:pt x="36" y="7"/>
                    <a:pt x="36" y="7"/>
                    <a:pt x="36" y="7"/>
                  </a:cubicBezTo>
                  <a:cubicBezTo>
                    <a:pt x="36" y="7"/>
                    <a:pt x="36" y="7"/>
                    <a:pt x="36" y="7"/>
                  </a:cubicBezTo>
                  <a:cubicBezTo>
                    <a:pt x="35" y="7"/>
                    <a:pt x="35" y="7"/>
                    <a:pt x="35" y="7"/>
                  </a:cubicBezTo>
                  <a:cubicBezTo>
                    <a:pt x="35" y="7"/>
                    <a:pt x="35" y="7"/>
                    <a:pt x="35" y="7"/>
                  </a:cubicBezTo>
                  <a:cubicBezTo>
                    <a:pt x="35" y="7"/>
                    <a:pt x="35" y="7"/>
                    <a:pt x="35" y="7"/>
                  </a:cubicBezTo>
                  <a:cubicBezTo>
                    <a:pt x="35" y="8"/>
                    <a:pt x="35" y="8"/>
                    <a:pt x="35" y="8"/>
                  </a:cubicBezTo>
                  <a:cubicBezTo>
                    <a:pt x="35" y="7"/>
                    <a:pt x="35" y="7"/>
                    <a:pt x="35" y="7"/>
                  </a:cubicBezTo>
                  <a:cubicBezTo>
                    <a:pt x="34" y="7"/>
                    <a:pt x="34" y="7"/>
                    <a:pt x="34" y="7"/>
                  </a:cubicBezTo>
                  <a:cubicBezTo>
                    <a:pt x="35" y="6"/>
                    <a:pt x="35" y="6"/>
                    <a:pt x="35" y="6"/>
                  </a:cubicBezTo>
                  <a:cubicBezTo>
                    <a:pt x="35" y="4"/>
                    <a:pt x="35" y="4"/>
                    <a:pt x="35" y="4"/>
                  </a:cubicBezTo>
                  <a:cubicBezTo>
                    <a:pt x="35" y="4"/>
                    <a:pt x="35" y="4"/>
                    <a:pt x="35" y="4"/>
                  </a:cubicBezTo>
                  <a:cubicBezTo>
                    <a:pt x="34" y="3"/>
                    <a:pt x="34" y="3"/>
                    <a:pt x="34" y="3"/>
                  </a:cubicBezTo>
                  <a:cubicBezTo>
                    <a:pt x="33" y="3"/>
                    <a:pt x="33" y="3"/>
                    <a:pt x="33" y="3"/>
                  </a:cubicBezTo>
                  <a:cubicBezTo>
                    <a:pt x="33" y="3"/>
                    <a:pt x="33" y="3"/>
                    <a:pt x="33" y="3"/>
                  </a:cubicBezTo>
                  <a:cubicBezTo>
                    <a:pt x="33" y="3"/>
                    <a:pt x="33" y="3"/>
                    <a:pt x="33" y="3"/>
                  </a:cubicBezTo>
                  <a:cubicBezTo>
                    <a:pt x="33" y="4"/>
                    <a:pt x="33" y="4"/>
                    <a:pt x="33" y="4"/>
                  </a:cubicBezTo>
                  <a:cubicBezTo>
                    <a:pt x="33" y="4"/>
                    <a:pt x="33" y="4"/>
                    <a:pt x="33" y="4"/>
                  </a:cubicBezTo>
                  <a:cubicBezTo>
                    <a:pt x="33" y="4"/>
                    <a:pt x="33" y="4"/>
                    <a:pt x="33" y="4"/>
                  </a:cubicBezTo>
                  <a:cubicBezTo>
                    <a:pt x="33" y="4"/>
                    <a:pt x="33" y="4"/>
                    <a:pt x="33" y="4"/>
                  </a:cubicBezTo>
                  <a:cubicBezTo>
                    <a:pt x="32" y="4"/>
                    <a:pt x="32" y="4"/>
                    <a:pt x="32" y="4"/>
                  </a:cubicBezTo>
                  <a:cubicBezTo>
                    <a:pt x="32" y="5"/>
                    <a:pt x="32" y="5"/>
                    <a:pt x="32" y="5"/>
                  </a:cubicBezTo>
                  <a:cubicBezTo>
                    <a:pt x="33" y="6"/>
                    <a:pt x="33" y="6"/>
                    <a:pt x="33" y="6"/>
                  </a:cubicBezTo>
                  <a:cubicBezTo>
                    <a:pt x="33" y="6"/>
                    <a:pt x="33" y="6"/>
                    <a:pt x="33" y="6"/>
                  </a:cubicBezTo>
                  <a:cubicBezTo>
                    <a:pt x="33" y="7"/>
                    <a:pt x="33" y="7"/>
                    <a:pt x="33" y="7"/>
                  </a:cubicBezTo>
                  <a:cubicBezTo>
                    <a:pt x="33" y="8"/>
                    <a:pt x="33" y="8"/>
                    <a:pt x="33" y="8"/>
                  </a:cubicBezTo>
                  <a:cubicBezTo>
                    <a:pt x="33" y="9"/>
                    <a:pt x="33" y="9"/>
                    <a:pt x="33" y="9"/>
                  </a:cubicBezTo>
                  <a:cubicBezTo>
                    <a:pt x="33" y="10"/>
                    <a:pt x="33" y="10"/>
                    <a:pt x="33" y="10"/>
                  </a:cubicBezTo>
                  <a:cubicBezTo>
                    <a:pt x="33" y="10"/>
                    <a:pt x="33" y="10"/>
                    <a:pt x="33" y="10"/>
                  </a:cubicBezTo>
                  <a:cubicBezTo>
                    <a:pt x="32" y="9"/>
                    <a:pt x="32" y="9"/>
                    <a:pt x="32" y="9"/>
                  </a:cubicBezTo>
                  <a:cubicBezTo>
                    <a:pt x="32" y="8"/>
                    <a:pt x="32" y="8"/>
                    <a:pt x="32" y="8"/>
                  </a:cubicBezTo>
                  <a:cubicBezTo>
                    <a:pt x="31" y="8"/>
                    <a:pt x="31" y="8"/>
                    <a:pt x="31" y="8"/>
                  </a:cubicBezTo>
                  <a:cubicBezTo>
                    <a:pt x="31" y="7"/>
                    <a:pt x="31" y="7"/>
                    <a:pt x="31" y="7"/>
                  </a:cubicBezTo>
                  <a:cubicBezTo>
                    <a:pt x="31" y="7"/>
                    <a:pt x="31" y="7"/>
                    <a:pt x="31" y="7"/>
                  </a:cubicBezTo>
                  <a:cubicBezTo>
                    <a:pt x="31" y="6"/>
                    <a:pt x="31" y="6"/>
                    <a:pt x="31" y="6"/>
                  </a:cubicBezTo>
                  <a:cubicBezTo>
                    <a:pt x="30" y="6"/>
                    <a:pt x="30" y="6"/>
                    <a:pt x="30" y="6"/>
                  </a:cubicBezTo>
                  <a:cubicBezTo>
                    <a:pt x="30" y="7"/>
                    <a:pt x="30" y="7"/>
                    <a:pt x="30" y="7"/>
                  </a:cubicBezTo>
                  <a:cubicBezTo>
                    <a:pt x="29" y="7"/>
                    <a:pt x="29" y="7"/>
                    <a:pt x="29" y="7"/>
                  </a:cubicBezTo>
                  <a:cubicBezTo>
                    <a:pt x="29" y="7"/>
                    <a:pt x="29" y="7"/>
                    <a:pt x="29" y="7"/>
                  </a:cubicBezTo>
                  <a:cubicBezTo>
                    <a:pt x="28" y="7"/>
                    <a:pt x="28" y="7"/>
                    <a:pt x="28" y="7"/>
                  </a:cubicBezTo>
                  <a:cubicBezTo>
                    <a:pt x="28" y="7"/>
                    <a:pt x="28" y="7"/>
                    <a:pt x="28" y="7"/>
                  </a:cubicBezTo>
                  <a:cubicBezTo>
                    <a:pt x="28" y="7"/>
                    <a:pt x="28" y="7"/>
                    <a:pt x="28" y="7"/>
                  </a:cubicBezTo>
                  <a:cubicBezTo>
                    <a:pt x="28" y="6"/>
                    <a:pt x="28" y="6"/>
                    <a:pt x="28" y="6"/>
                  </a:cubicBezTo>
                  <a:cubicBezTo>
                    <a:pt x="27" y="6"/>
                    <a:pt x="27" y="6"/>
                    <a:pt x="27" y="6"/>
                  </a:cubicBezTo>
                  <a:cubicBezTo>
                    <a:pt x="27" y="6"/>
                    <a:pt x="27" y="6"/>
                    <a:pt x="27" y="6"/>
                  </a:cubicBezTo>
                  <a:cubicBezTo>
                    <a:pt x="26" y="5"/>
                    <a:pt x="26" y="5"/>
                    <a:pt x="26" y="5"/>
                  </a:cubicBezTo>
                  <a:cubicBezTo>
                    <a:pt x="26" y="5"/>
                    <a:pt x="26" y="5"/>
                    <a:pt x="26" y="5"/>
                  </a:cubicBezTo>
                  <a:cubicBezTo>
                    <a:pt x="26" y="5"/>
                    <a:pt x="26" y="5"/>
                    <a:pt x="26" y="5"/>
                  </a:cubicBezTo>
                  <a:cubicBezTo>
                    <a:pt x="25" y="4"/>
                    <a:pt x="25" y="4"/>
                    <a:pt x="25" y="4"/>
                  </a:cubicBezTo>
                  <a:cubicBezTo>
                    <a:pt x="25" y="4"/>
                    <a:pt x="25" y="4"/>
                    <a:pt x="25" y="4"/>
                  </a:cubicBezTo>
                  <a:cubicBezTo>
                    <a:pt x="25" y="3"/>
                    <a:pt x="25" y="3"/>
                    <a:pt x="25" y="3"/>
                  </a:cubicBezTo>
                  <a:cubicBezTo>
                    <a:pt x="25" y="3"/>
                    <a:pt x="25" y="3"/>
                    <a:pt x="25" y="3"/>
                  </a:cubicBezTo>
                  <a:cubicBezTo>
                    <a:pt x="24" y="3"/>
                    <a:pt x="24" y="3"/>
                    <a:pt x="24" y="3"/>
                  </a:cubicBezTo>
                  <a:cubicBezTo>
                    <a:pt x="24" y="5"/>
                    <a:pt x="24" y="5"/>
                    <a:pt x="24" y="5"/>
                  </a:cubicBezTo>
                  <a:cubicBezTo>
                    <a:pt x="24" y="5"/>
                    <a:pt x="24" y="5"/>
                    <a:pt x="24" y="5"/>
                  </a:cubicBezTo>
                  <a:cubicBezTo>
                    <a:pt x="25" y="6"/>
                    <a:pt x="25" y="6"/>
                    <a:pt x="25" y="6"/>
                  </a:cubicBezTo>
                  <a:cubicBezTo>
                    <a:pt x="25" y="7"/>
                    <a:pt x="25" y="7"/>
                    <a:pt x="25" y="7"/>
                  </a:cubicBezTo>
                  <a:cubicBezTo>
                    <a:pt x="25" y="7"/>
                    <a:pt x="25" y="7"/>
                    <a:pt x="25" y="7"/>
                  </a:cubicBezTo>
                  <a:cubicBezTo>
                    <a:pt x="24" y="7"/>
                    <a:pt x="24" y="7"/>
                    <a:pt x="24" y="7"/>
                  </a:cubicBezTo>
                  <a:cubicBezTo>
                    <a:pt x="24" y="6"/>
                    <a:pt x="24" y="6"/>
                    <a:pt x="24" y="6"/>
                  </a:cubicBezTo>
                  <a:cubicBezTo>
                    <a:pt x="23" y="6"/>
                    <a:pt x="23" y="6"/>
                    <a:pt x="23" y="6"/>
                  </a:cubicBezTo>
                  <a:cubicBezTo>
                    <a:pt x="23" y="7"/>
                    <a:pt x="23" y="7"/>
                    <a:pt x="23" y="7"/>
                  </a:cubicBezTo>
                  <a:cubicBezTo>
                    <a:pt x="24" y="8"/>
                    <a:pt x="24" y="8"/>
                    <a:pt x="24" y="8"/>
                  </a:cubicBezTo>
                  <a:cubicBezTo>
                    <a:pt x="24" y="8"/>
                    <a:pt x="24" y="8"/>
                    <a:pt x="24" y="8"/>
                  </a:cubicBezTo>
                  <a:cubicBezTo>
                    <a:pt x="24" y="9"/>
                    <a:pt x="24" y="9"/>
                    <a:pt x="24" y="9"/>
                  </a:cubicBezTo>
                  <a:cubicBezTo>
                    <a:pt x="24" y="9"/>
                    <a:pt x="24" y="9"/>
                    <a:pt x="24" y="9"/>
                  </a:cubicBezTo>
                  <a:cubicBezTo>
                    <a:pt x="23" y="9"/>
                    <a:pt x="23" y="9"/>
                    <a:pt x="23" y="9"/>
                  </a:cubicBezTo>
                  <a:cubicBezTo>
                    <a:pt x="23" y="8"/>
                    <a:pt x="23" y="8"/>
                    <a:pt x="23" y="8"/>
                  </a:cubicBezTo>
                  <a:cubicBezTo>
                    <a:pt x="23" y="8"/>
                    <a:pt x="23" y="8"/>
                    <a:pt x="23" y="8"/>
                  </a:cubicBezTo>
                  <a:cubicBezTo>
                    <a:pt x="21" y="8"/>
                    <a:pt x="21" y="8"/>
                    <a:pt x="21" y="8"/>
                  </a:cubicBezTo>
                  <a:cubicBezTo>
                    <a:pt x="21" y="8"/>
                    <a:pt x="21" y="8"/>
                    <a:pt x="21" y="8"/>
                  </a:cubicBezTo>
                  <a:cubicBezTo>
                    <a:pt x="20" y="8"/>
                    <a:pt x="20" y="8"/>
                    <a:pt x="20" y="8"/>
                  </a:cubicBezTo>
                  <a:cubicBezTo>
                    <a:pt x="21" y="9"/>
                    <a:pt x="21" y="9"/>
                    <a:pt x="21" y="9"/>
                  </a:cubicBezTo>
                  <a:cubicBezTo>
                    <a:pt x="21" y="9"/>
                    <a:pt x="21" y="9"/>
                    <a:pt x="21" y="9"/>
                  </a:cubicBezTo>
                  <a:cubicBezTo>
                    <a:pt x="22" y="9"/>
                    <a:pt x="22" y="9"/>
                    <a:pt x="22" y="9"/>
                  </a:cubicBezTo>
                  <a:cubicBezTo>
                    <a:pt x="21" y="10"/>
                    <a:pt x="21" y="10"/>
                    <a:pt x="21" y="10"/>
                  </a:cubicBezTo>
                  <a:cubicBezTo>
                    <a:pt x="22" y="10"/>
                    <a:pt x="22" y="10"/>
                    <a:pt x="22" y="10"/>
                  </a:cubicBezTo>
                  <a:cubicBezTo>
                    <a:pt x="22" y="10"/>
                    <a:pt x="22" y="10"/>
                    <a:pt x="22" y="10"/>
                  </a:cubicBezTo>
                  <a:cubicBezTo>
                    <a:pt x="23" y="10"/>
                    <a:pt x="23" y="10"/>
                    <a:pt x="23" y="10"/>
                  </a:cubicBezTo>
                  <a:cubicBezTo>
                    <a:pt x="21" y="11"/>
                    <a:pt x="21" y="11"/>
                    <a:pt x="21" y="11"/>
                  </a:cubicBezTo>
                  <a:cubicBezTo>
                    <a:pt x="21" y="11"/>
                    <a:pt x="21" y="11"/>
                    <a:pt x="21" y="11"/>
                  </a:cubicBezTo>
                  <a:cubicBezTo>
                    <a:pt x="22" y="13"/>
                    <a:pt x="22" y="13"/>
                    <a:pt x="22" y="13"/>
                  </a:cubicBezTo>
                  <a:cubicBezTo>
                    <a:pt x="23" y="13"/>
                    <a:pt x="23" y="13"/>
                    <a:pt x="23" y="13"/>
                  </a:cubicBezTo>
                  <a:cubicBezTo>
                    <a:pt x="24" y="13"/>
                    <a:pt x="24" y="13"/>
                    <a:pt x="24" y="13"/>
                  </a:cubicBezTo>
                  <a:cubicBezTo>
                    <a:pt x="25" y="13"/>
                    <a:pt x="25" y="13"/>
                    <a:pt x="25" y="13"/>
                  </a:cubicBezTo>
                  <a:cubicBezTo>
                    <a:pt x="25" y="13"/>
                    <a:pt x="25" y="13"/>
                    <a:pt x="25" y="13"/>
                  </a:cubicBezTo>
                  <a:cubicBezTo>
                    <a:pt x="26" y="13"/>
                    <a:pt x="26" y="13"/>
                    <a:pt x="26" y="13"/>
                  </a:cubicBezTo>
                  <a:close/>
                  <a:moveTo>
                    <a:pt x="51" y="22"/>
                  </a:moveTo>
                  <a:cubicBezTo>
                    <a:pt x="52" y="21"/>
                    <a:pt x="52" y="21"/>
                    <a:pt x="52" y="21"/>
                  </a:cubicBezTo>
                  <a:cubicBezTo>
                    <a:pt x="52" y="21"/>
                    <a:pt x="52" y="21"/>
                    <a:pt x="52" y="21"/>
                  </a:cubicBezTo>
                  <a:cubicBezTo>
                    <a:pt x="53" y="21"/>
                    <a:pt x="53" y="21"/>
                    <a:pt x="53" y="21"/>
                  </a:cubicBezTo>
                  <a:cubicBezTo>
                    <a:pt x="53" y="20"/>
                    <a:pt x="53" y="20"/>
                    <a:pt x="53" y="20"/>
                  </a:cubicBezTo>
                  <a:cubicBezTo>
                    <a:pt x="54" y="21"/>
                    <a:pt x="54" y="21"/>
                    <a:pt x="54" y="21"/>
                  </a:cubicBezTo>
                  <a:cubicBezTo>
                    <a:pt x="55" y="21"/>
                    <a:pt x="55" y="21"/>
                    <a:pt x="55" y="21"/>
                  </a:cubicBezTo>
                  <a:cubicBezTo>
                    <a:pt x="56" y="21"/>
                    <a:pt x="56" y="21"/>
                    <a:pt x="56" y="21"/>
                  </a:cubicBezTo>
                  <a:cubicBezTo>
                    <a:pt x="55" y="21"/>
                    <a:pt x="55" y="21"/>
                    <a:pt x="55" y="21"/>
                  </a:cubicBezTo>
                  <a:cubicBezTo>
                    <a:pt x="55" y="22"/>
                    <a:pt x="55" y="22"/>
                    <a:pt x="55" y="22"/>
                  </a:cubicBezTo>
                  <a:cubicBezTo>
                    <a:pt x="53" y="21"/>
                    <a:pt x="53" y="21"/>
                    <a:pt x="53" y="21"/>
                  </a:cubicBezTo>
                  <a:cubicBezTo>
                    <a:pt x="53" y="21"/>
                    <a:pt x="53" y="21"/>
                    <a:pt x="53" y="21"/>
                  </a:cubicBezTo>
                  <a:cubicBezTo>
                    <a:pt x="52" y="22"/>
                    <a:pt x="52" y="22"/>
                    <a:pt x="52" y="22"/>
                  </a:cubicBezTo>
                  <a:cubicBezTo>
                    <a:pt x="52" y="22"/>
                    <a:pt x="52" y="22"/>
                    <a:pt x="52" y="22"/>
                  </a:cubicBezTo>
                  <a:cubicBezTo>
                    <a:pt x="51" y="22"/>
                    <a:pt x="51" y="22"/>
                    <a:pt x="51" y="22"/>
                  </a:cubicBezTo>
                  <a:cubicBezTo>
                    <a:pt x="51" y="22"/>
                    <a:pt x="51" y="22"/>
                    <a:pt x="51" y="22"/>
                  </a:cubicBezTo>
                  <a:close/>
                  <a:moveTo>
                    <a:pt x="48" y="25"/>
                  </a:moveTo>
                  <a:cubicBezTo>
                    <a:pt x="48" y="24"/>
                    <a:pt x="48" y="24"/>
                    <a:pt x="48" y="24"/>
                  </a:cubicBezTo>
                  <a:cubicBezTo>
                    <a:pt x="47" y="24"/>
                    <a:pt x="47" y="24"/>
                    <a:pt x="47" y="24"/>
                  </a:cubicBezTo>
                  <a:cubicBezTo>
                    <a:pt x="47" y="23"/>
                    <a:pt x="47" y="23"/>
                    <a:pt x="47" y="23"/>
                  </a:cubicBezTo>
                  <a:cubicBezTo>
                    <a:pt x="47" y="23"/>
                    <a:pt x="47" y="23"/>
                    <a:pt x="47" y="23"/>
                  </a:cubicBezTo>
                  <a:cubicBezTo>
                    <a:pt x="48" y="23"/>
                    <a:pt x="48" y="23"/>
                    <a:pt x="48" y="23"/>
                  </a:cubicBezTo>
                  <a:cubicBezTo>
                    <a:pt x="48" y="23"/>
                    <a:pt x="48" y="23"/>
                    <a:pt x="48" y="23"/>
                  </a:cubicBezTo>
                  <a:cubicBezTo>
                    <a:pt x="48" y="23"/>
                    <a:pt x="48" y="23"/>
                    <a:pt x="48" y="23"/>
                  </a:cubicBezTo>
                  <a:cubicBezTo>
                    <a:pt x="49" y="24"/>
                    <a:pt x="49" y="24"/>
                    <a:pt x="49" y="24"/>
                  </a:cubicBezTo>
                  <a:cubicBezTo>
                    <a:pt x="49" y="24"/>
                    <a:pt x="49" y="24"/>
                    <a:pt x="49" y="24"/>
                  </a:cubicBezTo>
                  <a:cubicBezTo>
                    <a:pt x="48" y="25"/>
                    <a:pt x="48" y="25"/>
                    <a:pt x="48" y="25"/>
                  </a:cubicBezTo>
                  <a:cubicBezTo>
                    <a:pt x="48" y="25"/>
                    <a:pt x="48" y="25"/>
                    <a:pt x="48" y="25"/>
                  </a:cubicBezTo>
                  <a:close/>
                  <a:moveTo>
                    <a:pt x="32" y="32"/>
                  </a:moveTo>
                  <a:cubicBezTo>
                    <a:pt x="32" y="31"/>
                    <a:pt x="32" y="31"/>
                    <a:pt x="32" y="31"/>
                  </a:cubicBezTo>
                  <a:cubicBezTo>
                    <a:pt x="33" y="30"/>
                    <a:pt x="33" y="30"/>
                    <a:pt x="33" y="30"/>
                  </a:cubicBezTo>
                  <a:cubicBezTo>
                    <a:pt x="35" y="30"/>
                    <a:pt x="35" y="30"/>
                    <a:pt x="35" y="30"/>
                  </a:cubicBezTo>
                  <a:cubicBezTo>
                    <a:pt x="36" y="30"/>
                    <a:pt x="36" y="30"/>
                    <a:pt x="36" y="30"/>
                  </a:cubicBezTo>
                  <a:cubicBezTo>
                    <a:pt x="37" y="29"/>
                    <a:pt x="37" y="29"/>
                    <a:pt x="37" y="29"/>
                  </a:cubicBezTo>
                  <a:cubicBezTo>
                    <a:pt x="38" y="28"/>
                    <a:pt x="38" y="28"/>
                    <a:pt x="38" y="28"/>
                  </a:cubicBezTo>
                  <a:cubicBezTo>
                    <a:pt x="38" y="29"/>
                    <a:pt x="38" y="29"/>
                    <a:pt x="38" y="29"/>
                  </a:cubicBezTo>
                  <a:cubicBezTo>
                    <a:pt x="39" y="30"/>
                    <a:pt x="39" y="30"/>
                    <a:pt x="39" y="30"/>
                  </a:cubicBezTo>
                  <a:cubicBezTo>
                    <a:pt x="39" y="30"/>
                    <a:pt x="39" y="30"/>
                    <a:pt x="39" y="30"/>
                  </a:cubicBezTo>
                  <a:cubicBezTo>
                    <a:pt x="38" y="31"/>
                    <a:pt x="38" y="31"/>
                    <a:pt x="38" y="31"/>
                  </a:cubicBezTo>
                  <a:cubicBezTo>
                    <a:pt x="38" y="31"/>
                    <a:pt x="38" y="31"/>
                    <a:pt x="38" y="31"/>
                  </a:cubicBezTo>
                  <a:cubicBezTo>
                    <a:pt x="38" y="32"/>
                    <a:pt x="38" y="32"/>
                    <a:pt x="38" y="32"/>
                  </a:cubicBezTo>
                  <a:cubicBezTo>
                    <a:pt x="39" y="33"/>
                    <a:pt x="39" y="33"/>
                    <a:pt x="39" y="33"/>
                  </a:cubicBezTo>
                  <a:cubicBezTo>
                    <a:pt x="40" y="34"/>
                    <a:pt x="40" y="34"/>
                    <a:pt x="40" y="34"/>
                  </a:cubicBezTo>
                  <a:cubicBezTo>
                    <a:pt x="41" y="33"/>
                    <a:pt x="41" y="33"/>
                    <a:pt x="41" y="33"/>
                  </a:cubicBezTo>
                  <a:cubicBezTo>
                    <a:pt x="42" y="33"/>
                    <a:pt x="42" y="33"/>
                    <a:pt x="42" y="33"/>
                  </a:cubicBezTo>
                  <a:cubicBezTo>
                    <a:pt x="43" y="33"/>
                    <a:pt x="43" y="33"/>
                    <a:pt x="43" y="33"/>
                  </a:cubicBezTo>
                  <a:cubicBezTo>
                    <a:pt x="43" y="33"/>
                    <a:pt x="43" y="33"/>
                    <a:pt x="43" y="33"/>
                  </a:cubicBezTo>
                  <a:cubicBezTo>
                    <a:pt x="44" y="34"/>
                    <a:pt x="44" y="34"/>
                    <a:pt x="44" y="34"/>
                  </a:cubicBezTo>
                  <a:cubicBezTo>
                    <a:pt x="44" y="34"/>
                    <a:pt x="44" y="34"/>
                    <a:pt x="44" y="34"/>
                  </a:cubicBezTo>
                  <a:cubicBezTo>
                    <a:pt x="43" y="34"/>
                    <a:pt x="43" y="34"/>
                    <a:pt x="43" y="34"/>
                  </a:cubicBezTo>
                  <a:cubicBezTo>
                    <a:pt x="42" y="36"/>
                    <a:pt x="42" y="36"/>
                    <a:pt x="42" y="36"/>
                  </a:cubicBezTo>
                  <a:cubicBezTo>
                    <a:pt x="42" y="36"/>
                    <a:pt x="42" y="36"/>
                    <a:pt x="42" y="36"/>
                  </a:cubicBezTo>
                  <a:cubicBezTo>
                    <a:pt x="41" y="38"/>
                    <a:pt x="41" y="38"/>
                    <a:pt x="41" y="38"/>
                  </a:cubicBezTo>
                  <a:cubicBezTo>
                    <a:pt x="40" y="38"/>
                    <a:pt x="40" y="38"/>
                    <a:pt x="40" y="38"/>
                  </a:cubicBezTo>
                  <a:cubicBezTo>
                    <a:pt x="40" y="38"/>
                    <a:pt x="40" y="38"/>
                    <a:pt x="40" y="38"/>
                  </a:cubicBezTo>
                  <a:cubicBezTo>
                    <a:pt x="39" y="39"/>
                    <a:pt x="39" y="39"/>
                    <a:pt x="39" y="39"/>
                  </a:cubicBezTo>
                  <a:cubicBezTo>
                    <a:pt x="39" y="40"/>
                    <a:pt x="39" y="40"/>
                    <a:pt x="39" y="40"/>
                  </a:cubicBezTo>
                  <a:cubicBezTo>
                    <a:pt x="38" y="40"/>
                    <a:pt x="38" y="40"/>
                    <a:pt x="38" y="40"/>
                  </a:cubicBezTo>
                  <a:cubicBezTo>
                    <a:pt x="38" y="40"/>
                    <a:pt x="38" y="40"/>
                    <a:pt x="38" y="40"/>
                  </a:cubicBezTo>
                  <a:cubicBezTo>
                    <a:pt x="38" y="40"/>
                    <a:pt x="38" y="40"/>
                    <a:pt x="38" y="40"/>
                  </a:cubicBezTo>
                  <a:cubicBezTo>
                    <a:pt x="38" y="39"/>
                    <a:pt x="38" y="39"/>
                    <a:pt x="38" y="39"/>
                  </a:cubicBezTo>
                  <a:cubicBezTo>
                    <a:pt x="38" y="38"/>
                    <a:pt x="38" y="38"/>
                    <a:pt x="38" y="38"/>
                  </a:cubicBezTo>
                  <a:cubicBezTo>
                    <a:pt x="38" y="37"/>
                    <a:pt x="38" y="37"/>
                    <a:pt x="38" y="37"/>
                  </a:cubicBezTo>
                  <a:cubicBezTo>
                    <a:pt x="38" y="36"/>
                    <a:pt x="38" y="36"/>
                    <a:pt x="38" y="36"/>
                  </a:cubicBezTo>
                  <a:cubicBezTo>
                    <a:pt x="38" y="36"/>
                    <a:pt x="38" y="36"/>
                    <a:pt x="38" y="36"/>
                  </a:cubicBezTo>
                  <a:cubicBezTo>
                    <a:pt x="37" y="36"/>
                    <a:pt x="37" y="36"/>
                    <a:pt x="37" y="36"/>
                  </a:cubicBezTo>
                  <a:cubicBezTo>
                    <a:pt x="37" y="36"/>
                    <a:pt x="37" y="36"/>
                    <a:pt x="37" y="36"/>
                  </a:cubicBezTo>
                  <a:cubicBezTo>
                    <a:pt x="36" y="37"/>
                    <a:pt x="36" y="37"/>
                    <a:pt x="36" y="37"/>
                  </a:cubicBezTo>
                  <a:cubicBezTo>
                    <a:pt x="36" y="38"/>
                    <a:pt x="36" y="38"/>
                    <a:pt x="36" y="38"/>
                  </a:cubicBezTo>
                  <a:cubicBezTo>
                    <a:pt x="35" y="38"/>
                    <a:pt x="35" y="38"/>
                    <a:pt x="35" y="38"/>
                  </a:cubicBezTo>
                  <a:cubicBezTo>
                    <a:pt x="34" y="39"/>
                    <a:pt x="34" y="39"/>
                    <a:pt x="34" y="39"/>
                  </a:cubicBezTo>
                  <a:cubicBezTo>
                    <a:pt x="33" y="39"/>
                    <a:pt x="33" y="39"/>
                    <a:pt x="33" y="39"/>
                  </a:cubicBezTo>
                  <a:cubicBezTo>
                    <a:pt x="33" y="39"/>
                    <a:pt x="33" y="39"/>
                    <a:pt x="33" y="39"/>
                  </a:cubicBezTo>
                  <a:cubicBezTo>
                    <a:pt x="32" y="39"/>
                    <a:pt x="32" y="39"/>
                    <a:pt x="32" y="39"/>
                  </a:cubicBezTo>
                  <a:cubicBezTo>
                    <a:pt x="32" y="38"/>
                    <a:pt x="32" y="38"/>
                    <a:pt x="32" y="38"/>
                  </a:cubicBezTo>
                  <a:cubicBezTo>
                    <a:pt x="33" y="38"/>
                    <a:pt x="33" y="38"/>
                    <a:pt x="33" y="38"/>
                  </a:cubicBezTo>
                  <a:cubicBezTo>
                    <a:pt x="32" y="37"/>
                    <a:pt x="32" y="37"/>
                    <a:pt x="32" y="37"/>
                  </a:cubicBezTo>
                  <a:cubicBezTo>
                    <a:pt x="33" y="37"/>
                    <a:pt x="33" y="37"/>
                    <a:pt x="33" y="37"/>
                  </a:cubicBezTo>
                  <a:cubicBezTo>
                    <a:pt x="33" y="36"/>
                    <a:pt x="33" y="36"/>
                    <a:pt x="33" y="36"/>
                  </a:cubicBezTo>
                  <a:cubicBezTo>
                    <a:pt x="34" y="35"/>
                    <a:pt x="34" y="35"/>
                    <a:pt x="34" y="35"/>
                  </a:cubicBezTo>
                  <a:cubicBezTo>
                    <a:pt x="34" y="34"/>
                    <a:pt x="34" y="34"/>
                    <a:pt x="34" y="34"/>
                  </a:cubicBezTo>
                  <a:cubicBezTo>
                    <a:pt x="34" y="33"/>
                    <a:pt x="34" y="33"/>
                    <a:pt x="34" y="33"/>
                  </a:cubicBezTo>
                  <a:cubicBezTo>
                    <a:pt x="34" y="33"/>
                    <a:pt x="34" y="33"/>
                    <a:pt x="34" y="33"/>
                  </a:cubicBezTo>
                  <a:cubicBezTo>
                    <a:pt x="33" y="33"/>
                    <a:pt x="33" y="33"/>
                    <a:pt x="33" y="33"/>
                  </a:cubicBezTo>
                  <a:cubicBezTo>
                    <a:pt x="33" y="32"/>
                    <a:pt x="33" y="32"/>
                    <a:pt x="33" y="32"/>
                  </a:cubicBezTo>
                  <a:cubicBezTo>
                    <a:pt x="32" y="32"/>
                    <a:pt x="32" y="32"/>
                    <a:pt x="32" y="32"/>
                  </a:cubicBezTo>
                  <a:close/>
                  <a:moveTo>
                    <a:pt x="28" y="20"/>
                  </a:moveTo>
                  <a:cubicBezTo>
                    <a:pt x="28" y="21"/>
                    <a:pt x="28" y="21"/>
                    <a:pt x="28" y="21"/>
                  </a:cubicBezTo>
                  <a:cubicBezTo>
                    <a:pt x="29" y="21"/>
                    <a:pt x="29" y="21"/>
                    <a:pt x="29" y="21"/>
                  </a:cubicBezTo>
                  <a:cubicBezTo>
                    <a:pt x="29" y="21"/>
                    <a:pt x="29" y="21"/>
                    <a:pt x="29" y="21"/>
                  </a:cubicBezTo>
                  <a:cubicBezTo>
                    <a:pt x="30" y="21"/>
                    <a:pt x="30" y="21"/>
                    <a:pt x="30" y="21"/>
                  </a:cubicBezTo>
                  <a:cubicBezTo>
                    <a:pt x="30" y="21"/>
                    <a:pt x="30" y="21"/>
                    <a:pt x="30" y="21"/>
                  </a:cubicBezTo>
                  <a:cubicBezTo>
                    <a:pt x="30" y="20"/>
                    <a:pt x="30" y="20"/>
                    <a:pt x="30" y="20"/>
                  </a:cubicBezTo>
                  <a:cubicBezTo>
                    <a:pt x="28" y="20"/>
                    <a:pt x="28" y="20"/>
                    <a:pt x="28" y="20"/>
                  </a:cubicBezTo>
                  <a:cubicBezTo>
                    <a:pt x="28" y="20"/>
                    <a:pt x="28" y="20"/>
                    <a:pt x="28" y="20"/>
                  </a:cubicBezTo>
                  <a:cubicBezTo>
                    <a:pt x="28" y="20"/>
                    <a:pt x="28" y="20"/>
                    <a:pt x="28" y="20"/>
                  </a:cubicBezTo>
                  <a:close/>
                  <a:moveTo>
                    <a:pt x="29" y="27"/>
                  </a:moveTo>
                  <a:cubicBezTo>
                    <a:pt x="30" y="28"/>
                    <a:pt x="30" y="28"/>
                    <a:pt x="30" y="28"/>
                  </a:cubicBezTo>
                  <a:cubicBezTo>
                    <a:pt x="31" y="28"/>
                    <a:pt x="31" y="28"/>
                    <a:pt x="31" y="28"/>
                  </a:cubicBezTo>
                  <a:cubicBezTo>
                    <a:pt x="31" y="28"/>
                    <a:pt x="31" y="28"/>
                    <a:pt x="31" y="28"/>
                  </a:cubicBezTo>
                  <a:cubicBezTo>
                    <a:pt x="32" y="29"/>
                    <a:pt x="32" y="29"/>
                    <a:pt x="32" y="29"/>
                  </a:cubicBezTo>
                  <a:cubicBezTo>
                    <a:pt x="32" y="29"/>
                    <a:pt x="32" y="29"/>
                    <a:pt x="32" y="29"/>
                  </a:cubicBezTo>
                  <a:cubicBezTo>
                    <a:pt x="32" y="29"/>
                    <a:pt x="32" y="29"/>
                    <a:pt x="32" y="29"/>
                  </a:cubicBezTo>
                  <a:cubicBezTo>
                    <a:pt x="32" y="30"/>
                    <a:pt x="32" y="30"/>
                    <a:pt x="32" y="30"/>
                  </a:cubicBezTo>
                  <a:cubicBezTo>
                    <a:pt x="32" y="30"/>
                    <a:pt x="32" y="30"/>
                    <a:pt x="32" y="30"/>
                  </a:cubicBezTo>
                  <a:cubicBezTo>
                    <a:pt x="33" y="30"/>
                    <a:pt x="33" y="30"/>
                    <a:pt x="33" y="30"/>
                  </a:cubicBezTo>
                  <a:cubicBezTo>
                    <a:pt x="33" y="30"/>
                    <a:pt x="33" y="30"/>
                    <a:pt x="33" y="30"/>
                  </a:cubicBezTo>
                  <a:cubicBezTo>
                    <a:pt x="34" y="29"/>
                    <a:pt x="34" y="29"/>
                    <a:pt x="34" y="29"/>
                  </a:cubicBezTo>
                  <a:cubicBezTo>
                    <a:pt x="35" y="29"/>
                    <a:pt x="35" y="29"/>
                    <a:pt x="35" y="29"/>
                  </a:cubicBezTo>
                  <a:cubicBezTo>
                    <a:pt x="35" y="29"/>
                    <a:pt x="35" y="29"/>
                    <a:pt x="35" y="29"/>
                  </a:cubicBezTo>
                  <a:cubicBezTo>
                    <a:pt x="35" y="28"/>
                    <a:pt x="35" y="28"/>
                    <a:pt x="35" y="28"/>
                  </a:cubicBezTo>
                  <a:cubicBezTo>
                    <a:pt x="35" y="27"/>
                    <a:pt x="35" y="27"/>
                    <a:pt x="35" y="27"/>
                  </a:cubicBezTo>
                  <a:cubicBezTo>
                    <a:pt x="36" y="27"/>
                    <a:pt x="36" y="27"/>
                    <a:pt x="36" y="27"/>
                  </a:cubicBezTo>
                  <a:cubicBezTo>
                    <a:pt x="36" y="26"/>
                    <a:pt x="36" y="26"/>
                    <a:pt x="36" y="26"/>
                  </a:cubicBezTo>
                  <a:cubicBezTo>
                    <a:pt x="36" y="26"/>
                    <a:pt x="36" y="26"/>
                    <a:pt x="36" y="26"/>
                  </a:cubicBezTo>
                  <a:cubicBezTo>
                    <a:pt x="35" y="26"/>
                    <a:pt x="35" y="26"/>
                    <a:pt x="35" y="26"/>
                  </a:cubicBezTo>
                  <a:cubicBezTo>
                    <a:pt x="35" y="25"/>
                    <a:pt x="35" y="25"/>
                    <a:pt x="35" y="25"/>
                  </a:cubicBezTo>
                  <a:cubicBezTo>
                    <a:pt x="34" y="25"/>
                    <a:pt x="34" y="25"/>
                    <a:pt x="34" y="25"/>
                  </a:cubicBezTo>
                  <a:cubicBezTo>
                    <a:pt x="34" y="25"/>
                    <a:pt x="34" y="25"/>
                    <a:pt x="34" y="25"/>
                  </a:cubicBezTo>
                  <a:cubicBezTo>
                    <a:pt x="33" y="26"/>
                    <a:pt x="33" y="26"/>
                    <a:pt x="33" y="26"/>
                  </a:cubicBezTo>
                  <a:cubicBezTo>
                    <a:pt x="33" y="25"/>
                    <a:pt x="33" y="25"/>
                    <a:pt x="33" y="25"/>
                  </a:cubicBezTo>
                  <a:cubicBezTo>
                    <a:pt x="32" y="25"/>
                    <a:pt x="32" y="25"/>
                    <a:pt x="32" y="25"/>
                  </a:cubicBezTo>
                  <a:cubicBezTo>
                    <a:pt x="32" y="26"/>
                    <a:pt x="32" y="26"/>
                    <a:pt x="32" y="26"/>
                  </a:cubicBezTo>
                  <a:cubicBezTo>
                    <a:pt x="32" y="26"/>
                    <a:pt x="32" y="26"/>
                    <a:pt x="32" y="26"/>
                  </a:cubicBezTo>
                  <a:cubicBezTo>
                    <a:pt x="31" y="26"/>
                    <a:pt x="31" y="26"/>
                    <a:pt x="31" y="26"/>
                  </a:cubicBezTo>
                  <a:cubicBezTo>
                    <a:pt x="30" y="26"/>
                    <a:pt x="30" y="26"/>
                    <a:pt x="30" y="26"/>
                  </a:cubicBezTo>
                  <a:cubicBezTo>
                    <a:pt x="30" y="27"/>
                    <a:pt x="30" y="27"/>
                    <a:pt x="30" y="27"/>
                  </a:cubicBezTo>
                  <a:cubicBezTo>
                    <a:pt x="29" y="27"/>
                    <a:pt x="29" y="27"/>
                    <a:pt x="29" y="27"/>
                  </a:cubicBezTo>
                  <a:close/>
                  <a:moveTo>
                    <a:pt x="5" y="31"/>
                  </a:moveTo>
                  <a:cubicBezTo>
                    <a:pt x="4" y="30"/>
                    <a:pt x="4" y="30"/>
                    <a:pt x="4" y="30"/>
                  </a:cubicBezTo>
                  <a:cubicBezTo>
                    <a:pt x="4" y="30"/>
                    <a:pt x="4" y="30"/>
                    <a:pt x="4" y="30"/>
                  </a:cubicBezTo>
                  <a:cubicBezTo>
                    <a:pt x="4" y="29"/>
                    <a:pt x="4" y="29"/>
                    <a:pt x="4" y="29"/>
                  </a:cubicBezTo>
                  <a:cubicBezTo>
                    <a:pt x="3" y="28"/>
                    <a:pt x="3" y="28"/>
                    <a:pt x="3" y="28"/>
                  </a:cubicBezTo>
                  <a:cubicBezTo>
                    <a:pt x="2" y="28"/>
                    <a:pt x="2" y="28"/>
                    <a:pt x="2" y="28"/>
                  </a:cubicBezTo>
                  <a:cubicBezTo>
                    <a:pt x="2" y="28"/>
                    <a:pt x="2" y="28"/>
                    <a:pt x="2" y="28"/>
                  </a:cubicBezTo>
                  <a:cubicBezTo>
                    <a:pt x="2" y="26"/>
                    <a:pt x="2" y="26"/>
                    <a:pt x="2" y="26"/>
                  </a:cubicBezTo>
                  <a:cubicBezTo>
                    <a:pt x="1" y="26"/>
                    <a:pt x="1" y="26"/>
                    <a:pt x="1" y="26"/>
                  </a:cubicBezTo>
                  <a:cubicBezTo>
                    <a:pt x="1" y="25"/>
                    <a:pt x="1" y="25"/>
                    <a:pt x="1" y="25"/>
                  </a:cubicBezTo>
                  <a:cubicBezTo>
                    <a:pt x="1" y="24"/>
                    <a:pt x="1" y="24"/>
                    <a:pt x="1" y="24"/>
                  </a:cubicBezTo>
                  <a:cubicBezTo>
                    <a:pt x="1" y="24"/>
                    <a:pt x="1" y="24"/>
                    <a:pt x="1" y="24"/>
                  </a:cubicBezTo>
                  <a:cubicBezTo>
                    <a:pt x="2" y="24"/>
                    <a:pt x="2" y="24"/>
                    <a:pt x="2" y="24"/>
                  </a:cubicBezTo>
                  <a:cubicBezTo>
                    <a:pt x="2" y="25"/>
                    <a:pt x="2" y="25"/>
                    <a:pt x="2" y="25"/>
                  </a:cubicBezTo>
                  <a:cubicBezTo>
                    <a:pt x="3" y="25"/>
                    <a:pt x="3" y="25"/>
                    <a:pt x="3" y="25"/>
                  </a:cubicBezTo>
                  <a:cubicBezTo>
                    <a:pt x="2" y="26"/>
                    <a:pt x="2" y="26"/>
                    <a:pt x="2" y="26"/>
                  </a:cubicBezTo>
                  <a:cubicBezTo>
                    <a:pt x="3" y="27"/>
                    <a:pt x="3" y="27"/>
                    <a:pt x="3" y="27"/>
                  </a:cubicBezTo>
                  <a:cubicBezTo>
                    <a:pt x="4" y="28"/>
                    <a:pt x="4" y="28"/>
                    <a:pt x="4" y="28"/>
                  </a:cubicBezTo>
                  <a:cubicBezTo>
                    <a:pt x="4" y="28"/>
                    <a:pt x="4" y="28"/>
                    <a:pt x="4" y="28"/>
                  </a:cubicBezTo>
                  <a:cubicBezTo>
                    <a:pt x="4" y="28"/>
                    <a:pt x="4" y="28"/>
                    <a:pt x="4" y="28"/>
                  </a:cubicBezTo>
                  <a:cubicBezTo>
                    <a:pt x="4" y="28"/>
                    <a:pt x="4" y="28"/>
                    <a:pt x="4" y="28"/>
                  </a:cubicBezTo>
                  <a:cubicBezTo>
                    <a:pt x="5" y="29"/>
                    <a:pt x="5" y="29"/>
                    <a:pt x="5" y="29"/>
                  </a:cubicBezTo>
                  <a:cubicBezTo>
                    <a:pt x="5" y="30"/>
                    <a:pt x="5" y="30"/>
                    <a:pt x="5" y="30"/>
                  </a:cubicBezTo>
                  <a:cubicBezTo>
                    <a:pt x="6" y="30"/>
                    <a:pt x="6" y="30"/>
                    <a:pt x="6" y="30"/>
                  </a:cubicBezTo>
                  <a:cubicBezTo>
                    <a:pt x="5" y="31"/>
                    <a:pt x="5" y="31"/>
                    <a:pt x="5" y="31"/>
                  </a:cubicBezTo>
                  <a:cubicBezTo>
                    <a:pt x="5" y="31"/>
                    <a:pt x="5" y="31"/>
                    <a:pt x="5" y="31"/>
                  </a:cubicBezTo>
                  <a:cubicBezTo>
                    <a:pt x="5" y="31"/>
                    <a:pt x="5" y="31"/>
                    <a:pt x="5" y="31"/>
                  </a:cubicBezTo>
                  <a:close/>
                  <a:moveTo>
                    <a:pt x="21" y="49"/>
                  </a:moveTo>
                  <a:cubicBezTo>
                    <a:pt x="21" y="48"/>
                    <a:pt x="21" y="48"/>
                    <a:pt x="21" y="48"/>
                  </a:cubicBezTo>
                  <a:cubicBezTo>
                    <a:pt x="21" y="49"/>
                    <a:pt x="21" y="49"/>
                    <a:pt x="21" y="49"/>
                  </a:cubicBezTo>
                  <a:cubicBezTo>
                    <a:pt x="20" y="49"/>
                    <a:pt x="20" y="49"/>
                    <a:pt x="20" y="49"/>
                  </a:cubicBezTo>
                  <a:cubicBezTo>
                    <a:pt x="20" y="49"/>
                    <a:pt x="20" y="49"/>
                    <a:pt x="20" y="49"/>
                  </a:cubicBezTo>
                  <a:cubicBezTo>
                    <a:pt x="20" y="48"/>
                    <a:pt x="20" y="48"/>
                    <a:pt x="20" y="48"/>
                  </a:cubicBezTo>
                  <a:cubicBezTo>
                    <a:pt x="20" y="47"/>
                    <a:pt x="20" y="47"/>
                    <a:pt x="20" y="47"/>
                  </a:cubicBezTo>
                  <a:cubicBezTo>
                    <a:pt x="20" y="47"/>
                    <a:pt x="20" y="47"/>
                    <a:pt x="20" y="47"/>
                  </a:cubicBezTo>
                  <a:cubicBezTo>
                    <a:pt x="19" y="47"/>
                    <a:pt x="19" y="47"/>
                    <a:pt x="19" y="47"/>
                  </a:cubicBezTo>
                  <a:cubicBezTo>
                    <a:pt x="18" y="46"/>
                    <a:pt x="18" y="46"/>
                    <a:pt x="18" y="46"/>
                  </a:cubicBezTo>
                  <a:cubicBezTo>
                    <a:pt x="18" y="45"/>
                    <a:pt x="18" y="45"/>
                    <a:pt x="18" y="45"/>
                  </a:cubicBezTo>
                  <a:cubicBezTo>
                    <a:pt x="19" y="45"/>
                    <a:pt x="19" y="45"/>
                    <a:pt x="19" y="45"/>
                  </a:cubicBezTo>
                  <a:cubicBezTo>
                    <a:pt x="19" y="45"/>
                    <a:pt x="19" y="45"/>
                    <a:pt x="19" y="45"/>
                  </a:cubicBezTo>
                  <a:cubicBezTo>
                    <a:pt x="19" y="44"/>
                    <a:pt x="19" y="44"/>
                    <a:pt x="19" y="44"/>
                  </a:cubicBezTo>
                  <a:cubicBezTo>
                    <a:pt x="19" y="44"/>
                    <a:pt x="19" y="44"/>
                    <a:pt x="19" y="44"/>
                  </a:cubicBezTo>
                  <a:cubicBezTo>
                    <a:pt x="19" y="44"/>
                    <a:pt x="19" y="44"/>
                    <a:pt x="19" y="44"/>
                  </a:cubicBezTo>
                  <a:cubicBezTo>
                    <a:pt x="19" y="44"/>
                    <a:pt x="19" y="44"/>
                    <a:pt x="19" y="44"/>
                  </a:cubicBezTo>
                  <a:cubicBezTo>
                    <a:pt x="18" y="43"/>
                    <a:pt x="18" y="43"/>
                    <a:pt x="18" y="43"/>
                  </a:cubicBezTo>
                  <a:cubicBezTo>
                    <a:pt x="18" y="43"/>
                    <a:pt x="18" y="43"/>
                    <a:pt x="18" y="43"/>
                  </a:cubicBezTo>
                  <a:cubicBezTo>
                    <a:pt x="18" y="44"/>
                    <a:pt x="18" y="44"/>
                    <a:pt x="18" y="44"/>
                  </a:cubicBezTo>
                  <a:cubicBezTo>
                    <a:pt x="17" y="44"/>
                    <a:pt x="17" y="44"/>
                    <a:pt x="17" y="44"/>
                  </a:cubicBezTo>
                  <a:cubicBezTo>
                    <a:pt x="16" y="43"/>
                    <a:pt x="16" y="43"/>
                    <a:pt x="16" y="43"/>
                  </a:cubicBezTo>
                  <a:cubicBezTo>
                    <a:pt x="16" y="43"/>
                    <a:pt x="16" y="43"/>
                    <a:pt x="16" y="43"/>
                  </a:cubicBezTo>
                  <a:cubicBezTo>
                    <a:pt x="15" y="43"/>
                    <a:pt x="15" y="43"/>
                    <a:pt x="15" y="43"/>
                  </a:cubicBezTo>
                  <a:cubicBezTo>
                    <a:pt x="15" y="42"/>
                    <a:pt x="15" y="42"/>
                    <a:pt x="15" y="42"/>
                  </a:cubicBezTo>
                  <a:cubicBezTo>
                    <a:pt x="14" y="42"/>
                    <a:pt x="14" y="42"/>
                    <a:pt x="14" y="42"/>
                  </a:cubicBezTo>
                  <a:cubicBezTo>
                    <a:pt x="14" y="42"/>
                    <a:pt x="14" y="42"/>
                    <a:pt x="14" y="42"/>
                  </a:cubicBezTo>
                  <a:cubicBezTo>
                    <a:pt x="14" y="42"/>
                    <a:pt x="14" y="42"/>
                    <a:pt x="14" y="42"/>
                  </a:cubicBezTo>
                  <a:cubicBezTo>
                    <a:pt x="14" y="41"/>
                    <a:pt x="14" y="41"/>
                    <a:pt x="14" y="41"/>
                  </a:cubicBezTo>
                  <a:cubicBezTo>
                    <a:pt x="13" y="41"/>
                    <a:pt x="13" y="41"/>
                    <a:pt x="13" y="41"/>
                  </a:cubicBezTo>
                  <a:cubicBezTo>
                    <a:pt x="13" y="41"/>
                    <a:pt x="13" y="41"/>
                    <a:pt x="13" y="41"/>
                  </a:cubicBezTo>
                  <a:cubicBezTo>
                    <a:pt x="13" y="41"/>
                    <a:pt x="13" y="41"/>
                    <a:pt x="13" y="41"/>
                  </a:cubicBezTo>
                  <a:cubicBezTo>
                    <a:pt x="13" y="40"/>
                    <a:pt x="13" y="40"/>
                    <a:pt x="13" y="40"/>
                  </a:cubicBezTo>
                  <a:cubicBezTo>
                    <a:pt x="12" y="40"/>
                    <a:pt x="12" y="40"/>
                    <a:pt x="12" y="40"/>
                  </a:cubicBezTo>
                  <a:cubicBezTo>
                    <a:pt x="12" y="40"/>
                    <a:pt x="12" y="40"/>
                    <a:pt x="12" y="40"/>
                  </a:cubicBezTo>
                  <a:cubicBezTo>
                    <a:pt x="12" y="39"/>
                    <a:pt x="12" y="39"/>
                    <a:pt x="12" y="39"/>
                  </a:cubicBezTo>
                  <a:cubicBezTo>
                    <a:pt x="12" y="39"/>
                    <a:pt x="12" y="39"/>
                    <a:pt x="12" y="39"/>
                  </a:cubicBezTo>
                  <a:cubicBezTo>
                    <a:pt x="12" y="39"/>
                    <a:pt x="12" y="39"/>
                    <a:pt x="12" y="39"/>
                  </a:cubicBezTo>
                  <a:cubicBezTo>
                    <a:pt x="12" y="38"/>
                    <a:pt x="12" y="38"/>
                    <a:pt x="12" y="38"/>
                  </a:cubicBezTo>
                  <a:cubicBezTo>
                    <a:pt x="12" y="38"/>
                    <a:pt x="12" y="38"/>
                    <a:pt x="12" y="38"/>
                  </a:cubicBezTo>
                  <a:cubicBezTo>
                    <a:pt x="12" y="38"/>
                    <a:pt x="12" y="38"/>
                    <a:pt x="12" y="38"/>
                  </a:cubicBezTo>
                  <a:cubicBezTo>
                    <a:pt x="13" y="37"/>
                    <a:pt x="13" y="37"/>
                    <a:pt x="13" y="37"/>
                  </a:cubicBezTo>
                  <a:cubicBezTo>
                    <a:pt x="13" y="37"/>
                    <a:pt x="13" y="37"/>
                    <a:pt x="13" y="37"/>
                  </a:cubicBezTo>
                  <a:cubicBezTo>
                    <a:pt x="14" y="38"/>
                    <a:pt x="14" y="38"/>
                    <a:pt x="14" y="38"/>
                  </a:cubicBezTo>
                  <a:cubicBezTo>
                    <a:pt x="14" y="38"/>
                    <a:pt x="14" y="38"/>
                    <a:pt x="14" y="38"/>
                  </a:cubicBezTo>
                  <a:cubicBezTo>
                    <a:pt x="14" y="38"/>
                    <a:pt x="14" y="38"/>
                    <a:pt x="14" y="38"/>
                  </a:cubicBezTo>
                  <a:cubicBezTo>
                    <a:pt x="14" y="38"/>
                    <a:pt x="14" y="38"/>
                    <a:pt x="14" y="38"/>
                  </a:cubicBezTo>
                  <a:cubicBezTo>
                    <a:pt x="15" y="38"/>
                    <a:pt x="15" y="38"/>
                    <a:pt x="15" y="38"/>
                  </a:cubicBezTo>
                  <a:cubicBezTo>
                    <a:pt x="16" y="38"/>
                    <a:pt x="16" y="38"/>
                    <a:pt x="16" y="38"/>
                  </a:cubicBezTo>
                  <a:cubicBezTo>
                    <a:pt x="16" y="38"/>
                    <a:pt x="16" y="38"/>
                    <a:pt x="16" y="38"/>
                  </a:cubicBezTo>
                  <a:cubicBezTo>
                    <a:pt x="18" y="38"/>
                    <a:pt x="18" y="38"/>
                    <a:pt x="18" y="38"/>
                  </a:cubicBezTo>
                  <a:cubicBezTo>
                    <a:pt x="18" y="37"/>
                    <a:pt x="18" y="37"/>
                    <a:pt x="18" y="37"/>
                  </a:cubicBezTo>
                  <a:cubicBezTo>
                    <a:pt x="17" y="37"/>
                    <a:pt x="17" y="37"/>
                    <a:pt x="17" y="37"/>
                  </a:cubicBezTo>
                  <a:cubicBezTo>
                    <a:pt x="16" y="37"/>
                    <a:pt x="16" y="37"/>
                    <a:pt x="16" y="37"/>
                  </a:cubicBezTo>
                  <a:cubicBezTo>
                    <a:pt x="15" y="37"/>
                    <a:pt x="15" y="37"/>
                    <a:pt x="15" y="37"/>
                  </a:cubicBezTo>
                  <a:cubicBezTo>
                    <a:pt x="14" y="36"/>
                    <a:pt x="14" y="36"/>
                    <a:pt x="14" y="36"/>
                  </a:cubicBezTo>
                  <a:cubicBezTo>
                    <a:pt x="14" y="36"/>
                    <a:pt x="14" y="36"/>
                    <a:pt x="14" y="36"/>
                  </a:cubicBezTo>
                  <a:cubicBezTo>
                    <a:pt x="15" y="36"/>
                    <a:pt x="15" y="36"/>
                    <a:pt x="15" y="36"/>
                  </a:cubicBezTo>
                  <a:cubicBezTo>
                    <a:pt x="16" y="36"/>
                    <a:pt x="16" y="36"/>
                    <a:pt x="16" y="36"/>
                  </a:cubicBezTo>
                  <a:cubicBezTo>
                    <a:pt x="17" y="35"/>
                    <a:pt x="17" y="35"/>
                    <a:pt x="17" y="35"/>
                  </a:cubicBezTo>
                  <a:cubicBezTo>
                    <a:pt x="18" y="35"/>
                    <a:pt x="18" y="35"/>
                    <a:pt x="18" y="35"/>
                  </a:cubicBezTo>
                  <a:cubicBezTo>
                    <a:pt x="19" y="35"/>
                    <a:pt x="19" y="35"/>
                    <a:pt x="19" y="35"/>
                  </a:cubicBezTo>
                  <a:cubicBezTo>
                    <a:pt x="19" y="35"/>
                    <a:pt x="19" y="35"/>
                    <a:pt x="19" y="35"/>
                  </a:cubicBezTo>
                  <a:cubicBezTo>
                    <a:pt x="20" y="35"/>
                    <a:pt x="20" y="35"/>
                    <a:pt x="20" y="35"/>
                  </a:cubicBezTo>
                  <a:cubicBezTo>
                    <a:pt x="20" y="35"/>
                    <a:pt x="20" y="35"/>
                    <a:pt x="20" y="35"/>
                  </a:cubicBezTo>
                  <a:cubicBezTo>
                    <a:pt x="20" y="34"/>
                    <a:pt x="20" y="34"/>
                    <a:pt x="20" y="34"/>
                  </a:cubicBezTo>
                  <a:cubicBezTo>
                    <a:pt x="21" y="34"/>
                    <a:pt x="21" y="34"/>
                    <a:pt x="21" y="34"/>
                  </a:cubicBezTo>
                  <a:cubicBezTo>
                    <a:pt x="21" y="34"/>
                    <a:pt x="21" y="34"/>
                    <a:pt x="21" y="34"/>
                  </a:cubicBezTo>
                  <a:cubicBezTo>
                    <a:pt x="20" y="33"/>
                    <a:pt x="20" y="33"/>
                    <a:pt x="20" y="33"/>
                  </a:cubicBezTo>
                  <a:cubicBezTo>
                    <a:pt x="20" y="34"/>
                    <a:pt x="20" y="34"/>
                    <a:pt x="20" y="34"/>
                  </a:cubicBezTo>
                  <a:cubicBezTo>
                    <a:pt x="19" y="34"/>
                    <a:pt x="19" y="34"/>
                    <a:pt x="19" y="34"/>
                  </a:cubicBezTo>
                  <a:cubicBezTo>
                    <a:pt x="17" y="34"/>
                    <a:pt x="17" y="34"/>
                    <a:pt x="17" y="34"/>
                  </a:cubicBezTo>
                  <a:cubicBezTo>
                    <a:pt x="17" y="34"/>
                    <a:pt x="17" y="34"/>
                    <a:pt x="17" y="34"/>
                  </a:cubicBezTo>
                  <a:cubicBezTo>
                    <a:pt x="17" y="34"/>
                    <a:pt x="17" y="34"/>
                    <a:pt x="17" y="34"/>
                  </a:cubicBezTo>
                  <a:cubicBezTo>
                    <a:pt x="16" y="34"/>
                    <a:pt x="16" y="34"/>
                    <a:pt x="16" y="34"/>
                  </a:cubicBezTo>
                  <a:cubicBezTo>
                    <a:pt x="16" y="34"/>
                    <a:pt x="16" y="34"/>
                    <a:pt x="16" y="34"/>
                  </a:cubicBezTo>
                  <a:cubicBezTo>
                    <a:pt x="15" y="34"/>
                    <a:pt x="15" y="34"/>
                    <a:pt x="15" y="34"/>
                  </a:cubicBezTo>
                  <a:cubicBezTo>
                    <a:pt x="15" y="35"/>
                    <a:pt x="15" y="35"/>
                    <a:pt x="15" y="35"/>
                  </a:cubicBezTo>
                  <a:cubicBezTo>
                    <a:pt x="14" y="35"/>
                    <a:pt x="14" y="35"/>
                    <a:pt x="14" y="35"/>
                  </a:cubicBezTo>
                  <a:cubicBezTo>
                    <a:pt x="14" y="35"/>
                    <a:pt x="14" y="35"/>
                    <a:pt x="14" y="35"/>
                  </a:cubicBezTo>
                  <a:cubicBezTo>
                    <a:pt x="13" y="35"/>
                    <a:pt x="13" y="35"/>
                    <a:pt x="13" y="35"/>
                  </a:cubicBezTo>
                  <a:cubicBezTo>
                    <a:pt x="12" y="35"/>
                    <a:pt x="12" y="35"/>
                    <a:pt x="12" y="35"/>
                  </a:cubicBezTo>
                  <a:cubicBezTo>
                    <a:pt x="12" y="36"/>
                    <a:pt x="12" y="36"/>
                    <a:pt x="12" y="36"/>
                  </a:cubicBezTo>
                  <a:cubicBezTo>
                    <a:pt x="11" y="36"/>
                    <a:pt x="11" y="36"/>
                    <a:pt x="11" y="36"/>
                  </a:cubicBezTo>
                  <a:cubicBezTo>
                    <a:pt x="11" y="36"/>
                    <a:pt x="11" y="36"/>
                    <a:pt x="11" y="36"/>
                  </a:cubicBezTo>
                  <a:cubicBezTo>
                    <a:pt x="11" y="35"/>
                    <a:pt x="11" y="35"/>
                    <a:pt x="11" y="35"/>
                  </a:cubicBezTo>
                  <a:cubicBezTo>
                    <a:pt x="10" y="33"/>
                    <a:pt x="10" y="33"/>
                    <a:pt x="10" y="33"/>
                  </a:cubicBezTo>
                  <a:cubicBezTo>
                    <a:pt x="11" y="33"/>
                    <a:pt x="11" y="33"/>
                    <a:pt x="11" y="33"/>
                  </a:cubicBezTo>
                  <a:cubicBezTo>
                    <a:pt x="11" y="33"/>
                    <a:pt x="11" y="33"/>
                    <a:pt x="11" y="33"/>
                  </a:cubicBezTo>
                  <a:cubicBezTo>
                    <a:pt x="11" y="32"/>
                    <a:pt x="11" y="32"/>
                    <a:pt x="11" y="32"/>
                  </a:cubicBezTo>
                  <a:cubicBezTo>
                    <a:pt x="12" y="32"/>
                    <a:pt x="12" y="32"/>
                    <a:pt x="12" y="32"/>
                  </a:cubicBezTo>
                  <a:cubicBezTo>
                    <a:pt x="12" y="32"/>
                    <a:pt x="12" y="32"/>
                    <a:pt x="12" y="32"/>
                  </a:cubicBezTo>
                  <a:cubicBezTo>
                    <a:pt x="12" y="33"/>
                    <a:pt x="12" y="33"/>
                    <a:pt x="12" y="33"/>
                  </a:cubicBezTo>
                  <a:cubicBezTo>
                    <a:pt x="12" y="33"/>
                    <a:pt x="12" y="33"/>
                    <a:pt x="12" y="33"/>
                  </a:cubicBezTo>
                  <a:cubicBezTo>
                    <a:pt x="13" y="32"/>
                    <a:pt x="13" y="32"/>
                    <a:pt x="13" y="32"/>
                  </a:cubicBezTo>
                  <a:cubicBezTo>
                    <a:pt x="13" y="32"/>
                    <a:pt x="13" y="32"/>
                    <a:pt x="13" y="32"/>
                  </a:cubicBezTo>
                  <a:cubicBezTo>
                    <a:pt x="14" y="32"/>
                    <a:pt x="14" y="32"/>
                    <a:pt x="14" y="32"/>
                  </a:cubicBezTo>
                  <a:cubicBezTo>
                    <a:pt x="14" y="31"/>
                    <a:pt x="14" y="31"/>
                    <a:pt x="14" y="31"/>
                  </a:cubicBezTo>
                  <a:cubicBezTo>
                    <a:pt x="15" y="31"/>
                    <a:pt x="15" y="31"/>
                    <a:pt x="15" y="31"/>
                  </a:cubicBezTo>
                  <a:cubicBezTo>
                    <a:pt x="16" y="30"/>
                    <a:pt x="16" y="30"/>
                    <a:pt x="16" y="30"/>
                  </a:cubicBezTo>
                  <a:cubicBezTo>
                    <a:pt x="16" y="30"/>
                    <a:pt x="16" y="30"/>
                    <a:pt x="16" y="30"/>
                  </a:cubicBezTo>
                  <a:cubicBezTo>
                    <a:pt x="16" y="29"/>
                    <a:pt x="16" y="29"/>
                    <a:pt x="16" y="29"/>
                  </a:cubicBezTo>
                  <a:cubicBezTo>
                    <a:pt x="17" y="29"/>
                    <a:pt x="17" y="29"/>
                    <a:pt x="17" y="29"/>
                  </a:cubicBezTo>
                  <a:cubicBezTo>
                    <a:pt x="18" y="29"/>
                    <a:pt x="18" y="29"/>
                    <a:pt x="18" y="29"/>
                  </a:cubicBezTo>
                  <a:cubicBezTo>
                    <a:pt x="19" y="28"/>
                    <a:pt x="19" y="28"/>
                    <a:pt x="19" y="28"/>
                  </a:cubicBezTo>
                  <a:cubicBezTo>
                    <a:pt x="20" y="28"/>
                    <a:pt x="20" y="28"/>
                    <a:pt x="20" y="28"/>
                  </a:cubicBezTo>
                  <a:cubicBezTo>
                    <a:pt x="20" y="28"/>
                    <a:pt x="20" y="28"/>
                    <a:pt x="20" y="28"/>
                  </a:cubicBezTo>
                  <a:cubicBezTo>
                    <a:pt x="20" y="27"/>
                    <a:pt x="20" y="27"/>
                    <a:pt x="20" y="27"/>
                  </a:cubicBezTo>
                  <a:cubicBezTo>
                    <a:pt x="20" y="27"/>
                    <a:pt x="20" y="27"/>
                    <a:pt x="20" y="27"/>
                  </a:cubicBezTo>
                  <a:cubicBezTo>
                    <a:pt x="19" y="28"/>
                    <a:pt x="19" y="28"/>
                    <a:pt x="19" y="28"/>
                  </a:cubicBezTo>
                  <a:cubicBezTo>
                    <a:pt x="19" y="28"/>
                    <a:pt x="19" y="28"/>
                    <a:pt x="19" y="28"/>
                  </a:cubicBezTo>
                  <a:cubicBezTo>
                    <a:pt x="18" y="28"/>
                    <a:pt x="18" y="28"/>
                    <a:pt x="18" y="28"/>
                  </a:cubicBezTo>
                  <a:cubicBezTo>
                    <a:pt x="18" y="27"/>
                    <a:pt x="18" y="27"/>
                    <a:pt x="18" y="27"/>
                  </a:cubicBezTo>
                  <a:cubicBezTo>
                    <a:pt x="18" y="26"/>
                    <a:pt x="18" y="26"/>
                    <a:pt x="18" y="26"/>
                  </a:cubicBezTo>
                  <a:cubicBezTo>
                    <a:pt x="18" y="25"/>
                    <a:pt x="18" y="25"/>
                    <a:pt x="18" y="25"/>
                  </a:cubicBezTo>
                  <a:cubicBezTo>
                    <a:pt x="18" y="25"/>
                    <a:pt x="18" y="25"/>
                    <a:pt x="18" y="25"/>
                  </a:cubicBezTo>
                  <a:cubicBezTo>
                    <a:pt x="18" y="25"/>
                    <a:pt x="18" y="25"/>
                    <a:pt x="18" y="25"/>
                  </a:cubicBezTo>
                  <a:cubicBezTo>
                    <a:pt x="17" y="25"/>
                    <a:pt x="17" y="25"/>
                    <a:pt x="17" y="25"/>
                  </a:cubicBezTo>
                  <a:cubicBezTo>
                    <a:pt x="17" y="26"/>
                    <a:pt x="17" y="26"/>
                    <a:pt x="17" y="26"/>
                  </a:cubicBezTo>
                  <a:cubicBezTo>
                    <a:pt x="17" y="27"/>
                    <a:pt x="17" y="27"/>
                    <a:pt x="17" y="27"/>
                  </a:cubicBezTo>
                  <a:cubicBezTo>
                    <a:pt x="16" y="28"/>
                    <a:pt x="16" y="28"/>
                    <a:pt x="16" y="28"/>
                  </a:cubicBezTo>
                  <a:cubicBezTo>
                    <a:pt x="15" y="28"/>
                    <a:pt x="15" y="28"/>
                    <a:pt x="15" y="28"/>
                  </a:cubicBezTo>
                  <a:cubicBezTo>
                    <a:pt x="15" y="28"/>
                    <a:pt x="15" y="28"/>
                    <a:pt x="15" y="28"/>
                  </a:cubicBezTo>
                  <a:cubicBezTo>
                    <a:pt x="15" y="27"/>
                    <a:pt x="15" y="27"/>
                    <a:pt x="15" y="27"/>
                  </a:cubicBezTo>
                  <a:cubicBezTo>
                    <a:pt x="15" y="27"/>
                    <a:pt x="15" y="27"/>
                    <a:pt x="15" y="27"/>
                  </a:cubicBezTo>
                  <a:cubicBezTo>
                    <a:pt x="15" y="26"/>
                    <a:pt x="15" y="26"/>
                    <a:pt x="15" y="26"/>
                  </a:cubicBezTo>
                  <a:cubicBezTo>
                    <a:pt x="15" y="26"/>
                    <a:pt x="15" y="26"/>
                    <a:pt x="15" y="26"/>
                  </a:cubicBezTo>
                  <a:cubicBezTo>
                    <a:pt x="15" y="25"/>
                    <a:pt x="15" y="25"/>
                    <a:pt x="15" y="25"/>
                  </a:cubicBezTo>
                  <a:cubicBezTo>
                    <a:pt x="15" y="24"/>
                    <a:pt x="15" y="24"/>
                    <a:pt x="15" y="24"/>
                  </a:cubicBezTo>
                  <a:cubicBezTo>
                    <a:pt x="15" y="24"/>
                    <a:pt x="15" y="24"/>
                    <a:pt x="15" y="24"/>
                  </a:cubicBezTo>
                  <a:cubicBezTo>
                    <a:pt x="14" y="24"/>
                    <a:pt x="14" y="24"/>
                    <a:pt x="14" y="24"/>
                  </a:cubicBezTo>
                  <a:cubicBezTo>
                    <a:pt x="14" y="24"/>
                    <a:pt x="14" y="24"/>
                    <a:pt x="14" y="24"/>
                  </a:cubicBezTo>
                  <a:cubicBezTo>
                    <a:pt x="14" y="26"/>
                    <a:pt x="14" y="26"/>
                    <a:pt x="14" y="26"/>
                  </a:cubicBezTo>
                  <a:cubicBezTo>
                    <a:pt x="14" y="26"/>
                    <a:pt x="14" y="26"/>
                    <a:pt x="14" y="26"/>
                  </a:cubicBezTo>
                  <a:cubicBezTo>
                    <a:pt x="14" y="27"/>
                    <a:pt x="14" y="27"/>
                    <a:pt x="14" y="27"/>
                  </a:cubicBezTo>
                  <a:cubicBezTo>
                    <a:pt x="13" y="26"/>
                    <a:pt x="13" y="26"/>
                    <a:pt x="13" y="26"/>
                  </a:cubicBezTo>
                  <a:cubicBezTo>
                    <a:pt x="13" y="26"/>
                    <a:pt x="13" y="26"/>
                    <a:pt x="13" y="26"/>
                  </a:cubicBezTo>
                  <a:cubicBezTo>
                    <a:pt x="13" y="25"/>
                    <a:pt x="13" y="25"/>
                    <a:pt x="13" y="25"/>
                  </a:cubicBezTo>
                  <a:cubicBezTo>
                    <a:pt x="13" y="25"/>
                    <a:pt x="13" y="25"/>
                    <a:pt x="13" y="25"/>
                  </a:cubicBezTo>
                  <a:cubicBezTo>
                    <a:pt x="12" y="25"/>
                    <a:pt x="12" y="25"/>
                    <a:pt x="12" y="25"/>
                  </a:cubicBezTo>
                  <a:cubicBezTo>
                    <a:pt x="12" y="26"/>
                    <a:pt x="12" y="26"/>
                    <a:pt x="12" y="26"/>
                  </a:cubicBezTo>
                  <a:cubicBezTo>
                    <a:pt x="12" y="26"/>
                    <a:pt x="12" y="26"/>
                    <a:pt x="12" y="26"/>
                  </a:cubicBezTo>
                  <a:cubicBezTo>
                    <a:pt x="12" y="27"/>
                    <a:pt x="12" y="27"/>
                    <a:pt x="12" y="27"/>
                  </a:cubicBezTo>
                  <a:cubicBezTo>
                    <a:pt x="13" y="28"/>
                    <a:pt x="13" y="28"/>
                    <a:pt x="13" y="28"/>
                  </a:cubicBezTo>
                  <a:cubicBezTo>
                    <a:pt x="13" y="29"/>
                    <a:pt x="13" y="29"/>
                    <a:pt x="13" y="29"/>
                  </a:cubicBezTo>
                  <a:cubicBezTo>
                    <a:pt x="13" y="29"/>
                    <a:pt x="13" y="29"/>
                    <a:pt x="13" y="29"/>
                  </a:cubicBezTo>
                  <a:cubicBezTo>
                    <a:pt x="13" y="29"/>
                    <a:pt x="13" y="29"/>
                    <a:pt x="13" y="29"/>
                  </a:cubicBezTo>
                  <a:cubicBezTo>
                    <a:pt x="12" y="29"/>
                    <a:pt x="12" y="29"/>
                    <a:pt x="12" y="29"/>
                  </a:cubicBezTo>
                  <a:cubicBezTo>
                    <a:pt x="12" y="30"/>
                    <a:pt x="12" y="30"/>
                    <a:pt x="12" y="30"/>
                  </a:cubicBezTo>
                  <a:cubicBezTo>
                    <a:pt x="12" y="31"/>
                    <a:pt x="12" y="31"/>
                    <a:pt x="12" y="31"/>
                  </a:cubicBezTo>
                  <a:cubicBezTo>
                    <a:pt x="11" y="31"/>
                    <a:pt x="11" y="31"/>
                    <a:pt x="11" y="31"/>
                  </a:cubicBezTo>
                  <a:cubicBezTo>
                    <a:pt x="10" y="31"/>
                    <a:pt x="10" y="31"/>
                    <a:pt x="10" y="31"/>
                  </a:cubicBezTo>
                  <a:cubicBezTo>
                    <a:pt x="9" y="31"/>
                    <a:pt x="9" y="31"/>
                    <a:pt x="9" y="31"/>
                  </a:cubicBezTo>
                  <a:cubicBezTo>
                    <a:pt x="9" y="31"/>
                    <a:pt x="9" y="31"/>
                    <a:pt x="9" y="31"/>
                  </a:cubicBezTo>
                  <a:cubicBezTo>
                    <a:pt x="9" y="30"/>
                    <a:pt x="9" y="30"/>
                    <a:pt x="9" y="30"/>
                  </a:cubicBezTo>
                  <a:cubicBezTo>
                    <a:pt x="9" y="30"/>
                    <a:pt x="9" y="30"/>
                    <a:pt x="9" y="30"/>
                  </a:cubicBezTo>
                  <a:cubicBezTo>
                    <a:pt x="8" y="29"/>
                    <a:pt x="8" y="29"/>
                    <a:pt x="8" y="29"/>
                  </a:cubicBezTo>
                  <a:cubicBezTo>
                    <a:pt x="7" y="29"/>
                    <a:pt x="7" y="29"/>
                    <a:pt x="7" y="29"/>
                  </a:cubicBezTo>
                  <a:cubicBezTo>
                    <a:pt x="7" y="29"/>
                    <a:pt x="7" y="29"/>
                    <a:pt x="7" y="29"/>
                  </a:cubicBezTo>
                  <a:cubicBezTo>
                    <a:pt x="6" y="28"/>
                    <a:pt x="6" y="28"/>
                    <a:pt x="6" y="28"/>
                  </a:cubicBezTo>
                  <a:cubicBezTo>
                    <a:pt x="6" y="27"/>
                    <a:pt x="6" y="27"/>
                    <a:pt x="6" y="27"/>
                  </a:cubicBezTo>
                  <a:cubicBezTo>
                    <a:pt x="7" y="27"/>
                    <a:pt x="7" y="27"/>
                    <a:pt x="7" y="27"/>
                  </a:cubicBezTo>
                  <a:cubicBezTo>
                    <a:pt x="8" y="27"/>
                    <a:pt x="8" y="27"/>
                    <a:pt x="8" y="27"/>
                  </a:cubicBezTo>
                  <a:cubicBezTo>
                    <a:pt x="8" y="27"/>
                    <a:pt x="8" y="27"/>
                    <a:pt x="8" y="27"/>
                  </a:cubicBezTo>
                  <a:cubicBezTo>
                    <a:pt x="7" y="27"/>
                    <a:pt x="7" y="27"/>
                    <a:pt x="7" y="27"/>
                  </a:cubicBezTo>
                  <a:cubicBezTo>
                    <a:pt x="6" y="27"/>
                    <a:pt x="6" y="27"/>
                    <a:pt x="6" y="27"/>
                  </a:cubicBezTo>
                  <a:cubicBezTo>
                    <a:pt x="6" y="27"/>
                    <a:pt x="6" y="27"/>
                    <a:pt x="6" y="27"/>
                  </a:cubicBezTo>
                  <a:cubicBezTo>
                    <a:pt x="6" y="26"/>
                    <a:pt x="6" y="26"/>
                    <a:pt x="6" y="26"/>
                  </a:cubicBezTo>
                  <a:cubicBezTo>
                    <a:pt x="5" y="26"/>
                    <a:pt x="5" y="26"/>
                    <a:pt x="5" y="26"/>
                  </a:cubicBezTo>
                  <a:cubicBezTo>
                    <a:pt x="4" y="25"/>
                    <a:pt x="4" y="25"/>
                    <a:pt x="4" y="25"/>
                  </a:cubicBezTo>
                  <a:cubicBezTo>
                    <a:pt x="4" y="25"/>
                    <a:pt x="4" y="25"/>
                    <a:pt x="4" y="25"/>
                  </a:cubicBezTo>
                  <a:cubicBezTo>
                    <a:pt x="4" y="24"/>
                    <a:pt x="4" y="24"/>
                    <a:pt x="4" y="24"/>
                  </a:cubicBezTo>
                  <a:cubicBezTo>
                    <a:pt x="4" y="24"/>
                    <a:pt x="4" y="24"/>
                    <a:pt x="4" y="24"/>
                  </a:cubicBezTo>
                  <a:cubicBezTo>
                    <a:pt x="4" y="24"/>
                    <a:pt x="4" y="24"/>
                    <a:pt x="4" y="24"/>
                  </a:cubicBezTo>
                  <a:cubicBezTo>
                    <a:pt x="3" y="24"/>
                    <a:pt x="3" y="24"/>
                    <a:pt x="3" y="24"/>
                  </a:cubicBezTo>
                  <a:cubicBezTo>
                    <a:pt x="3" y="23"/>
                    <a:pt x="3" y="23"/>
                    <a:pt x="3" y="23"/>
                  </a:cubicBezTo>
                  <a:cubicBezTo>
                    <a:pt x="3" y="22"/>
                    <a:pt x="3" y="22"/>
                    <a:pt x="3" y="22"/>
                  </a:cubicBezTo>
                  <a:cubicBezTo>
                    <a:pt x="3" y="22"/>
                    <a:pt x="3" y="22"/>
                    <a:pt x="3" y="22"/>
                  </a:cubicBezTo>
                  <a:cubicBezTo>
                    <a:pt x="4" y="23"/>
                    <a:pt x="4" y="23"/>
                    <a:pt x="4" y="23"/>
                  </a:cubicBezTo>
                  <a:cubicBezTo>
                    <a:pt x="4" y="23"/>
                    <a:pt x="4" y="23"/>
                    <a:pt x="4" y="23"/>
                  </a:cubicBezTo>
                  <a:cubicBezTo>
                    <a:pt x="4" y="24"/>
                    <a:pt x="4" y="24"/>
                    <a:pt x="4" y="24"/>
                  </a:cubicBezTo>
                  <a:cubicBezTo>
                    <a:pt x="5" y="24"/>
                    <a:pt x="5" y="24"/>
                    <a:pt x="5" y="24"/>
                  </a:cubicBezTo>
                  <a:cubicBezTo>
                    <a:pt x="5" y="23"/>
                    <a:pt x="5" y="23"/>
                    <a:pt x="5" y="23"/>
                  </a:cubicBezTo>
                  <a:cubicBezTo>
                    <a:pt x="5" y="23"/>
                    <a:pt x="5" y="23"/>
                    <a:pt x="5" y="23"/>
                  </a:cubicBezTo>
                  <a:cubicBezTo>
                    <a:pt x="5" y="22"/>
                    <a:pt x="5" y="22"/>
                    <a:pt x="5" y="22"/>
                  </a:cubicBezTo>
                  <a:cubicBezTo>
                    <a:pt x="5" y="22"/>
                    <a:pt x="5" y="22"/>
                    <a:pt x="5" y="22"/>
                  </a:cubicBezTo>
                  <a:cubicBezTo>
                    <a:pt x="4" y="22"/>
                    <a:pt x="4" y="22"/>
                    <a:pt x="4" y="22"/>
                  </a:cubicBezTo>
                  <a:cubicBezTo>
                    <a:pt x="4" y="22"/>
                    <a:pt x="4" y="22"/>
                    <a:pt x="4" y="22"/>
                  </a:cubicBezTo>
                  <a:cubicBezTo>
                    <a:pt x="3" y="21"/>
                    <a:pt x="3" y="21"/>
                    <a:pt x="3" y="21"/>
                  </a:cubicBezTo>
                  <a:cubicBezTo>
                    <a:pt x="3" y="21"/>
                    <a:pt x="3" y="21"/>
                    <a:pt x="3" y="21"/>
                  </a:cubicBezTo>
                  <a:cubicBezTo>
                    <a:pt x="4" y="21"/>
                    <a:pt x="4" y="21"/>
                    <a:pt x="4" y="21"/>
                  </a:cubicBezTo>
                  <a:cubicBezTo>
                    <a:pt x="4" y="20"/>
                    <a:pt x="4" y="20"/>
                    <a:pt x="4" y="20"/>
                  </a:cubicBezTo>
                  <a:cubicBezTo>
                    <a:pt x="4" y="19"/>
                    <a:pt x="4" y="19"/>
                    <a:pt x="4" y="19"/>
                  </a:cubicBezTo>
                  <a:cubicBezTo>
                    <a:pt x="4" y="19"/>
                    <a:pt x="4" y="19"/>
                    <a:pt x="4" y="19"/>
                  </a:cubicBezTo>
                  <a:cubicBezTo>
                    <a:pt x="4" y="19"/>
                    <a:pt x="4" y="19"/>
                    <a:pt x="4" y="19"/>
                  </a:cubicBezTo>
                  <a:cubicBezTo>
                    <a:pt x="3" y="19"/>
                    <a:pt x="3" y="19"/>
                    <a:pt x="3" y="19"/>
                  </a:cubicBezTo>
                  <a:cubicBezTo>
                    <a:pt x="3" y="19"/>
                    <a:pt x="3" y="19"/>
                    <a:pt x="3" y="19"/>
                  </a:cubicBezTo>
                  <a:cubicBezTo>
                    <a:pt x="3" y="20"/>
                    <a:pt x="3" y="20"/>
                    <a:pt x="3" y="20"/>
                  </a:cubicBezTo>
                  <a:cubicBezTo>
                    <a:pt x="3" y="20"/>
                    <a:pt x="3" y="20"/>
                    <a:pt x="3" y="20"/>
                  </a:cubicBezTo>
                  <a:cubicBezTo>
                    <a:pt x="2" y="21"/>
                    <a:pt x="2" y="21"/>
                    <a:pt x="2" y="21"/>
                  </a:cubicBezTo>
                  <a:cubicBezTo>
                    <a:pt x="2" y="21"/>
                    <a:pt x="2" y="21"/>
                    <a:pt x="2" y="21"/>
                  </a:cubicBezTo>
                  <a:cubicBezTo>
                    <a:pt x="2" y="20"/>
                    <a:pt x="2" y="20"/>
                    <a:pt x="2" y="20"/>
                  </a:cubicBezTo>
                  <a:cubicBezTo>
                    <a:pt x="1" y="19"/>
                    <a:pt x="1" y="19"/>
                    <a:pt x="1" y="19"/>
                  </a:cubicBezTo>
                  <a:cubicBezTo>
                    <a:pt x="1" y="18"/>
                    <a:pt x="1" y="18"/>
                    <a:pt x="1" y="18"/>
                  </a:cubicBezTo>
                  <a:cubicBezTo>
                    <a:pt x="0" y="17"/>
                    <a:pt x="0" y="17"/>
                    <a:pt x="0" y="17"/>
                  </a:cubicBezTo>
                  <a:cubicBezTo>
                    <a:pt x="0" y="17"/>
                    <a:pt x="0" y="17"/>
                    <a:pt x="0" y="17"/>
                  </a:cubicBezTo>
                  <a:cubicBezTo>
                    <a:pt x="1" y="17"/>
                    <a:pt x="1" y="17"/>
                    <a:pt x="1" y="17"/>
                  </a:cubicBezTo>
                  <a:cubicBezTo>
                    <a:pt x="2" y="16"/>
                    <a:pt x="2" y="16"/>
                    <a:pt x="2" y="16"/>
                  </a:cubicBezTo>
                  <a:cubicBezTo>
                    <a:pt x="2" y="16"/>
                    <a:pt x="2" y="16"/>
                    <a:pt x="2" y="16"/>
                  </a:cubicBezTo>
                  <a:cubicBezTo>
                    <a:pt x="2" y="15"/>
                    <a:pt x="2" y="15"/>
                    <a:pt x="2" y="15"/>
                  </a:cubicBezTo>
                  <a:cubicBezTo>
                    <a:pt x="2" y="15"/>
                    <a:pt x="2" y="15"/>
                    <a:pt x="2" y="15"/>
                  </a:cubicBezTo>
                  <a:cubicBezTo>
                    <a:pt x="2" y="14"/>
                    <a:pt x="2" y="14"/>
                    <a:pt x="2" y="14"/>
                  </a:cubicBezTo>
                  <a:cubicBezTo>
                    <a:pt x="2" y="13"/>
                    <a:pt x="2" y="13"/>
                    <a:pt x="2" y="13"/>
                  </a:cubicBezTo>
                  <a:cubicBezTo>
                    <a:pt x="3" y="13"/>
                    <a:pt x="3" y="13"/>
                    <a:pt x="3" y="13"/>
                  </a:cubicBezTo>
                  <a:cubicBezTo>
                    <a:pt x="3" y="14"/>
                    <a:pt x="3" y="14"/>
                    <a:pt x="3" y="14"/>
                  </a:cubicBezTo>
                  <a:cubicBezTo>
                    <a:pt x="4" y="15"/>
                    <a:pt x="4" y="15"/>
                    <a:pt x="4" y="15"/>
                  </a:cubicBezTo>
                  <a:cubicBezTo>
                    <a:pt x="4" y="15"/>
                    <a:pt x="4" y="15"/>
                    <a:pt x="4" y="15"/>
                  </a:cubicBezTo>
                  <a:cubicBezTo>
                    <a:pt x="5" y="15"/>
                    <a:pt x="5" y="15"/>
                    <a:pt x="5" y="15"/>
                  </a:cubicBezTo>
                  <a:cubicBezTo>
                    <a:pt x="4" y="14"/>
                    <a:pt x="4" y="14"/>
                    <a:pt x="4" y="14"/>
                  </a:cubicBezTo>
                  <a:cubicBezTo>
                    <a:pt x="4" y="13"/>
                    <a:pt x="4" y="13"/>
                    <a:pt x="4" y="13"/>
                  </a:cubicBezTo>
                  <a:cubicBezTo>
                    <a:pt x="4" y="13"/>
                    <a:pt x="4" y="13"/>
                    <a:pt x="4" y="13"/>
                  </a:cubicBezTo>
                  <a:cubicBezTo>
                    <a:pt x="5" y="13"/>
                    <a:pt x="5" y="13"/>
                    <a:pt x="5" y="13"/>
                  </a:cubicBezTo>
                  <a:cubicBezTo>
                    <a:pt x="5" y="13"/>
                    <a:pt x="5" y="13"/>
                    <a:pt x="5" y="13"/>
                  </a:cubicBezTo>
                  <a:cubicBezTo>
                    <a:pt x="5" y="14"/>
                    <a:pt x="5" y="14"/>
                    <a:pt x="5" y="14"/>
                  </a:cubicBezTo>
                  <a:cubicBezTo>
                    <a:pt x="6" y="13"/>
                    <a:pt x="6" y="13"/>
                    <a:pt x="6" y="13"/>
                  </a:cubicBezTo>
                  <a:cubicBezTo>
                    <a:pt x="8" y="12"/>
                    <a:pt x="8" y="12"/>
                    <a:pt x="8" y="12"/>
                  </a:cubicBezTo>
                  <a:cubicBezTo>
                    <a:pt x="8" y="12"/>
                    <a:pt x="8" y="12"/>
                    <a:pt x="8" y="12"/>
                  </a:cubicBezTo>
                  <a:cubicBezTo>
                    <a:pt x="9" y="12"/>
                    <a:pt x="9" y="12"/>
                    <a:pt x="9" y="12"/>
                  </a:cubicBezTo>
                  <a:cubicBezTo>
                    <a:pt x="9" y="13"/>
                    <a:pt x="9" y="13"/>
                    <a:pt x="9" y="13"/>
                  </a:cubicBezTo>
                  <a:cubicBezTo>
                    <a:pt x="9" y="14"/>
                    <a:pt x="9" y="14"/>
                    <a:pt x="9" y="14"/>
                  </a:cubicBezTo>
                  <a:cubicBezTo>
                    <a:pt x="9" y="14"/>
                    <a:pt x="9" y="14"/>
                    <a:pt x="9" y="14"/>
                  </a:cubicBezTo>
                  <a:cubicBezTo>
                    <a:pt x="8" y="14"/>
                    <a:pt x="8" y="14"/>
                    <a:pt x="8" y="14"/>
                  </a:cubicBezTo>
                  <a:cubicBezTo>
                    <a:pt x="8" y="14"/>
                    <a:pt x="8" y="14"/>
                    <a:pt x="8" y="14"/>
                  </a:cubicBezTo>
                  <a:cubicBezTo>
                    <a:pt x="8" y="14"/>
                    <a:pt x="8" y="14"/>
                    <a:pt x="8" y="14"/>
                  </a:cubicBezTo>
                  <a:cubicBezTo>
                    <a:pt x="7" y="15"/>
                    <a:pt x="7" y="15"/>
                    <a:pt x="7" y="15"/>
                  </a:cubicBezTo>
                  <a:cubicBezTo>
                    <a:pt x="7" y="15"/>
                    <a:pt x="7" y="15"/>
                    <a:pt x="7" y="15"/>
                  </a:cubicBezTo>
                  <a:cubicBezTo>
                    <a:pt x="6" y="15"/>
                    <a:pt x="6" y="15"/>
                    <a:pt x="6" y="15"/>
                  </a:cubicBezTo>
                  <a:cubicBezTo>
                    <a:pt x="6" y="16"/>
                    <a:pt x="6" y="16"/>
                    <a:pt x="6" y="16"/>
                  </a:cubicBezTo>
                  <a:cubicBezTo>
                    <a:pt x="6" y="16"/>
                    <a:pt x="6" y="16"/>
                    <a:pt x="6" y="16"/>
                  </a:cubicBezTo>
                  <a:cubicBezTo>
                    <a:pt x="7" y="16"/>
                    <a:pt x="7" y="16"/>
                    <a:pt x="7" y="16"/>
                  </a:cubicBezTo>
                  <a:cubicBezTo>
                    <a:pt x="8" y="15"/>
                    <a:pt x="8" y="15"/>
                    <a:pt x="8" y="15"/>
                  </a:cubicBezTo>
                  <a:cubicBezTo>
                    <a:pt x="9" y="15"/>
                    <a:pt x="9" y="15"/>
                    <a:pt x="9" y="15"/>
                  </a:cubicBezTo>
                  <a:cubicBezTo>
                    <a:pt x="9" y="16"/>
                    <a:pt x="9" y="16"/>
                    <a:pt x="9" y="16"/>
                  </a:cubicBezTo>
                  <a:cubicBezTo>
                    <a:pt x="8" y="16"/>
                    <a:pt x="8" y="16"/>
                    <a:pt x="8" y="16"/>
                  </a:cubicBezTo>
                  <a:cubicBezTo>
                    <a:pt x="8" y="17"/>
                    <a:pt x="8" y="17"/>
                    <a:pt x="8" y="17"/>
                  </a:cubicBezTo>
                  <a:cubicBezTo>
                    <a:pt x="8" y="17"/>
                    <a:pt x="8" y="17"/>
                    <a:pt x="8" y="17"/>
                  </a:cubicBezTo>
                  <a:cubicBezTo>
                    <a:pt x="8" y="17"/>
                    <a:pt x="8" y="17"/>
                    <a:pt x="8" y="17"/>
                  </a:cubicBezTo>
                  <a:cubicBezTo>
                    <a:pt x="9" y="17"/>
                    <a:pt x="9" y="17"/>
                    <a:pt x="9" y="17"/>
                  </a:cubicBezTo>
                  <a:cubicBezTo>
                    <a:pt x="9" y="17"/>
                    <a:pt x="9" y="17"/>
                    <a:pt x="9" y="17"/>
                  </a:cubicBezTo>
                  <a:cubicBezTo>
                    <a:pt x="9" y="17"/>
                    <a:pt x="9" y="17"/>
                    <a:pt x="9" y="17"/>
                  </a:cubicBezTo>
                  <a:cubicBezTo>
                    <a:pt x="9" y="18"/>
                    <a:pt x="9" y="18"/>
                    <a:pt x="9" y="18"/>
                  </a:cubicBezTo>
                  <a:cubicBezTo>
                    <a:pt x="10" y="19"/>
                    <a:pt x="10" y="19"/>
                    <a:pt x="10" y="19"/>
                  </a:cubicBezTo>
                  <a:cubicBezTo>
                    <a:pt x="10" y="19"/>
                    <a:pt x="10" y="19"/>
                    <a:pt x="10" y="19"/>
                  </a:cubicBezTo>
                  <a:cubicBezTo>
                    <a:pt x="10" y="19"/>
                    <a:pt x="10" y="19"/>
                    <a:pt x="10" y="19"/>
                  </a:cubicBezTo>
                  <a:cubicBezTo>
                    <a:pt x="10" y="18"/>
                    <a:pt x="10" y="18"/>
                    <a:pt x="10" y="18"/>
                  </a:cubicBezTo>
                  <a:cubicBezTo>
                    <a:pt x="10" y="17"/>
                    <a:pt x="10" y="17"/>
                    <a:pt x="10" y="17"/>
                  </a:cubicBezTo>
                  <a:cubicBezTo>
                    <a:pt x="10" y="16"/>
                    <a:pt x="10" y="16"/>
                    <a:pt x="10" y="16"/>
                  </a:cubicBezTo>
                  <a:cubicBezTo>
                    <a:pt x="10" y="16"/>
                    <a:pt x="10" y="16"/>
                    <a:pt x="10" y="16"/>
                  </a:cubicBezTo>
                  <a:cubicBezTo>
                    <a:pt x="11" y="14"/>
                    <a:pt x="11" y="14"/>
                    <a:pt x="11" y="14"/>
                  </a:cubicBezTo>
                  <a:cubicBezTo>
                    <a:pt x="11" y="14"/>
                    <a:pt x="11" y="14"/>
                    <a:pt x="11" y="14"/>
                  </a:cubicBezTo>
                  <a:cubicBezTo>
                    <a:pt x="11" y="13"/>
                    <a:pt x="11" y="13"/>
                    <a:pt x="11" y="13"/>
                  </a:cubicBezTo>
                  <a:cubicBezTo>
                    <a:pt x="12" y="13"/>
                    <a:pt x="12" y="13"/>
                    <a:pt x="12" y="13"/>
                  </a:cubicBezTo>
                  <a:cubicBezTo>
                    <a:pt x="12" y="14"/>
                    <a:pt x="12" y="14"/>
                    <a:pt x="12" y="14"/>
                  </a:cubicBezTo>
                  <a:cubicBezTo>
                    <a:pt x="13" y="15"/>
                    <a:pt x="13" y="15"/>
                    <a:pt x="13" y="15"/>
                  </a:cubicBezTo>
                  <a:cubicBezTo>
                    <a:pt x="13" y="15"/>
                    <a:pt x="13" y="15"/>
                    <a:pt x="13" y="15"/>
                  </a:cubicBezTo>
                  <a:cubicBezTo>
                    <a:pt x="13" y="17"/>
                    <a:pt x="13" y="17"/>
                    <a:pt x="13" y="17"/>
                  </a:cubicBezTo>
                  <a:cubicBezTo>
                    <a:pt x="14" y="18"/>
                    <a:pt x="14" y="18"/>
                    <a:pt x="14" y="18"/>
                  </a:cubicBezTo>
                  <a:cubicBezTo>
                    <a:pt x="14" y="19"/>
                    <a:pt x="14" y="19"/>
                    <a:pt x="14" y="19"/>
                  </a:cubicBezTo>
                  <a:cubicBezTo>
                    <a:pt x="14" y="20"/>
                    <a:pt x="14" y="20"/>
                    <a:pt x="14" y="20"/>
                  </a:cubicBezTo>
                  <a:cubicBezTo>
                    <a:pt x="13" y="20"/>
                    <a:pt x="13" y="20"/>
                    <a:pt x="13" y="20"/>
                  </a:cubicBezTo>
                  <a:cubicBezTo>
                    <a:pt x="13" y="20"/>
                    <a:pt x="13" y="20"/>
                    <a:pt x="13" y="20"/>
                  </a:cubicBezTo>
                  <a:cubicBezTo>
                    <a:pt x="14" y="21"/>
                    <a:pt x="14" y="21"/>
                    <a:pt x="14" y="21"/>
                  </a:cubicBezTo>
                  <a:cubicBezTo>
                    <a:pt x="14" y="20"/>
                    <a:pt x="14" y="20"/>
                    <a:pt x="14" y="20"/>
                  </a:cubicBezTo>
                  <a:cubicBezTo>
                    <a:pt x="15" y="20"/>
                    <a:pt x="15" y="20"/>
                    <a:pt x="15" y="20"/>
                  </a:cubicBezTo>
                  <a:cubicBezTo>
                    <a:pt x="15" y="21"/>
                    <a:pt x="15" y="21"/>
                    <a:pt x="15" y="21"/>
                  </a:cubicBezTo>
                  <a:cubicBezTo>
                    <a:pt x="16" y="22"/>
                    <a:pt x="16" y="22"/>
                    <a:pt x="16" y="22"/>
                  </a:cubicBezTo>
                  <a:cubicBezTo>
                    <a:pt x="16" y="23"/>
                    <a:pt x="16" y="23"/>
                    <a:pt x="16" y="23"/>
                  </a:cubicBezTo>
                  <a:cubicBezTo>
                    <a:pt x="17" y="23"/>
                    <a:pt x="17" y="23"/>
                    <a:pt x="17" y="23"/>
                  </a:cubicBezTo>
                  <a:cubicBezTo>
                    <a:pt x="17" y="22"/>
                    <a:pt x="17" y="22"/>
                    <a:pt x="17" y="22"/>
                  </a:cubicBezTo>
                  <a:cubicBezTo>
                    <a:pt x="16" y="21"/>
                    <a:pt x="16" y="21"/>
                    <a:pt x="16" y="21"/>
                  </a:cubicBezTo>
                  <a:cubicBezTo>
                    <a:pt x="16" y="20"/>
                    <a:pt x="16" y="20"/>
                    <a:pt x="16" y="20"/>
                  </a:cubicBezTo>
                  <a:cubicBezTo>
                    <a:pt x="15" y="19"/>
                    <a:pt x="15" y="19"/>
                    <a:pt x="15" y="19"/>
                  </a:cubicBezTo>
                  <a:cubicBezTo>
                    <a:pt x="15" y="18"/>
                    <a:pt x="15" y="18"/>
                    <a:pt x="15" y="18"/>
                  </a:cubicBezTo>
                  <a:cubicBezTo>
                    <a:pt x="15" y="17"/>
                    <a:pt x="15" y="17"/>
                    <a:pt x="15" y="17"/>
                  </a:cubicBezTo>
                  <a:cubicBezTo>
                    <a:pt x="15" y="15"/>
                    <a:pt x="15" y="15"/>
                    <a:pt x="15" y="15"/>
                  </a:cubicBezTo>
                  <a:cubicBezTo>
                    <a:pt x="15" y="14"/>
                    <a:pt x="15" y="14"/>
                    <a:pt x="15" y="14"/>
                  </a:cubicBezTo>
                  <a:cubicBezTo>
                    <a:pt x="14" y="14"/>
                    <a:pt x="14" y="14"/>
                    <a:pt x="14" y="14"/>
                  </a:cubicBezTo>
                  <a:cubicBezTo>
                    <a:pt x="15" y="13"/>
                    <a:pt x="15" y="13"/>
                    <a:pt x="15" y="13"/>
                  </a:cubicBezTo>
                  <a:cubicBezTo>
                    <a:pt x="15" y="13"/>
                    <a:pt x="15" y="13"/>
                    <a:pt x="15" y="13"/>
                  </a:cubicBezTo>
                  <a:cubicBezTo>
                    <a:pt x="15" y="12"/>
                    <a:pt x="15" y="12"/>
                    <a:pt x="15" y="12"/>
                  </a:cubicBezTo>
                  <a:cubicBezTo>
                    <a:pt x="15" y="11"/>
                    <a:pt x="15" y="11"/>
                    <a:pt x="15" y="11"/>
                  </a:cubicBezTo>
                  <a:cubicBezTo>
                    <a:pt x="15" y="10"/>
                    <a:pt x="15" y="10"/>
                    <a:pt x="15" y="10"/>
                  </a:cubicBezTo>
                  <a:cubicBezTo>
                    <a:pt x="16" y="10"/>
                    <a:pt x="16" y="10"/>
                    <a:pt x="16" y="10"/>
                  </a:cubicBezTo>
                  <a:cubicBezTo>
                    <a:pt x="16" y="10"/>
                    <a:pt x="16" y="10"/>
                    <a:pt x="16" y="10"/>
                  </a:cubicBezTo>
                  <a:cubicBezTo>
                    <a:pt x="17" y="11"/>
                    <a:pt x="17" y="11"/>
                    <a:pt x="17" y="11"/>
                  </a:cubicBezTo>
                  <a:cubicBezTo>
                    <a:pt x="17" y="12"/>
                    <a:pt x="17" y="12"/>
                    <a:pt x="17" y="12"/>
                  </a:cubicBezTo>
                  <a:cubicBezTo>
                    <a:pt x="18" y="12"/>
                    <a:pt x="18" y="12"/>
                    <a:pt x="18" y="12"/>
                  </a:cubicBezTo>
                  <a:cubicBezTo>
                    <a:pt x="18" y="11"/>
                    <a:pt x="18" y="11"/>
                    <a:pt x="18" y="11"/>
                  </a:cubicBezTo>
                  <a:cubicBezTo>
                    <a:pt x="19" y="11"/>
                    <a:pt x="19" y="11"/>
                    <a:pt x="19" y="11"/>
                  </a:cubicBezTo>
                  <a:cubicBezTo>
                    <a:pt x="19" y="11"/>
                    <a:pt x="19" y="11"/>
                    <a:pt x="19" y="11"/>
                  </a:cubicBezTo>
                  <a:cubicBezTo>
                    <a:pt x="20" y="13"/>
                    <a:pt x="20" y="13"/>
                    <a:pt x="20" y="13"/>
                  </a:cubicBezTo>
                  <a:cubicBezTo>
                    <a:pt x="21" y="13"/>
                    <a:pt x="21" y="13"/>
                    <a:pt x="21" y="13"/>
                  </a:cubicBezTo>
                  <a:cubicBezTo>
                    <a:pt x="21" y="14"/>
                    <a:pt x="21" y="14"/>
                    <a:pt x="21" y="14"/>
                  </a:cubicBezTo>
                  <a:cubicBezTo>
                    <a:pt x="20" y="15"/>
                    <a:pt x="20" y="15"/>
                    <a:pt x="20" y="15"/>
                  </a:cubicBezTo>
                  <a:cubicBezTo>
                    <a:pt x="20" y="16"/>
                    <a:pt x="20" y="16"/>
                    <a:pt x="20" y="16"/>
                  </a:cubicBezTo>
                  <a:cubicBezTo>
                    <a:pt x="20" y="17"/>
                    <a:pt x="20" y="17"/>
                    <a:pt x="20" y="17"/>
                  </a:cubicBezTo>
                  <a:cubicBezTo>
                    <a:pt x="20" y="18"/>
                    <a:pt x="20" y="18"/>
                    <a:pt x="20" y="18"/>
                  </a:cubicBezTo>
                  <a:cubicBezTo>
                    <a:pt x="20" y="18"/>
                    <a:pt x="20" y="18"/>
                    <a:pt x="20" y="18"/>
                  </a:cubicBezTo>
                  <a:cubicBezTo>
                    <a:pt x="21" y="18"/>
                    <a:pt x="21" y="18"/>
                    <a:pt x="21" y="18"/>
                  </a:cubicBezTo>
                  <a:cubicBezTo>
                    <a:pt x="21" y="17"/>
                    <a:pt x="21" y="17"/>
                    <a:pt x="21" y="17"/>
                  </a:cubicBezTo>
                  <a:cubicBezTo>
                    <a:pt x="21" y="15"/>
                    <a:pt x="21" y="15"/>
                    <a:pt x="21" y="15"/>
                  </a:cubicBezTo>
                  <a:cubicBezTo>
                    <a:pt x="21" y="14"/>
                    <a:pt x="21" y="14"/>
                    <a:pt x="21" y="14"/>
                  </a:cubicBezTo>
                  <a:cubicBezTo>
                    <a:pt x="22" y="14"/>
                    <a:pt x="22" y="14"/>
                    <a:pt x="22" y="14"/>
                  </a:cubicBezTo>
                  <a:cubicBezTo>
                    <a:pt x="23" y="15"/>
                    <a:pt x="23" y="15"/>
                    <a:pt x="23" y="15"/>
                  </a:cubicBezTo>
                  <a:cubicBezTo>
                    <a:pt x="23" y="16"/>
                    <a:pt x="23" y="16"/>
                    <a:pt x="23" y="16"/>
                  </a:cubicBezTo>
                  <a:cubicBezTo>
                    <a:pt x="24" y="18"/>
                    <a:pt x="24" y="18"/>
                    <a:pt x="24" y="18"/>
                  </a:cubicBezTo>
                  <a:cubicBezTo>
                    <a:pt x="24" y="19"/>
                    <a:pt x="24" y="19"/>
                    <a:pt x="24" y="19"/>
                  </a:cubicBezTo>
                  <a:cubicBezTo>
                    <a:pt x="24" y="19"/>
                    <a:pt x="24" y="19"/>
                    <a:pt x="24" y="19"/>
                  </a:cubicBezTo>
                  <a:cubicBezTo>
                    <a:pt x="25" y="19"/>
                    <a:pt x="25" y="19"/>
                    <a:pt x="25" y="19"/>
                  </a:cubicBezTo>
                  <a:cubicBezTo>
                    <a:pt x="26" y="19"/>
                    <a:pt x="26" y="19"/>
                    <a:pt x="26" y="19"/>
                  </a:cubicBezTo>
                  <a:cubicBezTo>
                    <a:pt x="27" y="21"/>
                    <a:pt x="27" y="21"/>
                    <a:pt x="27" y="21"/>
                  </a:cubicBezTo>
                  <a:cubicBezTo>
                    <a:pt x="27" y="21"/>
                    <a:pt x="27" y="21"/>
                    <a:pt x="27" y="21"/>
                  </a:cubicBezTo>
                  <a:cubicBezTo>
                    <a:pt x="29" y="22"/>
                    <a:pt x="29" y="22"/>
                    <a:pt x="29" y="22"/>
                  </a:cubicBezTo>
                  <a:cubicBezTo>
                    <a:pt x="29" y="23"/>
                    <a:pt x="29" y="23"/>
                    <a:pt x="29" y="23"/>
                  </a:cubicBezTo>
                  <a:cubicBezTo>
                    <a:pt x="31" y="23"/>
                    <a:pt x="31" y="23"/>
                    <a:pt x="31" y="23"/>
                  </a:cubicBezTo>
                  <a:cubicBezTo>
                    <a:pt x="32" y="23"/>
                    <a:pt x="32" y="23"/>
                    <a:pt x="32" y="23"/>
                  </a:cubicBezTo>
                  <a:cubicBezTo>
                    <a:pt x="32" y="24"/>
                    <a:pt x="32" y="24"/>
                    <a:pt x="32" y="24"/>
                  </a:cubicBezTo>
                  <a:cubicBezTo>
                    <a:pt x="32" y="24"/>
                    <a:pt x="32" y="24"/>
                    <a:pt x="32" y="24"/>
                  </a:cubicBezTo>
                  <a:cubicBezTo>
                    <a:pt x="32" y="25"/>
                    <a:pt x="32" y="25"/>
                    <a:pt x="32" y="25"/>
                  </a:cubicBezTo>
                  <a:cubicBezTo>
                    <a:pt x="31" y="25"/>
                    <a:pt x="31" y="25"/>
                    <a:pt x="31" y="25"/>
                  </a:cubicBezTo>
                  <a:cubicBezTo>
                    <a:pt x="31" y="24"/>
                    <a:pt x="31" y="24"/>
                    <a:pt x="31" y="24"/>
                  </a:cubicBezTo>
                  <a:cubicBezTo>
                    <a:pt x="30" y="25"/>
                    <a:pt x="30" y="25"/>
                    <a:pt x="30" y="25"/>
                  </a:cubicBezTo>
                  <a:cubicBezTo>
                    <a:pt x="29" y="25"/>
                    <a:pt x="29" y="25"/>
                    <a:pt x="29" y="25"/>
                  </a:cubicBezTo>
                  <a:cubicBezTo>
                    <a:pt x="28" y="25"/>
                    <a:pt x="28" y="25"/>
                    <a:pt x="28" y="25"/>
                  </a:cubicBezTo>
                  <a:cubicBezTo>
                    <a:pt x="27" y="26"/>
                    <a:pt x="27" y="26"/>
                    <a:pt x="27" y="26"/>
                  </a:cubicBezTo>
                  <a:cubicBezTo>
                    <a:pt x="27" y="26"/>
                    <a:pt x="27" y="26"/>
                    <a:pt x="27" y="26"/>
                  </a:cubicBezTo>
                  <a:cubicBezTo>
                    <a:pt x="27" y="26"/>
                    <a:pt x="27" y="26"/>
                    <a:pt x="27" y="26"/>
                  </a:cubicBezTo>
                  <a:cubicBezTo>
                    <a:pt x="27" y="27"/>
                    <a:pt x="27" y="27"/>
                    <a:pt x="27" y="27"/>
                  </a:cubicBezTo>
                  <a:cubicBezTo>
                    <a:pt x="26" y="27"/>
                    <a:pt x="26" y="27"/>
                    <a:pt x="26" y="27"/>
                  </a:cubicBezTo>
                  <a:cubicBezTo>
                    <a:pt x="26" y="28"/>
                    <a:pt x="26" y="28"/>
                    <a:pt x="26" y="28"/>
                  </a:cubicBezTo>
                  <a:cubicBezTo>
                    <a:pt x="26" y="29"/>
                    <a:pt x="26" y="29"/>
                    <a:pt x="26" y="29"/>
                  </a:cubicBezTo>
                  <a:cubicBezTo>
                    <a:pt x="26" y="30"/>
                    <a:pt x="26" y="30"/>
                    <a:pt x="26" y="30"/>
                  </a:cubicBezTo>
                  <a:cubicBezTo>
                    <a:pt x="26" y="31"/>
                    <a:pt x="26" y="31"/>
                    <a:pt x="26" y="31"/>
                  </a:cubicBezTo>
                  <a:cubicBezTo>
                    <a:pt x="26" y="32"/>
                    <a:pt x="26" y="32"/>
                    <a:pt x="26" y="32"/>
                  </a:cubicBezTo>
                  <a:cubicBezTo>
                    <a:pt x="27" y="32"/>
                    <a:pt x="27" y="32"/>
                    <a:pt x="27" y="32"/>
                  </a:cubicBezTo>
                  <a:cubicBezTo>
                    <a:pt x="26" y="33"/>
                    <a:pt x="26" y="33"/>
                    <a:pt x="26" y="33"/>
                  </a:cubicBezTo>
                  <a:cubicBezTo>
                    <a:pt x="25" y="32"/>
                    <a:pt x="25" y="32"/>
                    <a:pt x="25" y="32"/>
                  </a:cubicBezTo>
                  <a:cubicBezTo>
                    <a:pt x="25" y="33"/>
                    <a:pt x="25" y="33"/>
                    <a:pt x="25" y="33"/>
                  </a:cubicBezTo>
                  <a:cubicBezTo>
                    <a:pt x="25" y="33"/>
                    <a:pt x="25" y="33"/>
                    <a:pt x="25" y="33"/>
                  </a:cubicBezTo>
                  <a:cubicBezTo>
                    <a:pt x="26" y="34"/>
                    <a:pt x="26" y="34"/>
                    <a:pt x="26" y="34"/>
                  </a:cubicBezTo>
                  <a:cubicBezTo>
                    <a:pt x="26" y="35"/>
                    <a:pt x="26" y="35"/>
                    <a:pt x="26" y="35"/>
                  </a:cubicBezTo>
                  <a:cubicBezTo>
                    <a:pt x="25" y="36"/>
                    <a:pt x="25" y="36"/>
                    <a:pt x="25" y="36"/>
                  </a:cubicBezTo>
                  <a:cubicBezTo>
                    <a:pt x="25" y="37"/>
                    <a:pt x="25" y="37"/>
                    <a:pt x="25" y="37"/>
                  </a:cubicBezTo>
                  <a:cubicBezTo>
                    <a:pt x="25" y="38"/>
                    <a:pt x="25" y="38"/>
                    <a:pt x="25" y="38"/>
                  </a:cubicBezTo>
                  <a:cubicBezTo>
                    <a:pt x="25" y="38"/>
                    <a:pt x="25" y="38"/>
                    <a:pt x="25" y="38"/>
                  </a:cubicBezTo>
                  <a:cubicBezTo>
                    <a:pt x="24" y="38"/>
                    <a:pt x="24" y="38"/>
                    <a:pt x="24" y="38"/>
                  </a:cubicBezTo>
                  <a:cubicBezTo>
                    <a:pt x="23" y="39"/>
                    <a:pt x="23" y="39"/>
                    <a:pt x="23" y="39"/>
                  </a:cubicBezTo>
                  <a:cubicBezTo>
                    <a:pt x="24" y="39"/>
                    <a:pt x="24" y="39"/>
                    <a:pt x="24" y="39"/>
                  </a:cubicBezTo>
                  <a:cubicBezTo>
                    <a:pt x="24" y="39"/>
                    <a:pt x="24" y="39"/>
                    <a:pt x="24" y="39"/>
                  </a:cubicBezTo>
                  <a:cubicBezTo>
                    <a:pt x="23" y="40"/>
                    <a:pt x="23" y="40"/>
                    <a:pt x="23" y="40"/>
                  </a:cubicBezTo>
                  <a:cubicBezTo>
                    <a:pt x="23" y="40"/>
                    <a:pt x="23" y="40"/>
                    <a:pt x="23" y="40"/>
                  </a:cubicBezTo>
                  <a:cubicBezTo>
                    <a:pt x="23" y="41"/>
                    <a:pt x="23" y="41"/>
                    <a:pt x="23" y="41"/>
                  </a:cubicBezTo>
                  <a:cubicBezTo>
                    <a:pt x="23" y="43"/>
                    <a:pt x="23" y="43"/>
                    <a:pt x="23" y="43"/>
                  </a:cubicBezTo>
                  <a:cubicBezTo>
                    <a:pt x="23" y="44"/>
                    <a:pt x="23" y="44"/>
                    <a:pt x="23" y="44"/>
                  </a:cubicBezTo>
                  <a:cubicBezTo>
                    <a:pt x="22" y="45"/>
                    <a:pt x="22" y="45"/>
                    <a:pt x="22" y="45"/>
                  </a:cubicBezTo>
                  <a:cubicBezTo>
                    <a:pt x="23" y="46"/>
                    <a:pt x="23" y="46"/>
                    <a:pt x="23" y="46"/>
                  </a:cubicBezTo>
                  <a:cubicBezTo>
                    <a:pt x="23" y="47"/>
                    <a:pt x="23" y="47"/>
                    <a:pt x="23" y="47"/>
                  </a:cubicBezTo>
                  <a:cubicBezTo>
                    <a:pt x="23" y="47"/>
                    <a:pt x="23" y="47"/>
                    <a:pt x="23" y="47"/>
                  </a:cubicBezTo>
                  <a:cubicBezTo>
                    <a:pt x="23" y="47"/>
                    <a:pt x="23" y="47"/>
                    <a:pt x="23" y="47"/>
                  </a:cubicBezTo>
                  <a:cubicBezTo>
                    <a:pt x="23" y="48"/>
                    <a:pt x="23" y="48"/>
                    <a:pt x="23" y="48"/>
                  </a:cubicBezTo>
                  <a:cubicBezTo>
                    <a:pt x="22" y="49"/>
                    <a:pt x="22" y="49"/>
                    <a:pt x="22" y="49"/>
                  </a:cubicBezTo>
                  <a:cubicBezTo>
                    <a:pt x="21" y="49"/>
                    <a:pt x="21" y="49"/>
                    <a:pt x="21" y="49"/>
                  </a:cubicBezTo>
                  <a:close/>
                  <a:moveTo>
                    <a:pt x="31" y="69"/>
                  </a:moveTo>
                  <a:cubicBezTo>
                    <a:pt x="32" y="69"/>
                    <a:pt x="32" y="69"/>
                    <a:pt x="32" y="69"/>
                  </a:cubicBezTo>
                  <a:cubicBezTo>
                    <a:pt x="32" y="68"/>
                    <a:pt x="32" y="68"/>
                    <a:pt x="32" y="68"/>
                  </a:cubicBezTo>
                  <a:cubicBezTo>
                    <a:pt x="31" y="67"/>
                    <a:pt x="31" y="67"/>
                    <a:pt x="31" y="67"/>
                  </a:cubicBezTo>
                  <a:cubicBezTo>
                    <a:pt x="30" y="67"/>
                    <a:pt x="30" y="67"/>
                    <a:pt x="30" y="67"/>
                  </a:cubicBezTo>
                  <a:cubicBezTo>
                    <a:pt x="30" y="68"/>
                    <a:pt x="30" y="68"/>
                    <a:pt x="30" y="68"/>
                  </a:cubicBezTo>
                  <a:cubicBezTo>
                    <a:pt x="30" y="68"/>
                    <a:pt x="30" y="68"/>
                    <a:pt x="30" y="68"/>
                  </a:cubicBezTo>
                  <a:cubicBezTo>
                    <a:pt x="31" y="69"/>
                    <a:pt x="31" y="69"/>
                    <a:pt x="31" y="69"/>
                  </a:cubicBezTo>
                  <a:cubicBezTo>
                    <a:pt x="31" y="69"/>
                    <a:pt x="31" y="69"/>
                    <a:pt x="31" y="69"/>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8" name="Freeform 12">
              <a:extLst>
                <a:ext uri="{FF2B5EF4-FFF2-40B4-BE49-F238E27FC236}">
                  <a16:creationId xmlns:a16="http://schemas.microsoft.com/office/drawing/2014/main" xmlns="" id="{13AFA20F-1ED8-4081-80F7-FF982A8F607E}"/>
                </a:ext>
              </a:extLst>
            </p:cNvPr>
            <p:cNvSpPr>
              <a:spLocks noEditPoints="1"/>
            </p:cNvSpPr>
            <p:nvPr/>
          </p:nvSpPr>
          <p:spPr bwMode="auto">
            <a:xfrm>
              <a:off x="8574107" y="2818970"/>
              <a:ext cx="463969" cy="790811"/>
            </a:xfrm>
            <a:custGeom>
              <a:avLst/>
              <a:gdLst>
                <a:gd name="T0" fmla="*/ 108 w 259"/>
                <a:gd name="T1" fmla="*/ 219 h 453"/>
                <a:gd name="T2" fmla="*/ 11 w 259"/>
                <a:gd name="T3" fmla="*/ 449 h 453"/>
                <a:gd name="T4" fmla="*/ 60 w 259"/>
                <a:gd name="T5" fmla="*/ 412 h 453"/>
                <a:gd name="T6" fmla="*/ 60 w 259"/>
                <a:gd name="T7" fmla="*/ 412 h 453"/>
                <a:gd name="T8" fmla="*/ 74 w 259"/>
                <a:gd name="T9" fmla="*/ 375 h 453"/>
                <a:gd name="T10" fmla="*/ 78 w 259"/>
                <a:gd name="T11" fmla="*/ 378 h 453"/>
                <a:gd name="T12" fmla="*/ 182 w 259"/>
                <a:gd name="T13" fmla="*/ 93 h 453"/>
                <a:gd name="T14" fmla="*/ 174 w 259"/>
                <a:gd name="T15" fmla="*/ 63 h 453"/>
                <a:gd name="T16" fmla="*/ 185 w 259"/>
                <a:gd name="T17" fmla="*/ 56 h 453"/>
                <a:gd name="T18" fmla="*/ 185 w 259"/>
                <a:gd name="T19" fmla="*/ 33 h 453"/>
                <a:gd name="T20" fmla="*/ 185 w 259"/>
                <a:gd name="T21" fmla="*/ 0 h 453"/>
                <a:gd name="T22" fmla="*/ 230 w 259"/>
                <a:gd name="T23" fmla="*/ 33 h 453"/>
                <a:gd name="T24" fmla="*/ 245 w 259"/>
                <a:gd name="T25" fmla="*/ 33 h 453"/>
                <a:gd name="T26" fmla="*/ 256 w 259"/>
                <a:gd name="T27" fmla="*/ 48 h 453"/>
                <a:gd name="T28" fmla="*/ 230 w 259"/>
                <a:gd name="T29" fmla="*/ 67 h 453"/>
                <a:gd name="T30" fmla="*/ 200 w 259"/>
                <a:gd name="T31" fmla="*/ 67 h 453"/>
                <a:gd name="T32" fmla="*/ 189 w 259"/>
                <a:gd name="T33" fmla="*/ 78 h 453"/>
                <a:gd name="T34" fmla="*/ 185 w 259"/>
                <a:gd name="T35" fmla="*/ 96 h 453"/>
                <a:gd name="T36" fmla="*/ 182 w 259"/>
                <a:gd name="T37" fmla="*/ 171 h 453"/>
                <a:gd name="T38" fmla="*/ 60 w 259"/>
                <a:gd name="T39" fmla="*/ 278 h 453"/>
                <a:gd name="T40" fmla="*/ 52 w 259"/>
                <a:gd name="T41" fmla="*/ 286 h 453"/>
                <a:gd name="T42" fmla="*/ 52 w 259"/>
                <a:gd name="T43" fmla="*/ 293 h 453"/>
                <a:gd name="T44" fmla="*/ 74 w 259"/>
                <a:gd name="T45" fmla="*/ 300 h 453"/>
                <a:gd name="T46" fmla="*/ 71 w 259"/>
                <a:gd name="T47" fmla="*/ 289 h 453"/>
                <a:gd name="T48" fmla="*/ 130 w 259"/>
                <a:gd name="T49" fmla="*/ 252 h 453"/>
                <a:gd name="T50" fmla="*/ 122 w 259"/>
                <a:gd name="T51" fmla="*/ 282 h 453"/>
                <a:gd name="T52" fmla="*/ 145 w 259"/>
                <a:gd name="T53" fmla="*/ 260 h 453"/>
                <a:gd name="T54" fmla="*/ 115 w 259"/>
                <a:gd name="T55" fmla="*/ 263 h 453"/>
                <a:gd name="T56" fmla="*/ 115 w 259"/>
                <a:gd name="T57" fmla="*/ 282 h 453"/>
                <a:gd name="T58" fmla="*/ 97 w 259"/>
                <a:gd name="T59" fmla="*/ 330 h 453"/>
                <a:gd name="T60" fmla="*/ 93 w 259"/>
                <a:gd name="T61" fmla="*/ 312 h 453"/>
                <a:gd name="T62" fmla="*/ 100 w 259"/>
                <a:gd name="T63" fmla="*/ 282 h 453"/>
                <a:gd name="T64" fmla="*/ 89 w 259"/>
                <a:gd name="T65" fmla="*/ 271 h 453"/>
                <a:gd name="T66" fmla="*/ 104 w 259"/>
                <a:gd name="T67" fmla="*/ 252 h 453"/>
                <a:gd name="T68" fmla="*/ 134 w 259"/>
                <a:gd name="T69" fmla="*/ 249 h 453"/>
                <a:gd name="T70" fmla="*/ 148 w 259"/>
                <a:gd name="T71" fmla="*/ 260 h 453"/>
                <a:gd name="T72" fmla="*/ 171 w 259"/>
                <a:gd name="T73" fmla="*/ 252 h 453"/>
                <a:gd name="T74" fmla="*/ 171 w 259"/>
                <a:gd name="T75" fmla="*/ 241 h 453"/>
                <a:gd name="T76" fmla="*/ 185 w 259"/>
                <a:gd name="T77" fmla="*/ 241 h 453"/>
                <a:gd name="T78" fmla="*/ 208 w 259"/>
                <a:gd name="T79" fmla="*/ 237 h 453"/>
                <a:gd name="T80" fmla="*/ 219 w 259"/>
                <a:gd name="T81" fmla="*/ 226 h 453"/>
                <a:gd name="T82" fmla="*/ 226 w 259"/>
                <a:gd name="T83" fmla="*/ 211 h 453"/>
                <a:gd name="T84" fmla="*/ 230 w 259"/>
                <a:gd name="T85" fmla="*/ 163 h 453"/>
                <a:gd name="T86" fmla="*/ 226 w 259"/>
                <a:gd name="T87" fmla="*/ 137 h 453"/>
                <a:gd name="T88" fmla="*/ 204 w 259"/>
                <a:gd name="T89" fmla="*/ 93 h 453"/>
                <a:gd name="T90" fmla="*/ 204 w 259"/>
                <a:gd name="T91" fmla="*/ 100 h 453"/>
                <a:gd name="T92" fmla="*/ 189 w 259"/>
                <a:gd name="T93" fmla="*/ 100 h 453"/>
                <a:gd name="T94" fmla="*/ 185 w 259"/>
                <a:gd name="T95" fmla="*/ 126 h 453"/>
                <a:gd name="T96" fmla="*/ 185 w 259"/>
                <a:gd name="T97" fmla="*/ 178 h 453"/>
                <a:gd name="T98" fmla="*/ 163 w 259"/>
                <a:gd name="T99" fmla="*/ 189 h 453"/>
                <a:gd name="T100" fmla="*/ 152 w 259"/>
                <a:gd name="T101" fmla="*/ 211 h 453"/>
                <a:gd name="T102" fmla="*/ 145 w 259"/>
                <a:gd name="T103" fmla="*/ 226 h 453"/>
                <a:gd name="T104" fmla="*/ 111 w 259"/>
                <a:gd name="T105" fmla="*/ 230 h 453"/>
                <a:gd name="T106" fmla="*/ 78 w 259"/>
                <a:gd name="T107" fmla="*/ 256 h 453"/>
                <a:gd name="T108" fmla="*/ 63 w 259"/>
                <a:gd name="T109" fmla="*/ 278 h 453"/>
                <a:gd name="T110" fmla="*/ 67 w 259"/>
                <a:gd name="T111" fmla="*/ 289 h 453"/>
                <a:gd name="T112" fmla="*/ 71 w 259"/>
                <a:gd name="T113" fmla="*/ 282 h 453"/>
                <a:gd name="T114" fmla="*/ 78 w 259"/>
                <a:gd name="T115" fmla="*/ 308 h 453"/>
                <a:gd name="T116" fmla="*/ 89 w 259"/>
                <a:gd name="T117" fmla="*/ 308 h 4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59" h="453">
                  <a:moveTo>
                    <a:pt x="104" y="219"/>
                  </a:moveTo>
                  <a:lnTo>
                    <a:pt x="108" y="219"/>
                  </a:lnTo>
                  <a:lnTo>
                    <a:pt x="104" y="219"/>
                  </a:lnTo>
                  <a:lnTo>
                    <a:pt x="104" y="219"/>
                  </a:lnTo>
                  <a:lnTo>
                    <a:pt x="104" y="219"/>
                  </a:lnTo>
                  <a:lnTo>
                    <a:pt x="104" y="219"/>
                  </a:lnTo>
                  <a:close/>
                  <a:moveTo>
                    <a:pt x="108" y="219"/>
                  </a:moveTo>
                  <a:lnTo>
                    <a:pt x="108" y="215"/>
                  </a:lnTo>
                  <a:lnTo>
                    <a:pt x="108" y="215"/>
                  </a:lnTo>
                  <a:lnTo>
                    <a:pt x="111" y="215"/>
                  </a:lnTo>
                  <a:lnTo>
                    <a:pt x="111" y="215"/>
                  </a:lnTo>
                  <a:lnTo>
                    <a:pt x="108" y="219"/>
                  </a:lnTo>
                  <a:lnTo>
                    <a:pt x="108" y="219"/>
                  </a:lnTo>
                  <a:lnTo>
                    <a:pt x="108" y="219"/>
                  </a:lnTo>
                  <a:close/>
                  <a:moveTo>
                    <a:pt x="4" y="453"/>
                  </a:moveTo>
                  <a:lnTo>
                    <a:pt x="4" y="449"/>
                  </a:lnTo>
                  <a:lnTo>
                    <a:pt x="0" y="449"/>
                  </a:lnTo>
                  <a:lnTo>
                    <a:pt x="0" y="453"/>
                  </a:lnTo>
                  <a:lnTo>
                    <a:pt x="4" y="453"/>
                  </a:lnTo>
                  <a:lnTo>
                    <a:pt x="4" y="453"/>
                  </a:lnTo>
                  <a:lnTo>
                    <a:pt x="4" y="453"/>
                  </a:lnTo>
                  <a:close/>
                  <a:moveTo>
                    <a:pt x="8" y="449"/>
                  </a:moveTo>
                  <a:lnTo>
                    <a:pt x="8" y="445"/>
                  </a:lnTo>
                  <a:lnTo>
                    <a:pt x="11" y="449"/>
                  </a:lnTo>
                  <a:lnTo>
                    <a:pt x="8" y="453"/>
                  </a:lnTo>
                  <a:lnTo>
                    <a:pt x="8" y="449"/>
                  </a:lnTo>
                  <a:lnTo>
                    <a:pt x="8" y="449"/>
                  </a:lnTo>
                  <a:lnTo>
                    <a:pt x="8" y="449"/>
                  </a:lnTo>
                  <a:close/>
                  <a:moveTo>
                    <a:pt x="22" y="438"/>
                  </a:moveTo>
                  <a:lnTo>
                    <a:pt x="22" y="441"/>
                  </a:lnTo>
                  <a:lnTo>
                    <a:pt x="22" y="441"/>
                  </a:lnTo>
                  <a:lnTo>
                    <a:pt x="26" y="441"/>
                  </a:lnTo>
                  <a:lnTo>
                    <a:pt x="26" y="441"/>
                  </a:lnTo>
                  <a:lnTo>
                    <a:pt x="22" y="438"/>
                  </a:lnTo>
                  <a:lnTo>
                    <a:pt x="22" y="438"/>
                  </a:lnTo>
                  <a:close/>
                  <a:moveTo>
                    <a:pt x="60" y="412"/>
                  </a:moveTo>
                  <a:lnTo>
                    <a:pt x="56" y="408"/>
                  </a:lnTo>
                  <a:lnTo>
                    <a:pt x="60" y="408"/>
                  </a:lnTo>
                  <a:lnTo>
                    <a:pt x="60" y="404"/>
                  </a:lnTo>
                  <a:lnTo>
                    <a:pt x="60" y="404"/>
                  </a:lnTo>
                  <a:lnTo>
                    <a:pt x="63" y="401"/>
                  </a:lnTo>
                  <a:lnTo>
                    <a:pt x="63" y="401"/>
                  </a:lnTo>
                  <a:lnTo>
                    <a:pt x="67" y="401"/>
                  </a:lnTo>
                  <a:lnTo>
                    <a:pt x="63" y="404"/>
                  </a:lnTo>
                  <a:lnTo>
                    <a:pt x="63" y="408"/>
                  </a:lnTo>
                  <a:lnTo>
                    <a:pt x="60" y="408"/>
                  </a:lnTo>
                  <a:lnTo>
                    <a:pt x="60" y="412"/>
                  </a:lnTo>
                  <a:lnTo>
                    <a:pt x="60" y="412"/>
                  </a:lnTo>
                  <a:lnTo>
                    <a:pt x="60" y="412"/>
                  </a:lnTo>
                  <a:close/>
                  <a:moveTo>
                    <a:pt x="74" y="382"/>
                  </a:moveTo>
                  <a:lnTo>
                    <a:pt x="74" y="382"/>
                  </a:lnTo>
                  <a:lnTo>
                    <a:pt x="74" y="386"/>
                  </a:lnTo>
                  <a:lnTo>
                    <a:pt x="74" y="386"/>
                  </a:lnTo>
                  <a:lnTo>
                    <a:pt x="71" y="386"/>
                  </a:lnTo>
                  <a:lnTo>
                    <a:pt x="71" y="382"/>
                  </a:lnTo>
                  <a:lnTo>
                    <a:pt x="74" y="382"/>
                  </a:lnTo>
                  <a:lnTo>
                    <a:pt x="74" y="382"/>
                  </a:lnTo>
                  <a:close/>
                  <a:moveTo>
                    <a:pt x="78" y="378"/>
                  </a:moveTo>
                  <a:lnTo>
                    <a:pt x="78" y="375"/>
                  </a:lnTo>
                  <a:lnTo>
                    <a:pt x="74" y="375"/>
                  </a:lnTo>
                  <a:lnTo>
                    <a:pt x="74" y="375"/>
                  </a:lnTo>
                  <a:lnTo>
                    <a:pt x="74" y="375"/>
                  </a:lnTo>
                  <a:lnTo>
                    <a:pt x="78" y="371"/>
                  </a:lnTo>
                  <a:lnTo>
                    <a:pt x="78" y="371"/>
                  </a:lnTo>
                  <a:lnTo>
                    <a:pt x="82" y="371"/>
                  </a:lnTo>
                  <a:lnTo>
                    <a:pt x="82" y="371"/>
                  </a:lnTo>
                  <a:lnTo>
                    <a:pt x="82" y="371"/>
                  </a:lnTo>
                  <a:lnTo>
                    <a:pt x="85" y="371"/>
                  </a:lnTo>
                  <a:lnTo>
                    <a:pt x="82" y="371"/>
                  </a:lnTo>
                  <a:lnTo>
                    <a:pt x="82" y="375"/>
                  </a:lnTo>
                  <a:lnTo>
                    <a:pt x="82" y="375"/>
                  </a:lnTo>
                  <a:lnTo>
                    <a:pt x="78" y="378"/>
                  </a:lnTo>
                  <a:lnTo>
                    <a:pt x="78" y="378"/>
                  </a:lnTo>
                  <a:close/>
                  <a:moveTo>
                    <a:pt x="163" y="82"/>
                  </a:moveTo>
                  <a:lnTo>
                    <a:pt x="163" y="82"/>
                  </a:lnTo>
                  <a:lnTo>
                    <a:pt x="163" y="78"/>
                  </a:lnTo>
                  <a:lnTo>
                    <a:pt x="167" y="74"/>
                  </a:lnTo>
                  <a:lnTo>
                    <a:pt x="167" y="74"/>
                  </a:lnTo>
                  <a:lnTo>
                    <a:pt x="167" y="78"/>
                  </a:lnTo>
                  <a:lnTo>
                    <a:pt x="167" y="82"/>
                  </a:lnTo>
                  <a:lnTo>
                    <a:pt x="163" y="82"/>
                  </a:lnTo>
                  <a:lnTo>
                    <a:pt x="163" y="82"/>
                  </a:lnTo>
                  <a:close/>
                  <a:moveTo>
                    <a:pt x="185" y="96"/>
                  </a:moveTo>
                  <a:lnTo>
                    <a:pt x="182" y="93"/>
                  </a:lnTo>
                  <a:lnTo>
                    <a:pt x="182" y="93"/>
                  </a:lnTo>
                  <a:lnTo>
                    <a:pt x="182" y="93"/>
                  </a:lnTo>
                  <a:lnTo>
                    <a:pt x="182" y="85"/>
                  </a:lnTo>
                  <a:lnTo>
                    <a:pt x="178" y="82"/>
                  </a:lnTo>
                  <a:lnTo>
                    <a:pt x="174" y="78"/>
                  </a:lnTo>
                  <a:lnTo>
                    <a:pt x="174" y="78"/>
                  </a:lnTo>
                  <a:lnTo>
                    <a:pt x="171" y="78"/>
                  </a:lnTo>
                  <a:lnTo>
                    <a:pt x="171" y="74"/>
                  </a:lnTo>
                  <a:lnTo>
                    <a:pt x="171" y="71"/>
                  </a:lnTo>
                  <a:lnTo>
                    <a:pt x="171" y="67"/>
                  </a:lnTo>
                  <a:lnTo>
                    <a:pt x="171" y="67"/>
                  </a:lnTo>
                  <a:lnTo>
                    <a:pt x="174" y="63"/>
                  </a:lnTo>
                  <a:lnTo>
                    <a:pt x="174" y="63"/>
                  </a:lnTo>
                  <a:lnTo>
                    <a:pt x="174" y="63"/>
                  </a:lnTo>
                  <a:lnTo>
                    <a:pt x="178" y="59"/>
                  </a:lnTo>
                  <a:lnTo>
                    <a:pt x="178" y="59"/>
                  </a:lnTo>
                  <a:lnTo>
                    <a:pt x="178" y="56"/>
                  </a:lnTo>
                  <a:lnTo>
                    <a:pt x="174" y="56"/>
                  </a:lnTo>
                  <a:lnTo>
                    <a:pt x="174" y="56"/>
                  </a:lnTo>
                  <a:lnTo>
                    <a:pt x="174" y="56"/>
                  </a:lnTo>
                  <a:lnTo>
                    <a:pt x="174" y="52"/>
                  </a:lnTo>
                  <a:lnTo>
                    <a:pt x="178" y="52"/>
                  </a:lnTo>
                  <a:lnTo>
                    <a:pt x="182" y="52"/>
                  </a:lnTo>
                  <a:lnTo>
                    <a:pt x="185" y="56"/>
                  </a:lnTo>
                  <a:lnTo>
                    <a:pt x="189" y="52"/>
                  </a:lnTo>
                  <a:lnTo>
                    <a:pt x="189" y="52"/>
                  </a:lnTo>
                  <a:lnTo>
                    <a:pt x="189" y="48"/>
                  </a:lnTo>
                  <a:lnTo>
                    <a:pt x="189" y="48"/>
                  </a:lnTo>
                  <a:lnTo>
                    <a:pt x="189" y="48"/>
                  </a:lnTo>
                  <a:lnTo>
                    <a:pt x="185" y="45"/>
                  </a:lnTo>
                  <a:lnTo>
                    <a:pt x="185" y="45"/>
                  </a:lnTo>
                  <a:lnTo>
                    <a:pt x="185" y="41"/>
                  </a:lnTo>
                  <a:lnTo>
                    <a:pt x="185" y="37"/>
                  </a:lnTo>
                  <a:lnTo>
                    <a:pt x="189" y="37"/>
                  </a:lnTo>
                  <a:lnTo>
                    <a:pt x="189" y="37"/>
                  </a:lnTo>
                  <a:lnTo>
                    <a:pt x="185" y="33"/>
                  </a:lnTo>
                  <a:lnTo>
                    <a:pt x="185" y="30"/>
                  </a:lnTo>
                  <a:lnTo>
                    <a:pt x="185" y="26"/>
                  </a:lnTo>
                  <a:lnTo>
                    <a:pt x="185" y="22"/>
                  </a:lnTo>
                  <a:lnTo>
                    <a:pt x="185" y="19"/>
                  </a:lnTo>
                  <a:lnTo>
                    <a:pt x="178" y="11"/>
                  </a:lnTo>
                  <a:lnTo>
                    <a:pt x="178" y="7"/>
                  </a:lnTo>
                  <a:lnTo>
                    <a:pt x="178" y="4"/>
                  </a:lnTo>
                  <a:lnTo>
                    <a:pt x="178" y="4"/>
                  </a:lnTo>
                  <a:lnTo>
                    <a:pt x="178" y="4"/>
                  </a:lnTo>
                  <a:lnTo>
                    <a:pt x="182" y="0"/>
                  </a:lnTo>
                  <a:lnTo>
                    <a:pt x="182" y="0"/>
                  </a:lnTo>
                  <a:lnTo>
                    <a:pt x="185" y="0"/>
                  </a:lnTo>
                  <a:lnTo>
                    <a:pt x="185" y="4"/>
                  </a:lnTo>
                  <a:lnTo>
                    <a:pt x="189" y="7"/>
                  </a:lnTo>
                  <a:lnTo>
                    <a:pt x="197" y="7"/>
                  </a:lnTo>
                  <a:lnTo>
                    <a:pt x="197" y="11"/>
                  </a:lnTo>
                  <a:lnTo>
                    <a:pt x="204" y="19"/>
                  </a:lnTo>
                  <a:lnTo>
                    <a:pt x="208" y="22"/>
                  </a:lnTo>
                  <a:lnTo>
                    <a:pt x="211" y="22"/>
                  </a:lnTo>
                  <a:lnTo>
                    <a:pt x="211" y="22"/>
                  </a:lnTo>
                  <a:lnTo>
                    <a:pt x="215" y="26"/>
                  </a:lnTo>
                  <a:lnTo>
                    <a:pt x="222" y="30"/>
                  </a:lnTo>
                  <a:lnTo>
                    <a:pt x="226" y="30"/>
                  </a:lnTo>
                  <a:lnTo>
                    <a:pt x="230" y="33"/>
                  </a:lnTo>
                  <a:lnTo>
                    <a:pt x="230" y="30"/>
                  </a:lnTo>
                  <a:lnTo>
                    <a:pt x="234" y="33"/>
                  </a:lnTo>
                  <a:lnTo>
                    <a:pt x="237" y="30"/>
                  </a:lnTo>
                  <a:lnTo>
                    <a:pt x="241" y="30"/>
                  </a:lnTo>
                  <a:lnTo>
                    <a:pt x="245" y="26"/>
                  </a:lnTo>
                  <a:lnTo>
                    <a:pt x="245" y="22"/>
                  </a:lnTo>
                  <a:lnTo>
                    <a:pt x="245" y="22"/>
                  </a:lnTo>
                  <a:lnTo>
                    <a:pt x="245" y="22"/>
                  </a:lnTo>
                  <a:lnTo>
                    <a:pt x="245" y="26"/>
                  </a:lnTo>
                  <a:lnTo>
                    <a:pt x="245" y="30"/>
                  </a:lnTo>
                  <a:lnTo>
                    <a:pt x="245" y="33"/>
                  </a:lnTo>
                  <a:lnTo>
                    <a:pt x="245" y="33"/>
                  </a:lnTo>
                  <a:lnTo>
                    <a:pt x="248" y="37"/>
                  </a:lnTo>
                  <a:lnTo>
                    <a:pt x="252" y="41"/>
                  </a:lnTo>
                  <a:lnTo>
                    <a:pt x="252" y="41"/>
                  </a:lnTo>
                  <a:lnTo>
                    <a:pt x="252" y="45"/>
                  </a:lnTo>
                  <a:lnTo>
                    <a:pt x="256" y="45"/>
                  </a:lnTo>
                  <a:lnTo>
                    <a:pt x="256" y="41"/>
                  </a:lnTo>
                  <a:lnTo>
                    <a:pt x="259" y="41"/>
                  </a:lnTo>
                  <a:lnTo>
                    <a:pt x="259" y="41"/>
                  </a:lnTo>
                  <a:lnTo>
                    <a:pt x="259" y="41"/>
                  </a:lnTo>
                  <a:lnTo>
                    <a:pt x="259" y="41"/>
                  </a:lnTo>
                  <a:lnTo>
                    <a:pt x="259" y="45"/>
                  </a:lnTo>
                  <a:lnTo>
                    <a:pt x="256" y="48"/>
                  </a:lnTo>
                  <a:lnTo>
                    <a:pt x="252" y="48"/>
                  </a:lnTo>
                  <a:lnTo>
                    <a:pt x="252" y="52"/>
                  </a:lnTo>
                  <a:lnTo>
                    <a:pt x="252" y="52"/>
                  </a:lnTo>
                  <a:lnTo>
                    <a:pt x="248" y="52"/>
                  </a:lnTo>
                  <a:lnTo>
                    <a:pt x="248" y="52"/>
                  </a:lnTo>
                  <a:lnTo>
                    <a:pt x="245" y="52"/>
                  </a:lnTo>
                  <a:lnTo>
                    <a:pt x="245" y="56"/>
                  </a:lnTo>
                  <a:lnTo>
                    <a:pt x="241" y="56"/>
                  </a:lnTo>
                  <a:lnTo>
                    <a:pt x="237" y="52"/>
                  </a:lnTo>
                  <a:lnTo>
                    <a:pt x="237" y="56"/>
                  </a:lnTo>
                  <a:lnTo>
                    <a:pt x="230" y="59"/>
                  </a:lnTo>
                  <a:lnTo>
                    <a:pt x="230" y="67"/>
                  </a:lnTo>
                  <a:lnTo>
                    <a:pt x="230" y="71"/>
                  </a:lnTo>
                  <a:lnTo>
                    <a:pt x="230" y="74"/>
                  </a:lnTo>
                  <a:lnTo>
                    <a:pt x="230" y="78"/>
                  </a:lnTo>
                  <a:lnTo>
                    <a:pt x="230" y="78"/>
                  </a:lnTo>
                  <a:lnTo>
                    <a:pt x="226" y="78"/>
                  </a:lnTo>
                  <a:lnTo>
                    <a:pt x="226" y="74"/>
                  </a:lnTo>
                  <a:lnTo>
                    <a:pt x="219" y="74"/>
                  </a:lnTo>
                  <a:lnTo>
                    <a:pt x="215" y="71"/>
                  </a:lnTo>
                  <a:lnTo>
                    <a:pt x="211" y="67"/>
                  </a:lnTo>
                  <a:lnTo>
                    <a:pt x="208" y="67"/>
                  </a:lnTo>
                  <a:lnTo>
                    <a:pt x="204" y="67"/>
                  </a:lnTo>
                  <a:lnTo>
                    <a:pt x="200" y="67"/>
                  </a:lnTo>
                  <a:lnTo>
                    <a:pt x="200" y="63"/>
                  </a:lnTo>
                  <a:lnTo>
                    <a:pt x="197" y="63"/>
                  </a:lnTo>
                  <a:lnTo>
                    <a:pt x="193" y="67"/>
                  </a:lnTo>
                  <a:lnTo>
                    <a:pt x="189" y="71"/>
                  </a:lnTo>
                  <a:lnTo>
                    <a:pt x="189" y="71"/>
                  </a:lnTo>
                  <a:lnTo>
                    <a:pt x="185" y="67"/>
                  </a:lnTo>
                  <a:lnTo>
                    <a:pt x="182" y="67"/>
                  </a:lnTo>
                  <a:lnTo>
                    <a:pt x="182" y="71"/>
                  </a:lnTo>
                  <a:lnTo>
                    <a:pt x="182" y="74"/>
                  </a:lnTo>
                  <a:lnTo>
                    <a:pt x="182" y="74"/>
                  </a:lnTo>
                  <a:lnTo>
                    <a:pt x="185" y="78"/>
                  </a:lnTo>
                  <a:lnTo>
                    <a:pt x="189" y="78"/>
                  </a:lnTo>
                  <a:lnTo>
                    <a:pt x="193" y="82"/>
                  </a:lnTo>
                  <a:lnTo>
                    <a:pt x="197" y="82"/>
                  </a:lnTo>
                  <a:lnTo>
                    <a:pt x="200" y="82"/>
                  </a:lnTo>
                  <a:lnTo>
                    <a:pt x="200" y="82"/>
                  </a:lnTo>
                  <a:lnTo>
                    <a:pt x="197" y="85"/>
                  </a:lnTo>
                  <a:lnTo>
                    <a:pt x="197" y="89"/>
                  </a:lnTo>
                  <a:lnTo>
                    <a:pt x="197" y="85"/>
                  </a:lnTo>
                  <a:lnTo>
                    <a:pt x="189" y="85"/>
                  </a:lnTo>
                  <a:lnTo>
                    <a:pt x="189" y="89"/>
                  </a:lnTo>
                  <a:lnTo>
                    <a:pt x="189" y="89"/>
                  </a:lnTo>
                  <a:lnTo>
                    <a:pt x="189" y="93"/>
                  </a:lnTo>
                  <a:lnTo>
                    <a:pt x="185" y="96"/>
                  </a:lnTo>
                  <a:lnTo>
                    <a:pt x="185" y="96"/>
                  </a:lnTo>
                  <a:close/>
                  <a:moveTo>
                    <a:pt x="178" y="178"/>
                  </a:moveTo>
                  <a:lnTo>
                    <a:pt x="178" y="174"/>
                  </a:lnTo>
                  <a:lnTo>
                    <a:pt x="182" y="174"/>
                  </a:lnTo>
                  <a:lnTo>
                    <a:pt x="178" y="174"/>
                  </a:lnTo>
                  <a:lnTo>
                    <a:pt x="178" y="174"/>
                  </a:lnTo>
                  <a:lnTo>
                    <a:pt x="178" y="174"/>
                  </a:lnTo>
                  <a:lnTo>
                    <a:pt x="178" y="167"/>
                  </a:lnTo>
                  <a:lnTo>
                    <a:pt x="178" y="167"/>
                  </a:lnTo>
                  <a:lnTo>
                    <a:pt x="182" y="167"/>
                  </a:lnTo>
                  <a:lnTo>
                    <a:pt x="182" y="171"/>
                  </a:lnTo>
                  <a:lnTo>
                    <a:pt x="182" y="171"/>
                  </a:lnTo>
                  <a:lnTo>
                    <a:pt x="182" y="174"/>
                  </a:lnTo>
                  <a:lnTo>
                    <a:pt x="182" y="178"/>
                  </a:lnTo>
                  <a:lnTo>
                    <a:pt x="182" y="178"/>
                  </a:lnTo>
                  <a:lnTo>
                    <a:pt x="178" y="178"/>
                  </a:lnTo>
                  <a:lnTo>
                    <a:pt x="178" y="178"/>
                  </a:lnTo>
                  <a:close/>
                  <a:moveTo>
                    <a:pt x="60" y="278"/>
                  </a:moveTo>
                  <a:lnTo>
                    <a:pt x="60" y="282"/>
                  </a:lnTo>
                  <a:lnTo>
                    <a:pt x="60" y="278"/>
                  </a:lnTo>
                  <a:lnTo>
                    <a:pt x="60" y="278"/>
                  </a:lnTo>
                  <a:lnTo>
                    <a:pt x="60" y="278"/>
                  </a:lnTo>
                  <a:lnTo>
                    <a:pt x="60" y="278"/>
                  </a:lnTo>
                  <a:lnTo>
                    <a:pt x="60" y="278"/>
                  </a:lnTo>
                  <a:close/>
                  <a:moveTo>
                    <a:pt x="56" y="282"/>
                  </a:moveTo>
                  <a:lnTo>
                    <a:pt x="60" y="282"/>
                  </a:lnTo>
                  <a:lnTo>
                    <a:pt x="60" y="282"/>
                  </a:lnTo>
                  <a:lnTo>
                    <a:pt x="56" y="282"/>
                  </a:lnTo>
                  <a:lnTo>
                    <a:pt x="56" y="282"/>
                  </a:lnTo>
                  <a:close/>
                  <a:moveTo>
                    <a:pt x="56" y="282"/>
                  </a:moveTo>
                  <a:lnTo>
                    <a:pt x="56" y="282"/>
                  </a:lnTo>
                  <a:lnTo>
                    <a:pt x="56" y="282"/>
                  </a:lnTo>
                  <a:lnTo>
                    <a:pt x="56" y="282"/>
                  </a:lnTo>
                  <a:lnTo>
                    <a:pt x="56" y="282"/>
                  </a:lnTo>
                  <a:close/>
                  <a:moveTo>
                    <a:pt x="52" y="286"/>
                  </a:moveTo>
                  <a:lnTo>
                    <a:pt x="52" y="286"/>
                  </a:lnTo>
                  <a:lnTo>
                    <a:pt x="56" y="286"/>
                  </a:lnTo>
                  <a:lnTo>
                    <a:pt x="52" y="286"/>
                  </a:lnTo>
                  <a:lnTo>
                    <a:pt x="52" y="286"/>
                  </a:lnTo>
                  <a:close/>
                  <a:moveTo>
                    <a:pt x="52" y="293"/>
                  </a:moveTo>
                  <a:lnTo>
                    <a:pt x="48" y="289"/>
                  </a:lnTo>
                  <a:lnTo>
                    <a:pt x="48" y="286"/>
                  </a:lnTo>
                  <a:lnTo>
                    <a:pt x="52" y="286"/>
                  </a:lnTo>
                  <a:lnTo>
                    <a:pt x="52" y="289"/>
                  </a:lnTo>
                  <a:lnTo>
                    <a:pt x="52" y="289"/>
                  </a:lnTo>
                  <a:lnTo>
                    <a:pt x="56" y="289"/>
                  </a:lnTo>
                  <a:lnTo>
                    <a:pt x="52" y="293"/>
                  </a:lnTo>
                  <a:lnTo>
                    <a:pt x="52" y="293"/>
                  </a:lnTo>
                  <a:lnTo>
                    <a:pt x="52" y="293"/>
                  </a:lnTo>
                  <a:close/>
                  <a:moveTo>
                    <a:pt x="74" y="293"/>
                  </a:moveTo>
                  <a:lnTo>
                    <a:pt x="74" y="293"/>
                  </a:lnTo>
                  <a:lnTo>
                    <a:pt x="78" y="289"/>
                  </a:lnTo>
                  <a:lnTo>
                    <a:pt x="78" y="293"/>
                  </a:lnTo>
                  <a:lnTo>
                    <a:pt x="78" y="293"/>
                  </a:lnTo>
                  <a:lnTo>
                    <a:pt x="74" y="293"/>
                  </a:lnTo>
                  <a:lnTo>
                    <a:pt x="74" y="293"/>
                  </a:lnTo>
                  <a:close/>
                  <a:moveTo>
                    <a:pt x="74" y="297"/>
                  </a:moveTo>
                  <a:lnTo>
                    <a:pt x="74" y="297"/>
                  </a:lnTo>
                  <a:lnTo>
                    <a:pt x="74" y="297"/>
                  </a:lnTo>
                  <a:lnTo>
                    <a:pt x="74" y="300"/>
                  </a:lnTo>
                  <a:lnTo>
                    <a:pt x="74" y="297"/>
                  </a:lnTo>
                  <a:lnTo>
                    <a:pt x="74" y="297"/>
                  </a:lnTo>
                  <a:close/>
                  <a:moveTo>
                    <a:pt x="71" y="289"/>
                  </a:moveTo>
                  <a:lnTo>
                    <a:pt x="71" y="293"/>
                  </a:lnTo>
                  <a:lnTo>
                    <a:pt x="71" y="293"/>
                  </a:lnTo>
                  <a:lnTo>
                    <a:pt x="71" y="297"/>
                  </a:lnTo>
                  <a:lnTo>
                    <a:pt x="74" y="297"/>
                  </a:lnTo>
                  <a:lnTo>
                    <a:pt x="74" y="293"/>
                  </a:lnTo>
                  <a:lnTo>
                    <a:pt x="74" y="293"/>
                  </a:lnTo>
                  <a:lnTo>
                    <a:pt x="74" y="289"/>
                  </a:lnTo>
                  <a:lnTo>
                    <a:pt x="71" y="289"/>
                  </a:lnTo>
                  <a:lnTo>
                    <a:pt x="71" y="289"/>
                  </a:lnTo>
                  <a:close/>
                  <a:moveTo>
                    <a:pt x="141" y="256"/>
                  </a:moveTo>
                  <a:lnTo>
                    <a:pt x="141" y="252"/>
                  </a:lnTo>
                  <a:lnTo>
                    <a:pt x="141" y="249"/>
                  </a:lnTo>
                  <a:lnTo>
                    <a:pt x="141" y="249"/>
                  </a:lnTo>
                  <a:lnTo>
                    <a:pt x="145" y="249"/>
                  </a:lnTo>
                  <a:lnTo>
                    <a:pt x="145" y="249"/>
                  </a:lnTo>
                  <a:lnTo>
                    <a:pt x="145" y="252"/>
                  </a:lnTo>
                  <a:lnTo>
                    <a:pt x="145" y="252"/>
                  </a:lnTo>
                  <a:lnTo>
                    <a:pt x="145" y="256"/>
                  </a:lnTo>
                  <a:lnTo>
                    <a:pt x="141" y="256"/>
                  </a:lnTo>
                  <a:lnTo>
                    <a:pt x="141" y="256"/>
                  </a:lnTo>
                  <a:close/>
                  <a:moveTo>
                    <a:pt x="130" y="252"/>
                  </a:moveTo>
                  <a:lnTo>
                    <a:pt x="134" y="249"/>
                  </a:lnTo>
                  <a:lnTo>
                    <a:pt x="137" y="249"/>
                  </a:lnTo>
                  <a:lnTo>
                    <a:pt x="134" y="252"/>
                  </a:lnTo>
                  <a:lnTo>
                    <a:pt x="134" y="252"/>
                  </a:lnTo>
                  <a:lnTo>
                    <a:pt x="130" y="252"/>
                  </a:lnTo>
                  <a:lnTo>
                    <a:pt x="130" y="252"/>
                  </a:lnTo>
                  <a:close/>
                  <a:moveTo>
                    <a:pt x="115" y="282"/>
                  </a:moveTo>
                  <a:lnTo>
                    <a:pt x="119" y="282"/>
                  </a:lnTo>
                  <a:lnTo>
                    <a:pt x="119" y="282"/>
                  </a:lnTo>
                  <a:lnTo>
                    <a:pt x="119" y="282"/>
                  </a:lnTo>
                  <a:lnTo>
                    <a:pt x="122" y="282"/>
                  </a:lnTo>
                  <a:lnTo>
                    <a:pt x="122" y="282"/>
                  </a:lnTo>
                  <a:lnTo>
                    <a:pt x="119" y="278"/>
                  </a:lnTo>
                  <a:lnTo>
                    <a:pt x="119" y="275"/>
                  </a:lnTo>
                  <a:lnTo>
                    <a:pt x="122" y="271"/>
                  </a:lnTo>
                  <a:lnTo>
                    <a:pt x="126" y="271"/>
                  </a:lnTo>
                  <a:lnTo>
                    <a:pt x="126" y="267"/>
                  </a:lnTo>
                  <a:lnTo>
                    <a:pt x="130" y="267"/>
                  </a:lnTo>
                  <a:lnTo>
                    <a:pt x="134" y="271"/>
                  </a:lnTo>
                  <a:lnTo>
                    <a:pt x="137" y="271"/>
                  </a:lnTo>
                  <a:lnTo>
                    <a:pt x="137" y="271"/>
                  </a:lnTo>
                  <a:lnTo>
                    <a:pt x="141" y="267"/>
                  </a:lnTo>
                  <a:lnTo>
                    <a:pt x="145" y="263"/>
                  </a:lnTo>
                  <a:lnTo>
                    <a:pt x="145" y="260"/>
                  </a:lnTo>
                  <a:lnTo>
                    <a:pt x="141" y="260"/>
                  </a:lnTo>
                  <a:lnTo>
                    <a:pt x="141" y="260"/>
                  </a:lnTo>
                  <a:lnTo>
                    <a:pt x="137" y="256"/>
                  </a:lnTo>
                  <a:lnTo>
                    <a:pt x="137" y="256"/>
                  </a:lnTo>
                  <a:lnTo>
                    <a:pt x="134" y="256"/>
                  </a:lnTo>
                  <a:lnTo>
                    <a:pt x="130" y="252"/>
                  </a:lnTo>
                  <a:lnTo>
                    <a:pt x="126" y="256"/>
                  </a:lnTo>
                  <a:lnTo>
                    <a:pt x="126" y="260"/>
                  </a:lnTo>
                  <a:lnTo>
                    <a:pt x="122" y="260"/>
                  </a:lnTo>
                  <a:lnTo>
                    <a:pt x="119" y="263"/>
                  </a:lnTo>
                  <a:lnTo>
                    <a:pt x="119" y="263"/>
                  </a:lnTo>
                  <a:lnTo>
                    <a:pt x="115" y="263"/>
                  </a:lnTo>
                  <a:lnTo>
                    <a:pt x="115" y="260"/>
                  </a:lnTo>
                  <a:lnTo>
                    <a:pt x="111" y="260"/>
                  </a:lnTo>
                  <a:lnTo>
                    <a:pt x="108" y="263"/>
                  </a:lnTo>
                  <a:lnTo>
                    <a:pt x="108" y="267"/>
                  </a:lnTo>
                  <a:lnTo>
                    <a:pt x="104" y="267"/>
                  </a:lnTo>
                  <a:lnTo>
                    <a:pt x="104" y="271"/>
                  </a:lnTo>
                  <a:lnTo>
                    <a:pt x="111" y="271"/>
                  </a:lnTo>
                  <a:lnTo>
                    <a:pt x="111" y="275"/>
                  </a:lnTo>
                  <a:lnTo>
                    <a:pt x="111" y="275"/>
                  </a:lnTo>
                  <a:lnTo>
                    <a:pt x="111" y="278"/>
                  </a:lnTo>
                  <a:lnTo>
                    <a:pt x="111" y="282"/>
                  </a:lnTo>
                  <a:lnTo>
                    <a:pt x="115" y="282"/>
                  </a:lnTo>
                  <a:lnTo>
                    <a:pt x="115" y="282"/>
                  </a:lnTo>
                  <a:lnTo>
                    <a:pt x="115" y="282"/>
                  </a:lnTo>
                  <a:close/>
                  <a:moveTo>
                    <a:pt x="93" y="334"/>
                  </a:moveTo>
                  <a:lnTo>
                    <a:pt x="93" y="330"/>
                  </a:lnTo>
                  <a:lnTo>
                    <a:pt x="89" y="330"/>
                  </a:lnTo>
                  <a:lnTo>
                    <a:pt x="89" y="334"/>
                  </a:lnTo>
                  <a:lnTo>
                    <a:pt x="93" y="338"/>
                  </a:lnTo>
                  <a:lnTo>
                    <a:pt x="93" y="338"/>
                  </a:lnTo>
                  <a:lnTo>
                    <a:pt x="97" y="334"/>
                  </a:lnTo>
                  <a:lnTo>
                    <a:pt x="93" y="334"/>
                  </a:lnTo>
                  <a:lnTo>
                    <a:pt x="93" y="334"/>
                  </a:lnTo>
                  <a:close/>
                  <a:moveTo>
                    <a:pt x="97" y="330"/>
                  </a:moveTo>
                  <a:lnTo>
                    <a:pt x="97" y="326"/>
                  </a:lnTo>
                  <a:lnTo>
                    <a:pt x="97" y="323"/>
                  </a:lnTo>
                  <a:lnTo>
                    <a:pt x="100" y="326"/>
                  </a:lnTo>
                  <a:lnTo>
                    <a:pt x="100" y="326"/>
                  </a:lnTo>
                  <a:lnTo>
                    <a:pt x="97" y="330"/>
                  </a:lnTo>
                  <a:lnTo>
                    <a:pt x="97" y="330"/>
                  </a:lnTo>
                  <a:lnTo>
                    <a:pt x="97" y="330"/>
                  </a:lnTo>
                  <a:close/>
                  <a:moveTo>
                    <a:pt x="93" y="323"/>
                  </a:moveTo>
                  <a:lnTo>
                    <a:pt x="93" y="319"/>
                  </a:lnTo>
                  <a:lnTo>
                    <a:pt x="97" y="315"/>
                  </a:lnTo>
                  <a:lnTo>
                    <a:pt x="97" y="312"/>
                  </a:lnTo>
                  <a:lnTo>
                    <a:pt x="93" y="312"/>
                  </a:lnTo>
                  <a:lnTo>
                    <a:pt x="97" y="312"/>
                  </a:lnTo>
                  <a:lnTo>
                    <a:pt x="100" y="312"/>
                  </a:lnTo>
                  <a:lnTo>
                    <a:pt x="100" y="312"/>
                  </a:lnTo>
                  <a:lnTo>
                    <a:pt x="100" y="312"/>
                  </a:lnTo>
                  <a:lnTo>
                    <a:pt x="100" y="304"/>
                  </a:lnTo>
                  <a:lnTo>
                    <a:pt x="100" y="304"/>
                  </a:lnTo>
                  <a:lnTo>
                    <a:pt x="100" y="293"/>
                  </a:lnTo>
                  <a:lnTo>
                    <a:pt x="100" y="289"/>
                  </a:lnTo>
                  <a:lnTo>
                    <a:pt x="100" y="286"/>
                  </a:lnTo>
                  <a:lnTo>
                    <a:pt x="104" y="286"/>
                  </a:lnTo>
                  <a:lnTo>
                    <a:pt x="104" y="282"/>
                  </a:lnTo>
                  <a:lnTo>
                    <a:pt x="100" y="282"/>
                  </a:lnTo>
                  <a:lnTo>
                    <a:pt x="100" y="278"/>
                  </a:lnTo>
                  <a:lnTo>
                    <a:pt x="100" y="278"/>
                  </a:lnTo>
                  <a:lnTo>
                    <a:pt x="100" y="278"/>
                  </a:lnTo>
                  <a:lnTo>
                    <a:pt x="97" y="278"/>
                  </a:lnTo>
                  <a:lnTo>
                    <a:pt x="93" y="275"/>
                  </a:lnTo>
                  <a:lnTo>
                    <a:pt x="97" y="275"/>
                  </a:lnTo>
                  <a:lnTo>
                    <a:pt x="97" y="271"/>
                  </a:lnTo>
                  <a:lnTo>
                    <a:pt x="97" y="267"/>
                  </a:lnTo>
                  <a:lnTo>
                    <a:pt x="97" y="267"/>
                  </a:lnTo>
                  <a:lnTo>
                    <a:pt x="93" y="267"/>
                  </a:lnTo>
                  <a:lnTo>
                    <a:pt x="93" y="267"/>
                  </a:lnTo>
                  <a:lnTo>
                    <a:pt x="89" y="271"/>
                  </a:lnTo>
                  <a:lnTo>
                    <a:pt x="89" y="271"/>
                  </a:lnTo>
                  <a:lnTo>
                    <a:pt x="85" y="267"/>
                  </a:lnTo>
                  <a:lnTo>
                    <a:pt x="85" y="263"/>
                  </a:lnTo>
                  <a:lnTo>
                    <a:pt x="89" y="263"/>
                  </a:lnTo>
                  <a:lnTo>
                    <a:pt x="93" y="260"/>
                  </a:lnTo>
                  <a:lnTo>
                    <a:pt x="100" y="263"/>
                  </a:lnTo>
                  <a:lnTo>
                    <a:pt x="100" y="263"/>
                  </a:lnTo>
                  <a:lnTo>
                    <a:pt x="104" y="263"/>
                  </a:lnTo>
                  <a:lnTo>
                    <a:pt x="104" y="260"/>
                  </a:lnTo>
                  <a:lnTo>
                    <a:pt x="104" y="256"/>
                  </a:lnTo>
                  <a:lnTo>
                    <a:pt x="100" y="256"/>
                  </a:lnTo>
                  <a:lnTo>
                    <a:pt x="104" y="252"/>
                  </a:lnTo>
                  <a:lnTo>
                    <a:pt x="104" y="252"/>
                  </a:lnTo>
                  <a:lnTo>
                    <a:pt x="108" y="256"/>
                  </a:lnTo>
                  <a:lnTo>
                    <a:pt x="108" y="256"/>
                  </a:lnTo>
                  <a:lnTo>
                    <a:pt x="111" y="252"/>
                  </a:lnTo>
                  <a:lnTo>
                    <a:pt x="115" y="252"/>
                  </a:lnTo>
                  <a:lnTo>
                    <a:pt x="122" y="252"/>
                  </a:lnTo>
                  <a:lnTo>
                    <a:pt x="126" y="252"/>
                  </a:lnTo>
                  <a:lnTo>
                    <a:pt x="126" y="252"/>
                  </a:lnTo>
                  <a:lnTo>
                    <a:pt x="130" y="252"/>
                  </a:lnTo>
                  <a:lnTo>
                    <a:pt x="130" y="249"/>
                  </a:lnTo>
                  <a:lnTo>
                    <a:pt x="134" y="249"/>
                  </a:lnTo>
                  <a:lnTo>
                    <a:pt x="134" y="249"/>
                  </a:lnTo>
                  <a:lnTo>
                    <a:pt x="137" y="245"/>
                  </a:lnTo>
                  <a:lnTo>
                    <a:pt x="141" y="241"/>
                  </a:lnTo>
                  <a:lnTo>
                    <a:pt x="145" y="245"/>
                  </a:lnTo>
                  <a:lnTo>
                    <a:pt x="148" y="245"/>
                  </a:lnTo>
                  <a:lnTo>
                    <a:pt x="148" y="245"/>
                  </a:lnTo>
                  <a:lnTo>
                    <a:pt x="148" y="245"/>
                  </a:lnTo>
                  <a:lnTo>
                    <a:pt x="148" y="249"/>
                  </a:lnTo>
                  <a:lnTo>
                    <a:pt x="145" y="252"/>
                  </a:lnTo>
                  <a:lnTo>
                    <a:pt x="148" y="252"/>
                  </a:lnTo>
                  <a:lnTo>
                    <a:pt x="148" y="256"/>
                  </a:lnTo>
                  <a:lnTo>
                    <a:pt x="148" y="260"/>
                  </a:lnTo>
                  <a:lnTo>
                    <a:pt x="148" y="260"/>
                  </a:lnTo>
                  <a:lnTo>
                    <a:pt x="148" y="263"/>
                  </a:lnTo>
                  <a:lnTo>
                    <a:pt x="152" y="263"/>
                  </a:lnTo>
                  <a:lnTo>
                    <a:pt x="156" y="267"/>
                  </a:lnTo>
                  <a:lnTo>
                    <a:pt x="159" y="267"/>
                  </a:lnTo>
                  <a:lnTo>
                    <a:pt x="163" y="267"/>
                  </a:lnTo>
                  <a:lnTo>
                    <a:pt x="163" y="263"/>
                  </a:lnTo>
                  <a:lnTo>
                    <a:pt x="167" y="260"/>
                  </a:lnTo>
                  <a:lnTo>
                    <a:pt x="167" y="260"/>
                  </a:lnTo>
                  <a:lnTo>
                    <a:pt x="167" y="260"/>
                  </a:lnTo>
                  <a:lnTo>
                    <a:pt x="167" y="256"/>
                  </a:lnTo>
                  <a:lnTo>
                    <a:pt x="171" y="252"/>
                  </a:lnTo>
                  <a:lnTo>
                    <a:pt x="171" y="252"/>
                  </a:lnTo>
                  <a:lnTo>
                    <a:pt x="174" y="252"/>
                  </a:lnTo>
                  <a:lnTo>
                    <a:pt x="174" y="252"/>
                  </a:lnTo>
                  <a:lnTo>
                    <a:pt x="174" y="249"/>
                  </a:lnTo>
                  <a:lnTo>
                    <a:pt x="174" y="245"/>
                  </a:lnTo>
                  <a:lnTo>
                    <a:pt x="167" y="245"/>
                  </a:lnTo>
                  <a:lnTo>
                    <a:pt x="167" y="241"/>
                  </a:lnTo>
                  <a:lnTo>
                    <a:pt x="167" y="237"/>
                  </a:lnTo>
                  <a:lnTo>
                    <a:pt x="171" y="237"/>
                  </a:lnTo>
                  <a:lnTo>
                    <a:pt x="171" y="237"/>
                  </a:lnTo>
                  <a:lnTo>
                    <a:pt x="171" y="237"/>
                  </a:lnTo>
                  <a:lnTo>
                    <a:pt x="171" y="241"/>
                  </a:lnTo>
                  <a:lnTo>
                    <a:pt x="171" y="241"/>
                  </a:lnTo>
                  <a:lnTo>
                    <a:pt x="174" y="241"/>
                  </a:lnTo>
                  <a:lnTo>
                    <a:pt x="174" y="241"/>
                  </a:lnTo>
                  <a:lnTo>
                    <a:pt x="178" y="241"/>
                  </a:lnTo>
                  <a:lnTo>
                    <a:pt x="178" y="241"/>
                  </a:lnTo>
                  <a:lnTo>
                    <a:pt x="182" y="241"/>
                  </a:lnTo>
                  <a:lnTo>
                    <a:pt x="182" y="241"/>
                  </a:lnTo>
                  <a:lnTo>
                    <a:pt x="182" y="241"/>
                  </a:lnTo>
                  <a:lnTo>
                    <a:pt x="178" y="245"/>
                  </a:lnTo>
                  <a:lnTo>
                    <a:pt x="178" y="245"/>
                  </a:lnTo>
                  <a:lnTo>
                    <a:pt x="178" y="245"/>
                  </a:lnTo>
                  <a:lnTo>
                    <a:pt x="182" y="245"/>
                  </a:lnTo>
                  <a:lnTo>
                    <a:pt x="185" y="241"/>
                  </a:lnTo>
                  <a:lnTo>
                    <a:pt x="193" y="241"/>
                  </a:lnTo>
                  <a:lnTo>
                    <a:pt x="197" y="241"/>
                  </a:lnTo>
                  <a:lnTo>
                    <a:pt x="197" y="241"/>
                  </a:lnTo>
                  <a:lnTo>
                    <a:pt x="197" y="237"/>
                  </a:lnTo>
                  <a:lnTo>
                    <a:pt x="197" y="234"/>
                  </a:lnTo>
                  <a:lnTo>
                    <a:pt x="200" y="234"/>
                  </a:lnTo>
                  <a:lnTo>
                    <a:pt x="204" y="234"/>
                  </a:lnTo>
                  <a:lnTo>
                    <a:pt x="204" y="237"/>
                  </a:lnTo>
                  <a:lnTo>
                    <a:pt x="204" y="241"/>
                  </a:lnTo>
                  <a:lnTo>
                    <a:pt x="204" y="241"/>
                  </a:lnTo>
                  <a:lnTo>
                    <a:pt x="208" y="241"/>
                  </a:lnTo>
                  <a:lnTo>
                    <a:pt x="208" y="237"/>
                  </a:lnTo>
                  <a:lnTo>
                    <a:pt x="208" y="234"/>
                  </a:lnTo>
                  <a:lnTo>
                    <a:pt x="208" y="230"/>
                  </a:lnTo>
                  <a:lnTo>
                    <a:pt x="211" y="226"/>
                  </a:lnTo>
                  <a:lnTo>
                    <a:pt x="215" y="226"/>
                  </a:lnTo>
                  <a:lnTo>
                    <a:pt x="215" y="226"/>
                  </a:lnTo>
                  <a:lnTo>
                    <a:pt x="211" y="223"/>
                  </a:lnTo>
                  <a:lnTo>
                    <a:pt x="215" y="219"/>
                  </a:lnTo>
                  <a:lnTo>
                    <a:pt x="215" y="219"/>
                  </a:lnTo>
                  <a:lnTo>
                    <a:pt x="219" y="219"/>
                  </a:lnTo>
                  <a:lnTo>
                    <a:pt x="219" y="223"/>
                  </a:lnTo>
                  <a:lnTo>
                    <a:pt x="219" y="223"/>
                  </a:lnTo>
                  <a:lnTo>
                    <a:pt x="219" y="226"/>
                  </a:lnTo>
                  <a:lnTo>
                    <a:pt x="219" y="237"/>
                  </a:lnTo>
                  <a:lnTo>
                    <a:pt x="219" y="237"/>
                  </a:lnTo>
                  <a:lnTo>
                    <a:pt x="222" y="234"/>
                  </a:lnTo>
                  <a:lnTo>
                    <a:pt x="222" y="234"/>
                  </a:lnTo>
                  <a:lnTo>
                    <a:pt x="226" y="234"/>
                  </a:lnTo>
                  <a:lnTo>
                    <a:pt x="230" y="230"/>
                  </a:lnTo>
                  <a:lnTo>
                    <a:pt x="230" y="226"/>
                  </a:lnTo>
                  <a:lnTo>
                    <a:pt x="230" y="223"/>
                  </a:lnTo>
                  <a:lnTo>
                    <a:pt x="234" y="219"/>
                  </a:lnTo>
                  <a:lnTo>
                    <a:pt x="234" y="219"/>
                  </a:lnTo>
                  <a:lnTo>
                    <a:pt x="230" y="215"/>
                  </a:lnTo>
                  <a:lnTo>
                    <a:pt x="226" y="211"/>
                  </a:lnTo>
                  <a:lnTo>
                    <a:pt x="226" y="208"/>
                  </a:lnTo>
                  <a:lnTo>
                    <a:pt x="226" y="200"/>
                  </a:lnTo>
                  <a:lnTo>
                    <a:pt x="226" y="193"/>
                  </a:lnTo>
                  <a:lnTo>
                    <a:pt x="226" y="186"/>
                  </a:lnTo>
                  <a:lnTo>
                    <a:pt x="222" y="178"/>
                  </a:lnTo>
                  <a:lnTo>
                    <a:pt x="219" y="171"/>
                  </a:lnTo>
                  <a:lnTo>
                    <a:pt x="219" y="167"/>
                  </a:lnTo>
                  <a:lnTo>
                    <a:pt x="219" y="163"/>
                  </a:lnTo>
                  <a:lnTo>
                    <a:pt x="226" y="160"/>
                  </a:lnTo>
                  <a:lnTo>
                    <a:pt x="226" y="160"/>
                  </a:lnTo>
                  <a:lnTo>
                    <a:pt x="230" y="163"/>
                  </a:lnTo>
                  <a:lnTo>
                    <a:pt x="230" y="163"/>
                  </a:lnTo>
                  <a:lnTo>
                    <a:pt x="230" y="160"/>
                  </a:lnTo>
                  <a:lnTo>
                    <a:pt x="230" y="156"/>
                  </a:lnTo>
                  <a:lnTo>
                    <a:pt x="226" y="156"/>
                  </a:lnTo>
                  <a:lnTo>
                    <a:pt x="226" y="152"/>
                  </a:lnTo>
                  <a:lnTo>
                    <a:pt x="226" y="152"/>
                  </a:lnTo>
                  <a:lnTo>
                    <a:pt x="226" y="148"/>
                  </a:lnTo>
                  <a:lnTo>
                    <a:pt x="226" y="148"/>
                  </a:lnTo>
                  <a:lnTo>
                    <a:pt x="226" y="145"/>
                  </a:lnTo>
                  <a:lnTo>
                    <a:pt x="226" y="145"/>
                  </a:lnTo>
                  <a:lnTo>
                    <a:pt x="226" y="141"/>
                  </a:lnTo>
                  <a:lnTo>
                    <a:pt x="226" y="137"/>
                  </a:lnTo>
                  <a:lnTo>
                    <a:pt x="226" y="137"/>
                  </a:lnTo>
                  <a:lnTo>
                    <a:pt x="226" y="134"/>
                  </a:lnTo>
                  <a:lnTo>
                    <a:pt x="226" y="130"/>
                  </a:lnTo>
                  <a:lnTo>
                    <a:pt x="222" y="122"/>
                  </a:lnTo>
                  <a:lnTo>
                    <a:pt x="222" y="122"/>
                  </a:lnTo>
                  <a:lnTo>
                    <a:pt x="219" y="122"/>
                  </a:lnTo>
                  <a:lnTo>
                    <a:pt x="219" y="115"/>
                  </a:lnTo>
                  <a:lnTo>
                    <a:pt x="215" y="115"/>
                  </a:lnTo>
                  <a:lnTo>
                    <a:pt x="208" y="108"/>
                  </a:lnTo>
                  <a:lnTo>
                    <a:pt x="208" y="104"/>
                  </a:lnTo>
                  <a:lnTo>
                    <a:pt x="204" y="100"/>
                  </a:lnTo>
                  <a:lnTo>
                    <a:pt x="204" y="96"/>
                  </a:lnTo>
                  <a:lnTo>
                    <a:pt x="204" y="93"/>
                  </a:lnTo>
                  <a:lnTo>
                    <a:pt x="204" y="96"/>
                  </a:lnTo>
                  <a:lnTo>
                    <a:pt x="204" y="96"/>
                  </a:lnTo>
                  <a:lnTo>
                    <a:pt x="200" y="93"/>
                  </a:lnTo>
                  <a:lnTo>
                    <a:pt x="200" y="93"/>
                  </a:lnTo>
                  <a:lnTo>
                    <a:pt x="197" y="93"/>
                  </a:lnTo>
                  <a:lnTo>
                    <a:pt x="197" y="93"/>
                  </a:lnTo>
                  <a:lnTo>
                    <a:pt x="197" y="96"/>
                  </a:lnTo>
                  <a:lnTo>
                    <a:pt x="197" y="100"/>
                  </a:lnTo>
                  <a:lnTo>
                    <a:pt x="197" y="100"/>
                  </a:lnTo>
                  <a:lnTo>
                    <a:pt x="200" y="100"/>
                  </a:lnTo>
                  <a:lnTo>
                    <a:pt x="204" y="96"/>
                  </a:lnTo>
                  <a:lnTo>
                    <a:pt x="204" y="100"/>
                  </a:lnTo>
                  <a:lnTo>
                    <a:pt x="204" y="104"/>
                  </a:lnTo>
                  <a:lnTo>
                    <a:pt x="200" y="104"/>
                  </a:lnTo>
                  <a:lnTo>
                    <a:pt x="200" y="104"/>
                  </a:lnTo>
                  <a:lnTo>
                    <a:pt x="197" y="104"/>
                  </a:lnTo>
                  <a:lnTo>
                    <a:pt x="200" y="108"/>
                  </a:lnTo>
                  <a:lnTo>
                    <a:pt x="197" y="108"/>
                  </a:lnTo>
                  <a:lnTo>
                    <a:pt x="197" y="108"/>
                  </a:lnTo>
                  <a:lnTo>
                    <a:pt x="193" y="104"/>
                  </a:lnTo>
                  <a:lnTo>
                    <a:pt x="193" y="104"/>
                  </a:lnTo>
                  <a:lnTo>
                    <a:pt x="193" y="100"/>
                  </a:lnTo>
                  <a:lnTo>
                    <a:pt x="189" y="100"/>
                  </a:lnTo>
                  <a:lnTo>
                    <a:pt x="189" y="100"/>
                  </a:lnTo>
                  <a:lnTo>
                    <a:pt x="189" y="104"/>
                  </a:lnTo>
                  <a:lnTo>
                    <a:pt x="189" y="108"/>
                  </a:lnTo>
                  <a:lnTo>
                    <a:pt x="189" y="111"/>
                  </a:lnTo>
                  <a:lnTo>
                    <a:pt x="189" y="111"/>
                  </a:lnTo>
                  <a:lnTo>
                    <a:pt x="185" y="115"/>
                  </a:lnTo>
                  <a:lnTo>
                    <a:pt x="185" y="115"/>
                  </a:lnTo>
                  <a:lnTo>
                    <a:pt x="189" y="119"/>
                  </a:lnTo>
                  <a:lnTo>
                    <a:pt x="193" y="122"/>
                  </a:lnTo>
                  <a:lnTo>
                    <a:pt x="189" y="126"/>
                  </a:lnTo>
                  <a:lnTo>
                    <a:pt x="189" y="126"/>
                  </a:lnTo>
                  <a:lnTo>
                    <a:pt x="185" y="126"/>
                  </a:lnTo>
                  <a:lnTo>
                    <a:pt x="185" y="126"/>
                  </a:lnTo>
                  <a:lnTo>
                    <a:pt x="185" y="130"/>
                  </a:lnTo>
                  <a:lnTo>
                    <a:pt x="189" y="130"/>
                  </a:lnTo>
                  <a:lnTo>
                    <a:pt x="193" y="126"/>
                  </a:lnTo>
                  <a:lnTo>
                    <a:pt x="197" y="134"/>
                  </a:lnTo>
                  <a:lnTo>
                    <a:pt x="197" y="141"/>
                  </a:lnTo>
                  <a:lnTo>
                    <a:pt x="197" y="145"/>
                  </a:lnTo>
                  <a:lnTo>
                    <a:pt x="197" y="152"/>
                  </a:lnTo>
                  <a:lnTo>
                    <a:pt x="193" y="163"/>
                  </a:lnTo>
                  <a:lnTo>
                    <a:pt x="193" y="167"/>
                  </a:lnTo>
                  <a:lnTo>
                    <a:pt x="193" y="171"/>
                  </a:lnTo>
                  <a:lnTo>
                    <a:pt x="189" y="174"/>
                  </a:lnTo>
                  <a:lnTo>
                    <a:pt x="185" y="178"/>
                  </a:lnTo>
                  <a:lnTo>
                    <a:pt x="185" y="182"/>
                  </a:lnTo>
                  <a:lnTo>
                    <a:pt x="185" y="186"/>
                  </a:lnTo>
                  <a:lnTo>
                    <a:pt x="185" y="189"/>
                  </a:lnTo>
                  <a:lnTo>
                    <a:pt x="182" y="193"/>
                  </a:lnTo>
                  <a:lnTo>
                    <a:pt x="171" y="197"/>
                  </a:lnTo>
                  <a:lnTo>
                    <a:pt x="171" y="197"/>
                  </a:lnTo>
                  <a:lnTo>
                    <a:pt x="167" y="200"/>
                  </a:lnTo>
                  <a:lnTo>
                    <a:pt x="163" y="197"/>
                  </a:lnTo>
                  <a:lnTo>
                    <a:pt x="159" y="193"/>
                  </a:lnTo>
                  <a:lnTo>
                    <a:pt x="159" y="193"/>
                  </a:lnTo>
                  <a:lnTo>
                    <a:pt x="163" y="189"/>
                  </a:lnTo>
                  <a:lnTo>
                    <a:pt x="163" y="189"/>
                  </a:lnTo>
                  <a:lnTo>
                    <a:pt x="163" y="186"/>
                  </a:lnTo>
                  <a:lnTo>
                    <a:pt x="167" y="186"/>
                  </a:lnTo>
                  <a:lnTo>
                    <a:pt x="167" y="182"/>
                  </a:lnTo>
                  <a:lnTo>
                    <a:pt x="159" y="186"/>
                  </a:lnTo>
                  <a:lnTo>
                    <a:pt x="159" y="186"/>
                  </a:lnTo>
                  <a:lnTo>
                    <a:pt x="156" y="189"/>
                  </a:lnTo>
                  <a:lnTo>
                    <a:pt x="156" y="193"/>
                  </a:lnTo>
                  <a:lnTo>
                    <a:pt x="156" y="193"/>
                  </a:lnTo>
                  <a:lnTo>
                    <a:pt x="156" y="200"/>
                  </a:lnTo>
                  <a:lnTo>
                    <a:pt x="156" y="204"/>
                  </a:lnTo>
                  <a:lnTo>
                    <a:pt x="152" y="208"/>
                  </a:lnTo>
                  <a:lnTo>
                    <a:pt x="152" y="211"/>
                  </a:lnTo>
                  <a:lnTo>
                    <a:pt x="152" y="211"/>
                  </a:lnTo>
                  <a:lnTo>
                    <a:pt x="152" y="219"/>
                  </a:lnTo>
                  <a:lnTo>
                    <a:pt x="152" y="219"/>
                  </a:lnTo>
                  <a:lnTo>
                    <a:pt x="152" y="219"/>
                  </a:lnTo>
                  <a:lnTo>
                    <a:pt x="152" y="223"/>
                  </a:lnTo>
                  <a:lnTo>
                    <a:pt x="152" y="223"/>
                  </a:lnTo>
                  <a:lnTo>
                    <a:pt x="152" y="223"/>
                  </a:lnTo>
                  <a:lnTo>
                    <a:pt x="148" y="223"/>
                  </a:lnTo>
                  <a:lnTo>
                    <a:pt x="152" y="226"/>
                  </a:lnTo>
                  <a:lnTo>
                    <a:pt x="148" y="226"/>
                  </a:lnTo>
                  <a:lnTo>
                    <a:pt x="148" y="226"/>
                  </a:lnTo>
                  <a:lnTo>
                    <a:pt x="145" y="226"/>
                  </a:lnTo>
                  <a:lnTo>
                    <a:pt x="145" y="226"/>
                  </a:lnTo>
                  <a:lnTo>
                    <a:pt x="141" y="223"/>
                  </a:lnTo>
                  <a:lnTo>
                    <a:pt x="141" y="223"/>
                  </a:lnTo>
                  <a:lnTo>
                    <a:pt x="141" y="223"/>
                  </a:lnTo>
                  <a:lnTo>
                    <a:pt x="137" y="223"/>
                  </a:lnTo>
                  <a:lnTo>
                    <a:pt x="137" y="223"/>
                  </a:lnTo>
                  <a:lnTo>
                    <a:pt x="130" y="226"/>
                  </a:lnTo>
                  <a:lnTo>
                    <a:pt x="126" y="226"/>
                  </a:lnTo>
                  <a:lnTo>
                    <a:pt x="122" y="230"/>
                  </a:lnTo>
                  <a:lnTo>
                    <a:pt x="119" y="230"/>
                  </a:lnTo>
                  <a:lnTo>
                    <a:pt x="115" y="230"/>
                  </a:lnTo>
                  <a:lnTo>
                    <a:pt x="111" y="230"/>
                  </a:lnTo>
                  <a:lnTo>
                    <a:pt x="108" y="230"/>
                  </a:lnTo>
                  <a:lnTo>
                    <a:pt x="104" y="234"/>
                  </a:lnTo>
                  <a:lnTo>
                    <a:pt x="100" y="237"/>
                  </a:lnTo>
                  <a:lnTo>
                    <a:pt x="100" y="237"/>
                  </a:lnTo>
                  <a:lnTo>
                    <a:pt x="100" y="241"/>
                  </a:lnTo>
                  <a:lnTo>
                    <a:pt x="93" y="245"/>
                  </a:lnTo>
                  <a:lnTo>
                    <a:pt x="93" y="245"/>
                  </a:lnTo>
                  <a:lnTo>
                    <a:pt x="89" y="249"/>
                  </a:lnTo>
                  <a:lnTo>
                    <a:pt x="89" y="252"/>
                  </a:lnTo>
                  <a:lnTo>
                    <a:pt x="85" y="252"/>
                  </a:lnTo>
                  <a:lnTo>
                    <a:pt x="82" y="252"/>
                  </a:lnTo>
                  <a:lnTo>
                    <a:pt x="78" y="256"/>
                  </a:lnTo>
                  <a:lnTo>
                    <a:pt x="82" y="260"/>
                  </a:lnTo>
                  <a:lnTo>
                    <a:pt x="82" y="260"/>
                  </a:lnTo>
                  <a:lnTo>
                    <a:pt x="82" y="263"/>
                  </a:lnTo>
                  <a:lnTo>
                    <a:pt x="82" y="263"/>
                  </a:lnTo>
                  <a:lnTo>
                    <a:pt x="78" y="263"/>
                  </a:lnTo>
                  <a:lnTo>
                    <a:pt x="74" y="267"/>
                  </a:lnTo>
                  <a:lnTo>
                    <a:pt x="74" y="271"/>
                  </a:lnTo>
                  <a:lnTo>
                    <a:pt x="74" y="271"/>
                  </a:lnTo>
                  <a:lnTo>
                    <a:pt x="71" y="275"/>
                  </a:lnTo>
                  <a:lnTo>
                    <a:pt x="67" y="275"/>
                  </a:lnTo>
                  <a:lnTo>
                    <a:pt x="67" y="275"/>
                  </a:lnTo>
                  <a:lnTo>
                    <a:pt x="63" y="278"/>
                  </a:lnTo>
                  <a:lnTo>
                    <a:pt x="63" y="278"/>
                  </a:lnTo>
                  <a:lnTo>
                    <a:pt x="67" y="278"/>
                  </a:lnTo>
                  <a:lnTo>
                    <a:pt x="67" y="282"/>
                  </a:lnTo>
                  <a:lnTo>
                    <a:pt x="67" y="282"/>
                  </a:lnTo>
                  <a:lnTo>
                    <a:pt x="67" y="286"/>
                  </a:lnTo>
                  <a:lnTo>
                    <a:pt x="67" y="282"/>
                  </a:lnTo>
                  <a:lnTo>
                    <a:pt x="67" y="282"/>
                  </a:lnTo>
                  <a:lnTo>
                    <a:pt x="63" y="282"/>
                  </a:lnTo>
                  <a:lnTo>
                    <a:pt x="67" y="286"/>
                  </a:lnTo>
                  <a:lnTo>
                    <a:pt x="67" y="286"/>
                  </a:lnTo>
                  <a:lnTo>
                    <a:pt x="67" y="289"/>
                  </a:lnTo>
                  <a:lnTo>
                    <a:pt x="67" y="289"/>
                  </a:lnTo>
                  <a:lnTo>
                    <a:pt x="67" y="289"/>
                  </a:lnTo>
                  <a:lnTo>
                    <a:pt x="71" y="286"/>
                  </a:lnTo>
                  <a:lnTo>
                    <a:pt x="71" y="286"/>
                  </a:lnTo>
                  <a:lnTo>
                    <a:pt x="74" y="286"/>
                  </a:lnTo>
                  <a:lnTo>
                    <a:pt x="74" y="289"/>
                  </a:lnTo>
                  <a:lnTo>
                    <a:pt x="74" y="289"/>
                  </a:lnTo>
                  <a:lnTo>
                    <a:pt x="78" y="289"/>
                  </a:lnTo>
                  <a:lnTo>
                    <a:pt x="74" y="286"/>
                  </a:lnTo>
                  <a:lnTo>
                    <a:pt x="74" y="286"/>
                  </a:lnTo>
                  <a:lnTo>
                    <a:pt x="71" y="286"/>
                  </a:lnTo>
                  <a:lnTo>
                    <a:pt x="71" y="282"/>
                  </a:lnTo>
                  <a:lnTo>
                    <a:pt x="71" y="282"/>
                  </a:lnTo>
                  <a:lnTo>
                    <a:pt x="71" y="278"/>
                  </a:lnTo>
                  <a:lnTo>
                    <a:pt x="74" y="278"/>
                  </a:lnTo>
                  <a:lnTo>
                    <a:pt x="74" y="278"/>
                  </a:lnTo>
                  <a:lnTo>
                    <a:pt x="78" y="282"/>
                  </a:lnTo>
                  <a:lnTo>
                    <a:pt x="78" y="286"/>
                  </a:lnTo>
                  <a:lnTo>
                    <a:pt x="82" y="289"/>
                  </a:lnTo>
                  <a:lnTo>
                    <a:pt x="82" y="293"/>
                  </a:lnTo>
                  <a:lnTo>
                    <a:pt x="78" y="297"/>
                  </a:lnTo>
                  <a:lnTo>
                    <a:pt x="74" y="297"/>
                  </a:lnTo>
                  <a:lnTo>
                    <a:pt x="74" y="300"/>
                  </a:lnTo>
                  <a:lnTo>
                    <a:pt x="78" y="304"/>
                  </a:lnTo>
                  <a:lnTo>
                    <a:pt x="78" y="308"/>
                  </a:lnTo>
                  <a:lnTo>
                    <a:pt x="82" y="312"/>
                  </a:lnTo>
                  <a:lnTo>
                    <a:pt x="82" y="315"/>
                  </a:lnTo>
                  <a:lnTo>
                    <a:pt x="82" y="315"/>
                  </a:lnTo>
                  <a:lnTo>
                    <a:pt x="82" y="319"/>
                  </a:lnTo>
                  <a:lnTo>
                    <a:pt x="85" y="319"/>
                  </a:lnTo>
                  <a:lnTo>
                    <a:pt x="89" y="319"/>
                  </a:lnTo>
                  <a:lnTo>
                    <a:pt x="89" y="319"/>
                  </a:lnTo>
                  <a:lnTo>
                    <a:pt x="89" y="315"/>
                  </a:lnTo>
                  <a:lnTo>
                    <a:pt x="85" y="312"/>
                  </a:lnTo>
                  <a:lnTo>
                    <a:pt x="85" y="308"/>
                  </a:lnTo>
                  <a:lnTo>
                    <a:pt x="89" y="308"/>
                  </a:lnTo>
                  <a:lnTo>
                    <a:pt x="89" y="308"/>
                  </a:lnTo>
                  <a:lnTo>
                    <a:pt x="89" y="308"/>
                  </a:lnTo>
                  <a:lnTo>
                    <a:pt x="89" y="312"/>
                  </a:lnTo>
                  <a:lnTo>
                    <a:pt x="89" y="312"/>
                  </a:lnTo>
                  <a:lnTo>
                    <a:pt x="93" y="319"/>
                  </a:lnTo>
                  <a:lnTo>
                    <a:pt x="93" y="319"/>
                  </a:lnTo>
                  <a:lnTo>
                    <a:pt x="93" y="32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9" name="Freeform 13">
              <a:extLst>
                <a:ext uri="{FF2B5EF4-FFF2-40B4-BE49-F238E27FC236}">
                  <a16:creationId xmlns:a16="http://schemas.microsoft.com/office/drawing/2014/main" xmlns="" id="{D26FA1EF-A4D4-4620-BCFC-D30F3D3AFD82}"/>
                </a:ext>
              </a:extLst>
            </p:cNvPr>
            <p:cNvSpPr>
              <a:spLocks noEditPoints="1"/>
            </p:cNvSpPr>
            <p:nvPr/>
          </p:nvSpPr>
          <p:spPr bwMode="auto">
            <a:xfrm>
              <a:off x="8541863" y="3117487"/>
              <a:ext cx="132563" cy="186793"/>
            </a:xfrm>
            <a:custGeom>
              <a:avLst/>
              <a:gdLst>
                <a:gd name="T0" fmla="*/ 48 w 74"/>
                <a:gd name="T1" fmla="*/ 78 h 107"/>
                <a:gd name="T2" fmla="*/ 44 w 74"/>
                <a:gd name="T3" fmla="*/ 78 h 107"/>
                <a:gd name="T4" fmla="*/ 44 w 74"/>
                <a:gd name="T5" fmla="*/ 78 h 107"/>
                <a:gd name="T6" fmla="*/ 18 w 74"/>
                <a:gd name="T7" fmla="*/ 85 h 107"/>
                <a:gd name="T8" fmla="*/ 22 w 74"/>
                <a:gd name="T9" fmla="*/ 85 h 107"/>
                <a:gd name="T10" fmla="*/ 22 w 74"/>
                <a:gd name="T11" fmla="*/ 85 h 107"/>
                <a:gd name="T12" fmla="*/ 22 w 74"/>
                <a:gd name="T13" fmla="*/ 89 h 107"/>
                <a:gd name="T14" fmla="*/ 22 w 74"/>
                <a:gd name="T15" fmla="*/ 89 h 107"/>
                <a:gd name="T16" fmla="*/ 55 w 74"/>
                <a:gd name="T17" fmla="*/ 74 h 107"/>
                <a:gd name="T18" fmla="*/ 59 w 74"/>
                <a:gd name="T19" fmla="*/ 78 h 107"/>
                <a:gd name="T20" fmla="*/ 59 w 74"/>
                <a:gd name="T21" fmla="*/ 78 h 107"/>
                <a:gd name="T22" fmla="*/ 59 w 74"/>
                <a:gd name="T23" fmla="*/ 74 h 107"/>
                <a:gd name="T24" fmla="*/ 70 w 74"/>
                <a:gd name="T25" fmla="*/ 92 h 107"/>
                <a:gd name="T26" fmla="*/ 70 w 74"/>
                <a:gd name="T27" fmla="*/ 89 h 107"/>
                <a:gd name="T28" fmla="*/ 74 w 74"/>
                <a:gd name="T29" fmla="*/ 92 h 107"/>
                <a:gd name="T30" fmla="*/ 70 w 74"/>
                <a:gd name="T31" fmla="*/ 92 h 107"/>
                <a:gd name="T32" fmla="*/ 74 w 74"/>
                <a:gd name="T33" fmla="*/ 85 h 107"/>
                <a:gd name="T34" fmla="*/ 70 w 74"/>
                <a:gd name="T35" fmla="*/ 85 h 107"/>
                <a:gd name="T36" fmla="*/ 70 w 74"/>
                <a:gd name="T37" fmla="*/ 81 h 107"/>
                <a:gd name="T38" fmla="*/ 74 w 74"/>
                <a:gd name="T39" fmla="*/ 81 h 107"/>
                <a:gd name="T40" fmla="*/ 74 w 74"/>
                <a:gd name="T41" fmla="*/ 85 h 107"/>
                <a:gd name="T42" fmla="*/ 26 w 74"/>
                <a:gd name="T43" fmla="*/ 107 h 107"/>
                <a:gd name="T44" fmla="*/ 26 w 74"/>
                <a:gd name="T45" fmla="*/ 104 h 107"/>
                <a:gd name="T46" fmla="*/ 37 w 74"/>
                <a:gd name="T47" fmla="*/ 104 h 107"/>
                <a:gd name="T48" fmla="*/ 33 w 74"/>
                <a:gd name="T49" fmla="*/ 107 h 107"/>
                <a:gd name="T50" fmla="*/ 26 w 74"/>
                <a:gd name="T51" fmla="*/ 107 h 107"/>
                <a:gd name="T52" fmla="*/ 0 w 74"/>
                <a:gd name="T53" fmla="*/ 18 h 107"/>
                <a:gd name="T54" fmla="*/ 3 w 74"/>
                <a:gd name="T55" fmla="*/ 18 h 107"/>
                <a:gd name="T56" fmla="*/ 3 w 74"/>
                <a:gd name="T57" fmla="*/ 18 h 107"/>
                <a:gd name="T58" fmla="*/ 15 w 74"/>
                <a:gd name="T59" fmla="*/ 29 h 107"/>
                <a:gd name="T60" fmla="*/ 18 w 74"/>
                <a:gd name="T61" fmla="*/ 33 h 107"/>
                <a:gd name="T62" fmla="*/ 22 w 74"/>
                <a:gd name="T63" fmla="*/ 37 h 107"/>
                <a:gd name="T64" fmla="*/ 15 w 74"/>
                <a:gd name="T65" fmla="*/ 33 h 107"/>
                <a:gd name="T66" fmla="*/ 11 w 74"/>
                <a:gd name="T67" fmla="*/ 37 h 107"/>
                <a:gd name="T68" fmla="*/ 15 w 74"/>
                <a:gd name="T69" fmla="*/ 44 h 107"/>
                <a:gd name="T70" fmla="*/ 18 w 74"/>
                <a:gd name="T71" fmla="*/ 44 h 107"/>
                <a:gd name="T72" fmla="*/ 18 w 74"/>
                <a:gd name="T73" fmla="*/ 52 h 107"/>
                <a:gd name="T74" fmla="*/ 22 w 74"/>
                <a:gd name="T75" fmla="*/ 59 h 107"/>
                <a:gd name="T76" fmla="*/ 18 w 74"/>
                <a:gd name="T77" fmla="*/ 63 h 107"/>
                <a:gd name="T78" fmla="*/ 22 w 74"/>
                <a:gd name="T79" fmla="*/ 66 h 107"/>
                <a:gd name="T80" fmla="*/ 18 w 74"/>
                <a:gd name="T81" fmla="*/ 70 h 107"/>
                <a:gd name="T82" fmla="*/ 18 w 74"/>
                <a:gd name="T83" fmla="*/ 74 h 107"/>
                <a:gd name="T84" fmla="*/ 26 w 74"/>
                <a:gd name="T85" fmla="*/ 81 h 107"/>
                <a:gd name="T86" fmla="*/ 26 w 74"/>
                <a:gd name="T87" fmla="*/ 85 h 107"/>
                <a:gd name="T88" fmla="*/ 29 w 74"/>
                <a:gd name="T89" fmla="*/ 85 h 107"/>
                <a:gd name="T90" fmla="*/ 29 w 74"/>
                <a:gd name="T91" fmla="*/ 85 h 107"/>
                <a:gd name="T92" fmla="*/ 40 w 74"/>
                <a:gd name="T93" fmla="*/ 74 h 107"/>
                <a:gd name="T94" fmla="*/ 44 w 74"/>
                <a:gd name="T95" fmla="*/ 78 h 107"/>
                <a:gd name="T96" fmla="*/ 48 w 74"/>
                <a:gd name="T97" fmla="*/ 74 h 107"/>
                <a:gd name="T98" fmla="*/ 52 w 74"/>
                <a:gd name="T99" fmla="*/ 74 h 107"/>
                <a:gd name="T100" fmla="*/ 55 w 74"/>
                <a:gd name="T101" fmla="*/ 74 h 107"/>
                <a:gd name="T102" fmla="*/ 59 w 74"/>
                <a:gd name="T103" fmla="*/ 70 h 107"/>
                <a:gd name="T104" fmla="*/ 66 w 74"/>
                <a:gd name="T105" fmla="*/ 66 h 107"/>
                <a:gd name="T106" fmla="*/ 66 w 74"/>
                <a:gd name="T107" fmla="*/ 63 h 107"/>
                <a:gd name="T108" fmla="*/ 66 w 74"/>
                <a:gd name="T109" fmla="*/ 52 h 107"/>
                <a:gd name="T110" fmla="*/ 63 w 74"/>
                <a:gd name="T111" fmla="*/ 48 h 107"/>
                <a:gd name="T112" fmla="*/ 59 w 74"/>
                <a:gd name="T113" fmla="*/ 37 h 107"/>
                <a:gd name="T114" fmla="*/ 48 w 74"/>
                <a:gd name="T115" fmla="*/ 18 h 107"/>
                <a:gd name="T116" fmla="*/ 33 w 74"/>
                <a:gd name="T117" fmla="*/ 0 h 107"/>
                <a:gd name="T118" fmla="*/ 18 w 74"/>
                <a:gd name="T119" fmla="*/ 3 h 107"/>
                <a:gd name="T120" fmla="*/ 3 w 74"/>
                <a:gd name="T121" fmla="*/ 11 h 107"/>
                <a:gd name="T122" fmla="*/ 0 w 74"/>
                <a:gd name="T123" fmla="*/ 18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74" h="107">
                  <a:moveTo>
                    <a:pt x="44" y="78"/>
                  </a:moveTo>
                  <a:lnTo>
                    <a:pt x="48" y="78"/>
                  </a:lnTo>
                  <a:lnTo>
                    <a:pt x="48" y="78"/>
                  </a:lnTo>
                  <a:lnTo>
                    <a:pt x="44" y="78"/>
                  </a:lnTo>
                  <a:lnTo>
                    <a:pt x="44" y="78"/>
                  </a:lnTo>
                  <a:lnTo>
                    <a:pt x="44" y="78"/>
                  </a:lnTo>
                  <a:close/>
                  <a:moveTo>
                    <a:pt x="22" y="89"/>
                  </a:moveTo>
                  <a:lnTo>
                    <a:pt x="18" y="85"/>
                  </a:lnTo>
                  <a:lnTo>
                    <a:pt x="22" y="85"/>
                  </a:lnTo>
                  <a:lnTo>
                    <a:pt x="22" y="85"/>
                  </a:lnTo>
                  <a:lnTo>
                    <a:pt x="22" y="85"/>
                  </a:lnTo>
                  <a:lnTo>
                    <a:pt x="22" y="85"/>
                  </a:lnTo>
                  <a:lnTo>
                    <a:pt x="22" y="89"/>
                  </a:lnTo>
                  <a:lnTo>
                    <a:pt x="22" y="89"/>
                  </a:lnTo>
                  <a:lnTo>
                    <a:pt x="22" y="89"/>
                  </a:lnTo>
                  <a:lnTo>
                    <a:pt x="22" y="89"/>
                  </a:lnTo>
                  <a:close/>
                  <a:moveTo>
                    <a:pt x="59" y="74"/>
                  </a:moveTo>
                  <a:lnTo>
                    <a:pt x="55" y="74"/>
                  </a:lnTo>
                  <a:lnTo>
                    <a:pt x="55" y="78"/>
                  </a:lnTo>
                  <a:lnTo>
                    <a:pt x="59" y="78"/>
                  </a:lnTo>
                  <a:lnTo>
                    <a:pt x="59" y="78"/>
                  </a:lnTo>
                  <a:lnTo>
                    <a:pt x="59" y="78"/>
                  </a:lnTo>
                  <a:lnTo>
                    <a:pt x="59" y="74"/>
                  </a:lnTo>
                  <a:lnTo>
                    <a:pt x="59" y="74"/>
                  </a:lnTo>
                  <a:lnTo>
                    <a:pt x="59" y="74"/>
                  </a:lnTo>
                  <a:close/>
                  <a:moveTo>
                    <a:pt x="70" y="92"/>
                  </a:moveTo>
                  <a:lnTo>
                    <a:pt x="70" y="89"/>
                  </a:lnTo>
                  <a:lnTo>
                    <a:pt x="70" y="89"/>
                  </a:lnTo>
                  <a:lnTo>
                    <a:pt x="74" y="89"/>
                  </a:lnTo>
                  <a:lnTo>
                    <a:pt x="74" y="92"/>
                  </a:lnTo>
                  <a:lnTo>
                    <a:pt x="70" y="92"/>
                  </a:lnTo>
                  <a:lnTo>
                    <a:pt x="70" y="92"/>
                  </a:lnTo>
                  <a:lnTo>
                    <a:pt x="70" y="92"/>
                  </a:lnTo>
                  <a:close/>
                  <a:moveTo>
                    <a:pt x="74" y="85"/>
                  </a:moveTo>
                  <a:lnTo>
                    <a:pt x="70" y="89"/>
                  </a:lnTo>
                  <a:lnTo>
                    <a:pt x="70" y="85"/>
                  </a:lnTo>
                  <a:lnTo>
                    <a:pt x="70" y="81"/>
                  </a:lnTo>
                  <a:lnTo>
                    <a:pt x="70" y="81"/>
                  </a:lnTo>
                  <a:lnTo>
                    <a:pt x="74" y="81"/>
                  </a:lnTo>
                  <a:lnTo>
                    <a:pt x="74" y="81"/>
                  </a:lnTo>
                  <a:lnTo>
                    <a:pt x="74" y="81"/>
                  </a:lnTo>
                  <a:lnTo>
                    <a:pt x="74" y="85"/>
                  </a:lnTo>
                  <a:lnTo>
                    <a:pt x="74" y="85"/>
                  </a:lnTo>
                  <a:close/>
                  <a:moveTo>
                    <a:pt x="26" y="107"/>
                  </a:moveTo>
                  <a:lnTo>
                    <a:pt x="26" y="107"/>
                  </a:lnTo>
                  <a:lnTo>
                    <a:pt x="26" y="104"/>
                  </a:lnTo>
                  <a:lnTo>
                    <a:pt x="33" y="100"/>
                  </a:lnTo>
                  <a:lnTo>
                    <a:pt x="37" y="104"/>
                  </a:lnTo>
                  <a:lnTo>
                    <a:pt x="37" y="104"/>
                  </a:lnTo>
                  <a:lnTo>
                    <a:pt x="33" y="107"/>
                  </a:lnTo>
                  <a:lnTo>
                    <a:pt x="29" y="107"/>
                  </a:lnTo>
                  <a:lnTo>
                    <a:pt x="26" y="107"/>
                  </a:lnTo>
                  <a:lnTo>
                    <a:pt x="26" y="107"/>
                  </a:lnTo>
                  <a:close/>
                  <a:moveTo>
                    <a:pt x="0" y="18"/>
                  </a:moveTo>
                  <a:lnTo>
                    <a:pt x="0" y="18"/>
                  </a:lnTo>
                  <a:lnTo>
                    <a:pt x="3" y="18"/>
                  </a:lnTo>
                  <a:lnTo>
                    <a:pt x="7" y="18"/>
                  </a:lnTo>
                  <a:lnTo>
                    <a:pt x="3" y="18"/>
                  </a:lnTo>
                  <a:lnTo>
                    <a:pt x="11" y="26"/>
                  </a:lnTo>
                  <a:lnTo>
                    <a:pt x="15" y="29"/>
                  </a:lnTo>
                  <a:lnTo>
                    <a:pt x="18" y="29"/>
                  </a:lnTo>
                  <a:lnTo>
                    <a:pt x="18" y="33"/>
                  </a:lnTo>
                  <a:lnTo>
                    <a:pt x="18" y="33"/>
                  </a:lnTo>
                  <a:lnTo>
                    <a:pt x="22" y="37"/>
                  </a:lnTo>
                  <a:lnTo>
                    <a:pt x="15" y="37"/>
                  </a:lnTo>
                  <a:lnTo>
                    <a:pt x="15" y="33"/>
                  </a:lnTo>
                  <a:lnTo>
                    <a:pt x="11" y="37"/>
                  </a:lnTo>
                  <a:lnTo>
                    <a:pt x="11" y="37"/>
                  </a:lnTo>
                  <a:lnTo>
                    <a:pt x="7" y="40"/>
                  </a:lnTo>
                  <a:lnTo>
                    <a:pt x="15" y="44"/>
                  </a:lnTo>
                  <a:lnTo>
                    <a:pt x="15" y="44"/>
                  </a:lnTo>
                  <a:lnTo>
                    <a:pt x="18" y="44"/>
                  </a:lnTo>
                  <a:lnTo>
                    <a:pt x="18" y="52"/>
                  </a:lnTo>
                  <a:lnTo>
                    <a:pt x="18" y="52"/>
                  </a:lnTo>
                  <a:lnTo>
                    <a:pt x="22" y="52"/>
                  </a:lnTo>
                  <a:lnTo>
                    <a:pt x="22" y="59"/>
                  </a:lnTo>
                  <a:lnTo>
                    <a:pt x="18" y="59"/>
                  </a:lnTo>
                  <a:lnTo>
                    <a:pt x="18" y="63"/>
                  </a:lnTo>
                  <a:lnTo>
                    <a:pt x="22" y="63"/>
                  </a:lnTo>
                  <a:lnTo>
                    <a:pt x="22" y="66"/>
                  </a:lnTo>
                  <a:lnTo>
                    <a:pt x="18" y="66"/>
                  </a:lnTo>
                  <a:lnTo>
                    <a:pt x="18" y="70"/>
                  </a:lnTo>
                  <a:lnTo>
                    <a:pt x="22" y="74"/>
                  </a:lnTo>
                  <a:lnTo>
                    <a:pt x="18" y="74"/>
                  </a:lnTo>
                  <a:lnTo>
                    <a:pt x="22" y="81"/>
                  </a:lnTo>
                  <a:lnTo>
                    <a:pt x="26" y="81"/>
                  </a:lnTo>
                  <a:lnTo>
                    <a:pt x="26" y="85"/>
                  </a:lnTo>
                  <a:lnTo>
                    <a:pt x="26" y="85"/>
                  </a:lnTo>
                  <a:lnTo>
                    <a:pt x="26" y="89"/>
                  </a:lnTo>
                  <a:lnTo>
                    <a:pt x="29" y="85"/>
                  </a:lnTo>
                  <a:lnTo>
                    <a:pt x="29" y="81"/>
                  </a:lnTo>
                  <a:lnTo>
                    <a:pt x="29" y="85"/>
                  </a:lnTo>
                  <a:lnTo>
                    <a:pt x="33" y="81"/>
                  </a:lnTo>
                  <a:lnTo>
                    <a:pt x="40" y="74"/>
                  </a:lnTo>
                  <a:lnTo>
                    <a:pt x="44" y="74"/>
                  </a:lnTo>
                  <a:lnTo>
                    <a:pt x="44" y="78"/>
                  </a:lnTo>
                  <a:lnTo>
                    <a:pt x="44" y="74"/>
                  </a:lnTo>
                  <a:lnTo>
                    <a:pt x="48" y="74"/>
                  </a:lnTo>
                  <a:lnTo>
                    <a:pt x="48" y="78"/>
                  </a:lnTo>
                  <a:lnTo>
                    <a:pt x="52" y="74"/>
                  </a:lnTo>
                  <a:lnTo>
                    <a:pt x="55" y="78"/>
                  </a:lnTo>
                  <a:lnTo>
                    <a:pt x="55" y="74"/>
                  </a:lnTo>
                  <a:lnTo>
                    <a:pt x="55" y="74"/>
                  </a:lnTo>
                  <a:lnTo>
                    <a:pt x="59" y="70"/>
                  </a:lnTo>
                  <a:lnTo>
                    <a:pt x="63" y="70"/>
                  </a:lnTo>
                  <a:lnTo>
                    <a:pt x="66" y="66"/>
                  </a:lnTo>
                  <a:lnTo>
                    <a:pt x="66" y="63"/>
                  </a:lnTo>
                  <a:lnTo>
                    <a:pt x="66" y="63"/>
                  </a:lnTo>
                  <a:lnTo>
                    <a:pt x="66" y="52"/>
                  </a:lnTo>
                  <a:lnTo>
                    <a:pt x="66" y="52"/>
                  </a:lnTo>
                  <a:lnTo>
                    <a:pt x="63" y="52"/>
                  </a:lnTo>
                  <a:lnTo>
                    <a:pt x="63" y="48"/>
                  </a:lnTo>
                  <a:lnTo>
                    <a:pt x="63" y="40"/>
                  </a:lnTo>
                  <a:lnTo>
                    <a:pt x="59" y="37"/>
                  </a:lnTo>
                  <a:lnTo>
                    <a:pt x="59" y="29"/>
                  </a:lnTo>
                  <a:lnTo>
                    <a:pt x="48" y="18"/>
                  </a:lnTo>
                  <a:lnTo>
                    <a:pt x="40" y="11"/>
                  </a:lnTo>
                  <a:lnTo>
                    <a:pt x="33" y="0"/>
                  </a:lnTo>
                  <a:lnTo>
                    <a:pt x="29" y="3"/>
                  </a:lnTo>
                  <a:lnTo>
                    <a:pt x="18" y="3"/>
                  </a:lnTo>
                  <a:lnTo>
                    <a:pt x="11" y="11"/>
                  </a:lnTo>
                  <a:lnTo>
                    <a:pt x="3" y="11"/>
                  </a:lnTo>
                  <a:lnTo>
                    <a:pt x="0" y="15"/>
                  </a:lnTo>
                  <a:lnTo>
                    <a:pt x="0"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0" name="Freeform 14">
              <a:extLst>
                <a:ext uri="{FF2B5EF4-FFF2-40B4-BE49-F238E27FC236}">
                  <a16:creationId xmlns:a16="http://schemas.microsoft.com/office/drawing/2014/main" xmlns="" id="{41C2E7BF-A630-41C1-81C3-50D59E4A3167}"/>
                </a:ext>
              </a:extLst>
            </p:cNvPr>
            <p:cNvSpPr/>
            <p:nvPr/>
          </p:nvSpPr>
          <p:spPr bwMode="auto">
            <a:xfrm>
              <a:off x="8480955" y="2942917"/>
              <a:ext cx="139728" cy="212978"/>
            </a:xfrm>
            <a:custGeom>
              <a:avLst/>
              <a:gdLst>
                <a:gd name="T0" fmla="*/ 0 w 78"/>
                <a:gd name="T1" fmla="*/ 70 h 122"/>
                <a:gd name="T2" fmla="*/ 4 w 78"/>
                <a:gd name="T3" fmla="*/ 63 h 122"/>
                <a:gd name="T4" fmla="*/ 12 w 78"/>
                <a:gd name="T5" fmla="*/ 55 h 122"/>
                <a:gd name="T6" fmla="*/ 15 w 78"/>
                <a:gd name="T7" fmla="*/ 51 h 122"/>
                <a:gd name="T8" fmla="*/ 19 w 78"/>
                <a:gd name="T9" fmla="*/ 40 h 122"/>
                <a:gd name="T10" fmla="*/ 19 w 78"/>
                <a:gd name="T11" fmla="*/ 33 h 122"/>
                <a:gd name="T12" fmla="*/ 26 w 78"/>
                <a:gd name="T13" fmla="*/ 37 h 122"/>
                <a:gd name="T14" fmla="*/ 30 w 78"/>
                <a:gd name="T15" fmla="*/ 37 h 122"/>
                <a:gd name="T16" fmla="*/ 37 w 78"/>
                <a:gd name="T17" fmla="*/ 40 h 122"/>
                <a:gd name="T18" fmla="*/ 49 w 78"/>
                <a:gd name="T19" fmla="*/ 40 h 122"/>
                <a:gd name="T20" fmla="*/ 49 w 78"/>
                <a:gd name="T21" fmla="*/ 33 h 122"/>
                <a:gd name="T22" fmla="*/ 45 w 78"/>
                <a:gd name="T23" fmla="*/ 25 h 122"/>
                <a:gd name="T24" fmla="*/ 49 w 78"/>
                <a:gd name="T25" fmla="*/ 25 h 122"/>
                <a:gd name="T26" fmla="*/ 56 w 78"/>
                <a:gd name="T27" fmla="*/ 18 h 122"/>
                <a:gd name="T28" fmla="*/ 63 w 78"/>
                <a:gd name="T29" fmla="*/ 14 h 122"/>
                <a:gd name="T30" fmla="*/ 63 w 78"/>
                <a:gd name="T31" fmla="*/ 7 h 122"/>
                <a:gd name="T32" fmla="*/ 63 w 78"/>
                <a:gd name="T33" fmla="*/ 3 h 122"/>
                <a:gd name="T34" fmla="*/ 67 w 78"/>
                <a:gd name="T35" fmla="*/ 3 h 122"/>
                <a:gd name="T36" fmla="*/ 67 w 78"/>
                <a:gd name="T37" fmla="*/ 7 h 122"/>
                <a:gd name="T38" fmla="*/ 78 w 78"/>
                <a:gd name="T39" fmla="*/ 14 h 122"/>
                <a:gd name="T40" fmla="*/ 71 w 78"/>
                <a:gd name="T41" fmla="*/ 18 h 122"/>
                <a:gd name="T42" fmla="*/ 71 w 78"/>
                <a:gd name="T43" fmla="*/ 22 h 122"/>
                <a:gd name="T44" fmla="*/ 67 w 78"/>
                <a:gd name="T45" fmla="*/ 33 h 122"/>
                <a:gd name="T46" fmla="*/ 71 w 78"/>
                <a:gd name="T47" fmla="*/ 44 h 122"/>
                <a:gd name="T48" fmla="*/ 71 w 78"/>
                <a:gd name="T49" fmla="*/ 48 h 122"/>
                <a:gd name="T50" fmla="*/ 71 w 78"/>
                <a:gd name="T51" fmla="*/ 55 h 122"/>
                <a:gd name="T52" fmla="*/ 63 w 78"/>
                <a:gd name="T53" fmla="*/ 63 h 122"/>
                <a:gd name="T54" fmla="*/ 60 w 78"/>
                <a:gd name="T55" fmla="*/ 66 h 122"/>
                <a:gd name="T56" fmla="*/ 52 w 78"/>
                <a:gd name="T57" fmla="*/ 70 h 122"/>
                <a:gd name="T58" fmla="*/ 45 w 78"/>
                <a:gd name="T59" fmla="*/ 74 h 122"/>
                <a:gd name="T60" fmla="*/ 49 w 78"/>
                <a:gd name="T61" fmla="*/ 81 h 122"/>
                <a:gd name="T62" fmla="*/ 49 w 78"/>
                <a:gd name="T63" fmla="*/ 89 h 122"/>
                <a:gd name="T64" fmla="*/ 56 w 78"/>
                <a:gd name="T65" fmla="*/ 92 h 122"/>
                <a:gd name="T66" fmla="*/ 67 w 78"/>
                <a:gd name="T67" fmla="*/ 100 h 122"/>
                <a:gd name="T68" fmla="*/ 52 w 78"/>
                <a:gd name="T69" fmla="*/ 103 h 122"/>
                <a:gd name="T70" fmla="*/ 37 w 78"/>
                <a:gd name="T71" fmla="*/ 111 h 122"/>
                <a:gd name="T72" fmla="*/ 34 w 78"/>
                <a:gd name="T73" fmla="*/ 118 h 122"/>
                <a:gd name="T74" fmla="*/ 26 w 78"/>
                <a:gd name="T75" fmla="*/ 118 h 122"/>
                <a:gd name="T76" fmla="*/ 26 w 78"/>
                <a:gd name="T77" fmla="*/ 122 h 122"/>
                <a:gd name="T78" fmla="*/ 19 w 78"/>
                <a:gd name="T79" fmla="*/ 122 h 122"/>
                <a:gd name="T80" fmla="*/ 23 w 78"/>
                <a:gd name="T81" fmla="*/ 118 h 122"/>
                <a:gd name="T82" fmla="*/ 15 w 78"/>
                <a:gd name="T83" fmla="*/ 118 h 122"/>
                <a:gd name="T84" fmla="*/ 15 w 78"/>
                <a:gd name="T85" fmla="*/ 115 h 122"/>
                <a:gd name="T86" fmla="*/ 19 w 78"/>
                <a:gd name="T87" fmla="*/ 103 h 122"/>
                <a:gd name="T88" fmla="*/ 26 w 78"/>
                <a:gd name="T89" fmla="*/ 100 h 122"/>
                <a:gd name="T90" fmla="*/ 15 w 78"/>
                <a:gd name="T91" fmla="*/ 103 h 122"/>
                <a:gd name="T92" fmla="*/ 15 w 78"/>
                <a:gd name="T93" fmla="*/ 92 h 122"/>
                <a:gd name="T94" fmla="*/ 15 w 78"/>
                <a:gd name="T95" fmla="*/ 85 h 122"/>
                <a:gd name="T96" fmla="*/ 19 w 78"/>
                <a:gd name="T97" fmla="*/ 81 h 122"/>
                <a:gd name="T98" fmla="*/ 15 w 78"/>
                <a:gd name="T99" fmla="*/ 81 h 122"/>
                <a:gd name="T100" fmla="*/ 8 w 78"/>
                <a:gd name="T101" fmla="*/ 81 h 122"/>
                <a:gd name="T102" fmla="*/ 4 w 78"/>
                <a:gd name="T103" fmla="*/ 81 h 122"/>
                <a:gd name="T104" fmla="*/ 0 w 78"/>
                <a:gd name="T105" fmla="*/ 77 h 122"/>
                <a:gd name="T106" fmla="*/ 0 w 78"/>
                <a:gd name="T107" fmla="*/ 77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8" h="122">
                  <a:moveTo>
                    <a:pt x="0" y="77"/>
                  </a:moveTo>
                  <a:lnTo>
                    <a:pt x="0" y="70"/>
                  </a:lnTo>
                  <a:lnTo>
                    <a:pt x="4" y="66"/>
                  </a:lnTo>
                  <a:lnTo>
                    <a:pt x="4" y="63"/>
                  </a:lnTo>
                  <a:lnTo>
                    <a:pt x="4" y="59"/>
                  </a:lnTo>
                  <a:lnTo>
                    <a:pt x="12" y="55"/>
                  </a:lnTo>
                  <a:lnTo>
                    <a:pt x="12" y="51"/>
                  </a:lnTo>
                  <a:lnTo>
                    <a:pt x="15" y="51"/>
                  </a:lnTo>
                  <a:lnTo>
                    <a:pt x="19" y="44"/>
                  </a:lnTo>
                  <a:lnTo>
                    <a:pt x="19" y="40"/>
                  </a:lnTo>
                  <a:lnTo>
                    <a:pt x="19" y="40"/>
                  </a:lnTo>
                  <a:lnTo>
                    <a:pt x="19" y="33"/>
                  </a:lnTo>
                  <a:lnTo>
                    <a:pt x="23" y="29"/>
                  </a:lnTo>
                  <a:lnTo>
                    <a:pt x="26" y="37"/>
                  </a:lnTo>
                  <a:lnTo>
                    <a:pt x="30" y="37"/>
                  </a:lnTo>
                  <a:lnTo>
                    <a:pt x="30" y="37"/>
                  </a:lnTo>
                  <a:lnTo>
                    <a:pt x="34" y="37"/>
                  </a:lnTo>
                  <a:lnTo>
                    <a:pt x="37" y="40"/>
                  </a:lnTo>
                  <a:lnTo>
                    <a:pt x="45" y="37"/>
                  </a:lnTo>
                  <a:lnTo>
                    <a:pt x="49" y="40"/>
                  </a:lnTo>
                  <a:lnTo>
                    <a:pt x="52" y="33"/>
                  </a:lnTo>
                  <a:lnTo>
                    <a:pt x="49" y="33"/>
                  </a:lnTo>
                  <a:lnTo>
                    <a:pt x="49" y="29"/>
                  </a:lnTo>
                  <a:lnTo>
                    <a:pt x="45" y="25"/>
                  </a:lnTo>
                  <a:lnTo>
                    <a:pt x="45" y="25"/>
                  </a:lnTo>
                  <a:lnTo>
                    <a:pt x="49" y="25"/>
                  </a:lnTo>
                  <a:lnTo>
                    <a:pt x="56" y="22"/>
                  </a:lnTo>
                  <a:lnTo>
                    <a:pt x="56" y="18"/>
                  </a:lnTo>
                  <a:lnTo>
                    <a:pt x="60" y="14"/>
                  </a:lnTo>
                  <a:lnTo>
                    <a:pt x="63" y="14"/>
                  </a:lnTo>
                  <a:lnTo>
                    <a:pt x="63" y="11"/>
                  </a:lnTo>
                  <a:lnTo>
                    <a:pt x="63" y="7"/>
                  </a:lnTo>
                  <a:lnTo>
                    <a:pt x="63" y="7"/>
                  </a:lnTo>
                  <a:lnTo>
                    <a:pt x="63" y="3"/>
                  </a:lnTo>
                  <a:lnTo>
                    <a:pt x="63" y="0"/>
                  </a:lnTo>
                  <a:lnTo>
                    <a:pt x="67" y="3"/>
                  </a:lnTo>
                  <a:lnTo>
                    <a:pt x="67" y="7"/>
                  </a:lnTo>
                  <a:lnTo>
                    <a:pt x="67" y="7"/>
                  </a:lnTo>
                  <a:lnTo>
                    <a:pt x="74" y="11"/>
                  </a:lnTo>
                  <a:lnTo>
                    <a:pt x="78" y="14"/>
                  </a:lnTo>
                  <a:lnTo>
                    <a:pt x="78" y="14"/>
                  </a:lnTo>
                  <a:lnTo>
                    <a:pt x="71" y="18"/>
                  </a:lnTo>
                  <a:lnTo>
                    <a:pt x="71" y="18"/>
                  </a:lnTo>
                  <a:lnTo>
                    <a:pt x="71" y="22"/>
                  </a:lnTo>
                  <a:lnTo>
                    <a:pt x="67" y="29"/>
                  </a:lnTo>
                  <a:lnTo>
                    <a:pt x="67" y="33"/>
                  </a:lnTo>
                  <a:lnTo>
                    <a:pt x="71" y="37"/>
                  </a:lnTo>
                  <a:lnTo>
                    <a:pt x="71" y="44"/>
                  </a:lnTo>
                  <a:lnTo>
                    <a:pt x="74" y="48"/>
                  </a:lnTo>
                  <a:lnTo>
                    <a:pt x="71" y="48"/>
                  </a:lnTo>
                  <a:lnTo>
                    <a:pt x="67" y="51"/>
                  </a:lnTo>
                  <a:lnTo>
                    <a:pt x="71" y="55"/>
                  </a:lnTo>
                  <a:lnTo>
                    <a:pt x="60" y="63"/>
                  </a:lnTo>
                  <a:lnTo>
                    <a:pt x="63" y="63"/>
                  </a:lnTo>
                  <a:lnTo>
                    <a:pt x="60" y="66"/>
                  </a:lnTo>
                  <a:lnTo>
                    <a:pt x="60" y="66"/>
                  </a:lnTo>
                  <a:lnTo>
                    <a:pt x="56" y="66"/>
                  </a:lnTo>
                  <a:lnTo>
                    <a:pt x="52" y="70"/>
                  </a:lnTo>
                  <a:lnTo>
                    <a:pt x="52" y="74"/>
                  </a:lnTo>
                  <a:lnTo>
                    <a:pt x="45" y="74"/>
                  </a:lnTo>
                  <a:lnTo>
                    <a:pt x="45" y="77"/>
                  </a:lnTo>
                  <a:lnTo>
                    <a:pt x="49" y="81"/>
                  </a:lnTo>
                  <a:lnTo>
                    <a:pt x="45" y="85"/>
                  </a:lnTo>
                  <a:lnTo>
                    <a:pt x="49" y="89"/>
                  </a:lnTo>
                  <a:lnTo>
                    <a:pt x="52" y="89"/>
                  </a:lnTo>
                  <a:lnTo>
                    <a:pt x="56" y="92"/>
                  </a:lnTo>
                  <a:lnTo>
                    <a:pt x="67" y="96"/>
                  </a:lnTo>
                  <a:lnTo>
                    <a:pt x="67" y="100"/>
                  </a:lnTo>
                  <a:lnTo>
                    <a:pt x="63" y="103"/>
                  </a:lnTo>
                  <a:lnTo>
                    <a:pt x="52" y="103"/>
                  </a:lnTo>
                  <a:lnTo>
                    <a:pt x="45" y="111"/>
                  </a:lnTo>
                  <a:lnTo>
                    <a:pt x="37" y="111"/>
                  </a:lnTo>
                  <a:lnTo>
                    <a:pt x="34" y="115"/>
                  </a:lnTo>
                  <a:lnTo>
                    <a:pt x="34" y="118"/>
                  </a:lnTo>
                  <a:lnTo>
                    <a:pt x="30" y="115"/>
                  </a:lnTo>
                  <a:lnTo>
                    <a:pt x="26" y="118"/>
                  </a:lnTo>
                  <a:lnTo>
                    <a:pt x="30" y="118"/>
                  </a:lnTo>
                  <a:lnTo>
                    <a:pt x="26" y="122"/>
                  </a:lnTo>
                  <a:lnTo>
                    <a:pt x="23" y="122"/>
                  </a:lnTo>
                  <a:lnTo>
                    <a:pt x="19" y="122"/>
                  </a:lnTo>
                  <a:lnTo>
                    <a:pt x="19" y="122"/>
                  </a:lnTo>
                  <a:lnTo>
                    <a:pt x="23" y="118"/>
                  </a:lnTo>
                  <a:lnTo>
                    <a:pt x="19" y="115"/>
                  </a:lnTo>
                  <a:lnTo>
                    <a:pt x="15" y="118"/>
                  </a:lnTo>
                  <a:lnTo>
                    <a:pt x="15" y="118"/>
                  </a:lnTo>
                  <a:lnTo>
                    <a:pt x="15" y="115"/>
                  </a:lnTo>
                  <a:lnTo>
                    <a:pt x="15" y="107"/>
                  </a:lnTo>
                  <a:lnTo>
                    <a:pt x="19" y="103"/>
                  </a:lnTo>
                  <a:lnTo>
                    <a:pt x="23" y="103"/>
                  </a:lnTo>
                  <a:lnTo>
                    <a:pt x="26" y="100"/>
                  </a:lnTo>
                  <a:lnTo>
                    <a:pt x="23" y="103"/>
                  </a:lnTo>
                  <a:lnTo>
                    <a:pt x="15" y="103"/>
                  </a:lnTo>
                  <a:lnTo>
                    <a:pt x="15" y="100"/>
                  </a:lnTo>
                  <a:lnTo>
                    <a:pt x="15" y="92"/>
                  </a:lnTo>
                  <a:lnTo>
                    <a:pt x="19" y="89"/>
                  </a:lnTo>
                  <a:lnTo>
                    <a:pt x="15" y="85"/>
                  </a:lnTo>
                  <a:lnTo>
                    <a:pt x="19" y="85"/>
                  </a:lnTo>
                  <a:lnTo>
                    <a:pt x="19" y="81"/>
                  </a:lnTo>
                  <a:lnTo>
                    <a:pt x="19" y="81"/>
                  </a:lnTo>
                  <a:lnTo>
                    <a:pt x="15" y="81"/>
                  </a:lnTo>
                  <a:lnTo>
                    <a:pt x="12" y="85"/>
                  </a:lnTo>
                  <a:lnTo>
                    <a:pt x="8" y="81"/>
                  </a:lnTo>
                  <a:lnTo>
                    <a:pt x="4" y="81"/>
                  </a:lnTo>
                  <a:lnTo>
                    <a:pt x="4" y="81"/>
                  </a:lnTo>
                  <a:lnTo>
                    <a:pt x="4" y="85"/>
                  </a:lnTo>
                  <a:lnTo>
                    <a:pt x="0" y="77"/>
                  </a:lnTo>
                  <a:lnTo>
                    <a:pt x="0" y="77"/>
                  </a:lnTo>
                  <a:lnTo>
                    <a:pt x="0" y="7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1" name="Freeform 15">
              <a:extLst>
                <a:ext uri="{FF2B5EF4-FFF2-40B4-BE49-F238E27FC236}">
                  <a16:creationId xmlns:a16="http://schemas.microsoft.com/office/drawing/2014/main" xmlns="" id="{60E22ECE-5415-4AD4-AE83-0C6E72E6E156}"/>
                </a:ext>
              </a:extLst>
            </p:cNvPr>
            <p:cNvSpPr/>
            <p:nvPr/>
          </p:nvSpPr>
          <p:spPr bwMode="auto">
            <a:xfrm>
              <a:off x="7347007" y="2670585"/>
              <a:ext cx="910024" cy="375330"/>
            </a:xfrm>
            <a:custGeom>
              <a:avLst/>
              <a:gdLst>
                <a:gd name="T0" fmla="*/ 19 w 508"/>
                <a:gd name="T1" fmla="*/ 66 h 215"/>
                <a:gd name="T2" fmla="*/ 30 w 508"/>
                <a:gd name="T3" fmla="*/ 52 h 215"/>
                <a:gd name="T4" fmla="*/ 37 w 508"/>
                <a:gd name="T5" fmla="*/ 44 h 215"/>
                <a:gd name="T6" fmla="*/ 60 w 508"/>
                <a:gd name="T7" fmla="*/ 37 h 215"/>
                <a:gd name="T8" fmla="*/ 71 w 508"/>
                <a:gd name="T9" fmla="*/ 41 h 215"/>
                <a:gd name="T10" fmla="*/ 89 w 508"/>
                <a:gd name="T11" fmla="*/ 41 h 215"/>
                <a:gd name="T12" fmla="*/ 108 w 508"/>
                <a:gd name="T13" fmla="*/ 55 h 215"/>
                <a:gd name="T14" fmla="*/ 126 w 508"/>
                <a:gd name="T15" fmla="*/ 52 h 215"/>
                <a:gd name="T16" fmla="*/ 145 w 508"/>
                <a:gd name="T17" fmla="*/ 52 h 215"/>
                <a:gd name="T18" fmla="*/ 148 w 508"/>
                <a:gd name="T19" fmla="*/ 33 h 215"/>
                <a:gd name="T20" fmla="*/ 137 w 508"/>
                <a:gd name="T21" fmla="*/ 18 h 215"/>
                <a:gd name="T22" fmla="*/ 148 w 508"/>
                <a:gd name="T23" fmla="*/ 7 h 215"/>
                <a:gd name="T24" fmla="*/ 159 w 508"/>
                <a:gd name="T25" fmla="*/ 3 h 215"/>
                <a:gd name="T26" fmla="*/ 182 w 508"/>
                <a:gd name="T27" fmla="*/ 7 h 215"/>
                <a:gd name="T28" fmla="*/ 200 w 508"/>
                <a:gd name="T29" fmla="*/ 11 h 215"/>
                <a:gd name="T30" fmla="*/ 208 w 508"/>
                <a:gd name="T31" fmla="*/ 26 h 215"/>
                <a:gd name="T32" fmla="*/ 219 w 508"/>
                <a:gd name="T33" fmla="*/ 33 h 215"/>
                <a:gd name="T34" fmla="*/ 237 w 508"/>
                <a:gd name="T35" fmla="*/ 37 h 215"/>
                <a:gd name="T36" fmla="*/ 259 w 508"/>
                <a:gd name="T37" fmla="*/ 29 h 215"/>
                <a:gd name="T38" fmla="*/ 285 w 508"/>
                <a:gd name="T39" fmla="*/ 33 h 215"/>
                <a:gd name="T40" fmla="*/ 308 w 508"/>
                <a:gd name="T41" fmla="*/ 44 h 215"/>
                <a:gd name="T42" fmla="*/ 330 w 508"/>
                <a:gd name="T43" fmla="*/ 48 h 215"/>
                <a:gd name="T44" fmla="*/ 356 w 508"/>
                <a:gd name="T45" fmla="*/ 48 h 215"/>
                <a:gd name="T46" fmla="*/ 378 w 508"/>
                <a:gd name="T47" fmla="*/ 37 h 215"/>
                <a:gd name="T48" fmla="*/ 393 w 508"/>
                <a:gd name="T49" fmla="*/ 26 h 215"/>
                <a:gd name="T50" fmla="*/ 408 w 508"/>
                <a:gd name="T51" fmla="*/ 18 h 215"/>
                <a:gd name="T52" fmla="*/ 422 w 508"/>
                <a:gd name="T53" fmla="*/ 26 h 215"/>
                <a:gd name="T54" fmla="*/ 437 w 508"/>
                <a:gd name="T55" fmla="*/ 48 h 215"/>
                <a:gd name="T56" fmla="*/ 445 w 508"/>
                <a:gd name="T57" fmla="*/ 74 h 215"/>
                <a:gd name="T58" fmla="*/ 471 w 508"/>
                <a:gd name="T59" fmla="*/ 66 h 215"/>
                <a:gd name="T60" fmla="*/ 496 w 508"/>
                <a:gd name="T61" fmla="*/ 70 h 215"/>
                <a:gd name="T62" fmla="*/ 504 w 508"/>
                <a:gd name="T63" fmla="*/ 89 h 215"/>
                <a:gd name="T64" fmla="*/ 496 w 508"/>
                <a:gd name="T65" fmla="*/ 92 h 215"/>
                <a:gd name="T66" fmla="*/ 474 w 508"/>
                <a:gd name="T67" fmla="*/ 100 h 215"/>
                <a:gd name="T68" fmla="*/ 467 w 508"/>
                <a:gd name="T69" fmla="*/ 104 h 215"/>
                <a:gd name="T70" fmla="*/ 452 w 508"/>
                <a:gd name="T71" fmla="*/ 126 h 215"/>
                <a:gd name="T72" fmla="*/ 430 w 508"/>
                <a:gd name="T73" fmla="*/ 133 h 215"/>
                <a:gd name="T74" fmla="*/ 415 w 508"/>
                <a:gd name="T75" fmla="*/ 137 h 215"/>
                <a:gd name="T76" fmla="*/ 393 w 508"/>
                <a:gd name="T77" fmla="*/ 148 h 215"/>
                <a:gd name="T78" fmla="*/ 404 w 508"/>
                <a:gd name="T79" fmla="*/ 163 h 215"/>
                <a:gd name="T80" fmla="*/ 382 w 508"/>
                <a:gd name="T81" fmla="*/ 189 h 215"/>
                <a:gd name="T82" fmla="*/ 352 w 508"/>
                <a:gd name="T83" fmla="*/ 196 h 215"/>
                <a:gd name="T84" fmla="*/ 311 w 508"/>
                <a:gd name="T85" fmla="*/ 215 h 215"/>
                <a:gd name="T86" fmla="*/ 289 w 508"/>
                <a:gd name="T87" fmla="*/ 215 h 215"/>
                <a:gd name="T88" fmla="*/ 248 w 508"/>
                <a:gd name="T89" fmla="*/ 196 h 215"/>
                <a:gd name="T90" fmla="*/ 215 w 508"/>
                <a:gd name="T91" fmla="*/ 200 h 215"/>
                <a:gd name="T92" fmla="*/ 167 w 508"/>
                <a:gd name="T93" fmla="*/ 200 h 215"/>
                <a:gd name="T94" fmla="*/ 152 w 508"/>
                <a:gd name="T95" fmla="*/ 178 h 215"/>
                <a:gd name="T96" fmla="*/ 145 w 508"/>
                <a:gd name="T97" fmla="*/ 170 h 215"/>
                <a:gd name="T98" fmla="*/ 122 w 508"/>
                <a:gd name="T99" fmla="*/ 163 h 215"/>
                <a:gd name="T100" fmla="*/ 100 w 508"/>
                <a:gd name="T101" fmla="*/ 156 h 215"/>
                <a:gd name="T102" fmla="*/ 63 w 508"/>
                <a:gd name="T103" fmla="*/ 148 h 215"/>
                <a:gd name="T104" fmla="*/ 67 w 508"/>
                <a:gd name="T105" fmla="*/ 133 h 215"/>
                <a:gd name="T106" fmla="*/ 60 w 508"/>
                <a:gd name="T107" fmla="*/ 118 h 215"/>
                <a:gd name="T108" fmla="*/ 52 w 508"/>
                <a:gd name="T109" fmla="*/ 107 h 215"/>
                <a:gd name="T110" fmla="*/ 37 w 508"/>
                <a:gd name="T111" fmla="*/ 104 h 215"/>
                <a:gd name="T112" fmla="*/ 26 w 508"/>
                <a:gd name="T113" fmla="*/ 100 h 215"/>
                <a:gd name="T114" fmla="*/ 19 w 508"/>
                <a:gd name="T115" fmla="*/ 96 h 215"/>
                <a:gd name="T116" fmla="*/ 4 w 508"/>
                <a:gd name="T117" fmla="*/ 85 h 215"/>
                <a:gd name="T118" fmla="*/ 0 w 508"/>
                <a:gd name="T119" fmla="*/ 81 h 2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508" h="215">
                  <a:moveTo>
                    <a:pt x="0" y="78"/>
                  </a:moveTo>
                  <a:lnTo>
                    <a:pt x="4" y="70"/>
                  </a:lnTo>
                  <a:lnTo>
                    <a:pt x="8" y="70"/>
                  </a:lnTo>
                  <a:lnTo>
                    <a:pt x="15" y="70"/>
                  </a:lnTo>
                  <a:lnTo>
                    <a:pt x="15" y="70"/>
                  </a:lnTo>
                  <a:lnTo>
                    <a:pt x="19" y="66"/>
                  </a:lnTo>
                  <a:lnTo>
                    <a:pt x="22" y="63"/>
                  </a:lnTo>
                  <a:lnTo>
                    <a:pt x="22" y="63"/>
                  </a:lnTo>
                  <a:lnTo>
                    <a:pt x="22" y="59"/>
                  </a:lnTo>
                  <a:lnTo>
                    <a:pt x="30" y="55"/>
                  </a:lnTo>
                  <a:lnTo>
                    <a:pt x="30" y="55"/>
                  </a:lnTo>
                  <a:lnTo>
                    <a:pt x="30" y="52"/>
                  </a:lnTo>
                  <a:lnTo>
                    <a:pt x="34" y="52"/>
                  </a:lnTo>
                  <a:lnTo>
                    <a:pt x="37" y="48"/>
                  </a:lnTo>
                  <a:lnTo>
                    <a:pt x="37" y="48"/>
                  </a:lnTo>
                  <a:lnTo>
                    <a:pt x="37" y="44"/>
                  </a:lnTo>
                  <a:lnTo>
                    <a:pt x="37" y="44"/>
                  </a:lnTo>
                  <a:lnTo>
                    <a:pt x="37" y="44"/>
                  </a:lnTo>
                  <a:lnTo>
                    <a:pt x="41" y="44"/>
                  </a:lnTo>
                  <a:lnTo>
                    <a:pt x="45" y="44"/>
                  </a:lnTo>
                  <a:lnTo>
                    <a:pt x="45" y="41"/>
                  </a:lnTo>
                  <a:lnTo>
                    <a:pt x="48" y="37"/>
                  </a:lnTo>
                  <a:lnTo>
                    <a:pt x="56" y="37"/>
                  </a:lnTo>
                  <a:lnTo>
                    <a:pt x="60" y="37"/>
                  </a:lnTo>
                  <a:lnTo>
                    <a:pt x="60" y="37"/>
                  </a:lnTo>
                  <a:lnTo>
                    <a:pt x="63" y="37"/>
                  </a:lnTo>
                  <a:lnTo>
                    <a:pt x="67" y="37"/>
                  </a:lnTo>
                  <a:lnTo>
                    <a:pt x="67" y="37"/>
                  </a:lnTo>
                  <a:lnTo>
                    <a:pt x="71" y="37"/>
                  </a:lnTo>
                  <a:lnTo>
                    <a:pt x="71" y="41"/>
                  </a:lnTo>
                  <a:lnTo>
                    <a:pt x="71" y="41"/>
                  </a:lnTo>
                  <a:lnTo>
                    <a:pt x="74" y="41"/>
                  </a:lnTo>
                  <a:lnTo>
                    <a:pt x="78" y="41"/>
                  </a:lnTo>
                  <a:lnTo>
                    <a:pt x="82" y="41"/>
                  </a:lnTo>
                  <a:lnTo>
                    <a:pt x="82" y="41"/>
                  </a:lnTo>
                  <a:lnTo>
                    <a:pt x="89" y="41"/>
                  </a:lnTo>
                  <a:lnTo>
                    <a:pt x="89" y="41"/>
                  </a:lnTo>
                  <a:lnTo>
                    <a:pt x="89" y="44"/>
                  </a:lnTo>
                  <a:lnTo>
                    <a:pt x="89" y="44"/>
                  </a:lnTo>
                  <a:lnTo>
                    <a:pt x="97" y="52"/>
                  </a:lnTo>
                  <a:lnTo>
                    <a:pt x="100" y="52"/>
                  </a:lnTo>
                  <a:lnTo>
                    <a:pt x="108" y="55"/>
                  </a:lnTo>
                  <a:lnTo>
                    <a:pt x="108" y="55"/>
                  </a:lnTo>
                  <a:lnTo>
                    <a:pt x="111" y="52"/>
                  </a:lnTo>
                  <a:lnTo>
                    <a:pt x="115" y="52"/>
                  </a:lnTo>
                  <a:lnTo>
                    <a:pt x="119" y="52"/>
                  </a:lnTo>
                  <a:lnTo>
                    <a:pt x="122" y="52"/>
                  </a:lnTo>
                  <a:lnTo>
                    <a:pt x="126" y="52"/>
                  </a:lnTo>
                  <a:lnTo>
                    <a:pt x="126" y="52"/>
                  </a:lnTo>
                  <a:lnTo>
                    <a:pt x="134" y="52"/>
                  </a:lnTo>
                  <a:lnTo>
                    <a:pt x="137" y="52"/>
                  </a:lnTo>
                  <a:lnTo>
                    <a:pt x="141" y="52"/>
                  </a:lnTo>
                  <a:lnTo>
                    <a:pt x="141" y="52"/>
                  </a:lnTo>
                  <a:lnTo>
                    <a:pt x="145" y="52"/>
                  </a:lnTo>
                  <a:lnTo>
                    <a:pt x="148" y="52"/>
                  </a:lnTo>
                  <a:lnTo>
                    <a:pt x="152" y="48"/>
                  </a:lnTo>
                  <a:lnTo>
                    <a:pt x="152" y="44"/>
                  </a:lnTo>
                  <a:lnTo>
                    <a:pt x="148" y="44"/>
                  </a:lnTo>
                  <a:lnTo>
                    <a:pt x="148" y="41"/>
                  </a:lnTo>
                  <a:lnTo>
                    <a:pt x="148" y="33"/>
                  </a:lnTo>
                  <a:lnTo>
                    <a:pt x="148" y="33"/>
                  </a:lnTo>
                  <a:lnTo>
                    <a:pt x="145" y="29"/>
                  </a:lnTo>
                  <a:lnTo>
                    <a:pt x="145" y="29"/>
                  </a:lnTo>
                  <a:lnTo>
                    <a:pt x="137" y="29"/>
                  </a:lnTo>
                  <a:lnTo>
                    <a:pt x="137" y="26"/>
                  </a:lnTo>
                  <a:lnTo>
                    <a:pt x="137" y="18"/>
                  </a:lnTo>
                  <a:lnTo>
                    <a:pt x="141" y="15"/>
                  </a:lnTo>
                  <a:lnTo>
                    <a:pt x="141" y="11"/>
                  </a:lnTo>
                  <a:lnTo>
                    <a:pt x="141" y="7"/>
                  </a:lnTo>
                  <a:lnTo>
                    <a:pt x="145" y="7"/>
                  </a:lnTo>
                  <a:lnTo>
                    <a:pt x="148" y="7"/>
                  </a:lnTo>
                  <a:lnTo>
                    <a:pt x="148" y="7"/>
                  </a:lnTo>
                  <a:lnTo>
                    <a:pt x="148" y="3"/>
                  </a:lnTo>
                  <a:lnTo>
                    <a:pt x="148" y="0"/>
                  </a:lnTo>
                  <a:lnTo>
                    <a:pt x="148" y="0"/>
                  </a:lnTo>
                  <a:lnTo>
                    <a:pt x="152" y="0"/>
                  </a:lnTo>
                  <a:lnTo>
                    <a:pt x="156" y="0"/>
                  </a:lnTo>
                  <a:lnTo>
                    <a:pt x="159" y="3"/>
                  </a:lnTo>
                  <a:lnTo>
                    <a:pt x="163" y="3"/>
                  </a:lnTo>
                  <a:lnTo>
                    <a:pt x="163" y="3"/>
                  </a:lnTo>
                  <a:lnTo>
                    <a:pt x="167" y="7"/>
                  </a:lnTo>
                  <a:lnTo>
                    <a:pt x="171" y="7"/>
                  </a:lnTo>
                  <a:lnTo>
                    <a:pt x="178" y="7"/>
                  </a:lnTo>
                  <a:lnTo>
                    <a:pt x="182" y="7"/>
                  </a:lnTo>
                  <a:lnTo>
                    <a:pt x="182" y="11"/>
                  </a:lnTo>
                  <a:lnTo>
                    <a:pt x="185" y="11"/>
                  </a:lnTo>
                  <a:lnTo>
                    <a:pt x="189" y="11"/>
                  </a:lnTo>
                  <a:lnTo>
                    <a:pt x="193" y="11"/>
                  </a:lnTo>
                  <a:lnTo>
                    <a:pt x="197" y="11"/>
                  </a:lnTo>
                  <a:lnTo>
                    <a:pt x="200" y="11"/>
                  </a:lnTo>
                  <a:lnTo>
                    <a:pt x="200" y="15"/>
                  </a:lnTo>
                  <a:lnTo>
                    <a:pt x="200" y="15"/>
                  </a:lnTo>
                  <a:lnTo>
                    <a:pt x="204" y="18"/>
                  </a:lnTo>
                  <a:lnTo>
                    <a:pt x="204" y="22"/>
                  </a:lnTo>
                  <a:lnTo>
                    <a:pt x="204" y="22"/>
                  </a:lnTo>
                  <a:lnTo>
                    <a:pt x="208" y="26"/>
                  </a:lnTo>
                  <a:lnTo>
                    <a:pt x="208" y="29"/>
                  </a:lnTo>
                  <a:lnTo>
                    <a:pt x="208" y="29"/>
                  </a:lnTo>
                  <a:lnTo>
                    <a:pt x="211" y="29"/>
                  </a:lnTo>
                  <a:lnTo>
                    <a:pt x="215" y="33"/>
                  </a:lnTo>
                  <a:lnTo>
                    <a:pt x="215" y="33"/>
                  </a:lnTo>
                  <a:lnTo>
                    <a:pt x="219" y="33"/>
                  </a:lnTo>
                  <a:lnTo>
                    <a:pt x="226" y="37"/>
                  </a:lnTo>
                  <a:lnTo>
                    <a:pt x="226" y="37"/>
                  </a:lnTo>
                  <a:lnTo>
                    <a:pt x="230" y="37"/>
                  </a:lnTo>
                  <a:lnTo>
                    <a:pt x="234" y="37"/>
                  </a:lnTo>
                  <a:lnTo>
                    <a:pt x="234" y="37"/>
                  </a:lnTo>
                  <a:lnTo>
                    <a:pt x="237" y="37"/>
                  </a:lnTo>
                  <a:lnTo>
                    <a:pt x="241" y="37"/>
                  </a:lnTo>
                  <a:lnTo>
                    <a:pt x="241" y="37"/>
                  </a:lnTo>
                  <a:lnTo>
                    <a:pt x="245" y="33"/>
                  </a:lnTo>
                  <a:lnTo>
                    <a:pt x="248" y="29"/>
                  </a:lnTo>
                  <a:lnTo>
                    <a:pt x="256" y="29"/>
                  </a:lnTo>
                  <a:lnTo>
                    <a:pt x="259" y="29"/>
                  </a:lnTo>
                  <a:lnTo>
                    <a:pt x="263" y="29"/>
                  </a:lnTo>
                  <a:lnTo>
                    <a:pt x="267" y="29"/>
                  </a:lnTo>
                  <a:lnTo>
                    <a:pt x="271" y="29"/>
                  </a:lnTo>
                  <a:lnTo>
                    <a:pt x="278" y="29"/>
                  </a:lnTo>
                  <a:lnTo>
                    <a:pt x="282" y="29"/>
                  </a:lnTo>
                  <a:lnTo>
                    <a:pt x="285" y="33"/>
                  </a:lnTo>
                  <a:lnTo>
                    <a:pt x="293" y="37"/>
                  </a:lnTo>
                  <a:lnTo>
                    <a:pt x="296" y="37"/>
                  </a:lnTo>
                  <a:lnTo>
                    <a:pt x="300" y="37"/>
                  </a:lnTo>
                  <a:lnTo>
                    <a:pt x="300" y="37"/>
                  </a:lnTo>
                  <a:lnTo>
                    <a:pt x="304" y="41"/>
                  </a:lnTo>
                  <a:lnTo>
                    <a:pt x="308" y="44"/>
                  </a:lnTo>
                  <a:lnTo>
                    <a:pt x="308" y="44"/>
                  </a:lnTo>
                  <a:lnTo>
                    <a:pt x="311" y="44"/>
                  </a:lnTo>
                  <a:lnTo>
                    <a:pt x="315" y="48"/>
                  </a:lnTo>
                  <a:lnTo>
                    <a:pt x="315" y="48"/>
                  </a:lnTo>
                  <a:lnTo>
                    <a:pt x="322" y="48"/>
                  </a:lnTo>
                  <a:lnTo>
                    <a:pt x="330" y="48"/>
                  </a:lnTo>
                  <a:lnTo>
                    <a:pt x="341" y="48"/>
                  </a:lnTo>
                  <a:lnTo>
                    <a:pt x="345" y="48"/>
                  </a:lnTo>
                  <a:lnTo>
                    <a:pt x="345" y="48"/>
                  </a:lnTo>
                  <a:lnTo>
                    <a:pt x="348" y="48"/>
                  </a:lnTo>
                  <a:lnTo>
                    <a:pt x="352" y="48"/>
                  </a:lnTo>
                  <a:lnTo>
                    <a:pt x="356" y="48"/>
                  </a:lnTo>
                  <a:lnTo>
                    <a:pt x="356" y="44"/>
                  </a:lnTo>
                  <a:lnTo>
                    <a:pt x="363" y="41"/>
                  </a:lnTo>
                  <a:lnTo>
                    <a:pt x="367" y="41"/>
                  </a:lnTo>
                  <a:lnTo>
                    <a:pt x="371" y="41"/>
                  </a:lnTo>
                  <a:lnTo>
                    <a:pt x="371" y="37"/>
                  </a:lnTo>
                  <a:lnTo>
                    <a:pt x="378" y="37"/>
                  </a:lnTo>
                  <a:lnTo>
                    <a:pt x="382" y="37"/>
                  </a:lnTo>
                  <a:lnTo>
                    <a:pt x="385" y="33"/>
                  </a:lnTo>
                  <a:lnTo>
                    <a:pt x="385" y="33"/>
                  </a:lnTo>
                  <a:lnTo>
                    <a:pt x="385" y="29"/>
                  </a:lnTo>
                  <a:lnTo>
                    <a:pt x="389" y="26"/>
                  </a:lnTo>
                  <a:lnTo>
                    <a:pt x="393" y="26"/>
                  </a:lnTo>
                  <a:lnTo>
                    <a:pt x="393" y="22"/>
                  </a:lnTo>
                  <a:lnTo>
                    <a:pt x="396" y="18"/>
                  </a:lnTo>
                  <a:lnTo>
                    <a:pt x="400" y="18"/>
                  </a:lnTo>
                  <a:lnTo>
                    <a:pt x="400" y="22"/>
                  </a:lnTo>
                  <a:lnTo>
                    <a:pt x="404" y="18"/>
                  </a:lnTo>
                  <a:lnTo>
                    <a:pt x="408" y="18"/>
                  </a:lnTo>
                  <a:lnTo>
                    <a:pt x="411" y="22"/>
                  </a:lnTo>
                  <a:lnTo>
                    <a:pt x="415" y="26"/>
                  </a:lnTo>
                  <a:lnTo>
                    <a:pt x="415" y="26"/>
                  </a:lnTo>
                  <a:lnTo>
                    <a:pt x="419" y="26"/>
                  </a:lnTo>
                  <a:lnTo>
                    <a:pt x="419" y="26"/>
                  </a:lnTo>
                  <a:lnTo>
                    <a:pt x="422" y="26"/>
                  </a:lnTo>
                  <a:lnTo>
                    <a:pt x="426" y="22"/>
                  </a:lnTo>
                  <a:lnTo>
                    <a:pt x="426" y="22"/>
                  </a:lnTo>
                  <a:lnTo>
                    <a:pt x="433" y="22"/>
                  </a:lnTo>
                  <a:lnTo>
                    <a:pt x="437" y="22"/>
                  </a:lnTo>
                  <a:lnTo>
                    <a:pt x="441" y="26"/>
                  </a:lnTo>
                  <a:lnTo>
                    <a:pt x="437" y="48"/>
                  </a:lnTo>
                  <a:lnTo>
                    <a:pt x="437" y="52"/>
                  </a:lnTo>
                  <a:lnTo>
                    <a:pt x="437" y="55"/>
                  </a:lnTo>
                  <a:lnTo>
                    <a:pt x="437" y="59"/>
                  </a:lnTo>
                  <a:lnTo>
                    <a:pt x="433" y="66"/>
                  </a:lnTo>
                  <a:lnTo>
                    <a:pt x="437" y="70"/>
                  </a:lnTo>
                  <a:lnTo>
                    <a:pt x="445" y="74"/>
                  </a:lnTo>
                  <a:lnTo>
                    <a:pt x="452" y="70"/>
                  </a:lnTo>
                  <a:lnTo>
                    <a:pt x="456" y="70"/>
                  </a:lnTo>
                  <a:lnTo>
                    <a:pt x="463" y="70"/>
                  </a:lnTo>
                  <a:lnTo>
                    <a:pt x="467" y="74"/>
                  </a:lnTo>
                  <a:lnTo>
                    <a:pt x="471" y="70"/>
                  </a:lnTo>
                  <a:lnTo>
                    <a:pt x="471" y="66"/>
                  </a:lnTo>
                  <a:lnTo>
                    <a:pt x="471" y="63"/>
                  </a:lnTo>
                  <a:lnTo>
                    <a:pt x="474" y="63"/>
                  </a:lnTo>
                  <a:lnTo>
                    <a:pt x="478" y="59"/>
                  </a:lnTo>
                  <a:lnTo>
                    <a:pt x="485" y="63"/>
                  </a:lnTo>
                  <a:lnTo>
                    <a:pt x="489" y="66"/>
                  </a:lnTo>
                  <a:lnTo>
                    <a:pt x="496" y="70"/>
                  </a:lnTo>
                  <a:lnTo>
                    <a:pt x="500" y="78"/>
                  </a:lnTo>
                  <a:lnTo>
                    <a:pt x="504" y="81"/>
                  </a:lnTo>
                  <a:lnTo>
                    <a:pt x="508" y="85"/>
                  </a:lnTo>
                  <a:lnTo>
                    <a:pt x="508" y="85"/>
                  </a:lnTo>
                  <a:lnTo>
                    <a:pt x="508" y="89"/>
                  </a:lnTo>
                  <a:lnTo>
                    <a:pt x="504" y="89"/>
                  </a:lnTo>
                  <a:lnTo>
                    <a:pt x="504" y="92"/>
                  </a:lnTo>
                  <a:lnTo>
                    <a:pt x="504" y="92"/>
                  </a:lnTo>
                  <a:lnTo>
                    <a:pt x="500" y="92"/>
                  </a:lnTo>
                  <a:lnTo>
                    <a:pt x="500" y="92"/>
                  </a:lnTo>
                  <a:lnTo>
                    <a:pt x="496" y="92"/>
                  </a:lnTo>
                  <a:lnTo>
                    <a:pt x="496" y="92"/>
                  </a:lnTo>
                  <a:lnTo>
                    <a:pt x="489" y="92"/>
                  </a:lnTo>
                  <a:lnTo>
                    <a:pt x="489" y="92"/>
                  </a:lnTo>
                  <a:lnTo>
                    <a:pt x="485" y="96"/>
                  </a:lnTo>
                  <a:lnTo>
                    <a:pt x="482" y="100"/>
                  </a:lnTo>
                  <a:lnTo>
                    <a:pt x="478" y="100"/>
                  </a:lnTo>
                  <a:lnTo>
                    <a:pt x="474" y="100"/>
                  </a:lnTo>
                  <a:lnTo>
                    <a:pt x="474" y="100"/>
                  </a:lnTo>
                  <a:lnTo>
                    <a:pt x="474" y="104"/>
                  </a:lnTo>
                  <a:lnTo>
                    <a:pt x="471" y="104"/>
                  </a:lnTo>
                  <a:lnTo>
                    <a:pt x="471" y="104"/>
                  </a:lnTo>
                  <a:lnTo>
                    <a:pt x="467" y="104"/>
                  </a:lnTo>
                  <a:lnTo>
                    <a:pt x="467" y="104"/>
                  </a:lnTo>
                  <a:lnTo>
                    <a:pt x="463" y="111"/>
                  </a:lnTo>
                  <a:lnTo>
                    <a:pt x="463" y="115"/>
                  </a:lnTo>
                  <a:lnTo>
                    <a:pt x="463" y="118"/>
                  </a:lnTo>
                  <a:lnTo>
                    <a:pt x="463" y="118"/>
                  </a:lnTo>
                  <a:lnTo>
                    <a:pt x="459" y="118"/>
                  </a:lnTo>
                  <a:lnTo>
                    <a:pt x="452" y="126"/>
                  </a:lnTo>
                  <a:lnTo>
                    <a:pt x="448" y="126"/>
                  </a:lnTo>
                  <a:lnTo>
                    <a:pt x="441" y="122"/>
                  </a:lnTo>
                  <a:lnTo>
                    <a:pt x="441" y="126"/>
                  </a:lnTo>
                  <a:lnTo>
                    <a:pt x="437" y="130"/>
                  </a:lnTo>
                  <a:lnTo>
                    <a:pt x="433" y="133"/>
                  </a:lnTo>
                  <a:lnTo>
                    <a:pt x="430" y="133"/>
                  </a:lnTo>
                  <a:lnTo>
                    <a:pt x="430" y="137"/>
                  </a:lnTo>
                  <a:lnTo>
                    <a:pt x="426" y="141"/>
                  </a:lnTo>
                  <a:lnTo>
                    <a:pt x="426" y="141"/>
                  </a:lnTo>
                  <a:lnTo>
                    <a:pt x="422" y="137"/>
                  </a:lnTo>
                  <a:lnTo>
                    <a:pt x="419" y="137"/>
                  </a:lnTo>
                  <a:lnTo>
                    <a:pt x="415" y="137"/>
                  </a:lnTo>
                  <a:lnTo>
                    <a:pt x="411" y="133"/>
                  </a:lnTo>
                  <a:lnTo>
                    <a:pt x="404" y="133"/>
                  </a:lnTo>
                  <a:lnTo>
                    <a:pt x="400" y="133"/>
                  </a:lnTo>
                  <a:lnTo>
                    <a:pt x="396" y="137"/>
                  </a:lnTo>
                  <a:lnTo>
                    <a:pt x="393" y="141"/>
                  </a:lnTo>
                  <a:lnTo>
                    <a:pt x="393" y="148"/>
                  </a:lnTo>
                  <a:lnTo>
                    <a:pt x="393" y="152"/>
                  </a:lnTo>
                  <a:lnTo>
                    <a:pt x="393" y="152"/>
                  </a:lnTo>
                  <a:lnTo>
                    <a:pt x="400" y="156"/>
                  </a:lnTo>
                  <a:lnTo>
                    <a:pt x="408" y="159"/>
                  </a:lnTo>
                  <a:lnTo>
                    <a:pt x="408" y="163"/>
                  </a:lnTo>
                  <a:lnTo>
                    <a:pt x="404" y="163"/>
                  </a:lnTo>
                  <a:lnTo>
                    <a:pt x="404" y="167"/>
                  </a:lnTo>
                  <a:lnTo>
                    <a:pt x="396" y="174"/>
                  </a:lnTo>
                  <a:lnTo>
                    <a:pt x="393" y="181"/>
                  </a:lnTo>
                  <a:lnTo>
                    <a:pt x="389" y="185"/>
                  </a:lnTo>
                  <a:lnTo>
                    <a:pt x="385" y="185"/>
                  </a:lnTo>
                  <a:lnTo>
                    <a:pt x="382" y="189"/>
                  </a:lnTo>
                  <a:lnTo>
                    <a:pt x="378" y="189"/>
                  </a:lnTo>
                  <a:lnTo>
                    <a:pt x="374" y="189"/>
                  </a:lnTo>
                  <a:lnTo>
                    <a:pt x="371" y="193"/>
                  </a:lnTo>
                  <a:lnTo>
                    <a:pt x="363" y="193"/>
                  </a:lnTo>
                  <a:lnTo>
                    <a:pt x="356" y="193"/>
                  </a:lnTo>
                  <a:lnTo>
                    <a:pt x="352" y="196"/>
                  </a:lnTo>
                  <a:lnTo>
                    <a:pt x="348" y="196"/>
                  </a:lnTo>
                  <a:lnTo>
                    <a:pt x="337" y="200"/>
                  </a:lnTo>
                  <a:lnTo>
                    <a:pt x="326" y="204"/>
                  </a:lnTo>
                  <a:lnTo>
                    <a:pt x="322" y="207"/>
                  </a:lnTo>
                  <a:lnTo>
                    <a:pt x="315" y="215"/>
                  </a:lnTo>
                  <a:lnTo>
                    <a:pt x="311" y="215"/>
                  </a:lnTo>
                  <a:lnTo>
                    <a:pt x="308" y="215"/>
                  </a:lnTo>
                  <a:lnTo>
                    <a:pt x="304" y="215"/>
                  </a:lnTo>
                  <a:lnTo>
                    <a:pt x="304" y="215"/>
                  </a:lnTo>
                  <a:lnTo>
                    <a:pt x="304" y="211"/>
                  </a:lnTo>
                  <a:lnTo>
                    <a:pt x="296" y="211"/>
                  </a:lnTo>
                  <a:lnTo>
                    <a:pt x="289" y="215"/>
                  </a:lnTo>
                  <a:lnTo>
                    <a:pt x="285" y="211"/>
                  </a:lnTo>
                  <a:lnTo>
                    <a:pt x="278" y="211"/>
                  </a:lnTo>
                  <a:lnTo>
                    <a:pt x="271" y="207"/>
                  </a:lnTo>
                  <a:lnTo>
                    <a:pt x="259" y="204"/>
                  </a:lnTo>
                  <a:lnTo>
                    <a:pt x="252" y="196"/>
                  </a:lnTo>
                  <a:lnTo>
                    <a:pt x="248" y="196"/>
                  </a:lnTo>
                  <a:lnTo>
                    <a:pt x="237" y="196"/>
                  </a:lnTo>
                  <a:lnTo>
                    <a:pt x="226" y="196"/>
                  </a:lnTo>
                  <a:lnTo>
                    <a:pt x="226" y="196"/>
                  </a:lnTo>
                  <a:lnTo>
                    <a:pt x="222" y="196"/>
                  </a:lnTo>
                  <a:lnTo>
                    <a:pt x="222" y="200"/>
                  </a:lnTo>
                  <a:lnTo>
                    <a:pt x="215" y="200"/>
                  </a:lnTo>
                  <a:lnTo>
                    <a:pt x="208" y="200"/>
                  </a:lnTo>
                  <a:lnTo>
                    <a:pt x="197" y="200"/>
                  </a:lnTo>
                  <a:lnTo>
                    <a:pt x="185" y="200"/>
                  </a:lnTo>
                  <a:lnTo>
                    <a:pt x="178" y="200"/>
                  </a:lnTo>
                  <a:lnTo>
                    <a:pt x="171" y="200"/>
                  </a:lnTo>
                  <a:lnTo>
                    <a:pt x="167" y="200"/>
                  </a:lnTo>
                  <a:lnTo>
                    <a:pt x="163" y="200"/>
                  </a:lnTo>
                  <a:lnTo>
                    <a:pt x="159" y="193"/>
                  </a:lnTo>
                  <a:lnTo>
                    <a:pt x="159" y="189"/>
                  </a:lnTo>
                  <a:lnTo>
                    <a:pt x="156" y="185"/>
                  </a:lnTo>
                  <a:lnTo>
                    <a:pt x="152" y="181"/>
                  </a:lnTo>
                  <a:lnTo>
                    <a:pt x="152" y="178"/>
                  </a:lnTo>
                  <a:lnTo>
                    <a:pt x="152" y="178"/>
                  </a:lnTo>
                  <a:lnTo>
                    <a:pt x="148" y="174"/>
                  </a:lnTo>
                  <a:lnTo>
                    <a:pt x="145" y="174"/>
                  </a:lnTo>
                  <a:lnTo>
                    <a:pt x="145" y="174"/>
                  </a:lnTo>
                  <a:lnTo>
                    <a:pt x="145" y="170"/>
                  </a:lnTo>
                  <a:lnTo>
                    <a:pt x="145" y="170"/>
                  </a:lnTo>
                  <a:lnTo>
                    <a:pt x="141" y="170"/>
                  </a:lnTo>
                  <a:lnTo>
                    <a:pt x="141" y="170"/>
                  </a:lnTo>
                  <a:lnTo>
                    <a:pt x="137" y="170"/>
                  </a:lnTo>
                  <a:lnTo>
                    <a:pt x="134" y="167"/>
                  </a:lnTo>
                  <a:lnTo>
                    <a:pt x="126" y="163"/>
                  </a:lnTo>
                  <a:lnTo>
                    <a:pt x="122" y="163"/>
                  </a:lnTo>
                  <a:lnTo>
                    <a:pt x="122" y="163"/>
                  </a:lnTo>
                  <a:lnTo>
                    <a:pt x="119" y="163"/>
                  </a:lnTo>
                  <a:lnTo>
                    <a:pt x="119" y="159"/>
                  </a:lnTo>
                  <a:lnTo>
                    <a:pt x="115" y="159"/>
                  </a:lnTo>
                  <a:lnTo>
                    <a:pt x="104" y="156"/>
                  </a:lnTo>
                  <a:lnTo>
                    <a:pt x="100" y="156"/>
                  </a:lnTo>
                  <a:lnTo>
                    <a:pt x="100" y="156"/>
                  </a:lnTo>
                  <a:lnTo>
                    <a:pt x="97" y="156"/>
                  </a:lnTo>
                  <a:lnTo>
                    <a:pt x="89" y="156"/>
                  </a:lnTo>
                  <a:lnTo>
                    <a:pt x="71" y="156"/>
                  </a:lnTo>
                  <a:lnTo>
                    <a:pt x="67" y="152"/>
                  </a:lnTo>
                  <a:lnTo>
                    <a:pt x="63" y="148"/>
                  </a:lnTo>
                  <a:lnTo>
                    <a:pt x="63" y="144"/>
                  </a:lnTo>
                  <a:lnTo>
                    <a:pt x="63" y="141"/>
                  </a:lnTo>
                  <a:lnTo>
                    <a:pt x="67" y="141"/>
                  </a:lnTo>
                  <a:lnTo>
                    <a:pt x="67" y="141"/>
                  </a:lnTo>
                  <a:lnTo>
                    <a:pt x="67" y="137"/>
                  </a:lnTo>
                  <a:lnTo>
                    <a:pt x="67" y="133"/>
                  </a:lnTo>
                  <a:lnTo>
                    <a:pt x="67" y="130"/>
                  </a:lnTo>
                  <a:lnTo>
                    <a:pt x="67" y="130"/>
                  </a:lnTo>
                  <a:lnTo>
                    <a:pt x="67" y="126"/>
                  </a:lnTo>
                  <a:lnTo>
                    <a:pt x="67" y="126"/>
                  </a:lnTo>
                  <a:lnTo>
                    <a:pt x="63" y="122"/>
                  </a:lnTo>
                  <a:lnTo>
                    <a:pt x="60" y="118"/>
                  </a:lnTo>
                  <a:lnTo>
                    <a:pt x="60" y="118"/>
                  </a:lnTo>
                  <a:lnTo>
                    <a:pt x="56" y="115"/>
                  </a:lnTo>
                  <a:lnTo>
                    <a:pt x="56" y="115"/>
                  </a:lnTo>
                  <a:lnTo>
                    <a:pt x="56" y="111"/>
                  </a:lnTo>
                  <a:lnTo>
                    <a:pt x="52" y="107"/>
                  </a:lnTo>
                  <a:lnTo>
                    <a:pt x="52" y="107"/>
                  </a:lnTo>
                  <a:lnTo>
                    <a:pt x="48" y="104"/>
                  </a:lnTo>
                  <a:lnTo>
                    <a:pt x="48" y="104"/>
                  </a:lnTo>
                  <a:lnTo>
                    <a:pt x="45" y="100"/>
                  </a:lnTo>
                  <a:lnTo>
                    <a:pt x="45" y="100"/>
                  </a:lnTo>
                  <a:lnTo>
                    <a:pt x="41" y="100"/>
                  </a:lnTo>
                  <a:lnTo>
                    <a:pt x="37" y="104"/>
                  </a:lnTo>
                  <a:lnTo>
                    <a:pt x="37" y="104"/>
                  </a:lnTo>
                  <a:lnTo>
                    <a:pt x="37" y="104"/>
                  </a:lnTo>
                  <a:lnTo>
                    <a:pt x="34" y="100"/>
                  </a:lnTo>
                  <a:lnTo>
                    <a:pt x="34" y="100"/>
                  </a:lnTo>
                  <a:lnTo>
                    <a:pt x="30" y="100"/>
                  </a:lnTo>
                  <a:lnTo>
                    <a:pt x="26" y="100"/>
                  </a:lnTo>
                  <a:lnTo>
                    <a:pt x="26" y="100"/>
                  </a:lnTo>
                  <a:lnTo>
                    <a:pt x="22" y="104"/>
                  </a:lnTo>
                  <a:lnTo>
                    <a:pt x="22" y="104"/>
                  </a:lnTo>
                  <a:lnTo>
                    <a:pt x="19" y="100"/>
                  </a:lnTo>
                  <a:lnTo>
                    <a:pt x="19" y="100"/>
                  </a:lnTo>
                  <a:lnTo>
                    <a:pt x="19" y="96"/>
                  </a:lnTo>
                  <a:lnTo>
                    <a:pt x="15" y="96"/>
                  </a:lnTo>
                  <a:lnTo>
                    <a:pt x="11" y="92"/>
                  </a:lnTo>
                  <a:lnTo>
                    <a:pt x="11" y="92"/>
                  </a:lnTo>
                  <a:lnTo>
                    <a:pt x="8" y="89"/>
                  </a:lnTo>
                  <a:lnTo>
                    <a:pt x="8" y="89"/>
                  </a:lnTo>
                  <a:lnTo>
                    <a:pt x="4" y="85"/>
                  </a:lnTo>
                  <a:lnTo>
                    <a:pt x="4" y="85"/>
                  </a:lnTo>
                  <a:lnTo>
                    <a:pt x="4" y="81"/>
                  </a:lnTo>
                  <a:lnTo>
                    <a:pt x="4" y="85"/>
                  </a:lnTo>
                  <a:lnTo>
                    <a:pt x="4" y="85"/>
                  </a:lnTo>
                  <a:lnTo>
                    <a:pt x="4" y="85"/>
                  </a:lnTo>
                  <a:lnTo>
                    <a:pt x="0" y="81"/>
                  </a:lnTo>
                  <a:lnTo>
                    <a:pt x="0" y="81"/>
                  </a:lnTo>
                  <a:lnTo>
                    <a:pt x="0" y="78"/>
                  </a:lnTo>
                  <a:lnTo>
                    <a:pt x="0" y="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2" name="Freeform 16">
              <a:extLst>
                <a:ext uri="{FF2B5EF4-FFF2-40B4-BE49-F238E27FC236}">
                  <a16:creationId xmlns:a16="http://schemas.microsoft.com/office/drawing/2014/main" xmlns="" id="{2308B5BE-4D30-4651-A145-13E3E41D11BF}"/>
                </a:ext>
              </a:extLst>
            </p:cNvPr>
            <p:cNvSpPr/>
            <p:nvPr/>
          </p:nvSpPr>
          <p:spPr bwMode="auto">
            <a:xfrm>
              <a:off x="6220229" y="2599009"/>
              <a:ext cx="1114240" cy="518480"/>
            </a:xfrm>
            <a:custGeom>
              <a:avLst/>
              <a:gdLst>
                <a:gd name="T0" fmla="*/ 15 w 622"/>
                <a:gd name="T1" fmla="*/ 174 h 297"/>
                <a:gd name="T2" fmla="*/ 0 w 622"/>
                <a:gd name="T3" fmla="*/ 141 h 297"/>
                <a:gd name="T4" fmla="*/ 29 w 622"/>
                <a:gd name="T5" fmla="*/ 133 h 297"/>
                <a:gd name="T6" fmla="*/ 44 w 622"/>
                <a:gd name="T7" fmla="*/ 107 h 297"/>
                <a:gd name="T8" fmla="*/ 59 w 622"/>
                <a:gd name="T9" fmla="*/ 100 h 297"/>
                <a:gd name="T10" fmla="*/ 70 w 622"/>
                <a:gd name="T11" fmla="*/ 100 h 297"/>
                <a:gd name="T12" fmla="*/ 100 w 622"/>
                <a:gd name="T13" fmla="*/ 107 h 297"/>
                <a:gd name="T14" fmla="*/ 118 w 622"/>
                <a:gd name="T15" fmla="*/ 115 h 297"/>
                <a:gd name="T16" fmla="*/ 141 w 622"/>
                <a:gd name="T17" fmla="*/ 107 h 297"/>
                <a:gd name="T18" fmla="*/ 163 w 622"/>
                <a:gd name="T19" fmla="*/ 107 h 297"/>
                <a:gd name="T20" fmla="*/ 178 w 622"/>
                <a:gd name="T21" fmla="*/ 115 h 297"/>
                <a:gd name="T22" fmla="*/ 207 w 622"/>
                <a:gd name="T23" fmla="*/ 115 h 297"/>
                <a:gd name="T24" fmla="*/ 200 w 622"/>
                <a:gd name="T25" fmla="*/ 89 h 297"/>
                <a:gd name="T26" fmla="*/ 196 w 622"/>
                <a:gd name="T27" fmla="*/ 74 h 297"/>
                <a:gd name="T28" fmla="*/ 211 w 622"/>
                <a:gd name="T29" fmla="*/ 56 h 297"/>
                <a:gd name="T30" fmla="*/ 200 w 622"/>
                <a:gd name="T31" fmla="*/ 52 h 297"/>
                <a:gd name="T32" fmla="*/ 207 w 622"/>
                <a:gd name="T33" fmla="*/ 44 h 297"/>
                <a:gd name="T34" fmla="*/ 229 w 622"/>
                <a:gd name="T35" fmla="*/ 37 h 297"/>
                <a:gd name="T36" fmla="*/ 255 w 622"/>
                <a:gd name="T37" fmla="*/ 30 h 297"/>
                <a:gd name="T38" fmla="*/ 274 w 622"/>
                <a:gd name="T39" fmla="*/ 22 h 297"/>
                <a:gd name="T40" fmla="*/ 300 w 622"/>
                <a:gd name="T41" fmla="*/ 11 h 297"/>
                <a:gd name="T42" fmla="*/ 322 w 622"/>
                <a:gd name="T43" fmla="*/ 4 h 297"/>
                <a:gd name="T44" fmla="*/ 344 w 622"/>
                <a:gd name="T45" fmla="*/ 15 h 297"/>
                <a:gd name="T46" fmla="*/ 352 w 622"/>
                <a:gd name="T47" fmla="*/ 26 h 297"/>
                <a:gd name="T48" fmla="*/ 366 w 622"/>
                <a:gd name="T49" fmla="*/ 26 h 297"/>
                <a:gd name="T50" fmla="*/ 381 w 622"/>
                <a:gd name="T51" fmla="*/ 30 h 297"/>
                <a:gd name="T52" fmla="*/ 392 w 622"/>
                <a:gd name="T53" fmla="*/ 37 h 297"/>
                <a:gd name="T54" fmla="*/ 415 w 622"/>
                <a:gd name="T55" fmla="*/ 26 h 297"/>
                <a:gd name="T56" fmla="*/ 433 w 622"/>
                <a:gd name="T57" fmla="*/ 22 h 297"/>
                <a:gd name="T58" fmla="*/ 507 w 622"/>
                <a:gd name="T59" fmla="*/ 82 h 297"/>
                <a:gd name="T60" fmla="*/ 529 w 622"/>
                <a:gd name="T61" fmla="*/ 89 h 297"/>
                <a:gd name="T62" fmla="*/ 552 w 622"/>
                <a:gd name="T63" fmla="*/ 85 h 297"/>
                <a:gd name="T64" fmla="*/ 581 w 622"/>
                <a:gd name="T65" fmla="*/ 100 h 297"/>
                <a:gd name="T66" fmla="*/ 589 w 622"/>
                <a:gd name="T67" fmla="*/ 111 h 297"/>
                <a:gd name="T68" fmla="*/ 611 w 622"/>
                <a:gd name="T69" fmla="*/ 111 h 297"/>
                <a:gd name="T70" fmla="*/ 614 w 622"/>
                <a:gd name="T71" fmla="*/ 130 h 297"/>
                <a:gd name="T72" fmla="*/ 607 w 622"/>
                <a:gd name="T73" fmla="*/ 163 h 297"/>
                <a:gd name="T74" fmla="*/ 574 w 622"/>
                <a:gd name="T75" fmla="*/ 163 h 297"/>
                <a:gd name="T76" fmla="*/ 566 w 622"/>
                <a:gd name="T77" fmla="*/ 197 h 297"/>
                <a:gd name="T78" fmla="*/ 552 w 622"/>
                <a:gd name="T79" fmla="*/ 204 h 297"/>
                <a:gd name="T80" fmla="*/ 537 w 622"/>
                <a:gd name="T81" fmla="*/ 215 h 297"/>
                <a:gd name="T82" fmla="*/ 548 w 622"/>
                <a:gd name="T83" fmla="*/ 237 h 297"/>
                <a:gd name="T84" fmla="*/ 548 w 622"/>
                <a:gd name="T85" fmla="*/ 260 h 297"/>
                <a:gd name="T86" fmla="*/ 489 w 622"/>
                <a:gd name="T87" fmla="*/ 252 h 297"/>
                <a:gd name="T88" fmla="*/ 448 w 622"/>
                <a:gd name="T89" fmla="*/ 252 h 297"/>
                <a:gd name="T90" fmla="*/ 415 w 622"/>
                <a:gd name="T91" fmla="*/ 263 h 297"/>
                <a:gd name="T92" fmla="*/ 392 w 622"/>
                <a:gd name="T93" fmla="*/ 274 h 297"/>
                <a:gd name="T94" fmla="*/ 352 w 622"/>
                <a:gd name="T95" fmla="*/ 293 h 297"/>
                <a:gd name="T96" fmla="*/ 278 w 622"/>
                <a:gd name="T97" fmla="*/ 245 h 297"/>
                <a:gd name="T98" fmla="*/ 152 w 622"/>
                <a:gd name="T99" fmla="*/ 286 h 297"/>
                <a:gd name="T100" fmla="*/ 115 w 622"/>
                <a:gd name="T101" fmla="*/ 274 h 297"/>
                <a:gd name="T102" fmla="*/ 96 w 622"/>
                <a:gd name="T103" fmla="*/ 267 h 297"/>
                <a:gd name="T104" fmla="*/ 81 w 622"/>
                <a:gd name="T105" fmla="*/ 252 h 297"/>
                <a:gd name="T106" fmla="*/ 70 w 622"/>
                <a:gd name="T107" fmla="*/ 237 h 297"/>
                <a:gd name="T108" fmla="*/ 89 w 622"/>
                <a:gd name="T109" fmla="*/ 237 h 297"/>
                <a:gd name="T110" fmla="*/ 81 w 622"/>
                <a:gd name="T111" fmla="*/ 226 h 297"/>
                <a:gd name="T112" fmla="*/ 103 w 622"/>
                <a:gd name="T113" fmla="*/ 222 h 297"/>
                <a:gd name="T114" fmla="*/ 107 w 622"/>
                <a:gd name="T115" fmla="*/ 211 h 297"/>
                <a:gd name="T116" fmla="*/ 107 w 622"/>
                <a:gd name="T117" fmla="*/ 197 h 297"/>
                <a:gd name="T118" fmla="*/ 92 w 622"/>
                <a:gd name="T119" fmla="*/ 193 h 297"/>
                <a:gd name="T120" fmla="*/ 81 w 622"/>
                <a:gd name="T121" fmla="*/ 189 h 297"/>
                <a:gd name="T122" fmla="*/ 66 w 622"/>
                <a:gd name="T123" fmla="*/ 193 h 297"/>
                <a:gd name="T124" fmla="*/ 52 w 622"/>
                <a:gd name="T125" fmla="*/ 20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22" h="297">
                  <a:moveTo>
                    <a:pt x="48" y="200"/>
                  </a:moveTo>
                  <a:lnTo>
                    <a:pt x="44" y="197"/>
                  </a:lnTo>
                  <a:lnTo>
                    <a:pt x="37" y="200"/>
                  </a:lnTo>
                  <a:lnTo>
                    <a:pt x="33" y="197"/>
                  </a:lnTo>
                  <a:lnTo>
                    <a:pt x="33" y="193"/>
                  </a:lnTo>
                  <a:lnTo>
                    <a:pt x="41" y="193"/>
                  </a:lnTo>
                  <a:lnTo>
                    <a:pt x="33" y="182"/>
                  </a:lnTo>
                  <a:lnTo>
                    <a:pt x="26" y="178"/>
                  </a:lnTo>
                  <a:lnTo>
                    <a:pt x="15" y="174"/>
                  </a:lnTo>
                  <a:lnTo>
                    <a:pt x="15" y="178"/>
                  </a:lnTo>
                  <a:lnTo>
                    <a:pt x="7" y="171"/>
                  </a:lnTo>
                  <a:lnTo>
                    <a:pt x="7" y="171"/>
                  </a:lnTo>
                  <a:lnTo>
                    <a:pt x="7" y="167"/>
                  </a:lnTo>
                  <a:lnTo>
                    <a:pt x="0" y="163"/>
                  </a:lnTo>
                  <a:lnTo>
                    <a:pt x="0" y="159"/>
                  </a:lnTo>
                  <a:lnTo>
                    <a:pt x="4" y="148"/>
                  </a:lnTo>
                  <a:lnTo>
                    <a:pt x="0" y="148"/>
                  </a:lnTo>
                  <a:lnTo>
                    <a:pt x="0" y="141"/>
                  </a:lnTo>
                  <a:lnTo>
                    <a:pt x="4" y="137"/>
                  </a:lnTo>
                  <a:lnTo>
                    <a:pt x="7" y="133"/>
                  </a:lnTo>
                  <a:lnTo>
                    <a:pt x="7" y="130"/>
                  </a:lnTo>
                  <a:lnTo>
                    <a:pt x="11" y="126"/>
                  </a:lnTo>
                  <a:lnTo>
                    <a:pt x="18" y="133"/>
                  </a:lnTo>
                  <a:lnTo>
                    <a:pt x="18" y="137"/>
                  </a:lnTo>
                  <a:lnTo>
                    <a:pt x="26" y="141"/>
                  </a:lnTo>
                  <a:lnTo>
                    <a:pt x="29" y="137"/>
                  </a:lnTo>
                  <a:lnTo>
                    <a:pt x="29" y="133"/>
                  </a:lnTo>
                  <a:lnTo>
                    <a:pt x="29" y="133"/>
                  </a:lnTo>
                  <a:lnTo>
                    <a:pt x="26" y="122"/>
                  </a:lnTo>
                  <a:lnTo>
                    <a:pt x="33" y="119"/>
                  </a:lnTo>
                  <a:lnTo>
                    <a:pt x="37" y="119"/>
                  </a:lnTo>
                  <a:lnTo>
                    <a:pt x="37" y="119"/>
                  </a:lnTo>
                  <a:lnTo>
                    <a:pt x="37" y="115"/>
                  </a:lnTo>
                  <a:lnTo>
                    <a:pt x="37" y="111"/>
                  </a:lnTo>
                  <a:lnTo>
                    <a:pt x="41" y="107"/>
                  </a:lnTo>
                  <a:lnTo>
                    <a:pt x="44" y="107"/>
                  </a:lnTo>
                  <a:lnTo>
                    <a:pt x="44" y="104"/>
                  </a:lnTo>
                  <a:lnTo>
                    <a:pt x="48" y="104"/>
                  </a:lnTo>
                  <a:lnTo>
                    <a:pt x="52" y="104"/>
                  </a:lnTo>
                  <a:lnTo>
                    <a:pt x="52" y="100"/>
                  </a:lnTo>
                  <a:lnTo>
                    <a:pt x="52" y="96"/>
                  </a:lnTo>
                  <a:lnTo>
                    <a:pt x="52" y="96"/>
                  </a:lnTo>
                  <a:lnTo>
                    <a:pt x="55" y="100"/>
                  </a:lnTo>
                  <a:lnTo>
                    <a:pt x="59" y="100"/>
                  </a:lnTo>
                  <a:lnTo>
                    <a:pt x="59" y="100"/>
                  </a:lnTo>
                  <a:lnTo>
                    <a:pt x="59" y="104"/>
                  </a:lnTo>
                  <a:lnTo>
                    <a:pt x="59" y="107"/>
                  </a:lnTo>
                  <a:lnTo>
                    <a:pt x="63" y="104"/>
                  </a:lnTo>
                  <a:lnTo>
                    <a:pt x="63" y="100"/>
                  </a:lnTo>
                  <a:lnTo>
                    <a:pt x="66" y="100"/>
                  </a:lnTo>
                  <a:lnTo>
                    <a:pt x="66" y="104"/>
                  </a:lnTo>
                  <a:lnTo>
                    <a:pt x="66" y="100"/>
                  </a:lnTo>
                  <a:lnTo>
                    <a:pt x="66" y="100"/>
                  </a:lnTo>
                  <a:lnTo>
                    <a:pt x="70" y="100"/>
                  </a:lnTo>
                  <a:lnTo>
                    <a:pt x="74" y="96"/>
                  </a:lnTo>
                  <a:lnTo>
                    <a:pt x="78" y="96"/>
                  </a:lnTo>
                  <a:lnTo>
                    <a:pt x="78" y="100"/>
                  </a:lnTo>
                  <a:lnTo>
                    <a:pt x="81" y="104"/>
                  </a:lnTo>
                  <a:lnTo>
                    <a:pt x="89" y="100"/>
                  </a:lnTo>
                  <a:lnTo>
                    <a:pt x="92" y="100"/>
                  </a:lnTo>
                  <a:lnTo>
                    <a:pt x="92" y="104"/>
                  </a:lnTo>
                  <a:lnTo>
                    <a:pt x="96" y="104"/>
                  </a:lnTo>
                  <a:lnTo>
                    <a:pt x="100" y="107"/>
                  </a:lnTo>
                  <a:lnTo>
                    <a:pt x="103" y="107"/>
                  </a:lnTo>
                  <a:lnTo>
                    <a:pt x="103" y="111"/>
                  </a:lnTo>
                  <a:lnTo>
                    <a:pt x="111" y="115"/>
                  </a:lnTo>
                  <a:lnTo>
                    <a:pt x="111" y="115"/>
                  </a:lnTo>
                  <a:lnTo>
                    <a:pt x="115" y="115"/>
                  </a:lnTo>
                  <a:lnTo>
                    <a:pt x="115" y="119"/>
                  </a:lnTo>
                  <a:lnTo>
                    <a:pt x="115" y="119"/>
                  </a:lnTo>
                  <a:lnTo>
                    <a:pt x="118" y="119"/>
                  </a:lnTo>
                  <a:lnTo>
                    <a:pt x="118" y="115"/>
                  </a:lnTo>
                  <a:lnTo>
                    <a:pt x="122" y="111"/>
                  </a:lnTo>
                  <a:lnTo>
                    <a:pt x="122" y="115"/>
                  </a:lnTo>
                  <a:lnTo>
                    <a:pt x="129" y="115"/>
                  </a:lnTo>
                  <a:lnTo>
                    <a:pt x="129" y="119"/>
                  </a:lnTo>
                  <a:lnTo>
                    <a:pt x="133" y="119"/>
                  </a:lnTo>
                  <a:lnTo>
                    <a:pt x="137" y="115"/>
                  </a:lnTo>
                  <a:lnTo>
                    <a:pt x="137" y="111"/>
                  </a:lnTo>
                  <a:lnTo>
                    <a:pt x="141" y="111"/>
                  </a:lnTo>
                  <a:lnTo>
                    <a:pt x="141" y="107"/>
                  </a:lnTo>
                  <a:lnTo>
                    <a:pt x="144" y="107"/>
                  </a:lnTo>
                  <a:lnTo>
                    <a:pt x="144" y="107"/>
                  </a:lnTo>
                  <a:lnTo>
                    <a:pt x="148" y="107"/>
                  </a:lnTo>
                  <a:lnTo>
                    <a:pt x="152" y="107"/>
                  </a:lnTo>
                  <a:lnTo>
                    <a:pt x="155" y="111"/>
                  </a:lnTo>
                  <a:lnTo>
                    <a:pt x="155" y="111"/>
                  </a:lnTo>
                  <a:lnTo>
                    <a:pt x="163" y="111"/>
                  </a:lnTo>
                  <a:lnTo>
                    <a:pt x="159" y="107"/>
                  </a:lnTo>
                  <a:lnTo>
                    <a:pt x="163" y="107"/>
                  </a:lnTo>
                  <a:lnTo>
                    <a:pt x="166" y="107"/>
                  </a:lnTo>
                  <a:lnTo>
                    <a:pt x="170" y="104"/>
                  </a:lnTo>
                  <a:lnTo>
                    <a:pt x="174" y="107"/>
                  </a:lnTo>
                  <a:lnTo>
                    <a:pt x="174" y="107"/>
                  </a:lnTo>
                  <a:lnTo>
                    <a:pt x="174" y="111"/>
                  </a:lnTo>
                  <a:lnTo>
                    <a:pt x="170" y="111"/>
                  </a:lnTo>
                  <a:lnTo>
                    <a:pt x="174" y="115"/>
                  </a:lnTo>
                  <a:lnTo>
                    <a:pt x="178" y="115"/>
                  </a:lnTo>
                  <a:lnTo>
                    <a:pt x="178" y="115"/>
                  </a:lnTo>
                  <a:lnTo>
                    <a:pt x="181" y="115"/>
                  </a:lnTo>
                  <a:lnTo>
                    <a:pt x="185" y="115"/>
                  </a:lnTo>
                  <a:lnTo>
                    <a:pt x="192" y="119"/>
                  </a:lnTo>
                  <a:lnTo>
                    <a:pt x="196" y="119"/>
                  </a:lnTo>
                  <a:lnTo>
                    <a:pt x="196" y="115"/>
                  </a:lnTo>
                  <a:lnTo>
                    <a:pt x="196" y="111"/>
                  </a:lnTo>
                  <a:lnTo>
                    <a:pt x="200" y="111"/>
                  </a:lnTo>
                  <a:lnTo>
                    <a:pt x="203" y="115"/>
                  </a:lnTo>
                  <a:lnTo>
                    <a:pt x="207" y="115"/>
                  </a:lnTo>
                  <a:lnTo>
                    <a:pt x="215" y="111"/>
                  </a:lnTo>
                  <a:lnTo>
                    <a:pt x="215" y="111"/>
                  </a:lnTo>
                  <a:lnTo>
                    <a:pt x="215" y="96"/>
                  </a:lnTo>
                  <a:lnTo>
                    <a:pt x="215" y="96"/>
                  </a:lnTo>
                  <a:lnTo>
                    <a:pt x="207" y="96"/>
                  </a:lnTo>
                  <a:lnTo>
                    <a:pt x="207" y="96"/>
                  </a:lnTo>
                  <a:lnTo>
                    <a:pt x="203" y="93"/>
                  </a:lnTo>
                  <a:lnTo>
                    <a:pt x="200" y="93"/>
                  </a:lnTo>
                  <a:lnTo>
                    <a:pt x="200" y="89"/>
                  </a:lnTo>
                  <a:lnTo>
                    <a:pt x="196" y="89"/>
                  </a:lnTo>
                  <a:lnTo>
                    <a:pt x="196" y="89"/>
                  </a:lnTo>
                  <a:lnTo>
                    <a:pt x="192" y="85"/>
                  </a:lnTo>
                  <a:lnTo>
                    <a:pt x="196" y="85"/>
                  </a:lnTo>
                  <a:lnTo>
                    <a:pt x="196" y="85"/>
                  </a:lnTo>
                  <a:lnTo>
                    <a:pt x="200" y="82"/>
                  </a:lnTo>
                  <a:lnTo>
                    <a:pt x="200" y="78"/>
                  </a:lnTo>
                  <a:lnTo>
                    <a:pt x="200" y="74"/>
                  </a:lnTo>
                  <a:lnTo>
                    <a:pt x="196" y="74"/>
                  </a:lnTo>
                  <a:lnTo>
                    <a:pt x="196" y="70"/>
                  </a:lnTo>
                  <a:lnTo>
                    <a:pt x="200" y="67"/>
                  </a:lnTo>
                  <a:lnTo>
                    <a:pt x="203" y="63"/>
                  </a:lnTo>
                  <a:lnTo>
                    <a:pt x="211" y="63"/>
                  </a:lnTo>
                  <a:lnTo>
                    <a:pt x="215" y="63"/>
                  </a:lnTo>
                  <a:lnTo>
                    <a:pt x="215" y="63"/>
                  </a:lnTo>
                  <a:lnTo>
                    <a:pt x="215" y="59"/>
                  </a:lnTo>
                  <a:lnTo>
                    <a:pt x="215" y="59"/>
                  </a:lnTo>
                  <a:lnTo>
                    <a:pt x="211" y="56"/>
                  </a:lnTo>
                  <a:lnTo>
                    <a:pt x="207" y="56"/>
                  </a:lnTo>
                  <a:lnTo>
                    <a:pt x="207" y="59"/>
                  </a:lnTo>
                  <a:lnTo>
                    <a:pt x="203" y="56"/>
                  </a:lnTo>
                  <a:lnTo>
                    <a:pt x="200" y="56"/>
                  </a:lnTo>
                  <a:lnTo>
                    <a:pt x="196" y="56"/>
                  </a:lnTo>
                  <a:lnTo>
                    <a:pt x="200" y="56"/>
                  </a:lnTo>
                  <a:lnTo>
                    <a:pt x="203" y="56"/>
                  </a:lnTo>
                  <a:lnTo>
                    <a:pt x="203" y="52"/>
                  </a:lnTo>
                  <a:lnTo>
                    <a:pt x="200" y="52"/>
                  </a:lnTo>
                  <a:lnTo>
                    <a:pt x="196" y="52"/>
                  </a:lnTo>
                  <a:lnTo>
                    <a:pt x="196" y="48"/>
                  </a:lnTo>
                  <a:lnTo>
                    <a:pt x="196" y="44"/>
                  </a:lnTo>
                  <a:lnTo>
                    <a:pt x="196" y="44"/>
                  </a:lnTo>
                  <a:lnTo>
                    <a:pt x="200" y="44"/>
                  </a:lnTo>
                  <a:lnTo>
                    <a:pt x="200" y="41"/>
                  </a:lnTo>
                  <a:lnTo>
                    <a:pt x="203" y="41"/>
                  </a:lnTo>
                  <a:lnTo>
                    <a:pt x="203" y="44"/>
                  </a:lnTo>
                  <a:lnTo>
                    <a:pt x="207" y="44"/>
                  </a:lnTo>
                  <a:lnTo>
                    <a:pt x="211" y="44"/>
                  </a:lnTo>
                  <a:lnTo>
                    <a:pt x="215" y="44"/>
                  </a:lnTo>
                  <a:lnTo>
                    <a:pt x="215" y="41"/>
                  </a:lnTo>
                  <a:lnTo>
                    <a:pt x="215" y="41"/>
                  </a:lnTo>
                  <a:lnTo>
                    <a:pt x="218" y="41"/>
                  </a:lnTo>
                  <a:lnTo>
                    <a:pt x="222" y="44"/>
                  </a:lnTo>
                  <a:lnTo>
                    <a:pt x="222" y="41"/>
                  </a:lnTo>
                  <a:lnTo>
                    <a:pt x="222" y="41"/>
                  </a:lnTo>
                  <a:lnTo>
                    <a:pt x="229" y="37"/>
                  </a:lnTo>
                  <a:lnTo>
                    <a:pt x="233" y="37"/>
                  </a:lnTo>
                  <a:lnTo>
                    <a:pt x="237" y="37"/>
                  </a:lnTo>
                  <a:lnTo>
                    <a:pt x="240" y="37"/>
                  </a:lnTo>
                  <a:lnTo>
                    <a:pt x="240" y="33"/>
                  </a:lnTo>
                  <a:lnTo>
                    <a:pt x="244" y="33"/>
                  </a:lnTo>
                  <a:lnTo>
                    <a:pt x="248" y="30"/>
                  </a:lnTo>
                  <a:lnTo>
                    <a:pt x="252" y="30"/>
                  </a:lnTo>
                  <a:lnTo>
                    <a:pt x="255" y="30"/>
                  </a:lnTo>
                  <a:lnTo>
                    <a:pt x="255" y="30"/>
                  </a:lnTo>
                  <a:lnTo>
                    <a:pt x="259" y="30"/>
                  </a:lnTo>
                  <a:lnTo>
                    <a:pt x="259" y="26"/>
                  </a:lnTo>
                  <a:lnTo>
                    <a:pt x="259" y="26"/>
                  </a:lnTo>
                  <a:lnTo>
                    <a:pt x="263" y="26"/>
                  </a:lnTo>
                  <a:lnTo>
                    <a:pt x="263" y="22"/>
                  </a:lnTo>
                  <a:lnTo>
                    <a:pt x="266" y="22"/>
                  </a:lnTo>
                  <a:lnTo>
                    <a:pt x="266" y="22"/>
                  </a:lnTo>
                  <a:lnTo>
                    <a:pt x="270" y="22"/>
                  </a:lnTo>
                  <a:lnTo>
                    <a:pt x="274" y="22"/>
                  </a:lnTo>
                  <a:lnTo>
                    <a:pt x="278" y="22"/>
                  </a:lnTo>
                  <a:lnTo>
                    <a:pt x="285" y="15"/>
                  </a:lnTo>
                  <a:lnTo>
                    <a:pt x="285" y="15"/>
                  </a:lnTo>
                  <a:lnTo>
                    <a:pt x="289" y="15"/>
                  </a:lnTo>
                  <a:lnTo>
                    <a:pt x="292" y="15"/>
                  </a:lnTo>
                  <a:lnTo>
                    <a:pt x="292" y="11"/>
                  </a:lnTo>
                  <a:lnTo>
                    <a:pt x="296" y="11"/>
                  </a:lnTo>
                  <a:lnTo>
                    <a:pt x="300" y="11"/>
                  </a:lnTo>
                  <a:lnTo>
                    <a:pt x="300" y="11"/>
                  </a:lnTo>
                  <a:lnTo>
                    <a:pt x="300" y="7"/>
                  </a:lnTo>
                  <a:lnTo>
                    <a:pt x="300" y="7"/>
                  </a:lnTo>
                  <a:lnTo>
                    <a:pt x="303" y="7"/>
                  </a:lnTo>
                  <a:lnTo>
                    <a:pt x="303" y="4"/>
                  </a:lnTo>
                  <a:lnTo>
                    <a:pt x="307" y="0"/>
                  </a:lnTo>
                  <a:lnTo>
                    <a:pt x="311" y="4"/>
                  </a:lnTo>
                  <a:lnTo>
                    <a:pt x="311" y="0"/>
                  </a:lnTo>
                  <a:lnTo>
                    <a:pt x="318" y="4"/>
                  </a:lnTo>
                  <a:lnTo>
                    <a:pt x="322" y="4"/>
                  </a:lnTo>
                  <a:lnTo>
                    <a:pt x="326" y="4"/>
                  </a:lnTo>
                  <a:lnTo>
                    <a:pt x="329" y="4"/>
                  </a:lnTo>
                  <a:lnTo>
                    <a:pt x="333" y="4"/>
                  </a:lnTo>
                  <a:lnTo>
                    <a:pt x="337" y="4"/>
                  </a:lnTo>
                  <a:lnTo>
                    <a:pt x="337" y="7"/>
                  </a:lnTo>
                  <a:lnTo>
                    <a:pt x="337" y="7"/>
                  </a:lnTo>
                  <a:lnTo>
                    <a:pt x="340" y="11"/>
                  </a:lnTo>
                  <a:lnTo>
                    <a:pt x="340" y="15"/>
                  </a:lnTo>
                  <a:lnTo>
                    <a:pt x="344" y="15"/>
                  </a:lnTo>
                  <a:lnTo>
                    <a:pt x="344" y="15"/>
                  </a:lnTo>
                  <a:lnTo>
                    <a:pt x="344" y="18"/>
                  </a:lnTo>
                  <a:lnTo>
                    <a:pt x="344" y="22"/>
                  </a:lnTo>
                  <a:lnTo>
                    <a:pt x="344" y="22"/>
                  </a:lnTo>
                  <a:lnTo>
                    <a:pt x="340" y="22"/>
                  </a:lnTo>
                  <a:lnTo>
                    <a:pt x="344" y="26"/>
                  </a:lnTo>
                  <a:lnTo>
                    <a:pt x="344" y="26"/>
                  </a:lnTo>
                  <a:lnTo>
                    <a:pt x="348" y="26"/>
                  </a:lnTo>
                  <a:lnTo>
                    <a:pt x="352" y="26"/>
                  </a:lnTo>
                  <a:lnTo>
                    <a:pt x="352" y="26"/>
                  </a:lnTo>
                  <a:lnTo>
                    <a:pt x="355" y="26"/>
                  </a:lnTo>
                  <a:lnTo>
                    <a:pt x="355" y="22"/>
                  </a:lnTo>
                  <a:lnTo>
                    <a:pt x="355" y="26"/>
                  </a:lnTo>
                  <a:lnTo>
                    <a:pt x="359" y="26"/>
                  </a:lnTo>
                  <a:lnTo>
                    <a:pt x="359" y="26"/>
                  </a:lnTo>
                  <a:lnTo>
                    <a:pt x="359" y="22"/>
                  </a:lnTo>
                  <a:lnTo>
                    <a:pt x="359" y="22"/>
                  </a:lnTo>
                  <a:lnTo>
                    <a:pt x="366" y="26"/>
                  </a:lnTo>
                  <a:lnTo>
                    <a:pt x="366" y="30"/>
                  </a:lnTo>
                  <a:lnTo>
                    <a:pt x="366" y="33"/>
                  </a:lnTo>
                  <a:lnTo>
                    <a:pt x="370" y="33"/>
                  </a:lnTo>
                  <a:lnTo>
                    <a:pt x="370" y="30"/>
                  </a:lnTo>
                  <a:lnTo>
                    <a:pt x="370" y="30"/>
                  </a:lnTo>
                  <a:lnTo>
                    <a:pt x="370" y="26"/>
                  </a:lnTo>
                  <a:lnTo>
                    <a:pt x="374" y="26"/>
                  </a:lnTo>
                  <a:lnTo>
                    <a:pt x="377" y="30"/>
                  </a:lnTo>
                  <a:lnTo>
                    <a:pt x="381" y="30"/>
                  </a:lnTo>
                  <a:lnTo>
                    <a:pt x="385" y="30"/>
                  </a:lnTo>
                  <a:lnTo>
                    <a:pt x="385" y="30"/>
                  </a:lnTo>
                  <a:lnTo>
                    <a:pt x="385" y="33"/>
                  </a:lnTo>
                  <a:lnTo>
                    <a:pt x="381" y="33"/>
                  </a:lnTo>
                  <a:lnTo>
                    <a:pt x="381" y="37"/>
                  </a:lnTo>
                  <a:lnTo>
                    <a:pt x="385" y="41"/>
                  </a:lnTo>
                  <a:lnTo>
                    <a:pt x="385" y="41"/>
                  </a:lnTo>
                  <a:lnTo>
                    <a:pt x="389" y="37"/>
                  </a:lnTo>
                  <a:lnTo>
                    <a:pt x="392" y="37"/>
                  </a:lnTo>
                  <a:lnTo>
                    <a:pt x="400" y="37"/>
                  </a:lnTo>
                  <a:lnTo>
                    <a:pt x="400" y="41"/>
                  </a:lnTo>
                  <a:lnTo>
                    <a:pt x="403" y="37"/>
                  </a:lnTo>
                  <a:lnTo>
                    <a:pt x="400" y="33"/>
                  </a:lnTo>
                  <a:lnTo>
                    <a:pt x="403" y="33"/>
                  </a:lnTo>
                  <a:lnTo>
                    <a:pt x="411" y="33"/>
                  </a:lnTo>
                  <a:lnTo>
                    <a:pt x="411" y="30"/>
                  </a:lnTo>
                  <a:lnTo>
                    <a:pt x="415" y="30"/>
                  </a:lnTo>
                  <a:lnTo>
                    <a:pt x="415" y="26"/>
                  </a:lnTo>
                  <a:lnTo>
                    <a:pt x="418" y="26"/>
                  </a:lnTo>
                  <a:lnTo>
                    <a:pt x="422" y="22"/>
                  </a:lnTo>
                  <a:lnTo>
                    <a:pt x="422" y="18"/>
                  </a:lnTo>
                  <a:lnTo>
                    <a:pt x="426" y="18"/>
                  </a:lnTo>
                  <a:lnTo>
                    <a:pt x="429" y="18"/>
                  </a:lnTo>
                  <a:lnTo>
                    <a:pt x="433" y="15"/>
                  </a:lnTo>
                  <a:lnTo>
                    <a:pt x="433" y="18"/>
                  </a:lnTo>
                  <a:lnTo>
                    <a:pt x="433" y="18"/>
                  </a:lnTo>
                  <a:lnTo>
                    <a:pt x="433" y="22"/>
                  </a:lnTo>
                  <a:lnTo>
                    <a:pt x="429" y="22"/>
                  </a:lnTo>
                  <a:lnTo>
                    <a:pt x="429" y="26"/>
                  </a:lnTo>
                  <a:lnTo>
                    <a:pt x="459" y="44"/>
                  </a:lnTo>
                  <a:lnTo>
                    <a:pt x="500" y="89"/>
                  </a:lnTo>
                  <a:lnTo>
                    <a:pt x="503" y="89"/>
                  </a:lnTo>
                  <a:lnTo>
                    <a:pt x="507" y="89"/>
                  </a:lnTo>
                  <a:lnTo>
                    <a:pt x="507" y="85"/>
                  </a:lnTo>
                  <a:lnTo>
                    <a:pt x="507" y="85"/>
                  </a:lnTo>
                  <a:lnTo>
                    <a:pt x="507" y="82"/>
                  </a:lnTo>
                  <a:lnTo>
                    <a:pt x="511" y="82"/>
                  </a:lnTo>
                  <a:lnTo>
                    <a:pt x="514" y="85"/>
                  </a:lnTo>
                  <a:lnTo>
                    <a:pt x="514" y="85"/>
                  </a:lnTo>
                  <a:lnTo>
                    <a:pt x="514" y="89"/>
                  </a:lnTo>
                  <a:lnTo>
                    <a:pt x="518" y="89"/>
                  </a:lnTo>
                  <a:lnTo>
                    <a:pt x="522" y="93"/>
                  </a:lnTo>
                  <a:lnTo>
                    <a:pt x="522" y="93"/>
                  </a:lnTo>
                  <a:lnTo>
                    <a:pt x="526" y="89"/>
                  </a:lnTo>
                  <a:lnTo>
                    <a:pt x="529" y="89"/>
                  </a:lnTo>
                  <a:lnTo>
                    <a:pt x="533" y="93"/>
                  </a:lnTo>
                  <a:lnTo>
                    <a:pt x="537" y="89"/>
                  </a:lnTo>
                  <a:lnTo>
                    <a:pt x="537" y="89"/>
                  </a:lnTo>
                  <a:lnTo>
                    <a:pt x="540" y="89"/>
                  </a:lnTo>
                  <a:lnTo>
                    <a:pt x="544" y="89"/>
                  </a:lnTo>
                  <a:lnTo>
                    <a:pt x="540" y="85"/>
                  </a:lnTo>
                  <a:lnTo>
                    <a:pt x="540" y="85"/>
                  </a:lnTo>
                  <a:lnTo>
                    <a:pt x="548" y="85"/>
                  </a:lnTo>
                  <a:lnTo>
                    <a:pt x="552" y="85"/>
                  </a:lnTo>
                  <a:lnTo>
                    <a:pt x="559" y="85"/>
                  </a:lnTo>
                  <a:lnTo>
                    <a:pt x="563" y="89"/>
                  </a:lnTo>
                  <a:lnTo>
                    <a:pt x="566" y="93"/>
                  </a:lnTo>
                  <a:lnTo>
                    <a:pt x="566" y="96"/>
                  </a:lnTo>
                  <a:lnTo>
                    <a:pt x="570" y="96"/>
                  </a:lnTo>
                  <a:lnTo>
                    <a:pt x="574" y="96"/>
                  </a:lnTo>
                  <a:lnTo>
                    <a:pt x="577" y="100"/>
                  </a:lnTo>
                  <a:lnTo>
                    <a:pt x="577" y="100"/>
                  </a:lnTo>
                  <a:lnTo>
                    <a:pt x="581" y="100"/>
                  </a:lnTo>
                  <a:lnTo>
                    <a:pt x="581" y="104"/>
                  </a:lnTo>
                  <a:lnTo>
                    <a:pt x="581" y="104"/>
                  </a:lnTo>
                  <a:lnTo>
                    <a:pt x="581" y="107"/>
                  </a:lnTo>
                  <a:lnTo>
                    <a:pt x="581" y="107"/>
                  </a:lnTo>
                  <a:lnTo>
                    <a:pt x="581" y="111"/>
                  </a:lnTo>
                  <a:lnTo>
                    <a:pt x="581" y="111"/>
                  </a:lnTo>
                  <a:lnTo>
                    <a:pt x="585" y="111"/>
                  </a:lnTo>
                  <a:lnTo>
                    <a:pt x="589" y="111"/>
                  </a:lnTo>
                  <a:lnTo>
                    <a:pt x="589" y="111"/>
                  </a:lnTo>
                  <a:lnTo>
                    <a:pt x="592" y="111"/>
                  </a:lnTo>
                  <a:lnTo>
                    <a:pt x="592" y="111"/>
                  </a:lnTo>
                  <a:lnTo>
                    <a:pt x="600" y="107"/>
                  </a:lnTo>
                  <a:lnTo>
                    <a:pt x="603" y="107"/>
                  </a:lnTo>
                  <a:lnTo>
                    <a:pt x="607" y="107"/>
                  </a:lnTo>
                  <a:lnTo>
                    <a:pt x="611" y="104"/>
                  </a:lnTo>
                  <a:lnTo>
                    <a:pt x="611" y="104"/>
                  </a:lnTo>
                  <a:lnTo>
                    <a:pt x="611" y="107"/>
                  </a:lnTo>
                  <a:lnTo>
                    <a:pt x="611" y="111"/>
                  </a:lnTo>
                  <a:lnTo>
                    <a:pt x="614" y="111"/>
                  </a:lnTo>
                  <a:lnTo>
                    <a:pt x="618" y="115"/>
                  </a:lnTo>
                  <a:lnTo>
                    <a:pt x="622" y="115"/>
                  </a:lnTo>
                  <a:lnTo>
                    <a:pt x="622" y="119"/>
                  </a:lnTo>
                  <a:lnTo>
                    <a:pt x="622" y="119"/>
                  </a:lnTo>
                  <a:lnTo>
                    <a:pt x="618" y="122"/>
                  </a:lnTo>
                  <a:lnTo>
                    <a:pt x="614" y="126"/>
                  </a:lnTo>
                  <a:lnTo>
                    <a:pt x="614" y="130"/>
                  </a:lnTo>
                  <a:lnTo>
                    <a:pt x="614" y="130"/>
                  </a:lnTo>
                  <a:lnTo>
                    <a:pt x="611" y="133"/>
                  </a:lnTo>
                  <a:lnTo>
                    <a:pt x="607" y="133"/>
                  </a:lnTo>
                  <a:lnTo>
                    <a:pt x="603" y="137"/>
                  </a:lnTo>
                  <a:lnTo>
                    <a:pt x="603" y="141"/>
                  </a:lnTo>
                  <a:lnTo>
                    <a:pt x="603" y="145"/>
                  </a:lnTo>
                  <a:lnTo>
                    <a:pt x="607" y="152"/>
                  </a:lnTo>
                  <a:lnTo>
                    <a:pt x="611" y="156"/>
                  </a:lnTo>
                  <a:lnTo>
                    <a:pt x="611" y="159"/>
                  </a:lnTo>
                  <a:lnTo>
                    <a:pt x="607" y="163"/>
                  </a:lnTo>
                  <a:lnTo>
                    <a:pt x="603" y="163"/>
                  </a:lnTo>
                  <a:lnTo>
                    <a:pt x="600" y="167"/>
                  </a:lnTo>
                  <a:lnTo>
                    <a:pt x="596" y="167"/>
                  </a:lnTo>
                  <a:lnTo>
                    <a:pt x="596" y="167"/>
                  </a:lnTo>
                  <a:lnTo>
                    <a:pt x="596" y="163"/>
                  </a:lnTo>
                  <a:lnTo>
                    <a:pt x="592" y="163"/>
                  </a:lnTo>
                  <a:lnTo>
                    <a:pt x="585" y="167"/>
                  </a:lnTo>
                  <a:lnTo>
                    <a:pt x="581" y="167"/>
                  </a:lnTo>
                  <a:lnTo>
                    <a:pt x="574" y="163"/>
                  </a:lnTo>
                  <a:lnTo>
                    <a:pt x="570" y="163"/>
                  </a:lnTo>
                  <a:lnTo>
                    <a:pt x="570" y="163"/>
                  </a:lnTo>
                  <a:lnTo>
                    <a:pt x="566" y="171"/>
                  </a:lnTo>
                  <a:lnTo>
                    <a:pt x="566" y="174"/>
                  </a:lnTo>
                  <a:lnTo>
                    <a:pt x="566" y="178"/>
                  </a:lnTo>
                  <a:lnTo>
                    <a:pt x="563" y="185"/>
                  </a:lnTo>
                  <a:lnTo>
                    <a:pt x="563" y="193"/>
                  </a:lnTo>
                  <a:lnTo>
                    <a:pt x="563" y="197"/>
                  </a:lnTo>
                  <a:lnTo>
                    <a:pt x="566" y="197"/>
                  </a:lnTo>
                  <a:lnTo>
                    <a:pt x="570" y="197"/>
                  </a:lnTo>
                  <a:lnTo>
                    <a:pt x="566" y="200"/>
                  </a:lnTo>
                  <a:lnTo>
                    <a:pt x="566" y="204"/>
                  </a:lnTo>
                  <a:lnTo>
                    <a:pt x="566" y="204"/>
                  </a:lnTo>
                  <a:lnTo>
                    <a:pt x="563" y="204"/>
                  </a:lnTo>
                  <a:lnTo>
                    <a:pt x="559" y="204"/>
                  </a:lnTo>
                  <a:lnTo>
                    <a:pt x="559" y="204"/>
                  </a:lnTo>
                  <a:lnTo>
                    <a:pt x="555" y="204"/>
                  </a:lnTo>
                  <a:lnTo>
                    <a:pt x="552" y="204"/>
                  </a:lnTo>
                  <a:lnTo>
                    <a:pt x="544" y="208"/>
                  </a:lnTo>
                  <a:lnTo>
                    <a:pt x="540" y="208"/>
                  </a:lnTo>
                  <a:lnTo>
                    <a:pt x="537" y="208"/>
                  </a:lnTo>
                  <a:lnTo>
                    <a:pt x="537" y="208"/>
                  </a:lnTo>
                  <a:lnTo>
                    <a:pt x="533" y="208"/>
                  </a:lnTo>
                  <a:lnTo>
                    <a:pt x="529" y="211"/>
                  </a:lnTo>
                  <a:lnTo>
                    <a:pt x="529" y="211"/>
                  </a:lnTo>
                  <a:lnTo>
                    <a:pt x="533" y="215"/>
                  </a:lnTo>
                  <a:lnTo>
                    <a:pt x="537" y="215"/>
                  </a:lnTo>
                  <a:lnTo>
                    <a:pt x="540" y="215"/>
                  </a:lnTo>
                  <a:lnTo>
                    <a:pt x="540" y="215"/>
                  </a:lnTo>
                  <a:lnTo>
                    <a:pt x="540" y="219"/>
                  </a:lnTo>
                  <a:lnTo>
                    <a:pt x="540" y="222"/>
                  </a:lnTo>
                  <a:lnTo>
                    <a:pt x="540" y="226"/>
                  </a:lnTo>
                  <a:lnTo>
                    <a:pt x="544" y="226"/>
                  </a:lnTo>
                  <a:lnTo>
                    <a:pt x="544" y="230"/>
                  </a:lnTo>
                  <a:lnTo>
                    <a:pt x="548" y="234"/>
                  </a:lnTo>
                  <a:lnTo>
                    <a:pt x="548" y="237"/>
                  </a:lnTo>
                  <a:lnTo>
                    <a:pt x="552" y="237"/>
                  </a:lnTo>
                  <a:lnTo>
                    <a:pt x="552" y="245"/>
                  </a:lnTo>
                  <a:lnTo>
                    <a:pt x="548" y="248"/>
                  </a:lnTo>
                  <a:lnTo>
                    <a:pt x="548" y="248"/>
                  </a:lnTo>
                  <a:lnTo>
                    <a:pt x="552" y="252"/>
                  </a:lnTo>
                  <a:lnTo>
                    <a:pt x="548" y="252"/>
                  </a:lnTo>
                  <a:lnTo>
                    <a:pt x="548" y="256"/>
                  </a:lnTo>
                  <a:lnTo>
                    <a:pt x="548" y="256"/>
                  </a:lnTo>
                  <a:lnTo>
                    <a:pt x="548" y="260"/>
                  </a:lnTo>
                  <a:lnTo>
                    <a:pt x="544" y="263"/>
                  </a:lnTo>
                  <a:lnTo>
                    <a:pt x="537" y="260"/>
                  </a:lnTo>
                  <a:lnTo>
                    <a:pt x="529" y="252"/>
                  </a:lnTo>
                  <a:lnTo>
                    <a:pt x="526" y="252"/>
                  </a:lnTo>
                  <a:lnTo>
                    <a:pt x="518" y="252"/>
                  </a:lnTo>
                  <a:lnTo>
                    <a:pt x="511" y="252"/>
                  </a:lnTo>
                  <a:lnTo>
                    <a:pt x="503" y="252"/>
                  </a:lnTo>
                  <a:lnTo>
                    <a:pt x="496" y="252"/>
                  </a:lnTo>
                  <a:lnTo>
                    <a:pt x="489" y="252"/>
                  </a:lnTo>
                  <a:lnTo>
                    <a:pt x="485" y="252"/>
                  </a:lnTo>
                  <a:lnTo>
                    <a:pt x="481" y="252"/>
                  </a:lnTo>
                  <a:lnTo>
                    <a:pt x="477" y="252"/>
                  </a:lnTo>
                  <a:lnTo>
                    <a:pt x="474" y="256"/>
                  </a:lnTo>
                  <a:lnTo>
                    <a:pt x="466" y="252"/>
                  </a:lnTo>
                  <a:lnTo>
                    <a:pt x="459" y="252"/>
                  </a:lnTo>
                  <a:lnTo>
                    <a:pt x="455" y="252"/>
                  </a:lnTo>
                  <a:lnTo>
                    <a:pt x="452" y="252"/>
                  </a:lnTo>
                  <a:lnTo>
                    <a:pt x="448" y="252"/>
                  </a:lnTo>
                  <a:lnTo>
                    <a:pt x="444" y="252"/>
                  </a:lnTo>
                  <a:lnTo>
                    <a:pt x="440" y="252"/>
                  </a:lnTo>
                  <a:lnTo>
                    <a:pt x="440" y="252"/>
                  </a:lnTo>
                  <a:lnTo>
                    <a:pt x="440" y="256"/>
                  </a:lnTo>
                  <a:lnTo>
                    <a:pt x="440" y="260"/>
                  </a:lnTo>
                  <a:lnTo>
                    <a:pt x="440" y="263"/>
                  </a:lnTo>
                  <a:lnTo>
                    <a:pt x="437" y="263"/>
                  </a:lnTo>
                  <a:lnTo>
                    <a:pt x="426" y="263"/>
                  </a:lnTo>
                  <a:lnTo>
                    <a:pt x="415" y="263"/>
                  </a:lnTo>
                  <a:lnTo>
                    <a:pt x="411" y="260"/>
                  </a:lnTo>
                  <a:lnTo>
                    <a:pt x="403" y="260"/>
                  </a:lnTo>
                  <a:lnTo>
                    <a:pt x="403" y="263"/>
                  </a:lnTo>
                  <a:lnTo>
                    <a:pt x="403" y="263"/>
                  </a:lnTo>
                  <a:lnTo>
                    <a:pt x="400" y="267"/>
                  </a:lnTo>
                  <a:lnTo>
                    <a:pt x="400" y="267"/>
                  </a:lnTo>
                  <a:lnTo>
                    <a:pt x="396" y="267"/>
                  </a:lnTo>
                  <a:lnTo>
                    <a:pt x="396" y="271"/>
                  </a:lnTo>
                  <a:lnTo>
                    <a:pt x="392" y="274"/>
                  </a:lnTo>
                  <a:lnTo>
                    <a:pt x="385" y="278"/>
                  </a:lnTo>
                  <a:lnTo>
                    <a:pt x="381" y="286"/>
                  </a:lnTo>
                  <a:lnTo>
                    <a:pt x="381" y="286"/>
                  </a:lnTo>
                  <a:lnTo>
                    <a:pt x="377" y="293"/>
                  </a:lnTo>
                  <a:lnTo>
                    <a:pt x="370" y="297"/>
                  </a:lnTo>
                  <a:lnTo>
                    <a:pt x="370" y="297"/>
                  </a:lnTo>
                  <a:lnTo>
                    <a:pt x="363" y="293"/>
                  </a:lnTo>
                  <a:lnTo>
                    <a:pt x="355" y="293"/>
                  </a:lnTo>
                  <a:lnTo>
                    <a:pt x="352" y="293"/>
                  </a:lnTo>
                  <a:lnTo>
                    <a:pt x="344" y="297"/>
                  </a:lnTo>
                  <a:lnTo>
                    <a:pt x="340" y="297"/>
                  </a:lnTo>
                  <a:lnTo>
                    <a:pt x="333" y="278"/>
                  </a:lnTo>
                  <a:lnTo>
                    <a:pt x="322" y="278"/>
                  </a:lnTo>
                  <a:lnTo>
                    <a:pt x="322" y="256"/>
                  </a:lnTo>
                  <a:lnTo>
                    <a:pt x="315" y="260"/>
                  </a:lnTo>
                  <a:lnTo>
                    <a:pt x="311" y="248"/>
                  </a:lnTo>
                  <a:lnTo>
                    <a:pt x="303" y="245"/>
                  </a:lnTo>
                  <a:lnTo>
                    <a:pt x="278" y="245"/>
                  </a:lnTo>
                  <a:lnTo>
                    <a:pt x="252" y="245"/>
                  </a:lnTo>
                  <a:lnTo>
                    <a:pt x="237" y="237"/>
                  </a:lnTo>
                  <a:lnTo>
                    <a:pt x="229" y="234"/>
                  </a:lnTo>
                  <a:lnTo>
                    <a:pt x="203" y="219"/>
                  </a:lnTo>
                  <a:lnTo>
                    <a:pt x="159" y="226"/>
                  </a:lnTo>
                  <a:lnTo>
                    <a:pt x="174" y="297"/>
                  </a:lnTo>
                  <a:lnTo>
                    <a:pt x="170" y="297"/>
                  </a:lnTo>
                  <a:lnTo>
                    <a:pt x="163" y="297"/>
                  </a:lnTo>
                  <a:lnTo>
                    <a:pt x="152" y="286"/>
                  </a:lnTo>
                  <a:lnTo>
                    <a:pt x="141" y="282"/>
                  </a:lnTo>
                  <a:lnTo>
                    <a:pt x="129" y="278"/>
                  </a:lnTo>
                  <a:lnTo>
                    <a:pt x="122" y="282"/>
                  </a:lnTo>
                  <a:lnTo>
                    <a:pt x="111" y="289"/>
                  </a:lnTo>
                  <a:lnTo>
                    <a:pt x="111" y="286"/>
                  </a:lnTo>
                  <a:lnTo>
                    <a:pt x="111" y="282"/>
                  </a:lnTo>
                  <a:lnTo>
                    <a:pt x="111" y="278"/>
                  </a:lnTo>
                  <a:lnTo>
                    <a:pt x="115" y="274"/>
                  </a:lnTo>
                  <a:lnTo>
                    <a:pt x="115" y="274"/>
                  </a:lnTo>
                  <a:lnTo>
                    <a:pt x="115" y="271"/>
                  </a:lnTo>
                  <a:lnTo>
                    <a:pt x="111" y="271"/>
                  </a:lnTo>
                  <a:lnTo>
                    <a:pt x="107" y="271"/>
                  </a:lnTo>
                  <a:lnTo>
                    <a:pt x="107" y="271"/>
                  </a:lnTo>
                  <a:lnTo>
                    <a:pt x="103" y="271"/>
                  </a:lnTo>
                  <a:lnTo>
                    <a:pt x="100" y="271"/>
                  </a:lnTo>
                  <a:lnTo>
                    <a:pt x="100" y="271"/>
                  </a:lnTo>
                  <a:lnTo>
                    <a:pt x="100" y="267"/>
                  </a:lnTo>
                  <a:lnTo>
                    <a:pt x="96" y="267"/>
                  </a:lnTo>
                  <a:lnTo>
                    <a:pt x="96" y="263"/>
                  </a:lnTo>
                  <a:lnTo>
                    <a:pt x="92" y="263"/>
                  </a:lnTo>
                  <a:lnTo>
                    <a:pt x="92" y="263"/>
                  </a:lnTo>
                  <a:lnTo>
                    <a:pt x="89" y="263"/>
                  </a:lnTo>
                  <a:lnTo>
                    <a:pt x="89" y="263"/>
                  </a:lnTo>
                  <a:lnTo>
                    <a:pt x="89" y="260"/>
                  </a:lnTo>
                  <a:lnTo>
                    <a:pt x="89" y="260"/>
                  </a:lnTo>
                  <a:lnTo>
                    <a:pt x="85" y="252"/>
                  </a:lnTo>
                  <a:lnTo>
                    <a:pt x="81" y="252"/>
                  </a:lnTo>
                  <a:lnTo>
                    <a:pt x="81" y="252"/>
                  </a:lnTo>
                  <a:lnTo>
                    <a:pt x="81" y="248"/>
                  </a:lnTo>
                  <a:lnTo>
                    <a:pt x="78" y="248"/>
                  </a:lnTo>
                  <a:lnTo>
                    <a:pt x="78" y="245"/>
                  </a:lnTo>
                  <a:lnTo>
                    <a:pt x="74" y="245"/>
                  </a:lnTo>
                  <a:lnTo>
                    <a:pt x="70" y="245"/>
                  </a:lnTo>
                  <a:lnTo>
                    <a:pt x="70" y="241"/>
                  </a:lnTo>
                  <a:lnTo>
                    <a:pt x="70" y="241"/>
                  </a:lnTo>
                  <a:lnTo>
                    <a:pt x="70" y="237"/>
                  </a:lnTo>
                  <a:lnTo>
                    <a:pt x="74" y="237"/>
                  </a:lnTo>
                  <a:lnTo>
                    <a:pt x="78" y="237"/>
                  </a:lnTo>
                  <a:lnTo>
                    <a:pt x="78" y="237"/>
                  </a:lnTo>
                  <a:lnTo>
                    <a:pt x="81" y="237"/>
                  </a:lnTo>
                  <a:lnTo>
                    <a:pt x="81" y="241"/>
                  </a:lnTo>
                  <a:lnTo>
                    <a:pt x="85" y="237"/>
                  </a:lnTo>
                  <a:lnTo>
                    <a:pt x="85" y="237"/>
                  </a:lnTo>
                  <a:lnTo>
                    <a:pt x="89" y="237"/>
                  </a:lnTo>
                  <a:lnTo>
                    <a:pt x="89" y="237"/>
                  </a:lnTo>
                  <a:lnTo>
                    <a:pt x="89" y="237"/>
                  </a:lnTo>
                  <a:lnTo>
                    <a:pt x="85" y="237"/>
                  </a:lnTo>
                  <a:lnTo>
                    <a:pt x="85" y="237"/>
                  </a:lnTo>
                  <a:lnTo>
                    <a:pt x="85" y="234"/>
                  </a:lnTo>
                  <a:lnTo>
                    <a:pt x="81" y="230"/>
                  </a:lnTo>
                  <a:lnTo>
                    <a:pt x="81" y="230"/>
                  </a:lnTo>
                  <a:lnTo>
                    <a:pt x="81" y="230"/>
                  </a:lnTo>
                  <a:lnTo>
                    <a:pt x="81" y="226"/>
                  </a:lnTo>
                  <a:lnTo>
                    <a:pt x="81" y="226"/>
                  </a:lnTo>
                  <a:lnTo>
                    <a:pt x="85" y="222"/>
                  </a:lnTo>
                  <a:lnTo>
                    <a:pt x="89" y="222"/>
                  </a:lnTo>
                  <a:lnTo>
                    <a:pt x="92" y="222"/>
                  </a:lnTo>
                  <a:lnTo>
                    <a:pt x="92" y="222"/>
                  </a:lnTo>
                  <a:lnTo>
                    <a:pt x="96" y="222"/>
                  </a:lnTo>
                  <a:lnTo>
                    <a:pt x="100" y="219"/>
                  </a:lnTo>
                  <a:lnTo>
                    <a:pt x="100" y="222"/>
                  </a:lnTo>
                  <a:lnTo>
                    <a:pt x="103" y="222"/>
                  </a:lnTo>
                  <a:lnTo>
                    <a:pt x="103" y="222"/>
                  </a:lnTo>
                  <a:lnTo>
                    <a:pt x="107" y="222"/>
                  </a:lnTo>
                  <a:lnTo>
                    <a:pt x="111" y="222"/>
                  </a:lnTo>
                  <a:lnTo>
                    <a:pt x="115" y="222"/>
                  </a:lnTo>
                  <a:lnTo>
                    <a:pt x="115" y="222"/>
                  </a:lnTo>
                  <a:lnTo>
                    <a:pt x="111" y="219"/>
                  </a:lnTo>
                  <a:lnTo>
                    <a:pt x="107" y="219"/>
                  </a:lnTo>
                  <a:lnTo>
                    <a:pt x="107" y="215"/>
                  </a:lnTo>
                  <a:lnTo>
                    <a:pt x="107" y="211"/>
                  </a:lnTo>
                  <a:lnTo>
                    <a:pt x="107" y="211"/>
                  </a:lnTo>
                  <a:lnTo>
                    <a:pt x="111" y="211"/>
                  </a:lnTo>
                  <a:lnTo>
                    <a:pt x="107" y="208"/>
                  </a:lnTo>
                  <a:lnTo>
                    <a:pt x="107" y="208"/>
                  </a:lnTo>
                  <a:lnTo>
                    <a:pt x="107" y="208"/>
                  </a:lnTo>
                  <a:lnTo>
                    <a:pt x="107" y="204"/>
                  </a:lnTo>
                  <a:lnTo>
                    <a:pt x="111" y="200"/>
                  </a:lnTo>
                  <a:lnTo>
                    <a:pt x="107" y="200"/>
                  </a:lnTo>
                  <a:lnTo>
                    <a:pt x="107" y="197"/>
                  </a:lnTo>
                  <a:lnTo>
                    <a:pt x="107" y="197"/>
                  </a:lnTo>
                  <a:lnTo>
                    <a:pt x="107" y="193"/>
                  </a:lnTo>
                  <a:lnTo>
                    <a:pt x="103" y="193"/>
                  </a:lnTo>
                  <a:lnTo>
                    <a:pt x="103" y="193"/>
                  </a:lnTo>
                  <a:lnTo>
                    <a:pt x="103" y="189"/>
                  </a:lnTo>
                  <a:lnTo>
                    <a:pt x="96" y="189"/>
                  </a:lnTo>
                  <a:lnTo>
                    <a:pt x="96" y="189"/>
                  </a:lnTo>
                  <a:lnTo>
                    <a:pt x="92" y="189"/>
                  </a:lnTo>
                  <a:lnTo>
                    <a:pt x="92" y="193"/>
                  </a:lnTo>
                  <a:lnTo>
                    <a:pt x="92" y="193"/>
                  </a:lnTo>
                  <a:lnTo>
                    <a:pt x="92" y="193"/>
                  </a:lnTo>
                  <a:lnTo>
                    <a:pt x="89" y="193"/>
                  </a:lnTo>
                  <a:lnTo>
                    <a:pt x="89" y="193"/>
                  </a:lnTo>
                  <a:lnTo>
                    <a:pt x="89" y="193"/>
                  </a:lnTo>
                  <a:lnTo>
                    <a:pt x="85" y="193"/>
                  </a:lnTo>
                  <a:lnTo>
                    <a:pt x="85" y="193"/>
                  </a:lnTo>
                  <a:lnTo>
                    <a:pt x="81" y="193"/>
                  </a:lnTo>
                  <a:lnTo>
                    <a:pt x="81" y="189"/>
                  </a:lnTo>
                  <a:lnTo>
                    <a:pt x="81" y="189"/>
                  </a:lnTo>
                  <a:lnTo>
                    <a:pt x="81" y="189"/>
                  </a:lnTo>
                  <a:lnTo>
                    <a:pt x="78" y="189"/>
                  </a:lnTo>
                  <a:lnTo>
                    <a:pt x="78" y="189"/>
                  </a:lnTo>
                  <a:lnTo>
                    <a:pt x="74" y="189"/>
                  </a:lnTo>
                  <a:lnTo>
                    <a:pt x="70" y="193"/>
                  </a:lnTo>
                  <a:lnTo>
                    <a:pt x="70" y="193"/>
                  </a:lnTo>
                  <a:lnTo>
                    <a:pt x="70" y="193"/>
                  </a:lnTo>
                  <a:lnTo>
                    <a:pt x="66" y="193"/>
                  </a:lnTo>
                  <a:lnTo>
                    <a:pt x="66" y="193"/>
                  </a:lnTo>
                  <a:lnTo>
                    <a:pt x="63" y="197"/>
                  </a:lnTo>
                  <a:lnTo>
                    <a:pt x="63" y="197"/>
                  </a:lnTo>
                  <a:lnTo>
                    <a:pt x="59" y="197"/>
                  </a:lnTo>
                  <a:lnTo>
                    <a:pt x="59" y="200"/>
                  </a:lnTo>
                  <a:lnTo>
                    <a:pt x="55" y="200"/>
                  </a:lnTo>
                  <a:lnTo>
                    <a:pt x="55" y="200"/>
                  </a:lnTo>
                  <a:lnTo>
                    <a:pt x="55" y="200"/>
                  </a:lnTo>
                  <a:lnTo>
                    <a:pt x="55" y="200"/>
                  </a:lnTo>
                  <a:lnTo>
                    <a:pt x="52" y="200"/>
                  </a:lnTo>
                  <a:lnTo>
                    <a:pt x="52" y="200"/>
                  </a:lnTo>
                  <a:lnTo>
                    <a:pt x="48" y="200"/>
                  </a:lnTo>
                  <a:lnTo>
                    <a:pt x="48" y="200"/>
                  </a:lnTo>
                  <a:lnTo>
                    <a:pt x="48" y="20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3" name="Freeform 17">
              <a:extLst>
                <a:ext uri="{FF2B5EF4-FFF2-40B4-BE49-F238E27FC236}">
                  <a16:creationId xmlns:a16="http://schemas.microsoft.com/office/drawing/2014/main" xmlns="" id="{73B732F1-72A8-4E99-A23F-F07566CAE0D2}"/>
                </a:ext>
              </a:extLst>
            </p:cNvPr>
            <p:cNvSpPr/>
            <p:nvPr/>
          </p:nvSpPr>
          <p:spPr bwMode="auto">
            <a:xfrm>
              <a:off x="6505058" y="2981322"/>
              <a:ext cx="471134" cy="258366"/>
            </a:xfrm>
            <a:custGeom>
              <a:avLst/>
              <a:gdLst>
                <a:gd name="T0" fmla="*/ 211 w 263"/>
                <a:gd name="T1" fmla="*/ 137 h 148"/>
                <a:gd name="T2" fmla="*/ 215 w 263"/>
                <a:gd name="T3" fmla="*/ 130 h 148"/>
                <a:gd name="T4" fmla="*/ 211 w 263"/>
                <a:gd name="T5" fmla="*/ 126 h 148"/>
                <a:gd name="T6" fmla="*/ 211 w 263"/>
                <a:gd name="T7" fmla="*/ 118 h 148"/>
                <a:gd name="T8" fmla="*/ 207 w 263"/>
                <a:gd name="T9" fmla="*/ 115 h 148"/>
                <a:gd name="T10" fmla="*/ 200 w 263"/>
                <a:gd name="T11" fmla="*/ 111 h 148"/>
                <a:gd name="T12" fmla="*/ 204 w 263"/>
                <a:gd name="T13" fmla="*/ 104 h 148"/>
                <a:gd name="T14" fmla="*/ 211 w 263"/>
                <a:gd name="T15" fmla="*/ 104 h 148"/>
                <a:gd name="T16" fmla="*/ 218 w 263"/>
                <a:gd name="T17" fmla="*/ 96 h 148"/>
                <a:gd name="T18" fmla="*/ 215 w 263"/>
                <a:gd name="T19" fmla="*/ 93 h 148"/>
                <a:gd name="T20" fmla="*/ 230 w 263"/>
                <a:gd name="T21" fmla="*/ 89 h 148"/>
                <a:gd name="T22" fmla="*/ 226 w 263"/>
                <a:gd name="T23" fmla="*/ 85 h 148"/>
                <a:gd name="T24" fmla="*/ 230 w 263"/>
                <a:gd name="T25" fmla="*/ 81 h 148"/>
                <a:gd name="T26" fmla="*/ 237 w 263"/>
                <a:gd name="T27" fmla="*/ 78 h 148"/>
                <a:gd name="T28" fmla="*/ 244 w 263"/>
                <a:gd name="T29" fmla="*/ 78 h 148"/>
                <a:gd name="T30" fmla="*/ 256 w 263"/>
                <a:gd name="T31" fmla="*/ 78 h 148"/>
                <a:gd name="T32" fmla="*/ 263 w 263"/>
                <a:gd name="T33" fmla="*/ 74 h 148"/>
                <a:gd name="T34" fmla="*/ 256 w 263"/>
                <a:gd name="T35" fmla="*/ 63 h 148"/>
                <a:gd name="T36" fmla="*/ 252 w 263"/>
                <a:gd name="T37" fmla="*/ 67 h 148"/>
                <a:gd name="T38" fmla="*/ 248 w 263"/>
                <a:gd name="T39" fmla="*/ 70 h 148"/>
                <a:gd name="T40" fmla="*/ 237 w 263"/>
                <a:gd name="T41" fmla="*/ 67 h 148"/>
                <a:gd name="T42" fmla="*/ 237 w 263"/>
                <a:gd name="T43" fmla="*/ 59 h 148"/>
                <a:gd name="T44" fmla="*/ 241 w 263"/>
                <a:gd name="T45" fmla="*/ 48 h 148"/>
                <a:gd name="T46" fmla="*/ 237 w 263"/>
                <a:gd name="T47" fmla="*/ 52 h 148"/>
                <a:gd name="T48" fmla="*/ 226 w 263"/>
                <a:gd name="T49" fmla="*/ 59 h 148"/>
                <a:gd name="T50" fmla="*/ 222 w 263"/>
                <a:gd name="T51" fmla="*/ 67 h 148"/>
                <a:gd name="T52" fmla="*/ 211 w 263"/>
                <a:gd name="T53" fmla="*/ 78 h 148"/>
                <a:gd name="T54" fmla="*/ 204 w 263"/>
                <a:gd name="T55" fmla="*/ 74 h 148"/>
                <a:gd name="T56" fmla="*/ 193 w 263"/>
                <a:gd name="T57" fmla="*/ 74 h 148"/>
                <a:gd name="T58" fmla="*/ 181 w 263"/>
                <a:gd name="T59" fmla="*/ 78 h 148"/>
                <a:gd name="T60" fmla="*/ 163 w 263"/>
                <a:gd name="T61" fmla="*/ 59 h 148"/>
                <a:gd name="T62" fmla="*/ 156 w 263"/>
                <a:gd name="T63" fmla="*/ 41 h 148"/>
                <a:gd name="T64" fmla="*/ 144 w 263"/>
                <a:gd name="T65" fmla="*/ 26 h 148"/>
                <a:gd name="T66" fmla="*/ 93 w 263"/>
                <a:gd name="T67" fmla="*/ 26 h 148"/>
                <a:gd name="T68" fmla="*/ 70 w 263"/>
                <a:gd name="T69" fmla="*/ 15 h 148"/>
                <a:gd name="T70" fmla="*/ 0 w 263"/>
                <a:gd name="T71" fmla="*/ 7 h 148"/>
                <a:gd name="T72" fmla="*/ 22 w 263"/>
                <a:gd name="T73" fmla="*/ 78 h 148"/>
                <a:gd name="T74" fmla="*/ 30 w 263"/>
                <a:gd name="T75" fmla="*/ 74 h 148"/>
                <a:gd name="T76" fmla="*/ 26 w 263"/>
                <a:gd name="T77" fmla="*/ 67 h 148"/>
                <a:gd name="T78" fmla="*/ 33 w 263"/>
                <a:gd name="T79" fmla="*/ 59 h 148"/>
                <a:gd name="T80" fmla="*/ 41 w 263"/>
                <a:gd name="T81" fmla="*/ 55 h 148"/>
                <a:gd name="T82" fmla="*/ 44 w 263"/>
                <a:gd name="T83" fmla="*/ 55 h 148"/>
                <a:gd name="T84" fmla="*/ 52 w 263"/>
                <a:gd name="T85" fmla="*/ 52 h 148"/>
                <a:gd name="T86" fmla="*/ 70 w 263"/>
                <a:gd name="T87" fmla="*/ 63 h 148"/>
                <a:gd name="T88" fmla="*/ 85 w 263"/>
                <a:gd name="T89" fmla="*/ 70 h 148"/>
                <a:gd name="T90" fmla="*/ 96 w 263"/>
                <a:gd name="T91" fmla="*/ 74 h 148"/>
                <a:gd name="T92" fmla="*/ 107 w 263"/>
                <a:gd name="T93" fmla="*/ 78 h 148"/>
                <a:gd name="T94" fmla="*/ 115 w 263"/>
                <a:gd name="T95" fmla="*/ 89 h 148"/>
                <a:gd name="T96" fmla="*/ 119 w 263"/>
                <a:gd name="T97" fmla="*/ 100 h 148"/>
                <a:gd name="T98" fmla="*/ 133 w 263"/>
                <a:gd name="T99" fmla="*/ 107 h 148"/>
                <a:gd name="T100" fmla="*/ 159 w 263"/>
                <a:gd name="T101" fmla="*/ 122 h 148"/>
                <a:gd name="T102" fmla="*/ 178 w 263"/>
                <a:gd name="T103" fmla="*/ 130 h 148"/>
                <a:gd name="T104" fmla="*/ 181 w 263"/>
                <a:gd name="T105" fmla="*/ 130 h 148"/>
                <a:gd name="T106" fmla="*/ 189 w 263"/>
                <a:gd name="T107" fmla="*/ 137 h 148"/>
                <a:gd name="T108" fmla="*/ 193 w 263"/>
                <a:gd name="T109" fmla="*/ 144 h 148"/>
                <a:gd name="T110" fmla="*/ 200 w 263"/>
                <a:gd name="T111" fmla="*/ 148 h 148"/>
                <a:gd name="T112" fmla="*/ 204 w 263"/>
                <a:gd name="T113" fmla="*/ 144 h 148"/>
                <a:gd name="T114" fmla="*/ 207 w 263"/>
                <a:gd name="T115" fmla="*/ 148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63" h="148">
                  <a:moveTo>
                    <a:pt x="207" y="148"/>
                  </a:moveTo>
                  <a:lnTo>
                    <a:pt x="211" y="137"/>
                  </a:lnTo>
                  <a:lnTo>
                    <a:pt x="215" y="133"/>
                  </a:lnTo>
                  <a:lnTo>
                    <a:pt x="215" y="130"/>
                  </a:lnTo>
                  <a:lnTo>
                    <a:pt x="215" y="126"/>
                  </a:lnTo>
                  <a:lnTo>
                    <a:pt x="211" y="126"/>
                  </a:lnTo>
                  <a:lnTo>
                    <a:pt x="211" y="118"/>
                  </a:lnTo>
                  <a:lnTo>
                    <a:pt x="211" y="118"/>
                  </a:lnTo>
                  <a:lnTo>
                    <a:pt x="211" y="115"/>
                  </a:lnTo>
                  <a:lnTo>
                    <a:pt x="207" y="115"/>
                  </a:lnTo>
                  <a:lnTo>
                    <a:pt x="204" y="115"/>
                  </a:lnTo>
                  <a:lnTo>
                    <a:pt x="200" y="111"/>
                  </a:lnTo>
                  <a:lnTo>
                    <a:pt x="200" y="104"/>
                  </a:lnTo>
                  <a:lnTo>
                    <a:pt x="204" y="104"/>
                  </a:lnTo>
                  <a:lnTo>
                    <a:pt x="207" y="104"/>
                  </a:lnTo>
                  <a:lnTo>
                    <a:pt x="211" y="104"/>
                  </a:lnTo>
                  <a:lnTo>
                    <a:pt x="211" y="100"/>
                  </a:lnTo>
                  <a:lnTo>
                    <a:pt x="218" y="96"/>
                  </a:lnTo>
                  <a:lnTo>
                    <a:pt x="218" y="96"/>
                  </a:lnTo>
                  <a:lnTo>
                    <a:pt x="215" y="93"/>
                  </a:lnTo>
                  <a:lnTo>
                    <a:pt x="222" y="93"/>
                  </a:lnTo>
                  <a:lnTo>
                    <a:pt x="230" y="89"/>
                  </a:lnTo>
                  <a:lnTo>
                    <a:pt x="230" y="89"/>
                  </a:lnTo>
                  <a:lnTo>
                    <a:pt x="226" y="85"/>
                  </a:lnTo>
                  <a:lnTo>
                    <a:pt x="226" y="81"/>
                  </a:lnTo>
                  <a:lnTo>
                    <a:pt x="230" y="81"/>
                  </a:lnTo>
                  <a:lnTo>
                    <a:pt x="233" y="78"/>
                  </a:lnTo>
                  <a:lnTo>
                    <a:pt x="237" y="78"/>
                  </a:lnTo>
                  <a:lnTo>
                    <a:pt x="241" y="74"/>
                  </a:lnTo>
                  <a:lnTo>
                    <a:pt x="244" y="78"/>
                  </a:lnTo>
                  <a:lnTo>
                    <a:pt x="248" y="78"/>
                  </a:lnTo>
                  <a:lnTo>
                    <a:pt x="256" y="78"/>
                  </a:lnTo>
                  <a:lnTo>
                    <a:pt x="259" y="78"/>
                  </a:lnTo>
                  <a:lnTo>
                    <a:pt x="263" y="74"/>
                  </a:lnTo>
                  <a:lnTo>
                    <a:pt x="263" y="70"/>
                  </a:lnTo>
                  <a:lnTo>
                    <a:pt x="256" y="63"/>
                  </a:lnTo>
                  <a:lnTo>
                    <a:pt x="252" y="63"/>
                  </a:lnTo>
                  <a:lnTo>
                    <a:pt x="252" y="67"/>
                  </a:lnTo>
                  <a:lnTo>
                    <a:pt x="252" y="70"/>
                  </a:lnTo>
                  <a:lnTo>
                    <a:pt x="248" y="70"/>
                  </a:lnTo>
                  <a:lnTo>
                    <a:pt x="244" y="67"/>
                  </a:lnTo>
                  <a:lnTo>
                    <a:pt x="237" y="67"/>
                  </a:lnTo>
                  <a:lnTo>
                    <a:pt x="233" y="63"/>
                  </a:lnTo>
                  <a:lnTo>
                    <a:pt x="237" y="59"/>
                  </a:lnTo>
                  <a:lnTo>
                    <a:pt x="241" y="52"/>
                  </a:lnTo>
                  <a:lnTo>
                    <a:pt x="241" y="48"/>
                  </a:lnTo>
                  <a:lnTo>
                    <a:pt x="237" y="48"/>
                  </a:lnTo>
                  <a:lnTo>
                    <a:pt x="237" y="52"/>
                  </a:lnTo>
                  <a:lnTo>
                    <a:pt x="233" y="55"/>
                  </a:lnTo>
                  <a:lnTo>
                    <a:pt x="226" y="59"/>
                  </a:lnTo>
                  <a:lnTo>
                    <a:pt x="222" y="67"/>
                  </a:lnTo>
                  <a:lnTo>
                    <a:pt x="222" y="67"/>
                  </a:lnTo>
                  <a:lnTo>
                    <a:pt x="218" y="74"/>
                  </a:lnTo>
                  <a:lnTo>
                    <a:pt x="211" y="78"/>
                  </a:lnTo>
                  <a:lnTo>
                    <a:pt x="211" y="78"/>
                  </a:lnTo>
                  <a:lnTo>
                    <a:pt x="204" y="74"/>
                  </a:lnTo>
                  <a:lnTo>
                    <a:pt x="196" y="74"/>
                  </a:lnTo>
                  <a:lnTo>
                    <a:pt x="193" y="74"/>
                  </a:lnTo>
                  <a:lnTo>
                    <a:pt x="185" y="78"/>
                  </a:lnTo>
                  <a:lnTo>
                    <a:pt x="181" y="78"/>
                  </a:lnTo>
                  <a:lnTo>
                    <a:pt x="174" y="59"/>
                  </a:lnTo>
                  <a:lnTo>
                    <a:pt x="163" y="59"/>
                  </a:lnTo>
                  <a:lnTo>
                    <a:pt x="163" y="37"/>
                  </a:lnTo>
                  <a:lnTo>
                    <a:pt x="156" y="41"/>
                  </a:lnTo>
                  <a:lnTo>
                    <a:pt x="152" y="29"/>
                  </a:lnTo>
                  <a:lnTo>
                    <a:pt x="144" y="26"/>
                  </a:lnTo>
                  <a:lnTo>
                    <a:pt x="119" y="26"/>
                  </a:lnTo>
                  <a:lnTo>
                    <a:pt x="93" y="26"/>
                  </a:lnTo>
                  <a:lnTo>
                    <a:pt x="78" y="18"/>
                  </a:lnTo>
                  <a:lnTo>
                    <a:pt x="70" y="15"/>
                  </a:lnTo>
                  <a:lnTo>
                    <a:pt x="44" y="0"/>
                  </a:lnTo>
                  <a:lnTo>
                    <a:pt x="0" y="7"/>
                  </a:lnTo>
                  <a:lnTo>
                    <a:pt x="15" y="78"/>
                  </a:lnTo>
                  <a:lnTo>
                    <a:pt x="22" y="78"/>
                  </a:lnTo>
                  <a:lnTo>
                    <a:pt x="26" y="78"/>
                  </a:lnTo>
                  <a:lnTo>
                    <a:pt x="30" y="74"/>
                  </a:lnTo>
                  <a:lnTo>
                    <a:pt x="26" y="70"/>
                  </a:lnTo>
                  <a:lnTo>
                    <a:pt x="26" y="67"/>
                  </a:lnTo>
                  <a:lnTo>
                    <a:pt x="30" y="59"/>
                  </a:lnTo>
                  <a:lnTo>
                    <a:pt x="33" y="59"/>
                  </a:lnTo>
                  <a:lnTo>
                    <a:pt x="37" y="55"/>
                  </a:lnTo>
                  <a:lnTo>
                    <a:pt x="41" y="55"/>
                  </a:lnTo>
                  <a:lnTo>
                    <a:pt x="44" y="55"/>
                  </a:lnTo>
                  <a:lnTo>
                    <a:pt x="44" y="55"/>
                  </a:lnTo>
                  <a:lnTo>
                    <a:pt x="44" y="52"/>
                  </a:lnTo>
                  <a:lnTo>
                    <a:pt x="52" y="52"/>
                  </a:lnTo>
                  <a:lnTo>
                    <a:pt x="63" y="55"/>
                  </a:lnTo>
                  <a:lnTo>
                    <a:pt x="70" y="63"/>
                  </a:lnTo>
                  <a:lnTo>
                    <a:pt x="74" y="67"/>
                  </a:lnTo>
                  <a:lnTo>
                    <a:pt x="85" y="70"/>
                  </a:lnTo>
                  <a:lnTo>
                    <a:pt x="96" y="78"/>
                  </a:lnTo>
                  <a:lnTo>
                    <a:pt x="96" y="74"/>
                  </a:lnTo>
                  <a:lnTo>
                    <a:pt x="100" y="74"/>
                  </a:lnTo>
                  <a:lnTo>
                    <a:pt x="107" y="78"/>
                  </a:lnTo>
                  <a:lnTo>
                    <a:pt x="111" y="89"/>
                  </a:lnTo>
                  <a:lnTo>
                    <a:pt x="115" y="89"/>
                  </a:lnTo>
                  <a:lnTo>
                    <a:pt x="115" y="93"/>
                  </a:lnTo>
                  <a:lnTo>
                    <a:pt x="119" y="100"/>
                  </a:lnTo>
                  <a:lnTo>
                    <a:pt x="126" y="104"/>
                  </a:lnTo>
                  <a:lnTo>
                    <a:pt x="133" y="107"/>
                  </a:lnTo>
                  <a:lnTo>
                    <a:pt x="144" y="115"/>
                  </a:lnTo>
                  <a:lnTo>
                    <a:pt x="159" y="122"/>
                  </a:lnTo>
                  <a:lnTo>
                    <a:pt x="170" y="130"/>
                  </a:lnTo>
                  <a:lnTo>
                    <a:pt x="178" y="130"/>
                  </a:lnTo>
                  <a:lnTo>
                    <a:pt x="181" y="130"/>
                  </a:lnTo>
                  <a:lnTo>
                    <a:pt x="181" y="130"/>
                  </a:lnTo>
                  <a:lnTo>
                    <a:pt x="189" y="133"/>
                  </a:lnTo>
                  <a:lnTo>
                    <a:pt x="189" y="137"/>
                  </a:lnTo>
                  <a:lnTo>
                    <a:pt x="189" y="144"/>
                  </a:lnTo>
                  <a:lnTo>
                    <a:pt x="193" y="144"/>
                  </a:lnTo>
                  <a:lnTo>
                    <a:pt x="196" y="144"/>
                  </a:lnTo>
                  <a:lnTo>
                    <a:pt x="200" y="148"/>
                  </a:lnTo>
                  <a:lnTo>
                    <a:pt x="204" y="148"/>
                  </a:lnTo>
                  <a:lnTo>
                    <a:pt x="204" y="144"/>
                  </a:lnTo>
                  <a:lnTo>
                    <a:pt x="207" y="148"/>
                  </a:lnTo>
                  <a:lnTo>
                    <a:pt x="207" y="1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4" name="Freeform 18">
              <a:extLst>
                <a:ext uri="{FF2B5EF4-FFF2-40B4-BE49-F238E27FC236}">
                  <a16:creationId xmlns:a16="http://schemas.microsoft.com/office/drawing/2014/main" xmlns="" id="{3CCB527B-EDBA-45ED-B656-4775E19AAC6E}"/>
                </a:ext>
              </a:extLst>
            </p:cNvPr>
            <p:cNvSpPr/>
            <p:nvPr/>
          </p:nvSpPr>
          <p:spPr bwMode="auto">
            <a:xfrm>
              <a:off x="6419069" y="3072100"/>
              <a:ext cx="424559" cy="232181"/>
            </a:xfrm>
            <a:custGeom>
              <a:avLst/>
              <a:gdLst>
                <a:gd name="T0" fmla="*/ 237 w 237"/>
                <a:gd name="T1" fmla="*/ 81 h 133"/>
                <a:gd name="T2" fmla="*/ 226 w 237"/>
                <a:gd name="T3" fmla="*/ 78 h 133"/>
                <a:gd name="T4" fmla="*/ 192 w 237"/>
                <a:gd name="T5" fmla="*/ 63 h 133"/>
                <a:gd name="T6" fmla="*/ 167 w 237"/>
                <a:gd name="T7" fmla="*/ 48 h 133"/>
                <a:gd name="T8" fmla="*/ 159 w 237"/>
                <a:gd name="T9" fmla="*/ 37 h 133"/>
                <a:gd name="T10" fmla="*/ 144 w 237"/>
                <a:gd name="T11" fmla="*/ 22 h 133"/>
                <a:gd name="T12" fmla="*/ 122 w 237"/>
                <a:gd name="T13" fmla="*/ 15 h 133"/>
                <a:gd name="T14" fmla="*/ 100 w 237"/>
                <a:gd name="T15" fmla="*/ 0 h 133"/>
                <a:gd name="T16" fmla="*/ 92 w 237"/>
                <a:gd name="T17" fmla="*/ 3 h 133"/>
                <a:gd name="T18" fmla="*/ 81 w 237"/>
                <a:gd name="T19" fmla="*/ 7 h 133"/>
                <a:gd name="T20" fmla="*/ 74 w 237"/>
                <a:gd name="T21" fmla="*/ 18 h 133"/>
                <a:gd name="T22" fmla="*/ 70 w 237"/>
                <a:gd name="T23" fmla="*/ 26 h 133"/>
                <a:gd name="T24" fmla="*/ 41 w 237"/>
                <a:gd name="T25" fmla="*/ 15 h 133"/>
                <a:gd name="T26" fmla="*/ 11 w 237"/>
                <a:gd name="T27" fmla="*/ 11 h 133"/>
                <a:gd name="T28" fmla="*/ 4 w 237"/>
                <a:gd name="T29" fmla="*/ 22 h 133"/>
                <a:gd name="T30" fmla="*/ 7 w 237"/>
                <a:gd name="T31" fmla="*/ 29 h 133"/>
                <a:gd name="T32" fmla="*/ 11 w 237"/>
                <a:gd name="T33" fmla="*/ 41 h 133"/>
                <a:gd name="T34" fmla="*/ 11 w 237"/>
                <a:gd name="T35" fmla="*/ 55 h 133"/>
                <a:gd name="T36" fmla="*/ 15 w 237"/>
                <a:gd name="T37" fmla="*/ 55 h 133"/>
                <a:gd name="T38" fmla="*/ 26 w 237"/>
                <a:gd name="T39" fmla="*/ 52 h 133"/>
                <a:gd name="T40" fmla="*/ 26 w 237"/>
                <a:gd name="T41" fmla="*/ 59 h 133"/>
                <a:gd name="T42" fmla="*/ 30 w 237"/>
                <a:gd name="T43" fmla="*/ 63 h 133"/>
                <a:gd name="T44" fmla="*/ 22 w 237"/>
                <a:gd name="T45" fmla="*/ 63 h 133"/>
                <a:gd name="T46" fmla="*/ 22 w 237"/>
                <a:gd name="T47" fmla="*/ 70 h 133"/>
                <a:gd name="T48" fmla="*/ 26 w 237"/>
                <a:gd name="T49" fmla="*/ 66 h 133"/>
                <a:gd name="T50" fmla="*/ 33 w 237"/>
                <a:gd name="T51" fmla="*/ 70 h 133"/>
                <a:gd name="T52" fmla="*/ 33 w 237"/>
                <a:gd name="T53" fmla="*/ 81 h 133"/>
                <a:gd name="T54" fmla="*/ 41 w 237"/>
                <a:gd name="T55" fmla="*/ 100 h 133"/>
                <a:gd name="T56" fmla="*/ 52 w 237"/>
                <a:gd name="T57" fmla="*/ 96 h 133"/>
                <a:gd name="T58" fmla="*/ 63 w 237"/>
                <a:gd name="T59" fmla="*/ 89 h 133"/>
                <a:gd name="T60" fmla="*/ 78 w 237"/>
                <a:gd name="T61" fmla="*/ 85 h 133"/>
                <a:gd name="T62" fmla="*/ 89 w 237"/>
                <a:gd name="T63" fmla="*/ 85 h 133"/>
                <a:gd name="T64" fmla="*/ 107 w 237"/>
                <a:gd name="T65" fmla="*/ 96 h 133"/>
                <a:gd name="T66" fmla="*/ 122 w 237"/>
                <a:gd name="T67" fmla="*/ 96 h 133"/>
                <a:gd name="T68" fmla="*/ 126 w 237"/>
                <a:gd name="T69" fmla="*/ 104 h 133"/>
                <a:gd name="T70" fmla="*/ 144 w 237"/>
                <a:gd name="T71" fmla="*/ 111 h 133"/>
                <a:gd name="T72" fmla="*/ 155 w 237"/>
                <a:gd name="T73" fmla="*/ 118 h 133"/>
                <a:gd name="T74" fmla="*/ 155 w 237"/>
                <a:gd name="T75" fmla="*/ 126 h 133"/>
                <a:gd name="T76" fmla="*/ 163 w 237"/>
                <a:gd name="T77" fmla="*/ 130 h 133"/>
                <a:gd name="T78" fmla="*/ 170 w 237"/>
                <a:gd name="T79" fmla="*/ 130 h 133"/>
                <a:gd name="T80" fmla="*/ 178 w 237"/>
                <a:gd name="T81" fmla="*/ 133 h 133"/>
                <a:gd name="T82" fmla="*/ 185 w 237"/>
                <a:gd name="T83" fmla="*/ 133 h 133"/>
                <a:gd name="T84" fmla="*/ 192 w 237"/>
                <a:gd name="T85" fmla="*/ 126 h 133"/>
                <a:gd name="T86" fmla="*/ 204 w 237"/>
                <a:gd name="T87" fmla="*/ 118 h 133"/>
                <a:gd name="T88" fmla="*/ 207 w 237"/>
                <a:gd name="T89" fmla="*/ 115 h 133"/>
                <a:gd name="T90" fmla="*/ 211 w 237"/>
                <a:gd name="T91" fmla="*/ 104 h 133"/>
                <a:gd name="T92" fmla="*/ 211 w 237"/>
                <a:gd name="T93" fmla="*/ 100 h 133"/>
                <a:gd name="T94" fmla="*/ 218 w 237"/>
                <a:gd name="T95" fmla="*/ 96 h 133"/>
                <a:gd name="T96" fmla="*/ 229 w 237"/>
                <a:gd name="T97" fmla="*/ 92 h 133"/>
                <a:gd name="T98" fmla="*/ 237 w 237"/>
                <a:gd name="T99" fmla="*/ 92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37" h="133">
                  <a:moveTo>
                    <a:pt x="237" y="92"/>
                  </a:moveTo>
                  <a:lnTo>
                    <a:pt x="237" y="85"/>
                  </a:lnTo>
                  <a:lnTo>
                    <a:pt x="237" y="81"/>
                  </a:lnTo>
                  <a:lnTo>
                    <a:pt x="229" y="78"/>
                  </a:lnTo>
                  <a:lnTo>
                    <a:pt x="229" y="78"/>
                  </a:lnTo>
                  <a:lnTo>
                    <a:pt x="226" y="78"/>
                  </a:lnTo>
                  <a:lnTo>
                    <a:pt x="218" y="78"/>
                  </a:lnTo>
                  <a:lnTo>
                    <a:pt x="207" y="70"/>
                  </a:lnTo>
                  <a:lnTo>
                    <a:pt x="192" y="63"/>
                  </a:lnTo>
                  <a:lnTo>
                    <a:pt x="181" y="55"/>
                  </a:lnTo>
                  <a:lnTo>
                    <a:pt x="174" y="52"/>
                  </a:lnTo>
                  <a:lnTo>
                    <a:pt x="167" y="48"/>
                  </a:lnTo>
                  <a:lnTo>
                    <a:pt x="163" y="41"/>
                  </a:lnTo>
                  <a:lnTo>
                    <a:pt x="163" y="37"/>
                  </a:lnTo>
                  <a:lnTo>
                    <a:pt x="159" y="37"/>
                  </a:lnTo>
                  <a:lnTo>
                    <a:pt x="155" y="26"/>
                  </a:lnTo>
                  <a:lnTo>
                    <a:pt x="148" y="22"/>
                  </a:lnTo>
                  <a:lnTo>
                    <a:pt x="144" y="22"/>
                  </a:lnTo>
                  <a:lnTo>
                    <a:pt x="144" y="26"/>
                  </a:lnTo>
                  <a:lnTo>
                    <a:pt x="133" y="18"/>
                  </a:lnTo>
                  <a:lnTo>
                    <a:pt x="122" y="15"/>
                  </a:lnTo>
                  <a:lnTo>
                    <a:pt x="118" y="11"/>
                  </a:lnTo>
                  <a:lnTo>
                    <a:pt x="111" y="3"/>
                  </a:lnTo>
                  <a:lnTo>
                    <a:pt x="100" y="0"/>
                  </a:lnTo>
                  <a:lnTo>
                    <a:pt x="92" y="0"/>
                  </a:lnTo>
                  <a:lnTo>
                    <a:pt x="92" y="3"/>
                  </a:lnTo>
                  <a:lnTo>
                    <a:pt x="92" y="3"/>
                  </a:lnTo>
                  <a:lnTo>
                    <a:pt x="89" y="3"/>
                  </a:lnTo>
                  <a:lnTo>
                    <a:pt x="85" y="3"/>
                  </a:lnTo>
                  <a:lnTo>
                    <a:pt x="81" y="7"/>
                  </a:lnTo>
                  <a:lnTo>
                    <a:pt x="78" y="7"/>
                  </a:lnTo>
                  <a:lnTo>
                    <a:pt x="74" y="15"/>
                  </a:lnTo>
                  <a:lnTo>
                    <a:pt x="74" y="18"/>
                  </a:lnTo>
                  <a:lnTo>
                    <a:pt x="78" y="22"/>
                  </a:lnTo>
                  <a:lnTo>
                    <a:pt x="74" y="26"/>
                  </a:lnTo>
                  <a:lnTo>
                    <a:pt x="70" y="26"/>
                  </a:lnTo>
                  <a:lnTo>
                    <a:pt x="59" y="26"/>
                  </a:lnTo>
                  <a:lnTo>
                    <a:pt x="52" y="26"/>
                  </a:lnTo>
                  <a:lnTo>
                    <a:pt x="41" y="15"/>
                  </a:lnTo>
                  <a:lnTo>
                    <a:pt x="30" y="11"/>
                  </a:lnTo>
                  <a:lnTo>
                    <a:pt x="18" y="7"/>
                  </a:lnTo>
                  <a:lnTo>
                    <a:pt x="11" y="11"/>
                  </a:lnTo>
                  <a:lnTo>
                    <a:pt x="0" y="18"/>
                  </a:lnTo>
                  <a:lnTo>
                    <a:pt x="0" y="22"/>
                  </a:lnTo>
                  <a:lnTo>
                    <a:pt x="4" y="22"/>
                  </a:lnTo>
                  <a:lnTo>
                    <a:pt x="4" y="26"/>
                  </a:lnTo>
                  <a:lnTo>
                    <a:pt x="7" y="26"/>
                  </a:lnTo>
                  <a:lnTo>
                    <a:pt x="7" y="29"/>
                  </a:lnTo>
                  <a:lnTo>
                    <a:pt x="11" y="33"/>
                  </a:lnTo>
                  <a:lnTo>
                    <a:pt x="11" y="41"/>
                  </a:lnTo>
                  <a:lnTo>
                    <a:pt x="11" y="41"/>
                  </a:lnTo>
                  <a:lnTo>
                    <a:pt x="11" y="48"/>
                  </a:lnTo>
                  <a:lnTo>
                    <a:pt x="11" y="52"/>
                  </a:lnTo>
                  <a:lnTo>
                    <a:pt x="11" y="55"/>
                  </a:lnTo>
                  <a:lnTo>
                    <a:pt x="18" y="59"/>
                  </a:lnTo>
                  <a:lnTo>
                    <a:pt x="18" y="55"/>
                  </a:lnTo>
                  <a:lnTo>
                    <a:pt x="15" y="55"/>
                  </a:lnTo>
                  <a:lnTo>
                    <a:pt x="18" y="55"/>
                  </a:lnTo>
                  <a:lnTo>
                    <a:pt x="22" y="55"/>
                  </a:lnTo>
                  <a:lnTo>
                    <a:pt x="26" y="52"/>
                  </a:lnTo>
                  <a:lnTo>
                    <a:pt x="26" y="55"/>
                  </a:lnTo>
                  <a:lnTo>
                    <a:pt x="26" y="59"/>
                  </a:lnTo>
                  <a:lnTo>
                    <a:pt x="26" y="59"/>
                  </a:lnTo>
                  <a:lnTo>
                    <a:pt x="30" y="59"/>
                  </a:lnTo>
                  <a:lnTo>
                    <a:pt x="30" y="63"/>
                  </a:lnTo>
                  <a:lnTo>
                    <a:pt x="30" y="63"/>
                  </a:lnTo>
                  <a:lnTo>
                    <a:pt x="26" y="63"/>
                  </a:lnTo>
                  <a:lnTo>
                    <a:pt x="26" y="63"/>
                  </a:lnTo>
                  <a:lnTo>
                    <a:pt x="22" y="63"/>
                  </a:lnTo>
                  <a:lnTo>
                    <a:pt x="18" y="63"/>
                  </a:lnTo>
                  <a:lnTo>
                    <a:pt x="18" y="66"/>
                  </a:lnTo>
                  <a:lnTo>
                    <a:pt x="22" y="70"/>
                  </a:lnTo>
                  <a:lnTo>
                    <a:pt x="22" y="66"/>
                  </a:lnTo>
                  <a:lnTo>
                    <a:pt x="22" y="66"/>
                  </a:lnTo>
                  <a:lnTo>
                    <a:pt x="26" y="66"/>
                  </a:lnTo>
                  <a:lnTo>
                    <a:pt x="26" y="66"/>
                  </a:lnTo>
                  <a:lnTo>
                    <a:pt x="30" y="70"/>
                  </a:lnTo>
                  <a:lnTo>
                    <a:pt x="33" y="70"/>
                  </a:lnTo>
                  <a:lnTo>
                    <a:pt x="33" y="74"/>
                  </a:lnTo>
                  <a:lnTo>
                    <a:pt x="33" y="78"/>
                  </a:lnTo>
                  <a:lnTo>
                    <a:pt x="33" y="81"/>
                  </a:lnTo>
                  <a:lnTo>
                    <a:pt x="33" y="89"/>
                  </a:lnTo>
                  <a:lnTo>
                    <a:pt x="37" y="92"/>
                  </a:lnTo>
                  <a:lnTo>
                    <a:pt x="41" y="100"/>
                  </a:lnTo>
                  <a:lnTo>
                    <a:pt x="44" y="100"/>
                  </a:lnTo>
                  <a:lnTo>
                    <a:pt x="52" y="100"/>
                  </a:lnTo>
                  <a:lnTo>
                    <a:pt x="52" y="96"/>
                  </a:lnTo>
                  <a:lnTo>
                    <a:pt x="55" y="92"/>
                  </a:lnTo>
                  <a:lnTo>
                    <a:pt x="55" y="92"/>
                  </a:lnTo>
                  <a:lnTo>
                    <a:pt x="63" y="89"/>
                  </a:lnTo>
                  <a:lnTo>
                    <a:pt x="70" y="85"/>
                  </a:lnTo>
                  <a:lnTo>
                    <a:pt x="78" y="89"/>
                  </a:lnTo>
                  <a:lnTo>
                    <a:pt x="78" y="85"/>
                  </a:lnTo>
                  <a:lnTo>
                    <a:pt x="81" y="81"/>
                  </a:lnTo>
                  <a:lnTo>
                    <a:pt x="85" y="85"/>
                  </a:lnTo>
                  <a:lnTo>
                    <a:pt x="89" y="85"/>
                  </a:lnTo>
                  <a:lnTo>
                    <a:pt x="92" y="89"/>
                  </a:lnTo>
                  <a:lnTo>
                    <a:pt x="100" y="89"/>
                  </a:lnTo>
                  <a:lnTo>
                    <a:pt x="107" y="96"/>
                  </a:lnTo>
                  <a:lnTo>
                    <a:pt x="111" y="96"/>
                  </a:lnTo>
                  <a:lnTo>
                    <a:pt x="115" y="92"/>
                  </a:lnTo>
                  <a:lnTo>
                    <a:pt x="122" y="96"/>
                  </a:lnTo>
                  <a:lnTo>
                    <a:pt x="126" y="96"/>
                  </a:lnTo>
                  <a:lnTo>
                    <a:pt x="126" y="100"/>
                  </a:lnTo>
                  <a:lnTo>
                    <a:pt x="126" y="104"/>
                  </a:lnTo>
                  <a:lnTo>
                    <a:pt x="129" y="100"/>
                  </a:lnTo>
                  <a:lnTo>
                    <a:pt x="137" y="104"/>
                  </a:lnTo>
                  <a:lnTo>
                    <a:pt x="144" y="111"/>
                  </a:lnTo>
                  <a:lnTo>
                    <a:pt x="152" y="111"/>
                  </a:lnTo>
                  <a:lnTo>
                    <a:pt x="155" y="115"/>
                  </a:lnTo>
                  <a:lnTo>
                    <a:pt x="155" y="118"/>
                  </a:lnTo>
                  <a:lnTo>
                    <a:pt x="155" y="118"/>
                  </a:lnTo>
                  <a:lnTo>
                    <a:pt x="155" y="122"/>
                  </a:lnTo>
                  <a:lnTo>
                    <a:pt x="155" y="126"/>
                  </a:lnTo>
                  <a:lnTo>
                    <a:pt x="159" y="126"/>
                  </a:lnTo>
                  <a:lnTo>
                    <a:pt x="159" y="126"/>
                  </a:lnTo>
                  <a:lnTo>
                    <a:pt x="163" y="130"/>
                  </a:lnTo>
                  <a:lnTo>
                    <a:pt x="167" y="130"/>
                  </a:lnTo>
                  <a:lnTo>
                    <a:pt x="170" y="130"/>
                  </a:lnTo>
                  <a:lnTo>
                    <a:pt x="170" y="130"/>
                  </a:lnTo>
                  <a:lnTo>
                    <a:pt x="174" y="130"/>
                  </a:lnTo>
                  <a:lnTo>
                    <a:pt x="178" y="130"/>
                  </a:lnTo>
                  <a:lnTo>
                    <a:pt x="178" y="133"/>
                  </a:lnTo>
                  <a:lnTo>
                    <a:pt x="181" y="133"/>
                  </a:lnTo>
                  <a:lnTo>
                    <a:pt x="181" y="133"/>
                  </a:lnTo>
                  <a:lnTo>
                    <a:pt x="185" y="133"/>
                  </a:lnTo>
                  <a:lnTo>
                    <a:pt x="189" y="130"/>
                  </a:lnTo>
                  <a:lnTo>
                    <a:pt x="189" y="126"/>
                  </a:lnTo>
                  <a:lnTo>
                    <a:pt x="192" y="126"/>
                  </a:lnTo>
                  <a:lnTo>
                    <a:pt x="189" y="122"/>
                  </a:lnTo>
                  <a:lnTo>
                    <a:pt x="196" y="122"/>
                  </a:lnTo>
                  <a:lnTo>
                    <a:pt x="204" y="118"/>
                  </a:lnTo>
                  <a:lnTo>
                    <a:pt x="204" y="118"/>
                  </a:lnTo>
                  <a:lnTo>
                    <a:pt x="204" y="115"/>
                  </a:lnTo>
                  <a:lnTo>
                    <a:pt x="207" y="115"/>
                  </a:lnTo>
                  <a:lnTo>
                    <a:pt x="207" y="111"/>
                  </a:lnTo>
                  <a:lnTo>
                    <a:pt x="207" y="107"/>
                  </a:lnTo>
                  <a:lnTo>
                    <a:pt x="211" y="104"/>
                  </a:lnTo>
                  <a:lnTo>
                    <a:pt x="211" y="100"/>
                  </a:lnTo>
                  <a:lnTo>
                    <a:pt x="211" y="100"/>
                  </a:lnTo>
                  <a:lnTo>
                    <a:pt x="211" y="100"/>
                  </a:lnTo>
                  <a:lnTo>
                    <a:pt x="211" y="96"/>
                  </a:lnTo>
                  <a:lnTo>
                    <a:pt x="215" y="96"/>
                  </a:lnTo>
                  <a:lnTo>
                    <a:pt x="218" y="96"/>
                  </a:lnTo>
                  <a:lnTo>
                    <a:pt x="218" y="96"/>
                  </a:lnTo>
                  <a:lnTo>
                    <a:pt x="226" y="92"/>
                  </a:lnTo>
                  <a:lnTo>
                    <a:pt x="229" y="92"/>
                  </a:lnTo>
                  <a:lnTo>
                    <a:pt x="233" y="92"/>
                  </a:lnTo>
                  <a:lnTo>
                    <a:pt x="237" y="92"/>
                  </a:lnTo>
                  <a:lnTo>
                    <a:pt x="237" y="92"/>
                  </a:lnTo>
                  <a:lnTo>
                    <a:pt x="237" y="9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5" name="Freeform 19">
              <a:extLst>
                <a:ext uri="{FF2B5EF4-FFF2-40B4-BE49-F238E27FC236}">
                  <a16:creationId xmlns:a16="http://schemas.microsoft.com/office/drawing/2014/main" xmlns="" id="{AC1389A0-0F07-4597-ABE3-AEECEF584001}"/>
                </a:ext>
              </a:extLst>
            </p:cNvPr>
            <p:cNvSpPr>
              <a:spLocks noEditPoints="1"/>
            </p:cNvSpPr>
            <p:nvPr/>
          </p:nvSpPr>
          <p:spPr bwMode="auto">
            <a:xfrm>
              <a:off x="8414673" y="3751186"/>
              <a:ext cx="291996" cy="389296"/>
            </a:xfrm>
            <a:custGeom>
              <a:avLst/>
              <a:gdLst>
                <a:gd name="T0" fmla="*/ 17 w 44"/>
                <a:gd name="T1" fmla="*/ 0 h 60"/>
                <a:gd name="T2" fmla="*/ 23 w 44"/>
                <a:gd name="T3" fmla="*/ 23 h 60"/>
                <a:gd name="T4" fmla="*/ 28 w 44"/>
                <a:gd name="T5" fmla="*/ 24 h 60"/>
                <a:gd name="T6" fmla="*/ 31 w 44"/>
                <a:gd name="T7" fmla="*/ 28 h 60"/>
                <a:gd name="T8" fmla="*/ 30 w 44"/>
                <a:gd name="T9" fmla="*/ 29 h 60"/>
                <a:gd name="T10" fmla="*/ 24 w 44"/>
                <a:gd name="T11" fmla="*/ 24 h 60"/>
                <a:gd name="T12" fmla="*/ 19 w 44"/>
                <a:gd name="T13" fmla="*/ 26 h 60"/>
                <a:gd name="T14" fmla="*/ 16 w 44"/>
                <a:gd name="T15" fmla="*/ 22 h 60"/>
                <a:gd name="T16" fmla="*/ 13 w 44"/>
                <a:gd name="T17" fmla="*/ 20 h 60"/>
                <a:gd name="T18" fmla="*/ 12 w 44"/>
                <a:gd name="T19" fmla="*/ 14 h 60"/>
                <a:gd name="T20" fmla="*/ 17 w 44"/>
                <a:gd name="T21" fmla="*/ 4 h 60"/>
                <a:gd name="T22" fmla="*/ 20 w 44"/>
                <a:gd name="T23" fmla="*/ 7 h 60"/>
                <a:gd name="T24" fmla="*/ 21 w 44"/>
                <a:gd name="T25" fmla="*/ 14 h 60"/>
                <a:gd name="T26" fmla="*/ 21 w 44"/>
                <a:gd name="T27" fmla="*/ 22 h 60"/>
                <a:gd name="T28" fmla="*/ 22 w 44"/>
                <a:gd name="T29" fmla="*/ 19 h 60"/>
                <a:gd name="T30" fmla="*/ 15 w 44"/>
                <a:gd name="T31" fmla="*/ 26 h 60"/>
                <a:gd name="T32" fmla="*/ 20 w 44"/>
                <a:gd name="T33" fmla="*/ 30 h 60"/>
                <a:gd name="T34" fmla="*/ 31 w 44"/>
                <a:gd name="T35" fmla="*/ 24 h 60"/>
                <a:gd name="T36" fmla="*/ 22 w 44"/>
                <a:gd name="T37" fmla="*/ 27 h 60"/>
                <a:gd name="T38" fmla="*/ 23 w 44"/>
                <a:gd name="T39" fmla="*/ 31 h 60"/>
                <a:gd name="T40" fmla="*/ 27 w 44"/>
                <a:gd name="T41" fmla="*/ 27 h 60"/>
                <a:gd name="T42" fmla="*/ 29 w 44"/>
                <a:gd name="T43" fmla="*/ 30 h 60"/>
                <a:gd name="T44" fmla="*/ 29 w 44"/>
                <a:gd name="T45" fmla="*/ 30 h 60"/>
                <a:gd name="T46" fmla="*/ 23 w 44"/>
                <a:gd name="T47" fmla="*/ 39 h 60"/>
                <a:gd name="T48" fmla="*/ 24 w 44"/>
                <a:gd name="T49" fmla="*/ 34 h 60"/>
                <a:gd name="T50" fmla="*/ 27 w 44"/>
                <a:gd name="T51" fmla="*/ 36 h 60"/>
                <a:gd name="T52" fmla="*/ 26 w 44"/>
                <a:gd name="T53" fmla="*/ 39 h 60"/>
                <a:gd name="T54" fmla="*/ 32 w 44"/>
                <a:gd name="T55" fmla="*/ 39 h 60"/>
                <a:gd name="T56" fmla="*/ 29 w 44"/>
                <a:gd name="T57" fmla="*/ 43 h 60"/>
                <a:gd name="T58" fmla="*/ 27 w 44"/>
                <a:gd name="T59" fmla="*/ 39 h 60"/>
                <a:gd name="T60" fmla="*/ 29 w 44"/>
                <a:gd name="T61" fmla="*/ 44 h 60"/>
                <a:gd name="T62" fmla="*/ 34 w 44"/>
                <a:gd name="T63" fmla="*/ 40 h 60"/>
                <a:gd name="T64" fmla="*/ 38 w 44"/>
                <a:gd name="T65" fmla="*/ 41 h 60"/>
                <a:gd name="T66" fmla="*/ 34 w 44"/>
                <a:gd name="T67" fmla="*/ 35 h 60"/>
                <a:gd name="T68" fmla="*/ 39 w 44"/>
                <a:gd name="T69" fmla="*/ 36 h 60"/>
                <a:gd name="T70" fmla="*/ 36 w 44"/>
                <a:gd name="T71" fmla="*/ 30 h 60"/>
                <a:gd name="T72" fmla="*/ 36 w 44"/>
                <a:gd name="T73" fmla="*/ 34 h 60"/>
                <a:gd name="T74" fmla="*/ 33 w 44"/>
                <a:gd name="T75" fmla="*/ 36 h 60"/>
                <a:gd name="T76" fmla="*/ 38 w 44"/>
                <a:gd name="T77" fmla="*/ 40 h 60"/>
                <a:gd name="T78" fmla="*/ 40 w 44"/>
                <a:gd name="T79" fmla="*/ 37 h 60"/>
                <a:gd name="T80" fmla="*/ 39 w 44"/>
                <a:gd name="T81" fmla="*/ 39 h 60"/>
                <a:gd name="T82" fmla="*/ 41 w 44"/>
                <a:gd name="T83" fmla="*/ 42 h 60"/>
                <a:gd name="T84" fmla="*/ 24 w 44"/>
                <a:gd name="T85" fmla="*/ 51 h 60"/>
                <a:gd name="T86" fmla="*/ 30 w 44"/>
                <a:gd name="T87" fmla="*/ 46 h 60"/>
                <a:gd name="T88" fmla="*/ 36 w 44"/>
                <a:gd name="T89" fmla="*/ 47 h 60"/>
                <a:gd name="T90" fmla="*/ 38 w 44"/>
                <a:gd name="T91" fmla="*/ 42 h 60"/>
                <a:gd name="T92" fmla="*/ 42 w 44"/>
                <a:gd name="T93" fmla="*/ 47 h 60"/>
                <a:gd name="T94" fmla="*/ 44 w 44"/>
                <a:gd name="T95" fmla="*/ 54 h 60"/>
                <a:gd name="T96" fmla="*/ 42 w 44"/>
                <a:gd name="T97" fmla="*/ 55 h 60"/>
                <a:gd name="T98" fmla="*/ 39 w 44"/>
                <a:gd name="T99" fmla="*/ 59 h 60"/>
                <a:gd name="T100" fmla="*/ 34 w 44"/>
                <a:gd name="T101" fmla="*/ 58 h 60"/>
                <a:gd name="T102" fmla="*/ 33 w 44"/>
                <a:gd name="T103" fmla="*/ 53 h 60"/>
                <a:gd name="T104" fmla="*/ 29 w 44"/>
                <a:gd name="T105" fmla="*/ 52 h 60"/>
                <a:gd name="T106" fmla="*/ 26 w 44"/>
                <a:gd name="T107" fmla="*/ 51 h 60"/>
                <a:gd name="T108" fmla="*/ 24 w 44"/>
                <a:gd name="T109" fmla="*/ 55 h 60"/>
                <a:gd name="T110" fmla="*/ 14 w 44"/>
                <a:gd name="T111" fmla="*/ 32 h 60"/>
                <a:gd name="T112" fmla="*/ 12 w 44"/>
                <a:gd name="T113" fmla="*/ 33 h 60"/>
                <a:gd name="T114" fmla="*/ 3 w 44"/>
                <a:gd name="T115" fmla="*/ 47 h 60"/>
                <a:gd name="T116" fmla="*/ 10 w 44"/>
                <a:gd name="T117" fmla="*/ 41 h 60"/>
                <a:gd name="T118" fmla="*/ 10 w 44"/>
                <a:gd name="T119" fmla="*/ 38 h 60"/>
                <a:gd name="T120" fmla="*/ 4 w 44"/>
                <a:gd name="T121" fmla="*/ 44 h 60"/>
                <a:gd name="T122" fmla="*/ 2 w 44"/>
                <a:gd name="T123" fmla="*/ 48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4" h="60">
                  <a:moveTo>
                    <a:pt x="16" y="2"/>
                  </a:moveTo>
                  <a:cubicBezTo>
                    <a:pt x="17" y="2"/>
                    <a:pt x="17" y="2"/>
                    <a:pt x="17" y="2"/>
                  </a:cubicBezTo>
                  <a:cubicBezTo>
                    <a:pt x="17" y="3"/>
                    <a:pt x="17" y="3"/>
                    <a:pt x="17" y="3"/>
                  </a:cubicBezTo>
                  <a:cubicBezTo>
                    <a:pt x="16" y="2"/>
                    <a:pt x="16" y="2"/>
                    <a:pt x="16" y="2"/>
                  </a:cubicBezTo>
                  <a:close/>
                  <a:moveTo>
                    <a:pt x="16" y="1"/>
                  </a:moveTo>
                  <a:cubicBezTo>
                    <a:pt x="16" y="1"/>
                    <a:pt x="16" y="1"/>
                    <a:pt x="16" y="1"/>
                  </a:cubicBezTo>
                  <a:cubicBezTo>
                    <a:pt x="15" y="1"/>
                    <a:pt x="15" y="1"/>
                    <a:pt x="15" y="1"/>
                  </a:cubicBezTo>
                  <a:cubicBezTo>
                    <a:pt x="16" y="1"/>
                    <a:pt x="16" y="1"/>
                    <a:pt x="16" y="1"/>
                  </a:cubicBezTo>
                  <a:close/>
                  <a:moveTo>
                    <a:pt x="17" y="0"/>
                  </a:moveTo>
                  <a:cubicBezTo>
                    <a:pt x="17" y="0"/>
                    <a:pt x="17" y="0"/>
                    <a:pt x="17" y="0"/>
                  </a:cubicBezTo>
                  <a:cubicBezTo>
                    <a:pt x="17" y="0"/>
                    <a:pt x="17" y="0"/>
                    <a:pt x="17" y="0"/>
                  </a:cubicBezTo>
                  <a:cubicBezTo>
                    <a:pt x="17" y="0"/>
                    <a:pt x="17" y="0"/>
                    <a:pt x="17" y="0"/>
                  </a:cubicBezTo>
                  <a:close/>
                  <a:moveTo>
                    <a:pt x="19" y="2"/>
                  </a:moveTo>
                  <a:cubicBezTo>
                    <a:pt x="19" y="2"/>
                    <a:pt x="19" y="2"/>
                    <a:pt x="19" y="2"/>
                  </a:cubicBezTo>
                  <a:cubicBezTo>
                    <a:pt x="19" y="3"/>
                    <a:pt x="19" y="3"/>
                    <a:pt x="19" y="3"/>
                  </a:cubicBezTo>
                  <a:cubicBezTo>
                    <a:pt x="20" y="2"/>
                    <a:pt x="20" y="2"/>
                    <a:pt x="20" y="2"/>
                  </a:cubicBezTo>
                  <a:cubicBezTo>
                    <a:pt x="20" y="2"/>
                    <a:pt x="19" y="2"/>
                    <a:pt x="19" y="2"/>
                  </a:cubicBezTo>
                  <a:close/>
                  <a:moveTo>
                    <a:pt x="20" y="22"/>
                  </a:moveTo>
                  <a:cubicBezTo>
                    <a:pt x="20" y="22"/>
                    <a:pt x="20" y="22"/>
                    <a:pt x="20" y="22"/>
                  </a:cubicBezTo>
                  <a:cubicBezTo>
                    <a:pt x="21" y="23"/>
                    <a:pt x="21" y="23"/>
                    <a:pt x="21" y="23"/>
                  </a:cubicBezTo>
                  <a:cubicBezTo>
                    <a:pt x="22" y="24"/>
                    <a:pt x="22" y="24"/>
                    <a:pt x="22" y="24"/>
                  </a:cubicBezTo>
                  <a:cubicBezTo>
                    <a:pt x="23" y="23"/>
                    <a:pt x="23" y="23"/>
                    <a:pt x="23" y="23"/>
                  </a:cubicBezTo>
                  <a:cubicBezTo>
                    <a:pt x="23" y="23"/>
                    <a:pt x="23" y="23"/>
                    <a:pt x="23" y="23"/>
                  </a:cubicBezTo>
                  <a:cubicBezTo>
                    <a:pt x="24" y="22"/>
                    <a:pt x="24" y="22"/>
                    <a:pt x="24" y="22"/>
                  </a:cubicBezTo>
                  <a:cubicBezTo>
                    <a:pt x="25" y="22"/>
                    <a:pt x="25" y="22"/>
                    <a:pt x="25" y="22"/>
                  </a:cubicBezTo>
                  <a:cubicBezTo>
                    <a:pt x="26" y="23"/>
                    <a:pt x="26" y="23"/>
                    <a:pt x="26" y="23"/>
                  </a:cubicBezTo>
                  <a:cubicBezTo>
                    <a:pt x="27" y="24"/>
                    <a:pt x="27" y="24"/>
                    <a:pt x="27" y="24"/>
                  </a:cubicBezTo>
                  <a:cubicBezTo>
                    <a:pt x="26" y="24"/>
                    <a:pt x="26" y="24"/>
                    <a:pt x="26" y="24"/>
                  </a:cubicBezTo>
                  <a:cubicBezTo>
                    <a:pt x="27" y="25"/>
                    <a:pt x="27" y="25"/>
                    <a:pt x="27" y="25"/>
                  </a:cubicBezTo>
                  <a:cubicBezTo>
                    <a:pt x="28" y="24"/>
                    <a:pt x="28" y="24"/>
                    <a:pt x="28" y="24"/>
                  </a:cubicBezTo>
                  <a:cubicBezTo>
                    <a:pt x="27" y="24"/>
                    <a:pt x="27" y="24"/>
                    <a:pt x="27" y="24"/>
                  </a:cubicBezTo>
                  <a:cubicBezTo>
                    <a:pt x="28" y="23"/>
                    <a:pt x="28" y="23"/>
                    <a:pt x="28" y="23"/>
                  </a:cubicBezTo>
                  <a:cubicBezTo>
                    <a:pt x="28" y="24"/>
                    <a:pt x="28" y="24"/>
                    <a:pt x="28" y="24"/>
                  </a:cubicBezTo>
                  <a:cubicBezTo>
                    <a:pt x="29" y="24"/>
                    <a:pt x="29" y="24"/>
                    <a:pt x="29" y="24"/>
                  </a:cubicBezTo>
                  <a:cubicBezTo>
                    <a:pt x="30" y="25"/>
                    <a:pt x="30" y="25"/>
                    <a:pt x="30" y="25"/>
                  </a:cubicBezTo>
                  <a:cubicBezTo>
                    <a:pt x="30" y="25"/>
                    <a:pt x="30" y="25"/>
                    <a:pt x="30" y="25"/>
                  </a:cubicBezTo>
                  <a:cubicBezTo>
                    <a:pt x="30" y="25"/>
                    <a:pt x="30" y="25"/>
                    <a:pt x="30" y="25"/>
                  </a:cubicBezTo>
                  <a:cubicBezTo>
                    <a:pt x="29" y="25"/>
                    <a:pt x="29" y="25"/>
                    <a:pt x="29" y="25"/>
                  </a:cubicBezTo>
                  <a:cubicBezTo>
                    <a:pt x="29" y="25"/>
                    <a:pt x="29" y="25"/>
                    <a:pt x="29" y="25"/>
                  </a:cubicBezTo>
                  <a:cubicBezTo>
                    <a:pt x="29" y="26"/>
                    <a:pt x="29" y="26"/>
                    <a:pt x="29" y="26"/>
                  </a:cubicBezTo>
                  <a:cubicBezTo>
                    <a:pt x="30" y="27"/>
                    <a:pt x="30" y="27"/>
                    <a:pt x="30" y="27"/>
                  </a:cubicBezTo>
                  <a:cubicBezTo>
                    <a:pt x="30" y="28"/>
                    <a:pt x="30" y="28"/>
                    <a:pt x="30" y="28"/>
                  </a:cubicBezTo>
                  <a:cubicBezTo>
                    <a:pt x="31" y="28"/>
                    <a:pt x="31" y="28"/>
                    <a:pt x="31" y="28"/>
                  </a:cubicBezTo>
                  <a:cubicBezTo>
                    <a:pt x="31" y="28"/>
                    <a:pt x="31" y="28"/>
                    <a:pt x="31" y="28"/>
                  </a:cubicBezTo>
                  <a:cubicBezTo>
                    <a:pt x="32" y="28"/>
                    <a:pt x="32" y="28"/>
                    <a:pt x="32" y="28"/>
                  </a:cubicBezTo>
                  <a:cubicBezTo>
                    <a:pt x="32" y="28"/>
                    <a:pt x="32" y="28"/>
                    <a:pt x="32" y="28"/>
                  </a:cubicBezTo>
                  <a:cubicBezTo>
                    <a:pt x="32" y="29"/>
                    <a:pt x="32" y="29"/>
                    <a:pt x="32" y="29"/>
                  </a:cubicBezTo>
                  <a:cubicBezTo>
                    <a:pt x="32" y="29"/>
                    <a:pt x="32" y="29"/>
                    <a:pt x="32" y="29"/>
                  </a:cubicBezTo>
                  <a:cubicBezTo>
                    <a:pt x="32" y="30"/>
                    <a:pt x="32" y="30"/>
                    <a:pt x="32" y="30"/>
                  </a:cubicBezTo>
                  <a:cubicBezTo>
                    <a:pt x="31" y="30"/>
                    <a:pt x="31" y="30"/>
                    <a:pt x="31" y="30"/>
                  </a:cubicBezTo>
                  <a:cubicBezTo>
                    <a:pt x="30" y="29"/>
                    <a:pt x="30" y="29"/>
                    <a:pt x="30" y="29"/>
                  </a:cubicBezTo>
                  <a:cubicBezTo>
                    <a:pt x="31" y="29"/>
                    <a:pt x="31" y="29"/>
                    <a:pt x="31" y="29"/>
                  </a:cubicBezTo>
                  <a:cubicBezTo>
                    <a:pt x="31" y="29"/>
                    <a:pt x="31" y="29"/>
                    <a:pt x="31" y="29"/>
                  </a:cubicBezTo>
                  <a:cubicBezTo>
                    <a:pt x="30" y="28"/>
                    <a:pt x="30" y="28"/>
                    <a:pt x="30" y="28"/>
                  </a:cubicBezTo>
                  <a:cubicBezTo>
                    <a:pt x="30" y="29"/>
                    <a:pt x="30" y="29"/>
                    <a:pt x="30" y="29"/>
                  </a:cubicBezTo>
                  <a:cubicBezTo>
                    <a:pt x="29" y="29"/>
                    <a:pt x="29" y="29"/>
                    <a:pt x="29" y="29"/>
                  </a:cubicBezTo>
                  <a:cubicBezTo>
                    <a:pt x="28" y="28"/>
                    <a:pt x="28" y="28"/>
                    <a:pt x="28" y="28"/>
                  </a:cubicBezTo>
                  <a:cubicBezTo>
                    <a:pt x="28" y="28"/>
                    <a:pt x="28" y="28"/>
                    <a:pt x="28" y="28"/>
                  </a:cubicBezTo>
                  <a:cubicBezTo>
                    <a:pt x="28" y="27"/>
                    <a:pt x="28" y="27"/>
                    <a:pt x="28" y="27"/>
                  </a:cubicBezTo>
                  <a:cubicBezTo>
                    <a:pt x="27" y="26"/>
                    <a:pt x="27" y="26"/>
                    <a:pt x="27" y="26"/>
                  </a:cubicBezTo>
                  <a:cubicBezTo>
                    <a:pt x="26" y="26"/>
                    <a:pt x="26" y="26"/>
                    <a:pt x="26" y="26"/>
                  </a:cubicBezTo>
                  <a:cubicBezTo>
                    <a:pt x="26" y="25"/>
                    <a:pt x="26" y="25"/>
                    <a:pt x="26" y="25"/>
                  </a:cubicBezTo>
                  <a:cubicBezTo>
                    <a:pt x="25" y="24"/>
                    <a:pt x="25" y="24"/>
                    <a:pt x="25" y="24"/>
                  </a:cubicBezTo>
                  <a:cubicBezTo>
                    <a:pt x="25" y="24"/>
                    <a:pt x="25" y="24"/>
                    <a:pt x="25" y="24"/>
                  </a:cubicBezTo>
                  <a:cubicBezTo>
                    <a:pt x="24" y="24"/>
                    <a:pt x="24" y="24"/>
                    <a:pt x="24" y="24"/>
                  </a:cubicBezTo>
                  <a:cubicBezTo>
                    <a:pt x="24" y="24"/>
                    <a:pt x="24" y="24"/>
                    <a:pt x="24" y="24"/>
                  </a:cubicBezTo>
                  <a:cubicBezTo>
                    <a:pt x="25" y="26"/>
                    <a:pt x="25" y="26"/>
                    <a:pt x="25" y="26"/>
                  </a:cubicBezTo>
                  <a:cubicBezTo>
                    <a:pt x="25" y="27"/>
                    <a:pt x="25" y="27"/>
                    <a:pt x="25" y="27"/>
                  </a:cubicBezTo>
                  <a:cubicBezTo>
                    <a:pt x="25" y="27"/>
                    <a:pt x="25" y="27"/>
                    <a:pt x="25" y="27"/>
                  </a:cubicBezTo>
                  <a:cubicBezTo>
                    <a:pt x="24" y="26"/>
                    <a:pt x="24" y="26"/>
                    <a:pt x="24" y="26"/>
                  </a:cubicBezTo>
                  <a:cubicBezTo>
                    <a:pt x="23" y="25"/>
                    <a:pt x="23" y="25"/>
                    <a:pt x="23" y="25"/>
                  </a:cubicBezTo>
                  <a:cubicBezTo>
                    <a:pt x="23" y="25"/>
                    <a:pt x="23" y="25"/>
                    <a:pt x="23" y="25"/>
                  </a:cubicBezTo>
                  <a:cubicBezTo>
                    <a:pt x="21" y="24"/>
                    <a:pt x="21" y="24"/>
                    <a:pt x="21" y="24"/>
                  </a:cubicBezTo>
                  <a:cubicBezTo>
                    <a:pt x="20" y="24"/>
                    <a:pt x="20" y="24"/>
                    <a:pt x="20" y="24"/>
                  </a:cubicBezTo>
                  <a:cubicBezTo>
                    <a:pt x="19" y="25"/>
                    <a:pt x="19" y="25"/>
                    <a:pt x="19" y="25"/>
                  </a:cubicBezTo>
                  <a:cubicBezTo>
                    <a:pt x="20" y="25"/>
                    <a:pt x="20" y="25"/>
                    <a:pt x="20" y="25"/>
                  </a:cubicBezTo>
                  <a:cubicBezTo>
                    <a:pt x="19" y="26"/>
                    <a:pt x="19" y="26"/>
                    <a:pt x="19" y="26"/>
                  </a:cubicBezTo>
                  <a:cubicBezTo>
                    <a:pt x="18" y="25"/>
                    <a:pt x="18" y="25"/>
                    <a:pt x="18" y="25"/>
                  </a:cubicBezTo>
                  <a:cubicBezTo>
                    <a:pt x="17" y="25"/>
                    <a:pt x="17" y="25"/>
                    <a:pt x="17" y="25"/>
                  </a:cubicBezTo>
                  <a:cubicBezTo>
                    <a:pt x="16" y="25"/>
                    <a:pt x="16" y="25"/>
                    <a:pt x="16" y="25"/>
                  </a:cubicBezTo>
                  <a:cubicBezTo>
                    <a:pt x="17" y="25"/>
                    <a:pt x="17" y="25"/>
                    <a:pt x="17" y="25"/>
                  </a:cubicBezTo>
                  <a:cubicBezTo>
                    <a:pt x="16" y="24"/>
                    <a:pt x="16" y="24"/>
                    <a:pt x="16" y="24"/>
                  </a:cubicBezTo>
                  <a:cubicBezTo>
                    <a:pt x="16" y="24"/>
                    <a:pt x="16" y="24"/>
                    <a:pt x="16" y="24"/>
                  </a:cubicBezTo>
                  <a:cubicBezTo>
                    <a:pt x="16" y="25"/>
                    <a:pt x="16" y="25"/>
                    <a:pt x="16" y="25"/>
                  </a:cubicBezTo>
                  <a:cubicBezTo>
                    <a:pt x="15" y="24"/>
                    <a:pt x="15" y="24"/>
                    <a:pt x="15" y="24"/>
                  </a:cubicBezTo>
                  <a:cubicBezTo>
                    <a:pt x="15" y="23"/>
                    <a:pt x="15" y="23"/>
                    <a:pt x="15" y="23"/>
                  </a:cubicBezTo>
                  <a:cubicBezTo>
                    <a:pt x="15" y="23"/>
                    <a:pt x="15" y="23"/>
                    <a:pt x="15" y="23"/>
                  </a:cubicBezTo>
                  <a:cubicBezTo>
                    <a:pt x="16" y="22"/>
                    <a:pt x="16" y="22"/>
                    <a:pt x="16" y="22"/>
                  </a:cubicBezTo>
                  <a:cubicBezTo>
                    <a:pt x="17" y="21"/>
                    <a:pt x="17" y="21"/>
                    <a:pt x="17" y="21"/>
                  </a:cubicBezTo>
                  <a:cubicBezTo>
                    <a:pt x="16" y="20"/>
                    <a:pt x="16" y="20"/>
                    <a:pt x="16" y="20"/>
                  </a:cubicBezTo>
                  <a:cubicBezTo>
                    <a:pt x="15" y="20"/>
                    <a:pt x="15" y="20"/>
                    <a:pt x="15" y="20"/>
                  </a:cubicBezTo>
                  <a:cubicBezTo>
                    <a:pt x="15" y="21"/>
                    <a:pt x="15" y="21"/>
                    <a:pt x="15" y="21"/>
                  </a:cubicBezTo>
                  <a:cubicBezTo>
                    <a:pt x="15" y="21"/>
                    <a:pt x="15" y="21"/>
                    <a:pt x="15" y="21"/>
                  </a:cubicBezTo>
                  <a:cubicBezTo>
                    <a:pt x="15" y="22"/>
                    <a:pt x="15" y="22"/>
                    <a:pt x="15" y="22"/>
                  </a:cubicBezTo>
                  <a:cubicBezTo>
                    <a:pt x="14" y="22"/>
                    <a:pt x="14" y="22"/>
                    <a:pt x="14" y="22"/>
                  </a:cubicBezTo>
                  <a:cubicBezTo>
                    <a:pt x="13" y="21"/>
                    <a:pt x="13" y="21"/>
                    <a:pt x="13" y="21"/>
                  </a:cubicBezTo>
                  <a:cubicBezTo>
                    <a:pt x="13" y="20"/>
                    <a:pt x="13" y="20"/>
                    <a:pt x="13" y="20"/>
                  </a:cubicBezTo>
                  <a:cubicBezTo>
                    <a:pt x="13" y="20"/>
                    <a:pt x="13" y="20"/>
                    <a:pt x="13" y="20"/>
                  </a:cubicBezTo>
                  <a:cubicBezTo>
                    <a:pt x="13" y="20"/>
                    <a:pt x="13" y="20"/>
                    <a:pt x="13" y="20"/>
                  </a:cubicBezTo>
                  <a:cubicBezTo>
                    <a:pt x="12" y="20"/>
                    <a:pt x="12" y="20"/>
                    <a:pt x="12" y="20"/>
                  </a:cubicBezTo>
                  <a:cubicBezTo>
                    <a:pt x="12" y="18"/>
                    <a:pt x="12" y="18"/>
                    <a:pt x="12" y="18"/>
                  </a:cubicBezTo>
                  <a:cubicBezTo>
                    <a:pt x="12" y="17"/>
                    <a:pt x="12" y="17"/>
                    <a:pt x="12" y="17"/>
                  </a:cubicBezTo>
                  <a:cubicBezTo>
                    <a:pt x="11" y="16"/>
                    <a:pt x="11" y="16"/>
                    <a:pt x="11" y="16"/>
                  </a:cubicBezTo>
                  <a:cubicBezTo>
                    <a:pt x="12" y="16"/>
                    <a:pt x="12" y="16"/>
                    <a:pt x="12" y="16"/>
                  </a:cubicBezTo>
                  <a:cubicBezTo>
                    <a:pt x="11" y="15"/>
                    <a:pt x="11" y="15"/>
                    <a:pt x="11" y="15"/>
                  </a:cubicBezTo>
                  <a:cubicBezTo>
                    <a:pt x="11" y="15"/>
                    <a:pt x="11" y="15"/>
                    <a:pt x="11" y="15"/>
                  </a:cubicBezTo>
                  <a:cubicBezTo>
                    <a:pt x="11" y="14"/>
                    <a:pt x="11" y="14"/>
                    <a:pt x="11" y="14"/>
                  </a:cubicBezTo>
                  <a:cubicBezTo>
                    <a:pt x="11" y="13"/>
                    <a:pt x="11" y="13"/>
                    <a:pt x="11" y="13"/>
                  </a:cubicBezTo>
                  <a:cubicBezTo>
                    <a:pt x="11" y="14"/>
                    <a:pt x="11" y="14"/>
                    <a:pt x="11" y="14"/>
                  </a:cubicBezTo>
                  <a:cubicBezTo>
                    <a:pt x="12" y="14"/>
                    <a:pt x="12" y="14"/>
                    <a:pt x="12" y="14"/>
                  </a:cubicBezTo>
                  <a:cubicBezTo>
                    <a:pt x="13" y="14"/>
                    <a:pt x="13" y="14"/>
                    <a:pt x="13" y="14"/>
                  </a:cubicBezTo>
                  <a:cubicBezTo>
                    <a:pt x="13" y="13"/>
                    <a:pt x="13" y="13"/>
                    <a:pt x="13" y="13"/>
                  </a:cubicBezTo>
                  <a:cubicBezTo>
                    <a:pt x="12" y="12"/>
                    <a:pt x="12" y="12"/>
                    <a:pt x="12" y="12"/>
                  </a:cubicBezTo>
                  <a:cubicBezTo>
                    <a:pt x="12" y="11"/>
                    <a:pt x="12" y="11"/>
                    <a:pt x="12" y="11"/>
                  </a:cubicBezTo>
                  <a:cubicBezTo>
                    <a:pt x="13" y="9"/>
                    <a:pt x="13" y="9"/>
                    <a:pt x="13" y="9"/>
                  </a:cubicBezTo>
                  <a:cubicBezTo>
                    <a:pt x="13" y="7"/>
                    <a:pt x="13" y="7"/>
                    <a:pt x="13" y="7"/>
                  </a:cubicBezTo>
                  <a:cubicBezTo>
                    <a:pt x="13" y="6"/>
                    <a:pt x="13" y="6"/>
                    <a:pt x="13" y="6"/>
                  </a:cubicBezTo>
                  <a:cubicBezTo>
                    <a:pt x="14" y="5"/>
                    <a:pt x="14" y="5"/>
                    <a:pt x="14" y="5"/>
                  </a:cubicBezTo>
                  <a:cubicBezTo>
                    <a:pt x="14" y="4"/>
                    <a:pt x="14" y="4"/>
                    <a:pt x="14" y="4"/>
                  </a:cubicBezTo>
                  <a:cubicBezTo>
                    <a:pt x="15" y="4"/>
                    <a:pt x="15" y="4"/>
                    <a:pt x="15" y="4"/>
                  </a:cubicBezTo>
                  <a:cubicBezTo>
                    <a:pt x="17" y="4"/>
                    <a:pt x="17" y="4"/>
                    <a:pt x="17" y="4"/>
                  </a:cubicBezTo>
                  <a:cubicBezTo>
                    <a:pt x="17" y="5"/>
                    <a:pt x="17" y="5"/>
                    <a:pt x="17" y="5"/>
                  </a:cubicBezTo>
                  <a:cubicBezTo>
                    <a:pt x="18" y="5"/>
                    <a:pt x="18" y="5"/>
                    <a:pt x="18" y="5"/>
                  </a:cubicBezTo>
                  <a:cubicBezTo>
                    <a:pt x="18" y="5"/>
                    <a:pt x="18" y="5"/>
                    <a:pt x="18" y="5"/>
                  </a:cubicBezTo>
                  <a:cubicBezTo>
                    <a:pt x="20" y="5"/>
                    <a:pt x="20" y="5"/>
                    <a:pt x="20" y="5"/>
                  </a:cubicBezTo>
                  <a:cubicBezTo>
                    <a:pt x="20" y="4"/>
                    <a:pt x="20" y="4"/>
                    <a:pt x="20" y="4"/>
                  </a:cubicBezTo>
                  <a:cubicBezTo>
                    <a:pt x="20" y="4"/>
                    <a:pt x="20" y="4"/>
                    <a:pt x="20" y="4"/>
                  </a:cubicBezTo>
                  <a:cubicBezTo>
                    <a:pt x="21" y="4"/>
                    <a:pt x="21" y="4"/>
                    <a:pt x="21" y="4"/>
                  </a:cubicBezTo>
                  <a:cubicBezTo>
                    <a:pt x="21" y="4"/>
                    <a:pt x="21" y="4"/>
                    <a:pt x="21" y="4"/>
                  </a:cubicBezTo>
                  <a:cubicBezTo>
                    <a:pt x="21" y="5"/>
                    <a:pt x="21" y="5"/>
                    <a:pt x="21" y="5"/>
                  </a:cubicBezTo>
                  <a:cubicBezTo>
                    <a:pt x="21" y="5"/>
                    <a:pt x="21" y="5"/>
                    <a:pt x="21" y="5"/>
                  </a:cubicBezTo>
                  <a:cubicBezTo>
                    <a:pt x="20" y="7"/>
                    <a:pt x="20" y="7"/>
                    <a:pt x="20" y="7"/>
                  </a:cubicBezTo>
                  <a:cubicBezTo>
                    <a:pt x="21" y="8"/>
                    <a:pt x="21" y="8"/>
                    <a:pt x="21" y="8"/>
                  </a:cubicBezTo>
                  <a:cubicBezTo>
                    <a:pt x="22" y="8"/>
                    <a:pt x="22" y="8"/>
                    <a:pt x="22" y="8"/>
                  </a:cubicBezTo>
                  <a:cubicBezTo>
                    <a:pt x="22" y="9"/>
                    <a:pt x="22" y="9"/>
                    <a:pt x="22" y="9"/>
                  </a:cubicBezTo>
                  <a:cubicBezTo>
                    <a:pt x="23" y="10"/>
                    <a:pt x="23" y="10"/>
                    <a:pt x="23" y="10"/>
                  </a:cubicBezTo>
                  <a:cubicBezTo>
                    <a:pt x="22" y="12"/>
                    <a:pt x="22" y="12"/>
                    <a:pt x="22" y="12"/>
                  </a:cubicBezTo>
                  <a:cubicBezTo>
                    <a:pt x="22" y="13"/>
                    <a:pt x="22" y="13"/>
                    <a:pt x="22" y="13"/>
                  </a:cubicBezTo>
                  <a:cubicBezTo>
                    <a:pt x="22" y="14"/>
                    <a:pt x="22" y="14"/>
                    <a:pt x="22" y="14"/>
                  </a:cubicBezTo>
                  <a:cubicBezTo>
                    <a:pt x="21" y="15"/>
                    <a:pt x="21" y="15"/>
                    <a:pt x="21" y="15"/>
                  </a:cubicBezTo>
                  <a:cubicBezTo>
                    <a:pt x="21" y="15"/>
                    <a:pt x="21" y="15"/>
                    <a:pt x="21" y="15"/>
                  </a:cubicBezTo>
                  <a:cubicBezTo>
                    <a:pt x="21" y="14"/>
                    <a:pt x="21" y="14"/>
                    <a:pt x="21" y="14"/>
                  </a:cubicBezTo>
                  <a:cubicBezTo>
                    <a:pt x="21" y="14"/>
                    <a:pt x="21" y="14"/>
                    <a:pt x="21" y="14"/>
                  </a:cubicBezTo>
                  <a:cubicBezTo>
                    <a:pt x="19" y="15"/>
                    <a:pt x="19" y="15"/>
                    <a:pt x="19" y="15"/>
                  </a:cubicBezTo>
                  <a:cubicBezTo>
                    <a:pt x="19" y="16"/>
                    <a:pt x="19" y="16"/>
                    <a:pt x="19" y="16"/>
                  </a:cubicBezTo>
                  <a:cubicBezTo>
                    <a:pt x="19" y="17"/>
                    <a:pt x="19" y="17"/>
                    <a:pt x="19" y="17"/>
                  </a:cubicBezTo>
                  <a:cubicBezTo>
                    <a:pt x="19" y="18"/>
                    <a:pt x="19" y="18"/>
                    <a:pt x="19" y="18"/>
                  </a:cubicBezTo>
                  <a:cubicBezTo>
                    <a:pt x="19" y="19"/>
                    <a:pt x="19" y="19"/>
                    <a:pt x="19" y="19"/>
                  </a:cubicBezTo>
                  <a:cubicBezTo>
                    <a:pt x="19" y="19"/>
                    <a:pt x="19" y="19"/>
                    <a:pt x="19" y="19"/>
                  </a:cubicBezTo>
                  <a:cubicBezTo>
                    <a:pt x="19" y="20"/>
                    <a:pt x="19" y="20"/>
                    <a:pt x="19" y="20"/>
                  </a:cubicBezTo>
                  <a:cubicBezTo>
                    <a:pt x="20" y="21"/>
                    <a:pt x="20" y="21"/>
                    <a:pt x="20" y="21"/>
                  </a:cubicBezTo>
                  <a:cubicBezTo>
                    <a:pt x="20" y="21"/>
                    <a:pt x="20" y="21"/>
                    <a:pt x="20" y="21"/>
                  </a:cubicBezTo>
                  <a:cubicBezTo>
                    <a:pt x="20" y="22"/>
                    <a:pt x="20" y="22"/>
                    <a:pt x="20" y="22"/>
                  </a:cubicBezTo>
                  <a:close/>
                  <a:moveTo>
                    <a:pt x="21" y="22"/>
                  </a:moveTo>
                  <a:cubicBezTo>
                    <a:pt x="21" y="23"/>
                    <a:pt x="21" y="23"/>
                    <a:pt x="21" y="23"/>
                  </a:cubicBezTo>
                  <a:cubicBezTo>
                    <a:pt x="22" y="23"/>
                    <a:pt x="22" y="23"/>
                    <a:pt x="22" y="23"/>
                  </a:cubicBezTo>
                  <a:cubicBezTo>
                    <a:pt x="22" y="23"/>
                    <a:pt x="22" y="23"/>
                    <a:pt x="22" y="23"/>
                  </a:cubicBezTo>
                  <a:cubicBezTo>
                    <a:pt x="21" y="22"/>
                    <a:pt x="21" y="22"/>
                    <a:pt x="21" y="22"/>
                  </a:cubicBezTo>
                  <a:close/>
                  <a:moveTo>
                    <a:pt x="21" y="19"/>
                  </a:moveTo>
                  <a:cubicBezTo>
                    <a:pt x="21" y="20"/>
                    <a:pt x="21" y="20"/>
                    <a:pt x="21" y="20"/>
                  </a:cubicBezTo>
                  <a:cubicBezTo>
                    <a:pt x="21" y="21"/>
                    <a:pt x="21" y="21"/>
                    <a:pt x="21" y="21"/>
                  </a:cubicBezTo>
                  <a:cubicBezTo>
                    <a:pt x="21" y="21"/>
                    <a:pt x="21" y="21"/>
                    <a:pt x="21" y="21"/>
                  </a:cubicBezTo>
                  <a:cubicBezTo>
                    <a:pt x="22" y="21"/>
                    <a:pt x="22" y="21"/>
                    <a:pt x="22" y="21"/>
                  </a:cubicBezTo>
                  <a:cubicBezTo>
                    <a:pt x="22" y="19"/>
                    <a:pt x="22" y="19"/>
                    <a:pt x="22" y="19"/>
                  </a:cubicBezTo>
                  <a:cubicBezTo>
                    <a:pt x="22" y="19"/>
                    <a:pt x="22" y="19"/>
                    <a:pt x="22" y="19"/>
                  </a:cubicBezTo>
                  <a:cubicBezTo>
                    <a:pt x="22" y="19"/>
                    <a:pt x="22" y="19"/>
                    <a:pt x="22" y="19"/>
                  </a:cubicBezTo>
                  <a:cubicBezTo>
                    <a:pt x="21" y="19"/>
                    <a:pt x="21" y="19"/>
                    <a:pt x="21" y="19"/>
                  </a:cubicBezTo>
                  <a:close/>
                  <a:moveTo>
                    <a:pt x="13" y="24"/>
                  </a:moveTo>
                  <a:cubicBezTo>
                    <a:pt x="13" y="25"/>
                    <a:pt x="13" y="25"/>
                    <a:pt x="13" y="25"/>
                  </a:cubicBezTo>
                  <a:cubicBezTo>
                    <a:pt x="14" y="25"/>
                    <a:pt x="14" y="25"/>
                    <a:pt x="14" y="25"/>
                  </a:cubicBezTo>
                  <a:cubicBezTo>
                    <a:pt x="14" y="25"/>
                    <a:pt x="14" y="25"/>
                    <a:pt x="14" y="25"/>
                  </a:cubicBezTo>
                  <a:cubicBezTo>
                    <a:pt x="13" y="24"/>
                    <a:pt x="13" y="24"/>
                    <a:pt x="13" y="24"/>
                  </a:cubicBezTo>
                  <a:cubicBezTo>
                    <a:pt x="13" y="24"/>
                    <a:pt x="13" y="24"/>
                    <a:pt x="13" y="24"/>
                  </a:cubicBezTo>
                  <a:close/>
                  <a:moveTo>
                    <a:pt x="14" y="26"/>
                  </a:moveTo>
                  <a:cubicBezTo>
                    <a:pt x="14" y="26"/>
                    <a:pt x="14" y="26"/>
                    <a:pt x="14" y="26"/>
                  </a:cubicBezTo>
                  <a:cubicBezTo>
                    <a:pt x="15" y="26"/>
                    <a:pt x="15" y="26"/>
                    <a:pt x="15" y="26"/>
                  </a:cubicBezTo>
                  <a:cubicBezTo>
                    <a:pt x="15" y="27"/>
                    <a:pt x="15" y="27"/>
                    <a:pt x="15" y="27"/>
                  </a:cubicBezTo>
                  <a:cubicBezTo>
                    <a:pt x="16" y="28"/>
                    <a:pt x="16" y="28"/>
                    <a:pt x="16" y="28"/>
                  </a:cubicBezTo>
                  <a:cubicBezTo>
                    <a:pt x="16" y="28"/>
                    <a:pt x="16" y="28"/>
                    <a:pt x="16" y="28"/>
                  </a:cubicBezTo>
                  <a:cubicBezTo>
                    <a:pt x="16" y="29"/>
                    <a:pt x="16" y="29"/>
                    <a:pt x="16" y="29"/>
                  </a:cubicBezTo>
                  <a:cubicBezTo>
                    <a:pt x="17" y="30"/>
                    <a:pt x="17" y="30"/>
                    <a:pt x="17" y="30"/>
                  </a:cubicBezTo>
                  <a:cubicBezTo>
                    <a:pt x="17" y="31"/>
                    <a:pt x="17" y="31"/>
                    <a:pt x="17" y="31"/>
                  </a:cubicBezTo>
                  <a:cubicBezTo>
                    <a:pt x="18" y="31"/>
                    <a:pt x="18" y="31"/>
                    <a:pt x="18" y="31"/>
                  </a:cubicBezTo>
                  <a:cubicBezTo>
                    <a:pt x="19" y="32"/>
                    <a:pt x="19" y="32"/>
                    <a:pt x="19" y="32"/>
                  </a:cubicBezTo>
                  <a:cubicBezTo>
                    <a:pt x="20" y="31"/>
                    <a:pt x="20" y="31"/>
                    <a:pt x="20" y="31"/>
                  </a:cubicBezTo>
                  <a:cubicBezTo>
                    <a:pt x="20" y="30"/>
                    <a:pt x="20" y="30"/>
                    <a:pt x="20" y="30"/>
                  </a:cubicBezTo>
                  <a:cubicBezTo>
                    <a:pt x="20" y="30"/>
                    <a:pt x="20" y="30"/>
                    <a:pt x="20" y="30"/>
                  </a:cubicBezTo>
                  <a:cubicBezTo>
                    <a:pt x="20" y="29"/>
                    <a:pt x="20" y="29"/>
                    <a:pt x="20" y="29"/>
                  </a:cubicBezTo>
                  <a:cubicBezTo>
                    <a:pt x="20" y="29"/>
                    <a:pt x="20" y="29"/>
                    <a:pt x="20" y="29"/>
                  </a:cubicBezTo>
                  <a:cubicBezTo>
                    <a:pt x="20" y="28"/>
                    <a:pt x="20" y="28"/>
                    <a:pt x="20" y="28"/>
                  </a:cubicBezTo>
                  <a:cubicBezTo>
                    <a:pt x="20" y="28"/>
                    <a:pt x="20" y="28"/>
                    <a:pt x="20" y="28"/>
                  </a:cubicBezTo>
                  <a:cubicBezTo>
                    <a:pt x="19" y="27"/>
                    <a:pt x="19" y="27"/>
                    <a:pt x="19" y="27"/>
                  </a:cubicBezTo>
                  <a:cubicBezTo>
                    <a:pt x="17" y="26"/>
                    <a:pt x="17" y="26"/>
                    <a:pt x="17" y="26"/>
                  </a:cubicBezTo>
                  <a:cubicBezTo>
                    <a:pt x="16" y="26"/>
                    <a:pt x="16" y="26"/>
                    <a:pt x="16" y="26"/>
                  </a:cubicBezTo>
                  <a:cubicBezTo>
                    <a:pt x="15" y="26"/>
                    <a:pt x="15" y="26"/>
                    <a:pt x="15" y="26"/>
                  </a:cubicBezTo>
                  <a:cubicBezTo>
                    <a:pt x="14" y="26"/>
                    <a:pt x="14" y="26"/>
                    <a:pt x="14" y="26"/>
                  </a:cubicBezTo>
                  <a:close/>
                  <a:moveTo>
                    <a:pt x="32" y="23"/>
                  </a:moveTo>
                  <a:cubicBezTo>
                    <a:pt x="31" y="24"/>
                    <a:pt x="31" y="24"/>
                    <a:pt x="31" y="24"/>
                  </a:cubicBezTo>
                  <a:cubicBezTo>
                    <a:pt x="32" y="24"/>
                    <a:pt x="32" y="24"/>
                    <a:pt x="32" y="24"/>
                  </a:cubicBezTo>
                  <a:cubicBezTo>
                    <a:pt x="31" y="25"/>
                    <a:pt x="31" y="25"/>
                    <a:pt x="31" y="25"/>
                  </a:cubicBezTo>
                  <a:cubicBezTo>
                    <a:pt x="31" y="25"/>
                    <a:pt x="31" y="25"/>
                    <a:pt x="31" y="25"/>
                  </a:cubicBezTo>
                  <a:cubicBezTo>
                    <a:pt x="31" y="26"/>
                    <a:pt x="31" y="26"/>
                    <a:pt x="31" y="26"/>
                  </a:cubicBezTo>
                  <a:cubicBezTo>
                    <a:pt x="33" y="25"/>
                    <a:pt x="33" y="25"/>
                    <a:pt x="33" y="25"/>
                  </a:cubicBezTo>
                  <a:cubicBezTo>
                    <a:pt x="33" y="25"/>
                    <a:pt x="33" y="25"/>
                    <a:pt x="33" y="25"/>
                  </a:cubicBezTo>
                  <a:cubicBezTo>
                    <a:pt x="32" y="24"/>
                    <a:pt x="32" y="24"/>
                    <a:pt x="32" y="24"/>
                  </a:cubicBezTo>
                  <a:cubicBezTo>
                    <a:pt x="32" y="23"/>
                    <a:pt x="32" y="23"/>
                    <a:pt x="32" y="23"/>
                  </a:cubicBezTo>
                  <a:close/>
                  <a:moveTo>
                    <a:pt x="21" y="26"/>
                  </a:moveTo>
                  <a:cubicBezTo>
                    <a:pt x="22" y="27"/>
                    <a:pt x="22" y="27"/>
                    <a:pt x="22" y="27"/>
                  </a:cubicBezTo>
                  <a:cubicBezTo>
                    <a:pt x="22" y="27"/>
                    <a:pt x="22" y="27"/>
                    <a:pt x="22" y="27"/>
                  </a:cubicBezTo>
                  <a:cubicBezTo>
                    <a:pt x="23" y="26"/>
                    <a:pt x="23" y="26"/>
                    <a:pt x="23" y="26"/>
                  </a:cubicBezTo>
                  <a:cubicBezTo>
                    <a:pt x="22" y="26"/>
                    <a:pt x="22" y="26"/>
                    <a:pt x="22" y="26"/>
                  </a:cubicBezTo>
                  <a:cubicBezTo>
                    <a:pt x="21" y="25"/>
                    <a:pt x="21" y="25"/>
                    <a:pt x="21" y="25"/>
                  </a:cubicBezTo>
                  <a:cubicBezTo>
                    <a:pt x="21" y="26"/>
                    <a:pt x="21" y="26"/>
                    <a:pt x="21" y="26"/>
                  </a:cubicBezTo>
                  <a:cubicBezTo>
                    <a:pt x="21" y="26"/>
                    <a:pt x="21" y="26"/>
                    <a:pt x="21" y="26"/>
                  </a:cubicBezTo>
                  <a:close/>
                  <a:moveTo>
                    <a:pt x="23" y="30"/>
                  </a:moveTo>
                  <a:cubicBezTo>
                    <a:pt x="22" y="30"/>
                    <a:pt x="22" y="30"/>
                    <a:pt x="22" y="30"/>
                  </a:cubicBezTo>
                  <a:cubicBezTo>
                    <a:pt x="22" y="31"/>
                    <a:pt x="22" y="31"/>
                    <a:pt x="22" y="31"/>
                  </a:cubicBezTo>
                  <a:cubicBezTo>
                    <a:pt x="22" y="32"/>
                    <a:pt x="22" y="32"/>
                    <a:pt x="22" y="32"/>
                  </a:cubicBezTo>
                  <a:cubicBezTo>
                    <a:pt x="23" y="32"/>
                    <a:pt x="23" y="32"/>
                    <a:pt x="23" y="32"/>
                  </a:cubicBezTo>
                  <a:cubicBezTo>
                    <a:pt x="23" y="31"/>
                    <a:pt x="23" y="31"/>
                    <a:pt x="23" y="31"/>
                  </a:cubicBezTo>
                  <a:cubicBezTo>
                    <a:pt x="23" y="30"/>
                    <a:pt x="23" y="30"/>
                    <a:pt x="23" y="30"/>
                  </a:cubicBezTo>
                  <a:cubicBezTo>
                    <a:pt x="23" y="29"/>
                    <a:pt x="23" y="29"/>
                    <a:pt x="23" y="29"/>
                  </a:cubicBezTo>
                  <a:cubicBezTo>
                    <a:pt x="23" y="30"/>
                    <a:pt x="23" y="30"/>
                    <a:pt x="23" y="30"/>
                  </a:cubicBezTo>
                  <a:close/>
                  <a:moveTo>
                    <a:pt x="25" y="30"/>
                  </a:moveTo>
                  <a:cubicBezTo>
                    <a:pt x="24" y="30"/>
                    <a:pt x="24" y="30"/>
                    <a:pt x="24" y="30"/>
                  </a:cubicBezTo>
                  <a:cubicBezTo>
                    <a:pt x="25" y="31"/>
                    <a:pt x="25" y="31"/>
                    <a:pt x="25" y="31"/>
                  </a:cubicBezTo>
                  <a:cubicBezTo>
                    <a:pt x="25" y="31"/>
                    <a:pt x="25" y="31"/>
                    <a:pt x="25" y="31"/>
                  </a:cubicBezTo>
                  <a:cubicBezTo>
                    <a:pt x="26" y="30"/>
                    <a:pt x="26" y="30"/>
                    <a:pt x="26" y="30"/>
                  </a:cubicBezTo>
                  <a:cubicBezTo>
                    <a:pt x="25" y="30"/>
                    <a:pt x="25" y="30"/>
                    <a:pt x="25" y="30"/>
                  </a:cubicBezTo>
                  <a:close/>
                  <a:moveTo>
                    <a:pt x="28" y="28"/>
                  </a:moveTo>
                  <a:cubicBezTo>
                    <a:pt x="27" y="27"/>
                    <a:pt x="27" y="27"/>
                    <a:pt x="27" y="27"/>
                  </a:cubicBezTo>
                  <a:cubicBezTo>
                    <a:pt x="26" y="27"/>
                    <a:pt x="26" y="27"/>
                    <a:pt x="26" y="27"/>
                  </a:cubicBezTo>
                  <a:cubicBezTo>
                    <a:pt x="26" y="28"/>
                    <a:pt x="26" y="28"/>
                    <a:pt x="26" y="28"/>
                  </a:cubicBezTo>
                  <a:cubicBezTo>
                    <a:pt x="28" y="29"/>
                    <a:pt x="28" y="29"/>
                    <a:pt x="28" y="29"/>
                  </a:cubicBezTo>
                  <a:cubicBezTo>
                    <a:pt x="28" y="29"/>
                    <a:pt x="28" y="29"/>
                    <a:pt x="28" y="29"/>
                  </a:cubicBezTo>
                  <a:cubicBezTo>
                    <a:pt x="28" y="28"/>
                    <a:pt x="28" y="28"/>
                    <a:pt x="28" y="28"/>
                  </a:cubicBezTo>
                  <a:close/>
                  <a:moveTo>
                    <a:pt x="29" y="30"/>
                  </a:moveTo>
                  <a:cubicBezTo>
                    <a:pt x="30" y="30"/>
                    <a:pt x="30" y="30"/>
                    <a:pt x="30" y="30"/>
                  </a:cubicBezTo>
                  <a:cubicBezTo>
                    <a:pt x="30" y="31"/>
                    <a:pt x="30" y="31"/>
                    <a:pt x="30" y="31"/>
                  </a:cubicBezTo>
                  <a:cubicBezTo>
                    <a:pt x="31" y="31"/>
                    <a:pt x="31" y="31"/>
                    <a:pt x="31" y="31"/>
                  </a:cubicBezTo>
                  <a:cubicBezTo>
                    <a:pt x="30" y="30"/>
                    <a:pt x="30" y="30"/>
                    <a:pt x="30" y="30"/>
                  </a:cubicBezTo>
                  <a:cubicBezTo>
                    <a:pt x="29" y="30"/>
                    <a:pt x="29" y="30"/>
                    <a:pt x="29" y="30"/>
                  </a:cubicBezTo>
                  <a:close/>
                  <a:moveTo>
                    <a:pt x="28" y="33"/>
                  </a:moveTo>
                  <a:cubicBezTo>
                    <a:pt x="29" y="32"/>
                    <a:pt x="29" y="32"/>
                    <a:pt x="29" y="32"/>
                  </a:cubicBezTo>
                  <a:cubicBezTo>
                    <a:pt x="29" y="31"/>
                    <a:pt x="29" y="31"/>
                    <a:pt x="29" y="31"/>
                  </a:cubicBezTo>
                  <a:cubicBezTo>
                    <a:pt x="30" y="33"/>
                    <a:pt x="30" y="33"/>
                    <a:pt x="30" y="33"/>
                  </a:cubicBezTo>
                  <a:cubicBezTo>
                    <a:pt x="31" y="33"/>
                    <a:pt x="31" y="33"/>
                    <a:pt x="31" y="33"/>
                  </a:cubicBezTo>
                  <a:cubicBezTo>
                    <a:pt x="32" y="33"/>
                    <a:pt x="32" y="33"/>
                    <a:pt x="32" y="33"/>
                  </a:cubicBezTo>
                  <a:cubicBezTo>
                    <a:pt x="32" y="32"/>
                    <a:pt x="32" y="32"/>
                    <a:pt x="32" y="32"/>
                  </a:cubicBezTo>
                  <a:cubicBezTo>
                    <a:pt x="31" y="32"/>
                    <a:pt x="31" y="32"/>
                    <a:pt x="31" y="32"/>
                  </a:cubicBezTo>
                  <a:cubicBezTo>
                    <a:pt x="30" y="31"/>
                    <a:pt x="30" y="31"/>
                    <a:pt x="30" y="31"/>
                  </a:cubicBezTo>
                  <a:cubicBezTo>
                    <a:pt x="29" y="31"/>
                    <a:pt x="29" y="31"/>
                    <a:pt x="29" y="31"/>
                  </a:cubicBezTo>
                  <a:cubicBezTo>
                    <a:pt x="29" y="30"/>
                    <a:pt x="29" y="30"/>
                    <a:pt x="29" y="30"/>
                  </a:cubicBezTo>
                  <a:cubicBezTo>
                    <a:pt x="28" y="30"/>
                    <a:pt x="28" y="30"/>
                    <a:pt x="28" y="30"/>
                  </a:cubicBezTo>
                  <a:cubicBezTo>
                    <a:pt x="28" y="30"/>
                    <a:pt x="28" y="30"/>
                    <a:pt x="28" y="30"/>
                  </a:cubicBezTo>
                  <a:cubicBezTo>
                    <a:pt x="28" y="30"/>
                    <a:pt x="28" y="30"/>
                    <a:pt x="28" y="30"/>
                  </a:cubicBezTo>
                  <a:cubicBezTo>
                    <a:pt x="28" y="31"/>
                    <a:pt x="28" y="31"/>
                    <a:pt x="28" y="31"/>
                  </a:cubicBezTo>
                  <a:cubicBezTo>
                    <a:pt x="28" y="31"/>
                    <a:pt x="28" y="31"/>
                    <a:pt x="28" y="31"/>
                  </a:cubicBezTo>
                  <a:cubicBezTo>
                    <a:pt x="28" y="32"/>
                    <a:pt x="28" y="32"/>
                    <a:pt x="28" y="32"/>
                  </a:cubicBezTo>
                  <a:cubicBezTo>
                    <a:pt x="28" y="32"/>
                    <a:pt x="28" y="32"/>
                    <a:pt x="28" y="32"/>
                  </a:cubicBezTo>
                  <a:cubicBezTo>
                    <a:pt x="28" y="33"/>
                    <a:pt x="28" y="33"/>
                    <a:pt x="28" y="33"/>
                  </a:cubicBezTo>
                  <a:close/>
                  <a:moveTo>
                    <a:pt x="24" y="38"/>
                  </a:moveTo>
                  <a:cubicBezTo>
                    <a:pt x="23" y="39"/>
                    <a:pt x="23" y="39"/>
                    <a:pt x="23" y="39"/>
                  </a:cubicBezTo>
                  <a:cubicBezTo>
                    <a:pt x="23" y="39"/>
                    <a:pt x="23" y="39"/>
                    <a:pt x="23" y="39"/>
                  </a:cubicBezTo>
                  <a:cubicBezTo>
                    <a:pt x="22" y="38"/>
                    <a:pt x="22" y="38"/>
                    <a:pt x="22" y="38"/>
                  </a:cubicBezTo>
                  <a:cubicBezTo>
                    <a:pt x="23" y="37"/>
                    <a:pt x="23" y="37"/>
                    <a:pt x="23" y="37"/>
                  </a:cubicBezTo>
                  <a:cubicBezTo>
                    <a:pt x="23" y="35"/>
                    <a:pt x="23" y="35"/>
                    <a:pt x="23" y="35"/>
                  </a:cubicBezTo>
                  <a:cubicBezTo>
                    <a:pt x="23" y="34"/>
                    <a:pt x="23" y="34"/>
                    <a:pt x="23" y="34"/>
                  </a:cubicBezTo>
                  <a:cubicBezTo>
                    <a:pt x="23" y="34"/>
                    <a:pt x="23" y="34"/>
                    <a:pt x="23" y="34"/>
                  </a:cubicBezTo>
                  <a:cubicBezTo>
                    <a:pt x="23" y="34"/>
                    <a:pt x="23" y="34"/>
                    <a:pt x="23" y="34"/>
                  </a:cubicBezTo>
                  <a:cubicBezTo>
                    <a:pt x="22" y="33"/>
                    <a:pt x="22" y="33"/>
                    <a:pt x="22" y="33"/>
                  </a:cubicBezTo>
                  <a:cubicBezTo>
                    <a:pt x="22" y="33"/>
                    <a:pt x="22" y="33"/>
                    <a:pt x="22" y="33"/>
                  </a:cubicBezTo>
                  <a:cubicBezTo>
                    <a:pt x="23" y="33"/>
                    <a:pt x="23" y="33"/>
                    <a:pt x="23" y="33"/>
                  </a:cubicBezTo>
                  <a:cubicBezTo>
                    <a:pt x="24" y="33"/>
                    <a:pt x="24" y="33"/>
                    <a:pt x="24" y="33"/>
                  </a:cubicBezTo>
                  <a:cubicBezTo>
                    <a:pt x="24" y="34"/>
                    <a:pt x="24" y="34"/>
                    <a:pt x="24" y="34"/>
                  </a:cubicBezTo>
                  <a:cubicBezTo>
                    <a:pt x="24" y="34"/>
                    <a:pt x="24" y="34"/>
                    <a:pt x="24" y="34"/>
                  </a:cubicBezTo>
                  <a:cubicBezTo>
                    <a:pt x="25" y="34"/>
                    <a:pt x="25" y="34"/>
                    <a:pt x="25" y="34"/>
                  </a:cubicBezTo>
                  <a:cubicBezTo>
                    <a:pt x="25" y="34"/>
                    <a:pt x="25" y="34"/>
                    <a:pt x="25" y="34"/>
                  </a:cubicBezTo>
                  <a:cubicBezTo>
                    <a:pt x="26" y="34"/>
                    <a:pt x="26" y="34"/>
                    <a:pt x="26" y="34"/>
                  </a:cubicBezTo>
                  <a:cubicBezTo>
                    <a:pt x="27" y="35"/>
                    <a:pt x="27" y="35"/>
                    <a:pt x="27" y="35"/>
                  </a:cubicBezTo>
                  <a:cubicBezTo>
                    <a:pt x="27" y="34"/>
                    <a:pt x="27" y="34"/>
                    <a:pt x="27" y="34"/>
                  </a:cubicBezTo>
                  <a:cubicBezTo>
                    <a:pt x="28" y="34"/>
                    <a:pt x="28" y="34"/>
                    <a:pt x="28" y="34"/>
                  </a:cubicBezTo>
                  <a:cubicBezTo>
                    <a:pt x="28" y="34"/>
                    <a:pt x="28" y="34"/>
                    <a:pt x="28" y="34"/>
                  </a:cubicBezTo>
                  <a:cubicBezTo>
                    <a:pt x="28" y="35"/>
                    <a:pt x="28" y="35"/>
                    <a:pt x="28" y="35"/>
                  </a:cubicBezTo>
                  <a:cubicBezTo>
                    <a:pt x="28" y="35"/>
                    <a:pt x="28" y="35"/>
                    <a:pt x="28" y="35"/>
                  </a:cubicBezTo>
                  <a:cubicBezTo>
                    <a:pt x="27" y="36"/>
                    <a:pt x="27" y="36"/>
                    <a:pt x="27" y="36"/>
                  </a:cubicBezTo>
                  <a:cubicBezTo>
                    <a:pt x="26" y="37"/>
                    <a:pt x="26" y="37"/>
                    <a:pt x="26" y="37"/>
                  </a:cubicBezTo>
                  <a:cubicBezTo>
                    <a:pt x="26" y="38"/>
                    <a:pt x="26" y="38"/>
                    <a:pt x="26" y="38"/>
                  </a:cubicBezTo>
                  <a:cubicBezTo>
                    <a:pt x="25" y="38"/>
                    <a:pt x="25" y="38"/>
                    <a:pt x="25" y="38"/>
                  </a:cubicBezTo>
                  <a:cubicBezTo>
                    <a:pt x="25" y="38"/>
                    <a:pt x="25" y="38"/>
                    <a:pt x="25" y="38"/>
                  </a:cubicBezTo>
                  <a:cubicBezTo>
                    <a:pt x="25" y="38"/>
                    <a:pt x="25" y="38"/>
                    <a:pt x="25" y="38"/>
                  </a:cubicBezTo>
                  <a:cubicBezTo>
                    <a:pt x="24" y="38"/>
                    <a:pt x="24" y="38"/>
                    <a:pt x="24" y="38"/>
                  </a:cubicBezTo>
                  <a:close/>
                  <a:moveTo>
                    <a:pt x="26" y="38"/>
                  </a:moveTo>
                  <a:cubicBezTo>
                    <a:pt x="25" y="38"/>
                    <a:pt x="25" y="38"/>
                    <a:pt x="25" y="38"/>
                  </a:cubicBezTo>
                  <a:cubicBezTo>
                    <a:pt x="25" y="39"/>
                    <a:pt x="25" y="39"/>
                    <a:pt x="25" y="39"/>
                  </a:cubicBezTo>
                  <a:cubicBezTo>
                    <a:pt x="25" y="39"/>
                    <a:pt x="25" y="39"/>
                    <a:pt x="25" y="39"/>
                  </a:cubicBezTo>
                  <a:cubicBezTo>
                    <a:pt x="26" y="39"/>
                    <a:pt x="26" y="39"/>
                    <a:pt x="26" y="39"/>
                  </a:cubicBezTo>
                  <a:cubicBezTo>
                    <a:pt x="26" y="38"/>
                    <a:pt x="26" y="38"/>
                    <a:pt x="26" y="38"/>
                  </a:cubicBezTo>
                  <a:cubicBezTo>
                    <a:pt x="26" y="38"/>
                    <a:pt x="26" y="38"/>
                    <a:pt x="26" y="38"/>
                  </a:cubicBezTo>
                  <a:close/>
                  <a:moveTo>
                    <a:pt x="33" y="38"/>
                  </a:moveTo>
                  <a:cubicBezTo>
                    <a:pt x="33" y="38"/>
                    <a:pt x="33" y="38"/>
                    <a:pt x="33" y="38"/>
                  </a:cubicBezTo>
                  <a:cubicBezTo>
                    <a:pt x="33" y="38"/>
                    <a:pt x="33" y="38"/>
                    <a:pt x="33" y="38"/>
                  </a:cubicBezTo>
                  <a:cubicBezTo>
                    <a:pt x="33" y="38"/>
                    <a:pt x="33" y="38"/>
                    <a:pt x="33" y="38"/>
                  </a:cubicBezTo>
                  <a:close/>
                  <a:moveTo>
                    <a:pt x="29" y="43"/>
                  </a:moveTo>
                  <a:cubicBezTo>
                    <a:pt x="30" y="42"/>
                    <a:pt x="30" y="42"/>
                    <a:pt x="30" y="42"/>
                  </a:cubicBezTo>
                  <a:cubicBezTo>
                    <a:pt x="30" y="41"/>
                    <a:pt x="30" y="41"/>
                    <a:pt x="30" y="41"/>
                  </a:cubicBezTo>
                  <a:cubicBezTo>
                    <a:pt x="32" y="39"/>
                    <a:pt x="32" y="39"/>
                    <a:pt x="32" y="39"/>
                  </a:cubicBezTo>
                  <a:cubicBezTo>
                    <a:pt x="32" y="39"/>
                    <a:pt x="32" y="39"/>
                    <a:pt x="32" y="39"/>
                  </a:cubicBezTo>
                  <a:cubicBezTo>
                    <a:pt x="32" y="38"/>
                    <a:pt x="32" y="38"/>
                    <a:pt x="32" y="38"/>
                  </a:cubicBezTo>
                  <a:cubicBezTo>
                    <a:pt x="32" y="37"/>
                    <a:pt x="32" y="37"/>
                    <a:pt x="32" y="37"/>
                  </a:cubicBezTo>
                  <a:cubicBezTo>
                    <a:pt x="32" y="36"/>
                    <a:pt x="32" y="36"/>
                    <a:pt x="32" y="36"/>
                  </a:cubicBezTo>
                  <a:cubicBezTo>
                    <a:pt x="31" y="36"/>
                    <a:pt x="31" y="36"/>
                    <a:pt x="31" y="36"/>
                  </a:cubicBezTo>
                  <a:cubicBezTo>
                    <a:pt x="31" y="38"/>
                    <a:pt x="31" y="38"/>
                    <a:pt x="31" y="38"/>
                  </a:cubicBezTo>
                  <a:cubicBezTo>
                    <a:pt x="30" y="39"/>
                    <a:pt x="30" y="39"/>
                    <a:pt x="30" y="39"/>
                  </a:cubicBezTo>
                  <a:cubicBezTo>
                    <a:pt x="30" y="40"/>
                    <a:pt x="30" y="40"/>
                    <a:pt x="30" y="40"/>
                  </a:cubicBezTo>
                  <a:cubicBezTo>
                    <a:pt x="30" y="41"/>
                    <a:pt x="30" y="41"/>
                    <a:pt x="30" y="41"/>
                  </a:cubicBezTo>
                  <a:cubicBezTo>
                    <a:pt x="29" y="42"/>
                    <a:pt x="29" y="42"/>
                    <a:pt x="29" y="42"/>
                  </a:cubicBezTo>
                  <a:cubicBezTo>
                    <a:pt x="29" y="42"/>
                    <a:pt x="29" y="42"/>
                    <a:pt x="29" y="42"/>
                  </a:cubicBezTo>
                  <a:cubicBezTo>
                    <a:pt x="29" y="43"/>
                    <a:pt x="29" y="43"/>
                    <a:pt x="29" y="43"/>
                  </a:cubicBezTo>
                  <a:close/>
                  <a:moveTo>
                    <a:pt x="28" y="43"/>
                  </a:moveTo>
                  <a:cubicBezTo>
                    <a:pt x="28" y="41"/>
                    <a:pt x="28" y="41"/>
                    <a:pt x="28" y="41"/>
                  </a:cubicBezTo>
                  <a:cubicBezTo>
                    <a:pt x="29" y="39"/>
                    <a:pt x="29" y="39"/>
                    <a:pt x="29" y="39"/>
                  </a:cubicBezTo>
                  <a:cubicBezTo>
                    <a:pt x="30" y="38"/>
                    <a:pt x="30" y="38"/>
                    <a:pt x="30" y="38"/>
                  </a:cubicBezTo>
                  <a:cubicBezTo>
                    <a:pt x="30" y="37"/>
                    <a:pt x="30" y="37"/>
                    <a:pt x="30" y="37"/>
                  </a:cubicBezTo>
                  <a:cubicBezTo>
                    <a:pt x="29" y="37"/>
                    <a:pt x="29" y="37"/>
                    <a:pt x="29" y="37"/>
                  </a:cubicBezTo>
                  <a:cubicBezTo>
                    <a:pt x="29" y="37"/>
                    <a:pt x="29" y="37"/>
                    <a:pt x="29" y="37"/>
                  </a:cubicBezTo>
                  <a:cubicBezTo>
                    <a:pt x="28" y="37"/>
                    <a:pt x="28" y="37"/>
                    <a:pt x="28" y="37"/>
                  </a:cubicBezTo>
                  <a:cubicBezTo>
                    <a:pt x="27" y="37"/>
                    <a:pt x="27" y="37"/>
                    <a:pt x="27" y="37"/>
                  </a:cubicBezTo>
                  <a:cubicBezTo>
                    <a:pt x="27" y="38"/>
                    <a:pt x="27" y="38"/>
                    <a:pt x="27" y="38"/>
                  </a:cubicBezTo>
                  <a:cubicBezTo>
                    <a:pt x="27" y="39"/>
                    <a:pt x="27" y="39"/>
                    <a:pt x="27" y="39"/>
                  </a:cubicBezTo>
                  <a:cubicBezTo>
                    <a:pt x="27" y="40"/>
                    <a:pt x="27" y="40"/>
                    <a:pt x="27" y="40"/>
                  </a:cubicBezTo>
                  <a:cubicBezTo>
                    <a:pt x="26" y="41"/>
                    <a:pt x="26" y="41"/>
                    <a:pt x="26" y="41"/>
                  </a:cubicBezTo>
                  <a:cubicBezTo>
                    <a:pt x="25" y="41"/>
                    <a:pt x="25" y="41"/>
                    <a:pt x="25" y="41"/>
                  </a:cubicBezTo>
                  <a:cubicBezTo>
                    <a:pt x="25" y="42"/>
                    <a:pt x="25" y="42"/>
                    <a:pt x="25" y="42"/>
                  </a:cubicBezTo>
                  <a:cubicBezTo>
                    <a:pt x="25" y="43"/>
                    <a:pt x="25" y="43"/>
                    <a:pt x="25" y="43"/>
                  </a:cubicBezTo>
                  <a:cubicBezTo>
                    <a:pt x="26" y="43"/>
                    <a:pt x="26" y="43"/>
                    <a:pt x="26" y="43"/>
                  </a:cubicBezTo>
                  <a:cubicBezTo>
                    <a:pt x="27" y="44"/>
                    <a:pt x="27" y="44"/>
                    <a:pt x="27" y="44"/>
                  </a:cubicBezTo>
                  <a:cubicBezTo>
                    <a:pt x="27" y="44"/>
                    <a:pt x="27" y="44"/>
                    <a:pt x="27" y="44"/>
                  </a:cubicBezTo>
                  <a:cubicBezTo>
                    <a:pt x="27" y="45"/>
                    <a:pt x="27" y="45"/>
                    <a:pt x="27" y="45"/>
                  </a:cubicBezTo>
                  <a:cubicBezTo>
                    <a:pt x="28" y="45"/>
                    <a:pt x="28" y="45"/>
                    <a:pt x="28" y="45"/>
                  </a:cubicBezTo>
                  <a:cubicBezTo>
                    <a:pt x="29" y="44"/>
                    <a:pt x="29" y="44"/>
                    <a:pt x="29" y="44"/>
                  </a:cubicBezTo>
                  <a:cubicBezTo>
                    <a:pt x="29" y="44"/>
                    <a:pt x="29" y="44"/>
                    <a:pt x="29" y="44"/>
                  </a:cubicBezTo>
                  <a:cubicBezTo>
                    <a:pt x="28" y="43"/>
                    <a:pt x="28" y="43"/>
                    <a:pt x="28" y="43"/>
                  </a:cubicBezTo>
                  <a:close/>
                  <a:moveTo>
                    <a:pt x="31" y="44"/>
                  </a:moveTo>
                  <a:cubicBezTo>
                    <a:pt x="31" y="44"/>
                    <a:pt x="31" y="44"/>
                    <a:pt x="31" y="44"/>
                  </a:cubicBezTo>
                  <a:cubicBezTo>
                    <a:pt x="31" y="45"/>
                    <a:pt x="31" y="45"/>
                    <a:pt x="31" y="45"/>
                  </a:cubicBezTo>
                  <a:cubicBezTo>
                    <a:pt x="30" y="45"/>
                    <a:pt x="30" y="45"/>
                    <a:pt x="30" y="45"/>
                  </a:cubicBezTo>
                  <a:cubicBezTo>
                    <a:pt x="30" y="45"/>
                    <a:pt x="30" y="45"/>
                    <a:pt x="30" y="45"/>
                  </a:cubicBezTo>
                  <a:cubicBezTo>
                    <a:pt x="30" y="44"/>
                    <a:pt x="30" y="44"/>
                    <a:pt x="30" y="44"/>
                  </a:cubicBezTo>
                  <a:cubicBezTo>
                    <a:pt x="31" y="44"/>
                    <a:pt x="31" y="44"/>
                    <a:pt x="31" y="44"/>
                  </a:cubicBezTo>
                  <a:close/>
                  <a:moveTo>
                    <a:pt x="33" y="40"/>
                  </a:moveTo>
                  <a:cubicBezTo>
                    <a:pt x="34" y="40"/>
                    <a:pt x="34" y="40"/>
                    <a:pt x="34" y="40"/>
                  </a:cubicBezTo>
                  <a:cubicBezTo>
                    <a:pt x="34" y="41"/>
                    <a:pt x="34" y="41"/>
                    <a:pt x="34" y="41"/>
                  </a:cubicBezTo>
                  <a:cubicBezTo>
                    <a:pt x="34" y="42"/>
                    <a:pt x="34" y="42"/>
                    <a:pt x="34" y="42"/>
                  </a:cubicBezTo>
                  <a:cubicBezTo>
                    <a:pt x="34" y="42"/>
                    <a:pt x="34" y="42"/>
                    <a:pt x="34" y="42"/>
                  </a:cubicBezTo>
                  <a:cubicBezTo>
                    <a:pt x="33" y="43"/>
                    <a:pt x="33" y="43"/>
                    <a:pt x="33" y="43"/>
                  </a:cubicBezTo>
                  <a:cubicBezTo>
                    <a:pt x="32" y="43"/>
                    <a:pt x="32" y="43"/>
                    <a:pt x="32" y="43"/>
                  </a:cubicBezTo>
                  <a:cubicBezTo>
                    <a:pt x="32" y="42"/>
                    <a:pt x="32" y="42"/>
                    <a:pt x="32" y="42"/>
                  </a:cubicBezTo>
                  <a:cubicBezTo>
                    <a:pt x="31" y="42"/>
                    <a:pt x="31" y="42"/>
                    <a:pt x="31" y="42"/>
                  </a:cubicBezTo>
                  <a:cubicBezTo>
                    <a:pt x="32" y="41"/>
                    <a:pt x="32" y="41"/>
                    <a:pt x="32" y="41"/>
                  </a:cubicBezTo>
                  <a:cubicBezTo>
                    <a:pt x="33" y="40"/>
                    <a:pt x="33" y="40"/>
                    <a:pt x="33" y="40"/>
                  </a:cubicBezTo>
                  <a:close/>
                  <a:moveTo>
                    <a:pt x="37" y="40"/>
                  </a:moveTo>
                  <a:cubicBezTo>
                    <a:pt x="38" y="41"/>
                    <a:pt x="38" y="41"/>
                    <a:pt x="38" y="41"/>
                  </a:cubicBezTo>
                  <a:cubicBezTo>
                    <a:pt x="38" y="42"/>
                    <a:pt x="38" y="42"/>
                    <a:pt x="38" y="42"/>
                  </a:cubicBezTo>
                  <a:cubicBezTo>
                    <a:pt x="37" y="41"/>
                    <a:pt x="37" y="41"/>
                    <a:pt x="37" y="41"/>
                  </a:cubicBezTo>
                  <a:cubicBezTo>
                    <a:pt x="37" y="40"/>
                    <a:pt x="37" y="40"/>
                    <a:pt x="37" y="40"/>
                  </a:cubicBezTo>
                  <a:close/>
                  <a:moveTo>
                    <a:pt x="35" y="44"/>
                  </a:moveTo>
                  <a:cubicBezTo>
                    <a:pt x="36" y="44"/>
                    <a:pt x="36" y="44"/>
                    <a:pt x="36" y="44"/>
                  </a:cubicBezTo>
                  <a:cubicBezTo>
                    <a:pt x="36" y="45"/>
                    <a:pt x="36" y="45"/>
                    <a:pt x="36" y="45"/>
                  </a:cubicBezTo>
                  <a:cubicBezTo>
                    <a:pt x="35" y="44"/>
                    <a:pt x="35" y="44"/>
                    <a:pt x="35" y="44"/>
                  </a:cubicBezTo>
                  <a:cubicBezTo>
                    <a:pt x="35" y="44"/>
                    <a:pt x="35" y="44"/>
                    <a:pt x="35" y="44"/>
                  </a:cubicBezTo>
                  <a:cubicBezTo>
                    <a:pt x="35" y="44"/>
                    <a:pt x="35" y="44"/>
                    <a:pt x="35" y="44"/>
                  </a:cubicBezTo>
                  <a:close/>
                  <a:moveTo>
                    <a:pt x="34" y="34"/>
                  </a:moveTo>
                  <a:cubicBezTo>
                    <a:pt x="34" y="35"/>
                    <a:pt x="34" y="35"/>
                    <a:pt x="34" y="35"/>
                  </a:cubicBezTo>
                  <a:cubicBezTo>
                    <a:pt x="33" y="35"/>
                    <a:pt x="33" y="35"/>
                    <a:pt x="33" y="35"/>
                  </a:cubicBezTo>
                  <a:cubicBezTo>
                    <a:pt x="33" y="34"/>
                    <a:pt x="33" y="34"/>
                    <a:pt x="33" y="34"/>
                  </a:cubicBezTo>
                  <a:cubicBezTo>
                    <a:pt x="33" y="34"/>
                    <a:pt x="33" y="34"/>
                    <a:pt x="33" y="34"/>
                  </a:cubicBezTo>
                  <a:cubicBezTo>
                    <a:pt x="34" y="34"/>
                    <a:pt x="34" y="34"/>
                    <a:pt x="34" y="34"/>
                  </a:cubicBezTo>
                  <a:close/>
                  <a:moveTo>
                    <a:pt x="36" y="35"/>
                  </a:moveTo>
                  <a:cubicBezTo>
                    <a:pt x="37" y="36"/>
                    <a:pt x="37" y="36"/>
                    <a:pt x="37" y="36"/>
                  </a:cubicBezTo>
                  <a:cubicBezTo>
                    <a:pt x="37" y="36"/>
                    <a:pt x="37" y="36"/>
                    <a:pt x="37" y="36"/>
                  </a:cubicBezTo>
                  <a:cubicBezTo>
                    <a:pt x="38" y="36"/>
                    <a:pt x="38" y="36"/>
                    <a:pt x="38" y="36"/>
                  </a:cubicBezTo>
                  <a:cubicBezTo>
                    <a:pt x="39" y="36"/>
                    <a:pt x="39" y="36"/>
                    <a:pt x="39" y="36"/>
                  </a:cubicBezTo>
                  <a:cubicBezTo>
                    <a:pt x="39" y="36"/>
                    <a:pt x="39" y="36"/>
                    <a:pt x="39" y="36"/>
                  </a:cubicBezTo>
                  <a:cubicBezTo>
                    <a:pt x="39" y="36"/>
                    <a:pt x="39" y="36"/>
                    <a:pt x="39" y="36"/>
                  </a:cubicBezTo>
                  <a:cubicBezTo>
                    <a:pt x="39" y="36"/>
                    <a:pt x="39" y="36"/>
                    <a:pt x="39" y="36"/>
                  </a:cubicBezTo>
                  <a:cubicBezTo>
                    <a:pt x="39" y="35"/>
                    <a:pt x="39" y="35"/>
                    <a:pt x="39" y="35"/>
                  </a:cubicBezTo>
                  <a:cubicBezTo>
                    <a:pt x="38" y="35"/>
                    <a:pt x="38" y="35"/>
                    <a:pt x="38" y="35"/>
                  </a:cubicBezTo>
                  <a:cubicBezTo>
                    <a:pt x="38" y="34"/>
                    <a:pt x="38" y="34"/>
                    <a:pt x="38" y="34"/>
                  </a:cubicBezTo>
                  <a:cubicBezTo>
                    <a:pt x="38" y="32"/>
                    <a:pt x="38" y="32"/>
                    <a:pt x="38" y="32"/>
                  </a:cubicBezTo>
                  <a:cubicBezTo>
                    <a:pt x="38" y="32"/>
                    <a:pt x="38" y="32"/>
                    <a:pt x="38" y="32"/>
                  </a:cubicBezTo>
                  <a:cubicBezTo>
                    <a:pt x="38" y="31"/>
                    <a:pt x="38" y="31"/>
                    <a:pt x="38" y="31"/>
                  </a:cubicBezTo>
                  <a:cubicBezTo>
                    <a:pt x="37" y="30"/>
                    <a:pt x="37" y="30"/>
                    <a:pt x="37" y="30"/>
                  </a:cubicBezTo>
                  <a:cubicBezTo>
                    <a:pt x="37" y="30"/>
                    <a:pt x="37" y="30"/>
                    <a:pt x="37" y="30"/>
                  </a:cubicBezTo>
                  <a:cubicBezTo>
                    <a:pt x="36" y="30"/>
                    <a:pt x="36" y="30"/>
                    <a:pt x="36" y="30"/>
                  </a:cubicBezTo>
                  <a:cubicBezTo>
                    <a:pt x="36" y="30"/>
                    <a:pt x="36" y="30"/>
                    <a:pt x="36" y="30"/>
                  </a:cubicBezTo>
                  <a:cubicBezTo>
                    <a:pt x="35" y="30"/>
                    <a:pt x="35" y="30"/>
                    <a:pt x="35" y="30"/>
                  </a:cubicBezTo>
                  <a:cubicBezTo>
                    <a:pt x="35" y="30"/>
                    <a:pt x="35" y="30"/>
                    <a:pt x="35" y="30"/>
                  </a:cubicBezTo>
                  <a:cubicBezTo>
                    <a:pt x="35" y="30"/>
                    <a:pt x="35" y="30"/>
                    <a:pt x="35" y="30"/>
                  </a:cubicBezTo>
                  <a:cubicBezTo>
                    <a:pt x="34" y="30"/>
                    <a:pt x="34" y="30"/>
                    <a:pt x="34" y="30"/>
                  </a:cubicBezTo>
                  <a:cubicBezTo>
                    <a:pt x="33" y="30"/>
                    <a:pt x="33" y="30"/>
                    <a:pt x="33" y="30"/>
                  </a:cubicBezTo>
                  <a:cubicBezTo>
                    <a:pt x="33" y="30"/>
                    <a:pt x="33" y="30"/>
                    <a:pt x="33" y="30"/>
                  </a:cubicBezTo>
                  <a:cubicBezTo>
                    <a:pt x="33" y="30"/>
                    <a:pt x="33" y="30"/>
                    <a:pt x="33" y="30"/>
                  </a:cubicBezTo>
                  <a:cubicBezTo>
                    <a:pt x="33" y="32"/>
                    <a:pt x="33" y="32"/>
                    <a:pt x="33" y="32"/>
                  </a:cubicBezTo>
                  <a:cubicBezTo>
                    <a:pt x="35" y="32"/>
                    <a:pt x="35" y="32"/>
                    <a:pt x="35" y="32"/>
                  </a:cubicBezTo>
                  <a:cubicBezTo>
                    <a:pt x="36" y="34"/>
                    <a:pt x="36" y="34"/>
                    <a:pt x="36" y="34"/>
                  </a:cubicBezTo>
                  <a:cubicBezTo>
                    <a:pt x="36" y="34"/>
                    <a:pt x="36" y="34"/>
                    <a:pt x="36" y="34"/>
                  </a:cubicBezTo>
                  <a:cubicBezTo>
                    <a:pt x="36" y="34"/>
                    <a:pt x="36" y="34"/>
                    <a:pt x="36" y="34"/>
                  </a:cubicBezTo>
                  <a:cubicBezTo>
                    <a:pt x="35" y="35"/>
                    <a:pt x="35" y="35"/>
                    <a:pt x="35" y="35"/>
                  </a:cubicBezTo>
                  <a:cubicBezTo>
                    <a:pt x="35" y="35"/>
                    <a:pt x="35" y="35"/>
                    <a:pt x="35" y="35"/>
                  </a:cubicBezTo>
                  <a:cubicBezTo>
                    <a:pt x="36" y="35"/>
                    <a:pt x="36" y="35"/>
                    <a:pt x="36" y="35"/>
                  </a:cubicBezTo>
                  <a:cubicBezTo>
                    <a:pt x="36" y="35"/>
                    <a:pt x="36" y="35"/>
                    <a:pt x="36" y="35"/>
                  </a:cubicBezTo>
                  <a:cubicBezTo>
                    <a:pt x="36" y="35"/>
                    <a:pt x="36" y="35"/>
                    <a:pt x="36" y="35"/>
                  </a:cubicBezTo>
                  <a:close/>
                  <a:moveTo>
                    <a:pt x="35" y="35"/>
                  </a:moveTo>
                  <a:cubicBezTo>
                    <a:pt x="35" y="36"/>
                    <a:pt x="35" y="36"/>
                    <a:pt x="35" y="36"/>
                  </a:cubicBezTo>
                  <a:cubicBezTo>
                    <a:pt x="34" y="35"/>
                    <a:pt x="34" y="35"/>
                    <a:pt x="34" y="35"/>
                  </a:cubicBezTo>
                  <a:cubicBezTo>
                    <a:pt x="33" y="35"/>
                    <a:pt x="33" y="35"/>
                    <a:pt x="33" y="35"/>
                  </a:cubicBezTo>
                  <a:cubicBezTo>
                    <a:pt x="33" y="36"/>
                    <a:pt x="33" y="36"/>
                    <a:pt x="33" y="36"/>
                  </a:cubicBezTo>
                  <a:cubicBezTo>
                    <a:pt x="33" y="37"/>
                    <a:pt x="33" y="37"/>
                    <a:pt x="33" y="37"/>
                  </a:cubicBezTo>
                  <a:cubicBezTo>
                    <a:pt x="34" y="37"/>
                    <a:pt x="34" y="37"/>
                    <a:pt x="34" y="37"/>
                  </a:cubicBezTo>
                  <a:cubicBezTo>
                    <a:pt x="34" y="37"/>
                    <a:pt x="34" y="37"/>
                    <a:pt x="34" y="37"/>
                  </a:cubicBezTo>
                  <a:cubicBezTo>
                    <a:pt x="35" y="37"/>
                    <a:pt x="35" y="37"/>
                    <a:pt x="35" y="37"/>
                  </a:cubicBezTo>
                  <a:cubicBezTo>
                    <a:pt x="35" y="38"/>
                    <a:pt x="35" y="38"/>
                    <a:pt x="35" y="38"/>
                  </a:cubicBezTo>
                  <a:cubicBezTo>
                    <a:pt x="35" y="39"/>
                    <a:pt x="35" y="39"/>
                    <a:pt x="35" y="39"/>
                  </a:cubicBezTo>
                  <a:cubicBezTo>
                    <a:pt x="35" y="40"/>
                    <a:pt x="35" y="40"/>
                    <a:pt x="35" y="40"/>
                  </a:cubicBezTo>
                  <a:cubicBezTo>
                    <a:pt x="36" y="41"/>
                    <a:pt x="36" y="41"/>
                    <a:pt x="36" y="41"/>
                  </a:cubicBezTo>
                  <a:cubicBezTo>
                    <a:pt x="36" y="40"/>
                    <a:pt x="36" y="40"/>
                    <a:pt x="36" y="40"/>
                  </a:cubicBezTo>
                  <a:cubicBezTo>
                    <a:pt x="37" y="40"/>
                    <a:pt x="37" y="40"/>
                    <a:pt x="37" y="40"/>
                  </a:cubicBezTo>
                  <a:cubicBezTo>
                    <a:pt x="38" y="40"/>
                    <a:pt x="38" y="40"/>
                    <a:pt x="38" y="40"/>
                  </a:cubicBezTo>
                  <a:cubicBezTo>
                    <a:pt x="38" y="39"/>
                    <a:pt x="38" y="39"/>
                    <a:pt x="38" y="39"/>
                  </a:cubicBezTo>
                  <a:cubicBezTo>
                    <a:pt x="37" y="38"/>
                    <a:pt x="37" y="38"/>
                    <a:pt x="37" y="38"/>
                  </a:cubicBezTo>
                  <a:cubicBezTo>
                    <a:pt x="36" y="38"/>
                    <a:pt x="36" y="38"/>
                    <a:pt x="36" y="38"/>
                  </a:cubicBezTo>
                  <a:cubicBezTo>
                    <a:pt x="36" y="37"/>
                    <a:pt x="36" y="37"/>
                    <a:pt x="36" y="37"/>
                  </a:cubicBezTo>
                  <a:cubicBezTo>
                    <a:pt x="36" y="36"/>
                    <a:pt x="36" y="36"/>
                    <a:pt x="36" y="36"/>
                  </a:cubicBezTo>
                  <a:cubicBezTo>
                    <a:pt x="35" y="35"/>
                    <a:pt x="35" y="35"/>
                    <a:pt x="35" y="35"/>
                  </a:cubicBezTo>
                  <a:close/>
                  <a:moveTo>
                    <a:pt x="40" y="37"/>
                  </a:moveTo>
                  <a:cubicBezTo>
                    <a:pt x="40" y="37"/>
                    <a:pt x="40" y="37"/>
                    <a:pt x="40" y="37"/>
                  </a:cubicBezTo>
                  <a:cubicBezTo>
                    <a:pt x="40" y="37"/>
                    <a:pt x="40" y="37"/>
                    <a:pt x="40" y="37"/>
                  </a:cubicBezTo>
                  <a:cubicBezTo>
                    <a:pt x="40" y="37"/>
                    <a:pt x="40" y="37"/>
                    <a:pt x="40" y="37"/>
                  </a:cubicBezTo>
                  <a:cubicBezTo>
                    <a:pt x="40" y="37"/>
                    <a:pt x="40" y="37"/>
                    <a:pt x="40" y="37"/>
                  </a:cubicBezTo>
                  <a:close/>
                  <a:moveTo>
                    <a:pt x="40" y="38"/>
                  </a:moveTo>
                  <a:cubicBezTo>
                    <a:pt x="39" y="38"/>
                    <a:pt x="39" y="38"/>
                    <a:pt x="39" y="38"/>
                  </a:cubicBezTo>
                  <a:cubicBezTo>
                    <a:pt x="39" y="38"/>
                    <a:pt x="39" y="38"/>
                    <a:pt x="39" y="38"/>
                  </a:cubicBezTo>
                  <a:cubicBezTo>
                    <a:pt x="40" y="38"/>
                    <a:pt x="40" y="38"/>
                    <a:pt x="40" y="38"/>
                  </a:cubicBezTo>
                  <a:cubicBezTo>
                    <a:pt x="40" y="38"/>
                    <a:pt x="40" y="38"/>
                    <a:pt x="40" y="38"/>
                  </a:cubicBezTo>
                  <a:close/>
                  <a:moveTo>
                    <a:pt x="40" y="42"/>
                  </a:moveTo>
                  <a:cubicBezTo>
                    <a:pt x="40" y="41"/>
                    <a:pt x="40" y="41"/>
                    <a:pt x="40" y="41"/>
                  </a:cubicBezTo>
                  <a:cubicBezTo>
                    <a:pt x="39" y="40"/>
                    <a:pt x="39" y="40"/>
                    <a:pt x="39" y="40"/>
                  </a:cubicBezTo>
                  <a:cubicBezTo>
                    <a:pt x="39" y="40"/>
                    <a:pt x="39" y="40"/>
                    <a:pt x="39" y="40"/>
                  </a:cubicBezTo>
                  <a:cubicBezTo>
                    <a:pt x="40" y="39"/>
                    <a:pt x="40" y="39"/>
                    <a:pt x="40" y="39"/>
                  </a:cubicBezTo>
                  <a:cubicBezTo>
                    <a:pt x="39" y="39"/>
                    <a:pt x="39" y="39"/>
                    <a:pt x="39" y="39"/>
                  </a:cubicBezTo>
                  <a:cubicBezTo>
                    <a:pt x="39" y="39"/>
                    <a:pt x="39" y="39"/>
                    <a:pt x="39" y="39"/>
                  </a:cubicBezTo>
                  <a:cubicBezTo>
                    <a:pt x="39" y="40"/>
                    <a:pt x="39" y="40"/>
                    <a:pt x="39" y="40"/>
                  </a:cubicBezTo>
                  <a:cubicBezTo>
                    <a:pt x="39" y="41"/>
                    <a:pt x="39" y="41"/>
                    <a:pt x="39" y="41"/>
                  </a:cubicBezTo>
                  <a:cubicBezTo>
                    <a:pt x="39" y="41"/>
                    <a:pt x="39" y="41"/>
                    <a:pt x="39" y="41"/>
                  </a:cubicBezTo>
                  <a:cubicBezTo>
                    <a:pt x="39" y="42"/>
                    <a:pt x="39" y="42"/>
                    <a:pt x="39" y="42"/>
                  </a:cubicBezTo>
                  <a:cubicBezTo>
                    <a:pt x="40" y="42"/>
                    <a:pt x="40" y="42"/>
                    <a:pt x="40" y="42"/>
                  </a:cubicBezTo>
                  <a:close/>
                  <a:moveTo>
                    <a:pt x="41" y="42"/>
                  </a:moveTo>
                  <a:cubicBezTo>
                    <a:pt x="41" y="43"/>
                    <a:pt x="41" y="43"/>
                    <a:pt x="41" y="43"/>
                  </a:cubicBezTo>
                  <a:cubicBezTo>
                    <a:pt x="41" y="43"/>
                    <a:pt x="41" y="43"/>
                    <a:pt x="41" y="43"/>
                  </a:cubicBezTo>
                  <a:cubicBezTo>
                    <a:pt x="41" y="42"/>
                    <a:pt x="41" y="42"/>
                    <a:pt x="41" y="42"/>
                  </a:cubicBezTo>
                  <a:cubicBezTo>
                    <a:pt x="41" y="42"/>
                    <a:pt x="41" y="42"/>
                    <a:pt x="41" y="42"/>
                  </a:cubicBezTo>
                  <a:close/>
                  <a:moveTo>
                    <a:pt x="41" y="40"/>
                  </a:moveTo>
                  <a:cubicBezTo>
                    <a:pt x="41" y="41"/>
                    <a:pt x="41" y="41"/>
                    <a:pt x="41" y="41"/>
                  </a:cubicBezTo>
                  <a:cubicBezTo>
                    <a:pt x="41" y="42"/>
                    <a:pt x="41" y="42"/>
                    <a:pt x="41" y="42"/>
                  </a:cubicBezTo>
                  <a:cubicBezTo>
                    <a:pt x="41" y="42"/>
                    <a:pt x="41" y="42"/>
                    <a:pt x="41" y="42"/>
                  </a:cubicBezTo>
                  <a:cubicBezTo>
                    <a:pt x="42" y="42"/>
                    <a:pt x="42" y="42"/>
                    <a:pt x="42" y="42"/>
                  </a:cubicBezTo>
                  <a:cubicBezTo>
                    <a:pt x="42" y="41"/>
                    <a:pt x="42" y="41"/>
                    <a:pt x="42" y="41"/>
                  </a:cubicBezTo>
                  <a:cubicBezTo>
                    <a:pt x="41" y="40"/>
                    <a:pt x="41" y="40"/>
                    <a:pt x="41" y="40"/>
                  </a:cubicBezTo>
                  <a:close/>
                  <a:moveTo>
                    <a:pt x="24" y="54"/>
                  </a:moveTo>
                  <a:cubicBezTo>
                    <a:pt x="23" y="53"/>
                    <a:pt x="23" y="53"/>
                    <a:pt x="23" y="53"/>
                  </a:cubicBezTo>
                  <a:cubicBezTo>
                    <a:pt x="24" y="52"/>
                    <a:pt x="24" y="52"/>
                    <a:pt x="24" y="52"/>
                  </a:cubicBezTo>
                  <a:cubicBezTo>
                    <a:pt x="24" y="51"/>
                    <a:pt x="24" y="51"/>
                    <a:pt x="24" y="51"/>
                  </a:cubicBezTo>
                  <a:cubicBezTo>
                    <a:pt x="24" y="51"/>
                    <a:pt x="24" y="51"/>
                    <a:pt x="24" y="51"/>
                  </a:cubicBezTo>
                  <a:cubicBezTo>
                    <a:pt x="25" y="50"/>
                    <a:pt x="25" y="50"/>
                    <a:pt x="25" y="50"/>
                  </a:cubicBezTo>
                  <a:cubicBezTo>
                    <a:pt x="25" y="50"/>
                    <a:pt x="25" y="50"/>
                    <a:pt x="25" y="50"/>
                  </a:cubicBezTo>
                  <a:cubicBezTo>
                    <a:pt x="26" y="49"/>
                    <a:pt x="26" y="49"/>
                    <a:pt x="26" y="49"/>
                  </a:cubicBezTo>
                  <a:cubicBezTo>
                    <a:pt x="27" y="49"/>
                    <a:pt x="27" y="49"/>
                    <a:pt x="27" y="49"/>
                  </a:cubicBezTo>
                  <a:cubicBezTo>
                    <a:pt x="28" y="49"/>
                    <a:pt x="28" y="49"/>
                    <a:pt x="28" y="49"/>
                  </a:cubicBezTo>
                  <a:cubicBezTo>
                    <a:pt x="28" y="48"/>
                    <a:pt x="28" y="48"/>
                    <a:pt x="28" y="48"/>
                  </a:cubicBezTo>
                  <a:cubicBezTo>
                    <a:pt x="28" y="48"/>
                    <a:pt x="28" y="48"/>
                    <a:pt x="28" y="48"/>
                  </a:cubicBezTo>
                  <a:cubicBezTo>
                    <a:pt x="29" y="47"/>
                    <a:pt x="29" y="47"/>
                    <a:pt x="29" y="47"/>
                  </a:cubicBezTo>
                  <a:cubicBezTo>
                    <a:pt x="30" y="46"/>
                    <a:pt x="30" y="46"/>
                    <a:pt x="30" y="46"/>
                  </a:cubicBezTo>
                  <a:cubicBezTo>
                    <a:pt x="30" y="46"/>
                    <a:pt x="30" y="46"/>
                    <a:pt x="30" y="46"/>
                  </a:cubicBezTo>
                  <a:cubicBezTo>
                    <a:pt x="32" y="47"/>
                    <a:pt x="32" y="47"/>
                    <a:pt x="32" y="47"/>
                  </a:cubicBezTo>
                  <a:cubicBezTo>
                    <a:pt x="32" y="49"/>
                    <a:pt x="32" y="49"/>
                    <a:pt x="32" y="49"/>
                  </a:cubicBezTo>
                  <a:cubicBezTo>
                    <a:pt x="31" y="50"/>
                    <a:pt x="31" y="50"/>
                    <a:pt x="31" y="50"/>
                  </a:cubicBezTo>
                  <a:cubicBezTo>
                    <a:pt x="31" y="49"/>
                    <a:pt x="31" y="49"/>
                    <a:pt x="31" y="49"/>
                  </a:cubicBezTo>
                  <a:cubicBezTo>
                    <a:pt x="32" y="49"/>
                    <a:pt x="32" y="49"/>
                    <a:pt x="32" y="49"/>
                  </a:cubicBezTo>
                  <a:cubicBezTo>
                    <a:pt x="33" y="49"/>
                    <a:pt x="33" y="49"/>
                    <a:pt x="33" y="49"/>
                  </a:cubicBezTo>
                  <a:cubicBezTo>
                    <a:pt x="34" y="47"/>
                    <a:pt x="34" y="47"/>
                    <a:pt x="34" y="47"/>
                  </a:cubicBezTo>
                  <a:cubicBezTo>
                    <a:pt x="35" y="47"/>
                    <a:pt x="35" y="47"/>
                    <a:pt x="35" y="47"/>
                  </a:cubicBezTo>
                  <a:cubicBezTo>
                    <a:pt x="35" y="48"/>
                    <a:pt x="35" y="48"/>
                    <a:pt x="35" y="48"/>
                  </a:cubicBezTo>
                  <a:cubicBezTo>
                    <a:pt x="36" y="47"/>
                    <a:pt x="36" y="47"/>
                    <a:pt x="36" y="47"/>
                  </a:cubicBezTo>
                  <a:cubicBezTo>
                    <a:pt x="36" y="47"/>
                    <a:pt x="36" y="47"/>
                    <a:pt x="36" y="47"/>
                  </a:cubicBezTo>
                  <a:cubicBezTo>
                    <a:pt x="35" y="47"/>
                    <a:pt x="35" y="47"/>
                    <a:pt x="35" y="47"/>
                  </a:cubicBezTo>
                  <a:cubicBezTo>
                    <a:pt x="36" y="45"/>
                    <a:pt x="36" y="45"/>
                    <a:pt x="36" y="45"/>
                  </a:cubicBezTo>
                  <a:cubicBezTo>
                    <a:pt x="37" y="45"/>
                    <a:pt x="37" y="45"/>
                    <a:pt x="37" y="45"/>
                  </a:cubicBezTo>
                  <a:cubicBezTo>
                    <a:pt x="37" y="46"/>
                    <a:pt x="37" y="46"/>
                    <a:pt x="37" y="46"/>
                  </a:cubicBezTo>
                  <a:cubicBezTo>
                    <a:pt x="38" y="45"/>
                    <a:pt x="38" y="45"/>
                    <a:pt x="38" y="45"/>
                  </a:cubicBezTo>
                  <a:cubicBezTo>
                    <a:pt x="38" y="44"/>
                    <a:pt x="38" y="44"/>
                    <a:pt x="38" y="44"/>
                  </a:cubicBezTo>
                  <a:cubicBezTo>
                    <a:pt x="38" y="44"/>
                    <a:pt x="38" y="44"/>
                    <a:pt x="38" y="44"/>
                  </a:cubicBezTo>
                  <a:cubicBezTo>
                    <a:pt x="39" y="45"/>
                    <a:pt x="39" y="45"/>
                    <a:pt x="39" y="45"/>
                  </a:cubicBezTo>
                  <a:cubicBezTo>
                    <a:pt x="39" y="44"/>
                    <a:pt x="39" y="44"/>
                    <a:pt x="39" y="44"/>
                  </a:cubicBezTo>
                  <a:cubicBezTo>
                    <a:pt x="38" y="43"/>
                    <a:pt x="38" y="43"/>
                    <a:pt x="38" y="43"/>
                  </a:cubicBezTo>
                  <a:cubicBezTo>
                    <a:pt x="38" y="42"/>
                    <a:pt x="38" y="42"/>
                    <a:pt x="38" y="42"/>
                  </a:cubicBezTo>
                  <a:cubicBezTo>
                    <a:pt x="39" y="42"/>
                    <a:pt x="39" y="42"/>
                    <a:pt x="39" y="42"/>
                  </a:cubicBezTo>
                  <a:cubicBezTo>
                    <a:pt x="39" y="42"/>
                    <a:pt x="39" y="42"/>
                    <a:pt x="39" y="42"/>
                  </a:cubicBezTo>
                  <a:cubicBezTo>
                    <a:pt x="40" y="43"/>
                    <a:pt x="40" y="43"/>
                    <a:pt x="40" y="43"/>
                  </a:cubicBezTo>
                  <a:cubicBezTo>
                    <a:pt x="41" y="44"/>
                    <a:pt x="41" y="44"/>
                    <a:pt x="41" y="44"/>
                  </a:cubicBezTo>
                  <a:cubicBezTo>
                    <a:pt x="42" y="44"/>
                    <a:pt x="42" y="44"/>
                    <a:pt x="42" y="44"/>
                  </a:cubicBezTo>
                  <a:cubicBezTo>
                    <a:pt x="42" y="44"/>
                    <a:pt x="42" y="44"/>
                    <a:pt x="42" y="44"/>
                  </a:cubicBezTo>
                  <a:cubicBezTo>
                    <a:pt x="42" y="44"/>
                    <a:pt x="42" y="44"/>
                    <a:pt x="42" y="44"/>
                  </a:cubicBezTo>
                  <a:cubicBezTo>
                    <a:pt x="43" y="45"/>
                    <a:pt x="43" y="45"/>
                    <a:pt x="43" y="45"/>
                  </a:cubicBezTo>
                  <a:cubicBezTo>
                    <a:pt x="43" y="46"/>
                    <a:pt x="43" y="46"/>
                    <a:pt x="43" y="46"/>
                  </a:cubicBezTo>
                  <a:cubicBezTo>
                    <a:pt x="42" y="46"/>
                    <a:pt x="42" y="46"/>
                    <a:pt x="42" y="46"/>
                  </a:cubicBezTo>
                  <a:cubicBezTo>
                    <a:pt x="42" y="47"/>
                    <a:pt x="42" y="47"/>
                    <a:pt x="42" y="47"/>
                  </a:cubicBezTo>
                  <a:cubicBezTo>
                    <a:pt x="43" y="47"/>
                    <a:pt x="43" y="47"/>
                    <a:pt x="43" y="47"/>
                  </a:cubicBezTo>
                  <a:cubicBezTo>
                    <a:pt x="43" y="47"/>
                    <a:pt x="43" y="47"/>
                    <a:pt x="43" y="47"/>
                  </a:cubicBezTo>
                  <a:cubicBezTo>
                    <a:pt x="43" y="48"/>
                    <a:pt x="43" y="48"/>
                    <a:pt x="43" y="48"/>
                  </a:cubicBezTo>
                  <a:cubicBezTo>
                    <a:pt x="43" y="49"/>
                    <a:pt x="43" y="49"/>
                    <a:pt x="43" y="49"/>
                  </a:cubicBezTo>
                  <a:cubicBezTo>
                    <a:pt x="43" y="48"/>
                    <a:pt x="43" y="48"/>
                    <a:pt x="43" y="48"/>
                  </a:cubicBezTo>
                  <a:cubicBezTo>
                    <a:pt x="43" y="49"/>
                    <a:pt x="43" y="49"/>
                    <a:pt x="43" y="49"/>
                  </a:cubicBezTo>
                  <a:cubicBezTo>
                    <a:pt x="43" y="50"/>
                    <a:pt x="43" y="50"/>
                    <a:pt x="43" y="50"/>
                  </a:cubicBezTo>
                  <a:cubicBezTo>
                    <a:pt x="44" y="51"/>
                    <a:pt x="44" y="51"/>
                    <a:pt x="44" y="51"/>
                  </a:cubicBezTo>
                  <a:cubicBezTo>
                    <a:pt x="44" y="52"/>
                    <a:pt x="44" y="52"/>
                    <a:pt x="44" y="52"/>
                  </a:cubicBezTo>
                  <a:cubicBezTo>
                    <a:pt x="44" y="53"/>
                    <a:pt x="44" y="53"/>
                    <a:pt x="44" y="53"/>
                  </a:cubicBezTo>
                  <a:cubicBezTo>
                    <a:pt x="44" y="54"/>
                    <a:pt x="44" y="54"/>
                    <a:pt x="44" y="54"/>
                  </a:cubicBezTo>
                  <a:cubicBezTo>
                    <a:pt x="44" y="54"/>
                    <a:pt x="44" y="54"/>
                    <a:pt x="44" y="54"/>
                  </a:cubicBezTo>
                  <a:cubicBezTo>
                    <a:pt x="44" y="54"/>
                    <a:pt x="44" y="54"/>
                    <a:pt x="44" y="54"/>
                  </a:cubicBezTo>
                  <a:cubicBezTo>
                    <a:pt x="43" y="54"/>
                    <a:pt x="43" y="54"/>
                    <a:pt x="43" y="54"/>
                  </a:cubicBezTo>
                  <a:cubicBezTo>
                    <a:pt x="43" y="54"/>
                    <a:pt x="43" y="54"/>
                    <a:pt x="43" y="54"/>
                  </a:cubicBezTo>
                  <a:cubicBezTo>
                    <a:pt x="43" y="54"/>
                    <a:pt x="43" y="54"/>
                    <a:pt x="43" y="54"/>
                  </a:cubicBezTo>
                  <a:cubicBezTo>
                    <a:pt x="43" y="56"/>
                    <a:pt x="43" y="56"/>
                    <a:pt x="43" y="56"/>
                  </a:cubicBezTo>
                  <a:cubicBezTo>
                    <a:pt x="43" y="56"/>
                    <a:pt x="43" y="56"/>
                    <a:pt x="43" y="56"/>
                  </a:cubicBezTo>
                  <a:cubicBezTo>
                    <a:pt x="43" y="57"/>
                    <a:pt x="43" y="57"/>
                    <a:pt x="43" y="57"/>
                  </a:cubicBezTo>
                  <a:cubicBezTo>
                    <a:pt x="43" y="56"/>
                    <a:pt x="43" y="56"/>
                    <a:pt x="43" y="56"/>
                  </a:cubicBezTo>
                  <a:cubicBezTo>
                    <a:pt x="42" y="55"/>
                    <a:pt x="42" y="55"/>
                    <a:pt x="42" y="55"/>
                  </a:cubicBezTo>
                  <a:cubicBezTo>
                    <a:pt x="42" y="55"/>
                    <a:pt x="42" y="55"/>
                    <a:pt x="42" y="55"/>
                  </a:cubicBezTo>
                  <a:cubicBezTo>
                    <a:pt x="42" y="54"/>
                    <a:pt x="42" y="54"/>
                    <a:pt x="42" y="54"/>
                  </a:cubicBezTo>
                  <a:cubicBezTo>
                    <a:pt x="42" y="53"/>
                    <a:pt x="42" y="53"/>
                    <a:pt x="42" y="53"/>
                  </a:cubicBezTo>
                  <a:cubicBezTo>
                    <a:pt x="41" y="52"/>
                    <a:pt x="41" y="52"/>
                    <a:pt x="41" y="52"/>
                  </a:cubicBezTo>
                  <a:cubicBezTo>
                    <a:pt x="40" y="53"/>
                    <a:pt x="40" y="53"/>
                    <a:pt x="40" y="53"/>
                  </a:cubicBezTo>
                  <a:cubicBezTo>
                    <a:pt x="39" y="54"/>
                    <a:pt x="39" y="54"/>
                    <a:pt x="39" y="54"/>
                  </a:cubicBezTo>
                  <a:cubicBezTo>
                    <a:pt x="39" y="55"/>
                    <a:pt x="39" y="55"/>
                    <a:pt x="39" y="55"/>
                  </a:cubicBezTo>
                  <a:cubicBezTo>
                    <a:pt x="40" y="56"/>
                    <a:pt x="40" y="56"/>
                    <a:pt x="40" y="56"/>
                  </a:cubicBezTo>
                  <a:cubicBezTo>
                    <a:pt x="40" y="57"/>
                    <a:pt x="40" y="57"/>
                    <a:pt x="40" y="57"/>
                  </a:cubicBezTo>
                  <a:cubicBezTo>
                    <a:pt x="41" y="57"/>
                    <a:pt x="41" y="57"/>
                    <a:pt x="41" y="57"/>
                  </a:cubicBezTo>
                  <a:cubicBezTo>
                    <a:pt x="41" y="58"/>
                    <a:pt x="41" y="58"/>
                    <a:pt x="41" y="58"/>
                  </a:cubicBezTo>
                  <a:cubicBezTo>
                    <a:pt x="39" y="59"/>
                    <a:pt x="39" y="59"/>
                    <a:pt x="39" y="59"/>
                  </a:cubicBezTo>
                  <a:cubicBezTo>
                    <a:pt x="39" y="60"/>
                    <a:pt x="39" y="60"/>
                    <a:pt x="39" y="60"/>
                  </a:cubicBezTo>
                  <a:cubicBezTo>
                    <a:pt x="39" y="59"/>
                    <a:pt x="39" y="59"/>
                    <a:pt x="39" y="59"/>
                  </a:cubicBezTo>
                  <a:cubicBezTo>
                    <a:pt x="38" y="59"/>
                    <a:pt x="38" y="59"/>
                    <a:pt x="38" y="59"/>
                  </a:cubicBezTo>
                  <a:cubicBezTo>
                    <a:pt x="39" y="58"/>
                    <a:pt x="39" y="58"/>
                    <a:pt x="39" y="58"/>
                  </a:cubicBezTo>
                  <a:cubicBezTo>
                    <a:pt x="38" y="58"/>
                    <a:pt x="38" y="58"/>
                    <a:pt x="38" y="58"/>
                  </a:cubicBezTo>
                  <a:cubicBezTo>
                    <a:pt x="38" y="58"/>
                    <a:pt x="38" y="58"/>
                    <a:pt x="38" y="58"/>
                  </a:cubicBezTo>
                  <a:cubicBezTo>
                    <a:pt x="38" y="59"/>
                    <a:pt x="38" y="59"/>
                    <a:pt x="38" y="59"/>
                  </a:cubicBezTo>
                  <a:cubicBezTo>
                    <a:pt x="37" y="59"/>
                    <a:pt x="37" y="59"/>
                    <a:pt x="37" y="59"/>
                  </a:cubicBezTo>
                  <a:cubicBezTo>
                    <a:pt x="36" y="59"/>
                    <a:pt x="36" y="59"/>
                    <a:pt x="36" y="59"/>
                  </a:cubicBezTo>
                  <a:cubicBezTo>
                    <a:pt x="35" y="58"/>
                    <a:pt x="35" y="58"/>
                    <a:pt x="35" y="58"/>
                  </a:cubicBezTo>
                  <a:cubicBezTo>
                    <a:pt x="34" y="58"/>
                    <a:pt x="34" y="58"/>
                    <a:pt x="34" y="58"/>
                  </a:cubicBezTo>
                  <a:cubicBezTo>
                    <a:pt x="34" y="57"/>
                    <a:pt x="34" y="57"/>
                    <a:pt x="34" y="57"/>
                  </a:cubicBezTo>
                  <a:cubicBezTo>
                    <a:pt x="33" y="56"/>
                    <a:pt x="33" y="56"/>
                    <a:pt x="33" y="56"/>
                  </a:cubicBezTo>
                  <a:cubicBezTo>
                    <a:pt x="33" y="56"/>
                    <a:pt x="33" y="56"/>
                    <a:pt x="33" y="56"/>
                  </a:cubicBezTo>
                  <a:cubicBezTo>
                    <a:pt x="33" y="55"/>
                    <a:pt x="33" y="55"/>
                    <a:pt x="33" y="55"/>
                  </a:cubicBezTo>
                  <a:cubicBezTo>
                    <a:pt x="33" y="55"/>
                    <a:pt x="33" y="55"/>
                    <a:pt x="33" y="55"/>
                  </a:cubicBezTo>
                  <a:cubicBezTo>
                    <a:pt x="32" y="54"/>
                    <a:pt x="32" y="54"/>
                    <a:pt x="32" y="54"/>
                  </a:cubicBezTo>
                  <a:cubicBezTo>
                    <a:pt x="33" y="54"/>
                    <a:pt x="33" y="54"/>
                    <a:pt x="33" y="54"/>
                  </a:cubicBezTo>
                  <a:cubicBezTo>
                    <a:pt x="33" y="53"/>
                    <a:pt x="33" y="53"/>
                    <a:pt x="33" y="53"/>
                  </a:cubicBezTo>
                  <a:cubicBezTo>
                    <a:pt x="33" y="53"/>
                    <a:pt x="33" y="53"/>
                    <a:pt x="33" y="53"/>
                  </a:cubicBezTo>
                  <a:cubicBezTo>
                    <a:pt x="34" y="53"/>
                    <a:pt x="34" y="53"/>
                    <a:pt x="34" y="53"/>
                  </a:cubicBezTo>
                  <a:cubicBezTo>
                    <a:pt x="33" y="53"/>
                    <a:pt x="33" y="53"/>
                    <a:pt x="33" y="53"/>
                  </a:cubicBezTo>
                  <a:cubicBezTo>
                    <a:pt x="33" y="52"/>
                    <a:pt x="33" y="52"/>
                    <a:pt x="33" y="52"/>
                  </a:cubicBezTo>
                  <a:cubicBezTo>
                    <a:pt x="32" y="51"/>
                    <a:pt x="32" y="51"/>
                    <a:pt x="32" y="51"/>
                  </a:cubicBezTo>
                  <a:cubicBezTo>
                    <a:pt x="31" y="51"/>
                    <a:pt x="31" y="51"/>
                    <a:pt x="31" y="51"/>
                  </a:cubicBezTo>
                  <a:cubicBezTo>
                    <a:pt x="31" y="51"/>
                    <a:pt x="31" y="51"/>
                    <a:pt x="31" y="51"/>
                  </a:cubicBezTo>
                  <a:cubicBezTo>
                    <a:pt x="30" y="51"/>
                    <a:pt x="30" y="51"/>
                    <a:pt x="30" y="51"/>
                  </a:cubicBezTo>
                  <a:cubicBezTo>
                    <a:pt x="30" y="51"/>
                    <a:pt x="30" y="51"/>
                    <a:pt x="30" y="51"/>
                  </a:cubicBezTo>
                  <a:cubicBezTo>
                    <a:pt x="30" y="51"/>
                    <a:pt x="30" y="51"/>
                    <a:pt x="30" y="51"/>
                  </a:cubicBezTo>
                  <a:cubicBezTo>
                    <a:pt x="30" y="52"/>
                    <a:pt x="30" y="52"/>
                    <a:pt x="30" y="52"/>
                  </a:cubicBezTo>
                  <a:cubicBezTo>
                    <a:pt x="30" y="52"/>
                    <a:pt x="30" y="52"/>
                    <a:pt x="30" y="52"/>
                  </a:cubicBezTo>
                  <a:cubicBezTo>
                    <a:pt x="30" y="52"/>
                    <a:pt x="30" y="52"/>
                    <a:pt x="30" y="52"/>
                  </a:cubicBezTo>
                  <a:cubicBezTo>
                    <a:pt x="29" y="52"/>
                    <a:pt x="29" y="52"/>
                    <a:pt x="29" y="52"/>
                  </a:cubicBezTo>
                  <a:cubicBezTo>
                    <a:pt x="29" y="52"/>
                    <a:pt x="29" y="52"/>
                    <a:pt x="29" y="52"/>
                  </a:cubicBezTo>
                  <a:cubicBezTo>
                    <a:pt x="29" y="51"/>
                    <a:pt x="29" y="51"/>
                    <a:pt x="29" y="51"/>
                  </a:cubicBezTo>
                  <a:cubicBezTo>
                    <a:pt x="28" y="51"/>
                    <a:pt x="28" y="51"/>
                    <a:pt x="28" y="51"/>
                  </a:cubicBezTo>
                  <a:cubicBezTo>
                    <a:pt x="28" y="51"/>
                    <a:pt x="28" y="51"/>
                    <a:pt x="28" y="51"/>
                  </a:cubicBezTo>
                  <a:cubicBezTo>
                    <a:pt x="28" y="52"/>
                    <a:pt x="28" y="52"/>
                    <a:pt x="28" y="52"/>
                  </a:cubicBezTo>
                  <a:cubicBezTo>
                    <a:pt x="28" y="52"/>
                    <a:pt x="28" y="52"/>
                    <a:pt x="28" y="52"/>
                  </a:cubicBezTo>
                  <a:cubicBezTo>
                    <a:pt x="27" y="52"/>
                    <a:pt x="27" y="52"/>
                    <a:pt x="27" y="52"/>
                  </a:cubicBezTo>
                  <a:cubicBezTo>
                    <a:pt x="27" y="52"/>
                    <a:pt x="27" y="52"/>
                    <a:pt x="27" y="52"/>
                  </a:cubicBezTo>
                  <a:cubicBezTo>
                    <a:pt x="27" y="51"/>
                    <a:pt x="27" y="51"/>
                    <a:pt x="27" y="51"/>
                  </a:cubicBezTo>
                  <a:cubicBezTo>
                    <a:pt x="27" y="51"/>
                    <a:pt x="27" y="51"/>
                    <a:pt x="27" y="51"/>
                  </a:cubicBezTo>
                  <a:cubicBezTo>
                    <a:pt x="26" y="51"/>
                    <a:pt x="26" y="51"/>
                    <a:pt x="26" y="51"/>
                  </a:cubicBezTo>
                  <a:cubicBezTo>
                    <a:pt x="26" y="52"/>
                    <a:pt x="26" y="52"/>
                    <a:pt x="26" y="52"/>
                  </a:cubicBezTo>
                  <a:cubicBezTo>
                    <a:pt x="25" y="52"/>
                    <a:pt x="25" y="52"/>
                    <a:pt x="25" y="52"/>
                  </a:cubicBezTo>
                  <a:cubicBezTo>
                    <a:pt x="24" y="54"/>
                    <a:pt x="24" y="54"/>
                    <a:pt x="24" y="54"/>
                  </a:cubicBezTo>
                  <a:cubicBezTo>
                    <a:pt x="24" y="54"/>
                    <a:pt x="24" y="54"/>
                    <a:pt x="24" y="54"/>
                  </a:cubicBezTo>
                  <a:close/>
                  <a:moveTo>
                    <a:pt x="23" y="55"/>
                  </a:moveTo>
                  <a:cubicBezTo>
                    <a:pt x="23" y="56"/>
                    <a:pt x="23" y="56"/>
                    <a:pt x="23" y="56"/>
                  </a:cubicBezTo>
                  <a:cubicBezTo>
                    <a:pt x="23" y="56"/>
                    <a:pt x="23" y="56"/>
                    <a:pt x="23" y="56"/>
                  </a:cubicBezTo>
                  <a:cubicBezTo>
                    <a:pt x="24" y="57"/>
                    <a:pt x="24" y="57"/>
                    <a:pt x="24" y="57"/>
                  </a:cubicBezTo>
                  <a:cubicBezTo>
                    <a:pt x="25" y="56"/>
                    <a:pt x="25" y="56"/>
                    <a:pt x="25" y="56"/>
                  </a:cubicBezTo>
                  <a:cubicBezTo>
                    <a:pt x="25" y="55"/>
                    <a:pt x="25" y="55"/>
                    <a:pt x="25" y="55"/>
                  </a:cubicBezTo>
                  <a:cubicBezTo>
                    <a:pt x="24" y="55"/>
                    <a:pt x="24" y="55"/>
                    <a:pt x="24" y="55"/>
                  </a:cubicBezTo>
                  <a:cubicBezTo>
                    <a:pt x="24" y="55"/>
                    <a:pt x="24" y="55"/>
                    <a:pt x="24" y="55"/>
                  </a:cubicBezTo>
                  <a:cubicBezTo>
                    <a:pt x="23" y="55"/>
                    <a:pt x="23" y="55"/>
                    <a:pt x="23" y="55"/>
                  </a:cubicBezTo>
                  <a:cubicBezTo>
                    <a:pt x="23" y="55"/>
                    <a:pt x="23" y="55"/>
                    <a:pt x="23" y="55"/>
                  </a:cubicBezTo>
                  <a:close/>
                  <a:moveTo>
                    <a:pt x="13" y="32"/>
                  </a:moveTo>
                  <a:cubicBezTo>
                    <a:pt x="12" y="32"/>
                    <a:pt x="12" y="32"/>
                    <a:pt x="12" y="32"/>
                  </a:cubicBezTo>
                  <a:cubicBezTo>
                    <a:pt x="12" y="31"/>
                    <a:pt x="12" y="31"/>
                    <a:pt x="12" y="31"/>
                  </a:cubicBezTo>
                  <a:cubicBezTo>
                    <a:pt x="12" y="31"/>
                    <a:pt x="12" y="31"/>
                    <a:pt x="12" y="31"/>
                  </a:cubicBezTo>
                  <a:cubicBezTo>
                    <a:pt x="13" y="31"/>
                    <a:pt x="13" y="31"/>
                    <a:pt x="13" y="31"/>
                  </a:cubicBezTo>
                  <a:cubicBezTo>
                    <a:pt x="13" y="32"/>
                    <a:pt x="13" y="32"/>
                    <a:pt x="13" y="32"/>
                  </a:cubicBezTo>
                  <a:cubicBezTo>
                    <a:pt x="14" y="32"/>
                    <a:pt x="14" y="32"/>
                    <a:pt x="14" y="32"/>
                  </a:cubicBezTo>
                  <a:cubicBezTo>
                    <a:pt x="14" y="32"/>
                    <a:pt x="14" y="32"/>
                    <a:pt x="14" y="32"/>
                  </a:cubicBezTo>
                  <a:cubicBezTo>
                    <a:pt x="14" y="33"/>
                    <a:pt x="14" y="33"/>
                    <a:pt x="14" y="33"/>
                  </a:cubicBezTo>
                  <a:cubicBezTo>
                    <a:pt x="14" y="32"/>
                    <a:pt x="14" y="32"/>
                    <a:pt x="14" y="32"/>
                  </a:cubicBezTo>
                  <a:cubicBezTo>
                    <a:pt x="13" y="32"/>
                    <a:pt x="13" y="32"/>
                    <a:pt x="13" y="32"/>
                  </a:cubicBezTo>
                  <a:close/>
                  <a:moveTo>
                    <a:pt x="12" y="33"/>
                  </a:moveTo>
                  <a:cubicBezTo>
                    <a:pt x="13" y="33"/>
                    <a:pt x="13" y="33"/>
                    <a:pt x="13" y="33"/>
                  </a:cubicBezTo>
                  <a:cubicBezTo>
                    <a:pt x="13" y="33"/>
                    <a:pt x="13" y="33"/>
                    <a:pt x="13" y="33"/>
                  </a:cubicBezTo>
                  <a:cubicBezTo>
                    <a:pt x="13" y="34"/>
                    <a:pt x="13" y="34"/>
                    <a:pt x="13" y="34"/>
                  </a:cubicBezTo>
                  <a:cubicBezTo>
                    <a:pt x="13" y="34"/>
                    <a:pt x="13" y="34"/>
                    <a:pt x="13" y="34"/>
                  </a:cubicBezTo>
                  <a:cubicBezTo>
                    <a:pt x="12" y="34"/>
                    <a:pt x="12" y="34"/>
                    <a:pt x="12" y="34"/>
                  </a:cubicBezTo>
                  <a:cubicBezTo>
                    <a:pt x="12" y="33"/>
                    <a:pt x="12" y="33"/>
                    <a:pt x="12" y="33"/>
                  </a:cubicBezTo>
                  <a:cubicBezTo>
                    <a:pt x="12" y="33"/>
                    <a:pt x="12" y="33"/>
                    <a:pt x="12" y="33"/>
                  </a:cubicBezTo>
                  <a:close/>
                  <a:moveTo>
                    <a:pt x="13" y="39"/>
                  </a:moveTo>
                  <a:cubicBezTo>
                    <a:pt x="13" y="38"/>
                    <a:pt x="13" y="38"/>
                    <a:pt x="13" y="38"/>
                  </a:cubicBezTo>
                  <a:cubicBezTo>
                    <a:pt x="13" y="38"/>
                    <a:pt x="13" y="38"/>
                    <a:pt x="13" y="38"/>
                  </a:cubicBezTo>
                  <a:cubicBezTo>
                    <a:pt x="13" y="38"/>
                    <a:pt x="13" y="38"/>
                    <a:pt x="13" y="38"/>
                  </a:cubicBezTo>
                  <a:cubicBezTo>
                    <a:pt x="14" y="39"/>
                    <a:pt x="14" y="39"/>
                    <a:pt x="14" y="39"/>
                  </a:cubicBezTo>
                  <a:cubicBezTo>
                    <a:pt x="14" y="39"/>
                    <a:pt x="14" y="39"/>
                    <a:pt x="14" y="39"/>
                  </a:cubicBezTo>
                  <a:cubicBezTo>
                    <a:pt x="13" y="39"/>
                    <a:pt x="13" y="39"/>
                    <a:pt x="13" y="39"/>
                  </a:cubicBezTo>
                  <a:cubicBezTo>
                    <a:pt x="12" y="39"/>
                    <a:pt x="12" y="39"/>
                    <a:pt x="12" y="39"/>
                  </a:cubicBezTo>
                  <a:cubicBezTo>
                    <a:pt x="13" y="39"/>
                    <a:pt x="13" y="39"/>
                    <a:pt x="13" y="39"/>
                  </a:cubicBezTo>
                  <a:close/>
                  <a:moveTo>
                    <a:pt x="2" y="48"/>
                  </a:moveTo>
                  <a:cubicBezTo>
                    <a:pt x="3" y="47"/>
                    <a:pt x="3" y="47"/>
                    <a:pt x="3" y="47"/>
                  </a:cubicBezTo>
                  <a:cubicBezTo>
                    <a:pt x="3" y="47"/>
                    <a:pt x="3" y="47"/>
                    <a:pt x="3" y="47"/>
                  </a:cubicBezTo>
                  <a:cubicBezTo>
                    <a:pt x="4" y="46"/>
                    <a:pt x="4" y="46"/>
                    <a:pt x="4" y="46"/>
                  </a:cubicBezTo>
                  <a:cubicBezTo>
                    <a:pt x="5" y="46"/>
                    <a:pt x="5" y="46"/>
                    <a:pt x="5" y="46"/>
                  </a:cubicBezTo>
                  <a:cubicBezTo>
                    <a:pt x="6" y="45"/>
                    <a:pt x="6" y="45"/>
                    <a:pt x="6" y="45"/>
                  </a:cubicBezTo>
                  <a:cubicBezTo>
                    <a:pt x="7" y="44"/>
                    <a:pt x="7" y="44"/>
                    <a:pt x="7" y="44"/>
                  </a:cubicBezTo>
                  <a:cubicBezTo>
                    <a:pt x="7" y="44"/>
                    <a:pt x="7" y="44"/>
                    <a:pt x="7" y="44"/>
                  </a:cubicBezTo>
                  <a:cubicBezTo>
                    <a:pt x="8" y="43"/>
                    <a:pt x="8" y="43"/>
                    <a:pt x="8" y="43"/>
                  </a:cubicBezTo>
                  <a:cubicBezTo>
                    <a:pt x="8" y="43"/>
                    <a:pt x="8" y="43"/>
                    <a:pt x="8" y="43"/>
                  </a:cubicBezTo>
                  <a:cubicBezTo>
                    <a:pt x="8" y="42"/>
                    <a:pt x="8" y="42"/>
                    <a:pt x="8" y="42"/>
                  </a:cubicBezTo>
                  <a:cubicBezTo>
                    <a:pt x="9" y="41"/>
                    <a:pt x="9" y="41"/>
                    <a:pt x="9" y="41"/>
                  </a:cubicBezTo>
                  <a:cubicBezTo>
                    <a:pt x="10" y="41"/>
                    <a:pt x="10" y="41"/>
                    <a:pt x="10" y="41"/>
                  </a:cubicBezTo>
                  <a:cubicBezTo>
                    <a:pt x="10" y="40"/>
                    <a:pt x="10" y="40"/>
                    <a:pt x="10" y="40"/>
                  </a:cubicBezTo>
                  <a:cubicBezTo>
                    <a:pt x="11" y="39"/>
                    <a:pt x="11" y="39"/>
                    <a:pt x="11" y="39"/>
                  </a:cubicBezTo>
                  <a:cubicBezTo>
                    <a:pt x="12" y="39"/>
                    <a:pt x="12" y="39"/>
                    <a:pt x="12" y="39"/>
                  </a:cubicBezTo>
                  <a:cubicBezTo>
                    <a:pt x="12" y="39"/>
                    <a:pt x="12" y="39"/>
                    <a:pt x="12" y="39"/>
                  </a:cubicBezTo>
                  <a:cubicBezTo>
                    <a:pt x="12" y="38"/>
                    <a:pt x="12" y="38"/>
                    <a:pt x="12" y="38"/>
                  </a:cubicBezTo>
                  <a:cubicBezTo>
                    <a:pt x="11" y="37"/>
                    <a:pt x="11" y="37"/>
                    <a:pt x="11" y="37"/>
                  </a:cubicBezTo>
                  <a:cubicBezTo>
                    <a:pt x="11" y="36"/>
                    <a:pt x="11" y="36"/>
                    <a:pt x="11" y="36"/>
                  </a:cubicBezTo>
                  <a:cubicBezTo>
                    <a:pt x="11" y="35"/>
                    <a:pt x="11" y="35"/>
                    <a:pt x="11" y="35"/>
                  </a:cubicBezTo>
                  <a:cubicBezTo>
                    <a:pt x="11" y="35"/>
                    <a:pt x="11" y="35"/>
                    <a:pt x="11" y="35"/>
                  </a:cubicBezTo>
                  <a:cubicBezTo>
                    <a:pt x="10" y="36"/>
                    <a:pt x="10" y="36"/>
                    <a:pt x="10" y="36"/>
                  </a:cubicBezTo>
                  <a:cubicBezTo>
                    <a:pt x="10" y="38"/>
                    <a:pt x="10" y="38"/>
                    <a:pt x="10" y="38"/>
                  </a:cubicBezTo>
                  <a:cubicBezTo>
                    <a:pt x="10" y="37"/>
                    <a:pt x="10" y="37"/>
                    <a:pt x="10" y="37"/>
                  </a:cubicBezTo>
                  <a:cubicBezTo>
                    <a:pt x="10" y="38"/>
                    <a:pt x="10" y="38"/>
                    <a:pt x="10" y="38"/>
                  </a:cubicBezTo>
                  <a:cubicBezTo>
                    <a:pt x="10" y="39"/>
                    <a:pt x="10" y="39"/>
                    <a:pt x="10" y="39"/>
                  </a:cubicBezTo>
                  <a:cubicBezTo>
                    <a:pt x="10" y="39"/>
                    <a:pt x="10" y="39"/>
                    <a:pt x="10" y="39"/>
                  </a:cubicBezTo>
                  <a:cubicBezTo>
                    <a:pt x="9" y="39"/>
                    <a:pt x="9" y="39"/>
                    <a:pt x="9" y="39"/>
                  </a:cubicBezTo>
                  <a:cubicBezTo>
                    <a:pt x="8" y="40"/>
                    <a:pt x="8" y="40"/>
                    <a:pt x="8" y="40"/>
                  </a:cubicBezTo>
                  <a:cubicBezTo>
                    <a:pt x="8" y="41"/>
                    <a:pt x="8" y="41"/>
                    <a:pt x="8" y="41"/>
                  </a:cubicBezTo>
                  <a:cubicBezTo>
                    <a:pt x="7" y="41"/>
                    <a:pt x="7" y="41"/>
                    <a:pt x="7" y="41"/>
                  </a:cubicBezTo>
                  <a:cubicBezTo>
                    <a:pt x="6" y="43"/>
                    <a:pt x="6" y="43"/>
                    <a:pt x="6" y="43"/>
                  </a:cubicBezTo>
                  <a:cubicBezTo>
                    <a:pt x="5" y="44"/>
                    <a:pt x="5" y="44"/>
                    <a:pt x="5" y="44"/>
                  </a:cubicBezTo>
                  <a:cubicBezTo>
                    <a:pt x="4" y="44"/>
                    <a:pt x="4" y="44"/>
                    <a:pt x="4" y="44"/>
                  </a:cubicBezTo>
                  <a:cubicBezTo>
                    <a:pt x="4" y="45"/>
                    <a:pt x="4" y="45"/>
                    <a:pt x="4" y="45"/>
                  </a:cubicBezTo>
                  <a:cubicBezTo>
                    <a:pt x="3" y="45"/>
                    <a:pt x="3" y="45"/>
                    <a:pt x="3" y="45"/>
                  </a:cubicBezTo>
                  <a:cubicBezTo>
                    <a:pt x="2" y="47"/>
                    <a:pt x="2" y="47"/>
                    <a:pt x="2" y="47"/>
                  </a:cubicBezTo>
                  <a:cubicBezTo>
                    <a:pt x="2" y="47"/>
                    <a:pt x="2" y="47"/>
                    <a:pt x="2" y="47"/>
                  </a:cubicBezTo>
                  <a:cubicBezTo>
                    <a:pt x="2" y="48"/>
                    <a:pt x="2" y="48"/>
                    <a:pt x="2" y="48"/>
                  </a:cubicBezTo>
                  <a:close/>
                  <a:moveTo>
                    <a:pt x="2" y="48"/>
                  </a:moveTo>
                  <a:cubicBezTo>
                    <a:pt x="1" y="48"/>
                    <a:pt x="1" y="48"/>
                    <a:pt x="1" y="48"/>
                  </a:cubicBezTo>
                  <a:cubicBezTo>
                    <a:pt x="2" y="48"/>
                    <a:pt x="2" y="48"/>
                    <a:pt x="2" y="48"/>
                  </a:cubicBezTo>
                  <a:cubicBezTo>
                    <a:pt x="2" y="48"/>
                    <a:pt x="2" y="48"/>
                    <a:pt x="2" y="48"/>
                  </a:cubicBezTo>
                  <a:close/>
                  <a:moveTo>
                    <a:pt x="2" y="48"/>
                  </a:moveTo>
                  <a:cubicBezTo>
                    <a:pt x="2" y="48"/>
                    <a:pt x="2" y="48"/>
                    <a:pt x="2" y="48"/>
                  </a:cubicBezTo>
                  <a:cubicBezTo>
                    <a:pt x="3" y="49"/>
                    <a:pt x="3" y="49"/>
                    <a:pt x="3" y="49"/>
                  </a:cubicBezTo>
                  <a:cubicBezTo>
                    <a:pt x="2" y="48"/>
                    <a:pt x="2" y="48"/>
                    <a:pt x="2" y="48"/>
                  </a:cubicBezTo>
                  <a:close/>
                  <a:moveTo>
                    <a:pt x="1" y="49"/>
                  </a:moveTo>
                  <a:cubicBezTo>
                    <a:pt x="0" y="49"/>
                    <a:pt x="0" y="49"/>
                    <a:pt x="0" y="49"/>
                  </a:cubicBezTo>
                  <a:cubicBezTo>
                    <a:pt x="0" y="50"/>
                    <a:pt x="0" y="50"/>
                    <a:pt x="0" y="50"/>
                  </a:cubicBezTo>
                  <a:cubicBezTo>
                    <a:pt x="1" y="51"/>
                    <a:pt x="1" y="51"/>
                    <a:pt x="1" y="51"/>
                  </a:cubicBezTo>
                  <a:cubicBezTo>
                    <a:pt x="1" y="51"/>
                    <a:pt x="1" y="51"/>
                    <a:pt x="1" y="51"/>
                  </a:cubicBezTo>
                  <a:cubicBezTo>
                    <a:pt x="1" y="50"/>
                    <a:pt x="1" y="50"/>
                    <a:pt x="1" y="50"/>
                  </a:cubicBezTo>
                  <a:cubicBezTo>
                    <a:pt x="1" y="49"/>
                    <a:pt x="1" y="49"/>
                    <a:pt x="1" y="49"/>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6" name="Freeform 20">
              <a:extLst>
                <a:ext uri="{FF2B5EF4-FFF2-40B4-BE49-F238E27FC236}">
                  <a16:creationId xmlns:a16="http://schemas.microsoft.com/office/drawing/2014/main" xmlns="" id="{ED34394F-40D9-4CDE-A751-1C714D08E774}"/>
                </a:ext>
              </a:extLst>
            </p:cNvPr>
            <p:cNvSpPr>
              <a:spLocks noEditPoints="1"/>
            </p:cNvSpPr>
            <p:nvPr/>
          </p:nvSpPr>
          <p:spPr bwMode="auto">
            <a:xfrm>
              <a:off x="7785898" y="4114295"/>
              <a:ext cx="1352496" cy="473090"/>
            </a:xfrm>
            <a:custGeom>
              <a:avLst/>
              <a:gdLst>
                <a:gd name="T0" fmla="*/ 194 w 204"/>
                <a:gd name="T1" fmla="*/ 57 h 73"/>
                <a:gd name="T2" fmla="*/ 184 w 204"/>
                <a:gd name="T3" fmla="*/ 47 h 73"/>
                <a:gd name="T4" fmla="*/ 169 w 204"/>
                <a:gd name="T5" fmla="*/ 44 h 73"/>
                <a:gd name="T6" fmla="*/ 168 w 204"/>
                <a:gd name="T7" fmla="*/ 37 h 73"/>
                <a:gd name="T8" fmla="*/ 174 w 204"/>
                <a:gd name="T9" fmla="*/ 33 h 73"/>
                <a:gd name="T10" fmla="*/ 187 w 204"/>
                <a:gd name="T11" fmla="*/ 36 h 73"/>
                <a:gd name="T12" fmla="*/ 158 w 204"/>
                <a:gd name="T13" fmla="*/ 28 h 73"/>
                <a:gd name="T14" fmla="*/ 134 w 204"/>
                <a:gd name="T15" fmla="*/ 13 h 73"/>
                <a:gd name="T16" fmla="*/ 146 w 204"/>
                <a:gd name="T17" fmla="*/ 30 h 73"/>
                <a:gd name="T18" fmla="*/ 149 w 204"/>
                <a:gd name="T19" fmla="*/ 21 h 73"/>
                <a:gd name="T20" fmla="*/ 144 w 204"/>
                <a:gd name="T21" fmla="*/ 31 h 73"/>
                <a:gd name="T22" fmla="*/ 148 w 204"/>
                <a:gd name="T23" fmla="*/ 42 h 73"/>
                <a:gd name="T24" fmla="*/ 156 w 204"/>
                <a:gd name="T25" fmla="*/ 42 h 73"/>
                <a:gd name="T26" fmla="*/ 137 w 204"/>
                <a:gd name="T27" fmla="*/ 43 h 73"/>
                <a:gd name="T28" fmla="*/ 135 w 204"/>
                <a:gd name="T29" fmla="*/ 36 h 73"/>
                <a:gd name="T30" fmla="*/ 123 w 204"/>
                <a:gd name="T31" fmla="*/ 49 h 73"/>
                <a:gd name="T32" fmla="*/ 123 w 204"/>
                <a:gd name="T33" fmla="*/ 36 h 73"/>
                <a:gd name="T34" fmla="*/ 118 w 204"/>
                <a:gd name="T35" fmla="*/ 30 h 73"/>
                <a:gd name="T36" fmla="*/ 130 w 204"/>
                <a:gd name="T37" fmla="*/ 22 h 73"/>
                <a:gd name="T38" fmla="*/ 109 w 204"/>
                <a:gd name="T39" fmla="*/ 31 h 73"/>
                <a:gd name="T40" fmla="*/ 108 w 204"/>
                <a:gd name="T41" fmla="*/ 51 h 73"/>
                <a:gd name="T42" fmla="*/ 116 w 204"/>
                <a:gd name="T43" fmla="*/ 45 h 73"/>
                <a:gd name="T44" fmla="*/ 120 w 204"/>
                <a:gd name="T45" fmla="*/ 41 h 73"/>
                <a:gd name="T46" fmla="*/ 120 w 204"/>
                <a:gd name="T47" fmla="*/ 31 h 73"/>
                <a:gd name="T48" fmla="*/ 107 w 204"/>
                <a:gd name="T49" fmla="*/ 7 h 73"/>
                <a:gd name="T50" fmla="*/ 93 w 204"/>
                <a:gd name="T51" fmla="*/ 43 h 73"/>
                <a:gd name="T52" fmla="*/ 64 w 204"/>
                <a:gd name="T53" fmla="*/ 33 h 73"/>
                <a:gd name="T54" fmla="*/ 91 w 204"/>
                <a:gd name="T55" fmla="*/ 10 h 73"/>
                <a:gd name="T56" fmla="*/ 103 w 204"/>
                <a:gd name="T57" fmla="*/ 22 h 73"/>
                <a:gd name="T58" fmla="*/ 93 w 204"/>
                <a:gd name="T59" fmla="*/ 36 h 73"/>
                <a:gd name="T60" fmla="*/ 82 w 204"/>
                <a:gd name="T61" fmla="*/ 42 h 73"/>
                <a:gd name="T62" fmla="*/ 67 w 204"/>
                <a:gd name="T63" fmla="*/ 39 h 73"/>
                <a:gd name="T64" fmla="*/ 176 w 204"/>
                <a:gd name="T65" fmla="*/ 31 h 73"/>
                <a:gd name="T66" fmla="*/ 181 w 204"/>
                <a:gd name="T67" fmla="*/ 30 h 73"/>
                <a:gd name="T68" fmla="*/ 174 w 204"/>
                <a:gd name="T69" fmla="*/ 55 h 73"/>
                <a:gd name="T70" fmla="*/ 173 w 204"/>
                <a:gd name="T71" fmla="*/ 51 h 73"/>
                <a:gd name="T72" fmla="*/ 158 w 204"/>
                <a:gd name="T73" fmla="*/ 58 h 73"/>
                <a:gd name="T74" fmla="*/ 155 w 204"/>
                <a:gd name="T75" fmla="*/ 53 h 73"/>
                <a:gd name="T76" fmla="*/ 142 w 204"/>
                <a:gd name="T77" fmla="*/ 59 h 73"/>
                <a:gd name="T78" fmla="*/ 129 w 204"/>
                <a:gd name="T79" fmla="*/ 66 h 73"/>
                <a:gd name="T80" fmla="*/ 117 w 204"/>
                <a:gd name="T81" fmla="*/ 71 h 73"/>
                <a:gd name="T82" fmla="*/ 89 w 204"/>
                <a:gd name="T83" fmla="*/ 56 h 73"/>
                <a:gd name="T84" fmla="*/ 131 w 204"/>
                <a:gd name="T85" fmla="*/ 61 h 73"/>
                <a:gd name="T86" fmla="*/ 108 w 204"/>
                <a:gd name="T87" fmla="*/ 63 h 73"/>
                <a:gd name="T88" fmla="*/ 111 w 204"/>
                <a:gd name="T89" fmla="*/ 64 h 73"/>
                <a:gd name="T90" fmla="*/ 104 w 204"/>
                <a:gd name="T91" fmla="*/ 64 h 73"/>
                <a:gd name="T92" fmla="*/ 93 w 204"/>
                <a:gd name="T93" fmla="*/ 64 h 73"/>
                <a:gd name="T94" fmla="*/ 193 w 204"/>
                <a:gd name="T95" fmla="*/ 61 h 73"/>
                <a:gd name="T96" fmla="*/ 81 w 204"/>
                <a:gd name="T97" fmla="*/ 56 h 73"/>
                <a:gd name="T98" fmla="*/ 68 w 204"/>
                <a:gd name="T99" fmla="*/ 56 h 73"/>
                <a:gd name="T100" fmla="*/ 81 w 204"/>
                <a:gd name="T101" fmla="*/ 63 h 73"/>
                <a:gd name="T102" fmla="*/ 49 w 204"/>
                <a:gd name="T103" fmla="*/ 57 h 73"/>
                <a:gd name="T104" fmla="*/ 47 w 204"/>
                <a:gd name="T105" fmla="*/ 14 h 73"/>
                <a:gd name="T106" fmla="*/ 56 w 204"/>
                <a:gd name="T107" fmla="*/ 41 h 73"/>
                <a:gd name="T108" fmla="*/ 48 w 204"/>
                <a:gd name="T109" fmla="*/ 35 h 73"/>
                <a:gd name="T110" fmla="*/ 31 w 204"/>
                <a:gd name="T111" fmla="*/ 21 h 73"/>
                <a:gd name="T112" fmla="*/ 15 w 204"/>
                <a:gd name="T113" fmla="*/ 32 h 73"/>
                <a:gd name="T114" fmla="*/ 8 w 204"/>
                <a:gd name="T115" fmla="*/ 22 h 73"/>
                <a:gd name="T116" fmla="*/ 16 w 204"/>
                <a:gd name="T117" fmla="*/ 20 h 73"/>
                <a:gd name="T118" fmla="*/ 42 w 204"/>
                <a:gd name="T119" fmla="*/ 52 h 73"/>
                <a:gd name="T120" fmla="*/ 42 w 204"/>
                <a:gd name="T121" fmla="*/ 35 h 73"/>
                <a:gd name="T122" fmla="*/ 29 w 204"/>
                <a:gd name="T123" fmla="*/ 21 h 73"/>
                <a:gd name="T124" fmla="*/ 4 w 204"/>
                <a:gd name="T125" fmla="*/ 5 h 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04" h="73">
                  <a:moveTo>
                    <a:pt x="204" y="38"/>
                  </a:moveTo>
                  <a:cubicBezTo>
                    <a:pt x="203" y="53"/>
                    <a:pt x="203" y="53"/>
                    <a:pt x="203" y="53"/>
                  </a:cubicBezTo>
                  <a:cubicBezTo>
                    <a:pt x="203" y="54"/>
                    <a:pt x="203" y="54"/>
                    <a:pt x="203" y="54"/>
                  </a:cubicBezTo>
                  <a:cubicBezTo>
                    <a:pt x="203" y="55"/>
                    <a:pt x="203" y="55"/>
                    <a:pt x="203" y="55"/>
                  </a:cubicBezTo>
                  <a:cubicBezTo>
                    <a:pt x="203" y="55"/>
                    <a:pt x="203" y="55"/>
                    <a:pt x="203" y="55"/>
                  </a:cubicBezTo>
                  <a:cubicBezTo>
                    <a:pt x="203" y="65"/>
                    <a:pt x="203" y="65"/>
                    <a:pt x="203" y="65"/>
                  </a:cubicBezTo>
                  <a:cubicBezTo>
                    <a:pt x="203" y="65"/>
                    <a:pt x="203" y="65"/>
                    <a:pt x="203" y="65"/>
                  </a:cubicBezTo>
                  <a:cubicBezTo>
                    <a:pt x="202" y="65"/>
                    <a:pt x="202" y="65"/>
                    <a:pt x="202" y="65"/>
                  </a:cubicBezTo>
                  <a:cubicBezTo>
                    <a:pt x="200" y="64"/>
                    <a:pt x="200" y="64"/>
                    <a:pt x="200" y="64"/>
                  </a:cubicBezTo>
                  <a:cubicBezTo>
                    <a:pt x="200" y="63"/>
                    <a:pt x="200" y="63"/>
                    <a:pt x="200" y="63"/>
                  </a:cubicBezTo>
                  <a:cubicBezTo>
                    <a:pt x="200" y="63"/>
                    <a:pt x="200" y="63"/>
                    <a:pt x="200" y="63"/>
                  </a:cubicBezTo>
                  <a:cubicBezTo>
                    <a:pt x="199" y="62"/>
                    <a:pt x="199" y="62"/>
                    <a:pt x="199" y="62"/>
                  </a:cubicBezTo>
                  <a:cubicBezTo>
                    <a:pt x="199" y="62"/>
                    <a:pt x="199" y="62"/>
                    <a:pt x="199" y="62"/>
                  </a:cubicBezTo>
                  <a:cubicBezTo>
                    <a:pt x="199" y="61"/>
                    <a:pt x="199" y="61"/>
                    <a:pt x="199" y="61"/>
                  </a:cubicBezTo>
                  <a:cubicBezTo>
                    <a:pt x="199" y="61"/>
                    <a:pt x="199" y="61"/>
                    <a:pt x="199" y="61"/>
                  </a:cubicBezTo>
                  <a:cubicBezTo>
                    <a:pt x="199" y="60"/>
                    <a:pt x="199" y="60"/>
                    <a:pt x="199" y="60"/>
                  </a:cubicBezTo>
                  <a:cubicBezTo>
                    <a:pt x="199" y="61"/>
                    <a:pt x="199" y="61"/>
                    <a:pt x="199" y="61"/>
                  </a:cubicBezTo>
                  <a:cubicBezTo>
                    <a:pt x="198" y="61"/>
                    <a:pt x="198" y="61"/>
                    <a:pt x="198" y="61"/>
                  </a:cubicBezTo>
                  <a:cubicBezTo>
                    <a:pt x="197" y="61"/>
                    <a:pt x="197" y="61"/>
                    <a:pt x="197" y="61"/>
                  </a:cubicBezTo>
                  <a:cubicBezTo>
                    <a:pt x="196" y="61"/>
                    <a:pt x="196" y="61"/>
                    <a:pt x="196" y="61"/>
                  </a:cubicBezTo>
                  <a:cubicBezTo>
                    <a:pt x="195" y="61"/>
                    <a:pt x="195" y="61"/>
                    <a:pt x="195" y="61"/>
                  </a:cubicBezTo>
                  <a:cubicBezTo>
                    <a:pt x="195" y="61"/>
                    <a:pt x="195" y="61"/>
                    <a:pt x="195" y="61"/>
                  </a:cubicBezTo>
                  <a:cubicBezTo>
                    <a:pt x="194" y="61"/>
                    <a:pt x="194" y="61"/>
                    <a:pt x="194" y="61"/>
                  </a:cubicBezTo>
                  <a:cubicBezTo>
                    <a:pt x="193" y="61"/>
                    <a:pt x="193" y="61"/>
                    <a:pt x="193" y="61"/>
                  </a:cubicBezTo>
                  <a:cubicBezTo>
                    <a:pt x="194" y="61"/>
                    <a:pt x="194" y="61"/>
                    <a:pt x="194" y="61"/>
                  </a:cubicBezTo>
                  <a:cubicBezTo>
                    <a:pt x="194" y="60"/>
                    <a:pt x="194" y="60"/>
                    <a:pt x="194" y="60"/>
                  </a:cubicBezTo>
                  <a:cubicBezTo>
                    <a:pt x="194" y="59"/>
                    <a:pt x="194" y="59"/>
                    <a:pt x="194" y="59"/>
                  </a:cubicBezTo>
                  <a:cubicBezTo>
                    <a:pt x="194" y="59"/>
                    <a:pt x="194" y="59"/>
                    <a:pt x="194" y="59"/>
                  </a:cubicBezTo>
                  <a:cubicBezTo>
                    <a:pt x="195" y="58"/>
                    <a:pt x="195" y="58"/>
                    <a:pt x="195" y="58"/>
                  </a:cubicBezTo>
                  <a:cubicBezTo>
                    <a:pt x="194" y="58"/>
                    <a:pt x="194" y="58"/>
                    <a:pt x="194" y="58"/>
                  </a:cubicBezTo>
                  <a:cubicBezTo>
                    <a:pt x="193" y="57"/>
                    <a:pt x="193" y="57"/>
                    <a:pt x="193" y="57"/>
                  </a:cubicBezTo>
                  <a:cubicBezTo>
                    <a:pt x="194" y="57"/>
                    <a:pt x="194" y="57"/>
                    <a:pt x="194" y="57"/>
                  </a:cubicBezTo>
                  <a:cubicBezTo>
                    <a:pt x="194" y="57"/>
                    <a:pt x="194" y="57"/>
                    <a:pt x="194" y="57"/>
                  </a:cubicBezTo>
                  <a:cubicBezTo>
                    <a:pt x="195" y="57"/>
                    <a:pt x="195" y="57"/>
                    <a:pt x="195" y="57"/>
                  </a:cubicBezTo>
                  <a:cubicBezTo>
                    <a:pt x="196" y="57"/>
                    <a:pt x="196" y="57"/>
                    <a:pt x="196" y="57"/>
                  </a:cubicBezTo>
                  <a:cubicBezTo>
                    <a:pt x="195" y="57"/>
                    <a:pt x="195" y="57"/>
                    <a:pt x="195" y="57"/>
                  </a:cubicBezTo>
                  <a:cubicBezTo>
                    <a:pt x="194" y="57"/>
                    <a:pt x="194" y="57"/>
                    <a:pt x="194" y="57"/>
                  </a:cubicBezTo>
                  <a:cubicBezTo>
                    <a:pt x="193" y="57"/>
                    <a:pt x="193" y="57"/>
                    <a:pt x="193" y="57"/>
                  </a:cubicBezTo>
                  <a:cubicBezTo>
                    <a:pt x="193" y="56"/>
                    <a:pt x="193" y="56"/>
                    <a:pt x="193" y="56"/>
                  </a:cubicBezTo>
                  <a:cubicBezTo>
                    <a:pt x="193" y="56"/>
                    <a:pt x="193" y="56"/>
                    <a:pt x="193" y="56"/>
                  </a:cubicBezTo>
                  <a:cubicBezTo>
                    <a:pt x="193" y="56"/>
                    <a:pt x="193" y="56"/>
                    <a:pt x="193" y="56"/>
                  </a:cubicBezTo>
                  <a:cubicBezTo>
                    <a:pt x="194" y="56"/>
                    <a:pt x="194" y="56"/>
                    <a:pt x="194" y="56"/>
                  </a:cubicBezTo>
                  <a:cubicBezTo>
                    <a:pt x="194" y="55"/>
                    <a:pt x="194" y="55"/>
                    <a:pt x="194" y="55"/>
                  </a:cubicBezTo>
                  <a:cubicBezTo>
                    <a:pt x="192" y="54"/>
                    <a:pt x="192" y="54"/>
                    <a:pt x="192" y="54"/>
                  </a:cubicBezTo>
                  <a:cubicBezTo>
                    <a:pt x="192" y="54"/>
                    <a:pt x="192" y="54"/>
                    <a:pt x="192" y="54"/>
                  </a:cubicBezTo>
                  <a:cubicBezTo>
                    <a:pt x="191" y="53"/>
                    <a:pt x="191" y="53"/>
                    <a:pt x="191" y="53"/>
                  </a:cubicBezTo>
                  <a:cubicBezTo>
                    <a:pt x="192" y="53"/>
                    <a:pt x="192" y="53"/>
                    <a:pt x="192" y="53"/>
                  </a:cubicBezTo>
                  <a:cubicBezTo>
                    <a:pt x="191" y="52"/>
                    <a:pt x="191" y="52"/>
                    <a:pt x="191" y="52"/>
                  </a:cubicBezTo>
                  <a:cubicBezTo>
                    <a:pt x="191" y="51"/>
                    <a:pt x="191" y="51"/>
                    <a:pt x="191" y="51"/>
                  </a:cubicBezTo>
                  <a:cubicBezTo>
                    <a:pt x="192" y="51"/>
                    <a:pt x="192" y="51"/>
                    <a:pt x="192" y="51"/>
                  </a:cubicBezTo>
                  <a:cubicBezTo>
                    <a:pt x="191" y="51"/>
                    <a:pt x="191" y="51"/>
                    <a:pt x="191" y="51"/>
                  </a:cubicBezTo>
                  <a:cubicBezTo>
                    <a:pt x="190" y="50"/>
                    <a:pt x="190" y="50"/>
                    <a:pt x="190" y="50"/>
                  </a:cubicBezTo>
                  <a:cubicBezTo>
                    <a:pt x="190" y="50"/>
                    <a:pt x="190" y="50"/>
                    <a:pt x="190" y="50"/>
                  </a:cubicBezTo>
                  <a:cubicBezTo>
                    <a:pt x="190" y="50"/>
                    <a:pt x="190" y="50"/>
                    <a:pt x="190" y="50"/>
                  </a:cubicBezTo>
                  <a:cubicBezTo>
                    <a:pt x="191" y="49"/>
                    <a:pt x="191" y="49"/>
                    <a:pt x="191" y="49"/>
                  </a:cubicBezTo>
                  <a:cubicBezTo>
                    <a:pt x="190" y="50"/>
                    <a:pt x="190" y="50"/>
                    <a:pt x="190" y="50"/>
                  </a:cubicBezTo>
                  <a:cubicBezTo>
                    <a:pt x="189" y="49"/>
                    <a:pt x="189" y="49"/>
                    <a:pt x="189" y="49"/>
                  </a:cubicBezTo>
                  <a:cubicBezTo>
                    <a:pt x="189" y="49"/>
                    <a:pt x="189" y="49"/>
                    <a:pt x="189" y="49"/>
                  </a:cubicBezTo>
                  <a:cubicBezTo>
                    <a:pt x="189" y="49"/>
                    <a:pt x="189" y="49"/>
                    <a:pt x="189" y="49"/>
                  </a:cubicBezTo>
                  <a:cubicBezTo>
                    <a:pt x="189" y="48"/>
                    <a:pt x="189" y="48"/>
                    <a:pt x="189" y="48"/>
                  </a:cubicBezTo>
                  <a:cubicBezTo>
                    <a:pt x="189" y="49"/>
                    <a:pt x="189" y="49"/>
                    <a:pt x="189" y="49"/>
                  </a:cubicBezTo>
                  <a:cubicBezTo>
                    <a:pt x="188" y="49"/>
                    <a:pt x="188" y="49"/>
                    <a:pt x="188" y="49"/>
                  </a:cubicBezTo>
                  <a:cubicBezTo>
                    <a:pt x="187" y="48"/>
                    <a:pt x="187" y="48"/>
                    <a:pt x="187" y="48"/>
                  </a:cubicBezTo>
                  <a:cubicBezTo>
                    <a:pt x="186" y="48"/>
                    <a:pt x="186" y="48"/>
                    <a:pt x="186" y="48"/>
                  </a:cubicBezTo>
                  <a:cubicBezTo>
                    <a:pt x="185" y="47"/>
                    <a:pt x="185" y="47"/>
                    <a:pt x="185" y="47"/>
                  </a:cubicBezTo>
                  <a:cubicBezTo>
                    <a:pt x="184" y="47"/>
                    <a:pt x="184" y="47"/>
                    <a:pt x="184" y="47"/>
                  </a:cubicBezTo>
                  <a:cubicBezTo>
                    <a:pt x="182" y="47"/>
                    <a:pt x="182" y="47"/>
                    <a:pt x="182" y="47"/>
                  </a:cubicBezTo>
                  <a:cubicBezTo>
                    <a:pt x="179" y="46"/>
                    <a:pt x="179" y="46"/>
                    <a:pt x="179" y="46"/>
                  </a:cubicBezTo>
                  <a:cubicBezTo>
                    <a:pt x="178" y="46"/>
                    <a:pt x="178" y="46"/>
                    <a:pt x="178" y="46"/>
                  </a:cubicBezTo>
                  <a:cubicBezTo>
                    <a:pt x="177" y="45"/>
                    <a:pt x="177" y="45"/>
                    <a:pt x="177" y="45"/>
                  </a:cubicBezTo>
                  <a:cubicBezTo>
                    <a:pt x="176" y="45"/>
                    <a:pt x="176" y="45"/>
                    <a:pt x="176" y="45"/>
                  </a:cubicBezTo>
                  <a:cubicBezTo>
                    <a:pt x="176" y="45"/>
                    <a:pt x="176" y="45"/>
                    <a:pt x="176" y="45"/>
                  </a:cubicBezTo>
                  <a:cubicBezTo>
                    <a:pt x="175" y="44"/>
                    <a:pt x="175" y="44"/>
                    <a:pt x="175" y="44"/>
                  </a:cubicBezTo>
                  <a:cubicBezTo>
                    <a:pt x="175" y="44"/>
                    <a:pt x="175" y="44"/>
                    <a:pt x="175" y="44"/>
                  </a:cubicBezTo>
                  <a:cubicBezTo>
                    <a:pt x="176" y="44"/>
                    <a:pt x="176" y="44"/>
                    <a:pt x="176" y="44"/>
                  </a:cubicBezTo>
                  <a:cubicBezTo>
                    <a:pt x="176" y="44"/>
                    <a:pt x="176" y="44"/>
                    <a:pt x="176" y="44"/>
                  </a:cubicBezTo>
                  <a:cubicBezTo>
                    <a:pt x="176" y="44"/>
                    <a:pt x="176" y="44"/>
                    <a:pt x="176" y="44"/>
                  </a:cubicBezTo>
                  <a:cubicBezTo>
                    <a:pt x="176" y="44"/>
                    <a:pt x="176" y="44"/>
                    <a:pt x="176" y="44"/>
                  </a:cubicBezTo>
                  <a:cubicBezTo>
                    <a:pt x="175" y="44"/>
                    <a:pt x="175" y="44"/>
                    <a:pt x="175" y="44"/>
                  </a:cubicBezTo>
                  <a:cubicBezTo>
                    <a:pt x="174" y="44"/>
                    <a:pt x="174" y="44"/>
                    <a:pt x="174" y="44"/>
                  </a:cubicBezTo>
                  <a:cubicBezTo>
                    <a:pt x="174" y="43"/>
                    <a:pt x="174" y="43"/>
                    <a:pt x="174" y="43"/>
                  </a:cubicBezTo>
                  <a:cubicBezTo>
                    <a:pt x="174" y="43"/>
                    <a:pt x="174" y="43"/>
                    <a:pt x="174" y="43"/>
                  </a:cubicBezTo>
                  <a:cubicBezTo>
                    <a:pt x="173" y="44"/>
                    <a:pt x="173" y="44"/>
                    <a:pt x="173" y="44"/>
                  </a:cubicBezTo>
                  <a:cubicBezTo>
                    <a:pt x="173" y="43"/>
                    <a:pt x="173" y="43"/>
                    <a:pt x="173" y="43"/>
                  </a:cubicBezTo>
                  <a:cubicBezTo>
                    <a:pt x="173" y="43"/>
                    <a:pt x="173" y="43"/>
                    <a:pt x="173" y="43"/>
                  </a:cubicBezTo>
                  <a:cubicBezTo>
                    <a:pt x="173" y="43"/>
                    <a:pt x="173" y="43"/>
                    <a:pt x="173" y="43"/>
                  </a:cubicBezTo>
                  <a:cubicBezTo>
                    <a:pt x="172" y="43"/>
                    <a:pt x="172" y="43"/>
                    <a:pt x="172" y="43"/>
                  </a:cubicBezTo>
                  <a:cubicBezTo>
                    <a:pt x="172" y="43"/>
                    <a:pt x="172" y="43"/>
                    <a:pt x="172" y="43"/>
                  </a:cubicBezTo>
                  <a:cubicBezTo>
                    <a:pt x="172" y="42"/>
                    <a:pt x="172" y="42"/>
                    <a:pt x="172" y="42"/>
                  </a:cubicBezTo>
                  <a:cubicBezTo>
                    <a:pt x="171" y="41"/>
                    <a:pt x="171" y="41"/>
                    <a:pt x="171" y="41"/>
                  </a:cubicBezTo>
                  <a:cubicBezTo>
                    <a:pt x="172" y="40"/>
                    <a:pt x="172" y="40"/>
                    <a:pt x="172" y="40"/>
                  </a:cubicBezTo>
                  <a:cubicBezTo>
                    <a:pt x="172" y="39"/>
                    <a:pt x="172" y="39"/>
                    <a:pt x="172" y="39"/>
                  </a:cubicBezTo>
                  <a:cubicBezTo>
                    <a:pt x="171" y="40"/>
                    <a:pt x="171" y="40"/>
                    <a:pt x="171" y="40"/>
                  </a:cubicBezTo>
                  <a:cubicBezTo>
                    <a:pt x="171" y="41"/>
                    <a:pt x="171" y="41"/>
                    <a:pt x="171" y="41"/>
                  </a:cubicBezTo>
                  <a:cubicBezTo>
                    <a:pt x="171" y="41"/>
                    <a:pt x="171" y="41"/>
                    <a:pt x="171" y="41"/>
                  </a:cubicBezTo>
                  <a:cubicBezTo>
                    <a:pt x="170" y="42"/>
                    <a:pt x="170" y="42"/>
                    <a:pt x="170" y="42"/>
                  </a:cubicBezTo>
                  <a:cubicBezTo>
                    <a:pt x="170" y="43"/>
                    <a:pt x="170" y="43"/>
                    <a:pt x="170" y="43"/>
                  </a:cubicBezTo>
                  <a:cubicBezTo>
                    <a:pt x="170" y="43"/>
                    <a:pt x="170" y="43"/>
                    <a:pt x="170" y="43"/>
                  </a:cubicBezTo>
                  <a:cubicBezTo>
                    <a:pt x="169" y="44"/>
                    <a:pt x="169" y="44"/>
                    <a:pt x="169" y="44"/>
                  </a:cubicBezTo>
                  <a:cubicBezTo>
                    <a:pt x="168" y="45"/>
                    <a:pt x="168" y="45"/>
                    <a:pt x="168" y="45"/>
                  </a:cubicBezTo>
                  <a:cubicBezTo>
                    <a:pt x="167" y="44"/>
                    <a:pt x="167" y="44"/>
                    <a:pt x="167" y="44"/>
                  </a:cubicBezTo>
                  <a:cubicBezTo>
                    <a:pt x="167" y="43"/>
                    <a:pt x="167" y="43"/>
                    <a:pt x="167" y="43"/>
                  </a:cubicBezTo>
                  <a:cubicBezTo>
                    <a:pt x="167" y="42"/>
                    <a:pt x="167" y="42"/>
                    <a:pt x="167" y="42"/>
                  </a:cubicBezTo>
                  <a:cubicBezTo>
                    <a:pt x="167" y="42"/>
                    <a:pt x="167" y="42"/>
                    <a:pt x="167" y="42"/>
                  </a:cubicBezTo>
                  <a:cubicBezTo>
                    <a:pt x="167" y="42"/>
                    <a:pt x="167" y="42"/>
                    <a:pt x="167" y="42"/>
                  </a:cubicBezTo>
                  <a:cubicBezTo>
                    <a:pt x="167" y="41"/>
                    <a:pt x="167" y="41"/>
                    <a:pt x="167" y="41"/>
                  </a:cubicBezTo>
                  <a:cubicBezTo>
                    <a:pt x="166" y="41"/>
                    <a:pt x="166" y="41"/>
                    <a:pt x="166" y="41"/>
                  </a:cubicBezTo>
                  <a:cubicBezTo>
                    <a:pt x="166" y="41"/>
                    <a:pt x="166" y="41"/>
                    <a:pt x="166" y="41"/>
                  </a:cubicBezTo>
                  <a:cubicBezTo>
                    <a:pt x="166" y="40"/>
                    <a:pt x="166" y="40"/>
                    <a:pt x="166" y="40"/>
                  </a:cubicBezTo>
                  <a:cubicBezTo>
                    <a:pt x="165" y="40"/>
                    <a:pt x="165" y="40"/>
                    <a:pt x="165" y="40"/>
                  </a:cubicBezTo>
                  <a:cubicBezTo>
                    <a:pt x="164" y="40"/>
                    <a:pt x="164" y="40"/>
                    <a:pt x="164" y="40"/>
                  </a:cubicBezTo>
                  <a:cubicBezTo>
                    <a:pt x="164" y="39"/>
                    <a:pt x="164" y="39"/>
                    <a:pt x="164" y="39"/>
                  </a:cubicBezTo>
                  <a:cubicBezTo>
                    <a:pt x="164" y="39"/>
                    <a:pt x="164" y="39"/>
                    <a:pt x="164" y="39"/>
                  </a:cubicBezTo>
                  <a:cubicBezTo>
                    <a:pt x="165" y="39"/>
                    <a:pt x="165" y="39"/>
                    <a:pt x="165" y="39"/>
                  </a:cubicBezTo>
                  <a:cubicBezTo>
                    <a:pt x="166" y="39"/>
                    <a:pt x="166" y="39"/>
                    <a:pt x="166" y="39"/>
                  </a:cubicBezTo>
                  <a:cubicBezTo>
                    <a:pt x="166" y="39"/>
                    <a:pt x="166" y="39"/>
                    <a:pt x="166" y="39"/>
                  </a:cubicBezTo>
                  <a:cubicBezTo>
                    <a:pt x="167" y="39"/>
                    <a:pt x="167" y="39"/>
                    <a:pt x="167" y="39"/>
                  </a:cubicBezTo>
                  <a:cubicBezTo>
                    <a:pt x="168" y="39"/>
                    <a:pt x="168" y="39"/>
                    <a:pt x="168" y="39"/>
                  </a:cubicBezTo>
                  <a:cubicBezTo>
                    <a:pt x="168" y="38"/>
                    <a:pt x="168" y="38"/>
                    <a:pt x="168" y="38"/>
                  </a:cubicBezTo>
                  <a:cubicBezTo>
                    <a:pt x="169" y="38"/>
                    <a:pt x="169" y="38"/>
                    <a:pt x="169" y="38"/>
                  </a:cubicBezTo>
                  <a:cubicBezTo>
                    <a:pt x="170" y="38"/>
                    <a:pt x="170" y="38"/>
                    <a:pt x="170" y="38"/>
                  </a:cubicBezTo>
                  <a:cubicBezTo>
                    <a:pt x="171" y="39"/>
                    <a:pt x="171" y="39"/>
                    <a:pt x="171" y="39"/>
                  </a:cubicBezTo>
                  <a:cubicBezTo>
                    <a:pt x="171" y="38"/>
                    <a:pt x="171" y="38"/>
                    <a:pt x="171" y="38"/>
                  </a:cubicBezTo>
                  <a:cubicBezTo>
                    <a:pt x="172" y="38"/>
                    <a:pt x="172" y="38"/>
                    <a:pt x="172" y="38"/>
                  </a:cubicBezTo>
                  <a:cubicBezTo>
                    <a:pt x="172" y="38"/>
                    <a:pt x="172" y="38"/>
                    <a:pt x="172" y="38"/>
                  </a:cubicBezTo>
                  <a:cubicBezTo>
                    <a:pt x="172" y="37"/>
                    <a:pt x="172" y="37"/>
                    <a:pt x="172" y="37"/>
                  </a:cubicBezTo>
                  <a:cubicBezTo>
                    <a:pt x="172" y="36"/>
                    <a:pt x="172" y="36"/>
                    <a:pt x="172" y="36"/>
                  </a:cubicBezTo>
                  <a:cubicBezTo>
                    <a:pt x="170" y="36"/>
                    <a:pt x="170" y="36"/>
                    <a:pt x="170" y="36"/>
                  </a:cubicBezTo>
                  <a:cubicBezTo>
                    <a:pt x="170" y="36"/>
                    <a:pt x="170" y="36"/>
                    <a:pt x="170" y="36"/>
                  </a:cubicBezTo>
                  <a:cubicBezTo>
                    <a:pt x="170" y="37"/>
                    <a:pt x="170" y="37"/>
                    <a:pt x="170" y="37"/>
                  </a:cubicBezTo>
                  <a:cubicBezTo>
                    <a:pt x="169" y="36"/>
                    <a:pt x="169" y="36"/>
                    <a:pt x="169" y="36"/>
                  </a:cubicBezTo>
                  <a:cubicBezTo>
                    <a:pt x="168" y="37"/>
                    <a:pt x="168" y="37"/>
                    <a:pt x="168" y="37"/>
                  </a:cubicBezTo>
                  <a:cubicBezTo>
                    <a:pt x="167" y="37"/>
                    <a:pt x="167" y="37"/>
                    <a:pt x="167" y="37"/>
                  </a:cubicBezTo>
                  <a:cubicBezTo>
                    <a:pt x="167" y="37"/>
                    <a:pt x="167" y="37"/>
                    <a:pt x="167" y="37"/>
                  </a:cubicBezTo>
                  <a:cubicBezTo>
                    <a:pt x="166" y="37"/>
                    <a:pt x="166" y="37"/>
                    <a:pt x="166" y="37"/>
                  </a:cubicBezTo>
                  <a:cubicBezTo>
                    <a:pt x="165" y="37"/>
                    <a:pt x="165" y="37"/>
                    <a:pt x="165" y="37"/>
                  </a:cubicBezTo>
                  <a:cubicBezTo>
                    <a:pt x="165" y="37"/>
                    <a:pt x="165" y="37"/>
                    <a:pt x="165" y="37"/>
                  </a:cubicBezTo>
                  <a:cubicBezTo>
                    <a:pt x="164" y="36"/>
                    <a:pt x="164" y="36"/>
                    <a:pt x="164" y="36"/>
                  </a:cubicBezTo>
                  <a:cubicBezTo>
                    <a:pt x="163" y="35"/>
                    <a:pt x="163" y="35"/>
                    <a:pt x="163" y="35"/>
                  </a:cubicBezTo>
                  <a:cubicBezTo>
                    <a:pt x="164" y="35"/>
                    <a:pt x="164" y="35"/>
                    <a:pt x="164" y="35"/>
                  </a:cubicBezTo>
                  <a:cubicBezTo>
                    <a:pt x="163" y="34"/>
                    <a:pt x="163" y="34"/>
                    <a:pt x="163" y="34"/>
                  </a:cubicBezTo>
                  <a:cubicBezTo>
                    <a:pt x="162" y="33"/>
                    <a:pt x="162" y="33"/>
                    <a:pt x="162" y="33"/>
                  </a:cubicBezTo>
                  <a:cubicBezTo>
                    <a:pt x="161" y="33"/>
                    <a:pt x="161" y="33"/>
                    <a:pt x="161" y="33"/>
                  </a:cubicBezTo>
                  <a:cubicBezTo>
                    <a:pt x="161" y="33"/>
                    <a:pt x="161" y="33"/>
                    <a:pt x="161" y="33"/>
                  </a:cubicBezTo>
                  <a:cubicBezTo>
                    <a:pt x="160" y="34"/>
                    <a:pt x="160" y="34"/>
                    <a:pt x="160" y="34"/>
                  </a:cubicBezTo>
                  <a:cubicBezTo>
                    <a:pt x="159" y="33"/>
                    <a:pt x="159" y="33"/>
                    <a:pt x="159" y="33"/>
                  </a:cubicBezTo>
                  <a:cubicBezTo>
                    <a:pt x="160" y="33"/>
                    <a:pt x="160" y="33"/>
                    <a:pt x="160" y="33"/>
                  </a:cubicBezTo>
                  <a:cubicBezTo>
                    <a:pt x="161" y="32"/>
                    <a:pt x="161" y="32"/>
                    <a:pt x="161" y="32"/>
                  </a:cubicBezTo>
                  <a:cubicBezTo>
                    <a:pt x="161" y="32"/>
                    <a:pt x="161" y="32"/>
                    <a:pt x="161" y="32"/>
                  </a:cubicBezTo>
                  <a:cubicBezTo>
                    <a:pt x="160" y="31"/>
                    <a:pt x="160" y="31"/>
                    <a:pt x="160" y="31"/>
                  </a:cubicBezTo>
                  <a:cubicBezTo>
                    <a:pt x="161" y="31"/>
                    <a:pt x="161" y="31"/>
                    <a:pt x="161" y="31"/>
                  </a:cubicBezTo>
                  <a:cubicBezTo>
                    <a:pt x="162" y="31"/>
                    <a:pt x="162" y="31"/>
                    <a:pt x="162" y="31"/>
                  </a:cubicBezTo>
                  <a:cubicBezTo>
                    <a:pt x="163" y="30"/>
                    <a:pt x="163" y="30"/>
                    <a:pt x="163" y="30"/>
                  </a:cubicBezTo>
                  <a:cubicBezTo>
                    <a:pt x="164" y="30"/>
                    <a:pt x="164" y="30"/>
                    <a:pt x="164" y="30"/>
                  </a:cubicBezTo>
                  <a:cubicBezTo>
                    <a:pt x="165" y="29"/>
                    <a:pt x="165" y="29"/>
                    <a:pt x="165" y="29"/>
                  </a:cubicBezTo>
                  <a:cubicBezTo>
                    <a:pt x="165" y="29"/>
                    <a:pt x="165" y="29"/>
                    <a:pt x="165" y="29"/>
                  </a:cubicBezTo>
                  <a:cubicBezTo>
                    <a:pt x="166" y="29"/>
                    <a:pt x="166" y="29"/>
                    <a:pt x="166" y="29"/>
                  </a:cubicBezTo>
                  <a:cubicBezTo>
                    <a:pt x="169" y="29"/>
                    <a:pt x="169" y="29"/>
                    <a:pt x="169" y="29"/>
                  </a:cubicBezTo>
                  <a:cubicBezTo>
                    <a:pt x="170" y="30"/>
                    <a:pt x="170" y="30"/>
                    <a:pt x="170" y="30"/>
                  </a:cubicBezTo>
                  <a:cubicBezTo>
                    <a:pt x="172" y="30"/>
                    <a:pt x="172" y="30"/>
                    <a:pt x="172" y="30"/>
                  </a:cubicBezTo>
                  <a:cubicBezTo>
                    <a:pt x="173" y="30"/>
                    <a:pt x="173" y="30"/>
                    <a:pt x="173" y="30"/>
                  </a:cubicBezTo>
                  <a:cubicBezTo>
                    <a:pt x="173" y="31"/>
                    <a:pt x="173" y="31"/>
                    <a:pt x="173" y="31"/>
                  </a:cubicBezTo>
                  <a:cubicBezTo>
                    <a:pt x="173" y="31"/>
                    <a:pt x="173" y="31"/>
                    <a:pt x="173" y="31"/>
                  </a:cubicBezTo>
                  <a:cubicBezTo>
                    <a:pt x="173" y="32"/>
                    <a:pt x="173" y="32"/>
                    <a:pt x="173" y="32"/>
                  </a:cubicBezTo>
                  <a:cubicBezTo>
                    <a:pt x="174" y="33"/>
                    <a:pt x="174" y="33"/>
                    <a:pt x="174" y="33"/>
                  </a:cubicBezTo>
                  <a:cubicBezTo>
                    <a:pt x="174" y="33"/>
                    <a:pt x="174" y="33"/>
                    <a:pt x="174" y="33"/>
                  </a:cubicBezTo>
                  <a:cubicBezTo>
                    <a:pt x="174" y="34"/>
                    <a:pt x="174" y="34"/>
                    <a:pt x="174" y="34"/>
                  </a:cubicBezTo>
                  <a:cubicBezTo>
                    <a:pt x="173" y="35"/>
                    <a:pt x="173" y="35"/>
                    <a:pt x="173" y="35"/>
                  </a:cubicBezTo>
                  <a:cubicBezTo>
                    <a:pt x="173" y="36"/>
                    <a:pt x="173" y="36"/>
                    <a:pt x="173" y="36"/>
                  </a:cubicBezTo>
                  <a:cubicBezTo>
                    <a:pt x="174" y="38"/>
                    <a:pt x="174" y="38"/>
                    <a:pt x="174" y="38"/>
                  </a:cubicBezTo>
                  <a:cubicBezTo>
                    <a:pt x="174" y="39"/>
                    <a:pt x="174" y="39"/>
                    <a:pt x="174" y="39"/>
                  </a:cubicBezTo>
                  <a:cubicBezTo>
                    <a:pt x="175" y="39"/>
                    <a:pt x="175" y="39"/>
                    <a:pt x="175" y="39"/>
                  </a:cubicBezTo>
                  <a:cubicBezTo>
                    <a:pt x="175" y="39"/>
                    <a:pt x="175" y="39"/>
                    <a:pt x="175" y="39"/>
                  </a:cubicBezTo>
                  <a:cubicBezTo>
                    <a:pt x="175" y="38"/>
                    <a:pt x="175" y="38"/>
                    <a:pt x="175" y="38"/>
                  </a:cubicBezTo>
                  <a:cubicBezTo>
                    <a:pt x="175" y="38"/>
                    <a:pt x="175" y="38"/>
                    <a:pt x="175" y="38"/>
                  </a:cubicBezTo>
                  <a:cubicBezTo>
                    <a:pt x="176" y="38"/>
                    <a:pt x="176" y="38"/>
                    <a:pt x="176" y="38"/>
                  </a:cubicBezTo>
                  <a:cubicBezTo>
                    <a:pt x="176" y="39"/>
                    <a:pt x="176" y="39"/>
                    <a:pt x="176" y="39"/>
                  </a:cubicBezTo>
                  <a:cubicBezTo>
                    <a:pt x="176" y="40"/>
                    <a:pt x="176" y="40"/>
                    <a:pt x="176" y="40"/>
                  </a:cubicBezTo>
                  <a:cubicBezTo>
                    <a:pt x="176" y="40"/>
                    <a:pt x="176" y="40"/>
                    <a:pt x="176" y="40"/>
                  </a:cubicBezTo>
                  <a:cubicBezTo>
                    <a:pt x="177" y="40"/>
                    <a:pt x="177" y="40"/>
                    <a:pt x="177" y="40"/>
                  </a:cubicBezTo>
                  <a:cubicBezTo>
                    <a:pt x="178" y="41"/>
                    <a:pt x="178" y="41"/>
                    <a:pt x="178" y="41"/>
                  </a:cubicBezTo>
                  <a:cubicBezTo>
                    <a:pt x="178" y="41"/>
                    <a:pt x="178" y="41"/>
                    <a:pt x="178" y="41"/>
                  </a:cubicBezTo>
                  <a:cubicBezTo>
                    <a:pt x="179" y="41"/>
                    <a:pt x="179" y="41"/>
                    <a:pt x="179" y="41"/>
                  </a:cubicBezTo>
                  <a:cubicBezTo>
                    <a:pt x="180" y="41"/>
                    <a:pt x="180" y="41"/>
                    <a:pt x="180" y="41"/>
                  </a:cubicBezTo>
                  <a:cubicBezTo>
                    <a:pt x="180" y="40"/>
                    <a:pt x="180" y="40"/>
                    <a:pt x="180" y="40"/>
                  </a:cubicBezTo>
                  <a:cubicBezTo>
                    <a:pt x="180" y="40"/>
                    <a:pt x="180" y="40"/>
                    <a:pt x="180" y="40"/>
                  </a:cubicBezTo>
                  <a:cubicBezTo>
                    <a:pt x="181" y="40"/>
                    <a:pt x="181" y="40"/>
                    <a:pt x="181" y="40"/>
                  </a:cubicBezTo>
                  <a:cubicBezTo>
                    <a:pt x="181" y="39"/>
                    <a:pt x="181" y="39"/>
                    <a:pt x="181" y="39"/>
                  </a:cubicBezTo>
                  <a:cubicBezTo>
                    <a:pt x="181" y="38"/>
                    <a:pt x="181" y="38"/>
                    <a:pt x="181" y="38"/>
                  </a:cubicBezTo>
                  <a:cubicBezTo>
                    <a:pt x="182" y="38"/>
                    <a:pt x="182" y="38"/>
                    <a:pt x="182" y="38"/>
                  </a:cubicBezTo>
                  <a:cubicBezTo>
                    <a:pt x="183" y="38"/>
                    <a:pt x="183" y="38"/>
                    <a:pt x="183" y="38"/>
                  </a:cubicBezTo>
                  <a:cubicBezTo>
                    <a:pt x="183" y="37"/>
                    <a:pt x="183" y="37"/>
                    <a:pt x="183" y="37"/>
                  </a:cubicBezTo>
                  <a:cubicBezTo>
                    <a:pt x="184" y="36"/>
                    <a:pt x="184" y="36"/>
                    <a:pt x="184" y="36"/>
                  </a:cubicBezTo>
                  <a:cubicBezTo>
                    <a:pt x="184" y="37"/>
                    <a:pt x="184" y="37"/>
                    <a:pt x="184" y="37"/>
                  </a:cubicBezTo>
                  <a:cubicBezTo>
                    <a:pt x="185" y="37"/>
                    <a:pt x="185" y="37"/>
                    <a:pt x="185" y="37"/>
                  </a:cubicBezTo>
                  <a:cubicBezTo>
                    <a:pt x="185" y="36"/>
                    <a:pt x="185" y="36"/>
                    <a:pt x="185" y="36"/>
                  </a:cubicBezTo>
                  <a:cubicBezTo>
                    <a:pt x="187" y="36"/>
                    <a:pt x="187" y="36"/>
                    <a:pt x="187" y="36"/>
                  </a:cubicBezTo>
                  <a:cubicBezTo>
                    <a:pt x="187" y="36"/>
                    <a:pt x="187" y="36"/>
                    <a:pt x="187" y="36"/>
                  </a:cubicBezTo>
                  <a:cubicBezTo>
                    <a:pt x="186" y="35"/>
                    <a:pt x="186" y="35"/>
                    <a:pt x="186" y="35"/>
                  </a:cubicBezTo>
                  <a:cubicBezTo>
                    <a:pt x="187" y="34"/>
                    <a:pt x="187" y="34"/>
                    <a:pt x="187" y="34"/>
                  </a:cubicBezTo>
                  <a:cubicBezTo>
                    <a:pt x="189" y="33"/>
                    <a:pt x="189" y="33"/>
                    <a:pt x="189" y="33"/>
                  </a:cubicBezTo>
                  <a:cubicBezTo>
                    <a:pt x="190" y="33"/>
                    <a:pt x="190" y="33"/>
                    <a:pt x="190" y="33"/>
                  </a:cubicBezTo>
                  <a:cubicBezTo>
                    <a:pt x="191" y="34"/>
                    <a:pt x="191" y="34"/>
                    <a:pt x="191" y="34"/>
                  </a:cubicBezTo>
                  <a:cubicBezTo>
                    <a:pt x="192" y="34"/>
                    <a:pt x="192" y="34"/>
                    <a:pt x="192" y="34"/>
                  </a:cubicBezTo>
                  <a:cubicBezTo>
                    <a:pt x="193" y="35"/>
                    <a:pt x="193" y="35"/>
                    <a:pt x="193" y="35"/>
                  </a:cubicBezTo>
                  <a:cubicBezTo>
                    <a:pt x="194" y="35"/>
                    <a:pt x="194" y="35"/>
                    <a:pt x="194" y="35"/>
                  </a:cubicBezTo>
                  <a:cubicBezTo>
                    <a:pt x="195" y="36"/>
                    <a:pt x="195" y="36"/>
                    <a:pt x="195" y="36"/>
                  </a:cubicBezTo>
                  <a:cubicBezTo>
                    <a:pt x="196" y="36"/>
                    <a:pt x="196" y="36"/>
                    <a:pt x="196" y="36"/>
                  </a:cubicBezTo>
                  <a:cubicBezTo>
                    <a:pt x="199" y="37"/>
                    <a:pt x="199" y="37"/>
                    <a:pt x="199" y="37"/>
                  </a:cubicBezTo>
                  <a:cubicBezTo>
                    <a:pt x="200" y="37"/>
                    <a:pt x="200" y="37"/>
                    <a:pt x="200" y="37"/>
                  </a:cubicBezTo>
                  <a:cubicBezTo>
                    <a:pt x="200" y="37"/>
                    <a:pt x="200" y="37"/>
                    <a:pt x="200" y="37"/>
                  </a:cubicBezTo>
                  <a:cubicBezTo>
                    <a:pt x="201" y="37"/>
                    <a:pt x="201" y="37"/>
                    <a:pt x="201" y="37"/>
                  </a:cubicBezTo>
                  <a:cubicBezTo>
                    <a:pt x="202" y="37"/>
                    <a:pt x="202" y="37"/>
                    <a:pt x="202" y="37"/>
                  </a:cubicBezTo>
                  <a:cubicBezTo>
                    <a:pt x="203" y="37"/>
                    <a:pt x="203" y="37"/>
                    <a:pt x="203" y="37"/>
                  </a:cubicBezTo>
                  <a:cubicBezTo>
                    <a:pt x="203" y="38"/>
                    <a:pt x="203" y="38"/>
                    <a:pt x="203" y="38"/>
                  </a:cubicBezTo>
                  <a:cubicBezTo>
                    <a:pt x="203" y="38"/>
                    <a:pt x="203" y="38"/>
                    <a:pt x="203" y="38"/>
                  </a:cubicBezTo>
                  <a:cubicBezTo>
                    <a:pt x="203" y="38"/>
                    <a:pt x="203" y="38"/>
                    <a:pt x="203" y="38"/>
                  </a:cubicBezTo>
                  <a:cubicBezTo>
                    <a:pt x="204" y="38"/>
                    <a:pt x="204" y="38"/>
                    <a:pt x="204" y="38"/>
                  </a:cubicBezTo>
                  <a:cubicBezTo>
                    <a:pt x="204" y="38"/>
                    <a:pt x="204" y="38"/>
                    <a:pt x="204" y="38"/>
                  </a:cubicBezTo>
                  <a:close/>
                  <a:moveTo>
                    <a:pt x="151" y="27"/>
                  </a:moveTo>
                  <a:cubicBezTo>
                    <a:pt x="153" y="28"/>
                    <a:pt x="153" y="28"/>
                    <a:pt x="153" y="28"/>
                  </a:cubicBezTo>
                  <a:cubicBezTo>
                    <a:pt x="153" y="28"/>
                    <a:pt x="153" y="28"/>
                    <a:pt x="153" y="28"/>
                  </a:cubicBezTo>
                  <a:cubicBezTo>
                    <a:pt x="152" y="28"/>
                    <a:pt x="152" y="28"/>
                    <a:pt x="152" y="28"/>
                  </a:cubicBezTo>
                  <a:cubicBezTo>
                    <a:pt x="151" y="27"/>
                    <a:pt x="151" y="27"/>
                    <a:pt x="151" y="27"/>
                  </a:cubicBezTo>
                  <a:close/>
                  <a:moveTo>
                    <a:pt x="160" y="29"/>
                  </a:moveTo>
                  <a:cubicBezTo>
                    <a:pt x="161" y="29"/>
                    <a:pt x="161" y="29"/>
                    <a:pt x="161" y="29"/>
                  </a:cubicBezTo>
                  <a:cubicBezTo>
                    <a:pt x="161" y="29"/>
                    <a:pt x="161" y="29"/>
                    <a:pt x="161" y="29"/>
                  </a:cubicBezTo>
                  <a:cubicBezTo>
                    <a:pt x="161" y="28"/>
                    <a:pt x="161" y="28"/>
                    <a:pt x="161" y="28"/>
                  </a:cubicBezTo>
                  <a:cubicBezTo>
                    <a:pt x="160" y="28"/>
                    <a:pt x="160" y="28"/>
                    <a:pt x="160" y="28"/>
                  </a:cubicBezTo>
                  <a:cubicBezTo>
                    <a:pt x="159" y="28"/>
                    <a:pt x="159" y="28"/>
                    <a:pt x="159" y="28"/>
                  </a:cubicBezTo>
                  <a:cubicBezTo>
                    <a:pt x="158" y="28"/>
                    <a:pt x="158" y="28"/>
                    <a:pt x="158" y="28"/>
                  </a:cubicBezTo>
                  <a:cubicBezTo>
                    <a:pt x="157" y="28"/>
                    <a:pt x="157" y="28"/>
                    <a:pt x="157" y="28"/>
                  </a:cubicBezTo>
                  <a:cubicBezTo>
                    <a:pt x="157" y="28"/>
                    <a:pt x="157" y="28"/>
                    <a:pt x="157" y="28"/>
                  </a:cubicBezTo>
                  <a:cubicBezTo>
                    <a:pt x="157" y="28"/>
                    <a:pt x="157" y="28"/>
                    <a:pt x="157" y="28"/>
                  </a:cubicBezTo>
                  <a:cubicBezTo>
                    <a:pt x="156" y="29"/>
                    <a:pt x="156" y="29"/>
                    <a:pt x="156" y="29"/>
                  </a:cubicBezTo>
                  <a:cubicBezTo>
                    <a:pt x="158" y="29"/>
                    <a:pt x="158" y="29"/>
                    <a:pt x="158" y="29"/>
                  </a:cubicBezTo>
                  <a:cubicBezTo>
                    <a:pt x="158" y="29"/>
                    <a:pt x="158" y="29"/>
                    <a:pt x="158" y="29"/>
                  </a:cubicBezTo>
                  <a:cubicBezTo>
                    <a:pt x="159" y="29"/>
                    <a:pt x="159" y="29"/>
                    <a:pt x="159" y="29"/>
                  </a:cubicBezTo>
                  <a:cubicBezTo>
                    <a:pt x="159" y="29"/>
                    <a:pt x="159" y="29"/>
                    <a:pt x="159" y="29"/>
                  </a:cubicBezTo>
                  <a:cubicBezTo>
                    <a:pt x="158" y="28"/>
                    <a:pt x="158" y="28"/>
                    <a:pt x="158" y="28"/>
                  </a:cubicBezTo>
                  <a:cubicBezTo>
                    <a:pt x="158" y="28"/>
                    <a:pt x="158" y="28"/>
                    <a:pt x="158" y="28"/>
                  </a:cubicBezTo>
                  <a:cubicBezTo>
                    <a:pt x="159" y="28"/>
                    <a:pt x="159" y="28"/>
                    <a:pt x="159" y="28"/>
                  </a:cubicBezTo>
                  <a:cubicBezTo>
                    <a:pt x="160" y="29"/>
                    <a:pt x="160" y="29"/>
                    <a:pt x="160" y="29"/>
                  </a:cubicBezTo>
                  <a:close/>
                  <a:moveTo>
                    <a:pt x="159" y="31"/>
                  </a:moveTo>
                  <a:cubicBezTo>
                    <a:pt x="158" y="31"/>
                    <a:pt x="158" y="31"/>
                    <a:pt x="158" y="31"/>
                  </a:cubicBezTo>
                  <a:cubicBezTo>
                    <a:pt x="157" y="31"/>
                    <a:pt x="157" y="31"/>
                    <a:pt x="157" y="31"/>
                  </a:cubicBezTo>
                  <a:cubicBezTo>
                    <a:pt x="157" y="31"/>
                    <a:pt x="157" y="31"/>
                    <a:pt x="157" y="31"/>
                  </a:cubicBezTo>
                  <a:cubicBezTo>
                    <a:pt x="159" y="31"/>
                    <a:pt x="159" y="31"/>
                    <a:pt x="159" y="31"/>
                  </a:cubicBezTo>
                  <a:close/>
                  <a:moveTo>
                    <a:pt x="159" y="31"/>
                  </a:moveTo>
                  <a:cubicBezTo>
                    <a:pt x="159" y="31"/>
                    <a:pt x="159" y="31"/>
                    <a:pt x="159" y="31"/>
                  </a:cubicBezTo>
                  <a:cubicBezTo>
                    <a:pt x="158" y="31"/>
                    <a:pt x="158" y="31"/>
                    <a:pt x="158" y="31"/>
                  </a:cubicBezTo>
                  <a:cubicBezTo>
                    <a:pt x="159" y="31"/>
                    <a:pt x="159" y="31"/>
                    <a:pt x="159" y="31"/>
                  </a:cubicBezTo>
                  <a:close/>
                  <a:moveTo>
                    <a:pt x="159" y="31"/>
                  </a:moveTo>
                  <a:cubicBezTo>
                    <a:pt x="158" y="32"/>
                    <a:pt x="158" y="32"/>
                    <a:pt x="158" y="32"/>
                  </a:cubicBezTo>
                  <a:cubicBezTo>
                    <a:pt x="158" y="33"/>
                    <a:pt x="158" y="33"/>
                    <a:pt x="158" y="33"/>
                  </a:cubicBezTo>
                  <a:cubicBezTo>
                    <a:pt x="159" y="33"/>
                    <a:pt x="159" y="33"/>
                    <a:pt x="159" y="33"/>
                  </a:cubicBezTo>
                  <a:cubicBezTo>
                    <a:pt x="159" y="33"/>
                    <a:pt x="159" y="33"/>
                    <a:pt x="159" y="33"/>
                  </a:cubicBezTo>
                  <a:cubicBezTo>
                    <a:pt x="160" y="31"/>
                    <a:pt x="160" y="31"/>
                    <a:pt x="160" y="31"/>
                  </a:cubicBezTo>
                  <a:cubicBezTo>
                    <a:pt x="159" y="31"/>
                    <a:pt x="159" y="31"/>
                    <a:pt x="159" y="31"/>
                  </a:cubicBezTo>
                  <a:close/>
                  <a:moveTo>
                    <a:pt x="134" y="12"/>
                  </a:moveTo>
                  <a:cubicBezTo>
                    <a:pt x="135" y="12"/>
                    <a:pt x="135" y="12"/>
                    <a:pt x="135" y="12"/>
                  </a:cubicBezTo>
                  <a:cubicBezTo>
                    <a:pt x="135" y="13"/>
                    <a:pt x="135" y="13"/>
                    <a:pt x="135" y="13"/>
                  </a:cubicBezTo>
                  <a:cubicBezTo>
                    <a:pt x="135" y="14"/>
                    <a:pt x="135" y="14"/>
                    <a:pt x="135" y="14"/>
                  </a:cubicBezTo>
                  <a:cubicBezTo>
                    <a:pt x="134" y="13"/>
                    <a:pt x="134" y="13"/>
                    <a:pt x="134" y="13"/>
                  </a:cubicBezTo>
                  <a:cubicBezTo>
                    <a:pt x="134" y="12"/>
                    <a:pt x="134" y="12"/>
                    <a:pt x="134" y="12"/>
                  </a:cubicBezTo>
                  <a:cubicBezTo>
                    <a:pt x="134" y="12"/>
                    <a:pt x="134" y="12"/>
                    <a:pt x="134" y="12"/>
                  </a:cubicBezTo>
                  <a:close/>
                  <a:moveTo>
                    <a:pt x="140" y="9"/>
                  </a:moveTo>
                  <a:cubicBezTo>
                    <a:pt x="140" y="10"/>
                    <a:pt x="140" y="10"/>
                    <a:pt x="140" y="10"/>
                  </a:cubicBezTo>
                  <a:cubicBezTo>
                    <a:pt x="140" y="10"/>
                    <a:pt x="140" y="10"/>
                    <a:pt x="140" y="10"/>
                  </a:cubicBezTo>
                  <a:cubicBezTo>
                    <a:pt x="141" y="10"/>
                    <a:pt x="141" y="10"/>
                    <a:pt x="141" y="10"/>
                  </a:cubicBezTo>
                  <a:cubicBezTo>
                    <a:pt x="141" y="10"/>
                    <a:pt x="141" y="10"/>
                    <a:pt x="141" y="10"/>
                  </a:cubicBezTo>
                  <a:cubicBezTo>
                    <a:pt x="141" y="9"/>
                    <a:pt x="141" y="9"/>
                    <a:pt x="141" y="9"/>
                  </a:cubicBezTo>
                  <a:cubicBezTo>
                    <a:pt x="140" y="8"/>
                    <a:pt x="140" y="8"/>
                    <a:pt x="140" y="8"/>
                  </a:cubicBezTo>
                  <a:cubicBezTo>
                    <a:pt x="140" y="9"/>
                    <a:pt x="140" y="9"/>
                    <a:pt x="140" y="9"/>
                  </a:cubicBezTo>
                  <a:close/>
                  <a:moveTo>
                    <a:pt x="140" y="11"/>
                  </a:moveTo>
                  <a:cubicBezTo>
                    <a:pt x="140" y="11"/>
                    <a:pt x="140" y="11"/>
                    <a:pt x="140" y="11"/>
                  </a:cubicBezTo>
                  <a:cubicBezTo>
                    <a:pt x="140" y="11"/>
                    <a:pt x="140" y="11"/>
                    <a:pt x="140" y="11"/>
                  </a:cubicBezTo>
                  <a:cubicBezTo>
                    <a:pt x="140" y="11"/>
                    <a:pt x="140" y="11"/>
                    <a:pt x="140" y="11"/>
                  </a:cubicBezTo>
                  <a:cubicBezTo>
                    <a:pt x="140" y="11"/>
                    <a:pt x="140" y="11"/>
                    <a:pt x="140" y="11"/>
                  </a:cubicBezTo>
                  <a:close/>
                  <a:moveTo>
                    <a:pt x="147" y="18"/>
                  </a:moveTo>
                  <a:cubicBezTo>
                    <a:pt x="147" y="19"/>
                    <a:pt x="147" y="19"/>
                    <a:pt x="147" y="19"/>
                  </a:cubicBezTo>
                  <a:cubicBezTo>
                    <a:pt x="148" y="19"/>
                    <a:pt x="148" y="19"/>
                    <a:pt x="148" y="19"/>
                  </a:cubicBezTo>
                  <a:cubicBezTo>
                    <a:pt x="148" y="19"/>
                    <a:pt x="148" y="19"/>
                    <a:pt x="148" y="19"/>
                  </a:cubicBezTo>
                  <a:cubicBezTo>
                    <a:pt x="149" y="18"/>
                    <a:pt x="149" y="18"/>
                    <a:pt x="149" y="18"/>
                  </a:cubicBezTo>
                  <a:cubicBezTo>
                    <a:pt x="149" y="18"/>
                    <a:pt x="149" y="18"/>
                    <a:pt x="149" y="18"/>
                  </a:cubicBezTo>
                  <a:cubicBezTo>
                    <a:pt x="148" y="17"/>
                    <a:pt x="148" y="17"/>
                    <a:pt x="148" y="17"/>
                  </a:cubicBezTo>
                  <a:cubicBezTo>
                    <a:pt x="147" y="18"/>
                    <a:pt x="147" y="18"/>
                    <a:pt x="147" y="18"/>
                  </a:cubicBezTo>
                  <a:cubicBezTo>
                    <a:pt x="147" y="18"/>
                    <a:pt x="147" y="18"/>
                    <a:pt x="147" y="18"/>
                  </a:cubicBezTo>
                  <a:close/>
                  <a:moveTo>
                    <a:pt x="146" y="29"/>
                  </a:moveTo>
                  <a:cubicBezTo>
                    <a:pt x="146" y="30"/>
                    <a:pt x="146" y="30"/>
                    <a:pt x="146" y="30"/>
                  </a:cubicBezTo>
                  <a:cubicBezTo>
                    <a:pt x="147" y="31"/>
                    <a:pt x="147" y="31"/>
                    <a:pt x="147" y="31"/>
                  </a:cubicBezTo>
                  <a:cubicBezTo>
                    <a:pt x="148" y="31"/>
                    <a:pt x="148" y="31"/>
                    <a:pt x="148" y="31"/>
                  </a:cubicBezTo>
                  <a:cubicBezTo>
                    <a:pt x="147" y="31"/>
                    <a:pt x="147" y="31"/>
                    <a:pt x="147" y="31"/>
                  </a:cubicBezTo>
                  <a:cubicBezTo>
                    <a:pt x="147" y="32"/>
                    <a:pt x="147" y="32"/>
                    <a:pt x="147" y="32"/>
                  </a:cubicBezTo>
                  <a:cubicBezTo>
                    <a:pt x="147" y="31"/>
                    <a:pt x="147" y="31"/>
                    <a:pt x="147" y="31"/>
                  </a:cubicBezTo>
                  <a:cubicBezTo>
                    <a:pt x="146" y="31"/>
                    <a:pt x="146" y="31"/>
                    <a:pt x="146" y="31"/>
                  </a:cubicBezTo>
                  <a:cubicBezTo>
                    <a:pt x="146" y="30"/>
                    <a:pt x="146" y="30"/>
                    <a:pt x="146" y="30"/>
                  </a:cubicBezTo>
                  <a:cubicBezTo>
                    <a:pt x="145" y="29"/>
                    <a:pt x="145" y="29"/>
                    <a:pt x="145" y="29"/>
                  </a:cubicBezTo>
                  <a:cubicBezTo>
                    <a:pt x="144" y="28"/>
                    <a:pt x="144" y="28"/>
                    <a:pt x="144" y="28"/>
                  </a:cubicBezTo>
                  <a:cubicBezTo>
                    <a:pt x="145" y="27"/>
                    <a:pt x="145" y="27"/>
                    <a:pt x="145" y="27"/>
                  </a:cubicBezTo>
                  <a:cubicBezTo>
                    <a:pt x="144" y="27"/>
                    <a:pt x="144" y="27"/>
                    <a:pt x="144" y="27"/>
                  </a:cubicBezTo>
                  <a:cubicBezTo>
                    <a:pt x="144" y="26"/>
                    <a:pt x="144" y="26"/>
                    <a:pt x="144" y="26"/>
                  </a:cubicBezTo>
                  <a:cubicBezTo>
                    <a:pt x="144" y="26"/>
                    <a:pt x="144" y="26"/>
                    <a:pt x="144" y="26"/>
                  </a:cubicBezTo>
                  <a:cubicBezTo>
                    <a:pt x="144" y="25"/>
                    <a:pt x="144" y="25"/>
                    <a:pt x="144" y="25"/>
                  </a:cubicBezTo>
                  <a:cubicBezTo>
                    <a:pt x="144" y="24"/>
                    <a:pt x="144" y="24"/>
                    <a:pt x="144" y="24"/>
                  </a:cubicBezTo>
                  <a:cubicBezTo>
                    <a:pt x="144" y="24"/>
                    <a:pt x="144" y="24"/>
                    <a:pt x="144" y="24"/>
                  </a:cubicBezTo>
                  <a:cubicBezTo>
                    <a:pt x="143" y="23"/>
                    <a:pt x="143" y="23"/>
                    <a:pt x="143" y="23"/>
                  </a:cubicBezTo>
                  <a:cubicBezTo>
                    <a:pt x="143" y="22"/>
                    <a:pt x="143" y="22"/>
                    <a:pt x="143" y="22"/>
                  </a:cubicBezTo>
                  <a:cubicBezTo>
                    <a:pt x="144" y="22"/>
                    <a:pt x="144" y="22"/>
                    <a:pt x="144" y="22"/>
                  </a:cubicBezTo>
                  <a:cubicBezTo>
                    <a:pt x="144" y="21"/>
                    <a:pt x="144" y="21"/>
                    <a:pt x="144" y="21"/>
                  </a:cubicBezTo>
                  <a:cubicBezTo>
                    <a:pt x="144" y="20"/>
                    <a:pt x="144" y="20"/>
                    <a:pt x="144" y="20"/>
                  </a:cubicBezTo>
                  <a:cubicBezTo>
                    <a:pt x="146" y="18"/>
                    <a:pt x="146" y="18"/>
                    <a:pt x="146" y="18"/>
                  </a:cubicBezTo>
                  <a:cubicBezTo>
                    <a:pt x="146" y="18"/>
                    <a:pt x="146" y="18"/>
                    <a:pt x="146" y="18"/>
                  </a:cubicBezTo>
                  <a:cubicBezTo>
                    <a:pt x="146" y="19"/>
                    <a:pt x="146" y="19"/>
                    <a:pt x="146" y="19"/>
                  </a:cubicBezTo>
                  <a:cubicBezTo>
                    <a:pt x="145" y="20"/>
                    <a:pt x="145" y="20"/>
                    <a:pt x="145" y="20"/>
                  </a:cubicBezTo>
                  <a:cubicBezTo>
                    <a:pt x="145" y="20"/>
                    <a:pt x="145" y="20"/>
                    <a:pt x="145" y="20"/>
                  </a:cubicBezTo>
                  <a:cubicBezTo>
                    <a:pt x="146" y="20"/>
                    <a:pt x="146" y="20"/>
                    <a:pt x="146" y="20"/>
                  </a:cubicBezTo>
                  <a:cubicBezTo>
                    <a:pt x="146" y="21"/>
                    <a:pt x="146" y="21"/>
                    <a:pt x="146" y="21"/>
                  </a:cubicBezTo>
                  <a:cubicBezTo>
                    <a:pt x="146" y="22"/>
                    <a:pt x="146" y="22"/>
                    <a:pt x="146" y="22"/>
                  </a:cubicBezTo>
                  <a:cubicBezTo>
                    <a:pt x="145" y="23"/>
                    <a:pt x="145" y="23"/>
                    <a:pt x="145" y="23"/>
                  </a:cubicBezTo>
                  <a:cubicBezTo>
                    <a:pt x="144" y="23"/>
                    <a:pt x="144" y="23"/>
                    <a:pt x="144" y="23"/>
                  </a:cubicBezTo>
                  <a:cubicBezTo>
                    <a:pt x="145" y="24"/>
                    <a:pt x="145" y="24"/>
                    <a:pt x="145" y="24"/>
                  </a:cubicBezTo>
                  <a:cubicBezTo>
                    <a:pt x="145" y="24"/>
                    <a:pt x="145" y="24"/>
                    <a:pt x="145" y="24"/>
                  </a:cubicBezTo>
                  <a:cubicBezTo>
                    <a:pt x="146" y="23"/>
                    <a:pt x="146" y="23"/>
                    <a:pt x="146" y="23"/>
                  </a:cubicBezTo>
                  <a:cubicBezTo>
                    <a:pt x="146" y="23"/>
                    <a:pt x="146" y="23"/>
                    <a:pt x="146" y="23"/>
                  </a:cubicBezTo>
                  <a:cubicBezTo>
                    <a:pt x="147" y="22"/>
                    <a:pt x="147" y="22"/>
                    <a:pt x="147" y="22"/>
                  </a:cubicBezTo>
                  <a:cubicBezTo>
                    <a:pt x="146" y="22"/>
                    <a:pt x="146" y="22"/>
                    <a:pt x="146" y="22"/>
                  </a:cubicBezTo>
                  <a:cubicBezTo>
                    <a:pt x="146" y="22"/>
                    <a:pt x="146" y="22"/>
                    <a:pt x="146" y="22"/>
                  </a:cubicBezTo>
                  <a:cubicBezTo>
                    <a:pt x="148" y="21"/>
                    <a:pt x="148" y="21"/>
                    <a:pt x="148" y="21"/>
                  </a:cubicBezTo>
                  <a:cubicBezTo>
                    <a:pt x="149" y="21"/>
                    <a:pt x="149" y="21"/>
                    <a:pt x="149" y="21"/>
                  </a:cubicBezTo>
                  <a:cubicBezTo>
                    <a:pt x="150" y="21"/>
                    <a:pt x="150" y="21"/>
                    <a:pt x="150" y="21"/>
                  </a:cubicBezTo>
                  <a:cubicBezTo>
                    <a:pt x="150" y="22"/>
                    <a:pt x="150" y="22"/>
                    <a:pt x="150" y="22"/>
                  </a:cubicBezTo>
                  <a:cubicBezTo>
                    <a:pt x="149" y="23"/>
                    <a:pt x="149" y="23"/>
                    <a:pt x="149" y="23"/>
                  </a:cubicBezTo>
                  <a:cubicBezTo>
                    <a:pt x="147" y="24"/>
                    <a:pt x="147" y="24"/>
                    <a:pt x="147" y="24"/>
                  </a:cubicBezTo>
                  <a:cubicBezTo>
                    <a:pt x="147" y="24"/>
                    <a:pt x="147" y="24"/>
                    <a:pt x="147" y="24"/>
                  </a:cubicBezTo>
                  <a:cubicBezTo>
                    <a:pt x="147" y="25"/>
                    <a:pt x="147" y="25"/>
                    <a:pt x="147" y="25"/>
                  </a:cubicBezTo>
                  <a:cubicBezTo>
                    <a:pt x="148" y="25"/>
                    <a:pt x="148" y="25"/>
                    <a:pt x="148" y="25"/>
                  </a:cubicBezTo>
                  <a:cubicBezTo>
                    <a:pt x="149" y="26"/>
                    <a:pt x="149" y="26"/>
                    <a:pt x="149" y="26"/>
                  </a:cubicBezTo>
                  <a:cubicBezTo>
                    <a:pt x="149" y="26"/>
                    <a:pt x="149" y="26"/>
                    <a:pt x="149" y="26"/>
                  </a:cubicBezTo>
                  <a:cubicBezTo>
                    <a:pt x="150" y="26"/>
                    <a:pt x="150" y="26"/>
                    <a:pt x="150" y="26"/>
                  </a:cubicBezTo>
                  <a:cubicBezTo>
                    <a:pt x="149" y="27"/>
                    <a:pt x="149" y="27"/>
                    <a:pt x="149" y="27"/>
                  </a:cubicBezTo>
                  <a:cubicBezTo>
                    <a:pt x="148" y="26"/>
                    <a:pt x="148" y="26"/>
                    <a:pt x="148" y="26"/>
                  </a:cubicBezTo>
                  <a:cubicBezTo>
                    <a:pt x="147" y="26"/>
                    <a:pt x="147" y="26"/>
                    <a:pt x="147" y="26"/>
                  </a:cubicBezTo>
                  <a:cubicBezTo>
                    <a:pt x="146" y="26"/>
                    <a:pt x="146" y="26"/>
                    <a:pt x="146" y="26"/>
                  </a:cubicBezTo>
                  <a:cubicBezTo>
                    <a:pt x="145" y="26"/>
                    <a:pt x="145" y="26"/>
                    <a:pt x="145" y="26"/>
                  </a:cubicBezTo>
                  <a:cubicBezTo>
                    <a:pt x="145" y="27"/>
                    <a:pt x="145" y="27"/>
                    <a:pt x="145" y="27"/>
                  </a:cubicBezTo>
                  <a:cubicBezTo>
                    <a:pt x="146" y="29"/>
                    <a:pt x="146" y="29"/>
                    <a:pt x="146" y="29"/>
                  </a:cubicBezTo>
                  <a:close/>
                  <a:moveTo>
                    <a:pt x="142" y="31"/>
                  </a:moveTo>
                  <a:cubicBezTo>
                    <a:pt x="143" y="31"/>
                    <a:pt x="143" y="31"/>
                    <a:pt x="143" y="31"/>
                  </a:cubicBezTo>
                  <a:cubicBezTo>
                    <a:pt x="142" y="31"/>
                    <a:pt x="142" y="31"/>
                    <a:pt x="142" y="31"/>
                  </a:cubicBezTo>
                  <a:cubicBezTo>
                    <a:pt x="142" y="30"/>
                    <a:pt x="142" y="30"/>
                    <a:pt x="142" y="30"/>
                  </a:cubicBezTo>
                  <a:cubicBezTo>
                    <a:pt x="142" y="31"/>
                    <a:pt x="142" y="31"/>
                    <a:pt x="142" y="31"/>
                  </a:cubicBezTo>
                  <a:close/>
                  <a:moveTo>
                    <a:pt x="142" y="29"/>
                  </a:moveTo>
                  <a:cubicBezTo>
                    <a:pt x="142" y="29"/>
                    <a:pt x="142" y="29"/>
                    <a:pt x="142" y="29"/>
                  </a:cubicBezTo>
                  <a:cubicBezTo>
                    <a:pt x="142" y="30"/>
                    <a:pt x="142" y="30"/>
                    <a:pt x="142" y="30"/>
                  </a:cubicBezTo>
                  <a:cubicBezTo>
                    <a:pt x="142" y="30"/>
                    <a:pt x="142" y="30"/>
                    <a:pt x="142" y="30"/>
                  </a:cubicBezTo>
                  <a:cubicBezTo>
                    <a:pt x="142" y="29"/>
                    <a:pt x="142" y="29"/>
                    <a:pt x="142" y="29"/>
                  </a:cubicBezTo>
                  <a:cubicBezTo>
                    <a:pt x="142" y="29"/>
                    <a:pt x="142" y="29"/>
                    <a:pt x="142" y="29"/>
                  </a:cubicBezTo>
                  <a:close/>
                  <a:moveTo>
                    <a:pt x="143" y="29"/>
                  </a:moveTo>
                  <a:cubicBezTo>
                    <a:pt x="143" y="30"/>
                    <a:pt x="143" y="30"/>
                    <a:pt x="143" y="30"/>
                  </a:cubicBezTo>
                  <a:cubicBezTo>
                    <a:pt x="143" y="30"/>
                    <a:pt x="143" y="30"/>
                    <a:pt x="143" y="30"/>
                  </a:cubicBezTo>
                  <a:cubicBezTo>
                    <a:pt x="143" y="31"/>
                    <a:pt x="143" y="31"/>
                    <a:pt x="143" y="31"/>
                  </a:cubicBezTo>
                  <a:cubicBezTo>
                    <a:pt x="144" y="31"/>
                    <a:pt x="144" y="31"/>
                    <a:pt x="144" y="31"/>
                  </a:cubicBezTo>
                  <a:cubicBezTo>
                    <a:pt x="145" y="31"/>
                    <a:pt x="145" y="31"/>
                    <a:pt x="145" y="31"/>
                  </a:cubicBezTo>
                  <a:cubicBezTo>
                    <a:pt x="145" y="31"/>
                    <a:pt x="145" y="31"/>
                    <a:pt x="145" y="31"/>
                  </a:cubicBezTo>
                  <a:cubicBezTo>
                    <a:pt x="145" y="30"/>
                    <a:pt x="145" y="30"/>
                    <a:pt x="145" y="30"/>
                  </a:cubicBezTo>
                  <a:cubicBezTo>
                    <a:pt x="144" y="30"/>
                    <a:pt x="144" y="30"/>
                    <a:pt x="144" y="30"/>
                  </a:cubicBezTo>
                  <a:cubicBezTo>
                    <a:pt x="144" y="30"/>
                    <a:pt x="144" y="30"/>
                    <a:pt x="144" y="30"/>
                  </a:cubicBezTo>
                  <a:cubicBezTo>
                    <a:pt x="144" y="29"/>
                    <a:pt x="144" y="29"/>
                    <a:pt x="144" y="29"/>
                  </a:cubicBezTo>
                  <a:cubicBezTo>
                    <a:pt x="143" y="29"/>
                    <a:pt x="143" y="29"/>
                    <a:pt x="143" y="29"/>
                  </a:cubicBezTo>
                  <a:close/>
                  <a:moveTo>
                    <a:pt x="143" y="34"/>
                  </a:moveTo>
                  <a:cubicBezTo>
                    <a:pt x="144" y="33"/>
                    <a:pt x="144" y="33"/>
                    <a:pt x="144" y="33"/>
                  </a:cubicBezTo>
                  <a:cubicBezTo>
                    <a:pt x="145" y="33"/>
                    <a:pt x="145" y="33"/>
                    <a:pt x="145" y="33"/>
                  </a:cubicBezTo>
                  <a:cubicBezTo>
                    <a:pt x="146" y="34"/>
                    <a:pt x="146" y="34"/>
                    <a:pt x="146" y="34"/>
                  </a:cubicBezTo>
                  <a:cubicBezTo>
                    <a:pt x="146" y="35"/>
                    <a:pt x="146" y="35"/>
                    <a:pt x="146" y="35"/>
                  </a:cubicBezTo>
                  <a:cubicBezTo>
                    <a:pt x="146" y="35"/>
                    <a:pt x="146" y="35"/>
                    <a:pt x="146" y="35"/>
                  </a:cubicBezTo>
                  <a:cubicBezTo>
                    <a:pt x="145" y="35"/>
                    <a:pt x="145" y="35"/>
                    <a:pt x="145" y="35"/>
                  </a:cubicBezTo>
                  <a:cubicBezTo>
                    <a:pt x="144" y="35"/>
                    <a:pt x="144" y="35"/>
                    <a:pt x="144" y="35"/>
                  </a:cubicBezTo>
                  <a:cubicBezTo>
                    <a:pt x="143" y="35"/>
                    <a:pt x="143" y="35"/>
                    <a:pt x="143" y="35"/>
                  </a:cubicBezTo>
                  <a:cubicBezTo>
                    <a:pt x="143" y="34"/>
                    <a:pt x="143" y="34"/>
                    <a:pt x="143" y="34"/>
                  </a:cubicBezTo>
                  <a:close/>
                  <a:moveTo>
                    <a:pt x="156" y="34"/>
                  </a:moveTo>
                  <a:cubicBezTo>
                    <a:pt x="154" y="35"/>
                    <a:pt x="154" y="35"/>
                    <a:pt x="154" y="35"/>
                  </a:cubicBezTo>
                  <a:cubicBezTo>
                    <a:pt x="154" y="35"/>
                    <a:pt x="154" y="35"/>
                    <a:pt x="154" y="35"/>
                  </a:cubicBezTo>
                  <a:cubicBezTo>
                    <a:pt x="154" y="35"/>
                    <a:pt x="154" y="35"/>
                    <a:pt x="154" y="35"/>
                  </a:cubicBezTo>
                  <a:cubicBezTo>
                    <a:pt x="155" y="36"/>
                    <a:pt x="155" y="36"/>
                    <a:pt x="155" y="36"/>
                  </a:cubicBezTo>
                  <a:cubicBezTo>
                    <a:pt x="157" y="36"/>
                    <a:pt x="157" y="36"/>
                    <a:pt x="157" y="36"/>
                  </a:cubicBezTo>
                  <a:cubicBezTo>
                    <a:pt x="156" y="35"/>
                    <a:pt x="156" y="35"/>
                    <a:pt x="156" y="35"/>
                  </a:cubicBezTo>
                  <a:cubicBezTo>
                    <a:pt x="156" y="35"/>
                    <a:pt x="156" y="35"/>
                    <a:pt x="156" y="35"/>
                  </a:cubicBezTo>
                  <a:cubicBezTo>
                    <a:pt x="156" y="34"/>
                    <a:pt x="156" y="34"/>
                    <a:pt x="156" y="34"/>
                  </a:cubicBezTo>
                  <a:close/>
                  <a:moveTo>
                    <a:pt x="148" y="42"/>
                  </a:moveTo>
                  <a:cubicBezTo>
                    <a:pt x="149" y="42"/>
                    <a:pt x="149" y="42"/>
                    <a:pt x="149" y="42"/>
                  </a:cubicBezTo>
                  <a:cubicBezTo>
                    <a:pt x="149" y="42"/>
                    <a:pt x="149" y="42"/>
                    <a:pt x="149" y="42"/>
                  </a:cubicBezTo>
                  <a:cubicBezTo>
                    <a:pt x="148" y="43"/>
                    <a:pt x="148" y="43"/>
                    <a:pt x="148" y="43"/>
                  </a:cubicBezTo>
                  <a:cubicBezTo>
                    <a:pt x="148" y="42"/>
                    <a:pt x="148" y="42"/>
                    <a:pt x="148" y="42"/>
                  </a:cubicBezTo>
                  <a:close/>
                  <a:moveTo>
                    <a:pt x="147" y="42"/>
                  </a:moveTo>
                  <a:cubicBezTo>
                    <a:pt x="148" y="42"/>
                    <a:pt x="148" y="42"/>
                    <a:pt x="148" y="42"/>
                  </a:cubicBezTo>
                  <a:cubicBezTo>
                    <a:pt x="148" y="43"/>
                    <a:pt x="148" y="43"/>
                    <a:pt x="148" y="43"/>
                  </a:cubicBezTo>
                  <a:cubicBezTo>
                    <a:pt x="147" y="43"/>
                    <a:pt x="147" y="43"/>
                    <a:pt x="147" y="43"/>
                  </a:cubicBezTo>
                  <a:cubicBezTo>
                    <a:pt x="147" y="42"/>
                    <a:pt x="147" y="42"/>
                    <a:pt x="147" y="42"/>
                  </a:cubicBezTo>
                  <a:close/>
                  <a:moveTo>
                    <a:pt x="145" y="43"/>
                  </a:moveTo>
                  <a:cubicBezTo>
                    <a:pt x="146" y="42"/>
                    <a:pt x="146" y="42"/>
                    <a:pt x="146" y="42"/>
                  </a:cubicBezTo>
                  <a:cubicBezTo>
                    <a:pt x="146" y="42"/>
                    <a:pt x="146" y="42"/>
                    <a:pt x="146" y="42"/>
                  </a:cubicBezTo>
                  <a:cubicBezTo>
                    <a:pt x="147" y="42"/>
                    <a:pt x="147" y="42"/>
                    <a:pt x="147" y="42"/>
                  </a:cubicBezTo>
                  <a:cubicBezTo>
                    <a:pt x="146" y="43"/>
                    <a:pt x="146" y="43"/>
                    <a:pt x="146" y="43"/>
                  </a:cubicBezTo>
                  <a:cubicBezTo>
                    <a:pt x="146" y="43"/>
                    <a:pt x="146" y="43"/>
                    <a:pt x="146" y="43"/>
                  </a:cubicBezTo>
                  <a:cubicBezTo>
                    <a:pt x="146" y="43"/>
                    <a:pt x="146" y="43"/>
                    <a:pt x="146" y="43"/>
                  </a:cubicBezTo>
                  <a:cubicBezTo>
                    <a:pt x="145" y="43"/>
                    <a:pt x="145" y="43"/>
                    <a:pt x="145" y="43"/>
                  </a:cubicBezTo>
                  <a:close/>
                  <a:moveTo>
                    <a:pt x="145" y="40"/>
                  </a:moveTo>
                  <a:cubicBezTo>
                    <a:pt x="144" y="41"/>
                    <a:pt x="144" y="41"/>
                    <a:pt x="144" y="41"/>
                  </a:cubicBezTo>
                  <a:cubicBezTo>
                    <a:pt x="145" y="41"/>
                    <a:pt x="145" y="41"/>
                    <a:pt x="145" y="41"/>
                  </a:cubicBezTo>
                  <a:cubicBezTo>
                    <a:pt x="145" y="40"/>
                    <a:pt x="145" y="40"/>
                    <a:pt x="145" y="40"/>
                  </a:cubicBezTo>
                  <a:close/>
                  <a:moveTo>
                    <a:pt x="146" y="39"/>
                  </a:moveTo>
                  <a:cubicBezTo>
                    <a:pt x="145" y="40"/>
                    <a:pt x="145" y="40"/>
                    <a:pt x="145" y="40"/>
                  </a:cubicBezTo>
                  <a:cubicBezTo>
                    <a:pt x="145" y="40"/>
                    <a:pt x="145" y="40"/>
                    <a:pt x="145" y="40"/>
                  </a:cubicBezTo>
                  <a:cubicBezTo>
                    <a:pt x="146" y="40"/>
                    <a:pt x="146" y="40"/>
                    <a:pt x="146" y="40"/>
                  </a:cubicBezTo>
                  <a:cubicBezTo>
                    <a:pt x="146" y="39"/>
                    <a:pt x="146" y="39"/>
                    <a:pt x="146" y="39"/>
                  </a:cubicBezTo>
                  <a:close/>
                  <a:moveTo>
                    <a:pt x="146" y="42"/>
                  </a:moveTo>
                  <a:cubicBezTo>
                    <a:pt x="147" y="41"/>
                    <a:pt x="147" y="41"/>
                    <a:pt x="147" y="41"/>
                  </a:cubicBezTo>
                  <a:cubicBezTo>
                    <a:pt x="147" y="41"/>
                    <a:pt x="147" y="41"/>
                    <a:pt x="147" y="41"/>
                  </a:cubicBezTo>
                  <a:cubicBezTo>
                    <a:pt x="148" y="42"/>
                    <a:pt x="148" y="42"/>
                    <a:pt x="148" y="42"/>
                  </a:cubicBezTo>
                  <a:cubicBezTo>
                    <a:pt x="149" y="42"/>
                    <a:pt x="149" y="42"/>
                    <a:pt x="149" y="42"/>
                  </a:cubicBezTo>
                  <a:cubicBezTo>
                    <a:pt x="149" y="41"/>
                    <a:pt x="149" y="41"/>
                    <a:pt x="149" y="41"/>
                  </a:cubicBezTo>
                  <a:cubicBezTo>
                    <a:pt x="150" y="41"/>
                    <a:pt x="150" y="41"/>
                    <a:pt x="150" y="41"/>
                  </a:cubicBezTo>
                  <a:cubicBezTo>
                    <a:pt x="150" y="42"/>
                    <a:pt x="150" y="42"/>
                    <a:pt x="150" y="42"/>
                  </a:cubicBezTo>
                  <a:cubicBezTo>
                    <a:pt x="152" y="42"/>
                    <a:pt x="152" y="42"/>
                    <a:pt x="152" y="42"/>
                  </a:cubicBezTo>
                  <a:cubicBezTo>
                    <a:pt x="153" y="41"/>
                    <a:pt x="153" y="41"/>
                    <a:pt x="153" y="41"/>
                  </a:cubicBezTo>
                  <a:cubicBezTo>
                    <a:pt x="154" y="41"/>
                    <a:pt x="154" y="41"/>
                    <a:pt x="154" y="41"/>
                  </a:cubicBezTo>
                  <a:cubicBezTo>
                    <a:pt x="155" y="42"/>
                    <a:pt x="155" y="42"/>
                    <a:pt x="155" y="42"/>
                  </a:cubicBezTo>
                  <a:cubicBezTo>
                    <a:pt x="156" y="42"/>
                    <a:pt x="156" y="42"/>
                    <a:pt x="156" y="42"/>
                  </a:cubicBezTo>
                  <a:cubicBezTo>
                    <a:pt x="157" y="43"/>
                    <a:pt x="157" y="43"/>
                    <a:pt x="157" y="43"/>
                  </a:cubicBezTo>
                  <a:cubicBezTo>
                    <a:pt x="158" y="43"/>
                    <a:pt x="158" y="43"/>
                    <a:pt x="158" y="43"/>
                  </a:cubicBezTo>
                  <a:cubicBezTo>
                    <a:pt x="158" y="43"/>
                    <a:pt x="158" y="43"/>
                    <a:pt x="158" y="43"/>
                  </a:cubicBezTo>
                  <a:cubicBezTo>
                    <a:pt x="158" y="41"/>
                    <a:pt x="158" y="41"/>
                    <a:pt x="158" y="41"/>
                  </a:cubicBezTo>
                  <a:cubicBezTo>
                    <a:pt x="156" y="40"/>
                    <a:pt x="156" y="40"/>
                    <a:pt x="156" y="40"/>
                  </a:cubicBezTo>
                  <a:cubicBezTo>
                    <a:pt x="154" y="40"/>
                    <a:pt x="154" y="40"/>
                    <a:pt x="154" y="40"/>
                  </a:cubicBezTo>
                  <a:cubicBezTo>
                    <a:pt x="153" y="39"/>
                    <a:pt x="153" y="39"/>
                    <a:pt x="153" y="39"/>
                  </a:cubicBezTo>
                  <a:cubicBezTo>
                    <a:pt x="152" y="39"/>
                    <a:pt x="152" y="39"/>
                    <a:pt x="152" y="39"/>
                  </a:cubicBezTo>
                  <a:cubicBezTo>
                    <a:pt x="151" y="40"/>
                    <a:pt x="151" y="40"/>
                    <a:pt x="151" y="40"/>
                  </a:cubicBezTo>
                  <a:cubicBezTo>
                    <a:pt x="150" y="40"/>
                    <a:pt x="150" y="40"/>
                    <a:pt x="150" y="40"/>
                  </a:cubicBezTo>
                  <a:cubicBezTo>
                    <a:pt x="150" y="39"/>
                    <a:pt x="150" y="39"/>
                    <a:pt x="150" y="39"/>
                  </a:cubicBezTo>
                  <a:cubicBezTo>
                    <a:pt x="148" y="39"/>
                    <a:pt x="148" y="39"/>
                    <a:pt x="148" y="39"/>
                  </a:cubicBezTo>
                  <a:cubicBezTo>
                    <a:pt x="147" y="39"/>
                    <a:pt x="147" y="39"/>
                    <a:pt x="147" y="39"/>
                  </a:cubicBezTo>
                  <a:cubicBezTo>
                    <a:pt x="146" y="40"/>
                    <a:pt x="146" y="40"/>
                    <a:pt x="146" y="40"/>
                  </a:cubicBezTo>
                  <a:cubicBezTo>
                    <a:pt x="146" y="40"/>
                    <a:pt x="146" y="40"/>
                    <a:pt x="146" y="40"/>
                  </a:cubicBezTo>
                  <a:cubicBezTo>
                    <a:pt x="145" y="41"/>
                    <a:pt x="145" y="41"/>
                    <a:pt x="145" y="41"/>
                  </a:cubicBezTo>
                  <a:cubicBezTo>
                    <a:pt x="145" y="41"/>
                    <a:pt x="145" y="41"/>
                    <a:pt x="145" y="41"/>
                  </a:cubicBezTo>
                  <a:cubicBezTo>
                    <a:pt x="145" y="42"/>
                    <a:pt x="145" y="42"/>
                    <a:pt x="145" y="42"/>
                  </a:cubicBezTo>
                  <a:cubicBezTo>
                    <a:pt x="146" y="42"/>
                    <a:pt x="146" y="42"/>
                    <a:pt x="146" y="42"/>
                  </a:cubicBezTo>
                  <a:close/>
                  <a:moveTo>
                    <a:pt x="137" y="40"/>
                  </a:moveTo>
                  <a:cubicBezTo>
                    <a:pt x="138" y="41"/>
                    <a:pt x="138" y="41"/>
                    <a:pt x="138" y="41"/>
                  </a:cubicBezTo>
                  <a:cubicBezTo>
                    <a:pt x="139" y="40"/>
                    <a:pt x="139" y="40"/>
                    <a:pt x="139" y="40"/>
                  </a:cubicBezTo>
                  <a:cubicBezTo>
                    <a:pt x="140" y="40"/>
                    <a:pt x="140" y="40"/>
                    <a:pt x="140" y="40"/>
                  </a:cubicBezTo>
                  <a:cubicBezTo>
                    <a:pt x="142" y="41"/>
                    <a:pt x="142" y="41"/>
                    <a:pt x="142" y="41"/>
                  </a:cubicBezTo>
                  <a:cubicBezTo>
                    <a:pt x="142" y="41"/>
                    <a:pt x="142" y="41"/>
                    <a:pt x="142" y="41"/>
                  </a:cubicBezTo>
                  <a:cubicBezTo>
                    <a:pt x="142" y="42"/>
                    <a:pt x="142" y="42"/>
                    <a:pt x="142" y="42"/>
                  </a:cubicBezTo>
                  <a:cubicBezTo>
                    <a:pt x="142" y="43"/>
                    <a:pt x="142" y="43"/>
                    <a:pt x="142" y="43"/>
                  </a:cubicBezTo>
                  <a:cubicBezTo>
                    <a:pt x="142" y="43"/>
                    <a:pt x="142" y="43"/>
                    <a:pt x="142" y="43"/>
                  </a:cubicBezTo>
                  <a:cubicBezTo>
                    <a:pt x="141" y="43"/>
                    <a:pt x="141" y="43"/>
                    <a:pt x="141" y="43"/>
                  </a:cubicBezTo>
                  <a:cubicBezTo>
                    <a:pt x="140" y="43"/>
                    <a:pt x="140" y="43"/>
                    <a:pt x="140" y="43"/>
                  </a:cubicBezTo>
                  <a:cubicBezTo>
                    <a:pt x="139" y="43"/>
                    <a:pt x="139" y="43"/>
                    <a:pt x="139" y="43"/>
                  </a:cubicBezTo>
                  <a:cubicBezTo>
                    <a:pt x="138" y="43"/>
                    <a:pt x="138" y="43"/>
                    <a:pt x="138" y="43"/>
                  </a:cubicBezTo>
                  <a:cubicBezTo>
                    <a:pt x="137" y="43"/>
                    <a:pt x="137" y="43"/>
                    <a:pt x="137" y="43"/>
                  </a:cubicBezTo>
                  <a:cubicBezTo>
                    <a:pt x="136" y="42"/>
                    <a:pt x="136" y="42"/>
                    <a:pt x="136" y="42"/>
                  </a:cubicBezTo>
                  <a:cubicBezTo>
                    <a:pt x="136" y="41"/>
                    <a:pt x="136" y="41"/>
                    <a:pt x="136" y="41"/>
                  </a:cubicBezTo>
                  <a:cubicBezTo>
                    <a:pt x="137" y="40"/>
                    <a:pt x="137" y="40"/>
                    <a:pt x="137" y="40"/>
                  </a:cubicBezTo>
                  <a:close/>
                  <a:moveTo>
                    <a:pt x="113" y="57"/>
                  </a:moveTo>
                  <a:cubicBezTo>
                    <a:pt x="112" y="57"/>
                    <a:pt x="112" y="57"/>
                    <a:pt x="112" y="57"/>
                  </a:cubicBezTo>
                  <a:cubicBezTo>
                    <a:pt x="112" y="57"/>
                    <a:pt x="112" y="57"/>
                    <a:pt x="112" y="57"/>
                  </a:cubicBezTo>
                  <a:cubicBezTo>
                    <a:pt x="112" y="57"/>
                    <a:pt x="112" y="57"/>
                    <a:pt x="112" y="57"/>
                  </a:cubicBezTo>
                  <a:cubicBezTo>
                    <a:pt x="113" y="57"/>
                    <a:pt x="113" y="57"/>
                    <a:pt x="113" y="57"/>
                  </a:cubicBezTo>
                  <a:close/>
                  <a:moveTo>
                    <a:pt x="112" y="51"/>
                  </a:moveTo>
                  <a:cubicBezTo>
                    <a:pt x="112" y="53"/>
                    <a:pt x="112" y="53"/>
                    <a:pt x="112" y="53"/>
                  </a:cubicBezTo>
                  <a:cubicBezTo>
                    <a:pt x="112" y="53"/>
                    <a:pt x="112" y="53"/>
                    <a:pt x="112" y="53"/>
                  </a:cubicBezTo>
                  <a:cubicBezTo>
                    <a:pt x="112" y="54"/>
                    <a:pt x="112" y="54"/>
                    <a:pt x="112" y="54"/>
                  </a:cubicBezTo>
                  <a:cubicBezTo>
                    <a:pt x="112" y="54"/>
                    <a:pt x="112" y="54"/>
                    <a:pt x="112" y="54"/>
                  </a:cubicBezTo>
                  <a:cubicBezTo>
                    <a:pt x="111" y="53"/>
                    <a:pt x="111" y="53"/>
                    <a:pt x="111" y="53"/>
                  </a:cubicBezTo>
                  <a:cubicBezTo>
                    <a:pt x="111" y="52"/>
                    <a:pt x="111" y="52"/>
                    <a:pt x="111" y="52"/>
                  </a:cubicBezTo>
                  <a:cubicBezTo>
                    <a:pt x="112" y="52"/>
                    <a:pt x="112" y="52"/>
                    <a:pt x="112" y="52"/>
                  </a:cubicBezTo>
                  <a:cubicBezTo>
                    <a:pt x="112" y="51"/>
                    <a:pt x="112" y="51"/>
                    <a:pt x="112" y="51"/>
                  </a:cubicBezTo>
                  <a:close/>
                  <a:moveTo>
                    <a:pt x="136" y="36"/>
                  </a:moveTo>
                  <a:cubicBezTo>
                    <a:pt x="136" y="37"/>
                    <a:pt x="136" y="37"/>
                    <a:pt x="136" y="37"/>
                  </a:cubicBezTo>
                  <a:cubicBezTo>
                    <a:pt x="137" y="37"/>
                    <a:pt x="137" y="37"/>
                    <a:pt x="137" y="37"/>
                  </a:cubicBezTo>
                  <a:cubicBezTo>
                    <a:pt x="137" y="38"/>
                    <a:pt x="137" y="38"/>
                    <a:pt x="137" y="38"/>
                  </a:cubicBezTo>
                  <a:cubicBezTo>
                    <a:pt x="137" y="38"/>
                    <a:pt x="137" y="38"/>
                    <a:pt x="137" y="38"/>
                  </a:cubicBezTo>
                  <a:cubicBezTo>
                    <a:pt x="136" y="37"/>
                    <a:pt x="136" y="37"/>
                    <a:pt x="136" y="37"/>
                  </a:cubicBezTo>
                  <a:cubicBezTo>
                    <a:pt x="136" y="36"/>
                    <a:pt x="136" y="36"/>
                    <a:pt x="136" y="36"/>
                  </a:cubicBezTo>
                  <a:cubicBezTo>
                    <a:pt x="136" y="36"/>
                    <a:pt x="136" y="36"/>
                    <a:pt x="136" y="36"/>
                  </a:cubicBezTo>
                  <a:close/>
                  <a:moveTo>
                    <a:pt x="134" y="35"/>
                  </a:moveTo>
                  <a:cubicBezTo>
                    <a:pt x="134" y="35"/>
                    <a:pt x="134" y="35"/>
                    <a:pt x="134" y="35"/>
                  </a:cubicBezTo>
                  <a:cubicBezTo>
                    <a:pt x="135" y="35"/>
                    <a:pt x="135" y="35"/>
                    <a:pt x="135" y="35"/>
                  </a:cubicBezTo>
                  <a:cubicBezTo>
                    <a:pt x="136" y="35"/>
                    <a:pt x="136" y="35"/>
                    <a:pt x="136" y="35"/>
                  </a:cubicBezTo>
                  <a:cubicBezTo>
                    <a:pt x="137" y="35"/>
                    <a:pt x="137" y="35"/>
                    <a:pt x="137" y="35"/>
                  </a:cubicBezTo>
                  <a:cubicBezTo>
                    <a:pt x="138" y="35"/>
                    <a:pt x="138" y="35"/>
                    <a:pt x="138" y="35"/>
                  </a:cubicBezTo>
                  <a:cubicBezTo>
                    <a:pt x="137" y="35"/>
                    <a:pt x="137" y="35"/>
                    <a:pt x="137" y="35"/>
                  </a:cubicBezTo>
                  <a:cubicBezTo>
                    <a:pt x="135" y="36"/>
                    <a:pt x="135" y="36"/>
                    <a:pt x="135" y="36"/>
                  </a:cubicBezTo>
                  <a:cubicBezTo>
                    <a:pt x="134" y="35"/>
                    <a:pt x="134" y="35"/>
                    <a:pt x="134" y="35"/>
                  </a:cubicBezTo>
                  <a:cubicBezTo>
                    <a:pt x="134" y="35"/>
                    <a:pt x="134" y="35"/>
                    <a:pt x="134" y="35"/>
                  </a:cubicBezTo>
                  <a:cubicBezTo>
                    <a:pt x="134" y="35"/>
                    <a:pt x="134" y="35"/>
                    <a:pt x="134" y="35"/>
                  </a:cubicBezTo>
                  <a:close/>
                  <a:moveTo>
                    <a:pt x="129" y="35"/>
                  </a:moveTo>
                  <a:cubicBezTo>
                    <a:pt x="130" y="35"/>
                    <a:pt x="130" y="35"/>
                    <a:pt x="130" y="35"/>
                  </a:cubicBezTo>
                  <a:cubicBezTo>
                    <a:pt x="130" y="35"/>
                    <a:pt x="130" y="35"/>
                    <a:pt x="130" y="35"/>
                  </a:cubicBezTo>
                  <a:cubicBezTo>
                    <a:pt x="131" y="34"/>
                    <a:pt x="131" y="34"/>
                    <a:pt x="131" y="34"/>
                  </a:cubicBezTo>
                  <a:cubicBezTo>
                    <a:pt x="132" y="35"/>
                    <a:pt x="132" y="35"/>
                    <a:pt x="132" y="35"/>
                  </a:cubicBezTo>
                  <a:cubicBezTo>
                    <a:pt x="132" y="35"/>
                    <a:pt x="132" y="35"/>
                    <a:pt x="132" y="35"/>
                  </a:cubicBezTo>
                  <a:cubicBezTo>
                    <a:pt x="133" y="35"/>
                    <a:pt x="133" y="35"/>
                    <a:pt x="133" y="35"/>
                  </a:cubicBezTo>
                  <a:cubicBezTo>
                    <a:pt x="134" y="35"/>
                    <a:pt x="134" y="35"/>
                    <a:pt x="134" y="35"/>
                  </a:cubicBezTo>
                  <a:cubicBezTo>
                    <a:pt x="134" y="35"/>
                    <a:pt x="134" y="35"/>
                    <a:pt x="134" y="35"/>
                  </a:cubicBezTo>
                  <a:cubicBezTo>
                    <a:pt x="133" y="35"/>
                    <a:pt x="133" y="35"/>
                    <a:pt x="133" y="35"/>
                  </a:cubicBezTo>
                  <a:cubicBezTo>
                    <a:pt x="132" y="36"/>
                    <a:pt x="132" y="36"/>
                    <a:pt x="132" y="36"/>
                  </a:cubicBezTo>
                  <a:cubicBezTo>
                    <a:pt x="132" y="35"/>
                    <a:pt x="132" y="35"/>
                    <a:pt x="132" y="35"/>
                  </a:cubicBezTo>
                  <a:cubicBezTo>
                    <a:pt x="131" y="36"/>
                    <a:pt x="131" y="36"/>
                    <a:pt x="131" y="36"/>
                  </a:cubicBezTo>
                  <a:cubicBezTo>
                    <a:pt x="130" y="36"/>
                    <a:pt x="130" y="36"/>
                    <a:pt x="130" y="36"/>
                  </a:cubicBezTo>
                  <a:cubicBezTo>
                    <a:pt x="129" y="35"/>
                    <a:pt x="129" y="35"/>
                    <a:pt x="129" y="35"/>
                  </a:cubicBezTo>
                  <a:cubicBezTo>
                    <a:pt x="129" y="35"/>
                    <a:pt x="129" y="35"/>
                    <a:pt x="129" y="35"/>
                  </a:cubicBezTo>
                  <a:close/>
                  <a:moveTo>
                    <a:pt x="122" y="50"/>
                  </a:moveTo>
                  <a:cubicBezTo>
                    <a:pt x="122" y="49"/>
                    <a:pt x="122" y="49"/>
                    <a:pt x="122" y="49"/>
                  </a:cubicBezTo>
                  <a:cubicBezTo>
                    <a:pt x="123" y="47"/>
                    <a:pt x="123" y="47"/>
                    <a:pt x="123" y="47"/>
                  </a:cubicBezTo>
                  <a:cubicBezTo>
                    <a:pt x="123" y="46"/>
                    <a:pt x="123" y="46"/>
                    <a:pt x="123" y="46"/>
                  </a:cubicBezTo>
                  <a:cubicBezTo>
                    <a:pt x="123" y="46"/>
                    <a:pt x="123" y="46"/>
                    <a:pt x="123" y="46"/>
                  </a:cubicBezTo>
                  <a:cubicBezTo>
                    <a:pt x="124" y="46"/>
                    <a:pt x="124" y="46"/>
                    <a:pt x="124" y="46"/>
                  </a:cubicBezTo>
                  <a:cubicBezTo>
                    <a:pt x="124" y="46"/>
                    <a:pt x="124" y="46"/>
                    <a:pt x="124" y="46"/>
                  </a:cubicBezTo>
                  <a:cubicBezTo>
                    <a:pt x="124" y="47"/>
                    <a:pt x="124" y="47"/>
                    <a:pt x="124" y="47"/>
                  </a:cubicBezTo>
                  <a:cubicBezTo>
                    <a:pt x="124" y="47"/>
                    <a:pt x="124" y="47"/>
                    <a:pt x="124" y="47"/>
                  </a:cubicBezTo>
                  <a:cubicBezTo>
                    <a:pt x="124" y="47"/>
                    <a:pt x="124" y="47"/>
                    <a:pt x="124" y="47"/>
                  </a:cubicBezTo>
                  <a:cubicBezTo>
                    <a:pt x="124" y="47"/>
                    <a:pt x="124" y="47"/>
                    <a:pt x="124" y="47"/>
                  </a:cubicBezTo>
                  <a:cubicBezTo>
                    <a:pt x="123" y="48"/>
                    <a:pt x="123" y="48"/>
                    <a:pt x="123" y="48"/>
                  </a:cubicBezTo>
                  <a:cubicBezTo>
                    <a:pt x="123" y="48"/>
                    <a:pt x="123" y="48"/>
                    <a:pt x="123" y="48"/>
                  </a:cubicBezTo>
                  <a:cubicBezTo>
                    <a:pt x="123" y="49"/>
                    <a:pt x="123" y="49"/>
                    <a:pt x="123" y="49"/>
                  </a:cubicBezTo>
                  <a:cubicBezTo>
                    <a:pt x="124" y="49"/>
                    <a:pt x="124" y="49"/>
                    <a:pt x="124" y="49"/>
                  </a:cubicBezTo>
                  <a:cubicBezTo>
                    <a:pt x="124" y="49"/>
                    <a:pt x="124" y="49"/>
                    <a:pt x="124" y="49"/>
                  </a:cubicBezTo>
                  <a:cubicBezTo>
                    <a:pt x="124" y="50"/>
                    <a:pt x="124" y="50"/>
                    <a:pt x="124" y="50"/>
                  </a:cubicBezTo>
                  <a:cubicBezTo>
                    <a:pt x="123" y="50"/>
                    <a:pt x="123" y="50"/>
                    <a:pt x="123" y="50"/>
                  </a:cubicBezTo>
                  <a:cubicBezTo>
                    <a:pt x="123" y="50"/>
                    <a:pt x="123" y="50"/>
                    <a:pt x="123" y="50"/>
                  </a:cubicBezTo>
                  <a:cubicBezTo>
                    <a:pt x="122" y="51"/>
                    <a:pt x="122" y="51"/>
                    <a:pt x="122" y="51"/>
                  </a:cubicBezTo>
                  <a:cubicBezTo>
                    <a:pt x="122" y="50"/>
                    <a:pt x="122" y="50"/>
                    <a:pt x="122" y="50"/>
                  </a:cubicBezTo>
                  <a:cubicBezTo>
                    <a:pt x="122" y="50"/>
                    <a:pt x="122" y="50"/>
                    <a:pt x="122" y="50"/>
                  </a:cubicBezTo>
                  <a:close/>
                  <a:moveTo>
                    <a:pt x="120" y="49"/>
                  </a:moveTo>
                  <a:cubicBezTo>
                    <a:pt x="120" y="49"/>
                    <a:pt x="120" y="49"/>
                    <a:pt x="120" y="49"/>
                  </a:cubicBezTo>
                  <a:cubicBezTo>
                    <a:pt x="120" y="50"/>
                    <a:pt x="120" y="50"/>
                    <a:pt x="120" y="50"/>
                  </a:cubicBezTo>
                  <a:cubicBezTo>
                    <a:pt x="121" y="50"/>
                    <a:pt x="121" y="50"/>
                    <a:pt x="121" y="50"/>
                  </a:cubicBezTo>
                  <a:cubicBezTo>
                    <a:pt x="121" y="49"/>
                    <a:pt x="121" y="49"/>
                    <a:pt x="121" y="49"/>
                  </a:cubicBezTo>
                  <a:cubicBezTo>
                    <a:pt x="121" y="49"/>
                    <a:pt x="121" y="49"/>
                    <a:pt x="121" y="49"/>
                  </a:cubicBezTo>
                  <a:cubicBezTo>
                    <a:pt x="121" y="48"/>
                    <a:pt x="121" y="48"/>
                    <a:pt x="121" y="48"/>
                  </a:cubicBezTo>
                  <a:cubicBezTo>
                    <a:pt x="122" y="48"/>
                    <a:pt x="122" y="48"/>
                    <a:pt x="122" y="48"/>
                  </a:cubicBezTo>
                  <a:cubicBezTo>
                    <a:pt x="122" y="48"/>
                    <a:pt x="122" y="48"/>
                    <a:pt x="122" y="48"/>
                  </a:cubicBezTo>
                  <a:cubicBezTo>
                    <a:pt x="121" y="47"/>
                    <a:pt x="121" y="47"/>
                    <a:pt x="121" y="47"/>
                  </a:cubicBezTo>
                  <a:cubicBezTo>
                    <a:pt x="121" y="47"/>
                    <a:pt x="121" y="47"/>
                    <a:pt x="121" y="47"/>
                  </a:cubicBezTo>
                  <a:cubicBezTo>
                    <a:pt x="120" y="48"/>
                    <a:pt x="120" y="48"/>
                    <a:pt x="120" y="48"/>
                  </a:cubicBezTo>
                  <a:cubicBezTo>
                    <a:pt x="120" y="48"/>
                    <a:pt x="120" y="48"/>
                    <a:pt x="120" y="48"/>
                  </a:cubicBezTo>
                  <a:cubicBezTo>
                    <a:pt x="120" y="49"/>
                    <a:pt x="120" y="49"/>
                    <a:pt x="120" y="49"/>
                  </a:cubicBezTo>
                  <a:close/>
                  <a:moveTo>
                    <a:pt x="118" y="48"/>
                  </a:moveTo>
                  <a:cubicBezTo>
                    <a:pt x="118" y="49"/>
                    <a:pt x="118" y="49"/>
                    <a:pt x="118" y="49"/>
                  </a:cubicBezTo>
                  <a:cubicBezTo>
                    <a:pt x="117" y="49"/>
                    <a:pt x="117" y="49"/>
                    <a:pt x="117" y="49"/>
                  </a:cubicBezTo>
                  <a:cubicBezTo>
                    <a:pt x="118" y="50"/>
                    <a:pt x="118" y="50"/>
                    <a:pt x="118" y="50"/>
                  </a:cubicBezTo>
                  <a:cubicBezTo>
                    <a:pt x="118" y="50"/>
                    <a:pt x="118" y="50"/>
                    <a:pt x="118" y="50"/>
                  </a:cubicBezTo>
                  <a:cubicBezTo>
                    <a:pt x="119" y="50"/>
                    <a:pt x="119" y="50"/>
                    <a:pt x="119" y="50"/>
                  </a:cubicBezTo>
                  <a:cubicBezTo>
                    <a:pt x="119" y="49"/>
                    <a:pt x="119" y="49"/>
                    <a:pt x="119" y="49"/>
                  </a:cubicBezTo>
                  <a:cubicBezTo>
                    <a:pt x="118" y="48"/>
                    <a:pt x="118" y="48"/>
                    <a:pt x="118" y="48"/>
                  </a:cubicBezTo>
                  <a:cubicBezTo>
                    <a:pt x="118" y="48"/>
                    <a:pt x="118" y="48"/>
                    <a:pt x="118" y="48"/>
                  </a:cubicBezTo>
                  <a:close/>
                  <a:moveTo>
                    <a:pt x="124" y="35"/>
                  </a:moveTo>
                  <a:cubicBezTo>
                    <a:pt x="123" y="36"/>
                    <a:pt x="123" y="36"/>
                    <a:pt x="123" y="36"/>
                  </a:cubicBezTo>
                  <a:cubicBezTo>
                    <a:pt x="124" y="36"/>
                    <a:pt x="124" y="36"/>
                    <a:pt x="124" y="36"/>
                  </a:cubicBezTo>
                  <a:cubicBezTo>
                    <a:pt x="124" y="36"/>
                    <a:pt x="124" y="35"/>
                    <a:pt x="124" y="35"/>
                  </a:cubicBezTo>
                  <a:close/>
                  <a:moveTo>
                    <a:pt x="125" y="35"/>
                  </a:moveTo>
                  <a:cubicBezTo>
                    <a:pt x="125" y="35"/>
                    <a:pt x="125" y="35"/>
                    <a:pt x="125" y="35"/>
                  </a:cubicBezTo>
                  <a:cubicBezTo>
                    <a:pt x="125" y="35"/>
                    <a:pt x="125" y="35"/>
                    <a:pt x="125" y="35"/>
                  </a:cubicBezTo>
                  <a:cubicBezTo>
                    <a:pt x="125" y="35"/>
                    <a:pt x="125" y="35"/>
                    <a:pt x="125" y="35"/>
                  </a:cubicBezTo>
                  <a:close/>
                  <a:moveTo>
                    <a:pt x="126" y="34"/>
                  </a:moveTo>
                  <a:cubicBezTo>
                    <a:pt x="126" y="34"/>
                    <a:pt x="126" y="34"/>
                    <a:pt x="126" y="34"/>
                  </a:cubicBezTo>
                  <a:cubicBezTo>
                    <a:pt x="126" y="35"/>
                    <a:pt x="126" y="35"/>
                    <a:pt x="126" y="35"/>
                  </a:cubicBezTo>
                  <a:cubicBezTo>
                    <a:pt x="126" y="34"/>
                    <a:pt x="126" y="34"/>
                    <a:pt x="126" y="34"/>
                  </a:cubicBezTo>
                  <a:close/>
                  <a:moveTo>
                    <a:pt x="123" y="33"/>
                  </a:moveTo>
                  <a:cubicBezTo>
                    <a:pt x="124" y="33"/>
                    <a:pt x="124" y="33"/>
                    <a:pt x="124" y="33"/>
                  </a:cubicBezTo>
                  <a:cubicBezTo>
                    <a:pt x="125" y="33"/>
                    <a:pt x="125" y="33"/>
                    <a:pt x="125" y="33"/>
                  </a:cubicBezTo>
                  <a:cubicBezTo>
                    <a:pt x="125" y="33"/>
                    <a:pt x="125" y="33"/>
                    <a:pt x="125" y="33"/>
                  </a:cubicBezTo>
                  <a:cubicBezTo>
                    <a:pt x="125" y="33"/>
                    <a:pt x="125" y="33"/>
                    <a:pt x="125" y="33"/>
                  </a:cubicBezTo>
                  <a:cubicBezTo>
                    <a:pt x="125" y="33"/>
                    <a:pt x="125" y="33"/>
                    <a:pt x="125" y="33"/>
                  </a:cubicBezTo>
                  <a:cubicBezTo>
                    <a:pt x="126" y="33"/>
                    <a:pt x="126" y="33"/>
                    <a:pt x="126" y="33"/>
                  </a:cubicBezTo>
                  <a:cubicBezTo>
                    <a:pt x="126" y="33"/>
                    <a:pt x="126" y="33"/>
                    <a:pt x="126" y="33"/>
                  </a:cubicBezTo>
                  <a:cubicBezTo>
                    <a:pt x="126" y="34"/>
                    <a:pt x="126" y="34"/>
                    <a:pt x="126" y="34"/>
                  </a:cubicBezTo>
                  <a:cubicBezTo>
                    <a:pt x="125" y="34"/>
                    <a:pt x="125" y="34"/>
                    <a:pt x="125" y="34"/>
                  </a:cubicBezTo>
                  <a:cubicBezTo>
                    <a:pt x="125" y="34"/>
                    <a:pt x="125" y="34"/>
                    <a:pt x="125" y="34"/>
                  </a:cubicBezTo>
                  <a:cubicBezTo>
                    <a:pt x="125" y="34"/>
                    <a:pt x="125" y="34"/>
                    <a:pt x="125" y="34"/>
                  </a:cubicBezTo>
                  <a:cubicBezTo>
                    <a:pt x="124" y="34"/>
                    <a:pt x="124" y="34"/>
                    <a:pt x="124" y="34"/>
                  </a:cubicBezTo>
                  <a:cubicBezTo>
                    <a:pt x="123" y="34"/>
                    <a:pt x="123" y="34"/>
                    <a:pt x="123" y="34"/>
                  </a:cubicBezTo>
                  <a:cubicBezTo>
                    <a:pt x="123" y="34"/>
                    <a:pt x="123" y="34"/>
                    <a:pt x="123" y="34"/>
                  </a:cubicBezTo>
                  <a:cubicBezTo>
                    <a:pt x="123" y="33"/>
                    <a:pt x="123" y="33"/>
                    <a:pt x="123" y="33"/>
                  </a:cubicBezTo>
                  <a:close/>
                  <a:moveTo>
                    <a:pt x="118" y="29"/>
                  </a:moveTo>
                  <a:cubicBezTo>
                    <a:pt x="119" y="29"/>
                    <a:pt x="119" y="29"/>
                    <a:pt x="119" y="29"/>
                  </a:cubicBezTo>
                  <a:cubicBezTo>
                    <a:pt x="119" y="29"/>
                    <a:pt x="119" y="29"/>
                    <a:pt x="119" y="29"/>
                  </a:cubicBezTo>
                  <a:cubicBezTo>
                    <a:pt x="119" y="29"/>
                    <a:pt x="118" y="29"/>
                    <a:pt x="118" y="29"/>
                  </a:cubicBezTo>
                  <a:close/>
                  <a:moveTo>
                    <a:pt x="117" y="29"/>
                  </a:moveTo>
                  <a:cubicBezTo>
                    <a:pt x="118" y="29"/>
                    <a:pt x="118" y="29"/>
                    <a:pt x="118" y="29"/>
                  </a:cubicBezTo>
                  <a:cubicBezTo>
                    <a:pt x="118" y="30"/>
                    <a:pt x="118" y="30"/>
                    <a:pt x="118" y="30"/>
                  </a:cubicBezTo>
                  <a:cubicBezTo>
                    <a:pt x="118" y="30"/>
                    <a:pt x="118" y="30"/>
                    <a:pt x="118" y="30"/>
                  </a:cubicBezTo>
                  <a:cubicBezTo>
                    <a:pt x="117" y="29"/>
                    <a:pt x="117" y="29"/>
                    <a:pt x="117" y="29"/>
                  </a:cubicBezTo>
                  <a:close/>
                  <a:moveTo>
                    <a:pt x="112" y="26"/>
                  </a:moveTo>
                  <a:cubicBezTo>
                    <a:pt x="113" y="25"/>
                    <a:pt x="113" y="25"/>
                    <a:pt x="113" y="25"/>
                  </a:cubicBezTo>
                  <a:cubicBezTo>
                    <a:pt x="114" y="26"/>
                    <a:pt x="114" y="26"/>
                    <a:pt x="114" y="26"/>
                  </a:cubicBezTo>
                  <a:cubicBezTo>
                    <a:pt x="115" y="26"/>
                    <a:pt x="115" y="26"/>
                    <a:pt x="115" y="26"/>
                  </a:cubicBezTo>
                  <a:cubicBezTo>
                    <a:pt x="117" y="25"/>
                    <a:pt x="117" y="25"/>
                    <a:pt x="117" y="25"/>
                  </a:cubicBezTo>
                  <a:cubicBezTo>
                    <a:pt x="118" y="25"/>
                    <a:pt x="118" y="25"/>
                    <a:pt x="118" y="25"/>
                  </a:cubicBezTo>
                  <a:cubicBezTo>
                    <a:pt x="118" y="26"/>
                    <a:pt x="118" y="26"/>
                    <a:pt x="118" y="26"/>
                  </a:cubicBezTo>
                  <a:cubicBezTo>
                    <a:pt x="119" y="26"/>
                    <a:pt x="119" y="26"/>
                    <a:pt x="119" y="26"/>
                  </a:cubicBezTo>
                  <a:cubicBezTo>
                    <a:pt x="120" y="26"/>
                    <a:pt x="120" y="26"/>
                    <a:pt x="120" y="26"/>
                  </a:cubicBezTo>
                  <a:cubicBezTo>
                    <a:pt x="122" y="26"/>
                    <a:pt x="122" y="26"/>
                    <a:pt x="122" y="26"/>
                  </a:cubicBezTo>
                  <a:cubicBezTo>
                    <a:pt x="123" y="26"/>
                    <a:pt x="123" y="26"/>
                    <a:pt x="123" y="26"/>
                  </a:cubicBezTo>
                  <a:cubicBezTo>
                    <a:pt x="123" y="26"/>
                    <a:pt x="123" y="26"/>
                    <a:pt x="123" y="26"/>
                  </a:cubicBezTo>
                  <a:cubicBezTo>
                    <a:pt x="124" y="26"/>
                    <a:pt x="124" y="26"/>
                    <a:pt x="124" y="26"/>
                  </a:cubicBezTo>
                  <a:cubicBezTo>
                    <a:pt x="125" y="26"/>
                    <a:pt x="125" y="26"/>
                    <a:pt x="125" y="26"/>
                  </a:cubicBezTo>
                  <a:cubicBezTo>
                    <a:pt x="125" y="26"/>
                    <a:pt x="125" y="26"/>
                    <a:pt x="125" y="26"/>
                  </a:cubicBezTo>
                  <a:cubicBezTo>
                    <a:pt x="126" y="27"/>
                    <a:pt x="126" y="27"/>
                    <a:pt x="126" y="27"/>
                  </a:cubicBezTo>
                  <a:cubicBezTo>
                    <a:pt x="129" y="26"/>
                    <a:pt x="129" y="26"/>
                    <a:pt x="129" y="26"/>
                  </a:cubicBezTo>
                  <a:cubicBezTo>
                    <a:pt x="131" y="25"/>
                    <a:pt x="131" y="25"/>
                    <a:pt x="131" y="25"/>
                  </a:cubicBezTo>
                  <a:cubicBezTo>
                    <a:pt x="131" y="24"/>
                    <a:pt x="131" y="24"/>
                    <a:pt x="131" y="24"/>
                  </a:cubicBezTo>
                  <a:cubicBezTo>
                    <a:pt x="132" y="24"/>
                    <a:pt x="132" y="24"/>
                    <a:pt x="132" y="24"/>
                  </a:cubicBezTo>
                  <a:cubicBezTo>
                    <a:pt x="132" y="24"/>
                    <a:pt x="132" y="24"/>
                    <a:pt x="132" y="24"/>
                  </a:cubicBezTo>
                  <a:cubicBezTo>
                    <a:pt x="133" y="23"/>
                    <a:pt x="133" y="23"/>
                    <a:pt x="133" y="23"/>
                  </a:cubicBezTo>
                  <a:cubicBezTo>
                    <a:pt x="133" y="23"/>
                    <a:pt x="133" y="23"/>
                    <a:pt x="133" y="23"/>
                  </a:cubicBezTo>
                  <a:cubicBezTo>
                    <a:pt x="133" y="22"/>
                    <a:pt x="133" y="22"/>
                    <a:pt x="133" y="22"/>
                  </a:cubicBezTo>
                  <a:cubicBezTo>
                    <a:pt x="134" y="22"/>
                    <a:pt x="134" y="22"/>
                    <a:pt x="134" y="22"/>
                  </a:cubicBezTo>
                  <a:cubicBezTo>
                    <a:pt x="133" y="21"/>
                    <a:pt x="133" y="21"/>
                    <a:pt x="133" y="21"/>
                  </a:cubicBezTo>
                  <a:cubicBezTo>
                    <a:pt x="133" y="21"/>
                    <a:pt x="133" y="21"/>
                    <a:pt x="133" y="21"/>
                  </a:cubicBezTo>
                  <a:cubicBezTo>
                    <a:pt x="132" y="21"/>
                    <a:pt x="132" y="21"/>
                    <a:pt x="132" y="21"/>
                  </a:cubicBezTo>
                  <a:cubicBezTo>
                    <a:pt x="131" y="21"/>
                    <a:pt x="131" y="21"/>
                    <a:pt x="131" y="21"/>
                  </a:cubicBezTo>
                  <a:cubicBezTo>
                    <a:pt x="131" y="22"/>
                    <a:pt x="131" y="22"/>
                    <a:pt x="131" y="22"/>
                  </a:cubicBezTo>
                  <a:cubicBezTo>
                    <a:pt x="130" y="22"/>
                    <a:pt x="130" y="22"/>
                    <a:pt x="130" y="22"/>
                  </a:cubicBezTo>
                  <a:cubicBezTo>
                    <a:pt x="130" y="23"/>
                    <a:pt x="130" y="23"/>
                    <a:pt x="130" y="23"/>
                  </a:cubicBezTo>
                  <a:cubicBezTo>
                    <a:pt x="129" y="23"/>
                    <a:pt x="129" y="23"/>
                    <a:pt x="129" y="23"/>
                  </a:cubicBezTo>
                  <a:cubicBezTo>
                    <a:pt x="129" y="23"/>
                    <a:pt x="129" y="23"/>
                    <a:pt x="129" y="23"/>
                  </a:cubicBezTo>
                  <a:cubicBezTo>
                    <a:pt x="128" y="24"/>
                    <a:pt x="128" y="24"/>
                    <a:pt x="128" y="24"/>
                  </a:cubicBezTo>
                  <a:cubicBezTo>
                    <a:pt x="127" y="24"/>
                    <a:pt x="127" y="24"/>
                    <a:pt x="127" y="24"/>
                  </a:cubicBezTo>
                  <a:cubicBezTo>
                    <a:pt x="125" y="24"/>
                    <a:pt x="125" y="24"/>
                    <a:pt x="125" y="24"/>
                  </a:cubicBezTo>
                  <a:cubicBezTo>
                    <a:pt x="123" y="24"/>
                    <a:pt x="123" y="24"/>
                    <a:pt x="123" y="24"/>
                  </a:cubicBezTo>
                  <a:cubicBezTo>
                    <a:pt x="123" y="24"/>
                    <a:pt x="123" y="24"/>
                    <a:pt x="123" y="24"/>
                  </a:cubicBezTo>
                  <a:cubicBezTo>
                    <a:pt x="122" y="24"/>
                    <a:pt x="122" y="24"/>
                    <a:pt x="122" y="24"/>
                  </a:cubicBezTo>
                  <a:cubicBezTo>
                    <a:pt x="122" y="23"/>
                    <a:pt x="122" y="23"/>
                    <a:pt x="122" y="23"/>
                  </a:cubicBezTo>
                  <a:cubicBezTo>
                    <a:pt x="121" y="23"/>
                    <a:pt x="121" y="23"/>
                    <a:pt x="121" y="23"/>
                  </a:cubicBezTo>
                  <a:cubicBezTo>
                    <a:pt x="120" y="23"/>
                    <a:pt x="120" y="23"/>
                    <a:pt x="120" y="23"/>
                  </a:cubicBezTo>
                  <a:cubicBezTo>
                    <a:pt x="119" y="23"/>
                    <a:pt x="119" y="23"/>
                    <a:pt x="119" y="23"/>
                  </a:cubicBezTo>
                  <a:cubicBezTo>
                    <a:pt x="118" y="23"/>
                    <a:pt x="118" y="23"/>
                    <a:pt x="118" y="23"/>
                  </a:cubicBezTo>
                  <a:cubicBezTo>
                    <a:pt x="118" y="23"/>
                    <a:pt x="118" y="23"/>
                    <a:pt x="118" y="23"/>
                  </a:cubicBezTo>
                  <a:cubicBezTo>
                    <a:pt x="117" y="23"/>
                    <a:pt x="117" y="23"/>
                    <a:pt x="117" y="23"/>
                  </a:cubicBezTo>
                  <a:cubicBezTo>
                    <a:pt x="116" y="22"/>
                    <a:pt x="116" y="22"/>
                    <a:pt x="116" y="22"/>
                  </a:cubicBezTo>
                  <a:cubicBezTo>
                    <a:pt x="115" y="22"/>
                    <a:pt x="115" y="22"/>
                    <a:pt x="115" y="22"/>
                  </a:cubicBezTo>
                  <a:cubicBezTo>
                    <a:pt x="114" y="22"/>
                    <a:pt x="114" y="22"/>
                    <a:pt x="114" y="22"/>
                  </a:cubicBezTo>
                  <a:cubicBezTo>
                    <a:pt x="114" y="23"/>
                    <a:pt x="114" y="23"/>
                    <a:pt x="114" y="23"/>
                  </a:cubicBezTo>
                  <a:cubicBezTo>
                    <a:pt x="113" y="23"/>
                    <a:pt x="113" y="23"/>
                    <a:pt x="113" y="23"/>
                  </a:cubicBezTo>
                  <a:cubicBezTo>
                    <a:pt x="113" y="24"/>
                    <a:pt x="113" y="24"/>
                    <a:pt x="113" y="24"/>
                  </a:cubicBezTo>
                  <a:cubicBezTo>
                    <a:pt x="112" y="25"/>
                    <a:pt x="112" y="25"/>
                    <a:pt x="112" y="25"/>
                  </a:cubicBezTo>
                  <a:cubicBezTo>
                    <a:pt x="111" y="24"/>
                    <a:pt x="111" y="24"/>
                    <a:pt x="111" y="24"/>
                  </a:cubicBezTo>
                  <a:cubicBezTo>
                    <a:pt x="110" y="24"/>
                    <a:pt x="110" y="24"/>
                    <a:pt x="110" y="24"/>
                  </a:cubicBezTo>
                  <a:cubicBezTo>
                    <a:pt x="110" y="25"/>
                    <a:pt x="110" y="25"/>
                    <a:pt x="110" y="25"/>
                  </a:cubicBezTo>
                  <a:cubicBezTo>
                    <a:pt x="110" y="25"/>
                    <a:pt x="110" y="25"/>
                    <a:pt x="110" y="25"/>
                  </a:cubicBezTo>
                  <a:cubicBezTo>
                    <a:pt x="109" y="26"/>
                    <a:pt x="109" y="26"/>
                    <a:pt x="109" y="26"/>
                  </a:cubicBezTo>
                  <a:cubicBezTo>
                    <a:pt x="109" y="27"/>
                    <a:pt x="109" y="27"/>
                    <a:pt x="109" y="27"/>
                  </a:cubicBezTo>
                  <a:cubicBezTo>
                    <a:pt x="109" y="28"/>
                    <a:pt x="109" y="28"/>
                    <a:pt x="109" y="28"/>
                  </a:cubicBezTo>
                  <a:cubicBezTo>
                    <a:pt x="109" y="29"/>
                    <a:pt x="109" y="29"/>
                    <a:pt x="109" y="29"/>
                  </a:cubicBezTo>
                  <a:cubicBezTo>
                    <a:pt x="109" y="30"/>
                    <a:pt x="109" y="30"/>
                    <a:pt x="109" y="30"/>
                  </a:cubicBezTo>
                  <a:cubicBezTo>
                    <a:pt x="109" y="31"/>
                    <a:pt x="109" y="31"/>
                    <a:pt x="109" y="31"/>
                  </a:cubicBezTo>
                  <a:cubicBezTo>
                    <a:pt x="109" y="31"/>
                    <a:pt x="109" y="31"/>
                    <a:pt x="109" y="31"/>
                  </a:cubicBezTo>
                  <a:cubicBezTo>
                    <a:pt x="109" y="31"/>
                    <a:pt x="109" y="31"/>
                    <a:pt x="109" y="31"/>
                  </a:cubicBezTo>
                  <a:cubicBezTo>
                    <a:pt x="109" y="30"/>
                    <a:pt x="109" y="30"/>
                    <a:pt x="109" y="30"/>
                  </a:cubicBezTo>
                  <a:cubicBezTo>
                    <a:pt x="108" y="31"/>
                    <a:pt x="108" y="31"/>
                    <a:pt x="108" y="31"/>
                  </a:cubicBezTo>
                  <a:cubicBezTo>
                    <a:pt x="107" y="31"/>
                    <a:pt x="107" y="31"/>
                    <a:pt x="107" y="31"/>
                  </a:cubicBezTo>
                  <a:cubicBezTo>
                    <a:pt x="107" y="32"/>
                    <a:pt x="107" y="32"/>
                    <a:pt x="107" y="32"/>
                  </a:cubicBezTo>
                  <a:cubicBezTo>
                    <a:pt x="106" y="32"/>
                    <a:pt x="106" y="32"/>
                    <a:pt x="106" y="32"/>
                  </a:cubicBezTo>
                  <a:cubicBezTo>
                    <a:pt x="107" y="33"/>
                    <a:pt x="107" y="33"/>
                    <a:pt x="107" y="33"/>
                  </a:cubicBezTo>
                  <a:cubicBezTo>
                    <a:pt x="106" y="34"/>
                    <a:pt x="106" y="34"/>
                    <a:pt x="106" y="34"/>
                  </a:cubicBezTo>
                  <a:cubicBezTo>
                    <a:pt x="107" y="36"/>
                    <a:pt x="107" y="36"/>
                    <a:pt x="107" y="36"/>
                  </a:cubicBezTo>
                  <a:cubicBezTo>
                    <a:pt x="106" y="36"/>
                    <a:pt x="106" y="36"/>
                    <a:pt x="106" y="36"/>
                  </a:cubicBezTo>
                  <a:cubicBezTo>
                    <a:pt x="106" y="37"/>
                    <a:pt x="106" y="37"/>
                    <a:pt x="106" y="37"/>
                  </a:cubicBezTo>
                  <a:cubicBezTo>
                    <a:pt x="106" y="37"/>
                    <a:pt x="106" y="37"/>
                    <a:pt x="106" y="37"/>
                  </a:cubicBezTo>
                  <a:cubicBezTo>
                    <a:pt x="106" y="38"/>
                    <a:pt x="106" y="38"/>
                    <a:pt x="106" y="38"/>
                  </a:cubicBezTo>
                  <a:cubicBezTo>
                    <a:pt x="105" y="39"/>
                    <a:pt x="105" y="39"/>
                    <a:pt x="105" y="39"/>
                  </a:cubicBezTo>
                  <a:cubicBezTo>
                    <a:pt x="104" y="40"/>
                    <a:pt x="104" y="40"/>
                    <a:pt x="104" y="40"/>
                  </a:cubicBezTo>
                  <a:cubicBezTo>
                    <a:pt x="104" y="40"/>
                    <a:pt x="104" y="40"/>
                    <a:pt x="104" y="40"/>
                  </a:cubicBezTo>
                  <a:cubicBezTo>
                    <a:pt x="104" y="40"/>
                    <a:pt x="104" y="40"/>
                    <a:pt x="104" y="40"/>
                  </a:cubicBezTo>
                  <a:cubicBezTo>
                    <a:pt x="105" y="42"/>
                    <a:pt x="105" y="42"/>
                    <a:pt x="105" y="42"/>
                  </a:cubicBezTo>
                  <a:cubicBezTo>
                    <a:pt x="105" y="42"/>
                    <a:pt x="105" y="42"/>
                    <a:pt x="105" y="42"/>
                  </a:cubicBezTo>
                  <a:cubicBezTo>
                    <a:pt x="105" y="42"/>
                    <a:pt x="105" y="42"/>
                    <a:pt x="105" y="42"/>
                  </a:cubicBezTo>
                  <a:cubicBezTo>
                    <a:pt x="106" y="42"/>
                    <a:pt x="106" y="42"/>
                    <a:pt x="106" y="42"/>
                  </a:cubicBezTo>
                  <a:cubicBezTo>
                    <a:pt x="107" y="42"/>
                    <a:pt x="107" y="42"/>
                    <a:pt x="107" y="42"/>
                  </a:cubicBezTo>
                  <a:cubicBezTo>
                    <a:pt x="107" y="42"/>
                    <a:pt x="107" y="42"/>
                    <a:pt x="107" y="42"/>
                  </a:cubicBezTo>
                  <a:cubicBezTo>
                    <a:pt x="107" y="43"/>
                    <a:pt x="107" y="43"/>
                    <a:pt x="107" y="43"/>
                  </a:cubicBezTo>
                  <a:cubicBezTo>
                    <a:pt x="108" y="45"/>
                    <a:pt x="108" y="45"/>
                    <a:pt x="108" y="45"/>
                  </a:cubicBezTo>
                  <a:cubicBezTo>
                    <a:pt x="108" y="45"/>
                    <a:pt x="108" y="45"/>
                    <a:pt x="108" y="45"/>
                  </a:cubicBezTo>
                  <a:cubicBezTo>
                    <a:pt x="107" y="46"/>
                    <a:pt x="107" y="46"/>
                    <a:pt x="107" y="46"/>
                  </a:cubicBezTo>
                  <a:cubicBezTo>
                    <a:pt x="107" y="47"/>
                    <a:pt x="107" y="47"/>
                    <a:pt x="107" y="47"/>
                  </a:cubicBezTo>
                  <a:cubicBezTo>
                    <a:pt x="107" y="49"/>
                    <a:pt x="107" y="49"/>
                    <a:pt x="107" y="49"/>
                  </a:cubicBezTo>
                  <a:cubicBezTo>
                    <a:pt x="107" y="50"/>
                    <a:pt x="107" y="50"/>
                    <a:pt x="107" y="50"/>
                  </a:cubicBezTo>
                  <a:cubicBezTo>
                    <a:pt x="107" y="50"/>
                    <a:pt x="107" y="50"/>
                    <a:pt x="107" y="50"/>
                  </a:cubicBezTo>
                  <a:cubicBezTo>
                    <a:pt x="108" y="51"/>
                    <a:pt x="108" y="51"/>
                    <a:pt x="108" y="51"/>
                  </a:cubicBezTo>
                  <a:cubicBezTo>
                    <a:pt x="109" y="51"/>
                    <a:pt x="109" y="51"/>
                    <a:pt x="109" y="51"/>
                  </a:cubicBezTo>
                  <a:cubicBezTo>
                    <a:pt x="109" y="50"/>
                    <a:pt x="109" y="50"/>
                    <a:pt x="109" y="50"/>
                  </a:cubicBezTo>
                  <a:cubicBezTo>
                    <a:pt x="110" y="50"/>
                    <a:pt x="110" y="50"/>
                    <a:pt x="110" y="50"/>
                  </a:cubicBezTo>
                  <a:cubicBezTo>
                    <a:pt x="111" y="50"/>
                    <a:pt x="111" y="50"/>
                    <a:pt x="111" y="50"/>
                  </a:cubicBezTo>
                  <a:cubicBezTo>
                    <a:pt x="111" y="51"/>
                    <a:pt x="111" y="51"/>
                    <a:pt x="111" y="51"/>
                  </a:cubicBezTo>
                  <a:cubicBezTo>
                    <a:pt x="112" y="50"/>
                    <a:pt x="112" y="50"/>
                    <a:pt x="112" y="50"/>
                  </a:cubicBezTo>
                  <a:cubicBezTo>
                    <a:pt x="111" y="49"/>
                    <a:pt x="111" y="49"/>
                    <a:pt x="111" y="49"/>
                  </a:cubicBezTo>
                  <a:cubicBezTo>
                    <a:pt x="111" y="49"/>
                    <a:pt x="111" y="49"/>
                    <a:pt x="111" y="49"/>
                  </a:cubicBezTo>
                  <a:cubicBezTo>
                    <a:pt x="111" y="48"/>
                    <a:pt x="111" y="48"/>
                    <a:pt x="111" y="48"/>
                  </a:cubicBezTo>
                  <a:cubicBezTo>
                    <a:pt x="111" y="47"/>
                    <a:pt x="111" y="47"/>
                    <a:pt x="111" y="47"/>
                  </a:cubicBezTo>
                  <a:cubicBezTo>
                    <a:pt x="111" y="46"/>
                    <a:pt x="111" y="46"/>
                    <a:pt x="111" y="46"/>
                  </a:cubicBezTo>
                  <a:cubicBezTo>
                    <a:pt x="111" y="45"/>
                    <a:pt x="111" y="45"/>
                    <a:pt x="111" y="45"/>
                  </a:cubicBezTo>
                  <a:cubicBezTo>
                    <a:pt x="111" y="44"/>
                    <a:pt x="111" y="44"/>
                    <a:pt x="111" y="44"/>
                  </a:cubicBezTo>
                  <a:cubicBezTo>
                    <a:pt x="112" y="43"/>
                    <a:pt x="112" y="43"/>
                    <a:pt x="112" y="43"/>
                  </a:cubicBezTo>
                  <a:cubicBezTo>
                    <a:pt x="112" y="42"/>
                    <a:pt x="112" y="42"/>
                    <a:pt x="112" y="42"/>
                  </a:cubicBezTo>
                  <a:cubicBezTo>
                    <a:pt x="112" y="41"/>
                    <a:pt x="112" y="41"/>
                    <a:pt x="112" y="41"/>
                  </a:cubicBezTo>
                  <a:cubicBezTo>
                    <a:pt x="111" y="40"/>
                    <a:pt x="111" y="40"/>
                    <a:pt x="111" y="40"/>
                  </a:cubicBezTo>
                  <a:cubicBezTo>
                    <a:pt x="111" y="40"/>
                    <a:pt x="111" y="40"/>
                    <a:pt x="111" y="40"/>
                  </a:cubicBezTo>
                  <a:cubicBezTo>
                    <a:pt x="112" y="39"/>
                    <a:pt x="112" y="39"/>
                    <a:pt x="112" y="39"/>
                  </a:cubicBezTo>
                  <a:cubicBezTo>
                    <a:pt x="113" y="39"/>
                    <a:pt x="113" y="39"/>
                    <a:pt x="113" y="39"/>
                  </a:cubicBezTo>
                  <a:cubicBezTo>
                    <a:pt x="113" y="39"/>
                    <a:pt x="113" y="39"/>
                    <a:pt x="113" y="39"/>
                  </a:cubicBezTo>
                  <a:cubicBezTo>
                    <a:pt x="114" y="39"/>
                    <a:pt x="114" y="39"/>
                    <a:pt x="114" y="39"/>
                  </a:cubicBezTo>
                  <a:cubicBezTo>
                    <a:pt x="114" y="39"/>
                    <a:pt x="114" y="39"/>
                    <a:pt x="114" y="39"/>
                  </a:cubicBezTo>
                  <a:cubicBezTo>
                    <a:pt x="115" y="40"/>
                    <a:pt x="115" y="40"/>
                    <a:pt x="115" y="40"/>
                  </a:cubicBezTo>
                  <a:cubicBezTo>
                    <a:pt x="115" y="41"/>
                    <a:pt x="115" y="41"/>
                    <a:pt x="115" y="41"/>
                  </a:cubicBezTo>
                  <a:cubicBezTo>
                    <a:pt x="114" y="42"/>
                    <a:pt x="114" y="42"/>
                    <a:pt x="114" y="42"/>
                  </a:cubicBezTo>
                  <a:cubicBezTo>
                    <a:pt x="114" y="42"/>
                    <a:pt x="114" y="42"/>
                    <a:pt x="114" y="42"/>
                  </a:cubicBezTo>
                  <a:cubicBezTo>
                    <a:pt x="114" y="43"/>
                    <a:pt x="114" y="43"/>
                    <a:pt x="114" y="43"/>
                  </a:cubicBezTo>
                  <a:cubicBezTo>
                    <a:pt x="115" y="43"/>
                    <a:pt x="115" y="43"/>
                    <a:pt x="115" y="43"/>
                  </a:cubicBezTo>
                  <a:cubicBezTo>
                    <a:pt x="115" y="44"/>
                    <a:pt x="115" y="44"/>
                    <a:pt x="115" y="44"/>
                  </a:cubicBezTo>
                  <a:cubicBezTo>
                    <a:pt x="116" y="44"/>
                    <a:pt x="116" y="44"/>
                    <a:pt x="116" y="44"/>
                  </a:cubicBezTo>
                  <a:cubicBezTo>
                    <a:pt x="117" y="45"/>
                    <a:pt x="117" y="45"/>
                    <a:pt x="117" y="45"/>
                  </a:cubicBezTo>
                  <a:cubicBezTo>
                    <a:pt x="116" y="45"/>
                    <a:pt x="116" y="45"/>
                    <a:pt x="116" y="45"/>
                  </a:cubicBezTo>
                  <a:cubicBezTo>
                    <a:pt x="116" y="47"/>
                    <a:pt x="116" y="47"/>
                    <a:pt x="116" y="47"/>
                  </a:cubicBezTo>
                  <a:cubicBezTo>
                    <a:pt x="116" y="47"/>
                    <a:pt x="116" y="47"/>
                    <a:pt x="116" y="47"/>
                  </a:cubicBezTo>
                  <a:cubicBezTo>
                    <a:pt x="117" y="48"/>
                    <a:pt x="117" y="48"/>
                    <a:pt x="117" y="48"/>
                  </a:cubicBezTo>
                  <a:cubicBezTo>
                    <a:pt x="117" y="47"/>
                    <a:pt x="117" y="47"/>
                    <a:pt x="117" y="47"/>
                  </a:cubicBezTo>
                  <a:cubicBezTo>
                    <a:pt x="118" y="48"/>
                    <a:pt x="118" y="48"/>
                    <a:pt x="118" y="48"/>
                  </a:cubicBezTo>
                  <a:cubicBezTo>
                    <a:pt x="119" y="48"/>
                    <a:pt x="119" y="48"/>
                    <a:pt x="119" y="48"/>
                  </a:cubicBezTo>
                  <a:cubicBezTo>
                    <a:pt x="119" y="47"/>
                    <a:pt x="119" y="47"/>
                    <a:pt x="119" y="47"/>
                  </a:cubicBezTo>
                  <a:cubicBezTo>
                    <a:pt x="119" y="47"/>
                    <a:pt x="119" y="47"/>
                    <a:pt x="119" y="47"/>
                  </a:cubicBezTo>
                  <a:cubicBezTo>
                    <a:pt x="120" y="46"/>
                    <a:pt x="120" y="46"/>
                    <a:pt x="120" y="46"/>
                  </a:cubicBezTo>
                  <a:cubicBezTo>
                    <a:pt x="120" y="46"/>
                    <a:pt x="120" y="46"/>
                    <a:pt x="120" y="46"/>
                  </a:cubicBezTo>
                  <a:cubicBezTo>
                    <a:pt x="121" y="45"/>
                    <a:pt x="121" y="45"/>
                    <a:pt x="121" y="45"/>
                  </a:cubicBezTo>
                  <a:cubicBezTo>
                    <a:pt x="123" y="45"/>
                    <a:pt x="123" y="45"/>
                    <a:pt x="123" y="45"/>
                  </a:cubicBezTo>
                  <a:cubicBezTo>
                    <a:pt x="123" y="45"/>
                    <a:pt x="123" y="45"/>
                    <a:pt x="123" y="45"/>
                  </a:cubicBezTo>
                  <a:cubicBezTo>
                    <a:pt x="124" y="45"/>
                    <a:pt x="124" y="45"/>
                    <a:pt x="124" y="45"/>
                  </a:cubicBezTo>
                  <a:cubicBezTo>
                    <a:pt x="124" y="45"/>
                    <a:pt x="124" y="45"/>
                    <a:pt x="124" y="45"/>
                  </a:cubicBezTo>
                  <a:cubicBezTo>
                    <a:pt x="125" y="45"/>
                    <a:pt x="125" y="45"/>
                    <a:pt x="125" y="45"/>
                  </a:cubicBezTo>
                  <a:cubicBezTo>
                    <a:pt x="124" y="44"/>
                    <a:pt x="124" y="44"/>
                    <a:pt x="124" y="44"/>
                  </a:cubicBezTo>
                  <a:cubicBezTo>
                    <a:pt x="123" y="44"/>
                    <a:pt x="123" y="44"/>
                    <a:pt x="123" y="44"/>
                  </a:cubicBezTo>
                  <a:cubicBezTo>
                    <a:pt x="123" y="44"/>
                    <a:pt x="123" y="44"/>
                    <a:pt x="123" y="44"/>
                  </a:cubicBezTo>
                  <a:cubicBezTo>
                    <a:pt x="123" y="44"/>
                    <a:pt x="123" y="44"/>
                    <a:pt x="123" y="44"/>
                  </a:cubicBezTo>
                  <a:cubicBezTo>
                    <a:pt x="122" y="44"/>
                    <a:pt x="122" y="44"/>
                    <a:pt x="122" y="44"/>
                  </a:cubicBezTo>
                  <a:cubicBezTo>
                    <a:pt x="122" y="44"/>
                    <a:pt x="122" y="44"/>
                    <a:pt x="122" y="44"/>
                  </a:cubicBezTo>
                  <a:cubicBezTo>
                    <a:pt x="121" y="44"/>
                    <a:pt x="121" y="44"/>
                    <a:pt x="121" y="44"/>
                  </a:cubicBezTo>
                  <a:cubicBezTo>
                    <a:pt x="121" y="43"/>
                    <a:pt x="121" y="43"/>
                    <a:pt x="121" y="43"/>
                  </a:cubicBezTo>
                  <a:cubicBezTo>
                    <a:pt x="121" y="43"/>
                    <a:pt x="121" y="43"/>
                    <a:pt x="121" y="43"/>
                  </a:cubicBezTo>
                  <a:cubicBezTo>
                    <a:pt x="121" y="43"/>
                    <a:pt x="121" y="43"/>
                    <a:pt x="121" y="43"/>
                  </a:cubicBezTo>
                  <a:cubicBezTo>
                    <a:pt x="120" y="43"/>
                    <a:pt x="120" y="43"/>
                    <a:pt x="120" y="43"/>
                  </a:cubicBezTo>
                  <a:cubicBezTo>
                    <a:pt x="120" y="43"/>
                    <a:pt x="120" y="43"/>
                    <a:pt x="120" y="43"/>
                  </a:cubicBezTo>
                  <a:cubicBezTo>
                    <a:pt x="119" y="42"/>
                    <a:pt x="119" y="42"/>
                    <a:pt x="119" y="42"/>
                  </a:cubicBezTo>
                  <a:cubicBezTo>
                    <a:pt x="120" y="42"/>
                    <a:pt x="120" y="42"/>
                    <a:pt x="120" y="42"/>
                  </a:cubicBezTo>
                  <a:cubicBezTo>
                    <a:pt x="120" y="41"/>
                    <a:pt x="120" y="41"/>
                    <a:pt x="120" y="41"/>
                  </a:cubicBezTo>
                  <a:cubicBezTo>
                    <a:pt x="120" y="42"/>
                    <a:pt x="120" y="42"/>
                    <a:pt x="120" y="42"/>
                  </a:cubicBezTo>
                  <a:cubicBezTo>
                    <a:pt x="120" y="41"/>
                    <a:pt x="120" y="41"/>
                    <a:pt x="120" y="41"/>
                  </a:cubicBezTo>
                  <a:cubicBezTo>
                    <a:pt x="121" y="41"/>
                    <a:pt x="121" y="41"/>
                    <a:pt x="121" y="41"/>
                  </a:cubicBezTo>
                  <a:cubicBezTo>
                    <a:pt x="121" y="41"/>
                    <a:pt x="121" y="41"/>
                    <a:pt x="121" y="41"/>
                  </a:cubicBezTo>
                  <a:cubicBezTo>
                    <a:pt x="120" y="40"/>
                    <a:pt x="120" y="40"/>
                    <a:pt x="120" y="40"/>
                  </a:cubicBezTo>
                  <a:cubicBezTo>
                    <a:pt x="120" y="40"/>
                    <a:pt x="120" y="40"/>
                    <a:pt x="120" y="40"/>
                  </a:cubicBezTo>
                  <a:cubicBezTo>
                    <a:pt x="120" y="40"/>
                    <a:pt x="120" y="40"/>
                    <a:pt x="120" y="40"/>
                  </a:cubicBezTo>
                  <a:cubicBezTo>
                    <a:pt x="120" y="39"/>
                    <a:pt x="120" y="39"/>
                    <a:pt x="120" y="39"/>
                  </a:cubicBezTo>
                  <a:cubicBezTo>
                    <a:pt x="119" y="39"/>
                    <a:pt x="119" y="39"/>
                    <a:pt x="119" y="39"/>
                  </a:cubicBezTo>
                  <a:cubicBezTo>
                    <a:pt x="119" y="39"/>
                    <a:pt x="119" y="39"/>
                    <a:pt x="119" y="39"/>
                  </a:cubicBezTo>
                  <a:cubicBezTo>
                    <a:pt x="118" y="38"/>
                    <a:pt x="118" y="38"/>
                    <a:pt x="118" y="38"/>
                  </a:cubicBezTo>
                  <a:cubicBezTo>
                    <a:pt x="117" y="37"/>
                    <a:pt x="117" y="37"/>
                    <a:pt x="117" y="37"/>
                  </a:cubicBezTo>
                  <a:cubicBezTo>
                    <a:pt x="116" y="36"/>
                    <a:pt x="116" y="36"/>
                    <a:pt x="116" y="36"/>
                  </a:cubicBezTo>
                  <a:cubicBezTo>
                    <a:pt x="116" y="36"/>
                    <a:pt x="116" y="36"/>
                    <a:pt x="116" y="36"/>
                  </a:cubicBezTo>
                  <a:cubicBezTo>
                    <a:pt x="116" y="35"/>
                    <a:pt x="116" y="35"/>
                    <a:pt x="116" y="35"/>
                  </a:cubicBezTo>
                  <a:cubicBezTo>
                    <a:pt x="116" y="35"/>
                    <a:pt x="116" y="35"/>
                    <a:pt x="116" y="35"/>
                  </a:cubicBezTo>
                  <a:cubicBezTo>
                    <a:pt x="117" y="36"/>
                    <a:pt x="117" y="36"/>
                    <a:pt x="117" y="36"/>
                  </a:cubicBezTo>
                  <a:cubicBezTo>
                    <a:pt x="117" y="36"/>
                    <a:pt x="117" y="36"/>
                    <a:pt x="117" y="36"/>
                  </a:cubicBezTo>
                  <a:cubicBezTo>
                    <a:pt x="118" y="35"/>
                    <a:pt x="118" y="35"/>
                    <a:pt x="118" y="35"/>
                  </a:cubicBezTo>
                  <a:cubicBezTo>
                    <a:pt x="118" y="35"/>
                    <a:pt x="118" y="35"/>
                    <a:pt x="118" y="35"/>
                  </a:cubicBezTo>
                  <a:cubicBezTo>
                    <a:pt x="120" y="34"/>
                    <a:pt x="120" y="34"/>
                    <a:pt x="120" y="34"/>
                  </a:cubicBezTo>
                  <a:cubicBezTo>
                    <a:pt x="121" y="33"/>
                    <a:pt x="121" y="33"/>
                    <a:pt x="121" y="33"/>
                  </a:cubicBezTo>
                  <a:cubicBezTo>
                    <a:pt x="122" y="32"/>
                    <a:pt x="122" y="32"/>
                    <a:pt x="122" y="32"/>
                  </a:cubicBezTo>
                  <a:cubicBezTo>
                    <a:pt x="123" y="32"/>
                    <a:pt x="123" y="32"/>
                    <a:pt x="123" y="32"/>
                  </a:cubicBezTo>
                  <a:cubicBezTo>
                    <a:pt x="123" y="31"/>
                    <a:pt x="123" y="31"/>
                    <a:pt x="123" y="31"/>
                  </a:cubicBezTo>
                  <a:cubicBezTo>
                    <a:pt x="124" y="31"/>
                    <a:pt x="124" y="31"/>
                    <a:pt x="124" y="31"/>
                  </a:cubicBezTo>
                  <a:cubicBezTo>
                    <a:pt x="125" y="32"/>
                    <a:pt x="125" y="32"/>
                    <a:pt x="125" y="32"/>
                  </a:cubicBezTo>
                  <a:cubicBezTo>
                    <a:pt x="125" y="32"/>
                    <a:pt x="125" y="32"/>
                    <a:pt x="125" y="32"/>
                  </a:cubicBezTo>
                  <a:cubicBezTo>
                    <a:pt x="126" y="31"/>
                    <a:pt x="126" y="31"/>
                    <a:pt x="126" y="31"/>
                  </a:cubicBezTo>
                  <a:cubicBezTo>
                    <a:pt x="126" y="30"/>
                    <a:pt x="126" y="30"/>
                    <a:pt x="126" y="30"/>
                  </a:cubicBezTo>
                  <a:cubicBezTo>
                    <a:pt x="125" y="30"/>
                    <a:pt x="125" y="30"/>
                    <a:pt x="125" y="30"/>
                  </a:cubicBezTo>
                  <a:cubicBezTo>
                    <a:pt x="123" y="30"/>
                    <a:pt x="123" y="30"/>
                    <a:pt x="123" y="30"/>
                  </a:cubicBezTo>
                  <a:cubicBezTo>
                    <a:pt x="122" y="30"/>
                    <a:pt x="122" y="30"/>
                    <a:pt x="122" y="30"/>
                  </a:cubicBezTo>
                  <a:cubicBezTo>
                    <a:pt x="121" y="30"/>
                    <a:pt x="121" y="30"/>
                    <a:pt x="121" y="30"/>
                  </a:cubicBezTo>
                  <a:cubicBezTo>
                    <a:pt x="120" y="31"/>
                    <a:pt x="120" y="31"/>
                    <a:pt x="120" y="31"/>
                  </a:cubicBezTo>
                  <a:cubicBezTo>
                    <a:pt x="120" y="31"/>
                    <a:pt x="120" y="31"/>
                    <a:pt x="120" y="31"/>
                  </a:cubicBezTo>
                  <a:cubicBezTo>
                    <a:pt x="119" y="31"/>
                    <a:pt x="119" y="31"/>
                    <a:pt x="119" y="31"/>
                  </a:cubicBezTo>
                  <a:cubicBezTo>
                    <a:pt x="118" y="31"/>
                    <a:pt x="118" y="31"/>
                    <a:pt x="118" y="31"/>
                  </a:cubicBezTo>
                  <a:cubicBezTo>
                    <a:pt x="117" y="31"/>
                    <a:pt x="117" y="31"/>
                    <a:pt x="117" y="31"/>
                  </a:cubicBezTo>
                  <a:cubicBezTo>
                    <a:pt x="116" y="31"/>
                    <a:pt x="116" y="31"/>
                    <a:pt x="116" y="31"/>
                  </a:cubicBezTo>
                  <a:cubicBezTo>
                    <a:pt x="116" y="32"/>
                    <a:pt x="116" y="32"/>
                    <a:pt x="116" y="32"/>
                  </a:cubicBezTo>
                  <a:cubicBezTo>
                    <a:pt x="115" y="33"/>
                    <a:pt x="115" y="33"/>
                    <a:pt x="115" y="33"/>
                  </a:cubicBezTo>
                  <a:cubicBezTo>
                    <a:pt x="114" y="34"/>
                    <a:pt x="114" y="34"/>
                    <a:pt x="114" y="34"/>
                  </a:cubicBezTo>
                  <a:cubicBezTo>
                    <a:pt x="113" y="33"/>
                    <a:pt x="113" y="33"/>
                    <a:pt x="113" y="33"/>
                  </a:cubicBezTo>
                  <a:cubicBezTo>
                    <a:pt x="113" y="33"/>
                    <a:pt x="113" y="33"/>
                    <a:pt x="113" y="33"/>
                  </a:cubicBezTo>
                  <a:cubicBezTo>
                    <a:pt x="112" y="32"/>
                    <a:pt x="112" y="32"/>
                    <a:pt x="112" y="32"/>
                  </a:cubicBezTo>
                  <a:cubicBezTo>
                    <a:pt x="111" y="31"/>
                    <a:pt x="111" y="31"/>
                    <a:pt x="111" y="31"/>
                  </a:cubicBezTo>
                  <a:cubicBezTo>
                    <a:pt x="110" y="30"/>
                    <a:pt x="110" y="30"/>
                    <a:pt x="110" y="30"/>
                  </a:cubicBezTo>
                  <a:cubicBezTo>
                    <a:pt x="110" y="28"/>
                    <a:pt x="110" y="28"/>
                    <a:pt x="110" y="28"/>
                  </a:cubicBezTo>
                  <a:cubicBezTo>
                    <a:pt x="111" y="27"/>
                    <a:pt x="111" y="27"/>
                    <a:pt x="111" y="27"/>
                  </a:cubicBezTo>
                  <a:cubicBezTo>
                    <a:pt x="112" y="26"/>
                    <a:pt x="112" y="26"/>
                    <a:pt x="112" y="26"/>
                  </a:cubicBezTo>
                  <a:close/>
                  <a:moveTo>
                    <a:pt x="113" y="0"/>
                  </a:moveTo>
                  <a:cubicBezTo>
                    <a:pt x="112" y="0"/>
                    <a:pt x="112" y="0"/>
                    <a:pt x="112" y="0"/>
                  </a:cubicBezTo>
                  <a:cubicBezTo>
                    <a:pt x="112" y="1"/>
                    <a:pt x="112" y="1"/>
                    <a:pt x="112" y="1"/>
                  </a:cubicBezTo>
                  <a:cubicBezTo>
                    <a:pt x="113" y="0"/>
                    <a:pt x="113" y="0"/>
                    <a:pt x="113" y="0"/>
                  </a:cubicBezTo>
                  <a:cubicBezTo>
                    <a:pt x="113" y="0"/>
                    <a:pt x="113" y="0"/>
                    <a:pt x="113" y="0"/>
                  </a:cubicBezTo>
                  <a:close/>
                  <a:moveTo>
                    <a:pt x="114" y="3"/>
                  </a:moveTo>
                  <a:cubicBezTo>
                    <a:pt x="114" y="3"/>
                    <a:pt x="114" y="3"/>
                    <a:pt x="114" y="3"/>
                  </a:cubicBezTo>
                  <a:cubicBezTo>
                    <a:pt x="115" y="2"/>
                    <a:pt x="115" y="2"/>
                    <a:pt x="115" y="2"/>
                  </a:cubicBezTo>
                  <a:cubicBezTo>
                    <a:pt x="115" y="3"/>
                    <a:pt x="115" y="3"/>
                    <a:pt x="115" y="3"/>
                  </a:cubicBezTo>
                  <a:cubicBezTo>
                    <a:pt x="116" y="2"/>
                    <a:pt x="116" y="2"/>
                    <a:pt x="116" y="2"/>
                  </a:cubicBezTo>
                  <a:cubicBezTo>
                    <a:pt x="116" y="2"/>
                    <a:pt x="116" y="2"/>
                    <a:pt x="116" y="2"/>
                  </a:cubicBezTo>
                  <a:cubicBezTo>
                    <a:pt x="115" y="2"/>
                    <a:pt x="115" y="2"/>
                    <a:pt x="115" y="2"/>
                  </a:cubicBezTo>
                  <a:cubicBezTo>
                    <a:pt x="114" y="2"/>
                    <a:pt x="114" y="2"/>
                    <a:pt x="114" y="2"/>
                  </a:cubicBezTo>
                  <a:cubicBezTo>
                    <a:pt x="113" y="2"/>
                    <a:pt x="113" y="2"/>
                    <a:pt x="113" y="2"/>
                  </a:cubicBezTo>
                  <a:cubicBezTo>
                    <a:pt x="114" y="3"/>
                    <a:pt x="114" y="3"/>
                    <a:pt x="114" y="3"/>
                  </a:cubicBezTo>
                  <a:close/>
                  <a:moveTo>
                    <a:pt x="107" y="7"/>
                  </a:moveTo>
                  <a:cubicBezTo>
                    <a:pt x="107" y="7"/>
                    <a:pt x="107" y="7"/>
                    <a:pt x="107" y="7"/>
                  </a:cubicBezTo>
                  <a:cubicBezTo>
                    <a:pt x="107" y="8"/>
                    <a:pt x="107" y="8"/>
                    <a:pt x="107" y="8"/>
                  </a:cubicBezTo>
                  <a:cubicBezTo>
                    <a:pt x="107" y="7"/>
                    <a:pt x="107" y="7"/>
                    <a:pt x="107" y="7"/>
                  </a:cubicBezTo>
                  <a:cubicBezTo>
                    <a:pt x="107" y="7"/>
                    <a:pt x="107" y="7"/>
                    <a:pt x="107" y="7"/>
                  </a:cubicBezTo>
                  <a:close/>
                  <a:moveTo>
                    <a:pt x="108" y="6"/>
                  </a:moveTo>
                  <a:cubicBezTo>
                    <a:pt x="110" y="5"/>
                    <a:pt x="110" y="5"/>
                    <a:pt x="110" y="5"/>
                  </a:cubicBezTo>
                  <a:cubicBezTo>
                    <a:pt x="111" y="5"/>
                    <a:pt x="111" y="5"/>
                    <a:pt x="111" y="5"/>
                  </a:cubicBezTo>
                  <a:cubicBezTo>
                    <a:pt x="111" y="5"/>
                    <a:pt x="111" y="5"/>
                    <a:pt x="111" y="5"/>
                  </a:cubicBezTo>
                  <a:cubicBezTo>
                    <a:pt x="110" y="6"/>
                    <a:pt x="110" y="6"/>
                    <a:pt x="110" y="6"/>
                  </a:cubicBezTo>
                  <a:cubicBezTo>
                    <a:pt x="109" y="6"/>
                    <a:pt x="109" y="6"/>
                    <a:pt x="109" y="6"/>
                  </a:cubicBezTo>
                  <a:cubicBezTo>
                    <a:pt x="108" y="6"/>
                    <a:pt x="108" y="6"/>
                    <a:pt x="108" y="6"/>
                  </a:cubicBezTo>
                  <a:close/>
                  <a:moveTo>
                    <a:pt x="99" y="10"/>
                  </a:moveTo>
                  <a:cubicBezTo>
                    <a:pt x="100" y="11"/>
                    <a:pt x="100" y="11"/>
                    <a:pt x="100" y="11"/>
                  </a:cubicBezTo>
                  <a:cubicBezTo>
                    <a:pt x="99" y="10"/>
                    <a:pt x="99" y="10"/>
                    <a:pt x="99" y="10"/>
                  </a:cubicBezTo>
                  <a:cubicBezTo>
                    <a:pt x="99" y="10"/>
                    <a:pt x="99" y="10"/>
                    <a:pt x="99" y="10"/>
                  </a:cubicBezTo>
                  <a:close/>
                  <a:moveTo>
                    <a:pt x="99" y="10"/>
                  </a:moveTo>
                  <a:cubicBezTo>
                    <a:pt x="99" y="10"/>
                    <a:pt x="99" y="10"/>
                    <a:pt x="99" y="10"/>
                  </a:cubicBezTo>
                  <a:cubicBezTo>
                    <a:pt x="100" y="10"/>
                    <a:pt x="100" y="10"/>
                    <a:pt x="100" y="10"/>
                  </a:cubicBezTo>
                  <a:cubicBezTo>
                    <a:pt x="100" y="10"/>
                    <a:pt x="100" y="10"/>
                    <a:pt x="100" y="10"/>
                  </a:cubicBezTo>
                  <a:cubicBezTo>
                    <a:pt x="100" y="10"/>
                    <a:pt x="100" y="10"/>
                    <a:pt x="100" y="10"/>
                  </a:cubicBezTo>
                  <a:cubicBezTo>
                    <a:pt x="99" y="10"/>
                    <a:pt x="99" y="10"/>
                    <a:pt x="99" y="10"/>
                  </a:cubicBezTo>
                  <a:close/>
                  <a:moveTo>
                    <a:pt x="100" y="12"/>
                  </a:moveTo>
                  <a:cubicBezTo>
                    <a:pt x="99" y="12"/>
                    <a:pt x="99" y="12"/>
                    <a:pt x="99" y="12"/>
                  </a:cubicBezTo>
                  <a:cubicBezTo>
                    <a:pt x="100" y="12"/>
                    <a:pt x="100" y="12"/>
                    <a:pt x="100" y="12"/>
                  </a:cubicBezTo>
                  <a:cubicBezTo>
                    <a:pt x="100" y="12"/>
                    <a:pt x="100" y="12"/>
                    <a:pt x="100" y="12"/>
                  </a:cubicBezTo>
                  <a:close/>
                  <a:moveTo>
                    <a:pt x="99" y="13"/>
                  </a:moveTo>
                  <a:cubicBezTo>
                    <a:pt x="99" y="13"/>
                    <a:pt x="99" y="13"/>
                    <a:pt x="99" y="13"/>
                  </a:cubicBezTo>
                  <a:cubicBezTo>
                    <a:pt x="99" y="14"/>
                    <a:pt x="99" y="14"/>
                    <a:pt x="99" y="14"/>
                  </a:cubicBezTo>
                  <a:cubicBezTo>
                    <a:pt x="99" y="14"/>
                    <a:pt x="99" y="14"/>
                    <a:pt x="99" y="14"/>
                  </a:cubicBezTo>
                  <a:cubicBezTo>
                    <a:pt x="99" y="13"/>
                    <a:pt x="99" y="13"/>
                    <a:pt x="99" y="13"/>
                  </a:cubicBezTo>
                  <a:close/>
                  <a:moveTo>
                    <a:pt x="93" y="42"/>
                  </a:moveTo>
                  <a:cubicBezTo>
                    <a:pt x="94" y="42"/>
                    <a:pt x="94" y="42"/>
                    <a:pt x="94" y="42"/>
                  </a:cubicBezTo>
                  <a:cubicBezTo>
                    <a:pt x="94" y="43"/>
                    <a:pt x="94" y="43"/>
                    <a:pt x="94" y="43"/>
                  </a:cubicBezTo>
                  <a:cubicBezTo>
                    <a:pt x="93" y="43"/>
                    <a:pt x="93" y="43"/>
                    <a:pt x="93" y="43"/>
                  </a:cubicBezTo>
                  <a:cubicBezTo>
                    <a:pt x="93" y="42"/>
                    <a:pt x="93" y="42"/>
                    <a:pt x="93" y="42"/>
                  </a:cubicBezTo>
                  <a:cubicBezTo>
                    <a:pt x="93" y="42"/>
                    <a:pt x="93" y="42"/>
                    <a:pt x="93" y="42"/>
                  </a:cubicBezTo>
                  <a:close/>
                  <a:moveTo>
                    <a:pt x="93" y="42"/>
                  </a:moveTo>
                  <a:cubicBezTo>
                    <a:pt x="93" y="43"/>
                    <a:pt x="93" y="43"/>
                    <a:pt x="93" y="43"/>
                  </a:cubicBezTo>
                  <a:cubicBezTo>
                    <a:pt x="93" y="44"/>
                    <a:pt x="93" y="44"/>
                    <a:pt x="93" y="44"/>
                  </a:cubicBezTo>
                  <a:cubicBezTo>
                    <a:pt x="92" y="44"/>
                    <a:pt x="92" y="44"/>
                    <a:pt x="92" y="44"/>
                  </a:cubicBezTo>
                  <a:cubicBezTo>
                    <a:pt x="92" y="44"/>
                    <a:pt x="92" y="44"/>
                    <a:pt x="92" y="44"/>
                  </a:cubicBezTo>
                  <a:cubicBezTo>
                    <a:pt x="92" y="43"/>
                    <a:pt x="92" y="43"/>
                    <a:pt x="92" y="43"/>
                  </a:cubicBezTo>
                  <a:cubicBezTo>
                    <a:pt x="92" y="42"/>
                    <a:pt x="92" y="42"/>
                    <a:pt x="92" y="42"/>
                  </a:cubicBezTo>
                  <a:cubicBezTo>
                    <a:pt x="93" y="41"/>
                    <a:pt x="93" y="41"/>
                    <a:pt x="93" y="41"/>
                  </a:cubicBezTo>
                  <a:cubicBezTo>
                    <a:pt x="93" y="42"/>
                    <a:pt x="93" y="42"/>
                    <a:pt x="93" y="42"/>
                  </a:cubicBezTo>
                  <a:close/>
                  <a:moveTo>
                    <a:pt x="62" y="29"/>
                  </a:moveTo>
                  <a:cubicBezTo>
                    <a:pt x="63" y="29"/>
                    <a:pt x="63" y="29"/>
                    <a:pt x="63" y="29"/>
                  </a:cubicBezTo>
                  <a:cubicBezTo>
                    <a:pt x="64" y="30"/>
                    <a:pt x="64" y="30"/>
                    <a:pt x="64" y="30"/>
                  </a:cubicBezTo>
                  <a:cubicBezTo>
                    <a:pt x="63" y="30"/>
                    <a:pt x="63" y="30"/>
                    <a:pt x="63" y="30"/>
                  </a:cubicBezTo>
                  <a:cubicBezTo>
                    <a:pt x="62" y="30"/>
                    <a:pt x="62" y="30"/>
                    <a:pt x="62" y="30"/>
                  </a:cubicBezTo>
                  <a:cubicBezTo>
                    <a:pt x="62" y="29"/>
                    <a:pt x="62" y="29"/>
                    <a:pt x="62" y="29"/>
                  </a:cubicBezTo>
                  <a:cubicBezTo>
                    <a:pt x="62" y="29"/>
                    <a:pt x="62" y="29"/>
                    <a:pt x="62" y="29"/>
                  </a:cubicBezTo>
                  <a:close/>
                  <a:moveTo>
                    <a:pt x="63" y="31"/>
                  </a:moveTo>
                  <a:cubicBezTo>
                    <a:pt x="64" y="31"/>
                    <a:pt x="64" y="31"/>
                    <a:pt x="64" y="31"/>
                  </a:cubicBezTo>
                  <a:cubicBezTo>
                    <a:pt x="64" y="31"/>
                    <a:pt x="64" y="31"/>
                    <a:pt x="64" y="31"/>
                  </a:cubicBezTo>
                  <a:cubicBezTo>
                    <a:pt x="65" y="32"/>
                    <a:pt x="65" y="32"/>
                    <a:pt x="65" y="32"/>
                  </a:cubicBezTo>
                  <a:cubicBezTo>
                    <a:pt x="65" y="32"/>
                    <a:pt x="65" y="32"/>
                    <a:pt x="65" y="32"/>
                  </a:cubicBezTo>
                  <a:cubicBezTo>
                    <a:pt x="64" y="32"/>
                    <a:pt x="64" y="32"/>
                    <a:pt x="64" y="32"/>
                  </a:cubicBezTo>
                  <a:cubicBezTo>
                    <a:pt x="63" y="32"/>
                    <a:pt x="63" y="32"/>
                    <a:pt x="63" y="32"/>
                  </a:cubicBezTo>
                  <a:cubicBezTo>
                    <a:pt x="63" y="31"/>
                    <a:pt x="63" y="31"/>
                    <a:pt x="63" y="31"/>
                  </a:cubicBezTo>
                  <a:cubicBezTo>
                    <a:pt x="63" y="31"/>
                    <a:pt x="63" y="31"/>
                    <a:pt x="63" y="31"/>
                  </a:cubicBezTo>
                  <a:close/>
                  <a:moveTo>
                    <a:pt x="64" y="32"/>
                  </a:moveTo>
                  <a:cubicBezTo>
                    <a:pt x="65" y="32"/>
                    <a:pt x="65" y="32"/>
                    <a:pt x="65" y="32"/>
                  </a:cubicBezTo>
                  <a:cubicBezTo>
                    <a:pt x="65" y="33"/>
                    <a:pt x="65" y="33"/>
                    <a:pt x="65" y="33"/>
                  </a:cubicBezTo>
                  <a:cubicBezTo>
                    <a:pt x="65" y="33"/>
                    <a:pt x="65" y="33"/>
                    <a:pt x="65" y="33"/>
                  </a:cubicBezTo>
                  <a:cubicBezTo>
                    <a:pt x="64" y="34"/>
                    <a:pt x="64" y="34"/>
                    <a:pt x="64" y="34"/>
                  </a:cubicBezTo>
                  <a:cubicBezTo>
                    <a:pt x="64" y="33"/>
                    <a:pt x="64" y="33"/>
                    <a:pt x="64" y="33"/>
                  </a:cubicBezTo>
                  <a:cubicBezTo>
                    <a:pt x="64" y="33"/>
                    <a:pt x="64" y="33"/>
                    <a:pt x="64" y="33"/>
                  </a:cubicBezTo>
                  <a:cubicBezTo>
                    <a:pt x="64" y="32"/>
                    <a:pt x="64" y="32"/>
                    <a:pt x="64" y="32"/>
                  </a:cubicBezTo>
                  <a:close/>
                  <a:moveTo>
                    <a:pt x="62" y="23"/>
                  </a:moveTo>
                  <a:cubicBezTo>
                    <a:pt x="62" y="21"/>
                    <a:pt x="62" y="21"/>
                    <a:pt x="62" y="21"/>
                  </a:cubicBezTo>
                  <a:cubicBezTo>
                    <a:pt x="63" y="20"/>
                    <a:pt x="63" y="20"/>
                    <a:pt x="63" y="20"/>
                  </a:cubicBezTo>
                  <a:cubicBezTo>
                    <a:pt x="64" y="20"/>
                    <a:pt x="64" y="20"/>
                    <a:pt x="64" y="20"/>
                  </a:cubicBezTo>
                  <a:cubicBezTo>
                    <a:pt x="64" y="19"/>
                    <a:pt x="64" y="19"/>
                    <a:pt x="64" y="19"/>
                  </a:cubicBezTo>
                  <a:cubicBezTo>
                    <a:pt x="65" y="21"/>
                    <a:pt x="65" y="21"/>
                    <a:pt x="65" y="21"/>
                  </a:cubicBezTo>
                  <a:cubicBezTo>
                    <a:pt x="67" y="22"/>
                    <a:pt x="67" y="22"/>
                    <a:pt x="67" y="22"/>
                  </a:cubicBezTo>
                  <a:cubicBezTo>
                    <a:pt x="67" y="22"/>
                    <a:pt x="67" y="22"/>
                    <a:pt x="67" y="22"/>
                  </a:cubicBezTo>
                  <a:cubicBezTo>
                    <a:pt x="68" y="23"/>
                    <a:pt x="68" y="23"/>
                    <a:pt x="68" y="23"/>
                  </a:cubicBezTo>
                  <a:cubicBezTo>
                    <a:pt x="68" y="24"/>
                    <a:pt x="68" y="24"/>
                    <a:pt x="68" y="24"/>
                  </a:cubicBezTo>
                  <a:cubicBezTo>
                    <a:pt x="69" y="24"/>
                    <a:pt x="69" y="24"/>
                    <a:pt x="69" y="24"/>
                  </a:cubicBezTo>
                  <a:cubicBezTo>
                    <a:pt x="70" y="23"/>
                    <a:pt x="70" y="23"/>
                    <a:pt x="70" y="23"/>
                  </a:cubicBezTo>
                  <a:cubicBezTo>
                    <a:pt x="70" y="23"/>
                    <a:pt x="70" y="23"/>
                    <a:pt x="70" y="23"/>
                  </a:cubicBezTo>
                  <a:cubicBezTo>
                    <a:pt x="71" y="23"/>
                    <a:pt x="71" y="23"/>
                    <a:pt x="71" y="23"/>
                  </a:cubicBezTo>
                  <a:cubicBezTo>
                    <a:pt x="72" y="23"/>
                    <a:pt x="72" y="23"/>
                    <a:pt x="72" y="23"/>
                  </a:cubicBezTo>
                  <a:cubicBezTo>
                    <a:pt x="75" y="23"/>
                    <a:pt x="75" y="23"/>
                    <a:pt x="75" y="23"/>
                  </a:cubicBezTo>
                  <a:cubicBezTo>
                    <a:pt x="77" y="22"/>
                    <a:pt x="77" y="22"/>
                    <a:pt x="77" y="22"/>
                  </a:cubicBezTo>
                  <a:cubicBezTo>
                    <a:pt x="78" y="21"/>
                    <a:pt x="78" y="21"/>
                    <a:pt x="78" y="21"/>
                  </a:cubicBezTo>
                  <a:cubicBezTo>
                    <a:pt x="80" y="21"/>
                    <a:pt x="80" y="21"/>
                    <a:pt x="80" y="21"/>
                  </a:cubicBezTo>
                  <a:cubicBezTo>
                    <a:pt x="81" y="22"/>
                    <a:pt x="81" y="22"/>
                    <a:pt x="81" y="22"/>
                  </a:cubicBezTo>
                  <a:cubicBezTo>
                    <a:pt x="81" y="22"/>
                    <a:pt x="81" y="22"/>
                    <a:pt x="81" y="22"/>
                  </a:cubicBezTo>
                  <a:cubicBezTo>
                    <a:pt x="82" y="22"/>
                    <a:pt x="82" y="22"/>
                    <a:pt x="82" y="22"/>
                  </a:cubicBezTo>
                  <a:cubicBezTo>
                    <a:pt x="84" y="21"/>
                    <a:pt x="84" y="21"/>
                    <a:pt x="84" y="21"/>
                  </a:cubicBezTo>
                  <a:cubicBezTo>
                    <a:pt x="86" y="21"/>
                    <a:pt x="86" y="21"/>
                    <a:pt x="86" y="21"/>
                  </a:cubicBezTo>
                  <a:cubicBezTo>
                    <a:pt x="86" y="20"/>
                    <a:pt x="86" y="20"/>
                    <a:pt x="86" y="20"/>
                  </a:cubicBezTo>
                  <a:cubicBezTo>
                    <a:pt x="88" y="18"/>
                    <a:pt x="88" y="18"/>
                    <a:pt x="88" y="18"/>
                  </a:cubicBezTo>
                  <a:cubicBezTo>
                    <a:pt x="89" y="16"/>
                    <a:pt x="89" y="16"/>
                    <a:pt x="89" y="16"/>
                  </a:cubicBezTo>
                  <a:cubicBezTo>
                    <a:pt x="90" y="15"/>
                    <a:pt x="90" y="15"/>
                    <a:pt x="90" y="15"/>
                  </a:cubicBezTo>
                  <a:cubicBezTo>
                    <a:pt x="91" y="11"/>
                    <a:pt x="91" y="11"/>
                    <a:pt x="91" y="11"/>
                  </a:cubicBezTo>
                  <a:cubicBezTo>
                    <a:pt x="91" y="11"/>
                    <a:pt x="91" y="11"/>
                    <a:pt x="91" y="11"/>
                  </a:cubicBezTo>
                  <a:cubicBezTo>
                    <a:pt x="91" y="10"/>
                    <a:pt x="91" y="10"/>
                    <a:pt x="91" y="10"/>
                  </a:cubicBezTo>
                  <a:cubicBezTo>
                    <a:pt x="91" y="10"/>
                    <a:pt x="91" y="10"/>
                    <a:pt x="91" y="10"/>
                  </a:cubicBezTo>
                  <a:cubicBezTo>
                    <a:pt x="92" y="9"/>
                    <a:pt x="92" y="9"/>
                    <a:pt x="92" y="9"/>
                  </a:cubicBezTo>
                  <a:cubicBezTo>
                    <a:pt x="93" y="9"/>
                    <a:pt x="93" y="9"/>
                    <a:pt x="93" y="9"/>
                  </a:cubicBezTo>
                  <a:cubicBezTo>
                    <a:pt x="94" y="9"/>
                    <a:pt x="94" y="9"/>
                    <a:pt x="94" y="9"/>
                  </a:cubicBezTo>
                  <a:cubicBezTo>
                    <a:pt x="96" y="9"/>
                    <a:pt x="96" y="9"/>
                    <a:pt x="96" y="9"/>
                  </a:cubicBezTo>
                  <a:cubicBezTo>
                    <a:pt x="97" y="9"/>
                    <a:pt x="97" y="9"/>
                    <a:pt x="97" y="9"/>
                  </a:cubicBezTo>
                  <a:cubicBezTo>
                    <a:pt x="98" y="9"/>
                    <a:pt x="98" y="9"/>
                    <a:pt x="98" y="9"/>
                  </a:cubicBezTo>
                  <a:cubicBezTo>
                    <a:pt x="99" y="9"/>
                    <a:pt x="99" y="9"/>
                    <a:pt x="99" y="9"/>
                  </a:cubicBezTo>
                  <a:cubicBezTo>
                    <a:pt x="99" y="10"/>
                    <a:pt x="99" y="10"/>
                    <a:pt x="99" y="10"/>
                  </a:cubicBezTo>
                  <a:cubicBezTo>
                    <a:pt x="98" y="10"/>
                    <a:pt x="98" y="10"/>
                    <a:pt x="98" y="10"/>
                  </a:cubicBezTo>
                  <a:cubicBezTo>
                    <a:pt x="99" y="10"/>
                    <a:pt x="99" y="10"/>
                    <a:pt x="99" y="10"/>
                  </a:cubicBezTo>
                  <a:cubicBezTo>
                    <a:pt x="98" y="10"/>
                    <a:pt x="98" y="10"/>
                    <a:pt x="98" y="10"/>
                  </a:cubicBezTo>
                  <a:cubicBezTo>
                    <a:pt x="99" y="11"/>
                    <a:pt x="99" y="11"/>
                    <a:pt x="99" y="11"/>
                  </a:cubicBezTo>
                  <a:cubicBezTo>
                    <a:pt x="100" y="12"/>
                    <a:pt x="100" y="12"/>
                    <a:pt x="100" y="12"/>
                  </a:cubicBezTo>
                  <a:cubicBezTo>
                    <a:pt x="99" y="12"/>
                    <a:pt x="99" y="12"/>
                    <a:pt x="99" y="12"/>
                  </a:cubicBezTo>
                  <a:cubicBezTo>
                    <a:pt x="98" y="12"/>
                    <a:pt x="98" y="12"/>
                    <a:pt x="98" y="12"/>
                  </a:cubicBezTo>
                  <a:cubicBezTo>
                    <a:pt x="98" y="12"/>
                    <a:pt x="98" y="12"/>
                    <a:pt x="98" y="12"/>
                  </a:cubicBezTo>
                  <a:cubicBezTo>
                    <a:pt x="98" y="13"/>
                    <a:pt x="98" y="13"/>
                    <a:pt x="98" y="13"/>
                  </a:cubicBezTo>
                  <a:cubicBezTo>
                    <a:pt x="99" y="13"/>
                    <a:pt x="99" y="13"/>
                    <a:pt x="99" y="13"/>
                  </a:cubicBezTo>
                  <a:cubicBezTo>
                    <a:pt x="99" y="13"/>
                    <a:pt x="99" y="13"/>
                    <a:pt x="99" y="13"/>
                  </a:cubicBezTo>
                  <a:cubicBezTo>
                    <a:pt x="98" y="14"/>
                    <a:pt x="98" y="14"/>
                    <a:pt x="98" y="14"/>
                  </a:cubicBezTo>
                  <a:cubicBezTo>
                    <a:pt x="98" y="14"/>
                    <a:pt x="98" y="14"/>
                    <a:pt x="98" y="14"/>
                  </a:cubicBezTo>
                  <a:cubicBezTo>
                    <a:pt x="99" y="15"/>
                    <a:pt x="99" y="15"/>
                    <a:pt x="99" y="15"/>
                  </a:cubicBezTo>
                  <a:cubicBezTo>
                    <a:pt x="99" y="16"/>
                    <a:pt x="99" y="16"/>
                    <a:pt x="99" y="16"/>
                  </a:cubicBezTo>
                  <a:cubicBezTo>
                    <a:pt x="101" y="17"/>
                    <a:pt x="101" y="17"/>
                    <a:pt x="101" y="17"/>
                  </a:cubicBezTo>
                  <a:cubicBezTo>
                    <a:pt x="101" y="17"/>
                    <a:pt x="101" y="17"/>
                    <a:pt x="101" y="17"/>
                  </a:cubicBezTo>
                  <a:cubicBezTo>
                    <a:pt x="101" y="18"/>
                    <a:pt x="101" y="18"/>
                    <a:pt x="101" y="18"/>
                  </a:cubicBezTo>
                  <a:cubicBezTo>
                    <a:pt x="100" y="18"/>
                    <a:pt x="100" y="18"/>
                    <a:pt x="100" y="18"/>
                  </a:cubicBezTo>
                  <a:cubicBezTo>
                    <a:pt x="99" y="19"/>
                    <a:pt x="99" y="19"/>
                    <a:pt x="99" y="19"/>
                  </a:cubicBezTo>
                  <a:cubicBezTo>
                    <a:pt x="100" y="19"/>
                    <a:pt x="100" y="19"/>
                    <a:pt x="100" y="19"/>
                  </a:cubicBezTo>
                  <a:cubicBezTo>
                    <a:pt x="100" y="20"/>
                    <a:pt x="100" y="20"/>
                    <a:pt x="100" y="20"/>
                  </a:cubicBezTo>
                  <a:cubicBezTo>
                    <a:pt x="101" y="20"/>
                    <a:pt x="101" y="20"/>
                    <a:pt x="101" y="20"/>
                  </a:cubicBezTo>
                  <a:cubicBezTo>
                    <a:pt x="103" y="22"/>
                    <a:pt x="103" y="22"/>
                    <a:pt x="103" y="22"/>
                  </a:cubicBezTo>
                  <a:cubicBezTo>
                    <a:pt x="103" y="22"/>
                    <a:pt x="103" y="22"/>
                    <a:pt x="103" y="22"/>
                  </a:cubicBezTo>
                  <a:cubicBezTo>
                    <a:pt x="104" y="23"/>
                    <a:pt x="104" y="23"/>
                    <a:pt x="104" y="23"/>
                  </a:cubicBezTo>
                  <a:cubicBezTo>
                    <a:pt x="104" y="23"/>
                    <a:pt x="104" y="23"/>
                    <a:pt x="104" y="23"/>
                  </a:cubicBezTo>
                  <a:cubicBezTo>
                    <a:pt x="105" y="23"/>
                    <a:pt x="105" y="23"/>
                    <a:pt x="105" y="23"/>
                  </a:cubicBezTo>
                  <a:cubicBezTo>
                    <a:pt x="105" y="24"/>
                    <a:pt x="105" y="24"/>
                    <a:pt x="105" y="24"/>
                  </a:cubicBezTo>
                  <a:cubicBezTo>
                    <a:pt x="104" y="24"/>
                    <a:pt x="104" y="24"/>
                    <a:pt x="104" y="24"/>
                  </a:cubicBezTo>
                  <a:cubicBezTo>
                    <a:pt x="104" y="24"/>
                    <a:pt x="104" y="24"/>
                    <a:pt x="104" y="24"/>
                  </a:cubicBezTo>
                  <a:cubicBezTo>
                    <a:pt x="103" y="24"/>
                    <a:pt x="103" y="24"/>
                    <a:pt x="103" y="24"/>
                  </a:cubicBezTo>
                  <a:cubicBezTo>
                    <a:pt x="102" y="24"/>
                    <a:pt x="102" y="24"/>
                    <a:pt x="102" y="24"/>
                  </a:cubicBezTo>
                  <a:cubicBezTo>
                    <a:pt x="100" y="23"/>
                    <a:pt x="100" y="23"/>
                    <a:pt x="100" y="23"/>
                  </a:cubicBezTo>
                  <a:cubicBezTo>
                    <a:pt x="101" y="24"/>
                    <a:pt x="101" y="24"/>
                    <a:pt x="101" y="24"/>
                  </a:cubicBezTo>
                  <a:cubicBezTo>
                    <a:pt x="101" y="24"/>
                    <a:pt x="101" y="24"/>
                    <a:pt x="101" y="24"/>
                  </a:cubicBezTo>
                  <a:cubicBezTo>
                    <a:pt x="100" y="24"/>
                    <a:pt x="100" y="24"/>
                    <a:pt x="100" y="24"/>
                  </a:cubicBezTo>
                  <a:cubicBezTo>
                    <a:pt x="99" y="25"/>
                    <a:pt x="99" y="25"/>
                    <a:pt x="99" y="25"/>
                  </a:cubicBezTo>
                  <a:cubicBezTo>
                    <a:pt x="99" y="25"/>
                    <a:pt x="99" y="25"/>
                    <a:pt x="99" y="25"/>
                  </a:cubicBezTo>
                  <a:cubicBezTo>
                    <a:pt x="99" y="26"/>
                    <a:pt x="99" y="26"/>
                    <a:pt x="99" y="26"/>
                  </a:cubicBezTo>
                  <a:cubicBezTo>
                    <a:pt x="99" y="27"/>
                    <a:pt x="99" y="27"/>
                    <a:pt x="99" y="27"/>
                  </a:cubicBezTo>
                  <a:cubicBezTo>
                    <a:pt x="98" y="28"/>
                    <a:pt x="98" y="28"/>
                    <a:pt x="98" y="28"/>
                  </a:cubicBezTo>
                  <a:cubicBezTo>
                    <a:pt x="98" y="29"/>
                    <a:pt x="98" y="29"/>
                    <a:pt x="98" y="29"/>
                  </a:cubicBezTo>
                  <a:cubicBezTo>
                    <a:pt x="97" y="30"/>
                    <a:pt x="97" y="30"/>
                    <a:pt x="97" y="30"/>
                  </a:cubicBezTo>
                  <a:cubicBezTo>
                    <a:pt x="97" y="31"/>
                    <a:pt x="97" y="31"/>
                    <a:pt x="97" y="31"/>
                  </a:cubicBezTo>
                  <a:cubicBezTo>
                    <a:pt x="97" y="32"/>
                    <a:pt x="97" y="32"/>
                    <a:pt x="97" y="32"/>
                  </a:cubicBezTo>
                  <a:cubicBezTo>
                    <a:pt x="96" y="33"/>
                    <a:pt x="96" y="33"/>
                    <a:pt x="96" y="33"/>
                  </a:cubicBezTo>
                  <a:cubicBezTo>
                    <a:pt x="95" y="32"/>
                    <a:pt x="95" y="32"/>
                    <a:pt x="95" y="32"/>
                  </a:cubicBezTo>
                  <a:cubicBezTo>
                    <a:pt x="95" y="32"/>
                    <a:pt x="95" y="32"/>
                    <a:pt x="95" y="32"/>
                  </a:cubicBezTo>
                  <a:cubicBezTo>
                    <a:pt x="95" y="32"/>
                    <a:pt x="95" y="32"/>
                    <a:pt x="95" y="32"/>
                  </a:cubicBezTo>
                  <a:cubicBezTo>
                    <a:pt x="95" y="33"/>
                    <a:pt x="95" y="33"/>
                    <a:pt x="95" y="33"/>
                  </a:cubicBezTo>
                  <a:cubicBezTo>
                    <a:pt x="94" y="34"/>
                    <a:pt x="94" y="34"/>
                    <a:pt x="94" y="34"/>
                  </a:cubicBezTo>
                  <a:cubicBezTo>
                    <a:pt x="94" y="35"/>
                    <a:pt x="94" y="35"/>
                    <a:pt x="94" y="35"/>
                  </a:cubicBezTo>
                  <a:cubicBezTo>
                    <a:pt x="94" y="35"/>
                    <a:pt x="94" y="35"/>
                    <a:pt x="94" y="35"/>
                  </a:cubicBezTo>
                  <a:cubicBezTo>
                    <a:pt x="93" y="35"/>
                    <a:pt x="93" y="35"/>
                    <a:pt x="93" y="35"/>
                  </a:cubicBezTo>
                  <a:cubicBezTo>
                    <a:pt x="93" y="35"/>
                    <a:pt x="93" y="35"/>
                    <a:pt x="93" y="35"/>
                  </a:cubicBezTo>
                  <a:cubicBezTo>
                    <a:pt x="93" y="36"/>
                    <a:pt x="93" y="36"/>
                    <a:pt x="93" y="36"/>
                  </a:cubicBezTo>
                  <a:cubicBezTo>
                    <a:pt x="94" y="35"/>
                    <a:pt x="94" y="35"/>
                    <a:pt x="94" y="35"/>
                  </a:cubicBezTo>
                  <a:cubicBezTo>
                    <a:pt x="94" y="36"/>
                    <a:pt x="94" y="36"/>
                    <a:pt x="94" y="36"/>
                  </a:cubicBezTo>
                  <a:cubicBezTo>
                    <a:pt x="94" y="36"/>
                    <a:pt x="94" y="36"/>
                    <a:pt x="94" y="36"/>
                  </a:cubicBezTo>
                  <a:cubicBezTo>
                    <a:pt x="93" y="37"/>
                    <a:pt x="93" y="37"/>
                    <a:pt x="93" y="37"/>
                  </a:cubicBezTo>
                  <a:cubicBezTo>
                    <a:pt x="94" y="37"/>
                    <a:pt x="94" y="37"/>
                    <a:pt x="94" y="37"/>
                  </a:cubicBezTo>
                  <a:cubicBezTo>
                    <a:pt x="94" y="37"/>
                    <a:pt x="94" y="37"/>
                    <a:pt x="94" y="37"/>
                  </a:cubicBezTo>
                  <a:cubicBezTo>
                    <a:pt x="94" y="37"/>
                    <a:pt x="94" y="37"/>
                    <a:pt x="94" y="37"/>
                  </a:cubicBezTo>
                  <a:cubicBezTo>
                    <a:pt x="94" y="38"/>
                    <a:pt x="94" y="38"/>
                    <a:pt x="94" y="38"/>
                  </a:cubicBezTo>
                  <a:cubicBezTo>
                    <a:pt x="93" y="38"/>
                    <a:pt x="93" y="38"/>
                    <a:pt x="93" y="38"/>
                  </a:cubicBezTo>
                  <a:cubicBezTo>
                    <a:pt x="93" y="38"/>
                    <a:pt x="93" y="38"/>
                    <a:pt x="93" y="38"/>
                  </a:cubicBezTo>
                  <a:cubicBezTo>
                    <a:pt x="93" y="38"/>
                    <a:pt x="93" y="38"/>
                    <a:pt x="93" y="38"/>
                  </a:cubicBezTo>
                  <a:cubicBezTo>
                    <a:pt x="94" y="38"/>
                    <a:pt x="94" y="38"/>
                    <a:pt x="94" y="38"/>
                  </a:cubicBezTo>
                  <a:cubicBezTo>
                    <a:pt x="94" y="39"/>
                    <a:pt x="94" y="39"/>
                    <a:pt x="94" y="39"/>
                  </a:cubicBezTo>
                  <a:cubicBezTo>
                    <a:pt x="93" y="40"/>
                    <a:pt x="93" y="40"/>
                    <a:pt x="93" y="40"/>
                  </a:cubicBezTo>
                  <a:cubicBezTo>
                    <a:pt x="93" y="40"/>
                    <a:pt x="93" y="40"/>
                    <a:pt x="93" y="40"/>
                  </a:cubicBezTo>
                  <a:cubicBezTo>
                    <a:pt x="92" y="40"/>
                    <a:pt x="92" y="40"/>
                    <a:pt x="92" y="40"/>
                  </a:cubicBezTo>
                  <a:cubicBezTo>
                    <a:pt x="92" y="41"/>
                    <a:pt x="92" y="41"/>
                    <a:pt x="92" y="41"/>
                  </a:cubicBezTo>
                  <a:cubicBezTo>
                    <a:pt x="92" y="41"/>
                    <a:pt x="92" y="41"/>
                    <a:pt x="92" y="41"/>
                  </a:cubicBezTo>
                  <a:cubicBezTo>
                    <a:pt x="91" y="43"/>
                    <a:pt x="91" y="43"/>
                    <a:pt x="91" y="43"/>
                  </a:cubicBezTo>
                  <a:cubicBezTo>
                    <a:pt x="90" y="44"/>
                    <a:pt x="90" y="44"/>
                    <a:pt x="90" y="44"/>
                  </a:cubicBezTo>
                  <a:cubicBezTo>
                    <a:pt x="88" y="44"/>
                    <a:pt x="88" y="44"/>
                    <a:pt x="88" y="44"/>
                  </a:cubicBezTo>
                  <a:cubicBezTo>
                    <a:pt x="87" y="45"/>
                    <a:pt x="87" y="45"/>
                    <a:pt x="87" y="45"/>
                  </a:cubicBezTo>
                  <a:cubicBezTo>
                    <a:pt x="86" y="45"/>
                    <a:pt x="86" y="45"/>
                    <a:pt x="86" y="45"/>
                  </a:cubicBezTo>
                  <a:cubicBezTo>
                    <a:pt x="86" y="44"/>
                    <a:pt x="86" y="44"/>
                    <a:pt x="86" y="44"/>
                  </a:cubicBezTo>
                  <a:cubicBezTo>
                    <a:pt x="86" y="43"/>
                    <a:pt x="86" y="43"/>
                    <a:pt x="86" y="43"/>
                  </a:cubicBezTo>
                  <a:cubicBezTo>
                    <a:pt x="85" y="42"/>
                    <a:pt x="85" y="42"/>
                    <a:pt x="85" y="42"/>
                  </a:cubicBezTo>
                  <a:cubicBezTo>
                    <a:pt x="85" y="42"/>
                    <a:pt x="85" y="42"/>
                    <a:pt x="85" y="42"/>
                  </a:cubicBezTo>
                  <a:cubicBezTo>
                    <a:pt x="85" y="42"/>
                    <a:pt x="85" y="42"/>
                    <a:pt x="85" y="42"/>
                  </a:cubicBezTo>
                  <a:cubicBezTo>
                    <a:pt x="84" y="42"/>
                    <a:pt x="84" y="42"/>
                    <a:pt x="84" y="42"/>
                  </a:cubicBezTo>
                  <a:cubicBezTo>
                    <a:pt x="84" y="42"/>
                    <a:pt x="84" y="42"/>
                    <a:pt x="84" y="42"/>
                  </a:cubicBezTo>
                  <a:cubicBezTo>
                    <a:pt x="83" y="42"/>
                    <a:pt x="83" y="42"/>
                    <a:pt x="83" y="42"/>
                  </a:cubicBezTo>
                  <a:cubicBezTo>
                    <a:pt x="83" y="41"/>
                    <a:pt x="83" y="41"/>
                    <a:pt x="83" y="41"/>
                  </a:cubicBezTo>
                  <a:cubicBezTo>
                    <a:pt x="82" y="42"/>
                    <a:pt x="82" y="42"/>
                    <a:pt x="82" y="42"/>
                  </a:cubicBezTo>
                  <a:cubicBezTo>
                    <a:pt x="83" y="42"/>
                    <a:pt x="83" y="42"/>
                    <a:pt x="83" y="42"/>
                  </a:cubicBezTo>
                  <a:cubicBezTo>
                    <a:pt x="82" y="42"/>
                    <a:pt x="82" y="42"/>
                    <a:pt x="82" y="42"/>
                  </a:cubicBezTo>
                  <a:cubicBezTo>
                    <a:pt x="82" y="42"/>
                    <a:pt x="82" y="42"/>
                    <a:pt x="82" y="42"/>
                  </a:cubicBezTo>
                  <a:cubicBezTo>
                    <a:pt x="82" y="41"/>
                    <a:pt x="82" y="41"/>
                    <a:pt x="82" y="41"/>
                  </a:cubicBezTo>
                  <a:cubicBezTo>
                    <a:pt x="81" y="41"/>
                    <a:pt x="81" y="41"/>
                    <a:pt x="81" y="41"/>
                  </a:cubicBezTo>
                  <a:cubicBezTo>
                    <a:pt x="81" y="41"/>
                    <a:pt x="81" y="41"/>
                    <a:pt x="81" y="41"/>
                  </a:cubicBezTo>
                  <a:cubicBezTo>
                    <a:pt x="80" y="40"/>
                    <a:pt x="80" y="40"/>
                    <a:pt x="80" y="40"/>
                  </a:cubicBezTo>
                  <a:cubicBezTo>
                    <a:pt x="79" y="40"/>
                    <a:pt x="79" y="40"/>
                    <a:pt x="79" y="40"/>
                  </a:cubicBezTo>
                  <a:cubicBezTo>
                    <a:pt x="79" y="41"/>
                    <a:pt x="79" y="41"/>
                    <a:pt x="79" y="41"/>
                  </a:cubicBezTo>
                  <a:cubicBezTo>
                    <a:pt x="77" y="41"/>
                    <a:pt x="77" y="41"/>
                    <a:pt x="77" y="41"/>
                  </a:cubicBezTo>
                  <a:cubicBezTo>
                    <a:pt x="77" y="42"/>
                    <a:pt x="77" y="42"/>
                    <a:pt x="77" y="42"/>
                  </a:cubicBezTo>
                  <a:cubicBezTo>
                    <a:pt x="77" y="42"/>
                    <a:pt x="77" y="42"/>
                    <a:pt x="77" y="42"/>
                  </a:cubicBezTo>
                  <a:cubicBezTo>
                    <a:pt x="76" y="41"/>
                    <a:pt x="76" y="41"/>
                    <a:pt x="76" y="41"/>
                  </a:cubicBezTo>
                  <a:cubicBezTo>
                    <a:pt x="76" y="42"/>
                    <a:pt x="76" y="42"/>
                    <a:pt x="76" y="42"/>
                  </a:cubicBezTo>
                  <a:cubicBezTo>
                    <a:pt x="75" y="43"/>
                    <a:pt x="75" y="43"/>
                    <a:pt x="75" y="43"/>
                  </a:cubicBezTo>
                  <a:cubicBezTo>
                    <a:pt x="74" y="43"/>
                    <a:pt x="74" y="43"/>
                    <a:pt x="74" y="43"/>
                  </a:cubicBezTo>
                  <a:cubicBezTo>
                    <a:pt x="74" y="42"/>
                    <a:pt x="74" y="42"/>
                    <a:pt x="74" y="42"/>
                  </a:cubicBezTo>
                  <a:cubicBezTo>
                    <a:pt x="74" y="41"/>
                    <a:pt x="74" y="41"/>
                    <a:pt x="74" y="41"/>
                  </a:cubicBezTo>
                  <a:cubicBezTo>
                    <a:pt x="74" y="40"/>
                    <a:pt x="74" y="40"/>
                    <a:pt x="74" y="40"/>
                  </a:cubicBezTo>
                  <a:cubicBezTo>
                    <a:pt x="74" y="39"/>
                    <a:pt x="74" y="39"/>
                    <a:pt x="74" y="39"/>
                  </a:cubicBezTo>
                  <a:cubicBezTo>
                    <a:pt x="74" y="38"/>
                    <a:pt x="74" y="38"/>
                    <a:pt x="74" y="38"/>
                  </a:cubicBezTo>
                  <a:cubicBezTo>
                    <a:pt x="74" y="39"/>
                    <a:pt x="74" y="39"/>
                    <a:pt x="74" y="39"/>
                  </a:cubicBezTo>
                  <a:cubicBezTo>
                    <a:pt x="73" y="40"/>
                    <a:pt x="73" y="40"/>
                    <a:pt x="73" y="40"/>
                  </a:cubicBezTo>
                  <a:cubicBezTo>
                    <a:pt x="73" y="40"/>
                    <a:pt x="73" y="40"/>
                    <a:pt x="73" y="40"/>
                  </a:cubicBezTo>
                  <a:cubicBezTo>
                    <a:pt x="72" y="40"/>
                    <a:pt x="72" y="40"/>
                    <a:pt x="72" y="40"/>
                  </a:cubicBezTo>
                  <a:cubicBezTo>
                    <a:pt x="71" y="40"/>
                    <a:pt x="71" y="40"/>
                    <a:pt x="71" y="40"/>
                  </a:cubicBezTo>
                  <a:cubicBezTo>
                    <a:pt x="70" y="40"/>
                    <a:pt x="70" y="40"/>
                    <a:pt x="70" y="40"/>
                  </a:cubicBezTo>
                  <a:cubicBezTo>
                    <a:pt x="70" y="40"/>
                    <a:pt x="70" y="40"/>
                    <a:pt x="70" y="40"/>
                  </a:cubicBezTo>
                  <a:cubicBezTo>
                    <a:pt x="69" y="40"/>
                    <a:pt x="69" y="40"/>
                    <a:pt x="69" y="40"/>
                  </a:cubicBezTo>
                  <a:cubicBezTo>
                    <a:pt x="68" y="39"/>
                    <a:pt x="68" y="39"/>
                    <a:pt x="68" y="39"/>
                  </a:cubicBezTo>
                  <a:cubicBezTo>
                    <a:pt x="68" y="40"/>
                    <a:pt x="68" y="40"/>
                    <a:pt x="68" y="40"/>
                  </a:cubicBezTo>
                  <a:cubicBezTo>
                    <a:pt x="67" y="40"/>
                    <a:pt x="67" y="40"/>
                    <a:pt x="67" y="40"/>
                  </a:cubicBezTo>
                  <a:cubicBezTo>
                    <a:pt x="67" y="39"/>
                    <a:pt x="67" y="39"/>
                    <a:pt x="67" y="39"/>
                  </a:cubicBezTo>
                  <a:cubicBezTo>
                    <a:pt x="67" y="38"/>
                    <a:pt x="67" y="38"/>
                    <a:pt x="67" y="38"/>
                  </a:cubicBezTo>
                  <a:cubicBezTo>
                    <a:pt x="66" y="36"/>
                    <a:pt x="66" y="36"/>
                    <a:pt x="66" y="36"/>
                  </a:cubicBezTo>
                  <a:cubicBezTo>
                    <a:pt x="66" y="36"/>
                    <a:pt x="66" y="36"/>
                    <a:pt x="66" y="36"/>
                  </a:cubicBezTo>
                  <a:cubicBezTo>
                    <a:pt x="65" y="35"/>
                    <a:pt x="65" y="35"/>
                    <a:pt x="65" y="35"/>
                  </a:cubicBezTo>
                  <a:cubicBezTo>
                    <a:pt x="66" y="35"/>
                    <a:pt x="66" y="35"/>
                    <a:pt x="66" y="35"/>
                  </a:cubicBezTo>
                  <a:cubicBezTo>
                    <a:pt x="66" y="34"/>
                    <a:pt x="66" y="34"/>
                    <a:pt x="66" y="34"/>
                  </a:cubicBezTo>
                  <a:cubicBezTo>
                    <a:pt x="66" y="33"/>
                    <a:pt x="66" y="33"/>
                    <a:pt x="66" y="33"/>
                  </a:cubicBezTo>
                  <a:cubicBezTo>
                    <a:pt x="66" y="32"/>
                    <a:pt x="66" y="32"/>
                    <a:pt x="66" y="32"/>
                  </a:cubicBezTo>
                  <a:cubicBezTo>
                    <a:pt x="65" y="31"/>
                    <a:pt x="65" y="31"/>
                    <a:pt x="65" y="31"/>
                  </a:cubicBezTo>
                  <a:cubicBezTo>
                    <a:pt x="64" y="31"/>
                    <a:pt x="64" y="31"/>
                    <a:pt x="64" y="31"/>
                  </a:cubicBezTo>
                  <a:cubicBezTo>
                    <a:pt x="63" y="30"/>
                    <a:pt x="63" y="30"/>
                    <a:pt x="63" y="30"/>
                  </a:cubicBezTo>
                  <a:cubicBezTo>
                    <a:pt x="63" y="30"/>
                    <a:pt x="63" y="30"/>
                    <a:pt x="63" y="30"/>
                  </a:cubicBezTo>
                  <a:cubicBezTo>
                    <a:pt x="63" y="30"/>
                    <a:pt x="63" y="30"/>
                    <a:pt x="63" y="30"/>
                  </a:cubicBezTo>
                  <a:cubicBezTo>
                    <a:pt x="64" y="30"/>
                    <a:pt x="64" y="30"/>
                    <a:pt x="64" y="30"/>
                  </a:cubicBezTo>
                  <a:cubicBezTo>
                    <a:pt x="66" y="29"/>
                    <a:pt x="66" y="29"/>
                    <a:pt x="66" y="29"/>
                  </a:cubicBezTo>
                  <a:cubicBezTo>
                    <a:pt x="67" y="28"/>
                    <a:pt x="67" y="28"/>
                    <a:pt x="67" y="28"/>
                  </a:cubicBezTo>
                  <a:cubicBezTo>
                    <a:pt x="67" y="28"/>
                    <a:pt x="67" y="28"/>
                    <a:pt x="67" y="28"/>
                  </a:cubicBezTo>
                  <a:cubicBezTo>
                    <a:pt x="67" y="28"/>
                    <a:pt x="67" y="28"/>
                    <a:pt x="67" y="28"/>
                  </a:cubicBezTo>
                  <a:cubicBezTo>
                    <a:pt x="65" y="29"/>
                    <a:pt x="65" y="29"/>
                    <a:pt x="65" y="29"/>
                  </a:cubicBezTo>
                  <a:cubicBezTo>
                    <a:pt x="64" y="29"/>
                    <a:pt x="64" y="29"/>
                    <a:pt x="64" y="29"/>
                  </a:cubicBezTo>
                  <a:cubicBezTo>
                    <a:pt x="64" y="29"/>
                    <a:pt x="64" y="29"/>
                    <a:pt x="64" y="29"/>
                  </a:cubicBezTo>
                  <a:cubicBezTo>
                    <a:pt x="63" y="29"/>
                    <a:pt x="63" y="29"/>
                    <a:pt x="63" y="29"/>
                  </a:cubicBezTo>
                  <a:cubicBezTo>
                    <a:pt x="62" y="28"/>
                    <a:pt x="62" y="28"/>
                    <a:pt x="62" y="28"/>
                  </a:cubicBezTo>
                  <a:cubicBezTo>
                    <a:pt x="62" y="28"/>
                    <a:pt x="62" y="28"/>
                    <a:pt x="62" y="28"/>
                  </a:cubicBezTo>
                  <a:cubicBezTo>
                    <a:pt x="63" y="28"/>
                    <a:pt x="63" y="28"/>
                    <a:pt x="63" y="28"/>
                  </a:cubicBezTo>
                  <a:cubicBezTo>
                    <a:pt x="62" y="27"/>
                    <a:pt x="62" y="27"/>
                    <a:pt x="62" y="27"/>
                  </a:cubicBezTo>
                  <a:cubicBezTo>
                    <a:pt x="61" y="26"/>
                    <a:pt x="61" y="26"/>
                    <a:pt x="61" y="26"/>
                  </a:cubicBezTo>
                  <a:cubicBezTo>
                    <a:pt x="61" y="24"/>
                    <a:pt x="61" y="24"/>
                    <a:pt x="61" y="24"/>
                  </a:cubicBezTo>
                  <a:cubicBezTo>
                    <a:pt x="62" y="24"/>
                    <a:pt x="62" y="24"/>
                    <a:pt x="62" y="24"/>
                  </a:cubicBezTo>
                  <a:cubicBezTo>
                    <a:pt x="62" y="24"/>
                    <a:pt x="62" y="24"/>
                    <a:pt x="62" y="24"/>
                  </a:cubicBezTo>
                  <a:cubicBezTo>
                    <a:pt x="61" y="23"/>
                    <a:pt x="61" y="23"/>
                    <a:pt x="61" y="23"/>
                  </a:cubicBezTo>
                  <a:cubicBezTo>
                    <a:pt x="62" y="23"/>
                    <a:pt x="62" y="23"/>
                    <a:pt x="62" y="23"/>
                  </a:cubicBezTo>
                  <a:close/>
                  <a:moveTo>
                    <a:pt x="176" y="31"/>
                  </a:moveTo>
                  <a:cubicBezTo>
                    <a:pt x="176" y="31"/>
                    <a:pt x="176" y="31"/>
                    <a:pt x="176" y="31"/>
                  </a:cubicBezTo>
                  <a:cubicBezTo>
                    <a:pt x="176" y="32"/>
                    <a:pt x="176" y="32"/>
                    <a:pt x="176" y="32"/>
                  </a:cubicBezTo>
                  <a:cubicBezTo>
                    <a:pt x="177" y="32"/>
                    <a:pt x="177" y="32"/>
                    <a:pt x="177" y="32"/>
                  </a:cubicBezTo>
                  <a:cubicBezTo>
                    <a:pt x="176" y="31"/>
                    <a:pt x="176" y="31"/>
                    <a:pt x="176" y="31"/>
                  </a:cubicBezTo>
                  <a:close/>
                  <a:moveTo>
                    <a:pt x="178" y="34"/>
                  </a:moveTo>
                  <a:cubicBezTo>
                    <a:pt x="177" y="34"/>
                    <a:pt x="177" y="34"/>
                    <a:pt x="177" y="34"/>
                  </a:cubicBezTo>
                  <a:cubicBezTo>
                    <a:pt x="178" y="34"/>
                    <a:pt x="178" y="34"/>
                    <a:pt x="178" y="34"/>
                  </a:cubicBezTo>
                  <a:cubicBezTo>
                    <a:pt x="178" y="34"/>
                    <a:pt x="178" y="34"/>
                    <a:pt x="178" y="34"/>
                  </a:cubicBezTo>
                  <a:close/>
                  <a:moveTo>
                    <a:pt x="179" y="34"/>
                  </a:moveTo>
                  <a:cubicBezTo>
                    <a:pt x="179" y="34"/>
                    <a:pt x="179" y="34"/>
                    <a:pt x="179" y="34"/>
                  </a:cubicBezTo>
                  <a:cubicBezTo>
                    <a:pt x="181" y="35"/>
                    <a:pt x="181" y="35"/>
                    <a:pt x="181" y="35"/>
                  </a:cubicBezTo>
                  <a:cubicBezTo>
                    <a:pt x="183" y="35"/>
                    <a:pt x="183" y="35"/>
                    <a:pt x="183" y="35"/>
                  </a:cubicBezTo>
                  <a:cubicBezTo>
                    <a:pt x="185" y="35"/>
                    <a:pt x="185" y="35"/>
                    <a:pt x="185" y="35"/>
                  </a:cubicBezTo>
                  <a:cubicBezTo>
                    <a:pt x="185" y="35"/>
                    <a:pt x="185" y="35"/>
                    <a:pt x="185" y="35"/>
                  </a:cubicBezTo>
                  <a:cubicBezTo>
                    <a:pt x="184" y="34"/>
                    <a:pt x="184" y="34"/>
                    <a:pt x="184" y="34"/>
                  </a:cubicBezTo>
                  <a:cubicBezTo>
                    <a:pt x="183" y="34"/>
                    <a:pt x="183" y="34"/>
                    <a:pt x="183" y="34"/>
                  </a:cubicBezTo>
                  <a:cubicBezTo>
                    <a:pt x="181" y="34"/>
                    <a:pt x="181" y="34"/>
                    <a:pt x="181" y="34"/>
                  </a:cubicBezTo>
                  <a:cubicBezTo>
                    <a:pt x="181" y="34"/>
                    <a:pt x="181" y="34"/>
                    <a:pt x="181" y="34"/>
                  </a:cubicBezTo>
                  <a:cubicBezTo>
                    <a:pt x="179" y="34"/>
                    <a:pt x="179" y="34"/>
                    <a:pt x="179" y="34"/>
                  </a:cubicBezTo>
                  <a:close/>
                  <a:moveTo>
                    <a:pt x="179" y="30"/>
                  </a:moveTo>
                  <a:cubicBezTo>
                    <a:pt x="180" y="31"/>
                    <a:pt x="180" y="31"/>
                    <a:pt x="180" y="31"/>
                  </a:cubicBezTo>
                  <a:cubicBezTo>
                    <a:pt x="180" y="30"/>
                    <a:pt x="180" y="30"/>
                    <a:pt x="180" y="30"/>
                  </a:cubicBezTo>
                  <a:cubicBezTo>
                    <a:pt x="180" y="30"/>
                    <a:pt x="180" y="30"/>
                    <a:pt x="180" y="30"/>
                  </a:cubicBezTo>
                  <a:cubicBezTo>
                    <a:pt x="181" y="31"/>
                    <a:pt x="181" y="31"/>
                    <a:pt x="181" y="31"/>
                  </a:cubicBezTo>
                  <a:cubicBezTo>
                    <a:pt x="181" y="32"/>
                    <a:pt x="181" y="32"/>
                    <a:pt x="181" y="32"/>
                  </a:cubicBezTo>
                  <a:cubicBezTo>
                    <a:pt x="181" y="32"/>
                    <a:pt x="181" y="32"/>
                    <a:pt x="181" y="32"/>
                  </a:cubicBezTo>
                  <a:cubicBezTo>
                    <a:pt x="182" y="32"/>
                    <a:pt x="182" y="32"/>
                    <a:pt x="182" y="32"/>
                  </a:cubicBezTo>
                  <a:cubicBezTo>
                    <a:pt x="182" y="32"/>
                    <a:pt x="182" y="32"/>
                    <a:pt x="182" y="32"/>
                  </a:cubicBezTo>
                  <a:cubicBezTo>
                    <a:pt x="183" y="32"/>
                    <a:pt x="183" y="32"/>
                    <a:pt x="183" y="32"/>
                  </a:cubicBezTo>
                  <a:cubicBezTo>
                    <a:pt x="183" y="32"/>
                    <a:pt x="183" y="32"/>
                    <a:pt x="183" y="32"/>
                  </a:cubicBezTo>
                  <a:cubicBezTo>
                    <a:pt x="182" y="31"/>
                    <a:pt x="182" y="31"/>
                    <a:pt x="182" y="31"/>
                  </a:cubicBezTo>
                  <a:cubicBezTo>
                    <a:pt x="181" y="30"/>
                    <a:pt x="181" y="30"/>
                    <a:pt x="181" y="30"/>
                  </a:cubicBezTo>
                  <a:cubicBezTo>
                    <a:pt x="181" y="30"/>
                    <a:pt x="181" y="30"/>
                    <a:pt x="181" y="30"/>
                  </a:cubicBezTo>
                  <a:cubicBezTo>
                    <a:pt x="180" y="30"/>
                    <a:pt x="180" y="30"/>
                    <a:pt x="180" y="30"/>
                  </a:cubicBezTo>
                  <a:cubicBezTo>
                    <a:pt x="179" y="30"/>
                    <a:pt x="179" y="30"/>
                    <a:pt x="179" y="30"/>
                  </a:cubicBezTo>
                  <a:cubicBezTo>
                    <a:pt x="179" y="30"/>
                    <a:pt x="179" y="30"/>
                    <a:pt x="179" y="30"/>
                  </a:cubicBezTo>
                  <a:close/>
                  <a:moveTo>
                    <a:pt x="166" y="50"/>
                  </a:moveTo>
                  <a:cubicBezTo>
                    <a:pt x="166" y="51"/>
                    <a:pt x="166" y="51"/>
                    <a:pt x="166" y="51"/>
                  </a:cubicBezTo>
                  <a:cubicBezTo>
                    <a:pt x="166" y="52"/>
                    <a:pt x="166" y="52"/>
                    <a:pt x="166" y="52"/>
                  </a:cubicBezTo>
                  <a:cubicBezTo>
                    <a:pt x="167" y="52"/>
                    <a:pt x="167" y="52"/>
                    <a:pt x="167" y="52"/>
                  </a:cubicBezTo>
                  <a:cubicBezTo>
                    <a:pt x="167" y="51"/>
                    <a:pt x="167" y="51"/>
                    <a:pt x="167" y="51"/>
                  </a:cubicBezTo>
                  <a:cubicBezTo>
                    <a:pt x="166" y="50"/>
                    <a:pt x="166" y="50"/>
                    <a:pt x="166" y="50"/>
                  </a:cubicBezTo>
                  <a:close/>
                  <a:moveTo>
                    <a:pt x="168" y="49"/>
                  </a:moveTo>
                  <a:cubicBezTo>
                    <a:pt x="168" y="50"/>
                    <a:pt x="168" y="50"/>
                    <a:pt x="168" y="50"/>
                  </a:cubicBezTo>
                  <a:cubicBezTo>
                    <a:pt x="167" y="51"/>
                    <a:pt x="167" y="51"/>
                    <a:pt x="167" y="51"/>
                  </a:cubicBezTo>
                  <a:cubicBezTo>
                    <a:pt x="167" y="52"/>
                    <a:pt x="167" y="52"/>
                    <a:pt x="167" y="52"/>
                  </a:cubicBezTo>
                  <a:cubicBezTo>
                    <a:pt x="167" y="52"/>
                    <a:pt x="167" y="52"/>
                    <a:pt x="167" y="52"/>
                  </a:cubicBezTo>
                  <a:cubicBezTo>
                    <a:pt x="168" y="50"/>
                    <a:pt x="168" y="50"/>
                    <a:pt x="168" y="50"/>
                  </a:cubicBezTo>
                  <a:cubicBezTo>
                    <a:pt x="168" y="49"/>
                    <a:pt x="168" y="49"/>
                    <a:pt x="168" y="49"/>
                  </a:cubicBezTo>
                  <a:close/>
                  <a:moveTo>
                    <a:pt x="175" y="55"/>
                  </a:moveTo>
                  <a:cubicBezTo>
                    <a:pt x="175" y="55"/>
                    <a:pt x="175" y="55"/>
                    <a:pt x="175" y="55"/>
                  </a:cubicBezTo>
                  <a:cubicBezTo>
                    <a:pt x="175" y="55"/>
                    <a:pt x="175" y="55"/>
                    <a:pt x="175" y="55"/>
                  </a:cubicBezTo>
                  <a:cubicBezTo>
                    <a:pt x="176" y="55"/>
                    <a:pt x="176" y="55"/>
                    <a:pt x="176" y="55"/>
                  </a:cubicBezTo>
                  <a:cubicBezTo>
                    <a:pt x="175" y="55"/>
                    <a:pt x="175" y="55"/>
                    <a:pt x="175" y="55"/>
                  </a:cubicBezTo>
                  <a:close/>
                  <a:moveTo>
                    <a:pt x="173" y="53"/>
                  </a:moveTo>
                  <a:cubicBezTo>
                    <a:pt x="173" y="53"/>
                    <a:pt x="173" y="53"/>
                    <a:pt x="173" y="53"/>
                  </a:cubicBezTo>
                  <a:cubicBezTo>
                    <a:pt x="173" y="53"/>
                    <a:pt x="173" y="53"/>
                    <a:pt x="173" y="53"/>
                  </a:cubicBezTo>
                  <a:cubicBezTo>
                    <a:pt x="173" y="54"/>
                    <a:pt x="173" y="54"/>
                    <a:pt x="173" y="54"/>
                  </a:cubicBezTo>
                  <a:cubicBezTo>
                    <a:pt x="173" y="55"/>
                    <a:pt x="173" y="55"/>
                    <a:pt x="173" y="55"/>
                  </a:cubicBezTo>
                  <a:cubicBezTo>
                    <a:pt x="173" y="55"/>
                    <a:pt x="173" y="55"/>
                    <a:pt x="173" y="55"/>
                  </a:cubicBezTo>
                  <a:cubicBezTo>
                    <a:pt x="173" y="55"/>
                    <a:pt x="173" y="55"/>
                    <a:pt x="173" y="55"/>
                  </a:cubicBezTo>
                  <a:cubicBezTo>
                    <a:pt x="173" y="55"/>
                    <a:pt x="173" y="55"/>
                    <a:pt x="173" y="55"/>
                  </a:cubicBezTo>
                  <a:cubicBezTo>
                    <a:pt x="173" y="55"/>
                    <a:pt x="173" y="55"/>
                    <a:pt x="173" y="55"/>
                  </a:cubicBezTo>
                  <a:cubicBezTo>
                    <a:pt x="173" y="56"/>
                    <a:pt x="173" y="56"/>
                    <a:pt x="173" y="56"/>
                  </a:cubicBezTo>
                  <a:cubicBezTo>
                    <a:pt x="173" y="56"/>
                    <a:pt x="173" y="56"/>
                    <a:pt x="173" y="56"/>
                  </a:cubicBezTo>
                  <a:cubicBezTo>
                    <a:pt x="174" y="55"/>
                    <a:pt x="174" y="55"/>
                    <a:pt x="174" y="55"/>
                  </a:cubicBezTo>
                  <a:cubicBezTo>
                    <a:pt x="174" y="55"/>
                    <a:pt x="174" y="55"/>
                    <a:pt x="174" y="55"/>
                  </a:cubicBezTo>
                  <a:cubicBezTo>
                    <a:pt x="174" y="55"/>
                    <a:pt x="174" y="55"/>
                    <a:pt x="174" y="55"/>
                  </a:cubicBezTo>
                  <a:cubicBezTo>
                    <a:pt x="174" y="54"/>
                    <a:pt x="174" y="54"/>
                    <a:pt x="174" y="54"/>
                  </a:cubicBezTo>
                  <a:cubicBezTo>
                    <a:pt x="173" y="53"/>
                    <a:pt x="173" y="53"/>
                    <a:pt x="173" y="53"/>
                  </a:cubicBezTo>
                  <a:close/>
                  <a:moveTo>
                    <a:pt x="174" y="54"/>
                  </a:moveTo>
                  <a:cubicBezTo>
                    <a:pt x="174" y="54"/>
                    <a:pt x="174" y="54"/>
                    <a:pt x="174" y="54"/>
                  </a:cubicBezTo>
                  <a:cubicBezTo>
                    <a:pt x="174" y="54"/>
                    <a:pt x="174" y="54"/>
                    <a:pt x="174" y="54"/>
                  </a:cubicBezTo>
                  <a:cubicBezTo>
                    <a:pt x="175" y="54"/>
                    <a:pt x="175" y="54"/>
                    <a:pt x="175" y="54"/>
                  </a:cubicBezTo>
                  <a:cubicBezTo>
                    <a:pt x="175" y="54"/>
                    <a:pt x="175" y="54"/>
                    <a:pt x="175" y="54"/>
                  </a:cubicBezTo>
                  <a:cubicBezTo>
                    <a:pt x="175" y="54"/>
                    <a:pt x="175" y="54"/>
                    <a:pt x="175" y="54"/>
                  </a:cubicBezTo>
                  <a:cubicBezTo>
                    <a:pt x="174" y="54"/>
                    <a:pt x="174" y="54"/>
                    <a:pt x="174" y="54"/>
                  </a:cubicBezTo>
                  <a:close/>
                  <a:moveTo>
                    <a:pt x="173" y="52"/>
                  </a:moveTo>
                  <a:cubicBezTo>
                    <a:pt x="173" y="52"/>
                    <a:pt x="173" y="52"/>
                    <a:pt x="173" y="52"/>
                  </a:cubicBezTo>
                  <a:cubicBezTo>
                    <a:pt x="173" y="53"/>
                    <a:pt x="173" y="53"/>
                    <a:pt x="173" y="53"/>
                  </a:cubicBezTo>
                  <a:cubicBezTo>
                    <a:pt x="173" y="53"/>
                    <a:pt x="173" y="53"/>
                    <a:pt x="173" y="53"/>
                  </a:cubicBezTo>
                  <a:cubicBezTo>
                    <a:pt x="174" y="54"/>
                    <a:pt x="174" y="54"/>
                    <a:pt x="174" y="54"/>
                  </a:cubicBezTo>
                  <a:cubicBezTo>
                    <a:pt x="174" y="53"/>
                    <a:pt x="174" y="53"/>
                    <a:pt x="174" y="53"/>
                  </a:cubicBezTo>
                  <a:cubicBezTo>
                    <a:pt x="173" y="53"/>
                    <a:pt x="173" y="53"/>
                    <a:pt x="173" y="53"/>
                  </a:cubicBezTo>
                  <a:cubicBezTo>
                    <a:pt x="173" y="52"/>
                    <a:pt x="173" y="52"/>
                    <a:pt x="173" y="52"/>
                  </a:cubicBezTo>
                  <a:close/>
                  <a:moveTo>
                    <a:pt x="175" y="52"/>
                  </a:moveTo>
                  <a:cubicBezTo>
                    <a:pt x="174" y="52"/>
                    <a:pt x="174" y="52"/>
                    <a:pt x="174" y="52"/>
                  </a:cubicBezTo>
                  <a:cubicBezTo>
                    <a:pt x="173" y="53"/>
                    <a:pt x="173" y="53"/>
                    <a:pt x="173" y="53"/>
                  </a:cubicBezTo>
                  <a:cubicBezTo>
                    <a:pt x="174" y="53"/>
                    <a:pt x="174" y="53"/>
                    <a:pt x="174" y="53"/>
                  </a:cubicBezTo>
                  <a:cubicBezTo>
                    <a:pt x="175" y="53"/>
                    <a:pt x="175" y="53"/>
                    <a:pt x="175" y="53"/>
                  </a:cubicBezTo>
                  <a:cubicBezTo>
                    <a:pt x="175" y="53"/>
                    <a:pt x="175" y="53"/>
                    <a:pt x="175" y="53"/>
                  </a:cubicBezTo>
                  <a:cubicBezTo>
                    <a:pt x="175" y="53"/>
                    <a:pt x="175" y="53"/>
                    <a:pt x="175" y="53"/>
                  </a:cubicBezTo>
                  <a:cubicBezTo>
                    <a:pt x="175" y="53"/>
                    <a:pt x="175" y="53"/>
                    <a:pt x="175" y="53"/>
                  </a:cubicBezTo>
                  <a:cubicBezTo>
                    <a:pt x="175" y="52"/>
                    <a:pt x="175" y="52"/>
                    <a:pt x="175" y="52"/>
                  </a:cubicBezTo>
                  <a:cubicBezTo>
                    <a:pt x="175" y="52"/>
                    <a:pt x="175" y="52"/>
                    <a:pt x="175" y="52"/>
                  </a:cubicBezTo>
                  <a:cubicBezTo>
                    <a:pt x="175" y="52"/>
                    <a:pt x="175" y="52"/>
                    <a:pt x="175" y="52"/>
                  </a:cubicBezTo>
                  <a:cubicBezTo>
                    <a:pt x="175" y="52"/>
                    <a:pt x="175" y="52"/>
                    <a:pt x="175" y="52"/>
                  </a:cubicBezTo>
                  <a:close/>
                  <a:moveTo>
                    <a:pt x="173" y="51"/>
                  </a:moveTo>
                  <a:cubicBezTo>
                    <a:pt x="173" y="51"/>
                    <a:pt x="173" y="51"/>
                    <a:pt x="173" y="51"/>
                  </a:cubicBezTo>
                  <a:cubicBezTo>
                    <a:pt x="173" y="51"/>
                    <a:pt x="173" y="51"/>
                    <a:pt x="173" y="51"/>
                  </a:cubicBezTo>
                  <a:cubicBezTo>
                    <a:pt x="173" y="51"/>
                    <a:pt x="173" y="51"/>
                    <a:pt x="173" y="51"/>
                  </a:cubicBezTo>
                  <a:cubicBezTo>
                    <a:pt x="173" y="51"/>
                    <a:pt x="173" y="51"/>
                    <a:pt x="173" y="51"/>
                  </a:cubicBezTo>
                  <a:close/>
                  <a:moveTo>
                    <a:pt x="175" y="50"/>
                  </a:moveTo>
                  <a:cubicBezTo>
                    <a:pt x="175" y="50"/>
                    <a:pt x="175" y="50"/>
                    <a:pt x="175" y="50"/>
                  </a:cubicBezTo>
                  <a:cubicBezTo>
                    <a:pt x="175" y="50"/>
                    <a:pt x="175" y="50"/>
                    <a:pt x="175" y="50"/>
                  </a:cubicBezTo>
                  <a:cubicBezTo>
                    <a:pt x="175" y="50"/>
                    <a:pt x="175" y="50"/>
                    <a:pt x="175" y="50"/>
                  </a:cubicBezTo>
                  <a:cubicBezTo>
                    <a:pt x="175" y="50"/>
                    <a:pt x="175" y="50"/>
                    <a:pt x="175" y="50"/>
                  </a:cubicBezTo>
                  <a:close/>
                  <a:moveTo>
                    <a:pt x="174" y="50"/>
                  </a:moveTo>
                  <a:cubicBezTo>
                    <a:pt x="174" y="50"/>
                    <a:pt x="174" y="50"/>
                    <a:pt x="174" y="50"/>
                  </a:cubicBezTo>
                  <a:cubicBezTo>
                    <a:pt x="174" y="51"/>
                    <a:pt x="174" y="51"/>
                    <a:pt x="174" y="51"/>
                  </a:cubicBezTo>
                  <a:cubicBezTo>
                    <a:pt x="173" y="51"/>
                    <a:pt x="173" y="51"/>
                    <a:pt x="173" y="51"/>
                  </a:cubicBezTo>
                  <a:cubicBezTo>
                    <a:pt x="174" y="51"/>
                    <a:pt x="174" y="51"/>
                    <a:pt x="174" y="51"/>
                  </a:cubicBezTo>
                  <a:cubicBezTo>
                    <a:pt x="174" y="51"/>
                    <a:pt x="174" y="51"/>
                    <a:pt x="174" y="51"/>
                  </a:cubicBezTo>
                  <a:cubicBezTo>
                    <a:pt x="174" y="51"/>
                    <a:pt x="174" y="51"/>
                    <a:pt x="174" y="51"/>
                  </a:cubicBezTo>
                  <a:cubicBezTo>
                    <a:pt x="174" y="51"/>
                    <a:pt x="174" y="51"/>
                    <a:pt x="174" y="51"/>
                  </a:cubicBezTo>
                  <a:cubicBezTo>
                    <a:pt x="174" y="52"/>
                    <a:pt x="174" y="52"/>
                    <a:pt x="174" y="52"/>
                  </a:cubicBezTo>
                  <a:cubicBezTo>
                    <a:pt x="174" y="52"/>
                    <a:pt x="174" y="52"/>
                    <a:pt x="174" y="52"/>
                  </a:cubicBezTo>
                  <a:cubicBezTo>
                    <a:pt x="175" y="52"/>
                    <a:pt x="175" y="52"/>
                    <a:pt x="175" y="52"/>
                  </a:cubicBezTo>
                  <a:cubicBezTo>
                    <a:pt x="175" y="52"/>
                    <a:pt x="175" y="52"/>
                    <a:pt x="175" y="52"/>
                  </a:cubicBezTo>
                  <a:cubicBezTo>
                    <a:pt x="175" y="51"/>
                    <a:pt x="175" y="51"/>
                    <a:pt x="175" y="51"/>
                  </a:cubicBezTo>
                  <a:cubicBezTo>
                    <a:pt x="175" y="50"/>
                    <a:pt x="175" y="50"/>
                    <a:pt x="175" y="50"/>
                  </a:cubicBezTo>
                  <a:cubicBezTo>
                    <a:pt x="175" y="50"/>
                    <a:pt x="175" y="50"/>
                    <a:pt x="175" y="50"/>
                  </a:cubicBezTo>
                  <a:cubicBezTo>
                    <a:pt x="174" y="50"/>
                    <a:pt x="174" y="50"/>
                    <a:pt x="174" y="50"/>
                  </a:cubicBezTo>
                  <a:close/>
                  <a:moveTo>
                    <a:pt x="163" y="56"/>
                  </a:moveTo>
                  <a:cubicBezTo>
                    <a:pt x="163" y="56"/>
                    <a:pt x="163" y="56"/>
                    <a:pt x="163" y="56"/>
                  </a:cubicBezTo>
                  <a:cubicBezTo>
                    <a:pt x="163" y="56"/>
                    <a:pt x="163" y="56"/>
                    <a:pt x="163" y="56"/>
                  </a:cubicBezTo>
                  <a:cubicBezTo>
                    <a:pt x="163" y="56"/>
                    <a:pt x="163" y="56"/>
                    <a:pt x="163" y="56"/>
                  </a:cubicBezTo>
                  <a:close/>
                  <a:moveTo>
                    <a:pt x="162" y="57"/>
                  </a:moveTo>
                  <a:cubicBezTo>
                    <a:pt x="163" y="57"/>
                    <a:pt x="163" y="57"/>
                    <a:pt x="163" y="57"/>
                  </a:cubicBezTo>
                  <a:cubicBezTo>
                    <a:pt x="163" y="57"/>
                    <a:pt x="163" y="57"/>
                    <a:pt x="163" y="57"/>
                  </a:cubicBezTo>
                  <a:cubicBezTo>
                    <a:pt x="162" y="57"/>
                    <a:pt x="162" y="57"/>
                    <a:pt x="162" y="57"/>
                  </a:cubicBezTo>
                  <a:close/>
                  <a:moveTo>
                    <a:pt x="158" y="58"/>
                  </a:moveTo>
                  <a:cubicBezTo>
                    <a:pt x="158" y="59"/>
                    <a:pt x="158" y="59"/>
                    <a:pt x="158" y="59"/>
                  </a:cubicBezTo>
                  <a:cubicBezTo>
                    <a:pt x="158" y="59"/>
                    <a:pt x="158" y="59"/>
                    <a:pt x="158" y="59"/>
                  </a:cubicBezTo>
                  <a:cubicBezTo>
                    <a:pt x="158" y="59"/>
                    <a:pt x="158" y="58"/>
                    <a:pt x="158" y="58"/>
                  </a:cubicBezTo>
                  <a:close/>
                  <a:moveTo>
                    <a:pt x="159" y="58"/>
                  </a:moveTo>
                  <a:cubicBezTo>
                    <a:pt x="158" y="58"/>
                    <a:pt x="158" y="58"/>
                    <a:pt x="158" y="58"/>
                  </a:cubicBezTo>
                  <a:cubicBezTo>
                    <a:pt x="159" y="58"/>
                    <a:pt x="159" y="58"/>
                    <a:pt x="159" y="58"/>
                  </a:cubicBezTo>
                  <a:cubicBezTo>
                    <a:pt x="159" y="58"/>
                    <a:pt x="159" y="58"/>
                    <a:pt x="159" y="58"/>
                  </a:cubicBezTo>
                  <a:cubicBezTo>
                    <a:pt x="159" y="58"/>
                    <a:pt x="159" y="58"/>
                    <a:pt x="159" y="58"/>
                  </a:cubicBezTo>
                  <a:close/>
                  <a:moveTo>
                    <a:pt x="159" y="61"/>
                  </a:moveTo>
                  <a:cubicBezTo>
                    <a:pt x="159" y="61"/>
                    <a:pt x="159" y="61"/>
                    <a:pt x="159" y="61"/>
                  </a:cubicBezTo>
                  <a:cubicBezTo>
                    <a:pt x="158" y="61"/>
                    <a:pt x="158" y="61"/>
                    <a:pt x="158" y="61"/>
                  </a:cubicBezTo>
                  <a:cubicBezTo>
                    <a:pt x="158" y="62"/>
                    <a:pt x="158" y="62"/>
                    <a:pt x="158" y="62"/>
                  </a:cubicBezTo>
                  <a:cubicBezTo>
                    <a:pt x="159" y="62"/>
                    <a:pt x="159" y="62"/>
                    <a:pt x="159" y="62"/>
                  </a:cubicBezTo>
                  <a:cubicBezTo>
                    <a:pt x="159" y="61"/>
                    <a:pt x="159" y="61"/>
                    <a:pt x="159" y="61"/>
                  </a:cubicBezTo>
                  <a:cubicBezTo>
                    <a:pt x="159" y="61"/>
                    <a:pt x="159" y="61"/>
                    <a:pt x="159" y="61"/>
                  </a:cubicBezTo>
                  <a:close/>
                  <a:moveTo>
                    <a:pt x="161" y="58"/>
                  </a:moveTo>
                  <a:cubicBezTo>
                    <a:pt x="160" y="59"/>
                    <a:pt x="160" y="59"/>
                    <a:pt x="160" y="59"/>
                  </a:cubicBezTo>
                  <a:cubicBezTo>
                    <a:pt x="160" y="59"/>
                    <a:pt x="160" y="59"/>
                    <a:pt x="160" y="59"/>
                  </a:cubicBezTo>
                  <a:cubicBezTo>
                    <a:pt x="160" y="59"/>
                    <a:pt x="160" y="59"/>
                    <a:pt x="160" y="59"/>
                  </a:cubicBezTo>
                  <a:cubicBezTo>
                    <a:pt x="159" y="60"/>
                    <a:pt x="159" y="60"/>
                    <a:pt x="159" y="60"/>
                  </a:cubicBezTo>
                  <a:cubicBezTo>
                    <a:pt x="159" y="60"/>
                    <a:pt x="159" y="60"/>
                    <a:pt x="159" y="60"/>
                  </a:cubicBezTo>
                  <a:cubicBezTo>
                    <a:pt x="160" y="61"/>
                    <a:pt x="160" y="61"/>
                    <a:pt x="160" y="61"/>
                  </a:cubicBezTo>
                  <a:cubicBezTo>
                    <a:pt x="160" y="60"/>
                    <a:pt x="160" y="60"/>
                    <a:pt x="160" y="60"/>
                  </a:cubicBezTo>
                  <a:cubicBezTo>
                    <a:pt x="161" y="59"/>
                    <a:pt x="161" y="59"/>
                    <a:pt x="161" y="59"/>
                  </a:cubicBezTo>
                  <a:cubicBezTo>
                    <a:pt x="162" y="58"/>
                    <a:pt x="162" y="58"/>
                    <a:pt x="162" y="58"/>
                  </a:cubicBezTo>
                  <a:cubicBezTo>
                    <a:pt x="162" y="58"/>
                    <a:pt x="162" y="58"/>
                    <a:pt x="162" y="58"/>
                  </a:cubicBezTo>
                  <a:cubicBezTo>
                    <a:pt x="162" y="57"/>
                    <a:pt x="162" y="57"/>
                    <a:pt x="162" y="57"/>
                  </a:cubicBezTo>
                  <a:cubicBezTo>
                    <a:pt x="162" y="57"/>
                    <a:pt x="162" y="57"/>
                    <a:pt x="162" y="57"/>
                  </a:cubicBezTo>
                  <a:cubicBezTo>
                    <a:pt x="161" y="57"/>
                    <a:pt x="161" y="57"/>
                    <a:pt x="161" y="57"/>
                  </a:cubicBezTo>
                  <a:cubicBezTo>
                    <a:pt x="161" y="57"/>
                    <a:pt x="161" y="57"/>
                    <a:pt x="161" y="57"/>
                  </a:cubicBezTo>
                  <a:cubicBezTo>
                    <a:pt x="161" y="58"/>
                    <a:pt x="161" y="58"/>
                    <a:pt x="161" y="58"/>
                  </a:cubicBezTo>
                  <a:close/>
                  <a:moveTo>
                    <a:pt x="154" y="54"/>
                  </a:moveTo>
                  <a:cubicBezTo>
                    <a:pt x="155" y="53"/>
                    <a:pt x="155" y="53"/>
                    <a:pt x="155" y="53"/>
                  </a:cubicBezTo>
                  <a:cubicBezTo>
                    <a:pt x="154" y="53"/>
                    <a:pt x="154" y="53"/>
                    <a:pt x="154" y="53"/>
                  </a:cubicBezTo>
                  <a:cubicBezTo>
                    <a:pt x="154" y="54"/>
                    <a:pt x="154" y="54"/>
                    <a:pt x="154" y="54"/>
                  </a:cubicBezTo>
                  <a:close/>
                  <a:moveTo>
                    <a:pt x="152" y="55"/>
                  </a:moveTo>
                  <a:cubicBezTo>
                    <a:pt x="152" y="55"/>
                    <a:pt x="152" y="55"/>
                    <a:pt x="152" y="55"/>
                  </a:cubicBezTo>
                  <a:cubicBezTo>
                    <a:pt x="152" y="55"/>
                    <a:pt x="152" y="55"/>
                    <a:pt x="152" y="55"/>
                  </a:cubicBezTo>
                  <a:cubicBezTo>
                    <a:pt x="152" y="55"/>
                    <a:pt x="152" y="55"/>
                    <a:pt x="152" y="55"/>
                  </a:cubicBezTo>
                  <a:close/>
                  <a:moveTo>
                    <a:pt x="154" y="61"/>
                  </a:moveTo>
                  <a:cubicBezTo>
                    <a:pt x="153" y="61"/>
                    <a:pt x="153" y="61"/>
                    <a:pt x="153" y="61"/>
                  </a:cubicBezTo>
                  <a:cubicBezTo>
                    <a:pt x="153" y="61"/>
                    <a:pt x="153" y="61"/>
                    <a:pt x="153" y="61"/>
                  </a:cubicBezTo>
                  <a:cubicBezTo>
                    <a:pt x="154" y="61"/>
                    <a:pt x="154" y="61"/>
                    <a:pt x="154" y="61"/>
                  </a:cubicBezTo>
                  <a:close/>
                  <a:moveTo>
                    <a:pt x="152" y="60"/>
                  </a:moveTo>
                  <a:cubicBezTo>
                    <a:pt x="153" y="59"/>
                    <a:pt x="153" y="59"/>
                    <a:pt x="153" y="59"/>
                  </a:cubicBezTo>
                  <a:cubicBezTo>
                    <a:pt x="153" y="60"/>
                    <a:pt x="153" y="60"/>
                    <a:pt x="153" y="60"/>
                  </a:cubicBezTo>
                  <a:cubicBezTo>
                    <a:pt x="153" y="60"/>
                    <a:pt x="153" y="60"/>
                    <a:pt x="153" y="60"/>
                  </a:cubicBezTo>
                  <a:cubicBezTo>
                    <a:pt x="153" y="61"/>
                    <a:pt x="153" y="61"/>
                    <a:pt x="153" y="61"/>
                  </a:cubicBezTo>
                  <a:cubicBezTo>
                    <a:pt x="152" y="60"/>
                    <a:pt x="152" y="60"/>
                    <a:pt x="152" y="60"/>
                  </a:cubicBezTo>
                  <a:cubicBezTo>
                    <a:pt x="152" y="60"/>
                    <a:pt x="152" y="60"/>
                    <a:pt x="152" y="60"/>
                  </a:cubicBezTo>
                  <a:close/>
                  <a:moveTo>
                    <a:pt x="147" y="57"/>
                  </a:moveTo>
                  <a:cubicBezTo>
                    <a:pt x="148" y="57"/>
                    <a:pt x="148" y="57"/>
                    <a:pt x="148" y="57"/>
                  </a:cubicBezTo>
                  <a:cubicBezTo>
                    <a:pt x="148" y="57"/>
                    <a:pt x="148" y="57"/>
                    <a:pt x="148" y="57"/>
                  </a:cubicBezTo>
                  <a:cubicBezTo>
                    <a:pt x="148" y="57"/>
                    <a:pt x="148" y="57"/>
                    <a:pt x="148" y="57"/>
                  </a:cubicBezTo>
                  <a:cubicBezTo>
                    <a:pt x="148" y="57"/>
                    <a:pt x="148" y="57"/>
                    <a:pt x="148" y="57"/>
                  </a:cubicBezTo>
                  <a:cubicBezTo>
                    <a:pt x="147" y="57"/>
                    <a:pt x="147" y="57"/>
                    <a:pt x="147" y="57"/>
                  </a:cubicBezTo>
                  <a:close/>
                  <a:moveTo>
                    <a:pt x="148" y="62"/>
                  </a:moveTo>
                  <a:cubicBezTo>
                    <a:pt x="149" y="62"/>
                    <a:pt x="149" y="62"/>
                    <a:pt x="149" y="62"/>
                  </a:cubicBezTo>
                  <a:cubicBezTo>
                    <a:pt x="150" y="62"/>
                    <a:pt x="150" y="62"/>
                    <a:pt x="150" y="62"/>
                  </a:cubicBezTo>
                  <a:cubicBezTo>
                    <a:pt x="149" y="62"/>
                    <a:pt x="149" y="62"/>
                    <a:pt x="149" y="62"/>
                  </a:cubicBezTo>
                  <a:cubicBezTo>
                    <a:pt x="148" y="62"/>
                    <a:pt x="148" y="62"/>
                    <a:pt x="148" y="62"/>
                  </a:cubicBezTo>
                  <a:close/>
                  <a:moveTo>
                    <a:pt x="142" y="59"/>
                  </a:moveTo>
                  <a:cubicBezTo>
                    <a:pt x="142" y="58"/>
                    <a:pt x="142" y="58"/>
                    <a:pt x="142" y="58"/>
                  </a:cubicBezTo>
                  <a:cubicBezTo>
                    <a:pt x="142" y="58"/>
                    <a:pt x="142" y="58"/>
                    <a:pt x="142" y="58"/>
                  </a:cubicBezTo>
                  <a:cubicBezTo>
                    <a:pt x="142" y="58"/>
                    <a:pt x="142" y="58"/>
                    <a:pt x="142" y="58"/>
                  </a:cubicBezTo>
                  <a:cubicBezTo>
                    <a:pt x="142" y="59"/>
                    <a:pt x="142" y="59"/>
                    <a:pt x="142" y="59"/>
                  </a:cubicBezTo>
                  <a:close/>
                  <a:moveTo>
                    <a:pt x="144" y="61"/>
                  </a:moveTo>
                  <a:cubicBezTo>
                    <a:pt x="145" y="61"/>
                    <a:pt x="145" y="61"/>
                    <a:pt x="145" y="61"/>
                  </a:cubicBezTo>
                  <a:cubicBezTo>
                    <a:pt x="146" y="61"/>
                    <a:pt x="146" y="61"/>
                    <a:pt x="146" y="61"/>
                  </a:cubicBezTo>
                  <a:cubicBezTo>
                    <a:pt x="146" y="62"/>
                    <a:pt x="146" y="62"/>
                    <a:pt x="146" y="62"/>
                  </a:cubicBezTo>
                  <a:cubicBezTo>
                    <a:pt x="145" y="62"/>
                    <a:pt x="145" y="62"/>
                    <a:pt x="145" y="62"/>
                  </a:cubicBezTo>
                  <a:cubicBezTo>
                    <a:pt x="144" y="62"/>
                    <a:pt x="144" y="62"/>
                    <a:pt x="144" y="62"/>
                  </a:cubicBezTo>
                  <a:cubicBezTo>
                    <a:pt x="144" y="61"/>
                    <a:pt x="144" y="61"/>
                    <a:pt x="144" y="61"/>
                  </a:cubicBezTo>
                  <a:close/>
                  <a:moveTo>
                    <a:pt x="143" y="62"/>
                  </a:moveTo>
                  <a:cubicBezTo>
                    <a:pt x="143" y="61"/>
                    <a:pt x="143" y="61"/>
                    <a:pt x="143" y="61"/>
                  </a:cubicBezTo>
                  <a:cubicBezTo>
                    <a:pt x="143" y="62"/>
                    <a:pt x="143" y="62"/>
                    <a:pt x="143" y="62"/>
                  </a:cubicBezTo>
                  <a:cubicBezTo>
                    <a:pt x="143" y="62"/>
                    <a:pt x="143" y="62"/>
                    <a:pt x="143" y="62"/>
                  </a:cubicBezTo>
                  <a:close/>
                  <a:moveTo>
                    <a:pt x="141" y="61"/>
                  </a:moveTo>
                  <a:cubicBezTo>
                    <a:pt x="141" y="61"/>
                    <a:pt x="141" y="61"/>
                    <a:pt x="141" y="61"/>
                  </a:cubicBezTo>
                  <a:cubicBezTo>
                    <a:pt x="142" y="61"/>
                    <a:pt x="142" y="61"/>
                    <a:pt x="142" y="61"/>
                  </a:cubicBezTo>
                  <a:cubicBezTo>
                    <a:pt x="141" y="62"/>
                    <a:pt x="141" y="62"/>
                    <a:pt x="141" y="62"/>
                  </a:cubicBezTo>
                  <a:cubicBezTo>
                    <a:pt x="141" y="61"/>
                    <a:pt x="141" y="61"/>
                    <a:pt x="141" y="61"/>
                  </a:cubicBezTo>
                  <a:close/>
                  <a:moveTo>
                    <a:pt x="124" y="70"/>
                  </a:moveTo>
                  <a:cubicBezTo>
                    <a:pt x="124" y="71"/>
                    <a:pt x="124" y="71"/>
                    <a:pt x="124" y="71"/>
                  </a:cubicBezTo>
                  <a:cubicBezTo>
                    <a:pt x="124" y="71"/>
                    <a:pt x="124" y="71"/>
                    <a:pt x="124" y="71"/>
                  </a:cubicBezTo>
                  <a:cubicBezTo>
                    <a:pt x="126" y="71"/>
                    <a:pt x="126" y="71"/>
                    <a:pt x="126" y="71"/>
                  </a:cubicBezTo>
                  <a:cubicBezTo>
                    <a:pt x="127" y="70"/>
                    <a:pt x="127" y="70"/>
                    <a:pt x="127" y="70"/>
                  </a:cubicBezTo>
                  <a:cubicBezTo>
                    <a:pt x="128" y="70"/>
                    <a:pt x="128" y="70"/>
                    <a:pt x="128" y="70"/>
                  </a:cubicBezTo>
                  <a:cubicBezTo>
                    <a:pt x="129" y="70"/>
                    <a:pt x="129" y="70"/>
                    <a:pt x="129" y="70"/>
                  </a:cubicBezTo>
                  <a:cubicBezTo>
                    <a:pt x="129" y="69"/>
                    <a:pt x="129" y="69"/>
                    <a:pt x="129" y="69"/>
                  </a:cubicBezTo>
                  <a:cubicBezTo>
                    <a:pt x="130" y="69"/>
                    <a:pt x="130" y="69"/>
                    <a:pt x="130" y="69"/>
                  </a:cubicBezTo>
                  <a:cubicBezTo>
                    <a:pt x="132" y="67"/>
                    <a:pt x="132" y="67"/>
                    <a:pt x="132" y="67"/>
                  </a:cubicBezTo>
                  <a:cubicBezTo>
                    <a:pt x="132" y="67"/>
                    <a:pt x="132" y="67"/>
                    <a:pt x="132" y="67"/>
                  </a:cubicBezTo>
                  <a:cubicBezTo>
                    <a:pt x="132" y="67"/>
                    <a:pt x="132" y="67"/>
                    <a:pt x="132" y="67"/>
                  </a:cubicBezTo>
                  <a:cubicBezTo>
                    <a:pt x="131" y="66"/>
                    <a:pt x="131" y="66"/>
                    <a:pt x="131" y="66"/>
                  </a:cubicBezTo>
                  <a:cubicBezTo>
                    <a:pt x="130" y="65"/>
                    <a:pt x="130" y="65"/>
                    <a:pt x="130" y="65"/>
                  </a:cubicBezTo>
                  <a:cubicBezTo>
                    <a:pt x="130" y="65"/>
                    <a:pt x="130" y="65"/>
                    <a:pt x="130" y="65"/>
                  </a:cubicBezTo>
                  <a:cubicBezTo>
                    <a:pt x="129" y="65"/>
                    <a:pt x="129" y="65"/>
                    <a:pt x="129" y="65"/>
                  </a:cubicBezTo>
                  <a:cubicBezTo>
                    <a:pt x="129" y="66"/>
                    <a:pt x="129" y="66"/>
                    <a:pt x="129" y="66"/>
                  </a:cubicBezTo>
                  <a:cubicBezTo>
                    <a:pt x="128" y="66"/>
                    <a:pt x="128" y="66"/>
                    <a:pt x="128" y="66"/>
                  </a:cubicBezTo>
                  <a:cubicBezTo>
                    <a:pt x="128" y="67"/>
                    <a:pt x="128" y="67"/>
                    <a:pt x="128" y="67"/>
                  </a:cubicBezTo>
                  <a:cubicBezTo>
                    <a:pt x="127" y="66"/>
                    <a:pt x="127" y="66"/>
                    <a:pt x="127" y="66"/>
                  </a:cubicBezTo>
                  <a:cubicBezTo>
                    <a:pt x="127" y="66"/>
                    <a:pt x="127" y="66"/>
                    <a:pt x="127" y="66"/>
                  </a:cubicBezTo>
                  <a:cubicBezTo>
                    <a:pt x="126" y="67"/>
                    <a:pt x="126" y="67"/>
                    <a:pt x="126" y="67"/>
                  </a:cubicBezTo>
                  <a:cubicBezTo>
                    <a:pt x="125" y="68"/>
                    <a:pt x="125" y="68"/>
                    <a:pt x="125" y="68"/>
                  </a:cubicBezTo>
                  <a:cubicBezTo>
                    <a:pt x="125" y="69"/>
                    <a:pt x="125" y="69"/>
                    <a:pt x="125" y="69"/>
                  </a:cubicBezTo>
                  <a:cubicBezTo>
                    <a:pt x="124" y="69"/>
                    <a:pt x="124" y="69"/>
                    <a:pt x="124" y="69"/>
                  </a:cubicBezTo>
                  <a:cubicBezTo>
                    <a:pt x="125" y="70"/>
                    <a:pt x="125" y="70"/>
                    <a:pt x="125" y="70"/>
                  </a:cubicBezTo>
                  <a:cubicBezTo>
                    <a:pt x="125" y="70"/>
                    <a:pt x="125" y="70"/>
                    <a:pt x="125" y="70"/>
                  </a:cubicBezTo>
                  <a:cubicBezTo>
                    <a:pt x="125" y="70"/>
                    <a:pt x="125" y="70"/>
                    <a:pt x="125" y="70"/>
                  </a:cubicBezTo>
                  <a:cubicBezTo>
                    <a:pt x="124" y="70"/>
                    <a:pt x="124" y="70"/>
                    <a:pt x="124" y="70"/>
                  </a:cubicBezTo>
                  <a:close/>
                  <a:moveTo>
                    <a:pt x="123" y="71"/>
                  </a:moveTo>
                  <a:cubicBezTo>
                    <a:pt x="124" y="70"/>
                    <a:pt x="124" y="70"/>
                    <a:pt x="124" y="70"/>
                  </a:cubicBezTo>
                  <a:cubicBezTo>
                    <a:pt x="123" y="70"/>
                    <a:pt x="123" y="70"/>
                    <a:pt x="123" y="70"/>
                  </a:cubicBezTo>
                  <a:cubicBezTo>
                    <a:pt x="123" y="70"/>
                    <a:pt x="123" y="70"/>
                    <a:pt x="123" y="70"/>
                  </a:cubicBezTo>
                  <a:cubicBezTo>
                    <a:pt x="123" y="71"/>
                    <a:pt x="123" y="71"/>
                    <a:pt x="123" y="71"/>
                  </a:cubicBezTo>
                  <a:close/>
                  <a:moveTo>
                    <a:pt x="123" y="71"/>
                  </a:moveTo>
                  <a:cubicBezTo>
                    <a:pt x="123" y="71"/>
                    <a:pt x="123" y="71"/>
                    <a:pt x="123" y="71"/>
                  </a:cubicBezTo>
                  <a:cubicBezTo>
                    <a:pt x="123" y="72"/>
                    <a:pt x="123" y="72"/>
                    <a:pt x="123" y="72"/>
                  </a:cubicBezTo>
                  <a:cubicBezTo>
                    <a:pt x="121" y="72"/>
                    <a:pt x="121" y="72"/>
                    <a:pt x="121" y="72"/>
                  </a:cubicBezTo>
                  <a:cubicBezTo>
                    <a:pt x="121" y="73"/>
                    <a:pt x="121" y="73"/>
                    <a:pt x="121" y="73"/>
                  </a:cubicBezTo>
                  <a:cubicBezTo>
                    <a:pt x="121" y="73"/>
                    <a:pt x="121" y="73"/>
                    <a:pt x="121" y="73"/>
                  </a:cubicBezTo>
                  <a:cubicBezTo>
                    <a:pt x="123" y="72"/>
                    <a:pt x="123" y="72"/>
                    <a:pt x="123" y="72"/>
                  </a:cubicBezTo>
                  <a:cubicBezTo>
                    <a:pt x="124" y="72"/>
                    <a:pt x="124" y="72"/>
                    <a:pt x="124" y="72"/>
                  </a:cubicBezTo>
                  <a:cubicBezTo>
                    <a:pt x="123" y="71"/>
                    <a:pt x="123" y="71"/>
                    <a:pt x="123" y="71"/>
                  </a:cubicBezTo>
                  <a:close/>
                  <a:moveTo>
                    <a:pt x="117" y="71"/>
                  </a:moveTo>
                  <a:cubicBezTo>
                    <a:pt x="117" y="71"/>
                    <a:pt x="117" y="71"/>
                    <a:pt x="117" y="71"/>
                  </a:cubicBezTo>
                  <a:cubicBezTo>
                    <a:pt x="117" y="72"/>
                    <a:pt x="117" y="72"/>
                    <a:pt x="117" y="72"/>
                  </a:cubicBezTo>
                  <a:cubicBezTo>
                    <a:pt x="117" y="72"/>
                    <a:pt x="117" y="72"/>
                    <a:pt x="117" y="72"/>
                  </a:cubicBezTo>
                  <a:cubicBezTo>
                    <a:pt x="116" y="72"/>
                    <a:pt x="116" y="72"/>
                    <a:pt x="116" y="72"/>
                  </a:cubicBezTo>
                  <a:cubicBezTo>
                    <a:pt x="116" y="71"/>
                    <a:pt x="116" y="71"/>
                    <a:pt x="116" y="71"/>
                  </a:cubicBezTo>
                  <a:cubicBezTo>
                    <a:pt x="117" y="71"/>
                    <a:pt x="117" y="71"/>
                    <a:pt x="117" y="71"/>
                  </a:cubicBezTo>
                  <a:close/>
                  <a:moveTo>
                    <a:pt x="104" y="67"/>
                  </a:moveTo>
                  <a:cubicBezTo>
                    <a:pt x="106" y="66"/>
                    <a:pt x="106" y="66"/>
                    <a:pt x="106" y="66"/>
                  </a:cubicBezTo>
                  <a:cubicBezTo>
                    <a:pt x="107" y="67"/>
                    <a:pt x="107" y="67"/>
                    <a:pt x="107" y="67"/>
                  </a:cubicBezTo>
                  <a:cubicBezTo>
                    <a:pt x="108" y="67"/>
                    <a:pt x="108" y="67"/>
                    <a:pt x="108" y="67"/>
                  </a:cubicBezTo>
                  <a:cubicBezTo>
                    <a:pt x="109" y="66"/>
                    <a:pt x="109" y="66"/>
                    <a:pt x="109" y="66"/>
                  </a:cubicBezTo>
                  <a:cubicBezTo>
                    <a:pt x="110" y="67"/>
                    <a:pt x="110" y="67"/>
                    <a:pt x="110" y="67"/>
                  </a:cubicBezTo>
                  <a:cubicBezTo>
                    <a:pt x="110" y="67"/>
                    <a:pt x="110" y="67"/>
                    <a:pt x="110" y="67"/>
                  </a:cubicBezTo>
                  <a:cubicBezTo>
                    <a:pt x="111" y="67"/>
                    <a:pt x="111" y="67"/>
                    <a:pt x="111" y="67"/>
                  </a:cubicBezTo>
                  <a:cubicBezTo>
                    <a:pt x="112" y="68"/>
                    <a:pt x="112" y="68"/>
                    <a:pt x="112" y="68"/>
                  </a:cubicBezTo>
                  <a:cubicBezTo>
                    <a:pt x="112" y="69"/>
                    <a:pt x="112" y="69"/>
                    <a:pt x="112" y="69"/>
                  </a:cubicBezTo>
                  <a:cubicBezTo>
                    <a:pt x="112" y="70"/>
                    <a:pt x="112" y="70"/>
                    <a:pt x="112" y="70"/>
                  </a:cubicBezTo>
                  <a:cubicBezTo>
                    <a:pt x="111" y="70"/>
                    <a:pt x="111" y="70"/>
                    <a:pt x="111" y="70"/>
                  </a:cubicBezTo>
                  <a:cubicBezTo>
                    <a:pt x="110" y="70"/>
                    <a:pt x="110" y="70"/>
                    <a:pt x="110" y="70"/>
                  </a:cubicBezTo>
                  <a:cubicBezTo>
                    <a:pt x="109" y="70"/>
                    <a:pt x="109" y="70"/>
                    <a:pt x="109" y="70"/>
                  </a:cubicBezTo>
                  <a:cubicBezTo>
                    <a:pt x="108" y="69"/>
                    <a:pt x="108" y="69"/>
                    <a:pt x="108" y="69"/>
                  </a:cubicBezTo>
                  <a:cubicBezTo>
                    <a:pt x="107" y="69"/>
                    <a:pt x="107" y="69"/>
                    <a:pt x="107" y="69"/>
                  </a:cubicBezTo>
                  <a:cubicBezTo>
                    <a:pt x="107" y="68"/>
                    <a:pt x="107" y="68"/>
                    <a:pt x="107" y="68"/>
                  </a:cubicBezTo>
                  <a:cubicBezTo>
                    <a:pt x="106" y="68"/>
                    <a:pt x="106" y="68"/>
                    <a:pt x="106" y="68"/>
                  </a:cubicBezTo>
                  <a:cubicBezTo>
                    <a:pt x="105" y="68"/>
                    <a:pt x="105" y="68"/>
                    <a:pt x="105" y="68"/>
                  </a:cubicBezTo>
                  <a:cubicBezTo>
                    <a:pt x="104" y="67"/>
                    <a:pt x="104" y="67"/>
                    <a:pt x="104" y="67"/>
                  </a:cubicBezTo>
                  <a:cubicBezTo>
                    <a:pt x="104" y="67"/>
                    <a:pt x="104" y="67"/>
                    <a:pt x="104" y="67"/>
                  </a:cubicBezTo>
                  <a:close/>
                  <a:moveTo>
                    <a:pt x="90" y="57"/>
                  </a:moveTo>
                  <a:cubicBezTo>
                    <a:pt x="91" y="58"/>
                    <a:pt x="91" y="58"/>
                    <a:pt x="91" y="58"/>
                  </a:cubicBezTo>
                  <a:cubicBezTo>
                    <a:pt x="91" y="57"/>
                    <a:pt x="91" y="57"/>
                    <a:pt x="91" y="57"/>
                  </a:cubicBezTo>
                  <a:cubicBezTo>
                    <a:pt x="91" y="58"/>
                    <a:pt x="91" y="58"/>
                    <a:pt x="91" y="58"/>
                  </a:cubicBezTo>
                  <a:cubicBezTo>
                    <a:pt x="90" y="58"/>
                    <a:pt x="90" y="58"/>
                    <a:pt x="90" y="58"/>
                  </a:cubicBezTo>
                  <a:cubicBezTo>
                    <a:pt x="90" y="57"/>
                    <a:pt x="90" y="57"/>
                    <a:pt x="90" y="57"/>
                  </a:cubicBezTo>
                  <a:close/>
                  <a:moveTo>
                    <a:pt x="88" y="56"/>
                  </a:moveTo>
                  <a:cubicBezTo>
                    <a:pt x="88" y="57"/>
                    <a:pt x="88" y="57"/>
                    <a:pt x="88" y="57"/>
                  </a:cubicBezTo>
                  <a:cubicBezTo>
                    <a:pt x="89" y="56"/>
                    <a:pt x="89" y="56"/>
                    <a:pt x="89" y="56"/>
                  </a:cubicBezTo>
                  <a:cubicBezTo>
                    <a:pt x="89" y="56"/>
                    <a:pt x="89" y="56"/>
                    <a:pt x="89" y="56"/>
                  </a:cubicBezTo>
                  <a:cubicBezTo>
                    <a:pt x="90" y="56"/>
                    <a:pt x="90" y="56"/>
                    <a:pt x="90" y="56"/>
                  </a:cubicBezTo>
                  <a:cubicBezTo>
                    <a:pt x="89" y="56"/>
                    <a:pt x="89" y="56"/>
                    <a:pt x="89" y="56"/>
                  </a:cubicBezTo>
                  <a:cubicBezTo>
                    <a:pt x="89" y="56"/>
                    <a:pt x="89" y="56"/>
                    <a:pt x="89" y="56"/>
                  </a:cubicBezTo>
                  <a:cubicBezTo>
                    <a:pt x="88" y="56"/>
                    <a:pt x="88" y="56"/>
                    <a:pt x="88" y="56"/>
                  </a:cubicBezTo>
                  <a:cubicBezTo>
                    <a:pt x="88" y="56"/>
                    <a:pt x="88" y="56"/>
                    <a:pt x="88" y="56"/>
                  </a:cubicBezTo>
                  <a:cubicBezTo>
                    <a:pt x="88" y="56"/>
                    <a:pt x="88" y="56"/>
                    <a:pt x="88" y="56"/>
                  </a:cubicBezTo>
                  <a:close/>
                  <a:moveTo>
                    <a:pt x="135" y="60"/>
                  </a:moveTo>
                  <a:cubicBezTo>
                    <a:pt x="136" y="60"/>
                    <a:pt x="136" y="60"/>
                    <a:pt x="136" y="60"/>
                  </a:cubicBezTo>
                  <a:cubicBezTo>
                    <a:pt x="138" y="60"/>
                    <a:pt x="138" y="60"/>
                    <a:pt x="138" y="60"/>
                  </a:cubicBezTo>
                  <a:cubicBezTo>
                    <a:pt x="138" y="60"/>
                    <a:pt x="138" y="60"/>
                    <a:pt x="138" y="60"/>
                  </a:cubicBezTo>
                  <a:cubicBezTo>
                    <a:pt x="138" y="60"/>
                    <a:pt x="138" y="60"/>
                    <a:pt x="138" y="60"/>
                  </a:cubicBezTo>
                  <a:cubicBezTo>
                    <a:pt x="139" y="60"/>
                    <a:pt x="139" y="60"/>
                    <a:pt x="139" y="60"/>
                  </a:cubicBezTo>
                  <a:cubicBezTo>
                    <a:pt x="140" y="59"/>
                    <a:pt x="140" y="59"/>
                    <a:pt x="140" y="59"/>
                  </a:cubicBezTo>
                  <a:cubicBezTo>
                    <a:pt x="140" y="59"/>
                    <a:pt x="140" y="59"/>
                    <a:pt x="140" y="59"/>
                  </a:cubicBezTo>
                  <a:cubicBezTo>
                    <a:pt x="139" y="59"/>
                    <a:pt x="139" y="59"/>
                    <a:pt x="139" y="59"/>
                  </a:cubicBezTo>
                  <a:cubicBezTo>
                    <a:pt x="138" y="59"/>
                    <a:pt x="138" y="59"/>
                    <a:pt x="138" y="59"/>
                  </a:cubicBezTo>
                  <a:cubicBezTo>
                    <a:pt x="137" y="59"/>
                    <a:pt x="137" y="59"/>
                    <a:pt x="137" y="59"/>
                  </a:cubicBezTo>
                  <a:cubicBezTo>
                    <a:pt x="136" y="59"/>
                    <a:pt x="136" y="59"/>
                    <a:pt x="136" y="59"/>
                  </a:cubicBezTo>
                  <a:cubicBezTo>
                    <a:pt x="135" y="59"/>
                    <a:pt x="135" y="59"/>
                    <a:pt x="135" y="59"/>
                  </a:cubicBezTo>
                  <a:cubicBezTo>
                    <a:pt x="135" y="60"/>
                    <a:pt x="135" y="60"/>
                    <a:pt x="135" y="60"/>
                  </a:cubicBezTo>
                  <a:cubicBezTo>
                    <a:pt x="135" y="60"/>
                    <a:pt x="135" y="60"/>
                    <a:pt x="135" y="60"/>
                  </a:cubicBezTo>
                  <a:close/>
                  <a:moveTo>
                    <a:pt x="134" y="61"/>
                  </a:moveTo>
                  <a:cubicBezTo>
                    <a:pt x="134" y="62"/>
                    <a:pt x="134" y="62"/>
                    <a:pt x="134" y="62"/>
                  </a:cubicBezTo>
                  <a:cubicBezTo>
                    <a:pt x="134" y="62"/>
                    <a:pt x="134" y="62"/>
                    <a:pt x="134" y="62"/>
                  </a:cubicBezTo>
                  <a:cubicBezTo>
                    <a:pt x="134" y="62"/>
                    <a:pt x="134" y="62"/>
                    <a:pt x="134" y="62"/>
                  </a:cubicBezTo>
                  <a:cubicBezTo>
                    <a:pt x="134" y="61"/>
                    <a:pt x="134" y="61"/>
                    <a:pt x="134" y="61"/>
                  </a:cubicBezTo>
                  <a:close/>
                  <a:moveTo>
                    <a:pt x="130" y="61"/>
                  </a:moveTo>
                  <a:cubicBezTo>
                    <a:pt x="129" y="62"/>
                    <a:pt x="129" y="62"/>
                    <a:pt x="129" y="62"/>
                  </a:cubicBezTo>
                  <a:cubicBezTo>
                    <a:pt x="129" y="62"/>
                    <a:pt x="129" y="62"/>
                    <a:pt x="129" y="62"/>
                  </a:cubicBezTo>
                  <a:cubicBezTo>
                    <a:pt x="129" y="62"/>
                    <a:pt x="129" y="62"/>
                    <a:pt x="129" y="62"/>
                  </a:cubicBezTo>
                  <a:cubicBezTo>
                    <a:pt x="129" y="63"/>
                    <a:pt x="129" y="63"/>
                    <a:pt x="129" y="63"/>
                  </a:cubicBezTo>
                  <a:cubicBezTo>
                    <a:pt x="130" y="63"/>
                    <a:pt x="130" y="63"/>
                    <a:pt x="130" y="63"/>
                  </a:cubicBezTo>
                  <a:cubicBezTo>
                    <a:pt x="131" y="62"/>
                    <a:pt x="131" y="62"/>
                    <a:pt x="131" y="62"/>
                  </a:cubicBezTo>
                  <a:cubicBezTo>
                    <a:pt x="132" y="62"/>
                    <a:pt x="132" y="62"/>
                    <a:pt x="132" y="62"/>
                  </a:cubicBezTo>
                  <a:cubicBezTo>
                    <a:pt x="131" y="61"/>
                    <a:pt x="131" y="61"/>
                    <a:pt x="131" y="61"/>
                  </a:cubicBezTo>
                  <a:cubicBezTo>
                    <a:pt x="130" y="62"/>
                    <a:pt x="130" y="62"/>
                    <a:pt x="130" y="62"/>
                  </a:cubicBezTo>
                  <a:cubicBezTo>
                    <a:pt x="130" y="61"/>
                    <a:pt x="130" y="61"/>
                    <a:pt x="130" y="61"/>
                  </a:cubicBezTo>
                  <a:close/>
                  <a:moveTo>
                    <a:pt x="127" y="63"/>
                  </a:moveTo>
                  <a:cubicBezTo>
                    <a:pt x="127" y="63"/>
                    <a:pt x="127" y="63"/>
                    <a:pt x="127" y="63"/>
                  </a:cubicBezTo>
                  <a:cubicBezTo>
                    <a:pt x="128" y="63"/>
                    <a:pt x="128" y="63"/>
                    <a:pt x="128" y="63"/>
                  </a:cubicBezTo>
                  <a:cubicBezTo>
                    <a:pt x="128" y="62"/>
                    <a:pt x="128" y="62"/>
                    <a:pt x="128" y="62"/>
                  </a:cubicBezTo>
                  <a:cubicBezTo>
                    <a:pt x="128" y="62"/>
                    <a:pt x="128" y="62"/>
                    <a:pt x="128" y="62"/>
                  </a:cubicBezTo>
                  <a:cubicBezTo>
                    <a:pt x="128" y="62"/>
                    <a:pt x="128" y="62"/>
                    <a:pt x="128" y="62"/>
                  </a:cubicBezTo>
                  <a:cubicBezTo>
                    <a:pt x="127" y="63"/>
                    <a:pt x="127" y="63"/>
                    <a:pt x="127" y="63"/>
                  </a:cubicBezTo>
                  <a:cubicBezTo>
                    <a:pt x="127" y="63"/>
                    <a:pt x="127" y="63"/>
                    <a:pt x="127" y="63"/>
                  </a:cubicBezTo>
                  <a:close/>
                  <a:moveTo>
                    <a:pt x="124" y="63"/>
                  </a:moveTo>
                  <a:cubicBezTo>
                    <a:pt x="125" y="62"/>
                    <a:pt x="125" y="62"/>
                    <a:pt x="125" y="62"/>
                  </a:cubicBezTo>
                  <a:cubicBezTo>
                    <a:pt x="125" y="62"/>
                    <a:pt x="125" y="62"/>
                    <a:pt x="125" y="62"/>
                  </a:cubicBezTo>
                  <a:cubicBezTo>
                    <a:pt x="125" y="62"/>
                    <a:pt x="125" y="62"/>
                    <a:pt x="125" y="62"/>
                  </a:cubicBezTo>
                  <a:cubicBezTo>
                    <a:pt x="126" y="62"/>
                    <a:pt x="126" y="62"/>
                    <a:pt x="126" y="62"/>
                  </a:cubicBezTo>
                  <a:cubicBezTo>
                    <a:pt x="126" y="62"/>
                    <a:pt x="126" y="62"/>
                    <a:pt x="126" y="62"/>
                  </a:cubicBezTo>
                  <a:cubicBezTo>
                    <a:pt x="127" y="62"/>
                    <a:pt x="127" y="62"/>
                    <a:pt x="127" y="62"/>
                  </a:cubicBezTo>
                  <a:cubicBezTo>
                    <a:pt x="126" y="63"/>
                    <a:pt x="126" y="63"/>
                    <a:pt x="126" y="63"/>
                  </a:cubicBezTo>
                  <a:cubicBezTo>
                    <a:pt x="125" y="63"/>
                    <a:pt x="125" y="63"/>
                    <a:pt x="125" y="63"/>
                  </a:cubicBezTo>
                  <a:cubicBezTo>
                    <a:pt x="124" y="63"/>
                    <a:pt x="124" y="63"/>
                    <a:pt x="124" y="63"/>
                  </a:cubicBezTo>
                  <a:cubicBezTo>
                    <a:pt x="124" y="63"/>
                    <a:pt x="124" y="63"/>
                    <a:pt x="124" y="63"/>
                  </a:cubicBezTo>
                  <a:close/>
                  <a:moveTo>
                    <a:pt x="123" y="63"/>
                  </a:moveTo>
                  <a:cubicBezTo>
                    <a:pt x="122" y="63"/>
                    <a:pt x="122" y="63"/>
                    <a:pt x="122" y="63"/>
                  </a:cubicBezTo>
                  <a:cubicBezTo>
                    <a:pt x="122" y="64"/>
                    <a:pt x="122" y="64"/>
                    <a:pt x="122" y="64"/>
                  </a:cubicBezTo>
                  <a:cubicBezTo>
                    <a:pt x="122" y="63"/>
                    <a:pt x="122" y="63"/>
                    <a:pt x="122" y="63"/>
                  </a:cubicBezTo>
                  <a:cubicBezTo>
                    <a:pt x="123" y="63"/>
                    <a:pt x="123" y="63"/>
                    <a:pt x="123" y="63"/>
                  </a:cubicBezTo>
                  <a:close/>
                  <a:moveTo>
                    <a:pt x="124" y="62"/>
                  </a:moveTo>
                  <a:cubicBezTo>
                    <a:pt x="123" y="62"/>
                    <a:pt x="123" y="62"/>
                    <a:pt x="123" y="62"/>
                  </a:cubicBezTo>
                  <a:cubicBezTo>
                    <a:pt x="123" y="62"/>
                    <a:pt x="123" y="62"/>
                    <a:pt x="123" y="62"/>
                  </a:cubicBezTo>
                  <a:cubicBezTo>
                    <a:pt x="124" y="62"/>
                    <a:pt x="124" y="62"/>
                    <a:pt x="124" y="62"/>
                  </a:cubicBezTo>
                  <a:cubicBezTo>
                    <a:pt x="124" y="62"/>
                    <a:pt x="124" y="62"/>
                    <a:pt x="124" y="62"/>
                  </a:cubicBezTo>
                  <a:close/>
                  <a:moveTo>
                    <a:pt x="108" y="63"/>
                  </a:moveTo>
                  <a:cubicBezTo>
                    <a:pt x="108" y="63"/>
                    <a:pt x="108" y="63"/>
                    <a:pt x="108" y="63"/>
                  </a:cubicBezTo>
                  <a:cubicBezTo>
                    <a:pt x="109" y="62"/>
                    <a:pt x="109" y="62"/>
                    <a:pt x="109" y="62"/>
                  </a:cubicBezTo>
                  <a:cubicBezTo>
                    <a:pt x="112" y="61"/>
                    <a:pt x="112" y="61"/>
                    <a:pt x="112" y="61"/>
                  </a:cubicBezTo>
                  <a:cubicBezTo>
                    <a:pt x="113" y="62"/>
                    <a:pt x="113" y="62"/>
                    <a:pt x="113" y="62"/>
                  </a:cubicBezTo>
                  <a:cubicBezTo>
                    <a:pt x="113" y="62"/>
                    <a:pt x="113" y="62"/>
                    <a:pt x="113" y="62"/>
                  </a:cubicBezTo>
                  <a:cubicBezTo>
                    <a:pt x="114" y="62"/>
                    <a:pt x="114" y="62"/>
                    <a:pt x="114" y="62"/>
                  </a:cubicBezTo>
                  <a:cubicBezTo>
                    <a:pt x="116" y="63"/>
                    <a:pt x="116" y="63"/>
                    <a:pt x="116" y="63"/>
                  </a:cubicBezTo>
                  <a:cubicBezTo>
                    <a:pt x="117" y="62"/>
                    <a:pt x="117" y="62"/>
                    <a:pt x="117" y="62"/>
                  </a:cubicBezTo>
                  <a:cubicBezTo>
                    <a:pt x="118" y="63"/>
                    <a:pt x="118" y="63"/>
                    <a:pt x="118" y="63"/>
                  </a:cubicBezTo>
                  <a:cubicBezTo>
                    <a:pt x="118" y="63"/>
                    <a:pt x="118" y="63"/>
                    <a:pt x="118" y="63"/>
                  </a:cubicBezTo>
                  <a:cubicBezTo>
                    <a:pt x="119" y="63"/>
                    <a:pt x="119" y="63"/>
                    <a:pt x="119" y="63"/>
                  </a:cubicBezTo>
                  <a:cubicBezTo>
                    <a:pt x="120" y="62"/>
                    <a:pt x="120" y="62"/>
                    <a:pt x="120" y="62"/>
                  </a:cubicBezTo>
                  <a:cubicBezTo>
                    <a:pt x="121" y="62"/>
                    <a:pt x="121" y="62"/>
                    <a:pt x="121" y="62"/>
                  </a:cubicBezTo>
                  <a:cubicBezTo>
                    <a:pt x="121" y="61"/>
                    <a:pt x="121" y="61"/>
                    <a:pt x="121" y="61"/>
                  </a:cubicBezTo>
                  <a:cubicBezTo>
                    <a:pt x="121" y="61"/>
                    <a:pt x="121" y="61"/>
                    <a:pt x="121" y="61"/>
                  </a:cubicBezTo>
                  <a:cubicBezTo>
                    <a:pt x="122" y="61"/>
                    <a:pt x="122" y="61"/>
                    <a:pt x="122" y="61"/>
                  </a:cubicBezTo>
                  <a:cubicBezTo>
                    <a:pt x="123" y="61"/>
                    <a:pt x="123" y="61"/>
                    <a:pt x="123" y="61"/>
                  </a:cubicBezTo>
                  <a:cubicBezTo>
                    <a:pt x="123" y="62"/>
                    <a:pt x="123" y="62"/>
                    <a:pt x="123" y="62"/>
                  </a:cubicBezTo>
                  <a:cubicBezTo>
                    <a:pt x="122" y="62"/>
                    <a:pt x="122" y="62"/>
                    <a:pt x="122" y="62"/>
                  </a:cubicBezTo>
                  <a:cubicBezTo>
                    <a:pt x="122" y="63"/>
                    <a:pt x="122" y="63"/>
                    <a:pt x="122" y="63"/>
                  </a:cubicBezTo>
                  <a:cubicBezTo>
                    <a:pt x="121" y="63"/>
                    <a:pt x="121" y="63"/>
                    <a:pt x="121" y="63"/>
                  </a:cubicBezTo>
                  <a:cubicBezTo>
                    <a:pt x="120" y="64"/>
                    <a:pt x="120" y="64"/>
                    <a:pt x="120" y="64"/>
                  </a:cubicBezTo>
                  <a:cubicBezTo>
                    <a:pt x="120" y="64"/>
                    <a:pt x="120" y="64"/>
                    <a:pt x="120" y="64"/>
                  </a:cubicBezTo>
                  <a:cubicBezTo>
                    <a:pt x="119" y="64"/>
                    <a:pt x="119" y="64"/>
                    <a:pt x="119" y="64"/>
                  </a:cubicBezTo>
                  <a:cubicBezTo>
                    <a:pt x="118" y="64"/>
                    <a:pt x="118" y="64"/>
                    <a:pt x="118" y="64"/>
                  </a:cubicBezTo>
                  <a:cubicBezTo>
                    <a:pt x="116" y="64"/>
                    <a:pt x="116" y="64"/>
                    <a:pt x="116" y="64"/>
                  </a:cubicBezTo>
                  <a:cubicBezTo>
                    <a:pt x="115" y="64"/>
                    <a:pt x="115" y="64"/>
                    <a:pt x="115" y="64"/>
                  </a:cubicBezTo>
                  <a:cubicBezTo>
                    <a:pt x="114" y="64"/>
                    <a:pt x="114" y="64"/>
                    <a:pt x="114" y="64"/>
                  </a:cubicBezTo>
                  <a:cubicBezTo>
                    <a:pt x="114" y="65"/>
                    <a:pt x="114" y="65"/>
                    <a:pt x="114" y="65"/>
                  </a:cubicBezTo>
                  <a:cubicBezTo>
                    <a:pt x="113" y="65"/>
                    <a:pt x="113" y="65"/>
                    <a:pt x="113" y="65"/>
                  </a:cubicBezTo>
                  <a:cubicBezTo>
                    <a:pt x="113" y="64"/>
                    <a:pt x="113" y="64"/>
                    <a:pt x="113" y="64"/>
                  </a:cubicBezTo>
                  <a:cubicBezTo>
                    <a:pt x="112" y="65"/>
                    <a:pt x="112" y="65"/>
                    <a:pt x="112" y="65"/>
                  </a:cubicBezTo>
                  <a:cubicBezTo>
                    <a:pt x="111" y="64"/>
                    <a:pt x="111" y="64"/>
                    <a:pt x="111" y="64"/>
                  </a:cubicBezTo>
                  <a:cubicBezTo>
                    <a:pt x="111" y="64"/>
                    <a:pt x="111" y="64"/>
                    <a:pt x="111" y="64"/>
                  </a:cubicBezTo>
                  <a:cubicBezTo>
                    <a:pt x="110" y="64"/>
                    <a:pt x="110" y="64"/>
                    <a:pt x="110" y="64"/>
                  </a:cubicBezTo>
                  <a:cubicBezTo>
                    <a:pt x="109" y="64"/>
                    <a:pt x="109" y="64"/>
                    <a:pt x="109" y="64"/>
                  </a:cubicBezTo>
                  <a:cubicBezTo>
                    <a:pt x="109" y="64"/>
                    <a:pt x="109" y="64"/>
                    <a:pt x="109" y="64"/>
                  </a:cubicBezTo>
                  <a:cubicBezTo>
                    <a:pt x="108" y="64"/>
                    <a:pt x="108" y="64"/>
                    <a:pt x="108" y="64"/>
                  </a:cubicBezTo>
                  <a:cubicBezTo>
                    <a:pt x="108" y="63"/>
                    <a:pt x="108" y="63"/>
                    <a:pt x="108" y="63"/>
                  </a:cubicBezTo>
                  <a:close/>
                  <a:moveTo>
                    <a:pt x="107" y="63"/>
                  </a:moveTo>
                  <a:cubicBezTo>
                    <a:pt x="107" y="64"/>
                    <a:pt x="107" y="64"/>
                    <a:pt x="107" y="64"/>
                  </a:cubicBezTo>
                  <a:cubicBezTo>
                    <a:pt x="108" y="64"/>
                    <a:pt x="108" y="64"/>
                    <a:pt x="108" y="64"/>
                  </a:cubicBezTo>
                  <a:cubicBezTo>
                    <a:pt x="108" y="63"/>
                    <a:pt x="108" y="63"/>
                    <a:pt x="108" y="63"/>
                  </a:cubicBezTo>
                  <a:cubicBezTo>
                    <a:pt x="107" y="63"/>
                    <a:pt x="107" y="63"/>
                    <a:pt x="107" y="63"/>
                  </a:cubicBezTo>
                  <a:close/>
                  <a:moveTo>
                    <a:pt x="107" y="63"/>
                  </a:moveTo>
                  <a:cubicBezTo>
                    <a:pt x="106" y="63"/>
                    <a:pt x="106" y="63"/>
                    <a:pt x="106" y="63"/>
                  </a:cubicBezTo>
                  <a:cubicBezTo>
                    <a:pt x="106" y="64"/>
                    <a:pt x="106" y="64"/>
                    <a:pt x="106" y="64"/>
                  </a:cubicBezTo>
                  <a:cubicBezTo>
                    <a:pt x="106" y="64"/>
                    <a:pt x="106" y="64"/>
                    <a:pt x="106" y="64"/>
                  </a:cubicBezTo>
                  <a:cubicBezTo>
                    <a:pt x="107" y="63"/>
                    <a:pt x="107" y="63"/>
                    <a:pt x="107" y="63"/>
                  </a:cubicBezTo>
                  <a:cubicBezTo>
                    <a:pt x="107" y="63"/>
                    <a:pt x="107" y="63"/>
                    <a:pt x="107" y="63"/>
                  </a:cubicBezTo>
                  <a:close/>
                  <a:moveTo>
                    <a:pt x="94" y="63"/>
                  </a:moveTo>
                  <a:cubicBezTo>
                    <a:pt x="94" y="64"/>
                    <a:pt x="94" y="64"/>
                    <a:pt x="94" y="64"/>
                  </a:cubicBezTo>
                  <a:cubicBezTo>
                    <a:pt x="94" y="64"/>
                    <a:pt x="94" y="64"/>
                    <a:pt x="94" y="64"/>
                  </a:cubicBezTo>
                  <a:cubicBezTo>
                    <a:pt x="94" y="64"/>
                    <a:pt x="94" y="64"/>
                    <a:pt x="94" y="64"/>
                  </a:cubicBezTo>
                  <a:cubicBezTo>
                    <a:pt x="95" y="65"/>
                    <a:pt x="95" y="65"/>
                    <a:pt x="95" y="65"/>
                  </a:cubicBezTo>
                  <a:cubicBezTo>
                    <a:pt x="95" y="65"/>
                    <a:pt x="95" y="65"/>
                    <a:pt x="95" y="65"/>
                  </a:cubicBezTo>
                  <a:cubicBezTo>
                    <a:pt x="96" y="65"/>
                    <a:pt x="96" y="65"/>
                    <a:pt x="96" y="65"/>
                  </a:cubicBezTo>
                  <a:cubicBezTo>
                    <a:pt x="97" y="65"/>
                    <a:pt x="97" y="65"/>
                    <a:pt x="97" y="65"/>
                  </a:cubicBezTo>
                  <a:cubicBezTo>
                    <a:pt x="98" y="65"/>
                    <a:pt x="98" y="65"/>
                    <a:pt x="98" y="65"/>
                  </a:cubicBezTo>
                  <a:cubicBezTo>
                    <a:pt x="98" y="64"/>
                    <a:pt x="98" y="64"/>
                    <a:pt x="98" y="64"/>
                  </a:cubicBezTo>
                  <a:cubicBezTo>
                    <a:pt x="99" y="65"/>
                    <a:pt x="99" y="65"/>
                    <a:pt x="99" y="65"/>
                  </a:cubicBezTo>
                  <a:cubicBezTo>
                    <a:pt x="100" y="64"/>
                    <a:pt x="100" y="64"/>
                    <a:pt x="100" y="64"/>
                  </a:cubicBezTo>
                  <a:cubicBezTo>
                    <a:pt x="101" y="65"/>
                    <a:pt x="101" y="65"/>
                    <a:pt x="101" y="65"/>
                  </a:cubicBezTo>
                  <a:cubicBezTo>
                    <a:pt x="102" y="64"/>
                    <a:pt x="102" y="64"/>
                    <a:pt x="102" y="64"/>
                  </a:cubicBezTo>
                  <a:cubicBezTo>
                    <a:pt x="102" y="64"/>
                    <a:pt x="102" y="64"/>
                    <a:pt x="102" y="64"/>
                  </a:cubicBezTo>
                  <a:cubicBezTo>
                    <a:pt x="103" y="64"/>
                    <a:pt x="103" y="64"/>
                    <a:pt x="103" y="64"/>
                  </a:cubicBezTo>
                  <a:cubicBezTo>
                    <a:pt x="104" y="64"/>
                    <a:pt x="104" y="64"/>
                    <a:pt x="104" y="64"/>
                  </a:cubicBezTo>
                  <a:cubicBezTo>
                    <a:pt x="104" y="64"/>
                    <a:pt x="104" y="64"/>
                    <a:pt x="104" y="64"/>
                  </a:cubicBezTo>
                  <a:cubicBezTo>
                    <a:pt x="105" y="64"/>
                    <a:pt x="105" y="64"/>
                    <a:pt x="105" y="64"/>
                  </a:cubicBezTo>
                  <a:cubicBezTo>
                    <a:pt x="105" y="63"/>
                    <a:pt x="105" y="63"/>
                    <a:pt x="105" y="63"/>
                  </a:cubicBezTo>
                  <a:cubicBezTo>
                    <a:pt x="105" y="63"/>
                    <a:pt x="105" y="63"/>
                    <a:pt x="105" y="63"/>
                  </a:cubicBezTo>
                  <a:cubicBezTo>
                    <a:pt x="105" y="63"/>
                    <a:pt x="105" y="63"/>
                    <a:pt x="105" y="63"/>
                  </a:cubicBezTo>
                  <a:cubicBezTo>
                    <a:pt x="105" y="62"/>
                    <a:pt x="105" y="62"/>
                    <a:pt x="105" y="62"/>
                  </a:cubicBezTo>
                  <a:cubicBezTo>
                    <a:pt x="104" y="62"/>
                    <a:pt x="104" y="62"/>
                    <a:pt x="104" y="62"/>
                  </a:cubicBezTo>
                  <a:cubicBezTo>
                    <a:pt x="104" y="62"/>
                    <a:pt x="104" y="62"/>
                    <a:pt x="104" y="62"/>
                  </a:cubicBezTo>
                  <a:cubicBezTo>
                    <a:pt x="103" y="63"/>
                    <a:pt x="103" y="63"/>
                    <a:pt x="103" y="63"/>
                  </a:cubicBezTo>
                  <a:cubicBezTo>
                    <a:pt x="103" y="62"/>
                    <a:pt x="103" y="62"/>
                    <a:pt x="103" y="62"/>
                  </a:cubicBezTo>
                  <a:cubicBezTo>
                    <a:pt x="102" y="61"/>
                    <a:pt x="102" y="61"/>
                    <a:pt x="102" y="61"/>
                  </a:cubicBezTo>
                  <a:cubicBezTo>
                    <a:pt x="101" y="62"/>
                    <a:pt x="101" y="62"/>
                    <a:pt x="101" y="62"/>
                  </a:cubicBezTo>
                  <a:cubicBezTo>
                    <a:pt x="101" y="61"/>
                    <a:pt x="101" y="61"/>
                    <a:pt x="101" y="61"/>
                  </a:cubicBezTo>
                  <a:cubicBezTo>
                    <a:pt x="100" y="61"/>
                    <a:pt x="100" y="61"/>
                    <a:pt x="100" y="61"/>
                  </a:cubicBezTo>
                  <a:cubicBezTo>
                    <a:pt x="99" y="62"/>
                    <a:pt x="99" y="62"/>
                    <a:pt x="99" y="62"/>
                  </a:cubicBezTo>
                  <a:cubicBezTo>
                    <a:pt x="99" y="62"/>
                    <a:pt x="99" y="62"/>
                    <a:pt x="99" y="62"/>
                  </a:cubicBezTo>
                  <a:cubicBezTo>
                    <a:pt x="101" y="63"/>
                    <a:pt x="101" y="63"/>
                    <a:pt x="101" y="63"/>
                  </a:cubicBezTo>
                  <a:cubicBezTo>
                    <a:pt x="101" y="63"/>
                    <a:pt x="101" y="63"/>
                    <a:pt x="101" y="63"/>
                  </a:cubicBezTo>
                  <a:cubicBezTo>
                    <a:pt x="100" y="63"/>
                    <a:pt x="100" y="63"/>
                    <a:pt x="100" y="63"/>
                  </a:cubicBezTo>
                  <a:cubicBezTo>
                    <a:pt x="99" y="64"/>
                    <a:pt x="99" y="64"/>
                    <a:pt x="99" y="64"/>
                  </a:cubicBezTo>
                  <a:cubicBezTo>
                    <a:pt x="98" y="63"/>
                    <a:pt x="98" y="63"/>
                    <a:pt x="98" y="63"/>
                  </a:cubicBezTo>
                  <a:cubicBezTo>
                    <a:pt x="98" y="62"/>
                    <a:pt x="98" y="62"/>
                    <a:pt x="98" y="62"/>
                  </a:cubicBezTo>
                  <a:cubicBezTo>
                    <a:pt x="98" y="62"/>
                    <a:pt x="98" y="62"/>
                    <a:pt x="98" y="62"/>
                  </a:cubicBezTo>
                  <a:cubicBezTo>
                    <a:pt x="97" y="62"/>
                    <a:pt x="97" y="62"/>
                    <a:pt x="97" y="62"/>
                  </a:cubicBezTo>
                  <a:cubicBezTo>
                    <a:pt x="96" y="62"/>
                    <a:pt x="96" y="62"/>
                    <a:pt x="96" y="62"/>
                  </a:cubicBezTo>
                  <a:cubicBezTo>
                    <a:pt x="95" y="63"/>
                    <a:pt x="95" y="63"/>
                    <a:pt x="95" y="63"/>
                  </a:cubicBezTo>
                  <a:cubicBezTo>
                    <a:pt x="95" y="63"/>
                    <a:pt x="94" y="63"/>
                    <a:pt x="94" y="63"/>
                  </a:cubicBezTo>
                  <a:close/>
                  <a:moveTo>
                    <a:pt x="92" y="62"/>
                  </a:moveTo>
                  <a:cubicBezTo>
                    <a:pt x="93" y="62"/>
                    <a:pt x="93" y="62"/>
                    <a:pt x="93" y="62"/>
                  </a:cubicBezTo>
                  <a:cubicBezTo>
                    <a:pt x="94" y="62"/>
                    <a:pt x="94" y="62"/>
                    <a:pt x="94" y="62"/>
                  </a:cubicBezTo>
                  <a:cubicBezTo>
                    <a:pt x="94" y="63"/>
                    <a:pt x="94" y="63"/>
                    <a:pt x="94" y="63"/>
                  </a:cubicBezTo>
                  <a:cubicBezTo>
                    <a:pt x="93" y="64"/>
                    <a:pt x="93" y="64"/>
                    <a:pt x="93" y="64"/>
                  </a:cubicBezTo>
                  <a:cubicBezTo>
                    <a:pt x="93" y="64"/>
                    <a:pt x="93" y="64"/>
                    <a:pt x="93" y="64"/>
                  </a:cubicBezTo>
                  <a:cubicBezTo>
                    <a:pt x="93" y="64"/>
                    <a:pt x="93" y="64"/>
                    <a:pt x="93" y="64"/>
                  </a:cubicBezTo>
                  <a:cubicBezTo>
                    <a:pt x="92" y="64"/>
                    <a:pt x="92" y="64"/>
                    <a:pt x="92" y="64"/>
                  </a:cubicBezTo>
                  <a:cubicBezTo>
                    <a:pt x="91" y="64"/>
                    <a:pt x="91" y="64"/>
                    <a:pt x="91" y="64"/>
                  </a:cubicBezTo>
                  <a:cubicBezTo>
                    <a:pt x="90" y="64"/>
                    <a:pt x="90" y="64"/>
                    <a:pt x="90" y="64"/>
                  </a:cubicBezTo>
                  <a:cubicBezTo>
                    <a:pt x="91" y="63"/>
                    <a:pt x="91" y="63"/>
                    <a:pt x="91" y="63"/>
                  </a:cubicBezTo>
                  <a:cubicBezTo>
                    <a:pt x="91" y="63"/>
                    <a:pt x="91" y="63"/>
                    <a:pt x="91" y="63"/>
                  </a:cubicBezTo>
                  <a:cubicBezTo>
                    <a:pt x="92" y="62"/>
                    <a:pt x="92" y="62"/>
                    <a:pt x="92" y="62"/>
                  </a:cubicBezTo>
                  <a:close/>
                  <a:moveTo>
                    <a:pt x="89" y="64"/>
                  </a:moveTo>
                  <a:cubicBezTo>
                    <a:pt x="89" y="63"/>
                    <a:pt x="89" y="63"/>
                    <a:pt x="89" y="63"/>
                  </a:cubicBezTo>
                  <a:cubicBezTo>
                    <a:pt x="89" y="64"/>
                    <a:pt x="89" y="64"/>
                    <a:pt x="89" y="64"/>
                  </a:cubicBezTo>
                  <a:cubicBezTo>
                    <a:pt x="89" y="64"/>
                    <a:pt x="89" y="64"/>
                    <a:pt x="89" y="64"/>
                  </a:cubicBezTo>
                  <a:cubicBezTo>
                    <a:pt x="89" y="64"/>
                    <a:pt x="89" y="64"/>
                    <a:pt x="89" y="64"/>
                  </a:cubicBezTo>
                  <a:close/>
                  <a:moveTo>
                    <a:pt x="85" y="61"/>
                  </a:moveTo>
                  <a:cubicBezTo>
                    <a:pt x="85" y="62"/>
                    <a:pt x="85" y="62"/>
                    <a:pt x="85" y="62"/>
                  </a:cubicBezTo>
                  <a:cubicBezTo>
                    <a:pt x="85" y="62"/>
                    <a:pt x="85" y="62"/>
                    <a:pt x="85" y="62"/>
                  </a:cubicBezTo>
                  <a:cubicBezTo>
                    <a:pt x="86" y="63"/>
                    <a:pt x="86" y="63"/>
                    <a:pt x="86" y="63"/>
                  </a:cubicBezTo>
                  <a:cubicBezTo>
                    <a:pt x="87" y="63"/>
                    <a:pt x="87" y="63"/>
                    <a:pt x="87" y="63"/>
                  </a:cubicBezTo>
                  <a:cubicBezTo>
                    <a:pt x="87" y="64"/>
                    <a:pt x="87" y="64"/>
                    <a:pt x="87" y="64"/>
                  </a:cubicBezTo>
                  <a:cubicBezTo>
                    <a:pt x="88" y="63"/>
                    <a:pt x="88" y="63"/>
                    <a:pt x="88" y="63"/>
                  </a:cubicBezTo>
                  <a:cubicBezTo>
                    <a:pt x="89" y="63"/>
                    <a:pt x="89" y="63"/>
                    <a:pt x="89" y="63"/>
                  </a:cubicBezTo>
                  <a:cubicBezTo>
                    <a:pt x="89" y="63"/>
                    <a:pt x="89" y="63"/>
                    <a:pt x="89" y="63"/>
                  </a:cubicBezTo>
                  <a:cubicBezTo>
                    <a:pt x="90" y="63"/>
                    <a:pt x="90" y="63"/>
                    <a:pt x="90" y="63"/>
                  </a:cubicBezTo>
                  <a:cubicBezTo>
                    <a:pt x="90" y="62"/>
                    <a:pt x="90" y="62"/>
                    <a:pt x="90" y="62"/>
                  </a:cubicBezTo>
                  <a:cubicBezTo>
                    <a:pt x="89" y="61"/>
                    <a:pt x="89" y="61"/>
                    <a:pt x="89" y="61"/>
                  </a:cubicBezTo>
                  <a:cubicBezTo>
                    <a:pt x="88" y="61"/>
                    <a:pt x="88" y="61"/>
                    <a:pt x="88" y="61"/>
                  </a:cubicBezTo>
                  <a:cubicBezTo>
                    <a:pt x="87" y="61"/>
                    <a:pt x="87" y="61"/>
                    <a:pt x="87" y="61"/>
                  </a:cubicBezTo>
                  <a:cubicBezTo>
                    <a:pt x="86" y="61"/>
                    <a:pt x="86" y="61"/>
                    <a:pt x="86" y="61"/>
                  </a:cubicBezTo>
                  <a:cubicBezTo>
                    <a:pt x="85" y="61"/>
                    <a:pt x="85" y="61"/>
                    <a:pt x="85" y="61"/>
                  </a:cubicBezTo>
                  <a:close/>
                  <a:moveTo>
                    <a:pt x="192" y="62"/>
                  </a:moveTo>
                  <a:cubicBezTo>
                    <a:pt x="193" y="62"/>
                    <a:pt x="193" y="62"/>
                    <a:pt x="193" y="62"/>
                  </a:cubicBezTo>
                  <a:cubicBezTo>
                    <a:pt x="193" y="62"/>
                    <a:pt x="193" y="62"/>
                    <a:pt x="193" y="62"/>
                  </a:cubicBezTo>
                  <a:cubicBezTo>
                    <a:pt x="194" y="62"/>
                    <a:pt x="194" y="62"/>
                    <a:pt x="194" y="62"/>
                  </a:cubicBezTo>
                  <a:cubicBezTo>
                    <a:pt x="193" y="61"/>
                    <a:pt x="193" y="61"/>
                    <a:pt x="193" y="61"/>
                  </a:cubicBezTo>
                  <a:cubicBezTo>
                    <a:pt x="193" y="61"/>
                    <a:pt x="193" y="61"/>
                    <a:pt x="193" y="61"/>
                  </a:cubicBezTo>
                  <a:cubicBezTo>
                    <a:pt x="193" y="61"/>
                    <a:pt x="193" y="61"/>
                    <a:pt x="193" y="61"/>
                  </a:cubicBezTo>
                  <a:cubicBezTo>
                    <a:pt x="192" y="62"/>
                    <a:pt x="192" y="62"/>
                    <a:pt x="192" y="62"/>
                  </a:cubicBezTo>
                  <a:close/>
                  <a:moveTo>
                    <a:pt x="188" y="62"/>
                  </a:moveTo>
                  <a:cubicBezTo>
                    <a:pt x="188" y="62"/>
                    <a:pt x="189" y="62"/>
                    <a:pt x="189" y="62"/>
                  </a:cubicBezTo>
                  <a:cubicBezTo>
                    <a:pt x="190" y="62"/>
                    <a:pt x="190" y="62"/>
                    <a:pt x="190" y="62"/>
                  </a:cubicBezTo>
                  <a:cubicBezTo>
                    <a:pt x="191" y="62"/>
                    <a:pt x="191" y="62"/>
                    <a:pt x="191" y="62"/>
                  </a:cubicBezTo>
                  <a:cubicBezTo>
                    <a:pt x="192" y="62"/>
                    <a:pt x="192" y="62"/>
                    <a:pt x="192" y="62"/>
                  </a:cubicBezTo>
                  <a:cubicBezTo>
                    <a:pt x="192" y="61"/>
                    <a:pt x="192" y="61"/>
                    <a:pt x="192" y="61"/>
                  </a:cubicBezTo>
                  <a:cubicBezTo>
                    <a:pt x="193" y="61"/>
                    <a:pt x="193" y="61"/>
                    <a:pt x="193" y="61"/>
                  </a:cubicBezTo>
                  <a:cubicBezTo>
                    <a:pt x="194" y="60"/>
                    <a:pt x="194" y="60"/>
                    <a:pt x="194" y="60"/>
                  </a:cubicBezTo>
                  <a:cubicBezTo>
                    <a:pt x="194" y="60"/>
                    <a:pt x="194" y="60"/>
                    <a:pt x="194" y="60"/>
                  </a:cubicBezTo>
                  <a:cubicBezTo>
                    <a:pt x="194" y="60"/>
                    <a:pt x="194" y="60"/>
                    <a:pt x="194" y="60"/>
                  </a:cubicBezTo>
                  <a:cubicBezTo>
                    <a:pt x="194" y="59"/>
                    <a:pt x="194" y="59"/>
                    <a:pt x="194" y="59"/>
                  </a:cubicBezTo>
                  <a:cubicBezTo>
                    <a:pt x="194" y="59"/>
                    <a:pt x="194" y="59"/>
                    <a:pt x="194" y="59"/>
                  </a:cubicBezTo>
                  <a:cubicBezTo>
                    <a:pt x="193" y="58"/>
                    <a:pt x="193" y="58"/>
                    <a:pt x="193" y="58"/>
                  </a:cubicBezTo>
                  <a:cubicBezTo>
                    <a:pt x="193" y="58"/>
                    <a:pt x="193" y="58"/>
                    <a:pt x="193" y="58"/>
                  </a:cubicBezTo>
                  <a:cubicBezTo>
                    <a:pt x="192" y="58"/>
                    <a:pt x="192" y="58"/>
                    <a:pt x="192" y="58"/>
                  </a:cubicBezTo>
                  <a:cubicBezTo>
                    <a:pt x="191" y="58"/>
                    <a:pt x="191" y="58"/>
                    <a:pt x="191" y="58"/>
                  </a:cubicBezTo>
                  <a:cubicBezTo>
                    <a:pt x="190" y="59"/>
                    <a:pt x="190" y="59"/>
                    <a:pt x="190" y="59"/>
                  </a:cubicBezTo>
                  <a:cubicBezTo>
                    <a:pt x="190" y="60"/>
                    <a:pt x="190" y="60"/>
                    <a:pt x="190" y="60"/>
                  </a:cubicBezTo>
                  <a:cubicBezTo>
                    <a:pt x="188" y="62"/>
                    <a:pt x="188" y="62"/>
                    <a:pt x="188" y="62"/>
                  </a:cubicBezTo>
                  <a:close/>
                  <a:moveTo>
                    <a:pt x="78" y="56"/>
                  </a:moveTo>
                  <a:cubicBezTo>
                    <a:pt x="77" y="57"/>
                    <a:pt x="77" y="57"/>
                    <a:pt x="77" y="57"/>
                  </a:cubicBezTo>
                  <a:cubicBezTo>
                    <a:pt x="78" y="57"/>
                    <a:pt x="78" y="57"/>
                    <a:pt x="78" y="57"/>
                  </a:cubicBezTo>
                  <a:cubicBezTo>
                    <a:pt x="79" y="58"/>
                    <a:pt x="79" y="58"/>
                    <a:pt x="79" y="58"/>
                  </a:cubicBezTo>
                  <a:cubicBezTo>
                    <a:pt x="79" y="57"/>
                    <a:pt x="79" y="57"/>
                    <a:pt x="79" y="57"/>
                  </a:cubicBezTo>
                  <a:cubicBezTo>
                    <a:pt x="81" y="57"/>
                    <a:pt x="81" y="57"/>
                    <a:pt x="81" y="57"/>
                  </a:cubicBezTo>
                  <a:cubicBezTo>
                    <a:pt x="82" y="57"/>
                    <a:pt x="82" y="57"/>
                    <a:pt x="82" y="57"/>
                  </a:cubicBezTo>
                  <a:cubicBezTo>
                    <a:pt x="83" y="57"/>
                    <a:pt x="83" y="57"/>
                    <a:pt x="83" y="57"/>
                  </a:cubicBezTo>
                  <a:cubicBezTo>
                    <a:pt x="83" y="56"/>
                    <a:pt x="83" y="56"/>
                    <a:pt x="83" y="56"/>
                  </a:cubicBezTo>
                  <a:cubicBezTo>
                    <a:pt x="82" y="56"/>
                    <a:pt x="82" y="56"/>
                    <a:pt x="82" y="56"/>
                  </a:cubicBezTo>
                  <a:cubicBezTo>
                    <a:pt x="81" y="56"/>
                    <a:pt x="81" y="56"/>
                    <a:pt x="81" y="56"/>
                  </a:cubicBezTo>
                  <a:cubicBezTo>
                    <a:pt x="81" y="56"/>
                    <a:pt x="81" y="56"/>
                    <a:pt x="81" y="56"/>
                  </a:cubicBezTo>
                  <a:cubicBezTo>
                    <a:pt x="78" y="56"/>
                    <a:pt x="78" y="56"/>
                    <a:pt x="78" y="56"/>
                  </a:cubicBezTo>
                  <a:cubicBezTo>
                    <a:pt x="78" y="56"/>
                    <a:pt x="78" y="56"/>
                    <a:pt x="78" y="56"/>
                  </a:cubicBezTo>
                  <a:close/>
                  <a:moveTo>
                    <a:pt x="44" y="55"/>
                  </a:moveTo>
                  <a:cubicBezTo>
                    <a:pt x="44" y="55"/>
                    <a:pt x="44" y="55"/>
                    <a:pt x="44" y="55"/>
                  </a:cubicBezTo>
                  <a:cubicBezTo>
                    <a:pt x="45" y="55"/>
                    <a:pt x="45" y="55"/>
                    <a:pt x="45" y="55"/>
                  </a:cubicBezTo>
                  <a:cubicBezTo>
                    <a:pt x="45" y="55"/>
                    <a:pt x="45" y="55"/>
                    <a:pt x="45" y="55"/>
                  </a:cubicBezTo>
                  <a:cubicBezTo>
                    <a:pt x="44" y="55"/>
                    <a:pt x="44" y="55"/>
                    <a:pt x="44" y="55"/>
                  </a:cubicBezTo>
                  <a:close/>
                  <a:moveTo>
                    <a:pt x="45" y="55"/>
                  </a:moveTo>
                  <a:cubicBezTo>
                    <a:pt x="45" y="55"/>
                    <a:pt x="45" y="55"/>
                    <a:pt x="45" y="55"/>
                  </a:cubicBezTo>
                  <a:cubicBezTo>
                    <a:pt x="46" y="55"/>
                    <a:pt x="46" y="55"/>
                    <a:pt x="46" y="55"/>
                  </a:cubicBezTo>
                  <a:cubicBezTo>
                    <a:pt x="46" y="54"/>
                    <a:pt x="46" y="54"/>
                    <a:pt x="46" y="54"/>
                  </a:cubicBezTo>
                  <a:cubicBezTo>
                    <a:pt x="47" y="54"/>
                    <a:pt x="47" y="54"/>
                    <a:pt x="47" y="54"/>
                  </a:cubicBezTo>
                  <a:cubicBezTo>
                    <a:pt x="47" y="53"/>
                    <a:pt x="47" y="53"/>
                    <a:pt x="47" y="53"/>
                  </a:cubicBezTo>
                  <a:cubicBezTo>
                    <a:pt x="47" y="53"/>
                    <a:pt x="47" y="53"/>
                    <a:pt x="47" y="53"/>
                  </a:cubicBezTo>
                  <a:cubicBezTo>
                    <a:pt x="48" y="52"/>
                    <a:pt x="48" y="52"/>
                    <a:pt x="48" y="52"/>
                  </a:cubicBezTo>
                  <a:cubicBezTo>
                    <a:pt x="49" y="52"/>
                    <a:pt x="49" y="52"/>
                    <a:pt x="49" y="52"/>
                  </a:cubicBezTo>
                  <a:cubicBezTo>
                    <a:pt x="50" y="52"/>
                    <a:pt x="50" y="52"/>
                    <a:pt x="50" y="52"/>
                  </a:cubicBezTo>
                  <a:cubicBezTo>
                    <a:pt x="51" y="52"/>
                    <a:pt x="51" y="52"/>
                    <a:pt x="51" y="52"/>
                  </a:cubicBezTo>
                  <a:cubicBezTo>
                    <a:pt x="52" y="53"/>
                    <a:pt x="52" y="53"/>
                    <a:pt x="52" y="53"/>
                  </a:cubicBezTo>
                  <a:cubicBezTo>
                    <a:pt x="52" y="52"/>
                    <a:pt x="52" y="52"/>
                    <a:pt x="52" y="52"/>
                  </a:cubicBezTo>
                  <a:cubicBezTo>
                    <a:pt x="53" y="52"/>
                    <a:pt x="53" y="52"/>
                    <a:pt x="53" y="52"/>
                  </a:cubicBezTo>
                  <a:cubicBezTo>
                    <a:pt x="54" y="52"/>
                    <a:pt x="54" y="52"/>
                    <a:pt x="54" y="52"/>
                  </a:cubicBezTo>
                  <a:cubicBezTo>
                    <a:pt x="55" y="53"/>
                    <a:pt x="55" y="53"/>
                    <a:pt x="55" y="53"/>
                  </a:cubicBezTo>
                  <a:cubicBezTo>
                    <a:pt x="56" y="53"/>
                    <a:pt x="56" y="53"/>
                    <a:pt x="56" y="53"/>
                  </a:cubicBezTo>
                  <a:cubicBezTo>
                    <a:pt x="58" y="53"/>
                    <a:pt x="58" y="53"/>
                    <a:pt x="58" y="53"/>
                  </a:cubicBezTo>
                  <a:cubicBezTo>
                    <a:pt x="59" y="54"/>
                    <a:pt x="59" y="54"/>
                    <a:pt x="59" y="54"/>
                  </a:cubicBezTo>
                  <a:cubicBezTo>
                    <a:pt x="59" y="55"/>
                    <a:pt x="59" y="55"/>
                    <a:pt x="59" y="55"/>
                  </a:cubicBezTo>
                  <a:cubicBezTo>
                    <a:pt x="59" y="55"/>
                    <a:pt x="59" y="55"/>
                    <a:pt x="59" y="55"/>
                  </a:cubicBezTo>
                  <a:cubicBezTo>
                    <a:pt x="61" y="56"/>
                    <a:pt x="61" y="56"/>
                    <a:pt x="61" y="56"/>
                  </a:cubicBezTo>
                  <a:cubicBezTo>
                    <a:pt x="63" y="56"/>
                    <a:pt x="63" y="56"/>
                    <a:pt x="63" y="56"/>
                  </a:cubicBezTo>
                  <a:cubicBezTo>
                    <a:pt x="66" y="56"/>
                    <a:pt x="66" y="56"/>
                    <a:pt x="66" y="56"/>
                  </a:cubicBezTo>
                  <a:cubicBezTo>
                    <a:pt x="68" y="56"/>
                    <a:pt x="68" y="56"/>
                    <a:pt x="68" y="56"/>
                  </a:cubicBezTo>
                  <a:cubicBezTo>
                    <a:pt x="68" y="55"/>
                    <a:pt x="68" y="55"/>
                    <a:pt x="68" y="55"/>
                  </a:cubicBezTo>
                  <a:cubicBezTo>
                    <a:pt x="68" y="54"/>
                    <a:pt x="68" y="54"/>
                    <a:pt x="68" y="54"/>
                  </a:cubicBezTo>
                  <a:cubicBezTo>
                    <a:pt x="69" y="54"/>
                    <a:pt x="69" y="54"/>
                    <a:pt x="69" y="54"/>
                  </a:cubicBezTo>
                  <a:cubicBezTo>
                    <a:pt x="70" y="55"/>
                    <a:pt x="70" y="55"/>
                    <a:pt x="70" y="55"/>
                  </a:cubicBezTo>
                  <a:cubicBezTo>
                    <a:pt x="71" y="55"/>
                    <a:pt x="71" y="55"/>
                    <a:pt x="71" y="55"/>
                  </a:cubicBezTo>
                  <a:cubicBezTo>
                    <a:pt x="72" y="54"/>
                    <a:pt x="72" y="54"/>
                    <a:pt x="72" y="54"/>
                  </a:cubicBezTo>
                  <a:cubicBezTo>
                    <a:pt x="72" y="55"/>
                    <a:pt x="72" y="55"/>
                    <a:pt x="72" y="55"/>
                  </a:cubicBezTo>
                  <a:cubicBezTo>
                    <a:pt x="73" y="56"/>
                    <a:pt x="73" y="56"/>
                    <a:pt x="73" y="56"/>
                  </a:cubicBezTo>
                  <a:cubicBezTo>
                    <a:pt x="74" y="55"/>
                    <a:pt x="74" y="55"/>
                    <a:pt x="74" y="55"/>
                  </a:cubicBezTo>
                  <a:cubicBezTo>
                    <a:pt x="75" y="56"/>
                    <a:pt x="75" y="56"/>
                    <a:pt x="75" y="56"/>
                  </a:cubicBezTo>
                  <a:cubicBezTo>
                    <a:pt x="75" y="56"/>
                    <a:pt x="75" y="56"/>
                    <a:pt x="75" y="56"/>
                  </a:cubicBezTo>
                  <a:cubicBezTo>
                    <a:pt x="77" y="56"/>
                    <a:pt x="77" y="56"/>
                    <a:pt x="77" y="56"/>
                  </a:cubicBezTo>
                  <a:cubicBezTo>
                    <a:pt x="77" y="57"/>
                    <a:pt x="77" y="57"/>
                    <a:pt x="77" y="57"/>
                  </a:cubicBezTo>
                  <a:cubicBezTo>
                    <a:pt x="77" y="58"/>
                    <a:pt x="77" y="58"/>
                    <a:pt x="77" y="58"/>
                  </a:cubicBezTo>
                  <a:cubicBezTo>
                    <a:pt x="78" y="59"/>
                    <a:pt x="78" y="59"/>
                    <a:pt x="78" y="59"/>
                  </a:cubicBezTo>
                  <a:cubicBezTo>
                    <a:pt x="78" y="59"/>
                    <a:pt x="78" y="59"/>
                    <a:pt x="78" y="59"/>
                  </a:cubicBezTo>
                  <a:cubicBezTo>
                    <a:pt x="79" y="60"/>
                    <a:pt x="79" y="60"/>
                    <a:pt x="79" y="60"/>
                  </a:cubicBezTo>
                  <a:cubicBezTo>
                    <a:pt x="80" y="59"/>
                    <a:pt x="80" y="59"/>
                    <a:pt x="80" y="59"/>
                  </a:cubicBezTo>
                  <a:cubicBezTo>
                    <a:pt x="81" y="60"/>
                    <a:pt x="81" y="60"/>
                    <a:pt x="81" y="60"/>
                  </a:cubicBezTo>
                  <a:cubicBezTo>
                    <a:pt x="81" y="60"/>
                    <a:pt x="81" y="60"/>
                    <a:pt x="81" y="60"/>
                  </a:cubicBezTo>
                  <a:cubicBezTo>
                    <a:pt x="82" y="59"/>
                    <a:pt x="82" y="59"/>
                    <a:pt x="82" y="59"/>
                  </a:cubicBezTo>
                  <a:cubicBezTo>
                    <a:pt x="83" y="59"/>
                    <a:pt x="83" y="59"/>
                    <a:pt x="83" y="59"/>
                  </a:cubicBezTo>
                  <a:cubicBezTo>
                    <a:pt x="83" y="60"/>
                    <a:pt x="83" y="60"/>
                    <a:pt x="83" y="60"/>
                  </a:cubicBezTo>
                  <a:cubicBezTo>
                    <a:pt x="84" y="60"/>
                    <a:pt x="84" y="60"/>
                    <a:pt x="84" y="60"/>
                  </a:cubicBezTo>
                  <a:cubicBezTo>
                    <a:pt x="84" y="60"/>
                    <a:pt x="84" y="60"/>
                    <a:pt x="84" y="60"/>
                  </a:cubicBezTo>
                  <a:cubicBezTo>
                    <a:pt x="84" y="62"/>
                    <a:pt x="84" y="62"/>
                    <a:pt x="84" y="62"/>
                  </a:cubicBezTo>
                  <a:cubicBezTo>
                    <a:pt x="84" y="62"/>
                    <a:pt x="84" y="62"/>
                    <a:pt x="84" y="62"/>
                  </a:cubicBezTo>
                  <a:cubicBezTo>
                    <a:pt x="84" y="63"/>
                    <a:pt x="84" y="63"/>
                    <a:pt x="84" y="63"/>
                  </a:cubicBezTo>
                  <a:cubicBezTo>
                    <a:pt x="84" y="64"/>
                    <a:pt x="84" y="64"/>
                    <a:pt x="84" y="64"/>
                  </a:cubicBezTo>
                  <a:cubicBezTo>
                    <a:pt x="84" y="64"/>
                    <a:pt x="84" y="64"/>
                    <a:pt x="84" y="64"/>
                  </a:cubicBezTo>
                  <a:cubicBezTo>
                    <a:pt x="83" y="63"/>
                    <a:pt x="83" y="63"/>
                    <a:pt x="83" y="63"/>
                  </a:cubicBezTo>
                  <a:cubicBezTo>
                    <a:pt x="82" y="64"/>
                    <a:pt x="82" y="64"/>
                    <a:pt x="82" y="64"/>
                  </a:cubicBezTo>
                  <a:cubicBezTo>
                    <a:pt x="81" y="63"/>
                    <a:pt x="81" y="63"/>
                    <a:pt x="81" y="63"/>
                  </a:cubicBezTo>
                  <a:cubicBezTo>
                    <a:pt x="80" y="62"/>
                    <a:pt x="80" y="62"/>
                    <a:pt x="80" y="62"/>
                  </a:cubicBezTo>
                  <a:cubicBezTo>
                    <a:pt x="79" y="62"/>
                    <a:pt x="79" y="62"/>
                    <a:pt x="79" y="62"/>
                  </a:cubicBezTo>
                  <a:cubicBezTo>
                    <a:pt x="79" y="62"/>
                    <a:pt x="79" y="62"/>
                    <a:pt x="79" y="62"/>
                  </a:cubicBezTo>
                  <a:cubicBezTo>
                    <a:pt x="77" y="62"/>
                    <a:pt x="77" y="62"/>
                    <a:pt x="77" y="62"/>
                  </a:cubicBezTo>
                  <a:cubicBezTo>
                    <a:pt x="76" y="62"/>
                    <a:pt x="76" y="62"/>
                    <a:pt x="76" y="62"/>
                  </a:cubicBezTo>
                  <a:cubicBezTo>
                    <a:pt x="75" y="62"/>
                    <a:pt x="75" y="62"/>
                    <a:pt x="75" y="62"/>
                  </a:cubicBezTo>
                  <a:cubicBezTo>
                    <a:pt x="74" y="61"/>
                    <a:pt x="74" y="61"/>
                    <a:pt x="74" y="61"/>
                  </a:cubicBezTo>
                  <a:cubicBezTo>
                    <a:pt x="73" y="62"/>
                    <a:pt x="73" y="62"/>
                    <a:pt x="73" y="62"/>
                  </a:cubicBezTo>
                  <a:cubicBezTo>
                    <a:pt x="71" y="62"/>
                    <a:pt x="71" y="62"/>
                    <a:pt x="71" y="62"/>
                  </a:cubicBezTo>
                  <a:cubicBezTo>
                    <a:pt x="70" y="61"/>
                    <a:pt x="70" y="61"/>
                    <a:pt x="70" y="61"/>
                  </a:cubicBezTo>
                  <a:cubicBezTo>
                    <a:pt x="69" y="62"/>
                    <a:pt x="69" y="62"/>
                    <a:pt x="69" y="62"/>
                  </a:cubicBezTo>
                  <a:cubicBezTo>
                    <a:pt x="67" y="61"/>
                    <a:pt x="67" y="61"/>
                    <a:pt x="67" y="61"/>
                  </a:cubicBezTo>
                  <a:cubicBezTo>
                    <a:pt x="64" y="60"/>
                    <a:pt x="64" y="60"/>
                    <a:pt x="64" y="60"/>
                  </a:cubicBezTo>
                  <a:cubicBezTo>
                    <a:pt x="63" y="60"/>
                    <a:pt x="63" y="60"/>
                    <a:pt x="63" y="60"/>
                  </a:cubicBezTo>
                  <a:cubicBezTo>
                    <a:pt x="62" y="59"/>
                    <a:pt x="62" y="59"/>
                    <a:pt x="62" y="59"/>
                  </a:cubicBezTo>
                  <a:cubicBezTo>
                    <a:pt x="61" y="59"/>
                    <a:pt x="61" y="59"/>
                    <a:pt x="61" y="59"/>
                  </a:cubicBezTo>
                  <a:cubicBezTo>
                    <a:pt x="61" y="60"/>
                    <a:pt x="61" y="60"/>
                    <a:pt x="61" y="60"/>
                  </a:cubicBezTo>
                  <a:cubicBezTo>
                    <a:pt x="60" y="60"/>
                    <a:pt x="60" y="60"/>
                    <a:pt x="60" y="60"/>
                  </a:cubicBezTo>
                  <a:cubicBezTo>
                    <a:pt x="59" y="59"/>
                    <a:pt x="59" y="59"/>
                    <a:pt x="59" y="59"/>
                  </a:cubicBezTo>
                  <a:cubicBezTo>
                    <a:pt x="59" y="59"/>
                    <a:pt x="59" y="59"/>
                    <a:pt x="59" y="59"/>
                  </a:cubicBezTo>
                  <a:cubicBezTo>
                    <a:pt x="58" y="60"/>
                    <a:pt x="58" y="60"/>
                    <a:pt x="58" y="60"/>
                  </a:cubicBezTo>
                  <a:cubicBezTo>
                    <a:pt x="56" y="59"/>
                    <a:pt x="56" y="59"/>
                    <a:pt x="56" y="59"/>
                  </a:cubicBezTo>
                  <a:cubicBezTo>
                    <a:pt x="55" y="58"/>
                    <a:pt x="55" y="58"/>
                    <a:pt x="55" y="58"/>
                  </a:cubicBezTo>
                  <a:cubicBezTo>
                    <a:pt x="53" y="58"/>
                    <a:pt x="53" y="58"/>
                    <a:pt x="53" y="58"/>
                  </a:cubicBezTo>
                  <a:cubicBezTo>
                    <a:pt x="53" y="58"/>
                    <a:pt x="53" y="58"/>
                    <a:pt x="53" y="58"/>
                  </a:cubicBezTo>
                  <a:cubicBezTo>
                    <a:pt x="52" y="59"/>
                    <a:pt x="52" y="59"/>
                    <a:pt x="52" y="59"/>
                  </a:cubicBezTo>
                  <a:cubicBezTo>
                    <a:pt x="51" y="58"/>
                    <a:pt x="51" y="58"/>
                    <a:pt x="51" y="58"/>
                  </a:cubicBezTo>
                  <a:cubicBezTo>
                    <a:pt x="50" y="58"/>
                    <a:pt x="50" y="58"/>
                    <a:pt x="50" y="58"/>
                  </a:cubicBezTo>
                  <a:cubicBezTo>
                    <a:pt x="49" y="58"/>
                    <a:pt x="49" y="58"/>
                    <a:pt x="49" y="58"/>
                  </a:cubicBezTo>
                  <a:cubicBezTo>
                    <a:pt x="50" y="57"/>
                    <a:pt x="50" y="57"/>
                    <a:pt x="50" y="57"/>
                  </a:cubicBezTo>
                  <a:cubicBezTo>
                    <a:pt x="50" y="56"/>
                    <a:pt x="50" y="56"/>
                    <a:pt x="50" y="56"/>
                  </a:cubicBezTo>
                  <a:cubicBezTo>
                    <a:pt x="50" y="56"/>
                    <a:pt x="50" y="56"/>
                    <a:pt x="50" y="56"/>
                  </a:cubicBezTo>
                  <a:cubicBezTo>
                    <a:pt x="49" y="57"/>
                    <a:pt x="49" y="57"/>
                    <a:pt x="49" y="57"/>
                  </a:cubicBezTo>
                  <a:cubicBezTo>
                    <a:pt x="48" y="56"/>
                    <a:pt x="48" y="56"/>
                    <a:pt x="48" y="56"/>
                  </a:cubicBezTo>
                  <a:cubicBezTo>
                    <a:pt x="48" y="56"/>
                    <a:pt x="48" y="56"/>
                    <a:pt x="48" y="56"/>
                  </a:cubicBezTo>
                  <a:cubicBezTo>
                    <a:pt x="47" y="56"/>
                    <a:pt x="47" y="56"/>
                    <a:pt x="47" y="56"/>
                  </a:cubicBezTo>
                  <a:cubicBezTo>
                    <a:pt x="45" y="56"/>
                    <a:pt x="45" y="56"/>
                    <a:pt x="45" y="56"/>
                  </a:cubicBezTo>
                  <a:cubicBezTo>
                    <a:pt x="45" y="56"/>
                    <a:pt x="45" y="56"/>
                    <a:pt x="45" y="56"/>
                  </a:cubicBezTo>
                  <a:cubicBezTo>
                    <a:pt x="45" y="55"/>
                    <a:pt x="45" y="55"/>
                    <a:pt x="45" y="55"/>
                  </a:cubicBezTo>
                  <a:cubicBezTo>
                    <a:pt x="45" y="55"/>
                    <a:pt x="45" y="55"/>
                    <a:pt x="45" y="55"/>
                  </a:cubicBezTo>
                  <a:close/>
                  <a:moveTo>
                    <a:pt x="57" y="10"/>
                  </a:moveTo>
                  <a:cubicBezTo>
                    <a:pt x="57" y="11"/>
                    <a:pt x="57" y="11"/>
                    <a:pt x="57" y="11"/>
                  </a:cubicBezTo>
                  <a:cubicBezTo>
                    <a:pt x="58" y="11"/>
                    <a:pt x="58" y="11"/>
                    <a:pt x="58" y="11"/>
                  </a:cubicBezTo>
                  <a:cubicBezTo>
                    <a:pt x="58" y="11"/>
                    <a:pt x="58" y="11"/>
                    <a:pt x="58" y="11"/>
                  </a:cubicBezTo>
                  <a:cubicBezTo>
                    <a:pt x="58" y="11"/>
                    <a:pt x="58" y="11"/>
                    <a:pt x="58" y="11"/>
                  </a:cubicBezTo>
                  <a:cubicBezTo>
                    <a:pt x="59" y="10"/>
                    <a:pt x="59" y="10"/>
                    <a:pt x="59" y="10"/>
                  </a:cubicBezTo>
                  <a:cubicBezTo>
                    <a:pt x="58" y="9"/>
                    <a:pt x="58" y="9"/>
                    <a:pt x="58" y="9"/>
                  </a:cubicBezTo>
                  <a:cubicBezTo>
                    <a:pt x="57" y="9"/>
                    <a:pt x="57" y="9"/>
                    <a:pt x="57" y="9"/>
                  </a:cubicBezTo>
                  <a:cubicBezTo>
                    <a:pt x="57" y="10"/>
                    <a:pt x="57" y="10"/>
                    <a:pt x="57" y="10"/>
                  </a:cubicBezTo>
                  <a:close/>
                  <a:moveTo>
                    <a:pt x="49" y="15"/>
                  </a:moveTo>
                  <a:cubicBezTo>
                    <a:pt x="49" y="16"/>
                    <a:pt x="49" y="16"/>
                    <a:pt x="49" y="16"/>
                  </a:cubicBezTo>
                  <a:cubicBezTo>
                    <a:pt x="50" y="15"/>
                    <a:pt x="50" y="15"/>
                    <a:pt x="50" y="15"/>
                  </a:cubicBezTo>
                  <a:cubicBezTo>
                    <a:pt x="49" y="15"/>
                    <a:pt x="49" y="15"/>
                    <a:pt x="49" y="15"/>
                  </a:cubicBezTo>
                  <a:close/>
                  <a:moveTo>
                    <a:pt x="49" y="13"/>
                  </a:moveTo>
                  <a:cubicBezTo>
                    <a:pt x="50" y="13"/>
                    <a:pt x="50" y="13"/>
                    <a:pt x="50" y="13"/>
                  </a:cubicBezTo>
                  <a:cubicBezTo>
                    <a:pt x="49" y="13"/>
                    <a:pt x="49" y="13"/>
                    <a:pt x="49" y="13"/>
                  </a:cubicBezTo>
                  <a:cubicBezTo>
                    <a:pt x="49" y="13"/>
                    <a:pt x="49" y="13"/>
                    <a:pt x="49" y="13"/>
                  </a:cubicBezTo>
                  <a:close/>
                  <a:moveTo>
                    <a:pt x="49" y="14"/>
                  </a:moveTo>
                  <a:cubicBezTo>
                    <a:pt x="49" y="14"/>
                    <a:pt x="49" y="14"/>
                    <a:pt x="49" y="14"/>
                  </a:cubicBezTo>
                  <a:cubicBezTo>
                    <a:pt x="50" y="14"/>
                    <a:pt x="50" y="14"/>
                    <a:pt x="50" y="14"/>
                  </a:cubicBezTo>
                  <a:cubicBezTo>
                    <a:pt x="49" y="14"/>
                    <a:pt x="49" y="14"/>
                    <a:pt x="49" y="14"/>
                  </a:cubicBezTo>
                  <a:close/>
                  <a:moveTo>
                    <a:pt x="46" y="14"/>
                  </a:moveTo>
                  <a:cubicBezTo>
                    <a:pt x="46" y="15"/>
                    <a:pt x="46" y="15"/>
                    <a:pt x="46" y="15"/>
                  </a:cubicBezTo>
                  <a:cubicBezTo>
                    <a:pt x="47" y="15"/>
                    <a:pt x="47" y="15"/>
                    <a:pt x="47" y="15"/>
                  </a:cubicBezTo>
                  <a:cubicBezTo>
                    <a:pt x="48" y="14"/>
                    <a:pt x="48" y="14"/>
                    <a:pt x="48" y="14"/>
                  </a:cubicBezTo>
                  <a:cubicBezTo>
                    <a:pt x="47" y="14"/>
                    <a:pt x="47" y="14"/>
                    <a:pt x="47" y="14"/>
                  </a:cubicBezTo>
                  <a:cubicBezTo>
                    <a:pt x="46" y="14"/>
                    <a:pt x="46" y="14"/>
                    <a:pt x="46" y="14"/>
                  </a:cubicBezTo>
                  <a:close/>
                  <a:moveTo>
                    <a:pt x="39" y="23"/>
                  </a:moveTo>
                  <a:cubicBezTo>
                    <a:pt x="40" y="23"/>
                    <a:pt x="40" y="23"/>
                    <a:pt x="40" y="23"/>
                  </a:cubicBezTo>
                  <a:cubicBezTo>
                    <a:pt x="40" y="23"/>
                    <a:pt x="40" y="23"/>
                    <a:pt x="40" y="23"/>
                  </a:cubicBezTo>
                  <a:cubicBezTo>
                    <a:pt x="40" y="22"/>
                    <a:pt x="40" y="22"/>
                    <a:pt x="40" y="22"/>
                  </a:cubicBezTo>
                  <a:cubicBezTo>
                    <a:pt x="39" y="23"/>
                    <a:pt x="39" y="23"/>
                    <a:pt x="39" y="23"/>
                  </a:cubicBezTo>
                  <a:close/>
                  <a:moveTo>
                    <a:pt x="41" y="22"/>
                  </a:moveTo>
                  <a:cubicBezTo>
                    <a:pt x="41" y="23"/>
                    <a:pt x="41" y="23"/>
                    <a:pt x="41" y="23"/>
                  </a:cubicBezTo>
                  <a:cubicBezTo>
                    <a:pt x="42" y="23"/>
                    <a:pt x="42" y="23"/>
                    <a:pt x="42" y="23"/>
                  </a:cubicBezTo>
                  <a:cubicBezTo>
                    <a:pt x="42" y="24"/>
                    <a:pt x="42" y="24"/>
                    <a:pt x="42" y="24"/>
                  </a:cubicBezTo>
                  <a:cubicBezTo>
                    <a:pt x="42" y="24"/>
                    <a:pt x="42" y="24"/>
                    <a:pt x="42" y="24"/>
                  </a:cubicBezTo>
                  <a:cubicBezTo>
                    <a:pt x="43" y="23"/>
                    <a:pt x="43" y="23"/>
                    <a:pt x="43" y="23"/>
                  </a:cubicBezTo>
                  <a:cubicBezTo>
                    <a:pt x="42" y="23"/>
                    <a:pt x="42" y="23"/>
                    <a:pt x="42" y="23"/>
                  </a:cubicBezTo>
                  <a:cubicBezTo>
                    <a:pt x="43" y="22"/>
                    <a:pt x="43" y="22"/>
                    <a:pt x="43" y="22"/>
                  </a:cubicBezTo>
                  <a:cubicBezTo>
                    <a:pt x="42" y="22"/>
                    <a:pt x="42" y="22"/>
                    <a:pt x="42" y="22"/>
                  </a:cubicBezTo>
                  <a:cubicBezTo>
                    <a:pt x="42" y="22"/>
                    <a:pt x="42" y="22"/>
                    <a:pt x="42" y="22"/>
                  </a:cubicBezTo>
                  <a:cubicBezTo>
                    <a:pt x="41" y="22"/>
                    <a:pt x="41" y="22"/>
                    <a:pt x="41" y="22"/>
                  </a:cubicBezTo>
                  <a:close/>
                  <a:moveTo>
                    <a:pt x="61" y="34"/>
                  </a:moveTo>
                  <a:cubicBezTo>
                    <a:pt x="61" y="35"/>
                    <a:pt x="61" y="35"/>
                    <a:pt x="61" y="35"/>
                  </a:cubicBezTo>
                  <a:cubicBezTo>
                    <a:pt x="61" y="35"/>
                    <a:pt x="61" y="35"/>
                    <a:pt x="61" y="35"/>
                  </a:cubicBezTo>
                  <a:cubicBezTo>
                    <a:pt x="62" y="35"/>
                    <a:pt x="62" y="35"/>
                    <a:pt x="62" y="35"/>
                  </a:cubicBezTo>
                  <a:cubicBezTo>
                    <a:pt x="61" y="34"/>
                    <a:pt x="61" y="34"/>
                    <a:pt x="61" y="34"/>
                  </a:cubicBezTo>
                  <a:cubicBezTo>
                    <a:pt x="61" y="34"/>
                    <a:pt x="61" y="34"/>
                    <a:pt x="61" y="34"/>
                  </a:cubicBezTo>
                  <a:close/>
                  <a:moveTo>
                    <a:pt x="55" y="38"/>
                  </a:moveTo>
                  <a:cubicBezTo>
                    <a:pt x="55" y="39"/>
                    <a:pt x="55" y="39"/>
                    <a:pt x="55" y="39"/>
                  </a:cubicBezTo>
                  <a:cubicBezTo>
                    <a:pt x="55" y="39"/>
                    <a:pt x="55" y="39"/>
                    <a:pt x="55" y="39"/>
                  </a:cubicBezTo>
                  <a:cubicBezTo>
                    <a:pt x="54" y="39"/>
                    <a:pt x="54" y="39"/>
                    <a:pt x="54" y="39"/>
                  </a:cubicBezTo>
                  <a:cubicBezTo>
                    <a:pt x="54" y="40"/>
                    <a:pt x="54" y="40"/>
                    <a:pt x="54" y="40"/>
                  </a:cubicBezTo>
                  <a:cubicBezTo>
                    <a:pt x="55" y="40"/>
                    <a:pt x="55" y="40"/>
                    <a:pt x="55" y="40"/>
                  </a:cubicBezTo>
                  <a:cubicBezTo>
                    <a:pt x="55" y="40"/>
                    <a:pt x="55" y="40"/>
                    <a:pt x="55" y="40"/>
                  </a:cubicBezTo>
                  <a:cubicBezTo>
                    <a:pt x="55" y="39"/>
                    <a:pt x="55" y="39"/>
                    <a:pt x="55" y="39"/>
                  </a:cubicBezTo>
                  <a:cubicBezTo>
                    <a:pt x="55" y="40"/>
                    <a:pt x="55" y="40"/>
                    <a:pt x="55" y="40"/>
                  </a:cubicBezTo>
                  <a:cubicBezTo>
                    <a:pt x="56" y="41"/>
                    <a:pt x="56" y="41"/>
                    <a:pt x="56" y="41"/>
                  </a:cubicBezTo>
                  <a:cubicBezTo>
                    <a:pt x="57" y="40"/>
                    <a:pt x="57" y="40"/>
                    <a:pt x="57" y="40"/>
                  </a:cubicBezTo>
                  <a:cubicBezTo>
                    <a:pt x="57" y="41"/>
                    <a:pt x="57" y="41"/>
                    <a:pt x="57" y="41"/>
                  </a:cubicBezTo>
                  <a:cubicBezTo>
                    <a:pt x="58" y="41"/>
                    <a:pt x="58" y="41"/>
                    <a:pt x="58" y="41"/>
                  </a:cubicBezTo>
                  <a:cubicBezTo>
                    <a:pt x="58" y="40"/>
                    <a:pt x="58" y="40"/>
                    <a:pt x="58" y="40"/>
                  </a:cubicBezTo>
                  <a:cubicBezTo>
                    <a:pt x="59" y="40"/>
                    <a:pt x="59" y="40"/>
                    <a:pt x="59" y="40"/>
                  </a:cubicBezTo>
                  <a:cubicBezTo>
                    <a:pt x="58" y="39"/>
                    <a:pt x="58" y="39"/>
                    <a:pt x="58" y="39"/>
                  </a:cubicBezTo>
                  <a:cubicBezTo>
                    <a:pt x="57" y="38"/>
                    <a:pt x="57" y="38"/>
                    <a:pt x="57" y="38"/>
                  </a:cubicBezTo>
                  <a:cubicBezTo>
                    <a:pt x="55" y="38"/>
                    <a:pt x="55" y="38"/>
                    <a:pt x="55" y="38"/>
                  </a:cubicBezTo>
                  <a:cubicBezTo>
                    <a:pt x="55" y="38"/>
                    <a:pt x="55" y="38"/>
                    <a:pt x="55" y="38"/>
                  </a:cubicBezTo>
                  <a:close/>
                  <a:moveTo>
                    <a:pt x="52" y="40"/>
                  </a:moveTo>
                  <a:cubicBezTo>
                    <a:pt x="52" y="40"/>
                    <a:pt x="52" y="40"/>
                    <a:pt x="52" y="40"/>
                  </a:cubicBezTo>
                  <a:cubicBezTo>
                    <a:pt x="52" y="40"/>
                    <a:pt x="52" y="40"/>
                    <a:pt x="52" y="40"/>
                  </a:cubicBezTo>
                  <a:cubicBezTo>
                    <a:pt x="52" y="40"/>
                    <a:pt x="52" y="40"/>
                    <a:pt x="52" y="40"/>
                  </a:cubicBezTo>
                  <a:close/>
                  <a:moveTo>
                    <a:pt x="46" y="35"/>
                  </a:moveTo>
                  <a:cubicBezTo>
                    <a:pt x="46" y="35"/>
                    <a:pt x="46" y="35"/>
                    <a:pt x="46" y="35"/>
                  </a:cubicBezTo>
                  <a:cubicBezTo>
                    <a:pt x="45" y="36"/>
                    <a:pt x="45" y="36"/>
                    <a:pt x="45" y="36"/>
                  </a:cubicBezTo>
                  <a:cubicBezTo>
                    <a:pt x="45" y="36"/>
                    <a:pt x="45" y="36"/>
                    <a:pt x="45" y="36"/>
                  </a:cubicBezTo>
                  <a:cubicBezTo>
                    <a:pt x="47" y="37"/>
                    <a:pt x="47" y="37"/>
                    <a:pt x="47" y="37"/>
                  </a:cubicBezTo>
                  <a:cubicBezTo>
                    <a:pt x="47" y="37"/>
                    <a:pt x="47" y="37"/>
                    <a:pt x="47" y="37"/>
                  </a:cubicBezTo>
                  <a:cubicBezTo>
                    <a:pt x="47" y="38"/>
                    <a:pt x="47" y="38"/>
                    <a:pt x="47" y="38"/>
                  </a:cubicBezTo>
                  <a:cubicBezTo>
                    <a:pt x="48" y="38"/>
                    <a:pt x="48" y="38"/>
                    <a:pt x="48" y="38"/>
                  </a:cubicBezTo>
                  <a:cubicBezTo>
                    <a:pt x="48" y="39"/>
                    <a:pt x="48" y="39"/>
                    <a:pt x="48" y="39"/>
                  </a:cubicBezTo>
                  <a:cubicBezTo>
                    <a:pt x="49" y="40"/>
                    <a:pt x="49" y="40"/>
                    <a:pt x="49" y="40"/>
                  </a:cubicBezTo>
                  <a:cubicBezTo>
                    <a:pt x="50" y="40"/>
                    <a:pt x="50" y="40"/>
                    <a:pt x="50" y="40"/>
                  </a:cubicBezTo>
                  <a:cubicBezTo>
                    <a:pt x="50" y="40"/>
                    <a:pt x="50" y="40"/>
                    <a:pt x="50" y="40"/>
                  </a:cubicBezTo>
                  <a:cubicBezTo>
                    <a:pt x="51" y="41"/>
                    <a:pt x="51" y="41"/>
                    <a:pt x="51" y="41"/>
                  </a:cubicBezTo>
                  <a:cubicBezTo>
                    <a:pt x="51" y="40"/>
                    <a:pt x="51" y="40"/>
                    <a:pt x="51" y="40"/>
                  </a:cubicBezTo>
                  <a:cubicBezTo>
                    <a:pt x="51" y="39"/>
                    <a:pt x="51" y="39"/>
                    <a:pt x="51" y="39"/>
                  </a:cubicBezTo>
                  <a:cubicBezTo>
                    <a:pt x="51" y="38"/>
                    <a:pt x="51" y="38"/>
                    <a:pt x="51" y="38"/>
                  </a:cubicBezTo>
                  <a:cubicBezTo>
                    <a:pt x="50" y="38"/>
                    <a:pt x="50" y="38"/>
                    <a:pt x="50" y="38"/>
                  </a:cubicBezTo>
                  <a:cubicBezTo>
                    <a:pt x="49" y="37"/>
                    <a:pt x="49" y="37"/>
                    <a:pt x="49" y="37"/>
                  </a:cubicBezTo>
                  <a:cubicBezTo>
                    <a:pt x="49" y="35"/>
                    <a:pt x="49" y="35"/>
                    <a:pt x="49" y="35"/>
                  </a:cubicBezTo>
                  <a:cubicBezTo>
                    <a:pt x="48" y="35"/>
                    <a:pt x="48" y="35"/>
                    <a:pt x="48" y="35"/>
                  </a:cubicBezTo>
                  <a:cubicBezTo>
                    <a:pt x="48" y="34"/>
                    <a:pt x="48" y="34"/>
                    <a:pt x="48" y="34"/>
                  </a:cubicBezTo>
                  <a:cubicBezTo>
                    <a:pt x="48" y="34"/>
                    <a:pt x="48" y="34"/>
                    <a:pt x="48" y="34"/>
                  </a:cubicBezTo>
                  <a:cubicBezTo>
                    <a:pt x="47" y="34"/>
                    <a:pt x="47" y="34"/>
                    <a:pt x="47" y="34"/>
                  </a:cubicBezTo>
                  <a:cubicBezTo>
                    <a:pt x="47" y="35"/>
                    <a:pt x="47" y="35"/>
                    <a:pt x="47" y="35"/>
                  </a:cubicBezTo>
                  <a:cubicBezTo>
                    <a:pt x="47" y="35"/>
                    <a:pt x="47" y="35"/>
                    <a:pt x="47" y="35"/>
                  </a:cubicBezTo>
                  <a:cubicBezTo>
                    <a:pt x="47" y="35"/>
                    <a:pt x="47" y="35"/>
                    <a:pt x="47" y="35"/>
                  </a:cubicBezTo>
                  <a:cubicBezTo>
                    <a:pt x="46" y="34"/>
                    <a:pt x="46" y="34"/>
                    <a:pt x="46" y="34"/>
                  </a:cubicBezTo>
                  <a:cubicBezTo>
                    <a:pt x="46" y="35"/>
                    <a:pt x="46" y="35"/>
                    <a:pt x="46" y="35"/>
                  </a:cubicBezTo>
                  <a:close/>
                  <a:moveTo>
                    <a:pt x="41" y="30"/>
                  </a:moveTo>
                  <a:cubicBezTo>
                    <a:pt x="41" y="30"/>
                    <a:pt x="41" y="30"/>
                    <a:pt x="41" y="30"/>
                  </a:cubicBezTo>
                  <a:cubicBezTo>
                    <a:pt x="42" y="31"/>
                    <a:pt x="42" y="31"/>
                    <a:pt x="42" y="31"/>
                  </a:cubicBezTo>
                  <a:cubicBezTo>
                    <a:pt x="42" y="30"/>
                    <a:pt x="42" y="30"/>
                    <a:pt x="42" y="30"/>
                  </a:cubicBezTo>
                  <a:cubicBezTo>
                    <a:pt x="42" y="30"/>
                    <a:pt x="42" y="30"/>
                    <a:pt x="42" y="30"/>
                  </a:cubicBezTo>
                  <a:cubicBezTo>
                    <a:pt x="41" y="30"/>
                    <a:pt x="41" y="30"/>
                    <a:pt x="41" y="30"/>
                  </a:cubicBezTo>
                  <a:close/>
                  <a:moveTo>
                    <a:pt x="42" y="28"/>
                  </a:moveTo>
                  <a:cubicBezTo>
                    <a:pt x="42" y="29"/>
                    <a:pt x="42" y="29"/>
                    <a:pt x="42" y="29"/>
                  </a:cubicBezTo>
                  <a:cubicBezTo>
                    <a:pt x="42" y="29"/>
                    <a:pt x="42" y="29"/>
                    <a:pt x="42" y="29"/>
                  </a:cubicBezTo>
                  <a:cubicBezTo>
                    <a:pt x="43" y="29"/>
                    <a:pt x="43" y="29"/>
                    <a:pt x="43" y="29"/>
                  </a:cubicBezTo>
                  <a:cubicBezTo>
                    <a:pt x="44" y="29"/>
                    <a:pt x="44" y="29"/>
                    <a:pt x="44" y="29"/>
                  </a:cubicBezTo>
                  <a:cubicBezTo>
                    <a:pt x="44" y="29"/>
                    <a:pt x="44" y="29"/>
                    <a:pt x="44" y="29"/>
                  </a:cubicBezTo>
                  <a:cubicBezTo>
                    <a:pt x="43" y="28"/>
                    <a:pt x="43" y="28"/>
                    <a:pt x="43" y="28"/>
                  </a:cubicBezTo>
                  <a:cubicBezTo>
                    <a:pt x="42" y="28"/>
                    <a:pt x="42" y="28"/>
                    <a:pt x="42" y="28"/>
                  </a:cubicBezTo>
                  <a:close/>
                  <a:moveTo>
                    <a:pt x="33" y="23"/>
                  </a:moveTo>
                  <a:cubicBezTo>
                    <a:pt x="33" y="24"/>
                    <a:pt x="33" y="24"/>
                    <a:pt x="33" y="24"/>
                  </a:cubicBezTo>
                  <a:cubicBezTo>
                    <a:pt x="33" y="24"/>
                    <a:pt x="33" y="24"/>
                    <a:pt x="33" y="24"/>
                  </a:cubicBezTo>
                  <a:cubicBezTo>
                    <a:pt x="34" y="24"/>
                    <a:pt x="34" y="24"/>
                    <a:pt x="34" y="24"/>
                  </a:cubicBezTo>
                  <a:cubicBezTo>
                    <a:pt x="35" y="25"/>
                    <a:pt x="35" y="25"/>
                    <a:pt x="35" y="25"/>
                  </a:cubicBezTo>
                  <a:cubicBezTo>
                    <a:pt x="36" y="25"/>
                    <a:pt x="36" y="25"/>
                    <a:pt x="36" y="25"/>
                  </a:cubicBezTo>
                  <a:cubicBezTo>
                    <a:pt x="35" y="23"/>
                    <a:pt x="35" y="23"/>
                    <a:pt x="35" y="23"/>
                  </a:cubicBezTo>
                  <a:cubicBezTo>
                    <a:pt x="34" y="23"/>
                    <a:pt x="34" y="23"/>
                    <a:pt x="34" y="23"/>
                  </a:cubicBezTo>
                  <a:cubicBezTo>
                    <a:pt x="33" y="23"/>
                    <a:pt x="33" y="23"/>
                    <a:pt x="33" y="23"/>
                  </a:cubicBezTo>
                  <a:close/>
                  <a:moveTo>
                    <a:pt x="31" y="21"/>
                  </a:moveTo>
                  <a:cubicBezTo>
                    <a:pt x="31" y="21"/>
                    <a:pt x="31" y="21"/>
                    <a:pt x="31" y="21"/>
                  </a:cubicBezTo>
                  <a:cubicBezTo>
                    <a:pt x="32" y="22"/>
                    <a:pt x="32" y="22"/>
                    <a:pt x="32" y="22"/>
                  </a:cubicBezTo>
                  <a:cubicBezTo>
                    <a:pt x="33" y="22"/>
                    <a:pt x="33" y="22"/>
                    <a:pt x="33" y="22"/>
                  </a:cubicBezTo>
                  <a:cubicBezTo>
                    <a:pt x="32" y="23"/>
                    <a:pt x="32" y="23"/>
                    <a:pt x="32" y="23"/>
                  </a:cubicBezTo>
                  <a:cubicBezTo>
                    <a:pt x="32" y="23"/>
                    <a:pt x="32" y="23"/>
                    <a:pt x="32" y="23"/>
                  </a:cubicBezTo>
                  <a:cubicBezTo>
                    <a:pt x="31" y="21"/>
                    <a:pt x="31" y="21"/>
                    <a:pt x="31" y="21"/>
                  </a:cubicBezTo>
                  <a:close/>
                  <a:moveTo>
                    <a:pt x="28" y="19"/>
                  </a:moveTo>
                  <a:cubicBezTo>
                    <a:pt x="28" y="21"/>
                    <a:pt x="28" y="21"/>
                    <a:pt x="28" y="21"/>
                  </a:cubicBezTo>
                  <a:cubicBezTo>
                    <a:pt x="29" y="20"/>
                    <a:pt x="29" y="20"/>
                    <a:pt x="29" y="20"/>
                  </a:cubicBezTo>
                  <a:cubicBezTo>
                    <a:pt x="30" y="20"/>
                    <a:pt x="30" y="20"/>
                    <a:pt x="30" y="20"/>
                  </a:cubicBezTo>
                  <a:cubicBezTo>
                    <a:pt x="29" y="19"/>
                    <a:pt x="29" y="19"/>
                    <a:pt x="29" y="19"/>
                  </a:cubicBezTo>
                  <a:cubicBezTo>
                    <a:pt x="28" y="19"/>
                    <a:pt x="28" y="19"/>
                    <a:pt x="28" y="19"/>
                  </a:cubicBezTo>
                  <a:cubicBezTo>
                    <a:pt x="28" y="19"/>
                    <a:pt x="28" y="19"/>
                    <a:pt x="28" y="19"/>
                  </a:cubicBezTo>
                  <a:close/>
                  <a:moveTo>
                    <a:pt x="31" y="49"/>
                  </a:moveTo>
                  <a:cubicBezTo>
                    <a:pt x="32" y="50"/>
                    <a:pt x="32" y="50"/>
                    <a:pt x="32" y="50"/>
                  </a:cubicBezTo>
                  <a:cubicBezTo>
                    <a:pt x="32" y="50"/>
                    <a:pt x="32" y="50"/>
                    <a:pt x="32" y="50"/>
                  </a:cubicBezTo>
                  <a:cubicBezTo>
                    <a:pt x="31" y="49"/>
                    <a:pt x="31" y="49"/>
                    <a:pt x="31" y="49"/>
                  </a:cubicBezTo>
                  <a:cubicBezTo>
                    <a:pt x="31" y="49"/>
                    <a:pt x="31" y="49"/>
                    <a:pt x="31" y="49"/>
                  </a:cubicBezTo>
                  <a:close/>
                  <a:moveTo>
                    <a:pt x="23" y="39"/>
                  </a:moveTo>
                  <a:cubicBezTo>
                    <a:pt x="22" y="40"/>
                    <a:pt x="22" y="40"/>
                    <a:pt x="22" y="40"/>
                  </a:cubicBezTo>
                  <a:cubicBezTo>
                    <a:pt x="24" y="41"/>
                    <a:pt x="24" y="41"/>
                    <a:pt x="24" y="41"/>
                  </a:cubicBezTo>
                  <a:cubicBezTo>
                    <a:pt x="23" y="41"/>
                    <a:pt x="23" y="41"/>
                    <a:pt x="23" y="41"/>
                  </a:cubicBezTo>
                  <a:cubicBezTo>
                    <a:pt x="23" y="40"/>
                    <a:pt x="23" y="40"/>
                    <a:pt x="23" y="40"/>
                  </a:cubicBezTo>
                  <a:cubicBezTo>
                    <a:pt x="23" y="39"/>
                    <a:pt x="23" y="39"/>
                    <a:pt x="23" y="39"/>
                  </a:cubicBezTo>
                  <a:close/>
                  <a:moveTo>
                    <a:pt x="21" y="38"/>
                  </a:moveTo>
                  <a:cubicBezTo>
                    <a:pt x="22" y="39"/>
                    <a:pt x="22" y="39"/>
                    <a:pt x="22" y="39"/>
                  </a:cubicBezTo>
                  <a:cubicBezTo>
                    <a:pt x="21" y="39"/>
                    <a:pt x="21" y="39"/>
                    <a:pt x="21" y="39"/>
                  </a:cubicBezTo>
                  <a:cubicBezTo>
                    <a:pt x="21" y="38"/>
                    <a:pt x="21" y="38"/>
                    <a:pt x="21" y="38"/>
                  </a:cubicBezTo>
                  <a:close/>
                  <a:moveTo>
                    <a:pt x="20" y="36"/>
                  </a:moveTo>
                  <a:cubicBezTo>
                    <a:pt x="19" y="36"/>
                    <a:pt x="19" y="36"/>
                    <a:pt x="19" y="36"/>
                  </a:cubicBezTo>
                  <a:cubicBezTo>
                    <a:pt x="20" y="37"/>
                    <a:pt x="20" y="37"/>
                    <a:pt x="20" y="37"/>
                  </a:cubicBezTo>
                  <a:cubicBezTo>
                    <a:pt x="21" y="37"/>
                    <a:pt x="21" y="37"/>
                    <a:pt x="21" y="37"/>
                  </a:cubicBezTo>
                  <a:cubicBezTo>
                    <a:pt x="20" y="36"/>
                    <a:pt x="20" y="36"/>
                    <a:pt x="20" y="36"/>
                  </a:cubicBezTo>
                  <a:close/>
                  <a:moveTo>
                    <a:pt x="15" y="32"/>
                  </a:moveTo>
                  <a:cubicBezTo>
                    <a:pt x="15" y="33"/>
                    <a:pt x="15" y="33"/>
                    <a:pt x="15" y="33"/>
                  </a:cubicBezTo>
                  <a:cubicBezTo>
                    <a:pt x="16" y="33"/>
                    <a:pt x="16" y="33"/>
                    <a:pt x="16" y="33"/>
                  </a:cubicBezTo>
                  <a:cubicBezTo>
                    <a:pt x="17" y="35"/>
                    <a:pt x="17" y="35"/>
                    <a:pt x="17" y="35"/>
                  </a:cubicBezTo>
                  <a:cubicBezTo>
                    <a:pt x="18" y="35"/>
                    <a:pt x="18" y="35"/>
                    <a:pt x="18" y="35"/>
                  </a:cubicBezTo>
                  <a:cubicBezTo>
                    <a:pt x="18" y="34"/>
                    <a:pt x="18" y="34"/>
                    <a:pt x="18" y="34"/>
                  </a:cubicBezTo>
                  <a:cubicBezTo>
                    <a:pt x="17" y="32"/>
                    <a:pt x="17" y="32"/>
                    <a:pt x="17" y="32"/>
                  </a:cubicBezTo>
                  <a:cubicBezTo>
                    <a:pt x="16" y="32"/>
                    <a:pt x="16" y="32"/>
                    <a:pt x="16" y="32"/>
                  </a:cubicBezTo>
                  <a:cubicBezTo>
                    <a:pt x="15" y="32"/>
                    <a:pt x="15" y="32"/>
                    <a:pt x="15" y="32"/>
                  </a:cubicBezTo>
                  <a:close/>
                  <a:moveTo>
                    <a:pt x="14" y="29"/>
                  </a:moveTo>
                  <a:cubicBezTo>
                    <a:pt x="14" y="30"/>
                    <a:pt x="14" y="30"/>
                    <a:pt x="14" y="30"/>
                  </a:cubicBezTo>
                  <a:cubicBezTo>
                    <a:pt x="14" y="31"/>
                    <a:pt x="14" y="31"/>
                    <a:pt x="14" y="31"/>
                  </a:cubicBezTo>
                  <a:cubicBezTo>
                    <a:pt x="15" y="30"/>
                    <a:pt x="15" y="30"/>
                    <a:pt x="15" y="30"/>
                  </a:cubicBezTo>
                  <a:cubicBezTo>
                    <a:pt x="15" y="30"/>
                    <a:pt x="15" y="30"/>
                    <a:pt x="15" y="30"/>
                  </a:cubicBezTo>
                  <a:cubicBezTo>
                    <a:pt x="14" y="29"/>
                    <a:pt x="14" y="29"/>
                    <a:pt x="14" y="29"/>
                  </a:cubicBezTo>
                  <a:close/>
                  <a:moveTo>
                    <a:pt x="15" y="27"/>
                  </a:moveTo>
                  <a:cubicBezTo>
                    <a:pt x="16" y="27"/>
                    <a:pt x="16" y="27"/>
                    <a:pt x="16" y="27"/>
                  </a:cubicBezTo>
                  <a:cubicBezTo>
                    <a:pt x="16" y="27"/>
                    <a:pt x="16" y="27"/>
                    <a:pt x="16" y="27"/>
                  </a:cubicBezTo>
                  <a:cubicBezTo>
                    <a:pt x="16" y="27"/>
                    <a:pt x="16" y="27"/>
                    <a:pt x="16" y="27"/>
                  </a:cubicBezTo>
                  <a:cubicBezTo>
                    <a:pt x="15" y="27"/>
                    <a:pt x="15" y="27"/>
                    <a:pt x="15" y="27"/>
                  </a:cubicBezTo>
                  <a:cubicBezTo>
                    <a:pt x="15" y="27"/>
                    <a:pt x="15" y="27"/>
                    <a:pt x="15" y="27"/>
                  </a:cubicBezTo>
                  <a:close/>
                  <a:moveTo>
                    <a:pt x="8" y="22"/>
                  </a:moveTo>
                  <a:cubicBezTo>
                    <a:pt x="9" y="22"/>
                    <a:pt x="9" y="22"/>
                    <a:pt x="9" y="22"/>
                  </a:cubicBezTo>
                  <a:cubicBezTo>
                    <a:pt x="10" y="21"/>
                    <a:pt x="10" y="21"/>
                    <a:pt x="10" y="21"/>
                  </a:cubicBezTo>
                  <a:cubicBezTo>
                    <a:pt x="10" y="21"/>
                    <a:pt x="10" y="21"/>
                    <a:pt x="10" y="21"/>
                  </a:cubicBezTo>
                  <a:cubicBezTo>
                    <a:pt x="11" y="23"/>
                    <a:pt x="11" y="23"/>
                    <a:pt x="11" y="23"/>
                  </a:cubicBezTo>
                  <a:cubicBezTo>
                    <a:pt x="12" y="23"/>
                    <a:pt x="12" y="23"/>
                    <a:pt x="12" y="23"/>
                  </a:cubicBezTo>
                  <a:cubicBezTo>
                    <a:pt x="12" y="24"/>
                    <a:pt x="12" y="24"/>
                    <a:pt x="12" y="24"/>
                  </a:cubicBezTo>
                  <a:cubicBezTo>
                    <a:pt x="12" y="25"/>
                    <a:pt x="12" y="25"/>
                    <a:pt x="12" y="25"/>
                  </a:cubicBezTo>
                  <a:cubicBezTo>
                    <a:pt x="11" y="25"/>
                    <a:pt x="11" y="25"/>
                    <a:pt x="11" y="25"/>
                  </a:cubicBezTo>
                  <a:cubicBezTo>
                    <a:pt x="10" y="24"/>
                    <a:pt x="10" y="24"/>
                    <a:pt x="10" y="24"/>
                  </a:cubicBezTo>
                  <a:cubicBezTo>
                    <a:pt x="10" y="24"/>
                    <a:pt x="10" y="24"/>
                    <a:pt x="10" y="24"/>
                  </a:cubicBezTo>
                  <a:cubicBezTo>
                    <a:pt x="9" y="23"/>
                    <a:pt x="9" y="23"/>
                    <a:pt x="9" y="23"/>
                  </a:cubicBezTo>
                  <a:cubicBezTo>
                    <a:pt x="8" y="22"/>
                    <a:pt x="8" y="22"/>
                    <a:pt x="8" y="22"/>
                  </a:cubicBezTo>
                  <a:close/>
                  <a:moveTo>
                    <a:pt x="8" y="19"/>
                  </a:moveTo>
                  <a:cubicBezTo>
                    <a:pt x="9" y="19"/>
                    <a:pt x="9" y="19"/>
                    <a:pt x="9" y="19"/>
                  </a:cubicBezTo>
                  <a:cubicBezTo>
                    <a:pt x="9" y="18"/>
                    <a:pt x="9" y="18"/>
                    <a:pt x="9" y="18"/>
                  </a:cubicBezTo>
                  <a:cubicBezTo>
                    <a:pt x="8" y="19"/>
                    <a:pt x="8" y="19"/>
                    <a:pt x="8" y="19"/>
                  </a:cubicBezTo>
                  <a:close/>
                  <a:moveTo>
                    <a:pt x="2" y="15"/>
                  </a:moveTo>
                  <a:cubicBezTo>
                    <a:pt x="2" y="15"/>
                    <a:pt x="2" y="15"/>
                    <a:pt x="2" y="15"/>
                  </a:cubicBezTo>
                  <a:cubicBezTo>
                    <a:pt x="2" y="16"/>
                    <a:pt x="2" y="16"/>
                    <a:pt x="2" y="16"/>
                  </a:cubicBezTo>
                  <a:cubicBezTo>
                    <a:pt x="3" y="16"/>
                    <a:pt x="3" y="16"/>
                    <a:pt x="3" y="16"/>
                  </a:cubicBezTo>
                  <a:cubicBezTo>
                    <a:pt x="4" y="16"/>
                    <a:pt x="4" y="16"/>
                    <a:pt x="4" y="16"/>
                  </a:cubicBezTo>
                  <a:cubicBezTo>
                    <a:pt x="3" y="16"/>
                    <a:pt x="3" y="16"/>
                    <a:pt x="3" y="16"/>
                  </a:cubicBezTo>
                  <a:cubicBezTo>
                    <a:pt x="2" y="15"/>
                    <a:pt x="2" y="15"/>
                    <a:pt x="2" y="15"/>
                  </a:cubicBezTo>
                  <a:close/>
                  <a:moveTo>
                    <a:pt x="0" y="4"/>
                  </a:moveTo>
                  <a:cubicBezTo>
                    <a:pt x="0" y="4"/>
                    <a:pt x="0" y="4"/>
                    <a:pt x="0" y="4"/>
                  </a:cubicBezTo>
                  <a:cubicBezTo>
                    <a:pt x="0" y="6"/>
                    <a:pt x="0" y="6"/>
                    <a:pt x="0" y="6"/>
                  </a:cubicBezTo>
                  <a:cubicBezTo>
                    <a:pt x="1" y="8"/>
                    <a:pt x="1" y="8"/>
                    <a:pt x="1" y="8"/>
                  </a:cubicBezTo>
                  <a:cubicBezTo>
                    <a:pt x="2" y="8"/>
                    <a:pt x="2" y="8"/>
                    <a:pt x="2" y="8"/>
                  </a:cubicBezTo>
                  <a:cubicBezTo>
                    <a:pt x="4" y="10"/>
                    <a:pt x="4" y="10"/>
                    <a:pt x="4" y="10"/>
                  </a:cubicBezTo>
                  <a:cubicBezTo>
                    <a:pt x="4" y="10"/>
                    <a:pt x="4" y="10"/>
                    <a:pt x="4" y="10"/>
                  </a:cubicBezTo>
                  <a:cubicBezTo>
                    <a:pt x="5" y="11"/>
                    <a:pt x="5" y="11"/>
                    <a:pt x="5" y="11"/>
                  </a:cubicBezTo>
                  <a:cubicBezTo>
                    <a:pt x="6" y="11"/>
                    <a:pt x="6" y="11"/>
                    <a:pt x="6" y="11"/>
                  </a:cubicBezTo>
                  <a:cubicBezTo>
                    <a:pt x="7" y="11"/>
                    <a:pt x="7" y="11"/>
                    <a:pt x="7" y="11"/>
                  </a:cubicBezTo>
                  <a:cubicBezTo>
                    <a:pt x="8" y="12"/>
                    <a:pt x="8" y="12"/>
                    <a:pt x="8" y="12"/>
                  </a:cubicBezTo>
                  <a:cubicBezTo>
                    <a:pt x="10" y="15"/>
                    <a:pt x="10" y="15"/>
                    <a:pt x="10" y="15"/>
                  </a:cubicBezTo>
                  <a:cubicBezTo>
                    <a:pt x="11" y="16"/>
                    <a:pt x="11" y="16"/>
                    <a:pt x="11" y="16"/>
                  </a:cubicBezTo>
                  <a:cubicBezTo>
                    <a:pt x="12" y="16"/>
                    <a:pt x="12" y="16"/>
                    <a:pt x="12" y="16"/>
                  </a:cubicBezTo>
                  <a:cubicBezTo>
                    <a:pt x="12" y="17"/>
                    <a:pt x="12" y="17"/>
                    <a:pt x="12" y="17"/>
                  </a:cubicBezTo>
                  <a:cubicBezTo>
                    <a:pt x="12" y="17"/>
                    <a:pt x="12" y="17"/>
                    <a:pt x="12" y="17"/>
                  </a:cubicBezTo>
                  <a:cubicBezTo>
                    <a:pt x="12" y="18"/>
                    <a:pt x="12" y="18"/>
                    <a:pt x="12" y="18"/>
                  </a:cubicBezTo>
                  <a:cubicBezTo>
                    <a:pt x="13" y="19"/>
                    <a:pt x="13" y="19"/>
                    <a:pt x="13" y="19"/>
                  </a:cubicBezTo>
                  <a:cubicBezTo>
                    <a:pt x="14" y="19"/>
                    <a:pt x="14" y="19"/>
                    <a:pt x="14" y="19"/>
                  </a:cubicBezTo>
                  <a:cubicBezTo>
                    <a:pt x="15" y="20"/>
                    <a:pt x="15" y="20"/>
                    <a:pt x="15" y="20"/>
                  </a:cubicBezTo>
                  <a:cubicBezTo>
                    <a:pt x="15" y="20"/>
                    <a:pt x="15" y="20"/>
                    <a:pt x="15" y="20"/>
                  </a:cubicBezTo>
                  <a:cubicBezTo>
                    <a:pt x="16" y="20"/>
                    <a:pt x="16" y="20"/>
                    <a:pt x="16" y="20"/>
                  </a:cubicBezTo>
                  <a:cubicBezTo>
                    <a:pt x="16" y="21"/>
                    <a:pt x="16" y="21"/>
                    <a:pt x="16" y="21"/>
                  </a:cubicBezTo>
                  <a:cubicBezTo>
                    <a:pt x="16" y="21"/>
                    <a:pt x="16" y="21"/>
                    <a:pt x="16" y="21"/>
                  </a:cubicBezTo>
                  <a:cubicBezTo>
                    <a:pt x="16" y="22"/>
                    <a:pt x="16" y="22"/>
                    <a:pt x="16" y="22"/>
                  </a:cubicBezTo>
                  <a:cubicBezTo>
                    <a:pt x="17" y="23"/>
                    <a:pt x="17" y="23"/>
                    <a:pt x="17" y="23"/>
                  </a:cubicBezTo>
                  <a:cubicBezTo>
                    <a:pt x="17" y="23"/>
                    <a:pt x="17" y="23"/>
                    <a:pt x="17" y="23"/>
                  </a:cubicBezTo>
                  <a:cubicBezTo>
                    <a:pt x="18" y="25"/>
                    <a:pt x="18" y="25"/>
                    <a:pt x="18" y="25"/>
                  </a:cubicBezTo>
                  <a:cubicBezTo>
                    <a:pt x="18" y="26"/>
                    <a:pt x="18" y="26"/>
                    <a:pt x="18" y="26"/>
                  </a:cubicBezTo>
                  <a:cubicBezTo>
                    <a:pt x="19" y="27"/>
                    <a:pt x="19" y="27"/>
                    <a:pt x="19" y="27"/>
                  </a:cubicBezTo>
                  <a:cubicBezTo>
                    <a:pt x="21" y="28"/>
                    <a:pt x="21" y="28"/>
                    <a:pt x="21" y="28"/>
                  </a:cubicBezTo>
                  <a:cubicBezTo>
                    <a:pt x="21" y="28"/>
                    <a:pt x="21" y="28"/>
                    <a:pt x="21" y="28"/>
                  </a:cubicBezTo>
                  <a:cubicBezTo>
                    <a:pt x="22" y="30"/>
                    <a:pt x="22" y="30"/>
                    <a:pt x="22" y="30"/>
                  </a:cubicBezTo>
                  <a:cubicBezTo>
                    <a:pt x="23" y="31"/>
                    <a:pt x="23" y="31"/>
                    <a:pt x="23" y="31"/>
                  </a:cubicBezTo>
                  <a:cubicBezTo>
                    <a:pt x="23" y="33"/>
                    <a:pt x="23" y="33"/>
                    <a:pt x="23" y="33"/>
                  </a:cubicBezTo>
                  <a:cubicBezTo>
                    <a:pt x="24" y="35"/>
                    <a:pt x="24" y="35"/>
                    <a:pt x="24" y="35"/>
                  </a:cubicBezTo>
                  <a:cubicBezTo>
                    <a:pt x="24" y="37"/>
                    <a:pt x="24" y="37"/>
                    <a:pt x="24" y="37"/>
                  </a:cubicBezTo>
                  <a:cubicBezTo>
                    <a:pt x="25" y="38"/>
                    <a:pt x="25" y="38"/>
                    <a:pt x="25" y="38"/>
                  </a:cubicBezTo>
                  <a:cubicBezTo>
                    <a:pt x="26" y="39"/>
                    <a:pt x="26" y="39"/>
                    <a:pt x="26" y="39"/>
                  </a:cubicBezTo>
                  <a:cubicBezTo>
                    <a:pt x="28" y="41"/>
                    <a:pt x="28" y="41"/>
                    <a:pt x="28" y="41"/>
                  </a:cubicBezTo>
                  <a:cubicBezTo>
                    <a:pt x="28" y="41"/>
                    <a:pt x="28" y="41"/>
                    <a:pt x="28" y="41"/>
                  </a:cubicBezTo>
                  <a:cubicBezTo>
                    <a:pt x="30" y="42"/>
                    <a:pt x="30" y="42"/>
                    <a:pt x="30" y="42"/>
                  </a:cubicBezTo>
                  <a:cubicBezTo>
                    <a:pt x="30" y="42"/>
                    <a:pt x="30" y="42"/>
                    <a:pt x="30" y="42"/>
                  </a:cubicBezTo>
                  <a:cubicBezTo>
                    <a:pt x="31" y="43"/>
                    <a:pt x="31" y="43"/>
                    <a:pt x="31" y="43"/>
                  </a:cubicBezTo>
                  <a:cubicBezTo>
                    <a:pt x="31" y="44"/>
                    <a:pt x="31" y="44"/>
                    <a:pt x="31" y="44"/>
                  </a:cubicBezTo>
                  <a:cubicBezTo>
                    <a:pt x="32" y="45"/>
                    <a:pt x="32" y="45"/>
                    <a:pt x="32" y="45"/>
                  </a:cubicBezTo>
                  <a:cubicBezTo>
                    <a:pt x="34" y="46"/>
                    <a:pt x="34" y="46"/>
                    <a:pt x="34" y="46"/>
                  </a:cubicBezTo>
                  <a:cubicBezTo>
                    <a:pt x="35" y="47"/>
                    <a:pt x="35" y="47"/>
                    <a:pt x="35" y="47"/>
                  </a:cubicBezTo>
                  <a:cubicBezTo>
                    <a:pt x="36" y="48"/>
                    <a:pt x="36" y="48"/>
                    <a:pt x="36" y="48"/>
                  </a:cubicBezTo>
                  <a:cubicBezTo>
                    <a:pt x="37" y="48"/>
                    <a:pt x="37" y="48"/>
                    <a:pt x="37" y="48"/>
                  </a:cubicBezTo>
                  <a:cubicBezTo>
                    <a:pt x="40" y="50"/>
                    <a:pt x="40" y="50"/>
                    <a:pt x="40" y="50"/>
                  </a:cubicBezTo>
                  <a:cubicBezTo>
                    <a:pt x="40" y="51"/>
                    <a:pt x="40" y="51"/>
                    <a:pt x="40" y="51"/>
                  </a:cubicBezTo>
                  <a:cubicBezTo>
                    <a:pt x="41" y="51"/>
                    <a:pt x="41" y="51"/>
                    <a:pt x="41" y="51"/>
                  </a:cubicBezTo>
                  <a:cubicBezTo>
                    <a:pt x="41" y="52"/>
                    <a:pt x="41" y="52"/>
                    <a:pt x="41" y="52"/>
                  </a:cubicBezTo>
                  <a:cubicBezTo>
                    <a:pt x="42" y="52"/>
                    <a:pt x="42" y="52"/>
                    <a:pt x="42" y="52"/>
                  </a:cubicBezTo>
                  <a:cubicBezTo>
                    <a:pt x="42" y="51"/>
                    <a:pt x="42" y="51"/>
                    <a:pt x="42" y="51"/>
                  </a:cubicBezTo>
                  <a:cubicBezTo>
                    <a:pt x="41" y="51"/>
                    <a:pt x="41" y="51"/>
                    <a:pt x="41" y="51"/>
                  </a:cubicBezTo>
                  <a:cubicBezTo>
                    <a:pt x="41" y="50"/>
                    <a:pt x="41" y="50"/>
                    <a:pt x="41" y="50"/>
                  </a:cubicBezTo>
                  <a:cubicBezTo>
                    <a:pt x="42" y="50"/>
                    <a:pt x="42" y="50"/>
                    <a:pt x="42" y="50"/>
                  </a:cubicBezTo>
                  <a:cubicBezTo>
                    <a:pt x="44" y="52"/>
                    <a:pt x="44" y="52"/>
                    <a:pt x="44" y="52"/>
                  </a:cubicBezTo>
                  <a:cubicBezTo>
                    <a:pt x="44" y="51"/>
                    <a:pt x="44" y="51"/>
                    <a:pt x="44" y="51"/>
                  </a:cubicBezTo>
                  <a:cubicBezTo>
                    <a:pt x="44" y="50"/>
                    <a:pt x="44" y="50"/>
                    <a:pt x="44" y="50"/>
                  </a:cubicBezTo>
                  <a:cubicBezTo>
                    <a:pt x="45" y="50"/>
                    <a:pt x="45" y="50"/>
                    <a:pt x="45" y="50"/>
                  </a:cubicBezTo>
                  <a:cubicBezTo>
                    <a:pt x="45" y="50"/>
                    <a:pt x="45" y="50"/>
                    <a:pt x="45" y="50"/>
                  </a:cubicBezTo>
                  <a:cubicBezTo>
                    <a:pt x="46" y="51"/>
                    <a:pt x="46" y="51"/>
                    <a:pt x="46" y="51"/>
                  </a:cubicBezTo>
                  <a:cubicBezTo>
                    <a:pt x="47" y="51"/>
                    <a:pt x="47" y="51"/>
                    <a:pt x="47" y="51"/>
                  </a:cubicBezTo>
                  <a:cubicBezTo>
                    <a:pt x="47" y="51"/>
                    <a:pt x="47" y="51"/>
                    <a:pt x="47" y="51"/>
                  </a:cubicBezTo>
                  <a:cubicBezTo>
                    <a:pt x="47" y="49"/>
                    <a:pt x="47" y="49"/>
                    <a:pt x="47" y="49"/>
                  </a:cubicBezTo>
                  <a:cubicBezTo>
                    <a:pt x="48" y="47"/>
                    <a:pt x="48" y="47"/>
                    <a:pt x="48" y="47"/>
                  </a:cubicBezTo>
                  <a:cubicBezTo>
                    <a:pt x="47" y="45"/>
                    <a:pt x="47" y="45"/>
                    <a:pt x="47" y="45"/>
                  </a:cubicBezTo>
                  <a:cubicBezTo>
                    <a:pt x="48" y="44"/>
                    <a:pt x="48" y="44"/>
                    <a:pt x="48" y="44"/>
                  </a:cubicBezTo>
                  <a:cubicBezTo>
                    <a:pt x="47" y="43"/>
                    <a:pt x="47" y="43"/>
                    <a:pt x="47" y="43"/>
                  </a:cubicBezTo>
                  <a:cubicBezTo>
                    <a:pt x="48" y="42"/>
                    <a:pt x="48" y="42"/>
                    <a:pt x="48" y="42"/>
                  </a:cubicBezTo>
                  <a:cubicBezTo>
                    <a:pt x="48" y="42"/>
                    <a:pt x="48" y="42"/>
                    <a:pt x="48" y="42"/>
                  </a:cubicBezTo>
                  <a:cubicBezTo>
                    <a:pt x="49" y="41"/>
                    <a:pt x="49" y="41"/>
                    <a:pt x="49" y="41"/>
                  </a:cubicBezTo>
                  <a:cubicBezTo>
                    <a:pt x="49" y="40"/>
                    <a:pt x="49" y="40"/>
                    <a:pt x="49" y="40"/>
                  </a:cubicBezTo>
                  <a:cubicBezTo>
                    <a:pt x="48" y="40"/>
                    <a:pt x="48" y="40"/>
                    <a:pt x="48" y="40"/>
                  </a:cubicBezTo>
                  <a:cubicBezTo>
                    <a:pt x="47" y="39"/>
                    <a:pt x="47" y="39"/>
                    <a:pt x="47" y="39"/>
                  </a:cubicBezTo>
                  <a:cubicBezTo>
                    <a:pt x="47" y="38"/>
                    <a:pt x="47" y="38"/>
                    <a:pt x="47" y="38"/>
                  </a:cubicBezTo>
                  <a:cubicBezTo>
                    <a:pt x="46" y="38"/>
                    <a:pt x="46" y="38"/>
                    <a:pt x="46" y="38"/>
                  </a:cubicBezTo>
                  <a:cubicBezTo>
                    <a:pt x="46" y="38"/>
                    <a:pt x="46" y="38"/>
                    <a:pt x="46" y="38"/>
                  </a:cubicBezTo>
                  <a:cubicBezTo>
                    <a:pt x="45" y="37"/>
                    <a:pt x="45" y="37"/>
                    <a:pt x="45" y="37"/>
                  </a:cubicBezTo>
                  <a:cubicBezTo>
                    <a:pt x="44" y="37"/>
                    <a:pt x="44" y="37"/>
                    <a:pt x="44" y="37"/>
                  </a:cubicBezTo>
                  <a:cubicBezTo>
                    <a:pt x="43" y="37"/>
                    <a:pt x="43" y="37"/>
                    <a:pt x="43" y="37"/>
                  </a:cubicBezTo>
                  <a:cubicBezTo>
                    <a:pt x="43" y="36"/>
                    <a:pt x="43" y="36"/>
                    <a:pt x="43" y="36"/>
                  </a:cubicBezTo>
                  <a:cubicBezTo>
                    <a:pt x="42" y="35"/>
                    <a:pt x="42" y="35"/>
                    <a:pt x="42" y="35"/>
                  </a:cubicBezTo>
                  <a:cubicBezTo>
                    <a:pt x="42" y="36"/>
                    <a:pt x="42" y="36"/>
                    <a:pt x="42" y="36"/>
                  </a:cubicBezTo>
                  <a:cubicBezTo>
                    <a:pt x="42" y="35"/>
                    <a:pt x="42" y="35"/>
                    <a:pt x="42" y="35"/>
                  </a:cubicBezTo>
                  <a:cubicBezTo>
                    <a:pt x="42" y="34"/>
                    <a:pt x="42" y="34"/>
                    <a:pt x="42" y="34"/>
                  </a:cubicBezTo>
                  <a:cubicBezTo>
                    <a:pt x="41" y="32"/>
                    <a:pt x="41" y="32"/>
                    <a:pt x="41" y="32"/>
                  </a:cubicBezTo>
                  <a:cubicBezTo>
                    <a:pt x="40" y="32"/>
                    <a:pt x="40" y="32"/>
                    <a:pt x="40" y="32"/>
                  </a:cubicBezTo>
                  <a:cubicBezTo>
                    <a:pt x="40" y="32"/>
                    <a:pt x="40" y="32"/>
                    <a:pt x="40" y="32"/>
                  </a:cubicBezTo>
                  <a:cubicBezTo>
                    <a:pt x="38" y="32"/>
                    <a:pt x="38" y="32"/>
                    <a:pt x="38" y="32"/>
                  </a:cubicBezTo>
                  <a:cubicBezTo>
                    <a:pt x="37" y="31"/>
                    <a:pt x="37" y="31"/>
                    <a:pt x="37" y="31"/>
                  </a:cubicBezTo>
                  <a:cubicBezTo>
                    <a:pt x="37" y="30"/>
                    <a:pt x="37" y="30"/>
                    <a:pt x="37" y="30"/>
                  </a:cubicBezTo>
                  <a:cubicBezTo>
                    <a:pt x="38" y="30"/>
                    <a:pt x="38" y="30"/>
                    <a:pt x="38" y="30"/>
                  </a:cubicBezTo>
                  <a:cubicBezTo>
                    <a:pt x="39" y="29"/>
                    <a:pt x="39" y="29"/>
                    <a:pt x="39" y="29"/>
                  </a:cubicBezTo>
                  <a:cubicBezTo>
                    <a:pt x="38" y="29"/>
                    <a:pt x="38" y="29"/>
                    <a:pt x="38" y="29"/>
                  </a:cubicBezTo>
                  <a:cubicBezTo>
                    <a:pt x="37" y="29"/>
                    <a:pt x="37" y="29"/>
                    <a:pt x="37" y="29"/>
                  </a:cubicBezTo>
                  <a:cubicBezTo>
                    <a:pt x="37" y="29"/>
                    <a:pt x="37" y="29"/>
                    <a:pt x="37" y="29"/>
                  </a:cubicBezTo>
                  <a:cubicBezTo>
                    <a:pt x="36" y="29"/>
                    <a:pt x="36" y="29"/>
                    <a:pt x="36" y="29"/>
                  </a:cubicBezTo>
                  <a:cubicBezTo>
                    <a:pt x="36" y="29"/>
                    <a:pt x="36" y="29"/>
                    <a:pt x="36" y="29"/>
                  </a:cubicBezTo>
                  <a:cubicBezTo>
                    <a:pt x="37" y="28"/>
                    <a:pt x="37" y="28"/>
                    <a:pt x="37" y="28"/>
                  </a:cubicBezTo>
                  <a:cubicBezTo>
                    <a:pt x="39" y="28"/>
                    <a:pt x="39" y="28"/>
                    <a:pt x="39" y="28"/>
                  </a:cubicBezTo>
                  <a:cubicBezTo>
                    <a:pt x="38" y="27"/>
                    <a:pt x="38" y="27"/>
                    <a:pt x="38" y="27"/>
                  </a:cubicBezTo>
                  <a:cubicBezTo>
                    <a:pt x="37" y="26"/>
                    <a:pt x="37" y="26"/>
                    <a:pt x="37" y="26"/>
                  </a:cubicBezTo>
                  <a:cubicBezTo>
                    <a:pt x="36" y="26"/>
                    <a:pt x="36" y="26"/>
                    <a:pt x="36" y="26"/>
                  </a:cubicBezTo>
                  <a:cubicBezTo>
                    <a:pt x="35" y="26"/>
                    <a:pt x="35" y="26"/>
                    <a:pt x="35" y="26"/>
                  </a:cubicBezTo>
                  <a:cubicBezTo>
                    <a:pt x="34" y="27"/>
                    <a:pt x="34" y="27"/>
                    <a:pt x="34" y="27"/>
                  </a:cubicBezTo>
                  <a:cubicBezTo>
                    <a:pt x="33" y="27"/>
                    <a:pt x="33" y="27"/>
                    <a:pt x="33" y="27"/>
                  </a:cubicBezTo>
                  <a:cubicBezTo>
                    <a:pt x="34" y="27"/>
                    <a:pt x="34" y="27"/>
                    <a:pt x="34" y="27"/>
                  </a:cubicBezTo>
                  <a:cubicBezTo>
                    <a:pt x="34" y="26"/>
                    <a:pt x="34" y="26"/>
                    <a:pt x="34" y="26"/>
                  </a:cubicBezTo>
                  <a:cubicBezTo>
                    <a:pt x="35" y="26"/>
                    <a:pt x="35" y="26"/>
                    <a:pt x="35" y="26"/>
                  </a:cubicBezTo>
                  <a:cubicBezTo>
                    <a:pt x="35" y="26"/>
                    <a:pt x="35" y="26"/>
                    <a:pt x="35" y="26"/>
                  </a:cubicBezTo>
                  <a:cubicBezTo>
                    <a:pt x="35" y="25"/>
                    <a:pt x="35" y="25"/>
                    <a:pt x="35" y="25"/>
                  </a:cubicBezTo>
                  <a:cubicBezTo>
                    <a:pt x="34" y="25"/>
                    <a:pt x="34" y="25"/>
                    <a:pt x="34" y="25"/>
                  </a:cubicBezTo>
                  <a:cubicBezTo>
                    <a:pt x="32" y="25"/>
                    <a:pt x="32" y="25"/>
                    <a:pt x="32" y="25"/>
                  </a:cubicBezTo>
                  <a:cubicBezTo>
                    <a:pt x="31" y="24"/>
                    <a:pt x="31" y="24"/>
                    <a:pt x="31" y="24"/>
                  </a:cubicBezTo>
                  <a:cubicBezTo>
                    <a:pt x="31" y="23"/>
                    <a:pt x="31" y="23"/>
                    <a:pt x="31" y="23"/>
                  </a:cubicBezTo>
                  <a:cubicBezTo>
                    <a:pt x="31" y="22"/>
                    <a:pt x="31" y="22"/>
                    <a:pt x="31" y="22"/>
                  </a:cubicBezTo>
                  <a:cubicBezTo>
                    <a:pt x="29" y="21"/>
                    <a:pt x="29" y="21"/>
                    <a:pt x="29" y="21"/>
                  </a:cubicBezTo>
                  <a:cubicBezTo>
                    <a:pt x="29" y="21"/>
                    <a:pt x="29" y="21"/>
                    <a:pt x="29" y="21"/>
                  </a:cubicBezTo>
                  <a:cubicBezTo>
                    <a:pt x="28" y="21"/>
                    <a:pt x="28" y="21"/>
                    <a:pt x="28" y="21"/>
                  </a:cubicBezTo>
                  <a:cubicBezTo>
                    <a:pt x="27" y="20"/>
                    <a:pt x="27" y="20"/>
                    <a:pt x="27" y="20"/>
                  </a:cubicBezTo>
                  <a:cubicBezTo>
                    <a:pt x="27" y="19"/>
                    <a:pt x="27" y="19"/>
                    <a:pt x="27" y="19"/>
                  </a:cubicBezTo>
                  <a:cubicBezTo>
                    <a:pt x="26" y="18"/>
                    <a:pt x="26" y="18"/>
                    <a:pt x="26" y="18"/>
                  </a:cubicBezTo>
                  <a:cubicBezTo>
                    <a:pt x="24" y="17"/>
                    <a:pt x="24" y="17"/>
                    <a:pt x="24" y="17"/>
                  </a:cubicBezTo>
                  <a:cubicBezTo>
                    <a:pt x="23" y="17"/>
                    <a:pt x="23" y="17"/>
                    <a:pt x="23" y="17"/>
                  </a:cubicBezTo>
                  <a:cubicBezTo>
                    <a:pt x="23" y="17"/>
                    <a:pt x="23" y="17"/>
                    <a:pt x="23" y="17"/>
                  </a:cubicBezTo>
                  <a:cubicBezTo>
                    <a:pt x="22" y="17"/>
                    <a:pt x="22" y="17"/>
                    <a:pt x="22" y="17"/>
                  </a:cubicBezTo>
                  <a:cubicBezTo>
                    <a:pt x="22" y="16"/>
                    <a:pt x="22" y="16"/>
                    <a:pt x="22" y="16"/>
                  </a:cubicBezTo>
                  <a:cubicBezTo>
                    <a:pt x="22" y="16"/>
                    <a:pt x="22" y="16"/>
                    <a:pt x="22" y="16"/>
                  </a:cubicBezTo>
                  <a:cubicBezTo>
                    <a:pt x="21" y="16"/>
                    <a:pt x="21" y="16"/>
                    <a:pt x="21" y="16"/>
                  </a:cubicBezTo>
                  <a:cubicBezTo>
                    <a:pt x="21" y="15"/>
                    <a:pt x="21" y="15"/>
                    <a:pt x="21" y="15"/>
                  </a:cubicBezTo>
                  <a:cubicBezTo>
                    <a:pt x="20" y="14"/>
                    <a:pt x="20" y="14"/>
                    <a:pt x="20" y="14"/>
                  </a:cubicBezTo>
                  <a:cubicBezTo>
                    <a:pt x="19" y="13"/>
                    <a:pt x="19" y="13"/>
                    <a:pt x="19" y="13"/>
                  </a:cubicBezTo>
                  <a:cubicBezTo>
                    <a:pt x="19" y="13"/>
                    <a:pt x="19" y="13"/>
                    <a:pt x="19" y="13"/>
                  </a:cubicBezTo>
                  <a:cubicBezTo>
                    <a:pt x="16" y="11"/>
                    <a:pt x="16" y="11"/>
                    <a:pt x="16" y="11"/>
                  </a:cubicBezTo>
                  <a:cubicBezTo>
                    <a:pt x="15" y="11"/>
                    <a:pt x="15" y="11"/>
                    <a:pt x="15" y="11"/>
                  </a:cubicBezTo>
                  <a:cubicBezTo>
                    <a:pt x="14" y="10"/>
                    <a:pt x="14" y="10"/>
                    <a:pt x="14" y="10"/>
                  </a:cubicBezTo>
                  <a:cubicBezTo>
                    <a:pt x="13" y="10"/>
                    <a:pt x="13" y="10"/>
                    <a:pt x="13" y="10"/>
                  </a:cubicBezTo>
                  <a:cubicBezTo>
                    <a:pt x="13" y="9"/>
                    <a:pt x="13" y="9"/>
                    <a:pt x="13" y="9"/>
                  </a:cubicBezTo>
                  <a:cubicBezTo>
                    <a:pt x="13" y="8"/>
                    <a:pt x="13" y="8"/>
                    <a:pt x="13" y="8"/>
                  </a:cubicBezTo>
                  <a:cubicBezTo>
                    <a:pt x="12" y="8"/>
                    <a:pt x="12" y="8"/>
                    <a:pt x="12" y="8"/>
                  </a:cubicBezTo>
                  <a:cubicBezTo>
                    <a:pt x="11" y="7"/>
                    <a:pt x="11" y="7"/>
                    <a:pt x="11" y="7"/>
                  </a:cubicBezTo>
                  <a:cubicBezTo>
                    <a:pt x="11" y="7"/>
                    <a:pt x="11" y="7"/>
                    <a:pt x="11" y="7"/>
                  </a:cubicBezTo>
                  <a:cubicBezTo>
                    <a:pt x="10" y="6"/>
                    <a:pt x="10" y="6"/>
                    <a:pt x="10" y="6"/>
                  </a:cubicBezTo>
                  <a:cubicBezTo>
                    <a:pt x="9" y="5"/>
                    <a:pt x="9" y="5"/>
                    <a:pt x="9" y="5"/>
                  </a:cubicBezTo>
                  <a:cubicBezTo>
                    <a:pt x="8" y="5"/>
                    <a:pt x="8" y="5"/>
                    <a:pt x="8" y="5"/>
                  </a:cubicBezTo>
                  <a:cubicBezTo>
                    <a:pt x="8" y="5"/>
                    <a:pt x="8" y="5"/>
                    <a:pt x="8" y="5"/>
                  </a:cubicBezTo>
                  <a:cubicBezTo>
                    <a:pt x="7" y="5"/>
                    <a:pt x="7" y="5"/>
                    <a:pt x="7" y="5"/>
                  </a:cubicBezTo>
                  <a:cubicBezTo>
                    <a:pt x="6" y="5"/>
                    <a:pt x="6" y="5"/>
                    <a:pt x="6" y="5"/>
                  </a:cubicBezTo>
                  <a:cubicBezTo>
                    <a:pt x="5" y="5"/>
                    <a:pt x="5" y="5"/>
                    <a:pt x="5" y="5"/>
                  </a:cubicBezTo>
                  <a:cubicBezTo>
                    <a:pt x="4" y="5"/>
                    <a:pt x="4" y="5"/>
                    <a:pt x="4" y="5"/>
                  </a:cubicBezTo>
                  <a:cubicBezTo>
                    <a:pt x="2" y="4"/>
                    <a:pt x="2" y="4"/>
                    <a:pt x="2" y="4"/>
                  </a:cubicBezTo>
                  <a:cubicBezTo>
                    <a:pt x="0" y="4"/>
                    <a:pt x="0" y="4"/>
                    <a:pt x="0" y="4"/>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7" name="Freeform 21">
              <a:extLst>
                <a:ext uri="{FF2B5EF4-FFF2-40B4-BE49-F238E27FC236}">
                  <a16:creationId xmlns:a16="http://schemas.microsoft.com/office/drawing/2014/main" xmlns="" id="{A1CC23E2-3CDE-434F-B801-A2953F95E90A}"/>
                </a:ext>
              </a:extLst>
            </p:cNvPr>
            <p:cNvSpPr>
              <a:spLocks noEditPoints="1"/>
            </p:cNvSpPr>
            <p:nvPr/>
          </p:nvSpPr>
          <p:spPr bwMode="auto">
            <a:xfrm>
              <a:off x="8627846" y="4522793"/>
              <a:ext cx="93152" cy="24440"/>
            </a:xfrm>
            <a:custGeom>
              <a:avLst/>
              <a:gdLst>
                <a:gd name="T0" fmla="*/ 0 w 52"/>
                <a:gd name="T1" fmla="*/ 11 h 14"/>
                <a:gd name="T2" fmla="*/ 4 w 52"/>
                <a:gd name="T3" fmla="*/ 14 h 14"/>
                <a:gd name="T4" fmla="*/ 4 w 52"/>
                <a:gd name="T5" fmla="*/ 11 h 14"/>
                <a:gd name="T6" fmla="*/ 7 w 52"/>
                <a:gd name="T7" fmla="*/ 11 h 14"/>
                <a:gd name="T8" fmla="*/ 7 w 52"/>
                <a:gd name="T9" fmla="*/ 7 h 14"/>
                <a:gd name="T10" fmla="*/ 7 w 52"/>
                <a:gd name="T11" fmla="*/ 7 h 14"/>
                <a:gd name="T12" fmla="*/ 4 w 52"/>
                <a:gd name="T13" fmla="*/ 11 h 14"/>
                <a:gd name="T14" fmla="*/ 0 w 52"/>
                <a:gd name="T15" fmla="*/ 11 h 14"/>
                <a:gd name="T16" fmla="*/ 0 w 52"/>
                <a:gd name="T17" fmla="*/ 11 h 14"/>
                <a:gd name="T18" fmla="*/ 11 w 52"/>
                <a:gd name="T19" fmla="*/ 7 h 14"/>
                <a:gd name="T20" fmla="*/ 15 w 52"/>
                <a:gd name="T21" fmla="*/ 11 h 14"/>
                <a:gd name="T22" fmla="*/ 18 w 52"/>
                <a:gd name="T23" fmla="*/ 14 h 14"/>
                <a:gd name="T24" fmla="*/ 22 w 52"/>
                <a:gd name="T25" fmla="*/ 14 h 14"/>
                <a:gd name="T26" fmla="*/ 22 w 52"/>
                <a:gd name="T27" fmla="*/ 11 h 14"/>
                <a:gd name="T28" fmla="*/ 26 w 52"/>
                <a:gd name="T29" fmla="*/ 11 h 14"/>
                <a:gd name="T30" fmla="*/ 30 w 52"/>
                <a:gd name="T31" fmla="*/ 11 h 14"/>
                <a:gd name="T32" fmla="*/ 37 w 52"/>
                <a:gd name="T33" fmla="*/ 11 h 14"/>
                <a:gd name="T34" fmla="*/ 41 w 52"/>
                <a:gd name="T35" fmla="*/ 7 h 14"/>
                <a:gd name="T36" fmla="*/ 44 w 52"/>
                <a:gd name="T37" fmla="*/ 7 h 14"/>
                <a:gd name="T38" fmla="*/ 48 w 52"/>
                <a:gd name="T39" fmla="*/ 3 h 14"/>
                <a:gd name="T40" fmla="*/ 48 w 52"/>
                <a:gd name="T41" fmla="*/ 3 h 14"/>
                <a:gd name="T42" fmla="*/ 52 w 52"/>
                <a:gd name="T43" fmla="*/ 0 h 14"/>
                <a:gd name="T44" fmla="*/ 52 w 52"/>
                <a:gd name="T45" fmla="*/ 0 h 14"/>
                <a:gd name="T46" fmla="*/ 52 w 52"/>
                <a:gd name="T47" fmla="*/ 0 h 14"/>
                <a:gd name="T48" fmla="*/ 44 w 52"/>
                <a:gd name="T49" fmla="*/ 0 h 14"/>
                <a:gd name="T50" fmla="*/ 41 w 52"/>
                <a:gd name="T51" fmla="*/ 0 h 14"/>
                <a:gd name="T52" fmla="*/ 37 w 52"/>
                <a:gd name="T53" fmla="*/ 0 h 14"/>
                <a:gd name="T54" fmla="*/ 33 w 52"/>
                <a:gd name="T55" fmla="*/ 0 h 14"/>
                <a:gd name="T56" fmla="*/ 30 w 52"/>
                <a:gd name="T57" fmla="*/ 0 h 14"/>
                <a:gd name="T58" fmla="*/ 22 w 52"/>
                <a:gd name="T59" fmla="*/ 0 h 14"/>
                <a:gd name="T60" fmla="*/ 18 w 52"/>
                <a:gd name="T61" fmla="*/ 3 h 14"/>
                <a:gd name="T62" fmla="*/ 11 w 52"/>
                <a:gd name="T63" fmla="*/ 7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52" h="14">
                  <a:moveTo>
                    <a:pt x="0" y="11"/>
                  </a:moveTo>
                  <a:lnTo>
                    <a:pt x="4" y="14"/>
                  </a:lnTo>
                  <a:lnTo>
                    <a:pt x="4" y="11"/>
                  </a:lnTo>
                  <a:lnTo>
                    <a:pt x="7" y="11"/>
                  </a:lnTo>
                  <a:lnTo>
                    <a:pt x="7" y="7"/>
                  </a:lnTo>
                  <a:lnTo>
                    <a:pt x="7" y="7"/>
                  </a:lnTo>
                  <a:lnTo>
                    <a:pt x="4" y="11"/>
                  </a:lnTo>
                  <a:lnTo>
                    <a:pt x="0" y="11"/>
                  </a:lnTo>
                  <a:lnTo>
                    <a:pt x="0" y="11"/>
                  </a:lnTo>
                  <a:close/>
                  <a:moveTo>
                    <a:pt x="11" y="7"/>
                  </a:moveTo>
                  <a:lnTo>
                    <a:pt x="15" y="11"/>
                  </a:lnTo>
                  <a:lnTo>
                    <a:pt x="18" y="14"/>
                  </a:lnTo>
                  <a:lnTo>
                    <a:pt x="22" y="14"/>
                  </a:lnTo>
                  <a:lnTo>
                    <a:pt x="22" y="11"/>
                  </a:lnTo>
                  <a:lnTo>
                    <a:pt x="26" y="11"/>
                  </a:lnTo>
                  <a:lnTo>
                    <a:pt x="30" y="11"/>
                  </a:lnTo>
                  <a:lnTo>
                    <a:pt x="37" y="11"/>
                  </a:lnTo>
                  <a:lnTo>
                    <a:pt x="41" y="7"/>
                  </a:lnTo>
                  <a:lnTo>
                    <a:pt x="44" y="7"/>
                  </a:lnTo>
                  <a:lnTo>
                    <a:pt x="48" y="3"/>
                  </a:lnTo>
                  <a:lnTo>
                    <a:pt x="48" y="3"/>
                  </a:lnTo>
                  <a:lnTo>
                    <a:pt x="52" y="0"/>
                  </a:lnTo>
                  <a:lnTo>
                    <a:pt x="52" y="0"/>
                  </a:lnTo>
                  <a:lnTo>
                    <a:pt x="52" y="0"/>
                  </a:lnTo>
                  <a:lnTo>
                    <a:pt x="44" y="0"/>
                  </a:lnTo>
                  <a:lnTo>
                    <a:pt x="41" y="0"/>
                  </a:lnTo>
                  <a:lnTo>
                    <a:pt x="37" y="0"/>
                  </a:lnTo>
                  <a:lnTo>
                    <a:pt x="33" y="0"/>
                  </a:lnTo>
                  <a:lnTo>
                    <a:pt x="30" y="0"/>
                  </a:lnTo>
                  <a:lnTo>
                    <a:pt x="22" y="0"/>
                  </a:lnTo>
                  <a:lnTo>
                    <a:pt x="18" y="3"/>
                  </a:lnTo>
                  <a:lnTo>
                    <a:pt x="11" y="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8" name="Freeform 22">
              <a:extLst>
                <a:ext uri="{FF2B5EF4-FFF2-40B4-BE49-F238E27FC236}">
                  <a16:creationId xmlns:a16="http://schemas.microsoft.com/office/drawing/2014/main" xmlns="" id="{BB14C52E-EA66-45A2-AC0E-0A3EAD1BF959}"/>
                </a:ext>
              </a:extLst>
            </p:cNvPr>
            <p:cNvSpPr>
              <a:spLocks noEditPoints="1"/>
            </p:cNvSpPr>
            <p:nvPr/>
          </p:nvSpPr>
          <p:spPr bwMode="auto">
            <a:xfrm>
              <a:off x="7923835" y="4088109"/>
              <a:ext cx="564286" cy="181555"/>
            </a:xfrm>
            <a:custGeom>
              <a:avLst/>
              <a:gdLst>
                <a:gd name="T0" fmla="*/ 193 w 315"/>
                <a:gd name="T1" fmla="*/ 74 h 104"/>
                <a:gd name="T2" fmla="*/ 4 w 315"/>
                <a:gd name="T3" fmla="*/ 33 h 104"/>
                <a:gd name="T4" fmla="*/ 0 w 315"/>
                <a:gd name="T5" fmla="*/ 30 h 104"/>
                <a:gd name="T6" fmla="*/ 174 w 315"/>
                <a:gd name="T7" fmla="*/ 100 h 104"/>
                <a:gd name="T8" fmla="*/ 186 w 315"/>
                <a:gd name="T9" fmla="*/ 100 h 104"/>
                <a:gd name="T10" fmla="*/ 219 w 315"/>
                <a:gd name="T11" fmla="*/ 93 h 104"/>
                <a:gd name="T12" fmla="*/ 241 w 315"/>
                <a:gd name="T13" fmla="*/ 93 h 104"/>
                <a:gd name="T14" fmla="*/ 260 w 315"/>
                <a:gd name="T15" fmla="*/ 56 h 104"/>
                <a:gd name="T16" fmla="*/ 267 w 315"/>
                <a:gd name="T17" fmla="*/ 48 h 104"/>
                <a:gd name="T18" fmla="*/ 289 w 315"/>
                <a:gd name="T19" fmla="*/ 48 h 104"/>
                <a:gd name="T20" fmla="*/ 304 w 315"/>
                <a:gd name="T21" fmla="*/ 48 h 104"/>
                <a:gd name="T22" fmla="*/ 308 w 315"/>
                <a:gd name="T23" fmla="*/ 41 h 104"/>
                <a:gd name="T24" fmla="*/ 311 w 315"/>
                <a:gd name="T25" fmla="*/ 33 h 104"/>
                <a:gd name="T26" fmla="*/ 297 w 315"/>
                <a:gd name="T27" fmla="*/ 30 h 104"/>
                <a:gd name="T28" fmla="*/ 293 w 315"/>
                <a:gd name="T29" fmla="*/ 26 h 104"/>
                <a:gd name="T30" fmla="*/ 293 w 315"/>
                <a:gd name="T31" fmla="*/ 19 h 104"/>
                <a:gd name="T32" fmla="*/ 282 w 315"/>
                <a:gd name="T33" fmla="*/ 8 h 104"/>
                <a:gd name="T34" fmla="*/ 274 w 315"/>
                <a:gd name="T35" fmla="*/ 11 h 104"/>
                <a:gd name="T36" fmla="*/ 263 w 315"/>
                <a:gd name="T37" fmla="*/ 22 h 104"/>
                <a:gd name="T38" fmla="*/ 248 w 315"/>
                <a:gd name="T39" fmla="*/ 37 h 104"/>
                <a:gd name="T40" fmla="*/ 252 w 315"/>
                <a:gd name="T41" fmla="*/ 37 h 104"/>
                <a:gd name="T42" fmla="*/ 252 w 315"/>
                <a:gd name="T43" fmla="*/ 48 h 104"/>
                <a:gd name="T44" fmla="*/ 248 w 315"/>
                <a:gd name="T45" fmla="*/ 41 h 104"/>
                <a:gd name="T46" fmla="*/ 241 w 315"/>
                <a:gd name="T47" fmla="*/ 48 h 104"/>
                <a:gd name="T48" fmla="*/ 230 w 315"/>
                <a:gd name="T49" fmla="*/ 48 h 104"/>
                <a:gd name="T50" fmla="*/ 215 w 315"/>
                <a:gd name="T51" fmla="*/ 67 h 104"/>
                <a:gd name="T52" fmla="*/ 200 w 315"/>
                <a:gd name="T53" fmla="*/ 78 h 104"/>
                <a:gd name="T54" fmla="*/ 189 w 315"/>
                <a:gd name="T55" fmla="*/ 85 h 104"/>
                <a:gd name="T56" fmla="*/ 171 w 315"/>
                <a:gd name="T57" fmla="*/ 93 h 104"/>
                <a:gd name="T58" fmla="*/ 160 w 315"/>
                <a:gd name="T59" fmla="*/ 85 h 104"/>
                <a:gd name="T60" fmla="*/ 278 w 315"/>
                <a:gd name="T61" fmla="*/ 0 h 104"/>
                <a:gd name="T62" fmla="*/ 286 w 315"/>
                <a:gd name="T63" fmla="*/ 4 h 104"/>
                <a:gd name="T64" fmla="*/ 189 w 315"/>
                <a:gd name="T65" fmla="*/ 82 h 104"/>
                <a:gd name="T66" fmla="*/ 193 w 315"/>
                <a:gd name="T67" fmla="*/ 78 h 104"/>
                <a:gd name="T68" fmla="*/ 197 w 315"/>
                <a:gd name="T69" fmla="*/ 74 h 104"/>
                <a:gd name="T70" fmla="*/ 193 w 315"/>
                <a:gd name="T71" fmla="*/ 74 h 104"/>
                <a:gd name="T72" fmla="*/ 4 w 315"/>
                <a:gd name="T73" fmla="*/ 11 h 104"/>
                <a:gd name="T74" fmla="*/ 15 w 315"/>
                <a:gd name="T75" fmla="*/ 15 h 104"/>
                <a:gd name="T76" fmla="*/ 23 w 315"/>
                <a:gd name="T77" fmla="*/ 26 h 104"/>
                <a:gd name="T78" fmla="*/ 34 w 315"/>
                <a:gd name="T79" fmla="*/ 22 h 104"/>
                <a:gd name="T80" fmla="*/ 37 w 315"/>
                <a:gd name="T81" fmla="*/ 19 h 104"/>
                <a:gd name="T82" fmla="*/ 56 w 315"/>
                <a:gd name="T83" fmla="*/ 48 h 104"/>
                <a:gd name="T84" fmla="*/ 56 w 315"/>
                <a:gd name="T85" fmla="*/ 67 h 104"/>
                <a:gd name="T86" fmla="*/ 67 w 315"/>
                <a:gd name="T87" fmla="*/ 78 h 104"/>
                <a:gd name="T88" fmla="*/ 71 w 315"/>
                <a:gd name="T89" fmla="*/ 85 h 104"/>
                <a:gd name="T90" fmla="*/ 71 w 315"/>
                <a:gd name="T91" fmla="*/ 93 h 104"/>
                <a:gd name="T92" fmla="*/ 71 w 315"/>
                <a:gd name="T93" fmla="*/ 93 h 104"/>
                <a:gd name="T94" fmla="*/ 60 w 315"/>
                <a:gd name="T95" fmla="*/ 93 h 104"/>
                <a:gd name="T96" fmla="*/ 45 w 315"/>
                <a:gd name="T97" fmla="*/ 85 h 104"/>
                <a:gd name="T98" fmla="*/ 30 w 315"/>
                <a:gd name="T99" fmla="*/ 74 h 104"/>
                <a:gd name="T100" fmla="*/ 23 w 315"/>
                <a:gd name="T101" fmla="*/ 63 h 104"/>
                <a:gd name="T102" fmla="*/ 12 w 315"/>
                <a:gd name="T103" fmla="*/ 52 h 104"/>
                <a:gd name="T104" fmla="*/ 8 w 315"/>
                <a:gd name="T105" fmla="*/ 37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15" h="104">
                  <a:moveTo>
                    <a:pt x="193" y="74"/>
                  </a:moveTo>
                  <a:lnTo>
                    <a:pt x="193" y="78"/>
                  </a:lnTo>
                  <a:lnTo>
                    <a:pt x="189" y="78"/>
                  </a:lnTo>
                  <a:lnTo>
                    <a:pt x="189" y="78"/>
                  </a:lnTo>
                  <a:lnTo>
                    <a:pt x="193" y="74"/>
                  </a:lnTo>
                  <a:lnTo>
                    <a:pt x="193" y="74"/>
                  </a:lnTo>
                  <a:lnTo>
                    <a:pt x="193" y="74"/>
                  </a:lnTo>
                  <a:close/>
                  <a:moveTo>
                    <a:pt x="0" y="30"/>
                  </a:moveTo>
                  <a:lnTo>
                    <a:pt x="0" y="33"/>
                  </a:lnTo>
                  <a:lnTo>
                    <a:pt x="4" y="33"/>
                  </a:lnTo>
                  <a:lnTo>
                    <a:pt x="4" y="33"/>
                  </a:lnTo>
                  <a:lnTo>
                    <a:pt x="4" y="30"/>
                  </a:lnTo>
                  <a:lnTo>
                    <a:pt x="4" y="30"/>
                  </a:lnTo>
                  <a:lnTo>
                    <a:pt x="0" y="30"/>
                  </a:lnTo>
                  <a:lnTo>
                    <a:pt x="0" y="30"/>
                  </a:lnTo>
                  <a:close/>
                  <a:moveTo>
                    <a:pt x="160" y="85"/>
                  </a:moveTo>
                  <a:lnTo>
                    <a:pt x="163" y="93"/>
                  </a:lnTo>
                  <a:lnTo>
                    <a:pt x="171" y="97"/>
                  </a:lnTo>
                  <a:lnTo>
                    <a:pt x="171" y="97"/>
                  </a:lnTo>
                  <a:lnTo>
                    <a:pt x="174" y="100"/>
                  </a:lnTo>
                  <a:lnTo>
                    <a:pt x="174" y="104"/>
                  </a:lnTo>
                  <a:lnTo>
                    <a:pt x="178" y="104"/>
                  </a:lnTo>
                  <a:lnTo>
                    <a:pt x="182" y="100"/>
                  </a:lnTo>
                  <a:lnTo>
                    <a:pt x="182" y="100"/>
                  </a:lnTo>
                  <a:lnTo>
                    <a:pt x="186" y="100"/>
                  </a:lnTo>
                  <a:lnTo>
                    <a:pt x="189" y="100"/>
                  </a:lnTo>
                  <a:lnTo>
                    <a:pt x="200" y="100"/>
                  </a:lnTo>
                  <a:lnTo>
                    <a:pt x="208" y="97"/>
                  </a:lnTo>
                  <a:lnTo>
                    <a:pt x="211" y="93"/>
                  </a:lnTo>
                  <a:lnTo>
                    <a:pt x="219" y="93"/>
                  </a:lnTo>
                  <a:lnTo>
                    <a:pt x="223" y="97"/>
                  </a:lnTo>
                  <a:lnTo>
                    <a:pt x="223" y="97"/>
                  </a:lnTo>
                  <a:lnTo>
                    <a:pt x="226" y="97"/>
                  </a:lnTo>
                  <a:lnTo>
                    <a:pt x="234" y="93"/>
                  </a:lnTo>
                  <a:lnTo>
                    <a:pt x="241" y="93"/>
                  </a:lnTo>
                  <a:lnTo>
                    <a:pt x="241" y="89"/>
                  </a:lnTo>
                  <a:lnTo>
                    <a:pt x="248" y="82"/>
                  </a:lnTo>
                  <a:lnTo>
                    <a:pt x="252" y="74"/>
                  </a:lnTo>
                  <a:lnTo>
                    <a:pt x="256" y="71"/>
                  </a:lnTo>
                  <a:lnTo>
                    <a:pt x="260" y="56"/>
                  </a:lnTo>
                  <a:lnTo>
                    <a:pt x="260" y="56"/>
                  </a:lnTo>
                  <a:lnTo>
                    <a:pt x="260" y="52"/>
                  </a:lnTo>
                  <a:lnTo>
                    <a:pt x="260" y="52"/>
                  </a:lnTo>
                  <a:lnTo>
                    <a:pt x="263" y="48"/>
                  </a:lnTo>
                  <a:lnTo>
                    <a:pt x="267" y="48"/>
                  </a:lnTo>
                  <a:lnTo>
                    <a:pt x="271" y="48"/>
                  </a:lnTo>
                  <a:lnTo>
                    <a:pt x="278" y="48"/>
                  </a:lnTo>
                  <a:lnTo>
                    <a:pt x="282" y="48"/>
                  </a:lnTo>
                  <a:lnTo>
                    <a:pt x="286" y="48"/>
                  </a:lnTo>
                  <a:lnTo>
                    <a:pt x="289" y="48"/>
                  </a:lnTo>
                  <a:lnTo>
                    <a:pt x="289" y="48"/>
                  </a:lnTo>
                  <a:lnTo>
                    <a:pt x="293" y="52"/>
                  </a:lnTo>
                  <a:lnTo>
                    <a:pt x="297" y="52"/>
                  </a:lnTo>
                  <a:lnTo>
                    <a:pt x="300" y="48"/>
                  </a:lnTo>
                  <a:lnTo>
                    <a:pt x="304" y="48"/>
                  </a:lnTo>
                  <a:lnTo>
                    <a:pt x="304" y="48"/>
                  </a:lnTo>
                  <a:lnTo>
                    <a:pt x="300" y="45"/>
                  </a:lnTo>
                  <a:lnTo>
                    <a:pt x="300" y="41"/>
                  </a:lnTo>
                  <a:lnTo>
                    <a:pt x="300" y="37"/>
                  </a:lnTo>
                  <a:lnTo>
                    <a:pt x="308" y="41"/>
                  </a:lnTo>
                  <a:lnTo>
                    <a:pt x="315" y="37"/>
                  </a:lnTo>
                  <a:lnTo>
                    <a:pt x="315" y="37"/>
                  </a:lnTo>
                  <a:lnTo>
                    <a:pt x="315" y="33"/>
                  </a:lnTo>
                  <a:lnTo>
                    <a:pt x="315" y="33"/>
                  </a:lnTo>
                  <a:lnTo>
                    <a:pt x="311" y="33"/>
                  </a:lnTo>
                  <a:lnTo>
                    <a:pt x="308" y="30"/>
                  </a:lnTo>
                  <a:lnTo>
                    <a:pt x="304" y="30"/>
                  </a:lnTo>
                  <a:lnTo>
                    <a:pt x="300" y="26"/>
                  </a:lnTo>
                  <a:lnTo>
                    <a:pt x="297" y="26"/>
                  </a:lnTo>
                  <a:lnTo>
                    <a:pt x="297" y="30"/>
                  </a:lnTo>
                  <a:lnTo>
                    <a:pt x="293" y="30"/>
                  </a:lnTo>
                  <a:lnTo>
                    <a:pt x="297" y="26"/>
                  </a:lnTo>
                  <a:lnTo>
                    <a:pt x="297" y="22"/>
                  </a:lnTo>
                  <a:lnTo>
                    <a:pt x="293" y="22"/>
                  </a:lnTo>
                  <a:lnTo>
                    <a:pt x="293" y="26"/>
                  </a:lnTo>
                  <a:lnTo>
                    <a:pt x="289" y="26"/>
                  </a:lnTo>
                  <a:lnTo>
                    <a:pt x="289" y="26"/>
                  </a:lnTo>
                  <a:lnTo>
                    <a:pt x="289" y="19"/>
                  </a:lnTo>
                  <a:lnTo>
                    <a:pt x="293" y="19"/>
                  </a:lnTo>
                  <a:lnTo>
                    <a:pt x="293" y="19"/>
                  </a:lnTo>
                  <a:lnTo>
                    <a:pt x="289" y="15"/>
                  </a:lnTo>
                  <a:lnTo>
                    <a:pt x="286" y="15"/>
                  </a:lnTo>
                  <a:lnTo>
                    <a:pt x="282" y="15"/>
                  </a:lnTo>
                  <a:lnTo>
                    <a:pt x="282" y="8"/>
                  </a:lnTo>
                  <a:lnTo>
                    <a:pt x="282" y="8"/>
                  </a:lnTo>
                  <a:lnTo>
                    <a:pt x="278" y="8"/>
                  </a:lnTo>
                  <a:lnTo>
                    <a:pt x="278" y="11"/>
                  </a:lnTo>
                  <a:lnTo>
                    <a:pt x="274" y="15"/>
                  </a:lnTo>
                  <a:lnTo>
                    <a:pt x="274" y="15"/>
                  </a:lnTo>
                  <a:lnTo>
                    <a:pt x="274" y="11"/>
                  </a:lnTo>
                  <a:lnTo>
                    <a:pt x="274" y="8"/>
                  </a:lnTo>
                  <a:lnTo>
                    <a:pt x="274" y="8"/>
                  </a:lnTo>
                  <a:lnTo>
                    <a:pt x="271" y="15"/>
                  </a:lnTo>
                  <a:lnTo>
                    <a:pt x="267" y="15"/>
                  </a:lnTo>
                  <a:lnTo>
                    <a:pt x="263" y="22"/>
                  </a:lnTo>
                  <a:lnTo>
                    <a:pt x="263" y="26"/>
                  </a:lnTo>
                  <a:lnTo>
                    <a:pt x="260" y="33"/>
                  </a:lnTo>
                  <a:lnTo>
                    <a:pt x="256" y="33"/>
                  </a:lnTo>
                  <a:lnTo>
                    <a:pt x="252" y="33"/>
                  </a:lnTo>
                  <a:lnTo>
                    <a:pt x="248" y="37"/>
                  </a:lnTo>
                  <a:lnTo>
                    <a:pt x="252" y="37"/>
                  </a:lnTo>
                  <a:lnTo>
                    <a:pt x="248" y="37"/>
                  </a:lnTo>
                  <a:lnTo>
                    <a:pt x="252" y="37"/>
                  </a:lnTo>
                  <a:lnTo>
                    <a:pt x="256" y="37"/>
                  </a:lnTo>
                  <a:lnTo>
                    <a:pt x="252" y="37"/>
                  </a:lnTo>
                  <a:lnTo>
                    <a:pt x="252" y="41"/>
                  </a:lnTo>
                  <a:lnTo>
                    <a:pt x="248" y="41"/>
                  </a:lnTo>
                  <a:lnTo>
                    <a:pt x="252" y="41"/>
                  </a:lnTo>
                  <a:lnTo>
                    <a:pt x="252" y="48"/>
                  </a:lnTo>
                  <a:lnTo>
                    <a:pt x="252" y="48"/>
                  </a:lnTo>
                  <a:lnTo>
                    <a:pt x="248" y="48"/>
                  </a:lnTo>
                  <a:lnTo>
                    <a:pt x="248" y="45"/>
                  </a:lnTo>
                  <a:lnTo>
                    <a:pt x="248" y="41"/>
                  </a:lnTo>
                  <a:lnTo>
                    <a:pt x="248" y="41"/>
                  </a:lnTo>
                  <a:lnTo>
                    <a:pt x="248" y="41"/>
                  </a:lnTo>
                  <a:lnTo>
                    <a:pt x="245" y="41"/>
                  </a:lnTo>
                  <a:lnTo>
                    <a:pt x="245" y="45"/>
                  </a:lnTo>
                  <a:lnTo>
                    <a:pt x="245" y="52"/>
                  </a:lnTo>
                  <a:lnTo>
                    <a:pt x="245" y="52"/>
                  </a:lnTo>
                  <a:lnTo>
                    <a:pt x="241" y="48"/>
                  </a:lnTo>
                  <a:lnTo>
                    <a:pt x="237" y="45"/>
                  </a:lnTo>
                  <a:lnTo>
                    <a:pt x="237" y="45"/>
                  </a:lnTo>
                  <a:lnTo>
                    <a:pt x="234" y="45"/>
                  </a:lnTo>
                  <a:lnTo>
                    <a:pt x="230" y="45"/>
                  </a:lnTo>
                  <a:lnTo>
                    <a:pt x="230" y="48"/>
                  </a:lnTo>
                  <a:lnTo>
                    <a:pt x="226" y="52"/>
                  </a:lnTo>
                  <a:lnTo>
                    <a:pt x="226" y="56"/>
                  </a:lnTo>
                  <a:lnTo>
                    <a:pt x="219" y="59"/>
                  </a:lnTo>
                  <a:lnTo>
                    <a:pt x="219" y="63"/>
                  </a:lnTo>
                  <a:lnTo>
                    <a:pt x="215" y="67"/>
                  </a:lnTo>
                  <a:lnTo>
                    <a:pt x="211" y="71"/>
                  </a:lnTo>
                  <a:lnTo>
                    <a:pt x="197" y="74"/>
                  </a:lnTo>
                  <a:lnTo>
                    <a:pt x="197" y="74"/>
                  </a:lnTo>
                  <a:lnTo>
                    <a:pt x="197" y="78"/>
                  </a:lnTo>
                  <a:lnTo>
                    <a:pt x="200" y="78"/>
                  </a:lnTo>
                  <a:lnTo>
                    <a:pt x="197" y="78"/>
                  </a:lnTo>
                  <a:lnTo>
                    <a:pt x="193" y="82"/>
                  </a:lnTo>
                  <a:lnTo>
                    <a:pt x="189" y="82"/>
                  </a:lnTo>
                  <a:lnTo>
                    <a:pt x="189" y="82"/>
                  </a:lnTo>
                  <a:lnTo>
                    <a:pt x="189" y="85"/>
                  </a:lnTo>
                  <a:lnTo>
                    <a:pt x="189" y="89"/>
                  </a:lnTo>
                  <a:lnTo>
                    <a:pt x="186" y="93"/>
                  </a:lnTo>
                  <a:lnTo>
                    <a:pt x="186" y="93"/>
                  </a:lnTo>
                  <a:lnTo>
                    <a:pt x="178" y="93"/>
                  </a:lnTo>
                  <a:lnTo>
                    <a:pt x="171" y="93"/>
                  </a:lnTo>
                  <a:lnTo>
                    <a:pt x="167" y="93"/>
                  </a:lnTo>
                  <a:lnTo>
                    <a:pt x="167" y="89"/>
                  </a:lnTo>
                  <a:lnTo>
                    <a:pt x="163" y="85"/>
                  </a:lnTo>
                  <a:lnTo>
                    <a:pt x="160" y="85"/>
                  </a:lnTo>
                  <a:lnTo>
                    <a:pt x="160" y="85"/>
                  </a:lnTo>
                  <a:close/>
                  <a:moveTo>
                    <a:pt x="278" y="0"/>
                  </a:moveTo>
                  <a:lnTo>
                    <a:pt x="274" y="4"/>
                  </a:lnTo>
                  <a:lnTo>
                    <a:pt x="274" y="4"/>
                  </a:lnTo>
                  <a:lnTo>
                    <a:pt x="278" y="4"/>
                  </a:lnTo>
                  <a:lnTo>
                    <a:pt x="278" y="0"/>
                  </a:lnTo>
                  <a:lnTo>
                    <a:pt x="278" y="0"/>
                  </a:lnTo>
                  <a:close/>
                  <a:moveTo>
                    <a:pt x="282" y="0"/>
                  </a:moveTo>
                  <a:lnTo>
                    <a:pt x="278" y="4"/>
                  </a:lnTo>
                  <a:lnTo>
                    <a:pt x="282" y="4"/>
                  </a:lnTo>
                  <a:lnTo>
                    <a:pt x="286" y="4"/>
                  </a:lnTo>
                  <a:lnTo>
                    <a:pt x="286" y="4"/>
                  </a:lnTo>
                  <a:lnTo>
                    <a:pt x="282" y="0"/>
                  </a:lnTo>
                  <a:lnTo>
                    <a:pt x="282" y="0"/>
                  </a:lnTo>
                  <a:close/>
                  <a:moveTo>
                    <a:pt x="193" y="82"/>
                  </a:moveTo>
                  <a:lnTo>
                    <a:pt x="189" y="82"/>
                  </a:lnTo>
                  <a:lnTo>
                    <a:pt x="189" y="78"/>
                  </a:lnTo>
                  <a:lnTo>
                    <a:pt x="193" y="82"/>
                  </a:lnTo>
                  <a:lnTo>
                    <a:pt x="193" y="82"/>
                  </a:lnTo>
                  <a:close/>
                  <a:moveTo>
                    <a:pt x="193" y="78"/>
                  </a:moveTo>
                  <a:lnTo>
                    <a:pt x="193" y="78"/>
                  </a:lnTo>
                  <a:lnTo>
                    <a:pt x="193" y="78"/>
                  </a:lnTo>
                  <a:lnTo>
                    <a:pt x="193" y="78"/>
                  </a:lnTo>
                  <a:lnTo>
                    <a:pt x="193" y="78"/>
                  </a:lnTo>
                  <a:lnTo>
                    <a:pt x="193" y="78"/>
                  </a:lnTo>
                  <a:close/>
                  <a:moveTo>
                    <a:pt x="197" y="74"/>
                  </a:moveTo>
                  <a:lnTo>
                    <a:pt x="197" y="78"/>
                  </a:lnTo>
                  <a:lnTo>
                    <a:pt x="193" y="78"/>
                  </a:lnTo>
                  <a:lnTo>
                    <a:pt x="193" y="78"/>
                  </a:lnTo>
                  <a:lnTo>
                    <a:pt x="193" y="74"/>
                  </a:lnTo>
                  <a:lnTo>
                    <a:pt x="193" y="74"/>
                  </a:lnTo>
                  <a:lnTo>
                    <a:pt x="193" y="74"/>
                  </a:lnTo>
                  <a:lnTo>
                    <a:pt x="197" y="74"/>
                  </a:lnTo>
                  <a:lnTo>
                    <a:pt x="197" y="74"/>
                  </a:lnTo>
                  <a:close/>
                  <a:moveTo>
                    <a:pt x="0" y="15"/>
                  </a:moveTo>
                  <a:lnTo>
                    <a:pt x="4" y="11"/>
                  </a:lnTo>
                  <a:lnTo>
                    <a:pt x="4" y="11"/>
                  </a:lnTo>
                  <a:lnTo>
                    <a:pt x="8" y="11"/>
                  </a:lnTo>
                  <a:lnTo>
                    <a:pt x="12" y="15"/>
                  </a:lnTo>
                  <a:lnTo>
                    <a:pt x="15" y="15"/>
                  </a:lnTo>
                  <a:lnTo>
                    <a:pt x="15" y="15"/>
                  </a:lnTo>
                  <a:lnTo>
                    <a:pt x="19" y="19"/>
                  </a:lnTo>
                  <a:lnTo>
                    <a:pt x="19" y="22"/>
                  </a:lnTo>
                  <a:lnTo>
                    <a:pt x="15" y="22"/>
                  </a:lnTo>
                  <a:lnTo>
                    <a:pt x="15" y="26"/>
                  </a:lnTo>
                  <a:lnTo>
                    <a:pt x="23" y="26"/>
                  </a:lnTo>
                  <a:lnTo>
                    <a:pt x="26" y="26"/>
                  </a:lnTo>
                  <a:lnTo>
                    <a:pt x="26" y="22"/>
                  </a:lnTo>
                  <a:lnTo>
                    <a:pt x="30" y="26"/>
                  </a:lnTo>
                  <a:lnTo>
                    <a:pt x="34" y="22"/>
                  </a:lnTo>
                  <a:lnTo>
                    <a:pt x="34" y="22"/>
                  </a:lnTo>
                  <a:lnTo>
                    <a:pt x="34" y="22"/>
                  </a:lnTo>
                  <a:lnTo>
                    <a:pt x="34" y="22"/>
                  </a:lnTo>
                  <a:lnTo>
                    <a:pt x="34" y="22"/>
                  </a:lnTo>
                  <a:lnTo>
                    <a:pt x="37" y="19"/>
                  </a:lnTo>
                  <a:lnTo>
                    <a:pt x="37" y="19"/>
                  </a:lnTo>
                  <a:lnTo>
                    <a:pt x="41" y="22"/>
                  </a:lnTo>
                  <a:lnTo>
                    <a:pt x="52" y="33"/>
                  </a:lnTo>
                  <a:lnTo>
                    <a:pt x="56" y="41"/>
                  </a:lnTo>
                  <a:lnTo>
                    <a:pt x="56" y="45"/>
                  </a:lnTo>
                  <a:lnTo>
                    <a:pt x="56" y="48"/>
                  </a:lnTo>
                  <a:lnTo>
                    <a:pt x="56" y="56"/>
                  </a:lnTo>
                  <a:lnTo>
                    <a:pt x="56" y="56"/>
                  </a:lnTo>
                  <a:lnTo>
                    <a:pt x="56" y="59"/>
                  </a:lnTo>
                  <a:lnTo>
                    <a:pt x="56" y="59"/>
                  </a:lnTo>
                  <a:lnTo>
                    <a:pt x="56" y="67"/>
                  </a:lnTo>
                  <a:lnTo>
                    <a:pt x="60" y="71"/>
                  </a:lnTo>
                  <a:lnTo>
                    <a:pt x="63" y="74"/>
                  </a:lnTo>
                  <a:lnTo>
                    <a:pt x="67" y="74"/>
                  </a:lnTo>
                  <a:lnTo>
                    <a:pt x="67" y="74"/>
                  </a:lnTo>
                  <a:lnTo>
                    <a:pt x="67" y="78"/>
                  </a:lnTo>
                  <a:lnTo>
                    <a:pt x="67" y="82"/>
                  </a:lnTo>
                  <a:lnTo>
                    <a:pt x="67" y="82"/>
                  </a:lnTo>
                  <a:lnTo>
                    <a:pt x="67" y="82"/>
                  </a:lnTo>
                  <a:lnTo>
                    <a:pt x="67" y="85"/>
                  </a:lnTo>
                  <a:lnTo>
                    <a:pt x="71" y="85"/>
                  </a:lnTo>
                  <a:lnTo>
                    <a:pt x="74" y="89"/>
                  </a:lnTo>
                  <a:lnTo>
                    <a:pt x="74" y="93"/>
                  </a:lnTo>
                  <a:lnTo>
                    <a:pt x="71" y="93"/>
                  </a:lnTo>
                  <a:lnTo>
                    <a:pt x="71" y="93"/>
                  </a:lnTo>
                  <a:lnTo>
                    <a:pt x="71" y="93"/>
                  </a:lnTo>
                  <a:lnTo>
                    <a:pt x="67" y="89"/>
                  </a:lnTo>
                  <a:lnTo>
                    <a:pt x="71" y="93"/>
                  </a:lnTo>
                  <a:lnTo>
                    <a:pt x="67" y="93"/>
                  </a:lnTo>
                  <a:lnTo>
                    <a:pt x="67" y="93"/>
                  </a:lnTo>
                  <a:lnTo>
                    <a:pt x="71" y="93"/>
                  </a:lnTo>
                  <a:lnTo>
                    <a:pt x="71" y="93"/>
                  </a:lnTo>
                  <a:lnTo>
                    <a:pt x="67" y="97"/>
                  </a:lnTo>
                  <a:lnTo>
                    <a:pt x="63" y="93"/>
                  </a:lnTo>
                  <a:lnTo>
                    <a:pt x="63" y="97"/>
                  </a:lnTo>
                  <a:lnTo>
                    <a:pt x="60" y="93"/>
                  </a:lnTo>
                  <a:lnTo>
                    <a:pt x="60" y="93"/>
                  </a:lnTo>
                  <a:lnTo>
                    <a:pt x="52" y="89"/>
                  </a:lnTo>
                  <a:lnTo>
                    <a:pt x="49" y="89"/>
                  </a:lnTo>
                  <a:lnTo>
                    <a:pt x="45" y="85"/>
                  </a:lnTo>
                  <a:lnTo>
                    <a:pt x="45" y="85"/>
                  </a:lnTo>
                  <a:lnTo>
                    <a:pt x="41" y="85"/>
                  </a:lnTo>
                  <a:lnTo>
                    <a:pt x="37" y="85"/>
                  </a:lnTo>
                  <a:lnTo>
                    <a:pt x="34" y="82"/>
                  </a:lnTo>
                  <a:lnTo>
                    <a:pt x="34" y="78"/>
                  </a:lnTo>
                  <a:lnTo>
                    <a:pt x="30" y="74"/>
                  </a:lnTo>
                  <a:lnTo>
                    <a:pt x="26" y="74"/>
                  </a:lnTo>
                  <a:lnTo>
                    <a:pt x="23" y="71"/>
                  </a:lnTo>
                  <a:lnTo>
                    <a:pt x="23" y="71"/>
                  </a:lnTo>
                  <a:lnTo>
                    <a:pt x="26" y="67"/>
                  </a:lnTo>
                  <a:lnTo>
                    <a:pt x="23" y="63"/>
                  </a:lnTo>
                  <a:lnTo>
                    <a:pt x="19" y="63"/>
                  </a:lnTo>
                  <a:lnTo>
                    <a:pt x="19" y="59"/>
                  </a:lnTo>
                  <a:lnTo>
                    <a:pt x="12" y="56"/>
                  </a:lnTo>
                  <a:lnTo>
                    <a:pt x="12" y="52"/>
                  </a:lnTo>
                  <a:lnTo>
                    <a:pt x="12" y="52"/>
                  </a:lnTo>
                  <a:lnTo>
                    <a:pt x="8" y="48"/>
                  </a:lnTo>
                  <a:lnTo>
                    <a:pt x="8" y="48"/>
                  </a:lnTo>
                  <a:lnTo>
                    <a:pt x="12" y="45"/>
                  </a:lnTo>
                  <a:lnTo>
                    <a:pt x="12" y="41"/>
                  </a:lnTo>
                  <a:lnTo>
                    <a:pt x="8" y="37"/>
                  </a:lnTo>
                  <a:lnTo>
                    <a:pt x="8" y="33"/>
                  </a:lnTo>
                  <a:lnTo>
                    <a:pt x="4" y="22"/>
                  </a:lnTo>
                  <a:lnTo>
                    <a:pt x="0" y="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9" name="Freeform 23">
              <a:extLst>
                <a:ext uri="{FF2B5EF4-FFF2-40B4-BE49-F238E27FC236}">
                  <a16:creationId xmlns:a16="http://schemas.microsoft.com/office/drawing/2014/main" xmlns="" id="{E545A40A-3EFE-4B41-BB17-DD407B46E5EF}"/>
                </a:ext>
              </a:extLst>
            </p:cNvPr>
            <p:cNvSpPr>
              <a:spLocks noEditPoints="1"/>
            </p:cNvSpPr>
            <p:nvPr/>
          </p:nvSpPr>
          <p:spPr bwMode="auto">
            <a:xfrm>
              <a:off x="8343018" y="4152701"/>
              <a:ext cx="32244" cy="26187"/>
            </a:xfrm>
            <a:custGeom>
              <a:avLst/>
              <a:gdLst>
                <a:gd name="T0" fmla="*/ 0 w 18"/>
                <a:gd name="T1" fmla="*/ 8 h 15"/>
                <a:gd name="T2" fmla="*/ 3 w 18"/>
                <a:gd name="T3" fmla="*/ 8 h 15"/>
                <a:gd name="T4" fmla="*/ 3 w 18"/>
                <a:gd name="T5" fmla="*/ 8 h 15"/>
                <a:gd name="T6" fmla="*/ 7 w 18"/>
                <a:gd name="T7" fmla="*/ 11 h 15"/>
                <a:gd name="T8" fmla="*/ 11 w 18"/>
                <a:gd name="T9" fmla="*/ 15 h 15"/>
                <a:gd name="T10" fmla="*/ 11 w 18"/>
                <a:gd name="T11" fmla="*/ 15 h 15"/>
                <a:gd name="T12" fmla="*/ 11 w 18"/>
                <a:gd name="T13" fmla="*/ 8 h 15"/>
                <a:gd name="T14" fmla="*/ 11 w 18"/>
                <a:gd name="T15" fmla="*/ 4 h 15"/>
                <a:gd name="T16" fmla="*/ 14 w 18"/>
                <a:gd name="T17" fmla="*/ 4 h 15"/>
                <a:gd name="T18" fmla="*/ 14 w 18"/>
                <a:gd name="T19" fmla="*/ 4 h 15"/>
                <a:gd name="T20" fmla="*/ 14 w 18"/>
                <a:gd name="T21" fmla="*/ 0 h 15"/>
                <a:gd name="T22" fmla="*/ 11 w 18"/>
                <a:gd name="T23" fmla="*/ 0 h 15"/>
                <a:gd name="T24" fmla="*/ 7 w 18"/>
                <a:gd name="T25" fmla="*/ 4 h 15"/>
                <a:gd name="T26" fmla="*/ 0 w 18"/>
                <a:gd name="T27" fmla="*/ 8 h 15"/>
                <a:gd name="T28" fmla="*/ 0 w 18"/>
                <a:gd name="T29" fmla="*/ 8 h 15"/>
                <a:gd name="T30" fmla="*/ 0 w 18"/>
                <a:gd name="T31" fmla="*/ 8 h 15"/>
                <a:gd name="T32" fmla="*/ 14 w 18"/>
                <a:gd name="T33" fmla="*/ 4 h 15"/>
                <a:gd name="T34" fmla="*/ 14 w 18"/>
                <a:gd name="T35" fmla="*/ 8 h 15"/>
                <a:gd name="T36" fmla="*/ 14 w 18"/>
                <a:gd name="T37" fmla="*/ 11 h 15"/>
                <a:gd name="T38" fmla="*/ 18 w 18"/>
                <a:gd name="T39" fmla="*/ 11 h 15"/>
                <a:gd name="T40" fmla="*/ 18 w 18"/>
                <a:gd name="T41" fmla="*/ 11 h 15"/>
                <a:gd name="T42" fmla="*/ 18 w 18"/>
                <a:gd name="T43" fmla="*/ 4 h 15"/>
                <a:gd name="T44" fmla="*/ 14 w 18"/>
                <a:gd name="T45" fmla="*/ 4 h 15"/>
                <a:gd name="T46" fmla="*/ 14 w 18"/>
                <a:gd name="T47" fmla="*/ 4 h 15"/>
                <a:gd name="T48" fmla="*/ 14 w 18"/>
                <a:gd name="T49" fmla="*/ 4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8" h="15">
                  <a:moveTo>
                    <a:pt x="0" y="8"/>
                  </a:moveTo>
                  <a:lnTo>
                    <a:pt x="3" y="8"/>
                  </a:lnTo>
                  <a:lnTo>
                    <a:pt x="3" y="8"/>
                  </a:lnTo>
                  <a:lnTo>
                    <a:pt x="7" y="11"/>
                  </a:lnTo>
                  <a:lnTo>
                    <a:pt x="11" y="15"/>
                  </a:lnTo>
                  <a:lnTo>
                    <a:pt x="11" y="15"/>
                  </a:lnTo>
                  <a:lnTo>
                    <a:pt x="11" y="8"/>
                  </a:lnTo>
                  <a:lnTo>
                    <a:pt x="11" y="4"/>
                  </a:lnTo>
                  <a:lnTo>
                    <a:pt x="14" y="4"/>
                  </a:lnTo>
                  <a:lnTo>
                    <a:pt x="14" y="4"/>
                  </a:lnTo>
                  <a:lnTo>
                    <a:pt x="14" y="0"/>
                  </a:lnTo>
                  <a:lnTo>
                    <a:pt x="11" y="0"/>
                  </a:lnTo>
                  <a:lnTo>
                    <a:pt x="7" y="4"/>
                  </a:lnTo>
                  <a:lnTo>
                    <a:pt x="0" y="8"/>
                  </a:lnTo>
                  <a:lnTo>
                    <a:pt x="0" y="8"/>
                  </a:lnTo>
                  <a:lnTo>
                    <a:pt x="0" y="8"/>
                  </a:lnTo>
                  <a:close/>
                  <a:moveTo>
                    <a:pt x="14" y="4"/>
                  </a:moveTo>
                  <a:lnTo>
                    <a:pt x="14" y="8"/>
                  </a:lnTo>
                  <a:lnTo>
                    <a:pt x="14" y="11"/>
                  </a:lnTo>
                  <a:lnTo>
                    <a:pt x="18" y="11"/>
                  </a:lnTo>
                  <a:lnTo>
                    <a:pt x="18" y="11"/>
                  </a:lnTo>
                  <a:lnTo>
                    <a:pt x="18" y="4"/>
                  </a:lnTo>
                  <a:lnTo>
                    <a:pt x="14" y="4"/>
                  </a:lnTo>
                  <a:lnTo>
                    <a:pt x="14" y="4"/>
                  </a:lnTo>
                  <a:lnTo>
                    <a:pt x="14"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0" name="Freeform 24">
              <a:extLst>
                <a:ext uri="{FF2B5EF4-FFF2-40B4-BE49-F238E27FC236}">
                  <a16:creationId xmlns:a16="http://schemas.microsoft.com/office/drawing/2014/main" xmlns="" id="{216F39D9-0621-49C4-8FA8-27AC550DF164}"/>
                </a:ext>
              </a:extLst>
            </p:cNvPr>
            <p:cNvSpPr>
              <a:spLocks noEditPoints="1"/>
            </p:cNvSpPr>
            <p:nvPr/>
          </p:nvSpPr>
          <p:spPr bwMode="auto">
            <a:xfrm>
              <a:off x="7950704" y="3641204"/>
              <a:ext cx="245420" cy="415481"/>
            </a:xfrm>
            <a:custGeom>
              <a:avLst/>
              <a:gdLst>
                <a:gd name="T0" fmla="*/ 4 w 137"/>
                <a:gd name="T1" fmla="*/ 11 h 238"/>
                <a:gd name="T2" fmla="*/ 15 w 137"/>
                <a:gd name="T3" fmla="*/ 15 h 238"/>
                <a:gd name="T4" fmla="*/ 22 w 137"/>
                <a:gd name="T5" fmla="*/ 11 h 238"/>
                <a:gd name="T6" fmla="*/ 37 w 137"/>
                <a:gd name="T7" fmla="*/ 11 h 238"/>
                <a:gd name="T8" fmla="*/ 52 w 137"/>
                <a:gd name="T9" fmla="*/ 0 h 238"/>
                <a:gd name="T10" fmla="*/ 67 w 137"/>
                <a:gd name="T11" fmla="*/ 8 h 238"/>
                <a:gd name="T12" fmla="*/ 74 w 137"/>
                <a:gd name="T13" fmla="*/ 11 h 238"/>
                <a:gd name="T14" fmla="*/ 82 w 137"/>
                <a:gd name="T15" fmla="*/ 26 h 238"/>
                <a:gd name="T16" fmla="*/ 96 w 137"/>
                <a:gd name="T17" fmla="*/ 26 h 238"/>
                <a:gd name="T18" fmla="*/ 96 w 137"/>
                <a:gd name="T19" fmla="*/ 34 h 238"/>
                <a:gd name="T20" fmla="*/ 85 w 137"/>
                <a:gd name="T21" fmla="*/ 37 h 238"/>
                <a:gd name="T22" fmla="*/ 78 w 137"/>
                <a:gd name="T23" fmla="*/ 41 h 238"/>
                <a:gd name="T24" fmla="*/ 74 w 137"/>
                <a:gd name="T25" fmla="*/ 41 h 238"/>
                <a:gd name="T26" fmla="*/ 74 w 137"/>
                <a:gd name="T27" fmla="*/ 48 h 238"/>
                <a:gd name="T28" fmla="*/ 67 w 137"/>
                <a:gd name="T29" fmla="*/ 56 h 238"/>
                <a:gd name="T30" fmla="*/ 63 w 137"/>
                <a:gd name="T31" fmla="*/ 59 h 238"/>
                <a:gd name="T32" fmla="*/ 63 w 137"/>
                <a:gd name="T33" fmla="*/ 74 h 238"/>
                <a:gd name="T34" fmla="*/ 71 w 137"/>
                <a:gd name="T35" fmla="*/ 82 h 238"/>
                <a:gd name="T36" fmla="*/ 78 w 137"/>
                <a:gd name="T37" fmla="*/ 93 h 238"/>
                <a:gd name="T38" fmla="*/ 89 w 137"/>
                <a:gd name="T39" fmla="*/ 104 h 238"/>
                <a:gd name="T40" fmla="*/ 119 w 137"/>
                <a:gd name="T41" fmla="*/ 126 h 238"/>
                <a:gd name="T42" fmla="*/ 122 w 137"/>
                <a:gd name="T43" fmla="*/ 134 h 238"/>
                <a:gd name="T44" fmla="*/ 126 w 137"/>
                <a:gd name="T45" fmla="*/ 149 h 238"/>
                <a:gd name="T46" fmla="*/ 130 w 137"/>
                <a:gd name="T47" fmla="*/ 160 h 238"/>
                <a:gd name="T48" fmla="*/ 134 w 137"/>
                <a:gd name="T49" fmla="*/ 167 h 238"/>
                <a:gd name="T50" fmla="*/ 134 w 137"/>
                <a:gd name="T51" fmla="*/ 171 h 238"/>
                <a:gd name="T52" fmla="*/ 130 w 137"/>
                <a:gd name="T53" fmla="*/ 178 h 238"/>
                <a:gd name="T54" fmla="*/ 130 w 137"/>
                <a:gd name="T55" fmla="*/ 189 h 238"/>
                <a:gd name="T56" fmla="*/ 122 w 137"/>
                <a:gd name="T57" fmla="*/ 200 h 238"/>
                <a:gd name="T58" fmla="*/ 111 w 137"/>
                <a:gd name="T59" fmla="*/ 208 h 238"/>
                <a:gd name="T60" fmla="*/ 93 w 137"/>
                <a:gd name="T61" fmla="*/ 212 h 238"/>
                <a:gd name="T62" fmla="*/ 89 w 137"/>
                <a:gd name="T63" fmla="*/ 208 h 238"/>
                <a:gd name="T64" fmla="*/ 93 w 137"/>
                <a:gd name="T65" fmla="*/ 212 h 238"/>
                <a:gd name="T66" fmla="*/ 89 w 137"/>
                <a:gd name="T67" fmla="*/ 219 h 238"/>
                <a:gd name="T68" fmla="*/ 82 w 137"/>
                <a:gd name="T69" fmla="*/ 219 h 238"/>
                <a:gd name="T70" fmla="*/ 82 w 137"/>
                <a:gd name="T71" fmla="*/ 226 h 238"/>
                <a:gd name="T72" fmla="*/ 74 w 137"/>
                <a:gd name="T73" fmla="*/ 230 h 238"/>
                <a:gd name="T74" fmla="*/ 63 w 137"/>
                <a:gd name="T75" fmla="*/ 238 h 238"/>
                <a:gd name="T76" fmla="*/ 63 w 137"/>
                <a:gd name="T77" fmla="*/ 234 h 238"/>
                <a:gd name="T78" fmla="*/ 63 w 137"/>
                <a:gd name="T79" fmla="*/ 226 h 238"/>
                <a:gd name="T80" fmla="*/ 67 w 137"/>
                <a:gd name="T81" fmla="*/ 215 h 238"/>
                <a:gd name="T82" fmla="*/ 56 w 137"/>
                <a:gd name="T83" fmla="*/ 212 h 238"/>
                <a:gd name="T84" fmla="*/ 63 w 137"/>
                <a:gd name="T85" fmla="*/ 204 h 238"/>
                <a:gd name="T86" fmla="*/ 82 w 137"/>
                <a:gd name="T87" fmla="*/ 200 h 238"/>
                <a:gd name="T88" fmla="*/ 82 w 137"/>
                <a:gd name="T89" fmla="*/ 197 h 238"/>
                <a:gd name="T90" fmla="*/ 89 w 137"/>
                <a:gd name="T91" fmla="*/ 186 h 238"/>
                <a:gd name="T92" fmla="*/ 104 w 137"/>
                <a:gd name="T93" fmla="*/ 174 h 238"/>
                <a:gd name="T94" fmla="*/ 100 w 137"/>
                <a:gd name="T95" fmla="*/ 152 h 238"/>
                <a:gd name="T96" fmla="*/ 100 w 137"/>
                <a:gd name="T97" fmla="*/ 141 h 238"/>
                <a:gd name="T98" fmla="*/ 100 w 137"/>
                <a:gd name="T99" fmla="*/ 126 h 238"/>
                <a:gd name="T100" fmla="*/ 96 w 137"/>
                <a:gd name="T101" fmla="*/ 119 h 238"/>
                <a:gd name="T102" fmla="*/ 89 w 137"/>
                <a:gd name="T103" fmla="*/ 111 h 238"/>
                <a:gd name="T104" fmla="*/ 82 w 137"/>
                <a:gd name="T105" fmla="*/ 104 h 238"/>
                <a:gd name="T106" fmla="*/ 67 w 137"/>
                <a:gd name="T107" fmla="*/ 93 h 238"/>
                <a:gd name="T108" fmla="*/ 48 w 137"/>
                <a:gd name="T109" fmla="*/ 78 h 238"/>
                <a:gd name="T110" fmla="*/ 41 w 137"/>
                <a:gd name="T111" fmla="*/ 71 h 238"/>
                <a:gd name="T112" fmla="*/ 45 w 137"/>
                <a:gd name="T113" fmla="*/ 59 h 238"/>
                <a:gd name="T114" fmla="*/ 48 w 137"/>
                <a:gd name="T115" fmla="*/ 48 h 238"/>
                <a:gd name="T116" fmla="*/ 37 w 137"/>
                <a:gd name="T117" fmla="*/ 41 h 238"/>
                <a:gd name="T118" fmla="*/ 11 w 137"/>
                <a:gd name="T119" fmla="*/ 34 h 238"/>
                <a:gd name="T120" fmla="*/ 0 w 137"/>
                <a:gd name="T121" fmla="*/ 19 h 238"/>
                <a:gd name="T122" fmla="*/ 48 w 137"/>
                <a:gd name="T123" fmla="*/ 215 h 238"/>
                <a:gd name="T124" fmla="*/ 48 w 137"/>
                <a:gd name="T125" fmla="*/ 208 h 2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37" h="238">
                  <a:moveTo>
                    <a:pt x="0" y="15"/>
                  </a:moveTo>
                  <a:lnTo>
                    <a:pt x="0" y="15"/>
                  </a:lnTo>
                  <a:lnTo>
                    <a:pt x="4" y="15"/>
                  </a:lnTo>
                  <a:lnTo>
                    <a:pt x="4" y="15"/>
                  </a:lnTo>
                  <a:lnTo>
                    <a:pt x="4" y="11"/>
                  </a:lnTo>
                  <a:lnTo>
                    <a:pt x="8" y="11"/>
                  </a:lnTo>
                  <a:lnTo>
                    <a:pt x="11" y="11"/>
                  </a:lnTo>
                  <a:lnTo>
                    <a:pt x="11" y="15"/>
                  </a:lnTo>
                  <a:lnTo>
                    <a:pt x="11" y="15"/>
                  </a:lnTo>
                  <a:lnTo>
                    <a:pt x="15" y="15"/>
                  </a:lnTo>
                  <a:lnTo>
                    <a:pt x="15" y="11"/>
                  </a:lnTo>
                  <a:lnTo>
                    <a:pt x="19" y="11"/>
                  </a:lnTo>
                  <a:lnTo>
                    <a:pt x="22" y="11"/>
                  </a:lnTo>
                  <a:lnTo>
                    <a:pt x="22" y="11"/>
                  </a:lnTo>
                  <a:lnTo>
                    <a:pt x="22" y="11"/>
                  </a:lnTo>
                  <a:lnTo>
                    <a:pt x="26" y="15"/>
                  </a:lnTo>
                  <a:lnTo>
                    <a:pt x="30" y="11"/>
                  </a:lnTo>
                  <a:lnTo>
                    <a:pt x="30" y="8"/>
                  </a:lnTo>
                  <a:lnTo>
                    <a:pt x="34" y="8"/>
                  </a:lnTo>
                  <a:lnTo>
                    <a:pt x="37" y="11"/>
                  </a:lnTo>
                  <a:lnTo>
                    <a:pt x="41" y="8"/>
                  </a:lnTo>
                  <a:lnTo>
                    <a:pt x="41" y="4"/>
                  </a:lnTo>
                  <a:lnTo>
                    <a:pt x="45" y="0"/>
                  </a:lnTo>
                  <a:lnTo>
                    <a:pt x="48" y="0"/>
                  </a:lnTo>
                  <a:lnTo>
                    <a:pt x="52" y="0"/>
                  </a:lnTo>
                  <a:lnTo>
                    <a:pt x="56" y="4"/>
                  </a:lnTo>
                  <a:lnTo>
                    <a:pt x="56" y="4"/>
                  </a:lnTo>
                  <a:lnTo>
                    <a:pt x="59" y="4"/>
                  </a:lnTo>
                  <a:lnTo>
                    <a:pt x="59" y="8"/>
                  </a:lnTo>
                  <a:lnTo>
                    <a:pt x="67" y="8"/>
                  </a:lnTo>
                  <a:lnTo>
                    <a:pt x="71" y="8"/>
                  </a:lnTo>
                  <a:lnTo>
                    <a:pt x="74" y="8"/>
                  </a:lnTo>
                  <a:lnTo>
                    <a:pt x="78" y="8"/>
                  </a:lnTo>
                  <a:lnTo>
                    <a:pt x="74" y="11"/>
                  </a:lnTo>
                  <a:lnTo>
                    <a:pt x="74" y="11"/>
                  </a:lnTo>
                  <a:lnTo>
                    <a:pt x="71" y="19"/>
                  </a:lnTo>
                  <a:lnTo>
                    <a:pt x="74" y="19"/>
                  </a:lnTo>
                  <a:lnTo>
                    <a:pt x="74" y="22"/>
                  </a:lnTo>
                  <a:lnTo>
                    <a:pt x="82" y="22"/>
                  </a:lnTo>
                  <a:lnTo>
                    <a:pt x="82" y="26"/>
                  </a:lnTo>
                  <a:lnTo>
                    <a:pt x="85" y="26"/>
                  </a:lnTo>
                  <a:lnTo>
                    <a:pt x="89" y="30"/>
                  </a:lnTo>
                  <a:lnTo>
                    <a:pt x="93" y="26"/>
                  </a:lnTo>
                  <a:lnTo>
                    <a:pt x="93" y="30"/>
                  </a:lnTo>
                  <a:lnTo>
                    <a:pt x="96" y="26"/>
                  </a:lnTo>
                  <a:lnTo>
                    <a:pt x="96" y="30"/>
                  </a:lnTo>
                  <a:lnTo>
                    <a:pt x="96" y="30"/>
                  </a:lnTo>
                  <a:lnTo>
                    <a:pt x="100" y="30"/>
                  </a:lnTo>
                  <a:lnTo>
                    <a:pt x="96" y="34"/>
                  </a:lnTo>
                  <a:lnTo>
                    <a:pt x="96" y="34"/>
                  </a:lnTo>
                  <a:lnTo>
                    <a:pt x="93" y="34"/>
                  </a:lnTo>
                  <a:lnTo>
                    <a:pt x="93" y="34"/>
                  </a:lnTo>
                  <a:lnTo>
                    <a:pt x="89" y="34"/>
                  </a:lnTo>
                  <a:lnTo>
                    <a:pt x="85" y="34"/>
                  </a:lnTo>
                  <a:lnTo>
                    <a:pt x="85" y="37"/>
                  </a:lnTo>
                  <a:lnTo>
                    <a:pt x="85" y="37"/>
                  </a:lnTo>
                  <a:lnTo>
                    <a:pt x="85" y="41"/>
                  </a:lnTo>
                  <a:lnTo>
                    <a:pt x="82" y="41"/>
                  </a:lnTo>
                  <a:lnTo>
                    <a:pt x="82" y="41"/>
                  </a:lnTo>
                  <a:lnTo>
                    <a:pt x="78" y="41"/>
                  </a:lnTo>
                  <a:lnTo>
                    <a:pt x="78" y="41"/>
                  </a:lnTo>
                  <a:lnTo>
                    <a:pt x="78" y="41"/>
                  </a:lnTo>
                  <a:lnTo>
                    <a:pt x="74" y="41"/>
                  </a:lnTo>
                  <a:lnTo>
                    <a:pt x="74" y="41"/>
                  </a:lnTo>
                  <a:lnTo>
                    <a:pt x="74" y="41"/>
                  </a:lnTo>
                  <a:lnTo>
                    <a:pt x="74" y="45"/>
                  </a:lnTo>
                  <a:lnTo>
                    <a:pt x="74" y="45"/>
                  </a:lnTo>
                  <a:lnTo>
                    <a:pt x="74" y="48"/>
                  </a:lnTo>
                  <a:lnTo>
                    <a:pt x="74" y="48"/>
                  </a:lnTo>
                  <a:lnTo>
                    <a:pt x="74" y="48"/>
                  </a:lnTo>
                  <a:lnTo>
                    <a:pt x="74" y="52"/>
                  </a:lnTo>
                  <a:lnTo>
                    <a:pt x="74" y="52"/>
                  </a:lnTo>
                  <a:lnTo>
                    <a:pt x="71" y="52"/>
                  </a:lnTo>
                  <a:lnTo>
                    <a:pt x="71" y="56"/>
                  </a:lnTo>
                  <a:lnTo>
                    <a:pt x="67" y="56"/>
                  </a:lnTo>
                  <a:lnTo>
                    <a:pt x="67" y="56"/>
                  </a:lnTo>
                  <a:lnTo>
                    <a:pt x="67" y="56"/>
                  </a:lnTo>
                  <a:lnTo>
                    <a:pt x="67" y="59"/>
                  </a:lnTo>
                  <a:lnTo>
                    <a:pt x="63" y="59"/>
                  </a:lnTo>
                  <a:lnTo>
                    <a:pt x="63" y="59"/>
                  </a:lnTo>
                  <a:lnTo>
                    <a:pt x="63" y="63"/>
                  </a:lnTo>
                  <a:lnTo>
                    <a:pt x="63" y="63"/>
                  </a:lnTo>
                  <a:lnTo>
                    <a:pt x="67" y="67"/>
                  </a:lnTo>
                  <a:lnTo>
                    <a:pt x="63" y="71"/>
                  </a:lnTo>
                  <a:lnTo>
                    <a:pt x="63" y="74"/>
                  </a:lnTo>
                  <a:lnTo>
                    <a:pt x="67" y="74"/>
                  </a:lnTo>
                  <a:lnTo>
                    <a:pt x="63" y="78"/>
                  </a:lnTo>
                  <a:lnTo>
                    <a:pt x="63" y="78"/>
                  </a:lnTo>
                  <a:lnTo>
                    <a:pt x="63" y="78"/>
                  </a:lnTo>
                  <a:lnTo>
                    <a:pt x="71" y="82"/>
                  </a:lnTo>
                  <a:lnTo>
                    <a:pt x="74" y="85"/>
                  </a:lnTo>
                  <a:lnTo>
                    <a:pt x="74" y="85"/>
                  </a:lnTo>
                  <a:lnTo>
                    <a:pt x="78" y="89"/>
                  </a:lnTo>
                  <a:lnTo>
                    <a:pt x="78" y="89"/>
                  </a:lnTo>
                  <a:lnTo>
                    <a:pt x="78" y="93"/>
                  </a:lnTo>
                  <a:lnTo>
                    <a:pt x="78" y="93"/>
                  </a:lnTo>
                  <a:lnTo>
                    <a:pt x="78" y="97"/>
                  </a:lnTo>
                  <a:lnTo>
                    <a:pt x="85" y="100"/>
                  </a:lnTo>
                  <a:lnTo>
                    <a:pt x="89" y="104"/>
                  </a:lnTo>
                  <a:lnTo>
                    <a:pt x="89" y="104"/>
                  </a:lnTo>
                  <a:lnTo>
                    <a:pt x="96" y="108"/>
                  </a:lnTo>
                  <a:lnTo>
                    <a:pt x="108" y="115"/>
                  </a:lnTo>
                  <a:lnTo>
                    <a:pt x="108" y="115"/>
                  </a:lnTo>
                  <a:lnTo>
                    <a:pt x="115" y="123"/>
                  </a:lnTo>
                  <a:lnTo>
                    <a:pt x="119" y="126"/>
                  </a:lnTo>
                  <a:lnTo>
                    <a:pt x="119" y="126"/>
                  </a:lnTo>
                  <a:lnTo>
                    <a:pt x="119" y="126"/>
                  </a:lnTo>
                  <a:lnTo>
                    <a:pt x="119" y="130"/>
                  </a:lnTo>
                  <a:lnTo>
                    <a:pt x="122" y="134"/>
                  </a:lnTo>
                  <a:lnTo>
                    <a:pt x="122" y="134"/>
                  </a:lnTo>
                  <a:lnTo>
                    <a:pt x="122" y="137"/>
                  </a:lnTo>
                  <a:lnTo>
                    <a:pt x="122" y="137"/>
                  </a:lnTo>
                  <a:lnTo>
                    <a:pt x="126" y="141"/>
                  </a:lnTo>
                  <a:lnTo>
                    <a:pt x="126" y="145"/>
                  </a:lnTo>
                  <a:lnTo>
                    <a:pt x="126" y="149"/>
                  </a:lnTo>
                  <a:lnTo>
                    <a:pt x="130" y="152"/>
                  </a:lnTo>
                  <a:lnTo>
                    <a:pt x="130" y="152"/>
                  </a:lnTo>
                  <a:lnTo>
                    <a:pt x="130" y="156"/>
                  </a:lnTo>
                  <a:lnTo>
                    <a:pt x="130" y="156"/>
                  </a:lnTo>
                  <a:lnTo>
                    <a:pt x="130" y="160"/>
                  </a:lnTo>
                  <a:lnTo>
                    <a:pt x="130" y="160"/>
                  </a:lnTo>
                  <a:lnTo>
                    <a:pt x="130" y="163"/>
                  </a:lnTo>
                  <a:lnTo>
                    <a:pt x="130" y="167"/>
                  </a:lnTo>
                  <a:lnTo>
                    <a:pt x="134" y="167"/>
                  </a:lnTo>
                  <a:lnTo>
                    <a:pt x="134" y="167"/>
                  </a:lnTo>
                  <a:lnTo>
                    <a:pt x="137" y="171"/>
                  </a:lnTo>
                  <a:lnTo>
                    <a:pt x="134" y="174"/>
                  </a:lnTo>
                  <a:lnTo>
                    <a:pt x="134" y="174"/>
                  </a:lnTo>
                  <a:lnTo>
                    <a:pt x="134" y="171"/>
                  </a:lnTo>
                  <a:lnTo>
                    <a:pt x="134" y="171"/>
                  </a:lnTo>
                  <a:lnTo>
                    <a:pt x="134" y="171"/>
                  </a:lnTo>
                  <a:lnTo>
                    <a:pt x="134" y="174"/>
                  </a:lnTo>
                  <a:lnTo>
                    <a:pt x="134" y="174"/>
                  </a:lnTo>
                  <a:lnTo>
                    <a:pt x="134" y="178"/>
                  </a:lnTo>
                  <a:lnTo>
                    <a:pt x="130" y="178"/>
                  </a:lnTo>
                  <a:lnTo>
                    <a:pt x="130" y="182"/>
                  </a:lnTo>
                  <a:lnTo>
                    <a:pt x="130" y="182"/>
                  </a:lnTo>
                  <a:lnTo>
                    <a:pt x="130" y="186"/>
                  </a:lnTo>
                  <a:lnTo>
                    <a:pt x="130" y="189"/>
                  </a:lnTo>
                  <a:lnTo>
                    <a:pt x="130" y="189"/>
                  </a:lnTo>
                  <a:lnTo>
                    <a:pt x="130" y="189"/>
                  </a:lnTo>
                  <a:lnTo>
                    <a:pt x="126" y="193"/>
                  </a:lnTo>
                  <a:lnTo>
                    <a:pt x="126" y="197"/>
                  </a:lnTo>
                  <a:lnTo>
                    <a:pt x="126" y="197"/>
                  </a:lnTo>
                  <a:lnTo>
                    <a:pt x="122" y="200"/>
                  </a:lnTo>
                  <a:lnTo>
                    <a:pt x="119" y="200"/>
                  </a:lnTo>
                  <a:lnTo>
                    <a:pt x="115" y="204"/>
                  </a:lnTo>
                  <a:lnTo>
                    <a:pt x="115" y="204"/>
                  </a:lnTo>
                  <a:lnTo>
                    <a:pt x="111" y="204"/>
                  </a:lnTo>
                  <a:lnTo>
                    <a:pt x="111" y="208"/>
                  </a:lnTo>
                  <a:lnTo>
                    <a:pt x="104" y="212"/>
                  </a:lnTo>
                  <a:lnTo>
                    <a:pt x="100" y="212"/>
                  </a:lnTo>
                  <a:lnTo>
                    <a:pt x="96" y="212"/>
                  </a:lnTo>
                  <a:lnTo>
                    <a:pt x="93" y="212"/>
                  </a:lnTo>
                  <a:lnTo>
                    <a:pt x="93" y="212"/>
                  </a:lnTo>
                  <a:lnTo>
                    <a:pt x="93" y="208"/>
                  </a:lnTo>
                  <a:lnTo>
                    <a:pt x="93" y="208"/>
                  </a:lnTo>
                  <a:lnTo>
                    <a:pt x="93" y="208"/>
                  </a:lnTo>
                  <a:lnTo>
                    <a:pt x="93" y="208"/>
                  </a:lnTo>
                  <a:lnTo>
                    <a:pt x="89" y="208"/>
                  </a:lnTo>
                  <a:lnTo>
                    <a:pt x="93" y="212"/>
                  </a:lnTo>
                  <a:lnTo>
                    <a:pt x="93" y="212"/>
                  </a:lnTo>
                  <a:lnTo>
                    <a:pt x="89" y="212"/>
                  </a:lnTo>
                  <a:lnTo>
                    <a:pt x="89" y="212"/>
                  </a:lnTo>
                  <a:lnTo>
                    <a:pt x="93" y="212"/>
                  </a:lnTo>
                  <a:lnTo>
                    <a:pt x="93" y="215"/>
                  </a:lnTo>
                  <a:lnTo>
                    <a:pt x="93" y="215"/>
                  </a:lnTo>
                  <a:lnTo>
                    <a:pt x="89" y="219"/>
                  </a:lnTo>
                  <a:lnTo>
                    <a:pt x="85" y="215"/>
                  </a:lnTo>
                  <a:lnTo>
                    <a:pt x="89" y="219"/>
                  </a:lnTo>
                  <a:lnTo>
                    <a:pt x="89" y="219"/>
                  </a:lnTo>
                  <a:lnTo>
                    <a:pt x="89" y="223"/>
                  </a:lnTo>
                  <a:lnTo>
                    <a:pt x="85" y="223"/>
                  </a:lnTo>
                  <a:lnTo>
                    <a:pt x="85" y="219"/>
                  </a:lnTo>
                  <a:lnTo>
                    <a:pt x="82" y="219"/>
                  </a:lnTo>
                  <a:lnTo>
                    <a:pt x="85" y="223"/>
                  </a:lnTo>
                  <a:lnTo>
                    <a:pt x="85" y="223"/>
                  </a:lnTo>
                  <a:lnTo>
                    <a:pt x="85" y="223"/>
                  </a:lnTo>
                  <a:lnTo>
                    <a:pt x="82" y="223"/>
                  </a:lnTo>
                  <a:lnTo>
                    <a:pt x="82" y="226"/>
                  </a:lnTo>
                  <a:lnTo>
                    <a:pt x="82" y="226"/>
                  </a:lnTo>
                  <a:lnTo>
                    <a:pt x="78" y="226"/>
                  </a:lnTo>
                  <a:lnTo>
                    <a:pt x="78" y="230"/>
                  </a:lnTo>
                  <a:lnTo>
                    <a:pt x="74" y="230"/>
                  </a:lnTo>
                  <a:lnTo>
                    <a:pt x="74" y="230"/>
                  </a:lnTo>
                  <a:lnTo>
                    <a:pt x="74" y="234"/>
                  </a:lnTo>
                  <a:lnTo>
                    <a:pt x="71" y="234"/>
                  </a:lnTo>
                  <a:lnTo>
                    <a:pt x="71" y="234"/>
                  </a:lnTo>
                  <a:lnTo>
                    <a:pt x="71" y="234"/>
                  </a:lnTo>
                  <a:lnTo>
                    <a:pt x="63" y="238"/>
                  </a:lnTo>
                  <a:lnTo>
                    <a:pt x="59" y="238"/>
                  </a:lnTo>
                  <a:lnTo>
                    <a:pt x="63" y="238"/>
                  </a:lnTo>
                  <a:lnTo>
                    <a:pt x="63" y="234"/>
                  </a:lnTo>
                  <a:lnTo>
                    <a:pt x="67" y="234"/>
                  </a:lnTo>
                  <a:lnTo>
                    <a:pt x="63" y="234"/>
                  </a:lnTo>
                  <a:lnTo>
                    <a:pt x="63" y="234"/>
                  </a:lnTo>
                  <a:lnTo>
                    <a:pt x="63" y="230"/>
                  </a:lnTo>
                  <a:lnTo>
                    <a:pt x="63" y="226"/>
                  </a:lnTo>
                  <a:lnTo>
                    <a:pt x="63" y="226"/>
                  </a:lnTo>
                  <a:lnTo>
                    <a:pt x="63" y="226"/>
                  </a:lnTo>
                  <a:lnTo>
                    <a:pt x="63" y="223"/>
                  </a:lnTo>
                  <a:lnTo>
                    <a:pt x="63" y="219"/>
                  </a:lnTo>
                  <a:lnTo>
                    <a:pt x="71" y="215"/>
                  </a:lnTo>
                  <a:lnTo>
                    <a:pt x="71" y="212"/>
                  </a:lnTo>
                  <a:lnTo>
                    <a:pt x="67" y="215"/>
                  </a:lnTo>
                  <a:lnTo>
                    <a:pt x="63" y="215"/>
                  </a:lnTo>
                  <a:lnTo>
                    <a:pt x="63" y="215"/>
                  </a:lnTo>
                  <a:lnTo>
                    <a:pt x="59" y="212"/>
                  </a:lnTo>
                  <a:lnTo>
                    <a:pt x="59" y="215"/>
                  </a:lnTo>
                  <a:lnTo>
                    <a:pt x="56" y="212"/>
                  </a:lnTo>
                  <a:lnTo>
                    <a:pt x="56" y="212"/>
                  </a:lnTo>
                  <a:lnTo>
                    <a:pt x="56" y="212"/>
                  </a:lnTo>
                  <a:lnTo>
                    <a:pt x="56" y="208"/>
                  </a:lnTo>
                  <a:lnTo>
                    <a:pt x="59" y="204"/>
                  </a:lnTo>
                  <a:lnTo>
                    <a:pt x="63" y="204"/>
                  </a:lnTo>
                  <a:lnTo>
                    <a:pt x="63" y="200"/>
                  </a:lnTo>
                  <a:lnTo>
                    <a:pt x="67" y="200"/>
                  </a:lnTo>
                  <a:lnTo>
                    <a:pt x="71" y="200"/>
                  </a:lnTo>
                  <a:lnTo>
                    <a:pt x="78" y="200"/>
                  </a:lnTo>
                  <a:lnTo>
                    <a:pt x="82" y="200"/>
                  </a:lnTo>
                  <a:lnTo>
                    <a:pt x="82" y="204"/>
                  </a:lnTo>
                  <a:lnTo>
                    <a:pt x="85" y="204"/>
                  </a:lnTo>
                  <a:lnTo>
                    <a:pt x="85" y="200"/>
                  </a:lnTo>
                  <a:lnTo>
                    <a:pt x="85" y="200"/>
                  </a:lnTo>
                  <a:lnTo>
                    <a:pt x="82" y="197"/>
                  </a:lnTo>
                  <a:lnTo>
                    <a:pt x="78" y="197"/>
                  </a:lnTo>
                  <a:lnTo>
                    <a:pt x="78" y="189"/>
                  </a:lnTo>
                  <a:lnTo>
                    <a:pt x="82" y="189"/>
                  </a:lnTo>
                  <a:lnTo>
                    <a:pt x="89" y="189"/>
                  </a:lnTo>
                  <a:lnTo>
                    <a:pt x="89" y="186"/>
                  </a:lnTo>
                  <a:lnTo>
                    <a:pt x="93" y="182"/>
                  </a:lnTo>
                  <a:lnTo>
                    <a:pt x="96" y="182"/>
                  </a:lnTo>
                  <a:lnTo>
                    <a:pt x="100" y="178"/>
                  </a:lnTo>
                  <a:lnTo>
                    <a:pt x="100" y="178"/>
                  </a:lnTo>
                  <a:lnTo>
                    <a:pt x="104" y="174"/>
                  </a:lnTo>
                  <a:lnTo>
                    <a:pt x="104" y="171"/>
                  </a:lnTo>
                  <a:lnTo>
                    <a:pt x="104" y="167"/>
                  </a:lnTo>
                  <a:lnTo>
                    <a:pt x="104" y="163"/>
                  </a:lnTo>
                  <a:lnTo>
                    <a:pt x="104" y="160"/>
                  </a:lnTo>
                  <a:lnTo>
                    <a:pt x="100" y="152"/>
                  </a:lnTo>
                  <a:lnTo>
                    <a:pt x="96" y="152"/>
                  </a:lnTo>
                  <a:lnTo>
                    <a:pt x="96" y="149"/>
                  </a:lnTo>
                  <a:lnTo>
                    <a:pt x="96" y="149"/>
                  </a:lnTo>
                  <a:lnTo>
                    <a:pt x="100" y="145"/>
                  </a:lnTo>
                  <a:lnTo>
                    <a:pt x="100" y="141"/>
                  </a:lnTo>
                  <a:lnTo>
                    <a:pt x="96" y="137"/>
                  </a:lnTo>
                  <a:lnTo>
                    <a:pt x="96" y="134"/>
                  </a:lnTo>
                  <a:lnTo>
                    <a:pt x="100" y="130"/>
                  </a:lnTo>
                  <a:lnTo>
                    <a:pt x="100" y="126"/>
                  </a:lnTo>
                  <a:lnTo>
                    <a:pt x="100" y="126"/>
                  </a:lnTo>
                  <a:lnTo>
                    <a:pt x="96" y="126"/>
                  </a:lnTo>
                  <a:lnTo>
                    <a:pt x="100" y="123"/>
                  </a:lnTo>
                  <a:lnTo>
                    <a:pt x="100" y="119"/>
                  </a:lnTo>
                  <a:lnTo>
                    <a:pt x="100" y="119"/>
                  </a:lnTo>
                  <a:lnTo>
                    <a:pt x="96" y="119"/>
                  </a:lnTo>
                  <a:lnTo>
                    <a:pt x="96" y="119"/>
                  </a:lnTo>
                  <a:lnTo>
                    <a:pt x="93" y="115"/>
                  </a:lnTo>
                  <a:lnTo>
                    <a:pt x="89" y="115"/>
                  </a:lnTo>
                  <a:lnTo>
                    <a:pt x="89" y="115"/>
                  </a:lnTo>
                  <a:lnTo>
                    <a:pt x="89" y="111"/>
                  </a:lnTo>
                  <a:lnTo>
                    <a:pt x="85" y="111"/>
                  </a:lnTo>
                  <a:lnTo>
                    <a:pt x="85" y="111"/>
                  </a:lnTo>
                  <a:lnTo>
                    <a:pt x="82" y="108"/>
                  </a:lnTo>
                  <a:lnTo>
                    <a:pt x="82" y="108"/>
                  </a:lnTo>
                  <a:lnTo>
                    <a:pt x="82" y="104"/>
                  </a:lnTo>
                  <a:lnTo>
                    <a:pt x="78" y="104"/>
                  </a:lnTo>
                  <a:lnTo>
                    <a:pt x="74" y="104"/>
                  </a:lnTo>
                  <a:lnTo>
                    <a:pt x="74" y="100"/>
                  </a:lnTo>
                  <a:lnTo>
                    <a:pt x="67" y="93"/>
                  </a:lnTo>
                  <a:lnTo>
                    <a:pt x="67" y="93"/>
                  </a:lnTo>
                  <a:lnTo>
                    <a:pt x="63" y="89"/>
                  </a:lnTo>
                  <a:lnTo>
                    <a:pt x="59" y="85"/>
                  </a:lnTo>
                  <a:lnTo>
                    <a:pt x="56" y="82"/>
                  </a:lnTo>
                  <a:lnTo>
                    <a:pt x="52" y="82"/>
                  </a:lnTo>
                  <a:lnTo>
                    <a:pt x="48" y="78"/>
                  </a:lnTo>
                  <a:lnTo>
                    <a:pt x="41" y="78"/>
                  </a:lnTo>
                  <a:lnTo>
                    <a:pt x="41" y="74"/>
                  </a:lnTo>
                  <a:lnTo>
                    <a:pt x="37" y="74"/>
                  </a:lnTo>
                  <a:lnTo>
                    <a:pt x="37" y="71"/>
                  </a:lnTo>
                  <a:lnTo>
                    <a:pt x="41" y="71"/>
                  </a:lnTo>
                  <a:lnTo>
                    <a:pt x="37" y="67"/>
                  </a:lnTo>
                  <a:lnTo>
                    <a:pt x="37" y="63"/>
                  </a:lnTo>
                  <a:lnTo>
                    <a:pt x="37" y="63"/>
                  </a:lnTo>
                  <a:lnTo>
                    <a:pt x="41" y="63"/>
                  </a:lnTo>
                  <a:lnTo>
                    <a:pt x="45" y="59"/>
                  </a:lnTo>
                  <a:lnTo>
                    <a:pt x="48" y="59"/>
                  </a:lnTo>
                  <a:lnTo>
                    <a:pt x="48" y="52"/>
                  </a:lnTo>
                  <a:lnTo>
                    <a:pt x="52" y="52"/>
                  </a:lnTo>
                  <a:lnTo>
                    <a:pt x="52" y="52"/>
                  </a:lnTo>
                  <a:lnTo>
                    <a:pt x="48" y="48"/>
                  </a:lnTo>
                  <a:lnTo>
                    <a:pt x="48" y="48"/>
                  </a:lnTo>
                  <a:lnTo>
                    <a:pt x="48" y="45"/>
                  </a:lnTo>
                  <a:lnTo>
                    <a:pt x="41" y="45"/>
                  </a:lnTo>
                  <a:lnTo>
                    <a:pt x="41" y="41"/>
                  </a:lnTo>
                  <a:lnTo>
                    <a:pt x="37" y="41"/>
                  </a:lnTo>
                  <a:lnTo>
                    <a:pt x="34" y="45"/>
                  </a:lnTo>
                  <a:lnTo>
                    <a:pt x="26" y="41"/>
                  </a:lnTo>
                  <a:lnTo>
                    <a:pt x="22" y="41"/>
                  </a:lnTo>
                  <a:lnTo>
                    <a:pt x="19" y="37"/>
                  </a:lnTo>
                  <a:lnTo>
                    <a:pt x="11" y="34"/>
                  </a:lnTo>
                  <a:lnTo>
                    <a:pt x="11" y="30"/>
                  </a:lnTo>
                  <a:lnTo>
                    <a:pt x="11" y="26"/>
                  </a:lnTo>
                  <a:lnTo>
                    <a:pt x="11" y="22"/>
                  </a:lnTo>
                  <a:lnTo>
                    <a:pt x="8" y="19"/>
                  </a:lnTo>
                  <a:lnTo>
                    <a:pt x="0" y="19"/>
                  </a:lnTo>
                  <a:lnTo>
                    <a:pt x="0" y="15"/>
                  </a:lnTo>
                  <a:lnTo>
                    <a:pt x="0" y="15"/>
                  </a:lnTo>
                  <a:close/>
                  <a:moveTo>
                    <a:pt x="45" y="212"/>
                  </a:moveTo>
                  <a:lnTo>
                    <a:pt x="48" y="212"/>
                  </a:lnTo>
                  <a:lnTo>
                    <a:pt x="48" y="215"/>
                  </a:lnTo>
                  <a:lnTo>
                    <a:pt x="48" y="215"/>
                  </a:lnTo>
                  <a:lnTo>
                    <a:pt x="48" y="215"/>
                  </a:lnTo>
                  <a:lnTo>
                    <a:pt x="52" y="212"/>
                  </a:lnTo>
                  <a:lnTo>
                    <a:pt x="48" y="212"/>
                  </a:lnTo>
                  <a:lnTo>
                    <a:pt x="48" y="208"/>
                  </a:lnTo>
                  <a:lnTo>
                    <a:pt x="45" y="21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1" name="Freeform 25">
              <a:extLst>
                <a:ext uri="{FF2B5EF4-FFF2-40B4-BE49-F238E27FC236}">
                  <a16:creationId xmlns:a16="http://schemas.microsoft.com/office/drawing/2014/main" xmlns="" id="{FC52E607-D2B7-4B73-8994-277609342166}"/>
                </a:ext>
              </a:extLst>
            </p:cNvPr>
            <p:cNvSpPr/>
            <p:nvPr/>
          </p:nvSpPr>
          <p:spPr bwMode="auto">
            <a:xfrm>
              <a:off x="7984739" y="3887352"/>
              <a:ext cx="152268" cy="116964"/>
            </a:xfrm>
            <a:custGeom>
              <a:avLst/>
              <a:gdLst>
                <a:gd name="T0" fmla="*/ 40 w 85"/>
                <a:gd name="T1" fmla="*/ 63 h 67"/>
                <a:gd name="T2" fmla="*/ 44 w 85"/>
                <a:gd name="T3" fmla="*/ 59 h 67"/>
                <a:gd name="T4" fmla="*/ 52 w 85"/>
                <a:gd name="T5" fmla="*/ 59 h 67"/>
                <a:gd name="T6" fmla="*/ 63 w 85"/>
                <a:gd name="T7" fmla="*/ 59 h 67"/>
                <a:gd name="T8" fmla="*/ 66 w 85"/>
                <a:gd name="T9" fmla="*/ 63 h 67"/>
                <a:gd name="T10" fmla="*/ 66 w 85"/>
                <a:gd name="T11" fmla="*/ 59 h 67"/>
                <a:gd name="T12" fmla="*/ 59 w 85"/>
                <a:gd name="T13" fmla="*/ 56 h 67"/>
                <a:gd name="T14" fmla="*/ 63 w 85"/>
                <a:gd name="T15" fmla="*/ 48 h 67"/>
                <a:gd name="T16" fmla="*/ 70 w 85"/>
                <a:gd name="T17" fmla="*/ 45 h 67"/>
                <a:gd name="T18" fmla="*/ 77 w 85"/>
                <a:gd name="T19" fmla="*/ 41 h 67"/>
                <a:gd name="T20" fmla="*/ 81 w 85"/>
                <a:gd name="T21" fmla="*/ 37 h 67"/>
                <a:gd name="T22" fmla="*/ 85 w 85"/>
                <a:gd name="T23" fmla="*/ 30 h 67"/>
                <a:gd name="T24" fmla="*/ 85 w 85"/>
                <a:gd name="T25" fmla="*/ 22 h 67"/>
                <a:gd name="T26" fmla="*/ 81 w 85"/>
                <a:gd name="T27" fmla="*/ 11 h 67"/>
                <a:gd name="T28" fmla="*/ 77 w 85"/>
                <a:gd name="T29" fmla="*/ 8 h 67"/>
                <a:gd name="T30" fmla="*/ 70 w 85"/>
                <a:gd name="T31" fmla="*/ 4 h 67"/>
                <a:gd name="T32" fmla="*/ 66 w 85"/>
                <a:gd name="T33" fmla="*/ 0 h 67"/>
                <a:gd name="T34" fmla="*/ 59 w 85"/>
                <a:gd name="T35" fmla="*/ 4 h 67"/>
                <a:gd name="T36" fmla="*/ 63 w 85"/>
                <a:gd name="T37" fmla="*/ 11 h 67"/>
                <a:gd name="T38" fmla="*/ 63 w 85"/>
                <a:gd name="T39" fmla="*/ 15 h 67"/>
                <a:gd name="T40" fmla="*/ 55 w 85"/>
                <a:gd name="T41" fmla="*/ 8 h 67"/>
                <a:gd name="T42" fmla="*/ 48 w 85"/>
                <a:gd name="T43" fmla="*/ 8 h 67"/>
                <a:gd name="T44" fmla="*/ 44 w 85"/>
                <a:gd name="T45" fmla="*/ 4 h 67"/>
                <a:gd name="T46" fmla="*/ 37 w 85"/>
                <a:gd name="T47" fmla="*/ 4 h 67"/>
                <a:gd name="T48" fmla="*/ 29 w 85"/>
                <a:gd name="T49" fmla="*/ 4 h 67"/>
                <a:gd name="T50" fmla="*/ 22 w 85"/>
                <a:gd name="T51" fmla="*/ 4 h 67"/>
                <a:gd name="T52" fmla="*/ 11 w 85"/>
                <a:gd name="T53" fmla="*/ 4 h 67"/>
                <a:gd name="T54" fmla="*/ 3 w 85"/>
                <a:gd name="T55" fmla="*/ 11 h 67"/>
                <a:gd name="T56" fmla="*/ 0 w 85"/>
                <a:gd name="T57" fmla="*/ 19 h 67"/>
                <a:gd name="T58" fmla="*/ 0 w 85"/>
                <a:gd name="T59" fmla="*/ 30 h 67"/>
                <a:gd name="T60" fmla="*/ 3 w 85"/>
                <a:gd name="T61" fmla="*/ 33 h 67"/>
                <a:gd name="T62" fmla="*/ 3 w 85"/>
                <a:gd name="T63" fmla="*/ 41 h 67"/>
                <a:gd name="T64" fmla="*/ 7 w 85"/>
                <a:gd name="T65" fmla="*/ 45 h 67"/>
                <a:gd name="T66" fmla="*/ 7 w 85"/>
                <a:gd name="T67" fmla="*/ 48 h 67"/>
                <a:gd name="T68" fmla="*/ 11 w 85"/>
                <a:gd name="T69" fmla="*/ 56 h 67"/>
                <a:gd name="T70" fmla="*/ 15 w 85"/>
                <a:gd name="T71" fmla="*/ 56 h 67"/>
                <a:gd name="T72" fmla="*/ 15 w 85"/>
                <a:gd name="T73" fmla="*/ 59 h 67"/>
                <a:gd name="T74" fmla="*/ 18 w 85"/>
                <a:gd name="T75" fmla="*/ 63 h 67"/>
                <a:gd name="T76" fmla="*/ 18 w 85"/>
                <a:gd name="T77" fmla="*/ 59 h 67"/>
                <a:gd name="T78" fmla="*/ 22 w 85"/>
                <a:gd name="T79" fmla="*/ 56 h 67"/>
                <a:gd name="T80" fmla="*/ 26 w 85"/>
                <a:gd name="T81" fmla="*/ 59 h 67"/>
                <a:gd name="T82" fmla="*/ 22 w 85"/>
                <a:gd name="T83" fmla="*/ 67 h 67"/>
                <a:gd name="T84" fmla="*/ 22 w 85"/>
                <a:gd name="T85" fmla="*/ 67 h 67"/>
                <a:gd name="T86" fmla="*/ 26 w 85"/>
                <a:gd name="T87" fmla="*/ 67 h 67"/>
                <a:gd name="T88" fmla="*/ 29 w 85"/>
                <a:gd name="T89" fmla="*/ 67 h 67"/>
                <a:gd name="T90" fmla="*/ 33 w 85"/>
                <a:gd name="T91" fmla="*/ 67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5" h="67">
                  <a:moveTo>
                    <a:pt x="37" y="67"/>
                  </a:moveTo>
                  <a:lnTo>
                    <a:pt x="40" y="63"/>
                  </a:lnTo>
                  <a:lnTo>
                    <a:pt x="44" y="63"/>
                  </a:lnTo>
                  <a:lnTo>
                    <a:pt x="44" y="59"/>
                  </a:lnTo>
                  <a:lnTo>
                    <a:pt x="48" y="59"/>
                  </a:lnTo>
                  <a:lnTo>
                    <a:pt x="52" y="59"/>
                  </a:lnTo>
                  <a:lnTo>
                    <a:pt x="59" y="59"/>
                  </a:lnTo>
                  <a:lnTo>
                    <a:pt x="63" y="59"/>
                  </a:lnTo>
                  <a:lnTo>
                    <a:pt x="63" y="63"/>
                  </a:lnTo>
                  <a:lnTo>
                    <a:pt x="66" y="63"/>
                  </a:lnTo>
                  <a:lnTo>
                    <a:pt x="66" y="59"/>
                  </a:lnTo>
                  <a:lnTo>
                    <a:pt x="66" y="59"/>
                  </a:lnTo>
                  <a:lnTo>
                    <a:pt x="63" y="56"/>
                  </a:lnTo>
                  <a:lnTo>
                    <a:pt x="59" y="56"/>
                  </a:lnTo>
                  <a:lnTo>
                    <a:pt x="59" y="48"/>
                  </a:lnTo>
                  <a:lnTo>
                    <a:pt x="63" y="48"/>
                  </a:lnTo>
                  <a:lnTo>
                    <a:pt x="70" y="48"/>
                  </a:lnTo>
                  <a:lnTo>
                    <a:pt x="70" y="45"/>
                  </a:lnTo>
                  <a:lnTo>
                    <a:pt x="74" y="41"/>
                  </a:lnTo>
                  <a:lnTo>
                    <a:pt x="77" y="41"/>
                  </a:lnTo>
                  <a:lnTo>
                    <a:pt x="81" y="37"/>
                  </a:lnTo>
                  <a:lnTo>
                    <a:pt x="81" y="37"/>
                  </a:lnTo>
                  <a:lnTo>
                    <a:pt x="85" y="33"/>
                  </a:lnTo>
                  <a:lnTo>
                    <a:pt x="85" y="30"/>
                  </a:lnTo>
                  <a:lnTo>
                    <a:pt x="85" y="26"/>
                  </a:lnTo>
                  <a:lnTo>
                    <a:pt x="85" y="22"/>
                  </a:lnTo>
                  <a:lnTo>
                    <a:pt x="85" y="19"/>
                  </a:lnTo>
                  <a:lnTo>
                    <a:pt x="81" y="11"/>
                  </a:lnTo>
                  <a:lnTo>
                    <a:pt x="77" y="11"/>
                  </a:lnTo>
                  <a:lnTo>
                    <a:pt x="77" y="8"/>
                  </a:lnTo>
                  <a:lnTo>
                    <a:pt x="74" y="8"/>
                  </a:lnTo>
                  <a:lnTo>
                    <a:pt x="70" y="4"/>
                  </a:lnTo>
                  <a:lnTo>
                    <a:pt x="70" y="4"/>
                  </a:lnTo>
                  <a:lnTo>
                    <a:pt x="66" y="0"/>
                  </a:lnTo>
                  <a:lnTo>
                    <a:pt x="63" y="4"/>
                  </a:lnTo>
                  <a:lnTo>
                    <a:pt x="59" y="4"/>
                  </a:lnTo>
                  <a:lnTo>
                    <a:pt x="63" y="8"/>
                  </a:lnTo>
                  <a:lnTo>
                    <a:pt x="63" y="11"/>
                  </a:lnTo>
                  <a:lnTo>
                    <a:pt x="63" y="15"/>
                  </a:lnTo>
                  <a:lnTo>
                    <a:pt x="63" y="15"/>
                  </a:lnTo>
                  <a:lnTo>
                    <a:pt x="59" y="15"/>
                  </a:lnTo>
                  <a:lnTo>
                    <a:pt x="55" y="8"/>
                  </a:lnTo>
                  <a:lnTo>
                    <a:pt x="52" y="8"/>
                  </a:lnTo>
                  <a:lnTo>
                    <a:pt x="48" y="8"/>
                  </a:lnTo>
                  <a:lnTo>
                    <a:pt x="44" y="4"/>
                  </a:lnTo>
                  <a:lnTo>
                    <a:pt x="44" y="4"/>
                  </a:lnTo>
                  <a:lnTo>
                    <a:pt x="40" y="4"/>
                  </a:lnTo>
                  <a:lnTo>
                    <a:pt x="37" y="4"/>
                  </a:lnTo>
                  <a:lnTo>
                    <a:pt x="33" y="4"/>
                  </a:lnTo>
                  <a:lnTo>
                    <a:pt x="29" y="4"/>
                  </a:lnTo>
                  <a:lnTo>
                    <a:pt x="22" y="4"/>
                  </a:lnTo>
                  <a:lnTo>
                    <a:pt x="22" y="4"/>
                  </a:lnTo>
                  <a:lnTo>
                    <a:pt x="18" y="4"/>
                  </a:lnTo>
                  <a:lnTo>
                    <a:pt x="11" y="4"/>
                  </a:lnTo>
                  <a:lnTo>
                    <a:pt x="7" y="4"/>
                  </a:lnTo>
                  <a:lnTo>
                    <a:pt x="3" y="11"/>
                  </a:lnTo>
                  <a:lnTo>
                    <a:pt x="3" y="15"/>
                  </a:lnTo>
                  <a:lnTo>
                    <a:pt x="0" y="19"/>
                  </a:lnTo>
                  <a:lnTo>
                    <a:pt x="0" y="22"/>
                  </a:lnTo>
                  <a:lnTo>
                    <a:pt x="0" y="30"/>
                  </a:lnTo>
                  <a:lnTo>
                    <a:pt x="3" y="30"/>
                  </a:lnTo>
                  <a:lnTo>
                    <a:pt x="3" y="33"/>
                  </a:lnTo>
                  <a:lnTo>
                    <a:pt x="3" y="37"/>
                  </a:lnTo>
                  <a:lnTo>
                    <a:pt x="3" y="41"/>
                  </a:lnTo>
                  <a:lnTo>
                    <a:pt x="3" y="41"/>
                  </a:lnTo>
                  <a:lnTo>
                    <a:pt x="7" y="45"/>
                  </a:lnTo>
                  <a:lnTo>
                    <a:pt x="7" y="45"/>
                  </a:lnTo>
                  <a:lnTo>
                    <a:pt x="7" y="48"/>
                  </a:lnTo>
                  <a:lnTo>
                    <a:pt x="7" y="52"/>
                  </a:lnTo>
                  <a:lnTo>
                    <a:pt x="11" y="56"/>
                  </a:lnTo>
                  <a:lnTo>
                    <a:pt x="11" y="52"/>
                  </a:lnTo>
                  <a:lnTo>
                    <a:pt x="15" y="56"/>
                  </a:lnTo>
                  <a:lnTo>
                    <a:pt x="15" y="59"/>
                  </a:lnTo>
                  <a:lnTo>
                    <a:pt x="15" y="59"/>
                  </a:lnTo>
                  <a:lnTo>
                    <a:pt x="15" y="63"/>
                  </a:lnTo>
                  <a:lnTo>
                    <a:pt x="18" y="63"/>
                  </a:lnTo>
                  <a:lnTo>
                    <a:pt x="18" y="63"/>
                  </a:lnTo>
                  <a:lnTo>
                    <a:pt x="18" y="59"/>
                  </a:lnTo>
                  <a:lnTo>
                    <a:pt x="22" y="59"/>
                  </a:lnTo>
                  <a:lnTo>
                    <a:pt x="22" y="56"/>
                  </a:lnTo>
                  <a:lnTo>
                    <a:pt x="22" y="59"/>
                  </a:lnTo>
                  <a:lnTo>
                    <a:pt x="26" y="59"/>
                  </a:lnTo>
                  <a:lnTo>
                    <a:pt x="22" y="63"/>
                  </a:lnTo>
                  <a:lnTo>
                    <a:pt x="22" y="67"/>
                  </a:lnTo>
                  <a:lnTo>
                    <a:pt x="22" y="67"/>
                  </a:lnTo>
                  <a:lnTo>
                    <a:pt x="22" y="67"/>
                  </a:lnTo>
                  <a:lnTo>
                    <a:pt x="26" y="67"/>
                  </a:lnTo>
                  <a:lnTo>
                    <a:pt x="26" y="67"/>
                  </a:lnTo>
                  <a:lnTo>
                    <a:pt x="29" y="63"/>
                  </a:lnTo>
                  <a:lnTo>
                    <a:pt x="29" y="67"/>
                  </a:lnTo>
                  <a:lnTo>
                    <a:pt x="33" y="67"/>
                  </a:lnTo>
                  <a:lnTo>
                    <a:pt x="33" y="67"/>
                  </a:lnTo>
                  <a:lnTo>
                    <a:pt x="37" y="6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2" name="Freeform 26">
              <a:extLst>
                <a:ext uri="{FF2B5EF4-FFF2-40B4-BE49-F238E27FC236}">
                  <a16:creationId xmlns:a16="http://schemas.microsoft.com/office/drawing/2014/main" xmlns="" id="{06FAA7FC-B743-4086-A468-24D8280ECDEA}"/>
                </a:ext>
              </a:extLst>
            </p:cNvPr>
            <p:cNvSpPr/>
            <p:nvPr/>
          </p:nvSpPr>
          <p:spPr bwMode="auto">
            <a:xfrm>
              <a:off x="7891588" y="3667389"/>
              <a:ext cx="238254" cy="246147"/>
            </a:xfrm>
            <a:custGeom>
              <a:avLst/>
              <a:gdLst>
                <a:gd name="T0" fmla="*/ 18 w 133"/>
                <a:gd name="T1" fmla="*/ 22 h 141"/>
                <a:gd name="T2" fmla="*/ 26 w 133"/>
                <a:gd name="T3" fmla="*/ 15 h 141"/>
                <a:gd name="T4" fmla="*/ 26 w 133"/>
                <a:gd name="T5" fmla="*/ 4 h 141"/>
                <a:gd name="T6" fmla="*/ 33 w 133"/>
                <a:gd name="T7" fmla="*/ 0 h 141"/>
                <a:gd name="T8" fmla="*/ 44 w 133"/>
                <a:gd name="T9" fmla="*/ 7 h 141"/>
                <a:gd name="T10" fmla="*/ 44 w 133"/>
                <a:gd name="T11" fmla="*/ 19 h 141"/>
                <a:gd name="T12" fmla="*/ 59 w 133"/>
                <a:gd name="T13" fmla="*/ 26 h 141"/>
                <a:gd name="T14" fmla="*/ 74 w 133"/>
                <a:gd name="T15" fmla="*/ 26 h 141"/>
                <a:gd name="T16" fmla="*/ 81 w 133"/>
                <a:gd name="T17" fmla="*/ 33 h 141"/>
                <a:gd name="T18" fmla="*/ 85 w 133"/>
                <a:gd name="T19" fmla="*/ 37 h 141"/>
                <a:gd name="T20" fmla="*/ 78 w 133"/>
                <a:gd name="T21" fmla="*/ 44 h 141"/>
                <a:gd name="T22" fmla="*/ 70 w 133"/>
                <a:gd name="T23" fmla="*/ 48 h 141"/>
                <a:gd name="T24" fmla="*/ 70 w 133"/>
                <a:gd name="T25" fmla="*/ 56 h 141"/>
                <a:gd name="T26" fmla="*/ 74 w 133"/>
                <a:gd name="T27" fmla="*/ 63 h 141"/>
                <a:gd name="T28" fmla="*/ 89 w 133"/>
                <a:gd name="T29" fmla="*/ 67 h 141"/>
                <a:gd name="T30" fmla="*/ 100 w 133"/>
                <a:gd name="T31" fmla="*/ 78 h 141"/>
                <a:gd name="T32" fmla="*/ 107 w 133"/>
                <a:gd name="T33" fmla="*/ 89 h 141"/>
                <a:gd name="T34" fmla="*/ 115 w 133"/>
                <a:gd name="T35" fmla="*/ 93 h 141"/>
                <a:gd name="T36" fmla="*/ 118 w 133"/>
                <a:gd name="T37" fmla="*/ 96 h 141"/>
                <a:gd name="T38" fmla="*/ 122 w 133"/>
                <a:gd name="T39" fmla="*/ 100 h 141"/>
                <a:gd name="T40" fmla="*/ 129 w 133"/>
                <a:gd name="T41" fmla="*/ 104 h 141"/>
                <a:gd name="T42" fmla="*/ 133 w 133"/>
                <a:gd name="T43" fmla="*/ 108 h 141"/>
                <a:gd name="T44" fmla="*/ 133 w 133"/>
                <a:gd name="T45" fmla="*/ 111 h 141"/>
                <a:gd name="T46" fmla="*/ 129 w 133"/>
                <a:gd name="T47" fmla="*/ 122 h 141"/>
                <a:gd name="T48" fmla="*/ 129 w 133"/>
                <a:gd name="T49" fmla="*/ 134 h 141"/>
                <a:gd name="T50" fmla="*/ 122 w 133"/>
                <a:gd name="T51" fmla="*/ 130 h 141"/>
                <a:gd name="T52" fmla="*/ 111 w 133"/>
                <a:gd name="T53" fmla="*/ 130 h 141"/>
                <a:gd name="T54" fmla="*/ 115 w 133"/>
                <a:gd name="T55" fmla="*/ 141 h 141"/>
                <a:gd name="T56" fmla="*/ 107 w 133"/>
                <a:gd name="T57" fmla="*/ 134 h 141"/>
                <a:gd name="T58" fmla="*/ 96 w 133"/>
                <a:gd name="T59" fmla="*/ 130 h 141"/>
                <a:gd name="T60" fmla="*/ 100 w 133"/>
                <a:gd name="T61" fmla="*/ 122 h 141"/>
                <a:gd name="T62" fmla="*/ 100 w 133"/>
                <a:gd name="T63" fmla="*/ 115 h 141"/>
                <a:gd name="T64" fmla="*/ 96 w 133"/>
                <a:gd name="T65" fmla="*/ 108 h 141"/>
                <a:gd name="T66" fmla="*/ 92 w 133"/>
                <a:gd name="T67" fmla="*/ 104 h 141"/>
                <a:gd name="T68" fmla="*/ 85 w 133"/>
                <a:gd name="T69" fmla="*/ 96 h 141"/>
                <a:gd name="T70" fmla="*/ 85 w 133"/>
                <a:gd name="T71" fmla="*/ 89 h 141"/>
                <a:gd name="T72" fmla="*/ 81 w 133"/>
                <a:gd name="T73" fmla="*/ 78 h 141"/>
                <a:gd name="T74" fmla="*/ 63 w 133"/>
                <a:gd name="T75" fmla="*/ 67 h 141"/>
                <a:gd name="T76" fmla="*/ 48 w 133"/>
                <a:gd name="T77" fmla="*/ 78 h 141"/>
                <a:gd name="T78" fmla="*/ 37 w 133"/>
                <a:gd name="T79" fmla="*/ 70 h 141"/>
                <a:gd name="T80" fmla="*/ 26 w 133"/>
                <a:gd name="T81" fmla="*/ 78 h 141"/>
                <a:gd name="T82" fmla="*/ 22 w 133"/>
                <a:gd name="T83" fmla="*/ 67 h 141"/>
                <a:gd name="T84" fmla="*/ 22 w 133"/>
                <a:gd name="T85" fmla="*/ 59 h 141"/>
                <a:gd name="T86" fmla="*/ 22 w 133"/>
                <a:gd name="T87" fmla="*/ 48 h 141"/>
                <a:gd name="T88" fmla="*/ 11 w 133"/>
                <a:gd name="T89" fmla="*/ 52 h 141"/>
                <a:gd name="T90" fmla="*/ 11 w 133"/>
                <a:gd name="T91" fmla="*/ 41 h 141"/>
                <a:gd name="T92" fmla="*/ 0 w 133"/>
                <a:gd name="T93" fmla="*/ 33 h 141"/>
                <a:gd name="T94" fmla="*/ 7 w 133"/>
                <a:gd name="T95" fmla="*/ 26 h 141"/>
                <a:gd name="T96" fmla="*/ 7 w 133"/>
                <a:gd name="T97" fmla="*/ 19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33" h="141">
                  <a:moveTo>
                    <a:pt x="15" y="19"/>
                  </a:moveTo>
                  <a:lnTo>
                    <a:pt x="18" y="19"/>
                  </a:lnTo>
                  <a:lnTo>
                    <a:pt x="18" y="22"/>
                  </a:lnTo>
                  <a:lnTo>
                    <a:pt x="26" y="19"/>
                  </a:lnTo>
                  <a:lnTo>
                    <a:pt x="26" y="19"/>
                  </a:lnTo>
                  <a:lnTo>
                    <a:pt x="26" y="15"/>
                  </a:lnTo>
                  <a:lnTo>
                    <a:pt x="26" y="15"/>
                  </a:lnTo>
                  <a:lnTo>
                    <a:pt x="26" y="11"/>
                  </a:lnTo>
                  <a:lnTo>
                    <a:pt x="26" y="4"/>
                  </a:lnTo>
                  <a:lnTo>
                    <a:pt x="26" y="4"/>
                  </a:lnTo>
                  <a:lnTo>
                    <a:pt x="26" y="0"/>
                  </a:lnTo>
                  <a:lnTo>
                    <a:pt x="33" y="0"/>
                  </a:lnTo>
                  <a:lnTo>
                    <a:pt x="33" y="4"/>
                  </a:lnTo>
                  <a:lnTo>
                    <a:pt x="41" y="4"/>
                  </a:lnTo>
                  <a:lnTo>
                    <a:pt x="44" y="7"/>
                  </a:lnTo>
                  <a:lnTo>
                    <a:pt x="44" y="11"/>
                  </a:lnTo>
                  <a:lnTo>
                    <a:pt x="44" y="15"/>
                  </a:lnTo>
                  <a:lnTo>
                    <a:pt x="44" y="19"/>
                  </a:lnTo>
                  <a:lnTo>
                    <a:pt x="52" y="22"/>
                  </a:lnTo>
                  <a:lnTo>
                    <a:pt x="55" y="26"/>
                  </a:lnTo>
                  <a:lnTo>
                    <a:pt x="59" y="26"/>
                  </a:lnTo>
                  <a:lnTo>
                    <a:pt x="67" y="30"/>
                  </a:lnTo>
                  <a:lnTo>
                    <a:pt x="70" y="26"/>
                  </a:lnTo>
                  <a:lnTo>
                    <a:pt x="74" y="26"/>
                  </a:lnTo>
                  <a:lnTo>
                    <a:pt x="74" y="30"/>
                  </a:lnTo>
                  <a:lnTo>
                    <a:pt x="81" y="30"/>
                  </a:lnTo>
                  <a:lnTo>
                    <a:pt x="81" y="33"/>
                  </a:lnTo>
                  <a:lnTo>
                    <a:pt x="81" y="33"/>
                  </a:lnTo>
                  <a:lnTo>
                    <a:pt x="85" y="37"/>
                  </a:lnTo>
                  <a:lnTo>
                    <a:pt x="85" y="37"/>
                  </a:lnTo>
                  <a:lnTo>
                    <a:pt x="81" y="37"/>
                  </a:lnTo>
                  <a:lnTo>
                    <a:pt x="81" y="44"/>
                  </a:lnTo>
                  <a:lnTo>
                    <a:pt x="78" y="44"/>
                  </a:lnTo>
                  <a:lnTo>
                    <a:pt x="74" y="48"/>
                  </a:lnTo>
                  <a:lnTo>
                    <a:pt x="70" y="48"/>
                  </a:lnTo>
                  <a:lnTo>
                    <a:pt x="70" y="48"/>
                  </a:lnTo>
                  <a:lnTo>
                    <a:pt x="70" y="52"/>
                  </a:lnTo>
                  <a:lnTo>
                    <a:pt x="74" y="56"/>
                  </a:lnTo>
                  <a:lnTo>
                    <a:pt x="70" y="56"/>
                  </a:lnTo>
                  <a:lnTo>
                    <a:pt x="70" y="59"/>
                  </a:lnTo>
                  <a:lnTo>
                    <a:pt x="74" y="59"/>
                  </a:lnTo>
                  <a:lnTo>
                    <a:pt x="74" y="63"/>
                  </a:lnTo>
                  <a:lnTo>
                    <a:pt x="81" y="63"/>
                  </a:lnTo>
                  <a:lnTo>
                    <a:pt x="85" y="67"/>
                  </a:lnTo>
                  <a:lnTo>
                    <a:pt x="89" y="67"/>
                  </a:lnTo>
                  <a:lnTo>
                    <a:pt x="92" y="70"/>
                  </a:lnTo>
                  <a:lnTo>
                    <a:pt x="96" y="74"/>
                  </a:lnTo>
                  <a:lnTo>
                    <a:pt x="100" y="78"/>
                  </a:lnTo>
                  <a:lnTo>
                    <a:pt x="100" y="78"/>
                  </a:lnTo>
                  <a:lnTo>
                    <a:pt x="107" y="85"/>
                  </a:lnTo>
                  <a:lnTo>
                    <a:pt x="107" y="89"/>
                  </a:lnTo>
                  <a:lnTo>
                    <a:pt x="111" y="89"/>
                  </a:lnTo>
                  <a:lnTo>
                    <a:pt x="115" y="89"/>
                  </a:lnTo>
                  <a:lnTo>
                    <a:pt x="115" y="93"/>
                  </a:lnTo>
                  <a:lnTo>
                    <a:pt x="115" y="93"/>
                  </a:lnTo>
                  <a:lnTo>
                    <a:pt x="118" y="96"/>
                  </a:lnTo>
                  <a:lnTo>
                    <a:pt x="118" y="96"/>
                  </a:lnTo>
                  <a:lnTo>
                    <a:pt x="122" y="96"/>
                  </a:lnTo>
                  <a:lnTo>
                    <a:pt x="122" y="100"/>
                  </a:lnTo>
                  <a:lnTo>
                    <a:pt x="122" y="100"/>
                  </a:lnTo>
                  <a:lnTo>
                    <a:pt x="126" y="100"/>
                  </a:lnTo>
                  <a:lnTo>
                    <a:pt x="129" y="104"/>
                  </a:lnTo>
                  <a:lnTo>
                    <a:pt x="129" y="104"/>
                  </a:lnTo>
                  <a:lnTo>
                    <a:pt x="133" y="104"/>
                  </a:lnTo>
                  <a:lnTo>
                    <a:pt x="133" y="104"/>
                  </a:lnTo>
                  <a:lnTo>
                    <a:pt x="133" y="108"/>
                  </a:lnTo>
                  <a:lnTo>
                    <a:pt x="129" y="111"/>
                  </a:lnTo>
                  <a:lnTo>
                    <a:pt x="133" y="111"/>
                  </a:lnTo>
                  <a:lnTo>
                    <a:pt x="133" y="111"/>
                  </a:lnTo>
                  <a:lnTo>
                    <a:pt x="133" y="115"/>
                  </a:lnTo>
                  <a:lnTo>
                    <a:pt x="129" y="119"/>
                  </a:lnTo>
                  <a:lnTo>
                    <a:pt x="129" y="122"/>
                  </a:lnTo>
                  <a:lnTo>
                    <a:pt x="133" y="126"/>
                  </a:lnTo>
                  <a:lnTo>
                    <a:pt x="133" y="130"/>
                  </a:lnTo>
                  <a:lnTo>
                    <a:pt x="129" y="134"/>
                  </a:lnTo>
                  <a:lnTo>
                    <a:pt x="126" y="134"/>
                  </a:lnTo>
                  <a:lnTo>
                    <a:pt x="122" y="130"/>
                  </a:lnTo>
                  <a:lnTo>
                    <a:pt x="122" y="130"/>
                  </a:lnTo>
                  <a:lnTo>
                    <a:pt x="118" y="126"/>
                  </a:lnTo>
                  <a:lnTo>
                    <a:pt x="115" y="130"/>
                  </a:lnTo>
                  <a:lnTo>
                    <a:pt x="111" y="130"/>
                  </a:lnTo>
                  <a:lnTo>
                    <a:pt x="115" y="134"/>
                  </a:lnTo>
                  <a:lnTo>
                    <a:pt x="115" y="137"/>
                  </a:lnTo>
                  <a:lnTo>
                    <a:pt x="115" y="141"/>
                  </a:lnTo>
                  <a:lnTo>
                    <a:pt x="115" y="141"/>
                  </a:lnTo>
                  <a:lnTo>
                    <a:pt x="111" y="141"/>
                  </a:lnTo>
                  <a:lnTo>
                    <a:pt x="107" y="134"/>
                  </a:lnTo>
                  <a:lnTo>
                    <a:pt x="104" y="134"/>
                  </a:lnTo>
                  <a:lnTo>
                    <a:pt x="100" y="134"/>
                  </a:lnTo>
                  <a:lnTo>
                    <a:pt x="96" y="130"/>
                  </a:lnTo>
                  <a:lnTo>
                    <a:pt x="100" y="130"/>
                  </a:lnTo>
                  <a:lnTo>
                    <a:pt x="100" y="126"/>
                  </a:lnTo>
                  <a:lnTo>
                    <a:pt x="100" y="122"/>
                  </a:lnTo>
                  <a:lnTo>
                    <a:pt x="100" y="119"/>
                  </a:lnTo>
                  <a:lnTo>
                    <a:pt x="100" y="119"/>
                  </a:lnTo>
                  <a:lnTo>
                    <a:pt x="100" y="115"/>
                  </a:lnTo>
                  <a:lnTo>
                    <a:pt x="104" y="111"/>
                  </a:lnTo>
                  <a:lnTo>
                    <a:pt x="100" y="111"/>
                  </a:lnTo>
                  <a:lnTo>
                    <a:pt x="96" y="108"/>
                  </a:lnTo>
                  <a:lnTo>
                    <a:pt x="100" y="108"/>
                  </a:lnTo>
                  <a:lnTo>
                    <a:pt x="96" y="104"/>
                  </a:lnTo>
                  <a:lnTo>
                    <a:pt x="92" y="104"/>
                  </a:lnTo>
                  <a:lnTo>
                    <a:pt x="89" y="100"/>
                  </a:lnTo>
                  <a:lnTo>
                    <a:pt x="85" y="100"/>
                  </a:lnTo>
                  <a:lnTo>
                    <a:pt x="85" y="96"/>
                  </a:lnTo>
                  <a:lnTo>
                    <a:pt x="85" y="93"/>
                  </a:lnTo>
                  <a:lnTo>
                    <a:pt x="85" y="89"/>
                  </a:lnTo>
                  <a:lnTo>
                    <a:pt x="85" y="89"/>
                  </a:lnTo>
                  <a:lnTo>
                    <a:pt x="85" y="85"/>
                  </a:lnTo>
                  <a:lnTo>
                    <a:pt x="85" y="82"/>
                  </a:lnTo>
                  <a:lnTo>
                    <a:pt x="81" y="78"/>
                  </a:lnTo>
                  <a:lnTo>
                    <a:pt x="74" y="74"/>
                  </a:lnTo>
                  <a:lnTo>
                    <a:pt x="70" y="70"/>
                  </a:lnTo>
                  <a:lnTo>
                    <a:pt x="63" y="67"/>
                  </a:lnTo>
                  <a:lnTo>
                    <a:pt x="59" y="70"/>
                  </a:lnTo>
                  <a:lnTo>
                    <a:pt x="55" y="74"/>
                  </a:lnTo>
                  <a:lnTo>
                    <a:pt x="48" y="78"/>
                  </a:lnTo>
                  <a:lnTo>
                    <a:pt x="44" y="74"/>
                  </a:lnTo>
                  <a:lnTo>
                    <a:pt x="41" y="74"/>
                  </a:lnTo>
                  <a:lnTo>
                    <a:pt x="37" y="70"/>
                  </a:lnTo>
                  <a:lnTo>
                    <a:pt x="33" y="74"/>
                  </a:lnTo>
                  <a:lnTo>
                    <a:pt x="30" y="78"/>
                  </a:lnTo>
                  <a:lnTo>
                    <a:pt x="26" y="78"/>
                  </a:lnTo>
                  <a:lnTo>
                    <a:pt x="22" y="78"/>
                  </a:lnTo>
                  <a:lnTo>
                    <a:pt x="22" y="70"/>
                  </a:lnTo>
                  <a:lnTo>
                    <a:pt x="22" y="67"/>
                  </a:lnTo>
                  <a:lnTo>
                    <a:pt x="22" y="63"/>
                  </a:lnTo>
                  <a:lnTo>
                    <a:pt x="22" y="59"/>
                  </a:lnTo>
                  <a:lnTo>
                    <a:pt x="22" y="59"/>
                  </a:lnTo>
                  <a:lnTo>
                    <a:pt x="22" y="56"/>
                  </a:lnTo>
                  <a:lnTo>
                    <a:pt x="22" y="52"/>
                  </a:lnTo>
                  <a:lnTo>
                    <a:pt x="22" y="48"/>
                  </a:lnTo>
                  <a:lnTo>
                    <a:pt x="18" y="48"/>
                  </a:lnTo>
                  <a:lnTo>
                    <a:pt x="15" y="52"/>
                  </a:lnTo>
                  <a:lnTo>
                    <a:pt x="11" y="52"/>
                  </a:lnTo>
                  <a:lnTo>
                    <a:pt x="7" y="48"/>
                  </a:lnTo>
                  <a:lnTo>
                    <a:pt x="11" y="44"/>
                  </a:lnTo>
                  <a:lnTo>
                    <a:pt x="11" y="41"/>
                  </a:lnTo>
                  <a:lnTo>
                    <a:pt x="7" y="37"/>
                  </a:lnTo>
                  <a:lnTo>
                    <a:pt x="4" y="37"/>
                  </a:lnTo>
                  <a:lnTo>
                    <a:pt x="0" y="33"/>
                  </a:lnTo>
                  <a:lnTo>
                    <a:pt x="4" y="30"/>
                  </a:lnTo>
                  <a:lnTo>
                    <a:pt x="4" y="30"/>
                  </a:lnTo>
                  <a:lnTo>
                    <a:pt x="7" y="26"/>
                  </a:lnTo>
                  <a:lnTo>
                    <a:pt x="7" y="26"/>
                  </a:lnTo>
                  <a:lnTo>
                    <a:pt x="7" y="22"/>
                  </a:lnTo>
                  <a:lnTo>
                    <a:pt x="7" y="19"/>
                  </a:lnTo>
                  <a:lnTo>
                    <a:pt x="15" y="19"/>
                  </a:lnTo>
                  <a:lnTo>
                    <a:pt x="15" y="1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3" name="Freeform 27">
              <a:extLst>
                <a:ext uri="{FF2B5EF4-FFF2-40B4-BE49-F238E27FC236}">
                  <a16:creationId xmlns:a16="http://schemas.microsoft.com/office/drawing/2014/main" xmlns="" id="{51BB92C9-10DD-49F6-A8AA-9F7419AFEC2C}"/>
                </a:ext>
              </a:extLst>
            </p:cNvPr>
            <p:cNvSpPr>
              <a:spLocks noEditPoints="1"/>
            </p:cNvSpPr>
            <p:nvPr/>
          </p:nvSpPr>
          <p:spPr bwMode="auto">
            <a:xfrm>
              <a:off x="7825307" y="3724998"/>
              <a:ext cx="252585" cy="408499"/>
            </a:xfrm>
            <a:custGeom>
              <a:avLst/>
              <a:gdLst>
                <a:gd name="T0" fmla="*/ 13 w 38"/>
                <a:gd name="T1" fmla="*/ 3 h 63"/>
                <a:gd name="T2" fmla="*/ 16 w 38"/>
                <a:gd name="T3" fmla="*/ 4 h 63"/>
                <a:gd name="T4" fmla="*/ 16 w 38"/>
                <a:gd name="T5" fmla="*/ 8 h 63"/>
                <a:gd name="T6" fmla="*/ 18 w 38"/>
                <a:gd name="T7" fmla="*/ 12 h 63"/>
                <a:gd name="T8" fmla="*/ 23 w 38"/>
                <a:gd name="T9" fmla="*/ 12 h 63"/>
                <a:gd name="T10" fmla="*/ 30 w 38"/>
                <a:gd name="T11" fmla="*/ 11 h 63"/>
                <a:gd name="T12" fmla="*/ 33 w 38"/>
                <a:gd name="T13" fmla="*/ 15 h 63"/>
                <a:gd name="T14" fmla="*/ 35 w 38"/>
                <a:gd name="T15" fmla="*/ 19 h 63"/>
                <a:gd name="T16" fmla="*/ 38 w 38"/>
                <a:gd name="T17" fmla="*/ 21 h 63"/>
                <a:gd name="T18" fmla="*/ 37 w 38"/>
                <a:gd name="T19" fmla="*/ 25 h 63"/>
                <a:gd name="T20" fmla="*/ 33 w 38"/>
                <a:gd name="T21" fmla="*/ 26 h 63"/>
                <a:gd name="T22" fmla="*/ 27 w 38"/>
                <a:gd name="T23" fmla="*/ 26 h 63"/>
                <a:gd name="T24" fmla="*/ 24 w 38"/>
                <a:gd name="T25" fmla="*/ 31 h 63"/>
                <a:gd name="T26" fmla="*/ 25 w 38"/>
                <a:gd name="T27" fmla="*/ 36 h 63"/>
                <a:gd name="T28" fmla="*/ 23 w 38"/>
                <a:gd name="T29" fmla="*/ 36 h 63"/>
                <a:gd name="T30" fmla="*/ 21 w 38"/>
                <a:gd name="T31" fmla="*/ 34 h 63"/>
                <a:gd name="T32" fmla="*/ 19 w 38"/>
                <a:gd name="T33" fmla="*/ 34 h 63"/>
                <a:gd name="T34" fmla="*/ 17 w 38"/>
                <a:gd name="T35" fmla="*/ 33 h 63"/>
                <a:gd name="T36" fmla="*/ 16 w 38"/>
                <a:gd name="T37" fmla="*/ 31 h 63"/>
                <a:gd name="T38" fmla="*/ 14 w 38"/>
                <a:gd name="T39" fmla="*/ 31 h 63"/>
                <a:gd name="T40" fmla="*/ 13 w 38"/>
                <a:gd name="T41" fmla="*/ 31 h 63"/>
                <a:gd name="T42" fmla="*/ 13 w 38"/>
                <a:gd name="T43" fmla="*/ 34 h 63"/>
                <a:gd name="T44" fmla="*/ 12 w 38"/>
                <a:gd name="T45" fmla="*/ 38 h 63"/>
                <a:gd name="T46" fmla="*/ 10 w 38"/>
                <a:gd name="T47" fmla="*/ 44 h 63"/>
                <a:gd name="T48" fmla="*/ 10 w 38"/>
                <a:gd name="T49" fmla="*/ 46 h 63"/>
                <a:gd name="T50" fmla="*/ 12 w 38"/>
                <a:gd name="T51" fmla="*/ 49 h 63"/>
                <a:gd name="T52" fmla="*/ 13 w 38"/>
                <a:gd name="T53" fmla="*/ 49 h 63"/>
                <a:gd name="T54" fmla="*/ 15 w 38"/>
                <a:gd name="T55" fmla="*/ 52 h 63"/>
                <a:gd name="T56" fmla="*/ 16 w 38"/>
                <a:gd name="T57" fmla="*/ 52 h 63"/>
                <a:gd name="T58" fmla="*/ 17 w 38"/>
                <a:gd name="T59" fmla="*/ 55 h 63"/>
                <a:gd name="T60" fmla="*/ 17 w 38"/>
                <a:gd name="T61" fmla="*/ 56 h 63"/>
                <a:gd name="T62" fmla="*/ 20 w 38"/>
                <a:gd name="T63" fmla="*/ 59 h 63"/>
                <a:gd name="T64" fmla="*/ 23 w 38"/>
                <a:gd name="T65" fmla="*/ 61 h 63"/>
                <a:gd name="T66" fmla="*/ 23 w 38"/>
                <a:gd name="T67" fmla="*/ 63 h 63"/>
                <a:gd name="T68" fmla="*/ 19 w 38"/>
                <a:gd name="T69" fmla="*/ 62 h 63"/>
                <a:gd name="T70" fmla="*/ 18 w 38"/>
                <a:gd name="T71" fmla="*/ 60 h 63"/>
                <a:gd name="T72" fmla="*/ 15 w 38"/>
                <a:gd name="T73" fmla="*/ 60 h 63"/>
                <a:gd name="T74" fmla="*/ 13 w 38"/>
                <a:gd name="T75" fmla="*/ 57 h 63"/>
                <a:gd name="T76" fmla="*/ 10 w 38"/>
                <a:gd name="T77" fmla="*/ 55 h 63"/>
                <a:gd name="T78" fmla="*/ 8 w 38"/>
                <a:gd name="T79" fmla="*/ 52 h 63"/>
                <a:gd name="T80" fmla="*/ 6 w 38"/>
                <a:gd name="T81" fmla="*/ 51 h 63"/>
                <a:gd name="T82" fmla="*/ 7 w 38"/>
                <a:gd name="T83" fmla="*/ 48 h 63"/>
                <a:gd name="T84" fmla="*/ 8 w 38"/>
                <a:gd name="T85" fmla="*/ 45 h 63"/>
                <a:gd name="T86" fmla="*/ 9 w 38"/>
                <a:gd name="T87" fmla="*/ 42 h 63"/>
                <a:gd name="T88" fmla="*/ 11 w 38"/>
                <a:gd name="T89" fmla="*/ 36 h 63"/>
                <a:gd name="T90" fmla="*/ 10 w 38"/>
                <a:gd name="T91" fmla="*/ 31 h 63"/>
                <a:gd name="T92" fmla="*/ 7 w 38"/>
                <a:gd name="T93" fmla="*/ 26 h 63"/>
                <a:gd name="T94" fmla="*/ 6 w 38"/>
                <a:gd name="T95" fmla="*/ 22 h 63"/>
                <a:gd name="T96" fmla="*/ 6 w 38"/>
                <a:gd name="T97" fmla="*/ 18 h 63"/>
                <a:gd name="T98" fmla="*/ 2 w 38"/>
                <a:gd name="T99" fmla="*/ 13 h 63"/>
                <a:gd name="T100" fmla="*/ 0 w 38"/>
                <a:gd name="T101" fmla="*/ 10 h 63"/>
                <a:gd name="T102" fmla="*/ 2 w 38"/>
                <a:gd name="T103" fmla="*/ 6 h 63"/>
                <a:gd name="T104" fmla="*/ 6 w 38"/>
                <a:gd name="T105" fmla="*/ 4 h 63"/>
                <a:gd name="T106" fmla="*/ 9 w 38"/>
                <a:gd name="T107" fmla="*/ 2 h 63"/>
                <a:gd name="T108" fmla="*/ 10 w 38"/>
                <a:gd name="T109" fmla="*/ 0 h 63"/>
                <a:gd name="T110" fmla="*/ 13 w 38"/>
                <a:gd name="T111" fmla="*/ 59 h 63"/>
                <a:gd name="T112" fmla="*/ 10 w 38"/>
                <a:gd name="T113" fmla="*/ 55 h 63"/>
                <a:gd name="T114" fmla="*/ 7 w 38"/>
                <a:gd name="T115" fmla="*/ 55 h 63"/>
                <a:gd name="T116" fmla="*/ 23 w 38"/>
                <a:gd name="T117" fmla="*/ 37 h 63"/>
                <a:gd name="T118" fmla="*/ 13 w 38"/>
                <a:gd name="T119" fmla="*/ 46 h 63"/>
                <a:gd name="T120" fmla="*/ 14 w 38"/>
                <a:gd name="T121" fmla="*/ 48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8" h="63">
                  <a:moveTo>
                    <a:pt x="10" y="0"/>
                  </a:moveTo>
                  <a:cubicBezTo>
                    <a:pt x="11" y="1"/>
                    <a:pt x="11" y="1"/>
                    <a:pt x="11" y="1"/>
                  </a:cubicBezTo>
                  <a:cubicBezTo>
                    <a:pt x="12" y="1"/>
                    <a:pt x="12" y="1"/>
                    <a:pt x="12" y="1"/>
                  </a:cubicBezTo>
                  <a:cubicBezTo>
                    <a:pt x="13" y="2"/>
                    <a:pt x="13" y="2"/>
                    <a:pt x="13" y="2"/>
                  </a:cubicBezTo>
                  <a:cubicBezTo>
                    <a:pt x="13" y="3"/>
                    <a:pt x="13" y="3"/>
                    <a:pt x="13" y="3"/>
                  </a:cubicBezTo>
                  <a:cubicBezTo>
                    <a:pt x="12" y="4"/>
                    <a:pt x="12" y="4"/>
                    <a:pt x="12" y="4"/>
                  </a:cubicBezTo>
                  <a:cubicBezTo>
                    <a:pt x="13" y="5"/>
                    <a:pt x="13" y="5"/>
                    <a:pt x="13" y="5"/>
                  </a:cubicBezTo>
                  <a:cubicBezTo>
                    <a:pt x="14" y="5"/>
                    <a:pt x="14" y="5"/>
                    <a:pt x="14" y="5"/>
                  </a:cubicBezTo>
                  <a:cubicBezTo>
                    <a:pt x="15" y="4"/>
                    <a:pt x="15" y="4"/>
                    <a:pt x="15" y="4"/>
                  </a:cubicBezTo>
                  <a:cubicBezTo>
                    <a:pt x="16" y="4"/>
                    <a:pt x="16" y="4"/>
                    <a:pt x="16" y="4"/>
                  </a:cubicBezTo>
                  <a:cubicBezTo>
                    <a:pt x="16" y="5"/>
                    <a:pt x="16" y="5"/>
                    <a:pt x="16" y="5"/>
                  </a:cubicBezTo>
                  <a:cubicBezTo>
                    <a:pt x="16" y="6"/>
                    <a:pt x="16" y="6"/>
                    <a:pt x="16" y="6"/>
                  </a:cubicBezTo>
                  <a:cubicBezTo>
                    <a:pt x="16" y="7"/>
                    <a:pt x="16" y="7"/>
                    <a:pt x="16" y="7"/>
                  </a:cubicBezTo>
                  <a:cubicBezTo>
                    <a:pt x="16" y="7"/>
                    <a:pt x="16" y="7"/>
                    <a:pt x="16" y="7"/>
                  </a:cubicBezTo>
                  <a:cubicBezTo>
                    <a:pt x="16" y="8"/>
                    <a:pt x="16" y="8"/>
                    <a:pt x="16" y="8"/>
                  </a:cubicBezTo>
                  <a:cubicBezTo>
                    <a:pt x="16" y="9"/>
                    <a:pt x="16" y="9"/>
                    <a:pt x="16" y="9"/>
                  </a:cubicBezTo>
                  <a:cubicBezTo>
                    <a:pt x="16" y="10"/>
                    <a:pt x="16" y="10"/>
                    <a:pt x="16" y="10"/>
                  </a:cubicBezTo>
                  <a:cubicBezTo>
                    <a:pt x="16" y="12"/>
                    <a:pt x="16" y="12"/>
                    <a:pt x="16" y="12"/>
                  </a:cubicBezTo>
                  <a:cubicBezTo>
                    <a:pt x="17" y="12"/>
                    <a:pt x="17" y="12"/>
                    <a:pt x="17" y="12"/>
                  </a:cubicBezTo>
                  <a:cubicBezTo>
                    <a:pt x="18" y="12"/>
                    <a:pt x="18" y="12"/>
                    <a:pt x="18" y="12"/>
                  </a:cubicBezTo>
                  <a:cubicBezTo>
                    <a:pt x="19" y="11"/>
                    <a:pt x="19" y="11"/>
                    <a:pt x="19" y="11"/>
                  </a:cubicBezTo>
                  <a:cubicBezTo>
                    <a:pt x="20" y="10"/>
                    <a:pt x="20" y="10"/>
                    <a:pt x="20" y="10"/>
                  </a:cubicBezTo>
                  <a:cubicBezTo>
                    <a:pt x="21" y="11"/>
                    <a:pt x="21" y="11"/>
                    <a:pt x="21" y="11"/>
                  </a:cubicBezTo>
                  <a:cubicBezTo>
                    <a:pt x="22" y="11"/>
                    <a:pt x="22" y="11"/>
                    <a:pt x="22" y="11"/>
                  </a:cubicBezTo>
                  <a:cubicBezTo>
                    <a:pt x="23" y="12"/>
                    <a:pt x="23" y="12"/>
                    <a:pt x="23" y="12"/>
                  </a:cubicBezTo>
                  <a:cubicBezTo>
                    <a:pt x="25" y="11"/>
                    <a:pt x="25" y="11"/>
                    <a:pt x="25" y="11"/>
                  </a:cubicBezTo>
                  <a:cubicBezTo>
                    <a:pt x="26" y="10"/>
                    <a:pt x="26" y="10"/>
                    <a:pt x="26" y="10"/>
                  </a:cubicBezTo>
                  <a:cubicBezTo>
                    <a:pt x="27" y="9"/>
                    <a:pt x="27" y="9"/>
                    <a:pt x="27" y="9"/>
                  </a:cubicBezTo>
                  <a:cubicBezTo>
                    <a:pt x="29" y="10"/>
                    <a:pt x="29" y="10"/>
                    <a:pt x="29" y="10"/>
                  </a:cubicBezTo>
                  <a:cubicBezTo>
                    <a:pt x="30" y="11"/>
                    <a:pt x="30" y="11"/>
                    <a:pt x="30" y="11"/>
                  </a:cubicBezTo>
                  <a:cubicBezTo>
                    <a:pt x="32" y="12"/>
                    <a:pt x="32" y="12"/>
                    <a:pt x="32" y="12"/>
                  </a:cubicBezTo>
                  <a:cubicBezTo>
                    <a:pt x="33" y="13"/>
                    <a:pt x="33" y="13"/>
                    <a:pt x="33" y="13"/>
                  </a:cubicBezTo>
                  <a:cubicBezTo>
                    <a:pt x="33" y="14"/>
                    <a:pt x="33" y="14"/>
                    <a:pt x="33" y="14"/>
                  </a:cubicBezTo>
                  <a:cubicBezTo>
                    <a:pt x="33" y="15"/>
                    <a:pt x="33" y="15"/>
                    <a:pt x="33" y="15"/>
                  </a:cubicBezTo>
                  <a:cubicBezTo>
                    <a:pt x="33" y="15"/>
                    <a:pt x="33" y="15"/>
                    <a:pt x="33" y="15"/>
                  </a:cubicBezTo>
                  <a:cubicBezTo>
                    <a:pt x="33" y="16"/>
                    <a:pt x="33" y="16"/>
                    <a:pt x="33" y="16"/>
                  </a:cubicBezTo>
                  <a:cubicBezTo>
                    <a:pt x="33" y="17"/>
                    <a:pt x="33" y="17"/>
                    <a:pt x="33" y="17"/>
                  </a:cubicBezTo>
                  <a:cubicBezTo>
                    <a:pt x="33" y="18"/>
                    <a:pt x="33" y="18"/>
                    <a:pt x="33" y="18"/>
                  </a:cubicBezTo>
                  <a:cubicBezTo>
                    <a:pt x="34" y="18"/>
                    <a:pt x="34" y="18"/>
                    <a:pt x="34" y="18"/>
                  </a:cubicBezTo>
                  <a:cubicBezTo>
                    <a:pt x="35" y="19"/>
                    <a:pt x="35" y="19"/>
                    <a:pt x="35" y="19"/>
                  </a:cubicBezTo>
                  <a:cubicBezTo>
                    <a:pt x="36" y="19"/>
                    <a:pt x="36" y="19"/>
                    <a:pt x="36" y="19"/>
                  </a:cubicBezTo>
                  <a:cubicBezTo>
                    <a:pt x="37" y="20"/>
                    <a:pt x="37" y="20"/>
                    <a:pt x="37" y="20"/>
                  </a:cubicBezTo>
                  <a:cubicBezTo>
                    <a:pt x="36" y="20"/>
                    <a:pt x="36" y="20"/>
                    <a:pt x="36" y="20"/>
                  </a:cubicBezTo>
                  <a:cubicBezTo>
                    <a:pt x="37" y="21"/>
                    <a:pt x="37" y="21"/>
                    <a:pt x="37" y="21"/>
                  </a:cubicBezTo>
                  <a:cubicBezTo>
                    <a:pt x="38" y="21"/>
                    <a:pt x="38" y="21"/>
                    <a:pt x="38" y="21"/>
                  </a:cubicBezTo>
                  <a:cubicBezTo>
                    <a:pt x="37" y="22"/>
                    <a:pt x="37" y="22"/>
                    <a:pt x="37" y="22"/>
                  </a:cubicBezTo>
                  <a:cubicBezTo>
                    <a:pt x="37" y="23"/>
                    <a:pt x="37" y="23"/>
                    <a:pt x="37" y="23"/>
                  </a:cubicBezTo>
                  <a:cubicBezTo>
                    <a:pt x="37" y="23"/>
                    <a:pt x="37" y="23"/>
                    <a:pt x="37" y="23"/>
                  </a:cubicBezTo>
                  <a:cubicBezTo>
                    <a:pt x="37" y="24"/>
                    <a:pt x="37" y="24"/>
                    <a:pt x="37" y="24"/>
                  </a:cubicBezTo>
                  <a:cubicBezTo>
                    <a:pt x="37" y="25"/>
                    <a:pt x="37" y="25"/>
                    <a:pt x="37" y="25"/>
                  </a:cubicBezTo>
                  <a:cubicBezTo>
                    <a:pt x="37" y="26"/>
                    <a:pt x="37" y="26"/>
                    <a:pt x="37" y="26"/>
                  </a:cubicBezTo>
                  <a:cubicBezTo>
                    <a:pt x="36" y="26"/>
                    <a:pt x="36" y="26"/>
                    <a:pt x="36" y="26"/>
                  </a:cubicBezTo>
                  <a:cubicBezTo>
                    <a:pt x="35" y="26"/>
                    <a:pt x="35" y="26"/>
                    <a:pt x="35" y="26"/>
                  </a:cubicBezTo>
                  <a:cubicBezTo>
                    <a:pt x="34" y="26"/>
                    <a:pt x="34" y="26"/>
                    <a:pt x="34" y="26"/>
                  </a:cubicBezTo>
                  <a:cubicBezTo>
                    <a:pt x="33" y="26"/>
                    <a:pt x="33" y="26"/>
                    <a:pt x="33" y="26"/>
                  </a:cubicBezTo>
                  <a:cubicBezTo>
                    <a:pt x="32" y="26"/>
                    <a:pt x="32" y="26"/>
                    <a:pt x="32" y="26"/>
                  </a:cubicBezTo>
                  <a:cubicBezTo>
                    <a:pt x="30" y="26"/>
                    <a:pt x="30" y="26"/>
                    <a:pt x="30" y="26"/>
                  </a:cubicBezTo>
                  <a:cubicBezTo>
                    <a:pt x="30" y="26"/>
                    <a:pt x="30" y="26"/>
                    <a:pt x="30" y="26"/>
                  </a:cubicBezTo>
                  <a:cubicBezTo>
                    <a:pt x="29" y="26"/>
                    <a:pt x="29" y="26"/>
                    <a:pt x="29" y="26"/>
                  </a:cubicBezTo>
                  <a:cubicBezTo>
                    <a:pt x="27" y="26"/>
                    <a:pt x="27" y="26"/>
                    <a:pt x="27" y="26"/>
                  </a:cubicBezTo>
                  <a:cubicBezTo>
                    <a:pt x="26" y="26"/>
                    <a:pt x="26" y="26"/>
                    <a:pt x="26" y="26"/>
                  </a:cubicBezTo>
                  <a:cubicBezTo>
                    <a:pt x="25" y="28"/>
                    <a:pt x="25" y="28"/>
                    <a:pt x="25" y="28"/>
                  </a:cubicBezTo>
                  <a:cubicBezTo>
                    <a:pt x="25" y="29"/>
                    <a:pt x="25" y="29"/>
                    <a:pt x="25" y="29"/>
                  </a:cubicBezTo>
                  <a:cubicBezTo>
                    <a:pt x="24" y="30"/>
                    <a:pt x="24" y="30"/>
                    <a:pt x="24" y="30"/>
                  </a:cubicBezTo>
                  <a:cubicBezTo>
                    <a:pt x="24" y="31"/>
                    <a:pt x="24" y="31"/>
                    <a:pt x="24" y="31"/>
                  </a:cubicBezTo>
                  <a:cubicBezTo>
                    <a:pt x="24" y="33"/>
                    <a:pt x="24" y="33"/>
                    <a:pt x="24" y="33"/>
                  </a:cubicBezTo>
                  <a:cubicBezTo>
                    <a:pt x="25" y="33"/>
                    <a:pt x="25" y="33"/>
                    <a:pt x="25" y="33"/>
                  </a:cubicBezTo>
                  <a:cubicBezTo>
                    <a:pt x="25" y="34"/>
                    <a:pt x="25" y="34"/>
                    <a:pt x="25" y="34"/>
                  </a:cubicBezTo>
                  <a:cubicBezTo>
                    <a:pt x="25" y="35"/>
                    <a:pt x="25" y="35"/>
                    <a:pt x="25" y="35"/>
                  </a:cubicBezTo>
                  <a:cubicBezTo>
                    <a:pt x="25" y="36"/>
                    <a:pt x="25" y="36"/>
                    <a:pt x="25" y="36"/>
                  </a:cubicBezTo>
                  <a:cubicBezTo>
                    <a:pt x="25" y="36"/>
                    <a:pt x="25" y="36"/>
                    <a:pt x="25" y="36"/>
                  </a:cubicBezTo>
                  <a:cubicBezTo>
                    <a:pt x="25" y="37"/>
                    <a:pt x="25" y="37"/>
                    <a:pt x="25" y="37"/>
                  </a:cubicBezTo>
                  <a:cubicBezTo>
                    <a:pt x="25" y="37"/>
                    <a:pt x="25" y="37"/>
                    <a:pt x="25" y="37"/>
                  </a:cubicBezTo>
                  <a:cubicBezTo>
                    <a:pt x="24" y="36"/>
                    <a:pt x="24" y="36"/>
                    <a:pt x="24" y="36"/>
                  </a:cubicBezTo>
                  <a:cubicBezTo>
                    <a:pt x="23" y="36"/>
                    <a:pt x="23" y="36"/>
                    <a:pt x="23" y="36"/>
                  </a:cubicBezTo>
                  <a:cubicBezTo>
                    <a:pt x="23" y="36"/>
                    <a:pt x="23" y="36"/>
                    <a:pt x="23" y="36"/>
                  </a:cubicBezTo>
                  <a:cubicBezTo>
                    <a:pt x="23" y="35"/>
                    <a:pt x="23" y="35"/>
                    <a:pt x="23" y="35"/>
                  </a:cubicBezTo>
                  <a:cubicBezTo>
                    <a:pt x="23" y="35"/>
                    <a:pt x="23" y="35"/>
                    <a:pt x="23" y="35"/>
                  </a:cubicBezTo>
                  <a:cubicBezTo>
                    <a:pt x="21" y="34"/>
                    <a:pt x="21" y="34"/>
                    <a:pt x="21" y="34"/>
                  </a:cubicBezTo>
                  <a:cubicBezTo>
                    <a:pt x="21" y="34"/>
                    <a:pt x="21" y="34"/>
                    <a:pt x="21" y="34"/>
                  </a:cubicBezTo>
                  <a:cubicBezTo>
                    <a:pt x="20" y="34"/>
                    <a:pt x="20" y="34"/>
                    <a:pt x="20" y="34"/>
                  </a:cubicBezTo>
                  <a:cubicBezTo>
                    <a:pt x="20" y="34"/>
                    <a:pt x="20" y="34"/>
                    <a:pt x="20" y="34"/>
                  </a:cubicBezTo>
                  <a:cubicBezTo>
                    <a:pt x="20" y="35"/>
                    <a:pt x="20" y="35"/>
                    <a:pt x="20" y="35"/>
                  </a:cubicBezTo>
                  <a:cubicBezTo>
                    <a:pt x="20" y="34"/>
                    <a:pt x="20" y="34"/>
                    <a:pt x="20" y="34"/>
                  </a:cubicBezTo>
                  <a:cubicBezTo>
                    <a:pt x="19" y="34"/>
                    <a:pt x="19" y="34"/>
                    <a:pt x="19" y="34"/>
                  </a:cubicBezTo>
                  <a:cubicBezTo>
                    <a:pt x="18" y="34"/>
                    <a:pt x="18" y="34"/>
                    <a:pt x="18" y="34"/>
                  </a:cubicBezTo>
                  <a:cubicBezTo>
                    <a:pt x="17" y="34"/>
                    <a:pt x="17" y="34"/>
                    <a:pt x="17" y="34"/>
                  </a:cubicBezTo>
                  <a:cubicBezTo>
                    <a:pt x="17" y="34"/>
                    <a:pt x="17" y="34"/>
                    <a:pt x="17" y="34"/>
                  </a:cubicBezTo>
                  <a:cubicBezTo>
                    <a:pt x="17" y="34"/>
                    <a:pt x="17" y="34"/>
                    <a:pt x="17" y="34"/>
                  </a:cubicBezTo>
                  <a:cubicBezTo>
                    <a:pt x="17" y="33"/>
                    <a:pt x="17" y="33"/>
                    <a:pt x="17" y="33"/>
                  </a:cubicBezTo>
                  <a:cubicBezTo>
                    <a:pt x="17" y="33"/>
                    <a:pt x="17" y="33"/>
                    <a:pt x="17" y="33"/>
                  </a:cubicBezTo>
                  <a:cubicBezTo>
                    <a:pt x="17" y="32"/>
                    <a:pt x="17" y="32"/>
                    <a:pt x="17" y="32"/>
                  </a:cubicBezTo>
                  <a:cubicBezTo>
                    <a:pt x="17" y="31"/>
                    <a:pt x="17" y="31"/>
                    <a:pt x="17" y="31"/>
                  </a:cubicBezTo>
                  <a:cubicBezTo>
                    <a:pt x="17" y="31"/>
                    <a:pt x="17" y="31"/>
                    <a:pt x="17" y="31"/>
                  </a:cubicBezTo>
                  <a:cubicBezTo>
                    <a:pt x="16" y="31"/>
                    <a:pt x="16" y="31"/>
                    <a:pt x="16" y="31"/>
                  </a:cubicBezTo>
                  <a:cubicBezTo>
                    <a:pt x="16" y="31"/>
                    <a:pt x="16" y="31"/>
                    <a:pt x="16" y="31"/>
                  </a:cubicBezTo>
                  <a:cubicBezTo>
                    <a:pt x="16" y="31"/>
                    <a:pt x="16" y="31"/>
                    <a:pt x="16" y="31"/>
                  </a:cubicBezTo>
                  <a:cubicBezTo>
                    <a:pt x="15" y="30"/>
                    <a:pt x="15" y="30"/>
                    <a:pt x="15" y="30"/>
                  </a:cubicBezTo>
                  <a:cubicBezTo>
                    <a:pt x="15" y="31"/>
                    <a:pt x="15" y="31"/>
                    <a:pt x="15" y="31"/>
                  </a:cubicBezTo>
                  <a:cubicBezTo>
                    <a:pt x="14" y="31"/>
                    <a:pt x="14" y="31"/>
                    <a:pt x="14" y="31"/>
                  </a:cubicBezTo>
                  <a:cubicBezTo>
                    <a:pt x="14" y="31"/>
                    <a:pt x="14" y="31"/>
                    <a:pt x="14" y="31"/>
                  </a:cubicBezTo>
                  <a:cubicBezTo>
                    <a:pt x="14" y="31"/>
                    <a:pt x="14" y="31"/>
                    <a:pt x="14" y="31"/>
                  </a:cubicBezTo>
                  <a:cubicBezTo>
                    <a:pt x="13" y="31"/>
                    <a:pt x="13" y="31"/>
                    <a:pt x="13" y="31"/>
                  </a:cubicBezTo>
                  <a:cubicBezTo>
                    <a:pt x="13" y="31"/>
                    <a:pt x="13" y="31"/>
                    <a:pt x="13" y="31"/>
                  </a:cubicBezTo>
                  <a:cubicBezTo>
                    <a:pt x="13" y="31"/>
                    <a:pt x="13" y="31"/>
                    <a:pt x="13" y="31"/>
                  </a:cubicBezTo>
                  <a:cubicBezTo>
                    <a:pt x="13" y="31"/>
                    <a:pt x="13" y="31"/>
                    <a:pt x="13" y="31"/>
                  </a:cubicBezTo>
                  <a:cubicBezTo>
                    <a:pt x="13" y="32"/>
                    <a:pt x="13" y="32"/>
                    <a:pt x="13" y="32"/>
                  </a:cubicBezTo>
                  <a:cubicBezTo>
                    <a:pt x="14" y="33"/>
                    <a:pt x="14" y="33"/>
                    <a:pt x="14" y="33"/>
                  </a:cubicBezTo>
                  <a:cubicBezTo>
                    <a:pt x="13" y="33"/>
                    <a:pt x="13" y="33"/>
                    <a:pt x="13" y="33"/>
                  </a:cubicBezTo>
                  <a:cubicBezTo>
                    <a:pt x="13" y="34"/>
                    <a:pt x="13" y="34"/>
                    <a:pt x="13" y="34"/>
                  </a:cubicBezTo>
                  <a:cubicBezTo>
                    <a:pt x="13" y="35"/>
                    <a:pt x="13" y="35"/>
                    <a:pt x="13" y="35"/>
                  </a:cubicBezTo>
                  <a:cubicBezTo>
                    <a:pt x="13" y="35"/>
                    <a:pt x="13" y="35"/>
                    <a:pt x="13" y="35"/>
                  </a:cubicBezTo>
                  <a:cubicBezTo>
                    <a:pt x="13" y="36"/>
                    <a:pt x="13" y="36"/>
                    <a:pt x="13" y="36"/>
                  </a:cubicBezTo>
                  <a:cubicBezTo>
                    <a:pt x="13" y="37"/>
                    <a:pt x="13" y="37"/>
                    <a:pt x="13" y="37"/>
                  </a:cubicBezTo>
                  <a:cubicBezTo>
                    <a:pt x="12" y="38"/>
                    <a:pt x="12" y="38"/>
                    <a:pt x="12" y="38"/>
                  </a:cubicBezTo>
                  <a:cubicBezTo>
                    <a:pt x="12" y="38"/>
                    <a:pt x="12" y="38"/>
                    <a:pt x="12" y="38"/>
                  </a:cubicBezTo>
                  <a:cubicBezTo>
                    <a:pt x="11" y="41"/>
                    <a:pt x="11" y="41"/>
                    <a:pt x="11" y="41"/>
                  </a:cubicBezTo>
                  <a:cubicBezTo>
                    <a:pt x="10" y="43"/>
                    <a:pt x="10" y="43"/>
                    <a:pt x="10" y="43"/>
                  </a:cubicBezTo>
                  <a:cubicBezTo>
                    <a:pt x="10" y="43"/>
                    <a:pt x="10" y="43"/>
                    <a:pt x="10" y="43"/>
                  </a:cubicBezTo>
                  <a:cubicBezTo>
                    <a:pt x="10" y="44"/>
                    <a:pt x="10" y="44"/>
                    <a:pt x="10" y="44"/>
                  </a:cubicBezTo>
                  <a:cubicBezTo>
                    <a:pt x="10" y="44"/>
                    <a:pt x="10" y="44"/>
                    <a:pt x="10" y="44"/>
                  </a:cubicBezTo>
                  <a:cubicBezTo>
                    <a:pt x="11" y="45"/>
                    <a:pt x="11" y="45"/>
                    <a:pt x="11" y="45"/>
                  </a:cubicBezTo>
                  <a:cubicBezTo>
                    <a:pt x="10" y="45"/>
                    <a:pt x="10" y="45"/>
                    <a:pt x="10" y="45"/>
                  </a:cubicBezTo>
                  <a:cubicBezTo>
                    <a:pt x="10" y="45"/>
                    <a:pt x="10" y="45"/>
                    <a:pt x="10" y="45"/>
                  </a:cubicBezTo>
                  <a:cubicBezTo>
                    <a:pt x="10" y="46"/>
                    <a:pt x="10" y="46"/>
                    <a:pt x="10" y="46"/>
                  </a:cubicBezTo>
                  <a:cubicBezTo>
                    <a:pt x="10" y="47"/>
                    <a:pt x="10" y="47"/>
                    <a:pt x="10" y="47"/>
                  </a:cubicBezTo>
                  <a:cubicBezTo>
                    <a:pt x="11" y="48"/>
                    <a:pt x="11" y="48"/>
                    <a:pt x="11" y="48"/>
                  </a:cubicBezTo>
                  <a:cubicBezTo>
                    <a:pt x="11" y="49"/>
                    <a:pt x="11" y="49"/>
                    <a:pt x="11" y="49"/>
                  </a:cubicBezTo>
                  <a:cubicBezTo>
                    <a:pt x="11" y="49"/>
                    <a:pt x="11" y="49"/>
                    <a:pt x="11" y="49"/>
                  </a:cubicBezTo>
                  <a:cubicBezTo>
                    <a:pt x="12" y="49"/>
                    <a:pt x="12" y="49"/>
                    <a:pt x="12" y="49"/>
                  </a:cubicBezTo>
                  <a:cubicBezTo>
                    <a:pt x="12" y="49"/>
                    <a:pt x="12" y="49"/>
                    <a:pt x="12" y="49"/>
                  </a:cubicBezTo>
                  <a:cubicBezTo>
                    <a:pt x="12" y="48"/>
                    <a:pt x="12" y="48"/>
                    <a:pt x="12" y="48"/>
                  </a:cubicBezTo>
                  <a:cubicBezTo>
                    <a:pt x="12" y="48"/>
                    <a:pt x="12" y="48"/>
                    <a:pt x="12" y="48"/>
                  </a:cubicBezTo>
                  <a:cubicBezTo>
                    <a:pt x="13" y="48"/>
                    <a:pt x="13" y="48"/>
                    <a:pt x="13" y="48"/>
                  </a:cubicBezTo>
                  <a:cubicBezTo>
                    <a:pt x="13" y="49"/>
                    <a:pt x="13" y="49"/>
                    <a:pt x="13" y="49"/>
                  </a:cubicBezTo>
                  <a:cubicBezTo>
                    <a:pt x="14" y="50"/>
                    <a:pt x="14" y="50"/>
                    <a:pt x="14" y="50"/>
                  </a:cubicBezTo>
                  <a:cubicBezTo>
                    <a:pt x="14" y="50"/>
                    <a:pt x="14" y="50"/>
                    <a:pt x="14" y="50"/>
                  </a:cubicBezTo>
                  <a:cubicBezTo>
                    <a:pt x="14" y="51"/>
                    <a:pt x="14" y="51"/>
                    <a:pt x="14" y="51"/>
                  </a:cubicBezTo>
                  <a:cubicBezTo>
                    <a:pt x="14" y="51"/>
                    <a:pt x="14" y="51"/>
                    <a:pt x="14" y="51"/>
                  </a:cubicBezTo>
                  <a:cubicBezTo>
                    <a:pt x="15" y="52"/>
                    <a:pt x="15" y="52"/>
                    <a:pt x="15" y="52"/>
                  </a:cubicBezTo>
                  <a:cubicBezTo>
                    <a:pt x="15" y="52"/>
                    <a:pt x="15" y="52"/>
                    <a:pt x="15" y="52"/>
                  </a:cubicBezTo>
                  <a:cubicBezTo>
                    <a:pt x="15" y="51"/>
                    <a:pt x="15" y="51"/>
                    <a:pt x="15" y="51"/>
                  </a:cubicBezTo>
                  <a:cubicBezTo>
                    <a:pt x="15" y="51"/>
                    <a:pt x="15" y="51"/>
                    <a:pt x="15" y="51"/>
                  </a:cubicBezTo>
                  <a:cubicBezTo>
                    <a:pt x="16" y="52"/>
                    <a:pt x="16" y="52"/>
                    <a:pt x="16" y="52"/>
                  </a:cubicBezTo>
                  <a:cubicBezTo>
                    <a:pt x="16" y="52"/>
                    <a:pt x="16" y="52"/>
                    <a:pt x="16" y="52"/>
                  </a:cubicBezTo>
                  <a:cubicBezTo>
                    <a:pt x="16" y="53"/>
                    <a:pt x="16" y="53"/>
                    <a:pt x="16" y="53"/>
                  </a:cubicBezTo>
                  <a:cubicBezTo>
                    <a:pt x="17" y="53"/>
                    <a:pt x="17" y="53"/>
                    <a:pt x="17" y="53"/>
                  </a:cubicBezTo>
                  <a:cubicBezTo>
                    <a:pt x="17" y="55"/>
                    <a:pt x="17" y="55"/>
                    <a:pt x="17" y="55"/>
                  </a:cubicBezTo>
                  <a:cubicBezTo>
                    <a:pt x="17" y="55"/>
                    <a:pt x="17" y="55"/>
                    <a:pt x="17" y="55"/>
                  </a:cubicBezTo>
                  <a:cubicBezTo>
                    <a:pt x="17" y="55"/>
                    <a:pt x="17" y="55"/>
                    <a:pt x="17" y="55"/>
                  </a:cubicBezTo>
                  <a:cubicBezTo>
                    <a:pt x="16" y="55"/>
                    <a:pt x="16" y="55"/>
                    <a:pt x="16" y="55"/>
                  </a:cubicBezTo>
                  <a:cubicBezTo>
                    <a:pt x="16" y="56"/>
                    <a:pt x="16" y="56"/>
                    <a:pt x="16" y="56"/>
                  </a:cubicBezTo>
                  <a:cubicBezTo>
                    <a:pt x="16" y="56"/>
                    <a:pt x="16" y="56"/>
                    <a:pt x="16" y="56"/>
                  </a:cubicBezTo>
                  <a:cubicBezTo>
                    <a:pt x="17" y="57"/>
                    <a:pt x="17" y="57"/>
                    <a:pt x="17" y="57"/>
                  </a:cubicBezTo>
                  <a:cubicBezTo>
                    <a:pt x="17" y="56"/>
                    <a:pt x="17" y="56"/>
                    <a:pt x="17" y="56"/>
                  </a:cubicBezTo>
                  <a:cubicBezTo>
                    <a:pt x="17" y="56"/>
                    <a:pt x="17" y="56"/>
                    <a:pt x="17" y="56"/>
                  </a:cubicBezTo>
                  <a:cubicBezTo>
                    <a:pt x="17" y="57"/>
                    <a:pt x="17" y="57"/>
                    <a:pt x="17" y="57"/>
                  </a:cubicBezTo>
                  <a:cubicBezTo>
                    <a:pt x="18" y="57"/>
                    <a:pt x="18" y="57"/>
                    <a:pt x="18" y="57"/>
                  </a:cubicBezTo>
                  <a:cubicBezTo>
                    <a:pt x="19" y="58"/>
                    <a:pt x="19" y="58"/>
                    <a:pt x="19" y="58"/>
                  </a:cubicBezTo>
                  <a:cubicBezTo>
                    <a:pt x="20" y="59"/>
                    <a:pt x="20" y="59"/>
                    <a:pt x="20" y="59"/>
                  </a:cubicBezTo>
                  <a:cubicBezTo>
                    <a:pt x="20" y="59"/>
                    <a:pt x="20" y="59"/>
                    <a:pt x="20" y="59"/>
                  </a:cubicBezTo>
                  <a:cubicBezTo>
                    <a:pt x="21" y="59"/>
                    <a:pt x="21" y="59"/>
                    <a:pt x="21" y="59"/>
                  </a:cubicBezTo>
                  <a:cubicBezTo>
                    <a:pt x="22" y="59"/>
                    <a:pt x="22" y="59"/>
                    <a:pt x="22" y="59"/>
                  </a:cubicBezTo>
                  <a:cubicBezTo>
                    <a:pt x="22" y="60"/>
                    <a:pt x="22" y="60"/>
                    <a:pt x="22" y="60"/>
                  </a:cubicBezTo>
                  <a:cubicBezTo>
                    <a:pt x="23" y="61"/>
                    <a:pt x="23" y="61"/>
                    <a:pt x="23" y="61"/>
                  </a:cubicBezTo>
                  <a:cubicBezTo>
                    <a:pt x="24" y="61"/>
                    <a:pt x="24" y="61"/>
                    <a:pt x="24" y="61"/>
                  </a:cubicBezTo>
                  <a:cubicBezTo>
                    <a:pt x="24" y="62"/>
                    <a:pt x="24" y="62"/>
                    <a:pt x="24" y="62"/>
                  </a:cubicBezTo>
                  <a:cubicBezTo>
                    <a:pt x="24" y="62"/>
                    <a:pt x="24" y="62"/>
                    <a:pt x="24" y="62"/>
                  </a:cubicBezTo>
                  <a:cubicBezTo>
                    <a:pt x="24" y="62"/>
                    <a:pt x="24" y="62"/>
                    <a:pt x="24" y="62"/>
                  </a:cubicBezTo>
                  <a:cubicBezTo>
                    <a:pt x="23" y="63"/>
                    <a:pt x="23" y="63"/>
                    <a:pt x="23" y="63"/>
                  </a:cubicBezTo>
                  <a:cubicBezTo>
                    <a:pt x="22" y="62"/>
                    <a:pt x="22" y="62"/>
                    <a:pt x="22" y="62"/>
                  </a:cubicBezTo>
                  <a:cubicBezTo>
                    <a:pt x="22" y="63"/>
                    <a:pt x="22" y="63"/>
                    <a:pt x="22" y="63"/>
                  </a:cubicBezTo>
                  <a:cubicBezTo>
                    <a:pt x="21" y="63"/>
                    <a:pt x="21" y="63"/>
                    <a:pt x="21" y="63"/>
                  </a:cubicBezTo>
                  <a:cubicBezTo>
                    <a:pt x="19" y="63"/>
                    <a:pt x="19" y="63"/>
                    <a:pt x="19" y="63"/>
                  </a:cubicBezTo>
                  <a:cubicBezTo>
                    <a:pt x="19" y="62"/>
                    <a:pt x="19" y="62"/>
                    <a:pt x="19" y="62"/>
                  </a:cubicBezTo>
                  <a:cubicBezTo>
                    <a:pt x="20" y="62"/>
                    <a:pt x="20" y="62"/>
                    <a:pt x="20" y="62"/>
                  </a:cubicBezTo>
                  <a:cubicBezTo>
                    <a:pt x="20" y="61"/>
                    <a:pt x="20" y="61"/>
                    <a:pt x="20" y="61"/>
                  </a:cubicBezTo>
                  <a:cubicBezTo>
                    <a:pt x="19" y="60"/>
                    <a:pt x="19" y="60"/>
                    <a:pt x="19" y="60"/>
                  </a:cubicBezTo>
                  <a:cubicBezTo>
                    <a:pt x="19" y="60"/>
                    <a:pt x="19" y="60"/>
                    <a:pt x="19" y="60"/>
                  </a:cubicBezTo>
                  <a:cubicBezTo>
                    <a:pt x="18" y="60"/>
                    <a:pt x="18" y="60"/>
                    <a:pt x="18" y="60"/>
                  </a:cubicBezTo>
                  <a:cubicBezTo>
                    <a:pt x="17" y="59"/>
                    <a:pt x="17" y="59"/>
                    <a:pt x="17" y="59"/>
                  </a:cubicBezTo>
                  <a:cubicBezTo>
                    <a:pt x="16" y="59"/>
                    <a:pt x="16" y="59"/>
                    <a:pt x="16" y="59"/>
                  </a:cubicBezTo>
                  <a:cubicBezTo>
                    <a:pt x="16" y="59"/>
                    <a:pt x="16" y="59"/>
                    <a:pt x="16" y="59"/>
                  </a:cubicBezTo>
                  <a:cubicBezTo>
                    <a:pt x="15" y="60"/>
                    <a:pt x="15" y="60"/>
                    <a:pt x="15" y="60"/>
                  </a:cubicBezTo>
                  <a:cubicBezTo>
                    <a:pt x="15" y="60"/>
                    <a:pt x="15" y="60"/>
                    <a:pt x="15" y="60"/>
                  </a:cubicBezTo>
                  <a:cubicBezTo>
                    <a:pt x="13" y="59"/>
                    <a:pt x="13" y="59"/>
                    <a:pt x="13" y="59"/>
                  </a:cubicBezTo>
                  <a:cubicBezTo>
                    <a:pt x="13" y="58"/>
                    <a:pt x="13" y="58"/>
                    <a:pt x="13" y="58"/>
                  </a:cubicBezTo>
                  <a:cubicBezTo>
                    <a:pt x="13" y="58"/>
                    <a:pt x="13" y="58"/>
                    <a:pt x="13" y="58"/>
                  </a:cubicBezTo>
                  <a:cubicBezTo>
                    <a:pt x="13" y="57"/>
                    <a:pt x="13" y="57"/>
                    <a:pt x="13" y="57"/>
                  </a:cubicBezTo>
                  <a:cubicBezTo>
                    <a:pt x="13" y="57"/>
                    <a:pt x="13" y="57"/>
                    <a:pt x="13" y="57"/>
                  </a:cubicBezTo>
                  <a:cubicBezTo>
                    <a:pt x="13" y="57"/>
                    <a:pt x="13" y="57"/>
                    <a:pt x="13" y="57"/>
                  </a:cubicBezTo>
                  <a:cubicBezTo>
                    <a:pt x="12" y="57"/>
                    <a:pt x="12" y="57"/>
                    <a:pt x="12" y="57"/>
                  </a:cubicBezTo>
                  <a:cubicBezTo>
                    <a:pt x="12" y="56"/>
                    <a:pt x="12" y="56"/>
                    <a:pt x="12" y="56"/>
                  </a:cubicBezTo>
                  <a:cubicBezTo>
                    <a:pt x="11" y="55"/>
                    <a:pt x="11" y="55"/>
                    <a:pt x="11" y="55"/>
                  </a:cubicBezTo>
                  <a:cubicBezTo>
                    <a:pt x="10" y="55"/>
                    <a:pt x="10" y="55"/>
                    <a:pt x="10" y="55"/>
                  </a:cubicBezTo>
                  <a:cubicBezTo>
                    <a:pt x="10" y="53"/>
                    <a:pt x="10" y="53"/>
                    <a:pt x="10" y="53"/>
                  </a:cubicBezTo>
                  <a:cubicBezTo>
                    <a:pt x="9" y="53"/>
                    <a:pt x="9" y="53"/>
                    <a:pt x="9" y="53"/>
                  </a:cubicBezTo>
                  <a:cubicBezTo>
                    <a:pt x="9" y="53"/>
                    <a:pt x="9" y="53"/>
                    <a:pt x="9" y="53"/>
                  </a:cubicBezTo>
                  <a:cubicBezTo>
                    <a:pt x="8" y="52"/>
                    <a:pt x="8" y="52"/>
                    <a:pt x="8" y="52"/>
                  </a:cubicBezTo>
                  <a:cubicBezTo>
                    <a:pt x="8" y="52"/>
                    <a:pt x="8" y="52"/>
                    <a:pt x="8" y="52"/>
                  </a:cubicBezTo>
                  <a:cubicBezTo>
                    <a:pt x="8" y="52"/>
                    <a:pt x="8" y="52"/>
                    <a:pt x="8" y="52"/>
                  </a:cubicBezTo>
                  <a:cubicBezTo>
                    <a:pt x="8" y="53"/>
                    <a:pt x="8" y="53"/>
                    <a:pt x="8" y="53"/>
                  </a:cubicBezTo>
                  <a:cubicBezTo>
                    <a:pt x="7" y="53"/>
                    <a:pt x="7" y="53"/>
                    <a:pt x="7" y="53"/>
                  </a:cubicBezTo>
                  <a:cubicBezTo>
                    <a:pt x="7" y="52"/>
                    <a:pt x="7" y="52"/>
                    <a:pt x="7" y="52"/>
                  </a:cubicBezTo>
                  <a:cubicBezTo>
                    <a:pt x="6" y="51"/>
                    <a:pt x="6" y="51"/>
                    <a:pt x="6" y="51"/>
                  </a:cubicBezTo>
                  <a:cubicBezTo>
                    <a:pt x="7" y="51"/>
                    <a:pt x="7" y="51"/>
                    <a:pt x="7" y="51"/>
                  </a:cubicBezTo>
                  <a:cubicBezTo>
                    <a:pt x="6" y="50"/>
                    <a:pt x="6" y="50"/>
                    <a:pt x="6" y="50"/>
                  </a:cubicBezTo>
                  <a:cubicBezTo>
                    <a:pt x="7" y="49"/>
                    <a:pt x="7" y="49"/>
                    <a:pt x="7" y="49"/>
                  </a:cubicBezTo>
                  <a:cubicBezTo>
                    <a:pt x="7" y="48"/>
                    <a:pt x="7" y="48"/>
                    <a:pt x="7" y="48"/>
                  </a:cubicBezTo>
                  <a:cubicBezTo>
                    <a:pt x="7" y="48"/>
                    <a:pt x="7" y="48"/>
                    <a:pt x="7" y="48"/>
                  </a:cubicBezTo>
                  <a:cubicBezTo>
                    <a:pt x="8" y="47"/>
                    <a:pt x="8" y="47"/>
                    <a:pt x="8" y="47"/>
                  </a:cubicBezTo>
                  <a:cubicBezTo>
                    <a:pt x="7" y="47"/>
                    <a:pt x="7" y="47"/>
                    <a:pt x="7" y="47"/>
                  </a:cubicBezTo>
                  <a:cubicBezTo>
                    <a:pt x="8" y="46"/>
                    <a:pt x="8" y="46"/>
                    <a:pt x="8" y="46"/>
                  </a:cubicBezTo>
                  <a:cubicBezTo>
                    <a:pt x="8" y="46"/>
                    <a:pt x="8" y="46"/>
                    <a:pt x="8" y="46"/>
                  </a:cubicBezTo>
                  <a:cubicBezTo>
                    <a:pt x="8" y="45"/>
                    <a:pt x="8" y="45"/>
                    <a:pt x="8" y="45"/>
                  </a:cubicBezTo>
                  <a:cubicBezTo>
                    <a:pt x="8" y="45"/>
                    <a:pt x="8" y="45"/>
                    <a:pt x="8" y="45"/>
                  </a:cubicBezTo>
                  <a:cubicBezTo>
                    <a:pt x="8" y="44"/>
                    <a:pt x="8" y="44"/>
                    <a:pt x="8" y="44"/>
                  </a:cubicBezTo>
                  <a:cubicBezTo>
                    <a:pt x="8" y="43"/>
                    <a:pt x="8" y="43"/>
                    <a:pt x="8" y="43"/>
                  </a:cubicBezTo>
                  <a:cubicBezTo>
                    <a:pt x="9" y="43"/>
                    <a:pt x="9" y="43"/>
                    <a:pt x="9" y="43"/>
                  </a:cubicBezTo>
                  <a:cubicBezTo>
                    <a:pt x="9" y="42"/>
                    <a:pt x="9" y="42"/>
                    <a:pt x="9" y="42"/>
                  </a:cubicBezTo>
                  <a:cubicBezTo>
                    <a:pt x="10" y="41"/>
                    <a:pt x="10" y="41"/>
                    <a:pt x="10" y="41"/>
                  </a:cubicBezTo>
                  <a:cubicBezTo>
                    <a:pt x="11" y="38"/>
                    <a:pt x="11" y="38"/>
                    <a:pt x="11" y="38"/>
                  </a:cubicBezTo>
                  <a:cubicBezTo>
                    <a:pt x="11" y="38"/>
                    <a:pt x="11" y="38"/>
                    <a:pt x="11" y="38"/>
                  </a:cubicBezTo>
                  <a:cubicBezTo>
                    <a:pt x="11" y="37"/>
                    <a:pt x="11" y="37"/>
                    <a:pt x="11" y="37"/>
                  </a:cubicBezTo>
                  <a:cubicBezTo>
                    <a:pt x="11" y="36"/>
                    <a:pt x="11" y="36"/>
                    <a:pt x="11" y="36"/>
                  </a:cubicBezTo>
                  <a:cubicBezTo>
                    <a:pt x="11" y="35"/>
                    <a:pt x="11" y="35"/>
                    <a:pt x="11" y="35"/>
                  </a:cubicBezTo>
                  <a:cubicBezTo>
                    <a:pt x="10" y="34"/>
                    <a:pt x="10" y="34"/>
                    <a:pt x="10" y="34"/>
                  </a:cubicBezTo>
                  <a:cubicBezTo>
                    <a:pt x="10" y="33"/>
                    <a:pt x="10" y="33"/>
                    <a:pt x="10" y="33"/>
                  </a:cubicBezTo>
                  <a:cubicBezTo>
                    <a:pt x="10" y="32"/>
                    <a:pt x="10" y="32"/>
                    <a:pt x="10" y="32"/>
                  </a:cubicBezTo>
                  <a:cubicBezTo>
                    <a:pt x="10" y="31"/>
                    <a:pt x="10" y="31"/>
                    <a:pt x="10" y="31"/>
                  </a:cubicBezTo>
                  <a:cubicBezTo>
                    <a:pt x="10" y="31"/>
                    <a:pt x="10" y="31"/>
                    <a:pt x="10" y="31"/>
                  </a:cubicBezTo>
                  <a:cubicBezTo>
                    <a:pt x="10" y="30"/>
                    <a:pt x="10" y="30"/>
                    <a:pt x="10" y="30"/>
                  </a:cubicBezTo>
                  <a:cubicBezTo>
                    <a:pt x="9" y="28"/>
                    <a:pt x="9" y="28"/>
                    <a:pt x="9" y="28"/>
                  </a:cubicBezTo>
                  <a:cubicBezTo>
                    <a:pt x="8" y="27"/>
                    <a:pt x="8" y="27"/>
                    <a:pt x="8" y="27"/>
                  </a:cubicBezTo>
                  <a:cubicBezTo>
                    <a:pt x="7" y="26"/>
                    <a:pt x="7" y="26"/>
                    <a:pt x="7" y="26"/>
                  </a:cubicBezTo>
                  <a:cubicBezTo>
                    <a:pt x="6" y="25"/>
                    <a:pt x="6" y="25"/>
                    <a:pt x="6" y="25"/>
                  </a:cubicBezTo>
                  <a:cubicBezTo>
                    <a:pt x="6" y="24"/>
                    <a:pt x="6" y="24"/>
                    <a:pt x="6" y="24"/>
                  </a:cubicBezTo>
                  <a:cubicBezTo>
                    <a:pt x="5" y="23"/>
                    <a:pt x="5" y="23"/>
                    <a:pt x="5" y="23"/>
                  </a:cubicBezTo>
                  <a:cubicBezTo>
                    <a:pt x="6" y="22"/>
                    <a:pt x="6" y="22"/>
                    <a:pt x="6" y="22"/>
                  </a:cubicBezTo>
                  <a:cubicBezTo>
                    <a:pt x="6" y="22"/>
                    <a:pt x="6" y="22"/>
                    <a:pt x="6" y="22"/>
                  </a:cubicBezTo>
                  <a:cubicBezTo>
                    <a:pt x="6" y="20"/>
                    <a:pt x="6" y="20"/>
                    <a:pt x="6" y="20"/>
                  </a:cubicBezTo>
                  <a:cubicBezTo>
                    <a:pt x="6" y="19"/>
                    <a:pt x="6" y="19"/>
                    <a:pt x="6" y="19"/>
                  </a:cubicBezTo>
                  <a:cubicBezTo>
                    <a:pt x="7" y="19"/>
                    <a:pt x="7" y="19"/>
                    <a:pt x="7" y="19"/>
                  </a:cubicBezTo>
                  <a:cubicBezTo>
                    <a:pt x="7" y="18"/>
                    <a:pt x="7" y="18"/>
                    <a:pt x="7" y="18"/>
                  </a:cubicBezTo>
                  <a:cubicBezTo>
                    <a:pt x="6" y="18"/>
                    <a:pt x="6" y="18"/>
                    <a:pt x="6" y="18"/>
                  </a:cubicBezTo>
                  <a:cubicBezTo>
                    <a:pt x="6" y="17"/>
                    <a:pt x="6" y="17"/>
                    <a:pt x="6" y="17"/>
                  </a:cubicBezTo>
                  <a:cubicBezTo>
                    <a:pt x="5" y="16"/>
                    <a:pt x="5" y="16"/>
                    <a:pt x="5" y="16"/>
                  </a:cubicBezTo>
                  <a:cubicBezTo>
                    <a:pt x="4" y="15"/>
                    <a:pt x="4" y="15"/>
                    <a:pt x="4" y="15"/>
                  </a:cubicBezTo>
                  <a:cubicBezTo>
                    <a:pt x="3" y="13"/>
                    <a:pt x="3" y="13"/>
                    <a:pt x="3" y="13"/>
                  </a:cubicBezTo>
                  <a:cubicBezTo>
                    <a:pt x="2" y="13"/>
                    <a:pt x="2" y="13"/>
                    <a:pt x="2" y="13"/>
                  </a:cubicBezTo>
                  <a:cubicBezTo>
                    <a:pt x="2" y="12"/>
                    <a:pt x="2" y="12"/>
                    <a:pt x="2" y="12"/>
                  </a:cubicBezTo>
                  <a:cubicBezTo>
                    <a:pt x="1" y="11"/>
                    <a:pt x="1" y="11"/>
                    <a:pt x="1" y="11"/>
                  </a:cubicBezTo>
                  <a:cubicBezTo>
                    <a:pt x="0" y="10"/>
                    <a:pt x="0" y="10"/>
                    <a:pt x="0" y="10"/>
                  </a:cubicBezTo>
                  <a:cubicBezTo>
                    <a:pt x="0" y="10"/>
                    <a:pt x="0" y="10"/>
                    <a:pt x="0" y="10"/>
                  </a:cubicBezTo>
                  <a:cubicBezTo>
                    <a:pt x="0" y="10"/>
                    <a:pt x="0" y="10"/>
                    <a:pt x="0" y="10"/>
                  </a:cubicBezTo>
                  <a:cubicBezTo>
                    <a:pt x="1" y="9"/>
                    <a:pt x="1" y="9"/>
                    <a:pt x="1" y="9"/>
                  </a:cubicBezTo>
                  <a:cubicBezTo>
                    <a:pt x="2" y="9"/>
                    <a:pt x="2" y="9"/>
                    <a:pt x="2" y="9"/>
                  </a:cubicBezTo>
                  <a:cubicBezTo>
                    <a:pt x="1" y="8"/>
                    <a:pt x="1" y="8"/>
                    <a:pt x="1" y="8"/>
                  </a:cubicBezTo>
                  <a:cubicBezTo>
                    <a:pt x="1" y="7"/>
                    <a:pt x="1" y="7"/>
                    <a:pt x="1" y="7"/>
                  </a:cubicBezTo>
                  <a:cubicBezTo>
                    <a:pt x="2" y="6"/>
                    <a:pt x="2" y="6"/>
                    <a:pt x="2" y="6"/>
                  </a:cubicBezTo>
                  <a:cubicBezTo>
                    <a:pt x="2" y="5"/>
                    <a:pt x="2" y="5"/>
                    <a:pt x="2" y="5"/>
                  </a:cubicBezTo>
                  <a:cubicBezTo>
                    <a:pt x="2" y="4"/>
                    <a:pt x="2" y="4"/>
                    <a:pt x="2" y="4"/>
                  </a:cubicBezTo>
                  <a:cubicBezTo>
                    <a:pt x="4" y="4"/>
                    <a:pt x="4" y="4"/>
                    <a:pt x="4" y="4"/>
                  </a:cubicBezTo>
                  <a:cubicBezTo>
                    <a:pt x="5" y="4"/>
                    <a:pt x="5" y="4"/>
                    <a:pt x="5" y="4"/>
                  </a:cubicBezTo>
                  <a:cubicBezTo>
                    <a:pt x="6" y="4"/>
                    <a:pt x="6" y="4"/>
                    <a:pt x="6" y="4"/>
                  </a:cubicBezTo>
                  <a:cubicBezTo>
                    <a:pt x="6" y="3"/>
                    <a:pt x="6" y="3"/>
                    <a:pt x="6" y="3"/>
                  </a:cubicBezTo>
                  <a:cubicBezTo>
                    <a:pt x="6" y="2"/>
                    <a:pt x="6" y="2"/>
                    <a:pt x="6" y="2"/>
                  </a:cubicBezTo>
                  <a:cubicBezTo>
                    <a:pt x="7" y="2"/>
                    <a:pt x="7" y="2"/>
                    <a:pt x="7" y="2"/>
                  </a:cubicBezTo>
                  <a:cubicBezTo>
                    <a:pt x="8" y="2"/>
                    <a:pt x="8" y="2"/>
                    <a:pt x="8" y="2"/>
                  </a:cubicBezTo>
                  <a:cubicBezTo>
                    <a:pt x="9" y="2"/>
                    <a:pt x="9" y="2"/>
                    <a:pt x="9" y="2"/>
                  </a:cubicBezTo>
                  <a:cubicBezTo>
                    <a:pt x="8" y="1"/>
                    <a:pt x="8" y="1"/>
                    <a:pt x="8" y="1"/>
                  </a:cubicBezTo>
                  <a:cubicBezTo>
                    <a:pt x="8" y="1"/>
                    <a:pt x="8" y="1"/>
                    <a:pt x="8" y="1"/>
                  </a:cubicBezTo>
                  <a:cubicBezTo>
                    <a:pt x="9" y="0"/>
                    <a:pt x="9" y="0"/>
                    <a:pt x="9" y="0"/>
                  </a:cubicBezTo>
                  <a:cubicBezTo>
                    <a:pt x="10" y="0"/>
                    <a:pt x="10" y="0"/>
                    <a:pt x="10" y="0"/>
                  </a:cubicBezTo>
                  <a:cubicBezTo>
                    <a:pt x="10" y="0"/>
                    <a:pt x="10" y="0"/>
                    <a:pt x="10" y="0"/>
                  </a:cubicBezTo>
                  <a:close/>
                  <a:moveTo>
                    <a:pt x="13" y="59"/>
                  </a:moveTo>
                  <a:cubicBezTo>
                    <a:pt x="13" y="60"/>
                    <a:pt x="13" y="60"/>
                    <a:pt x="13" y="60"/>
                  </a:cubicBezTo>
                  <a:cubicBezTo>
                    <a:pt x="13" y="60"/>
                    <a:pt x="13" y="60"/>
                    <a:pt x="13" y="60"/>
                  </a:cubicBezTo>
                  <a:cubicBezTo>
                    <a:pt x="13" y="59"/>
                    <a:pt x="13" y="59"/>
                    <a:pt x="13" y="59"/>
                  </a:cubicBezTo>
                  <a:cubicBezTo>
                    <a:pt x="13" y="59"/>
                    <a:pt x="13" y="59"/>
                    <a:pt x="13" y="59"/>
                  </a:cubicBezTo>
                  <a:cubicBezTo>
                    <a:pt x="13" y="59"/>
                    <a:pt x="13" y="59"/>
                    <a:pt x="13" y="59"/>
                  </a:cubicBezTo>
                  <a:close/>
                  <a:moveTo>
                    <a:pt x="10" y="55"/>
                  </a:moveTo>
                  <a:cubicBezTo>
                    <a:pt x="10" y="56"/>
                    <a:pt x="10" y="56"/>
                    <a:pt x="10" y="56"/>
                  </a:cubicBezTo>
                  <a:cubicBezTo>
                    <a:pt x="10" y="56"/>
                    <a:pt x="10" y="56"/>
                    <a:pt x="10" y="56"/>
                  </a:cubicBezTo>
                  <a:cubicBezTo>
                    <a:pt x="10" y="55"/>
                    <a:pt x="10" y="55"/>
                    <a:pt x="10" y="55"/>
                  </a:cubicBezTo>
                  <a:cubicBezTo>
                    <a:pt x="10" y="55"/>
                    <a:pt x="10" y="55"/>
                    <a:pt x="10" y="55"/>
                  </a:cubicBezTo>
                  <a:close/>
                  <a:moveTo>
                    <a:pt x="7" y="53"/>
                  </a:moveTo>
                  <a:cubicBezTo>
                    <a:pt x="7" y="54"/>
                    <a:pt x="7" y="54"/>
                    <a:pt x="7" y="54"/>
                  </a:cubicBezTo>
                  <a:cubicBezTo>
                    <a:pt x="7" y="54"/>
                    <a:pt x="7" y="54"/>
                    <a:pt x="7" y="54"/>
                  </a:cubicBezTo>
                  <a:cubicBezTo>
                    <a:pt x="7" y="55"/>
                    <a:pt x="7" y="55"/>
                    <a:pt x="7" y="55"/>
                  </a:cubicBezTo>
                  <a:cubicBezTo>
                    <a:pt x="7" y="54"/>
                    <a:pt x="7" y="54"/>
                    <a:pt x="7" y="54"/>
                  </a:cubicBezTo>
                  <a:cubicBezTo>
                    <a:pt x="7" y="53"/>
                    <a:pt x="7" y="53"/>
                    <a:pt x="7" y="53"/>
                  </a:cubicBezTo>
                  <a:cubicBezTo>
                    <a:pt x="7" y="53"/>
                    <a:pt x="7" y="53"/>
                    <a:pt x="7" y="53"/>
                  </a:cubicBezTo>
                  <a:close/>
                  <a:moveTo>
                    <a:pt x="23" y="36"/>
                  </a:moveTo>
                  <a:cubicBezTo>
                    <a:pt x="23" y="37"/>
                    <a:pt x="23" y="37"/>
                    <a:pt x="23" y="37"/>
                  </a:cubicBezTo>
                  <a:cubicBezTo>
                    <a:pt x="24" y="37"/>
                    <a:pt x="24" y="37"/>
                    <a:pt x="24" y="37"/>
                  </a:cubicBezTo>
                  <a:cubicBezTo>
                    <a:pt x="24" y="37"/>
                    <a:pt x="24" y="37"/>
                    <a:pt x="24" y="37"/>
                  </a:cubicBezTo>
                  <a:cubicBezTo>
                    <a:pt x="23" y="36"/>
                    <a:pt x="23" y="36"/>
                    <a:pt x="23" y="36"/>
                  </a:cubicBezTo>
                  <a:close/>
                  <a:moveTo>
                    <a:pt x="14" y="46"/>
                  </a:moveTo>
                  <a:cubicBezTo>
                    <a:pt x="13" y="46"/>
                    <a:pt x="13" y="46"/>
                    <a:pt x="13" y="46"/>
                  </a:cubicBezTo>
                  <a:cubicBezTo>
                    <a:pt x="14" y="46"/>
                    <a:pt x="14" y="46"/>
                    <a:pt x="14" y="46"/>
                  </a:cubicBezTo>
                  <a:cubicBezTo>
                    <a:pt x="14" y="46"/>
                    <a:pt x="14" y="46"/>
                    <a:pt x="14" y="46"/>
                  </a:cubicBezTo>
                  <a:close/>
                  <a:moveTo>
                    <a:pt x="14" y="47"/>
                  </a:moveTo>
                  <a:cubicBezTo>
                    <a:pt x="14" y="47"/>
                    <a:pt x="14" y="47"/>
                    <a:pt x="14" y="47"/>
                  </a:cubicBezTo>
                  <a:cubicBezTo>
                    <a:pt x="14" y="48"/>
                    <a:pt x="14" y="48"/>
                    <a:pt x="14" y="48"/>
                  </a:cubicBezTo>
                  <a:cubicBezTo>
                    <a:pt x="15" y="48"/>
                    <a:pt x="15" y="48"/>
                    <a:pt x="15" y="48"/>
                  </a:cubicBezTo>
                  <a:cubicBezTo>
                    <a:pt x="15" y="47"/>
                    <a:pt x="15" y="47"/>
                    <a:pt x="15" y="47"/>
                  </a:cubicBezTo>
                  <a:lnTo>
                    <a:pt x="14" y="4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4" name="Freeform 28">
              <a:extLst>
                <a:ext uri="{FF2B5EF4-FFF2-40B4-BE49-F238E27FC236}">
                  <a16:creationId xmlns:a16="http://schemas.microsoft.com/office/drawing/2014/main" xmlns="" id="{B997CDBD-6D6C-426C-A984-B981D53F75F4}"/>
                </a:ext>
              </a:extLst>
            </p:cNvPr>
            <p:cNvSpPr>
              <a:spLocks noEditPoints="1"/>
            </p:cNvSpPr>
            <p:nvPr/>
          </p:nvSpPr>
          <p:spPr bwMode="auto">
            <a:xfrm>
              <a:off x="7658708" y="3505038"/>
              <a:ext cx="265124" cy="518480"/>
            </a:xfrm>
            <a:custGeom>
              <a:avLst/>
              <a:gdLst>
                <a:gd name="T0" fmla="*/ 82 w 148"/>
                <a:gd name="T1" fmla="*/ 4 h 297"/>
                <a:gd name="T2" fmla="*/ 97 w 148"/>
                <a:gd name="T3" fmla="*/ 22 h 297"/>
                <a:gd name="T4" fmla="*/ 89 w 148"/>
                <a:gd name="T5" fmla="*/ 41 h 297"/>
                <a:gd name="T6" fmla="*/ 85 w 148"/>
                <a:gd name="T7" fmla="*/ 48 h 297"/>
                <a:gd name="T8" fmla="*/ 85 w 148"/>
                <a:gd name="T9" fmla="*/ 63 h 297"/>
                <a:gd name="T10" fmla="*/ 100 w 148"/>
                <a:gd name="T11" fmla="*/ 71 h 297"/>
                <a:gd name="T12" fmla="*/ 108 w 148"/>
                <a:gd name="T13" fmla="*/ 78 h 297"/>
                <a:gd name="T14" fmla="*/ 122 w 148"/>
                <a:gd name="T15" fmla="*/ 86 h 297"/>
                <a:gd name="T16" fmla="*/ 115 w 148"/>
                <a:gd name="T17" fmla="*/ 100 h 297"/>
                <a:gd name="T18" fmla="*/ 126 w 148"/>
                <a:gd name="T19" fmla="*/ 104 h 297"/>
                <a:gd name="T20" fmla="*/ 148 w 148"/>
                <a:gd name="T21" fmla="*/ 108 h 297"/>
                <a:gd name="T22" fmla="*/ 137 w 148"/>
                <a:gd name="T23" fmla="*/ 119 h 297"/>
                <a:gd name="T24" fmla="*/ 122 w 148"/>
                <a:gd name="T25" fmla="*/ 130 h 297"/>
                <a:gd name="T26" fmla="*/ 115 w 148"/>
                <a:gd name="T27" fmla="*/ 141 h 297"/>
                <a:gd name="T28" fmla="*/ 97 w 148"/>
                <a:gd name="T29" fmla="*/ 152 h 297"/>
                <a:gd name="T30" fmla="*/ 93 w 148"/>
                <a:gd name="T31" fmla="*/ 163 h 297"/>
                <a:gd name="T32" fmla="*/ 111 w 148"/>
                <a:gd name="T33" fmla="*/ 186 h 297"/>
                <a:gd name="T34" fmla="*/ 115 w 148"/>
                <a:gd name="T35" fmla="*/ 201 h 297"/>
                <a:gd name="T36" fmla="*/ 119 w 148"/>
                <a:gd name="T37" fmla="*/ 223 h 297"/>
                <a:gd name="T38" fmla="*/ 130 w 148"/>
                <a:gd name="T39" fmla="*/ 245 h 297"/>
                <a:gd name="T40" fmla="*/ 134 w 148"/>
                <a:gd name="T41" fmla="*/ 267 h 297"/>
                <a:gd name="T42" fmla="*/ 122 w 148"/>
                <a:gd name="T43" fmla="*/ 290 h 297"/>
                <a:gd name="T44" fmla="*/ 119 w 148"/>
                <a:gd name="T45" fmla="*/ 286 h 297"/>
                <a:gd name="T46" fmla="*/ 122 w 148"/>
                <a:gd name="T47" fmla="*/ 278 h 297"/>
                <a:gd name="T48" fmla="*/ 122 w 148"/>
                <a:gd name="T49" fmla="*/ 264 h 297"/>
                <a:gd name="T50" fmla="*/ 119 w 148"/>
                <a:gd name="T51" fmla="*/ 241 h 297"/>
                <a:gd name="T52" fmla="*/ 111 w 148"/>
                <a:gd name="T53" fmla="*/ 238 h 297"/>
                <a:gd name="T54" fmla="*/ 104 w 148"/>
                <a:gd name="T55" fmla="*/ 219 h 297"/>
                <a:gd name="T56" fmla="*/ 100 w 148"/>
                <a:gd name="T57" fmla="*/ 197 h 297"/>
                <a:gd name="T58" fmla="*/ 97 w 148"/>
                <a:gd name="T59" fmla="*/ 193 h 297"/>
                <a:gd name="T60" fmla="*/ 85 w 148"/>
                <a:gd name="T61" fmla="*/ 178 h 297"/>
                <a:gd name="T62" fmla="*/ 85 w 148"/>
                <a:gd name="T63" fmla="*/ 182 h 297"/>
                <a:gd name="T64" fmla="*/ 74 w 148"/>
                <a:gd name="T65" fmla="*/ 189 h 297"/>
                <a:gd name="T66" fmla="*/ 71 w 148"/>
                <a:gd name="T67" fmla="*/ 193 h 297"/>
                <a:gd name="T68" fmla="*/ 56 w 148"/>
                <a:gd name="T69" fmla="*/ 201 h 297"/>
                <a:gd name="T70" fmla="*/ 48 w 148"/>
                <a:gd name="T71" fmla="*/ 204 h 297"/>
                <a:gd name="T72" fmla="*/ 45 w 148"/>
                <a:gd name="T73" fmla="*/ 197 h 297"/>
                <a:gd name="T74" fmla="*/ 48 w 148"/>
                <a:gd name="T75" fmla="*/ 178 h 297"/>
                <a:gd name="T76" fmla="*/ 41 w 148"/>
                <a:gd name="T77" fmla="*/ 163 h 297"/>
                <a:gd name="T78" fmla="*/ 30 w 148"/>
                <a:gd name="T79" fmla="*/ 149 h 297"/>
                <a:gd name="T80" fmla="*/ 23 w 148"/>
                <a:gd name="T81" fmla="*/ 145 h 297"/>
                <a:gd name="T82" fmla="*/ 26 w 148"/>
                <a:gd name="T83" fmla="*/ 149 h 297"/>
                <a:gd name="T84" fmla="*/ 26 w 148"/>
                <a:gd name="T85" fmla="*/ 137 h 297"/>
                <a:gd name="T86" fmla="*/ 15 w 148"/>
                <a:gd name="T87" fmla="*/ 134 h 297"/>
                <a:gd name="T88" fmla="*/ 11 w 148"/>
                <a:gd name="T89" fmla="*/ 134 h 297"/>
                <a:gd name="T90" fmla="*/ 4 w 148"/>
                <a:gd name="T91" fmla="*/ 115 h 297"/>
                <a:gd name="T92" fmla="*/ 11 w 148"/>
                <a:gd name="T93" fmla="*/ 104 h 297"/>
                <a:gd name="T94" fmla="*/ 19 w 148"/>
                <a:gd name="T95" fmla="*/ 86 h 297"/>
                <a:gd name="T96" fmla="*/ 26 w 148"/>
                <a:gd name="T97" fmla="*/ 71 h 297"/>
                <a:gd name="T98" fmla="*/ 34 w 148"/>
                <a:gd name="T99" fmla="*/ 41 h 297"/>
                <a:gd name="T100" fmla="*/ 48 w 148"/>
                <a:gd name="T101" fmla="*/ 15 h 297"/>
                <a:gd name="T102" fmla="*/ 67 w 148"/>
                <a:gd name="T103" fmla="*/ 8 h 297"/>
                <a:gd name="T104" fmla="*/ 23 w 148"/>
                <a:gd name="T105" fmla="*/ 156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48" h="297">
                  <a:moveTo>
                    <a:pt x="67" y="0"/>
                  </a:moveTo>
                  <a:lnTo>
                    <a:pt x="71" y="0"/>
                  </a:lnTo>
                  <a:lnTo>
                    <a:pt x="74" y="0"/>
                  </a:lnTo>
                  <a:lnTo>
                    <a:pt x="78" y="0"/>
                  </a:lnTo>
                  <a:lnTo>
                    <a:pt x="82" y="0"/>
                  </a:lnTo>
                  <a:lnTo>
                    <a:pt x="82" y="4"/>
                  </a:lnTo>
                  <a:lnTo>
                    <a:pt x="85" y="4"/>
                  </a:lnTo>
                  <a:lnTo>
                    <a:pt x="85" y="11"/>
                  </a:lnTo>
                  <a:lnTo>
                    <a:pt x="89" y="8"/>
                  </a:lnTo>
                  <a:lnTo>
                    <a:pt x="93" y="11"/>
                  </a:lnTo>
                  <a:lnTo>
                    <a:pt x="93" y="15"/>
                  </a:lnTo>
                  <a:lnTo>
                    <a:pt x="97" y="22"/>
                  </a:lnTo>
                  <a:lnTo>
                    <a:pt x="97" y="26"/>
                  </a:lnTo>
                  <a:lnTo>
                    <a:pt x="97" y="34"/>
                  </a:lnTo>
                  <a:lnTo>
                    <a:pt x="97" y="37"/>
                  </a:lnTo>
                  <a:lnTo>
                    <a:pt x="93" y="37"/>
                  </a:lnTo>
                  <a:lnTo>
                    <a:pt x="93" y="37"/>
                  </a:lnTo>
                  <a:lnTo>
                    <a:pt x="89" y="41"/>
                  </a:lnTo>
                  <a:lnTo>
                    <a:pt x="89" y="41"/>
                  </a:lnTo>
                  <a:lnTo>
                    <a:pt x="89" y="45"/>
                  </a:lnTo>
                  <a:lnTo>
                    <a:pt x="89" y="48"/>
                  </a:lnTo>
                  <a:lnTo>
                    <a:pt x="89" y="48"/>
                  </a:lnTo>
                  <a:lnTo>
                    <a:pt x="85" y="48"/>
                  </a:lnTo>
                  <a:lnTo>
                    <a:pt x="85" y="48"/>
                  </a:lnTo>
                  <a:lnTo>
                    <a:pt x="82" y="52"/>
                  </a:lnTo>
                  <a:lnTo>
                    <a:pt x="85" y="56"/>
                  </a:lnTo>
                  <a:lnTo>
                    <a:pt x="82" y="56"/>
                  </a:lnTo>
                  <a:lnTo>
                    <a:pt x="82" y="60"/>
                  </a:lnTo>
                  <a:lnTo>
                    <a:pt x="85" y="60"/>
                  </a:lnTo>
                  <a:lnTo>
                    <a:pt x="85" y="63"/>
                  </a:lnTo>
                  <a:lnTo>
                    <a:pt x="89" y="63"/>
                  </a:lnTo>
                  <a:lnTo>
                    <a:pt x="89" y="67"/>
                  </a:lnTo>
                  <a:lnTo>
                    <a:pt x="89" y="71"/>
                  </a:lnTo>
                  <a:lnTo>
                    <a:pt x="93" y="67"/>
                  </a:lnTo>
                  <a:lnTo>
                    <a:pt x="100" y="67"/>
                  </a:lnTo>
                  <a:lnTo>
                    <a:pt x="100" y="71"/>
                  </a:lnTo>
                  <a:lnTo>
                    <a:pt x="100" y="71"/>
                  </a:lnTo>
                  <a:lnTo>
                    <a:pt x="104" y="74"/>
                  </a:lnTo>
                  <a:lnTo>
                    <a:pt x="108" y="71"/>
                  </a:lnTo>
                  <a:lnTo>
                    <a:pt x="108" y="74"/>
                  </a:lnTo>
                  <a:lnTo>
                    <a:pt x="108" y="78"/>
                  </a:lnTo>
                  <a:lnTo>
                    <a:pt x="108" y="78"/>
                  </a:lnTo>
                  <a:lnTo>
                    <a:pt x="111" y="82"/>
                  </a:lnTo>
                  <a:lnTo>
                    <a:pt x="111" y="82"/>
                  </a:lnTo>
                  <a:lnTo>
                    <a:pt x="115" y="82"/>
                  </a:lnTo>
                  <a:lnTo>
                    <a:pt x="115" y="82"/>
                  </a:lnTo>
                  <a:lnTo>
                    <a:pt x="119" y="82"/>
                  </a:lnTo>
                  <a:lnTo>
                    <a:pt x="122" y="86"/>
                  </a:lnTo>
                  <a:lnTo>
                    <a:pt x="122" y="86"/>
                  </a:lnTo>
                  <a:lnTo>
                    <a:pt x="122" y="89"/>
                  </a:lnTo>
                  <a:lnTo>
                    <a:pt x="122" y="89"/>
                  </a:lnTo>
                  <a:lnTo>
                    <a:pt x="119" y="97"/>
                  </a:lnTo>
                  <a:lnTo>
                    <a:pt x="115" y="97"/>
                  </a:lnTo>
                  <a:lnTo>
                    <a:pt x="115" y="100"/>
                  </a:lnTo>
                  <a:lnTo>
                    <a:pt x="119" y="100"/>
                  </a:lnTo>
                  <a:lnTo>
                    <a:pt x="122" y="100"/>
                  </a:lnTo>
                  <a:lnTo>
                    <a:pt x="122" y="100"/>
                  </a:lnTo>
                  <a:lnTo>
                    <a:pt x="126" y="100"/>
                  </a:lnTo>
                  <a:lnTo>
                    <a:pt x="126" y="100"/>
                  </a:lnTo>
                  <a:lnTo>
                    <a:pt x="126" y="104"/>
                  </a:lnTo>
                  <a:lnTo>
                    <a:pt x="126" y="108"/>
                  </a:lnTo>
                  <a:lnTo>
                    <a:pt x="130" y="112"/>
                  </a:lnTo>
                  <a:lnTo>
                    <a:pt x="134" y="108"/>
                  </a:lnTo>
                  <a:lnTo>
                    <a:pt x="137" y="108"/>
                  </a:lnTo>
                  <a:lnTo>
                    <a:pt x="145" y="104"/>
                  </a:lnTo>
                  <a:lnTo>
                    <a:pt x="148" y="108"/>
                  </a:lnTo>
                  <a:lnTo>
                    <a:pt x="148" y="108"/>
                  </a:lnTo>
                  <a:lnTo>
                    <a:pt x="145" y="112"/>
                  </a:lnTo>
                  <a:lnTo>
                    <a:pt x="137" y="112"/>
                  </a:lnTo>
                  <a:lnTo>
                    <a:pt x="137" y="115"/>
                  </a:lnTo>
                  <a:lnTo>
                    <a:pt x="137" y="119"/>
                  </a:lnTo>
                  <a:lnTo>
                    <a:pt x="137" y="119"/>
                  </a:lnTo>
                  <a:lnTo>
                    <a:pt x="134" y="123"/>
                  </a:lnTo>
                  <a:lnTo>
                    <a:pt x="134" y="123"/>
                  </a:lnTo>
                  <a:lnTo>
                    <a:pt x="130" y="126"/>
                  </a:lnTo>
                  <a:lnTo>
                    <a:pt x="126" y="126"/>
                  </a:lnTo>
                  <a:lnTo>
                    <a:pt x="122" y="130"/>
                  </a:lnTo>
                  <a:lnTo>
                    <a:pt x="122" y="130"/>
                  </a:lnTo>
                  <a:lnTo>
                    <a:pt x="126" y="134"/>
                  </a:lnTo>
                  <a:lnTo>
                    <a:pt x="122" y="134"/>
                  </a:lnTo>
                  <a:lnTo>
                    <a:pt x="119" y="134"/>
                  </a:lnTo>
                  <a:lnTo>
                    <a:pt x="115" y="134"/>
                  </a:lnTo>
                  <a:lnTo>
                    <a:pt x="115" y="137"/>
                  </a:lnTo>
                  <a:lnTo>
                    <a:pt x="115" y="141"/>
                  </a:lnTo>
                  <a:lnTo>
                    <a:pt x="111" y="141"/>
                  </a:lnTo>
                  <a:lnTo>
                    <a:pt x="108" y="141"/>
                  </a:lnTo>
                  <a:lnTo>
                    <a:pt x="100" y="141"/>
                  </a:lnTo>
                  <a:lnTo>
                    <a:pt x="100" y="145"/>
                  </a:lnTo>
                  <a:lnTo>
                    <a:pt x="100" y="149"/>
                  </a:lnTo>
                  <a:lnTo>
                    <a:pt x="97" y="152"/>
                  </a:lnTo>
                  <a:lnTo>
                    <a:pt x="97" y="156"/>
                  </a:lnTo>
                  <a:lnTo>
                    <a:pt x="100" y="160"/>
                  </a:lnTo>
                  <a:lnTo>
                    <a:pt x="97" y="160"/>
                  </a:lnTo>
                  <a:lnTo>
                    <a:pt x="93" y="163"/>
                  </a:lnTo>
                  <a:lnTo>
                    <a:pt x="93" y="163"/>
                  </a:lnTo>
                  <a:lnTo>
                    <a:pt x="93" y="163"/>
                  </a:lnTo>
                  <a:lnTo>
                    <a:pt x="97" y="167"/>
                  </a:lnTo>
                  <a:lnTo>
                    <a:pt x="100" y="171"/>
                  </a:lnTo>
                  <a:lnTo>
                    <a:pt x="100" y="175"/>
                  </a:lnTo>
                  <a:lnTo>
                    <a:pt x="104" y="175"/>
                  </a:lnTo>
                  <a:lnTo>
                    <a:pt x="108" y="182"/>
                  </a:lnTo>
                  <a:lnTo>
                    <a:pt x="111" y="186"/>
                  </a:lnTo>
                  <a:lnTo>
                    <a:pt x="115" y="189"/>
                  </a:lnTo>
                  <a:lnTo>
                    <a:pt x="115" y="193"/>
                  </a:lnTo>
                  <a:lnTo>
                    <a:pt x="119" y="193"/>
                  </a:lnTo>
                  <a:lnTo>
                    <a:pt x="119" y="197"/>
                  </a:lnTo>
                  <a:lnTo>
                    <a:pt x="115" y="197"/>
                  </a:lnTo>
                  <a:lnTo>
                    <a:pt x="115" y="201"/>
                  </a:lnTo>
                  <a:lnTo>
                    <a:pt x="115" y="208"/>
                  </a:lnTo>
                  <a:lnTo>
                    <a:pt x="115" y="208"/>
                  </a:lnTo>
                  <a:lnTo>
                    <a:pt x="111" y="212"/>
                  </a:lnTo>
                  <a:lnTo>
                    <a:pt x="115" y="215"/>
                  </a:lnTo>
                  <a:lnTo>
                    <a:pt x="115" y="219"/>
                  </a:lnTo>
                  <a:lnTo>
                    <a:pt x="119" y="223"/>
                  </a:lnTo>
                  <a:lnTo>
                    <a:pt x="122" y="227"/>
                  </a:lnTo>
                  <a:lnTo>
                    <a:pt x="126" y="230"/>
                  </a:lnTo>
                  <a:lnTo>
                    <a:pt x="130" y="238"/>
                  </a:lnTo>
                  <a:lnTo>
                    <a:pt x="130" y="241"/>
                  </a:lnTo>
                  <a:lnTo>
                    <a:pt x="130" y="241"/>
                  </a:lnTo>
                  <a:lnTo>
                    <a:pt x="130" y="245"/>
                  </a:lnTo>
                  <a:lnTo>
                    <a:pt x="130" y="249"/>
                  </a:lnTo>
                  <a:lnTo>
                    <a:pt x="130" y="252"/>
                  </a:lnTo>
                  <a:lnTo>
                    <a:pt x="134" y="256"/>
                  </a:lnTo>
                  <a:lnTo>
                    <a:pt x="134" y="260"/>
                  </a:lnTo>
                  <a:lnTo>
                    <a:pt x="134" y="264"/>
                  </a:lnTo>
                  <a:lnTo>
                    <a:pt x="134" y="267"/>
                  </a:lnTo>
                  <a:lnTo>
                    <a:pt x="134" y="267"/>
                  </a:lnTo>
                  <a:lnTo>
                    <a:pt x="130" y="278"/>
                  </a:lnTo>
                  <a:lnTo>
                    <a:pt x="126" y="282"/>
                  </a:lnTo>
                  <a:lnTo>
                    <a:pt x="126" y="286"/>
                  </a:lnTo>
                  <a:lnTo>
                    <a:pt x="122" y="286"/>
                  </a:lnTo>
                  <a:lnTo>
                    <a:pt x="122" y="290"/>
                  </a:lnTo>
                  <a:lnTo>
                    <a:pt x="122" y="290"/>
                  </a:lnTo>
                  <a:lnTo>
                    <a:pt x="122" y="293"/>
                  </a:lnTo>
                  <a:lnTo>
                    <a:pt x="119" y="297"/>
                  </a:lnTo>
                  <a:lnTo>
                    <a:pt x="119" y="290"/>
                  </a:lnTo>
                  <a:lnTo>
                    <a:pt x="119" y="286"/>
                  </a:lnTo>
                  <a:lnTo>
                    <a:pt x="119" y="286"/>
                  </a:lnTo>
                  <a:lnTo>
                    <a:pt x="119" y="282"/>
                  </a:lnTo>
                  <a:lnTo>
                    <a:pt x="119" y="286"/>
                  </a:lnTo>
                  <a:lnTo>
                    <a:pt x="119" y="282"/>
                  </a:lnTo>
                  <a:lnTo>
                    <a:pt x="122" y="278"/>
                  </a:lnTo>
                  <a:lnTo>
                    <a:pt x="122" y="278"/>
                  </a:lnTo>
                  <a:lnTo>
                    <a:pt x="122" y="278"/>
                  </a:lnTo>
                  <a:lnTo>
                    <a:pt x="122" y="275"/>
                  </a:lnTo>
                  <a:lnTo>
                    <a:pt x="122" y="271"/>
                  </a:lnTo>
                  <a:lnTo>
                    <a:pt x="122" y="271"/>
                  </a:lnTo>
                  <a:lnTo>
                    <a:pt x="122" y="267"/>
                  </a:lnTo>
                  <a:lnTo>
                    <a:pt x="122" y="264"/>
                  </a:lnTo>
                  <a:lnTo>
                    <a:pt x="122" y="264"/>
                  </a:lnTo>
                  <a:lnTo>
                    <a:pt x="119" y="260"/>
                  </a:lnTo>
                  <a:lnTo>
                    <a:pt x="119" y="256"/>
                  </a:lnTo>
                  <a:lnTo>
                    <a:pt x="122" y="256"/>
                  </a:lnTo>
                  <a:lnTo>
                    <a:pt x="119" y="252"/>
                  </a:lnTo>
                  <a:lnTo>
                    <a:pt x="119" y="252"/>
                  </a:lnTo>
                  <a:lnTo>
                    <a:pt x="119" y="241"/>
                  </a:lnTo>
                  <a:lnTo>
                    <a:pt x="115" y="241"/>
                  </a:lnTo>
                  <a:lnTo>
                    <a:pt x="115" y="238"/>
                  </a:lnTo>
                  <a:lnTo>
                    <a:pt x="111" y="234"/>
                  </a:lnTo>
                  <a:lnTo>
                    <a:pt x="111" y="238"/>
                  </a:lnTo>
                  <a:lnTo>
                    <a:pt x="111" y="238"/>
                  </a:lnTo>
                  <a:lnTo>
                    <a:pt x="111" y="238"/>
                  </a:lnTo>
                  <a:lnTo>
                    <a:pt x="108" y="234"/>
                  </a:lnTo>
                  <a:lnTo>
                    <a:pt x="108" y="227"/>
                  </a:lnTo>
                  <a:lnTo>
                    <a:pt x="108" y="227"/>
                  </a:lnTo>
                  <a:lnTo>
                    <a:pt x="108" y="223"/>
                  </a:lnTo>
                  <a:lnTo>
                    <a:pt x="108" y="219"/>
                  </a:lnTo>
                  <a:lnTo>
                    <a:pt x="104" y="219"/>
                  </a:lnTo>
                  <a:lnTo>
                    <a:pt x="104" y="212"/>
                  </a:lnTo>
                  <a:lnTo>
                    <a:pt x="104" y="212"/>
                  </a:lnTo>
                  <a:lnTo>
                    <a:pt x="100" y="201"/>
                  </a:lnTo>
                  <a:lnTo>
                    <a:pt x="100" y="201"/>
                  </a:lnTo>
                  <a:lnTo>
                    <a:pt x="100" y="197"/>
                  </a:lnTo>
                  <a:lnTo>
                    <a:pt x="100" y="197"/>
                  </a:lnTo>
                  <a:lnTo>
                    <a:pt x="100" y="197"/>
                  </a:lnTo>
                  <a:lnTo>
                    <a:pt x="97" y="193"/>
                  </a:lnTo>
                  <a:lnTo>
                    <a:pt x="100" y="189"/>
                  </a:lnTo>
                  <a:lnTo>
                    <a:pt x="100" y="189"/>
                  </a:lnTo>
                  <a:lnTo>
                    <a:pt x="97" y="193"/>
                  </a:lnTo>
                  <a:lnTo>
                    <a:pt x="97" y="193"/>
                  </a:lnTo>
                  <a:lnTo>
                    <a:pt x="93" y="193"/>
                  </a:lnTo>
                  <a:lnTo>
                    <a:pt x="93" y="189"/>
                  </a:lnTo>
                  <a:lnTo>
                    <a:pt x="89" y="186"/>
                  </a:lnTo>
                  <a:lnTo>
                    <a:pt x="85" y="182"/>
                  </a:lnTo>
                  <a:lnTo>
                    <a:pt x="85" y="178"/>
                  </a:lnTo>
                  <a:lnTo>
                    <a:pt x="85" y="178"/>
                  </a:lnTo>
                  <a:lnTo>
                    <a:pt x="85" y="178"/>
                  </a:lnTo>
                  <a:lnTo>
                    <a:pt x="82" y="175"/>
                  </a:lnTo>
                  <a:lnTo>
                    <a:pt x="85" y="178"/>
                  </a:lnTo>
                  <a:lnTo>
                    <a:pt x="82" y="178"/>
                  </a:lnTo>
                  <a:lnTo>
                    <a:pt x="82" y="182"/>
                  </a:lnTo>
                  <a:lnTo>
                    <a:pt x="85" y="182"/>
                  </a:lnTo>
                  <a:lnTo>
                    <a:pt x="85" y="186"/>
                  </a:lnTo>
                  <a:lnTo>
                    <a:pt x="82" y="186"/>
                  </a:lnTo>
                  <a:lnTo>
                    <a:pt x="85" y="189"/>
                  </a:lnTo>
                  <a:lnTo>
                    <a:pt x="78" y="193"/>
                  </a:lnTo>
                  <a:lnTo>
                    <a:pt x="78" y="189"/>
                  </a:lnTo>
                  <a:lnTo>
                    <a:pt x="74" y="189"/>
                  </a:lnTo>
                  <a:lnTo>
                    <a:pt x="74" y="189"/>
                  </a:lnTo>
                  <a:lnTo>
                    <a:pt x="74" y="193"/>
                  </a:lnTo>
                  <a:lnTo>
                    <a:pt x="74" y="193"/>
                  </a:lnTo>
                  <a:lnTo>
                    <a:pt x="78" y="193"/>
                  </a:lnTo>
                  <a:lnTo>
                    <a:pt x="74" y="193"/>
                  </a:lnTo>
                  <a:lnTo>
                    <a:pt x="71" y="193"/>
                  </a:lnTo>
                  <a:lnTo>
                    <a:pt x="71" y="193"/>
                  </a:lnTo>
                  <a:lnTo>
                    <a:pt x="71" y="197"/>
                  </a:lnTo>
                  <a:lnTo>
                    <a:pt x="63" y="201"/>
                  </a:lnTo>
                  <a:lnTo>
                    <a:pt x="60" y="201"/>
                  </a:lnTo>
                  <a:lnTo>
                    <a:pt x="60" y="201"/>
                  </a:lnTo>
                  <a:lnTo>
                    <a:pt x="56" y="201"/>
                  </a:lnTo>
                  <a:lnTo>
                    <a:pt x="56" y="201"/>
                  </a:lnTo>
                  <a:lnTo>
                    <a:pt x="56" y="201"/>
                  </a:lnTo>
                  <a:lnTo>
                    <a:pt x="56" y="201"/>
                  </a:lnTo>
                  <a:lnTo>
                    <a:pt x="52" y="201"/>
                  </a:lnTo>
                  <a:lnTo>
                    <a:pt x="48" y="201"/>
                  </a:lnTo>
                  <a:lnTo>
                    <a:pt x="48" y="204"/>
                  </a:lnTo>
                  <a:lnTo>
                    <a:pt x="45" y="204"/>
                  </a:lnTo>
                  <a:lnTo>
                    <a:pt x="45" y="201"/>
                  </a:lnTo>
                  <a:lnTo>
                    <a:pt x="52" y="197"/>
                  </a:lnTo>
                  <a:lnTo>
                    <a:pt x="52" y="193"/>
                  </a:lnTo>
                  <a:lnTo>
                    <a:pt x="48" y="197"/>
                  </a:lnTo>
                  <a:lnTo>
                    <a:pt x="45" y="197"/>
                  </a:lnTo>
                  <a:lnTo>
                    <a:pt x="41" y="201"/>
                  </a:lnTo>
                  <a:lnTo>
                    <a:pt x="41" y="201"/>
                  </a:lnTo>
                  <a:lnTo>
                    <a:pt x="41" y="201"/>
                  </a:lnTo>
                  <a:lnTo>
                    <a:pt x="41" y="197"/>
                  </a:lnTo>
                  <a:lnTo>
                    <a:pt x="45" y="182"/>
                  </a:lnTo>
                  <a:lnTo>
                    <a:pt x="48" y="178"/>
                  </a:lnTo>
                  <a:lnTo>
                    <a:pt x="48" y="178"/>
                  </a:lnTo>
                  <a:lnTo>
                    <a:pt x="45" y="171"/>
                  </a:lnTo>
                  <a:lnTo>
                    <a:pt x="45" y="167"/>
                  </a:lnTo>
                  <a:lnTo>
                    <a:pt x="41" y="163"/>
                  </a:lnTo>
                  <a:lnTo>
                    <a:pt x="41" y="163"/>
                  </a:lnTo>
                  <a:lnTo>
                    <a:pt x="41" y="163"/>
                  </a:lnTo>
                  <a:lnTo>
                    <a:pt x="41" y="160"/>
                  </a:lnTo>
                  <a:lnTo>
                    <a:pt x="37" y="156"/>
                  </a:lnTo>
                  <a:lnTo>
                    <a:pt x="37" y="156"/>
                  </a:lnTo>
                  <a:lnTo>
                    <a:pt x="34" y="152"/>
                  </a:lnTo>
                  <a:lnTo>
                    <a:pt x="34" y="149"/>
                  </a:lnTo>
                  <a:lnTo>
                    <a:pt x="30" y="149"/>
                  </a:lnTo>
                  <a:lnTo>
                    <a:pt x="34" y="149"/>
                  </a:lnTo>
                  <a:lnTo>
                    <a:pt x="34" y="156"/>
                  </a:lnTo>
                  <a:lnTo>
                    <a:pt x="26" y="152"/>
                  </a:lnTo>
                  <a:lnTo>
                    <a:pt x="23" y="152"/>
                  </a:lnTo>
                  <a:lnTo>
                    <a:pt x="23" y="149"/>
                  </a:lnTo>
                  <a:lnTo>
                    <a:pt x="23" y="145"/>
                  </a:lnTo>
                  <a:lnTo>
                    <a:pt x="19" y="145"/>
                  </a:lnTo>
                  <a:lnTo>
                    <a:pt x="23" y="145"/>
                  </a:lnTo>
                  <a:lnTo>
                    <a:pt x="26" y="149"/>
                  </a:lnTo>
                  <a:lnTo>
                    <a:pt x="26" y="149"/>
                  </a:lnTo>
                  <a:lnTo>
                    <a:pt x="30" y="149"/>
                  </a:lnTo>
                  <a:lnTo>
                    <a:pt x="26" y="149"/>
                  </a:lnTo>
                  <a:lnTo>
                    <a:pt x="26" y="145"/>
                  </a:lnTo>
                  <a:lnTo>
                    <a:pt x="26" y="145"/>
                  </a:lnTo>
                  <a:lnTo>
                    <a:pt x="30" y="145"/>
                  </a:lnTo>
                  <a:lnTo>
                    <a:pt x="30" y="145"/>
                  </a:lnTo>
                  <a:lnTo>
                    <a:pt x="30" y="141"/>
                  </a:lnTo>
                  <a:lnTo>
                    <a:pt x="26" y="137"/>
                  </a:lnTo>
                  <a:lnTo>
                    <a:pt x="23" y="137"/>
                  </a:lnTo>
                  <a:lnTo>
                    <a:pt x="23" y="134"/>
                  </a:lnTo>
                  <a:lnTo>
                    <a:pt x="19" y="134"/>
                  </a:lnTo>
                  <a:lnTo>
                    <a:pt x="19" y="134"/>
                  </a:lnTo>
                  <a:lnTo>
                    <a:pt x="19" y="134"/>
                  </a:lnTo>
                  <a:lnTo>
                    <a:pt x="15" y="134"/>
                  </a:lnTo>
                  <a:lnTo>
                    <a:pt x="15" y="134"/>
                  </a:lnTo>
                  <a:lnTo>
                    <a:pt x="15" y="130"/>
                  </a:lnTo>
                  <a:lnTo>
                    <a:pt x="15" y="130"/>
                  </a:lnTo>
                  <a:lnTo>
                    <a:pt x="11" y="130"/>
                  </a:lnTo>
                  <a:lnTo>
                    <a:pt x="11" y="130"/>
                  </a:lnTo>
                  <a:lnTo>
                    <a:pt x="11" y="134"/>
                  </a:lnTo>
                  <a:lnTo>
                    <a:pt x="4" y="126"/>
                  </a:lnTo>
                  <a:lnTo>
                    <a:pt x="4" y="123"/>
                  </a:lnTo>
                  <a:lnTo>
                    <a:pt x="4" y="119"/>
                  </a:lnTo>
                  <a:lnTo>
                    <a:pt x="4" y="119"/>
                  </a:lnTo>
                  <a:lnTo>
                    <a:pt x="0" y="119"/>
                  </a:lnTo>
                  <a:lnTo>
                    <a:pt x="4" y="115"/>
                  </a:lnTo>
                  <a:lnTo>
                    <a:pt x="4" y="112"/>
                  </a:lnTo>
                  <a:lnTo>
                    <a:pt x="8" y="115"/>
                  </a:lnTo>
                  <a:lnTo>
                    <a:pt x="8" y="112"/>
                  </a:lnTo>
                  <a:lnTo>
                    <a:pt x="8" y="104"/>
                  </a:lnTo>
                  <a:lnTo>
                    <a:pt x="8" y="104"/>
                  </a:lnTo>
                  <a:lnTo>
                    <a:pt x="11" y="104"/>
                  </a:lnTo>
                  <a:lnTo>
                    <a:pt x="11" y="100"/>
                  </a:lnTo>
                  <a:lnTo>
                    <a:pt x="15" y="97"/>
                  </a:lnTo>
                  <a:lnTo>
                    <a:pt x="15" y="93"/>
                  </a:lnTo>
                  <a:lnTo>
                    <a:pt x="15" y="89"/>
                  </a:lnTo>
                  <a:lnTo>
                    <a:pt x="15" y="86"/>
                  </a:lnTo>
                  <a:lnTo>
                    <a:pt x="19" y="86"/>
                  </a:lnTo>
                  <a:lnTo>
                    <a:pt x="19" y="82"/>
                  </a:lnTo>
                  <a:lnTo>
                    <a:pt x="19" y="78"/>
                  </a:lnTo>
                  <a:lnTo>
                    <a:pt x="15" y="71"/>
                  </a:lnTo>
                  <a:lnTo>
                    <a:pt x="19" y="71"/>
                  </a:lnTo>
                  <a:lnTo>
                    <a:pt x="23" y="71"/>
                  </a:lnTo>
                  <a:lnTo>
                    <a:pt x="26" y="71"/>
                  </a:lnTo>
                  <a:lnTo>
                    <a:pt x="30" y="67"/>
                  </a:lnTo>
                  <a:lnTo>
                    <a:pt x="30" y="60"/>
                  </a:lnTo>
                  <a:lnTo>
                    <a:pt x="34" y="52"/>
                  </a:lnTo>
                  <a:lnTo>
                    <a:pt x="30" y="48"/>
                  </a:lnTo>
                  <a:lnTo>
                    <a:pt x="30" y="48"/>
                  </a:lnTo>
                  <a:lnTo>
                    <a:pt x="34" y="41"/>
                  </a:lnTo>
                  <a:lnTo>
                    <a:pt x="37" y="34"/>
                  </a:lnTo>
                  <a:lnTo>
                    <a:pt x="34" y="34"/>
                  </a:lnTo>
                  <a:lnTo>
                    <a:pt x="37" y="30"/>
                  </a:lnTo>
                  <a:lnTo>
                    <a:pt x="41" y="22"/>
                  </a:lnTo>
                  <a:lnTo>
                    <a:pt x="45" y="22"/>
                  </a:lnTo>
                  <a:lnTo>
                    <a:pt x="48" y="15"/>
                  </a:lnTo>
                  <a:lnTo>
                    <a:pt x="52" y="11"/>
                  </a:lnTo>
                  <a:lnTo>
                    <a:pt x="56" y="11"/>
                  </a:lnTo>
                  <a:lnTo>
                    <a:pt x="60" y="8"/>
                  </a:lnTo>
                  <a:lnTo>
                    <a:pt x="63" y="11"/>
                  </a:lnTo>
                  <a:lnTo>
                    <a:pt x="67" y="11"/>
                  </a:lnTo>
                  <a:lnTo>
                    <a:pt x="67" y="8"/>
                  </a:lnTo>
                  <a:lnTo>
                    <a:pt x="67" y="4"/>
                  </a:lnTo>
                  <a:lnTo>
                    <a:pt x="71" y="4"/>
                  </a:lnTo>
                  <a:lnTo>
                    <a:pt x="67" y="0"/>
                  </a:lnTo>
                  <a:lnTo>
                    <a:pt x="67" y="0"/>
                  </a:lnTo>
                  <a:lnTo>
                    <a:pt x="67" y="0"/>
                  </a:lnTo>
                  <a:close/>
                  <a:moveTo>
                    <a:pt x="23" y="156"/>
                  </a:moveTo>
                  <a:lnTo>
                    <a:pt x="26" y="160"/>
                  </a:lnTo>
                  <a:lnTo>
                    <a:pt x="26" y="160"/>
                  </a:lnTo>
                  <a:lnTo>
                    <a:pt x="30" y="160"/>
                  </a:lnTo>
                  <a:lnTo>
                    <a:pt x="26" y="156"/>
                  </a:lnTo>
                  <a:lnTo>
                    <a:pt x="23" y="15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5" name="Freeform 29">
              <a:extLst>
                <a:ext uri="{FF2B5EF4-FFF2-40B4-BE49-F238E27FC236}">
                  <a16:creationId xmlns:a16="http://schemas.microsoft.com/office/drawing/2014/main" xmlns="" id="{DED53E34-4F69-4915-A43E-A0BEF7C5D224}"/>
                </a:ext>
              </a:extLst>
            </p:cNvPr>
            <p:cNvSpPr>
              <a:spLocks noEditPoints="1"/>
            </p:cNvSpPr>
            <p:nvPr/>
          </p:nvSpPr>
          <p:spPr bwMode="auto">
            <a:xfrm>
              <a:off x="7320137" y="4023517"/>
              <a:ext cx="66282" cy="109981"/>
            </a:xfrm>
            <a:custGeom>
              <a:avLst/>
              <a:gdLst>
                <a:gd name="T0" fmla="*/ 0 w 37"/>
                <a:gd name="T1" fmla="*/ 26 h 63"/>
                <a:gd name="T2" fmla="*/ 4 w 37"/>
                <a:gd name="T3" fmla="*/ 22 h 63"/>
                <a:gd name="T4" fmla="*/ 0 w 37"/>
                <a:gd name="T5" fmla="*/ 26 h 63"/>
                <a:gd name="T6" fmla="*/ 0 w 37"/>
                <a:gd name="T7" fmla="*/ 30 h 63"/>
                <a:gd name="T8" fmla="*/ 8 w 37"/>
                <a:gd name="T9" fmla="*/ 4 h 63"/>
                <a:gd name="T10" fmla="*/ 0 w 37"/>
                <a:gd name="T11" fmla="*/ 0 h 63"/>
                <a:gd name="T12" fmla="*/ 8 w 37"/>
                <a:gd name="T13" fmla="*/ 0 h 63"/>
                <a:gd name="T14" fmla="*/ 8 w 37"/>
                <a:gd name="T15" fmla="*/ 4 h 63"/>
                <a:gd name="T16" fmla="*/ 8 w 37"/>
                <a:gd name="T17" fmla="*/ 4 h 63"/>
                <a:gd name="T18" fmla="*/ 12 w 37"/>
                <a:gd name="T19" fmla="*/ 4 h 63"/>
                <a:gd name="T20" fmla="*/ 15 w 37"/>
                <a:gd name="T21" fmla="*/ 7 h 63"/>
                <a:gd name="T22" fmla="*/ 15 w 37"/>
                <a:gd name="T23" fmla="*/ 7 h 63"/>
                <a:gd name="T24" fmla="*/ 12 w 37"/>
                <a:gd name="T25" fmla="*/ 7 h 63"/>
                <a:gd name="T26" fmla="*/ 8 w 37"/>
                <a:gd name="T27" fmla="*/ 4 h 63"/>
                <a:gd name="T28" fmla="*/ 8 w 37"/>
                <a:gd name="T29" fmla="*/ 4 h 63"/>
                <a:gd name="T30" fmla="*/ 12 w 37"/>
                <a:gd name="T31" fmla="*/ 4 h 63"/>
                <a:gd name="T32" fmla="*/ 8 w 37"/>
                <a:gd name="T33" fmla="*/ 7 h 63"/>
                <a:gd name="T34" fmla="*/ 8 w 37"/>
                <a:gd name="T35" fmla="*/ 7 h 63"/>
                <a:gd name="T36" fmla="*/ 8 w 37"/>
                <a:gd name="T37" fmla="*/ 11 h 63"/>
                <a:gd name="T38" fmla="*/ 4 w 37"/>
                <a:gd name="T39" fmla="*/ 15 h 63"/>
                <a:gd name="T40" fmla="*/ 4 w 37"/>
                <a:gd name="T41" fmla="*/ 11 h 63"/>
                <a:gd name="T42" fmla="*/ 0 w 37"/>
                <a:gd name="T43" fmla="*/ 15 h 63"/>
                <a:gd name="T44" fmla="*/ 4 w 37"/>
                <a:gd name="T45" fmla="*/ 15 h 63"/>
                <a:gd name="T46" fmla="*/ 4 w 37"/>
                <a:gd name="T47" fmla="*/ 19 h 63"/>
                <a:gd name="T48" fmla="*/ 4 w 37"/>
                <a:gd name="T49" fmla="*/ 26 h 63"/>
                <a:gd name="T50" fmla="*/ 0 w 37"/>
                <a:gd name="T51" fmla="*/ 33 h 63"/>
                <a:gd name="T52" fmla="*/ 4 w 37"/>
                <a:gd name="T53" fmla="*/ 41 h 63"/>
                <a:gd name="T54" fmla="*/ 4 w 37"/>
                <a:gd name="T55" fmla="*/ 48 h 63"/>
                <a:gd name="T56" fmla="*/ 8 w 37"/>
                <a:gd name="T57" fmla="*/ 59 h 63"/>
                <a:gd name="T58" fmla="*/ 15 w 37"/>
                <a:gd name="T59" fmla="*/ 59 h 63"/>
                <a:gd name="T60" fmla="*/ 26 w 37"/>
                <a:gd name="T61" fmla="*/ 59 h 63"/>
                <a:gd name="T62" fmla="*/ 34 w 37"/>
                <a:gd name="T63" fmla="*/ 48 h 63"/>
                <a:gd name="T64" fmla="*/ 37 w 37"/>
                <a:gd name="T65" fmla="*/ 45 h 63"/>
                <a:gd name="T66" fmla="*/ 37 w 37"/>
                <a:gd name="T67" fmla="*/ 41 h 63"/>
                <a:gd name="T68" fmla="*/ 37 w 37"/>
                <a:gd name="T69" fmla="*/ 37 h 63"/>
                <a:gd name="T70" fmla="*/ 30 w 37"/>
                <a:gd name="T71" fmla="*/ 26 h 63"/>
                <a:gd name="T72" fmla="*/ 26 w 37"/>
                <a:gd name="T73" fmla="*/ 22 h 63"/>
                <a:gd name="T74" fmla="*/ 23 w 37"/>
                <a:gd name="T75" fmla="*/ 22 h 63"/>
                <a:gd name="T76" fmla="*/ 26 w 37"/>
                <a:gd name="T77" fmla="*/ 19 h 63"/>
                <a:gd name="T78" fmla="*/ 23 w 37"/>
                <a:gd name="T79" fmla="*/ 15 h 63"/>
                <a:gd name="T80" fmla="*/ 19 w 37"/>
                <a:gd name="T81" fmla="*/ 11 h 63"/>
                <a:gd name="T82" fmla="*/ 19 w 37"/>
                <a:gd name="T83" fmla="*/ 11 h 63"/>
                <a:gd name="T84" fmla="*/ 12 w 37"/>
                <a:gd name="T85" fmla="*/ 7 h 63"/>
                <a:gd name="T86" fmla="*/ 12 w 37"/>
                <a:gd name="T87" fmla="*/ 7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7" h="63">
                  <a:moveTo>
                    <a:pt x="0" y="30"/>
                  </a:moveTo>
                  <a:lnTo>
                    <a:pt x="0" y="26"/>
                  </a:lnTo>
                  <a:lnTo>
                    <a:pt x="0" y="26"/>
                  </a:lnTo>
                  <a:lnTo>
                    <a:pt x="4" y="22"/>
                  </a:lnTo>
                  <a:lnTo>
                    <a:pt x="0" y="26"/>
                  </a:lnTo>
                  <a:lnTo>
                    <a:pt x="0" y="26"/>
                  </a:lnTo>
                  <a:lnTo>
                    <a:pt x="0" y="26"/>
                  </a:lnTo>
                  <a:lnTo>
                    <a:pt x="0" y="30"/>
                  </a:lnTo>
                  <a:lnTo>
                    <a:pt x="0" y="30"/>
                  </a:lnTo>
                  <a:close/>
                  <a:moveTo>
                    <a:pt x="8" y="4"/>
                  </a:moveTo>
                  <a:lnTo>
                    <a:pt x="4" y="4"/>
                  </a:lnTo>
                  <a:lnTo>
                    <a:pt x="0" y="0"/>
                  </a:lnTo>
                  <a:lnTo>
                    <a:pt x="8" y="0"/>
                  </a:lnTo>
                  <a:lnTo>
                    <a:pt x="8" y="0"/>
                  </a:lnTo>
                  <a:lnTo>
                    <a:pt x="8" y="4"/>
                  </a:lnTo>
                  <a:lnTo>
                    <a:pt x="8" y="4"/>
                  </a:lnTo>
                  <a:lnTo>
                    <a:pt x="8" y="4"/>
                  </a:lnTo>
                  <a:lnTo>
                    <a:pt x="8" y="4"/>
                  </a:lnTo>
                  <a:close/>
                  <a:moveTo>
                    <a:pt x="12" y="4"/>
                  </a:moveTo>
                  <a:lnTo>
                    <a:pt x="12" y="4"/>
                  </a:lnTo>
                  <a:lnTo>
                    <a:pt x="12" y="4"/>
                  </a:lnTo>
                  <a:lnTo>
                    <a:pt x="15" y="7"/>
                  </a:lnTo>
                  <a:lnTo>
                    <a:pt x="19" y="7"/>
                  </a:lnTo>
                  <a:lnTo>
                    <a:pt x="15" y="7"/>
                  </a:lnTo>
                  <a:lnTo>
                    <a:pt x="12" y="7"/>
                  </a:lnTo>
                  <a:lnTo>
                    <a:pt x="12" y="7"/>
                  </a:lnTo>
                  <a:lnTo>
                    <a:pt x="8" y="4"/>
                  </a:lnTo>
                  <a:lnTo>
                    <a:pt x="8" y="4"/>
                  </a:lnTo>
                  <a:lnTo>
                    <a:pt x="12" y="4"/>
                  </a:lnTo>
                  <a:lnTo>
                    <a:pt x="8" y="4"/>
                  </a:lnTo>
                  <a:lnTo>
                    <a:pt x="12" y="4"/>
                  </a:lnTo>
                  <a:lnTo>
                    <a:pt x="12" y="4"/>
                  </a:lnTo>
                  <a:close/>
                  <a:moveTo>
                    <a:pt x="8" y="7"/>
                  </a:moveTo>
                  <a:lnTo>
                    <a:pt x="8" y="7"/>
                  </a:lnTo>
                  <a:lnTo>
                    <a:pt x="8" y="7"/>
                  </a:lnTo>
                  <a:lnTo>
                    <a:pt x="8" y="7"/>
                  </a:lnTo>
                  <a:lnTo>
                    <a:pt x="8" y="7"/>
                  </a:lnTo>
                  <a:lnTo>
                    <a:pt x="8" y="11"/>
                  </a:lnTo>
                  <a:lnTo>
                    <a:pt x="8" y="11"/>
                  </a:lnTo>
                  <a:lnTo>
                    <a:pt x="4" y="15"/>
                  </a:lnTo>
                  <a:lnTo>
                    <a:pt x="4" y="15"/>
                  </a:lnTo>
                  <a:lnTo>
                    <a:pt x="4" y="11"/>
                  </a:lnTo>
                  <a:lnTo>
                    <a:pt x="0" y="11"/>
                  </a:lnTo>
                  <a:lnTo>
                    <a:pt x="0" y="15"/>
                  </a:lnTo>
                  <a:lnTo>
                    <a:pt x="0" y="15"/>
                  </a:lnTo>
                  <a:lnTo>
                    <a:pt x="4" y="15"/>
                  </a:lnTo>
                  <a:lnTo>
                    <a:pt x="4" y="15"/>
                  </a:lnTo>
                  <a:lnTo>
                    <a:pt x="4" y="19"/>
                  </a:lnTo>
                  <a:lnTo>
                    <a:pt x="4" y="22"/>
                  </a:lnTo>
                  <a:lnTo>
                    <a:pt x="4" y="26"/>
                  </a:lnTo>
                  <a:lnTo>
                    <a:pt x="0" y="30"/>
                  </a:lnTo>
                  <a:lnTo>
                    <a:pt x="0" y="33"/>
                  </a:lnTo>
                  <a:lnTo>
                    <a:pt x="0" y="33"/>
                  </a:lnTo>
                  <a:lnTo>
                    <a:pt x="4" y="41"/>
                  </a:lnTo>
                  <a:lnTo>
                    <a:pt x="0" y="41"/>
                  </a:lnTo>
                  <a:lnTo>
                    <a:pt x="4" y="48"/>
                  </a:lnTo>
                  <a:lnTo>
                    <a:pt x="8" y="56"/>
                  </a:lnTo>
                  <a:lnTo>
                    <a:pt x="8" y="59"/>
                  </a:lnTo>
                  <a:lnTo>
                    <a:pt x="12" y="63"/>
                  </a:lnTo>
                  <a:lnTo>
                    <a:pt x="15" y="59"/>
                  </a:lnTo>
                  <a:lnTo>
                    <a:pt x="23" y="59"/>
                  </a:lnTo>
                  <a:lnTo>
                    <a:pt x="26" y="59"/>
                  </a:lnTo>
                  <a:lnTo>
                    <a:pt x="34" y="56"/>
                  </a:lnTo>
                  <a:lnTo>
                    <a:pt x="34" y="48"/>
                  </a:lnTo>
                  <a:lnTo>
                    <a:pt x="37" y="48"/>
                  </a:lnTo>
                  <a:lnTo>
                    <a:pt x="37" y="45"/>
                  </a:lnTo>
                  <a:lnTo>
                    <a:pt x="37" y="45"/>
                  </a:lnTo>
                  <a:lnTo>
                    <a:pt x="37" y="41"/>
                  </a:lnTo>
                  <a:lnTo>
                    <a:pt x="34" y="37"/>
                  </a:lnTo>
                  <a:lnTo>
                    <a:pt x="37" y="37"/>
                  </a:lnTo>
                  <a:lnTo>
                    <a:pt x="34" y="33"/>
                  </a:lnTo>
                  <a:lnTo>
                    <a:pt x="30" y="26"/>
                  </a:lnTo>
                  <a:lnTo>
                    <a:pt x="30" y="22"/>
                  </a:lnTo>
                  <a:lnTo>
                    <a:pt x="26" y="22"/>
                  </a:lnTo>
                  <a:lnTo>
                    <a:pt x="26" y="22"/>
                  </a:lnTo>
                  <a:lnTo>
                    <a:pt x="23" y="22"/>
                  </a:lnTo>
                  <a:lnTo>
                    <a:pt x="26" y="22"/>
                  </a:lnTo>
                  <a:lnTo>
                    <a:pt x="26" y="19"/>
                  </a:lnTo>
                  <a:lnTo>
                    <a:pt x="23" y="19"/>
                  </a:lnTo>
                  <a:lnTo>
                    <a:pt x="23" y="15"/>
                  </a:lnTo>
                  <a:lnTo>
                    <a:pt x="19" y="15"/>
                  </a:lnTo>
                  <a:lnTo>
                    <a:pt x="19" y="11"/>
                  </a:lnTo>
                  <a:lnTo>
                    <a:pt x="19" y="11"/>
                  </a:lnTo>
                  <a:lnTo>
                    <a:pt x="19" y="11"/>
                  </a:lnTo>
                  <a:lnTo>
                    <a:pt x="15" y="7"/>
                  </a:lnTo>
                  <a:lnTo>
                    <a:pt x="12" y="7"/>
                  </a:lnTo>
                  <a:lnTo>
                    <a:pt x="12" y="7"/>
                  </a:lnTo>
                  <a:lnTo>
                    <a:pt x="12" y="7"/>
                  </a:lnTo>
                  <a:lnTo>
                    <a:pt x="8" y="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6" name="Freeform 30">
              <a:extLst>
                <a:ext uri="{FF2B5EF4-FFF2-40B4-BE49-F238E27FC236}">
                  <a16:creationId xmlns:a16="http://schemas.microsoft.com/office/drawing/2014/main" xmlns="" id="{75917689-4228-4F43-A94E-29060B2A90BF}"/>
                </a:ext>
              </a:extLst>
            </p:cNvPr>
            <p:cNvSpPr>
              <a:spLocks noEditPoints="1"/>
            </p:cNvSpPr>
            <p:nvPr/>
          </p:nvSpPr>
          <p:spPr bwMode="auto">
            <a:xfrm>
              <a:off x="6956487" y="3356653"/>
              <a:ext cx="829412" cy="719237"/>
            </a:xfrm>
            <a:custGeom>
              <a:avLst/>
              <a:gdLst>
                <a:gd name="T0" fmla="*/ 155 w 463"/>
                <a:gd name="T1" fmla="*/ 37 h 412"/>
                <a:gd name="T2" fmla="*/ 181 w 463"/>
                <a:gd name="T3" fmla="*/ 48 h 412"/>
                <a:gd name="T4" fmla="*/ 189 w 463"/>
                <a:gd name="T5" fmla="*/ 82 h 412"/>
                <a:gd name="T6" fmla="*/ 240 w 463"/>
                <a:gd name="T7" fmla="*/ 100 h 412"/>
                <a:gd name="T8" fmla="*/ 300 w 463"/>
                <a:gd name="T9" fmla="*/ 111 h 412"/>
                <a:gd name="T10" fmla="*/ 322 w 463"/>
                <a:gd name="T11" fmla="*/ 93 h 412"/>
                <a:gd name="T12" fmla="*/ 348 w 463"/>
                <a:gd name="T13" fmla="*/ 111 h 412"/>
                <a:gd name="T14" fmla="*/ 370 w 463"/>
                <a:gd name="T15" fmla="*/ 93 h 412"/>
                <a:gd name="T16" fmla="*/ 392 w 463"/>
                <a:gd name="T17" fmla="*/ 78 h 412"/>
                <a:gd name="T18" fmla="*/ 429 w 463"/>
                <a:gd name="T19" fmla="*/ 67 h 412"/>
                <a:gd name="T20" fmla="*/ 444 w 463"/>
                <a:gd name="T21" fmla="*/ 70 h 412"/>
                <a:gd name="T22" fmla="*/ 459 w 463"/>
                <a:gd name="T23" fmla="*/ 85 h 412"/>
                <a:gd name="T24" fmla="*/ 437 w 463"/>
                <a:gd name="T25" fmla="*/ 107 h 412"/>
                <a:gd name="T26" fmla="*/ 422 w 463"/>
                <a:gd name="T27" fmla="*/ 152 h 412"/>
                <a:gd name="T28" fmla="*/ 407 w 463"/>
                <a:gd name="T29" fmla="*/ 178 h 412"/>
                <a:gd name="T30" fmla="*/ 400 w 463"/>
                <a:gd name="T31" fmla="*/ 189 h 412"/>
                <a:gd name="T32" fmla="*/ 385 w 463"/>
                <a:gd name="T33" fmla="*/ 159 h 412"/>
                <a:gd name="T34" fmla="*/ 377 w 463"/>
                <a:gd name="T35" fmla="*/ 167 h 412"/>
                <a:gd name="T36" fmla="*/ 381 w 463"/>
                <a:gd name="T37" fmla="*/ 152 h 412"/>
                <a:gd name="T38" fmla="*/ 377 w 463"/>
                <a:gd name="T39" fmla="*/ 133 h 412"/>
                <a:gd name="T40" fmla="*/ 344 w 463"/>
                <a:gd name="T41" fmla="*/ 126 h 412"/>
                <a:gd name="T42" fmla="*/ 333 w 463"/>
                <a:gd name="T43" fmla="*/ 119 h 412"/>
                <a:gd name="T44" fmla="*/ 322 w 463"/>
                <a:gd name="T45" fmla="*/ 115 h 412"/>
                <a:gd name="T46" fmla="*/ 329 w 463"/>
                <a:gd name="T47" fmla="*/ 133 h 412"/>
                <a:gd name="T48" fmla="*/ 333 w 463"/>
                <a:gd name="T49" fmla="*/ 167 h 412"/>
                <a:gd name="T50" fmla="*/ 337 w 463"/>
                <a:gd name="T51" fmla="*/ 197 h 412"/>
                <a:gd name="T52" fmla="*/ 326 w 463"/>
                <a:gd name="T53" fmla="*/ 193 h 412"/>
                <a:gd name="T54" fmla="*/ 322 w 463"/>
                <a:gd name="T55" fmla="*/ 193 h 412"/>
                <a:gd name="T56" fmla="*/ 303 w 463"/>
                <a:gd name="T57" fmla="*/ 215 h 412"/>
                <a:gd name="T58" fmla="*/ 285 w 463"/>
                <a:gd name="T59" fmla="*/ 226 h 412"/>
                <a:gd name="T60" fmla="*/ 255 w 463"/>
                <a:gd name="T61" fmla="*/ 260 h 412"/>
                <a:gd name="T62" fmla="*/ 222 w 463"/>
                <a:gd name="T63" fmla="*/ 286 h 412"/>
                <a:gd name="T64" fmla="*/ 207 w 463"/>
                <a:gd name="T65" fmla="*/ 315 h 412"/>
                <a:gd name="T66" fmla="*/ 203 w 463"/>
                <a:gd name="T67" fmla="*/ 378 h 412"/>
                <a:gd name="T68" fmla="*/ 196 w 463"/>
                <a:gd name="T69" fmla="*/ 393 h 412"/>
                <a:gd name="T70" fmla="*/ 178 w 463"/>
                <a:gd name="T71" fmla="*/ 408 h 412"/>
                <a:gd name="T72" fmla="*/ 141 w 463"/>
                <a:gd name="T73" fmla="*/ 371 h 412"/>
                <a:gd name="T74" fmla="*/ 118 w 463"/>
                <a:gd name="T75" fmla="*/ 334 h 412"/>
                <a:gd name="T76" fmla="*/ 100 w 463"/>
                <a:gd name="T77" fmla="*/ 297 h 412"/>
                <a:gd name="T78" fmla="*/ 85 w 463"/>
                <a:gd name="T79" fmla="*/ 252 h 412"/>
                <a:gd name="T80" fmla="*/ 78 w 463"/>
                <a:gd name="T81" fmla="*/ 219 h 412"/>
                <a:gd name="T82" fmla="*/ 74 w 463"/>
                <a:gd name="T83" fmla="*/ 197 h 412"/>
                <a:gd name="T84" fmla="*/ 74 w 463"/>
                <a:gd name="T85" fmla="*/ 185 h 412"/>
                <a:gd name="T86" fmla="*/ 59 w 463"/>
                <a:gd name="T87" fmla="*/ 208 h 412"/>
                <a:gd name="T88" fmla="*/ 11 w 463"/>
                <a:gd name="T89" fmla="*/ 185 h 412"/>
                <a:gd name="T90" fmla="*/ 22 w 463"/>
                <a:gd name="T91" fmla="*/ 185 h 412"/>
                <a:gd name="T92" fmla="*/ 26 w 463"/>
                <a:gd name="T93" fmla="*/ 178 h 412"/>
                <a:gd name="T94" fmla="*/ 0 w 463"/>
                <a:gd name="T95" fmla="*/ 167 h 412"/>
                <a:gd name="T96" fmla="*/ 33 w 463"/>
                <a:gd name="T97" fmla="*/ 152 h 412"/>
                <a:gd name="T98" fmla="*/ 33 w 463"/>
                <a:gd name="T99" fmla="*/ 130 h 412"/>
                <a:gd name="T100" fmla="*/ 11 w 463"/>
                <a:gd name="T101" fmla="*/ 111 h 412"/>
                <a:gd name="T102" fmla="*/ 37 w 463"/>
                <a:gd name="T103" fmla="*/ 96 h 412"/>
                <a:gd name="T104" fmla="*/ 78 w 463"/>
                <a:gd name="T105" fmla="*/ 56 h 412"/>
                <a:gd name="T106" fmla="*/ 92 w 463"/>
                <a:gd name="T107" fmla="*/ 22 h 412"/>
                <a:gd name="T108" fmla="*/ 137 w 463"/>
                <a:gd name="T109" fmla="*/ 7 h 412"/>
                <a:gd name="T110" fmla="*/ 333 w 463"/>
                <a:gd name="T111" fmla="*/ 197 h 412"/>
                <a:gd name="T112" fmla="*/ 329 w 463"/>
                <a:gd name="T113" fmla="*/ 197 h 4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63" h="412">
                  <a:moveTo>
                    <a:pt x="148" y="15"/>
                  </a:moveTo>
                  <a:lnTo>
                    <a:pt x="148" y="15"/>
                  </a:lnTo>
                  <a:lnTo>
                    <a:pt x="148" y="18"/>
                  </a:lnTo>
                  <a:lnTo>
                    <a:pt x="152" y="22"/>
                  </a:lnTo>
                  <a:lnTo>
                    <a:pt x="152" y="26"/>
                  </a:lnTo>
                  <a:lnTo>
                    <a:pt x="155" y="30"/>
                  </a:lnTo>
                  <a:lnTo>
                    <a:pt x="152" y="30"/>
                  </a:lnTo>
                  <a:lnTo>
                    <a:pt x="155" y="33"/>
                  </a:lnTo>
                  <a:lnTo>
                    <a:pt x="155" y="33"/>
                  </a:lnTo>
                  <a:lnTo>
                    <a:pt x="155" y="37"/>
                  </a:lnTo>
                  <a:lnTo>
                    <a:pt x="159" y="37"/>
                  </a:lnTo>
                  <a:lnTo>
                    <a:pt x="159" y="41"/>
                  </a:lnTo>
                  <a:lnTo>
                    <a:pt x="163" y="41"/>
                  </a:lnTo>
                  <a:lnTo>
                    <a:pt x="166" y="41"/>
                  </a:lnTo>
                  <a:lnTo>
                    <a:pt x="170" y="41"/>
                  </a:lnTo>
                  <a:lnTo>
                    <a:pt x="170" y="41"/>
                  </a:lnTo>
                  <a:lnTo>
                    <a:pt x="174" y="41"/>
                  </a:lnTo>
                  <a:lnTo>
                    <a:pt x="178" y="44"/>
                  </a:lnTo>
                  <a:lnTo>
                    <a:pt x="181" y="44"/>
                  </a:lnTo>
                  <a:lnTo>
                    <a:pt x="181" y="48"/>
                  </a:lnTo>
                  <a:lnTo>
                    <a:pt x="185" y="48"/>
                  </a:lnTo>
                  <a:lnTo>
                    <a:pt x="185" y="52"/>
                  </a:lnTo>
                  <a:lnTo>
                    <a:pt x="185" y="52"/>
                  </a:lnTo>
                  <a:lnTo>
                    <a:pt x="185" y="56"/>
                  </a:lnTo>
                  <a:lnTo>
                    <a:pt x="185" y="63"/>
                  </a:lnTo>
                  <a:lnTo>
                    <a:pt x="185" y="70"/>
                  </a:lnTo>
                  <a:lnTo>
                    <a:pt x="181" y="74"/>
                  </a:lnTo>
                  <a:lnTo>
                    <a:pt x="181" y="78"/>
                  </a:lnTo>
                  <a:lnTo>
                    <a:pt x="185" y="78"/>
                  </a:lnTo>
                  <a:lnTo>
                    <a:pt x="189" y="82"/>
                  </a:lnTo>
                  <a:lnTo>
                    <a:pt x="189" y="82"/>
                  </a:lnTo>
                  <a:lnTo>
                    <a:pt x="192" y="82"/>
                  </a:lnTo>
                  <a:lnTo>
                    <a:pt x="200" y="85"/>
                  </a:lnTo>
                  <a:lnTo>
                    <a:pt x="207" y="89"/>
                  </a:lnTo>
                  <a:lnTo>
                    <a:pt x="211" y="93"/>
                  </a:lnTo>
                  <a:lnTo>
                    <a:pt x="218" y="96"/>
                  </a:lnTo>
                  <a:lnTo>
                    <a:pt x="222" y="96"/>
                  </a:lnTo>
                  <a:lnTo>
                    <a:pt x="226" y="96"/>
                  </a:lnTo>
                  <a:lnTo>
                    <a:pt x="229" y="100"/>
                  </a:lnTo>
                  <a:lnTo>
                    <a:pt x="240" y="100"/>
                  </a:lnTo>
                  <a:lnTo>
                    <a:pt x="240" y="104"/>
                  </a:lnTo>
                  <a:lnTo>
                    <a:pt x="252" y="100"/>
                  </a:lnTo>
                  <a:lnTo>
                    <a:pt x="259" y="104"/>
                  </a:lnTo>
                  <a:lnTo>
                    <a:pt x="259" y="107"/>
                  </a:lnTo>
                  <a:lnTo>
                    <a:pt x="263" y="107"/>
                  </a:lnTo>
                  <a:lnTo>
                    <a:pt x="274" y="111"/>
                  </a:lnTo>
                  <a:lnTo>
                    <a:pt x="274" y="111"/>
                  </a:lnTo>
                  <a:lnTo>
                    <a:pt x="281" y="111"/>
                  </a:lnTo>
                  <a:lnTo>
                    <a:pt x="296" y="115"/>
                  </a:lnTo>
                  <a:lnTo>
                    <a:pt x="300" y="111"/>
                  </a:lnTo>
                  <a:lnTo>
                    <a:pt x="303" y="115"/>
                  </a:lnTo>
                  <a:lnTo>
                    <a:pt x="315" y="115"/>
                  </a:lnTo>
                  <a:lnTo>
                    <a:pt x="318" y="107"/>
                  </a:lnTo>
                  <a:lnTo>
                    <a:pt x="315" y="100"/>
                  </a:lnTo>
                  <a:lnTo>
                    <a:pt x="315" y="93"/>
                  </a:lnTo>
                  <a:lnTo>
                    <a:pt x="315" y="93"/>
                  </a:lnTo>
                  <a:lnTo>
                    <a:pt x="315" y="93"/>
                  </a:lnTo>
                  <a:lnTo>
                    <a:pt x="318" y="89"/>
                  </a:lnTo>
                  <a:lnTo>
                    <a:pt x="322" y="89"/>
                  </a:lnTo>
                  <a:lnTo>
                    <a:pt x="322" y="93"/>
                  </a:lnTo>
                  <a:lnTo>
                    <a:pt x="322" y="96"/>
                  </a:lnTo>
                  <a:lnTo>
                    <a:pt x="326" y="96"/>
                  </a:lnTo>
                  <a:lnTo>
                    <a:pt x="326" y="96"/>
                  </a:lnTo>
                  <a:lnTo>
                    <a:pt x="326" y="100"/>
                  </a:lnTo>
                  <a:lnTo>
                    <a:pt x="326" y="104"/>
                  </a:lnTo>
                  <a:lnTo>
                    <a:pt x="329" y="107"/>
                  </a:lnTo>
                  <a:lnTo>
                    <a:pt x="333" y="107"/>
                  </a:lnTo>
                  <a:lnTo>
                    <a:pt x="337" y="107"/>
                  </a:lnTo>
                  <a:lnTo>
                    <a:pt x="344" y="111"/>
                  </a:lnTo>
                  <a:lnTo>
                    <a:pt x="348" y="111"/>
                  </a:lnTo>
                  <a:lnTo>
                    <a:pt x="352" y="107"/>
                  </a:lnTo>
                  <a:lnTo>
                    <a:pt x="355" y="107"/>
                  </a:lnTo>
                  <a:lnTo>
                    <a:pt x="359" y="107"/>
                  </a:lnTo>
                  <a:lnTo>
                    <a:pt x="366" y="107"/>
                  </a:lnTo>
                  <a:lnTo>
                    <a:pt x="370" y="107"/>
                  </a:lnTo>
                  <a:lnTo>
                    <a:pt x="377" y="104"/>
                  </a:lnTo>
                  <a:lnTo>
                    <a:pt x="374" y="104"/>
                  </a:lnTo>
                  <a:lnTo>
                    <a:pt x="374" y="100"/>
                  </a:lnTo>
                  <a:lnTo>
                    <a:pt x="370" y="96"/>
                  </a:lnTo>
                  <a:lnTo>
                    <a:pt x="370" y="93"/>
                  </a:lnTo>
                  <a:lnTo>
                    <a:pt x="370" y="89"/>
                  </a:lnTo>
                  <a:lnTo>
                    <a:pt x="374" y="89"/>
                  </a:lnTo>
                  <a:lnTo>
                    <a:pt x="377" y="89"/>
                  </a:lnTo>
                  <a:lnTo>
                    <a:pt x="381" y="89"/>
                  </a:lnTo>
                  <a:lnTo>
                    <a:pt x="385" y="85"/>
                  </a:lnTo>
                  <a:lnTo>
                    <a:pt x="385" y="85"/>
                  </a:lnTo>
                  <a:lnTo>
                    <a:pt x="389" y="85"/>
                  </a:lnTo>
                  <a:lnTo>
                    <a:pt x="389" y="82"/>
                  </a:lnTo>
                  <a:lnTo>
                    <a:pt x="392" y="82"/>
                  </a:lnTo>
                  <a:lnTo>
                    <a:pt x="392" y="78"/>
                  </a:lnTo>
                  <a:lnTo>
                    <a:pt x="396" y="74"/>
                  </a:lnTo>
                  <a:lnTo>
                    <a:pt x="400" y="74"/>
                  </a:lnTo>
                  <a:lnTo>
                    <a:pt x="407" y="74"/>
                  </a:lnTo>
                  <a:lnTo>
                    <a:pt x="411" y="70"/>
                  </a:lnTo>
                  <a:lnTo>
                    <a:pt x="411" y="67"/>
                  </a:lnTo>
                  <a:lnTo>
                    <a:pt x="411" y="67"/>
                  </a:lnTo>
                  <a:lnTo>
                    <a:pt x="415" y="63"/>
                  </a:lnTo>
                  <a:lnTo>
                    <a:pt x="418" y="67"/>
                  </a:lnTo>
                  <a:lnTo>
                    <a:pt x="422" y="67"/>
                  </a:lnTo>
                  <a:lnTo>
                    <a:pt x="429" y="67"/>
                  </a:lnTo>
                  <a:lnTo>
                    <a:pt x="429" y="67"/>
                  </a:lnTo>
                  <a:lnTo>
                    <a:pt x="429" y="63"/>
                  </a:lnTo>
                  <a:lnTo>
                    <a:pt x="437" y="59"/>
                  </a:lnTo>
                  <a:lnTo>
                    <a:pt x="440" y="59"/>
                  </a:lnTo>
                  <a:lnTo>
                    <a:pt x="440" y="63"/>
                  </a:lnTo>
                  <a:lnTo>
                    <a:pt x="444" y="63"/>
                  </a:lnTo>
                  <a:lnTo>
                    <a:pt x="444" y="63"/>
                  </a:lnTo>
                  <a:lnTo>
                    <a:pt x="440" y="67"/>
                  </a:lnTo>
                  <a:lnTo>
                    <a:pt x="444" y="70"/>
                  </a:lnTo>
                  <a:lnTo>
                    <a:pt x="444" y="70"/>
                  </a:lnTo>
                  <a:lnTo>
                    <a:pt x="448" y="70"/>
                  </a:lnTo>
                  <a:lnTo>
                    <a:pt x="448" y="70"/>
                  </a:lnTo>
                  <a:lnTo>
                    <a:pt x="452" y="74"/>
                  </a:lnTo>
                  <a:lnTo>
                    <a:pt x="452" y="78"/>
                  </a:lnTo>
                  <a:lnTo>
                    <a:pt x="448" y="78"/>
                  </a:lnTo>
                  <a:lnTo>
                    <a:pt x="448" y="82"/>
                  </a:lnTo>
                  <a:lnTo>
                    <a:pt x="452" y="82"/>
                  </a:lnTo>
                  <a:lnTo>
                    <a:pt x="455" y="82"/>
                  </a:lnTo>
                  <a:lnTo>
                    <a:pt x="459" y="82"/>
                  </a:lnTo>
                  <a:lnTo>
                    <a:pt x="459" y="85"/>
                  </a:lnTo>
                  <a:lnTo>
                    <a:pt x="463" y="89"/>
                  </a:lnTo>
                  <a:lnTo>
                    <a:pt x="459" y="89"/>
                  </a:lnTo>
                  <a:lnTo>
                    <a:pt x="459" y="93"/>
                  </a:lnTo>
                  <a:lnTo>
                    <a:pt x="459" y="96"/>
                  </a:lnTo>
                  <a:lnTo>
                    <a:pt x="455" y="96"/>
                  </a:lnTo>
                  <a:lnTo>
                    <a:pt x="452" y="93"/>
                  </a:lnTo>
                  <a:lnTo>
                    <a:pt x="448" y="96"/>
                  </a:lnTo>
                  <a:lnTo>
                    <a:pt x="444" y="96"/>
                  </a:lnTo>
                  <a:lnTo>
                    <a:pt x="440" y="100"/>
                  </a:lnTo>
                  <a:lnTo>
                    <a:pt x="437" y="107"/>
                  </a:lnTo>
                  <a:lnTo>
                    <a:pt x="433" y="107"/>
                  </a:lnTo>
                  <a:lnTo>
                    <a:pt x="429" y="115"/>
                  </a:lnTo>
                  <a:lnTo>
                    <a:pt x="426" y="119"/>
                  </a:lnTo>
                  <a:lnTo>
                    <a:pt x="429" y="119"/>
                  </a:lnTo>
                  <a:lnTo>
                    <a:pt x="426" y="126"/>
                  </a:lnTo>
                  <a:lnTo>
                    <a:pt x="422" y="133"/>
                  </a:lnTo>
                  <a:lnTo>
                    <a:pt x="422" y="133"/>
                  </a:lnTo>
                  <a:lnTo>
                    <a:pt x="426" y="137"/>
                  </a:lnTo>
                  <a:lnTo>
                    <a:pt x="422" y="145"/>
                  </a:lnTo>
                  <a:lnTo>
                    <a:pt x="422" y="152"/>
                  </a:lnTo>
                  <a:lnTo>
                    <a:pt x="418" y="156"/>
                  </a:lnTo>
                  <a:lnTo>
                    <a:pt x="415" y="156"/>
                  </a:lnTo>
                  <a:lnTo>
                    <a:pt x="411" y="156"/>
                  </a:lnTo>
                  <a:lnTo>
                    <a:pt x="407" y="156"/>
                  </a:lnTo>
                  <a:lnTo>
                    <a:pt x="411" y="163"/>
                  </a:lnTo>
                  <a:lnTo>
                    <a:pt x="411" y="167"/>
                  </a:lnTo>
                  <a:lnTo>
                    <a:pt x="411" y="171"/>
                  </a:lnTo>
                  <a:lnTo>
                    <a:pt x="407" y="171"/>
                  </a:lnTo>
                  <a:lnTo>
                    <a:pt x="407" y="174"/>
                  </a:lnTo>
                  <a:lnTo>
                    <a:pt x="407" y="178"/>
                  </a:lnTo>
                  <a:lnTo>
                    <a:pt x="407" y="182"/>
                  </a:lnTo>
                  <a:lnTo>
                    <a:pt x="403" y="185"/>
                  </a:lnTo>
                  <a:lnTo>
                    <a:pt x="403" y="189"/>
                  </a:lnTo>
                  <a:lnTo>
                    <a:pt x="400" y="189"/>
                  </a:lnTo>
                  <a:lnTo>
                    <a:pt x="400" y="189"/>
                  </a:lnTo>
                  <a:lnTo>
                    <a:pt x="400" y="193"/>
                  </a:lnTo>
                  <a:lnTo>
                    <a:pt x="400" y="193"/>
                  </a:lnTo>
                  <a:lnTo>
                    <a:pt x="400" y="189"/>
                  </a:lnTo>
                  <a:lnTo>
                    <a:pt x="400" y="189"/>
                  </a:lnTo>
                  <a:lnTo>
                    <a:pt x="400" y="189"/>
                  </a:lnTo>
                  <a:lnTo>
                    <a:pt x="396" y="185"/>
                  </a:lnTo>
                  <a:lnTo>
                    <a:pt x="396" y="182"/>
                  </a:lnTo>
                  <a:lnTo>
                    <a:pt x="396" y="174"/>
                  </a:lnTo>
                  <a:lnTo>
                    <a:pt x="392" y="174"/>
                  </a:lnTo>
                  <a:lnTo>
                    <a:pt x="392" y="171"/>
                  </a:lnTo>
                  <a:lnTo>
                    <a:pt x="392" y="167"/>
                  </a:lnTo>
                  <a:lnTo>
                    <a:pt x="392" y="163"/>
                  </a:lnTo>
                  <a:lnTo>
                    <a:pt x="392" y="163"/>
                  </a:lnTo>
                  <a:lnTo>
                    <a:pt x="389" y="163"/>
                  </a:lnTo>
                  <a:lnTo>
                    <a:pt x="385" y="159"/>
                  </a:lnTo>
                  <a:lnTo>
                    <a:pt x="385" y="163"/>
                  </a:lnTo>
                  <a:lnTo>
                    <a:pt x="385" y="163"/>
                  </a:lnTo>
                  <a:lnTo>
                    <a:pt x="385" y="163"/>
                  </a:lnTo>
                  <a:lnTo>
                    <a:pt x="385" y="167"/>
                  </a:lnTo>
                  <a:lnTo>
                    <a:pt x="381" y="171"/>
                  </a:lnTo>
                  <a:lnTo>
                    <a:pt x="385" y="171"/>
                  </a:lnTo>
                  <a:lnTo>
                    <a:pt x="385" y="171"/>
                  </a:lnTo>
                  <a:lnTo>
                    <a:pt x="381" y="171"/>
                  </a:lnTo>
                  <a:lnTo>
                    <a:pt x="377" y="171"/>
                  </a:lnTo>
                  <a:lnTo>
                    <a:pt x="377" y="167"/>
                  </a:lnTo>
                  <a:lnTo>
                    <a:pt x="377" y="167"/>
                  </a:lnTo>
                  <a:lnTo>
                    <a:pt x="374" y="163"/>
                  </a:lnTo>
                  <a:lnTo>
                    <a:pt x="374" y="159"/>
                  </a:lnTo>
                  <a:lnTo>
                    <a:pt x="374" y="159"/>
                  </a:lnTo>
                  <a:lnTo>
                    <a:pt x="374" y="156"/>
                  </a:lnTo>
                  <a:lnTo>
                    <a:pt x="374" y="156"/>
                  </a:lnTo>
                  <a:lnTo>
                    <a:pt x="377" y="152"/>
                  </a:lnTo>
                  <a:lnTo>
                    <a:pt x="377" y="156"/>
                  </a:lnTo>
                  <a:lnTo>
                    <a:pt x="381" y="156"/>
                  </a:lnTo>
                  <a:lnTo>
                    <a:pt x="381" y="152"/>
                  </a:lnTo>
                  <a:lnTo>
                    <a:pt x="381" y="152"/>
                  </a:lnTo>
                  <a:lnTo>
                    <a:pt x="385" y="148"/>
                  </a:lnTo>
                  <a:lnTo>
                    <a:pt x="385" y="145"/>
                  </a:lnTo>
                  <a:lnTo>
                    <a:pt x="385" y="141"/>
                  </a:lnTo>
                  <a:lnTo>
                    <a:pt x="389" y="137"/>
                  </a:lnTo>
                  <a:lnTo>
                    <a:pt x="385" y="137"/>
                  </a:lnTo>
                  <a:lnTo>
                    <a:pt x="385" y="133"/>
                  </a:lnTo>
                  <a:lnTo>
                    <a:pt x="381" y="137"/>
                  </a:lnTo>
                  <a:lnTo>
                    <a:pt x="381" y="133"/>
                  </a:lnTo>
                  <a:lnTo>
                    <a:pt x="377" y="133"/>
                  </a:lnTo>
                  <a:lnTo>
                    <a:pt x="374" y="133"/>
                  </a:lnTo>
                  <a:lnTo>
                    <a:pt x="366" y="133"/>
                  </a:lnTo>
                  <a:lnTo>
                    <a:pt x="363" y="133"/>
                  </a:lnTo>
                  <a:lnTo>
                    <a:pt x="355" y="133"/>
                  </a:lnTo>
                  <a:lnTo>
                    <a:pt x="352" y="133"/>
                  </a:lnTo>
                  <a:lnTo>
                    <a:pt x="352" y="133"/>
                  </a:lnTo>
                  <a:lnTo>
                    <a:pt x="348" y="133"/>
                  </a:lnTo>
                  <a:lnTo>
                    <a:pt x="348" y="130"/>
                  </a:lnTo>
                  <a:lnTo>
                    <a:pt x="344" y="126"/>
                  </a:lnTo>
                  <a:lnTo>
                    <a:pt x="344" y="126"/>
                  </a:lnTo>
                  <a:lnTo>
                    <a:pt x="344" y="122"/>
                  </a:lnTo>
                  <a:lnTo>
                    <a:pt x="344" y="119"/>
                  </a:lnTo>
                  <a:lnTo>
                    <a:pt x="340" y="119"/>
                  </a:lnTo>
                  <a:lnTo>
                    <a:pt x="340" y="119"/>
                  </a:lnTo>
                  <a:lnTo>
                    <a:pt x="337" y="119"/>
                  </a:lnTo>
                  <a:lnTo>
                    <a:pt x="337" y="119"/>
                  </a:lnTo>
                  <a:lnTo>
                    <a:pt x="333" y="115"/>
                  </a:lnTo>
                  <a:lnTo>
                    <a:pt x="333" y="115"/>
                  </a:lnTo>
                  <a:lnTo>
                    <a:pt x="329" y="119"/>
                  </a:lnTo>
                  <a:lnTo>
                    <a:pt x="333" y="119"/>
                  </a:lnTo>
                  <a:lnTo>
                    <a:pt x="333" y="119"/>
                  </a:lnTo>
                  <a:lnTo>
                    <a:pt x="329" y="119"/>
                  </a:lnTo>
                  <a:lnTo>
                    <a:pt x="326" y="115"/>
                  </a:lnTo>
                  <a:lnTo>
                    <a:pt x="326" y="115"/>
                  </a:lnTo>
                  <a:lnTo>
                    <a:pt x="326" y="111"/>
                  </a:lnTo>
                  <a:lnTo>
                    <a:pt x="322" y="111"/>
                  </a:lnTo>
                  <a:lnTo>
                    <a:pt x="322" y="111"/>
                  </a:lnTo>
                  <a:lnTo>
                    <a:pt x="322" y="111"/>
                  </a:lnTo>
                  <a:lnTo>
                    <a:pt x="322" y="115"/>
                  </a:lnTo>
                  <a:lnTo>
                    <a:pt x="322" y="115"/>
                  </a:lnTo>
                  <a:lnTo>
                    <a:pt x="322" y="119"/>
                  </a:lnTo>
                  <a:lnTo>
                    <a:pt x="318" y="122"/>
                  </a:lnTo>
                  <a:lnTo>
                    <a:pt x="318" y="126"/>
                  </a:lnTo>
                  <a:lnTo>
                    <a:pt x="326" y="130"/>
                  </a:lnTo>
                  <a:lnTo>
                    <a:pt x="329" y="130"/>
                  </a:lnTo>
                  <a:lnTo>
                    <a:pt x="333" y="130"/>
                  </a:lnTo>
                  <a:lnTo>
                    <a:pt x="329" y="130"/>
                  </a:lnTo>
                  <a:lnTo>
                    <a:pt x="333" y="133"/>
                  </a:lnTo>
                  <a:lnTo>
                    <a:pt x="329" y="137"/>
                  </a:lnTo>
                  <a:lnTo>
                    <a:pt x="329" y="133"/>
                  </a:lnTo>
                  <a:lnTo>
                    <a:pt x="326" y="137"/>
                  </a:lnTo>
                  <a:lnTo>
                    <a:pt x="326" y="141"/>
                  </a:lnTo>
                  <a:lnTo>
                    <a:pt x="322" y="141"/>
                  </a:lnTo>
                  <a:lnTo>
                    <a:pt x="322" y="148"/>
                  </a:lnTo>
                  <a:lnTo>
                    <a:pt x="326" y="152"/>
                  </a:lnTo>
                  <a:lnTo>
                    <a:pt x="329" y="152"/>
                  </a:lnTo>
                  <a:lnTo>
                    <a:pt x="333" y="156"/>
                  </a:lnTo>
                  <a:lnTo>
                    <a:pt x="333" y="163"/>
                  </a:lnTo>
                  <a:lnTo>
                    <a:pt x="333" y="167"/>
                  </a:lnTo>
                  <a:lnTo>
                    <a:pt x="333" y="167"/>
                  </a:lnTo>
                  <a:lnTo>
                    <a:pt x="333" y="174"/>
                  </a:lnTo>
                  <a:lnTo>
                    <a:pt x="340" y="178"/>
                  </a:lnTo>
                  <a:lnTo>
                    <a:pt x="340" y="182"/>
                  </a:lnTo>
                  <a:lnTo>
                    <a:pt x="340" y="185"/>
                  </a:lnTo>
                  <a:lnTo>
                    <a:pt x="340" y="189"/>
                  </a:lnTo>
                  <a:lnTo>
                    <a:pt x="340" y="189"/>
                  </a:lnTo>
                  <a:lnTo>
                    <a:pt x="340" y="193"/>
                  </a:lnTo>
                  <a:lnTo>
                    <a:pt x="340" y="197"/>
                  </a:lnTo>
                  <a:lnTo>
                    <a:pt x="337" y="193"/>
                  </a:lnTo>
                  <a:lnTo>
                    <a:pt x="337" y="197"/>
                  </a:lnTo>
                  <a:lnTo>
                    <a:pt x="337" y="193"/>
                  </a:lnTo>
                  <a:lnTo>
                    <a:pt x="333" y="193"/>
                  </a:lnTo>
                  <a:lnTo>
                    <a:pt x="333" y="189"/>
                  </a:lnTo>
                  <a:lnTo>
                    <a:pt x="333" y="189"/>
                  </a:lnTo>
                  <a:lnTo>
                    <a:pt x="333" y="193"/>
                  </a:lnTo>
                  <a:lnTo>
                    <a:pt x="333" y="193"/>
                  </a:lnTo>
                  <a:lnTo>
                    <a:pt x="333" y="193"/>
                  </a:lnTo>
                  <a:lnTo>
                    <a:pt x="329" y="193"/>
                  </a:lnTo>
                  <a:lnTo>
                    <a:pt x="329" y="193"/>
                  </a:lnTo>
                  <a:lnTo>
                    <a:pt x="326" y="193"/>
                  </a:lnTo>
                  <a:lnTo>
                    <a:pt x="326" y="189"/>
                  </a:lnTo>
                  <a:lnTo>
                    <a:pt x="326" y="185"/>
                  </a:lnTo>
                  <a:lnTo>
                    <a:pt x="326" y="185"/>
                  </a:lnTo>
                  <a:lnTo>
                    <a:pt x="322" y="185"/>
                  </a:lnTo>
                  <a:lnTo>
                    <a:pt x="322" y="185"/>
                  </a:lnTo>
                  <a:lnTo>
                    <a:pt x="322" y="185"/>
                  </a:lnTo>
                  <a:lnTo>
                    <a:pt x="326" y="185"/>
                  </a:lnTo>
                  <a:lnTo>
                    <a:pt x="322" y="189"/>
                  </a:lnTo>
                  <a:lnTo>
                    <a:pt x="322" y="189"/>
                  </a:lnTo>
                  <a:lnTo>
                    <a:pt x="322" y="193"/>
                  </a:lnTo>
                  <a:lnTo>
                    <a:pt x="318" y="193"/>
                  </a:lnTo>
                  <a:lnTo>
                    <a:pt x="311" y="197"/>
                  </a:lnTo>
                  <a:lnTo>
                    <a:pt x="307" y="200"/>
                  </a:lnTo>
                  <a:lnTo>
                    <a:pt x="307" y="200"/>
                  </a:lnTo>
                  <a:lnTo>
                    <a:pt x="307" y="204"/>
                  </a:lnTo>
                  <a:lnTo>
                    <a:pt x="307" y="208"/>
                  </a:lnTo>
                  <a:lnTo>
                    <a:pt x="307" y="208"/>
                  </a:lnTo>
                  <a:lnTo>
                    <a:pt x="307" y="211"/>
                  </a:lnTo>
                  <a:lnTo>
                    <a:pt x="307" y="211"/>
                  </a:lnTo>
                  <a:lnTo>
                    <a:pt x="303" y="215"/>
                  </a:lnTo>
                  <a:lnTo>
                    <a:pt x="303" y="215"/>
                  </a:lnTo>
                  <a:lnTo>
                    <a:pt x="303" y="215"/>
                  </a:lnTo>
                  <a:lnTo>
                    <a:pt x="303" y="219"/>
                  </a:lnTo>
                  <a:lnTo>
                    <a:pt x="296" y="222"/>
                  </a:lnTo>
                  <a:lnTo>
                    <a:pt x="296" y="222"/>
                  </a:lnTo>
                  <a:lnTo>
                    <a:pt x="289" y="230"/>
                  </a:lnTo>
                  <a:lnTo>
                    <a:pt x="289" y="226"/>
                  </a:lnTo>
                  <a:lnTo>
                    <a:pt x="289" y="226"/>
                  </a:lnTo>
                  <a:lnTo>
                    <a:pt x="285" y="226"/>
                  </a:lnTo>
                  <a:lnTo>
                    <a:pt x="285" y="226"/>
                  </a:lnTo>
                  <a:lnTo>
                    <a:pt x="281" y="226"/>
                  </a:lnTo>
                  <a:lnTo>
                    <a:pt x="281" y="226"/>
                  </a:lnTo>
                  <a:lnTo>
                    <a:pt x="281" y="230"/>
                  </a:lnTo>
                  <a:lnTo>
                    <a:pt x="281" y="230"/>
                  </a:lnTo>
                  <a:lnTo>
                    <a:pt x="285" y="230"/>
                  </a:lnTo>
                  <a:lnTo>
                    <a:pt x="285" y="230"/>
                  </a:lnTo>
                  <a:lnTo>
                    <a:pt x="274" y="237"/>
                  </a:lnTo>
                  <a:lnTo>
                    <a:pt x="270" y="245"/>
                  </a:lnTo>
                  <a:lnTo>
                    <a:pt x="255" y="256"/>
                  </a:lnTo>
                  <a:lnTo>
                    <a:pt x="255" y="260"/>
                  </a:lnTo>
                  <a:lnTo>
                    <a:pt x="252" y="263"/>
                  </a:lnTo>
                  <a:lnTo>
                    <a:pt x="244" y="267"/>
                  </a:lnTo>
                  <a:lnTo>
                    <a:pt x="240" y="267"/>
                  </a:lnTo>
                  <a:lnTo>
                    <a:pt x="240" y="271"/>
                  </a:lnTo>
                  <a:lnTo>
                    <a:pt x="240" y="274"/>
                  </a:lnTo>
                  <a:lnTo>
                    <a:pt x="237" y="278"/>
                  </a:lnTo>
                  <a:lnTo>
                    <a:pt x="233" y="282"/>
                  </a:lnTo>
                  <a:lnTo>
                    <a:pt x="226" y="282"/>
                  </a:lnTo>
                  <a:lnTo>
                    <a:pt x="222" y="282"/>
                  </a:lnTo>
                  <a:lnTo>
                    <a:pt x="222" y="286"/>
                  </a:lnTo>
                  <a:lnTo>
                    <a:pt x="218" y="289"/>
                  </a:lnTo>
                  <a:lnTo>
                    <a:pt x="215" y="289"/>
                  </a:lnTo>
                  <a:lnTo>
                    <a:pt x="215" y="289"/>
                  </a:lnTo>
                  <a:lnTo>
                    <a:pt x="211" y="289"/>
                  </a:lnTo>
                  <a:lnTo>
                    <a:pt x="207" y="293"/>
                  </a:lnTo>
                  <a:lnTo>
                    <a:pt x="207" y="297"/>
                  </a:lnTo>
                  <a:lnTo>
                    <a:pt x="207" y="300"/>
                  </a:lnTo>
                  <a:lnTo>
                    <a:pt x="207" y="308"/>
                  </a:lnTo>
                  <a:lnTo>
                    <a:pt x="207" y="312"/>
                  </a:lnTo>
                  <a:lnTo>
                    <a:pt x="207" y="315"/>
                  </a:lnTo>
                  <a:lnTo>
                    <a:pt x="207" y="326"/>
                  </a:lnTo>
                  <a:lnTo>
                    <a:pt x="211" y="330"/>
                  </a:lnTo>
                  <a:lnTo>
                    <a:pt x="211" y="334"/>
                  </a:lnTo>
                  <a:lnTo>
                    <a:pt x="207" y="345"/>
                  </a:lnTo>
                  <a:lnTo>
                    <a:pt x="203" y="352"/>
                  </a:lnTo>
                  <a:lnTo>
                    <a:pt x="203" y="360"/>
                  </a:lnTo>
                  <a:lnTo>
                    <a:pt x="203" y="360"/>
                  </a:lnTo>
                  <a:lnTo>
                    <a:pt x="207" y="371"/>
                  </a:lnTo>
                  <a:lnTo>
                    <a:pt x="207" y="375"/>
                  </a:lnTo>
                  <a:lnTo>
                    <a:pt x="203" y="378"/>
                  </a:lnTo>
                  <a:lnTo>
                    <a:pt x="200" y="375"/>
                  </a:lnTo>
                  <a:lnTo>
                    <a:pt x="196" y="378"/>
                  </a:lnTo>
                  <a:lnTo>
                    <a:pt x="196" y="378"/>
                  </a:lnTo>
                  <a:lnTo>
                    <a:pt x="196" y="382"/>
                  </a:lnTo>
                  <a:lnTo>
                    <a:pt x="192" y="386"/>
                  </a:lnTo>
                  <a:lnTo>
                    <a:pt x="189" y="389"/>
                  </a:lnTo>
                  <a:lnTo>
                    <a:pt x="192" y="389"/>
                  </a:lnTo>
                  <a:lnTo>
                    <a:pt x="196" y="393"/>
                  </a:lnTo>
                  <a:lnTo>
                    <a:pt x="196" y="393"/>
                  </a:lnTo>
                  <a:lnTo>
                    <a:pt x="196" y="393"/>
                  </a:lnTo>
                  <a:lnTo>
                    <a:pt x="196" y="393"/>
                  </a:lnTo>
                  <a:lnTo>
                    <a:pt x="192" y="393"/>
                  </a:lnTo>
                  <a:lnTo>
                    <a:pt x="185" y="393"/>
                  </a:lnTo>
                  <a:lnTo>
                    <a:pt x="185" y="393"/>
                  </a:lnTo>
                  <a:lnTo>
                    <a:pt x="181" y="397"/>
                  </a:lnTo>
                  <a:lnTo>
                    <a:pt x="178" y="401"/>
                  </a:lnTo>
                  <a:lnTo>
                    <a:pt x="178" y="401"/>
                  </a:lnTo>
                  <a:lnTo>
                    <a:pt x="178" y="401"/>
                  </a:lnTo>
                  <a:lnTo>
                    <a:pt x="178" y="404"/>
                  </a:lnTo>
                  <a:lnTo>
                    <a:pt x="178" y="408"/>
                  </a:lnTo>
                  <a:lnTo>
                    <a:pt x="170" y="412"/>
                  </a:lnTo>
                  <a:lnTo>
                    <a:pt x="163" y="408"/>
                  </a:lnTo>
                  <a:lnTo>
                    <a:pt x="159" y="408"/>
                  </a:lnTo>
                  <a:lnTo>
                    <a:pt x="155" y="401"/>
                  </a:lnTo>
                  <a:lnTo>
                    <a:pt x="148" y="389"/>
                  </a:lnTo>
                  <a:lnTo>
                    <a:pt x="148" y="386"/>
                  </a:lnTo>
                  <a:lnTo>
                    <a:pt x="148" y="378"/>
                  </a:lnTo>
                  <a:lnTo>
                    <a:pt x="144" y="371"/>
                  </a:lnTo>
                  <a:lnTo>
                    <a:pt x="144" y="371"/>
                  </a:lnTo>
                  <a:lnTo>
                    <a:pt x="141" y="371"/>
                  </a:lnTo>
                  <a:lnTo>
                    <a:pt x="141" y="363"/>
                  </a:lnTo>
                  <a:lnTo>
                    <a:pt x="137" y="360"/>
                  </a:lnTo>
                  <a:lnTo>
                    <a:pt x="133" y="356"/>
                  </a:lnTo>
                  <a:lnTo>
                    <a:pt x="129" y="352"/>
                  </a:lnTo>
                  <a:lnTo>
                    <a:pt x="129" y="352"/>
                  </a:lnTo>
                  <a:lnTo>
                    <a:pt x="126" y="345"/>
                  </a:lnTo>
                  <a:lnTo>
                    <a:pt x="122" y="341"/>
                  </a:lnTo>
                  <a:lnTo>
                    <a:pt x="122" y="341"/>
                  </a:lnTo>
                  <a:lnTo>
                    <a:pt x="122" y="334"/>
                  </a:lnTo>
                  <a:lnTo>
                    <a:pt x="118" y="334"/>
                  </a:lnTo>
                  <a:lnTo>
                    <a:pt x="115" y="326"/>
                  </a:lnTo>
                  <a:lnTo>
                    <a:pt x="115" y="323"/>
                  </a:lnTo>
                  <a:lnTo>
                    <a:pt x="115" y="319"/>
                  </a:lnTo>
                  <a:lnTo>
                    <a:pt x="111" y="315"/>
                  </a:lnTo>
                  <a:lnTo>
                    <a:pt x="111" y="312"/>
                  </a:lnTo>
                  <a:lnTo>
                    <a:pt x="111" y="312"/>
                  </a:lnTo>
                  <a:lnTo>
                    <a:pt x="107" y="304"/>
                  </a:lnTo>
                  <a:lnTo>
                    <a:pt x="107" y="304"/>
                  </a:lnTo>
                  <a:lnTo>
                    <a:pt x="103" y="304"/>
                  </a:lnTo>
                  <a:lnTo>
                    <a:pt x="100" y="297"/>
                  </a:lnTo>
                  <a:lnTo>
                    <a:pt x="100" y="297"/>
                  </a:lnTo>
                  <a:lnTo>
                    <a:pt x="100" y="293"/>
                  </a:lnTo>
                  <a:lnTo>
                    <a:pt x="96" y="289"/>
                  </a:lnTo>
                  <a:lnTo>
                    <a:pt x="96" y="289"/>
                  </a:lnTo>
                  <a:lnTo>
                    <a:pt x="92" y="282"/>
                  </a:lnTo>
                  <a:lnTo>
                    <a:pt x="92" y="274"/>
                  </a:lnTo>
                  <a:lnTo>
                    <a:pt x="85" y="260"/>
                  </a:lnTo>
                  <a:lnTo>
                    <a:pt x="85" y="256"/>
                  </a:lnTo>
                  <a:lnTo>
                    <a:pt x="81" y="252"/>
                  </a:lnTo>
                  <a:lnTo>
                    <a:pt x="85" y="252"/>
                  </a:lnTo>
                  <a:lnTo>
                    <a:pt x="81" y="248"/>
                  </a:lnTo>
                  <a:lnTo>
                    <a:pt x="81" y="245"/>
                  </a:lnTo>
                  <a:lnTo>
                    <a:pt x="85" y="245"/>
                  </a:lnTo>
                  <a:lnTo>
                    <a:pt x="81" y="241"/>
                  </a:lnTo>
                  <a:lnTo>
                    <a:pt x="81" y="237"/>
                  </a:lnTo>
                  <a:lnTo>
                    <a:pt x="78" y="230"/>
                  </a:lnTo>
                  <a:lnTo>
                    <a:pt x="74" y="226"/>
                  </a:lnTo>
                  <a:lnTo>
                    <a:pt x="78" y="222"/>
                  </a:lnTo>
                  <a:lnTo>
                    <a:pt x="78" y="222"/>
                  </a:lnTo>
                  <a:lnTo>
                    <a:pt x="78" y="219"/>
                  </a:lnTo>
                  <a:lnTo>
                    <a:pt x="78" y="219"/>
                  </a:lnTo>
                  <a:lnTo>
                    <a:pt x="78" y="211"/>
                  </a:lnTo>
                  <a:lnTo>
                    <a:pt x="78" y="208"/>
                  </a:lnTo>
                  <a:lnTo>
                    <a:pt x="74" y="208"/>
                  </a:lnTo>
                  <a:lnTo>
                    <a:pt x="74" y="200"/>
                  </a:lnTo>
                  <a:lnTo>
                    <a:pt x="78" y="197"/>
                  </a:lnTo>
                  <a:lnTo>
                    <a:pt x="78" y="197"/>
                  </a:lnTo>
                  <a:lnTo>
                    <a:pt x="81" y="197"/>
                  </a:lnTo>
                  <a:lnTo>
                    <a:pt x="78" y="197"/>
                  </a:lnTo>
                  <a:lnTo>
                    <a:pt x="74" y="197"/>
                  </a:lnTo>
                  <a:lnTo>
                    <a:pt x="70" y="197"/>
                  </a:lnTo>
                  <a:lnTo>
                    <a:pt x="70" y="193"/>
                  </a:lnTo>
                  <a:lnTo>
                    <a:pt x="70" y="193"/>
                  </a:lnTo>
                  <a:lnTo>
                    <a:pt x="70" y="189"/>
                  </a:lnTo>
                  <a:lnTo>
                    <a:pt x="70" y="189"/>
                  </a:lnTo>
                  <a:lnTo>
                    <a:pt x="74" y="189"/>
                  </a:lnTo>
                  <a:lnTo>
                    <a:pt x="78" y="185"/>
                  </a:lnTo>
                  <a:lnTo>
                    <a:pt x="78" y="185"/>
                  </a:lnTo>
                  <a:lnTo>
                    <a:pt x="74" y="185"/>
                  </a:lnTo>
                  <a:lnTo>
                    <a:pt x="74" y="185"/>
                  </a:lnTo>
                  <a:lnTo>
                    <a:pt x="70" y="185"/>
                  </a:lnTo>
                  <a:lnTo>
                    <a:pt x="66" y="182"/>
                  </a:lnTo>
                  <a:lnTo>
                    <a:pt x="66" y="185"/>
                  </a:lnTo>
                  <a:lnTo>
                    <a:pt x="66" y="189"/>
                  </a:lnTo>
                  <a:lnTo>
                    <a:pt x="63" y="193"/>
                  </a:lnTo>
                  <a:lnTo>
                    <a:pt x="66" y="197"/>
                  </a:lnTo>
                  <a:lnTo>
                    <a:pt x="66" y="200"/>
                  </a:lnTo>
                  <a:lnTo>
                    <a:pt x="63" y="204"/>
                  </a:lnTo>
                  <a:lnTo>
                    <a:pt x="63" y="204"/>
                  </a:lnTo>
                  <a:lnTo>
                    <a:pt x="59" y="208"/>
                  </a:lnTo>
                  <a:lnTo>
                    <a:pt x="48" y="211"/>
                  </a:lnTo>
                  <a:lnTo>
                    <a:pt x="44" y="215"/>
                  </a:lnTo>
                  <a:lnTo>
                    <a:pt x="41" y="211"/>
                  </a:lnTo>
                  <a:lnTo>
                    <a:pt x="26" y="204"/>
                  </a:lnTo>
                  <a:lnTo>
                    <a:pt x="22" y="197"/>
                  </a:lnTo>
                  <a:lnTo>
                    <a:pt x="22" y="197"/>
                  </a:lnTo>
                  <a:lnTo>
                    <a:pt x="22" y="197"/>
                  </a:lnTo>
                  <a:lnTo>
                    <a:pt x="18" y="197"/>
                  </a:lnTo>
                  <a:lnTo>
                    <a:pt x="11" y="189"/>
                  </a:lnTo>
                  <a:lnTo>
                    <a:pt x="11" y="185"/>
                  </a:lnTo>
                  <a:lnTo>
                    <a:pt x="11" y="185"/>
                  </a:lnTo>
                  <a:lnTo>
                    <a:pt x="15" y="185"/>
                  </a:lnTo>
                  <a:lnTo>
                    <a:pt x="15" y="185"/>
                  </a:lnTo>
                  <a:lnTo>
                    <a:pt x="15" y="185"/>
                  </a:lnTo>
                  <a:lnTo>
                    <a:pt x="15" y="189"/>
                  </a:lnTo>
                  <a:lnTo>
                    <a:pt x="18" y="189"/>
                  </a:lnTo>
                  <a:lnTo>
                    <a:pt x="18" y="189"/>
                  </a:lnTo>
                  <a:lnTo>
                    <a:pt x="22" y="185"/>
                  </a:lnTo>
                  <a:lnTo>
                    <a:pt x="22" y="189"/>
                  </a:lnTo>
                  <a:lnTo>
                    <a:pt x="22" y="185"/>
                  </a:lnTo>
                  <a:lnTo>
                    <a:pt x="29" y="182"/>
                  </a:lnTo>
                  <a:lnTo>
                    <a:pt x="33" y="182"/>
                  </a:lnTo>
                  <a:lnTo>
                    <a:pt x="37" y="178"/>
                  </a:lnTo>
                  <a:lnTo>
                    <a:pt x="37" y="178"/>
                  </a:lnTo>
                  <a:lnTo>
                    <a:pt x="37" y="174"/>
                  </a:lnTo>
                  <a:lnTo>
                    <a:pt x="33" y="174"/>
                  </a:lnTo>
                  <a:lnTo>
                    <a:pt x="33" y="174"/>
                  </a:lnTo>
                  <a:lnTo>
                    <a:pt x="33" y="174"/>
                  </a:lnTo>
                  <a:lnTo>
                    <a:pt x="33" y="178"/>
                  </a:lnTo>
                  <a:lnTo>
                    <a:pt x="26" y="178"/>
                  </a:lnTo>
                  <a:lnTo>
                    <a:pt x="22" y="178"/>
                  </a:lnTo>
                  <a:lnTo>
                    <a:pt x="18" y="182"/>
                  </a:lnTo>
                  <a:lnTo>
                    <a:pt x="7" y="178"/>
                  </a:lnTo>
                  <a:lnTo>
                    <a:pt x="4" y="171"/>
                  </a:lnTo>
                  <a:lnTo>
                    <a:pt x="0" y="171"/>
                  </a:lnTo>
                  <a:lnTo>
                    <a:pt x="4" y="167"/>
                  </a:lnTo>
                  <a:lnTo>
                    <a:pt x="4" y="163"/>
                  </a:lnTo>
                  <a:lnTo>
                    <a:pt x="7" y="163"/>
                  </a:lnTo>
                  <a:lnTo>
                    <a:pt x="4" y="163"/>
                  </a:lnTo>
                  <a:lnTo>
                    <a:pt x="0" y="167"/>
                  </a:lnTo>
                  <a:lnTo>
                    <a:pt x="0" y="163"/>
                  </a:lnTo>
                  <a:lnTo>
                    <a:pt x="4" y="159"/>
                  </a:lnTo>
                  <a:lnTo>
                    <a:pt x="4" y="159"/>
                  </a:lnTo>
                  <a:lnTo>
                    <a:pt x="7" y="156"/>
                  </a:lnTo>
                  <a:lnTo>
                    <a:pt x="11" y="156"/>
                  </a:lnTo>
                  <a:lnTo>
                    <a:pt x="11" y="156"/>
                  </a:lnTo>
                  <a:lnTo>
                    <a:pt x="22" y="156"/>
                  </a:lnTo>
                  <a:lnTo>
                    <a:pt x="29" y="152"/>
                  </a:lnTo>
                  <a:lnTo>
                    <a:pt x="29" y="152"/>
                  </a:lnTo>
                  <a:lnTo>
                    <a:pt x="33" y="152"/>
                  </a:lnTo>
                  <a:lnTo>
                    <a:pt x="33" y="152"/>
                  </a:lnTo>
                  <a:lnTo>
                    <a:pt x="37" y="156"/>
                  </a:lnTo>
                  <a:lnTo>
                    <a:pt x="41" y="152"/>
                  </a:lnTo>
                  <a:lnTo>
                    <a:pt x="41" y="152"/>
                  </a:lnTo>
                  <a:lnTo>
                    <a:pt x="41" y="152"/>
                  </a:lnTo>
                  <a:lnTo>
                    <a:pt x="41" y="148"/>
                  </a:lnTo>
                  <a:lnTo>
                    <a:pt x="37" y="137"/>
                  </a:lnTo>
                  <a:lnTo>
                    <a:pt x="33" y="133"/>
                  </a:lnTo>
                  <a:lnTo>
                    <a:pt x="33" y="133"/>
                  </a:lnTo>
                  <a:lnTo>
                    <a:pt x="33" y="130"/>
                  </a:lnTo>
                  <a:lnTo>
                    <a:pt x="29" y="130"/>
                  </a:lnTo>
                  <a:lnTo>
                    <a:pt x="26" y="130"/>
                  </a:lnTo>
                  <a:lnTo>
                    <a:pt x="22" y="122"/>
                  </a:lnTo>
                  <a:lnTo>
                    <a:pt x="22" y="119"/>
                  </a:lnTo>
                  <a:lnTo>
                    <a:pt x="22" y="115"/>
                  </a:lnTo>
                  <a:lnTo>
                    <a:pt x="18" y="115"/>
                  </a:lnTo>
                  <a:lnTo>
                    <a:pt x="15" y="115"/>
                  </a:lnTo>
                  <a:lnTo>
                    <a:pt x="11" y="115"/>
                  </a:lnTo>
                  <a:lnTo>
                    <a:pt x="11" y="115"/>
                  </a:lnTo>
                  <a:lnTo>
                    <a:pt x="11" y="111"/>
                  </a:lnTo>
                  <a:lnTo>
                    <a:pt x="11" y="104"/>
                  </a:lnTo>
                  <a:lnTo>
                    <a:pt x="15" y="104"/>
                  </a:lnTo>
                  <a:lnTo>
                    <a:pt x="18" y="96"/>
                  </a:lnTo>
                  <a:lnTo>
                    <a:pt x="18" y="96"/>
                  </a:lnTo>
                  <a:lnTo>
                    <a:pt x="22" y="93"/>
                  </a:lnTo>
                  <a:lnTo>
                    <a:pt x="26" y="93"/>
                  </a:lnTo>
                  <a:lnTo>
                    <a:pt x="29" y="93"/>
                  </a:lnTo>
                  <a:lnTo>
                    <a:pt x="29" y="96"/>
                  </a:lnTo>
                  <a:lnTo>
                    <a:pt x="33" y="96"/>
                  </a:lnTo>
                  <a:lnTo>
                    <a:pt x="37" y="96"/>
                  </a:lnTo>
                  <a:lnTo>
                    <a:pt x="48" y="93"/>
                  </a:lnTo>
                  <a:lnTo>
                    <a:pt x="52" y="89"/>
                  </a:lnTo>
                  <a:lnTo>
                    <a:pt x="55" y="82"/>
                  </a:lnTo>
                  <a:lnTo>
                    <a:pt x="63" y="74"/>
                  </a:lnTo>
                  <a:lnTo>
                    <a:pt x="63" y="70"/>
                  </a:lnTo>
                  <a:lnTo>
                    <a:pt x="66" y="67"/>
                  </a:lnTo>
                  <a:lnTo>
                    <a:pt x="70" y="63"/>
                  </a:lnTo>
                  <a:lnTo>
                    <a:pt x="74" y="59"/>
                  </a:lnTo>
                  <a:lnTo>
                    <a:pt x="78" y="56"/>
                  </a:lnTo>
                  <a:lnTo>
                    <a:pt x="78" y="56"/>
                  </a:lnTo>
                  <a:lnTo>
                    <a:pt x="74" y="52"/>
                  </a:lnTo>
                  <a:lnTo>
                    <a:pt x="78" y="48"/>
                  </a:lnTo>
                  <a:lnTo>
                    <a:pt x="81" y="44"/>
                  </a:lnTo>
                  <a:lnTo>
                    <a:pt x="81" y="41"/>
                  </a:lnTo>
                  <a:lnTo>
                    <a:pt x="81" y="33"/>
                  </a:lnTo>
                  <a:lnTo>
                    <a:pt x="81" y="30"/>
                  </a:lnTo>
                  <a:lnTo>
                    <a:pt x="81" y="30"/>
                  </a:lnTo>
                  <a:lnTo>
                    <a:pt x="85" y="22"/>
                  </a:lnTo>
                  <a:lnTo>
                    <a:pt x="89" y="22"/>
                  </a:lnTo>
                  <a:lnTo>
                    <a:pt x="92" y="22"/>
                  </a:lnTo>
                  <a:lnTo>
                    <a:pt x="92" y="22"/>
                  </a:lnTo>
                  <a:lnTo>
                    <a:pt x="96" y="18"/>
                  </a:lnTo>
                  <a:lnTo>
                    <a:pt x="103" y="11"/>
                  </a:lnTo>
                  <a:lnTo>
                    <a:pt x="107" y="7"/>
                  </a:lnTo>
                  <a:lnTo>
                    <a:pt x="111" y="4"/>
                  </a:lnTo>
                  <a:lnTo>
                    <a:pt x="115" y="0"/>
                  </a:lnTo>
                  <a:lnTo>
                    <a:pt x="118" y="0"/>
                  </a:lnTo>
                  <a:lnTo>
                    <a:pt x="126" y="7"/>
                  </a:lnTo>
                  <a:lnTo>
                    <a:pt x="129" y="4"/>
                  </a:lnTo>
                  <a:lnTo>
                    <a:pt x="137" y="7"/>
                  </a:lnTo>
                  <a:lnTo>
                    <a:pt x="137" y="11"/>
                  </a:lnTo>
                  <a:lnTo>
                    <a:pt x="141" y="11"/>
                  </a:lnTo>
                  <a:lnTo>
                    <a:pt x="148" y="15"/>
                  </a:lnTo>
                  <a:lnTo>
                    <a:pt x="148" y="15"/>
                  </a:lnTo>
                  <a:lnTo>
                    <a:pt x="148" y="15"/>
                  </a:lnTo>
                  <a:close/>
                  <a:moveTo>
                    <a:pt x="333" y="197"/>
                  </a:moveTo>
                  <a:lnTo>
                    <a:pt x="333" y="197"/>
                  </a:lnTo>
                  <a:lnTo>
                    <a:pt x="333" y="197"/>
                  </a:lnTo>
                  <a:lnTo>
                    <a:pt x="333" y="197"/>
                  </a:lnTo>
                  <a:lnTo>
                    <a:pt x="333" y="197"/>
                  </a:lnTo>
                  <a:close/>
                  <a:moveTo>
                    <a:pt x="333" y="193"/>
                  </a:moveTo>
                  <a:lnTo>
                    <a:pt x="329" y="193"/>
                  </a:lnTo>
                  <a:lnTo>
                    <a:pt x="329" y="197"/>
                  </a:lnTo>
                  <a:lnTo>
                    <a:pt x="333" y="197"/>
                  </a:lnTo>
                  <a:lnTo>
                    <a:pt x="333" y="197"/>
                  </a:lnTo>
                  <a:lnTo>
                    <a:pt x="333" y="193"/>
                  </a:lnTo>
                  <a:lnTo>
                    <a:pt x="333" y="193"/>
                  </a:lnTo>
                  <a:close/>
                  <a:moveTo>
                    <a:pt x="329" y="193"/>
                  </a:moveTo>
                  <a:lnTo>
                    <a:pt x="329" y="197"/>
                  </a:lnTo>
                  <a:lnTo>
                    <a:pt x="329" y="197"/>
                  </a:lnTo>
                  <a:lnTo>
                    <a:pt x="329" y="197"/>
                  </a:lnTo>
                  <a:lnTo>
                    <a:pt x="329" y="193"/>
                  </a:lnTo>
                  <a:lnTo>
                    <a:pt x="329" y="193"/>
                  </a:lnTo>
                  <a:close/>
                  <a:moveTo>
                    <a:pt x="322" y="197"/>
                  </a:moveTo>
                  <a:lnTo>
                    <a:pt x="322" y="197"/>
                  </a:lnTo>
                  <a:lnTo>
                    <a:pt x="326" y="197"/>
                  </a:lnTo>
                  <a:lnTo>
                    <a:pt x="326" y="193"/>
                  </a:lnTo>
                  <a:lnTo>
                    <a:pt x="326" y="193"/>
                  </a:lnTo>
                  <a:lnTo>
                    <a:pt x="322" y="19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7" name="Freeform 31">
              <a:extLst>
                <a:ext uri="{FF2B5EF4-FFF2-40B4-BE49-F238E27FC236}">
                  <a16:creationId xmlns:a16="http://schemas.microsoft.com/office/drawing/2014/main" xmlns="" id="{D00400D5-F90B-4729-8D00-7C0168143C52}"/>
                </a:ext>
              </a:extLst>
            </p:cNvPr>
            <p:cNvSpPr>
              <a:spLocks noEditPoints="1"/>
            </p:cNvSpPr>
            <p:nvPr/>
          </p:nvSpPr>
          <p:spPr bwMode="auto">
            <a:xfrm>
              <a:off x="7526148" y="3550426"/>
              <a:ext cx="146894" cy="174572"/>
            </a:xfrm>
            <a:custGeom>
              <a:avLst/>
              <a:gdLst>
                <a:gd name="T0" fmla="*/ 22 w 22"/>
                <a:gd name="T1" fmla="*/ 24 h 27"/>
                <a:gd name="T2" fmla="*/ 20 w 22"/>
                <a:gd name="T3" fmla="*/ 25 h 27"/>
                <a:gd name="T4" fmla="*/ 21 w 22"/>
                <a:gd name="T5" fmla="*/ 27 h 27"/>
                <a:gd name="T6" fmla="*/ 19 w 22"/>
                <a:gd name="T7" fmla="*/ 24 h 27"/>
                <a:gd name="T8" fmla="*/ 19 w 22"/>
                <a:gd name="T9" fmla="*/ 23 h 27"/>
                <a:gd name="T10" fmla="*/ 18 w 22"/>
                <a:gd name="T11" fmla="*/ 23 h 27"/>
                <a:gd name="T12" fmla="*/ 18 w 22"/>
                <a:gd name="T13" fmla="*/ 21 h 27"/>
                <a:gd name="T14" fmla="*/ 16 w 22"/>
                <a:gd name="T15" fmla="*/ 17 h 27"/>
                <a:gd name="T16" fmla="*/ 16 w 22"/>
                <a:gd name="T17" fmla="*/ 17 h 27"/>
                <a:gd name="T18" fmla="*/ 13 w 22"/>
                <a:gd name="T19" fmla="*/ 17 h 27"/>
                <a:gd name="T20" fmla="*/ 11 w 22"/>
                <a:gd name="T21" fmla="*/ 15 h 27"/>
                <a:gd name="T22" fmla="*/ 12 w 22"/>
                <a:gd name="T23" fmla="*/ 18 h 27"/>
                <a:gd name="T24" fmla="*/ 12 w 22"/>
                <a:gd name="T25" fmla="*/ 19 h 27"/>
                <a:gd name="T26" fmla="*/ 11 w 22"/>
                <a:gd name="T27" fmla="*/ 22 h 27"/>
                <a:gd name="T28" fmla="*/ 11 w 22"/>
                <a:gd name="T29" fmla="*/ 20 h 27"/>
                <a:gd name="T30" fmla="*/ 10 w 22"/>
                <a:gd name="T31" fmla="*/ 21 h 27"/>
                <a:gd name="T32" fmla="*/ 10 w 22"/>
                <a:gd name="T33" fmla="*/ 19 h 27"/>
                <a:gd name="T34" fmla="*/ 9 w 22"/>
                <a:gd name="T35" fmla="*/ 19 h 27"/>
                <a:gd name="T36" fmla="*/ 9 w 22"/>
                <a:gd name="T37" fmla="*/ 21 h 27"/>
                <a:gd name="T38" fmla="*/ 9 w 22"/>
                <a:gd name="T39" fmla="*/ 22 h 27"/>
                <a:gd name="T40" fmla="*/ 8 w 22"/>
                <a:gd name="T41" fmla="*/ 22 h 27"/>
                <a:gd name="T42" fmla="*/ 7 w 22"/>
                <a:gd name="T43" fmla="*/ 21 h 27"/>
                <a:gd name="T44" fmla="*/ 6 w 22"/>
                <a:gd name="T45" fmla="*/ 19 h 27"/>
                <a:gd name="T46" fmla="*/ 4 w 22"/>
                <a:gd name="T47" fmla="*/ 15 h 27"/>
                <a:gd name="T48" fmla="*/ 4 w 22"/>
                <a:gd name="T49" fmla="*/ 12 h 27"/>
                <a:gd name="T50" fmla="*/ 1 w 22"/>
                <a:gd name="T51" fmla="*/ 10 h 27"/>
                <a:gd name="T52" fmla="*/ 2 w 22"/>
                <a:gd name="T53" fmla="*/ 7 h 27"/>
                <a:gd name="T54" fmla="*/ 4 w 22"/>
                <a:gd name="T55" fmla="*/ 6 h 27"/>
                <a:gd name="T56" fmla="*/ 3 w 22"/>
                <a:gd name="T57" fmla="*/ 5 h 27"/>
                <a:gd name="T58" fmla="*/ 0 w 22"/>
                <a:gd name="T59" fmla="*/ 3 h 27"/>
                <a:gd name="T60" fmla="*/ 1 w 22"/>
                <a:gd name="T61" fmla="*/ 1 h 27"/>
                <a:gd name="T62" fmla="*/ 1 w 22"/>
                <a:gd name="T63" fmla="*/ 0 h 27"/>
                <a:gd name="T64" fmla="*/ 2 w 22"/>
                <a:gd name="T65" fmla="*/ 1 h 27"/>
                <a:gd name="T66" fmla="*/ 4 w 22"/>
                <a:gd name="T67" fmla="*/ 2 h 27"/>
                <a:gd name="T68" fmla="*/ 4 w 22"/>
                <a:gd name="T69" fmla="*/ 1 h 27"/>
                <a:gd name="T70" fmla="*/ 6 w 22"/>
                <a:gd name="T71" fmla="*/ 2 h 27"/>
                <a:gd name="T72" fmla="*/ 7 w 22"/>
                <a:gd name="T73" fmla="*/ 3 h 27"/>
                <a:gd name="T74" fmla="*/ 8 w 22"/>
                <a:gd name="T75" fmla="*/ 5 h 27"/>
                <a:gd name="T76" fmla="*/ 9 w 22"/>
                <a:gd name="T77" fmla="*/ 6 h 27"/>
                <a:gd name="T78" fmla="*/ 13 w 22"/>
                <a:gd name="T79" fmla="*/ 6 h 27"/>
                <a:gd name="T80" fmla="*/ 17 w 22"/>
                <a:gd name="T81" fmla="*/ 6 h 27"/>
                <a:gd name="T82" fmla="*/ 18 w 22"/>
                <a:gd name="T83" fmla="*/ 7 h 27"/>
                <a:gd name="T84" fmla="*/ 18 w 22"/>
                <a:gd name="T85" fmla="*/ 9 h 27"/>
                <a:gd name="T86" fmla="*/ 17 w 22"/>
                <a:gd name="T87" fmla="*/ 11 h 27"/>
                <a:gd name="T88" fmla="*/ 16 w 22"/>
                <a:gd name="T89" fmla="*/ 11 h 27"/>
                <a:gd name="T90" fmla="*/ 15 w 22"/>
                <a:gd name="T91" fmla="*/ 13 h 27"/>
                <a:gd name="T92" fmla="*/ 16 w 22"/>
                <a:gd name="T93" fmla="*/ 15 h 27"/>
                <a:gd name="T94" fmla="*/ 17 w 22"/>
                <a:gd name="T95" fmla="*/ 16 h 27"/>
                <a:gd name="T96" fmla="*/ 17 w 22"/>
                <a:gd name="T97" fmla="*/ 16 h 27"/>
                <a:gd name="T98" fmla="*/ 18 w 22"/>
                <a:gd name="T99" fmla="*/ 14 h 27"/>
                <a:gd name="T100" fmla="*/ 19 w 22"/>
                <a:gd name="T101" fmla="*/ 14 h 27"/>
                <a:gd name="T102" fmla="*/ 20 w 22"/>
                <a:gd name="T103" fmla="*/ 15 h 27"/>
                <a:gd name="T104" fmla="*/ 21 w 22"/>
                <a:gd name="T105" fmla="*/ 17 h 27"/>
                <a:gd name="T106" fmla="*/ 22 w 22"/>
                <a:gd name="T107" fmla="*/ 21 h 27"/>
                <a:gd name="T108" fmla="*/ 22 w 22"/>
                <a:gd name="T109" fmla="*/ 22 h 27"/>
                <a:gd name="T110" fmla="*/ 16 w 22"/>
                <a:gd name="T111" fmla="*/ 18 h 27"/>
                <a:gd name="T112" fmla="*/ 16 w 22"/>
                <a:gd name="T113" fmla="*/ 19 h 27"/>
                <a:gd name="T114" fmla="*/ 14 w 22"/>
                <a:gd name="T115" fmla="*/ 19 h 27"/>
                <a:gd name="T116" fmla="*/ 15 w 22"/>
                <a:gd name="T117" fmla="*/ 19 h 27"/>
                <a:gd name="T118" fmla="*/ 14 w 22"/>
                <a:gd name="T119" fmla="*/ 18 h 27"/>
                <a:gd name="T120" fmla="*/ 12 w 22"/>
                <a:gd name="T121" fmla="*/ 18 h 27"/>
                <a:gd name="T122" fmla="*/ 14 w 22"/>
                <a:gd name="T123" fmla="*/ 18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2" h="27">
                  <a:moveTo>
                    <a:pt x="22" y="22"/>
                  </a:moveTo>
                  <a:cubicBezTo>
                    <a:pt x="22" y="23"/>
                    <a:pt x="22" y="23"/>
                    <a:pt x="22" y="23"/>
                  </a:cubicBezTo>
                  <a:cubicBezTo>
                    <a:pt x="22" y="24"/>
                    <a:pt x="22" y="24"/>
                    <a:pt x="22" y="24"/>
                  </a:cubicBezTo>
                  <a:cubicBezTo>
                    <a:pt x="21" y="23"/>
                    <a:pt x="21" y="23"/>
                    <a:pt x="21" y="23"/>
                  </a:cubicBezTo>
                  <a:cubicBezTo>
                    <a:pt x="21" y="24"/>
                    <a:pt x="21" y="24"/>
                    <a:pt x="21" y="24"/>
                  </a:cubicBezTo>
                  <a:cubicBezTo>
                    <a:pt x="20" y="25"/>
                    <a:pt x="20" y="25"/>
                    <a:pt x="20" y="25"/>
                  </a:cubicBezTo>
                  <a:cubicBezTo>
                    <a:pt x="21" y="25"/>
                    <a:pt x="21" y="25"/>
                    <a:pt x="21" y="25"/>
                  </a:cubicBezTo>
                  <a:cubicBezTo>
                    <a:pt x="20" y="26"/>
                    <a:pt x="20" y="26"/>
                    <a:pt x="20" y="26"/>
                  </a:cubicBezTo>
                  <a:cubicBezTo>
                    <a:pt x="21" y="27"/>
                    <a:pt x="21" y="27"/>
                    <a:pt x="21" y="27"/>
                  </a:cubicBezTo>
                  <a:cubicBezTo>
                    <a:pt x="21" y="27"/>
                    <a:pt x="21" y="27"/>
                    <a:pt x="21" y="27"/>
                  </a:cubicBezTo>
                  <a:cubicBezTo>
                    <a:pt x="20" y="25"/>
                    <a:pt x="20" y="25"/>
                    <a:pt x="20" y="25"/>
                  </a:cubicBezTo>
                  <a:cubicBezTo>
                    <a:pt x="19" y="24"/>
                    <a:pt x="19" y="24"/>
                    <a:pt x="19" y="24"/>
                  </a:cubicBezTo>
                  <a:cubicBezTo>
                    <a:pt x="19" y="24"/>
                    <a:pt x="19" y="24"/>
                    <a:pt x="19" y="24"/>
                  </a:cubicBezTo>
                  <a:cubicBezTo>
                    <a:pt x="19" y="23"/>
                    <a:pt x="19" y="23"/>
                    <a:pt x="19" y="23"/>
                  </a:cubicBezTo>
                  <a:cubicBezTo>
                    <a:pt x="19" y="23"/>
                    <a:pt x="19" y="23"/>
                    <a:pt x="19" y="23"/>
                  </a:cubicBezTo>
                  <a:cubicBezTo>
                    <a:pt x="19" y="23"/>
                    <a:pt x="19" y="23"/>
                    <a:pt x="19" y="23"/>
                  </a:cubicBezTo>
                  <a:cubicBezTo>
                    <a:pt x="18" y="23"/>
                    <a:pt x="18" y="23"/>
                    <a:pt x="18" y="23"/>
                  </a:cubicBezTo>
                  <a:cubicBezTo>
                    <a:pt x="18" y="23"/>
                    <a:pt x="18" y="23"/>
                    <a:pt x="18" y="23"/>
                  </a:cubicBezTo>
                  <a:cubicBezTo>
                    <a:pt x="18" y="22"/>
                    <a:pt x="18" y="22"/>
                    <a:pt x="18" y="22"/>
                  </a:cubicBezTo>
                  <a:cubicBezTo>
                    <a:pt x="18" y="22"/>
                    <a:pt x="18" y="22"/>
                    <a:pt x="18" y="22"/>
                  </a:cubicBezTo>
                  <a:cubicBezTo>
                    <a:pt x="18" y="21"/>
                    <a:pt x="18" y="21"/>
                    <a:pt x="18" y="21"/>
                  </a:cubicBezTo>
                  <a:cubicBezTo>
                    <a:pt x="18" y="20"/>
                    <a:pt x="18" y="20"/>
                    <a:pt x="18" y="20"/>
                  </a:cubicBezTo>
                  <a:cubicBezTo>
                    <a:pt x="18" y="20"/>
                    <a:pt x="18" y="20"/>
                    <a:pt x="18" y="20"/>
                  </a:cubicBezTo>
                  <a:cubicBezTo>
                    <a:pt x="16" y="17"/>
                    <a:pt x="16" y="17"/>
                    <a:pt x="16" y="17"/>
                  </a:cubicBezTo>
                  <a:cubicBezTo>
                    <a:pt x="16" y="17"/>
                    <a:pt x="16" y="17"/>
                    <a:pt x="16" y="17"/>
                  </a:cubicBezTo>
                  <a:cubicBezTo>
                    <a:pt x="16" y="17"/>
                    <a:pt x="16" y="17"/>
                    <a:pt x="16" y="17"/>
                  </a:cubicBezTo>
                  <a:cubicBezTo>
                    <a:pt x="16" y="17"/>
                    <a:pt x="16" y="17"/>
                    <a:pt x="16" y="17"/>
                  </a:cubicBezTo>
                  <a:cubicBezTo>
                    <a:pt x="15" y="18"/>
                    <a:pt x="15" y="18"/>
                    <a:pt x="15" y="18"/>
                  </a:cubicBezTo>
                  <a:cubicBezTo>
                    <a:pt x="13" y="17"/>
                    <a:pt x="13" y="17"/>
                    <a:pt x="13" y="17"/>
                  </a:cubicBezTo>
                  <a:cubicBezTo>
                    <a:pt x="13" y="17"/>
                    <a:pt x="13" y="17"/>
                    <a:pt x="13" y="17"/>
                  </a:cubicBezTo>
                  <a:cubicBezTo>
                    <a:pt x="13" y="17"/>
                    <a:pt x="13" y="17"/>
                    <a:pt x="13" y="17"/>
                  </a:cubicBezTo>
                  <a:cubicBezTo>
                    <a:pt x="12" y="16"/>
                    <a:pt x="12" y="16"/>
                    <a:pt x="12" y="16"/>
                  </a:cubicBezTo>
                  <a:cubicBezTo>
                    <a:pt x="11" y="15"/>
                    <a:pt x="11" y="15"/>
                    <a:pt x="11" y="15"/>
                  </a:cubicBezTo>
                  <a:cubicBezTo>
                    <a:pt x="12" y="16"/>
                    <a:pt x="12" y="16"/>
                    <a:pt x="12" y="16"/>
                  </a:cubicBezTo>
                  <a:cubicBezTo>
                    <a:pt x="12" y="17"/>
                    <a:pt x="12" y="17"/>
                    <a:pt x="12" y="17"/>
                  </a:cubicBezTo>
                  <a:cubicBezTo>
                    <a:pt x="12" y="18"/>
                    <a:pt x="12" y="18"/>
                    <a:pt x="12" y="18"/>
                  </a:cubicBezTo>
                  <a:cubicBezTo>
                    <a:pt x="11" y="18"/>
                    <a:pt x="11" y="18"/>
                    <a:pt x="11" y="18"/>
                  </a:cubicBezTo>
                  <a:cubicBezTo>
                    <a:pt x="12" y="18"/>
                    <a:pt x="12" y="18"/>
                    <a:pt x="12" y="18"/>
                  </a:cubicBezTo>
                  <a:cubicBezTo>
                    <a:pt x="12" y="19"/>
                    <a:pt x="12" y="19"/>
                    <a:pt x="12" y="19"/>
                  </a:cubicBezTo>
                  <a:cubicBezTo>
                    <a:pt x="12" y="20"/>
                    <a:pt x="12" y="20"/>
                    <a:pt x="12" y="20"/>
                  </a:cubicBezTo>
                  <a:cubicBezTo>
                    <a:pt x="11" y="20"/>
                    <a:pt x="11" y="20"/>
                    <a:pt x="11" y="20"/>
                  </a:cubicBezTo>
                  <a:cubicBezTo>
                    <a:pt x="11" y="22"/>
                    <a:pt x="11" y="22"/>
                    <a:pt x="11" y="22"/>
                  </a:cubicBezTo>
                  <a:cubicBezTo>
                    <a:pt x="10" y="21"/>
                    <a:pt x="10" y="21"/>
                    <a:pt x="10" y="21"/>
                  </a:cubicBezTo>
                  <a:cubicBezTo>
                    <a:pt x="10" y="20"/>
                    <a:pt x="10" y="20"/>
                    <a:pt x="10" y="20"/>
                  </a:cubicBezTo>
                  <a:cubicBezTo>
                    <a:pt x="11" y="20"/>
                    <a:pt x="11" y="20"/>
                    <a:pt x="11" y="20"/>
                  </a:cubicBezTo>
                  <a:cubicBezTo>
                    <a:pt x="11" y="20"/>
                    <a:pt x="11" y="20"/>
                    <a:pt x="11" y="20"/>
                  </a:cubicBezTo>
                  <a:cubicBezTo>
                    <a:pt x="10" y="20"/>
                    <a:pt x="10" y="20"/>
                    <a:pt x="10" y="20"/>
                  </a:cubicBezTo>
                  <a:cubicBezTo>
                    <a:pt x="10" y="21"/>
                    <a:pt x="10" y="21"/>
                    <a:pt x="10" y="21"/>
                  </a:cubicBezTo>
                  <a:cubicBezTo>
                    <a:pt x="9" y="20"/>
                    <a:pt x="9" y="20"/>
                    <a:pt x="9" y="20"/>
                  </a:cubicBezTo>
                  <a:cubicBezTo>
                    <a:pt x="10" y="19"/>
                    <a:pt x="10" y="19"/>
                    <a:pt x="10" y="19"/>
                  </a:cubicBezTo>
                  <a:cubicBezTo>
                    <a:pt x="10" y="19"/>
                    <a:pt x="10" y="19"/>
                    <a:pt x="10" y="19"/>
                  </a:cubicBezTo>
                  <a:cubicBezTo>
                    <a:pt x="9" y="18"/>
                    <a:pt x="9" y="18"/>
                    <a:pt x="9" y="18"/>
                  </a:cubicBezTo>
                  <a:cubicBezTo>
                    <a:pt x="10" y="19"/>
                    <a:pt x="10" y="19"/>
                    <a:pt x="10" y="19"/>
                  </a:cubicBezTo>
                  <a:cubicBezTo>
                    <a:pt x="9" y="19"/>
                    <a:pt x="9" y="19"/>
                    <a:pt x="9" y="19"/>
                  </a:cubicBezTo>
                  <a:cubicBezTo>
                    <a:pt x="9" y="20"/>
                    <a:pt x="9" y="20"/>
                    <a:pt x="9" y="20"/>
                  </a:cubicBezTo>
                  <a:cubicBezTo>
                    <a:pt x="9" y="20"/>
                    <a:pt x="9" y="20"/>
                    <a:pt x="9" y="20"/>
                  </a:cubicBezTo>
                  <a:cubicBezTo>
                    <a:pt x="9" y="21"/>
                    <a:pt x="9" y="21"/>
                    <a:pt x="9" y="21"/>
                  </a:cubicBezTo>
                  <a:cubicBezTo>
                    <a:pt x="9" y="22"/>
                    <a:pt x="9" y="22"/>
                    <a:pt x="9" y="22"/>
                  </a:cubicBezTo>
                  <a:cubicBezTo>
                    <a:pt x="9" y="22"/>
                    <a:pt x="9" y="22"/>
                    <a:pt x="9" y="22"/>
                  </a:cubicBezTo>
                  <a:cubicBezTo>
                    <a:pt x="9" y="22"/>
                    <a:pt x="9" y="22"/>
                    <a:pt x="9" y="22"/>
                  </a:cubicBezTo>
                  <a:cubicBezTo>
                    <a:pt x="8" y="22"/>
                    <a:pt x="8" y="22"/>
                    <a:pt x="8" y="22"/>
                  </a:cubicBezTo>
                  <a:cubicBezTo>
                    <a:pt x="8" y="22"/>
                    <a:pt x="8" y="22"/>
                    <a:pt x="8" y="22"/>
                  </a:cubicBezTo>
                  <a:cubicBezTo>
                    <a:pt x="8" y="22"/>
                    <a:pt x="8" y="22"/>
                    <a:pt x="8" y="22"/>
                  </a:cubicBezTo>
                  <a:cubicBezTo>
                    <a:pt x="7" y="22"/>
                    <a:pt x="7" y="22"/>
                    <a:pt x="7" y="22"/>
                  </a:cubicBezTo>
                  <a:cubicBezTo>
                    <a:pt x="7" y="22"/>
                    <a:pt x="7" y="22"/>
                    <a:pt x="7" y="22"/>
                  </a:cubicBezTo>
                  <a:cubicBezTo>
                    <a:pt x="7" y="21"/>
                    <a:pt x="7" y="21"/>
                    <a:pt x="7" y="21"/>
                  </a:cubicBezTo>
                  <a:cubicBezTo>
                    <a:pt x="6" y="21"/>
                    <a:pt x="6" y="21"/>
                    <a:pt x="6" y="21"/>
                  </a:cubicBezTo>
                  <a:cubicBezTo>
                    <a:pt x="6" y="20"/>
                    <a:pt x="6" y="20"/>
                    <a:pt x="6" y="20"/>
                  </a:cubicBezTo>
                  <a:cubicBezTo>
                    <a:pt x="6" y="19"/>
                    <a:pt x="6" y="19"/>
                    <a:pt x="6" y="19"/>
                  </a:cubicBezTo>
                  <a:cubicBezTo>
                    <a:pt x="6" y="18"/>
                    <a:pt x="6" y="18"/>
                    <a:pt x="6" y="18"/>
                  </a:cubicBezTo>
                  <a:cubicBezTo>
                    <a:pt x="4" y="17"/>
                    <a:pt x="4" y="17"/>
                    <a:pt x="4" y="17"/>
                  </a:cubicBezTo>
                  <a:cubicBezTo>
                    <a:pt x="4" y="15"/>
                    <a:pt x="4" y="15"/>
                    <a:pt x="4" y="15"/>
                  </a:cubicBezTo>
                  <a:cubicBezTo>
                    <a:pt x="4" y="15"/>
                    <a:pt x="4" y="15"/>
                    <a:pt x="4" y="15"/>
                  </a:cubicBezTo>
                  <a:cubicBezTo>
                    <a:pt x="4" y="14"/>
                    <a:pt x="4" y="14"/>
                    <a:pt x="4" y="14"/>
                  </a:cubicBezTo>
                  <a:cubicBezTo>
                    <a:pt x="4" y="12"/>
                    <a:pt x="4" y="12"/>
                    <a:pt x="4" y="12"/>
                  </a:cubicBezTo>
                  <a:cubicBezTo>
                    <a:pt x="3" y="11"/>
                    <a:pt x="3" y="11"/>
                    <a:pt x="3" y="11"/>
                  </a:cubicBezTo>
                  <a:cubicBezTo>
                    <a:pt x="2" y="11"/>
                    <a:pt x="2" y="11"/>
                    <a:pt x="2" y="11"/>
                  </a:cubicBezTo>
                  <a:cubicBezTo>
                    <a:pt x="1" y="10"/>
                    <a:pt x="1" y="10"/>
                    <a:pt x="1" y="10"/>
                  </a:cubicBezTo>
                  <a:cubicBezTo>
                    <a:pt x="1" y="8"/>
                    <a:pt x="1" y="8"/>
                    <a:pt x="1" y="8"/>
                  </a:cubicBezTo>
                  <a:cubicBezTo>
                    <a:pt x="2" y="8"/>
                    <a:pt x="2" y="8"/>
                    <a:pt x="2" y="8"/>
                  </a:cubicBezTo>
                  <a:cubicBezTo>
                    <a:pt x="2" y="7"/>
                    <a:pt x="2" y="7"/>
                    <a:pt x="2" y="7"/>
                  </a:cubicBezTo>
                  <a:cubicBezTo>
                    <a:pt x="3" y="6"/>
                    <a:pt x="3" y="6"/>
                    <a:pt x="3" y="6"/>
                  </a:cubicBezTo>
                  <a:cubicBezTo>
                    <a:pt x="3" y="7"/>
                    <a:pt x="3" y="7"/>
                    <a:pt x="3" y="7"/>
                  </a:cubicBezTo>
                  <a:cubicBezTo>
                    <a:pt x="4" y="6"/>
                    <a:pt x="4" y="6"/>
                    <a:pt x="4" y="6"/>
                  </a:cubicBezTo>
                  <a:cubicBezTo>
                    <a:pt x="3" y="5"/>
                    <a:pt x="3" y="5"/>
                    <a:pt x="3" y="5"/>
                  </a:cubicBezTo>
                  <a:cubicBezTo>
                    <a:pt x="4" y="5"/>
                    <a:pt x="4" y="5"/>
                    <a:pt x="4" y="5"/>
                  </a:cubicBezTo>
                  <a:cubicBezTo>
                    <a:pt x="3" y="5"/>
                    <a:pt x="3" y="5"/>
                    <a:pt x="3" y="5"/>
                  </a:cubicBezTo>
                  <a:cubicBezTo>
                    <a:pt x="2" y="5"/>
                    <a:pt x="2" y="5"/>
                    <a:pt x="2" y="5"/>
                  </a:cubicBezTo>
                  <a:cubicBezTo>
                    <a:pt x="0" y="4"/>
                    <a:pt x="0" y="4"/>
                    <a:pt x="0" y="4"/>
                  </a:cubicBezTo>
                  <a:cubicBezTo>
                    <a:pt x="0" y="3"/>
                    <a:pt x="0" y="3"/>
                    <a:pt x="0" y="3"/>
                  </a:cubicBezTo>
                  <a:cubicBezTo>
                    <a:pt x="1" y="2"/>
                    <a:pt x="1" y="2"/>
                    <a:pt x="1" y="2"/>
                  </a:cubicBezTo>
                  <a:cubicBezTo>
                    <a:pt x="1" y="1"/>
                    <a:pt x="1" y="1"/>
                    <a:pt x="1" y="1"/>
                  </a:cubicBezTo>
                  <a:cubicBezTo>
                    <a:pt x="1" y="1"/>
                    <a:pt x="1" y="1"/>
                    <a:pt x="1" y="1"/>
                  </a:cubicBezTo>
                  <a:cubicBezTo>
                    <a:pt x="1" y="0"/>
                    <a:pt x="1" y="0"/>
                    <a:pt x="1" y="0"/>
                  </a:cubicBezTo>
                  <a:cubicBezTo>
                    <a:pt x="1" y="0"/>
                    <a:pt x="1" y="0"/>
                    <a:pt x="1" y="0"/>
                  </a:cubicBezTo>
                  <a:cubicBezTo>
                    <a:pt x="1" y="0"/>
                    <a:pt x="1" y="0"/>
                    <a:pt x="1" y="0"/>
                  </a:cubicBezTo>
                  <a:cubicBezTo>
                    <a:pt x="2" y="0"/>
                    <a:pt x="2" y="0"/>
                    <a:pt x="2" y="0"/>
                  </a:cubicBezTo>
                  <a:cubicBezTo>
                    <a:pt x="2" y="1"/>
                    <a:pt x="2" y="1"/>
                    <a:pt x="2" y="1"/>
                  </a:cubicBezTo>
                  <a:cubicBezTo>
                    <a:pt x="2" y="1"/>
                    <a:pt x="2" y="1"/>
                    <a:pt x="2" y="1"/>
                  </a:cubicBezTo>
                  <a:cubicBezTo>
                    <a:pt x="3" y="2"/>
                    <a:pt x="3" y="2"/>
                    <a:pt x="3" y="2"/>
                  </a:cubicBezTo>
                  <a:cubicBezTo>
                    <a:pt x="4" y="2"/>
                    <a:pt x="4" y="2"/>
                    <a:pt x="4" y="2"/>
                  </a:cubicBezTo>
                  <a:cubicBezTo>
                    <a:pt x="4" y="2"/>
                    <a:pt x="4" y="2"/>
                    <a:pt x="4" y="2"/>
                  </a:cubicBezTo>
                  <a:cubicBezTo>
                    <a:pt x="3" y="2"/>
                    <a:pt x="3" y="2"/>
                    <a:pt x="3" y="2"/>
                  </a:cubicBezTo>
                  <a:cubicBezTo>
                    <a:pt x="4" y="1"/>
                    <a:pt x="4" y="1"/>
                    <a:pt x="4" y="1"/>
                  </a:cubicBezTo>
                  <a:cubicBezTo>
                    <a:pt x="4" y="1"/>
                    <a:pt x="4" y="1"/>
                    <a:pt x="4" y="1"/>
                  </a:cubicBezTo>
                  <a:cubicBezTo>
                    <a:pt x="5" y="2"/>
                    <a:pt x="5" y="2"/>
                    <a:pt x="5" y="2"/>
                  </a:cubicBezTo>
                  <a:cubicBezTo>
                    <a:pt x="5" y="2"/>
                    <a:pt x="5" y="2"/>
                    <a:pt x="5" y="2"/>
                  </a:cubicBezTo>
                  <a:cubicBezTo>
                    <a:pt x="6" y="2"/>
                    <a:pt x="6" y="2"/>
                    <a:pt x="6" y="2"/>
                  </a:cubicBezTo>
                  <a:cubicBezTo>
                    <a:pt x="6" y="2"/>
                    <a:pt x="6" y="2"/>
                    <a:pt x="6" y="2"/>
                  </a:cubicBezTo>
                  <a:cubicBezTo>
                    <a:pt x="7" y="2"/>
                    <a:pt x="7" y="2"/>
                    <a:pt x="7" y="2"/>
                  </a:cubicBezTo>
                  <a:cubicBezTo>
                    <a:pt x="7" y="3"/>
                    <a:pt x="7" y="3"/>
                    <a:pt x="7" y="3"/>
                  </a:cubicBezTo>
                  <a:cubicBezTo>
                    <a:pt x="7" y="4"/>
                    <a:pt x="7" y="4"/>
                    <a:pt x="7" y="4"/>
                  </a:cubicBezTo>
                  <a:cubicBezTo>
                    <a:pt x="7" y="4"/>
                    <a:pt x="7" y="4"/>
                    <a:pt x="7" y="4"/>
                  </a:cubicBezTo>
                  <a:cubicBezTo>
                    <a:pt x="8" y="5"/>
                    <a:pt x="8" y="5"/>
                    <a:pt x="8" y="5"/>
                  </a:cubicBezTo>
                  <a:cubicBezTo>
                    <a:pt x="8" y="6"/>
                    <a:pt x="8" y="6"/>
                    <a:pt x="8" y="6"/>
                  </a:cubicBezTo>
                  <a:cubicBezTo>
                    <a:pt x="9" y="6"/>
                    <a:pt x="9" y="6"/>
                    <a:pt x="9" y="6"/>
                  </a:cubicBezTo>
                  <a:cubicBezTo>
                    <a:pt x="9" y="6"/>
                    <a:pt x="9" y="6"/>
                    <a:pt x="9" y="6"/>
                  </a:cubicBezTo>
                  <a:cubicBezTo>
                    <a:pt x="10" y="6"/>
                    <a:pt x="10" y="6"/>
                    <a:pt x="10" y="6"/>
                  </a:cubicBezTo>
                  <a:cubicBezTo>
                    <a:pt x="12" y="6"/>
                    <a:pt x="12" y="6"/>
                    <a:pt x="12" y="6"/>
                  </a:cubicBezTo>
                  <a:cubicBezTo>
                    <a:pt x="13" y="6"/>
                    <a:pt x="13" y="6"/>
                    <a:pt x="13" y="6"/>
                  </a:cubicBezTo>
                  <a:cubicBezTo>
                    <a:pt x="15" y="6"/>
                    <a:pt x="15" y="6"/>
                    <a:pt x="15" y="6"/>
                  </a:cubicBezTo>
                  <a:cubicBezTo>
                    <a:pt x="16" y="6"/>
                    <a:pt x="16" y="6"/>
                    <a:pt x="16" y="6"/>
                  </a:cubicBezTo>
                  <a:cubicBezTo>
                    <a:pt x="17" y="6"/>
                    <a:pt x="17" y="6"/>
                    <a:pt x="17" y="6"/>
                  </a:cubicBezTo>
                  <a:cubicBezTo>
                    <a:pt x="17" y="7"/>
                    <a:pt x="17" y="7"/>
                    <a:pt x="17" y="7"/>
                  </a:cubicBezTo>
                  <a:cubicBezTo>
                    <a:pt x="18" y="6"/>
                    <a:pt x="18" y="6"/>
                    <a:pt x="18" y="6"/>
                  </a:cubicBezTo>
                  <a:cubicBezTo>
                    <a:pt x="18" y="7"/>
                    <a:pt x="18" y="7"/>
                    <a:pt x="18" y="7"/>
                  </a:cubicBezTo>
                  <a:cubicBezTo>
                    <a:pt x="19" y="7"/>
                    <a:pt x="19" y="7"/>
                    <a:pt x="19" y="7"/>
                  </a:cubicBezTo>
                  <a:cubicBezTo>
                    <a:pt x="18" y="8"/>
                    <a:pt x="18" y="8"/>
                    <a:pt x="18" y="8"/>
                  </a:cubicBezTo>
                  <a:cubicBezTo>
                    <a:pt x="18" y="9"/>
                    <a:pt x="18" y="9"/>
                    <a:pt x="18" y="9"/>
                  </a:cubicBezTo>
                  <a:cubicBezTo>
                    <a:pt x="18" y="10"/>
                    <a:pt x="18" y="10"/>
                    <a:pt x="18" y="10"/>
                  </a:cubicBezTo>
                  <a:cubicBezTo>
                    <a:pt x="17" y="11"/>
                    <a:pt x="17" y="11"/>
                    <a:pt x="17" y="11"/>
                  </a:cubicBezTo>
                  <a:cubicBezTo>
                    <a:pt x="17" y="11"/>
                    <a:pt x="17" y="11"/>
                    <a:pt x="17" y="11"/>
                  </a:cubicBezTo>
                  <a:cubicBezTo>
                    <a:pt x="17" y="12"/>
                    <a:pt x="17" y="12"/>
                    <a:pt x="17" y="12"/>
                  </a:cubicBezTo>
                  <a:cubicBezTo>
                    <a:pt x="16" y="12"/>
                    <a:pt x="16" y="12"/>
                    <a:pt x="16" y="12"/>
                  </a:cubicBezTo>
                  <a:cubicBezTo>
                    <a:pt x="16" y="11"/>
                    <a:pt x="16" y="11"/>
                    <a:pt x="16" y="11"/>
                  </a:cubicBezTo>
                  <a:cubicBezTo>
                    <a:pt x="15" y="12"/>
                    <a:pt x="15" y="12"/>
                    <a:pt x="15" y="12"/>
                  </a:cubicBezTo>
                  <a:cubicBezTo>
                    <a:pt x="15" y="12"/>
                    <a:pt x="15" y="12"/>
                    <a:pt x="15" y="12"/>
                  </a:cubicBezTo>
                  <a:cubicBezTo>
                    <a:pt x="15" y="13"/>
                    <a:pt x="15" y="13"/>
                    <a:pt x="15" y="13"/>
                  </a:cubicBezTo>
                  <a:cubicBezTo>
                    <a:pt x="15" y="13"/>
                    <a:pt x="15" y="13"/>
                    <a:pt x="15" y="13"/>
                  </a:cubicBezTo>
                  <a:cubicBezTo>
                    <a:pt x="15" y="14"/>
                    <a:pt x="15" y="14"/>
                    <a:pt x="15" y="14"/>
                  </a:cubicBezTo>
                  <a:cubicBezTo>
                    <a:pt x="16" y="15"/>
                    <a:pt x="16" y="15"/>
                    <a:pt x="16" y="15"/>
                  </a:cubicBezTo>
                  <a:cubicBezTo>
                    <a:pt x="16" y="15"/>
                    <a:pt x="16" y="15"/>
                    <a:pt x="16" y="15"/>
                  </a:cubicBezTo>
                  <a:cubicBezTo>
                    <a:pt x="16" y="16"/>
                    <a:pt x="16" y="16"/>
                    <a:pt x="16" y="16"/>
                  </a:cubicBezTo>
                  <a:cubicBezTo>
                    <a:pt x="17" y="16"/>
                    <a:pt x="17" y="16"/>
                    <a:pt x="17" y="16"/>
                  </a:cubicBezTo>
                  <a:cubicBezTo>
                    <a:pt x="18" y="16"/>
                    <a:pt x="18" y="16"/>
                    <a:pt x="18" y="16"/>
                  </a:cubicBezTo>
                  <a:cubicBezTo>
                    <a:pt x="18" y="16"/>
                    <a:pt x="18" y="16"/>
                    <a:pt x="18" y="16"/>
                  </a:cubicBezTo>
                  <a:cubicBezTo>
                    <a:pt x="17" y="16"/>
                    <a:pt x="17" y="16"/>
                    <a:pt x="17" y="16"/>
                  </a:cubicBezTo>
                  <a:cubicBezTo>
                    <a:pt x="18" y="15"/>
                    <a:pt x="18" y="15"/>
                    <a:pt x="18" y="15"/>
                  </a:cubicBezTo>
                  <a:cubicBezTo>
                    <a:pt x="18" y="14"/>
                    <a:pt x="18" y="14"/>
                    <a:pt x="18" y="14"/>
                  </a:cubicBezTo>
                  <a:cubicBezTo>
                    <a:pt x="18" y="14"/>
                    <a:pt x="18" y="14"/>
                    <a:pt x="18" y="14"/>
                  </a:cubicBezTo>
                  <a:cubicBezTo>
                    <a:pt x="18" y="14"/>
                    <a:pt x="18" y="14"/>
                    <a:pt x="18" y="14"/>
                  </a:cubicBezTo>
                  <a:cubicBezTo>
                    <a:pt x="18" y="13"/>
                    <a:pt x="18" y="13"/>
                    <a:pt x="18" y="13"/>
                  </a:cubicBezTo>
                  <a:cubicBezTo>
                    <a:pt x="19" y="14"/>
                    <a:pt x="19" y="14"/>
                    <a:pt x="19" y="14"/>
                  </a:cubicBezTo>
                  <a:cubicBezTo>
                    <a:pt x="20" y="14"/>
                    <a:pt x="20" y="14"/>
                    <a:pt x="20" y="14"/>
                  </a:cubicBezTo>
                  <a:cubicBezTo>
                    <a:pt x="20" y="14"/>
                    <a:pt x="20" y="14"/>
                    <a:pt x="20" y="14"/>
                  </a:cubicBezTo>
                  <a:cubicBezTo>
                    <a:pt x="20" y="15"/>
                    <a:pt x="20" y="15"/>
                    <a:pt x="20" y="15"/>
                  </a:cubicBezTo>
                  <a:cubicBezTo>
                    <a:pt x="20" y="16"/>
                    <a:pt x="20" y="16"/>
                    <a:pt x="20" y="16"/>
                  </a:cubicBezTo>
                  <a:cubicBezTo>
                    <a:pt x="20" y="17"/>
                    <a:pt x="20" y="17"/>
                    <a:pt x="20" y="17"/>
                  </a:cubicBezTo>
                  <a:cubicBezTo>
                    <a:pt x="21" y="17"/>
                    <a:pt x="21" y="17"/>
                    <a:pt x="21" y="17"/>
                  </a:cubicBezTo>
                  <a:cubicBezTo>
                    <a:pt x="21" y="19"/>
                    <a:pt x="21" y="19"/>
                    <a:pt x="21" y="19"/>
                  </a:cubicBezTo>
                  <a:cubicBezTo>
                    <a:pt x="21" y="20"/>
                    <a:pt x="21" y="20"/>
                    <a:pt x="21" y="20"/>
                  </a:cubicBezTo>
                  <a:cubicBezTo>
                    <a:pt x="22" y="21"/>
                    <a:pt x="22" y="21"/>
                    <a:pt x="22" y="21"/>
                  </a:cubicBezTo>
                  <a:cubicBezTo>
                    <a:pt x="22" y="21"/>
                    <a:pt x="22" y="21"/>
                    <a:pt x="22" y="21"/>
                  </a:cubicBezTo>
                  <a:cubicBezTo>
                    <a:pt x="22" y="21"/>
                    <a:pt x="22" y="21"/>
                    <a:pt x="22" y="21"/>
                  </a:cubicBezTo>
                  <a:cubicBezTo>
                    <a:pt x="22" y="22"/>
                    <a:pt x="22" y="22"/>
                    <a:pt x="22" y="22"/>
                  </a:cubicBezTo>
                  <a:cubicBezTo>
                    <a:pt x="22" y="22"/>
                    <a:pt x="22" y="22"/>
                    <a:pt x="22" y="22"/>
                  </a:cubicBezTo>
                  <a:close/>
                  <a:moveTo>
                    <a:pt x="16" y="19"/>
                  </a:moveTo>
                  <a:cubicBezTo>
                    <a:pt x="16" y="18"/>
                    <a:pt x="16" y="18"/>
                    <a:pt x="16" y="18"/>
                  </a:cubicBezTo>
                  <a:cubicBezTo>
                    <a:pt x="16" y="18"/>
                    <a:pt x="16" y="18"/>
                    <a:pt x="16" y="18"/>
                  </a:cubicBezTo>
                  <a:cubicBezTo>
                    <a:pt x="16" y="19"/>
                    <a:pt x="16" y="19"/>
                    <a:pt x="16" y="19"/>
                  </a:cubicBezTo>
                  <a:cubicBezTo>
                    <a:pt x="16" y="19"/>
                    <a:pt x="16" y="19"/>
                    <a:pt x="16" y="19"/>
                  </a:cubicBezTo>
                  <a:cubicBezTo>
                    <a:pt x="16" y="19"/>
                    <a:pt x="16" y="19"/>
                    <a:pt x="16" y="19"/>
                  </a:cubicBezTo>
                  <a:close/>
                  <a:moveTo>
                    <a:pt x="14" y="18"/>
                  </a:moveTo>
                  <a:cubicBezTo>
                    <a:pt x="14" y="19"/>
                    <a:pt x="14" y="19"/>
                    <a:pt x="14" y="19"/>
                  </a:cubicBezTo>
                  <a:cubicBezTo>
                    <a:pt x="14" y="20"/>
                    <a:pt x="14" y="20"/>
                    <a:pt x="14" y="20"/>
                  </a:cubicBezTo>
                  <a:cubicBezTo>
                    <a:pt x="15" y="20"/>
                    <a:pt x="15" y="20"/>
                    <a:pt x="15" y="20"/>
                  </a:cubicBezTo>
                  <a:cubicBezTo>
                    <a:pt x="15" y="19"/>
                    <a:pt x="15" y="19"/>
                    <a:pt x="15" y="19"/>
                  </a:cubicBezTo>
                  <a:cubicBezTo>
                    <a:pt x="15" y="19"/>
                    <a:pt x="15" y="19"/>
                    <a:pt x="15" y="19"/>
                  </a:cubicBezTo>
                  <a:cubicBezTo>
                    <a:pt x="14" y="18"/>
                    <a:pt x="14" y="18"/>
                    <a:pt x="14" y="18"/>
                  </a:cubicBezTo>
                  <a:cubicBezTo>
                    <a:pt x="14" y="18"/>
                    <a:pt x="14" y="18"/>
                    <a:pt x="14" y="18"/>
                  </a:cubicBezTo>
                  <a:close/>
                  <a:moveTo>
                    <a:pt x="13" y="18"/>
                  </a:moveTo>
                  <a:cubicBezTo>
                    <a:pt x="12" y="18"/>
                    <a:pt x="12" y="18"/>
                    <a:pt x="12" y="18"/>
                  </a:cubicBezTo>
                  <a:cubicBezTo>
                    <a:pt x="12" y="18"/>
                    <a:pt x="12" y="18"/>
                    <a:pt x="12" y="18"/>
                  </a:cubicBezTo>
                  <a:cubicBezTo>
                    <a:pt x="13" y="20"/>
                    <a:pt x="13" y="20"/>
                    <a:pt x="13" y="20"/>
                  </a:cubicBezTo>
                  <a:cubicBezTo>
                    <a:pt x="14" y="20"/>
                    <a:pt x="14" y="20"/>
                    <a:pt x="14" y="20"/>
                  </a:cubicBezTo>
                  <a:cubicBezTo>
                    <a:pt x="14" y="18"/>
                    <a:pt x="14" y="18"/>
                    <a:pt x="14" y="18"/>
                  </a:cubicBezTo>
                  <a:lnTo>
                    <a:pt x="13"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8" name="Freeform 32">
              <a:extLst>
                <a:ext uri="{FF2B5EF4-FFF2-40B4-BE49-F238E27FC236}">
                  <a16:creationId xmlns:a16="http://schemas.microsoft.com/office/drawing/2014/main" xmlns="" id="{9E975AB7-D26A-4611-B314-D9063A7A2EC0}"/>
                </a:ext>
              </a:extLst>
            </p:cNvPr>
            <p:cNvSpPr/>
            <p:nvPr/>
          </p:nvSpPr>
          <p:spPr bwMode="auto">
            <a:xfrm>
              <a:off x="7540479" y="3505038"/>
              <a:ext cx="91362" cy="45388"/>
            </a:xfrm>
            <a:custGeom>
              <a:avLst/>
              <a:gdLst>
                <a:gd name="T0" fmla="*/ 0 w 51"/>
                <a:gd name="T1" fmla="*/ 11 h 26"/>
                <a:gd name="T2" fmla="*/ 3 w 51"/>
                <a:gd name="T3" fmla="*/ 11 h 26"/>
                <a:gd name="T4" fmla="*/ 7 w 51"/>
                <a:gd name="T5" fmla="*/ 4 h 26"/>
                <a:gd name="T6" fmla="*/ 14 w 51"/>
                <a:gd name="T7" fmla="*/ 0 h 26"/>
                <a:gd name="T8" fmla="*/ 22 w 51"/>
                <a:gd name="T9" fmla="*/ 0 h 26"/>
                <a:gd name="T10" fmla="*/ 22 w 51"/>
                <a:gd name="T11" fmla="*/ 0 h 26"/>
                <a:gd name="T12" fmla="*/ 29 w 51"/>
                <a:gd name="T13" fmla="*/ 4 h 26"/>
                <a:gd name="T14" fmla="*/ 33 w 51"/>
                <a:gd name="T15" fmla="*/ 4 h 26"/>
                <a:gd name="T16" fmla="*/ 37 w 51"/>
                <a:gd name="T17" fmla="*/ 4 h 26"/>
                <a:gd name="T18" fmla="*/ 40 w 51"/>
                <a:gd name="T19" fmla="*/ 4 h 26"/>
                <a:gd name="T20" fmla="*/ 44 w 51"/>
                <a:gd name="T21" fmla="*/ 4 h 26"/>
                <a:gd name="T22" fmla="*/ 44 w 51"/>
                <a:gd name="T23" fmla="*/ 4 h 26"/>
                <a:gd name="T24" fmla="*/ 44 w 51"/>
                <a:gd name="T25" fmla="*/ 8 h 26"/>
                <a:gd name="T26" fmla="*/ 44 w 51"/>
                <a:gd name="T27" fmla="*/ 11 h 26"/>
                <a:gd name="T28" fmla="*/ 48 w 51"/>
                <a:gd name="T29" fmla="*/ 15 h 26"/>
                <a:gd name="T30" fmla="*/ 48 w 51"/>
                <a:gd name="T31" fmla="*/ 19 h 26"/>
                <a:gd name="T32" fmla="*/ 51 w 51"/>
                <a:gd name="T33" fmla="*/ 19 h 26"/>
                <a:gd name="T34" fmla="*/ 44 w 51"/>
                <a:gd name="T35" fmla="*/ 22 h 26"/>
                <a:gd name="T36" fmla="*/ 40 w 51"/>
                <a:gd name="T37" fmla="*/ 22 h 26"/>
                <a:gd name="T38" fmla="*/ 33 w 51"/>
                <a:gd name="T39" fmla="*/ 22 h 26"/>
                <a:gd name="T40" fmla="*/ 29 w 51"/>
                <a:gd name="T41" fmla="*/ 22 h 26"/>
                <a:gd name="T42" fmla="*/ 26 w 51"/>
                <a:gd name="T43" fmla="*/ 22 h 26"/>
                <a:gd name="T44" fmla="*/ 22 w 51"/>
                <a:gd name="T45" fmla="*/ 26 h 26"/>
                <a:gd name="T46" fmla="*/ 18 w 51"/>
                <a:gd name="T47" fmla="*/ 26 h 26"/>
                <a:gd name="T48" fmla="*/ 11 w 51"/>
                <a:gd name="T49" fmla="*/ 22 h 26"/>
                <a:gd name="T50" fmla="*/ 7 w 51"/>
                <a:gd name="T51" fmla="*/ 22 h 26"/>
                <a:gd name="T52" fmla="*/ 3 w 51"/>
                <a:gd name="T53" fmla="*/ 22 h 26"/>
                <a:gd name="T54" fmla="*/ 0 w 51"/>
                <a:gd name="T55" fmla="*/ 19 h 26"/>
                <a:gd name="T56" fmla="*/ 0 w 51"/>
                <a:gd name="T57" fmla="*/ 15 h 26"/>
                <a:gd name="T58" fmla="*/ 0 w 51"/>
                <a:gd name="T59" fmla="*/ 11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1" h="26">
                  <a:moveTo>
                    <a:pt x="0" y="11"/>
                  </a:moveTo>
                  <a:lnTo>
                    <a:pt x="3" y="11"/>
                  </a:lnTo>
                  <a:lnTo>
                    <a:pt x="7" y="4"/>
                  </a:lnTo>
                  <a:lnTo>
                    <a:pt x="14" y="0"/>
                  </a:lnTo>
                  <a:lnTo>
                    <a:pt x="22" y="0"/>
                  </a:lnTo>
                  <a:lnTo>
                    <a:pt x="22" y="0"/>
                  </a:lnTo>
                  <a:lnTo>
                    <a:pt x="29" y="4"/>
                  </a:lnTo>
                  <a:lnTo>
                    <a:pt x="33" y="4"/>
                  </a:lnTo>
                  <a:lnTo>
                    <a:pt x="37" y="4"/>
                  </a:lnTo>
                  <a:lnTo>
                    <a:pt x="40" y="4"/>
                  </a:lnTo>
                  <a:lnTo>
                    <a:pt x="44" y="4"/>
                  </a:lnTo>
                  <a:lnTo>
                    <a:pt x="44" y="4"/>
                  </a:lnTo>
                  <a:lnTo>
                    <a:pt x="44" y="8"/>
                  </a:lnTo>
                  <a:lnTo>
                    <a:pt x="44" y="11"/>
                  </a:lnTo>
                  <a:lnTo>
                    <a:pt x="48" y="15"/>
                  </a:lnTo>
                  <a:lnTo>
                    <a:pt x="48" y="19"/>
                  </a:lnTo>
                  <a:lnTo>
                    <a:pt x="51" y="19"/>
                  </a:lnTo>
                  <a:lnTo>
                    <a:pt x="44" y="22"/>
                  </a:lnTo>
                  <a:lnTo>
                    <a:pt x="40" y="22"/>
                  </a:lnTo>
                  <a:lnTo>
                    <a:pt x="33" y="22"/>
                  </a:lnTo>
                  <a:lnTo>
                    <a:pt x="29" y="22"/>
                  </a:lnTo>
                  <a:lnTo>
                    <a:pt x="26" y="22"/>
                  </a:lnTo>
                  <a:lnTo>
                    <a:pt x="22" y="26"/>
                  </a:lnTo>
                  <a:lnTo>
                    <a:pt x="18" y="26"/>
                  </a:lnTo>
                  <a:lnTo>
                    <a:pt x="11" y="22"/>
                  </a:lnTo>
                  <a:lnTo>
                    <a:pt x="7" y="22"/>
                  </a:lnTo>
                  <a:lnTo>
                    <a:pt x="3" y="22"/>
                  </a:lnTo>
                  <a:lnTo>
                    <a:pt x="0" y="19"/>
                  </a:lnTo>
                  <a:lnTo>
                    <a:pt x="0" y="15"/>
                  </a:lnTo>
                  <a:lnTo>
                    <a:pt x="0"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9" name="Freeform 33">
              <a:extLst>
                <a:ext uri="{FF2B5EF4-FFF2-40B4-BE49-F238E27FC236}">
                  <a16:creationId xmlns:a16="http://schemas.microsoft.com/office/drawing/2014/main" xmlns="" id="{8AE5A65E-83A3-450C-9B64-A62FCE61625D}"/>
                </a:ext>
              </a:extLst>
            </p:cNvPr>
            <p:cNvSpPr/>
            <p:nvPr/>
          </p:nvSpPr>
          <p:spPr bwMode="auto">
            <a:xfrm>
              <a:off x="7280726" y="3447430"/>
              <a:ext cx="245420" cy="109981"/>
            </a:xfrm>
            <a:custGeom>
              <a:avLst/>
              <a:gdLst>
                <a:gd name="T0" fmla="*/ 4 w 137"/>
                <a:gd name="T1" fmla="*/ 0 h 63"/>
                <a:gd name="T2" fmla="*/ 11 w 137"/>
                <a:gd name="T3" fmla="*/ 4 h 63"/>
                <a:gd name="T4" fmla="*/ 15 w 137"/>
                <a:gd name="T5" fmla="*/ 4 h 63"/>
                <a:gd name="T6" fmla="*/ 22 w 137"/>
                <a:gd name="T7" fmla="*/ 0 h 63"/>
                <a:gd name="T8" fmla="*/ 30 w 137"/>
                <a:gd name="T9" fmla="*/ 4 h 63"/>
                <a:gd name="T10" fmla="*/ 37 w 137"/>
                <a:gd name="T11" fmla="*/ 4 h 63"/>
                <a:gd name="T12" fmla="*/ 45 w 137"/>
                <a:gd name="T13" fmla="*/ 11 h 63"/>
                <a:gd name="T14" fmla="*/ 52 w 137"/>
                <a:gd name="T15" fmla="*/ 15 h 63"/>
                <a:gd name="T16" fmla="*/ 56 w 137"/>
                <a:gd name="T17" fmla="*/ 18 h 63"/>
                <a:gd name="T18" fmla="*/ 56 w 137"/>
                <a:gd name="T19" fmla="*/ 15 h 63"/>
                <a:gd name="T20" fmla="*/ 59 w 137"/>
                <a:gd name="T21" fmla="*/ 15 h 63"/>
                <a:gd name="T22" fmla="*/ 67 w 137"/>
                <a:gd name="T23" fmla="*/ 15 h 63"/>
                <a:gd name="T24" fmla="*/ 71 w 137"/>
                <a:gd name="T25" fmla="*/ 22 h 63"/>
                <a:gd name="T26" fmla="*/ 82 w 137"/>
                <a:gd name="T27" fmla="*/ 22 h 63"/>
                <a:gd name="T28" fmla="*/ 82 w 137"/>
                <a:gd name="T29" fmla="*/ 33 h 63"/>
                <a:gd name="T30" fmla="*/ 89 w 137"/>
                <a:gd name="T31" fmla="*/ 33 h 63"/>
                <a:gd name="T32" fmla="*/ 93 w 137"/>
                <a:gd name="T33" fmla="*/ 33 h 63"/>
                <a:gd name="T34" fmla="*/ 104 w 137"/>
                <a:gd name="T35" fmla="*/ 30 h 63"/>
                <a:gd name="T36" fmla="*/ 108 w 137"/>
                <a:gd name="T37" fmla="*/ 33 h 63"/>
                <a:gd name="T38" fmla="*/ 115 w 137"/>
                <a:gd name="T39" fmla="*/ 41 h 63"/>
                <a:gd name="T40" fmla="*/ 122 w 137"/>
                <a:gd name="T41" fmla="*/ 41 h 63"/>
                <a:gd name="T42" fmla="*/ 130 w 137"/>
                <a:gd name="T43" fmla="*/ 37 h 63"/>
                <a:gd name="T44" fmla="*/ 134 w 137"/>
                <a:gd name="T45" fmla="*/ 41 h 63"/>
                <a:gd name="T46" fmla="*/ 137 w 137"/>
                <a:gd name="T47" fmla="*/ 55 h 63"/>
                <a:gd name="T48" fmla="*/ 122 w 137"/>
                <a:gd name="T49" fmla="*/ 63 h 63"/>
                <a:gd name="T50" fmla="*/ 115 w 137"/>
                <a:gd name="T51" fmla="*/ 63 h 63"/>
                <a:gd name="T52" fmla="*/ 93 w 137"/>
                <a:gd name="T53" fmla="*/ 59 h 63"/>
                <a:gd name="T54" fmla="*/ 82 w 137"/>
                <a:gd name="T55" fmla="*/ 55 h 63"/>
                <a:gd name="T56" fmla="*/ 78 w 137"/>
                <a:gd name="T57" fmla="*/ 52 h 63"/>
                <a:gd name="T58" fmla="*/ 59 w 137"/>
                <a:gd name="T59" fmla="*/ 52 h 63"/>
                <a:gd name="T60" fmla="*/ 48 w 137"/>
                <a:gd name="T61" fmla="*/ 48 h 63"/>
                <a:gd name="T62" fmla="*/ 41 w 137"/>
                <a:gd name="T63" fmla="*/ 44 h 63"/>
                <a:gd name="T64" fmla="*/ 30 w 137"/>
                <a:gd name="T65" fmla="*/ 41 h 63"/>
                <a:gd name="T66" fmla="*/ 19 w 137"/>
                <a:gd name="T67" fmla="*/ 33 h 63"/>
                <a:gd name="T68" fmla="*/ 8 w 137"/>
                <a:gd name="T69" fmla="*/ 30 h 63"/>
                <a:gd name="T70" fmla="*/ 4 w 137"/>
                <a:gd name="T71" fmla="*/ 26 h 63"/>
                <a:gd name="T72" fmla="*/ 0 w 137"/>
                <a:gd name="T73" fmla="*/ 22 h 63"/>
                <a:gd name="T74" fmla="*/ 4 w 137"/>
                <a:gd name="T75" fmla="*/ 11 h 63"/>
                <a:gd name="T76" fmla="*/ 4 w 137"/>
                <a:gd name="T77" fmla="*/ 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7" h="63">
                  <a:moveTo>
                    <a:pt x="4" y="0"/>
                  </a:moveTo>
                  <a:lnTo>
                    <a:pt x="4" y="0"/>
                  </a:lnTo>
                  <a:lnTo>
                    <a:pt x="11" y="0"/>
                  </a:lnTo>
                  <a:lnTo>
                    <a:pt x="11" y="4"/>
                  </a:lnTo>
                  <a:lnTo>
                    <a:pt x="15" y="4"/>
                  </a:lnTo>
                  <a:lnTo>
                    <a:pt x="15" y="4"/>
                  </a:lnTo>
                  <a:lnTo>
                    <a:pt x="19" y="0"/>
                  </a:lnTo>
                  <a:lnTo>
                    <a:pt x="22" y="0"/>
                  </a:lnTo>
                  <a:lnTo>
                    <a:pt x="30" y="4"/>
                  </a:lnTo>
                  <a:lnTo>
                    <a:pt x="30" y="4"/>
                  </a:lnTo>
                  <a:lnTo>
                    <a:pt x="34" y="4"/>
                  </a:lnTo>
                  <a:lnTo>
                    <a:pt x="37" y="4"/>
                  </a:lnTo>
                  <a:lnTo>
                    <a:pt x="41" y="11"/>
                  </a:lnTo>
                  <a:lnTo>
                    <a:pt x="45" y="11"/>
                  </a:lnTo>
                  <a:lnTo>
                    <a:pt x="48" y="11"/>
                  </a:lnTo>
                  <a:lnTo>
                    <a:pt x="52" y="15"/>
                  </a:lnTo>
                  <a:lnTo>
                    <a:pt x="52" y="18"/>
                  </a:lnTo>
                  <a:lnTo>
                    <a:pt x="56" y="18"/>
                  </a:lnTo>
                  <a:lnTo>
                    <a:pt x="56" y="18"/>
                  </a:lnTo>
                  <a:lnTo>
                    <a:pt x="56" y="15"/>
                  </a:lnTo>
                  <a:lnTo>
                    <a:pt x="59" y="15"/>
                  </a:lnTo>
                  <a:lnTo>
                    <a:pt x="59" y="15"/>
                  </a:lnTo>
                  <a:lnTo>
                    <a:pt x="63" y="15"/>
                  </a:lnTo>
                  <a:lnTo>
                    <a:pt x="67" y="15"/>
                  </a:lnTo>
                  <a:lnTo>
                    <a:pt x="67" y="22"/>
                  </a:lnTo>
                  <a:lnTo>
                    <a:pt x="71" y="22"/>
                  </a:lnTo>
                  <a:lnTo>
                    <a:pt x="78" y="22"/>
                  </a:lnTo>
                  <a:lnTo>
                    <a:pt x="82" y="22"/>
                  </a:lnTo>
                  <a:lnTo>
                    <a:pt x="78" y="30"/>
                  </a:lnTo>
                  <a:lnTo>
                    <a:pt x="82" y="33"/>
                  </a:lnTo>
                  <a:lnTo>
                    <a:pt x="85" y="33"/>
                  </a:lnTo>
                  <a:lnTo>
                    <a:pt x="89" y="33"/>
                  </a:lnTo>
                  <a:lnTo>
                    <a:pt x="89" y="33"/>
                  </a:lnTo>
                  <a:lnTo>
                    <a:pt x="93" y="33"/>
                  </a:lnTo>
                  <a:lnTo>
                    <a:pt x="97" y="30"/>
                  </a:lnTo>
                  <a:lnTo>
                    <a:pt x="104" y="30"/>
                  </a:lnTo>
                  <a:lnTo>
                    <a:pt x="108" y="30"/>
                  </a:lnTo>
                  <a:lnTo>
                    <a:pt x="108" y="33"/>
                  </a:lnTo>
                  <a:lnTo>
                    <a:pt x="115" y="37"/>
                  </a:lnTo>
                  <a:lnTo>
                    <a:pt x="115" y="41"/>
                  </a:lnTo>
                  <a:lnTo>
                    <a:pt x="119" y="41"/>
                  </a:lnTo>
                  <a:lnTo>
                    <a:pt x="122" y="41"/>
                  </a:lnTo>
                  <a:lnTo>
                    <a:pt x="126" y="41"/>
                  </a:lnTo>
                  <a:lnTo>
                    <a:pt x="130" y="37"/>
                  </a:lnTo>
                  <a:lnTo>
                    <a:pt x="134" y="41"/>
                  </a:lnTo>
                  <a:lnTo>
                    <a:pt x="134" y="41"/>
                  </a:lnTo>
                  <a:lnTo>
                    <a:pt x="134" y="48"/>
                  </a:lnTo>
                  <a:lnTo>
                    <a:pt x="137" y="55"/>
                  </a:lnTo>
                  <a:lnTo>
                    <a:pt x="134" y="63"/>
                  </a:lnTo>
                  <a:lnTo>
                    <a:pt x="122" y="63"/>
                  </a:lnTo>
                  <a:lnTo>
                    <a:pt x="119" y="59"/>
                  </a:lnTo>
                  <a:lnTo>
                    <a:pt x="115" y="63"/>
                  </a:lnTo>
                  <a:lnTo>
                    <a:pt x="100" y="59"/>
                  </a:lnTo>
                  <a:lnTo>
                    <a:pt x="93" y="59"/>
                  </a:lnTo>
                  <a:lnTo>
                    <a:pt x="93" y="59"/>
                  </a:lnTo>
                  <a:lnTo>
                    <a:pt x="82" y="55"/>
                  </a:lnTo>
                  <a:lnTo>
                    <a:pt x="78" y="55"/>
                  </a:lnTo>
                  <a:lnTo>
                    <a:pt x="78" y="52"/>
                  </a:lnTo>
                  <a:lnTo>
                    <a:pt x="71" y="48"/>
                  </a:lnTo>
                  <a:lnTo>
                    <a:pt x="59" y="52"/>
                  </a:lnTo>
                  <a:lnTo>
                    <a:pt x="59" y="48"/>
                  </a:lnTo>
                  <a:lnTo>
                    <a:pt x="48" y="48"/>
                  </a:lnTo>
                  <a:lnTo>
                    <a:pt x="45" y="44"/>
                  </a:lnTo>
                  <a:lnTo>
                    <a:pt x="41" y="44"/>
                  </a:lnTo>
                  <a:lnTo>
                    <a:pt x="37" y="44"/>
                  </a:lnTo>
                  <a:lnTo>
                    <a:pt x="30" y="41"/>
                  </a:lnTo>
                  <a:lnTo>
                    <a:pt x="26" y="37"/>
                  </a:lnTo>
                  <a:lnTo>
                    <a:pt x="19" y="33"/>
                  </a:lnTo>
                  <a:lnTo>
                    <a:pt x="11" y="30"/>
                  </a:lnTo>
                  <a:lnTo>
                    <a:pt x="8" y="30"/>
                  </a:lnTo>
                  <a:lnTo>
                    <a:pt x="8" y="30"/>
                  </a:lnTo>
                  <a:lnTo>
                    <a:pt x="4" y="26"/>
                  </a:lnTo>
                  <a:lnTo>
                    <a:pt x="0" y="26"/>
                  </a:lnTo>
                  <a:lnTo>
                    <a:pt x="0" y="22"/>
                  </a:lnTo>
                  <a:lnTo>
                    <a:pt x="4" y="18"/>
                  </a:lnTo>
                  <a:lnTo>
                    <a:pt x="4" y="11"/>
                  </a:lnTo>
                  <a:lnTo>
                    <a:pt x="4" y="4"/>
                  </a:lnTo>
                  <a:lnTo>
                    <a:pt x="4"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0" name="Freeform 34">
              <a:extLst>
                <a:ext uri="{FF2B5EF4-FFF2-40B4-BE49-F238E27FC236}">
                  <a16:creationId xmlns:a16="http://schemas.microsoft.com/office/drawing/2014/main" xmlns="" id="{85D55EF3-3834-4829-A471-FFB74693E7E5}"/>
                </a:ext>
              </a:extLst>
            </p:cNvPr>
            <p:cNvSpPr/>
            <p:nvPr/>
          </p:nvSpPr>
          <p:spPr bwMode="auto">
            <a:xfrm>
              <a:off x="6718232" y="3253654"/>
              <a:ext cx="410228" cy="394533"/>
            </a:xfrm>
            <a:custGeom>
              <a:avLst/>
              <a:gdLst>
                <a:gd name="T0" fmla="*/ 137 w 229"/>
                <a:gd name="T1" fmla="*/ 218 h 226"/>
                <a:gd name="T2" fmla="*/ 155 w 229"/>
                <a:gd name="T3" fmla="*/ 215 h 226"/>
                <a:gd name="T4" fmla="*/ 166 w 229"/>
                <a:gd name="T5" fmla="*/ 211 h 226"/>
                <a:gd name="T6" fmla="*/ 174 w 229"/>
                <a:gd name="T7" fmla="*/ 211 h 226"/>
                <a:gd name="T8" fmla="*/ 166 w 229"/>
                <a:gd name="T9" fmla="*/ 192 h 226"/>
                <a:gd name="T10" fmla="*/ 155 w 229"/>
                <a:gd name="T11" fmla="*/ 181 h 226"/>
                <a:gd name="T12" fmla="*/ 148 w 229"/>
                <a:gd name="T13" fmla="*/ 174 h 226"/>
                <a:gd name="T14" fmla="*/ 144 w 229"/>
                <a:gd name="T15" fmla="*/ 163 h 226"/>
                <a:gd name="T16" fmla="*/ 155 w 229"/>
                <a:gd name="T17" fmla="*/ 152 h 226"/>
                <a:gd name="T18" fmla="*/ 166 w 229"/>
                <a:gd name="T19" fmla="*/ 155 h 226"/>
                <a:gd name="T20" fmla="*/ 188 w 229"/>
                <a:gd name="T21" fmla="*/ 141 h 226"/>
                <a:gd name="T22" fmla="*/ 203 w 229"/>
                <a:gd name="T23" fmla="*/ 122 h 226"/>
                <a:gd name="T24" fmla="*/ 207 w 229"/>
                <a:gd name="T25" fmla="*/ 111 h 226"/>
                <a:gd name="T26" fmla="*/ 214 w 229"/>
                <a:gd name="T27" fmla="*/ 92 h 226"/>
                <a:gd name="T28" fmla="*/ 222 w 229"/>
                <a:gd name="T29" fmla="*/ 81 h 226"/>
                <a:gd name="T30" fmla="*/ 229 w 229"/>
                <a:gd name="T31" fmla="*/ 74 h 226"/>
                <a:gd name="T32" fmla="*/ 214 w 229"/>
                <a:gd name="T33" fmla="*/ 70 h 226"/>
                <a:gd name="T34" fmla="*/ 196 w 229"/>
                <a:gd name="T35" fmla="*/ 55 h 226"/>
                <a:gd name="T36" fmla="*/ 192 w 229"/>
                <a:gd name="T37" fmla="*/ 37 h 226"/>
                <a:gd name="T38" fmla="*/ 192 w 229"/>
                <a:gd name="T39" fmla="*/ 26 h 226"/>
                <a:gd name="T40" fmla="*/ 181 w 229"/>
                <a:gd name="T41" fmla="*/ 14 h 226"/>
                <a:gd name="T42" fmla="*/ 170 w 229"/>
                <a:gd name="T43" fmla="*/ 7 h 226"/>
                <a:gd name="T44" fmla="*/ 170 w 229"/>
                <a:gd name="T45" fmla="*/ 0 h 226"/>
                <a:gd name="T46" fmla="*/ 151 w 229"/>
                <a:gd name="T47" fmla="*/ 7 h 226"/>
                <a:gd name="T48" fmla="*/ 148 w 229"/>
                <a:gd name="T49" fmla="*/ 37 h 226"/>
                <a:gd name="T50" fmla="*/ 144 w 229"/>
                <a:gd name="T51" fmla="*/ 48 h 226"/>
                <a:gd name="T52" fmla="*/ 137 w 229"/>
                <a:gd name="T53" fmla="*/ 55 h 226"/>
                <a:gd name="T54" fmla="*/ 133 w 229"/>
                <a:gd name="T55" fmla="*/ 63 h 226"/>
                <a:gd name="T56" fmla="*/ 129 w 229"/>
                <a:gd name="T57" fmla="*/ 77 h 226"/>
                <a:gd name="T58" fmla="*/ 122 w 229"/>
                <a:gd name="T59" fmla="*/ 85 h 226"/>
                <a:gd name="T60" fmla="*/ 114 w 229"/>
                <a:gd name="T61" fmla="*/ 85 h 226"/>
                <a:gd name="T62" fmla="*/ 107 w 229"/>
                <a:gd name="T63" fmla="*/ 92 h 226"/>
                <a:gd name="T64" fmla="*/ 92 w 229"/>
                <a:gd name="T65" fmla="*/ 100 h 226"/>
                <a:gd name="T66" fmla="*/ 85 w 229"/>
                <a:gd name="T67" fmla="*/ 107 h 226"/>
                <a:gd name="T68" fmla="*/ 88 w 229"/>
                <a:gd name="T69" fmla="*/ 122 h 226"/>
                <a:gd name="T70" fmla="*/ 70 w 229"/>
                <a:gd name="T71" fmla="*/ 126 h 226"/>
                <a:gd name="T72" fmla="*/ 48 w 229"/>
                <a:gd name="T73" fmla="*/ 129 h 226"/>
                <a:gd name="T74" fmla="*/ 0 w 229"/>
                <a:gd name="T75" fmla="*/ 126 h 226"/>
                <a:gd name="T76" fmla="*/ 18 w 229"/>
                <a:gd name="T77" fmla="*/ 144 h 226"/>
                <a:gd name="T78" fmla="*/ 29 w 229"/>
                <a:gd name="T79" fmla="*/ 152 h 226"/>
                <a:gd name="T80" fmla="*/ 37 w 229"/>
                <a:gd name="T81" fmla="*/ 163 h 226"/>
                <a:gd name="T82" fmla="*/ 44 w 229"/>
                <a:gd name="T83" fmla="*/ 174 h 226"/>
                <a:gd name="T84" fmla="*/ 29 w 229"/>
                <a:gd name="T85" fmla="*/ 178 h 226"/>
                <a:gd name="T86" fmla="*/ 22 w 229"/>
                <a:gd name="T87" fmla="*/ 189 h 226"/>
                <a:gd name="T88" fmla="*/ 22 w 229"/>
                <a:gd name="T89" fmla="*/ 200 h 226"/>
                <a:gd name="T90" fmla="*/ 33 w 229"/>
                <a:gd name="T91" fmla="*/ 200 h 226"/>
                <a:gd name="T92" fmla="*/ 40 w 229"/>
                <a:gd name="T93" fmla="*/ 200 h 226"/>
                <a:gd name="T94" fmla="*/ 48 w 229"/>
                <a:gd name="T95" fmla="*/ 200 h 226"/>
                <a:gd name="T96" fmla="*/ 55 w 229"/>
                <a:gd name="T97" fmla="*/ 200 h 226"/>
                <a:gd name="T98" fmla="*/ 62 w 229"/>
                <a:gd name="T99" fmla="*/ 200 h 226"/>
                <a:gd name="T100" fmla="*/ 74 w 229"/>
                <a:gd name="T101" fmla="*/ 196 h 226"/>
                <a:gd name="T102" fmla="*/ 85 w 229"/>
                <a:gd name="T103" fmla="*/ 196 h 226"/>
                <a:gd name="T104" fmla="*/ 99 w 229"/>
                <a:gd name="T105" fmla="*/ 196 h 226"/>
                <a:gd name="T106" fmla="*/ 103 w 229"/>
                <a:gd name="T107" fmla="*/ 204 h 226"/>
                <a:gd name="T108" fmla="*/ 111 w 229"/>
                <a:gd name="T109" fmla="*/ 204 h 226"/>
                <a:gd name="T110" fmla="*/ 114 w 229"/>
                <a:gd name="T111" fmla="*/ 215 h 226"/>
                <a:gd name="T112" fmla="*/ 114 w 229"/>
                <a:gd name="T113" fmla="*/ 218 h 226"/>
                <a:gd name="T114" fmla="*/ 129 w 229"/>
                <a:gd name="T115" fmla="*/ 226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29" h="226">
                  <a:moveTo>
                    <a:pt x="133" y="226"/>
                  </a:moveTo>
                  <a:lnTo>
                    <a:pt x="133" y="222"/>
                  </a:lnTo>
                  <a:lnTo>
                    <a:pt x="137" y="218"/>
                  </a:lnTo>
                  <a:lnTo>
                    <a:pt x="137" y="218"/>
                  </a:lnTo>
                  <a:lnTo>
                    <a:pt x="140" y="215"/>
                  </a:lnTo>
                  <a:lnTo>
                    <a:pt x="144" y="215"/>
                  </a:lnTo>
                  <a:lnTo>
                    <a:pt x="144" y="215"/>
                  </a:lnTo>
                  <a:lnTo>
                    <a:pt x="155" y="215"/>
                  </a:lnTo>
                  <a:lnTo>
                    <a:pt x="162" y="211"/>
                  </a:lnTo>
                  <a:lnTo>
                    <a:pt x="162" y="211"/>
                  </a:lnTo>
                  <a:lnTo>
                    <a:pt x="166" y="211"/>
                  </a:lnTo>
                  <a:lnTo>
                    <a:pt x="166" y="211"/>
                  </a:lnTo>
                  <a:lnTo>
                    <a:pt x="170" y="215"/>
                  </a:lnTo>
                  <a:lnTo>
                    <a:pt x="174" y="211"/>
                  </a:lnTo>
                  <a:lnTo>
                    <a:pt x="174" y="211"/>
                  </a:lnTo>
                  <a:lnTo>
                    <a:pt x="174" y="211"/>
                  </a:lnTo>
                  <a:lnTo>
                    <a:pt x="174" y="207"/>
                  </a:lnTo>
                  <a:lnTo>
                    <a:pt x="170" y="196"/>
                  </a:lnTo>
                  <a:lnTo>
                    <a:pt x="166" y="192"/>
                  </a:lnTo>
                  <a:lnTo>
                    <a:pt x="166" y="192"/>
                  </a:lnTo>
                  <a:lnTo>
                    <a:pt x="166" y="189"/>
                  </a:lnTo>
                  <a:lnTo>
                    <a:pt x="162" y="189"/>
                  </a:lnTo>
                  <a:lnTo>
                    <a:pt x="159" y="189"/>
                  </a:lnTo>
                  <a:lnTo>
                    <a:pt x="155" y="181"/>
                  </a:lnTo>
                  <a:lnTo>
                    <a:pt x="155" y="178"/>
                  </a:lnTo>
                  <a:lnTo>
                    <a:pt x="155" y="174"/>
                  </a:lnTo>
                  <a:lnTo>
                    <a:pt x="151" y="174"/>
                  </a:lnTo>
                  <a:lnTo>
                    <a:pt x="148" y="174"/>
                  </a:lnTo>
                  <a:lnTo>
                    <a:pt x="144" y="174"/>
                  </a:lnTo>
                  <a:lnTo>
                    <a:pt x="144" y="174"/>
                  </a:lnTo>
                  <a:lnTo>
                    <a:pt x="144" y="170"/>
                  </a:lnTo>
                  <a:lnTo>
                    <a:pt x="144" y="163"/>
                  </a:lnTo>
                  <a:lnTo>
                    <a:pt x="148" y="163"/>
                  </a:lnTo>
                  <a:lnTo>
                    <a:pt x="151" y="155"/>
                  </a:lnTo>
                  <a:lnTo>
                    <a:pt x="151" y="155"/>
                  </a:lnTo>
                  <a:lnTo>
                    <a:pt x="155" y="152"/>
                  </a:lnTo>
                  <a:lnTo>
                    <a:pt x="159" y="152"/>
                  </a:lnTo>
                  <a:lnTo>
                    <a:pt x="162" y="152"/>
                  </a:lnTo>
                  <a:lnTo>
                    <a:pt x="162" y="155"/>
                  </a:lnTo>
                  <a:lnTo>
                    <a:pt x="166" y="155"/>
                  </a:lnTo>
                  <a:lnTo>
                    <a:pt x="170" y="155"/>
                  </a:lnTo>
                  <a:lnTo>
                    <a:pt x="181" y="152"/>
                  </a:lnTo>
                  <a:lnTo>
                    <a:pt x="185" y="148"/>
                  </a:lnTo>
                  <a:lnTo>
                    <a:pt x="188" y="141"/>
                  </a:lnTo>
                  <a:lnTo>
                    <a:pt x="196" y="133"/>
                  </a:lnTo>
                  <a:lnTo>
                    <a:pt x="196" y="129"/>
                  </a:lnTo>
                  <a:lnTo>
                    <a:pt x="199" y="126"/>
                  </a:lnTo>
                  <a:lnTo>
                    <a:pt x="203" y="122"/>
                  </a:lnTo>
                  <a:lnTo>
                    <a:pt x="207" y="118"/>
                  </a:lnTo>
                  <a:lnTo>
                    <a:pt x="211" y="115"/>
                  </a:lnTo>
                  <a:lnTo>
                    <a:pt x="211" y="115"/>
                  </a:lnTo>
                  <a:lnTo>
                    <a:pt x="207" y="111"/>
                  </a:lnTo>
                  <a:lnTo>
                    <a:pt x="211" y="107"/>
                  </a:lnTo>
                  <a:lnTo>
                    <a:pt x="214" y="103"/>
                  </a:lnTo>
                  <a:lnTo>
                    <a:pt x="214" y="100"/>
                  </a:lnTo>
                  <a:lnTo>
                    <a:pt x="214" y="92"/>
                  </a:lnTo>
                  <a:lnTo>
                    <a:pt x="214" y="89"/>
                  </a:lnTo>
                  <a:lnTo>
                    <a:pt x="214" y="89"/>
                  </a:lnTo>
                  <a:lnTo>
                    <a:pt x="218" y="81"/>
                  </a:lnTo>
                  <a:lnTo>
                    <a:pt x="222" y="81"/>
                  </a:lnTo>
                  <a:lnTo>
                    <a:pt x="225" y="81"/>
                  </a:lnTo>
                  <a:lnTo>
                    <a:pt x="225" y="81"/>
                  </a:lnTo>
                  <a:lnTo>
                    <a:pt x="229" y="77"/>
                  </a:lnTo>
                  <a:lnTo>
                    <a:pt x="229" y="74"/>
                  </a:lnTo>
                  <a:lnTo>
                    <a:pt x="225" y="74"/>
                  </a:lnTo>
                  <a:lnTo>
                    <a:pt x="222" y="74"/>
                  </a:lnTo>
                  <a:lnTo>
                    <a:pt x="214" y="74"/>
                  </a:lnTo>
                  <a:lnTo>
                    <a:pt x="214" y="70"/>
                  </a:lnTo>
                  <a:lnTo>
                    <a:pt x="207" y="66"/>
                  </a:lnTo>
                  <a:lnTo>
                    <a:pt x="203" y="66"/>
                  </a:lnTo>
                  <a:lnTo>
                    <a:pt x="196" y="63"/>
                  </a:lnTo>
                  <a:lnTo>
                    <a:pt x="196" y="55"/>
                  </a:lnTo>
                  <a:lnTo>
                    <a:pt x="192" y="48"/>
                  </a:lnTo>
                  <a:lnTo>
                    <a:pt x="188" y="40"/>
                  </a:lnTo>
                  <a:lnTo>
                    <a:pt x="188" y="37"/>
                  </a:lnTo>
                  <a:lnTo>
                    <a:pt x="192" y="37"/>
                  </a:lnTo>
                  <a:lnTo>
                    <a:pt x="192" y="33"/>
                  </a:lnTo>
                  <a:lnTo>
                    <a:pt x="196" y="29"/>
                  </a:lnTo>
                  <a:lnTo>
                    <a:pt x="196" y="26"/>
                  </a:lnTo>
                  <a:lnTo>
                    <a:pt x="192" y="26"/>
                  </a:lnTo>
                  <a:lnTo>
                    <a:pt x="192" y="22"/>
                  </a:lnTo>
                  <a:lnTo>
                    <a:pt x="188" y="22"/>
                  </a:lnTo>
                  <a:lnTo>
                    <a:pt x="181" y="18"/>
                  </a:lnTo>
                  <a:lnTo>
                    <a:pt x="181" y="14"/>
                  </a:lnTo>
                  <a:lnTo>
                    <a:pt x="177" y="14"/>
                  </a:lnTo>
                  <a:lnTo>
                    <a:pt x="174" y="14"/>
                  </a:lnTo>
                  <a:lnTo>
                    <a:pt x="170" y="14"/>
                  </a:lnTo>
                  <a:lnTo>
                    <a:pt x="170" y="7"/>
                  </a:lnTo>
                  <a:lnTo>
                    <a:pt x="177" y="3"/>
                  </a:lnTo>
                  <a:lnTo>
                    <a:pt x="177" y="0"/>
                  </a:lnTo>
                  <a:lnTo>
                    <a:pt x="174" y="0"/>
                  </a:lnTo>
                  <a:lnTo>
                    <a:pt x="170" y="0"/>
                  </a:lnTo>
                  <a:lnTo>
                    <a:pt x="162" y="0"/>
                  </a:lnTo>
                  <a:lnTo>
                    <a:pt x="159" y="3"/>
                  </a:lnTo>
                  <a:lnTo>
                    <a:pt x="155" y="3"/>
                  </a:lnTo>
                  <a:lnTo>
                    <a:pt x="151" y="7"/>
                  </a:lnTo>
                  <a:lnTo>
                    <a:pt x="148" y="11"/>
                  </a:lnTo>
                  <a:lnTo>
                    <a:pt x="155" y="22"/>
                  </a:lnTo>
                  <a:lnTo>
                    <a:pt x="159" y="26"/>
                  </a:lnTo>
                  <a:lnTo>
                    <a:pt x="148" y="37"/>
                  </a:lnTo>
                  <a:lnTo>
                    <a:pt x="151" y="40"/>
                  </a:lnTo>
                  <a:lnTo>
                    <a:pt x="151" y="44"/>
                  </a:lnTo>
                  <a:lnTo>
                    <a:pt x="148" y="48"/>
                  </a:lnTo>
                  <a:lnTo>
                    <a:pt x="144" y="48"/>
                  </a:lnTo>
                  <a:lnTo>
                    <a:pt x="137" y="48"/>
                  </a:lnTo>
                  <a:lnTo>
                    <a:pt x="133" y="48"/>
                  </a:lnTo>
                  <a:lnTo>
                    <a:pt x="133" y="55"/>
                  </a:lnTo>
                  <a:lnTo>
                    <a:pt x="137" y="55"/>
                  </a:lnTo>
                  <a:lnTo>
                    <a:pt x="140" y="59"/>
                  </a:lnTo>
                  <a:lnTo>
                    <a:pt x="140" y="63"/>
                  </a:lnTo>
                  <a:lnTo>
                    <a:pt x="137" y="63"/>
                  </a:lnTo>
                  <a:lnTo>
                    <a:pt x="133" y="63"/>
                  </a:lnTo>
                  <a:lnTo>
                    <a:pt x="129" y="66"/>
                  </a:lnTo>
                  <a:lnTo>
                    <a:pt x="129" y="70"/>
                  </a:lnTo>
                  <a:lnTo>
                    <a:pt x="129" y="74"/>
                  </a:lnTo>
                  <a:lnTo>
                    <a:pt x="129" y="77"/>
                  </a:lnTo>
                  <a:lnTo>
                    <a:pt x="129" y="77"/>
                  </a:lnTo>
                  <a:lnTo>
                    <a:pt x="129" y="85"/>
                  </a:lnTo>
                  <a:lnTo>
                    <a:pt x="125" y="89"/>
                  </a:lnTo>
                  <a:lnTo>
                    <a:pt x="122" y="85"/>
                  </a:lnTo>
                  <a:lnTo>
                    <a:pt x="122" y="85"/>
                  </a:lnTo>
                  <a:lnTo>
                    <a:pt x="122" y="89"/>
                  </a:lnTo>
                  <a:lnTo>
                    <a:pt x="114" y="89"/>
                  </a:lnTo>
                  <a:lnTo>
                    <a:pt x="114" y="85"/>
                  </a:lnTo>
                  <a:lnTo>
                    <a:pt x="111" y="89"/>
                  </a:lnTo>
                  <a:lnTo>
                    <a:pt x="111" y="89"/>
                  </a:lnTo>
                  <a:lnTo>
                    <a:pt x="103" y="92"/>
                  </a:lnTo>
                  <a:lnTo>
                    <a:pt x="107" y="92"/>
                  </a:lnTo>
                  <a:lnTo>
                    <a:pt x="103" y="96"/>
                  </a:lnTo>
                  <a:lnTo>
                    <a:pt x="99" y="100"/>
                  </a:lnTo>
                  <a:lnTo>
                    <a:pt x="96" y="96"/>
                  </a:lnTo>
                  <a:lnTo>
                    <a:pt x="92" y="100"/>
                  </a:lnTo>
                  <a:lnTo>
                    <a:pt x="92" y="100"/>
                  </a:lnTo>
                  <a:lnTo>
                    <a:pt x="88" y="103"/>
                  </a:lnTo>
                  <a:lnTo>
                    <a:pt x="88" y="103"/>
                  </a:lnTo>
                  <a:lnTo>
                    <a:pt x="85" y="107"/>
                  </a:lnTo>
                  <a:lnTo>
                    <a:pt x="85" y="111"/>
                  </a:lnTo>
                  <a:lnTo>
                    <a:pt x="85" y="115"/>
                  </a:lnTo>
                  <a:lnTo>
                    <a:pt x="85" y="118"/>
                  </a:lnTo>
                  <a:lnTo>
                    <a:pt x="88" y="122"/>
                  </a:lnTo>
                  <a:lnTo>
                    <a:pt x="85" y="122"/>
                  </a:lnTo>
                  <a:lnTo>
                    <a:pt x="81" y="126"/>
                  </a:lnTo>
                  <a:lnTo>
                    <a:pt x="74" y="126"/>
                  </a:lnTo>
                  <a:lnTo>
                    <a:pt x="70" y="126"/>
                  </a:lnTo>
                  <a:lnTo>
                    <a:pt x="59" y="126"/>
                  </a:lnTo>
                  <a:lnTo>
                    <a:pt x="55" y="129"/>
                  </a:lnTo>
                  <a:lnTo>
                    <a:pt x="51" y="129"/>
                  </a:lnTo>
                  <a:lnTo>
                    <a:pt x="48" y="129"/>
                  </a:lnTo>
                  <a:lnTo>
                    <a:pt x="40" y="129"/>
                  </a:lnTo>
                  <a:lnTo>
                    <a:pt x="22" y="133"/>
                  </a:lnTo>
                  <a:lnTo>
                    <a:pt x="0" y="126"/>
                  </a:lnTo>
                  <a:lnTo>
                    <a:pt x="0" y="126"/>
                  </a:lnTo>
                  <a:lnTo>
                    <a:pt x="11" y="137"/>
                  </a:lnTo>
                  <a:lnTo>
                    <a:pt x="11" y="141"/>
                  </a:lnTo>
                  <a:lnTo>
                    <a:pt x="14" y="144"/>
                  </a:lnTo>
                  <a:lnTo>
                    <a:pt x="18" y="144"/>
                  </a:lnTo>
                  <a:lnTo>
                    <a:pt x="22" y="148"/>
                  </a:lnTo>
                  <a:lnTo>
                    <a:pt x="25" y="148"/>
                  </a:lnTo>
                  <a:lnTo>
                    <a:pt x="29" y="148"/>
                  </a:lnTo>
                  <a:lnTo>
                    <a:pt x="29" y="152"/>
                  </a:lnTo>
                  <a:lnTo>
                    <a:pt x="33" y="152"/>
                  </a:lnTo>
                  <a:lnTo>
                    <a:pt x="33" y="155"/>
                  </a:lnTo>
                  <a:lnTo>
                    <a:pt x="37" y="159"/>
                  </a:lnTo>
                  <a:lnTo>
                    <a:pt x="37" y="163"/>
                  </a:lnTo>
                  <a:lnTo>
                    <a:pt x="37" y="166"/>
                  </a:lnTo>
                  <a:lnTo>
                    <a:pt x="40" y="166"/>
                  </a:lnTo>
                  <a:lnTo>
                    <a:pt x="44" y="166"/>
                  </a:lnTo>
                  <a:lnTo>
                    <a:pt x="44" y="174"/>
                  </a:lnTo>
                  <a:lnTo>
                    <a:pt x="44" y="178"/>
                  </a:lnTo>
                  <a:lnTo>
                    <a:pt x="40" y="174"/>
                  </a:lnTo>
                  <a:lnTo>
                    <a:pt x="29" y="178"/>
                  </a:lnTo>
                  <a:lnTo>
                    <a:pt x="29" y="178"/>
                  </a:lnTo>
                  <a:lnTo>
                    <a:pt x="25" y="181"/>
                  </a:lnTo>
                  <a:lnTo>
                    <a:pt x="22" y="181"/>
                  </a:lnTo>
                  <a:lnTo>
                    <a:pt x="22" y="185"/>
                  </a:lnTo>
                  <a:lnTo>
                    <a:pt x="22" y="189"/>
                  </a:lnTo>
                  <a:lnTo>
                    <a:pt x="22" y="192"/>
                  </a:lnTo>
                  <a:lnTo>
                    <a:pt x="22" y="196"/>
                  </a:lnTo>
                  <a:lnTo>
                    <a:pt x="22" y="200"/>
                  </a:lnTo>
                  <a:lnTo>
                    <a:pt x="22" y="200"/>
                  </a:lnTo>
                  <a:lnTo>
                    <a:pt x="22" y="204"/>
                  </a:lnTo>
                  <a:lnTo>
                    <a:pt x="25" y="204"/>
                  </a:lnTo>
                  <a:lnTo>
                    <a:pt x="29" y="200"/>
                  </a:lnTo>
                  <a:lnTo>
                    <a:pt x="33" y="200"/>
                  </a:lnTo>
                  <a:lnTo>
                    <a:pt x="33" y="200"/>
                  </a:lnTo>
                  <a:lnTo>
                    <a:pt x="37" y="200"/>
                  </a:lnTo>
                  <a:lnTo>
                    <a:pt x="37" y="200"/>
                  </a:lnTo>
                  <a:lnTo>
                    <a:pt x="40" y="200"/>
                  </a:lnTo>
                  <a:lnTo>
                    <a:pt x="44" y="200"/>
                  </a:lnTo>
                  <a:lnTo>
                    <a:pt x="44" y="200"/>
                  </a:lnTo>
                  <a:lnTo>
                    <a:pt x="48" y="200"/>
                  </a:lnTo>
                  <a:lnTo>
                    <a:pt x="48" y="200"/>
                  </a:lnTo>
                  <a:lnTo>
                    <a:pt x="48" y="196"/>
                  </a:lnTo>
                  <a:lnTo>
                    <a:pt x="51" y="196"/>
                  </a:lnTo>
                  <a:lnTo>
                    <a:pt x="55" y="200"/>
                  </a:lnTo>
                  <a:lnTo>
                    <a:pt x="55" y="200"/>
                  </a:lnTo>
                  <a:lnTo>
                    <a:pt x="55" y="196"/>
                  </a:lnTo>
                  <a:lnTo>
                    <a:pt x="59" y="196"/>
                  </a:lnTo>
                  <a:lnTo>
                    <a:pt x="59" y="200"/>
                  </a:lnTo>
                  <a:lnTo>
                    <a:pt x="62" y="200"/>
                  </a:lnTo>
                  <a:lnTo>
                    <a:pt x="62" y="200"/>
                  </a:lnTo>
                  <a:lnTo>
                    <a:pt x="66" y="200"/>
                  </a:lnTo>
                  <a:lnTo>
                    <a:pt x="70" y="196"/>
                  </a:lnTo>
                  <a:lnTo>
                    <a:pt x="74" y="196"/>
                  </a:lnTo>
                  <a:lnTo>
                    <a:pt x="77" y="196"/>
                  </a:lnTo>
                  <a:lnTo>
                    <a:pt x="81" y="196"/>
                  </a:lnTo>
                  <a:lnTo>
                    <a:pt x="81" y="196"/>
                  </a:lnTo>
                  <a:lnTo>
                    <a:pt x="85" y="196"/>
                  </a:lnTo>
                  <a:lnTo>
                    <a:pt x="85" y="196"/>
                  </a:lnTo>
                  <a:lnTo>
                    <a:pt x="88" y="196"/>
                  </a:lnTo>
                  <a:lnTo>
                    <a:pt x="92" y="196"/>
                  </a:lnTo>
                  <a:lnTo>
                    <a:pt x="99" y="196"/>
                  </a:lnTo>
                  <a:lnTo>
                    <a:pt x="99" y="196"/>
                  </a:lnTo>
                  <a:lnTo>
                    <a:pt x="103" y="200"/>
                  </a:lnTo>
                  <a:lnTo>
                    <a:pt x="103" y="204"/>
                  </a:lnTo>
                  <a:lnTo>
                    <a:pt x="103" y="204"/>
                  </a:lnTo>
                  <a:lnTo>
                    <a:pt x="103" y="204"/>
                  </a:lnTo>
                  <a:lnTo>
                    <a:pt x="103" y="204"/>
                  </a:lnTo>
                  <a:lnTo>
                    <a:pt x="103" y="204"/>
                  </a:lnTo>
                  <a:lnTo>
                    <a:pt x="111" y="204"/>
                  </a:lnTo>
                  <a:lnTo>
                    <a:pt x="111" y="207"/>
                  </a:lnTo>
                  <a:lnTo>
                    <a:pt x="114" y="211"/>
                  </a:lnTo>
                  <a:lnTo>
                    <a:pt x="114" y="215"/>
                  </a:lnTo>
                  <a:lnTo>
                    <a:pt x="114" y="215"/>
                  </a:lnTo>
                  <a:lnTo>
                    <a:pt x="114" y="218"/>
                  </a:lnTo>
                  <a:lnTo>
                    <a:pt x="114" y="218"/>
                  </a:lnTo>
                  <a:lnTo>
                    <a:pt x="114" y="218"/>
                  </a:lnTo>
                  <a:lnTo>
                    <a:pt x="114" y="218"/>
                  </a:lnTo>
                  <a:lnTo>
                    <a:pt x="118" y="222"/>
                  </a:lnTo>
                  <a:lnTo>
                    <a:pt x="118" y="222"/>
                  </a:lnTo>
                  <a:lnTo>
                    <a:pt x="125" y="222"/>
                  </a:lnTo>
                  <a:lnTo>
                    <a:pt x="129" y="226"/>
                  </a:lnTo>
                  <a:lnTo>
                    <a:pt x="129" y="226"/>
                  </a:lnTo>
                  <a:lnTo>
                    <a:pt x="133" y="2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1" name="Freeform 35">
              <a:extLst>
                <a:ext uri="{FF2B5EF4-FFF2-40B4-BE49-F238E27FC236}">
                  <a16:creationId xmlns:a16="http://schemas.microsoft.com/office/drawing/2014/main" xmlns="" id="{3BBBCC07-A953-4D84-8868-417806C1FEF0}"/>
                </a:ext>
              </a:extLst>
            </p:cNvPr>
            <p:cNvSpPr/>
            <p:nvPr/>
          </p:nvSpPr>
          <p:spPr bwMode="auto">
            <a:xfrm>
              <a:off x="7022769" y="3232705"/>
              <a:ext cx="218549" cy="155370"/>
            </a:xfrm>
            <a:custGeom>
              <a:avLst/>
              <a:gdLst>
                <a:gd name="T0" fmla="*/ 59 w 122"/>
                <a:gd name="T1" fmla="*/ 89 h 89"/>
                <a:gd name="T2" fmla="*/ 70 w 122"/>
                <a:gd name="T3" fmla="*/ 78 h 89"/>
                <a:gd name="T4" fmla="*/ 78 w 122"/>
                <a:gd name="T5" fmla="*/ 71 h 89"/>
                <a:gd name="T6" fmla="*/ 89 w 122"/>
                <a:gd name="T7" fmla="*/ 78 h 89"/>
                <a:gd name="T8" fmla="*/ 100 w 122"/>
                <a:gd name="T9" fmla="*/ 78 h 89"/>
                <a:gd name="T10" fmla="*/ 104 w 122"/>
                <a:gd name="T11" fmla="*/ 82 h 89"/>
                <a:gd name="T12" fmla="*/ 115 w 122"/>
                <a:gd name="T13" fmla="*/ 82 h 89"/>
                <a:gd name="T14" fmla="*/ 118 w 122"/>
                <a:gd name="T15" fmla="*/ 82 h 89"/>
                <a:gd name="T16" fmla="*/ 118 w 122"/>
                <a:gd name="T17" fmla="*/ 75 h 89"/>
                <a:gd name="T18" fmla="*/ 115 w 122"/>
                <a:gd name="T19" fmla="*/ 67 h 89"/>
                <a:gd name="T20" fmla="*/ 111 w 122"/>
                <a:gd name="T21" fmla="*/ 52 h 89"/>
                <a:gd name="T22" fmla="*/ 104 w 122"/>
                <a:gd name="T23" fmla="*/ 49 h 89"/>
                <a:gd name="T24" fmla="*/ 96 w 122"/>
                <a:gd name="T25" fmla="*/ 38 h 89"/>
                <a:gd name="T26" fmla="*/ 85 w 122"/>
                <a:gd name="T27" fmla="*/ 30 h 89"/>
                <a:gd name="T28" fmla="*/ 81 w 122"/>
                <a:gd name="T29" fmla="*/ 26 h 89"/>
                <a:gd name="T30" fmla="*/ 66 w 122"/>
                <a:gd name="T31" fmla="*/ 26 h 89"/>
                <a:gd name="T32" fmla="*/ 63 w 122"/>
                <a:gd name="T33" fmla="*/ 23 h 89"/>
                <a:gd name="T34" fmla="*/ 59 w 122"/>
                <a:gd name="T35" fmla="*/ 15 h 89"/>
                <a:gd name="T36" fmla="*/ 48 w 122"/>
                <a:gd name="T37" fmla="*/ 0 h 89"/>
                <a:gd name="T38" fmla="*/ 44 w 122"/>
                <a:gd name="T39" fmla="*/ 0 h 89"/>
                <a:gd name="T40" fmla="*/ 41 w 122"/>
                <a:gd name="T41" fmla="*/ 0 h 89"/>
                <a:gd name="T42" fmla="*/ 37 w 122"/>
                <a:gd name="T43" fmla="*/ 4 h 89"/>
                <a:gd name="T44" fmla="*/ 29 w 122"/>
                <a:gd name="T45" fmla="*/ 0 h 89"/>
                <a:gd name="T46" fmla="*/ 29 w 122"/>
                <a:gd name="T47" fmla="*/ 0 h 89"/>
                <a:gd name="T48" fmla="*/ 18 w 122"/>
                <a:gd name="T49" fmla="*/ 8 h 89"/>
                <a:gd name="T50" fmla="*/ 7 w 122"/>
                <a:gd name="T51" fmla="*/ 15 h 89"/>
                <a:gd name="T52" fmla="*/ 0 w 122"/>
                <a:gd name="T53" fmla="*/ 26 h 89"/>
                <a:gd name="T54" fmla="*/ 7 w 122"/>
                <a:gd name="T55" fmla="*/ 26 h 89"/>
                <a:gd name="T56" fmla="*/ 11 w 122"/>
                <a:gd name="T57" fmla="*/ 30 h 89"/>
                <a:gd name="T58" fmla="*/ 22 w 122"/>
                <a:gd name="T59" fmla="*/ 34 h 89"/>
                <a:gd name="T60" fmla="*/ 26 w 122"/>
                <a:gd name="T61" fmla="*/ 38 h 89"/>
                <a:gd name="T62" fmla="*/ 22 w 122"/>
                <a:gd name="T63" fmla="*/ 45 h 89"/>
                <a:gd name="T64" fmla="*/ 18 w 122"/>
                <a:gd name="T65" fmla="*/ 49 h 89"/>
                <a:gd name="T66" fmla="*/ 22 w 122"/>
                <a:gd name="T67" fmla="*/ 60 h 89"/>
                <a:gd name="T68" fmla="*/ 26 w 122"/>
                <a:gd name="T69" fmla="*/ 75 h 89"/>
                <a:gd name="T70" fmla="*/ 37 w 122"/>
                <a:gd name="T71" fmla="*/ 78 h 89"/>
                <a:gd name="T72" fmla="*/ 44 w 122"/>
                <a:gd name="T73" fmla="*/ 86 h 89"/>
                <a:gd name="T74" fmla="*/ 55 w 122"/>
                <a:gd name="T75" fmla="*/ 86 h 89"/>
                <a:gd name="T76" fmla="*/ 59 w 122"/>
                <a:gd name="T77" fmla="*/ 89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22" h="89">
                  <a:moveTo>
                    <a:pt x="59" y="89"/>
                  </a:moveTo>
                  <a:lnTo>
                    <a:pt x="59" y="89"/>
                  </a:lnTo>
                  <a:lnTo>
                    <a:pt x="66" y="82"/>
                  </a:lnTo>
                  <a:lnTo>
                    <a:pt x="70" y="78"/>
                  </a:lnTo>
                  <a:lnTo>
                    <a:pt x="74" y="75"/>
                  </a:lnTo>
                  <a:lnTo>
                    <a:pt x="78" y="71"/>
                  </a:lnTo>
                  <a:lnTo>
                    <a:pt x="81" y="71"/>
                  </a:lnTo>
                  <a:lnTo>
                    <a:pt x="89" y="78"/>
                  </a:lnTo>
                  <a:lnTo>
                    <a:pt x="92" y="75"/>
                  </a:lnTo>
                  <a:lnTo>
                    <a:pt x="100" y="78"/>
                  </a:lnTo>
                  <a:lnTo>
                    <a:pt x="100" y="82"/>
                  </a:lnTo>
                  <a:lnTo>
                    <a:pt x="104" y="82"/>
                  </a:lnTo>
                  <a:lnTo>
                    <a:pt x="111" y="86"/>
                  </a:lnTo>
                  <a:lnTo>
                    <a:pt x="115" y="82"/>
                  </a:lnTo>
                  <a:lnTo>
                    <a:pt x="118" y="82"/>
                  </a:lnTo>
                  <a:lnTo>
                    <a:pt x="118" y="82"/>
                  </a:lnTo>
                  <a:lnTo>
                    <a:pt x="122" y="82"/>
                  </a:lnTo>
                  <a:lnTo>
                    <a:pt x="118" y="75"/>
                  </a:lnTo>
                  <a:lnTo>
                    <a:pt x="118" y="67"/>
                  </a:lnTo>
                  <a:lnTo>
                    <a:pt x="115" y="67"/>
                  </a:lnTo>
                  <a:lnTo>
                    <a:pt x="111" y="60"/>
                  </a:lnTo>
                  <a:lnTo>
                    <a:pt x="111" y="52"/>
                  </a:lnTo>
                  <a:lnTo>
                    <a:pt x="107" y="49"/>
                  </a:lnTo>
                  <a:lnTo>
                    <a:pt x="104" y="49"/>
                  </a:lnTo>
                  <a:lnTo>
                    <a:pt x="100" y="41"/>
                  </a:lnTo>
                  <a:lnTo>
                    <a:pt x="96" y="38"/>
                  </a:lnTo>
                  <a:lnTo>
                    <a:pt x="89" y="34"/>
                  </a:lnTo>
                  <a:lnTo>
                    <a:pt x="85" y="30"/>
                  </a:lnTo>
                  <a:lnTo>
                    <a:pt x="81" y="26"/>
                  </a:lnTo>
                  <a:lnTo>
                    <a:pt x="81" y="26"/>
                  </a:lnTo>
                  <a:lnTo>
                    <a:pt x="74" y="26"/>
                  </a:lnTo>
                  <a:lnTo>
                    <a:pt x="66" y="26"/>
                  </a:lnTo>
                  <a:lnTo>
                    <a:pt x="66" y="23"/>
                  </a:lnTo>
                  <a:lnTo>
                    <a:pt x="63" y="23"/>
                  </a:lnTo>
                  <a:lnTo>
                    <a:pt x="63" y="19"/>
                  </a:lnTo>
                  <a:lnTo>
                    <a:pt x="59" y="15"/>
                  </a:lnTo>
                  <a:lnTo>
                    <a:pt x="52" y="8"/>
                  </a:lnTo>
                  <a:lnTo>
                    <a:pt x="48" y="0"/>
                  </a:lnTo>
                  <a:lnTo>
                    <a:pt x="48" y="0"/>
                  </a:lnTo>
                  <a:lnTo>
                    <a:pt x="44" y="0"/>
                  </a:lnTo>
                  <a:lnTo>
                    <a:pt x="44" y="0"/>
                  </a:lnTo>
                  <a:lnTo>
                    <a:pt x="41" y="0"/>
                  </a:lnTo>
                  <a:lnTo>
                    <a:pt x="37" y="0"/>
                  </a:lnTo>
                  <a:lnTo>
                    <a:pt x="37" y="4"/>
                  </a:lnTo>
                  <a:lnTo>
                    <a:pt x="33" y="0"/>
                  </a:lnTo>
                  <a:lnTo>
                    <a:pt x="29" y="0"/>
                  </a:lnTo>
                  <a:lnTo>
                    <a:pt x="29" y="0"/>
                  </a:lnTo>
                  <a:lnTo>
                    <a:pt x="29" y="0"/>
                  </a:lnTo>
                  <a:lnTo>
                    <a:pt x="26" y="8"/>
                  </a:lnTo>
                  <a:lnTo>
                    <a:pt x="18" y="8"/>
                  </a:lnTo>
                  <a:lnTo>
                    <a:pt x="7" y="12"/>
                  </a:lnTo>
                  <a:lnTo>
                    <a:pt x="7" y="15"/>
                  </a:lnTo>
                  <a:lnTo>
                    <a:pt x="0" y="19"/>
                  </a:lnTo>
                  <a:lnTo>
                    <a:pt x="0" y="26"/>
                  </a:lnTo>
                  <a:lnTo>
                    <a:pt x="4" y="26"/>
                  </a:lnTo>
                  <a:lnTo>
                    <a:pt x="7" y="26"/>
                  </a:lnTo>
                  <a:lnTo>
                    <a:pt x="11" y="26"/>
                  </a:lnTo>
                  <a:lnTo>
                    <a:pt x="11" y="30"/>
                  </a:lnTo>
                  <a:lnTo>
                    <a:pt x="18" y="34"/>
                  </a:lnTo>
                  <a:lnTo>
                    <a:pt x="22" y="34"/>
                  </a:lnTo>
                  <a:lnTo>
                    <a:pt x="22" y="38"/>
                  </a:lnTo>
                  <a:lnTo>
                    <a:pt x="26" y="38"/>
                  </a:lnTo>
                  <a:lnTo>
                    <a:pt x="26" y="41"/>
                  </a:lnTo>
                  <a:lnTo>
                    <a:pt x="22" y="45"/>
                  </a:lnTo>
                  <a:lnTo>
                    <a:pt x="22" y="49"/>
                  </a:lnTo>
                  <a:lnTo>
                    <a:pt x="18" y="49"/>
                  </a:lnTo>
                  <a:lnTo>
                    <a:pt x="18" y="52"/>
                  </a:lnTo>
                  <a:lnTo>
                    <a:pt x="22" y="60"/>
                  </a:lnTo>
                  <a:lnTo>
                    <a:pt x="26" y="67"/>
                  </a:lnTo>
                  <a:lnTo>
                    <a:pt x="26" y="75"/>
                  </a:lnTo>
                  <a:lnTo>
                    <a:pt x="33" y="78"/>
                  </a:lnTo>
                  <a:lnTo>
                    <a:pt x="37" y="78"/>
                  </a:lnTo>
                  <a:lnTo>
                    <a:pt x="44" y="82"/>
                  </a:lnTo>
                  <a:lnTo>
                    <a:pt x="44" y="86"/>
                  </a:lnTo>
                  <a:lnTo>
                    <a:pt x="52" y="86"/>
                  </a:lnTo>
                  <a:lnTo>
                    <a:pt x="55" y="86"/>
                  </a:lnTo>
                  <a:lnTo>
                    <a:pt x="59" y="86"/>
                  </a:lnTo>
                  <a:lnTo>
                    <a:pt x="59" y="8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2" name="Freeform 36">
              <a:extLst>
                <a:ext uri="{FF2B5EF4-FFF2-40B4-BE49-F238E27FC236}">
                  <a16:creationId xmlns:a16="http://schemas.microsoft.com/office/drawing/2014/main" xmlns="" id="{03E182EE-D0BB-4A70-9D1D-F629F41799D6}"/>
                </a:ext>
              </a:extLst>
            </p:cNvPr>
            <p:cNvSpPr/>
            <p:nvPr/>
          </p:nvSpPr>
          <p:spPr bwMode="auto">
            <a:xfrm>
              <a:off x="6691363" y="3194300"/>
              <a:ext cx="390522" cy="291536"/>
            </a:xfrm>
            <a:custGeom>
              <a:avLst/>
              <a:gdLst>
                <a:gd name="T0" fmla="*/ 200 w 218"/>
                <a:gd name="T1" fmla="*/ 15 h 167"/>
                <a:gd name="T2" fmla="*/ 211 w 218"/>
                <a:gd name="T3" fmla="*/ 15 h 167"/>
                <a:gd name="T4" fmla="*/ 211 w 218"/>
                <a:gd name="T5" fmla="*/ 22 h 167"/>
                <a:gd name="T6" fmla="*/ 203 w 218"/>
                <a:gd name="T7" fmla="*/ 30 h 167"/>
                <a:gd name="T8" fmla="*/ 177 w 218"/>
                <a:gd name="T9" fmla="*/ 34 h 167"/>
                <a:gd name="T10" fmla="*/ 166 w 218"/>
                <a:gd name="T11" fmla="*/ 41 h 167"/>
                <a:gd name="T12" fmla="*/ 174 w 218"/>
                <a:gd name="T13" fmla="*/ 60 h 167"/>
                <a:gd name="T14" fmla="*/ 166 w 218"/>
                <a:gd name="T15" fmla="*/ 78 h 167"/>
                <a:gd name="T16" fmla="*/ 152 w 218"/>
                <a:gd name="T17" fmla="*/ 82 h 167"/>
                <a:gd name="T18" fmla="*/ 152 w 218"/>
                <a:gd name="T19" fmla="*/ 89 h 167"/>
                <a:gd name="T20" fmla="*/ 152 w 218"/>
                <a:gd name="T21" fmla="*/ 97 h 167"/>
                <a:gd name="T22" fmla="*/ 144 w 218"/>
                <a:gd name="T23" fmla="*/ 104 h 167"/>
                <a:gd name="T24" fmla="*/ 144 w 218"/>
                <a:gd name="T25" fmla="*/ 111 h 167"/>
                <a:gd name="T26" fmla="*/ 137 w 218"/>
                <a:gd name="T27" fmla="*/ 119 h 167"/>
                <a:gd name="T28" fmla="*/ 129 w 218"/>
                <a:gd name="T29" fmla="*/ 123 h 167"/>
                <a:gd name="T30" fmla="*/ 126 w 218"/>
                <a:gd name="T31" fmla="*/ 123 h 167"/>
                <a:gd name="T32" fmla="*/ 118 w 218"/>
                <a:gd name="T33" fmla="*/ 130 h 167"/>
                <a:gd name="T34" fmla="*/ 107 w 218"/>
                <a:gd name="T35" fmla="*/ 134 h 167"/>
                <a:gd name="T36" fmla="*/ 103 w 218"/>
                <a:gd name="T37" fmla="*/ 137 h 167"/>
                <a:gd name="T38" fmla="*/ 100 w 218"/>
                <a:gd name="T39" fmla="*/ 149 h 167"/>
                <a:gd name="T40" fmla="*/ 100 w 218"/>
                <a:gd name="T41" fmla="*/ 156 h 167"/>
                <a:gd name="T42" fmla="*/ 85 w 218"/>
                <a:gd name="T43" fmla="*/ 160 h 167"/>
                <a:gd name="T44" fmla="*/ 66 w 218"/>
                <a:gd name="T45" fmla="*/ 163 h 167"/>
                <a:gd name="T46" fmla="*/ 37 w 218"/>
                <a:gd name="T47" fmla="*/ 167 h 167"/>
                <a:gd name="T48" fmla="*/ 29 w 218"/>
                <a:gd name="T49" fmla="*/ 141 h 167"/>
                <a:gd name="T50" fmla="*/ 26 w 218"/>
                <a:gd name="T51" fmla="*/ 126 h 167"/>
                <a:gd name="T52" fmla="*/ 7 w 218"/>
                <a:gd name="T53" fmla="*/ 119 h 167"/>
                <a:gd name="T54" fmla="*/ 3 w 218"/>
                <a:gd name="T55" fmla="*/ 104 h 167"/>
                <a:gd name="T56" fmla="*/ 7 w 218"/>
                <a:gd name="T57" fmla="*/ 93 h 167"/>
                <a:gd name="T58" fmla="*/ 0 w 218"/>
                <a:gd name="T59" fmla="*/ 85 h 167"/>
                <a:gd name="T60" fmla="*/ 0 w 218"/>
                <a:gd name="T61" fmla="*/ 78 h 167"/>
                <a:gd name="T62" fmla="*/ 7 w 218"/>
                <a:gd name="T63" fmla="*/ 71 h 167"/>
                <a:gd name="T64" fmla="*/ 3 w 218"/>
                <a:gd name="T65" fmla="*/ 67 h 167"/>
                <a:gd name="T66" fmla="*/ 7 w 218"/>
                <a:gd name="T67" fmla="*/ 60 h 167"/>
                <a:gd name="T68" fmla="*/ 11 w 218"/>
                <a:gd name="T69" fmla="*/ 60 h 167"/>
                <a:gd name="T70" fmla="*/ 18 w 218"/>
                <a:gd name="T71" fmla="*/ 60 h 167"/>
                <a:gd name="T72" fmla="*/ 26 w 218"/>
                <a:gd name="T73" fmla="*/ 63 h 167"/>
                <a:gd name="T74" fmla="*/ 33 w 218"/>
                <a:gd name="T75" fmla="*/ 63 h 167"/>
                <a:gd name="T76" fmla="*/ 40 w 218"/>
                <a:gd name="T77" fmla="*/ 56 h 167"/>
                <a:gd name="T78" fmla="*/ 52 w 218"/>
                <a:gd name="T79" fmla="*/ 48 h 167"/>
                <a:gd name="T80" fmla="*/ 55 w 218"/>
                <a:gd name="T81" fmla="*/ 45 h 167"/>
                <a:gd name="T82" fmla="*/ 59 w 218"/>
                <a:gd name="T83" fmla="*/ 34 h 167"/>
                <a:gd name="T84" fmla="*/ 59 w 218"/>
                <a:gd name="T85" fmla="*/ 30 h 167"/>
                <a:gd name="T86" fmla="*/ 66 w 218"/>
                <a:gd name="T87" fmla="*/ 26 h 167"/>
                <a:gd name="T88" fmla="*/ 77 w 218"/>
                <a:gd name="T89" fmla="*/ 22 h 167"/>
                <a:gd name="T90" fmla="*/ 85 w 218"/>
                <a:gd name="T91" fmla="*/ 22 h 167"/>
                <a:gd name="T92" fmla="*/ 96 w 218"/>
                <a:gd name="T93" fmla="*/ 26 h 167"/>
                <a:gd name="T94" fmla="*/ 103 w 218"/>
                <a:gd name="T95" fmla="*/ 26 h 167"/>
                <a:gd name="T96" fmla="*/ 114 w 218"/>
                <a:gd name="T97" fmla="*/ 30 h 167"/>
                <a:gd name="T98" fmla="*/ 122 w 218"/>
                <a:gd name="T99" fmla="*/ 22 h 167"/>
                <a:gd name="T100" fmla="*/ 129 w 218"/>
                <a:gd name="T101" fmla="*/ 26 h 167"/>
                <a:gd name="T102" fmla="*/ 133 w 218"/>
                <a:gd name="T103" fmla="*/ 22 h 167"/>
                <a:gd name="T104" fmla="*/ 137 w 218"/>
                <a:gd name="T105" fmla="*/ 19 h 167"/>
                <a:gd name="T106" fmla="*/ 144 w 218"/>
                <a:gd name="T107" fmla="*/ 19 h 167"/>
                <a:gd name="T108" fmla="*/ 144 w 218"/>
                <a:gd name="T109" fmla="*/ 11 h 167"/>
                <a:gd name="T110" fmla="*/ 148 w 218"/>
                <a:gd name="T111" fmla="*/ 0 h 167"/>
                <a:gd name="T112" fmla="*/ 159 w 218"/>
                <a:gd name="T113" fmla="*/ 4 h 167"/>
                <a:gd name="T114" fmla="*/ 159 w 218"/>
                <a:gd name="T115" fmla="*/ 11 h 167"/>
                <a:gd name="T116" fmla="*/ 163 w 218"/>
                <a:gd name="T117" fmla="*/ 19 h 167"/>
                <a:gd name="T118" fmla="*/ 166 w 218"/>
                <a:gd name="T119" fmla="*/ 30 h 167"/>
                <a:gd name="T120" fmla="*/ 174 w 218"/>
                <a:gd name="T121" fmla="*/ 34 h 167"/>
                <a:gd name="T122" fmla="*/ 181 w 218"/>
                <a:gd name="T123" fmla="*/ 30 h 167"/>
                <a:gd name="T124" fmla="*/ 189 w 218"/>
                <a:gd name="T125" fmla="*/ 22 h 1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18" h="167">
                  <a:moveTo>
                    <a:pt x="189" y="22"/>
                  </a:moveTo>
                  <a:lnTo>
                    <a:pt x="196" y="19"/>
                  </a:lnTo>
                  <a:lnTo>
                    <a:pt x="200" y="15"/>
                  </a:lnTo>
                  <a:lnTo>
                    <a:pt x="200" y="19"/>
                  </a:lnTo>
                  <a:lnTo>
                    <a:pt x="207" y="19"/>
                  </a:lnTo>
                  <a:lnTo>
                    <a:pt x="211" y="15"/>
                  </a:lnTo>
                  <a:lnTo>
                    <a:pt x="218" y="15"/>
                  </a:lnTo>
                  <a:lnTo>
                    <a:pt x="218" y="19"/>
                  </a:lnTo>
                  <a:lnTo>
                    <a:pt x="211" y="22"/>
                  </a:lnTo>
                  <a:lnTo>
                    <a:pt x="214" y="22"/>
                  </a:lnTo>
                  <a:lnTo>
                    <a:pt x="211" y="30"/>
                  </a:lnTo>
                  <a:lnTo>
                    <a:pt x="203" y="30"/>
                  </a:lnTo>
                  <a:lnTo>
                    <a:pt x="189" y="34"/>
                  </a:lnTo>
                  <a:lnTo>
                    <a:pt x="185" y="34"/>
                  </a:lnTo>
                  <a:lnTo>
                    <a:pt x="177" y="34"/>
                  </a:lnTo>
                  <a:lnTo>
                    <a:pt x="174" y="37"/>
                  </a:lnTo>
                  <a:lnTo>
                    <a:pt x="170" y="37"/>
                  </a:lnTo>
                  <a:lnTo>
                    <a:pt x="166" y="41"/>
                  </a:lnTo>
                  <a:lnTo>
                    <a:pt x="163" y="45"/>
                  </a:lnTo>
                  <a:lnTo>
                    <a:pt x="170" y="56"/>
                  </a:lnTo>
                  <a:lnTo>
                    <a:pt x="174" y="60"/>
                  </a:lnTo>
                  <a:lnTo>
                    <a:pt x="163" y="71"/>
                  </a:lnTo>
                  <a:lnTo>
                    <a:pt x="166" y="74"/>
                  </a:lnTo>
                  <a:lnTo>
                    <a:pt x="166" y="78"/>
                  </a:lnTo>
                  <a:lnTo>
                    <a:pt x="163" y="82"/>
                  </a:lnTo>
                  <a:lnTo>
                    <a:pt x="159" y="82"/>
                  </a:lnTo>
                  <a:lnTo>
                    <a:pt x="152" y="82"/>
                  </a:lnTo>
                  <a:lnTo>
                    <a:pt x="148" y="82"/>
                  </a:lnTo>
                  <a:lnTo>
                    <a:pt x="148" y="89"/>
                  </a:lnTo>
                  <a:lnTo>
                    <a:pt x="152" y="89"/>
                  </a:lnTo>
                  <a:lnTo>
                    <a:pt x="155" y="93"/>
                  </a:lnTo>
                  <a:lnTo>
                    <a:pt x="155" y="97"/>
                  </a:lnTo>
                  <a:lnTo>
                    <a:pt x="152" y="97"/>
                  </a:lnTo>
                  <a:lnTo>
                    <a:pt x="148" y="97"/>
                  </a:lnTo>
                  <a:lnTo>
                    <a:pt x="144" y="100"/>
                  </a:lnTo>
                  <a:lnTo>
                    <a:pt x="144" y="104"/>
                  </a:lnTo>
                  <a:lnTo>
                    <a:pt x="144" y="108"/>
                  </a:lnTo>
                  <a:lnTo>
                    <a:pt x="144" y="111"/>
                  </a:lnTo>
                  <a:lnTo>
                    <a:pt x="144" y="111"/>
                  </a:lnTo>
                  <a:lnTo>
                    <a:pt x="144" y="119"/>
                  </a:lnTo>
                  <a:lnTo>
                    <a:pt x="140" y="123"/>
                  </a:lnTo>
                  <a:lnTo>
                    <a:pt x="137" y="119"/>
                  </a:lnTo>
                  <a:lnTo>
                    <a:pt x="137" y="119"/>
                  </a:lnTo>
                  <a:lnTo>
                    <a:pt x="137" y="123"/>
                  </a:lnTo>
                  <a:lnTo>
                    <a:pt x="129" y="123"/>
                  </a:lnTo>
                  <a:lnTo>
                    <a:pt x="129" y="119"/>
                  </a:lnTo>
                  <a:lnTo>
                    <a:pt x="126" y="123"/>
                  </a:lnTo>
                  <a:lnTo>
                    <a:pt x="126" y="123"/>
                  </a:lnTo>
                  <a:lnTo>
                    <a:pt x="118" y="126"/>
                  </a:lnTo>
                  <a:lnTo>
                    <a:pt x="122" y="126"/>
                  </a:lnTo>
                  <a:lnTo>
                    <a:pt x="118" y="130"/>
                  </a:lnTo>
                  <a:lnTo>
                    <a:pt x="114" y="134"/>
                  </a:lnTo>
                  <a:lnTo>
                    <a:pt x="111" y="130"/>
                  </a:lnTo>
                  <a:lnTo>
                    <a:pt x="107" y="134"/>
                  </a:lnTo>
                  <a:lnTo>
                    <a:pt x="107" y="134"/>
                  </a:lnTo>
                  <a:lnTo>
                    <a:pt x="103" y="137"/>
                  </a:lnTo>
                  <a:lnTo>
                    <a:pt x="103" y="137"/>
                  </a:lnTo>
                  <a:lnTo>
                    <a:pt x="100" y="141"/>
                  </a:lnTo>
                  <a:lnTo>
                    <a:pt x="100" y="145"/>
                  </a:lnTo>
                  <a:lnTo>
                    <a:pt x="100" y="149"/>
                  </a:lnTo>
                  <a:lnTo>
                    <a:pt x="100" y="152"/>
                  </a:lnTo>
                  <a:lnTo>
                    <a:pt x="103" y="156"/>
                  </a:lnTo>
                  <a:lnTo>
                    <a:pt x="100" y="156"/>
                  </a:lnTo>
                  <a:lnTo>
                    <a:pt x="96" y="160"/>
                  </a:lnTo>
                  <a:lnTo>
                    <a:pt x="89" y="160"/>
                  </a:lnTo>
                  <a:lnTo>
                    <a:pt x="85" y="160"/>
                  </a:lnTo>
                  <a:lnTo>
                    <a:pt x="74" y="160"/>
                  </a:lnTo>
                  <a:lnTo>
                    <a:pt x="70" y="163"/>
                  </a:lnTo>
                  <a:lnTo>
                    <a:pt x="66" y="163"/>
                  </a:lnTo>
                  <a:lnTo>
                    <a:pt x="63" y="163"/>
                  </a:lnTo>
                  <a:lnTo>
                    <a:pt x="55" y="163"/>
                  </a:lnTo>
                  <a:lnTo>
                    <a:pt x="37" y="167"/>
                  </a:lnTo>
                  <a:lnTo>
                    <a:pt x="15" y="160"/>
                  </a:lnTo>
                  <a:lnTo>
                    <a:pt x="29" y="145"/>
                  </a:lnTo>
                  <a:lnTo>
                    <a:pt x="29" y="141"/>
                  </a:lnTo>
                  <a:lnTo>
                    <a:pt x="26" y="137"/>
                  </a:lnTo>
                  <a:lnTo>
                    <a:pt x="29" y="134"/>
                  </a:lnTo>
                  <a:lnTo>
                    <a:pt x="26" y="126"/>
                  </a:lnTo>
                  <a:lnTo>
                    <a:pt x="11" y="126"/>
                  </a:lnTo>
                  <a:lnTo>
                    <a:pt x="11" y="123"/>
                  </a:lnTo>
                  <a:lnTo>
                    <a:pt x="7" y="119"/>
                  </a:lnTo>
                  <a:lnTo>
                    <a:pt x="11" y="119"/>
                  </a:lnTo>
                  <a:lnTo>
                    <a:pt x="7" y="111"/>
                  </a:lnTo>
                  <a:lnTo>
                    <a:pt x="3" y="104"/>
                  </a:lnTo>
                  <a:lnTo>
                    <a:pt x="3" y="100"/>
                  </a:lnTo>
                  <a:lnTo>
                    <a:pt x="7" y="93"/>
                  </a:lnTo>
                  <a:lnTo>
                    <a:pt x="7" y="93"/>
                  </a:lnTo>
                  <a:lnTo>
                    <a:pt x="3" y="93"/>
                  </a:lnTo>
                  <a:lnTo>
                    <a:pt x="3" y="89"/>
                  </a:lnTo>
                  <a:lnTo>
                    <a:pt x="0" y="85"/>
                  </a:lnTo>
                  <a:lnTo>
                    <a:pt x="0" y="82"/>
                  </a:lnTo>
                  <a:lnTo>
                    <a:pt x="3" y="78"/>
                  </a:lnTo>
                  <a:lnTo>
                    <a:pt x="0" y="78"/>
                  </a:lnTo>
                  <a:lnTo>
                    <a:pt x="0" y="74"/>
                  </a:lnTo>
                  <a:lnTo>
                    <a:pt x="3" y="74"/>
                  </a:lnTo>
                  <a:lnTo>
                    <a:pt x="7" y="71"/>
                  </a:lnTo>
                  <a:lnTo>
                    <a:pt x="7" y="71"/>
                  </a:lnTo>
                  <a:lnTo>
                    <a:pt x="7" y="71"/>
                  </a:lnTo>
                  <a:lnTo>
                    <a:pt x="3" y="67"/>
                  </a:lnTo>
                  <a:lnTo>
                    <a:pt x="7" y="63"/>
                  </a:lnTo>
                  <a:lnTo>
                    <a:pt x="7" y="63"/>
                  </a:lnTo>
                  <a:lnTo>
                    <a:pt x="7" y="60"/>
                  </a:lnTo>
                  <a:lnTo>
                    <a:pt x="7" y="56"/>
                  </a:lnTo>
                  <a:lnTo>
                    <a:pt x="7" y="56"/>
                  </a:lnTo>
                  <a:lnTo>
                    <a:pt x="11" y="60"/>
                  </a:lnTo>
                  <a:lnTo>
                    <a:pt x="15" y="60"/>
                  </a:lnTo>
                  <a:lnTo>
                    <a:pt x="18" y="60"/>
                  </a:lnTo>
                  <a:lnTo>
                    <a:pt x="18" y="60"/>
                  </a:lnTo>
                  <a:lnTo>
                    <a:pt x="22" y="60"/>
                  </a:lnTo>
                  <a:lnTo>
                    <a:pt x="26" y="60"/>
                  </a:lnTo>
                  <a:lnTo>
                    <a:pt x="26" y="63"/>
                  </a:lnTo>
                  <a:lnTo>
                    <a:pt x="29" y="63"/>
                  </a:lnTo>
                  <a:lnTo>
                    <a:pt x="29" y="63"/>
                  </a:lnTo>
                  <a:lnTo>
                    <a:pt x="33" y="63"/>
                  </a:lnTo>
                  <a:lnTo>
                    <a:pt x="37" y="60"/>
                  </a:lnTo>
                  <a:lnTo>
                    <a:pt x="37" y="56"/>
                  </a:lnTo>
                  <a:lnTo>
                    <a:pt x="40" y="56"/>
                  </a:lnTo>
                  <a:lnTo>
                    <a:pt x="37" y="52"/>
                  </a:lnTo>
                  <a:lnTo>
                    <a:pt x="44" y="52"/>
                  </a:lnTo>
                  <a:lnTo>
                    <a:pt x="52" y="48"/>
                  </a:lnTo>
                  <a:lnTo>
                    <a:pt x="52" y="48"/>
                  </a:lnTo>
                  <a:lnTo>
                    <a:pt x="52" y="45"/>
                  </a:lnTo>
                  <a:lnTo>
                    <a:pt x="55" y="45"/>
                  </a:lnTo>
                  <a:lnTo>
                    <a:pt x="55" y="41"/>
                  </a:lnTo>
                  <a:lnTo>
                    <a:pt x="55" y="37"/>
                  </a:lnTo>
                  <a:lnTo>
                    <a:pt x="59" y="34"/>
                  </a:lnTo>
                  <a:lnTo>
                    <a:pt x="59" y="30"/>
                  </a:lnTo>
                  <a:lnTo>
                    <a:pt x="59" y="30"/>
                  </a:lnTo>
                  <a:lnTo>
                    <a:pt x="59" y="30"/>
                  </a:lnTo>
                  <a:lnTo>
                    <a:pt x="59" y="26"/>
                  </a:lnTo>
                  <a:lnTo>
                    <a:pt x="63" y="26"/>
                  </a:lnTo>
                  <a:lnTo>
                    <a:pt x="66" y="26"/>
                  </a:lnTo>
                  <a:lnTo>
                    <a:pt x="66" y="26"/>
                  </a:lnTo>
                  <a:lnTo>
                    <a:pt x="74" y="22"/>
                  </a:lnTo>
                  <a:lnTo>
                    <a:pt x="77" y="22"/>
                  </a:lnTo>
                  <a:lnTo>
                    <a:pt x="81" y="22"/>
                  </a:lnTo>
                  <a:lnTo>
                    <a:pt x="85" y="22"/>
                  </a:lnTo>
                  <a:lnTo>
                    <a:pt x="85" y="22"/>
                  </a:lnTo>
                  <a:lnTo>
                    <a:pt x="89" y="22"/>
                  </a:lnTo>
                  <a:lnTo>
                    <a:pt x="92" y="22"/>
                  </a:lnTo>
                  <a:lnTo>
                    <a:pt x="96" y="26"/>
                  </a:lnTo>
                  <a:lnTo>
                    <a:pt x="100" y="26"/>
                  </a:lnTo>
                  <a:lnTo>
                    <a:pt x="100" y="22"/>
                  </a:lnTo>
                  <a:lnTo>
                    <a:pt x="103" y="26"/>
                  </a:lnTo>
                  <a:lnTo>
                    <a:pt x="107" y="30"/>
                  </a:lnTo>
                  <a:lnTo>
                    <a:pt x="111" y="30"/>
                  </a:lnTo>
                  <a:lnTo>
                    <a:pt x="114" y="30"/>
                  </a:lnTo>
                  <a:lnTo>
                    <a:pt x="118" y="26"/>
                  </a:lnTo>
                  <a:lnTo>
                    <a:pt x="122" y="26"/>
                  </a:lnTo>
                  <a:lnTo>
                    <a:pt x="122" y="22"/>
                  </a:lnTo>
                  <a:lnTo>
                    <a:pt x="126" y="22"/>
                  </a:lnTo>
                  <a:lnTo>
                    <a:pt x="126" y="22"/>
                  </a:lnTo>
                  <a:lnTo>
                    <a:pt x="129" y="26"/>
                  </a:lnTo>
                  <a:lnTo>
                    <a:pt x="133" y="26"/>
                  </a:lnTo>
                  <a:lnTo>
                    <a:pt x="133" y="22"/>
                  </a:lnTo>
                  <a:lnTo>
                    <a:pt x="133" y="22"/>
                  </a:lnTo>
                  <a:lnTo>
                    <a:pt x="133" y="19"/>
                  </a:lnTo>
                  <a:lnTo>
                    <a:pt x="137" y="19"/>
                  </a:lnTo>
                  <a:lnTo>
                    <a:pt x="137" y="19"/>
                  </a:lnTo>
                  <a:lnTo>
                    <a:pt x="137" y="19"/>
                  </a:lnTo>
                  <a:lnTo>
                    <a:pt x="140" y="19"/>
                  </a:lnTo>
                  <a:lnTo>
                    <a:pt x="144" y="19"/>
                  </a:lnTo>
                  <a:lnTo>
                    <a:pt x="144" y="15"/>
                  </a:lnTo>
                  <a:lnTo>
                    <a:pt x="144" y="11"/>
                  </a:lnTo>
                  <a:lnTo>
                    <a:pt x="144" y="11"/>
                  </a:lnTo>
                  <a:lnTo>
                    <a:pt x="148" y="8"/>
                  </a:lnTo>
                  <a:lnTo>
                    <a:pt x="148" y="4"/>
                  </a:lnTo>
                  <a:lnTo>
                    <a:pt x="148" y="0"/>
                  </a:lnTo>
                  <a:lnTo>
                    <a:pt x="155" y="0"/>
                  </a:lnTo>
                  <a:lnTo>
                    <a:pt x="155" y="4"/>
                  </a:lnTo>
                  <a:lnTo>
                    <a:pt x="159" y="4"/>
                  </a:lnTo>
                  <a:lnTo>
                    <a:pt x="159" y="8"/>
                  </a:lnTo>
                  <a:lnTo>
                    <a:pt x="159" y="11"/>
                  </a:lnTo>
                  <a:lnTo>
                    <a:pt x="159" y="11"/>
                  </a:lnTo>
                  <a:lnTo>
                    <a:pt x="163" y="11"/>
                  </a:lnTo>
                  <a:lnTo>
                    <a:pt x="163" y="15"/>
                  </a:lnTo>
                  <a:lnTo>
                    <a:pt x="163" y="19"/>
                  </a:lnTo>
                  <a:lnTo>
                    <a:pt x="163" y="22"/>
                  </a:lnTo>
                  <a:lnTo>
                    <a:pt x="163" y="30"/>
                  </a:lnTo>
                  <a:lnTo>
                    <a:pt x="166" y="30"/>
                  </a:lnTo>
                  <a:lnTo>
                    <a:pt x="166" y="34"/>
                  </a:lnTo>
                  <a:lnTo>
                    <a:pt x="170" y="34"/>
                  </a:lnTo>
                  <a:lnTo>
                    <a:pt x="174" y="34"/>
                  </a:lnTo>
                  <a:lnTo>
                    <a:pt x="177" y="34"/>
                  </a:lnTo>
                  <a:lnTo>
                    <a:pt x="177" y="30"/>
                  </a:lnTo>
                  <a:lnTo>
                    <a:pt x="181" y="30"/>
                  </a:lnTo>
                  <a:lnTo>
                    <a:pt x="185" y="26"/>
                  </a:lnTo>
                  <a:lnTo>
                    <a:pt x="185" y="22"/>
                  </a:lnTo>
                  <a:lnTo>
                    <a:pt x="189" y="2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3" name="Freeform 37">
              <a:extLst>
                <a:ext uri="{FF2B5EF4-FFF2-40B4-BE49-F238E27FC236}">
                  <a16:creationId xmlns:a16="http://schemas.microsoft.com/office/drawing/2014/main" xmlns="" id="{9301C7FF-FA8F-4919-A216-CE7D68E5E3F8}"/>
                </a:ext>
              </a:extLst>
            </p:cNvPr>
            <p:cNvSpPr>
              <a:spLocks noEditPoints="1"/>
            </p:cNvSpPr>
            <p:nvPr/>
          </p:nvSpPr>
          <p:spPr bwMode="auto">
            <a:xfrm>
              <a:off x="5165100" y="2579807"/>
              <a:ext cx="186304" cy="129184"/>
            </a:xfrm>
            <a:custGeom>
              <a:avLst/>
              <a:gdLst>
                <a:gd name="T0" fmla="*/ 22 w 28"/>
                <a:gd name="T1" fmla="*/ 19 h 20"/>
                <a:gd name="T2" fmla="*/ 22 w 28"/>
                <a:gd name="T3" fmla="*/ 18 h 20"/>
                <a:gd name="T4" fmla="*/ 20 w 28"/>
                <a:gd name="T5" fmla="*/ 18 h 20"/>
                <a:gd name="T6" fmla="*/ 20 w 28"/>
                <a:gd name="T7" fmla="*/ 19 h 20"/>
                <a:gd name="T8" fmla="*/ 26 w 28"/>
                <a:gd name="T9" fmla="*/ 16 h 20"/>
                <a:gd name="T10" fmla="*/ 26 w 28"/>
                <a:gd name="T11" fmla="*/ 14 h 20"/>
                <a:gd name="T12" fmla="*/ 18 w 28"/>
                <a:gd name="T13" fmla="*/ 12 h 20"/>
                <a:gd name="T14" fmla="*/ 15 w 28"/>
                <a:gd name="T15" fmla="*/ 15 h 20"/>
                <a:gd name="T16" fmla="*/ 13 w 28"/>
                <a:gd name="T17" fmla="*/ 14 h 20"/>
                <a:gd name="T18" fmla="*/ 13 w 28"/>
                <a:gd name="T19" fmla="*/ 12 h 20"/>
                <a:gd name="T20" fmla="*/ 14 w 28"/>
                <a:gd name="T21" fmla="*/ 12 h 20"/>
                <a:gd name="T22" fmla="*/ 15 w 28"/>
                <a:gd name="T23" fmla="*/ 12 h 20"/>
                <a:gd name="T24" fmla="*/ 16 w 28"/>
                <a:gd name="T25" fmla="*/ 10 h 20"/>
                <a:gd name="T26" fmla="*/ 17 w 28"/>
                <a:gd name="T27" fmla="*/ 13 h 20"/>
                <a:gd name="T28" fmla="*/ 17 w 28"/>
                <a:gd name="T29" fmla="*/ 14 h 20"/>
                <a:gd name="T30" fmla="*/ 15 w 28"/>
                <a:gd name="T31" fmla="*/ 16 h 20"/>
                <a:gd name="T32" fmla="*/ 17 w 28"/>
                <a:gd name="T33" fmla="*/ 16 h 20"/>
                <a:gd name="T34" fmla="*/ 13 w 28"/>
                <a:gd name="T35" fmla="*/ 16 h 20"/>
                <a:gd name="T36" fmla="*/ 15 w 28"/>
                <a:gd name="T37" fmla="*/ 16 h 20"/>
                <a:gd name="T38" fmla="*/ 15 w 28"/>
                <a:gd name="T39" fmla="*/ 17 h 20"/>
                <a:gd name="T40" fmla="*/ 14 w 28"/>
                <a:gd name="T41" fmla="*/ 18 h 20"/>
                <a:gd name="T42" fmla="*/ 12 w 28"/>
                <a:gd name="T43" fmla="*/ 17 h 20"/>
                <a:gd name="T44" fmla="*/ 9 w 28"/>
                <a:gd name="T45" fmla="*/ 12 h 20"/>
                <a:gd name="T46" fmla="*/ 10 w 28"/>
                <a:gd name="T47" fmla="*/ 12 h 20"/>
                <a:gd name="T48" fmla="*/ 10 w 28"/>
                <a:gd name="T49" fmla="*/ 17 h 20"/>
                <a:gd name="T50" fmla="*/ 10 w 28"/>
                <a:gd name="T51" fmla="*/ 17 h 20"/>
                <a:gd name="T52" fmla="*/ 11 w 28"/>
                <a:gd name="T53" fmla="*/ 15 h 20"/>
                <a:gd name="T54" fmla="*/ 10 w 28"/>
                <a:gd name="T55" fmla="*/ 13 h 20"/>
                <a:gd name="T56" fmla="*/ 9 w 28"/>
                <a:gd name="T57" fmla="*/ 16 h 20"/>
                <a:gd name="T58" fmla="*/ 7 w 28"/>
                <a:gd name="T59" fmla="*/ 14 h 20"/>
                <a:gd name="T60" fmla="*/ 12 w 28"/>
                <a:gd name="T61" fmla="*/ 2 h 20"/>
                <a:gd name="T62" fmla="*/ 3 w 28"/>
                <a:gd name="T63" fmla="*/ 6 h 20"/>
                <a:gd name="T64" fmla="*/ 3 w 28"/>
                <a:gd name="T65" fmla="*/ 7 h 20"/>
                <a:gd name="T66" fmla="*/ 2 w 28"/>
                <a:gd name="T67" fmla="*/ 6 h 20"/>
                <a:gd name="T68" fmla="*/ 6 w 28"/>
                <a:gd name="T69" fmla="*/ 5 h 20"/>
                <a:gd name="T70" fmla="*/ 8 w 28"/>
                <a:gd name="T71" fmla="*/ 5 h 20"/>
                <a:gd name="T72" fmla="*/ 9 w 28"/>
                <a:gd name="T73" fmla="*/ 1 h 20"/>
                <a:gd name="T74" fmla="*/ 7 w 28"/>
                <a:gd name="T75" fmla="*/ 2 h 20"/>
                <a:gd name="T76" fmla="*/ 5 w 28"/>
                <a:gd name="T77" fmla="*/ 4 h 20"/>
                <a:gd name="T78" fmla="*/ 2 w 28"/>
                <a:gd name="T79" fmla="*/ 5 h 20"/>
                <a:gd name="T80" fmla="*/ 1 w 28"/>
                <a:gd name="T81" fmla="*/ 6 h 20"/>
                <a:gd name="T82" fmla="*/ 6 w 28"/>
                <a:gd name="T83" fmla="*/ 16 h 20"/>
                <a:gd name="T84" fmla="*/ 6 w 28"/>
                <a:gd name="T85" fmla="*/ 15 h 20"/>
                <a:gd name="T86" fmla="*/ 7 w 28"/>
                <a:gd name="T87" fmla="*/ 12 h 20"/>
                <a:gd name="T88" fmla="*/ 9 w 28"/>
                <a:gd name="T89" fmla="*/ 11 h 20"/>
                <a:gd name="T90" fmla="*/ 10 w 28"/>
                <a:gd name="T91" fmla="*/ 9 h 20"/>
                <a:gd name="T92" fmla="*/ 11 w 28"/>
                <a:gd name="T93" fmla="*/ 9 h 20"/>
                <a:gd name="T94" fmla="*/ 9 w 28"/>
                <a:gd name="T95" fmla="*/ 8 h 20"/>
                <a:gd name="T96" fmla="*/ 8 w 28"/>
                <a:gd name="T97" fmla="*/ 6 h 20"/>
                <a:gd name="T98" fmla="*/ 5 w 28"/>
                <a:gd name="T99" fmla="*/ 5 h 20"/>
                <a:gd name="T100" fmla="*/ 5 w 28"/>
                <a:gd name="T101" fmla="*/ 7 h 20"/>
                <a:gd name="T102" fmla="*/ 4 w 28"/>
                <a:gd name="T103" fmla="*/ 8 h 20"/>
                <a:gd name="T104" fmla="*/ 4 w 28"/>
                <a:gd name="T105" fmla="*/ 6 h 20"/>
                <a:gd name="T106" fmla="*/ 2 w 28"/>
                <a:gd name="T107" fmla="*/ 8 h 20"/>
                <a:gd name="T108" fmla="*/ 1 w 28"/>
                <a:gd name="T109" fmla="*/ 9 h 20"/>
                <a:gd name="T110" fmla="*/ 0 w 28"/>
                <a:gd name="T111" fmla="*/ 10 h 20"/>
                <a:gd name="T112" fmla="*/ 0 w 28"/>
                <a:gd name="T113" fmla="*/ 12 h 20"/>
                <a:gd name="T114" fmla="*/ 2 w 28"/>
                <a:gd name="T115" fmla="*/ 14 h 20"/>
                <a:gd name="T116" fmla="*/ 3 w 28"/>
                <a:gd name="T117" fmla="*/ 16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8" h="20">
                  <a:moveTo>
                    <a:pt x="20" y="19"/>
                  </a:moveTo>
                  <a:cubicBezTo>
                    <a:pt x="20" y="20"/>
                    <a:pt x="20" y="20"/>
                    <a:pt x="20" y="20"/>
                  </a:cubicBezTo>
                  <a:cubicBezTo>
                    <a:pt x="21" y="20"/>
                    <a:pt x="21" y="20"/>
                    <a:pt x="21" y="20"/>
                  </a:cubicBezTo>
                  <a:cubicBezTo>
                    <a:pt x="22" y="19"/>
                    <a:pt x="22" y="19"/>
                    <a:pt x="22" y="19"/>
                  </a:cubicBezTo>
                  <a:cubicBezTo>
                    <a:pt x="22" y="19"/>
                    <a:pt x="22" y="19"/>
                    <a:pt x="22" y="19"/>
                  </a:cubicBezTo>
                  <a:cubicBezTo>
                    <a:pt x="22" y="19"/>
                    <a:pt x="22" y="19"/>
                    <a:pt x="22" y="19"/>
                  </a:cubicBezTo>
                  <a:cubicBezTo>
                    <a:pt x="22" y="18"/>
                    <a:pt x="22" y="18"/>
                    <a:pt x="22" y="18"/>
                  </a:cubicBezTo>
                  <a:cubicBezTo>
                    <a:pt x="22" y="18"/>
                    <a:pt x="22" y="18"/>
                    <a:pt x="22" y="18"/>
                  </a:cubicBezTo>
                  <a:cubicBezTo>
                    <a:pt x="21" y="18"/>
                    <a:pt x="21" y="18"/>
                    <a:pt x="21" y="18"/>
                  </a:cubicBezTo>
                  <a:cubicBezTo>
                    <a:pt x="21" y="18"/>
                    <a:pt x="21" y="18"/>
                    <a:pt x="21" y="18"/>
                  </a:cubicBezTo>
                  <a:cubicBezTo>
                    <a:pt x="21" y="18"/>
                    <a:pt x="21" y="18"/>
                    <a:pt x="21" y="18"/>
                  </a:cubicBezTo>
                  <a:cubicBezTo>
                    <a:pt x="20" y="18"/>
                    <a:pt x="20" y="18"/>
                    <a:pt x="20" y="18"/>
                  </a:cubicBezTo>
                  <a:cubicBezTo>
                    <a:pt x="20" y="18"/>
                    <a:pt x="20" y="18"/>
                    <a:pt x="20" y="18"/>
                  </a:cubicBezTo>
                  <a:cubicBezTo>
                    <a:pt x="21" y="18"/>
                    <a:pt x="21" y="18"/>
                    <a:pt x="21" y="18"/>
                  </a:cubicBezTo>
                  <a:cubicBezTo>
                    <a:pt x="21" y="18"/>
                    <a:pt x="21" y="18"/>
                    <a:pt x="21" y="18"/>
                  </a:cubicBezTo>
                  <a:cubicBezTo>
                    <a:pt x="20" y="19"/>
                    <a:pt x="20" y="19"/>
                    <a:pt x="20" y="19"/>
                  </a:cubicBezTo>
                  <a:cubicBezTo>
                    <a:pt x="20" y="19"/>
                    <a:pt x="20" y="19"/>
                    <a:pt x="20" y="19"/>
                  </a:cubicBezTo>
                  <a:close/>
                  <a:moveTo>
                    <a:pt x="26" y="14"/>
                  </a:moveTo>
                  <a:cubicBezTo>
                    <a:pt x="26" y="15"/>
                    <a:pt x="26" y="15"/>
                    <a:pt x="26" y="15"/>
                  </a:cubicBezTo>
                  <a:cubicBezTo>
                    <a:pt x="26" y="16"/>
                    <a:pt x="26" y="16"/>
                    <a:pt x="26" y="16"/>
                  </a:cubicBezTo>
                  <a:cubicBezTo>
                    <a:pt x="28" y="16"/>
                    <a:pt x="28" y="16"/>
                    <a:pt x="28" y="16"/>
                  </a:cubicBezTo>
                  <a:cubicBezTo>
                    <a:pt x="28" y="15"/>
                    <a:pt x="28" y="15"/>
                    <a:pt x="28" y="15"/>
                  </a:cubicBezTo>
                  <a:cubicBezTo>
                    <a:pt x="27" y="14"/>
                    <a:pt x="27" y="14"/>
                    <a:pt x="27" y="14"/>
                  </a:cubicBezTo>
                  <a:cubicBezTo>
                    <a:pt x="26" y="14"/>
                    <a:pt x="26" y="14"/>
                    <a:pt x="26" y="14"/>
                  </a:cubicBezTo>
                  <a:close/>
                  <a:moveTo>
                    <a:pt x="18" y="12"/>
                  </a:moveTo>
                  <a:cubicBezTo>
                    <a:pt x="17" y="13"/>
                    <a:pt x="17" y="13"/>
                    <a:pt x="17" y="13"/>
                  </a:cubicBezTo>
                  <a:cubicBezTo>
                    <a:pt x="18" y="13"/>
                    <a:pt x="18" y="13"/>
                    <a:pt x="18" y="13"/>
                  </a:cubicBezTo>
                  <a:cubicBezTo>
                    <a:pt x="18" y="12"/>
                    <a:pt x="18" y="12"/>
                    <a:pt x="18" y="12"/>
                  </a:cubicBezTo>
                  <a:close/>
                  <a:moveTo>
                    <a:pt x="15" y="16"/>
                  </a:moveTo>
                  <a:cubicBezTo>
                    <a:pt x="15" y="16"/>
                    <a:pt x="15" y="16"/>
                    <a:pt x="15" y="16"/>
                  </a:cubicBezTo>
                  <a:cubicBezTo>
                    <a:pt x="14" y="16"/>
                    <a:pt x="14" y="16"/>
                    <a:pt x="14" y="16"/>
                  </a:cubicBezTo>
                  <a:cubicBezTo>
                    <a:pt x="15" y="15"/>
                    <a:pt x="15" y="15"/>
                    <a:pt x="15" y="15"/>
                  </a:cubicBezTo>
                  <a:cubicBezTo>
                    <a:pt x="15" y="15"/>
                    <a:pt x="15" y="15"/>
                    <a:pt x="15" y="15"/>
                  </a:cubicBezTo>
                  <a:cubicBezTo>
                    <a:pt x="14" y="15"/>
                    <a:pt x="14" y="15"/>
                    <a:pt x="14" y="15"/>
                  </a:cubicBezTo>
                  <a:cubicBezTo>
                    <a:pt x="13" y="15"/>
                    <a:pt x="13" y="15"/>
                    <a:pt x="13" y="15"/>
                  </a:cubicBezTo>
                  <a:cubicBezTo>
                    <a:pt x="13" y="14"/>
                    <a:pt x="13" y="14"/>
                    <a:pt x="13" y="14"/>
                  </a:cubicBezTo>
                  <a:cubicBezTo>
                    <a:pt x="13" y="13"/>
                    <a:pt x="13" y="13"/>
                    <a:pt x="13" y="13"/>
                  </a:cubicBezTo>
                  <a:cubicBezTo>
                    <a:pt x="12" y="13"/>
                    <a:pt x="12" y="13"/>
                    <a:pt x="12" y="13"/>
                  </a:cubicBezTo>
                  <a:cubicBezTo>
                    <a:pt x="12" y="12"/>
                    <a:pt x="12" y="12"/>
                    <a:pt x="12" y="12"/>
                  </a:cubicBezTo>
                  <a:cubicBezTo>
                    <a:pt x="13" y="12"/>
                    <a:pt x="13" y="12"/>
                    <a:pt x="13" y="12"/>
                  </a:cubicBezTo>
                  <a:cubicBezTo>
                    <a:pt x="13" y="11"/>
                    <a:pt x="13" y="11"/>
                    <a:pt x="13" y="11"/>
                  </a:cubicBezTo>
                  <a:cubicBezTo>
                    <a:pt x="13" y="11"/>
                    <a:pt x="13" y="11"/>
                    <a:pt x="13" y="11"/>
                  </a:cubicBezTo>
                  <a:cubicBezTo>
                    <a:pt x="14" y="12"/>
                    <a:pt x="14" y="12"/>
                    <a:pt x="14" y="12"/>
                  </a:cubicBezTo>
                  <a:cubicBezTo>
                    <a:pt x="14" y="12"/>
                    <a:pt x="14" y="12"/>
                    <a:pt x="14" y="12"/>
                  </a:cubicBezTo>
                  <a:cubicBezTo>
                    <a:pt x="15" y="12"/>
                    <a:pt x="15" y="12"/>
                    <a:pt x="15" y="12"/>
                  </a:cubicBezTo>
                  <a:cubicBezTo>
                    <a:pt x="15" y="12"/>
                    <a:pt x="15" y="12"/>
                    <a:pt x="15" y="12"/>
                  </a:cubicBezTo>
                  <a:cubicBezTo>
                    <a:pt x="15" y="12"/>
                    <a:pt x="15" y="12"/>
                    <a:pt x="15" y="12"/>
                  </a:cubicBezTo>
                  <a:cubicBezTo>
                    <a:pt x="15" y="12"/>
                    <a:pt x="15" y="12"/>
                    <a:pt x="15" y="12"/>
                  </a:cubicBezTo>
                  <a:cubicBezTo>
                    <a:pt x="15" y="11"/>
                    <a:pt x="15" y="11"/>
                    <a:pt x="15" y="11"/>
                  </a:cubicBezTo>
                  <a:cubicBezTo>
                    <a:pt x="14" y="11"/>
                    <a:pt x="14" y="11"/>
                    <a:pt x="14" y="11"/>
                  </a:cubicBezTo>
                  <a:cubicBezTo>
                    <a:pt x="15" y="10"/>
                    <a:pt x="15" y="10"/>
                    <a:pt x="15" y="10"/>
                  </a:cubicBezTo>
                  <a:cubicBezTo>
                    <a:pt x="16" y="10"/>
                    <a:pt x="16" y="10"/>
                    <a:pt x="16" y="10"/>
                  </a:cubicBezTo>
                  <a:cubicBezTo>
                    <a:pt x="17" y="10"/>
                    <a:pt x="17" y="10"/>
                    <a:pt x="17" y="10"/>
                  </a:cubicBezTo>
                  <a:cubicBezTo>
                    <a:pt x="17" y="11"/>
                    <a:pt x="17" y="11"/>
                    <a:pt x="17" y="11"/>
                  </a:cubicBezTo>
                  <a:cubicBezTo>
                    <a:pt x="17" y="12"/>
                    <a:pt x="17" y="12"/>
                    <a:pt x="17" y="12"/>
                  </a:cubicBezTo>
                  <a:cubicBezTo>
                    <a:pt x="17" y="13"/>
                    <a:pt x="17" y="13"/>
                    <a:pt x="17" y="13"/>
                  </a:cubicBezTo>
                  <a:cubicBezTo>
                    <a:pt x="16" y="13"/>
                    <a:pt x="16" y="13"/>
                    <a:pt x="16" y="13"/>
                  </a:cubicBezTo>
                  <a:cubicBezTo>
                    <a:pt x="16" y="13"/>
                    <a:pt x="16" y="13"/>
                    <a:pt x="16" y="13"/>
                  </a:cubicBezTo>
                  <a:cubicBezTo>
                    <a:pt x="17" y="14"/>
                    <a:pt x="17" y="14"/>
                    <a:pt x="17" y="14"/>
                  </a:cubicBezTo>
                  <a:cubicBezTo>
                    <a:pt x="17" y="14"/>
                    <a:pt x="17" y="14"/>
                    <a:pt x="17" y="14"/>
                  </a:cubicBezTo>
                  <a:cubicBezTo>
                    <a:pt x="17" y="15"/>
                    <a:pt x="17" y="15"/>
                    <a:pt x="17" y="15"/>
                  </a:cubicBezTo>
                  <a:cubicBezTo>
                    <a:pt x="16" y="15"/>
                    <a:pt x="16" y="15"/>
                    <a:pt x="16" y="15"/>
                  </a:cubicBezTo>
                  <a:cubicBezTo>
                    <a:pt x="16" y="16"/>
                    <a:pt x="16" y="16"/>
                    <a:pt x="16" y="16"/>
                  </a:cubicBezTo>
                  <a:cubicBezTo>
                    <a:pt x="15" y="16"/>
                    <a:pt x="15" y="16"/>
                    <a:pt x="15" y="16"/>
                  </a:cubicBezTo>
                  <a:close/>
                  <a:moveTo>
                    <a:pt x="16" y="16"/>
                  </a:moveTo>
                  <a:cubicBezTo>
                    <a:pt x="16" y="16"/>
                    <a:pt x="16" y="16"/>
                    <a:pt x="16" y="16"/>
                  </a:cubicBezTo>
                  <a:cubicBezTo>
                    <a:pt x="16" y="16"/>
                    <a:pt x="16" y="16"/>
                    <a:pt x="16" y="16"/>
                  </a:cubicBezTo>
                  <a:cubicBezTo>
                    <a:pt x="17" y="16"/>
                    <a:pt x="17" y="16"/>
                    <a:pt x="17" y="16"/>
                  </a:cubicBezTo>
                  <a:cubicBezTo>
                    <a:pt x="17" y="15"/>
                    <a:pt x="17" y="15"/>
                    <a:pt x="17" y="15"/>
                  </a:cubicBezTo>
                  <a:cubicBezTo>
                    <a:pt x="16" y="16"/>
                    <a:pt x="16" y="16"/>
                    <a:pt x="16" y="16"/>
                  </a:cubicBezTo>
                  <a:cubicBezTo>
                    <a:pt x="16" y="16"/>
                    <a:pt x="16" y="16"/>
                    <a:pt x="16" y="16"/>
                  </a:cubicBezTo>
                  <a:close/>
                  <a:moveTo>
                    <a:pt x="13" y="16"/>
                  </a:moveTo>
                  <a:cubicBezTo>
                    <a:pt x="13" y="17"/>
                    <a:pt x="13" y="17"/>
                    <a:pt x="13" y="17"/>
                  </a:cubicBezTo>
                  <a:cubicBezTo>
                    <a:pt x="14" y="17"/>
                    <a:pt x="14" y="17"/>
                    <a:pt x="14" y="17"/>
                  </a:cubicBezTo>
                  <a:cubicBezTo>
                    <a:pt x="14" y="17"/>
                    <a:pt x="14" y="17"/>
                    <a:pt x="14" y="17"/>
                  </a:cubicBezTo>
                  <a:cubicBezTo>
                    <a:pt x="15" y="16"/>
                    <a:pt x="15" y="16"/>
                    <a:pt x="15" y="16"/>
                  </a:cubicBezTo>
                  <a:cubicBezTo>
                    <a:pt x="15" y="16"/>
                    <a:pt x="15" y="16"/>
                    <a:pt x="15" y="16"/>
                  </a:cubicBezTo>
                  <a:cubicBezTo>
                    <a:pt x="16" y="16"/>
                    <a:pt x="16" y="16"/>
                    <a:pt x="16" y="16"/>
                  </a:cubicBezTo>
                  <a:cubicBezTo>
                    <a:pt x="16" y="17"/>
                    <a:pt x="16" y="17"/>
                    <a:pt x="16" y="17"/>
                  </a:cubicBezTo>
                  <a:cubicBezTo>
                    <a:pt x="15" y="17"/>
                    <a:pt x="15" y="17"/>
                    <a:pt x="15" y="17"/>
                  </a:cubicBezTo>
                  <a:cubicBezTo>
                    <a:pt x="15" y="18"/>
                    <a:pt x="15" y="18"/>
                    <a:pt x="15" y="18"/>
                  </a:cubicBezTo>
                  <a:cubicBezTo>
                    <a:pt x="15" y="18"/>
                    <a:pt x="15" y="18"/>
                    <a:pt x="15" y="18"/>
                  </a:cubicBezTo>
                  <a:cubicBezTo>
                    <a:pt x="15" y="17"/>
                    <a:pt x="15" y="17"/>
                    <a:pt x="15" y="17"/>
                  </a:cubicBezTo>
                  <a:cubicBezTo>
                    <a:pt x="14" y="18"/>
                    <a:pt x="14" y="18"/>
                    <a:pt x="14" y="18"/>
                  </a:cubicBezTo>
                  <a:cubicBezTo>
                    <a:pt x="13" y="18"/>
                    <a:pt x="13" y="18"/>
                    <a:pt x="13" y="18"/>
                  </a:cubicBezTo>
                  <a:cubicBezTo>
                    <a:pt x="12" y="18"/>
                    <a:pt x="12" y="18"/>
                    <a:pt x="12" y="18"/>
                  </a:cubicBezTo>
                  <a:cubicBezTo>
                    <a:pt x="12" y="17"/>
                    <a:pt x="12" y="17"/>
                    <a:pt x="12" y="17"/>
                  </a:cubicBezTo>
                  <a:cubicBezTo>
                    <a:pt x="12" y="17"/>
                    <a:pt x="12" y="17"/>
                    <a:pt x="12" y="17"/>
                  </a:cubicBezTo>
                  <a:cubicBezTo>
                    <a:pt x="12" y="17"/>
                    <a:pt x="12" y="17"/>
                    <a:pt x="12" y="17"/>
                  </a:cubicBezTo>
                  <a:cubicBezTo>
                    <a:pt x="12" y="16"/>
                    <a:pt x="12" y="16"/>
                    <a:pt x="12" y="16"/>
                  </a:cubicBezTo>
                  <a:cubicBezTo>
                    <a:pt x="13" y="16"/>
                    <a:pt x="13" y="16"/>
                    <a:pt x="13" y="16"/>
                  </a:cubicBezTo>
                  <a:close/>
                  <a:moveTo>
                    <a:pt x="9" y="12"/>
                  </a:moveTo>
                  <a:cubicBezTo>
                    <a:pt x="10" y="11"/>
                    <a:pt x="10" y="11"/>
                    <a:pt x="10" y="11"/>
                  </a:cubicBezTo>
                  <a:cubicBezTo>
                    <a:pt x="10" y="10"/>
                    <a:pt x="10" y="10"/>
                    <a:pt x="10" y="10"/>
                  </a:cubicBezTo>
                  <a:cubicBezTo>
                    <a:pt x="10" y="11"/>
                    <a:pt x="10" y="11"/>
                    <a:pt x="10" y="11"/>
                  </a:cubicBezTo>
                  <a:cubicBezTo>
                    <a:pt x="10" y="12"/>
                    <a:pt x="10" y="12"/>
                    <a:pt x="10" y="12"/>
                  </a:cubicBezTo>
                  <a:cubicBezTo>
                    <a:pt x="9" y="12"/>
                    <a:pt x="9" y="12"/>
                    <a:pt x="9" y="12"/>
                  </a:cubicBezTo>
                  <a:close/>
                  <a:moveTo>
                    <a:pt x="9" y="16"/>
                  </a:moveTo>
                  <a:cubicBezTo>
                    <a:pt x="10" y="17"/>
                    <a:pt x="10" y="17"/>
                    <a:pt x="10" y="17"/>
                  </a:cubicBezTo>
                  <a:cubicBezTo>
                    <a:pt x="10" y="17"/>
                    <a:pt x="10" y="17"/>
                    <a:pt x="10" y="17"/>
                  </a:cubicBezTo>
                  <a:cubicBezTo>
                    <a:pt x="9" y="16"/>
                    <a:pt x="9" y="16"/>
                    <a:pt x="9" y="16"/>
                  </a:cubicBezTo>
                  <a:close/>
                  <a:moveTo>
                    <a:pt x="11" y="15"/>
                  </a:moveTo>
                  <a:cubicBezTo>
                    <a:pt x="11" y="16"/>
                    <a:pt x="11" y="16"/>
                    <a:pt x="11" y="16"/>
                  </a:cubicBezTo>
                  <a:cubicBezTo>
                    <a:pt x="10" y="17"/>
                    <a:pt x="10" y="17"/>
                    <a:pt x="10" y="17"/>
                  </a:cubicBezTo>
                  <a:cubicBezTo>
                    <a:pt x="11" y="17"/>
                    <a:pt x="11" y="17"/>
                    <a:pt x="11" y="17"/>
                  </a:cubicBezTo>
                  <a:cubicBezTo>
                    <a:pt x="11" y="17"/>
                    <a:pt x="11" y="17"/>
                    <a:pt x="11" y="17"/>
                  </a:cubicBezTo>
                  <a:cubicBezTo>
                    <a:pt x="12" y="16"/>
                    <a:pt x="12" y="16"/>
                    <a:pt x="12" y="16"/>
                  </a:cubicBezTo>
                  <a:cubicBezTo>
                    <a:pt x="12" y="16"/>
                    <a:pt x="11" y="15"/>
                    <a:pt x="11" y="15"/>
                  </a:cubicBezTo>
                  <a:close/>
                  <a:moveTo>
                    <a:pt x="7" y="13"/>
                  </a:moveTo>
                  <a:cubicBezTo>
                    <a:pt x="8" y="13"/>
                    <a:pt x="8" y="13"/>
                    <a:pt x="8" y="13"/>
                  </a:cubicBezTo>
                  <a:cubicBezTo>
                    <a:pt x="9" y="13"/>
                    <a:pt x="9" y="13"/>
                    <a:pt x="9" y="13"/>
                  </a:cubicBezTo>
                  <a:cubicBezTo>
                    <a:pt x="10" y="13"/>
                    <a:pt x="10" y="13"/>
                    <a:pt x="10" y="13"/>
                  </a:cubicBezTo>
                  <a:cubicBezTo>
                    <a:pt x="10" y="14"/>
                    <a:pt x="10" y="14"/>
                    <a:pt x="10" y="14"/>
                  </a:cubicBezTo>
                  <a:cubicBezTo>
                    <a:pt x="11" y="15"/>
                    <a:pt x="11" y="15"/>
                    <a:pt x="11" y="15"/>
                  </a:cubicBezTo>
                  <a:cubicBezTo>
                    <a:pt x="10" y="16"/>
                    <a:pt x="10" y="16"/>
                    <a:pt x="10" y="16"/>
                  </a:cubicBezTo>
                  <a:cubicBezTo>
                    <a:pt x="9" y="16"/>
                    <a:pt x="9" y="16"/>
                    <a:pt x="9" y="16"/>
                  </a:cubicBezTo>
                  <a:cubicBezTo>
                    <a:pt x="9" y="16"/>
                    <a:pt x="9" y="16"/>
                    <a:pt x="9" y="16"/>
                  </a:cubicBezTo>
                  <a:cubicBezTo>
                    <a:pt x="8" y="16"/>
                    <a:pt x="8" y="16"/>
                    <a:pt x="8" y="16"/>
                  </a:cubicBezTo>
                  <a:cubicBezTo>
                    <a:pt x="7" y="15"/>
                    <a:pt x="7" y="15"/>
                    <a:pt x="7" y="15"/>
                  </a:cubicBezTo>
                  <a:cubicBezTo>
                    <a:pt x="7" y="14"/>
                    <a:pt x="7" y="14"/>
                    <a:pt x="7" y="14"/>
                  </a:cubicBezTo>
                  <a:cubicBezTo>
                    <a:pt x="7" y="13"/>
                    <a:pt x="7" y="13"/>
                    <a:pt x="7" y="13"/>
                  </a:cubicBezTo>
                  <a:close/>
                  <a:moveTo>
                    <a:pt x="11" y="3"/>
                  </a:moveTo>
                  <a:cubicBezTo>
                    <a:pt x="11" y="2"/>
                    <a:pt x="11" y="2"/>
                    <a:pt x="11" y="2"/>
                  </a:cubicBezTo>
                  <a:cubicBezTo>
                    <a:pt x="12" y="2"/>
                    <a:pt x="12" y="2"/>
                    <a:pt x="12" y="2"/>
                  </a:cubicBezTo>
                  <a:cubicBezTo>
                    <a:pt x="11" y="3"/>
                    <a:pt x="11" y="3"/>
                    <a:pt x="11" y="3"/>
                  </a:cubicBezTo>
                  <a:cubicBezTo>
                    <a:pt x="11" y="3"/>
                    <a:pt x="11" y="3"/>
                    <a:pt x="11" y="3"/>
                  </a:cubicBezTo>
                  <a:close/>
                  <a:moveTo>
                    <a:pt x="3" y="7"/>
                  </a:moveTo>
                  <a:cubicBezTo>
                    <a:pt x="3" y="6"/>
                    <a:pt x="3" y="6"/>
                    <a:pt x="3" y="6"/>
                  </a:cubicBezTo>
                  <a:cubicBezTo>
                    <a:pt x="3" y="5"/>
                    <a:pt x="3" y="5"/>
                    <a:pt x="3" y="5"/>
                  </a:cubicBezTo>
                  <a:cubicBezTo>
                    <a:pt x="4" y="5"/>
                    <a:pt x="4" y="5"/>
                    <a:pt x="4" y="5"/>
                  </a:cubicBezTo>
                  <a:cubicBezTo>
                    <a:pt x="4" y="6"/>
                    <a:pt x="4" y="6"/>
                    <a:pt x="4" y="6"/>
                  </a:cubicBezTo>
                  <a:cubicBezTo>
                    <a:pt x="3" y="7"/>
                    <a:pt x="3" y="7"/>
                    <a:pt x="3" y="7"/>
                  </a:cubicBezTo>
                  <a:cubicBezTo>
                    <a:pt x="3" y="7"/>
                    <a:pt x="3" y="7"/>
                    <a:pt x="3" y="7"/>
                  </a:cubicBezTo>
                  <a:close/>
                  <a:moveTo>
                    <a:pt x="2" y="7"/>
                  </a:moveTo>
                  <a:cubicBezTo>
                    <a:pt x="2" y="6"/>
                    <a:pt x="2" y="6"/>
                    <a:pt x="2" y="6"/>
                  </a:cubicBezTo>
                  <a:cubicBezTo>
                    <a:pt x="2" y="6"/>
                    <a:pt x="2" y="6"/>
                    <a:pt x="2" y="6"/>
                  </a:cubicBezTo>
                  <a:cubicBezTo>
                    <a:pt x="4" y="5"/>
                    <a:pt x="4" y="5"/>
                    <a:pt x="4" y="5"/>
                  </a:cubicBezTo>
                  <a:cubicBezTo>
                    <a:pt x="4" y="5"/>
                    <a:pt x="4" y="5"/>
                    <a:pt x="4" y="5"/>
                  </a:cubicBezTo>
                  <a:cubicBezTo>
                    <a:pt x="5" y="5"/>
                    <a:pt x="5" y="5"/>
                    <a:pt x="5" y="5"/>
                  </a:cubicBezTo>
                  <a:cubicBezTo>
                    <a:pt x="6" y="5"/>
                    <a:pt x="6" y="5"/>
                    <a:pt x="6" y="5"/>
                  </a:cubicBezTo>
                  <a:cubicBezTo>
                    <a:pt x="6" y="5"/>
                    <a:pt x="6" y="5"/>
                    <a:pt x="6" y="5"/>
                  </a:cubicBezTo>
                  <a:cubicBezTo>
                    <a:pt x="7" y="5"/>
                    <a:pt x="7" y="5"/>
                    <a:pt x="7" y="5"/>
                  </a:cubicBezTo>
                  <a:cubicBezTo>
                    <a:pt x="8" y="5"/>
                    <a:pt x="8" y="5"/>
                    <a:pt x="8" y="5"/>
                  </a:cubicBezTo>
                  <a:cubicBezTo>
                    <a:pt x="8" y="5"/>
                    <a:pt x="8" y="5"/>
                    <a:pt x="8" y="5"/>
                  </a:cubicBezTo>
                  <a:cubicBezTo>
                    <a:pt x="9" y="3"/>
                    <a:pt x="9" y="3"/>
                    <a:pt x="9" y="3"/>
                  </a:cubicBezTo>
                  <a:cubicBezTo>
                    <a:pt x="9" y="3"/>
                    <a:pt x="9" y="3"/>
                    <a:pt x="9" y="3"/>
                  </a:cubicBezTo>
                  <a:cubicBezTo>
                    <a:pt x="9" y="2"/>
                    <a:pt x="9" y="2"/>
                    <a:pt x="9" y="2"/>
                  </a:cubicBezTo>
                  <a:cubicBezTo>
                    <a:pt x="9" y="1"/>
                    <a:pt x="9" y="1"/>
                    <a:pt x="9" y="1"/>
                  </a:cubicBezTo>
                  <a:cubicBezTo>
                    <a:pt x="10" y="0"/>
                    <a:pt x="10" y="0"/>
                    <a:pt x="10" y="0"/>
                  </a:cubicBezTo>
                  <a:cubicBezTo>
                    <a:pt x="10" y="0"/>
                    <a:pt x="10" y="0"/>
                    <a:pt x="10" y="0"/>
                  </a:cubicBezTo>
                  <a:cubicBezTo>
                    <a:pt x="8" y="1"/>
                    <a:pt x="8" y="1"/>
                    <a:pt x="8" y="1"/>
                  </a:cubicBezTo>
                  <a:cubicBezTo>
                    <a:pt x="7" y="2"/>
                    <a:pt x="7" y="2"/>
                    <a:pt x="7" y="2"/>
                  </a:cubicBezTo>
                  <a:cubicBezTo>
                    <a:pt x="6" y="2"/>
                    <a:pt x="6" y="2"/>
                    <a:pt x="6" y="2"/>
                  </a:cubicBezTo>
                  <a:cubicBezTo>
                    <a:pt x="6" y="2"/>
                    <a:pt x="6" y="2"/>
                    <a:pt x="6" y="2"/>
                  </a:cubicBezTo>
                  <a:cubicBezTo>
                    <a:pt x="5" y="3"/>
                    <a:pt x="5" y="3"/>
                    <a:pt x="5" y="3"/>
                  </a:cubicBezTo>
                  <a:cubicBezTo>
                    <a:pt x="5" y="4"/>
                    <a:pt x="5" y="4"/>
                    <a:pt x="5" y="4"/>
                  </a:cubicBezTo>
                  <a:cubicBezTo>
                    <a:pt x="4" y="4"/>
                    <a:pt x="4" y="4"/>
                    <a:pt x="4" y="4"/>
                  </a:cubicBezTo>
                  <a:cubicBezTo>
                    <a:pt x="3" y="5"/>
                    <a:pt x="3" y="5"/>
                    <a:pt x="3" y="5"/>
                  </a:cubicBezTo>
                  <a:cubicBezTo>
                    <a:pt x="2" y="5"/>
                    <a:pt x="2" y="5"/>
                    <a:pt x="2" y="5"/>
                  </a:cubicBezTo>
                  <a:cubicBezTo>
                    <a:pt x="2" y="5"/>
                    <a:pt x="2" y="5"/>
                    <a:pt x="2" y="5"/>
                  </a:cubicBezTo>
                  <a:cubicBezTo>
                    <a:pt x="1" y="5"/>
                    <a:pt x="1" y="5"/>
                    <a:pt x="1" y="5"/>
                  </a:cubicBezTo>
                  <a:cubicBezTo>
                    <a:pt x="1" y="6"/>
                    <a:pt x="1" y="6"/>
                    <a:pt x="1" y="6"/>
                  </a:cubicBezTo>
                  <a:cubicBezTo>
                    <a:pt x="1" y="6"/>
                    <a:pt x="1" y="6"/>
                    <a:pt x="1" y="6"/>
                  </a:cubicBezTo>
                  <a:cubicBezTo>
                    <a:pt x="1" y="6"/>
                    <a:pt x="1" y="6"/>
                    <a:pt x="1" y="6"/>
                  </a:cubicBezTo>
                  <a:cubicBezTo>
                    <a:pt x="2" y="7"/>
                    <a:pt x="2" y="7"/>
                    <a:pt x="2" y="7"/>
                  </a:cubicBezTo>
                  <a:close/>
                  <a:moveTo>
                    <a:pt x="6" y="17"/>
                  </a:moveTo>
                  <a:cubicBezTo>
                    <a:pt x="6" y="17"/>
                    <a:pt x="6" y="17"/>
                    <a:pt x="6" y="17"/>
                  </a:cubicBezTo>
                  <a:cubicBezTo>
                    <a:pt x="6" y="16"/>
                    <a:pt x="6" y="16"/>
                    <a:pt x="6" y="16"/>
                  </a:cubicBezTo>
                  <a:cubicBezTo>
                    <a:pt x="6" y="16"/>
                    <a:pt x="6" y="16"/>
                    <a:pt x="6" y="16"/>
                  </a:cubicBezTo>
                  <a:cubicBezTo>
                    <a:pt x="5" y="16"/>
                    <a:pt x="5" y="16"/>
                    <a:pt x="5" y="16"/>
                  </a:cubicBezTo>
                  <a:cubicBezTo>
                    <a:pt x="5" y="15"/>
                    <a:pt x="5" y="15"/>
                    <a:pt x="5" y="15"/>
                  </a:cubicBezTo>
                  <a:cubicBezTo>
                    <a:pt x="6" y="15"/>
                    <a:pt x="6" y="15"/>
                    <a:pt x="6" y="15"/>
                  </a:cubicBezTo>
                  <a:cubicBezTo>
                    <a:pt x="6" y="14"/>
                    <a:pt x="6" y="14"/>
                    <a:pt x="6" y="14"/>
                  </a:cubicBezTo>
                  <a:cubicBezTo>
                    <a:pt x="6" y="14"/>
                    <a:pt x="6" y="14"/>
                    <a:pt x="6" y="14"/>
                  </a:cubicBezTo>
                  <a:cubicBezTo>
                    <a:pt x="6" y="13"/>
                    <a:pt x="6" y="13"/>
                    <a:pt x="6" y="13"/>
                  </a:cubicBezTo>
                  <a:cubicBezTo>
                    <a:pt x="7" y="12"/>
                    <a:pt x="7" y="12"/>
                    <a:pt x="7" y="12"/>
                  </a:cubicBezTo>
                  <a:cubicBezTo>
                    <a:pt x="7" y="12"/>
                    <a:pt x="7" y="12"/>
                    <a:pt x="7" y="12"/>
                  </a:cubicBezTo>
                  <a:cubicBezTo>
                    <a:pt x="8" y="12"/>
                    <a:pt x="8" y="12"/>
                    <a:pt x="8" y="12"/>
                  </a:cubicBezTo>
                  <a:cubicBezTo>
                    <a:pt x="8" y="12"/>
                    <a:pt x="8" y="12"/>
                    <a:pt x="8" y="12"/>
                  </a:cubicBezTo>
                  <a:cubicBezTo>
                    <a:pt x="9" y="11"/>
                    <a:pt x="9" y="11"/>
                    <a:pt x="9" y="11"/>
                  </a:cubicBezTo>
                  <a:cubicBezTo>
                    <a:pt x="9" y="10"/>
                    <a:pt x="9" y="10"/>
                    <a:pt x="9" y="10"/>
                  </a:cubicBezTo>
                  <a:cubicBezTo>
                    <a:pt x="8" y="10"/>
                    <a:pt x="8" y="10"/>
                    <a:pt x="8" y="10"/>
                  </a:cubicBezTo>
                  <a:cubicBezTo>
                    <a:pt x="9" y="9"/>
                    <a:pt x="9" y="9"/>
                    <a:pt x="9" y="9"/>
                  </a:cubicBezTo>
                  <a:cubicBezTo>
                    <a:pt x="10" y="9"/>
                    <a:pt x="10" y="9"/>
                    <a:pt x="10" y="9"/>
                  </a:cubicBezTo>
                  <a:cubicBezTo>
                    <a:pt x="10" y="10"/>
                    <a:pt x="10" y="10"/>
                    <a:pt x="10" y="10"/>
                  </a:cubicBezTo>
                  <a:cubicBezTo>
                    <a:pt x="11" y="9"/>
                    <a:pt x="11" y="9"/>
                    <a:pt x="11" y="9"/>
                  </a:cubicBezTo>
                  <a:cubicBezTo>
                    <a:pt x="11" y="10"/>
                    <a:pt x="11" y="10"/>
                    <a:pt x="11" y="10"/>
                  </a:cubicBezTo>
                  <a:cubicBezTo>
                    <a:pt x="11" y="9"/>
                    <a:pt x="11" y="9"/>
                    <a:pt x="11" y="9"/>
                  </a:cubicBezTo>
                  <a:cubicBezTo>
                    <a:pt x="11" y="8"/>
                    <a:pt x="11" y="8"/>
                    <a:pt x="11" y="8"/>
                  </a:cubicBezTo>
                  <a:cubicBezTo>
                    <a:pt x="11" y="8"/>
                    <a:pt x="11" y="8"/>
                    <a:pt x="11" y="8"/>
                  </a:cubicBezTo>
                  <a:cubicBezTo>
                    <a:pt x="10" y="8"/>
                    <a:pt x="10" y="8"/>
                    <a:pt x="10" y="8"/>
                  </a:cubicBezTo>
                  <a:cubicBezTo>
                    <a:pt x="9" y="8"/>
                    <a:pt x="9" y="8"/>
                    <a:pt x="9" y="8"/>
                  </a:cubicBezTo>
                  <a:cubicBezTo>
                    <a:pt x="9" y="7"/>
                    <a:pt x="9" y="7"/>
                    <a:pt x="9" y="7"/>
                  </a:cubicBezTo>
                  <a:cubicBezTo>
                    <a:pt x="8" y="7"/>
                    <a:pt x="8" y="7"/>
                    <a:pt x="8" y="7"/>
                  </a:cubicBezTo>
                  <a:cubicBezTo>
                    <a:pt x="8" y="7"/>
                    <a:pt x="8" y="7"/>
                    <a:pt x="8" y="7"/>
                  </a:cubicBezTo>
                  <a:cubicBezTo>
                    <a:pt x="8" y="6"/>
                    <a:pt x="8" y="6"/>
                    <a:pt x="8" y="6"/>
                  </a:cubicBezTo>
                  <a:cubicBezTo>
                    <a:pt x="8" y="6"/>
                    <a:pt x="8" y="6"/>
                    <a:pt x="8" y="6"/>
                  </a:cubicBezTo>
                  <a:cubicBezTo>
                    <a:pt x="7" y="5"/>
                    <a:pt x="7" y="5"/>
                    <a:pt x="7" y="5"/>
                  </a:cubicBezTo>
                  <a:cubicBezTo>
                    <a:pt x="6" y="5"/>
                    <a:pt x="6" y="5"/>
                    <a:pt x="6" y="5"/>
                  </a:cubicBezTo>
                  <a:cubicBezTo>
                    <a:pt x="5" y="5"/>
                    <a:pt x="5" y="5"/>
                    <a:pt x="5" y="5"/>
                  </a:cubicBezTo>
                  <a:cubicBezTo>
                    <a:pt x="5" y="5"/>
                    <a:pt x="5" y="5"/>
                    <a:pt x="5" y="5"/>
                  </a:cubicBezTo>
                  <a:cubicBezTo>
                    <a:pt x="4" y="6"/>
                    <a:pt x="4" y="6"/>
                    <a:pt x="4" y="6"/>
                  </a:cubicBezTo>
                  <a:cubicBezTo>
                    <a:pt x="5" y="6"/>
                    <a:pt x="5" y="6"/>
                    <a:pt x="5" y="6"/>
                  </a:cubicBezTo>
                  <a:cubicBezTo>
                    <a:pt x="5" y="7"/>
                    <a:pt x="5" y="7"/>
                    <a:pt x="5" y="7"/>
                  </a:cubicBezTo>
                  <a:cubicBezTo>
                    <a:pt x="6" y="8"/>
                    <a:pt x="6" y="8"/>
                    <a:pt x="6" y="8"/>
                  </a:cubicBezTo>
                  <a:cubicBezTo>
                    <a:pt x="6" y="8"/>
                    <a:pt x="6" y="8"/>
                    <a:pt x="6" y="8"/>
                  </a:cubicBezTo>
                  <a:cubicBezTo>
                    <a:pt x="5" y="8"/>
                    <a:pt x="5" y="8"/>
                    <a:pt x="5" y="8"/>
                  </a:cubicBezTo>
                  <a:cubicBezTo>
                    <a:pt x="4" y="8"/>
                    <a:pt x="4" y="8"/>
                    <a:pt x="4" y="8"/>
                  </a:cubicBezTo>
                  <a:cubicBezTo>
                    <a:pt x="4" y="7"/>
                    <a:pt x="4" y="7"/>
                    <a:pt x="4" y="7"/>
                  </a:cubicBezTo>
                  <a:cubicBezTo>
                    <a:pt x="4" y="7"/>
                    <a:pt x="4" y="7"/>
                    <a:pt x="4" y="7"/>
                  </a:cubicBezTo>
                  <a:cubicBezTo>
                    <a:pt x="4" y="6"/>
                    <a:pt x="4" y="6"/>
                    <a:pt x="4" y="6"/>
                  </a:cubicBezTo>
                  <a:cubicBezTo>
                    <a:pt x="4" y="6"/>
                    <a:pt x="4" y="6"/>
                    <a:pt x="4" y="6"/>
                  </a:cubicBezTo>
                  <a:cubicBezTo>
                    <a:pt x="3" y="7"/>
                    <a:pt x="3" y="7"/>
                    <a:pt x="3" y="7"/>
                  </a:cubicBezTo>
                  <a:cubicBezTo>
                    <a:pt x="3" y="8"/>
                    <a:pt x="3" y="8"/>
                    <a:pt x="3" y="8"/>
                  </a:cubicBezTo>
                  <a:cubicBezTo>
                    <a:pt x="3" y="8"/>
                    <a:pt x="3" y="8"/>
                    <a:pt x="3" y="8"/>
                  </a:cubicBezTo>
                  <a:cubicBezTo>
                    <a:pt x="2" y="8"/>
                    <a:pt x="2" y="8"/>
                    <a:pt x="2" y="8"/>
                  </a:cubicBezTo>
                  <a:cubicBezTo>
                    <a:pt x="1" y="8"/>
                    <a:pt x="1" y="8"/>
                    <a:pt x="1" y="8"/>
                  </a:cubicBezTo>
                  <a:cubicBezTo>
                    <a:pt x="1" y="7"/>
                    <a:pt x="1" y="7"/>
                    <a:pt x="1" y="7"/>
                  </a:cubicBezTo>
                  <a:cubicBezTo>
                    <a:pt x="0" y="8"/>
                    <a:pt x="0" y="8"/>
                    <a:pt x="0" y="8"/>
                  </a:cubicBezTo>
                  <a:cubicBezTo>
                    <a:pt x="1" y="9"/>
                    <a:pt x="1" y="9"/>
                    <a:pt x="1" y="9"/>
                  </a:cubicBezTo>
                  <a:cubicBezTo>
                    <a:pt x="1" y="9"/>
                    <a:pt x="1" y="9"/>
                    <a:pt x="1" y="9"/>
                  </a:cubicBezTo>
                  <a:cubicBezTo>
                    <a:pt x="1" y="9"/>
                    <a:pt x="1" y="9"/>
                    <a:pt x="1" y="9"/>
                  </a:cubicBezTo>
                  <a:cubicBezTo>
                    <a:pt x="0" y="9"/>
                    <a:pt x="0" y="9"/>
                    <a:pt x="0" y="9"/>
                  </a:cubicBezTo>
                  <a:cubicBezTo>
                    <a:pt x="0" y="10"/>
                    <a:pt x="0" y="10"/>
                    <a:pt x="0" y="10"/>
                  </a:cubicBezTo>
                  <a:cubicBezTo>
                    <a:pt x="1" y="10"/>
                    <a:pt x="1" y="10"/>
                    <a:pt x="1" y="10"/>
                  </a:cubicBezTo>
                  <a:cubicBezTo>
                    <a:pt x="1" y="11"/>
                    <a:pt x="1" y="11"/>
                    <a:pt x="1" y="11"/>
                  </a:cubicBezTo>
                  <a:cubicBezTo>
                    <a:pt x="2" y="12"/>
                    <a:pt x="2" y="12"/>
                    <a:pt x="2" y="12"/>
                  </a:cubicBezTo>
                  <a:cubicBezTo>
                    <a:pt x="0" y="12"/>
                    <a:pt x="0" y="12"/>
                    <a:pt x="0" y="12"/>
                  </a:cubicBezTo>
                  <a:cubicBezTo>
                    <a:pt x="0" y="13"/>
                    <a:pt x="0" y="13"/>
                    <a:pt x="0" y="13"/>
                  </a:cubicBezTo>
                  <a:cubicBezTo>
                    <a:pt x="0" y="14"/>
                    <a:pt x="0" y="14"/>
                    <a:pt x="0" y="14"/>
                  </a:cubicBezTo>
                  <a:cubicBezTo>
                    <a:pt x="1" y="13"/>
                    <a:pt x="1" y="13"/>
                    <a:pt x="1" y="13"/>
                  </a:cubicBezTo>
                  <a:cubicBezTo>
                    <a:pt x="2" y="14"/>
                    <a:pt x="2" y="14"/>
                    <a:pt x="2" y="14"/>
                  </a:cubicBezTo>
                  <a:cubicBezTo>
                    <a:pt x="2" y="15"/>
                    <a:pt x="2" y="15"/>
                    <a:pt x="2" y="15"/>
                  </a:cubicBezTo>
                  <a:cubicBezTo>
                    <a:pt x="2" y="16"/>
                    <a:pt x="2" y="16"/>
                    <a:pt x="2" y="16"/>
                  </a:cubicBezTo>
                  <a:cubicBezTo>
                    <a:pt x="2" y="16"/>
                    <a:pt x="2" y="16"/>
                    <a:pt x="2" y="16"/>
                  </a:cubicBezTo>
                  <a:cubicBezTo>
                    <a:pt x="3" y="16"/>
                    <a:pt x="3" y="16"/>
                    <a:pt x="3" y="16"/>
                  </a:cubicBezTo>
                  <a:cubicBezTo>
                    <a:pt x="5" y="17"/>
                    <a:pt x="5" y="17"/>
                    <a:pt x="5" y="17"/>
                  </a:cubicBezTo>
                  <a:cubicBezTo>
                    <a:pt x="5" y="17"/>
                    <a:pt x="5" y="17"/>
                    <a:pt x="5" y="17"/>
                  </a:cubicBezTo>
                  <a:lnTo>
                    <a:pt x="6" y="1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4" name="Freeform 38">
              <a:extLst>
                <a:ext uri="{FF2B5EF4-FFF2-40B4-BE49-F238E27FC236}">
                  <a16:creationId xmlns:a16="http://schemas.microsoft.com/office/drawing/2014/main" xmlns="" id="{064C85E5-25D6-49C1-844F-C9FE188C02AB}"/>
                </a:ext>
              </a:extLst>
            </p:cNvPr>
            <p:cNvSpPr>
              <a:spLocks noEditPoints="1"/>
            </p:cNvSpPr>
            <p:nvPr/>
          </p:nvSpPr>
          <p:spPr bwMode="auto">
            <a:xfrm>
              <a:off x="5071949" y="1963569"/>
              <a:ext cx="596531" cy="609257"/>
            </a:xfrm>
            <a:custGeom>
              <a:avLst/>
              <a:gdLst>
                <a:gd name="T0" fmla="*/ 86 w 90"/>
                <a:gd name="T1" fmla="*/ 12 h 94"/>
                <a:gd name="T2" fmla="*/ 89 w 90"/>
                <a:gd name="T3" fmla="*/ 7 h 94"/>
                <a:gd name="T4" fmla="*/ 83 w 90"/>
                <a:gd name="T5" fmla="*/ 5 h 94"/>
                <a:gd name="T6" fmla="*/ 79 w 90"/>
                <a:gd name="T7" fmla="*/ 5 h 94"/>
                <a:gd name="T8" fmla="*/ 76 w 90"/>
                <a:gd name="T9" fmla="*/ 0 h 94"/>
                <a:gd name="T10" fmla="*/ 73 w 90"/>
                <a:gd name="T11" fmla="*/ 6 h 94"/>
                <a:gd name="T12" fmla="*/ 67 w 90"/>
                <a:gd name="T13" fmla="*/ 9 h 94"/>
                <a:gd name="T14" fmla="*/ 65 w 90"/>
                <a:gd name="T15" fmla="*/ 4 h 94"/>
                <a:gd name="T16" fmla="*/ 62 w 90"/>
                <a:gd name="T17" fmla="*/ 10 h 94"/>
                <a:gd name="T18" fmla="*/ 57 w 90"/>
                <a:gd name="T19" fmla="*/ 11 h 94"/>
                <a:gd name="T20" fmla="*/ 51 w 90"/>
                <a:gd name="T21" fmla="*/ 16 h 94"/>
                <a:gd name="T22" fmla="*/ 49 w 90"/>
                <a:gd name="T23" fmla="*/ 18 h 94"/>
                <a:gd name="T24" fmla="*/ 44 w 90"/>
                <a:gd name="T25" fmla="*/ 18 h 94"/>
                <a:gd name="T26" fmla="*/ 40 w 90"/>
                <a:gd name="T27" fmla="*/ 23 h 94"/>
                <a:gd name="T28" fmla="*/ 39 w 90"/>
                <a:gd name="T29" fmla="*/ 26 h 94"/>
                <a:gd name="T30" fmla="*/ 35 w 90"/>
                <a:gd name="T31" fmla="*/ 29 h 94"/>
                <a:gd name="T32" fmla="*/ 35 w 90"/>
                <a:gd name="T33" fmla="*/ 32 h 94"/>
                <a:gd name="T34" fmla="*/ 31 w 90"/>
                <a:gd name="T35" fmla="*/ 37 h 94"/>
                <a:gd name="T36" fmla="*/ 30 w 90"/>
                <a:gd name="T37" fmla="*/ 40 h 94"/>
                <a:gd name="T38" fmla="*/ 28 w 90"/>
                <a:gd name="T39" fmla="*/ 46 h 94"/>
                <a:gd name="T40" fmla="*/ 23 w 90"/>
                <a:gd name="T41" fmla="*/ 51 h 94"/>
                <a:gd name="T42" fmla="*/ 18 w 90"/>
                <a:gd name="T43" fmla="*/ 57 h 94"/>
                <a:gd name="T44" fmla="*/ 24 w 90"/>
                <a:gd name="T45" fmla="*/ 57 h 94"/>
                <a:gd name="T46" fmla="*/ 16 w 90"/>
                <a:gd name="T47" fmla="*/ 59 h 94"/>
                <a:gd name="T48" fmla="*/ 14 w 90"/>
                <a:gd name="T49" fmla="*/ 63 h 94"/>
                <a:gd name="T50" fmla="*/ 10 w 90"/>
                <a:gd name="T51" fmla="*/ 64 h 94"/>
                <a:gd name="T52" fmla="*/ 8 w 90"/>
                <a:gd name="T53" fmla="*/ 67 h 94"/>
                <a:gd name="T54" fmla="*/ 1 w 90"/>
                <a:gd name="T55" fmla="*/ 68 h 94"/>
                <a:gd name="T56" fmla="*/ 2 w 90"/>
                <a:gd name="T57" fmla="*/ 72 h 94"/>
                <a:gd name="T58" fmla="*/ 7 w 90"/>
                <a:gd name="T59" fmla="*/ 73 h 94"/>
                <a:gd name="T60" fmla="*/ 8 w 90"/>
                <a:gd name="T61" fmla="*/ 75 h 94"/>
                <a:gd name="T62" fmla="*/ 2 w 90"/>
                <a:gd name="T63" fmla="*/ 77 h 94"/>
                <a:gd name="T64" fmla="*/ 8 w 90"/>
                <a:gd name="T65" fmla="*/ 79 h 94"/>
                <a:gd name="T66" fmla="*/ 4 w 90"/>
                <a:gd name="T67" fmla="*/ 84 h 94"/>
                <a:gd name="T68" fmla="*/ 6 w 90"/>
                <a:gd name="T69" fmla="*/ 88 h 94"/>
                <a:gd name="T70" fmla="*/ 10 w 90"/>
                <a:gd name="T71" fmla="*/ 94 h 94"/>
                <a:gd name="T72" fmla="*/ 18 w 90"/>
                <a:gd name="T73" fmla="*/ 87 h 94"/>
                <a:gd name="T74" fmla="*/ 22 w 90"/>
                <a:gd name="T75" fmla="*/ 85 h 94"/>
                <a:gd name="T76" fmla="*/ 28 w 90"/>
                <a:gd name="T77" fmla="*/ 88 h 94"/>
                <a:gd name="T78" fmla="*/ 28 w 90"/>
                <a:gd name="T79" fmla="*/ 66 h 94"/>
                <a:gd name="T80" fmla="*/ 34 w 90"/>
                <a:gd name="T81" fmla="*/ 40 h 94"/>
                <a:gd name="T82" fmla="*/ 45 w 90"/>
                <a:gd name="T83" fmla="*/ 25 h 94"/>
                <a:gd name="T84" fmla="*/ 53 w 90"/>
                <a:gd name="T85" fmla="*/ 18 h 94"/>
                <a:gd name="T86" fmla="*/ 69 w 90"/>
                <a:gd name="T87" fmla="*/ 20 h 94"/>
                <a:gd name="T88" fmla="*/ 79 w 90"/>
                <a:gd name="T89" fmla="*/ 10 h 94"/>
                <a:gd name="T90" fmla="*/ 3 w 90"/>
                <a:gd name="T91" fmla="*/ 81 h 94"/>
                <a:gd name="T92" fmla="*/ 1 w 90"/>
                <a:gd name="T93" fmla="*/ 80 h 94"/>
                <a:gd name="T94" fmla="*/ 4 w 90"/>
                <a:gd name="T95" fmla="*/ 67 h 94"/>
                <a:gd name="T96" fmla="*/ 15 w 90"/>
                <a:gd name="T97" fmla="*/ 58 h 94"/>
                <a:gd name="T98" fmla="*/ 26 w 90"/>
                <a:gd name="T99" fmla="*/ 44 h 94"/>
                <a:gd name="T100" fmla="*/ 27 w 90"/>
                <a:gd name="T101" fmla="*/ 30 h 94"/>
                <a:gd name="T102" fmla="*/ 33 w 90"/>
                <a:gd name="T103" fmla="*/ 23 h 94"/>
                <a:gd name="T104" fmla="*/ 36 w 90"/>
                <a:gd name="T105" fmla="*/ 20 h 94"/>
                <a:gd name="T106" fmla="*/ 35 w 90"/>
                <a:gd name="T107" fmla="*/ 22 h 94"/>
                <a:gd name="T108" fmla="*/ 44 w 90"/>
                <a:gd name="T109" fmla="*/ 16 h 94"/>
                <a:gd name="T110" fmla="*/ 44 w 90"/>
                <a:gd name="T111" fmla="*/ 16 h 94"/>
                <a:gd name="T112" fmla="*/ 49 w 90"/>
                <a:gd name="T113" fmla="*/ 12 h 94"/>
                <a:gd name="T114" fmla="*/ 51 w 90"/>
                <a:gd name="T115" fmla="*/ 10 h 94"/>
                <a:gd name="T116" fmla="*/ 62 w 90"/>
                <a:gd name="T117" fmla="*/ 6 h 94"/>
                <a:gd name="T118" fmla="*/ 62 w 90"/>
                <a:gd name="T119" fmla="*/ 5 h 94"/>
                <a:gd name="T120" fmla="*/ 71 w 90"/>
                <a:gd name="T121" fmla="*/ 2 h 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 h="94">
                  <a:moveTo>
                    <a:pt x="83" y="17"/>
                  </a:moveTo>
                  <a:cubicBezTo>
                    <a:pt x="84" y="17"/>
                    <a:pt x="84" y="17"/>
                    <a:pt x="84" y="17"/>
                  </a:cubicBezTo>
                  <a:cubicBezTo>
                    <a:pt x="84" y="16"/>
                    <a:pt x="84" y="16"/>
                    <a:pt x="84" y="16"/>
                  </a:cubicBezTo>
                  <a:cubicBezTo>
                    <a:pt x="85" y="15"/>
                    <a:pt x="85" y="15"/>
                    <a:pt x="85" y="15"/>
                  </a:cubicBezTo>
                  <a:cubicBezTo>
                    <a:pt x="86" y="15"/>
                    <a:pt x="86" y="15"/>
                    <a:pt x="86" y="15"/>
                  </a:cubicBezTo>
                  <a:cubicBezTo>
                    <a:pt x="87" y="14"/>
                    <a:pt x="87" y="14"/>
                    <a:pt x="87" y="14"/>
                  </a:cubicBezTo>
                  <a:cubicBezTo>
                    <a:pt x="87" y="13"/>
                    <a:pt x="87" y="13"/>
                    <a:pt x="87" y="13"/>
                  </a:cubicBezTo>
                  <a:cubicBezTo>
                    <a:pt x="88" y="13"/>
                    <a:pt x="88" y="13"/>
                    <a:pt x="88" y="13"/>
                  </a:cubicBezTo>
                  <a:cubicBezTo>
                    <a:pt x="89" y="13"/>
                    <a:pt x="89" y="13"/>
                    <a:pt x="89" y="13"/>
                  </a:cubicBezTo>
                  <a:cubicBezTo>
                    <a:pt x="89" y="12"/>
                    <a:pt x="89" y="12"/>
                    <a:pt x="89" y="12"/>
                  </a:cubicBezTo>
                  <a:cubicBezTo>
                    <a:pt x="89" y="11"/>
                    <a:pt x="89" y="11"/>
                    <a:pt x="89" y="11"/>
                  </a:cubicBezTo>
                  <a:cubicBezTo>
                    <a:pt x="89" y="11"/>
                    <a:pt x="89" y="11"/>
                    <a:pt x="89" y="11"/>
                  </a:cubicBezTo>
                  <a:cubicBezTo>
                    <a:pt x="88" y="11"/>
                    <a:pt x="88" y="11"/>
                    <a:pt x="88" y="11"/>
                  </a:cubicBezTo>
                  <a:cubicBezTo>
                    <a:pt x="88" y="11"/>
                    <a:pt x="88" y="11"/>
                    <a:pt x="88" y="11"/>
                  </a:cubicBezTo>
                  <a:cubicBezTo>
                    <a:pt x="87" y="11"/>
                    <a:pt x="87" y="11"/>
                    <a:pt x="87" y="11"/>
                  </a:cubicBezTo>
                  <a:cubicBezTo>
                    <a:pt x="87" y="12"/>
                    <a:pt x="87" y="12"/>
                    <a:pt x="87" y="12"/>
                  </a:cubicBezTo>
                  <a:cubicBezTo>
                    <a:pt x="87" y="11"/>
                    <a:pt x="87" y="11"/>
                    <a:pt x="87" y="11"/>
                  </a:cubicBezTo>
                  <a:cubicBezTo>
                    <a:pt x="87" y="11"/>
                    <a:pt x="87" y="11"/>
                    <a:pt x="87" y="11"/>
                  </a:cubicBezTo>
                  <a:cubicBezTo>
                    <a:pt x="86" y="11"/>
                    <a:pt x="86" y="11"/>
                    <a:pt x="86" y="11"/>
                  </a:cubicBezTo>
                  <a:cubicBezTo>
                    <a:pt x="86" y="11"/>
                    <a:pt x="86" y="11"/>
                    <a:pt x="86" y="11"/>
                  </a:cubicBezTo>
                  <a:cubicBezTo>
                    <a:pt x="86" y="12"/>
                    <a:pt x="86" y="12"/>
                    <a:pt x="86" y="12"/>
                  </a:cubicBezTo>
                  <a:cubicBezTo>
                    <a:pt x="86" y="12"/>
                    <a:pt x="86" y="12"/>
                    <a:pt x="86" y="12"/>
                  </a:cubicBezTo>
                  <a:cubicBezTo>
                    <a:pt x="86" y="11"/>
                    <a:pt x="86" y="11"/>
                    <a:pt x="86" y="11"/>
                  </a:cubicBezTo>
                  <a:cubicBezTo>
                    <a:pt x="85" y="12"/>
                    <a:pt x="85" y="12"/>
                    <a:pt x="85" y="12"/>
                  </a:cubicBezTo>
                  <a:cubicBezTo>
                    <a:pt x="85" y="12"/>
                    <a:pt x="85" y="12"/>
                    <a:pt x="85" y="12"/>
                  </a:cubicBezTo>
                  <a:cubicBezTo>
                    <a:pt x="85" y="12"/>
                    <a:pt x="85" y="12"/>
                    <a:pt x="85" y="12"/>
                  </a:cubicBezTo>
                  <a:cubicBezTo>
                    <a:pt x="84" y="11"/>
                    <a:pt x="84" y="11"/>
                    <a:pt x="84" y="11"/>
                  </a:cubicBezTo>
                  <a:cubicBezTo>
                    <a:pt x="84" y="11"/>
                    <a:pt x="84" y="11"/>
                    <a:pt x="84" y="11"/>
                  </a:cubicBezTo>
                  <a:cubicBezTo>
                    <a:pt x="84" y="10"/>
                    <a:pt x="84" y="10"/>
                    <a:pt x="84" y="10"/>
                  </a:cubicBezTo>
                  <a:cubicBezTo>
                    <a:pt x="83" y="10"/>
                    <a:pt x="83" y="10"/>
                    <a:pt x="83" y="10"/>
                  </a:cubicBezTo>
                  <a:cubicBezTo>
                    <a:pt x="83" y="10"/>
                    <a:pt x="83" y="10"/>
                    <a:pt x="83" y="10"/>
                  </a:cubicBezTo>
                  <a:cubicBezTo>
                    <a:pt x="82" y="9"/>
                    <a:pt x="82" y="9"/>
                    <a:pt x="82" y="9"/>
                  </a:cubicBezTo>
                  <a:cubicBezTo>
                    <a:pt x="81" y="9"/>
                    <a:pt x="81" y="9"/>
                    <a:pt x="81" y="9"/>
                  </a:cubicBezTo>
                  <a:cubicBezTo>
                    <a:pt x="80" y="9"/>
                    <a:pt x="80" y="9"/>
                    <a:pt x="80" y="9"/>
                  </a:cubicBezTo>
                  <a:cubicBezTo>
                    <a:pt x="81" y="9"/>
                    <a:pt x="81" y="9"/>
                    <a:pt x="81" y="9"/>
                  </a:cubicBezTo>
                  <a:cubicBezTo>
                    <a:pt x="82" y="9"/>
                    <a:pt x="82" y="9"/>
                    <a:pt x="82" y="9"/>
                  </a:cubicBezTo>
                  <a:cubicBezTo>
                    <a:pt x="83" y="9"/>
                    <a:pt x="83" y="9"/>
                    <a:pt x="83" y="9"/>
                  </a:cubicBezTo>
                  <a:cubicBezTo>
                    <a:pt x="84" y="9"/>
                    <a:pt x="84" y="9"/>
                    <a:pt x="84" y="9"/>
                  </a:cubicBezTo>
                  <a:cubicBezTo>
                    <a:pt x="86" y="9"/>
                    <a:pt x="86" y="9"/>
                    <a:pt x="86" y="9"/>
                  </a:cubicBezTo>
                  <a:cubicBezTo>
                    <a:pt x="87" y="9"/>
                    <a:pt x="87" y="9"/>
                    <a:pt x="87" y="9"/>
                  </a:cubicBezTo>
                  <a:cubicBezTo>
                    <a:pt x="88" y="7"/>
                    <a:pt x="88" y="7"/>
                    <a:pt x="88" y="7"/>
                  </a:cubicBezTo>
                  <a:cubicBezTo>
                    <a:pt x="89" y="7"/>
                    <a:pt x="89" y="7"/>
                    <a:pt x="89" y="7"/>
                  </a:cubicBezTo>
                  <a:cubicBezTo>
                    <a:pt x="90" y="6"/>
                    <a:pt x="90" y="6"/>
                    <a:pt x="90" y="6"/>
                  </a:cubicBezTo>
                  <a:cubicBezTo>
                    <a:pt x="90" y="6"/>
                    <a:pt x="90" y="6"/>
                    <a:pt x="90" y="6"/>
                  </a:cubicBezTo>
                  <a:cubicBezTo>
                    <a:pt x="89" y="6"/>
                    <a:pt x="89" y="6"/>
                    <a:pt x="89" y="6"/>
                  </a:cubicBezTo>
                  <a:cubicBezTo>
                    <a:pt x="89" y="6"/>
                    <a:pt x="89" y="6"/>
                    <a:pt x="89" y="6"/>
                  </a:cubicBezTo>
                  <a:cubicBezTo>
                    <a:pt x="89" y="5"/>
                    <a:pt x="89" y="5"/>
                    <a:pt x="89" y="5"/>
                  </a:cubicBezTo>
                  <a:cubicBezTo>
                    <a:pt x="88" y="6"/>
                    <a:pt x="88" y="6"/>
                    <a:pt x="88" y="6"/>
                  </a:cubicBezTo>
                  <a:cubicBezTo>
                    <a:pt x="87" y="5"/>
                    <a:pt x="87" y="5"/>
                    <a:pt x="87" y="5"/>
                  </a:cubicBezTo>
                  <a:cubicBezTo>
                    <a:pt x="86" y="5"/>
                    <a:pt x="86" y="5"/>
                    <a:pt x="86" y="5"/>
                  </a:cubicBezTo>
                  <a:cubicBezTo>
                    <a:pt x="86" y="6"/>
                    <a:pt x="86" y="6"/>
                    <a:pt x="86" y="6"/>
                  </a:cubicBezTo>
                  <a:cubicBezTo>
                    <a:pt x="85" y="6"/>
                    <a:pt x="85" y="6"/>
                    <a:pt x="85" y="6"/>
                  </a:cubicBezTo>
                  <a:cubicBezTo>
                    <a:pt x="85" y="5"/>
                    <a:pt x="85" y="5"/>
                    <a:pt x="85" y="5"/>
                  </a:cubicBezTo>
                  <a:cubicBezTo>
                    <a:pt x="86" y="5"/>
                    <a:pt x="86" y="5"/>
                    <a:pt x="86" y="5"/>
                  </a:cubicBezTo>
                  <a:cubicBezTo>
                    <a:pt x="86" y="4"/>
                    <a:pt x="86" y="4"/>
                    <a:pt x="86" y="4"/>
                  </a:cubicBezTo>
                  <a:cubicBezTo>
                    <a:pt x="85" y="4"/>
                    <a:pt x="85" y="4"/>
                    <a:pt x="85" y="4"/>
                  </a:cubicBezTo>
                  <a:cubicBezTo>
                    <a:pt x="85" y="4"/>
                    <a:pt x="85" y="4"/>
                    <a:pt x="85" y="4"/>
                  </a:cubicBezTo>
                  <a:cubicBezTo>
                    <a:pt x="84" y="4"/>
                    <a:pt x="84" y="4"/>
                    <a:pt x="84" y="4"/>
                  </a:cubicBezTo>
                  <a:cubicBezTo>
                    <a:pt x="84" y="5"/>
                    <a:pt x="84" y="5"/>
                    <a:pt x="84" y="5"/>
                  </a:cubicBezTo>
                  <a:cubicBezTo>
                    <a:pt x="83" y="5"/>
                    <a:pt x="83" y="5"/>
                    <a:pt x="83" y="5"/>
                  </a:cubicBezTo>
                  <a:cubicBezTo>
                    <a:pt x="83" y="4"/>
                    <a:pt x="83" y="4"/>
                    <a:pt x="83" y="4"/>
                  </a:cubicBezTo>
                  <a:cubicBezTo>
                    <a:pt x="83" y="4"/>
                    <a:pt x="83" y="4"/>
                    <a:pt x="83" y="4"/>
                  </a:cubicBezTo>
                  <a:cubicBezTo>
                    <a:pt x="83" y="5"/>
                    <a:pt x="83" y="5"/>
                    <a:pt x="83" y="5"/>
                  </a:cubicBezTo>
                  <a:cubicBezTo>
                    <a:pt x="82" y="5"/>
                    <a:pt x="82" y="5"/>
                    <a:pt x="82" y="5"/>
                  </a:cubicBezTo>
                  <a:cubicBezTo>
                    <a:pt x="82" y="4"/>
                    <a:pt x="82" y="4"/>
                    <a:pt x="82" y="4"/>
                  </a:cubicBezTo>
                  <a:cubicBezTo>
                    <a:pt x="83" y="4"/>
                    <a:pt x="83" y="4"/>
                    <a:pt x="83" y="4"/>
                  </a:cubicBezTo>
                  <a:cubicBezTo>
                    <a:pt x="83" y="3"/>
                    <a:pt x="83" y="3"/>
                    <a:pt x="83" y="3"/>
                  </a:cubicBezTo>
                  <a:cubicBezTo>
                    <a:pt x="82" y="3"/>
                    <a:pt x="82" y="3"/>
                    <a:pt x="82" y="3"/>
                  </a:cubicBezTo>
                  <a:cubicBezTo>
                    <a:pt x="81" y="3"/>
                    <a:pt x="81" y="3"/>
                    <a:pt x="81" y="3"/>
                  </a:cubicBezTo>
                  <a:cubicBezTo>
                    <a:pt x="80" y="3"/>
                    <a:pt x="80" y="3"/>
                    <a:pt x="80" y="3"/>
                  </a:cubicBezTo>
                  <a:cubicBezTo>
                    <a:pt x="80" y="4"/>
                    <a:pt x="80" y="4"/>
                    <a:pt x="80" y="4"/>
                  </a:cubicBezTo>
                  <a:cubicBezTo>
                    <a:pt x="80" y="4"/>
                    <a:pt x="80" y="4"/>
                    <a:pt x="80" y="4"/>
                  </a:cubicBezTo>
                  <a:cubicBezTo>
                    <a:pt x="80" y="5"/>
                    <a:pt x="80" y="5"/>
                    <a:pt x="80" y="5"/>
                  </a:cubicBezTo>
                  <a:cubicBezTo>
                    <a:pt x="80" y="6"/>
                    <a:pt x="80" y="6"/>
                    <a:pt x="80" y="6"/>
                  </a:cubicBezTo>
                  <a:cubicBezTo>
                    <a:pt x="80" y="6"/>
                    <a:pt x="80" y="6"/>
                    <a:pt x="80" y="6"/>
                  </a:cubicBezTo>
                  <a:cubicBezTo>
                    <a:pt x="80" y="7"/>
                    <a:pt x="80" y="7"/>
                    <a:pt x="80" y="7"/>
                  </a:cubicBezTo>
                  <a:cubicBezTo>
                    <a:pt x="79" y="6"/>
                    <a:pt x="79" y="6"/>
                    <a:pt x="79" y="6"/>
                  </a:cubicBezTo>
                  <a:cubicBezTo>
                    <a:pt x="79" y="6"/>
                    <a:pt x="79" y="6"/>
                    <a:pt x="79" y="6"/>
                  </a:cubicBezTo>
                  <a:cubicBezTo>
                    <a:pt x="79" y="6"/>
                    <a:pt x="79" y="6"/>
                    <a:pt x="79" y="6"/>
                  </a:cubicBezTo>
                  <a:cubicBezTo>
                    <a:pt x="78" y="6"/>
                    <a:pt x="78" y="6"/>
                    <a:pt x="78" y="6"/>
                  </a:cubicBezTo>
                  <a:cubicBezTo>
                    <a:pt x="77" y="7"/>
                    <a:pt x="77" y="7"/>
                    <a:pt x="77" y="7"/>
                  </a:cubicBezTo>
                  <a:cubicBezTo>
                    <a:pt x="78" y="6"/>
                    <a:pt x="78" y="6"/>
                    <a:pt x="78" y="6"/>
                  </a:cubicBezTo>
                  <a:cubicBezTo>
                    <a:pt x="78" y="5"/>
                    <a:pt x="78" y="5"/>
                    <a:pt x="78" y="5"/>
                  </a:cubicBezTo>
                  <a:cubicBezTo>
                    <a:pt x="79" y="5"/>
                    <a:pt x="79" y="5"/>
                    <a:pt x="79" y="5"/>
                  </a:cubicBezTo>
                  <a:cubicBezTo>
                    <a:pt x="79" y="4"/>
                    <a:pt x="79" y="4"/>
                    <a:pt x="79" y="4"/>
                  </a:cubicBezTo>
                  <a:cubicBezTo>
                    <a:pt x="78" y="4"/>
                    <a:pt x="78" y="4"/>
                    <a:pt x="78" y="4"/>
                  </a:cubicBezTo>
                  <a:cubicBezTo>
                    <a:pt x="77" y="5"/>
                    <a:pt x="77" y="5"/>
                    <a:pt x="77" y="5"/>
                  </a:cubicBezTo>
                  <a:cubicBezTo>
                    <a:pt x="77" y="5"/>
                    <a:pt x="77" y="5"/>
                    <a:pt x="77" y="5"/>
                  </a:cubicBezTo>
                  <a:cubicBezTo>
                    <a:pt x="77" y="4"/>
                    <a:pt x="77" y="4"/>
                    <a:pt x="77" y="4"/>
                  </a:cubicBezTo>
                  <a:cubicBezTo>
                    <a:pt x="78" y="4"/>
                    <a:pt x="78" y="4"/>
                    <a:pt x="78" y="4"/>
                  </a:cubicBezTo>
                  <a:cubicBezTo>
                    <a:pt x="78" y="4"/>
                    <a:pt x="78" y="4"/>
                    <a:pt x="78" y="4"/>
                  </a:cubicBezTo>
                  <a:cubicBezTo>
                    <a:pt x="77" y="4"/>
                    <a:pt x="77" y="4"/>
                    <a:pt x="77" y="4"/>
                  </a:cubicBezTo>
                  <a:cubicBezTo>
                    <a:pt x="77" y="3"/>
                    <a:pt x="77" y="3"/>
                    <a:pt x="77" y="3"/>
                  </a:cubicBezTo>
                  <a:cubicBezTo>
                    <a:pt x="77" y="3"/>
                    <a:pt x="77" y="3"/>
                    <a:pt x="77" y="3"/>
                  </a:cubicBezTo>
                  <a:cubicBezTo>
                    <a:pt x="78" y="3"/>
                    <a:pt x="78" y="3"/>
                    <a:pt x="78" y="3"/>
                  </a:cubicBezTo>
                  <a:cubicBezTo>
                    <a:pt x="79" y="3"/>
                    <a:pt x="79" y="3"/>
                    <a:pt x="79" y="3"/>
                  </a:cubicBezTo>
                  <a:cubicBezTo>
                    <a:pt x="79" y="2"/>
                    <a:pt x="79" y="2"/>
                    <a:pt x="79" y="2"/>
                  </a:cubicBezTo>
                  <a:cubicBezTo>
                    <a:pt x="79" y="2"/>
                    <a:pt x="79" y="2"/>
                    <a:pt x="79" y="2"/>
                  </a:cubicBezTo>
                  <a:cubicBezTo>
                    <a:pt x="78" y="2"/>
                    <a:pt x="78" y="2"/>
                    <a:pt x="78" y="2"/>
                  </a:cubicBezTo>
                  <a:cubicBezTo>
                    <a:pt x="78" y="2"/>
                    <a:pt x="78" y="2"/>
                    <a:pt x="78" y="2"/>
                  </a:cubicBezTo>
                  <a:cubicBezTo>
                    <a:pt x="78" y="1"/>
                    <a:pt x="78" y="1"/>
                    <a:pt x="78" y="1"/>
                  </a:cubicBezTo>
                  <a:cubicBezTo>
                    <a:pt x="78" y="0"/>
                    <a:pt x="78" y="0"/>
                    <a:pt x="78" y="0"/>
                  </a:cubicBezTo>
                  <a:cubicBezTo>
                    <a:pt x="77" y="1"/>
                    <a:pt x="77" y="1"/>
                    <a:pt x="77" y="1"/>
                  </a:cubicBezTo>
                  <a:cubicBezTo>
                    <a:pt x="77" y="1"/>
                    <a:pt x="77" y="1"/>
                    <a:pt x="77" y="1"/>
                  </a:cubicBezTo>
                  <a:cubicBezTo>
                    <a:pt x="76" y="0"/>
                    <a:pt x="76" y="0"/>
                    <a:pt x="76" y="0"/>
                  </a:cubicBezTo>
                  <a:cubicBezTo>
                    <a:pt x="75" y="1"/>
                    <a:pt x="75" y="1"/>
                    <a:pt x="75" y="1"/>
                  </a:cubicBezTo>
                  <a:cubicBezTo>
                    <a:pt x="75" y="1"/>
                    <a:pt x="75" y="1"/>
                    <a:pt x="75" y="1"/>
                  </a:cubicBezTo>
                  <a:cubicBezTo>
                    <a:pt x="76" y="2"/>
                    <a:pt x="76" y="2"/>
                    <a:pt x="76" y="2"/>
                  </a:cubicBezTo>
                  <a:cubicBezTo>
                    <a:pt x="76" y="2"/>
                    <a:pt x="76" y="2"/>
                    <a:pt x="76" y="2"/>
                  </a:cubicBezTo>
                  <a:cubicBezTo>
                    <a:pt x="75" y="2"/>
                    <a:pt x="75" y="2"/>
                    <a:pt x="75" y="2"/>
                  </a:cubicBezTo>
                  <a:cubicBezTo>
                    <a:pt x="75" y="2"/>
                    <a:pt x="75" y="2"/>
                    <a:pt x="75" y="2"/>
                  </a:cubicBezTo>
                  <a:cubicBezTo>
                    <a:pt x="74" y="2"/>
                    <a:pt x="74" y="2"/>
                    <a:pt x="74" y="2"/>
                  </a:cubicBezTo>
                  <a:cubicBezTo>
                    <a:pt x="74" y="3"/>
                    <a:pt x="74" y="3"/>
                    <a:pt x="74" y="3"/>
                  </a:cubicBezTo>
                  <a:cubicBezTo>
                    <a:pt x="74" y="3"/>
                    <a:pt x="74" y="3"/>
                    <a:pt x="74" y="3"/>
                  </a:cubicBezTo>
                  <a:cubicBezTo>
                    <a:pt x="75" y="3"/>
                    <a:pt x="75" y="3"/>
                    <a:pt x="75" y="3"/>
                  </a:cubicBezTo>
                  <a:cubicBezTo>
                    <a:pt x="75" y="3"/>
                    <a:pt x="75" y="3"/>
                    <a:pt x="75" y="3"/>
                  </a:cubicBezTo>
                  <a:cubicBezTo>
                    <a:pt x="75" y="4"/>
                    <a:pt x="75" y="4"/>
                    <a:pt x="75" y="4"/>
                  </a:cubicBezTo>
                  <a:cubicBezTo>
                    <a:pt x="75" y="4"/>
                    <a:pt x="75" y="4"/>
                    <a:pt x="75" y="4"/>
                  </a:cubicBezTo>
                  <a:cubicBezTo>
                    <a:pt x="75" y="4"/>
                    <a:pt x="75" y="4"/>
                    <a:pt x="75" y="4"/>
                  </a:cubicBezTo>
                  <a:cubicBezTo>
                    <a:pt x="74" y="5"/>
                    <a:pt x="74" y="5"/>
                    <a:pt x="74" y="5"/>
                  </a:cubicBezTo>
                  <a:cubicBezTo>
                    <a:pt x="74" y="5"/>
                    <a:pt x="74" y="5"/>
                    <a:pt x="74" y="5"/>
                  </a:cubicBezTo>
                  <a:cubicBezTo>
                    <a:pt x="74" y="5"/>
                    <a:pt x="74" y="5"/>
                    <a:pt x="74" y="5"/>
                  </a:cubicBezTo>
                  <a:cubicBezTo>
                    <a:pt x="74" y="6"/>
                    <a:pt x="74" y="6"/>
                    <a:pt x="74" y="6"/>
                  </a:cubicBezTo>
                  <a:cubicBezTo>
                    <a:pt x="74" y="6"/>
                    <a:pt x="74" y="6"/>
                    <a:pt x="74" y="6"/>
                  </a:cubicBezTo>
                  <a:cubicBezTo>
                    <a:pt x="74" y="7"/>
                    <a:pt x="74" y="7"/>
                    <a:pt x="74" y="7"/>
                  </a:cubicBezTo>
                  <a:cubicBezTo>
                    <a:pt x="73" y="6"/>
                    <a:pt x="73" y="6"/>
                    <a:pt x="73" y="6"/>
                  </a:cubicBezTo>
                  <a:cubicBezTo>
                    <a:pt x="73" y="7"/>
                    <a:pt x="73" y="7"/>
                    <a:pt x="73" y="7"/>
                  </a:cubicBezTo>
                  <a:cubicBezTo>
                    <a:pt x="73" y="7"/>
                    <a:pt x="73" y="7"/>
                    <a:pt x="73" y="7"/>
                  </a:cubicBezTo>
                  <a:cubicBezTo>
                    <a:pt x="72" y="7"/>
                    <a:pt x="72" y="7"/>
                    <a:pt x="72" y="7"/>
                  </a:cubicBezTo>
                  <a:cubicBezTo>
                    <a:pt x="72" y="7"/>
                    <a:pt x="72" y="7"/>
                    <a:pt x="72" y="7"/>
                  </a:cubicBezTo>
                  <a:cubicBezTo>
                    <a:pt x="73" y="5"/>
                    <a:pt x="73" y="5"/>
                    <a:pt x="73" y="5"/>
                  </a:cubicBezTo>
                  <a:cubicBezTo>
                    <a:pt x="72" y="5"/>
                    <a:pt x="72" y="5"/>
                    <a:pt x="72" y="5"/>
                  </a:cubicBezTo>
                  <a:cubicBezTo>
                    <a:pt x="72" y="5"/>
                    <a:pt x="72" y="5"/>
                    <a:pt x="72" y="5"/>
                  </a:cubicBezTo>
                  <a:cubicBezTo>
                    <a:pt x="72" y="4"/>
                    <a:pt x="72" y="4"/>
                    <a:pt x="72" y="4"/>
                  </a:cubicBezTo>
                  <a:cubicBezTo>
                    <a:pt x="72" y="3"/>
                    <a:pt x="72" y="3"/>
                    <a:pt x="72" y="3"/>
                  </a:cubicBezTo>
                  <a:cubicBezTo>
                    <a:pt x="72" y="3"/>
                    <a:pt x="72" y="3"/>
                    <a:pt x="72" y="3"/>
                  </a:cubicBezTo>
                  <a:cubicBezTo>
                    <a:pt x="72" y="3"/>
                    <a:pt x="72" y="3"/>
                    <a:pt x="72" y="3"/>
                  </a:cubicBezTo>
                  <a:cubicBezTo>
                    <a:pt x="71" y="4"/>
                    <a:pt x="71" y="4"/>
                    <a:pt x="71" y="4"/>
                  </a:cubicBezTo>
                  <a:cubicBezTo>
                    <a:pt x="71" y="5"/>
                    <a:pt x="71" y="5"/>
                    <a:pt x="71" y="5"/>
                  </a:cubicBezTo>
                  <a:cubicBezTo>
                    <a:pt x="70" y="6"/>
                    <a:pt x="70" y="6"/>
                    <a:pt x="70" y="6"/>
                  </a:cubicBezTo>
                  <a:cubicBezTo>
                    <a:pt x="69" y="7"/>
                    <a:pt x="69" y="7"/>
                    <a:pt x="69" y="7"/>
                  </a:cubicBezTo>
                  <a:cubicBezTo>
                    <a:pt x="70" y="8"/>
                    <a:pt x="70" y="8"/>
                    <a:pt x="70" y="8"/>
                  </a:cubicBezTo>
                  <a:cubicBezTo>
                    <a:pt x="69" y="9"/>
                    <a:pt x="69" y="9"/>
                    <a:pt x="69" y="9"/>
                  </a:cubicBezTo>
                  <a:cubicBezTo>
                    <a:pt x="68" y="10"/>
                    <a:pt x="68" y="10"/>
                    <a:pt x="68" y="10"/>
                  </a:cubicBezTo>
                  <a:cubicBezTo>
                    <a:pt x="68" y="10"/>
                    <a:pt x="68" y="10"/>
                    <a:pt x="68" y="10"/>
                  </a:cubicBezTo>
                  <a:cubicBezTo>
                    <a:pt x="68" y="9"/>
                    <a:pt x="68" y="9"/>
                    <a:pt x="68" y="9"/>
                  </a:cubicBezTo>
                  <a:cubicBezTo>
                    <a:pt x="67" y="9"/>
                    <a:pt x="67" y="9"/>
                    <a:pt x="67" y="9"/>
                  </a:cubicBezTo>
                  <a:cubicBezTo>
                    <a:pt x="68" y="8"/>
                    <a:pt x="68" y="8"/>
                    <a:pt x="68" y="8"/>
                  </a:cubicBezTo>
                  <a:cubicBezTo>
                    <a:pt x="68" y="7"/>
                    <a:pt x="68" y="7"/>
                    <a:pt x="68" y="7"/>
                  </a:cubicBezTo>
                  <a:cubicBezTo>
                    <a:pt x="68" y="7"/>
                    <a:pt x="68" y="7"/>
                    <a:pt x="68" y="7"/>
                  </a:cubicBezTo>
                  <a:cubicBezTo>
                    <a:pt x="68" y="6"/>
                    <a:pt x="68" y="6"/>
                    <a:pt x="68" y="6"/>
                  </a:cubicBezTo>
                  <a:cubicBezTo>
                    <a:pt x="69" y="5"/>
                    <a:pt x="69" y="5"/>
                    <a:pt x="69" y="5"/>
                  </a:cubicBezTo>
                  <a:cubicBezTo>
                    <a:pt x="69" y="4"/>
                    <a:pt x="69" y="4"/>
                    <a:pt x="69" y="4"/>
                  </a:cubicBezTo>
                  <a:cubicBezTo>
                    <a:pt x="70" y="4"/>
                    <a:pt x="70" y="4"/>
                    <a:pt x="70" y="4"/>
                  </a:cubicBezTo>
                  <a:cubicBezTo>
                    <a:pt x="70" y="3"/>
                    <a:pt x="70" y="3"/>
                    <a:pt x="70" y="3"/>
                  </a:cubicBezTo>
                  <a:cubicBezTo>
                    <a:pt x="69" y="3"/>
                    <a:pt x="69" y="3"/>
                    <a:pt x="69" y="3"/>
                  </a:cubicBezTo>
                  <a:cubicBezTo>
                    <a:pt x="68" y="3"/>
                    <a:pt x="68" y="3"/>
                    <a:pt x="68" y="3"/>
                  </a:cubicBezTo>
                  <a:cubicBezTo>
                    <a:pt x="68" y="3"/>
                    <a:pt x="68" y="3"/>
                    <a:pt x="68" y="3"/>
                  </a:cubicBezTo>
                  <a:cubicBezTo>
                    <a:pt x="68" y="3"/>
                    <a:pt x="68" y="3"/>
                    <a:pt x="68" y="3"/>
                  </a:cubicBezTo>
                  <a:cubicBezTo>
                    <a:pt x="67" y="4"/>
                    <a:pt x="67" y="4"/>
                    <a:pt x="67" y="4"/>
                  </a:cubicBezTo>
                  <a:cubicBezTo>
                    <a:pt x="67" y="3"/>
                    <a:pt x="67" y="3"/>
                    <a:pt x="67" y="3"/>
                  </a:cubicBezTo>
                  <a:cubicBezTo>
                    <a:pt x="67" y="3"/>
                    <a:pt x="67" y="3"/>
                    <a:pt x="67" y="3"/>
                  </a:cubicBezTo>
                  <a:cubicBezTo>
                    <a:pt x="66" y="3"/>
                    <a:pt x="66" y="3"/>
                    <a:pt x="66" y="3"/>
                  </a:cubicBezTo>
                  <a:cubicBezTo>
                    <a:pt x="66" y="3"/>
                    <a:pt x="66" y="3"/>
                    <a:pt x="66" y="3"/>
                  </a:cubicBezTo>
                  <a:cubicBezTo>
                    <a:pt x="66" y="4"/>
                    <a:pt x="66" y="4"/>
                    <a:pt x="66" y="4"/>
                  </a:cubicBezTo>
                  <a:cubicBezTo>
                    <a:pt x="65" y="4"/>
                    <a:pt x="65" y="4"/>
                    <a:pt x="65" y="4"/>
                  </a:cubicBezTo>
                  <a:cubicBezTo>
                    <a:pt x="65" y="4"/>
                    <a:pt x="65" y="4"/>
                    <a:pt x="65" y="4"/>
                  </a:cubicBezTo>
                  <a:cubicBezTo>
                    <a:pt x="65" y="4"/>
                    <a:pt x="65" y="4"/>
                    <a:pt x="65" y="4"/>
                  </a:cubicBezTo>
                  <a:cubicBezTo>
                    <a:pt x="64" y="4"/>
                    <a:pt x="64" y="4"/>
                    <a:pt x="64" y="4"/>
                  </a:cubicBezTo>
                  <a:cubicBezTo>
                    <a:pt x="64" y="4"/>
                    <a:pt x="64" y="4"/>
                    <a:pt x="64" y="4"/>
                  </a:cubicBezTo>
                  <a:cubicBezTo>
                    <a:pt x="65" y="5"/>
                    <a:pt x="65" y="5"/>
                    <a:pt x="65" y="5"/>
                  </a:cubicBezTo>
                  <a:cubicBezTo>
                    <a:pt x="66" y="5"/>
                    <a:pt x="66" y="5"/>
                    <a:pt x="66" y="5"/>
                  </a:cubicBezTo>
                  <a:cubicBezTo>
                    <a:pt x="65" y="6"/>
                    <a:pt x="65" y="6"/>
                    <a:pt x="65" y="6"/>
                  </a:cubicBezTo>
                  <a:cubicBezTo>
                    <a:pt x="65" y="5"/>
                    <a:pt x="65" y="5"/>
                    <a:pt x="65" y="5"/>
                  </a:cubicBezTo>
                  <a:cubicBezTo>
                    <a:pt x="64" y="6"/>
                    <a:pt x="64" y="6"/>
                    <a:pt x="64" y="6"/>
                  </a:cubicBezTo>
                  <a:cubicBezTo>
                    <a:pt x="64" y="6"/>
                    <a:pt x="64" y="6"/>
                    <a:pt x="64" y="6"/>
                  </a:cubicBezTo>
                  <a:cubicBezTo>
                    <a:pt x="65" y="6"/>
                    <a:pt x="65" y="6"/>
                    <a:pt x="65" y="6"/>
                  </a:cubicBezTo>
                  <a:cubicBezTo>
                    <a:pt x="64" y="7"/>
                    <a:pt x="64" y="7"/>
                    <a:pt x="64" y="7"/>
                  </a:cubicBezTo>
                  <a:cubicBezTo>
                    <a:pt x="63" y="6"/>
                    <a:pt x="63" y="6"/>
                    <a:pt x="63" y="6"/>
                  </a:cubicBezTo>
                  <a:cubicBezTo>
                    <a:pt x="63" y="6"/>
                    <a:pt x="63" y="6"/>
                    <a:pt x="63" y="6"/>
                  </a:cubicBezTo>
                  <a:cubicBezTo>
                    <a:pt x="63" y="7"/>
                    <a:pt x="63" y="7"/>
                    <a:pt x="63" y="7"/>
                  </a:cubicBezTo>
                  <a:cubicBezTo>
                    <a:pt x="62" y="7"/>
                    <a:pt x="62" y="7"/>
                    <a:pt x="62" y="7"/>
                  </a:cubicBezTo>
                  <a:cubicBezTo>
                    <a:pt x="62" y="8"/>
                    <a:pt x="62" y="8"/>
                    <a:pt x="62" y="8"/>
                  </a:cubicBezTo>
                  <a:cubicBezTo>
                    <a:pt x="62" y="8"/>
                    <a:pt x="62" y="8"/>
                    <a:pt x="62" y="8"/>
                  </a:cubicBezTo>
                  <a:cubicBezTo>
                    <a:pt x="62" y="8"/>
                    <a:pt x="62" y="8"/>
                    <a:pt x="62" y="8"/>
                  </a:cubicBezTo>
                  <a:cubicBezTo>
                    <a:pt x="61" y="9"/>
                    <a:pt x="61" y="9"/>
                    <a:pt x="61" y="9"/>
                  </a:cubicBezTo>
                  <a:cubicBezTo>
                    <a:pt x="62" y="10"/>
                    <a:pt x="62" y="10"/>
                    <a:pt x="62" y="10"/>
                  </a:cubicBezTo>
                  <a:cubicBezTo>
                    <a:pt x="62" y="10"/>
                    <a:pt x="62" y="10"/>
                    <a:pt x="62" y="10"/>
                  </a:cubicBezTo>
                  <a:cubicBezTo>
                    <a:pt x="62" y="10"/>
                    <a:pt x="62" y="10"/>
                    <a:pt x="62" y="10"/>
                  </a:cubicBezTo>
                  <a:cubicBezTo>
                    <a:pt x="63" y="11"/>
                    <a:pt x="63" y="11"/>
                    <a:pt x="63" y="11"/>
                  </a:cubicBezTo>
                  <a:cubicBezTo>
                    <a:pt x="62" y="11"/>
                    <a:pt x="62" y="11"/>
                    <a:pt x="62" y="11"/>
                  </a:cubicBezTo>
                  <a:cubicBezTo>
                    <a:pt x="61" y="11"/>
                    <a:pt x="61" y="11"/>
                    <a:pt x="61" y="11"/>
                  </a:cubicBezTo>
                  <a:cubicBezTo>
                    <a:pt x="61" y="10"/>
                    <a:pt x="61" y="10"/>
                    <a:pt x="61" y="10"/>
                  </a:cubicBezTo>
                  <a:cubicBezTo>
                    <a:pt x="60" y="10"/>
                    <a:pt x="60" y="10"/>
                    <a:pt x="60" y="10"/>
                  </a:cubicBezTo>
                  <a:cubicBezTo>
                    <a:pt x="61" y="9"/>
                    <a:pt x="61" y="9"/>
                    <a:pt x="61" y="9"/>
                  </a:cubicBezTo>
                  <a:cubicBezTo>
                    <a:pt x="60" y="9"/>
                    <a:pt x="60" y="9"/>
                    <a:pt x="60" y="9"/>
                  </a:cubicBezTo>
                  <a:cubicBezTo>
                    <a:pt x="59" y="9"/>
                    <a:pt x="59" y="9"/>
                    <a:pt x="59" y="9"/>
                  </a:cubicBezTo>
                  <a:cubicBezTo>
                    <a:pt x="58" y="9"/>
                    <a:pt x="58" y="9"/>
                    <a:pt x="58" y="9"/>
                  </a:cubicBezTo>
                  <a:cubicBezTo>
                    <a:pt x="57" y="8"/>
                    <a:pt x="57" y="8"/>
                    <a:pt x="57" y="8"/>
                  </a:cubicBezTo>
                  <a:cubicBezTo>
                    <a:pt x="57" y="8"/>
                    <a:pt x="57" y="8"/>
                    <a:pt x="57" y="8"/>
                  </a:cubicBezTo>
                  <a:cubicBezTo>
                    <a:pt x="56" y="8"/>
                    <a:pt x="56" y="8"/>
                    <a:pt x="56" y="8"/>
                  </a:cubicBezTo>
                  <a:cubicBezTo>
                    <a:pt x="56" y="8"/>
                    <a:pt x="56" y="8"/>
                    <a:pt x="56" y="8"/>
                  </a:cubicBezTo>
                  <a:cubicBezTo>
                    <a:pt x="55" y="8"/>
                    <a:pt x="55" y="8"/>
                    <a:pt x="55" y="8"/>
                  </a:cubicBezTo>
                  <a:cubicBezTo>
                    <a:pt x="54" y="9"/>
                    <a:pt x="54" y="9"/>
                    <a:pt x="54" y="9"/>
                  </a:cubicBezTo>
                  <a:cubicBezTo>
                    <a:pt x="54" y="9"/>
                    <a:pt x="54" y="9"/>
                    <a:pt x="54" y="9"/>
                  </a:cubicBezTo>
                  <a:cubicBezTo>
                    <a:pt x="55" y="10"/>
                    <a:pt x="55" y="10"/>
                    <a:pt x="55" y="10"/>
                  </a:cubicBezTo>
                  <a:cubicBezTo>
                    <a:pt x="56" y="10"/>
                    <a:pt x="56" y="10"/>
                    <a:pt x="56" y="10"/>
                  </a:cubicBezTo>
                  <a:cubicBezTo>
                    <a:pt x="56" y="10"/>
                    <a:pt x="56" y="10"/>
                    <a:pt x="56" y="10"/>
                  </a:cubicBezTo>
                  <a:cubicBezTo>
                    <a:pt x="57" y="10"/>
                    <a:pt x="57" y="10"/>
                    <a:pt x="57" y="10"/>
                  </a:cubicBezTo>
                  <a:cubicBezTo>
                    <a:pt x="57" y="11"/>
                    <a:pt x="57" y="11"/>
                    <a:pt x="57" y="11"/>
                  </a:cubicBezTo>
                  <a:cubicBezTo>
                    <a:pt x="57" y="12"/>
                    <a:pt x="57" y="12"/>
                    <a:pt x="57" y="12"/>
                  </a:cubicBezTo>
                  <a:cubicBezTo>
                    <a:pt x="58" y="13"/>
                    <a:pt x="58" y="13"/>
                    <a:pt x="58" y="13"/>
                  </a:cubicBezTo>
                  <a:cubicBezTo>
                    <a:pt x="58" y="13"/>
                    <a:pt x="58" y="13"/>
                    <a:pt x="58" y="13"/>
                  </a:cubicBezTo>
                  <a:cubicBezTo>
                    <a:pt x="57" y="13"/>
                    <a:pt x="57" y="13"/>
                    <a:pt x="57" y="13"/>
                  </a:cubicBezTo>
                  <a:cubicBezTo>
                    <a:pt x="56" y="12"/>
                    <a:pt x="56" y="12"/>
                    <a:pt x="56" y="12"/>
                  </a:cubicBezTo>
                  <a:cubicBezTo>
                    <a:pt x="56" y="12"/>
                    <a:pt x="56" y="12"/>
                    <a:pt x="56" y="12"/>
                  </a:cubicBezTo>
                  <a:cubicBezTo>
                    <a:pt x="55" y="11"/>
                    <a:pt x="55" y="11"/>
                    <a:pt x="55" y="11"/>
                  </a:cubicBezTo>
                  <a:cubicBezTo>
                    <a:pt x="55" y="12"/>
                    <a:pt x="55" y="12"/>
                    <a:pt x="55" y="12"/>
                  </a:cubicBezTo>
                  <a:cubicBezTo>
                    <a:pt x="54" y="12"/>
                    <a:pt x="54" y="12"/>
                    <a:pt x="54" y="12"/>
                  </a:cubicBezTo>
                  <a:cubicBezTo>
                    <a:pt x="54" y="11"/>
                    <a:pt x="54" y="11"/>
                    <a:pt x="54" y="11"/>
                  </a:cubicBezTo>
                  <a:cubicBezTo>
                    <a:pt x="53" y="12"/>
                    <a:pt x="53" y="12"/>
                    <a:pt x="53" y="12"/>
                  </a:cubicBezTo>
                  <a:cubicBezTo>
                    <a:pt x="53" y="12"/>
                    <a:pt x="53" y="12"/>
                    <a:pt x="53" y="12"/>
                  </a:cubicBezTo>
                  <a:cubicBezTo>
                    <a:pt x="53" y="13"/>
                    <a:pt x="53" y="13"/>
                    <a:pt x="53" y="13"/>
                  </a:cubicBezTo>
                  <a:cubicBezTo>
                    <a:pt x="53" y="14"/>
                    <a:pt x="53" y="14"/>
                    <a:pt x="53" y="14"/>
                  </a:cubicBezTo>
                  <a:cubicBezTo>
                    <a:pt x="54" y="14"/>
                    <a:pt x="54" y="14"/>
                    <a:pt x="54" y="14"/>
                  </a:cubicBezTo>
                  <a:cubicBezTo>
                    <a:pt x="54" y="15"/>
                    <a:pt x="54" y="15"/>
                    <a:pt x="54" y="15"/>
                  </a:cubicBezTo>
                  <a:cubicBezTo>
                    <a:pt x="53" y="15"/>
                    <a:pt x="53" y="15"/>
                    <a:pt x="53" y="15"/>
                  </a:cubicBezTo>
                  <a:cubicBezTo>
                    <a:pt x="53" y="14"/>
                    <a:pt x="53" y="14"/>
                    <a:pt x="53" y="14"/>
                  </a:cubicBezTo>
                  <a:cubicBezTo>
                    <a:pt x="52" y="15"/>
                    <a:pt x="52" y="15"/>
                    <a:pt x="52" y="15"/>
                  </a:cubicBezTo>
                  <a:cubicBezTo>
                    <a:pt x="52" y="16"/>
                    <a:pt x="52" y="16"/>
                    <a:pt x="52" y="16"/>
                  </a:cubicBezTo>
                  <a:cubicBezTo>
                    <a:pt x="51" y="16"/>
                    <a:pt x="51" y="16"/>
                    <a:pt x="51" y="16"/>
                  </a:cubicBezTo>
                  <a:cubicBezTo>
                    <a:pt x="51" y="16"/>
                    <a:pt x="51" y="16"/>
                    <a:pt x="51" y="16"/>
                  </a:cubicBezTo>
                  <a:cubicBezTo>
                    <a:pt x="52" y="15"/>
                    <a:pt x="52" y="15"/>
                    <a:pt x="52" y="15"/>
                  </a:cubicBezTo>
                  <a:cubicBezTo>
                    <a:pt x="52" y="15"/>
                    <a:pt x="52" y="15"/>
                    <a:pt x="52" y="15"/>
                  </a:cubicBezTo>
                  <a:cubicBezTo>
                    <a:pt x="52" y="14"/>
                    <a:pt x="52" y="14"/>
                    <a:pt x="52" y="14"/>
                  </a:cubicBezTo>
                  <a:cubicBezTo>
                    <a:pt x="52" y="12"/>
                    <a:pt x="52" y="12"/>
                    <a:pt x="52" y="12"/>
                  </a:cubicBezTo>
                  <a:cubicBezTo>
                    <a:pt x="51" y="12"/>
                    <a:pt x="51" y="12"/>
                    <a:pt x="51" y="12"/>
                  </a:cubicBezTo>
                  <a:cubicBezTo>
                    <a:pt x="50" y="13"/>
                    <a:pt x="50" y="13"/>
                    <a:pt x="50" y="13"/>
                  </a:cubicBezTo>
                  <a:cubicBezTo>
                    <a:pt x="50" y="14"/>
                    <a:pt x="50" y="14"/>
                    <a:pt x="50" y="14"/>
                  </a:cubicBezTo>
                  <a:cubicBezTo>
                    <a:pt x="50" y="15"/>
                    <a:pt x="50" y="15"/>
                    <a:pt x="50" y="15"/>
                  </a:cubicBezTo>
                  <a:cubicBezTo>
                    <a:pt x="50" y="16"/>
                    <a:pt x="50" y="16"/>
                    <a:pt x="50" y="16"/>
                  </a:cubicBezTo>
                  <a:cubicBezTo>
                    <a:pt x="49" y="15"/>
                    <a:pt x="49" y="15"/>
                    <a:pt x="49" y="15"/>
                  </a:cubicBezTo>
                  <a:cubicBezTo>
                    <a:pt x="50" y="14"/>
                    <a:pt x="50" y="14"/>
                    <a:pt x="50" y="14"/>
                  </a:cubicBezTo>
                  <a:cubicBezTo>
                    <a:pt x="50" y="13"/>
                    <a:pt x="50" y="13"/>
                    <a:pt x="50" y="13"/>
                  </a:cubicBezTo>
                  <a:cubicBezTo>
                    <a:pt x="49" y="13"/>
                    <a:pt x="49" y="13"/>
                    <a:pt x="49" y="13"/>
                  </a:cubicBezTo>
                  <a:cubicBezTo>
                    <a:pt x="48" y="13"/>
                    <a:pt x="48" y="13"/>
                    <a:pt x="48" y="13"/>
                  </a:cubicBezTo>
                  <a:cubicBezTo>
                    <a:pt x="48" y="14"/>
                    <a:pt x="48" y="14"/>
                    <a:pt x="48" y="14"/>
                  </a:cubicBezTo>
                  <a:cubicBezTo>
                    <a:pt x="48" y="15"/>
                    <a:pt x="48" y="15"/>
                    <a:pt x="48" y="15"/>
                  </a:cubicBezTo>
                  <a:cubicBezTo>
                    <a:pt x="48" y="16"/>
                    <a:pt x="48" y="16"/>
                    <a:pt x="48" y="16"/>
                  </a:cubicBezTo>
                  <a:cubicBezTo>
                    <a:pt x="49" y="16"/>
                    <a:pt x="49" y="16"/>
                    <a:pt x="49" y="16"/>
                  </a:cubicBezTo>
                  <a:cubicBezTo>
                    <a:pt x="50" y="17"/>
                    <a:pt x="50" y="17"/>
                    <a:pt x="50" y="17"/>
                  </a:cubicBezTo>
                  <a:cubicBezTo>
                    <a:pt x="49" y="18"/>
                    <a:pt x="49" y="18"/>
                    <a:pt x="49" y="18"/>
                  </a:cubicBezTo>
                  <a:cubicBezTo>
                    <a:pt x="49" y="17"/>
                    <a:pt x="49" y="17"/>
                    <a:pt x="49" y="17"/>
                  </a:cubicBezTo>
                  <a:cubicBezTo>
                    <a:pt x="48" y="16"/>
                    <a:pt x="48" y="16"/>
                    <a:pt x="48" y="16"/>
                  </a:cubicBezTo>
                  <a:cubicBezTo>
                    <a:pt x="47" y="15"/>
                    <a:pt x="47" y="15"/>
                    <a:pt x="47" y="15"/>
                  </a:cubicBezTo>
                  <a:cubicBezTo>
                    <a:pt x="47" y="15"/>
                    <a:pt x="47" y="15"/>
                    <a:pt x="47" y="15"/>
                  </a:cubicBezTo>
                  <a:cubicBezTo>
                    <a:pt x="46" y="15"/>
                    <a:pt x="46" y="15"/>
                    <a:pt x="46" y="15"/>
                  </a:cubicBezTo>
                  <a:cubicBezTo>
                    <a:pt x="46" y="16"/>
                    <a:pt x="46" y="16"/>
                    <a:pt x="46" y="16"/>
                  </a:cubicBezTo>
                  <a:cubicBezTo>
                    <a:pt x="47" y="17"/>
                    <a:pt x="47" y="17"/>
                    <a:pt x="47" y="17"/>
                  </a:cubicBezTo>
                  <a:cubicBezTo>
                    <a:pt x="47" y="17"/>
                    <a:pt x="47" y="17"/>
                    <a:pt x="47" y="17"/>
                  </a:cubicBezTo>
                  <a:cubicBezTo>
                    <a:pt x="48" y="17"/>
                    <a:pt x="48" y="17"/>
                    <a:pt x="48" y="17"/>
                  </a:cubicBezTo>
                  <a:cubicBezTo>
                    <a:pt x="47" y="17"/>
                    <a:pt x="47" y="17"/>
                    <a:pt x="47" y="17"/>
                  </a:cubicBezTo>
                  <a:cubicBezTo>
                    <a:pt x="46" y="17"/>
                    <a:pt x="46" y="17"/>
                    <a:pt x="46" y="17"/>
                  </a:cubicBezTo>
                  <a:cubicBezTo>
                    <a:pt x="47" y="18"/>
                    <a:pt x="47" y="18"/>
                    <a:pt x="47" y="18"/>
                  </a:cubicBezTo>
                  <a:cubicBezTo>
                    <a:pt x="46" y="17"/>
                    <a:pt x="46" y="17"/>
                    <a:pt x="46" y="17"/>
                  </a:cubicBezTo>
                  <a:cubicBezTo>
                    <a:pt x="46" y="16"/>
                    <a:pt x="46" y="16"/>
                    <a:pt x="46" y="16"/>
                  </a:cubicBezTo>
                  <a:cubicBezTo>
                    <a:pt x="45" y="16"/>
                    <a:pt x="45" y="16"/>
                    <a:pt x="45" y="16"/>
                  </a:cubicBezTo>
                  <a:cubicBezTo>
                    <a:pt x="45" y="16"/>
                    <a:pt x="45" y="16"/>
                    <a:pt x="45" y="16"/>
                  </a:cubicBezTo>
                  <a:cubicBezTo>
                    <a:pt x="45" y="16"/>
                    <a:pt x="45" y="16"/>
                    <a:pt x="45" y="16"/>
                  </a:cubicBezTo>
                  <a:cubicBezTo>
                    <a:pt x="44" y="17"/>
                    <a:pt x="44" y="17"/>
                    <a:pt x="44" y="17"/>
                  </a:cubicBezTo>
                  <a:cubicBezTo>
                    <a:pt x="45" y="17"/>
                    <a:pt x="45" y="17"/>
                    <a:pt x="45" y="17"/>
                  </a:cubicBezTo>
                  <a:cubicBezTo>
                    <a:pt x="45" y="18"/>
                    <a:pt x="45" y="18"/>
                    <a:pt x="45" y="18"/>
                  </a:cubicBezTo>
                  <a:cubicBezTo>
                    <a:pt x="44" y="18"/>
                    <a:pt x="44" y="18"/>
                    <a:pt x="44" y="18"/>
                  </a:cubicBezTo>
                  <a:cubicBezTo>
                    <a:pt x="43" y="18"/>
                    <a:pt x="43" y="18"/>
                    <a:pt x="43" y="18"/>
                  </a:cubicBezTo>
                  <a:cubicBezTo>
                    <a:pt x="42" y="19"/>
                    <a:pt x="42" y="19"/>
                    <a:pt x="42" y="19"/>
                  </a:cubicBezTo>
                  <a:cubicBezTo>
                    <a:pt x="43" y="19"/>
                    <a:pt x="43" y="19"/>
                    <a:pt x="43" y="19"/>
                  </a:cubicBezTo>
                  <a:cubicBezTo>
                    <a:pt x="43" y="19"/>
                    <a:pt x="43" y="19"/>
                    <a:pt x="43" y="19"/>
                  </a:cubicBezTo>
                  <a:cubicBezTo>
                    <a:pt x="44" y="20"/>
                    <a:pt x="44" y="20"/>
                    <a:pt x="44" y="20"/>
                  </a:cubicBezTo>
                  <a:cubicBezTo>
                    <a:pt x="43" y="20"/>
                    <a:pt x="43" y="20"/>
                    <a:pt x="43" y="20"/>
                  </a:cubicBezTo>
                  <a:cubicBezTo>
                    <a:pt x="43" y="20"/>
                    <a:pt x="43" y="20"/>
                    <a:pt x="43" y="20"/>
                  </a:cubicBezTo>
                  <a:cubicBezTo>
                    <a:pt x="43" y="20"/>
                    <a:pt x="43" y="20"/>
                    <a:pt x="43" y="20"/>
                  </a:cubicBezTo>
                  <a:cubicBezTo>
                    <a:pt x="43" y="21"/>
                    <a:pt x="43" y="21"/>
                    <a:pt x="43" y="21"/>
                  </a:cubicBezTo>
                  <a:cubicBezTo>
                    <a:pt x="42" y="21"/>
                    <a:pt x="42" y="21"/>
                    <a:pt x="42" y="21"/>
                  </a:cubicBezTo>
                  <a:cubicBezTo>
                    <a:pt x="42" y="21"/>
                    <a:pt x="42" y="21"/>
                    <a:pt x="42" y="21"/>
                  </a:cubicBezTo>
                  <a:cubicBezTo>
                    <a:pt x="42" y="21"/>
                    <a:pt x="42" y="21"/>
                    <a:pt x="42" y="21"/>
                  </a:cubicBezTo>
                  <a:cubicBezTo>
                    <a:pt x="42" y="21"/>
                    <a:pt x="42" y="21"/>
                    <a:pt x="42" y="21"/>
                  </a:cubicBezTo>
                  <a:cubicBezTo>
                    <a:pt x="41" y="21"/>
                    <a:pt x="41" y="21"/>
                    <a:pt x="41" y="21"/>
                  </a:cubicBezTo>
                  <a:cubicBezTo>
                    <a:pt x="41" y="21"/>
                    <a:pt x="41" y="21"/>
                    <a:pt x="41" y="21"/>
                  </a:cubicBezTo>
                  <a:cubicBezTo>
                    <a:pt x="40" y="22"/>
                    <a:pt x="40" y="22"/>
                    <a:pt x="40" y="22"/>
                  </a:cubicBezTo>
                  <a:cubicBezTo>
                    <a:pt x="40" y="22"/>
                    <a:pt x="40" y="22"/>
                    <a:pt x="40" y="22"/>
                  </a:cubicBezTo>
                  <a:cubicBezTo>
                    <a:pt x="40" y="22"/>
                    <a:pt x="40" y="22"/>
                    <a:pt x="40" y="22"/>
                  </a:cubicBezTo>
                  <a:cubicBezTo>
                    <a:pt x="39" y="22"/>
                    <a:pt x="39" y="22"/>
                    <a:pt x="39" y="22"/>
                  </a:cubicBezTo>
                  <a:cubicBezTo>
                    <a:pt x="39" y="23"/>
                    <a:pt x="39" y="23"/>
                    <a:pt x="39" y="23"/>
                  </a:cubicBezTo>
                  <a:cubicBezTo>
                    <a:pt x="40" y="23"/>
                    <a:pt x="40" y="23"/>
                    <a:pt x="40" y="23"/>
                  </a:cubicBezTo>
                  <a:cubicBezTo>
                    <a:pt x="42" y="23"/>
                    <a:pt x="42" y="23"/>
                    <a:pt x="42" y="23"/>
                  </a:cubicBezTo>
                  <a:cubicBezTo>
                    <a:pt x="42" y="23"/>
                    <a:pt x="42" y="23"/>
                    <a:pt x="42" y="23"/>
                  </a:cubicBezTo>
                  <a:cubicBezTo>
                    <a:pt x="43" y="23"/>
                    <a:pt x="43" y="23"/>
                    <a:pt x="43" y="23"/>
                  </a:cubicBezTo>
                  <a:cubicBezTo>
                    <a:pt x="43" y="23"/>
                    <a:pt x="43" y="23"/>
                    <a:pt x="43" y="23"/>
                  </a:cubicBezTo>
                  <a:cubicBezTo>
                    <a:pt x="43" y="23"/>
                    <a:pt x="43" y="23"/>
                    <a:pt x="43" y="23"/>
                  </a:cubicBezTo>
                  <a:cubicBezTo>
                    <a:pt x="43" y="24"/>
                    <a:pt x="43" y="24"/>
                    <a:pt x="43" y="24"/>
                  </a:cubicBezTo>
                  <a:cubicBezTo>
                    <a:pt x="43" y="25"/>
                    <a:pt x="43" y="25"/>
                    <a:pt x="43" y="25"/>
                  </a:cubicBezTo>
                  <a:cubicBezTo>
                    <a:pt x="42" y="25"/>
                    <a:pt x="42" y="25"/>
                    <a:pt x="42" y="25"/>
                  </a:cubicBezTo>
                  <a:cubicBezTo>
                    <a:pt x="42" y="25"/>
                    <a:pt x="42" y="25"/>
                    <a:pt x="42" y="25"/>
                  </a:cubicBezTo>
                  <a:cubicBezTo>
                    <a:pt x="42" y="24"/>
                    <a:pt x="42" y="24"/>
                    <a:pt x="42" y="24"/>
                  </a:cubicBezTo>
                  <a:cubicBezTo>
                    <a:pt x="41" y="24"/>
                    <a:pt x="41" y="24"/>
                    <a:pt x="41" y="24"/>
                  </a:cubicBezTo>
                  <a:cubicBezTo>
                    <a:pt x="41" y="24"/>
                    <a:pt x="41" y="24"/>
                    <a:pt x="41" y="24"/>
                  </a:cubicBezTo>
                  <a:cubicBezTo>
                    <a:pt x="40" y="24"/>
                    <a:pt x="40" y="24"/>
                    <a:pt x="40" y="24"/>
                  </a:cubicBezTo>
                  <a:cubicBezTo>
                    <a:pt x="40" y="24"/>
                    <a:pt x="40" y="24"/>
                    <a:pt x="40" y="24"/>
                  </a:cubicBezTo>
                  <a:cubicBezTo>
                    <a:pt x="40" y="25"/>
                    <a:pt x="40" y="25"/>
                    <a:pt x="40" y="25"/>
                  </a:cubicBezTo>
                  <a:cubicBezTo>
                    <a:pt x="39" y="24"/>
                    <a:pt x="39" y="24"/>
                    <a:pt x="39" y="24"/>
                  </a:cubicBezTo>
                  <a:cubicBezTo>
                    <a:pt x="39" y="24"/>
                    <a:pt x="39" y="24"/>
                    <a:pt x="39" y="24"/>
                  </a:cubicBezTo>
                  <a:cubicBezTo>
                    <a:pt x="40" y="25"/>
                    <a:pt x="40" y="25"/>
                    <a:pt x="40" y="25"/>
                  </a:cubicBezTo>
                  <a:cubicBezTo>
                    <a:pt x="40" y="26"/>
                    <a:pt x="40" y="26"/>
                    <a:pt x="40" y="26"/>
                  </a:cubicBezTo>
                  <a:cubicBezTo>
                    <a:pt x="39" y="26"/>
                    <a:pt x="39" y="26"/>
                    <a:pt x="39" y="26"/>
                  </a:cubicBezTo>
                  <a:cubicBezTo>
                    <a:pt x="39" y="26"/>
                    <a:pt x="39" y="26"/>
                    <a:pt x="39" y="26"/>
                  </a:cubicBezTo>
                  <a:cubicBezTo>
                    <a:pt x="39" y="27"/>
                    <a:pt x="39" y="27"/>
                    <a:pt x="39" y="27"/>
                  </a:cubicBezTo>
                  <a:cubicBezTo>
                    <a:pt x="39" y="27"/>
                    <a:pt x="39" y="27"/>
                    <a:pt x="39" y="27"/>
                  </a:cubicBezTo>
                  <a:cubicBezTo>
                    <a:pt x="39" y="26"/>
                    <a:pt x="39" y="26"/>
                    <a:pt x="39" y="26"/>
                  </a:cubicBezTo>
                  <a:cubicBezTo>
                    <a:pt x="39" y="26"/>
                    <a:pt x="39" y="26"/>
                    <a:pt x="39" y="26"/>
                  </a:cubicBezTo>
                  <a:cubicBezTo>
                    <a:pt x="38" y="25"/>
                    <a:pt x="38" y="25"/>
                    <a:pt x="38" y="25"/>
                  </a:cubicBezTo>
                  <a:cubicBezTo>
                    <a:pt x="38" y="26"/>
                    <a:pt x="38" y="26"/>
                    <a:pt x="38" y="26"/>
                  </a:cubicBezTo>
                  <a:cubicBezTo>
                    <a:pt x="37" y="26"/>
                    <a:pt x="37" y="26"/>
                    <a:pt x="37" y="26"/>
                  </a:cubicBezTo>
                  <a:cubicBezTo>
                    <a:pt x="37" y="25"/>
                    <a:pt x="37" y="25"/>
                    <a:pt x="37" y="25"/>
                  </a:cubicBezTo>
                  <a:cubicBezTo>
                    <a:pt x="37" y="25"/>
                    <a:pt x="37" y="25"/>
                    <a:pt x="37" y="25"/>
                  </a:cubicBezTo>
                  <a:cubicBezTo>
                    <a:pt x="36" y="25"/>
                    <a:pt x="36" y="25"/>
                    <a:pt x="36" y="25"/>
                  </a:cubicBezTo>
                  <a:cubicBezTo>
                    <a:pt x="36" y="26"/>
                    <a:pt x="36" y="26"/>
                    <a:pt x="36" y="26"/>
                  </a:cubicBezTo>
                  <a:cubicBezTo>
                    <a:pt x="36" y="26"/>
                    <a:pt x="36" y="26"/>
                    <a:pt x="36" y="26"/>
                  </a:cubicBezTo>
                  <a:cubicBezTo>
                    <a:pt x="37" y="26"/>
                    <a:pt x="37" y="26"/>
                    <a:pt x="37" y="26"/>
                  </a:cubicBezTo>
                  <a:cubicBezTo>
                    <a:pt x="38" y="27"/>
                    <a:pt x="38" y="27"/>
                    <a:pt x="38" y="27"/>
                  </a:cubicBezTo>
                  <a:cubicBezTo>
                    <a:pt x="38" y="27"/>
                    <a:pt x="38" y="27"/>
                    <a:pt x="38" y="27"/>
                  </a:cubicBezTo>
                  <a:cubicBezTo>
                    <a:pt x="36" y="27"/>
                    <a:pt x="36" y="27"/>
                    <a:pt x="36" y="27"/>
                  </a:cubicBezTo>
                  <a:cubicBezTo>
                    <a:pt x="36" y="27"/>
                    <a:pt x="36" y="27"/>
                    <a:pt x="36" y="27"/>
                  </a:cubicBezTo>
                  <a:cubicBezTo>
                    <a:pt x="35" y="27"/>
                    <a:pt x="35" y="27"/>
                    <a:pt x="35" y="27"/>
                  </a:cubicBezTo>
                  <a:cubicBezTo>
                    <a:pt x="35" y="28"/>
                    <a:pt x="35" y="28"/>
                    <a:pt x="35" y="28"/>
                  </a:cubicBezTo>
                  <a:cubicBezTo>
                    <a:pt x="35" y="28"/>
                    <a:pt x="35" y="28"/>
                    <a:pt x="35" y="28"/>
                  </a:cubicBezTo>
                  <a:cubicBezTo>
                    <a:pt x="35" y="29"/>
                    <a:pt x="35" y="29"/>
                    <a:pt x="35" y="29"/>
                  </a:cubicBezTo>
                  <a:cubicBezTo>
                    <a:pt x="35" y="29"/>
                    <a:pt x="35" y="29"/>
                    <a:pt x="35" y="29"/>
                  </a:cubicBezTo>
                  <a:cubicBezTo>
                    <a:pt x="36" y="28"/>
                    <a:pt x="36" y="28"/>
                    <a:pt x="36" y="28"/>
                  </a:cubicBezTo>
                  <a:cubicBezTo>
                    <a:pt x="37" y="28"/>
                    <a:pt x="37" y="28"/>
                    <a:pt x="37" y="28"/>
                  </a:cubicBezTo>
                  <a:cubicBezTo>
                    <a:pt x="37" y="29"/>
                    <a:pt x="37" y="29"/>
                    <a:pt x="37" y="29"/>
                  </a:cubicBezTo>
                  <a:cubicBezTo>
                    <a:pt x="36" y="29"/>
                    <a:pt x="36" y="29"/>
                    <a:pt x="36" y="29"/>
                  </a:cubicBezTo>
                  <a:cubicBezTo>
                    <a:pt x="36" y="29"/>
                    <a:pt x="36" y="29"/>
                    <a:pt x="36" y="29"/>
                  </a:cubicBezTo>
                  <a:cubicBezTo>
                    <a:pt x="36" y="30"/>
                    <a:pt x="36" y="30"/>
                    <a:pt x="36" y="30"/>
                  </a:cubicBezTo>
                  <a:cubicBezTo>
                    <a:pt x="37" y="31"/>
                    <a:pt x="37" y="31"/>
                    <a:pt x="37" y="31"/>
                  </a:cubicBezTo>
                  <a:cubicBezTo>
                    <a:pt x="37" y="31"/>
                    <a:pt x="37" y="31"/>
                    <a:pt x="37" y="31"/>
                  </a:cubicBezTo>
                  <a:cubicBezTo>
                    <a:pt x="37" y="31"/>
                    <a:pt x="37" y="31"/>
                    <a:pt x="37" y="31"/>
                  </a:cubicBezTo>
                  <a:cubicBezTo>
                    <a:pt x="36" y="31"/>
                    <a:pt x="36" y="31"/>
                    <a:pt x="36" y="31"/>
                  </a:cubicBezTo>
                  <a:cubicBezTo>
                    <a:pt x="35" y="30"/>
                    <a:pt x="35" y="30"/>
                    <a:pt x="35" y="30"/>
                  </a:cubicBezTo>
                  <a:cubicBezTo>
                    <a:pt x="35" y="30"/>
                    <a:pt x="35" y="30"/>
                    <a:pt x="35" y="30"/>
                  </a:cubicBezTo>
                  <a:cubicBezTo>
                    <a:pt x="34" y="31"/>
                    <a:pt x="34" y="31"/>
                    <a:pt x="34" y="31"/>
                  </a:cubicBezTo>
                  <a:cubicBezTo>
                    <a:pt x="35" y="31"/>
                    <a:pt x="35" y="31"/>
                    <a:pt x="35" y="31"/>
                  </a:cubicBezTo>
                  <a:cubicBezTo>
                    <a:pt x="34" y="31"/>
                    <a:pt x="34" y="31"/>
                    <a:pt x="34" y="31"/>
                  </a:cubicBezTo>
                  <a:cubicBezTo>
                    <a:pt x="33" y="32"/>
                    <a:pt x="33" y="32"/>
                    <a:pt x="33" y="32"/>
                  </a:cubicBezTo>
                  <a:cubicBezTo>
                    <a:pt x="33" y="32"/>
                    <a:pt x="33" y="32"/>
                    <a:pt x="33" y="32"/>
                  </a:cubicBezTo>
                  <a:cubicBezTo>
                    <a:pt x="34" y="32"/>
                    <a:pt x="34" y="32"/>
                    <a:pt x="34" y="32"/>
                  </a:cubicBezTo>
                  <a:cubicBezTo>
                    <a:pt x="35" y="32"/>
                    <a:pt x="35" y="32"/>
                    <a:pt x="35" y="32"/>
                  </a:cubicBezTo>
                  <a:cubicBezTo>
                    <a:pt x="35" y="32"/>
                    <a:pt x="35" y="32"/>
                    <a:pt x="35" y="32"/>
                  </a:cubicBezTo>
                  <a:cubicBezTo>
                    <a:pt x="36" y="32"/>
                    <a:pt x="36" y="32"/>
                    <a:pt x="36" y="32"/>
                  </a:cubicBezTo>
                  <a:cubicBezTo>
                    <a:pt x="36" y="33"/>
                    <a:pt x="36" y="33"/>
                    <a:pt x="36" y="33"/>
                  </a:cubicBezTo>
                  <a:cubicBezTo>
                    <a:pt x="37" y="33"/>
                    <a:pt x="37" y="33"/>
                    <a:pt x="37" y="33"/>
                  </a:cubicBezTo>
                  <a:cubicBezTo>
                    <a:pt x="37" y="34"/>
                    <a:pt x="37" y="34"/>
                    <a:pt x="37" y="34"/>
                  </a:cubicBezTo>
                  <a:cubicBezTo>
                    <a:pt x="36" y="33"/>
                    <a:pt x="36" y="33"/>
                    <a:pt x="36" y="33"/>
                  </a:cubicBezTo>
                  <a:cubicBezTo>
                    <a:pt x="35" y="33"/>
                    <a:pt x="35" y="33"/>
                    <a:pt x="35" y="33"/>
                  </a:cubicBezTo>
                  <a:cubicBezTo>
                    <a:pt x="34" y="33"/>
                    <a:pt x="34" y="33"/>
                    <a:pt x="34" y="33"/>
                  </a:cubicBezTo>
                  <a:cubicBezTo>
                    <a:pt x="33" y="33"/>
                    <a:pt x="33" y="33"/>
                    <a:pt x="33" y="33"/>
                  </a:cubicBezTo>
                  <a:cubicBezTo>
                    <a:pt x="33" y="34"/>
                    <a:pt x="33" y="34"/>
                    <a:pt x="33" y="34"/>
                  </a:cubicBezTo>
                  <a:cubicBezTo>
                    <a:pt x="32" y="34"/>
                    <a:pt x="32" y="34"/>
                    <a:pt x="32" y="34"/>
                  </a:cubicBezTo>
                  <a:cubicBezTo>
                    <a:pt x="32" y="34"/>
                    <a:pt x="32" y="34"/>
                    <a:pt x="32" y="34"/>
                  </a:cubicBezTo>
                  <a:cubicBezTo>
                    <a:pt x="31" y="35"/>
                    <a:pt x="31" y="35"/>
                    <a:pt x="31" y="35"/>
                  </a:cubicBezTo>
                  <a:cubicBezTo>
                    <a:pt x="30" y="35"/>
                    <a:pt x="30" y="35"/>
                    <a:pt x="30" y="35"/>
                  </a:cubicBezTo>
                  <a:cubicBezTo>
                    <a:pt x="30" y="35"/>
                    <a:pt x="30" y="35"/>
                    <a:pt x="30" y="35"/>
                  </a:cubicBezTo>
                  <a:cubicBezTo>
                    <a:pt x="31" y="35"/>
                    <a:pt x="31" y="35"/>
                    <a:pt x="31" y="35"/>
                  </a:cubicBezTo>
                  <a:cubicBezTo>
                    <a:pt x="32" y="36"/>
                    <a:pt x="32" y="36"/>
                    <a:pt x="32" y="36"/>
                  </a:cubicBezTo>
                  <a:cubicBezTo>
                    <a:pt x="31" y="36"/>
                    <a:pt x="31" y="36"/>
                    <a:pt x="31" y="36"/>
                  </a:cubicBezTo>
                  <a:cubicBezTo>
                    <a:pt x="31" y="36"/>
                    <a:pt x="31" y="36"/>
                    <a:pt x="31" y="36"/>
                  </a:cubicBezTo>
                  <a:cubicBezTo>
                    <a:pt x="30" y="36"/>
                    <a:pt x="30" y="36"/>
                    <a:pt x="30" y="36"/>
                  </a:cubicBezTo>
                  <a:cubicBezTo>
                    <a:pt x="31" y="36"/>
                    <a:pt x="31" y="36"/>
                    <a:pt x="31" y="36"/>
                  </a:cubicBezTo>
                  <a:cubicBezTo>
                    <a:pt x="31" y="37"/>
                    <a:pt x="31" y="37"/>
                    <a:pt x="31" y="37"/>
                  </a:cubicBezTo>
                  <a:cubicBezTo>
                    <a:pt x="30" y="37"/>
                    <a:pt x="30" y="37"/>
                    <a:pt x="30" y="37"/>
                  </a:cubicBezTo>
                  <a:cubicBezTo>
                    <a:pt x="30" y="36"/>
                    <a:pt x="30" y="36"/>
                    <a:pt x="30" y="36"/>
                  </a:cubicBezTo>
                  <a:cubicBezTo>
                    <a:pt x="30" y="37"/>
                    <a:pt x="30" y="37"/>
                    <a:pt x="30" y="37"/>
                  </a:cubicBezTo>
                  <a:cubicBezTo>
                    <a:pt x="30" y="37"/>
                    <a:pt x="30" y="37"/>
                    <a:pt x="30" y="37"/>
                  </a:cubicBezTo>
                  <a:cubicBezTo>
                    <a:pt x="30" y="37"/>
                    <a:pt x="30" y="37"/>
                    <a:pt x="30" y="37"/>
                  </a:cubicBezTo>
                  <a:cubicBezTo>
                    <a:pt x="30" y="38"/>
                    <a:pt x="30" y="38"/>
                    <a:pt x="30" y="38"/>
                  </a:cubicBezTo>
                  <a:cubicBezTo>
                    <a:pt x="30" y="38"/>
                    <a:pt x="30" y="38"/>
                    <a:pt x="30" y="38"/>
                  </a:cubicBezTo>
                  <a:cubicBezTo>
                    <a:pt x="30" y="38"/>
                    <a:pt x="30" y="38"/>
                    <a:pt x="30" y="38"/>
                  </a:cubicBezTo>
                  <a:cubicBezTo>
                    <a:pt x="29" y="38"/>
                    <a:pt x="29" y="38"/>
                    <a:pt x="29" y="38"/>
                  </a:cubicBezTo>
                  <a:cubicBezTo>
                    <a:pt x="29" y="38"/>
                    <a:pt x="29" y="38"/>
                    <a:pt x="29" y="38"/>
                  </a:cubicBezTo>
                  <a:cubicBezTo>
                    <a:pt x="29" y="38"/>
                    <a:pt x="29" y="38"/>
                    <a:pt x="29" y="38"/>
                  </a:cubicBezTo>
                  <a:cubicBezTo>
                    <a:pt x="29" y="39"/>
                    <a:pt x="29" y="39"/>
                    <a:pt x="29" y="39"/>
                  </a:cubicBezTo>
                  <a:cubicBezTo>
                    <a:pt x="29" y="39"/>
                    <a:pt x="29" y="39"/>
                    <a:pt x="29" y="39"/>
                  </a:cubicBezTo>
                  <a:cubicBezTo>
                    <a:pt x="30" y="39"/>
                    <a:pt x="30" y="39"/>
                    <a:pt x="30" y="39"/>
                  </a:cubicBezTo>
                  <a:cubicBezTo>
                    <a:pt x="31" y="40"/>
                    <a:pt x="31" y="40"/>
                    <a:pt x="31" y="40"/>
                  </a:cubicBezTo>
                  <a:cubicBezTo>
                    <a:pt x="31" y="40"/>
                    <a:pt x="31" y="40"/>
                    <a:pt x="31" y="40"/>
                  </a:cubicBezTo>
                  <a:cubicBezTo>
                    <a:pt x="32" y="40"/>
                    <a:pt x="32" y="40"/>
                    <a:pt x="32" y="40"/>
                  </a:cubicBezTo>
                  <a:cubicBezTo>
                    <a:pt x="31" y="40"/>
                    <a:pt x="31" y="40"/>
                    <a:pt x="31" y="40"/>
                  </a:cubicBezTo>
                  <a:cubicBezTo>
                    <a:pt x="31" y="40"/>
                    <a:pt x="31" y="40"/>
                    <a:pt x="31" y="40"/>
                  </a:cubicBezTo>
                  <a:cubicBezTo>
                    <a:pt x="30" y="40"/>
                    <a:pt x="30" y="40"/>
                    <a:pt x="30" y="40"/>
                  </a:cubicBezTo>
                  <a:cubicBezTo>
                    <a:pt x="30" y="40"/>
                    <a:pt x="30" y="40"/>
                    <a:pt x="30" y="40"/>
                  </a:cubicBezTo>
                  <a:cubicBezTo>
                    <a:pt x="29" y="40"/>
                    <a:pt x="29" y="40"/>
                    <a:pt x="29" y="40"/>
                  </a:cubicBezTo>
                  <a:cubicBezTo>
                    <a:pt x="28" y="41"/>
                    <a:pt x="28" y="41"/>
                    <a:pt x="28" y="41"/>
                  </a:cubicBezTo>
                  <a:cubicBezTo>
                    <a:pt x="28" y="41"/>
                    <a:pt x="28" y="41"/>
                    <a:pt x="28" y="41"/>
                  </a:cubicBezTo>
                  <a:cubicBezTo>
                    <a:pt x="29" y="41"/>
                    <a:pt x="29" y="41"/>
                    <a:pt x="29" y="41"/>
                  </a:cubicBezTo>
                  <a:cubicBezTo>
                    <a:pt x="29" y="42"/>
                    <a:pt x="29" y="42"/>
                    <a:pt x="29" y="42"/>
                  </a:cubicBezTo>
                  <a:cubicBezTo>
                    <a:pt x="30" y="42"/>
                    <a:pt x="30" y="42"/>
                    <a:pt x="30" y="42"/>
                  </a:cubicBezTo>
                  <a:cubicBezTo>
                    <a:pt x="30" y="43"/>
                    <a:pt x="30" y="43"/>
                    <a:pt x="30" y="43"/>
                  </a:cubicBezTo>
                  <a:cubicBezTo>
                    <a:pt x="29" y="42"/>
                    <a:pt x="29" y="42"/>
                    <a:pt x="29" y="42"/>
                  </a:cubicBezTo>
                  <a:cubicBezTo>
                    <a:pt x="29" y="42"/>
                    <a:pt x="29" y="42"/>
                    <a:pt x="29" y="42"/>
                  </a:cubicBezTo>
                  <a:cubicBezTo>
                    <a:pt x="28" y="43"/>
                    <a:pt x="28" y="43"/>
                    <a:pt x="28" y="43"/>
                  </a:cubicBezTo>
                  <a:cubicBezTo>
                    <a:pt x="28" y="43"/>
                    <a:pt x="28" y="43"/>
                    <a:pt x="28" y="43"/>
                  </a:cubicBezTo>
                  <a:cubicBezTo>
                    <a:pt x="28" y="43"/>
                    <a:pt x="28" y="43"/>
                    <a:pt x="28" y="43"/>
                  </a:cubicBezTo>
                  <a:cubicBezTo>
                    <a:pt x="29" y="44"/>
                    <a:pt x="29" y="44"/>
                    <a:pt x="29" y="44"/>
                  </a:cubicBezTo>
                  <a:cubicBezTo>
                    <a:pt x="29" y="44"/>
                    <a:pt x="29" y="44"/>
                    <a:pt x="29" y="44"/>
                  </a:cubicBezTo>
                  <a:cubicBezTo>
                    <a:pt x="28" y="44"/>
                    <a:pt x="28" y="44"/>
                    <a:pt x="28" y="44"/>
                  </a:cubicBezTo>
                  <a:cubicBezTo>
                    <a:pt x="28" y="44"/>
                    <a:pt x="28" y="44"/>
                    <a:pt x="28" y="44"/>
                  </a:cubicBezTo>
                  <a:cubicBezTo>
                    <a:pt x="28" y="44"/>
                    <a:pt x="28" y="44"/>
                    <a:pt x="28" y="44"/>
                  </a:cubicBezTo>
                  <a:cubicBezTo>
                    <a:pt x="28" y="45"/>
                    <a:pt x="28" y="45"/>
                    <a:pt x="28" y="45"/>
                  </a:cubicBezTo>
                  <a:cubicBezTo>
                    <a:pt x="28" y="45"/>
                    <a:pt x="28" y="45"/>
                    <a:pt x="28" y="45"/>
                  </a:cubicBezTo>
                  <a:cubicBezTo>
                    <a:pt x="28" y="45"/>
                    <a:pt x="28" y="45"/>
                    <a:pt x="28" y="45"/>
                  </a:cubicBezTo>
                  <a:cubicBezTo>
                    <a:pt x="28" y="46"/>
                    <a:pt x="28" y="46"/>
                    <a:pt x="28" y="46"/>
                  </a:cubicBezTo>
                  <a:cubicBezTo>
                    <a:pt x="27" y="45"/>
                    <a:pt x="27" y="45"/>
                    <a:pt x="27" y="45"/>
                  </a:cubicBezTo>
                  <a:cubicBezTo>
                    <a:pt x="27" y="45"/>
                    <a:pt x="27" y="45"/>
                    <a:pt x="27" y="45"/>
                  </a:cubicBezTo>
                  <a:cubicBezTo>
                    <a:pt x="27" y="46"/>
                    <a:pt x="27" y="46"/>
                    <a:pt x="27" y="46"/>
                  </a:cubicBezTo>
                  <a:cubicBezTo>
                    <a:pt x="27" y="46"/>
                    <a:pt x="27" y="46"/>
                    <a:pt x="27" y="46"/>
                  </a:cubicBezTo>
                  <a:cubicBezTo>
                    <a:pt x="27" y="47"/>
                    <a:pt x="27" y="47"/>
                    <a:pt x="27" y="47"/>
                  </a:cubicBezTo>
                  <a:cubicBezTo>
                    <a:pt x="28" y="47"/>
                    <a:pt x="28" y="47"/>
                    <a:pt x="28" y="47"/>
                  </a:cubicBezTo>
                  <a:cubicBezTo>
                    <a:pt x="28" y="47"/>
                    <a:pt x="28" y="47"/>
                    <a:pt x="28" y="47"/>
                  </a:cubicBezTo>
                  <a:cubicBezTo>
                    <a:pt x="28" y="47"/>
                    <a:pt x="28" y="47"/>
                    <a:pt x="28" y="47"/>
                  </a:cubicBezTo>
                  <a:cubicBezTo>
                    <a:pt x="29" y="47"/>
                    <a:pt x="29" y="47"/>
                    <a:pt x="29" y="47"/>
                  </a:cubicBezTo>
                  <a:cubicBezTo>
                    <a:pt x="28" y="48"/>
                    <a:pt x="28" y="48"/>
                    <a:pt x="28" y="48"/>
                  </a:cubicBezTo>
                  <a:cubicBezTo>
                    <a:pt x="28" y="48"/>
                    <a:pt x="28" y="48"/>
                    <a:pt x="28" y="48"/>
                  </a:cubicBezTo>
                  <a:cubicBezTo>
                    <a:pt x="27" y="48"/>
                    <a:pt x="27" y="48"/>
                    <a:pt x="27" y="48"/>
                  </a:cubicBezTo>
                  <a:cubicBezTo>
                    <a:pt x="27" y="48"/>
                    <a:pt x="27" y="48"/>
                    <a:pt x="27" y="48"/>
                  </a:cubicBezTo>
                  <a:cubicBezTo>
                    <a:pt x="26" y="49"/>
                    <a:pt x="26" y="49"/>
                    <a:pt x="26" y="49"/>
                  </a:cubicBezTo>
                  <a:cubicBezTo>
                    <a:pt x="26" y="49"/>
                    <a:pt x="26" y="49"/>
                    <a:pt x="26" y="49"/>
                  </a:cubicBezTo>
                  <a:cubicBezTo>
                    <a:pt x="25" y="49"/>
                    <a:pt x="25" y="49"/>
                    <a:pt x="25" y="49"/>
                  </a:cubicBezTo>
                  <a:cubicBezTo>
                    <a:pt x="25" y="50"/>
                    <a:pt x="25" y="50"/>
                    <a:pt x="25" y="50"/>
                  </a:cubicBezTo>
                  <a:cubicBezTo>
                    <a:pt x="25" y="50"/>
                    <a:pt x="25" y="50"/>
                    <a:pt x="25" y="50"/>
                  </a:cubicBezTo>
                  <a:cubicBezTo>
                    <a:pt x="25" y="50"/>
                    <a:pt x="25" y="50"/>
                    <a:pt x="25" y="50"/>
                  </a:cubicBezTo>
                  <a:cubicBezTo>
                    <a:pt x="24" y="50"/>
                    <a:pt x="24" y="50"/>
                    <a:pt x="24" y="50"/>
                  </a:cubicBezTo>
                  <a:cubicBezTo>
                    <a:pt x="23" y="51"/>
                    <a:pt x="23" y="51"/>
                    <a:pt x="23" y="51"/>
                  </a:cubicBezTo>
                  <a:cubicBezTo>
                    <a:pt x="24" y="51"/>
                    <a:pt x="24" y="51"/>
                    <a:pt x="24" y="51"/>
                  </a:cubicBezTo>
                  <a:cubicBezTo>
                    <a:pt x="24" y="52"/>
                    <a:pt x="24" y="52"/>
                    <a:pt x="24" y="52"/>
                  </a:cubicBezTo>
                  <a:cubicBezTo>
                    <a:pt x="24" y="52"/>
                    <a:pt x="24" y="52"/>
                    <a:pt x="24" y="52"/>
                  </a:cubicBezTo>
                  <a:cubicBezTo>
                    <a:pt x="23" y="53"/>
                    <a:pt x="23" y="53"/>
                    <a:pt x="23" y="53"/>
                  </a:cubicBezTo>
                  <a:cubicBezTo>
                    <a:pt x="23" y="53"/>
                    <a:pt x="23" y="53"/>
                    <a:pt x="23" y="53"/>
                  </a:cubicBezTo>
                  <a:cubicBezTo>
                    <a:pt x="23" y="52"/>
                    <a:pt x="23" y="52"/>
                    <a:pt x="23" y="52"/>
                  </a:cubicBezTo>
                  <a:cubicBezTo>
                    <a:pt x="22" y="52"/>
                    <a:pt x="22" y="52"/>
                    <a:pt x="22" y="52"/>
                  </a:cubicBezTo>
                  <a:cubicBezTo>
                    <a:pt x="22" y="52"/>
                    <a:pt x="22" y="52"/>
                    <a:pt x="22" y="52"/>
                  </a:cubicBezTo>
                  <a:cubicBezTo>
                    <a:pt x="21" y="52"/>
                    <a:pt x="21" y="52"/>
                    <a:pt x="21" y="52"/>
                  </a:cubicBezTo>
                  <a:cubicBezTo>
                    <a:pt x="22" y="53"/>
                    <a:pt x="22" y="53"/>
                    <a:pt x="22" y="53"/>
                  </a:cubicBezTo>
                  <a:cubicBezTo>
                    <a:pt x="21" y="53"/>
                    <a:pt x="21" y="53"/>
                    <a:pt x="21" y="53"/>
                  </a:cubicBezTo>
                  <a:cubicBezTo>
                    <a:pt x="21" y="53"/>
                    <a:pt x="21" y="53"/>
                    <a:pt x="21" y="53"/>
                  </a:cubicBezTo>
                  <a:cubicBezTo>
                    <a:pt x="21" y="54"/>
                    <a:pt x="21" y="54"/>
                    <a:pt x="21" y="54"/>
                  </a:cubicBezTo>
                  <a:cubicBezTo>
                    <a:pt x="20" y="54"/>
                    <a:pt x="20" y="54"/>
                    <a:pt x="20" y="54"/>
                  </a:cubicBezTo>
                  <a:cubicBezTo>
                    <a:pt x="20" y="54"/>
                    <a:pt x="20" y="54"/>
                    <a:pt x="20" y="54"/>
                  </a:cubicBezTo>
                  <a:cubicBezTo>
                    <a:pt x="20" y="55"/>
                    <a:pt x="20" y="55"/>
                    <a:pt x="20" y="55"/>
                  </a:cubicBezTo>
                  <a:cubicBezTo>
                    <a:pt x="19" y="55"/>
                    <a:pt x="19" y="55"/>
                    <a:pt x="19" y="55"/>
                  </a:cubicBezTo>
                  <a:cubicBezTo>
                    <a:pt x="19" y="55"/>
                    <a:pt x="19" y="55"/>
                    <a:pt x="19" y="55"/>
                  </a:cubicBezTo>
                  <a:cubicBezTo>
                    <a:pt x="19" y="56"/>
                    <a:pt x="19" y="56"/>
                    <a:pt x="19" y="56"/>
                  </a:cubicBezTo>
                  <a:cubicBezTo>
                    <a:pt x="19" y="57"/>
                    <a:pt x="19" y="57"/>
                    <a:pt x="19" y="57"/>
                  </a:cubicBezTo>
                  <a:cubicBezTo>
                    <a:pt x="18" y="57"/>
                    <a:pt x="18" y="57"/>
                    <a:pt x="18" y="57"/>
                  </a:cubicBezTo>
                  <a:cubicBezTo>
                    <a:pt x="18" y="58"/>
                    <a:pt x="18" y="58"/>
                    <a:pt x="18" y="58"/>
                  </a:cubicBezTo>
                  <a:cubicBezTo>
                    <a:pt x="19" y="57"/>
                    <a:pt x="19" y="57"/>
                    <a:pt x="19" y="57"/>
                  </a:cubicBezTo>
                  <a:cubicBezTo>
                    <a:pt x="19" y="57"/>
                    <a:pt x="19" y="57"/>
                    <a:pt x="19" y="57"/>
                  </a:cubicBezTo>
                  <a:cubicBezTo>
                    <a:pt x="19" y="58"/>
                    <a:pt x="19" y="58"/>
                    <a:pt x="19" y="58"/>
                  </a:cubicBezTo>
                  <a:cubicBezTo>
                    <a:pt x="19" y="58"/>
                    <a:pt x="19" y="58"/>
                    <a:pt x="19" y="58"/>
                  </a:cubicBezTo>
                  <a:cubicBezTo>
                    <a:pt x="19" y="59"/>
                    <a:pt x="19" y="59"/>
                    <a:pt x="19" y="59"/>
                  </a:cubicBezTo>
                  <a:cubicBezTo>
                    <a:pt x="19" y="59"/>
                    <a:pt x="19" y="59"/>
                    <a:pt x="19" y="59"/>
                  </a:cubicBezTo>
                  <a:cubicBezTo>
                    <a:pt x="20" y="59"/>
                    <a:pt x="20" y="59"/>
                    <a:pt x="20" y="59"/>
                  </a:cubicBezTo>
                  <a:cubicBezTo>
                    <a:pt x="21" y="59"/>
                    <a:pt x="21" y="59"/>
                    <a:pt x="21" y="59"/>
                  </a:cubicBezTo>
                  <a:cubicBezTo>
                    <a:pt x="22" y="57"/>
                    <a:pt x="22" y="57"/>
                    <a:pt x="22" y="57"/>
                  </a:cubicBezTo>
                  <a:cubicBezTo>
                    <a:pt x="22" y="57"/>
                    <a:pt x="22" y="57"/>
                    <a:pt x="22" y="57"/>
                  </a:cubicBezTo>
                  <a:cubicBezTo>
                    <a:pt x="22" y="57"/>
                    <a:pt x="22" y="57"/>
                    <a:pt x="22" y="57"/>
                  </a:cubicBezTo>
                  <a:cubicBezTo>
                    <a:pt x="22" y="56"/>
                    <a:pt x="22" y="56"/>
                    <a:pt x="22" y="56"/>
                  </a:cubicBezTo>
                  <a:cubicBezTo>
                    <a:pt x="22" y="56"/>
                    <a:pt x="22" y="56"/>
                    <a:pt x="22" y="56"/>
                  </a:cubicBezTo>
                  <a:cubicBezTo>
                    <a:pt x="23" y="55"/>
                    <a:pt x="23" y="55"/>
                    <a:pt x="23" y="55"/>
                  </a:cubicBezTo>
                  <a:cubicBezTo>
                    <a:pt x="23" y="55"/>
                    <a:pt x="23" y="55"/>
                    <a:pt x="23" y="55"/>
                  </a:cubicBezTo>
                  <a:cubicBezTo>
                    <a:pt x="24" y="55"/>
                    <a:pt x="24" y="55"/>
                    <a:pt x="24" y="55"/>
                  </a:cubicBezTo>
                  <a:cubicBezTo>
                    <a:pt x="24" y="55"/>
                    <a:pt x="24" y="55"/>
                    <a:pt x="24" y="55"/>
                  </a:cubicBezTo>
                  <a:cubicBezTo>
                    <a:pt x="23" y="56"/>
                    <a:pt x="23" y="56"/>
                    <a:pt x="23" y="56"/>
                  </a:cubicBezTo>
                  <a:cubicBezTo>
                    <a:pt x="23" y="56"/>
                    <a:pt x="23" y="56"/>
                    <a:pt x="23" y="56"/>
                  </a:cubicBezTo>
                  <a:cubicBezTo>
                    <a:pt x="24" y="57"/>
                    <a:pt x="24" y="57"/>
                    <a:pt x="24" y="57"/>
                  </a:cubicBezTo>
                  <a:cubicBezTo>
                    <a:pt x="24" y="57"/>
                    <a:pt x="24" y="57"/>
                    <a:pt x="24" y="57"/>
                  </a:cubicBezTo>
                  <a:cubicBezTo>
                    <a:pt x="23" y="57"/>
                    <a:pt x="23" y="57"/>
                    <a:pt x="23" y="57"/>
                  </a:cubicBezTo>
                  <a:cubicBezTo>
                    <a:pt x="22" y="59"/>
                    <a:pt x="22" y="59"/>
                    <a:pt x="22" y="59"/>
                  </a:cubicBezTo>
                  <a:cubicBezTo>
                    <a:pt x="23" y="59"/>
                    <a:pt x="23" y="59"/>
                    <a:pt x="23" y="59"/>
                  </a:cubicBezTo>
                  <a:cubicBezTo>
                    <a:pt x="22" y="59"/>
                    <a:pt x="22" y="59"/>
                    <a:pt x="22" y="59"/>
                  </a:cubicBezTo>
                  <a:cubicBezTo>
                    <a:pt x="22" y="60"/>
                    <a:pt x="22" y="60"/>
                    <a:pt x="22" y="60"/>
                  </a:cubicBezTo>
                  <a:cubicBezTo>
                    <a:pt x="22" y="60"/>
                    <a:pt x="22" y="60"/>
                    <a:pt x="22" y="60"/>
                  </a:cubicBezTo>
                  <a:cubicBezTo>
                    <a:pt x="21" y="59"/>
                    <a:pt x="21" y="59"/>
                    <a:pt x="21" y="59"/>
                  </a:cubicBezTo>
                  <a:cubicBezTo>
                    <a:pt x="20" y="60"/>
                    <a:pt x="20" y="60"/>
                    <a:pt x="20" y="60"/>
                  </a:cubicBezTo>
                  <a:cubicBezTo>
                    <a:pt x="20" y="60"/>
                    <a:pt x="20" y="60"/>
                    <a:pt x="20" y="60"/>
                  </a:cubicBezTo>
                  <a:cubicBezTo>
                    <a:pt x="20" y="61"/>
                    <a:pt x="20" y="61"/>
                    <a:pt x="20" y="61"/>
                  </a:cubicBezTo>
                  <a:cubicBezTo>
                    <a:pt x="19" y="61"/>
                    <a:pt x="19" y="61"/>
                    <a:pt x="19" y="61"/>
                  </a:cubicBezTo>
                  <a:cubicBezTo>
                    <a:pt x="18" y="61"/>
                    <a:pt x="18" y="61"/>
                    <a:pt x="18" y="61"/>
                  </a:cubicBezTo>
                  <a:cubicBezTo>
                    <a:pt x="19" y="61"/>
                    <a:pt x="19" y="61"/>
                    <a:pt x="19" y="61"/>
                  </a:cubicBezTo>
                  <a:cubicBezTo>
                    <a:pt x="19" y="61"/>
                    <a:pt x="19" y="61"/>
                    <a:pt x="19" y="61"/>
                  </a:cubicBezTo>
                  <a:cubicBezTo>
                    <a:pt x="19" y="60"/>
                    <a:pt x="19" y="60"/>
                    <a:pt x="19" y="60"/>
                  </a:cubicBezTo>
                  <a:cubicBezTo>
                    <a:pt x="19" y="59"/>
                    <a:pt x="19" y="59"/>
                    <a:pt x="19" y="59"/>
                  </a:cubicBezTo>
                  <a:cubicBezTo>
                    <a:pt x="18" y="58"/>
                    <a:pt x="18" y="58"/>
                    <a:pt x="18" y="58"/>
                  </a:cubicBezTo>
                  <a:cubicBezTo>
                    <a:pt x="17" y="58"/>
                    <a:pt x="17" y="58"/>
                    <a:pt x="17" y="58"/>
                  </a:cubicBezTo>
                  <a:cubicBezTo>
                    <a:pt x="17" y="59"/>
                    <a:pt x="17" y="59"/>
                    <a:pt x="17" y="59"/>
                  </a:cubicBezTo>
                  <a:cubicBezTo>
                    <a:pt x="16" y="59"/>
                    <a:pt x="16" y="59"/>
                    <a:pt x="16" y="59"/>
                  </a:cubicBezTo>
                  <a:cubicBezTo>
                    <a:pt x="16" y="59"/>
                    <a:pt x="16" y="59"/>
                    <a:pt x="16" y="59"/>
                  </a:cubicBezTo>
                  <a:cubicBezTo>
                    <a:pt x="17" y="59"/>
                    <a:pt x="17" y="59"/>
                    <a:pt x="17" y="59"/>
                  </a:cubicBezTo>
                  <a:cubicBezTo>
                    <a:pt x="16" y="60"/>
                    <a:pt x="16" y="60"/>
                    <a:pt x="16" y="60"/>
                  </a:cubicBezTo>
                  <a:cubicBezTo>
                    <a:pt x="15" y="60"/>
                    <a:pt x="15" y="60"/>
                    <a:pt x="15" y="60"/>
                  </a:cubicBezTo>
                  <a:cubicBezTo>
                    <a:pt x="15" y="60"/>
                    <a:pt x="15" y="60"/>
                    <a:pt x="15" y="60"/>
                  </a:cubicBezTo>
                  <a:cubicBezTo>
                    <a:pt x="14" y="61"/>
                    <a:pt x="14" y="61"/>
                    <a:pt x="14" y="61"/>
                  </a:cubicBezTo>
                  <a:cubicBezTo>
                    <a:pt x="14" y="61"/>
                    <a:pt x="14" y="61"/>
                    <a:pt x="14" y="61"/>
                  </a:cubicBezTo>
                  <a:cubicBezTo>
                    <a:pt x="15" y="61"/>
                    <a:pt x="15" y="61"/>
                    <a:pt x="15" y="61"/>
                  </a:cubicBezTo>
                  <a:cubicBezTo>
                    <a:pt x="15" y="61"/>
                    <a:pt x="15" y="61"/>
                    <a:pt x="15" y="61"/>
                  </a:cubicBezTo>
                  <a:cubicBezTo>
                    <a:pt x="14" y="61"/>
                    <a:pt x="14" y="61"/>
                    <a:pt x="14" y="61"/>
                  </a:cubicBezTo>
                  <a:cubicBezTo>
                    <a:pt x="14" y="62"/>
                    <a:pt x="14" y="62"/>
                    <a:pt x="14" y="62"/>
                  </a:cubicBezTo>
                  <a:cubicBezTo>
                    <a:pt x="13" y="61"/>
                    <a:pt x="13" y="61"/>
                    <a:pt x="13" y="61"/>
                  </a:cubicBezTo>
                  <a:cubicBezTo>
                    <a:pt x="13" y="61"/>
                    <a:pt x="13" y="61"/>
                    <a:pt x="13" y="61"/>
                  </a:cubicBezTo>
                  <a:cubicBezTo>
                    <a:pt x="13" y="62"/>
                    <a:pt x="13" y="62"/>
                    <a:pt x="13" y="62"/>
                  </a:cubicBezTo>
                  <a:cubicBezTo>
                    <a:pt x="14" y="62"/>
                    <a:pt x="14" y="62"/>
                    <a:pt x="14" y="62"/>
                  </a:cubicBezTo>
                  <a:cubicBezTo>
                    <a:pt x="15" y="62"/>
                    <a:pt x="15" y="62"/>
                    <a:pt x="15" y="62"/>
                  </a:cubicBezTo>
                  <a:cubicBezTo>
                    <a:pt x="14" y="63"/>
                    <a:pt x="14" y="63"/>
                    <a:pt x="14" y="63"/>
                  </a:cubicBezTo>
                  <a:cubicBezTo>
                    <a:pt x="15" y="63"/>
                    <a:pt x="15" y="63"/>
                    <a:pt x="15" y="63"/>
                  </a:cubicBezTo>
                  <a:cubicBezTo>
                    <a:pt x="15" y="64"/>
                    <a:pt x="15" y="64"/>
                    <a:pt x="15" y="64"/>
                  </a:cubicBezTo>
                  <a:cubicBezTo>
                    <a:pt x="14" y="63"/>
                    <a:pt x="14" y="63"/>
                    <a:pt x="14" y="63"/>
                  </a:cubicBezTo>
                  <a:cubicBezTo>
                    <a:pt x="14" y="63"/>
                    <a:pt x="14" y="63"/>
                    <a:pt x="14" y="63"/>
                  </a:cubicBezTo>
                  <a:cubicBezTo>
                    <a:pt x="13" y="63"/>
                    <a:pt x="13" y="63"/>
                    <a:pt x="13" y="63"/>
                  </a:cubicBezTo>
                  <a:cubicBezTo>
                    <a:pt x="12" y="62"/>
                    <a:pt x="12" y="62"/>
                    <a:pt x="12" y="62"/>
                  </a:cubicBezTo>
                  <a:cubicBezTo>
                    <a:pt x="12" y="62"/>
                    <a:pt x="12" y="62"/>
                    <a:pt x="12" y="62"/>
                  </a:cubicBezTo>
                  <a:cubicBezTo>
                    <a:pt x="12" y="62"/>
                    <a:pt x="12" y="62"/>
                    <a:pt x="12" y="62"/>
                  </a:cubicBezTo>
                  <a:cubicBezTo>
                    <a:pt x="12" y="62"/>
                    <a:pt x="12" y="62"/>
                    <a:pt x="12" y="62"/>
                  </a:cubicBezTo>
                  <a:cubicBezTo>
                    <a:pt x="12" y="63"/>
                    <a:pt x="12" y="63"/>
                    <a:pt x="12" y="63"/>
                  </a:cubicBezTo>
                  <a:cubicBezTo>
                    <a:pt x="13" y="64"/>
                    <a:pt x="13" y="64"/>
                    <a:pt x="13" y="64"/>
                  </a:cubicBezTo>
                  <a:cubicBezTo>
                    <a:pt x="14" y="64"/>
                    <a:pt x="14" y="64"/>
                    <a:pt x="14" y="64"/>
                  </a:cubicBezTo>
                  <a:cubicBezTo>
                    <a:pt x="14" y="64"/>
                    <a:pt x="14" y="64"/>
                    <a:pt x="14" y="64"/>
                  </a:cubicBezTo>
                  <a:cubicBezTo>
                    <a:pt x="14" y="64"/>
                    <a:pt x="14" y="64"/>
                    <a:pt x="14" y="64"/>
                  </a:cubicBezTo>
                  <a:cubicBezTo>
                    <a:pt x="12" y="64"/>
                    <a:pt x="12" y="64"/>
                    <a:pt x="12" y="64"/>
                  </a:cubicBezTo>
                  <a:cubicBezTo>
                    <a:pt x="11" y="63"/>
                    <a:pt x="11" y="63"/>
                    <a:pt x="11" y="63"/>
                  </a:cubicBezTo>
                  <a:cubicBezTo>
                    <a:pt x="11" y="63"/>
                    <a:pt x="11" y="63"/>
                    <a:pt x="11" y="63"/>
                  </a:cubicBezTo>
                  <a:cubicBezTo>
                    <a:pt x="10" y="63"/>
                    <a:pt x="10" y="63"/>
                    <a:pt x="10" y="63"/>
                  </a:cubicBezTo>
                  <a:cubicBezTo>
                    <a:pt x="9" y="63"/>
                    <a:pt x="9" y="63"/>
                    <a:pt x="9" y="63"/>
                  </a:cubicBezTo>
                  <a:cubicBezTo>
                    <a:pt x="9" y="62"/>
                    <a:pt x="9" y="62"/>
                    <a:pt x="9" y="62"/>
                  </a:cubicBezTo>
                  <a:cubicBezTo>
                    <a:pt x="8" y="63"/>
                    <a:pt x="8" y="63"/>
                    <a:pt x="8" y="63"/>
                  </a:cubicBezTo>
                  <a:cubicBezTo>
                    <a:pt x="8" y="63"/>
                    <a:pt x="8" y="63"/>
                    <a:pt x="8" y="63"/>
                  </a:cubicBezTo>
                  <a:cubicBezTo>
                    <a:pt x="8" y="64"/>
                    <a:pt x="8" y="64"/>
                    <a:pt x="8" y="64"/>
                  </a:cubicBezTo>
                  <a:cubicBezTo>
                    <a:pt x="9" y="64"/>
                    <a:pt x="9" y="64"/>
                    <a:pt x="9" y="64"/>
                  </a:cubicBezTo>
                  <a:cubicBezTo>
                    <a:pt x="10" y="64"/>
                    <a:pt x="10" y="64"/>
                    <a:pt x="10" y="64"/>
                  </a:cubicBezTo>
                  <a:cubicBezTo>
                    <a:pt x="10" y="64"/>
                    <a:pt x="10" y="64"/>
                    <a:pt x="10" y="64"/>
                  </a:cubicBezTo>
                  <a:cubicBezTo>
                    <a:pt x="10" y="64"/>
                    <a:pt x="10" y="64"/>
                    <a:pt x="10" y="64"/>
                  </a:cubicBezTo>
                  <a:cubicBezTo>
                    <a:pt x="10" y="65"/>
                    <a:pt x="10" y="65"/>
                    <a:pt x="10" y="65"/>
                  </a:cubicBezTo>
                  <a:cubicBezTo>
                    <a:pt x="11" y="64"/>
                    <a:pt x="11" y="64"/>
                    <a:pt x="11" y="64"/>
                  </a:cubicBezTo>
                  <a:cubicBezTo>
                    <a:pt x="12" y="64"/>
                    <a:pt x="12" y="64"/>
                    <a:pt x="12" y="64"/>
                  </a:cubicBezTo>
                  <a:cubicBezTo>
                    <a:pt x="11" y="65"/>
                    <a:pt x="11" y="65"/>
                    <a:pt x="11" y="65"/>
                  </a:cubicBezTo>
                  <a:cubicBezTo>
                    <a:pt x="10" y="65"/>
                    <a:pt x="10" y="65"/>
                    <a:pt x="10" y="65"/>
                  </a:cubicBezTo>
                  <a:cubicBezTo>
                    <a:pt x="10" y="66"/>
                    <a:pt x="10" y="66"/>
                    <a:pt x="10" y="66"/>
                  </a:cubicBezTo>
                  <a:cubicBezTo>
                    <a:pt x="9" y="66"/>
                    <a:pt x="9" y="66"/>
                    <a:pt x="9" y="66"/>
                  </a:cubicBezTo>
                  <a:cubicBezTo>
                    <a:pt x="8" y="65"/>
                    <a:pt x="8" y="65"/>
                    <a:pt x="8" y="65"/>
                  </a:cubicBezTo>
                  <a:cubicBezTo>
                    <a:pt x="8" y="65"/>
                    <a:pt x="8" y="65"/>
                    <a:pt x="8" y="65"/>
                  </a:cubicBezTo>
                  <a:cubicBezTo>
                    <a:pt x="7" y="65"/>
                    <a:pt x="7" y="65"/>
                    <a:pt x="7" y="65"/>
                  </a:cubicBezTo>
                  <a:cubicBezTo>
                    <a:pt x="7" y="64"/>
                    <a:pt x="7" y="64"/>
                    <a:pt x="7" y="64"/>
                  </a:cubicBezTo>
                  <a:cubicBezTo>
                    <a:pt x="6" y="65"/>
                    <a:pt x="6" y="65"/>
                    <a:pt x="6" y="65"/>
                  </a:cubicBezTo>
                  <a:cubicBezTo>
                    <a:pt x="6" y="65"/>
                    <a:pt x="6" y="65"/>
                    <a:pt x="6" y="65"/>
                  </a:cubicBezTo>
                  <a:cubicBezTo>
                    <a:pt x="5" y="65"/>
                    <a:pt x="5" y="65"/>
                    <a:pt x="5" y="65"/>
                  </a:cubicBezTo>
                  <a:cubicBezTo>
                    <a:pt x="5" y="65"/>
                    <a:pt x="5" y="65"/>
                    <a:pt x="5" y="65"/>
                  </a:cubicBezTo>
                  <a:cubicBezTo>
                    <a:pt x="7" y="65"/>
                    <a:pt x="7" y="65"/>
                    <a:pt x="7" y="65"/>
                  </a:cubicBezTo>
                  <a:cubicBezTo>
                    <a:pt x="7" y="66"/>
                    <a:pt x="7" y="66"/>
                    <a:pt x="7" y="66"/>
                  </a:cubicBezTo>
                  <a:cubicBezTo>
                    <a:pt x="8" y="66"/>
                    <a:pt x="8" y="66"/>
                    <a:pt x="8" y="66"/>
                  </a:cubicBezTo>
                  <a:cubicBezTo>
                    <a:pt x="8" y="67"/>
                    <a:pt x="8" y="67"/>
                    <a:pt x="8" y="67"/>
                  </a:cubicBezTo>
                  <a:cubicBezTo>
                    <a:pt x="9" y="68"/>
                    <a:pt x="9" y="68"/>
                    <a:pt x="9" y="68"/>
                  </a:cubicBezTo>
                  <a:cubicBezTo>
                    <a:pt x="8" y="68"/>
                    <a:pt x="8" y="68"/>
                    <a:pt x="8" y="68"/>
                  </a:cubicBezTo>
                  <a:cubicBezTo>
                    <a:pt x="8" y="68"/>
                    <a:pt x="8" y="68"/>
                    <a:pt x="8" y="68"/>
                  </a:cubicBezTo>
                  <a:cubicBezTo>
                    <a:pt x="8" y="67"/>
                    <a:pt x="8" y="67"/>
                    <a:pt x="8" y="67"/>
                  </a:cubicBezTo>
                  <a:cubicBezTo>
                    <a:pt x="7" y="66"/>
                    <a:pt x="7" y="66"/>
                    <a:pt x="7" y="66"/>
                  </a:cubicBezTo>
                  <a:cubicBezTo>
                    <a:pt x="6" y="66"/>
                    <a:pt x="6" y="66"/>
                    <a:pt x="6" y="66"/>
                  </a:cubicBezTo>
                  <a:cubicBezTo>
                    <a:pt x="6" y="67"/>
                    <a:pt x="6" y="67"/>
                    <a:pt x="6" y="67"/>
                  </a:cubicBezTo>
                  <a:cubicBezTo>
                    <a:pt x="6" y="67"/>
                    <a:pt x="6" y="67"/>
                    <a:pt x="6" y="67"/>
                  </a:cubicBezTo>
                  <a:cubicBezTo>
                    <a:pt x="5" y="67"/>
                    <a:pt x="5" y="67"/>
                    <a:pt x="5" y="67"/>
                  </a:cubicBezTo>
                  <a:cubicBezTo>
                    <a:pt x="4" y="68"/>
                    <a:pt x="4" y="68"/>
                    <a:pt x="4" y="68"/>
                  </a:cubicBezTo>
                  <a:cubicBezTo>
                    <a:pt x="5" y="68"/>
                    <a:pt x="5" y="68"/>
                    <a:pt x="5" y="68"/>
                  </a:cubicBezTo>
                  <a:cubicBezTo>
                    <a:pt x="5" y="68"/>
                    <a:pt x="5" y="68"/>
                    <a:pt x="5" y="68"/>
                  </a:cubicBezTo>
                  <a:cubicBezTo>
                    <a:pt x="4" y="68"/>
                    <a:pt x="4" y="68"/>
                    <a:pt x="4" y="68"/>
                  </a:cubicBezTo>
                  <a:cubicBezTo>
                    <a:pt x="4" y="68"/>
                    <a:pt x="4" y="68"/>
                    <a:pt x="4" y="68"/>
                  </a:cubicBezTo>
                  <a:cubicBezTo>
                    <a:pt x="3" y="68"/>
                    <a:pt x="3" y="68"/>
                    <a:pt x="3" y="68"/>
                  </a:cubicBezTo>
                  <a:cubicBezTo>
                    <a:pt x="3" y="68"/>
                    <a:pt x="3" y="68"/>
                    <a:pt x="3" y="68"/>
                  </a:cubicBezTo>
                  <a:cubicBezTo>
                    <a:pt x="2" y="69"/>
                    <a:pt x="2" y="69"/>
                    <a:pt x="2" y="69"/>
                  </a:cubicBezTo>
                  <a:cubicBezTo>
                    <a:pt x="2" y="68"/>
                    <a:pt x="2" y="68"/>
                    <a:pt x="2" y="68"/>
                  </a:cubicBezTo>
                  <a:cubicBezTo>
                    <a:pt x="1" y="67"/>
                    <a:pt x="1" y="67"/>
                    <a:pt x="1" y="67"/>
                  </a:cubicBezTo>
                  <a:cubicBezTo>
                    <a:pt x="1" y="67"/>
                    <a:pt x="1" y="67"/>
                    <a:pt x="1" y="67"/>
                  </a:cubicBezTo>
                  <a:cubicBezTo>
                    <a:pt x="1" y="68"/>
                    <a:pt x="1" y="68"/>
                    <a:pt x="1" y="68"/>
                  </a:cubicBezTo>
                  <a:cubicBezTo>
                    <a:pt x="2" y="69"/>
                    <a:pt x="2" y="69"/>
                    <a:pt x="2" y="69"/>
                  </a:cubicBezTo>
                  <a:cubicBezTo>
                    <a:pt x="2" y="69"/>
                    <a:pt x="2" y="69"/>
                    <a:pt x="2" y="69"/>
                  </a:cubicBezTo>
                  <a:cubicBezTo>
                    <a:pt x="2" y="69"/>
                    <a:pt x="2" y="69"/>
                    <a:pt x="2" y="69"/>
                  </a:cubicBezTo>
                  <a:cubicBezTo>
                    <a:pt x="3" y="69"/>
                    <a:pt x="3" y="69"/>
                    <a:pt x="3" y="69"/>
                  </a:cubicBezTo>
                  <a:cubicBezTo>
                    <a:pt x="4" y="69"/>
                    <a:pt x="4" y="69"/>
                    <a:pt x="4" y="69"/>
                  </a:cubicBezTo>
                  <a:cubicBezTo>
                    <a:pt x="5" y="70"/>
                    <a:pt x="5" y="70"/>
                    <a:pt x="5" y="70"/>
                  </a:cubicBezTo>
                  <a:cubicBezTo>
                    <a:pt x="6" y="70"/>
                    <a:pt x="6" y="70"/>
                    <a:pt x="6" y="70"/>
                  </a:cubicBezTo>
                  <a:cubicBezTo>
                    <a:pt x="7" y="70"/>
                    <a:pt x="7" y="70"/>
                    <a:pt x="7" y="70"/>
                  </a:cubicBezTo>
                  <a:cubicBezTo>
                    <a:pt x="7" y="70"/>
                    <a:pt x="7" y="70"/>
                    <a:pt x="7" y="70"/>
                  </a:cubicBezTo>
                  <a:cubicBezTo>
                    <a:pt x="7" y="70"/>
                    <a:pt x="7" y="70"/>
                    <a:pt x="7" y="70"/>
                  </a:cubicBezTo>
                  <a:cubicBezTo>
                    <a:pt x="5" y="70"/>
                    <a:pt x="5" y="70"/>
                    <a:pt x="5" y="70"/>
                  </a:cubicBezTo>
                  <a:cubicBezTo>
                    <a:pt x="5" y="70"/>
                    <a:pt x="5" y="70"/>
                    <a:pt x="5" y="70"/>
                  </a:cubicBezTo>
                  <a:cubicBezTo>
                    <a:pt x="4" y="70"/>
                    <a:pt x="4" y="70"/>
                    <a:pt x="4" y="70"/>
                  </a:cubicBezTo>
                  <a:cubicBezTo>
                    <a:pt x="3" y="70"/>
                    <a:pt x="3" y="70"/>
                    <a:pt x="3" y="70"/>
                  </a:cubicBezTo>
                  <a:cubicBezTo>
                    <a:pt x="2" y="70"/>
                    <a:pt x="2" y="70"/>
                    <a:pt x="2" y="70"/>
                  </a:cubicBezTo>
                  <a:cubicBezTo>
                    <a:pt x="2" y="70"/>
                    <a:pt x="2" y="70"/>
                    <a:pt x="2" y="70"/>
                  </a:cubicBezTo>
                  <a:cubicBezTo>
                    <a:pt x="1" y="70"/>
                    <a:pt x="1" y="70"/>
                    <a:pt x="1" y="70"/>
                  </a:cubicBezTo>
                  <a:cubicBezTo>
                    <a:pt x="1" y="71"/>
                    <a:pt x="1" y="71"/>
                    <a:pt x="1" y="71"/>
                  </a:cubicBezTo>
                  <a:cubicBezTo>
                    <a:pt x="2" y="71"/>
                    <a:pt x="2" y="71"/>
                    <a:pt x="2" y="71"/>
                  </a:cubicBezTo>
                  <a:cubicBezTo>
                    <a:pt x="2" y="72"/>
                    <a:pt x="2" y="72"/>
                    <a:pt x="2" y="72"/>
                  </a:cubicBezTo>
                  <a:cubicBezTo>
                    <a:pt x="2" y="72"/>
                    <a:pt x="2" y="72"/>
                    <a:pt x="2" y="72"/>
                  </a:cubicBezTo>
                  <a:cubicBezTo>
                    <a:pt x="3" y="72"/>
                    <a:pt x="3" y="72"/>
                    <a:pt x="3" y="72"/>
                  </a:cubicBezTo>
                  <a:cubicBezTo>
                    <a:pt x="4" y="72"/>
                    <a:pt x="4" y="72"/>
                    <a:pt x="4" y="72"/>
                  </a:cubicBezTo>
                  <a:cubicBezTo>
                    <a:pt x="3" y="72"/>
                    <a:pt x="3" y="72"/>
                    <a:pt x="3" y="72"/>
                  </a:cubicBezTo>
                  <a:cubicBezTo>
                    <a:pt x="2" y="72"/>
                    <a:pt x="2" y="72"/>
                    <a:pt x="2" y="72"/>
                  </a:cubicBezTo>
                  <a:cubicBezTo>
                    <a:pt x="2" y="72"/>
                    <a:pt x="2" y="72"/>
                    <a:pt x="2" y="72"/>
                  </a:cubicBezTo>
                  <a:cubicBezTo>
                    <a:pt x="1" y="72"/>
                    <a:pt x="1" y="72"/>
                    <a:pt x="1" y="72"/>
                  </a:cubicBezTo>
                  <a:cubicBezTo>
                    <a:pt x="1" y="73"/>
                    <a:pt x="1" y="73"/>
                    <a:pt x="1" y="73"/>
                  </a:cubicBezTo>
                  <a:cubicBezTo>
                    <a:pt x="2" y="73"/>
                    <a:pt x="2" y="73"/>
                    <a:pt x="2" y="73"/>
                  </a:cubicBezTo>
                  <a:cubicBezTo>
                    <a:pt x="2" y="73"/>
                    <a:pt x="2" y="73"/>
                    <a:pt x="2" y="73"/>
                  </a:cubicBezTo>
                  <a:cubicBezTo>
                    <a:pt x="1" y="73"/>
                    <a:pt x="1" y="73"/>
                    <a:pt x="1" y="73"/>
                  </a:cubicBezTo>
                  <a:cubicBezTo>
                    <a:pt x="1" y="73"/>
                    <a:pt x="1" y="73"/>
                    <a:pt x="1" y="73"/>
                  </a:cubicBezTo>
                  <a:cubicBezTo>
                    <a:pt x="1" y="74"/>
                    <a:pt x="1" y="74"/>
                    <a:pt x="1" y="74"/>
                  </a:cubicBezTo>
                  <a:cubicBezTo>
                    <a:pt x="2" y="74"/>
                    <a:pt x="2" y="74"/>
                    <a:pt x="2" y="74"/>
                  </a:cubicBezTo>
                  <a:cubicBezTo>
                    <a:pt x="2" y="74"/>
                    <a:pt x="2" y="74"/>
                    <a:pt x="2" y="74"/>
                  </a:cubicBezTo>
                  <a:cubicBezTo>
                    <a:pt x="3" y="74"/>
                    <a:pt x="3" y="74"/>
                    <a:pt x="3" y="74"/>
                  </a:cubicBezTo>
                  <a:cubicBezTo>
                    <a:pt x="3" y="74"/>
                    <a:pt x="3" y="74"/>
                    <a:pt x="3" y="74"/>
                  </a:cubicBezTo>
                  <a:cubicBezTo>
                    <a:pt x="5" y="74"/>
                    <a:pt x="5" y="74"/>
                    <a:pt x="5" y="74"/>
                  </a:cubicBezTo>
                  <a:cubicBezTo>
                    <a:pt x="6" y="74"/>
                    <a:pt x="6" y="74"/>
                    <a:pt x="6" y="74"/>
                  </a:cubicBezTo>
                  <a:cubicBezTo>
                    <a:pt x="6" y="74"/>
                    <a:pt x="6" y="74"/>
                    <a:pt x="6" y="74"/>
                  </a:cubicBezTo>
                  <a:cubicBezTo>
                    <a:pt x="7" y="74"/>
                    <a:pt x="7" y="74"/>
                    <a:pt x="7" y="74"/>
                  </a:cubicBezTo>
                  <a:cubicBezTo>
                    <a:pt x="7" y="73"/>
                    <a:pt x="7" y="73"/>
                    <a:pt x="7" y="73"/>
                  </a:cubicBezTo>
                  <a:cubicBezTo>
                    <a:pt x="7" y="73"/>
                    <a:pt x="7" y="73"/>
                    <a:pt x="7" y="73"/>
                  </a:cubicBezTo>
                  <a:cubicBezTo>
                    <a:pt x="7" y="74"/>
                    <a:pt x="7" y="74"/>
                    <a:pt x="7" y="74"/>
                  </a:cubicBezTo>
                  <a:cubicBezTo>
                    <a:pt x="8" y="74"/>
                    <a:pt x="8" y="74"/>
                    <a:pt x="8" y="74"/>
                  </a:cubicBezTo>
                  <a:cubicBezTo>
                    <a:pt x="9" y="73"/>
                    <a:pt x="9" y="73"/>
                    <a:pt x="9" y="73"/>
                  </a:cubicBezTo>
                  <a:cubicBezTo>
                    <a:pt x="10" y="73"/>
                    <a:pt x="10" y="73"/>
                    <a:pt x="10" y="73"/>
                  </a:cubicBezTo>
                  <a:cubicBezTo>
                    <a:pt x="9" y="73"/>
                    <a:pt x="9" y="73"/>
                    <a:pt x="9" y="73"/>
                  </a:cubicBezTo>
                  <a:cubicBezTo>
                    <a:pt x="9" y="74"/>
                    <a:pt x="9" y="74"/>
                    <a:pt x="9" y="74"/>
                  </a:cubicBezTo>
                  <a:cubicBezTo>
                    <a:pt x="10" y="74"/>
                    <a:pt x="10" y="74"/>
                    <a:pt x="10" y="74"/>
                  </a:cubicBezTo>
                  <a:cubicBezTo>
                    <a:pt x="10" y="74"/>
                    <a:pt x="10" y="74"/>
                    <a:pt x="10" y="74"/>
                  </a:cubicBezTo>
                  <a:cubicBezTo>
                    <a:pt x="10" y="73"/>
                    <a:pt x="10" y="73"/>
                    <a:pt x="10" y="73"/>
                  </a:cubicBezTo>
                  <a:cubicBezTo>
                    <a:pt x="11" y="72"/>
                    <a:pt x="11" y="72"/>
                    <a:pt x="11" y="72"/>
                  </a:cubicBezTo>
                  <a:cubicBezTo>
                    <a:pt x="10" y="73"/>
                    <a:pt x="10" y="73"/>
                    <a:pt x="10" y="73"/>
                  </a:cubicBezTo>
                  <a:cubicBezTo>
                    <a:pt x="11" y="74"/>
                    <a:pt x="11" y="74"/>
                    <a:pt x="11" y="74"/>
                  </a:cubicBezTo>
                  <a:cubicBezTo>
                    <a:pt x="11" y="74"/>
                    <a:pt x="11" y="74"/>
                    <a:pt x="11" y="74"/>
                  </a:cubicBezTo>
                  <a:cubicBezTo>
                    <a:pt x="9" y="75"/>
                    <a:pt x="9" y="75"/>
                    <a:pt x="9" y="75"/>
                  </a:cubicBezTo>
                  <a:cubicBezTo>
                    <a:pt x="9" y="75"/>
                    <a:pt x="9" y="75"/>
                    <a:pt x="9" y="75"/>
                  </a:cubicBezTo>
                  <a:cubicBezTo>
                    <a:pt x="9" y="75"/>
                    <a:pt x="9" y="75"/>
                    <a:pt x="9" y="75"/>
                  </a:cubicBezTo>
                  <a:cubicBezTo>
                    <a:pt x="9" y="76"/>
                    <a:pt x="9" y="76"/>
                    <a:pt x="9" y="76"/>
                  </a:cubicBezTo>
                  <a:cubicBezTo>
                    <a:pt x="8" y="76"/>
                    <a:pt x="8" y="76"/>
                    <a:pt x="8" y="76"/>
                  </a:cubicBezTo>
                  <a:cubicBezTo>
                    <a:pt x="8" y="75"/>
                    <a:pt x="8" y="75"/>
                    <a:pt x="8" y="75"/>
                  </a:cubicBezTo>
                  <a:cubicBezTo>
                    <a:pt x="8" y="75"/>
                    <a:pt x="8" y="75"/>
                    <a:pt x="8" y="75"/>
                  </a:cubicBezTo>
                  <a:cubicBezTo>
                    <a:pt x="8" y="74"/>
                    <a:pt x="8" y="74"/>
                    <a:pt x="8" y="74"/>
                  </a:cubicBezTo>
                  <a:cubicBezTo>
                    <a:pt x="7" y="74"/>
                    <a:pt x="7" y="74"/>
                    <a:pt x="7" y="74"/>
                  </a:cubicBezTo>
                  <a:cubicBezTo>
                    <a:pt x="6" y="75"/>
                    <a:pt x="6" y="75"/>
                    <a:pt x="6" y="75"/>
                  </a:cubicBezTo>
                  <a:cubicBezTo>
                    <a:pt x="6" y="75"/>
                    <a:pt x="6" y="75"/>
                    <a:pt x="6" y="75"/>
                  </a:cubicBezTo>
                  <a:cubicBezTo>
                    <a:pt x="6" y="75"/>
                    <a:pt x="6" y="75"/>
                    <a:pt x="6" y="75"/>
                  </a:cubicBezTo>
                  <a:cubicBezTo>
                    <a:pt x="5" y="75"/>
                    <a:pt x="5" y="75"/>
                    <a:pt x="5" y="75"/>
                  </a:cubicBezTo>
                  <a:cubicBezTo>
                    <a:pt x="4" y="75"/>
                    <a:pt x="4" y="75"/>
                    <a:pt x="4" y="75"/>
                  </a:cubicBezTo>
                  <a:cubicBezTo>
                    <a:pt x="3" y="75"/>
                    <a:pt x="3" y="75"/>
                    <a:pt x="3" y="75"/>
                  </a:cubicBezTo>
                  <a:cubicBezTo>
                    <a:pt x="2" y="75"/>
                    <a:pt x="2" y="75"/>
                    <a:pt x="2" y="75"/>
                  </a:cubicBezTo>
                  <a:cubicBezTo>
                    <a:pt x="2" y="75"/>
                    <a:pt x="2" y="75"/>
                    <a:pt x="2" y="75"/>
                  </a:cubicBezTo>
                  <a:cubicBezTo>
                    <a:pt x="1" y="75"/>
                    <a:pt x="1" y="75"/>
                    <a:pt x="1" y="75"/>
                  </a:cubicBezTo>
                  <a:cubicBezTo>
                    <a:pt x="1" y="75"/>
                    <a:pt x="1" y="75"/>
                    <a:pt x="1" y="75"/>
                  </a:cubicBezTo>
                  <a:cubicBezTo>
                    <a:pt x="1" y="76"/>
                    <a:pt x="1" y="76"/>
                    <a:pt x="1" y="76"/>
                  </a:cubicBezTo>
                  <a:cubicBezTo>
                    <a:pt x="1" y="76"/>
                    <a:pt x="1" y="76"/>
                    <a:pt x="1" y="76"/>
                  </a:cubicBezTo>
                  <a:cubicBezTo>
                    <a:pt x="1" y="76"/>
                    <a:pt x="1" y="76"/>
                    <a:pt x="1" y="76"/>
                  </a:cubicBezTo>
                  <a:cubicBezTo>
                    <a:pt x="2" y="76"/>
                    <a:pt x="2" y="76"/>
                    <a:pt x="2" y="76"/>
                  </a:cubicBezTo>
                  <a:cubicBezTo>
                    <a:pt x="2" y="76"/>
                    <a:pt x="2" y="76"/>
                    <a:pt x="2" y="76"/>
                  </a:cubicBezTo>
                  <a:cubicBezTo>
                    <a:pt x="3" y="76"/>
                    <a:pt x="3" y="76"/>
                    <a:pt x="3" y="76"/>
                  </a:cubicBezTo>
                  <a:cubicBezTo>
                    <a:pt x="2" y="76"/>
                    <a:pt x="2" y="76"/>
                    <a:pt x="2" y="76"/>
                  </a:cubicBezTo>
                  <a:cubicBezTo>
                    <a:pt x="2" y="77"/>
                    <a:pt x="2" y="77"/>
                    <a:pt x="2" y="77"/>
                  </a:cubicBezTo>
                  <a:cubicBezTo>
                    <a:pt x="2" y="77"/>
                    <a:pt x="2" y="77"/>
                    <a:pt x="2" y="77"/>
                  </a:cubicBezTo>
                  <a:cubicBezTo>
                    <a:pt x="1" y="77"/>
                    <a:pt x="1" y="77"/>
                    <a:pt x="1" y="77"/>
                  </a:cubicBezTo>
                  <a:cubicBezTo>
                    <a:pt x="2" y="78"/>
                    <a:pt x="2" y="78"/>
                    <a:pt x="2" y="78"/>
                  </a:cubicBezTo>
                  <a:cubicBezTo>
                    <a:pt x="2" y="78"/>
                    <a:pt x="2" y="78"/>
                    <a:pt x="2" y="78"/>
                  </a:cubicBezTo>
                  <a:cubicBezTo>
                    <a:pt x="3" y="77"/>
                    <a:pt x="3" y="77"/>
                    <a:pt x="3" y="77"/>
                  </a:cubicBezTo>
                  <a:cubicBezTo>
                    <a:pt x="4" y="77"/>
                    <a:pt x="4" y="77"/>
                    <a:pt x="4" y="77"/>
                  </a:cubicBezTo>
                  <a:cubicBezTo>
                    <a:pt x="4" y="78"/>
                    <a:pt x="4" y="78"/>
                    <a:pt x="4" y="78"/>
                  </a:cubicBezTo>
                  <a:cubicBezTo>
                    <a:pt x="4" y="78"/>
                    <a:pt x="4" y="78"/>
                    <a:pt x="4" y="78"/>
                  </a:cubicBezTo>
                  <a:cubicBezTo>
                    <a:pt x="3" y="79"/>
                    <a:pt x="3" y="79"/>
                    <a:pt x="3" y="79"/>
                  </a:cubicBezTo>
                  <a:cubicBezTo>
                    <a:pt x="3" y="79"/>
                    <a:pt x="3" y="79"/>
                    <a:pt x="3" y="79"/>
                  </a:cubicBezTo>
                  <a:cubicBezTo>
                    <a:pt x="4" y="79"/>
                    <a:pt x="4" y="79"/>
                    <a:pt x="4" y="79"/>
                  </a:cubicBezTo>
                  <a:cubicBezTo>
                    <a:pt x="4" y="80"/>
                    <a:pt x="4" y="80"/>
                    <a:pt x="4" y="80"/>
                  </a:cubicBezTo>
                  <a:cubicBezTo>
                    <a:pt x="4" y="80"/>
                    <a:pt x="4" y="80"/>
                    <a:pt x="4" y="80"/>
                  </a:cubicBezTo>
                  <a:cubicBezTo>
                    <a:pt x="4" y="81"/>
                    <a:pt x="4" y="81"/>
                    <a:pt x="4" y="81"/>
                  </a:cubicBezTo>
                  <a:cubicBezTo>
                    <a:pt x="4" y="81"/>
                    <a:pt x="4" y="81"/>
                    <a:pt x="4" y="81"/>
                  </a:cubicBezTo>
                  <a:cubicBezTo>
                    <a:pt x="5" y="80"/>
                    <a:pt x="5" y="80"/>
                    <a:pt x="5" y="80"/>
                  </a:cubicBezTo>
                  <a:cubicBezTo>
                    <a:pt x="5" y="80"/>
                    <a:pt x="5" y="80"/>
                    <a:pt x="5" y="80"/>
                  </a:cubicBezTo>
                  <a:cubicBezTo>
                    <a:pt x="5" y="79"/>
                    <a:pt x="5" y="79"/>
                    <a:pt x="5" y="79"/>
                  </a:cubicBezTo>
                  <a:cubicBezTo>
                    <a:pt x="7" y="78"/>
                    <a:pt x="7" y="78"/>
                    <a:pt x="7" y="78"/>
                  </a:cubicBezTo>
                  <a:cubicBezTo>
                    <a:pt x="8" y="78"/>
                    <a:pt x="8" y="78"/>
                    <a:pt x="8" y="78"/>
                  </a:cubicBezTo>
                  <a:cubicBezTo>
                    <a:pt x="8" y="78"/>
                    <a:pt x="8" y="78"/>
                    <a:pt x="8" y="78"/>
                  </a:cubicBezTo>
                  <a:cubicBezTo>
                    <a:pt x="8" y="79"/>
                    <a:pt x="8" y="79"/>
                    <a:pt x="8" y="79"/>
                  </a:cubicBezTo>
                  <a:cubicBezTo>
                    <a:pt x="7" y="79"/>
                    <a:pt x="7" y="79"/>
                    <a:pt x="7" y="79"/>
                  </a:cubicBezTo>
                  <a:cubicBezTo>
                    <a:pt x="7" y="80"/>
                    <a:pt x="7" y="80"/>
                    <a:pt x="7" y="80"/>
                  </a:cubicBezTo>
                  <a:cubicBezTo>
                    <a:pt x="7" y="81"/>
                    <a:pt x="7" y="81"/>
                    <a:pt x="7" y="81"/>
                  </a:cubicBezTo>
                  <a:cubicBezTo>
                    <a:pt x="7" y="80"/>
                    <a:pt x="7" y="80"/>
                    <a:pt x="7" y="80"/>
                  </a:cubicBezTo>
                  <a:cubicBezTo>
                    <a:pt x="7" y="79"/>
                    <a:pt x="7" y="79"/>
                    <a:pt x="7" y="79"/>
                  </a:cubicBezTo>
                  <a:cubicBezTo>
                    <a:pt x="6" y="79"/>
                    <a:pt x="6" y="79"/>
                    <a:pt x="6" y="79"/>
                  </a:cubicBezTo>
                  <a:cubicBezTo>
                    <a:pt x="6" y="80"/>
                    <a:pt x="6" y="80"/>
                    <a:pt x="6" y="80"/>
                  </a:cubicBezTo>
                  <a:cubicBezTo>
                    <a:pt x="5" y="80"/>
                    <a:pt x="5" y="80"/>
                    <a:pt x="5" y="80"/>
                  </a:cubicBezTo>
                  <a:cubicBezTo>
                    <a:pt x="6" y="81"/>
                    <a:pt x="6" y="81"/>
                    <a:pt x="6" y="81"/>
                  </a:cubicBezTo>
                  <a:cubicBezTo>
                    <a:pt x="5" y="81"/>
                    <a:pt x="5" y="81"/>
                    <a:pt x="5" y="81"/>
                  </a:cubicBezTo>
                  <a:cubicBezTo>
                    <a:pt x="5" y="81"/>
                    <a:pt x="5" y="81"/>
                    <a:pt x="5" y="81"/>
                  </a:cubicBezTo>
                  <a:cubicBezTo>
                    <a:pt x="4" y="82"/>
                    <a:pt x="4" y="82"/>
                    <a:pt x="4" y="82"/>
                  </a:cubicBezTo>
                  <a:cubicBezTo>
                    <a:pt x="5" y="82"/>
                    <a:pt x="5" y="82"/>
                    <a:pt x="5" y="82"/>
                  </a:cubicBezTo>
                  <a:cubicBezTo>
                    <a:pt x="6" y="82"/>
                    <a:pt x="6" y="82"/>
                    <a:pt x="6" y="82"/>
                  </a:cubicBezTo>
                  <a:cubicBezTo>
                    <a:pt x="6" y="83"/>
                    <a:pt x="6" y="83"/>
                    <a:pt x="6" y="83"/>
                  </a:cubicBezTo>
                  <a:cubicBezTo>
                    <a:pt x="5" y="83"/>
                    <a:pt x="5" y="83"/>
                    <a:pt x="5" y="83"/>
                  </a:cubicBezTo>
                  <a:cubicBezTo>
                    <a:pt x="5" y="83"/>
                    <a:pt x="5" y="83"/>
                    <a:pt x="5" y="83"/>
                  </a:cubicBezTo>
                  <a:cubicBezTo>
                    <a:pt x="5" y="84"/>
                    <a:pt x="5" y="84"/>
                    <a:pt x="5" y="84"/>
                  </a:cubicBezTo>
                  <a:cubicBezTo>
                    <a:pt x="4" y="83"/>
                    <a:pt x="4" y="83"/>
                    <a:pt x="4" y="83"/>
                  </a:cubicBezTo>
                  <a:cubicBezTo>
                    <a:pt x="4" y="83"/>
                    <a:pt x="4" y="83"/>
                    <a:pt x="4" y="83"/>
                  </a:cubicBezTo>
                  <a:cubicBezTo>
                    <a:pt x="4" y="84"/>
                    <a:pt x="4" y="84"/>
                    <a:pt x="4" y="84"/>
                  </a:cubicBezTo>
                  <a:cubicBezTo>
                    <a:pt x="3" y="83"/>
                    <a:pt x="3" y="83"/>
                    <a:pt x="3" y="83"/>
                  </a:cubicBezTo>
                  <a:cubicBezTo>
                    <a:pt x="3" y="84"/>
                    <a:pt x="3" y="84"/>
                    <a:pt x="3" y="84"/>
                  </a:cubicBezTo>
                  <a:cubicBezTo>
                    <a:pt x="2" y="84"/>
                    <a:pt x="2" y="84"/>
                    <a:pt x="2" y="84"/>
                  </a:cubicBezTo>
                  <a:cubicBezTo>
                    <a:pt x="2" y="85"/>
                    <a:pt x="2" y="85"/>
                    <a:pt x="2" y="85"/>
                  </a:cubicBezTo>
                  <a:cubicBezTo>
                    <a:pt x="3" y="86"/>
                    <a:pt x="3" y="86"/>
                    <a:pt x="3" y="86"/>
                  </a:cubicBezTo>
                  <a:cubicBezTo>
                    <a:pt x="4" y="86"/>
                    <a:pt x="4" y="86"/>
                    <a:pt x="4" y="86"/>
                  </a:cubicBezTo>
                  <a:cubicBezTo>
                    <a:pt x="4" y="86"/>
                    <a:pt x="4" y="86"/>
                    <a:pt x="4" y="86"/>
                  </a:cubicBezTo>
                  <a:cubicBezTo>
                    <a:pt x="5" y="86"/>
                    <a:pt x="5" y="86"/>
                    <a:pt x="5" y="86"/>
                  </a:cubicBezTo>
                  <a:cubicBezTo>
                    <a:pt x="4" y="85"/>
                    <a:pt x="4" y="85"/>
                    <a:pt x="4" y="85"/>
                  </a:cubicBezTo>
                  <a:cubicBezTo>
                    <a:pt x="5" y="85"/>
                    <a:pt x="5" y="85"/>
                    <a:pt x="5" y="85"/>
                  </a:cubicBezTo>
                  <a:cubicBezTo>
                    <a:pt x="6" y="85"/>
                    <a:pt x="6" y="85"/>
                    <a:pt x="6" y="85"/>
                  </a:cubicBezTo>
                  <a:cubicBezTo>
                    <a:pt x="5" y="85"/>
                    <a:pt x="5" y="85"/>
                    <a:pt x="5" y="85"/>
                  </a:cubicBezTo>
                  <a:cubicBezTo>
                    <a:pt x="6" y="86"/>
                    <a:pt x="6" y="86"/>
                    <a:pt x="6" y="86"/>
                  </a:cubicBezTo>
                  <a:cubicBezTo>
                    <a:pt x="6" y="87"/>
                    <a:pt x="6" y="87"/>
                    <a:pt x="6" y="87"/>
                  </a:cubicBezTo>
                  <a:cubicBezTo>
                    <a:pt x="5" y="87"/>
                    <a:pt x="5" y="87"/>
                    <a:pt x="5" y="87"/>
                  </a:cubicBezTo>
                  <a:cubicBezTo>
                    <a:pt x="6" y="88"/>
                    <a:pt x="6" y="88"/>
                    <a:pt x="6" y="88"/>
                  </a:cubicBezTo>
                  <a:cubicBezTo>
                    <a:pt x="6" y="88"/>
                    <a:pt x="6" y="88"/>
                    <a:pt x="6" y="88"/>
                  </a:cubicBezTo>
                  <a:cubicBezTo>
                    <a:pt x="7" y="87"/>
                    <a:pt x="7" y="87"/>
                    <a:pt x="7" y="87"/>
                  </a:cubicBezTo>
                  <a:cubicBezTo>
                    <a:pt x="8" y="88"/>
                    <a:pt x="8" y="88"/>
                    <a:pt x="8" y="88"/>
                  </a:cubicBezTo>
                  <a:cubicBezTo>
                    <a:pt x="7" y="88"/>
                    <a:pt x="7" y="88"/>
                    <a:pt x="7" y="88"/>
                  </a:cubicBezTo>
                  <a:cubicBezTo>
                    <a:pt x="6" y="88"/>
                    <a:pt x="6" y="88"/>
                    <a:pt x="6" y="88"/>
                  </a:cubicBezTo>
                  <a:cubicBezTo>
                    <a:pt x="7" y="89"/>
                    <a:pt x="7" y="89"/>
                    <a:pt x="7" y="89"/>
                  </a:cubicBezTo>
                  <a:cubicBezTo>
                    <a:pt x="7" y="89"/>
                    <a:pt x="7" y="89"/>
                    <a:pt x="7" y="89"/>
                  </a:cubicBezTo>
                  <a:cubicBezTo>
                    <a:pt x="5" y="88"/>
                    <a:pt x="5" y="88"/>
                    <a:pt x="5" y="88"/>
                  </a:cubicBezTo>
                  <a:cubicBezTo>
                    <a:pt x="4" y="88"/>
                    <a:pt x="4" y="88"/>
                    <a:pt x="4" y="88"/>
                  </a:cubicBezTo>
                  <a:cubicBezTo>
                    <a:pt x="4" y="88"/>
                    <a:pt x="4" y="88"/>
                    <a:pt x="4" y="88"/>
                  </a:cubicBezTo>
                  <a:cubicBezTo>
                    <a:pt x="3" y="88"/>
                    <a:pt x="3" y="88"/>
                    <a:pt x="3" y="88"/>
                  </a:cubicBezTo>
                  <a:cubicBezTo>
                    <a:pt x="3" y="89"/>
                    <a:pt x="3" y="89"/>
                    <a:pt x="3" y="89"/>
                  </a:cubicBezTo>
                  <a:cubicBezTo>
                    <a:pt x="3" y="89"/>
                    <a:pt x="3" y="89"/>
                    <a:pt x="3" y="89"/>
                  </a:cubicBezTo>
                  <a:cubicBezTo>
                    <a:pt x="4" y="91"/>
                    <a:pt x="4" y="91"/>
                    <a:pt x="4" y="91"/>
                  </a:cubicBezTo>
                  <a:cubicBezTo>
                    <a:pt x="5" y="91"/>
                    <a:pt x="5" y="91"/>
                    <a:pt x="5" y="91"/>
                  </a:cubicBezTo>
                  <a:cubicBezTo>
                    <a:pt x="6" y="92"/>
                    <a:pt x="6" y="92"/>
                    <a:pt x="6" y="92"/>
                  </a:cubicBezTo>
                  <a:cubicBezTo>
                    <a:pt x="8" y="92"/>
                    <a:pt x="8" y="92"/>
                    <a:pt x="8" y="92"/>
                  </a:cubicBezTo>
                  <a:cubicBezTo>
                    <a:pt x="8" y="93"/>
                    <a:pt x="8" y="93"/>
                    <a:pt x="8" y="93"/>
                  </a:cubicBezTo>
                  <a:cubicBezTo>
                    <a:pt x="7" y="93"/>
                    <a:pt x="7" y="93"/>
                    <a:pt x="7" y="93"/>
                  </a:cubicBezTo>
                  <a:cubicBezTo>
                    <a:pt x="8" y="94"/>
                    <a:pt x="8" y="94"/>
                    <a:pt x="8" y="94"/>
                  </a:cubicBezTo>
                  <a:cubicBezTo>
                    <a:pt x="9" y="93"/>
                    <a:pt x="9" y="93"/>
                    <a:pt x="9" y="93"/>
                  </a:cubicBezTo>
                  <a:cubicBezTo>
                    <a:pt x="8" y="93"/>
                    <a:pt x="8" y="93"/>
                    <a:pt x="8" y="93"/>
                  </a:cubicBezTo>
                  <a:cubicBezTo>
                    <a:pt x="9" y="93"/>
                    <a:pt x="9" y="93"/>
                    <a:pt x="9" y="93"/>
                  </a:cubicBezTo>
                  <a:cubicBezTo>
                    <a:pt x="10" y="93"/>
                    <a:pt x="10" y="93"/>
                    <a:pt x="10" y="93"/>
                  </a:cubicBezTo>
                  <a:cubicBezTo>
                    <a:pt x="9" y="93"/>
                    <a:pt x="9" y="93"/>
                    <a:pt x="9" y="93"/>
                  </a:cubicBezTo>
                  <a:cubicBezTo>
                    <a:pt x="10" y="94"/>
                    <a:pt x="10" y="94"/>
                    <a:pt x="10" y="94"/>
                  </a:cubicBezTo>
                  <a:cubicBezTo>
                    <a:pt x="11" y="94"/>
                    <a:pt x="11" y="94"/>
                    <a:pt x="11" y="94"/>
                  </a:cubicBezTo>
                  <a:cubicBezTo>
                    <a:pt x="11" y="94"/>
                    <a:pt x="11" y="94"/>
                    <a:pt x="11" y="94"/>
                  </a:cubicBezTo>
                  <a:cubicBezTo>
                    <a:pt x="12" y="94"/>
                    <a:pt x="12" y="94"/>
                    <a:pt x="12" y="94"/>
                  </a:cubicBezTo>
                  <a:cubicBezTo>
                    <a:pt x="13" y="93"/>
                    <a:pt x="13" y="93"/>
                    <a:pt x="13" y="93"/>
                  </a:cubicBezTo>
                  <a:cubicBezTo>
                    <a:pt x="13" y="93"/>
                    <a:pt x="13" y="93"/>
                    <a:pt x="13" y="93"/>
                  </a:cubicBezTo>
                  <a:cubicBezTo>
                    <a:pt x="14" y="92"/>
                    <a:pt x="14" y="92"/>
                    <a:pt x="14" y="92"/>
                  </a:cubicBezTo>
                  <a:cubicBezTo>
                    <a:pt x="14" y="92"/>
                    <a:pt x="14" y="92"/>
                    <a:pt x="14" y="92"/>
                  </a:cubicBezTo>
                  <a:cubicBezTo>
                    <a:pt x="14" y="93"/>
                    <a:pt x="14" y="93"/>
                    <a:pt x="14" y="93"/>
                  </a:cubicBezTo>
                  <a:cubicBezTo>
                    <a:pt x="14" y="93"/>
                    <a:pt x="14" y="93"/>
                    <a:pt x="14" y="93"/>
                  </a:cubicBezTo>
                  <a:cubicBezTo>
                    <a:pt x="16" y="92"/>
                    <a:pt x="16" y="92"/>
                    <a:pt x="16" y="92"/>
                  </a:cubicBezTo>
                  <a:cubicBezTo>
                    <a:pt x="16" y="91"/>
                    <a:pt x="16" y="91"/>
                    <a:pt x="16" y="91"/>
                  </a:cubicBezTo>
                  <a:cubicBezTo>
                    <a:pt x="15" y="90"/>
                    <a:pt x="15" y="90"/>
                    <a:pt x="15" y="90"/>
                  </a:cubicBezTo>
                  <a:cubicBezTo>
                    <a:pt x="16" y="91"/>
                    <a:pt x="16" y="91"/>
                    <a:pt x="16" y="91"/>
                  </a:cubicBezTo>
                  <a:cubicBezTo>
                    <a:pt x="17" y="90"/>
                    <a:pt x="17" y="90"/>
                    <a:pt x="17" y="90"/>
                  </a:cubicBezTo>
                  <a:cubicBezTo>
                    <a:pt x="17" y="90"/>
                    <a:pt x="17" y="90"/>
                    <a:pt x="17" y="90"/>
                  </a:cubicBezTo>
                  <a:cubicBezTo>
                    <a:pt x="18" y="90"/>
                    <a:pt x="18" y="90"/>
                    <a:pt x="18" y="90"/>
                  </a:cubicBezTo>
                  <a:cubicBezTo>
                    <a:pt x="18" y="89"/>
                    <a:pt x="18" y="89"/>
                    <a:pt x="18" y="89"/>
                  </a:cubicBezTo>
                  <a:cubicBezTo>
                    <a:pt x="18" y="89"/>
                    <a:pt x="18" y="89"/>
                    <a:pt x="18" y="89"/>
                  </a:cubicBezTo>
                  <a:cubicBezTo>
                    <a:pt x="19" y="89"/>
                    <a:pt x="19" y="89"/>
                    <a:pt x="19" y="89"/>
                  </a:cubicBezTo>
                  <a:cubicBezTo>
                    <a:pt x="19" y="88"/>
                    <a:pt x="19" y="88"/>
                    <a:pt x="19" y="88"/>
                  </a:cubicBezTo>
                  <a:cubicBezTo>
                    <a:pt x="18" y="87"/>
                    <a:pt x="18" y="87"/>
                    <a:pt x="18" y="87"/>
                  </a:cubicBezTo>
                  <a:cubicBezTo>
                    <a:pt x="19" y="87"/>
                    <a:pt x="19" y="87"/>
                    <a:pt x="19" y="87"/>
                  </a:cubicBezTo>
                  <a:cubicBezTo>
                    <a:pt x="18" y="86"/>
                    <a:pt x="18" y="86"/>
                    <a:pt x="18" y="86"/>
                  </a:cubicBezTo>
                  <a:cubicBezTo>
                    <a:pt x="17" y="86"/>
                    <a:pt x="17" y="86"/>
                    <a:pt x="17" y="86"/>
                  </a:cubicBezTo>
                  <a:cubicBezTo>
                    <a:pt x="17" y="85"/>
                    <a:pt x="17" y="85"/>
                    <a:pt x="17" y="85"/>
                  </a:cubicBezTo>
                  <a:cubicBezTo>
                    <a:pt x="18" y="85"/>
                    <a:pt x="18" y="85"/>
                    <a:pt x="18" y="85"/>
                  </a:cubicBezTo>
                  <a:cubicBezTo>
                    <a:pt x="19" y="86"/>
                    <a:pt x="19" y="86"/>
                    <a:pt x="19" y="86"/>
                  </a:cubicBezTo>
                  <a:cubicBezTo>
                    <a:pt x="19" y="87"/>
                    <a:pt x="19" y="87"/>
                    <a:pt x="19" y="87"/>
                  </a:cubicBezTo>
                  <a:cubicBezTo>
                    <a:pt x="19" y="87"/>
                    <a:pt x="19" y="87"/>
                    <a:pt x="19" y="87"/>
                  </a:cubicBezTo>
                  <a:cubicBezTo>
                    <a:pt x="20" y="87"/>
                    <a:pt x="20" y="87"/>
                    <a:pt x="20" y="87"/>
                  </a:cubicBezTo>
                  <a:cubicBezTo>
                    <a:pt x="20" y="88"/>
                    <a:pt x="20" y="88"/>
                    <a:pt x="20" y="88"/>
                  </a:cubicBezTo>
                  <a:cubicBezTo>
                    <a:pt x="20" y="88"/>
                    <a:pt x="20" y="88"/>
                    <a:pt x="20" y="88"/>
                  </a:cubicBezTo>
                  <a:cubicBezTo>
                    <a:pt x="21" y="88"/>
                    <a:pt x="21" y="88"/>
                    <a:pt x="21" y="88"/>
                  </a:cubicBezTo>
                  <a:cubicBezTo>
                    <a:pt x="21" y="88"/>
                    <a:pt x="21" y="88"/>
                    <a:pt x="21" y="88"/>
                  </a:cubicBezTo>
                  <a:cubicBezTo>
                    <a:pt x="20" y="87"/>
                    <a:pt x="20" y="87"/>
                    <a:pt x="20" y="87"/>
                  </a:cubicBezTo>
                  <a:cubicBezTo>
                    <a:pt x="21" y="87"/>
                    <a:pt x="21" y="87"/>
                    <a:pt x="21" y="87"/>
                  </a:cubicBezTo>
                  <a:cubicBezTo>
                    <a:pt x="21" y="87"/>
                    <a:pt x="21" y="87"/>
                    <a:pt x="21" y="87"/>
                  </a:cubicBezTo>
                  <a:cubicBezTo>
                    <a:pt x="21" y="88"/>
                    <a:pt x="21" y="88"/>
                    <a:pt x="21" y="88"/>
                  </a:cubicBezTo>
                  <a:cubicBezTo>
                    <a:pt x="23" y="87"/>
                    <a:pt x="23" y="87"/>
                    <a:pt x="23" y="87"/>
                  </a:cubicBezTo>
                  <a:cubicBezTo>
                    <a:pt x="23" y="86"/>
                    <a:pt x="23" y="86"/>
                    <a:pt x="23" y="86"/>
                  </a:cubicBezTo>
                  <a:cubicBezTo>
                    <a:pt x="23" y="85"/>
                    <a:pt x="23" y="85"/>
                    <a:pt x="23" y="85"/>
                  </a:cubicBezTo>
                  <a:cubicBezTo>
                    <a:pt x="22" y="85"/>
                    <a:pt x="22" y="85"/>
                    <a:pt x="22" y="85"/>
                  </a:cubicBezTo>
                  <a:cubicBezTo>
                    <a:pt x="22" y="84"/>
                    <a:pt x="22" y="84"/>
                    <a:pt x="22" y="84"/>
                  </a:cubicBezTo>
                  <a:cubicBezTo>
                    <a:pt x="22" y="84"/>
                    <a:pt x="22" y="84"/>
                    <a:pt x="22" y="84"/>
                  </a:cubicBezTo>
                  <a:cubicBezTo>
                    <a:pt x="22" y="84"/>
                    <a:pt x="22" y="84"/>
                    <a:pt x="22" y="84"/>
                  </a:cubicBezTo>
                  <a:cubicBezTo>
                    <a:pt x="23" y="84"/>
                    <a:pt x="23" y="84"/>
                    <a:pt x="23" y="84"/>
                  </a:cubicBezTo>
                  <a:cubicBezTo>
                    <a:pt x="23" y="83"/>
                    <a:pt x="23" y="83"/>
                    <a:pt x="23" y="83"/>
                  </a:cubicBezTo>
                  <a:cubicBezTo>
                    <a:pt x="22" y="83"/>
                    <a:pt x="22" y="83"/>
                    <a:pt x="22" y="83"/>
                  </a:cubicBezTo>
                  <a:cubicBezTo>
                    <a:pt x="22" y="82"/>
                    <a:pt x="22" y="82"/>
                    <a:pt x="22" y="82"/>
                  </a:cubicBezTo>
                  <a:cubicBezTo>
                    <a:pt x="23" y="82"/>
                    <a:pt x="23" y="82"/>
                    <a:pt x="23" y="82"/>
                  </a:cubicBezTo>
                  <a:cubicBezTo>
                    <a:pt x="24" y="82"/>
                    <a:pt x="24" y="82"/>
                    <a:pt x="24" y="82"/>
                  </a:cubicBezTo>
                  <a:cubicBezTo>
                    <a:pt x="23" y="83"/>
                    <a:pt x="23" y="83"/>
                    <a:pt x="23" y="83"/>
                  </a:cubicBezTo>
                  <a:cubicBezTo>
                    <a:pt x="23" y="84"/>
                    <a:pt x="23" y="84"/>
                    <a:pt x="23" y="84"/>
                  </a:cubicBezTo>
                  <a:cubicBezTo>
                    <a:pt x="23" y="85"/>
                    <a:pt x="23" y="85"/>
                    <a:pt x="23" y="85"/>
                  </a:cubicBezTo>
                  <a:cubicBezTo>
                    <a:pt x="24" y="85"/>
                    <a:pt x="24" y="85"/>
                    <a:pt x="24" y="85"/>
                  </a:cubicBezTo>
                  <a:cubicBezTo>
                    <a:pt x="24" y="86"/>
                    <a:pt x="24" y="86"/>
                    <a:pt x="24" y="86"/>
                  </a:cubicBezTo>
                  <a:cubicBezTo>
                    <a:pt x="25" y="87"/>
                    <a:pt x="25" y="87"/>
                    <a:pt x="25" y="87"/>
                  </a:cubicBezTo>
                  <a:cubicBezTo>
                    <a:pt x="26" y="87"/>
                    <a:pt x="26" y="87"/>
                    <a:pt x="26" y="87"/>
                  </a:cubicBezTo>
                  <a:cubicBezTo>
                    <a:pt x="26" y="87"/>
                    <a:pt x="26" y="87"/>
                    <a:pt x="26" y="87"/>
                  </a:cubicBezTo>
                  <a:cubicBezTo>
                    <a:pt x="26" y="87"/>
                    <a:pt x="26" y="87"/>
                    <a:pt x="26" y="87"/>
                  </a:cubicBezTo>
                  <a:cubicBezTo>
                    <a:pt x="27" y="88"/>
                    <a:pt x="27" y="88"/>
                    <a:pt x="27" y="88"/>
                  </a:cubicBezTo>
                  <a:cubicBezTo>
                    <a:pt x="27" y="88"/>
                    <a:pt x="27" y="88"/>
                    <a:pt x="27" y="88"/>
                  </a:cubicBezTo>
                  <a:cubicBezTo>
                    <a:pt x="28" y="88"/>
                    <a:pt x="28" y="88"/>
                    <a:pt x="28" y="88"/>
                  </a:cubicBezTo>
                  <a:cubicBezTo>
                    <a:pt x="27" y="85"/>
                    <a:pt x="27" y="85"/>
                    <a:pt x="27" y="85"/>
                  </a:cubicBezTo>
                  <a:cubicBezTo>
                    <a:pt x="27" y="84"/>
                    <a:pt x="27" y="84"/>
                    <a:pt x="27" y="84"/>
                  </a:cubicBezTo>
                  <a:cubicBezTo>
                    <a:pt x="27" y="83"/>
                    <a:pt x="27" y="83"/>
                    <a:pt x="27" y="83"/>
                  </a:cubicBezTo>
                  <a:cubicBezTo>
                    <a:pt x="28" y="83"/>
                    <a:pt x="28" y="83"/>
                    <a:pt x="28" y="83"/>
                  </a:cubicBezTo>
                  <a:cubicBezTo>
                    <a:pt x="27" y="82"/>
                    <a:pt x="27" y="82"/>
                    <a:pt x="27" y="82"/>
                  </a:cubicBezTo>
                  <a:cubicBezTo>
                    <a:pt x="27" y="82"/>
                    <a:pt x="27" y="82"/>
                    <a:pt x="27" y="82"/>
                  </a:cubicBezTo>
                  <a:cubicBezTo>
                    <a:pt x="29" y="82"/>
                    <a:pt x="29" y="82"/>
                    <a:pt x="29" y="82"/>
                  </a:cubicBezTo>
                  <a:cubicBezTo>
                    <a:pt x="29" y="81"/>
                    <a:pt x="29" y="81"/>
                    <a:pt x="29" y="81"/>
                  </a:cubicBezTo>
                  <a:cubicBezTo>
                    <a:pt x="29" y="80"/>
                    <a:pt x="29" y="80"/>
                    <a:pt x="29" y="80"/>
                  </a:cubicBezTo>
                  <a:cubicBezTo>
                    <a:pt x="30" y="79"/>
                    <a:pt x="30" y="79"/>
                    <a:pt x="30" y="79"/>
                  </a:cubicBezTo>
                  <a:cubicBezTo>
                    <a:pt x="29" y="78"/>
                    <a:pt x="29" y="78"/>
                    <a:pt x="29" y="78"/>
                  </a:cubicBezTo>
                  <a:cubicBezTo>
                    <a:pt x="29" y="76"/>
                    <a:pt x="29" y="76"/>
                    <a:pt x="29" y="76"/>
                  </a:cubicBezTo>
                  <a:cubicBezTo>
                    <a:pt x="28" y="75"/>
                    <a:pt x="28" y="75"/>
                    <a:pt x="28" y="75"/>
                  </a:cubicBezTo>
                  <a:cubicBezTo>
                    <a:pt x="28" y="74"/>
                    <a:pt x="28" y="74"/>
                    <a:pt x="28" y="74"/>
                  </a:cubicBezTo>
                  <a:cubicBezTo>
                    <a:pt x="30" y="74"/>
                    <a:pt x="30" y="74"/>
                    <a:pt x="30" y="74"/>
                  </a:cubicBezTo>
                  <a:cubicBezTo>
                    <a:pt x="30" y="72"/>
                    <a:pt x="30" y="72"/>
                    <a:pt x="30" y="72"/>
                  </a:cubicBezTo>
                  <a:cubicBezTo>
                    <a:pt x="31" y="71"/>
                    <a:pt x="31" y="71"/>
                    <a:pt x="31" y="71"/>
                  </a:cubicBezTo>
                  <a:cubicBezTo>
                    <a:pt x="29" y="70"/>
                    <a:pt x="29" y="70"/>
                    <a:pt x="29" y="70"/>
                  </a:cubicBezTo>
                  <a:cubicBezTo>
                    <a:pt x="28" y="69"/>
                    <a:pt x="28" y="69"/>
                    <a:pt x="28" y="69"/>
                  </a:cubicBezTo>
                  <a:cubicBezTo>
                    <a:pt x="28" y="68"/>
                    <a:pt x="28" y="68"/>
                    <a:pt x="28" y="68"/>
                  </a:cubicBezTo>
                  <a:cubicBezTo>
                    <a:pt x="28" y="66"/>
                    <a:pt x="28" y="66"/>
                    <a:pt x="28" y="66"/>
                  </a:cubicBezTo>
                  <a:cubicBezTo>
                    <a:pt x="28" y="65"/>
                    <a:pt x="28" y="65"/>
                    <a:pt x="28" y="65"/>
                  </a:cubicBezTo>
                  <a:cubicBezTo>
                    <a:pt x="27" y="64"/>
                    <a:pt x="27" y="64"/>
                    <a:pt x="27" y="64"/>
                  </a:cubicBezTo>
                  <a:cubicBezTo>
                    <a:pt x="28" y="62"/>
                    <a:pt x="28" y="62"/>
                    <a:pt x="28" y="62"/>
                  </a:cubicBezTo>
                  <a:cubicBezTo>
                    <a:pt x="27" y="60"/>
                    <a:pt x="27" y="60"/>
                    <a:pt x="27" y="60"/>
                  </a:cubicBezTo>
                  <a:cubicBezTo>
                    <a:pt x="27" y="58"/>
                    <a:pt x="27" y="58"/>
                    <a:pt x="27" y="58"/>
                  </a:cubicBezTo>
                  <a:cubicBezTo>
                    <a:pt x="27" y="56"/>
                    <a:pt x="27" y="56"/>
                    <a:pt x="27" y="56"/>
                  </a:cubicBezTo>
                  <a:cubicBezTo>
                    <a:pt x="28" y="55"/>
                    <a:pt x="28" y="55"/>
                    <a:pt x="28" y="55"/>
                  </a:cubicBezTo>
                  <a:cubicBezTo>
                    <a:pt x="29" y="54"/>
                    <a:pt x="29" y="54"/>
                    <a:pt x="29" y="54"/>
                  </a:cubicBezTo>
                  <a:cubicBezTo>
                    <a:pt x="30" y="55"/>
                    <a:pt x="30" y="55"/>
                    <a:pt x="30" y="55"/>
                  </a:cubicBezTo>
                  <a:cubicBezTo>
                    <a:pt x="32" y="55"/>
                    <a:pt x="32" y="55"/>
                    <a:pt x="32" y="55"/>
                  </a:cubicBezTo>
                  <a:cubicBezTo>
                    <a:pt x="33" y="54"/>
                    <a:pt x="33" y="54"/>
                    <a:pt x="33" y="54"/>
                  </a:cubicBezTo>
                  <a:cubicBezTo>
                    <a:pt x="33" y="52"/>
                    <a:pt x="33" y="52"/>
                    <a:pt x="33" y="52"/>
                  </a:cubicBezTo>
                  <a:cubicBezTo>
                    <a:pt x="32" y="52"/>
                    <a:pt x="32" y="52"/>
                    <a:pt x="32" y="52"/>
                  </a:cubicBezTo>
                  <a:cubicBezTo>
                    <a:pt x="32" y="51"/>
                    <a:pt x="32" y="51"/>
                    <a:pt x="32" y="51"/>
                  </a:cubicBezTo>
                  <a:cubicBezTo>
                    <a:pt x="34" y="47"/>
                    <a:pt x="34" y="47"/>
                    <a:pt x="34" y="47"/>
                  </a:cubicBezTo>
                  <a:cubicBezTo>
                    <a:pt x="34" y="45"/>
                    <a:pt x="34" y="45"/>
                    <a:pt x="34" y="45"/>
                  </a:cubicBezTo>
                  <a:cubicBezTo>
                    <a:pt x="34" y="44"/>
                    <a:pt x="34" y="44"/>
                    <a:pt x="34" y="44"/>
                  </a:cubicBezTo>
                  <a:cubicBezTo>
                    <a:pt x="35" y="43"/>
                    <a:pt x="35" y="43"/>
                    <a:pt x="35" y="43"/>
                  </a:cubicBezTo>
                  <a:cubicBezTo>
                    <a:pt x="35" y="41"/>
                    <a:pt x="35" y="41"/>
                    <a:pt x="35" y="41"/>
                  </a:cubicBezTo>
                  <a:cubicBezTo>
                    <a:pt x="34" y="41"/>
                    <a:pt x="34" y="41"/>
                    <a:pt x="34" y="41"/>
                  </a:cubicBezTo>
                  <a:cubicBezTo>
                    <a:pt x="34" y="40"/>
                    <a:pt x="34" y="40"/>
                    <a:pt x="34" y="40"/>
                  </a:cubicBezTo>
                  <a:cubicBezTo>
                    <a:pt x="35" y="39"/>
                    <a:pt x="35" y="39"/>
                    <a:pt x="35" y="39"/>
                  </a:cubicBezTo>
                  <a:cubicBezTo>
                    <a:pt x="37" y="39"/>
                    <a:pt x="37" y="39"/>
                    <a:pt x="37" y="39"/>
                  </a:cubicBezTo>
                  <a:cubicBezTo>
                    <a:pt x="38" y="38"/>
                    <a:pt x="38" y="38"/>
                    <a:pt x="38" y="38"/>
                  </a:cubicBezTo>
                  <a:cubicBezTo>
                    <a:pt x="38" y="38"/>
                    <a:pt x="38" y="38"/>
                    <a:pt x="38" y="38"/>
                  </a:cubicBezTo>
                  <a:cubicBezTo>
                    <a:pt x="39" y="36"/>
                    <a:pt x="39" y="36"/>
                    <a:pt x="39" y="36"/>
                  </a:cubicBezTo>
                  <a:cubicBezTo>
                    <a:pt x="40" y="34"/>
                    <a:pt x="40" y="34"/>
                    <a:pt x="40" y="34"/>
                  </a:cubicBezTo>
                  <a:cubicBezTo>
                    <a:pt x="41" y="33"/>
                    <a:pt x="41" y="33"/>
                    <a:pt x="41" y="33"/>
                  </a:cubicBezTo>
                  <a:cubicBezTo>
                    <a:pt x="40" y="32"/>
                    <a:pt x="40" y="32"/>
                    <a:pt x="40" y="32"/>
                  </a:cubicBezTo>
                  <a:cubicBezTo>
                    <a:pt x="40" y="32"/>
                    <a:pt x="40" y="32"/>
                    <a:pt x="40" y="32"/>
                  </a:cubicBezTo>
                  <a:cubicBezTo>
                    <a:pt x="40" y="30"/>
                    <a:pt x="40" y="30"/>
                    <a:pt x="40" y="30"/>
                  </a:cubicBezTo>
                  <a:cubicBezTo>
                    <a:pt x="40" y="29"/>
                    <a:pt x="40" y="29"/>
                    <a:pt x="40" y="29"/>
                  </a:cubicBezTo>
                  <a:cubicBezTo>
                    <a:pt x="41" y="29"/>
                    <a:pt x="41" y="29"/>
                    <a:pt x="41" y="29"/>
                  </a:cubicBezTo>
                  <a:cubicBezTo>
                    <a:pt x="41" y="28"/>
                    <a:pt x="41" y="28"/>
                    <a:pt x="41" y="28"/>
                  </a:cubicBezTo>
                  <a:cubicBezTo>
                    <a:pt x="42" y="27"/>
                    <a:pt x="42" y="27"/>
                    <a:pt x="42" y="27"/>
                  </a:cubicBezTo>
                  <a:cubicBezTo>
                    <a:pt x="42" y="26"/>
                    <a:pt x="42" y="26"/>
                    <a:pt x="42" y="26"/>
                  </a:cubicBezTo>
                  <a:cubicBezTo>
                    <a:pt x="43" y="26"/>
                    <a:pt x="43" y="26"/>
                    <a:pt x="43" y="26"/>
                  </a:cubicBezTo>
                  <a:cubicBezTo>
                    <a:pt x="44" y="26"/>
                    <a:pt x="44" y="26"/>
                    <a:pt x="44" y="26"/>
                  </a:cubicBezTo>
                  <a:cubicBezTo>
                    <a:pt x="45" y="26"/>
                    <a:pt x="45" y="26"/>
                    <a:pt x="45" y="26"/>
                  </a:cubicBezTo>
                  <a:cubicBezTo>
                    <a:pt x="45" y="26"/>
                    <a:pt x="45" y="26"/>
                    <a:pt x="45" y="26"/>
                  </a:cubicBezTo>
                  <a:cubicBezTo>
                    <a:pt x="46" y="26"/>
                    <a:pt x="46" y="26"/>
                    <a:pt x="46" y="26"/>
                  </a:cubicBezTo>
                  <a:cubicBezTo>
                    <a:pt x="45" y="25"/>
                    <a:pt x="45" y="25"/>
                    <a:pt x="45" y="25"/>
                  </a:cubicBezTo>
                  <a:cubicBezTo>
                    <a:pt x="46" y="24"/>
                    <a:pt x="46" y="24"/>
                    <a:pt x="46" y="24"/>
                  </a:cubicBezTo>
                  <a:cubicBezTo>
                    <a:pt x="46" y="24"/>
                    <a:pt x="46" y="24"/>
                    <a:pt x="46" y="24"/>
                  </a:cubicBezTo>
                  <a:cubicBezTo>
                    <a:pt x="46" y="24"/>
                    <a:pt x="46" y="24"/>
                    <a:pt x="46" y="24"/>
                  </a:cubicBezTo>
                  <a:cubicBezTo>
                    <a:pt x="45" y="23"/>
                    <a:pt x="45" y="23"/>
                    <a:pt x="45" y="23"/>
                  </a:cubicBezTo>
                  <a:cubicBezTo>
                    <a:pt x="46" y="22"/>
                    <a:pt x="46" y="22"/>
                    <a:pt x="46" y="22"/>
                  </a:cubicBezTo>
                  <a:cubicBezTo>
                    <a:pt x="47" y="22"/>
                    <a:pt x="47" y="22"/>
                    <a:pt x="47" y="22"/>
                  </a:cubicBezTo>
                  <a:cubicBezTo>
                    <a:pt x="48" y="22"/>
                    <a:pt x="48" y="22"/>
                    <a:pt x="48" y="22"/>
                  </a:cubicBezTo>
                  <a:cubicBezTo>
                    <a:pt x="49" y="22"/>
                    <a:pt x="49" y="22"/>
                    <a:pt x="49" y="22"/>
                  </a:cubicBezTo>
                  <a:cubicBezTo>
                    <a:pt x="50" y="23"/>
                    <a:pt x="50" y="23"/>
                    <a:pt x="50" y="23"/>
                  </a:cubicBezTo>
                  <a:cubicBezTo>
                    <a:pt x="51" y="23"/>
                    <a:pt x="51" y="23"/>
                    <a:pt x="51" y="23"/>
                  </a:cubicBezTo>
                  <a:cubicBezTo>
                    <a:pt x="52" y="23"/>
                    <a:pt x="52" y="23"/>
                    <a:pt x="52" y="23"/>
                  </a:cubicBezTo>
                  <a:cubicBezTo>
                    <a:pt x="52" y="23"/>
                    <a:pt x="52" y="23"/>
                    <a:pt x="52" y="23"/>
                  </a:cubicBezTo>
                  <a:cubicBezTo>
                    <a:pt x="53" y="23"/>
                    <a:pt x="53" y="23"/>
                    <a:pt x="53" y="23"/>
                  </a:cubicBezTo>
                  <a:cubicBezTo>
                    <a:pt x="53" y="22"/>
                    <a:pt x="53" y="22"/>
                    <a:pt x="53" y="22"/>
                  </a:cubicBezTo>
                  <a:cubicBezTo>
                    <a:pt x="52" y="22"/>
                    <a:pt x="52" y="22"/>
                    <a:pt x="52" y="22"/>
                  </a:cubicBezTo>
                  <a:cubicBezTo>
                    <a:pt x="52" y="21"/>
                    <a:pt x="52" y="21"/>
                    <a:pt x="52" y="21"/>
                  </a:cubicBezTo>
                  <a:cubicBezTo>
                    <a:pt x="53" y="20"/>
                    <a:pt x="53" y="20"/>
                    <a:pt x="53" y="20"/>
                  </a:cubicBezTo>
                  <a:cubicBezTo>
                    <a:pt x="53" y="19"/>
                    <a:pt x="53" y="19"/>
                    <a:pt x="53" y="19"/>
                  </a:cubicBezTo>
                  <a:cubicBezTo>
                    <a:pt x="52" y="19"/>
                    <a:pt x="52" y="19"/>
                    <a:pt x="52" y="19"/>
                  </a:cubicBezTo>
                  <a:cubicBezTo>
                    <a:pt x="52" y="18"/>
                    <a:pt x="52" y="18"/>
                    <a:pt x="52" y="18"/>
                  </a:cubicBezTo>
                  <a:cubicBezTo>
                    <a:pt x="53" y="18"/>
                    <a:pt x="53" y="18"/>
                    <a:pt x="53" y="18"/>
                  </a:cubicBezTo>
                  <a:cubicBezTo>
                    <a:pt x="54" y="18"/>
                    <a:pt x="54" y="18"/>
                    <a:pt x="54" y="18"/>
                  </a:cubicBezTo>
                  <a:cubicBezTo>
                    <a:pt x="54" y="18"/>
                    <a:pt x="54" y="18"/>
                    <a:pt x="54" y="18"/>
                  </a:cubicBezTo>
                  <a:cubicBezTo>
                    <a:pt x="54" y="18"/>
                    <a:pt x="54" y="18"/>
                    <a:pt x="54" y="18"/>
                  </a:cubicBezTo>
                  <a:cubicBezTo>
                    <a:pt x="55" y="18"/>
                    <a:pt x="55" y="18"/>
                    <a:pt x="55" y="18"/>
                  </a:cubicBezTo>
                  <a:cubicBezTo>
                    <a:pt x="55" y="18"/>
                    <a:pt x="55" y="18"/>
                    <a:pt x="55" y="18"/>
                  </a:cubicBezTo>
                  <a:cubicBezTo>
                    <a:pt x="55" y="18"/>
                    <a:pt x="55" y="18"/>
                    <a:pt x="55" y="18"/>
                  </a:cubicBezTo>
                  <a:cubicBezTo>
                    <a:pt x="55" y="17"/>
                    <a:pt x="55" y="17"/>
                    <a:pt x="55" y="17"/>
                  </a:cubicBezTo>
                  <a:cubicBezTo>
                    <a:pt x="55" y="17"/>
                    <a:pt x="55" y="17"/>
                    <a:pt x="55" y="17"/>
                  </a:cubicBezTo>
                  <a:cubicBezTo>
                    <a:pt x="56" y="16"/>
                    <a:pt x="56" y="16"/>
                    <a:pt x="56" y="16"/>
                  </a:cubicBezTo>
                  <a:cubicBezTo>
                    <a:pt x="57" y="16"/>
                    <a:pt x="57" y="16"/>
                    <a:pt x="57" y="16"/>
                  </a:cubicBezTo>
                  <a:cubicBezTo>
                    <a:pt x="57" y="17"/>
                    <a:pt x="57" y="17"/>
                    <a:pt x="57" y="17"/>
                  </a:cubicBezTo>
                  <a:cubicBezTo>
                    <a:pt x="59" y="19"/>
                    <a:pt x="59" y="19"/>
                    <a:pt x="59" y="19"/>
                  </a:cubicBezTo>
                  <a:cubicBezTo>
                    <a:pt x="60" y="19"/>
                    <a:pt x="60" y="19"/>
                    <a:pt x="60" y="19"/>
                  </a:cubicBezTo>
                  <a:cubicBezTo>
                    <a:pt x="60" y="20"/>
                    <a:pt x="60" y="20"/>
                    <a:pt x="60" y="20"/>
                  </a:cubicBezTo>
                  <a:cubicBezTo>
                    <a:pt x="62" y="21"/>
                    <a:pt x="62" y="21"/>
                    <a:pt x="62" y="21"/>
                  </a:cubicBezTo>
                  <a:cubicBezTo>
                    <a:pt x="64" y="21"/>
                    <a:pt x="64" y="21"/>
                    <a:pt x="64" y="21"/>
                  </a:cubicBezTo>
                  <a:cubicBezTo>
                    <a:pt x="65" y="20"/>
                    <a:pt x="65" y="20"/>
                    <a:pt x="65" y="20"/>
                  </a:cubicBezTo>
                  <a:cubicBezTo>
                    <a:pt x="65" y="19"/>
                    <a:pt x="65" y="19"/>
                    <a:pt x="65" y="19"/>
                  </a:cubicBezTo>
                  <a:cubicBezTo>
                    <a:pt x="66" y="19"/>
                    <a:pt x="66" y="19"/>
                    <a:pt x="66" y="19"/>
                  </a:cubicBezTo>
                  <a:cubicBezTo>
                    <a:pt x="68" y="20"/>
                    <a:pt x="68" y="20"/>
                    <a:pt x="68" y="20"/>
                  </a:cubicBezTo>
                  <a:cubicBezTo>
                    <a:pt x="69" y="20"/>
                    <a:pt x="69" y="20"/>
                    <a:pt x="69" y="20"/>
                  </a:cubicBezTo>
                  <a:cubicBezTo>
                    <a:pt x="69" y="19"/>
                    <a:pt x="69" y="19"/>
                    <a:pt x="69" y="19"/>
                  </a:cubicBezTo>
                  <a:cubicBezTo>
                    <a:pt x="70" y="19"/>
                    <a:pt x="70" y="19"/>
                    <a:pt x="70" y="19"/>
                  </a:cubicBezTo>
                  <a:cubicBezTo>
                    <a:pt x="70" y="19"/>
                    <a:pt x="70" y="19"/>
                    <a:pt x="70" y="19"/>
                  </a:cubicBezTo>
                  <a:cubicBezTo>
                    <a:pt x="71" y="19"/>
                    <a:pt x="71" y="19"/>
                    <a:pt x="71" y="19"/>
                  </a:cubicBezTo>
                  <a:cubicBezTo>
                    <a:pt x="72" y="18"/>
                    <a:pt x="72" y="18"/>
                    <a:pt x="72" y="18"/>
                  </a:cubicBezTo>
                  <a:cubicBezTo>
                    <a:pt x="72" y="18"/>
                    <a:pt x="72" y="18"/>
                    <a:pt x="72" y="18"/>
                  </a:cubicBezTo>
                  <a:cubicBezTo>
                    <a:pt x="72" y="17"/>
                    <a:pt x="72" y="17"/>
                    <a:pt x="72" y="17"/>
                  </a:cubicBezTo>
                  <a:cubicBezTo>
                    <a:pt x="72" y="16"/>
                    <a:pt x="72" y="16"/>
                    <a:pt x="72" y="16"/>
                  </a:cubicBezTo>
                  <a:cubicBezTo>
                    <a:pt x="72" y="14"/>
                    <a:pt x="72" y="14"/>
                    <a:pt x="72" y="14"/>
                  </a:cubicBezTo>
                  <a:cubicBezTo>
                    <a:pt x="72" y="13"/>
                    <a:pt x="72" y="13"/>
                    <a:pt x="72" y="13"/>
                  </a:cubicBezTo>
                  <a:cubicBezTo>
                    <a:pt x="72" y="12"/>
                    <a:pt x="72" y="12"/>
                    <a:pt x="72" y="12"/>
                  </a:cubicBezTo>
                  <a:cubicBezTo>
                    <a:pt x="72" y="12"/>
                    <a:pt x="72" y="12"/>
                    <a:pt x="72" y="12"/>
                  </a:cubicBezTo>
                  <a:cubicBezTo>
                    <a:pt x="73" y="11"/>
                    <a:pt x="73" y="11"/>
                    <a:pt x="73" y="11"/>
                  </a:cubicBezTo>
                  <a:cubicBezTo>
                    <a:pt x="73" y="11"/>
                    <a:pt x="73" y="11"/>
                    <a:pt x="73" y="11"/>
                  </a:cubicBezTo>
                  <a:cubicBezTo>
                    <a:pt x="74" y="10"/>
                    <a:pt x="74" y="10"/>
                    <a:pt x="74" y="10"/>
                  </a:cubicBezTo>
                  <a:cubicBezTo>
                    <a:pt x="75" y="11"/>
                    <a:pt x="75" y="11"/>
                    <a:pt x="75" y="11"/>
                  </a:cubicBezTo>
                  <a:cubicBezTo>
                    <a:pt x="76" y="11"/>
                    <a:pt x="76" y="11"/>
                    <a:pt x="76" y="11"/>
                  </a:cubicBezTo>
                  <a:cubicBezTo>
                    <a:pt x="76" y="10"/>
                    <a:pt x="76" y="10"/>
                    <a:pt x="76" y="10"/>
                  </a:cubicBezTo>
                  <a:cubicBezTo>
                    <a:pt x="76" y="9"/>
                    <a:pt x="76" y="9"/>
                    <a:pt x="76" y="9"/>
                  </a:cubicBezTo>
                  <a:cubicBezTo>
                    <a:pt x="78" y="9"/>
                    <a:pt x="78" y="9"/>
                    <a:pt x="78" y="9"/>
                  </a:cubicBezTo>
                  <a:cubicBezTo>
                    <a:pt x="79" y="10"/>
                    <a:pt x="79" y="10"/>
                    <a:pt x="79" y="10"/>
                  </a:cubicBezTo>
                  <a:cubicBezTo>
                    <a:pt x="80" y="11"/>
                    <a:pt x="80" y="11"/>
                    <a:pt x="80" y="11"/>
                  </a:cubicBezTo>
                  <a:cubicBezTo>
                    <a:pt x="81" y="12"/>
                    <a:pt x="81" y="12"/>
                    <a:pt x="81" y="12"/>
                  </a:cubicBezTo>
                  <a:cubicBezTo>
                    <a:pt x="82" y="12"/>
                    <a:pt x="82" y="12"/>
                    <a:pt x="82" y="12"/>
                  </a:cubicBezTo>
                  <a:cubicBezTo>
                    <a:pt x="83" y="12"/>
                    <a:pt x="83" y="12"/>
                    <a:pt x="83" y="12"/>
                  </a:cubicBezTo>
                  <a:cubicBezTo>
                    <a:pt x="83" y="13"/>
                    <a:pt x="83" y="13"/>
                    <a:pt x="83" y="13"/>
                  </a:cubicBezTo>
                  <a:cubicBezTo>
                    <a:pt x="84" y="14"/>
                    <a:pt x="84" y="14"/>
                    <a:pt x="84" y="14"/>
                  </a:cubicBezTo>
                  <a:cubicBezTo>
                    <a:pt x="84" y="15"/>
                    <a:pt x="84" y="15"/>
                    <a:pt x="84" y="15"/>
                  </a:cubicBezTo>
                  <a:cubicBezTo>
                    <a:pt x="83" y="16"/>
                    <a:pt x="83" y="16"/>
                    <a:pt x="83" y="16"/>
                  </a:cubicBezTo>
                  <a:cubicBezTo>
                    <a:pt x="83" y="17"/>
                    <a:pt x="83" y="17"/>
                    <a:pt x="83" y="17"/>
                  </a:cubicBezTo>
                  <a:close/>
                  <a:moveTo>
                    <a:pt x="4" y="87"/>
                  </a:moveTo>
                  <a:cubicBezTo>
                    <a:pt x="4" y="87"/>
                    <a:pt x="4" y="87"/>
                    <a:pt x="4" y="87"/>
                  </a:cubicBezTo>
                  <a:cubicBezTo>
                    <a:pt x="4" y="88"/>
                    <a:pt x="4" y="88"/>
                    <a:pt x="4" y="88"/>
                  </a:cubicBezTo>
                  <a:cubicBezTo>
                    <a:pt x="4" y="87"/>
                    <a:pt x="4" y="87"/>
                    <a:pt x="4" y="87"/>
                  </a:cubicBezTo>
                  <a:close/>
                  <a:moveTo>
                    <a:pt x="2" y="82"/>
                  </a:moveTo>
                  <a:cubicBezTo>
                    <a:pt x="2" y="82"/>
                    <a:pt x="2" y="82"/>
                    <a:pt x="2" y="82"/>
                  </a:cubicBezTo>
                  <a:cubicBezTo>
                    <a:pt x="3" y="83"/>
                    <a:pt x="3" y="83"/>
                    <a:pt x="3" y="83"/>
                  </a:cubicBezTo>
                  <a:cubicBezTo>
                    <a:pt x="2" y="83"/>
                    <a:pt x="2" y="83"/>
                    <a:pt x="2" y="83"/>
                  </a:cubicBezTo>
                  <a:cubicBezTo>
                    <a:pt x="2" y="82"/>
                    <a:pt x="2" y="82"/>
                    <a:pt x="2" y="82"/>
                  </a:cubicBezTo>
                  <a:close/>
                  <a:moveTo>
                    <a:pt x="3" y="81"/>
                  </a:moveTo>
                  <a:cubicBezTo>
                    <a:pt x="3" y="81"/>
                    <a:pt x="3" y="81"/>
                    <a:pt x="3" y="81"/>
                  </a:cubicBezTo>
                  <a:cubicBezTo>
                    <a:pt x="3" y="81"/>
                    <a:pt x="3" y="81"/>
                    <a:pt x="3" y="81"/>
                  </a:cubicBezTo>
                  <a:cubicBezTo>
                    <a:pt x="3" y="81"/>
                    <a:pt x="3" y="81"/>
                    <a:pt x="3" y="81"/>
                  </a:cubicBezTo>
                  <a:close/>
                  <a:moveTo>
                    <a:pt x="2" y="80"/>
                  </a:moveTo>
                  <a:cubicBezTo>
                    <a:pt x="2" y="81"/>
                    <a:pt x="2" y="81"/>
                    <a:pt x="2" y="81"/>
                  </a:cubicBezTo>
                  <a:cubicBezTo>
                    <a:pt x="2" y="81"/>
                    <a:pt x="2" y="81"/>
                    <a:pt x="2" y="81"/>
                  </a:cubicBezTo>
                  <a:cubicBezTo>
                    <a:pt x="2" y="80"/>
                    <a:pt x="2" y="80"/>
                    <a:pt x="2" y="80"/>
                  </a:cubicBezTo>
                  <a:close/>
                  <a:moveTo>
                    <a:pt x="1" y="77"/>
                  </a:moveTo>
                  <a:cubicBezTo>
                    <a:pt x="0" y="77"/>
                    <a:pt x="0" y="77"/>
                    <a:pt x="0" y="77"/>
                  </a:cubicBezTo>
                  <a:cubicBezTo>
                    <a:pt x="1" y="76"/>
                    <a:pt x="1" y="76"/>
                    <a:pt x="1" y="76"/>
                  </a:cubicBezTo>
                  <a:cubicBezTo>
                    <a:pt x="1" y="76"/>
                    <a:pt x="1" y="77"/>
                    <a:pt x="1" y="77"/>
                  </a:cubicBezTo>
                  <a:close/>
                  <a:moveTo>
                    <a:pt x="1" y="78"/>
                  </a:moveTo>
                  <a:cubicBezTo>
                    <a:pt x="1" y="78"/>
                    <a:pt x="1" y="78"/>
                    <a:pt x="1" y="78"/>
                  </a:cubicBezTo>
                  <a:cubicBezTo>
                    <a:pt x="1" y="78"/>
                    <a:pt x="1" y="78"/>
                    <a:pt x="1" y="78"/>
                  </a:cubicBezTo>
                  <a:cubicBezTo>
                    <a:pt x="1" y="78"/>
                    <a:pt x="1" y="78"/>
                    <a:pt x="1" y="78"/>
                  </a:cubicBezTo>
                  <a:close/>
                  <a:moveTo>
                    <a:pt x="2" y="79"/>
                  </a:moveTo>
                  <a:cubicBezTo>
                    <a:pt x="2" y="79"/>
                    <a:pt x="3" y="79"/>
                    <a:pt x="3" y="79"/>
                  </a:cubicBezTo>
                  <a:cubicBezTo>
                    <a:pt x="3" y="80"/>
                    <a:pt x="3" y="80"/>
                    <a:pt x="3" y="80"/>
                  </a:cubicBezTo>
                  <a:cubicBezTo>
                    <a:pt x="2" y="79"/>
                    <a:pt x="2" y="79"/>
                    <a:pt x="2" y="79"/>
                  </a:cubicBezTo>
                  <a:close/>
                  <a:moveTo>
                    <a:pt x="1" y="80"/>
                  </a:moveTo>
                  <a:cubicBezTo>
                    <a:pt x="0" y="79"/>
                    <a:pt x="0" y="79"/>
                    <a:pt x="0" y="79"/>
                  </a:cubicBezTo>
                  <a:cubicBezTo>
                    <a:pt x="1" y="79"/>
                    <a:pt x="1" y="79"/>
                    <a:pt x="1" y="79"/>
                  </a:cubicBezTo>
                  <a:cubicBezTo>
                    <a:pt x="1" y="80"/>
                    <a:pt x="1" y="80"/>
                    <a:pt x="1" y="80"/>
                  </a:cubicBezTo>
                  <a:close/>
                  <a:moveTo>
                    <a:pt x="0" y="75"/>
                  </a:moveTo>
                  <a:cubicBezTo>
                    <a:pt x="0" y="76"/>
                    <a:pt x="0" y="76"/>
                    <a:pt x="0" y="76"/>
                  </a:cubicBezTo>
                  <a:cubicBezTo>
                    <a:pt x="0" y="76"/>
                    <a:pt x="0" y="76"/>
                    <a:pt x="0" y="76"/>
                  </a:cubicBezTo>
                  <a:cubicBezTo>
                    <a:pt x="1" y="75"/>
                    <a:pt x="1" y="75"/>
                    <a:pt x="1" y="75"/>
                  </a:cubicBezTo>
                  <a:cubicBezTo>
                    <a:pt x="0" y="75"/>
                    <a:pt x="0" y="75"/>
                    <a:pt x="0" y="75"/>
                  </a:cubicBezTo>
                  <a:close/>
                  <a:moveTo>
                    <a:pt x="0" y="69"/>
                  </a:moveTo>
                  <a:cubicBezTo>
                    <a:pt x="1" y="70"/>
                    <a:pt x="1" y="70"/>
                    <a:pt x="1" y="70"/>
                  </a:cubicBezTo>
                  <a:cubicBezTo>
                    <a:pt x="0" y="70"/>
                    <a:pt x="0" y="70"/>
                    <a:pt x="0" y="70"/>
                  </a:cubicBezTo>
                  <a:cubicBezTo>
                    <a:pt x="0" y="69"/>
                    <a:pt x="0" y="69"/>
                    <a:pt x="0" y="69"/>
                  </a:cubicBezTo>
                  <a:close/>
                  <a:moveTo>
                    <a:pt x="0" y="68"/>
                  </a:moveTo>
                  <a:cubicBezTo>
                    <a:pt x="1" y="69"/>
                    <a:pt x="1" y="69"/>
                    <a:pt x="1" y="69"/>
                  </a:cubicBezTo>
                  <a:cubicBezTo>
                    <a:pt x="1" y="69"/>
                    <a:pt x="1" y="69"/>
                    <a:pt x="1" y="69"/>
                  </a:cubicBezTo>
                  <a:cubicBezTo>
                    <a:pt x="0" y="68"/>
                    <a:pt x="0" y="68"/>
                    <a:pt x="0" y="68"/>
                  </a:cubicBezTo>
                  <a:close/>
                  <a:moveTo>
                    <a:pt x="3" y="66"/>
                  </a:moveTo>
                  <a:cubicBezTo>
                    <a:pt x="3" y="67"/>
                    <a:pt x="3" y="67"/>
                    <a:pt x="3" y="67"/>
                  </a:cubicBezTo>
                  <a:cubicBezTo>
                    <a:pt x="2" y="67"/>
                    <a:pt x="2" y="67"/>
                    <a:pt x="2" y="67"/>
                  </a:cubicBezTo>
                  <a:cubicBezTo>
                    <a:pt x="3" y="66"/>
                    <a:pt x="3" y="66"/>
                    <a:pt x="3" y="66"/>
                  </a:cubicBezTo>
                  <a:close/>
                  <a:moveTo>
                    <a:pt x="4" y="66"/>
                  </a:moveTo>
                  <a:cubicBezTo>
                    <a:pt x="4" y="66"/>
                    <a:pt x="4" y="66"/>
                    <a:pt x="4" y="66"/>
                  </a:cubicBezTo>
                  <a:cubicBezTo>
                    <a:pt x="5" y="67"/>
                    <a:pt x="5" y="67"/>
                    <a:pt x="5" y="67"/>
                  </a:cubicBezTo>
                  <a:cubicBezTo>
                    <a:pt x="4" y="67"/>
                    <a:pt x="4" y="67"/>
                    <a:pt x="4" y="67"/>
                  </a:cubicBezTo>
                  <a:cubicBezTo>
                    <a:pt x="4" y="66"/>
                    <a:pt x="4" y="66"/>
                    <a:pt x="4" y="66"/>
                  </a:cubicBezTo>
                  <a:close/>
                  <a:moveTo>
                    <a:pt x="12" y="61"/>
                  </a:moveTo>
                  <a:cubicBezTo>
                    <a:pt x="12" y="61"/>
                    <a:pt x="12" y="60"/>
                    <a:pt x="12" y="60"/>
                  </a:cubicBezTo>
                  <a:cubicBezTo>
                    <a:pt x="13" y="61"/>
                    <a:pt x="13" y="61"/>
                    <a:pt x="13" y="61"/>
                  </a:cubicBezTo>
                  <a:cubicBezTo>
                    <a:pt x="12" y="61"/>
                    <a:pt x="12" y="61"/>
                    <a:pt x="12" y="61"/>
                  </a:cubicBezTo>
                  <a:cubicBezTo>
                    <a:pt x="12" y="61"/>
                    <a:pt x="12" y="61"/>
                    <a:pt x="12" y="61"/>
                  </a:cubicBezTo>
                  <a:close/>
                  <a:moveTo>
                    <a:pt x="12" y="60"/>
                  </a:moveTo>
                  <a:cubicBezTo>
                    <a:pt x="12" y="60"/>
                    <a:pt x="12" y="60"/>
                    <a:pt x="12" y="60"/>
                  </a:cubicBezTo>
                  <a:cubicBezTo>
                    <a:pt x="11" y="59"/>
                    <a:pt x="11" y="59"/>
                    <a:pt x="11" y="59"/>
                  </a:cubicBezTo>
                  <a:cubicBezTo>
                    <a:pt x="12" y="59"/>
                    <a:pt x="12" y="59"/>
                    <a:pt x="12" y="59"/>
                  </a:cubicBezTo>
                  <a:cubicBezTo>
                    <a:pt x="12" y="60"/>
                    <a:pt x="12" y="60"/>
                    <a:pt x="12" y="60"/>
                  </a:cubicBezTo>
                  <a:close/>
                  <a:moveTo>
                    <a:pt x="13" y="58"/>
                  </a:moveTo>
                  <a:cubicBezTo>
                    <a:pt x="14" y="57"/>
                    <a:pt x="14" y="57"/>
                    <a:pt x="14" y="57"/>
                  </a:cubicBezTo>
                  <a:cubicBezTo>
                    <a:pt x="15" y="57"/>
                    <a:pt x="15" y="57"/>
                    <a:pt x="15" y="57"/>
                  </a:cubicBezTo>
                  <a:cubicBezTo>
                    <a:pt x="14" y="58"/>
                    <a:pt x="14" y="58"/>
                    <a:pt x="14" y="58"/>
                  </a:cubicBezTo>
                  <a:cubicBezTo>
                    <a:pt x="13" y="58"/>
                    <a:pt x="13" y="58"/>
                    <a:pt x="13" y="58"/>
                  </a:cubicBezTo>
                  <a:close/>
                  <a:moveTo>
                    <a:pt x="13" y="60"/>
                  </a:moveTo>
                  <a:cubicBezTo>
                    <a:pt x="13" y="59"/>
                    <a:pt x="13" y="59"/>
                    <a:pt x="13" y="59"/>
                  </a:cubicBezTo>
                  <a:cubicBezTo>
                    <a:pt x="14" y="59"/>
                    <a:pt x="14" y="59"/>
                    <a:pt x="14" y="59"/>
                  </a:cubicBezTo>
                  <a:cubicBezTo>
                    <a:pt x="15" y="58"/>
                    <a:pt x="15" y="58"/>
                    <a:pt x="15" y="58"/>
                  </a:cubicBezTo>
                  <a:cubicBezTo>
                    <a:pt x="15" y="58"/>
                    <a:pt x="15" y="58"/>
                    <a:pt x="15" y="58"/>
                  </a:cubicBezTo>
                  <a:cubicBezTo>
                    <a:pt x="16" y="59"/>
                    <a:pt x="16" y="59"/>
                    <a:pt x="16" y="59"/>
                  </a:cubicBezTo>
                  <a:cubicBezTo>
                    <a:pt x="15" y="59"/>
                    <a:pt x="15" y="59"/>
                    <a:pt x="15" y="59"/>
                  </a:cubicBezTo>
                  <a:cubicBezTo>
                    <a:pt x="14" y="59"/>
                    <a:pt x="14" y="59"/>
                    <a:pt x="14" y="59"/>
                  </a:cubicBezTo>
                  <a:cubicBezTo>
                    <a:pt x="14" y="60"/>
                    <a:pt x="14" y="60"/>
                    <a:pt x="14" y="60"/>
                  </a:cubicBezTo>
                  <a:cubicBezTo>
                    <a:pt x="13" y="60"/>
                    <a:pt x="13" y="60"/>
                    <a:pt x="13" y="60"/>
                  </a:cubicBezTo>
                  <a:close/>
                  <a:moveTo>
                    <a:pt x="24" y="48"/>
                  </a:moveTo>
                  <a:cubicBezTo>
                    <a:pt x="25" y="48"/>
                    <a:pt x="25" y="48"/>
                    <a:pt x="25" y="48"/>
                  </a:cubicBezTo>
                  <a:cubicBezTo>
                    <a:pt x="26" y="47"/>
                    <a:pt x="26" y="47"/>
                    <a:pt x="26" y="47"/>
                  </a:cubicBezTo>
                  <a:cubicBezTo>
                    <a:pt x="25" y="48"/>
                    <a:pt x="25" y="48"/>
                    <a:pt x="25" y="48"/>
                  </a:cubicBezTo>
                  <a:cubicBezTo>
                    <a:pt x="24" y="48"/>
                    <a:pt x="24" y="48"/>
                    <a:pt x="24" y="48"/>
                  </a:cubicBezTo>
                  <a:close/>
                  <a:moveTo>
                    <a:pt x="24" y="50"/>
                  </a:moveTo>
                  <a:cubicBezTo>
                    <a:pt x="23" y="50"/>
                    <a:pt x="23" y="50"/>
                    <a:pt x="23" y="50"/>
                  </a:cubicBezTo>
                  <a:cubicBezTo>
                    <a:pt x="22" y="50"/>
                    <a:pt x="22" y="50"/>
                    <a:pt x="22" y="50"/>
                  </a:cubicBezTo>
                  <a:cubicBezTo>
                    <a:pt x="23" y="49"/>
                    <a:pt x="23" y="49"/>
                    <a:pt x="23" y="49"/>
                  </a:cubicBezTo>
                  <a:cubicBezTo>
                    <a:pt x="24" y="49"/>
                    <a:pt x="24" y="49"/>
                    <a:pt x="24" y="49"/>
                  </a:cubicBezTo>
                  <a:cubicBezTo>
                    <a:pt x="25" y="49"/>
                    <a:pt x="25" y="49"/>
                    <a:pt x="25" y="49"/>
                  </a:cubicBezTo>
                  <a:cubicBezTo>
                    <a:pt x="24" y="50"/>
                    <a:pt x="24" y="50"/>
                    <a:pt x="24" y="50"/>
                  </a:cubicBezTo>
                  <a:cubicBezTo>
                    <a:pt x="24" y="50"/>
                    <a:pt x="24" y="50"/>
                    <a:pt x="24" y="50"/>
                  </a:cubicBezTo>
                  <a:close/>
                  <a:moveTo>
                    <a:pt x="26" y="43"/>
                  </a:moveTo>
                  <a:cubicBezTo>
                    <a:pt x="26" y="44"/>
                    <a:pt x="26" y="44"/>
                    <a:pt x="26" y="44"/>
                  </a:cubicBezTo>
                  <a:cubicBezTo>
                    <a:pt x="26" y="44"/>
                    <a:pt x="26" y="44"/>
                    <a:pt x="26" y="44"/>
                  </a:cubicBezTo>
                  <a:cubicBezTo>
                    <a:pt x="26" y="44"/>
                    <a:pt x="26" y="44"/>
                    <a:pt x="26" y="44"/>
                  </a:cubicBezTo>
                  <a:cubicBezTo>
                    <a:pt x="25" y="44"/>
                    <a:pt x="25" y="44"/>
                    <a:pt x="25" y="44"/>
                  </a:cubicBezTo>
                  <a:cubicBezTo>
                    <a:pt x="26" y="43"/>
                    <a:pt x="26" y="43"/>
                    <a:pt x="26" y="43"/>
                  </a:cubicBezTo>
                  <a:close/>
                  <a:moveTo>
                    <a:pt x="27" y="42"/>
                  </a:moveTo>
                  <a:cubicBezTo>
                    <a:pt x="28" y="41"/>
                    <a:pt x="28" y="41"/>
                    <a:pt x="28" y="41"/>
                  </a:cubicBezTo>
                  <a:cubicBezTo>
                    <a:pt x="29" y="42"/>
                    <a:pt x="29" y="42"/>
                    <a:pt x="29" y="42"/>
                  </a:cubicBezTo>
                  <a:cubicBezTo>
                    <a:pt x="27" y="42"/>
                    <a:pt x="27" y="42"/>
                    <a:pt x="27" y="42"/>
                  </a:cubicBezTo>
                  <a:cubicBezTo>
                    <a:pt x="27" y="42"/>
                    <a:pt x="27" y="42"/>
                    <a:pt x="27" y="42"/>
                  </a:cubicBezTo>
                  <a:close/>
                  <a:moveTo>
                    <a:pt x="27" y="40"/>
                  </a:moveTo>
                  <a:cubicBezTo>
                    <a:pt x="28" y="40"/>
                    <a:pt x="28" y="40"/>
                    <a:pt x="28" y="40"/>
                  </a:cubicBezTo>
                  <a:cubicBezTo>
                    <a:pt x="28" y="40"/>
                    <a:pt x="28" y="40"/>
                    <a:pt x="28" y="40"/>
                  </a:cubicBezTo>
                  <a:cubicBezTo>
                    <a:pt x="27" y="41"/>
                    <a:pt x="27" y="41"/>
                    <a:pt x="27" y="41"/>
                  </a:cubicBezTo>
                  <a:cubicBezTo>
                    <a:pt x="27" y="40"/>
                    <a:pt x="27" y="40"/>
                    <a:pt x="27" y="40"/>
                  </a:cubicBezTo>
                  <a:close/>
                  <a:moveTo>
                    <a:pt x="32" y="33"/>
                  </a:moveTo>
                  <a:cubicBezTo>
                    <a:pt x="33" y="33"/>
                    <a:pt x="33" y="33"/>
                    <a:pt x="33" y="33"/>
                  </a:cubicBezTo>
                  <a:cubicBezTo>
                    <a:pt x="33" y="33"/>
                    <a:pt x="33" y="33"/>
                    <a:pt x="33" y="33"/>
                  </a:cubicBezTo>
                  <a:cubicBezTo>
                    <a:pt x="33" y="34"/>
                    <a:pt x="33" y="34"/>
                    <a:pt x="33" y="34"/>
                  </a:cubicBezTo>
                  <a:cubicBezTo>
                    <a:pt x="32" y="33"/>
                    <a:pt x="32" y="33"/>
                    <a:pt x="32" y="33"/>
                  </a:cubicBezTo>
                  <a:close/>
                  <a:moveTo>
                    <a:pt x="27" y="29"/>
                  </a:moveTo>
                  <a:cubicBezTo>
                    <a:pt x="27" y="29"/>
                    <a:pt x="27" y="29"/>
                    <a:pt x="27" y="29"/>
                  </a:cubicBezTo>
                  <a:cubicBezTo>
                    <a:pt x="27" y="30"/>
                    <a:pt x="27" y="30"/>
                    <a:pt x="27" y="30"/>
                  </a:cubicBezTo>
                  <a:cubicBezTo>
                    <a:pt x="27" y="30"/>
                    <a:pt x="27" y="30"/>
                    <a:pt x="27" y="30"/>
                  </a:cubicBezTo>
                  <a:cubicBezTo>
                    <a:pt x="27" y="29"/>
                    <a:pt x="27" y="29"/>
                    <a:pt x="27" y="29"/>
                  </a:cubicBezTo>
                  <a:close/>
                  <a:moveTo>
                    <a:pt x="28" y="27"/>
                  </a:moveTo>
                  <a:cubicBezTo>
                    <a:pt x="27" y="28"/>
                    <a:pt x="27" y="28"/>
                    <a:pt x="27" y="28"/>
                  </a:cubicBezTo>
                  <a:cubicBezTo>
                    <a:pt x="27" y="27"/>
                    <a:pt x="27" y="27"/>
                    <a:pt x="27" y="27"/>
                  </a:cubicBezTo>
                  <a:cubicBezTo>
                    <a:pt x="28" y="26"/>
                    <a:pt x="28" y="26"/>
                    <a:pt x="28" y="26"/>
                  </a:cubicBezTo>
                  <a:cubicBezTo>
                    <a:pt x="28" y="27"/>
                    <a:pt x="28" y="27"/>
                    <a:pt x="28" y="27"/>
                  </a:cubicBezTo>
                  <a:close/>
                  <a:moveTo>
                    <a:pt x="29" y="26"/>
                  </a:moveTo>
                  <a:cubicBezTo>
                    <a:pt x="29" y="26"/>
                    <a:pt x="29" y="26"/>
                    <a:pt x="29" y="26"/>
                  </a:cubicBezTo>
                  <a:cubicBezTo>
                    <a:pt x="29" y="26"/>
                    <a:pt x="29" y="26"/>
                    <a:pt x="29" y="26"/>
                  </a:cubicBezTo>
                  <a:cubicBezTo>
                    <a:pt x="29" y="26"/>
                    <a:pt x="29" y="26"/>
                    <a:pt x="29" y="26"/>
                  </a:cubicBezTo>
                  <a:cubicBezTo>
                    <a:pt x="29" y="26"/>
                    <a:pt x="29" y="26"/>
                    <a:pt x="29" y="26"/>
                  </a:cubicBezTo>
                  <a:close/>
                  <a:moveTo>
                    <a:pt x="32" y="25"/>
                  </a:moveTo>
                  <a:cubicBezTo>
                    <a:pt x="32" y="25"/>
                    <a:pt x="32" y="25"/>
                    <a:pt x="32" y="25"/>
                  </a:cubicBezTo>
                  <a:cubicBezTo>
                    <a:pt x="30" y="26"/>
                    <a:pt x="30" y="26"/>
                    <a:pt x="30" y="26"/>
                  </a:cubicBezTo>
                  <a:cubicBezTo>
                    <a:pt x="30" y="25"/>
                    <a:pt x="30" y="25"/>
                    <a:pt x="30" y="25"/>
                  </a:cubicBezTo>
                  <a:cubicBezTo>
                    <a:pt x="32" y="25"/>
                    <a:pt x="32" y="25"/>
                    <a:pt x="32" y="25"/>
                  </a:cubicBezTo>
                  <a:close/>
                  <a:moveTo>
                    <a:pt x="33" y="23"/>
                  </a:moveTo>
                  <a:cubicBezTo>
                    <a:pt x="34" y="22"/>
                    <a:pt x="34" y="22"/>
                    <a:pt x="34" y="22"/>
                  </a:cubicBezTo>
                  <a:cubicBezTo>
                    <a:pt x="34" y="23"/>
                    <a:pt x="34" y="23"/>
                    <a:pt x="34" y="23"/>
                  </a:cubicBezTo>
                  <a:cubicBezTo>
                    <a:pt x="33" y="23"/>
                    <a:pt x="33" y="23"/>
                    <a:pt x="33" y="23"/>
                  </a:cubicBezTo>
                  <a:close/>
                  <a:moveTo>
                    <a:pt x="34" y="23"/>
                  </a:moveTo>
                  <a:cubicBezTo>
                    <a:pt x="34" y="25"/>
                    <a:pt x="34" y="25"/>
                    <a:pt x="34" y="25"/>
                  </a:cubicBezTo>
                  <a:cubicBezTo>
                    <a:pt x="33" y="24"/>
                    <a:pt x="33" y="24"/>
                    <a:pt x="33" y="24"/>
                  </a:cubicBezTo>
                  <a:cubicBezTo>
                    <a:pt x="32" y="25"/>
                    <a:pt x="32" y="25"/>
                    <a:pt x="32" y="25"/>
                  </a:cubicBezTo>
                  <a:cubicBezTo>
                    <a:pt x="32" y="24"/>
                    <a:pt x="32" y="24"/>
                    <a:pt x="32" y="24"/>
                  </a:cubicBezTo>
                  <a:cubicBezTo>
                    <a:pt x="34" y="23"/>
                    <a:pt x="34" y="23"/>
                    <a:pt x="34" y="23"/>
                  </a:cubicBezTo>
                  <a:close/>
                  <a:moveTo>
                    <a:pt x="35" y="19"/>
                  </a:moveTo>
                  <a:cubicBezTo>
                    <a:pt x="35" y="20"/>
                    <a:pt x="35" y="20"/>
                    <a:pt x="35" y="20"/>
                  </a:cubicBezTo>
                  <a:cubicBezTo>
                    <a:pt x="35" y="22"/>
                    <a:pt x="35" y="22"/>
                    <a:pt x="35" y="22"/>
                  </a:cubicBezTo>
                  <a:cubicBezTo>
                    <a:pt x="34" y="22"/>
                    <a:pt x="34" y="22"/>
                    <a:pt x="34" y="22"/>
                  </a:cubicBezTo>
                  <a:cubicBezTo>
                    <a:pt x="33" y="22"/>
                    <a:pt x="33" y="22"/>
                    <a:pt x="33" y="22"/>
                  </a:cubicBezTo>
                  <a:cubicBezTo>
                    <a:pt x="35" y="21"/>
                    <a:pt x="35" y="21"/>
                    <a:pt x="35" y="21"/>
                  </a:cubicBezTo>
                  <a:cubicBezTo>
                    <a:pt x="34" y="21"/>
                    <a:pt x="34" y="21"/>
                    <a:pt x="34" y="21"/>
                  </a:cubicBezTo>
                  <a:cubicBezTo>
                    <a:pt x="33" y="22"/>
                    <a:pt x="33" y="22"/>
                    <a:pt x="33" y="22"/>
                  </a:cubicBezTo>
                  <a:cubicBezTo>
                    <a:pt x="32" y="21"/>
                    <a:pt x="32" y="21"/>
                    <a:pt x="32" y="21"/>
                  </a:cubicBezTo>
                  <a:cubicBezTo>
                    <a:pt x="33" y="20"/>
                    <a:pt x="33" y="20"/>
                    <a:pt x="33" y="20"/>
                  </a:cubicBezTo>
                  <a:cubicBezTo>
                    <a:pt x="34" y="21"/>
                    <a:pt x="34" y="21"/>
                    <a:pt x="34" y="21"/>
                  </a:cubicBezTo>
                  <a:cubicBezTo>
                    <a:pt x="34" y="20"/>
                    <a:pt x="34" y="20"/>
                    <a:pt x="34" y="20"/>
                  </a:cubicBezTo>
                  <a:cubicBezTo>
                    <a:pt x="34" y="19"/>
                    <a:pt x="34" y="19"/>
                    <a:pt x="34" y="19"/>
                  </a:cubicBezTo>
                  <a:cubicBezTo>
                    <a:pt x="35" y="19"/>
                    <a:pt x="35" y="19"/>
                    <a:pt x="35" y="19"/>
                  </a:cubicBezTo>
                  <a:close/>
                  <a:moveTo>
                    <a:pt x="36" y="20"/>
                  </a:moveTo>
                  <a:cubicBezTo>
                    <a:pt x="35" y="19"/>
                    <a:pt x="35" y="19"/>
                    <a:pt x="35" y="19"/>
                  </a:cubicBezTo>
                  <a:cubicBezTo>
                    <a:pt x="35" y="18"/>
                    <a:pt x="35" y="18"/>
                    <a:pt x="35" y="18"/>
                  </a:cubicBezTo>
                  <a:cubicBezTo>
                    <a:pt x="37" y="17"/>
                    <a:pt x="37" y="17"/>
                    <a:pt x="37" y="17"/>
                  </a:cubicBezTo>
                  <a:cubicBezTo>
                    <a:pt x="37" y="17"/>
                    <a:pt x="37" y="17"/>
                    <a:pt x="37" y="17"/>
                  </a:cubicBezTo>
                  <a:cubicBezTo>
                    <a:pt x="38" y="16"/>
                    <a:pt x="38" y="16"/>
                    <a:pt x="38" y="16"/>
                  </a:cubicBezTo>
                  <a:cubicBezTo>
                    <a:pt x="38" y="17"/>
                    <a:pt x="38" y="17"/>
                    <a:pt x="38" y="17"/>
                  </a:cubicBezTo>
                  <a:cubicBezTo>
                    <a:pt x="37" y="18"/>
                    <a:pt x="37" y="18"/>
                    <a:pt x="37" y="18"/>
                  </a:cubicBezTo>
                  <a:cubicBezTo>
                    <a:pt x="37" y="18"/>
                    <a:pt x="37" y="18"/>
                    <a:pt x="37" y="18"/>
                  </a:cubicBezTo>
                  <a:cubicBezTo>
                    <a:pt x="36" y="20"/>
                    <a:pt x="36" y="20"/>
                    <a:pt x="36" y="20"/>
                  </a:cubicBezTo>
                  <a:close/>
                  <a:moveTo>
                    <a:pt x="39" y="20"/>
                  </a:moveTo>
                  <a:cubicBezTo>
                    <a:pt x="40" y="21"/>
                    <a:pt x="40" y="21"/>
                    <a:pt x="40" y="21"/>
                  </a:cubicBezTo>
                  <a:cubicBezTo>
                    <a:pt x="38" y="23"/>
                    <a:pt x="38" y="23"/>
                    <a:pt x="38" y="23"/>
                  </a:cubicBezTo>
                  <a:cubicBezTo>
                    <a:pt x="37" y="23"/>
                    <a:pt x="37" y="23"/>
                    <a:pt x="37" y="23"/>
                  </a:cubicBezTo>
                  <a:cubicBezTo>
                    <a:pt x="37" y="24"/>
                    <a:pt x="37" y="24"/>
                    <a:pt x="37" y="24"/>
                  </a:cubicBezTo>
                  <a:cubicBezTo>
                    <a:pt x="36" y="24"/>
                    <a:pt x="36" y="24"/>
                    <a:pt x="36" y="24"/>
                  </a:cubicBezTo>
                  <a:cubicBezTo>
                    <a:pt x="36" y="23"/>
                    <a:pt x="36" y="23"/>
                    <a:pt x="36" y="23"/>
                  </a:cubicBezTo>
                  <a:cubicBezTo>
                    <a:pt x="35" y="24"/>
                    <a:pt x="35" y="24"/>
                    <a:pt x="35" y="24"/>
                  </a:cubicBezTo>
                  <a:cubicBezTo>
                    <a:pt x="35" y="24"/>
                    <a:pt x="35" y="24"/>
                    <a:pt x="35" y="24"/>
                  </a:cubicBezTo>
                  <a:cubicBezTo>
                    <a:pt x="35" y="23"/>
                    <a:pt x="35" y="23"/>
                    <a:pt x="35" y="23"/>
                  </a:cubicBezTo>
                  <a:cubicBezTo>
                    <a:pt x="35" y="23"/>
                    <a:pt x="35" y="23"/>
                    <a:pt x="35" y="23"/>
                  </a:cubicBezTo>
                  <a:cubicBezTo>
                    <a:pt x="35" y="22"/>
                    <a:pt x="35" y="22"/>
                    <a:pt x="35" y="22"/>
                  </a:cubicBezTo>
                  <a:cubicBezTo>
                    <a:pt x="36" y="21"/>
                    <a:pt x="36" y="21"/>
                    <a:pt x="36" y="21"/>
                  </a:cubicBezTo>
                  <a:cubicBezTo>
                    <a:pt x="36" y="21"/>
                    <a:pt x="36" y="21"/>
                    <a:pt x="36" y="21"/>
                  </a:cubicBezTo>
                  <a:cubicBezTo>
                    <a:pt x="37" y="19"/>
                    <a:pt x="37" y="19"/>
                    <a:pt x="37" y="19"/>
                  </a:cubicBezTo>
                  <a:cubicBezTo>
                    <a:pt x="36" y="21"/>
                    <a:pt x="36" y="21"/>
                    <a:pt x="36" y="21"/>
                  </a:cubicBezTo>
                  <a:cubicBezTo>
                    <a:pt x="37" y="22"/>
                    <a:pt x="37" y="22"/>
                    <a:pt x="37" y="22"/>
                  </a:cubicBezTo>
                  <a:cubicBezTo>
                    <a:pt x="37" y="21"/>
                    <a:pt x="37" y="21"/>
                    <a:pt x="37" y="21"/>
                  </a:cubicBezTo>
                  <a:cubicBezTo>
                    <a:pt x="39" y="21"/>
                    <a:pt x="39" y="21"/>
                    <a:pt x="39" y="21"/>
                  </a:cubicBezTo>
                  <a:cubicBezTo>
                    <a:pt x="38" y="20"/>
                    <a:pt x="38" y="20"/>
                    <a:pt x="38" y="20"/>
                  </a:cubicBezTo>
                  <a:cubicBezTo>
                    <a:pt x="38" y="20"/>
                    <a:pt x="38" y="20"/>
                    <a:pt x="38" y="20"/>
                  </a:cubicBezTo>
                  <a:cubicBezTo>
                    <a:pt x="39" y="20"/>
                    <a:pt x="39" y="20"/>
                    <a:pt x="39" y="20"/>
                  </a:cubicBezTo>
                  <a:close/>
                  <a:moveTo>
                    <a:pt x="39" y="19"/>
                  </a:moveTo>
                  <a:cubicBezTo>
                    <a:pt x="38" y="19"/>
                    <a:pt x="38" y="19"/>
                    <a:pt x="38" y="19"/>
                  </a:cubicBezTo>
                  <a:cubicBezTo>
                    <a:pt x="39" y="19"/>
                    <a:pt x="39" y="19"/>
                    <a:pt x="39" y="19"/>
                  </a:cubicBezTo>
                  <a:cubicBezTo>
                    <a:pt x="40" y="19"/>
                    <a:pt x="40" y="19"/>
                    <a:pt x="40" y="19"/>
                  </a:cubicBezTo>
                  <a:cubicBezTo>
                    <a:pt x="40" y="20"/>
                    <a:pt x="40" y="20"/>
                    <a:pt x="40" y="20"/>
                  </a:cubicBezTo>
                  <a:cubicBezTo>
                    <a:pt x="39" y="19"/>
                    <a:pt x="39" y="19"/>
                    <a:pt x="39" y="19"/>
                  </a:cubicBezTo>
                  <a:close/>
                  <a:moveTo>
                    <a:pt x="41" y="21"/>
                  </a:moveTo>
                  <a:cubicBezTo>
                    <a:pt x="41" y="20"/>
                    <a:pt x="41" y="20"/>
                    <a:pt x="41" y="20"/>
                  </a:cubicBezTo>
                  <a:cubicBezTo>
                    <a:pt x="42" y="20"/>
                    <a:pt x="42" y="20"/>
                    <a:pt x="42" y="20"/>
                  </a:cubicBezTo>
                  <a:cubicBezTo>
                    <a:pt x="41" y="21"/>
                    <a:pt x="41" y="21"/>
                    <a:pt x="41" y="21"/>
                  </a:cubicBezTo>
                  <a:close/>
                  <a:moveTo>
                    <a:pt x="44" y="16"/>
                  </a:moveTo>
                  <a:cubicBezTo>
                    <a:pt x="44" y="17"/>
                    <a:pt x="44" y="17"/>
                    <a:pt x="44" y="17"/>
                  </a:cubicBezTo>
                  <a:cubicBezTo>
                    <a:pt x="44" y="17"/>
                    <a:pt x="44" y="17"/>
                    <a:pt x="44" y="17"/>
                  </a:cubicBezTo>
                  <a:cubicBezTo>
                    <a:pt x="43" y="17"/>
                    <a:pt x="43" y="17"/>
                    <a:pt x="43" y="17"/>
                  </a:cubicBezTo>
                  <a:cubicBezTo>
                    <a:pt x="43" y="18"/>
                    <a:pt x="43" y="18"/>
                    <a:pt x="43" y="18"/>
                  </a:cubicBezTo>
                  <a:cubicBezTo>
                    <a:pt x="42" y="18"/>
                    <a:pt x="42" y="18"/>
                    <a:pt x="42" y="18"/>
                  </a:cubicBezTo>
                  <a:cubicBezTo>
                    <a:pt x="41" y="19"/>
                    <a:pt x="41" y="19"/>
                    <a:pt x="41" y="19"/>
                  </a:cubicBezTo>
                  <a:cubicBezTo>
                    <a:pt x="41" y="19"/>
                    <a:pt x="41" y="19"/>
                    <a:pt x="41" y="19"/>
                  </a:cubicBezTo>
                  <a:cubicBezTo>
                    <a:pt x="41" y="18"/>
                    <a:pt x="41" y="18"/>
                    <a:pt x="41" y="18"/>
                  </a:cubicBezTo>
                  <a:cubicBezTo>
                    <a:pt x="40" y="18"/>
                    <a:pt x="40" y="18"/>
                    <a:pt x="40" y="18"/>
                  </a:cubicBezTo>
                  <a:cubicBezTo>
                    <a:pt x="41" y="17"/>
                    <a:pt x="41" y="17"/>
                    <a:pt x="41" y="17"/>
                  </a:cubicBezTo>
                  <a:cubicBezTo>
                    <a:pt x="40" y="17"/>
                    <a:pt x="40" y="17"/>
                    <a:pt x="40" y="17"/>
                  </a:cubicBezTo>
                  <a:cubicBezTo>
                    <a:pt x="41" y="16"/>
                    <a:pt x="41" y="16"/>
                    <a:pt x="41" y="16"/>
                  </a:cubicBezTo>
                  <a:cubicBezTo>
                    <a:pt x="42" y="16"/>
                    <a:pt x="42" y="16"/>
                    <a:pt x="42" y="16"/>
                  </a:cubicBezTo>
                  <a:cubicBezTo>
                    <a:pt x="41" y="16"/>
                    <a:pt x="41" y="16"/>
                    <a:pt x="41" y="16"/>
                  </a:cubicBezTo>
                  <a:cubicBezTo>
                    <a:pt x="41" y="15"/>
                    <a:pt x="41" y="15"/>
                    <a:pt x="41" y="15"/>
                  </a:cubicBezTo>
                  <a:cubicBezTo>
                    <a:pt x="42" y="15"/>
                    <a:pt x="42" y="15"/>
                    <a:pt x="42" y="15"/>
                  </a:cubicBezTo>
                  <a:cubicBezTo>
                    <a:pt x="42" y="14"/>
                    <a:pt x="42" y="14"/>
                    <a:pt x="42" y="14"/>
                  </a:cubicBezTo>
                  <a:cubicBezTo>
                    <a:pt x="43" y="14"/>
                    <a:pt x="43" y="14"/>
                    <a:pt x="43" y="14"/>
                  </a:cubicBezTo>
                  <a:cubicBezTo>
                    <a:pt x="43" y="15"/>
                    <a:pt x="43" y="15"/>
                    <a:pt x="43" y="15"/>
                  </a:cubicBezTo>
                  <a:cubicBezTo>
                    <a:pt x="44" y="15"/>
                    <a:pt x="44" y="15"/>
                    <a:pt x="44" y="15"/>
                  </a:cubicBezTo>
                  <a:cubicBezTo>
                    <a:pt x="44" y="16"/>
                    <a:pt x="44" y="16"/>
                    <a:pt x="44" y="16"/>
                  </a:cubicBezTo>
                  <a:close/>
                  <a:moveTo>
                    <a:pt x="44" y="14"/>
                  </a:moveTo>
                  <a:cubicBezTo>
                    <a:pt x="45" y="14"/>
                    <a:pt x="45" y="14"/>
                    <a:pt x="45" y="14"/>
                  </a:cubicBezTo>
                  <a:cubicBezTo>
                    <a:pt x="45" y="13"/>
                    <a:pt x="45" y="13"/>
                    <a:pt x="45" y="13"/>
                  </a:cubicBezTo>
                  <a:cubicBezTo>
                    <a:pt x="46" y="13"/>
                    <a:pt x="46" y="13"/>
                    <a:pt x="46" y="13"/>
                  </a:cubicBezTo>
                  <a:cubicBezTo>
                    <a:pt x="47" y="13"/>
                    <a:pt x="47" y="13"/>
                    <a:pt x="47" y="13"/>
                  </a:cubicBezTo>
                  <a:cubicBezTo>
                    <a:pt x="47" y="13"/>
                    <a:pt x="47" y="13"/>
                    <a:pt x="47" y="13"/>
                  </a:cubicBezTo>
                  <a:cubicBezTo>
                    <a:pt x="47" y="14"/>
                    <a:pt x="47" y="14"/>
                    <a:pt x="47" y="14"/>
                  </a:cubicBezTo>
                  <a:cubicBezTo>
                    <a:pt x="47" y="15"/>
                    <a:pt x="47" y="15"/>
                    <a:pt x="47" y="15"/>
                  </a:cubicBezTo>
                  <a:cubicBezTo>
                    <a:pt x="46" y="15"/>
                    <a:pt x="46" y="15"/>
                    <a:pt x="46" y="15"/>
                  </a:cubicBezTo>
                  <a:cubicBezTo>
                    <a:pt x="45" y="15"/>
                    <a:pt x="45" y="15"/>
                    <a:pt x="45" y="15"/>
                  </a:cubicBezTo>
                  <a:cubicBezTo>
                    <a:pt x="44" y="14"/>
                    <a:pt x="44" y="14"/>
                    <a:pt x="44" y="14"/>
                  </a:cubicBezTo>
                  <a:close/>
                  <a:moveTo>
                    <a:pt x="48" y="9"/>
                  </a:moveTo>
                  <a:cubicBezTo>
                    <a:pt x="47" y="9"/>
                    <a:pt x="47" y="9"/>
                    <a:pt x="47" y="9"/>
                  </a:cubicBezTo>
                  <a:cubicBezTo>
                    <a:pt x="48" y="9"/>
                    <a:pt x="48" y="9"/>
                    <a:pt x="48" y="9"/>
                  </a:cubicBezTo>
                  <a:cubicBezTo>
                    <a:pt x="48" y="9"/>
                    <a:pt x="48" y="9"/>
                    <a:pt x="48" y="9"/>
                  </a:cubicBezTo>
                  <a:close/>
                  <a:moveTo>
                    <a:pt x="46" y="11"/>
                  </a:moveTo>
                  <a:cubicBezTo>
                    <a:pt x="46" y="10"/>
                    <a:pt x="46" y="10"/>
                    <a:pt x="46" y="10"/>
                  </a:cubicBezTo>
                  <a:cubicBezTo>
                    <a:pt x="47" y="10"/>
                    <a:pt x="47" y="10"/>
                    <a:pt x="47" y="10"/>
                  </a:cubicBezTo>
                  <a:cubicBezTo>
                    <a:pt x="47" y="10"/>
                    <a:pt x="47" y="10"/>
                    <a:pt x="47" y="10"/>
                  </a:cubicBezTo>
                  <a:cubicBezTo>
                    <a:pt x="47" y="10"/>
                    <a:pt x="46" y="11"/>
                    <a:pt x="46" y="11"/>
                  </a:cubicBezTo>
                  <a:close/>
                  <a:moveTo>
                    <a:pt x="49" y="12"/>
                  </a:moveTo>
                  <a:cubicBezTo>
                    <a:pt x="49" y="11"/>
                    <a:pt x="49" y="11"/>
                    <a:pt x="49" y="11"/>
                  </a:cubicBezTo>
                  <a:cubicBezTo>
                    <a:pt x="50" y="12"/>
                    <a:pt x="50" y="12"/>
                    <a:pt x="50" y="12"/>
                  </a:cubicBezTo>
                  <a:cubicBezTo>
                    <a:pt x="49" y="12"/>
                    <a:pt x="49" y="12"/>
                    <a:pt x="49" y="12"/>
                  </a:cubicBezTo>
                  <a:close/>
                  <a:moveTo>
                    <a:pt x="48" y="12"/>
                  </a:moveTo>
                  <a:cubicBezTo>
                    <a:pt x="48" y="13"/>
                    <a:pt x="48" y="13"/>
                    <a:pt x="48" y="13"/>
                  </a:cubicBezTo>
                  <a:cubicBezTo>
                    <a:pt x="48" y="13"/>
                    <a:pt x="48" y="13"/>
                    <a:pt x="48" y="13"/>
                  </a:cubicBezTo>
                  <a:cubicBezTo>
                    <a:pt x="46" y="11"/>
                    <a:pt x="46" y="11"/>
                    <a:pt x="46" y="11"/>
                  </a:cubicBezTo>
                  <a:cubicBezTo>
                    <a:pt x="48" y="10"/>
                    <a:pt x="48" y="10"/>
                    <a:pt x="48" y="10"/>
                  </a:cubicBezTo>
                  <a:cubicBezTo>
                    <a:pt x="48" y="11"/>
                    <a:pt x="48" y="11"/>
                    <a:pt x="48" y="11"/>
                  </a:cubicBezTo>
                  <a:cubicBezTo>
                    <a:pt x="49" y="11"/>
                    <a:pt x="49" y="11"/>
                    <a:pt x="49" y="11"/>
                  </a:cubicBezTo>
                  <a:cubicBezTo>
                    <a:pt x="49" y="11"/>
                    <a:pt x="49" y="11"/>
                    <a:pt x="49" y="11"/>
                  </a:cubicBezTo>
                  <a:cubicBezTo>
                    <a:pt x="48" y="11"/>
                    <a:pt x="48" y="11"/>
                    <a:pt x="48" y="11"/>
                  </a:cubicBezTo>
                  <a:cubicBezTo>
                    <a:pt x="48" y="12"/>
                    <a:pt x="48" y="12"/>
                    <a:pt x="48" y="12"/>
                  </a:cubicBezTo>
                  <a:close/>
                  <a:moveTo>
                    <a:pt x="51" y="10"/>
                  </a:moveTo>
                  <a:cubicBezTo>
                    <a:pt x="50" y="11"/>
                    <a:pt x="50" y="11"/>
                    <a:pt x="50" y="11"/>
                  </a:cubicBezTo>
                  <a:cubicBezTo>
                    <a:pt x="49" y="10"/>
                    <a:pt x="49" y="10"/>
                    <a:pt x="49" y="10"/>
                  </a:cubicBezTo>
                  <a:cubicBezTo>
                    <a:pt x="49" y="9"/>
                    <a:pt x="49" y="9"/>
                    <a:pt x="49" y="9"/>
                  </a:cubicBezTo>
                  <a:cubicBezTo>
                    <a:pt x="49" y="8"/>
                    <a:pt x="49" y="8"/>
                    <a:pt x="49" y="8"/>
                  </a:cubicBezTo>
                  <a:cubicBezTo>
                    <a:pt x="50" y="8"/>
                    <a:pt x="50" y="8"/>
                    <a:pt x="50" y="8"/>
                  </a:cubicBezTo>
                  <a:cubicBezTo>
                    <a:pt x="50" y="9"/>
                    <a:pt x="50" y="9"/>
                    <a:pt x="50" y="9"/>
                  </a:cubicBezTo>
                  <a:cubicBezTo>
                    <a:pt x="51" y="10"/>
                    <a:pt x="51" y="10"/>
                    <a:pt x="51" y="10"/>
                  </a:cubicBezTo>
                  <a:cubicBezTo>
                    <a:pt x="51" y="10"/>
                    <a:pt x="51" y="10"/>
                    <a:pt x="51" y="10"/>
                  </a:cubicBezTo>
                  <a:close/>
                  <a:moveTo>
                    <a:pt x="53" y="11"/>
                  </a:moveTo>
                  <a:cubicBezTo>
                    <a:pt x="53" y="11"/>
                    <a:pt x="53" y="11"/>
                    <a:pt x="53" y="11"/>
                  </a:cubicBezTo>
                  <a:cubicBezTo>
                    <a:pt x="52" y="11"/>
                    <a:pt x="52" y="11"/>
                    <a:pt x="52" y="11"/>
                  </a:cubicBezTo>
                  <a:cubicBezTo>
                    <a:pt x="52" y="9"/>
                    <a:pt x="52" y="9"/>
                    <a:pt x="52" y="9"/>
                  </a:cubicBezTo>
                  <a:cubicBezTo>
                    <a:pt x="53" y="9"/>
                    <a:pt x="53" y="9"/>
                    <a:pt x="53" y="9"/>
                  </a:cubicBezTo>
                  <a:cubicBezTo>
                    <a:pt x="54" y="9"/>
                    <a:pt x="54" y="9"/>
                    <a:pt x="54" y="9"/>
                  </a:cubicBezTo>
                  <a:cubicBezTo>
                    <a:pt x="53" y="10"/>
                    <a:pt x="53" y="10"/>
                    <a:pt x="53" y="10"/>
                  </a:cubicBezTo>
                  <a:cubicBezTo>
                    <a:pt x="54" y="11"/>
                    <a:pt x="54" y="11"/>
                    <a:pt x="54" y="11"/>
                  </a:cubicBezTo>
                  <a:cubicBezTo>
                    <a:pt x="53" y="11"/>
                    <a:pt x="53" y="11"/>
                    <a:pt x="53" y="11"/>
                  </a:cubicBezTo>
                  <a:close/>
                  <a:moveTo>
                    <a:pt x="60" y="8"/>
                  </a:moveTo>
                  <a:cubicBezTo>
                    <a:pt x="59" y="8"/>
                    <a:pt x="59" y="8"/>
                    <a:pt x="59" y="8"/>
                  </a:cubicBezTo>
                  <a:cubicBezTo>
                    <a:pt x="58" y="8"/>
                    <a:pt x="58" y="8"/>
                    <a:pt x="58" y="8"/>
                  </a:cubicBezTo>
                  <a:cubicBezTo>
                    <a:pt x="59" y="7"/>
                    <a:pt x="59" y="7"/>
                    <a:pt x="59" y="7"/>
                  </a:cubicBezTo>
                  <a:cubicBezTo>
                    <a:pt x="60" y="7"/>
                    <a:pt x="60" y="7"/>
                    <a:pt x="60" y="7"/>
                  </a:cubicBezTo>
                  <a:cubicBezTo>
                    <a:pt x="60" y="8"/>
                    <a:pt x="60" y="8"/>
                    <a:pt x="60" y="8"/>
                  </a:cubicBezTo>
                  <a:cubicBezTo>
                    <a:pt x="60" y="8"/>
                    <a:pt x="60" y="8"/>
                    <a:pt x="60" y="8"/>
                  </a:cubicBezTo>
                  <a:close/>
                  <a:moveTo>
                    <a:pt x="61" y="8"/>
                  </a:moveTo>
                  <a:cubicBezTo>
                    <a:pt x="60" y="7"/>
                    <a:pt x="60" y="7"/>
                    <a:pt x="60" y="7"/>
                  </a:cubicBezTo>
                  <a:cubicBezTo>
                    <a:pt x="62" y="5"/>
                    <a:pt x="62" y="5"/>
                    <a:pt x="62" y="5"/>
                  </a:cubicBezTo>
                  <a:cubicBezTo>
                    <a:pt x="62" y="6"/>
                    <a:pt x="62" y="6"/>
                    <a:pt x="62" y="6"/>
                  </a:cubicBezTo>
                  <a:cubicBezTo>
                    <a:pt x="61" y="7"/>
                    <a:pt x="61" y="7"/>
                    <a:pt x="61" y="7"/>
                  </a:cubicBezTo>
                  <a:cubicBezTo>
                    <a:pt x="61" y="8"/>
                    <a:pt x="61" y="8"/>
                    <a:pt x="61" y="8"/>
                  </a:cubicBezTo>
                  <a:close/>
                  <a:moveTo>
                    <a:pt x="59" y="6"/>
                  </a:moveTo>
                  <a:cubicBezTo>
                    <a:pt x="59" y="6"/>
                    <a:pt x="59" y="6"/>
                    <a:pt x="59" y="6"/>
                  </a:cubicBezTo>
                  <a:cubicBezTo>
                    <a:pt x="57" y="6"/>
                    <a:pt x="57" y="6"/>
                    <a:pt x="57" y="6"/>
                  </a:cubicBezTo>
                  <a:cubicBezTo>
                    <a:pt x="57" y="5"/>
                    <a:pt x="57" y="5"/>
                    <a:pt x="57" y="5"/>
                  </a:cubicBezTo>
                  <a:cubicBezTo>
                    <a:pt x="58" y="5"/>
                    <a:pt x="58" y="5"/>
                    <a:pt x="58" y="5"/>
                  </a:cubicBezTo>
                  <a:cubicBezTo>
                    <a:pt x="58" y="5"/>
                    <a:pt x="58" y="5"/>
                    <a:pt x="58" y="5"/>
                  </a:cubicBezTo>
                  <a:cubicBezTo>
                    <a:pt x="59" y="5"/>
                    <a:pt x="59" y="5"/>
                    <a:pt x="59" y="5"/>
                  </a:cubicBezTo>
                  <a:cubicBezTo>
                    <a:pt x="59" y="5"/>
                    <a:pt x="59" y="5"/>
                    <a:pt x="59" y="5"/>
                  </a:cubicBezTo>
                  <a:cubicBezTo>
                    <a:pt x="60" y="5"/>
                    <a:pt x="60" y="5"/>
                    <a:pt x="60" y="5"/>
                  </a:cubicBezTo>
                  <a:cubicBezTo>
                    <a:pt x="61" y="4"/>
                    <a:pt x="61" y="4"/>
                    <a:pt x="61" y="4"/>
                  </a:cubicBezTo>
                  <a:cubicBezTo>
                    <a:pt x="61" y="4"/>
                    <a:pt x="61" y="4"/>
                    <a:pt x="61" y="4"/>
                  </a:cubicBezTo>
                  <a:cubicBezTo>
                    <a:pt x="59" y="6"/>
                    <a:pt x="59" y="6"/>
                    <a:pt x="59" y="6"/>
                  </a:cubicBezTo>
                  <a:close/>
                  <a:moveTo>
                    <a:pt x="62" y="5"/>
                  </a:moveTo>
                  <a:cubicBezTo>
                    <a:pt x="62" y="5"/>
                    <a:pt x="63" y="4"/>
                    <a:pt x="63" y="4"/>
                  </a:cubicBezTo>
                  <a:cubicBezTo>
                    <a:pt x="64" y="5"/>
                    <a:pt x="64" y="5"/>
                    <a:pt x="64" y="5"/>
                  </a:cubicBezTo>
                  <a:cubicBezTo>
                    <a:pt x="64" y="6"/>
                    <a:pt x="64" y="6"/>
                    <a:pt x="64" y="6"/>
                  </a:cubicBezTo>
                  <a:cubicBezTo>
                    <a:pt x="63" y="6"/>
                    <a:pt x="63" y="6"/>
                    <a:pt x="63" y="6"/>
                  </a:cubicBezTo>
                  <a:cubicBezTo>
                    <a:pt x="63" y="5"/>
                    <a:pt x="63" y="5"/>
                    <a:pt x="63" y="5"/>
                  </a:cubicBezTo>
                  <a:cubicBezTo>
                    <a:pt x="62" y="5"/>
                    <a:pt x="62" y="5"/>
                    <a:pt x="62" y="5"/>
                  </a:cubicBezTo>
                  <a:close/>
                  <a:moveTo>
                    <a:pt x="64" y="3"/>
                  </a:moveTo>
                  <a:cubicBezTo>
                    <a:pt x="64" y="3"/>
                    <a:pt x="64" y="3"/>
                    <a:pt x="64" y="3"/>
                  </a:cubicBezTo>
                  <a:cubicBezTo>
                    <a:pt x="64" y="3"/>
                    <a:pt x="64" y="3"/>
                    <a:pt x="64" y="3"/>
                  </a:cubicBezTo>
                  <a:cubicBezTo>
                    <a:pt x="63" y="2"/>
                    <a:pt x="63" y="2"/>
                    <a:pt x="63" y="2"/>
                  </a:cubicBezTo>
                  <a:cubicBezTo>
                    <a:pt x="64" y="2"/>
                    <a:pt x="64" y="2"/>
                    <a:pt x="64" y="2"/>
                  </a:cubicBezTo>
                  <a:cubicBezTo>
                    <a:pt x="64" y="3"/>
                    <a:pt x="64" y="3"/>
                    <a:pt x="64" y="3"/>
                  </a:cubicBezTo>
                  <a:close/>
                  <a:moveTo>
                    <a:pt x="66" y="1"/>
                  </a:moveTo>
                  <a:cubicBezTo>
                    <a:pt x="66" y="1"/>
                    <a:pt x="66" y="1"/>
                    <a:pt x="66" y="1"/>
                  </a:cubicBezTo>
                  <a:cubicBezTo>
                    <a:pt x="66" y="1"/>
                    <a:pt x="66" y="1"/>
                    <a:pt x="66" y="1"/>
                  </a:cubicBezTo>
                  <a:cubicBezTo>
                    <a:pt x="67" y="1"/>
                    <a:pt x="67" y="1"/>
                    <a:pt x="67" y="1"/>
                  </a:cubicBezTo>
                  <a:cubicBezTo>
                    <a:pt x="66" y="1"/>
                    <a:pt x="66" y="1"/>
                    <a:pt x="66" y="1"/>
                  </a:cubicBezTo>
                  <a:close/>
                  <a:moveTo>
                    <a:pt x="67" y="2"/>
                  </a:moveTo>
                  <a:cubicBezTo>
                    <a:pt x="67" y="2"/>
                    <a:pt x="67" y="2"/>
                    <a:pt x="67" y="2"/>
                  </a:cubicBezTo>
                  <a:cubicBezTo>
                    <a:pt x="68" y="1"/>
                    <a:pt x="68" y="1"/>
                    <a:pt x="68" y="1"/>
                  </a:cubicBezTo>
                  <a:cubicBezTo>
                    <a:pt x="68" y="1"/>
                    <a:pt x="68" y="1"/>
                    <a:pt x="68" y="1"/>
                  </a:cubicBezTo>
                  <a:cubicBezTo>
                    <a:pt x="69" y="1"/>
                    <a:pt x="69" y="1"/>
                    <a:pt x="69" y="1"/>
                  </a:cubicBezTo>
                  <a:cubicBezTo>
                    <a:pt x="69" y="0"/>
                    <a:pt x="69" y="0"/>
                    <a:pt x="69" y="0"/>
                  </a:cubicBezTo>
                  <a:cubicBezTo>
                    <a:pt x="69" y="1"/>
                    <a:pt x="69" y="1"/>
                    <a:pt x="69" y="1"/>
                  </a:cubicBezTo>
                  <a:cubicBezTo>
                    <a:pt x="70" y="1"/>
                    <a:pt x="70" y="1"/>
                    <a:pt x="70" y="1"/>
                  </a:cubicBezTo>
                  <a:cubicBezTo>
                    <a:pt x="70" y="2"/>
                    <a:pt x="70" y="2"/>
                    <a:pt x="70" y="2"/>
                  </a:cubicBezTo>
                  <a:cubicBezTo>
                    <a:pt x="71" y="2"/>
                    <a:pt x="71" y="2"/>
                    <a:pt x="71" y="2"/>
                  </a:cubicBezTo>
                  <a:cubicBezTo>
                    <a:pt x="70" y="3"/>
                    <a:pt x="70" y="3"/>
                    <a:pt x="70" y="3"/>
                  </a:cubicBezTo>
                  <a:cubicBezTo>
                    <a:pt x="69" y="3"/>
                    <a:pt x="69" y="3"/>
                    <a:pt x="69" y="3"/>
                  </a:cubicBezTo>
                  <a:cubicBezTo>
                    <a:pt x="68" y="2"/>
                    <a:pt x="68" y="2"/>
                    <a:pt x="68" y="2"/>
                  </a:cubicBezTo>
                  <a:lnTo>
                    <a:pt x="67" y="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5" name="Freeform 39">
              <a:extLst>
                <a:ext uri="{FF2B5EF4-FFF2-40B4-BE49-F238E27FC236}">
                  <a16:creationId xmlns:a16="http://schemas.microsoft.com/office/drawing/2014/main" xmlns="" id="{8F52ED11-0AEB-4BBC-A095-52BD2376239D}"/>
                </a:ext>
              </a:extLst>
            </p:cNvPr>
            <p:cNvSpPr>
              <a:spLocks noEditPoints="1"/>
            </p:cNvSpPr>
            <p:nvPr/>
          </p:nvSpPr>
          <p:spPr bwMode="auto">
            <a:xfrm>
              <a:off x="5238550" y="2080531"/>
              <a:ext cx="297370" cy="590053"/>
            </a:xfrm>
            <a:custGeom>
              <a:avLst/>
              <a:gdLst>
                <a:gd name="T0" fmla="*/ 7 w 166"/>
                <a:gd name="T1" fmla="*/ 241 h 338"/>
                <a:gd name="T2" fmla="*/ 18 w 166"/>
                <a:gd name="T3" fmla="*/ 226 h 338"/>
                <a:gd name="T4" fmla="*/ 22 w 166"/>
                <a:gd name="T5" fmla="*/ 197 h 338"/>
                <a:gd name="T6" fmla="*/ 11 w 166"/>
                <a:gd name="T7" fmla="*/ 163 h 338"/>
                <a:gd name="T8" fmla="*/ 26 w 166"/>
                <a:gd name="T9" fmla="*/ 137 h 338"/>
                <a:gd name="T10" fmla="*/ 33 w 166"/>
                <a:gd name="T11" fmla="*/ 97 h 338"/>
                <a:gd name="T12" fmla="*/ 48 w 166"/>
                <a:gd name="T13" fmla="*/ 74 h 338"/>
                <a:gd name="T14" fmla="*/ 55 w 166"/>
                <a:gd name="T15" fmla="*/ 45 h 338"/>
                <a:gd name="T16" fmla="*/ 70 w 166"/>
                <a:gd name="T17" fmla="*/ 30 h 338"/>
                <a:gd name="T18" fmla="*/ 78 w 166"/>
                <a:gd name="T19" fmla="*/ 22 h 338"/>
                <a:gd name="T20" fmla="*/ 96 w 166"/>
                <a:gd name="T21" fmla="*/ 19 h 338"/>
                <a:gd name="T22" fmla="*/ 103 w 166"/>
                <a:gd name="T23" fmla="*/ 8 h 338"/>
                <a:gd name="T24" fmla="*/ 111 w 166"/>
                <a:gd name="T25" fmla="*/ 4 h 338"/>
                <a:gd name="T26" fmla="*/ 141 w 166"/>
                <a:gd name="T27" fmla="*/ 19 h 338"/>
                <a:gd name="T28" fmla="*/ 148 w 166"/>
                <a:gd name="T29" fmla="*/ 30 h 338"/>
                <a:gd name="T30" fmla="*/ 155 w 166"/>
                <a:gd name="T31" fmla="*/ 52 h 338"/>
                <a:gd name="T32" fmla="*/ 155 w 166"/>
                <a:gd name="T33" fmla="*/ 78 h 338"/>
                <a:gd name="T34" fmla="*/ 159 w 166"/>
                <a:gd name="T35" fmla="*/ 89 h 338"/>
                <a:gd name="T36" fmla="*/ 144 w 166"/>
                <a:gd name="T37" fmla="*/ 89 h 338"/>
                <a:gd name="T38" fmla="*/ 133 w 166"/>
                <a:gd name="T39" fmla="*/ 93 h 338"/>
                <a:gd name="T40" fmla="*/ 129 w 166"/>
                <a:gd name="T41" fmla="*/ 104 h 338"/>
                <a:gd name="T42" fmla="*/ 129 w 166"/>
                <a:gd name="T43" fmla="*/ 108 h 338"/>
                <a:gd name="T44" fmla="*/ 133 w 166"/>
                <a:gd name="T45" fmla="*/ 119 h 338"/>
                <a:gd name="T46" fmla="*/ 126 w 166"/>
                <a:gd name="T47" fmla="*/ 134 h 338"/>
                <a:gd name="T48" fmla="*/ 115 w 166"/>
                <a:gd name="T49" fmla="*/ 149 h 338"/>
                <a:gd name="T50" fmla="*/ 103 w 166"/>
                <a:gd name="T51" fmla="*/ 156 h 338"/>
                <a:gd name="T52" fmla="*/ 92 w 166"/>
                <a:gd name="T53" fmla="*/ 160 h 338"/>
                <a:gd name="T54" fmla="*/ 85 w 166"/>
                <a:gd name="T55" fmla="*/ 174 h 338"/>
                <a:gd name="T56" fmla="*/ 81 w 166"/>
                <a:gd name="T57" fmla="*/ 189 h 338"/>
                <a:gd name="T58" fmla="*/ 81 w 166"/>
                <a:gd name="T59" fmla="*/ 204 h 338"/>
                <a:gd name="T60" fmla="*/ 85 w 166"/>
                <a:gd name="T61" fmla="*/ 215 h 338"/>
                <a:gd name="T62" fmla="*/ 100 w 166"/>
                <a:gd name="T63" fmla="*/ 226 h 338"/>
                <a:gd name="T64" fmla="*/ 100 w 166"/>
                <a:gd name="T65" fmla="*/ 249 h 338"/>
                <a:gd name="T66" fmla="*/ 85 w 166"/>
                <a:gd name="T67" fmla="*/ 245 h 338"/>
                <a:gd name="T68" fmla="*/ 70 w 166"/>
                <a:gd name="T69" fmla="*/ 245 h 338"/>
                <a:gd name="T70" fmla="*/ 81 w 166"/>
                <a:gd name="T71" fmla="*/ 249 h 338"/>
                <a:gd name="T72" fmla="*/ 100 w 166"/>
                <a:gd name="T73" fmla="*/ 252 h 338"/>
                <a:gd name="T74" fmla="*/ 92 w 166"/>
                <a:gd name="T75" fmla="*/ 256 h 338"/>
                <a:gd name="T76" fmla="*/ 85 w 166"/>
                <a:gd name="T77" fmla="*/ 264 h 338"/>
                <a:gd name="T78" fmla="*/ 78 w 166"/>
                <a:gd name="T79" fmla="*/ 271 h 338"/>
                <a:gd name="T80" fmla="*/ 78 w 166"/>
                <a:gd name="T81" fmla="*/ 282 h 338"/>
                <a:gd name="T82" fmla="*/ 81 w 166"/>
                <a:gd name="T83" fmla="*/ 301 h 338"/>
                <a:gd name="T84" fmla="*/ 66 w 166"/>
                <a:gd name="T85" fmla="*/ 319 h 338"/>
                <a:gd name="T86" fmla="*/ 48 w 166"/>
                <a:gd name="T87" fmla="*/ 330 h 338"/>
                <a:gd name="T88" fmla="*/ 29 w 166"/>
                <a:gd name="T89" fmla="*/ 330 h 338"/>
                <a:gd name="T90" fmla="*/ 29 w 166"/>
                <a:gd name="T91" fmla="*/ 315 h 338"/>
                <a:gd name="T92" fmla="*/ 15 w 166"/>
                <a:gd name="T93" fmla="*/ 297 h 338"/>
                <a:gd name="T94" fmla="*/ 7 w 166"/>
                <a:gd name="T95" fmla="*/ 282 h 338"/>
                <a:gd name="T96" fmla="*/ 7 w 166"/>
                <a:gd name="T97" fmla="*/ 275 h 338"/>
                <a:gd name="T98" fmla="*/ 0 w 166"/>
                <a:gd name="T99" fmla="*/ 264 h 338"/>
                <a:gd name="T100" fmla="*/ 103 w 166"/>
                <a:gd name="T101" fmla="*/ 252 h 338"/>
                <a:gd name="T102" fmla="*/ 4 w 166"/>
                <a:gd name="T103" fmla="*/ 278 h 338"/>
                <a:gd name="T104" fmla="*/ 115 w 166"/>
                <a:gd name="T105" fmla="*/ 271 h 338"/>
                <a:gd name="T106" fmla="*/ 118 w 166"/>
                <a:gd name="T107" fmla="*/ 282 h 338"/>
                <a:gd name="T108" fmla="*/ 107 w 166"/>
                <a:gd name="T109" fmla="*/ 304 h 338"/>
                <a:gd name="T110" fmla="*/ 115 w 166"/>
                <a:gd name="T111" fmla="*/ 293 h 338"/>
                <a:gd name="T112" fmla="*/ 107 w 166"/>
                <a:gd name="T113" fmla="*/ 286 h 338"/>
                <a:gd name="T114" fmla="*/ 107 w 166"/>
                <a:gd name="T115" fmla="*/ 301 h 338"/>
                <a:gd name="T116" fmla="*/ 81 w 166"/>
                <a:gd name="T117" fmla="*/ 319 h 338"/>
                <a:gd name="T118" fmla="*/ 85 w 166"/>
                <a:gd name="T119" fmla="*/ 297 h 3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66" h="338">
                  <a:moveTo>
                    <a:pt x="4" y="256"/>
                  </a:moveTo>
                  <a:lnTo>
                    <a:pt x="7" y="260"/>
                  </a:lnTo>
                  <a:lnTo>
                    <a:pt x="7" y="260"/>
                  </a:lnTo>
                  <a:lnTo>
                    <a:pt x="11" y="260"/>
                  </a:lnTo>
                  <a:lnTo>
                    <a:pt x="7" y="249"/>
                  </a:lnTo>
                  <a:lnTo>
                    <a:pt x="7" y="245"/>
                  </a:lnTo>
                  <a:lnTo>
                    <a:pt x="7" y="241"/>
                  </a:lnTo>
                  <a:lnTo>
                    <a:pt x="11" y="241"/>
                  </a:lnTo>
                  <a:lnTo>
                    <a:pt x="7" y="238"/>
                  </a:lnTo>
                  <a:lnTo>
                    <a:pt x="7" y="238"/>
                  </a:lnTo>
                  <a:lnTo>
                    <a:pt x="15" y="238"/>
                  </a:lnTo>
                  <a:lnTo>
                    <a:pt x="15" y="234"/>
                  </a:lnTo>
                  <a:lnTo>
                    <a:pt x="15" y="230"/>
                  </a:lnTo>
                  <a:lnTo>
                    <a:pt x="18" y="226"/>
                  </a:lnTo>
                  <a:lnTo>
                    <a:pt x="15" y="223"/>
                  </a:lnTo>
                  <a:lnTo>
                    <a:pt x="15" y="215"/>
                  </a:lnTo>
                  <a:lnTo>
                    <a:pt x="11" y="212"/>
                  </a:lnTo>
                  <a:lnTo>
                    <a:pt x="11" y="208"/>
                  </a:lnTo>
                  <a:lnTo>
                    <a:pt x="18" y="208"/>
                  </a:lnTo>
                  <a:lnTo>
                    <a:pt x="18" y="200"/>
                  </a:lnTo>
                  <a:lnTo>
                    <a:pt x="22" y="197"/>
                  </a:lnTo>
                  <a:lnTo>
                    <a:pt x="15" y="193"/>
                  </a:lnTo>
                  <a:lnTo>
                    <a:pt x="11" y="189"/>
                  </a:lnTo>
                  <a:lnTo>
                    <a:pt x="11" y="186"/>
                  </a:lnTo>
                  <a:lnTo>
                    <a:pt x="11" y="178"/>
                  </a:lnTo>
                  <a:lnTo>
                    <a:pt x="11" y="174"/>
                  </a:lnTo>
                  <a:lnTo>
                    <a:pt x="7" y="171"/>
                  </a:lnTo>
                  <a:lnTo>
                    <a:pt x="11" y="163"/>
                  </a:lnTo>
                  <a:lnTo>
                    <a:pt x="7" y="156"/>
                  </a:lnTo>
                  <a:lnTo>
                    <a:pt x="7" y="149"/>
                  </a:lnTo>
                  <a:lnTo>
                    <a:pt x="7" y="141"/>
                  </a:lnTo>
                  <a:lnTo>
                    <a:pt x="11" y="137"/>
                  </a:lnTo>
                  <a:lnTo>
                    <a:pt x="15" y="134"/>
                  </a:lnTo>
                  <a:lnTo>
                    <a:pt x="18" y="137"/>
                  </a:lnTo>
                  <a:lnTo>
                    <a:pt x="26" y="137"/>
                  </a:lnTo>
                  <a:lnTo>
                    <a:pt x="29" y="134"/>
                  </a:lnTo>
                  <a:lnTo>
                    <a:pt x="29" y="126"/>
                  </a:lnTo>
                  <a:lnTo>
                    <a:pt x="26" y="126"/>
                  </a:lnTo>
                  <a:lnTo>
                    <a:pt x="26" y="123"/>
                  </a:lnTo>
                  <a:lnTo>
                    <a:pt x="33" y="108"/>
                  </a:lnTo>
                  <a:lnTo>
                    <a:pt x="33" y="100"/>
                  </a:lnTo>
                  <a:lnTo>
                    <a:pt x="33" y="97"/>
                  </a:lnTo>
                  <a:lnTo>
                    <a:pt x="37" y="93"/>
                  </a:lnTo>
                  <a:lnTo>
                    <a:pt x="37" y="85"/>
                  </a:lnTo>
                  <a:lnTo>
                    <a:pt x="33" y="85"/>
                  </a:lnTo>
                  <a:lnTo>
                    <a:pt x="33" y="82"/>
                  </a:lnTo>
                  <a:lnTo>
                    <a:pt x="37" y="78"/>
                  </a:lnTo>
                  <a:lnTo>
                    <a:pt x="44" y="78"/>
                  </a:lnTo>
                  <a:lnTo>
                    <a:pt x="48" y="74"/>
                  </a:lnTo>
                  <a:lnTo>
                    <a:pt x="48" y="74"/>
                  </a:lnTo>
                  <a:lnTo>
                    <a:pt x="52" y="67"/>
                  </a:lnTo>
                  <a:lnTo>
                    <a:pt x="55" y="59"/>
                  </a:lnTo>
                  <a:lnTo>
                    <a:pt x="59" y="56"/>
                  </a:lnTo>
                  <a:lnTo>
                    <a:pt x="55" y="52"/>
                  </a:lnTo>
                  <a:lnTo>
                    <a:pt x="55" y="52"/>
                  </a:lnTo>
                  <a:lnTo>
                    <a:pt x="55" y="45"/>
                  </a:lnTo>
                  <a:lnTo>
                    <a:pt x="55" y="41"/>
                  </a:lnTo>
                  <a:lnTo>
                    <a:pt x="59" y="41"/>
                  </a:lnTo>
                  <a:lnTo>
                    <a:pt x="59" y="37"/>
                  </a:lnTo>
                  <a:lnTo>
                    <a:pt x="63" y="34"/>
                  </a:lnTo>
                  <a:lnTo>
                    <a:pt x="63" y="30"/>
                  </a:lnTo>
                  <a:lnTo>
                    <a:pt x="66" y="30"/>
                  </a:lnTo>
                  <a:lnTo>
                    <a:pt x="70" y="30"/>
                  </a:lnTo>
                  <a:lnTo>
                    <a:pt x="74" y="30"/>
                  </a:lnTo>
                  <a:lnTo>
                    <a:pt x="74" y="30"/>
                  </a:lnTo>
                  <a:lnTo>
                    <a:pt x="78" y="30"/>
                  </a:lnTo>
                  <a:lnTo>
                    <a:pt x="74" y="26"/>
                  </a:lnTo>
                  <a:lnTo>
                    <a:pt x="78" y="22"/>
                  </a:lnTo>
                  <a:lnTo>
                    <a:pt x="78" y="22"/>
                  </a:lnTo>
                  <a:lnTo>
                    <a:pt x="78" y="22"/>
                  </a:lnTo>
                  <a:lnTo>
                    <a:pt x="74" y="19"/>
                  </a:lnTo>
                  <a:lnTo>
                    <a:pt x="78" y="15"/>
                  </a:lnTo>
                  <a:lnTo>
                    <a:pt x="81" y="15"/>
                  </a:lnTo>
                  <a:lnTo>
                    <a:pt x="85" y="15"/>
                  </a:lnTo>
                  <a:lnTo>
                    <a:pt x="89" y="15"/>
                  </a:lnTo>
                  <a:lnTo>
                    <a:pt x="92" y="19"/>
                  </a:lnTo>
                  <a:lnTo>
                    <a:pt x="96" y="19"/>
                  </a:lnTo>
                  <a:lnTo>
                    <a:pt x="100" y="19"/>
                  </a:lnTo>
                  <a:lnTo>
                    <a:pt x="100" y="19"/>
                  </a:lnTo>
                  <a:lnTo>
                    <a:pt x="103" y="19"/>
                  </a:lnTo>
                  <a:lnTo>
                    <a:pt x="103" y="15"/>
                  </a:lnTo>
                  <a:lnTo>
                    <a:pt x="100" y="15"/>
                  </a:lnTo>
                  <a:lnTo>
                    <a:pt x="100" y="11"/>
                  </a:lnTo>
                  <a:lnTo>
                    <a:pt x="103" y="8"/>
                  </a:lnTo>
                  <a:lnTo>
                    <a:pt x="103" y="4"/>
                  </a:lnTo>
                  <a:lnTo>
                    <a:pt x="100" y="4"/>
                  </a:lnTo>
                  <a:lnTo>
                    <a:pt x="100" y="0"/>
                  </a:lnTo>
                  <a:lnTo>
                    <a:pt x="103" y="0"/>
                  </a:lnTo>
                  <a:lnTo>
                    <a:pt x="107" y="0"/>
                  </a:lnTo>
                  <a:lnTo>
                    <a:pt x="107" y="0"/>
                  </a:lnTo>
                  <a:lnTo>
                    <a:pt x="111" y="4"/>
                  </a:lnTo>
                  <a:lnTo>
                    <a:pt x="115" y="4"/>
                  </a:lnTo>
                  <a:lnTo>
                    <a:pt x="122" y="11"/>
                  </a:lnTo>
                  <a:lnTo>
                    <a:pt x="126" y="15"/>
                  </a:lnTo>
                  <a:lnTo>
                    <a:pt x="133" y="15"/>
                  </a:lnTo>
                  <a:lnTo>
                    <a:pt x="133" y="15"/>
                  </a:lnTo>
                  <a:lnTo>
                    <a:pt x="137" y="19"/>
                  </a:lnTo>
                  <a:lnTo>
                    <a:pt x="141" y="19"/>
                  </a:lnTo>
                  <a:lnTo>
                    <a:pt x="141" y="22"/>
                  </a:lnTo>
                  <a:lnTo>
                    <a:pt x="144" y="22"/>
                  </a:lnTo>
                  <a:lnTo>
                    <a:pt x="144" y="22"/>
                  </a:lnTo>
                  <a:lnTo>
                    <a:pt x="148" y="26"/>
                  </a:lnTo>
                  <a:lnTo>
                    <a:pt x="148" y="26"/>
                  </a:lnTo>
                  <a:lnTo>
                    <a:pt x="152" y="30"/>
                  </a:lnTo>
                  <a:lnTo>
                    <a:pt x="148" y="30"/>
                  </a:lnTo>
                  <a:lnTo>
                    <a:pt x="152" y="37"/>
                  </a:lnTo>
                  <a:lnTo>
                    <a:pt x="148" y="41"/>
                  </a:lnTo>
                  <a:lnTo>
                    <a:pt x="148" y="41"/>
                  </a:lnTo>
                  <a:lnTo>
                    <a:pt x="155" y="41"/>
                  </a:lnTo>
                  <a:lnTo>
                    <a:pt x="155" y="45"/>
                  </a:lnTo>
                  <a:lnTo>
                    <a:pt x="152" y="48"/>
                  </a:lnTo>
                  <a:lnTo>
                    <a:pt x="155" y="52"/>
                  </a:lnTo>
                  <a:lnTo>
                    <a:pt x="155" y="56"/>
                  </a:lnTo>
                  <a:lnTo>
                    <a:pt x="155" y="59"/>
                  </a:lnTo>
                  <a:lnTo>
                    <a:pt x="155" y="63"/>
                  </a:lnTo>
                  <a:lnTo>
                    <a:pt x="155" y="63"/>
                  </a:lnTo>
                  <a:lnTo>
                    <a:pt x="155" y="71"/>
                  </a:lnTo>
                  <a:lnTo>
                    <a:pt x="155" y="74"/>
                  </a:lnTo>
                  <a:lnTo>
                    <a:pt x="155" y="78"/>
                  </a:lnTo>
                  <a:lnTo>
                    <a:pt x="159" y="78"/>
                  </a:lnTo>
                  <a:lnTo>
                    <a:pt x="163" y="82"/>
                  </a:lnTo>
                  <a:lnTo>
                    <a:pt x="166" y="85"/>
                  </a:lnTo>
                  <a:lnTo>
                    <a:pt x="163" y="89"/>
                  </a:lnTo>
                  <a:lnTo>
                    <a:pt x="163" y="89"/>
                  </a:lnTo>
                  <a:lnTo>
                    <a:pt x="163" y="89"/>
                  </a:lnTo>
                  <a:lnTo>
                    <a:pt x="159" y="89"/>
                  </a:lnTo>
                  <a:lnTo>
                    <a:pt x="159" y="85"/>
                  </a:lnTo>
                  <a:lnTo>
                    <a:pt x="155" y="89"/>
                  </a:lnTo>
                  <a:lnTo>
                    <a:pt x="152" y="89"/>
                  </a:lnTo>
                  <a:lnTo>
                    <a:pt x="148" y="89"/>
                  </a:lnTo>
                  <a:lnTo>
                    <a:pt x="148" y="89"/>
                  </a:lnTo>
                  <a:lnTo>
                    <a:pt x="144" y="85"/>
                  </a:lnTo>
                  <a:lnTo>
                    <a:pt x="144" y="89"/>
                  </a:lnTo>
                  <a:lnTo>
                    <a:pt x="141" y="85"/>
                  </a:lnTo>
                  <a:lnTo>
                    <a:pt x="141" y="89"/>
                  </a:lnTo>
                  <a:lnTo>
                    <a:pt x="141" y="89"/>
                  </a:lnTo>
                  <a:lnTo>
                    <a:pt x="137" y="93"/>
                  </a:lnTo>
                  <a:lnTo>
                    <a:pt x="137" y="93"/>
                  </a:lnTo>
                  <a:lnTo>
                    <a:pt x="133" y="93"/>
                  </a:lnTo>
                  <a:lnTo>
                    <a:pt x="133" y="93"/>
                  </a:lnTo>
                  <a:lnTo>
                    <a:pt x="133" y="97"/>
                  </a:lnTo>
                  <a:lnTo>
                    <a:pt x="137" y="97"/>
                  </a:lnTo>
                  <a:lnTo>
                    <a:pt x="133" y="100"/>
                  </a:lnTo>
                  <a:lnTo>
                    <a:pt x="129" y="97"/>
                  </a:lnTo>
                  <a:lnTo>
                    <a:pt x="129" y="100"/>
                  </a:lnTo>
                  <a:lnTo>
                    <a:pt x="129" y="100"/>
                  </a:lnTo>
                  <a:lnTo>
                    <a:pt x="129" y="104"/>
                  </a:lnTo>
                  <a:lnTo>
                    <a:pt x="129" y="104"/>
                  </a:lnTo>
                  <a:lnTo>
                    <a:pt x="129" y="100"/>
                  </a:lnTo>
                  <a:lnTo>
                    <a:pt x="126" y="100"/>
                  </a:lnTo>
                  <a:lnTo>
                    <a:pt x="126" y="100"/>
                  </a:lnTo>
                  <a:lnTo>
                    <a:pt x="126" y="104"/>
                  </a:lnTo>
                  <a:lnTo>
                    <a:pt x="129" y="104"/>
                  </a:lnTo>
                  <a:lnTo>
                    <a:pt x="129" y="108"/>
                  </a:lnTo>
                  <a:lnTo>
                    <a:pt x="129" y="108"/>
                  </a:lnTo>
                  <a:lnTo>
                    <a:pt x="129" y="111"/>
                  </a:lnTo>
                  <a:lnTo>
                    <a:pt x="129" y="115"/>
                  </a:lnTo>
                  <a:lnTo>
                    <a:pt x="126" y="115"/>
                  </a:lnTo>
                  <a:lnTo>
                    <a:pt x="129" y="119"/>
                  </a:lnTo>
                  <a:lnTo>
                    <a:pt x="129" y="119"/>
                  </a:lnTo>
                  <a:lnTo>
                    <a:pt x="133" y="119"/>
                  </a:lnTo>
                  <a:lnTo>
                    <a:pt x="129" y="123"/>
                  </a:lnTo>
                  <a:lnTo>
                    <a:pt x="133" y="123"/>
                  </a:lnTo>
                  <a:lnTo>
                    <a:pt x="133" y="123"/>
                  </a:lnTo>
                  <a:lnTo>
                    <a:pt x="129" y="126"/>
                  </a:lnTo>
                  <a:lnTo>
                    <a:pt x="129" y="126"/>
                  </a:lnTo>
                  <a:lnTo>
                    <a:pt x="126" y="130"/>
                  </a:lnTo>
                  <a:lnTo>
                    <a:pt x="126" y="134"/>
                  </a:lnTo>
                  <a:lnTo>
                    <a:pt x="122" y="141"/>
                  </a:lnTo>
                  <a:lnTo>
                    <a:pt x="122" y="141"/>
                  </a:lnTo>
                  <a:lnTo>
                    <a:pt x="118" y="141"/>
                  </a:lnTo>
                  <a:lnTo>
                    <a:pt x="115" y="141"/>
                  </a:lnTo>
                  <a:lnTo>
                    <a:pt x="115" y="145"/>
                  </a:lnTo>
                  <a:lnTo>
                    <a:pt x="118" y="145"/>
                  </a:lnTo>
                  <a:lnTo>
                    <a:pt x="115" y="149"/>
                  </a:lnTo>
                  <a:lnTo>
                    <a:pt x="111" y="152"/>
                  </a:lnTo>
                  <a:lnTo>
                    <a:pt x="111" y="152"/>
                  </a:lnTo>
                  <a:lnTo>
                    <a:pt x="107" y="149"/>
                  </a:lnTo>
                  <a:lnTo>
                    <a:pt x="107" y="149"/>
                  </a:lnTo>
                  <a:lnTo>
                    <a:pt x="103" y="152"/>
                  </a:lnTo>
                  <a:lnTo>
                    <a:pt x="103" y="156"/>
                  </a:lnTo>
                  <a:lnTo>
                    <a:pt x="103" y="156"/>
                  </a:lnTo>
                  <a:lnTo>
                    <a:pt x="100" y="156"/>
                  </a:lnTo>
                  <a:lnTo>
                    <a:pt x="100" y="156"/>
                  </a:lnTo>
                  <a:lnTo>
                    <a:pt x="100" y="160"/>
                  </a:lnTo>
                  <a:lnTo>
                    <a:pt x="96" y="160"/>
                  </a:lnTo>
                  <a:lnTo>
                    <a:pt x="96" y="156"/>
                  </a:lnTo>
                  <a:lnTo>
                    <a:pt x="92" y="160"/>
                  </a:lnTo>
                  <a:lnTo>
                    <a:pt x="92" y="160"/>
                  </a:lnTo>
                  <a:lnTo>
                    <a:pt x="96" y="163"/>
                  </a:lnTo>
                  <a:lnTo>
                    <a:pt x="96" y="163"/>
                  </a:lnTo>
                  <a:lnTo>
                    <a:pt x="89" y="167"/>
                  </a:lnTo>
                  <a:lnTo>
                    <a:pt x="89" y="167"/>
                  </a:lnTo>
                  <a:lnTo>
                    <a:pt x="85" y="167"/>
                  </a:lnTo>
                  <a:lnTo>
                    <a:pt x="89" y="171"/>
                  </a:lnTo>
                  <a:lnTo>
                    <a:pt x="85" y="174"/>
                  </a:lnTo>
                  <a:lnTo>
                    <a:pt x="81" y="174"/>
                  </a:lnTo>
                  <a:lnTo>
                    <a:pt x="78" y="174"/>
                  </a:lnTo>
                  <a:lnTo>
                    <a:pt x="81" y="178"/>
                  </a:lnTo>
                  <a:lnTo>
                    <a:pt x="81" y="182"/>
                  </a:lnTo>
                  <a:lnTo>
                    <a:pt x="81" y="182"/>
                  </a:lnTo>
                  <a:lnTo>
                    <a:pt x="81" y="186"/>
                  </a:lnTo>
                  <a:lnTo>
                    <a:pt x="81" y="189"/>
                  </a:lnTo>
                  <a:lnTo>
                    <a:pt x="85" y="193"/>
                  </a:lnTo>
                  <a:lnTo>
                    <a:pt x="85" y="197"/>
                  </a:lnTo>
                  <a:lnTo>
                    <a:pt x="81" y="193"/>
                  </a:lnTo>
                  <a:lnTo>
                    <a:pt x="81" y="197"/>
                  </a:lnTo>
                  <a:lnTo>
                    <a:pt x="81" y="200"/>
                  </a:lnTo>
                  <a:lnTo>
                    <a:pt x="78" y="204"/>
                  </a:lnTo>
                  <a:lnTo>
                    <a:pt x="81" y="204"/>
                  </a:lnTo>
                  <a:lnTo>
                    <a:pt x="81" y="204"/>
                  </a:lnTo>
                  <a:lnTo>
                    <a:pt x="81" y="204"/>
                  </a:lnTo>
                  <a:lnTo>
                    <a:pt x="81" y="208"/>
                  </a:lnTo>
                  <a:lnTo>
                    <a:pt x="78" y="212"/>
                  </a:lnTo>
                  <a:lnTo>
                    <a:pt x="81" y="215"/>
                  </a:lnTo>
                  <a:lnTo>
                    <a:pt x="81" y="215"/>
                  </a:lnTo>
                  <a:lnTo>
                    <a:pt x="85" y="215"/>
                  </a:lnTo>
                  <a:lnTo>
                    <a:pt x="85" y="219"/>
                  </a:lnTo>
                  <a:lnTo>
                    <a:pt x="85" y="219"/>
                  </a:lnTo>
                  <a:lnTo>
                    <a:pt x="89" y="219"/>
                  </a:lnTo>
                  <a:lnTo>
                    <a:pt x="92" y="219"/>
                  </a:lnTo>
                  <a:lnTo>
                    <a:pt x="92" y="219"/>
                  </a:lnTo>
                  <a:lnTo>
                    <a:pt x="96" y="223"/>
                  </a:lnTo>
                  <a:lnTo>
                    <a:pt x="100" y="226"/>
                  </a:lnTo>
                  <a:lnTo>
                    <a:pt x="100" y="226"/>
                  </a:lnTo>
                  <a:lnTo>
                    <a:pt x="103" y="230"/>
                  </a:lnTo>
                  <a:lnTo>
                    <a:pt x="103" y="234"/>
                  </a:lnTo>
                  <a:lnTo>
                    <a:pt x="107" y="234"/>
                  </a:lnTo>
                  <a:lnTo>
                    <a:pt x="103" y="241"/>
                  </a:lnTo>
                  <a:lnTo>
                    <a:pt x="100" y="245"/>
                  </a:lnTo>
                  <a:lnTo>
                    <a:pt x="100" y="249"/>
                  </a:lnTo>
                  <a:lnTo>
                    <a:pt x="96" y="249"/>
                  </a:lnTo>
                  <a:lnTo>
                    <a:pt x="92" y="245"/>
                  </a:lnTo>
                  <a:lnTo>
                    <a:pt x="92" y="245"/>
                  </a:lnTo>
                  <a:lnTo>
                    <a:pt x="89" y="245"/>
                  </a:lnTo>
                  <a:lnTo>
                    <a:pt x="89" y="241"/>
                  </a:lnTo>
                  <a:lnTo>
                    <a:pt x="89" y="245"/>
                  </a:lnTo>
                  <a:lnTo>
                    <a:pt x="85" y="245"/>
                  </a:lnTo>
                  <a:lnTo>
                    <a:pt x="85" y="241"/>
                  </a:lnTo>
                  <a:lnTo>
                    <a:pt x="81" y="241"/>
                  </a:lnTo>
                  <a:lnTo>
                    <a:pt x="81" y="245"/>
                  </a:lnTo>
                  <a:lnTo>
                    <a:pt x="78" y="245"/>
                  </a:lnTo>
                  <a:lnTo>
                    <a:pt x="78" y="245"/>
                  </a:lnTo>
                  <a:lnTo>
                    <a:pt x="74" y="245"/>
                  </a:lnTo>
                  <a:lnTo>
                    <a:pt x="70" y="245"/>
                  </a:lnTo>
                  <a:lnTo>
                    <a:pt x="70" y="245"/>
                  </a:lnTo>
                  <a:lnTo>
                    <a:pt x="70" y="249"/>
                  </a:lnTo>
                  <a:lnTo>
                    <a:pt x="74" y="249"/>
                  </a:lnTo>
                  <a:lnTo>
                    <a:pt x="74" y="249"/>
                  </a:lnTo>
                  <a:lnTo>
                    <a:pt x="78" y="245"/>
                  </a:lnTo>
                  <a:lnTo>
                    <a:pt x="81" y="245"/>
                  </a:lnTo>
                  <a:lnTo>
                    <a:pt x="81" y="249"/>
                  </a:lnTo>
                  <a:lnTo>
                    <a:pt x="85" y="249"/>
                  </a:lnTo>
                  <a:lnTo>
                    <a:pt x="89" y="252"/>
                  </a:lnTo>
                  <a:lnTo>
                    <a:pt x="89" y="249"/>
                  </a:lnTo>
                  <a:lnTo>
                    <a:pt x="92" y="249"/>
                  </a:lnTo>
                  <a:lnTo>
                    <a:pt x="96" y="249"/>
                  </a:lnTo>
                  <a:lnTo>
                    <a:pt x="100" y="249"/>
                  </a:lnTo>
                  <a:lnTo>
                    <a:pt x="100" y="252"/>
                  </a:lnTo>
                  <a:lnTo>
                    <a:pt x="100" y="256"/>
                  </a:lnTo>
                  <a:lnTo>
                    <a:pt x="100" y="256"/>
                  </a:lnTo>
                  <a:lnTo>
                    <a:pt x="96" y="256"/>
                  </a:lnTo>
                  <a:lnTo>
                    <a:pt x="92" y="260"/>
                  </a:lnTo>
                  <a:lnTo>
                    <a:pt x="92" y="260"/>
                  </a:lnTo>
                  <a:lnTo>
                    <a:pt x="92" y="256"/>
                  </a:lnTo>
                  <a:lnTo>
                    <a:pt x="92" y="256"/>
                  </a:lnTo>
                  <a:lnTo>
                    <a:pt x="89" y="256"/>
                  </a:lnTo>
                  <a:lnTo>
                    <a:pt x="92" y="260"/>
                  </a:lnTo>
                  <a:lnTo>
                    <a:pt x="89" y="260"/>
                  </a:lnTo>
                  <a:lnTo>
                    <a:pt x="85" y="264"/>
                  </a:lnTo>
                  <a:lnTo>
                    <a:pt x="85" y="264"/>
                  </a:lnTo>
                  <a:lnTo>
                    <a:pt x="85" y="264"/>
                  </a:lnTo>
                  <a:lnTo>
                    <a:pt x="85" y="264"/>
                  </a:lnTo>
                  <a:lnTo>
                    <a:pt x="81" y="267"/>
                  </a:lnTo>
                  <a:lnTo>
                    <a:pt x="81" y="267"/>
                  </a:lnTo>
                  <a:lnTo>
                    <a:pt x="78" y="267"/>
                  </a:lnTo>
                  <a:lnTo>
                    <a:pt x="78" y="267"/>
                  </a:lnTo>
                  <a:lnTo>
                    <a:pt x="81" y="267"/>
                  </a:lnTo>
                  <a:lnTo>
                    <a:pt x="85" y="271"/>
                  </a:lnTo>
                  <a:lnTo>
                    <a:pt x="78" y="271"/>
                  </a:lnTo>
                  <a:lnTo>
                    <a:pt x="81" y="275"/>
                  </a:lnTo>
                  <a:lnTo>
                    <a:pt x="81" y="275"/>
                  </a:lnTo>
                  <a:lnTo>
                    <a:pt x="81" y="278"/>
                  </a:lnTo>
                  <a:lnTo>
                    <a:pt x="85" y="282"/>
                  </a:lnTo>
                  <a:lnTo>
                    <a:pt x="81" y="282"/>
                  </a:lnTo>
                  <a:lnTo>
                    <a:pt x="78" y="282"/>
                  </a:lnTo>
                  <a:lnTo>
                    <a:pt x="78" y="282"/>
                  </a:lnTo>
                  <a:lnTo>
                    <a:pt x="78" y="286"/>
                  </a:lnTo>
                  <a:lnTo>
                    <a:pt x="81" y="289"/>
                  </a:lnTo>
                  <a:lnTo>
                    <a:pt x="78" y="289"/>
                  </a:lnTo>
                  <a:lnTo>
                    <a:pt x="81" y="293"/>
                  </a:lnTo>
                  <a:lnTo>
                    <a:pt x="78" y="297"/>
                  </a:lnTo>
                  <a:lnTo>
                    <a:pt x="78" y="301"/>
                  </a:lnTo>
                  <a:lnTo>
                    <a:pt x="81" y="301"/>
                  </a:lnTo>
                  <a:lnTo>
                    <a:pt x="78" y="304"/>
                  </a:lnTo>
                  <a:lnTo>
                    <a:pt x="78" y="312"/>
                  </a:lnTo>
                  <a:lnTo>
                    <a:pt x="74" y="312"/>
                  </a:lnTo>
                  <a:lnTo>
                    <a:pt x="74" y="319"/>
                  </a:lnTo>
                  <a:lnTo>
                    <a:pt x="70" y="323"/>
                  </a:lnTo>
                  <a:lnTo>
                    <a:pt x="70" y="323"/>
                  </a:lnTo>
                  <a:lnTo>
                    <a:pt x="66" y="319"/>
                  </a:lnTo>
                  <a:lnTo>
                    <a:pt x="63" y="323"/>
                  </a:lnTo>
                  <a:lnTo>
                    <a:pt x="55" y="319"/>
                  </a:lnTo>
                  <a:lnTo>
                    <a:pt x="55" y="319"/>
                  </a:lnTo>
                  <a:lnTo>
                    <a:pt x="55" y="323"/>
                  </a:lnTo>
                  <a:lnTo>
                    <a:pt x="48" y="323"/>
                  </a:lnTo>
                  <a:lnTo>
                    <a:pt x="48" y="330"/>
                  </a:lnTo>
                  <a:lnTo>
                    <a:pt x="48" y="330"/>
                  </a:lnTo>
                  <a:lnTo>
                    <a:pt x="48" y="334"/>
                  </a:lnTo>
                  <a:lnTo>
                    <a:pt x="44" y="334"/>
                  </a:lnTo>
                  <a:lnTo>
                    <a:pt x="41" y="334"/>
                  </a:lnTo>
                  <a:lnTo>
                    <a:pt x="33" y="338"/>
                  </a:lnTo>
                  <a:lnTo>
                    <a:pt x="29" y="338"/>
                  </a:lnTo>
                  <a:lnTo>
                    <a:pt x="29" y="334"/>
                  </a:lnTo>
                  <a:lnTo>
                    <a:pt x="29" y="330"/>
                  </a:lnTo>
                  <a:lnTo>
                    <a:pt x="29" y="327"/>
                  </a:lnTo>
                  <a:lnTo>
                    <a:pt x="26" y="323"/>
                  </a:lnTo>
                  <a:lnTo>
                    <a:pt x="26" y="323"/>
                  </a:lnTo>
                  <a:lnTo>
                    <a:pt x="22" y="319"/>
                  </a:lnTo>
                  <a:lnTo>
                    <a:pt x="22" y="319"/>
                  </a:lnTo>
                  <a:lnTo>
                    <a:pt x="29" y="319"/>
                  </a:lnTo>
                  <a:lnTo>
                    <a:pt x="29" y="315"/>
                  </a:lnTo>
                  <a:lnTo>
                    <a:pt x="29" y="312"/>
                  </a:lnTo>
                  <a:lnTo>
                    <a:pt x="26" y="312"/>
                  </a:lnTo>
                  <a:lnTo>
                    <a:pt x="22" y="308"/>
                  </a:lnTo>
                  <a:lnTo>
                    <a:pt x="22" y="308"/>
                  </a:lnTo>
                  <a:lnTo>
                    <a:pt x="18" y="304"/>
                  </a:lnTo>
                  <a:lnTo>
                    <a:pt x="18" y="301"/>
                  </a:lnTo>
                  <a:lnTo>
                    <a:pt x="15" y="297"/>
                  </a:lnTo>
                  <a:lnTo>
                    <a:pt x="15" y="293"/>
                  </a:lnTo>
                  <a:lnTo>
                    <a:pt x="11" y="289"/>
                  </a:lnTo>
                  <a:lnTo>
                    <a:pt x="7" y="289"/>
                  </a:lnTo>
                  <a:lnTo>
                    <a:pt x="7" y="289"/>
                  </a:lnTo>
                  <a:lnTo>
                    <a:pt x="7" y="286"/>
                  </a:lnTo>
                  <a:lnTo>
                    <a:pt x="7" y="282"/>
                  </a:lnTo>
                  <a:lnTo>
                    <a:pt x="7" y="282"/>
                  </a:lnTo>
                  <a:lnTo>
                    <a:pt x="7" y="278"/>
                  </a:lnTo>
                  <a:lnTo>
                    <a:pt x="11" y="275"/>
                  </a:lnTo>
                  <a:lnTo>
                    <a:pt x="11" y="275"/>
                  </a:lnTo>
                  <a:lnTo>
                    <a:pt x="7" y="275"/>
                  </a:lnTo>
                  <a:lnTo>
                    <a:pt x="7" y="271"/>
                  </a:lnTo>
                  <a:lnTo>
                    <a:pt x="7" y="271"/>
                  </a:lnTo>
                  <a:lnTo>
                    <a:pt x="7" y="275"/>
                  </a:lnTo>
                  <a:lnTo>
                    <a:pt x="11" y="275"/>
                  </a:lnTo>
                  <a:lnTo>
                    <a:pt x="7" y="278"/>
                  </a:lnTo>
                  <a:lnTo>
                    <a:pt x="7" y="275"/>
                  </a:lnTo>
                  <a:lnTo>
                    <a:pt x="4" y="275"/>
                  </a:lnTo>
                  <a:lnTo>
                    <a:pt x="4" y="271"/>
                  </a:lnTo>
                  <a:lnTo>
                    <a:pt x="4" y="267"/>
                  </a:lnTo>
                  <a:lnTo>
                    <a:pt x="0" y="264"/>
                  </a:lnTo>
                  <a:lnTo>
                    <a:pt x="0" y="260"/>
                  </a:lnTo>
                  <a:lnTo>
                    <a:pt x="4" y="256"/>
                  </a:lnTo>
                  <a:lnTo>
                    <a:pt x="4" y="256"/>
                  </a:lnTo>
                  <a:lnTo>
                    <a:pt x="4" y="256"/>
                  </a:lnTo>
                  <a:close/>
                  <a:moveTo>
                    <a:pt x="100" y="249"/>
                  </a:moveTo>
                  <a:lnTo>
                    <a:pt x="103" y="252"/>
                  </a:lnTo>
                  <a:lnTo>
                    <a:pt x="103" y="252"/>
                  </a:lnTo>
                  <a:lnTo>
                    <a:pt x="103" y="249"/>
                  </a:lnTo>
                  <a:lnTo>
                    <a:pt x="107" y="245"/>
                  </a:lnTo>
                  <a:lnTo>
                    <a:pt x="107" y="245"/>
                  </a:lnTo>
                  <a:lnTo>
                    <a:pt x="103" y="245"/>
                  </a:lnTo>
                  <a:lnTo>
                    <a:pt x="100" y="249"/>
                  </a:lnTo>
                  <a:lnTo>
                    <a:pt x="100" y="249"/>
                  </a:lnTo>
                  <a:close/>
                  <a:moveTo>
                    <a:pt x="4" y="278"/>
                  </a:moveTo>
                  <a:lnTo>
                    <a:pt x="4" y="282"/>
                  </a:lnTo>
                  <a:lnTo>
                    <a:pt x="7" y="282"/>
                  </a:lnTo>
                  <a:lnTo>
                    <a:pt x="7" y="278"/>
                  </a:lnTo>
                  <a:lnTo>
                    <a:pt x="4" y="278"/>
                  </a:lnTo>
                  <a:lnTo>
                    <a:pt x="4" y="278"/>
                  </a:lnTo>
                  <a:close/>
                  <a:moveTo>
                    <a:pt x="115" y="267"/>
                  </a:moveTo>
                  <a:lnTo>
                    <a:pt x="115" y="271"/>
                  </a:lnTo>
                  <a:lnTo>
                    <a:pt x="118" y="271"/>
                  </a:lnTo>
                  <a:lnTo>
                    <a:pt x="115" y="267"/>
                  </a:lnTo>
                  <a:lnTo>
                    <a:pt x="115" y="267"/>
                  </a:lnTo>
                  <a:lnTo>
                    <a:pt x="115" y="267"/>
                  </a:lnTo>
                  <a:close/>
                  <a:moveTo>
                    <a:pt x="115" y="282"/>
                  </a:moveTo>
                  <a:lnTo>
                    <a:pt x="118" y="286"/>
                  </a:lnTo>
                  <a:lnTo>
                    <a:pt x="118" y="282"/>
                  </a:lnTo>
                  <a:lnTo>
                    <a:pt x="122" y="282"/>
                  </a:lnTo>
                  <a:lnTo>
                    <a:pt x="122" y="282"/>
                  </a:lnTo>
                  <a:lnTo>
                    <a:pt x="118" y="282"/>
                  </a:lnTo>
                  <a:lnTo>
                    <a:pt x="115" y="282"/>
                  </a:lnTo>
                  <a:lnTo>
                    <a:pt x="115" y="282"/>
                  </a:lnTo>
                  <a:close/>
                  <a:moveTo>
                    <a:pt x="103" y="304"/>
                  </a:moveTo>
                  <a:lnTo>
                    <a:pt x="107" y="304"/>
                  </a:lnTo>
                  <a:lnTo>
                    <a:pt x="107" y="304"/>
                  </a:lnTo>
                  <a:lnTo>
                    <a:pt x="107" y="301"/>
                  </a:lnTo>
                  <a:lnTo>
                    <a:pt x="107" y="301"/>
                  </a:lnTo>
                  <a:lnTo>
                    <a:pt x="111" y="297"/>
                  </a:lnTo>
                  <a:lnTo>
                    <a:pt x="111" y="297"/>
                  </a:lnTo>
                  <a:lnTo>
                    <a:pt x="115" y="293"/>
                  </a:lnTo>
                  <a:lnTo>
                    <a:pt x="115" y="293"/>
                  </a:lnTo>
                  <a:lnTo>
                    <a:pt x="111" y="289"/>
                  </a:lnTo>
                  <a:lnTo>
                    <a:pt x="115" y="286"/>
                  </a:lnTo>
                  <a:lnTo>
                    <a:pt x="115" y="286"/>
                  </a:lnTo>
                  <a:lnTo>
                    <a:pt x="115" y="286"/>
                  </a:lnTo>
                  <a:lnTo>
                    <a:pt x="115" y="282"/>
                  </a:lnTo>
                  <a:lnTo>
                    <a:pt x="111" y="286"/>
                  </a:lnTo>
                  <a:lnTo>
                    <a:pt x="107" y="286"/>
                  </a:lnTo>
                  <a:lnTo>
                    <a:pt x="107" y="286"/>
                  </a:lnTo>
                  <a:lnTo>
                    <a:pt x="103" y="289"/>
                  </a:lnTo>
                  <a:lnTo>
                    <a:pt x="103" y="293"/>
                  </a:lnTo>
                  <a:lnTo>
                    <a:pt x="103" y="297"/>
                  </a:lnTo>
                  <a:lnTo>
                    <a:pt x="103" y="297"/>
                  </a:lnTo>
                  <a:lnTo>
                    <a:pt x="103" y="301"/>
                  </a:lnTo>
                  <a:lnTo>
                    <a:pt x="107" y="301"/>
                  </a:lnTo>
                  <a:lnTo>
                    <a:pt x="107" y="301"/>
                  </a:lnTo>
                  <a:lnTo>
                    <a:pt x="103" y="304"/>
                  </a:lnTo>
                  <a:lnTo>
                    <a:pt x="103" y="304"/>
                  </a:lnTo>
                  <a:lnTo>
                    <a:pt x="103" y="304"/>
                  </a:lnTo>
                  <a:close/>
                  <a:moveTo>
                    <a:pt x="81" y="315"/>
                  </a:moveTo>
                  <a:lnTo>
                    <a:pt x="81" y="319"/>
                  </a:lnTo>
                  <a:lnTo>
                    <a:pt x="81" y="319"/>
                  </a:lnTo>
                  <a:lnTo>
                    <a:pt x="81" y="319"/>
                  </a:lnTo>
                  <a:lnTo>
                    <a:pt x="81" y="319"/>
                  </a:lnTo>
                  <a:lnTo>
                    <a:pt x="85" y="312"/>
                  </a:lnTo>
                  <a:lnTo>
                    <a:pt x="85" y="308"/>
                  </a:lnTo>
                  <a:lnTo>
                    <a:pt x="85" y="304"/>
                  </a:lnTo>
                  <a:lnTo>
                    <a:pt x="89" y="297"/>
                  </a:lnTo>
                  <a:lnTo>
                    <a:pt x="85" y="297"/>
                  </a:lnTo>
                  <a:lnTo>
                    <a:pt x="85" y="301"/>
                  </a:lnTo>
                  <a:lnTo>
                    <a:pt x="85" y="301"/>
                  </a:lnTo>
                  <a:lnTo>
                    <a:pt x="81" y="304"/>
                  </a:lnTo>
                  <a:lnTo>
                    <a:pt x="81" y="308"/>
                  </a:lnTo>
                  <a:lnTo>
                    <a:pt x="81" y="3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6" name="Freeform 40">
              <a:extLst>
                <a:ext uri="{FF2B5EF4-FFF2-40B4-BE49-F238E27FC236}">
                  <a16:creationId xmlns:a16="http://schemas.microsoft.com/office/drawing/2014/main" xmlns="" id="{11883CB2-1D5C-437B-AC12-DEC6CF6459AA}"/>
                </a:ext>
              </a:extLst>
            </p:cNvPr>
            <p:cNvSpPr>
              <a:spLocks noEditPoints="1"/>
            </p:cNvSpPr>
            <p:nvPr/>
          </p:nvSpPr>
          <p:spPr bwMode="auto">
            <a:xfrm>
              <a:off x="5430227" y="2022923"/>
              <a:ext cx="299162" cy="466108"/>
            </a:xfrm>
            <a:custGeom>
              <a:avLst/>
              <a:gdLst>
                <a:gd name="T0" fmla="*/ 41 w 45"/>
                <a:gd name="T1" fmla="*/ 60 h 72"/>
                <a:gd name="T2" fmla="*/ 42 w 45"/>
                <a:gd name="T3" fmla="*/ 49 h 72"/>
                <a:gd name="T4" fmla="*/ 39 w 45"/>
                <a:gd name="T5" fmla="*/ 41 h 72"/>
                <a:gd name="T6" fmla="*/ 37 w 45"/>
                <a:gd name="T7" fmla="*/ 36 h 72"/>
                <a:gd name="T8" fmla="*/ 36 w 45"/>
                <a:gd name="T9" fmla="*/ 28 h 72"/>
                <a:gd name="T10" fmla="*/ 35 w 45"/>
                <a:gd name="T11" fmla="*/ 18 h 72"/>
                <a:gd name="T12" fmla="*/ 29 w 45"/>
                <a:gd name="T13" fmla="*/ 14 h 72"/>
                <a:gd name="T14" fmla="*/ 28 w 45"/>
                <a:gd name="T15" fmla="*/ 9 h 72"/>
                <a:gd name="T16" fmla="*/ 29 w 45"/>
                <a:gd name="T17" fmla="*/ 3 h 72"/>
                <a:gd name="T18" fmla="*/ 22 w 45"/>
                <a:gd name="T19" fmla="*/ 0 h 72"/>
                <a:gd name="T20" fmla="*/ 19 w 45"/>
                <a:gd name="T21" fmla="*/ 2 h 72"/>
                <a:gd name="T22" fmla="*/ 18 w 45"/>
                <a:gd name="T23" fmla="*/ 8 h 72"/>
                <a:gd name="T24" fmla="*/ 15 w 45"/>
                <a:gd name="T25" fmla="*/ 10 h 72"/>
                <a:gd name="T26" fmla="*/ 10 w 45"/>
                <a:gd name="T27" fmla="*/ 12 h 72"/>
                <a:gd name="T28" fmla="*/ 3 w 45"/>
                <a:gd name="T29" fmla="*/ 7 h 72"/>
                <a:gd name="T30" fmla="*/ 1 w 45"/>
                <a:gd name="T31" fmla="*/ 9 h 72"/>
                <a:gd name="T32" fmla="*/ 7 w 45"/>
                <a:gd name="T33" fmla="*/ 13 h 72"/>
                <a:gd name="T34" fmla="*/ 10 w 45"/>
                <a:gd name="T35" fmla="*/ 15 h 72"/>
                <a:gd name="T36" fmla="*/ 11 w 45"/>
                <a:gd name="T37" fmla="*/ 20 h 72"/>
                <a:gd name="T38" fmla="*/ 13 w 45"/>
                <a:gd name="T39" fmla="*/ 24 h 72"/>
                <a:gd name="T40" fmla="*/ 13 w 45"/>
                <a:gd name="T41" fmla="*/ 30 h 72"/>
                <a:gd name="T42" fmla="*/ 17 w 45"/>
                <a:gd name="T43" fmla="*/ 33 h 72"/>
                <a:gd name="T44" fmla="*/ 20 w 45"/>
                <a:gd name="T45" fmla="*/ 37 h 72"/>
                <a:gd name="T46" fmla="*/ 21 w 45"/>
                <a:gd name="T47" fmla="*/ 40 h 72"/>
                <a:gd name="T48" fmla="*/ 17 w 45"/>
                <a:gd name="T49" fmla="*/ 42 h 72"/>
                <a:gd name="T50" fmla="*/ 14 w 45"/>
                <a:gd name="T51" fmla="*/ 44 h 72"/>
                <a:gd name="T52" fmla="*/ 13 w 45"/>
                <a:gd name="T53" fmla="*/ 48 h 72"/>
                <a:gd name="T54" fmla="*/ 10 w 45"/>
                <a:gd name="T55" fmla="*/ 48 h 72"/>
                <a:gd name="T56" fmla="*/ 9 w 45"/>
                <a:gd name="T57" fmla="*/ 51 h 72"/>
                <a:gd name="T58" fmla="*/ 7 w 45"/>
                <a:gd name="T59" fmla="*/ 51 h 72"/>
                <a:gd name="T60" fmla="*/ 7 w 45"/>
                <a:gd name="T61" fmla="*/ 55 h 72"/>
                <a:gd name="T62" fmla="*/ 7 w 45"/>
                <a:gd name="T63" fmla="*/ 57 h 72"/>
                <a:gd name="T64" fmla="*/ 9 w 45"/>
                <a:gd name="T65" fmla="*/ 62 h 72"/>
                <a:gd name="T66" fmla="*/ 8 w 45"/>
                <a:gd name="T67" fmla="*/ 67 h 72"/>
                <a:gd name="T68" fmla="*/ 12 w 45"/>
                <a:gd name="T69" fmla="*/ 68 h 72"/>
                <a:gd name="T70" fmla="*/ 15 w 45"/>
                <a:gd name="T71" fmla="*/ 69 h 72"/>
                <a:gd name="T72" fmla="*/ 16 w 45"/>
                <a:gd name="T73" fmla="*/ 72 h 72"/>
                <a:gd name="T74" fmla="*/ 19 w 45"/>
                <a:gd name="T75" fmla="*/ 71 h 72"/>
                <a:gd name="T76" fmla="*/ 25 w 45"/>
                <a:gd name="T77" fmla="*/ 69 h 72"/>
                <a:gd name="T78" fmla="*/ 27 w 45"/>
                <a:gd name="T79" fmla="*/ 68 h 72"/>
                <a:gd name="T80" fmla="*/ 28 w 45"/>
                <a:gd name="T81" fmla="*/ 68 h 72"/>
                <a:gd name="T82" fmla="*/ 31 w 45"/>
                <a:gd name="T83" fmla="*/ 67 h 72"/>
                <a:gd name="T84" fmla="*/ 34 w 45"/>
                <a:gd name="T85" fmla="*/ 67 h 72"/>
                <a:gd name="T86" fmla="*/ 18 w 45"/>
                <a:gd name="T87" fmla="*/ 38 h 72"/>
                <a:gd name="T88" fmla="*/ 19 w 45"/>
                <a:gd name="T89" fmla="*/ 38 h 72"/>
                <a:gd name="T90" fmla="*/ 6 w 45"/>
                <a:gd name="T91" fmla="*/ 50 h 72"/>
                <a:gd name="T92" fmla="*/ 6 w 45"/>
                <a:gd name="T93" fmla="*/ 50 h 72"/>
                <a:gd name="T94" fmla="*/ 15 w 45"/>
                <a:gd name="T95" fmla="*/ 71 h 72"/>
                <a:gd name="T96" fmla="*/ 14 w 45"/>
                <a:gd name="T97" fmla="*/ 69 h 72"/>
                <a:gd name="T98" fmla="*/ 11 w 45"/>
                <a:gd name="T99" fmla="*/ 69 h 72"/>
                <a:gd name="T100" fmla="*/ 9 w 45"/>
                <a:gd name="T101" fmla="*/ 68 h 72"/>
                <a:gd name="T102" fmla="*/ 3 w 45"/>
                <a:gd name="T103" fmla="*/ 68 h 72"/>
                <a:gd name="T104" fmla="*/ 5 w 45"/>
                <a:gd name="T105" fmla="*/ 71 h 72"/>
                <a:gd name="T106" fmla="*/ 3 w 45"/>
                <a:gd name="T107" fmla="*/ 70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5" h="72">
                  <a:moveTo>
                    <a:pt x="36" y="67"/>
                  </a:moveTo>
                  <a:cubicBezTo>
                    <a:pt x="35" y="66"/>
                    <a:pt x="35" y="66"/>
                    <a:pt x="35" y="66"/>
                  </a:cubicBezTo>
                  <a:cubicBezTo>
                    <a:pt x="37" y="64"/>
                    <a:pt x="37" y="64"/>
                    <a:pt x="37" y="64"/>
                  </a:cubicBezTo>
                  <a:cubicBezTo>
                    <a:pt x="39" y="64"/>
                    <a:pt x="39" y="64"/>
                    <a:pt x="39" y="64"/>
                  </a:cubicBezTo>
                  <a:cubicBezTo>
                    <a:pt x="40" y="62"/>
                    <a:pt x="40" y="62"/>
                    <a:pt x="40" y="62"/>
                  </a:cubicBezTo>
                  <a:cubicBezTo>
                    <a:pt x="41" y="60"/>
                    <a:pt x="41" y="60"/>
                    <a:pt x="41" y="60"/>
                  </a:cubicBezTo>
                  <a:cubicBezTo>
                    <a:pt x="42" y="58"/>
                    <a:pt x="42" y="58"/>
                    <a:pt x="42" y="58"/>
                  </a:cubicBezTo>
                  <a:cubicBezTo>
                    <a:pt x="44" y="55"/>
                    <a:pt x="44" y="55"/>
                    <a:pt x="44" y="55"/>
                  </a:cubicBezTo>
                  <a:cubicBezTo>
                    <a:pt x="45" y="53"/>
                    <a:pt x="45" y="53"/>
                    <a:pt x="45" y="53"/>
                  </a:cubicBezTo>
                  <a:cubicBezTo>
                    <a:pt x="45" y="51"/>
                    <a:pt x="45" y="51"/>
                    <a:pt x="45" y="51"/>
                  </a:cubicBezTo>
                  <a:cubicBezTo>
                    <a:pt x="43" y="49"/>
                    <a:pt x="43" y="49"/>
                    <a:pt x="43" y="49"/>
                  </a:cubicBezTo>
                  <a:cubicBezTo>
                    <a:pt x="42" y="49"/>
                    <a:pt x="42" y="49"/>
                    <a:pt x="42" y="49"/>
                  </a:cubicBezTo>
                  <a:cubicBezTo>
                    <a:pt x="40" y="46"/>
                    <a:pt x="40" y="46"/>
                    <a:pt x="40" y="46"/>
                  </a:cubicBezTo>
                  <a:cubicBezTo>
                    <a:pt x="40" y="45"/>
                    <a:pt x="40" y="45"/>
                    <a:pt x="40" y="45"/>
                  </a:cubicBezTo>
                  <a:cubicBezTo>
                    <a:pt x="41" y="44"/>
                    <a:pt x="41" y="44"/>
                    <a:pt x="41" y="44"/>
                  </a:cubicBezTo>
                  <a:cubicBezTo>
                    <a:pt x="41" y="43"/>
                    <a:pt x="41" y="43"/>
                    <a:pt x="41" y="43"/>
                  </a:cubicBezTo>
                  <a:cubicBezTo>
                    <a:pt x="39" y="42"/>
                    <a:pt x="39" y="42"/>
                    <a:pt x="39" y="42"/>
                  </a:cubicBezTo>
                  <a:cubicBezTo>
                    <a:pt x="39" y="41"/>
                    <a:pt x="39" y="41"/>
                    <a:pt x="39" y="41"/>
                  </a:cubicBezTo>
                  <a:cubicBezTo>
                    <a:pt x="39" y="40"/>
                    <a:pt x="39" y="40"/>
                    <a:pt x="39" y="40"/>
                  </a:cubicBezTo>
                  <a:cubicBezTo>
                    <a:pt x="39" y="39"/>
                    <a:pt x="39" y="39"/>
                    <a:pt x="39" y="39"/>
                  </a:cubicBezTo>
                  <a:cubicBezTo>
                    <a:pt x="39" y="39"/>
                    <a:pt x="39" y="39"/>
                    <a:pt x="39" y="39"/>
                  </a:cubicBezTo>
                  <a:cubicBezTo>
                    <a:pt x="38" y="38"/>
                    <a:pt x="38" y="38"/>
                    <a:pt x="38" y="38"/>
                  </a:cubicBezTo>
                  <a:cubicBezTo>
                    <a:pt x="37" y="38"/>
                    <a:pt x="37" y="38"/>
                    <a:pt x="37" y="38"/>
                  </a:cubicBezTo>
                  <a:cubicBezTo>
                    <a:pt x="37" y="36"/>
                    <a:pt x="37" y="36"/>
                    <a:pt x="37" y="36"/>
                  </a:cubicBezTo>
                  <a:cubicBezTo>
                    <a:pt x="38" y="36"/>
                    <a:pt x="38" y="36"/>
                    <a:pt x="38" y="36"/>
                  </a:cubicBezTo>
                  <a:cubicBezTo>
                    <a:pt x="37" y="36"/>
                    <a:pt x="37" y="36"/>
                    <a:pt x="37" y="36"/>
                  </a:cubicBezTo>
                  <a:cubicBezTo>
                    <a:pt x="37" y="35"/>
                    <a:pt x="37" y="35"/>
                    <a:pt x="37" y="35"/>
                  </a:cubicBezTo>
                  <a:cubicBezTo>
                    <a:pt x="37" y="32"/>
                    <a:pt x="37" y="32"/>
                    <a:pt x="37" y="32"/>
                  </a:cubicBezTo>
                  <a:cubicBezTo>
                    <a:pt x="38" y="32"/>
                    <a:pt x="38" y="32"/>
                    <a:pt x="38" y="32"/>
                  </a:cubicBezTo>
                  <a:cubicBezTo>
                    <a:pt x="36" y="28"/>
                    <a:pt x="36" y="28"/>
                    <a:pt x="36" y="28"/>
                  </a:cubicBezTo>
                  <a:cubicBezTo>
                    <a:pt x="34" y="25"/>
                    <a:pt x="34" y="25"/>
                    <a:pt x="34" y="25"/>
                  </a:cubicBezTo>
                  <a:cubicBezTo>
                    <a:pt x="34" y="24"/>
                    <a:pt x="34" y="24"/>
                    <a:pt x="34" y="24"/>
                  </a:cubicBezTo>
                  <a:cubicBezTo>
                    <a:pt x="33" y="23"/>
                    <a:pt x="33" y="23"/>
                    <a:pt x="33" y="23"/>
                  </a:cubicBezTo>
                  <a:cubicBezTo>
                    <a:pt x="33" y="21"/>
                    <a:pt x="33" y="21"/>
                    <a:pt x="33" y="21"/>
                  </a:cubicBezTo>
                  <a:cubicBezTo>
                    <a:pt x="34" y="19"/>
                    <a:pt x="34" y="19"/>
                    <a:pt x="34" y="19"/>
                  </a:cubicBezTo>
                  <a:cubicBezTo>
                    <a:pt x="35" y="18"/>
                    <a:pt x="35" y="18"/>
                    <a:pt x="35" y="18"/>
                  </a:cubicBezTo>
                  <a:cubicBezTo>
                    <a:pt x="34" y="18"/>
                    <a:pt x="34" y="18"/>
                    <a:pt x="34" y="18"/>
                  </a:cubicBezTo>
                  <a:cubicBezTo>
                    <a:pt x="32" y="17"/>
                    <a:pt x="32" y="17"/>
                    <a:pt x="32" y="17"/>
                  </a:cubicBezTo>
                  <a:cubicBezTo>
                    <a:pt x="32" y="16"/>
                    <a:pt x="32" y="16"/>
                    <a:pt x="32" y="16"/>
                  </a:cubicBezTo>
                  <a:cubicBezTo>
                    <a:pt x="31" y="15"/>
                    <a:pt x="31" y="15"/>
                    <a:pt x="31" y="15"/>
                  </a:cubicBezTo>
                  <a:cubicBezTo>
                    <a:pt x="30" y="14"/>
                    <a:pt x="30" y="14"/>
                    <a:pt x="30" y="14"/>
                  </a:cubicBezTo>
                  <a:cubicBezTo>
                    <a:pt x="29" y="14"/>
                    <a:pt x="29" y="14"/>
                    <a:pt x="29" y="14"/>
                  </a:cubicBezTo>
                  <a:cubicBezTo>
                    <a:pt x="28" y="12"/>
                    <a:pt x="28" y="12"/>
                    <a:pt x="28" y="12"/>
                  </a:cubicBezTo>
                  <a:cubicBezTo>
                    <a:pt x="28" y="12"/>
                    <a:pt x="28" y="12"/>
                    <a:pt x="28" y="12"/>
                  </a:cubicBezTo>
                  <a:cubicBezTo>
                    <a:pt x="28" y="10"/>
                    <a:pt x="28" y="10"/>
                    <a:pt x="28" y="10"/>
                  </a:cubicBezTo>
                  <a:cubicBezTo>
                    <a:pt x="28" y="9"/>
                    <a:pt x="28" y="9"/>
                    <a:pt x="28" y="9"/>
                  </a:cubicBezTo>
                  <a:cubicBezTo>
                    <a:pt x="28" y="9"/>
                    <a:pt x="28" y="9"/>
                    <a:pt x="28" y="9"/>
                  </a:cubicBezTo>
                  <a:cubicBezTo>
                    <a:pt x="28" y="9"/>
                    <a:pt x="28" y="9"/>
                    <a:pt x="28" y="9"/>
                  </a:cubicBezTo>
                  <a:cubicBezTo>
                    <a:pt x="29" y="8"/>
                    <a:pt x="29" y="8"/>
                    <a:pt x="29" y="8"/>
                  </a:cubicBezTo>
                  <a:cubicBezTo>
                    <a:pt x="29" y="7"/>
                    <a:pt x="29" y="7"/>
                    <a:pt x="29" y="7"/>
                  </a:cubicBezTo>
                  <a:cubicBezTo>
                    <a:pt x="30" y="6"/>
                    <a:pt x="30" y="6"/>
                    <a:pt x="30" y="6"/>
                  </a:cubicBezTo>
                  <a:cubicBezTo>
                    <a:pt x="30" y="5"/>
                    <a:pt x="30" y="5"/>
                    <a:pt x="30" y="5"/>
                  </a:cubicBezTo>
                  <a:cubicBezTo>
                    <a:pt x="29" y="4"/>
                    <a:pt x="29" y="4"/>
                    <a:pt x="29" y="4"/>
                  </a:cubicBezTo>
                  <a:cubicBezTo>
                    <a:pt x="29" y="3"/>
                    <a:pt x="29" y="3"/>
                    <a:pt x="29" y="3"/>
                  </a:cubicBezTo>
                  <a:cubicBezTo>
                    <a:pt x="28" y="3"/>
                    <a:pt x="28" y="3"/>
                    <a:pt x="28" y="3"/>
                  </a:cubicBezTo>
                  <a:cubicBezTo>
                    <a:pt x="27" y="3"/>
                    <a:pt x="27" y="3"/>
                    <a:pt x="27" y="3"/>
                  </a:cubicBezTo>
                  <a:cubicBezTo>
                    <a:pt x="26" y="2"/>
                    <a:pt x="26" y="2"/>
                    <a:pt x="26" y="2"/>
                  </a:cubicBezTo>
                  <a:cubicBezTo>
                    <a:pt x="25" y="1"/>
                    <a:pt x="25" y="1"/>
                    <a:pt x="25" y="1"/>
                  </a:cubicBezTo>
                  <a:cubicBezTo>
                    <a:pt x="24" y="0"/>
                    <a:pt x="24" y="0"/>
                    <a:pt x="24" y="0"/>
                  </a:cubicBezTo>
                  <a:cubicBezTo>
                    <a:pt x="22" y="0"/>
                    <a:pt x="22" y="0"/>
                    <a:pt x="22" y="0"/>
                  </a:cubicBezTo>
                  <a:cubicBezTo>
                    <a:pt x="22" y="1"/>
                    <a:pt x="22" y="1"/>
                    <a:pt x="22" y="1"/>
                  </a:cubicBezTo>
                  <a:cubicBezTo>
                    <a:pt x="22" y="2"/>
                    <a:pt x="22" y="2"/>
                    <a:pt x="22" y="2"/>
                  </a:cubicBezTo>
                  <a:cubicBezTo>
                    <a:pt x="21" y="2"/>
                    <a:pt x="21" y="2"/>
                    <a:pt x="21" y="2"/>
                  </a:cubicBezTo>
                  <a:cubicBezTo>
                    <a:pt x="20" y="1"/>
                    <a:pt x="20" y="1"/>
                    <a:pt x="20" y="1"/>
                  </a:cubicBezTo>
                  <a:cubicBezTo>
                    <a:pt x="19" y="2"/>
                    <a:pt x="19" y="2"/>
                    <a:pt x="19" y="2"/>
                  </a:cubicBezTo>
                  <a:cubicBezTo>
                    <a:pt x="19" y="2"/>
                    <a:pt x="19" y="2"/>
                    <a:pt x="19" y="2"/>
                  </a:cubicBezTo>
                  <a:cubicBezTo>
                    <a:pt x="18" y="3"/>
                    <a:pt x="18" y="3"/>
                    <a:pt x="18" y="3"/>
                  </a:cubicBezTo>
                  <a:cubicBezTo>
                    <a:pt x="18" y="3"/>
                    <a:pt x="18" y="3"/>
                    <a:pt x="18" y="3"/>
                  </a:cubicBezTo>
                  <a:cubicBezTo>
                    <a:pt x="18" y="4"/>
                    <a:pt x="18" y="4"/>
                    <a:pt x="18" y="4"/>
                  </a:cubicBezTo>
                  <a:cubicBezTo>
                    <a:pt x="18" y="5"/>
                    <a:pt x="18" y="5"/>
                    <a:pt x="18" y="5"/>
                  </a:cubicBezTo>
                  <a:cubicBezTo>
                    <a:pt x="18" y="7"/>
                    <a:pt x="18" y="7"/>
                    <a:pt x="18" y="7"/>
                  </a:cubicBezTo>
                  <a:cubicBezTo>
                    <a:pt x="18" y="8"/>
                    <a:pt x="18" y="8"/>
                    <a:pt x="18" y="8"/>
                  </a:cubicBezTo>
                  <a:cubicBezTo>
                    <a:pt x="18" y="9"/>
                    <a:pt x="18" y="9"/>
                    <a:pt x="18" y="9"/>
                  </a:cubicBezTo>
                  <a:cubicBezTo>
                    <a:pt x="18" y="9"/>
                    <a:pt x="18" y="9"/>
                    <a:pt x="18" y="9"/>
                  </a:cubicBezTo>
                  <a:cubicBezTo>
                    <a:pt x="17" y="10"/>
                    <a:pt x="17" y="10"/>
                    <a:pt x="17" y="10"/>
                  </a:cubicBezTo>
                  <a:cubicBezTo>
                    <a:pt x="16" y="10"/>
                    <a:pt x="16" y="10"/>
                    <a:pt x="16" y="10"/>
                  </a:cubicBezTo>
                  <a:cubicBezTo>
                    <a:pt x="16" y="10"/>
                    <a:pt x="16" y="10"/>
                    <a:pt x="16" y="10"/>
                  </a:cubicBezTo>
                  <a:cubicBezTo>
                    <a:pt x="15" y="10"/>
                    <a:pt x="15" y="10"/>
                    <a:pt x="15" y="10"/>
                  </a:cubicBezTo>
                  <a:cubicBezTo>
                    <a:pt x="15" y="11"/>
                    <a:pt x="15" y="11"/>
                    <a:pt x="15" y="11"/>
                  </a:cubicBezTo>
                  <a:cubicBezTo>
                    <a:pt x="14" y="11"/>
                    <a:pt x="14" y="11"/>
                    <a:pt x="14" y="11"/>
                  </a:cubicBezTo>
                  <a:cubicBezTo>
                    <a:pt x="12" y="10"/>
                    <a:pt x="12" y="10"/>
                    <a:pt x="12" y="10"/>
                  </a:cubicBezTo>
                  <a:cubicBezTo>
                    <a:pt x="11" y="10"/>
                    <a:pt x="11" y="10"/>
                    <a:pt x="11" y="10"/>
                  </a:cubicBezTo>
                  <a:cubicBezTo>
                    <a:pt x="11" y="11"/>
                    <a:pt x="11" y="11"/>
                    <a:pt x="11" y="11"/>
                  </a:cubicBezTo>
                  <a:cubicBezTo>
                    <a:pt x="10" y="12"/>
                    <a:pt x="10" y="12"/>
                    <a:pt x="10" y="12"/>
                  </a:cubicBezTo>
                  <a:cubicBezTo>
                    <a:pt x="8" y="12"/>
                    <a:pt x="8" y="12"/>
                    <a:pt x="8" y="12"/>
                  </a:cubicBezTo>
                  <a:cubicBezTo>
                    <a:pt x="6" y="11"/>
                    <a:pt x="6" y="11"/>
                    <a:pt x="6" y="11"/>
                  </a:cubicBezTo>
                  <a:cubicBezTo>
                    <a:pt x="6" y="10"/>
                    <a:pt x="6" y="10"/>
                    <a:pt x="6" y="10"/>
                  </a:cubicBezTo>
                  <a:cubicBezTo>
                    <a:pt x="5" y="10"/>
                    <a:pt x="5" y="10"/>
                    <a:pt x="5" y="10"/>
                  </a:cubicBezTo>
                  <a:cubicBezTo>
                    <a:pt x="3" y="8"/>
                    <a:pt x="3" y="8"/>
                    <a:pt x="3" y="8"/>
                  </a:cubicBezTo>
                  <a:cubicBezTo>
                    <a:pt x="3" y="7"/>
                    <a:pt x="3" y="7"/>
                    <a:pt x="3" y="7"/>
                  </a:cubicBezTo>
                  <a:cubicBezTo>
                    <a:pt x="2" y="7"/>
                    <a:pt x="2" y="7"/>
                    <a:pt x="2" y="7"/>
                  </a:cubicBezTo>
                  <a:cubicBezTo>
                    <a:pt x="1" y="8"/>
                    <a:pt x="1" y="8"/>
                    <a:pt x="1" y="8"/>
                  </a:cubicBezTo>
                  <a:cubicBezTo>
                    <a:pt x="1" y="8"/>
                    <a:pt x="1" y="8"/>
                    <a:pt x="1" y="8"/>
                  </a:cubicBezTo>
                  <a:cubicBezTo>
                    <a:pt x="1" y="9"/>
                    <a:pt x="1" y="9"/>
                    <a:pt x="1" y="9"/>
                  </a:cubicBezTo>
                  <a:cubicBezTo>
                    <a:pt x="1" y="9"/>
                    <a:pt x="1" y="9"/>
                    <a:pt x="1" y="9"/>
                  </a:cubicBezTo>
                  <a:cubicBezTo>
                    <a:pt x="1" y="9"/>
                    <a:pt x="1" y="9"/>
                    <a:pt x="1" y="9"/>
                  </a:cubicBezTo>
                  <a:cubicBezTo>
                    <a:pt x="0" y="9"/>
                    <a:pt x="0" y="9"/>
                    <a:pt x="0" y="9"/>
                  </a:cubicBezTo>
                  <a:cubicBezTo>
                    <a:pt x="1" y="10"/>
                    <a:pt x="1" y="10"/>
                    <a:pt x="1" y="10"/>
                  </a:cubicBezTo>
                  <a:cubicBezTo>
                    <a:pt x="2" y="10"/>
                    <a:pt x="2" y="10"/>
                    <a:pt x="2" y="10"/>
                  </a:cubicBezTo>
                  <a:cubicBezTo>
                    <a:pt x="4" y="12"/>
                    <a:pt x="4" y="12"/>
                    <a:pt x="4" y="12"/>
                  </a:cubicBezTo>
                  <a:cubicBezTo>
                    <a:pt x="5" y="13"/>
                    <a:pt x="5" y="13"/>
                    <a:pt x="5" y="13"/>
                  </a:cubicBezTo>
                  <a:cubicBezTo>
                    <a:pt x="7" y="13"/>
                    <a:pt x="7" y="13"/>
                    <a:pt x="7" y="13"/>
                  </a:cubicBezTo>
                  <a:cubicBezTo>
                    <a:pt x="7" y="13"/>
                    <a:pt x="7" y="13"/>
                    <a:pt x="7" y="13"/>
                  </a:cubicBezTo>
                  <a:cubicBezTo>
                    <a:pt x="8" y="14"/>
                    <a:pt x="8" y="14"/>
                    <a:pt x="8" y="14"/>
                  </a:cubicBezTo>
                  <a:cubicBezTo>
                    <a:pt x="9" y="14"/>
                    <a:pt x="9" y="14"/>
                    <a:pt x="9" y="14"/>
                  </a:cubicBezTo>
                  <a:cubicBezTo>
                    <a:pt x="9" y="15"/>
                    <a:pt x="9" y="15"/>
                    <a:pt x="9" y="15"/>
                  </a:cubicBezTo>
                  <a:cubicBezTo>
                    <a:pt x="10" y="15"/>
                    <a:pt x="10" y="15"/>
                    <a:pt x="10" y="15"/>
                  </a:cubicBezTo>
                  <a:cubicBezTo>
                    <a:pt x="10" y="15"/>
                    <a:pt x="10" y="15"/>
                    <a:pt x="10" y="15"/>
                  </a:cubicBezTo>
                  <a:cubicBezTo>
                    <a:pt x="11" y="16"/>
                    <a:pt x="11" y="16"/>
                    <a:pt x="11" y="16"/>
                  </a:cubicBezTo>
                  <a:cubicBezTo>
                    <a:pt x="11" y="16"/>
                    <a:pt x="11" y="16"/>
                    <a:pt x="11" y="16"/>
                  </a:cubicBezTo>
                  <a:cubicBezTo>
                    <a:pt x="12" y="17"/>
                    <a:pt x="12" y="17"/>
                    <a:pt x="12" y="17"/>
                  </a:cubicBezTo>
                  <a:cubicBezTo>
                    <a:pt x="11" y="17"/>
                    <a:pt x="11" y="17"/>
                    <a:pt x="11" y="17"/>
                  </a:cubicBezTo>
                  <a:cubicBezTo>
                    <a:pt x="12" y="19"/>
                    <a:pt x="12" y="19"/>
                    <a:pt x="12" y="19"/>
                  </a:cubicBezTo>
                  <a:cubicBezTo>
                    <a:pt x="11" y="20"/>
                    <a:pt x="11" y="20"/>
                    <a:pt x="11" y="20"/>
                  </a:cubicBezTo>
                  <a:cubicBezTo>
                    <a:pt x="11" y="20"/>
                    <a:pt x="11" y="20"/>
                    <a:pt x="11" y="20"/>
                  </a:cubicBezTo>
                  <a:cubicBezTo>
                    <a:pt x="13" y="20"/>
                    <a:pt x="13" y="20"/>
                    <a:pt x="13" y="20"/>
                  </a:cubicBezTo>
                  <a:cubicBezTo>
                    <a:pt x="13" y="21"/>
                    <a:pt x="13" y="21"/>
                    <a:pt x="13" y="21"/>
                  </a:cubicBezTo>
                  <a:cubicBezTo>
                    <a:pt x="12" y="22"/>
                    <a:pt x="12" y="22"/>
                    <a:pt x="12" y="22"/>
                  </a:cubicBezTo>
                  <a:cubicBezTo>
                    <a:pt x="13" y="23"/>
                    <a:pt x="13" y="23"/>
                    <a:pt x="13" y="23"/>
                  </a:cubicBezTo>
                  <a:cubicBezTo>
                    <a:pt x="13" y="24"/>
                    <a:pt x="13" y="24"/>
                    <a:pt x="13" y="24"/>
                  </a:cubicBezTo>
                  <a:cubicBezTo>
                    <a:pt x="13" y="25"/>
                    <a:pt x="13" y="25"/>
                    <a:pt x="13" y="25"/>
                  </a:cubicBezTo>
                  <a:cubicBezTo>
                    <a:pt x="13" y="26"/>
                    <a:pt x="13" y="26"/>
                    <a:pt x="13" y="26"/>
                  </a:cubicBezTo>
                  <a:cubicBezTo>
                    <a:pt x="13" y="26"/>
                    <a:pt x="13" y="26"/>
                    <a:pt x="13" y="26"/>
                  </a:cubicBezTo>
                  <a:cubicBezTo>
                    <a:pt x="13" y="28"/>
                    <a:pt x="13" y="28"/>
                    <a:pt x="13" y="28"/>
                  </a:cubicBezTo>
                  <a:cubicBezTo>
                    <a:pt x="13" y="29"/>
                    <a:pt x="13" y="29"/>
                    <a:pt x="13" y="29"/>
                  </a:cubicBezTo>
                  <a:cubicBezTo>
                    <a:pt x="13" y="30"/>
                    <a:pt x="13" y="30"/>
                    <a:pt x="13" y="30"/>
                  </a:cubicBezTo>
                  <a:cubicBezTo>
                    <a:pt x="14" y="30"/>
                    <a:pt x="14" y="30"/>
                    <a:pt x="14" y="30"/>
                  </a:cubicBezTo>
                  <a:cubicBezTo>
                    <a:pt x="15" y="31"/>
                    <a:pt x="15" y="31"/>
                    <a:pt x="15" y="31"/>
                  </a:cubicBezTo>
                  <a:cubicBezTo>
                    <a:pt x="16" y="32"/>
                    <a:pt x="16" y="32"/>
                    <a:pt x="16" y="32"/>
                  </a:cubicBezTo>
                  <a:cubicBezTo>
                    <a:pt x="15" y="33"/>
                    <a:pt x="15" y="33"/>
                    <a:pt x="15" y="33"/>
                  </a:cubicBezTo>
                  <a:cubicBezTo>
                    <a:pt x="16" y="33"/>
                    <a:pt x="16" y="33"/>
                    <a:pt x="16" y="33"/>
                  </a:cubicBezTo>
                  <a:cubicBezTo>
                    <a:pt x="17" y="33"/>
                    <a:pt x="17" y="33"/>
                    <a:pt x="17" y="33"/>
                  </a:cubicBezTo>
                  <a:cubicBezTo>
                    <a:pt x="17" y="34"/>
                    <a:pt x="17" y="34"/>
                    <a:pt x="17" y="34"/>
                  </a:cubicBezTo>
                  <a:cubicBezTo>
                    <a:pt x="19" y="34"/>
                    <a:pt x="19" y="34"/>
                    <a:pt x="19" y="34"/>
                  </a:cubicBezTo>
                  <a:cubicBezTo>
                    <a:pt x="20" y="35"/>
                    <a:pt x="20" y="35"/>
                    <a:pt x="20" y="35"/>
                  </a:cubicBezTo>
                  <a:cubicBezTo>
                    <a:pt x="20" y="35"/>
                    <a:pt x="20" y="35"/>
                    <a:pt x="20" y="35"/>
                  </a:cubicBezTo>
                  <a:cubicBezTo>
                    <a:pt x="20" y="36"/>
                    <a:pt x="20" y="36"/>
                    <a:pt x="20" y="36"/>
                  </a:cubicBezTo>
                  <a:cubicBezTo>
                    <a:pt x="20" y="37"/>
                    <a:pt x="20" y="37"/>
                    <a:pt x="20" y="37"/>
                  </a:cubicBezTo>
                  <a:cubicBezTo>
                    <a:pt x="20" y="37"/>
                    <a:pt x="20" y="37"/>
                    <a:pt x="20" y="37"/>
                  </a:cubicBezTo>
                  <a:cubicBezTo>
                    <a:pt x="21" y="38"/>
                    <a:pt x="21" y="38"/>
                    <a:pt x="21" y="38"/>
                  </a:cubicBezTo>
                  <a:cubicBezTo>
                    <a:pt x="20" y="38"/>
                    <a:pt x="20" y="38"/>
                    <a:pt x="20" y="38"/>
                  </a:cubicBezTo>
                  <a:cubicBezTo>
                    <a:pt x="20" y="38"/>
                    <a:pt x="20" y="38"/>
                    <a:pt x="20" y="38"/>
                  </a:cubicBezTo>
                  <a:cubicBezTo>
                    <a:pt x="21" y="39"/>
                    <a:pt x="21" y="39"/>
                    <a:pt x="21" y="39"/>
                  </a:cubicBezTo>
                  <a:cubicBezTo>
                    <a:pt x="21" y="40"/>
                    <a:pt x="21" y="40"/>
                    <a:pt x="21" y="40"/>
                  </a:cubicBezTo>
                  <a:cubicBezTo>
                    <a:pt x="20" y="39"/>
                    <a:pt x="20" y="39"/>
                    <a:pt x="20" y="39"/>
                  </a:cubicBezTo>
                  <a:cubicBezTo>
                    <a:pt x="19" y="39"/>
                    <a:pt x="19" y="39"/>
                    <a:pt x="19" y="39"/>
                  </a:cubicBezTo>
                  <a:cubicBezTo>
                    <a:pt x="17" y="40"/>
                    <a:pt x="17" y="40"/>
                    <a:pt x="17" y="40"/>
                  </a:cubicBezTo>
                  <a:cubicBezTo>
                    <a:pt x="17" y="40"/>
                    <a:pt x="17" y="40"/>
                    <a:pt x="17" y="40"/>
                  </a:cubicBezTo>
                  <a:cubicBezTo>
                    <a:pt x="17" y="41"/>
                    <a:pt x="17" y="41"/>
                    <a:pt x="17" y="41"/>
                  </a:cubicBezTo>
                  <a:cubicBezTo>
                    <a:pt x="17" y="42"/>
                    <a:pt x="17" y="42"/>
                    <a:pt x="17" y="42"/>
                  </a:cubicBezTo>
                  <a:cubicBezTo>
                    <a:pt x="16" y="42"/>
                    <a:pt x="16" y="42"/>
                    <a:pt x="16" y="42"/>
                  </a:cubicBezTo>
                  <a:cubicBezTo>
                    <a:pt x="15" y="43"/>
                    <a:pt x="15" y="43"/>
                    <a:pt x="15" y="43"/>
                  </a:cubicBezTo>
                  <a:cubicBezTo>
                    <a:pt x="15" y="44"/>
                    <a:pt x="15" y="44"/>
                    <a:pt x="15" y="44"/>
                  </a:cubicBezTo>
                  <a:cubicBezTo>
                    <a:pt x="14" y="44"/>
                    <a:pt x="14" y="44"/>
                    <a:pt x="14" y="44"/>
                  </a:cubicBezTo>
                  <a:cubicBezTo>
                    <a:pt x="14" y="44"/>
                    <a:pt x="14" y="44"/>
                    <a:pt x="14" y="44"/>
                  </a:cubicBezTo>
                  <a:cubicBezTo>
                    <a:pt x="14" y="44"/>
                    <a:pt x="14" y="44"/>
                    <a:pt x="14" y="44"/>
                  </a:cubicBezTo>
                  <a:cubicBezTo>
                    <a:pt x="14" y="45"/>
                    <a:pt x="14" y="45"/>
                    <a:pt x="14" y="45"/>
                  </a:cubicBezTo>
                  <a:cubicBezTo>
                    <a:pt x="14" y="46"/>
                    <a:pt x="14" y="46"/>
                    <a:pt x="14" y="46"/>
                  </a:cubicBezTo>
                  <a:cubicBezTo>
                    <a:pt x="13" y="46"/>
                    <a:pt x="13" y="46"/>
                    <a:pt x="13" y="46"/>
                  </a:cubicBezTo>
                  <a:cubicBezTo>
                    <a:pt x="12" y="46"/>
                    <a:pt x="12" y="46"/>
                    <a:pt x="12" y="46"/>
                  </a:cubicBezTo>
                  <a:cubicBezTo>
                    <a:pt x="13" y="47"/>
                    <a:pt x="13" y="47"/>
                    <a:pt x="13" y="47"/>
                  </a:cubicBezTo>
                  <a:cubicBezTo>
                    <a:pt x="13" y="48"/>
                    <a:pt x="13" y="48"/>
                    <a:pt x="13" y="48"/>
                  </a:cubicBezTo>
                  <a:cubicBezTo>
                    <a:pt x="12" y="47"/>
                    <a:pt x="12" y="47"/>
                    <a:pt x="12" y="47"/>
                  </a:cubicBezTo>
                  <a:cubicBezTo>
                    <a:pt x="12" y="47"/>
                    <a:pt x="12" y="47"/>
                    <a:pt x="12" y="47"/>
                  </a:cubicBezTo>
                  <a:cubicBezTo>
                    <a:pt x="11" y="47"/>
                    <a:pt x="11" y="47"/>
                    <a:pt x="11" y="47"/>
                  </a:cubicBezTo>
                  <a:cubicBezTo>
                    <a:pt x="11" y="48"/>
                    <a:pt x="11" y="48"/>
                    <a:pt x="11" y="48"/>
                  </a:cubicBezTo>
                  <a:cubicBezTo>
                    <a:pt x="11" y="48"/>
                    <a:pt x="11" y="48"/>
                    <a:pt x="11" y="48"/>
                  </a:cubicBezTo>
                  <a:cubicBezTo>
                    <a:pt x="10" y="48"/>
                    <a:pt x="10" y="48"/>
                    <a:pt x="10" y="48"/>
                  </a:cubicBezTo>
                  <a:cubicBezTo>
                    <a:pt x="10" y="49"/>
                    <a:pt x="10" y="49"/>
                    <a:pt x="10" y="49"/>
                  </a:cubicBezTo>
                  <a:cubicBezTo>
                    <a:pt x="11" y="49"/>
                    <a:pt x="11" y="49"/>
                    <a:pt x="11" y="49"/>
                  </a:cubicBezTo>
                  <a:cubicBezTo>
                    <a:pt x="11" y="49"/>
                    <a:pt x="11" y="49"/>
                    <a:pt x="11" y="49"/>
                  </a:cubicBezTo>
                  <a:cubicBezTo>
                    <a:pt x="10" y="50"/>
                    <a:pt x="10" y="50"/>
                    <a:pt x="10" y="50"/>
                  </a:cubicBezTo>
                  <a:cubicBezTo>
                    <a:pt x="10" y="50"/>
                    <a:pt x="10" y="50"/>
                    <a:pt x="10" y="50"/>
                  </a:cubicBezTo>
                  <a:cubicBezTo>
                    <a:pt x="9" y="51"/>
                    <a:pt x="9" y="51"/>
                    <a:pt x="9" y="51"/>
                  </a:cubicBezTo>
                  <a:cubicBezTo>
                    <a:pt x="9" y="51"/>
                    <a:pt x="9" y="51"/>
                    <a:pt x="9" y="51"/>
                  </a:cubicBezTo>
                  <a:cubicBezTo>
                    <a:pt x="9" y="50"/>
                    <a:pt x="9" y="50"/>
                    <a:pt x="9" y="50"/>
                  </a:cubicBezTo>
                  <a:cubicBezTo>
                    <a:pt x="8" y="50"/>
                    <a:pt x="8" y="50"/>
                    <a:pt x="8" y="50"/>
                  </a:cubicBezTo>
                  <a:cubicBezTo>
                    <a:pt x="7" y="50"/>
                    <a:pt x="7" y="50"/>
                    <a:pt x="7" y="50"/>
                  </a:cubicBezTo>
                  <a:cubicBezTo>
                    <a:pt x="8" y="51"/>
                    <a:pt x="8" y="51"/>
                    <a:pt x="8" y="51"/>
                  </a:cubicBezTo>
                  <a:cubicBezTo>
                    <a:pt x="7" y="51"/>
                    <a:pt x="7" y="51"/>
                    <a:pt x="7" y="51"/>
                  </a:cubicBezTo>
                  <a:cubicBezTo>
                    <a:pt x="8" y="52"/>
                    <a:pt x="8" y="52"/>
                    <a:pt x="8" y="52"/>
                  </a:cubicBezTo>
                  <a:cubicBezTo>
                    <a:pt x="7" y="53"/>
                    <a:pt x="7" y="53"/>
                    <a:pt x="7" y="53"/>
                  </a:cubicBezTo>
                  <a:cubicBezTo>
                    <a:pt x="7" y="53"/>
                    <a:pt x="7" y="53"/>
                    <a:pt x="7" y="53"/>
                  </a:cubicBezTo>
                  <a:cubicBezTo>
                    <a:pt x="6" y="54"/>
                    <a:pt x="6" y="54"/>
                    <a:pt x="6" y="54"/>
                  </a:cubicBezTo>
                  <a:cubicBezTo>
                    <a:pt x="7" y="55"/>
                    <a:pt x="7" y="55"/>
                    <a:pt x="7" y="55"/>
                  </a:cubicBezTo>
                  <a:cubicBezTo>
                    <a:pt x="7" y="55"/>
                    <a:pt x="7" y="55"/>
                    <a:pt x="7" y="55"/>
                  </a:cubicBezTo>
                  <a:cubicBezTo>
                    <a:pt x="7" y="55"/>
                    <a:pt x="7" y="55"/>
                    <a:pt x="7" y="55"/>
                  </a:cubicBezTo>
                  <a:cubicBezTo>
                    <a:pt x="7" y="56"/>
                    <a:pt x="7" y="56"/>
                    <a:pt x="7" y="56"/>
                  </a:cubicBezTo>
                  <a:cubicBezTo>
                    <a:pt x="7" y="56"/>
                    <a:pt x="7" y="56"/>
                    <a:pt x="7" y="56"/>
                  </a:cubicBezTo>
                  <a:cubicBezTo>
                    <a:pt x="8" y="56"/>
                    <a:pt x="8" y="56"/>
                    <a:pt x="8" y="56"/>
                  </a:cubicBezTo>
                  <a:cubicBezTo>
                    <a:pt x="8" y="57"/>
                    <a:pt x="8" y="57"/>
                    <a:pt x="8" y="57"/>
                  </a:cubicBezTo>
                  <a:cubicBezTo>
                    <a:pt x="7" y="57"/>
                    <a:pt x="7" y="57"/>
                    <a:pt x="7" y="57"/>
                  </a:cubicBezTo>
                  <a:cubicBezTo>
                    <a:pt x="8" y="58"/>
                    <a:pt x="8" y="58"/>
                    <a:pt x="8" y="58"/>
                  </a:cubicBezTo>
                  <a:cubicBezTo>
                    <a:pt x="8" y="59"/>
                    <a:pt x="8" y="59"/>
                    <a:pt x="8" y="59"/>
                  </a:cubicBezTo>
                  <a:cubicBezTo>
                    <a:pt x="8" y="60"/>
                    <a:pt x="8" y="60"/>
                    <a:pt x="8" y="60"/>
                  </a:cubicBezTo>
                  <a:cubicBezTo>
                    <a:pt x="9" y="60"/>
                    <a:pt x="9" y="60"/>
                    <a:pt x="9" y="60"/>
                  </a:cubicBezTo>
                  <a:cubicBezTo>
                    <a:pt x="9" y="61"/>
                    <a:pt x="9" y="61"/>
                    <a:pt x="9" y="61"/>
                  </a:cubicBezTo>
                  <a:cubicBezTo>
                    <a:pt x="9" y="62"/>
                    <a:pt x="9" y="62"/>
                    <a:pt x="9" y="62"/>
                  </a:cubicBezTo>
                  <a:cubicBezTo>
                    <a:pt x="9" y="62"/>
                    <a:pt x="9" y="62"/>
                    <a:pt x="9" y="62"/>
                  </a:cubicBezTo>
                  <a:cubicBezTo>
                    <a:pt x="9" y="63"/>
                    <a:pt x="9" y="63"/>
                    <a:pt x="9" y="63"/>
                  </a:cubicBezTo>
                  <a:cubicBezTo>
                    <a:pt x="8" y="64"/>
                    <a:pt x="8" y="64"/>
                    <a:pt x="8" y="64"/>
                  </a:cubicBezTo>
                  <a:cubicBezTo>
                    <a:pt x="8" y="65"/>
                    <a:pt x="8" y="65"/>
                    <a:pt x="8" y="65"/>
                  </a:cubicBezTo>
                  <a:cubicBezTo>
                    <a:pt x="9" y="66"/>
                    <a:pt x="9" y="66"/>
                    <a:pt x="9" y="66"/>
                  </a:cubicBezTo>
                  <a:cubicBezTo>
                    <a:pt x="8" y="67"/>
                    <a:pt x="8" y="67"/>
                    <a:pt x="8" y="67"/>
                  </a:cubicBezTo>
                  <a:cubicBezTo>
                    <a:pt x="8" y="67"/>
                    <a:pt x="8" y="67"/>
                    <a:pt x="8" y="67"/>
                  </a:cubicBezTo>
                  <a:cubicBezTo>
                    <a:pt x="9" y="68"/>
                    <a:pt x="9" y="68"/>
                    <a:pt x="9" y="68"/>
                  </a:cubicBezTo>
                  <a:cubicBezTo>
                    <a:pt x="10" y="67"/>
                    <a:pt x="10" y="67"/>
                    <a:pt x="10" y="67"/>
                  </a:cubicBezTo>
                  <a:cubicBezTo>
                    <a:pt x="10" y="68"/>
                    <a:pt x="10" y="68"/>
                    <a:pt x="10" y="68"/>
                  </a:cubicBezTo>
                  <a:cubicBezTo>
                    <a:pt x="11" y="67"/>
                    <a:pt x="11" y="67"/>
                    <a:pt x="11" y="67"/>
                  </a:cubicBezTo>
                  <a:cubicBezTo>
                    <a:pt x="12" y="68"/>
                    <a:pt x="12" y="68"/>
                    <a:pt x="12" y="68"/>
                  </a:cubicBezTo>
                  <a:cubicBezTo>
                    <a:pt x="12" y="68"/>
                    <a:pt x="12" y="68"/>
                    <a:pt x="12" y="68"/>
                  </a:cubicBezTo>
                  <a:cubicBezTo>
                    <a:pt x="13" y="68"/>
                    <a:pt x="13" y="68"/>
                    <a:pt x="13" y="68"/>
                  </a:cubicBezTo>
                  <a:cubicBezTo>
                    <a:pt x="14" y="68"/>
                    <a:pt x="14" y="68"/>
                    <a:pt x="14" y="68"/>
                  </a:cubicBezTo>
                  <a:cubicBezTo>
                    <a:pt x="14" y="68"/>
                    <a:pt x="14" y="68"/>
                    <a:pt x="14" y="68"/>
                  </a:cubicBezTo>
                  <a:cubicBezTo>
                    <a:pt x="14" y="69"/>
                    <a:pt x="14" y="69"/>
                    <a:pt x="14" y="69"/>
                  </a:cubicBezTo>
                  <a:cubicBezTo>
                    <a:pt x="15" y="69"/>
                    <a:pt x="15" y="69"/>
                    <a:pt x="15" y="69"/>
                  </a:cubicBezTo>
                  <a:cubicBezTo>
                    <a:pt x="16" y="68"/>
                    <a:pt x="16" y="68"/>
                    <a:pt x="16" y="68"/>
                  </a:cubicBezTo>
                  <a:cubicBezTo>
                    <a:pt x="16" y="69"/>
                    <a:pt x="16" y="69"/>
                    <a:pt x="16" y="69"/>
                  </a:cubicBezTo>
                  <a:cubicBezTo>
                    <a:pt x="15" y="70"/>
                    <a:pt x="15" y="70"/>
                    <a:pt x="15" y="70"/>
                  </a:cubicBezTo>
                  <a:cubicBezTo>
                    <a:pt x="16" y="71"/>
                    <a:pt x="16" y="71"/>
                    <a:pt x="16" y="71"/>
                  </a:cubicBezTo>
                  <a:cubicBezTo>
                    <a:pt x="17" y="71"/>
                    <a:pt x="17" y="71"/>
                    <a:pt x="17" y="71"/>
                  </a:cubicBezTo>
                  <a:cubicBezTo>
                    <a:pt x="16" y="72"/>
                    <a:pt x="16" y="72"/>
                    <a:pt x="16" y="72"/>
                  </a:cubicBezTo>
                  <a:cubicBezTo>
                    <a:pt x="17" y="72"/>
                    <a:pt x="17" y="72"/>
                    <a:pt x="17" y="72"/>
                  </a:cubicBezTo>
                  <a:cubicBezTo>
                    <a:pt x="17" y="71"/>
                    <a:pt x="17" y="71"/>
                    <a:pt x="17" y="71"/>
                  </a:cubicBezTo>
                  <a:cubicBezTo>
                    <a:pt x="17" y="71"/>
                    <a:pt x="17" y="71"/>
                    <a:pt x="17" y="71"/>
                  </a:cubicBezTo>
                  <a:cubicBezTo>
                    <a:pt x="18" y="72"/>
                    <a:pt x="18" y="72"/>
                    <a:pt x="18" y="72"/>
                  </a:cubicBezTo>
                  <a:cubicBezTo>
                    <a:pt x="18" y="71"/>
                    <a:pt x="18" y="71"/>
                    <a:pt x="18" y="71"/>
                  </a:cubicBezTo>
                  <a:cubicBezTo>
                    <a:pt x="19" y="71"/>
                    <a:pt x="19" y="71"/>
                    <a:pt x="19" y="71"/>
                  </a:cubicBezTo>
                  <a:cubicBezTo>
                    <a:pt x="20" y="70"/>
                    <a:pt x="20" y="70"/>
                    <a:pt x="20" y="70"/>
                  </a:cubicBezTo>
                  <a:cubicBezTo>
                    <a:pt x="21" y="70"/>
                    <a:pt x="21" y="70"/>
                    <a:pt x="21" y="70"/>
                  </a:cubicBezTo>
                  <a:cubicBezTo>
                    <a:pt x="23" y="69"/>
                    <a:pt x="23" y="69"/>
                    <a:pt x="23" y="69"/>
                  </a:cubicBezTo>
                  <a:cubicBezTo>
                    <a:pt x="23" y="69"/>
                    <a:pt x="23" y="69"/>
                    <a:pt x="23" y="69"/>
                  </a:cubicBezTo>
                  <a:cubicBezTo>
                    <a:pt x="24" y="69"/>
                    <a:pt x="24" y="69"/>
                    <a:pt x="24" y="69"/>
                  </a:cubicBezTo>
                  <a:cubicBezTo>
                    <a:pt x="25" y="69"/>
                    <a:pt x="25" y="69"/>
                    <a:pt x="25" y="69"/>
                  </a:cubicBezTo>
                  <a:cubicBezTo>
                    <a:pt x="26" y="68"/>
                    <a:pt x="26" y="68"/>
                    <a:pt x="26" y="68"/>
                  </a:cubicBezTo>
                  <a:cubicBezTo>
                    <a:pt x="26" y="68"/>
                    <a:pt x="26" y="68"/>
                    <a:pt x="26" y="68"/>
                  </a:cubicBezTo>
                  <a:cubicBezTo>
                    <a:pt x="26" y="69"/>
                    <a:pt x="26" y="69"/>
                    <a:pt x="26" y="69"/>
                  </a:cubicBezTo>
                  <a:cubicBezTo>
                    <a:pt x="26" y="69"/>
                    <a:pt x="26" y="69"/>
                    <a:pt x="26" y="69"/>
                  </a:cubicBezTo>
                  <a:cubicBezTo>
                    <a:pt x="26" y="68"/>
                    <a:pt x="26" y="68"/>
                    <a:pt x="26" y="68"/>
                  </a:cubicBezTo>
                  <a:cubicBezTo>
                    <a:pt x="27" y="68"/>
                    <a:pt x="27" y="68"/>
                    <a:pt x="27" y="68"/>
                  </a:cubicBezTo>
                  <a:cubicBezTo>
                    <a:pt x="26" y="68"/>
                    <a:pt x="26" y="68"/>
                    <a:pt x="26" y="68"/>
                  </a:cubicBezTo>
                  <a:cubicBezTo>
                    <a:pt x="27" y="67"/>
                    <a:pt x="27" y="67"/>
                    <a:pt x="27" y="67"/>
                  </a:cubicBezTo>
                  <a:cubicBezTo>
                    <a:pt x="27" y="68"/>
                    <a:pt x="27" y="68"/>
                    <a:pt x="27" y="68"/>
                  </a:cubicBezTo>
                  <a:cubicBezTo>
                    <a:pt x="28" y="68"/>
                    <a:pt x="28" y="68"/>
                    <a:pt x="28" y="68"/>
                  </a:cubicBezTo>
                  <a:cubicBezTo>
                    <a:pt x="28" y="67"/>
                    <a:pt x="28" y="67"/>
                    <a:pt x="28" y="67"/>
                  </a:cubicBezTo>
                  <a:cubicBezTo>
                    <a:pt x="28" y="68"/>
                    <a:pt x="28" y="68"/>
                    <a:pt x="28" y="68"/>
                  </a:cubicBezTo>
                  <a:cubicBezTo>
                    <a:pt x="29" y="68"/>
                    <a:pt x="29" y="68"/>
                    <a:pt x="29" y="68"/>
                  </a:cubicBezTo>
                  <a:cubicBezTo>
                    <a:pt x="29" y="68"/>
                    <a:pt x="29" y="68"/>
                    <a:pt x="29" y="68"/>
                  </a:cubicBezTo>
                  <a:cubicBezTo>
                    <a:pt x="30" y="68"/>
                    <a:pt x="30" y="68"/>
                    <a:pt x="30" y="68"/>
                  </a:cubicBezTo>
                  <a:cubicBezTo>
                    <a:pt x="30" y="68"/>
                    <a:pt x="30" y="68"/>
                    <a:pt x="30" y="68"/>
                  </a:cubicBezTo>
                  <a:cubicBezTo>
                    <a:pt x="30" y="68"/>
                    <a:pt x="30" y="68"/>
                    <a:pt x="30" y="68"/>
                  </a:cubicBezTo>
                  <a:cubicBezTo>
                    <a:pt x="31" y="67"/>
                    <a:pt x="31" y="67"/>
                    <a:pt x="31" y="67"/>
                  </a:cubicBezTo>
                  <a:cubicBezTo>
                    <a:pt x="32" y="68"/>
                    <a:pt x="32" y="68"/>
                    <a:pt x="32" y="68"/>
                  </a:cubicBezTo>
                  <a:cubicBezTo>
                    <a:pt x="33" y="68"/>
                    <a:pt x="33" y="68"/>
                    <a:pt x="33" y="68"/>
                  </a:cubicBezTo>
                  <a:cubicBezTo>
                    <a:pt x="34" y="67"/>
                    <a:pt x="34" y="67"/>
                    <a:pt x="34" y="67"/>
                  </a:cubicBezTo>
                  <a:cubicBezTo>
                    <a:pt x="33" y="67"/>
                    <a:pt x="33" y="67"/>
                    <a:pt x="33" y="67"/>
                  </a:cubicBezTo>
                  <a:cubicBezTo>
                    <a:pt x="34" y="67"/>
                    <a:pt x="34" y="67"/>
                    <a:pt x="34" y="67"/>
                  </a:cubicBezTo>
                  <a:cubicBezTo>
                    <a:pt x="34" y="67"/>
                    <a:pt x="34" y="67"/>
                    <a:pt x="34" y="67"/>
                  </a:cubicBezTo>
                  <a:cubicBezTo>
                    <a:pt x="34" y="68"/>
                    <a:pt x="34" y="68"/>
                    <a:pt x="34" y="68"/>
                  </a:cubicBezTo>
                  <a:cubicBezTo>
                    <a:pt x="35" y="68"/>
                    <a:pt x="35" y="68"/>
                    <a:pt x="35" y="68"/>
                  </a:cubicBezTo>
                  <a:cubicBezTo>
                    <a:pt x="35" y="68"/>
                    <a:pt x="35" y="67"/>
                    <a:pt x="36" y="67"/>
                  </a:cubicBezTo>
                  <a:close/>
                  <a:moveTo>
                    <a:pt x="19" y="38"/>
                  </a:moveTo>
                  <a:cubicBezTo>
                    <a:pt x="19" y="38"/>
                    <a:pt x="19" y="38"/>
                    <a:pt x="19" y="38"/>
                  </a:cubicBezTo>
                  <a:cubicBezTo>
                    <a:pt x="18" y="38"/>
                    <a:pt x="18" y="38"/>
                    <a:pt x="18" y="38"/>
                  </a:cubicBezTo>
                  <a:cubicBezTo>
                    <a:pt x="17" y="37"/>
                    <a:pt x="17" y="37"/>
                    <a:pt x="17" y="37"/>
                  </a:cubicBezTo>
                  <a:cubicBezTo>
                    <a:pt x="18" y="37"/>
                    <a:pt x="18" y="37"/>
                    <a:pt x="18" y="37"/>
                  </a:cubicBezTo>
                  <a:cubicBezTo>
                    <a:pt x="19" y="37"/>
                    <a:pt x="19" y="37"/>
                    <a:pt x="19" y="37"/>
                  </a:cubicBezTo>
                  <a:cubicBezTo>
                    <a:pt x="19" y="37"/>
                    <a:pt x="19" y="37"/>
                    <a:pt x="19" y="37"/>
                  </a:cubicBezTo>
                  <a:cubicBezTo>
                    <a:pt x="19" y="37"/>
                    <a:pt x="19" y="37"/>
                    <a:pt x="19" y="37"/>
                  </a:cubicBezTo>
                  <a:cubicBezTo>
                    <a:pt x="19" y="38"/>
                    <a:pt x="19" y="38"/>
                    <a:pt x="19" y="38"/>
                  </a:cubicBezTo>
                  <a:close/>
                  <a:moveTo>
                    <a:pt x="7" y="49"/>
                  </a:moveTo>
                  <a:cubicBezTo>
                    <a:pt x="7" y="49"/>
                    <a:pt x="7" y="49"/>
                    <a:pt x="7" y="49"/>
                  </a:cubicBezTo>
                  <a:cubicBezTo>
                    <a:pt x="7" y="49"/>
                    <a:pt x="7" y="49"/>
                    <a:pt x="7" y="49"/>
                  </a:cubicBezTo>
                  <a:cubicBezTo>
                    <a:pt x="7" y="50"/>
                    <a:pt x="7" y="50"/>
                    <a:pt x="7" y="50"/>
                  </a:cubicBezTo>
                  <a:cubicBezTo>
                    <a:pt x="7" y="49"/>
                    <a:pt x="7" y="49"/>
                    <a:pt x="7" y="49"/>
                  </a:cubicBezTo>
                  <a:close/>
                  <a:moveTo>
                    <a:pt x="6" y="50"/>
                  </a:moveTo>
                  <a:cubicBezTo>
                    <a:pt x="7" y="50"/>
                    <a:pt x="7" y="50"/>
                    <a:pt x="7" y="50"/>
                  </a:cubicBezTo>
                  <a:cubicBezTo>
                    <a:pt x="7" y="50"/>
                    <a:pt x="7" y="50"/>
                    <a:pt x="7" y="50"/>
                  </a:cubicBezTo>
                  <a:cubicBezTo>
                    <a:pt x="7" y="51"/>
                    <a:pt x="7" y="51"/>
                    <a:pt x="7" y="51"/>
                  </a:cubicBezTo>
                  <a:cubicBezTo>
                    <a:pt x="6" y="51"/>
                    <a:pt x="6" y="51"/>
                    <a:pt x="6" y="51"/>
                  </a:cubicBezTo>
                  <a:cubicBezTo>
                    <a:pt x="6" y="50"/>
                    <a:pt x="6" y="50"/>
                    <a:pt x="6" y="50"/>
                  </a:cubicBezTo>
                  <a:cubicBezTo>
                    <a:pt x="6" y="50"/>
                    <a:pt x="6" y="50"/>
                    <a:pt x="6" y="50"/>
                  </a:cubicBezTo>
                  <a:close/>
                  <a:moveTo>
                    <a:pt x="15" y="71"/>
                  </a:moveTo>
                  <a:cubicBezTo>
                    <a:pt x="16" y="71"/>
                    <a:pt x="16" y="71"/>
                    <a:pt x="16" y="71"/>
                  </a:cubicBezTo>
                  <a:cubicBezTo>
                    <a:pt x="15" y="72"/>
                    <a:pt x="15" y="72"/>
                    <a:pt x="15" y="72"/>
                  </a:cubicBezTo>
                  <a:cubicBezTo>
                    <a:pt x="15" y="71"/>
                    <a:pt x="15" y="71"/>
                    <a:pt x="15" y="71"/>
                  </a:cubicBezTo>
                  <a:cubicBezTo>
                    <a:pt x="15" y="71"/>
                    <a:pt x="15" y="71"/>
                    <a:pt x="15" y="71"/>
                  </a:cubicBezTo>
                  <a:cubicBezTo>
                    <a:pt x="15" y="71"/>
                    <a:pt x="15" y="71"/>
                    <a:pt x="15" y="71"/>
                  </a:cubicBezTo>
                  <a:close/>
                  <a:moveTo>
                    <a:pt x="14" y="70"/>
                  </a:moveTo>
                  <a:cubicBezTo>
                    <a:pt x="14" y="70"/>
                    <a:pt x="14" y="71"/>
                    <a:pt x="14" y="71"/>
                  </a:cubicBezTo>
                  <a:cubicBezTo>
                    <a:pt x="14" y="71"/>
                    <a:pt x="14" y="71"/>
                    <a:pt x="14" y="71"/>
                  </a:cubicBezTo>
                  <a:cubicBezTo>
                    <a:pt x="14" y="70"/>
                    <a:pt x="14" y="70"/>
                    <a:pt x="14" y="70"/>
                  </a:cubicBezTo>
                  <a:close/>
                  <a:moveTo>
                    <a:pt x="12" y="69"/>
                  </a:moveTo>
                  <a:cubicBezTo>
                    <a:pt x="14" y="69"/>
                    <a:pt x="14" y="69"/>
                    <a:pt x="14" y="69"/>
                  </a:cubicBezTo>
                  <a:cubicBezTo>
                    <a:pt x="14" y="69"/>
                    <a:pt x="14" y="69"/>
                    <a:pt x="14" y="69"/>
                  </a:cubicBezTo>
                  <a:cubicBezTo>
                    <a:pt x="13" y="70"/>
                    <a:pt x="13" y="70"/>
                    <a:pt x="13" y="70"/>
                  </a:cubicBezTo>
                  <a:cubicBezTo>
                    <a:pt x="12" y="70"/>
                    <a:pt x="12" y="70"/>
                    <a:pt x="12" y="70"/>
                  </a:cubicBezTo>
                  <a:cubicBezTo>
                    <a:pt x="12" y="69"/>
                    <a:pt x="12" y="69"/>
                    <a:pt x="12" y="69"/>
                  </a:cubicBezTo>
                  <a:close/>
                  <a:moveTo>
                    <a:pt x="11" y="68"/>
                  </a:moveTo>
                  <a:cubicBezTo>
                    <a:pt x="11" y="69"/>
                    <a:pt x="11" y="69"/>
                    <a:pt x="11" y="69"/>
                  </a:cubicBezTo>
                  <a:cubicBezTo>
                    <a:pt x="11" y="69"/>
                    <a:pt x="11" y="69"/>
                    <a:pt x="11" y="69"/>
                  </a:cubicBezTo>
                  <a:cubicBezTo>
                    <a:pt x="11" y="68"/>
                    <a:pt x="11" y="68"/>
                    <a:pt x="11" y="68"/>
                  </a:cubicBezTo>
                  <a:cubicBezTo>
                    <a:pt x="11" y="68"/>
                    <a:pt x="11" y="68"/>
                    <a:pt x="11" y="68"/>
                  </a:cubicBezTo>
                  <a:close/>
                  <a:moveTo>
                    <a:pt x="9" y="68"/>
                  </a:moveTo>
                  <a:cubicBezTo>
                    <a:pt x="9" y="68"/>
                    <a:pt x="9" y="68"/>
                    <a:pt x="9" y="68"/>
                  </a:cubicBezTo>
                  <a:cubicBezTo>
                    <a:pt x="9" y="68"/>
                    <a:pt x="9" y="68"/>
                    <a:pt x="9" y="68"/>
                  </a:cubicBezTo>
                  <a:cubicBezTo>
                    <a:pt x="9" y="68"/>
                    <a:pt x="9" y="68"/>
                    <a:pt x="9" y="68"/>
                  </a:cubicBezTo>
                  <a:close/>
                  <a:moveTo>
                    <a:pt x="3" y="69"/>
                  </a:moveTo>
                  <a:cubicBezTo>
                    <a:pt x="4" y="70"/>
                    <a:pt x="4" y="70"/>
                    <a:pt x="4" y="70"/>
                  </a:cubicBezTo>
                  <a:cubicBezTo>
                    <a:pt x="4" y="69"/>
                    <a:pt x="4" y="69"/>
                    <a:pt x="4" y="69"/>
                  </a:cubicBezTo>
                  <a:cubicBezTo>
                    <a:pt x="3" y="69"/>
                    <a:pt x="3" y="69"/>
                    <a:pt x="3" y="69"/>
                  </a:cubicBezTo>
                  <a:cubicBezTo>
                    <a:pt x="3" y="68"/>
                    <a:pt x="3" y="68"/>
                    <a:pt x="3" y="68"/>
                  </a:cubicBezTo>
                  <a:cubicBezTo>
                    <a:pt x="4" y="68"/>
                    <a:pt x="4" y="68"/>
                    <a:pt x="4" y="68"/>
                  </a:cubicBezTo>
                  <a:cubicBezTo>
                    <a:pt x="5" y="69"/>
                    <a:pt x="5" y="69"/>
                    <a:pt x="5" y="69"/>
                  </a:cubicBezTo>
                  <a:cubicBezTo>
                    <a:pt x="5" y="70"/>
                    <a:pt x="5" y="70"/>
                    <a:pt x="5" y="70"/>
                  </a:cubicBezTo>
                  <a:cubicBezTo>
                    <a:pt x="5" y="70"/>
                    <a:pt x="5" y="70"/>
                    <a:pt x="5" y="70"/>
                  </a:cubicBezTo>
                  <a:cubicBezTo>
                    <a:pt x="4" y="70"/>
                    <a:pt x="4" y="70"/>
                    <a:pt x="4" y="70"/>
                  </a:cubicBezTo>
                  <a:cubicBezTo>
                    <a:pt x="5" y="71"/>
                    <a:pt x="5" y="71"/>
                    <a:pt x="5" y="71"/>
                  </a:cubicBezTo>
                  <a:cubicBezTo>
                    <a:pt x="5" y="70"/>
                    <a:pt x="5" y="70"/>
                    <a:pt x="5" y="70"/>
                  </a:cubicBezTo>
                  <a:cubicBezTo>
                    <a:pt x="6" y="71"/>
                    <a:pt x="6" y="71"/>
                    <a:pt x="6" y="71"/>
                  </a:cubicBezTo>
                  <a:cubicBezTo>
                    <a:pt x="5" y="71"/>
                    <a:pt x="5" y="71"/>
                    <a:pt x="5" y="71"/>
                  </a:cubicBezTo>
                  <a:cubicBezTo>
                    <a:pt x="4" y="71"/>
                    <a:pt x="4" y="71"/>
                    <a:pt x="4" y="71"/>
                  </a:cubicBezTo>
                  <a:cubicBezTo>
                    <a:pt x="3" y="71"/>
                    <a:pt x="3" y="71"/>
                    <a:pt x="3" y="71"/>
                  </a:cubicBezTo>
                  <a:cubicBezTo>
                    <a:pt x="3" y="70"/>
                    <a:pt x="3" y="70"/>
                    <a:pt x="3" y="70"/>
                  </a:cubicBezTo>
                  <a:cubicBezTo>
                    <a:pt x="2" y="70"/>
                    <a:pt x="2" y="70"/>
                    <a:pt x="2" y="70"/>
                  </a:cubicBezTo>
                  <a:lnTo>
                    <a:pt x="3" y="6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7" name="Freeform 41">
              <a:extLst>
                <a:ext uri="{FF2B5EF4-FFF2-40B4-BE49-F238E27FC236}">
                  <a16:creationId xmlns:a16="http://schemas.microsoft.com/office/drawing/2014/main" xmlns="" id="{07A67113-E701-4D34-89B8-2241D8DC659C}"/>
                </a:ext>
              </a:extLst>
            </p:cNvPr>
            <p:cNvSpPr>
              <a:spLocks noEditPoints="1"/>
            </p:cNvSpPr>
            <p:nvPr/>
          </p:nvSpPr>
          <p:spPr bwMode="auto">
            <a:xfrm>
              <a:off x="5516212" y="2496013"/>
              <a:ext cx="152268" cy="89033"/>
            </a:xfrm>
            <a:custGeom>
              <a:avLst/>
              <a:gdLst>
                <a:gd name="T0" fmla="*/ 85 w 85"/>
                <a:gd name="T1" fmla="*/ 48 h 51"/>
                <a:gd name="T2" fmla="*/ 85 w 85"/>
                <a:gd name="T3" fmla="*/ 44 h 51"/>
                <a:gd name="T4" fmla="*/ 78 w 85"/>
                <a:gd name="T5" fmla="*/ 29 h 51"/>
                <a:gd name="T6" fmla="*/ 82 w 85"/>
                <a:gd name="T7" fmla="*/ 14 h 51"/>
                <a:gd name="T8" fmla="*/ 85 w 85"/>
                <a:gd name="T9" fmla="*/ 7 h 51"/>
                <a:gd name="T10" fmla="*/ 85 w 85"/>
                <a:gd name="T11" fmla="*/ 7 h 51"/>
                <a:gd name="T12" fmla="*/ 85 w 85"/>
                <a:gd name="T13" fmla="*/ 7 h 51"/>
                <a:gd name="T14" fmla="*/ 63 w 85"/>
                <a:gd name="T15" fmla="*/ 3 h 51"/>
                <a:gd name="T16" fmla="*/ 56 w 85"/>
                <a:gd name="T17" fmla="*/ 0 h 51"/>
                <a:gd name="T18" fmla="*/ 48 w 85"/>
                <a:gd name="T19" fmla="*/ 0 h 51"/>
                <a:gd name="T20" fmla="*/ 48 w 85"/>
                <a:gd name="T21" fmla="*/ 0 h 51"/>
                <a:gd name="T22" fmla="*/ 48 w 85"/>
                <a:gd name="T23" fmla="*/ 3 h 51"/>
                <a:gd name="T24" fmla="*/ 45 w 85"/>
                <a:gd name="T25" fmla="*/ 3 h 51"/>
                <a:gd name="T26" fmla="*/ 37 w 85"/>
                <a:gd name="T27" fmla="*/ 3 h 51"/>
                <a:gd name="T28" fmla="*/ 34 w 85"/>
                <a:gd name="T29" fmla="*/ 7 h 51"/>
                <a:gd name="T30" fmla="*/ 30 w 85"/>
                <a:gd name="T31" fmla="*/ 7 h 51"/>
                <a:gd name="T32" fmla="*/ 23 w 85"/>
                <a:gd name="T33" fmla="*/ 11 h 51"/>
                <a:gd name="T34" fmla="*/ 23 w 85"/>
                <a:gd name="T35" fmla="*/ 22 h 51"/>
                <a:gd name="T36" fmla="*/ 23 w 85"/>
                <a:gd name="T37" fmla="*/ 22 h 51"/>
                <a:gd name="T38" fmla="*/ 26 w 85"/>
                <a:gd name="T39" fmla="*/ 26 h 51"/>
                <a:gd name="T40" fmla="*/ 23 w 85"/>
                <a:gd name="T41" fmla="*/ 29 h 51"/>
                <a:gd name="T42" fmla="*/ 30 w 85"/>
                <a:gd name="T43" fmla="*/ 37 h 51"/>
                <a:gd name="T44" fmla="*/ 34 w 85"/>
                <a:gd name="T45" fmla="*/ 33 h 51"/>
                <a:gd name="T46" fmla="*/ 37 w 85"/>
                <a:gd name="T47" fmla="*/ 33 h 51"/>
                <a:gd name="T48" fmla="*/ 34 w 85"/>
                <a:gd name="T49" fmla="*/ 44 h 51"/>
                <a:gd name="T50" fmla="*/ 41 w 85"/>
                <a:gd name="T51" fmla="*/ 40 h 51"/>
                <a:gd name="T52" fmla="*/ 48 w 85"/>
                <a:gd name="T53" fmla="*/ 40 h 51"/>
                <a:gd name="T54" fmla="*/ 52 w 85"/>
                <a:gd name="T55" fmla="*/ 37 h 51"/>
                <a:gd name="T56" fmla="*/ 56 w 85"/>
                <a:gd name="T57" fmla="*/ 40 h 51"/>
                <a:gd name="T58" fmla="*/ 63 w 85"/>
                <a:gd name="T59" fmla="*/ 44 h 51"/>
                <a:gd name="T60" fmla="*/ 67 w 85"/>
                <a:gd name="T61" fmla="*/ 51 h 51"/>
                <a:gd name="T62" fmla="*/ 78 w 85"/>
                <a:gd name="T63" fmla="*/ 51 h 51"/>
                <a:gd name="T64" fmla="*/ 82 w 85"/>
                <a:gd name="T65" fmla="*/ 51 h 51"/>
                <a:gd name="T66" fmla="*/ 19 w 85"/>
                <a:gd name="T67" fmla="*/ 18 h 51"/>
                <a:gd name="T68" fmla="*/ 15 w 85"/>
                <a:gd name="T69" fmla="*/ 18 h 51"/>
                <a:gd name="T70" fmla="*/ 15 w 85"/>
                <a:gd name="T71" fmla="*/ 18 h 51"/>
                <a:gd name="T72" fmla="*/ 8 w 85"/>
                <a:gd name="T73" fmla="*/ 22 h 51"/>
                <a:gd name="T74" fmla="*/ 0 w 85"/>
                <a:gd name="T75" fmla="*/ 22 h 51"/>
                <a:gd name="T76" fmla="*/ 4 w 85"/>
                <a:gd name="T77" fmla="*/ 18 h 51"/>
                <a:gd name="T78" fmla="*/ 8 w 85"/>
                <a:gd name="T79" fmla="*/ 18 h 51"/>
                <a:gd name="T80" fmla="*/ 11 w 85"/>
                <a:gd name="T81" fmla="*/ 18 h 51"/>
                <a:gd name="T82" fmla="*/ 15 w 85"/>
                <a:gd name="T83" fmla="*/ 22 h 51"/>
                <a:gd name="T84" fmla="*/ 11 w 85"/>
                <a:gd name="T85" fmla="*/ 22 h 51"/>
                <a:gd name="T86" fmla="*/ 8 w 85"/>
                <a:gd name="T87" fmla="*/ 26 h 51"/>
                <a:gd name="T88" fmla="*/ 15 w 85"/>
                <a:gd name="T89" fmla="*/ 26 h 51"/>
                <a:gd name="T90" fmla="*/ 23 w 85"/>
                <a:gd name="T91" fmla="*/ 29 h 51"/>
                <a:gd name="T92" fmla="*/ 15 w 85"/>
                <a:gd name="T93" fmla="*/ 26 h 51"/>
                <a:gd name="T94" fmla="*/ 0 w 85"/>
                <a:gd name="T95" fmla="*/ 44 h 51"/>
                <a:gd name="T96" fmla="*/ 4 w 85"/>
                <a:gd name="T97" fmla="*/ 40 h 51"/>
                <a:gd name="T98" fmla="*/ 8 w 85"/>
                <a:gd name="T99" fmla="*/ 37 h 51"/>
                <a:gd name="T100" fmla="*/ 15 w 85"/>
                <a:gd name="T101" fmla="*/ 33 h 51"/>
                <a:gd name="T102" fmla="*/ 19 w 85"/>
                <a:gd name="T103" fmla="*/ 29 h 51"/>
                <a:gd name="T104" fmla="*/ 19 w 85"/>
                <a:gd name="T105" fmla="*/ 29 h 51"/>
                <a:gd name="T106" fmla="*/ 15 w 85"/>
                <a:gd name="T107" fmla="*/ 26 h 51"/>
                <a:gd name="T108" fmla="*/ 8 w 85"/>
                <a:gd name="T109" fmla="*/ 26 h 51"/>
                <a:gd name="T110" fmla="*/ 4 w 85"/>
                <a:gd name="T111" fmla="*/ 29 h 51"/>
                <a:gd name="T112" fmla="*/ 0 w 85"/>
                <a:gd name="T113" fmla="*/ 29 h 51"/>
                <a:gd name="T114" fmla="*/ 0 w 85"/>
                <a:gd name="T115" fmla="*/ 29 h 51"/>
                <a:gd name="T116" fmla="*/ 0 w 85"/>
                <a:gd name="T117" fmla="*/ 29 h 51"/>
                <a:gd name="T118" fmla="*/ 0 w 85"/>
                <a:gd name="T119" fmla="*/ 33 h 51"/>
                <a:gd name="T120" fmla="*/ 0 w 85"/>
                <a:gd name="T121" fmla="*/ 37 h 51"/>
                <a:gd name="T122" fmla="*/ 4 w 85"/>
                <a:gd name="T123" fmla="*/ 40 h 51"/>
                <a:gd name="T124" fmla="*/ 0 w 85"/>
                <a:gd name="T125" fmla="*/ 44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5" h="51">
                  <a:moveTo>
                    <a:pt x="82" y="51"/>
                  </a:moveTo>
                  <a:lnTo>
                    <a:pt x="85" y="48"/>
                  </a:lnTo>
                  <a:lnTo>
                    <a:pt x="82" y="44"/>
                  </a:lnTo>
                  <a:lnTo>
                    <a:pt x="85" y="44"/>
                  </a:lnTo>
                  <a:lnTo>
                    <a:pt x="85" y="40"/>
                  </a:lnTo>
                  <a:lnTo>
                    <a:pt x="78" y="29"/>
                  </a:lnTo>
                  <a:lnTo>
                    <a:pt x="78" y="18"/>
                  </a:lnTo>
                  <a:lnTo>
                    <a:pt x="82" y="14"/>
                  </a:lnTo>
                  <a:lnTo>
                    <a:pt x="82" y="11"/>
                  </a:lnTo>
                  <a:lnTo>
                    <a:pt x="85" y="7"/>
                  </a:lnTo>
                  <a:lnTo>
                    <a:pt x="85" y="7"/>
                  </a:lnTo>
                  <a:lnTo>
                    <a:pt x="85" y="7"/>
                  </a:lnTo>
                  <a:lnTo>
                    <a:pt x="85" y="3"/>
                  </a:lnTo>
                  <a:lnTo>
                    <a:pt x="85" y="7"/>
                  </a:lnTo>
                  <a:lnTo>
                    <a:pt x="71" y="7"/>
                  </a:lnTo>
                  <a:lnTo>
                    <a:pt x="63" y="3"/>
                  </a:lnTo>
                  <a:lnTo>
                    <a:pt x="60" y="3"/>
                  </a:lnTo>
                  <a:lnTo>
                    <a:pt x="56" y="0"/>
                  </a:lnTo>
                  <a:lnTo>
                    <a:pt x="52" y="3"/>
                  </a:lnTo>
                  <a:lnTo>
                    <a:pt x="48" y="0"/>
                  </a:lnTo>
                  <a:lnTo>
                    <a:pt x="48" y="0"/>
                  </a:lnTo>
                  <a:lnTo>
                    <a:pt x="48" y="0"/>
                  </a:lnTo>
                  <a:lnTo>
                    <a:pt x="48" y="3"/>
                  </a:lnTo>
                  <a:lnTo>
                    <a:pt x="48" y="3"/>
                  </a:lnTo>
                  <a:lnTo>
                    <a:pt x="45" y="7"/>
                  </a:lnTo>
                  <a:lnTo>
                    <a:pt x="45" y="3"/>
                  </a:lnTo>
                  <a:lnTo>
                    <a:pt x="37" y="3"/>
                  </a:lnTo>
                  <a:lnTo>
                    <a:pt x="37" y="3"/>
                  </a:lnTo>
                  <a:lnTo>
                    <a:pt x="37" y="7"/>
                  </a:lnTo>
                  <a:lnTo>
                    <a:pt x="34" y="7"/>
                  </a:lnTo>
                  <a:lnTo>
                    <a:pt x="30" y="7"/>
                  </a:lnTo>
                  <a:lnTo>
                    <a:pt x="30" y="7"/>
                  </a:lnTo>
                  <a:lnTo>
                    <a:pt x="26" y="7"/>
                  </a:lnTo>
                  <a:lnTo>
                    <a:pt x="23" y="11"/>
                  </a:lnTo>
                  <a:lnTo>
                    <a:pt x="19" y="14"/>
                  </a:lnTo>
                  <a:lnTo>
                    <a:pt x="23" y="22"/>
                  </a:lnTo>
                  <a:lnTo>
                    <a:pt x="23" y="22"/>
                  </a:lnTo>
                  <a:lnTo>
                    <a:pt x="23" y="22"/>
                  </a:lnTo>
                  <a:lnTo>
                    <a:pt x="26" y="22"/>
                  </a:lnTo>
                  <a:lnTo>
                    <a:pt x="26" y="26"/>
                  </a:lnTo>
                  <a:lnTo>
                    <a:pt x="23" y="26"/>
                  </a:lnTo>
                  <a:lnTo>
                    <a:pt x="23" y="29"/>
                  </a:lnTo>
                  <a:lnTo>
                    <a:pt x="26" y="33"/>
                  </a:lnTo>
                  <a:lnTo>
                    <a:pt x="30" y="37"/>
                  </a:lnTo>
                  <a:lnTo>
                    <a:pt x="34" y="37"/>
                  </a:lnTo>
                  <a:lnTo>
                    <a:pt x="34" y="33"/>
                  </a:lnTo>
                  <a:lnTo>
                    <a:pt x="37" y="29"/>
                  </a:lnTo>
                  <a:lnTo>
                    <a:pt x="37" y="33"/>
                  </a:lnTo>
                  <a:lnTo>
                    <a:pt x="34" y="40"/>
                  </a:lnTo>
                  <a:lnTo>
                    <a:pt x="34" y="44"/>
                  </a:lnTo>
                  <a:lnTo>
                    <a:pt x="37" y="40"/>
                  </a:lnTo>
                  <a:lnTo>
                    <a:pt x="41" y="40"/>
                  </a:lnTo>
                  <a:lnTo>
                    <a:pt x="45" y="37"/>
                  </a:lnTo>
                  <a:lnTo>
                    <a:pt x="48" y="40"/>
                  </a:lnTo>
                  <a:lnTo>
                    <a:pt x="52" y="40"/>
                  </a:lnTo>
                  <a:lnTo>
                    <a:pt x="52" y="37"/>
                  </a:lnTo>
                  <a:lnTo>
                    <a:pt x="56" y="40"/>
                  </a:lnTo>
                  <a:lnTo>
                    <a:pt x="56" y="40"/>
                  </a:lnTo>
                  <a:lnTo>
                    <a:pt x="60" y="44"/>
                  </a:lnTo>
                  <a:lnTo>
                    <a:pt x="63" y="44"/>
                  </a:lnTo>
                  <a:lnTo>
                    <a:pt x="67" y="48"/>
                  </a:lnTo>
                  <a:lnTo>
                    <a:pt x="67" y="51"/>
                  </a:lnTo>
                  <a:lnTo>
                    <a:pt x="71" y="51"/>
                  </a:lnTo>
                  <a:lnTo>
                    <a:pt x="78" y="51"/>
                  </a:lnTo>
                  <a:lnTo>
                    <a:pt x="82" y="51"/>
                  </a:lnTo>
                  <a:lnTo>
                    <a:pt x="82" y="51"/>
                  </a:lnTo>
                  <a:close/>
                  <a:moveTo>
                    <a:pt x="15" y="18"/>
                  </a:moveTo>
                  <a:lnTo>
                    <a:pt x="19" y="18"/>
                  </a:lnTo>
                  <a:lnTo>
                    <a:pt x="19" y="18"/>
                  </a:lnTo>
                  <a:lnTo>
                    <a:pt x="15" y="18"/>
                  </a:lnTo>
                  <a:lnTo>
                    <a:pt x="15" y="18"/>
                  </a:lnTo>
                  <a:lnTo>
                    <a:pt x="15" y="18"/>
                  </a:lnTo>
                  <a:close/>
                  <a:moveTo>
                    <a:pt x="8" y="26"/>
                  </a:moveTo>
                  <a:lnTo>
                    <a:pt x="8" y="22"/>
                  </a:lnTo>
                  <a:lnTo>
                    <a:pt x="4" y="22"/>
                  </a:lnTo>
                  <a:lnTo>
                    <a:pt x="0" y="22"/>
                  </a:lnTo>
                  <a:lnTo>
                    <a:pt x="0" y="22"/>
                  </a:lnTo>
                  <a:lnTo>
                    <a:pt x="4" y="18"/>
                  </a:lnTo>
                  <a:lnTo>
                    <a:pt x="8" y="18"/>
                  </a:lnTo>
                  <a:lnTo>
                    <a:pt x="8" y="18"/>
                  </a:lnTo>
                  <a:lnTo>
                    <a:pt x="8" y="18"/>
                  </a:lnTo>
                  <a:lnTo>
                    <a:pt x="11" y="18"/>
                  </a:lnTo>
                  <a:lnTo>
                    <a:pt x="15" y="18"/>
                  </a:lnTo>
                  <a:lnTo>
                    <a:pt x="15" y="22"/>
                  </a:lnTo>
                  <a:lnTo>
                    <a:pt x="11" y="22"/>
                  </a:lnTo>
                  <a:lnTo>
                    <a:pt x="11" y="22"/>
                  </a:lnTo>
                  <a:lnTo>
                    <a:pt x="8" y="26"/>
                  </a:lnTo>
                  <a:lnTo>
                    <a:pt x="8" y="26"/>
                  </a:lnTo>
                  <a:close/>
                  <a:moveTo>
                    <a:pt x="15" y="26"/>
                  </a:moveTo>
                  <a:lnTo>
                    <a:pt x="15" y="26"/>
                  </a:lnTo>
                  <a:lnTo>
                    <a:pt x="19" y="26"/>
                  </a:lnTo>
                  <a:lnTo>
                    <a:pt x="23" y="29"/>
                  </a:lnTo>
                  <a:lnTo>
                    <a:pt x="19" y="29"/>
                  </a:lnTo>
                  <a:lnTo>
                    <a:pt x="15" y="26"/>
                  </a:lnTo>
                  <a:lnTo>
                    <a:pt x="15" y="26"/>
                  </a:lnTo>
                  <a:close/>
                  <a:moveTo>
                    <a:pt x="0" y="44"/>
                  </a:moveTo>
                  <a:lnTo>
                    <a:pt x="0" y="44"/>
                  </a:lnTo>
                  <a:lnTo>
                    <a:pt x="4" y="40"/>
                  </a:lnTo>
                  <a:lnTo>
                    <a:pt x="4" y="40"/>
                  </a:lnTo>
                  <a:lnTo>
                    <a:pt x="8" y="37"/>
                  </a:lnTo>
                  <a:lnTo>
                    <a:pt x="11" y="37"/>
                  </a:lnTo>
                  <a:lnTo>
                    <a:pt x="15" y="33"/>
                  </a:lnTo>
                  <a:lnTo>
                    <a:pt x="15" y="29"/>
                  </a:lnTo>
                  <a:lnTo>
                    <a:pt x="19" y="29"/>
                  </a:lnTo>
                  <a:lnTo>
                    <a:pt x="19" y="29"/>
                  </a:lnTo>
                  <a:lnTo>
                    <a:pt x="19" y="29"/>
                  </a:lnTo>
                  <a:lnTo>
                    <a:pt x="15" y="29"/>
                  </a:lnTo>
                  <a:lnTo>
                    <a:pt x="15" y="26"/>
                  </a:lnTo>
                  <a:lnTo>
                    <a:pt x="8" y="26"/>
                  </a:lnTo>
                  <a:lnTo>
                    <a:pt x="8" y="26"/>
                  </a:lnTo>
                  <a:lnTo>
                    <a:pt x="4" y="29"/>
                  </a:lnTo>
                  <a:lnTo>
                    <a:pt x="4" y="29"/>
                  </a:lnTo>
                  <a:lnTo>
                    <a:pt x="4" y="29"/>
                  </a:lnTo>
                  <a:lnTo>
                    <a:pt x="0" y="29"/>
                  </a:lnTo>
                  <a:lnTo>
                    <a:pt x="0" y="29"/>
                  </a:lnTo>
                  <a:lnTo>
                    <a:pt x="0" y="29"/>
                  </a:lnTo>
                  <a:lnTo>
                    <a:pt x="0" y="29"/>
                  </a:lnTo>
                  <a:lnTo>
                    <a:pt x="0" y="29"/>
                  </a:lnTo>
                  <a:lnTo>
                    <a:pt x="0" y="33"/>
                  </a:lnTo>
                  <a:lnTo>
                    <a:pt x="0" y="33"/>
                  </a:lnTo>
                  <a:lnTo>
                    <a:pt x="0" y="33"/>
                  </a:lnTo>
                  <a:lnTo>
                    <a:pt x="0" y="37"/>
                  </a:lnTo>
                  <a:lnTo>
                    <a:pt x="4" y="37"/>
                  </a:lnTo>
                  <a:lnTo>
                    <a:pt x="4" y="40"/>
                  </a:lnTo>
                  <a:lnTo>
                    <a:pt x="0" y="40"/>
                  </a:lnTo>
                  <a:lnTo>
                    <a:pt x="0" y="4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8" name="Freeform 42">
              <a:extLst>
                <a:ext uri="{FF2B5EF4-FFF2-40B4-BE49-F238E27FC236}">
                  <a16:creationId xmlns:a16="http://schemas.microsoft.com/office/drawing/2014/main" xmlns="" id="{1FE8C1A9-B38B-4997-886A-3C817B3F9D26}"/>
                </a:ext>
              </a:extLst>
            </p:cNvPr>
            <p:cNvSpPr/>
            <p:nvPr/>
          </p:nvSpPr>
          <p:spPr bwMode="auto">
            <a:xfrm>
              <a:off x="5496507" y="2560604"/>
              <a:ext cx="186304" cy="90778"/>
            </a:xfrm>
            <a:custGeom>
              <a:avLst/>
              <a:gdLst>
                <a:gd name="T0" fmla="*/ 104 w 104"/>
                <a:gd name="T1" fmla="*/ 37 h 52"/>
                <a:gd name="T2" fmla="*/ 100 w 104"/>
                <a:gd name="T3" fmla="*/ 29 h 52"/>
                <a:gd name="T4" fmla="*/ 96 w 104"/>
                <a:gd name="T5" fmla="*/ 26 h 52"/>
                <a:gd name="T6" fmla="*/ 96 w 104"/>
                <a:gd name="T7" fmla="*/ 22 h 52"/>
                <a:gd name="T8" fmla="*/ 96 w 104"/>
                <a:gd name="T9" fmla="*/ 18 h 52"/>
                <a:gd name="T10" fmla="*/ 89 w 104"/>
                <a:gd name="T11" fmla="*/ 14 h 52"/>
                <a:gd name="T12" fmla="*/ 78 w 104"/>
                <a:gd name="T13" fmla="*/ 14 h 52"/>
                <a:gd name="T14" fmla="*/ 74 w 104"/>
                <a:gd name="T15" fmla="*/ 7 h 52"/>
                <a:gd name="T16" fmla="*/ 67 w 104"/>
                <a:gd name="T17" fmla="*/ 3 h 52"/>
                <a:gd name="T18" fmla="*/ 63 w 104"/>
                <a:gd name="T19" fmla="*/ 0 h 52"/>
                <a:gd name="T20" fmla="*/ 59 w 104"/>
                <a:gd name="T21" fmla="*/ 3 h 52"/>
                <a:gd name="T22" fmla="*/ 52 w 104"/>
                <a:gd name="T23" fmla="*/ 3 h 52"/>
                <a:gd name="T24" fmla="*/ 45 w 104"/>
                <a:gd name="T25" fmla="*/ 7 h 52"/>
                <a:gd name="T26" fmla="*/ 48 w 104"/>
                <a:gd name="T27" fmla="*/ 14 h 52"/>
                <a:gd name="T28" fmla="*/ 41 w 104"/>
                <a:gd name="T29" fmla="*/ 26 h 52"/>
                <a:gd name="T30" fmla="*/ 34 w 104"/>
                <a:gd name="T31" fmla="*/ 22 h 52"/>
                <a:gd name="T32" fmla="*/ 26 w 104"/>
                <a:gd name="T33" fmla="*/ 11 h 52"/>
                <a:gd name="T34" fmla="*/ 22 w 104"/>
                <a:gd name="T35" fmla="*/ 7 h 52"/>
                <a:gd name="T36" fmla="*/ 15 w 104"/>
                <a:gd name="T37" fmla="*/ 11 h 52"/>
                <a:gd name="T38" fmla="*/ 11 w 104"/>
                <a:gd name="T39" fmla="*/ 14 h 52"/>
                <a:gd name="T40" fmla="*/ 8 w 104"/>
                <a:gd name="T41" fmla="*/ 18 h 52"/>
                <a:gd name="T42" fmla="*/ 8 w 104"/>
                <a:gd name="T43" fmla="*/ 26 h 52"/>
                <a:gd name="T44" fmla="*/ 4 w 104"/>
                <a:gd name="T45" fmla="*/ 33 h 52"/>
                <a:gd name="T46" fmla="*/ 0 w 104"/>
                <a:gd name="T47" fmla="*/ 37 h 52"/>
                <a:gd name="T48" fmla="*/ 4 w 104"/>
                <a:gd name="T49" fmla="*/ 44 h 52"/>
                <a:gd name="T50" fmla="*/ 8 w 104"/>
                <a:gd name="T51" fmla="*/ 44 h 52"/>
                <a:gd name="T52" fmla="*/ 11 w 104"/>
                <a:gd name="T53" fmla="*/ 40 h 52"/>
                <a:gd name="T54" fmla="*/ 26 w 104"/>
                <a:gd name="T55" fmla="*/ 37 h 52"/>
                <a:gd name="T56" fmla="*/ 34 w 104"/>
                <a:gd name="T57" fmla="*/ 40 h 52"/>
                <a:gd name="T58" fmla="*/ 37 w 104"/>
                <a:gd name="T59" fmla="*/ 37 h 52"/>
                <a:gd name="T60" fmla="*/ 41 w 104"/>
                <a:gd name="T61" fmla="*/ 37 h 52"/>
                <a:gd name="T62" fmla="*/ 48 w 104"/>
                <a:gd name="T63" fmla="*/ 40 h 52"/>
                <a:gd name="T64" fmla="*/ 56 w 104"/>
                <a:gd name="T65" fmla="*/ 37 h 52"/>
                <a:gd name="T66" fmla="*/ 67 w 104"/>
                <a:gd name="T67" fmla="*/ 40 h 52"/>
                <a:gd name="T68" fmla="*/ 74 w 104"/>
                <a:gd name="T69" fmla="*/ 48 h 52"/>
                <a:gd name="T70" fmla="*/ 85 w 104"/>
                <a:gd name="T71" fmla="*/ 52 h 52"/>
                <a:gd name="T72" fmla="*/ 85 w 104"/>
                <a:gd name="T73" fmla="*/ 52 h 52"/>
                <a:gd name="T74" fmla="*/ 96 w 104"/>
                <a:gd name="T75" fmla="*/ 48 h 52"/>
                <a:gd name="T76" fmla="*/ 100 w 104"/>
                <a:gd name="T77" fmla="*/ 44 h 52"/>
                <a:gd name="T78" fmla="*/ 104 w 104"/>
                <a:gd name="T79" fmla="*/ 4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04" h="52">
                  <a:moveTo>
                    <a:pt x="104" y="40"/>
                  </a:moveTo>
                  <a:lnTo>
                    <a:pt x="104" y="37"/>
                  </a:lnTo>
                  <a:lnTo>
                    <a:pt x="104" y="33"/>
                  </a:lnTo>
                  <a:lnTo>
                    <a:pt x="100" y="29"/>
                  </a:lnTo>
                  <a:lnTo>
                    <a:pt x="100" y="29"/>
                  </a:lnTo>
                  <a:lnTo>
                    <a:pt x="96" y="26"/>
                  </a:lnTo>
                  <a:lnTo>
                    <a:pt x="96" y="22"/>
                  </a:lnTo>
                  <a:lnTo>
                    <a:pt x="96" y="22"/>
                  </a:lnTo>
                  <a:lnTo>
                    <a:pt x="96" y="18"/>
                  </a:lnTo>
                  <a:lnTo>
                    <a:pt x="96" y="18"/>
                  </a:lnTo>
                  <a:lnTo>
                    <a:pt x="96" y="14"/>
                  </a:lnTo>
                  <a:lnTo>
                    <a:pt x="89" y="14"/>
                  </a:lnTo>
                  <a:lnTo>
                    <a:pt x="82" y="14"/>
                  </a:lnTo>
                  <a:lnTo>
                    <a:pt x="78" y="14"/>
                  </a:lnTo>
                  <a:lnTo>
                    <a:pt x="78" y="11"/>
                  </a:lnTo>
                  <a:lnTo>
                    <a:pt x="74" y="7"/>
                  </a:lnTo>
                  <a:lnTo>
                    <a:pt x="71" y="7"/>
                  </a:lnTo>
                  <a:lnTo>
                    <a:pt x="67" y="3"/>
                  </a:lnTo>
                  <a:lnTo>
                    <a:pt x="67" y="3"/>
                  </a:lnTo>
                  <a:lnTo>
                    <a:pt x="63" y="0"/>
                  </a:lnTo>
                  <a:lnTo>
                    <a:pt x="63" y="3"/>
                  </a:lnTo>
                  <a:lnTo>
                    <a:pt x="59" y="3"/>
                  </a:lnTo>
                  <a:lnTo>
                    <a:pt x="56" y="0"/>
                  </a:lnTo>
                  <a:lnTo>
                    <a:pt x="52" y="3"/>
                  </a:lnTo>
                  <a:lnTo>
                    <a:pt x="48" y="3"/>
                  </a:lnTo>
                  <a:lnTo>
                    <a:pt x="45" y="7"/>
                  </a:lnTo>
                  <a:lnTo>
                    <a:pt x="45" y="11"/>
                  </a:lnTo>
                  <a:lnTo>
                    <a:pt x="48" y="14"/>
                  </a:lnTo>
                  <a:lnTo>
                    <a:pt x="45" y="22"/>
                  </a:lnTo>
                  <a:lnTo>
                    <a:pt x="41" y="26"/>
                  </a:lnTo>
                  <a:lnTo>
                    <a:pt x="37" y="26"/>
                  </a:lnTo>
                  <a:lnTo>
                    <a:pt x="34" y="22"/>
                  </a:lnTo>
                  <a:lnTo>
                    <a:pt x="34" y="18"/>
                  </a:lnTo>
                  <a:lnTo>
                    <a:pt x="26" y="11"/>
                  </a:lnTo>
                  <a:lnTo>
                    <a:pt x="26" y="7"/>
                  </a:lnTo>
                  <a:lnTo>
                    <a:pt x="22" y="7"/>
                  </a:lnTo>
                  <a:lnTo>
                    <a:pt x="19" y="11"/>
                  </a:lnTo>
                  <a:lnTo>
                    <a:pt x="15" y="11"/>
                  </a:lnTo>
                  <a:lnTo>
                    <a:pt x="15" y="14"/>
                  </a:lnTo>
                  <a:lnTo>
                    <a:pt x="11" y="14"/>
                  </a:lnTo>
                  <a:lnTo>
                    <a:pt x="8" y="18"/>
                  </a:lnTo>
                  <a:lnTo>
                    <a:pt x="8" y="18"/>
                  </a:lnTo>
                  <a:lnTo>
                    <a:pt x="8" y="18"/>
                  </a:lnTo>
                  <a:lnTo>
                    <a:pt x="8" y="26"/>
                  </a:lnTo>
                  <a:lnTo>
                    <a:pt x="4" y="29"/>
                  </a:lnTo>
                  <a:lnTo>
                    <a:pt x="4" y="33"/>
                  </a:lnTo>
                  <a:lnTo>
                    <a:pt x="4" y="37"/>
                  </a:lnTo>
                  <a:lnTo>
                    <a:pt x="0" y="37"/>
                  </a:lnTo>
                  <a:lnTo>
                    <a:pt x="4" y="44"/>
                  </a:lnTo>
                  <a:lnTo>
                    <a:pt x="4" y="44"/>
                  </a:lnTo>
                  <a:lnTo>
                    <a:pt x="4" y="48"/>
                  </a:lnTo>
                  <a:lnTo>
                    <a:pt x="8" y="44"/>
                  </a:lnTo>
                  <a:lnTo>
                    <a:pt x="8" y="44"/>
                  </a:lnTo>
                  <a:lnTo>
                    <a:pt x="11" y="40"/>
                  </a:lnTo>
                  <a:lnTo>
                    <a:pt x="19" y="37"/>
                  </a:lnTo>
                  <a:lnTo>
                    <a:pt x="26" y="37"/>
                  </a:lnTo>
                  <a:lnTo>
                    <a:pt x="30" y="37"/>
                  </a:lnTo>
                  <a:lnTo>
                    <a:pt x="34" y="40"/>
                  </a:lnTo>
                  <a:lnTo>
                    <a:pt x="37" y="37"/>
                  </a:lnTo>
                  <a:lnTo>
                    <a:pt x="37" y="37"/>
                  </a:lnTo>
                  <a:lnTo>
                    <a:pt x="41" y="37"/>
                  </a:lnTo>
                  <a:lnTo>
                    <a:pt x="41" y="37"/>
                  </a:lnTo>
                  <a:lnTo>
                    <a:pt x="45" y="40"/>
                  </a:lnTo>
                  <a:lnTo>
                    <a:pt x="48" y="40"/>
                  </a:lnTo>
                  <a:lnTo>
                    <a:pt x="52" y="40"/>
                  </a:lnTo>
                  <a:lnTo>
                    <a:pt x="56" y="37"/>
                  </a:lnTo>
                  <a:lnTo>
                    <a:pt x="63" y="40"/>
                  </a:lnTo>
                  <a:lnTo>
                    <a:pt x="67" y="40"/>
                  </a:lnTo>
                  <a:lnTo>
                    <a:pt x="71" y="48"/>
                  </a:lnTo>
                  <a:lnTo>
                    <a:pt x="74" y="48"/>
                  </a:lnTo>
                  <a:lnTo>
                    <a:pt x="78" y="52"/>
                  </a:lnTo>
                  <a:lnTo>
                    <a:pt x="85" y="52"/>
                  </a:lnTo>
                  <a:lnTo>
                    <a:pt x="85" y="52"/>
                  </a:lnTo>
                  <a:lnTo>
                    <a:pt x="85" y="52"/>
                  </a:lnTo>
                  <a:lnTo>
                    <a:pt x="93" y="52"/>
                  </a:lnTo>
                  <a:lnTo>
                    <a:pt x="96" y="48"/>
                  </a:lnTo>
                  <a:lnTo>
                    <a:pt x="100" y="44"/>
                  </a:lnTo>
                  <a:lnTo>
                    <a:pt x="100" y="44"/>
                  </a:lnTo>
                  <a:lnTo>
                    <a:pt x="104" y="40"/>
                  </a:lnTo>
                  <a:lnTo>
                    <a:pt x="104" y="4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9" name="Freeform 43">
              <a:extLst>
                <a:ext uri="{FF2B5EF4-FFF2-40B4-BE49-F238E27FC236}">
                  <a16:creationId xmlns:a16="http://schemas.microsoft.com/office/drawing/2014/main" xmlns="" id="{C9607718-A96B-4FB4-B76F-408CC08B1D96}"/>
                </a:ext>
              </a:extLst>
            </p:cNvPr>
            <p:cNvSpPr/>
            <p:nvPr/>
          </p:nvSpPr>
          <p:spPr bwMode="auto">
            <a:xfrm>
              <a:off x="5503673" y="2625195"/>
              <a:ext cx="145103" cy="90778"/>
            </a:xfrm>
            <a:custGeom>
              <a:avLst/>
              <a:gdLst>
                <a:gd name="T0" fmla="*/ 26 w 81"/>
                <a:gd name="T1" fmla="*/ 41 h 52"/>
                <a:gd name="T2" fmla="*/ 26 w 81"/>
                <a:gd name="T3" fmla="*/ 33 h 52"/>
                <a:gd name="T4" fmla="*/ 30 w 81"/>
                <a:gd name="T5" fmla="*/ 29 h 52"/>
                <a:gd name="T6" fmla="*/ 26 w 81"/>
                <a:gd name="T7" fmla="*/ 29 h 52"/>
                <a:gd name="T8" fmla="*/ 26 w 81"/>
                <a:gd name="T9" fmla="*/ 29 h 52"/>
                <a:gd name="T10" fmla="*/ 22 w 81"/>
                <a:gd name="T11" fmla="*/ 26 h 52"/>
                <a:gd name="T12" fmla="*/ 22 w 81"/>
                <a:gd name="T13" fmla="*/ 26 h 52"/>
                <a:gd name="T14" fmla="*/ 15 w 81"/>
                <a:gd name="T15" fmla="*/ 26 h 52"/>
                <a:gd name="T16" fmla="*/ 11 w 81"/>
                <a:gd name="T17" fmla="*/ 26 h 52"/>
                <a:gd name="T18" fmla="*/ 7 w 81"/>
                <a:gd name="T19" fmla="*/ 18 h 52"/>
                <a:gd name="T20" fmla="*/ 0 w 81"/>
                <a:gd name="T21" fmla="*/ 18 h 52"/>
                <a:gd name="T22" fmla="*/ 0 w 81"/>
                <a:gd name="T23" fmla="*/ 18 h 52"/>
                <a:gd name="T24" fmla="*/ 0 w 81"/>
                <a:gd name="T25" fmla="*/ 18 h 52"/>
                <a:gd name="T26" fmla="*/ 0 w 81"/>
                <a:gd name="T27" fmla="*/ 15 h 52"/>
                <a:gd name="T28" fmla="*/ 0 w 81"/>
                <a:gd name="T29" fmla="*/ 11 h 52"/>
                <a:gd name="T30" fmla="*/ 4 w 81"/>
                <a:gd name="T31" fmla="*/ 7 h 52"/>
                <a:gd name="T32" fmla="*/ 4 w 81"/>
                <a:gd name="T33" fmla="*/ 7 h 52"/>
                <a:gd name="T34" fmla="*/ 7 w 81"/>
                <a:gd name="T35" fmla="*/ 3 h 52"/>
                <a:gd name="T36" fmla="*/ 15 w 81"/>
                <a:gd name="T37" fmla="*/ 0 h 52"/>
                <a:gd name="T38" fmla="*/ 22 w 81"/>
                <a:gd name="T39" fmla="*/ 0 h 52"/>
                <a:gd name="T40" fmla="*/ 26 w 81"/>
                <a:gd name="T41" fmla="*/ 0 h 52"/>
                <a:gd name="T42" fmla="*/ 30 w 81"/>
                <a:gd name="T43" fmla="*/ 3 h 52"/>
                <a:gd name="T44" fmla="*/ 33 w 81"/>
                <a:gd name="T45" fmla="*/ 0 h 52"/>
                <a:gd name="T46" fmla="*/ 33 w 81"/>
                <a:gd name="T47" fmla="*/ 0 h 52"/>
                <a:gd name="T48" fmla="*/ 37 w 81"/>
                <a:gd name="T49" fmla="*/ 0 h 52"/>
                <a:gd name="T50" fmla="*/ 37 w 81"/>
                <a:gd name="T51" fmla="*/ 0 h 52"/>
                <a:gd name="T52" fmla="*/ 41 w 81"/>
                <a:gd name="T53" fmla="*/ 3 h 52"/>
                <a:gd name="T54" fmla="*/ 44 w 81"/>
                <a:gd name="T55" fmla="*/ 3 h 52"/>
                <a:gd name="T56" fmla="*/ 48 w 81"/>
                <a:gd name="T57" fmla="*/ 3 h 52"/>
                <a:gd name="T58" fmla="*/ 52 w 81"/>
                <a:gd name="T59" fmla="*/ 0 h 52"/>
                <a:gd name="T60" fmla="*/ 59 w 81"/>
                <a:gd name="T61" fmla="*/ 3 h 52"/>
                <a:gd name="T62" fmla="*/ 63 w 81"/>
                <a:gd name="T63" fmla="*/ 3 h 52"/>
                <a:gd name="T64" fmla="*/ 67 w 81"/>
                <a:gd name="T65" fmla="*/ 11 h 52"/>
                <a:gd name="T66" fmla="*/ 70 w 81"/>
                <a:gd name="T67" fmla="*/ 11 h 52"/>
                <a:gd name="T68" fmla="*/ 74 w 81"/>
                <a:gd name="T69" fmla="*/ 15 h 52"/>
                <a:gd name="T70" fmla="*/ 81 w 81"/>
                <a:gd name="T71" fmla="*/ 15 h 52"/>
                <a:gd name="T72" fmla="*/ 81 w 81"/>
                <a:gd name="T73" fmla="*/ 15 h 52"/>
                <a:gd name="T74" fmla="*/ 78 w 81"/>
                <a:gd name="T75" fmla="*/ 22 h 52"/>
                <a:gd name="T76" fmla="*/ 81 w 81"/>
                <a:gd name="T77" fmla="*/ 22 h 52"/>
                <a:gd name="T78" fmla="*/ 81 w 81"/>
                <a:gd name="T79" fmla="*/ 26 h 52"/>
                <a:gd name="T80" fmla="*/ 74 w 81"/>
                <a:gd name="T81" fmla="*/ 26 h 52"/>
                <a:gd name="T82" fmla="*/ 70 w 81"/>
                <a:gd name="T83" fmla="*/ 33 h 52"/>
                <a:gd name="T84" fmla="*/ 70 w 81"/>
                <a:gd name="T85" fmla="*/ 33 h 52"/>
                <a:gd name="T86" fmla="*/ 70 w 81"/>
                <a:gd name="T87" fmla="*/ 37 h 52"/>
                <a:gd name="T88" fmla="*/ 74 w 81"/>
                <a:gd name="T89" fmla="*/ 37 h 52"/>
                <a:gd name="T90" fmla="*/ 74 w 81"/>
                <a:gd name="T91" fmla="*/ 41 h 52"/>
                <a:gd name="T92" fmla="*/ 70 w 81"/>
                <a:gd name="T93" fmla="*/ 41 h 52"/>
                <a:gd name="T94" fmla="*/ 67 w 81"/>
                <a:gd name="T95" fmla="*/ 41 h 52"/>
                <a:gd name="T96" fmla="*/ 67 w 81"/>
                <a:gd name="T97" fmla="*/ 41 h 52"/>
                <a:gd name="T98" fmla="*/ 63 w 81"/>
                <a:gd name="T99" fmla="*/ 44 h 52"/>
                <a:gd name="T100" fmla="*/ 59 w 81"/>
                <a:gd name="T101" fmla="*/ 44 h 52"/>
                <a:gd name="T102" fmla="*/ 59 w 81"/>
                <a:gd name="T103" fmla="*/ 48 h 52"/>
                <a:gd name="T104" fmla="*/ 59 w 81"/>
                <a:gd name="T105" fmla="*/ 48 h 52"/>
                <a:gd name="T106" fmla="*/ 52 w 81"/>
                <a:gd name="T107" fmla="*/ 52 h 52"/>
                <a:gd name="T108" fmla="*/ 48 w 81"/>
                <a:gd name="T109" fmla="*/ 48 h 52"/>
                <a:gd name="T110" fmla="*/ 44 w 81"/>
                <a:gd name="T111" fmla="*/ 52 h 52"/>
                <a:gd name="T112" fmla="*/ 41 w 81"/>
                <a:gd name="T113" fmla="*/ 52 h 52"/>
                <a:gd name="T114" fmla="*/ 37 w 81"/>
                <a:gd name="T115" fmla="*/ 52 h 52"/>
                <a:gd name="T116" fmla="*/ 37 w 81"/>
                <a:gd name="T117" fmla="*/ 48 h 52"/>
                <a:gd name="T118" fmla="*/ 37 w 81"/>
                <a:gd name="T119" fmla="*/ 41 h 52"/>
                <a:gd name="T120" fmla="*/ 33 w 81"/>
                <a:gd name="T121" fmla="*/ 41 h 52"/>
                <a:gd name="T122" fmla="*/ 30 w 81"/>
                <a:gd name="T123" fmla="*/ 37 h 52"/>
                <a:gd name="T124" fmla="*/ 26 w 81"/>
                <a:gd name="T125" fmla="*/ 41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1" h="52">
                  <a:moveTo>
                    <a:pt x="26" y="41"/>
                  </a:moveTo>
                  <a:lnTo>
                    <a:pt x="26" y="33"/>
                  </a:lnTo>
                  <a:lnTo>
                    <a:pt x="30" y="29"/>
                  </a:lnTo>
                  <a:lnTo>
                    <a:pt x="26" y="29"/>
                  </a:lnTo>
                  <a:lnTo>
                    <a:pt x="26" y="29"/>
                  </a:lnTo>
                  <a:lnTo>
                    <a:pt x="22" y="26"/>
                  </a:lnTo>
                  <a:lnTo>
                    <a:pt x="22" y="26"/>
                  </a:lnTo>
                  <a:lnTo>
                    <a:pt x="15" y="26"/>
                  </a:lnTo>
                  <a:lnTo>
                    <a:pt x="11" y="26"/>
                  </a:lnTo>
                  <a:lnTo>
                    <a:pt x="7" y="18"/>
                  </a:lnTo>
                  <a:lnTo>
                    <a:pt x="0" y="18"/>
                  </a:lnTo>
                  <a:lnTo>
                    <a:pt x="0" y="18"/>
                  </a:lnTo>
                  <a:lnTo>
                    <a:pt x="0" y="18"/>
                  </a:lnTo>
                  <a:lnTo>
                    <a:pt x="0" y="15"/>
                  </a:lnTo>
                  <a:lnTo>
                    <a:pt x="0" y="11"/>
                  </a:lnTo>
                  <a:lnTo>
                    <a:pt x="4" y="7"/>
                  </a:lnTo>
                  <a:lnTo>
                    <a:pt x="4" y="7"/>
                  </a:lnTo>
                  <a:lnTo>
                    <a:pt x="7" y="3"/>
                  </a:lnTo>
                  <a:lnTo>
                    <a:pt x="15" y="0"/>
                  </a:lnTo>
                  <a:lnTo>
                    <a:pt x="22" y="0"/>
                  </a:lnTo>
                  <a:lnTo>
                    <a:pt x="26" y="0"/>
                  </a:lnTo>
                  <a:lnTo>
                    <a:pt x="30" y="3"/>
                  </a:lnTo>
                  <a:lnTo>
                    <a:pt x="33" y="0"/>
                  </a:lnTo>
                  <a:lnTo>
                    <a:pt x="33" y="0"/>
                  </a:lnTo>
                  <a:lnTo>
                    <a:pt x="37" y="0"/>
                  </a:lnTo>
                  <a:lnTo>
                    <a:pt x="37" y="0"/>
                  </a:lnTo>
                  <a:lnTo>
                    <a:pt x="41" y="3"/>
                  </a:lnTo>
                  <a:lnTo>
                    <a:pt x="44" y="3"/>
                  </a:lnTo>
                  <a:lnTo>
                    <a:pt x="48" y="3"/>
                  </a:lnTo>
                  <a:lnTo>
                    <a:pt x="52" y="0"/>
                  </a:lnTo>
                  <a:lnTo>
                    <a:pt x="59" y="3"/>
                  </a:lnTo>
                  <a:lnTo>
                    <a:pt x="63" y="3"/>
                  </a:lnTo>
                  <a:lnTo>
                    <a:pt x="67" y="11"/>
                  </a:lnTo>
                  <a:lnTo>
                    <a:pt x="70" y="11"/>
                  </a:lnTo>
                  <a:lnTo>
                    <a:pt x="74" y="15"/>
                  </a:lnTo>
                  <a:lnTo>
                    <a:pt x="81" y="15"/>
                  </a:lnTo>
                  <a:lnTo>
                    <a:pt x="81" y="15"/>
                  </a:lnTo>
                  <a:lnTo>
                    <a:pt x="78" y="22"/>
                  </a:lnTo>
                  <a:lnTo>
                    <a:pt x="81" y="22"/>
                  </a:lnTo>
                  <a:lnTo>
                    <a:pt x="81" y="26"/>
                  </a:lnTo>
                  <a:lnTo>
                    <a:pt x="74" y="26"/>
                  </a:lnTo>
                  <a:lnTo>
                    <a:pt x="70" y="33"/>
                  </a:lnTo>
                  <a:lnTo>
                    <a:pt x="70" y="33"/>
                  </a:lnTo>
                  <a:lnTo>
                    <a:pt x="70" y="37"/>
                  </a:lnTo>
                  <a:lnTo>
                    <a:pt x="74" y="37"/>
                  </a:lnTo>
                  <a:lnTo>
                    <a:pt x="74" y="41"/>
                  </a:lnTo>
                  <a:lnTo>
                    <a:pt x="70" y="41"/>
                  </a:lnTo>
                  <a:lnTo>
                    <a:pt x="67" y="41"/>
                  </a:lnTo>
                  <a:lnTo>
                    <a:pt x="67" y="41"/>
                  </a:lnTo>
                  <a:lnTo>
                    <a:pt x="63" y="44"/>
                  </a:lnTo>
                  <a:lnTo>
                    <a:pt x="59" y="44"/>
                  </a:lnTo>
                  <a:lnTo>
                    <a:pt x="59" y="48"/>
                  </a:lnTo>
                  <a:lnTo>
                    <a:pt x="59" y="48"/>
                  </a:lnTo>
                  <a:lnTo>
                    <a:pt x="52" y="52"/>
                  </a:lnTo>
                  <a:lnTo>
                    <a:pt x="48" y="48"/>
                  </a:lnTo>
                  <a:lnTo>
                    <a:pt x="44" y="52"/>
                  </a:lnTo>
                  <a:lnTo>
                    <a:pt x="41" y="52"/>
                  </a:lnTo>
                  <a:lnTo>
                    <a:pt x="37" y="52"/>
                  </a:lnTo>
                  <a:lnTo>
                    <a:pt x="37" y="48"/>
                  </a:lnTo>
                  <a:lnTo>
                    <a:pt x="37" y="41"/>
                  </a:lnTo>
                  <a:lnTo>
                    <a:pt x="33" y="41"/>
                  </a:lnTo>
                  <a:lnTo>
                    <a:pt x="30" y="37"/>
                  </a:lnTo>
                  <a:lnTo>
                    <a:pt x="26" y="4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0" name="Freeform 44">
              <a:extLst>
                <a:ext uri="{FF2B5EF4-FFF2-40B4-BE49-F238E27FC236}">
                  <a16:creationId xmlns:a16="http://schemas.microsoft.com/office/drawing/2014/main" xmlns="" id="{753ECFC4-03E1-4905-B4C1-202D8C1F9665}"/>
                </a:ext>
              </a:extLst>
            </p:cNvPr>
            <p:cNvSpPr/>
            <p:nvPr/>
          </p:nvSpPr>
          <p:spPr bwMode="auto">
            <a:xfrm>
              <a:off x="5577118" y="2630434"/>
              <a:ext cx="245420" cy="169336"/>
            </a:xfrm>
            <a:custGeom>
              <a:avLst/>
              <a:gdLst>
                <a:gd name="T0" fmla="*/ 3 w 137"/>
                <a:gd name="T1" fmla="*/ 49 h 97"/>
                <a:gd name="T2" fmla="*/ 11 w 137"/>
                <a:gd name="T3" fmla="*/ 49 h 97"/>
                <a:gd name="T4" fmla="*/ 18 w 137"/>
                <a:gd name="T5" fmla="*/ 45 h 97"/>
                <a:gd name="T6" fmla="*/ 22 w 137"/>
                <a:gd name="T7" fmla="*/ 41 h 97"/>
                <a:gd name="T8" fmla="*/ 26 w 137"/>
                <a:gd name="T9" fmla="*/ 38 h 97"/>
                <a:gd name="T10" fmla="*/ 33 w 137"/>
                <a:gd name="T11" fmla="*/ 38 h 97"/>
                <a:gd name="T12" fmla="*/ 29 w 137"/>
                <a:gd name="T13" fmla="*/ 34 h 97"/>
                <a:gd name="T14" fmla="*/ 29 w 137"/>
                <a:gd name="T15" fmla="*/ 30 h 97"/>
                <a:gd name="T16" fmla="*/ 40 w 137"/>
                <a:gd name="T17" fmla="*/ 23 h 97"/>
                <a:gd name="T18" fmla="*/ 37 w 137"/>
                <a:gd name="T19" fmla="*/ 19 h 97"/>
                <a:gd name="T20" fmla="*/ 48 w 137"/>
                <a:gd name="T21" fmla="*/ 12 h 97"/>
                <a:gd name="T22" fmla="*/ 55 w 137"/>
                <a:gd name="T23" fmla="*/ 4 h 97"/>
                <a:gd name="T24" fmla="*/ 59 w 137"/>
                <a:gd name="T25" fmla="*/ 0 h 97"/>
                <a:gd name="T26" fmla="*/ 66 w 137"/>
                <a:gd name="T27" fmla="*/ 4 h 97"/>
                <a:gd name="T28" fmla="*/ 70 w 137"/>
                <a:gd name="T29" fmla="*/ 4 h 97"/>
                <a:gd name="T30" fmla="*/ 77 w 137"/>
                <a:gd name="T31" fmla="*/ 4 h 97"/>
                <a:gd name="T32" fmla="*/ 85 w 137"/>
                <a:gd name="T33" fmla="*/ 4 h 97"/>
                <a:gd name="T34" fmla="*/ 92 w 137"/>
                <a:gd name="T35" fmla="*/ 8 h 97"/>
                <a:gd name="T36" fmla="*/ 103 w 137"/>
                <a:gd name="T37" fmla="*/ 8 h 97"/>
                <a:gd name="T38" fmla="*/ 103 w 137"/>
                <a:gd name="T39" fmla="*/ 15 h 97"/>
                <a:gd name="T40" fmla="*/ 103 w 137"/>
                <a:gd name="T41" fmla="*/ 23 h 97"/>
                <a:gd name="T42" fmla="*/ 111 w 137"/>
                <a:gd name="T43" fmla="*/ 30 h 97"/>
                <a:gd name="T44" fmla="*/ 118 w 137"/>
                <a:gd name="T45" fmla="*/ 38 h 97"/>
                <a:gd name="T46" fmla="*/ 126 w 137"/>
                <a:gd name="T47" fmla="*/ 45 h 97"/>
                <a:gd name="T48" fmla="*/ 133 w 137"/>
                <a:gd name="T49" fmla="*/ 52 h 97"/>
                <a:gd name="T50" fmla="*/ 133 w 137"/>
                <a:gd name="T51" fmla="*/ 56 h 97"/>
                <a:gd name="T52" fmla="*/ 122 w 137"/>
                <a:gd name="T53" fmla="*/ 64 h 97"/>
                <a:gd name="T54" fmla="*/ 118 w 137"/>
                <a:gd name="T55" fmla="*/ 64 h 97"/>
                <a:gd name="T56" fmla="*/ 122 w 137"/>
                <a:gd name="T57" fmla="*/ 71 h 97"/>
                <a:gd name="T58" fmla="*/ 126 w 137"/>
                <a:gd name="T59" fmla="*/ 78 h 97"/>
                <a:gd name="T60" fmla="*/ 126 w 137"/>
                <a:gd name="T61" fmla="*/ 82 h 97"/>
                <a:gd name="T62" fmla="*/ 111 w 137"/>
                <a:gd name="T63" fmla="*/ 86 h 97"/>
                <a:gd name="T64" fmla="*/ 111 w 137"/>
                <a:gd name="T65" fmla="*/ 97 h 97"/>
                <a:gd name="T66" fmla="*/ 103 w 137"/>
                <a:gd name="T67" fmla="*/ 93 h 97"/>
                <a:gd name="T68" fmla="*/ 96 w 137"/>
                <a:gd name="T69" fmla="*/ 93 h 97"/>
                <a:gd name="T70" fmla="*/ 89 w 137"/>
                <a:gd name="T71" fmla="*/ 97 h 97"/>
                <a:gd name="T72" fmla="*/ 85 w 137"/>
                <a:gd name="T73" fmla="*/ 93 h 97"/>
                <a:gd name="T74" fmla="*/ 77 w 137"/>
                <a:gd name="T75" fmla="*/ 97 h 97"/>
                <a:gd name="T76" fmla="*/ 70 w 137"/>
                <a:gd name="T77" fmla="*/ 93 h 97"/>
                <a:gd name="T78" fmla="*/ 66 w 137"/>
                <a:gd name="T79" fmla="*/ 93 h 97"/>
                <a:gd name="T80" fmla="*/ 55 w 137"/>
                <a:gd name="T81" fmla="*/ 93 h 97"/>
                <a:gd name="T82" fmla="*/ 51 w 137"/>
                <a:gd name="T83" fmla="*/ 89 h 97"/>
                <a:gd name="T84" fmla="*/ 37 w 137"/>
                <a:gd name="T85" fmla="*/ 89 h 97"/>
                <a:gd name="T86" fmla="*/ 33 w 137"/>
                <a:gd name="T87" fmla="*/ 89 h 97"/>
                <a:gd name="T88" fmla="*/ 14 w 137"/>
                <a:gd name="T89" fmla="*/ 93 h 97"/>
                <a:gd name="T90" fmla="*/ 7 w 137"/>
                <a:gd name="T91" fmla="*/ 89 h 97"/>
                <a:gd name="T92" fmla="*/ 7 w 137"/>
                <a:gd name="T93" fmla="*/ 89 h 97"/>
                <a:gd name="T94" fmla="*/ 0 w 137"/>
                <a:gd name="T95" fmla="*/ 82 h 97"/>
                <a:gd name="T96" fmla="*/ 7 w 137"/>
                <a:gd name="T97" fmla="*/ 75 h 97"/>
                <a:gd name="T98" fmla="*/ 3 w 137"/>
                <a:gd name="T99" fmla="*/ 64 h 97"/>
                <a:gd name="T100" fmla="*/ 3 w 137"/>
                <a:gd name="T101" fmla="*/ 60 h 97"/>
                <a:gd name="T102" fmla="*/ 0 w 137"/>
                <a:gd name="T103" fmla="*/ 49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37" h="97">
                  <a:moveTo>
                    <a:pt x="0" y="49"/>
                  </a:moveTo>
                  <a:lnTo>
                    <a:pt x="3" y="49"/>
                  </a:lnTo>
                  <a:lnTo>
                    <a:pt x="7" y="45"/>
                  </a:lnTo>
                  <a:lnTo>
                    <a:pt x="11" y="49"/>
                  </a:lnTo>
                  <a:lnTo>
                    <a:pt x="18" y="45"/>
                  </a:lnTo>
                  <a:lnTo>
                    <a:pt x="18" y="45"/>
                  </a:lnTo>
                  <a:lnTo>
                    <a:pt x="18" y="41"/>
                  </a:lnTo>
                  <a:lnTo>
                    <a:pt x="22" y="41"/>
                  </a:lnTo>
                  <a:lnTo>
                    <a:pt x="26" y="38"/>
                  </a:lnTo>
                  <a:lnTo>
                    <a:pt x="26" y="38"/>
                  </a:lnTo>
                  <a:lnTo>
                    <a:pt x="29" y="38"/>
                  </a:lnTo>
                  <a:lnTo>
                    <a:pt x="33" y="38"/>
                  </a:lnTo>
                  <a:lnTo>
                    <a:pt x="33" y="34"/>
                  </a:lnTo>
                  <a:lnTo>
                    <a:pt x="29" y="34"/>
                  </a:lnTo>
                  <a:lnTo>
                    <a:pt x="29" y="30"/>
                  </a:lnTo>
                  <a:lnTo>
                    <a:pt x="29" y="30"/>
                  </a:lnTo>
                  <a:lnTo>
                    <a:pt x="33" y="23"/>
                  </a:lnTo>
                  <a:lnTo>
                    <a:pt x="40" y="23"/>
                  </a:lnTo>
                  <a:lnTo>
                    <a:pt x="40" y="19"/>
                  </a:lnTo>
                  <a:lnTo>
                    <a:pt x="37" y="19"/>
                  </a:lnTo>
                  <a:lnTo>
                    <a:pt x="40" y="12"/>
                  </a:lnTo>
                  <a:lnTo>
                    <a:pt x="48" y="12"/>
                  </a:lnTo>
                  <a:lnTo>
                    <a:pt x="51" y="8"/>
                  </a:lnTo>
                  <a:lnTo>
                    <a:pt x="55" y="4"/>
                  </a:lnTo>
                  <a:lnTo>
                    <a:pt x="55" y="4"/>
                  </a:lnTo>
                  <a:lnTo>
                    <a:pt x="59" y="0"/>
                  </a:lnTo>
                  <a:lnTo>
                    <a:pt x="63" y="0"/>
                  </a:lnTo>
                  <a:lnTo>
                    <a:pt x="66" y="4"/>
                  </a:lnTo>
                  <a:lnTo>
                    <a:pt x="66" y="0"/>
                  </a:lnTo>
                  <a:lnTo>
                    <a:pt x="70" y="4"/>
                  </a:lnTo>
                  <a:lnTo>
                    <a:pt x="74" y="4"/>
                  </a:lnTo>
                  <a:lnTo>
                    <a:pt x="77" y="4"/>
                  </a:lnTo>
                  <a:lnTo>
                    <a:pt x="81" y="8"/>
                  </a:lnTo>
                  <a:lnTo>
                    <a:pt x="85" y="4"/>
                  </a:lnTo>
                  <a:lnTo>
                    <a:pt x="92" y="4"/>
                  </a:lnTo>
                  <a:lnTo>
                    <a:pt x="92" y="8"/>
                  </a:lnTo>
                  <a:lnTo>
                    <a:pt x="96" y="8"/>
                  </a:lnTo>
                  <a:lnTo>
                    <a:pt x="103" y="8"/>
                  </a:lnTo>
                  <a:lnTo>
                    <a:pt x="103" y="12"/>
                  </a:lnTo>
                  <a:lnTo>
                    <a:pt x="103" y="15"/>
                  </a:lnTo>
                  <a:lnTo>
                    <a:pt x="103" y="19"/>
                  </a:lnTo>
                  <a:lnTo>
                    <a:pt x="103" y="23"/>
                  </a:lnTo>
                  <a:lnTo>
                    <a:pt x="107" y="26"/>
                  </a:lnTo>
                  <a:lnTo>
                    <a:pt x="111" y="30"/>
                  </a:lnTo>
                  <a:lnTo>
                    <a:pt x="114" y="38"/>
                  </a:lnTo>
                  <a:lnTo>
                    <a:pt x="118" y="38"/>
                  </a:lnTo>
                  <a:lnTo>
                    <a:pt x="118" y="45"/>
                  </a:lnTo>
                  <a:lnTo>
                    <a:pt x="126" y="45"/>
                  </a:lnTo>
                  <a:lnTo>
                    <a:pt x="133" y="49"/>
                  </a:lnTo>
                  <a:lnTo>
                    <a:pt x="133" y="52"/>
                  </a:lnTo>
                  <a:lnTo>
                    <a:pt x="137" y="56"/>
                  </a:lnTo>
                  <a:lnTo>
                    <a:pt x="133" y="56"/>
                  </a:lnTo>
                  <a:lnTo>
                    <a:pt x="129" y="64"/>
                  </a:lnTo>
                  <a:lnTo>
                    <a:pt x="122" y="64"/>
                  </a:lnTo>
                  <a:lnTo>
                    <a:pt x="118" y="60"/>
                  </a:lnTo>
                  <a:lnTo>
                    <a:pt x="118" y="64"/>
                  </a:lnTo>
                  <a:lnTo>
                    <a:pt x="118" y="67"/>
                  </a:lnTo>
                  <a:lnTo>
                    <a:pt x="122" y="71"/>
                  </a:lnTo>
                  <a:lnTo>
                    <a:pt x="122" y="75"/>
                  </a:lnTo>
                  <a:lnTo>
                    <a:pt x="126" y="78"/>
                  </a:lnTo>
                  <a:lnTo>
                    <a:pt x="126" y="82"/>
                  </a:lnTo>
                  <a:lnTo>
                    <a:pt x="126" y="82"/>
                  </a:lnTo>
                  <a:lnTo>
                    <a:pt x="118" y="86"/>
                  </a:lnTo>
                  <a:lnTo>
                    <a:pt x="111" y="86"/>
                  </a:lnTo>
                  <a:lnTo>
                    <a:pt x="111" y="89"/>
                  </a:lnTo>
                  <a:lnTo>
                    <a:pt x="111" y="97"/>
                  </a:lnTo>
                  <a:lnTo>
                    <a:pt x="107" y="97"/>
                  </a:lnTo>
                  <a:lnTo>
                    <a:pt x="103" y="93"/>
                  </a:lnTo>
                  <a:lnTo>
                    <a:pt x="100" y="93"/>
                  </a:lnTo>
                  <a:lnTo>
                    <a:pt x="96" y="93"/>
                  </a:lnTo>
                  <a:lnTo>
                    <a:pt x="92" y="93"/>
                  </a:lnTo>
                  <a:lnTo>
                    <a:pt x="89" y="97"/>
                  </a:lnTo>
                  <a:lnTo>
                    <a:pt x="85" y="97"/>
                  </a:lnTo>
                  <a:lnTo>
                    <a:pt x="85" y="93"/>
                  </a:lnTo>
                  <a:lnTo>
                    <a:pt x="81" y="93"/>
                  </a:lnTo>
                  <a:lnTo>
                    <a:pt x="77" y="97"/>
                  </a:lnTo>
                  <a:lnTo>
                    <a:pt x="74" y="93"/>
                  </a:lnTo>
                  <a:lnTo>
                    <a:pt x="70" y="93"/>
                  </a:lnTo>
                  <a:lnTo>
                    <a:pt x="66" y="93"/>
                  </a:lnTo>
                  <a:lnTo>
                    <a:pt x="66" y="93"/>
                  </a:lnTo>
                  <a:lnTo>
                    <a:pt x="63" y="93"/>
                  </a:lnTo>
                  <a:lnTo>
                    <a:pt x="55" y="93"/>
                  </a:lnTo>
                  <a:lnTo>
                    <a:pt x="55" y="93"/>
                  </a:lnTo>
                  <a:lnTo>
                    <a:pt x="51" y="89"/>
                  </a:lnTo>
                  <a:lnTo>
                    <a:pt x="44" y="89"/>
                  </a:lnTo>
                  <a:lnTo>
                    <a:pt x="37" y="89"/>
                  </a:lnTo>
                  <a:lnTo>
                    <a:pt x="37" y="89"/>
                  </a:lnTo>
                  <a:lnTo>
                    <a:pt x="33" y="89"/>
                  </a:lnTo>
                  <a:lnTo>
                    <a:pt x="29" y="89"/>
                  </a:lnTo>
                  <a:lnTo>
                    <a:pt x="14" y="93"/>
                  </a:lnTo>
                  <a:lnTo>
                    <a:pt x="14" y="93"/>
                  </a:lnTo>
                  <a:lnTo>
                    <a:pt x="7" y="89"/>
                  </a:lnTo>
                  <a:lnTo>
                    <a:pt x="7" y="89"/>
                  </a:lnTo>
                  <a:lnTo>
                    <a:pt x="7" y="89"/>
                  </a:lnTo>
                  <a:lnTo>
                    <a:pt x="3" y="86"/>
                  </a:lnTo>
                  <a:lnTo>
                    <a:pt x="0" y="82"/>
                  </a:lnTo>
                  <a:lnTo>
                    <a:pt x="3" y="78"/>
                  </a:lnTo>
                  <a:lnTo>
                    <a:pt x="7" y="75"/>
                  </a:lnTo>
                  <a:lnTo>
                    <a:pt x="7" y="67"/>
                  </a:lnTo>
                  <a:lnTo>
                    <a:pt x="3" y="64"/>
                  </a:lnTo>
                  <a:lnTo>
                    <a:pt x="3" y="60"/>
                  </a:lnTo>
                  <a:lnTo>
                    <a:pt x="3" y="60"/>
                  </a:lnTo>
                  <a:lnTo>
                    <a:pt x="0" y="52"/>
                  </a:lnTo>
                  <a:lnTo>
                    <a:pt x="0" y="4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1" name="Freeform 45">
              <a:extLst>
                <a:ext uri="{FF2B5EF4-FFF2-40B4-BE49-F238E27FC236}">
                  <a16:creationId xmlns:a16="http://schemas.microsoft.com/office/drawing/2014/main" xmlns="" id="{D5ACB23D-7D4F-43C0-88BE-556974A1A1EA}"/>
                </a:ext>
              </a:extLst>
            </p:cNvPr>
            <p:cNvSpPr/>
            <p:nvPr/>
          </p:nvSpPr>
          <p:spPr bwMode="auto">
            <a:xfrm>
              <a:off x="5557417" y="2766600"/>
              <a:ext cx="483673" cy="265349"/>
            </a:xfrm>
            <a:custGeom>
              <a:avLst/>
              <a:gdLst>
                <a:gd name="T0" fmla="*/ 40 w 270"/>
                <a:gd name="T1" fmla="*/ 11 h 152"/>
                <a:gd name="T2" fmla="*/ 62 w 270"/>
                <a:gd name="T3" fmla="*/ 11 h 152"/>
                <a:gd name="T4" fmla="*/ 77 w 270"/>
                <a:gd name="T5" fmla="*/ 15 h 152"/>
                <a:gd name="T6" fmla="*/ 96 w 270"/>
                <a:gd name="T7" fmla="*/ 15 h 152"/>
                <a:gd name="T8" fmla="*/ 111 w 270"/>
                <a:gd name="T9" fmla="*/ 15 h 152"/>
                <a:gd name="T10" fmla="*/ 122 w 270"/>
                <a:gd name="T11" fmla="*/ 8 h 152"/>
                <a:gd name="T12" fmla="*/ 140 w 270"/>
                <a:gd name="T13" fmla="*/ 0 h 152"/>
                <a:gd name="T14" fmla="*/ 170 w 270"/>
                <a:gd name="T15" fmla="*/ 0 h 152"/>
                <a:gd name="T16" fmla="*/ 185 w 270"/>
                <a:gd name="T17" fmla="*/ 15 h 152"/>
                <a:gd name="T18" fmla="*/ 196 w 270"/>
                <a:gd name="T19" fmla="*/ 30 h 152"/>
                <a:gd name="T20" fmla="*/ 218 w 270"/>
                <a:gd name="T21" fmla="*/ 37 h 152"/>
                <a:gd name="T22" fmla="*/ 237 w 270"/>
                <a:gd name="T23" fmla="*/ 45 h 152"/>
                <a:gd name="T24" fmla="*/ 255 w 270"/>
                <a:gd name="T25" fmla="*/ 45 h 152"/>
                <a:gd name="T26" fmla="*/ 270 w 270"/>
                <a:gd name="T27" fmla="*/ 52 h 152"/>
                <a:gd name="T28" fmla="*/ 266 w 270"/>
                <a:gd name="T29" fmla="*/ 71 h 152"/>
                <a:gd name="T30" fmla="*/ 255 w 270"/>
                <a:gd name="T31" fmla="*/ 86 h 152"/>
                <a:gd name="T32" fmla="*/ 248 w 270"/>
                <a:gd name="T33" fmla="*/ 97 h 152"/>
                <a:gd name="T34" fmla="*/ 233 w 270"/>
                <a:gd name="T35" fmla="*/ 104 h 152"/>
                <a:gd name="T36" fmla="*/ 218 w 270"/>
                <a:gd name="T37" fmla="*/ 108 h 152"/>
                <a:gd name="T38" fmla="*/ 203 w 270"/>
                <a:gd name="T39" fmla="*/ 108 h 152"/>
                <a:gd name="T40" fmla="*/ 203 w 270"/>
                <a:gd name="T41" fmla="*/ 119 h 152"/>
                <a:gd name="T42" fmla="*/ 203 w 270"/>
                <a:gd name="T43" fmla="*/ 112 h 152"/>
                <a:gd name="T44" fmla="*/ 192 w 270"/>
                <a:gd name="T45" fmla="*/ 119 h 152"/>
                <a:gd name="T46" fmla="*/ 181 w 270"/>
                <a:gd name="T47" fmla="*/ 123 h 152"/>
                <a:gd name="T48" fmla="*/ 192 w 270"/>
                <a:gd name="T49" fmla="*/ 126 h 152"/>
                <a:gd name="T50" fmla="*/ 196 w 270"/>
                <a:gd name="T51" fmla="*/ 130 h 152"/>
                <a:gd name="T52" fmla="*/ 203 w 270"/>
                <a:gd name="T53" fmla="*/ 134 h 152"/>
                <a:gd name="T54" fmla="*/ 196 w 270"/>
                <a:gd name="T55" fmla="*/ 119 h 152"/>
                <a:gd name="T56" fmla="*/ 211 w 270"/>
                <a:gd name="T57" fmla="*/ 134 h 152"/>
                <a:gd name="T58" fmla="*/ 222 w 270"/>
                <a:gd name="T59" fmla="*/ 130 h 152"/>
                <a:gd name="T60" fmla="*/ 225 w 270"/>
                <a:gd name="T61" fmla="*/ 138 h 152"/>
                <a:gd name="T62" fmla="*/ 199 w 270"/>
                <a:gd name="T63" fmla="*/ 145 h 152"/>
                <a:gd name="T64" fmla="*/ 177 w 270"/>
                <a:gd name="T65" fmla="*/ 149 h 152"/>
                <a:gd name="T66" fmla="*/ 170 w 270"/>
                <a:gd name="T67" fmla="*/ 134 h 152"/>
                <a:gd name="T68" fmla="*/ 177 w 270"/>
                <a:gd name="T69" fmla="*/ 126 h 152"/>
                <a:gd name="T70" fmla="*/ 174 w 270"/>
                <a:gd name="T71" fmla="*/ 123 h 152"/>
                <a:gd name="T72" fmla="*/ 159 w 270"/>
                <a:gd name="T73" fmla="*/ 119 h 152"/>
                <a:gd name="T74" fmla="*/ 151 w 270"/>
                <a:gd name="T75" fmla="*/ 115 h 152"/>
                <a:gd name="T76" fmla="*/ 155 w 270"/>
                <a:gd name="T77" fmla="*/ 112 h 152"/>
                <a:gd name="T78" fmla="*/ 151 w 270"/>
                <a:gd name="T79" fmla="*/ 108 h 152"/>
                <a:gd name="T80" fmla="*/ 144 w 270"/>
                <a:gd name="T81" fmla="*/ 112 h 152"/>
                <a:gd name="T82" fmla="*/ 133 w 270"/>
                <a:gd name="T83" fmla="*/ 119 h 152"/>
                <a:gd name="T84" fmla="*/ 122 w 270"/>
                <a:gd name="T85" fmla="*/ 130 h 152"/>
                <a:gd name="T86" fmla="*/ 122 w 270"/>
                <a:gd name="T87" fmla="*/ 138 h 152"/>
                <a:gd name="T88" fmla="*/ 103 w 270"/>
                <a:gd name="T89" fmla="*/ 138 h 152"/>
                <a:gd name="T90" fmla="*/ 103 w 270"/>
                <a:gd name="T91" fmla="*/ 130 h 152"/>
                <a:gd name="T92" fmla="*/ 111 w 270"/>
                <a:gd name="T93" fmla="*/ 115 h 152"/>
                <a:gd name="T94" fmla="*/ 122 w 270"/>
                <a:gd name="T95" fmla="*/ 112 h 152"/>
                <a:gd name="T96" fmla="*/ 111 w 270"/>
                <a:gd name="T97" fmla="*/ 97 h 152"/>
                <a:gd name="T98" fmla="*/ 100 w 270"/>
                <a:gd name="T99" fmla="*/ 82 h 152"/>
                <a:gd name="T100" fmla="*/ 81 w 270"/>
                <a:gd name="T101" fmla="*/ 78 h 152"/>
                <a:gd name="T102" fmla="*/ 70 w 270"/>
                <a:gd name="T103" fmla="*/ 75 h 152"/>
                <a:gd name="T104" fmla="*/ 66 w 270"/>
                <a:gd name="T105" fmla="*/ 86 h 152"/>
                <a:gd name="T106" fmla="*/ 44 w 270"/>
                <a:gd name="T107" fmla="*/ 93 h 152"/>
                <a:gd name="T108" fmla="*/ 22 w 270"/>
                <a:gd name="T109" fmla="*/ 89 h 152"/>
                <a:gd name="T110" fmla="*/ 7 w 270"/>
                <a:gd name="T111" fmla="*/ 86 h 152"/>
                <a:gd name="T112" fmla="*/ 3 w 270"/>
                <a:gd name="T113" fmla="*/ 67 h 152"/>
                <a:gd name="T114" fmla="*/ 18 w 270"/>
                <a:gd name="T115" fmla="*/ 45 h 152"/>
                <a:gd name="T116" fmla="*/ 22 w 270"/>
                <a:gd name="T117" fmla="*/ 34 h 152"/>
                <a:gd name="T118" fmla="*/ 18 w 270"/>
                <a:gd name="T119" fmla="*/ 15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70" h="152">
                  <a:moveTo>
                    <a:pt x="18" y="11"/>
                  </a:moveTo>
                  <a:lnTo>
                    <a:pt x="18" y="11"/>
                  </a:lnTo>
                  <a:lnTo>
                    <a:pt x="25" y="15"/>
                  </a:lnTo>
                  <a:lnTo>
                    <a:pt x="25" y="15"/>
                  </a:lnTo>
                  <a:lnTo>
                    <a:pt x="40" y="11"/>
                  </a:lnTo>
                  <a:lnTo>
                    <a:pt x="44" y="11"/>
                  </a:lnTo>
                  <a:lnTo>
                    <a:pt x="48" y="11"/>
                  </a:lnTo>
                  <a:lnTo>
                    <a:pt x="48" y="11"/>
                  </a:lnTo>
                  <a:lnTo>
                    <a:pt x="55" y="11"/>
                  </a:lnTo>
                  <a:lnTo>
                    <a:pt x="62" y="11"/>
                  </a:lnTo>
                  <a:lnTo>
                    <a:pt x="66" y="15"/>
                  </a:lnTo>
                  <a:lnTo>
                    <a:pt x="66" y="15"/>
                  </a:lnTo>
                  <a:lnTo>
                    <a:pt x="74" y="15"/>
                  </a:lnTo>
                  <a:lnTo>
                    <a:pt x="77" y="15"/>
                  </a:lnTo>
                  <a:lnTo>
                    <a:pt x="77" y="15"/>
                  </a:lnTo>
                  <a:lnTo>
                    <a:pt x="81" y="15"/>
                  </a:lnTo>
                  <a:lnTo>
                    <a:pt x="85" y="15"/>
                  </a:lnTo>
                  <a:lnTo>
                    <a:pt x="88" y="19"/>
                  </a:lnTo>
                  <a:lnTo>
                    <a:pt x="92" y="15"/>
                  </a:lnTo>
                  <a:lnTo>
                    <a:pt x="96" y="15"/>
                  </a:lnTo>
                  <a:lnTo>
                    <a:pt x="96" y="19"/>
                  </a:lnTo>
                  <a:lnTo>
                    <a:pt x="100" y="19"/>
                  </a:lnTo>
                  <a:lnTo>
                    <a:pt x="103" y="15"/>
                  </a:lnTo>
                  <a:lnTo>
                    <a:pt x="107" y="15"/>
                  </a:lnTo>
                  <a:lnTo>
                    <a:pt x="111" y="15"/>
                  </a:lnTo>
                  <a:lnTo>
                    <a:pt x="114" y="15"/>
                  </a:lnTo>
                  <a:lnTo>
                    <a:pt x="118" y="19"/>
                  </a:lnTo>
                  <a:lnTo>
                    <a:pt x="122" y="19"/>
                  </a:lnTo>
                  <a:lnTo>
                    <a:pt x="122" y="11"/>
                  </a:lnTo>
                  <a:lnTo>
                    <a:pt x="122" y="8"/>
                  </a:lnTo>
                  <a:lnTo>
                    <a:pt x="129" y="8"/>
                  </a:lnTo>
                  <a:lnTo>
                    <a:pt x="137" y="4"/>
                  </a:lnTo>
                  <a:lnTo>
                    <a:pt x="137" y="4"/>
                  </a:lnTo>
                  <a:lnTo>
                    <a:pt x="140" y="4"/>
                  </a:lnTo>
                  <a:lnTo>
                    <a:pt x="140" y="0"/>
                  </a:lnTo>
                  <a:lnTo>
                    <a:pt x="144" y="0"/>
                  </a:lnTo>
                  <a:lnTo>
                    <a:pt x="151" y="0"/>
                  </a:lnTo>
                  <a:lnTo>
                    <a:pt x="159" y="0"/>
                  </a:lnTo>
                  <a:lnTo>
                    <a:pt x="166" y="0"/>
                  </a:lnTo>
                  <a:lnTo>
                    <a:pt x="170" y="0"/>
                  </a:lnTo>
                  <a:lnTo>
                    <a:pt x="170" y="8"/>
                  </a:lnTo>
                  <a:lnTo>
                    <a:pt x="174" y="8"/>
                  </a:lnTo>
                  <a:lnTo>
                    <a:pt x="174" y="11"/>
                  </a:lnTo>
                  <a:lnTo>
                    <a:pt x="177" y="19"/>
                  </a:lnTo>
                  <a:lnTo>
                    <a:pt x="185" y="15"/>
                  </a:lnTo>
                  <a:lnTo>
                    <a:pt x="188" y="19"/>
                  </a:lnTo>
                  <a:lnTo>
                    <a:pt x="188" y="23"/>
                  </a:lnTo>
                  <a:lnTo>
                    <a:pt x="192" y="23"/>
                  </a:lnTo>
                  <a:lnTo>
                    <a:pt x="192" y="26"/>
                  </a:lnTo>
                  <a:lnTo>
                    <a:pt x="196" y="30"/>
                  </a:lnTo>
                  <a:lnTo>
                    <a:pt x="203" y="37"/>
                  </a:lnTo>
                  <a:lnTo>
                    <a:pt x="203" y="34"/>
                  </a:lnTo>
                  <a:lnTo>
                    <a:pt x="211" y="37"/>
                  </a:lnTo>
                  <a:lnTo>
                    <a:pt x="214" y="37"/>
                  </a:lnTo>
                  <a:lnTo>
                    <a:pt x="218" y="37"/>
                  </a:lnTo>
                  <a:lnTo>
                    <a:pt x="222" y="34"/>
                  </a:lnTo>
                  <a:lnTo>
                    <a:pt x="225" y="34"/>
                  </a:lnTo>
                  <a:lnTo>
                    <a:pt x="229" y="41"/>
                  </a:lnTo>
                  <a:lnTo>
                    <a:pt x="233" y="45"/>
                  </a:lnTo>
                  <a:lnTo>
                    <a:pt x="237" y="45"/>
                  </a:lnTo>
                  <a:lnTo>
                    <a:pt x="237" y="45"/>
                  </a:lnTo>
                  <a:lnTo>
                    <a:pt x="244" y="45"/>
                  </a:lnTo>
                  <a:lnTo>
                    <a:pt x="248" y="45"/>
                  </a:lnTo>
                  <a:lnTo>
                    <a:pt x="251" y="49"/>
                  </a:lnTo>
                  <a:lnTo>
                    <a:pt x="255" y="45"/>
                  </a:lnTo>
                  <a:lnTo>
                    <a:pt x="259" y="49"/>
                  </a:lnTo>
                  <a:lnTo>
                    <a:pt x="262" y="49"/>
                  </a:lnTo>
                  <a:lnTo>
                    <a:pt x="266" y="49"/>
                  </a:lnTo>
                  <a:lnTo>
                    <a:pt x="266" y="52"/>
                  </a:lnTo>
                  <a:lnTo>
                    <a:pt x="270" y="52"/>
                  </a:lnTo>
                  <a:lnTo>
                    <a:pt x="270" y="56"/>
                  </a:lnTo>
                  <a:lnTo>
                    <a:pt x="266" y="60"/>
                  </a:lnTo>
                  <a:lnTo>
                    <a:pt x="262" y="60"/>
                  </a:lnTo>
                  <a:lnTo>
                    <a:pt x="262" y="67"/>
                  </a:lnTo>
                  <a:lnTo>
                    <a:pt x="266" y="71"/>
                  </a:lnTo>
                  <a:lnTo>
                    <a:pt x="270" y="75"/>
                  </a:lnTo>
                  <a:lnTo>
                    <a:pt x="266" y="78"/>
                  </a:lnTo>
                  <a:lnTo>
                    <a:pt x="266" y="82"/>
                  </a:lnTo>
                  <a:lnTo>
                    <a:pt x="262" y="86"/>
                  </a:lnTo>
                  <a:lnTo>
                    <a:pt x="255" y="86"/>
                  </a:lnTo>
                  <a:lnTo>
                    <a:pt x="251" y="89"/>
                  </a:lnTo>
                  <a:lnTo>
                    <a:pt x="251" y="93"/>
                  </a:lnTo>
                  <a:lnTo>
                    <a:pt x="248" y="97"/>
                  </a:lnTo>
                  <a:lnTo>
                    <a:pt x="248" y="101"/>
                  </a:lnTo>
                  <a:lnTo>
                    <a:pt x="248" y="97"/>
                  </a:lnTo>
                  <a:lnTo>
                    <a:pt x="244" y="97"/>
                  </a:lnTo>
                  <a:lnTo>
                    <a:pt x="240" y="101"/>
                  </a:lnTo>
                  <a:lnTo>
                    <a:pt x="237" y="101"/>
                  </a:lnTo>
                  <a:lnTo>
                    <a:pt x="233" y="101"/>
                  </a:lnTo>
                  <a:lnTo>
                    <a:pt x="233" y="104"/>
                  </a:lnTo>
                  <a:lnTo>
                    <a:pt x="229" y="104"/>
                  </a:lnTo>
                  <a:lnTo>
                    <a:pt x="225" y="104"/>
                  </a:lnTo>
                  <a:lnTo>
                    <a:pt x="222" y="108"/>
                  </a:lnTo>
                  <a:lnTo>
                    <a:pt x="222" y="108"/>
                  </a:lnTo>
                  <a:lnTo>
                    <a:pt x="218" y="108"/>
                  </a:lnTo>
                  <a:lnTo>
                    <a:pt x="218" y="112"/>
                  </a:lnTo>
                  <a:lnTo>
                    <a:pt x="211" y="108"/>
                  </a:lnTo>
                  <a:lnTo>
                    <a:pt x="207" y="112"/>
                  </a:lnTo>
                  <a:lnTo>
                    <a:pt x="207" y="112"/>
                  </a:lnTo>
                  <a:lnTo>
                    <a:pt x="203" y="108"/>
                  </a:lnTo>
                  <a:lnTo>
                    <a:pt x="203" y="108"/>
                  </a:lnTo>
                  <a:lnTo>
                    <a:pt x="203" y="112"/>
                  </a:lnTo>
                  <a:lnTo>
                    <a:pt x="207" y="112"/>
                  </a:lnTo>
                  <a:lnTo>
                    <a:pt x="203" y="115"/>
                  </a:lnTo>
                  <a:lnTo>
                    <a:pt x="203" y="119"/>
                  </a:lnTo>
                  <a:lnTo>
                    <a:pt x="199" y="119"/>
                  </a:lnTo>
                  <a:lnTo>
                    <a:pt x="199" y="119"/>
                  </a:lnTo>
                  <a:lnTo>
                    <a:pt x="199" y="119"/>
                  </a:lnTo>
                  <a:lnTo>
                    <a:pt x="203" y="115"/>
                  </a:lnTo>
                  <a:lnTo>
                    <a:pt x="203" y="112"/>
                  </a:lnTo>
                  <a:lnTo>
                    <a:pt x="199" y="112"/>
                  </a:lnTo>
                  <a:lnTo>
                    <a:pt x="199" y="112"/>
                  </a:lnTo>
                  <a:lnTo>
                    <a:pt x="196" y="119"/>
                  </a:lnTo>
                  <a:lnTo>
                    <a:pt x="192" y="119"/>
                  </a:lnTo>
                  <a:lnTo>
                    <a:pt x="192" y="119"/>
                  </a:lnTo>
                  <a:lnTo>
                    <a:pt x="188" y="119"/>
                  </a:lnTo>
                  <a:lnTo>
                    <a:pt x="185" y="119"/>
                  </a:lnTo>
                  <a:lnTo>
                    <a:pt x="185" y="119"/>
                  </a:lnTo>
                  <a:lnTo>
                    <a:pt x="181" y="119"/>
                  </a:lnTo>
                  <a:lnTo>
                    <a:pt x="181" y="123"/>
                  </a:lnTo>
                  <a:lnTo>
                    <a:pt x="181" y="123"/>
                  </a:lnTo>
                  <a:lnTo>
                    <a:pt x="188" y="123"/>
                  </a:lnTo>
                  <a:lnTo>
                    <a:pt x="188" y="123"/>
                  </a:lnTo>
                  <a:lnTo>
                    <a:pt x="192" y="126"/>
                  </a:lnTo>
                  <a:lnTo>
                    <a:pt x="192" y="126"/>
                  </a:lnTo>
                  <a:lnTo>
                    <a:pt x="196" y="126"/>
                  </a:lnTo>
                  <a:lnTo>
                    <a:pt x="192" y="126"/>
                  </a:lnTo>
                  <a:lnTo>
                    <a:pt x="192" y="130"/>
                  </a:lnTo>
                  <a:lnTo>
                    <a:pt x="196" y="130"/>
                  </a:lnTo>
                  <a:lnTo>
                    <a:pt x="196" y="130"/>
                  </a:lnTo>
                  <a:lnTo>
                    <a:pt x="196" y="130"/>
                  </a:lnTo>
                  <a:lnTo>
                    <a:pt x="196" y="130"/>
                  </a:lnTo>
                  <a:lnTo>
                    <a:pt x="199" y="130"/>
                  </a:lnTo>
                  <a:lnTo>
                    <a:pt x="199" y="134"/>
                  </a:lnTo>
                  <a:lnTo>
                    <a:pt x="203" y="134"/>
                  </a:lnTo>
                  <a:lnTo>
                    <a:pt x="207" y="138"/>
                  </a:lnTo>
                  <a:lnTo>
                    <a:pt x="207" y="134"/>
                  </a:lnTo>
                  <a:lnTo>
                    <a:pt x="203" y="130"/>
                  </a:lnTo>
                  <a:lnTo>
                    <a:pt x="196" y="123"/>
                  </a:lnTo>
                  <a:lnTo>
                    <a:pt x="196" y="119"/>
                  </a:lnTo>
                  <a:lnTo>
                    <a:pt x="196" y="119"/>
                  </a:lnTo>
                  <a:lnTo>
                    <a:pt x="199" y="123"/>
                  </a:lnTo>
                  <a:lnTo>
                    <a:pt x="199" y="126"/>
                  </a:lnTo>
                  <a:lnTo>
                    <a:pt x="207" y="134"/>
                  </a:lnTo>
                  <a:lnTo>
                    <a:pt x="211" y="134"/>
                  </a:lnTo>
                  <a:lnTo>
                    <a:pt x="211" y="134"/>
                  </a:lnTo>
                  <a:lnTo>
                    <a:pt x="214" y="134"/>
                  </a:lnTo>
                  <a:lnTo>
                    <a:pt x="218" y="134"/>
                  </a:lnTo>
                  <a:lnTo>
                    <a:pt x="218" y="130"/>
                  </a:lnTo>
                  <a:lnTo>
                    <a:pt x="222" y="130"/>
                  </a:lnTo>
                  <a:lnTo>
                    <a:pt x="229" y="130"/>
                  </a:lnTo>
                  <a:lnTo>
                    <a:pt x="225" y="134"/>
                  </a:lnTo>
                  <a:lnTo>
                    <a:pt x="225" y="134"/>
                  </a:lnTo>
                  <a:lnTo>
                    <a:pt x="225" y="138"/>
                  </a:lnTo>
                  <a:lnTo>
                    <a:pt x="225" y="138"/>
                  </a:lnTo>
                  <a:lnTo>
                    <a:pt x="218" y="141"/>
                  </a:lnTo>
                  <a:lnTo>
                    <a:pt x="211" y="138"/>
                  </a:lnTo>
                  <a:lnTo>
                    <a:pt x="207" y="141"/>
                  </a:lnTo>
                  <a:lnTo>
                    <a:pt x="207" y="145"/>
                  </a:lnTo>
                  <a:lnTo>
                    <a:pt x="199" y="145"/>
                  </a:lnTo>
                  <a:lnTo>
                    <a:pt x="192" y="149"/>
                  </a:lnTo>
                  <a:lnTo>
                    <a:pt x="188" y="152"/>
                  </a:lnTo>
                  <a:lnTo>
                    <a:pt x="181" y="152"/>
                  </a:lnTo>
                  <a:lnTo>
                    <a:pt x="177" y="149"/>
                  </a:lnTo>
                  <a:lnTo>
                    <a:pt x="177" y="149"/>
                  </a:lnTo>
                  <a:lnTo>
                    <a:pt x="181" y="141"/>
                  </a:lnTo>
                  <a:lnTo>
                    <a:pt x="181" y="141"/>
                  </a:lnTo>
                  <a:lnTo>
                    <a:pt x="177" y="138"/>
                  </a:lnTo>
                  <a:lnTo>
                    <a:pt x="174" y="138"/>
                  </a:lnTo>
                  <a:lnTo>
                    <a:pt x="170" y="134"/>
                  </a:lnTo>
                  <a:lnTo>
                    <a:pt x="166" y="138"/>
                  </a:lnTo>
                  <a:lnTo>
                    <a:pt x="166" y="138"/>
                  </a:lnTo>
                  <a:lnTo>
                    <a:pt x="170" y="130"/>
                  </a:lnTo>
                  <a:lnTo>
                    <a:pt x="174" y="130"/>
                  </a:lnTo>
                  <a:lnTo>
                    <a:pt x="177" y="126"/>
                  </a:lnTo>
                  <a:lnTo>
                    <a:pt x="181" y="126"/>
                  </a:lnTo>
                  <a:lnTo>
                    <a:pt x="177" y="126"/>
                  </a:lnTo>
                  <a:lnTo>
                    <a:pt x="177" y="123"/>
                  </a:lnTo>
                  <a:lnTo>
                    <a:pt x="177" y="119"/>
                  </a:lnTo>
                  <a:lnTo>
                    <a:pt x="174" y="123"/>
                  </a:lnTo>
                  <a:lnTo>
                    <a:pt x="174" y="123"/>
                  </a:lnTo>
                  <a:lnTo>
                    <a:pt x="170" y="119"/>
                  </a:lnTo>
                  <a:lnTo>
                    <a:pt x="166" y="119"/>
                  </a:lnTo>
                  <a:lnTo>
                    <a:pt x="162" y="123"/>
                  </a:lnTo>
                  <a:lnTo>
                    <a:pt x="159" y="119"/>
                  </a:lnTo>
                  <a:lnTo>
                    <a:pt x="155" y="119"/>
                  </a:lnTo>
                  <a:lnTo>
                    <a:pt x="155" y="119"/>
                  </a:lnTo>
                  <a:lnTo>
                    <a:pt x="155" y="119"/>
                  </a:lnTo>
                  <a:lnTo>
                    <a:pt x="155" y="115"/>
                  </a:lnTo>
                  <a:lnTo>
                    <a:pt x="151" y="115"/>
                  </a:lnTo>
                  <a:lnTo>
                    <a:pt x="144" y="115"/>
                  </a:lnTo>
                  <a:lnTo>
                    <a:pt x="144" y="112"/>
                  </a:lnTo>
                  <a:lnTo>
                    <a:pt x="148" y="112"/>
                  </a:lnTo>
                  <a:lnTo>
                    <a:pt x="155" y="112"/>
                  </a:lnTo>
                  <a:lnTo>
                    <a:pt x="155" y="112"/>
                  </a:lnTo>
                  <a:lnTo>
                    <a:pt x="159" y="112"/>
                  </a:lnTo>
                  <a:lnTo>
                    <a:pt x="162" y="112"/>
                  </a:lnTo>
                  <a:lnTo>
                    <a:pt x="155" y="112"/>
                  </a:lnTo>
                  <a:lnTo>
                    <a:pt x="155" y="112"/>
                  </a:lnTo>
                  <a:lnTo>
                    <a:pt x="151" y="108"/>
                  </a:lnTo>
                  <a:lnTo>
                    <a:pt x="151" y="108"/>
                  </a:lnTo>
                  <a:lnTo>
                    <a:pt x="151" y="108"/>
                  </a:lnTo>
                  <a:lnTo>
                    <a:pt x="148" y="112"/>
                  </a:lnTo>
                  <a:lnTo>
                    <a:pt x="144" y="112"/>
                  </a:lnTo>
                  <a:lnTo>
                    <a:pt x="144" y="112"/>
                  </a:lnTo>
                  <a:lnTo>
                    <a:pt x="144" y="108"/>
                  </a:lnTo>
                  <a:lnTo>
                    <a:pt x="140" y="112"/>
                  </a:lnTo>
                  <a:lnTo>
                    <a:pt x="137" y="112"/>
                  </a:lnTo>
                  <a:lnTo>
                    <a:pt x="133" y="115"/>
                  </a:lnTo>
                  <a:lnTo>
                    <a:pt x="133" y="119"/>
                  </a:lnTo>
                  <a:lnTo>
                    <a:pt x="129" y="123"/>
                  </a:lnTo>
                  <a:lnTo>
                    <a:pt x="129" y="123"/>
                  </a:lnTo>
                  <a:lnTo>
                    <a:pt x="129" y="123"/>
                  </a:lnTo>
                  <a:lnTo>
                    <a:pt x="125" y="130"/>
                  </a:lnTo>
                  <a:lnTo>
                    <a:pt x="122" y="130"/>
                  </a:lnTo>
                  <a:lnTo>
                    <a:pt x="122" y="130"/>
                  </a:lnTo>
                  <a:lnTo>
                    <a:pt x="122" y="130"/>
                  </a:lnTo>
                  <a:lnTo>
                    <a:pt x="122" y="134"/>
                  </a:lnTo>
                  <a:lnTo>
                    <a:pt x="122" y="134"/>
                  </a:lnTo>
                  <a:lnTo>
                    <a:pt x="122" y="138"/>
                  </a:lnTo>
                  <a:lnTo>
                    <a:pt x="122" y="138"/>
                  </a:lnTo>
                  <a:lnTo>
                    <a:pt x="118" y="134"/>
                  </a:lnTo>
                  <a:lnTo>
                    <a:pt x="114" y="134"/>
                  </a:lnTo>
                  <a:lnTo>
                    <a:pt x="111" y="138"/>
                  </a:lnTo>
                  <a:lnTo>
                    <a:pt x="103" y="138"/>
                  </a:lnTo>
                  <a:lnTo>
                    <a:pt x="100" y="138"/>
                  </a:lnTo>
                  <a:lnTo>
                    <a:pt x="96" y="134"/>
                  </a:lnTo>
                  <a:lnTo>
                    <a:pt x="100" y="130"/>
                  </a:lnTo>
                  <a:lnTo>
                    <a:pt x="103" y="130"/>
                  </a:lnTo>
                  <a:lnTo>
                    <a:pt x="103" y="130"/>
                  </a:lnTo>
                  <a:lnTo>
                    <a:pt x="107" y="123"/>
                  </a:lnTo>
                  <a:lnTo>
                    <a:pt x="107" y="123"/>
                  </a:lnTo>
                  <a:lnTo>
                    <a:pt x="107" y="119"/>
                  </a:lnTo>
                  <a:lnTo>
                    <a:pt x="107" y="115"/>
                  </a:lnTo>
                  <a:lnTo>
                    <a:pt x="111" y="115"/>
                  </a:lnTo>
                  <a:lnTo>
                    <a:pt x="114" y="112"/>
                  </a:lnTo>
                  <a:lnTo>
                    <a:pt x="118" y="115"/>
                  </a:lnTo>
                  <a:lnTo>
                    <a:pt x="122" y="115"/>
                  </a:lnTo>
                  <a:lnTo>
                    <a:pt x="122" y="115"/>
                  </a:lnTo>
                  <a:lnTo>
                    <a:pt x="122" y="112"/>
                  </a:lnTo>
                  <a:lnTo>
                    <a:pt x="122" y="108"/>
                  </a:lnTo>
                  <a:lnTo>
                    <a:pt x="122" y="104"/>
                  </a:lnTo>
                  <a:lnTo>
                    <a:pt x="118" y="104"/>
                  </a:lnTo>
                  <a:lnTo>
                    <a:pt x="111" y="101"/>
                  </a:lnTo>
                  <a:lnTo>
                    <a:pt x="111" y="97"/>
                  </a:lnTo>
                  <a:lnTo>
                    <a:pt x="107" y="97"/>
                  </a:lnTo>
                  <a:lnTo>
                    <a:pt x="107" y="93"/>
                  </a:lnTo>
                  <a:lnTo>
                    <a:pt x="107" y="89"/>
                  </a:lnTo>
                  <a:lnTo>
                    <a:pt x="103" y="86"/>
                  </a:lnTo>
                  <a:lnTo>
                    <a:pt x="100" y="82"/>
                  </a:lnTo>
                  <a:lnTo>
                    <a:pt x="96" y="82"/>
                  </a:lnTo>
                  <a:lnTo>
                    <a:pt x="96" y="82"/>
                  </a:lnTo>
                  <a:lnTo>
                    <a:pt x="92" y="82"/>
                  </a:lnTo>
                  <a:lnTo>
                    <a:pt x="85" y="78"/>
                  </a:lnTo>
                  <a:lnTo>
                    <a:pt x="81" y="78"/>
                  </a:lnTo>
                  <a:lnTo>
                    <a:pt x="77" y="75"/>
                  </a:lnTo>
                  <a:lnTo>
                    <a:pt x="77" y="75"/>
                  </a:lnTo>
                  <a:lnTo>
                    <a:pt x="74" y="75"/>
                  </a:lnTo>
                  <a:lnTo>
                    <a:pt x="74" y="78"/>
                  </a:lnTo>
                  <a:lnTo>
                    <a:pt x="70" y="75"/>
                  </a:lnTo>
                  <a:lnTo>
                    <a:pt x="70" y="78"/>
                  </a:lnTo>
                  <a:lnTo>
                    <a:pt x="66" y="75"/>
                  </a:lnTo>
                  <a:lnTo>
                    <a:pt x="66" y="78"/>
                  </a:lnTo>
                  <a:lnTo>
                    <a:pt x="66" y="82"/>
                  </a:lnTo>
                  <a:lnTo>
                    <a:pt x="66" y="86"/>
                  </a:lnTo>
                  <a:lnTo>
                    <a:pt x="62" y="86"/>
                  </a:lnTo>
                  <a:lnTo>
                    <a:pt x="59" y="89"/>
                  </a:lnTo>
                  <a:lnTo>
                    <a:pt x="48" y="89"/>
                  </a:lnTo>
                  <a:lnTo>
                    <a:pt x="44" y="93"/>
                  </a:lnTo>
                  <a:lnTo>
                    <a:pt x="44" y="93"/>
                  </a:lnTo>
                  <a:lnTo>
                    <a:pt x="37" y="93"/>
                  </a:lnTo>
                  <a:lnTo>
                    <a:pt x="33" y="93"/>
                  </a:lnTo>
                  <a:lnTo>
                    <a:pt x="33" y="89"/>
                  </a:lnTo>
                  <a:lnTo>
                    <a:pt x="29" y="89"/>
                  </a:lnTo>
                  <a:lnTo>
                    <a:pt x="22" y="89"/>
                  </a:lnTo>
                  <a:lnTo>
                    <a:pt x="18" y="86"/>
                  </a:lnTo>
                  <a:lnTo>
                    <a:pt x="14" y="86"/>
                  </a:lnTo>
                  <a:lnTo>
                    <a:pt x="11" y="86"/>
                  </a:lnTo>
                  <a:lnTo>
                    <a:pt x="7" y="86"/>
                  </a:lnTo>
                  <a:lnTo>
                    <a:pt x="7" y="86"/>
                  </a:lnTo>
                  <a:lnTo>
                    <a:pt x="3" y="82"/>
                  </a:lnTo>
                  <a:lnTo>
                    <a:pt x="0" y="78"/>
                  </a:lnTo>
                  <a:lnTo>
                    <a:pt x="0" y="78"/>
                  </a:lnTo>
                  <a:lnTo>
                    <a:pt x="0" y="75"/>
                  </a:lnTo>
                  <a:lnTo>
                    <a:pt x="3" y="67"/>
                  </a:lnTo>
                  <a:lnTo>
                    <a:pt x="7" y="67"/>
                  </a:lnTo>
                  <a:lnTo>
                    <a:pt x="7" y="63"/>
                  </a:lnTo>
                  <a:lnTo>
                    <a:pt x="7" y="60"/>
                  </a:lnTo>
                  <a:lnTo>
                    <a:pt x="18" y="49"/>
                  </a:lnTo>
                  <a:lnTo>
                    <a:pt x="18" y="45"/>
                  </a:lnTo>
                  <a:lnTo>
                    <a:pt x="22" y="41"/>
                  </a:lnTo>
                  <a:lnTo>
                    <a:pt x="25" y="41"/>
                  </a:lnTo>
                  <a:lnTo>
                    <a:pt x="25" y="37"/>
                  </a:lnTo>
                  <a:lnTo>
                    <a:pt x="22" y="34"/>
                  </a:lnTo>
                  <a:lnTo>
                    <a:pt x="22" y="34"/>
                  </a:lnTo>
                  <a:lnTo>
                    <a:pt x="25" y="30"/>
                  </a:lnTo>
                  <a:lnTo>
                    <a:pt x="22" y="30"/>
                  </a:lnTo>
                  <a:lnTo>
                    <a:pt x="18" y="26"/>
                  </a:lnTo>
                  <a:lnTo>
                    <a:pt x="18" y="23"/>
                  </a:lnTo>
                  <a:lnTo>
                    <a:pt x="18" y="15"/>
                  </a:lnTo>
                  <a:lnTo>
                    <a:pt x="18"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2" name="Freeform 46">
              <a:extLst>
                <a:ext uri="{FF2B5EF4-FFF2-40B4-BE49-F238E27FC236}">
                  <a16:creationId xmlns:a16="http://schemas.microsoft.com/office/drawing/2014/main" xmlns="" id="{ECE823FD-E65A-4A4C-9325-8D4FA69108A5}"/>
                </a:ext>
              </a:extLst>
            </p:cNvPr>
            <p:cNvSpPr/>
            <p:nvPr/>
          </p:nvSpPr>
          <p:spPr bwMode="auto">
            <a:xfrm>
              <a:off x="5675646" y="2897527"/>
              <a:ext cx="100317" cy="102999"/>
            </a:xfrm>
            <a:custGeom>
              <a:avLst/>
              <a:gdLst>
                <a:gd name="T0" fmla="*/ 0 w 56"/>
                <a:gd name="T1" fmla="*/ 11 h 59"/>
                <a:gd name="T2" fmla="*/ 0 w 56"/>
                <a:gd name="T3" fmla="*/ 7 h 59"/>
                <a:gd name="T4" fmla="*/ 0 w 56"/>
                <a:gd name="T5" fmla="*/ 3 h 59"/>
                <a:gd name="T6" fmla="*/ 0 w 56"/>
                <a:gd name="T7" fmla="*/ 0 h 59"/>
                <a:gd name="T8" fmla="*/ 4 w 56"/>
                <a:gd name="T9" fmla="*/ 3 h 59"/>
                <a:gd name="T10" fmla="*/ 4 w 56"/>
                <a:gd name="T11" fmla="*/ 0 h 59"/>
                <a:gd name="T12" fmla="*/ 8 w 56"/>
                <a:gd name="T13" fmla="*/ 3 h 59"/>
                <a:gd name="T14" fmla="*/ 8 w 56"/>
                <a:gd name="T15" fmla="*/ 0 h 59"/>
                <a:gd name="T16" fmla="*/ 11 w 56"/>
                <a:gd name="T17" fmla="*/ 0 h 59"/>
                <a:gd name="T18" fmla="*/ 11 w 56"/>
                <a:gd name="T19" fmla="*/ 0 h 59"/>
                <a:gd name="T20" fmla="*/ 15 w 56"/>
                <a:gd name="T21" fmla="*/ 3 h 59"/>
                <a:gd name="T22" fmla="*/ 19 w 56"/>
                <a:gd name="T23" fmla="*/ 3 h 59"/>
                <a:gd name="T24" fmla="*/ 26 w 56"/>
                <a:gd name="T25" fmla="*/ 7 h 59"/>
                <a:gd name="T26" fmla="*/ 30 w 56"/>
                <a:gd name="T27" fmla="*/ 7 h 59"/>
                <a:gd name="T28" fmla="*/ 30 w 56"/>
                <a:gd name="T29" fmla="*/ 7 h 59"/>
                <a:gd name="T30" fmla="*/ 34 w 56"/>
                <a:gd name="T31" fmla="*/ 7 h 59"/>
                <a:gd name="T32" fmla="*/ 37 w 56"/>
                <a:gd name="T33" fmla="*/ 11 h 59"/>
                <a:gd name="T34" fmla="*/ 41 w 56"/>
                <a:gd name="T35" fmla="*/ 14 h 59"/>
                <a:gd name="T36" fmla="*/ 41 w 56"/>
                <a:gd name="T37" fmla="*/ 18 h 59"/>
                <a:gd name="T38" fmla="*/ 41 w 56"/>
                <a:gd name="T39" fmla="*/ 22 h 59"/>
                <a:gd name="T40" fmla="*/ 45 w 56"/>
                <a:gd name="T41" fmla="*/ 22 h 59"/>
                <a:gd name="T42" fmla="*/ 45 w 56"/>
                <a:gd name="T43" fmla="*/ 26 h 59"/>
                <a:gd name="T44" fmla="*/ 52 w 56"/>
                <a:gd name="T45" fmla="*/ 29 h 59"/>
                <a:gd name="T46" fmla="*/ 56 w 56"/>
                <a:gd name="T47" fmla="*/ 29 h 59"/>
                <a:gd name="T48" fmla="*/ 56 w 56"/>
                <a:gd name="T49" fmla="*/ 33 h 59"/>
                <a:gd name="T50" fmla="*/ 56 w 56"/>
                <a:gd name="T51" fmla="*/ 37 h 59"/>
                <a:gd name="T52" fmla="*/ 56 w 56"/>
                <a:gd name="T53" fmla="*/ 40 h 59"/>
                <a:gd name="T54" fmla="*/ 56 w 56"/>
                <a:gd name="T55" fmla="*/ 40 h 59"/>
                <a:gd name="T56" fmla="*/ 52 w 56"/>
                <a:gd name="T57" fmla="*/ 40 h 59"/>
                <a:gd name="T58" fmla="*/ 48 w 56"/>
                <a:gd name="T59" fmla="*/ 37 h 59"/>
                <a:gd name="T60" fmla="*/ 45 w 56"/>
                <a:gd name="T61" fmla="*/ 40 h 59"/>
                <a:gd name="T62" fmla="*/ 41 w 56"/>
                <a:gd name="T63" fmla="*/ 40 h 59"/>
                <a:gd name="T64" fmla="*/ 41 w 56"/>
                <a:gd name="T65" fmla="*/ 44 h 59"/>
                <a:gd name="T66" fmla="*/ 41 w 56"/>
                <a:gd name="T67" fmla="*/ 48 h 59"/>
                <a:gd name="T68" fmla="*/ 41 w 56"/>
                <a:gd name="T69" fmla="*/ 48 h 59"/>
                <a:gd name="T70" fmla="*/ 37 w 56"/>
                <a:gd name="T71" fmla="*/ 55 h 59"/>
                <a:gd name="T72" fmla="*/ 37 w 56"/>
                <a:gd name="T73" fmla="*/ 55 h 59"/>
                <a:gd name="T74" fmla="*/ 34 w 56"/>
                <a:gd name="T75" fmla="*/ 55 h 59"/>
                <a:gd name="T76" fmla="*/ 30 w 56"/>
                <a:gd name="T77" fmla="*/ 59 h 59"/>
                <a:gd name="T78" fmla="*/ 30 w 56"/>
                <a:gd name="T79" fmla="*/ 55 h 59"/>
                <a:gd name="T80" fmla="*/ 30 w 56"/>
                <a:gd name="T81" fmla="*/ 51 h 59"/>
                <a:gd name="T82" fmla="*/ 30 w 56"/>
                <a:gd name="T83" fmla="*/ 40 h 59"/>
                <a:gd name="T84" fmla="*/ 26 w 56"/>
                <a:gd name="T85" fmla="*/ 33 h 59"/>
                <a:gd name="T86" fmla="*/ 26 w 56"/>
                <a:gd name="T87" fmla="*/ 29 h 59"/>
                <a:gd name="T88" fmla="*/ 15 w 56"/>
                <a:gd name="T89" fmla="*/ 26 h 59"/>
                <a:gd name="T90" fmla="*/ 15 w 56"/>
                <a:gd name="T91" fmla="*/ 22 h 59"/>
                <a:gd name="T92" fmla="*/ 11 w 56"/>
                <a:gd name="T93" fmla="*/ 14 h 59"/>
                <a:gd name="T94" fmla="*/ 8 w 56"/>
                <a:gd name="T95" fmla="*/ 11 h 59"/>
                <a:gd name="T96" fmla="*/ 0 w 56"/>
                <a:gd name="T97" fmla="*/ 11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56" h="59">
                  <a:moveTo>
                    <a:pt x="0" y="11"/>
                  </a:moveTo>
                  <a:lnTo>
                    <a:pt x="0" y="7"/>
                  </a:lnTo>
                  <a:lnTo>
                    <a:pt x="0" y="3"/>
                  </a:lnTo>
                  <a:lnTo>
                    <a:pt x="0" y="0"/>
                  </a:lnTo>
                  <a:lnTo>
                    <a:pt x="4" y="3"/>
                  </a:lnTo>
                  <a:lnTo>
                    <a:pt x="4" y="0"/>
                  </a:lnTo>
                  <a:lnTo>
                    <a:pt x="8" y="3"/>
                  </a:lnTo>
                  <a:lnTo>
                    <a:pt x="8" y="0"/>
                  </a:lnTo>
                  <a:lnTo>
                    <a:pt x="11" y="0"/>
                  </a:lnTo>
                  <a:lnTo>
                    <a:pt x="11" y="0"/>
                  </a:lnTo>
                  <a:lnTo>
                    <a:pt x="15" y="3"/>
                  </a:lnTo>
                  <a:lnTo>
                    <a:pt x="19" y="3"/>
                  </a:lnTo>
                  <a:lnTo>
                    <a:pt x="26" y="7"/>
                  </a:lnTo>
                  <a:lnTo>
                    <a:pt x="30" y="7"/>
                  </a:lnTo>
                  <a:lnTo>
                    <a:pt x="30" y="7"/>
                  </a:lnTo>
                  <a:lnTo>
                    <a:pt x="34" y="7"/>
                  </a:lnTo>
                  <a:lnTo>
                    <a:pt x="37" y="11"/>
                  </a:lnTo>
                  <a:lnTo>
                    <a:pt x="41" y="14"/>
                  </a:lnTo>
                  <a:lnTo>
                    <a:pt x="41" y="18"/>
                  </a:lnTo>
                  <a:lnTo>
                    <a:pt x="41" y="22"/>
                  </a:lnTo>
                  <a:lnTo>
                    <a:pt x="45" y="22"/>
                  </a:lnTo>
                  <a:lnTo>
                    <a:pt x="45" y="26"/>
                  </a:lnTo>
                  <a:lnTo>
                    <a:pt x="52" y="29"/>
                  </a:lnTo>
                  <a:lnTo>
                    <a:pt x="56" y="29"/>
                  </a:lnTo>
                  <a:lnTo>
                    <a:pt x="56" y="33"/>
                  </a:lnTo>
                  <a:lnTo>
                    <a:pt x="56" y="37"/>
                  </a:lnTo>
                  <a:lnTo>
                    <a:pt x="56" y="40"/>
                  </a:lnTo>
                  <a:lnTo>
                    <a:pt x="56" y="40"/>
                  </a:lnTo>
                  <a:lnTo>
                    <a:pt x="52" y="40"/>
                  </a:lnTo>
                  <a:lnTo>
                    <a:pt x="48" y="37"/>
                  </a:lnTo>
                  <a:lnTo>
                    <a:pt x="45" y="40"/>
                  </a:lnTo>
                  <a:lnTo>
                    <a:pt x="41" y="40"/>
                  </a:lnTo>
                  <a:lnTo>
                    <a:pt x="41" y="44"/>
                  </a:lnTo>
                  <a:lnTo>
                    <a:pt x="41" y="48"/>
                  </a:lnTo>
                  <a:lnTo>
                    <a:pt x="41" y="48"/>
                  </a:lnTo>
                  <a:lnTo>
                    <a:pt x="37" y="55"/>
                  </a:lnTo>
                  <a:lnTo>
                    <a:pt x="37" y="55"/>
                  </a:lnTo>
                  <a:lnTo>
                    <a:pt x="34" y="55"/>
                  </a:lnTo>
                  <a:lnTo>
                    <a:pt x="30" y="59"/>
                  </a:lnTo>
                  <a:lnTo>
                    <a:pt x="30" y="55"/>
                  </a:lnTo>
                  <a:lnTo>
                    <a:pt x="30" y="51"/>
                  </a:lnTo>
                  <a:lnTo>
                    <a:pt x="30" y="40"/>
                  </a:lnTo>
                  <a:lnTo>
                    <a:pt x="26" y="33"/>
                  </a:lnTo>
                  <a:lnTo>
                    <a:pt x="26" y="29"/>
                  </a:lnTo>
                  <a:lnTo>
                    <a:pt x="15" y="26"/>
                  </a:lnTo>
                  <a:lnTo>
                    <a:pt x="15" y="22"/>
                  </a:lnTo>
                  <a:lnTo>
                    <a:pt x="11" y="14"/>
                  </a:lnTo>
                  <a:lnTo>
                    <a:pt x="8" y="11"/>
                  </a:lnTo>
                  <a:lnTo>
                    <a:pt x="0"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3" name="Freeform 47">
              <a:extLst>
                <a:ext uri="{FF2B5EF4-FFF2-40B4-BE49-F238E27FC236}">
                  <a16:creationId xmlns:a16="http://schemas.microsoft.com/office/drawing/2014/main" xmlns="" id="{E8912BE3-0BF9-4472-940E-AB22AADDBB4A}"/>
                </a:ext>
              </a:extLst>
            </p:cNvPr>
            <p:cNvSpPr/>
            <p:nvPr/>
          </p:nvSpPr>
          <p:spPr bwMode="auto">
            <a:xfrm>
              <a:off x="5516212" y="2916731"/>
              <a:ext cx="259751" cy="141404"/>
            </a:xfrm>
            <a:custGeom>
              <a:avLst/>
              <a:gdLst>
                <a:gd name="T0" fmla="*/ 34 w 145"/>
                <a:gd name="T1" fmla="*/ 0 h 81"/>
                <a:gd name="T2" fmla="*/ 41 w 145"/>
                <a:gd name="T3" fmla="*/ 0 h 81"/>
                <a:gd name="T4" fmla="*/ 52 w 145"/>
                <a:gd name="T5" fmla="*/ 3 h 81"/>
                <a:gd name="T6" fmla="*/ 56 w 145"/>
                <a:gd name="T7" fmla="*/ 7 h 81"/>
                <a:gd name="T8" fmla="*/ 67 w 145"/>
                <a:gd name="T9" fmla="*/ 7 h 81"/>
                <a:gd name="T10" fmla="*/ 71 w 145"/>
                <a:gd name="T11" fmla="*/ 3 h 81"/>
                <a:gd name="T12" fmla="*/ 85 w 145"/>
                <a:gd name="T13" fmla="*/ 0 h 81"/>
                <a:gd name="T14" fmla="*/ 100 w 145"/>
                <a:gd name="T15" fmla="*/ 3 h 81"/>
                <a:gd name="T16" fmla="*/ 104 w 145"/>
                <a:gd name="T17" fmla="*/ 15 h 81"/>
                <a:gd name="T18" fmla="*/ 115 w 145"/>
                <a:gd name="T19" fmla="*/ 22 h 81"/>
                <a:gd name="T20" fmla="*/ 119 w 145"/>
                <a:gd name="T21" fmla="*/ 40 h 81"/>
                <a:gd name="T22" fmla="*/ 123 w 145"/>
                <a:gd name="T23" fmla="*/ 52 h 81"/>
                <a:gd name="T24" fmla="*/ 134 w 145"/>
                <a:gd name="T25" fmla="*/ 52 h 81"/>
                <a:gd name="T26" fmla="*/ 141 w 145"/>
                <a:gd name="T27" fmla="*/ 48 h 81"/>
                <a:gd name="T28" fmla="*/ 141 w 145"/>
                <a:gd name="T29" fmla="*/ 52 h 81"/>
                <a:gd name="T30" fmla="*/ 145 w 145"/>
                <a:gd name="T31" fmla="*/ 55 h 81"/>
                <a:gd name="T32" fmla="*/ 137 w 145"/>
                <a:gd name="T33" fmla="*/ 59 h 81"/>
                <a:gd name="T34" fmla="*/ 130 w 145"/>
                <a:gd name="T35" fmla="*/ 63 h 81"/>
                <a:gd name="T36" fmla="*/ 130 w 145"/>
                <a:gd name="T37" fmla="*/ 70 h 81"/>
                <a:gd name="T38" fmla="*/ 130 w 145"/>
                <a:gd name="T39" fmla="*/ 74 h 81"/>
                <a:gd name="T40" fmla="*/ 126 w 145"/>
                <a:gd name="T41" fmla="*/ 78 h 81"/>
                <a:gd name="T42" fmla="*/ 123 w 145"/>
                <a:gd name="T43" fmla="*/ 74 h 81"/>
                <a:gd name="T44" fmla="*/ 115 w 145"/>
                <a:gd name="T45" fmla="*/ 74 h 81"/>
                <a:gd name="T46" fmla="*/ 104 w 145"/>
                <a:gd name="T47" fmla="*/ 74 h 81"/>
                <a:gd name="T48" fmla="*/ 93 w 145"/>
                <a:gd name="T49" fmla="*/ 78 h 81"/>
                <a:gd name="T50" fmla="*/ 85 w 145"/>
                <a:gd name="T51" fmla="*/ 81 h 81"/>
                <a:gd name="T52" fmla="*/ 78 w 145"/>
                <a:gd name="T53" fmla="*/ 81 h 81"/>
                <a:gd name="T54" fmla="*/ 71 w 145"/>
                <a:gd name="T55" fmla="*/ 81 h 81"/>
                <a:gd name="T56" fmla="*/ 67 w 145"/>
                <a:gd name="T57" fmla="*/ 81 h 81"/>
                <a:gd name="T58" fmla="*/ 56 w 145"/>
                <a:gd name="T59" fmla="*/ 81 h 81"/>
                <a:gd name="T60" fmla="*/ 52 w 145"/>
                <a:gd name="T61" fmla="*/ 78 h 81"/>
                <a:gd name="T62" fmla="*/ 45 w 145"/>
                <a:gd name="T63" fmla="*/ 81 h 81"/>
                <a:gd name="T64" fmla="*/ 45 w 145"/>
                <a:gd name="T65" fmla="*/ 78 h 81"/>
                <a:gd name="T66" fmla="*/ 41 w 145"/>
                <a:gd name="T67" fmla="*/ 74 h 81"/>
                <a:gd name="T68" fmla="*/ 37 w 145"/>
                <a:gd name="T69" fmla="*/ 70 h 81"/>
                <a:gd name="T70" fmla="*/ 37 w 145"/>
                <a:gd name="T71" fmla="*/ 63 h 81"/>
                <a:gd name="T72" fmla="*/ 30 w 145"/>
                <a:gd name="T73" fmla="*/ 66 h 81"/>
                <a:gd name="T74" fmla="*/ 23 w 145"/>
                <a:gd name="T75" fmla="*/ 66 h 81"/>
                <a:gd name="T76" fmla="*/ 15 w 145"/>
                <a:gd name="T77" fmla="*/ 63 h 81"/>
                <a:gd name="T78" fmla="*/ 19 w 145"/>
                <a:gd name="T79" fmla="*/ 55 h 81"/>
                <a:gd name="T80" fmla="*/ 8 w 145"/>
                <a:gd name="T81" fmla="*/ 52 h 81"/>
                <a:gd name="T82" fmla="*/ 4 w 145"/>
                <a:gd name="T83" fmla="*/ 44 h 81"/>
                <a:gd name="T84" fmla="*/ 0 w 145"/>
                <a:gd name="T85" fmla="*/ 40 h 81"/>
                <a:gd name="T86" fmla="*/ 4 w 145"/>
                <a:gd name="T87" fmla="*/ 37 h 81"/>
                <a:gd name="T88" fmla="*/ 11 w 145"/>
                <a:gd name="T89" fmla="*/ 33 h 81"/>
                <a:gd name="T90" fmla="*/ 15 w 145"/>
                <a:gd name="T91" fmla="*/ 29 h 81"/>
                <a:gd name="T92" fmla="*/ 23 w 145"/>
                <a:gd name="T93" fmla="*/ 11 h 81"/>
                <a:gd name="T94" fmla="*/ 30 w 145"/>
                <a:gd name="T95" fmla="*/ 7 h 81"/>
                <a:gd name="T96" fmla="*/ 30 w 145"/>
                <a:gd name="T97" fmla="*/ 0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45" h="81">
                  <a:moveTo>
                    <a:pt x="30" y="0"/>
                  </a:moveTo>
                  <a:lnTo>
                    <a:pt x="34" y="0"/>
                  </a:lnTo>
                  <a:lnTo>
                    <a:pt x="37" y="0"/>
                  </a:lnTo>
                  <a:lnTo>
                    <a:pt x="41" y="0"/>
                  </a:lnTo>
                  <a:lnTo>
                    <a:pt x="45" y="3"/>
                  </a:lnTo>
                  <a:lnTo>
                    <a:pt x="52" y="3"/>
                  </a:lnTo>
                  <a:lnTo>
                    <a:pt x="56" y="3"/>
                  </a:lnTo>
                  <a:lnTo>
                    <a:pt x="56" y="7"/>
                  </a:lnTo>
                  <a:lnTo>
                    <a:pt x="60" y="7"/>
                  </a:lnTo>
                  <a:lnTo>
                    <a:pt x="67" y="7"/>
                  </a:lnTo>
                  <a:lnTo>
                    <a:pt x="67" y="7"/>
                  </a:lnTo>
                  <a:lnTo>
                    <a:pt x="71" y="3"/>
                  </a:lnTo>
                  <a:lnTo>
                    <a:pt x="82" y="3"/>
                  </a:lnTo>
                  <a:lnTo>
                    <a:pt x="85" y="0"/>
                  </a:lnTo>
                  <a:lnTo>
                    <a:pt x="97" y="0"/>
                  </a:lnTo>
                  <a:lnTo>
                    <a:pt x="100" y="3"/>
                  </a:lnTo>
                  <a:lnTo>
                    <a:pt x="104" y="11"/>
                  </a:lnTo>
                  <a:lnTo>
                    <a:pt x="104" y="15"/>
                  </a:lnTo>
                  <a:lnTo>
                    <a:pt x="115" y="18"/>
                  </a:lnTo>
                  <a:lnTo>
                    <a:pt x="115" y="22"/>
                  </a:lnTo>
                  <a:lnTo>
                    <a:pt x="119" y="29"/>
                  </a:lnTo>
                  <a:lnTo>
                    <a:pt x="119" y="40"/>
                  </a:lnTo>
                  <a:lnTo>
                    <a:pt x="119" y="44"/>
                  </a:lnTo>
                  <a:lnTo>
                    <a:pt x="123" y="52"/>
                  </a:lnTo>
                  <a:lnTo>
                    <a:pt x="126" y="52"/>
                  </a:lnTo>
                  <a:lnTo>
                    <a:pt x="134" y="52"/>
                  </a:lnTo>
                  <a:lnTo>
                    <a:pt x="137" y="48"/>
                  </a:lnTo>
                  <a:lnTo>
                    <a:pt x="141" y="48"/>
                  </a:lnTo>
                  <a:lnTo>
                    <a:pt x="145" y="52"/>
                  </a:lnTo>
                  <a:lnTo>
                    <a:pt x="141" y="52"/>
                  </a:lnTo>
                  <a:lnTo>
                    <a:pt x="145" y="55"/>
                  </a:lnTo>
                  <a:lnTo>
                    <a:pt x="145" y="55"/>
                  </a:lnTo>
                  <a:lnTo>
                    <a:pt x="141" y="59"/>
                  </a:lnTo>
                  <a:lnTo>
                    <a:pt x="137" y="59"/>
                  </a:lnTo>
                  <a:lnTo>
                    <a:pt x="134" y="63"/>
                  </a:lnTo>
                  <a:lnTo>
                    <a:pt x="130" y="63"/>
                  </a:lnTo>
                  <a:lnTo>
                    <a:pt x="130" y="66"/>
                  </a:lnTo>
                  <a:lnTo>
                    <a:pt x="130" y="70"/>
                  </a:lnTo>
                  <a:lnTo>
                    <a:pt x="130" y="74"/>
                  </a:lnTo>
                  <a:lnTo>
                    <a:pt x="130" y="74"/>
                  </a:lnTo>
                  <a:lnTo>
                    <a:pt x="130" y="78"/>
                  </a:lnTo>
                  <a:lnTo>
                    <a:pt x="126" y="78"/>
                  </a:lnTo>
                  <a:lnTo>
                    <a:pt x="126" y="78"/>
                  </a:lnTo>
                  <a:lnTo>
                    <a:pt x="123" y="74"/>
                  </a:lnTo>
                  <a:lnTo>
                    <a:pt x="119" y="78"/>
                  </a:lnTo>
                  <a:lnTo>
                    <a:pt x="115" y="74"/>
                  </a:lnTo>
                  <a:lnTo>
                    <a:pt x="111" y="74"/>
                  </a:lnTo>
                  <a:lnTo>
                    <a:pt x="104" y="74"/>
                  </a:lnTo>
                  <a:lnTo>
                    <a:pt x="100" y="74"/>
                  </a:lnTo>
                  <a:lnTo>
                    <a:pt x="93" y="78"/>
                  </a:lnTo>
                  <a:lnTo>
                    <a:pt x="89" y="78"/>
                  </a:lnTo>
                  <a:lnTo>
                    <a:pt x="85" y="81"/>
                  </a:lnTo>
                  <a:lnTo>
                    <a:pt x="85" y="81"/>
                  </a:lnTo>
                  <a:lnTo>
                    <a:pt x="78" y="81"/>
                  </a:lnTo>
                  <a:lnTo>
                    <a:pt x="74" y="81"/>
                  </a:lnTo>
                  <a:lnTo>
                    <a:pt x="71" y="81"/>
                  </a:lnTo>
                  <a:lnTo>
                    <a:pt x="71" y="81"/>
                  </a:lnTo>
                  <a:lnTo>
                    <a:pt x="67" y="81"/>
                  </a:lnTo>
                  <a:lnTo>
                    <a:pt x="60" y="81"/>
                  </a:lnTo>
                  <a:lnTo>
                    <a:pt x="56" y="81"/>
                  </a:lnTo>
                  <a:lnTo>
                    <a:pt x="52" y="81"/>
                  </a:lnTo>
                  <a:lnTo>
                    <a:pt x="52" y="78"/>
                  </a:lnTo>
                  <a:lnTo>
                    <a:pt x="48" y="78"/>
                  </a:lnTo>
                  <a:lnTo>
                    <a:pt x="45" y="81"/>
                  </a:lnTo>
                  <a:lnTo>
                    <a:pt x="41" y="78"/>
                  </a:lnTo>
                  <a:lnTo>
                    <a:pt x="45" y="78"/>
                  </a:lnTo>
                  <a:lnTo>
                    <a:pt x="45" y="74"/>
                  </a:lnTo>
                  <a:lnTo>
                    <a:pt x="41" y="74"/>
                  </a:lnTo>
                  <a:lnTo>
                    <a:pt x="37" y="74"/>
                  </a:lnTo>
                  <a:lnTo>
                    <a:pt x="37" y="70"/>
                  </a:lnTo>
                  <a:lnTo>
                    <a:pt x="34" y="66"/>
                  </a:lnTo>
                  <a:lnTo>
                    <a:pt x="37" y="63"/>
                  </a:lnTo>
                  <a:lnTo>
                    <a:pt x="34" y="63"/>
                  </a:lnTo>
                  <a:lnTo>
                    <a:pt x="30" y="66"/>
                  </a:lnTo>
                  <a:lnTo>
                    <a:pt x="26" y="66"/>
                  </a:lnTo>
                  <a:lnTo>
                    <a:pt x="23" y="66"/>
                  </a:lnTo>
                  <a:lnTo>
                    <a:pt x="23" y="63"/>
                  </a:lnTo>
                  <a:lnTo>
                    <a:pt x="15" y="63"/>
                  </a:lnTo>
                  <a:lnTo>
                    <a:pt x="15" y="59"/>
                  </a:lnTo>
                  <a:lnTo>
                    <a:pt x="19" y="55"/>
                  </a:lnTo>
                  <a:lnTo>
                    <a:pt x="15" y="55"/>
                  </a:lnTo>
                  <a:lnTo>
                    <a:pt x="8" y="52"/>
                  </a:lnTo>
                  <a:lnTo>
                    <a:pt x="8" y="48"/>
                  </a:lnTo>
                  <a:lnTo>
                    <a:pt x="4" y="44"/>
                  </a:lnTo>
                  <a:lnTo>
                    <a:pt x="0" y="40"/>
                  </a:lnTo>
                  <a:lnTo>
                    <a:pt x="0" y="40"/>
                  </a:lnTo>
                  <a:lnTo>
                    <a:pt x="4" y="37"/>
                  </a:lnTo>
                  <a:lnTo>
                    <a:pt x="4" y="37"/>
                  </a:lnTo>
                  <a:lnTo>
                    <a:pt x="8" y="33"/>
                  </a:lnTo>
                  <a:lnTo>
                    <a:pt x="11" y="33"/>
                  </a:lnTo>
                  <a:lnTo>
                    <a:pt x="15" y="33"/>
                  </a:lnTo>
                  <a:lnTo>
                    <a:pt x="15" y="29"/>
                  </a:lnTo>
                  <a:lnTo>
                    <a:pt x="19" y="22"/>
                  </a:lnTo>
                  <a:lnTo>
                    <a:pt x="23" y="11"/>
                  </a:lnTo>
                  <a:lnTo>
                    <a:pt x="26" y="7"/>
                  </a:lnTo>
                  <a:lnTo>
                    <a:pt x="30" y="7"/>
                  </a:lnTo>
                  <a:lnTo>
                    <a:pt x="34" y="3"/>
                  </a:lnTo>
                  <a:lnTo>
                    <a:pt x="3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4" name="Freeform 48">
              <a:extLst>
                <a:ext uri="{FF2B5EF4-FFF2-40B4-BE49-F238E27FC236}">
                  <a16:creationId xmlns:a16="http://schemas.microsoft.com/office/drawing/2014/main" xmlns="" id="{EBE8BA0E-81EA-49C8-84EC-287CC4480302}"/>
                </a:ext>
              </a:extLst>
            </p:cNvPr>
            <p:cNvSpPr/>
            <p:nvPr/>
          </p:nvSpPr>
          <p:spPr bwMode="auto">
            <a:xfrm>
              <a:off x="5403356" y="2902766"/>
              <a:ext cx="173765" cy="97760"/>
            </a:xfrm>
            <a:custGeom>
              <a:avLst/>
              <a:gdLst>
                <a:gd name="T0" fmla="*/ 63 w 97"/>
                <a:gd name="T1" fmla="*/ 48 h 56"/>
                <a:gd name="T2" fmla="*/ 67 w 97"/>
                <a:gd name="T3" fmla="*/ 45 h 56"/>
                <a:gd name="T4" fmla="*/ 67 w 97"/>
                <a:gd name="T5" fmla="*/ 45 h 56"/>
                <a:gd name="T6" fmla="*/ 71 w 97"/>
                <a:gd name="T7" fmla="*/ 41 h 56"/>
                <a:gd name="T8" fmla="*/ 74 w 97"/>
                <a:gd name="T9" fmla="*/ 41 h 56"/>
                <a:gd name="T10" fmla="*/ 78 w 97"/>
                <a:gd name="T11" fmla="*/ 41 h 56"/>
                <a:gd name="T12" fmla="*/ 78 w 97"/>
                <a:gd name="T13" fmla="*/ 37 h 56"/>
                <a:gd name="T14" fmla="*/ 82 w 97"/>
                <a:gd name="T15" fmla="*/ 30 h 56"/>
                <a:gd name="T16" fmla="*/ 86 w 97"/>
                <a:gd name="T17" fmla="*/ 19 h 56"/>
                <a:gd name="T18" fmla="*/ 89 w 97"/>
                <a:gd name="T19" fmla="*/ 15 h 56"/>
                <a:gd name="T20" fmla="*/ 93 w 97"/>
                <a:gd name="T21" fmla="*/ 15 h 56"/>
                <a:gd name="T22" fmla="*/ 97 w 97"/>
                <a:gd name="T23" fmla="*/ 11 h 56"/>
                <a:gd name="T24" fmla="*/ 93 w 97"/>
                <a:gd name="T25" fmla="*/ 8 h 56"/>
                <a:gd name="T26" fmla="*/ 89 w 97"/>
                <a:gd name="T27" fmla="*/ 4 h 56"/>
                <a:gd name="T28" fmla="*/ 86 w 97"/>
                <a:gd name="T29" fmla="*/ 0 h 56"/>
                <a:gd name="T30" fmla="*/ 82 w 97"/>
                <a:gd name="T31" fmla="*/ 4 h 56"/>
                <a:gd name="T32" fmla="*/ 78 w 97"/>
                <a:gd name="T33" fmla="*/ 0 h 56"/>
                <a:gd name="T34" fmla="*/ 71 w 97"/>
                <a:gd name="T35" fmla="*/ 4 h 56"/>
                <a:gd name="T36" fmla="*/ 67 w 97"/>
                <a:gd name="T37" fmla="*/ 0 h 56"/>
                <a:gd name="T38" fmla="*/ 60 w 97"/>
                <a:gd name="T39" fmla="*/ 0 h 56"/>
                <a:gd name="T40" fmla="*/ 60 w 97"/>
                <a:gd name="T41" fmla="*/ 4 h 56"/>
                <a:gd name="T42" fmla="*/ 56 w 97"/>
                <a:gd name="T43" fmla="*/ 8 h 56"/>
                <a:gd name="T44" fmla="*/ 56 w 97"/>
                <a:gd name="T45" fmla="*/ 11 h 56"/>
                <a:gd name="T46" fmla="*/ 49 w 97"/>
                <a:gd name="T47" fmla="*/ 8 h 56"/>
                <a:gd name="T48" fmla="*/ 45 w 97"/>
                <a:gd name="T49" fmla="*/ 11 h 56"/>
                <a:gd name="T50" fmla="*/ 41 w 97"/>
                <a:gd name="T51" fmla="*/ 11 h 56"/>
                <a:gd name="T52" fmla="*/ 41 w 97"/>
                <a:gd name="T53" fmla="*/ 15 h 56"/>
                <a:gd name="T54" fmla="*/ 30 w 97"/>
                <a:gd name="T55" fmla="*/ 15 h 56"/>
                <a:gd name="T56" fmla="*/ 26 w 97"/>
                <a:gd name="T57" fmla="*/ 19 h 56"/>
                <a:gd name="T58" fmla="*/ 19 w 97"/>
                <a:gd name="T59" fmla="*/ 15 h 56"/>
                <a:gd name="T60" fmla="*/ 8 w 97"/>
                <a:gd name="T61" fmla="*/ 11 h 56"/>
                <a:gd name="T62" fmla="*/ 8 w 97"/>
                <a:gd name="T63" fmla="*/ 11 h 56"/>
                <a:gd name="T64" fmla="*/ 8 w 97"/>
                <a:gd name="T65" fmla="*/ 15 h 56"/>
                <a:gd name="T66" fmla="*/ 8 w 97"/>
                <a:gd name="T67" fmla="*/ 19 h 56"/>
                <a:gd name="T68" fmla="*/ 0 w 97"/>
                <a:gd name="T69" fmla="*/ 19 h 56"/>
                <a:gd name="T70" fmla="*/ 0 w 97"/>
                <a:gd name="T71" fmla="*/ 19 h 56"/>
                <a:gd name="T72" fmla="*/ 4 w 97"/>
                <a:gd name="T73" fmla="*/ 23 h 56"/>
                <a:gd name="T74" fmla="*/ 4 w 97"/>
                <a:gd name="T75" fmla="*/ 26 h 56"/>
                <a:gd name="T76" fmla="*/ 4 w 97"/>
                <a:gd name="T77" fmla="*/ 30 h 56"/>
                <a:gd name="T78" fmla="*/ 4 w 97"/>
                <a:gd name="T79" fmla="*/ 30 h 56"/>
                <a:gd name="T80" fmla="*/ 0 w 97"/>
                <a:gd name="T81" fmla="*/ 34 h 56"/>
                <a:gd name="T82" fmla="*/ 0 w 97"/>
                <a:gd name="T83" fmla="*/ 34 h 56"/>
                <a:gd name="T84" fmla="*/ 4 w 97"/>
                <a:gd name="T85" fmla="*/ 37 h 56"/>
                <a:gd name="T86" fmla="*/ 4 w 97"/>
                <a:gd name="T87" fmla="*/ 45 h 56"/>
                <a:gd name="T88" fmla="*/ 8 w 97"/>
                <a:gd name="T89" fmla="*/ 45 h 56"/>
                <a:gd name="T90" fmla="*/ 15 w 97"/>
                <a:gd name="T91" fmla="*/ 48 h 56"/>
                <a:gd name="T92" fmla="*/ 19 w 97"/>
                <a:gd name="T93" fmla="*/ 52 h 56"/>
                <a:gd name="T94" fmla="*/ 23 w 97"/>
                <a:gd name="T95" fmla="*/ 52 h 56"/>
                <a:gd name="T96" fmla="*/ 30 w 97"/>
                <a:gd name="T97" fmla="*/ 56 h 56"/>
                <a:gd name="T98" fmla="*/ 37 w 97"/>
                <a:gd name="T99" fmla="*/ 56 h 56"/>
                <a:gd name="T100" fmla="*/ 37 w 97"/>
                <a:gd name="T101" fmla="*/ 52 h 56"/>
                <a:gd name="T102" fmla="*/ 41 w 97"/>
                <a:gd name="T103" fmla="*/ 56 h 56"/>
                <a:gd name="T104" fmla="*/ 41 w 97"/>
                <a:gd name="T105" fmla="*/ 52 h 56"/>
                <a:gd name="T106" fmla="*/ 45 w 97"/>
                <a:gd name="T107" fmla="*/ 52 h 56"/>
                <a:gd name="T108" fmla="*/ 49 w 97"/>
                <a:gd name="T109" fmla="*/ 52 h 56"/>
                <a:gd name="T110" fmla="*/ 49 w 97"/>
                <a:gd name="T111" fmla="*/ 48 h 56"/>
                <a:gd name="T112" fmla="*/ 52 w 97"/>
                <a:gd name="T113" fmla="*/ 45 h 56"/>
                <a:gd name="T114" fmla="*/ 56 w 97"/>
                <a:gd name="T115" fmla="*/ 48 h 56"/>
                <a:gd name="T116" fmla="*/ 60 w 97"/>
                <a:gd name="T117" fmla="*/ 48 h 56"/>
                <a:gd name="T118" fmla="*/ 63 w 97"/>
                <a:gd name="T119" fmla="*/ 48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97" h="56">
                  <a:moveTo>
                    <a:pt x="63" y="48"/>
                  </a:moveTo>
                  <a:lnTo>
                    <a:pt x="67" y="45"/>
                  </a:lnTo>
                  <a:lnTo>
                    <a:pt x="67" y="45"/>
                  </a:lnTo>
                  <a:lnTo>
                    <a:pt x="71" y="41"/>
                  </a:lnTo>
                  <a:lnTo>
                    <a:pt x="74" y="41"/>
                  </a:lnTo>
                  <a:lnTo>
                    <a:pt x="78" y="41"/>
                  </a:lnTo>
                  <a:lnTo>
                    <a:pt x="78" y="37"/>
                  </a:lnTo>
                  <a:lnTo>
                    <a:pt x="82" y="30"/>
                  </a:lnTo>
                  <a:lnTo>
                    <a:pt x="86" y="19"/>
                  </a:lnTo>
                  <a:lnTo>
                    <a:pt x="89" y="15"/>
                  </a:lnTo>
                  <a:lnTo>
                    <a:pt x="93" y="15"/>
                  </a:lnTo>
                  <a:lnTo>
                    <a:pt x="97" y="11"/>
                  </a:lnTo>
                  <a:lnTo>
                    <a:pt x="93" y="8"/>
                  </a:lnTo>
                  <a:lnTo>
                    <a:pt x="89" y="4"/>
                  </a:lnTo>
                  <a:lnTo>
                    <a:pt x="86" y="0"/>
                  </a:lnTo>
                  <a:lnTo>
                    <a:pt x="82" y="4"/>
                  </a:lnTo>
                  <a:lnTo>
                    <a:pt x="78" y="0"/>
                  </a:lnTo>
                  <a:lnTo>
                    <a:pt x="71" y="4"/>
                  </a:lnTo>
                  <a:lnTo>
                    <a:pt x="67" y="0"/>
                  </a:lnTo>
                  <a:lnTo>
                    <a:pt x="60" y="0"/>
                  </a:lnTo>
                  <a:lnTo>
                    <a:pt x="60" y="4"/>
                  </a:lnTo>
                  <a:lnTo>
                    <a:pt x="56" y="8"/>
                  </a:lnTo>
                  <a:lnTo>
                    <a:pt x="56" y="11"/>
                  </a:lnTo>
                  <a:lnTo>
                    <a:pt x="49" y="8"/>
                  </a:lnTo>
                  <a:lnTo>
                    <a:pt x="45" y="11"/>
                  </a:lnTo>
                  <a:lnTo>
                    <a:pt x="41" y="11"/>
                  </a:lnTo>
                  <a:lnTo>
                    <a:pt x="41" y="15"/>
                  </a:lnTo>
                  <a:lnTo>
                    <a:pt x="30" y="15"/>
                  </a:lnTo>
                  <a:lnTo>
                    <a:pt x="26" y="19"/>
                  </a:lnTo>
                  <a:lnTo>
                    <a:pt x="19" y="15"/>
                  </a:lnTo>
                  <a:lnTo>
                    <a:pt x="8" y="11"/>
                  </a:lnTo>
                  <a:lnTo>
                    <a:pt x="8" y="11"/>
                  </a:lnTo>
                  <a:lnTo>
                    <a:pt x="8" y="15"/>
                  </a:lnTo>
                  <a:lnTo>
                    <a:pt x="8" y="19"/>
                  </a:lnTo>
                  <a:lnTo>
                    <a:pt x="0" y="19"/>
                  </a:lnTo>
                  <a:lnTo>
                    <a:pt x="0" y="19"/>
                  </a:lnTo>
                  <a:lnTo>
                    <a:pt x="4" y="23"/>
                  </a:lnTo>
                  <a:lnTo>
                    <a:pt x="4" y="26"/>
                  </a:lnTo>
                  <a:lnTo>
                    <a:pt x="4" y="30"/>
                  </a:lnTo>
                  <a:lnTo>
                    <a:pt x="4" y="30"/>
                  </a:lnTo>
                  <a:lnTo>
                    <a:pt x="0" y="34"/>
                  </a:lnTo>
                  <a:lnTo>
                    <a:pt x="0" y="34"/>
                  </a:lnTo>
                  <a:lnTo>
                    <a:pt x="4" y="37"/>
                  </a:lnTo>
                  <a:lnTo>
                    <a:pt x="4" y="45"/>
                  </a:lnTo>
                  <a:lnTo>
                    <a:pt x="8" y="45"/>
                  </a:lnTo>
                  <a:lnTo>
                    <a:pt x="15" y="48"/>
                  </a:lnTo>
                  <a:lnTo>
                    <a:pt x="19" y="52"/>
                  </a:lnTo>
                  <a:lnTo>
                    <a:pt x="23" y="52"/>
                  </a:lnTo>
                  <a:lnTo>
                    <a:pt x="30" y="56"/>
                  </a:lnTo>
                  <a:lnTo>
                    <a:pt x="37" y="56"/>
                  </a:lnTo>
                  <a:lnTo>
                    <a:pt x="37" y="52"/>
                  </a:lnTo>
                  <a:lnTo>
                    <a:pt x="41" y="56"/>
                  </a:lnTo>
                  <a:lnTo>
                    <a:pt x="41" y="52"/>
                  </a:lnTo>
                  <a:lnTo>
                    <a:pt x="45" y="52"/>
                  </a:lnTo>
                  <a:lnTo>
                    <a:pt x="49" y="52"/>
                  </a:lnTo>
                  <a:lnTo>
                    <a:pt x="49" y="48"/>
                  </a:lnTo>
                  <a:lnTo>
                    <a:pt x="52" y="45"/>
                  </a:lnTo>
                  <a:lnTo>
                    <a:pt x="56" y="48"/>
                  </a:lnTo>
                  <a:lnTo>
                    <a:pt x="60" y="48"/>
                  </a:lnTo>
                  <a:lnTo>
                    <a:pt x="63"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5" name="Freeform 49">
              <a:extLst>
                <a:ext uri="{FF2B5EF4-FFF2-40B4-BE49-F238E27FC236}">
                  <a16:creationId xmlns:a16="http://schemas.microsoft.com/office/drawing/2014/main" xmlns="" id="{E3A14658-FBA5-46E0-9DED-DA6F8E930D30}"/>
                </a:ext>
              </a:extLst>
            </p:cNvPr>
            <p:cNvSpPr/>
            <p:nvPr/>
          </p:nvSpPr>
          <p:spPr bwMode="auto">
            <a:xfrm>
              <a:off x="5417687" y="2876579"/>
              <a:ext cx="145103" cy="59354"/>
            </a:xfrm>
            <a:custGeom>
              <a:avLst/>
              <a:gdLst>
                <a:gd name="T0" fmla="*/ 0 w 81"/>
                <a:gd name="T1" fmla="*/ 26 h 34"/>
                <a:gd name="T2" fmla="*/ 11 w 81"/>
                <a:gd name="T3" fmla="*/ 30 h 34"/>
                <a:gd name="T4" fmla="*/ 18 w 81"/>
                <a:gd name="T5" fmla="*/ 34 h 34"/>
                <a:gd name="T6" fmla="*/ 22 w 81"/>
                <a:gd name="T7" fmla="*/ 30 h 34"/>
                <a:gd name="T8" fmla="*/ 33 w 81"/>
                <a:gd name="T9" fmla="*/ 30 h 34"/>
                <a:gd name="T10" fmla="*/ 33 w 81"/>
                <a:gd name="T11" fmla="*/ 26 h 34"/>
                <a:gd name="T12" fmla="*/ 37 w 81"/>
                <a:gd name="T13" fmla="*/ 26 h 34"/>
                <a:gd name="T14" fmla="*/ 41 w 81"/>
                <a:gd name="T15" fmla="*/ 23 h 34"/>
                <a:gd name="T16" fmla="*/ 48 w 81"/>
                <a:gd name="T17" fmla="*/ 26 h 34"/>
                <a:gd name="T18" fmla="*/ 48 w 81"/>
                <a:gd name="T19" fmla="*/ 23 h 34"/>
                <a:gd name="T20" fmla="*/ 52 w 81"/>
                <a:gd name="T21" fmla="*/ 19 h 34"/>
                <a:gd name="T22" fmla="*/ 52 w 81"/>
                <a:gd name="T23" fmla="*/ 15 h 34"/>
                <a:gd name="T24" fmla="*/ 59 w 81"/>
                <a:gd name="T25" fmla="*/ 15 h 34"/>
                <a:gd name="T26" fmla="*/ 63 w 81"/>
                <a:gd name="T27" fmla="*/ 19 h 34"/>
                <a:gd name="T28" fmla="*/ 70 w 81"/>
                <a:gd name="T29" fmla="*/ 15 h 34"/>
                <a:gd name="T30" fmla="*/ 74 w 81"/>
                <a:gd name="T31" fmla="*/ 19 h 34"/>
                <a:gd name="T32" fmla="*/ 78 w 81"/>
                <a:gd name="T33" fmla="*/ 15 h 34"/>
                <a:gd name="T34" fmla="*/ 78 w 81"/>
                <a:gd name="T35" fmla="*/ 12 h 34"/>
                <a:gd name="T36" fmla="*/ 81 w 81"/>
                <a:gd name="T37" fmla="*/ 4 h 34"/>
                <a:gd name="T38" fmla="*/ 81 w 81"/>
                <a:gd name="T39" fmla="*/ 4 h 34"/>
                <a:gd name="T40" fmla="*/ 74 w 81"/>
                <a:gd name="T41" fmla="*/ 0 h 34"/>
                <a:gd name="T42" fmla="*/ 70 w 81"/>
                <a:gd name="T43" fmla="*/ 0 h 34"/>
                <a:gd name="T44" fmla="*/ 66 w 81"/>
                <a:gd name="T45" fmla="*/ 0 h 34"/>
                <a:gd name="T46" fmla="*/ 63 w 81"/>
                <a:gd name="T47" fmla="*/ 0 h 34"/>
                <a:gd name="T48" fmla="*/ 63 w 81"/>
                <a:gd name="T49" fmla="*/ 0 h 34"/>
                <a:gd name="T50" fmla="*/ 59 w 81"/>
                <a:gd name="T51" fmla="*/ 0 h 34"/>
                <a:gd name="T52" fmla="*/ 59 w 81"/>
                <a:gd name="T53" fmla="*/ 0 h 34"/>
                <a:gd name="T54" fmla="*/ 52 w 81"/>
                <a:gd name="T55" fmla="*/ 0 h 34"/>
                <a:gd name="T56" fmla="*/ 52 w 81"/>
                <a:gd name="T57" fmla="*/ 0 h 34"/>
                <a:gd name="T58" fmla="*/ 48 w 81"/>
                <a:gd name="T59" fmla="*/ 0 h 34"/>
                <a:gd name="T60" fmla="*/ 48 w 81"/>
                <a:gd name="T61" fmla="*/ 4 h 34"/>
                <a:gd name="T62" fmla="*/ 44 w 81"/>
                <a:gd name="T63" fmla="*/ 4 h 34"/>
                <a:gd name="T64" fmla="*/ 41 w 81"/>
                <a:gd name="T65" fmla="*/ 4 h 34"/>
                <a:gd name="T66" fmla="*/ 41 w 81"/>
                <a:gd name="T67" fmla="*/ 4 h 34"/>
                <a:gd name="T68" fmla="*/ 33 w 81"/>
                <a:gd name="T69" fmla="*/ 4 h 34"/>
                <a:gd name="T70" fmla="*/ 29 w 81"/>
                <a:gd name="T71" fmla="*/ 4 h 34"/>
                <a:gd name="T72" fmla="*/ 26 w 81"/>
                <a:gd name="T73" fmla="*/ 8 h 34"/>
                <a:gd name="T74" fmla="*/ 22 w 81"/>
                <a:gd name="T75" fmla="*/ 12 h 34"/>
                <a:gd name="T76" fmla="*/ 15 w 81"/>
                <a:gd name="T77" fmla="*/ 12 h 34"/>
                <a:gd name="T78" fmla="*/ 11 w 81"/>
                <a:gd name="T79" fmla="*/ 12 h 34"/>
                <a:gd name="T80" fmla="*/ 7 w 81"/>
                <a:gd name="T81" fmla="*/ 12 h 34"/>
                <a:gd name="T82" fmla="*/ 3 w 81"/>
                <a:gd name="T83" fmla="*/ 12 h 34"/>
                <a:gd name="T84" fmla="*/ 0 w 81"/>
                <a:gd name="T85" fmla="*/ 15 h 34"/>
                <a:gd name="T86" fmla="*/ 0 w 81"/>
                <a:gd name="T87" fmla="*/ 15 h 34"/>
                <a:gd name="T88" fmla="*/ 0 w 81"/>
                <a:gd name="T89" fmla="*/ 19 h 34"/>
                <a:gd name="T90" fmla="*/ 0 w 81"/>
                <a:gd name="T91" fmla="*/ 26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1" h="34">
                  <a:moveTo>
                    <a:pt x="0" y="26"/>
                  </a:moveTo>
                  <a:lnTo>
                    <a:pt x="11" y="30"/>
                  </a:lnTo>
                  <a:lnTo>
                    <a:pt x="18" y="34"/>
                  </a:lnTo>
                  <a:lnTo>
                    <a:pt x="22" y="30"/>
                  </a:lnTo>
                  <a:lnTo>
                    <a:pt x="33" y="30"/>
                  </a:lnTo>
                  <a:lnTo>
                    <a:pt x="33" y="26"/>
                  </a:lnTo>
                  <a:lnTo>
                    <a:pt x="37" y="26"/>
                  </a:lnTo>
                  <a:lnTo>
                    <a:pt x="41" y="23"/>
                  </a:lnTo>
                  <a:lnTo>
                    <a:pt x="48" y="26"/>
                  </a:lnTo>
                  <a:lnTo>
                    <a:pt x="48" y="23"/>
                  </a:lnTo>
                  <a:lnTo>
                    <a:pt x="52" y="19"/>
                  </a:lnTo>
                  <a:lnTo>
                    <a:pt x="52" y="15"/>
                  </a:lnTo>
                  <a:lnTo>
                    <a:pt x="59" y="15"/>
                  </a:lnTo>
                  <a:lnTo>
                    <a:pt x="63" y="19"/>
                  </a:lnTo>
                  <a:lnTo>
                    <a:pt x="70" y="15"/>
                  </a:lnTo>
                  <a:lnTo>
                    <a:pt x="74" y="19"/>
                  </a:lnTo>
                  <a:lnTo>
                    <a:pt x="78" y="15"/>
                  </a:lnTo>
                  <a:lnTo>
                    <a:pt x="78" y="12"/>
                  </a:lnTo>
                  <a:lnTo>
                    <a:pt x="81" y="4"/>
                  </a:lnTo>
                  <a:lnTo>
                    <a:pt x="81" y="4"/>
                  </a:lnTo>
                  <a:lnTo>
                    <a:pt x="74" y="0"/>
                  </a:lnTo>
                  <a:lnTo>
                    <a:pt x="70" y="0"/>
                  </a:lnTo>
                  <a:lnTo>
                    <a:pt x="66" y="0"/>
                  </a:lnTo>
                  <a:lnTo>
                    <a:pt x="63" y="0"/>
                  </a:lnTo>
                  <a:lnTo>
                    <a:pt x="63" y="0"/>
                  </a:lnTo>
                  <a:lnTo>
                    <a:pt x="59" y="0"/>
                  </a:lnTo>
                  <a:lnTo>
                    <a:pt x="59" y="0"/>
                  </a:lnTo>
                  <a:lnTo>
                    <a:pt x="52" y="0"/>
                  </a:lnTo>
                  <a:lnTo>
                    <a:pt x="52" y="0"/>
                  </a:lnTo>
                  <a:lnTo>
                    <a:pt x="48" y="0"/>
                  </a:lnTo>
                  <a:lnTo>
                    <a:pt x="48" y="4"/>
                  </a:lnTo>
                  <a:lnTo>
                    <a:pt x="44" y="4"/>
                  </a:lnTo>
                  <a:lnTo>
                    <a:pt x="41" y="4"/>
                  </a:lnTo>
                  <a:lnTo>
                    <a:pt x="41" y="4"/>
                  </a:lnTo>
                  <a:lnTo>
                    <a:pt x="33" y="4"/>
                  </a:lnTo>
                  <a:lnTo>
                    <a:pt x="29" y="4"/>
                  </a:lnTo>
                  <a:lnTo>
                    <a:pt x="26" y="8"/>
                  </a:lnTo>
                  <a:lnTo>
                    <a:pt x="22" y="12"/>
                  </a:lnTo>
                  <a:lnTo>
                    <a:pt x="15" y="12"/>
                  </a:lnTo>
                  <a:lnTo>
                    <a:pt x="11" y="12"/>
                  </a:lnTo>
                  <a:lnTo>
                    <a:pt x="7" y="12"/>
                  </a:lnTo>
                  <a:lnTo>
                    <a:pt x="3" y="12"/>
                  </a:lnTo>
                  <a:lnTo>
                    <a:pt x="0" y="15"/>
                  </a:lnTo>
                  <a:lnTo>
                    <a:pt x="0" y="15"/>
                  </a:lnTo>
                  <a:lnTo>
                    <a:pt x="0" y="19"/>
                  </a:lnTo>
                  <a:lnTo>
                    <a:pt x="0"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6" name="Freeform 50">
              <a:extLst>
                <a:ext uri="{FF2B5EF4-FFF2-40B4-BE49-F238E27FC236}">
                  <a16:creationId xmlns:a16="http://schemas.microsoft.com/office/drawing/2014/main" xmlns="" id="{2D49071A-0C5C-4941-8AE2-2979B0497388}"/>
                </a:ext>
              </a:extLst>
            </p:cNvPr>
            <p:cNvSpPr/>
            <p:nvPr/>
          </p:nvSpPr>
          <p:spPr bwMode="auto">
            <a:xfrm>
              <a:off x="5577118" y="3045915"/>
              <a:ext cx="171973" cy="90778"/>
            </a:xfrm>
            <a:custGeom>
              <a:avLst/>
              <a:gdLst>
                <a:gd name="T0" fmla="*/ 7 w 96"/>
                <a:gd name="T1" fmla="*/ 0 h 52"/>
                <a:gd name="T2" fmla="*/ 11 w 96"/>
                <a:gd name="T3" fmla="*/ 4 h 52"/>
                <a:gd name="T4" fmla="*/ 11 w 96"/>
                <a:gd name="T5" fmla="*/ 7 h 52"/>
                <a:gd name="T6" fmla="*/ 18 w 96"/>
                <a:gd name="T7" fmla="*/ 4 h 52"/>
                <a:gd name="T8" fmla="*/ 22 w 96"/>
                <a:gd name="T9" fmla="*/ 7 h 52"/>
                <a:gd name="T10" fmla="*/ 33 w 96"/>
                <a:gd name="T11" fmla="*/ 7 h 52"/>
                <a:gd name="T12" fmla="*/ 37 w 96"/>
                <a:gd name="T13" fmla="*/ 7 h 52"/>
                <a:gd name="T14" fmla="*/ 44 w 96"/>
                <a:gd name="T15" fmla="*/ 7 h 52"/>
                <a:gd name="T16" fmla="*/ 51 w 96"/>
                <a:gd name="T17" fmla="*/ 7 h 52"/>
                <a:gd name="T18" fmla="*/ 59 w 96"/>
                <a:gd name="T19" fmla="*/ 4 h 52"/>
                <a:gd name="T20" fmla="*/ 70 w 96"/>
                <a:gd name="T21" fmla="*/ 0 h 52"/>
                <a:gd name="T22" fmla="*/ 81 w 96"/>
                <a:gd name="T23" fmla="*/ 0 h 52"/>
                <a:gd name="T24" fmla="*/ 89 w 96"/>
                <a:gd name="T25" fmla="*/ 0 h 52"/>
                <a:gd name="T26" fmla="*/ 92 w 96"/>
                <a:gd name="T27" fmla="*/ 4 h 52"/>
                <a:gd name="T28" fmla="*/ 96 w 96"/>
                <a:gd name="T29" fmla="*/ 7 h 52"/>
                <a:gd name="T30" fmla="*/ 92 w 96"/>
                <a:gd name="T31" fmla="*/ 15 h 52"/>
                <a:gd name="T32" fmla="*/ 85 w 96"/>
                <a:gd name="T33" fmla="*/ 15 h 52"/>
                <a:gd name="T34" fmla="*/ 85 w 96"/>
                <a:gd name="T35" fmla="*/ 26 h 52"/>
                <a:gd name="T36" fmla="*/ 81 w 96"/>
                <a:gd name="T37" fmla="*/ 30 h 52"/>
                <a:gd name="T38" fmla="*/ 89 w 96"/>
                <a:gd name="T39" fmla="*/ 37 h 52"/>
                <a:gd name="T40" fmla="*/ 89 w 96"/>
                <a:gd name="T41" fmla="*/ 41 h 52"/>
                <a:gd name="T42" fmla="*/ 85 w 96"/>
                <a:gd name="T43" fmla="*/ 41 h 52"/>
                <a:gd name="T44" fmla="*/ 74 w 96"/>
                <a:gd name="T45" fmla="*/ 37 h 52"/>
                <a:gd name="T46" fmla="*/ 70 w 96"/>
                <a:gd name="T47" fmla="*/ 41 h 52"/>
                <a:gd name="T48" fmla="*/ 66 w 96"/>
                <a:gd name="T49" fmla="*/ 41 h 52"/>
                <a:gd name="T50" fmla="*/ 63 w 96"/>
                <a:gd name="T51" fmla="*/ 44 h 52"/>
                <a:gd name="T52" fmla="*/ 63 w 96"/>
                <a:gd name="T53" fmla="*/ 52 h 52"/>
                <a:gd name="T54" fmla="*/ 55 w 96"/>
                <a:gd name="T55" fmla="*/ 52 h 52"/>
                <a:gd name="T56" fmla="*/ 48 w 96"/>
                <a:gd name="T57" fmla="*/ 52 h 52"/>
                <a:gd name="T58" fmla="*/ 44 w 96"/>
                <a:gd name="T59" fmla="*/ 52 h 52"/>
                <a:gd name="T60" fmla="*/ 40 w 96"/>
                <a:gd name="T61" fmla="*/ 52 h 52"/>
                <a:gd name="T62" fmla="*/ 29 w 96"/>
                <a:gd name="T63" fmla="*/ 48 h 52"/>
                <a:gd name="T64" fmla="*/ 22 w 96"/>
                <a:gd name="T65" fmla="*/ 52 h 52"/>
                <a:gd name="T66" fmla="*/ 18 w 96"/>
                <a:gd name="T67" fmla="*/ 52 h 52"/>
                <a:gd name="T68" fmla="*/ 14 w 96"/>
                <a:gd name="T69" fmla="*/ 48 h 52"/>
                <a:gd name="T70" fmla="*/ 11 w 96"/>
                <a:gd name="T71" fmla="*/ 41 h 52"/>
                <a:gd name="T72" fmla="*/ 3 w 96"/>
                <a:gd name="T73" fmla="*/ 33 h 52"/>
                <a:gd name="T74" fmla="*/ 3 w 96"/>
                <a:gd name="T75" fmla="*/ 30 h 52"/>
                <a:gd name="T76" fmla="*/ 7 w 96"/>
                <a:gd name="T77" fmla="*/ 22 h 52"/>
                <a:gd name="T78" fmla="*/ 7 w 96"/>
                <a:gd name="T79" fmla="*/ 15 h 52"/>
                <a:gd name="T80" fmla="*/ 0 w 96"/>
                <a:gd name="T81" fmla="*/ 4 h 52"/>
                <a:gd name="T82" fmla="*/ 3 w 96"/>
                <a:gd name="T83" fmla="*/ 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6" h="52">
                  <a:moveTo>
                    <a:pt x="3" y="0"/>
                  </a:moveTo>
                  <a:lnTo>
                    <a:pt x="7" y="0"/>
                  </a:lnTo>
                  <a:lnTo>
                    <a:pt x="11" y="0"/>
                  </a:lnTo>
                  <a:lnTo>
                    <a:pt x="11" y="4"/>
                  </a:lnTo>
                  <a:lnTo>
                    <a:pt x="7" y="4"/>
                  </a:lnTo>
                  <a:lnTo>
                    <a:pt x="11" y="7"/>
                  </a:lnTo>
                  <a:lnTo>
                    <a:pt x="14" y="4"/>
                  </a:lnTo>
                  <a:lnTo>
                    <a:pt x="18" y="4"/>
                  </a:lnTo>
                  <a:lnTo>
                    <a:pt x="18" y="7"/>
                  </a:lnTo>
                  <a:lnTo>
                    <a:pt x="22" y="7"/>
                  </a:lnTo>
                  <a:lnTo>
                    <a:pt x="26" y="7"/>
                  </a:lnTo>
                  <a:lnTo>
                    <a:pt x="33" y="7"/>
                  </a:lnTo>
                  <a:lnTo>
                    <a:pt x="37" y="7"/>
                  </a:lnTo>
                  <a:lnTo>
                    <a:pt x="37" y="7"/>
                  </a:lnTo>
                  <a:lnTo>
                    <a:pt x="40" y="7"/>
                  </a:lnTo>
                  <a:lnTo>
                    <a:pt x="44" y="7"/>
                  </a:lnTo>
                  <a:lnTo>
                    <a:pt x="51" y="7"/>
                  </a:lnTo>
                  <a:lnTo>
                    <a:pt x="51" y="7"/>
                  </a:lnTo>
                  <a:lnTo>
                    <a:pt x="55" y="4"/>
                  </a:lnTo>
                  <a:lnTo>
                    <a:pt x="59" y="4"/>
                  </a:lnTo>
                  <a:lnTo>
                    <a:pt x="66" y="0"/>
                  </a:lnTo>
                  <a:lnTo>
                    <a:pt x="70" y="0"/>
                  </a:lnTo>
                  <a:lnTo>
                    <a:pt x="77" y="0"/>
                  </a:lnTo>
                  <a:lnTo>
                    <a:pt x="81" y="0"/>
                  </a:lnTo>
                  <a:lnTo>
                    <a:pt x="85" y="4"/>
                  </a:lnTo>
                  <a:lnTo>
                    <a:pt x="89" y="0"/>
                  </a:lnTo>
                  <a:lnTo>
                    <a:pt x="92" y="4"/>
                  </a:lnTo>
                  <a:lnTo>
                    <a:pt x="92" y="4"/>
                  </a:lnTo>
                  <a:lnTo>
                    <a:pt x="96" y="4"/>
                  </a:lnTo>
                  <a:lnTo>
                    <a:pt x="96" y="7"/>
                  </a:lnTo>
                  <a:lnTo>
                    <a:pt x="96" y="11"/>
                  </a:lnTo>
                  <a:lnTo>
                    <a:pt x="92" y="15"/>
                  </a:lnTo>
                  <a:lnTo>
                    <a:pt x="92" y="11"/>
                  </a:lnTo>
                  <a:lnTo>
                    <a:pt x="85" y="15"/>
                  </a:lnTo>
                  <a:lnTo>
                    <a:pt x="89" y="22"/>
                  </a:lnTo>
                  <a:lnTo>
                    <a:pt x="85" y="26"/>
                  </a:lnTo>
                  <a:lnTo>
                    <a:pt x="81" y="30"/>
                  </a:lnTo>
                  <a:lnTo>
                    <a:pt x="81" y="30"/>
                  </a:lnTo>
                  <a:lnTo>
                    <a:pt x="85" y="30"/>
                  </a:lnTo>
                  <a:lnTo>
                    <a:pt x="89" y="37"/>
                  </a:lnTo>
                  <a:lnTo>
                    <a:pt x="89" y="37"/>
                  </a:lnTo>
                  <a:lnTo>
                    <a:pt x="89" y="41"/>
                  </a:lnTo>
                  <a:lnTo>
                    <a:pt x="85" y="37"/>
                  </a:lnTo>
                  <a:lnTo>
                    <a:pt x="85" y="41"/>
                  </a:lnTo>
                  <a:lnTo>
                    <a:pt x="81" y="37"/>
                  </a:lnTo>
                  <a:lnTo>
                    <a:pt x="74" y="37"/>
                  </a:lnTo>
                  <a:lnTo>
                    <a:pt x="74" y="37"/>
                  </a:lnTo>
                  <a:lnTo>
                    <a:pt x="70" y="41"/>
                  </a:lnTo>
                  <a:lnTo>
                    <a:pt x="66" y="41"/>
                  </a:lnTo>
                  <a:lnTo>
                    <a:pt x="66" y="41"/>
                  </a:lnTo>
                  <a:lnTo>
                    <a:pt x="66" y="41"/>
                  </a:lnTo>
                  <a:lnTo>
                    <a:pt x="63" y="44"/>
                  </a:lnTo>
                  <a:lnTo>
                    <a:pt x="63" y="48"/>
                  </a:lnTo>
                  <a:lnTo>
                    <a:pt x="63" y="52"/>
                  </a:lnTo>
                  <a:lnTo>
                    <a:pt x="63" y="52"/>
                  </a:lnTo>
                  <a:lnTo>
                    <a:pt x="55" y="52"/>
                  </a:lnTo>
                  <a:lnTo>
                    <a:pt x="51" y="52"/>
                  </a:lnTo>
                  <a:lnTo>
                    <a:pt x="48" y="52"/>
                  </a:lnTo>
                  <a:lnTo>
                    <a:pt x="44" y="52"/>
                  </a:lnTo>
                  <a:lnTo>
                    <a:pt x="44" y="52"/>
                  </a:lnTo>
                  <a:lnTo>
                    <a:pt x="40" y="52"/>
                  </a:lnTo>
                  <a:lnTo>
                    <a:pt x="40" y="52"/>
                  </a:lnTo>
                  <a:lnTo>
                    <a:pt x="33" y="52"/>
                  </a:lnTo>
                  <a:lnTo>
                    <a:pt x="29" y="48"/>
                  </a:lnTo>
                  <a:lnTo>
                    <a:pt x="29" y="52"/>
                  </a:lnTo>
                  <a:lnTo>
                    <a:pt x="22" y="52"/>
                  </a:lnTo>
                  <a:lnTo>
                    <a:pt x="18" y="52"/>
                  </a:lnTo>
                  <a:lnTo>
                    <a:pt x="18" y="52"/>
                  </a:lnTo>
                  <a:lnTo>
                    <a:pt x="18" y="52"/>
                  </a:lnTo>
                  <a:lnTo>
                    <a:pt x="14" y="48"/>
                  </a:lnTo>
                  <a:lnTo>
                    <a:pt x="14" y="44"/>
                  </a:lnTo>
                  <a:lnTo>
                    <a:pt x="11" y="41"/>
                  </a:lnTo>
                  <a:lnTo>
                    <a:pt x="3" y="33"/>
                  </a:lnTo>
                  <a:lnTo>
                    <a:pt x="3" y="33"/>
                  </a:lnTo>
                  <a:lnTo>
                    <a:pt x="7" y="33"/>
                  </a:lnTo>
                  <a:lnTo>
                    <a:pt x="3" y="30"/>
                  </a:lnTo>
                  <a:lnTo>
                    <a:pt x="3" y="26"/>
                  </a:lnTo>
                  <a:lnTo>
                    <a:pt x="7" y="22"/>
                  </a:lnTo>
                  <a:lnTo>
                    <a:pt x="11" y="18"/>
                  </a:lnTo>
                  <a:lnTo>
                    <a:pt x="7" y="15"/>
                  </a:lnTo>
                  <a:lnTo>
                    <a:pt x="3" y="11"/>
                  </a:lnTo>
                  <a:lnTo>
                    <a:pt x="0" y="4"/>
                  </a:lnTo>
                  <a:lnTo>
                    <a:pt x="3" y="0"/>
                  </a:lnTo>
                  <a:lnTo>
                    <a:pt x="3"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7" name="Freeform 51">
              <a:extLst>
                <a:ext uri="{FF2B5EF4-FFF2-40B4-BE49-F238E27FC236}">
                  <a16:creationId xmlns:a16="http://schemas.microsoft.com/office/drawing/2014/main" xmlns="" id="{5B15915E-6849-4696-A0E2-75ED4B1174BF}"/>
                </a:ext>
              </a:extLst>
            </p:cNvPr>
            <p:cNvSpPr/>
            <p:nvPr/>
          </p:nvSpPr>
          <p:spPr bwMode="auto">
            <a:xfrm>
              <a:off x="5530543" y="3103523"/>
              <a:ext cx="78821" cy="52372"/>
            </a:xfrm>
            <a:custGeom>
              <a:avLst/>
              <a:gdLst>
                <a:gd name="T0" fmla="*/ 29 w 44"/>
                <a:gd name="T1" fmla="*/ 0 h 30"/>
                <a:gd name="T2" fmla="*/ 37 w 44"/>
                <a:gd name="T3" fmla="*/ 8 h 30"/>
                <a:gd name="T4" fmla="*/ 40 w 44"/>
                <a:gd name="T5" fmla="*/ 11 h 30"/>
                <a:gd name="T6" fmla="*/ 40 w 44"/>
                <a:gd name="T7" fmla="*/ 15 h 30"/>
                <a:gd name="T8" fmla="*/ 44 w 44"/>
                <a:gd name="T9" fmla="*/ 19 h 30"/>
                <a:gd name="T10" fmla="*/ 40 w 44"/>
                <a:gd name="T11" fmla="*/ 23 h 30"/>
                <a:gd name="T12" fmla="*/ 37 w 44"/>
                <a:gd name="T13" fmla="*/ 23 h 30"/>
                <a:gd name="T14" fmla="*/ 33 w 44"/>
                <a:gd name="T15" fmla="*/ 23 h 30"/>
                <a:gd name="T16" fmla="*/ 26 w 44"/>
                <a:gd name="T17" fmla="*/ 23 h 30"/>
                <a:gd name="T18" fmla="*/ 22 w 44"/>
                <a:gd name="T19" fmla="*/ 26 h 30"/>
                <a:gd name="T20" fmla="*/ 22 w 44"/>
                <a:gd name="T21" fmla="*/ 26 h 30"/>
                <a:gd name="T22" fmla="*/ 18 w 44"/>
                <a:gd name="T23" fmla="*/ 26 h 30"/>
                <a:gd name="T24" fmla="*/ 11 w 44"/>
                <a:gd name="T25" fmla="*/ 30 h 30"/>
                <a:gd name="T26" fmla="*/ 11 w 44"/>
                <a:gd name="T27" fmla="*/ 30 h 30"/>
                <a:gd name="T28" fmla="*/ 7 w 44"/>
                <a:gd name="T29" fmla="*/ 30 h 30"/>
                <a:gd name="T30" fmla="*/ 7 w 44"/>
                <a:gd name="T31" fmla="*/ 26 h 30"/>
                <a:gd name="T32" fmla="*/ 3 w 44"/>
                <a:gd name="T33" fmla="*/ 23 h 30"/>
                <a:gd name="T34" fmla="*/ 0 w 44"/>
                <a:gd name="T35" fmla="*/ 15 h 30"/>
                <a:gd name="T36" fmla="*/ 3 w 44"/>
                <a:gd name="T37" fmla="*/ 11 h 30"/>
                <a:gd name="T38" fmla="*/ 3 w 44"/>
                <a:gd name="T39" fmla="*/ 11 h 30"/>
                <a:gd name="T40" fmla="*/ 3 w 44"/>
                <a:gd name="T41" fmla="*/ 11 h 30"/>
                <a:gd name="T42" fmla="*/ 3 w 44"/>
                <a:gd name="T43" fmla="*/ 8 h 30"/>
                <a:gd name="T44" fmla="*/ 7 w 44"/>
                <a:gd name="T45" fmla="*/ 4 h 30"/>
                <a:gd name="T46" fmla="*/ 11 w 44"/>
                <a:gd name="T47" fmla="*/ 4 h 30"/>
                <a:gd name="T48" fmla="*/ 15 w 44"/>
                <a:gd name="T49" fmla="*/ 4 h 30"/>
                <a:gd name="T50" fmla="*/ 22 w 44"/>
                <a:gd name="T51" fmla="*/ 0 h 30"/>
                <a:gd name="T52" fmla="*/ 22 w 44"/>
                <a:gd name="T53" fmla="*/ 4 h 30"/>
                <a:gd name="T54" fmla="*/ 29 w 44"/>
                <a:gd name="T55" fmla="*/ 0 h 30"/>
                <a:gd name="T56" fmla="*/ 29 w 44"/>
                <a:gd name="T57" fmla="*/ 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4" h="30">
                  <a:moveTo>
                    <a:pt x="29" y="0"/>
                  </a:moveTo>
                  <a:lnTo>
                    <a:pt x="37" y="8"/>
                  </a:lnTo>
                  <a:lnTo>
                    <a:pt x="40" y="11"/>
                  </a:lnTo>
                  <a:lnTo>
                    <a:pt x="40" y="15"/>
                  </a:lnTo>
                  <a:lnTo>
                    <a:pt x="44" y="19"/>
                  </a:lnTo>
                  <a:lnTo>
                    <a:pt x="40" y="23"/>
                  </a:lnTo>
                  <a:lnTo>
                    <a:pt x="37" y="23"/>
                  </a:lnTo>
                  <a:lnTo>
                    <a:pt x="33" y="23"/>
                  </a:lnTo>
                  <a:lnTo>
                    <a:pt x="26" y="23"/>
                  </a:lnTo>
                  <a:lnTo>
                    <a:pt x="22" y="26"/>
                  </a:lnTo>
                  <a:lnTo>
                    <a:pt x="22" y="26"/>
                  </a:lnTo>
                  <a:lnTo>
                    <a:pt x="18" y="26"/>
                  </a:lnTo>
                  <a:lnTo>
                    <a:pt x="11" y="30"/>
                  </a:lnTo>
                  <a:lnTo>
                    <a:pt x="11" y="30"/>
                  </a:lnTo>
                  <a:lnTo>
                    <a:pt x="7" y="30"/>
                  </a:lnTo>
                  <a:lnTo>
                    <a:pt x="7" y="26"/>
                  </a:lnTo>
                  <a:lnTo>
                    <a:pt x="3" y="23"/>
                  </a:lnTo>
                  <a:lnTo>
                    <a:pt x="0" y="15"/>
                  </a:lnTo>
                  <a:lnTo>
                    <a:pt x="3" y="11"/>
                  </a:lnTo>
                  <a:lnTo>
                    <a:pt x="3" y="11"/>
                  </a:lnTo>
                  <a:lnTo>
                    <a:pt x="3" y="11"/>
                  </a:lnTo>
                  <a:lnTo>
                    <a:pt x="3" y="8"/>
                  </a:lnTo>
                  <a:lnTo>
                    <a:pt x="7" y="4"/>
                  </a:lnTo>
                  <a:lnTo>
                    <a:pt x="11" y="4"/>
                  </a:lnTo>
                  <a:lnTo>
                    <a:pt x="15" y="4"/>
                  </a:lnTo>
                  <a:lnTo>
                    <a:pt x="22" y="0"/>
                  </a:lnTo>
                  <a:lnTo>
                    <a:pt x="22" y="4"/>
                  </a:lnTo>
                  <a:lnTo>
                    <a:pt x="29" y="0"/>
                  </a:lnTo>
                  <a:lnTo>
                    <a:pt x="29"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8" name="Freeform 52">
              <a:extLst>
                <a:ext uri="{FF2B5EF4-FFF2-40B4-BE49-F238E27FC236}">
                  <a16:creationId xmlns:a16="http://schemas.microsoft.com/office/drawing/2014/main" xmlns="" id="{B73828F6-0989-4B89-8545-AA91A957E73C}"/>
                </a:ext>
              </a:extLst>
            </p:cNvPr>
            <p:cNvSpPr/>
            <p:nvPr/>
          </p:nvSpPr>
          <p:spPr bwMode="auto">
            <a:xfrm>
              <a:off x="5496509" y="3098287"/>
              <a:ext cx="53742" cy="89033"/>
            </a:xfrm>
            <a:custGeom>
              <a:avLst/>
              <a:gdLst>
                <a:gd name="T0" fmla="*/ 22 w 30"/>
                <a:gd name="T1" fmla="*/ 14 h 51"/>
                <a:gd name="T2" fmla="*/ 19 w 30"/>
                <a:gd name="T3" fmla="*/ 18 h 51"/>
                <a:gd name="T4" fmla="*/ 22 w 30"/>
                <a:gd name="T5" fmla="*/ 26 h 51"/>
                <a:gd name="T6" fmla="*/ 26 w 30"/>
                <a:gd name="T7" fmla="*/ 29 h 51"/>
                <a:gd name="T8" fmla="*/ 26 w 30"/>
                <a:gd name="T9" fmla="*/ 33 h 51"/>
                <a:gd name="T10" fmla="*/ 30 w 30"/>
                <a:gd name="T11" fmla="*/ 33 h 51"/>
                <a:gd name="T12" fmla="*/ 30 w 30"/>
                <a:gd name="T13" fmla="*/ 37 h 51"/>
                <a:gd name="T14" fmla="*/ 26 w 30"/>
                <a:gd name="T15" fmla="*/ 44 h 51"/>
                <a:gd name="T16" fmla="*/ 19 w 30"/>
                <a:gd name="T17" fmla="*/ 44 h 51"/>
                <a:gd name="T18" fmla="*/ 19 w 30"/>
                <a:gd name="T19" fmla="*/ 48 h 51"/>
                <a:gd name="T20" fmla="*/ 19 w 30"/>
                <a:gd name="T21" fmla="*/ 51 h 51"/>
                <a:gd name="T22" fmla="*/ 15 w 30"/>
                <a:gd name="T23" fmla="*/ 51 h 51"/>
                <a:gd name="T24" fmla="*/ 11 w 30"/>
                <a:gd name="T25" fmla="*/ 51 h 51"/>
                <a:gd name="T26" fmla="*/ 8 w 30"/>
                <a:gd name="T27" fmla="*/ 44 h 51"/>
                <a:gd name="T28" fmla="*/ 4 w 30"/>
                <a:gd name="T29" fmla="*/ 44 h 51"/>
                <a:gd name="T30" fmla="*/ 0 w 30"/>
                <a:gd name="T31" fmla="*/ 44 h 51"/>
                <a:gd name="T32" fmla="*/ 4 w 30"/>
                <a:gd name="T33" fmla="*/ 40 h 51"/>
                <a:gd name="T34" fmla="*/ 0 w 30"/>
                <a:gd name="T35" fmla="*/ 37 h 51"/>
                <a:gd name="T36" fmla="*/ 0 w 30"/>
                <a:gd name="T37" fmla="*/ 33 h 51"/>
                <a:gd name="T38" fmla="*/ 4 w 30"/>
                <a:gd name="T39" fmla="*/ 29 h 51"/>
                <a:gd name="T40" fmla="*/ 0 w 30"/>
                <a:gd name="T41" fmla="*/ 26 h 51"/>
                <a:gd name="T42" fmla="*/ 4 w 30"/>
                <a:gd name="T43" fmla="*/ 18 h 51"/>
                <a:gd name="T44" fmla="*/ 4 w 30"/>
                <a:gd name="T45" fmla="*/ 18 h 51"/>
                <a:gd name="T46" fmla="*/ 4 w 30"/>
                <a:gd name="T47" fmla="*/ 14 h 51"/>
                <a:gd name="T48" fmla="*/ 0 w 30"/>
                <a:gd name="T49" fmla="*/ 14 h 51"/>
                <a:gd name="T50" fmla="*/ 0 w 30"/>
                <a:gd name="T51" fmla="*/ 7 h 51"/>
                <a:gd name="T52" fmla="*/ 0 w 30"/>
                <a:gd name="T53" fmla="*/ 3 h 51"/>
                <a:gd name="T54" fmla="*/ 4 w 30"/>
                <a:gd name="T55" fmla="*/ 0 h 51"/>
                <a:gd name="T56" fmla="*/ 8 w 30"/>
                <a:gd name="T57" fmla="*/ 0 h 51"/>
                <a:gd name="T58" fmla="*/ 8 w 30"/>
                <a:gd name="T59" fmla="*/ 3 h 51"/>
                <a:gd name="T60" fmla="*/ 11 w 30"/>
                <a:gd name="T61" fmla="*/ 0 h 51"/>
                <a:gd name="T62" fmla="*/ 11 w 30"/>
                <a:gd name="T63" fmla="*/ 0 h 51"/>
                <a:gd name="T64" fmla="*/ 11 w 30"/>
                <a:gd name="T65" fmla="*/ 0 h 51"/>
                <a:gd name="T66" fmla="*/ 15 w 30"/>
                <a:gd name="T67" fmla="*/ 3 h 51"/>
                <a:gd name="T68" fmla="*/ 15 w 30"/>
                <a:gd name="T69" fmla="*/ 3 h 51"/>
                <a:gd name="T70" fmla="*/ 19 w 30"/>
                <a:gd name="T71" fmla="*/ 7 h 51"/>
                <a:gd name="T72" fmla="*/ 22 w 30"/>
                <a:gd name="T73" fmla="*/ 7 h 51"/>
                <a:gd name="T74" fmla="*/ 22 w 30"/>
                <a:gd name="T75" fmla="*/ 11 h 51"/>
                <a:gd name="T76" fmla="*/ 22 w 30"/>
                <a:gd name="T77" fmla="*/ 14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0" h="51">
                  <a:moveTo>
                    <a:pt x="22" y="14"/>
                  </a:moveTo>
                  <a:lnTo>
                    <a:pt x="19" y="18"/>
                  </a:lnTo>
                  <a:lnTo>
                    <a:pt x="22" y="26"/>
                  </a:lnTo>
                  <a:lnTo>
                    <a:pt x="26" y="29"/>
                  </a:lnTo>
                  <a:lnTo>
                    <a:pt x="26" y="33"/>
                  </a:lnTo>
                  <a:lnTo>
                    <a:pt x="30" y="33"/>
                  </a:lnTo>
                  <a:lnTo>
                    <a:pt x="30" y="37"/>
                  </a:lnTo>
                  <a:lnTo>
                    <a:pt x="26" y="44"/>
                  </a:lnTo>
                  <a:lnTo>
                    <a:pt x="19" y="44"/>
                  </a:lnTo>
                  <a:lnTo>
                    <a:pt x="19" y="48"/>
                  </a:lnTo>
                  <a:lnTo>
                    <a:pt x="19" y="51"/>
                  </a:lnTo>
                  <a:lnTo>
                    <a:pt x="15" y="51"/>
                  </a:lnTo>
                  <a:lnTo>
                    <a:pt x="11" y="51"/>
                  </a:lnTo>
                  <a:lnTo>
                    <a:pt x="8" y="44"/>
                  </a:lnTo>
                  <a:lnTo>
                    <a:pt x="4" y="44"/>
                  </a:lnTo>
                  <a:lnTo>
                    <a:pt x="0" y="44"/>
                  </a:lnTo>
                  <a:lnTo>
                    <a:pt x="4" y="40"/>
                  </a:lnTo>
                  <a:lnTo>
                    <a:pt x="0" y="37"/>
                  </a:lnTo>
                  <a:lnTo>
                    <a:pt x="0" y="33"/>
                  </a:lnTo>
                  <a:lnTo>
                    <a:pt x="4" y="29"/>
                  </a:lnTo>
                  <a:lnTo>
                    <a:pt x="0" y="26"/>
                  </a:lnTo>
                  <a:lnTo>
                    <a:pt x="4" y="18"/>
                  </a:lnTo>
                  <a:lnTo>
                    <a:pt x="4" y="18"/>
                  </a:lnTo>
                  <a:lnTo>
                    <a:pt x="4" y="14"/>
                  </a:lnTo>
                  <a:lnTo>
                    <a:pt x="0" y="14"/>
                  </a:lnTo>
                  <a:lnTo>
                    <a:pt x="0" y="7"/>
                  </a:lnTo>
                  <a:lnTo>
                    <a:pt x="0" y="3"/>
                  </a:lnTo>
                  <a:lnTo>
                    <a:pt x="4" y="0"/>
                  </a:lnTo>
                  <a:lnTo>
                    <a:pt x="8" y="0"/>
                  </a:lnTo>
                  <a:lnTo>
                    <a:pt x="8" y="3"/>
                  </a:lnTo>
                  <a:lnTo>
                    <a:pt x="11" y="0"/>
                  </a:lnTo>
                  <a:lnTo>
                    <a:pt x="11" y="0"/>
                  </a:lnTo>
                  <a:lnTo>
                    <a:pt x="11" y="0"/>
                  </a:lnTo>
                  <a:lnTo>
                    <a:pt x="15" y="3"/>
                  </a:lnTo>
                  <a:lnTo>
                    <a:pt x="15" y="3"/>
                  </a:lnTo>
                  <a:lnTo>
                    <a:pt x="19" y="7"/>
                  </a:lnTo>
                  <a:lnTo>
                    <a:pt x="22" y="7"/>
                  </a:lnTo>
                  <a:lnTo>
                    <a:pt x="22" y="11"/>
                  </a:lnTo>
                  <a:lnTo>
                    <a:pt x="22" y="1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9" name="Freeform 53">
              <a:extLst>
                <a:ext uri="{FF2B5EF4-FFF2-40B4-BE49-F238E27FC236}">
                  <a16:creationId xmlns:a16="http://schemas.microsoft.com/office/drawing/2014/main" xmlns="" id="{141124B0-24F8-4D84-8B9E-76BD0F786422}"/>
                </a:ext>
              </a:extLst>
            </p:cNvPr>
            <p:cNvSpPr/>
            <p:nvPr/>
          </p:nvSpPr>
          <p:spPr bwMode="auto">
            <a:xfrm>
              <a:off x="5476804" y="2981322"/>
              <a:ext cx="120024" cy="141404"/>
            </a:xfrm>
            <a:custGeom>
              <a:avLst/>
              <a:gdLst>
                <a:gd name="T0" fmla="*/ 0 w 67"/>
                <a:gd name="T1" fmla="*/ 7 h 81"/>
                <a:gd name="T2" fmla="*/ 8 w 67"/>
                <a:gd name="T3" fmla="*/ 7 h 81"/>
                <a:gd name="T4" fmla="*/ 11 w 67"/>
                <a:gd name="T5" fmla="*/ 0 h 81"/>
                <a:gd name="T6" fmla="*/ 19 w 67"/>
                <a:gd name="T7" fmla="*/ 3 h 81"/>
                <a:gd name="T8" fmla="*/ 26 w 67"/>
                <a:gd name="T9" fmla="*/ 7 h 81"/>
                <a:gd name="T10" fmla="*/ 30 w 67"/>
                <a:gd name="T11" fmla="*/ 15 h 81"/>
                <a:gd name="T12" fmla="*/ 41 w 67"/>
                <a:gd name="T13" fmla="*/ 18 h 81"/>
                <a:gd name="T14" fmla="*/ 37 w 67"/>
                <a:gd name="T15" fmla="*/ 26 h 81"/>
                <a:gd name="T16" fmla="*/ 45 w 67"/>
                <a:gd name="T17" fmla="*/ 29 h 81"/>
                <a:gd name="T18" fmla="*/ 52 w 67"/>
                <a:gd name="T19" fmla="*/ 29 h 81"/>
                <a:gd name="T20" fmla="*/ 59 w 67"/>
                <a:gd name="T21" fmla="*/ 26 h 81"/>
                <a:gd name="T22" fmla="*/ 59 w 67"/>
                <a:gd name="T23" fmla="*/ 33 h 81"/>
                <a:gd name="T24" fmla="*/ 56 w 67"/>
                <a:gd name="T25" fmla="*/ 41 h 81"/>
                <a:gd name="T26" fmla="*/ 63 w 67"/>
                <a:gd name="T27" fmla="*/ 52 h 81"/>
                <a:gd name="T28" fmla="*/ 63 w 67"/>
                <a:gd name="T29" fmla="*/ 59 h 81"/>
                <a:gd name="T30" fmla="*/ 59 w 67"/>
                <a:gd name="T31" fmla="*/ 67 h 81"/>
                <a:gd name="T32" fmla="*/ 59 w 67"/>
                <a:gd name="T33" fmla="*/ 70 h 81"/>
                <a:gd name="T34" fmla="*/ 52 w 67"/>
                <a:gd name="T35" fmla="*/ 74 h 81"/>
                <a:gd name="T36" fmla="*/ 45 w 67"/>
                <a:gd name="T37" fmla="*/ 74 h 81"/>
                <a:gd name="T38" fmla="*/ 37 w 67"/>
                <a:gd name="T39" fmla="*/ 74 h 81"/>
                <a:gd name="T40" fmla="*/ 33 w 67"/>
                <a:gd name="T41" fmla="*/ 81 h 81"/>
                <a:gd name="T42" fmla="*/ 33 w 67"/>
                <a:gd name="T43" fmla="*/ 78 h 81"/>
                <a:gd name="T44" fmla="*/ 30 w 67"/>
                <a:gd name="T45" fmla="*/ 74 h 81"/>
                <a:gd name="T46" fmla="*/ 26 w 67"/>
                <a:gd name="T47" fmla="*/ 70 h 81"/>
                <a:gd name="T48" fmla="*/ 22 w 67"/>
                <a:gd name="T49" fmla="*/ 67 h 81"/>
                <a:gd name="T50" fmla="*/ 26 w 67"/>
                <a:gd name="T51" fmla="*/ 63 h 81"/>
                <a:gd name="T52" fmla="*/ 22 w 67"/>
                <a:gd name="T53" fmla="*/ 59 h 81"/>
                <a:gd name="T54" fmla="*/ 15 w 67"/>
                <a:gd name="T55" fmla="*/ 55 h 81"/>
                <a:gd name="T56" fmla="*/ 11 w 67"/>
                <a:gd name="T57" fmla="*/ 52 h 81"/>
                <a:gd name="T58" fmla="*/ 11 w 67"/>
                <a:gd name="T59" fmla="*/ 48 h 81"/>
                <a:gd name="T60" fmla="*/ 8 w 67"/>
                <a:gd name="T61" fmla="*/ 41 h 81"/>
                <a:gd name="T62" fmla="*/ 11 w 67"/>
                <a:gd name="T63" fmla="*/ 41 h 81"/>
                <a:gd name="T64" fmla="*/ 11 w 67"/>
                <a:gd name="T65" fmla="*/ 37 h 81"/>
                <a:gd name="T66" fmla="*/ 4 w 67"/>
                <a:gd name="T67" fmla="*/ 33 h 81"/>
                <a:gd name="T68" fmla="*/ 8 w 67"/>
                <a:gd name="T69" fmla="*/ 29 h 81"/>
                <a:gd name="T70" fmla="*/ 4 w 67"/>
                <a:gd name="T71" fmla="*/ 26 h 81"/>
                <a:gd name="T72" fmla="*/ 4 w 67"/>
                <a:gd name="T73" fmla="*/ 26 h 81"/>
                <a:gd name="T74" fmla="*/ 4 w 67"/>
                <a:gd name="T75" fmla="*/ 22 h 81"/>
                <a:gd name="T76" fmla="*/ 8 w 67"/>
                <a:gd name="T77" fmla="*/ 18 h 81"/>
                <a:gd name="T78" fmla="*/ 4 w 67"/>
                <a:gd name="T79" fmla="*/ 18 h 81"/>
                <a:gd name="T80" fmla="*/ 0 w 67"/>
                <a:gd name="T81" fmla="*/ 11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7" h="81">
                  <a:moveTo>
                    <a:pt x="0" y="11"/>
                  </a:moveTo>
                  <a:lnTo>
                    <a:pt x="0" y="7"/>
                  </a:lnTo>
                  <a:lnTo>
                    <a:pt x="4" y="7"/>
                  </a:lnTo>
                  <a:lnTo>
                    <a:pt x="8" y="7"/>
                  </a:lnTo>
                  <a:lnTo>
                    <a:pt x="8" y="3"/>
                  </a:lnTo>
                  <a:lnTo>
                    <a:pt x="11" y="0"/>
                  </a:lnTo>
                  <a:lnTo>
                    <a:pt x="15" y="3"/>
                  </a:lnTo>
                  <a:lnTo>
                    <a:pt x="19" y="3"/>
                  </a:lnTo>
                  <a:lnTo>
                    <a:pt x="22" y="3"/>
                  </a:lnTo>
                  <a:lnTo>
                    <a:pt x="26" y="7"/>
                  </a:lnTo>
                  <a:lnTo>
                    <a:pt x="30" y="11"/>
                  </a:lnTo>
                  <a:lnTo>
                    <a:pt x="30" y="15"/>
                  </a:lnTo>
                  <a:lnTo>
                    <a:pt x="37" y="18"/>
                  </a:lnTo>
                  <a:lnTo>
                    <a:pt x="41" y="18"/>
                  </a:lnTo>
                  <a:lnTo>
                    <a:pt x="37" y="22"/>
                  </a:lnTo>
                  <a:lnTo>
                    <a:pt x="37" y="26"/>
                  </a:lnTo>
                  <a:lnTo>
                    <a:pt x="45" y="26"/>
                  </a:lnTo>
                  <a:lnTo>
                    <a:pt x="45" y="29"/>
                  </a:lnTo>
                  <a:lnTo>
                    <a:pt x="48" y="29"/>
                  </a:lnTo>
                  <a:lnTo>
                    <a:pt x="52" y="29"/>
                  </a:lnTo>
                  <a:lnTo>
                    <a:pt x="56" y="26"/>
                  </a:lnTo>
                  <a:lnTo>
                    <a:pt x="59" y="26"/>
                  </a:lnTo>
                  <a:lnTo>
                    <a:pt x="56" y="29"/>
                  </a:lnTo>
                  <a:lnTo>
                    <a:pt x="59" y="33"/>
                  </a:lnTo>
                  <a:lnTo>
                    <a:pt x="59" y="37"/>
                  </a:lnTo>
                  <a:lnTo>
                    <a:pt x="56" y="41"/>
                  </a:lnTo>
                  <a:lnTo>
                    <a:pt x="59" y="48"/>
                  </a:lnTo>
                  <a:lnTo>
                    <a:pt x="63" y="52"/>
                  </a:lnTo>
                  <a:lnTo>
                    <a:pt x="67" y="55"/>
                  </a:lnTo>
                  <a:lnTo>
                    <a:pt x="63" y="59"/>
                  </a:lnTo>
                  <a:lnTo>
                    <a:pt x="59" y="63"/>
                  </a:lnTo>
                  <a:lnTo>
                    <a:pt x="59" y="67"/>
                  </a:lnTo>
                  <a:lnTo>
                    <a:pt x="63" y="70"/>
                  </a:lnTo>
                  <a:lnTo>
                    <a:pt x="59" y="70"/>
                  </a:lnTo>
                  <a:lnTo>
                    <a:pt x="59" y="70"/>
                  </a:lnTo>
                  <a:lnTo>
                    <a:pt x="52" y="74"/>
                  </a:lnTo>
                  <a:lnTo>
                    <a:pt x="52" y="70"/>
                  </a:lnTo>
                  <a:lnTo>
                    <a:pt x="45" y="74"/>
                  </a:lnTo>
                  <a:lnTo>
                    <a:pt x="41" y="74"/>
                  </a:lnTo>
                  <a:lnTo>
                    <a:pt x="37" y="74"/>
                  </a:lnTo>
                  <a:lnTo>
                    <a:pt x="33" y="78"/>
                  </a:lnTo>
                  <a:lnTo>
                    <a:pt x="33" y="81"/>
                  </a:lnTo>
                  <a:lnTo>
                    <a:pt x="33" y="81"/>
                  </a:lnTo>
                  <a:lnTo>
                    <a:pt x="33" y="78"/>
                  </a:lnTo>
                  <a:lnTo>
                    <a:pt x="33" y="74"/>
                  </a:lnTo>
                  <a:lnTo>
                    <a:pt x="30" y="74"/>
                  </a:lnTo>
                  <a:lnTo>
                    <a:pt x="26" y="70"/>
                  </a:lnTo>
                  <a:lnTo>
                    <a:pt x="26" y="70"/>
                  </a:lnTo>
                  <a:lnTo>
                    <a:pt x="22" y="67"/>
                  </a:lnTo>
                  <a:lnTo>
                    <a:pt x="22" y="67"/>
                  </a:lnTo>
                  <a:lnTo>
                    <a:pt x="22" y="67"/>
                  </a:lnTo>
                  <a:lnTo>
                    <a:pt x="26" y="63"/>
                  </a:lnTo>
                  <a:lnTo>
                    <a:pt x="26" y="59"/>
                  </a:lnTo>
                  <a:lnTo>
                    <a:pt x="22" y="59"/>
                  </a:lnTo>
                  <a:lnTo>
                    <a:pt x="19" y="55"/>
                  </a:lnTo>
                  <a:lnTo>
                    <a:pt x="15" y="55"/>
                  </a:lnTo>
                  <a:lnTo>
                    <a:pt x="11" y="55"/>
                  </a:lnTo>
                  <a:lnTo>
                    <a:pt x="11" y="52"/>
                  </a:lnTo>
                  <a:lnTo>
                    <a:pt x="11" y="48"/>
                  </a:lnTo>
                  <a:lnTo>
                    <a:pt x="11" y="48"/>
                  </a:lnTo>
                  <a:lnTo>
                    <a:pt x="8" y="44"/>
                  </a:lnTo>
                  <a:lnTo>
                    <a:pt x="8" y="41"/>
                  </a:lnTo>
                  <a:lnTo>
                    <a:pt x="8" y="41"/>
                  </a:lnTo>
                  <a:lnTo>
                    <a:pt x="11" y="41"/>
                  </a:lnTo>
                  <a:lnTo>
                    <a:pt x="11" y="41"/>
                  </a:lnTo>
                  <a:lnTo>
                    <a:pt x="11" y="37"/>
                  </a:lnTo>
                  <a:lnTo>
                    <a:pt x="8" y="37"/>
                  </a:lnTo>
                  <a:lnTo>
                    <a:pt x="4" y="33"/>
                  </a:lnTo>
                  <a:lnTo>
                    <a:pt x="4" y="33"/>
                  </a:lnTo>
                  <a:lnTo>
                    <a:pt x="8" y="29"/>
                  </a:lnTo>
                  <a:lnTo>
                    <a:pt x="8" y="26"/>
                  </a:lnTo>
                  <a:lnTo>
                    <a:pt x="4" y="26"/>
                  </a:lnTo>
                  <a:lnTo>
                    <a:pt x="4" y="26"/>
                  </a:lnTo>
                  <a:lnTo>
                    <a:pt x="4" y="26"/>
                  </a:lnTo>
                  <a:lnTo>
                    <a:pt x="4" y="22"/>
                  </a:lnTo>
                  <a:lnTo>
                    <a:pt x="4" y="22"/>
                  </a:lnTo>
                  <a:lnTo>
                    <a:pt x="8" y="22"/>
                  </a:lnTo>
                  <a:lnTo>
                    <a:pt x="8" y="18"/>
                  </a:lnTo>
                  <a:lnTo>
                    <a:pt x="4" y="18"/>
                  </a:lnTo>
                  <a:lnTo>
                    <a:pt x="4" y="18"/>
                  </a:lnTo>
                  <a:lnTo>
                    <a:pt x="0" y="15"/>
                  </a:lnTo>
                  <a:lnTo>
                    <a:pt x="0" y="11"/>
                  </a:lnTo>
                  <a:lnTo>
                    <a:pt x="0"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0" name="Freeform 54">
              <a:extLst>
                <a:ext uri="{FF2B5EF4-FFF2-40B4-BE49-F238E27FC236}">
                  <a16:creationId xmlns:a16="http://schemas.microsoft.com/office/drawing/2014/main" xmlns="" id="{B8344D99-E0AC-4A97-B258-D986B7613B1A}"/>
                </a:ext>
              </a:extLst>
            </p:cNvPr>
            <p:cNvSpPr/>
            <p:nvPr/>
          </p:nvSpPr>
          <p:spPr bwMode="auto">
            <a:xfrm>
              <a:off x="5469638" y="3065117"/>
              <a:ext cx="53742" cy="57609"/>
            </a:xfrm>
            <a:custGeom>
              <a:avLst/>
              <a:gdLst>
                <a:gd name="T0" fmla="*/ 15 w 30"/>
                <a:gd name="T1" fmla="*/ 33 h 33"/>
                <a:gd name="T2" fmla="*/ 15 w 30"/>
                <a:gd name="T3" fmla="*/ 26 h 33"/>
                <a:gd name="T4" fmla="*/ 15 w 30"/>
                <a:gd name="T5" fmla="*/ 22 h 33"/>
                <a:gd name="T6" fmla="*/ 19 w 30"/>
                <a:gd name="T7" fmla="*/ 19 h 33"/>
                <a:gd name="T8" fmla="*/ 23 w 30"/>
                <a:gd name="T9" fmla="*/ 19 h 33"/>
                <a:gd name="T10" fmla="*/ 23 w 30"/>
                <a:gd name="T11" fmla="*/ 22 h 33"/>
                <a:gd name="T12" fmla="*/ 26 w 30"/>
                <a:gd name="T13" fmla="*/ 19 h 33"/>
                <a:gd name="T14" fmla="*/ 26 w 30"/>
                <a:gd name="T15" fmla="*/ 19 h 33"/>
                <a:gd name="T16" fmla="*/ 30 w 30"/>
                <a:gd name="T17" fmla="*/ 15 h 33"/>
                <a:gd name="T18" fmla="*/ 30 w 30"/>
                <a:gd name="T19" fmla="*/ 11 h 33"/>
                <a:gd name="T20" fmla="*/ 26 w 30"/>
                <a:gd name="T21" fmla="*/ 11 h 33"/>
                <a:gd name="T22" fmla="*/ 23 w 30"/>
                <a:gd name="T23" fmla="*/ 7 h 33"/>
                <a:gd name="T24" fmla="*/ 19 w 30"/>
                <a:gd name="T25" fmla="*/ 7 h 33"/>
                <a:gd name="T26" fmla="*/ 15 w 30"/>
                <a:gd name="T27" fmla="*/ 7 h 33"/>
                <a:gd name="T28" fmla="*/ 15 w 30"/>
                <a:gd name="T29" fmla="*/ 4 h 33"/>
                <a:gd name="T30" fmla="*/ 15 w 30"/>
                <a:gd name="T31" fmla="*/ 0 h 33"/>
                <a:gd name="T32" fmla="*/ 12 w 30"/>
                <a:gd name="T33" fmla="*/ 4 h 33"/>
                <a:gd name="T34" fmla="*/ 12 w 30"/>
                <a:gd name="T35" fmla="*/ 0 h 33"/>
                <a:gd name="T36" fmla="*/ 8 w 30"/>
                <a:gd name="T37" fmla="*/ 0 h 33"/>
                <a:gd name="T38" fmla="*/ 4 w 30"/>
                <a:gd name="T39" fmla="*/ 0 h 33"/>
                <a:gd name="T40" fmla="*/ 4 w 30"/>
                <a:gd name="T41" fmla="*/ 4 h 33"/>
                <a:gd name="T42" fmla="*/ 8 w 30"/>
                <a:gd name="T43" fmla="*/ 4 h 33"/>
                <a:gd name="T44" fmla="*/ 8 w 30"/>
                <a:gd name="T45" fmla="*/ 7 h 33"/>
                <a:gd name="T46" fmla="*/ 8 w 30"/>
                <a:gd name="T47" fmla="*/ 7 h 33"/>
                <a:gd name="T48" fmla="*/ 4 w 30"/>
                <a:gd name="T49" fmla="*/ 7 h 33"/>
                <a:gd name="T50" fmla="*/ 4 w 30"/>
                <a:gd name="T51" fmla="*/ 11 h 33"/>
                <a:gd name="T52" fmla="*/ 4 w 30"/>
                <a:gd name="T53" fmla="*/ 15 h 33"/>
                <a:gd name="T54" fmla="*/ 0 w 30"/>
                <a:gd name="T55" fmla="*/ 19 h 33"/>
                <a:gd name="T56" fmla="*/ 0 w 30"/>
                <a:gd name="T57" fmla="*/ 19 h 33"/>
                <a:gd name="T58" fmla="*/ 0 w 30"/>
                <a:gd name="T59" fmla="*/ 19 h 33"/>
                <a:gd name="T60" fmla="*/ 4 w 30"/>
                <a:gd name="T61" fmla="*/ 22 h 33"/>
                <a:gd name="T62" fmla="*/ 12 w 30"/>
                <a:gd name="T63" fmla="*/ 30 h 33"/>
                <a:gd name="T64" fmla="*/ 12 w 30"/>
                <a:gd name="T65" fmla="*/ 30 h 33"/>
                <a:gd name="T66" fmla="*/ 15 w 30"/>
                <a:gd name="T67"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0" h="33">
                  <a:moveTo>
                    <a:pt x="15" y="33"/>
                  </a:moveTo>
                  <a:lnTo>
                    <a:pt x="15" y="26"/>
                  </a:lnTo>
                  <a:lnTo>
                    <a:pt x="15" y="22"/>
                  </a:lnTo>
                  <a:lnTo>
                    <a:pt x="19" y="19"/>
                  </a:lnTo>
                  <a:lnTo>
                    <a:pt x="23" y="19"/>
                  </a:lnTo>
                  <a:lnTo>
                    <a:pt x="23" y="22"/>
                  </a:lnTo>
                  <a:lnTo>
                    <a:pt x="26" y="19"/>
                  </a:lnTo>
                  <a:lnTo>
                    <a:pt x="26" y="19"/>
                  </a:lnTo>
                  <a:lnTo>
                    <a:pt x="30" y="15"/>
                  </a:lnTo>
                  <a:lnTo>
                    <a:pt x="30" y="11"/>
                  </a:lnTo>
                  <a:lnTo>
                    <a:pt x="26" y="11"/>
                  </a:lnTo>
                  <a:lnTo>
                    <a:pt x="23" y="7"/>
                  </a:lnTo>
                  <a:lnTo>
                    <a:pt x="19" y="7"/>
                  </a:lnTo>
                  <a:lnTo>
                    <a:pt x="15" y="7"/>
                  </a:lnTo>
                  <a:lnTo>
                    <a:pt x="15" y="4"/>
                  </a:lnTo>
                  <a:lnTo>
                    <a:pt x="15" y="0"/>
                  </a:lnTo>
                  <a:lnTo>
                    <a:pt x="12" y="4"/>
                  </a:lnTo>
                  <a:lnTo>
                    <a:pt x="12" y="0"/>
                  </a:lnTo>
                  <a:lnTo>
                    <a:pt x="8" y="0"/>
                  </a:lnTo>
                  <a:lnTo>
                    <a:pt x="4" y="0"/>
                  </a:lnTo>
                  <a:lnTo>
                    <a:pt x="4" y="4"/>
                  </a:lnTo>
                  <a:lnTo>
                    <a:pt x="8" y="4"/>
                  </a:lnTo>
                  <a:lnTo>
                    <a:pt x="8" y="7"/>
                  </a:lnTo>
                  <a:lnTo>
                    <a:pt x="8" y="7"/>
                  </a:lnTo>
                  <a:lnTo>
                    <a:pt x="4" y="7"/>
                  </a:lnTo>
                  <a:lnTo>
                    <a:pt x="4" y="11"/>
                  </a:lnTo>
                  <a:lnTo>
                    <a:pt x="4" y="15"/>
                  </a:lnTo>
                  <a:lnTo>
                    <a:pt x="0" y="19"/>
                  </a:lnTo>
                  <a:lnTo>
                    <a:pt x="0" y="19"/>
                  </a:lnTo>
                  <a:lnTo>
                    <a:pt x="0" y="19"/>
                  </a:lnTo>
                  <a:lnTo>
                    <a:pt x="4" y="22"/>
                  </a:lnTo>
                  <a:lnTo>
                    <a:pt x="12" y="30"/>
                  </a:lnTo>
                  <a:lnTo>
                    <a:pt x="12" y="30"/>
                  </a:lnTo>
                  <a:lnTo>
                    <a:pt x="15" y="3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1" name="Freeform 55">
              <a:extLst>
                <a:ext uri="{FF2B5EF4-FFF2-40B4-BE49-F238E27FC236}">
                  <a16:creationId xmlns:a16="http://schemas.microsoft.com/office/drawing/2014/main" xmlns="" id="{F58A6A42-5106-4799-8A98-30C0F1BFB842}"/>
                </a:ext>
              </a:extLst>
            </p:cNvPr>
            <p:cNvSpPr>
              <a:spLocks noEditPoints="1"/>
            </p:cNvSpPr>
            <p:nvPr/>
          </p:nvSpPr>
          <p:spPr bwMode="auto">
            <a:xfrm>
              <a:off x="5331699" y="2981322"/>
              <a:ext cx="159434" cy="109981"/>
            </a:xfrm>
            <a:custGeom>
              <a:avLst/>
              <a:gdLst>
                <a:gd name="T0" fmla="*/ 23 w 24"/>
                <a:gd name="T1" fmla="*/ 6 h 17"/>
                <a:gd name="T2" fmla="*/ 23 w 24"/>
                <a:gd name="T3" fmla="*/ 5 h 17"/>
                <a:gd name="T4" fmla="*/ 22 w 24"/>
                <a:gd name="T5" fmla="*/ 3 h 17"/>
                <a:gd name="T6" fmla="*/ 19 w 24"/>
                <a:gd name="T7" fmla="*/ 3 h 17"/>
                <a:gd name="T8" fmla="*/ 15 w 24"/>
                <a:gd name="T9" fmla="*/ 1 h 17"/>
                <a:gd name="T10" fmla="*/ 12 w 24"/>
                <a:gd name="T11" fmla="*/ 0 h 17"/>
                <a:gd name="T12" fmla="*/ 8 w 24"/>
                <a:gd name="T13" fmla="*/ 2 h 17"/>
                <a:gd name="T14" fmla="*/ 5 w 24"/>
                <a:gd name="T15" fmla="*/ 4 h 17"/>
                <a:gd name="T16" fmla="*/ 1 w 24"/>
                <a:gd name="T17" fmla="*/ 5 h 17"/>
                <a:gd name="T18" fmla="*/ 0 w 24"/>
                <a:gd name="T19" fmla="*/ 6 h 17"/>
                <a:gd name="T20" fmla="*/ 1 w 24"/>
                <a:gd name="T21" fmla="*/ 8 h 17"/>
                <a:gd name="T22" fmla="*/ 3 w 24"/>
                <a:gd name="T23" fmla="*/ 5 h 17"/>
                <a:gd name="T24" fmla="*/ 5 w 24"/>
                <a:gd name="T25" fmla="*/ 6 h 17"/>
                <a:gd name="T26" fmla="*/ 8 w 24"/>
                <a:gd name="T27" fmla="*/ 10 h 17"/>
                <a:gd name="T28" fmla="*/ 8 w 24"/>
                <a:gd name="T29" fmla="*/ 10 h 17"/>
                <a:gd name="T30" fmla="*/ 7 w 24"/>
                <a:gd name="T31" fmla="*/ 12 h 17"/>
                <a:gd name="T32" fmla="*/ 10 w 24"/>
                <a:gd name="T33" fmla="*/ 13 h 17"/>
                <a:gd name="T34" fmla="*/ 12 w 24"/>
                <a:gd name="T35" fmla="*/ 14 h 17"/>
                <a:gd name="T36" fmla="*/ 17 w 24"/>
                <a:gd name="T37" fmla="*/ 16 h 17"/>
                <a:gd name="T38" fmla="*/ 16 w 24"/>
                <a:gd name="T39" fmla="*/ 17 h 17"/>
                <a:gd name="T40" fmla="*/ 17 w 24"/>
                <a:gd name="T41" fmla="*/ 16 h 17"/>
                <a:gd name="T42" fmla="*/ 11 w 24"/>
                <a:gd name="T43" fmla="*/ 10 h 17"/>
                <a:gd name="T44" fmla="*/ 10 w 24"/>
                <a:gd name="T45" fmla="*/ 8 h 17"/>
                <a:gd name="T46" fmla="*/ 9 w 24"/>
                <a:gd name="T47" fmla="*/ 7 h 17"/>
                <a:gd name="T48" fmla="*/ 9 w 24"/>
                <a:gd name="T49" fmla="*/ 5 h 17"/>
                <a:gd name="T50" fmla="*/ 11 w 24"/>
                <a:gd name="T51" fmla="*/ 6 h 17"/>
                <a:gd name="T52" fmla="*/ 13 w 24"/>
                <a:gd name="T53" fmla="*/ 5 h 17"/>
                <a:gd name="T54" fmla="*/ 14 w 24"/>
                <a:gd name="T55" fmla="*/ 5 h 17"/>
                <a:gd name="T56" fmla="*/ 16 w 24"/>
                <a:gd name="T57" fmla="*/ 5 h 17"/>
                <a:gd name="T58" fmla="*/ 18 w 24"/>
                <a:gd name="T59" fmla="*/ 6 h 17"/>
                <a:gd name="T60" fmla="*/ 20 w 24"/>
                <a:gd name="T61" fmla="*/ 6 h 17"/>
                <a:gd name="T62" fmla="*/ 23 w 24"/>
                <a:gd name="T63" fmla="*/ 7 h 17"/>
                <a:gd name="T64" fmla="*/ 16 w 24"/>
                <a:gd name="T65" fmla="*/ 17 h 17"/>
                <a:gd name="T66" fmla="*/ 12 w 24"/>
                <a:gd name="T67" fmla="*/ 15 h 17"/>
                <a:gd name="T68" fmla="*/ 12 w 24"/>
                <a:gd name="T69" fmla="*/ 15 h 17"/>
                <a:gd name="T70" fmla="*/ 15 w 24"/>
                <a:gd name="T71" fmla="*/ 15 h 17"/>
                <a:gd name="T72" fmla="*/ 13 w 24"/>
                <a:gd name="T73" fmla="*/ 14 h 17"/>
                <a:gd name="T74" fmla="*/ 7 w 24"/>
                <a:gd name="T75" fmla="*/ 10 h 17"/>
                <a:gd name="T76" fmla="*/ 5 w 24"/>
                <a:gd name="T77" fmla="*/ 8 h 17"/>
                <a:gd name="T78" fmla="*/ 5 w 24"/>
                <a:gd name="T79" fmla="*/ 8 h 17"/>
                <a:gd name="T80" fmla="*/ 7 w 24"/>
                <a:gd name="T81" fmla="*/ 12 h 17"/>
                <a:gd name="T82" fmla="*/ 5 w 24"/>
                <a:gd name="T83" fmla="*/ 10 h 17"/>
                <a:gd name="T84" fmla="*/ 3 w 24"/>
                <a:gd name="T85" fmla="*/ 7 h 17"/>
                <a:gd name="T86" fmla="*/ 4 w 24"/>
                <a:gd name="T87" fmla="*/ 9 h 17"/>
                <a:gd name="T88" fmla="*/ 3 w 24"/>
                <a:gd name="T89" fmla="*/ 7 h 17"/>
                <a:gd name="T90" fmla="*/ 4 w 24"/>
                <a:gd name="T91" fmla="*/ 7 h 17"/>
                <a:gd name="T92" fmla="*/ 3 w 24"/>
                <a:gd name="T93" fmla="*/ 6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4" h="17">
                  <a:moveTo>
                    <a:pt x="23" y="7"/>
                  </a:moveTo>
                  <a:cubicBezTo>
                    <a:pt x="23" y="6"/>
                    <a:pt x="23" y="6"/>
                    <a:pt x="23" y="6"/>
                  </a:cubicBezTo>
                  <a:cubicBezTo>
                    <a:pt x="23" y="6"/>
                    <a:pt x="23" y="6"/>
                    <a:pt x="23" y="6"/>
                  </a:cubicBezTo>
                  <a:cubicBezTo>
                    <a:pt x="24" y="6"/>
                    <a:pt x="24" y="6"/>
                    <a:pt x="24" y="6"/>
                  </a:cubicBezTo>
                  <a:cubicBezTo>
                    <a:pt x="24" y="5"/>
                    <a:pt x="24" y="5"/>
                    <a:pt x="24" y="5"/>
                  </a:cubicBezTo>
                  <a:cubicBezTo>
                    <a:pt x="23" y="5"/>
                    <a:pt x="23" y="5"/>
                    <a:pt x="23" y="5"/>
                  </a:cubicBezTo>
                  <a:cubicBezTo>
                    <a:pt x="23" y="5"/>
                    <a:pt x="23" y="5"/>
                    <a:pt x="23" y="5"/>
                  </a:cubicBezTo>
                  <a:cubicBezTo>
                    <a:pt x="22" y="4"/>
                    <a:pt x="22" y="4"/>
                    <a:pt x="22" y="4"/>
                  </a:cubicBezTo>
                  <a:cubicBezTo>
                    <a:pt x="22" y="3"/>
                    <a:pt x="22" y="3"/>
                    <a:pt x="22" y="3"/>
                  </a:cubicBezTo>
                  <a:cubicBezTo>
                    <a:pt x="21" y="2"/>
                    <a:pt x="21" y="2"/>
                    <a:pt x="21" y="2"/>
                  </a:cubicBezTo>
                  <a:cubicBezTo>
                    <a:pt x="21" y="3"/>
                    <a:pt x="21" y="3"/>
                    <a:pt x="21" y="3"/>
                  </a:cubicBezTo>
                  <a:cubicBezTo>
                    <a:pt x="19" y="3"/>
                    <a:pt x="19" y="3"/>
                    <a:pt x="19" y="3"/>
                  </a:cubicBezTo>
                  <a:cubicBezTo>
                    <a:pt x="17" y="2"/>
                    <a:pt x="17" y="2"/>
                    <a:pt x="17" y="2"/>
                  </a:cubicBezTo>
                  <a:cubicBezTo>
                    <a:pt x="16" y="2"/>
                    <a:pt x="16" y="2"/>
                    <a:pt x="16" y="2"/>
                  </a:cubicBezTo>
                  <a:cubicBezTo>
                    <a:pt x="15" y="1"/>
                    <a:pt x="15" y="1"/>
                    <a:pt x="15" y="1"/>
                  </a:cubicBezTo>
                  <a:cubicBezTo>
                    <a:pt x="13" y="0"/>
                    <a:pt x="13" y="0"/>
                    <a:pt x="13" y="0"/>
                  </a:cubicBezTo>
                  <a:cubicBezTo>
                    <a:pt x="12" y="0"/>
                    <a:pt x="12" y="0"/>
                    <a:pt x="12" y="0"/>
                  </a:cubicBezTo>
                  <a:cubicBezTo>
                    <a:pt x="12" y="0"/>
                    <a:pt x="12" y="0"/>
                    <a:pt x="12" y="0"/>
                  </a:cubicBezTo>
                  <a:cubicBezTo>
                    <a:pt x="10" y="0"/>
                    <a:pt x="10" y="0"/>
                    <a:pt x="10" y="0"/>
                  </a:cubicBezTo>
                  <a:cubicBezTo>
                    <a:pt x="8" y="1"/>
                    <a:pt x="8" y="1"/>
                    <a:pt x="8" y="1"/>
                  </a:cubicBezTo>
                  <a:cubicBezTo>
                    <a:pt x="8" y="2"/>
                    <a:pt x="8" y="2"/>
                    <a:pt x="8" y="2"/>
                  </a:cubicBezTo>
                  <a:cubicBezTo>
                    <a:pt x="6" y="3"/>
                    <a:pt x="6" y="3"/>
                    <a:pt x="6" y="3"/>
                  </a:cubicBezTo>
                  <a:cubicBezTo>
                    <a:pt x="6" y="4"/>
                    <a:pt x="6" y="4"/>
                    <a:pt x="6" y="4"/>
                  </a:cubicBezTo>
                  <a:cubicBezTo>
                    <a:pt x="5" y="4"/>
                    <a:pt x="5" y="4"/>
                    <a:pt x="5" y="4"/>
                  </a:cubicBezTo>
                  <a:cubicBezTo>
                    <a:pt x="3" y="4"/>
                    <a:pt x="3" y="4"/>
                    <a:pt x="3" y="4"/>
                  </a:cubicBezTo>
                  <a:cubicBezTo>
                    <a:pt x="2" y="4"/>
                    <a:pt x="2" y="4"/>
                    <a:pt x="2" y="4"/>
                  </a:cubicBezTo>
                  <a:cubicBezTo>
                    <a:pt x="1" y="5"/>
                    <a:pt x="1" y="5"/>
                    <a:pt x="1" y="5"/>
                  </a:cubicBezTo>
                  <a:cubicBezTo>
                    <a:pt x="0" y="5"/>
                    <a:pt x="0" y="5"/>
                    <a:pt x="0" y="5"/>
                  </a:cubicBezTo>
                  <a:cubicBezTo>
                    <a:pt x="0" y="5"/>
                    <a:pt x="0" y="5"/>
                    <a:pt x="0" y="5"/>
                  </a:cubicBezTo>
                  <a:cubicBezTo>
                    <a:pt x="0" y="6"/>
                    <a:pt x="0" y="6"/>
                    <a:pt x="0" y="6"/>
                  </a:cubicBezTo>
                  <a:cubicBezTo>
                    <a:pt x="1" y="7"/>
                    <a:pt x="1" y="7"/>
                    <a:pt x="1" y="7"/>
                  </a:cubicBezTo>
                  <a:cubicBezTo>
                    <a:pt x="1" y="8"/>
                    <a:pt x="1" y="8"/>
                    <a:pt x="1" y="8"/>
                  </a:cubicBezTo>
                  <a:cubicBezTo>
                    <a:pt x="1" y="8"/>
                    <a:pt x="1" y="8"/>
                    <a:pt x="1" y="8"/>
                  </a:cubicBezTo>
                  <a:cubicBezTo>
                    <a:pt x="2" y="6"/>
                    <a:pt x="2" y="6"/>
                    <a:pt x="2" y="6"/>
                  </a:cubicBezTo>
                  <a:cubicBezTo>
                    <a:pt x="3" y="5"/>
                    <a:pt x="3" y="5"/>
                    <a:pt x="3" y="5"/>
                  </a:cubicBezTo>
                  <a:cubicBezTo>
                    <a:pt x="3" y="5"/>
                    <a:pt x="3" y="5"/>
                    <a:pt x="3" y="5"/>
                  </a:cubicBezTo>
                  <a:cubicBezTo>
                    <a:pt x="4" y="5"/>
                    <a:pt x="4" y="5"/>
                    <a:pt x="4" y="5"/>
                  </a:cubicBezTo>
                  <a:cubicBezTo>
                    <a:pt x="5" y="5"/>
                    <a:pt x="5" y="5"/>
                    <a:pt x="5" y="5"/>
                  </a:cubicBezTo>
                  <a:cubicBezTo>
                    <a:pt x="5" y="6"/>
                    <a:pt x="5" y="6"/>
                    <a:pt x="5" y="6"/>
                  </a:cubicBezTo>
                  <a:cubicBezTo>
                    <a:pt x="6" y="7"/>
                    <a:pt x="6" y="7"/>
                    <a:pt x="6" y="7"/>
                  </a:cubicBezTo>
                  <a:cubicBezTo>
                    <a:pt x="6" y="8"/>
                    <a:pt x="6" y="8"/>
                    <a:pt x="6" y="8"/>
                  </a:cubicBezTo>
                  <a:cubicBezTo>
                    <a:pt x="8" y="10"/>
                    <a:pt x="8" y="10"/>
                    <a:pt x="8" y="10"/>
                  </a:cubicBezTo>
                  <a:cubicBezTo>
                    <a:pt x="8" y="10"/>
                    <a:pt x="8" y="10"/>
                    <a:pt x="8" y="10"/>
                  </a:cubicBezTo>
                  <a:cubicBezTo>
                    <a:pt x="9" y="10"/>
                    <a:pt x="9" y="10"/>
                    <a:pt x="9" y="10"/>
                  </a:cubicBezTo>
                  <a:cubicBezTo>
                    <a:pt x="8" y="10"/>
                    <a:pt x="8" y="10"/>
                    <a:pt x="8" y="10"/>
                  </a:cubicBezTo>
                  <a:cubicBezTo>
                    <a:pt x="7" y="10"/>
                    <a:pt x="7" y="10"/>
                    <a:pt x="7" y="10"/>
                  </a:cubicBezTo>
                  <a:cubicBezTo>
                    <a:pt x="7" y="11"/>
                    <a:pt x="7" y="11"/>
                    <a:pt x="7" y="11"/>
                  </a:cubicBezTo>
                  <a:cubicBezTo>
                    <a:pt x="7" y="12"/>
                    <a:pt x="7" y="12"/>
                    <a:pt x="7" y="12"/>
                  </a:cubicBezTo>
                  <a:cubicBezTo>
                    <a:pt x="8" y="12"/>
                    <a:pt x="8" y="12"/>
                    <a:pt x="8" y="12"/>
                  </a:cubicBezTo>
                  <a:cubicBezTo>
                    <a:pt x="9" y="12"/>
                    <a:pt x="9" y="12"/>
                    <a:pt x="9" y="12"/>
                  </a:cubicBezTo>
                  <a:cubicBezTo>
                    <a:pt x="10" y="13"/>
                    <a:pt x="10" y="13"/>
                    <a:pt x="10" y="13"/>
                  </a:cubicBezTo>
                  <a:cubicBezTo>
                    <a:pt x="11" y="13"/>
                    <a:pt x="11" y="13"/>
                    <a:pt x="11" y="13"/>
                  </a:cubicBezTo>
                  <a:cubicBezTo>
                    <a:pt x="11" y="14"/>
                    <a:pt x="11" y="14"/>
                    <a:pt x="11" y="14"/>
                  </a:cubicBezTo>
                  <a:cubicBezTo>
                    <a:pt x="12" y="14"/>
                    <a:pt x="12" y="14"/>
                    <a:pt x="12" y="14"/>
                  </a:cubicBezTo>
                  <a:cubicBezTo>
                    <a:pt x="14" y="14"/>
                    <a:pt x="14" y="14"/>
                    <a:pt x="14" y="14"/>
                  </a:cubicBezTo>
                  <a:cubicBezTo>
                    <a:pt x="15" y="14"/>
                    <a:pt x="15" y="14"/>
                    <a:pt x="15" y="14"/>
                  </a:cubicBezTo>
                  <a:cubicBezTo>
                    <a:pt x="17" y="16"/>
                    <a:pt x="17" y="16"/>
                    <a:pt x="17" y="16"/>
                  </a:cubicBezTo>
                  <a:cubicBezTo>
                    <a:pt x="17" y="16"/>
                    <a:pt x="17" y="16"/>
                    <a:pt x="17" y="16"/>
                  </a:cubicBezTo>
                  <a:cubicBezTo>
                    <a:pt x="16" y="16"/>
                    <a:pt x="16" y="16"/>
                    <a:pt x="16" y="16"/>
                  </a:cubicBezTo>
                  <a:cubicBezTo>
                    <a:pt x="16" y="17"/>
                    <a:pt x="16" y="17"/>
                    <a:pt x="16" y="17"/>
                  </a:cubicBezTo>
                  <a:cubicBezTo>
                    <a:pt x="17" y="17"/>
                    <a:pt x="17" y="17"/>
                    <a:pt x="17" y="17"/>
                  </a:cubicBezTo>
                  <a:cubicBezTo>
                    <a:pt x="17" y="17"/>
                    <a:pt x="17" y="17"/>
                    <a:pt x="17" y="17"/>
                  </a:cubicBezTo>
                  <a:cubicBezTo>
                    <a:pt x="17" y="16"/>
                    <a:pt x="17" y="16"/>
                    <a:pt x="17" y="16"/>
                  </a:cubicBezTo>
                  <a:cubicBezTo>
                    <a:pt x="14" y="13"/>
                    <a:pt x="14" y="13"/>
                    <a:pt x="14" y="13"/>
                  </a:cubicBezTo>
                  <a:cubicBezTo>
                    <a:pt x="11" y="10"/>
                    <a:pt x="11" y="10"/>
                    <a:pt x="11" y="10"/>
                  </a:cubicBezTo>
                  <a:cubicBezTo>
                    <a:pt x="11" y="10"/>
                    <a:pt x="11" y="10"/>
                    <a:pt x="11" y="10"/>
                  </a:cubicBezTo>
                  <a:cubicBezTo>
                    <a:pt x="11" y="9"/>
                    <a:pt x="11" y="9"/>
                    <a:pt x="11" y="9"/>
                  </a:cubicBezTo>
                  <a:cubicBezTo>
                    <a:pt x="10" y="9"/>
                    <a:pt x="10" y="9"/>
                    <a:pt x="10" y="9"/>
                  </a:cubicBezTo>
                  <a:cubicBezTo>
                    <a:pt x="10" y="8"/>
                    <a:pt x="10" y="8"/>
                    <a:pt x="10" y="8"/>
                  </a:cubicBezTo>
                  <a:cubicBezTo>
                    <a:pt x="9" y="7"/>
                    <a:pt x="9" y="7"/>
                    <a:pt x="9" y="7"/>
                  </a:cubicBezTo>
                  <a:cubicBezTo>
                    <a:pt x="9" y="7"/>
                    <a:pt x="9" y="7"/>
                    <a:pt x="9" y="7"/>
                  </a:cubicBezTo>
                  <a:cubicBezTo>
                    <a:pt x="9" y="7"/>
                    <a:pt x="9" y="7"/>
                    <a:pt x="9" y="7"/>
                  </a:cubicBezTo>
                  <a:cubicBezTo>
                    <a:pt x="9" y="6"/>
                    <a:pt x="9" y="6"/>
                    <a:pt x="9" y="6"/>
                  </a:cubicBezTo>
                  <a:cubicBezTo>
                    <a:pt x="9" y="5"/>
                    <a:pt x="9" y="5"/>
                    <a:pt x="9" y="5"/>
                  </a:cubicBezTo>
                  <a:cubicBezTo>
                    <a:pt x="9" y="5"/>
                    <a:pt x="9" y="5"/>
                    <a:pt x="9" y="5"/>
                  </a:cubicBezTo>
                  <a:cubicBezTo>
                    <a:pt x="10" y="6"/>
                    <a:pt x="10" y="6"/>
                    <a:pt x="10" y="6"/>
                  </a:cubicBezTo>
                  <a:cubicBezTo>
                    <a:pt x="11" y="6"/>
                    <a:pt x="11" y="6"/>
                    <a:pt x="11" y="6"/>
                  </a:cubicBezTo>
                  <a:cubicBezTo>
                    <a:pt x="11" y="6"/>
                    <a:pt x="11" y="6"/>
                    <a:pt x="11" y="6"/>
                  </a:cubicBezTo>
                  <a:cubicBezTo>
                    <a:pt x="11" y="5"/>
                    <a:pt x="11" y="5"/>
                    <a:pt x="11" y="5"/>
                  </a:cubicBezTo>
                  <a:cubicBezTo>
                    <a:pt x="12" y="5"/>
                    <a:pt x="12" y="5"/>
                    <a:pt x="12" y="5"/>
                  </a:cubicBezTo>
                  <a:cubicBezTo>
                    <a:pt x="13" y="5"/>
                    <a:pt x="13" y="5"/>
                    <a:pt x="13" y="5"/>
                  </a:cubicBezTo>
                  <a:cubicBezTo>
                    <a:pt x="13" y="5"/>
                    <a:pt x="13" y="5"/>
                    <a:pt x="13" y="5"/>
                  </a:cubicBezTo>
                  <a:cubicBezTo>
                    <a:pt x="14" y="5"/>
                    <a:pt x="14" y="5"/>
                    <a:pt x="14" y="5"/>
                  </a:cubicBezTo>
                  <a:cubicBezTo>
                    <a:pt x="14" y="5"/>
                    <a:pt x="14" y="5"/>
                    <a:pt x="14" y="5"/>
                  </a:cubicBezTo>
                  <a:cubicBezTo>
                    <a:pt x="15" y="5"/>
                    <a:pt x="15" y="5"/>
                    <a:pt x="15" y="5"/>
                  </a:cubicBezTo>
                  <a:cubicBezTo>
                    <a:pt x="15" y="6"/>
                    <a:pt x="15" y="6"/>
                    <a:pt x="15" y="6"/>
                  </a:cubicBezTo>
                  <a:cubicBezTo>
                    <a:pt x="16" y="5"/>
                    <a:pt x="16" y="5"/>
                    <a:pt x="16" y="5"/>
                  </a:cubicBezTo>
                  <a:cubicBezTo>
                    <a:pt x="17" y="6"/>
                    <a:pt x="17" y="6"/>
                    <a:pt x="17" y="6"/>
                  </a:cubicBezTo>
                  <a:cubicBezTo>
                    <a:pt x="18" y="5"/>
                    <a:pt x="18" y="5"/>
                    <a:pt x="18" y="5"/>
                  </a:cubicBezTo>
                  <a:cubicBezTo>
                    <a:pt x="18" y="6"/>
                    <a:pt x="18" y="6"/>
                    <a:pt x="18" y="6"/>
                  </a:cubicBezTo>
                  <a:cubicBezTo>
                    <a:pt x="19" y="6"/>
                    <a:pt x="19" y="6"/>
                    <a:pt x="19" y="6"/>
                  </a:cubicBezTo>
                  <a:cubicBezTo>
                    <a:pt x="20" y="6"/>
                    <a:pt x="20" y="6"/>
                    <a:pt x="20" y="6"/>
                  </a:cubicBezTo>
                  <a:cubicBezTo>
                    <a:pt x="20" y="6"/>
                    <a:pt x="20" y="6"/>
                    <a:pt x="20" y="6"/>
                  </a:cubicBezTo>
                  <a:cubicBezTo>
                    <a:pt x="21" y="6"/>
                    <a:pt x="21" y="6"/>
                    <a:pt x="21" y="6"/>
                  </a:cubicBezTo>
                  <a:cubicBezTo>
                    <a:pt x="23" y="7"/>
                    <a:pt x="23" y="7"/>
                    <a:pt x="23" y="7"/>
                  </a:cubicBezTo>
                  <a:cubicBezTo>
                    <a:pt x="23" y="7"/>
                    <a:pt x="23" y="7"/>
                    <a:pt x="23" y="7"/>
                  </a:cubicBezTo>
                  <a:close/>
                  <a:moveTo>
                    <a:pt x="14" y="16"/>
                  </a:moveTo>
                  <a:cubicBezTo>
                    <a:pt x="14" y="16"/>
                    <a:pt x="15" y="16"/>
                    <a:pt x="15" y="16"/>
                  </a:cubicBezTo>
                  <a:cubicBezTo>
                    <a:pt x="16" y="17"/>
                    <a:pt x="16" y="17"/>
                    <a:pt x="16" y="17"/>
                  </a:cubicBezTo>
                  <a:cubicBezTo>
                    <a:pt x="14" y="17"/>
                    <a:pt x="14" y="17"/>
                    <a:pt x="14" y="17"/>
                  </a:cubicBezTo>
                  <a:cubicBezTo>
                    <a:pt x="14" y="16"/>
                    <a:pt x="14" y="16"/>
                    <a:pt x="14" y="16"/>
                  </a:cubicBezTo>
                  <a:close/>
                  <a:moveTo>
                    <a:pt x="12" y="15"/>
                  </a:moveTo>
                  <a:cubicBezTo>
                    <a:pt x="15" y="15"/>
                    <a:pt x="15" y="15"/>
                    <a:pt x="15" y="15"/>
                  </a:cubicBezTo>
                  <a:cubicBezTo>
                    <a:pt x="14" y="16"/>
                    <a:pt x="14" y="16"/>
                    <a:pt x="14" y="16"/>
                  </a:cubicBezTo>
                  <a:cubicBezTo>
                    <a:pt x="12" y="15"/>
                    <a:pt x="12" y="15"/>
                    <a:pt x="12" y="15"/>
                  </a:cubicBezTo>
                  <a:close/>
                  <a:moveTo>
                    <a:pt x="13" y="14"/>
                  </a:moveTo>
                  <a:cubicBezTo>
                    <a:pt x="14" y="14"/>
                    <a:pt x="14" y="14"/>
                    <a:pt x="14" y="14"/>
                  </a:cubicBezTo>
                  <a:cubicBezTo>
                    <a:pt x="15" y="15"/>
                    <a:pt x="15" y="15"/>
                    <a:pt x="15" y="15"/>
                  </a:cubicBezTo>
                  <a:cubicBezTo>
                    <a:pt x="14" y="15"/>
                    <a:pt x="14" y="15"/>
                    <a:pt x="14" y="15"/>
                  </a:cubicBezTo>
                  <a:cubicBezTo>
                    <a:pt x="13" y="15"/>
                    <a:pt x="13" y="15"/>
                    <a:pt x="13" y="15"/>
                  </a:cubicBezTo>
                  <a:cubicBezTo>
                    <a:pt x="13" y="14"/>
                    <a:pt x="13" y="14"/>
                    <a:pt x="13" y="14"/>
                  </a:cubicBezTo>
                  <a:close/>
                  <a:moveTo>
                    <a:pt x="6" y="9"/>
                  </a:moveTo>
                  <a:cubicBezTo>
                    <a:pt x="7" y="9"/>
                    <a:pt x="7" y="9"/>
                    <a:pt x="7" y="9"/>
                  </a:cubicBezTo>
                  <a:cubicBezTo>
                    <a:pt x="7" y="10"/>
                    <a:pt x="7" y="10"/>
                    <a:pt x="7" y="10"/>
                  </a:cubicBezTo>
                  <a:cubicBezTo>
                    <a:pt x="7" y="10"/>
                    <a:pt x="7" y="10"/>
                    <a:pt x="7" y="10"/>
                  </a:cubicBezTo>
                  <a:cubicBezTo>
                    <a:pt x="6" y="9"/>
                    <a:pt x="6" y="9"/>
                    <a:pt x="6" y="9"/>
                  </a:cubicBezTo>
                  <a:close/>
                  <a:moveTo>
                    <a:pt x="5" y="8"/>
                  </a:moveTo>
                  <a:cubicBezTo>
                    <a:pt x="6" y="9"/>
                    <a:pt x="6" y="9"/>
                    <a:pt x="6" y="9"/>
                  </a:cubicBezTo>
                  <a:cubicBezTo>
                    <a:pt x="5" y="9"/>
                    <a:pt x="5" y="9"/>
                    <a:pt x="5" y="9"/>
                  </a:cubicBezTo>
                  <a:cubicBezTo>
                    <a:pt x="5" y="8"/>
                    <a:pt x="5" y="8"/>
                    <a:pt x="5" y="8"/>
                  </a:cubicBezTo>
                  <a:close/>
                  <a:moveTo>
                    <a:pt x="6" y="11"/>
                  </a:moveTo>
                  <a:cubicBezTo>
                    <a:pt x="7" y="11"/>
                    <a:pt x="7" y="11"/>
                    <a:pt x="7" y="11"/>
                  </a:cubicBezTo>
                  <a:cubicBezTo>
                    <a:pt x="7" y="12"/>
                    <a:pt x="7" y="12"/>
                    <a:pt x="7" y="12"/>
                  </a:cubicBezTo>
                  <a:cubicBezTo>
                    <a:pt x="6" y="11"/>
                    <a:pt x="6" y="11"/>
                    <a:pt x="6" y="11"/>
                  </a:cubicBezTo>
                  <a:close/>
                  <a:moveTo>
                    <a:pt x="5" y="9"/>
                  </a:moveTo>
                  <a:cubicBezTo>
                    <a:pt x="5" y="10"/>
                    <a:pt x="5" y="10"/>
                    <a:pt x="5" y="10"/>
                  </a:cubicBezTo>
                  <a:cubicBezTo>
                    <a:pt x="5" y="10"/>
                    <a:pt x="5" y="10"/>
                    <a:pt x="5" y="10"/>
                  </a:cubicBezTo>
                  <a:cubicBezTo>
                    <a:pt x="5" y="9"/>
                    <a:pt x="5" y="9"/>
                    <a:pt x="5" y="9"/>
                  </a:cubicBezTo>
                  <a:close/>
                  <a:moveTo>
                    <a:pt x="3" y="7"/>
                  </a:moveTo>
                  <a:cubicBezTo>
                    <a:pt x="4" y="8"/>
                    <a:pt x="4" y="8"/>
                    <a:pt x="4" y="8"/>
                  </a:cubicBezTo>
                  <a:cubicBezTo>
                    <a:pt x="5" y="9"/>
                    <a:pt x="5" y="9"/>
                    <a:pt x="5" y="9"/>
                  </a:cubicBezTo>
                  <a:cubicBezTo>
                    <a:pt x="4" y="9"/>
                    <a:pt x="4" y="9"/>
                    <a:pt x="4" y="9"/>
                  </a:cubicBezTo>
                  <a:cubicBezTo>
                    <a:pt x="3" y="8"/>
                    <a:pt x="3" y="8"/>
                    <a:pt x="3" y="8"/>
                  </a:cubicBezTo>
                  <a:cubicBezTo>
                    <a:pt x="4" y="8"/>
                    <a:pt x="4" y="8"/>
                    <a:pt x="4" y="8"/>
                  </a:cubicBezTo>
                  <a:cubicBezTo>
                    <a:pt x="3" y="7"/>
                    <a:pt x="3" y="7"/>
                    <a:pt x="3" y="7"/>
                  </a:cubicBezTo>
                  <a:close/>
                  <a:moveTo>
                    <a:pt x="4" y="5"/>
                  </a:moveTo>
                  <a:cubicBezTo>
                    <a:pt x="5" y="7"/>
                    <a:pt x="5" y="7"/>
                    <a:pt x="5" y="7"/>
                  </a:cubicBezTo>
                  <a:cubicBezTo>
                    <a:pt x="4" y="7"/>
                    <a:pt x="4" y="7"/>
                    <a:pt x="4" y="7"/>
                  </a:cubicBezTo>
                  <a:cubicBezTo>
                    <a:pt x="4" y="7"/>
                    <a:pt x="4" y="7"/>
                    <a:pt x="4" y="7"/>
                  </a:cubicBezTo>
                  <a:cubicBezTo>
                    <a:pt x="3" y="7"/>
                    <a:pt x="3" y="7"/>
                    <a:pt x="3" y="7"/>
                  </a:cubicBezTo>
                  <a:cubicBezTo>
                    <a:pt x="3" y="6"/>
                    <a:pt x="3" y="6"/>
                    <a:pt x="3" y="6"/>
                  </a:cubicBezTo>
                  <a:cubicBezTo>
                    <a:pt x="3" y="6"/>
                    <a:pt x="4" y="5"/>
                    <a:pt x="4" y="5"/>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2" name="Freeform 56">
              <a:extLst>
                <a:ext uri="{FF2B5EF4-FFF2-40B4-BE49-F238E27FC236}">
                  <a16:creationId xmlns:a16="http://schemas.microsoft.com/office/drawing/2014/main" xmlns="" id="{B6530F6C-1293-4322-BD7A-6A8C17FA63A0}"/>
                </a:ext>
              </a:extLst>
            </p:cNvPr>
            <p:cNvSpPr/>
            <p:nvPr/>
          </p:nvSpPr>
          <p:spPr bwMode="auto">
            <a:xfrm>
              <a:off x="5390817" y="3012745"/>
              <a:ext cx="105693" cy="85540"/>
            </a:xfrm>
            <a:custGeom>
              <a:avLst/>
              <a:gdLst>
                <a:gd name="T0" fmla="*/ 30 w 59"/>
                <a:gd name="T1" fmla="*/ 41 h 49"/>
                <a:gd name="T2" fmla="*/ 7 w 59"/>
                <a:gd name="T3" fmla="*/ 19 h 49"/>
                <a:gd name="T4" fmla="*/ 7 w 59"/>
                <a:gd name="T5" fmla="*/ 15 h 49"/>
                <a:gd name="T6" fmla="*/ 4 w 59"/>
                <a:gd name="T7" fmla="*/ 11 h 49"/>
                <a:gd name="T8" fmla="*/ 0 w 59"/>
                <a:gd name="T9" fmla="*/ 8 h 49"/>
                <a:gd name="T10" fmla="*/ 0 w 59"/>
                <a:gd name="T11" fmla="*/ 4 h 49"/>
                <a:gd name="T12" fmla="*/ 0 w 59"/>
                <a:gd name="T13" fmla="*/ 0 h 49"/>
                <a:gd name="T14" fmla="*/ 7 w 59"/>
                <a:gd name="T15" fmla="*/ 4 h 49"/>
                <a:gd name="T16" fmla="*/ 7 w 59"/>
                <a:gd name="T17" fmla="*/ 0 h 49"/>
                <a:gd name="T18" fmla="*/ 15 w 59"/>
                <a:gd name="T19" fmla="*/ 0 h 49"/>
                <a:gd name="T20" fmla="*/ 18 w 59"/>
                <a:gd name="T21" fmla="*/ 0 h 49"/>
                <a:gd name="T22" fmla="*/ 22 w 59"/>
                <a:gd name="T23" fmla="*/ 0 h 49"/>
                <a:gd name="T24" fmla="*/ 26 w 59"/>
                <a:gd name="T25" fmla="*/ 0 h 49"/>
                <a:gd name="T26" fmla="*/ 33 w 59"/>
                <a:gd name="T27" fmla="*/ 0 h 49"/>
                <a:gd name="T28" fmla="*/ 37 w 59"/>
                <a:gd name="T29" fmla="*/ 4 h 49"/>
                <a:gd name="T30" fmla="*/ 41 w 59"/>
                <a:gd name="T31" fmla="*/ 4 h 49"/>
                <a:gd name="T32" fmla="*/ 52 w 59"/>
                <a:gd name="T33" fmla="*/ 8 h 49"/>
                <a:gd name="T34" fmla="*/ 52 w 59"/>
                <a:gd name="T35" fmla="*/ 8 h 49"/>
                <a:gd name="T36" fmla="*/ 56 w 59"/>
                <a:gd name="T37" fmla="*/ 11 h 49"/>
                <a:gd name="T38" fmla="*/ 52 w 59"/>
                <a:gd name="T39" fmla="*/ 15 h 49"/>
                <a:gd name="T40" fmla="*/ 59 w 59"/>
                <a:gd name="T41" fmla="*/ 19 h 49"/>
                <a:gd name="T42" fmla="*/ 59 w 59"/>
                <a:gd name="T43" fmla="*/ 23 h 49"/>
                <a:gd name="T44" fmla="*/ 56 w 59"/>
                <a:gd name="T45" fmla="*/ 23 h 49"/>
                <a:gd name="T46" fmla="*/ 59 w 59"/>
                <a:gd name="T47" fmla="*/ 30 h 49"/>
                <a:gd name="T48" fmla="*/ 56 w 59"/>
                <a:gd name="T49" fmla="*/ 30 h 49"/>
                <a:gd name="T50" fmla="*/ 48 w 59"/>
                <a:gd name="T51" fmla="*/ 30 h 49"/>
                <a:gd name="T52" fmla="*/ 52 w 59"/>
                <a:gd name="T53" fmla="*/ 34 h 49"/>
                <a:gd name="T54" fmla="*/ 52 w 59"/>
                <a:gd name="T55" fmla="*/ 37 h 49"/>
                <a:gd name="T56" fmla="*/ 48 w 59"/>
                <a:gd name="T57" fmla="*/ 41 h 49"/>
                <a:gd name="T58" fmla="*/ 44 w 59"/>
                <a:gd name="T59" fmla="*/ 49 h 49"/>
                <a:gd name="T60" fmla="*/ 41 w 59"/>
                <a:gd name="T61" fmla="*/ 45 h 49"/>
                <a:gd name="T62" fmla="*/ 33 w 59"/>
                <a:gd name="T63" fmla="*/ 45 h 49"/>
                <a:gd name="T64" fmla="*/ 30 w 59"/>
                <a:gd name="T65" fmla="*/ 45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59" h="49">
                  <a:moveTo>
                    <a:pt x="30" y="45"/>
                  </a:moveTo>
                  <a:lnTo>
                    <a:pt x="30" y="41"/>
                  </a:lnTo>
                  <a:lnTo>
                    <a:pt x="18" y="30"/>
                  </a:lnTo>
                  <a:lnTo>
                    <a:pt x="7" y="19"/>
                  </a:lnTo>
                  <a:lnTo>
                    <a:pt x="7" y="19"/>
                  </a:lnTo>
                  <a:lnTo>
                    <a:pt x="7" y="15"/>
                  </a:lnTo>
                  <a:lnTo>
                    <a:pt x="4" y="15"/>
                  </a:lnTo>
                  <a:lnTo>
                    <a:pt x="4" y="11"/>
                  </a:lnTo>
                  <a:lnTo>
                    <a:pt x="0" y="8"/>
                  </a:lnTo>
                  <a:lnTo>
                    <a:pt x="0" y="8"/>
                  </a:lnTo>
                  <a:lnTo>
                    <a:pt x="0" y="8"/>
                  </a:lnTo>
                  <a:lnTo>
                    <a:pt x="0" y="4"/>
                  </a:lnTo>
                  <a:lnTo>
                    <a:pt x="0" y="0"/>
                  </a:lnTo>
                  <a:lnTo>
                    <a:pt x="0" y="0"/>
                  </a:lnTo>
                  <a:lnTo>
                    <a:pt x="4" y="4"/>
                  </a:lnTo>
                  <a:lnTo>
                    <a:pt x="7" y="4"/>
                  </a:lnTo>
                  <a:lnTo>
                    <a:pt x="7" y="4"/>
                  </a:lnTo>
                  <a:lnTo>
                    <a:pt x="7" y="0"/>
                  </a:lnTo>
                  <a:lnTo>
                    <a:pt x="11" y="0"/>
                  </a:lnTo>
                  <a:lnTo>
                    <a:pt x="15" y="0"/>
                  </a:lnTo>
                  <a:lnTo>
                    <a:pt x="15" y="0"/>
                  </a:lnTo>
                  <a:lnTo>
                    <a:pt x="18" y="0"/>
                  </a:lnTo>
                  <a:lnTo>
                    <a:pt x="18" y="0"/>
                  </a:lnTo>
                  <a:lnTo>
                    <a:pt x="22" y="0"/>
                  </a:lnTo>
                  <a:lnTo>
                    <a:pt x="22" y="4"/>
                  </a:lnTo>
                  <a:lnTo>
                    <a:pt x="26" y="0"/>
                  </a:lnTo>
                  <a:lnTo>
                    <a:pt x="30" y="4"/>
                  </a:lnTo>
                  <a:lnTo>
                    <a:pt x="33" y="0"/>
                  </a:lnTo>
                  <a:lnTo>
                    <a:pt x="33" y="4"/>
                  </a:lnTo>
                  <a:lnTo>
                    <a:pt x="37" y="4"/>
                  </a:lnTo>
                  <a:lnTo>
                    <a:pt x="41" y="4"/>
                  </a:lnTo>
                  <a:lnTo>
                    <a:pt x="41" y="4"/>
                  </a:lnTo>
                  <a:lnTo>
                    <a:pt x="44" y="4"/>
                  </a:lnTo>
                  <a:lnTo>
                    <a:pt x="52" y="8"/>
                  </a:lnTo>
                  <a:lnTo>
                    <a:pt x="52" y="8"/>
                  </a:lnTo>
                  <a:lnTo>
                    <a:pt x="52" y="8"/>
                  </a:lnTo>
                  <a:lnTo>
                    <a:pt x="56" y="8"/>
                  </a:lnTo>
                  <a:lnTo>
                    <a:pt x="56" y="11"/>
                  </a:lnTo>
                  <a:lnTo>
                    <a:pt x="52" y="15"/>
                  </a:lnTo>
                  <a:lnTo>
                    <a:pt x="52" y="15"/>
                  </a:lnTo>
                  <a:lnTo>
                    <a:pt x="56" y="19"/>
                  </a:lnTo>
                  <a:lnTo>
                    <a:pt x="59" y="19"/>
                  </a:lnTo>
                  <a:lnTo>
                    <a:pt x="59" y="23"/>
                  </a:lnTo>
                  <a:lnTo>
                    <a:pt x="59" y="23"/>
                  </a:lnTo>
                  <a:lnTo>
                    <a:pt x="56" y="23"/>
                  </a:lnTo>
                  <a:lnTo>
                    <a:pt x="56" y="23"/>
                  </a:lnTo>
                  <a:lnTo>
                    <a:pt x="56" y="26"/>
                  </a:lnTo>
                  <a:lnTo>
                    <a:pt x="59" y="30"/>
                  </a:lnTo>
                  <a:lnTo>
                    <a:pt x="56" y="34"/>
                  </a:lnTo>
                  <a:lnTo>
                    <a:pt x="56" y="30"/>
                  </a:lnTo>
                  <a:lnTo>
                    <a:pt x="52" y="30"/>
                  </a:lnTo>
                  <a:lnTo>
                    <a:pt x="48" y="30"/>
                  </a:lnTo>
                  <a:lnTo>
                    <a:pt x="48" y="34"/>
                  </a:lnTo>
                  <a:lnTo>
                    <a:pt x="52" y="34"/>
                  </a:lnTo>
                  <a:lnTo>
                    <a:pt x="52" y="37"/>
                  </a:lnTo>
                  <a:lnTo>
                    <a:pt x="52" y="37"/>
                  </a:lnTo>
                  <a:lnTo>
                    <a:pt x="48" y="37"/>
                  </a:lnTo>
                  <a:lnTo>
                    <a:pt x="48" y="41"/>
                  </a:lnTo>
                  <a:lnTo>
                    <a:pt x="48" y="45"/>
                  </a:lnTo>
                  <a:lnTo>
                    <a:pt x="44" y="49"/>
                  </a:lnTo>
                  <a:lnTo>
                    <a:pt x="44" y="49"/>
                  </a:lnTo>
                  <a:lnTo>
                    <a:pt x="41" y="45"/>
                  </a:lnTo>
                  <a:lnTo>
                    <a:pt x="37" y="45"/>
                  </a:lnTo>
                  <a:lnTo>
                    <a:pt x="33" y="45"/>
                  </a:lnTo>
                  <a:lnTo>
                    <a:pt x="30" y="45"/>
                  </a:lnTo>
                  <a:lnTo>
                    <a:pt x="30" y="4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3" name="Freeform 57">
              <a:extLst>
                <a:ext uri="{FF2B5EF4-FFF2-40B4-BE49-F238E27FC236}">
                  <a16:creationId xmlns:a16="http://schemas.microsoft.com/office/drawing/2014/main" xmlns="" id="{8A3A292D-4E37-478C-BB38-D495C669BC07}"/>
                </a:ext>
              </a:extLst>
            </p:cNvPr>
            <p:cNvSpPr/>
            <p:nvPr/>
          </p:nvSpPr>
          <p:spPr bwMode="auto">
            <a:xfrm>
              <a:off x="5324535" y="2962119"/>
              <a:ext cx="85986" cy="50627"/>
            </a:xfrm>
            <a:custGeom>
              <a:avLst/>
              <a:gdLst>
                <a:gd name="T0" fmla="*/ 4 w 48"/>
                <a:gd name="T1" fmla="*/ 29 h 29"/>
                <a:gd name="T2" fmla="*/ 7 w 48"/>
                <a:gd name="T3" fmla="*/ 29 h 29"/>
                <a:gd name="T4" fmla="*/ 11 w 48"/>
                <a:gd name="T5" fmla="*/ 26 h 29"/>
                <a:gd name="T6" fmla="*/ 15 w 48"/>
                <a:gd name="T7" fmla="*/ 26 h 29"/>
                <a:gd name="T8" fmla="*/ 22 w 48"/>
                <a:gd name="T9" fmla="*/ 26 h 29"/>
                <a:gd name="T10" fmla="*/ 26 w 48"/>
                <a:gd name="T11" fmla="*/ 26 h 29"/>
                <a:gd name="T12" fmla="*/ 26 w 48"/>
                <a:gd name="T13" fmla="*/ 22 h 29"/>
                <a:gd name="T14" fmla="*/ 33 w 48"/>
                <a:gd name="T15" fmla="*/ 18 h 29"/>
                <a:gd name="T16" fmla="*/ 33 w 48"/>
                <a:gd name="T17" fmla="*/ 14 h 29"/>
                <a:gd name="T18" fmla="*/ 41 w 48"/>
                <a:gd name="T19" fmla="*/ 11 h 29"/>
                <a:gd name="T20" fmla="*/ 48 w 48"/>
                <a:gd name="T21" fmla="*/ 11 h 29"/>
                <a:gd name="T22" fmla="*/ 48 w 48"/>
                <a:gd name="T23" fmla="*/ 3 h 29"/>
                <a:gd name="T24" fmla="*/ 44 w 48"/>
                <a:gd name="T25" fmla="*/ 0 h 29"/>
                <a:gd name="T26" fmla="*/ 41 w 48"/>
                <a:gd name="T27" fmla="*/ 3 h 29"/>
                <a:gd name="T28" fmla="*/ 33 w 48"/>
                <a:gd name="T29" fmla="*/ 7 h 29"/>
                <a:gd name="T30" fmla="*/ 33 w 48"/>
                <a:gd name="T31" fmla="*/ 7 h 29"/>
                <a:gd name="T32" fmla="*/ 30 w 48"/>
                <a:gd name="T33" fmla="*/ 7 h 29"/>
                <a:gd name="T34" fmla="*/ 26 w 48"/>
                <a:gd name="T35" fmla="*/ 7 h 29"/>
                <a:gd name="T36" fmla="*/ 22 w 48"/>
                <a:gd name="T37" fmla="*/ 7 h 29"/>
                <a:gd name="T38" fmla="*/ 18 w 48"/>
                <a:gd name="T39" fmla="*/ 7 h 29"/>
                <a:gd name="T40" fmla="*/ 15 w 48"/>
                <a:gd name="T41" fmla="*/ 7 h 29"/>
                <a:gd name="T42" fmla="*/ 7 w 48"/>
                <a:gd name="T43" fmla="*/ 7 h 29"/>
                <a:gd name="T44" fmla="*/ 7 w 48"/>
                <a:gd name="T45" fmla="*/ 7 h 29"/>
                <a:gd name="T46" fmla="*/ 4 w 48"/>
                <a:gd name="T47" fmla="*/ 11 h 29"/>
                <a:gd name="T48" fmla="*/ 4 w 48"/>
                <a:gd name="T49" fmla="*/ 14 h 29"/>
                <a:gd name="T50" fmla="*/ 0 w 48"/>
                <a:gd name="T51" fmla="*/ 18 h 29"/>
                <a:gd name="T52" fmla="*/ 4 w 48"/>
                <a:gd name="T53" fmla="*/ 22 h 29"/>
                <a:gd name="T54" fmla="*/ 4 w 48"/>
                <a:gd name="T55" fmla="*/ 22 h 29"/>
                <a:gd name="T56" fmla="*/ 7 w 48"/>
                <a:gd name="T57" fmla="*/ 22 h 29"/>
                <a:gd name="T58" fmla="*/ 7 w 48"/>
                <a:gd name="T59" fmla="*/ 26 h 29"/>
                <a:gd name="T60" fmla="*/ 4 w 48"/>
                <a:gd name="T61" fmla="*/ 26 h 29"/>
                <a:gd name="T62" fmla="*/ 4 w 48"/>
                <a:gd name="T63" fmla="*/ 29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8" h="29">
                  <a:moveTo>
                    <a:pt x="4" y="29"/>
                  </a:moveTo>
                  <a:lnTo>
                    <a:pt x="7" y="29"/>
                  </a:lnTo>
                  <a:lnTo>
                    <a:pt x="11" y="26"/>
                  </a:lnTo>
                  <a:lnTo>
                    <a:pt x="15" y="26"/>
                  </a:lnTo>
                  <a:lnTo>
                    <a:pt x="22" y="26"/>
                  </a:lnTo>
                  <a:lnTo>
                    <a:pt x="26" y="26"/>
                  </a:lnTo>
                  <a:lnTo>
                    <a:pt x="26" y="22"/>
                  </a:lnTo>
                  <a:lnTo>
                    <a:pt x="33" y="18"/>
                  </a:lnTo>
                  <a:lnTo>
                    <a:pt x="33" y="14"/>
                  </a:lnTo>
                  <a:lnTo>
                    <a:pt x="41" y="11"/>
                  </a:lnTo>
                  <a:lnTo>
                    <a:pt x="48" y="11"/>
                  </a:lnTo>
                  <a:lnTo>
                    <a:pt x="48" y="3"/>
                  </a:lnTo>
                  <a:lnTo>
                    <a:pt x="44" y="0"/>
                  </a:lnTo>
                  <a:lnTo>
                    <a:pt x="41" y="3"/>
                  </a:lnTo>
                  <a:lnTo>
                    <a:pt x="33" y="7"/>
                  </a:lnTo>
                  <a:lnTo>
                    <a:pt x="33" y="7"/>
                  </a:lnTo>
                  <a:lnTo>
                    <a:pt x="30" y="7"/>
                  </a:lnTo>
                  <a:lnTo>
                    <a:pt x="26" y="7"/>
                  </a:lnTo>
                  <a:lnTo>
                    <a:pt x="22" y="7"/>
                  </a:lnTo>
                  <a:lnTo>
                    <a:pt x="18" y="7"/>
                  </a:lnTo>
                  <a:lnTo>
                    <a:pt x="15" y="7"/>
                  </a:lnTo>
                  <a:lnTo>
                    <a:pt x="7" y="7"/>
                  </a:lnTo>
                  <a:lnTo>
                    <a:pt x="7" y="7"/>
                  </a:lnTo>
                  <a:lnTo>
                    <a:pt x="4" y="11"/>
                  </a:lnTo>
                  <a:lnTo>
                    <a:pt x="4" y="14"/>
                  </a:lnTo>
                  <a:lnTo>
                    <a:pt x="0" y="18"/>
                  </a:lnTo>
                  <a:lnTo>
                    <a:pt x="4" y="22"/>
                  </a:lnTo>
                  <a:lnTo>
                    <a:pt x="4" y="22"/>
                  </a:lnTo>
                  <a:lnTo>
                    <a:pt x="7" y="22"/>
                  </a:lnTo>
                  <a:lnTo>
                    <a:pt x="7" y="26"/>
                  </a:lnTo>
                  <a:lnTo>
                    <a:pt x="4" y="26"/>
                  </a:lnTo>
                  <a:lnTo>
                    <a:pt x="4" y="2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4" name="Freeform 58">
              <a:extLst>
                <a:ext uri="{FF2B5EF4-FFF2-40B4-BE49-F238E27FC236}">
                  <a16:creationId xmlns:a16="http://schemas.microsoft.com/office/drawing/2014/main" xmlns="" id="{DEA1B336-5504-416F-99FC-6883C1EA520C}"/>
                </a:ext>
              </a:extLst>
            </p:cNvPr>
            <p:cNvSpPr/>
            <p:nvPr/>
          </p:nvSpPr>
          <p:spPr bwMode="auto">
            <a:xfrm>
              <a:off x="5218845" y="2890543"/>
              <a:ext cx="198844" cy="83794"/>
            </a:xfrm>
            <a:custGeom>
              <a:avLst/>
              <a:gdLst>
                <a:gd name="T0" fmla="*/ 66 w 111"/>
                <a:gd name="T1" fmla="*/ 48 h 48"/>
                <a:gd name="T2" fmla="*/ 77 w 111"/>
                <a:gd name="T3" fmla="*/ 48 h 48"/>
                <a:gd name="T4" fmla="*/ 85 w 111"/>
                <a:gd name="T5" fmla="*/ 48 h 48"/>
                <a:gd name="T6" fmla="*/ 92 w 111"/>
                <a:gd name="T7" fmla="*/ 48 h 48"/>
                <a:gd name="T8" fmla="*/ 100 w 111"/>
                <a:gd name="T9" fmla="*/ 44 h 48"/>
                <a:gd name="T10" fmla="*/ 107 w 111"/>
                <a:gd name="T11" fmla="*/ 37 h 48"/>
                <a:gd name="T12" fmla="*/ 107 w 111"/>
                <a:gd name="T13" fmla="*/ 33 h 48"/>
                <a:gd name="T14" fmla="*/ 103 w 111"/>
                <a:gd name="T15" fmla="*/ 26 h 48"/>
                <a:gd name="T16" fmla="*/ 111 w 111"/>
                <a:gd name="T17" fmla="*/ 26 h 48"/>
                <a:gd name="T18" fmla="*/ 111 w 111"/>
                <a:gd name="T19" fmla="*/ 18 h 48"/>
                <a:gd name="T20" fmla="*/ 111 w 111"/>
                <a:gd name="T21" fmla="*/ 7 h 48"/>
                <a:gd name="T22" fmla="*/ 103 w 111"/>
                <a:gd name="T23" fmla="*/ 4 h 48"/>
                <a:gd name="T24" fmla="*/ 92 w 111"/>
                <a:gd name="T25" fmla="*/ 4 h 48"/>
                <a:gd name="T26" fmla="*/ 81 w 111"/>
                <a:gd name="T27" fmla="*/ 0 h 48"/>
                <a:gd name="T28" fmla="*/ 77 w 111"/>
                <a:gd name="T29" fmla="*/ 4 h 48"/>
                <a:gd name="T30" fmla="*/ 77 w 111"/>
                <a:gd name="T31" fmla="*/ 7 h 48"/>
                <a:gd name="T32" fmla="*/ 70 w 111"/>
                <a:gd name="T33" fmla="*/ 7 h 48"/>
                <a:gd name="T34" fmla="*/ 59 w 111"/>
                <a:gd name="T35" fmla="*/ 4 h 48"/>
                <a:gd name="T36" fmla="*/ 59 w 111"/>
                <a:gd name="T37" fmla="*/ 11 h 48"/>
                <a:gd name="T38" fmla="*/ 55 w 111"/>
                <a:gd name="T39" fmla="*/ 11 h 48"/>
                <a:gd name="T40" fmla="*/ 48 w 111"/>
                <a:gd name="T41" fmla="*/ 18 h 48"/>
                <a:gd name="T42" fmla="*/ 52 w 111"/>
                <a:gd name="T43" fmla="*/ 22 h 48"/>
                <a:gd name="T44" fmla="*/ 48 w 111"/>
                <a:gd name="T45" fmla="*/ 26 h 48"/>
                <a:gd name="T46" fmla="*/ 40 w 111"/>
                <a:gd name="T47" fmla="*/ 26 h 48"/>
                <a:gd name="T48" fmla="*/ 37 w 111"/>
                <a:gd name="T49" fmla="*/ 26 h 48"/>
                <a:gd name="T50" fmla="*/ 29 w 111"/>
                <a:gd name="T51" fmla="*/ 30 h 48"/>
                <a:gd name="T52" fmla="*/ 22 w 111"/>
                <a:gd name="T53" fmla="*/ 30 h 48"/>
                <a:gd name="T54" fmla="*/ 15 w 111"/>
                <a:gd name="T55" fmla="*/ 26 h 48"/>
                <a:gd name="T56" fmla="*/ 11 w 111"/>
                <a:gd name="T57" fmla="*/ 30 h 48"/>
                <a:gd name="T58" fmla="*/ 7 w 111"/>
                <a:gd name="T59" fmla="*/ 30 h 48"/>
                <a:gd name="T60" fmla="*/ 0 w 111"/>
                <a:gd name="T61" fmla="*/ 30 h 48"/>
                <a:gd name="T62" fmla="*/ 0 w 111"/>
                <a:gd name="T63" fmla="*/ 30 h 48"/>
                <a:gd name="T64" fmla="*/ 0 w 111"/>
                <a:gd name="T65" fmla="*/ 33 h 48"/>
                <a:gd name="T66" fmla="*/ 3 w 111"/>
                <a:gd name="T67" fmla="*/ 37 h 48"/>
                <a:gd name="T68" fmla="*/ 7 w 111"/>
                <a:gd name="T69" fmla="*/ 37 h 48"/>
                <a:gd name="T70" fmla="*/ 11 w 111"/>
                <a:gd name="T71" fmla="*/ 37 h 48"/>
                <a:gd name="T72" fmla="*/ 18 w 111"/>
                <a:gd name="T73" fmla="*/ 37 h 48"/>
                <a:gd name="T74" fmla="*/ 22 w 111"/>
                <a:gd name="T75" fmla="*/ 41 h 48"/>
                <a:gd name="T76" fmla="*/ 33 w 111"/>
                <a:gd name="T77" fmla="*/ 37 h 48"/>
                <a:gd name="T78" fmla="*/ 40 w 111"/>
                <a:gd name="T79" fmla="*/ 41 h 48"/>
                <a:gd name="T80" fmla="*/ 59 w 111"/>
                <a:gd name="T81" fmla="*/ 44 h 48"/>
                <a:gd name="T82" fmla="*/ 66 w 111"/>
                <a:gd name="T83" fmla="*/ 4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11" h="48">
                  <a:moveTo>
                    <a:pt x="66" y="48"/>
                  </a:moveTo>
                  <a:lnTo>
                    <a:pt x="66" y="48"/>
                  </a:lnTo>
                  <a:lnTo>
                    <a:pt x="74" y="48"/>
                  </a:lnTo>
                  <a:lnTo>
                    <a:pt x="77" y="48"/>
                  </a:lnTo>
                  <a:lnTo>
                    <a:pt x="81" y="48"/>
                  </a:lnTo>
                  <a:lnTo>
                    <a:pt x="85" y="48"/>
                  </a:lnTo>
                  <a:lnTo>
                    <a:pt x="89" y="48"/>
                  </a:lnTo>
                  <a:lnTo>
                    <a:pt x="92" y="48"/>
                  </a:lnTo>
                  <a:lnTo>
                    <a:pt x="92" y="48"/>
                  </a:lnTo>
                  <a:lnTo>
                    <a:pt x="100" y="44"/>
                  </a:lnTo>
                  <a:lnTo>
                    <a:pt x="103" y="41"/>
                  </a:lnTo>
                  <a:lnTo>
                    <a:pt x="107" y="37"/>
                  </a:lnTo>
                  <a:lnTo>
                    <a:pt x="107" y="37"/>
                  </a:lnTo>
                  <a:lnTo>
                    <a:pt x="107" y="33"/>
                  </a:lnTo>
                  <a:lnTo>
                    <a:pt x="107" y="30"/>
                  </a:lnTo>
                  <a:lnTo>
                    <a:pt x="103" y="26"/>
                  </a:lnTo>
                  <a:lnTo>
                    <a:pt x="103" y="26"/>
                  </a:lnTo>
                  <a:lnTo>
                    <a:pt x="111" y="26"/>
                  </a:lnTo>
                  <a:lnTo>
                    <a:pt x="111" y="22"/>
                  </a:lnTo>
                  <a:lnTo>
                    <a:pt x="111" y="18"/>
                  </a:lnTo>
                  <a:lnTo>
                    <a:pt x="111" y="11"/>
                  </a:lnTo>
                  <a:lnTo>
                    <a:pt x="111" y="7"/>
                  </a:lnTo>
                  <a:lnTo>
                    <a:pt x="103" y="4"/>
                  </a:lnTo>
                  <a:lnTo>
                    <a:pt x="103" y="4"/>
                  </a:lnTo>
                  <a:lnTo>
                    <a:pt x="96" y="4"/>
                  </a:lnTo>
                  <a:lnTo>
                    <a:pt x="92" y="4"/>
                  </a:lnTo>
                  <a:lnTo>
                    <a:pt x="89" y="0"/>
                  </a:lnTo>
                  <a:lnTo>
                    <a:pt x="81" y="0"/>
                  </a:lnTo>
                  <a:lnTo>
                    <a:pt x="81" y="0"/>
                  </a:lnTo>
                  <a:lnTo>
                    <a:pt x="77" y="4"/>
                  </a:lnTo>
                  <a:lnTo>
                    <a:pt x="77" y="4"/>
                  </a:lnTo>
                  <a:lnTo>
                    <a:pt x="77" y="7"/>
                  </a:lnTo>
                  <a:lnTo>
                    <a:pt x="70" y="7"/>
                  </a:lnTo>
                  <a:lnTo>
                    <a:pt x="70" y="7"/>
                  </a:lnTo>
                  <a:lnTo>
                    <a:pt x="63" y="4"/>
                  </a:lnTo>
                  <a:lnTo>
                    <a:pt x="59" y="4"/>
                  </a:lnTo>
                  <a:lnTo>
                    <a:pt x="59" y="7"/>
                  </a:lnTo>
                  <a:lnTo>
                    <a:pt x="59" y="11"/>
                  </a:lnTo>
                  <a:lnTo>
                    <a:pt x="55" y="11"/>
                  </a:lnTo>
                  <a:lnTo>
                    <a:pt x="55" y="11"/>
                  </a:lnTo>
                  <a:lnTo>
                    <a:pt x="52" y="15"/>
                  </a:lnTo>
                  <a:lnTo>
                    <a:pt x="48" y="18"/>
                  </a:lnTo>
                  <a:lnTo>
                    <a:pt x="48" y="22"/>
                  </a:lnTo>
                  <a:lnTo>
                    <a:pt x="52" y="22"/>
                  </a:lnTo>
                  <a:lnTo>
                    <a:pt x="52" y="26"/>
                  </a:lnTo>
                  <a:lnTo>
                    <a:pt x="48" y="26"/>
                  </a:lnTo>
                  <a:lnTo>
                    <a:pt x="44" y="26"/>
                  </a:lnTo>
                  <a:lnTo>
                    <a:pt x="40" y="26"/>
                  </a:lnTo>
                  <a:lnTo>
                    <a:pt x="37" y="26"/>
                  </a:lnTo>
                  <a:lnTo>
                    <a:pt x="37" y="26"/>
                  </a:lnTo>
                  <a:lnTo>
                    <a:pt x="29" y="30"/>
                  </a:lnTo>
                  <a:lnTo>
                    <a:pt x="29" y="30"/>
                  </a:lnTo>
                  <a:lnTo>
                    <a:pt x="26" y="30"/>
                  </a:lnTo>
                  <a:lnTo>
                    <a:pt x="22" y="30"/>
                  </a:lnTo>
                  <a:lnTo>
                    <a:pt x="18" y="26"/>
                  </a:lnTo>
                  <a:lnTo>
                    <a:pt x="15" y="26"/>
                  </a:lnTo>
                  <a:lnTo>
                    <a:pt x="11" y="26"/>
                  </a:lnTo>
                  <a:lnTo>
                    <a:pt x="11" y="30"/>
                  </a:lnTo>
                  <a:lnTo>
                    <a:pt x="11" y="30"/>
                  </a:lnTo>
                  <a:lnTo>
                    <a:pt x="7" y="30"/>
                  </a:lnTo>
                  <a:lnTo>
                    <a:pt x="3" y="26"/>
                  </a:lnTo>
                  <a:lnTo>
                    <a:pt x="0" y="30"/>
                  </a:lnTo>
                  <a:lnTo>
                    <a:pt x="0" y="30"/>
                  </a:lnTo>
                  <a:lnTo>
                    <a:pt x="0" y="30"/>
                  </a:lnTo>
                  <a:lnTo>
                    <a:pt x="0" y="30"/>
                  </a:lnTo>
                  <a:lnTo>
                    <a:pt x="0" y="33"/>
                  </a:lnTo>
                  <a:lnTo>
                    <a:pt x="3" y="33"/>
                  </a:lnTo>
                  <a:lnTo>
                    <a:pt x="3" y="37"/>
                  </a:lnTo>
                  <a:lnTo>
                    <a:pt x="3" y="37"/>
                  </a:lnTo>
                  <a:lnTo>
                    <a:pt x="7" y="37"/>
                  </a:lnTo>
                  <a:lnTo>
                    <a:pt x="11" y="37"/>
                  </a:lnTo>
                  <a:lnTo>
                    <a:pt x="11" y="37"/>
                  </a:lnTo>
                  <a:lnTo>
                    <a:pt x="15" y="37"/>
                  </a:lnTo>
                  <a:lnTo>
                    <a:pt x="18" y="37"/>
                  </a:lnTo>
                  <a:lnTo>
                    <a:pt x="18" y="37"/>
                  </a:lnTo>
                  <a:lnTo>
                    <a:pt x="22" y="41"/>
                  </a:lnTo>
                  <a:lnTo>
                    <a:pt x="29" y="37"/>
                  </a:lnTo>
                  <a:lnTo>
                    <a:pt x="33" y="37"/>
                  </a:lnTo>
                  <a:lnTo>
                    <a:pt x="40" y="37"/>
                  </a:lnTo>
                  <a:lnTo>
                    <a:pt x="40" y="41"/>
                  </a:lnTo>
                  <a:lnTo>
                    <a:pt x="48" y="44"/>
                  </a:lnTo>
                  <a:lnTo>
                    <a:pt x="59" y="44"/>
                  </a:lnTo>
                  <a:lnTo>
                    <a:pt x="63" y="44"/>
                  </a:lnTo>
                  <a:lnTo>
                    <a:pt x="66" y="48"/>
                  </a:lnTo>
                  <a:lnTo>
                    <a:pt x="66"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5" name="Freeform 59">
              <a:extLst>
                <a:ext uri="{FF2B5EF4-FFF2-40B4-BE49-F238E27FC236}">
                  <a16:creationId xmlns:a16="http://schemas.microsoft.com/office/drawing/2014/main" xmlns="" id="{033A7523-9D01-4FD4-9478-57487B1DD99D}"/>
                </a:ext>
              </a:extLst>
            </p:cNvPr>
            <p:cNvSpPr/>
            <p:nvPr/>
          </p:nvSpPr>
          <p:spPr bwMode="auto">
            <a:xfrm>
              <a:off x="5331702" y="2682804"/>
              <a:ext cx="270500" cy="200758"/>
            </a:xfrm>
            <a:custGeom>
              <a:avLst/>
              <a:gdLst>
                <a:gd name="T0" fmla="*/ 92 w 151"/>
                <a:gd name="T1" fmla="*/ 115 h 115"/>
                <a:gd name="T2" fmla="*/ 96 w 151"/>
                <a:gd name="T3" fmla="*/ 111 h 115"/>
                <a:gd name="T4" fmla="*/ 100 w 151"/>
                <a:gd name="T5" fmla="*/ 111 h 115"/>
                <a:gd name="T6" fmla="*/ 107 w 151"/>
                <a:gd name="T7" fmla="*/ 111 h 115"/>
                <a:gd name="T8" fmla="*/ 111 w 151"/>
                <a:gd name="T9" fmla="*/ 111 h 115"/>
                <a:gd name="T10" fmla="*/ 118 w 151"/>
                <a:gd name="T11" fmla="*/ 111 h 115"/>
                <a:gd name="T12" fmla="*/ 129 w 151"/>
                <a:gd name="T13" fmla="*/ 115 h 115"/>
                <a:gd name="T14" fmla="*/ 133 w 151"/>
                <a:gd name="T15" fmla="*/ 111 h 115"/>
                <a:gd name="T16" fmla="*/ 144 w 151"/>
                <a:gd name="T17" fmla="*/ 97 h 115"/>
                <a:gd name="T18" fmla="*/ 148 w 151"/>
                <a:gd name="T19" fmla="*/ 89 h 115"/>
                <a:gd name="T20" fmla="*/ 151 w 151"/>
                <a:gd name="T21" fmla="*/ 85 h 115"/>
                <a:gd name="T22" fmla="*/ 148 w 151"/>
                <a:gd name="T23" fmla="*/ 82 h 115"/>
                <a:gd name="T24" fmla="*/ 148 w 151"/>
                <a:gd name="T25" fmla="*/ 78 h 115"/>
                <a:gd name="T26" fmla="*/ 144 w 151"/>
                <a:gd name="T27" fmla="*/ 71 h 115"/>
                <a:gd name="T28" fmla="*/ 144 w 151"/>
                <a:gd name="T29" fmla="*/ 59 h 115"/>
                <a:gd name="T30" fmla="*/ 137 w 151"/>
                <a:gd name="T31" fmla="*/ 52 h 115"/>
                <a:gd name="T32" fmla="*/ 144 w 151"/>
                <a:gd name="T33" fmla="*/ 45 h 115"/>
                <a:gd name="T34" fmla="*/ 140 w 151"/>
                <a:gd name="T35" fmla="*/ 34 h 115"/>
                <a:gd name="T36" fmla="*/ 140 w 151"/>
                <a:gd name="T37" fmla="*/ 30 h 115"/>
                <a:gd name="T38" fmla="*/ 133 w 151"/>
                <a:gd name="T39" fmla="*/ 19 h 115"/>
                <a:gd name="T40" fmla="*/ 133 w 151"/>
                <a:gd name="T41" fmla="*/ 8 h 115"/>
                <a:gd name="T42" fmla="*/ 126 w 151"/>
                <a:gd name="T43" fmla="*/ 4 h 115"/>
                <a:gd name="T44" fmla="*/ 85 w 151"/>
                <a:gd name="T45" fmla="*/ 8 h 115"/>
                <a:gd name="T46" fmla="*/ 77 w 151"/>
                <a:gd name="T47" fmla="*/ 11 h 115"/>
                <a:gd name="T48" fmla="*/ 70 w 151"/>
                <a:gd name="T49" fmla="*/ 11 h 115"/>
                <a:gd name="T50" fmla="*/ 77 w 151"/>
                <a:gd name="T51" fmla="*/ 4 h 115"/>
                <a:gd name="T52" fmla="*/ 74 w 151"/>
                <a:gd name="T53" fmla="*/ 8 h 115"/>
                <a:gd name="T54" fmla="*/ 63 w 151"/>
                <a:gd name="T55" fmla="*/ 8 h 115"/>
                <a:gd name="T56" fmla="*/ 59 w 151"/>
                <a:gd name="T57" fmla="*/ 4 h 115"/>
                <a:gd name="T58" fmla="*/ 66 w 151"/>
                <a:gd name="T59" fmla="*/ 4 h 115"/>
                <a:gd name="T60" fmla="*/ 63 w 151"/>
                <a:gd name="T61" fmla="*/ 0 h 115"/>
                <a:gd name="T62" fmla="*/ 48 w 151"/>
                <a:gd name="T63" fmla="*/ 4 h 115"/>
                <a:gd name="T64" fmla="*/ 37 w 151"/>
                <a:gd name="T65" fmla="*/ 4 h 115"/>
                <a:gd name="T66" fmla="*/ 29 w 151"/>
                <a:gd name="T67" fmla="*/ 8 h 115"/>
                <a:gd name="T68" fmla="*/ 26 w 151"/>
                <a:gd name="T69" fmla="*/ 15 h 115"/>
                <a:gd name="T70" fmla="*/ 14 w 151"/>
                <a:gd name="T71" fmla="*/ 19 h 115"/>
                <a:gd name="T72" fmla="*/ 7 w 151"/>
                <a:gd name="T73" fmla="*/ 22 h 115"/>
                <a:gd name="T74" fmla="*/ 3 w 151"/>
                <a:gd name="T75" fmla="*/ 26 h 115"/>
                <a:gd name="T76" fmla="*/ 3 w 151"/>
                <a:gd name="T77" fmla="*/ 26 h 115"/>
                <a:gd name="T78" fmla="*/ 3 w 151"/>
                <a:gd name="T79" fmla="*/ 37 h 115"/>
                <a:gd name="T80" fmla="*/ 0 w 151"/>
                <a:gd name="T81" fmla="*/ 41 h 115"/>
                <a:gd name="T82" fmla="*/ 3 w 151"/>
                <a:gd name="T83" fmla="*/ 52 h 115"/>
                <a:gd name="T84" fmla="*/ 7 w 151"/>
                <a:gd name="T85" fmla="*/ 56 h 115"/>
                <a:gd name="T86" fmla="*/ 7 w 151"/>
                <a:gd name="T87" fmla="*/ 59 h 115"/>
                <a:gd name="T88" fmla="*/ 11 w 151"/>
                <a:gd name="T89" fmla="*/ 67 h 115"/>
                <a:gd name="T90" fmla="*/ 14 w 151"/>
                <a:gd name="T91" fmla="*/ 78 h 115"/>
                <a:gd name="T92" fmla="*/ 14 w 151"/>
                <a:gd name="T93" fmla="*/ 82 h 115"/>
                <a:gd name="T94" fmla="*/ 18 w 151"/>
                <a:gd name="T95" fmla="*/ 82 h 115"/>
                <a:gd name="T96" fmla="*/ 26 w 151"/>
                <a:gd name="T97" fmla="*/ 82 h 115"/>
                <a:gd name="T98" fmla="*/ 29 w 151"/>
                <a:gd name="T99" fmla="*/ 85 h 115"/>
                <a:gd name="T100" fmla="*/ 33 w 151"/>
                <a:gd name="T101" fmla="*/ 89 h 115"/>
                <a:gd name="T102" fmla="*/ 33 w 151"/>
                <a:gd name="T103" fmla="*/ 93 h 115"/>
                <a:gd name="T104" fmla="*/ 37 w 151"/>
                <a:gd name="T105" fmla="*/ 97 h 115"/>
                <a:gd name="T106" fmla="*/ 40 w 151"/>
                <a:gd name="T107" fmla="*/ 97 h 115"/>
                <a:gd name="T108" fmla="*/ 37 w 151"/>
                <a:gd name="T109" fmla="*/ 89 h 115"/>
                <a:gd name="T110" fmla="*/ 48 w 151"/>
                <a:gd name="T111" fmla="*/ 93 h 115"/>
                <a:gd name="T112" fmla="*/ 51 w 151"/>
                <a:gd name="T113" fmla="*/ 97 h 115"/>
                <a:gd name="T114" fmla="*/ 59 w 151"/>
                <a:gd name="T115" fmla="*/ 97 h 115"/>
                <a:gd name="T116" fmla="*/ 74 w 151"/>
                <a:gd name="T117" fmla="*/ 104 h 115"/>
                <a:gd name="T118" fmla="*/ 81 w 151"/>
                <a:gd name="T119" fmla="*/ 111 h 115"/>
                <a:gd name="T120" fmla="*/ 89 w 151"/>
                <a:gd name="T121" fmla="*/ 108 h 115"/>
                <a:gd name="T122" fmla="*/ 89 w 151"/>
                <a:gd name="T123" fmla="*/ 115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51" h="115">
                  <a:moveTo>
                    <a:pt x="89" y="115"/>
                  </a:moveTo>
                  <a:lnTo>
                    <a:pt x="92" y="115"/>
                  </a:lnTo>
                  <a:lnTo>
                    <a:pt x="96" y="115"/>
                  </a:lnTo>
                  <a:lnTo>
                    <a:pt x="96" y="111"/>
                  </a:lnTo>
                  <a:lnTo>
                    <a:pt x="100" y="111"/>
                  </a:lnTo>
                  <a:lnTo>
                    <a:pt x="100" y="111"/>
                  </a:lnTo>
                  <a:lnTo>
                    <a:pt x="107" y="111"/>
                  </a:lnTo>
                  <a:lnTo>
                    <a:pt x="107" y="111"/>
                  </a:lnTo>
                  <a:lnTo>
                    <a:pt x="111" y="111"/>
                  </a:lnTo>
                  <a:lnTo>
                    <a:pt x="111" y="111"/>
                  </a:lnTo>
                  <a:lnTo>
                    <a:pt x="114" y="111"/>
                  </a:lnTo>
                  <a:lnTo>
                    <a:pt x="118" y="111"/>
                  </a:lnTo>
                  <a:lnTo>
                    <a:pt x="122" y="111"/>
                  </a:lnTo>
                  <a:lnTo>
                    <a:pt x="129" y="115"/>
                  </a:lnTo>
                  <a:lnTo>
                    <a:pt x="133" y="115"/>
                  </a:lnTo>
                  <a:lnTo>
                    <a:pt x="133" y="111"/>
                  </a:lnTo>
                  <a:lnTo>
                    <a:pt x="133" y="108"/>
                  </a:lnTo>
                  <a:lnTo>
                    <a:pt x="144" y="97"/>
                  </a:lnTo>
                  <a:lnTo>
                    <a:pt x="144" y="93"/>
                  </a:lnTo>
                  <a:lnTo>
                    <a:pt x="148" y="89"/>
                  </a:lnTo>
                  <a:lnTo>
                    <a:pt x="151" y="89"/>
                  </a:lnTo>
                  <a:lnTo>
                    <a:pt x="151" y="85"/>
                  </a:lnTo>
                  <a:lnTo>
                    <a:pt x="148" y="82"/>
                  </a:lnTo>
                  <a:lnTo>
                    <a:pt x="148" y="82"/>
                  </a:lnTo>
                  <a:lnTo>
                    <a:pt x="151" y="78"/>
                  </a:lnTo>
                  <a:lnTo>
                    <a:pt x="148" y="78"/>
                  </a:lnTo>
                  <a:lnTo>
                    <a:pt x="144" y="74"/>
                  </a:lnTo>
                  <a:lnTo>
                    <a:pt x="144" y="71"/>
                  </a:lnTo>
                  <a:lnTo>
                    <a:pt x="144" y="63"/>
                  </a:lnTo>
                  <a:lnTo>
                    <a:pt x="144" y="59"/>
                  </a:lnTo>
                  <a:lnTo>
                    <a:pt x="140" y="56"/>
                  </a:lnTo>
                  <a:lnTo>
                    <a:pt x="137" y="52"/>
                  </a:lnTo>
                  <a:lnTo>
                    <a:pt x="140" y="48"/>
                  </a:lnTo>
                  <a:lnTo>
                    <a:pt x="144" y="45"/>
                  </a:lnTo>
                  <a:lnTo>
                    <a:pt x="144" y="37"/>
                  </a:lnTo>
                  <a:lnTo>
                    <a:pt x="140" y="34"/>
                  </a:lnTo>
                  <a:lnTo>
                    <a:pt x="140" y="30"/>
                  </a:lnTo>
                  <a:lnTo>
                    <a:pt x="140" y="30"/>
                  </a:lnTo>
                  <a:lnTo>
                    <a:pt x="137" y="22"/>
                  </a:lnTo>
                  <a:lnTo>
                    <a:pt x="133" y="19"/>
                  </a:lnTo>
                  <a:lnTo>
                    <a:pt x="133" y="15"/>
                  </a:lnTo>
                  <a:lnTo>
                    <a:pt x="133" y="8"/>
                  </a:lnTo>
                  <a:lnTo>
                    <a:pt x="129" y="8"/>
                  </a:lnTo>
                  <a:lnTo>
                    <a:pt x="126" y="4"/>
                  </a:lnTo>
                  <a:lnTo>
                    <a:pt x="103" y="8"/>
                  </a:lnTo>
                  <a:lnTo>
                    <a:pt x="85" y="8"/>
                  </a:lnTo>
                  <a:lnTo>
                    <a:pt x="81" y="8"/>
                  </a:lnTo>
                  <a:lnTo>
                    <a:pt x="77" y="11"/>
                  </a:lnTo>
                  <a:lnTo>
                    <a:pt x="70" y="11"/>
                  </a:lnTo>
                  <a:lnTo>
                    <a:pt x="70" y="11"/>
                  </a:lnTo>
                  <a:lnTo>
                    <a:pt x="74" y="8"/>
                  </a:lnTo>
                  <a:lnTo>
                    <a:pt x="77" y="4"/>
                  </a:lnTo>
                  <a:lnTo>
                    <a:pt x="77" y="4"/>
                  </a:lnTo>
                  <a:lnTo>
                    <a:pt x="74" y="8"/>
                  </a:lnTo>
                  <a:lnTo>
                    <a:pt x="66" y="11"/>
                  </a:lnTo>
                  <a:lnTo>
                    <a:pt x="63" y="8"/>
                  </a:lnTo>
                  <a:lnTo>
                    <a:pt x="59" y="4"/>
                  </a:lnTo>
                  <a:lnTo>
                    <a:pt x="59" y="4"/>
                  </a:lnTo>
                  <a:lnTo>
                    <a:pt x="63" y="4"/>
                  </a:lnTo>
                  <a:lnTo>
                    <a:pt x="66" y="4"/>
                  </a:lnTo>
                  <a:lnTo>
                    <a:pt x="66" y="4"/>
                  </a:lnTo>
                  <a:lnTo>
                    <a:pt x="63" y="0"/>
                  </a:lnTo>
                  <a:lnTo>
                    <a:pt x="51" y="0"/>
                  </a:lnTo>
                  <a:lnTo>
                    <a:pt x="48" y="4"/>
                  </a:lnTo>
                  <a:lnTo>
                    <a:pt x="40" y="4"/>
                  </a:lnTo>
                  <a:lnTo>
                    <a:pt x="37" y="4"/>
                  </a:lnTo>
                  <a:lnTo>
                    <a:pt x="33" y="8"/>
                  </a:lnTo>
                  <a:lnTo>
                    <a:pt x="29" y="8"/>
                  </a:lnTo>
                  <a:lnTo>
                    <a:pt x="26" y="11"/>
                  </a:lnTo>
                  <a:lnTo>
                    <a:pt x="26" y="15"/>
                  </a:lnTo>
                  <a:lnTo>
                    <a:pt x="22" y="15"/>
                  </a:lnTo>
                  <a:lnTo>
                    <a:pt x="14" y="19"/>
                  </a:lnTo>
                  <a:lnTo>
                    <a:pt x="7" y="19"/>
                  </a:lnTo>
                  <a:lnTo>
                    <a:pt x="7" y="22"/>
                  </a:lnTo>
                  <a:lnTo>
                    <a:pt x="7" y="26"/>
                  </a:lnTo>
                  <a:lnTo>
                    <a:pt x="3" y="26"/>
                  </a:lnTo>
                  <a:lnTo>
                    <a:pt x="3" y="26"/>
                  </a:lnTo>
                  <a:lnTo>
                    <a:pt x="3" y="26"/>
                  </a:lnTo>
                  <a:lnTo>
                    <a:pt x="3" y="34"/>
                  </a:lnTo>
                  <a:lnTo>
                    <a:pt x="3" y="37"/>
                  </a:lnTo>
                  <a:lnTo>
                    <a:pt x="0" y="41"/>
                  </a:lnTo>
                  <a:lnTo>
                    <a:pt x="0" y="41"/>
                  </a:lnTo>
                  <a:lnTo>
                    <a:pt x="3" y="48"/>
                  </a:lnTo>
                  <a:lnTo>
                    <a:pt x="3" y="52"/>
                  </a:lnTo>
                  <a:lnTo>
                    <a:pt x="7" y="52"/>
                  </a:lnTo>
                  <a:lnTo>
                    <a:pt x="7" y="56"/>
                  </a:lnTo>
                  <a:lnTo>
                    <a:pt x="7" y="59"/>
                  </a:lnTo>
                  <a:lnTo>
                    <a:pt x="7" y="59"/>
                  </a:lnTo>
                  <a:lnTo>
                    <a:pt x="11" y="67"/>
                  </a:lnTo>
                  <a:lnTo>
                    <a:pt x="11" y="67"/>
                  </a:lnTo>
                  <a:lnTo>
                    <a:pt x="14" y="71"/>
                  </a:lnTo>
                  <a:lnTo>
                    <a:pt x="14" y="78"/>
                  </a:lnTo>
                  <a:lnTo>
                    <a:pt x="14" y="82"/>
                  </a:lnTo>
                  <a:lnTo>
                    <a:pt x="14" y="82"/>
                  </a:lnTo>
                  <a:lnTo>
                    <a:pt x="14" y="82"/>
                  </a:lnTo>
                  <a:lnTo>
                    <a:pt x="18" y="82"/>
                  </a:lnTo>
                  <a:lnTo>
                    <a:pt x="22" y="82"/>
                  </a:lnTo>
                  <a:lnTo>
                    <a:pt x="26" y="82"/>
                  </a:lnTo>
                  <a:lnTo>
                    <a:pt x="26" y="82"/>
                  </a:lnTo>
                  <a:lnTo>
                    <a:pt x="29" y="85"/>
                  </a:lnTo>
                  <a:lnTo>
                    <a:pt x="33" y="85"/>
                  </a:lnTo>
                  <a:lnTo>
                    <a:pt x="33" y="89"/>
                  </a:lnTo>
                  <a:lnTo>
                    <a:pt x="33" y="89"/>
                  </a:lnTo>
                  <a:lnTo>
                    <a:pt x="33" y="93"/>
                  </a:lnTo>
                  <a:lnTo>
                    <a:pt x="37" y="93"/>
                  </a:lnTo>
                  <a:lnTo>
                    <a:pt x="37" y="97"/>
                  </a:lnTo>
                  <a:lnTo>
                    <a:pt x="37" y="97"/>
                  </a:lnTo>
                  <a:lnTo>
                    <a:pt x="40" y="97"/>
                  </a:lnTo>
                  <a:lnTo>
                    <a:pt x="40" y="97"/>
                  </a:lnTo>
                  <a:lnTo>
                    <a:pt x="37" y="89"/>
                  </a:lnTo>
                  <a:lnTo>
                    <a:pt x="40" y="89"/>
                  </a:lnTo>
                  <a:lnTo>
                    <a:pt x="48" y="93"/>
                  </a:lnTo>
                  <a:lnTo>
                    <a:pt x="51" y="93"/>
                  </a:lnTo>
                  <a:lnTo>
                    <a:pt x="51" y="97"/>
                  </a:lnTo>
                  <a:lnTo>
                    <a:pt x="55" y="97"/>
                  </a:lnTo>
                  <a:lnTo>
                    <a:pt x="59" y="97"/>
                  </a:lnTo>
                  <a:lnTo>
                    <a:pt x="66" y="97"/>
                  </a:lnTo>
                  <a:lnTo>
                    <a:pt x="74" y="104"/>
                  </a:lnTo>
                  <a:lnTo>
                    <a:pt x="77" y="111"/>
                  </a:lnTo>
                  <a:lnTo>
                    <a:pt x="81" y="111"/>
                  </a:lnTo>
                  <a:lnTo>
                    <a:pt x="81" y="108"/>
                  </a:lnTo>
                  <a:lnTo>
                    <a:pt x="89" y="108"/>
                  </a:lnTo>
                  <a:lnTo>
                    <a:pt x="89" y="111"/>
                  </a:lnTo>
                  <a:lnTo>
                    <a:pt x="89" y="1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6" name="Freeform 60">
              <a:extLst>
                <a:ext uri="{FF2B5EF4-FFF2-40B4-BE49-F238E27FC236}">
                  <a16:creationId xmlns:a16="http://schemas.microsoft.com/office/drawing/2014/main" xmlns="" id="{DDCD291D-0655-44E3-88CE-6065FA32E43A}"/>
                </a:ext>
              </a:extLst>
            </p:cNvPr>
            <p:cNvSpPr/>
            <p:nvPr/>
          </p:nvSpPr>
          <p:spPr bwMode="auto">
            <a:xfrm>
              <a:off x="5277960" y="2818970"/>
              <a:ext cx="213175" cy="83794"/>
            </a:xfrm>
            <a:custGeom>
              <a:avLst/>
              <a:gdLst>
                <a:gd name="T0" fmla="*/ 44 w 119"/>
                <a:gd name="T1" fmla="*/ 4 h 48"/>
                <a:gd name="T2" fmla="*/ 48 w 119"/>
                <a:gd name="T3" fmla="*/ 4 h 48"/>
                <a:gd name="T4" fmla="*/ 56 w 119"/>
                <a:gd name="T5" fmla="*/ 4 h 48"/>
                <a:gd name="T6" fmla="*/ 59 w 119"/>
                <a:gd name="T7" fmla="*/ 7 h 48"/>
                <a:gd name="T8" fmla="*/ 63 w 119"/>
                <a:gd name="T9" fmla="*/ 11 h 48"/>
                <a:gd name="T10" fmla="*/ 63 w 119"/>
                <a:gd name="T11" fmla="*/ 15 h 48"/>
                <a:gd name="T12" fmla="*/ 67 w 119"/>
                <a:gd name="T13" fmla="*/ 19 h 48"/>
                <a:gd name="T14" fmla="*/ 70 w 119"/>
                <a:gd name="T15" fmla="*/ 19 h 48"/>
                <a:gd name="T16" fmla="*/ 67 w 119"/>
                <a:gd name="T17" fmla="*/ 11 h 48"/>
                <a:gd name="T18" fmla="*/ 78 w 119"/>
                <a:gd name="T19" fmla="*/ 15 h 48"/>
                <a:gd name="T20" fmla="*/ 81 w 119"/>
                <a:gd name="T21" fmla="*/ 19 h 48"/>
                <a:gd name="T22" fmla="*/ 89 w 119"/>
                <a:gd name="T23" fmla="*/ 19 h 48"/>
                <a:gd name="T24" fmla="*/ 104 w 119"/>
                <a:gd name="T25" fmla="*/ 26 h 48"/>
                <a:gd name="T26" fmla="*/ 111 w 119"/>
                <a:gd name="T27" fmla="*/ 33 h 48"/>
                <a:gd name="T28" fmla="*/ 119 w 119"/>
                <a:gd name="T29" fmla="*/ 30 h 48"/>
                <a:gd name="T30" fmla="*/ 119 w 119"/>
                <a:gd name="T31" fmla="*/ 37 h 48"/>
                <a:gd name="T32" fmla="*/ 107 w 119"/>
                <a:gd name="T33" fmla="*/ 37 h 48"/>
                <a:gd name="T34" fmla="*/ 100 w 119"/>
                <a:gd name="T35" fmla="*/ 45 h 48"/>
                <a:gd name="T36" fmla="*/ 89 w 119"/>
                <a:gd name="T37" fmla="*/ 45 h 48"/>
                <a:gd name="T38" fmla="*/ 81 w 119"/>
                <a:gd name="T39" fmla="*/ 45 h 48"/>
                <a:gd name="T40" fmla="*/ 70 w 119"/>
                <a:gd name="T41" fmla="*/ 45 h 48"/>
                <a:gd name="T42" fmla="*/ 63 w 119"/>
                <a:gd name="T43" fmla="*/ 45 h 48"/>
                <a:gd name="T44" fmla="*/ 56 w 119"/>
                <a:gd name="T45" fmla="*/ 41 h 48"/>
                <a:gd name="T46" fmla="*/ 48 w 119"/>
                <a:gd name="T47" fmla="*/ 41 h 48"/>
                <a:gd name="T48" fmla="*/ 44 w 119"/>
                <a:gd name="T49" fmla="*/ 45 h 48"/>
                <a:gd name="T50" fmla="*/ 37 w 119"/>
                <a:gd name="T51" fmla="*/ 48 h 48"/>
                <a:gd name="T52" fmla="*/ 30 w 119"/>
                <a:gd name="T53" fmla="*/ 45 h 48"/>
                <a:gd name="T54" fmla="*/ 26 w 119"/>
                <a:gd name="T55" fmla="*/ 45 h 48"/>
                <a:gd name="T56" fmla="*/ 19 w 119"/>
                <a:gd name="T57" fmla="*/ 37 h 48"/>
                <a:gd name="T58" fmla="*/ 7 w 119"/>
                <a:gd name="T59" fmla="*/ 30 h 48"/>
                <a:gd name="T60" fmla="*/ 7 w 119"/>
                <a:gd name="T61" fmla="*/ 26 h 48"/>
                <a:gd name="T62" fmla="*/ 0 w 119"/>
                <a:gd name="T63" fmla="*/ 19 h 48"/>
                <a:gd name="T64" fmla="*/ 0 w 119"/>
                <a:gd name="T65" fmla="*/ 15 h 48"/>
                <a:gd name="T66" fmla="*/ 4 w 119"/>
                <a:gd name="T67" fmla="*/ 15 h 48"/>
                <a:gd name="T68" fmla="*/ 15 w 119"/>
                <a:gd name="T69" fmla="*/ 11 h 48"/>
                <a:gd name="T70" fmla="*/ 22 w 119"/>
                <a:gd name="T71" fmla="*/ 7 h 48"/>
                <a:gd name="T72" fmla="*/ 30 w 119"/>
                <a:gd name="T73" fmla="*/ 7 h 48"/>
                <a:gd name="T74" fmla="*/ 33 w 119"/>
                <a:gd name="T75" fmla="*/ 4 h 48"/>
                <a:gd name="T76" fmla="*/ 37 w 119"/>
                <a:gd name="T77" fmla="*/ 4 h 48"/>
                <a:gd name="T78" fmla="*/ 41 w 119"/>
                <a:gd name="T79" fmla="*/ 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9" h="48">
                  <a:moveTo>
                    <a:pt x="44" y="4"/>
                  </a:moveTo>
                  <a:lnTo>
                    <a:pt x="44" y="4"/>
                  </a:lnTo>
                  <a:lnTo>
                    <a:pt x="44" y="4"/>
                  </a:lnTo>
                  <a:lnTo>
                    <a:pt x="48" y="4"/>
                  </a:lnTo>
                  <a:lnTo>
                    <a:pt x="52" y="4"/>
                  </a:lnTo>
                  <a:lnTo>
                    <a:pt x="56" y="4"/>
                  </a:lnTo>
                  <a:lnTo>
                    <a:pt x="56" y="4"/>
                  </a:lnTo>
                  <a:lnTo>
                    <a:pt x="59" y="7"/>
                  </a:lnTo>
                  <a:lnTo>
                    <a:pt x="63" y="7"/>
                  </a:lnTo>
                  <a:lnTo>
                    <a:pt x="63" y="11"/>
                  </a:lnTo>
                  <a:lnTo>
                    <a:pt x="63" y="11"/>
                  </a:lnTo>
                  <a:lnTo>
                    <a:pt x="63" y="15"/>
                  </a:lnTo>
                  <a:lnTo>
                    <a:pt x="67" y="15"/>
                  </a:lnTo>
                  <a:lnTo>
                    <a:pt x="67" y="19"/>
                  </a:lnTo>
                  <a:lnTo>
                    <a:pt x="67" y="19"/>
                  </a:lnTo>
                  <a:lnTo>
                    <a:pt x="70" y="19"/>
                  </a:lnTo>
                  <a:lnTo>
                    <a:pt x="70" y="19"/>
                  </a:lnTo>
                  <a:lnTo>
                    <a:pt x="67" y="11"/>
                  </a:lnTo>
                  <a:lnTo>
                    <a:pt x="70" y="11"/>
                  </a:lnTo>
                  <a:lnTo>
                    <a:pt x="78" y="15"/>
                  </a:lnTo>
                  <a:lnTo>
                    <a:pt x="81" y="15"/>
                  </a:lnTo>
                  <a:lnTo>
                    <a:pt x="81" y="19"/>
                  </a:lnTo>
                  <a:lnTo>
                    <a:pt x="85" y="19"/>
                  </a:lnTo>
                  <a:lnTo>
                    <a:pt x="89" y="19"/>
                  </a:lnTo>
                  <a:lnTo>
                    <a:pt x="96" y="19"/>
                  </a:lnTo>
                  <a:lnTo>
                    <a:pt x="104" y="26"/>
                  </a:lnTo>
                  <a:lnTo>
                    <a:pt x="107" y="33"/>
                  </a:lnTo>
                  <a:lnTo>
                    <a:pt x="111" y="33"/>
                  </a:lnTo>
                  <a:lnTo>
                    <a:pt x="111" y="30"/>
                  </a:lnTo>
                  <a:lnTo>
                    <a:pt x="119" y="30"/>
                  </a:lnTo>
                  <a:lnTo>
                    <a:pt x="119" y="33"/>
                  </a:lnTo>
                  <a:lnTo>
                    <a:pt x="119" y="37"/>
                  </a:lnTo>
                  <a:lnTo>
                    <a:pt x="111" y="37"/>
                  </a:lnTo>
                  <a:lnTo>
                    <a:pt x="107" y="37"/>
                  </a:lnTo>
                  <a:lnTo>
                    <a:pt x="104" y="41"/>
                  </a:lnTo>
                  <a:lnTo>
                    <a:pt x="100" y="45"/>
                  </a:lnTo>
                  <a:lnTo>
                    <a:pt x="93" y="45"/>
                  </a:lnTo>
                  <a:lnTo>
                    <a:pt x="89" y="45"/>
                  </a:lnTo>
                  <a:lnTo>
                    <a:pt x="85" y="45"/>
                  </a:lnTo>
                  <a:lnTo>
                    <a:pt x="81" y="45"/>
                  </a:lnTo>
                  <a:lnTo>
                    <a:pt x="78" y="48"/>
                  </a:lnTo>
                  <a:lnTo>
                    <a:pt x="70" y="45"/>
                  </a:lnTo>
                  <a:lnTo>
                    <a:pt x="70" y="45"/>
                  </a:lnTo>
                  <a:lnTo>
                    <a:pt x="63" y="45"/>
                  </a:lnTo>
                  <a:lnTo>
                    <a:pt x="59" y="45"/>
                  </a:lnTo>
                  <a:lnTo>
                    <a:pt x="56" y="41"/>
                  </a:lnTo>
                  <a:lnTo>
                    <a:pt x="48" y="41"/>
                  </a:lnTo>
                  <a:lnTo>
                    <a:pt x="48" y="41"/>
                  </a:lnTo>
                  <a:lnTo>
                    <a:pt x="44" y="45"/>
                  </a:lnTo>
                  <a:lnTo>
                    <a:pt x="44" y="45"/>
                  </a:lnTo>
                  <a:lnTo>
                    <a:pt x="44" y="48"/>
                  </a:lnTo>
                  <a:lnTo>
                    <a:pt x="37" y="48"/>
                  </a:lnTo>
                  <a:lnTo>
                    <a:pt x="37" y="48"/>
                  </a:lnTo>
                  <a:lnTo>
                    <a:pt x="30" y="45"/>
                  </a:lnTo>
                  <a:lnTo>
                    <a:pt x="26" y="45"/>
                  </a:lnTo>
                  <a:lnTo>
                    <a:pt x="26" y="45"/>
                  </a:lnTo>
                  <a:lnTo>
                    <a:pt x="19" y="37"/>
                  </a:lnTo>
                  <a:lnTo>
                    <a:pt x="19" y="37"/>
                  </a:lnTo>
                  <a:lnTo>
                    <a:pt x="11" y="33"/>
                  </a:lnTo>
                  <a:lnTo>
                    <a:pt x="7" y="30"/>
                  </a:lnTo>
                  <a:lnTo>
                    <a:pt x="7" y="30"/>
                  </a:lnTo>
                  <a:lnTo>
                    <a:pt x="7" y="26"/>
                  </a:lnTo>
                  <a:lnTo>
                    <a:pt x="4" y="19"/>
                  </a:lnTo>
                  <a:lnTo>
                    <a:pt x="0" y="19"/>
                  </a:lnTo>
                  <a:lnTo>
                    <a:pt x="0" y="15"/>
                  </a:lnTo>
                  <a:lnTo>
                    <a:pt x="0" y="15"/>
                  </a:lnTo>
                  <a:lnTo>
                    <a:pt x="4" y="15"/>
                  </a:lnTo>
                  <a:lnTo>
                    <a:pt x="4" y="15"/>
                  </a:lnTo>
                  <a:lnTo>
                    <a:pt x="11" y="11"/>
                  </a:lnTo>
                  <a:lnTo>
                    <a:pt x="15" y="11"/>
                  </a:lnTo>
                  <a:lnTo>
                    <a:pt x="19" y="7"/>
                  </a:lnTo>
                  <a:lnTo>
                    <a:pt x="22" y="7"/>
                  </a:lnTo>
                  <a:lnTo>
                    <a:pt x="22" y="7"/>
                  </a:lnTo>
                  <a:lnTo>
                    <a:pt x="30" y="7"/>
                  </a:lnTo>
                  <a:lnTo>
                    <a:pt x="30" y="7"/>
                  </a:lnTo>
                  <a:lnTo>
                    <a:pt x="33" y="4"/>
                  </a:lnTo>
                  <a:lnTo>
                    <a:pt x="33" y="4"/>
                  </a:lnTo>
                  <a:lnTo>
                    <a:pt x="37" y="4"/>
                  </a:lnTo>
                  <a:lnTo>
                    <a:pt x="41" y="0"/>
                  </a:lnTo>
                  <a:lnTo>
                    <a:pt x="41" y="4"/>
                  </a:lnTo>
                  <a:lnTo>
                    <a:pt x="44"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7" name="Freeform 61">
              <a:extLst>
                <a:ext uri="{FF2B5EF4-FFF2-40B4-BE49-F238E27FC236}">
                  <a16:creationId xmlns:a16="http://schemas.microsoft.com/office/drawing/2014/main" xmlns="" id="{22B611DC-D5E9-46F7-ADF2-B487877F9409}"/>
                </a:ext>
              </a:extLst>
            </p:cNvPr>
            <p:cNvSpPr/>
            <p:nvPr/>
          </p:nvSpPr>
          <p:spPr bwMode="auto">
            <a:xfrm>
              <a:off x="5111359" y="2682804"/>
              <a:ext cx="245420" cy="260112"/>
            </a:xfrm>
            <a:custGeom>
              <a:avLst/>
              <a:gdLst>
                <a:gd name="T0" fmla="*/ 49 w 137"/>
                <a:gd name="T1" fmla="*/ 4 h 149"/>
                <a:gd name="T2" fmla="*/ 56 w 137"/>
                <a:gd name="T3" fmla="*/ 8 h 149"/>
                <a:gd name="T4" fmla="*/ 60 w 137"/>
                <a:gd name="T5" fmla="*/ 15 h 149"/>
                <a:gd name="T6" fmla="*/ 67 w 137"/>
                <a:gd name="T7" fmla="*/ 11 h 149"/>
                <a:gd name="T8" fmla="*/ 75 w 137"/>
                <a:gd name="T9" fmla="*/ 15 h 149"/>
                <a:gd name="T10" fmla="*/ 67 w 137"/>
                <a:gd name="T11" fmla="*/ 19 h 149"/>
                <a:gd name="T12" fmla="*/ 78 w 137"/>
                <a:gd name="T13" fmla="*/ 22 h 149"/>
                <a:gd name="T14" fmla="*/ 89 w 137"/>
                <a:gd name="T15" fmla="*/ 15 h 149"/>
                <a:gd name="T16" fmla="*/ 97 w 137"/>
                <a:gd name="T17" fmla="*/ 11 h 149"/>
                <a:gd name="T18" fmla="*/ 93 w 137"/>
                <a:gd name="T19" fmla="*/ 15 h 149"/>
                <a:gd name="T20" fmla="*/ 100 w 137"/>
                <a:gd name="T21" fmla="*/ 15 h 149"/>
                <a:gd name="T22" fmla="*/ 112 w 137"/>
                <a:gd name="T23" fmla="*/ 19 h 149"/>
                <a:gd name="T24" fmla="*/ 119 w 137"/>
                <a:gd name="T25" fmla="*/ 26 h 149"/>
                <a:gd name="T26" fmla="*/ 126 w 137"/>
                <a:gd name="T27" fmla="*/ 34 h 149"/>
                <a:gd name="T28" fmla="*/ 126 w 137"/>
                <a:gd name="T29" fmla="*/ 48 h 149"/>
                <a:gd name="T30" fmla="*/ 130 w 137"/>
                <a:gd name="T31" fmla="*/ 59 h 149"/>
                <a:gd name="T32" fmla="*/ 137 w 137"/>
                <a:gd name="T33" fmla="*/ 71 h 149"/>
                <a:gd name="T34" fmla="*/ 130 w 137"/>
                <a:gd name="T35" fmla="*/ 82 h 149"/>
                <a:gd name="T36" fmla="*/ 123 w 137"/>
                <a:gd name="T37" fmla="*/ 85 h 149"/>
                <a:gd name="T38" fmla="*/ 108 w 137"/>
                <a:gd name="T39" fmla="*/ 89 h 149"/>
                <a:gd name="T40" fmla="*/ 93 w 137"/>
                <a:gd name="T41" fmla="*/ 93 h 149"/>
                <a:gd name="T42" fmla="*/ 100 w 137"/>
                <a:gd name="T43" fmla="*/ 104 h 149"/>
                <a:gd name="T44" fmla="*/ 112 w 137"/>
                <a:gd name="T45" fmla="*/ 115 h 149"/>
                <a:gd name="T46" fmla="*/ 119 w 137"/>
                <a:gd name="T47" fmla="*/ 130 h 149"/>
                <a:gd name="T48" fmla="*/ 108 w 137"/>
                <a:gd name="T49" fmla="*/ 137 h 149"/>
                <a:gd name="T50" fmla="*/ 108 w 137"/>
                <a:gd name="T51" fmla="*/ 145 h 149"/>
                <a:gd name="T52" fmla="*/ 97 w 137"/>
                <a:gd name="T53" fmla="*/ 145 h 149"/>
                <a:gd name="T54" fmla="*/ 82 w 137"/>
                <a:gd name="T55" fmla="*/ 149 h 149"/>
                <a:gd name="T56" fmla="*/ 71 w 137"/>
                <a:gd name="T57" fmla="*/ 149 h 149"/>
                <a:gd name="T58" fmla="*/ 60 w 137"/>
                <a:gd name="T59" fmla="*/ 149 h 149"/>
                <a:gd name="T60" fmla="*/ 52 w 137"/>
                <a:gd name="T61" fmla="*/ 145 h 149"/>
                <a:gd name="T62" fmla="*/ 45 w 137"/>
                <a:gd name="T63" fmla="*/ 141 h 149"/>
                <a:gd name="T64" fmla="*/ 37 w 137"/>
                <a:gd name="T65" fmla="*/ 145 h 149"/>
                <a:gd name="T66" fmla="*/ 30 w 137"/>
                <a:gd name="T67" fmla="*/ 141 h 149"/>
                <a:gd name="T68" fmla="*/ 30 w 137"/>
                <a:gd name="T69" fmla="*/ 130 h 149"/>
                <a:gd name="T70" fmla="*/ 34 w 137"/>
                <a:gd name="T71" fmla="*/ 119 h 149"/>
                <a:gd name="T72" fmla="*/ 19 w 137"/>
                <a:gd name="T73" fmla="*/ 115 h 149"/>
                <a:gd name="T74" fmla="*/ 12 w 137"/>
                <a:gd name="T75" fmla="*/ 111 h 149"/>
                <a:gd name="T76" fmla="*/ 8 w 137"/>
                <a:gd name="T77" fmla="*/ 104 h 149"/>
                <a:gd name="T78" fmla="*/ 4 w 137"/>
                <a:gd name="T79" fmla="*/ 93 h 149"/>
                <a:gd name="T80" fmla="*/ 0 w 137"/>
                <a:gd name="T81" fmla="*/ 82 h 149"/>
                <a:gd name="T82" fmla="*/ 0 w 137"/>
                <a:gd name="T83" fmla="*/ 71 h 149"/>
                <a:gd name="T84" fmla="*/ 15 w 137"/>
                <a:gd name="T85" fmla="*/ 63 h 149"/>
                <a:gd name="T86" fmla="*/ 19 w 137"/>
                <a:gd name="T87" fmla="*/ 56 h 149"/>
                <a:gd name="T88" fmla="*/ 12 w 137"/>
                <a:gd name="T89" fmla="*/ 48 h 149"/>
                <a:gd name="T90" fmla="*/ 19 w 137"/>
                <a:gd name="T91" fmla="*/ 45 h 149"/>
                <a:gd name="T92" fmla="*/ 23 w 137"/>
                <a:gd name="T93" fmla="*/ 37 h 149"/>
                <a:gd name="T94" fmla="*/ 15 w 137"/>
                <a:gd name="T95" fmla="*/ 34 h 149"/>
                <a:gd name="T96" fmla="*/ 30 w 137"/>
                <a:gd name="T97" fmla="*/ 30 h 149"/>
                <a:gd name="T98" fmla="*/ 34 w 137"/>
                <a:gd name="T99" fmla="*/ 30 h 149"/>
                <a:gd name="T100" fmla="*/ 37 w 137"/>
                <a:gd name="T101" fmla="*/ 34 h 149"/>
                <a:gd name="T102" fmla="*/ 37 w 137"/>
                <a:gd name="T103" fmla="*/ 30 h 149"/>
                <a:gd name="T104" fmla="*/ 49 w 137"/>
                <a:gd name="T105" fmla="*/ 26 h 149"/>
                <a:gd name="T106" fmla="*/ 49 w 137"/>
                <a:gd name="T107" fmla="*/ 22 h 149"/>
                <a:gd name="T108" fmla="*/ 45 w 137"/>
                <a:gd name="T109" fmla="*/ 19 h 149"/>
                <a:gd name="T110" fmla="*/ 41 w 137"/>
                <a:gd name="T111" fmla="*/ 11 h 149"/>
                <a:gd name="T112" fmla="*/ 41 w 137"/>
                <a:gd name="T113" fmla="*/ 4 h 149"/>
                <a:gd name="T114" fmla="*/ 37 w 137"/>
                <a:gd name="T115" fmla="*/ 0 h 1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37" h="149">
                  <a:moveTo>
                    <a:pt x="37" y="0"/>
                  </a:moveTo>
                  <a:lnTo>
                    <a:pt x="41" y="0"/>
                  </a:lnTo>
                  <a:lnTo>
                    <a:pt x="49" y="4"/>
                  </a:lnTo>
                  <a:lnTo>
                    <a:pt x="49" y="4"/>
                  </a:lnTo>
                  <a:lnTo>
                    <a:pt x="52" y="4"/>
                  </a:lnTo>
                  <a:lnTo>
                    <a:pt x="56" y="4"/>
                  </a:lnTo>
                  <a:lnTo>
                    <a:pt x="60" y="8"/>
                  </a:lnTo>
                  <a:lnTo>
                    <a:pt x="56" y="8"/>
                  </a:lnTo>
                  <a:lnTo>
                    <a:pt x="56" y="11"/>
                  </a:lnTo>
                  <a:lnTo>
                    <a:pt x="56" y="11"/>
                  </a:lnTo>
                  <a:lnTo>
                    <a:pt x="60" y="11"/>
                  </a:lnTo>
                  <a:lnTo>
                    <a:pt x="60" y="15"/>
                  </a:lnTo>
                  <a:lnTo>
                    <a:pt x="63" y="15"/>
                  </a:lnTo>
                  <a:lnTo>
                    <a:pt x="63" y="11"/>
                  </a:lnTo>
                  <a:lnTo>
                    <a:pt x="67" y="11"/>
                  </a:lnTo>
                  <a:lnTo>
                    <a:pt x="67" y="11"/>
                  </a:lnTo>
                  <a:lnTo>
                    <a:pt x="71" y="15"/>
                  </a:lnTo>
                  <a:lnTo>
                    <a:pt x="71" y="15"/>
                  </a:lnTo>
                  <a:lnTo>
                    <a:pt x="75" y="11"/>
                  </a:lnTo>
                  <a:lnTo>
                    <a:pt x="75" y="15"/>
                  </a:lnTo>
                  <a:lnTo>
                    <a:pt x="75" y="15"/>
                  </a:lnTo>
                  <a:lnTo>
                    <a:pt x="75" y="19"/>
                  </a:lnTo>
                  <a:lnTo>
                    <a:pt x="71" y="19"/>
                  </a:lnTo>
                  <a:lnTo>
                    <a:pt x="67" y="19"/>
                  </a:lnTo>
                  <a:lnTo>
                    <a:pt x="71" y="22"/>
                  </a:lnTo>
                  <a:lnTo>
                    <a:pt x="75" y="19"/>
                  </a:lnTo>
                  <a:lnTo>
                    <a:pt x="78" y="22"/>
                  </a:lnTo>
                  <a:lnTo>
                    <a:pt x="78" y="22"/>
                  </a:lnTo>
                  <a:lnTo>
                    <a:pt x="82" y="22"/>
                  </a:lnTo>
                  <a:lnTo>
                    <a:pt x="82" y="19"/>
                  </a:lnTo>
                  <a:lnTo>
                    <a:pt x="86" y="19"/>
                  </a:lnTo>
                  <a:lnTo>
                    <a:pt x="89" y="15"/>
                  </a:lnTo>
                  <a:lnTo>
                    <a:pt x="89" y="15"/>
                  </a:lnTo>
                  <a:lnTo>
                    <a:pt x="93" y="15"/>
                  </a:lnTo>
                  <a:lnTo>
                    <a:pt x="93" y="11"/>
                  </a:lnTo>
                  <a:lnTo>
                    <a:pt x="97" y="11"/>
                  </a:lnTo>
                  <a:lnTo>
                    <a:pt x="100" y="11"/>
                  </a:lnTo>
                  <a:lnTo>
                    <a:pt x="97" y="11"/>
                  </a:lnTo>
                  <a:lnTo>
                    <a:pt x="97" y="15"/>
                  </a:lnTo>
                  <a:lnTo>
                    <a:pt x="93" y="15"/>
                  </a:lnTo>
                  <a:lnTo>
                    <a:pt x="93" y="15"/>
                  </a:lnTo>
                  <a:lnTo>
                    <a:pt x="93" y="15"/>
                  </a:lnTo>
                  <a:lnTo>
                    <a:pt x="97" y="15"/>
                  </a:lnTo>
                  <a:lnTo>
                    <a:pt x="100" y="15"/>
                  </a:lnTo>
                  <a:lnTo>
                    <a:pt x="104" y="11"/>
                  </a:lnTo>
                  <a:lnTo>
                    <a:pt x="104" y="15"/>
                  </a:lnTo>
                  <a:lnTo>
                    <a:pt x="108" y="15"/>
                  </a:lnTo>
                  <a:lnTo>
                    <a:pt x="112" y="19"/>
                  </a:lnTo>
                  <a:lnTo>
                    <a:pt x="115" y="19"/>
                  </a:lnTo>
                  <a:lnTo>
                    <a:pt x="115" y="22"/>
                  </a:lnTo>
                  <a:lnTo>
                    <a:pt x="115" y="22"/>
                  </a:lnTo>
                  <a:lnTo>
                    <a:pt x="119" y="26"/>
                  </a:lnTo>
                  <a:lnTo>
                    <a:pt x="123" y="26"/>
                  </a:lnTo>
                  <a:lnTo>
                    <a:pt x="123" y="26"/>
                  </a:lnTo>
                  <a:lnTo>
                    <a:pt x="126" y="26"/>
                  </a:lnTo>
                  <a:lnTo>
                    <a:pt x="126" y="34"/>
                  </a:lnTo>
                  <a:lnTo>
                    <a:pt x="126" y="37"/>
                  </a:lnTo>
                  <a:lnTo>
                    <a:pt x="123" y="41"/>
                  </a:lnTo>
                  <a:lnTo>
                    <a:pt x="123" y="41"/>
                  </a:lnTo>
                  <a:lnTo>
                    <a:pt x="126" y="48"/>
                  </a:lnTo>
                  <a:lnTo>
                    <a:pt x="126" y="52"/>
                  </a:lnTo>
                  <a:lnTo>
                    <a:pt x="130" y="52"/>
                  </a:lnTo>
                  <a:lnTo>
                    <a:pt x="130" y="56"/>
                  </a:lnTo>
                  <a:lnTo>
                    <a:pt x="130" y="59"/>
                  </a:lnTo>
                  <a:lnTo>
                    <a:pt x="130" y="59"/>
                  </a:lnTo>
                  <a:lnTo>
                    <a:pt x="134" y="67"/>
                  </a:lnTo>
                  <a:lnTo>
                    <a:pt x="134" y="67"/>
                  </a:lnTo>
                  <a:lnTo>
                    <a:pt x="137" y="71"/>
                  </a:lnTo>
                  <a:lnTo>
                    <a:pt x="137" y="78"/>
                  </a:lnTo>
                  <a:lnTo>
                    <a:pt x="134" y="82"/>
                  </a:lnTo>
                  <a:lnTo>
                    <a:pt x="134" y="78"/>
                  </a:lnTo>
                  <a:lnTo>
                    <a:pt x="130" y="82"/>
                  </a:lnTo>
                  <a:lnTo>
                    <a:pt x="126" y="82"/>
                  </a:lnTo>
                  <a:lnTo>
                    <a:pt x="126" y="82"/>
                  </a:lnTo>
                  <a:lnTo>
                    <a:pt x="123" y="85"/>
                  </a:lnTo>
                  <a:lnTo>
                    <a:pt x="123" y="85"/>
                  </a:lnTo>
                  <a:lnTo>
                    <a:pt x="115" y="85"/>
                  </a:lnTo>
                  <a:lnTo>
                    <a:pt x="115" y="85"/>
                  </a:lnTo>
                  <a:lnTo>
                    <a:pt x="112" y="85"/>
                  </a:lnTo>
                  <a:lnTo>
                    <a:pt x="108" y="89"/>
                  </a:lnTo>
                  <a:lnTo>
                    <a:pt x="104" y="89"/>
                  </a:lnTo>
                  <a:lnTo>
                    <a:pt x="97" y="93"/>
                  </a:lnTo>
                  <a:lnTo>
                    <a:pt x="97" y="93"/>
                  </a:lnTo>
                  <a:lnTo>
                    <a:pt x="93" y="93"/>
                  </a:lnTo>
                  <a:lnTo>
                    <a:pt x="93" y="93"/>
                  </a:lnTo>
                  <a:lnTo>
                    <a:pt x="93" y="97"/>
                  </a:lnTo>
                  <a:lnTo>
                    <a:pt x="97" y="97"/>
                  </a:lnTo>
                  <a:lnTo>
                    <a:pt x="100" y="104"/>
                  </a:lnTo>
                  <a:lnTo>
                    <a:pt x="100" y="108"/>
                  </a:lnTo>
                  <a:lnTo>
                    <a:pt x="100" y="108"/>
                  </a:lnTo>
                  <a:lnTo>
                    <a:pt x="104" y="111"/>
                  </a:lnTo>
                  <a:lnTo>
                    <a:pt x="112" y="115"/>
                  </a:lnTo>
                  <a:lnTo>
                    <a:pt x="112" y="115"/>
                  </a:lnTo>
                  <a:lnTo>
                    <a:pt x="119" y="123"/>
                  </a:lnTo>
                  <a:lnTo>
                    <a:pt x="119" y="126"/>
                  </a:lnTo>
                  <a:lnTo>
                    <a:pt x="119" y="130"/>
                  </a:lnTo>
                  <a:lnTo>
                    <a:pt x="115" y="130"/>
                  </a:lnTo>
                  <a:lnTo>
                    <a:pt x="115" y="130"/>
                  </a:lnTo>
                  <a:lnTo>
                    <a:pt x="112" y="134"/>
                  </a:lnTo>
                  <a:lnTo>
                    <a:pt x="108" y="137"/>
                  </a:lnTo>
                  <a:lnTo>
                    <a:pt x="108" y="141"/>
                  </a:lnTo>
                  <a:lnTo>
                    <a:pt x="112" y="141"/>
                  </a:lnTo>
                  <a:lnTo>
                    <a:pt x="112" y="145"/>
                  </a:lnTo>
                  <a:lnTo>
                    <a:pt x="108" y="145"/>
                  </a:lnTo>
                  <a:lnTo>
                    <a:pt x="104" y="145"/>
                  </a:lnTo>
                  <a:lnTo>
                    <a:pt x="100" y="145"/>
                  </a:lnTo>
                  <a:lnTo>
                    <a:pt x="97" y="145"/>
                  </a:lnTo>
                  <a:lnTo>
                    <a:pt x="97" y="145"/>
                  </a:lnTo>
                  <a:lnTo>
                    <a:pt x="89" y="149"/>
                  </a:lnTo>
                  <a:lnTo>
                    <a:pt x="89" y="149"/>
                  </a:lnTo>
                  <a:lnTo>
                    <a:pt x="86" y="149"/>
                  </a:lnTo>
                  <a:lnTo>
                    <a:pt x="82" y="149"/>
                  </a:lnTo>
                  <a:lnTo>
                    <a:pt x="78" y="145"/>
                  </a:lnTo>
                  <a:lnTo>
                    <a:pt x="75" y="145"/>
                  </a:lnTo>
                  <a:lnTo>
                    <a:pt x="71" y="145"/>
                  </a:lnTo>
                  <a:lnTo>
                    <a:pt x="71" y="149"/>
                  </a:lnTo>
                  <a:lnTo>
                    <a:pt x="71" y="149"/>
                  </a:lnTo>
                  <a:lnTo>
                    <a:pt x="67" y="149"/>
                  </a:lnTo>
                  <a:lnTo>
                    <a:pt x="63" y="145"/>
                  </a:lnTo>
                  <a:lnTo>
                    <a:pt x="60" y="149"/>
                  </a:lnTo>
                  <a:lnTo>
                    <a:pt x="60" y="149"/>
                  </a:lnTo>
                  <a:lnTo>
                    <a:pt x="60" y="149"/>
                  </a:lnTo>
                  <a:lnTo>
                    <a:pt x="56" y="149"/>
                  </a:lnTo>
                  <a:lnTo>
                    <a:pt x="52" y="145"/>
                  </a:lnTo>
                  <a:lnTo>
                    <a:pt x="49" y="145"/>
                  </a:lnTo>
                  <a:lnTo>
                    <a:pt x="49" y="145"/>
                  </a:lnTo>
                  <a:lnTo>
                    <a:pt x="45" y="145"/>
                  </a:lnTo>
                  <a:lnTo>
                    <a:pt x="45" y="141"/>
                  </a:lnTo>
                  <a:lnTo>
                    <a:pt x="41" y="141"/>
                  </a:lnTo>
                  <a:lnTo>
                    <a:pt x="41" y="145"/>
                  </a:lnTo>
                  <a:lnTo>
                    <a:pt x="41" y="145"/>
                  </a:lnTo>
                  <a:lnTo>
                    <a:pt x="37" y="145"/>
                  </a:lnTo>
                  <a:lnTo>
                    <a:pt x="34" y="145"/>
                  </a:lnTo>
                  <a:lnTo>
                    <a:pt x="30" y="145"/>
                  </a:lnTo>
                  <a:lnTo>
                    <a:pt x="30" y="145"/>
                  </a:lnTo>
                  <a:lnTo>
                    <a:pt x="30" y="141"/>
                  </a:lnTo>
                  <a:lnTo>
                    <a:pt x="26" y="141"/>
                  </a:lnTo>
                  <a:lnTo>
                    <a:pt x="26" y="137"/>
                  </a:lnTo>
                  <a:lnTo>
                    <a:pt x="30" y="130"/>
                  </a:lnTo>
                  <a:lnTo>
                    <a:pt x="30" y="130"/>
                  </a:lnTo>
                  <a:lnTo>
                    <a:pt x="30" y="126"/>
                  </a:lnTo>
                  <a:lnTo>
                    <a:pt x="34" y="123"/>
                  </a:lnTo>
                  <a:lnTo>
                    <a:pt x="37" y="119"/>
                  </a:lnTo>
                  <a:lnTo>
                    <a:pt x="34" y="119"/>
                  </a:lnTo>
                  <a:lnTo>
                    <a:pt x="30" y="119"/>
                  </a:lnTo>
                  <a:lnTo>
                    <a:pt x="26" y="115"/>
                  </a:lnTo>
                  <a:lnTo>
                    <a:pt x="23" y="119"/>
                  </a:lnTo>
                  <a:lnTo>
                    <a:pt x="19" y="115"/>
                  </a:lnTo>
                  <a:lnTo>
                    <a:pt x="19" y="115"/>
                  </a:lnTo>
                  <a:lnTo>
                    <a:pt x="15" y="119"/>
                  </a:lnTo>
                  <a:lnTo>
                    <a:pt x="12" y="115"/>
                  </a:lnTo>
                  <a:lnTo>
                    <a:pt x="12" y="111"/>
                  </a:lnTo>
                  <a:lnTo>
                    <a:pt x="8" y="111"/>
                  </a:lnTo>
                  <a:lnTo>
                    <a:pt x="8" y="111"/>
                  </a:lnTo>
                  <a:lnTo>
                    <a:pt x="8" y="108"/>
                  </a:lnTo>
                  <a:lnTo>
                    <a:pt x="8" y="104"/>
                  </a:lnTo>
                  <a:lnTo>
                    <a:pt x="8" y="100"/>
                  </a:lnTo>
                  <a:lnTo>
                    <a:pt x="4" y="97"/>
                  </a:lnTo>
                  <a:lnTo>
                    <a:pt x="0" y="97"/>
                  </a:lnTo>
                  <a:lnTo>
                    <a:pt x="4" y="93"/>
                  </a:lnTo>
                  <a:lnTo>
                    <a:pt x="0" y="89"/>
                  </a:lnTo>
                  <a:lnTo>
                    <a:pt x="0" y="89"/>
                  </a:lnTo>
                  <a:lnTo>
                    <a:pt x="0" y="85"/>
                  </a:lnTo>
                  <a:lnTo>
                    <a:pt x="0" y="82"/>
                  </a:lnTo>
                  <a:lnTo>
                    <a:pt x="0" y="82"/>
                  </a:lnTo>
                  <a:lnTo>
                    <a:pt x="0" y="78"/>
                  </a:lnTo>
                  <a:lnTo>
                    <a:pt x="4" y="74"/>
                  </a:lnTo>
                  <a:lnTo>
                    <a:pt x="0" y="71"/>
                  </a:lnTo>
                  <a:lnTo>
                    <a:pt x="4" y="67"/>
                  </a:lnTo>
                  <a:lnTo>
                    <a:pt x="4" y="63"/>
                  </a:lnTo>
                  <a:lnTo>
                    <a:pt x="12" y="63"/>
                  </a:lnTo>
                  <a:lnTo>
                    <a:pt x="15" y="63"/>
                  </a:lnTo>
                  <a:lnTo>
                    <a:pt x="15" y="63"/>
                  </a:lnTo>
                  <a:lnTo>
                    <a:pt x="15" y="59"/>
                  </a:lnTo>
                  <a:lnTo>
                    <a:pt x="15" y="59"/>
                  </a:lnTo>
                  <a:lnTo>
                    <a:pt x="19" y="56"/>
                  </a:lnTo>
                  <a:lnTo>
                    <a:pt x="19" y="52"/>
                  </a:lnTo>
                  <a:lnTo>
                    <a:pt x="15" y="52"/>
                  </a:lnTo>
                  <a:lnTo>
                    <a:pt x="12" y="52"/>
                  </a:lnTo>
                  <a:lnTo>
                    <a:pt x="12" y="48"/>
                  </a:lnTo>
                  <a:lnTo>
                    <a:pt x="15" y="48"/>
                  </a:lnTo>
                  <a:lnTo>
                    <a:pt x="19" y="48"/>
                  </a:lnTo>
                  <a:lnTo>
                    <a:pt x="19" y="48"/>
                  </a:lnTo>
                  <a:lnTo>
                    <a:pt x="19" y="45"/>
                  </a:lnTo>
                  <a:lnTo>
                    <a:pt x="19" y="41"/>
                  </a:lnTo>
                  <a:lnTo>
                    <a:pt x="23" y="41"/>
                  </a:lnTo>
                  <a:lnTo>
                    <a:pt x="23" y="37"/>
                  </a:lnTo>
                  <a:lnTo>
                    <a:pt x="23" y="37"/>
                  </a:lnTo>
                  <a:lnTo>
                    <a:pt x="23" y="37"/>
                  </a:lnTo>
                  <a:lnTo>
                    <a:pt x="23" y="37"/>
                  </a:lnTo>
                  <a:lnTo>
                    <a:pt x="19" y="34"/>
                  </a:lnTo>
                  <a:lnTo>
                    <a:pt x="15" y="34"/>
                  </a:lnTo>
                  <a:lnTo>
                    <a:pt x="15" y="30"/>
                  </a:lnTo>
                  <a:lnTo>
                    <a:pt x="23" y="26"/>
                  </a:lnTo>
                  <a:lnTo>
                    <a:pt x="26" y="26"/>
                  </a:lnTo>
                  <a:lnTo>
                    <a:pt x="30" y="30"/>
                  </a:lnTo>
                  <a:lnTo>
                    <a:pt x="30" y="34"/>
                  </a:lnTo>
                  <a:lnTo>
                    <a:pt x="34" y="37"/>
                  </a:lnTo>
                  <a:lnTo>
                    <a:pt x="34" y="34"/>
                  </a:lnTo>
                  <a:lnTo>
                    <a:pt x="34" y="30"/>
                  </a:lnTo>
                  <a:lnTo>
                    <a:pt x="34" y="30"/>
                  </a:lnTo>
                  <a:lnTo>
                    <a:pt x="34" y="30"/>
                  </a:lnTo>
                  <a:lnTo>
                    <a:pt x="37" y="30"/>
                  </a:lnTo>
                  <a:lnTo>
                    <a:pt x="37" y="34"/>
                  </a:lnTo>
                  <a:lnTo>
                    <a:pt x="41" y="37"/>
                  </a:lnTo>
                  <a:lnTo>
                    <a:pt x="37" y="34"/>
                  </a:lnTo>
                  <a:lnTo>
                    <a:pt x="37" y="30"/>
                  </a:lnTo>
                  <a:lnTo>
                    <a:pt x="37" y="30"/>
                  </a:lnTo>
                  <a:lnTo>
                    <a:pt x="41" y="26"/>
                  </a:lnTo>
                  <a:lnTo>
                    <a:pt x="41" y="26"/>
                  </a:lnTo>
                  <a:lnTo>
                    <a:pt x="45" y="26"/>
                  </a:lnTo>
                  <a:lnTo>
                    <a:pt x="49" y="26"/>
                  </a:lnTo>
                  <a:lnTo>
                    <a:pt x="52" y="30"/>
                  </a:lnTo>
                  <a:lnTo>
                    <a:pt x="60" y="30"/>
                  </a:lnTo>
                  <a:lnTo>
                    <a:pt x="52" y="30"/>
                  </a:lnTo>
                  <a:lnTo>
                    <a:pt x="49" y="22"/>
                  </a:lnTo>
                  <a:lnTo>
                    <a:pt x="45" y="22"/>
                  </a:lnTo>
                  <a:lnTo>
                    <a:pt x="41" y="22"/>
                  </a:lnTo>
                  <a:lnTo>
                    <a:pt x="41" y="19"/>
                  </a:lnTo>
                  <a:lnTo>
                    <a:pt x="45" y="19"/>
                  </a:lnTo>
                  <a:lnTo>
                    <a:pt x="41" y="15"/>
                  </a:lnTo>
                  <a:lnTo>
                    <a:pt x="41" y="11"/>
                  </a:lnTo>
                  <a:lnTo>
                    <a:pt x="41" y="15"/>
                  </a:lnTo>
                  <a:lnTo>
                    <a:pt x="41" y="11"/>
                  </a:lnTo>
                  <a:lnTo>
                    <a:pt x="41" y="11"/>
                  </a:lnTo>
                  <a:lnTo>
                    <a:pt x="45" y="11"/>
                  </a:lnTo>
                  <a:lnTo>
                    <a:pt x="41" y="8"/>
                  </a:lnTo>
                  <a:lnTo>
                    <a:pt x="41" y="4"/>
                  </a:lnTo>
                  <a:lnTo>
                    <a:pt x="41" y="4"/>
                  </a:lnTo>
                  <a:lnTo>
                    <a:pt x="37" y="4"/>
                  </a:lnTo>
                  <a:lnTo>
                    <a:pt x="37" y="0"/>
                  </a:lnTo>
                  <a:lnTo>
                    <a:pt x="37"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8" name="Freeform 62">
              <a:extLst>
                <a:ext uri="{FF2B5EF4-FFF2-40B4-BE49-F238E27FC236}">
                  <a16:creationId xmlns:a16="http://schemas.microsoft.com/office/drawing/2014/main" xmlns="" id="{D405FCE7-23B4-4DDD-A4E8-5687538AF75F}"/>
                </a:ext>
              </a:extLst>
            </p:cNvPr>
            <p:cNvSpPr/>
            <p:nvPr/>
          </p:nvSpPr>
          <p:spPr bwMode="auto">
            <a:xfrm>
              <a:off x="5218843" y="2948154"/>
              <a:ext cx="5374" cy="6984"/>
            </a:xfrm>
            <a:custGeom>
              <a:avLst/>
              <a:gdLst>
                <a:gd name="T0" fmla="*/ 0 w 3"/>
                <a:gd name="T1" fmla="*/ 0 h 4"/>
                <a:gd name="T2" fmla="*/ 3 w 3"/>
                <a:gd name="T3" fmla="*/ 0 h 4"/>
                <a:gd name="T4" fmla="*/ 3 w 3"/>
                <a:gd name="T5" fmla="*/ 4 h 4"/>
                <a:gd name="T6" fmla="*/ 0 w 3"/>
                <a:gd name="T7" fmla="*/ 4 h 4"/>
                <a:gd name="T8" fmla="*/ 0 w 3"/>
                <a:gd name="T9" fmla="*/ 0 h 4"/>
                <a:gd name="T10" fmla="*/ 0 w 3"/>
                <a:gd name="T11" fmla="*/ 0 h 4"/>
                <a:gd name="T12" fmla="*/ 0 w 3"/>
                <a:gd name="T13" fmla="*/ 0 h 4"/>
              </a:gdLst>
              <a:ahLst/>
              <a:cxnLst>
                <a:cxn ang="0">
                  <a:pos x="T0" y="T1"/>
                </a:cxn>
                <a:cxn ang="0">
                  <a:pos x="T2" y="T3"/>
                </a:cxn>
                <a:cxn ang="0">
                  <a:pos x="T4" y="T5"/>
                </a:cxn>
                <a:cxn ang="0">
                  <a:pos x="T6" y="T7"/>
                </a:cxn>
                <a:cxn ang="0">
                  <a:pos x="T8" y="T9"/>
                </a:cxn>
                <a:cxn ang="0">
                  <a:pos x="T10" y="T11"/>
                </a:cxn>
                <a:cxn ang="0">
                  <a:pos x="T12" y="T13"/>
                </a:cxn>
              </a:cxnLst>
              <a:rect l="0" t="0" r="r" b="b"/>
              <a:pathLst>
                <a:path w="3" h="4">
                  <a:moveTo>
                    <a:pt x="0" y="0"/>
                  </a:moveTo>
                  <a:lnTo>
                    <a:pt x="3" y="0"/>
                  </a:lnTo>
                  <a:lnTo>
                    <a:pt x="3" y="4"/>
                  </a:lnTo>
                  <a:lnTo>
                    <a:pt x="0" y="4"/>
                  </a:lnTo>
                  <a:lnTo>
                    <a:pt x="0" y="0"/>
                  </a:lnTo>
                  <a:lnTo>
                    <a:pt x="0" y="0"/>
                  </a:lnTo>
                  <a:lnTo>
                    <a:pt x="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9" name="Freeform 63">
              <a:extLst>
                <a:ext uri="{FF2B5EF4-FFF2-40B4-BE49-F238E27FC236}">
                  <a16:creationId xmlns:a16="http://schemas.microsoft.com/office/drawing/2014/main" xmlns="" id="{A63EDF93-2716-4D86-9F66-CE6BB7805620}"/>
                </a:ext>
              </a:extLst>
            </p:cNvPr>
            <p:cNvSpPr/>
            <p:nvPr/>
          </p:nvSpPr>
          <p:spPr bwMode="auto">
            <a:xfrm>
              <a:off x="5118528" y="2928951"/>
              <a:ext cx="132563" cy="64593"/>
            </a:xfrm>
            <a:custGeom>
              <a:avLst/>
              <a:gdLst>
                <a:gd name="T0" fmla="*/ 30 w 74"/>
                <a:gd name="T1" fmla="*/ 4 h 37"/>
                <a:gd name="T2" fmla="*/ 37 w 74"/>
                <a:gd name="T3" fmla="*/ 4 h 37"/>
                <a:gd name="T4" fmla="*/ 37 w 74"/>
                <a:gd name="T5" fmla="*/ 0 h 37"/>
                <a:gd name="T6" fmla="*/ 41 w 74"/>
                <a:gd name="T7" fmla="*/ 4 h 37"/>
                <a:gd name="T8" fmla="*/ 45 w 74"/>
                <a:gd name="T9" fmla="*/ 4 h 37"/>
                <a:gd name="T10" fmla="*/ 52 w 74"/>
                <a:gd name="T11" fmla="*/ 8 h 37"/>
                <a:gd name="T12" fmla="*/ 56 w 74"/>
                <a:gd name="T13" fmla="*/ 11 h 37"/>
                <a:gd name="T14" fmla="*/ 56 w 74"/>
                <a:gd name="T15" fmla="*/ 15 h 37"/>
                <a:gd name="T16" fmla="*/ 63 w 74"/>
                <a:gd name="T17" fmla="*/ 15 h 37"/>
                <a:gd name="T18" fmla="*/ 67 w 74"/>
                <a:gd name="T19" fmla="*/ 15 h 37"/>
                <a:gd name="T20" fmla="*/ 74 w 74"/>
                <a:gd name="T21" fmla="*/ 15 h 37"/>
                <a:gd name="T22" fmla="*/ 71 w 74"/>
                <a:gd name="T23" fmla="*/ 26 h 37"/>
                <a:gd name="T24" fmla="*/ 63 w 74"/>
                <a:gd name="T25" fmla="*/ 33 h 37"/>
                <a:gd name="T26" fmla="*/ 59 w 74"/>
                <a:gd name="T27" fmla="*/ 30 h 37"/>
                <a:gd name="T28" fmla="*/ 52 w 74"/>
                <a:gd name="T29" fmla="*/ 33 h 37"/>
                <a:gd name="T30" fmla="*/ 45 w 74"/>
                <a:gd name="T31" fmla="*/ 33 h 37"/>
                <a:gd name="T32" fmla="*/ 41 w 74"/>
                <a:gd name="T33" fmla="*/ 30 h 37"/>
                <a:gd name="T34" fmla="*/ 33 w 74"/>
                <a:gd name="T35" fmla="*/ 37 h 37"/>
                <a:gd name="T36" fmla="*/ 22 w 74"/>
                <a:gd name="T37" fmla="*/ 37 h 37"/>
                <a:gd name="T38" fmla="*/ 19 w 74"/>
                <a:gd name="T39" fmla="*/ 33 h 37"/>
                <a:gd name="T40" fmla="*/ 15 w 74"/>
                <a:gd name="T41" fmla="*/ 30 h 37"/>
                <a:gd name="T42" fmla="*/ 8 w 74"/>
                <a:gd name="T43" fmla="*/ 26 h 37"/>
                <a:gd name="T44" fmla="*/ 8 w 74"/>
                <a:gd name="T45" fmla="*/ 33 h 37"/>
                <a:gd name="T46" fmla="*/ 0 w 74"/>
                <a:gd name="T47" fmla="*/ 33 h 37"/>
                <a:gd name="T48" fmla="*/ 0 w 74"/>
                <a:gd name="T49" fmla="*/ 30 h 37"/>
                <a:gd name="T50" fmla="*/ 4 w 74"/>
                <a:gd name="T51" fmla="*/ 26 h 37"/>
                <a:gd name="T52" fmla="*/ 8 w 74"/>
                <a:gd name="T53" fmla="*/ 15 h 37"/>
                <a:gd name="T54" fmla="*/ 15 w 74"/>
                <a:gd name="T55" fmla="*/ 11 h 37"/>
                <a:gd name="T56" fmla="*/ 15 w 74"/>
                <a:gd name="T57" fmla="*/ 8 h 37"/>
                <a:gd name="T58" fmla="*/ 15 w 74"/>
                <a:gd name="T59" fmla="*/ 4 h 37"/>
                <a:gd name="T60" fmla="*/ 19 w 74"/>
                <a:gd name="T61" fmla="*/ 8 h 37"/>
                <a:gd name="T62" fmla="*/ 26 w 74"/>
                <a:gd name="T63" fmla="*/ 4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74" h="37">
                  <a:moveTo>
                    <a:pt x="26" y="4"/>
                  </a:moveTo>
                  <a:lnTo>
                    <a:pt x="30" y="4"/>
                  </a:lnTo>
                  <a:lnTo>
                    <a:pt x="33" y="4"/>
                  </a:lnTo>
                  <a:lnTo>
                    <a:pt x="37" y="4"/>
                  </a:lnTo>
                  <a:lnTo>
                    <a:pt x="37" y="4"/>
                  </a:lnTo>
                  <a:lnTo>
                    <a:pt x="37" y="0"/>
                  </a:lnTo>
                  <a:lnTo>
                    <a:pt x="41" y="0"/>
                  </a:lnTo>
                  <a:lnTo>
                    <a:pt x="41" y="4"/>
                  </a:lnTo>
                  <a:lnTo>
                    <a:pt x="45" y="4"/>
                  </a:lnTo>
                  <a:lnTo>
                    <a:pt x="45" y="4"/>
                  </a:lnTo>
                  <a:lnTo>
                    <a:pt x="48" y="4"/>
                  </a:lnTo>
                  <a:lnTo>
                    <a:pt x="52" y="8"/>
                  </a:lnTo>
                  <a:lnTo>
                    <a:pt x="56" y="8"/>
                  </a:lnTo>
                  <a:lnTo>
                    <a:pt x="56" y="11"/>
                  </a:lnTo>
                  <a:lnTo>
                    <a:pt x="56" y="11"/>
                  </a:lnTo>
                  <a:lnTo>
                    <a:pt x="56" y="15"/>
                  </a:lnTo>
                  <a:lnTo>
                    <a:pt x="59" y="15"/>
                  </a:lnTo>
                  <a:lnTo>
                    <a:pt x="63" y="15"/>
                  </a:lnTo>
                  <a:lnTo>
                    <a:pt x="67" y="15"/>
                  </a:lnTo>
                  <a:lnTo>
                    <a:pt x="67" y="15"/>
                  </a:lnTo>
                  <a:lnTo>
                    <a:pt x="71" y="15"/>
                  </a:lnTo>
                  <a:lnTo>
                    <a:pt x="74" y="15"/>
                  </a:lnTo>
                  <a:lnTo>
                    <a:pt x="71" y="19"/>
                  </a:lnTo>
                  <a:lnTo>
                    <a:pt x="71" y="26"/>
                  </a:lnTo>
                  <a:lnTo>
                    <a:pt x="63" y="26"/>
                  </a:lnTo>
                  <a:lnTo>
                    <a:pt x="63" y="33"/>
                  </a:lnTo>
                  <a:lnTo>
                    <a:pt x="59" y="30"/>
                  </a:lnTo>
                  <a:lnTo>
                    <a:pt x="59" y="30"/>
                  </a:lnTo>
                  <a:lnTo>
                    <a:pt x="52" y="30"/>
                  </a:lnTo>
                  <a:lnTo>
                    <a:pt x="52" y="33"/>
                  </a:lnTo>
                  <a:lnTo>
                    <a:pt x="48" y="37"/>
                  </a:lnTo>
                  <a:lnTo>
                    <a:pt x="45" y="33"/>
                  </a:lnTo>
                  <a:lnTo>
                    <a:pt x="41" y="33"/>
                  </a:lnTo>
                  <a:lnTo>
                    <a:pt x="41" y="30"/>
                  </a:lnTo>
                  <a:lnTo>
                    <a:pt x="37" y="26"/>
                  </a:lnTo>
                  <a:lnTo>
                    <a:pt x="33" y="37"/>
                  </a:lnTo>
                  <a:lnTo>
                    <a:pt x="26" y="33"/>
                  </a:lnTo>
                  <a:lnTo>
                    <a:pt x="22" y="37"/>
                  </a:lnTo>
                  <a:lnTo>
                    <a:pt x="19" y="37"/>
                  </a:lnTo>
                  <a:lnTo>
                    <a:pt x="19" y="33"/>
                  </a:lnTo>
                  <a:lnTo>
                    <a:pt x="15" y="33"/>
                  </a:lnTo>
                  <a:lnTo>
                    <a:pt x="15" y="30"/>
                  </a:lnTo>
                  <a:lnTo>
                    <a:pt x="11" y="26"/>
                  </a:lnTo>
                  <a:lnTo>
                    <a:pt x="8" y="26"/>
                  </a:lnTo>
                  <a:lnTo>
                    <a:pt x="4" y="30"/>
                  </a:lnTo>
                  <a:lnTo>
                    <a:pt x="8" y="33"/>
                  </a:lnTo>
                  <a:lnTo>
                    <a:pt x="4" y="33"/>
                  </a:lnTo>
                  <a:lnTo>
                    <a:pt x="0" y="33"/>
                  </a:lnTo>
                  <a:lnTo>
                    <a:pt x="0" y="30"/>
                  </a:lnTo>
                  <a:lnTo>
                    <a:pt x="0" y="30"/>
                  </a:lnTo>
                  <a:lnTo>
                    <a:pt x="4" y="30"/>
                  </a:lnTo>
                  <a:lnTo>
                    <a:pt x="4" y="26"/>
                  </a:lnTo>
                  <a:lnTo>
                    <a:pt x="4" y="22"/>
                  </a:lnTo>
                  <a:lnTo>
                    <a:pt x="8" y="15"/>
                  </a:lnTo>
                  <a:lnTo>
                    <a:pt x="11" y="15"/>
                  </a:lnTo>
                  <a:lnTo>
                    <a:pt x="15" y="11"/>
                  </a:lnTo>
                  <a:lnTo>
                    <a:pt x="15" y="11"/>
                  </a:lnTo>
                  <a:lnTo>
                    <a:pt x="15" y="8"/>
                  </a:lnTo>
                  <a:lnTo>
                    <a:pt x="11" y="8"/>
                  </a:lnTo>
                  <a:lnTo>
                    <a:pt x="15" y="4"/>
                  </a:lnTo>
                  <a:lnTo>
                    <a:pt x="19" y="4"/>
                  </a:lnTo>
                  <a:lnTo>
                    <a:pt x="19" y="8"/>
                  </a:lnTo>
                  <a:lnTo>
                    <a:pt x="22" y="8"/>
                  </a:lnTo>
                  <a:lnTo>
                    <a:pt x="26"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0" name="Freeform 64">
              <a:extLst>
                <a:ext uri="{FF2B5EF4-FFF2-40B4-BE49-F238E27FC236}">
                  <a16:creationId xmlns:a16="http://schemas.microsoft.com/office/drawing/2014/main" xmlns="" id="{EA8F75AF-ACC4-4F7C-8C62-9873030EB434}"/>
                </a:ext>
              </a:extLst>
            </p:cNvPr>
            <p:cNvSpPr>
              <a:spLocks noEditPoints="1"/>
            </p:cNvSpPr>
            <p:nvPr/>
          </p:nvSpPr>
          <p:spPr bwMode="auto">
            <a:xfrm>
              <a:off x="5045079" y="2742158"/>
              <a:ext cx="107483" cy="83794"/>
            </a:xfrm>
            <a:custGeom>
              <a:avLst/>
              <a:gdLst>
                <a:gd name="T0" fmla="*/ 37 w 60"/>
                <a:gd name="T1" fmla="*/ 44 h 48"/>
                <a:gd name="T2" fmla="*/ 37 w 60"/>
                <a:gd name="T3" fmla="*/ 37 h 48"/>
                <a:gd name="T4" fmla="*/ 41 w 60"/>
                <a:gd name="T5" fmla="*/ 29 h 48"/>
                <a:gd name="T6" fmla="*/ 52 w 60"/>
                <a:gd name="T7" fmla="*/ 29 h 48"/>
                <a:gd name="T8" fmla="*/ 52 w 60"/>
                <a:gd name="T9" fmla="*/ 25 h 48"/>
                <a:gd name="T10" fmla="*/ 56 w 60"/>
                <a:gd name="T11" fmla="*/ 22 h 48"/>
                <a:gd name="T12" fmla="*/ 52 w 60"/>
                <a:gd name="T13" fmla="*/ 18 h 48"/>
                <a:gd name="T14" fmla="*/ 49 w 60"/>
                <a:gd name="T15" fmla="*/ 14 h 48"/>
                <a:gd name="T16" fmla="*/ 56 w 60"/>
                <a:gd name="T17" fmla="*/ 14 h 48"/>
                <a:gd name="T18" fmla="*/ 56 w 60"/>
                <a:gd name="T19" fmla="*/ 11 h 48"/>
                <a:gd name="T20" fmla="*/ 60 w 60"/>
                <a:gd name="T21" fmla="*/ 7 h 48"/>
                <a:gd name="T22" fmla="*/ 60 w 60"/>
                <a:gd name="T23" fmla="*/ 3 h 48"/>
                <a:gd name="T24" fmla="*/ 52 w 60"/>
                <a:gd name="T25" fmla="*/ 0 h 48"/>
                <a:gd name="T26" fmla="*/ 45 w 60"/>
                <a:gd name="T27" fmla="*/ 0 h 48"/>
                <a:gd name="T28" fmla="*/ 37 w 60"/>
                <a:gd name="T29" fmla="*/ 0 h 48"/>
                <a:gd name="T30" fmla="*/ 34 w 60"/>
                <a:gd name="T31" fmla="*/ 3 h 48"/>
                <a:gd name="T32" fmla="*/ 23 w 60"/>
                <a:gd name="T33" fmla="*/ 11 h 48"/>
                <a:gd name="T34" fmla="*/ 19 w 60"/>
                <a:gd name="T35" fmla="*/ 11 h 48"/>
                <a:gd name="T36" fmla="*/ 15 w 60"/>
                <a:gd name="T37" fmla="*/ 14 h 48"/>
                <a:gd name="T38" fmla="*/ 15 w 60"/>
                <a:gd name="T39" fmla="*/ 22 h 48"/>
                <a:gd name="T40" fmla="*/ 12 w 60"/>
                <a:gd name="T41" fmla="*/ 25 h 48"/>
                <a:gd name="T42" fmla="*/ 12 w 60"/>
                <a:gd name="T43" fmla="*/ 29 h 48"/>
                <a:gd name="T44" fmla="*/ 19 w 60"/>
                <a:gd name="T45" fmla="*/ 33 h 48"/>
                <a:gd name="T46" fmla="*/ 12 w 60"/>
                <a:gd name="T47" fmla="*/ 37 h 48"/>
                <a:gd name="T48" fmla="*/ 12 w 60"/>
                <a:gd name="T49" fmla="*/ 37 h 48"/>
                <a:gd name="T50" fmla="*/ 15 w 60"/>
                <a:gd name="T51" fmla="*/ 40 h 48"/>
                <a:gd name="T52" fmla="*/ 8 w 60"/>
                <a:gd name="T53" fmla="*/ 37 h 48"/>
                <a:gd name="T54" fmla="*/ 4 w 60"/>
                <a:gd name="T55" fmla="*/ 37 h 48"/>
                <a:gd name="T56" fmla="*/ 8 w 60"/>
                <a:gd name="T57" fmla="*/ 40 h 48"/>
                <a:gd name="T58" fmla="*/ 12 w 60"/>
                <a:gd name="T59" fmla="*/ 40 h 48"/>
                <a:gd name="T60" fmla="*/ 12 w 60"/>
                <a:gd name="T61" fmla="*/ 40 h 48"/>
                <a:gd name="T62" fmla="*/ 4 w 60"/>
                <a:gd name="T63" fmla="*/ 40 h 48"/>
                <a:gd name="T64" fmla="*/ 0 w 60"/>
                <a:gd name="T65" fmla="*/ 40 h 48"/>
                <a:gd name="T66" fmla="*/ 4 w 60"/>
                <a:gd name="T67" fmla="*/ 44 h 48"/>
                <a:gd name="T68" fmla="*/ 8 w 60"/>
                <a:gd name="T69" fmla="*/ 44 h 48"/>
                <a:gd name="T70" fmla="*/ 12 w 60"/>
                <a:gd name="T71" fmla="*/ 44 h 48"/>
                <a:gd name="T72" fmla="*/ 15 w 60"/>
                <a:gd name="T73" fmla="*/ 40 h 48"/>
                <a:gd name="T74" fmla="*/ 23 w 60"/>
                <a:gd name="T75" fmla="*/ 40 h 48"/>
                <a:gd name="T76" fmla="*/ 26 w 60"/>
                <a:gd name="T77" fmla="*/ 40 h 48"/>
                <a:gd name="T78" fmla="*/ 34 w 60"/>
                <a:gd name="T79" fmla="*/ 44 h 48"/>
                <a:gd name="T80" fmla="*/ 34 w 60"/>
                <a:gd name="T81" fmla="*/ 48 h 48"/>
                <a:gd name="T82" fmla="*/ 37 w 60"/>
                <a:gd name="T83" fmla="*/ 48 h 48"/>
                <a:gd name="T84" fmla="*/ 8 w 60"/>
                <a:gd name="T85" fmla="*/ 33 h 48"/>
                <a:gd name="T86" fmla="*/ 8 w 60"/>
                <a:gd name="T87" fmla="*/ 37 h 48"/>
                <a:gd name="T88" fmla="*/ 4 w 60"/>
                <a:gd name="T89" fmla="*/ 37 h 48"/>
                <a:gd name="T90" fmla="*/ 8 w 60"/>
                <a:gd name="T91" fmla="*/ 33 h 48"/>
                <a:gd name="T92" fmla="*/ 12 w 60"/>
                <a:gd name="T93" fmla="*/ 33 h 48"/>
                <a:gd name="T94" fmla="*/ 12 w 60"/>
                <a:gd name="T95" fmla="*/ 33 h 48"/>
                <a:gd name="T96" fmla="*/ 8 w 60"/>
                <a:gd name="T97" fmla="*/ 33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0" h="48">
                  <a:moveTo>
                    <a:pt x="37" y="48"/>
                  </a:moveTo>
                  <a:lnTo>
                    <a:pt x="37" y="44"/>
                  </a:lnTo>
                  <a:lnTo>
                    <a:pt x="41" y="40"/>
                  </a:lnTo>
                  <a:lnTo>
                    <a:pt x="37" y="37"/>
                  </a:lnTo>
                  <a:lnTo>
                    <a:pt x="41" y="33"/>
                  </a:lnTo>
                  <a:lnTo>
                    <a:pt x="41" y="29"/>
                  </a:lnTo>
                  <a:lnTo>
                    <a:pt x="49" y="29"/>
                  </a:lnTo>
                  <a:lnTo>
                    <a:pt x="52" y="29"/>
                  </a:lnTo>
                  <a:lnTo>
                    <a:pt x="52" y="29"/>
                  </a:lnTo>
                  <a:lnTo>
                    <a:pt x="52" y="25"/>
                  </a:lnTo>
                  <a:lnTo>
                    <a:pt x="52" y="25"/>
                  </a:lnTo>
                  <a:lnTo>
                    <a:pt x="56" y="22"/>
                  </a:lnTo>
                  <a:lnTo>
                    <a:pt x="56" y="18"/>
                  </a:lnTo>
                  <a:lnTo>
                    <a:pt x="52" y="18"/>
                  </a:lnTo>
                  <a:lnTo>
                    <a:pt x="49" y="18"/>
                  </a:lnTo>
                  <a:lnTo>
                    <a:pt x="49" y="14"/>
                  </a:lnTo>
                  <a:lnTo>
                    <a:pt x="52" y="14"/>
                  </a:lnTo>
                  <a:lnTo>
                    <a:pt x="56" y="14"/>
                  </a:lnTo>
                  <a:lnTo>
                    <a:pt x="56" y="14"/>
                  </a:lnTo>
                  <a:lnTo>
                    <a:pt x="56" y="11"/>
                  </a:lnTo>
                  <a:lnTo>
                    <a:pt x="56" y="7"/>
                  </a:lnTo>
                  <a:lnTo>
                    <a:pt x="60" y="7"/>
                  </a:lnTo>
                  <a:lnTo>
                    <a:pt x="60" y="3"/>
                  </a:lnTo>
                  <a:lnTo>
                    <a:pt x="60" y="3"/>
                  </a:lnTo>
                  <a:lnTo>
                    <a:pt x="56" y="3"/>
                  </a:lnTo>
                  <a:lnTo>
                    <a:pt x="52" y="0"/>
                  </a:lnTo>
                  <a:lnTo>
                    <a:pt x="49" y="0"/>
                  </a:lnTo>
                  <a:lnTo>
                    <a:pt x="45" y="0"/>
                  </a:lnTo>
                  <a:lnTo>
                    <a:pt x="41" y="3"/>
                  </a:lnTo>
                  <a:lnTo>
                    <a:pt x="37" y="0"/>
                  </a:lnTo>
                  <a:lnTo>
                    <a:pt x="37" y="3"/>
                  </a:lnTo>
                  <a:lnTo>
                    <a:pt x="34" y="3"/>
                  </a:lnTo>
                  <a:lnTo>
                    <a:pt x="30" y="7"/>
                  </a:lnTo>
                  <a:lnTo>
                    <a:pt x="23" y="11"/>
                  </a:lnTo>
                  <a:lnTo>
                    <a:pt x="23" y="7"/>
                  </a:lnTo>
                  <a:lnTo>
                    <a:pt x="19" y="11"/>
                  </a:lnTo>
                  <a:lnTo>
                    <a:pt x="19" y="14"/>
                  </a:lnTo>
                  <a:lnTo>
                    <a:pt x="15" y="14"/>
                  </a:lnTo>
                  <a:lnTo>
                    <a:pt x="15" y="18"/>
                  </a:lnTo>
                  <a:lnTo>
                    <a:pt x="15" y="22"/>
                  </a:lnTo>
                  <a:lnTo>
                    <a:pt x="15" y="25"/>
                  </a:lnTo>
                  <a:lnTo>
                    <a:pt x="12" y="25"/>
                  </a:lnTo>
                  <a:lnTo>
                    <a:pt x="12" y="29"/>
                  </a:lnTo>
                  <a:lnTo>
                    <a:pt x="12" y="29"/>
                  </a:lnTo>
                  <a:lnTo>
                    <a:pt x="15" y="33"/>
                  </a:lnTo>
                  <a:lnTo>
                    <a:pt x="19" y="33"/>
                  </a:lnTo>
                  <a:lnTo>
                    <a:pt x="15" y="33"/>
                  </a:lnTo>
                  <a:lnTo>
                    <a:pt x="12" y="37"/>
                  </a:lnTo>
                  <a:lnTo>
                    <a:pt x="12" y="37"/>
                  </a:lnTo>
                  <a:lnTo>
                    <a:pt x="12" y="37"/>
                  </a:lnTo>
                  <a:lnTo>
                    <a:pt x="15" y="37"/>
                  </a:lnTo>
                  <a:lnTo>
                    <a:pt x="15" y="40"/>
                  </a:lnTo>
                  <a:lnTo>
                    <a:pt x="12" y="40"/>
                  </a:lnTo>
                  <a:lnTo>
                    <a:pt x="8" y="37"/>
                  </a:lnTo>
                  <a:lnTo>
                    <a:pt x="4" y="37"/>
                  </a:lnTo>
                  <a:lnTo>
                    <a:pt x="4" y="37"/>
                  </a:lnTo>
                  <a:lnTo>
                    <a:pt x="4" y="37"/>
                  </a:lnTo>
                  <a:lnTo>
                    <a:pt x="8" y="40"/>
                  </a:lnTo>
                  <a:lnTo>
                    <a:pt x="8" y="40"/>
                  </a:lnTo>
                  <a:lnTo>
                    <a:pt x="12" y="40"/>
                  </a:lnTo>
                  <a:lnTo>
                    <a:pt x="12" y="40"/>
                  </a:lnTo>
                  <a:lnTo>
                    <a:pt x="12" y="40"/>
                  </a:lnTo>
                  <a:lnTo>
                    <a:pt x="8" y="40"/>
                  </a:lnTo>
                  <a:lnTo>
                    <a:pt x="4" y="40"/>
                  </a:lnTo>
                  <a:lnTo>
                    <a:pt x="0" y="40"/>
                  </a:lnTo>
                  <a:lnTo>
                    <a:pt x="0" y="40"/>
                  </a:lnTo>
                  <a:lnTo>
                    <a:pt x="4" y="40"/>
                  </a:lnTo>
                  <a:lnTo>
                    <a:pt x="4" y="44"/>
                  </a:lnTo>
                  <a:lnTo>
                    <a:pt x="8" y="44"/>
                  </a:lnTo>
                  <a:lnTo>
                    <a:pt x="8" y="44"/>
                  </a:lnTo>
                  <a:lnTo>
                    <a:pt x="12" y="44"/>
                  </a:lnTo>
                  <a:lnTo>
                    <a:pt x="12" y="44"/>
                  </a:lnTo>
                  <a:lnTo>
                    <a:pt x="15" y="40"/>
                  </a:lnTo>
                  <a:lnTo>
                    <a:pt x="15" y="40"/>
                  </a:lnTo>
                  <a:lnTo>
                    <a:pt x="15" y="40"/>
                  </a:lnTo>
                  <a:lnTo>
                    <a:pt x="23" y="40"/>
                  </a:lnTo>
                  <a:lnTo>
                    <a:pt x="23" y="40"/>
                  </a:lnTo>
                  <a:lnTo>
                    <a:pt x="26" y="40"/>
                  </a:lnTo>
                  <a:lnTo>
                    <a:pt x="30" y="44"/>
                  </a:lnTo>
                  <a:lnTo>
                    <a:pt x="34" y="44"/>
                  </a:lnTo>
                  <a:lnTo>
                    <a:pt x="34" y="44"/>
                  </a:lnTo>
                  <a:lnTo>
                    <a:pt x="34" y="48"/>
                  </a:lnTo>
                  <a:lnTo>
                    <a:pt x="37" y="48"/>
                  </a:lnTo>
                  <a:lnTo>
                    <a:pt x="37" y="48"/>
                  </a:lnTo>
                  <a:close/>
                  <a:moveTo>
                    <a:pt x="4" y="37"/>
                  </a:moveTo>
                  <a:lnTo>
                    <a:pt x="8" y="33"/>
                  </a:lnTo>
                  <a:lnTo>
                    <a:pt x="12" y="37"/>
                  </a:lnTo>
                  <a:lnTo>
                    <a:pt x="8" y="37"/>
                  </a:lnTo>
                  <a:lnTo>
                    <a:pt x="8" y="37"/>
                  </a:lnTo>
                  <a:lnTo>
                    <a:pt x="4" y="37"/>
                  </a:lnTo>
                  <a:lnTo>
                    <a:pt x="4" y="37"/>
                  </a:lnTo>
                  <a:close/>
                  <a:moveTo>
                    <a:pt x="8" y="33"/>
                  </a:moveTo>
                  <a:lnTo>
                    <a:pt x="8" y="33"/>
                  </a:lnTo>
                  <a:lnTo>
                    <a:pt x="12" y="33"/>
                  </a:lnTo>
                  <a:lnTo>
                    <a:pt x="12" y="33"/>
                  </a:lnTo>
                  <a:lnTo>
                    <a:pt x="12" y="33"/>
                  </a:lnTo>
                  <a:lnTo>
                    <a:pt x="12" y="33"/>
                  </a:lnTo>
                  <a:lnTo>
                    <a:pt x="8" y="33"/>
                  </a:lnTo>
                  <a:lnTo>
                    <a:pt x="8" y="3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1" name="Freeform 65">
              <a:extLst>
                <a:ext uri="{FF2B5EF4-FFF2-40B4-BE49-F238E27FC236}">
                  <a16:creationId xmlns:a16="http://schemas.microsoft.com/office/drawing/2014/main" xmlns="" id="{04344D7C-5BC2-4F32-B7AD-67689B27DC0D}"/>
                </a:ext>
              </a:extLst>
            </p:cNvPr>
            <p:cNvSpPr/>
            <p:nvPr/>
          </p:nvSpPr>
          <p:spPr bwMode="auto">
            <a:xfrm>
              <a:off x="5039704" y="2811988"/>
              <a:ext cx="78821" cy="59354"/>
            </a:xfrm>
            <a:custGeom>
              <a:avLst/>
              <a:gdLst>
                <a:gd name="T0" fmla="*/ 40 w 44"/>
                <a:gd name="T1" fmla="*/ 23 h 34"/>
                <a:gd name="T2" fmla="*/ 44 w 44"/>
                <a:gd name="T3" fmla="*/ 19 h 34"/>
                <a:gd name="T4" fmla="*/ 40 w 44"/>
                <a:gd name="T5" fmla="*/ 15 h 34"/>
                <a:gd name="T6" fmla="*/ 40 w 44"/>
                <a:gd name="T7" fmla="*/ 15 h 34"/>
                <a:gd name="T8" fmla="*/ 40 w 44"/>
                <a:gd name="T9" fmla="*/ 11 h 34"/>
                <a:gd name="T10" fmla="*/ 40 w 44"/>
                <a:gd name="T11" fmla="*/ 8 h 34"/>
                <a:gd name="T12" fmla="*/ 37 w 44"/>
                <a:gd name="T13" fmla="*/ 8 h 34"/>
                <a:gd name="T14" fmla="*/ 37 w 44"/>
                <a:gd name="T15" fmla="*/ 4 h 34"/>
                <a:gd name="T16" fmla="*/ 37 w 44"/>
                <a:gd name="T17" fmla="*/ 4 h 34"/>
                <a:gd name="T18" fmla="*/ 33 w 44"/>
                <a:gd name="T19" fmla="*/ 4 h 34"/>
                <a:gd name="T20" fmla="*/ 29 w 44"/>
                <a:gd name="T21" fmla="*/ 0 h 34"/>
                <a:gd name="T22" fmla="*/ 26 w 44"/>
                <a:gd name="T23" fmla="*/ 0 h 34"/>
                <a:gd name="T24" fmla="*/ 26 w 44"/>
                <a:gd name="T25" fmla="*/ 0 h 34"/>
                <a:gd name="T26" fmla="*/ 18 w 44"/>
                <a:gd name="T27" fmla="*/ 0 h 34"/>
                <a:gd name="T28" fmla="*/ 18 w 44"/>
                <a:gd name="T29" fmla="*/ 0 h 34"/>
                <a:gd name="T30" fmla="*/ 18 w 44"/>
                <a:gd name="T31" fmla="*/ 0 h 34"/>
                <a:gd name="T32" fmla="*/ 15 w 44"/>
                <a:gd name="T33" fmla="*/ 4 h 34"/>
                <a:gd name="T34" fmla="*/ 15 w 44"/>
                <a:gd name="T35" fmla="*/ 4 h 34"/>
                <a:gd name="T36" fmla="*/ 11 w 44"/>
                <a:gd name="T37" fmla="*/ 4 h 34"/>
                <a:gd name="T38" fmla="*/ 11 w 44"/>
                <a:gd name="T39" fmla="*/ 4 h 34"/>
                <a:gd name="T40" fmla="*/ 7 w 44"/>
                <a:gd name="T41" fmla="*/ 4 h 34"/>
                <a:gd name="T42" fmla="*/ 7 w 44"/>
                <a:gd name="T43" fmla="*/ 0 h 34"/>
                <a:gd name="T44" fmla="*/ 3 w 44"/>
                <a:gd name="T45" fmla="*/ 0 h 34"/>
                <a:gd name="T46" fmla="*/ 0 w 44"/>
                <a:gd name="T47" fmla="*/ 4 h 34"/>
                <a:gd name="T48" fmla="*/ 0 w 44"/>
                <a:gd name="T49" fmla="*/ 8 h 34"/>
                <a:gd name="T50" fmla="*/ 0 w 44"/>
                <a:gd name="T51" fmla="*/ 8 h 34"/>
                <a:gd name="T52" fmla="*/ 0 w 44"/>
                <a:gd name="T53" fmla="*/ 11 h 34"/>
                <a:gd name="T54" fmla="*/ 3 w 44"/>
                <a:gd name="T55" fmla="*/ 15 h 34"/>
                <a:gd name="T56" fmla="*/ 3 w 44"/>
                <a:gd name="T57" fmla="*/ 15 h 34"/>
                <a:gd name="T58" fmla="*/ 11 w 44"/>
                <a:gd name="T59" fmla="*/ 19 h 34"/>
                <a:gd name="T60" fmla="*/ 11 w 44"/>
                <a:gd name="T61" fmla="*/ 19 h 34"/>
                <a:gd name="T62" fmla="*/ 15 w 44"/>
                <a:gd name="T63" fmla="*/ 23 h 34"/>
                <a:gd name="T64" fmla="*/ 15 w 44"/>
                <a:gd name="T65" fmla="*/ 23 h 34"/>
                <a:gd name="T66" fmla="*/ 15 w 44"/>
                <a:gd name="T67" fmla="*/ 26 h 34"/>
                <a:gd name="T68" fmla="*/ 18 w 44"/>
                <a:gd name="T69" fmla="*/ 26 h 34"/>
                <a:gd name="T70" fmla="*/ 22 w 44"/>
                <a:gd name="T71" fmla="*/ 26 h 34"/>
                <a:gd name="T72" fmla="*/ 22 w 44"/>
                <a:gd name="T73" fmla="*/ 26 h 34"/>
                <a:gd name="T74" fmla="*/ 26 w 44"/>
                <a:gd name="T75" fmla="*/ 26 h 34"/>
                <a:gd name="T76" fmla="*/ 26 w 44"/>
                <a:gd name="T77" fmla="*/ 30 h 34"/>
                <a:gd name="T78" fmla="*/ 29 w 44"/>
                <a:gd name="T79" fmla="*/ 34 h 34"/>
                <a:gd name="T80" fmla="*/ 33 w 44"/>
                <a:gd name="T81" fmla="*/ 34 h 34"/>
                <a:gd name="T82" fmla="*/ 37 w 44"/>
                <a:gd name="T83" fmla="*/ 34 h 34"/>
                <a:gd name="T84" fmla="*/ 37 w 44"/>
                <a:gd name="T85" fmla="*/ 34 h 34"/>
                <a:gd name="T86" fmla="*/ 40 w 44"/>
                <a:gd name="T87" fmla="*/ 34 h 34"/>
                <a:gd name="T88" fmla="*/ 40 w 44"/>
                <a:gd name="T89" fmla="*/ 34 h 34"/>
                <a:gd name="T90" fmla="*/ 40 w 44"/>
                <a:gd name="T91" fmla="*/ 30 h 34"/>
                <a:gd name="T92" fmla="*/ 40 w 44"/>
                <a:gd name="T93" fmla="*/ 30 h 34"/>
                <a:gd name="T94" fmla="*/ 37 w 44"/>
                <a:gd name="T95" fmla="*/ 26 h 34"/>
                <a:gd name="T96" fmla="*/ 40 w 44"/>
                <a:gd name="T97" fmla="*/ 26 h 34"/>
                <a:gd name="T98" fmla="*/ 40 w 44"/>
                <a:gd name="T99" fmla="*/ 23 h 34"/>
                <a:gd name="T100" fmla="*/ 40 w 44"/>
                <a:gd name="T101" fmla="*/ 2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44" h="34">
                  <a:moveTo>
                    <a:pt x="40" y="23"/>
                  </a:moveTo>
                  <a:lnTo>
                    <a:pt x="44" y="19"/>
                  </a:lnTo>
                  <a:lnTo>
                    <a:pt x="40" y="15"/>
                  </a:lnTo>
                  <a:lnTo>
                    <a:pt x="40" y="15"/>
                  </a:lnTo>
                  <a:lnTo>
                    <a:pt x="40" y="11"/>
                  </a:lnTo>
                  <a:lnTo>
                    <a:pt x="40" y="8"/>
                  </a:lnTo>
                  <a:lnTo>
                    <a:pt x="37" y="8"/>
                  </a:lnTo>
                  <a:lnTo>
                    <a:pt x="37" y="4"/>
                  </a:lnTo>
                  <a:lnTo>
                    <a:pt x="37" y="4"/>
                  </a:lnTo>
                  <a:lnTo>
                    <a:pt x="33" y="4"/>
                  </a:lnTo>
                  <a:lnTo>
                    <a:pt x="29" y="0"/>
                  </a:lnTo>
                  <a:lnTo>
                    <a:pt x="26" y="0"/>
                  </a:lnTo>
                  <a:lnTo>
                    <a:pt x="26" y="0"/>
                  </a:lnTo>
                  <a:lnTo>
                    <a:pt x="18" y="0"/>
                  </a:lnTo>
                  <a:lnTo>
                    <a:pt x="18" y="0"/>
                  </a:lnTo>
                  <a:lnTo>
                    <a:pt x="18" y="0"/>
                  </a:lnTo>
                  <a:lnTo>
                    <a:pt x="15" y="4"/>
                  </a:lnTo>
                  <a:lnTo>
                    <a:pt x="15" y="4"/>
                  </a:lnTo>
                  <a:lnTo>
                    <a:pt x="11" y="4"/>
                  </a:lnTo>
                  <a:lnTo>
                    <a:pt x="11" y="4"/>
                  </a:lnTo>
                  <a:lnTo>
                    <a:pt x="7" y="4"/>
                  </a:lnTo>
                  <a:lnTo>
                    <a:pt x="7" y="0"/>
                  </a:lnTo>
                  <a:lnTo>
                    <a:pt x="3" y="0"/>
                  </a:lnTo>
                  <a:lnTo>
                    <a:pt x="0" y="4"/>
                  </a:lnTo>
                  <a:lnTo>
                    <a:pt x="0" y="8"/>
                  </a:lnTo>
                  <a:lnTo>
                    <a:pt x="0" y="8"/>
                  </a:lnTo>
                  <a:lnTo>
                    <a:pt x="0" y="11"/>
                  </a:lnTo>
                  <a:lnTo>
                    <a:pt x="3" y="15"/>
                  </a:lnTo>
                  <a:lnTo>
                    <a:pt x="3" y="15"/>
                  </a:lnTo>
                  <a:lnTo>
                    <a:pt x="11" y="19"/>
                  </a:lnTo>
                  <a:lnTo>
                    <a:pt x="11" y="19"/>
                  </a:lnTo>
                  <a:lnTo>
                    <a:pt x="15" y="23"/>
                  </a:lnTo>
                  <a:lnTo>
                    <a:pt x="15" y="23"/>
                  </a:lnTo>
                  <a:lnTo>
                    <a:pt x="15" y="26"/>
                  </a:lnTo>
                  <a:lnTo>
                    <a:pt x="18" y="26"/>
                  </a:lnTo>
                  <a:lnTo>
                    <a:pt x="22" y="26"/>
                  </a:lnTo>
                  <a:lnTo>
                    <a:pt x="22" y="26"/>
                  </a:lnTo>
                  <a:lnTo>
                    <a:pt x="26" y="26"/>
                  </a:lnTo>
                  <a:lnTo>
                    <a:pt x="26" y="30"/>
                  </a:lnTo>
                  <a:lnTo>
                    <a:pt x="29" y="34"/>
                  </a:lnTo>
                  <a:lnTo>
                    <a:pt x="33" y="34"/>
                  </a:lnTo>
                  <a:lnTo>
                    <a:pt x="37" y="34"/>
                  </a:lnTo>
                  <a:lnTo>
                    <a:pt x="37" y="34"/>
                  </a:lnTo>
                  <a:lnTo>
                    <a:pt x="40" y="34"/>
                  </a:lnTo>
                  <a:lnTo>
                    <a:pt x="40" y="34"/>
                  </a:lnTo>
                  <a:lnTo>
                    <a:pt x="40" y="30"/>
                  </a:lnTo>
                  <a:lnTo>
                    <a:pt x="40" y="30"/>
                  </a:lnTo>
                  <a:lnTo>
                    <a:pt x="37" y="26"/>
                  </a:lnTo>
                  <a:lnTo>
                    <a:pt x="40" y="26"/>
                  </a:lnTo>
                  <a:lnTo>
                    <a:pt x="40" y="23"/>
                  </a:lnTo>
                  <a:lnTo>
                    <a:pt x="40" y="2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2" name="Freeform 66">
              <a:extLst>
                <a:ext uri="{FF2B5EF4-FFF2-40B4-BE49-F238E27FC236}">
                  <a16:creationId xmlns:a16="http://schemas.microsoft.com/office/drawing/2014/main" xmlns="" id="{B6AFE8B9-A750-4F63-87E3-865FCB54F15E}"/>
                </a:ext>
              </a:extLst>
            </p:cNvPr>
            <p:cNvSpPr/>
            <p:nvPr/>
          </p:nvSpPr>
          <p:spPr bwMode="auto">
            <a:xfrm>
              <a:off x="5105988" y="2852139"/>
              <a:ext cx="19705" cy="24440"/>
            </a:xfrm>
            <a:custGeom>
              <a:avLst/>
              <a:gdLst>
                <a:gd name="T0" fmla="*/ 3 w 11"/>
                <a:gd name="T1" fmla="*/ 11 h 14"/>
                <a:gd name="T2" fmla="*/ 3 w 11"/>
                <a:gd name="T3" fmla="*/ 11 h 14"/>
                <a:gd name="T4" fmla="*/ 3 w 11"/>
                <a:gd name="T5" fmla="*/ 7 h 14"/>
                <a:gd name="T6" fmla="*/ 3 w 11"/>
                <a:gd name="T7" fmla="*/ 7 h 14"/>
                <a:gd name="T8" fmla="*/ 0 w 11"/>
                <a:gd name="T9" fmla="*/ 3 h 14"/>
                <a:gd name="T10" fmla="*/ 3 w 11"/>
                <a:gd name="T11" fmla="*/ 3 h 14"/>
                <a:gd name="T12" fmla="*/ 3 w 11"/>
                <a:gd name="T13" fmla="*/ 0 h 14"/>
                <a:gd name="T14" fmla="*/ 7 w 11"/>
                <a:gd name="T15" fmla="*/ 0 h 14"/>
                <a:gd name="T16" fmla="*/ 11 w 11"/>
                <a:gd name="T17" fmla="*/ 3 h 14"/>
                <a:gd name="T18" fmla="*/ 11 w 11"/>
                <a:gd name="T19" fmla="*/ 7 h 14"/>
                <a:gd name="T20" fmla="*/ 11 w 11"/>
                <a:gd name="T21" fmla="*/ 11 h 14"/>
                <a:gd name="T22" fmla="*/ 11 w 11"/>
                <a:gd name="T23" fmla="*/ 14 h 14"/>
                <a:gd name="T24" fmla="*/ 11 w 11"/>
                <a:gd name="T25" fmla="*/ 14 h 14"/>
                <a:gd name="T26" fmla="*/ 7 w 11"/>
                <a:gd name="T27" fmla="*/ 14 h 14"/>
                <a:gd name="T28" fmla="*/ 3 w 11"/>
                <a:gd name="T29" fmla="*/ 11 h 14"/>
                <a:gd name="T30" fmla="*/ 3 w 11"/>
                <a:gd name="T31"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 h="14">
                  <a:moveTo>
                    <a:pt x="3" y="11"/>
                  </a:moveTo>
                  <a:lnTo>
                    <a:pt x="3" y="11"/>
                  </a:lnTo>
                  <a:lnTo>
                    <a:pt x="3" y="7"/>
                  </a:lnTo>
                  <a:lnTo>
                    <a:pt x="3" y="7"/>
                  </a:lnTo>
                  <a:lnTo>
                    <a:pt x="0" y="3"/>
                  </a:lnTo>
                  <a:lnTo>
                    <a:pt x="3" y="3"/>
                  </a:lnTo>
                  <a:lnTo>
                    <a:pt x="3" y="0"/>
                  </a:lnTo>
                  <a:lnTo>
                    <a:pt x="7" y="0"/>
                  </a:lnTo>
                  <a:lnTo>
                    <a:pt x="11" y="3"/>
                  </a:lnTo>
                  <a:lnTo>
                    <a:pt x="11" y="7"/>
                  </a:lnTo>
                  <a:lnTo>
                    <a:pt x="11" y="11"/>
                  </a:lnTo>
                  <a:lnTo>
                    <a:pt x="11" y="14"/>
                  </a:lnTo>
                  <a:lnTo>
                    <a:pt x="11" y="14"/>
                  </a:lnTo>
                  <a:lnTo>
                    <a:pt x="7" y="14"/>
                  </a:lnTo>
                  <a:lnTo>
                    <a:pt x="3" y="11"/>
                  </a:lnTo>
                  <a:lnTo>
                    <a:pt x="3"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3" name="Freeform 67">
              <a:extLst>
                <a:ext uri="{FF2B5EF4-FFF2-40B4-BE49-F238E27FC236}">
                  <a16:creationId xmlns:a16="http://schemas.microsoft.com/office/drawing/2014/main" xmlns="" id="{E24069A2-C2C7-4067-95D7-7E66CAA758D1}"/>
                </a:ext>
              </a:extLst>
            </p:cNvPr>
            <p:cNvSpPr>
              <a:spLocks noEditPoints="1"/>
            </p:cNvSpPr>
            <p:nvPr/>
          </p:nvSpPr>
          <p:spPr bwMode="auto">
            <a:xfrm>
              <a:off x="4779956" y="2391270"/>
              <a:ext cx="19705" cy="45388"/>
            </a:xfrm>
            <a:custGeom>
              <a:avLst/>
              <a:gdLst>
                <a:gd name="T0" fmla="*/ 2 w 3"/>
                <a:gd name="T1" fmla="*/ 5 h 7"/>
                <a:gd name="T2" fmla="*/ 2 w 3"/>
                <a:gd name="T3" fmla="*/ 7 h 7"/>
                <a:gd name="T4" fmla="*/ 2 w 3"/>
                <a:gd name="T5" fmla="*/ 6 h 7"/>
                <a:gd name="T6" fmla="*/ 2 w 3"/>
                <a:gd name="T7" fmla="*/ 5 h 7"/>
                <a:gd name="T8" fmla="*/ 2 w 3"/>
                <a:gd name="T9" fmla="*/ 5 h 7"/>
                <a:gd name="T10" fmla="*/ 2 w 3"/>
                <a:gd name="T11" fmla="*/ 3 h 7"/>
                <a:gd name="T12" fmla="*/ 2 w 3"/>
                <a:gd name="T13" fmla="*/ 4 h 7"/>
                <a:gd name="T14" fmla="*/ 2 w 3"/>
                <a:gd name="T15" fmla="*/ 4 h 7"/>
                <a:gd name="T16" fmla="*/ 2 w 3"/>
                <a:gd name="T17" fmla="*/ 4 h 7"/>
                <a:gd name="T18" fmla="*/ 2 w 3"/>
                <a:gd name="T19" fmla="*/ 3 h 7"/>
                <a:gd name="T20" fmla="*/ 0 w 3"/>
                <a:gd name="T21" fmla="*/ 1 h 7"/>
                <a:gd name="T22" fmla="*/ 0 w 3"/>
                <a:gd name="T23" fmla="*/ 2 h 7"/>
                <a:gd name="T24" fmla="*/ 1 w 3"/>
                <a:gd name="T25" fmla="*/ 2 h 7"/>
                <a:gd name="T26" fmla="*/ 0 w 3"/>
                <a:gd name="T27" fmla="*/ 1 h 7"/>
                <a:gd name="T28" fmla="*/ 3 w 3"/>
                <a:gd name="T29" fmla="*/ 0 h 7"/>
                <a:gd name="T30" fmla="*/ 3 w 3"/>
                <a:gd name="T31" fmla="*/ 1 h 7"/>
                <a:gd name="T32" fmla="*/ 3 w 3"/>
                <a:gd name="T33" fmla="*/ 0 h 7"/>
                <a:gd name="T34" fmla="*/ 3 w 3"/>
                <a:gd name="T35" fmla="*/ 0 h 7"/>
                <a:gd name="T36" fmla="*/ 1 w 3"/>
                <a:gd name="T37" fmla="*/ 0 h 7"/>
                <a:gd name="T38" fmla="*/ 2 w 3"/>
                <a:gd name="T39" fmla="*/ 0 h 7"/>
                <a:gd name="T40" fmla="*/ 3 w 3"/>
                <a:gd name="T41" fmla="*/ 1 h 7"/>
                <a:gd name="T42" fmla="*/ 3 w 3"/>
                <a:gd name="T43" fmla="*/ 1 h 7"/>
                <a:gd name="T44" fmla="*/ 2 w 3"/>
                <a:gd name="T45" fmla="*/ 1 h 7"/>
                <a:gd name="T46" fmla="*/ 1 w 3"/>
                <a:gd name="T47" fmla="*/ 0 h 7"/>
                <a:gd name="T48" fmla="*/ 1 w 3"/>
                <a:gd name="T49" fmla="*/ 0 h 7"/>
                <a:gd name="T50" fmla="*/ 2 w 3"/>
                <a:gd name="T51" fmla="*/ 2 h 7"/>
                <a:gd name="T52" fmla="*/ 3 w 3"/>
                <a:gd name="T53" fmla="*/ 3 h 7"/>
                <a:gd name="T54" fmla="*/ 2 w 3"/>
                <a:gd name="T55" fmla="*/ 3 h 7"/>
                <a:gd name="T56" fmla="*/ 1 w 3"/>
                <a:gd name="T57" fmla="*/ 2 h 7"/>
                <a:gd name="T58" fmla="*/ 1 w 3"/>
                <a:gd name="T59" fmla="*/ 1 h 7"/>
                <a:gd name="T60" fmla="*/ 1 w 3"/>
                <a:gd name="T61" fmla="*/ 0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3" h="7">
                  <a:moveTo>
                    <a:pt x="2" y="5"/>
                  </a:moveTo>
                  <a:cubicBezTo>
                    <a:pt x="2" y="7"/>
                    <a:pt x="2" y="7"/>
                    <a:pt x="2" y="7"/>
                  </a:cubicBezTo>
                  <a:cubicBezTo>
                    <a:pt x="2" y="6"/>
                    <a:pt x="2" y="6"/>
                    <a:pt x="2" y="6"/>
                  </a:cubicBezTo>
                  <a:cubicBezTo>
                    <a:pt x="2" y="5"/>
                    <a:pt x="2" y="5"/>
                    <a:pt x="2" y="5"/>
                  </a:cubicBezTo>
                  <a:cubicBezTo>
                    <a:pt x="2" y="5"/>
                    <a:pt x="2" y="5"/>
                    <a:pt x="2" y="5"/>
                  </a:cubicBezTo>
                  <a:close/>
                  <a:moveTo>
                    <a:pt x="2" y="3"/>
                  </a:moveTo>
                  <a:cubicBezTo>
                    <a:pt x="2" y="4"/>
                    <a:pt x="2" y="4"/>
                    <a:pt x="2" y="4"/>
                  </a:cubicBezTo>
                  <a:cubicBezTo>
                    <a:pt x="2" y="4"/>
                    <a:pt x="2" y="4"/>
                    <a:pt x="2" y="4"/>
                  </a:cubicBezTo>
                  <a:cubicBezTo>
                    <a:pt x="2" y="4"/>
                    <a:pt x="2" y="4"/>
                    <a:pt x="2" y="4"/>
                  </a:cubicBezTo>
                  <a:cubicBezTo>
                    <a:pt x="2" y="3"/>
                    <a:pt x="2" y="3"/>
                    <a:pt x="2" y="3"/>
                  </a:cubicBezTo>
                  <a:close/>
                  <a:moveTo>
                    <a:pt x="0" y="1"/>
                  </a:moveTo>
                  <a:cubicBezTo>
                    <a:pt x="0" y="2"/>
                    <a:pt x="0" y="2"/>
                    <a:pt x="0" y="2"/>
                  </a:cubicBezTo>
                  <a:cubicBezTo>
                    <a:pt x="1" y="2"/>
                    <a:pt x="1" y="2"/>
                    <a:pt x="1" y="2"/>
                  </a:cubicBezTo>
                  <a:cubicBezTo>
                    <a:pt x="0" y="1"/>
                    <a:pt x="0" y="1"/>
                    <a:pt x="0" y="1"/>
                  </a:cubicBezTo>
                  <a:close/>
                  <a:moveTo>
                    <a:pt x="3" y="0"/>
                  </a:moveTo>
                  <a:cubicBezTo>
                    <a:pt x="3" y="1"/>
                    <a:pt x="3" y="1"/>
                    <a:pt x="3" y="1"/>
                  </a:cubicBezTo>
                  <a:cubicBezTo>
                    <a:pt x="3" y="0"/>
                    <a:pt x="3" y="0"/>
                    <a:pt x="3" y="0"/>
                  </a:cubicBezTo>
                  <a:cubicBezTo>
                    <a:pt x="3" y="0"/>
                    <a:pt x="3" y="0"/>
                    <a:pt x="3" y="0"/>
                  </a:cubicBezTo>
                  <a:close/>
                  <a:moveTo>
                    <a:pt x="1" y="0"/>
                  </a:moveTo>
                  <a:cubicBezTo>
                    <a:pt x="1" y="0"/>
                    <a:pt x="2" y="0"/>
                    <a:pt x="2" y="0"/>
                  </a:cubicBezTo>
                  <a:cubicBezTo>
                    <a:pt x="3" y="1"/>
                    <a:pt x="3" y="1"/>
                    <a:pt x="3" y="1"/>
                  </a:cubicBezTo>
                  <a:cubicBezTo>
                    <a:pt x="3" y="1"/>
                    <a:pt x="3" y="1"/>
                    <a:pt x="3" y="1"/>
                  </a:cubicBezTo>
                  <a:cubicBezTo>
                    <a:pt x="2" y="1"/>
                    <a:pt x="2" y="1"/>
                    <a:pt x="2" y="1"/>
                  </a:cubicBezTo>
                  <a:cubicBezTo>
                    <a:pt x="1" y="0"/>
                    <a:pt x="1" y="0"/>
                    <a:pt x="1" y="0"/>
                  </a:cubicBezTo>
                  <a:close/>
                  <a:moveTo>
                    <a:pt x="1" y="0"/>
                  </a:moveTo>
                  <a:cubicBezTo>
                    <a:pt x="2" y="2"/>
                    <a:pt x="2" y="2"/>
                    <a:pt x="2" y="2"/>
                  </a:cubicBezTo>
                  <a:cubicBezTo>
                    <a:pt x="3" y="3"/>
                    <a:pt x="3" y="3"/>
                    <a:pt x="3" y="3"/>
                  </a:cubicBezTo>
                  <a:cubicBezTo>
                    <a:pt x="2" y="3"/>
                    <a:pt x="2" y="3"/>
                    <a:pt x="2" y="3"/>
                  </a:cubicBezTo>
                  <a:cubicBezTo>
                    <a:pt x="1" y="2"/>
                    <a:pt x="1" y="2"/>
                    <a:pt x="1" y="2"/>
                  </a:cubicBezTo>
                  <a:cubicBezTo>
                    <a:pt x="1" y="1"/>
                    <a:pt x="1" y="1"/>
                    <a:pt x="1" y="1"/>
                  </a:cubicBezTo>
                  <a:lnTo>
                    <a:pt x="1"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4" name="Freeform 68">
              <a:extLst>
                <a:ext uri="{FF2B5EF4-FFF2-40B4-BE49-F238E27FC236}">
                  <a16:creationId xmlns:a16="http://schemas.microsoft.com/office/drawing/2014/main" xmlns="" id="{76801902-F8B1-48D5-B855-B18B358C59F7}"/>
                </a:ext>
              </a:extLst>
            </p:cNvPr>
            <p:cNvSpPr/>
            <p:nvPr/>
          </p:nvSpPr>
          <p:spPr bwMode="auto">
            <a:xfrm>
              <a:off x="4686804" y="2670585"/>
              <a:ext cx="120024" cy="136166"/>
            </a:xfrm>
            <a:custGeom>
              <a:avLst/>
              <a:gdLst>
                <a:gd name="T0" fmla="*/ 30 w 67"/>
                <a:gd name="T1" fmla="*/ 74 h 78"/>
                <a:gd name="T2" fmla="*/ 34 w 67"/>
                <a:gd name="T3" fmla="*/ 70 h 78"/>
                <a:gd name="T4" fmla="*/ 41 w 67"/>
                <a:gd name="T5" fmla="*/ 70 h 78"/>
                <a:gd name="T6" fmla="*/ 52 w 67"/>
                <a:gd name="T7" fmla="*/ 66 h 78"/>
                <a:gd name="T8" fmla="*/ 56 w 67"/>
                <a:gd name="T9" fmla="*/ 63 h 78"/>
                <a:gd name="T10" fmla="*/ 60 w 67"/>
                <a:gd name="T11" fmla="*/ 59 h 78"/>
                <a:gd name="T12" fmla="*/ 63 w 67"/>
                <a:gd name="T13" fmla="*/ 55 h 78"/>
                <a:gd name="T14" fmla="*/ 67 w 67"/>
                <a:gd name="T15" fmla="*/ 41 h 78"/>
                <a:gd name="T16" fmla="*/ 67 w 67"/>
                <a:gd name="T17" fmla="*/ 37 h 78"/>
                <a:gd name="T18" fmla="*/ 63 w 67"/>
                <a:gd name="T19" fmla="*/ 29 h 78"/>
                <a:gd name="T20" fmla="*/ 63 w 67"/>
                <a:gd name="T21" fmla="*/ 26 h 78"/>
                <a:gd name="T22" fmla="*/ 52 w 67"/>
                <a:gd name="T23" fmla="*/ 18 h 78"/>
                <a:gd name="T24" fmla="*/ 45 w 67"/>
                <a:gd name="T25" fmla="*/ 22 h 78"/>
                <a:gd name="T26" fmla="*/ 45 w 67"/>
                <a:gd name="T27" fmla="*/ 11 h 78"/>
                <a:gd name="T28" fmla="*/ 52 w 67"/>
                <a:gd name="T29" fmla="*/ 3 h 78"/>
                <a:gd name="T30" fmla="*/ 56 w 67"/>
                <a:gd name="T31" fmla="*/ 0 h 78"/>
                <a:gd name="T32" fmla="*/ 52 w 67"/>
                <a:gd name="T33" fmla="*/ 0 h 78"/>
                <a:gd name="T34" fmla="*/ 45 w 67"/>
                <a:gd name="T35" fmla="*/ 7 h 78"/>
                <a:gd name="T36" fmla="*/ 45 w 67"/>
                <a:gd name="T37" fmla="*/ 0 h 78"/>
                <a:gd name="T38" fmla="*/ 41 w 67"/>
                <a:gd name="T39" fmla="*/ 3 h 78"/>
                <a:gd name="T40" fmla="*/ 38 w 67"/>
                <a:gd name="T41" fmla="*/ 3 h 78"/>
                <a:gd name="T42" fmla="*/ 38 w 67"/>
                <a:gd name="T43" fmla="*/ 7 h 78"/>
                <a:gd name="T44" fmla="*/ 34 w 67"/>
                <a:gd name="T45" fmla="*/ 11 h 78"/>
                <a:gd name="T46" fmla="*/ 34 w 67"/>
                <a:gd name="T47" fmla="*/ 15 h 78"/>
                <a:gd name="T48" fmla="*/ 38 w 67"/>
                <a:gd name="T49" fmla="*/ 15 h 78"/>
                <a:gd name="T50" fmla="*/ 34 w 67"/>
                <a:gd name="T51" fmla="*/ 18 h 78"/>
                <a:gd name="T52" fmla="*/ 23 w 67"/>
                <a:gd name="T53" fmla="*/ 22 h 78"/>
                <a:gd name="T54" fmla="*/ 15 w 67"/>
                <a:gd name="T55" fmla="*/ 18 h 78"/>
                <a:gd name="T56" fmla="*/ 12 w 67"/>
                <a:gd name="T57" fmla="*/ 22 h 78"/>
                <a:gd name="T58" fmla="*/ 15 w 67"/>
                <a:gd name="T59" fmla="*/ 26 h 78"/>
                <a:gd name="T60" fmla="*/ 8 w 67"/>
                <a:gd name="T61" fmla="*/ 26 h 78"/>
                <a:gd name="T62" fmla="*/ 15 w 67"/>
                <a:gd name="T63" fmla="*/ 29 h 78"/>
                <a:gd name="T64" fmla="*/ 15 w 67"/>
                <a:gd name="T65" fmla="*/ 33 h 78"/>
                <a:gd name="T66" fmla="*/ 8 w 67"/>
                <a:gd name="T67" fmla="*/ 37 h 78"/>
                <a:gd name="T68" fmla="*/ 12 w 67"/>
                <a:gd name="T69" fmla="*/ 37 h 78"/>
                <a:gd name="T70" fmla="*/ 26 w 67"/>
                <a:gd name="T71" fmla="*/ 41 h 78"/>
                <a:gd name="T72" fmla="*/ 15 w 67"/>
                <a:gd name="T73" fmla="*/ 48 h 78"/>
                <a:gd name="T74" fmla="*/ 12 w 67"/>
                <a:gd name="T75" fmla="*/ 55 h 78"/>
                <a:gd name="T76" fmla="*/ 19 w 67"/>
                <a:gd name="T77" fmla="*/ 55 h 78"/>
                <a:gd name="T78" fmla="*/ 23 w 67"/>
                <a:gd name="T79" fmla="*/ 52 h 78"/>
                <a:gd name="T80" fmla="*/ 15 w 67"/>
                <a:gd name="T81" fmla="*/ 55 h 78"/>
                <a:gd name="T82" fmla="*/ 12 w 67"/>
                <a:gd name="T83" fmla="*/ 59 h 78"/>
                <a:gd name="T84" fmla="*/ 8 w 67"/>
                <a:gd name="T85" fmla="*/ 63 h 78"/>
                <a:gd name="T86" fmla="*/ 4 w 67"/>
                <a:gd name="T87" fmla="*/ 59 h 78"/>
                <a:gd name="T88" fmla="*/ 12 w 67"/>
                <a:gd name="T89" fmla="*/ 63 h 78"/>
                <a:gd name="T90" fmla="*/ 4 w 67"/>
                <a:gd name="T91" fmla="*/ 70 h 78"/>
                <a:gd name="T92" fmla="*/ 12 w 67"/>
                <a:gd name="T93" fmla="*/ 70 h 78"/>
                <a:gd name="T94" fmla="*/ 8 w 67"/>
                <a:gd name="T95" fmla="*/ 74 h 78"/>
                <a:gd name="T96" fmla="*/ 12 w 67"/>
                <a:gd name="T97" fmla="*/ 74 h 78"/>
                <a:gd name="T98" fmla="*/ 15 w 67"/>
                <a:gd name="T99" fmla="*/ 74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67" h="78">
                  <a:moveTo>
                    <a:pt x="19" y="78"/>
                  </a:moveTo>
                  <a:lnTo>
                    <a:pt x="23" y="78"/>
                  </a:lnTo>
                  <a:lnTo>
                    <a:pt x="30" y="74"/>
                  </a:lnTo>
                  <a:lnTo>
                    <a:pt x="34" y="74"/>
                  </a:lnTo>
                  <a:lnTo>
                    <a:pt x="30" y="70"/>
                  </a:lnTo>
                  <a:lnTo>
                    <a:pt x="34" y="70"/>
                  </a:lnTo>
                  <a:lnTo>
                    <a:pt x="34" y="70"/>
                  </a:lnTo>
                  <a:lnTo>
                    <a:pt x="38" y="70"/>
                  </a:lnTo>
                  <a:lnTo>
                    <a:pt x="41" y="70"/>
                  </a:lnTo>
                  <a:lnTo>
                    <a:pt x="41" y="70"/>
                  </a:lnTo>
                  <a:lnTo>
                    <a:pt x="41" y="66"/>
                  </a:lnTo>
                  <a:lnTo>
                    <a:pt x="52" y="66"/>
                  </a:lnTo>
                  <a:lnTo>
                    <a:pt x="52" y="63"/>
                  </a:lnTo>
                  <a:lnTo>
                    <a:pt x="52" y="66"/>
                  </a:lnTo>
                  <a:lnTo>
                    <a:pt x="56" y="63"/>
                  </a:lnTo>
                  <a:lnTo>
                    <a:pt x="56" y="63"/>
                  </a:lnTo>
                  <a:lnTo>
                    <a:pt x="63" y="63"/>
                  </a:lnTo>
                  <a:lnTo>
                    <a:pt x="60" y="59"/>
                  </a:lnTo>
                  <a:lnTo>
                    <a:pt x="60" y="59"/>
                  </a:lnTo>
                  <a:lnTo>
                    <a:pt x="63" y="55"/>
                  </a:lnTo>
                  <a:lnTo>
                    <a:pt x="63" y="55"/>
                  </a:lnTo>
                  <a:lnTo>
                    <a:pt x="67" y="52"/>
                  </a:lnTo>
                  <a:lnTo>
                    <a:pt x="67" y="48"/>
                  </a:lnTo>
                  <a:lnTo>
                    <a:pt x="67" y="41"/>
                  </a:lnTo>
                  <a:lnTo>
                    <a:pt x="63" y="41"/>
                  </a:lnTo>
                  <a:lnTo>
                    <a:pt x="67" y="41"/>
                  </a:lnTo>
                  <a:lnTo>
                    <a:pt x="67" y="37"/>
                  </a:lnTo>
                  <a:lnTo>
                    <a:pt x="63" y="33"/>
                  </a:lnTo>
                  <a:lnTo>
                    <a:pt x="63" y="29"/>
                  </a:lnTo>
                  <a:lnTo>
                    <a:pt x="63" y="29"/>
                  </a:lnTo>
                  <a:lnTo>
                    <a:pt x="63" y="26"/>
                  </a:lnTo>
                  <a:lnTo>
                    <a:pt x="67" y="29"/>
                  </a:lnTo>
                  <a:lnTo>
                    <a:pt x="63" y="26"/>
                  </a:lnTo>
                  <a:lnTo>
                    <a:pt x="60" y="26"/>
                  </a:lnTo>
                  <a:lnTo>
                    <a:pt x="56" y="18"/>
                  </a:lnTo>
                  <a:lnTo>
                    <a:pt x="52" y="18"/>
                  </a:lnTo>
                  <a:lnTo>
                    <a:pt x="49" y="18"/>
                  </a:lnTo>
                  <a:lnTo>
                    <a:pt x="49" y="22"/>
                  </a:lnTo>
                  <a:lnTo>
                    <a:pt x="45" y="22"/>
                  </a:lnTo>
                  <a:lnTo>
                    <a:pt x="41" y="18"/>
                  </a:lnTo>
                  <a:lnTo>
                    <a:pt x="45" y="11"/>
                  </a:lnTo>
                  <a:lnTo>
                    <a:pt x="45" y="11"/>
                  </a:lnTo>
                  <a:lnTo>
                    <a:pt x="49" y="7"/>
                  </a:lnTo>
                  <a:lnTo>
                    <a:pt x="49" y="7"/>
                  </a:lnTo>
                  <a:lnTo>
                    <a:pt x="52" y="3"/>
                  </a:lnTo>
                  <a:lnTo>
                    <a:pt x="49" y="7"/>
                  </a:lnTo>
                  <a:lnTo>
                    <a:pt x="52" y="3"/>
                  </a:lnTo>
                  <a:lnTo>
                    <a:pt x="56" y="0"/>
                  </a:lnTo>
                  <a:lnTo>
                    <a:pt x="52" y="0"/>
                  </a:lnTo>
                  <a:lnTo>
                    <a:pt x="49" y="0"/>
                  </a:lnTo>
                  <a:lnTo>
                    <a:pt x="52" y="0"/>
                  </a:lnTo>
                  <a:lnTo>
                    <a:pt x="49" y="0"/>
                  </a:lnTo>
                  <a:lnTo>
                    <a:pt x="49" y="3"/>
                  </a:lnTo>
                  <a:lnTo>
                    <a:pt x="45" y="7"/>
                  </a:lnTo>
                  <a:lnTo>
                    <a:pt x="45" y="3"/>
                  </a:lnTo>
                  <a:lnTo>
                    <a:pt x="49" y="3"/>
                  </a:lnTo>
                  <a:lnTo>
                    <a:pt x="45" y="0"/>
                  </a:lnTo>
                  <a:lnTo>
                    <a:pt x="45" y="0"/>
                  </a:lnTo>
                  <a:lnTo>
                    <a:pt x="45" y="3"/>
                  </a:lnTo>
                  <a:lnTo>
                    <a:pt x="41" y="3"/>
                  </a:lnTo>
                  <a:lnTo>
                    <a:pt x="41" y="0"/>
                  </a:lnTo>
                  <a:lnTo>
                    <a:pt x="38" y="3"/>
                  </a:lnTo>
                  <a:lnTo>
                    <a:pt x="38" y="3"/>
                  </a:lnTo>
                  <a:lnTo>
                    <a:pt x="34" y="3"/>
                  </a:lnTo>
                  <a:lnTo>
                    <a:pt x="34" y="7"/>
                  </a:lnTo>
                  <a:lnTo>
                    <a:pt x="38" y="7"/>
                  </a:lnTo>
                  <a:lnTo>
                    <a:pt x="38" y="7"/>
                  </a:lnTo>
                  <a:lnTo>
                    <a:pt x="34" y="7"/>
                  </a:lnTo>
                  <a:lnTo>
                    <a:pt x="34" y="11"/>
                  </a:lnTo>
                  <a:lnTo>
                    <a:pt x="30" y="11"/>
                  </a:lnTo>
                  <a:lnTo>
                    <a:pt x="30" y="15"/>
                  </a:lnTo>
                  <a:lnTo>
                    <a:pt x="34" y="15"/>
                  </a:lnTo>
                  <a:lnTo>
                    <a:pt x="34" y="15"/>
                  </a:lnTo>
                  <a:lnTo>
                    <a:pt x="38" y="15"/>
                  </a:lnTo>
                  <a:lnTo>
                    <a:pt x="38" y="15"/>
                  </a:lnTo>
                  <a:lnTo>
                    <a:pt x="34" y="18"/>
                  </a:lnTo>
                  <a:lnTo>
                    <a:pt x="30" y="18"/>
                  </a:lnTo>
                  <a:lnTo>
                    <a:pt x="34" y="18"/>
                  </a:lnTo>
                  <a:lnTo>
                    <a:pt x="26" y="22"/>
                  </a:lnTo>
                  <a:lnTo>
                    <a:pt x="26" y="18"/>
                  </a:lnTo>
                  <a:lnTo>
                    <a:pt x="23" y="22"/>
                  </a:lnTo>
                  <a:lnTo>
                    <a:pt x="23" y="18"/>
                  </a:lnTo>
                  <a:lnTo>
                    <a:pt x="15" y="18"/>
                  </a:lnTo>
                  <a:lnTo>
                    <a:pt x="15" y="18"/>
                  </a:lnTo>
                  <a:lnTo>
                    <a:pt x="12" y="18"/>
                  </a:lnTo>
                  <a:lnTo>
                    <a:pt x="12" y="22"/>
                  </a:lnTo>
                  <a:lnTo>
                    <a:pt x="12" y="22"/>
                  </a:lnTo>
                  <a:lnTo>
                    <a:pt x="12" y="22"/>
                  </a:lnTo>
                  <a:lnTo>
                    <a:pt x="12" y="22"/>
                  </a:lnTo>
                  <a:lnTo>
                    <a:pt x="15" y="26"/>
                  </a:lnTo>
                  <a:lnTo>
                    <a:pt x="12" y="26"/>
                  </a:lnTo>
                  <a:lnTo>
                    <a:pt x="12" y="26"/>
                  </a:lnTo>
                  <a:lnTo>
                    <a:pt x="8" y="26"/>
                  </a:lnTo>
                  <a:lnTo>
                    <a:pt x="12" y="26"/>
                  </a:lnTo>
                  <a:lnTo>
                    <a:pt x="15" y="26"/>
                  </a:lnTo>
                  <a:lnTo>
                    <a:pt x="15" y="29"/>
                  </a:lnTo>
                  <a:lnTo>
                    <a:pt x="12" y="29"/>
                  </a:lnTo>
                  <a:lnTo>
                    <a:pt x="12" y="33"/>
                  </a:lnTo>
                  <a:lnTo>
                    <a:pt x="15" y="33"/>
                  </a:lnTo>
                  <a:lnTo>
                    <a:pt x="8" y="33"/>
                  </a:lnTo>
                  <a:lnTo>
                    <a:pt x="12" y="37"/>
                  </a:lnTo>
                  <a:lnTo>
                    <a:pt x="8" y="37"/>
                  </a:lnTo>
                  <a:lnTo>
                    <a:pt x="12" y="37"/>
                  </a:lnTo>
                  <a:lnTo>
                    <a:pt x="12" y="37"/>
                  </a:lnTo>
                  <a:lnTo>
                    <a:pt x="12" y="37"/>
                  </a:lnTo>
                  <a:lnTo>
                    <a:pt x="15" y="37"/>
                  </a:lnTo>
                  <a:lnTo>
                    <a:pt x="15" y="41"/>
                  </a:lnTo>
                  <a:lnTo>
                    <a:pt x="26" y="41"/>
                  </a:lnTo>
                  <a:lnTo>
                    <a:pt x="23" y="44"/>
                  </a:lnTo>
                  <a:lnTo>
                    <a:pt x="19" y="44"/>
                  </a:lnTo>
                  <a:lnTo>
                    <a:pt x="15" y="48"/>
                  </a:lnTo>
                  <a:lnTo>
                    <a:pt x="19" y="48"/>
                  </a:lnTo>
                  <a:lnTo>
                    <a:pt x="15" y="52"/>
                  </a:lnTo>
                  <a:lnTo>
                    <a:pt x="12" y="55"/>
                  </a:lnTo>
                  <a:lnTo>
                    <a:pt x="12" y="55"/>
                  </a:lnTo>
                  <a:lnTo>
                    <a:pt x="15" y="52"/>
                  </a:lnTo>
                  <a:lnTo>
                    <a:pt x="19" y="55"/>
                  </a:lnTo>
                  <a:lnTo>
                    <a:pt x="23" y="55"/>
                  </a:lnTo>
                  <a:lnTo>
                    <a:pt x="23" y="52"/>
                  </a:lnTo>
                  <a:lnTo>
                    <a:pt x="23" y="52"/>
                  </a:lnTo>
                  <a:lnTo>
                    <a:pt x="26" y="52"/>
                  </a:lnTo>
                  <a:lnTo>
                    <a:pt x="19" y="55"/>
                  </a:lnTo>
                  <a:lnTo>
                    <a:pt x="15" y="55"/>
                  </a:lnTo>
                  <a:lnTo>
                    <a:pt x="12" y="55"/>
                  </a:lnTo>
                  <a:lnTo>
                    <a:pt x="12" y="59"/>
                  </a:lnTo>
                  <a:lnTo>
                    <a:pt x="12" y="59"/>
                  </a:lnTo>
                  <a:lnTo>
                    <a:pt x="12" y="59"/>
                  </a:lnTo>
                  <a:lnTo>
                    <a:pt x="12" y="63"/>
                  </a:lnTo>
                  <a:lnTo>
                    <a:pt x="8" y="63"/>
                  </a:lnTo>
                  <a:lnTo>
                    <a:pt x="8" y="59"/>
                  </a:lnTo>
                  <a:lnTo>
                    <a:pt x="4" y="59"/>
                  </a:lnTo>
                  <a:lnTo>
                    <a:pt x="4" y="59"/>
                  </a:lnTo>
                  <a:lnTo>
                    <a:pt x="0" y="63"/>
                  </a:lnTo>
                  <a:lnTo>
                    <a:pt x="0" y="63"/>
                  </a:lnTo>
                  <a:lnTo>
                    <a:pt x="12" y="63"/>
                  </a:lnTo>
                  <a:lnTo>
                    <a:pt x="8" y="66"/>
                  </a:lnTo>
                  <a:lnTo>
                    <a:pt x="4" y="66"/>
                  </a:lnTo>
                  <a:lnTo>
                    <a:pt x="4" y="70"/>
                  </a:lnTo>
                  <a:lnTo>
                    <a:pt x="4" y="70"/>
                  </a:lnTo>
                  <a:lnTo>
                    <a:pt x="4" y="70"/>
                  </a:lnTo>
                  <a:lnTo>
                    <a:pt x="12" y="70"/>
                  </a:lnTo>
                  <a:lnTo>
                    <a:pt x="8" y="74"/>
                  </a:lnTo>
                  <a:lnTo>
                    <a:pt x="4" y="74"/>
                  </a:lnTo>
                  <a:lnTo>
                    <a:pt x="8" y="74"/>
                  </a:lnTo>
                  <a:lnTo>
                    <a:pt x="15" y="70"/>
                  </a:lnTo>
                  <a:lnTo>
                    <a:pt x="15" y="74"/>
                  </a:lnTo>
                  <a:lnTo>
                    <a:pt x="12" y="74"/>
                  </a:lnTo>
                  <a:lnTo>
                    <a:pt x="12" y="74"/>
                  </a:lnTo>
                  <a:lnTo>
                    <a:pt x="12" y="78"/>
                  </a:lnTo>
                  <a:lnTo>
                    <a:pt x="15" y="74"/>
                  </a:lnTo>
                  <a:lnTo>
                    <a:pt x="19" y="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5" name="Freeform 69">
              <a:extLst>
                <a:ext uri="{FF2B5EF4-FFF2-40B4-BE49-F238E27FC236}">
                  <a16:creationId xmlns:a16="http://schemas.microsoft.com/office/drawing/2014/main" xmlns="" id="{BF09182E-FC15-4BF6-9940-192E9497A75F}"/>
                </a:ext>
              </a:extLst>
            </p:cNvPr>
            <p:cNvSpPr>
              <a:spLocks noEditPoints="1"/>
            </p:cNvSpPr>
            <p:nvPr/>
          </p:nvSpPr>
          <p:spPr bwMode="auto">
            <a:xfrm>
              <a:off x="4760248" y="2455861"/>
              <a:ext cx="252585" cy="408499"/>
            </a:xfrm>
            <a:custGeom>
              <a:avLst/>
              <a:gdLst>
                <a:gd name="T0" fmla="*/ 1 w 38"/>
                <a:gd name="T1" fmla="*/ 36 h 63"/>
                <a:gd name="T2" fmla="*/ 9 w 38"/>
                <a:gd name="T3" fmla="*/ 36 h 63"/>
                <a:gd name="T4" fmla="*/ 8 w 38"/>
                <a:gd name="T5" fmla="*/ 40 h 63"/>
                <a:gd name="T6" fmla="*/ 27 w 38"/>
                <a:gd name="T7" fmla="*/ 0 h 63"/>
                <a:gd name="T8" fmla="*/ 26 w 38"/>
                <a:gd name="T9" fmla="*/ 1 h 63"/>
                <a:gd name="T10" fmla="*/ 25 w 38"/>
                <a:gd name="T11" fmla="*/ 2 h 63"/>
                <a:gd name="T12" fmla="*/ 35 w 38"/>
                <a:gd name="T13" fmla="*/ 54 h 63"/>
                <a:gd name="T14" fmla="*/ 25 w 38"/>
                <a:gd name="T15" fmla="*/ 59 h 63"/>
                <a:gd name="T16" fmla="*/ 4 w 38"/>
                <a:gd name="T17" fmla="*/ 26 h 63"/>
                <a:gd name="T18" fmla="*/ 6 w 38"/>
                <a:gd name="T19" fmla="*/ 23 h 63"/>
                <a:gd name="T20" fmla="*/ 18 w 38"/>
                <a:gd name="T21" fmla="*/ 12 h 63"/>
                <a:gd name="T22" fmla="*/ 17 w 38"/>
                <a:gd name="T23" fmla="*/ 14 h 63"/>
                <a:gd name="T24" fmla="*/ 7 w 38"/>
                <a:gd name="T25" fmla="*/ 16 h 63"/>
                <a:gd name="T26" fmla="*/ 5 w 38"/>
                <a:gd name="T27" fmla="*/ 18 h 63"/>
                <a:gd name="T28" fmla="*/ 3 w 38"/>
                <a:gd name="T29" fmla="*/ 21 h 63"/>
                <a:gd name="T30" fmla="*/ 3 w 38"/>
                <a:gd name="T31" fmla="*/ 22 h 63"/>
                <a:gd name="T32" fmla="*/ 6 w 38"/>
                <a:gd name="T33" fmla="*/ 22 h 63"/>
                <a:gd name="T34" fmla="*/ 7 w 38"/>
                <a:gd name="T35" fmla="*/ 22 h 63"/>
                <a:gd name="T36" fmla="*/ 8 w 38"/>
                <a:gd name="T37" fmla="*/ 26 h 63"/>
                <a:gd name="T38" fmla="*/ 8 w 38"/>
                <a:gd name="T39" fmla="*/ 30 h 63"/>
                <a:gd name="T40" fmla="*/ 11 w 38"/>
                <a:gd name="T41" fmla="*/ 33 h 63"/>
                <a:gd name="T42" fmla="*/ 12 w 38"/>
                <a:gd name="T43" fmla="*/ 40 h 63"/>
                <a:gd name="T44" fmla="*/ 11 w 38"/>
                <a:gd name="T45" fmla="*/ 62 h 63"/>
                <a:gd name="T46" fmla="*/ 17 w 38"/>
                <a:gd name="T47" fmla="*/ 62 h 63"/>
                <a:gd name="T48" fmla="*/ 22 w 38"/>
                <a:gd name="T49" fmla="*/ 59 h 63"/>
                <a:gd name="T50" fmla="*/ 28 w 38"/>
                <a:gd name="T51" fmla="*/ 59 h 63"/>
                <a:gd name="T52" fmla="*/ 35 w 38"/>
                <a:gd name="T53" fmla="*/ 57 h 63"/>
                <a:gd name="T54" fmla="*/ 34 w 38"/>
                <a:gd name="T55" fmla="*/ 54 h 63"/>
                <a:gd name="T56" fmla="*/ 35 w 38"/>
                <a:gd name="T57" fmla="*/ 52 h 63"/>
                <a:gd name="T58" fmla="*/ 37 w 38"/>
                <a:gd name="T59" fmla="*/ 51 h 63"/>
                <a:gd name="T60" fmla="*/ 31 w 38"/>
                <a:gd name="T61" fmla="*/ 46 h 63"/>
                <a:gd name="T62" fmla="*/ 28 w 38"/>
                <a:gd name="T63" fmla="*/ 42 h 63"/>
                <a:gd name="T64" fmla="*/ 29 w 38"/>
                <a:gd name="T65" fmla="*/ 39 h 63"/>
                <a:gd name="T66" fmla="*/ 23 w 38"/>
                <a:gd name="T67" fmla="*/ 32 h 63"/>
                <a:gd name="T68" fmla="*/ 16 w 38"/>
                <a:gd name="T69" fmla="*/ 29 h 63"/>
                <a:gd name="T70" fmla="*/ 17 w 38"/>
                <a:gd name="T71" fmla="*/ 27 h 63"/>
                <a:gd name="T72" fmla="*/ 22 w 38"/>
                <a:gd name="T73" fmla="*/ 22 h 63"/>
                <a:gd name="T74" fmla="*/ 16 w 38"/>
                <a:gd name="T75" fmla="*/ 20 h 63"/>
                <a:gd name="T76" fmla="*/ 15 w 38"/>
                <a:gd name="T77" fmla="*/ 18 h 63"/>
                <a:gd name="T78" fmla="*/ 15 w 38"/>
                <a:gd name="T79" fmla="*/ 15 h 63"/>
                <a:gd name="T80" fmla="*/ 11 w 38"/>
                <a:gd name="T81" fmla="*/ 15 h 63"/>
                <a:gd name="T82" fmla="*/ 10 w 38"/>
                <a:gd name="T83" fmla="*/ 19 h 63"/>
                <a:gd name="T84" fmla="*/ 9 w 38"/>
                <a:gd name="T85" fmla="*/ 21 h 63"/>
                <a:gd name="T86" fmla="*/ 9 w 38"/>
                <a:gd name="T87" fmla="*/ 22 h 63"/>
                <a:gd name="T88" fmla="*/ 8 w 38"/>
                <a:gd name="T89" fmla="*/ 25 h 63"/>
                <a:gd name="T90" fmla="*/ 9 w 38"/>
                <a:gd name="T91" fmla="*/ 26 h 63"/>
                <a:gd name="T92" fmla="*/ 9 w 38"/>
                <a:gd name="T93" fmla="*/ 30 h 63"/>
                <a:gd name="T94" fmla="*/ 10 w 38"/>
                <a:gd name="T95" fmla="*/ 31 h 63"/>
                <a:gd name="T96" fmla="*/ 12 w 38"/>
                <a:gd name="T97" fmla="*/ 28 h 63"/>
                <a:gd name="T98" fmla="*/ 11 w 38"/>
                <a:gd name="T99" fmla="*/ 35 h 63"/>
                <a:gd name="T100" fmla="*/ 15 w 38"/>
                <a:gd name="T101" fmla="*/ 36 h 63"/>
                <a:gd name="T102" fmla="*/ 19 w 38"/>
                <a:gd name="T103" fmla="*/ 39 h 63"/>
                <a:gd name="T104" fmla="*/ 19 w 38"/>
                <a:gd name="T105" fmla="*/ 44 h 63"/>
                <a:gd name="T106" fmla="*/ 12 w 38"/>
                <a:gd name="T107" fmla="*/ 47 h 63"/>
                <a:gd name="T108" fmla="*/ 13 w 38"/>
                <a:gd name="T109" fmla="*/ 51 h 63"/>
                <a:gd name="T110" fmla="*/ 11 w 38"/>
                <a:gd name="T111" fmla="*/ 54 h 63"/>
                <a:gd name="T112" fmla="*/ 16 w 38"/>
                <a:gd name="T113" fmla="*/ 55 h 63"/>
                <a:gd name="T114" fmla="*/ 18 w 38"/>
                <a:gd name="T115" fmla="*/ 56 h 63"/>
                <a:gd name="T116" fmla="*/ 11 w 38"/>
                <a:gd name="T117" fmla="*/ 60 h 63"/>
                <a:gd name="T118" fmla="*/ 10 w 38"/>
                <a:gd name="T119" fmla="*/ 6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8" h="63">
                  <a:moveTo>
                    <a:pt x="7" y="41"/>
                  </a:moveTo>
                  <a:cubicBezTo>
                    <a:pt x="6" y="40"/>
                    <a:pt x="6" y="40"/>
                    <a:pt x="6" y="40"/>
                  </a:cubicBezTo>
                  <a:cubicBezTo>
                    <a:pt x="5" y="40"/>
                    <a:pt x="5" y="40"/>
                    <a:pt x="5" y="40"/>
                  </a:cubicBezTo>
                  <a:cubicBezTo>
                    <a:pt x="4" y="38"/>
                    <a:pt x="4" y="38"/>
                    <a:pt x="4" y="38"/>
                  </a:cubicBezTo>
                  <a:cubicBezTo>
                    <a:pt x="3" y="38"/>
                    <a:pt x="3" y="38"/>
                    <a:pt x="3" y="38"/>
                  </a:cubicBezTo>
                  <a:cubicBezTo>
                    <a:pt x="2" y="38"/>
                    <a:pt x="2" y="38"/>
                    <a:pt x="2" y="38"/>
                  </a:cubicBezTo>
                  <a:cubicBezTo>
                    <a:pt x="2" y="39"/>
                    <a:pt x="2" y="39"/>
                    <a:pt x="2" y="39"/>
                  </a:cubicBezTo>
                  <a:cubicBezTo>
                    <a:pt x="1" y="39"/>
                    <a:pt x="1" y="39"/>
                    <a:pt x="1" y="39"/>
                  </a:cubicBezTo>
                  <a:cubicBezTo>
                    <a:pt x="0" y="38"/>
                    <a:pt x="0" y="38"/>
                    <a:pt x="0" y="38"/>
                  </a:cubicBezTo>
                  <a:cubicBezTo>
                    <a:pt x="1" y="36"/>
                    <a:pt x="1" y="36"/>
                    <a:pt x="1" y="36"/>
                  </a:cubicBezTo>
                  <a:cubicBezTo>
                    <a:pt x="1" y="36"/>
                    <a:pt x="1" y="36"/>
                    <a:pt x="1" y="36"/>
                  </a:cubicBezTo>
                  <a:cubicBezTo>
                    <a:pt x="2" y="35"/>
                    <a:pt x="2" y="35"/>
                    <a:pt x="2" y="35"/>
                  </a:cubicBezTo>
                  <a:cubicBezTo>
                    <a:pt x="2" y="35"/>
                    <a:pt x="2" y="35"/>
                    <a:pt x="2" y="35"/>
                  </a:cubicBezTo>
                  <a:cubicBezTo>
                    <a:pt x="3" y="34"/>
                    <a:pt x="3" y="34"/>
                    <a:pt x="3" y="34"/>
                  </a:cubicBezTo>
                  <a:cubicBezTo>
                    <a:pt x="4" y="34"/>
                    <a:pt x="4" y="34"/>
                    <a:pt x="4" y="34"/>
                  </a:cubicBezTo>
                  <a:cubicBezTo>
                    <a:pt x="4" y="34"/>
                    <a:pt x="4" y="34"/>
                    <a:pt x="4" y="34"/>
                  </a:cubicBezTo>
                  <a:cubicBezTo>
                    <a:pt x="4" y="34"/>
                    <a:pt x="4" y="34"/>
                    <a:pt x="4" y="34"/>
                  </a:cubicBezTo>
                  <a:cubicBezTo>
                    <a:pt x="5" y="33"/>
                    <a:pt x="5" y="33"/>
                    <a:pt x="5" y="33"/>
                  </a:cubicBezTo>
                  <a:cubicBezTo>
                    <a:pt x="6" y="34"/>
                    <a:pt x="6" y="34"/>
                    <a:pt x="6" y="34"/>
                  </a:cubicBezTo>
                  <a:cubicBezTo>
                    <a:pt x="7" y="34"/>
                    <a:pt x="7" y="34"/>
                    <a:pt x="7" y="34"/>
                  </a:cubicBezTo>
                  <a:cubicBezTo>
                    <a:pt x="7" y="35"/>
                    <a:pt x="7" y="35"/>
                    <a:pt x="7" y="35"/>
                  </a:cubicBezTo>
                  <a:cubicBezTo>
                    <a:pt x="9" y="36"/>
                    <a:pt x="9" y="36"/>
                    <a:pt x="9" y="36"/>
                  </a:cubicBezTo>
                  <a:cubicBezTo>
                    <a:pt x="8" y="37"/>
                    <a:pt x="8" y="37"/>
                    <a:pt x="8" y="37"/>
                  </a:cubicBezTo>
                  <a:cubicBezTo>
                    <a:pt x="9" y="37"/>
                    <a:pt x="9" y="37"/>
                    <a:pt x="9" y="37"/>
                  </a:cubicBezTo>
                  <a:cubicBezTo>
                    <a:pt x="9" y="39"/>
                    <a:pt x="9" y="39"/>
                    <a:pt x="9" y="39"/>
                  </a:cubicBezTo>
                  <a:cubicBezTo>
                    <a:pt x="9" y="37"/>
                    <a:pt x="9" y="37"/>
                    <a:pt x="9" y="37"/>
                  </a:cubicBezTo>
                  <a:cubicBezTo>
                    <a:pt x="8" y="37"/>
                    <a:pt x="8" y="37"/>
                    <a:pt x="8" y="37"/>
                  </a:cubicBezTo>
                  <a:cubicBezTo>
                    <a:pt x="9" y="38"/>
                    <a:pt x="9" y="38"/>
                    <a:pt x="9" y="38"/>
                  </a:cubicBezTo>
                  <a:cubicBezTo>
                    <a:pt x="8" y="38"/>
                    <a:pt x="8" y="38"/>
                    <a:pt x="8" y="38"/>
                  </a:cubicBezTo>
                  <a:cubicBezTo>
                    <a:pt x="9" y="38"/>
                    <a:pt x="9" y="38"/>
                    <a:pt x="9" y="38"/>
                  </a:cubicBezTo>
                  <a:cubicBezTo>
                    <a:pt x="9" y="39"/>
                    <a:pt x="9" y="39"/>
                    <a:pt x="9" y="39"/>
                  </a:cubicBezTo>
                  <a:cubicBezTo>
                    <a:pt x="8" y="39"/>
                    <a:pt x="8" y="39"/>
                    <a:pt x="8" y="39"/>
                  </a:cubicBezTo>
                  <a:cubicBezTo>
                    <a:pt x="8" y="40"/>
                    <a:pt x="8" y="40"/>
                    <a:pt x="8" y="40"/>
                  </a:cubicBezTo>
                  <a:cubicBezTo>
                    <a:pt x="7" y="40"/>
                    <a:pt x="7" y="40"/>
                    <a:pt x="7" y="40"/>
                  </a:cubicBezTo>
                  <a:cubicBezTo>
                    <a:pt x="7" y="40"/>
                    <a:pt x="7" y="40"/>
                    <a:pt x="7" y="40"/>
                  </a:cubicBezTo>
                  <a:cubicBezTo>
                    <a:pt x="7" y="41"/>
                    <a:pt x="7" y="41"/>
                    <a:pt x="7" y="41"/>
                  </a:cubicBezTo>
                  <a:cubicBezTo>
                    <a:pt x="7" y="41"/>
                    <a:pt x="7" y="41"/>
                    <a:pt x="7" y="41"/>
                  </a:cubicBezTo>
                  <a:close/>
                  <a:moveTo>
                    <a:pt x="25" y="5"/>
                  </a:moveTo>
                  <a:cubicBezTo>
                    <a:pt x="25" y="5"/>
                    <a:pt x="25" y="5"/>
                    <a:pt x="25" y="5"/>
                  </a:cubicBezTo>
                  <a:cubicBezTo>
                    <a:pt x="26" y="5"/>
                    <a:pt x="26" y="5"/>
                    <a:pt x="26" y="5"/>
                  </a:cubicBezTo>
                  <a:cubicBezTo>
                    <a:pt x="25" y="5"/>
                    <a:pt x="25" y="5"/>
                    <a:pt x="25" y="5"/>
                  </a:cubicBezTo>
                  <a:close/>
                  <a:moveTo>
                    <a:pt x="27" y="1"/>
                  </a:moveTo>
                  <a:cubicBezTo>
                    <a:pt x="27" y="0"/>
                    <a:pt x="27" y="0"/>
                    <a:pt x="27" y="0"/>
                  </a:cubicBezTo>
                  <a:cubicBezTo>
                    <a:pt x="27" y="0"/>
                    <a:pt x="27" y="0"/>
                    <a:pt x="27" y="0"/>
                  </a:cubicBezTo>
                  <a:cubicBezTo>
                    <a:pt x="27" y="1"/>
                    <a:pt x="27" y="1"/>
                    <a:pt x="27" y="1"/>
                  </a:cubicBezTo>
                  <a:close/>
                  <a:moveTo>
                    <a:pt x="25" y="2"/>
                  </a:moveTo>
                  <a:cubicBezTo>
                    <a:pt x="25" y="1"/>
                    <a:pt x="25" y="1"/>
                    <a:pt x="25" y="1"/>
                  </a:cubicBezTo>
                  <a:cubicBezTo>
                    <a:pt x="24" y="2"/>
                    <a:pt x="24" y="2"/>
                    <a:pt x="24" y="2"/>
                  </a:cubicBezTo>
                  <a:cubicBezTo>
                    <a:pt x="24" y="2"/>
                    <a:pt x="24" y="2"/>
                    <a:pt x="24" y="2"/>
                  </a:cubicBezTo>
                  <a:cubicBezTo>
                    <a:pt x="24" y="2"/>
                    <a:pt x="25" y="2"/>
                    <a:pt x="25" y="2"/>
                  </a:cubicBezTo>
                  <a:close/>
                  <a:moveTo>
                    <a:pt x="26" y="2"/>
                  </a:moveTo>
                  <a:cubicBezTo>
                    <a:pt x="25" y="1"/>
                    <a:pt x="25" y="1"/>
                    <a:pt x="25" y="1"/>
                  </a:cubicBezTo>
                  <a:cubicBezTo>
                    <a:pt x="26" y="1"/>
                    <a:pt x="26" y="1"/>
                    <a:pt x="26" y="1"/>
                  </a:cubicBezTo>
                  <a:cubicBezTo>
                    <a:pt x="26" y="0"/>
                    <a:pt x="26" y="0"/>
                    <a:pt x="26" y="0"/>
                  </a:cubicBezTo>
                  <a:cubicBezTo>
                    <a:pt x="26" y="1"/>
                    <a:pt x="26" y="1"/>
                    <a:pt x="26" y="1"/>
                  </a:cubicBezTo>
                  <a:cubicBezTo>
                    <a:pt x="26" y="2"/>
                    <a:pt x="26" y="2"/>
                    <a:pt x="26" y="2"/>
                  </a:cubicBezTo>
                  <a:cubicBezTo>
                    <a:pt x="26" y="2"/>
                    <a:pt x="26" y="2"/>
                    <a:pt x="26" y="2"/>
                  </a:cubicBezTo>
                  <a:close/>
                  <a:moveTo>
                    <a:pt x="25" y="4"/>
                  </a:moveTo>
                  <a:cubicBezTo>
                    <a:pt x="25" y="4"/>
                    <a:pt x="25" y="4"/>
                    <a:pt x="25" y="4"/>
                  </a:cubicBezTo>
                  <a:cubicBezTo>
                    <a:pt x="24" y="4"/>
                    <a:pt x="24" y="4"/>
                    <a:pt x="24" y="4"/>
                  </a:cubicBezTo>
                  <a:cubicBezTo>
                    <a:pt x="24" y="3"/>
                    <a:pt x="24" y="3"/>
                    <a:pt x="24" y="3"/>
                  </a:cubicBezTo>
                  <a:cubicBezTo>
                    <a:pt x="24" y="3"/>
                    <a:pt x="24" y="3"/>
                    <a:pt x="24" y="3"/>
                  </a:cubicBezTo>
                  <a:cubicBezTo>
                    <a:pt x="25" y="3"/>
                    <a:pt x="25" y="3"/>
                    <a:pt x="25" y="3"/>
                  </a:cubicBezTo>
                  <a:cubicBezTo>
                    <a:pt x="25" y="3"/>
                    <a:pt x="25" y="3"/>
                    <a:pt x="25" y="3"/>
                  </a:cubicBezTo>
                  <a:cubicBezTo>
                    <a:pt x="25" y="2"/>
                    <a:pt x="25" y="2"/>
                    <a:pt x="25" y="2"/>
                  </a:cubicBezTo>
                  <a:cubicBezTo>
                    <a:pt x="25" y="2"/>
                    <a:pt x="25" y="2"/>
                    <a:pt x="25" y="2"/>
                  </a:cubicBezTo>
                  <a:cubicBezTo>
                    <a:pt x="26" y="2"/>
                    <a:pt x="26" y="2"/>
                    <a:pt x="26" y="2"/>
                  </a:cubicBezTo>
                  <a:cubicBezTo>
                    <a:pt x="26" y="3"/>
                    <a:pt x="26" y="3"/>
                    <a:pt x="26" y="3"/>
                  </a:cubicBezTo>
                  <a:cubicBezTo>
                    <a:pt x="26" y="3"/>
                    <a:pt x="26" y="3"/>
                    <a:pt x="26" y="3"/>
                  </a:cubicBezTo>
                  <a:cubicBezTo>
                    <a:pt x="26" y="3"/>
                    <a:pt x="26" y="3"/>
                    <a:pt x="26" y="3"/>
                  </a:cubicBezTo>
                  <a:cubicBezTo>
                    <a:pt x="26" y="4"/>
                    <a:pt x="26" y="4"/>
                    <a:pt x="26" y="4"/>
                  </a:cubicBezTo>
                  <a:cubicBezTo>
                    <a:pt x="26" y="4"/>
                    <a:pt x="26" y="4"/>
                    <a:pt x="26" y="4"/>
                  </a:cubicBezTo>
                  <a:cubicBezTo>
                    <a:pt x="25" y="4"/>
                    <a:pt x="25" y="4"/>
                    <a:pt x="25" y="4"/>
                  </a:cubicBezTo>
                  <a:close/>
                  <a:moveTo>
                    <a:pt x="34" y="55"/>
                  </a:moveTo>
                  <a:cubicBezTo>
                    <a:pt x="35" y="55"/>
                    <a:pt x="35" y="55"/>
                    <a:pt x="35" y="55"/>
                  </a:cubicBezTo>
                  <a:cubicBezTo>
                    <a:pt x="35" y="55"/>
                    <a:pt x="35" y="55"/>
                    <a:pt x="35" y="55"/>
                  </a:cubicBezTo>
                  <a:cubicBezTo>
                    <a:pt x="35" y="54"/>
                    <a:pt x="35" y="54"/>
                    <a:pt x="35" y="54"/>
                  </a:cubicBezTo>
                  <a:cubicBezTo>
                    <a:pt x="34" y="54"/>
                    <a:pt x="34" y="54"/>
                    <a:pt x="34" y="54"/>
                  </a:cubicBezTo>
                  <a:cubicBezTo>
                    <a:pt x="34" y="55"/>
                    <a:pt x="34" y="55"/>
                    <a:pt x="34" y="55"/>
                  </a:cubicBezTo>
                  <a:close/>
                  <a:moveTo>
                    <a:pt x="25" y="59"/>
                  </a:moveTo>
                  <a:cubicBezTo>
                    <a:pt x="26" y="59"/>
                    <a:pt x="26" y="59"/>
                    <a:pt x="26" y="59"/>
                  </a:cubicBezTo>
                  <a:cubicBezTo>
                    <a:pt x="27" y="59"/>
                    <a:pt x="27" y="59"/>
                    <a:pt x="27" y="59"/>
                  </a:cubicBezTo>
                  <a:cubicBezTo>
                    <a:pt x="27" y="59"/>
                    <a:pt x="27" y="59"/>
                    <a:pt x="27" y="59"/>
                  </a:cubicBezTo>
                  <a:cubicBezTo>
                    <a:pt x="27" y="59"/>
                    <a:pt x="27" y="59"/>
                    <a:pt x="27" y="59"/>
                  </a:cubicBezTo>
                  <a:cubicBezTo>
                    <a:pt x="27" y="60"/>
                    <a:pt x="27" y="60"/>
                    <a:pt x="27" y="60"/>
                  </a:cubicBezTo>
                  <a:cubicBezTo>
                    <a:pt x="26" y="60"/>
                    <a:pt x="26" y="60"/>
                    <a:pt x="26" y="60"/>
                  </a:cubicBezTo>
                  <a:cubicBezTo>
                    <a:pt x="26" y="59"/>
                    <a:pt x="26" y="59"/>
                    <a:pt x="26" y="59"/>
                  </a:cubicBezTo>
                  <a:cubicBezTo>
                    <a:pt x="25" y="59"/>
                    <a:pt x="25" y="59"/>
                    <a:pt x="25" y="59"/>
                  </a:cubicBezTo>
                  <a:close/>
                  <a:moveTo>
                    <a:pt x="11" y="30"/>
                  </a:moveTo>
                  <a:cubicBezTo>
                    <a:pt x="11" y="30"/>
                    <a:pt x="11" y="30"/>
                    <a:pt x="11" y="30"/>
                  </a:cubicBezTo>
                  <a:cubicBezTo>
                    <a:pt x="11" y="31"/>
                    <a:pt x="11" y="31"/>
                    <a:pt x="11" y="31"/>
                  </a:cubicBezTo>
                  <a:cubicBezTo>
                    <a:pt x="11" y="30"/>
                    <a:pt x="11" y="30"/>
                    <a:pt x="11" y="30"/>
                  </a:cubicBezTo>
                  <a:cubicBezTo>
                    <a:pt x="11" y="30"/>
                    <a:pt x="11" y="30"/>
                    <a:pt x="11" y="30"/>
                  </a:cubicBezTo>
                  <a:close/>
                  <a:moveTo>
                    <a:pt x="7" y="29"/>
                  </a:moveTo>
                  <a:cubicBezTo>
                    <a:pt x="7" y="29"/>
                    <a:pt x="7" y="29"/>
                    <a:pt x="7" y="29"/>
                  </a:cubicBezTo>
                  <a:cubicBezTo>
                    <a:pt x="7" y="29"/>
                    <a:pt x="7" y="29"/>
                    <a:pt x="7" y="29"/>
                  </a:cubicBezTo>
                  <a:cubicBezTo>
                    <a:pt x="7" y="29"/>
                    <a:pt x="7" y="29"/>
                    <a:pt x="7" y="29"/>
                  </a:cubicBezTo>
                  <a:close/>
                  <a:moveTo>
                    <a:pt x="4" y="27"/>
                  </a:moveTo>
                  <a:cubicBezTo>
                    <a:pt x="4" y="26"/>
                    <a:pt x="4" y="26"/>
                    <a:pt x="4" y="26"/>
                  </a:cubicBezTo>
                  <a:cubicBezTo>
                    <a:pt x="5" y="26"/>
                    <a:pt x="5" y="26"/>
                    <a:pt x="5" y="26"/>
                  </a:cubicBezTo>
                  <a:cubicBezTo>
                    <a:pt x="4" y="27"/>
                    <a:pt x="4" y="27"/>
                    <a:pt x="4" y="27"/>
                  </a:cubicBezTo>
                  <a:close/>
                  <a:moveTo>
                    <a:pt x="5" y="26"/>
                  </a:moveTo>
                  <a:cubicBezTo>
                    <a:pt x="6" y="25"/>
                    <a:pt x="6" y="25"/>
                    <a:pt x="6" y="25"/>
                  </a:cubicBezTo>
                  <a:cubicBezTo>
                    <a:pt x="6" y="26"/>
                    <a:pt x="6" y="26"/>
                    <a:pt x="6" y="26"/>
                  </a:cubicBezTo>
                  <a:cubicBezTo>
                    <a:pt x="5" y="26"/>
                    <a:pt x="5" y="26"/>
                    <a:pt x="5" y="26"/>
                  </a:cubicBezTo>
                  <a:close/>
                  <a:moveTo>
                    <a:pt x="7" y="24"/>
                  </a:moveTo>
                  <a:cubicBezTo>
                    <a:pt x="7" y="24"/>
                    <a:pt x="7" y="24"/>
                    <a:pt x="7" y="24"/>
                  </a:cubicBezTo>
                  <a:cubicBezTo>
                    <a:pt x="7" y="24"/>
                    <a:pt x="7" y="24"/>
                    <a:pt x="7" y="24"/>
                  </a:cubicBezTo>
                  <a:cubicBezTo>
                    <a:pt x="7" y="24"/>
                    <a:pt x="7" y="24"/>
                    <a:pt x="7" y="24"/>
                  </a:cubicBezTo>
                  <a:close/>
                  <a:moveTo>
                    <a:pt x="6" y="23"/>
                  </a:moveTo>
                  <a:cubicBezTo>
                    <a:pt x="6" y="24"/>
                    <a:pt x="6" y="24"/>
                    <a:pt x="6" y="24"/>
                  </a:cubicBezTo>
                  <a:cubicBezTo>
                    <a:pt x="7" y="24"/>
                    <a:pt x="7" y="24"/>
                    <a:pt x="7" y="24"/>
                  </a:cubicBezTo>
                  <a:cubicBezTo>
                    <a:pt x="7" y="23"/>
                    <a:pt x="7" y="23"/>
                    <a:pt x="7" y="23"/>
                  </a:cubicBezTo>
                  <a:cubicBezTo>
                    <a:pt x="6" y="23"/>
                    <a:pt x="6" y="23"/>
                    <a:pt x="6" y="23"/>
                  </a:cubicBezTo>
                  <a:close/>
                  <a:moveTo>
                    <a:pt x="18" y="12"/>
                  </a:moveTo>
                  <a:cubicBezTo>
                    <a:pt x="18" y="12"/>
                    <a:pt x="18" y="12"/>
                    <a:pt x="18" y="12"/>
                  </a:cubicBezTo>
                  <a:cubicBezTo>
                    <a:pt x="18" y="11"/>
                    <a:pt x="18" y="11"/>
                    <a:pt x="18" y="11"/>
                  </a:cubicBezTo>
                  <a:cubicBezTo>
                    <a:pt x="18" y="12"/>
                    <a:pt x="18" y="12"/>
                    <a:pt x="18" y="12"/>
                  </a:cubicBezTo>
                  <a:close/>
                  <a:moveTo>
                    <a:pt x="17" y="12"/>
                  </a:moveTo>
                  <a:cubicBezTo>
                    <a:pt x="17" y="12"/>
                    <a:pt x="17" y="12"/>
                    <a:pt x="17" y="12"/>
                  </a:cubicBezTo>
                  <a:cubicBezTo>
                    <a:pt x="18" y="12"/>
                    <a:pt x="18" y="12"/>
                    <a:pt x="18" y="12"/>
                  </a:cubicBezTo>
                  <a:cubicBezTo>
                    <a:pt x="18" y="13"/>
                    <a:pt x="18" y="13"/>
                    <a:pt x="18" y="13"/>
                  </a:cubicBezTo>
                  <a:cubicBezTo>
                    <a:pt x="19" y="12"/>
                    <a:pt x="19" y="12"/>
                    <a:pt x="19" y="12"/>
                  </a:cubicBezTo>
                  <a:cubicBezTo>
                    <a:pt x="18" y="13"/>
                    <a:pt x="18" y="13"/>
                    <a:pt x="18" y="13"/>
                  </a:cubicBezTo>
                  <a:cubicBezTo>
                    <a:pt x="18" y="13"/>
                    <a:pt x="18" y="13"/>
                    <a:pt x="18" y="13"/>
                  </a:cubicBezTo>
                  <a:cubicBezTo>
                    <a:pt x="17" y="13"/>
                    <a:pt x="17" y="13"/>
                    <a:pt x="17" y="13"/>
                  </a:cubicBezTo>
                  <a:cubicBezTo>
                    <a:pt x="17" y="12"/>
                    <a:pt x="17" y="12"/>
                    <a:pt x="17" y="12"/>
                  </a:cubicBezTo>
                  <a:cubicBezTo>
                    <a:pt x="17" y="13"/>
                    <a:pt x="17" y="13"/>
                    <a:pt x="17" y="13"/>
                  </a:cubicBezTo>
                  <a:cubicBezTo>
                    <a:pt x="17" y="13"/>
                    <a:pt x="17" y="13"/>
                    <a:pt x="17" y="13"/>
                  </a:cubicBezTo>
                  <a:cubicBezTo>
                    <a:pt x="17" y="12"/>
                    <a:pt x="17" y="12"/>
                    <a:pt x="17" y="12"/>
                  </a:cubicBezTo>
                  <a:close/>
                  <a:moveTo>
                    <a:pt x="17" y="13"/>
                  </a:moveTo>
                  <a:cubicBezTo>
                    <a:pt x="17" y="14"/>
                    <a:pt x="17" y="14"/>
                    <a:pt x="17" y="14"/>
                  </a:cubicBezTo>
                  <a:cubicBezTo>
                    <a:pt x="17" y="13"/>
                    <a:pt x="17" y="13"/>
                    <a:pt x="17" y="13"/>
                  </a:cubicBezTo>
                  <a:cubicBezTo>
                    <a:pt x="17" y="13"/>
                    <a:pt x="17" y="13"/>
                    <a:pt x="17" y="13"/>
                  </a:cubicBezTo>
                  <a:cubicBezTo>
                    <a:pt x="17" y="13"/>
                    <a:pt x="17" y="13"/>
                    <a:pt x="17" y="13"/>
                  </a:cubicBezTo>
                  <a:close/>
                  <a:moveTo>
                    <a:pt x="4" y="18"/>
                  </a:moveTo>
                  <a:cubicBezTo>
                    <a:pt x="4" y="18"/>
                    <a:pt x="4" y="18"/>
                    <a:pt x="4" y="18"/>
                  </a:cubicBezTo>
                  <a:cubicBezTo>
                    <a:pt x="4" y="17"/>
                    <a:pt x="4" y="17"/>
                    <a:pt x="4" y="17"/>
                  </a:cubicBezTo>
                  <a:cubicBezTo>
                    <a:pt x="4" y="17"/>
                    <a:pt x="4" y="17"/>
                    <a:pt x="4" y="17"/>
                  </a:cubicBezTo>
                  <a:cubicBezTo>
                    <a:pt x="5" y="17"/>
                    <a:pt x="5" y="17"/>
                    <a:pt x="5" y="17"/>
                  </a:cubicBezTo>
                  <a:cubicBezTo>
                    <a:pt x="5" y="16"/>
                    <a:pt x="5" y="16"/>
                    <a:pt x="5" y="16"/>
                  </a:cubicBezTo>
                  <a:cubicBezTo>
                    <a:pt x="7" y="15"/>
                    <a:pt x="7" y="15"/>
                    <a:pt x="7" y="15"/>
                  </a:cubicBezTo>
                  <a:cubicBezTo>
                    <a:pt x="7" y="16"/>
                    <a:pt x="7" y="16"/>
                    <a:pt x="7" y="16"/>
                  </a:cubicBezTo>
                  <a:cubicBezTo>
                    <a:pt x="6" y="17"/>
                    <a:pt x="6" y="17"/>
                    <a:pt x="6" y="17"/>
                  </a:cubicBezTo>
                  <a:cubicBezTo>
                    <a:pt x="6" y="17"/>
                    <a:pt x="6" y="17"/>
                    <a:pt x="6" y="17"/>
                  </a:cubicBezTo>
                  <a:cubicBezTo>
                    <a:pt x="6" y="18"/>
                    <a:pt x="6" y="18"/>
                    <a:pt x="6" y="18"/>
                  </a:cubicBezTo>
                  <a:cubicBezTo>
                    <a:pt x="6" y="18"/>
                    <a:pt x="6" y="18"/>
                    <a:pt x="6" y="18"/>
                  </a:cubicBezTo>
                  <a:cubicBezTo>
                    <a:pt x="5" y="18"/>
                    <a:pt x="5" y="18"/>
                    <a:pt x="5" y="18"/>
                  </a:cubicBezTo>
                  <a:cubicBezTo>
                    <a:pt x="4" y="18"/>
                    <a:pt x="4" y="18"/>
                    <a:pt x="4" y="18"/>
                  </a:cubicBezTo>
                  <a:cubicBezTo>
                    <a:pt x="4" y="18"/>
                    <a:pt x="4" y="18"/>
                    <a:pt x="4" y="18"/>
                  </a:cubicBezTo>
                  <a:close/>
                  <a:moveTo>
                    <a:pt x="4" y="19"/>
                  </a:moveTo>
                  <a:cubicBezTo>
                    <a:pt x="4" y="19"/>
                    <a:pt x="4" y="19"/>
                    <a:pt x="4" y="19"/>
                  </a:cubicBezTo>
                  <a:cubicBezTo>
                    <a:pt x="5" y="19"/>
                    <a:pt x="5" y="19"/>
                    <a:pt x="5" y="19"/>
                  </a:cubicBezTo>
                  <a:cubicBezTo>
                    <a:pt x="5" y="18"/>
                    <a:pt x="5" y="18"/>
                    <a:pt x="5" y="18"/>
                  </a:cubicBezTo>
                  <a:cubicBezTo>
                    <a:pt x="4" y="19"/>
                    <a:pt x="4" y="19"/>
                    <a:pt x="4" y="19"/>
                  </a:cubicBezTo>
                  <a:cubicBezTo>
                    <a:pt x="4" y="19"/>
                    <a:pt x="4" y="19"/>
                    <a:pt x="4" y="19"/>
                  </a:cubicBezTo>
                  <a:cubicBezTo>
                    <a:pt x="4" y="19"/>
                    <a:pt x="4" y="19"/>
                    <a:pt x="4" y="19"/>
                  </a:cubicBezTo>
                  <a:close/>
                  <a:moveTo>
                    <a:pt x="4" y="20"/>
                  </a:moveTo>
                  <a:cubicBezTo>
                    <a:pt x="3" y="21"/>
                    <a:pt x="3" y="21"/>
                    <a:pt x="3" y="21"/>
                  </a:cubicBezTo>
                  <a:cubicBezTo>
                    <a:pt x="2" y="20"/>
                    <a:pt x="2" y="20"/>
                    <a:pt x="2" y="20"/>
                  </a:cubicBezTo>
                  <a:cubicBezTo>
                    <a:pt x="3" y="20"/>
                    <a:pt x="3" y="20"/>
                    <a:pt x="3" y="20"/>
                  </a:cubicBezTo>
                  <a:cubicBezTo>
                    <a:pt x="4" y="20"/>
                    <a:pt x="4" y="20"/>
                    <a:pt x="4" y="20"/>
                  </a:cubicBezTo>
                  <a:cubicBezTo>
                    <a:pt x="4" y="20"/>
                    <a:pt x="4" y="20"/>
                    <a:pt x="4" y="20"/>
                  </a:cubicBezTo>
                  <a:close/>
                  <a:moveTo>
                    <a:pt x="3" y="21"/>
                  </a:moveTo>
                  <a:cubicBezTo>
                    <a:pt x="3" y="21"/>
                    <a:pt x="3" y="21"/>
                    <a:pt x="3" y="21"/>
                  </a:cubicBezTo>
                  <a:cubicBezTo>
                    <a:pt x="3" y="21"/>
                    <a:pt x="3" y="21"/>
                    <a:pt x="3" y="21"/>
                  </a:cubicBezTo>
                  <a:cubicBezTo>
                    <a:pt x="4" y="21"/>
                    <a:pt x="4" y="21"/>
                    <a:pt x="4" y="21"/>
                  </a:cubicBezTo>
                  <a:cubicBezTo>
                    <a:pt x="3" y="21"/>
                    <a:pt x="3" y="21"/>
                    <a:pt x="3" y="21"/>
                  </a:cubicBezTo>
                  <a:close/>
                  <a:moveTo>
                    <a:pt x="2" y="23"/>
                  </a:moveTo>
                  <a:cubicBezTo>
                    <a:pt x="3" y="24"/>
                    <a:pt x="3" y="24"/>
                    <a:pt x="3" y="24"/>
                  </a:cubicBezTo>
                  <a:cubicBezTo>
                    <a:pt x="2" y="24"/>
                    <a:pt x="2" y="24"/>
                    <a:pt x="2" y="24"/>
                  </a:cubicBezTo>
                  <a:cubicBezTo>
                    <a:pt x="2" y="24"/>
                    <a:pt x="2" y="24"/>
                    <a:pt x="2" y="24"/>
                  </a:cubicBezTo>
                  <a:cubicBezTo>
                    <a:pt x="2" y="23"/>
                    <a:pt x="2" y="23"/>
                    <a:pt x="2" y="23"/>
                  </a:cubicBezTo>
                  <a:close/>
                  <a:moveTo>
                    <a:pt x="3" y="23"/>
                  </a:moveTo>
                  <a:cubicBezTo>
                    <a:pt x="3" y="22"/>
                    <a:pt x="3" y="22"/>
                    <a:pt x="3" y="22"/>
                  </a:cubicBezTo>
                  <a:cubicBezTo>
                    <a:pt x="3" y="22"/>
                    <a:pt x="3" y="22"/>
                    <a:pt x="3" y="22"/>
                  </a:cubicBezTo>
                  <a:cubicBezTo>
                    <a:pt x="3" y="21"/>
                    <a:pt x="3" y="21"/>
                    <a:pt x="3" y="21"/>
                  </a:cubicBezTo>
                  <a:cubicBezTo>
                    <a:pt x="3" y="21"/>
                    <a:pt x="3" y="21"/>
                    <a:pt x="3" y="21"/>
                  </a:cubicBezTo>
                  <a:cubicBezTo>
                    <a:pt x="3" y="22"/>
                    <a:pt x="3" y="22"/>
                    <a:pt x="3" y="22"/>
                  </a:cubicBezTo>
                  <a:cubicBezTo>
                    <a:pt x="3" y="22"/>
                    <a:pt x="3" y="22"/>
                    <a:pt x="3" y="22"/>
                  </a:cubicBezTo>
                  <a:cubicBezTo>
                    <a:pt x="3" y="23"/>
                    <a:pt x="3" y="23"/>
                    <a:pt x="3" y="23"/>
                  </a:cubicBezTo>
                  <a:cubicBezTo>
                    <a:pt x="3" y="23"/>
                    <a:pt x="3" y="23"/>
                    <a:pt x="3" y="23"/>
                  </a:cubicBezTo>
                  <a:close/>
                  <a:moveTo>
                    <a:pt x="8" y="23"/>
                  </a:moveTo>
                  <a:cubicBezTo>
                    <a:pt x="8" y="23"/>
                    <a:pt x="8" y="23"/>
                    <a:pt x="8" y="23"/>
                  </a:cubicBezTo>
                  <a:cubicBezTo>
                    <a:pt x="7" y="23"/>
                    <a:pt x="7" y="23"/>
                    <a:pt x="7" y="23"/>
                  </a:cubicBezTo>
                  <a:cubicBezTo>
                    <a:pt x="6" y="22"/>
                    <a:pt x="6" y="22"/>
                    <a:pt x="6" y="22"/>
                  </a:cubicBezTo>
                  <a:cubicBezTo>
                    <a:pt x="6" y="22"/>
                    <a:pt x="6" y="22"/>
                    <a:pt x="6" y="22"/>
                  </a:cubicBezTo>
                  <a:cubicBezTo>
                    <a:pt x="6" y="21"/>
                    <a:pt x="6" y="21"/>
                    <a:pt x="6" y="21"/>
                  </a:cubicBezTo>
                  <a:cubicBezTo>
                    <a:pt x="6" y="22"/>
                    <a:pt x="6" y="22"/>
                    <a:pt x="6" y="22"/>
                  </a:cubicBezTo>
                  <a:cubicBezTo>
                    <a:pt x="5" y="21"/>
                    <a:pt x="5" y="21"/>
                    <a:pt x="5" y="21"/>
                  </a:cubicBezTo>
                  <a:cubicBezTo>
                    <a:pt x="5" y="21"/>
                    <a:pt x="5" y="21"/>
                    <a:pt x="5" y="21"/>
                  </a:cubicBezTo>
                  <a:cubicBezTo>
                    <a:pt x="6" y="21"/>
                    <a:pt x="6" y="21"/>
                    <a:pt x="6" y="21"/>
                  </a:cubicBezTo>
                  <a:cubicBezTo>
                    <a:pt x="5" y="20"/>
                    <a:pt x="5" y="20"/>
                    <a:pt x="5" y="20"/>
                  </a:cubicBezTo>
                  <a:cubicBezTo>
                    <a:pt x="6" y="21"/>
                    <a:pt x="6" y="21"/>
                    <a:pt x="6" y="21"/>
                  </a:cubicBezTo>
                  <a:cubicBezTo>
                    <a:pt x="6" y="20"/>
                    <a:pt x="6" y="20"/>
                    <a:pt x="6" y="20"/>
                  </a:cubicBezTo>
                  <a:cubicBezTo>
                    <a:pt x="7" y="20"/>
                    <a:pt x="7" y="20"/>
                    <a:pt x="7" y="20"/>
                  </a:cubicBezTo>
                  <a:cubicBezTo>
                    <a:pt x="7" y="20"/>
                    <a:pt x="7" y="20"/>
                    <a:pt x="7" y="20"/>
                  </a:cubicBezTo>
                  <a:cubicBezTo>
                    <a:pt x="7" y="22"/>
                    <a:pt x="7" y="22"/>
                    <a:pt x="7" y="22"/>
                  </a:cubicBezTo>
                  <a:cubicBezTo>
                    <a:pt x="8" y="22"/>
                    <a:pt x="8" y="22"/>
                    <a:pt x="8" y="22"/>
                  </a:cubicBezTo>
                  <a:cubicBezTo>
                    <a:pt x="9" y="22"/>
                    <a:pt x="9" y="22"/>
                    <a:pt x="9" y="22"/>
                  </a:cubicBezTo>
                  <a:cubicBezTo>
                    <a:pt x="9" y="22"/>
                    <a:pt x="9" y="22"/>
                    <a:pt x="9" y="22"/>
                  </a:cubicBezTo>
                  <a:cubicBezTo>
                    <a:pt x="8" y="23"/>
                    <a:pt x="8" y="23"/>
                    <a:pt x="8" y="23"/>
                  </a:cubicBezTo>
                  <a:cubicBezTo>
                    <a:pt x="8" y="23"/>
                    <a:pt x="8" y="23"/>
                    <a:pt x="8" y="23"/>
                  </a:cubicBezTo>
                  <a:cubicBezTo>
                    <a:pt x="8" y="23"/>
                    <a:pt x="8" y="23"/>
                    <a:pt x="8" y="23"/>
                  </a:cubicBezTo>
                  <a:close/>
                  <a:moveTo>
                    <a:pt x="6" y="28"/>
                  </a:moveTo>
                  <a:cubicBezTo>
                    <a:pt x="8" y="27"/>
                    <a:pt x="8" y="27"/>
                    <a:pt x="8" y="27"/>
                  </a:cubicBezTo>
                  <a:cubicBezTo>
                    <a:pt x="8" y="28"/>
                    <a:pt x="8" y="28"/>
                    <a:pt x="8" y="28"/>
                  </a:cubicBezTo>
                  <a:cubicBezTo>
                    <a:pt x="9" y="27"/>
                    <a:pt x="9" y="27"/>
                    <a:pt x="9" y="27"/>
                  </a:cubicBezTo>
                  <a:cubicBezTo>
                    <a:pt x="8" y="26"/>
                    <a:pt x="8" y="26"/>
                    <a:pt x="8" y="26"/>
                  </a:cubicBezTo>
                  <a:cubicBezTo>
                    <a:pt x="8" y="26"/>
                    <a:pt x="8" y="26"/>
                    <a:pt x="8" y="26"/>
                  </a:cubicBezTo>
                  <a:cubicBezTo>
                    <a:pt x="7" y="26"/>
                    <a:pt x="7" y="26"/>
                    <a:pt x="7" y="26"/>
                  </a:cubicBezTo>
                  <a:cubicBezTo>
                    <a:pt x="6" y="26"/>
                    <a:pt x="6" y="26"/>
                    <a:pt x="6" y="26"/>
                  </a:cubicBezTo>
                  <a:cubicBezTo>
                    <a:pt x="7" y="27"/>
                    <a:pt x="7" y="27"/>
                    <a:pt x="7" y="27"/>
                  </a:cubicBezTo>
                  <a:cubicBezTo>
                    <a:pt x="7" y="27"/>
                    <a:pt x="7" y="27"/>
                    <a:pt x="7" y="27"/>
                  </a:cubicBezTo>
                  <a:cubicBezTo>
                    <a:pt x="7" y="27"/>
                    <a:pt x="7" y="27"/>
                    <a:pt x="7" y="27"/>
                  </a:cubicBezTo>
                  <a:cubicBezTo>
                    <a:pt x="6" y="28"/>
                    <a:pt x="6" y="28"/>
                    <a:pt x="6" y="28"/>
                  </a:cubicBezTo>
                  <a:close/>
                  <a:moveTo>
                    <a:pt x="7" y="30"/>
                  </a:moveTo>
                  <a:cubicBezTo>
                    <a:pt x="7" y="30"/>
                    <a:pt x="7" y="30"/>
                    <a:pt x="7" y="30"/>
                  </a:cubicBezTo>
                  <a:cubicBezTo>
                    <a:pt x="9" y="28"/>
                    <a:pt x="9" y="28"/>
                    <a:pt x="9" y="28"/>
                  </a:cubicBezTo>
                  <a:cubicBezTo>
                    <a:pt x="8" y="30"/>
                    <a:pt x="8" y="30"/>
                    <a:pt x="8" y="30"/>
                  </a:cubicBezTo>
                  <a:cubicBezTo>
                    <a:pt x="7" y="30"/>
                    <a:pt x="7" y="30"/>
                    <a:pt x="7" y="30"/>
                  </a:cubicBezTo>
                  <a:close/>
                  <a:moveTo>
                    <a:pt x="6" y="31"/>
                  </a:moveTo>
                  <a:cubicBezTo>
                    <a:pt x="7" y="31"/>
                    <a:pt x="7" y="31"/>
                    <a:pt x="7" y="31"/>
                  </a:cubicBezTo>
                  <a:cubicBezTo>
                    <a:pt x="7" y="30"/>
                    <a:pt x="7" y="30"/>
                    <a:pt x="7" y="30"/>
                  </a:cubicBezTo>
                  <a:cubicBezTo>
                    <a:pt x="6" y="30"/>
                    <a:pt x="6" y="30"/>
                    <a:pt x="6" y="30"/>
                  </a:cubicBezTo>
                  <a:cubicBezTo>
                    <a:pt x="6" y="31"/>
                    <a:pt x="6" y="31"/>
                    <a:pt x="6" y="31"/>
                  </a:cubicBezTo>
                  <a:cubicBezTo>
                    <a:pt x="6" y="31"/>
                    <a:pt x="6" y="31"/>
                    <a:pt x="6" y="31"/>
                  </a:cubicBezTo>
                  <a:cubicBezTo>
                    <a:pt x="6" y="31"/>
                    <a:pt x="6" y="31"/>
                    <a:pt x="6" y="31"/>
                  </a:cubicBezTo>
                  <a:close/>
                  <a:moveTo>
                    <a:pt x="10" y="31"/>
                  </a:moveTo>
                  <a:cubicBezTo>
                    <a:pt x="10" y="33"/>
                    <a:pt x="10" y="33"/>
                    <a:pt x="10" y="33"/>
                  </a:cubicBezTo>
                  <a:cubicBezTo>
                    <a:pt x="11" y="33"/>
                    <a:pt x="11" y="33"/>
                    <a:pt x="11" y="33"/>
                  </a:cubicBezTo>
                  <a:cubicBezTo>
                    <a:pt x="11" y="32"/>
                    <a:pt x="11" y="32"/>
                    <a:pt x="11" y="32"/>
                  </a:cubicBezTo>
                  <a:cubicBezTo>
                    <a:pt x="10" y="31"/>
                    <a:pt x="10" y="31"/>
                    <a:pt x="10" y="31"/>
                  </a:cubicBezTo>
                  <a:cubicBezTo>
                    <a:pt x="10" y="31"/>
                    <a:pt x="10" y="31"/>
                    <a:pt x="10" y="31"/>
                  </a:cubicBezTo>
                  <a:close/>
                  <a:moveTo>
                    <a:pt x="13" y="45"/>
                  </a:moveTo>
                  <a:cubicBezTo>
                    <a:pt x="14" y="45"/>
                    <a:pt x="14" y="45"/>
                    <a:pt x="14" y="45"/>
                  </a:cubicBezTo>
                  <a:cubicBezTo>
                    <a:pt x="15" y="44"/>
                    <a:pt x="15" y="44"/>
                    <a:pt x="15" y="44"/>
                  </a:cubicBezTo>
                  <a:cubicBezTo>
                    <a:pt x="14" y="44"/>
                    <a:pt x="14" y="44"/>
                    <a:pt x="14" y="44"/>
                  </a:cubicBezTo>
                  <a:cubicBezTo>
                    <a:pt x="14" y="44"/>
                    <a:pt x="14" y="44"/>
                    <a:pt x="14" y="44"/>
                  </a:cubicBezTo>
                  <a:cubicBezTo>
                    <a:pt x="13" y="44"/>
                    <a:pt x="13" y="44"/>
                    <a:pt x="13" y="44"/>
                  </a:cubicBezTo>
                  <a:cubicBezTo>
                    <a:pt x="13" y="44"/>
                    <a:pt x="13" y="45"/>
                    <a:pt x="13" y="45"/>
                  </a:cubicBezTo>
                  <a:close/>
                  <a:moveTo>
                    <a:pt x="12" y="40"/>
                  </a:moveTo>
                  <a:cubicBezTo>
                    <a:pt x="12" y="39"/>
                    <a:pt x="12" y="39"/>
                    <a:pt x="12" y="39"/>
                  </a:cubicBezTo>
                  <a:cubicBezTo>
                    <a:pt x="13" y="38"/>
                    <a:pt x="13" y="38"/>
                    <a:pt x="13" y="38"/>
                  </a:cubicBezTo>
                  <a:cubicBezTo>
                    <a:pt x="13" y="39"/>
                    <a:pt x="13" y="39"/>
                    <a:pt x="13" y="39"/>
                  </a:cubicBezTo>
                  <a:cubicBezTo>
                    <a:pt x="13" y="39"/>
                    <a:pt x="13" y="39"/>
                    <a:pt x="13" y="39"/>
                  </a:cubicBezTo>
                  <a:cubicBezTo>
                    <a:pt x="12" y="40"/>
                    <a:pt x="12" y="40"/>
                    <a:pt x="12" y="40"/>
                  </a:cubicBezTo>
                  <a:cubicBezTo>
                    <a:pt x="12" y="40"/>
                    <a:pt x="12" y="40"/>
                    <a:pt x="12" y="40"/>
                  </a:cubicBezTo>
                  <a:close/>
                  <a:moveTo>
                    <a:pt x="10" y="63"/>
                  </a:moveTo>
                  <a:cubicBezTo>
                    <a:pt x="11" y="63"/>
                    <a:pt x="11" y="63"/>
                    <a:pt x="11" y="63"/>
                  </a:cubicBezTo>
                  <a:cubicBezTo>
                    <a:pt x="10" y="62"/>
                    <a:pt x="10" y="62"/>
                    <a:pt x="10" y="62"/>
                  </a:cubicBezTo>
                  <a:cubicBezTo>
                    <a:pt x="11" y="62"/>
                    <a:pt x="11" y="62"/>
                    <a:pt x="11" y="62"/>
                  </a:cubicBezTo>
                  <a:cubicBezTo>
                    <a:pt x="11" y="62"/>
                    <a:pt x="11" y="62"/>
                    <a:pt x="11" y="62"/>
                  </a:cubicBezTo>
                  <a:cubicBezTo>
                    <a:pt x="11" y="62"/>
                    <a:pt x="11" y="62"/>
                    <a:pt x="11" y="62"/>
                  </a:cubicBezTo>
                  <a:cubicBezTo>
                    <a:pt x="12" y="62"/>
                    <a:pt x="12" y="62"/>
                    <a:pt x="12" y="62"/>
                  </a:cubicBezTo>
                  <a:cubicBezTo>
                    <a:pt x="12" y="61"/>
                    <a:pt x="12" y="61"/>
                    <a:pt x="12" y="61"/>
                  </a:cubicBezTo>
                  <a:cubicBezTo>
                    <a:pt x="13" y="61"/>
                    <a:pt x="13" y="61"/>
                    <a:pt x="13" y="61"/>
                  </a:cubicBezTo>
                  <a:cubicBezTo>
                    <a:pt x="14" y="61"/>
                    <a:pt x="14" y="61"/>
                    <a:pt x="14" y="61"/>
                  </a:cubicBezTo>
                  <a:cubicBezTo>
                    <a:pt x="14" y="61"/>
                    <a:pt x="14" y="61"/>
                    <a:pt x="14" y="61"/>
                  </a:cubicBezTo>
                  <a:cubicBezTo>
                    <a:pt x="14" y="61"/>
                    <a:pt x="14" y="61"/>
                    <a:pt x="14" y="61"/>
                  </a:cubicBezTo>
                  <a:cubicBezTo>
                    <a:pt x="15" y="61"/>
                    <a:pt x="15" y="61"/>
                    <a:pt x="15" y="61"/>
                  </a:cubicBezTo>
                  <a:cubicBezTo>
                    <a:pt x="15" y="61"/>
                    <a:pt x="15" y="61"/>
                    <a:pt x="15" y="61"/>
                  </a:cubicBezTo>
                  <a:cubicBezTo>
                    <a:pt x="16" y="62"/>
                    <a:pt x="16" y="62"/>
                    <a:pt x="16" y="62"/>
                  </a:cubicBezTo>
                  <a:cubicBezTo>
                    <a:pt x="17" y="62"/>
                    <a:pt x="17" y="62"/>
                    <a:pt x="17" y="62"/>
                  </a:cubicBezTo>
                  <a:cubicBezTo>
                    <a:pt x="16" y="61"/>
                    <a:pt x="16" y="61"/>
                    <a:pt x="16" y="61"/>
                  </a:cubicBezTo>
                  <a:cubicBezTo>
                    <a:pt x="17" y="61"/>
                    <a:pt x="17" y="61"/>
                    <a:pt x="17" y="61"/>
                  </a:cubicBezTo>
                  <a:cubicBezTo>
                    <a:pt x="17" y="61"/>
                    <a:pt x="17" y="61"/>
                    <a:pt x="17" y="61"/>
                  </a:cubicBezTo>
                  <a:cubicBezTo>
                    <a:pt x="17" y="60"/>
                    <a:pt x="17" y="60"/>
                    <a:pt x="17" y="60"/>
                  </a:cubicBezTo>
                  <a:cubicBezTo>
                    <a:pt x="17" y="60"/>
                    <a:pt x="17" y="60"/>
                    <a:pt x="17" y="60"/>
                  </a:cubicBezTo>
                  <a:cubicBezTo>
                    <a:pt x="18" y="59"/>
                    <a:pt x="18" y="59"/>
                    <a:pt x="18" y="59"/>
                  </a:cubicBezTo>
                  <a:cubicBezTo>
                    <a:pt x="18" y="59"/>
                    <a:pt x="18" y="59"/>
                    <a:pt x="18" y="59"/>
                  </a:cubicBezTo>
                  <a:cubicBezTo>
                    <a:pt x="20" y="59"/>
                    <a:pt x="20" y="59"/>
                    <a:pt x="20" y="59"/>
                  </a:cubicBezTo>
                  <a:cubicBezTo>
                    <a:pt x="20" y="59"/>
                    <a:pt x="20" y="59"/>
                    <a:pt x="20" y="59"/>
                  </a:cubicBezTo>
                  <a:cubicBezTo>
                    <a:pt x="21" y="60"/>
                    <a:pt x="21" y="60"/>
                    <a:pt x="21" y="60"/>
                  </a:cubicBezTo>
                  <a:cubicBezTo>
                    <a:pt x="22" y="59"/>
                    <a:pt x="22" y="59"/>
                    <a:pt x="22" y="59"/>
                  </a:cubicBezTo>
                  <a:cubicBezTo>
                    <a:pt x="23" y="59"/>
                    <a:pt x="23" y="59"/>
                    <a:pt x="23" y="59"/>
                  </a:cubicBezTo>
                  <a:cubicBezTo>
                    <a:pt x="23" y="60"/>
                    <a:pt x="23" y="60"/>
                    <a:pt x="23" y="60"/>
                  </a:cubicBezTo>
                  <a:cubicBezTo>
                    <a:pt x="24" y="59"/>
                    <a:pt x="24" y="59"/>
                    <a:pt x="24" y="59"/>
                  </a:cubicBezTo>
                  <a:cubicBezTo>
                    <a:pt x="25" y="59"/>
                    <a:pt x="25" y="59"/>
                    <a:pt x="25" y="59"/>
                  </a:cubicBezTo>
                  <a:cubicBezTo>
                    <a:pt x="25" y="59"/>
                    <a:pt x="25" y="59"/>
                    <a:pt x="25" y="59"/>
                  </a:cubicBezTo>
                  <a:cubicBezTo>
                    <a:pt x="26" y="58"/>
                    <a:pt x="26" y="58"/>
                    <a:pt x="26" y="58"/>
                  </a:cubicBezTo>
                  <a:cubicBezTo>
                    <a:pt x="27" y="58"/>
                    <a:pt x="27" y="58"/>
                    <a:pt x="27" y="58"/>
                  </a:cubicBezTo>
                  <a:cubicBezTo>
                    <a:pt x="27" y="58"/>
                    <a:pt x="27" y="58"/>
                    <a:pt x="27" y="58"/>
                  </a:cubicBezTo>
                  <a:cubicBezTo>
                    <a:pt x="28" y="58"/>
                    <a:pt x="28" y="58"/>
                    <a:pt x="28" y="58"/>
                  </a:cubicBezTo>
                  <a:cubicBezTo>
                    <a:pt x="28" y="58"/>
                    <a:pt x="28" y="58"/>
                    <a:pt x="28" y="58"/>
                  </a:cubicBezTo>
                  <a:cubicBezTo>
                    <a:pt x="28" y="59"/>
                    <a:pt x="28" y="59"/>
                    <a:pt x="28" y="59"/>
                  </a:cubicBezTo>
                  <a:cubicBezTo>
                    <a:pt x="29" y="58"/>
                    <a:pt x="29" y="58"/>
                    <a:pt x="29" y="58"/>
                  </a:cubicBezTo>
                  <a:cubicBezTo>
                    <a:pt x="30" y="58"/>
                    <a:pt x="30" y="58"/>
                    <a:pt x="30" y="58"/>
                  </a:cubicBezTo>
                  <a:cubicBezTo>
                    <a:pt x="31" y="58"/>
                    <a:pt x="31" y="58"/>
                    <a:pt x="31" y="58"/>
                  </a:cubicBezTo>
                  <a:cubicBezTo>
                    <a:pt x="32" y="58"/>
                    <a:pt x="32" y="58"/>
                    <a:pt x="32" y="58"/>
                  </a:cubicBezTo>
                  <a:cubicBezTo>
                    <a:pt x="33" y="58"/>
                    <a:pt x="33" y="58"/>
                    <a:pt x="33" y="58"/>
                  </a:cubicBezTo>
                  <a:cubicBezTo>
                    <a:pt x="33" y="58"/>
                    <a:pt x="33" y="58"/>
                    <a:pt x="33" y="58"/>
                  </a:cubicBezTo>
                  <a:cubicBezTo>
                    <a:pt x="34" y="58"/>
                    <a:pt x="34" y="58"/>
                    <a:pt x="34" y="58"/>
                  </a:cubicBezTo>
                  <a:cubicBezTo>
                    <a:pt x="35" y="57"/>
                    <a:pt x="35" y="57"/>
                    <a:pt x="35" y="57"/>
                  </a:cubicBezTo>
                  <a:cubicBezTo>
                    <a:pt x="35" y="57"/>
                    <a:pt x="35" y="57"/>
                    <a:pt x="35" y="57"/>
                  </a:cubicBezTo>
                  <a:cubicBezTo>
                    <a:pt x="35" y="57"/>
                    <a:pt x="35" y="57"/>
                    <a:pt x="35" y="57"/>
                  </a:cubicBezTo>
                  <a:cubicBezTo>
                    <a:pt x="35" y="57"/>
                    <a:pt x="35" y="57"/>
                    <a:pt x="35" y="57"/>
                  </a:cubicBezTo>
                  <a:cubicBezTo>
                    <a:pt x="36" y="56"/>
                    <a:pt x="36" y="56"/>
                    <a:pt x="36" y="56"/>
                  </a:cubicBezTo>
                  <a:cubicBezTo>
                    <a:pt x="37" y="56"/>
                    <a:pt x="37" y="56"/>
                    <a:pt x="37" y="56"/>
                  </a:cubicBezTo>
                  <a:cubicBezTo>
                    <a:pt x="37" y="55"/>
                    <a:pt x="37" y="55"/>
                    <a:pt x="37" y="55"/>
                  </a:cubicBezTo>
                  <a:cubicBezTo>
                    <a:pt x="37" y="55"/>
                    <a:pt x="37" y="55"/>
                    <a:pt x="37" y="55"/>
                  </a:cubicBezTo>
                  <a:cubicBezTo>
                    <a:pt x="37" y="55"/>
                    <a:pt x="37" y="55"/>
                    <a:pt x="37" y="55"/>
                  </a:cubicBezTo>
                  <a:cubicBezTo>
                    <a:pt x="36" y="55"/>
                    <a:pt x="36" y="55"/>
                    <a:pt x="36" y="55"/>
                  </a:cubicBezTo>
                  <a:cubicBezTo>
                    <a:pt x="35" y="55"/>
                    <a:pt x="35" y="55"/>
                    <a:pt x="35" y="55"/>
                  </a:cubicBezTo>
                  <a:cubicBezTo>
                    <a:pt x="35" y="55"/>
                    <a:pt x="35" y="55"/>
                    <a:pt x="35" y="55"/>
                  </a:cubicBezTo>
                  <a:cubicBezTo>
                    <a:pt x="34" y="55"/>
                    <a:pt x="34" y="55"/>
                    <a:pt x="34" y="55"/>
                  </a:cubicBezTo>
                  <a:cubicBezTo>
                    <a:pt x="34" y="55"/>
                    <a:pt x="34" y="55"/>
                    <a:pt x="34" y="55"/>
                  </a:cubicBezTo>
                  <a:cubicBezTo>
                    <a:pt x="34" y="54"/>
                    <a:pt x="34" y="54"/>
                    <a:pt x="34" y="54"/>
                  </a:cubicBezTo>
                  <a:cubicBezTo>
                    <a:pt x="34" y="54"/>
                    <a:pt x="34" y="54"/>
                    <a:pt x="34" y="54"/>
                  </a:cubicBezTo>
                  <a:cubicBezTo>
                    <a:pt x="34" y="54"/>
                    <a:pt x="34" y="54"/>
                    <a:pt x="34" y="54"/>
                  </a:cubicBezTo>
                  <a:cubicBezTo>
                    <a:pt x="33" y="54"/>
                    <a:pt x="33" y="54"/>
                    <a:pt x="33" y="54"/>
                  </a:cubicBezTo>
                  <a:cubicBezTo>
                    <a:pt x="33" y="54"/>
                    <a:pt x="33" y="54"/>
                    <a:pt x="33" y="54"/>
                  </a:cubicBezTo>
                  <a:cubicBezTo>
                    <a:pt x="34" y="54"/>
                    <a:pt x="34" y="54"/>
                    <a:pt x="34" y="54"/>
                  </a:cubicBezTo>
                  <a:cubicBezTo>
                    <a:pt x="34" y="54"/>
                    <a:pt x="34" y="54"/>
                    <a:pt x="34" y="54"/>
                  </a:cubicBezTo>
                  <a:cubicBezTo>
                    <a:pt x="35" y="54"/>
                    <a:pt x="35" y="54"/>
                    <a:pt x="35" y="54"/>
                  </a:cubicBezTo>
                  <a:cubicBezTo>
                    <a:pt x="35" y="53"/>
                    <a:pt x="35" y="53"/>
                    <a:pt x="35" y="53"/>
                  </a:cubicBezTo>
                  <a:cubicBezTo>
                    <a:pt x="34" y="53"/>
                    <a:pt x="34" y="53"/>
                    <a:pt x="34" y="53"/>
                  </a:cubicBezTo>
                  <a:cubicBezTo>
                    <a:pt x="35" y="53"/>
                    <a:pt x="35" y="53"/>
                    <a:pt x="35" y="53"/>
                  </a:cubicBezTo>
                  <a:cubicBezTo>
                    <a:pt x="35" y="52"/>
                    <a:pt x="35" y="52"/>
                    <a:pt x="35" y="52"/>
                  </a:cubicBezTo>
                  <a:cubicBezTo>
                    <a:pt x="35" y="53"/>
                    <a:pt x="35" y="53"/>
                    <a:pt x="35" y="53"/>
                  </a:cubicBezTo>
                  <a:cubicBezTo>
                    <a:pt x="36" y="52"/>
                    <a:pt x="36" y="52"/>
                    <a:pt x="36" y="52"/>
                  </a:cubicBezTo>
                  <a:cubicBezTo>
                    <a:pt x="36" y="52"/>
                    <a:pt x="36" y="52"/>
                    <a:pt x="36" y="52"/>
                  </a:cubicBezTo>
                  <a:cubicBezTo>
                    <a:pt x="36" y="52"/>
                    <a:pt x="36" y="52"/>
                    <a:pt x="36" y="52"/>
                  </a:cubicBezTo>
                  <a:cubicBezTo>
                    <a:pt x="36" y="51"/>
                    <a:pt x="36" y="51"/>
                    <a:pt x="36" y="51"/>
                  </a:cubicBezTo>
                  <a:cubicBezTo>
                    <a:pt x="35" y="51"/>
                    <a:pt x="35" y="51"/>
                    <a:pt x="35" y="51"/>
                  </a:cubicBezTo>
                  <a:cubicBezTo>
                    <a:pt x="36" y="51"/>
                    <a:pt x="36" y="51"/>
                    <a:pt x="36" y="51"/>
                  </a:cubicBezTo>
                  <a:cubicBezTo>
                    <a:pt x="36" y="51"/>
                    <a:pt x="36" y="51"/>
                    <a:pt x="36" y="51"/>
                  </a:cubicBezTo>
                  <a:cubicBezTo>
                    <a:pt x="36" y="51"/>
                    <a:pt x="36" y="51"/>
                    <a:pt x="36" y="51"/>
                  </a:cubicBezTo>
                  <a:cubicBezTo>
                    <a:pt x="37" y="51"/>
                    <a:pt x="37" y="51"/>
                    <a:pt x="37" y="51"/>
                  </a:cubicBezTo>
                  <a:cubicBezTo>
                    <a:pt x="37" y="51"/>
                    <a:pt x="37" y="51"/>
                    <a:pt x="37" y="51"/>
                  </a:cubicBezTo>
                  <a:cubicBezTo>
                    <a:pt x="37" y="49"/>
                    <a:pt x="37" y="49"/>
                    <a:pt x="37" y="49"/>
                  </a:cubicBezTo>
                  <a:cubicBezTo>
                    <a:pt x="38" y="48"/>
                    <a:pt x="38" y="48"/>
                    <a:pt x="38" y="48"/>
                  </a:cubicBezTo>
                  <a:cubicBezTo>
                    <a:pt x="37" y="48"/>
                    <a:pt x="37" y="48"/>
                    <a:pt x="37" y="48"/>
                  </a:cubicBezTo>
                  <a:cubicBezTo>
                    <a:pt x="37" y="47"/>
                    <a:pt x="37" y="47"/>
                    <a:pt x="37" y="47"/>
                  </a:cubicBezTo>
                  <a:cubicBezTo>
                    <a:pt x="36" y="46"/>
                    <a:pt x="36" y="46"/>
                    <a:pt x="36" y="46"/>
                  </a:cubicBezTo>
                  <a:cubicBezTo>
                    <a:pt x="34" y="46"/>
                    <a:pt x="34" y="46"/>
                    <a:pt x="34" y="46"/>
                  </a:cubicBezTo>
                  <a:cubicBezTo>
                    <a:pt x="32" y="46"/>
                    <a:pt x="32" y="46"/>
                    <a:pt x="32" y="46"/>
                  </a:cubicBezTo>
                  <a:cubicBezTo>
                    <a:pt x="32" y="47"/>
                    <a:pt x="32" y="47"/>
                    <a:pt x="32" y="47"/>
                  </a:cubicBezTo>
                  <a:cubicBezTo>
                    <a:pt x="32" y="47"/>
                    <a:pt x="32" y="47"/>
                    <a:pt x="32" y="47"/>
                  </a:cubicBezTo>
                  <a:cubicBezTo>
                    <a:pt x="31" y="47"/>
                    <a:pt x="31" y="47"/>
                    <a:pt x="31" y="47"/>
                  </a:cubicBezTo>
                  <a:cubicBezTo>
                    <a:pt x="31" y="46"/>
                    <a:pt x="31" y="46"/>
                    <a:pt x="31" y="46"/>
                  </a:cubicBezTo>
                  <a:cubicBezTo>
                    <a:pt x="32" y="45"/>
                    <a:pt x="32" y="45"/>
                    <a:pt x="32" y="45"/>
                  </a:cubicBezTo>
                  <a:cubicBezTo>
                    <a:pt x="32" y="44"/>
                    <a:pt x="32" y="44"/>
                    <a:pt x="32" y="44"/>
                  </a:cubicBezTo>
                  <a:cubicBezTo>
                    <a:pt x="31" y="43"/>
                    <a:pt x="31" y="43"/>
                    <a:pt x="31" y="43"/>
                  </a:cubicBezTo>
                  <a:cubicBezTo>
                    <a:pt x="30" y="43"/>
                    <a:pt x="30" y="43"/>
                    <a:pt x="30" y="43"/>
                  </a:cubicBezTo>
                  <a:cubicBezTo>
                    <a:pt x="30" y="42"/>
                    <a:pt x="30" y="42"/>
                    <a:pt x="30" y="42"/>
                  </a:cubicBezTo>
                  <a:cubicBezTo>
                    <a:pt x="29" y="42"/>
                    <a:pt x="29" y="42"/>
                    <a:pt x="29" y="42"/>
                  </a:cubicBezTo>
                  <a:cubicBezTo>
                    <a:pt x="29" y="42"/>
                    <a:pt x="29" y="42"/>
                    <a:pt x="29" y="42"/>
                  </a:cubicBezTo>
                  <a:cubicBezTo>
                    <a:pt x="28" y="42"/>
                    <a:pt x="28" y="42"/>
                    <a:pt x="28" y="42"/>
                  </a:cubicBezTo>
                  <a:cubicBezTo>
                    <a:pt x="28" y="42"/>
                    <a:pt x="28" y="42"/>
                    <a:pt x="28" y="42"/>
                  </a:cubicBezTo>
                  <a:cubicBezTo>
                    <a:pt x="28" y="42"/>
                    <a:pt x="28" y="42"/>
                    <a:pt x="28" y="42"/>
                  </a:cubicBezTo>
                  <a:cubicBezTo>
                    <a:pt x="28" y="42"/>
                    <a:pt x="28" y="42"/>
                    <a:pt x="28" y="42"/>
                  </a:cubicBezTo>
                  <a:cubicBezTo>
                    <a:pt x="29" y="42"/>
                    <a:pt x="29" y="42"/>
                    <a:pt x="29" y="42"/>
                  </a:cubicBezTo>
                  <a:cubicBezTo>
                    <a:pt x="29" y="42"/>
                    <a:pt x="29" y="42"/>
                    <a:pt x="29" y="42"/>
                  </a:cubicBezTo>
                  <a:cubicBezTo>
                    <a:pt x="30" y="42"/>
                    <a:pt x="30" y="42"/>
                    <a:pt x="30" y="42"/>
                  </a:cubicBezTo>
                  <a:cubicBezTo>
                    <a:pt x="30" y="42"/>
                    <a:pt x="30" y="42"/>
                    <a:pt x="30" y="42"/>
                  </a:cubicBezTo>
                  <a:cubicBezTo>
                    <a:pt x="30" y="42"/>
                    <a:pt x="30" y="42"/>
                    <a:pt x="30" y="42"/>
                  </a:cubicBezTo>
                  <a:cubicBezTo>
                    <a:pt x="31" y="42"/>
                    <a:pt x="31" y="42"/>
                    <a:pt x="31" y="42"/>
                  </a:cubicBezTo>
                  <a:cubicBezTo>
                    <a:pt x="30" y="41"/>
                    <a:pt x="30" y="41"/>
                    <a:pt x="30" y="41"/>
                  </a:cubicBezTo>
                  <a:cubicBezTo>
                    <a:pt x="29" y="40"/>
                    <a:pt x="29" y="40"/>
                    <a:pt x="29" y="40"/>
                  </a:cubicBezTo>
                  <a:cubicBezTo>
                    <a:pt x="29" y="40"/>
                    <a:pt x="29" y="40"/>
                    <a:pt x="29" y="40"/>
                  </a:cubicBezTo>
                  <a:cubicBezTo>
                    <a:pt x="30" y="40"/>
                    <a:pt x="30" y="40"/>
                    <a:pt x="30" y="40"/>
                  </a:cubicBezTo>
                  <a:cubicBezTo>
                    <a:pt x="29" y="39"/>
                    <a:pt x="29" y="39"/>
                    <a:pt x="29" y="39"/>
                  </a:cubicBezTo>
                  <a:cubicBezTo>
                    <a:pt x="29" y="39"/>
                    <a:pt x="29" y="39"/>
                    <a:pt x="29" y="39"/>
                  </a:cubicBezTo>
                  <a:cubicBezTo>
                    <a:pt x="29" y="39"/>
                    <a:pt x="29" y="39"/>
                    <a:pt x="29" y="39"/>
                  </a:cubicBezTo>
                  <a:cubicBezTo>
                    <a:pt x="28" y="38"/>
                    <a:pt x="28" y="38"/>
                    <a:pt x="28" y="38"/>
                  </a:cubicBezTo>
                  <a:cubicBezTo>
                    <a:pt x="27" y="37"/>
                    <a:pt x="27" y="37"/>
                    <a:pt x="27" y="37"/>
                  </a:cubicBezTo>
                  <a:cubicBezTo>
                    <a:pt x="25" y="37"/>
                    <a:pt x="25" y="37"/>
                    <a:pt x="25" y="37"/>
                  </a:cubicBezTo>
                  <a:cubicBezTo>
                    <a:pt x="25" y="36"/>
                    <a:pt x="25" y="36"/>
                    <a:pt x="25" y="36"/>
                  </a:cubicBezTo>
                  <a:cubicBezTo>
                    <a:pt x="25" y="36"/>
                    <a:pt x="25" y="36"/>
                    <a:pt x="25" y="36"/>
                  </a:cubicBezTo>
                  <a:cubicBezTo>
                    <a:pt x="25" y="35"/>
                    <a:pt x="25" y="35"/>
                    <a:pt x="25" y="35"/>
                  </a:cubicBezTo>
                  <a:cubicBezTo>
                    <a:pt x="24" y="34"/>
                    <a:pt x="24" y="34"/>
                    <a:pt x="24" y="34"/>
                  </a:cubicBezTo>
                  <a:cubicBezTo>
                    <a:pt x="24" y="32"/>
                    <a:pt x="24" y="32"/>
                    <a:pt x="24" y="32"/>
                  </a:cubicBezTo>
                  <a:cubicBezTo>
                    <a:pt x="23" y="32"/>
                    <a:pt x="23" y="32"/>
                    <a:pt x="23" y="32"/>
                  </a:cubicBezTo>
                  <a:cubicBezTo>
                    <a:pt x="23" y="32"/>
                    <a:pt x="23" y="32"/>
                    <a:pt x="23" y="32"/>
                  </a:cubicBezTo>
                  <a:cubicBezTo>
                    <a:pt x="22" y="30"/>
                    <a:pt x="22" y="30"/>
                    <a:pt x="22" y="30"/>
                  </a:cubicBezTo>
                  <a:cubicBezTo>
                    <a:pt x="21" y="30"/>
                    <a:pt x="21" y="30"/>
                    <a:pt x="21" y="30"/>
                  </a:cubicBezTo>
                  <a:cubicBezTo>
                    <a:pt x="20" y="29"/>
                    <a:pt x="20" y="29"/>
                    <a:pt x="20" y="29"/>
                  </a:cubicBezTo>
                  <a:cubicBezTo>
                    <a:pt x="19" y="29"/>
                    <a:pt x="19" y="29"/>
                    <a:pt x="19" y="29"/>
                  </a:cubicBezTo>
                  <a:cubicBezTo>
                    <a:pt x="19" y="29"/>
                    <a:pt x="19" y="29"/>
                    <a:pt x="19" y="29"/>
                  </a:cubicBezTo>
                  <a:cubicBezTo>
                    <a:pt x="18" y="30"/>
                    <a:pt x="18" y="30"/>
                    <a:pt x="18" y="30"/>
                  </a:cubicBezTo>
                  <a:cubicBezTo>
                    <a:pt x="17" y="29"/>
                    <a:pt x="17" y="29"/>
                    <a:pt x="17" y="29"/>
                  </a:cubicBezTo>
                  <a:cubicBezTo>
                    <a:pt x="17" y="29"/>
                    <a:pt x="17" y="29"/>
                    <a:pt x="17" y="29"/>
                  </a:cubicBezTo>
                  <a:cubicBezTo>
                    <a:pt x="16" y="29"/>
                    <a:pt x="16" y="29"/>
                    <a:pt x="16" y="29"/>
                  </a:cubicBezTo>
                  <a:cubicBezTo>
                    <a:pt x="16" y="29"/>
                    <a:pt x="16" y="29"/>
                    <a:pt x="16" y="29"/>
                  </a:cubicBezTo>
                  <a:cubicBezTo>
                    <a:pt x="16" y="29"/>
                    <a:pt x="16" y="29"/>
                    <a:pt x="16" y="29"/>
                  </a:cubicBezTo>
                  <a:cubicBezTo>
                    <a:pt x="17" y="29"/>
                    <a:pt x="17" y="29"/>
                    <a:pt x="17" y="29"/>
                  </a:cubicBezTo>
                  <a:cubicBezTo>
                    <a:pt x="18" y="29"/>
                    <a:pt x="18" y="29"/>
                    <a:pt x="18" y="29"/>
                  </a:cubicBezTo>
                  <a:cubicBezTo>
                    <a:pt x="18" y="28"/>
                    <a:pt x="18" y="28"/>
                    <a:pt x="18" y="28"/>
                  </a:cubicBezTo>
                  <a:cubicBezTo>
                    <a:pt x="19" y="28"/>
                    <a:pt x="19" y="28"/>
                    <a:pt x="19" y="28"/>
                  </a:cubicBezTo>
                  <a:cubicBezTo>
                    <a:pt x="20" y="28"/>
                    <a:pt x="20" y="28"/>
                    <a:pt x="20" y="28"/>
                  </a:cubicBezTo>
                  <a:cubicBezTo>
                    <a:pt x="19" y="27"/>
                    <a:pt x="19" y="27"/>
                    <a:pt x="19" y="27"/>
                  </a:cubicBezTo>
                  <a:cubicBezTo>
                    <a:pt x="19" y="27"/>
                    <a:pt x="19" y="27"/>
                    <a:pt x="19" y="27"/>
                  </a:cubicBezTo>
                  <a:cubicBezTo>
                    <a:pt x="19" y="27"/>
                    <a:pt x="19" y="27"/>
                    <a:pt x="19" y="27"/>
                  </a:cubicBezTo>
                  <a:cubicBezTo>
                    <a:pt x="18" y="27"/>
                    <a:pt x="18" y="27"/>
                    <a:pt x="18" y="27"/>
                  </a:cubicBezTo>
                  <a:cubicBezTo>
                    <a:pt x="17" y="27"/>
                    <a:pt x="17" y="27"/>
                    <a:pt x="17" y="27"/>
                  </a:cubicBezTo>
                  <a:cubicBezTo>
                    <a:pt x="18" y="27"/>
                    <a:pt x="18" y="27"/>
                    <a:pt x="18" y="27"/>
                  </a:cubicBezTo>
                  <a:cubicBezTo>
                    <a:pt x="19" y="27"/>
                    <a:pt x="19" y="27"/>
                    <a:pt x="19" y="27"/>
                  </a:cubicBezTo>
                  <a:cubicBezTo>
                    <a:pt x="20" y="26"/>
                    <a:pt x="20" y="26"/>
                    <a:pt x="20" y="26"/>
                  </a:cubicBezTo>
                  <a:cubicBezTo>
                    <a:pt x="20" y="26"/>
                    <a:pt x="20" y="26"/>
                    <a:pt x="20" y="26"/>
                  </a:cubicBezTo>
                  <a:cubicBezTo>
                    <a:pt x="20" y="25"/>
                    <a:pt x="20" y="25"/>
                    <a:pt x="20" y="25"/>
                  </a:cubicBezTo>
                  <a:cubicBezTo>
                    <a:pt x="21" y="24"/>
                    <a:pt x="21" y="24"/>
                    <a:pt x="21" y="24"/>
                  </a:cubicBezTo>
                  <a:cubicBezTo>
                    <a:pt x="21" y="24"/>
                    <a:pt x="21" y="24"/>
                    <a:pt x="21" y="24"/>
                  </a:cubicBezTo>
                  <a:cubicBezTo>
                    <a:pt x="21" y="24"/>
                    <a:pt x="21" y="24"/>
                    <a:pt x="21" y="24"/>
                  </a:cubicBezTo>
                  <a:cubicBezTo>
                    <a:pt x="22" y="23"/>
                    <a:pt x="22" y="23"/>
                    <a:pt x="22" y="23"/>
                  </a:cubicBezTo>
                  <a:cubicBezTo>
                    <a:pt x="21" y="23"/>
                    <a:pt x="21" y="23"/>
                    <a:pt x="21" y="23"/>
                  </a:cubicBezTo>
                  <a:cubicBezTo>
                    <a:pt x="22" y="22"/>
                    <a:pt x="22" y="22"/>
                    <a:pt x="22" y="22"/>
                  </a:cubicBezTo>
                  <a:cubicBezTo>
                    <a:pt x="23" y="21"/>
                    <a:pt x="23" y="21"/>
                    <a:pt x="23" y="21"/>
                  </a:cubicBezTo>
                  <a:cubicBezTo>
                    <a:pt x="23" y="21"/>
                    <a:pt x="23" y="21"/>
                    <a:pt x="23" y="21"/>
                  </a:cubicBezTo>
                  <a:cubicBezTo>
                    <a:pt x="22" y="20"/>
                    <a:pt x="22" y="20"/>
                    <a:pt x="22" y="20"/>
                  </a:cubicBezTo>
                  <a:cubicBezTo>
                    <a:pt x="21" y="20"/>
                    <a:pt x="21" y="20"/>
                    <a:pt x="21" y="20"/>
                  </a:cubicBezTo>
                  <a:cubicBezTo>
                    <a:pt x="20" y="20"/>
                    <a:pt x="20" y="20"/>
                    <a:pt x="20" y="20"/>
                  </a:cubicBezTo>
                  <a:cubicBezTo>
                    <a:pt x="18" y="20"/>
                    <a:pt x="18" y="20"/>
                    <a:pt x="18" y="20"/>
                  </a:cubicBezTo>
                  <a:cubicBezTo>
                    <a:pt x="18" y="20"/>
                    <a:pt x="18" y="20"/>
                    <a:pt x="18" y="20"/>
                  </a:cubicBezTo>
                  <a:cubicBezTo>
                    <a:pt x="18" y="20"/>
                    <a:pt x="18" y="20"/>
                    <a:pt x="18" y="20"/>
                  </a:cubicBezTo>
                  <a:cubicBezTo>
                    <a:pt x="17" y="20"/>
                    <a:pt x="17" y="20"/>
                    <a:pt x="17" y="20"/>
                  </a:cubicBezTo>
                  <a:cubicBezTo>
                    <a:pt x="16" y="20"/>
                    <a:pt x="16" y="20"/>
                    <a:pt x="16" y="20"/>
                  </a:cubicBezTo>
                  <a:cubicBezTo>
                    <a:pt x="16" y="20"/>
                    <a:pt x="16" y="20"/>
                    <a:pt x="16" y="20"/>
                  </a:cubicBezTo>
                  <a:cubicBezTo>
                    <a:pt x="16" y="20"/>
                    <a:pt x="16" y="20"/>
                    <a:pt x="16" y="20"/>
                  </a:cubicBezTo>
                  <a:cubicBezTo>
                    <a:pt x="15" y="21"/>
                    <a:pt x="15" y="21"/>
                    <a:pt x="15" y="21"/>
                  </a:cubicBezTo>
                  <a:cubicBezTo>
                    <a:pt x="15" y="21"/>
                    <a:pt x="15" y="21"/>
                    <a:pt x="15" y="21"/>
                  </a:cubicBezTo>
                  <a:cubicBezTo>
                    <a:pt x="14" y="21"/>
                    <a:pt x="14" y="21"/>
                    <a:pt x="14" y="21"/>
                  </a:cubicBezTo>
                  <a:cubicBezTo>
                    <a:pt x="14" y="21"/>
                    <a:pt x="14" y="21"/>
                    <a:pt x="14" y="21"/>
                  </a:cubicBezTo>
                  <a:cubicBezTo>
                    <a:pt x="15" y="20"/>
                    <a:pt x="15" y="20"/>
                    <a:pt x="15" y="20"/>
                  </a:cubicBezTo>
                  <a:cubicBezTo>
                    <a:pt x="15" y="19"/>
                    <a:pt x="15" y="19"/>
                    <a:pt x="15" y="19"/>
                  </a:cubicBezTo>
                  <a:cubicBezTo>
                    <a:pt x="15" y="19"/>
                    <a:pt x="15" y="19"/>
                    <a:pt x="15" y="19"/>
                  </a:cubicBezTo>
                  <a:cubicBezTo>
                    <a:pt x="14" y="19"/>
                    <a:pt x="14" y="19"/>
                    <a:pt x="14" y="19"/>
                  </a:cubicBezTo>
                  <a:cubicBezTo>
                    <a:pt x="15" y="19"/>
                    <a:pt x="15" y="19"/>
                    <a:pt x="15" y="19"/>
                  </a:cubicBezTo>
                  <a:cubicBezTo>
                    <a:pt x="15" y="18"/>
                    <a:pt x="15" y="18"/>
                    <a:pt x="15" y="18"/>
                  </a:cubicBezTo>
                  <a:cubicBezTo>
                    <a:pt x="17" y="17"/>
                    <a:pt x="17" y="17"/>
                    <a:pt x="17" y="17"/>
                  </a:cubicBezTo>
                  <a:cubicBezTo>
                    <a:pt x="17" y="16"/>
                    <a:pt x="17" y="16"/>
                    <a:pt x="17" y="16"/>
                  </a:cubicBezTo>
                  <a:cubicBezTo>
                    <a:pt x="18" y="16"/>
                    <a:pt x="18" y="16"/>
                    <a:pt x="18" y="16"/>
                  </a:cubicBezTo>
                  <a:cubicBezTo>
                    <a:pt x="18" y="16"/>
                    <a:pt x="18" y="16"/>
                    <a:pt x="18" y="16"/>
                  </a:cubicBezTo>
                  <a:cubicBezTo>
                    <a:pt x="18" y="15"/>
                    <a:pt x="18" y="15"/>
                    <a:pt x="18" y="15"/>
                  </a:cubicBezTo>
                  <a:cubicBezTo>
                    <a:pt x="18" y="15"/>
                    <a:pt x="18" y="15"/>
                    <a:pt x="18" y="15"/>
                  </a:cubicBezTo>
                  <a:cubicBezTo>
                    <a:pt x="18" y="14"/>
                    <a:pt x="18" y="14"/>
                    <a:pt x="18" y="14"/>
                  </a:cubicBezTo>
                  <a:cubicBezTo>
                    <a:pt x="17" y="14"/>
                    <a:pt x="17" y="14"/>
                    <a:pt x="17" y="14"/>
                  </a:cubicBezTo>
                  <a:cubicBezTo>
                    <a:pt x="17" y="15"/>
                    <a:pt x="17" y="15"/>
                    <a:pt x="17" y="15"/>
                  </a:cubicBezTo>
                  <a:cubicBezTo>
                    <a:pt x="16" y="15"/>
                    <a:pt x="16" y="15"/>
                    <a:pt x="16" y="15"/>
                  </a:cubicBezTo>
                  <a:cubicBezTo>
                    <a:pt x="15" y="15"/>
                    <a:pt x="15" y="15"/>
                    <a:pt x="15" y="15"/>
                  </a:cubicBezTo>
                  <a:cubicBezTo>
                    <a:pt x="14" y="15"/>
                    <a:pt x="14" y="15"/>
                    <a:pt x="14" y="15"/>
                  </a:cubicBezTo>
                  <a:cubicBezTo>
                    <a:pt x="14" y="15"/>
                    <a:pt x="14" y="15"/>
                    <a:pt x="14" y="15"/>
                  </a:cubicBezTo>
                  <a:cubicBezTo>
                    <a:pt x="13" y="15"/>
                    <a:pt x="13" y="15"/>
                    <a:pt x="13" y="15"/>
                  </a:cubicBezTo>
                  <a:cubicBezTo>
                    <a:pt x="13" y="15"/>
                    <a:pt x="13" y="15"/>
                    <a:pt x="13" y="15"/>
                  </a:cubicBezTo>
                  <a:cubicBezTo>
                    <a:pt x="13" y="15"/>
                    <a:pt x="13" y="15"/>
                    <a:pt x="13" y="15"/>
                  </a:cubicBezTo>
                  <a:cubicBezTo>
                    <a:pt x="13" y="15"/>
                    <a:pt x="13" y="15"/>
                    <a:pt x="13" y="15"/>
                  </a:cubicBezTo>
                  <a:cubicBezTo>
                    <a:pt x="12" y="16"/>
                    <a:pt x="12" y="16"/>
                    <a:pt x="12" y="16"/>
                  </a:cubicBezTo>
                  <a:cubicBezTo>
                    <a:pt x="12" y="15"/>
                    <a:pt x="12" y="15"/>
                    <a:pt x="12" y="15"/>
                  </a:cubicBezTo>
                  <a:cubicBezTo>
                    <a:pt x="11" y="15"/>
                    <a:pt x="11" y="15"/>
                    <a:pt x="11" y="15"/>
                  </a:cubicBezTo>
                  <a:cubicBezTo>
                    <a:pt x="11" y="15"/>
                    <a:pt x="11" y="15"/>
                    <a:pt x="11" y="15"/>
                  </a:cubicBezTo>
                  <a:cubicBezTo>
                    <a:pt x="11" y="15"/>
                    <a:pt x="11" y="15"/>
                    <a:pt x="11" y="15"/>
                  </a:cubicBezTo>
                  <a:cubicBezTo>
                    <a:pt x="11" y="16"/>
                    <a:pt x="11" y="16"/>
                    <a:pt x="11" y="16"/>
                  </a:cubicBezTo>
                  <a:cubicBezTo>
                    <a:pt x="11" y="16"/>
                    <a:pt x="11" y="16"/>
                    <a:pt x="11" y="16"/>
                  </a:cubicBezTo>
                  <a:cubicBezTo>
                    <a:pt x="11" y="17"/>
                    <a:pt x="11" y="17"/>
                    <a:pt x="11" y="17"/>
                  </a:cubicBezTo>
                  <a:cubicBezTo>
                    <a:pt x="10" y="17"/>
                    <a:pt x="10" y="17"/>
                    <a:pt x="10" y="17"/>
                  </a:cubicBezTo>
                  <a:cubicBezTo>
                    <a:pt x="10" y="17"/>
                    <a:pt x="10" y="17"/>
                    <a:pt x="10" y="17"/>
                  </a:cubicBezTo>
                  <a:cubicBezTo>
                    <a:pt x="10" y="18"/>
                    <a:pt x="10" y="18"/>
                    <a:pt x="10" y="18"/>
                  </a:cubicBezTo>
                  <a:cubicBezTo>
                    <a:pt x="10" y="18"/>
                    <a:pt x="10" y="18"/>
                    <a:pt x="10" y="18"/>
                  </a:cubicBezTo>
                  <a:cubicBezTo>
                    <a:pt x="11" y="19"/>
                    <a:pt x="11" y="19"/>
                    <a:pt x="11" y="19"/>
                  </a:cubicBezTo>
                  <a:cubicBezTo>
                    <a:pt x="11" y="19"/>
                    <a:pt x="11" y="19"/>
                    <a:pt x="11" y="19"/>
                  </a:cubicBezTo>
                  <a:cubicBezTo>
                    <a:pt x="10" y="19"/>
                    <a:pt x="10" y="19"/>
                    <a:pt x="10" y="19"/>
                  </a:cubicBezTo>
                  <a:cubicBezTo>
                    <a:pt x="10" y="19"/>
                    <a:pt x="10" y="19"/>
                    <a:pt x="10" y="19"/>
                  </a:cubicBezTo>
                  <a:cubicBezTo>
                    <a:pt x="9" y="18"/>
                    <a:pt x="9" y="18"/>
                    <a:pt x="9" y="18"/>
                  </a:cubicBezTo>
                  <a:cubicBezTo>
                    <a:pt x="9" y="19"/>
                    <a:pt x="9" y="19"/>
                    <a:pt x="9" y="19"/>
                  </a:cubicBezTo>
                  <a:cubicBezTo>
                    <a:pt x="9" y="19"/>
                    <a:pt x="9" y="19"/>
                    <a:pt x="9" y="19"/>
                  </a:cubicBezTo>
                  <a:cubicBezTo>
                    <a:pt x="9" y="19"/>
                    <a:pt x="9" y="19"/>
                    <a:pt x="9" y="19"/>
                  </a:cubicBezTo>
                  <a:cubicBezTo>
                    <a:pt x="9" y="19"/>
                    <a:pt x="9" y="19"/>
                    <a:pt x="9" y="19"/>
                  </a:cubicBezTo>
                  <a:cubicBezTo>
                    <a:pt x="8" y="19"/>
                    <a:pt x="8" y="19"/>
                    <a:pt x="8" y="19"/>
                  </a:cubicBezTo>
                  <a:cubicBezTo>
                    <a:pt x="9" y="20"/>
                    <a:pt x="9" y="20"/>
                    <a:pt x="9" y="20"/>
                  </a:cubicBezTo>
                  <a:cubicBezTo>
                    <a:pt x="8" y="20"/>
                    <a:pt x="8" y="20"/>
                    <a:pt x="8" y="20"/>
                  </a:cubicBezTo>
                  <a:cubicBezTo>
                    <a:pt x="9" y="21"/>
                    <a:pt x="9" y="21"/>
                    <a:pt x="9" y="21"/>
                  </a:cubicBezTo>
                  <a:cubicBezTo>
                    <a:pt x="9" y="21"/>
                    <a:pt x="9" y="21"/>
                    <a:pt x="9" y="21"/>
                  </a:cubicBezTo>
                  <a:cubicBezTo>
                    <a:pt x="9" y="21"/>
                    <a:pt x="9" y="21"/>
                    <a:pt x="9" y="21"/>
                  </a:cubicBezTo>
                  <a:cubicBezTo>
                    <a:pt x="8" y="21"/>
                    <a:pt x="8" y="21"/>
                    <a:pt x="8" y="21"/>
                  </a:cubicBezTo>
                  <a:cubicBezTo>
                    <a:pt x="8" y="21"/>
                    <a:pt x="8" y="21"/>
                    <a:pt x="8" y="21"/>
                  </a:cubicBezTo>
                  <a:cubicBezTo>
                    <a:pt x="8" y="22"/>
                    <a:pt x="8" y="22"/>
                    <a:pt x="8" y="22"/>
                  </a:cubicBezTo>
                  <a:cubicBezTo>
                    <a:pt x="9" y="22"/>
                    <a:pt x="9" y="22"/>
                    <a:pt x="9" y="22"/>
                  </a:cubicBezTo>
                  <a:cubicBezTo>
                    <a:pt x="9" y="22"/>
                    <a:pt x="9" y="22"/>
                    <a:pt x="9" y="22"/>
                  </a:cubicBezTo>
                  <a:cubicBezTo>
                    <a:pt x="9" y="22"/>
                    <a:pt x="9" y="22"/>
                    <a:pt x="9" y="22"/>
                  </a:cubicBezTo>
                  <a:cubicBezTo>
                    <a:pt x="9" y="22"/>
                    <a:pt x="9" y="22"/>
                    <a:pt x="9" y="22"/>
                  </a:cubicBezTo>
                  <a:cubicBezTo>
                    <a:pt x="10" y="22"/>
                    <a:pt x="10" y="22"/>
                    <a:pt x="10" y="22"/>
                  </a:cubicBezTo>
                  <a:cubicBezTo>
                    <a:pt x="9" y="22"/>
                    <a:pt x="9" y="22"/>
                    <a:pt x="9" y="22"/>
                  </a:cubicBezTo>
                  <a:cubicBezTo>
                    <a:pt x="10" y="22"/>
                    <a:pt x="10" y="22"/>
                    <a:pt x="10" y="22"/>
                  </a:cubicBezTo>
                  <a:cubicBezTo>
                    <a:pt x="9" y="22"/>
                    <a:pt x="9" y="22"/>
                    <a:pt x="9" y="22"/>
                  </a:cubicBezTo>
                  <a:cubicBezTo>
                    <a:pt x="9" y="22"/>
                    <a:pt x="9" y="22"/>
                    <a:pt x="9" y="22"/>
                  </a:cubicBezTo>
                  <a:cubicBezTo>
                    <a:pt x="9" y="23"/>
                    <a:pt x="9" y="23"/>
                    <a:pt x="9" y="23"/>
                  </a:cubicBezTo>
                  <a:cubicBezTo>
                    <a:pt x="9" y="23"/>
                    <a:pt x="9" y="23"/>
                    <a:pt x="9" y="23"/>
                  </a:cubicBezTo>
                  <a:cubicBezTo>
                    <a:pt x="9" y="23"/>
                    <a:pt x="9" y="23"/>
                    <a:pt x="9" y="23"/>
                  </a:cubicBezTo>
                  <a:cubicBezTo>
                    <a:pt x="8" y="23"/>
                    <a:pt x="8" y="23"/>
                    <a:pt x="8" y="23"/>
                  </a:cubicBezTo>
                  <a:cubicBezTo>
                    <a:pt x="9" y="24"/>
                    <a:pt x="9" y="24"/>
                    <a:pt x="9" y="24"/>
                  </a:cubicBezTo>
                  <a:cubicBezTo>
                    <a:pt x="9" y="24"/>
                    <a:pt x="9" y="24"/>
                    <a:pt x="9"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7" y="25"/>
                    <a:pt x="7" y="25"/>
                    <a:pt x="7" y="25"/>
                  </a:cubicBezTo>
                  <a:cubicBezTo>
                    <a:pt x="7" y="25"/>
                    <a:pt x="7" y="25"/>
                    <a:pt x="7" y="25"/>
                  </a:cubicBezTo>
                  <a:cubicBezTo>
                    <a:pt x="7" y="25"/>
                    <a:pt x="7" y="25"/>
                    <a:pt x="7" y="25"/>
                  </a:cubicBezTo>
                  <a:cubicBezTo>
                    <a:pt x="8" y="25"/>
                    <a:pt x="8" y="25"/>
                    <a:pt x="8" y="25"/>
                  </a:cubicBezTo>
                  <a:cubicBezTo>
                    <a:pt x="8" y="25"/>
                    <a:pt x="8" y="25"/>
                    <a:pt x="8" y="25"/>
                  </a:cubicBezTo>
                  <a:cubicBezTo>
                    <a:pt x="8" y="26"/>
                    <a:pt x="8" y="26"/>
                    <a:pt x="8" y="26"/>
                  </a:cubicBezTo>
                  <a:cubicBezTo>
                    <a:pt x="8" y="26"/>
                    <a:pt x="8" y="26"/>
                    <a:pt x="8" y="26"/>
                  </a:cubicBezTo>
                  <a:cubicBezTo>
                    <a:pt x="8" y="26"/>
                    <a:pt x="8" y="26"/>
                    <a:pt x="8" y="26"/>
                  </a:cubicBezTo>
                  <a:cubicBezTo>
                    <a:pt x="8" y="26"/>
                    <a:pt x="8" y="26"/>
                    <a:pt x="8" y="26"/>
                  </a:cubicBezTo>
                  <a:cubicBezTo>
                    <a:pt x="9" y="26"/>
                    <a:pt x="9" y="26"/>
                    <a:pt x="9" y="26"/>
                  </a:cubicBezTo>
                  <a:cubicBezTo>
                    <a:pt x="11" y="25"/>
                    <a:pt x="11" y="25"/>
                    <a:pt x="11" y="25"/>
                  </a:cubicBezTo>
                  <a:cubicBezTo>
                    <a:pt x="10" y="25"/>
                    <a:pt x="10" y="25"/>
                    <a:pt x="10" y="25"/>
                  </a:cubicBezTo>
                  <a:cubicBezTo>
                    <a:pt x="11" y="25"/>
                    <a:pt x="11" y="25"/>
                    <a:pt x="11" y="25"/>
                  </a:cubicBezTo>
                  <a:cubicBezTo>
                    <a:pt x="10" y="26"/>
                    <a:pt x="10" y="26"/>
                    <a:pt x="10" y="26"/>
                  </a:cubicBezTo>
                  <a:cubicBezTo>
                    <a:pt x="10" y="27"/>
                    <a:pt x="10" y="27"/>
                    <a:pt x="10" y="27"/>
                  </a:cubicBezTo>
                  <a:cubicBezTo>
                    <a:pt x="10" y="27"/>
                    <a:pt x="10" y="27"/>
                    <a:pt x="10" y="27"/>
                  </a:cubicBezTo>
                  <a:cubicBezTo>
                    <a:pt x="9" y="28"/>
                    <a:pt x="9" y="28"/>
                    <a:pt x="9" y="28"/>
                  </a:cubicBezTo>
                  <a:cubicBezTo>
                    <a:pt x="9" y="28"/>
                    <a:pt x="9" y="28"/>
                    <a:pt x="9" y="28"/>
                  </a:cubicBezTo>
                  <a:cubicBezTo>
                    <a:pt x="9" y="29"/>
                    <a:pt x="9" y="29"/>
                    <a:pt x="9" y="29"/>
                  </a:cubicBezTo>
                  <a:cubicBezTo>
                    <a:pt x="9" y="30"/>
                    <a:pt x="9" y="30"/>
                    <a:pt x="9" y="30"/>
                  </a:cubicBezTo>
                  <a:cubicBezTo>
                    <a:pt x="9" y="30"/>
                    <a:pt x="9" y="30"/>
                    <a:pt x="9" y="30"/>
                  </a:cubicBezTo>
                  <a:cubicBezTo>
                    <a:pt x="9" y="31"/>
                    <a:pt x="9" y="31"/>
                    <a:pt x="9" y="31"/>
                  </a:cubicBezTo>
                  <a:cubicBezTo>
                    <a:pt x="9" y="30"/>
                    <a:pt x="9" y="30"/>
                    <a:pt x="9" y="30"/>
                  </a:cubicBezTo>
                  <a:cubicBezTo>
                    <a:pt x="9" y="31"/>
                    <a:pt x="9" y="31"/>
                    <a:pt x="9" y="31"/>
                  </a:cubicBezTo>
                  <a:cubicBezTo>
                    <a:pt x="9" y="32"/>
                    <a:pt x="9" y="32"/>
                    <a:pt x="9" y="32"/>
                  </a:cubicBezTo>
                  <a:cubicBezTo>
                    <a:pt x="8" y="33"/>
                    <a:pt x="8" y="33"/>
                    <a:pt x="8" y="33"/>
                  </a:cubicBezTo>
                  <a:cubicBezTo>
                    <a:pt x="8" y="33"/>
                    <a:pt x="8" y="33"/>
                    <a:pt x="8" y="33"/>
                  </a:cubicBezTo>
                  <a:cubicBezTo>
                    <a:pt x="9" y="33"/>
                    <a:pt x="9" y="33"/>
                    <a:pt x="9" y="33"/>
                  </a:cubicBezTo>
                  <a:cubicBezTo>
                    <a:pt x="9" y="32"/>
                    <a:pt x="9" y="32"/>
                    <a:pt x="9" y="32"/>
                  </a:cubicBezTo>
                  <a:cubicBezTo>
                    <a:pt x="9" y="32"/>
                    <a:pt x="9" y="32"/>
                    <a:pt x="9" y="32"/>
                  </a:cubicBezTo>
                  <a:cubicBezTo>
                    <a:pt x="9" y="31"/>
                    <a:pt x="9" y="31"/>
                    <a:pt x="9" y="31"/>
                  </a:cubicBezTo>
                  <a:cubicBezTo>
                    <a:pt x="10" y="31"/>
                    <a:pt x="10" y="31"/>
                    <a:pt x="10" y="31"/>
                  </a:cubicBezTo>
                  <a:cubicBezTo>
                    <a:pt x="9" y="29"/>
                    <a:pt x="9" y="29"/>
                    <a:pt x="9" y="29"/>
                  </a:cubicBezTo>
                  <a:cubicBezTo>
                    <a:pt x="10" y="29"/>
                    <a:pt x="10" y="29"/>
                    <a:pt x="10" y="29"/>
                  </a:cubicBezTo>
                  <a:cubicBezTo>
                    <a:pt x="11" y="28"/>
                    <a:pt x="11" y="28"/>
                    <a:pt x="11" y="28"/>
                  </a:cubicBezTo>
                  <a:cubicBezTo>
                    <a:pt x="10" y="29"/>
                    <a:pt x="10" y="29"/>
                    <a:pt x="10" y="29"/>
                  </a:cubicBezTo>
                  <a:cubicBezTo>
                    <a:pt x="10" y="30"/>
                    <a:pt x="10" y="30"/>
                    <a:pt x="10" y="30"/>
                  </a:cubicBezTo>
                  <a:cubicBezTo>
                    <a:pt x="10" y="30"/>
                    <a:pt x="10" y="30"/>
                    <a:pt x="10" y="30"/>
                  </a:cubicBezTo>
                  <a:cubicBezTo>
                    <a:pt x="10" y="30"/>
                    <a:pt x="10" y="30"/>
                    <a:pt x="10" y="30"/>
                  </a:cubicBezTo>
                  <a:cubicBezTo>
                    <a:pt x="11" y="29"/>
                    <a:pt x="11" y="29"/>
                    <a:pt x="11" y="29"/>
                  </a:cubicBezTo>
                  <a:cubicBezTo>
                    <a:pt x="11" y="30"/>
                    <a:pt x="11" y="30"/>
                    <a:pt x="11" y="30"/>
                  </a:cubicBezTo>
                  <a:cubicBezTo>
                    <a:pt x="12" y="29"/>
                    <a:pt x="12" y="29"/>
                    <a:pt x="12" y="29"/>
                  </a:cubicBezTo>
                  <a:cubicBezTo>
                    <a:pt x="12" y="28"/>
                    <a:pt x="12" y="28"/>
                    <a:pt x="12" y="28"/>
                  </a:cubicBezTo>
                  <a:cubicBezTo>
                    <a:pt x="12" y="28"/>
                    <a:pt x="12" y="28"/>
                    <a:pt x="12" y="28"/>
                  </a:cubicBezTo>
                  <a:cubicBezTo>
                    <a:pt x="12" y="29"/>
                    <a:pt x="12" y="29"/>
                    <a:pt x="12" y="29"/>
                  </a:cubicBezTo>
                  <a:cubicBezTo>
                    <a:pt x="13" y="30"/>
                    <a:pt x="13" y="30"/>
                    <a:pt x="13" y="30"/>
                  </a:cubicBezTo>
                  <a:cubicBezTo>
                    <a:pt x="12" y="30"/>
                    <a:pt x="12" y="30"/>
                    <a:pt x="12" y="30"/>
                  </a:cubicBezTo>
                  <a:cubicBezTo>
                    <a:pt x="12" y="31"/>
                    <a:pt x="12" y="31"/>
                    <a:pt x="12" y="31"/>
                  </a:cubicBezTo>
                  <a:cubicBezTo>
                    <a:pt x="12" y="31"/>
                    <a:pt x="12" y="31"/>
                    <a:pt x="12" y="31"/>
                  </a:cubicBezTo>
                  <a:cubicBezTo>
                    <a:pt x="12" y="31"/>
                    <a:pt x="12" y="31"/>
                    <a:pt x="12" y="31"/>
                  </a:cubicBezTo>
                  <a:cubicBezTo>
                    <a:pt x="13" y="32"/>
                    <a:pt x="13" y="32"/>
                    <a:pt x="13" y="32"/>
                  </a:cubicBezTo>
                  <a:cubicBezTo>
                    <a:pt x="12" y="33"/>
                    <a:pt x="12" y="33"/>
                    <a:pt x="12" y="33"/>
                  </a:cubicBezTo>
                  <a:cubicBezTo>
                    <a:pt x="11" y="35"/>
                    <a:pt x="11" y="35"/>
                    <a:pt x="11" y="35"/>
                  </a:cubicBezTo>
                  <a:cubicBezTo>
                    <a:pt x="11" y="35"/>
                    <a:pt x="11" y="35"/>
                    <a:pt x="11" y="35"/>
                  </a:cubicBezTo>
                  <a:cubicBezTo>
                    <a:pt x="11" y="35"/>
                    <a:pt x="11" y="35"/>
                    <a:pt x="11" y="35"/>
                  </a:cubicBezTo>
                  <a:cubicBezTo>
                    <a:pt x="11" y="36"/>
                    <a:pt x="11" y="36"/>
                    <a:pt x="11" y="36"/>
                  </a:cubicBezTo>
                  <a:cubicBezTo>
                    <a:pt x="12" y="37"/>
                    <a:pt x="12" y="37"/>
                    <a:pt x="12" y="37"/>
                  </a:cubicBezTo>
                  <a:cubicBezTo>
                    <a:pt x="11" y="36"/>
                    <a:pt x="11" y="36"/>
                    <a:pt x="11" y="36"/>
                  </a:cubicBezTo>
                  <a:cubicBezTo>
                    <a:pt x="12" y="36"/>
                    <a:pt x="12" y="36"/>
                    <a:pt x="12" y="36"/>
                  </a:cubicBezTo>
                  <a:cubicBezTo>
                    <a:pt x="13" y="37"/>
                    <a:pt x="13" y="37"/>
                    <a:pt x="13" y="37"/>
                  </a:cubicBezTo>
                  <a:cubicBezTo>
                    <a:pt x="13" y="36"/>
                    <a:pt x="13" y="36"/>
                    <a:pt x="13" y="36"/>
                  </a:cubicBezTo>
                  <a:cubicBezTo>
                    <a:pt x="13" y="35"/>
                    <a:pt x="13" y="35"/>
                    <a:pt x="13" y="35"/>
                  </a:cubicBezTo>
                  <a:cubicBezTo>
                    <a:pt x="13" y="35"/>
                    <a:pt x="13" y="35"/>
                    <a:pt x="13" y="35"/>
                  </a:cubicBezTo>
                  <a:cubicBezTo>
                    <a:pt x="14" y="36"/>
                    <a:pt x="14" y="36"/>
                    <a:pt x="14" y="36"/>
                  </a:cubicBezTo>
                  <a:cubicBezTo>
                    <a:pt x="15" y="36"/>
                    <a:pt x="15" y="36"/>
                    <a:pt x="15" y="36"/>
                  </a:cubicBezTo>
                  <a:cubicBezTo>
                    <a:pt x="15" y="36"/>
                    <a:pt x="15" y="36"/>
                    <a:pt x="15" y="36"/>
                  </a:cubicBezTo>
                  <a:cubicBezTo>
                    <a:pt x="16" y="36"/>
                    <a:pt x="16" y="36"/>
                    <a:pt x="16" y="36"/>
                  </a:cubicBezTo>
                  <a:cubicBezTo>
                    <a:pt x="16" y="35"/>
                    <a:pt x="16" y="35"/>
                    <a:pt x="16" y="35"/>
                  </a:cubicBezTo>
                  <a:cubicBezTo>
                    <a:pt x="19" y="35"/>
                    <a:pt x="19" y="35"/>
                    <a:pt x="19" y="35"/>
                  </a:cubicBezTo>
                  <a:cubicBezTo>
                    <a:pt x="17" y="35"/>
                    <a:pt x="17" y="35"/>
                    <a:pt x="17" y="35"/>
                  </a:cubicBezTo>
                  <a:cubicBezTo>
                    <a:pt x="16" y="38"/>
                    <a:pt x="16" y="38"/>
                    <a:pt x="16" y="38"/>
                  </a:cubicBezTo>
                  <a:cubicBezTo>
                    <a:pt x="17" y="39"/>
                    <a:pt x="17" y="39"/>
                    <a:pt x="17" y="39"/>
                  </a:cubicBezTo>
                  <a:cubicBezTo>
                    <a:pt x="18" y="39"/>
                    <a:pt x="18" y="39"/>
                    <a:pt x="18" y="39"/>
                  </a:cubicBezTo>
                  <a:cubicBezTo>
                    <a:pt x="18" y="40"/>
                    <a:pt x="18" y="40"/>
                    <a:pt x="18" y="40"/>
                  </a:cubicBezTo>
                  <a:cubicBezTo>
                    <a:pt x="19" y="39"/>
                    <a:pt x="19" y="39"/>
                    <a:pt x="19" y="39"/>
                  </a:cubicBezTo>
                  <a:cubicBezTo>
                    <a:pt x="19" y="39"/>
                    <a:pt x="19" y="39"/>
                    <a:pt x="19" y="39"/>
                  </a:cubicBezTo>
                  <a:cubicBezTo>
                    <a:pt x="19" y="40"/>
                    <a:pt x="19" y="40"/>
                    <a:pt x="19" y="40"/>
                  </a:cubicBezTo>
                  <a:cubicBezTo>
                    <a:pt x="19" y="41"/>
                    <a:pt x="19" y="41"/>
                    <a:pt x="19" y="41"/>
                  </a:cubicBezTo>
                  <a:cubicBezTo>
                    <a:pt x="19" y="41"/>
                    <a:pt x="19" y="41"/>
                    <a:pt x="19" y="41"/>
                  </a:cubicBezTo>
                  <a:cubicBezTo>
                    <a:pt x="19" y="42"/>
                    <a:pt x="19" y="42"/>
                    <a:pt x="19" y="42"/>
                  </a:cubicBezTo>
                  <a:cubicBezTo>
                    <a:pt x="18" y="43"/>
                    <a:pt x="18" y="43"/>
                    <a:pt x="18" y="43"/>
                  </a:cubicBezTo>
                  <a:cubicBezTo>
                    <a:pt x="19" y="44"/>
                    <a:pt x="19" y="44"/>
                    <a:pt x="19" y="44"/>
                  </a:cubicBezTo>
                  <a:cubicBezTo>
                    <a:pt x="19" y="44"/>
                    <a:pt x="19" y="44"/>
                    <a:pt x="19" y="44"/>
                  </a:cubicBezTo>
                  <a:cubicBezTo>
                    <a:pt x="20" y="44"/>
                    <a:pt x="20" y="44"/>
                    <a:pt x="20" y="44"/>
                  </a:cubicBezTo>
                  <a:cubicBezTo>
                    <a:pt x="20" y="44"/>
                    <a:pt x="20" y="44"/>
                    <a:pt x="20" y="44"/>
                  </a:cubicBezTo>
                  <a:cubicBezTo>
                    <a:pt x="19" y="44"/>
                    <a:pt x="19" y="44"/>
                    <a:pt x="19" y="44"/>
                  </a:cubicBezTo>
                  <a:cubicBezTo>
                    <a:pt x="19" y="44"/>
                    <a:pt x="19" y="44"/>
                    <a:pt x="19" y="44"/>
                  </a:cubicBezTo>
                  <a:cubicBezTo>
                    <a:pt x="18" y="44"/>
                    <a:pt x="18" y="44"/>
                    <a:pt x="18" y="44"/>
                  </a:cubicBezTo>
                  <a:cubicBezTo>
                    <a:pt x="18" y="45"/>
                    <a:pt x="18" y="45"/>
                    <a:pt x="18" y="45"/>
                  </a:cubicBezTo>
                  <a:cubicBezTo>
                    <a:pt x="19" y="45"/>
                    <a:pt x="19" y="45"/>
                    <a:pt x="19" y="45"/>
                  </a:cubicBezTo>
                  <a:cubicBezTo>
                    <a:pt x="18" y="45"/>
                    <a:pt x="18" y="45"/>
                    <a:pt x="18" y="45"/>
                  </a:cubicBezTo>
                  <a:cubicBezTo>
                    <a:pt x="18" y="44"/>
                    <a:pt x="18" y="44"/>
                    <a:pt x="18" y="44"/>
                  </a:cubicBezTo>
                  <a:cubicBezTo>
                    <a:pt x="16" y="45"/>
                    <a:pt x="16" y="45"/>
                    <a:pt x="16" y="45"/>
                  </a:cubicBezTo>
                  <a:cubicBezTo>
                    <a:pt x="16" y="45"/>
                    <a:pt x="16" y="45"/>
                    <a:pt x="16" y="45"/>
                  </a:cubicBezTo>
                  <a:cubicBezTo>
                    <a:pt x="14" y="45"/>
                    <a:pt x="14" y="45"/>
                    <a:pt x="14" y="45"/>
                  </a:cubicBezTo>
                  <a:cubicBezTo>
                    <a:pt x="13" y="46"/>
                    <a:pt x="13" y="46"/>
                    <a:pt x="13" y="46"/>
                  </a:cubicBezTo>
                  <a:cubicBezTo>
                    <a:pt x="12" y="47"/>
                    <a:pt x="12" y="47"/>
                    <a:pt x="12" y="47"/>
                  </a:cubicBezTo>
                  <a:cubicBezTo>
                    <a:pt x="12" y="47"/>
                    <a:pt x="12" y="47"/>
                    <a:pt x="12" y="47"/>
                  </a:cubicBezTo>
                  <a:cubicBezTo>
                    <a:pt x="13" y="47"/>
                    <a:pt x="13" y="47"/>
                    <a:pt x="13" y="47"/>
                  </a:cubicBezTo>
                  <a:cubicBezTo>
                    <a:pt x="13" y="47"/>
                    <a:pt x="13" y="47"/>
                    <a:pt x="13" y="47"/>
                  </a:cubicBezTo>
                  <a:cubicBezTo>
                    <a:pt x="13" y="47"/>
                    <a:pt x="13" y="47"/>
                    <a:pt x="13" y="47"/>
                  </a:cubicBezTo>
                  <a:cubicBezTo>
                    <a:pt x="15" y="47"/>
                    <a:pt x="15" y="47"/>
                    <a:pt x="15" y="47"/>
                  </a:cubicBezTo>
                  <a:cubicBezTo>
                    <a:pt x="14" y="47"/>
                    <a:pt x="14" y="47"/>
                    <a:pt x="14" y="47"/>
                  </a:cubicBezTo>
                  <a:cubicBezTo>
                    <a:pt x="15" y="48"/>
                    <a:pt x="15" y="48"/>
                    <a:pt x="15" y="48"/>
                  </a:cubicBezTo>
                  <a:cubicBezTo>
                    <a:pt x="14" y="48"/>
                    <a:pt x="14" y="48"/>
                    <a:pt x="14" y="48"/>
                  </a:cubicBezTo>
                  <a:cubicBezTo>
                    <a:pt x="15" y="49"/>
                    <a:pt x="15" y="49"/>
                    <a:pt x="15" y="49"/>
                  </a:cubicBezTo>
                  <a:cubicBezTo>
                    <a:pt x="15" y="49"/>
                    <a:pt x="15" y="49"/>
                    <a:pt x="15" y="49"/>
                  </a:cubicBezTo>
                  <a:cubicBezTo>
                    <a:pt x="14" y="50"/>
                    <a:pt x="14" y="50"/>
                    <a:pt x="14" y="50"/>
                  </a:cubicBezTo>
                  <a:cubicBezTo>
                    <a:pt x="13" y="51"/>
                    <a:pt x="13" y="51"/>
                    <a:pt x="13" y="51"/>
                  </a:cubicBezTo>
                  <a:cubicBezTo>
                    <a:pt x="13" y="51"/>
                    <a:pt x="13" y="51"/>
                    <a:pt x="13" y="51"/>
                  </a:cubicBezTo>
                  <a:cubicBezTo>
                    <a:pt x="12" y="51"/>
                    <a:pt x="12" y="51"/>
                    <a:pt x="12" y="51"/>
                  </a:cubicBezTo>
                  <a:cubicBezTo>
                    <a:pt x="11" y="52"/>
                    <a:pt x="11" y="52"/>
                    <a:pt x="11" y="52"/>
                  </a:cubicBezTo>
                  <a:cubicBezTo>
                    <a:pt x="11" y="52"/>
                    <a:pt x="11" y="52"/>
                    <a:pt x="11" y="52"/>
                  </a:cubicBezTo>
                  <a:cubicBezTo>
                    <a:pt x="10" y="52"/>
                    <a:pt x="10" y="52"/>
                    <a:pt x="10" y="52"/>
                  </a:cubicBezTo>
                  <a:cubicBezTo>
                    <a:pt x="10" y="52"/>
                    <a:pt x="10" y="52"/>
                    <a:pt x="10" y="52"/>
                  </a:cubicBezTo>
                  <a:cubicBezTo>
                    <a:pt x="11" y="53"/>
                    <a:pt x="11" y="53"/>
                    <a:pt x="11" y="53"/>
                  </a:cubicBezTo>
                  <a:cubicBezTo>
                    <a:pt x="10" y="53"/>
                    <a:pt x="10" y="53"/>
                    <a:pt x="10" y="53"/>
                  </a:cubicBezTo>
                  <a:cubicBezTo>
                    <a:pt x="11" y="53"/>
                    <a:pt x="11" y="53"/>
                    <a:pt x="11" y="53"/>
                  </a:cubicBezTo>
                  <a:cubicBezTo>
                    <a:pt x="11" y="54"/>
                    <a:pt x="11" y="54"/>
                    <a:pt x="11" y="54"/>
                  </a:cubicBezTo>
                  <a:cubicBezTo>
                    <a:pt x="11" y="54"/>
                    <a:pt x="11" y="54"/>
                    <a:pt x="11" y="54"/>
                  </a:cubicBezTo>
                  <a:cubicBezTo>
                    <a:pt x="12" y="54"/>
                    <a:pt x="12" y="54"/>
                    <a:pt x="12" y="54"/>
                  </a:cubicBezTo>
                  <a:cubicBezTo>
                    <a:pt x="12" y="53"/>
                    <a:pt x="12" y="53"/>
                    <a:pt x="12" y="53"/>
                  </a:cubicBezTo>
                  <a:cubicBezTo>
                    <a:pt x="14" y="53"/>
                    <a:pt x="14" y="53"/>
                    <a:pt x="14" y="53"/>
                  </a:cubicBezTo>
                  <a:cubicBezTo>
                    <a:pt x="14" y="53"/>
                    <a:pt x="14" y="53"/>
                    <a:pt x="14" y="53"/>
                  </a:cubicBezTo>
                  <a:cubicBezTo>
                    <a:pt x="15" y="54"/>
                    <a:pt x="15" y="54"/>
                    <a:pt x="15" y="54"/>
                  </a:cubicBezTo>
                  <a:cubicBezTo>
                    <a:pt x="14" y="54"/>
                    <a:pt x="14" y="54"/>
                    <a:pt x="14" y="54"/>
                  </a:cubicBezTo>
                  <a:cubicBezTo>
                    <a:pt x="14" y="54"/>
                    <a:pt x="14" y="54"/>
                    <a:pt x="14" y="54"/>
                  </a:cubicBezTo>
                  <a:cubicBezTo>
                    <a:pt x="15" y="54"/>
                    <a:pt x="15" y="54"/>
                    <a:pt x="15" y="54"/>
                  </a:cubicBezTo>
                  <a:cubicBezTo>
                    <a:pt x="15" y="54"/>
                    <a:pt x="15" y="54"/>
                    <a:pt x="15" y="54"/>
                  </a:cubicBezTo>
                  <a:cubicBezTo>
                    <a:pt x="16" y="54"/>
                    <a:pt x="16" y="54"/>
                    <a:pt x="16" y="54"/>
                  </a:cubicBezTo>
                  <a:cubicBezTo>
                    <a:pt x="16" y="55"/>
                    <a:pt x="16" y="55"/>
                    <a:pt x="16" y="55"/>
                  </a:cubicBezTo>
                  <a:cubicBezTo>
                    <a:pt x="17" y="55"/>
                    <a:pt x="17" y="55"/>
                    <a:pt x="17" y="55"/>
                  </a:cubicBezTo>
                  <a:cubicBezTo>
                    <a:pt x="18" y="55"/>
                    <a:pt x="18" y="55"/>
                    <a:pt x="18" y="55"/>
                  </a:cubicBezTo>
                  <a:cubicBezTo>
                    <a:pt x="19" y="55"/>
                    <a:pt x="19" y="55"/>
                    <a:pt x="19" y="55"/>
                  </a:cubicBezTo>
                  <a:cubicBezTo>
                    <a:pt x="19" y="54"/>
                    <a:pt x="19" y="54"/>
                    <a:pt x="19" y="54"/>
                  </a:cubicBezTo>
                  <a:cubicBezTo>
                    <a:pt x="20" y="54"/>
                    <a:pt x="20" y="54"/>
                    <a:pt x="20" y="54"/>
                  </a:cubicBezTo>
                  <a:cubicBezTo>
                    <a:pt x="21" y="54"/>
                    <a:pt x="21" y="54"/>
                    <a:pt x="21" y="54"/>
                  </a:cubicBezTo>
                  <a:cubicBezTo>
                    <a:pt x="21" y="53"/>
                    <a:pt x="21" y="53"/>
                    <a:pt x="21" y="53"/>
                  </a:cubicBezTo>
                  <a:cubicBezTo>
                    <a:pt x="20" y="54"/>
                    <a:pt x="20" y="54"/>
                    <a:pt x="20" y="54"/>
                  </a:cubicBezTo>
                  <a:cubicBezTo>
                    <a:pt x="19" y="55"/>
                    <a:pt x="19" y="55"/>
                    <a:pt x="19" y="55"/>
                  </a:cubicBezTo>
                  <a:cubicBezTo>
                    <a:pt x="19" y="56"/>
                    <a:pt x="19" y="56"/>
                    <a:pt x="19" y="56"/>
                  </a:cubicBezTo>
                  <a:cubicBezTo>
                    <a:pt x="18" y="56"/>
                    <a:pt x="18" y="56"/>
                    <a:pt x="18" y="56"/>
                  </a:cubicBezTo>
                  <a:cubicBezTo>
                    <a:pt x="18" y="57"/>
                    <a:pt x="18" y="57"/>
                    <a:pt x="18" y="57"/>
                  </a:cubicBezTo>
                  <a:cubicBezTo>
                    <a:pt x="17" y="56"/>
                    <a:pt x="17" y="56"/>
                    <a:pt x="17" y="56"/>
                  </a:cubicBezTo>
                  <a:cubicBezTo>
                    <a:pt x="15" y="56"/>
                    <a:pt x="15" y="56"/>
                    <a:pt x="15" y="56"/>
                  </a:cubicBezTo>
                  <a:cubicBezTo>
                    <a:pt x="14" y="56"/>
                    <a:pt x="14" y="56"/>
                    <a:pt x="14" y="56"/>
                  </a:cubicBezTo>
                  <a:cubicBezTo>
                    <a:pt x="14" y="57"/>
                    <a:pt x="14" y="57"/>
                    <a:pt x="14" y="57"/>
                  </a:cubicBezTo>
                  <a:cubicBezTo>
                    <a:pt x="14" y="57"/>
                    <a:pt x="14" y="57"/>
                    <a:pt x="14" y="57"/>
                  </a:cubicBezTo>
                  <a:cubicBezTo>
                    <a:pt x="13" y="57"/>
                    <a:pt x="13" y="57"/>
                    <a:pt x="13" y="57"/>
                  </a:cubicBezTo>
                  <a:cubicBezTo>
                    <a:pt x="13" y="59"/>
                    <a:pt x="13" y="59"/>
                    <a:pt x="13" y="59"/>
                  </a:cubicBezTo>
                  <a:cubicBezTo>
                    <a:pt x="12" y="59"/>
                    <a:pt x="12" y="59"/>
                    <a:pt x="12" y="59"/>
                  </a:cubicBezTo>
                  <a:cubicBezTo>
                    <a:pt x="12" y="60"/>
                    <a:pt x="12" y="60"/>
                    <a:pt x="12" y="60"/>
                  </a:cubicBezTo>
                  <a:cubicBezTo>
                    <a:pt x="11" y="60"/>
                    <a:pt x="11" y="60"/>
                    <a:pt x="11" y="60"/>
                  </a:cubicBezTo>
                  <a:cubicBezTo>
                    <a:pt x="11" y="61"/>
                    <a:pt x="11" y="61"/>
                    <a:pt x="11" y="61"/>
                  </a:cubicBezTo>
                  <a:cubicBezTo>
                    <a:pt x="10" y="61"/>
                    <a:pt x="10" y="61"/>
                    <a:pt x="10" y="61"/>
                  </a:cubicBezTo>
                  <a:cubicBezTo>
                    <a:pt x="10" y="61"/>
                    <a:pt x="10" y="61"/>
                    <a:pt x="10" y="61"/>
                  </a:cubicBezTo>
                  <a:cubicBezTo>
                    <a:pt x="9" y="62"/>
                    <a:pt x="9" y="62"/>
                    <a:pt x="9" y="62"/>
                  </a:cubicBezTo>
                  <a:cubicBezTo>
                    <a:pt x="9" y="62"/>
                    <a:pt x="9" y="62"/>
                    <a:pt x="9" y="62"/>
                  </a:cubicBezTo>
                  <a:cubicBezTo>
                    <a:pt x="8" y="62"/>
                    <a:pt x="8" y="62"/>
                    <a:pt x="8" y="62"/>
                  </a:cubicBezTo>
                  <a:cubicBezTo>
                    <a:pt x="8" y="63"/>
                    <a:pt x="8" y="63"/>
                    <a:pt x="8" y="63"/>
                  </a:cubicBezTo>
                  <a:cubicBezTo>
                    <a:pt x="9" y="63"/>
                    <a:pt x="9" y="63"/>
                    <a:pt x="9" y="63"/>
                  </a:cubicBezTo>
                  <a:cubicBezTo>
                    <a:pt x="9" y="62"/>
                    <a:pt x="9" y="62"/>
                    <a:pt x="9" y="62"/>
                  </a:cubicBezTo>
                  <a:cubicBezTo>
                    <a:pt x="10" y="62"/>
                    <a:pt x="10" y="62"/>
                    <a:pt x="10" y="62"/>
                  </a:cubicBezTo>
                  <a:lnTo>
                    <a:pt x="10" y="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6" name="Freeform 70">
              <a:extLst>
                <a:ext uri="{FF2B5EF4-FFF2-40B4-BE49-F238E27FC236}">
                  <a16:creationId xmlns:a16="http://schemas.microsoft.com/office/drawing/2014/main" xmlns="" id="{536B0A45-AA99-4B08-975A-94EB6FA95DA5}"/>
                </a:ext>
              </a:extLst>
            </p:cNvPr>
            <p:cNvSpPr>
              <a:spLocks noEditPoints="1"/>
            </p:cNvSpPr>
            <p:nvPr/>
          </p:nvSpPr>
          <p:spPr bwMode="auto">
            <a:xfrm>
              <a:off x="4840863" y="2825954"/>
              <a:ext cx="383356" cy="310738"/>
            </a:xfrm>
            <a:custGeom>
              <a:avLst/>
              <a:gdLst>
                <a:gd name="T0" fmla="*/ 166 w 214"/>
                <a:gd name="T1" fmla="*/ 85 h 178"/>
                <a:gd name="T2" fmla="*/ 155 w 214"/>
                <a:gd name="T3" fmla="*/ 92 h 178"/>
                <a:gd name="T4" fmla="*/ 159 w 214"/>
                <a:gd name="T5" fmla="*/ 81 h 178"/>
                <a:gd name="T6" fmla="*/ 170 w 214"/>
                <a:gd name="T7" fmla="*/ 67 h 178"/>
                <a:gd name="T8" fmla="*/ 177 w 214"/>
                <a:gd name="T9" fmla="*/ 67 h 178"/>
                <a:gd name="T10" fmla="*/ 181 w 214"/>
                <a:gd name="T11" fmla="*/ 48 h 178"/>
                <a:gd name="T12" fmla="*/ 185 w 214"/>
                <a:gd name="T13" fmla="*/ 37 h 178"/>
                <a:gd name="T14" fmla="*/ 170 w 214"/>
                <a:gd name="T15" fmla="*/ 33 h 178"/>
                <a:gd name="T16" fmla="*/ 159 w 214"/>
                <a:gd name="T17" fmla="*/ 29 h 178"/>
                <a:gd name="T18" fmla="*/ 144 w 214"/>
                <a:gd name="T19" fmla="*/ 26 h 178"/>
                <a:gd name="T20" fmla="*/ 133 w 214"/>
                <a:gd name="T21" fmla="*/ 18 h 178"/>
                <a:gd name="T22" fmla="*/ 122 w 214"/>
                <a:gd name="T23" fmla="*/ 11 h 178"/>
                <a:gd name="T24" fmla="*/ 111 w 214"/>
                <a:gd name="T25" fmla="*/ 0 h 178"/>
                <a:gd name="T26" fmla="*/ 96 w 214"/>
                <a:gd name="T27" fmla="*/ 3 h 178"/>
                <a:gd name="T28" fmla="*/ 92 w 214"/>
                <a:gd name="T29" fmla="*/ 18 h 178"/>
                <a:gd name="T30" fmla="*/ 70 w 214"/>
                <a:gd name="T31" fmla="*/ 26 h 178"/>
                <a:gd name="T32" fmla="*/ 63 w 214"/>
                <a:gd name="T33" fmla="*/ 33 h 178"/>
                <a:gd name="T34" fmla="*/ 55 w 214"/>
                <a:gd name="T35" fmla="*/ 26 h 178"/>
                <a:gd name="T36" fmla="*/ 44 w 214"/>
                <a:gd name="T37" fmla="*/ 29 h 178"/>
                <a:gd name="T38" fmla="*/ 48 w 214"/>
                <a:gd name="T39" fmla="*/ 41 h 178"/>
                <a:gd name="T40" fmla="*/ 40 w 214"/>
                <a:gd name="T41" fmla="*/ 44 h 178"/>
                <a:gd name="T42" fmla="*/ 26 w 214"/>
                <a:gd name="T43" fmla="*/ 41 h 178"/>
                <a:gd name="T44" fmla="*/ 11 w 214"/>
                <a:gd name="T45" fmla="*/ 44 h 178"/>
                <a:gd name="T46" fmla="*/ 0 w 214"/>
                <a:gd name="T47" fmla="*/ 52 h 178"/>
                <a:gd name="T48" fmla="*/ 3 w 214"/>
                <a:gd name="T49" fmla="*/ 52 h 178"/>
                <a:gd name="T50" fmla="*/ 3 w 214"/>
                <a:gd name="T51" fmla="*/ 55 h 178"/>
                <a:gd name="T52" fmla="*/ 7 w 214"/>
                <a:gd name="T53" fmla="*/ 63 h 178"/>
                <a:gd name="T54" fmla="*/ 22 w 214"/>
                <a:gd name="T55" fmla="*/ 63 h 178"/>
                <a:gd name="T56" fmla="*/ 29 w 214"/>
                <a:gd name="T57" fmla="*/ 67 h 178"/>
                <a:gd name="T58" fmla="*/ 37 w 214"/>
                <a:gd name="T59" fmla="*/ 70 h 178"/>
                <a:gd name="T60" fmla="*/ 44 w 214"/>
                <a:gd name="T61" fmla="*/ 70 h 178"/>
                <a:gd name="T62" fmla="*/ 40 w 214"/>
                <a:gd name="T63" fmla="*/ 81 h 178"/>
                <a:gd name="T64" fmla="*/ 55 w 214"/>
                <a:gd name="T65" fmla="*/ 89 h 178"/>
                <a:gd name="T66" fmla="*/ 51 w 214"/>
                <a:gd name="T67" fmla="*/ 100 h 178"/>
                <a:gd name="T68" fmla="*/ 59 w 214"/>
                <a:gd name="T69" fmla="*/ 104 h 178"/>
                <a:gd name="T70" fmla="*/ 55 w 214"/>
                <a:gd name="T71" fmla="*/ 118 h 178"/>
                <a:gd name="T72" fmla="*/ 48 w 214"/>
                <a:gd name="T73" fmla="*/ 141 h 178"/>
                <a:gd name="T74" fmla="*/ 55 w 214"/>
                <a:gd name="T75" fmla="*/ 148 h 178"/>
                <a:gd name="T76" fmla="*/ 77 w 214"/>
                <a:gd name="T77" fmla="*/ 156 h 178"/>
                <a:gd name="T78" fmla="*/ 96 w 214"/>
                <a:gd name="T79" fmla="*/ 156 h 178"/>
                <a:gd name="T80" fmla="*/ 114 w 214"/>
                <a:gd name="T81" fmla="*/ 159 h 178"/>
                <a:gd name="T82" fmla="*/ 126 w 214"/>
                <a:gd name="T83" fmla="*/ 137 h 178"/>
                <a:gd name="T84" fmla="*/ 140 w 214"/>
                <a:gd name="T85" fmla="*/ 141 h 178"/>
                <a:gd name="T86" fmla="*/ 166 w 214"/>
                <a:gd name="T87" fmla="*/ 148 h 178"/>
                <a:gd name="T88" fmla="*/ 181 w 214"/>
                <a:gd name="T89" fmla="*/ 133 h 178"/>
                <a:gd name="T90" fmla="*/ 170 w 214"/>
                <a:gd name="T91" fmla="*/ 115 h 178"/>
                <a:gd name="T92" fmla="*/ 170 w 214"/>
                <a:gd name="T93" fmla="*/ 100 h 178"/>
                <a:gd name="T94" fmla="*/ 207 w 214"/>
                <a:gd name="T95" fmla="*/ 178 h 178"/>
                <a:gd name="T96" fmla="*/ 203 w 214"/>
                <a:gd name="T97" fmla="*/ 170 h 178"/>
                <a:gd name="T98" fmla="*/ 200 w 214"/>
                <a:gd name="T99" fmla="*/ 167 h 178"/>
                <a:gd name="T100" fmla="*/ 200 w 214"/>
                <a:gd name="T101" fmla="*/ 159 h 178"/>
                <a:gd name="T102" fmla="*/ 207 w 214"/>
                <a:gd name="T103" fmla="*/ 156 h 178"/>
                <a:gd name="T104" fmla="*/ 211 w 214"/>
                <a:gd name="T105" fmla="*/ 148 h 178"/>
                <a:gd name="T106" fmla="*/ 211 w 214"/>
                <a:gd name="T107" fmla="*/ 170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14" h="178">
                  <a:moveTo>
                    <a:pt x="174" y="96"/>
                  </a:moveTo>
                  <a:lnTo>
                    <a:pt x="174" y="92"/>
                  </a:lnTo>
                  <a:lnTo>
                    <a:pt x="170" y="92"/>
                  </a:lnTo>
                  <a:lnTo>
                    <a:pt x="170" y="89"/>
                  </a:lnTo>
                  <a:lnTo>
                    <a:pt x="166" y="85"/>
                  </a:lnTo>
                  <a:lnTo>
                    <a:pt x="163" y="85"/>
                  </a:lnTo>
                  <a:lnTo>
                    <a:pt x="159" y="89"/>
                  </a:lnTo>
                  <a:lnTo>
                    <a:pt x="163" y="92"/>
                  </a:lnTo>
                  <a:lnTo>
                    <a:pt x="159" y="92"/>
                  </a:lnTo>
                  <a:lnTo>
                    <a:pt x="155" y="92"/>
                  </a:lnTo>
                  <a:lnTo>
                    <a:pt x="155" y="89"/>
                  </a:lnTo>
                  <a:lnTo>
                    <a:pt x="155" y="89"/>
                  </a:lnTo>
                  <a:lnTo>
                    <a:pt x="159" y="89"/>
                  </a:lnTo>
                  <a:lnTo>
                    <a:pt x="159" y="85"/>
                  </a:lnTo>
                  <a:lnTo>
                    <a:pt x="159" y="81"/>
                  </a:lnTo>
                  <a:lnTo>
                    <a:pt x="163" y="74"/>
                  </a:lnTo>
                  <a:lnTo>
                    <a:pt x="166" y="74"/>
                  </a:lnTo>
                  <a:lnTo>
                    <a:pt x="170" y="70"/>
                  </a:lnTo>
                  <a:lnTo>
                    <a:pt x="170" y="70"/>
                  </a:lnTo>
                  <a:lnTo>
                    <a:pt x="170" y="67"/>
                  </a:lnTo>
                  <a:lnTo>
                    <a:pt x="166" y="67"/>
                  </a:lnTo>
                  <a:lnTo>
                    <a:pt x="170" y="63"/>
                  </a:lnTo>
                  <a:lnTo>
                    <a:pt x="174" y="63"/>
                  </a:lnTo>
                  <a:lnTo>
                    <a:pt x="174" y="67"/>
                  </a:lnTo>
                  <a:lnTo>
                    <a:pt x="177" y="67"/>
                  </a:lnTo>
                  <a:lnTo>
                    <a:pt x="181" y="63"/>
                  </a:lnTo>
                  <a:lnTo>
                    <a:pt x="181" y="59"/>
                  </a:lnTo>
                  <a:lnTo>
                    <a:pt x="177" y="59"/>
                  </a:lnTo>
                  <a:lnTo>
                    <a:pt x="177" y="55"/>
                  </a:lnTo>
                  <a:lnTo>
                    <a:pt x="181" y="48"/>
                  </a:lnTo>
                  <a:lnTo>
                    <a:pt x="181" y="48"/>
                  </a:lnTo>
                  <a:lnTo>
                    <a:pt x="181" y="44"/>
                  </a:lnTo>
                  <a:lnTo>
                    <a:pt x="185" y="41"/>
                  </a:lnTo>
                  <a:lnTo>
                    <a:pt x="188" y="37"/>
                  </a:lnTo>
                  <a:lnTo>
                    <a:pt x="185" y="37"/>
                  </a:lnTo>
                  <a:lnTo>
                    <a:pt x="181" y="37"/>
                  </a:lnTo>
                  <a:lnTo>
                    <a:pt x="177" y="33"/>
                  </a:lnTo>
                  <a:lnTo>
                    <a:pt x="174" y="37"/>
                  </a:lnTo>
                  <a:lnTo>
                    <a:pt x="170" y="33"/>
                  </a:lnTo>
                  <a:lnTo>
                    <a:pt x="170" y="33"/>
                  </a:lnTo>
                  <a:lnTo>
                    <a:pt x="166" y="37"/>
                  </a:lnTo>
                  <a:lnTo>
                    <a:pt x="163" y="33"/>
                  </a:lnTo>
                  <a:lnTo>
                    <a:pt x="163" y="29"/>
                  </a:lnTo>
                  <a:lnTo>
                    <a:pt x="159" y="29"/>
                  </a:lnTo>
                  <a:lnTo>
                    <a:pt x="159" y="29"/>
                  </a:lnTo>
                  <a:lnTo>
                    <a:pt x="155" y="29"/>
                  </a:lnTo>
                  <a:lnTo>
                    <a:pt x="151" y="26"/>
                  </a:lnTo>
                  <a:lnTo>
                    <a:pt x="148" y="26"/>
                  </a:lnTo>
                  <a:lnTo>
                    <a:pt x="148" y="26"/>
                  </a:lnTo>
                  <a:lnTo>
                    <a:pt x="144" y="26"/>
                  </a:lnTo>
                  <a:lnTo>
                    <a:pt x="140" y="26"/>
                  </a:lnTo>
                  <a:lnTo>
                    <a:pt x="137" y="22"/>
                  </a:lnTo>
                  <a:lnTo>
                    <a:pt x="137" y="18"/>
                  </a:lnTo>
                  <a:lnTo>
                    <a:pt x="133" y="18"/>
                  </a:lnTo>
                  <a:lnTo>
                    <a:pt x="133" y="18"/>
                  </a:lnTo>
                  <a:lnTo>
                    <a:pt x="129" y="18"/>
                  </a:lnTo>
                  <a:lnTo>
                    <a:pt x="126" y="18"/>
                  </a:lnTo>
                  <a:lnTo>
                    <a:pt x="126" y="15"/>
                  </a:lnTo>
                  <a:lnTo>
                    <a:pt x="126" y="15"/>
                  </a:lnTo>
                  <a:lnTo>
                    <a:pt x="122" y="11"/>
                  </a:lnTo>
                  <a:lnTo>
                    <a:pt x="122" y="11"/>
                  </a:lnTo>
                  <a:lnTo>
                    <a:pt x="114" y="7"/>
                  </a:lnTo>
                  <a:lnTo>
                    <a:pt x="114" y="7"/>
                  </a:lnTo>
                  <a:lnTo>
                    <a:pt x="111" y="3"/>
                  </a:lnTo>
                  <a:lnTo>
                    <a:pt x="111" y="0"/>
                  </a:lnTo>
                  <a:lnTo>
                    <a:pt x="111" y="0"/>
                  </a:lnTo>
                  <a:lnTo>
                    <a:pt x="107" y="0"/>
                  </a:lnTo>
                  <a:lnTo>
                    <a:pt x="103" y="0"/>
                  </a:lnTo>
                  <a:lnTo>
                    <a:pt x="100" y="0"/>
                  </a:lnTo>
                  <a:lnTo>
                    <a:pt x="96" y="3"/>
                  </a:lnTo>
                  <a:lnTo>
                    <a:pt x="96" y="3"/>
                  </a:lnTo>
                  <a:lnTo>
                    <a:pt x="96" y="7"/>
                  </a:lnTo>
                  <a:lnTo>
                    <a:pt x="96" y="15"/>
                  </a:lnTo>
                  <a:lnTo>
                    <a:pt x="92" y="18"/>
                  </a:lnTo>
                  <a:lnTo>
                    <a:pt x="92" y="18"/>
                  </a:lnTo>
                  <a:lnTo>
                    <a:pt x="85" y="22"/>
                  </a:lnTo>
                  <a:lnTo>
                    <a:pt x="81" y="22"/>
                  </a:lnTo>
                  <a:lnTo>
                    <a:pt x="81" y="22"/>
                  </a:lnTo>
                  <a:lnTo>
                    <a:pt x="74" y="22"/>
                  </a:lnTo>
                  <a:lnTo>
                    <a:pt x="70" y="26"/>
                  </a:lnTo>
                  <a:lnTo>
                    <a:pt x="74" y="29"/>
                  </a:lnTo>
                  <a:lnTo>
                    <a:pt x="77" y="29"/>
                  </a:lnTo>
                  <a:lnTo>
                    <a:pt x="74" y="33"/>
                  </a:lnTo>
                  <a:lnTo>
                    <a:pt x="66" y="33"/>
                  </a:lnTo>
                  <a:lnTo>
                    <a:pt x="63" y="33"/>
                  </a:lnTo>
                  <a:lnTo>
                    <a:pt x="59" y="29"/>
                  </a:lnTo>
                  <a:lnTo>
                    <a:pt x="55" y="33"/>
                  </a:lnTo>
                  <a:lnTo>
                    <a:pt x="55" y="29"/>
                  </a:lnTo>
                  <a:lnTo>
                    <a:pt x="51" y="29"/>
                  </a:lnTo>
                  <a:lnTo>
                    <a:pt x="55" y="26"/>
                  </a:lnTo>
                  <a:lnTo>
                    <a:pt x="51" y="26"/>
                  </a:lnTo>
                  <a:lnTo>
                    <a:pt x="48" y="26"/>
                  </a:lnTo>
                  <a:lnTo>
                    <a:pt x="44" y="26"/>
                  </a:lnTo>
                  <a:lnTo>
                    <a:pt x="44" y="26"/>
                  </a:lnTo>
                  <a:lnTo>
                    <a:pt x="44" y="29"/>
                  </a:lnTo>
                  <a:lnTo>
                    <a:pt x="44" y="29"/>
                  </a:lnTo>
                  <a:lnTo>
                    <a:pt x="48" y="33"/>
                  </a:lnTo>
                  <a:lnTo>
                    <a:pt x="48" y="37"/>
                  </a:lnTo>
                  <a:lnTo>
                    <a:pt x="48" y="37"/>
                  </a:lnTo>
                  <a:lnTo>
                    <a:pt x="48" y="41"/>
                  </a:lnTo>
                  <a:lnTo>
                    <a:pt x="48" y="41"/>
                  </a:lnTo>
                  <a:lnTo>
                    <a:pt x="51" y="44"/>
                  </a:lnTo>
                  <a:lnTo>
                    <a:pt x="44" y="44"/>
                  </a:lnTo>
                  <a:lnTo>
                    <a:pt x="40" y="44"/>
                  </a:lnTo>
                  <a:lnTo>
                    <a:pt x="40" y="44"/>
                  </a:lnTo>
                  <a:lnTo>
                    <a:pt x="37" y="44"/>
                  </a:lnTo>
                  <a:lnTo>
                    <a:pt x="37" y="44"/>
                  </a:lnTo>
                  <a:lnTo>
                    <a:pt x="33" y="48"/>
                  </a:lnTo>
                  <a:lnTo>
                    <a:pt x="26" y="41"/>
                  </a:lnTo>
                  <a:lnTo>
                    <a:pt x="26" y="41"/>
                  </a:lnTo>
                  <a:lnTo>
                    <a:pt x="22" y="41"/>
                  </a:lnTo>
                  <a:lnTo>
                    <a:pt x="18" y="44"/>
                  </a:lnTo>
                  <a:lnTo>
                    <a:pt x="14" y="44"/>
                  </a:lnTo>
                  <a:lnTo>
                    <a:pt x="14" y="44"/>
                  </a:lnTo>
                  <a:lnTo>
                    <a:pt x="11" y="44"/>
                  </a:lnTo>
                  <a:lnTo>
                    <a:pt x="11" y="44"/>
                  </a:lnTo>
                  <a:lnTo>
                    <a:pt x="7" y="44"/>
                  </a:lnTo>
                  <a:lnTo>
                    <a:pt x="3" y="44"/>
                  </a:lnTo>
                  <a:lnTo>
                    <a:pt x="0" y="48"/>
                  </a:lnTo>
                  <a:lnTo>
                    <a:pt x="0" y="52"/>
                  </a:lnTo>
                  <a:lnTo>
                    <a:pt x="3" y="48"/>
                  </a:lnTo>
                  <a:lnTo>
                    <a:pt x="7" y="52"/>
                  </a:lnTo>
                  <a:lnTo>
                    <a:pt x="7" y="52"/>
                  </a:lnTo>
                  <a:lnTo>
                    <a:pt x="3" y="52"/>
                  </a:lnTo>
                  <a:lnTo>
                    <a:pt x="3" y="52"/>
                  </a:lnTo>
                  <a:lnTo>
                    <a:pt x="3" y="52"/>
                  </a:lnTo>
                  <a:lnTo>
                    <a:pt x="3" y="52"/>
                  </a:lnTo>
                  <a:lnTo>
                    <a:pt x="7" y="52"/>
                  </a:lnTo>
                  <a:lnTo>
                    <a:pt x="7" y="55"/>
                  </a:lnTo>
                  <a:lnTo>
                    <a:pt x="3" y="55"/>
                  </a:lnTo>
                  <a:lnTo>
                    <a:pt x="3" y="55"/>
                  </a:lnTo>
                  <a:lnTo>
                    <a:pt x="3" y="55"/>
                  </a:lnTo>
                  <a:lnTo>
                    <a:pt x="3" y="55"/>
                  </a:lnTo>
                  <a:lnTo>
                    <a:pt x="7" y="59"/>
                  </a:lnTo>
                  <a:lnTo>
                    <a:pt x="7" y="63"/>
                  </a:lnTo>
                  <a:lnTo>
                    <a:pt x="11" y="59"/>
                  </a:lnTo>
                  <a:lnTo>
                    <a:pt x="11" y="59"/>
                  </a:lnTo>
                  <a:lnTo>
                    <a:pt x="14" y="59"/>
                  </a:lnTo>
                  <a:lnTo>
                    <a:pt x="18" y="63"/>
                  </a:lnTo>
                  <a:lnTo>
                    <a:pt x="22" y="63"/>
                  </a:lnTo>
                  <a:lnTo>
                    <a:pt x="22" y="63"/>
                  </a:lnTo>
                  <a:lnTo>
                    <a:pt x="26" y="67"/>
                  </a:lnTo>
                  <a:lnTo>
                    <a:pt x="29" y="63"/>
                  </a:lnTo>
                  <a:lnTo>
                    <a:pt x="29" y="63"/>
                  </a:lnTo>
                  <a:lnTo>
                    <a:pt x="29" y="67"/>
                  </a:lnTo>
                  <a:lnTo>
                    <a:pt x="29" y="67"/>
                  </a:lnTo>
                  <a:lnTo>
                    <a:pt x="33" y="67"/>
                  </a:lnTo>
                  <a:lnTo>
                    <a:pt x="33" y="67"/>
                  </a:lnTo>
                  <a:lnTo>
                    <a:pt x="33" y="70"/>
                  </a:lnTo>
                  <a:lnTo>
                    <a:pt x="37" y="70"/>
                  </a:lnTo>
                  <a:lnTo>
                    <a:pt x="37" y="70"/>
                  </a:lnTo>
                  <a:lnTo>
                    <a:pt x="40" y="70"/>
                  </a:lnTo>
                  <a:lnTo>
                    <a:pt x="44" y="70"/>
                  </a:lnTo>
                  <a:lnTo>
                    <a:pt x="44" y="74"/>
                  </a:lnTo>
                  <a:lnTo>
                    <a:pt x="44" y="70"/>
                  </a:lnTo>
                  <a:lnTo>
                    <a:pt x="40" y="70"/>
                  </a:lnTo>
                  <a:lnTo>
                    <a:pt x="37" y="74"/>
                  </a:lnTo>
                  <a:lnTo>
                    <a:pt x="40" y="74"/>
                  </a:lnTo>
                  <a:lnTo>
                    <a:pt x="40" y="78"/>
                  </a:lnTo>
                  <a:lnTo>
                    <a:pt x="40" y="81"/>
                  </a:lnTo>
                  <a:lnTo>
                    <a:pt x="40" y="81"/>
                  </a:lnTo>
                  <a:lnTo>
                    <a:pt x="40" y="81"/>
                  </a:lnTo>
                  <a:lnTo>
                    <a:pt x="48" y="85"/>
                  </a:lnTo>
                  <a:lnTo>
                    <a:pt x="51" y="89"/>
                  </a:lnTo>
                  <a:lnTo>
                    <a:pt x="55" y="89"/>
                  </a:lnTo>
                  <a:lnTo>
                    <a:pt x="55" y="92"/>
                  </a:lnTo>
                  <a:lnTo>
                    <a:pt x="55" y="92"/>
                  </a:lnTo>
                  <a:lnTo>
                    <a:pt x="55" y="96"/>
                  </a:lnTo>
                  <a:lnTo>
                    <a:pt x="55" y="96"/>
                  </a:lnTo>
                  <a:lnTo>
                    <a:pt x="51" y="100"/>
                  </a:lnTo>
                  <a:lnTo>
                    <a:pt x="55" y="100"/>
                  </a:lnTo>
                  <a:lnTo>
                    <a:pt x="59" y="104"/>
                  </a:lnTo>
                  <a:lnTo>
                    <a:pt x="63" y="111"/>
                  </a:lnTo>
                  <a:lnTo>
                    <a:pt x="59" y="107"/>
                  </a:lnTo>
                  <a:lnTo>
                    <a:pt x="59" y="104"/>
                  </a:lnTo>
                  <a:lnTo>
                    <a:pt x="55" y="104"/>
                  </a:lnTo>
                  <a:lnTo>
                    <a:pt x="55" y="104"/>
                  </a:lnTo>
                  <a:lnTo>
                    <a:pt x="51" y="111"/>
                  </a:lnTo>
                  <a:lnTo>
                    <a:pt x="51" y="118"/>
                  </a:lnTo>
                  <a:lnTo>
                    <a:pt x="55" y="118"/>
                  </a:lnTo>
                  <a:lnTo>
                    <a:pt x="51" y="118"/>
                  </a:lnTo>
                  <a:lnTo>
                    <a:pt x="51" y="130"/>
                  </a:lnTo>
                  <a:lnTo>
                    <a:pt x="48" y="141"/>
                  </a:lnTo>
                  <a:lnTo>
                    <a:pt x="44" y="141"/>
                  </a:lnTo>
                  <a:lnTo>
                    <a:pt x="48" y="141"/>
                  </a:lnTo>
                  <a:lnTo>
                    <a:pt x="48" y="144"/>
                  </a:lnTo>
                  <a:lnTo>
                    <a:pt x="51" y="144"/>
                  </a:lnTo>
                  <a:lnTo>
                    <a:pt x="51" y="148"/>
                  </a:lnTo>
                  <a:lnTo>
                    <a:pt x="51" y="148"/>
                  </a:lnTo>
                  <a:lnTo>
                    <a:pt x="55" y="148"/>
                  </a:lnTo>
                  <a:lnTo>
                    <a:pt x="63" y="152"/>
                  </a:lnTo>
                  <a:lnTo>
                    <a:pt x="66" y="156"/>
                  </a:lnTo>
                  <a:lnTo>
                    <a:pt x="70" y="152"/>
                  </a:lnTo>
                  <a:lnTo>
                    <a:pt x="74" y="156"/>
                  </a:lnTo>
                  <a:lnTo>
                    <a:pt x="77" y="156"/>
                  </a:lnTo>
                  <a:lnTo>
                    <a:pt x="77" y="156"/>
                  </a:lnTo>
                  <a:lnTo>
                    <a:pt x="81" y="156"/>
                  </a:lnTo>
                  <a:lnTo>
                    <a:pt x="89" y="156"/>
                  </a:lnTo>
                  <a:lnTo>
                    <a:pt x="92" y="156"/>
                  </a:lnTo>
                  <a:lnTo>
                    <a:pt x="96" y="156"/>
                  </a:lnTo>
                  <a:lnTo>
                    <a:pt x="100" y="156"/>
                  </a:lnTo>
                  <a:lnTo>
                    <a:pt x="107" y="156"/>
                  </a:lnTo>
                  <a:lnTo>
                    <a:pt x="114" y="159"/>
                  </a:lnTo>
                  <a:lnTo>
                    <a:pt x="118" y="159"/>
                  </a:lnTo>
                  <a:lnTo>
                    <a:pt x="114" y="159"/>
                  </a:lnTo>
                  <a:lnTo>
                    <a:pt x="114" y="156"/>
                  </a:lnTo>
                  <a:lnTo>
                    <a:pt x="114" y="148"/>
                  </a:lnTo>
                  <a:lnTo>
                    <a:pt x="118" y="148"/>
                  </a:lnTo>
                  <a:lnTo>
                    <a:pt x="122" y="144"/>
                  </a:lnTo>
                  <a:lnTo>
                    <a:pt x="126" y="137"/>
                  </a:lnTo>
                  <a:lnTo>
                    <a:pt x="129" y="137"/>
                  </a:lnTo>
                  <a:lnTo>
                    <a:pt x="129" y="141"/>
                  </a:lnTo>
                  <a:lnTo>
                    <a:pt x="133" y="141"/>
                  </a:lnTo>
                  <a:lnTo>
                    <a:pt x="137" y="141"/>
                  </a:lnTo>
                  <a:lnTo>
                    <a:pt x="140" y="141"/>
                  </a:lnTo>
                  <a:lnTo>
                    <a:pt x="144" y="141"/>
                  </a:lnTo>
                  <a:lnTo>
                    <a:pt x="144" y="141"/>
                  </a:lnTo>
                  <a:lnTo>
                    <a:pt x="155" y="144"/>
                  </a:lnTo>
                  <a:lnTo>
                    <a:pt x="159" y="148"/>
                  </a:lnTo>
                  <a:lnTo>
                    <a:pt x="166" y="148"/>
                  </a:lnTo>
                  <a:lnTo>
                    <a:pt x="166" y="144"/>
                  </a:lnTo>
                  <a:lnTo>
                    <a:pt x="166" y="144"/>
                  </a:lnTo>
                  <a:lnTo>
                    <a:pt x="170" y="141"/>
                  </a:lnTo>
                  <a:lnTo>
                    <a:pt x="181" y="133"/>
                  </a:lnTo>
                  <a:lnTo>
                    <a:pt x="181" y="133"/>
                  </a:lnTo>
                  <a:lnTo>
                    <a:pt x="181" y="130"/>
                  </a:lnTo>
                  <a:lnTo>
                    <a:pt x="181" y="126"/>
                  </a:lnTo>
                  <a:lnTo>
                    <a:pt x="177" y="126"/>
                  </a:lnTo>
                  <a:lnTo>
                    <a:pt x="174" y="122"/>
                  </a:lnTo>
                  <a:lnTo>
                    <a:pt x="170" y="115"/>
                  </a:lnTo>
                  <a:lnTo>
                    <a:pt x="166" y="111"/>
                  </a:lnTo>
                  <a:lnTo>
                    <a:pt x="170" y="111"/>
                  </a:lnTo>
                  <a:lnTo>
                    <a:pt x="174" y="107"/>
                  </a:lnTo>
                  <a:lnTo>
                    <a:pt x="174" y="104"/>
                  </a:lnTo>
                  <a:lnTo>
                    <a:pt x="170" y="100"/>
                  </a:lnTo>
                  <a:lnTo>
                    <a:pt x="170" y="96"/>
                  </a:lnTo>
                  <a:lnTo>
                    <a:pt x="174" y="96"/>
                  </a:lnTo>
                  <a:lnTo>
                    <a:pt x="174" y="96"/>
                  </a:lnTo>
                  <a:lnTo>
                    <a:pt x="174" y="96"/>
                  </a:lnTo>
                  <a:close/>
                  <a:moveTo>
                    <a:pt x="207" y="178"/>
                  </a:moveTo>
                  <a:lnTo>
                    <a:pt x="203" y="178"/>
                  </a:lnTo>
                  <a:lnTo>
                    <a:pt x="200" y="174"/>
                  </a:lnTo>
                  <a:lnTo>
                    <a:pt x="203" y="174"/>
                  </a:lnTo>
                  <a:lnTo>
                    <a:pt x="203" y="174"/>
                  </a:lnTo>
                  <a:lnTo>
                    <a:pt x="203" y="170"/>
                  </a:lnTo>
                  <a:lnTo>
                    <a:pt x="200" y="170"/>
                  </a:lnTo>
                  <a:lnTo>
                    <a:pt x="203" y="170"/>
                  </a:lnTo>
                  <a:lnTo>
                    <a:pt x="200" y="170"/>
                  </a:lnTo>
                  <a:lnTo>
                    <a:pt x="200" y="167"/>
                  </a:lnTo>
                  <a:lnTo>
                    <a:pt x="200" y="167"/>
                  </a:lnTo>
                  <a:lnTo>
                    <a:pt x="200" y="167"/>
                  </a:lnTo>
                  <a:lnTo>
                    <a:pt x="196" y="163"/>
                  </a:lnTo>
                  <a:lnTo>
                    <a:pt x="196" y="163"/>
                  </a:lnTo>
                  <a:lnTo>
                    <a:pt x="200" y="163"/>
                  </a:lnTo>
                  <a:lnTo>
                    <a:pt x="200" y="159"/>
                  </a:lnTo>
                  <a:lnTo>
                    <a:pt x="196" y="159"/>
                  </a:lnTo>
                  <a:lnTo>
                    <a:pt x="200" y="156"/>
                  </a:lnTo>
                  <a:lnTo>
                    <a:pt x="203" y="156"/>
                  </a:lnTo>
                  <a:lnTo>
                    <a:pt x="207" y="152"/>
                  </a:lnTo>
                  <a:lnTo>
                    <a:pt x="207" y="156"/>
                  </a:lnTo>
                  <a:lnTo>
                    <a:pt x="211" y="156"/>
                  </a:lnTo>
                  <a:lnTo>
                    <a:pt x="211" y="152"/>
                  </a:lnTo>
                  <a:lnTo>
                    <a:pt x="211" y="148"/>
                  </a:lnTo>
                  <a:lnTo>
                    <a:pt x="211" y="148"/>
                  </a:lnTo>
                  <a:lnTo>
                    <a:pt x="211" y="148"/>
                  </a:lnTo>
                  <a:lnTo>
                    <a:pt x="211" y="152"/>
                  </a:lnTo>
                  <a:lnTo>
                    <a:pt x="211" y="156"/>
                  </a:lnTo>
                  <a:lnTo>
                    <a:pt x="214" y="163"/>
                  </a:lnTo>
                  <a:lnTo>
                    <a:pt x="211" y="167"/>
                  </a:lnTo>
                  <a:lnTo>
                    <a:pt x="211" y="170"/>
                  </a:lnTo>
                  <a:lnTo>
                    <a:pt x="211" y="178"/>
                  </a:lnTo>
                  <a:lnTo>
                    <a:pt x="207" y="1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7" name="Freeform 71">
              <a:extLst>
                <a:ext uri="{FF2B5EF4-FFF2-40B4-BE49-F238E27FC236}">
                  <a16:creationId xmlns:a16="http://schemas.microsoft.com/office/drawing/2014/main" xmlns="" id="{F1F838D6-B29C-4FCF-BD21-ED158C07D77E}"/>
                </a:ext>
              </a:extLst>
            </p:cNvPr>
            <p:cNvSpPr/>
            <p:nvPr/>
          </p:nvSpPr>
          <p:spPr bwMode="auto">
            <a:xfrm>
              <a:off x="5363945" y="3304281"/>
              <a:ext cx="14331" cy="13966"/>
            </a:xfrm>
            <a:custGeom>
              <a:avLst/>
              <a:gdLst>
                <a:gd name="T0" fmla="*/ 0 w 8"/>
                <a:gd name="T1" fmla="*/ 0 h 8"/>
                <a:gd name="T2" fmla="*/ 0 w 8"/>
                <a:gd name="T3" fmla="*/ 4 h 8"/>
                <a:gd name="T4" fmla="*/ 4 w 8"/>
                <a:gd name="T5" fmla="*/ 8 h 8"/>
                <a:gd name="T6" fmla="*/ 8 w 8"/>
                <a:gd name="T7" fmla="*/ 4 h 8"/>
                <a:gd name="T8" fmla="*/ 8 w 8"/>
                <a:gd name="T9" fmla="*/ 4 h 8"/>
                <a:gd name="T10" fmla="*/ 0 w 8"/>
                <a:gd name="T11" fmla="*/ 0 h 8"/>
              </a:gdLst>
              <a:ahLst/>
              <a:cxnLst>
                <a:cxn ang="0">
                  <a:pos x="T0" y="T1"/>
                </a:cxn>
                <a:cxn ang="0">
                  <a:pos x="T2" y="T3"/>
                </a:cxn>
                <a:cxn ang="0">
                  <a:pos x="T4" y="T5"/>
                </a:cxn>
                <a:cxn ang="0">
                  <a:pos x="T6" y="T7"/>
                </a:cxn>
                <a:cxn ang="0">
                  <a:pos x="T8" y="T9"/>
                </a:cxn>
                <a:cxn ang="0">
                  <a:pos x="T10" y="T11"/>
                </a:cxn>
              </a:cxnLst>
              <a:rect l="0" t="0" r="r" b="b"/>
              <a:pathLst>
                <a:path w="8" h="8">
                  <a:moveTo>
                    <a:pt x="0" y="0"/>
                  </a:moveTo>
                  <a:lnTo>
                    <a:pt x="0" y="4"/>
                  </a:lnTo>
                  <a:lnTo>
                    <a:pt x="4" y="8"/>
                  </a:lnTo>
                  <a:lnTo>
                    <a:pt x="8" y="4"/>
                  </a:lnTo>
                  <a:lnTo>
                    <a:pt x="8" y="4"/>
                  </a:lnTo>
                  <a:lnTo>
                    <a:pt x="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8" name="Freeform 72">
              <a:extLst>
                <a:ext uri="{FF2B5EF4-FFF2-40B4-BE49-F238E27FC236}">
                  <a16:creationId xmlns:a16="http://schemas.microsoft.com/office/drawing/2014/main" xmlns="" id="{7553CFB7-9464-4192-818C-122A1E8AE308}"/>
                </a:ext>
              </a:extLst>
            </p:cNvPr>
            <p:cNvSpPr>
              <a:spLocks noEditPoints="1"/>
            </p:cNvSpPr>
            <p:nvPr/>
          </p:nvSpPr>
          <p:spPr bwMode="auto">
            <a:xfrm>
              <a:off x="5138230" y="2955136"/>
              <a:ext cx="338573" cy="329942"/>
            </a:xfrm>
            <a:custGeom>
              <a:avLst/>
              <a:gdLst>
                <a:gd name="T0" fmla="*/ 8 w 189"/>
                <a:gd name="T1" fmla="*/ 48 h 189"/>
                <a:gd name="T2" fmla="*/ 8 w 189"/>
                <a:gd name="T3" fmla="*/ 30 h 189"/>
                <a:gd name="T4" fmla="*/ 15 w 189"/>
                <a:gd name="T5" fmla="*/ 18 h 189"/>
                <a:gd name="T6" fmla="*/ 34 w 189"/>
                <a:gd name="T7" fmla="*/ 18 h 189"/>
                <a:gd name="T8" fmla="*/ 48 w 189"/>
                <a:gd name="T9" fmla="*/ 15 h 189"/>
                <a:gd name="T10" fmla="*/ 63 w 189"/>
                <a:gd name="T11" fmla="*/ 0 h 189"/>
                <a:gd name="T12" fmla="*/ 85 w 189"/>
                <a:gd name="T13" fmla="*/ 4 h 189"/>
                <a:gd name="T14" fmla="*/ 108 w 189"/>
                <a:gd name="T15" fmla="*/ 15 h 189"/>
                <a:gd name="T16" fmla="*/ 100 w 189"/>
                <a:gd name="T17" fmla="*/ 26 h 189"/>
                <a:gd name="T18" fmla="*/ 85 w 189"/>
                <a:gd name="T19" fmla="*/ 33 h 189"/>
                <a:gd name="T20" fmla="*/ 89 w 189"/>
                <a:gd name="T21" fmla="*/ 48 h 189"/>
                <a:gd name="T22" fmla="*/ 104 w 189"/>
                <a:gd name="T23" fmla="*/ 63 h 189"/>
                <a:gd name="T24" fmla="*/ 119 w 189"/>
                <a:gd name="T25" fmla="*/ 82 h 189"/>
                <a:gd name="T26" fmla="*/ 134 w 189"/>
                <a:gd name="T27" fmla="*/ 93 h 189"/>
                <a:gd name="T28" fmla="*/ 152 w 189"/>
                <a:gd name="T29" fmla="*/ 96 h 189"/>
                <a:gd name="T30" fmla="*/ 152 w 189"/>
                <a:gd name="T31" fmla="*/ 104 h 189"/>
                <a:gd name="T32" fmla="*/ 185 w 189"/>
                <a:gd name="T33" fmla="*/ 119 h 189"/>
                <a:gd name="T34" fmla="*/ 185 w 189"/>
                <a:gd name="T35" fmla="*/ 130 h 189"/>
                <a:gd name="T36" fmla="*/ 178 w 189"/>
                <a:gd name="T37" fmla="*/ 126 h 189"/>
                <a:gd name="T38" fmla="*/ 167 w 189"/>
                <a:gd name="T39" fmla="*/ 119 h 189"/>
                <a:gd name="T40" fmla="*/ 163 w 189"/>
                <a:gd name="T41" fmla="*/ 130 h 189"/>
                <a:gd name="T42" fmla="*/ 163 w 189"/>
                <a:gd name="T43" fmla="*/ 137 h 189"/>
                <a:gd name="T44" fmla="*/ 167 w 189"/>
                <a:gd name="T45" fmla="*/ 148 h 189"/>
                <a:gd name="T46" fmla="*/ 156 w 189"/>
                <a:gd name="T47" fmla="*/ 167 h 189"/>
                <a:gd name="T48" fmla="*/ 145 w 189"/>
                <a:gd name="T49" fmla="*/ 163 h 189"/>
                <a:gd name="T50" fmla="*/ 152 w 189"/>
                <a:gd name="T51" fmla="*/ 152 h 189"/>
                <a:gd name="T52" fmla="*/ 152 w 189"/>
                <a:gd name="T53" fmla="*/ 141 h 189"/>
                <a:gd name="T54" fmla="*/ 145 w 189"/>
                <a:gd name="T55" fmla="*/ 130 h 189"/>
                <a:gd name="T56" fmla="*/ 134 w 189"/>
                <a:gd name="T57" fmla="*/ 122 h 189"/>
                <a:gd name="T58" fmla="*/ 126 w 189"/>
                <a:gd name="T59" fmla="*/ 115 h 189"/>
                <a:gd name="T60" fmla="*/ 111 w 189"/>
                <a:gd name="T61" fmla="*/ 108 h 189"/>
                <a:gd name="T62" fmla="*/ 100 w 189"/>
                <a:gd name="T63" fmla="*/ 104 h 189"/>
                <a:gd name="T64" fmla="*/ 82 w 189"/>
                <a:gd name="T65" fmla="*/ 89 h 189"/>
                <a:gd name="T66" fmla="*/ 67 w 189"/>
                <a:gd name="T67" fmla="*/ 74 h 189"/>
                <a:gd name="T68" fmla="*/ 56 w 189"/>
                <a:gd name="T69" fmla="*/ 59 h 189"/>
                <a:gd name="T70" fmla="*/ 45 w 189"/>
                <a:gd name="T71" fmla="*/ 52 h 189"/>
                <a:gd name="T72" fmla="*/ 15 w 189"/>
                <a:gd name="T73" fmla="*/ 59 h 189"/>
                <a:gd name="T74" fmla="*/ 30 w 189"/>
                <a:gd name="T75" fmla="*/ 108 h 189"/>
                <a:gd name="T76" fmla="*/ 26 w 189"/>
                <a:gd name="T77" fmla="*/ 111 h 189"/>
                <a:gd name="T78" fmla="*/ 71 w 189"/>
                <a:gd name="T79" fmla="*/ 85 h 189"/>
                <a:gd name="T80" fmla="*/ 63 w 189"/>
                <a:gd name="T81" fmla="*/ 78 h 189"/>
                <a:gd name="T82" fmla="*/ 56 w 189"/>
                <a:gd name="T83" fmla="*/ 78 h 189"/>
                <a:gd name="T84" fmla="*/ 41 w 189"/>
                <a:gd name="T85" fmla="*/ 145 h 189"/>
                <a:gd name="T86" fmla="*/ 52 w 189"/>
                <a:gd name="T87" fmla="*/ 145 h 189"/>
                <a:gd name="T88" fmla="*/ 48 w 189"/>
                <a:gd name="T89" fmla="*/ 122 h 189"/>
                <a:gd name="T90" fmla="*/ 45 w 189"/>
                <a:gd name="T91" fmla="*/ 108 h 189"/>
                <a:gd name="T92" fmla="*/ 30 w 189"/>
                <a:gd name="T93" fmla="*/ 115 h 189"/>
                <a:gd name="T94" fmla="*/ 30 w 189"/>
                <a:gd name="T95" fmla="*/ 122 h 189"/>
                <a:gd name="T96" fmla="*/ 34 w 189"/>
                <a:gd name="T97" fmla="*/ 130 h 189"/>
                <a:gd name="T98" fmla="*/ 34 w 189"/>
                <a:gd name="T99" fmla="*/ 148 h 189"/>
                <a:gd name="T100" fmla="*/ 141 w 189"/>
                <a:gd name="T101" fmla="*/ 185 h 189"/>
                <a:gd name="T102" fmla="*/ 145 w 189"/>
                <a:gd name="T103" fmla="*/ 163 h 189"/>
                <a:gd name="T104" fmla="*/ 130 w 189"/>
                <a:gd name="T105" fmla="*/ 167 h 189"/>
                <a:gd name="T106" fmla="*/ 104 w 189"/>
                <a:gd name="T107" fmla="*/ 163 h 189"/>
                <a:gd name="T108" fmla="*/ 100 w 189"/>
                <a:gd name="T109" fmla="*/ 174 h 189"/>
                <a:gd name="T110" fmla="*/ 122 w 189"/>
                <a:gd name="T111" fmla="*/ 185 h 189"/>
                <a:gd name="T112" fmla="*/ 141 w 189"/>
                <a:gd name="T113" fmla="*/ 189 h 1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89" h="189">
                  <a:moveTo>
                    <a:pt x="15" y="59"/>
                  </a:moveTo>
                  <a:lnTo>
                    <a:pt x="15" y="56"/>
                  </a:lnTo>
                  <a:lnTo>
                    <a:pt x="15" y="52"/>
                  </a:lnTo>
                  <a:lnTo>
                    <a:pt x="11" y="52"/>
                  </a:lnTo>
                  <a:lnTo>
                    <a:pt x="8" y="48"/>
                  </a:lnTo>
                  <a:lnTo>
                    <a:pt x="4" y="41"/>
                  </a:lnTo>
                  <a:lnTo>
                    <a:pt x="0" y="37"/>
                  </a:lnTo>
                  <a:lnTo>
                    <a:pt x="4" y="37"/>
                  </a:lnTo>
                  <a:lnTo>
                    <a:pt x="8" y="33"/>
                  </a:lnTo>
                  <a:lnTo>
                    <a:pt x="8" y="30"/>
                  </a:lnTo>
                  <a:lnTo>
                    <a:pt x="4" y="26"/>
                  </a:lnTo>
                  <a:lnTo>
                    <a:pt x="4" y="22"/>
                  </a:lnTo>
                  <a:lnTo>
                    <a:pt x="8" y="22"/>
                  </a:lnTo>
                  <a:lnTo>
                    <a:pt x="11" y="22"/>
                  </a:lnTo>
                  <a:lnTo>
                    <a:pt x="15" y="18"/>
                  </a:lnTo>
                  <a:lnTo>
                    <a:pt x="22" y="22"/>
                  </a:lnTo>
                  <a:lnTo>
                    <a:pt x="26" y="11"/>
                  </a:lnTo>
                  <a:lnTo>
                    <a:pt x="30" y="15"/>
                  </a:lnTo>
                  <a:lnTo>
                    <a:pt x="30" y="18"/>
                  </a:lnTo>
                  <a:lnTo>
                    <a:pt x="34" y="18"/>
                  </a:lnTo>
                  <a:lnTo>
                    <a:pt x="37" y="22"/>
                  </a:lnTo>
                  <a:lnTo>
                    <a:pt x="41" y="18"/>
                  </a:lnTo>
                  <a:lnTo>
                    <a:pt x="41" y="15"/>
                  </a:lnTo>
                  <a:lnTo>
                    <a:pt x="48" y="15"/>
                  </a:lnTo>
                  <a:lnTo>
                    <a:pt x="48" y="15"/>
                  </a:lnTo>
                  <a:lnTo>
                    <a:pt x="52" y="18"/>
                  </a:lnTo>
                  <a:lnTo>
                    <a:pt x="52" y="11"/>
                  </a:lnTo>
                  <a:lnTo>
                    <a:pt x="60" y="11"/>
                  </a:lnTo>
                  <a:lnTo>
                    <a:pt x="60" y="4"/>
                  </a:lnTo>
                  <a:lnTo>
                    <a:pt x="63" y="0"/>
                  </a:lnTo>
                  <a:lnTo>
                    <a:pt x="67" y="4"/>
                  </a:lnTo>
                  <a:lnTo>
                    <a:pt x="74" y="0"/>
                  </a:lnTo>
                  <a:lnTo>
                    <a:pt x="78" y="0"/>
                  </a:lnTo>
                  <a:lnTo>
                    <a:pt x="85" y="0"/>
                  </a:lnTo>
                  <a:lnTo>
                    <a:pt x="85" y="4"/>
                  </a:lnTo>
                  <a:lnTo>
                    <a:pt x="93" y="7"/>
                  </a:lnTo>
                  <a:lnTo>
                    <a:pt x="104" y="7"/>
                  </a:lnTo>
                  <a:lnTo>
                    <a:pt x="108" y="7"/>
                  </a:lnTo>
                  <a:lnTo>
                    <a:pt x="111" y="11"/>
                  </a:lnTo>
                  <a:lnTo>
                    <a:pt x="108" y="15"/>
                  </a:lnTo>
                  <a:lnTo>
                    <a:pt x="108" y="18"/>
                  </a:lnTo>
                  <a:lnTo>
                    <a:pt x="104" y="22"/>
                  </a:lnTo>
                  <a:lnTo>
                    <a:pt x="108" y="26"/>
                  </a:lnTo>
                  <a:lnTo>
                    <a:pt x="104" y="26"/>
                  </a:lnTo>
                  <a:lnTo>
                    <a:pt x="100" y="26"/>
                  </a:lnTo>
                  <a:lnTo>
                    <a:pt x="97" y="30"/>
                  </a:lnTo>
                  <a:lnTo>
                    <a:pt x="93" y="30"/>
                  </a:lnTo>
                  <a:lnTo>
                    <a:pt x="93" y="30"/>
                  </a:lnTo>
                  <a:lnTo>
                    <a:pt x="89" y="30"/>
                  </a:lnTo>
                  <a:lnTo>
                    <a:pt x="85" y="33"/>
                  </a:lnTo>
                  <a:lnTo>
                    <a:pt x="89" y="37"/>
                  </a:lnTo>
                  <a:lnTo>
                    <a:pt x="89" y="41"/>
                  </a:lnTo>
                  <a:lnTo>
                    <a:pt x="89" y="41"/>
                  </a:lnTo>
                  <a:lnTo>
                    <a:pt x="85" y="44"/>
                  </a:lnTo>
                  <a:lnTo>
                    <a:pt x="89" y="48"/>
                  </a:lnTo>
                  <a:lnTo>
                    <a:pt x="89" y="52"/>
                  </a:lnTo>
                  <a:lnTo>
                    <a:pt x="89" y="52"/>
                  </a:lnTo>
                  <a:lnTo>
                    <a:pt x="97" y="56"/>
                  </a:lnTo>
                  <a:lnTo>
                    <a:pt x="100" y="59"/>
                  </a:lnTo>
                  <a:lnTo>
                    <a:pt x="104" y="63"/>
                  </a:lnTo>
                  <a:lnTo>
                    <a:pt x="115" y="70"/>
                  </a:lnTo>
                  <a:lnTo>
                    <a:pt x="115" y="74"/>
                  </a:lnTo>
                  <a:lnTo>
                    <a:pt x="115" y="74"/>
                  </a:lnTo>
                  <a:lnTo>
                    <a:pt x="115" y="78"/>
                  </a:lnTo>
                  <a:lnTo>
                    <a:pt x="119" y="82"/>
                  </a:lnTo>
                  <a:lnTo>
                    <a:pt x="122" y="82"/>
                  </a:lnTo>
                  <a:lnTo>
                    <a:pt x="122" y="85"/>
                  </a:lnTo>
                  <a:lnTo>
                    <a:pt x="130" y="89"/>
                  </a:lnTo>
                  <a:lnTo>
                    <a:pt x="130" y="93"/>
                  </a:lnTo>
                  <a:lnTo>
                    <a:pt x="134" y="93"/>
                  </a:lnTo>
                  <a:lnTo>
                    <a:pt x="137" y="93"/>
                  </a:lnTo>
                  <a:lnTo>
                    <a:pt x="141" y="93"/>
                  </a:lnTo>
                  <a:lnTo>
                    <a:pt x="145" y="93"/>
                  </a:lnTo>
                  <a:lnTo>
                    <a:pt x="148" y="93"/>
                  </a:lnTo>
                  <a:lnTo>
                    <a:pt x="152" y="96"/>
                  </a:lnTo>
                  <a:lnTo>
                    <a:pt x="152" y="96"/>
                  </a:lnTo>
                  <a:lnTo>
                    <a:pt x="148" y="100"/>
                  </a:lnTo>
                  <a:lnTo>
                    <a:pt x="148" y="100"/>
                  </a:lnTo>
                  <a:lnTo>
                    <a:pt x="148" y="104"/>
                  </a:lnTo>
                  <a:lnTo>
                    <a:pt x="152" y="104"/>
                  </a:lnTo>
                  <a:lnTo>
                    <a:pt x="159" y="104"/>
                  </a:lnTo>
                  <a:lnTo>
                    <a:pt x="171" y="111"/>
                  </a:lnTo>
                  <a:lnTo>
                    <a:pt x="174" y="115"/>
                  </a:lnTo>
                  <a:lnTo>
                    <a:pt x="178" y="119"/>
                  </a:lnTo>
                  <a:lnTo>
                    <a:pt x="185" y="119"/>
                  </a:lnTo>
                  <a:lnTo>
                    <a:pt x="185" y="122"/>
                  </a:lnTo>
                  <a:lnTo>
                    <a:pt x="189" y="122"/>
                  </a:lnTo>
                  <a:lnTo>
                    <a:pt x="189" y="126"/>
                  </a:lnTo>
                  <a:lnTo>
                    <a:pt x="185" y="130"/>
                  </a:lnTo>
                  <a:lnTo>
                    <a:pt x="185" y="130"/>
                  </a:lnTo>
                  <a:lnTo>
                    <a:pt x="185" y="130"/>
                  </a:lnTo>
                  <a:lnTo>
                    <a:pt x="185" y="133"/>
                  </a:lnTo>
                  <a:lnTo>
                    <a:pt x="182" y="130"/>
                  </a:lnTo>
                  <a:lnTo>
                    <a:pt x="182" y="130"/>
                  </a:lnTo>
                  <a:lnTo>
                    <a:pt x="178" y="126"/>
                  </a:lnTo>
                  <a:lnTo>
                    <a:pt x="178" y="122"/>
                  </a:lnTo>
                  <a:lnTo>
                    <a:pt x="178" y="122"/>
                  </a:lnTo>
                  <a:lnTo>
                    <a:pt x="174" y="122"/>
                  </a:lnTo>
                  <a:lnTo>
                    <a:pt x="171" y="122"/>
                  </a:lnTo>
                  <a:lnTo>
                    <a:pt x="167" y="119"/>
                  </a:lnTo>
                  <a:lnTo>
                    <a:pt x="167" y="119"/>
                  </a:lnTo>
                  <a:lnTo>
                    <a:pt x="163" y="122"/>
                  </a:lnTo>
                  <a:lnTo>
                    <a:pt x="163" y="126"/>
                  </a:lnTo>
                  <a:lnTo>
                    <a:pt x="163" y="126"/>
                  </a:lnTo>
                  <a:lnTo>
                    <a:pt x="163" y="130"/>
                  </a:lnTo>
                  <a:lnTo>
                    <a:pt x="159" y="130"/>
                  </a:lnTo>
                  <a:lnTo>
                    <a:pt x="159" y="133"/>
                  </a:lnTo>
                  <a:lnTo>
                    <a:pt x="159" y="133"/>
                  </a:lnTo>
                  <a:lnTo>
                    <a:pt x="159" y="137"/>
                  </a:lnTo>
                  <a:lnTo>
                    <a:pt x="163" y="137"/>
                  </a:lnTo>
                  <a:lnTo>
                    <a:pt x="167" y="141"/>
                  </a:lnTo>
                  <a:lnTo>
                    <a:pt x="167" y="141"/>
                  </a:lnTo>
                  <a:lnTo>
                    <a:pt x="167" y="145"/>
                  </a:lnTo>
                  <a:lnTo>
                    <a:pt x="167" y="148"/>
                  </a:lnTo>
                  <a:lnTo>
                    <a:pt x="167" y="148"/>
                  </a:lnTo>
                  <a:lnTo>
                    <a:pt x="163" y="148"/>
                  </a:lnTo>
                  <a:lnTo>
                    <a:pt x="163" y="152"/>
                  </a:lnTo>
                  <a:lnTo>
                    <a:pt x="163" y="159"/>
                  </a:lnTo>
                  <a:lnTo>
                    <a:pt x="156" y="163"/>
                  </a:lnTo>
                  <a:lnTo>
                    <a:pt x="156" y="167"/>
                  </a:lnTo>
                  <a:lnTo>
                    <a:pt x="156" y="167"/>
                  </a:lnTo>
                  <a:lnTo>
                    <a:pt x="148" y="167"/>
                  </a:lnTo>
                  <a:lnTo>
                    <a:pt x="145" y="167"/>
                  </a:lnTo>
                  <a:lnTo>
                    <a:pt x="145" y="163"/>
                  </a:lnTo>
                  <a:lnTo>
                    <a:pt x="145" y="163"/>
                  </a:lnTo>
                  <a:lnTo>
                    <a:pt x="148" y="159"/>
                  </a:lnTo>
                  <a:lnTo>
                    <a:pt x="152" y="159"/>
                  </a:lnTo>
                  <a:lnTo>
                    <a:pt x="152" y="156"/>
                  </a:lnTo>
                  <a:lnTo>
                    <a:pt x="152" y="152"/>
                  </a:lnTo>
                  <a:lnTo>
                    <a:pt x="152" y="152"/>
                  </a:lnTo>
                  <a:lnTo>
                    <a:pt x="152" y="152"/>
                  </a:lnTo>
                  <a:lnTo>
                    <a:pt x="156" y="152"/>
                  </a:lnTo>
                  <a:lnTo>
                    <a:pt x="156" y="148"/>
                  </a:lnTo>
                  <a:lnTo>
                    <a:pt x="152" y="145"/>
                  </a:lnTo>
                  <a:lnTo>
                    <a:pt x="152" y="141"/>
                  </a:lnTo>
                  <a:lnTo>
                    <a:pt x="148" y="137"/>
                  </a:lnTo>
                  <a:lnTo>
                    <a:pt x="148" y="133"/>
                  </a:lnTo>
                  <a:lnTo>
                    <a:pt x="148" y="130"/>
                  </a:lnTo>
                  <a:lnTo>
                    <a:pt x="145" y="126"/>
                  </a:lnTo>
                  <a:lnTo>
                    <a:pt x="145" y="130"/>
                  </a:lnTo>
                  <a:lnTo>
                    <a:pt x="137" y="126"/>
                  </a:lnTo>
                  <a:lnTo>
                    <a:pt x="137" y="126"/>
                  </a:lnTo>
                  <a:lnTo>
                    <a:pt x="134" y="126"/>
                  </a:lnTo>
                  <a:lnTo>
                    <a:pt x="134" y="122"/>
                  </a:lnTo>
                  <a:lnTo>
                    <a:pt x="134" y="122"/>
                  </a:lnTo>
                  <a:lnTo>
                    <a:pt x="134" y="119"/>
                  </a:lnTo>
                  <a:lnTo>
                    <a:pt x="130" y="119"/>
                  </a:lnTo>
                  <a:lnTo>
                    <a:pt x="130" y="119"/>
                  </a:lnTo>
                  <a:lnTo>
                    <a:pt x="126" y="119"/>
                  </a:lnTo>
                  <a:lnTo>
                    <a:pt x="126" y="115"/>
                  </a:lnTo>
                  <a:lnTo>
                    <a:pt x="122" y="115"/>
                  </a:lnTo>
                  <a:lnTo>
                    <a:pt x="122" y="115"/>
                  </a:lnTo>
                  <a:lnTo>
                    <a:pt x="119" y="115"/>
                  </a:lnTo>
                  <a:lnTo>
                    <a:pt x="115" y="108"/>
                  </a:lnTo>
                  <a:lnTo>
                    <a:pt x="111" y="108"/>
                  </a:lnTo>
                  <a:lnTo>
                    <a:pt x="108" y="108"/>
                  </a:lnTo>
                  <a:lnTo>
                    <a:pt x="108" y="108"/>
                  </a:lnTo>
                  <a:lnTo>
                    <a:pt x="104" y="108"/>
                  </a:lnTo>
                  <a:lnTo>
                    <a:pt x="104" y="104"/>
                  </a:lnTo>
                  <a:lnTo>
                    <a:pt x="100" y="104"/>
                  </a:lnTo>
                  <a:lnTo>
                    <a:pt x="97" y="104"/>
                  </a:lnTo>
                  <a:lnTo>
                    <a:pt x="93" y="100"/>
                  </a:lnTo>
                  <a:lnTo>
                    <a:pt x="85" y="93"/>
                  </a:lnTo>
                  <a:lnTo>
                    <a:pt x="82" y="89"/>
                  </a:lnTo>
                  <a:lnTo>
                    <a:pt x="82" y="89"/>
                  </a:lnTo>
                  <a:lnTo>
                    <a:pt x="78" y="85"/>
                  </a:lnTo>
                  <a:lnTo>
                    <a:pt x="74" y="85"/>
                  </a:lnTo>
                  <a:lnTo>
                    <a:pt x="74" y="82"/>
                  </a:lnTo>
                  <a:lnTo>
                    <a:pt x="71" y="78"/>
                  </a:lnTo>
                  <a:lnTo>
                    <a:pt x="67" y="74"/>
                  </a:lnTo>
                  <a:lnTo>
                    <a:pt x="63" y="74"/>
                  </a:lnTo>
                  <a:lnTo>
                    <a:pt x="63" y="70"/>
                  </a:lnTo>
                  <a:lnTo>
                    <a:pt x="60" y="67"/>
                  </a:lnTo>
                  <a:lnTo>
                    <a:pt x="60" y="67"/>
                  </a:lnTo>
                  <a:lnTo>
                    <a:pt x="56" y="59"/>
                  </a:lnTo>
                  <a:lnTo>
                    <a:pt x="56" y="59"/>
                  </a:lnTo>
                  <a:lnTo>
                    <a:pt x="56" y="56"/>
                  </a:lnTo>
                  <a:lnTo>
                    <a:pt x="52" y="56"/>
                  </a:lnTo>
                  <a:lnTo>
                    <a:pt x="48" y="52"/>
                  </a:lnTo>
                  <a:lnTo>
                    <a:pt x="45" y="52"/>
                  </a:lnTo>
                  <a:lnTo>
                    <a:pt x="34" y="48"/>
                  </a:lnTo>
                  <a:lnTo>
                    <a:pt x="26" y="52"/>
                  </a:lnTo>
                  <a:lnTo>
                    <a:pt x="26" y="56"/>
                  </a:lnTo>
                  <a:lnTo>
                    <a:pt x="22" y="59"/>
                  </a:lnTo>
                  <a:lnTo>
                    <a:pt x="15" y="59"/>
                  </a:lnTo>
                  <a:lnTo>
                    <a:pt x="15" y="59"/>
                  </a:lnTo>
                  <a:close/>
                  <a:moveTo>
                    <a:pt x="26" y="111"/>
                  </a:moveTo>
                  <a:lnTo>
                    <a:pt x="30" y="111"/>
                  </a:lnTo>
                  <a:lnTo>
                    <a:pt x="30" y="108"/>
                  </a:lnTo>
                  <a:lnTo>
                    <a:pt x="30" y="108"/>
                  </a:lnTo>
                  <a:lnTo>
                    <a:pt x="30" y="108"/>
                  </a:lnTo>
                  <a:lnTo>
                    <a:pt x="30" y="108"/>
                  </a:lnTo>
                  <a:lnTo>
                    <a:pt x="26" y="108"/>
                  </a:lnTo>
                  <a:lnTo>
                    <a:pt x="26" y="111"/>
                  </a:lnTo>
                  <a:lnTo>
                    <a:pt x="26" y="111"/>
                  </a:lnTo>
                  <a:close/>
                  <a:moveTo>
                    <a:pt x="71" y="85"/>
                  </a:moveTo>
                  <a:lnTo>
                    <a:pt x="71" y="85"/>
                  </a:lnTo>
                  <a:lnTo>
                    <a:pt x="71" y="85"/>
                  </a:lnTo>
                  <a:lnTo>
                    <a:pt x="71" y="85"/>
                  </a:lnTo>
                  <a:lnTo>
                    <a:pt x="71" y="85"/>
                  </a:lnTo>
                  <a:close/>
                  <a:moveTo>
                    <a:pt x="56" y="78"/>
                  </a:moveTo>
                  <a:lnTo>
                    <a:pt x="56" y="78"/>
                  </a:lnTo>
                  <a:lnTo>
                    <a:pt x="56" y="78"/>
                  </a:lnTo>
                  <a:lnTo>
                    <a:pt x="60" y="78"/>
                  </a:lnTo>
                  <a:lnTo>
                    <a:pt x="63" y="78"/>
                  </a:lnTo>
                  <a:lnTo>
                    <a:pt x="63" y="78"/>
                  </a:lnTo>
                  <a:lnTo>
                    <a:pt x="60" y="74"/>
                  </a:lnTo>
                  <a:lnTo>
                    <a:pt x="60" y="78"/>
                  </a:lnTo>
                  <a:lnTo>
                    <a:pt x="56" y="78"/>
                  </a:lnTo>
                  <a:lnTo>
                    <a:pt x="56" y="78"/>
                  </a:lnTo>
                  <a:close/>
                  <a:moveTo>
                    <a:pt x="37" y="152"/>
                  </a:moveTo>
                  <a:lnTo>
                    <a:pt x="37" y="148"/>
                  </a:lnTo>
                  <a:lnTo>
                    <a:pt x="37" y="152"/>
                  </a:lnTo>
                  <a:lnTo>
                    <a:pt x="41" y="148"/>
                  </a:lnTo>
                  <a:lnTo>
                    <a:pt x="41" y="145"/>
                  </a:lnTo>
                  <a:lnTo>
                    <a:pt x="41" y="145"/>
                  </a:lnTo>
                  <a:lnTo>
                    <a:pt x="45" y="145"/>
                  </a:lnTo>
                  <a:lnTo>
                    <a:pt x="48" y="145"/>
                  </a:lnTo>
                  <a:lnTo>
                    <a:pt x="48" y="145"/>
                  </a:lnTo>
                  <a:lnTo>
                    <a:pt x="52" y="145"/>
                  </a:lnTo>
                  <a:lnTo>
                    <a:pt x="52" y="137"/>
                  </a:lnTo>
                  <a:lnTo>
                    <a:pt x="52" y="137"/>
                  </a:lnTo>
                  <a:lnTo>
                    <a:pt x="48" y="130"/>
                  </a:lnTo>
                  <a:lnTo>
                    <a:pt x="52" y="126"/>
                  </a:lnTo>
                  <a:lnTo>
                    <a:pt x="48" y="122"/>
                  </a:lnTo>
                  <a:lnTo>
                    <a:pt x="52" y="119"/>
                  </a:lnTo>
                  <a:lnTo>
                    <a:pt x="52" y="119"/>
                  </a:lnTo>
                  <a:lnTo>
                    <a:pt x="52" y="115"/>
                  </a:lnTo>
                  <a:lnTo>
                    <a:pt x="48" y="111"/>
                  </a:lnTo>
                  <a:lnTo>
                    <a:pt x="45" y="108"/>
                  </a:lnTo>
                  <a:lnTo>
                    <a:pt x="45" y="108"/>
                  </a:lnTo>
                  <a:lnTo>
                    <a:pt x="41" y="108"/>
                  </a:lnTo>
                  <a:lnTo>
                    <a:pt x="41" y="108"/>
                  </a:lnTo>
                  <a:lnTo>
                    <a:pt x="34" y="115"/>
                  </a:lnTo>
                  <a:lnTo>
                    <a:pt x="30" y="115"/>
                  </a:lnTo>
                  <a:lnTo>
                    <a:pt x="26" y="111"/>
                  </a:lnTo>
                  <a:lnTo>
                    <a:pt x="26" y="115"/>
                  </a:lnTo>
                  <a:lnTo>
                    <a:pt x="26" y="119"/>
                  </a:lnTo>
                  <a:lnTo>
                    <a:pt x="30" y="119"/>
                  </a:lnTo>
                  <a:lnTo>
                    <a:pt x="30" y="122"/>
                  </a:lnTo>
                  <a:lnTo>
                    <a:pt x="34" y="122"/>
                  </a:lnTo>
                  <a:lnTo>
                    <a:pt x="34" y="126"/>
                  </a:lnTo>
                  <a:lnTo>
                    <a:pt x="30" y="130"/>
                  </a:lnTo>
                  <a:lnTo>
                    <a:pt x="30" y="130"/>
                  </a:lnTo>
                  <a:lnTo>
                    <a:pt x="34" y="130"/>
                  </a:lnTo>
                  <a:lnTo>
                    <a:pt x="34" y="133"/>
                  </a:lnTo>
                  <a:lnTo>
                    <a:pt x="34" y="133"/>
                  </a:lnTo>
                  <a:lnTo>
                    <a:pt x="30" y="141"/>
                  </a:lnTo>
                  <a:lnTo>
                    <a:pt x="30" y="141"/>
                  </a:lnTo>
                  <a:lnTo>
                    <a:pt x="34" y="148"/>
                  </a:lnTo>
                  <a:lnTo>
                    <a:pt x="37" y="152"/>
                  </a:lnTo>
                  <a:lnTo>
                    <a:pt x="37" y="152"/>
                  </a:lnTo>
                  <a:close/>
                  <a:moveTo>
                    <a:pt x="141" y="189"/>
                  </a:moveTo>
                  <a:lnTo>
                    <a:pt x="141" y="185"/>
                  </a:lnTo>
                  <a:lnTo>
                    <a:pt x="141" y="185"/>
                  </a:lnTo>
                  <a:lnTo>
                    <a:pt x="141" y="182"/>
                  </a:lnTo>
                  <a:lnTo>
                    <a:pt x="137" y="178"/>
                  </a:lnTo>
                  <a:lnTo>
                    <a:pt x="141" y="171"/>
                  </a:lnTo>
                  <a:lnTo>
                    <a:pt x="145" y="167"/>
                  </a:lnTo>
                  <a:lnTo>
                    <a:pt x="145" y="163"/>
                  </a:lnTo>
                  <a:lnTo>
                    <a:pt x="141" y="159"/>
                  </a:lnTo>
                  <a:lnTo>
                    <a:pt x="137" y="163"/>
                  </a:lnTo>
                  <a:lnTo>
                    <a:pt x="137" y="163"/>
                  </a:lnTo>
                  <a:lnTo>
                    <a:pt x="134" y="163"/>
                  </a:lnTo>
                  <a:lnTo>
                    <a:pt x="130" y="167"/>
                  </a:lnTo>
                  <a:lnTo>
                    <a:pt x="122" y="167"/>
                  </a:lnTo>
                  <a:lnTo>
                    <a:pt x="115" y="167"/>
                  </a:lnTo>
                  <a:lnTo>
                    <a:pt x="111" y="167"/>
                  </a:lnTo>
                  <a:lnTo>
                    <a:pt x="108" y="163"/>
                  </a:lnTo>
                  <a:lnTo>
                    <a:pt x="104" y="163"/>
                  </a:lnTo>
                  <a:lnTo>
                    <a:pt x="104" y="167"/>
                  </a:lnTo>
                  <a:lnTo>
                    <a:pt x="100" y="163"/>
                  </a:lnTo>
                  <a:lnTo>
                    <a:pt x="97" y="167"/>
                  </a:lnTo>
                  <a:lnTo>
                    <a:pt x="97" y="171"/>
                  </a:lnTo>
                  <a:lnTo>
                    <a:pt x="100" y="174"/>
                  </a:lnTo>
                  <a:lnTo>
                    <a:pt x="104" y="174"/>
                  </a:lnTo>
                  <a:lnTo>
                    <a:pt x="111" y="178"/>
                  </a:lnTo>
                  <a:lnTo>
                    <a:pt x="111" y="178"/>
                  </a:lnTo>
                  <a:lnTo>
                    <a:pt x="115" y="182"/>
                  </a:lnTo>
                  <a:lnTo>
                    <a:pt x="122" y="185"/>
                  </a:lnTo>
                  <a:lnTo>
                    <a:pt x="126" y="182"/>
                  </a:lnTo>
                  <a:lnTo>
                    <a:pt x="130" y="185"/>
                  </a:lnTo>
                  <a:lnTo>
                    <a:pt x="130" y="185"/>
                  </a:lnTo>
                  <a:lnTo>
                    <a:pt x="137" y="189"/>
                  </a:lnTo>
                  <a:lnTo>
                    <a:pt x="141" y="18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9" name="Freeform 73">
              <a:extLst>
                <a:ext uri="{FF2B5EF4-FFF2-40B4-BE49-F238E27FC236}">
                  <a16:creationId xmlns:a16="http://schemas.microsoft.com/office/drawing/2014/main" xmlns="" id="{2F2C0D11-B893-4E90-901C-F95296535FB0}"/>
                </a:ext>
              </a:extLst>
            </p:cNvPr>
            <p:cNvSpPr>
              <a:spLocks noEditPoints="1"/>
            </p:cNvSpPr>
            <p:nvPr/>
          </p:nvSpPr>
          <p:spPr bwMode="auto">
            <a:xfrm>
              <a:off x="4713671" y="3058134"/>
              <a:ext cx="365443" cy="246147"/>
            </a:xfrm>
            <a:custGeom>
              <a:avLst/>
              <a:gdLst>
                <a:gd name="T0" fmla="*/ 32 w 55"/>
                <a:gd name="T1" fmla="*/ 3 h 38"/>
                <a:gd name="T2" fmla="*/ 33 w 55"/>
                <a:gd name="T3" fmla="*/ 4 h 38"/>
                <a:gd name="T4" fmla="*/ 37 w 55"/>
                <a:gd name="T5" fmla="*/ 6 h 38"/>
                <a:gd name="T6" fmla="*/ 40 w 55"/>
                <a:gd name="T7" fmla="*/ 6 h 38"/>
                <a:gd name="T8" fmla="*/ 43 w 55"/>
                <a:gd name="T9" fmla="*/ 6 h 38"/>
                <a:gd name="T10" fmla="*/ 46 w 55"/>
                <a:gd name="T11" fmla="*/ 6 h 38"/>
                <a:gd name="T12" fmla="*/ 51 w 55"/>
                <a:gd name="T13" fmla="*/ 7 h 38"/>
                <a:gd name="T14" fmla="*/ 50 w 55"/>
                <a:gd name="T15" fmla="*/ 9 h 38"/>
                <a:gd name="T16" fmla="*/ 48 w 55"/>
                <a:gd name="T17" fmla="*/ 12 h 38"/>
                <a:gd name="T18" fmla="*/ 44 w 55"/>
                <a:gd name="T19" fmla="*/ 13 h 38"/>
                <a:gd name="T20" fmla="*/ 42 w 55"/>
                <a:gd name="T21" fmla="*/ 15 h 38"/>
                <a:gd name="T22" fmla="*/ 41 w 55"/>
                <a:gd name="T23" fmla="*/ 16 h 38"/>
                <a:gd name="T24" fmla="*/ 40 w 55"/>
                <a:gd name="T25" fmla="*/ 18 h 38"/>
                <a:gd name="T26" fmla="*/ 37 w 55"/>
                <a:gd name="T27" fmla="*/ 21 h 38"/>
                <a:gd name="T28" fmla="*/ 38 w 55"/>
                <a:gd name="T29" fmla="*/ 24 h 38"/>
                <a:gd name="T30" fmla="*/ 37 w 55"/>
                <a:gd name="T31" fmla="*/ 26 h 38"/>
                <a:gd name="T32" fmla="*/ 35 w 55"/>
                <a:gd name="T33" fmla="*/ 30 h 38"/>
                <a:gd name="T34" fmla="*/ 34 w 55"/>
                <a:gd name="T35" fmla="*/ 31 h 38"/>
                <a:gd name="T36" fmla="*/ 30 w 55"/>
                <a:gd name="T37" fmla="*/ 34 h 38"/>
                <a:gd name="T38" fmla="*/ 28 w 55"/>
                <a:gd name="T39" fmla="*/ 34 h 38"/>
                <a:gd name="T40" fmla="*/ 26 w 55"/>
                <a:gd name="T41" fmla="*/ 34 h 38"/>
                <a:gd name="T42" fmla="*/ 22 w 55"/>
                <a:gd name="T43" fmla="*/ 34 h 38"/>
                <a:gd name="T44" fmla="*/ 19 w 55"/>
                <a:gd name="T45" fmla="*/ 36 h 38"/>
                <a:gd name="T46" fmla="*/ 16 w 55"/>
                <a:gd name="T47" fmla="*/ 37 h 38"/>
                <a:gd name="T48" fmla="*/ 12 w 55"/>
                <a:gd name="T49" fmla="*/ 36 h 38"/>
                <a:gd name="T50" fmla="*/ 10 w 55"/>
                <a:gd name="T51" fmla="*/ 32 h 38"/>
                <a:gd name="T52" fmla="*/ 8 w 55"/>
                <a:gd name="T53" fmla="*/ 31 h 38"/>
                <a:gd name="T54" fmla="*/ 9 w 55"/>
                <a:gd name="T55" fmla="*/ 28 h 38"/>
                <a:gd name="T56" fmla="*/ 8 w 55"/>
                <a:gd name="T57" fmla="*/ 26 h 38"/>
                <a:gd name="T58" fmla="*/ 8 w 55"/>
                <a:gd name="T59" fmla="*/ 22 h 38"/>
                <a:gd name="T60" fmla="*/ 9 w 55"/>
                <a:gd name="T61" fmla="*/ 20 h 38"/>
                <a:gd name="T62" fmla="*/ 10 w 55"/>
                <a:gd name="T63" fmla="*/ 17 h 38"/>
                <a:gd name="T64" fmla="*/ 12 w 55"/>
                <a:gd name="T65" fmla="*/ 12 h 38"/>
                <a:gd name="T66" fmla="*/ 12 w 55"/>
                <a:gd name="T67" fmla="*/ 10 h 38"/>
                <a:gd name="T68" fmla="*/ 9 w 55"/>
                <a:gd name="T69" fmla="*/ 10 h 38"/>
                <a:gd name="T70" fmla="*/ 4 w 55"/>
                <a:gd name="T71" fmla="*/ 9 h 38"/>
                <a:gd name="T72" fmla="*/ 2 w 55"/>
                <a:gd name="T73" fmla="*/ 9 h 38"/>
                <a:gd name="T74" fmla="*/ 2 w 55"/>
                <a:gd name="T75" fmla="*/ 7 h 38"/>
                <a:gd name="T76" fmla="*/ 2 w 55"/>
                <a:gd name="T77" fmla="*/ 6 h 38"/>
                <a:gd name="T78" fmla="*/ 2 w 55"/>
                <a:gd name="T79" fmla="*/ 5 h 38"/>
                <a:gd name="T80" fmla="*/ 1 w 55"/>
                <a:gd name="T81" fmla="*/ 5 h 38"/>
                <a:gd name="T82" fmla="*/ 2 w 55"/>
                <a:gd name="T83" fmla="*/ 2 h 38"/>
                <a:gd name="T84" fmla="*/ 5 w 55"/>
                <a:gd name="T85" fmla="*/ 2 h 38"/>
                <a:gd name="T86" fmla="*/ 6 w 55"/>
                <a:gd name="T87" fmla="*/ 0 h 38"/>
                <a:gd name="T88" fmla="*/ 8 w 55"/>
                <a:gd name="T89" fmla="*/ 0 h 38"/>
                <a:gd name="T90" fmla="*/ 11 w 55"/>
                <a:gd name="T91" fmla="*/ 1 h 38"/>
                <a:gd name="T92" fmla="*/ 14 w 55"/>
                <a:gd name="T93" fmla="*/ 1 h 38"/>
                <a:gd name="T94" fmla="*/ 19 w 55"/>
                <a:gd name="T95" fmla="*/ 2 h 38"/>
                <a:gd name="T96" fmla="*/ 24 w 55"/>
                <a:gd name="T97" fmla="*/ 2 h 38"/>
                <a:gd name="T98" fmla="*/ 27 w 55"/>
                <a:gd name="T99" fmla="*/ 2 h 38"/>
                <a:gd name="T100" fmla="*/ 30 w 55"/>
                <a:gd name="T101" fmla="*/ 2 h 38"/>
                <a:gd name="T102" fmla="*/ 53 w 55"/>
                <a:gd name="T103" fmla="*/ 20 h 38"/>
                <a:gd name="T104" fmla="*/ 55 w 55"/>
                <a:gd name="T105" fmla="*/ 20 h 38"/>
                <a:gd name="T106" fmla="*/ 53 w 55"/>
                <a:gd name="T107" fmla="*/ 20 h 38"/>
                <a:gd name="T108" fmla="*/ 52 w 55"/>
                <a:gd name="T109" fmla="*/ 20 h 38"/>
                <a:gd name="T110" fmla="*/ 49 w 55"/>
                <a:gd name="T111" fmla="*/ 21 h 38"/>
                <a:gd name="T112" fmla="*/ 50 w 55"/>
                <a:gd name="T113" fmla="*/ 22 h 38"/>
                <a:gd name="T114" fmla="*/ 46 w 55"/>
                <a:gd name="T115" fmla="*/ 24 h 38"/>
                <a:gd name="T116" fmla="*/ 44 w 55"/>
                <a:gd name="T117" fmla="*/ 24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5" h="38">
                  <a:moveTo>
                    <a:pt x="31" y="2"/>
                  </a:moveTo>
                  <a:cubicBezTo>
                    <a:pt x="32" y="2"/>
                    <a:pt x="32" y="2"/>
                    <a:pt x="32" y="2"/>
                  </a:cubicBezTo>
                  <a:cubicBezTo>
                    <a:pt x="32" y="3"/>
                    <a:pt x="32" y="3"/>
                    <a:pt x="32" y="3"/>
                  </a:cubicBezTo>
                  <a:cubicBezTo>
                    <a:pt x="33" y="3"/>
                    <a:pt x="33" y="3"/>
                    <a:pt x="33" y="3"/>
                  </a:cubicBezTo>
                  <a:cubicBezTo>
                    <a:pt x="33" y="4"/>
                    <a:pt x="33" y="4"/>
                    <a:pt x="33" y="4"/>
                  </a:cubicBezTo>
                  <a:cubicBezTo>
                    <a:pt x="33" y="4"/>
                    <a:pt x="33" y="4"/>
                    <a:pt x="33" y="4"/>
                  </a:cubicBezTo>
                  <a:cubicBezTo>
                    <a:pt x="34" y="4"/>
                    <a:pt x="34" y="4"/>
                    <a:pt x="34" y="4"/>
                  </a:cubicBezTo>
                  <a:cubicBezTo>
                    <a:pt x="36" y="5"/>
                    <a:pt x="36" y="5"/>
                    <a:pt x="36" y="5"/>
                  </a:cubicBezTo>
                  <a:cubicBezTo>
                    <a:pt x="37" y="6"/>
                    <a:pt x="37" y="6"/>
                    <a:pt x="37" y="6"/>
                  </a:cubicBezTo>
                  <a:cubicBezTo>
                    <a:pt x="38" y="5"/>
                    <a:pt x="38" y="5"/>
                    <a:pt x="38" y="5"/>
                  </a:cubicBezTo>
                  <a:cubicBezTo>
                    <a:pt x="39" y="6"/>
                    <a:pt x="39" y="6"/>
                    <a:pt x="39" y="6"/>
                  </a:cubicBezTo>
                  <a:cubicBezTo>
                    <a:pt x="40" y="6"/>
                    <a:pt x="40" y="6"/>
                    <a:pt x="40" y="6"/>
                  </a:cubicBezTo>
                  <a:cubicBezTo>
                    <a:pt x="40" y="6"/>
                    <a:pt x="40" y="6"/>
                    <a:pt x="40" y="6"/>
                  </a:cubicBezTo>
                  <a:cubicBezTo>
                    <a:pt x="41" y="6"/>
                    <a:pt x="41" y="6"/>
                    <a:pt x="41" y="6"/>
                  </a:cubicBezTo>
                  <a:cubicBezTo>
                    <a:pt x="43" y="6"/>
                    <a:pt x="43" y="6"/>
                    <a:pt x="43" y="6"/>
                  </a:cubicBezTo>
                  <a:cubicBezTo>
                    <a:pt x="44" y="6"/>
                    <a:pt x="44" y="6"/>
                    <a:pt x="44" y="6"/>
                  </a:cubicBezTo>
                  <a:cubicBezTo>
                    <a:pt x="45" y="6"/>
                    <a:pt x="45" y="6"/>
                    <a:pt x="45" y="6"/>
                  </a:cubicBezTo>
                  <a:cubicBezTo>
                    <a:pt x="46" y="6"/>
                    <a:pt x="46" y="6"/>
                    <a:pt x="46" y="6"/>
                  </a:cubicBezTo>
                  <a:cubicBezTo>
                    <a:pt x="48" y="6"/>
                    <a:pt x="48" y="6"/>
                    <a:pt x="48" y="6"/>
                  </a:cubicBezTo>
                  <a:cubicBezTo>
                    <a:pt x="50" y="7"/>
                    <a:pt x="50" y="7"/>
                    <a:pt x="50" y="7"/>
                  </a:cubicBezTo>
                  <a:cubicBezTo>
                    <a:pt x="51" y="7"/>
                    <a:pt x="51" y="7"/>
                    <a:pt x="51" y="7"/>
                  </a:cubicBezTo>
                  <a:cubicBezTo>
                    <a:pt x="51" y="8"/>
                    <a:pt x="51" y="8"/>
                    <a:pt x="51" y="8"/>
                  </a:cubicBezTo>
                  <a:cubicBezTo>
                    <a:pt x="50" y="8"/>
                    <a:pt x="50" y="8"/>
                    <a:pt x="50" y="8"/>
                  </a:cubicBezTo>
                  <a:cubicBezTo>
                    <a:pt x="50" y="9"/>
                    <a:pt x="50" y="9"/>
                    <a:pt x="50" y="9"/>
                  </a:cubicBezTo>
                  <a:cubicBezTo>
                    <a:pt x="50" y="10"/>
                    <a:pt x="50" y="10"/>
                    <a:pt x="50" y="10"/>
                  </a:cubicBezTo>
                  <a:cubicBezTo>
                    <a:pt x="50" y="11"/>
                    <a:pt x="50" y="11"/>
                    <a:pt x="50" y="11"/>
                  </a:cubicBezTo>
                  <a:cubicBezTo>
                    <a:pt x="48" y="12"/>
                    <a:pt x="48" y="12"/>
                    <a:pt x="48" y="12"/>
                  </a:cubicBezTo>
                  <a:cubicBezTo>
                    <a:pt x="48" y="12"/>
                    <a:pt x="47" y="13"/>
                    <a:pt x="47" y="13"/>
                  </a:cubicBezTo>
                  <a:cubicBezTo>
                    <a:pt x="47" y="13"/>
                    <a:pt x="46" y="13"/>
                    <a:pt x="46" y="13"/>
                  </a:cubicBezTo>
                  <a:cubicBezTo>
                    <a:pt x="44" y="13"/>
                    <a:pt x="44" y="13"/>
                    <a:pt x="44" y="13"/>
                  </a:cubicBezTo>
                  <a:cubicBezTo>
                    <a:pt x="43" y="14"/>
                    <a:pt x="43" y="14"/>
                    <a:pt x="43" y="14"/>
                  </a:cubicBezTo>
                  <a:cubicBezTo>
                    <a:pt x="42" y="15"/>
                    <a:pt x="42" y="15"/>
                    <a:pt x="42" y="15"/>
                  </a:cubicBezTo>
                  <a:cubicBezTo>
                    <a:pt x="42" y="15"/>
                    <a:pt x="42" y="15"/>
                    <a:pt x="42" y="15"/>
                  </a:cubicBezTo>
                  <a:cubicBezTo>
                    <a:pt x="42" y="16"/>
                    <a:pt x="42" y="16"/>
                    <a:pt x="42" y="16"/>
                  </a:cubicBezTo>
                  <a:cubicBezTo>
                    <a:pt x="42" y="16"/>
                    <a:pt x="42" y="16"/>
                    <a:pt x="42" y="16"/>
                  </a:cubicBezTo>
                  <a:cubicBezTo>
                    <a:pt x="41" y="16"/>
                    <a:pt x="41" y="16"/>
                    <a:pt x="41" y="16"/>
                  </a:cubicBezTo>
                  <a:cubicBezTo>
                    <a:pt x="42" y="16"/>
                    <a:pt x="42" y="16"/>
                    <a:pt x="42" y="16"/>
                  </a:cubicBezTo>
                  <a:cubicBezTo>
                    <a:pt x="41" y="16"/>
                    <a:pt x="41" y="16"/>
                    <a:pt x="41" y="16"/>
                  </a:cubicBezTo>
                  <a:cubicBezTo>
                    <a:pt x="40" y="18"/>
                    <a:pt x="40" y="18"/>
                    <a:pt x="40" y="18"/>
                  </a:cubicBezTo>
                  <a:cubicBezTo>
                    <a:pt x="39" y="18"/>
                    <a:pt x="39" y="18"/>
                    <a:pt x="39" y="18"/>
                  </a:cubicBezTo>
                  <a:cubicBezTo>
                    <a:pt x="37" y="21"/>
                    <a:pt x="37" y="21"/>
                    <a:pt x="37" y="21"/>
                  </a:cubicBezTo>
                  <a:cubicBezTo>
                    <a:pt x="37" y="21"/>
                    <a:pt x="37" y="21"/>
                    <a:pt x="37" y="21"/>
                  </a:cubicBezTo>
                  <a:cubicBezTo>
                    <a:pt x="37" y="23"/>
                    <a:pt x="37" y="23"/>
                    <a:pt x="37" y="23"/>
                  </a:cubicBezTo>
                  <a:cubicBezTo>
                    <a:pt x="38" y="23"/>
                    <a:pt x="38" y="23"/>
                    <a:pt x="38" y="23"/>
                  </a:cubicBezTo>
                  <a:cubicBezTo>
                    <a:pt x="38" y="24"/>
                    <a:pt x="38" y="24"/>
                    <a:pt x="38" y="24"/>
                  </a:cubicBezTo>
                  <a:cubicBezTo>
                    <a:pt x="39" y="25"/>
                    <a:pt x="39" y="25"/>
                    <a:pt x="39" y="25"/>
                  </a:cubicBezTo>
                  <a:cubicBezTo>
                    <a:pt x="38" y="26"/>
                    <a:pt x="38" y="26"/>
                    <a:pt x="38" y="26"/>
                  </a:cubicBezTo>
                  <a:cubicBezTo>
                    <a:pt x="37" y="26"/>
                    <a:pt x="37" y="26"/>
                    <a:pt x="37" y="26"/>
                  </a:cubicBezTo>
                  <a:cubicBezTo>
                    <a:pt x="37" y="27"/>
                    <a:pt x="37" y="27"/>
                    <a:pt x="37" y="27"/>
                  </a:cubicBezTo>
                  <a:cubicBezTo>
                    <a:pt x="36" y="29"/>
                    <a:pt x="36" y="29"/>
                    <a:pt x="36" y="29"/>
                  </a:cubicBezTo>
                  <a:cubicBezTo>
                    <a:pt x="35" y="30"/>
                    <a:pt x="35" y="30"/>
                    <a:pt x="35" y="30"/>
                  </a:cubicBezTo>
                  <a:cubicBezTo>
                    <a:pt x="36" y="30"/>
                    <a:pt x="36" y="30"/>
                    <a:pt x="36" y="30"/>
                  </a:cubicBezTo>
                  <a:cubicBezTo>
                    <a:pt x="35" y="31"/>
                    <a:pt x="35" y="31"/>
                    <a:pt x="35" y="31"/>
                  </a:cubicBezTo>
                  <a:cubicBezTo>
                    <a:pt x="34" y="31"/>
                    <a:pt x="34" y="31"/>
                    <a:pt x="34" y="31"/>
                  </a:cubicBezTo>
                  <a:cubicBezTo>
                    <a:pt x="31" y="32"/>
                    <a:pt x="31" y="32"/>
                    <a:pt x="31" y="32"/>
                  </a:cubicBezTo>
                  <a:cubicBezTo>
                    <a:pt x="31" y="33"/>
                    <a:pt x="31" y="33"/>
                    <a:pt x="31" y="33"/>
                  </a:cubicBezTo>
                  <a:cubicBezTo>
                    <a:pt x="30" y="34"/>
                    <a:pt x="30" y="34"/>
                    <a:pt x="30" y="34"/>
                  </a:cubicBezTo>
                  <a:cubicBezTo>
                    <a:pt x="29" y="34"/>
                    <a:pt x="29" y="34"/>
                    <a:pt x="29" y="34"/>
                  </a:cubicBezTo>
                  <a:cubicBezTo>
                    <a:pt x="28" y="33"/>
                    <a:pt x="28" y="33"/>
                    <a:pt x="28" y="33"/>
                  </a:cubicBezTo>
                  <a:cubicBezTo>
                    <a:pt x="28" y="34"/>
                    <a:pt x="28" y="34"/>
                    <a:pt x="28" y="34"/>
                  </a:cubicBezTo>
                  <a:cubicBezTo>
                    <a:pt x="27" y="35"/>
                    <a:pt x="27" y="35"/>
                    <a:pt x="27" y="35"/>
                  </a:cubicBezTo>
                  <a:cubicBezTo>
                    <a:pt x="27" y="34"/>
                    <a:pt x="27" y="34"/>
                    <a:pt x="27" y="34"/>
                  </a:cubicBezTo>
                  <a:cubicBezTo>
                    <a:pt x="26" y="34"/>
                    <a:pt x="26" y="34"/>
                    <a:pt x="26" y="34"/>
                  </a:cubicBezTo>
                  <a:cubicBezTo>
                    <a:pt x="25" y="34"/>
                    <a:pt x="25" y="34"/>
                    <a:pt x="25" y="34"/>
                  </a:cubicBezTo>
                  <a:cubicBezTo>
                    <a:pt x="24" y="34"/>
                    <a:pt x="24" y="34"/>
                    <a:pt x="24" y="34"/>
                  </a:cubicBezTo>
                  <a:cubicBezTo>
                    <a:pt x="22" y="34"/>
                    <a:pt x="22" y="34"/>
                    <a:pt x="22" y="34"/>
                  </a:cubicBezTo>
                  <a:cubicBezTo>
                    <a:pt x="22" y="34"/>
                    <a:pt x="22" y="34"/>
                    <a:pt x="22" y="34"/>
                  </a:cubicBezTo>
                  <a:cubicBezTo>
                    <a:pt x="20" y="34"/>
                    <a:pt x="20" y="34"/>
                    <a:pt x="20" y="34"/>
                  </a:cubicBezTo>
                  <a:cubicBezTo>
                    <a:pt x="19" y="36"/>
                    <a:pt x="19" y="36"/>
                    <a:pt x="19" y="36"/>
                  </a:cubicBezTo>
                  <a:cubicBezTo>
                    <a:pt x="17" y="36"/>
                    <a:pt x="17" y="36"/>
                    <a:pt x="17" y="36"/>
                  </a:cubicBezTo>
                  <a:cubicBezTo>
                    <a:pt x="16" y="36"/>
                    <a:pt x="16" y="36"/>
                    <a:pt x="16" y="36"/>
                  </a:cubicBezTo>
                  <a:cubicBezTo>
                    <a:pt x="16" y="37"/>
                    <a:pt x="16" y="37"/>
                    <a:pt x="16" y="37"/>
                  </a:cubicBezTo>
                  <a:cubicBezTo>
                    <a:pt x="15" y="38"/>
                    <a:pt x="15" y="38"/>
                    <a:pt x="15" y="38"/>
                  </a:cubicBezTo>
                  <a:cubicBezTo>
                    <a:pt x="14" y="37"/>
                    <a:pt x="14" y="37"/>
                    <a:pt x="14" y="37"/>
                  </a:cubicBezTo>
                  <a:cubicBezTo>
                    <a:pt x="12" y="36"/>
                    <a:pt x="12" y="36"/>
                    <a:pt x="12" y="36"/>
                  </a:cubicBezTo>
                  <a:cubicBezTo>
                    <a:pt x="11" y="34"/>
                    <a:pt x="11" y="34"/>
                    <a:pt x="11" y="34"/>
                  </a:cubicBezTo>
                  <a:cubicBezTo>
                    <a:pt x="12" y="34"/>
                    <a:pt x="12" y="34"/>
                    <a:pt x="12" y="34"/>
                  </a:cubicBezTo>
                  <a:cubicBezTo>
                    <a:pt x="10" y="32"/>
                    <a:pt x="10" y="32"/>
                    <a:pt x="10" y="32"/>
                  </a:cubicBezTo>
                  <a:cubicBezTo>
                    <a:pt x="8" y="32"/>
                    <a:pt x="8" y="32"/>
                    <a:pt x="8" y="32"/>
                  </a:cubicBezTo>
                  <a:cubicBezTo>
                    <a:pt x="8" y="32"/>
                    <a:pt x="8" y="32"/>
                    <a:pt x="8" y="32"/>
                  </a:cubicBezTo>
                  <a:cubicBezTo>
                    <a:pt x="8" y="31"/>
                    <a:pt x="8" y="31"/>
                    <a:pt x="8" y="31"/>
                  </a:cubicBezTo>
                  <a:cubicBezTo>
                    <a:pt x="7" y="30"/>
                    <a:pt x="7" y="30"/>
                    <a:pt x="7" y="30"/>
                  </a:cubicBezTo>
                  <a:cubicBezTo>
                    <a:pt x="8" y="29"/>
                    <a:pt x="8" y="29"/>
                    <a:pt x="8" y="29"/>
                  </a:cubicBezTo>
                  <a:cubicBezTo>
                    <a:pt x="9" y="28"/>
                    <a:pt x="9" y="28"/>
                    <a:pt x="9" y="28"/>
                  </a:cubicBezTo>
                  <a:cubicBezTo>
                    <a:pt x="9" y="27"/>
                    <a:pt x="9" y="27"/>
                    <a:pt x="9" y="27"/>
                  </a:cubicBezTo>
                  <a:cubicBezTo>
                    <a:pt x="8" y="27"/>
                    <a:pt x="8" y="27"/>
                    <a:pt x="8" y="27"/>
                  </a:cubicBezTo>
                  <a:cubicBezTo>
                    <a:pt x="8" y="26"/>
                    <a:pt x="8" y="26"/>
                    <a:pt x="8" y="26"/>
                  </a:cubicBezTo>
                  <a:cubicBezTo>
                    <a:pt x="9" y="24"/>
                    <a:pt x="9" y="24"/>
                    <a:pt x="9" y="24"/>
                  </a:cubicBezTo>
                  <a:cubicBezTo>
                    <a:pt x="9" y="23"/>
                    <a:pt x="9" y="23"/>
                    <a:pt x="9" y="23"/>
                  </a:cubicBezTo>
                  <a:cubicBezTo>
                    <a:pt x="8" y="22"/>
                    <a:pt x="8" y="22"/>
                    <a:pt x="8" y="22"/>
                  </a:cubicBezTo>
                  <a:cubicBezTo>
                    <a:pt x="7" y="20"/>
                    <a:pt x="7" y="20"/>
                    <a:pt x="7" y="20"/>
                  </a:cubicBezTo>
                  <a:cubicBezTo>
                    <a:pt x="8" y="20"/>
                    <a:pt x="8" y="20"/>
                    <a:pt x="8" y="20"/>
                  </a:cubicBezTo>
                  <a:cubicBezTo>
                    <a:pt x="9" y="20"/>
                    <a:pt x="9" y="20"/>
                    <a:pt x="9" y="20"/>
                  </a:cubicBezTo>
                  <a:cubicBezTo>
                    <a:pt x="10" y="19"/>
                    <a:pt x="10" y="19"/>
                    <a:pt x="10" y="19"/>
                  </a:cubicBezTo>
                  <a:cubicBezTo>
                    <a:pt x="9" y="18"/>
                    <a:pt x="9" y="18"/>
                    <a:pt x="9" y="18"/>
                  </a:cubicBezTo>
                  <a:cubicBezTo>
                    <a:pt x="10" y="17"/>
                    <a:pt x="10" y="17"/>
                    <a:pt x="10" y="17"/>
                  </a:cubicBezTo>
                  <a:cubicBezTo>
                    <a:pt x="10" y="15"/>
                    <a:pt x="10" y="15"/>
                    <a:pt x="10" y="15"/>
                  </a:cubicBezTo>
                  <a:cubicBezTo>
                    <a:pt x="10" y="14"/>
                    <a:pt x="10" y="14"/>
                    <a:pt x="10" y="14"/>
                  </a:cubicBezTo>
                  <a:cubicBezTo>
                    <a:pt x="12" y="12"/>
                    <a:pt x="12" y="12"/>
                    <a:pt x="12" y="12"/>
                  </a:cubicBezTo>
                  <a:cubicBezTo>
                    <a:pt x="12" y="12"/>
                    <a:pt x="12" y="12"/>
                    <a:pt x="12" y="12"/>
                  </a:cubicBezTo>
                  <a:cubicBezTo>
                    <a:pt x="13" y="11"/>
                    <a:pt x="13" y="11"/>
                    <a:pt x="13" y="11"/>
                  </a:cubicBezTo>
                  <a:cubicBezTo>
                    <a:pt x="12" y="10"/>
                    <a:pt x="12" y="10"/>
                    <a:pt x="12" y="10"/>
                  </a:cubicBezTo>
                  <a:cubicBezTo>
                    <a:pt x="12" y="9"/>
                    <a:pt x="12" y="9"/>
                    <a:pt x="12" y="9"/>
                  </a:cubicBezTo>
                  <a:cubicBezTo>
                    <a:pt x="9" y="9"/>
                    <a:pt x="9" y="9"/>
                    <a:pt x="9" y="9"/>
                  </a:cubicBezTo>
                  <a:cubicBezTo>
                    <a:pt x="9" y="10"/>
                    <a:pt x="9" y="10"/>
                    <a:pt x="9" y="10"/>
                  </a:cubicBezTo>
                  <a:cubicBezTo>
                    <a:pt x="6" y="9"/>
                    <a:pt x="6" y="9"/>
                    <a:pt x="6" y="9"/>
                  </a:cubicBezTo>
                  <a:cubicBezTo>
                    <a:pt x="5" y="10"/>
                    <a:pt x="5" y="10"/>
                    <a:pt x="5" y="10"/>
                  </a:cubicBezTo>
                  <a:cubicBezTo>
                    <a:pt x="4" y="9"/>
                    <a:pt x="4" y="9"/>
                    <a:pt x="4" y="9"/>
                  </a:cubicBezTo>
                  <a:cubicBezTo>
                    <a:pt x="4" y="9"/>
                    <a:pt x="4" y="9"/>
                    <a:pt x="4" y="9"/>
                  </a:cubicBezTo>
                  <a:cubicBezTo>
                    <a:pt x="4" y="8"/>
                    <a:pt x="4" y="8"/>
                    <a:pt x="4" y="8"/>
                  </a:cubicBezTo>
                  <a:cubicBezTo>
                    <a:pt x="2" y="9"/>
                    <a:pt x="2" y="9"/>
                    <a:pt x="2" y="9"/>
                  </a:cubicBezTo>
                  <a:cubicBezTo>
                    <a:pt x="2" y="8"/>
                    <a:pt x="2" y="8"/>
                    <a:pt x="2" y="8"/>
                  </a:cubicBezTo>
                  <a:cubicBezTo>
                    <a:pt x="3" y="8"/>
                    <a:pt x="3" y="8"/>
                    <a:pt x="3" y="8"/>
                  </a:cubicBezTo>
                  <a:cubicBezTo>
                    <a:pt x="2" y="7"/>
                    <a:pt x="2" y="7"/>
                    <a:pt x="2" y="7"/>
                  </a:cubicBezTo>
                  <a:cubicBezTo>
                    <a:pt x="3" y="7"/>
                    <a:pt x="3" y="7"/>
                    <a:pt x="3" y="7"/>
                  </a:cubicBezTo>
                  <a:cubicBezTo>
                    <a:pt x="2" y="7"/>
                    <a:pt x="2" y="7"/>
                    <a:pt x="2" y="7"/>
                  </a:cubicBezTo>
                  <a:cubicBezTo>
                    <a:pt x="2" y="6"/>
                    <a:pt x="2" y="6"/>
                    <a:pt x="2" y="6"/>
                  </a:cubicBezTo>
                  <a:cubicBezTo>
                    <a:pt x="2" y="6"/>
                    <a:pt x="2" y="6"/>
                    <a:pt x="2" y="6"/>
                  </a:cubicBezTo>
                  <a:cubicBezTo>
                    <a:pt x="1" y="6"/>
                    <a:pt x="1" y="6"/>
                    <a:pt x="1" y="6"/>
                  </a:cubicBezTo>
                  <a:cubicBezTo>
                    <a:pt x="2" y="5"/>
                    <a:pt x="2" y="5"/>
                    <a:pt x="2" y="5"/>
                  </a:cubicBezTo>
                  <a:cubicBezTo>
                    <a:pt x="1" y="5"/>
                    <a:pt x="1" y="5"/>
                    <a:pt x="1" y="5"/>
                  </a:cubicBezTo>
                  <a:cubicBezTo>
                    <a:pt x="1" y="5"/>
                    <a:pt x="1" y="5"/>
                    <a:pt x="1" y="5"/>
                  </a:cubicBezTo>
                  <a:cubicBezTo>
                    <a:pt x="1" y="5"/>
                    <a:pt x="1" y="5"/>
                    <a:pt x="1" y="5"/>
                  </a:cubicBezTo>
                  <a:cubicBezTo>
                    <a:pt x="0" y="4"/>
                    <a:pt x="0" y="4"/>
                    <a:pt x="0" y="4"/>
                  </a:cubicBezTo>
                  <a:cubicBezTo>
                    <a:pt x="1" y="3"/>
                    <a:pt x="1" y="3"/>
                    <a:pt x="1" y="3"/>
                  </a:cubicBezTo>
                  <a:cubicBezTo>
                    <a:pt x="2" y="2"/>
                    <a:pt x="2" y="2"/>
                    <a:pt x="2" y="2"/>
                  </a:cubicBezTo>
                  <a:cubicBezTo>
                    <a:pt x="3" y="3"/>
                    <a:pt x="3" y="3"/>
                    <a:pt x="3" y="3"/>
                  </a:cubicBezTo>
                  <a:cubicBezTo>
                    <a:pt x="4" y="3"/>
                    <a:pt x="4" y="3"/>
                    <a:pt x="4" y="3"/>
                  </a:cubicBezTo>
                  <a:cubicBezTo>
                    <a:pt x="5" y="2"/>
                    <a:pt x="5" y="2"/>
                    <a:pt x="5" y="2"/>
                  </a:cubicBezTo>
                  <a:cubicBezTo>
                    <a:pt x="5" y="2"/>
                    <a:pt x="5" y="2"/>
                    <a:pt x="5" y="2"/>
                  </a:cubicBezTo>
                  <a:cubicBezTo>
                    <a:pt x="4" y="1"/>
                    <a:pt x="4" y="1"/>
                    <a:pt x="4" y="1"/>
                  </a:cubicBezTo>
                  <a:cubicBezTo>
                    <a:pt x="6" y="0"/>
                    <a:pt x="6" y="0"/>
                    <a:pt x="6" y="0"/>
                  </a:cubicBezTo>
                  <a:cubicBezTo>
                    <a:pt x="6" y="1"/>
                    <a:pt x="6" y="1"/>
                    <a:pt x="6" y="1"/>
                  </a:cubicBezTo>
                  <a:cubicBezTo>
                    <a:pt x="7" y="0"/>
                    <a:pt x="7" y="0"/>
                    <a:pt x="7" y="0"/>
                  </a:cubicBezTo>
                  <a:cubicBezTo>
                    <a:pt x="8" y="0"/>
                    <a:pt x="8" y="0"/>
                    <a:pt x="8" y="0"/>
                  </a:cubicBezTo>
                  <a:cubicBezTo>
                    <a:pt x="9" y="2"/>
                    <a:pt x="9" y="2"/>
                    <a:pt x="9" y="2"/>
                  </a:cubicBezTo>
                  <a:cubicBezTo>
                    <a:pt x="10" y="1"/>
                    <a:pt x="10" y="1"/>
                    <a:pt x="10" y="1"/>
                  </a:cubicBezTo>
                  <a:cubicBezTo>
                    <a:pt x="11" y="1"/>
                    <a:pt x="11" y="1"/>
                    <a:pt x="11" y="1"/>
                  </a:cubicBezTo>
                  <a:cubicBezTo>
                    <a:pt x="12" y="1"/>
                    <a:pt x="12" y="1"/>
                    <a:pt x="12" y="1"/>
                  </a:cubicBezTo>
                  <a:cubicBezTo>
                    <a:pt x="13" y="1"/>
                    <a:pt x="13" y="1"/>
                    <a:pt x="13" y="1"/>
                  </a:cubicBezTo>
                  <a:cubicBezTo>
                    <a:pt x="14" y="1"/>
                    <a:pt x="14" y="1"/>
                    <a:pt x="14" y="1"/>
                  </a:cubicBezTo>
                  <a:cubicBezTo>
                    <a:pt x="15" y="1"/>
                    <a:pt x="15" y="1"/>
                    <a:pt x="15" y="1"/>
                  </a:cubicBezTo>
                  <a:cubicBezTo>
                    <a:pt x="16" y="1"/>
                    <a:pt x="16" y="1"/>
                    <a:pt x="16" y="1"/>
                  </a:cubicBezTo>
                  <a:cubicBezTo>
                    <a:pt x="19" y="2"/>
                    <a:pt x="19" y="2"/>
                    <a:pt x="19" y="2"/>
                  </a:cubicBezTo>
                  <a:cubicBezTo>
                    <a:pt x="20" y="2"/>
                    <a:pt x="20" y="2"/>
                    <a:pt x="20" y="2"/>
                  </a:cubicBezTo>
                  <a:cubicBezTo>
                    <a:pt x="22" y="1"/>
                    <a:pt x="22" y="1"/>
                    <a:pt x="22" y="1"/>
                  </a:cubicBezTo>
                  <a:cubicBezTo>
                    <a:pt x="24" y="2"/>
                    <a:pt x="24" y="2"/>
                    <a:pt x="24" y="2"/>
                  </a:cubicBezTo>
                  <a:cubicBezTo>
                    <a:pt x="24" y="2"/>
                    <a:pt x="24" y="2"/>
                    <a:pt x="24" y="2"/>
                  </a:cubicBezTo>
                  <a:cubicBezTo>
                    <a:pt x="26" y="2"/>
                    <a:pt x="26" y="2"/>
                    <a:pt x="26" y="2"/>
                  </a:cubicBezTo>
                  <a:cubicBezTo>
                    <a:pt x="27" y="2"/>
                    <a:pt x="27" y="2"/>
                    <a:pt x="27" y="2"/>
                  </a:cubicBezTo>
                  <a:cubicBezTo>
                    <a:pt x="28" y="2"/>
                    <a:pt x="28" y="2"/>
                    <a:pt x="28" y="2"/>
                  </a:cubicBezTo>
                  <a:cubicBezTo>
                    <a:pt x="30" y="3"/>
                    <a:pt x="30" y="3"/>
                    <a:pt x="30" y="3"/>
                  </a:cubicBezTo>
                  <a:cubicBezTo>
                    <a:pt x="30" y="2"/>
                    <a:pt x="30" y="2"/>
                    <a:pt x="30" y="2"/>
                  </a:cubicBezTo>
                  <a:cubicBezTo>
                    <a:pt x="31" y="2"/>
                    <a:pt x="31" y="2"/>
                    <a:pt x="31" y="2"/>
                  </a:cubicBezTo>
                  <a:cubicBezTo>
                    <a:pt x="31" y="2"/>
                    <a:pt x="31" y="2"/>
                    <a:pt x="31" y="2"/>
                  </a:cubicBezTo>
                  <a:close/>
                  <a:moveTo>
                    <a:pt x="53" y="20"/>
                  </a:moveTo>
                  <a:cubicBezTo>
                    <a:pt x="54" y="20"/>
                    <a:pt x="54" y="20"/>
                    <a:pt x="54" y="20"/>
                  </a:cubicBezTo>
                  <a:cubicBezTo>
                    <a:pt x="55" y="20"/>
                    <a:pt x="55" y="20"/>
                    <a:pt x="55" y="20"/>
                  </a:cubicBezTo>
                  <a:cubicBezTo>
                    <a:pt x="55" y="20"/>
                    <a:pt x="55" y="20"/>
                    <a:pt x="55" y="20"/>
                  </a:cubicBezTo>
                  <a:cubicBezTo>
                    <a:pt x="54" y="19"/>
                    <a:pt x="54" y="19"/>
                    <a:pt x="54" y="19"/>
                  </a:cubicBezTo>
                  <a:cubicBezTo>
                    <a:pt x="53" y="19"/>
                    <a:pt x="53" y="19"/>
                    <a:pt x="53" y="19"/>
                  </a:cubicBezTo>
                  <a:cubicBezTo>
                    <a:pt x="53" y="20"/>
                    <a:pt x="53" y="20"/>
                    <a:pt x="53" y="20"/>
                  </a:cubicBezTo>
                  <a:close/>
                  <a:moveTo>
                    <a:pt x="50" y="22"/>
                  </a:moveTo>
                  <a:cubicBezTo>
                    <a:pt x="51" y="21"/>
                    <a:pt x="51" y="21"/>
                    <a:pt x="51" y="21"/>
                  </a:cubicBezTo>
                  <a:cubicBezTo>
                    <a:pt x="52" y="20"/>
                    <a:pt x="52" y="20"/>
                    <a:pt x="52" y="20"/>
                  </a:cubicBezTo>
                  <a:cubicBezTo>
                    <a:pt x="51" y="20"/>
                    <a:pt x="51" y="20"/>
                    <a:pt x="51" y="20"/>
                  </a:cubicBezTo>
                  <a:cubicBezTo>
                    <a:pt x="50" y="20"/>
                    <a:pt x="50" y="20"/>
                    <a:pt x="50" y="20"/>
                  </a:cubicBezTo>
                  <a:cubicBezTo>
                    <a:pt x="49" y="21"/>
                    <a:pt x="49" y="21"/>
                    <a:pt x="49" y="21"/>
                  </a:cubicBezTo>
                  <a:cubicBezTo>
                    <a:pt x="49" y="22"/>
                    <a:pt x="49" y="22"/>
                    <a:pt x="49" y="22"/>
                  </a:cubicBezTo>
                  <a:cubicBezTo>
                    <a:pt x="49" y="22"/>
                    <a:pt x="49" y="22"/>
                    <a:pt x="49" y="22"/>
                  </a:cubicBezTo>
                  <a:cubicBezTo>
                    <a:pt x="50" y="22"/>
                    <a:pt x="50" y="22"/>
                    <a:pt x="50" y="22"/>
                  </a:cubicBezTo>
                  <a:close/>
                  <a:moveTo>
                    <a:pt x="45" y="25"/>
                  </a:moveTo>
                  <a:cubicBezTo>
                    <a:pt x="45" y="24"/>
                    <a:pt x="45" y="24"/>
                    <a:pt x="45" y="24"/>
                  </a:cubicBezTo>
                  <a:cubicBezTo>
                    <a:pt x="46" y="24"/>
                    <a:pt x="46" y="24"/>
                    <a:pt x="46" y="24"/>
                  </a:cubicBezTo>
                  <a:cubicBezTo>
                    <a:pt x="45" y="23"/>
                    <a:pt x="45" y="23"/>
                    <a:pt x="45" y="23"/>
                  </a:cubicBezTo>
                  <a:cubicBezTo>
                    <a:pt x="44" y="24"/>
                    <a:pt x="44" y="24"/>
                    <a:pt x="44" y="24"/>
                  </a:cubicBezTo>
                  <a:cubicBezTo>
                    <a:pt x="44" y="24"/>
                    <a:pt x="44" y="24"/>
                    <a:pt x="44" y="24"/>
                  </a:cubicBezTo>
                  <a:lnTo>
                    <a:pt x="45" y="2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0" name="Freeform 74">
              <a:extLst>
                <a:ext uri="{FF2B5EF4-FFF2-40B4-BE49-F238E27FC236}">
                  <a16:creationId xmlns:a16="http://schemas.microsoft.com/office/drawing/2014/main" xmlns="" id="{13733E5C-7969-4EDA-A136-8FCDC2BDA0B6}"/>
                </a:ext>
              </a:extLst>
            </p:cNvPr>
            <p:cNvSpPr/>
            <p:nvPr/>
          </p:nvSpPr>
          <p:spPr bwMode="auto">
            <a:xfrm>
              <a:off x="4708301" y="3110506"/>
              <a:ext cx="91362" cy="162352"/>
            </a:xfrm>
            <a:custGeom>
              <a:avLst/>
              <a:gdLst>
                <a:gd name="T0" fmla="*/ 33 w 51"/>
                <a:gd name="T1" fmla="*/ 85 h 93"/>
                <a:gd name="T2" fmla="*/ 33 w 51"/>
                <a:gd name="T3" fmla="*/ 78 h 93"/>
                <a:gd name="T4" fmla="*/ 37 w 51"/>
                <a:gd name="T5" fmla="*/ 70 h 93"/>
                <a:gd name="T6" fmla="*/ 33 w 51"/>
                <a:gd name="T7" fmla="*/ 67 h 93"/>
                <a:gd name="T8" fmla="*/ 37 w 51"/>
                <a:gd name="T9" fmla="*/ 56 h 93"/>
                <a:gd name="T10" fmla="*/ 29 w 51"/>
                <a:gd name="T11" fmla="*/ 44 h 93"/>
                <a:gd name="T12" fmla="*/ 37 w 51"/>
                <a:gd name="T13" fmla="*/ 44 h 93"/>
                <a:gd name="T14" fmla="*/ 37 w 51"/>
                <a:gd name="T15" fmla="*/ 37 h 93"/>
                <a:gd name="T16" fmla="*/ 40 w 51"/>
                <a:gd name="T17" fmla="*/ 26 h 93"/>
                <a:gd name="T18" fmla="*/ 48 w 51"/>
                <a:gd name="T19" fmla="*/ 15 h 93"/>
                <a:gd name="T20" fmla="*/ 51 w 51"/>
                <a:gd name="T21" fmla="*/ 11 h 93"/>
                <a:gd name="T22" fmla="*/ 48 w 51"/>
                <a:gd name="T23" fmla="*/ 4 h 93"/>
                <a:gd name="T24" fmla="*/ 37 w 51"/>
                <a:gd name="T25" fmla="*/ 7 h 93"/>
                <a:gd name="T26" fmla="*/ 22 w 51"/>
                <a:gd name="T27" fmla="*/ 7 h 93"/>
                <a:gd name="T28" fmla="*/ 18 w 51"/>
                <a:gd name="T29" fmla="*/ 4 h 93"/>
                <a:gd name="T30" fmla="*/ 11 w 51"/>
                <a:gd name="T31" fmla="*/ 4 h 93"/>
                <a:gd name="T32" fmla="*/ 11 w 51"/>
                <a:gd name="T33" fmla="*/ 11 h 93"/>
                <a:gd name="T34" fmla="*/ 11 w 51"/>
                <a:gd name="T35" fmla="*/ 22 h 93"/>
                <a:gd name="T36" fmla="*/ 14 w 51"/>
                <a:gd name="T37" fmla="*/ 26 h 93"/>
                <a:gd name="T38" fmla="*/ 11 w 51"/>
                <a:gd name="T39" fmla="*/ 33 h 93"/>
                <a:gd name="T40" fmla="*/ 7 w 51"/>
                <a:gd name="T41" fmla="*/ 44 h 93"/>
                <a:gd name="T42" fmla="*/ 0 w 51"/>
                <a:gd name="T43" fmla="*/ 52 h 93"/>
                <a:gd name="T44" fmla="*/ 0 w 51"/>
                <a:gd name="T45" fmla="*/ 63 h 93"/>
                <a:gd name="T46" fmla="*/ 3 w 51"/>
                <a:gd name="T47" fmla="*/ 59 h 93"/>
                <a:gd name="T48" fmla="*/ 7 w 51"/>
                <a:gd name="T49" fmla="*/ 59 h 93"/>
                <a:gd name="T50" fmla="*/ 3 w 51"/>
                <a:gd name="T51" fmla="*/ 63 h 93"/>
                <a:gd name="T52" fmla="*/ 3 w 51"/>
                <a:gd name="T53" fmla="*/ 70 h 93"/>
                <a:gd name="T54" fmla="*/ 11 w 51"/>
                <a:gd name="T55" fmla="*/ 67 h 93"/>
                <a:gd name="T56" fmla="*/ 11 w 51"/>
                <a:gd name="T57" fmla="*/ 74 h 93"/>
                <a:gd name="T58" fmla="*/ 7 w 51"/>
                <a:gd name="T59" fmla="*/ 85 h 93"/>
                <a:gd name="T60" fmla="*/ 7 w 51"/>
                <a:gd name="T61" fmla="*/ 93 h 93"/>
                <a:gd name="T62" fmla="*/ 11 w 51"/>
                <a:gd name="T63" fmla="*/ 89 h 93"/>
                <a:gd name="T64" fmla="*/ 22 w 51"/>
                <a:gd name="T65" fmla="*/ 93 h 93"/>
                <a:gd name="T66" fmla="*/ 33 w 51"/>
                <a:gd name="T67" fmla="*/ 89 h 93"/>
                <a:gd name="T68" fmla="*/ 33 w 51"/>
                <a:gd name="T69" fmla="*/ 89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1" h="93">
                  <a:moveTo>
                    <a:pt x="33" y="89"/>
                  </a:moveTo>
                  <a:lnTo>
                    <a:pt x="33" y="85"/>
                  </a:lnTo>
                  <a:lnTo>
                    <a:pt x="29" y="82"/>
                  </a:lnTo>
                  <a:lnTo>
                    <a:pt x="33" y="78"/>
                  </a:lnTo>
                  <a:lnTo>
                    <a:pt x="37" y="74"/>
                  </a:lnTo>
                  <a:lnTo>
                    <a:pt x="37" y="70"/>
                  </a:lnTo>
                  <a:lnTo>
                    <a:pt x="33" y="70"/>
                  </a:lnTo>
                  <a:lnTo>
                    <a:pt x="33" y="67"/>
                  </a:lnTo>
                  <a:lnTo>
                    <a:pt x="37" y="59"/>
                  </a:lnTo>
                  <a:lnTo>
                    <a:pt x="37" y="56"/>
                  </a:lnTo>
                  <a:lnTo>
                    <a:pt x="33" y="52"/>
                  </a:lnTo>
                  <a:lnTo>
                    <a:pt x="29" y="44"/>
                  </a:lnTo>
                  <a:lnTo>
                    <a:pt x="33" y="44"/>
                  </a:lnTo>
                  <a:lnTo>
                    <a:pt x="37" y="44"/>
                  </a:lnTo>
                  <a:lnTo>
                    <a:pt x="40" y="41"/>
                  </a:lnTo>
                  <a:lnTo>
                    <a:pt x="37" y="37"/>
                  </a:lnTo>
                  <a:lnTo>
                    <a:pt x="40" y="33"/>
                  </a:lnTo>
                  <a:lnTo>
                    <a:pt x="40" y="26"/>
                  </a:lnTo>
                  <a:lnTo>
                    <a:pt x="40" y="22"/>
                  </a:lnTo>
                  <a:lnTo>
                    <a:pt x="48" y="15"/>
                  </a:lnTo>
                  <a:lnTo>
                    <a:pt x="48" y="15"/>
                  </a:lnTo>
                  <a:lnTo>
                    <a:pt x="51" y="11"/>
                  </a:lnTo>
                  <a:lnTo>
                    <a:pt x="48" y="7"/>
                  </a:lnTo>
                  <a:lnTo>
                    <a:pt x="48" y="4"/>
                  </a:lnTo>
                  <a:lnTo>
                    <a:pt x="37" y="4"/>
                  </a:lnTo>
                  <a:lnTo>
                    <a:pt x="37" y="7"/>
                  </a:lnTo>
                  <a:lnTo>
                    <a:pt x="26" y="4"/>
                  </a:lnTo>
                  <a:lnTo>
                    <a:pt x="22" y="7"/>
                  </a:lnTo>
                  <a:lnTo>
                    <a:pt x="18" y="4"/>
                  </a:lnTo>
                  <a:lnTo>
                    <a:pt x="18" y="4"/>
                  </a:lnTo>
                  <a:lnTo>
                    <a:pt x="18" y="0"/>
                  </a:lnTo>
                  <a:lnTo>
                    <a:pt x="11" y="4"/>
                  </a:lnTo>
                  <a:lnTo>
                    <a:pt x="11" y="4"/>
                  </a:lnTo>
                  <a:lnTo>
                    <a:pt x="11" y="11"/>
                  </a:lnTo>
                  <a:lnTo>
                    <a:pt x="11" y="19"/>
                  </a:lnTo>
                  <a:lnTo>
                    <a:pt x="11" y="22"/>
                  </a:lnTo>
                  <a:lnTo>
                    <a:pt x="11" y="26"/>
                  </a:lnTo>
                  <a:lnTo>
                    <a:pt x="14" y="26"/>
                  </a:lnTo>
                  <a:lnTo>
                    <a:pt x="11" y="30"/>
                  </a:lnTo>
                  <a:lnTo>
                    <a:pt x="11" y="33"/>
                  </a:lnTo>
                  <a:lnTo>
                    <a:pt x="11" y="37"/>
                  </a:lnTo>
                  <a:lnTo>
                    <a:pt x="7" y="44"/>
                  </a:lnTo>
                  <a:lnTo>
                    <a:pt x="7" y="44"/>
                  </a:lnTo>
                  <a:lnTo>
                    <a:pt x="0" y="52"/>
                  </a:lnTo>
                  <a:lnTo>
                    <a:pt x="0" y="59"/>
                  </a:lnTo>
                  <a:lnTo>
                    <a:pt x="0" y="63"/>
                  </a:lnTo>
                  <a:lnTo>
                    <a:pt x="3" y="63"/>
                  </a:lnTo>
                  <a:lnTo>
                    <a:pt x="3" y="59"/>
                  </a:lnTo>
                  <a:lnTo>
                    <a:pt x="7" y="59"/>
                  </a:lnTo>
                  <a:lnTo>
                    <a:pt x="7" y="59"/>
                  </a:lnTo>
                  <a:lnTo>
                    <a:pt x="7" y="63"/>
                  </a:lnTo>
                  <a:lnTo>
                    <a:pt x="3" y="63"/>
                  </a:lnTo>
                  <a:lnTo>
                    <a:pt x="3" y="67"/>
                  </a:lnTo>
                  <a:lnTo>
                    <a:pt x="3" y="70"/>
                  </a:lnTo>
                  <a:lnTo>
                    <a:pt x="7" y="67"/>
                  </a:lnTo>
                  <a:lnTo>
                    <a:pt x="11" y="67"/>
                  </a:lnTo>
                  <a:lnTo>
                    <a:pt x="11" y="70"/>
                  </a:lnTo>
                  <a:lnTo>
                    <a:pt x="11" y="74"/>
                  </a:lnTo>
                  <a:lnTo>
                    <a:pt x="7" y="78"/>
                  </a:lnTo>
                  <a:lnTo>
                    <a:pt x="7" y="85"/>
                  </a:lnTo>
                  <a:lnTo>
                    <a:pt x="7" y="89"/>
                  </a:lnTo>
                  <a:lnTo>
                    <a:pt x="7" y="93"/>
                  </a:lnTo>
                  <a:lnTo>
                    <a:pt x="7" y="93"/>
                  </a:lnTo>
                  <a:lnTo>
                    <a:pt x="11" y="89"/>
                  </a:lnTo>
                  <a:lnTo>
                    <a:pt x="18" y="93"/>
                  </a:lnTo>
                  <a:lnTo>
                    <a:pt x="22" y="93"/>
                  </a:lnTo>
                  <a:lnTo>
                    <a:pt x="26" y="93"/>
                  </a:lnTo>
                  <a:lnTo>
                    <a:pt x="33" y="89"/>
                  </a:lnTo>
                  <a:lnTo>
                    <a:pt x="33" y="89"/>
                  </a:lnTo>
                  <a:lnTo>
                    <a:pt x="33" y="8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1" name="Freeform 75">
              <a:extLst>
                <a:ext uri="{FF2B5EF4-FFF2-40B4-BE49-F238E27FC236}">
                  <a16:creationId xmlns:a16="http://schemas.microsoft.com/office/drawing/2014/main" xmlns="" id="{685CF154-8192-4A83-918D-5FB7608ECF67}"/>
                </a:ext>
              </a:extLst>
            </p:cNvPr>
            <p:cNvSpPr>
              <a:spLocks noEditPoints="1"/>
            </p:cNvSpPr>
            <p:nvPr/>
          </p:nvSpPr>
          <p:spPr bwMode="auto">
            <a:xfrm>
              <a:off x="5510839" y="3117487"/>
              <a:ext cx="250793" cy="219960"/>
            </a:xfrm>
            <a:custGeom>
              <a:avLst/>
              <a:gdLst>
                <a:gd name="T0" fmla="*/ 23 w 38"/>
                <a:gd name="T1" fmla="*/ 3 h 34"/>
                <a:gd name="T2" fmla="*/ 15 w 38"/>
                <a:gd name="T3" fmla="*/ 3 h 34"/>
                <a:gd name="T4" fmla="*/ 6 w 38"/>
                <a:gd name="T5" fmla="*/ 6 h 34"/>
                <a:gd name="T6" fmla="*/ 4 w 38"/>
                <a:gd name="T7" fmla="*/ 14 h 34"/>
                <a:gd name="T8" fmla="*/ 10 w 38"/>
                <a:gd name="T9" fmla="*/ 18 h 34"/>
                <a:gd name="T10" fmla="*/ 14 w 38"/>
                <a:gd name="T11" fmla="*/ 20 h 34"/>
                <a:gd name="T12" fmla="*/ 7 w 38"/>
                <a:gd name="T13" fmla="*/ 20 h 34"/>
                <a:gd name="T14" fmla="*/ 11 w 38"/>
                <a:gd name="T15" fmla="*/ 26 h 34"/>
                <a:gd name="T16" fmla="*/ 13 w 38"/>
                <a:gd name="T17" fmla="*/ 26 h 34"/>
                <a:gd name="T18" fmla="*/ 14 w 38"/>
                <a:gd name="T19" fmla="*/ 22 h 34"/>
                <a:gd name="T20" fmla="*/ 17 w 38"/>
                <a:gd name="T21" fmla="*/ 22 h 34"/>
                <a:gd name="T22" fmla="*/ 18 w 38"/>
                <a:gd name="T23" fmla="*/ 21 h 34"/>
                <a:gd name="T24" fmla="*/ 15 w 38"/>
                <a:gd name="T25" fmla="*/ 16 h 34"/>
                <a:gd name="T26" fmla="*/ 14 w 38"/>
                <a:gd name="T27" fmla="*/ 13 h 34"/>
                <a:gd name="T28" fmla="*/ 14 w 38"/>
                <a:gd name="T29" fmla="*/ 11 h 34"/>
                <a:gd name="T30" fmla="*/ 13 w 38"/>
                <a:gd name="T31" fmla="*/ 7 h 34"/>
                <a:gd name="T32" fmla="*/ 17 w 38"/>
                <a:gd name="T33" fmla="*/ 9 h 34"/>
                <a:gd name="T34" fmla="*/ 20 w 38"/>
                <a:gd name="T35" fmla="*/ 8 h 34"/>
                <a:gd name="T36" fmla="*/ 21 w 38"/>
                <a:gd name="T37" fmla="*/ 5 h 34"/>
                <a:gd name="T38" fmla="*/ 28 w 38"/>
                <a:gd name="T39" fmla="*/ 4 h 34"/>
                <a:gd name="T40" fmla="*/ 18 w 38"/>
                <a:gd name="T41" fmla="*/ 32 h 34"/>
                <a:gd name="T42" fmla="*/ 24 w 38"/>
                <a:gd name="T43" fmla="*/ 34 h 34"/>
                <a:gd name="T44" fmla="*/ 30 w 38"/>
                <a:gd name="T45" fmla="*/ 32 h 34"/>
                <a:gd name="T46" fmla="*/ 26 w 38"/>
                <a:gd name="T47" fmla="*/ 31 h 34"/>
                <a:gd name="T48" fmla="*/ 20 w 38"/>
                <a:gd name="T49" fmla="*/ 30 h 34"/>
                <a:gd name="T50" fmla="*/ 19 w 38"/>
                <a:gd name="T51" fmla="*/ 31 h 34"/>
                <a:gd name="T52" fmla="*/ 0 w 38"/>
                <a:gd name="T53" fmla="*/ 12 h 34"/>
                <a:gd name="T54" fmla="*/ 5 w 38"/>
                <a:gd name="T55" fmla="*/ 16 h 34"/>
                <a:gd name="T56" fmla="*/ 5 w 38"/>
                <a:gd name="T57" fmla="*/ 18 h 34"/>
                <a:gd name="T58" fmla="*/ 4 w 38"/>
                <a:gd name="T59" fmla="*/ 19 h 34"/>
                <a:gd name="T60" fmla="*/ 6 w 38"/>
                <a:gd name="T61" fmla="*/ 21 h 34"/>
                <a:gd name="T62" fmla="*/ 34 w 38"/>
                <a:gd name="T63" fmla="*/ 29 h 34"/>
                <a:gd name="T64" fmla="*/ 34 w 38"/>
                <a:gd name="T65" fmla="*/ 32 h 34"/>
                <a:gd name="T66" fmla="*/ 38 w 38"/>
                <a:gd name="T67" fmla="*/ 27 h 34"/>
                <a:gd name="T68" fmla="*/ 36 w 38"/>
                <a:gd name="T69" fmla="*/ 29 h 34"/>
                <a:gd name="T70" fmla="*/ 30 w 38"/>
                <a:gd name="T71" fmla="*/ 21 h 34"/>
                <a:gd name="T72" fmla="*/ 30 w 38"/>
                <a:gd name="T73" fmla="*/ 21 h 34"/>
                <a:gd name="T74" fmla="*/ 27 w 38"/>
                <a:gd name="T75" fmla="*/ 18 h 34"/>
                <a:gd name="T76" fmla="*/ 26 w 38"/>
                <a:gd name="T77" fmla="*/ 14 h 34"/>
                <a:gd name="T78" fmla="*/ 29 w 38"/>
                <a:gd name="T79" fmla="*/ 15 h 34"/>
                <a:gd name="T80" fmla="*/ 27 w 38"/>
                <a:gd name="T81" fmla="*/ 15 h 34"/>
                <a:gd name="T82" fmla="*/ 23 w 38"/>
                <a:gd name="T83" fmla="*/ 9 h 34"/>
                <a:gd name="T84" fmla="*/ 23 w 38"/>
                <a:gd name="T85" fmla="*/ 10 h 34"/>
                <a:gd name="T86" fmla="*/ 20 w 38"/>
                <a:gd name="T87" fmla="*/ 7 h 34"/>
                <a:gd name="T88" fmla="*/ 16 w 38"/>
                <a:gd name="T89" fmla="*/ 14 h 34"/>
                <a:gd name="T90" fmla="*/ 22 w 38"/>
                <a:gd name="T91" fmla="*/ 16 h 34"/>
                <a:gd name="T92" fmla="*/ 28 w 38"/>
                <a:gd name="T93" fmla="*/ 22 h 34"/>
                <a:gd name="T94" fmla="*/ 21 w 38"/>
                <a:gd name="T95" fmla="*/ 24 h 34"/>
                <a:gd name="T96" fmla="*/ 21 w 38"/>
                <a:gd name="T97" fmla="*/ 22 h 34"/>
                <a:gd name="T98" fmla="*/ 26 w 38"/>
                <a:gd name="T99" fmla="*/ 25 h 34"/>
                <a:gd name="T100" fmla="*/ 26 w 38"/>
                <a:gd name="T101" fmla="*/ 23 h 34"/>
                <a:gd name="T102" fmla="*/ 22 w 38"/>
                <a:gd name="T103" fmla="*/ 20 h 34"/>
                <a:gd name="T104" fmla="*/ 14 w 38"/>
                <a:gd name="T105" fmla="*/ 15 h 34"/>
                <a:gd name="T106" fmla="*/ 20 w 38"/>
                <a:gd name="T107" fmla="*/ 18 h 34"/>
                <a:gd name="T108" fmla="*/ 20 w 38"/>
                <a:gd name="T109" fmla="*/ 20 h 34"/>
                <a:gd name="T110" fmla="*/ 17 w 38"/>
                <a:gd name="T111" fmla="*/ 17 h 34"/>
                <a:gd name="T112" fmla="*/ 15 w 38"/>
                <a:gd name="T113" fmla="*/ 27 h 34"/>
                <a:gd name="T114" fmla="*/ 15 w 38"/>
                <a:gd name="T115" fmla="*/ 27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 h="34">
                  <a:moveTo>
                    <a:pt x="28" y="0"/>
                  </a:moveTo>
                  <a:cubicBezTo>
                    <a:pt x="28" y="0"/>
                    <a:pt x="28" y="0"/>
                    <a:pt x="28" y="0"/>
                  </a:cubicBezTo>
                  <a:cubicBezTo>
                    <a:pt x="27" y="1"/>
                    <a:pt x="27" y="1"/>
                    <a:pt x="27" y="1"/>
                  </a:cubicBezTo>
                  <a:cubicBezTo>
                    <a:pt x="27" y="2"/>
                    <a:pt x="27" y="2"/>
                    <a:pt x="27" y="2"/>
                  </a:cubicBezTo>
                  <a:cubicBezTo>
                    <a:pt x="27" y="3"/>
                    <a:pt x="27" y="3"/>
                    <a:pt x="27" y="3"/>
                  </a:cubicBezTo>
                  <a:cubicBezTo>
                    <a:pt x="27" y="3"/>
                    <a:pt x="27" y="3"/>
                    <a:pt x="27" y="3"/>
                  </a:cubicBezTo>
                  <a:cubicBezTo>
                    <a:pt x="25" y="3"/>
                    <a:pt x="25" y="3"/>
                    <a:pt x="25" y="3"/>
                  </a:cubicBezTo>
                  <a:cubicBezTo>
                    <a:pt x="24" y="3"/>
                    <a:pt x="24" y="3"/>
                    <a:pt x="24" y="3"/>
                  </a:cubicBezTo>
                  <a:cubicBezTo>
                    <a:pt x="23" y="3"/>
                    <a:pt x="23" y="3"/>
                    <a:pt x="23" y="3"/>
                  </a:cubicBezTo>
                  <a:cubicBezTo>
                    <a:pt x="22" y="3"/>
                    <a:pt x="22" y="3"/>
                    <a:pt x="22" y="3"/>
                  </a:cubicBezTo>
                  <a:cubicBezTo>
                    <a:pt x="22" y="3"/>
                    <a:pt x="22" y="3"/>
                    <a:pt x="22" y="3"/>
                  </a:cubicBezTo>
                  <a:cubicBezTo>
                    <a:pt x="21" y="3"/>
                    <a:pt x="21" y="3"/>
                    <a:pt x="21" y="3"/>
                  </a:cubicBezTo>
                  <a:cubicBezTo>
                    <a:pt x="21" y="3"/>
                    <a:pt x="21" y="3"/>
                    <a:pt x="21" y="3"/>
                  </a:cubicBezTo>
                  <a:cubicBezTo>
                    <a:pt x="19" y="3"/>
                    <a:pt x="19" y="3"/>
                    <a:pt x="19" y="3"/>
                  </a:cubicBezTo>
                  <a:cubicBezTo>
                    <a:pt x="18" y="2"/>
                    <a:pt x="18" y="2"/>
                    <a:pt x="18" y="2"/>
                  </a:cubicBezTo>
                  <a:cubicBezTo>
                    <a:pt x="18" y="3"/>
                    <a:pt x="18" y="3"/>
                    <a:pt x="18" y="3"/>
                  </a:cubicBezTo>
                  <a:cubicBezTo>
                    <a:pt x="16" y="3"/>
                    <a:pt x="16" y="3"/>
                    <a:pt x="16" y="3"/>
                  </a:cubicBezTo>
                  <a:cubicBezTo>
                    <a:pt x="15" y="3"/>
                    <a:pt x="15" y="3"/>
                    <a:pt x="15" y="3"/>
                  </a:cubicBezTo>
                  <a:cubicBezTo>
                    <a:pt x="15" y="3"/>
                    <a:pt x="15" y="3"/>
                    <a:pt x="15" y="3"/>
                  </a:cubicBezTo>
                  <a:cubicBezTo>
                    <a:pt x="14" y="4"/>
                    <a:pt x="14" y="4"/>
                    <a:pt x="14" y="4"/>
                  </a:cubicBezTo>
                  <a:cubicBezTo>
                    <a:pt x="13" y="4"/>
                    <a:pt x="13" y="4"/>
                    <a:pt x="13" y="4"/>
                  </a:cubicBezTo>
                  <a:cubicBezTo>
                    <a:pt x="12" y="4"/>
                    <a:pt x="12" y="4"/>
                    <a:pt x="12" y="4"/>
                  </a:cubicBezTo>
                  <a:cubicBezTo>
                    <a:pt x="10" y="4"/>
                    <a:pt x="10" y="4"/>
                    <a:pt x="10" y="4"/>
                  </a:cubicBezTo>
                  <a:cubicBezTo>
                    <a:pt x="9" y="5"/>
                    <a:pt x="9" y="5"/>
                    <a:pt x="9" y="5"/>
                  </a:cubicBezTo>
                  <a:cubicBezTo>
                    <a:pt x="9" y="5"/>
                    <a:pt x="9" y="5"/>
                    <a:pt x="9" y="5"/>
                  </a:cubicBezTo>
                  <a:cubicBezTo>
                    <a:pt x="8" y="5"/>
                    <a:pt x="8" y="5"/>
                    <a:pt x="8" y="5"/>
                  </a:cubicBezTo>
                  <a:cubicBezTo>
                    <a:pt x="6" y="6"/>
                    <a:pt x="6" y="6"/>
                    <a:pt x="6" y="6"/>
                  </a:cubicBezTo>
                  <a:cubicBezTo>
                    <a:pt x="6" y="7"/>
                    <a:pt x="6" y="7"/>
                    <a:pt x="6" y="7"/>
                  </a:cubicBezTo>
                  <a:cubicBezTo>
                    <a:pt x="5" y="9"/>
                    <a:pt x="5" y="9"/>
                    <a:pt x="5" y="9"/>
                  </a:cubicBezTo>
                  <a:cubicBezTo>
                    <a:pt x="3" y="9"/>
                    <a:pt x="3" y="9"/>
                    <a:pt x="3" y="9"/>
                  </a:cubicBezTo>
                  <a:cubicBezTo>
                    <a:pt x="3" y="10"/>
                    <a:pt x="3" y="10"/>
                    <a:pt x="3" y="10"/>
                  </a:cubicBezTo>
                  <a:cubicBezTo>
                    <a:pt x="3" y="11"/>
                    <a:pt x="3" y="11"/>
                    <a:pt x="3" y="11"/>
                  </a:cubicBezTo>
                  <a:cubicBezTo>
                    <a:pt x="2" y="11"/>
                    <a:pt x="2" y="11"/>
                    <a:pt x="2" y="11"/>
                  </a:cubicBezTo>
                  <a:cubicBezTo>
                    <a:pt x="2" y="12"/>
                    <a:pt x="2" y="12"/>
                    <a:pt x="2" y="12"/>
                  </a:cubicBezTo>
                  <a:cubicBezTo>
                    <a:pt x="2" y="13"/>
                    <a:pt x="2" y="13"/>
                    <a:pt x="2" y="13"/>
                  </a:cubicBezTo>
                  <a:cubicBezTo>
                    <a:pt x="4" y="14"/>
                    <a:pt x="4" y="14"/>
                    <a:pt x="4" y="14"/>
                  </a:cubicBezTo>
                  <a:cubicBezTo>
                    <a:pt x="5" y="15"/>
                    <a:pt x="5" y="15"/>
                    <a:pt x="5" y="15"/>
                  </a:cubicBezTo>
                  <a:cubicBezTo>
                    <a:pt x="5" y="15"/>
                    <a:pt x="5" y="15"/>
                    <a:pt x="5" y="15"/>
                  </a:cubicBezTo>
                  <a:cubicBezTo>
                    <a:pt x="5" y="15"/>
                    <a:pt x="5" y="15"/>
                    <a:pt x="5" y="15"/>
                  </a:cubicBezTo>
                  <a:cubicBezTo>
                    <a:pt x="6" y="17"/>
                    <a:pt x="6" y="17"/>
                    <a:pt x="6" y="17"/>
                  </a:cubicBezTo>
                  <a:cubicBezTo>
                    <a:pt x="7" y="18"/>
                    <a:pt x="7" y="18"/>
                    <a:pt x="7" y="18"/>
                  </a:cubicBezTo>
                  <a:cubicBezTo>
                    <a:pt x="7" y="18"/>
                    <a:pt x="7" y="18"/>
                    <a:pt x="7" y="18"/>
                  </a:cubicBezTo>
                  <a:cubicBezTo>
                    <a:pt x="8" y="18"/>
                    <a:pt x="8" y="18"/>
                    <a:pt x="8" y="18"/>
                  </a:cubicBezTo>
                  <a:cubicBezTo>
                    <a:pt x="9" y="18"/>
                    <a:pt x="9" y="18"/>
                    <a:pt x="9" y="18"/>
                  </a:cubicBezTo>
                  <a:cubicBezTo>
                    <a:pt x="10" y="18"/>
                    <a:pt x="10" y="18"/>
                    <a:pt x="10" y="18"/>
                  </a:cubicBezTo>
                  <a:cubicBezTo>
                    <a:pt x="10" y="18"/>
                    <a:pt x="10" y="18"/>
                    <a:pt x="10" y="18"/>
                  </a:cubicBezTo>
                  <a:cubicBezTo>
                    <a:pt x="11" y="18"/>
                    <a:pt x="11" y="18"/>
                    <a:pt x="11" y="18"/>
                  </a:cubicBezTo>
                  <a:cubicBezTo>
                    <a:pt x="12" y="18"/>
                    <a:pt x="12" y="18"/>
                    <a:pt x="12" y="18"/>
                  </a:cubicBezTo>
                  <a:cubicBezTo>
                    <a:pt x="13" y="18"/>
                    <a:pt x="13" y="18"/>
                    <a:pt x="13" y="18"/>
                  </a:cubicBezTo>
                  <a:cubicBezTo>
                    <a:pt x="13" y="19"/>
                    <a:pt x="13" y="19"/>
                    <a:pt x="13" y="19"/>
                  </a:cubicBezTo>
                  <a:cubicBezTo>
                    <a:pt x="13" y="19"/>
                    <a:pt x="13" y="19"/>
                    <a:pt x="13" y="19"/>
                  </a:cubicBezTo>
                  <a:cubicBezTo>
                    <a:pt x="14" y="19"/>
                    <a:pt x="14" y="19"/>
                    <a:pt x="14" y="19"/>
                  </a:cubicBezTo>
                  <a:cubicBezTo>
                    <a:pt x="15" y="19"/>
                    <a:pt x="15" y="19"/>
                    <a:pt x="15" y="19"/>
                  </a:cubicBezTo>
                  <a:cubicBezTo>
                    <a:pt x="14" y="20"/>
                    <a:pt x="14" y="20"/>
                    <a:pt x="14" y="20"/>
                  </a:cubicBezTo>
                  <a:cubicBezTo>
                    <a:pt x="14" y="20"/>
                    <a:pt x="14" y="20"/>
                    <a:pt x="14" y="20"/>
                  </a:cubicBezTo>
                  <a:cubicBezTo>
                    <a:pt x="13" y="20"/>
                    <a:pt x="13" y="20"/>
                    <a:pt x="13" y="20"/>
                  </a:cubicBezTo>
                  <a:cubicBezTo>
                    <a:pt x="12" y="19"/>
                    <a:pt x="12" y="19"/>
                    <a:pt x="12" y="19"/>
                  </a:cubicBezTo>
                  <a:cubicBezTo>
                    <a:pt x="10" y="18"/>
                    <a:pt x="10" y="18"/>
                    <a:pt x="10" y="18"/>
                  </a:cubicBezTo>
                  <a:cubicBezTo>
                    <a:pt x="10" y="19"/>
                    <a:pt x="10" y="19"/>
                    <a:pt x="10" y="19"/>
                  </a:cubicBezTo>
                  <a:cubicBezTo>
                    <a:pt x="9" y="19"/>
                    <a:pt x="9" y="19"/>
                    <a:pt x="9" y="19"/>
                  </a:cubicBezTo>
                  <a:cubicBezTo>
                    <a:pt x="8" y="19"/>
                    <a:pt x="8" y="19"/>
                    <a:pt x="8" y="19"/>
                  </a:cubicBezTo>
                  <a:cubicBezTo>
                    <a:pt x="7" y="19"/>
                    <a:pt x="7" y="19"/>
                    <a:pt x="7" y="19"/>
                  </a:cubicBezTo>
                  <a:cubicBezTo>
                    <a:pt x="7" y="20"/>
                    <a:pt x="7" y="20"/>
                    <a:pt x="7" y="20"/>
                  </a:cubicBezTo>
                  <a:cubicBezTo>
                    <a:pt x="7" y="20"/>
                    <a:pt x="7" y="20"/>
                    <a:pt x="7" y="20"/>
                  </a:cubicBezTo>
                  <a:cubicBezTo>
                    <a:pt x="8" y="21"/>
                    <a:pt x="8" y="21"/>
                    <a:pt x="8" y="21"/>
                  </a:cubicBezTo>
                  <a:cubicBezTo>
                    <a:pt x="9" y="22"/>
                    <a:pt x="9" y="22"/>
                    <a:pt x="9" y="22"/>
                  </a:cubicBezTo>
                  <a:cubicBezTo>
                    <a:pt x="10" y="22"/>
                    <a:pt x="10" y="22"/>
                    <a:pt x="10" y="22"/>
                  </a:cubicBezTo>
                  <a:cubicBezTo>
                    <a:pt x="10" y="23"/>
                    <a:pt x="10" y="23"/>
                    <a:pt x="10" y="23"/>
                  </a:cubicBezTo>
                  <a:cubicBezTo>
                    <a:pt x="9" y="23"/>
                    <a:pt x="9" y="23"/>
                    <a:pt x="9" y="23"/>
                  </a:cubicBezTo>
                  <a:cubicBezTo>
                    <a:pt x="9" y="24"/>
                    <a:pt x="9" y="24"/>
                    <a:pt x="9" y="24"/>
                  </a:cubicBezTo>
                  <a:cubicBezTo>
                    <a:pt x="10" y="25"/>
                    <a:pt x="10" y="25"/>
                    <a:pt x="10" y="25"/>
                  </a:cubicBezTo>
                  <a:cubicBezTo>
                    <a:pt x="11" y="26"/>
                    <a:pt x="11" y="26"/>
                    <a:pt x="11" y="26"/>
                  </a:cubicBezTo>
                  <a:cubicBezTo>
                    <a:pt x="11" y="25"/>
                    <a:pt x="11" y="25"/>
                    <a:pt x="11" y="25"/>
                  </a:cubicBezTo>
                  <a:cubicBezTo>
                    <a:pt x="11" y="25"/>
                    <a:pt x="11" y="25"/>
                    <a:pt x="11" y="25"/>
                  </a:cubicBezTo>
                  <a:cubicBezTo>
                    <a:pt x="11" y="24"/>
                    <a:pt x="11" y="24"/>
                    <a:pt x="11" y="24"/>
                  </a:cubicBezTo>
                  <a:cubicBezTo>
                    <a:pt x="11" y="25"/>
                    <a:pt x="11" y="25"/>
                    <a:pt x="11" y="25"/>
                  </a:cubicBezTo>
                  <a:cubicBezTo>
                    <a:pt x="13" y="25"/>
                    <a:pt x="13" y="25"/>
                    <a:pt x="13" y="25"/>
                  </a:cubicBezTo>
                  <a:cubicBezTo>
                    <a:pt x="13" y="26"/>
                    <a:pt x="13" y="26"/>
                    <a:pt x="13" y="26"/>
                  </a:cubicBezTo>
                  <a:cubicBezTo>
                    <a:pt x="13" y="27"/>
                    <a:pt x="13" y="27"/>
                    <a:pt x="13" y="27"/>
                  </a:cubicBezTo>
                  <a:cubicBezTo>
                    <a:pt x="13" y="27"/>
                    <a:pt x="13" y="27"/>
                    <a:pt x="13" y="27"/>
                  </a:cubicBezTo>
                  <a:cubicBezTo>
                    <a:pt x="13" y="26"/>
                    <a:pt x="13" y="26"/>
                    <a:pt x="13" y="26"/>
                  </a:cubicBezTo>
                  <a:cubicBezTo>
                    <a:pt x="14" y="25"/>
                    <a:pt x="14" y="25"/>
                    <a:pt x="14" y="25"/>
                  </a:cubicBezTo>
                  <a:cubicBezTo>
                    <a:pt x="14" y="25"/>
                    <a:pt x="14" y="25"/>
                    <a:pt x="14" y="25"/>
                  </a:cubicBezTo>
                  <a:cubicBezTo>
                    <a:pt x="15" y="26"/>
                    <a:pt x="15" y="26"/>
                    <a:pt x="15" y="26"/>
                  </a:cubicBezTo>
                  <a:cubicBezTo>
                    <a:pt x="16" y="27"/>
                    <a:pt x="16" y="27"/>
                    <a:pt x="16" y="27"/>
                  </a:cubicBezTo>
                  <a:cubicBezTo>
                    <a:pt x="15" y="26"/>
                    <a:pt x="15" y="26"/>
                    <a:pt x="15" y="26"/>
                  </a:cubicBezTo>
                  <a:cubicBezTo>
                    <a:pt x="16" y="25"/>
                    <a:pt x="16" y="25"/>
                    <a:pt x="16" y="25"/>
                  </a:cubicBezTo>
                  <a:cubicBezTo>
                    <a:pt x="15" y="25"/>
                    <a:pt x="15" y="25"/>
                    <a:pt x="15" y="25"/>
                  </a:cubicBezTo>
                  <a:cubicBezTo>
                    <a:pt x="14" y="23"/>
                    <a:pt x="14" y="23"/>
                    <a:pt x="14" y="23"/>
                  </a:cubicBezTo>
                  <a:cubicBezTo>
                    <a:pt x="14" y="22"/>
                    <a:pt x="14" y="22"/>
                    <a:pt x="14" y="22"/>
                  </a:cubicBezTo>
                  <a:cubicBezTo>
                    <a:pt x="14" y="22"/>
                    <a:pt x="14" y="22"/>
                    <a:pt x="14" y="22"/>
                  </a:cubicBezTo>
                  <a:cubicBezTo>
                    <a:pt x="14" y="22"/>
                    <a:pt x="14" y="22"/>
                    <a:pt x="14" y="22"/>
                  </a:cubicBezTo>
                  <a:cubicBezTo>
                    <a:pt x="15" y="23"/>
                    <a:pt x="15" y="23"/>
                    <a:pt x="15" y="23"/>
                  </a:cubicBezTo>
                  <a:cubicBezTo>
                    <a:pt x="15" y="23"/>
                    <a:pt x="15" y="23"/>
                    <a:pt x="15" y="23"/>
                  </a:cubicBezTo>
                  <a:cubicBezTo>
                    <a:pt x="15" y="23"/>
                    <a:pt x="15" y="23"/>
                    <a:pt x="15" y="23"/>
                  </a:cubicBezTo>
                  <a:cubicBezTo>
                    <a:pt x="16" y="23"/>
                    <a:pt x="16" y="23"/>
                    <a:pt x="16" y="23"/>
                  </a:cubicBezTo>
                  <a:cubicBezTo>
                    <a:pt x="17" y="23"/>
                    <a:pt x="17" y="23"/>
                    <a:pt x="17" y="23"/>
                  </a:cubicBezTo>
                  <a:cubicBezTo>
                    <a:pt x="17" y="23"/>
                    <a:pt x="17" y="23"/>
                    <a:pt x="17" y="23"/>
                  </a:cubicBezTo>
                  <a:cubicBezTo>
                    <a:pt x="17" y="22"/>
                    <a:pt x="17" y="22"/>
                    <a:pt x="17" y="22"/>
                  </a:cubicBezTo>
                  <a:cubicBezTo>
                    <a:pt x="17" y="22"/>
                    <a:pt x="17" y="22"/>
                    <a:pt x="17" y="22"/>
                  </a:cubicBezTo>
                  <a:cubicBezTo>
                    <a:pt x="16" y="22"/>
                    <a:pt x="16" y="22"/>
                    <a:pt x="16" y="22"/>
                  </a:cubicBezTo>
                  <a:cubicBezTo>
                    <a:pt x="15" y="22"/>
                    <a:pt x="15" y="22"/>
                    <a:pt x="15" y="22"/>
                  </a:cubicBezTo>
                  <a:cubicBezTo>
                    <a:pt x="15" y="21"/>
                    <a:pt x="15" y="21"/>
                    <a:pt x="15" y="21"/>
                  </a:cubicBezTo>
                  <a:cubicBezTo>
                    <a:pt x="15" y="21"/>
                    <a:pt x="15" y="21"/>
                    <a:pt x="15" y="21"/>
                  </a:cubicBezTo>
                  <a:cubicBezTo>
                    <a:pt x="15" y="20"/>
                    <a:pt x="15" y="20"/>
                    <a:pt x="15" y="20"/>
                  </a:cubicBezTo>
                  <a:cubicBezTo>
                    <a:pt x="16" y="20"/>
                    <a:pt x="16" y="20"/>
                    <a:pt x="16" y="20"/>
                  </a:cubicBezTo>
                  <a:cubicBezTo>
                    <a:pt x="17" y="20"/>
                    <a:pt x="17" y="20"/>
                    <a:pt x="17" y="20"/>
                  </a:cubicBezTo>
                  <a:cubicBezTo>
                    <a:pt x="18" y="21"/>
                    <a:pt x="18" y="21"/>
                    <a:pt x="18" y="21"/>
                  </a:cubicBezTo>
                  <a:cubicBezTo>
                    <a:pt x="18" y="21"/>
                    <a:pt x="18" y="21"/>
                    <a:pt x="18" y="21"/>
                  </a:cubicBezTo>
                  <a:cubicBezTo>
                    <a:pt x="19" y="21"/>
                    <a:pt x="19" y="21"/>
                    <a:pt x="19" y="21"/>
                  </a:cubicBezTo>
                  <a:cubicBezTo>
                    <a:pt x="19" y="21"/>
                    <a:pt x="19" y="21"/>
                    <a:pt x="19" y="21"/>
                  </a:cubicBezTo>
                  <a:cubicBezTo>
                    <a:pt x="18" y="20"/>
                    <a:pt x="18" y="20"/>
                    <a:pt x="18" y="20"/>
                  </a:cubicBezTo>
                  <a:cubicBezTo>
                    <a:pt x="19" y="19"/>
                    <a:pt x="19" y="19"/>
                    <a:pt x="19" y="19"/>
                  </a:cubicBezTo>
                  <a:cubicBezTo>
                    <a:pt x="18" y="18"/>
                    <a:pt x="18" y="18"/>
                    <a:pt x="18" y="18"/>
                  </a:cubicBezTo>
                  <a:cubicBezTo>
                    <a:pt x="16" y="17"/>
                    <a:pt x="16" y="17"/>
                    <a:pt x="16" y="17"/>
                  </a:cubicBezTo>
                  <a:cubicBezTo>
                    <a:pt x="16" y="17"/>
                    <a:pt x="16" y="17"/>
                    <a:pt x="16" y="17"/>
                  </a:cubicBezTo>
                  <a:cubicBezTo>
                    <a:pt x="15" y="16"/>
                    <a:pt x="15" y="16"/>
                    <a:pt x="15" y="16"/>
                  </a:cubicBezTo>
                  <a:cubicBezTo>
                    <a:pt x="15" y="17"/>
                    <a:pt x="15" y="17"/>
                    <a:pt x="15" y="17"/>
                  </a:cubicBezTo>
                  <a:cubicBezTo>
                    <a:pt x="14" y="16"/>
                    <a:pt x="14" y="16"/>
                    <a:pt x="14" y="16"/>
                  </a:cubicBezTo>
                  <a:cubicBezTo>
                    <a:pt x="13" y="16"/>
                    <a:pt x="13" y="16"/>
                    <a:pt x="13" y="16"/>
                  </a:cubicBezTo>
                  <a:cubicBezTo>
                    <a:pt x="13" y="15"/>
                    <a:pt x="13" y="15"/>
                    <a:pt x="13" y="15"/>
                  </a:cubicBezTo>
                  <a:cubicBezTo>
                    <a:pt x="14" y="15"/>
                    <a:pt x="14" y="15"/>
                    <a:pt x="14" y="15"/>
                  </a:cubicBezTo>
                  <a:cubicBezTo>
                    <a:pt x="14" y="15"/>
                    <a:pt x="14" y="15"/>
                    <a:pt x="14" y="15"/>
                  </a:cubicBezTo>
                  <a:cubicBezTo>
                    <a:pt x="14" y="14"/>
                    <a:pt x="14" y="14"/>
                    <a:pt x="14" y="14"/>
                  </a:cubicBezTo>
                  <a:cubicBezTo>
                    <a:pt x="13" y="14"/>
                    <a:pt x="13" y="14"/>
                    <a:pt x="13" y="14"/>
                  </a:cubicBezTo>
                  <a:cubicBezTo>
                    <a:pt x="14" y="13"/>
                    <a:pt x="14" y="13"/>
                    <a:pt x="14" y="13"/>
                  </a:cubicBezTo>
                  <a:cubicBezTo>
                    <a:pt x="14" y="13"/>
                    <a:pt x="14" y="13"/>
                    <a:pt x="14" y="13"/>
                  </a:cubicBezTo>
                  <a:cubicBezTo>
                    <a:pt x="14" y="13"/>
                    <a:pt x="14" y="13"/>
                    <a:pt x="14" y="13"/>
                  </a:cubicBezTo>
                  <a:cubicBezTo>
                    <a:pt x="15" y="14"/>
                    <a:pt x="15" y="14"/>
                    <a:pt x="15" y="14"/>
                  </a:cubicBezTo>
                  <a:cubicBezTo>
                    <a:pt x="15" y="14"/>
                    <a:pt x="15" y="14"/>
                    <a:pt x="15" y="14"/>
                  </a:cubicBezTo>
                  <a:cubicBezTo>
                    <a:pt x="15" y="14"/>
                    <a:pt x="15" y="14"/>
                    <a:pt x="15" y="14"/>
                  </a:cubicBezTo>
                  <a:cubicBezTo>
                    <a:pt x="15" y="14"/>
                    <a:pt x="15" y="14"/>
                    <a:pt x="15" y="14"/>
                  </a:cubicBezTo>
                  <a:cubicBezTo>
                    <a:pt x="15" y="13"/>
                    <a:pt x="15" y="13"/>
                    <a:pt x="15" y="13"/>
                  </a:cubicBezTo>
                  <a:cubicBezTo>
                    <a:pt x="15" y="13"/>
                    <a:pt x="15" y="13"/>
                    <a:pt x="15" y="13"/>
                  </a:cubicBezTo>
                  <a:cubicBezTo>
                    <a:pt x="14" y="11"/>
                    <a:pt x="14" y="11"/>
                    <a:pt x="14" y="11"/>
                  </a:cubicBezTo>
                  <a:cubicBezTo>
                    <a:pt x="13" y="11"/>
                    <a:pt x="13" y="11"/>
                    <a:pt x="13" y="11"/>
                  </a:cubicBezTo>
                  <a:cubicBezTo>
                    <a:pt x="13" y="10"/>
                    <a:pt x="13" y="10"/>
                    <a:pt x="13" y="10"/>
                  </a:cubicBezTo>
                  <a:cubicBezTo>
                    <a:pt x="12" y="10"/>
                    <a:pt x="12" y="10"/>
                    <a:pt x="12" y="10"/>
                  </a:cubicBezTo>
                  <a:cubicBezTo>
                    <a:pt x="12" y="9"/>
                    <a:pt x="12" y="9"/>
                    <a:pt x="12" y="9"/>
                  </a:cubicBezTo>
                  <a:cubicBezTo>
                    <a:pt x="12" y="8"/>
                    <a:pt x="12" y="8"/>
                    <a:pt x="12" y="8"/>
                  </a:cubicBezTo>
                  <a:cubicBezTo>
                    <a:pt x="13" y="7"/>
                    <a:pt x="13" y="7"/>
                    <a:pt x="13" y="7"/>
                  </a:cubicBezTo>
                  <a:cubicBezTo>
                    <a:pt x="14" y="7"/>
                    <a:pt x="14" y="7"/>
                    <a:pt x="14" y="7"/>
                  </a:cubicBezTo>
                  <a:cubicBezTo>
                    <a:pt x="14" y="7"/>
                    <a:pt x="14" y="7"/>
                    <a:pt x="14" y="7"/>
                  </a:cubicBezTo>
                  <a:cubicBezTo>
                    <a:pt x="13" y="7"/>
                    <a:pt x="13" y="7"/>
                    <a:pt x="13" y="7"/>
                  </a:cubicBezTo>
                  <a:cubicBezTo>
                    <a:pt x="13" y="8"/>
                    <a:pt x="13" y="8"/>
                    <a:pt x="13" y="8"/>
                  </a:cubicBezTo>
                  <a:cubicBezTo>
                    <a:pt x="15" y="8"/>
                    <a:pt x="15" y="8"/>
                    <a:pt x="15" y="8"/>
                  </a:cubicBezTo>
                  <a:cubicBezTo>
                    <a:pt x="15" y="9"/>
                    <a:pt x="15" y="9"/>
                    <a:pt x="15" y="9"/>
                  </a:cubicBezTo>
                  <a:cubicBezTo>
                    <a:pt x="16" y="10"/>
                    <a:pt x="16" y="10"/>
                    <a:pt x="16" y="10"/>
                  </a:cubicBezTo>
                  <a:cubicBezTo>
                    <a:pt x="17" y="10"/>
                    <a:pt x="17" y="10"/>
                    <a:pt x="17" y="10"/>
                  </a:cubicBezTo>
                  <a:cubicBezTo>
                    <a:pt x="16" y="9"/>
                    <a:pt x="16" y="9"/>
                    <a:pt x="16" y="9"/>
                  </a:cubicBezTo>
                  <a:cubicBezTo>
                    <a:pt x="16" y="9"/>
                    <a:pt x="16" y="9"/>
                    <a:pt x="16" y="9"/>
                  </a:cubicBezTo>
                  <a:cubicBezTo>
                    <a:pt x="16" y="8"/>
                    <a:pt x="16" y="8"/>
                    <a:pt x="16" y="8"/>
                  </a:cubicBezTo>
                  <a:cubicBezTo>
                    <a:pt x="17" y="9"/>
                    <a:pt x="17" y="9"/>
                    <a:pt x="17" y="9"/>
                  </a:cubicBezTo>
                  <a:cubicBezTo>
                    <a:pt x="17" y="9"/>
                    <a:pt x="17" y="9"/>
                    <a:pt x="17" y="9"/>
                  </a:cubicBezTo>
                  <a:cubicBezTo>
                    <a:pt x="18" y="10"/>
                    <a:pt x="18" y="10"/>
                    <a:pt x="18" y="10"/>
                  </a:cubicBezTo>
                  <a:cubicBezTo>
                    <a:pt x="18" y="9"/>
                    <a:pt x="18" y="9"/>
                    <a:pt x="18" y="9"/>
                  </a:cubicBezTo>
                  <a:cubicBezTo>
                    <a:pt x="18" y="9"/>
                    <a:pt x="18" y="9"/>
                    <a:pt x="18" y="9"/>
                  </a:cubicBezTo>
                  <a:cubicBezTo>
                    <a:pt x="17" y="8"/>
                    <a:pt x="17" y="8"/>
                    <a:pt x="17" y="8"/>
                  </a:cubicBezTo>
                  <a:cubicBezTo>
                    <a:pt x="17" y="8"/>
                    <a:pt x="17" y="8"/>
                    <a:pt x="17" y="8"/>
                  </a:cubicBezTo>
                  <a:cubicBezTo>
                    <a:pt x="19" y="8"/>
                    <a:pt x="19" y="8"/>
                    <a:pt x="19" y="8"/>
                  </a:cubicBezTo>
                  <a:cubicBezTo>
                    <a:pt x="19" y="9"/>
                    <a:pt x="19" y="9"/>
                    <a:pt x="19" y="9"/>
                  </a:cubicBezTo>
                  <a:cubicBezTo>
                    <a:pt x="20" y="8"/>
                    <a:pt x="20" y="8"/>
                    <a:pt x="20" y="8"/>
                  </a:cubicBezTo>
                  <a:cubicBezTo>
                    <a:pt x="19" y="8"/>
                    <a:pt x="19" y="8"/>
                    <a:pt x="19" y="8"/>
                  </a:cubicBezTo>
                  <a:cubicBezTo>
                    <a:pt x="18" y="7"/>
                    <a:pt x="18" y="7"/>
                    <a:pt x="18" y="7"/>
                  </a:cubicBezTo>
                  <a:cubicBezTo>
                    <a:pt x="17" y="7"/>
                    <a:pt x="17" y="7"/>
                    <a:pt x="17" y="7"/>
                  </a:cubicBezTo>
                  <a:cubicBezTo>
                    <a:pt x="17" y="6"/>
                    <a:pt x="17" y="6"/>
                    <a:pt x="17" y="6"/>
                  </a:cubicBezTo>
                  <a:cubicBezTo>
                    <a:pt x="18" y="6"/>
                    <a:pt x="18" y="6"/>
                    <a:pt x="18" y="6"/>
                  </a:cubicBezTo>
                  <a:cubicBezTo>
                    <a:pt x="19" y="6"/>
                    <a:pt x="19" y="6"/>
                    <a:pt x="19" y="6"/>
                  </a:cubicBezTo>
                  <a:cubicBezTo>
                    <a:pt x="19" y="5"/>
                    <a:pt x="19" y="5"/>
                    <a:pt x="19" y="5"/>
                  </a:cubicBezTo>
                  <a:cubicBezTo>
                    <a:pt x="20" y="5"/>
                    <a:pt x="20" y="5"/>
                    <a:pt x="20" y="5"/>
                  </a:cubicBezTo>
                  <a:cubicBezTo>
                    <a:pt x="21" y="5"/>
                    <a:pt x="21" y="5"/>
                    <a:pt x="21" y="5"/>
                  </a:cubicBezTo>
                  <a:cubicBezTo>
                    <a:pt x="22" y="5"/>
                    <a:pt x="22" y="5"/>
                    <a:pt x="22" y="5"/>
                  </a:cubicBezTo>
                  <a:cubicBezTo>
                    <a:pt x="22" y="5"/>
                    <a:pt x="22" y="5"/>
                    <a:pt x="22" y="5"/>
                  </a:cubicBezTo>
                  <a:cubicBezTo>
                    <a:pt x="22" y="4"/>
                    <a:pt x="22" y="4"/>
                    <a:pt x="22" y="4"/>
                  </a:cubicBezTo>
                  <a:cubicBezTo>
                    <a:pt x="23" y="4"/>
                    <a:pt x="23" y="4"/>
                    <a:pt x="23" y="4"/>
                  </a:cubicBezTo>
                  <a:cubicBezTo>
                    <a:pt x="23" y="5"/>
                    <a:pt x="23" y="5"/>
                    <a:pt x="23" y="5"/>
                  </a:cubicBezTo>
                  <a:cubicBezTo>
                    <a:pt x="25" y="5"/>
                    <a:pt x="25" y="5"/>
                    <a:pt x="25" y="5"/>
                  </a:cubicBezTo>
                  <a:cubicBezTo>
                    <a:pt x="27" y="5"/>
                    <a:pt x="27" y="5"/>
                    <a:pt x="27" y="5"/>
                  </a:cubicBezTo>
                  <a:cubicBezTo>
                    <a:pt x="28" y="5"/>
                    <a:pt x="28" y="5"/>
                    <a:pt x="28" y="5"/>
                  </a:cubicBezTo>
                  <a:cubicBezTo>
                    <a:pt x="28" y="4"/>
                    <a:pt x="28" y="4"/>
                    <a:pt x="28" y="4"/>
                  </a:cubicBezTo>
                  <a:cubicBezTo>
                    <a:pt x="28" y="3"/>
                    <a:pt x="28" y="3"/>
                    <a:pt x="28" y="3"/>
                  </a:cubicBezTo>
                  <a:cubicBezTo>
                    <a:pt x="29" y="3"/>
                    <a:pt x="29" y="3"/>
                    <a:pt x="29" y="3"/>
                  </a:cubicBezTo>
                  <a:cubicBezTo>
                    <a:pt x="29" y="2"/>
                    <a:pt x="29" y="2"/>
                    <a:pt x="29" y="2"/>
                  </a:cubicBezTo>
                  <a:cubicBezTo>
                    <a:pt x="28" y="1"/>
                    <a:pt x="28" y="1"/>
                    <a:pt x="28" y="1"/>
                  </a:cubicBezTo>
                  <a:cubicBezTo>
                    <a:pt x="28" y="0"/>
                    <a:pt x="28" y="0"/>
                    <a:pt x="28" y="0"/>
                  </a:cubicBezTo>
                  <a:close/>
                  <a:moveTo>
                    <a:pt x="18" y="31"/>
                  </a:moveTo>
                  <a:cubicBezTo>
                    <a:pt x="18" y="31"/>
                    <a:pt x="18" y="31"/>
                    <a:pt x="18" y="31"/>
                  </a:cubicBezTo>
                  <a:cubicBezTo>
                    <a:pt x="18" y="31"/>
                    <a:pt x="18" y="31"/>
                    <a:pt x="18" y="31"/>
                  </a:cubicBezTo>
                  <a:cubicBezTo>
                    <a:pt x="18" y="32"/>
                    <a:pt x="18" y="32"/>
                    <a:pt x="18" y="32"/>
                  </a:cubicBezTo>
                  <a:cubicBezTo>
                    <a:pt x="18" y="33"/>
                    <a:pt x="18" y="33"/>
                    <a:pt x="18" y="33"/>
                  </a:cubicBezTo>
                  <a:cubicBezTo>
                    <a:pt x="19" y="33"/>
                    <a:pt x="19" y="33"/>
                    <a:pt x="19" y="33"/>
                  </a:cubicBezTo>
                  <a:cubicBezTo>
                    <a:pt x="20" y="33"/>
                    <a:pt x="20" y="33"/>
                    <a:pt x="20" y="33"/>
                  </a:cubicBezTo>
                  <a:cubicBezTo>
                    <a:pt x="21" y="33"/>
                    <a:pt x="21" y="33"/>
                    <a:pt x="21" y="33"/>
                  </a:cubicBezTo>
                  <a:cubicBezTo>
                    <a:pt x="21" y="33"/>
                    <a:pt x="21" y="33"/>
                    <a:pt x="21" y="33"/>
                  </a:cubicBezTo>
                  <a:cubicBezTo>
                    <a:pt x="22" y="33"/>
                    <a:pt x="22" y="33"/>
                    <a:pt x="22" y="33"/>
                  </a:cubicBezTo>
                  <a:cubicBezTo>
                    <a:pt x="23" y="33"/>
                    <a:pt x="23" y="33"/>
                    <a:pt x="23" y="33"/>
                  </a:cubicBezTo>
                  <a:cubicBezTo>
                    <a:pt x="23" y="34"/>
                    <a:pt x="23" y="34"/>
                    <a:pt x="23" y="34"/>
                  </a:cubicBezTo>
                  <a:cubicBezTo>
                    <a:pt x="24" y="34"/>
                    <a:pt x="24" y="34"/>
                    <a:pt x="24" y="34"/>
                  </a:cubicBezTo>
                  <a:cubicBezTo>
                    <a:pt x="25" y="33"/>
                    <a:pt x="25" y="33"/>
                    <a:pt x="25" y="33"/>
                  </a:cubicBezTo>
                  <a:cubicBezTo>
                    <a:pt x="26" y="33"/>
                    <a:pt x="26" y="33"/>
                    <a:pt x="26" y="33"/>
                  </a:cubicBezTo>
                  <a:cubicBezTo>
                    <a:pt x="28" y="33"/>
                    <a:pt x="28" y="33"/>
                    <a:pt x="28" y="33"/>
                  </a:cubicBezTo>
                  <a:cubicBezTo>
                    <a:pt x="29" y="33"/>
                    <a:pt x="29" y="33"/>
                    <a:pt x="29" y="33"/>
                  </a:cubicBezTo>
                  <a:cubicBezTo>
                    <a:pt x="30" y="33"/>
                    <a:pt x="30" y="33"/>
                    <a:pt x="30" y="33"/>
                  </a:cubicBezTo>
                  <a:cubicBezTo>
                    <a:pt x="30" y="32"/>
                    <a:pt x="30" y="32"/>
                    <a:pt x="30" y="32"/>
                  </a:cubicBezTo>
                  <a:cubicBezTo>
                    <a:pt x="30" y="32"/>
                    <a:pt x="30" y="32"/>
                    <a:pt x="30" y="32"/>
                  </a:cubicBezTo>
                  <a:cubicBezTo>
                    <a:pt x="30" y="31"/>
                    <a:pt x="30" y="31"/>
                    <a:pt x="30" y="31"/>
                  </a:cubicBezTo>
                  <a:cubicBezTo>
                    <a:pt x="30" y="32"/>
                    <a:pt x="30" y="32"/>
                    <a:pt x="30" y="32"/>
                  </a:cubicBezTo>
                  <a:cubicBezTo>
                    <a:pt x="30" y="32"/>
                    <a:pt x="30" y="32"/>
                    <a:pt x="30" y="32"/>
                  </a:cubicBezTo>
                  <a:cubicBezTo>
                    <a:pt x="29" y="33"/>
                    <a:pt x="29" y="33"/>
                    <a:pt x="29" y="33"/>
                  </a:cubicBezTo>
                  <a:cubicBezTo>
                    <a:pt x="29" y="32"/>
                    <a:pt x="29" y="32"/>
                    <a:pt x="29" y="32"/>
                  </a:cubicBezTo>
                  <a:cubicBezTo>
                    <a:pt x="28" y="32"/>
                    <a:pt x="28" y="32"/>
                    <a:pt x="28" y="32"/>
                  </a:cubicBezTo>
                  <a:cubicBezTo>
                    <a:pt x="28" y="32"/>
                    <a:pt x="28" y="32"/>
                    <a:pt x="28" y="32"/>
                  </a:cubicBezTo>
                  <a:cubicBezTo>
                    <a:pt x="28" y="32"/>
                    <a:pt x="28" y="32"/>
                    <a:pt x="28" y="32"/>
                  </a:cubicBezTo>
                  <a:cubicBezTo>
                    <a:pt x="28" y="32"/>
                    <a:pt x="28" y="32"/>
                    <a:pt x="28" y="32"/>
                  </a:cubicBezTo>
                  <a:cubicBezTo>
                    <a:pt x="27" y="32"/>
                    <a:pt x="27" y="32"/>
                    <a:pt x="27" y="32"/>
                  </a:cubicBezTo>
                  <a:cubicBezTo>
                    <a:pt x="26" y="31"/>
                    <a:pt x="26" y="31"/>
                    <a:pt x="26" y="31"/>
                  </a:cubicBezTo>
                  <a:cubicBezTo>
                    <a:pt x="25" y="31"/>
                    <a:pt x="25" y="31"/>
                    <a:pt x="25" y="31"/>
                  </a:cubicBezTo>
                  <a:cubicBezTo>
                    <a:pt x="24" y="31"/>
                    <a:pt x="24" y="31"/>
                    <a:pt x="24" y="31"/>
                  </a:cubicBezTo>
                  <a:cubicBezTo>
                    <a:pt x="23" y="32"/>
                    <a:pt x="23" y="32"/>
                    <a:pt x="23" y="32"/>
                  </a:cubicBezTo>
                  <a:cubicBezTo>
                    <a:pt x="22" y="32"/>
                    <a:pt x="22" y="32"/>
                    <a:pt x="22" y="32"/>
                  </a:cubicBezTo>
                  <a:cubicBezTo>
                    <a:pt x="21" y="32"/>
                    <a:pt x="21" y="32"/>
                    <a:pt x="21" y="32"/>
                  </a:cubicBezTo>
                  <a:cubicBezTo>
                    <a:pt x="21" y="31"/>
                    <a:pt x="21" y="31"/>
                    <a:pt x="21" y="31"/>
                  </a:cubicBezTo>
                  <a:cubicBezTo>
                    <a:pt x="20" y="31"/>
                    <a:pt x="20" y="31"/>
                    <a:pt x="20" y="31"/>
                  </a:cubicBezTo>
                  <a:cubicBezTo>
                    <a:pt x="21" y="31"/>
                    <a:pt x="21" y="31"/>
                    <a:pt x="21" y="31"/>
                  </a:cubicBezTo>
                  <a:cubicBezTo>
                    <a:pt x="20" y="30"/>
                    <a:pt x="20" y="30"/>
                    <a:pt x="20" y="30"/>
                  </a:cubicBezTo>
                  <a:cubicBezTo>
                    <a:pt x="20" y="31"/>
                    <a:pt x="20" y="31"/>
                    <a:pt x="20" y="31"/>
                  </a:cubicBezTo>
                  <a:cubicBezTo>
                    <a:pt x="20" y="31"/>
                    <a:pt x="20" y="31"/>
                    <a:pt x="20" y="31"/>
                  </a:cubicBezTo>
                  <a:cubicBezTo>
                    <a:pt x="20" y="31"/>
                    <a:pt x="20" y="31"/>
                    <a:pt x="20" y="31"/>
                  </a:cubicBezTo>
                  <a:cubicBezTo>
                    <a:pt x="20" y="31"/>
                    <a:pt x="20" y="31"/>
                    <a:pt x="20" y="31"/>
                  </a:cubicBezTo>
                  <a:cubicBezTo>
                    <a:pt x="19" y="31"/>
                    <a:pt x="19" y="31"/>
                    <a:pt x="19" y="31"/>
                  </a:cubicBezTo>
                  <a:cubicBezTo>
                    <a:pt x="19" y="31"/>
                    <a:pt x="19" y="31"/>
                    <a:pt x="19" y="31"/>
                  </a:cubicBezTo>
                  <a:cubicBezTo>
                    <a:pt x="19" y="30"/>
                    <a:pt x="19" y="30"/>
                    <a:pt x="19" y="30"/>
                  </a:cubicBezTo>
                  <a:cubicBezTo>
                    <a:pt x="19" y="31"/>
                    <a:pt x="19" y="31"/>
                    <a:pt x="19" y="31"/>
                  </a:cubicBezTo>
                  <a:cubicBezTo>
                    <a:pt x="19" y="31"/>
                    <a:pt x="19" y="31"/>
                    <a:pt x="19" y="31"/>
                  </a:cubicBezTo>
                  <a:cubicBezTo>
                    <a:pt x="18" y="31"/>
                    <a:pt x="18" y="31"/>
                    <a:pt x="18" y="31"/>
                  </a:cubicBezTo>
                  <a:close/>
                  <a:moveTo>
                    <a:pt x="1" y="11"/>
                  </a:moveTo>
                  <a:cubicBezTo>
                    <a:pt x="1" y="12"/>
                    <a:pt x="1" y="12"/>
                    <a:pt x="1" y="12"/>
                  </a:cubicBezTo>
                  <a:cubicBezTo>
                    <a:pt x="1" y="12"/>
                    <a:pt x="1" y="12"/>
                    <a:pt x="1" y="12"/>
                  </a:cubicBezTo>
                  <a:cubicBezTo>
                    <a:pt x="2" y="13"/>
                    <a:pt x="2" y="13"/>
                    <a:pt x="2" y="13"/>
                  </a:cubicBezTo>
                  <a:cubicBezTo>
                    <a:pt x="2" y="13"/>
                    <a:pt x="2" y="13"/>
                    <a:pt x="2" y="13"/>
                  </a:cubicBezTo>
                  <a:cubicBezTo>
                    <a:pt x="2" y="13"/>
                    <a:pt x="2" y="13"/>
                    <a:pt x="2" y="13"/>
                  </a:cubicBezTo>
                  <a:cubicBezTo>
                    <a:pt x="1" y="13"/>
                    <a:pt x="1" y="13"/>
                    <a:pt x="1" y="13"/>
                  </a:cubicBezTo>
                  <a:cubicBezTo>
                    <a:pt x="0" y="12"/>
                    <a:pt x="0" y="12"/>
                    <a:pt x="0" y="12"/>
                  </a:cubicBezTo>
                  <a:cubicBezTo>
                    <a:pt x="0" y="12"/>
                    <a:pt x="0" y="12"/>
                    <a:pt x="0" y="12"/>
                  </a:cubicBezTo>
                  <a:cubicBezTo>
                    <a:pt x="0" y="12"/>
                    <a:pt x="0" y="12"/>
                    <a:pt x="0" y="12"/>
                  </a:cubicBezTo>
                  <a:cubicBezTo>
                    <a:pt x="0" y="11"/>
                    <a:pt x="0" y="11"/>
                    <a:pt x="0" y="11"/>
                  </a:cubicBezTo>
                  <a:cubicBezTo>
                    <a:pt x="0" y="11"/>
                    <a:pt x="0" y="11"/>
                    <a:pt x="0" y="11"/>
                  </a:cubicBezTo>
                  <a:cubicBezTo>
                    <a:pt x="1" y="11"/>
                    <a:pt x="1" y="11"/>
                    <a:pt x="1" y="11"/>
                  </a:cubicBezTo>
                  <a:close/>
                  <a:moveTo>
                    <a:pt x="4" y="17"/>
                  </a:moveTo>
                  <a:cubicBezTo>
                    <a:pt x="4" y="17"/>
                    <a:pt x="4" y="17"/>
                    <a:pt x="4" y="17"/>
                  </a:cubicBezTo>
                  <a:cubicBezTo>
                    <a:pt x="5" y="16"/>
                    <a:pt x="5" y="16"/>
                    <a:pt x="5" y="16"/>
                  </a:cubicBezTo>
                  <a:cubicBezTo>
                    <a:pt x="5" y="16"/>
                    <a:pt x="5" y="16"/>
                    <a:pt x="5" y="16"/>
                  </a:cubicBezTo>
                  <a:cubicBezTo>
                    <a:pt x="5" y="17"/>
                    <a:pt x="5" y="17"/>
                    <a:pt x="5" y="17"/>
                  </a:cubicBezTo>
                  <a:cubicBezTo>
                    <a:pt x="5" y="17"/>
                    <a:pt x="5" y="17"/>
                    <a:pt x="5" y="17"/>
                  </a:cubicBezTo>
                  <a:cubicBezTo>
                    <a:pt x="4" y="17"/>
                    <a:pt x="4" y="17"/>
                    <a:pt x="4" y="17"/>
                  </a:cubicBezTo>
                  <a:cubicBezTo>
                    <a:pt x="4" y="17"/>
                    <a:pt x="4" y="17"/>
                    <a:pt x="4" y="17"/>
                  </a:cubicBezTo>
                  <a:close/>
                  <a:moveTo>
                    <a:pt x="4" y="18"/>
                  </a:moveTo>
                  <a:cubicBezTo>
                    <a:pt x="4" y="17"/>
                    <a:pt x="4" y="17"/>
                    <a:pt x="4" y="17"/>
                  </a:cubicBezTo>
                  <a:cubicBezTo>
                    <a:pt x="5" y="18"/>
                    <a:pt x="5" y="18"/>
                    <a:pt x="5" y="18"/>
                  </a:cubicBezTo>
                  <a:cubicBezTo>
                    <a:pt x="5" y="18"/>
                    <a:pt x="5" y="18"/>
                    <a:pt x="5" y="18"/>
                  </a:cubicBezTo>
                  <a:cubicBezTo>
                    <a:pt x="5" y="18"/>
                    <a:pt x="5" y="18"/>
                    <a:pt x="5" y="18"/>
                  </a:cubicBezTo>
                  <a:cubicBezTo>
                    <a:pt x="5" y="19"/>
                    <a:pt x="5" y="19"/>
                    <a:pt x="5" y="19"/>
                  </a:cubicBezTo>
                  <a:cubicBezTo>
                    <a:pt x="5" y="19"/>
                    <a:pt x="5" y="19"/>
                    <a:pt x="5" y="19"/>
                  </a:cubicBezTo>
                  <a:cubicBezTo>
                    <a:pt x="6" y="19"/>
                    <a:pt x="6" y="19"/>
                    <a:pt x="6" y="19"/>
                  </a:cubicBezTo>
                  <a:cubicBezTo>
                    <a:pt x="5" y="20"/>
                    <a:pt x="5" y="20"/>
                    <a:pt x="5" y="20"/>
                  </a:cubicBezTo>
                  <a:cubicBezTo>
                    <a:pt x="5" y="19"/>
                    <a:pt x="5" y="19"/>
                    <a:pt x="5"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3" y="19"/>
                    <a:pt x="3" y="19"/>
                    <a:pt x="3" y="19"/>
                  </a:cubicBezTo>
                  <a:cubicBezTo>
                    <a:pt x="3" y="18"/>
                    <a:pt x="3" y="18"/>
                    <a:pt x="3" y="18"/>
                  </a:cubicBezTo>
                  <a:cubicBezTo>
                    <a:pt x="4" y="18"/>
                    <a:pt x="4" y="18"/>
                    <a:pt x="4" y="18"/>
                  </a:cubicBezTo>
                  <a:cubicBezTo>
                    <a:pt x="4" y="18"/>
                    <a:pt x="4" y="18"/>
                    <a:pt x="4" y="18"/>
                  </a:cubicBezTo>
                  <a:close/>
                  <a:moveTo>
                    <a:pt x="6" y="21"/>
                  </a:moveTo>
                  <a:cubicBezTo>
                    <a:pt x="6" y="21"/>
                    <a:pt x="6" y="21"/>
                    <a:pt x="6" y="21"/>
                  </a:cubicBezTo>
                  <a:cubicBezTo>
                    <a:pt x="6" y="21"/>
                    <a:pt x="6" y="21"/>
                    <a:pt x="6" y="21"/>
                  </a:cubicBezTo>
                  <a:cubicBezTo>
                    <a:pt x="6" y="21"/>
                    <a:pt x="6" y="21"/>
                    <a:pt x="6" y="21"/>
                  </a:cubicBezTo>
                  <a:cubicBezTo>
                    <a:pt x="5" y="21"/>
                    <a:pt x="5" y="21"/>
                    <a:pt x="5" y="21"/>
                  </a:cubicBezTo>
                  <a:cubicBezTo>
                    <a:pt x="4" y="21"/>
                    <a:pt x="4" y="21"/>
                    <a:pt x="4" y="21"/>
                  </a:cubicBezTo>
                  <a:cubicBezTo>
                    <a:pt x="5" y="20"/>
                    <a:pt x="5" y="20"/>
                    <a:pt x="5" y="20"/>
                  </a:cubicBezTo>
                  <a:cubicBezTo>
                    <a:pt x="5" y="20"/>
                    <a:pt x="5" y="20"/>
                    <a:pt x="5" y="20"/>
                  </a:cubicBezTo>
                  <a:cubicBezTo>
                    <a:pt x="5" y="20"/>
                    <a:pt x="5" y="20"/>
                    <a:pt x="5" y="20"/>
                  </a:cubicBezTo>
                  <a:cubicBezTo>
                    <a:pt x="6" y="21"/>
                    <a:pt x="6" y="21"/>
                    <a:pt x="6" y="21"/>
                  </a:cubicBezTo>
                  <a:close/>
                  <a:moveTo>
                    <a:pt x="33" y="30"/>
                  </a:moveTo>
                  <a:cubicBezTo>
                    <a:pt x="33" y="30"/>
                    <a:pt x="33" y="30"/>
                    <a:pt x="33" y="30"/>
                  </a:cubicBezTo>
                  <a:cubicBezTo>
                    <a:pt x="34" y="29"/>
                    <a:pt x="34" y="29"/>
                    <a:pt x="34" y="29"/>
                  </a:cubicBezTo>
                  <a:cubicBezTo>
                    <a:pt x="34" y="30"/>
                    <a:pt x="34" y="30"/>
                    <a:pt x="34" y="30"/>
                  </a:cubicBezTo>
                  <a:cubicBezTo>
                    <a:pt x="33" y="30"/>
                    <a:pt x="33" y="30"/>
                    <a:pt x="33" y="30"/>
                  </a:cubicBezTo>
                  <a:close/>
                  <a:moveTo>
                    <a:pt x="33" y="32"/>
                  </a:moveTo>
                  <a:cubicBezTo>
                    <a:pt x="33" y="31"/>
                    <a:pt x="33" y="31"/>
                    <a:pt x="33" y="31"/>
                  </a:cubicBezTo>
                  <a:cubicBezTo>
                    <a:pt x="33" y="30"/>
                    <a:pt x="33" y="30"/>
                    <a:pt x="33" y="30"/>
                  </a:cubicBezTo>
                  <a:cubicBezTo>
                    <a:pt x="33" y="30"/>
                    <a:pt x="33" y="30"/>
                    <a:pt x="33" y="30"/>
                  </a:cubicBezTo>
                  <a:cubicBezTo>
                    <a:pt x="33" y="30"/>
                    <a:pt x="33" y="30"/>
                    <a:pt x="33" y="30"/>
                  </a:cubicBezTo>
                  <a:cubicBezTo>
                    <a:pt x="34" y="31"/>
                    <a:pt x="34" y="31"/>
                    <a:pt x="34" y="31"/>
                  </a:cubicBezTo>
                  <a:cubicBezTo>
                    <a:pt x="34" y="32"/>
                    <a:pt x="34" y="32"/>
                    <a:pt x="34" y="32"/>
                  </a:cubicBezTo>
                  <a:cubicBezTo>
                    <a:pt x="33" y="32"/>
                    <a:pt x="33" y="32"/>
                    <a:pt x="33" y="32"/>
                  </a:cubicBezTo>
                  <a:close/>
                  <a:moveTo>
                    <a:pt x="36" y="29"/>
                  </a:moveTo>
                  <a:cubicBezTo>
                    <a:pt x="35" y="29"/>
                    <a:pt x="35" y="29"/>
                    <a:pt x="35" y="29"/>
                  </a:cubicBezTo>
                  <a:cubicBezTo>
                    <a:pt x="36" y="29"/>
                    <a:pt x="36" y="29"/>
                    <a:pt x="36" y="29"/>
                  </a:cubicBezTo>
                  <a:cubicBezTo>
                    <a:pt x="35" y="29"/>
                    <a:pt x="35" y="29"/>
                    <a:pt x="35" y="29"/>
                  </a:cubicBezTo>
                  <a:cubicBezTo>
                    <a:pt x="35" y="28"/>
                    <a:pt x="35" y="28"/>
                    <a:pt x="35" y="28"/>
                  </a:cubicBezTo>
                  <a:cubicBezTo>
                    <a:pt x="36" y="27"/>
                    <a:pt x="36" y="27"/>
                    <a:pt x="36" y="27"/>
                  </a:cubicBezTo>
                  <a:cubicBezTo>
                    <a:pt x="37" y="27"/>
                    <a:pt x="37" y="27"/>
                    <a:pt x="37" y="27"/>
                  </a:cubicBezTo>
                  <a:cubicBezTo>
                    <a:pt x="38" y="27"/>
                    <a:pt x="38" y="27"/>
                    <a:pt x="38" y="27"/>
                  </a:cubicBezTo>
                  <a:cubicBezTo>
                    <a:pt x="38" y="27"/>
                    <a:pt x="38" y="27"/>
                    <a:pt x="38" y="27"/>
                  </a:cubicBezTo>
                  <a:cubicBezTo>
                    <a:pt x="38" y="27"/>
                    <a:pt x="38" y="27"/>
                    <a:pt x="38" y="27"/>
                  </a:cubicBezTo>
                  <a:cubicBezTo>
                    <a:pt x="37" y="28"/>
                    <a:pt x="37" y="28"/>
                    <a:pt x="37" y="28"/>
                  </a:cubicBezTo>
                  <a:cubicBezTo>
                    <a:pt x="37" y="28"/>
                    <a:pt x="37" y="28"/>
                    <a:pt x="37" y="28"/>
                  </a:cubicBezTo>
                  <a:cubicBezTo>
                    <a:pt x="37" y="28"/>
                    <a:pt x="37" y="28"/>
                    <a:pt x="37" y="28"/>
                  </a:cubicBezTo>
                  <a:cubicBezTo>
                    <a:pt x="37" y="28"/>
                    <a:pt x="37" y="28"/>
                    <a:pt x="37" y="28"/>
                  </a:cubicBezTo>
                  <a:cubicBezTo>
                    <a:pt x="36" y="29"/>
                    <a:pt x="36" y="29"/>
                    <a:pt x="36" y="29"/>
                  </a:cubicBezTo>
                  <a:cubicBezTo>
                    <a:pt x="36" y="29"/>
                    <a:pt x="36" y="29"/>
                    <a:pt x="36" y="29"/>
                  </a:cubicBezTo>
                  <a:cubicBezTo>
                    <a:pt x="36" y="29"/>
                    <a:pt x="36" y="29"/>
                    <a:pt x="36" y="29"/>
                  </a:cubicBezTo>
                  <a:close/>
                  <a:moveTo>
                    <a:pt x="30" y="27"/>
                  </a:moveTo>
                  <a:cubicBezTo>
                    <a:pt x="29" y="26"/>
                    <a:pt x="29" y="26"/>
                    <a:pt x="29" y="26"/>
                  </a:cubicBezTo>
                  <a:cubicBezTo>
                    <a:pt x="29" y="26"/>
                    <a:pt x="29" y="26"/>
                    <a:pt x="29" y="26"/>
                  </a:cubicBezTo>
                  <a:cubicBezTo>
                    <a:pt x="30" y="26"/>
                    <a:pt x="30" y="26"/>
                    <a:pt x="30" y="26"/>
                  </a:cubicBezTo>
                  <a:cubicBezTo>
                    <a:pt x="30" y="26"/>
                    <a:pt x="30" y="26"/>
                    <a:pt x="30" y="26"/>
                  </a:cubicBezTo>
                  <a:cubicBezTo>
                    <a:pt x="30" y="27"/>
                    <a:pt x="30" y="27"/>
                    <a:pt x="30" y="27"/>
                  </a:cubicBezTo>
                  <a:cubicBezTo>
                    <a:pt x="30" y="27"/>
                    <a:pt x="30" y="27"/>
                    <a:pt x="30" y="27"/>
                  </a:cubicBezTo>
                  <a:close/>
                  <a:moveTo>
                    <a:pt x="30" y="21"/>
                  </a:moveTo>
                  <a:cubicBezTo>
                    <a:pt x="30" y="21"/>
                    <a:pt x="30" y="21"/>
                    <a:pt x="30" y="21"/>
                  </a:cubicBezTo>
                  <a:cubicBezTo>
                    <a:pt x="31" y="21"/>
                    <a:pt x="31" y="21"/>
                    <a:pt x="31" y="21"/>
                  </a:cubicBezTo>
                  <a:cubicBezTo>
                    <a:pt x="31" y="21"/>
                    <a:pt x="31" y="21"/>
                    <a:pt x="31" y="21"/>
                  </a:cubicBezTo>
                  <a:cubicBezTo>
                    <a:pt x="31" y="21"/>
                    <a:pt x="31" y="21"/>
                    <a:pt x="31" y="21"/>
                  </a:cubicBezTo>
                  <a:cubicBezTo>
                    <a:pt x="32" y="21"/>
                    <a:pt x="32" y="21"/>
                    <a:pt x="32" y="21"/>
                  </a:cubicBezTo>
                  <a:cubicBezTo>
                    <a:pt x="32" y="21"/>
                    <a:pt x="32" y="21"/>
                    <a:pt x="32" y="21"/>
                  </a:cubicBezTo>
                  <a:cubicBezTo>
                    <a:pt x="31" y="21"/>
                    <a:pt x="31" y="21"/>
                    <a:pt x="31" y="21"/>
                  </a:cubicBezTo>
                  <a:cubicBezTo>
                    <a:pt x="31" y="22"/>
                    <a:pt x="31" y="22"/>
                    <a:pt x="31" y="22"/>
                  </a:cubicBezTo>
                  <a:cubicBezTo>
                    <a:pt x="31" y="22"/>
                    <a:pt x="31" y="22"/>
                    <a:pt x="31" y="22"/>
                  </a:cubicBezTo>
                  <a:cubicBezTo>
                    <a:pt x="30" y="21"/>
                    <a:pt x="30" y="21"/>
                    <a:pt x="30" y="21"/>
                  </a:cubicBezTo>
                  <a:cubicBezTo>
                    <a:pt x="30" y="21"/>
                    <a:pt x="30" y="21"/>
                    <a:pt x="30" y="21"/>
                  </a:cubicBezTo>
                  <a:cubicBezTo>
                    <a:pt x="29" y="21"/>
                    <a:pt x="29" y="21"/>
                    <a:pt x="29" y="21"/>
                  </a:cubicBezTo>
                  <a:cubicBezTo>
                    <a:pt x="30" y="21"/>
                    <a:pt x="30" y="21"/>
                    <a:pt x="30" y="21"/>
                  </a:cubicBezTo>
                  <a:close/>
                  <a:moveTo>
                    <a:pt x="28" y="17"/>
                  </a:moveTo>
                  <a:cubicBezTo>
                    <a:pt x="28" y="18"/>
                    <a:pt x="28" y="18"/>
                    <a:pt x="28" y="18"/>
                  </a:cubicBezTo>
                  <a:cubicBezTo>
                    <a:pt x="28" y="18"/>
                    <a:pt x="28" y="18"/>
                    <a:pt x="28" y="18"/>
                  </a:cubicBezTo>
                  <a:cubicBezTo>
                    <a:pt x="27" y="19"/>
                    <a:pt x="27" y="19"/>
                    <a:pt x="27" y="19"/>
                  </a:cubicBezTo>
                  <a:cubicBezTo>
                    <a:pt x="27" y="18"/>
                    <a:pt x="27" y="18"/>
                    <a:pt x="27" y="18"/>
                  </a:cubicBezTo>
                  <a:cubicBezTo>
                    <a:pt x="27" y="18"/>
                    <a:pt x="27" y="18"/>
                    <a:pt x="27" y="18"/>
                  </a:cubicBezTo>
                  <a:cubicBezTo>
                    <a:pt x="27" y="18"/>
                    <a:pt x="27" y="18"/>
                    <a:pt x="27" y="18"/>
                  </a:cubicBezTo>
                  <a:cubicBezTo>
                    <a:pt x="27" y="17"/>
                    <a:pt x="27" y="17"/>
                    <a:pt x="27" y="17"/>
                  </a:cubicBezTo>
                  <a:cubicBezTo>
                    <a:pt x="27" y="17"/>
                    <a:pt x="27" y="17"/>
                    <a:pt x="27" y="17"/>
                  </a:cubicBezTo>
                  <a:cubicBezTo>
                    <a:pt x="27" y="17"/>
                    <a:pt x="27" y="17"/>
                    <a:pt x="27" y="17"/>
                  </a:cubicBezTo>
                  <a:cubicBezTo>
                    <a:pt x="27" y="16"/>
                    <a:pt x="27" y="16"/>
                    <a:pt x="27" y="16"/>
                  </a:cubicBezTo>
                  <a:cubicBezTo>
                    <a:pt x="28" y="17"/>
                    <a:pt x="28" y="17"/>
                    <a:pt x="28" y="17"/>
                  </a:cubicBezTo>
                  <a:cubicBezTo>
                    <a:pt x="28" y="17"/>
                    <a:pt x="28" y="17"/>
                    <a:pt x="28" y="17"/>
                  </a:cubicBezTo>
                  <a:close/>
                  <a:moveTo>
                    <a:pt x="27" y="15"/>
                  </a:moveTo>
                  <a:cubicBezTo>
                    <a:pt x="26" y="14"/>
                    <a:pt x="26" y="14"/>
                    <a:pt x="26" y="14"/>
                  </a:cubicBezTo>
                  <a:cubicBezTo>
                    <a:pt x="27" y="13"/>
                    <a:pt x="27" y="13"/>
                    <a:pt x="27" y="13"/>
                  </a:cubicBezTo>
                  <a:cubicBezTo>
                    <a:pt x="28" y="13"/>
                    <a:pt x="28" y="13"/>
                    <a:pt x="28" y="13"/>
                  </a:cubicBezTo>
                  <a:cubicBezTo>
                    <a:pt x="28" y="13"/>
                    <a:pt x="28" y="13"/>
                    <a:pt x="28" y="13"/>
                  </a:cubicBezTo>
                  <a:cubicBezTo>
                    <a:pt x="29" y="13"/>
                    <a:pt x="29" y="13"/>
                    <a:pt x="29" y="13"/>
                  </a:cubicBezTo>
                  <a:cubicBezTo>
                    <a:pt x="29" y="13"/>
                    <a:pt x="29" y="13"/>
                    <a:pt x="29" y="13"/>
                  </a:cubicBezTo>
                  <a:cubicBezTo>
                    <a:pt x="29" y="13"/>
                    <a:pt x="29" y="13"/>
                    <a:pt x="29" y="13"/>
                  </a:cubicBezTo>
                  <a:cubicBezTo>
                    <a:pt x="29" y="13"/>
                    <a:pt x="29" y="13"/>
                    <a:pt x="29" y="13"/>
                  </a:cubicBezTo>
                  <a:cubicBezTo>
                    <a:pt x="29" y="14"/>
                    <a:pt x="29" y="14"/>
                    <a:pt x="29" y="14"/>
                  </a:cubicBezTo>
                  <a:cubicBezTo>
                    <a:pt x="29" y="15"/>
                    <a:pt x="29" y="15"/>
                    <a:pt x="29" y="15"/>
                  </a:cubicBezTo>
                  <a:cubicBezTo>
                    <a:pt x="28" y="15"/>
                    <a:pt x="28" y="15"/>
                    <a:pt x="28" y="15"/>
                  </a:cubicBezTo>
                  <a:cubicBezTo>
                    <a:pt x="28" y="15"/>
                    <a:pt x="28" y="15"/>
                    <a:pt x="28" y="15"/>
                  </a:cubicBezTo>
                  <a:cubicBezTo>
                    <a:pt x="28" y="14"/>
                    <a:pt x="28" y="14"/>
                    <a:pt x="28" y="14"/>
                  </a:cubicBezTo>
                  <a:cubicBezTo>
                    <a:pt x="28" y="14"/>
                    <a:pt x="28" y="14"/>
                    <a:pt x="28" y="14"/>
                  </a:cubicBezTo>
                  <a:cubicBezTo>
                    <a:pt x="28" y="14"/>
                    <a:pt x="28" y="14"/>
                    <a:pt x="28" y="14"/>
                  </a:cubicBezTo>
                  <a:cubicBezTo>
                    <a:pt x="28" y="14"/>
                    <a:pt x="28" y="14"/>
                    <a:pt x="28" y="14"/>
                  </a:cubicBezTo>
                  <a:cubicBezTo>
                    <a:pt x="28" y="14"/>
                    <a:pt x="28" y="14"/>
                    <a:pt x="28" y="14"/>
                  </a:cubicBezTo>
                  <a:cubicBezTo>
                    <a:pt x="28" y="14"/>
                    <a:pt x="28" y="14"/>
                    <a:pt x="28" y="14"/>
                  </a:cubicBezTo>
                  <a:cubicBezTo>
                    <a:pt x="27" y="15"/>
                    <a:pt x="27" y="15"/>
                    <a:pt x="27" y="15"/>
                  </a:cubicBezTo>
                  <a:cubicBezTo>
                    <a:pt x="27" y="15"/>
                    <a:pt x="27" y="15"/>
                    <a:pt x="27" y="15"/>
                  </a:cubicBezTo>
                  <a:close/>
                  <a:moveTo>
                    <a:pt x="25" y="7"/>
                  </a:moveTo>
                  <a:cubicBezTo>
                    <a:pt x="25" y="7"/>
                    <a:pt x="25" y="7"/>
                    <a:pt x="25" y="7"/>
                  </a:cubicBezTo>
                  <a:cubicBezTo>
                    <a:pt x="25" y="7"/>
                    <a:pt x="25" y="7"/>
                    <a:pt x="25" y="7"/>
                  </a:cubicBezTo>
                  <a:cubicBezTo>
                    <a:pt x="26" y="7"/>
                    <a:pt x="26" y="7"/>
                    <a:pt x="26" y="7"/>
                  </a:cubicBezTo>
                  <a:cubicBezTo>
                    <a:pt x="26" y="7"/>
                    <a:pt x="26" y="7"/>
                    <a:pt x="26" y="7"/>
                  </a:cubicBezTo>
                  <a:cubicBezTo>
                    <a:pt x="25" y="8"/>
                    <a:pt x="25" y="8"/>
                    <a:pt x="25" y="8"/>
                  </a:cubicBezTo>
                  <a:cubicBezTo>
                    <a:pt x="25" y="7"/>
                    <a:pt x="25" y="7"/>
                    <a:pt x="25" y="7"/>
                  </a:cubicBezTo>
                  <a:close/>
                  <a:moveTo>
                    <a:pt x="23" y="9"/>
                  </a:moveTo>
                  <a:cubicBezTo>
                    <a:pt x="23" y="9"/>
                    <a:pt x="23" y="9"/>
                    <a:pt x="23" y="9"/>
                  </a:cubicBezTo>
                  <a:cubicBezTo>
                    <a:pt x="24" y="10"/>
                    <a:pt x="24" y="10"/>
                    <a:pt x="24" y="10"/>
                  </a:cubicBezTo>
                  <a:cubicBezTo>
                    <a:pt x="24" y="9"/>
                    <a:pt x="24" y="9"/>
                    <a:pt x="24" y="9"/>
                  </a:cubicBezTo>
                  <a:cubicBezTo>
                    <a:pt x="25" y="9"/>
                    <a:pt x="25" y="9"/>
                    <a:pt x="25" y="9"/>
                  </a:cubicBezTo>
                  <a:cubicBezTo>
                    <a:pt x="24" y="10"/>
                    <a:pt x="24" y="10"/>
                    <a:pt x="24" y="10"/>
                  </a:cubicBezTo>
                  <a:cubicBezTo>
                    <a:pt x="24" y="11"/>
                    <a:pt x="24" y="11"/>
                    <a:pt x="24" y="11"/>
                  </a:cubicBezTo>
                  <a:cubicBezTo>
                    <a:pt x="23" y="10"/>
                    <a:pt x="23" y="10"/>
                    <a:pt x="23" y="10"/>
                  </a:cubicBezTo>
                  <a:cubicBezTo>
                    <a:pt x="23" y="11"/>
                    <a:pt x="23" y="11"/>
                    <a:pt x="23" y="11"/>
                  </a:cubicBezTo>
                  <a:cubicBezTo>
                    <a:pt x="23" y="10"/>
                    <a:pt x="23" y="10"/>
                    <a:pt x="23" y="10"/>
                  </a:cubicBezTo>
                  <a:cubicBezTo>
                    <a:pt x="22" y="10"/>
                    <a:pt x="22" y="10"/>
                    <a:pt x="22" y="10"/>
                  </a:cubicBezTo>
                  <a:cubicBezTo>
                    <a:pt x="23" y="9"/>
                    <a:pt x="23" y="9"/>
                    <a:pt x="23" y="9"/>
                  </a:cubicBezTo>
                  <a:close/>
                  <a:moveTo>
                    <a:pt x="21" y="6"/>
                  </a:moveTo>
                  <a:cubicBezTo>
                    <a:pt x="21" y="6"/>
                    <a:pt x="21" y="6"/>
                    <a:pt x="21" y="6"/>
                  </a:cubicBezTo>
                  <a:cubicBezTo>
                    <a:pt x="22" y="6"/>
                    <a:pt x="22" y="6"/>
                    <a:pt x="22" y="6"/>
                  </a:cubicBezTo>
                  <a:cubicBezTo>
                    <a:pt x="22" y="6"/>
                    <a:pt x="22" y="6"/>
                    <a:pt x="22" y="6"/>
                  </a:cubicBezTo>
                  <a:cubicBezTo>
                    <a:pt x="21" y="7"/>
                    <a:pt x="21" y="7"/>
                    <a:pt x="21" y="7"/>
                  </a:cubicBezTo>
                  <a:cubicBezTo>
                    <a:pt x="21" y="7"/>
                    <a:pt x="21" y="7"/>
                    <a:pt x="21" y="7"/>
                  </a:cubicBezTo>
                  <a:cubicBezTo>
                    <a:pt x="20" y="7"/>
                    <a:pt x="20" y="7"/>
                    <a:pt x="20" y="7"/>
                  </a:cubicBezTo>
                  <a:cubicBezTo>
                    <a:pt x="21" y="6"/>
                    <a:pt x="21" y="6"/>
                    <a:pt x="21" y="6"/>
                  </a:cubicBezTo>
                  <a:close/>
                  <a:moveTo>
                    <a:pt x="17" y="14"/>
                  </a:moveTo>
                  <a:cubicBezTo>
                    <a:pt x="17" y="14"/>
                    <a:pt x="17" y="14"/>
                    <a:pt x="17" y="14"/>
                  </a:cubicBezTo>
                  <a:cubicBezTo>
                    <a:pt x="17" y="14"/>
                    <a:pt x="17" y="14"/>
                    <a:pt x="17" y="14"/>
                  </a:cubicBezTo>
                  <a:cubicBezTo>
                    <a:pt x="17" y="15"/>
                    <a:pt x="17" y="15"/>
                    <a:pt x="17" y="15"/>
                  </a:cubicBezTo>
                  <a:cubicBezTo>
                    <a:pt x="17" y="15"/>
                    <a:pt x="17" y="15"/>
                    <a:pt x="17" y="15"/>
                  </a:cubicBezTo>
                  <a:cubicBezTo>
                    <a:pt x="17" y="14"/>
                    <a:pt x="17" y="14"/>
                    <a:pt x="17" y="14"/>
                  </a:cubicBezTo>
                  <a:close/>
                  <a:moveTo>
                    <a:pt x="16" y="14"/>
                  </a:moveTo>
                  <a:cubicBezTo>
                    <a:pt x="16" y="14"/>
                    <a:pt x="16" y="14"/>
                    <a:pt x="16" y="14"/>
                  </a:cubicBezTo>
                  <a:cubicBezTo>
                    <a:pt x="16" y="14"/>
                    <a:pt x="16" y="14"/>
                    <a:pt x="16" y="14"/>
                  </a:cubicBezTo>
                  <a:cubicBezTo>
                    <a:pt x="16" y="14"/>
                    <a:pt x="16" y="14"/>
                    <a:pt x="16" y="14"/>
                  </a:cubicBezTo>
                  <a:cubicBezTo>
                    <a:pt x="16" y="14"/>
                    <a:pt x="16" y="14"/>
                    <a:pt x="16" y="14"/>
                  </a:cubicBezTo>
                  <a:close/>
                  <a:moveTo>
                    <a:pt x="21" y="15"/>
                  </a:moveTo>
                  <a:cubicBezTo>
                    <a:pt x="21" y="15"/>
                    <a:pt x="21" y="15"/>
                    <a:pt x="21" y="15"/>
                  </a:cubicBezTo>
                  <a:cubicBezTo>
                    <a:pt x="21" y="15"/>
                    <a:pt x="21" y="15"/>
                    <a:pt x="21" y="15"/>
                  </a:cubicBezTo>
                  <a:cubicBezTo>
                    <a:pt x="22" y="15"/>
                    <a:pt x="22" y="15"/>
                    <a:pt x="22" y="15"/>
                  </a:cubicBezTo>
                  <a:cubicBezTo>
                    <a:pt x="22" y="16"/>
                    <a:pt x="22" y="16"/>
                    <a:pt x="22" y="16"/>
                  </a:cubicBezTo>
                  <a:cubicBezTo>
                    <a:pt x="22" y="16"/>
                    <a:pt x="22" y="16"/>
                    <a:pt x="22" y="16"/>
                  </a:cubicBezTo>
                  <a:cubicBezTo>
                    <a:pt x="21" y="16"/>
                    <a:pt x="21" y="16"/>
                    <a:pt x="21" y="16"/>
                  </a:cubicBezTo>
                  <a:cubicBezTo>
                    <a:pt x="21" y="16"/>
                    <a:pt x="21" y="16"/>
                    <a:pt x="21" y="16"/>
                  </a:cubicBezTo>
                  <a:cubicBezTo>
                    <a:pt x="21" y="15"/>
                    <a:pt x="21" y="15"/>
                    <a:pt x="21" y="15"/>
                  </a:cubicBezTo>
                  <a:close/>
                  <a:moveTo>
                    <a:pt x="28" y="22"/>
                  </a:moveTo>
                  <a:cubicBezTo>
                    <a:pt x="28" y="22"/>
                    <a:pt x="28" y="22"/>
                    <a:pt x="28" y="22"/>
                  </a:cubicBezTo>
                  <a:cubicBezTo>
                    <a:pt x="28" y="22"/>
                    <a:pt x="28" y="22"/>
                    <a:pt x="28" y="22"/>
                  </a:cubicBezTo>
                  <a:cubicBezTo>
                    <a:pt x="29" y="22"/>
                    <a:pt x="29" y="22"/>
                    <a:pt x="29" y="22"/>
                  </a:cubicBezTo>
                  <a:cubicBezTo>
                    <a:pt x="29" y="22"/>
                    <a:pt x="29" y="22"/>
                    <a:pt x="29" y="22"/>
                  </a:cubicBezTo>
                  <a:cubicBezTo>
                    <a:pt x="28" y="22"/>
                    <a:pt x="28" y="22"/>
                    <a:pt x="28" y="22"/>
                  </a:cubicBezTo>
                  <a:close/>
                  <a:moveTo>
                    <a:pt x="21" y="27"/>
                  </a:moveTo>
                  <a:cubicBezTo>
                    <a:pt x="21" y="26"/>
                    <a:pt x="21" y="26"/>
                    <a:pt x="21" y="26"/>
                  </a:cubicBezTo>
                  <a:cubicBezTo>
                    <a:pt x="22" y="26"/>
                    <a:pt x="22" y="26"/>
                    <a:pt x="22" y="26"/>
                  </a:cubicBezTo>
                  <a:cubicBezTo>
                    <a:pt x="22" y="26"/>
                    <a:pt x="22" y="26"/>
                    <a:pt x="22" y="26"/>
                  </a:cubicBezTo>
                  <a:cubicBezTo>
                    <a:pt x="21" y="27"/>
                    <a:pt x="21" y="27"/>
                    <a:pt x="21" y="27"/>
                  </a:cubicBezTo>
                  <a:cubicBezTo>
                    <a:pt x="21" y="27"/>
                    <a:pt x="21" y="27"/>
                    <a:pt x="21" y="27"/>
                  </a:cubicBezTo>
                  <a:close/>
                  <a:moveTo>
                    <a:pt x="21" y="24"/>
                  </a:moveTo>
                  <a:cubicBezTo>
                    <a:pt x="21" y="24"/>
                    <a:pt x="21" y="24"/>
                    <a:pt x="21" y="24"/>
                  </a:cubicBezTo>
                  <a:cubicBezTo>
                    <a:pt x="21" y="24"/>
                    <a:pt x="21" y="24"/>
                    <a:pt x="21" y="24"/>
                  </a:cubicBezTo>
                  <a:cubicBezTo>
                    <a:pt x="21" y="24"/>
                    <a:pt x="21" y="24"/>
                    <a:pt x="21" y="24"/>
                  </a:cubicBezTo>
                  <a:close/>
                  <a:moveTo>
                    <a:pt x="21" y="23"/>
                  </a:moveTo>
                  <a:cubicBezTo>
                    <a:pt x="21" y="23"/>
                    <a:pt x="21" y="23"/>
                    <a:pt x="21" y="23"/>
                  </a:cubicBezTo>
                  <a:cubicBezTo>
                    <a:pt x="21" y="23"/>
                    <a:pt x="21" y="23"/>
                    <a:pt x="21" y="23"/>
                  </a:cubicBezTo>
                  <a:cubicBezTo>
                    <a:pt x="21" y="23"/>
                    <a:pt x="21" y="23"/>
                    <a:pt x="21" y="23"/>
                  </a:cubicBezTo>
                  <a:cubicBezTo>
                    <a:pt x="21" y="23"/>
                    <a:pt x="21" y="23"/>
                    <a:pt x="21" y="23"/>
                  </a:cubicBezTo>
                  <a:close/>
                  <a:moveTo>
                    <a:pt x="20" y="22"/>
                  </a:moveTo>
                  <a:cubicBezTo>
                    <a:pt x="20" y="22"/>
                    <a:pt x="20" y="22"/>
                    <a:pt x="20" y="22"/>
                  </a:cubicBezTo>
                  <a:cubicBezTo>
                    <a:pt x="21" y="22"/>
                    <a:pt x="21" y="22"/>
                    <a:pt x="21" y="22"/>
                  </a:cubicBezTo>
                  <a:cubicBezTo>
                    <a:pt x="21" y="22"/>
                    <a:pt x="21" y="22"/>
                    <a:pt x="21" y="22"/>
                  </a:cubicBezTo>
                  <a:cubicBezTo>
                    <a:pt x="20" y="22"/>
                    <a:pt x="20" y="22"/>
                    <a:pt x="20" y="22"/>
                  </a:cubicBezTo>
                  <a:close/>
                  <a:moveTo>
                    <a:pt x="24" y="25"/>
                  </a:moveTo>
                  <a:cubicBezTo>
                    <a:pt x="24" y="24"/>
                    <a:pt x="24" y="24"/>
                    <a:pt x="24" y="24"/>
                  </a:cubicBezTo>
                  <a:cubicBezTo>
                    <a:pt x="24" y="24"/>
                    <a:pt x="24" y="24"/>
                    <a:pt x="24" y="24"/>
                  </a:cubicBezTo>
                  <a:cubicBezTo>
                    <a:pt x="25" y="24"/>
                    <a:pt x="25" y="24"/>
                    <a:pt x="25" y="24"/>
                  </a:cubicBezTo>
                  <a:cubicBezTo>
                    <a:pt x="25" y="24"/>
                    <a:pt x="25" y="24"/>
                    <a:pt x="25" y="24"/>
                  </a:cubicBezTo>
                  <a:cubicBezTo>
                    <a:pt x="24" y="25"/>
                    <a:pt x="24" y="25"/>
                    <a:pt x="24" y="25"/>
                  </a:cubicBezTo>
                  <a:close/>
                  <a:moveTo>
                    <a:pt x="26" y="25"/>
                  </a:moveTo>
                  <a:cubicBezTo>
                    <a:pt x="25" y="24"/>
                    <a:pt x="25" y="24"/>
                    <a:pt x="25" y="24"/>
                  </a:cubicBezTo>
                  <a:cubicBezTo>
                    <a:pt x="26" y="24"/>
                    <a:pt x="26" y="24"/>
                    <a:pt x="26" y="24"/>
                  </a:cubicBezTo>
                  <a:cubicBezTo>
                    <a:pt x="26" y="24"/>
                    <a:pt x="26" y="24"/>
                    <a:pt x="26" y="24"/>
                  </a:cubicBezTo>
                  <a:cubicBezTo>
                    <a:pt x="26" y="24"/>
                    <a:pt x="26" y="24"/>
                    <a:pt x="26" y="24"/>
                  </a:cubicBezTo>
                  <a:cubicBezTo>
                    <a:pt x="26" y="25"/>
                    <a:pt x="26" y="25"/>
                    <a:pt x="26" y="25"/>
                  </a:cubicBezTo>
                  <a:cubicBezTo>
                    <a:pt x="26" y="25"/>
                    <a:pt x="26" y="25"/>
                    <a:pt x="26" y="25"/>
                  </a:cubicBezTo>
                  <a:close/>
                  <a:moveTo>
                    <a:pt x="25" y="23"/>
                  </a:moveTo>
                  <a:cubicBezTo>
                    <a:pt x="25" y="22"/>
                    <a:pt x="25" y="22"/>
                    <a:pt x="25" y="22"/>
                  </a:cubicBezTo>
                  <a:cubicBezTo>
                    <a:pt x="26" y="23"/>
                    <a:pt x="26" y="23"/>
                    <a:pt x="26" y="23"/>
                  </a:cubicBezTo>
                  <a:cubicBezTo>
                    <a:pt x="25" y="23"/>
                    <a:pt x="25" y="23"/>
                    <a:pt x="25" y="23"/>
                  </a:cubicBezTo>
                  <a:close/>
                  <a:moveTo>
                    <a:pt x="24" y="22"/>
                  </a:moveTo>
                  <a:cubicBezTo>
                    <a:pt x="24" y="22"/>
                    <a:pt x="24" y="22"/>
                    <a:pt x="24" y="22"/>
                  </a:cubicBezTo>
                  <a:cubicBezTo>
                    <a:pt x="25" y="22"/>
                    <a:pt x="25" y="22"/>
                    <a:pt x="25" y="22"/>
                  </a:cubicBezTo>
                  <a:cubicBezTo>
                    <a:pt x="25" y="22"/>
                    <a:pt x="25" y="22"/>
                    <a:pt x="25" y="22"/>
                  </a:cubicBezTo>
                  <a:cubicBezTo>
                    <a:pt x="24" y="22"/>
                    <a:pt x="24" y="22"/>
                    <a:pt x="24" y="22"/>
                  </a:cubicBezTo>
                  <a:cubicBezTo>
                    <a:pt x="24" y="22"/>
                    <a:pt x="24" y="22"/>
                    <a:pt x="24" y="22"/>
                  </a:cubicBezTo>
                  <a:close/>
                  <a:moveTo>
                    <a:pt x="22" y="20"/>
                  </a:moveTo>
                  <a:cubicBezTo>
                    <a:pt x="22" y="20"/>
                    <a:pt x="22" y="20"/>
                    <a:pt x="22" y="20"/>
                  </a:cubicBezTo>
                  <a:cubicBezTo>
                    <a:pt x="23" y="21"/>
                    <a:pt x="23" y="21"/>
                    <a:pt x="23" y="21"/>
                  </a:cubicBezTo>
                  <a:cubicBezTo>
                    <a:pt x="24" y="21"/>
                    <a:pt x="24" y="21"/>
                    <a:pt x="24" y="21"/>
                  </a:cubicBezTo>
                  <a:cubicBezTo>
                    <a:pt x="24" y="22"/>
                    <a:pt x="24" y="22"/>
                    <a:pt x="24" y="22"/>
                  </a:cubicBezTo>
                  <a:cubicBezTo>
                    <a:pt x="23" y="22"/>
                    <a:pt x="23" y="22"/>
                    <a:pt x="23" y="22"/>
                  </a:cubicBezTo>
                  <a:cubicBezTo>
                    <a:pt x="22" y="21"/>
                    <a:pt x="22" y="21"/>
                    <a:pt x="22" y="21"/>
                  </a:cubicBezTo>
                  <a:cubicBezTo>
                    <a:pt x="22" y="21"/>
                    <a:pt x="22" y="21"/>
                    <a:pt x="22" y="21"/>
                  </a:cubicBezTo>
                  <a:cubicBezTo>
                    <a:pt x="22" y="20"/>
                    <a:pt x="22" y="20"/>
                    <a:pt x="22" y="20"/>
                  </a:cubicBezTo>
                  <a:close/>
                  <a:moveTo>
                    <a:pt x="14" y="15"/>
                  </a:moveTo>
                  <a:cubicBezTo>
                    <a:pt x="14" y="15"/>
                    <a:pt x="14" y="15"/>
                    <a:pt x="14" y="15"/>
                  </a:cubicBezTo>
                  <a:cubicBezTo>
                    <a:pt x="16" y="15"/>
                    <a:pt x="16" y="15"/>
                    <a:pt x="16" y="15"/>
                  </a:cubicBezTo>
                  <a:cubicBezTo>
                    <a:pt x="16" y="15"/>
                    <a:pt x="16" y="15"/>
                    <a:pt x="16" y="15"/>
                  </a:cubicBezTo>
                  <a:cubicBezTo>
                    <a:pt x="17" y="16"/>
                    <a:pt x="17" y="16"/>
                    <a:pt x="17" y="16"/>
                  </a:cubicBezTo>
                  <a:cubicBezTo>
                    <a:pt x="18" y="16"/>
                    <a:pt x="18" y="16"/>
                    <a:pt x="18" y="16"/>
                  </a:cubicBezTo>
                  <a:cubicBezTo>
                    <a:pt x="18" y="16"/>
                    <a:pt x="18" y="16"/>
                    <a:pt x="18" y="16"/>
                  </a:cubicBezTo>
                  <a:cubicBezTo>
                    <a:pt x="18" y="16"/>
                    <a:pt x="18" y="16"/>
                    <a:pt x="18" y="16"/>
                  </a:cubicBezTo>
                  <a:cubicBezTo>
                    <a:pt x="18" y="16"/>
                    <a:pt x="18" y="16"/>
                    <a:pt x="18" y="16"/>
                  </a:cubicBezTo>
                  <a:cubicBezTo>
                    <a:pt x="20" y="17"/>
                    <a:pt x="20" y="17"/>
                    <a:pt x="20" y="17"/>
                  </a:cubicBezTo>
                  <a:cubicBezTo>
                    <a:pt x="20" y="18"/>
                    <a:pt x="20" y="18"/>
                    <a:pt x="20" y="18"/>
                  </a:cubicBezTo>
                  <a:cubicBezTo>
                    <a:pt x="20" y="18"/>
                    <a:pt x="20" y="18"/>
                    <a:pt x="20" y="18"/>
                  </a:cubicBezTo>
                  <a:cubicBezTo>
                    <a:pt x="20" y="18"/>
                    <a:pt x="20" y="18"/>
                    <a:pt x="20" y="18"/>
                  </a:cubicBezTo>
                  <a:cubicBezTo>
                    <a:pt x="20" y="19"/>
                    <a:pt x="20" y="19"/>
                    <a:pt x="20" y="19"/>
                  </a:cubicBezTo>
                  <a:cubicBezTo>
                    <a:pt x="21" y="19"/>
                    <a:pt x="21" y="19"/>
                    <a:pt x="21" y="19"/>
                  </a:cubicBezTo>
                  <a:cubicBezTo>
                    <a:pt x="21" y="19"/>
                    <a:pt x="21" y="19"/>
                    <a:pt x="21" y="19"/>
                  </a:cubicBezTo>
                  <a:cubicBezTo>
                    <a:pt x="22" y="19"/>
                    <a:pt x="22" y="19"/>
                    <a:pt x="22" y="19"/>
                  </a:cubicBezTo>
                  <a:cubicBezTo>
                    <a:pt x="21" y="20"/>
                    <a:pt x="21" y="20"/>
                    <a:pt x="21" y="20"/>
                  </a:cubicBezTo>
                  <a:cubicBezTo>
                    <a:pt x="21" y="20"/>
                    <a:pt x="21" y="20"/>
                    <a:pt x="21" y="20"/>
                  </a:cubicBezTo>
                  <a:cubicBezTo>
                    <a:pt x="20" y="20"/>
                    <a:pt x="20" y="20"/>
                    <a:pt x="20" y="20"/>
                  </a:cubicBezTo>
                  <a:cubicBezTo>
                    <a:pt x="20" y="20"/>
                    <a:pt x="20" y="20"/>
                    <a:pt x="20" y="20"/>
                  </a:cubicBezTo>
                  <a:cubicBezTo>
                    <a:pt x="20" y="19"/>
                    <a:pt x="20" y="19"/>
                    <a:pt x="20" y="19"/>
                  </a:cubicBezTo>
                  <a:cubicBezTo>
                    <a:pt x="20" y="19"/>
                    <a:pt x="20" y="19"/>
                    <a:pt x="20" y="19"/>
                  </a:cubicBezTo>
                  <a:cubicBezTo>
                    <a:pt x="19" y="19"/>
                    <a:pt x="19" y="19"/>
                    <a:pt x="19" y="19"/>
                  </a:cubicBezTo>
                  <a:cubicBezTo>
                    <a:pt x="19" y="18"/>
                    <a:pt x="19" y="18"/>
                    <a:pt x="19" y="18"/>
                  </a:cubicBezTo>
                  <a:cubicBezTo>
                    <a:pt x="19" y="18"/>
                    <a:pt x="19" y="18"/>
                    <a:pt x="19" y="18"/>
                  </a:cubicBezTo>
                  <a:cubicBezTo>
                    <a:pt x="18" y="18"/>
                    <a:pt x="18" y="18"/>
                    <a:pt x="18" y="18"/>
                  </a:cubicBezTo>
                  <a:cubicBezTo>
                    <a:pt x="17" y="17"/>
                    <a:pt x="17" y="17"/>
                    <a:pt x="17" y="17"/>
                  </a:cubicBezTo>
                  <a:cubicBezTo>
                    <a:pt x="17" y="17"/>
                    <a:pt x="17" y="17"/>
                    <a:pt x="17" y="17"/>
                  </a:cubicBezTo>
                  <a:cubicBezTo>
                    <a:pt x="16" y="17"/>
                    <a:pt x="16" y="17"/>
                    <a:pt x="16" y="17"/>
                  </a:cubicBezTo>
                  <a:cubicBezTo>
                    <a:pt x="16" y="16"/>
                    <a:pt x="16" y="16"/>
                    <a:pt x="16" y="16"/>
                  </a:cubicBezTo>
                  <a:cubicBezTo>
                    <a:pt x="16" y="16"/>
                    <a:pt x="16" y="16"/>
                    <a:pt x="16" y="16"/>
                  </a:cubicBezTo>
                  <a:cubicBezTo>
                    <a:pt x="15" y="16"/>
                    <a:pt x="15" y="16"/>
                    <a:pt x="15" y="16"/>
                  </a:cubicBezTo>
                  <a:cubicBezTo>
                    <a:pt x="15" y="15"/>
                    <a:pt x="15" y="15"/>
                    <a:pt x="15" y="15"/>
                  </a:cubicBezTo>
                  <a:cubicBezTo>
                    <a:pt x="14" y="15"/>
                    <a:pt x="14" y="15"/>
                    <a:pt x="14" y="15"/>
                  </a:cubicBezTo>
                  <a:cubicBezTo>
                    <a:pt x="14" y="15"/>
                    <a:pt x="14" y="15"/>
                    <a:pt x="14" y="15"/>
                  </a:cubicBezTo>
                  <a:close/>
                  <a:moveTo>
                    <a:pt x="15" y="27"/>
                  </a:moveTo>
                  <a:cubicBezTo>
                    <a:pt x="15" y="27"/>
                    <a:pt x="15" y="27"/>
                    <a:pt x="15" y="27"/>
                  </a:cubicBezTo>
                  <a:cubicBezTo>
                    <a:pt x="15" y="28"/>
                    <a:pt x="15" y="28"/>
                    <a:pt x="15" y="28"/>
                  </a:cubicBezTo>
                  <a:cubicBezTo>
                    <a:pt x="16" y="28"/>
                    <a:pt x="16" y="28"/>
                    <a:pt x="16" y="28"/>
                  </a:cubicBezTo>
                  <a:cubicBezTo>
                    <a:pt x="15" y="29"/>
                    <a:pt x="15" y="29"/>
                    <a:pt x="15" y="29"/>
                  </a:cubicBezTo>
                  <a:cubicBezTo>
                    <a:pt x="15" y="29"/>
                    <a:pt x="15" y="29"/>
                    <a:pt x="15" y="29"/>
                  </a:cubicBezTo>
                  <a:cubicBezTo>
                    <a:pt x="15" y="28"/>
                    <a:pt x="15" y="28"/>
                    <a:pt x="15" y="28"/>
                  </a:cubicBezTo>
                  <a:cubicBezTo>
                    <a:pt x="15" y="28"/>
                    <a:pt x="15" y="28"/>
                    <a:pt x="15" y="28"/>
                  </a:cubicBezTo>
                  <a:cubicBezTo>
                    <a:pt x="15" y="27"/>
                    <a:pt x="15" y="27"/>
                    <a:pt x="15" y="27"/>
                  </a:cubicBezTo>
                  <a:close/>
                  <a:moveTo>
                    <a:pt x="15" y="26"/>
                  </a:moveTo>
                  <a:cubicBezTo>
                    <a:pt x="15" y="27"/>
                    <a:pt x="15" y="27"/>
                    <a:pt x="15" y="27"/>
                  </a:cubicBezTo>
                  <a:cubicBezTo>
                    <a:pt x="15" y="27"/>
                    <a:pt x="15" y="27"/>
                    <a:pt x="15" y="27"/>
                  </a:cubicBezTo>
                  <a:lnTo>
                    <a:pt x="15"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2" name="Freeform 76">
              <a:extLst>
                <a:ext uri="{FF2B5EF4-FFF2-40B4-BE49-F238E27FC236}">
                  <a16:creationId xmlns:a16="http://schemas.microsoft.com/office/drawing/2014/main" xmlns="" id="{95B31D31-2C56-461B-BF3B-7DEBCB9A7041}"/>
                </a:ext>
              </a:extLst>
            </p:cNvPr>
            <p:cNvSpPr>
              <a:spLocks noEditPoints="1"/>
            </p:cNvSpPr>
            <p:nvPr/>
          </p:nvSpPr>
          <p:spPr bwMode="auto">
            <a:xfrm>
              <a:off x="6205895" y="3103523"/>
              <a:ext cx="166599" cy="116964"/>
            </a:xfrm>
            <a:custGeom>
              <a:avLst/>
              <a:gdLst>
                <a:gd name="T0" fmla="*/ 4 w 93"/>
                <a:gd name="T1" fmla="*/ 11 h 67"/>
                <a:gd name="T2" fmla="*/ 19 w 93"/>
                <a:gd name="T3" fmla="*/ 15 h 67"/>
                <a:gd name="T4" fmla="*/ 30 w 93"/>
                <a:gd name="T5" fmla="*/ 19 h 67"/>
                <a:gd name="T6" fmla="*/ 30 w 93"/>
                <a:gd name="T7" fmla="*/ 8 h 67"/>
                <a:gd name="T8" fmla="*/ 26 w 93"/>
                <a:gd name="T9" fmla="*/ 0 h 67"/>
                <a:gd name="T10" fmla="*/ 37 w 93"/>
                <a:gd name="T11" fmla="*/ 8 h 67"/>
                <a:gd name="T12" fmla="*/ 49 w 93"/>
                <a:gd name="T13" fmla="*/ 11 h 67"/>
                <a:gd name="T14" fmla="*/ 56 w 93"/>
                <a:gd name="T15" fmla="*/ 8 h 67"/>
                <a:gd name="T16" fmla="*/ 63 w 93"/>
                <a:gd name="T17" fmla="*/ 4 h 67"/>
                <a:gd name="T18" fmla="*/ 71 w 93"/>
                <a:gd name="T19" fmla="*/ 11 h 67"/>
                <a:gd name="T20" fmla="*/ 78 w 93"/>
                <a:gd name="T21" fmla="*/ 19 h 67"/>
                <a:gd name="T22" fmla="*/ 82 w 93"/>
                <a:gd name="T23" fmla="*/ 26 h 67"/>
                <a:gd name="T24" fmla="*/ 89 w 93"/>
                <a:gd name="T25" fmla="*/ 26 h 67"/>
                <a:gd name="T26" fmla="*/ 89 w 93"/>
                <a:gd name="T27" fmla="*/ 30 h 67"/>
                <a:gd name="T28" fmla="*/ 82 w 93"/>
                <a:gd name="T29" fmla="*/ 30 h 67"/>
                <a:gd name="T30" fmla="*/ 78 w 93"/>
                <a:gd name="T31" fmla="*/ 37 h 67"/>
                <a:gd name="T32" fmla="*/ 78 w 93"/>
                <a:gd name="T33" fmla="*/ 45 h 67"/>
                <a:gd name="T34" fmla="*/ 78 w 93"/>
                <a:gd name="T35" fmla="*/ 48 h 67"/>
                <a:gd name="T36" fmla="*/ 78 w 93"/>
                <a:gd name="T37" fmla="*/ 52 h 67"/>
                <a:gd name="T38" fmla="*/ 74 w 93"/>
                <a:gd name="T39" fmla="*/ 60 h 67"/>
                <a:gd name="T40" fmla="*/ 74 w 93"/>
                <a:gd name="T41" fmla="*/ 52 h 67"/>
                <a:gd name="T42" fmla="*/ 71 w 93"/>
                <a:gd name="T43" fmla="*/ 52 h 67"/>
                <a:gd name="T44" fmla="*/ 74 w 93"/>
                <a:gd name="T45" fmla="*/ 60 h 67"/>
                <a:gd name="T46" fmla="*/ 74 w 93"/>
                <a:gd name="T47" fmla="*/ 63 h 67"/>
                <a:gd name="T48" fmla="*/ 71 w 93"/>
                <a:gd name="T49" fmla="*/ 67 h 67"/>
                <a:gd name="T50" fmla="*/ 67 w 93"/>
                <a:gd name="T51" fmla="*/ 67 h 67"/>
                <a:gd name="T52" fmla="*/ 60 w 93"/>
                <a:gd name="T53" fmla="*/ 60 h 67"/>
                <a:gd name="T54" fmla="*/ 60 w 93"/>
                <a:gd name="T55" fmla="*/ 52 h 67"/>
                <a:gd name="T56" fmla="*/ 63 w 93"/>
                <a:gd name="T57" fmla="*/ 52 h 67"/>
                <a:gd name="T58" fmla="*/ 60 w 93"/>
                <a:gd name="T59" fmla="*/ 48 h 67"/>
                <a:gd name="T60" fmla="*/ 56 w 93"/>
                <a:gd name="T61" fmla="*/ 45 h 67"/>
                <a:gd name="T62" fmla="*/ 52 w 93"/>
                <a:gd name="T63" fmla="*/ 48 h 67"/>
                <a:gd name="T64" fmla="*/ 49 w 93"/>
                <a:gd name="T65" fmla="*/ 52 h 67"/>
                <a:gd name="T66" fmla="*/ 41 w 93"/>
                <a:gd name="T67" fmla="*/ 56 h 67"/>
                <a:gd name="T68" fmla="*/ 41 w 93"/>
                <a:gd name="T69" fmla="*/ 56 h 67"/>
                <a:gd name="T70" fmla="*/ 37 w 93"/>
                <a:gd name="T71" fmla="*/ 60 h 67"/>
                <a:gd name="T72" fmla="*/ 34 w 93"/>
                <a:gd name="T73" fmla="*/ 60 h 67"/>
                <a:gd name="T74" fmla="*/ 37 w 93"/>
                <a:gd name="T75" fmla="*/ 52 h 67"/>
                <a:gd name="T76" fmla="*/ 37 w 93"/>
                <a:gd name="T77" fmla="*/ 48 h 67"/>
                <a:gd name="T78" fmla="*/ 30 w 93"/>
                <a:gd name="T79" fmla="*/ 45 h 67"/>
                <a:gd name="T80" fmla="*/ 19 w 93"/>
                <a:gd name="T81" fmla="*/ 37 h 67"/>
                <a:gd name="T82" fmla="*/ 23 w 93"/>
                <a:gd name="T83" fmla="*/ 34 h 67"/>
                <a:gd name="T84" fmla="*/ 15 w 93"/>
                <a:gd name="T85" fmla="*/ 26 h 67"/>
                <a:gd name="T86" fmla="*/ 12 w 93"/>
                <a:gd name="T87" fmla="*/ 19 h 67"/>
                <a:gd name="T88" fmla="*/ 4 w 93"/>
                <a:gd name="T89" fmla="*/ 15 h 67"/>
                <a:gd name="T90" fmla="*/ 30 w 93"/>
                <a:gd name="T91" fmla="*/ 60 h 67"/>
                <a:gd name="T92" fmla="*/ 19 w 93"/>
                <a:gd name="T93" fmla="*/ 48 h 67"/>
                <a:gd name="T94" fmla="*/ 15 w 93"/>
                <a:gd name="T95" fmla="*/ 45 h 67"/>
                <a:gd name="T96" fmla="*/ 8 w 93"/>
                <a:gd name="T97" fmla="*/ 41 h 67"/>
                <a:gd name="T98" fmla="*/ 0 w 93"/>
                <a:gd name="T99" fmla="*/ 41 h 67"/>
                <a:gd name="T100" fmla="*/ 4 w 93"/>
                <a:gd name="T101" fmla="*/ 45 h 67"/>
                <a:gd name="T102" fmla="*/ 8 w 93"/>
                <a:gd name="T103" fmla="*/ 45 h 67"/>
                <a:gd name="T104" fmla="*/ 8 w 93"/>
                <a:gd name="T105" fmla="*/ 52 h 67"/>
                <a:gd name="T106" fmla="*/ 15 w 93"/>
                <a:gd name="T107" fmla="*/ 56 h 67"/>
                <a:gd name="T108" fmla="*/ 26 w 93"/>
                <a:gd name="T109" fmla="*/ 60 h 67"/>
                <a:gd name="T110" fmla="*/ 30 w 93"/>
                <a:gd name="T111" fmla="*/ 60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93" h="67">
                  <a:moveTo>
                    <a:pt x="4" y="15"/>
                  </a:moveTo>
                  <a:lnTo>
                    <a:pt x="4" y="11"/>
                  </a:lnTo>
                  <a:lnTo>
                    <a:pt x="8" y="11"/>
                  </a:lnTo>
                  <a:lnTo>
                    <a:pt x="19" y="15"/>
                  </a:lnTo>
                  <a:lnTo>
                    <a:pt x="26" y="15"/>
                  </a:lnTo>
                  <a:lnTo>
                    <a:pt x="30" y="19"/>
                  </a:lnTo>
                  <a:lnTo>
                    <a:pt x="30" y="11"/>
                  </a:lnTo>
                  <a:lnTo>
                    <a:pt x="30" y="8"/>
                  </a:lnTo>
                  <a:lnTo>
                    <a:pt x="26" y="8"/>
                  </a:lnTo>
                  <a:lnTo>
                    <a:pt x="26" y="0"/>
                  </a:lnTo>
                  <a:lnTo>
                    <a:pt x="30" y="4"/>
                  </a:lnTo>
                  <a:lnTo>
                    <a:pt x="37" y="8"/>
                  </a:lnTo>
                  <a:lnTo>
                    <a:pt x="41" y="11"/>
                  </a:lnTo>
                  <a:lnTo>
                    <a:pt x="49" y="11"/>
                  </a:lnTo>
                  <a:lnTo>
                    <a:pt x="49" y="8"/>
                  </a:lnTo>
                  <a:lnTo>
                    <a:pt x="56" y="8"/>
                  </a:lnTo>
                  <a:lnTo>
                    <a:pt x="60" y="0"/>
                  </a:lnTo>
                  <a:lnTo>
                    <a:pt x="63" y="4"/>
                  </a:lnTo>
                  <a:lnTo>
                    <a:pt x="71" y="8"/>
                  </a:lnTo>
                  <a:lnTo>
                    <a:pt x="71" y="11"/>
                  </a:lnTo>
                  <a:lnTo>
                    <a:pt x="71" y="15"/>
                  </a:lnTo>
                  <a:lnTo>
                    <a:pt x="78" y="19"/>
                  </a:lnTo>
                  <a:lnTo>
                    <a:pt x="78" y="23"/>
                  </a:lnTo>
                  <a:lnTo>
                    <a:pt x="82" y="26"/>
                  </a:lnTo>
                  <a:lnTo>
                    <a:pt x="86" y="26"/>
                  </a:lnTo>
                  <a:lnTo>
                    <a:pt x="89" y="26"/>
                  </a:lnTo>
                  <a:lnTo>
                    <a:pt x="93" y="30"/>
                  </a:lnTo>
                  <a:lnTo>
                    <a:pt x="89" y="30"/>
                  </a:lnTo>
                  <a:lnTo>
                    <a:pt x="89" y="30"/>
                  </a:lnTo>
                  <a:lnTo>
                    <a:pt x="82" y="30"/>
                  </a:lnTo>
                  <a:lnTo>
                    <a:pt x="78" y="34"/>
                  </a:lnTo>
                  <a:lnTo>
                    <a:pt x="78" y="37"/>
                  </a:lnTo>
                  <a:lnTo>
                    <a:pt x="78" y="41"/>
                  </a:lnTo>
                  <a:lnTo>
                    <a:pt x="78" y="45"/>
                  </a:lnTo>
                  <a:lnTo>
                    <a:pt x="78" y="45"/>
                  </a:lnTo>
                  <a:lnTo>
                    <a:pt x="78" y="48"/>
                  </a:lnTo>
                  <a:lnTo>
                    <a:pt x="78" y="48"/>
                  </a:lnTo>
                  <a:lnTo>
                    <a:pt x="78" y="52"/>
                  </a:lnTo>
                  <a:lnTo>
                    <a:pt x="78" y="56"/>
                  </a:lnTo>
                  <a:lnTo>
                    <a:pt x="74" y="60"/>
                  </a:lnTo>
                  <a:lnTo>
                    <a:pt x="74" y="56"/>
                  </a:lnTo>
                  <a:lnTo>
                    <a:pt x="74" y="52"/>
                  </a:lnTo>
                  <a:lnTo>
                    <a:pt x="74" y="52"/>
                  </a:lnTo>
                  <a:lnTo>
                    <a:pt x="71" y="52"/>
                  </a:lnTo>
                  <a:lnTo>
                    <a:pt x="71" y="56"/>
                  </a:lnTo>
                  <a:lnTo>
                    <a:pt x="74" y="60"/>
                  </a:lnTo>
                  <a:lnTo>
                    <a:pt x="71" y="60"/>
                  </a:lnTo>
                  <a:lnTo>
                    <a:pt x="74" y="63"/>
                  </a:lnTo>
                  <a:lnTo>
                    <a:pt x="74" y="67"/>
                  </a:lnTo>
                  <a:lnTo>
                    <a:pt x="71" y="67"/>
                  </a:lnTo>
                  <a:lnTo>
                    <a:pt x="71" y="67"/>
                  </a:lnTo>
                  <a:lnTo>
                    <a:pt x="67" y="67"/>
                  </a:lnTo>
                  <a:lnTo>
                    <a:pt x="63" y="63"/>
                  </a:lnTo>
                  <a:lnTo>
                    <a:pt x="60" y="60"/>
                  </a:lnTo>
                  <a:lnTo>
                    <a:pt x="63" y="56"/>
                  </a:lnTo>
                  <a:lnTo>
                    <a:pt x="60" y="52"/>
                  </a:lnTo>
                  <a:lnTo>
                    <a:pt x="60" y="52"/>
                  </a:lnTo>
                  <a:lnTo>
                    <a:pt x="63" y="52"/>
                  </a:lnTo>
                  <a:lnTo>
                    <a:pt x="60" y="48"/>
                  </a:lnTo>
                  <a:lnTo>
                    <a:pt x="60" y="48"/>
                  </a:lnTo>
                  <a:lnTo>
                    <a:pt x="56" y="45"/>
                  </a:lnTo>
                  <a:lnTo>
                    <a:pt x="56" y="45"/>
                  </a:lnTo>
                  <a:lnTo>
                    <a:pt x="56" y="45"/>
                  </a:lnTo>
                  <a:lnTo>
                    <a:pt x="52" y="48"/>
                  </a:lnTo>
                  <a:lnTo>
                    <a:pt x="49" y="48"/>
                  </a:lnTo>
                  <a:lnTo>
                    <a:pt x="49" y="52"/>
                  </a:lnTo>
                  <a:lnTo>
                    <a:pt x="45" y="52"/>
                  </a:lnTo>
                  <a:lnTo>
                    <a:pt x="41" y="56"/>
                  </a:lnTo>
                  <a:lnTo>
                    <a:pt x="41" y="56"/>
                  </a:lnTo>
                  <a:lnTo>
                    <a:pt x="41" y="56"/>
                  </a:lnTo>
                  <a:lnTo>
                    <a:pt x="41" y="60"/>
                  </a:lnTo>
                  <a:lnTo>
                    <a:pt x="37" y="60"/>
                  </a:lnTo>
                  <a:lnTo>
                    <a:pt x="34" y="60"/>
                  </a:lnTo>
                  <a:lnTo>
                    <a:pt x="34" y="60"/>
                  </a:lnTo>
                  <a:lnTo>
                    <a:pt x="34" y="56"/>
                  </a:lnTo>
                  <a:lnTo>
                    <a:pt x="37" y="52"/>
                  </a:lnTo>
                  <a:lnTo>
                    <a:pt x="34" y="48"/>
                  </a:lnTo>
                  <a:lnTo>
                    <a:pt x="37" y="48"/>
                  </a:lnTo>
                  <a:lnTo>
                    <a:pt x="34" y="45"/>
                  </a:lnTo>
                  <a:lnTo>
                    <a:pt x="30" y="45"/>
                  </a:lnTo>
                  <a:lnTo>
                    <a:pt x="23" y="41"/>
                  </a:lnTo>
                  <a:lnTo>
                    <a:pt x="19" y="37"/>
                  </a:lnTo>
                  <a:lnTo>
                    <a:pt x="23" y="34"/>
                  </a:lnTo>
                  <a:lnTo>
                    <a:pt x="23" y="34"/>
                  </a:lnTo>
                  <a:lnTo>
                    <a:pt x="15" y="26"/>
                  </a:lnTo>
                  <a:lnTo>
                    <a:pt x="15" y="26"/>
                  </a:lnTo>
                  <a:lnTo>
                    <a:pt x="15" y="23"/>
                  </a:lnTo>
                  <a:lnTo>
                    <a:pt x="12" y="19"/>
                  </a:lnTo>
                  <a:lnTo>
                    <a:pt x="8" y="19"/>
                  </a:lnTo>
                  <a:lnTo>
                    <a:pt x="4" y="15"/>
                  </a:lnTo>
                  <a:lnTo>
                    <a:pt x="4" y="15"/>
                  </a:lnTo>
                  <a:close/>
                  <a:moveTo>
                    <a:pt x="30" y="60"/>
                  </a:moveTo>
                  <a:lnTo>
                    <a:pt x="23" y="48"/>
                  </a:lnTo>
                  <a:lnTo>
                    <a:pt x="19" y="48"/>
                  </a:lnTo>
                  <a:lnTo>
                    <a:pt x="15" y="45"/>
                  </a:lnTo>
                  <a:lnTo>
                    <a:pt x="15" y="45"/>
                  </a:lnTo>
                  <a:lnTo>
                    <a:pt x="12" y="45"/>
                  </a:lnTo>
                  <a:lnTo>
                    <a:pt x="8" y="41"/>
                  </a:lnTo>
                  <a:lnTo>
                    <a:pt x="4" y="41"/>
                  </a:lnTo>
                  <a:lnTo>
                    <a:pt x="0" y="41"/>
                  </a:lnTo>
                  <a:lnTo>
                    <a:pt x="4" y="45"/>
                  </a:lnTo>
                  <a:lnTo>
                    <a:pt x="4" y="45"/>
                  </a:lnTo>
                  <a:lnTo>
                    <a:pt x="4" y="45"/>
                  </a:lnTo>
                  <a:lnTo>
                    <a:pt x="8" y="45"/>
                  </a:lnTo>
                  <a:lnTo>
                    <a:pt x="8" y="48"/>
                  </a:lnTo>
                  <a:lnTo>
                    <a:pt x="8" y="52"/>
                  </a:lnTo>
                  <a:lnTo>
                    <a:pt x="15" y="56"/>
                  </a:lnTo>
                  <a:lnTo>
                    <a:pt x="15" y="56"/>
                  </a:lnTo>
                  <a:lnTo>
                    <a:pt x="23" y="60"/>
                  </a:lnTo>
                  <a:lnTo>
                    <a:pt x="26" y="60"/>
                  </a:lnTo>
                  <a:lnTo>
                    <a:pt x="30" y="60"/>
                  </a:lnTo>
                  <a:lnTo>
                    <a:pt x="30" y="6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3" name="Freeform 77">
              <a:extLst>
                <a:ext uri="{FF2B5EF4-FFF2-40B4-BE49-F238E27FC236}">
                  <a16:creationId xmlns:a16="http://schemas.microsoft.com/office/drawing/2014/main" xmlns="" id="{68432076-ED3B-4B0C-B6C4-BEEA2A1563EE}"/>
                </a:ext>
              </a:extLst>
            </p:cNvPr>
            <p:cNvSpPr/>
            <p:nvPr/>
          </p:nvSpPr>
          <p:spPr bwMode="auto">
            <a:xfrm>
              <a:off x="6200521" y="3182079"/>
              <a:ext cx="596531" cy="427702"/>
            </a:xfrm>
            <a:custGeom>
              <a:avLst/>
              <a:gdLst>
                <a:gd name="T0" fmla="*/ 11 w 333"/>
                <a:gd name="T1" fmla="*/ 3 h 245"/>
                <a:gd name="T2" fmla="*/ 29 w 333"/>
                <a:gd name="T3" fmla="*/ 15 h 245"/>
                <a:gd name="T4" fmla="*/ 40 w 333"/>
                <a:gd name="T5" fmla="*/ 15 h 245"/>
                <a:gd name="T6" fmla="*/ 48 w 333"/>
                <a:gd name="T7" fmla="*/ 7 h 245"/>
                <a:gd name="T8" fmla="*/ 59 w 333"/>
                <a:gd name="T9" fmla="*/ 0 h 245"/>
                <a:gd name="T10" fmla="*/ 63 w 333"/>
                <a:gd name="T11" fmla="*/ 7 h 245"/>
                <a:gd name="T12" fmla="*/ 70 w 333"/>
                <a:gd name="T13" fmla="*/ 22 h 245"/>
                <a:gd name="T14" fmla="*/ 77 w 333"/>
                <a:gd name="T15" fmla="*/ 26 h 245"/>
                <a:gd name="T16" fmla="*/ 85 w 333"/>
                <a:gd name="T17" fmla="*/ 37 h 245"/>
                <a:gd name="T18" fmla="*/ 103 w 333"/>
                <a:gd name="T19" fmla="*/ 41 h 245"/>
                <a:gd name="T20" fmla="*/ 126 w 333"/>
                <a:gd name="T21" fmla="*/ 52 h 245"/>
                <a:gd name="T22" fmla="*/ 163 w 333"/>
                <a:gd name="T23" fmla="*/ 48 h 245"/>
                <a:gd name="T24" fmla="*/ 174 w 333"/>
                <a:gd name="T25" fmla="*/ 37 h 245"/>
                <a:gd name="T26" fmla="*/ 192 w 333"/>
                <a:gd name="T27" fmla="*/ 22 h 245"/>
                <a:gd name="T28" fmla="*/ 211 w 333"/>
                <a:gd name="T29" fmla="*/ 22 h 245"/>
                <a:gd name="T30" fmla="*/ 237 w 333"/>
                <a:gd name="T31" fmla="*/ 29 h 245"/>
                <a:gd name="T32" fmla="*/ 251 w 333"/>
                <a:gd name="T33" fmla="*/ 37 h 245"/>
                <a:gd name="T34" fmla="*/ 277 w 333"/>
                <a:gd name="T35" fmla="*/ 55 h 245"/>
                <a:gd name="T36" fmla="*/ 281 w 333"/>
                <a:gd name="T37" fmla="*/ 70 h 245"/>
                <a:gd name="T38" fmla="*/ 281 w 333"/>
                <a:gd name="T39" fmla="*/ 78 h 245"/>
                <a:gd name="T40" fmla="*/ 274 w 333"/>
                <a:gd name="T41" fmla="*/ 89 h 245"/>
                <a:gd name="T42" fmla="*/ 281 w 333"/>
                <a:gd name="T43" fmla="*/ 100 h 245"/>
                <a:gd name="T44" fmla="*/ 281 w 333"/>
                <a:gd name="T45" fmla="*/ 126 h 245"/>
                <a:gd name="T46" fmla="*/ 300 w 333"/>
                <a:gd name="T47" fmla="*/ 144 h 245"/>
                <a:gd name="T48" fmla="*/ 300 w 333"/>
                <a:gd name="T49" fmla="*/ 182 h 245"/>
                <a:gd name="T50" fmla="*/ 318 w 333"/>
                <a:gd name="T51" fmla="*/ 189 h 245"/>
                <a:gd name="T52" fmla="*/ 326 w 333"/>
                <a:gd name="T53" fmla="*/ 204 h 245"/>
                <a:gd name="T54" fmla="*/ 333 w 333"/>
                <a:gd name="T55" fmla="*/ 219 h 245"/>
                <a:gd name="T56" fmla="*/ 311 w 333"/>
                <a:gd name="T57" fmla="*/ 222 h 245"/>
                <a:gd name="T58" fmla="*/ 311 w 333"/>
                <a:gd name="T59" fmla="*/ 241 h 245"/>
                <a:gd name="T60" fmla="*/ 296 w 333"/>
                <a:gd name="T61" fmla="*/ 241 h 245"/>
                <a:gd name="T62" fmla="*/ 289 w 333"/>
                <a:gd name="T63" fmla="*/ 241 h 245"/>
                <a:gd name="T64" fmla="*/ 263 w 333"/>
                <a:gd name="T65" fmla="*/ 237 h 245"/>
                <a:gd name="T66" fmla="*/ 248 w 333"/>
                <a:gd name="T67" fmla="*/ 233 h 245"/>
                <a:gd name="T68" fmla="*/ 233 w 333"/>
                <a:gd name="T69" fmla="*/ 222 h 245"/>
                <a:gd name="T70" fmla="*/ 226 w 333"/>
                <a:gd name="T71" fmla="*/ 211 h 245"/>
                <a:gd name="T72" fmla="*/ 207 w 333"/>
                <a:gd name="T73" fmla="*/ 211 h 245"/>
                <a:gd name="T74" fmla="*/ 185 w 333"/>
                <a:gd name="T75" fmla="*/ 215 h 245"/>
                <a:gd name="T76" fmla="*/ 166 w 333"/>
                <a:gd name="T77" fmla="*/ 211 h 245"/>
                <a:gd name="T78" fmla="*/ 159 w 333"/>
                <a:gd name="T79" fmla="*/ 204 h 245"/>
                <a:gd name="T80" fmla="*/ 140 w 333"/>
                <a:gd name="T81" fmla="*/ 200 h 245"/>
                <a:gd name="T82" fmla="*/ 126 w 333"/>
                <a:gd name="T83" fmla="*/ 185 h 245"/>
                <a:gd name="T84" fmla="*/ 126 w 333"/>
                <a:gd name="T85" fmla="*/ 182 h 245"/>
                <a:gd name="T86" fmla="*/ 114 w 333"/>
                <a:gd name="T87" fmla="*/ 163 h 245"/>
                <a:gd name="T88" fmla="*/ 100 w 333"/>
                <a:gd name="T89" fmla="*/ 163 h 245"/>
                <a:gd name="T90" fmla="*/ 96 w 333"/>
                <a:gd name="T91" fmla="*/ 159 h 245"/>
                <a:gd name="T92" fmla="*/ 92 w 333"/>
                <a:gd name="T93" fmla="*/ 163 h 245"/>
                <a:gd name="T94" fmla="*/ 85 w 333"/>
                <a:gd name="T95" fmla="*/ 159 h 245"/>
                <a:gd name="T96" fmla="*/ 74 w 333"/>
                <a:gd name="T97" fmla="*/ 141 h 245"/>
                <a:gd name="T98" fmla="*/ 66 w 333"/>
                <a:gd name="T99" fmla="*/ 122 h 245"/>
                <a:gd name="T100" fmla="*/ 44 w 333"/>
                <a:gd name="T101" fmla="*/ 115 h 245"/>
                <a:gd name="T102" fmla="*/ 40 w 333"/>
                <a:gd name="T103" fmla="*/ 104 h 245"/>
                <a:gd name="T104" fmla="*/ 33 w 333"/>
                <a:gd name="T105" fmla="*/ 96 h 245"/>
                <a:gd name="T106" fmla="*/ 37 w 333"/>
                <a:gd name="T107" fmla="*/ 81 h 245"/>
                <a:gd name="T108" fmla="*/ 40 w 333"/>
                <a:gd name="T109" fmla="*/ 70 h 245"/>
                <a:gd name="T110" fmla="*/ 40 w 333"/>
                <a:gd name="T111" fmla="*/ 67 h 245"/>
                <a:gd name="T112" fmla="*/ 26 w 333"/>
                <a:gd name="T113" fmla="*/ 63 h 245"/>
                <a:gd name="T114" fmla="*/ 18 w 333"/>
                <a:gd name="T115" fmla="*/ 52 h 245"/>
                <a:gd name="T116" fmla="*/ 11 w 333"/>
                <a:gd name="T117" fmla="*/ 41 h 245"/>
                <a:gd name="T118" fmla="*/ 7 w 333"/>
                <a:gd name="T119" fmla="*/ 22 h 245"/>
                <a:gd name="T120" fmla="*/ 0 w 333"/>
                <a:gd name="T121" fmla="*/ 7 h 245"/>
                <a:gd name="T122" fmla="*/ 7 w 333"/>
                <a:gd name="T123" fmla="*/ 0 h 2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33" h="245">
                  <a:moveTo>
                    <a:pt x="7" y="0"/>
                  </a:moveTo>
                  <a:lnTo>
                    <a:pt x="7" y="0"/>
                  </a:lnTo>
                  <a:lnTo>
                    <a:pt x="7" y="0"/>
                  </a:lnTo>
                  <a:lnTo>
                    <a:pt x="11" y="0"/>
                  </a:lnTo>
                  <a:lnTo>
                    <a:pt x="11" y="3"/>
                  </a:lnTo>
                  <a:lnTo>
                    <a:pt x="11" y="7"/>
                  </a:lnTo>
                  <a:lnTo>
                    <a:pt x="18" y="11"/>
                  </a:lnTo>
                  <a:lnTo>
                    <a:pt x="18" y="11"/>
                  </a:lnTo>
                  <a:lnTo>
                    <a:pt x="26" y="15"/>
                  </a:lnTo>
                  <a:lnTo>
                    <a:pt x="29" y="15"/>
                  </a:lnTo>
                  <a:lnTo>
                    <a:pt x="33" y="15"/>
                  </a:lnTo>
                  <a:lnTo>
                    <a:pt x="33" y="15"/>
                  </a:lnTo>
                  <a:lnTo>
                    <a:pt x="33" y="15"/>
                  </a:lnTo>
                  <a:lnTo>
                    <a:pt x="37" y="15"/>
                  </a:lnTo>
                  <a:lnTo>
                    <a:pt x="40" y="15"/>
                  </a:lnTo>
                  <a:lnTo>
                    <a:pt x="44" y="15"/>
                  </a:lnTo>
                  <a:lnTo>
                    <a:pt x="44" y="11"/>
                  </a:lnTo>
                  <a:lnTo>
                    <a:pt x="44" y="11"/>
                  </a:lnTo>
                  <a:lnTo>
                    <a:pt x="44" y="11"/>
                  </a:lnTo>
                  <a:lnTo>
                    <a:pt x="48" y="7"/>
                  </a:lnTo>
                  <a:lnTo>
                    <a:pt x="52" y="7"/>
                  </a:lnTo>
                  <a:lnTo>
                    <a:pt x="52" y="3"/>
                  </a:lnTo>
                  <a:lnTo>
                    <a:pt x="55" y="3"/>
                  </a:lnTo>
                  <a:lnTo>
                    <a:pt x="59" y="0"/>
                  </a:lnTo>
                  <a:lnTo>
                    <a:pt x="59" y="0"/>
                  </a:lnTo>
                  <a:lnTo>
                    <a:pt x="59" y="0"/>
                  </a:lnTo>
                  <a:lnTo>
                    <a:pt x="63" y="3"/>
                  </a:lnTo>
                  <a:lnTo>
                    <a:pt x="63" y="3"/>
                  </a:lnTo>
                  <a:lnTo>
                    <a:pt x="66" y="7"/>
                  </a:lnTo>
                  <a:lnTo>
                    <a:pt x="63" y="7"/>
                  </a:lnTo>
                  <a:lnTo>
                    <a:pt x="63" y="7"/>
                  </a:lnTo>
                  <a:lnTo>
                    <a:pt x="66" y="11"/>
                  </a:lnTo>
                  <a:lnTo>
                    <a:pt x="63" y="15"/>
                  </a:lnTo>
                  <a:lnTo>
                    <a:pt x="66" y="18"/>
                  </a:lnTo>
                  <a:lnTo>
                    <a:pt x="70" y="22"/>
                  </a:lnTo>
                  <a:lnTo>
                    <a:pt x="74" y="22"/>
                  </a:lnTo>
                  <a:lnTo>
                    <a:pt x="74" y="22"/>
                  </a:lnTo>
                  <a:lnTo>
                    <a:pt x="77" y="22"/>
                  </a:lnTo>
                  <a:lnTo>
                    <a:pt x="77" y="22"/>
                  </a:lnTo>
                  <a:lnTo>
                    <a:pt x="77" y="26"/>
                  </a:lnTo>
                  <a:lnTo>
                    <a:pt x="77" y="29"/>
                  </a:lnTo>
                  <a:lnTo>
                    <a:pt x="77" y="33"/>
                  </a:lnTo>
                  <a:lnTo>
                    <a:pt x="77" y="33"/>
                  </a:lnTo>
                  <a:lnTo>
                    <a:pt x="81" y="33"/>
                  </a:lnTo>
                  <a:lnTo>
                    <a:pt x="85" y="37"/>
                  </a:lnTo>
                  <a:lnTo>
                    <a:pt x="89" y="37"/>
                  </a:lnTo>
                  <a:lnTo>
                    <a:pt x="92" y="41"/>
                  </a:lnTo>
                  <a:lnTo>
                    <a:pt x="96" y="37"/>
                  </a:lnTo>
                  <a:lnTo>
                    <a:pt x="100" y="41"/>
                  </a:lnTo>
                  <a:lnTo>
                    <a:pt x="103" y="41"/>
                  </a:lnTo>
                  <a:lnTo>
                    <a:pt x="103" y="44"/>
                  </a:lnTo>
                  <a:lnTo>
                    <a:pt x="103" y="44"/>
                  </a:lnTo>
                  <a:lnTo>
                    <a:pt x="114" y="48"/>
                  </a:lnTo>
                  <a:lnTo>
                    <a:pt x="118" y="48"/>
                  </a:lnTo>
                  <a:lnTo>
                    <a:pt x="126" y="52"/>
                  </a:lnTo>
                  <a:lnTo>
                    <a:pt x="133" y="52"/>
                  </a:lnTo>
                  <a:lnTo>
                    <a:pt x="144" y="48"/>
                  </a:lnTo>
                  <a:lnTo>
                    <a:pt x="152" y="48"/>
                  </a:lnTo>
                  <a:lnTo>
                    <a:pt x="159" y="48"/>
                  </a:lnTo>
                  <a:lnTo>
                    <a:pt x="163" y="48"/>
                  </a:lnTo>
                  <a:lnTo>
                    <a:pt x="166" y="44"/>
                  </a:lnTo>
                  <a:lnTo>
                    <a:pt x="163" y="41"/>
                  </a:lnTo>
                  <a:lnTo>
                    <a:pt x="163" y="37"/>
                  </a:lnTo>
                  <a:lnTo>
                    <a:pt x="166" y="37"/>
                  </a:lnTo>
                  <a:lnTo>
                    <a:pt x="174" y="37"/>
                  </a:lnTo>
                  <a:lnTo>
                    <a:pt x="174" y="33"/>
                  </a:lnTo>
                  <a:lnTo>
                    <a:pt x="177" y="29"/>
                  </a:lnTo>
                  <a:lnTo>
                    <a:pt x="177" y="29"/>
                  </a:lnTo>
                  <a:lnTo>
                    <a:pt x="185" y="26"/>
                  </a:lnTo>
                  <a:lnTo>
                    <a:pt x="192" y="22"/>
                  </a:lnTo>
                  <a:lnTo>
                    <a:pt x="200" y="26"/>
                  </a:lnTo>
                  <a:lnTo>
                    <a:pt x="200" y="22"/>
                  </a:lnTo>
                  <a:lnTo>
                    <a:pt x="203" y="18"/>
                  </a:lnTo>
                  <a:lnTo>
                    <a:pt x="207" y="22"/>
                  </a:lnTo>
                  <a:lnTo>
                    <a:pt x="211" y="22"/>
                  </a:lnTo>
                  <a:lnTo>
                    <a:pt x="214" y="26"/>
                  </a:lnTo>
                  <a:lnTo>
                    <a:pt x="222" y="26"/>
                  </a:lnTo>
                  <a:lnTo>
                    <a:pt x="229" y="33"/>
                  </a:lnTo>
                  <a:lnTo>
                    <a:pt x="233" y="33"/>
                  </a:lnTo>
                  <a:lnTo>
                    <a:pt x="237" y="29"/>
                  </a:lnTo>
                  <a:lnTo>
                    <a:pt x="244" y="33"/>
                  </a:lnTo>
                  <a:lnTo>
                    <a:pt x="248" y="33"/>
                  </a:lnTo>
                  <a:lnTo>
                    <a:pt x="248" y="37"/>
                  </a:lnTo>
                  <a:lnTo>
                    <a:pt x="248" y="41"/>
                  </a:lnTo>
                  <a:lnTo>
                    <a:pt x="251" y="37"/>
                  </a:lnTo>
                  <a:lnTo>
                    <a:pt x="259" y="41"/>
                  </a:lnTo>
                  <a:lnTo>
                    <a:pt x="266" y="48"/>
                  </a:lnTo>
                  <a:lnTo>
                    <a:pt x="274" y="48"/>
                  </a:lnTo>
                  <a:lnTo>
                    <a:pt x="277" y="52"/>
                  </a:lnTo>
                  <a:lnTo>
                    <a:pt x="277" y="55"/>
                  </a:lnTo>
                  <a:lnTo>
                    <a:pt x="277" y="55"/>
                  </a:lnTo>
                  <a:lnTo>
                    <a:pt x="277" y="59"/>
                  </a:lnTo>
                  <a:lnTo>
                    <a:pt x="277" y="63"/>
                  </a:lnTo>
                  <a:lnTo>
                    <a:pt x="281" y="67"/>
                  </a:lnTo>
                  <a:lnTo>
                    <a:pt x="281" y="70"/>
                  </a:lnTo>
                  <a:lnTo>
                    <a:pt x="281" y="70"/>
                  </a:lnTo>
                  <a:lnTo>
                    <a:pt x="277" y="74"/>
                  </a:lnTo>
                  <a:lnTo>
                    <a:pt x="281" y="78"/>
                  </a:lnTo>
                  <a:lnTo>
                    <a:pt x="281" y="78"/>
                  </a:lnTo>
                  <a:lnTo>
                    <a:pt x="281" y="78"/>
                  </a:lnTo>
                  <a:lnTo>
                    <a:pt x="277" y="81"/>
                  </a:lnTo>
                  <a:lnTo>
                    <a:pt x="274" y="81"/>
                  </a:lnTo>
                  <a:lnTo>
                    <a:pt x="274" y="85"/>
                  </a:lnTo>
                  <a:lnTo>
                    <a:pt x="277" y="85"/>
                  </a:lnTo>
                  <a:lnTo>
                    <a:pt x="274" y="89"/>
                  </a:lnTo>
                  <a:lnTo>
                    <a:pt x="274" y="92"/>
                  </a:lnTo>
                  <a:lnTo>
                    <a:pt x="277" y="96"/>
                  </a:lnTo>
                  <a:lnTo>
                    <a:pt x="277" y="100"/>
                  </a:lnTo>
                  <a:lnTo>
                    <a:pt x="281" y="100"/>
                  </a:lnTo>
                  <a:lnTo>
                    <a:pt x="281" y="100"/>
                  </a:lnTo>
                  <a:lnTo>
                    <a:pt x="277" y="107"/>
                  </a:lnTo>
                  <a:lnTo>
                    <a:pt x="277" y="111"/>
                  </a:lnTo>
                  <a:lnTo>
                    <a:pt x="281" y="118"/>
                  </a:lnTo>
                  <a:lnTo>
                    <a:pt x="285" y="126"/>
                  </a:lnTo>
                  <a:lnTo>
                    <a:pt x="281" y="126"/>
                  </a:lnTo>
                  <a:lnTo>
                    <a:pt x="285" y="130"/>
                  </a:lnTo>
                  <a:lnTo>
                    <a:pt x="285" y="133"/>
                  </a:lnTo>
                  <a:lnTo>
                    <a:pt x="300" y="133"/>
                  </a:lnTo>
                  <a:lnTo>
                    <a:pt x="303" y="141"/>
                  </a:lnTo>
                  <a:lnTo>
                    <a:pt x="300" y="144"/>
                  </a:lnTo>
                  <a:lnTo>
                    <a:pt x="303" y="148"/>
                  </a:lnTo>
                  <a:lnTo>
                    <a:pt x="303" y="152"/>
                  </a:lnTo>
                  <a:lnTo>
                    <a:pt x="289" y="167"/>
                  </a:lnTo>
                  <a:lnTo>
                    <a:pt x="300" y="178"/>
                  </a:lnTo>
                  <a:lnTo>
                    <a:pt x="300" y="182"/>
                  </a:lnTo>
                  <a:lnTo>
                    <a:pt x="303" y="185"/>
                  </a:lnTo>
                  <a:lnTo>
                    <a:pt x="307" y="185"/>
                  </a:lnTo>
                  <a:lnTo>
                    <a:pt x="311" y="189"/>
                  </a:lnTo>
                  <a:lnTo>
                    <a:pt x="314" y="189"/>
                  </a:lnTo>
                  <a:lnTo>
                    <a:pt x="318" y="189"/>
                  </a:lnTo>
                  <a:lnTo>
                    <a:pt x="318" y="193"/>
                  </a:lnTo>
                  <a:lnTo>
                    <a:pt x="322" y="193"/>
                  </a:lnTo>
                  <a:lnTo>
                    <a:pt x="322" y="196"/>
                  </a:lnTo>
                  <a:lnTo>
                    <a:pt x="326" y="200"/>
                  </a:lnTo>
                  <a:lnTo>
                    <a:pt x="326" y="204"/>
                  </a:lnTo>
                  <a:lnTo>
                    <a:pt x="326" y="207"/>
                  </a:lnTo>
                  <a:lnTo>
                    <a:pt x="329" y="207"/>
                  </a:lnTo>
                  <a:lnTo>
                    <a:pt x="333" y="207"/>
                  </a:lnTo>
                  <a:lnTo>
                    <a:pt x="333" y="215"/>
                  </a:lnTo>
                  <a:lnTo>
                    <a:pt x="333" y="219"/>
                  </a:lnTo>
                  <a:lnTo>
                    <a:pt x="329" y="215"/>
                  </a:lnTo>
                  <a:lnTo>
                    <a:pt x="318" y="219"/>
                  </a:lnTo>
                  <a:lnTo>
                    <a:pt x="318" y="219"/>
                  </a:lnTo>
                  <a:lnTo>
                    <a:pt x="314" y="222"/>
                  </a:lnTo>
                  <a:lnTo>
                    <a:pt x="311" y="222"/>
                  </a:lnTo>
                  <a:lnTo>
                    <a:pt x="311" y="226"/>
                  </a:lnTo>
                  <a:lnTo>
                    <a:pt x="311" y="230"/>
                  </a:lnTo>
                  <a:lnTo>
                    <a:pt x="311" y="233"/>
                  </a:lnTo>
                  <a:lnTo>
                    <a:pt x="311" y="237"/>
                  </a:lnTo>
                  <a:lnTo>
                    <a:pt x="311" y="241"/>
                  </a:lnTo>
                  <a:lnTo>
                    <a:pt x="311" y="241"/>
                  </a:lnTo>
                  <a:lnTo>
                    <a:pt x="307" y="241"/>
                  </a:lnTo>
                  <a:lnTo>
                    <a:pt x="307" y="245"/>
                  </a:lnTo>
                  <a:lnTo>
                    <a:pt x="300" y="241"/>
                  </a:lnTo>
                  <a:lnTo>
                    <a:pt x="296" y="241"/>
                  </a:lnTo>
                  <a:lnTo>
                    <a:pt x="296" y="237"/>
                  </a:lnTo>
                  <a:lnTo>
                    <a:pt x="292" y="237"/>
                  </a:lnTo>
                  <a:lnTo>
                    <a:pt x="292" y="241"/>
                  </a:lnTo>
                  <a:lnTo>
                    <a:pt x="292" y="241"/>
                  </a:lnTo>
                  <a:lnTo>
                    <a:pt x="289" y="241"/>
                  </a:lnTo>
                  <a:lnTo>
                    <a:pt x="289" y="241"/>
                  </a:lnTo>
                  <a:lnTo>
                    <a:pt x="285" y="237"/>
                  </a:lnTo>
                  <a:lnTo>
                    <a:pt x="277" y="237"/>
                  </a:lnTo>
                  <a:lnTo>
                    <a:pt x="274" y="237"/>
                  </a:lnTo>
                  <a:lnTo>
                    <a:pt x="263" y="237"/>
                  </a:lnTo>
                  <a:lnTo>
                    <a:pt x="259" y="233"/>
                  </a:lnTo>
                  <a:lnTo>
                    <a:pt x="259" y="233"/>
                  </a:lnTo>
                  <a:lnTo>
                    <a:pt x="255" y="237"/>
                  </a:lnTo>
                  <a:lnTo>
                    <a:pt x="251" y="233"/>
                  </a:lnTo>
                  <a:lnTo>
                    <a:pt x="248" y="233"/>
                  </a:lnTo>
                  <a:lnTo>
                    <a:pt x="237" y="233"/>
                  </a:lnTo>
                  <a:lnTo>
                    <a:pt x="237" y="233"/>
                  </a:lnTo>
                  <a:lnTo>
                    <a:pt x="237" y="230"/>
                  </a:lnTo>
                  <a:lnTo>
                    <a:pt x="237" y="226"/>
                  </a:lnTo>
                  <a:lnTo>
                    <a:pt x="233" y="222"/>
                  </a:lnTo>
                  <a:lnTo>
                    <a:pt x="229" y="215"/>
                  </a:lnTo>
                  <a:lnTo>
                    <a:pt x="229" y="211"/>
                  </a:lnTo>
                  <a:lnTo>
                    <a:pt x="226" y="211"/>
                  </a:lnTo>
                  <a:lnTo>
                    <a:pt x="226" y="211"/>
                  </a:lnTo>
                  <a:lnTo>
                    <a:pt x="226" y="211"/>
                  </a:lnTo>
                  <a:lnTo>
                    <a:pt x="222" y="211"/>
                  </a:lnTo>
                  <a:lnTo>
                    <a:pt x="218" y="211"/>
                  </a:lnTo>
                  <a:lnTo>
                    <a:pt x="211" y="215"/>
                  </a:lnTo>
                  <a:lnTo>
                    <a:pt x="211" y="215"/>
                  </a:lnTo>
                  <a:lnTo>
                    <a:pt x="207" y="211"/>
                  </a:lnTo>
                  <a:lnTo>
                    <a:pt x="207" y="215"/>
                  </a:lnTo>
                  <a:lnTo>
                    <a:pt x="203" y="219"/>
                  </a:lnTo>
                  <a:lnTo>
                    <a:pt x="196" y="222"/>
                  </a:lnTo>
                  <a:lnTo>
                    <a:pt x="189" y="219"/>
                  </a:lnTo>
                  <a:lnTo>
                    <a:pt x="185" y="215"/>
                  </a:lnTo>
                  <a:lnTo>
                    <a:pt x="181" y="219"/>
                  </a:lnTo>
                  <a:lnTo>
                    <a:pt x="177" y="219"/>
                  </a:lnTo>
                  <a:lnTo>
                    <a:pt x="174" y="215"/>
                  </a:lnTo>
                  <a:lnTo>
                    <a:pt x="170" y="215"/>
                  </a:lnTo>
                  <a:lnTo>
                    <a:pt x="166" y="211"/>
                  </a:lnTo>
                  <a:lnTo>
                    <a:pt x="163" y="211"/>
                  </a:lnTo>
                  <a:lnTo>
                    <a:pt x="159" y="207"/>
                  </a:lnTo>
                  <a:lnTo>
                    <a:pt x="163" y="204"/>
                  </a:lnTo>
                  <a:lnTo>
                    <a:pt x="159" y="204"/>
                  </a:lnTo>
                  <a:lnTo>
                    <a:pt x="159" y="204"/>
                  </a:lnTo>
                  <a:lnTo>
                    <a:pt x="155" y="204"/>
                  </a:lnTo>
                  <a:lnTo>
                    <a:pt x="152" y="200"/>
                  </a:lnTo>
                  <a:lnTo>
                    <a:pt x="148" y="200"/>
                  </a:lnTo>
                  <a:lnTo>
                    <a:pt x="144" y="200"/>
                  </a:lnTo>
                  <a:lnTo>
                    <a:pt x="140" y="200"/>
                  </a:lnTo>
                  <a:lnTo>
                    <a:pt x="137" y="196"/>
                  </a:lnTo>
                  <a:lnTo>
                    <a:pt x="129" y="189"/>
                  </a:lnTo>
                  <a:lnTo>
                    <a:pt x="129" y="185"/>
                  </a:lnTo>
                  <a:lnTo>
                    <a:pt x="129" y="185"/>
                  </a:lnTo>
                  <a:lnTo>
                    <a:pt x="126" y="185"/>
                  </a:lnTo>
                  <a:lnTo>
                    <a:pt x="126" y="182"/>
                  </a:lnTo>
                  <a:lnTo>
                    <a:pt x="129" y="182"/>
                  </a:lnTo>
                  <a:lnTo>
                    <a:pt x="129" y="182"/>
                  </a:lnTo>
                  <a:lnTo>
                    <a:pt x="126" y="182"/>
                  </a:lnTo>
                  <a:lnTo>
                    <a:pt x="126" y="182"/>
                  </a:lnTo>
                  <a:lnTo>
                    <a:pt x="122" y="182"/>
                  </a:lnTo>
                  <a:lnTo>
                    <a:pt x="122" y="174"/>
                  </a:lnTo>
                  <a:lnTo>
                    <a:pt x="118" y="170"/>
                  </a:lnTo>
                  <a:lnTo>
                    <a:pt x="114" y="167"/>
                  </a:lnTo>
                  <a:lnTo>
                    <a:pt x="114" y="163"/>
                  </a:lnTo>
                  <a:lnTo>
                    <a:pt x="111" y="159"/>
                  </a:lnTo>
                  <a:lnTo>
                    <a:pt x="107" y="167"/>
                  </a:lnTo>
                  <a:lnTo>
                    <a:pt x="103" y="163"/>
                  </a:lnTo>
                  <a:lnTo>
                    <a:pt x="103" y="163"/>
                  </a:lnTo>
                  <a:lnTo>
                    <a:pt x="100" y="163"/>
                  </a:lnTo>
                  <a:lnTo>
                    <a:pt x="96" y="159"/>
                  </a:lnTo>
                  <a:lnTo>
                    <a:pt x="100" y="159"/>
                  </a:lnTo>
                  <a:lnTo>
                    <a:pt x="100" y="159"/>
                  </a:lnTo>
                  <a:lnTo>
                    <a:pt x="96" y="159"/>
                  </a:lnTo>
                  <a:lnTo>
                    <a:pt x="96" y="159"/>
                  </a:lnTo>
                  <a:lnTo>
                    <a:pt x="92" y="159"/>
                  </a:lnTo>
                  <a:lnTo>
                    <a:pt x="96" y="159"/>
                  </a:lnTo>
                  <a:lnTo>
                    <a:pt x="96" y="163"/>
                  </a:lnTo>
                  <a:lnTo>
                    <a:pt x="92" y="163"/>
                  </a:lnTo>
                  <a:lnTo>
                    <a:pt x="92" y="163"/>
                  </a:lnTo>
                  <a:lnTo>
                    <a:pt x="89" y="163"/>
                  </a:lnTo>
                  <a:lnTo>
                    <a:pt x="89" y="159"/>
                  </a:lnTo>
                  <a:lnTo>
                    <a:pt x="89" y="163"/>
                  </a:lnTo>
                  <a:lnTo>
                    <a:pt x="89" y="159"/>
                  </a:lnTo>
                  <a:lnTo>
                    <a:pt x="85" y="159"/>
                  </a:lnTo>
                  <a:lnTo>
                    <a:pt x="81" y="156"/>
                  </a:lnTo>
                  <a:lnTo>
                    <a:pt x="81" y="148"/>
                  </a:lnTo>
                  <a:lnTo>
                    <a:pt x="74" y="148"/>
                  </a:lnTo>
                  <a:lnTo>
                    <a:pt x="74" y="144"/>
                  </a:lnTo>
                  <a:lnTo>
                    <a:pt x="74" y="141"/>
                  </a:lnTo>
                  <a:lnTo>
                    <a:pt x="77" y="137"/>
                  </a:lnTo>
                  <a:lnTo>
                    <a:pt x="74" y="130"/>
                  </a:lnTo>
                  <a:lnTo>
                    <a:pt x="70" y="130"/>
                  </a:lnTo>
                  <a:lnTo>
                    <a:pt x="66" y="122"/>
                  </a:lnTo>
                  <a:lnTo>
                    <a:pt x="66" y="122"/>
                  </a:lnTo>
                  <a:lnTo>
                    <a:pt x="63" y="122"/>
                  </a:lnTo>
                  <a:lnTo>
                    <a:pt x="52" y="115"/>
                  </a:lnTo>
                  <a:lnTo>
                    <a:pt x="48" y="115"/>
                  </a:lnTo>
                  <a:lnTo>
                    <a:pt x="48" y="118"/>
                  </a:lnTo>
                  <a:lnTo>
                    <a:pt x="44" y="115"/>
                  </a:lnTo>
                  <a:lnTo>
                    <a:pt x="44" y="111"/>
                  </a:lnTo>
                  <a:lnTo>
                    <a:pt x="44" y="111"/>
                  </a:lnTo>
                  <a:lnTo>
                    <a:pt x="44" y="107"/>
                  </a:lnTo>
                  <a:lnTo>
                    <a:pt x="40" y="107"/>
                  </a:lnTo>
                  <a:lnTo>
                    <a:pt x="40" y="104"/>
                  </a:lnTo>
                  <a:lnTo>
                    <a:pt x="37" y="104"/>
                  </a:lnTo>
                  <a:lnTo>
                    <a:pt x="33" y="100"/>
                  </a:lnTo>
                  <a:lnTo>
                    <a:pt x="33" y="100"/>
                  </a:lnTo>
                  <a:lnTo>
                    <a:pt x="33" y="100"/>
                  </a:lnTo>
                  <a:lnTo>
                    <a:pt x="33" y="96"/>
                  </a:lnTo>
                  <a:lnTo>
                    <a:pt x="33" y="96"/>
                  </a:lnTo>
                  <a:lnTo>
                    <a:pt x="33" y="92"/>
                  </a:lnTo>
                  <a:lnTo>
                    <a:pt x="33" y="89"/>
                  </a:lnTo>
                  <a:lnTo>
                    <a:pt x="37" y="85"/>
                  </a:lnTo>
                  <a:lnTo>
                    <a:pt x="37" y="81"/>
                  </a:lnTo>
                  <a:lnTo>
                    <a:pt x="37" y="81"/>
                  </a:lnTo>
                  <a:lnTo>
                    <a:pt x="40" y="81"/>
                  </a:lnTo>
                  <a:lnTo>
                    <a:pt x="40" y="78"/>
                  </a:lnTo>
                  <a:lnTo>
                    <a:pt x="40" y="74"/>
                  </a:lnTo>
                  <a:lnTo>
                    <a:pt x="40" y="70"/>
                  </a:lnTo>
                  <a:lnTo>
                    <a:pt x="40" y="70"/>
                  </a:lnTo>
                  <a:lnTo>
                    <a:pt x="44" y="70"/>
                  </a:lnTo>
                  <a:lnTo>
                    <a:pt x="44" y="70"/>
                  </a:lnTo>
                  <a:lnTo>
                    <a:pt x="44" y="70"/>
                  </a:lnTo>
                  <a:lnTo>
                    <a:pt x="40" y="67"/>
                  </a:lnTo>
                  <a:lnTo>
                    <a:pt x="37" y="67"/>
                  </a:lnTo>
                  <a:lnTo>
                    <a:pt x="37" y="67"/>
                  </a:lnTo>
                  <a:lnTo>
                    <a:pt x="29" y="63"/>
                  </a:lnTo>
                  <a:lnTo>
                    <a:pt x="26" y="63"/>
                  </a:lnTo>
                  <a:lnTo>
                    <a:pt x="26" y="63"/>
                  </a:lnTo>
                  <a:lnTo>
                    <a:pt x="22" y="59"/>
                  </a:lnTo>
                  <a:lnTo>
                    <a:pt x="22" y="55"/>
                  </a:lnTo>
                  <a:lnTo>
                    <a:pt x="18" y="55"/>
                  </a:lnTo>
                  <a:lnTo>
                    <a:pt x="18" y="52"/>
                  </a:lnTo>
                  <a:lnTo>
                    <a:pt x="18" y="52"/>
                  </a:lnTo>
                  <a:lnTo>
                    <a:pt x="15" y="48"/>
                  </a:lnTo>
                  <a:lnTo>
                    <a:pt x="11" y="48"/>
                  </a:lnTo>
                  <a:lnTo>
                    <a:pt x="11" y="48"/>
                  </a:lnTo>
                  <a:lnTo>
                    <a:pt x="15" y="44"/>
                  </a:lnTo>
                  <a:lnTo>
                    <a:pt x="11" y="41"/>
                  </a:lnTo>
                  <a:lnTo>
                    <a:pt x="7" y="37"/>
                  </a:lnTo>
                  <a:lnTo>
                    <a:pt x="3" y="33"/>
                  </a:lnTo>
                  <a:lnTo>
                    <a:pt x="3" y="33"/>
                  </a:lnTo>
                  <a:lnTo>
                    <a:pt x="3" y="29"/>
                  </a:lnTo>
                  <a:lnTo>
                    <a:pt x="7" y="22"/>
                  </a:lnTo>
                  <a:lnTo>
                    <a:pt x="3" y="22"/>
                  </a:lnTo>
                  <a:lnTo>
                    <a:pt x="0" y="22"/>
                  </a:lnTo>
                  <a:lnTo>
                    <a:pt x="0" y="18"/>
                  </a:lnTo>
                  <a:lnTo>
                    <a:pt x="0" y="15"/>
                  </a:lnTo>
                  <a:lnTo>
                    <a:pt x="0" y="7"/>
                  </a:lnTo>
                  <a:lnTo>
                    <a:pt x="0" y="7"/>
                  </a:lnTo>
                  <a:lnTo>
                    <a:pt x="0" y="3"/>
                  </a:lnTo>
                  <a:lnTo>
                    <a:pt x="3" y="3"/>
                  </a:lnTo>
                  <a:lnTo>
                    <a:pt x="3" y="0"/>
                  </a:lnTo>
                  <a:lnTo>
                    <a:pt x="7" y="0"/>
                  </a:lnTo>
                  <a:lnTo>
                    <a:pt x="7"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4" name="Freeform 78">
              <a:extLst>
                <a:ext uri="{FF2B5EF4-FFF2-40B4-BE49-F238E27FC236}">
                  <a16:creationId xmlns:a16="http://schemas.microsoft.com/office/drawing/2014/main" xmlns="" id="{F3D76F17-9077-4DF5-BE04-77317BD8116B}"/>
                </a:ext>
              </a:extLst>
            </p:cNvPr>
            <p:cNvSpPr/>
            <p:nvPr/>
          </p:nvSpPr>
          <p:spPr bwMode="auto">
            <a:xfrm>
              <a:off x="6166487" y="3129709"/>
              <a:ext cx="105693" cy="78558"/>
            </a:xfrm>
            <a:custGeom>
              <a:avLst/>
              <a:gdLst>
                <a:gd name="T0" fmla="*/ 0 w 59"/>
                <a:gd name="T1" fmla="*/ 0 h 45"/>
                <a:gd name="T2" fmla="*/ 4 w 59"/>
                <a:gd name="T3" fmla="*/ 0 h 45"/>
                <a:gd name="T4" fmla="*/ 11 w 59"/>
                <a:gd name="T5" fmla="*/ 0 h 45"/>
                <a:gd name="T6" fmla="*/ 15 w 59"/>
                <a:gd name="T7" fmla="*/ 0 h 45"/>
                <a:gd name="T8" fmla="*/ 26 w 59"/>
                <a:gd name="T9" fmla="*/ 0 h 45"/>
                <a:gd name="T10" fmla="*/ 30 w 59"/>
                <a:gd name="T11" fmla="*/ 4 h 45"/>
                <a:gd name="T12" fmla="*/ 34 w 59"/>
                <a:gd name="T13" fmla="*/ 4 h 45"/>
                <a:gd name="T14" fmla="*/ 37 w 59"/>
                <a:gd name="T15" fmla="*/ 8 h 45"/>
                <a:gd name="T16" fmla="*/ 37 w 59"/>
                <a:gd name="T17" fmla="*/ 11 h 45"/>
                <a:gd name="T18" fmla="*/ 37 w 59"/>
                <a:gd name="T19" fmla="*/ 11 h 45"/>
                <a:gd name="T20" fmla="*/ 45 w 59"/>
                <a:gd name="T21" fmla="*/ 19 h 45"/>
                <a:gd name="T22" fmla="*/ 45 w 59"/>
                <a:gd name="T23" fmla="*/ 19 h 45"/>
                <a:gd name="T24" fmla="*/ 41 w 59"/>
                <a:gd name="T25" fmla="*/ 22 h 45"/>
                <a:gd name="T26" fmla="*/ 45 w 59"/>
                <a:gd name="T27" fmla="*/ 26 h 45"/>
                <a:gd name="T28" fmla="*/ 52 w 59"/>
                <a:gd name="T29" fmla="*/ 30 h 45"/>
                <a:gd name="T30" fmla="*/ 56 w 59"/>
                <a:gd name="T31" fmla="*/ 30 h 45"/>
                <a:gd name="T32" fmla="*/ 59 w 59"/>
                <a:gd name="T33" fmla="*/ 33 h 45"/>
                <a:gd name="T34" fmla="*/ 56 w 59"/>
                <a:gd name="T35" fmla="*/ 33 h 45"/>
                <a:gd name="T36" fmla="*/ 59 w 59"/>
                <a:gd name="T37" fmla="*/ 37 h 45"/>
                <a:gd name="T38" fmla="*/ 56 w 59"/>
                <a:gd name="T39" fmla="*/ 41 h 45"/>
                <a:gd name="T40" fmla="*/ 56 w 59"/>
                <a:gd name="T41" fmla="*/ 45 h 45"/>
                <a:gd name="T42" fmla="*/ 52 w 59"/>
                <a:gd name="T43" fmla="*/ 45 h 45"/>
                <a:gd name="T44" fmla="*/ 45 w 59"/>
                <a:gd name="T45" fmla="*/ 33 h 45"/>
                <a:gd name="T46" fmla="*/ 41 w 59"/>
                <a:gd name="T47" fmla="*/ 33 h 45"/>
                <a:gd name="T48" fmla="*/ 37 w 59"/>
                <a:gd name="T49" fmla="*/ 30 h 45"/>
                <a:gd name="T50" fmla="*/ 37 w 59"/>
                <a:gd name="T51" fmla="*/ 30 h 45"/>
                <a:gd name="T52" fmla="*/ 34 w 59"/>
                <a:gd name="T53" fmla="*/ 30 h 45"/>
                <a:gd name="T54" fmla="*/ 30 w 59"/>
                <a:gd name="T55" fmla="*/ 26 h 45"/>
                <a:gd name="T56" fmla="*/ 26 w 59"/>
                <a:gd name="T57" fmla="*/ 26 h 45"/>
                <a:gd name="T58" fmla="*/ 22 w 59"/>
                <a:gd name="T59" fmla="*/ 26 h 45"/>
                <a:gd name="T60" fmla="*/ 22 w 59"/>
                <a:gd name="T61" fmla="*/ 26 h 45"/>
                <a:gd name="T62" fmla="*/ 19 w 59"/>
                <a:gd name="T63" fmla="*/ 22 h 45"/>
                <a:gd name="T64" fmla="*/ 19 w 59"/>
                <a:gd name="T65" fmla="*/ 22 h 45"/>
                <a:gd name="T66" fmla="*/ 11 w 59"/>
                <a:gd name="T67" fmla="*/ 22 h 45"/>
                <a:gd name="T68" fmla="*/ 8 w 59"/>
                <a:gd name="T69" fmla="*/ 19 h 45"/>
                <a:gd name="T70" fmla="*/ 8 w 59"/>
                <a:gd name="T71" fmla="*/ 15 h 45"/>
                <a:gd name="T72" fmla="*/ 8 w 59"/>
                <a:gd name="T73" fmla="*/ 11 h 45"/>
                <a:gd name="T74" fmla="*/ 8 w 59"/>
                <a:gd name="T75" fmla="*/ 8 h 45"/>
                <a:gd name="T76" fmla="*/ 4 w 59"/>
                <a:gd name="T77" fmla="*/ 8 h 45"/>
                <a:gd name="T78" fmla="*/ 4 w 59"/>
                <a:gd name="T79" fmla="*/ 4 h 45"/>
                <a:gd name="T80" fmla="*/ 0 w 59"/>
                <a:gd name="T81" fmla="*/ 0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9" h="45">
                  <a:moveTo>
                    <a:pt x="0" y="0"/>
                  </a:moveTo>
                  <a:lnTo>
                    <a:pt x="4" y="0"/>
                  </a:lnTo>
                  <a:lnTo>
                    <a:pt x="11" y="0"/>
                  </a:lnTo>
                  <a:lnTo>
                    <a:pt x="15" y="0"/>
                  </a:lnTo>
                  <a:lnTo>
                    <a:pt x="26" y="0"/>
                  </a:lnTo>
                  <a:lnTo>
                    <a:pt x="30" y="4"/>
                  </a:lnTo>
                  <a:lnTo>
                    <a:pt x="34" y="4"/>
                  </a:lnTo>
                  <a:lnTo>
                    <a:pt x="37" y="8"/>
                  </a:lnTo>
                  <a:lnTo>
                    <a:pt x="37" y="11"/>
                  </a:lnTo>
                  <a:lnTo>
                    <a:pt x="37" y="11"/>
                  </a:lnTo>
                  <a:lnTo>
                    <a:pt x="45" y="19"/>
                  </a:lnTo>
                  <a:lnTo>
                    <a:pt x="45" y="19"/>
                  </a:lnTo>
                  <a:lnTo>
                    <a:pt x="41" y="22"/>
                  </a:lnTo>
                  <a:lnTo>
                    <a:pt x="45" y="26"/>
                  </a:lnTo>
                  <a:lnTo>
                    <a:pt x="52" y="30"/>
                  </a:lnTo>
                  <a:lnTo>
                    <a:pt x="56" y="30"/>
                  </a:lnTo>
                  <a:lnTo>
                    <a:pt x="59" y="33"/>
                  </a:lnTo>
                  <a:lnTo>
                    <a:pt x="56" y="33"/>
                  </a:lnTo>
                  <a:lnTo>
                    <a:pt x="59" y="37"/>
                  </a:lnTo>
                  <a:lnTo>
                    <a:pt x="56" y="41"/>
                  </a:lnTo>
                  <a:lnTo>
                    <a:pt x="56" y="45"/>
                  </a:lnTo>
                  <a:lnTo>
                    <a:pt x="52" y="45"/>
                  </a:lnTo>
                  <a:lnTo>
                    <a:pt x="45" y="33"/>
                  </a:lnTo>
                  <a:lnTo>
                    <a:pt x="41" y="33"/>
                  </a:lnTo>
                  <a:lnTo>
                    <a:pt x="37" y="30"/>
                  </a:lnTo>
                  <a:lnTo>
                    <a:pt x="37" y="30"/>
                  </a:lnTo>
                  <a:lnTo>
                    <a:pt x="34" y="30"/>
                  </a:lnTo>
                  <a:lnTo>
                    <a:pt x="30" y="26"/>
                  </a:lnTo>
                  <a:lnTo>
                    <a:pt x="26" y="26"/>
                  </a:lnTo>
                  <a:lnTo>
                    <a:pt x="22" y="26"/>
                  </a:lnTo>
                  <a:lnTo>
                    <a:pt x="22" y="26"/>
                  </a:lnTo>
                  <a:lnTo>
                    <a:pt x="19" y="22"/>
                  </a:lnTo>
                  <a:lnTo>
                    <a:pt x="19" y="22"/>
                  </a:lnTo>
                  <a:lnTo>
                    <a:pt x="11" y="22"/>
                  </a:lnTo>
                  <a:lnTo>
                    <a:pt x="8" y="19"/>
                  </a:lnTo>
                  <a:lnTo>
                    <a:pt x="8" y="15"/>
                  </a:lnTo>
                  <a:lnTo>
                    <a:pt x="8" y="11"/>
                  </a:lnTo>
                  <a:lnTo>
                    <a:pt x="8" y="8"/>
                  </a:lnTo>
                  <a:lnTo>
                    <a:pt x="4" y="8"/>
                  </a:lnTo>
                  <a:lnTo>
                    <a:pt x="4" y="4"/>
                  </a:lnTo>
                  <a:lnTo>
                    <a:pt x="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5" name="Freeform 79">
              <a:extLst>
                <a:ext uri="{FF2B5EF4-FFF2-40B4-BE49-F238E27FC236}">
                  <a16:creationId xmlns:a16="http://schemas.microsoft.com/office/drawing/2014/main" xmlns="" id="{D25B0065-45B2-46C3-902E-D27F4C6B3E0A}"/>
                </a:ext>
              </a:extLst>
            </p:cNvPr>
            <p:cNvSpPr>
              <a:spLocks noEditPoints="1"/>
            </p:cNvSpPr>
            <p:nvPr/>
          </p:nvSpPr>
          <p:spPr bwMode="auto">
            <a:xfrm>
              <a:off x="5675646" y="3110506"/>
              <a:ext cx="551746" cy="193775"/>
            </a:xfrm>
            <a:custGeom>
              <a:avLst/>
              <a:gdLst>
                <a:gd name="T0" fmla="*/ 15 w 308"/>
                <a:gd name="T1" fmla="*/ 11 h 111"/>
                <a:gd name="T2" fmla="*/ 26 w 308"/>
                <a:gd name="T3" fmla="*/ 0 h 111"/>
                <a:gd name="T4" fmla="*/ 45 w 308"/>
                <a:gd name="T5" fmla="*/ 11 h 111"/>
                <a:gd name="T6" fmla="*/ 41 w 308"/>
                <a:gd name="T7" fmla="*/ 19 h 111"/>
                <a:gd name="T8" fmla="*/ 19 w 308"/>
                <a:gd name="T9" fmla="*/ 30 h 111"/>
                <a:gd name="T10" fmla="*/ 15 w 308"/>
                <a:gd name="T11" fmla="*/ 26 h 111"/>
                <a:gd name="T12" fmla="*/ 8 w 308"/>
                <a:gd name="T13" fmla="*/ 22 h 111"/>
                <a:gd name="T14" fmla="*/ 233 w 308"/>
                <a:gd name="T15" fmla="*/ 19 h 111"/>
                <a:gd name="T16" fmla="*/ 215 w 308"/>
                <a:gd name="T17" fmla="*/ 15 h 111"/>
                <a:gd name="T18" fmla="*/ 185 w 308"/>
                <a:gd name="T19" fmla="*/ 19 h 111"/>
                <a:gd name="T20" fmla="*/ 167 w 308"/>
                <a:gd name="T21" fmla="*/ 11 h 111"/>
                <a:gd name="T22" fmla="*/ 152 w 308"/>
                <a:gd name="T23" fmla="*/ 7 h 111"/>
                <a:gd name="T24" fmla="*/ 133 w 308"/>
                <a:gd name="T25" fmla="*/ 0 h 111"/>
                <a:gd name="T26" fmla="*/ 104 w 308"/>
                <a:gd name="T27" fmla="*/ 4 h 111"/>
                <a:gd name="T28" fmla="*/ 89 w 308"/>
                <a:gd name="T29" fmla="*/ 15 h 111"/>
                <a:gd name="T30" fmla="*/ 67 w 308"/>
                <a:gd name="T31" fmla="*/ 15 h 111"/>
                <a:gd name="T32" fmla="*/ 56 w 308"/>
                <a:gd name="T33" fmla="*/ 22 h 111"/>
                <a:gd name="T34" fmla="*/ 48 w 308"/>
                <a:gd name="T35" fmla="*/ 30 h 111"/>
                <a:gd name="T36" fmla="*/ 41 w 308"/>
                <a:gd name="T37" fmla="*/ 33 h 111"/>
                <a:gd name="T38" fmla="*/ 22 w 308"/>
                <a:gd name="T39" fmla="*/ 30 h 111"/>
                <a:gd name="T40" fmla="*/ 11 w 308"/>
                <a:gd name="T41" fmla="*/ 44 h 111"/>
                <a:gd name="T42" fmla="*/ 22 w 308"/>
                <a:gd name="T43" fmla="*/ 48 h 111"/>
                <a:gd name="T44" fmla="*/ 22 w 308"/>
                <a:gd name="T45" fmla="*/ 59 h 111"/>
                <a:gd name="T46" fmla="*/ 22 w 308"/>
                <a:gd name="T47" fmla="*/ 63 h 111"/>
                <a:gd name="T48" fmla="*/ 15 w 308"/>
                <a:gd name="T49" fmla="*/ 67 h 111"/>
                <a:gd name="T50" fmla="*/ 22 w 308"/>
                <a:gd name="T51" fmla="*/ 74 h 111"/>
                <a:gd name="T52" fmla="*/ 30 w 308"/>
                <a:gd name="T53" fmla="*/ 85 h 111"/>
                <a:gd name="T54" fmla="*/ 30 w 308"/>
                <a:gd name="T55" fmla="*/ 96 h 111"/>
                <a:gd name="T56" fmla="*/ 34 w 308"/>
                <a:gd name="T57" fmla="*/ 96 h 111"/>
                <a:gd name="T58" fmla="*/ 41 w 308"/>
                <a:gd name="T59" fmla="*/ 100 h 111"/>
                <a:gd name="T60" fmla="*/ 52 w 308"/>
                <a:gd name="T61" fmla="*/ 96 h 111"/>
                <a:gd name="T62" fmla="*/ 59 w 308"/>
                <a:gd name="T63" fmla="*/ 104 h 111"/>
                <a:gd name="T64" fmla="*/ 74 w 308"/>
                <a:gd name="T65" fmla="*/ 108 h 111"/>
                <a:gd name="T66" fmla="*/ 85 w 308"/>
                <a:gd name="T67" fmla="*/ 100 h 111"/>
                <a:gd name="T68" fmla="*/ 111 w 308"/>
                <a:gd name="T69" fmla="*/ 108 h 111"/>
                <a:gd name="T70" fmla="*/ 141 w 308"/>
                <a:gd name="T71" fmla="*/ 104 h 111"/>
                <a:gd name="T72" fmla="*/ 167 w 308"/>
                <a:gd name="T73" fmla="*/ 96 h 111"/>
                <a:gd name="T74" fmla="*/ 167 w 308"/>
                <a:gd name="T75" fmla="*/ 104 h 111"/>
                <a:gd name="T76" fmla="*/ 182 w 308"/>
                <a:gd name="T77" fmla="*/ 108 h 111"/>
                <a:gd name="T78" fmla="*/ 189 w 308"/>
                <a:gd name="T79" fmla="*/ 96 h 111"/>
                <a:gd name="T80" fmla="*/ 215 w 308"/>
                <a:gd name="T81" fmla="*/ 93 h 111"/>
                <a:gd name="T82" fmla="*/ 241 w 308"/>
                <a:gd name="T83" fmla="*/ 89 h 111"/>
                <a:gd name="T84" fmla="*/ 270 w 308"/>
                <a:gd name="T85" fmla="*/ 89 h 111"/>
                <a:gd name="T86" fmla="*/ 296 w 308"/>
                <a:gd name="T87" fmla="*/ 85 h 111"/>
                <a:gd name="T88" fmla="*/ 304 w 308"/>
                <a:gd name="T89" fmla="*/ 82 h 111"/>
                <a:gd name="T90" fmla="*/ 296 w 308"/>
                <a:gd name="T91" fmla="*/ 63 h 111"/>
                <a:gd name="T92" fmla="*/ 293 w 308"/>
                <a:gd name="T93" fmla="*/ 44 h 111"/>
                <a:gd name="T94" fmla="*/ 293 w 308"/>
                <a:gd name="T95" fmla="*/ 33 h 111"/>
                <a:gd name="T96" fmla="*/ 278 w 308"/>
                <a:gd name="T97" fmla="*/ 19 h 111"/>
                <a:gd name="T98" fmla="*/ 259 w 308"/>
                <a:gd name="T99" fmla="*/ 7 h 111"/>
                <a:gd name="T100" fmla="*/ 248 w 308"/>
                <a:gd name="T101" fmla="*/ 4 h 111"/>
                <a:gd name="T102" fmla="*/ 37 w 308"/>
                <a:gd name="T103" fmla="*/ 100 h 111"/>
                <a:gd name="T104" fmla="*/ 8 w 308"/>
                <a:gd name="T105" fmla="*/ 33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08" h="111">
                  <a:moveTo>
                    <a:pt x="8" y="22"/>
                  </a:moveTo>
                  <a:lnTo>
                    <a:pt x="11" y="22"/>
                  </a:lnTo>
                  <a:lnTo>
                    <a:pt x="11" y="19"/>
                  </a:lnTo>
                  <a:lnTo>
                    <a:pt x="11" y="15"/>
                  </a:lnTo>
                  <a:lnTo>
                    <a:pt x="15" y="15"/>
                  </a:lnTo>
                  <a:lnTo>
                    <a:pt x="15" y="11"/>
                  </a:lnTo>
                  <a:lnTo>
                    <a:pt x="11" y="7"/>
                  </a:lnTo>
                  <a:lnTo>
                    <a:pt x="11" y="4"/>
                  </a:lnTo>
                  <a:lnTo>
                    <a:pt x="15" y="4"/>
                  </a:lnTo>
                  <a:lnTo>
                    <a:pt x="19" y="0"/>
                  </a:lnTo>
                  <a:lnTo>
                    <a:pt x="19" y="0"/>
                  </a:lnTo>
                  <a:lnTo>
                    <a:pt x="26" y="0"/>
                  </a:lnTo>
                  <a:lnTo>
                    <a:pt x="30" y="4"/>
                  </a:lnTo>
                  <a:lnTo>
                    <a:pt x="30" y="0"/>
                  </a:lnTo>
                  <a:lnTo>
                    <a:pt x="34" y="4"/>
                  </a:lnTo>
                  <a:lnTo>
                    <a:pt x="37" y="7"/>
                  </a:lnTo>
                  <a:lnTo>
                    <a:pt x="41" y="11"/>
                  </a:lnTo>
                  <a:lnTo>
                    <a:pt x="45" y="11"/>
                  </a:lnTo>
                  <a:lnTo>
                    <a:pt x="48" y="15"/>
                  </a:lnTo>
                  <a:lnTo>
                    <a:pt x="52" y="19"/>
                  </a:lnTo>
                  <a:lnTo>
                    <a:pt x="52" y="19"/>
                  </a:lnTo>
                  <a:lnTo>
                    <a:pt x="48" y="22"/>
                  </a:lnTo>
                  <a:lnTo>
                    <a:pt x="45" y="22"/>
                  </a:lnTo>
                  <a:lnTo>
                    <a:pt x="41" y="19"/>
                  </a:lnTo>
                  <a:lnTo>
                    <a:pt x="37" y="19"/>
                  </a:lnTo>
                  <a:lnTo>
                    <a:pt x="37" y="22"/>
                  </a:lnTo>
                  <a:lnTo>
                    <a:pt x="30" y="22"/>
                  </a:lnTo>
                  <a:lnTo>
                    <a:pt x="26" y="22"/>
                  </a:lnTo>
                  <a:lnTo>
                    <a:pt x="26" y="26"/>
                  </a:lnTo>
                  <a:lnTo>
                    <a:pt x="19" y="30"/>
                  </a:lnTo>
                  <a:lnTo>
                    <a:pt x="11" y="37"/>
                  </a:lnTo>
                  <a:lnTo>
                    <a:pt x="11" y="33"/>
                  </a:lnTo>
                  <a:lnTo>
                    <a:pt x="11" y="30"/>
                  </a:lnTo>
                  <a:lnTo>
                    <a:pt x="15" y="30"/>
                  </a:lnTo>
                  <a:lnTo>
                    <a:pt x="19" y="26"/>
                  </a:lnTo>
                  <a:lnTo>
                    <a:pt x="15" y="26"/>
                  </a:lnTo>
                  <a:lnTo>
                    <a:pt x="11" y="26"/>
                  </a:lnTo>
                  <a:lnTo>
                    <a:pt x="11" y="26"/>
                  </a:lnTo>
                  <a:lnTo>
                    <a:pt x="8" y="26"/>
                  </a:lnTo>
                  <a:lnTo>
                    <a:pt x="8" y="22"/>
                  </a:lnTo>
                  <a:lnTo>
                    <a:pt x="8" y="22"/>
                  </a:lnTo>
                  <a:lnTo>
                    <a:pt x="8" y="22"/>
                  </a:lnTo>
                  <a:close/>
                  <a:moveTo>
                    <a:pt x="248" y="4"/>
                  </a:moveTo>
                  <a:lnTo>
                    <a:pt x="245" y="7"/>
                  </a:lnTo>
                  <a:lnTo>
                    <a:pt x="245" y="11"/>
                  </a:lnTo>
                  <a:lnTo>
                    <a:pt x="241" y="11"/>
                  </a:lnTo>
                  <a:lnTo>
                    <a:pt x="233" y="15"/>
                  </a:lnTo>
                  <a:lnTo>
                    <a:pt x="233" y="19"/>
                  </a:lnTo>
                  <a:lnTo>
                    <a:pt x="230" y="19"/>
                  </a:lnTo>
                  <a:lnTo>
                    <a:pt x="226" y="19"/>
                  </a:lnTo>
                  <a:lnTo>
                    <a:pt x="219" y="19"/>
                  </a:lnTo>
                  <a:lnTo>
                    <a:pt x="219" y="15"/>
                  </a:lnTo>
                  <a:lnTo>
                    <a:pt x="215" y="15"/>
                  </a:lnTo>
                  <a:lnTo>
                    <a:pt x="215" y="15"/>
                  </a:lnTo>
                  <a:lnTo>
                    <a:pt x="211" y="15"/>
                  </a:lnTo>
                  <a:lnTo>
                    <a:pt x="204" y="19"/>
                  </a:lnTo>
                  <a:lnTo>
                    <a:pt x="196" y="19"/>
                  </a:lnTo>
                  <a:lnTo>
                    <a:pt x="193" y="19"/>
                  </a:lnTo>
                  <a:lnTo>
                    <a:pt x="189" y="15"/>
                  </a:lnTo>
                  <a:lnTo>
                    <a:pt x="185" y="19"/>
                  </a:lnTo>
                  <a:lnTo>
                    <a:pt x="182" y="15"/>
                  </a:lnTo>
                  <a:lnTo>
                    <a:pt x="178" y="15"/>
                  </a:lnTo>
                  <a:lnTo>
                    <a:pt x="171" y="11"/>
                  </a:lnTo>
                  <a:lnTo>
                    <a:pt x="171" y="11"/>
                  </a:lnTo>
                  <a:lnTo>
                    <a:pt x="167" y="11"/>
                  </a:lnTo>
                  <a:lnTo>
                    <a:pt x="167" y="11"/>
                  </a:lnTo>
                  <a:lnTo>
                    <a:pt x="163" y="7"/>
                  </a:lnTo>
                  <a:lnTo>
                    <a:pt x="163" y="4"/>
                  </a:lnTo>
                  <a:lnTo>
                    <a:pt x="159" y="4"/>
                  </a:lnTo>
                  <a:lnTo>
                    <a:pt x="159" y="4"/>
                  </a:lnTo>
                  <a:lnTo>
                    <a:pt x="152" y="7"/>
                  </a:lnTo>
                  <a:lnTo>
                    <a:pt x="152" y="7"/>
                  </a:lnTo>
                  <a:lnTo>
                    <a:pt x="152" y="7"/>
                  </a:lnTo>
                  <a:lnTo>
                    <a:pt x="145" y="4"/>
                  </a:lnTo>
                  <a:lnTo>
                    <a:pt x="145" y="0"/>
                  </a:lnTo>
                  <a:lnTo>
                    <a:pt x="145" y="0"/>
                  </a:lnTo>
                  <a:lnTo>
                    <a:pt x="141" y="0"/>
                  </a:lnTo>
                  <a:lnTo>
                    <a:pt x="133" y="0"/>
                  </a:lnTo>
                  <a:lnTo>
                    <a:pt x="133" y="0"/>
                  </a:lnTo>
                  <a:lnTo>
                    <a:pt x="130" y="0"/>
                  </a:lnTo>
                  <a:lnTo>
                    <a:pt x="119" y="0"/>
                  </a:lnTo>
                  <a:lnTo>
                    <a:pt x="115" y="0"/>
                  </a:lnTo>
                  <a:lnTo>
                    <a:pt x="108" y="4"/>
                  </a:lnTo>
                  <a:lnTo>
                    <a:pt x="104" y="4"/>
                  </a:lnTo>
                  <a:lnTo>
                    <a:pt x="100" y="4"/>
                  </a:lnTo>
                  <a:lnTo>
                    <a:pt x="96" y="7"/>
                  </a:lnTo>
                  <a:lnTo>
                    <a:pt x="96" y="7"/>
                  </a:lnTo>
                  <a:lnTo>
                    <a:pt x="93" y="11"/>
                  </a:lnTo>
                  <a:lnTo>
                    <a:pt x="89" y="11"/>
                  </a:lnTo>
                  <a:lnTo>
                    <a:pt x="89" y="15"/>
                  </a:lnTo>
                  <a:lnTo>
                    <a:pt x="89" y="15"/>
                  </a:lnTo>
                  <a:lnTo>
                    <a:pt x="89" y="19"/>
                  </a:lnTo>
                  <a:lnTo>
                    <a:pt x="82" y="19"/>
                  </a:lnTo>
                  <a:lnTo>
                    <a:pt x="74" y="15"/>
                  </a:lnTo>
                  <a:lnTo>
                    <a:pt x="71" y="15"/>
                  </a:lnTo>
                  <a:lnTo>
                    <a:pt x="67" y="15"/>
                  </a:lnTo>
                  <a:lnTo>
                    <a:pt x="63" y="15"/>
                  </a:lnTo>
                  <a:lnTo>
                    <a:pt x="59" y="19"/>
                  </a:lnTo>
                  <a:lnTo>
                    <a:pt x="56" y="15"/>
                  </a:lnTo>
                  <a:lnTo>
                    <a:pt x="52" y="19"/>
                  </a:lnTo>
                  <a:lnTo>
                    <a:pt x="52" y="19"/>
                  </a:lnTo>
                  <a:lnTo>
                    <a:pt x="56" y="22"/>
                  </a:lnTo>
                  <a:lnTo>
                    <a:pt x="59" y="22"/>
                  </a:lnTo>
                  <a:lnTo>
                    <a:pt x="63" y="26"/>
                  </a:lnTo>
                  <a:lnTo>
                    <a:pt x="63" y="26"/>
                  </a:lnTo>
                  <a:lnTo>
                    <a:pt x="56" y="26"/>
                  </a:lnTo>
                  <a:lnTo>
                    <a:pt x="52" y="26"/>
                  </a:lnTo>
                  <a:lnTo>
                    <a:pt x="48" y="30"/>
                  </a:lnTo>
                  <a:lnTo>
                    <a:pt x="48" y="33"/>
                  </a:lnTo>
                  <a:lnTo>
                    <a:pt x="52" y="30"/>
                  </a:lnTo>
                  <a:lnTo>
                    <a:pt x="56" y="33"/>
                  </a:lnTo>
                  <a:lnTo>
                    <a:pt x="52" y="33"/>
                  </a:lnTo>
                  <a:lnTo>
                    <a:pt x="45" y="33"/>
                  </a:lnTo>
                  <a:lnTo>
                    <a:pt x="41" y="33"/>
                  </a:lnTo>
                  <a:lnTo>
                    <a:pt x="37" y="33"/>
                  </a:lnTo>
                  <a:lnTo>
                    <a:pt x="34" y="30"/>
                  </a:lnTo>
                  <a:lnTo>
                    <a:pt x="34" y="30"/>
                  </a:lnTo>
                  <a:lnTo>
                    <a:pt x="30" y="33"/>
                  </a:lnTo>
                  <a:lnTo>
                    <a:pt x="26" y="33"/>
                  </a:lnTo>
                  <a:lnTo>
                    <a:pt x="22" y="30"/>
                  </a:lnTo>
                  <a:lnTo>
                    <a:pt x="19" y="30"/>
                  </a:lnTo>
                  <a:lnTo>
                    <a:pt x="11" y="37"/>
                  </a:lnTo>
                  <a:lnTo>
                    <a:pt x="11" y="37"/>
                  </a:lnTo>
                  <a:lnTo>
                    <a:pt x="11" y="41"/>
                  </a:lnTo>
                  <a:lnTo>
                    <a:pt x="11" y="44"/>
                  </a:lnTo>
                  <a:lnTo>
                    <a:pt x="11" y="44"/>
                  </a:lnTo>
                  <a:lnTo>
                    <a:pt x="11" y="48"/>
                  </a:lnTo>
                  <a:lnTo>
                    <a:pt x="11" y="48"/>
                  </a:lnTo>
                  <a:lnTo>
                    <a:pt x="15" y="48"/>
                  </a:lnTo>
                  <a:lnTo>
                    <a:pt x="15" y="48"/>
                  </a:lnTo>
                  <a:lnTo>
                    <a:pt x="19" y="48"/>
                  </a:lnTo>
                  <a:lnTo>
                    <a:pt x="22" y="48"/>
                  </a:lnTo>
                  <a:lnTo>
                    <a:pt x="19" y="52"/>
                  </a:lnTo>
                  <a:lnTo>
                    <a:pt x="19" y="52"/>
                  </a:lnTo>
                  <a:lnTo>
                    <a:pt x="22" y="56"/>
                  </a:lnTo>
                  <a:lnTo>
                    <a:pt x="22" y="59"/>
                  </a:lnTo>
                  <a:lnTo>
                    <a:pt x="22" y="59"/>
                  </a:lnTo>
                  <a:lnTo>
                    <a:pt x="22" y="59"/>
                  </a:lnTo>
                  <a:lnTo>
                    <a:pt x="26" y="59"/>
                  </a:lnTo>
                  <a:lnTo>
                    <a:pt x="26" y="59"/>
                  </a:lnTo>
                  <a:lnTo>
                    <a:pt x="22" y="59"/>
                  </a:lnTo>
                  <a:lnTo>
                    <a:pt x="19" y="63"/>
                  </a:lnTo>
                  <a:lnTo>
                    <a:pt x="22" y="63"/>
                  </a:lnTo>
                  <a:lnTo>
                    <a:pt x="22" y="63"/>
                  </a:lnTo>
                  <a:lnTo>
                    <a:pt x="22" y="67"/>
                  </a:lnTo>
                  <a:lnTo>
                    <a:pt x="19" y="67"/>
                  </a:lnTo>
                  <a:lnTo>
                    <a:pt x="19" y="67"/>
                  </a:lnTo>
                  <a:lnTo>
                    <a:pt x="15" y="63"/>
                  </a:lnTo>
                  <a:lnTo>
                    <a:pt x="15" y="63"/>
                  </a:lnTo>
                  <a:lnTo>
                    <a:pt x="15" y="67"/>
                  </a:lnTo>
                  <a:lnTo>
                    <a:pt x="15" y="70"/>
                  </a:lnTo>
                  <a:lnTo>
                    <a:pt x="15" y="70"/>
                  </a:lnTo>
                  <a:lnTo>
                    <a:pt x="15" y="74"/>
                  </a:lnTo>
                  <a:lnTo>
                    <a:pt x="19" y="74"/>
                  </a:lnTo>
                  <a:lnTo>
                    <a:pt x="19" y="74"/>
                  </a:lnTo>
                  <a:lnTo>
                    <a:pt x="22" y="74"/>
                  </a:lnTo>
                  <a:lnTo>
                    <a:pt x="22" y="74"/>
                  </a:lnTo>
                  <a:lnTo>
                    <a:pt x="26" y="78"/>
                  </a:lnTo>
                  <a:lnTo>
                    <a:pt x="30" y="82"/>
                  </a:lnTo>
                  <a:lnTo>
                    <a:pt x="26" y="82"/>
                  </a:lnTo>
                  <a:lnTo>
                    <a:pt x="26" y="85"/>
                  </a:lnTo>
                  <a:lnTo>
                    <a:pt x="30" y="85"/>
                  </a:lnTo>
                  <a:lnTo>
                    <a:pt x="30" y="85"/>
                  </a:lnTo>
                  <a:lnTo>
                    <a:pt x="34" y="89"/>
                  </a:lnTo>
                  <a:lnTo>
                    <a:pt x="34" y="93"/>
                  </a:lnTo>
                  <a:lnTo>
                    <a:pt x="30" y="93"/>
                  </a:lnTo>
                  <a:lnTo>
                    <a:pt x="30" y="93"/>
                  </a:lnTo>
                  <a:lnTo>
                    <a:pt x="30" y="96"/>
                  </a:lnTo>
                  <a:lnTo>
                    <a:pt x="37" y="93"/>
                  </a:lnTo>
                  <a:lnTo>
                    <a:pt x="45" y="93"/>
                  </a:lnTo>
                  <a:lnTo>
                    <a:pt x="45" y="96"/>
                  </a:lnTo>
                  <a:lnTo>
                    <a:pt x="41" y="96"/>
                  </a:lnTo>
                  <a:lnTo>
                    <a:pt x="37" y="96"/>
                  </a:lnTo>
                  <a:lnTo>
                    <a:pt x="34" y="96"/>
                  </a:lnTo>
                  <a:lnTo>
                    <a:pt x="30" y="100"/>
                  </a:lnTo>
                  <a:lnTo>
                    <a:pt x="34" y="100"/>
                  </a:lnTo>
                  <a:lnTo>
                    <a:pt x="37" y="100"/>
                  </a:lnTo>
                  <a:lnTo>
                    <a:pt x="41" y="100"/>
                  </a:lnTo>
                  <a:lnTo>
                    <a:pt x="41" y="96"/>
                  </a:lnTo>
                  <a:lnTo>
                    <a:pt x="41" y="100"/>
                  </a:lnTo>
                  <a:lnTo>
                    <a:pt x="41" y="100"/>
                  </a:lnTo>
                  <a:lnTo>
                    <a:pt x="45" y="100"/>
                  </a:lnTo>
                  <a:lnTo>
                    <a:pt x="48" y="96"/>
                  </a:lnTo>
                  <a:lnTo>
                    <a:pt x="48" y="96"/>
                  </a:lnTo>
                  <a:lnTo>
                    <a:pt x="52" y="96"/>
                  </a:lnTo>
                  <a:lnTo>
                    <a:pt x="52" y="96"/>
                  </a:lnTo>
                  <a:lnTo>
                    <a:pt x="56" y="100"/>
                  </a:lnTo>
                  <a:lnTo>
                    <a:pt x="56" y="96"/>
                  </a:lnTo>
                  <a:lnTo>
                    <a:pt x="59" y="96"/>
                  </a:lnTo>
                  <a:lnTo>
                    <a:pt x="59" y="100"/>
                  </a:lnTo>
                  <a:lnTo>
                    <a:pt x="59" y="100"/>
                  </a:lnTo>
                  <a:lnTo>
                    <a:pt x="59" y="104"/>
                  </a:lnTo>
                  <a:lnTo>
                    <a:pt x="59" y="104"/>
                  </a:lnTo>
                  <a:lnTo>
                    <a:pt x="63" y="108"/>
                  </a:lnTo>
                  <a:lnTo>
                    <a:pt x="63" y="108"/>
                  </a:lnTo>
                  <a:lnTo>
                    <a:pt x="67" y="108"/>
                  </a:lnTo>
                  <a:lnTo>
                    <a:pt x="71" y="108"/>
                  </a:lnTo>
                  <a:lnTo>
                    <a:pt x="74" y="108"/>
                  </a:lnTo>
                  <a:lnTo>
                    <a:pt x="78" y="108"/>
                  </a:lnTo>
                  <a:lnTo>
                    <a:pt x="78" y="104"/>
                  </a:lnTo>
                  <a:lnTo>
                    <a:pt x="82" y="104"/>
                  </a:lnTo>
                  <a:lnTo>
                    <a:pt x="85" y="104"/>
                  </a:lnTo>
                  <a:lnTo>
                    <a:pt x="85" y="100"/>
                  </a:lnTo>
                  <a:lnTo>
                    <a:pt x="85" y="100"/>
                  </a:lnTo>
                  <a:lnTo>
                    <a:pt x="85" y="96"/>
                  </a:lnTo>
                  <a:lnTo>
                    <a:pt x="89" y="96"/>
                  </a:lnTo>
                  <a:lnTo>
                    <a:pt x="96" y="96"/>
                  </a:lnTo>
                  <a:lnTo>
                    <a:pt x="104" y="100"/>
                  </a:lnTo>
                  <a:lnTo>
                    <a:pt x="108" y="100"/>
                  </a:lnTo>
                  <a:lnTo>
                    <a:pt x="111" y="108"/>
                  </a:lnTo>
                  <a:lnTo>
                    <a:pt x="119" y="108"/>
                  </a:lnTo>
                  <a:lnTo>
                    <a:pt x="133" y="108"/>
                  </a:lnTo>
                  <a:lnTo>
                    <a:pt x="137" y="104"/>
                  </a:lnTo>
                  <a:lnTo>
                    <a:pt x="137" y="104"/>
                  </a:lnTo>
                  <a:lnTo>
                    <a:pt x="137" y="108"/>
                  </a:lnTo>
                  <a:lnTo>
                    <a:pt x="141" y="104"/>
                  </a:lnTo>
                  <a:lnTo>
                    <a:pt x="141" y="104"/>
                  </a:lnTo>
                  <a:lnTo>
                    <a:pt x="148" y="96"/>
                  </a:lnTo>
                  <a:lnTo>
                    <a:pt x="152" y="93"/>
                  </a:lnTo>
                  <a:lnTo>
                    <a:pt x="156" y="96"/>
                  </a:lnTo>
                  <a:lnTo>
                    <a:pt x="163" y="96"/>
                  </a:lnTo>
                  <a:lnTo>
                    <a:pt x="167" y="96"/>
                  </a:lnTo>
                  <a:lnTo>
                    <a:pt x="167" y="96"/>
                  </a:lnTo>
                  <a:lnTo>
                    <a:pt x="171" y="93"/>
                  </a:lnTo>
                  <a:lnTo>
                    <a:pt x="174" y="93"/>
                  </a:lnTo>
                  <a:lnTo>
                    <a:pt x="174" y="96"/>
                  </a:lnTo>
                  <a:lnTo>
                    <a:pt x="171" y="100"/>
                  </a:lnTo>
                  <a:lnTo>
                    <a:pt x="167" y="104"/>
                  </a:lnTo>
                  <a:lnTo>
                    <a:pt x="167" y="104"/>
                  </a:lnTo>
                  <a:lnTo>
                    <a:pt x="171" y="108"/>
                  </a:lnTo>
                  <a:lnTo>
                    <a:pt x="171" y="108"/>
                  </a:lnTo>
                  <a:lnTo>
                    <a:pt x="174" y="111"/>
                  </a:lnTo>
                  <a:lnTo>
                    <a:pt x="178" y="108"/>
                  </a:lnTo>
                  <a:lnTo>
                    <a:pt x="182" y="108"/>
                  </a:lnTo>
                  <a:lnTo>
                    <a:pt x="178" y="104"/>
                  </a:lnTo>
                  <a:lnTo>
                    <a:pt x="182" y="104"/>
                  </a:lnTo>
                  <a:lnTo>
                    <a:pt x="182" y="96"/>
                  </a:lnTo>
                  <a:lnTo>
                    <a:pt x="182" y="96"/>
                  </a:lnTo>
                  <a:lnTo>
                    <a:pt x="189" y="96"/>
                  </a:lnTo>
                  <a:lnTo>
                    <a:pt x="189" y="96"/>
                  </a:lnTo>
                  <a:lnTo>
                    <a:pt x="200" y="96"/>
                  </a:lnTo>
                  <a:lnTo>
                    <a:pt x="200" y="93"/>
                  </a:lnTo>
                  <a:lnTo>
                    <a:pt x="204" y="93"/>
                  </a:lnTo>
                  <a:lnTo>
                    <a:pt x="211" y="93"/>
                  </a:lnTo>
                  <a:lnTo>
                    <a:pt x="215" y="93"/>
                  </a:lnTo>
                  <a:lnTo>
                    <a:pt x="215" y="93"/>
                  </a:lnTo>
                  <a:lnTo>
                    <a:pt x="222" y="96"/>
                  </a:lnTo>
                  <a:lnTo>
                    <a:pt x="230" y="96"/>
                  </a:lnTo>
                  <a:lnTo>
                    <a:pt x="230" y="93"/>
                  </a:lnTo>
                  <a:lnTo>
                    <a:pt x="233" y="93"/>
                  </a:lnTo>
                  <a:lnTo>
                    <a:pt x="237" y="89"/>
                  </a:lnTo>
                  <a:lnTo>
                    <a:pt x="241" y="89"/>
                  </a:lnTo>
                  <a:lnTo>
                    <a:pt x="245" y="89"/>
                  </a:lnTo>
                  <a:lnTo>
                    <a:pt x="248" y="89"/>
                  </a:lnTo>
                  <a:lnTo>
                    <a:pt x="256" y="89"/>
                  </a:lnTo>
                  <a:lnTo>
                    <a:pt x="263" y="85"/>
                  </a:lnTo>
                  <a:lnTo>
                    <a:pt x="267" y="85"/>
                  </a:lnTo>
                  <a:lnTo>
                    <a:pt x="270" y="89"/>
                  </a:lnTo>
                  <a:lnTo>
                    <a:pt x="274" y="85"/>
                  </a:lnTo>
                  <a:lnTo>
                    <a:pt x="278" y="85"/>
                  </a:lnTo>
                  <a:lnTo>
                    <a:pt x="282" y="82"/>
                  </a:lnTo>
                  <a:lnTo>
                    <a:pt x="285" y="82"/>
                  </a:lnTo>
                  <a:lnTo>
                    <a:pt x="293" y="85"/>
                  </a:lnTo>
                  <a:lnTo>
                    <a:pt x="296" y="85"/>
                  </a:lnTo>
                  <a:lnTo>
                    <a:pt x="300" y="85"/>
                  </a:lnTo>
                  <a:lnTo>
                    <a:pt x="300" y="89"/>
                  </a:lnTo>
                  <a:lnTo>
                    <a:pt x="300" y="89"/>
                  </a:lnTo>
                  <a:lnTo>
                    <a:pt x="304" y="89"/>
                  </a:lnTo>
                  <a:lnTo>
                    <a:pt x="308" y="85"/>
                  </a:lnTo>
                  <a:lnTo>
                    <a:pt x="304" y="82"/>
                  </a:lnTo>
                  <a:lnTo>
                    <a:pt x="300" y="78"/>
                  </a:lnTo>
                  <a:lnTo>
                    <a:pt x="296" y="74"/>
                  </a:lnTo>
                  <a:lnTo>
                    <a:pt x="296" y="74"/>
                  </a:lnTo>
                  <a:lnTo>
                    <a:pt x="296" y="70"/>
                  </a:lnTo>
                  <a:lnTo>
                    <a:pt x="300" y="63"/>
                  </a:lnTo>
                  <a:lnTo>
                    <a:pt x="296" y="63"/>
                  </a:lnTo>
                  <a:lnTo>
                    <a:pt x="293" y="63"/>
                  </a:lnTo>
                  <a:lnTo>
                    <a:pt x="293" y="59"/>
                  </a:lnTo>
                  <a:lnTo>
                    <a:pt x="293" y="56"/>
                  </a:lnTo>
                  <a:lnTo>
                    <a:pt x="293" y="48"/>
                  </a:lnTo>
                  <a:lnTo>
                    <a:pt x="293" y="48"/>
                  </a:lnTo>
                  <a:lnTo>
                    <a:pt x="293" y="44"/>
                  </a:lnTo>
                  <a:lnTo>
                    <a:pt x="296" y="44"/>
                  </a:lnTo>
                  <a:lnTo>
                    <a:pt x="296" y="41"/>
                  </a:lnTo>
                  <a:lnTo>
                    <a:pt x="300" y="41"/>
                  </a:lnTo>
                  <a:lnTo>
                    <a:pt x="296" y="37"/>
                  </a:lnTo>
                  <a:lnTo>
                    <a:pt x="293" y="33"/>
                  </a:lnTo>
                  <a:lnTo>
                    <a:pt x="293" y="33"/>
                  </a:lnTo>
                  <a:lnTo>
                    <a:pt x="285" y="33"/>
                  </a:lnTo>
                  <a:lnTo>
                    <a:pt x="282" y="30"/>
                  </a:lnTo>
                  <a:lnTo>
                    <a:pt x="282" y="26"/>
                  </a:lnTo>
                  <a:lnTo>
                    <a:pt x="282" y="22"/>
                  </a:lnTo>
                  <a:lnTo>
                    <a:pt x="282" y="19"/>
                  </a:lnTo>
                  <a:lnTo>
                    <a:pt x="278" y="19"/>
                  </a:lnTo>
                  <a:lnTo>
                    <a:pt x="278" y="15"/>
                  </a:lnTo>
                  <a:lnTo>
                    <a:pt x="274" y="11"/>
                  </a:lnTo>
                  <a:lnTo>
                    <a:pt x="270" y="11"/>
                  </a:lnTo>
                  <a:lnTo>
                    <a:pt x="263" y="7"/>
                  </a:lnTo>
                  <a:lnTo>
                    <a:pt x="263" y="7"/>
                  </a:lnTo>
                  <a:lnTo>
                    <a:pt x="259" y="7"/>
                  </a:lnTo>
                  <a:lnTo>
                    <a:pt x="256" y="7"/>
                  </a:lnTo>
                  <a:lnTo>
                    <a:pt x="252" y="7"/>
                  </a:lnTo>
                  <a:lnTo>
                    <a:pt x="252" y="7"/>
                  </a:lnTo>
                  <a:lnTo>
                    <a:pt x="248" y="7"/>
                  </a:lnTo>
                  <a:lnTo>
                    <a:pt x="248" y="4"/>
                  </a:lnTo>
                  <a:lnTo>
                    <a:pt x="248" y="4"/>
                  </a:lnTo>
                  <a:lnTo>
                    <a:pt x="248" y="4"/>
                  </a:lnTo>
                  <a:close/>
                  <a:moveTo>
                    <a:pt x="37" y="100"/>
                  </a:moveTo>
                  <a:lnTo>
                    <a:pt x="37" y="100"/>
                  </a:lnTo>
                  <a:lnTo>
                    <a:pt x="41" y="100"/>
                  </a:lnTo>
                  <a:lnTo>
                    <a:pt x="41" y="100"/>
                  </a:lnTo>
                  <a:lnTo>
                    <a:pt x="37" y="100"/>
                  </a:lnTo>
                  <a:lnTo>
                    <a:pt x="37" y="100"/>
                  </a:lnTo>
                  <a:lnTo>
                    <a:pt x="37" y="100"/>
                  </a:lnTo>
                  <a:close/>
                  <a:moveTo>
                    <a:pt x="0" y="33"/>
                  </a:moveTo>
                  <a:lnTo>
                    <a:pt x="4" y="37"/>
                  </a:lnTo>
                  <a:lnTo>
                    <a:pt x="8" y="33"/>
                  </a:lnTo>
                  <a:lnTo>
                    <a:pt x="8" y="33"/>
                  </a:lnTo>
                  <a:lnTo>
                    <a:pt x="8" y="33"/>
                  </a:lnTo>
                  <a:lnTo>
                    <a:pt x="4" y="33"/>
                  </a:lnTo>
                  <a:lnTo>
                    <a:pt x="0" y="33"/>
                  </a:lnTo>
                  <a:lnTo>
                    <a:pt x="0" y="3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6" name="Freeform 80">
              <a:extLst>
                <a:ext uri="{FF2B5EF4-FFF2-40B4-BE49-F238E27FC236}">
                  <a16:creationId xmlns:a16="http://schemas.microsoft.com/office/drawing/2014/main" xmlns="" id="{84FA3DE4-9F6F-4295-9AA4-952B6916805A}"/>
                </a:ext>
              </a:extLst>
            </p:cNvPr>
            <p:cNvSpPr/>
            <p:nvPr/>
          </p:nvSpPr>
          <p:spPr bwMode="auto">
            <a:xfrm>
              <a:off x="6073333" y="3253654"/>
              <a:ext cx="286622" cy="246147"/>
            </a:xfrm>
            <a:custGeom>
              <a:avLst/>
              <a:gdLst>
                <a:gd name="T0" fmla="*/ 160 w 160"/>
                <a:gd name="T1" fmla="*/ 118 h 141"/>
                <a:gd name="T2" fmla="*/ 152 w 160"/>
                <a:gd name="T3" fmla="*/ 115 h 141"/>
                <a:gd name="T4" fmla="*/ 145 w 160"/>
                <a:gd name="T5" fmla="*/ 107 h 141"/>
                <a:gd name="T6" fmla="*/ 145 w 160"/>
                <a:gd name="T7" fmla="*/ 100 h 141"/>
                <a:gd name="T8" fmla="*/ 145 w 160"/>
                <a:gd name="T9" fmla="*/ 89 h 141"/>
                <a:gd name="T10" fmla="*/ 137 w 160"/>
                <a:gd name="T11" fmla="*/ 81 h 141"/>
                <a:gd name="T12" fmla="*/ 134 w 160"/>
                <a:gd name="T13" fmla="*/ 81 h 141"/>
                <a:gd name="T14" fmla="*/ 119 w 160"/>
                <a:gd name="T15" fmla="*/ 74 h 141"/>
                <a:gd name="T16" fmla="*/ 115 w 160"/>
                <a:gd name="T17" fmla="*/ 74 h 141"/>
                <a:gd name="T18" fmla="*/ 115 w 160"/>
                <a:gd name="T19" fmla="*/ 70 h 141"/>
                <a:gd name="T20" fmla="*/ 111 w 160"/>
                <a:gd name="T21" fmla="*/ 66 h 141"/>
                <a:gd name="T22" fmla="*/ 108 w 160"/>
                <a:gd name="T23" fmla="*/ 63 h 141"/>
                <a:gd name="T24" fmla="*/ 104 w 160"/>
                <a:gd name="T25" fmla="*/ 59 h 141"/>
                <a:gd name="T26" fmla="*/ 104 w 160"/>
                <a:gd name="T27" fmla="*/ 55 h 141"/>
                <a:gd name="T28" fmla="*/ 104 w 160"/>
                <a:gd name="T29" fmla="*/ 51 h 141"/>
                <a:gd name="T30" fmla="*/ 108 w 160"/>
                <a:gd name="T31" fmla="*/ 44 h 141"/>
                <a:gd name="T32" fmla="*/ 108 w 160"/>
                <a:gd name="T33" fmla="*/ 40 h 141"/>
                <a:gd name="T34" fmla="*/ 111 w 160"/>
                <a:gd name="T35" fmla="*/ 37 h 141"/>
                <a:gd name="T36" fmla="*/ 111 w 160"/>
                <a:gd name="T37" fmla="*/ 29 h 141"/>
                <a:gd name="T38" fmla="*/ 115 w 160"/>
                <a:gd name="T39" fmla="*/ 29 h 141"/>
                <a:gd name="T40" fmla="*/ 115 w 160"/>
                <a:gd name="T41" fmla="*/ 29 h 141"/>
                <a:gd name="T42" fmla="*/ 108 w 160"/>
                <a:gd name="T43" fmla="*/ 26 h 141"/>
                <a:gd name="T44" fmla="*/ 100 w 160"/>
                <a:gd name="T45" fmla="*/ 22 h 141"/>
                <a:gd name="T46" fmla="*/ 97 w 160"/>
                <a:gd name="T47" fmla="*/ 22 h 141"/>
                <a:gd name="T48" fmla="*/ 93 w 160"/>
                <a:gd name="T49" fmla="*/ 14 h 141"/>
                <a:gd name="T50" fmla="*/ 89 w 160"/>
                <a:gd name="T51" fmla="*/ 11 h 141"/>
                <a:gd name="T52" fmla="*/ 86 w 160"/>
                <a:gd name="T53" fmla="*/ 7 h 141"/>
                <a:gd name="T54" fmla="*/ 78 w 160"/>
                <a:gd name="T55" fmla="*/ 7 h 141"/>
                <a:gd name="T56" fmla="*/ 78 w 160"/>
                <a:gd name="T57" fmla="*/ 3 h 141"/>
                <a:gd name="T58" fmla="*/ 71 w 160"/>
                <a:gd name="T59" fmla="*/ 3 h 141"/>
                <a:gd name="T60" fmla="*/ 60 w 160"/>
                <a:gd name="T61" fmla="*/ 0 h 141"/>
                <a:gd name="T62" fmla="*/ 52 w 160"/>
                <a:gd name="T63" fmla="*/ 3 h 141"/>
                <a:gd name="T64" fmla="*/ 48 w 160"/>
                <a:gd name="T65" fmla="*/ 7 h 141"/>
                <a:gd name="T66" fmla="*/ 45 w 160"/>
                <a:gd name="T67" fmla="*/ 11 h 141"/>
                <a:gd name="T68" fmla="*/ 34 w 160"/>
                <a:gd name="T69" fmla="*/ 14 h 141"/>
                <a:gd name="T70" fmla="*/ 34 w 160"/>
                <a:gd name="T71" fmla="*/ 22 h 141"/>
                <a:gd name="T72" fmla="*/ 34 w 160"/>
                <a:gd name="T73" fmla="*/ 33 h 141"/>
                <a:gd name="T74" fmla="*/ 34 w 160"/>
                <a:gd name="T75" fmla="*/ 40 h 141"/>
                <a:gd name="T76" fmla="*/ 30 w 160"/>
                <a:gd name="T77" fmla="*/ 48 h 141"/>
                <a:gd name="T78" fmla="*/ 0 w 160"/>
                <a:gd name="T79" fmla="*/ 70 h 141"/>
                <a:gd name="T80" fmla="*/ 0 w 160"/>
                <a:gd name="T81" fmla="*/ 70 h 141"/>
                <a:gd name="T82" fmla="*/ 23 w 160"/>
                <a:gd name="T83" fmla="*/ 92 h 141"/>
                <a:gd name="T84" fmla="*/ 130 w 160"/>
                <a:gd name="T85" fmla="*/ 141 h 141"/>
                <a:gd name="T86" fmla="*/ 137 w 160"/>
                <a:gd name="T87" fmla="*/ 126 h 141"/>
                <a:gd name="T88" fmla="*/ 152 w 160"/>
                <a:gd name="T89" fmla="*/ 126 h 141"/>
                <a:gd name="T90" fmla="*/ 156 w 160"/>
                <a:gd name="T91" fmla="*/ 126 h 141"/>
                <a:gd name="T92" fmla="*/ 160 w 160"/>
                <a:gd name="T93" fmla="*/ 122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60" h="141">
                  <a:moveTo>
                    <a:pt x="160" y="122"/>
                  </a:moveTo>
                  <a:lnTo>
                    <a:pt x="160" y="118"/>
                  </a:lnTo>
                  <a:lnTo>
                    <a:pt x="156" y="118"/>
                  </a:lnTo>
                  <a:lnTo>
                    <a:pt x="152" y="115"/>
                  </a:lnTo>
                  <a:lnTo>
                    <a:pt x="152" y="107"/>
                  </a:lnTo>
                  <a:lnTo>
                    <a:pt x="145" y="107"/>
                  </a:lnTo>
                  <a:lnTo>
                    <a:pt x="145" y="103"/>
                  </a:lnTo>
                  <a:lnTo>
                    <a:pt x="145" y="100"/>
                  </a:lnTo>
                  <a:lnTo>
                    <a:pt x="148" y="96"/>
                  </a:lnTo>
                  <a:lnTo>
                    <a:pt x="145" y="89"/>
                  </a:lnTo>
                  <a:lnTo>
                    <a:pt x="141" y="89"/>
                  </a:lnTo>
                  <a:lnTo>
                    <a:pt x="137" y="81"/>
                  </a:lnTo>
                  <a:lnTo>
                    <a:pt x="137" y="81"/>
                  </a:lnTo>
                  <a:lnTo>
                    <a:pt x="134" y="81"/>
                  </a:lnTo>
                  <a:lnTo>
                    <a:pt x="123" y="74"/>
                  </a:lnTo>
                  <a:lnTo>
                    <a:pt x="119" y="74"/>
                  </a:lnTo>
                  <a:lnTo>
                    <a:pt x="119" y="77"/>
                  </a:lnTo>
                  <a:lnTo>
                    <a:pt x="115" y="74"/>
                  </a:lnTo>
                  <a:lnTo>
                    <a:pt x="115" y="70"/>
                  </a:lnTo>
                  <a:lnTo>
                    <a:pt x="115" y="70"/>
                  </a:lnTo>
                  <a:lnTo>
                    <a:pt x="115" y="66"/>
                  </a:lnTo>
                  <a:lnTo>
                    <a:pt x="111" y="66"/>
                  </a:lnTo>
                  <a:lnTo>
                    <a:pt x="111" y="63"/>
                  </a:lnTo>
                  <a:lnTo>
                    <a:pt x="108" y="63"/>
                  </a:lnTo>
                  <a:lnTo>
                    <a:pt x="104" y="59"/>
                  </a:lnTo>
                  <a:lnTo>
                    <a:pt x="104" y="59"/>
                  </a:lnTo>
                  <a:lnTo>
                    <a:pt x="104" y="59"/>
                  </a:lnTo>
                  <a:lnTo>
                    <a:pt x="104" y="55"/>
                  </a:lnTo>
                  <a:lnTo>
                    <a:pt x="104" y="55"/>
                  </a:lnTo>
                  <a:lnTo>
                    <a:pt x="104" y="51"/>
                  </a:lnTo>
                  <a:lnTo>
                    <a:pt x="104" y="48"/>
                  </a:lnTo>
                  <a:lnTo>
                    <a:pt x="108" y="44"/>
                  </a:lnTo>
                  <a:lnTo>
                    <a:pt x="108" y="40"/>
                  </a:lnTo>
                  <a:lnTo>
                    <a:pt x="108" y="40"/>
                  </a:lnTo>
                  <a:lnTo>
                    <a:pt x="111" y="40"/>
                  </a:lnTo>
                  <a:lnTo>
                    <a:pt x="111" y="37"/>
                  </a:lnTo>
                  <a:lnTo>
                    <a:pt x="111" y="33"/>
                  </a:lnTo>
                  <a:lnTo>
                    <a:pt x="111" y="29"/>
                  </a:lnTo>
                  <a:lnTo>
                    <a:pt x="111" y="29"/>
                  </a:lnTo>
                  <a:lnTo>
                    <a:pt x="115" y="29"/>
                  </a:lnTo>
                  <a:lnTo>
                    <a:pt x="115" y="29"/>
                  </a:lnTo>
                  <a:lnTo>
                    <a:pt x="115" y="29"/>
                  </a:lnTo>
                  <a:lnTo>
                    <a:pt x="111" y="26"/>
                  </a:lnTo>
                  <a:lnTo>
                    <a:pt x="108" y="26"/>
                  </a:lnTo>
                  <a:lnTo>
                    <a:pt x="108" y="26"/>
                  </a:lnTo>
                  <a:lnTo>
                    <a:pt x="100" y="22"/>
                  </a:lnTo>
                  <a:lnTo>
                    <a:pt x="97" y="22"/>
                  </a:lnTo>
                  <a:lnTo>
                    <a:pt x="97" y="22"/>
                  </a:lnTo>
                  <a:lnTo>
                    <a:pt x="93" y="18"/>
                  </a:lnTo>
                  <a:lnTo>
                    <a:pt x="93" y="14"/>
                  </a:lnTo>
                  <a:lnTo>
                    <a:pt x="89" y="14"/>
                  </a:lnTo>
                  <a:lnTo>
                    <a:pt x="89" y="11"/>
                  </a:lnTo>
                  <a:lnTo>
                    <a:pt x="89" y="11"/>
                  </a:lnTo>
                  <a:lnTo>
                    <a:pt x="86" y="7"/>
                  </a:lnTo>
                  <a:lnTo>
                    <a:pt x="82" y="7"/>
                  </a:lnTo>
                  <a:lnTo>
                    <a:pt x="78" y="7"/>
                  </a:lnTo>
                  <a:lnTo>
                    <a:pt x="78" y="7"/>
                  </a:lnTo>
                  <a:lnTo>
                    <a:pt x="78" y="3"/>
                  </a:lnTo>
                  <a:lnTo>
                    <a:pt x="74" y="3"/>
                  </a:lnTo>
                  <a:lnTo>
                    <a:pt x="71" y="3"/>
                  </a:lnTo>
                  <a:lnTo>
                    <a:pt x="63" y="0"/>
                  </a:lnTo>
                  <a:lnTo>
                    <a:pt x="60" y="0"/>
                  </a:lnTo>
                  <a:lnTo>
                    <a:pt x="56" y="3"/>
                  </a:lnTo>
                  <a:lnTo>
                    <a:pt x="52" y="3"/>
                  </a:lnTo>
                  <a:lnTo>
                    <a:pt x="48" y="7"/>
                  </a:lnTo>
                  <a:lnTo>
                    <a:pt x="48" y="7"/>
                  </a:lnTo>
                  <a:lnTo>
                    <a:pt x="45" y="11"/>
                  </a:lnTo>
                  <a:lnTo>
                    <a:pt x="45" y="11"/>
                  </a:lnTo>
                  <a:lnTo>
                    <a:pt x="41" y="11"/>
                  </a:lnTo>
                  <a:lnTo>
                    <a:pt x="34" y="14"/>
                  </a:lnTo>
                  <a:lnTo>
                    <a:pt x="34" y="18"/>
                  </a:lnTo>
                  <a:lnTo>
                    <a:pt x="34" y="22"/>
                  </a:lnTo>
                  <a:lnTo>
                    <a:pt x="34" y="29"/>
                  </a:lnTo>
                  <a:lnTo>
                    <a:pt x="34" y="33"/>
                  </a:lnTo>
                  <a:lnTo>
                    <a:pt x="34" y="40"/>
                  </a:lnTo>
                  <a:lnTo>
                    <a:pt x="34" y="40"/>
                  </a:lnTo>
                  <a:lnTo>
                    <a:pt x="34" y="44"/>
                  </a:lnTo>
                  <a:lnTo>
                    <a:pt x="30" y="48"/>
                  </a:lnTo>
                  <a:lnTo>
                    <a:pt x="30" y="51"/>
                  </a:lnTo>
                  <a:lnTo>
                    <a:pt x="0" y="70"/>
                  </a:lnTo>
                  <a:lnTo>
                    <a:pt x="0" y="70"/>
                  </a:lnTo>
                  <a:lnTo>
                    <a:pt x="0" y="70"/>
                  </a:lnTo>
                  <a:lnTo>
                    <a:pt x="8" y="89"/>
                  </a:lnTo>
                  <a:lnTo>
                    <a:pt x="23" y="92"/>
                  </a:lnTo>
                  <a:lnTo>
                    <a:pt x="100" y="141"/>
                  </a:lnTo>
                  <a:lnTo>
                    <a:pt x="130" y="141"/>
                  </a:lnTo>
                  <a:lnTo>
                    <a:pt x="134" y="133"/>
                  </a:lnTo>
                  <a:lnTo>
                    <a:pt x="137" y="126"/>
                  </a:lnTo>
                  <a:lnTo>
                    <a:pt x="145" y="122"/>
                  </a:lnTo>
                  <a:lnTo>
                    <a:pt x="152" y="126"/>
                  </a:lnTo>
                  <a:lnTo>
                    <a:pt x="156" y="126"/>
                  </a:lnTo>
                  <a:lnTo>
                    <a:pt x="156" y="126"/>
                  </a:lnTo>
                  <a:lnTo>
                    <a:pt x="156" y="122"/>
                  </a:lnTo>
                  <a:lnTo>
                    <a:pt x="160" y="12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7" name="Freeform 81">
              <a:extLst>
                <a:ext uri="{FF2B5EF4-FFF2-40B4-BE49-F238E27FC236}">
                  <a16:creationId xmlns:a16="http://schemas.microsoft.com/office/drawing/2014/main" xmlns="" id="{538EFCA4-6DAD-463B-8506-62B23E9CDF82}"/>
                </a:ext>
              </a:extLst>
            </p:cNvPr>
            <p:cNvSpPr/>
            <p:nvPr/>
          </p:nvSpPr>
          <p:spPr bwMode="auto">
            <a:xfrm>
              <a:off x="6306215" y="3466632"/>
              <a:ext cx="53742" cy="45388"/>
            </a:xfrm>
            <a:custGeom>
              <a:avLst/>
              <a:gdLst>
                <a:gd name="T0" fmla="*/ 0 w 30"/>
                <a:gd name="T1" fmla="*/ 19 h 26"/>
                <a:gd name="T2" fmla="*/ 4 w 30"/>
                <a:gd name="T3" fmla="*/ 11 h 26"/>
                <a:gd name="T4" fmla="*/ 7 w 30"/>
                <a:gd name="T5" fmla="*/ 4 h 26"/>
                <a:gd name="T6" fmla="*/ 15 w 30"/>
                <a:gd name="T7" fmla="*/ 0 h 26"/>
                <a:gd name="T8" fmla="*/ 22 w 30"/>
                <a:gd name="T9" fmla="*/ 4 h 26"/>
                <a:gd name="T10" fmla="*/ 26 w 30"/>
                <a:gd name="T11" fmla="*/ 4 h 26"/>
                <a:gd name="T12" fmla="*/ 26 w 30"/>
                <a:gd name="T13" fmla="*/ 4 h 26"/>
                <a:gd name="T14" fmla="*/ 26 w 30"/>
                <a:gd name="T15" fmla="*/ 4 h 26"/>
                <a:gd name="T16" fmla="*/ 26 w 30"/>
                <a:gd name="T17" fmla="*/ 11 h 26"/>
                <a:gd name="T18" fmla="*/ 18 w 30"/>
                <a:gd name="T19" fmla="*/ 11 h 26"/>
                <a:gd name="T20" fmla="*/ 26 w 30"/>
                <a:gd name="T21" fmla="*/ 15 h 26"/>
                <a:gd name="T22" fmla="*/ 26 w 30"/>
                <a:gd name="T23" fmla="*/ 15 h 26"/>
                <a:gd name="T24" fmla="*/ 26 w 30"/>
                <a:gd name="T25" fmla="*/ 15 h 26"/>
                <a:gd name="T26" fmla="*/ 26 w 30"/>
                <a:gd name="T27" fmla="*/ 19 h 26"/>
                <a:gd name="T28" fmla="*/ 30 w 30"/>
                <a:gd name="T29" fmla="*/ 22 h 26"/>
                <a:gd name="T30" fmla="*/ 26 w 30"/>
                <a:gd name="T31" fmla="*/ 22 h 26"/>
                <a:gd name="T32" fmla="*/ 26 w 30"/>
                <a:gd name="T33" fmla="*/ 22 h 26"/>
                <a:gd name="T34" fmla="*/ 30 w 30"/>
                <a:gd name="T35" fmla="*/ 22 h 26"/>
                <a:gd name="T36" fmla="*/ 18 w 30"/>
                <a:gd name="T37" fmla="*/ 26 h 26"/>
                <a:gd name="T38" fmla="*/ 18 w 30"/>
                <a:gd name="T39" fmla="*/ 22 h 26"/>
                <a:gd name="T40" fmla="*/ 4 w 30"/>
                <a:gd name="T41" fmla="*/ 19 h 26"/>
                <a:gd name="T42" fmla="*/ 0 w 30"/>
                <a:gd name="T43" fmla="*/ 19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0" h="26">
                  <a:moveTo>
                    <a:pt x="0" y="19"/>
                  </a:moveTo>
                  <a:lnTo>
                    <a:pt x="4" y="11"/>
                  </a:lnTo>
                  <a:lnTo>
                    <a:pt x="7" y="4"/>
                  </a:lnTo>
                  <a:lnTo>
                    <a:pt x="15" y="0"/>
                  </a:lnTo>
                  <a:lnTo>
                    <a:pt x="22" y="4"/>
                  </a:lnTo>
                  <a:lnTo>
                    <a:pt x="26" y="4"/>
                  </a:lnTo>
                  <a:lnTo>
                    <a:pt x="26" y="4"/>
                  </a:lnTo>
                  <a:lnTo>
                    <a:pt x="26" y="4"/>
                  </a:lnTo>
                  <a:lnTo>
                    <a:pt x="26" y="11"/>
                  </a:lnTo>
                  <a:lnTo>
                    <a:pt x="18" y="11"/>
                  </a:lnTo>
                  <a:lnTo>
                    <a:pt x="26" y="15"/>
                  </a:lnTo>
                  <a:lnTo>
                    <a:pt x="26" y="15"/>
                  </a:lnTo>
                  <a:lnTo>
                    <a:pt x="26" y="15"/>
                  </a:lnTo>
                  <a:lnTo>
                    <a:pt x="26" y="19"/>
                  </a:lnTo>
                  <a:lnTo>
                    <a:pt x="30" y="22"/>
                  </a:lnTo>
                  <a:lnTo>
                    <a:pt x="26" y="22"/>
                  </a:lnTo>
                  <a:lnTo>
                    <a:pt x="26" y="22"/>
                  </a:lnTo>
                  <a:lnTo>
                    <a:pt x="30" y="22"/>
                  </a:lnTo>
                  <a:lnTo>
                    <a:pt x="18" y="26"/>
                  </a:lnTo>
                  <a:lnTo>
                    <a:pt x="18" y="22"/>
                  </a:lnTo>
                  <a:lnTo>
                    <a:pt x="4" y="19"/>
                  </a:lnTo>
                  <a:lnTo>
                    <a:pt x="0" y="1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8" name="Freeform 82">
              <a:extLst>
                <a:ext uri="{FF2B5EF4-FFF2-40B4-BE49-F238E27FC236}">
                  <a16:creationId xmlns:a16="http://schemas.microsoft.com/office/drawing/2014/main" xmlns="" id="{0634277A-C96D-4793-AFE8-4BBA385C2364}"/>
                </a:ext>
              </a:extLst>
            </p:cNvPr>
            <p:cNvSpPr/>
            <p:nvPr/>
          </p:nvSpPr>
          <p:spPr bwMode="auto">
            <a:xfrm>
              <a:off x="5881655" y="3311265"/>
              <a:ext cx="66282" cy="31422"/>
            </a:xfrm>
            <a:custGeom>
              <a:avLst/>
              <a:gdLst>
                <a:gd name="T0" fmla="*/ 4 w 37"/>
                <a:gd name="T1" fmla="*/ 18 h 18"/>
                <a:gd name="T2" fmla="*/ 0 w 37"/>
                <a:gd name="T3" fmla="*/ 15 h 18"/>
                <a:gd name="T4" fmla="*/ 0 w 37"/>
                <a:gd name="T5" fmla="*/ 15 h 18"/>
                <a:gd name="T6" fmla="*/ 0 w 37"/>
                <a:gd name="T7" fmla="*/ 11 h 18"/>
                <a:gd name="T8" fmla="*/ 0 w 37"/>
                <a:gd name="T9" fmla="*/ 11 h 18"/>
                <a:gd name="T10" fmla="*/ 4 w 37"/>
                <a:gd name="T11" fmla="*/ 7 h 18"/>
                <a:gd name="T12" fmla="*/ 7 w 37"/>
                <a:gd name="T13" fmla="*/ 7 h 18"/>
                <a:gd name="T14" fmla="*/ 7 w 37"/>
                <a:gd name="T15" fmla="*/ 7 h 18"/>
                <a:gd name="T16" fmla="*/ 7 w 37"/>
                <a:gd name="T17" fmla="*/ 7 h 18"/>
                <a:gd name="T18" fmla="*/ 11 w 37"/>
                <a:gd name="T19" fmla="*/ 4 h 18"/>
                <a:gd name="T20" fmla="*/ 11 w 37"/>
                <a:gd name="T21" fmla="*/ 4 h 18"/>
                <a:gd name="T22" fmla="*/ 15 w 37"/>
                <a:gd name="T23" fmla="*/ 7 h 18"/>
                <a:gd name="T24" fmla="*/ 18 w 37"/>
                <a:gd name="T25" fmla="*/ 7 h 18"/>
                <a:gd name="T26" fmla="*/ 26 w 37"/>
                <a:gd name="T27" fmla="*/ 4 h 18"/>
                <a:gd name="T28" fmla="*/ 33 w 37"/>
                <a:gd name="T29" fmla="*/ 0 h 18"/>
                <a:gd name="T30" fmla="*/ 33 w 37"/>
                <a:gd name="T31" fmla="*/ 0 h 18"/>
                <a:gd name="T32" fmla="*/ 37 w 37"/>
                <a:gd name="T33" fmla="*/ 0 h 18"/>
                <a:gd name="T34" fmla="*/ 33 w 37"/>
                <a:gd name="T35" fmla="*/ 4 h 18"/>
                <a:gd name="T36" fmla="*/ 30 w 37"/>
                <a:gd name="T37" fmla="*/ 4 h 18"/>
                <a:gd name="T38" fmla="*/ 26 w 37"/>
                <a:gd name="T39" fmla="*/ 7 h 18"/>
                <a:gd name="T40" fmla="*/ 26 w 37"/>
                <a:gd name="T41" fmla="*/ 11 h 18"/>
                <a:gd name="T42" fmla="*/ 26 w 37"/>
                <a:gd name="T43" fmla="*/ 15 h 18"/>
                <a:gd name="T44" fmla="*/ 22 w 37"/>
                <a:gd name="T45" fmla="*/ 15 h 18"/>
                <a:gd name="T46" fmla="*/ 18 w 37"/>
                <a:gd name="T47" fmla="*/ 15 h 18"/>
                <a:gd name="T48" fmla="*/ 18 w 37"/>
                <a:gd name="T49" fmla="*/ 18 h 18"/>
                <a:gd name="T50" fmla="*/ 15 w 37"/>
                <a:gd name="T51" fmla="*/ 18 h 18"/>
                <a:gd name="T52" fmla="*/ 11 w 37"/>
                <a:gd name="T53" fmla="*/ 18 h 18"/>
                <a:gd name="T54" fmla="*/ 11 w 37"/>
                <a:gd name="T55" fmla="*/ 18 h 18"/>
                <a:gd name="T56" fmla="*/ 4 w 37"/>
                <a:gd name="T57"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7" h="18">
                  <a:moveTo>
                    <a:pt x="4" y="18"/>
                  </a:moveTo>
                  <a:lnTo>
                    <a:pt x="0" y="15"/>
                  </a:lnTo>
                  <a:lnTo>
                    <a:pt x="0" y="15"/>
                  </a:lnTo>
                  <a:lnTo>
                    <a:pt x="0" y="11"/>
                  </a:lnTo>
                  <a:lnTo>
                    <a:pt x="0" y="11"/>
                  </a:lnTo>
                  <a:lnTo>
                    <a:pt x="4" y="7"/>
                  </a:lnTo>
                  <a:lnTo>
                    <a:pt x="7" y="7"/>
                  </a:lnTo>
                  <a:lnTo>
                    <a:pt x="7" y="7"/>
                  </a:lnTo>
                  <a:lnTo>
                    <a:pt x="7" y="7"/>
                  </a:lnTo>
                  <a:lnTo>
                    <a:pt x="11" y="4"/>
                  </a:lnTo>
                  <a:lnTo>
                    <a:pt x="11" y="4"/>
                  </a:lnTo>
                  <a:lnTo>
                    <a:pt x="15" y="7"/>
                  </a:lnTo>
                  <a:lnTo>
                    <a:pt x="18" y="7"/>
                  </a:lnTo>
                  <a:lnTo>
                    <a:pt x="26" y="4"/>
                  </a:lnTo>
                  <a:lnTo>
                    <a:pt x="33" y="0"/>
                  </a:lnTo>
                  <a:lnTo>
                    <a:pt x="33" y="0"/>
                  </a:lnTo>
                  <a:lnTo>
                    <a:pt x="37" y="0"/>
                  </a:lnTo>
                  <a:lnTo>
                    <a:pt x="33" y="4"/>
                  </a:lnTo>
                  <a:lnTo>
                    <a:pt x="30" y="4"/>
                  </a:lnTo>
                  <a:lnTo>
                    <a:pt x="26" y="7"/>
                  </a:lnTo>
                  <a:lnTo>
                    <a:pt x="26" y="11"/>
                  </a:lnTo>
                  <a:lnTo>
                    <a:pt x="26" y="15"/>
                  </a:lnTo>
                  <a:lnTo>
                    <a:pt x="22" y="15"/>
                  </a:lnTo>
                  <a:lnTo>
                    <a:pt x="18" y="15"/>
                  </a:lnTo>
                  <a:lnTo>
                    <a:pt x="18" y="18"/>
                  </a:lnTo>
                  <a:lnTo>
                    <a:pt x="15" y="18"/>
                  </a:lnTo>
                  <a:lnTo>
                    <a:pt x="11" y="18"/>
                  </a:lnTo>
                  <a:lnTo>
                    <a:pt x="11" y="18"/>
                  </a:lnTo>
                  <a:lnTo>
                    <a:pt x="4"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9" name="Freeform 83">
              <a:extLst>
                <a:ext uri="{FF2B5EF4-FFF2-40B4-BE49-F238E27FC236}">
                  <a16:creationId xmlns:a16="http://schemas.microsoft.com/office/drawing/2014/main" xmlns="" id="{576C86B3-D13B-4367-BEF3-F66E773DBC21}"/>
                </a:ext>
              </a:extLst>
            </p:cNvPr>
            <p:cNvSpPr/>
            <p:nvPr/>
          </p:nvSpPr>
          <p:spPr bwMode="auto">
            <a:xfrm>
              <a:off x="5974808" y="3258893"/>
              <a:ext cx="184513" cy="150132"/>
            </a:xfrm>
            <a:custGeom>
              <a:avLst/>
              <a:gdLst>
                <a:gd name="T0" fmla="*/ 85 w 103"/>
                <a:gd name="T1" fmla="*/ 48 h 86"/>
                <a:gd name="T2" fmla="*/ 89 w 103"/>
                <a:gd name="T3" fmla="*/ 41 h 86"/>
                <a:gd name="T4" fmla="*/ 89 w 103"/>
                <a:gd name="T5" fmla="*/ 37 h 86"/>
                <a:gd name="T6" fmla="*/ 89 w 103"/>
                <a:gd name="T7" fmla="*/ 26 h 86"/>
                <a:gd name="T8" fmla="*/ 89 w 103"/>
                <a:gd name="T9" fmla="*/ 15 h 86"/>
                <a:gd name="T10" fmla="*/ 96 w 103"/>
                <a:gd name="T11" fmla="*/ 8 h 86"/>
                <a:gd name="T12" fmla="*/ 100 w 103"/>
                <a:gd name="T13" fmla="*/ 8 h 86"/>
                <a:gd name="T14" fmla="*/ 100 w 103"/>
                <a:gd name="T15" fmla="*/ 0 h 86"/>
                <a:gd name="T16" fmla="*/ 89 w 103"/>
                <a:gd name="T17" fmla="*/ 4 h 86"/>
                <a:gd name="T18" fmla="*/ 78 w 103"/>
                <a:gd name="T19" fmla="*/ 4 h 86"/>
                <a:gd name="T20" fmla="*/ 70 w 103"/>
                <a:gd name="T21" fmla="*/ 4 h 86"/>
                <a:gd name="T22" fmla="*/ 63 w 103"/>
                <a:gd name="T23" fmla="*/ 8 h 86"/>
                <a:gd name="T24" fmla="*/ 55 w 103"/>
                <a:gd name="T25" fmla="*/ 11 h 86"/>
                <a:gd name="T26" fmla="*/ 48 w 103"/>
                <a:gd name="T27" fmla="*/ 8 h 86"/>
                <a:gd name="T28" fmla="*/ 37 w 103"/>
                <a:gd name="T29" fmla="*/ 8 h 86"/>
                <a:gd name="T30" fmla="*/ 33 w 103"/>
                <a:gd name="T31" fmla="*/ 11 h 86"/>
                <a:gd name="T32" fmla="*/ 22 w 103"/>
                <a:gd name="T33" fmla="*/ 11 h 86"/>
                <a:gd name="T34" fmla="*/ 15 w 103"/>
                <a:gd name="T35" fmla="*/ 11 h 86"/>
                <a:gd name="T36" fmla="*/ 11 w 103"/>
                <a:gd name="T37" fmla="*/ 19 h 86"/>
                <a:gd name="T38" fmla="*/ 11 w 103"/>
                <a:gd name="T39" fmla="*/ 23 h 86"/>
                <a:gd name="T40" fmla="*/ 4 w 103"/>
                <a:gd name="T41" fmla="*/ 23 h 86"/>
                <a:gd name="T42" fmla="*/ 0 w 103"/>
                <a:gd name="T43" fmla="*/ 26 h 86"/>
                <a:gd name="T44" fmla="*/ 4 w 103"/>
                <a:gd name="T45" fmla="*/ 34 h 86"/>
                <a:gd name="T46" fmla="*/ 4 w 103"/>
                <a:gd name="T47" fmla="*/ 41 h 86"/>
                <a:gd name="T48" fmla="*/ 11 w 103"/>
                <a:gd name="T49" fmla="*/ 48 h 86"/>
                <a:gd name="T50" fmla="*/ 15 w 103"/>
                <a:gd name="T51" fmla="*/ 52 h 86"/>
                <a:gd name="T52" fmla="*/ 15 w 103"/>
                <a:gd name="T53" fmla="*/ 60 h 86"/>
                <a:gd name="T54" fmla="*/ 15 w 103"/>
                <a:gd name="T55" fmla="*/ 60 h 86"/>
                <a:gd name="T56" fmla="*/ 7 w 103"/>
                <a:gd name="T57" fmla="*/ 63 h 86"/>
                <a:gd name="T58" fmla="*/ 7 w 103"/>
                <a:gd name="T59" fmla="*/ 67 h 86"/>
                <a:gd name="T60" fmla="*/ 7 w 103"/>
                <a:gd name="T61" fmla="*/ 71 h 86"/>
                <a:gd name="T62" fmla="*/ 7 w 103"/>
                <a:gd name="T63" fmla="*/ 78 h 86"/>
                <a:gd name="T64" fmla="*/ 15 w 103"/>
                <a:gd name="T65" fmla="*/ 82 h 86"/>
                <a:gd name="T66" fmla="*/ 18 w 103"/>
                <a:gd name="T67" fmla="*/ 86 h 86"/>
                <a:gd name="T68" fmla="*/ 55 w 103"/>
                <a:gd name="T69" fmla="*/ 67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03" h="86">
                  <a:moveTo>
                    <a:pt x="55" y="67"/>
                  </a:moveTo>
                  <a:lnTo>
                    <a:pt x="85" y="48"/>
                  </a:lnTo>
                  <a:lnTo>
                    <a:pt x="85" y="45"/>
                  </a:lnTo>
                  <a:lnTo>
                    <a:pt x="89" y="41"/>
                  </a:lnTo>
                  <a:lnTo>
                    <a:pt x="89" y="37"/>
                  </a:lnTo>
                  <a:lnTo>
                    <a:pt x="89" y="37"/>
                  </a:lnTo>
                  <a:lnTo>
                    <a:pt x="89" y="30"/>
                  </a:lnTo>
                  <a:lnTo>
                    <a:pt x="89" y="26"/>
                  </a:lnTo>
                  <a:lnTo>
                    <a:pt x="89" y="19"/>
                  </a:lnTo>
                  <a:lnTo>
                    <a:pt x="89" y="15"/>
                  </a:lnTo>
                  <a:lnTo>
                    <a:pt x="89" y="11"/>
                  </a:lnTo>
                  <a:lnTo>
                    <a:pt x="96" y="8"/>
                  </a:lnTo>
                  <a:lnTo>
                    <a:pt x="100" y="8"/>
                  </a:lnTo>
                  <a:lnTo>
                    <a:pt x="100" y="8"/>
                  </a:lnTo>
                  <a:lnTo>
                    <a:pt x="103" y="4"/>
                  </a:lnTo>
                  <a:lnTo>
                    <a:pt x="100" y="0"/>
                  </a:lnTo>
                  <a:lnTo>
                    <a:pt x="96" y="0"/>
                  </a:lnTo>
                  <a:lnTo>
                    <a:pt x="89" y="4"/>
                  </a:lnTo>
                  <a:lnTo>
                    <a:pt x="81" y="4"/>
                  </a:lnTo>
                  <a:lnTo>
                    <a:pt x="78" y="4"/>
                  </a:lnTo>
                  <a:lnTo>
                    <a:pt x="74" y="4"/>
                  </a:lnTo>
                  <a:lnTo>
                    <a:pt x="70" y="4"/>
                  </a:lnTo>
                  <a:lnTo>
                    <a:pt x="66" y="8"/>
                  </a:lnTo>
                  <a:lnTo>
                    <a:pt x="63" y="8"/>
                  </a:lnTo>
                  <a:lnTo>
                    <a:pt x="63" y="11"/>
                  </a:lnTo>
                  <a:lnTo>
                    <a:pt x="55" y="11"/>
                  </a:lnTo>
                  <a:lnTo>
                    <a:pt x="48" y="8"/>
                  </a:lnTo>
                  <a:lnTo>
                    <a:pt x="48" y="8"/>
                  </a:lnTo>
                  <a:lnTo>
                    <a:pt x="44" y="8"/>
                  </a:lnTo>
                  <a:lnTo>
                    <a:pt x="37" y="8"/>
                  </a:lnTo>
                  <a:lnTo>
                    <a:pt x="33" y="8"/>
                  </a:lnTo>
                  <a:lnTo>
                    <a:pt x="33" y="11"/>
                  </a:lnTo>
                  <a:lnTo>
                    <a:pt x="22" y="11"/>
                  </a:lnTo>
                  <a:lnTo>
                    <a:pt x="22" y="11"/>
                  </a:lnTo>
                  <a:lnTo>
                    <a:pt x="15" y="11"/>
                  </a:lnTo>
                  <a:lnTo>
                    <a:pt x="15" y="11"/>
                  </a:lnTo>
                  <a:lnTo>
                    <a:pt x="15" y="19"/>
                  </a:lnTo>
                  <a:lnTo>
                    <a:pt x="11" y="19"/>
                  </a:lnTo>
                  <a:lnTo>
                    <a:pt x="15" y="23"/>
                  </a:lnTo>
                  <a:lnTo>
                    <a:pt x="11" y="23"/>
                  </a:lnTo>
                  <a:lnTo>
                    <a:pt x="7" y="26"/>
                  </a:lnTo>
                  <a:lnTo>
                    <a:pt x="4" y="23"/>
                  </a:lnTo>
                  <a:lnTo>
                    <a:pt x="4" y="26"/>
                  </a:lnTo>
                  <a:lnTo>
                    <a:pt x="0" y="26"/>
                  </a:lnTo>
                  <a:lnTo>
                    <a:pt x="0" y="30"/>
                  </a:lnTo>
                  <a:lnTo>
                    <a:pt x="4" y="34"/>
                  </a:lnTo>
                  <a:lnTo>
                    <a:pt x="7" y="37"/>
                  </a:lnTo>
                  <a:lnTo>
                    <a:pt x="4" y="41"/>
                  </a:lnTo>
                  <a:lnTo>
                    <a:pt x="4" y="48"/>
                  </a:lnTo>
                  <a:lnTo>
                    <a:pt x="11" y="48"/>
                  </a:lnTo>
                  <a:lnTo>
                    <a:pt x="11" y="52"/>
                  </a:lnTo>
                  <a:lnTo>
                    <a:pt x="15" y="52"/>
                  </a:lnTo>
                  <a:lnTo>
                    <a:pt x="15" y="56"/>
                  </a:lnTo>
                  <a:lnTo>
                    <a:pt x="15" y="60"/>
                  </a:lnTo>
                  <a:lnTo>
                    <a:pt x="15" y="60"/>
                  </a:lnTo>
                  <a:lnTo>
                    <a:pt x="15" y="60"/>
                  </a:lnTo>
                  <a:lnTo>
                    <a:pt x="11" y="60"/>
                  </a:lnTo>
                  <a:lnTo>
                    <a:pt x="7" y="63"/>
                  </a:lnTo>
                  <a:lnTo>
                    <a:pt x="7" y="67"/>
                  </a:lnTo>
                  <a:lnTo>
                    <a:pt x="7" y="67"/>
                  </a:lnTo>
                  <a:lnTo>
                    <a:pt x="7" y="71"/>
                  </a:lnTo>
                  <a:lnTo>
                    <a:pt x="7" y="71"/>
                  </a:lnTo>
                  <a:lnTo>
                    <a:pt x="11" y="78"/>
                  </a:lnTo>
                  <a:lnTo>
                    <a:pt x="7" y="78"/>
                  </a:lnTo>
                  <a:lnTo>
                    <a:pt x="11" y="78"/>
                  </a:lnTo>
                  <a:lnTo>
                    <a:pt x="15" y="82"/>
                  </a:lnTo>
                  <a:lnTo>
                    <a:pt x="18" y="86"/>
                  </a:lnTo>
                  <a:lnTo>
                    <a:pt x="18" y="86"/>
                  </a:lnTo>
                  <a:lnTo>
                    <a:pt x="22" y="86"/>
                  </a:lnTo>
                  <a:lnTo>
                    <a:pt x="55" y="67"/>
                  </a:lnTo>
                  <a:lnTo>
                    <a:pt x="55" y="6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0" name="Freeform 84">
              <a:extLst>
                <a:ext uri="{FF2B5EF4-FFF2-40B4-BE49-F238E27FC236}">
                  <a16:creationId xmlns:a16="http://schemas.microsoft.com/office/drawing/2014/main" xmlns="" id="{10FC5CA2-BEA0-483B-831B-348466133B3A}"/>
                </a:ext>
              </a:extLst>
            </p:cNvPr>
            <p:cNvSpPr/>
            <p:nvPr/>
          </p:nvSpPr>
          <p:spPr bwMode="auto">
            <a:xfrm>
              <a:off x="5940773" y="3375856"/>
              <a:ext cx="46575" cy="116964"/>
            </a:xfrm>
            <a:custGeom>
              <a:avLst/>
              <a:gdLst>
                <a:gd name="T0" fmla="*/ 15 w 26"/>
                <a:gd name="T1" fmla="*/ 67 h 67"/>
                <a:gd name="T2" fmla="*/ 19 w 26"/>
                <a:gd name="T3" fmla="*/ 63 h 67"/>
                <a:gd name="T4" fmla="*/ 19 w 26"/>
                <a:gd name="T5" fmla="*/ 63 h 67"/>
                <a:gd name="T6" fmla="*/ 19 w 26"/>
                <a:gd name="T7" fmla="*/ 63 h 67"/>
                <a:gd name="T8" fmla="*/ 19 w 26"/>
                <a:gd name="T9" fmla="*/ 59 h 67"/>
                <a:gd name="T10" fmla="*/ 19 w 26"/>
                <a:gd name="T11" fmla="*/ 56 h 67"/>
                <a:gd name="T12" fmla="*/ 19 w 26"/>
                <a:gd name="T13" fmla="*/ 52 h 67"/>
                <a:gd name="T14" fmla="*/ 19 w 26"/>
                <a:gd name="T15" fmla="*/ 48 h 67"/>
                <a:gd name="T16" fmla="*/ 23 w 26"/>
                <a:gd name="T17" fmla="*/ 48 h 67"/>
                <a:gd name="T18" fmla="*/ 23 w 26"/>
                <a:gd name="T19" fmla="*/ 45 h 67"/>
                <a:gd name="T20" fmla="*/ 23 w 26"/>
                <a:gd name="T21" fmla="*/ 41 h 67"/>
                <a:gd name="T22" fmla="*/ 23 w 26"/>
                <a:gd name="T23" fmla="*/ 41 h 67"/>
                <a:gd name="T24" fmla="*/ 23 w 26"/>
                <a:gd name="T25" fmla="*/ 33 h 67"/>
                <a:gd name="T26" fmla="*/ 23 w 26"/>
                <a:gd name="T27" fmla="*/ 33 h 67"/>
                <a:gd name="T28" fmla="*/ 19 w 26"/>
                <a:gd name="T29" fmla="*/ 33 h 67"/>
                <a:gd name="T30" fmla="*/ 15 w 26"/>
                <a:gd name="T31" fmla="*/ 33 h 67"/>
                <a:gd name="T32" fmla="*/ 15 w 26"/>
                <a:gd name="T33" fmla="*/ 33 h 67"/>
                <a:gd name="T34" fmla="*/ 15 w 26"/>
                <a:gd name="T35" fmla="*/ 30 h 67"/>
                <a:gd name="T36" fmla="*/ 15 w 26"/>
                <a:gd name="T37" fmla="*/ 22 h 67"/>
                <a:gd name="T38" fmla="*/ 15 w 26"/>
                <a:gd name="T39" fmla="*/ 19 h 67"/>
                <a:gd name="T40" fmla="*/ 15 w 26"/>
                <a:gd name="T41" fmla="*/ 15 h 67"/>
                <a:gd name="T42" fmla="*/ 19 w 26"/>
                <a:gd name="T43" fmla="*/ 15 h 67"/>
                <a:gd name="T44" fmla="*/ 19 w 26"/>
                <a:gd name="T45" fmla="*/ 19 h 67"/>
                <a:gd name="T46" fmla="*/ 23 w 26"/>
                <a:gd name="T47" fmla="*/ 19 h 67"/>
                <a:gd name="T48" fmla="*/ 23 w 26"/>
                <a:gd name="T49" fmla="*/ 19 h 67"/>
                <a:gd name="T50" fmla="*/ 23 w 26"/>
                <a:gd name="T51" fmla="*/ 15 h 67"/>
                <a:gd name="T52" fmla="*/ 23 w 26"/>
                <a:gd name="T53" fmla="*/ 15 h 67"/>
                <a:gd name="T54" fmla="*/ 23 w 26"/>
                <a:gd name="T55" fmla="*/ 15 h 67"/>
                <a:gd name="T56" fmla="*/ 23 w 26"/>
                <a:gd name="T57" fmla="*/ 11 h 67"/>
                <a:gd name="T58" fmla="*/ 23 w 26"/>
                <a:gd name="T59" fmla="*/ 7 h 67"/>
                <a:gd name="T60" fmla="*/ 23 w 26"/>
                <a:gd name="T61" fmla="*/ 4 h 67"/>
                <a:gd name="T62" fmla="*/ 26 w 26"/>
                <a:gd name="T63" fmla="*/ 0 h 67"/>
                <a:gd name="T64" fmla="*/ 23 w 26"/>
                <a:gd name="T65" fmla="*/ 0 h 67"/>
                <a:gd name="T66" fmla="*/ 23 w 26"/>
                <a:gd name="T67" fmla="*/ 4 h 67"/>
                <a:gd name="T68" fmla="*/ 15 w 26"/>
                <a:gd name="T69" fmla="*/ 4 h 67"/>
                <a:gd name="T70" fmla="*/ 15 w 26"/>
                <a:gd name="T71" fmla="*/ 4 h 67"/>
                <a:gd name="T72" fmla="*/ 11 w 26"/>
                <a:gd name="T73" fmla="*/ 7 h 67"/>
                <a:gd name="T74" fmla="*/ 8 w 26"/>
                <a:gd name="T75" fmla="*/ 19 h 67"/>
                <a:gd name="T76" fmla="*/ 4 w 26"/>
                <a:gd name="T77" fmla="*/ 26 h 67"/>
                <a:gd name="T78" fmla="*/ 0 w 26"/>
                <a:gd name="T79" fmla="*/ 33 h 67"/>
                <a:gd name="T80" fmla="*/ 0 w 26"/>
                <a:gd name="T81" fmla="*/ 33 h 67"/>
                <a:gd name="T82" fmla="*/ 4 w 26"/>
                <a:gd name="T83" fmla="*/ 37 h 67"/>
                <a:gd name="T84" fmla="*/ 8 w 26"/>
                <a:gd name="T85" fmla="*/ 45 h 67"/>
                <a:gd name="T86" fmla="*/ 11 w 26"/>
                <a:gd name="T87" fmla="*/ 52 h 67"/>
                <a:gd name="T88" fmla="*/ 15 w 26"/>
                <a:gd name="T89" fmla="*/ 59 h 67"/>
                <a:gd name="T90" fmla="*/ 11 w 26"/>
                <a:gd name="T91" fmla="*/ 63 h 67"/>
                <a:gd name="T92" fmla="*/ 15 w 26"/>
                <a:gd name="T93" fmla="*/ 67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6" h="67">
                  <a:moveTo>
                    <a:pt x="15" y="67"/>
                  </a:moveTo>
                  <a:lnTo>
                    <a:pt x="19" y="63"/>
                  </a:lnTo>
                  <a:lnTo>
                    <a:pt x="19" y="63"/>
                  </a:lnTo>
                  <a:lnTo>
                    <a:pt x="19" y="63"/>
                  </a:lnTo>
                  <a:lnTo>
                    <a:pt x="19" y="59"/>
                  </a:lnTo>
                  <a:lnTo>
                    <a:pt x="19" y="56"/>
                  </a:lnTo>
                  <a:lnTo>
                    <a:pt x="19" y="52"/>
                  </a:lnTo>
                  <a:lnTo>
                    <a:pt x="19" y="48"/>
                  </a:lnTo>
                  <a:lnTo>
                    <a:pt x="23" y="48"/>
                  </a:lnTo>
                  <a:lnTo>
                    <a:pt x="23" y="45"/>
                  </a:lnTo>
                  <a:lnTo>
                    <a:pt x="23" y="41"/>
                  </a:lnTo>
                  <a:lnTo>
                    <a:pt x="23" y="41"/>
                  </a:lnTo>
                  <a:lnTo>
                    <a:pt x="23" y="33"/>
                  </a:lnTo>
                  <a:lnTo>
                    <a:pt x="23" y="33"/>
                  </a:lnTo>
                  <a:lnTo>
                    <a:pt x="19" y="33"/>
                  </a:lnTo>
                  <a:lnTo>
                    <a:pt x="15" y="33"/>
                  </a:lnTo>
                  <a:lnTo>
                    <a:pt x="15" y="33"/>
                  </a:lnTo>
                  <a:lnTo>
                    <a:pt x="15" y="30"/>
                  </a:lnTo>
                  <a:lnTo>
                    <a:pt x="15" y="22"/>
                  </a:lnTo>
                  <a:lnTo>
                    <a:pt x="15" y="19"/>
                  </a:lnTo>
                  <a:lnTo>
                    <a:pt x="15" y="15"/>
                  </a:lnTo>
                  <a:lnTo>
                    <a:pt x="19" y="15"/>
                  </a:lnTo>
                  <a:lnTo>
                    <a:pt x="19" y="19"/>
                  </a:lnTo>
                  <a:lnTo>
                    <a:pt x="23" y="19"/>
                  </a:lnTo>
                  <a:lnTo>
                    <a:pt x="23" y="19"/>
                  </a:lnTo>
                  <a:lnTo>
                    <a:pt x="23" y="15"/>
                  </a:lnTo>
                  <a:lnTo>
                    <a:pt x="23" y="15"/>
                  </a:lnTo>
                  <a:lnTo>
                    <a:pt x="23" y="15"/>
                  </a:lnTo>
                  <a:lnTo>
                    <a:pt x="23" y="11"/>
                  </a:lnTo>
                  <a:lnTo>
                    <a:pt x="23" y="7"/>
                  </a:lnTo>
                  <a:lnTo>
                    <a:pt x="23" y="4"/>
                  </a:lnTo>
                  <a:lnTo>
                    <a:pt x="26" y="0"/>
                  </a:lnTo>
                  <a:lnTo>
                    <a:pt x="23" y="0"/>
                  </a:lnTo>
                  <a:lnTo>
                    <a:pt x="23" y="4"/>
                  </a:lnTo>
                  <a:lnTo>
                    <a:pt x="15" y="4"/>
                  </a:lnTo>
                  <a:lnTo>
                    <a:pt x="15" y="4"/>
                  </a:lnTo>
                  <a:lnTo>
                    <a:pt x="11" y="7"/>
                  </a:lnTo>
                  <a:lnTo>
                    <a:pt x="8" y="19"/>
                  </a:lnTo>
                  <a:lnTo>
                    <a:pt x="4" y="26"/>
                  </a:lnTo>
                  <a:lnTo>
                    <a:pt x="0" y="33"/>
                  </a:lnTo>
                  <a:lnTo>
                    <a:pt x="0" y="33"/>
                  </a:lnTo>
                  <a:lnTo>
                    <a:pt x="4" y="37"/>
                  </a:lnTo>
                  <a:lnTo>
                    <a:pt x="8" y="45"/>
                  </a:lnTo>
                  <a:lnTo>
                    <a:pt x="11" y="52"/>
                  </a:lnTo>
                  <a:lnTo>
                    <a:pt x="15" y="59"/>
                  </a:lnTo>
                  <a:lnTo>
                    <a:pt x="11" y="63"/>
                  </a:lnTo>
                  <a:lnTo>
                    <a:pt x="15" y="6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1" name="Freeform 85">
              <a:extLst>
                <a:ext uri="{FF2B5EF4-FFF2-40B4-BE49-F238E27FC236}">
                  <a16:creationId xmlns:a16="http://schemas.microsoft.com/office/drawing/2014/main" xmlns="" id="{7423D268-6CC0-4DF6-A25B-884CD1CF9AC0}"/>
                </a:ext>
              </a:extLst>
            </p:cNvPr>
            <p:cNvSpPr/>
            <p:nvPr/>
          </p:nvSpPr>
          <p:spPr bwMode="auto">
            <a:xfrm>
              <a:off x="5981974" y="3375856"/>
              <a:ext cx="12541" cy="26187"/>
            </a:xfrm>
            <a:custGeom>
              <a:avLst/>
              <a:gdLst>
                <a:gd name="T0" fmla="*/ 0 w 7"/>
                <a:gd name="T1" fmla="*/ 15 h 15"/>
                <a:gd name="T2" fmla="*/ 0 w 7"/>
                <a:gd name="T3" fmla="*/ 15 h 15"/>
                <a:gd name="T4" fmla="*/ 0 w 7"/>
                <a:gd name="T5" fmla="*/ 11 h 15"/>
                <a:gd name="T6" fmla="*/ 0 w 7"/>
                <a:gd name="T7" fmla="*/ 7 h 15"/>
                <a:gd name="T8" fmla="*/ 0 w 7"/>
                <a:gd name="T9" fmla="*/ 4 h 15"/>
                <a:gd name="T10" fmla="*/ 3 w 7"/>
                <a:gd name="T11" fmla="*/ 0 h 15"/>
                <a:gd name="T12" fmla="*/ 3 w 7"/>
                <a:gd name="T13" fmla="*/ 0 h 15"/>
                <a:gd name="T14" fmla="*/ 3 w 7"/>
                <a:gd name="T15" fmla="*/ 4 h 15"/>
                <a:gd name="T16" fmla="*/ 3 w 7"/>
                <a:gd name="T17" fmla="*/ 4 h 15"/>
                <a:gd name="T18" fmla="*/ 7 w 7"/>
                <a:gd name="T19" fmla="*/ 11 h 15"/>
                <a:gd name="T20" fmla="*/ 3 w 7"/>
                <a:gd name="T21" fmla="*/ 11 h 15"/>
                <a:gd name="T22" fmla="*/ 3 w 7"/>
                <a:gd name="T23" fmla="*/ 11 h 15"/>
                <a:gd name="T24" fmla="*/ 3 w 7"/>
                <a:gd name="T25" fmla="*/ 15 h 15"/>
                <a:gd name="T26" fmla="*/ 0 w 7"/>
                <a:gd name="T27" fmla="*/ 15 h 15"/>
                <a:gd name="T28" fmla="*/ 0 w 7"/>
                <a:gd name="T29" fmla="*/ 1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 h="15">
                  <a:moveTo>
                    <a:pt x="0" y="15"/>
                  </a:moveTo>
                  <a:lnTo>
                    <a:pt x="0" y="15"/>
                  </a:lnTo>
                  <a:lnTo>
                    <a:pt x="0" y="11"/>
                  </a:lnTo>
                  <a:lnTo>
                    <a:pt x="0" y="7"/>
                  </a:lnTo>
                  <a:lnTo>
                    <a:pt x="0" y="4"/>
                  </a:lnTo>
                  <a:lnTo>
                    <a:pt x="3" y="0"/>
                  </a:lnTo>
                  <a:lnTo>
                    <a:pt x="3" y="0"/>
                  </a:lnTo>
                  <a:lnTo>
                    <a:pt x="3" y="4"/>
                  </a:lnTo>
                  <a:lnTo>
                    <a:pt x="3" y="4"/>
                  </a:lnTo>
                  <a:lnTo>
                    <a:pt x="7" y="11"/>
                  </a:lnTo>
                  <a:lnTo>
                    <a:pt x="3" y="11"/>
                  </a:lnTo>
                  <a:lnTo>
                    <a:pt x="3" y="11"/>
                  </a:lnTo>
                  <a:lnTo>
                    <a:pt x="3" y="15"/>
                  </a:lnTo>
                  <a:lnTo>
                    <a:pt x="0" y="15"/>
                  </a:lnTo>
                  <a:lnTo>
                    <a:pt x="0" y="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2" name="Freeform 86">
              <a:extLst>
                <a:ext uri="{FF2B5EF4-FFF2-40B4-BE49-F238E27FC236}">
                  <a16:creationId xmlns:a16="http://schemas.microsoft.com/office/drawing/2014/main" xmlns="" id="{0CEC6C83-B371-4509-9B0C-D6D9BE7356FB}"/>
                </a:ext>
              </a:extLst>
            </p:cNvPr>
            <p:cNvSpPr/>
            <p:nvPr/>
          </p:nvSpPr>
          <p:spPr bwMode="auto">
            <a:xfrm>
              <a:off x="5967641" y="3402041"/>
              <a:ext cx="14331" cy="31422"/>
            </a:xfrm>
            <a:custGeom>
              <a:avLst/>
              <a:gdLst>
                <a:gd name="T0" fmla="*/ 8 w 8"/>
                <a:gd name="T1" fmla="*/ 18 h 18"/>
                <a:gd name="T2" fmla="*/ 4 w 8"/>
                <a:gd name="T3" fmla="*/ 18 h 18"/>
                <a:gd name="T4" fmla="*/ 0 w 8"/>
                <a:gd name="T5" fmla="*/ 18 h 18"/>
                <a:gd name="T6" fmla="*/ 0 w 8"/>
                <a:gd name="T7" fmla="*/ 18 h 18"/>
                <a:gd name="T8" fmla="*/ 0 w 8"/>
                <a:gd name="T9" fmla="*/ 15 h 18"/>
                <a:gd name="T10" fmla="*/ 0 w 8"/>
                <a:gd name="T11" fmla="*/ 7 h 18"/>
                <a:gd name="T12" fmla="*/ 0 w 8"/>
                <a:gd name="T13" fmla="*/ 4 h 18"/>
                <a:gd name="T14" fmla="*/ 0 w 8"/>
                <a:gd name="T15" fmla="*/ 0 h 18"/>
                <a:gd name="T16" fmla="*/ 4 w 8"/>
                <a:gd name="T17" fmla="*/ 0 h 18"/>
                <a:gd name="T18" fmla="*/ 4 w 8"/>
                <a:gd name="T19" fmla="*/ 4 h 18"/>
                <a:gd name="T20" fmla="*/ 8 w 8"/>
                <a:gd name="T21" fmla="*/ 4 h 18"/>
                <a:gd name="T22" fmla="*/ 8 w 8"/>
                <a:gd name="T23" fmla="*/ 4 h 18"/>
                <a:gd name="T24" fmla="*/ 8 w 8"/>
                <a:gd name="T25" fmla="*/ 4 h 18"/>
                <a:gd name="T26" fmla="*/ 8 w 8"/>
                <a:gd name="T27" fmla="*/ 4 h 18"/>
                <a:gd name="T28" fmla="*/ 8 w 8"/>
                <a:gd name="T29" fmla="*/ 7 h 18"/>
                <a:gd name="T30" fmla="*/ 8 w 8"/>
                <a:gd name="T31" fmla="*/ 11 h 18"/>
                <a:gd name="T32" fmla="*/ 8 w 8"/>
                <a:gd name="T33" fmla="*/ 11 h 18"/>
                <a:gd name="T34" fmla="*/ 8 w 8"/>
                <a:gd name="T35" fmla="*/ 18 h 18"/>
                <a:gd name="T36" fmla="*/ 8 w 8"/>
                <a:gd name="T37"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 h="18">
                  <a:moveTo>
                    <a:pt x="8" y="18"/>
                  </a:moveTo>
                  <a:lnTo>
                    <a:pt x="4" y="18"/>
                  </a:lnTo>
                  <a:lnTo>
                    <a:pt x="0" y="18"/>
                  </a:lnTo>
                  <a:lnTo>
                    <a:pt x="0" y="18"/>
                  </a:lnTo>
                  <a:lnTo>
                    <a:pt x="0" y="15"/>
                  </a:lnTo>
                  <a:lnTo>
                    <a:pt x="0" y="7"/>
                  </a:lnTo>
                  <a:lnTo>
                    <a:pt x="0" y="4"/>
                  </a:lnTo>
                  <a:lnTo>
                    <a:pt x="0" y="0"/>
                  </a:lnTo>
                  <a:lnTo>
                    <a:pt x="4" y="0"/>
                  </a:lnTo>
                  <a:lnTo>
                    <a:pt x="4" y="4"/>
                  </a:lnTo>
                  <a:lnTo>
                    <a:pt x="8" y="4"/>
                  </a:lnTo>
                  <a:lnTo>
                    <a:pt x="8" y="4"/>
                  </a:lnTo>
                  <a:lnTo>
                    <a:pt x="8" y="4"/>
                  </a:lnTo>
                  <a:lnTo>
                    <a:pt x="8" y="4"/>
                  </a:lnTo>
                  <a:lnTo>
                    <a:pt x="8" y="7"/>
                  </a:lnTo>
                  <a:lnTo>
                    <a:pt x="8" y="11"/>
                  </a:lnTo>
                  <a:lnTo>
                    <a:pt x="8" y="11"/>
                  </a:lnTo>
                  <a:lnTo>
                    <a:pt x="8" y="18"/>
                  </a:lnTo>
                  <a:lnTo>
                    <a:pt x="8"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3" name="Freeform 87">
              <a:extLst>
                <a:ext uri="{FF2B5EF4-FFF2-40B4-BE49-F238E27FC236}">
                  <a16:creationId xmlns:a16="http://schemas.microsoft.com/office/drawing/2014/main" xmlns="" id="{6671E4DE-4A73-4DBA-BB39-2E8630F733B6}"/>
                </a:ext>
              </a:extLst>
            </p:cNvPr>
            <p:cNvSpPr/>
            <p:nvPr/>
          </p:nvSpPr>
          <p:spPr bwMode="auto">
            <a:xfrm>
              <a:off x="5967643" y="3342687"/>
              <a:ext cx="34036" cy="40152"/>
            </a:xfrm>
            <a:custGeom>
              <a:avLst/>
              <a:gdLst>
                <a:gd name="T0" fmla="*/ 0 w 19"/>
                <a:gd name="T1" fmla="*/ 23 h 23"/>
                <a:gd name="T2" fmla="*/ 0 w 19"/>
                <a:gd name="T3" fmla="*/ 23 h 23"/>
                <a:gd name="T4" fmla="*/ 8 w 19"/>
                <a:gd name="T5" fmla="*/ 23 h 23"/>
                <a:gd name="T6" fmla="*/ 8 w 19"/>
                <a:gd name="T7" fmla="*/ 19 h 23"/>
                <a:gd name="T8" fmla="*/ 11 w 19"/>
                <a:gd name="T9" fmla="*/ 19 h 23"/>
                <a:gd name="T10" fmla="*/ 11 w 19"/>
                <a:gd name="T11" fmla="*/ 15 h 23"/>
                <a:gd name="T12" fmla="*/ 15 w 19"/>
                <a:gd name="T13" fmla="*/ 12 h 23"/>
                <a:gd name="T14" fmla="*/ 19 w 19"/>
                <a:gd name="T15" fmla="*/ 12 h 23"/>
                <a:gd name="T16" fmla="*/ 19 w 19"/>
                <a:gd name="T17" fmla="*/ 12 h 23"/>
                <a:gd name="T18" fmla="*/ 19 w 19"/>
                <a:gd name="T19" fmla="*/ 12 h 23"/>
                <a:gd name="T20" fmla="*/ 19 w 19"/>
                <a:gd name="T21" fmla="*/ 8 h 23"/>
                <a:gd name="T22" fmla="*/ 19 w 19"/>
                <a:gd name="T23" fmla="*/ 4 h 23"/>
                <a:gd name="T24" fmla="*/ 15 w 19"/>
                <a:gd name="T25" fmla="*/ 4 h 23"/>
                <a:gd name="T26" fmla="*/ 15 w 19"/>
                <a:gd name="T27" fmla="*/ 0 h 23"/>
                <a:gd name="T28" fmla="*/ 8 w 19"/>
                <a:gd name="T29" fmla="*/ 0 h 23"/>
                <a:gd name="T30" fmla="*/ 8 w 19"/>
                <a:gd name="T31" fmla="*/ 0 h 23"/>
                <a:gd name="T32" fmla="*/ 8 w 19"/>
                <a:gd name="T33" fmla="*/ 0 h 23"/>
                <a:gd name="T34" fmla="*/ 4 w 19"/>
                <a:gd name="T35" fmla="*/ 12 h 23"/>
                <a:gd name="T36" fmla="*/ 4 w 19"/>
                <a:gd name="T37" fmla="*/ 15 h 23"/>
                <a:gd name="T38" fmla="*/ 0 w 19"/>
                <a:gd name="T39" fmla="*/ 19 h 23"/>
                <a:gd name="T40" fmla="*/ 0 w 19"/>
                <a:gd name="T41" fmla="*/ 23 h 23"/>
                <a:gd name="T42" fmla="*/ 0 w 19"/>
                <a:gd name="T43" fmla="*/ 2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9" h="23">
                  <a:moveTo>
                    <a:pt x="0" y="23"/>
                  </a:moveTo>
                  <a:lnTo>
                    <a:pt x="0" y="23"/>
                  </a:lnTo>
                  <a:lnTo>
                    <a:pt x="8" y="23"/>
                  </a:lnTo>
                  <a:lnTo>
                    <a:pt x="8" y="19"/>
                  </a:lnTo>
                  <a:lnTo>
                    <a:pt x="11" y="19"/>
                  </a:lnTo>
                  <a:lnTo>
                    <a:pt x="11" y="15"/>
                  </a:lnTo>
                  <a:lnTo>
                    <a:pt x="15" y="12"/>
                  </a:lnTo>
                  <a:lnTo>
                    <a:pt x="19" y="12"/>
                  </a:lnTo>
                  <a:lnTo>
                    <a:pt x="19" y="12"/>
                  </a:lnTo>
                  <a:lnTo>
                    <a:pt x="19" y="12"/>
                  </a:lnTo>
                  <a:lnTo>
                    <a:pt x="19" y="8"/>
                  </a:lnTo>
                  <a:lnTo>
                    <a:pt x="19" y="4"/>
                  </a:lnTo>
                  <a:lnTo>
                    <a:pt x="15" y="4"/>
                  </a:lnTo>
                  <a:lnTo>
                    <a:pt x="15" y="0"/>
                  </a:lnTo>
                  <a:lnTo>
                    <a:pt x="8" y="0"/>
                  </a:lnTo>
                  <a:lnTo>
                    <a:pt x="8" y="0"/>
                  </a:lnTo>
                  <a:lnTo>
                    <a:pt x="8" y="0"/>
                  </a:lnTo>
                  <a:lnTo>
                    <a:pt x="4" y="12"/>
                  </a:lnTo>
                  <a:lnTo>
                    <a:pt x="4" y="15"/>
                  </a:lnTo>
                  <a:lnTo>
                    <a:pt x="0" y="19"/>
                  </a:lnTo>
                  <a:lnTo>
                    <a:pt x="0" y="23"/>
                  </a:lnTo>
                  <a:lnTo>
                    <a:pt x="0" y="2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4" name="Freeform 88">
              <a:extLst>
                <a:ext uri="{FF2B5EF4-FFF2-40B4-BE49-F238E27FC236}">
                  <a16:creationId xmlns:a16="http://schemas.microsoft.com/office/drawing/2014/main" xmlns="" id="{7112A668-EC9D-4B27-8795-C63463D47C6E}"/>
                </a:ext>
              </a:extLst>
            </p:cNvPr>
            <p:cNvSpPr/>
            <p:nvPr/>
          </p:nvSpPr>
          <p:spPr bwMode="auto">
            <a:xfrm>
              <a:off x="5967642" y="3375856"/>
              <a:ext cx="120024" cy="129184"/>
            </a:xfrm>
            <a:custGeom>
              <a:avLst/>
              <a:gdLst>
                <a:gd name="T0" fmla="*/ 4 w 67"/>
                <a:gd name="T1" fmla="*/ 63 h 74"/>
                <a:gd name="T2" fmla="*/ 4 w 67"/>
                <a:gd name="T3" fmla="*/ 63 h 74"/>
                <a:gd name="T4" fmla="*/ 4 w 67"/>
                <a:gd name="T5" fmla="*/ 63 h 74"/>
                <a:gd name="T6" fmla="*/ 4 w 67"/>
                <a:gd name="T7" fmla="*/ 59 h 74"/>
                <a:gd name="T8" fmla="*/ 4 w 67"/>
                <a:gd name="T9" fmla="*/ 56 h 74"/>
                <a:gd name="T10" fmla="*/ 4 w 67"/>
                <a:gd name="T11" fmla="*/ 52 h 74"/>
                <a:gd name="T12" fmla="*/ 4 w 67"/>
                <a:gd name="T13" fmla="*/ 48 h 74"/>
                <a:gd name="T14" fmla="*/ 8 w 67"/>
                <a:gd name="T15" fmla="*/ 48 h 74"/>
                <a:gd name="T16" fmla="*/ 8 w 67"/>
                <a:gd name="T17" fmla="*/ 45 h 74"/>
                <a:gd name="T18" fmla="*/ 8 w 67"/>
                <a:gd name="T19" fmla="*/ 41 h 74"/>
                <a:gd name="T20" fmla="*/ 8 w 67"/>
                <a:gd name="T21" fmla="*/ 41 h 74"/>
                <a:gd name="T22" fmla="*/ 8 w 67"/>
                <a:gd name="T23" fmla="*/ 26 h 74"/>
                <a:gd name="T24" fmla="*/ 8 w 67"/>
                <a:gd name="T25" fmla="*/ 26 h 74"/>
                <a:gd name="T26" fmla="*/ 8 w 67"/>
                <a:gd name="T27" fmla="*/ 22 h 74"/>
                <a:gd name="T28" fmla="*/ 8 w 67"/>
                <a:gd name="T29" fmla="*/ 19 h 74"/>
                <a:gd name="T30" fmla="*/ 8 w 67"/>
                <a:gd name="T31" fmla="*/ 19 h 74"/>
                <a:gd name="T32" fmla="*/ 8 w 67"/>
                <a:gd name="T33" fmla="*/ 15 h 74"/>
                <a:gd name="T34" fmla="*/ 8 w 67"/>
                <a:gd name="T35" fmla="*/ 15 h 74"/>
                <a:gd name="T36" fmla="*/ 11 w 67"/>
                <a:gd name="T37" fmla="*/ 15 h 74"/>
                <a:gd name="T38" fmla="*/ 11 w 67"/>
                <a:gd name="T39" fmla="*/ 11 h 74"/>
                <a:gd name="T40" fmla="*/ 15 w 67"/>
                <a:gd name="T41" fmla="*/ 11 h 74"/>
                <a:gd name="T42" fmla="*/ 19 w 67"/>
                <a:gd name="T43" fmla="*/ 15 h 74"/>
                <a:gd name="T44" fmla="*/ 22 w 67"/>
                <a:gd name="T45" fmla="*/ 19 h 74"/>
                <a:gd name="T46" fmla="*/ 22 w 67"/>
                <a:gd name="T47" fmla="*/ 19 h 74"/>
                <a:gd name="T48" fmla="*/ 26 w 67"/>
                <a:gd name="T49" fmla="*/ 19 h 74"/>
                <a:gd name="T50" fmla="*/ 59 w 67"/>
                <a:gd name="T51" fmla="*/ 0 h 74"/>
                <a:gd name="T52" fmla="*/ 67 w 67"/>
                <a:gd name="T53" fmla="*/ 19 h 74"/>
                <a:gd name="T54" fmla="*/ 67 w 67"/>
                <a:gd name="T55" fmla="*/ 19 h 74"/>
                <a:gd name="T56" fmla="*/ 59 w 67"/>
                <a:gd name="T57" fmla="*/ 26 h 74"/>
                <a:gd name="T58" fmla="*/ 37 w 67"/>
                <a:gd name="T59" fmla="*/ 30 h 74"/>
                <a:gd name="T60" fmla="*/ 56 w 67"/>
                <a:gd name="T61" fmla="*/ 48 h 74"/>
                <a:gd name="T62" fmla="*/ 48 w 67"/>
                <a:gd name="T63" fmla="*/ 56 h 74"/>
                <a:gd name="T64" fmla="*/ 48 w 67"/>
                <a:gd name="T65" fmla="*/ 63 h 74"/>
                <a:gd name="T66" fmla="*/ 33 w 67"/>
                <a:gd name="T67" fmla="*/ 63 h 74"/>
                <a:gd name="T68" fmla="*/ 22 w 67"/>
                <a:gd name="T69" fmla="*/ 74 h 74"/>
                <a:gd name="T70" fmla="*/ 8 w 67"/>
                <a:gd name="T71" fmla="*/ 71 h 74"/>
                <a:gd name="T72" fmla="*/ 0 w 67"/>
                <a:gd name="T73" fmla="*/ 71 h 74"/>
                <a:gd name="T74" fmla="*/ 0 w 67"/>
                <a:gd name="T75" fmla="*/ 71 h 74"/>
                <a:gd name="T76" fmla="*/ 4 w 67"/>
                <a:gd name="T77" fmla="*/ 67 h 74"/>
                <a:gd name="T78" fmla="*/ 4 w 67"/>
                <a:gd name="T79" fmla="*/ 63 h 74"/>
                <a:gd name="T80" fmla="*/ 4 w 67"/>
                <a:gd name="T81" fmla="*/ 63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7" h="74">
                  <a:moveTo>
                    <a:pt x="4" y="63"/>
                  </a:moveTo>
                  <a:lnTo>
                    <a:pt x="4" y="63"/>
                  </a:lnTo>
                  <a:lnTo>
                    <a:pt x="4" y="63"/>
                  </a:lnTo>
                  <a:lnTo>
                    <a:pt x="4" y="59"/>
                  </a:lnTo>
                  <a:lnTo>
                    <a:pt x="4" y="56"/>
                  </a:lnTo>
                  <a:lnTo>
                    <a:pt x="4" y="52"/>
                  </a:lnTo>
                  <a:lnTo>
                    <a:pt x="4" y="48"/>
                  </a:lnTo>
                  <a:lnTo>
                    <a:pt x="8" y="48"/>
                  </a:lnTo>
                  <a:lnTo>
                    <a:pt x="8" y="45"/>
                  </a:lnTo>
                  <a:lnTo>
                    <a:pt x="8" y="41"/>
                  </a:lnTo>
                  <a:lnTo>
                    <a:pt x="8" y="41"/>
                  </a:lnTo>
                  <a:lnTo>
                    <a:pt x="8" y="26"/>
                  </a:lnTo>
                  <a:lnTo>
                    <a:pt x="8" y="26"/>
                  </a:lnTo>
                  <a:lnTo>
                    <a:pt x="8" y="22"/>
                  </a:lnTo>
                  <a:lnTo>
                    <a:pt x="8" y="19"/>
                  </a:lnTo>
                  <a:lnTo>
                    <a:pt x="8" y="19"/>
                  </a:lnTo>
                  <a:lnTo>
                    <a:pt x="8" y="15"/>
                  </a:lnTo>
                  <a:lnTo>
                    <a:pt x="8" y="15"/>
                  </a:lnTo>
                  <a:lnTo>
                    <a:pt x="11" y="15"/>
                  </a:lnTo>
                  <a:lnTo>
                    <a:pt x="11" y="11"/>
                  </a:lnTo>
                  <a:lnTo>
                    <a:pt x="15" y="11"/>
                  </a:lnTo>
                  <a:lnTo>
                    <a:pt x="19" y="15"/>
                  </a:lnTo>
                  <a:lnTo>
                    <a:pt x="22" y="19"/>
                  </a:lnTo>
                  <a:lnTo>
                    <a:pt x="22" y="19"/>
                  </a:lnTo>
                  <a:lnTo>
                    <a:pt x="26" y="19"/>
                  </a:lnTo>
                  <a:lnTo>
                    <a:pt x="59" y="0"/>
                  </a:lnTo>
                  <a:lnTo>
                    <a:pt x="67" y="19"/>
                  </a:lnTo>
                  <a:lnTo>
                    <a:pt x="67" y="19"/>
                  </a:lnTo>
                  <a:lnTo>
                    <a:pt x="59" y="26"/>
                  </a:lnTo>
                  <a:lnTo>
                    <a:pt x="37" y="30"/>
                  </a:lnTo>
                  <a:lnTo>
                    <a:pt x="56" y="48"/>
                  </a:lnTo>
                  <a:lnTo>
                    <a:pt x="48" y="56"/>
                  </a:lnTo>
                  <a:lnTo>
                    <a:pt x="48" y="63"/>
                  </a:lnTo>
                  <a:lnTo>
                    <a:pt x="33" y="63"/>
                  </a:lnTo>
                  <a:lnTo>
                    <a:pt x="22" y="74"/>
                  </a:lnTo>
                  <a:lnTo>
                    <a:pt x="8" y="71"/>
                  </a:lnTo>
                  <a:lnTo>
                    <a:pt x="0" y="71"/>
                  </a:lnTo>
                  <a:lnTo>
                    <a:pt x="0" y="71"/>
                  </a:lnTo>
                  <a:lnTo>
                    <a:pt x="4" y="67"/>
                  </a:lnTo>
                  <a:lnTo>
                    <a:pt x="4" y="63"/>
                  </a:lnTo>
                  <a:lnTo>
                    <a:pt x="4" y="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5" name="Freeform 89">
              <a:extLst>
                <a:ext uri="{FF2B5EF4-FFF2-40B4-BE49-F238E27FC236}">
                  <a16:creationId xmlns:a16="http://schemas.microsoft.com/office/drawing/2014/main" xmlns="" id="{AD9300B4-E768-4127-B5EC-3D28072DE742}"/>
                </a:ext>
              </a:extLst>
            </p:cNvPr>
            <p:cNvSpPr/>
            <p:nvPr/>
          </p:nvSpPr>
          <p:spPr bwMode="auto">
            <a:xfrm>
              <a:off x="5967641" y="3409024"/>
              <a:ext cx="610863" cy="452142"/>
            </a:xfrm>
            <a:custGeom>
              <a:avLst/>
              <a:gdLst>
                <a:gd name="T0" fmla="*/ 207 w 341"/>
                <a:gd name="T1" fmla="*/ 55 h 259"/>
                <a:gd name="T2" fmla="*/ 82 w 341"/>
                <a:gd name="T3" fmla="*/ 3 h 259"/>
                <a:gd name="T4" fmla="*/ 37 w 341"/>
                <a:gd name="T5" fmla="*/ 11 h 259"/>
                <a:gd name="T6" fmla="*/ 48 w 341"/>
                <a:gd name="T7" fmla="*/ 44 h 259"/>
                <a:gd name="T8" fmla="*/ 8 w 341"/>
                <a:gd name="T9" fmla="*/ 52 h 259"/>
                <a:gd name="T10" fmla="*/ 0 w 341"/>
                <a:gd name="T11" fmla="*/ 63 h 259"/>
                <a:gd name="T12" fmla="*/ 0 w 341"/>
                <a:gd name="T13" fmla="*/ 66 h 259"/>
                <a:gd name="T14" fmla="*/ 8 w 341"/>
                <a:gd name="T15" fmla="*/ 70 h 259"/>
                <a:gd name="T16" fmla="*/ 15 w 341"/>
                <a:gd name="T17" fmla="*/ 81 h 259"/>
                <a:gd name="T18" fmla="*/ 22 w 341"/>
                <a:gd name="T19" fmla="*/ 89 h 259"/>
                <a:gd name="T20" fmla="*/ 26 w 341"/>
                <a:gd name="T21" fmla="*/ 96 h 259"/>
                <a:gd name="T22" fmla="*/ 33 w 341"/>
                <a:gd name="T23" fmla="*/ 103 h 259"/>
                <a:gd name="T24" fmla="*/ 41 w 341"/>
                <a:gd name="T25" fmla="*/ 115 h 259"/>
                <a:gd name="T26" fmla="*/ 45 w 341"/>
                <a:gd name="T27" fmla="*/ 122 h 259"/>
                <a:gd name="T28" fmla="*/ 48 w 341"/>
                <a:gd name="T29" fmla="*/ 129 h 259"/>
                <a:gd name="T30" fmla="*/ 56 w 341"/>
                <a:gd name="T31" fmla="*/ 129 h 259"/>
                <a:gd name="T32" fmla="*/ 67 w 341"/>
                <a:gd name="T33" fmla="*/ 141 h 259"/>
                <a:gd name="T34" fmla="*/ 67 w 341"/>
                <a:gd name="T35" fmla="*/ 144 h 259"/>
                <a:gd name="T36" fmla="*/ 74 w 341"/>
                <a:gd name="T37" fmla="*/ 159 h 259"/>
                <a:gd name="T38" fmla="*/ 74 w 341"/>
                <a:gd name="T39" fmla="*/ 167 h 259"/>
                <a:gd name="T40" fmla="*/ 78 w 341"/>
                <a:gd name="T41" fmla="*/ 178 h 259"/>
                <a:gd name="T42" fmla="*/ 89 w 341"/>
                <a:gd name="T43" fmla="*/ 192 h 259"/>
                <a:gd name="T44" fmla="*/ 96 w 341"/>
                <a:gd name="T45" fmla="*/ 196 h 259"/>
                <a:gd name="T46" fmla="*/ 104 w 341"/>
                <a:gd name="T47" fmla="*/ 200 h 259"/>
                <a:gd name="T48" fmla="*/ 107 w 341"/>
                <a:gd name="T49" fmla="*/ 204 h 259"/>
                <a:gd name="T50" fmla="*/ 115 w 341"/>
                <a:gd name="T51" fmla="*/ 222 h 259"/>
                <a:gd name="T52" fmla="*/ 133 w 341"/>
                <a:gd name="T53" fmla="*/ 241 h 259"/>
                <a:gd name="T54" fmla="*/ 141 w 341"/>
                <a:gd name="T55" fmla="*/ 252 h 259"/>
                <a:gd name="T56" fmla="*/ 152 w 341"/>
                <a:gd name="T57" fmla="*/ 244 h 259"/>
                <a:gd name="T58" fmla="*/ 156 w 341"/>
                <a:gd name="T59" fmla="*/ 233 h 259"/>
                <a:gd name="T60" fmla="*/ 185 w 341"/>
                <a:gd name="T61" fmla="*/ 241 h 259"/>
                <a:gd name="T62" fmla="*/ 230 w 341"/>
                <a:gd name="T63" fmla="*/ 226 h 259"/>
                <a:gd name="T64" fmla="*/ 337 w 341"/>
                <a:gd name="T65" fmla="*/ 152 h 259"/>
                <a:gd name="T66" fmla="*/ 282 w 341"/>
                <a:gd name="T67" fmla="*/ 148 h 259"/>
                <a:gd name="T68" fmla="*/ 274 w 341"/>
                <a:gd name="T69" fmla="*/ 126 h 259"/>
                <a:gd name="T70" fmla="*/ 274 w 341"/>
                <a:gd name="T71" fmla="*/ 126 h 259"/>
                <a:gd name="T72" fmla="*/ 270 w 341"/>
                <a:gd name="T73" fmla="*/ 122 h 259"/>
                <a:gd name="T74" fmla="*/ 263 w 341"/>
                <a:gd name="T75" fmla="*/ 118 h 259"/>
                <a:gd name="T76" fmla="*/ 259 w 341"/>
                <a:gd name="T77" fmla="*/ 115 h 259"/>
                <a:gd name="T78" fmla="*/ 248 w 341"/>
                <a:gd name="T79" fmla="*/ 100 h 259"/>
                <a:gd name="T80" fmla="*/ 248 w 341"/>
                <a:gd name="T81" fmla="*/ 89 h 259"/>
                <a:gd name="T82" fmla="*/ 244 w 341"/>
                <a:gd name="T83" fmla="*/ 85 h 259"/>
                <a:gd name="T84" fmla="*/ 233 w 341"/>
                <a:gd name="T85" fmla="*/ 74 h 259"/>
                <a:gd name="T86" fmla="*/ 237 w 341"/>
                <a:gd name="T87" fmla="*/ 74 h 259"/>
                <a:gd name="T88" fmla="*/ 226 w 341"/>
                <a:gd name="T89" fmla="*/ 70 h 259"/>
                <a:gd name="T90" fmla="*/ 219 w 341"/>
                <a:gd name="T91" fmla="*/ 59 h 259"/>
                <a:gd name="T92" fmla="*/ 219 w 341"/>
                <a:gd name="T93" fmla="*/ 55 h 2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341" h="259">
                  <a:moveTo>
                    <a:pt x="219" y="55"/>
                  </a:moveTo>
                  <a:lnTo>
                    <a:pt x="207" y="59"/>
                  </a:lnTo>
                  <a:lnTo>
                    <a:pt x="207" y="55"/>
                  </a:lnTo>
                  <a:lnTo>
                    <a:pt x="193" y="52"/>
                  </a:lnTo>
                  <a:lnTo>
                    <a:pt x="159" y="52"/>
                  </a:lnTo>
                  <a:lnTo>
                    <a:pt x="82" y="3"/>
                  </a:lnTo>
                  <a:lnTo>
                    <a:pt x="67" y="0"/>
                  </a:lnTo>
                  <a:lnTo>
                    <a:pt x="59" y="7"/>
                  </a:lnTo>
                  <a:lnTo>
                    <a:pt x="37" y="11"/>
                  </a:lnTo>
                  <a:lnTo>
                    <a:pt x="56" y="29"/>
                  </a:lnTo>
                  <a:lnTo>
                    <a:pt x="48" y="37"/>
                  </a:lnTo>
                  <a:lnTo>
                    <a:pt x="48" y="44"/>
                  </a:lnTo>
                  <a:lnTo>
                    <a:pt x="33" y="44"/>
                  </a:lnTo>
                  <a:lnTo>
                    <a:pt x="22" y="55"/>
                  </a:lnTo>
                  <a:lnTo>
                    <a:pt x="8" y="52"/>
                  </a:lnTo>
                  <a:lnTo>
                    <a:pt x="0" y="52"/>
                  </a:lnTo>
                  <a:lnTo>
                    <a:pt x="0" y="55"/>
                  </a:lnTo>
                  <a:lnTo>
                    <a:pt x="0" y="63"/>
                  </a:lnTo>
                  <a:lnTo>
                    <a:pt x="0" y="66"/>
                  </a:lnTo>
                  <a:lnTo>
                    <a:pt x="0" y="70"/>
                  </a:lnTo>
                  <a:lnTo>
                    <a:pt x="0" y="66"/>
                  </a:lnTo>
                  <a:lnTo>
                    <a:pt x="4" y="70"/>
                  </a:lnTo>
                  <a:lnTo>
                    <a:pt x="4" y="66"/>
                  </a:lnTo>
                  <a:lnTo>
                    <a:pt x="8" y="70"/>
                  </a:lnTo>
                  <a:lnTo>
                    <a:pt x="8" y="70"/>
                  </a:lnTo>
                  <a:lnTo>
                    <a:pt x="15" y="77"/>
                  </a:lnTo>
                  <a:lnTo>
                    <a:pt x="15" y="81"/>
                  </a:lnTo>
                  <a:lnTo>
                    <a:pt x="15" y="81"/>
                  </a:lnTo>
                  <a:lnTo>
                    <a:pt x="19" y="85"/>
                  </a:lnTo>
                  <a:lnTo>
                    <a:pt x="22" y="89"/>
                  </a:lnTo>
                  <a:lnTo>
                    <a:pt x="22" y="89"/>
                  </a:lnTo>
                  <a:lnTo>
                    <a:pt x="26" y="96"/>
                  </a:lnTo>
                  <a:lnTo>
                    <a:pt x="26" y="96"/>
                  </a:lnTo>
                  <a:lnTo>
                    <a:pt x="30" y="100"/>
                  </a:lnTo>
                  <a:lnTo>
                    <a:pt x="30" y="100"/>
                  </a:lnTo>
                  <a:lnTo>
                    <a:pt x="33" y="103"/>
                  </a:lnTo>
                  <a:lnTo>
                    <a:pt x="33" y="107"/>
                  </a:lnTo>
                  <a:lnTo>
                    <a:pt x="37" y="107"/>
                  </a:lnTo>
                  <a:lnTo>
                    <a:pt x="41" y="115"/>
                  </a:lnTo>
                  <a:lnTo>
                    <a:pt x="45" y="115"/>
                  </a:lnTo>
                  <a:lnTo>
                    <a:pt x="45" y="118"/>
                  </a:lnTo>
                  <a:lnTo>
                    <a:pt x="45" y="122"/>
                  </a:lnTo>
                  <a:lnTo>
                    <a:pt x="45" y="126"/>
                  </a:lnTo>
                  <a:lnTo>
                    <a:pt x="45" y="126"/>
                  </a:lnTo>
                  <a:lnTo>
                    <a:pt x="48" y="129"/>
                  </a:lnTo>
                  <a:lnTo>
                    <a:pt x="48" y="129"/>
                  </a:lnTo>
                  <a:lnTo>
                    <a:pt x="52" y="129"/>
                  </a:lnTo>
                  <a:lnTo>
                    <a:pt x="56" y="129"/>
                  </a:lnTo>
                  <a:lnTo>
                    <a:pt x="59" y="133"/>
                  </a:lnTo>
                  <a:lnTo>
                    <a:pt x="63" y="137"/>
                  </a:lnTo>
                  <a:lnTo>
                    <a:pt x="67" y="141"/>
                  </a:lnTo>
                  <a:lnTo>
                    <a:pt x="67" y="141"/>
                  </a:lnTo>
                  <a:lnTo>
                    <a:pt x="67" y="144"/>
                  </a:lnTo>
                  <a:lnTo>
                    <a:pt x="67" y="144"/>
                  </a:lnTo>
                  <a:lnTo>
                    <a:pt x="70" y="148"/>
                  </a:lnTo>
                  <a:lnTo>
                    <a:pt x="74" y="152"/>
                  </a:lnTo>
                  <a:lnTo>
                    <a:pt x="74" y="159"/>
                  </a:lnTo>
                  <a:lnTo>
                    <a:pt x="74" y="159"/>
                  </a:lnTo>
                  <a:lnTo>
                    <a:pt x="74" y="163"/>
                  </a:lnTo>
                  <a:lnTo>
                    <a:pt x="74" y="167"/>
                  </a:lnTo>
                  <a:lnTo>
                    <a:pt x="74" y="167"/>
                  </a:lnTo>
                  <a:lnTo>
                    <a:pt x="74" y="174"/>
                  </a:lnTo>
                  <a:lnTo>
                    <a:pt x="78" y="178"/>
                  </a:lnTo>
                  <a:lnTo>
                    <a:pt x="78" y="181"/>
                  </a:lnTo>
                  <a:lnTo>
                    <a:pt x="78" y="181"/>
                  </a:lnTo>
                  <a:lnTo>
                    <a:pt x="89" y="192"/>
                  </a:lnTo>
                  <a:lnTo>
                    <a:pt x="89" y="192"/>
                  </a:lnTo>
                  <a:lnTo>
                    <a:pt x="93" y="192"/>
                  </a:lnTo>
                  <a:lnTo>
                    <a:pt x="96" y="196"/>
                  </a:lnTo>
                  <a:lnTo>
                    <a:pt x="96" y="196"/>
                  </a:lnTo>
                  <a:lnTo>
                    <a:pt x="104" y="200"/>
                  </a:lnTo>
                  <a:lnTo>
                    <a:pt x="104" y="200"/>
                  </a:lnTo>
                  <a:lnTo>
                    <a:pt x="107" y="204"/>
                  </a:lnTo>
                  <a:lnTo>
                    <a:pt x="107" y="204"/>
                  </a:lnTo>
                  <a:lnTo>
                    <a:pt x="107" y="204"/>
                  </a:lnTo>
                  <a:lnTo>
                    <a:pt x="111" y="218"/>
                  </a:lnTo>
                  <a:lnTo>
                    <a:pt x="115" y="218"/>
                  </a:lnTo>
                  <a:lnTo>
                    <a:pt x="115" y="222"/>
                  </a:lnTo>
                  <a:lnTo>
                    <a:pt x="130" y="233"/>
                  </a:lnTo>
                  <a:lnTo>
                    <a:pt x="130" y="233"/>
                  </a:lnTo>
                  <a:lnTo>
                    <a:pt x="133" y="241"/>
                  </a:lnTo>
                  <a:lnTo>
                    <a:pt x="137" y="241"/>
                  </a:lnTo>
                  <a:lnTo>
                    <a:pt x="141" y="252"/>
                  </a:lnTo>
                  <a:lnTo>
                    <a:pt x="141" y="252"/>
                  </a:lnTo>
                  <a:lnTo>
                    <a:pt x="145" y="252"/>
                  </a:lnTo>
                  <a:lnTo>
                    <a:pt x="148" y="248"/>
                  </a:lnTo>
                  <a:lnTo>
                    <a:pt x="152" y="244"/>
                  </a:lnTo>
                  <a:lnTo>
                    <a:pt x="148" y="241"/>
                  </a:lnTo>
                  <a:lnTo>
                    <a:pt x="152" y="233"/>
                  </a:lnTo>
                  <a:lnTo>
                    <a:pt x="156" y="233"/>
                  </a:lnTo>
                  <a:lnTo>
                    <a:pt x="159" y="237"/>
                  </a:lnTo>
                  <a:lnTo>
                    <a:pt x="170" y="237"/>
                  </a:lnTo>
                  <a:lnTo>
                    <a:pt x="185" y="241"/>
                  </a:lnTo>
                  <a:lnTo>
                    <a:pt x="200" y="248"/>
                  </a:lnTo>
                  <a:lnTo>
                    <a:pt x="200" y="259"/>
                  </a:lnTo>
                  <a:lnTo>
                    <a:pt x="230" y="226"/>
                  </a:lnTo>
                  <a:lnTo>
                    <a:pt x="337" y="196"/>
                  </a:lnTo>
                  <a:lnTo>
                    <a:pt x="341" y="163"/>
                  </a:lnTo>
                  <a:lnTo>
                    <a:pt x="337" y="152"/>
                  </a:lnTo>
                  <a:lnTo>
                    <a:pt x="337" y="152"/>
                  </a:lnTo>
                  <a:lnTo>
                    <a:pt x="330" y="155"/>
                  </a:lnTo>
                  <a:lnTo>
                    <a:pt x="282" y="148"/>
                  </a:lnTo>
                  <a:lnTo>
                    <a:pt x="278" y="137"/>
                  </a:lnTo>
                  <a:lnTo>
                    <a:pt x="274" y="133"/>
                  </a:lnTo>
                  <a:lnTo>
                    <a:pt x="274" y="126"/>
                  </a:lnTo>
                  <a:lnTo>
                    <a:pt x="274" y="126"/>
                  </a:lnTo>
                  <a:lnTo>
                    <a:pt x="274" y="129"/>
                  </a:lnTo>
                  <a:lnTo>
                    <a:pt x="274" y="126"/>
                  </a:lnTo>
                  <a:lnTo>
                    <a:pt x="274" y="126"/>
                  </a:lnTo>
                  <a:lnTo>
                    <a:pt x="274" y="122"/>
                  </a:lnTo>
                  <a:lnTo>
                    <a:pt x="270" y="122"/>
                  </a:lnTo>
                  <a:lnTo>
                    <a:pt x="270" y="122"/>
                  </a:lnTo>
                  <a:lnTo>
                    <a:pt x="270" y="122"/>
                  </a:lnTo>
                  <a:lnTo>
                    <a:pt x="263" y="118"/>
                  </a:lnTo>
                  <a:lnTo>
                    <a:pt x="263" y="118"/>
                  </a:lnTo>
                  <a:lnTo>
                    <a:pt x="263" y="118"/>
                  </a:lnTo>
                  <a:lnTo>
                    <a:pt x="259" y="115"/>
                  </a:lnTo>
                  <a:lnTo>
                    <a:pt x="259" y="111"/>
                  </a:lnTo>
                  <a:lnTo>
                    <a:pt x="252" y="100"/>
                  </a:lnTo>
                  <a:lnTo>
                    <a:pt x="248" y="100"/>
                  </a:lnTo>
                  <a:lnTo>
                    <a:pt x="248" y="100"/>
                  </a:lnTo>
                  <a:lnTo>
                    <a:pt x="248" y="96"/>
                  </a:lnTo>
                  <a:lnTo>
                    <a:pt x="248" y="89"/>
                  </a:lnTo>
                  <a:lnTo>
                    <a:pt x="248" y="89"/>
                  </a:lnTo>
                  <a:lnTo>
                    <a:pt x="244" y="85"/>
                  </a:lnTo>
                  <a:lnTo>
                    <a:pt x="244" y="85"/>
                  </a:lnTo>
                  <a:lnTo>
                    <a:pt x="237" y="77"/>
                  </a:lnTo>
                  <a:lnTo>
                    <a:pt x="237" y="77"/>
                  </a:lnTo>
                  <a:lnTo>
                    <a:pt x="233" y="74"/>
                  </a:lnTo>
                  <a:lnTo>
                    <a:pt x="233" y="74"/>
                  </a:lnTo>
                  <a:lnTo>
                    <a:pt x="233" y="74"/>
                  </a:lnTo>
                  <a:lnTo>
                    <a:pt x="237" y="74"/>
                  </a:lnTo>
                  <a:lnTo>
                    <a:pt x="233" y="74"/>
                  </a:lnTo>
                  <a:lnTo>
                    <a:pt x="233" y="74"/>
                  </a:lnTo>
                  <a:lnTo>
                    <a:pt x="226" y="70"/>
                  </a:lnTo>
                  <a:lnTo>
                    <a:pt x="222" y="63"/>
                  </a:lnTo>
                  <a:lnTo>
                    <a:pt x="222" y="59"/>
                  </a:lnTo>
                  <a:lnTo>
                    <a:pt x="219" y="59"/>
                  </a:lnTo>
                  <a:lnTo>
                    <a:pt x="219" y="55"/>
                  </a:lnTo>
                  <a:lnTo>
                    <a:pt x="219" y="59"/>
                  </a:lnTo>
                  <a:lnTo>
                    <a:pt x="219" y="5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6" name="Freeform 90">
              <a:extLst>
                <a:ext uri="{FF2B5EF4-FFF2-40B4-BE49-F238E27FC236}">
                  <a16:creationId xmlns:a16="http://schemas.microsoft.com/office/drawing/2014/main" xmlns="" id="{AC977477-08C3-4D5E-8F5C-DFBA1ED08DBC}"/>
                </a:ext>
              </a:extLst>
            </p:cNvPr>
            <p:cNvSpPr/>
            <p:nvPr/>
          </p:nvSpPr>
          <p:spPr bwMode="auto">
            <a:xfrm>
              <a:off x="6438778" y="3576613"/>
              <a:ext cx="19705" cy="45388"/>
            </a:xfrm>
            <a:custGeom>
              <a:avLst/>
              <a:gdLst>
                <a:gd name="T0" fmla="*/ 7 w 11"/>
                <a:gd name="T1" fmla="*/ 26 h 26"/>
                <a:gd name="T2" fmla="*/ 7 w 11"/>
                <a:gd name="T3" fmla="*/ 26 h 26"/>
                <a:gd name="T4" fmla="*/ 0 w 11"/>
                <a:gd name="T5" fmla="*/ 22 h 26"/>
                <a:gd name="T6" fmla="*/ 0 w 11"/>
                <a:gd name="T7" fmla="*/ 22 h 26"/>
                <a:gd name="T8" fmla="*/ 0 w 11"/>
                <a:gd name="T9" fmla="*/ 22 h 26"/>
                <a:gd name="T10" fmla="*/ 0 w 11"/>
                <a:gd name="T11" fmla="*/ 19 h 26"/>
                <a:gd name="T12" fmla="*/ 0 w 11"/>
                <a:gd name="T13" fmla="*/ 19 h 26"/>
                <a:gd name="T14" fmla="*/ 0 w 11"/>
                <a:gd name="T15" fmla="*/ 15 h 26"/>
                <a:gd name="T16" fmla="*/ 0 w 11"/>
                <a:gd name="T17" fmla="*/ 11 h 26"/>
                <a:gd name="T18" fmla="*/ 0 w 11"/>
                <a:gd name="T19" fmla="*/ 11 h 26"/>
                <a:gd name="T20" fmla="*/ 0 w 11"/>
                <a:gd name="T21" fmla="*/ 11 h 26"/>
                <a:gd name="T22" fmla="*/ 0 w 11"/>
                <a:gd name="T23" fmla="*/ 7 h 26"/>
                <a:gd name="T24" fmla="*/ 0 w 11"/>
                <a:gd name="T25" fmla="*/ 7 h 26"/>
                <a:gd name="T26" fmla="*/ 0 w 11"/>
                <a:gd name="T27" fmla="*/ 4 h 26"/>
                <a:gd name="T28" fmla="*/ 4 w 11"/>
                <a:gd name="T29" fmla="*/ 4 h 26"/>
                <a:gd name="T30" fmla="*/ 4 w 11"/>
                <a:gd name="T31" fmla="*/ 4 h 26"/>
                <a:gd name="T32" fmla="*/ 4 w 11"/>
                <a:gd name="T33" fmla="*/ 4 h 26"/>
                <a:gd name="T34" fmla="*/ 4 w 11"/>
                <a:gd name="T35" fmla="*/ 0 h 26"/>
                <a:gd name="T36" fmla="*/ 4 w 11"/>
                <a:gd name="T37" fmla="*/ 0 h 26"/>
                <a:gd name="T38" fmla="*/ 7 w 11"/>
                <a:gd name="T39" fmla="*/ 4 h 26"/>
                <a:gd name="T40" fmla="*/ 7 w 11"/>
                <a:gd name="T41" fmla="*/ 4 h 26"/>
                <a:gd name="T42" fmla="*/ 11 w 11"/>
                <a:gd name="T43" fmla="*/ 4 h 26"/>
                <a:gd name="T44" fmla="*/ 11 w 11"/>
                <a:gd name="T45" fmla="*/ 4 h 26"/>
                <a:gd name="T46" fmla="*/ 7 w 11"/>
                <a:gd name="T47" fmla="*/ 11 h 26"/>
                <a:gd name="T48" fmla="*/ 7 w 11"/>
                <a:gd name="T49" fmla="*/ 11 h 26"/>
                <a:gd name="T50" fmla="*/ 7 w 11"/>
                <a:gd name="T51" fmla="*/ 15 h 26"/>
                <a:gd name="T52" fmla="*/ 11 w 11"/>
                <a:gd name="T53" fmla="*/ 15 h 26"/>
                <a:gd name="T54" fmla="*/ 11 w 11"/>
                <a:gd name="T55" fmla="*/ 19 h 26"/>
                <a:gd name="T56" fmla="*/ 11 w 11"/>
                <a:gd name="T57" fmla="*/ 26 h 26"/>
                <a:gd name="T58" fmla="*/ 7 w 11"/>
                <a:gd name="T59" fmla="*/ 26 h 26"/>
                <a:gd name="T60" fmla="*/ 7 w 11"/>
                <a:gd name="T61"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1" h="26">
                  <a:moveTo>
                    <a:pt x="7" y="26"/>
                  </a:moveTo>
                  <a:lnTo>
                    <a:pt x="7" y="26"/>
                  </a:lnTo>
                  <a:lnTo>
                    <a:pt x="0" y="22"/>
                  </a:lnTo>
                  <a:lnTo>
                    <a:pt x="0" y="22"/>
                  </a:lnTo>
                  <a:lnTo>
                    <a:pt x="0" y="22"/>
                  </a:lnTo>
                  <a:lnTo>
                    <a:pt x="0" y="19"/>
                  </a:lnTo>
                  <a:lnTo>
                    <a:pt x="0" y="19"/>
                  </a:lnTo>
                  <a:lnTo>
                    <a:pt x="0" y="15"/>
                  </a:lnTo>
                  <a:lnTo>
                    <a:pt x="0" y="11"/>
                  </a:lnTo>
                  <a:lnTo>
                    <a:pt x="0" y="11"/>
                  </a:lnTo>
                  <a:lnTo>
                    <a:pt x="0" y="11"/>
                  </a:lnTo>
                  <a:lnTo>
                    <a:pt x="0" y="7"/>
                  </a:lnTo>
                  <a:lnTo>
                    <a:pt x="0" y="7"/>
                  </a:lnTo>
                  <a:lnTo>
                    <a:pt x="0" y="4"/>
                  </a:lnTo>
                  <a:lnTo>
                    <a:pt x="4" y="4"/>
                  </a:lnTo>
                  <a:lnTo>
                    <a:pt x="4" y="4"/>
                  </a:lnTo>
                  <a:lnTo>
                    <a:pt x="4" y="4"/>
                  </a:lnTo>
                  <a:lnTo>
                    <a:pt x="4" y="0"/>
                  </a:lnTo>
                  <a:lnTo>
                    <a:pt x="4" y="0"/>
                  </a:lnTo>
                  <a:lnTo>
                    <a:pt x="7" y="4"/>
                  </a:lnTo>
                  <a:lnTo>
                    <a:pt x="7" y="4"/>
                  </a:lnTo>
                  <a:lnTo>
                    <a:pt x="11" y="4"/>
                  </a:lnTo>
                  <a:lnTo>
                    <a:pt x="11" y="4"/>
                  </a:lnTo>
                  <a:lnTo>
                    <a:pt x="7" y="11"/>
                  </a:lnTo>
                  <a:lnTo>
                    <a:pt x="7" y="11"/>
                  </a:lnTo>
                  <a:lnTo>
                    <a:pt x="7" y="15"/>
                  </a:lnTo>
                  <a:lnTo>
                    <a:pt x="11" y="15"/>
                  </a:lnTo>
                  <a:lnTo>
                    <a:pt x="11" y="19"/>
                  </a:lnTo>
                  <a:lnTo>
                    <a:pt x="11" y="26"/>
                  </a:lnTo>
                  <a:lnTo>
                    <a:pt x="7" y="26"/>
                  </a:lnTo>
                  <a:lnTo>
                    <a:pt x="7"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7" name="Freeform 91">
              <a:extLst>
                <a:ext uri="{FF2B5EF4-FFF2-40B4-BE49-F238E27FC236}">
                  <a16:creationId xmlns:a16="http://schemas.microsoft.com/office/drawing/2014/main" xmlns="" id="{489A8F92-BDEE-46B0-BA2E-B05F6AB2F5AD}"/>
                </a:ext>
              </a:extLst>
            </p:cNvPr>
            <p:cNvSpPr/>
            <p:nvPr/>
          </p:nvSpPr>
          <p:spPr bwMode="auto">
            <a:xfrm>
              <a:off x="6458483" y="3583596"/>
              <a:ext cx="146894" cy="96015"/>
            </a:xfrm>
            <a:custGeom>
              <a:avLst/>
              <a:gdLst>
                <a:gd name="T0" fmla="*/ 0 w 82"/>
                <a:gd name="T1" fmla="*/ 26 h 55"/>
                <a:gd name="T2" fmla="*/ 0 w 82"/>
                <a:gd name="T3" fmla="*/ 33 h 55"/>
                <a:gd name="T4" fmla="*/ 4 w 82"/>
                <a:gd name="T5" fmla="*/ 37 h 55"/>
                <a:gd name="T6" fmla="*/ 8 w 82"/>
                <a:gd name="T7" fmla="*/ 48 h 55"/>
                <a:gd name="T8" fmla="*/ 56 w 82"/>
                <a:gd name="T9" fmla="*/ 55 h 55"/>
                <a:gd name="T10" fmla="*/ 63 w 82"/>
                <a:gd name="T11" fmla="*/ 52 h 55"/>
                <a:gd name="T12" fmla="*/ 78 w 82"/>
                <a:gd name="T13" fmla="*/ 11 h 55"/>
                <a:gd name="T14" fmla="*/ 82 w 82"/>
                <a:gd name="T15" fmla="*/ 11 h 55"/>
                <a:gd name="T16" fmla="*/ 78 w 82"/>
                <a:gd name="T17" fmla="*/ 7 h 55"/>
                <a:gd name="T18" fmla="*/ 78 w 82"/>
                <a:gd name="T19" fmla="*/ 3 h 55"/>
                <a:gd name="T20" fmla="*/ 78 w 82"/>
                <a:gd name="T21" fmla="*/ 7 h 55"/>
                <a:gd name="T22" fmla="*/ 78 w 82"/>
                <a:gd name="T23" fmla="*/ 3 h 55"/>
                <a:gd name="T24" fmla="*/ 78 w 82"/>
                <a:gd name="T25" fmla="*/ 3 h 55"/>
                <a:gd name="T26" fmla="*/ 74 w 82"/>
                <a:gd name="T27" fmla="*/ 3 h 55"/>
                <a:gd name="T28" fmla="*/ 74 w 82"/>
                <a:gd name="T29" fmla="*/ 0 h 55"/>
                <a:gd name="T30" fmla="*/ 74 w 82"/>
                <a:gd name="T31" fmla="*/ 0 h 55"/>
                <a:gd name="T32" fmla="*/ 74 w 82"/>
                <a:gd name="T33" fmla="*/ 0 h 55"/>
                <a:gd name="T34" fmla="*/ 70 w 82"/>
                <a:gd name="T35" fmla="*/ 3 h 55"/>
                <a:gd name="T36" fmla="*/ 63 w 82"/>
                <a:gd name="T37" fmla="*/ 7 h 55"/>
                <a:gd name="T38" fmla="*/ 63 w 82"/>
                <a:gd name="T39" fmla="*/ 11 h 55"/>
                <a:gd name="T40" fmla="*/ 52 w 82"/>
                <a:gd name="T41" fmla="*/ 18 h 55"/>
                <a:gd name="T42" fmla="*/ 52 w 82"/>
                <a:gd name="T43" fmla="*/ 22 h 55"/>
                <a:gd name="T44" fmla="*/ 52 w 82"/>
                <a:gd name="T45" fmla="*/ 22 h 55"/>
                <a:gd name="T46" fmla="*/ 52 w 82"/>
                <a:gd name="T47" fmla="*/ 22 h 55"/>
                <a:gd name="T48" fmla="*/ 48 w 82"/>
                <a:gd name="T49" fmla="*/ 26 h 55"/>
                <a:gd name="T50" fmla="*/ 48 w 82"/>
                <a:gd name="T51" fmla="*/ 26 h 55"/>
                <a:gd name="T52" fmla="*/ 45 w 82"/>
                <a:gd name="T53" fmla="*/ 26 h 55"/>
                <a:gd name="T54" fmla="*/ 45 w 82"/>
                <a:gd name="T55" fmla="*/ 26 h 55"/>
                <a:gd name="T56" fmla="*/ 45 w 82"/>
                <a:gd name="T57" fmla="*/ 29 h 55"/>
                <a:gd name="T58" fmla="*/ 45 w 82"/>
                <a:gd name="T59" fmla="*/ 29 h 55"/>
                <a:gd name="T60" fmla="*/ 41 w 82"/>
                <a:gd name="T61" fmla="*/ 29 h 55"/>
                <a:gd name="T62" fmla="*/ 37 w 82"/>
                <a:gd name="T63" fmla="*/ 29 h 55"/>
                <a:gd name="T64" fmla="*/ 33 w 82"/>
                <a:gd name="T65" fmla="*/ 33 h 55"/>
                <a:gd name="T66" fmla="*/ 33 w 82"/>
                <a:gd name="T67" fmla="*/ 29 h 55"/>
                <a:gd name="T68" fmla="*/ 30 w 82"/>
                <a:gd name="T69" fmla="*/ 29 h 55"/>
                <a:gd name="T70" fmla="*/ 26 w 82"/>
                <a:gd name="T71" fmla="*/ 29 h 55"/>
                <a:gd name="T72" fmla="*/ 26 w 82"/>
                <a:gd name="T73" fmla="*/ 29 h 55"/>
                <a:gd name="T74" fmla="*/ 19 w 82"/>
                <a:gd name="T75" fmla="*/ 29 h 55"/>
                <a:gd name="T76" fmla="*/ 11 w 82"/>
                <a:gd name="T77" fmla="*/ 33 h 55"/>
                <a:gd name="T78" fmla="*/ 11 w 82"/>
                <a:gd name="T79" fmla="*/ 33 h 55"/>
                <a:gd name="T80" fmla="*/ 8 w 82"/>
                <a:gd name="T81" fmla="*/ 33 h 55"/>
                <a:gd name="T82" fmla="*/ 4 w 82"/>
                <a:gd name="T83" fmla="*/ 33 h 55"/>
                <a:gd name="T84" fmla="*/ 4 w 82"/>
                <a:gd name="T85" fmla="*/ 26 h 55"/>
                <a:gd name="T86" fmla="*/ 4 w 82"/>
                <a:gd name="T87" fmla="*/ 29 h 55"/>
                <a:gd name="T88" fmla="*/ 0 w 82"/>
                <a:gd name="T89" fmla="*/ 26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82" h="55">
                  <a:moveTo>
                    <a:pt x="0" y="26"/>
                  </a:moveTo>
                  <a:lnTo>
                    <a:pt x="0" y="33"/>
                  </a:lnTo>
                  <a:lnTo>
                    <a:pt x="4" y="37"/>
                  </a:lnTo>
                  <a:lnTo>
                    <a:pt x="8" y="48"/>
                  </a:lnTo>
                  <a:lnTo>
                    <a:pt x="56" y="55"/>
                  </a:lnTo>
                  <a:lnTo>
                    <a:pt x="63" y="52"/>
                  </a:lnTo>
                  <a:lnTo>
                    <a:pt x="78" y="11"/>
                  </a:lnTo>
                  <a:lnTo>
                    <a:pt x="82" y="11"/>
                  </a:lnTo>
                  <a:lnTo>
                    <a:pt x="78" y="7"/>
                  </a:lnTo>
                  <a:lnTo>
                    <a:pt x="78" y="3"/>
                  </a:lnTo>
                  <a:lnTo>
                    <a:pt x="78" y="7"/>
                  </a:lnTo>
                  <a:lnTo>
                    <a:pt x="78" y="3"/>
                  </a:lnTo>
                  <a:lnTo>
                    <a:pt x="78" y="3"/>
                  </a:lnTo>
                  <a:lnTo>
                    <a:pt x="74" y="3"/>
                  </a:lnTo>
                  <a:lnTo>
                    <a:pt x="74" y="0"/>
                  </a:lnTo>
                  <a:lnTo>
                    <a:pt x="74" y="0"/>
                  </a:lnTo>
                  <a:lnTo>
                    <a:pt x="74" y="0"/>
                  </a:lnTo>
                  <a:lnTo>
                    <a:pt x="70" y="3"/>
                  </a:lnTo>
                  <a:lnTo>
                    <a:pt x="63" y="7"/>
                  </a:lnTo>
                  <a:lnTo>
                    <a:pt x="63" y="11"/>
                  </a:lnTo>
                  <a:lnTo>
                    <a:pt x="52" y="18"/>
                  </a:lnTo>
                  <a:lnTo>
                    <a:pt x="52" y="22"/>
                  </a:lnTo>
                  <a:lnTo>
                    <a:pt x="52" y="22"/>
                  </a:lnTo>
                  <a:lnTo>
                    <a:pt x="52" y="22"/>
                  </a:lnTo>
                  <a:lnTo>
                    <a:pt x="48" y="26"/>
                  </a:lnTo>
                  <a:lnTo>
                    <a:pt x="48" y="26"/>
                  </a:lnTo>
                  <a:lnTo>
                    <a:pt x="45" y="26"/>
                  </a:lnTo>
                  <a:lnTo>
                    <a:pt x="45" y="26"/>
                  </a:lnTo>
                  <a:lnTo>
                    <a:pt x="45" y="29"/>
                  </a:lnTo>
                  <a:lnTo>
                    <a:pt x="45" y="29"/>
                  </a:lnTo>
                  <a:lnTo>
                    <a:pt x="41" y="29"/>
                  </a:lnTo>
                  <a:lnTo>
                    <a:pt x="37" y="29"/>
                  </a:lnTo>
                  <a:lnTo>
                    <a:pt x="33" y="33"/>
                  </a:lnTo>
                  <a:lnTo>
                    <a:pt x="33" y="29"/>
                  </a:lnTo>
                  <a:lnTo>
                    <a:pt x="30" y="29"/>
                  </a:lnTo>
                  <a:lnTo>
                    <a:pt x="26" y="29"/>
                  </a:lnTo>
                  <a:lnTo>
                    <a:pt x="26" y="29"/>
                  </a:lnTo>
                  <a:lnTo>
                    <a:pt x="19" y="29"/>
                  </a:lnTo>
                  <a:lnTo>
                    <a:pt x="11" y="33"/>
                  </a:lnTo>
                  <a:lnTo>
                    <a:pt x="11" y="33"/>
                  </a:lnTo>
                  <a:lnTo>
                    <a:pt x="8" y="33"/>
                  </a:lnTo>
                  <a:lnTo>
                    <a:pt x="4" y="33"/>
                  </a:lnTo>
                  <a:lnTo>
                    <a:pt x="4" y="26"/>
                  </a:lnTo>
                  <a:lnTo>
                    <a:pt x="4" y="29"/>
                  </a:lnTo>
                  <a:lnTo>
                    <a:pt x="0"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8" name="Freeform 92">
              <a:extLst>
                <a:ext uri="{FF2B5EF4-FFF2-40B4-BE49-F238E27FC236}">
                  <a16:creationId xmlns:a16="http://schemas.microsoft.com/office/drawing/2014/main" xmlns="" id="{BB06C9F8-485B-4CD0-B99B-18D2E3E0AE8E}"/>
                </a:ext>
              </a:extLst>
            </p:cNvPr>
            <p:cNvSpPr>
              <a:spLocks noEditPoints="1"/>
            </p:cNvSpPr>
            <p:nvPr/>
          </p:nvSpPr>
          <p:spPr bwMode="auto">
            <a:xfrm>
              <a:off x="4170884" y="3213503"/>
              <a:ext cx="85986" cy="33169"/>
            </a:xfrm>
            <a:custGeom>
              <a:avLst/>
              <a:gdLst>
                <a:gd name="T0" fmla="*/ 18 w 48"/>
                <a:gd name="T1" fmla="*/ 0 h 19"/>
                <a:gd name="T2" fmla="*/ 22 w 48"/>
                <a:gd name="T3" fmla="*/ 4 h 19"/>
                <a:gd name="T4" fmla="*/ 22 w 48"/>
                <a:gd name="T5" fmla="*/ 0 h 19"/>
                <a:gd name="T6" fmla="*/ 18 w 48"/>
                <a:gd name="T7" fmla="*/ 0 h 19"/>
                <a:gd name="T8" fmla="*/ 18 w 48"/>
                <a:gd name="T9" fmla="*/ 0 h 19"/>
                <a:gd name="T10" fmla="*/ 18 w 48"/>
                <a:gd name="T11" fmla="*/ 0 h 19"/>
                <a:gd name="T12" fmla="*/ 3 w 48"/>
                <a:gd name="T13" fmla="*/ 0 h 19"/>
                <a:gd name="T14" fmla="*/ 7 w 48"/>
                <a:gd name="T15" fmla="*/ 4 h 19"/>
                <a:gd name="T16" fmla="*/ 7 w 48"/>
                <a:gd name="T17" fmla="*/ 0 h 19"/>
                <a:gd name="T18" fmla="*/ 3 w 48"/>
                <a:gd name="T19" fmla="*/ 0 h 19"/>
                <a:gd name="T20" fmla="*/ 3 w 48"/>
                <a:gd name="T21" fmla="*/ 0 h 19"/>
                <a:gd name="T22" fmla="*/ 0 w 48"/>
                <a:gd name="T23" fmla="*/ 4 h 19"/>
                <a:gd name="T24" fmla="*/ 0 w 48"/>
                <a:gd name="T25" fmla="*/ 8 h 19"/>
                <a:gd name="T26" fmla="*/ 3 w 48"/>
                <a:gd name="T27" fmla="*/ 8 h 19"/>
                <a:gd name="T28" fmla="*/ 3 w 48"/>
                <a:gd name="T29" fmla="*/ 8 h 19"/>
                <a:gd name="T30" fmla="*/ 3 w 48"/>
                <a:gd name="T31" fmla="*/ 4 h 19"/>
                <a:gd name="T32" fmla="*/ 0 w 48"/>
                <a:gd name="T33" fmla="*/ 4 h 19"/>
                <a:gd name="T34" fmla="*/ 0 w 48"/>
                <a:gd name="T35" fmla="*/ 4 h 19"/>
                <a:gd name="T36" fmla="*/ 44 w 48"/>
                <a:gd name="T37" fmla="*/ 19 h 19"/>
                <a:gd name="T38" fmla="*/ 40 w 48"/>
                <a:gd name="T39" fmla="*/ 19 h 19"/>
                <a:gd name="T40" fmla="*/ 40 w 48"/>
                <a:gd name="T41" fmla="*/ 19 h 19"/>
                <a:gd name="T42" fmla="*/ 48 w 48"/>
                <a:gd name="T43" fmla="*/ 19 h 19"/>
                <a:gd name="T44" fmla="*/ 48 w 48"/>
                <a:gd name="T45" fmla="*/ 19 h 19"/>
                <a:gd name="T46" fmla="*/ 48 w 48"/>
                <a:gd name="T47" fmla="*/ 19 h 19"/>
                <a:gd name="T48" fmla="*/ 44 w 48"/>
                <a:gd name="T49"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8" h="19">
                  <a:moveTo>
                    <a:pt x="18" y="0"/>
                  </a:moveTo>
                  <a:lnTo>
                    <a:pt x="22" y="4"/>
                  </a:lnTo>
                  <a:lnTo>
                    <a:pt x="22" y="0"/>
                  </a:lnTo>
                  <a:lnTo>
                    <a:pt x="18" y="0"/>
                  </a:lnTo>
                  <a:lnTo>
                    <a:pt x="18" y="0"/>
                  </a:lnTo>
                  <a:lnTo>
                    <a:pt x="18" y="0"/>
                  </a:lnTo>
                  <a:close/>
                  <a:moveTo>
                    <a:pt x="3" y="0"/>
                  </a:moveTo>
                  <a:lnTo>
                    <a:pt x="7" y="4"/>
                  </a:lnTo>
                  <a:lnTo>
                    <a:pt x="7" y="0"/>
                  </a:lnTo>
                  <a:lnTo>
                    <a:pt x="3" y="0"/>
                  </a:lnTo>
                  <a:lnTo>
                    <a:pt x="3" y="0"/>
                  </a:lnTo>
                  <a:close/>
                  <a:moveTo>
                    <a:pt x="0" y="4"/>
                  </a:moveTo>
                  <a:lnTo>
                    <a:pt x="0" y="8"/>
                  </a:lnTo>
                  <a:lnTo>
                    <a:pt x="3" y="8"/>
                  </a:lnTo>
                  <a:lnTo>
                    <a:pt x="3" y="8"/>
                  </a:lnTo>
                  <a:lnTo>
                    <a:pt x="3" y="4"/>
                  </a:lnTo>
                  <a:lnTo>
                    <a:pt x="0" y="4"/>
                  </a:lnTo>
                  <a:lnTo>
                    <a:pt x="0" y="4"/>
                  </a:lnTo>
                  <a:close/>
                  <a:moveTo>
                    <a:pt x="44" y="19"/>
                  </a:moveTo>
                  <a:lnTo>
                    <a:pt x="40" y="19"/>
                  </a:lnTo>
                  <a:lnTo>
                    <a:pt x="40" y="19"/>
                  </a:lnTo>
                  <a:lnTo>
                    <a:pt x="48" y="19"/>
                  </a:lnTo>
                  <a:lnTo>
                    <a:pt x="48" y="19"/>
                  </a:lnTo>
                  <a:lnTo>
                    <a:pt x="48" y="19"/>
                  </a:lnTo>
                  <a:lnTo>
                    <a:pt x="44" y="1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9" name="Freeform 93">
              <a:extLst>
                <a:ext uri="{FF2B5EF4-FFF2-40B4-BE49-F238E27FC236}">
                  <a16:creationId xmlns:a16="http://schemas.microsoft.com/office/drawing/2014/main" xmlns="" id="{2A18B7D7-6454-47FD-A472-0A02BF12656D}"/>
                </a:ext>
              </a:extLst>
            </p:cNvPr>
            <p:cNvSpPr/>
            <p:nvPr/>
          </p:nvSpPr>
          <p:spPr bwMode="auto">
            <a:xfrm>
              <a:off x="4482585" y="3395057"/>
              <a:ext cx="12541" cy="6984"/>
            </a:xfrm>
            <a:custGeom>
              <a:avLst/>
              <a:gdLst>
                <a:gd name="T0" fmla="*/ 1 w 2"/>
                <a:gd name="T1" fmla="*/ 1 h 1"/>
                <a:gd name="T2" fmla="*/ 1 w 2"/>
                <a:gd name="T3" fmla="*/ 1 h 1"/>
                <a:gd name="T4" fmla="*/ 0 w 2"/>
                <a:gd name="T5" fmla="*/ 0 h 1"/>
                <a:gd name="T6" fmla="*/ 2 w 2"/>
                <a:gd name="T7" fmla="*/ 0 h 1"/>
                <a:gd name="T8" fmla="*/ 2 w 2"/>
                <a:gd name="T9" fmla="*/ 1 h 1"/>
                <a:gd name="T10" fmla="*/ 1 w 2"/>
                <a:gd name="T11" fmla="*/ 1 h 1"/>
              </a:gdLst>
              <a:ahLst/>
              <a:cxnLst>
                <a:cxn ang="0">
                  <a:pos x="T0" y="T1"/>
                </a:cxn>
                <a:cxn ang="0">
                  <a:pos x="T2" y="T3"/>
                </a:cxn>
                <a:cxn ang="0">
                  <a:pos x="T4" y="T5"/>
                </a:cxn>
                <a:cxn ang="0">
                  <a:pos x="T6" y="T7"/>
                </a:cxn>
                <a:cxn ang="0">
                  <a:pos x="T8" y="T9"/>
                </a:cxn>
                <a:cxn ang="0">
                  <a:pos x="T10" y="T11"/>
                </a:cxn>
              </a:cxnLst>
              <a:rect l="0" t="0" r="r" b="b"/>
              <a:pathLst>
                <a:path w="2" h="1">
                  <a:moveTo>
                    <a:pt x="1" y="1"/>
                  </a:moveTo>
                  <a:cubicBezTo>
                    <a:pt x="1" y="1"/>
                    <a:pt x="1" y="1"/>
                    <a:pt x="1" y="1"/>
                  </a:cubicBezTo>
                  <a:cubicBezTo>
                    <a:pt x="0" y="0"/>
                    <a:pt x="0" y="0"/>
                    <a:pt x="0" y="0"/>
                  </a:cubicBezTo>
                  <a:cubicBezTo>
                    <a:pt x="2" y="0"/>
                    <a:pt x="2" y="0"/>
                    <a:pt x="2" y="0"/>
                  </a:cubicBezTo>
                  <a:cubicBezTo>
                    <a:pt x="2" y="1"/>
                    <a:pt x="2" y="1"/>
                    <a:pt x="2" y="1"/>
                  </a:cubicBezTo>
                  <a:cubicBezTo>
                    <a:pt x="2" y="1"/>
                    <a:pt x="1" y="1"/>
                    <a:pt x="1" y="1"/>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0" name="Freeform 94">
              <a:extLst>
                <a:ext uri="{FF2B5EF4-FFF2-40B4-BE49-F238E27FC236}">
                  <a16:creationId xmlns:a16="http://schemas.microsoft.com/office/drawing/2014/main" xmlns="" id="{B9B221C9-D832-4DF0-B2A8-2F2CC56908D9}"/>
                </a:ext>
              </a:extLst>
            </p:cNvPr>
            <p:cNvSpPr>
              <a:spLocks noEditPoints="1"/>
            </p:cNvSpPr>
            <p:nvPr/>
          </p:nvSpPr>
          <p:spPr bwMode="auto">
            <a:xfrm>
              <a:off x="4455715" y="3505038"/>
              <a:ext cx="132563" cy="38406"/>
            </a:xfrm>
            <a:custGeom>
              <a:avLst/>
              <a:gdLst>
                <a:gd name="T0" fmla="*/ 3 w 20"/>
                <a:gd name="T1" fmla="*/ 4 h 6"/>
                <a:gd name="T2" fmla="*/ 3 w 20"/>
                <a:gd name="T3" fmla="*/ 4 h 6"/>
                <a:gd name="T4" fmla="*/ 3 w 20"/>
                <a:gd name="T5" fmla="*/ 4 h 6"/>
                <a:gd name="T6" fmla="*/ 4 w 20"/>
                <a:gd name="T7" fmla="*/ 4 h 6"/>
                <a:gd name="T8" fmla="*/ 4 w 20"/>
                <a:gd name="T9" fmla="*/ 4 h 6"/>
                <a:gd name="T10" fmla="*/ 3 w 20"/>
                <a:gd name="T11" fmla="*/ 4 h 6"/>
                <a:gd name="T12" fmla="*/ 0 w 20"/>
                <a:gd name="T13" fmla="*/ 6 h 6"/>
                <a:gd name="T14" fmla="*/ 0 w 20"/>
                <a:gd name="T15" fmla="*/ 6 h 6"/>
                <a:gd name="T16" fmla="*/ 0 w 20"/>
                <a:gd name="T17" fmla="*/ 5 h 6"/>
                <a:gd name="T18" fmla="*/ 1 w 20"/>
                <a:gd name="T19" fmla="*/ 5 h 6"/>
                <a:gd name="T20" fmla="*/ 1 w 20"/>
                <a:gd name="T21" fmla="*/ 6 h 6"/>
                <a:gd name="T22" fmla="*/ 0 w 20"/>
                <a:gd name="T23" fmla="*/ 6 h 6"/>
                <a:gd name="T24" fmla="*/ 0 w 20"/>
                <a:gd name="T25" fmla="*/ 6 h 6"/>
                <a:gd name="T26" fmla="*/ 1 w 20"/>
                <a:gd name="T27" fmla="*/ 3 h 6"/>
                <a:gd name="T28" fmla="*/ 1 w 20"/>
                <a:gd name="T29" fmla="*/ 2 h 6"/>
                <a:gd name="T30" fmla="*/ 1 w 20"/>
                <a:gd name="T31" fmla="*/ 1 h 6"/>
                <a:gd name="T32" fmla="*/ 1 w 20"/>
                <a:gd name="T33" fmla="*/ 1 h 6"/>
                <a:gd name="T34" fmla="*/ 2 w 20"/>
                <a:gd name="T35" fmla="*/ 1 h 6"/>
                <a:gd name="T36" fmla="*/ 2 w 20"/>
                <a:gd name="T37" fmla="*/ 2 h 6"/>
                <a:gd name="T38" fmla="*/ 1 w 20"/>
                <a:gd name="T39" fmla="*/ 3 h 6"/>
                <a:gd name="T40" fmla="*/ 8 w 20"/>
                <a:gd name="T41" fmla="*/ 4 h 6"/>
                <a:gd name="T42" fmla="*/ 7 w 20"/>
                <a:gd name="T43" fmla="*/ 4 h 6"/>
                <a:gd name="T44" fmla="*/ 6 w 20"/>
                <a:gd name="T45" fmla="*/ 5 h 6"/>
                <a:gd name="T46" fmla="*/ 5 w 20"/>
                <a:gd name="T47" fmla="*/ 4 h 6"/>
                <a:gd name="T48" fmla="*/ 4 w 20"/>
                <a:gd name="T49" fmla="*/ 4 h 6"/>
                <a:gd name="T50" fmla="*/ 5 w 20"/>
                <a:gd name="T51" fmla="*/ 3 h 6"/>
                <a:gd name="T52" fmla="*/ 6 w 20"/>
                <a:gd name="T53" fmla="*/ 3 h 6"/>
                <a:gd name="T54" fmla="*/ 7 w 20"/>
                <a:gd name="T55" fmla="*/ 3 h 6"/>
                <a:gd name="T56" fmla="*/ 7 w 20"/>
                <a:gd name="T57" fmla="*/ 3 h 6"/>
                <a:gd name="T58" fmla="*/ 8 w 20"/>
                <a:gd name="T59" fmla="*/ 3 h 6"/>
                <a:gd name="T60" fmla="*/ 8 w 20"/>
                <a:gd name="T61" fmla="*/ 4 h 6"/>
                <a:gd name="T62" fmla="*/ 10 w 20"/>
                <a:gd name="T63" fmla="*/ 4 h 6"/>
                <a:gd name="T64" fmla="*/ 9 w 20"/>
                <a:gd name="T65" fmla="*/ 5 h 6"/>
                <a:gd name="T66" fmla="*/ 10 w 20"/>
                <a:gd name="T67" fmla="*/ 6 h 6"/>
                <a:gd name="T68" fmla="*/ 11 w 20"/>
                <a:gd name="T69" fmla="*/ 5 h 6"/>
                <a:gd name="T70" fmla="*/ 12 w 20"/>
                <a:gd name="T71" fmla="*/ 5 h 6"/>
                <a:gd name="T72" fmla="*/ 11 w 20"/>
                <a:gd name="T73" fmla="*/ 4 h 6"/>
                <a:gd name="T74" fmla="*/ 11 w 20"/>
                <a:gd name="T75" fmla="*/ 4 h 6"/>
                <a:gd name="T76" fmla="*/ 10 w 20"/>
                <a:gd name="T77" fmla="*/ 4 h 6"/>
                <a:gd name="T78" fmla="*/ 18 w 20"/>
                <a:gd name="T79" fmla="*/ 1 h 6"/>
                <a:gd name="T80" fmla="*/ 19 w 20"/>
                <a:gd name="T81" fmla="*/ 0 h 6"/>
                <a:gd name="T82" fmla="*/ 19 w 20"/>
                <a:gd name="T83" fmla="*/ 0 h 6"/>
                <a:gd name="T84" fmla="*/ 20 w 20"/>
                <a:gd name="T85" fmla="*/ 0 h 6"/>
                <a:gd name="T86" fmla="*/ 19 w 20"/>
                <a:gd name="T87" fmla="*/ 0 h 6"/>
                <a:gd name="T88" fmla="*/ 18 w 20"/>
                <a:gd name="T89" fmla="*/ 1 h 6"/>
                <a:gd name="T90" fmla="*/ 15 w 20"/>
                <a:gd name="T91" fmla="*/ 4 h 6"/>
                <a:gd name="T92" fmla="*/ 16 w 20"/>
                <a:gd name="T93" fmla="*/ 3 h 6"/>
                <a:gd name="T94" fmla="*/ 16 w 20"/>
                <a:gd name="T95" fmla="*/ 3 h 6"/>
                <a:gd name="T96" fmla="*/ 18 w 20"/>
                <a:gd name="T97" fmla="*/ 2 h 6"/>
                <a:gd name="T98" fmla="*/ 18 w 20"/>
                <a:gd name="T99" fmla="*/ 3 h 6"/>
                <a:gd name="T100" fmla="*/ 17 w 20"/>
                <a:gd name="T101" fmla="*/ 4 h 6"/>
                <a:gd name="T102" fmla="*/ 16 w 20"/>
                <a:gd name="T103" fmla="*/ 4 h 6"/>
                <a:gd name="T104" fmla="*/ 15 w 20"/>
                <a:gd name="T105"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 h="6">
                  <a:moveTo>
                    <a:pt x="3" y="4"/>
                  </a:moveTo>
                  <a:cubicBezTo>
                    <a:pt x="3" y="4"/>
                    <a:pt x="3" y="4"/>
                    <a:pt x="3" y="4"/>
                  </a:cubicBezTo>
                  <a:cubicBezTo>
                    <a:pt x="3" y="4"/>
                    <a:pt x="3" y="4"/>
                    <a:pt x="3" y="4"/>
                  </a:cubicBezTo>
                  <a:cubicBezTo>
                    <a:pt x="4" y="4"/>
                    <a:pt x="4" y="4"/>
                    <a:pt x="4" y="4"/>
                  </a:cubicBezTo>
                  <a:cubicBezTo>
                    <a:pt x="4" y="4"/>
                    <a:pt x="4" y="4"/>
                    <a:pt x="4" y="4"/>
                  </a:cubicBezTo>
                  <a:cubicBezTo>
                    <a:pt x="4" y="4"/>
                    <a:pt x="3" y="4"/>
                    <a:pt x="3" y="4"/>
                  </a:cubicBezTo>
                  <a:close/>
                  <a:moveTo>
                    <a:pt x="0" y="6"/>
                  </a:moveTo>
                  <a:cubicBezTo>
                    <a:pt x="0" y="6"/>
                    <a:pt x="0" y="6"/>
                    <a:pt x="0" y="6"/>
                  </a:cubicBezTo>
                  <a:cubicBezTo>
                    <a:pt x="0" y="5"/>
                    <a:pt x="0" y="5"/>
                    <a:pt x="0" y="5"/>
                  </a:cubicBezTo>
                  <a:cubicBezTo>
                    <a:pt x="1" y="5"/>
                    <a:pt x="1" y="5"/>
                    <a:pt x="1" y="5"/>
                  </a:cubicBezTo>
                  <a:cubicBezTo>
                    <a:pt x="1" y="6"/>
                    <a:pt x="1" y="6"/>
                    <a:pt x="1" y="6"/>
                  </a:cubicBezTo>
                  <a:cubicBezTo>
                    <a:pt x="0" y="6"/>
                    <a:pt x="0" y="6"/>
                    <a:pt x="0" y="6"/>
                  </a:cubicBezTo>
                  <a:cubicBezTo>
                    <a:pt x="0" y="6"/>
                    <a:pt x="0" y="6"/>
                    <a:pt x="0" y="6"/>
                  </a:cubicBezTo>
                  <a:close/>
                  <a:moveTo>
                    <a:pt x="1" y="3"/>
                  </a:moveTo>
                  <a:cubicBezTo>
                    <a:pt x="1" y="2"/>
                    <a:pt x="1" y="2"/>
                    <a:pt x="1" y="2"/>
                  </a:cubicBezTo>
                  <a:cubicBezTo>
                    <a:pt x="1" y="1"/>
                    <a:pt x="1" y="1"/>
                    <a:pt x="1" y="1"/>
                  </a:cubicBezTo>
                  <a:cubicBezTo>
                    <a:pt x="1" y="1"/>
                    <a:pt x="1" y="1"/>
                    <a:pt x="1" y="1"/>
                  </a:cubicBezTo>
                  <a:cubicBezTo>
                    <a:pt x="1" y="1"/>
                    <a:pt x="2" y="1"/>
                    <a:pt x="2" y="1"/>
                  </a:cubicBezTo>
                  <a:cubicBezTo>
                    <a:pt x="2" y="2"/>
                    <a:pt x="2" y="2"/>
                    <a:pt x="2" y="2"/>
                  </a:cubicBezTo>
                  <a:cubicBezTo>
                    <a:pt x="2" y="2"/>
                    <a:pt x="1" y="3"/>
                    <a:pt x="1" y="3"/>
                  </a:cubicBezTo>
                  <a:close/>
                  <a:moveTo>
                    <a:pt x="8" y="4"/>
                  </a:moveTo>
                  <a:cubicBezTo>
                    <a:pt x="7" y="4"/>
                    <a:pt x="7" y="4"/>
                    <a:pt x="7" y="4"/>
                  </a:cubicBezTo>
                  <a:cubicBezTo>
                    <a:pt x="6" y="5"/>
                    <a:pt x="6" y="5"/>
                    <a:pt x="6" y="5"/>
                  </a:cubicBezTo>
                  <a:cubicBezTo>
                    <a:pt x="5" y="4"/>
                    <a:pt x="5" y="4"/>
                    <a:pt x="5" y="4"/>
                  </a:cubicBezTo>
                  <a:cubicBezTo>
                    <a:pt x="4" y="4"/>
                    <a:pt x="4" y="4"/>
                    <a:pt x="4" y="4"/>
                  </a:cubicBezTo>
                  <a:cubicBezTo>
                    <a:pt x="5" y="3"/>
                    <a:pt x="5" y="3"/>
                    <a:pt x="5" y="3"/>
                  </a:cubicBezTo>
                  <a:cubicBezTo>
                    <a:pt x="6" y="3"/>
                    <a:pt x="6" y="3"/>
                    <a:pt x="6" y="3"/>
                  </a:cubicBezTo>
                  <a:cubicBezTo>
                    <a:pt x="7" y="3"/>
                    <a:pt x="7" y="3"/>
                    <a:pt x="7" y="3"/>
                  </a:cubicBezTo>
                  <a:cubicBezTo>
                    <a:pt x="7" y="3"/>
                    <a:pt x="7" y="3"/>
                    <a:pt x="7" y="3"/>
                  </a:cubicBezTo>
                  <a:cubicBezTo>
                    <a:pt x="8" y="3"/>
                    <a:pt x="8" y="3"/>
                    <a:pt x="8" y="3"/>
                  </a:cubicBezTo>
                  <a:cubicBezTo>
                    <a:pt x="8" y="4"/>
                    <a:pt x="8" y="4"/>
                    <a:pt x="8" y="4"/>
                  </a:cubicBezTo>
                  <a:close/>
                  <a:moveTo>
                    <a:pt x="10" y="4"/>
                  </a:moveTo>
                  <a:cubicBezTo>
                    <a:pt x="9" y="5"/>
                    <a:pt x="9" y="5"/>
                    <a:pt x="9" y="5"/>
                  </a:cubicBezTo>
                  <a:cubicBezTo>
                    <a:pt x="10" y="6"/>
                    <a:pt x="10" y="6"/>
                    <a:pt x="10" y="6"/>
                  </a:cubicBezTo>
                  <a:cubicBezTo>
                    <a:pt x="11" y="5"/>
                    <a:pt x="11" y="5"/>
                    <a:pt x="11" y="5"/>
                  </a:cubicBezTo>
                  <a:cubicBezTo>
                    <a:pt x="12" y="5"/>
                    <a:pt x="12" y="5"/>
                    <a:pt x="12" y="5"/>
                  </a:cubicBezTo>
                  <a:cubicBezTo>
                    <a:pt x="11" y="4"/>
                    <a:pt x="11" y="4"/>
                    <a:pt x="11" y="4"/>
                  </a:cubicBezTo>
                  <a:cubicBezTo>
                    <a:pt x="11" y="4"/>
                    <a:pt x="11" y="4"/>
                    <a:pt x="11" y="4"/>
                  </a:cubicBezTo>
                  <a:cubicBezTo>
                    <a:pt x="10" y="4"/>
                    <a:pt x="10" y="4"/>
                    <a:pt x="10" y="4"/>
                  </a:cubicBezTo>
                  <a:close/>
                  <a:moveTo>
                    <a:pt x="18" y="1"/>
                  </a:moveTo>
                  <a:cubicBezTo>
                    <a:pt x="19" y="0"/>
                    <a:pt x="19" y="0"/>
                    <a:pt x="19" y="0"/>
                  </a:cubicBezTo>
                  <a:cubicBezTo>
                    <a:pt x="19" y="0"/>
                    <a:pt x="19" y="0"/>
                    <a:pt x="19" y="0"/>
                  </a:cubicBezTo>
                  <a:cubicBezTo>
                    <a:pt x="20" y="0"/>
                    <a:pt x="20" y="0"/>
                    <a:pt x="20" y="0"/>
                  </a:cubicBezTo>
                  <a:cubicBezTo>
                    <a:pt x="19" y="0"/>
                    <a:pt x="19" y="0"/>
                    <a:pt x="19" y="0"/>
                  </a:cubicBezTo>
                  <a:cubicBezTo>
                    <a:pt x="18" y="1"/>
                    <a:pt x="18" y="1"/>
                    <a:pt x="18" y="1"/>
                  </a:cubicBezTo>
                  <a:close/>
                  <a:moveTo>
                    <a:pt x="15" y="4"/>
                  </a:moveTo>
                  <a:cubicBezTo>
                    <a:pt x="16" y="3"/>
                    <a:pt x="16" y="3"/>
                    <a:pt x="16" y="3"/>
                  </a:cubicBezTo>
                  <a:cubicBezTo>
                    <a:pt x="16" y="3"/>
                    <a:pt x="16" y="3"/>
                    <a:pt x="16" y="3"/>
                  </a:cubicBezTo>
                  <a:cubicBezTo>
                    <a:pt x="18" y="2"/>
                    <a:pt x="18" y="2"/>
                    <a:pt x="18" y="2"/>
                  </a:cubicBezTo>
                  <a:cubicBezTo>
                    <a:pt x="18" y="3"/>
                    <a:pt x="18" y="3"/>
                    <a:pt x="18" y="3"/>
                  </a:cubicBezTo>
                  <a:cubicBezTo>
                    <a:pt x="17" y="4"/>
                    <a:pt x="17" y="4"/>
                    <a:pt x="17" y="4"/>
                  </a:cubicBezTo>
                  <a:cubicBezTo>
                    <a:pt x="16" y="4"/>
                    <a:pt x="16" y="4"/>
                    <a:pt x="16" y="4"/>
                  </a:cubicBezTo>
                  <a:lnTo>
                    <a:pt x="15"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1" name="Freeform 95">
              <a:extLst>
                <a:ext uri="{FF2B5EF4-FFF2-40B4-BE49-F238E27FC236}">
                  <a16:creationId xmlns:a16="http://schemas.microsoft.com/office/drawing/2014/main" xmlns="" id="{30FF81F5-FA56-485D-AF88-FF31C6DA6827}"/>
                </a:ext>
              </a:extLst>
            </p:cNvPr>
            <p:cNvSpPr>
              <a:spLocks noEditPoints="1"/>
            </p:cNvSpPr>
            <p:nvPr/>
          </p:nvSpPr>
          <p:spPr bwMode="auto">
            <a:xfrm>
              <a:off x="4237164" y="3829743"/>
              <a:ext cx="71655" cy="57609"/>
            </a:xfrm>
            <a:custGeom>
              <a:avLst/>
              <a:gdLst>
                <a:gd name="T0" fmla="*/ 1 w 11"/>
                <a:gd name="T1" fmla="*/ 1 h 9"/>
                <a:gd name="T2" fmla="*/ 2 w 11"/>
                <a:gd name="T3" fmla="*/ 0 h 9"/>
                <a:gd name="T4" fmla="*/ 1 w 11"/>
                <a:gd name="T5" fmla="*/ 0 h 9"/>
                <a:gd name="T6" fmla="*/ 1 w 11"/>
                <a:gd name="T7" fmla="*/ 0 h 9"/>
                <a:gd name="T8" fmla="*/ 0 w 11"/>
                <a:gd name="T9" fmla="*/ 0 h 9"/>
                <a:gd name="T10" fmla="*/ 0 w 11"/>
                <a:gd name="T11" fmla="*/ 0 h 9"/>
                <a:gd name="T12" fmla="*/ 0 w 11"/>
                <a:gd name="T13" fmla="*/ 0 h 9"/>
                <a:gd name="T14" fmla="*/ 1 w 11"/>
                <a:gd name="T15" fmla="*/ 1 h 9"/>
                <a:gd name="T16" fmla="*/ 2 w 11"/>
                <a:gd name="T17" fmla="*/ 1 h 9"/>
                <a:gd name="T18" fmla="*/ 2 w 11"/>
                <a:gd name="T19" fmla="*/ 1 h 9"/>
                <a:gd name="T20" fmla="*/ 2 w 11"/>
                <a:gd name="T21" fmla="*/ 0 h 9"/>
                <a:gd name="T22" fmla="*/ 2 w 11"/>
                <a:gd name="T23" fmla="*/ 0 h 9"/>
                <a:gd name="T24" fmla="*/ 2 w 11"/>
                <a:gd name="T25" fmla="*/ 1 h 9"/>
                <a:gd name="T26" fmla="*/ 2 w 11"/>
                <a:gd name="T27" fmla="*/ 1 h 9"/>
                <a:gd name="T28" fmla="*/ 5 w 11"/>
                <a:gd name="T29" fmla="*/ 2 h 9"/>
                <a:gd name="T30" fmla="*/ 5 w 11"/>
                <a:gd name="T31" fmla="*/ 2 h 9"/>
                <a:gd name="T32" fmla="*/ 5 w 11"/>
                <a:gd name="T33" fmla="*/ 2 h 9"/>
                <a:gd name="T34" fmla="*/ 4 w 11"/>
                <a:gd name="T35" fmla="*/ 2 h 9"/>
                <a:gd name="T36" fmla="*/ 4 w 11"/>
                <a:gd name="T37" fmla="*/ 2 h 9"/>
                <a:gd name="T38" fmla="*/ 5 w 11"/>
                <a:gd name="T39" fmla="*/ 2 h 9"/>
                <a:gd name="T40" fmla="*/ 5 w 11"/>
                <a:gd name="T41" fmla="*/ 2 h 9"/>
                <a:gd name="T42" fmla="*/ 5 w 11"/>
                <a:gd name="T43" fmla="*/ 2 h 9"/>
                <a:gd name="T44" fmla="*/ 5 w 11"/>
                <a:gd name="T45" fmla="*/ 2 h 9"/>
                <a:gd name="T46" fmla="*/ 7 w 11"/>
                <a:gd name="T47" fmla="*/ 2 h 9"/>
                <a:gd name="T48" fmla="*/ 6 w 11"/>
                <a:gd name="T49" fmla="*/ 2 h 9"/>
                <a:gd name="T50" fmla="*/ 6 w 11"/>
                <a:gd name="T51" fmla="*/ 2 h 9"/>
                <a:gd name="T52" fmla="*/ 6 w 11"/>
                <a:gd name="T53" fmla="*/ 2 h 9"/>
                <a:gd name="T54" fmla="*/ 7 w 11"/>
                <a:gd name="T55" fmla="*/ 2 h 9"/>
                <a:gd name="T56" fmla="*/ 11 w 11"/>
                <a:gd name="T57" fmla="*/ 2 h 9"/>
                <a:gd name="T58" fmla="*/ 10 w 11"/>
                <a:gd name="T59" fmla="*/ 1 h 9"/>
                <a:gd name="T60" fmla="*/ 11 w 11"/>
                <a:gd name="T61" fmla="*/ 1 h 9"/>
                <a:gd name="T62" fmla="*/ 11 w 11"/>
                <a:gd name="T63" fmla="*/ 1 h 9"/>
                <a:gd name="T64" fmla="*/ 11 w 11"/>
                <a:gd name="T65" fmla="*/ 2 h 9"/>
                <a:gd name="T66" fmla="*/ 10 w 11"/>
                <a:gd name="T67" fmla="*/ 4 h 9"/>
                <a:gd name="T68" fmla="*/ 10 w 11"/>
                <a:gd name="T69" fmla="*/ 4 h 9"/>
                <a:gd name="T70" fmla="*/ 10 w 11"/>
                <a:gd name="T71" fmla="*/ 3 h 9"/>
                <a:gd name="T72" fmla="*/ 11 w 11"/>
                <a:gd name="T73" fmla="*/ 4 h 9"/>
                <a:gd name="T74" fmla="*/ 11 w 11"/>
                <a:gd name="T75" fmla="*/ 4 h 9"/>
                <a:gd name="T76" fmla="*/ 11 w 11"/>
                <a:gd name="T77" fmla="*/ 4 h 9"/>
                <a:gd name="T78" fmla="*/ 10 w 11"/>
                <a:gd name="T79" fmla="*/ 4 h 9"/>
                <a:gd name="T80" fmla="*/ 9 w 11"/>
                <a:gd name="T81" fmla="*/ 8 h 9"/>
                <a:gd name="T82" fmla="*/ 9 w 11"/>
                <a:gd name="T83" fmla="*/ 8 h 9"/>
                <a:gd name="T84" fmla="*/ 9 w 11"/>
                <a:gd name="T85" fmla="*/ 7 h 9"/>
                <a:gd name="T86" fmla="*/ 10 w 11"/>
                <a:gd name="T87" fmla="*/ 8 h 9"/>
                <a:gd name="T88" fmla="*/ 9 w 11"/>
                <a:gd name="T89" fmla="*/ 8 h 9"/>
                <a:gd name="T90" fmla="*/ 7 w 11"/>
                <a:gd name="T91" fmla="*/ 9 h 9"/>
                <a:gd name="T92" fmla="*/ 7 w 11"/>
                <a:gd name="T93" fmla="*/ 8 h 9"/>
                <a:gd name="T94" fmla="*/ 7 w 11"/>
                <a:gd name="T95" fmla="*/ 7 h 9"/>
                <a:gd name="T96" fmla="*/ 7 w 11"/>
                <a:gd name="T97" fmla="*/ 8 h 9"/>
                <a:gd name="T98" fmla="*/ 8 w 11"/>
                <a:gd name="T99" fmla="*/ 9 h 9"/>
                <a:gd name="T100" fmla="*/ 8 w 11"/>
                <a:gd name="T101" fmla="*/ 9 h 9"/>
                <a:gd name="T102" fmla="*/ 7 w 11"/>
                <a:gd name="T10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1" h="9">
                  <a:moveTo>
                    <a:pt x="1" y="1"/>
                  </a:moveTo>
                  <a:cubicBezTo>
                    <a:pt x="2" y="0"/>
                    <a:pt x="2" y="0"/>
                    <a:pt x="2" y="0"/>
                  </a:cubicBezTo>
                  <a:cubicBezTo>
                    <a:pt x="1" y="0"/>
                    <a:pt x="1" y="0"/>
                    <a:pt x="1" y="0"/>
                  </a:cubicBezTo>
                  <a:cubicBezTo>
                    <a:pt x="1" y="0"/>
                    <a:pt x="1" y="0"/>
                    <a:pt x="1" y="0"/>
                  </a:cubicBezTo>
                  <a:cubicBezTo>
                    <a:pt x="0" y="0"/>
                    <a:pt x="0" y="0"/>
                    <a:pt x="0" y="0"/>
                  </a:cubicBezTo>
                  <a:cubicBezTo>
                    <a:pt x="0" y="0"/>
                    <a:pt x="0" y="0"/>
                    <a:pt x="0" y="0"/>
                  </a:cubicBezTo>
                  <a:cubicBezTo>
                    <a:pt x="0" y="0"/>
                    <a:pt x="0" y="0"/>
                    <a:pt x="0" y="0"/>
                  </a:cubicBezTo>
                  <a:cubicBezTo>
                    <a:pt x="0" y="0"/>
                    <a:pt x="1" y="1"/>
                    <a:pt x="1" y="1"/>
                  </a:cubicBezTo>
                  <a:close/>
                  <a:moveTo>
                    <a:pt x="2" y="1"/>
                  </a:moveTo>
                  <a:cubicBezTo>
                    <a:pt x="2" y="1"/>
                    <a:pt x="2" y="1"/>
                    <a:pt x="2" y="1"/>
                  </a:cubicBezTo>
                  <a:cubicBezTo>
                    <a:pt x="2" y="0"/>
                    <a:pt x="2" y="0"/>
                    <a:pt x="2" y="0"/>
                  </a:cubicBezTo>
                  <a:cubicBezTo>
                    <a:pt x="2" y="0"/>
                    <a:pt x="2" y="0"/>
                    <a:pt x="2" y="0"/>
                  </a:cubicBezTo>
                  <a:cubicBezTo>
                    <a:pt x="2" y="1"/>
                    <a:pt x="2" y="1"/>
                    <a:pt x="2" y="1"/>
                  </a:cubicBezTo>
                  <a:cubicBezTo>
                    <a:pt x="2" y="1"/>
                    <a:pt x="2" y="1"/>
                    <a:pt x="2" y="1"/>
                  </a:cubicBezTo>
                  <a:close/>
                  <a:moveTo>
                    <a:pt x="5" y="2"/>
                  </a:moveTo>
                  <a:cubicBezTo>
                    <a:pt x="5" y="2"/>
                    <a:pt x="5" y="2"/>
                    <a:pt x="5" y="2"/>
                  </a:cubicBezTo>
                  <a:cubicBezTo>
                    <a:pt x="5" y="2"/>
                    <a:pt x="5" y="2"/>
                    <a:pt x="5" y="2"/>
                  </a:cubicBezTo>
                  <a:cubicBezTo>
                    <a:pt x="4" y="2"/>
                    <a:pt x="4" y="2"/>
                    <a:pt x="4" y="2"/>
                  </a:cubicBezTo>
                  <a:cubicBezTo>
                    <a:pt x="4" y="2"/>
                    <a:pt x="4" y="2"/>
                    <a:pt x="4" y="2"/>
                  </a:cubicBezTo>
                  <a:cubicBezTo>
                    <a:pt x="5" y="2"/>
                    <a:pt x="5" y="2"/>
                    <a:pt x="5" y="2"/>
                  </a:cubicBezTo>
                  <a:cubicBezTo>
                    <a:pt x="5" y="2"/>
                    <a:pt x="5" y="2"/>
                    <a:pt x="5" y="2"/>
                  </a:cubicBezTo>
                  <a:cubicBezTo>
                    <a:pt x="5" y="2"/>
                    <a:pt x="5" y="2"/>
                    <a:pt x="5" y="2"/>
                  </a:cubicBezTo>
                  <a:cubicBezTo>
                    <a:pt x="5" y="2"/>
                    <a:pt x="5" y="2"/>
                    <a:pt x="5" y="2"/>
                  </a:cubicBezTo>
                  <a:close/>
                  <a:moveTo>
                    <a:pt x="7" y="2"/>
                  </a:moveTo>
                  <a:cubicBezTo>
                    <a:pt x="6" y="2"/>
                    <a:pt x="6" y="2"/>
                    <a:pt x="6" y="2"/>
                  </a:cubicBezTo>
                  <a:cubicBezTo>
                    <a:pt x="6" y="2"/>
                    <a:pt x="6" y="2"/>
                    <a:pt x="6" y="2"/>
                  </a:cubicBezTo>
                  <a:cubicBezTo>
                    <a:pt x="6" y="2"/>
                    <a:pt x="6" y="2"/>
                    <a:pt x="6" y="2"/>
                  </a:cubicBezTo>
                  <a:cubicBezTo>
                    <a:pt x="7" y="2"/>
                    <a:pt x="7" y="2"/>
                    <a:pt x="7" y="2"/>
                  </a:cubicBezTo>
                  <a:close/>
                  <a:moveTo>
                    <a:pt x="11" y="2"/>
                  </a:moveTo>
                  <a:cubicBezTo>
                    <a:pt x="10" y="1"/>
                    <a:pt x="10" y="1"/>
                    <a:pt x="10" y="1"/>
                  </a:cubicBezTo>
                  <a:cubicBezTo>
                    <a:pt x="11" y="1"/>
                    <a:pt x="11" y="1"/>
                    <a:pt x="11" y="1"/>
                  </a:cubicBezTo>
                  <a:cubicBezTo>
                    <a:pt x="11" y="1"/>
                    <a:pt x="11" y="1"/>
                    <a:pt x="11" y="1"/>
                  </a:cubicBezTo>
                  <a:cubicBezTo>
                    <a:pt x="11" y="2"/>
                    <a:pt x="11" y="2"/>
                    <a:pt x="11" y="2"/>
                  </a:cubicBezTo>
                  <a:close/>
                  <a:moveTo>
                    <a:pt x="10" y="4"/>
                  </a:moveTo>
                  <a:cubicBezTo>
                    <a:pt x="10" y="4"/>
                    <a:pt x="10" y="4"/>
                    <a:pt x="10" y="4"/>
                  </a:cubicBezTo>
                  <a:cubicBezTo>
                    <a:pt x="10" y="3"/>
                    <a:pt x="10" y="3"/>
                    <a:pt x="10" y="3"/>
                  </a:cubicBezTo>
                  <a:cubicBezTo>
                    <a:pt x="11" y="4"/>
                    <a:pt x="11" y="4"/>
                    <a:pt x="11" y="4"/>
                  </a:cubicBezTo>
                  <a:cubicBezTo>
                    <a:pt x="11" y="4"/>
                    <a:pt x="11" y="4"/>
                    <a:pt x="11" y="4"/>
                  </a:cubicBezTo>
                  <a:cubicBezTo>
                    <a:pt x="11" y="4"/>
                    <a:pt x="11" y="4"/>
                    <a:pt x="11" y="4"/>
                  </a:cubicBezTo>
                  <a:cubicBezTo>
                    <a:pt x="10" y="4"/>
                    <a:pt x="10" y="4"/>
                    <a:pt x="10" y="4"/>
                  </a:cubicBezTo>
                  <a:close/>
                  <a:moveTo>
                    <a:pt x="9" y="8"/>
                  </a:moveTo>
                  <a:cubicBezTo>
                    <a:pt x="9" y="8"/>
                    <a:pt x="9" y="8"/>
                    <a:pt x="9" y="8"/>
                  </a:cubicBezTo>
                  <a:cubicBezTo>
                    <a:pt x="9" y="7"/>
                    <a:pt x="9" y="7"/>
                    <a:pt x="9" y="7"/>
                  </a:cubicBezTo>
                  <a:cubicBezTo>
                    <a:pt x="10" y="8"/>
                    <a:pt x="10" y="8"/>
                    <a:pt x="10" y="8"/>
                  </a:cubicBezTo>
                  <a:cubicBezTo>
                    <a:pt x="9" y="8"/>
                    <a:pt x="9" y="8"/>
                    <a:pt x="9" y="8"/>
                  </a:cubicBezTo>
                  <a:close/>
                  <a:moveTo>
                    <a:pt x="7" y="9"/>
                  </a:moveTo>
                  <a:cubicBezTo>
                    <a:pt x="7" y="8"/>
                    <a:pt x="7" y="8"/>
                    <a:pt x="7" y="8"/>
                  </a:cubicBezTo>
                  <a:cubicBezTo>
                    <a:pt x="7" y="7"/>
                    <a:pt x="7" y="7"/>
                    <a:pt x="7" y="7"/>
                  </a:cubicBezTo>
                  <a:cubicBezTo>
                    <a:pt x="7" y="8"/>
                    <a:pt x="7" y="8"/>
                    <a:pt x="7" y="8"/>
                  </a:cubicBezTo>
                  <a:cubicBezTo>
                    <a:pt x="8" y="9"/>
                    <a:pt x="8" y="9"/>
                    <a:pt x="8" y="9"/>
                  </a:cubicBezTo>
                  <a:cubicBezTo>
                    <a:pt x="8" y="9"/>
                    <a:pt x="8" y="9"/>
                    <a:pt x="8" y="9"/>
                  </a:cubicBezTo>
                  <a:lnTo>
                    <a:pt x="7" y="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2" name="Freeform 96">
              <a:extLst>
                <a:ext uri="{FF2B5EF4-FFF2-40B4-BE49-F238E27FC236}">
                  <a16:creationId xmlns:a16="http://schemas.microsoft.com/office/drawing/2014/main" xmlns="" id="{23FBDBB5-C9D8-4916-9164-A6C5752DA641}"/>
                </a:ext>
              </a:extLst>
            </p:cNvPr>
            <p:cNvSpPr>
              <a:spLocks noEditPoints="1"/>
            </p:cNvSpPr>
            <p:nvPr/>
          </p:nvSpPr>
          <p:spPr bwMode="auto">
            <a:xfrm>
              <a:off x="6485353" y="3569629"/>
              <a:ext cx="225714" cy="272332"/>
            </a:xfrm>
            <a:custGeom>
              <a:avLst/>
              <a:gdLst>
                <a:gd name="T0" fmla="*/ 48 w 126"/>
                <a:gd name="T1" fmla="*/ 104 h 156"/>
                <a:gd name="T2" fmla="*/ 48 w 126"/>
                <a:gd name="T3" fmla="*/ 60 h 156"/>
                <a:gd name="T4" fmla="*/ 67 w 126"/>
                <a:gd name="T5" fmla="*/ 19 h 156"/>
                <a:gd name="T6" fmla="*/ 70 w 126"/>
                <a:gd name="T7" fmla="*/ 34 h 156"/>
                <a:gd name="T8" fmla="*/ 81 w 126"/>
                <a:gd name="T9" fmla="*/ 41 h 156"/>
                <a:gd name="T10" fmla="*/ 89 w 126"/>
                <a:gd name="T11" fmla="*/ 41 h 156"/>
                <a:gd name="T12" fmla="*/ 96 w 126"/>
                <a:gd name="T13" fmla="*/ 45 h 156"/>
                <a:gd name="T14" fmla="*/ 104 w 126"/>
                <a:gd name="T15" fmla="*/ 45 h 156"/>
                <a:gd name="T16" fmla="*/ 111 w 126"/>
                <a:gd name="T17" fmla="*/ 52 h 156"/>
                <a:gd name="T18" fmla="*/ 115 w 126"/>
                <a:gd name="T19" fmla="*/ 56 h 156"/>
                <a:gd name="T20" fmla="*/ 122 w 126"/>
                <a:gd name="T21" fmla="*/ 63 h 156"/>
                <a:gd name="T22" fmla="*/ 122 w 126"/>
                <a:gd name="T23" fmla="*/ 67 h 156"/>
                <a:gd name="T24" fmla="*/ 122 w 126"/>
                <a:gd name="T25" fmla="*/ 71 h 156"/>
                <a:gd name="T26" fmla="*/ 115 w 126"/>
                <a:gd name="T27" fmla="*/ 82 h 156"/>
                <a:gd name="T28" fmla="*/ 111 w 126"/>
                <a:gd name="T29" fmla="*/ 89 h 156"/>
                <a:gd name="T30" fmla="*/ 107 w 126"/>
                <a:gd name="T31" fmla="*/ 97 h 156"/>
                <a:gd name="T32" fmla="*/ 104 w 126"/>
                <a:gd name="T33" fmla="*/ 97 h 156"/>
                <a:gd name="T34" fmla="*/ 104 w 126"/>
                <a:gd name="T35" fmla="*/ 93 h 156"/>
                <a:gd name="T36" fmla="*/ 100 w 126"/>
                <a:gd name="T37" fmla="*/ 93 h 156"/>
                <a:gd name="T38" fmla="*/ 96 w 126"/>
                <a:gd name="T39" fmla="*/ 97 h 156"/>
                <a:gd name="T40" fmla="*/ 96 w 126"/>
                <a:gd name="T41" fmla="*/ 100 h 156"/>
                <a:gd name="T42" fmla="*/ 92 w 126"/>
                <a:gd name="T43" fmla="*/ 108 h 156"/>
                <a:gd name="T44" fmla="*/ 92 w 126"/>
                <a:gd name="T45" fmla="*/ 108 h 156"/>
                <a:gd name="T46" fmla="*/ 96 w 126"/>
                <a:gd name="T47" fmla="*/ 112 h 156"/>
                <a:gd name="T48" fmla="*/ 96 w 126"/>
                <a:gd name="T49" fmla="*/ 119 h 156"/>
                <a:gd name="T50" fmla="*/ 89 w 126"/>
                <a:gd name="T51" fmla="*/ 119 h 156"/>
                <a:gd name="T52" fmla="*/ 85 w 126"/>
                <a:gd name="T53" fmla="*/ 119 h 156"/>
                <a:gd name="T54" fmla="*/ 74 w 126"/>
                <a:gd name="T55" fmla="*/ 126 h 156"/>
                <a:gd name="T56" fmla="*/ 74 w 126"/>
                <a:gd name="T57" fmla="*/ 134 h 156"/>
                <a:gd name="T58" fmla="*/ 70 w 126"/>
                <a:gd name="T59" fmla="*/ 138 h 156"/>
                <a:gd name="T60" fmla="*/ 59 w 126"/>
                <a:gd name="T61" fmla="*/ 138 h 156"/>
                <a:gd name="T62" fmla="*/ 55 w 126"/>
                <a:gd name="T63" fmla="*/ 141 h 156"/>
                <a:gd name="T64" fmla="*/ 55 w 126"/>
                <a:gd name="T65" fmla="*/ 145 h 156"/>
                <a:gd name="T66" fmla="*/ 55 w 126"/>
                <a:gd name="T67" fmla="*/ 145 h 156"/>
                <a:gd name="T68" fmla="*/ 55 w 126"/>
                <a:gd name="T69" fmla="*/ 145 h 156"/>
                <a:gd name="T70" fmla="*/ 52 w 126"/>
                <a:gd name="T71" fmla="*/ 152 h 156"/>
                <a:gd name="T72" fmla="*/ 44 w 126"/>
                <a:gd name="T73" fmla="*/ 152 h 156"/>
                <a:gd name="T74" fmla="*/ 37 w 126"/>
                <a:gd name="T75" fmla="*/ 152 h 156"/>
                <a:gd name="T76" fmla="*/ 30 w 126"/>
                <a:gd name="T77" fmla="*/ 156 h 156"/>
                <a:gd name="T78" fmla="*/ 26 w 126"/>
                <a:gd name="T79" fmla="*/ 156 h 156"/>
                <a:gd name="T80" fmla="*/ 15 w 126"/>
                <a:gd name="T81" fmla="*/ 145 h 156"/>
                <a:gd name="T82" fmla="*/ 0 w 126"/>
                <a:gd name="T83" fmla="*/ 123 h 156"/>
                <a:gd name="T84" fmla="*/ 4 w 126"/>
                <a:gd name="T85" fmla="*/ 115 h 156"/>
                <a:gd name="T86" fmla="*/ 63 w 126"/>
                <a:gd name="T87" fmla="*/ 11 h 156"/>
                <a:gd name="T88" fmla="*/ 63 w 126"/>
                <a:gd name="T89" fmla="*/ 4 h 156"/>
                <a:gd name="T90" fmla="*/ 63 w 126"/>
                <a:gd name="T91" fmla="*/ 0 h 156"/>
                <a:gd name="T92" fmla="*/ 63 w 126"/>
                <a:gd name="T93" fmla="*/ 0 h 156"/>
                <a:gd name="T94" fmla="*/ 63 w 126"/>
                <a:gd name="T95" fmla="*/ 0 h 156"/>
                <a:gd name="T96" fmla="*/ 59 w 126"/>
                <a:gd name="T97" fmla="*/ 0 h 156"/>
                <a:gd name="T98" fmla="*/ 59 w 126"/>
                <a:gd name="T99" fmla="*/ 4 h 156"/>
                <a:gd name="T100" fmla="*/ 59 w 126"/>
                <a:gd name="T101" fmla="*/ 4 h 156"/>
                <a:gd name="T102" fmla="*/ 59 w 126"/>
                <a:gd name="T103" fmla="*/ 8 h 156"/>
                <a:gd name="T104" fmla="*/ 63 w 126"/>
                <a:gd name="T105" fmla="*/ 11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26" h="156">
                  <a:moveTo>
                    <a:pt x="4" y="115"/>
                  </a:moveTo>
                  <a:lnTo>
                    <a:pt x="48" y="104"/>
                  </a:lnTo>
                  <a:lnTo>
                    <a:pt x="52" y="71"/>
                  </a:lnTo>
                  <a:lnTo>
                    <a:pt x="48" y="60"/>
                  </a:lnTo>
                  <a:lnTo>
                    <a:pt x="63" y="19"/>
                  </a:lnTo>
                  <a:lnTo>
                    <a:pt x="67" y="19"/>
                  </a:lnTo>
                  <a:lnTo>
                    <a:pt x="67" y="26"/>
                  </a:lnTo>
                  <a:lnTo>
                    <a:pt x="70" y="34"/>
                  </a:lnTo>
                  <a:lnTo>
                    <a:pt x="70" y="37"/>
                  </a:lnTo>
                  <a:lnTo>
                    <a:pt x="81" y="41"/>
                  </a:lnTo>
                  <a:lnTo>
                    <a:pt x="85" y="45"/>
                  </a:lnTo>
                  <a:lnTo>
                    <a:pt x="89" y="41"/>
                  </a:lnTo>
                  <a:lnTo>
                    <a:pt x="89" y="41"/>
                  </a:lnTo>
                  <a:lnTo>
                    <a:pt x="96" y="45"/>
                  </a:lnTo>
                  <a:lnTo>
                    <a:pt x="100" y="45"/>
                  </a:lnTo>
                  <a:lnTo>
                    <a:pt x="104" y="45"/>
                  </a:lnTo>
                  <a:lnTo>
                    <a:pt x="107" y="49"/>
                  </a:lnTo>
                  <a:lnTo>
                    <a:pt x="111" y="52"/>
                  </a:lnTo>
                  <a:lnTo>
                    <a:pt x="111" y="56"/>
                  </a:lnTo>
                  <a:lnTo>
                    <a:pt x="115" y="56"/>
                  </a:lnTo>
                  <a:lnTo>
                    <a:pt x="118" y="63"/>
                  </a:lnTo>
                  <a:lnTo>
                    <a:pt x="122" y="63"/>
                  </a:lnTo>
                  <a:lnTo>
                    <a:pt x="126" y="63"/>
                  </a:lnTo>
                  <a:lnTo>
                    <a:pt x="122" y="67"/>
                  </a:lnTo>
                  <a:lnTo>
                    <a:pt x="122" y="71"/>
                  </a:lnTo>
                  <a:lnTo>
                    <a:pt x="122" y="71"/>
                  </a:lnTo>
                  <a:lnTo>
                    <a:pt x="122" y="75"/>
                  </a:lnTo>
                  <a:lnTo>
                    <a:pt x="115" y="82"/>
                  </a:lnTo>
                  <a:lnTo>
                    <a:pt x="111" y="86"/>
                  </a:lnTo>
                  <a:lnTo>
                    <a:pt x="111" y="89"/>
                  </a:lnTo>
                  <a:lnTo>
                    <a:pt x="107" y="89"/>
                  </a:lnTo>
                  <a:lnTo>
                    <a:pt x="107" y="97"/>
                  </a:lnTo>
                  <a:lnTo>
                    <a:pt x="104" y="97"/>
                  </a:lnTo>
                  <a:lnTo>
                    <a:pt x="104" y="97"/>
                  </a:lnTo>
                  <a:lnTo>
                    <a:pt x="104" y="93"/>
                  </a:lnTo>
                  <a:lnTo>
                    <a:pt x="104" y="93"/>
                  </a:lnTo>
                  <a:lnTo>
                    <a:pt x="104" y="93"/>
                  </a:lnTo>
                  <a:lnTo>
                    <a:pt x="100" y="93"/>
                  </a:lnTo>
                  <a:lnTo>
                    <a:pt x="100" y="97"/>
                  </a:lnTo>
                  <a:lnTo>
                    <a:pt x="96" y="97"/>
                  </a:lnTo>
                  <a:lnTo>
                    <a:pt x="100" y="97"/>
                  </a:lnTo>
                  <a:lnTo>
                    <a:pt x="96" y="100"/>
                  </a:lnTo>
                  <a:lnTo>
                    <a:pt x="92" y="104"/>
                  </a:lnTo>
                  <a:lnTo>
                    <a:pt x="92" y="108"/>
                  </a:lnTo>
                  <a:lnTo>
                    <a:pt x="92" y="108"/>
                  </a:lnTo>
                  <a:lnTo>
                    <a:pt x="92" y="108"/>
                  </a:lnTo>
                  <a:lnTo>
                    <a:pt x="96" y="112"/>
                  </a:lnTo>
                  <a:lnTo>
                    <a:pt x="96" y="112"/>
                  </a:lnTo>
                  <a:lnTo>
                    <a:pt x="96" y="119"/>
                  </a:lnTo>
                  <a:lnTo>
                    <a:pt x="96" y="119"/>
                  </a:lnTo>
                  <a:lnTo>
                    <a:pt x="96" y="119"/>
                  </a:lnTo>
                  <a:lnTo>
                    <a:pt x="89" y="119"/>
                  </a:lnTo>
                  <a:lnTo>
                    <a:pt x="89" y="123"/>
                  </a:lnTo>
                  <a:lnTo>
                    <a:pt x="85" y="119"/>
                  </a:lnTo>
                  <a:lnTo>
                    <a:pt x="81" y="123"/>
                  </a:lnTo>
                  <a:lnTo>
                    <a:pt x="74" y="126"/>
                  </a:lnTo>
                  <a:lnTo>
                    <a:pt x="74" y="134"/>
                  </a:lnTo>
                  <a:lnTo>
                    <a:pt x="74" y="134"/>
                  </a:lnTo>
                  <a:lnTo>
                    <a:pt x="70" y="138"/>
                  </a:lnTo>
                  <a:lnTo>
                    <a:pt x="70" y="138"/>
                  </a:lnTo>
                  <a:lnTo>
                    <a:pt x="63" y="138"/>
                  </a:lnTo>
                  <a:lnTo>
                    <a:pt x="59" y="138"/>
                  </a:lnTo>
                  <a:lnTo>
                    <a:pt x="59" y="138"/>
                  </a:lnTo>
                  <a:lnTo>
                    <a:pt x="55" y="141"/>
                  </a:lnTo>
                  <a:lnTo>
                    <a:pt x="55" y="141"/>
                  </a:lnTo>
                  <a:lnTo>
                    <a:pt x="55" y="145"/>
                  </a:lnTo>
                  <a:lnTo>
                    <a:pt x="55" y="145"/>
                  </a:lnTo>
                  <a:lnTo>
                    <a:pt x="55" y="145"/>
                  </a:lnTo>
                  <a:lnTo>
                    <a:pt x="55" y="145"/>
                  </a:lnTo>
                  <a:lnTo>
                    <a:pt x="55" y="145"/>
                  </a:lnTo>
                  <a:lnTo>
                    <a:pt x="52" y="152"/>
                  </a:lnTo>
                  <a:lnTo>
                    <a:pt x="52" y="152"/>
                  </a:lnTo>
                  <a:lnTo>
                    <a:pt x="48" y="149"/>
                  </a:lnTo>
                  <a:lnTo>
                    <a:pt x="44" y="152"/>
                  </a:lnTo>
                  <a:lnTo>
                    <a:pt x="41" y="152"/>
                  </a:lnTo>
                  <a:lnTo>
                    <a:pt x="37" y="152"/>
                  </a:lnTo>
                  <a:lnTo>
                    <a:pt x="33" y="152"/>
                  </a:lnTo>
                  <a:lnTo>
                    <a:pt x="30" y="156"/>
                  </a:lnTo>
                  <a:lnTo>
                    <a:pt x="26" y="156"/>
                  </a:lnTo>
                  <a:lnTo>
                    <a:pt x="26" y="156"/>
                  </a:lnTo>
                  <a:lnTo>
                    <a:pt x="22" y="156"/>
                  </a:lnTo>
                  <a:lnTo>
                    <a:pt x="15" y="145"/>
                  </a:lnTo>
                  <a:lnTo>
                    <a:pt x="15" y="141"/>
                  </a:lnTo>
                  <a:lnTo>
                    <a:pt x="0" y="123"/>
                  </a:lnTo>
                  <a:lnTo>
                    <a:pt x="4" y="115"/>
                  </a:lnTo>
                  <a:lnTo>
                    <a:pt x="4" y="115"/>
                  </a:lnTo>
                  <a:close/>
                  <a:moveTo>
                    <a:pt x="63" y="11"/>
                  </a:moveTo>
                  <a:lnTo>
                    <a:pt x="63" y="11"/>
                  </a:lnTo>
                  <a:lnTo>
                    <a:pt x="63" y="8"/>
                  </a:lnTo>
                  <a:lnTo>
                    <a:pt x="63" y="4"/>
                  </a:lnTo>
                  <a:lnTo>
                    <a:pt x="63" y="4"/>
                  </a:lnTo>
                  <a:lnTo>
                    <a:pt x="63" y="0"/>
                  </a:lnTo>
                  <a:lnTo>
                    <a:pt x="63" y="0"/>
                  </a:lnTo>
                  <a:lnTo>
                    <a:pt x="63" y="0"/>
                  </a:lnTo>
                  <a:lnTo>
                    <a:pt x="63" y="0"/>
                  </a:lnTo>
                  <a:lnTo>
                    <a:pt x="63" y="0"/>
                  </a:lnTo>
                  <a:lnTo>
                    <a:pt x="63" y="0"/>
                  </a:lnTo>
                  <a:lnTo>
                    <a:pt x="59" y="0"/>
                  </a:lnTo>
                  <a:lnTo>
                    <a:pt x="59" y="4"/>
                  </a:lnTo>
                  <a:lnTo>
                    <a:pt x="59" y="4"/>
                  </a:lnTo>
                  <a:lnTo>
                    <a:pt x="59" y="4"/>
                  </a:lnTo>
                  <a:lnTo>
                    <a:pt x="59" y="4"/>
                  </a:lnTo>
                  <a:lnTo>
                    <a:pt x="59" y="8"/>
                  </a:lnTo>
                  <a:lnTo>
                    <a:pt x="59" y="8"/>
                  </a:lnTo>
                  <a:lnTo>
                    <a:pt x="59" y="11"/>
                  </a:lnTo>
                  <a:lnTo>
                    <a:pt x="63"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3" name="Freeform 97">
              <a:extLst>
                <a:ext uri="{FF2B5EF4-FFF2-40B4-BE49-F238E27FC236}">
                  <a16:creationId xmlns:a16="http://schemas.microsoft.com/office/drawing/2014/main" xmlns="" id="{B1C4CD61-0A85-43CB-958C-ECAE5598FA09}"/>
                </a:ext>
              </a:extLst>
            </p:cNvPr>
            <p:cNvSpPr>
              <a:spLocks noEditPoints="1"/>
            </p:cNvSpPr>
            <p:nvPr/>
          </p:nvSpPr>
          <p:spPr bwMode="auto">
            <a:xfrm>
              <a:off x="6213061" y="3770386"/>
              <a:ext cx="358277" cy="195521"/>
            </a:xfrm>
            <a:custGeom>
              <a:avLst/>
              <a:gdLst>
                <a:gd name="T0" fmla="*/ 4 w 200"/>
                <a:gd name="T1" fmla="*/ 45 h 112"/>
                <a:gd name="T2" fmla="*/ 11 w 200"/>
                <a:gd name="T3" fmla="*/ 41 h 112"/>
                <a:gd name="T4" fmla="*/ 11 w 200"/>
                <a:gd name="T5" fmla="*/ 34 h 112"/>
                <a:gd name="T6" fmla="*/ 19 w 200"/>
                <a:gd name="T7" fmla="*/ 26 h 112"/>
                <a:gd name="T8" fmla="*/ 33 w 200"/>
                <a:gd name="T9" fmla="*/ 30 h 112"/>
                <a:gd name="T10" fmla="*/ 63 w 200"/>
                <a:gd name="T11" fmla="*/ 41 h 112"/>
                <a:gd name="T12" fmla="*/ 93 w 200"/>
                <a:gd name="T13" fmla="*/ 19 h 112"/>
                <a:gd name="T14" fmla="*/ 152 w 200"/>
                <a:gd name="T15" fmla="*/ 8 h 112"/>
                <a:gd name="T16" fmla="*/ 167 w 200"/>
                <a:gd name="T17" fmla="*/ 30 h 112"/>
                <a:gd name="T18" fmla="*/ 170 w 200"/>
                <a:gd name="T19" fmla="*/ 41 h 112"/>
                <a:gd name="T20" fmla="*/ 159 w 200"/>
                <a:gd name="T21" fmla="*/ 49 h 112"/>
                <a:gd name="T22" fmla="*/ 159 w 200"/>
                <a:gd name="T23" fmla="*/ 56 h 112"/>
                <a:gd name="T24" fmla="*/ 159 w 200"/>
                <a:gd name="T25" fmla="*/ 56 h 112"/>
                <a:gd name="T26" fmla="*/ 152 w 200"/>
                <a:gd name="T27" fmla="*/ 60 h 112"/>
                <a:gd name="T28" fmla="*/ 133 w 200"/>
                <a:gd name="T29" fmla="*/ 67 h 112"/>
                <a:gd name="T30" fmla="*/ 115 w 200"/>
                <a:gd name="T31" fmla="*/ 71 h 112"/>
                <a:gd name="T32" fmla="*/ 111 w 200"/>
                <a:gd name="T33" fmla="*/ 75 h 112"/>
                <a:gd name="T34" fmla="*/ 100 w 200"/>
                <a:gd name="T35" fmla="*/ 82 h 112"/>
                <a:gd name="T36" fmla="*/ 96 w 200"/>
                <a:gd name="T37" fmla="*/ 82 h 112"/>
                <a:gd name="T38" fmla="*/ 93 w 200"/>
                <a:gd name="T39" fmla="*/ 82 h 112"/>
                <a:gd name="T40" fmla="*/ 89 w 200"/>
                <a:gd name="T41" fmla="*/ 82 h 112"/>
                <a:gd name="T42" fmla="*/ 85 w 200"/>
                <a:gd name="T43" fmla="*/ 89 h 112"/>
                <a:gd name="T44" fmla="*/ 74 w 200"/>
                <a:gd name="T45" fmla="*/ 89 h 112"/>
                <a:gd name="T46" fmla="*/ 63 w 200"/>
                <a:gd name="T47" fmla="*/ 93 h 112"/>
                <a:gd name="T48" fmla="*/ 59 w 200"/>
                <a:gd name="T49" fmla="*/ 89 h 112"/>
                <a:gd name="T50" fmla="*/ 56 w 200"/>
                <a:gd name="T51" fmla="*/ 89 h 112"/>
                <a:gd name="T52" fmla="*/ 48 w 200"/>
                <a:gd name="T53" fmla="*/ 93 h 112"/>
                <a:gd name="T54" fmla="*/ 45 w 200"/>
                <a:gd name="T55" fmla="*/ 97 h 112"/>
                <a:gd name="T56" fmla="*/ 41 w 200"/>
                <a:gd name="T57" fmla="*/ 100 h 112"/>
                <a:gd name="T58" fmla="*/ 33 w 200"/>
                <a:gd name="T59" fmla="*/ 100 h 112"/>
                <a:gd name="T60" fmla="*/ 30 w 200"/>
                <a:gd name="T61" fmla="*/ 104 h 112"/>
                <a:gd name="T62" fmla="*/ 22 w 200"/>
                <a:gd name="T63" fmla="*/ 104 h 112"/>
                <a:gd name="T64" fmla="*/ 19 w 200"/>
                <a:gd name="T65" fmla="*/ 100 h 112"/>
                <a:gd name="T66" fmla="*/ 15 w 200"/>
                <a:gd name="T67" fmla="*/ 93 h 112"/>
                <a:gd name="T68" fmla="*/ 15 w 200"/>
                <a:gd name="T69" fmla="*/ 89 h 112"/>
                <a:gd name="T70" fmla="*/ 11 w 200"/>
                <a:gd name="T71" fmla="*/ 82 h 112"/>
                <a:gd name="T72" fmla="*/ 4 w 200"/>
                <a:gd name="T73" fmla="*/ 63 h 112"/>
                <a:gd name="T74" fmla="*/ 0 w 200"/>
                <a:gd name="T75" fmla="*/ 60 h 112"/>
                <a:gd name="T76" fmla="*/ 4 w 200"/>
                <a:gd name="T77" fmla="*/ 60 h 112"/>
                <a:gd name="T78" fmla="*/ 4 w 200"/>
                <a:gd name="T79" fmla="*/ 56 h 112"/>
                <a:gd name="T80" fmla="*/ 4 w 200"/>
                <a:gd name="T81" fmla="*/ 45 h 112"/>
                <a:gd name="T82" fmla="*/ 4 w 200"/>
                <a:gd name="T83" fmla="*/ 45 h 112"/>
                <a:gd name="T84" fmla="*/ 163 w 200"/>
                <a:gd name="T85" fmla="*/ 112 h 112"/>
                <a:gd name="T86" fmla="*/ 163 w 200"/>
                <a:gd name="T87" fmla="*/ 112 h 112"/>
                <a:gd name="T88" fmla="*/ 159 w 200"/>
                <a:gd name="T89" fmla="*/ 112 h 112"/>
                <a:gd name="T90" fmla="*/ 182 w 200"/>
                <a:gd name="T91" fmla="*/ 104 h 112"/>
                <a:gd name="T92" fmla="*/ 185 w 200"/>
                <a:gd name="T93" fmla="*/ 100 h 112"/>
                <a:gd name="T94" fmla="*/ 189 w 200"/>
                <a:gd name="T95" fmla="*/ 104 h 112"/>
                <a:gd name="T96" fmla="*/ 193 w 200"/>
                <a:gd name="T97" fmla="*/ 104 h 112"/>
                <a:gd name="T98" fmla="*/ 196 w 200"/>
                <a:gd name="T99" fmla="*/ 104 h 112"/>
                <a:gd name="T100" fmla="*/ 200 w 200"/>
                <a:gd name="T101" fmla="*/ 104 h 112"/>
                <a:gd name="T102" fmla="*/ 196 w 200"/>
                <a:gd name="T103" fmla="*/ 108 h 112"/>
                <a:gd name="T104" fmla="*/ 189 w 200"/>
                <a:gd name="T105" fmla="*/ 108 h 112"/>
                <a:gd name="T106" fmla="*/ 182 w 200"/>
                <a:gd name="T107" fmla="*/ 10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00" h="112">
                  <a:moveTo>
                    <a:pt x="4" y="45"/>
                  </a:moveTo>
                  <a:lnTo>
                    <a:pt x="4" y="45"/>
                  </a:lnTo>
                  <a:lnTo>
                    <a:pt x="8" y="45"/>
                  </a:lnTo>
                  <a:lnTo>
                    <a:pt x="11" y="41"/>
                  </a:lnTo>
                  <a:lnTo>
                    <a:pt x="15" y="37"/>
                  </a:lnTo>
                  <a:lnTo>
                    <a:pt x="11" y="34"/>
                  </a:lnTo>
                  <a:lnTo>
                    <a:pt x="15" y="26"/>
                  </a:lnTo>
                  <a:lnTo>
                    <a:pt x="19" y="26"/>
                  </a:lnTo>
                  <a:lnTo>
                    <a:pt x="22" y="30"/>
                  </a:lnTo>
                  <a:lnTo>
                    <a:pt x="33" y="30"/>
                  </a:lnTo>
                  <a:lnTo>
                    <a:pt x="48" y="34"/>
                  </a:lnTo>
                  <a:lnTo>
                    <a:pt x="63" y="41"/>
                  </a:lnTo>
                  <a:lnTo>
                    <a:pt x="63" y="52"/>
                  </a:lnTo>
                  <a:lnTo>
                    <a:pt x="93" y="19"/>
                  </a:lnTo>
                  <a:lnTo>
                    <a:pt x="156" y="0"/>
                  </a:lnTo>
                  <a:lnTo>
                    <a:pt x="152" y="8"/>
                  </a:lnTo>
                  <a:lnTo>
                    <a:pt x="167" y="26"/>
                  </a:lnTo>
                  <a:lnTo>
                    <a:pt x="167" y="30"/>
                  </a:lnTo>
                  <a:lnTo>
                    <a:pt x="174" y="41"/>
                  </a:lnTo>
                  <a:lnTo>
                    <a:pt x="170" y="41"/>
                  </a:lnTo>
                  <a:lnTo>
                    <a:pt x="167" y="45"/>
                  </a:lnTo>
                  <a:lnTo>
                    <a:pt x="159" y="49"/>
                  </a:lnTo>
                  <a:lnTo>
                    <a:pt x="159" y="52"/>
                  </a:lnTo>
                  <a:lnTo>
                    <a:pt x="159" y="56"/>
                  </a:lnTo>
                  <a:lnTo>
                    <a:pt x="159" y="56"/>
                  </a:lnTo>
                  <a:lnTo>
                    <a:pt x="159" y="56"/>
                  </a:lnTo>
                  <a:lnTo>
                    <a:pt x="156" y="60"/>
                  </a:lnTo>
                  <a:lnTo>
                    <a:pt x="152" y="60"/>
                  </a:lnTo>
                  <a:lnTo>
                    <a:pt x="145" y="63"/>
                  </a:lnTo>
                  <a:lnTo>
                    <a:pt x="133" y="67"/>
                  </a:lnTo>
                  <a:lnTo>
                    <a:pt x="133" y="67"/>
                  </a:lnTo>
                  <a:lnTo>
                    <a:pt x="115" y="71"/>
                  </a:lnTo>
                  <a:lnTo>
                    <a:pt x="111" y="71"/>
                  </a:lnTo>
                  <a:lnTo>
                    <a:pt x="111" y="75"/>
                  </a:lnTo>
                  <a:lnTo>
                    <a:pt x="107" y="78"/>
                  </a:lnTo>
                  <a:lnTo>
                    <a:pt x="100" y="82"/>
                  </a:lnTo>
                  <a:lnTo>
                    <a:pt x="100" y="82"/>
                  </a:lnTo>
                  <a:lnTo>
                    <a:pt x="96" y="82"/>
                  </a:lnTo>
                  <a:lnTo>
                    <a:pt x="96" y="82"/>
                  </a:lnTo>
                  <a:lnTo>
                    <a:pt x="93" y="82"/>
                  </a:lnTo>
                  <a:lnTo>
                    <a:pt x="93" y="82"/>
                  </a:lnTo>
                  <a:lnTo>
                    <a:pt x="89" y="82"/>
                  </a:lnTo>
                  <a:lnTo>
                    <a:pt x="85" y="86"/>
                  </a:lnTo>
                  <a:lnTo>
                    <a:pt x="85" y="89"/>
                  </a:lnTo>
                  <a:lnTo>
                    <a:pt x="82" y="89"/>
                  </a:lnTo>
                  <a:lnTo>
                    <a:pt x="74" y="89"/>
                  </a:lnTo>
                  <a:lnTo>
                    <a:pt x="67" y="93"/>
                  </a:lnTo>
                  <a:lnTo>
                    <a:pt x="63" y="93"/>
                  </a:lnTo>
                  <a:lnTo>
                    <a:pt x="63" y="89"/>
                  </a:lnTo>
                  <a:lnTo>
                    <a:pt x="59" y="89"/>
                  </a:lnTo>
                  <a:lnTo>
                    <a:pt x="59" y="89"/>
                  </a:lnTo>
                  <a:lnTo>
                    <a:pt x="56" y="89"/>
                  </a:lnTo>
                  <a:lnTo>
                    <a:pt x="52" y="89"/>
                  </a:lnTo>
                  <a:lnTo>
                    <a:pt x="48" y="93"/>
                  </a:lnTo>
                  <a:lnTo>
                    <a:pt x="48" y="97"/>
                  </a:lnTo>
                  <a:lnTo>
                    <a:pt x="45" y="97"/>
                  </a:lnTo>
                  <a:lnTo>
                    <a:pt x="41" y="100"/>
                  </a:lnTo>
                  <a:lnTo>
                    <a:pt x="41" y="100"/>
                  </a:lnTo>
                  <a:lnTo>
                    <a:pt x="37" y="100"/>
                  </a:lnTo>
                  <a:lnTo>
                    <a:pt x="33" y="100"/>
                  </a:lnTo>
                  <a:lnTo>
                    <a:pt x="30" y="104"/>
                  </a:lnTo>
                  <a:lnTo>
                    <a:pt x="30" y="104"/>
                  </a:lnTo>
                  <a:lnTo>
                    <a:pt x="22" y="100"/>
                  </a:lnTo>
                  <a:lnTo>
                    <a:pt x="22" y="104"/>
                  </a:lnTo>
                  <a:lnTo>
                    <a:pt x="19" y="104"/>
                  </a:lnTo>
                  <a:lnTo>
                    <a:pt x="19" y="100"/>
                  </a:lnTo>
                  <a:lnTo>
                    <a:pt x="19" y="97"/>
                  </a:lnTo>
                  <a:lnTo>
                    <a:pt x="15" y="93"/>
                  </a:lnTo>
                  <a:lnTo>
                    <a:pt x="11" y="89"/>
                  </a:lnTo>
                  <a:lnTo>
                    <a:pt x="15" y="89"/>
                  </a:lnTo>
                  <a:lnTo>
                    <a:pt x="15" y="86"/>
                  </a:lnTo>
                  <a:lnTo>
                    <a:pt x="11" y="82"/>
                  </a:lnTo>
                  <a:lnTo>
                    <a:pt x="8" y="67"/>
                  </a:lnTo>
                  <a:lnTo>
                    <a:pt x="4" y="63"/>
                  </a:lnTo>
                  <a:lnTo>
                    <a:pt x="4" y="60"/>
                  </a:lnTo>
                  <a:lnTo>
                    <a:pt x="0" y="60"/>
                  </a:lnTo>
                  <a:lnTo>
                    <a:pt x="0" y="60"/>
                  </a:lnTo>
                  <a:lnTo>
                    <a:pt x="4" y="60"/>
                  </a:lnTo>
                  <a:lnTo>
                    <a:pt x="4" y="56"/>
                  </a:lnTo>
                  <a:lnTo>
                    <a:pt x="4" y="56"/>
                  </a:lnTo>
                  <a:lnTo>
                    <a:pt x="4" y="52"/>
                  </a:lnTo>
                  <a:lnTo>
                    <a:pt x="4" y="45"/>
                  </a:lnTo>
                  <a:lnTo>
                    <a:pt x="4" y="45"/>
                  </a:lnTo>
                  <a:lnTo>
                    <a:pt x="4" y="45"/>
                  </a:lnTo>
                  <a:close/>
                  <a:moveTo>
                    <a:pt x="159" y="112"/>
                  </a:moveTo>
                  <a:lnTo>
                    <a:pt x="163" y="112"/>
                  </a:lnTo>
                  <a:lnTo>
                    <a:pt x="167" y="112"/>
                  </a:lnTo>
                  <a:lnTo>
                    <a:pt x="163" y="112"/>
                  </a:lnTo>
                  <a:lnTo>
                    <a:pt x="159" y="112"/>
                  </a:lnTo>
                  <a:lnTo>
                    <a:pt x="159" y="112"/>
                  </a:lnTo>
                  <a:close/>
                  <a:moveTo>
                    <a:pt x="182" y="108"/>
                  </a:moveTo>
                  <a:lnTo>
                    <a:pt x="182" y="104"/>
                  </a:lnTo>
                  <a:lnTo>
                    <a:pt x="182" y="104"/>
                  </a:lnTo>
                  <a:lnTo>
                    <a:pt x="185" y="100"/>
                  </a:lnTo>
                  <a:lnTo>
                    <a:pt x="185" y="100"/>
                  </a:lnTo>
                  <a:lnTo>
                    <a:pt x="189" y="104"/>
                  </a:lnTo>
                  <a:lnTo>
                    <a:pt x="189" y="104"/>
                  </a:lnTo>
                  <a:lnTo>
                    <a:pt x="193" y="104"/>
                  </a:lnTo>
                  <a:lnTo>
                    <a:pt x="196" y="104"/>
                  </a:lnTo>
                  <a:lnTo>
                    <a:pt x="196" y="104"/>
                  </a:lnTo>
                  <a:lnTo>
                    <a:pt x="200" y="104"/>
                  </a:lnTo>
                  <a:lnTo>
                    <a:pt x="200" y="104"/>
                  </a:lnTo>
                  <a:lnTo>
                    <a:pt x="200" y="108"/>
                  </a:lnTo>
                  <a:lnTo>
                    <a:pt x="196" y="108"/>
                  </a:lnTo>
                  <a:lnTo>
                    <a:pt x="193" y="108"/>
                  </a:lnTo>
                  <a:lnTo>
                    <a:pt x="189" y="108"/>
                  </a:lnTo>
                  <a:lnTo>
                    <a:pt x="185" y="108"/>
                  </a:lnTo>
                  <a:lnTo>
                    <a:pt x="182" y="108"/>
                  </a:lnTo>
                  <a:lnTo>
                    <a:pt x="182" y="10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4" name="Freeform 98">
              <a:extLst>
                <a:ext uri="{FF2B5EF4-FFF2-40B4-BE49-F238E27FC236}">
                  <a16:creationId xmlns:a16="http://schemas.microsoft.com/office/drawing/2014/main" xmlns="" id="{A977487D-C98A-410D-9B25-D0CCB04E61BA}"/>
                </a:ext>
              </a:extLst>
            </p:cNvPr>
            <p:cNvSpPr/>
            <p:nvPr/>
          </p:nvSpPr>
          <p:spPr bwMode="auto">
            <a:xfrm>
              <a:off x="5675646" y="3428226"/>
              <a:ext cx="365443" cy="272332"/>
            </a:xfrm>
            <a:custGeom>
              <a:avLst/>
              <a:gdLst>
                <a:gd name="T0" fmla="*/ 163 w 204"/>
                <a:gd name="T1" fmla="*/ 29 h 156"/>
                <a:gd name="T2" fmla="*/ 152 w 204"/>
                <a:gd name="T3" fmla="*/ 7 h 156"/>
                <a:gd name="T4" fmla="*/ 145 w 204"/>
                <a:gd name="T5" fmla="*/ 7 h 156"/>
                <a:gd name="T6" fmla="*/ 122 w 204"/>
                <a:gd name="T7" fmla="*/ 7 h 156"/>
                <a:gd name="T8" fmla="*/ 119 w 204"/>
                <a:gd name="T9" fmla="*/ 11 h 156"/>
                <a:gd name="T10" fmla="*/ 111 w 204"/>
                <a:gd name="T11" fmla="*/ 7 h 156"/>
                <a:gd name="T12" fmla="*/ 111 w 204"/>
                <a:gd name="T13" fmla="*/ 3 h 156"/>
                <a:gd name="T14" fmla="*/ 100 w 204"/>
                <a:gd name="T15" fmla="*/ 0 h 156"/>
                <a:gd name="T16" fmla="*/ 100 w 204"/>
                <a:gd name="T17" fmla="*/ 3 h 156"/>
                <a:gd name="T18" fmla="*/ 93 w 204"/>
                <a:gd name="T19" fmla="*/ 3 h 156"/>
                <a:gd name="T20" fmla="*/ 93 w 204"/>
                <a:gd name="T21" fmla="*/ 3 h 156"/>
                <a:gd name="T22" fmla="*/ 89 w 204"/>
                <a:gd name="T23" fmla="*/ 3 h 156"/>
                <a:gd name="T24" fmla="*/ 82 w 204"/>
                <a:gd name="T25" fmla="*/ 7 h 156"/>
                <a:gd name="T26" fmla="*/ 71 w 204"/>
                <a:gd name="T27" fmla="*/ 11 h 156"/>
                <a:gd name="T28" fmla="*/ 56 w 204"/>
                <a:gd name="T29" fmla="*/ 7 h 156"/>
                <a:gd name="T30" fmla="*/ 45 w 204"/>
                <a:gd name="T31" fmla="*/ 7 h 156"/>
                <a:gd name="T32" fmla="*/ 34 w 204"/>
                <a:gd name="T33" fmla="*/ 3 h 156"/>
                <a:gd name="T34" fmla="*/ 4 w 204"/>
                <a:gd name="T35" fmla="*/ 0 h 156"/>
                <a:gd name="T36" fmla="*/ 4 w 204"/>
                <a:gd name="T37" fmla="*/ 3 h 156"/>
                <a:gd name="T38" fmla="*/ 4 w 204"/>
                <a:gd name="T39" fmla="*/ 18 h 156"/>
                <a:gd name="T40" fmla="*/ 0 w 204"/>
                <a:gd name="T41" fmla="*/ 29 h 156"/>
                <a:gd name="T42" fmla="*/ 204 w 204"/>
                <a:gd name="T43" fmla="*/ 156 h 156"/>
                <a:gd name="T44" fmla="*/ 196 w 204"/>
                <a:gd name="T45" fmla="*/ 152 h 156"/>
                <a:gd name="T46" fmla="*/ 193 w 204"/>
                <a:gd name="T47" fmla="*/ 144 h 156"/>
                <a:gd name="T48" fmla="*/ 182 w 204"/>
                <a:gd name="T49" fmla="*/ 141 h 156"/>
                <a:gd name="T50" fmla="*/ 178 w 204"/>
                <a:gd name="T51" fmla="*/ 126 h 156"/>
                <a:gd name="T52" fmla="*/ 178 w 204"/>
                <a:gd name="T53" fmla="*/ 126 h 156"/>
                <a:gd name="T54" fmla="*/ 182 w 204"/>
                <a:gd name="T55" fmla="*/ 122 h 156"/>
                <a:gd name="T56" fmla="*/ 178 w 204"/>
                <a:gd name="T57" fmla="*/ 118 h 156"/>
                <a:gd name="T58" fmla="*/ 167 w 204"/>
                <a:gd name="T59" fmla="*/ 104 h 156"/>
                <a:gd name="T60" fmla="*/ 152 w 204"/>
                <a:gd name="T61" fmla="*/ 85 h 156"/>
                <a:gd name="T62" fmla="*/ 152 w 204"/>
                <a:gd name="T63" fmla="*/ 74 h 156"/>
                <a:gd name="T64" fmla="*/ 145 w 204"/>
                <a:gd name="T65" fmla="*/ 66 h 156"/>
                <a:gd name="T66" fmla="*/ 145 w 204"/>
                <a:gd name="T67" fmla="*/ 59 h 156"/>
                <a:gd name="T68" fmla="*/ 126 w 204"/>
                <a:gd name="T69" fmla="*/ 44 h 156"/>
                <a:gd name="T70" fmla="*/ 122 w 204"/>
                <a:gd name="T71" fmla="*/ 33 h 156"/>
                <a:gd name="T72" fmla="*/ 126 w 204"/>
                <a:gd name="T73" fmla="*/ 29 h 156"/>
                <a:gd name="T74" fmla="*/ 130 w 204"/>
                <a:gd name="T75" fmla="*/ 37 h 156"/>
                <a:gd name="T76" fmla="*/ 137 w 204"/>
                <a:gd name="T77" fmla="*/ 44 h 156"/>
                <a:gd name="T78" fmla="*/ 141 w 204"/>
                <a:gd name="T79" fmla="*/ 52 h 156"/>
                <a:gd name="T80" fmla="*/ 156 w 204"/>
                <a:gd name="T81" fmla="*/ 63 h 156"/>
                <a:gd name="T82" fmla="*/ 159 w 204"/>
                <a:gd name="T83" fmla="*/ 55 h 156"/>
                <a:gd name="T84" fmla="*/ 159 w 204"/>
                <a:gd name="T85" fmla="*/ 44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04" h="156">
                  <a:moveTo>
                    <a:pt x="163" y="37"/>
                  </a:moveTo>
                  <a:lnTo>
                    <a:pt x="159" y="33"/>
                  </a:lnTo>
                  <a:lnTo>
                    <a:pt x="163" y="29"/>
                  </a:lnTo>
                  <a:lnTo>
                    <a:pt x="159" y="22"/>
                  </a:lnTo>
                  <a:lnTo>
                    <a:pt x="156" y="15"/>
                  </a:lnTo>
                  <a:lnTo>
                    <a:pt x="152" y="7"/>
                  </a:lnTo>
                  <a:lnTo>
                    <a:pt x="148" y="3"/>
                  </a:lnTo>
                  <a:lnTo>
                    <a:pt x="148" y="3"/>
                  </a:lnTo>
                  <a:lnTo>
                    <a:pt x="145" y="7"/>
                  </a:lnTo>
                  <a:lnTo>
                    <a:pt x="141" y="7"/>
                  </a:lnTo>
                  <a:lnTo>
                    <a:pt x="130" y="7"/>
                  </a:lnTo>
                  <a:lnTo>
                    <a:pt x="122" y="7"/>
                  </a:lnTo>
                  <a:lnTo>
                    <a:pt x="115" y="3"/>
                  </a:lnTo>
                  <a:lnTo>
                    <a:pt x="115" y="7"/>
                  </a:lnTo>
                  <a:lnTo>
                    <a:pt x="119" y="11"/>
                  </a:lnTo>
                  <a:lnTo>
                    <a:pt x="119" y="11"/>
                  </a:lnTo>
                  <a:lnTo>
                    <a:pt x="115" y="7"/>
                  </a:lnTo>
                  <a:lnTo>
                    <a:pt x="111" y="7"/>
                  </a:lnTo>
                  <a:lnTo>
                    <a:pt x="111" y="3"/>
                  </a:lnTo>
                  <a:lnTo>
                    <a:pt x="111" y="3"/>
                  </a:lnTo>
                  <a:lnTo>
                    <a:pt x="111" y="3"/>
                  </a:lnTo>
                  <a:lnTo>
                    <a:pt x="108" y="3"/>
                  </a:lnTo>
                  <a:lnTo>
                    <a:pt x="104" y="3"/>
                  </a:lnTo>
                  <a:lnTo>
                    <a:pt x="100" y="0"/>
                  </a:lnTo>
                  <a:lnTo>
                    <a:pt x="100" y="0"/>
                  </a:lnTo>
                  <a:lnTo>
                    <a:pt x="100" y="3"/>
                  </a:lnTo>
                  <a:lnTo>
                    <a:pt x="100" y="3"/>
                  </a:lnTo>
                  <a:lnTo>
                    <a:pt x="100" y="3"/>
                  </a:lnTo>
                  <a:lnTo>
                    <a:pt x="96" y="3"/>
                  </a:lnTo>
                  <a:lnTo>
                    <a:pt x="93" y="3"/>
                  </a:lnTo>
                  <a:lnTo>
                    <a:pt x="89" y="3"/>
                  </a:lnTo>
                  <a:lnTo>
                    <a:pt x="93" y="3"/>
                  </a:lnTo>
                  <a:lnTo>
                    <a:pt x="93" y="3"/>
                  </a:lnTo>
                  <a:lnTo>
                    <a:pt x="96" y="0"/>
                  </a:lnTo>
                  <a:lnTo>
                    <a:pt x="93" y="3"/>
                  </a:lnTo>
                  <a:lnTo>
                    <a:pt x="89" y="3"/>
                  </a:lnTo>
                  <a:lnTo>
                    <a:pt x="85" y="3"/>
                  </a:lnTo>
                  <a:lnTo>
                    <a:pt x="82" y="3"/>
                  </a:lnTo>
                  <a:lnTo>
                    <a:pt x="82" y="7"/>
                  </a:lnTo>
                  <a:lnTo>
                    <a:pt x="78" y="7"/>
                  </a:lnTo>
                  <a:lnTo>
                    <a:pt x="74" y="11"/>
                  </a:lnTo>
                  <a:lnTo>
                    <a:pt x="71" y="11"/>
                  </a:lnTo>
                  <a:lnTo>
                    <a:pt x="67" y="11"/>
                  </a:lnTo>
                  <a:lnTo>
                    <a:pt x="59" y="7"/>
                  </a:lnTo>
                  <a:lnTo>
                    <a:pt x="56" y="7"/>
                  </a:lnTo>
                  <a:lnTo>
                    <a:pt x="52" y="7"/>
                  </a:lnTo>
                  <a:lnTo>
                    <a:pt x="45" y="7"/>
                  </a:lnTo>
                  <a:lnTo>
                    <a:pt x="45" y="7"/>
                  </a:lnTo>
                  <a:lnTo>
                    <a:pt x="41" y="7"/>
                  </a:lnTo>
                  <a:lnTo>
                    <a:pt x="37" y="3"/>
                  </a:lnTo>
                  <a:lnTo>
                    <a:pt x="34" y="3"/>
                  </a:lnTo>
                  <a:lnTo>
                    <a:pt x="19" y="3"/>
                  </a:lnTo>
                  <a:lnTo>
                    <a:pt x="15" y="0"/>
                  </a:lnTo>
                  <a:lnTo>
                    <a:pt x="4" y="0"/>
                  </a:lnTo>
                  <a:lnTo>
                    <a:pt x="4" y="0"/>
                  </a:lnTo>
                  <a:lnTo>
                    <a:pt x="4" y="0"/>
                  </a:lnTo>
                  <a:lnTo>
                    <a:pt x="4" y="3"/>
                  </a:lnTo>
                  <a:lnTo>
                    <a:pt x="0" y="11"/>
                  </a:lnTo>
                  <a:lnTo>
                    <a:pt x="4" y="15"/>
                  </a:lnTo>
                  <a:lnTo>
                    <a:pt x="4" y="18"/>
                  </a:lnTo>
                  <a:lnTo>
                    <a:pt x="0" y="22"/>
                  </a:lnTo>
                  <a:lnTo>
                    <a:pt x="0" y="26"/>
                  </a:lnTo>
                  <a:lnTo>
                    <a:pt x="0" y="29"/>
                  </a:lnTo>
                  <a:lnTo>
                    <a:pt x="4" y="37"/>
                  </a:lnTo>
                  <a:lnTo>
                    <a:pt x="8" y="156"/>
                  </a:lnTo>
                  <a:lnTo>
                    <a:pt x="204" y="156"/>
                  </a:lnTo>
                  <a:lnTo>
                    <a:pt x="204" y="156"/>
                  </a:lnTo>
                  <a:lnTo>
                    <a:pt x="200" y="152"/>
                  </a:lnTo>
                  <a:lnTo>
                    <a:pt x="196" y="152"/>
                  </a:lnTo>
                  <a:lnTo>
                    <a:pt x="196" y="148"/>
                  </a:lnTo>
                  <a:lnTo>
                    <a:pt x="193" y="148"/>
                  </a:lnTo>
                  <a:lnTo>
                    <a:pt x="193" y="144"/>
                  </a:lnTo>
                  <a:lnTo>
                    <a:pt x="189" y="144"/>
                  </a:lnTo>
                  <a:lnTo>
                    <a:pt x="185" y="144"/>
                  </a:lnTo>
                  <a:lnTo>
                    <a:pt x="182" y="141"/>
                  </a:lnTo>
                  <a:lnTo>
                    <a:pt x="178" y="133"/>
                  </a:lnTo>
                  <a:lnTo>
                    <a:pt x="178" y="130"/>
                  </a:lnTo>
                  <a:lnTo>
                    <a:pt x="178" y="126"/>
                  </a:lnTo>
                  <a:lnTo>
                    <a:pt x="178" y="126"/>
                  </a:lnTo>
                  <a:lnTo>
                    <a:pt x="178" y="126"/>
                  </a:lnTo>
                  <a:lnTo>
                    <a:pt x="178" y="126"/>
                  </a:lnTo>
                  <a:lnTo>
                    <a:pt x="185" y="126"/>
                  </a:lnTo>
                  <a:lnTo>
                    <a:pt x="182" y="122"/>
                  </a:lnTo>
                  <a:lnTo>
                    <a:pt x="182" y="122"/>
                  </a:lnTo>
                  <a:lnTo>
                    <a:pt x="178" y="118"/>
                  </a:lnTo>
                  <a:lnTo>
                    <a:pt x="178" y="118"/>
                  </a:lnTo>
                  <a:lnTo>
                    <a:pt x="178" y="118"/>
                  </a:lnTo>
                  <a:lnTo>
                    <a:pt x="174" y="118"/>
                  </a:lnTo>
                  <a:lnTo>
                    <a:pt x="174" y="115"/>
                  </a:lnTo>
                  <a:lnTo>
                    <a:pt x="167" y="104"/>
                  </a:lnTo>
                  <a:lnTo>
                    <a:pt x="163" y="104"/>
                  </a:lnTo>
                  <a:lnTo>
                    <a:pt x="163" y="100"/>
                  </a:lnTo>
                  <a:lnTo>
                    <a:pt x="152" y="85"/>
                  </a:lnTo>
                  <a:lnTo>
                    <a:pt x="152" y="81"/>
                  </a:lnTo>
                  <a:lnTo>
                    <a:pt x="152" y="81"/>
                  </a:lnTo>
                  <a:lnTo>
                    <a:pt x="152" y="74"/>
                  </a:lnTo>
                  <a:lnTo>
                    <a:pt x="148" y="74"/>
                  </a:lnTo>
                  <a:lnTo>
                    <a:pt x="148" y="70"/>
                  </a:lnTo>
                  <a:lnTo>
                    <a:pt x="145" y="66"/>
                  </a:lnTo>
                  <a:lnTo>
                    <a:pt x="145" y="63"/>
                  </a:lnTo>
                  <a:lnTo>
                    <a:pt x="145" y="63"/>
                  </a:lnTo>
                  <a:lnTo>
                    <a:pt x="145" y="59"/>
                  </a:lnTo>
                  <a:lnTo>
                    <a:pt x="133" y="52"/>
                  </a:lnTo>
                  <a:lnTo>
                    <a:pt x="133" y="48"/>
                  </a:lnTo>
                  <a:lnTo>
                    <a:pt x="126" y="44"/>
                  </a:lnTo>
                  <a:lnTo>
                    <a:pt x="126" y="41"/>
                  </a:lnTo>
                  <a:lnTo>
                    <a:pt x="122" y="37"/>
                  </a:lnTo>
                  <a:lnTo>
                    <a:pt x="122" y="33"/>
                  </a:lnTo>
                  <a:lnTo>
                    <a:pt x="122" y="29"/>
                  </a:lnTo>
                  <a:lnTo>
                    <a:pt x="122" y="29"/>
                  </a:lnTo>
                  <a:lnTo>
                    <a:pt x="126" y="29"/>
                  </a:lnTo>
                  <a:lnTo>
                    <a:pt x="126" y="29"/>
                  </a:lnTo>
                  <a:lnTo>
                    <a:pt x="126" y="33"/>
                  </a:lnTo>
                  <a:lnTo>
                    <a:pt x="130" y="37"/>
                  </a:lnTo>
                  <a:lnTo>
                    <a:pt x="130" y="37"/>
                  </a:lnTo>
                  <a:lnTo>
                    <a:pt x="137" y="44"/>
                  </a:lnTo>
                  <a:lnTo>
                    <a:pt x="137" y="44"/>
                  </a:lnTo>
                  <a:lnTo>
                    <a:pt x="137" y="48"/>
                  </a:lnTo>
                  <a:lnTo>
                    <a:pt x="141" y="52"/>
                  </a:lnTo>
                  <a:lnTo>
                    <a:pt x="141" y="52"/>
                  </a:lnTo>
                  <a:lnTo>
                    <a:pt x="152" y="63"/>
                  </a:lnTo>
                  <a:lnTo>
                    <a:pt x="156" y="63"/>
                  </a:lnTo>
                  <a:lnTo>
                    <a:pt x="156" y="63"/>
                  </a:lnTo>
                  <a:lnTo>
                    <a:pt x="156" y="63"/>
                  </a:lnTo>
                  <a:lnTo>
                    <a:pt x="159" y="59"/>
                  </a:lnTo>
                  <a:lnTo>
                    <a:pt x="159" y="55"/>
                  </a:lnTo>
                  <a:lnTo>
                    <a:pt x="159" y="55"/>
                  </a:lnTo>
                  <a:lnTo>
                    <a:pt x="159" y="48"/>
                  </a:lnTo>
                  <a:lnTo>
                    <a:pt x="159" y="44"/>
                  </a:lnTo>
                  <a:lnTo>
                    <a:pt x="163" y="37"/>
                  </a:lnTo>
                  <a:lnTo>
                    <a:pt x="163" y="3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5" name="Freeform 99">
              <a:extLst>
                <a:ext uri="{FF2B5EF4-FFF2-40B4-BE49-F238E27FC236}">
                  <a16:creationId xmlns:a16="http://schemas.microsoft.com/office/drawing/2014/main" xmlns="" id="{F8923F93-7876-4621-8441-15E36FFBC140}"/>
                </a:ext>
              </a:extLst>
            </p:cNvPr>
            <p:cNvSpPr/>
            <p:nvPr/>
          </p:nvSpPr>
          <p:spPr bwMode="auto">
            <a:xfrm>
              <a:off x="5609366" y="3700558"/>
              <a:ext cx="483673" cy="490548"/>
            </a:xfrm>
            <a:custGeom>
              <a:avLst/>
              <a:gdLst>
                <a:gd name="T0" fmla="*/ 241 w 270"/>
                <a:gd name="T1" fmla="*/ 3 h 281"/>
                <a:gd name="T2" fmla="*/ 245 w 270"/>
                <a:gd name="T3" fmla="*/ 11 h 281"/>
                <a:gd name="T4" fmla="*/ 245 w 270"/>
                <a:gd name="T5" fmla="*/ 11 h 281"/>
                <a:gd name="T6" fmla="*/ 248 w 270"/>
                <a:gd name="T7" fmla="*/ 37 h 281"/>
                <a:gd name="T8" fmla="*/ 263 w 270"/>
                <a:gd name="T9" fmla="*/ 55 h 281"/>
                <a:gd name="T10" fmla="*/ 270 w 270"/>
                <a:gd name="T11" fmla="*/ 63 h 281"/>
                <a:gd name="T12" fmla="*/ 256 w 270"/>
                <a:gd name="T13" fmla="*/ 70 h 281"/>
                <a:gd name="T14" fmla="*/ 248 w 270"/>
                <a:gd name="T15" fmla="*/ 74 h 281"/>
                <a:gd name="T16" fmla="*/ 248 w 270"/>
                <a:gd name="T17" fmla="*/ 85 h 281"/>
                <a:gd name="T18" fmla="*/ 241 w 270"/>
                <a:gd name="T19" fmla="*/ 103 h 281"/>
                <a:gd name="T20" fmla="*/ 241 w 270"/>
                <a:gd name="T21" fmla="*/ 118 h 281"/>
                <a:gd name="T22" fmla="*/ 233 w 270"/>
                <a:gd name="T23" fmla="*/ 140 h 281"/>
                <a:gd name="T24" fmla="*/ 226 w 270"/>
                <a:gd name="T25" fmla="*/ 152 h 281"/>
                <a:gd name="T26" fmla="*/ 211 w 270"/>
                <a:gd name="T27" fmla="*/ 170 h 281"/>
                <a:gd name="T28" fmla="*/ 208 w 270"/>
                <a:gd name="T29" fmla="*/ 185 h 281"/>
                <a:gd name="T30" fmla="*/ 200 w 270"/>
                <a:gd name="T31" fmla="*/ 207 h 281"/>
                <a:gd name="T32" fmla="*/ 189 w 270"/>
                <a:gd name="T33" fmla="*/ 207 h 281"/>
                <a:gd name="T34" fmla="*/ 189 w 270"/>
                <a:gd name="T35" fmla="*/ 218 h 281"/>
                <a:gd name="T36" fmla="*/ 204 w 270"/>
                <a:gd name="T37" fmla="*/ 222 h 281"/>
                <a:gd name="T38" fmla="*/ 211 w 270"/>
                <a:gd name="T39" fmla="*/ 233 h 281"/>
                <a:gd name="T40" fmla="*/ 222 w 270"/>
                <a:gd name="T41" fmla="*/ 248 h 281"/>
                <a:gd name="T42" fmla="*/ 208 w 270"/>
                <a:gd name="T43" fmla="*/ 267 h 281"/>
                <a:gd name="T44" fmla="*/ 200 w 270"/>
                <a:gd name="T45" fmla="*/ 274 h 281"/>
                <a:gd name="T46" fmla="*/ 182 w 270"/>
                <a:gd name="T47" fmla="*/ 278 h 281"/>
                <a:gd name="T48" fmla="*/ 174 w 270"/>
                <a:gd name="T49" fmla="*/ 281 h 281"/>
                <a:gd name="T50" fmla="*/ 159 w 270"/>
                <a:gd name="T51" fmla="*/ 278 h 281"/>
                <a:gd name="T52" fmla="*/ 152 w 270"/>
                <a:gd name="T53" fmla="*/ 281 h 281"/>
                <a:gd name="T54" fmla="*/ 145 w 270"/>
                <a:gd name="T55" fmla="*/ 278 h 281"/>
                <a:gd name="T56" fmla="*/ 137 w 270"/>
                <a:gd name="T57" fmla="*/ 270 h 281"/>
                <a:gd name="T58" fmla="*/ 126 w 270"/>
                <a:gd name="T59" fmla="*/ 263 h 281"/>
                <a:gd name="T60" fmla="*/ 119 w 270"/>
                <a:gd name="T61" fmla="*/ 267 h 281"/>
                <a:gd name="T62" fmla="*/ 108 w 270"/>
                <a:gd name="T63" fmla="*/ 270 h 281"/>
                <a:gd name="T64" fmla="*/ 96 w 270"/>
                <a:gd name="T65" fmla="*/ 263 h 281"/>
                <a:gd name="T66" fmla="*/ 89 w 270"/>
                <a:gd name="T67" fmla="*/ 255 h 281"/>
                <a:gd name="T68" fmla="*/ 78 w 270"/>
                <a:gd name="T69" fmla="*/ 244 h 281"/>
                <a:gd name="T70" fmla="*/ 74 w 270"/>
                <a:gd name="T71" fmla="*/ 237 h 281"/>
                <a:gd name="T72" fmla="*/ 63 w 270"/>
                <a:gd name="T73" fmla="*/ 226 h 281"/>
                <a:gd name="T74" fmla="*/ 56 w 270"/>
                <a:gd name="T75" fmla="*/ 222 h 281"/>
                <a:gd name="T76" fmla="*/ 52 w 270"/>
                <a:gd name="T77" fmla="*/ 215 h 281"/>
                <a:gd name="T78" fmla="*/ 37 w 270"/>
                <a:gd name="T79" fmla="*/ 207 h 281"/>
                <a:gd name="T80" fmla="*/ 33 w 270"/>
                <a:gd name="T81" fmla="*/ 204 h 281"/>
                <a:gd name="T82" fmla="*/ 26 w 270"/>
                <a:gd name="T83" fmla="*/ 192 h 281"/>
                <a:gd name="T84" fmla="*/ 19 w 270"/>
                <a:gd name="T85" fmla="*/ 174 h 281"/>
                <a:gd name="T86" fmla="*/ 15 w 270"/>
                <a:gd name="T87" fmla="*/ 166 h 281"/>
                <a:gd name="T88" fmla="*/ 8 w 270"/>
                <a:gd name="T89" fmla="*/ 155 h 281"/>
                <a:gd name="T90" fmla="*/ 8 w 270"/>
                <a:gd name="T91" fmla="*/ 144 h 281"/>
                <a:gd name="T92" fmla="*/ 0 w 270"/>
                <a:gd name="T93" fmla="*/ 140 h 281"/>
                <a:gd name="T94" fmla="*/ 4 w 270"/>
                <a:gd name="T95" fmla="*/ 126 h 281"/>
                <a:gd name="T96" fmla="*/ 8 w 270"/>
                <a:gd name="T97" fmla="*/ 115 h 281"/>
                <a:gd name="T98" fmla="*/ 15 w 270"/>
                <a:gd name="T99" fmla="*/ 100 h 281"/>
                <a:gd name="T100" fmla="*/ 33 w 270"/>
                <a:gd name="T101" fmla="*/ 96 h 281"/>
                <a:gd name="T102" fmla="*/ 45 w 270"/>
                <a:gd name="T103" fmla="*/ 0 h 2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270" h="281">
                  <a:moveTo>
                    <a:pt x="45" y="0"/>
                  </a:moveTo>
                  <a:lnTo>
                    <a:pt x="241" y="0"/>
                  </a:lnTo>
                  <a:lnTo>
                    <a:pt x="241" y="0"/>
                  </a:lnTo>
                  <a:lnTo>
                    <a:pt x="241" y="3"/>
                  </a:lnTo>
                  <a:lnTo>
                    <a:pt x="241" y="3"/>
                  </a:lnTo>
                  <a:lnTo>
                    <a:pt x="241" y="3"/>
                  </a:lnTo>
                  <a:lnTo>
                    <a:pt x="241" y="3"/>
                  </a:lnTo>
                  <a:lnTo>
                    <a:pt x="241" y="3"/>
                  </a:lnTo>
                  <a:lnTo>
                    <a:pt x="241" y="7"/>
                  </a:lnTo>
                  <a:lnTo>
                    <a:pt x="245" y="11"/>
                  </a:lnTo>
                  <a:lnTo>
                    <a:pt x="248" y="14"/>
                  </a:lnTo>
                  <a:lnTo>
                    <a:pt x="248" y="14"/>
                  </a:lnTo>
                  <a:lnTo>
                    <a:pt x="245" y="14"/>
                  </a:lnTo>
                  <a:lnTo>
                    <a:pt x="245" y="14"/>
                  </a:lnTo>
                  <a:lnTo>
                    <a:pt x="245" y="11"/>
                  </a:lnTo>
                  <a:lnTo>
                    <a:pt x="245" y="14"/>
                  </a:lnTo>
                  <a:lnTo>
                    <a:pt x="245" y="14"/>
                  </a:lnTo>
                  <a:lnTo>
                    <a:pt x="248" y="25"/>
                  </a:lnTo>
                  <a:lnTo>
                    <a:pt x="248" y="33"/>
                  </a:lnTo>
                  <a:lnTo>
                    <a:pt x="248" y="37"/>
                  </a:lnTo>
                  <a:lnTo>
                    <a:pt x="252" y="44"/>
                  </a:lnTo>
                  <a:lnTo>
                    <a:pt x="252" y="48"/>
                  </a:lnTo>
                  <a:lnTo>
                    <a:pt x="256" y="48"/>
                  </a:lnTo>
                  <a:lnTo>
                    <a:pt x="263" y="55"/>
                  </a:lnTo>
                  <a:lnTo>
                    <a:pt x="263" y="55"/>
                  </a:lnTo>
                  <a:lnTo>
                    <a:pt x="267" y="55"/>
                  </a:lnTo>
                  <a:lnTo>
                    <a:pt x="270" y="59"/>
                  </a:lnTo>
                  <a:lnTo>
                    <a:pt x="270" y="59"/>
                  </a:lnTo>
                  <a:lnTo>
                    <a:pt x="270" y="59"/>
                  </a:lnTo>
                  <a:lnTo>
                    <a:pt x="270" y="63"/>
                  </a:lnTo>
                  <a:lnTo>
                    <a:pt x="267" y="66"/>
                  </a:lnTo>
                  <a:lnTo>
                    <a:pt x="263" y="66"/>
                  </a:lnTo>
                  <a:lnTo>
                    <a:pt x="263" y="66"/>
                  </a:lnTo>
                  <a:lnTo>
                    <a:pt x="259" y="66"/>
                  </a:lnTo>
                  <a:lnTo>
                    <a:pt x="256" y="70"/>
                  </a:lnTo>
                  <a:lnTo>
                    <a:pt x="252" y="70"/>
                  </a:lnTo>
                  <a:lnTo>
                    <a:pt x="252" y="70"/>
                  </a:lnTo>
                  <a:lnTo>
                    <a:pt x="256" y="74"/>
                  </a:lnTo>
                  <a:lnTo>
                    <a:pt x="252" y="74"/>
                  </a:lnTo>
                  <a:lnTo>
                    <a:pt x="248" y="74"/>
                  </a:lnTo>
                  <a:lnTo>
                    <a:pt x="248" y="74"/>
                  </a:lnTo>
                  <a:lnTo>
                    <a:pt x="248" y="77"/>
                  </a:lnTo>
                  <a:lnTo>
                    <a:pt x="245" y="81"/>
                  </a:lnTo>
                  <a:lnTo>
                    <a:pt x="248" y="81"/>
                  </a:lnTo>
                  <a:lnTo>
                    <a:pt x="248" y="85"/>
                  </a:lnTo>
                  <a:lnTo>
                    <a:pt x="248" y="85"/>
                  </a:lnTo>
                  <a:lnTo>
                    <a:pt x="245" y="89"/>
                  </a:lnTo>
                  <a:lnTo>
                    <a:pt x="245" y="96"/>
                  </a:lnTo>
                  <a:lnTo>
                    <a:pt x="241" y="100"/>
                  </a:lnTo>
                  <a:lnTo>
                    <a:pt x="241" y="103"/>
                  </a:lnTo>
                  <a:lnTo>
                    <a:pt x="241" y="103"/>
                  </a:lnTo>
                  <a:lnTo>
                    <a:pt x="237" y="107"/>
                  </a:lnTo>
                  <a:lnTo>
                    <a:pt x="241" y="115"/>
                  </a:lnTo>
                  <a:lnTo>
                    <a:pt x="241" y="118"/>
                  </a:lnTo>
                  <a:lnTo>
                    <a:pt x="241" y="118"/>
                  </a:lnTo>
                  <a:lnTo>
                    <a:pt x="241" y="118"/>
                  </a:lnTo>
                  <a:lnTo>
                    <a:pt x="241" y="122"/>
                  </a:lnTo>
                  <a:lnTo>
                    <a:pt x="241" y="129"/>
                  </a:lnTo>
                  <a:lnTo>
                    <a:pt x="233" y="137"/>
                  </a:lnTo>
                  <a:lnTo>
                    <a:pt x="233" y="140"/>
                  </a:lnTo>
                  <a:lnTo>
                    <a:pt x="233" y="140"/>
                  </a:lnTo>
                  <a:lnTo>
                    <a:pt x="230" y="140"/>
                  </a:lnTo>
                  <a:lnTo>
                    <a:pt x="230" y="144"/>
                  </a:lnTo>
                  <a:lnTo>
                    <a:pt x="226" y="148"/>
                  </a:lnTo>
                  <a:lnTo>
                    <a:pt x="226" y="152"/>
                  </a:lnTo>
                  <a:lnTo>
                    <a:pt x="219" y="155"/>
                  </a:lnTo>
                  <a:lnTo>
                    <a:pt x="219" y="159"/>
                  </a:lnTo>
                  <a:lnTo>
                    <a:pt x="215" y="170"/>
                  </a:lnTo>
                  <a:lnTo>
                    <a:pt x="211" y="170"/>
                  </a:lnTo>
                  <a:lnTo>
                    <a:pt x="211" y="170"/>
                  </a:lnTo>
                  <a:lnTo>
                    <a:pt x="211" y="170"/>
                  </a:lnTo>
                  <a:lnTo>
                    <a:pt x="208" y="178"/>
                  </a:lnTo>
                  <a:lnTo>
                    <a:pt x="208" y="178"/>
                  </a:lnTo>
                  <a:lnTo>
                    <a:pt x="208" y="181"/>
                  </a:lnTo>
                  <a:lnTo>
                    <a:pt x="208" y="185"/>
                  </a:lnTo>
                  <a:lnTo>
                    <a:pt x="204" y="189"/>
                  </a:lnTo>
                  <a:lnTo>
                    <a:pt x="204" y="192"/>
                  </a:lnTo>
                  <a:lnTo>
                    <a:pt x="204" y="196"/>
                  </a:lnTo>
                  <a:lnTo>
                    <a:pt x="204" y="204"/>
                  </a:lnTo>
                  <a:lnTo>
                    <a:pt x="200" y="207"/>
                  </a:lnTo>
                  <a:lnTo>
                    <a:pt x="200" y="207"/>
                  </a:lnTo>
                  <a:lnTo>
                    <a:pt x="196" y="207"/>
                  </a:lnTo>
                  <a:lnTo>
                    <a:pt x="196" y="207"/>
                  </a:lnTo>
                  <a:lnTo>
                    <a:pt x="193" y="207"/>
                  </a:lnTo>
                  <a:lnTo>
                    <a:pt x="189" y="207"/>
                  </a:lnTo>
                  <a:lnTo>
                    <a:pt x="189" y="211"/>
                  </a:lnTo>
                  <a:lnTo>
                    <a:pt x="189" y="211"/>
                  </a:lnTo>
                  <a:lnTo>
                    <a:pt x="185" y="215"/>
                  </a:lnTo>
                  <a:lnTo>
                    <a:pt x="185" y="215"/>
                  </a:lnTo>
                  <a:lnTo>
                    <a:pt x="189" y="218"/>
                  </a:lnTo>
                  <a:lnTo>
                    <a:pt x="196" y="215"/>
                  </a:lnTo>
                  <a:lnTo>
                    <a:pt x="196" y="218"/>
                  </a:lnTo>
                  <a:lnTo>
                    <a:pt x="200" y="222"/>
                  </a:lnTo>
                  <a:lnTo>
                    <a:pt x="200" y="222"/>
                  </a:lnTo>
                  <a:lnTo>
                    <a:pt x="204" y="222"/>
                  </a:lnTo>
                  <a:lnTo>
                    <a:pt x="204" y="230"/>
                  </a:lnTo>
                  <a:lnTo>
                    <a:pt x="208" y="230"/>
                  </a:lnTo>
                  <a:lnTo>
                    <a:pt x="208" y="230"/>
                  </a:lnTo>
                  <a:lnTo>
                    <a:pt x="211" y="233"/>
                  </a:lnTo>
                  <a:lnTo>
                    <a:pt x="211" y="233"/>
                  </a:lnTo>
                  <a:lnTo>
                    <a:pt x="215" y="233"/>
                  </a:lnTo>
                  <a:lnTo>
                    <a:pt x="215" y="237"/>
                  </a:lnTo>
                  <a:lnTo>
                    <a:pt x="219" y="241"/>
                  </a:lnTo>
                  <a:lnTo>
                    <a:pt x="219" y="244"/>
                  </a:lnTo>
                  <a:lnTo>
                    <a:pt x="222" y="248"/>
                  </a:lnTo>
                  <a:lnTo>
                    <a:pt x="222" y="252"/>
                  </a:lnTo>
                  <a:lnTo>
                    <a:pt x="215" y="259"/>
                  </a:lnTo>
                  <a:lnTo>
                    <a:pt x="211" y="263"/>
                  </a:lnTo>
                  <a:lnTo>
                    <a:pt x="211" y="263"/>
                  </a:lnTo>
                  <a:lnTo>
                    <a:pt x="208" y="267"/>
                  </a:lnTo>
                  <a:lnTo>
                    <a:pt x="208" y="267"/>
                  </a:lnTo>
                  <a:lnTo>
                    <a:pt x="204" y="267"/>
                  </a:lnTo>
                  <a:lnTo>
                    <a:pt x="204" y="270"/>
                  </a:lnTo>
                  <a:lnTo>
                    <a:pt x="204" y="270"/>
                  </a:lnTo>
                  <a:lnTo>
                    <a:pt x="200" y="274"/>
                  </a:lnTo>
                  <a:lnTo>
                    <a:pt x="196" y="274"/>
                  </a:lnTo>
                  <a:lnTo>
                    <a:pt x="193" y="278"/>
                  </a:lnTo>
                  <a:lnTo>
                    <a:pt x="189" y="274"/>
                  </a:lnTo>
                  <a:lnTo>
                    <a:pt x="185" y="274"/>
                  </a:lnTo>
                  <a:lnTo>
                    <a:pt x="182" y="278"/>
                  </a:lnTo>
                  <a:lnTo>
                    <a:pt x="178" y="278"/>
                  </a:lnTo>
                  <a:lnTo>
                    <a:pt x="178" y="278"/>
                  </a:lnTo>
                  <a:lnTo>
                    <a:pt x="174" y="278"/>
                  </a:lnTo>
                  <a:lnTo>
                    <a:pt x="174" y="278"/>
                  </a:lnTo>
                  <a:lnTo>
                    <a:pt x="174" y="281"/>
                  </a:lnTo>
                  <a:lnTo>
                    <a:pt x="170" y="281"/>
                  </a:lnTo>
                  <a:lnTo>
                    <a:pt x="167" y="281"/>
                  </a:lnTo>
                  <a:lnTo>
                    <a:pt x="167" y="278"/>
                  </a:lnTo>
                  <a:lnTo>
                    <a:pt x="163" y="278"/>
                  </a:lnTo>
                  <a:lnTo>
                    <a:pt x="159" y="278"/>
                  </a:lnTo>
                  <a:lnTo>
                    <a:pt x="156" y="278"/>
                  </a:lnTo>
                  <a:lnTo>
                    <a:pt x="152" y="274"/>
                  </a:lnTo>
                  <a:lnTo>
                    <a:pt x="152" y="278"/>
                  </a:lnTo>
                  <a:lnTo>
                    <a:pt x="152" y="278"/>
                  </a:lnTo>
                  <a:lnTo>
                    <a:pt x="152" y="281"/>
                  </a:lnTo>
                  <a:lnTo>
                    <a:pt x="152" y="281"/>
                  </a:lnTo>
                  <a:lnTo>
                    <a:pt x="152" y="281"/>
                  </a:lnTo>
                  <a:lnTo>
                    <a:pt x="148" y="281"/>
                  </a:lnTo>
                  <a:lnTo>
                    <a:pt x="145" y="281"/>
                  </a:lnTo>
                  <a:lnTo>
                    <a:pt x="145" y="278"/>
                  </a:lnTo>
                  <a:lnTo>
                    <a:pt x="145" y="278"/>
                  </a:lnTo>
                  <a:lnTo>
                    <a:pt x="145" y="274"/>
                  </a:lnTo>
                  <a:lnTo>
                    <a:pt x="141" y="274"/>
                  </a:lnTo>
                  <a:lnTo>
                    <a:pt x="141" y="270"/>
                  </a:lnTo>
                  <a:lnTo>
                    <a:pt x="137" y="270"/>
                  </a:lnTo>
                  <a:lnTo>
                    <a:pt x="137" y="270"/>
                  </a:lnTo>
                  <a:lnTo>
                    <a:pt x="133" y="267"/>
                  </a:lnTo>
                  <a:lnTo>
                    <a:pt x="130" y="263"/>
                  </a:lnTo>
                  <a:lnTo>
                    <a:pt x="130" y="263"/>
                  </a:lnTo>
                  <a:lnTo>
                    <a:pt x="126" y="263"/>
                  </a:lnTo>
                  <a:lnTo>
                    <a:pt x="126" y="263"/>
                  </a:lnTo>
                  <a:lnTo>
                    <a:pt x="122" y="267"/>
                  </a:lnTo>
                  <a:lnTo>
                    <a:pt x="119" y="267"/>
                  </a:lnTo>
                  <a:lnTo>
                    <a:pt x="119" y="267"/>
                  </a:lnTo>
                  <a:lnTo>
                    <a:pt x="119" y="267"/>
                  </a:lnTo>
                  <a:lnTo>
                    <a:pt x="115" y="267"/>
                  </a:lnTo>
                  <a:lnTo>
                    <a:pt x="111" y="267"/>
                  </a:lnTo>
                  <a:lnTo>
                    <a:pt x="111" y="267"/>
                  </a:lnTo>
                  <a:lnTo>
                    <a:pt x="108" y="270"/>
                  </a:lnTo>
                  <a:lnTo>
                    <a:pt x="108" y="270"/>
                  </a:lnTo>
                  <a:lnTo>
                    <a:pt x="104" y="267"/>
                  </a:lnTo>
                  <a:lnTo>
                    <a:pt x="100" y="267"/>
                  </a:lnTo>
                  <a:lnTo>
                    <a:pt x="100" y="263"/>
                  </a:lnTo>
                  <a:lnTo>
                    <a:pt x="96" y="263"/>
                  </a:lnTo>
                  <a:lnTo>
                    <a:pt x="96" y="263"/>
                  </a:lnTo>
                  <a:lnTo>
                    <a:pt x="93" y="259"/>
                  </a:lnTo>
                  <a:lnTo>
                    <a:pt x="93" y="259"/>
                  </a:lnTo>
                  <a:lnTo>
                    <a:pt x="93" y="259"/>
                  </a:lnTo>
                  <a:lnTo>
                    <a:pt x="93" y="255"/>
                  </a:lnTo>
                  <a:lnTo>
                    <a:pt x="89" y="255"/>
                  </a:lnTo>
                  <a:lnTo>
                    <a:pt x="89" y="252"/>
                  </a:lnTo>
                  <a:lnTo>
                    <a:pt x="85" y="248"/>
                  </a:lnTo>
                  <a:lnTo>
                    <a:pt x="89" y="248"/>
                  </a:lnTo>
                  <a:lnTo>
                    <a:pt x="85" y="244"/>
                  </a:lnTo>
                  <a:lnTo>
                    <a:pt x="78" y="244"/>
                  </a:lnTo>
                  <a:lnTo>
                    <a:pt x="78" y="244"/>
                  </a:lnTo>
                  <a:lnTo>
                    <a:pt x="78" y="241"/>
                  </a:lnTo>
                  <a:lnTo>
                    <a:pt x="78" y="241"/>
                  </a:lnTo>
                  <a:lnTo>
                    <a:pt x="74" y="237"/>
                  </a:lnTo>
                  <a:lnTo>
                    <a:pt x="74" y="237"/>
                  </a:lnTo>
                  <a:lnTo>
                    <a:pt x="71" y="233"/>
                  </a:lnTo>
                  <a:lnTo>
                    <a:pt x="71" y="230"/>
                  </a:lnTo>
                  <a:lnTo>
                    <a:pt x="67" y="226"/>
                  </a:lnTo>
                  <a:lnTo>
                    <a:pt x="63" y="230"/>
                  </a:lnTo>
                  <a:lnTo>
                    <a:pt x="63" y="226"/>
                  </a:lnTo>
                  <a:lnTo>
                    <a:pt x="59" y="226"/>
                  </a:lnTo>
                  <a:lnTo>
                    <a:pt x="59" y="226"/>
                  </a:lnTo>
                  <a:lnTo>
                    <a:pt x="56" y="222"/>
                  </a:lnTo>
                  <a:lnTo>
                    <a:pt x="56" y="222"/>
                  </a:lnTo>
                  <a:lnTo>
                    <a:pt x="56" y="222"/>
                  </a:lnTo>
                  <a:lnTo>
                    <a:pt x="59" y="218"/>
                  </a:lnTo>
                  <a:lnTo>
                    <a:pt x="59" y="218"/>
                  </a:lnTo>
                  <a:lnTo>
                    <a:pt x="56" y="215"/>
                  </a:lnTo>
                  <a:lnTo>
                    <a:pt x="56" y="215"/>
                  </a:lnTo>
                  <a:lnTo>
                    <a:pt x="52" y="215"/>
                  </a:lnTo>
                  <a:lnTo>
                    <a:pt x="52" y="211"/>
                  </a:lnTo>
                  <a:lnTo>
                    <a:pt x="48" y="211"/>
                  </a:lnTo>
                  <a:lnTo>
                    <a:pt x="45" y="211"/>
                  </a:lnTo>
                  <a:lnTo>
                    <a:pt x="41" y="211"/>
                  </a:lnTo>
                  <a:lnTo>
                    <a:pt x="37" y="207"/>
                  </a:lnTo>
                  <a:lnTo>
                    <a:pt x="37" y="204"/>
                  </a:lnTo>
                  <a:lnTo>
                    <a:pt x="41" y="204"/>
                  </a:lnTo>
                  <a:lnTo>
                    <a:pt x="37" y="200"/>
                  </a:lnTo>
                  <a:lnTo>
                    <a:pt x="33" y="200"/>
                  </a:lnTo>
                  <a:lnTo>
                    <a:pt x="33" y="204"/>
                  </a:lnTo>
                  <a:lnTo>
                    <a:pt x="26" y="204"/>
                  </a:lnTo>
                  <a:lnTo>
                    <a:pt x="26" y="200"/>
                  </a:lnTo>
                  <a:lnTo>
                    <a:pt x="26" y="196"/>
                  </a:lnTo>
                  <a:lnTo>
                    <a:pt x="26" y="192"/>
                  </a:lnTo>
                  <a:lnTo>
                    <a:pt x="26" y="192"/>
                  </a:lnTo>
                  <a:lnTo>
                    <a:pt x="30" y="189"/>
                  </a:lnTo>
                  <a:lnTo>
                    <a:pt x="26" y="185"/>
                  </a:lnTo>
                  <a:lnTo>
                    <a:pt x="22" y="181"/>
                  </a:lnTo>
                  <a:lnTo>
                    <a:pt x="19" y="174"/>
                  </a:lnTo>
                  <a:lnTo>
                    <a:pt x="19" y="174"/>
                  </a:lnTo>
                  <a:lnTo>
                    <a:pt x="15" y="170"/>
                  </a:lnTo>
                  <a:lnTo>
                    <a:pt x="15" y="170"/>
                  </a:lnTo>
                  <a:lnTo>
                    <a:pt x="15" y="170"/>
                  </a:lnTo>
                  <a:lnTo>
                    <a:pt x="15" y="166"/>
                  </a:lnTo>
                  <a:lnTo>
                    <a:pt x="15" y="166"/>
                  </a:lnTo>
                  <a:lnTo>
                    <a:pt x="15" y="163"/>
                  </a:lnTo>
                  <a:lnTo>
                    <a:pt x="15" y="163"/>
                  </a:lnTo>
                  <a:lnTo>
                    <a:pt x="15" y="159"/>
                  </a:lnTo>
                  <a:lnTo>
                    <a:pt x="8" y="159"/>
                  </a:lnTo>
                  <a:lnTo>
                    <a:pt x="8" y="155"/>
                  </a:lnTo>
                  <a:lnTo>
                    <a:pt x="8" y="152"/>
                  </a:lnTo>
                  <a:lnTo>
                    <a:pt x="8" y="148"/>
                  </a:lnTo>
                  <a:lnTo>
                    <a:pt x="8" y="148"/>
                  </a:lnTo>
                  <a:lnTo>
                    <a:pt x="4" y="144"/>
                  </a:lnTo>
                  <a:lnTo>
                    <a:pt x="8" y="144"/>
                  </a:lnTo>
                  <a:lnTo>
                    <a:pt x="8" y="140"/>
                  </a:lnTo>
                  <a:lnTo>
                    <a:pt x="4" y="140"/>
                  </a:lnTo>
                  <a:lnTo>
                    <a:pt x="0" y="144"/>
                  </a:lnTo>
                  <a:lnTo>
                    <a:pt x="0" y="144"/>
                  </a:lnTo>
                  <a:lnTo>
                    <a:pt x="0" y="140"/>
                  </a:lnTo>
                  <a:lnTo>
                    <a:pt x="4" y="133"/>
                  </a:lnTo>
                  <a:lnTo>
                    <a:pt x="8" y="133"/>
                  </a:lnTo>
                  <a:lnTo>
                    <a:pt x="8" y="129"/>
                  </a:lnTo>
                  <a:lnTo>
                    <a:pt x="4" y="126"/>
                  </a:lnTo>
                  <a:lnTo>
                    <a:pt x="4" y="126"/>
                  </a:lnTo>
                  <a:lnTo>
                    <a:pt x="8" y="122"/>
                  </a:lnTo>
                  <a:lnTo>
                    <a:pt x="8" y="118"/>
                  </a:lnTo>
                  <a:lnTo>
                    <a:pt x="8" y="118"/>
                  </a:lnTo>
                  <a:lnTo>
                    <a:pt x="8" y="115"/>
                  </a:lnTo>
                  <a:lnTo>
                    <a:pt x="8" y="115"/>
                  </a:lnTo>
                  <a:lnTo>
                    <a:pt x="11" y="115"/>
                  </a:lnTo>
                  <a:lnTo>
                    <a:pt x="15" y="107"/>
                  </a:lnTo>
                  <a:lnTo>
                    <a:pt x="19" y="103"/>
                  </a:lnTo>
                  <a:lnTo>
                    <a:pt x="15" y="103"/>
                  </a:lnTo>
                  <a:lnTo>
                    <a:pt x="15" y="100"/>
                  </a:lnTo>
                  <a:lnTo>
                    <a:pt x="19" y="96"/>
                  </a:lnTo>
                  <a:lnTo>
                    <a:pt x="22" y="96"/>
                  </a:lnTo>
                  <a:lnTo>
                    <a:pt x="26" y="96"/>
                  </a:lnTo>
                  <a:lnTo>
                    <a:pt x="30" y="96"/>
                  </a:lnTo>
                  <a:lnTo>
                    <a:pt x="33" y="96"/>
                  </a:lnTo>
                  <a:lnTo>
                    <a:pt x="30" y="37"/>
                  </a:lnTo>
                  <a:lnTo>
                    <a:pt x="30" y="37"/>
                  </a:lnTo>
                  <a:lnTo>
                    <a:pt x="30" y="29"/>
                  </a:lnTo>
                  <a:lnTo>
                    <a:pt x="48" y="29"/>
                  </a:lnTo>
                  <a:lnTo>
                    <a:pt x="45"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6" name="Freeform 100">
              <a:extLst>
                <a:ext uri="{FF2B5EF4-FFF2-40B4-BE49-F238E27FC236}">
                  <a16:creationId xmlns:a16="http://schemas.microsoft.com/office/drawing/2014/main" xmlns="" id="{ECFBBE10-4004-4C33-AC13-5AC04E0BDBE6}"/>
                </a:ext>
              </a:extLst>
            </p:cNvPr>
            <p:cNvSpPr/>
            <p:nvPr/>
          </p:nvSpPr>
          <p:spPr bwMode="auto">
            <a:xfrm>
              <a:off x="5940771" y="3887352"/>
              <a:ext cx="451429" cy="303755"/>
            </a:xfrm>
            <a:custGeom>
              <a:avLst/>
              <a:gdLst>
                <a:gd name="T0" fmla="*/ 34 w 252"/>
                <a:gd name="T1" fmla="*/ 137 h 174"/>
                <a:gd name="T2" fmla="*/ 30 w 252"/>
                <a:gd name="T3" fmla="*/ 126 h 174"/>
                <a:gd name="T4" fmla="*/ 23 w 252"/>
                <a:gd name="T5" fmla="*/ 123 h 174"/>
                <a:gd name="T6" fmla="*/ 19 w 252"/>
                <a:gd name="T7" fmla="*/ 115 h 174"/>
                <a:gd name="T8" fmla="*/ 11 w 252"/>
                <a:gd name="T9" fmla="*/ 111 h 174"/>
                <a:gd name="T10" fmla="*/ 0 w 252"/>
                <a:gd name="T11" fmla="*/ 108 h 174"/>
                <a:gd name="T12" fmla="*/ 4 w 252"/>
                <a:gd name="T13" fmla="*/ 104 h 174"/>
                <a:gd name="T14" fmla="*/ 11 w 252"/>
                <a:gd name="T15" fmla="*/ 100 h 174"/>
                <a:gd name="T16" fmla="*/ 15 w 252"/>
                <a:gd name="T17" fmla="*/ 100 h 174"/>
                <a:gd name="T18" fmla="*/ 19 w 252"/>
                <a:gd name="T19" fmla="*/ 85 h 174"/>
                <a:gd name="T20" fmla="*/ 23 w 252"/>
                <a:gd name="T21" fmla="*/ 74 h 174"/>
                <a:gd name="T22" fmla="*/ 26 w 252"/>
                <a:gd name="T23" fmla="*/ 63 h 174"/>
                <a:gd name="T24" fmla="*/ 30 w 252"/>
                <a:gd name="T25" fmla="*/ 63 h 174"/>
                <a:gd name="T26" fmla="*/ 41 w 252"/>
                <a:gd name="T27" fmla="*/ 45 h 174"/>
                <a:gd name="T28" fmla="*/ 45 w 252"/>
                <a:gd name="T29" fmla="*/ 33 h 174"/>
                <a:gd name="T30" fmla="*/ 48 w 252"/>
                <a:gd name="T31" fmla="*/ 30 h 174"/>
                <a:gd name="T32" fmla="*/ 56 w 252"/>
                <a:gd name="T33" fmla="*/ 11 h 174"/>
                <a:gd name="T34" fmla="*/ 63 w 252"/>
                <a:gd name="T35" fmla="*/ 11 h 174"/>
                <a:gd name="T36" fmla="*/ 71 w 252"/>
                <a:gd name="T37" fmla="*/ 0 h 174"/>
                <a:gd name="T38" fmla="*/ 82 w 252"/>
                <a:gd name="T39" fmla="*/ 8 h 174"/>
                <a:gd name="T40" fmla="*/ 89 w 252"/>
                <a:gd name="T41" fmla="*/ 4 h 174"/>
                <a:gd name="T42" fmla="*/ 97 w 252"/>
                <a:gd name="T43" fmla="*/ 4 h 174"/>
                <a:gd name="T44" fmla="*/ 104 w 252"/>
                <a:gd name="T45" fmla="*/ 8 h 174"/>
                <a:gd name="T46" fmla="*/ 115 w 252"/>
                <a:gd name="T47" fmla="*/ 11 h 174"/>
                <a:gd name="T48" fmla="*/ 126 w 252"/>
                <a:gd name="T49" fmla="*/ 19 h 174"/>
                <a:gd name="T50" fmla="*/ 130 w 252"/>
                <a:gd name="T51" fmla="*/ 22 h 174"/>
                <a:gd name="T52" fmla="*/ 141 w 252"/>
                <a:gd name="T53" fmla="*/ 26 h 174"/>
                <a:gd name="T54" fmla="*/ 145 w 252"/>
                <a:gd name="T55" fmla="*/ 37 h 174"/>
                <a:gd name="T56" fmla="*/ 148 w 252"/>
                <a:gd name="T57" fmla="*/ 41 h 174"/>
                <a:gd name="T58" fmla="*/ 148 w 252"/>
                <a:gd name="T59" fmla="*/ 52 h 174"/>
                <a:gd name="T60" fmla="*/ 145 w 252"/>
                <a:gd name="T61" fmla="*/ 63 h 174"/>
                <a:gd name="T62" fmla="*/ 156 w 252"/>
                <a:gd name="T63" fmla="*/ 59 h 174"/>
                <a:gd name="T64" fmla="*/ 160 w 252"/>
                <a:gd name="T65" fmla="*/ 63 h 174"/>
                <a:gd name="T66" fmla="*/ 171 w 252"/>
                <a:gd name="T67" fmla="*/ 78 h 174"/>
                <a:gd name="T68" fmla="*/ 178 w 252"/>
                <a:gd name="T69" fmla="*/ 89 h 174"/>
                <a:gd name="T70" fmla="*/ 252 w 252"/>
                <a:gd name="T71" fmla="*/ 104 h 174"/>
                <a:gd name="T72" fmla="*/ 178 w 252"/>
                <a:gd name="T73" fmla="*/ 152 h 174"/>
                <a:gd name="T74" fmla="*/ 171 w 252"/>
                <a:gd name="T75" fmla="*/ 156 h 174"/>
                <a:gd name="T76" fmla="*/ 160 w 252"/>
                <a:gd name="T77" fmla="*/ 163 h 174"/>
                <a:gd name="T78" fmla="*/ 148 w 252"/>
                <a:gd name="T79" fmla="*/ 167 h 174"/>
                <a:gd name="T80" fmla="*/ 137 w 252"/>
                <a:gd name="T81" fmla="*/ 167 h 174"/>
                <a:gd name="T82" fmla="*/ 130 w 252"/>
                <a:gd name="T83" fmla="*/ 163 h 174"/>
                <a:gd name="T84" fmla="*/ 119 w 252"/>
                <a:gd name="T85" fmla="*/ 163 h 174"/>
                <a:gd name="T86" fmla="*/ 108 w 252"/>
                <a:gd name="T87" fmla="*/ 174 h 174"/>
                <a:gd name="T88" fmla="*/ 100 w 252"/>
                <a:gd name="T89" fmla="*/ 174 h 174"/>
                <a:gd name="T90" fmla="*/ 85 w 252"/>
                <a:gd name="T91" fmla="*/ 171 h 174"/>
                <a:gd name="T92" fmla="*/ 78 w 252"/>
                <a:gd name="T93" fmla="*/ 167 h 174"/>
                <a:gd name="T94" fmla="*/ 60 w 252"/>
                <a:gd name="T95" fmla="*/ 160 h 174"/>
                <a:gd name="T96" fmla="*/ 48 w 252"/>
                <a:gd name="T97" fmla="*/ 160 h 174"/>
                <a:gd name="T98" fmla="*/ 45 w 252"/>
                <a:gd name="T99" fmla="*/ 145 h 174"/>
                <a:gd name="T100" fmla="*/ 37 w 252"/>
                <a:gd name="T101" fmla="*/ 145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52" h="174">
                  <a:moveTo>
                    <a:pt x="37" y="145"/>
                  </a:moveTo>
                  <a:lnTo>
                    <a:pt x="37" y="141"/>
                  </a:lnTo>
                  <a:lnTo>
                    <a:pt x="34" y="137"/>
                  </a:lnTo>
                  <a:lnTo>
                    <a:pt x="34" y="134"/>
                  </a:lnTo>
                  <a:lnTo>
                    <a:pt x="30" y="130"/>
                  </a:lnTo>
                  <a:lnTo>
                    <a:pt x="30" y="126"/>
                  </a:lnTo>
                  <a:lnTo>
                    <a:pt x="26" y="126"/>
                  </a:lnTo>
                  <a:lnTo>
                    <a:pt x="26" y="126"/>
                  </a:lnTo>
                  <a:lnTo>
                    <a:pt x="23" y="123"/>
                  </a:lnTo>
                  <a:lnTo>
                    <a:pt x="23" y="123"/>
                  </a:lnTo>
                  <a:lnTo>
                    <a:pt x="19" y="123"/>
                  </a:lnTo>
                  <a:lnTo>
                    <a:pt x="19" y="115"/>
                  </a:lnTo>
                  <a:lnTo>
                    <a:pt x="15" y="115"/>
                  </a:lnTo>
                  <a:lnTo>
                    <a:pt x="15" y="115"/>
                  </a:lnTo>
                  <a:lnTo>
                    <a:pt x="11" y="111"/>
                  </a:lnTo>
                  <a:lnTo>
                    <a:pt x="11" y="108"/>
                  </a:lnTo>
                  <a:lnTo>
                    <a:pt x="4" y="111"/>
                  </a:lnTo>
                  <a:lnTo>
                    <a:pt x="0" y="108"/>
                  </a:lnTo>
                  <a:lnTo>
                    <a:pt x="0" y="108"/>
                  </a:lnTo>
                  <a:lnTo>
                    <a:pt x="4" y="104"/>
                  </a:lnTo>
                  <a:lnTo>
                    <a:pt x="4" y="104"/>
                  </a:lnTo>
                  <a:lnTo>
                    <a:pt x="4" y="100"/>
                  </a:lnTo>
                  <a:lnTo>
                    <a:pt x="8" y="100"/>
                  </a:lnTo>
                  <a:lnTo>
                    <a:pt x="11" y="100"/>
                  </a:lnTo>
                  <a:lnTo>
                    <a:pt x="11" y="100"/>
                  </a:lnTo>
                  <a:lnTo>
                    <a:pt x="15" y="100"/>
                  </a:lnTo>
                  <a:lnTo>
                    <a:pt x="15" y="100"/>
                  </a:lnTo>
                  <a:lnTo>
                    <a:pt x="19" y="97"/>
                  </a:lnTo>
                  <a:lnTo>
                    <a:pt x="19" y="89"/>
                  </a:lnTo>
                  <a:lnTo>
                    <a:pt x="19" y="85"/>
                  </a:lnTo>
                  <a:lnTo>
                    <a:pt x="19" y="82"/>
                  </a:lnTo>
                  <a:lnTo>
                    <a:pt x="23" y="78"/>
                  </a:lnTo>
                  <a:lnTo>
                    <a:pt x="23" y="74"/>
                  </a:lnTo>
                  <a:lnTo>
                    <a:pt x="23" y="71"/>
                  </a:lnTo>
                  <a:lnTo>
                    <a:pt x="23" y="71"/>
                  </a:lnTo>
                  <a:lnTo>
                    <a:pt x="26" y="63"/>
                  </a:lnTo>
                  <a:lnTo>
                    <a:pt x="26" y="63"/>
                  </a:lnTo>
                  <a:lnTo>
                    <a:pt x="26" y="63"/>
                  </a:lnTo>
                  <a:lnTo>
                    <a:pt x="30" y="63"/>
                  </a:lnTo>
                  <a:lnTo>
                    <a:pt x="34" y="52"/>
                  </a:lnTo>
                  <a:lnTo>
                    <a:pt x="34" y="48"/>
                  </a:lnTo>
                  <a:lnTo>
                    <a:pt x="41" y="45"/>
                  </a:lnTo>
                  <a:lnTo>
                    <a:pt x="41" y="41"/>
                  </a:lnTo>
                  <a:lnTo>
                    <a:pt x="45" y="37"/>
                  </a:lnTo>
                  <a:lnTo>
                    <a:pt x="45" y="33"/>
                  </a:lnTo>
                  <a:lnTo>
                    <a:pt x="48" y="33"/>
                  </a:lnTo>
                  <a:lnTo>
                    <a:pt x="48" y="33"/>
                  </a:lnTo>
                  <a:lnTo>
                    <a:pt x="48" y="30"/>
                  </a:lnTo>
                  <a:lnTo>
                    <a:pt x="56" y="22"/>
                  </a:lnTo>
                  <a:lnTo>
                    <a:pt x="56" y="15"/>
                  </a:lnTo>
                  <a:lnTo>
                    <a:pt x="56" y="11"/>
                  </a:lnTo>
                  <a:lnTo>
                    <a:pt x="56" y="11"/>
                  </a:lnTo>
                  <a:lnTo>
                    <a:pt x="60" y="11"/>
                  </a:lnTo>
                  <a:lnTo>
                    <a:pt x="63" y="11"/>
                  </a:lnTo>
                  <a:lnTo>
                    <a:pt x="63" y="11"/>
                  </a:lnTo>
                  <a:lnTo>
                    <a:pt x="67" y="11"/>
                  </a:lnTo>
                  <a:lnTo>
                    <a:pt x="71" y="0"/>
                  </a:lnTo>
                  <a:lnTo>
                    <a:pt x="74" y="4"/>
                  </a:lnTo>
                  <a:lnTo>
                    <a:pt x="74" y="4"/>
                  </a:lnTo>
                  <a:lnTo>
                    <a:pt x="82" y="8"/>
                  </a:lnTo>
                  <a:lnTo>
                    <a:pt x="82" y="8"/>
                  </a:lnTo>
                  <a:lnTo>
                    <a:pt x="85" y="4"/>
                  </a:lnTo>
                  <a:lnTo>
                    <a:pt x="89" y="4"/>
                  </a:lnTo>
                  <a:lnTo>
                    <a:pt x="93" y="4"/>
                  </a:lnTo>
                  <a:lnTo>
                    <a:pt x="93" y="4"/>
                  </a:lnTo>
                  <a:lnTo>
                    <a:pt x="97" y="4"/>
                  </a:lnTo>
                  <a:lnTo>
                    <a:pt x="100" y="8"/>
                  </a:lnTo>
                  <a:lnTo>
                    <a:pt x="100" y="8"/>
                  </a:lnTo>
                  <a:lnTo>
                    <a:pt x="104" y="8"/>
                  </a:lnTo>
                  <a:lnTo>
                    <a:pt x="108" y="8"/>
                  </a:lnTo>
                  <a:lnTo>
                    <a:pt x="111" y="11"/>
                  </a:lnTo>
                  <a:lnTo>
                    <a:pt x="115" y="11"/>
                  </a:lnTo>
                  <a:lnTo>
                    <a:pt x="119" y="15"/>
                  </a:lnTo>
                  <a:lnTo>
                    <a:pt x="119" y="19"/>
                  </a:lnTo>
                  <a:lnTo>
                    <a:pt x="126" y="19"/>
                  </a:lnTo>
                  <a:lnTo>
                    <a:pt x="126" y="19"/>
                  </a:lnTo>
                  <a:lnTo>
                    <a:pt x="130" y="19"/>
                  </a:lnTo>
                  <a:lnTo>
                    <a:pt x="130" y="22"/>
                  </a:lnTo>
                  <a:lnTo>
                    <a:pt x="134" y="22"/>
                  </a:lnTo>
                  <a:lnTo>
                    <a:pt x="137" y="26"/>
                  </a:lnTo>
                  <a:lnTo>
                    <a:pt x="141" y="26"/>
                  </a:lnTo>
                  <a:lnTo>
                    <a:pt x="145" y="33"/>
                  </a:lnTo>
                  <a:lnTo>
                    <a:pt x="145" y="33"/>
                  </a:lnTo>
                  <a:lnTo>
                    <a:pt x="145" y="37"/>
                  </a:lnTo>
                  <a:lnTo>
                    <a:pt x="148" y="37"/>
                  </a:lnTo>
                  <a:lnTo>
                    <a:pt x="152" y="41"/>
                  </a:lnTo>
                  <a:lnTo>
                    <a:pt x="148" y="41"/>
                  </a:lnTo>
                  <a:lnTo>
                    <a:pt x="148" y="45"/>
                  </a:lnTo>
                  <a:lnTo>
                    <a:pt x="148" y="48"/>
                  </a:lnTo>
                  <a:lnTo>
                    <a:pt x="148" y="52"/>
                  </a:lnTo>
                  <a:lnTo>
                    <a:pt x="145" y="56"/>
                  </a:lnTo>
                  <a:lnTo>
                    <a:pt x="145" y="59"/>
                  </a:lnTo>
                  <a:lnTo>
                    <a:pt x="145" y="63"/>
                  </a:lnTo>
                  <a:lnTo>
                    <a:pt x="145" y="63"/>
                  </a:lnTo>
                  <a:lnTo>
                    <a:pt x="152" y="63"/>
                  </a:lnTo>
                  <a:lnTo>
                    <a:pt x="156" y="59"/>
                  </a:lnTo>
                  <a:lnTo>
                    <a:pt x="160" y="59"/>
                  </a:lnTo>
                  <a:lnTo>
                    <a:pt x="163" y="63"/>
                  </a:lnTo>
                  <a:lnTo>
                    <a:pt x="160" y="63"/>
                  </a:lnTo>
                  <a:lnTo>
                    <a:pt x="163" y="71"/>
                  </a:lnTo>
                  <a:lnTo>
                    <a:pt x="167" y="78"/>
                  </a:lnTo>
                  <a:lnTo>
                    <a:pt x="171" y="78"/>
                  </a:lnTo>
                  <a:lnTo>
                    <a:pt x="171" y="82"/>
                  </a:lnTo>
                  <a:lnTo>
                    <a:pt x="171" y="89"/>
                  </a:lnTo>
                  <a:lnTo>
                    <a:pt x="178" y="89"/>
                  </a:lnTo>
                  <a:lnTo>
                    <a:pt x="182" y="93"/>
                  </a:lnTo>
                  <a:lnTo>
                    <a:pt x="230" y="104"/>
                  </a:lnTo>
                  <a:lnTo>
                    <a:pt x="252" y="104"/>
                  </a:lnTo>
                  <a:lnTo>
                    <a:pt x="200" y="152"/>
                  </a:lnTo>
                  <a:lnTo>
                    <a:pt x="189" y="152"/>
                  </a:lnTo>
                  <a:lnTo>
                    <a:pt x="178" y="152"/>
                  </a:lnTo>
                  <a:lnTo>
                    <a:pt x="174" y="152"/>
                  </a:lnTo>
                  <a:lnTo>
                    <a:pt x="174" y="152"/>
                  </a:lnTo>
                  <a:lnTo>
                    <a:pt x="171" y="156"/>
                  </a:lnTo>
                  <a:lnTo>
                    <a:pt x="167" y="160"/>
                  </a:lnTo>
                  <a:lnTo>
                    <a:pt x="163" y="160"/>
                  </a:lnTo>
                  <a:lnTo>
                    <a:pt x="160" y="163"/>
                  </a:lnTo>
                  <a:lnTo>
                    <a:pt x="156" y="163"/>
                  </a:lnTo>
                  <a:lnTo>
                    <a:pt x="148" y="163"/>
                  </a:lnTo>
                  <a:lnTo>
                    <a:pt x="148" y="167"/>
                  </a:lnTo>
                  <a:lnTo>
                    <a:pt x="148" y="167"/>
                  </a:lnTo>
                  <a:lnTo>
                    <a:pt x="145" y="167"/>
                  </a:lnTo>
                  <a:lnTo>
                    <a:pt x="137" y="167"/>
                  </a:lnTo>
                  <a:lnTo>
                    <a:pt x="134" y="167"/>
                  </a:lnTo>
                  <a:lnTo>
                    <a:pt x="134" y="163"/>
                  </a:lnTo>
                  <a:lnTo>
                    <a:pt x="130" y="163"/>
                  </a:lnTo>
                  <a:lnTo>
                    <a:pt x="122" y="163"/>
                  </a:lnTo>
                  <a:lnTo>
                    <a:pt x="122" y="163"/>
                  </a:lnTo>
                  <a:lnTo>
                    <a:pt x="119" y="163"/>
                  </a:lnTo>
                  <a:lnTo>
                    <a:pt x="115" y="167"/>
                  </a:lnTo>
                  <a:lnTo>
                    <a:pt x="115" y="167"/>
                  </a:lnTo>
                  <a:lnTo>
                    <a:pt x="108" y="174"/>
                  </a:lnTo>
                  <a:lnTo>
                    <a:pt x="108" y="174"/>
                  </a:lnTo>
                  <a:lnTo>
                    <a:pt x="104" y="174"/>
                  </a:lnTo>
                  <a:lnTo>
                    <a:pt x="100" y="174"/>
                  </a:lnTo>
                  <a:lnTo>
                    <a:pt x="97" y="174"/>
                  </a:lnTo>
                  <a:lnTo>
                    <a:pt x="93" y="171"/>
                  </a:lnTo>
                  <a:lnTo>
                    <a:pt x="85" y="171"/>
                  </a:lnTo>
                  <a:lnTo>
                    <a:pt x="85" y="171"/>
                  </a:lnTo>
                  <a:lnTo>
                    <a:pt x="82" y="167"/>
                  </a:lnTo>
                  <a:lnTo>
                    <a:pt x="78" y="167"/>
                  </a:lnTo>
                  <a:lnTo>
                    <a:pt x="71" y="160"/>
                  </a:lnTo>
                  <a:lnTo>
                    <a:pt x="67" y="160"/>
                  </a:lnTo>
                  <a:lnTo>
                    <a:pt x="60" y="160"/>
                  </a:lnTo>
                  <a:lnTo>
                    <a:pt x="56" y="156"/>
                  </a:lnTo>
                  <a:lnTo>
                    <a:pt x="52" y="160"/>
                  </a:lnTo>
                  <a:lnTo>
                    <a:pt x="48" y="160"/>
                  </a:lnTo>
                  <a:lnTo>
                    <a:pt x="45" y="156"/>
                  </a:lnTo>
                  <a:lnTo>
                    <a:pt x="45" y="145"/>
                  </a:lnTo>
                  <a:lnTo>
                    <a:pt x="45" y="145"/>
                  </a:lnTo>
                  <a:lnTo>
                    <a:pt x="41" y="148"/>
                  </a:lnTo>
                  <a:lnTo>
                    <a:pt x="37" y="145"/>
                  </a:lnTo>
                  <a:lnTo>
                    <a:pt x="37" y="14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7" name="Freeform 101">
              <a:extLst>
                <a:ext uri="{FF2B5EF4-FFF2-40B4-BE49-F238E27FC236}">
                  <a16:creationId xmlns:a16="http://schemas.microsoft.com/office/drawing/2014/main" xmlns="" id="{D33180F7-FF61-4868-ADA2-467051D462DC}"/>
                </a:ext>
              </a:extLst>
            </p:cNvPr>
            <p:cNvSpPr/>
            <p:nvPr/>
          </p:nvSpPr>
          <p:spPr bwMode="auto">
            <a:xfrm>
              <a:off x="6033924" y="3803556"/>
              <a:ext cx="198844" cy="155370"/>
            </a:xfrm>
            <a:custGeom>
              <a:avLst/>
              <a:gdLst>
                <a:gd name="T0" fmla="*/ 96 w 111"/>
                <a:gd name="T1" fmla="*/ 85 h 89"/>
                <a:gd name="T2" fmla="*/ 93 w 111"/>
                <a:gd name="T3" fmla="*/ 81 h 89"/>
                <a:gd name="T4" fmla="*/ 89 w 111"/>
                <a:gd name="T5" fmla="*/ 74 h 89"/>
                <a:gd name="T6" fmla="*/ 82 w 111"/>
                <a:gd name="T7" fmla="*/ 70 h 89"/>
                <a:gd name="T8" fmla="*/ 78 w 111"/>
                <a:gd name="T9" fmla="*/ 67 h 89"/>
                <a:gd name="T10" fmla="*/ 74 w 111"/>
                <a:gd name="T11" fmla="*/ 67 h 89"/>
                <a:gd name="T12" fmla="*/ 67 w 111"/>
                <a:gd name="T13" fmla="*/ 63 h 89"/>
                <a:gd name="T14" fmla="*/ 59 w 111"/>
                <a:gd name="T15" fmla="*/ 59 h 89"/>
                <a:gd name="T16" fmla="*/ 52 w 111"/>
                <a:gd name="T17" fmla="*/ 56 h 89"/>
                <a:gd name="T18" fmla="*/ 48 w 111"/>
                <a:gd name="T19" fmla="*/ 56 h 89"/>
                <a:gd name="T20" fmla="*/ 41 w 111"/>
                <a:gd name="T21" fmla="*/ 52 h 89"/>
                <a:gd name="T22" fmla="*/ 37 w 111"/>
                <a:gd name="T23" fmla="*/ 52 h 89"/>
                <a:gd name="T24" fmla="*/ 30 w 111"/>
                <a:gd name="T25" fmla="*/ 56 h 89"/>
                <a:gd name="T26" fmla="*/ 22 w 111"/>
                <a:gd name="T27" fmla="*/ 52 h 89"/>
                <a:gd name="T28" fmla="*/ 19 w 111"/>
                <a:gd name="T29" fmla="*/ 48 h 89"/>
                <a:gd name="T30" fmla="*/ 11 w 111"/>
                <a:gd name="T31" fmla="*/ 59 h 89"/>
                <a:gd name="T32" fmla="*/ 8 w 111"/>
                <a:gd name="T33" fmla="*/ 59 h 89"/>
                <a:gd name="T34" fmla="*/ 4 w 111"/>
                <a:gd name="T35" fmla="*/ 56 h 89"/>
                <a:gd name="T36" fmla="*/ 4 w 111"/>
                <a:gd name="T37" fmla="*/ 44 h 89"/>
                <a:gd name="T38" fmla="*/ 4 w 111"/>
                <a:gd name="T39" fmla="*/ 41 h 89"/>
                <a:gd name="T40" fmla="*/ 8 w 111"/>
                <a:gd name="T41" fmla="*/ 30 h 89"/>
                <a:gd name="T42" fmla="*/ 11 w 111"/>
                <a:gd name="T43" fmla="*/ 26 h 89"/>
                <a:gd name="T44" fmla="*/ 8 w 111"/>
                <a:gd name="T45" fmla="*/ 22 h 89"/>
                <a:gd name="T46" fmla="*/ 11 w 111"/>
                <a:gd name="T47" fmla="*/ 15 h 89"/>
                <a:gd name="T48" fmla="*/ 15 w 111"/>
                <a:gd name="T49" fmla="*/ 15 h 89"/>
                <a:gd name="T50" fmla="*/ 15 w 111"/>
                <a:gd name="T51" fmla="*/ 11 h 89"/>
                <a:gd name="T52" fmla="*/ 19 w 111"/>
                <a:gd name="T53" fmla="*/ 11 h 89"/>
                <a:gd name="T54" fmla="*/ 26 w 111"/>
                <a:gd name="T55" fmla="*/ 7 h 89"/>
                <a:gd name="T56" fmla="*/ 30 w 111"/>
                <a:gd name="T57" fmla="*/ 7 h 89"/>
                <a:gd name="T58" fmla="*/ 33 w 111"/>
                <a:gd name="T59" fmla="*/ 0 h 89"/>
                <a:gd name="T60" fmla="*/ 37 w 111"/>
                <a:gd name="T61" fmla="*/ 4 h 89"/>
                <a:gd name="T62" fmla="*/ 48 w 111"/>
                <a:gd name="T63" fmla="*/ 33 h 89"/>
                <a:gd name="T64" fmla="*/ 48 w 111"/>
                <a:gd name="T65" fmla="*/ 37 h 89"/>
                <a:gd name="T66" fmla="*/ 52 w 111"/>
                <a:gd name="T67" fmla="*/ 37 h 89"/>
                <a:gd name="T68" fmla="*/ 56 w 111"/>
                <a:gd name="T69" fmla="*/ 44 h 89"/>
                <a:gd name="T70" fmla="*/ 56 w 111"/>
                <a:gd name="T71" fmla="*/ 44 h 89"/>
                <a:gd name="T72" fmla="*/ 56 w 111"/>
                <a:gd name="T73" fmla="*/ 41 h 89"/>
                <a:gd name="T74" fmla="*/ 59 w 111"/>
                <a:gd name="T75" fmla="*/ 44 h 89"/>
                <a:gd name="T76" fmla="*/ 63 w 111"/>
                <a:gd name="T77" fmla="*/ 48 h 89"/>
                <a:gd name="T78" fmla="*/ 67 w 111"/>
                <a:gd name="T79" fmla="*/ 48 h 89"/>
                <a:gd name="T80" fmla="*/ 70 w 111"/>
                <a:gd name="T81" fmla="*/ 48 h 89"/>
                <a:gd name="T82" fmla="*/ 74 w 111"/>
                <a:gd name="T83" fmla="*/ 52 h 89"/>
                <a:gd name="T84" fmla="*/ 82 w 111"/>
                <a:gd name="T85" fmla="*/ 56 h 89"/>
                <a:gd name="T86" fmla="*/ 85 w 111"/>
                <a:gd name="T87" fmla="*/ 63 h 89"/>
                <a:gd name="T88" fmla="*/ 93 w 111"/>
                <a:gd name="T89" fmla="*/ 67 h 89"/>
                <a:gd name="T90" fmla="*/ 96 w 111"/>
                <a:gd name="T91" fmla="*/ 70 h 89"/>
                <a:gd name="T92" fmla="*/ 96 w 111"/>
                <a:gd name="T93" fmla="*/ 70 h 89"/>
                <a:gd name="T94" fmla="*/ 104 w 111"/>
                <a:gd name="T95" fmla="*/ 78 h 89"/>
                <a:gd name="T96" fmla="*/ 104 w 111"/>
                <a:gd name="T97" fmla="*/ 81 h 89"/>
                <a:gd name="T98" fmla="*/ 108 w 111"/>
                <a:gd name="T99" fmla="*/ 81 h 89"/>
                <a:gd name="T100" fmla="*/ 111 w 111"/>
                <a:gd name="T101" fmla="*/ 81 h 89"/>
                <a:gd name="T102" fmla="*/ 111 w 111"/>
                <a:gd name="T103" fmla="*/ 85 h 89"/>
                <a:gd name="T104" fmla="*/ 108 w 111"/>
                <a:gd name="T105" fmla="*/ 89 h 89"/>
                <a:gd name="T106" fmla="*/ 100 w 111"/>
                <a:gd name="T107" fmla="*/ 89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1" h="89">
                  <a:moveTo>
                    <a:pt x="100" y="89"/>
                  </a:moveTo>
                  <a:lnTo>
                    <a:pt x="96" y="85"/>
                  </a:lnTo>
                  <a:lnTo>
                    <a:pt x="93" y="85"/>
                  </a:lnTo>
                  <a:lnTo>
                    <a:pt x="93" y="81"/>
                  </a:lnTo>
                  <a:lnTo>
                    <a:pt x="93" y="81"/>
                  </a:lnTo>
                  <a:lnTo>
                    <a:pt x="89" y="74"/>
                  </a:lnTo>
                  <a:lnTo>
                    <a:pt x="85" y="74"/>
                  </a:lnTo>
                  <a:lnTo>
                    <a:pt x="82" y="70"/>
                  </a:lnTo>
                  <a:lnTo>
                    <a:pt x="78" y="70"/>
                  </a:lnTo>
                  <a:lnTo>
                    <a:pt x="78" y="67"/>
                  </a:lnTo>
                  <a:lnTo>
                    <a:pt x="74" y="67"/>
                  </a:lnTo>
                  <a:lnTo>
                    <a:pt x="74" y="67"/>
                  </a:lnTo>
                  <a:lnTo>
                    <a:pt x="67" y="67"/>
                  </a:lnTo>
                  <a:lnTo>
                    <a:pt x="67" y="63"/>
                  </a:lnTo>
                  <a:lnTo>
                    <a:pt x="63" y="59"/>
                  </a:lnTo>
                  <a:lnTo>
                    <a:pt x="59" y="59"/>
                  </a:lnTo>
                  <a:lnTo>
                    <a:pt x="56" y="56"/>
                  </a:lnTo>
                  <a:lnTo>
                    <a:pt x="52" y="56"/>
                  </a:lnTo>
                  <a:lnTo>
                    <a:pt x="48" y="56"/>
                  </a:lnTo>
                  <a:lnTo>
                    <a:pt x="48" y="56"/>
                  </a:lnTo>
                  <a:lnTo>
                    <a:pt x="45" y="52"/>
                  </a:lnTo>
                  <a:lnTo>
                    <a:pt x="41" y="52"/>
                  </a:lnTo>
                  <a:lnTo>
                    <a:pt x="41" y="52"/>
                  </a:lnTo>
                  <a:lnTo>
                    <a:pt x="37" y="52"/>
                  </a:lnTo>
                  <a:lnTo>
                    <a:pt x="33" y="52"/>
                  </a:lnTo>
                  <a:lnTo>
                    <a:pt x="30" y="56"/>
                  </a:lnTo>
                  <a:lnTo>
                    <a:pt x="30" y="56"/>
                  </a:lnTo>
                  <a:lnTo>
                    <a:pt x="22" y="52"/>
                  </a:lnTo>
                  <a:lnTo>
                    <a:pt x="22" y="52"/>
                  </a:lnTo>
                  <a:lnTo>
                    <a:pt x="19" y="48"/>
                  </a:lnTo>
                  <a:lnTo>
                    <a:pt x="15" y="59"/>
                  </a:lnTo>
                  <a:lnTo>
                    <a:pt x="11" y="59"/>
                  </a:lnTo>
                  <a:lnTo>
                    <a:pt x="11" y="59"/>
                  </a:lnTo>
                  <a:lnTo>
                    <a:pt x="8" y="59"/>
                  </a:lnTo>
                  <a:lnTo>
                    <a:pt x="4" y="59"/>
                  </a:lnTo>
                  <a:lnTo>
                    <a:pt x="4" y="56"/>
                  </a:lnTo>
                  <a:lnTo>
                    <a:pt x="0" y="48"/>
                  </a:lnTo>
                  <a:lnTo>
                    <a:pt x="4" y="44"/>
                  </a:lnTo>
                  <a:lnTo>
                    <a:pt x="4" y="44"/>
                  </a:lnTo>
                  <a:lnTo>
                    <a:pt x="4" y="41"/>
                  </a:lnTo>
                  <a:lnTo>
                    <a:pt x="8" y="37"/>
                  </a:lnTo>
                  <a:lnTo>
                    <a:pt x="8" y="30"/>
                  </a:lnTo>
                  <a:lnTo>
                    <a:pt x="11" y="26"/>
                  </a:lnTo>
                  <a:lnTo>
                    <a:pt x="11" y="26"/>
                  </a:lnTo>
                  <a:lnTo>
                    <a:pt x="11" y="22"/>
                  </a:lnTo>
                  <a:lnTo>
                    <a:pt x="8" y="22"/>
                  </a:lnTo>
                  <a:lnTo>
                    <a:pt x="11" y="18"/>
                  </a:lnTo>
                  <a:lnTo>
                    <a:pt x="11" y="15"/>
                  </a:lnTo>
                  <a:lnTo>
                    <a:pt x="11" y="15"/>
                  </a:lnTo>
                  <a:lnTo>
                    <a:pt x="15" y="15"/>
                  </a:lnTo>
                  <a:lnTo>
                    <a:pt x="19" y="15"/>
                  </a:lnTo>
                  <a:lnTo>
                    <a:pt x="15" y="11"/>
                  </a:lnTo>
                  <a:lnTo>
                    <a:pt x="15" y="11"/>
                  </a:lnTo>
                  <a:lnTo>
                    <a:pt x="19" y="11"/>
                  </a:lnTo>
                  <a:lnTo>
                    <a:pt x="22" y="7"/>
                  </a:lnTo>
                  <a:lnTo>
                    <a:pt x="26" y="7"/>
                  </a:lnTo>
                  <a:lnTo>
                    <a:pt x="26" y="7"/>
                  </a:lnTo>
                  <a:lnTo>
                    <a:pt x="30" y="7"/>
                  </a:lnTo>
                  <a:lnTo>
                    <a:pt x="33" y="4"/>
                  </a:lnTo>
                  <a:lnTo>
                    <a:pt x="33" y="0"/>
                  </a:lnTo>
                  <a:lnTo>
                    <a:pt x="33" y="0"/>
                  </a:lnTo>
                  <a:lnTo>
                    <a:pt x="37" y="4"/>
                  </a:lnTo>
                  <a:lnTo>
                    <a:pt x="45" y="22"/>
                  </a:lnTo>
                  <a:lnTo>
                    <a:pt x="48" y="33"/>
                  </a:lnTo>
                  <a:lnTo>
                    <a:pt x="48" y="33"/>
                  </a:lnTo>
                  <a:lnTo>
                    <a:pt x="48" y="37"/>
                  </a:lnTo>
                  <a:lnTo>
                    <a:pt x="48" y="37"/>
                  </a:lnTo>
                  <a:lnTo>
                    <a:pt x="52" y="37"/>
                  </a:lnTo>
                  <a:lnTo>
                    <a:pt x="52" y="41"/>
                  </a:lnTo>
                  <a:lnTo>
                    <a:pt x="56" y="44"/>
                  </a:lnTo>
                  <a:lnTo>
                    <a:pt x="56" y="48"/>
                  </a:lnTo>
                  <a:lnTo>
                    <a:pt x="56" y="44"/>
                  </a:lnTo>
                  <a:lnTo>
                    <a:pt x="56" y="44"/>
                  </a:lnTo>
                  <a:lnTo>
                    <a:pt x="56" y="41"/>
                  </a:lnTo>
                  <a:lnTo>
                    <a:pt x="56" y="41"/>
                  </a:lnTo>
                  <a:lnTo>
                    <a:pt x="59" y="44"/>
                  </a:lnTo>
                  <a:lnTo>
                    <a:pt x="59" y="44"/>
                  </a:lnTo>
                  <a:lnTo>
                    <a:pt x="63" y="48"/>
                  </a:lnTo>
                  <a:lnTo>
                    <a:pt x="63" y="48"/>
                  </a:lnTo>
                  <a:lnTo>
                    <a:pt x="67" y="48"/>
                  </a:lnTo>
                  <a:lnTo>
                    <a:pt x="67" y="48"/>
                  </a:lnTo>
                  <a:lnTo>
                    <a:pt x="70" y="48"/>
                  </a:lnTo>
                  <a:lnTo>
                    <a:pt x="70" y="48"/>
                  </a:lnTo>
                  <a:lnTo>
                    <a:pt x="74" y="52"/>
                  </a:lnTo>
                  <a:lnTo>
                    <a:pt x="74" y="52"/>
                  </a:lnTo>
                  <a:lnTo>
                    <a:pt x="82" y="56"/>
                  </a:lnTo>
                  <a:lnTo>
                    <a:pt x="82" y="56"/>
                  </a:lnTo>
                  <a:lnTo>
                    <a:pt x="85" y="63"/>
                  </a:lnTo>
                  <a:lnTo>
                    <a:pt x="89" y="67"/>
                  </a:lnTo>
                  <a:lnTo>
                    <a:pt x="93" y="67"/>
                  </a:lnTo>
                  <a:lnTo>
                    <a:pt x="96" y="70"/>
                  </a:lnTo>
                  <a:lnTo>
                    <a:pt x="96" y="70"/>
                  </a:lnTo>
                  <a:lnTo>
                    <a:pt x="96" y="67"/>
                  </a:lnTo>
                  <a:lnTo>
                    <a:pt x="96" y="70"/>
                  </a:lnTo>
                  <a:lnTo>
                    <a:pt x="100" y="74"/>
                  </a:lnTo>
                  <a:lnTo>
                    <a:pt x="104" y="78"/>
                  </a:lnTo>
                  <a:lnTo>
                    <a:pt x="104" y="78"/>
                  </a:lnTo>
                  <a:lnTo>
                    <a:pt x="104" y="81"/>
                  </a:lnTo>
                  <a:lnTo>
                    <a:pt x="104" y="81"/>
                  </a:lnTo>
                  <a:lnTo>
                    <a:pt x="108" y="81"/>
                  </a:lnTo>
                  <a:lnTo>
                    <a:pt x="108" y="85"/>
                  </a:lnTo>
                  <a:lnTo>
                    <a:pt x="111" y="81"/>
                  </a:lnTo>
                  <a:lnTo>
                    <a:pt x="111" y="85"/>
                  </a:lnTo>
                  <a:lnTo>
                    <a:pt x="111" y="85"/>
                  </a:lnTo>
                  <a:lnTo>
                    <a:pt x="108" y="85"/>
                  </a:lnTo>
                  <a:lnTo>
                    <a:pt x="108" y="89"/>
                  </a:lnTo>
                  <a:lnTo>
                    <a:pt x="104" y="89"/>
                  </a:lnTo>
                  <a:lnTo>
                    <a:pt x="100" y="8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8" name="Freeform 102">
              <a:extLst>
                <a:ext uri="{FF2B5EF4-FFF2-40B4-BE49-F238E27FC236}">
                  <a16:creationId xmlns:a16="http://schemas.microsoft.com/office/drawing/2014/main" xmlns="" id="{C9810C8F-4F96-45E9-873E-B100D64B062A}"/>
                </a:ext>
              </a:extLst>
            </p:cNvPr>
            <p:cNvSpPr/>
            <p:nvPr/>
          </p:nvSpPr>
          <p:spPr bwMode="auto">
            <a:xfrm>
              <a:off x="6200523" y="3951943"/>
              <a:ext cx="39411" cy="45388"/>
            </a:xfrm>
            <a:custGeom>
              <a:avLst/>
              <a:gdLst>
                <a:gd name="T0" fmla="*/ 18 w 22"/>
                <a:gd name="T1" fmla="*/ 26 h 26"/>
                <a:gd name="T2" fmla="*/ 15 w 22"/>
                <a:gd name="T3" fmla="*/ 22 h 26"/>
                <a:gd name="T4" fmla="*/ 11 w 22"/>
                <a:gd name="T5" fmla="*/ 22 h 26"/>
                <a:gd name="T6" fmla="*/ 7 w 22"/>
                <a:gd name="T7" fmla="*/ 26 h 26"/>
                <a:gd name="T8" fmla="*/ 0 w 22"/>
                <a:gd name="T9" fmla="*/ 26 h 26"/>
                <a:gd name="T10" fmla="*/ 0 w 22"/>
                <a:gd name="T11" fmla="*/ 26 h 26"/>
                <a:gd name="T12" fmla="*/ 0 w 22"/>
                <a:gd name="T13" fmla="*/ 22 h 26"/>
                <a:gd name="T14" fmla="*/ 0 w 22"/>
                <a:gd name="T15" fmla="*/ 19 h 26"/>
                <a:gd name="T16" fmla="*/ 3 w 22"/>
                <a:gd name="T17" fmla="*/ 15 h 26"/>
                <a:gd name="T18" fmla="*/ 3 w 22"/>
                <a:gd name="T19" fmla="*/ 11 h 26"/>
                <a:gd name="T20" fmla="*/ 3 w 22"/>
                <a:gd name="T21" fmla="*/ 8 h 26"/>
                <a:gd name="T22" fmla="*/ 3 w 22"/>
                <a:gd name="T23" fmla="*/ 4 h 26"/>
                <a:gd name="T24" fmla="*/ 11 w 22"/>
                <a:gd name="T25" fmla="*/ 4 h 26"/>
                <a:gd name="T26" fmla="*/ 15 w 22"/>
                <a:gd name="T27" fmla="*/ 4 h 26"/>
                <a:gd name="T28" fmla="*/ 15 w 22"/>
                <a:gd name="T29" fmla="*/ 0 h 26"/>
                <a:gd name="T30" fmla="*/ 18 w 22"/>
                <a:gd name="T31" fmla="*/ 0 h 26"/>
                <a:gd name="T32" fmla="*/ 18 w 22"/>
                <a:gd name="T33" fmla="*/ 0 h 26"/>
                <a:gd name="T34" fmla="*/ 18 w 22"/>
                <a:gd name="T35" fmla="*/ 0 h 26"/>
                <a:gd name="T36" fmla="*/ 22 w 22"/>
                <a:gd name="T37" fmla="*/ 4 h 26"/>
                <a:gd name="T38" fmla="*/ 22 w 22"/>
                <a:gd name="T39" fmla="*/ 4 h 26"/>
                <a:gd name="T40" fmla="*/ 22 w 22"/>
                <a:gd name="T41" fmla="*/ 4 h 26"/>
                <a:gd name="T42" fmla="*/ 22 w 22"/>
                <a:gd name="T43" fmla="*/ 8 h 26"/>
                <a:gd name="T44" fmla="*/ 22 w 22"/>
                <a:gd name="T45" fmla="*/ 11 h 26"/>
                <a:gd name="T46" fmla="*/ 18 w 22"/>
                <a:gd name="T47" fmla="*/ 11 h 26"/>
                <a:gd name="T48" fmla="*/ 18 w 22"/>
                <a:gd name="T49" fmla="*/ 11 h 26"/>
                <a:gd name="T50" fmla="*/ 15 w 22"/>
                <a:gd name="T51" fmla="*/ 15 h 26"/>
                <a:gd name="T52" fmla="*/ 11 w 22"/>
                <a:gd name="T53" fmla="*/ 15 h 26"/>
                <a:gd name="T54" fmla="*/ 15 w 22"/>
                <a:gd name="T55" fmla="*/ 19 h 26"/>
                <a:gd name="T56" fmla="*/ 15 w 22"/>
                <a:gd name="T57" fmla="*/ 19 h 26"/>
                <a:gd name="T58" fmla="*/ 18 w 22"/>
                <a:gd name="T59" fmla="*/ 15 h 26"/>
                <a:gd name="T60" fmla="*/ 22 w 22"/>
                <a:gd name="T61" fmla="*/ 15 h 26"/>
                <a:gd name="T62" fmla="*/ 22 w 22"/>
                <a:gd name="T63" fmla="*/ 19 h 26"/>
                <a:gd name="T64" fmla="*/ 18 w 22"/>
                <a:gd name="T65" fmla="*/ 22 h 26"/>
                <a:gd name="T66" fmla="*/ 18 w 22"/>
                <a:gd name="T67"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2" h="26">
                  <a:moveTo>
                    <a:pt x="18" y="26"/>
                  </a:moveTo>
                  <a:lnTo>
                    <a:pt x="15" y="22"/>
                  </a:lnTo>
                  <a:lnTo>
                    <a:pt x="11" y="22"/>
                  </a:lnTo>
                  <a:lnTo>
                    <a:pt x="7" y="26"/>
                  </a:lnTo>
                  <a:lnTo>
                    <a:pt x="0" y="26"/>
                  </a:lnTo>
                  <a:lnTo>
                    <a:pt x="0" y="26"/>
                  </a:lnTo>
                  <a:lnTo>
                    <a:pt x="0" y="22"/>
                  </a:lnTo>
                  <a:lnTo>
                    <a:pt x="0" y="19"/>
                  </a:lnTo>
                  <a:lnTo>
                    <a:pt x="3" y="15"/>
                  </a:lnTo>
                  <a:lnTo>
                    <a:pt x="3" y="11"/>
                  </a:lnTo>
                  <a:lnTo>
                    <a:pt x="3" y="8"/>
                  </a:lnTo>
                  <a:lnTo>
                    <a:pt x="3" y="4"/>
                  </a:lnTo>
                  <a:lnTo>
                    <a:pt x="11" y="4"/>
                  </a:lnTo>
                  <a:lnTo>
                    <a:pt x="15" y="4"/>
                  </a:lnTo>
                  <a:lnTo>
                    <a:pt x="15" y="0"/>
                  </a:lnTo>
                  <a:lnTo>
                    <a:pt x="18" y="0"/>
                  </a:lnTo>
                  <a:lnTo>
                    <a:pt x="18" y="0"/>
                  </a:lnTo>
                  <a:lnTo>
                    <a:pt x="18" y="0"/>
                  </a:lnTo>
                  <a:lnTo>
                    <a:pt x="22" y="4"/>
                  </a:lnTo>
                  <a:lnTo>
                    <a:pt x="22" y="4"/>
                  </a:lnTo>
                  <a:lnTo>
                    <a:pt x="22" y="4"/>
                  </a:lnTo>
                  <a:lnTo>
                    <a:pt x="22" y="8"/>
                  </a:lnTo>
                  <a:lnTo>
                    <a:pt x="22" y="11"/>
                  </a:lnTo>
                  <a:lnTo>
                    <a:pt x="18" y="11"/>
                  </a:lnTo>
                  <a:lnTo>
                    <a:pt x="18" y="11"/>
                  </a:lnTo>
                  <a:lnTo>
                    <a:pt x="15" y="15"/>
                  </a:lnTo>
                  <a:lnTo>
                    <a:pt x="11" y="15"/>
                  </a:lnTo>
                  <a:lnTo>
                    <a:pt x="15" y="19"/>
                  </a:lnTo>
                  <a:lnTo>
                    <a:pt x="15" y="19"/>
                  </a:lnTo>
                  <a:lnTo>
                    <a:pt x="18" y="15"/>
                  </a:lnTo>
                  <a:lnTo>
                    <a:pt x="22" y="15"/>
                  </a:lnTo>
                  <a:lnTo>
                    <a:pt x="22" y="19"/>
                  </a:lnTo>
                  <a:lnTo>
                    <a:pt x="18" y="22"/>
                  </a:lnTo>
                  <a:lnTo>
                    <a:pt x="18"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9" name="Freeform 103">
              <a:extLst>
                <a:ext uri="{FF2B5EF4-FFF2-40B4-BE49-F238E27FC236}">
                  <a16:creationId xmlns:a16="http://schemas.microsoft.com/office/drawing/2014/main" xmlns="" id="{B26399CA-2F49-49E6-8793-537AF95E905E}"/>
                </a:ext>
              </a:extLst>
            </p:cNvPr>
            <p:cNvSpPr/>
            <p:nvPr/>
          </p:nvSpPr>
          <p:spPr bwMode="auto">
            <a:xfrm>
              <a:off x="6180818" y="3971144"/>
              <a:ext cx="297370" cy="350890"/>
            </a:xfrm>
            <a:custGeom>
              <a:avLst/>
              <a:gdLst>
                <a:gd name="T0" fmla="*/ 14 w 166"/>
                <a:gd name="T1" fmla="*/ 115 h 201"/>
                <a:gd name="T2" fmla="*/ 29 w 166"/>
                <a:gd name="T3" fmla="*/ 112 h 201"/>
                <a:gd name="T4" fmla="*/ 40 w 166"/>
                <a:gd name="T5" fmla="*/ 104 h 201"/>
                <a:gd name="T6" fmla="*/ 55 w 166"/>
                <a:gd name="T7" fmla="*/ 104 h 201"/>
                <a:gd name="T8" fmla="*/ 96 w 166"/>
                <a:gd name="T9" fmla="*/ 56 h 201"/>
                <a:gd name="T10" fmla="*/ 37 w 166"/>
                <a:gd name="T11" fmla="*/ 41 h 201"/>
                <a:gd name="T12" fmla="*/ 33 w 166"/>
                <a:gd name="T13" fmla="*/ 30 h 201"/>
                <a:gd name="T14" fmla="*/ 29 w 166"/>
                <a:gd name="T15" fmla="*/ 11 h 201"/>
                <a:gd name="T16" fmla="*/ 33 w 166"/>
                <a:gd name="T17" fmla="*/ 8 h 201"/>
                <a:gd name="T18" fmla="*/ 48 w 166"/>
                <a:gd name="T19" fmla="*/ 23 h 201"/>
                <a:gd name="T20" fmla="*/ 59 w 166"/>
                <a:gd name="T21" fmla="*/ 26 h 201"/>
                <a:gd name="T22" fmla="*/ 70 w 166"/>
                <a:gd name="T23" fmla="*/ 23 h 201"/>
                <a:gd name="T24" fmla="*/ 77 w 166"/>
                <a:gd name="T25" fmla="*/ 19 h 201"/>
                <a:gd name="T26" fmla="*/ 85 w 166"/>
                <a:gd name="T27" fmla="*/ 19 h 201"/>
                <a:gd name="T28" fmla="*/ 103 w 166"/>
                <a:gd name="T29" fmla="*/ 11 h 201"/>
                <a:gd name="T30" fmla="*/ 114 w 166"/>
                <a:gd name="T31" fmla="*/ 11 h 201"/>
                <a:gd name="T32" fmla="*/ 125 w 166"/>
                <a:gd name="T33" fmla="*/ 11 h 201"/>
                <a:gd name="T34" fmla="*/ 137 w 166"/>
                <a:gd name="T35" fmla="*/ 8 h 201"/>
                <a:gd name="T36" fmla="*/ 144 w 166"/>
                <a:gd name="T37" fmla="*/ 8 h 201"/>
                <a:gd name="T38" fmla="*/ 155 w 166"/>
                <a:gd name="T39" fmla="*/ 4 h 201"/>
                <a:gd name="T40" fmla="*/ 155 w 166"/>
                <a:gd name="T41" fmla="*/ 0 h 201"/>
                <a:gd name="T42" fmla="*/ 159 w 166"/>
                <a:gd name="T43" fmla="*/ 0 h 201"/>
                <a:gd name="T44" fmla="*/ 166 w 166"/>
                <a:gd name="T45" fmla="*/ 0 h 201"/>
                <a:gd name="T46" fmla="*/ 163 w 166"/>
                <a:gd name="T47" fmla="*/ 8 h 201"/>
                <a:gd name="T48" fmla="*/ 166 w 166"/>
                <a:gd name="T49" fmla="*/ 11 h 201"/>
                <a:gd name="T50" fmla="*/ 163 w 166"/>
                <a:gd name="T51" fmla="*/ 15 h 201"/>
                <a:gd name="T52" fmla="*/ 163 w 166"/>
                <a:gd name="T53" fmla="*/ 23 h 201"/>
                <a:gd name="T54" fmla="*/ 166 w 166"/>
                <a:gd name="T55" fmla="*/ 23 h 201"/>
                <a:gd name="T56" fmla="*/ 166 w 166"/>
                <a:gd name="T57" fmla="*/ 26 h 201"/>
                <a:gd name="T58" fmla="*/ 159 w 166"/>
                <a:gd name="T59" fmla="*/ 30 h 201"/>
                <a:gd name="T60" fmla="*/ 159 w 166"/>
                <a:gd name="T61" fmla="*/ 37 h 201"/>
                <a:gd name="T62" fmla="*/ 151 w 166"/>
                <a:gd name="T63" fmla="*/ 56 h 201"/>
                <a:gd name="T64" fmla="*/ 144 w 166"/>
                <a:gd name="T65" fmla="*/ 60 h 201"/>
                <a:gd name="T66" fmla="*/ 140 w 166"/>
                <a:gd name="T67" fmla="*/ 67 h 201"/>
                <a:gd name="T68" fmla="*/ 125 w 166"/>
                <a:gd name="T69" fmla="*/ 93 h 201"/>
                <a:gd name="T70" fmla="*/ 114 w 166"/>
                <a:gd name="T71" fmla="*/ 112 h 201"/>
                <a:gd name="T72" fmla="*/ 81 w 166"/>
                <a:gd name="T73" fmla="*/ 141 h 201"/>
                <a:gd name="T74" fmla="*/ 63 w 166"/>
                <a:gd name="T75" fmla="*/ 152 h 201"/>
                <a:gd name="T76" fmla="*/ 44 w 166"/>
                <a:gd name="T77" fmla="*/ 167 h 201"/>
                <a:gd name="T78" fmla="*/ 33 w 166"/>
                <a:gd name="T79" fmla="*/ 178 h 201"/>
                <a:gd name="T80" fmla="*/ 26 w 166"/>
                <a:gd name="T81" fmla="*/ 186 h 201"/>
                <a:gd name="T82" fmla="*/ 0 w 166"/>
                <a:gd name="T83" fmla="*/ 190 h 201"/>
                <a:gd name="T84" fmla="*/ 14 w 166"/>
                <a:gd name="T85" fmla="*/ 119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66" h="201">
                  <a:moveTo>
                    <a:pt x="14" y="119"/>
                  </a:moveTo>
                  <a:lnTo>
                    <a:pt x="14" y="119"/>
                  </a:lnTo>
                  <a:lnTo>
                    <a:pt x="14" y="115"/>
                  </a:lnTo>
                  <a:lnTo>
                    <a:pt x="22" y="115"/>
                  </a:lnTo>
                  <a:lnTo>
                    <a:pt x="26" y="115"/>
                  </a:lnTo>
                  <a:lnTo>
                    <a:pt x="29" y="112"/>
                  </a:lnTo>
                  <a:lnTo>
                    <a:pt x="33" y="112"/>
                  </a:lnTo>
                  <a:lnTo>
                    <a:pt x="37" y="108"/>
                  </a:lnTo>
                  <a:lnTo>
                    <a:pt x="40" y="104"/>
                  </a:lnTo>
                  <a:lnTo>
                    <a:pt x="40" y="104"/>
                  </a:lnTo>
                  <a:lnTo>
                    <a:pt x="44" y="104"/>
                  </a:lnTo>
                  <a:lnTo>
                    <a:pt x="55" y="104"/>
                  </a:lnTo>
                  <a:lnTo>
                    <a:pt x="66" y="104"/>
                  </a:lnTo>
                  <a:lnTo>
                    <a:pt x="118" y="56"/>
                  </a:lnTo>
                  <a:lnTo>
                    <a:pt x="96" y="56"/>
                  </a:lnTo>
                  <a:lnTo>
                    <a:pt x="48" y="45"/>
                  </a:lnTo>
                  <a:lnTo>
                    <a:pt x="44" y="41"/>
                  </a:lnTo>
                  <a:lnTo>
                    <a:pt x="37" y="41"/>
                  </a:lnTo>
                  <a:lnTo>
                    <a:pt x="37" y="34"/>
                  </a:lnTo>
                  <a:lnTo>
                    <a:pt x="37" y="30"/>
                  </a:lnTo>
                  <a:lnTo>
                    <a:pt x="33" y="30"/>
                  </a:lnTo>
                  <a:lnTo>
                    <a:pt x="29" y="23"/>
                  </a:lnTo>
                  <a:lnTo>
                    <a:pt x="26" y="15"/>
                  </a:lnTo>
                  <a:lnTo>
                    <a:pt x="29" y="11"/>
                  </a:lnTo>
                  <a:lnTo>
                    <a:pt x="33" y="8"/>
                  </a:lnTo>
                  <a:lnTo>
                    <a:pt x="33" y="8"/>
                  </a:lnTo>
                  <a:lnTo>
                    <a:pt x="33" y="8"/>
                  </a:lnTo>
                  <a:lnTo>
                    <a:pt x="44" y="19"/>
                  </a:lnTo>
                  <a:lnTo>
                    <a:pt x="44" y="23"/>
                  </a:lnTo>
                  <a:lnTo>
                    <a:pt x="48" y="23"/>
                  </a:lnTo>
                  <a:lnTo>
                    <a:pt x="51" y="26"/>
                  </a:lnTo>
                  <a:lnTo>
                    <a:pt x="55" y="26"/>
                  </a:lnTo>
                  <a:lnTo>
                    <a:pt x="59" y="26"/>
                  </a:lnTo>
                  <a:lnTo>
                    <a:pt x="63" y="23"/>
                  </a:lnTo>
                  <a:lnTo>
                    <a:pt x="66" y="23"/>
                  </a:lnTo>
                  <a:lnTo>
                    <a:pt x="70" y="23"/>
                  </a:lnTo>
                  <a:lnTo>
                    <a:pt x="74" y="15"/>
                  </a:lnTo>
                  <a:lnTo>
                    <a:pt x="77" y="15"/>
                  </a:lnTo>
                  <a:lnTo>
                    <a:pt x="77" y="19"/>
                  </a:lnTo>
                  <a:lnTo>
                    <a:pt x="81" y="19"/>
                  </a:lnTo>
                  <a:lnTo>
                    <a:pt x="81" y="15"/>
                  </a:lnTo>
                  <a:lnTo>
                    <a:pt x="85" y="19"/>
                  </a:lnTo>
                  <a:lnTo>
                    <a:pt x="92" y="19"/>
                  </a:lnTo>
                  <a:lnTo>
                    <a:pt x="100" y="11"/>
                  </a:lnTo>
                  <a:lnTo>
                    <a:pt x="103" y="11"/>
                  </a:lnTo>
                  <a:lnTo>
                    <a:pt x="107" y="11"/>
                  </a:lnTo>
                  <a:lnTo>
                    <a:pt x="111" y="11"/>
                  </a:lnTo>
                  <a:lnTo>
                    <a:pt x="114" y="11"/>
                  </a:lnTo>
                  <a:lnTo>
                    <a:pt x="118" y="11"/>
                  </a:lnTo>
                  <a:lnTo>
                    <a:pt x="125" y="11"/>
                  </a:lnTo>
                  <a:lnTo>
                    <a:pt x="125" y="11"/>
                  </a:lnTo>
                  <a:lnTo>
                    <a:pt x="125" y="11"/>
                  </a:lnTo>
                  <a:lnTo>
                    <a:pt x="137" y="8"/>
                  </a:lnTo>
                  <a:lnTo>
                    <a:pt x="137" y="8"/>
                  </a:lnTo>
                  <a:lnTo>
                    <a:pt x="144" y="8"/>
                  </a:lnTo>
                  <a:lnTo>
                    <a:pt x="144" y="8"/>
                  </a:lnTo>
                  <a:lnTo>
                    <a:pt x="144" y="8"/>
                  </a:lnTo>
                  <a:lnTo>
                    <a:pt x="151" y="8"/>
                  </a:lnTo>
                  <a:lnTo>
                    <a:pt x="151" y="4"/>
                  </a:lnTo>
                  <a:lnTo>
                    <a:pt x="155" y="4"/>
                  </a:lnTo>
                  <a:lnTo>
                    <a:pt x="155" y="0"/>
                  </a:lnTo>
                  <a:lnTo>
                    <a:pt x="155" y="0"/>
                  </a:lnTo>
                  <a:lnTo>
                    <a:pt x="155" y="0"/>
                  </a:lnTo>
                  <a:lnTo>
                    <a:pt x="159" y="0"/>
                  </a:lnTo>
                  <a:lnTo>
                    <a:pt x="159" y="0"/>
                  </a:lnTo>
                  <a:lnTo>
                    <a:pt x="159" y="0"/>
                  </a:lnTo>
                  <a:lnTo>
                    <a:pt x="163" y="0"/>
                  </a:lnTo>
                  <a:lnTo>
                    <a:pt x="166" y="0"/>
                  </a:lnTo>
                  <a:lnTo>
                    <a:pt x="166" y="0"/>
                  </a:lnTo>
                  <a:lnTo>
                    <a:pt x="166" y="4"/>
                  </a:lnTo>
                  <a:lnTo>
                    <a:pt x="163" y="8"/>
                  </a:lnTo>
                  <a:lnTo>
                    <a:pt x="163" y="8"/>
                  </a:lnTo>
                  <a:lnTo>
                    <a:pt x="163" y="11"/>
                  </a:lnTo>
                  <a:lnTo>
                    <a:pt x="163" y="11"/>
                  </a:lnTo>
                  <a:lnTo>
                    <a:pt x="166" y="11"/>
                  </a:lnTo>
                  <a:lnTo>
                    <a:pt x="166" y="11"/>
                  </a:lnTo>
                  <a:lnTo>
                    <a:pt x="163" y="15"/>
                  </a:lnTo>
                  <a:lnTo>
                    <a:pt x="163" y="15"/>
                  </a:lnTo>
                  <a:lnTo>
                    <a:pt x="163" y="19"/>
                  </a:lnTo>
                  <a:lnTo>
                    <a:pt x="163" y="23"/>
                  </a:lnTo>
                  <a:lnTo>
                    <a:pt x="163" y="23"/>
                  </a:lnTo>
                  <a:lnTo>
                    <a:pt x="166" y="23"/>
                  </a:lnTo>
                  <a:lnTo>
                    <a:pt x="166" y="23"/>
                  </a:lnTo>
                  <a:lnTo>
                    <a:pt x="166" y="23"/>
                  </a:lnTo>
                  <a:lnTo>
                    <a:pt x="166" y="26"/>
                  </a:lnTo>
                  <a:lnTo>
                    <a:pt x="166" y="26"/>
                  </a:lnTo>
                  <a:lnTo>
                    <a:pt x="166" y="26"/>
                  </a:lnTo>
                  <a:lnTo>
                    <a:pt x="163" y="26"/>
                  </a:lnTo>
                  <a:lnTo>
                    <a:pt x="163" y="26"/>
                  </a:lnTo>
                  <a:lnTo>
                    <a:pt x="159" y="30"/>
                  </a:lnTo>
                  <a:lnTo>
                    <a:pt x="163" y="30"/>
                  </a:lnTo>
                  <a:lnTo>
                    <a:pt x="159" y="34"/>
                  </a:lnTo>
                  <a:lnTo>
                    <a:pt x="159" y="37"/>
                  </a:lnTo>
                  <a:lnTo>
                    <a:pt x="159" y="41"/>
                  </a:lnTo>
                  <a:lnTo>
                    <a:pt x="155" y="49"/>
                  </a:lnTo>
                  <a:lnTo>
                    <a:pt x="151" y="56"/>
                  </a:lnTo>
                  <a:lnTo>
                    <a:pt x="148" y="56"/>
                  </a:lnTo>
                  <a:lnTo>
                    <a:pt x="148" y="56"/>
                  </a:lnTo>
                  <a:lnTo>
                    <a:pt x="144" y="60"/>
                  </a:lnTo>
                  <a:lnTo>
                    <a:pt x="144" y="63"/>
                  </a:lnTo>
                  <a:lnTo>
                    <a:pt x="144" y="63"/>
                  </a:lnTo>
                  <a:lnTo>
                    <a:pt x="140" y="67"/>
                  </a:lnTo>
                  <a:lnTo>
                    <a:pt x="133" y="82"/>
                  </a:lnTo>
                  <a:lnTo>
                    <a:pt x="133" y="86"/>
                  </a:lnTo>
                  <a:lnTo>
                    <a:pt x="125" y="93"/>
                  </a:lnTo>
                  <a:lnTo>
                    <a:pt x="125" y="97"/>
                  </a:lnTo>
                  <a:lnTo>
                    <a:pt x="114" y="112"/>
                  </a:lnTo>
                  <a:lnTo>
                    <a:pt x="114" y="112"/>
                  </a:lnTo>
                  <a:lnTo>
                    <a:pt x="107" y="119"/>
                  </a:lnTo>
                  <a:lnTo>
                    <a:pt x="100" y="126"/>
                  </a:lnTo>
                  <a:lnTo>
                    <a:pt x="81" y="141"/>
                  </a:lnTo>
                  <a:lnTo>
                    <a:pt x="74" y="149"/>
                  </a:lnTo>
                  <a:lnTo>
                    <a:pt x="70" y="149"/>
                  </a:lnTo>
                  <a:lnTo>
                    <a:pt x="63" y="152"/>
                  </a:lnTo>
                  <a:lnTo>
                    <a:pt x="59" y="156"/>
                  </a:lnTo>
                  <a:lnTo>
                    <a:pt x="48" y="167"/>
                  </a:lnTo>
                  <a:lnTo>
                    <a:pt x="44" y="167"/>
                  </a:lnTo>
                  <a:lnTo>
                    <a:pt x="37" y="178"/>
                  </a:lnTo>
                  <a:lnTo>
                    <a:pt x="33" y="178"/>
                  </a:lnTo>
                  <a:lnTo>
                    <a:pt x="33" y="178"/>
                  </a:lnTo>
                  <a:lnTo>
                    <a:pt x="29" y="182"/>
                  </a:lnTo>
                  <a:lnTo>
                    <a:pt x="26" y="182"/>
                  </a:lnTo>
                  <a:lnTo>
                    <a:pt x="26" y="186"/>
                  </a:lnTo>
                  <a:lnTo>
                    <a:pt x="11" y="201"/>
                  </a:lnTo>
                  <a:lnTo>
                    <a:pt x="11" y="201"/>
                  </a:lnTo>
                  <a:lnTo>
                    <a:pt x="0" y="190"/>
                  </a:lnTo>
                  <a:lnTo>
                    <a:pt x="0" y="134"/>
                  </a:lnTo>
                  <a:lnTo>
                    <a:pt x="14" y="119"/>
                  </a:lnTo>
                  <a:lnTo>
                    <a:pt x="14" y="11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0" name="Freeform 104">
              <a:extLst>
                <a:ext uri="{FF2B5EF4-FFF2-40B4-BE49-F238E27FC236}">
                  <a16:creationId xmlns:a16="http://schemas.microsoft.com/office/drawing/2014/main" xmlns="" id="{AF981D4F-2CF1-4561-A1E1-45E00B63B41A}"/>
                </a:ext>
              </a:extLst>
            </p:cNvPr>
            <p:cNvSpPr/>
            <p:nvPr/>
          </p:nvSpPr>
          <p:spPr bwMode="auto">
            <a:xfrm>
              <a:off x="8149546" y="3731980"/>
              <a:ext cx="66282" cy="57609"/>
            </a:xfrm>
            <a:custGeom>
              <a:avLst/>
              <a:gdLst>
                <a:gd name="T0" fmla="*/ 9 w 10"/>
                <a:gd name="T1" fmla="*/ 0 h 9"/>
                <a:gd name="T2" fmla="*/ 8 w 10"/>
                <a:gd name="T3" fmla="*/ 0 h 9"/>
                <a:gd name="T4" fmla="*/ 8 w 10"/>
                <a:gd name="T5" fmla="*/ 1 h 9"/>
                <a:gd name="T6" fmla="*/ 7 w 10"/>
                <a:gd name="T7" fmla="*/ 0 h 9"/>
                <a:gd name="T8" fmla="*/ 6 w 10"/>
                <a:gd name="T9" fmla="*/ 0 h 9"/>
                <a:gd name="T10" fmla="*/ 6 w 10"/>
                <a:gd name="T11" fmla="*/ 0 h 9"/>
                <a:gd name="T12" fmla="*/ 5 w 10"/>
                <a:gd name="T13" fmla="*/ 1 h 9"/>
                <a:gd name="T14" fmla="*/ 4 w 10"/>
                <a:gd name="T15" fmla="*/ 1 h 9"/>
                <a:gd name="T16" fmla="*/ 3 w 10"/>
                <a:gd name="T17" fmla="*/ 1 h 9"/>
                <a:gd name="T18" fmla="*/ 3 w 10"/>
                <a:gd name="T19" fmla="*/ 1 h 9"/>
                <a:gd name="T20" fmla="*/ 2 w 10"/>
                <a:gd name="T21" fmla="*/ 2 h 9"/>
                <a:gd name="T22" fmla="*/ 1 w 10"/>
                <a:gd name="T23" fmla="*/ 3 h 9"/>
                <a:gd name="T24" fmla="*/ 0 w 10"/>
                <a:gd name="T25" fmla="*/ 4 h 9"/>
                <a:gd name="T26" fmla="*/ 0 w 10"/>
                <a:gd name="T27" fmla="*/ 4 h 9"/>
                <a:gd name="T28" fmla="*/ 0 w 10"/>
                <a:gd name="T29" fmla="*/ 6 h 9"/>
                <a:gd name="T30" fmla="*/ 1 w 10"/>
                <a:gd name="T31" fmla="*/ 7 h 9"/>
                <a:gd name="T32" fmla="*/ 1 w 10"/>
                <a:gd name="T33" fmla="*/ 7 h 9"/>
                <a:gd name="T34" fmla="*/ 2 w 10"/>
                <a:gd name="T35" fmla="*/ 8 h 9"/>
                <a:gd name="T36" fmla="*/ 3 w 10"/>
                <a:gd name="T37" fmla="*/ 8 h 9"/>
                <a:gd name="T38" fmla="*/ 3 w 10"/>
                <a:gd name="T39" fmla="*/ 8 h 9"/>
                <a:gd name="T40" fmla="*/ 4 w 10"/>
                <a:gd name="T41" fmla="*/ 8 h 9"/>
                <a:gd name="T42" fmla="*/ 5 w 10"/>
                <a:gd name="T43" fmla="*/ 9 h 9"/>
                <a:gd name="T44" fmla="*/ 5 w 10"/>
                <a:gd name="T45" fmla="*/ 8 h 9"/>
                <a:gd name="T46" fmla="*/ 5 w 10"/>
                <a:gd name="T47" fmla="*/ 8 h 9"/>
                <a:gd name="T48" fmla="*/ 6 w 10"/>
                <a:gd name="T49" fmla="*/ 7 h 9"/>
                <a:gd name="T50" fmla="*/ 7 w 10"/>
                <a:gd name="T51" fmla="*/ 8 h 9"/>
                <a:gd name="T52" fmla="*/ 7 w 10"/>
                <a:gd name="T53" fmla="*/ 7 h 9"/>
                <a:gd name="T54" fmla="*/ 7 w 10"/>
                <a:gd name="T55" fmla="*/ 7 h 9"/>
                <a:gd name="T56" fmla="*/ 8 w 10"/>
                <a:gd name="T57" fmla="*/ 6 h 9"/>
                <a:gd name="T58" fmla="*/ 9 w 10"/>
                <a:gd name="T59" fmla="*/ 6 h 9"/>
                <a:gd name="T60" fmla="*/ 9 w 10"/>
                <a:gd name="T61" fmla="*/ 5 h 9"/>
                <a:gd name="T62" fmla="*/ 9 w 10"/>
                <a:gd name="T63" fmla="*/ 4 h 9"/>
                <a:gd name="T64" fmla="*/ 10 w 10"/>
                <a:gd name="T65" fmla="*/ 4 h 9"/>
                <a:gd name="T66" fmla="*/ 10 w 10"/>
                <a:gd name="T67" fmla="*/ 3 h 9"/>
                <a:gd name="T68" fmla="*/ 10 w 10"/>
                <a:gd name="T69" fmla="*/ 2 h 9"/>
                <a:gd name="T70" fmla="*/ 10 w 10"/>
                <a:gd name="T71" fmla="*/ 1 h 9"/>
                <a:gd name="T72" fmla="*/ 9 w 10"/>
                <a:gd name="T73"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 h="9">
                  <a:moveTo>
                    <a:pt x="9" y="0"/>
                  </a:moveTo>
                  <a:cubicBezTo>
                    <a:pt x="8" y="0"/>
                    <a:pt x="8" y="0"/>
                    <a:pt x="8" y="0"/>
                  </a:cubicBezTo>
                  <a:cubicBezTo>
                    <a:pt x="8" y="1"/>
                    <a:pt x="8" y="1"/>
                    <a:pt x="8" y="1"/>
                  </a:cubicBezTo>
                  <a:cubicBezTo>
                    <a:pt x="8" y="1"/>
                    <a:pt x="7" y="0"/>
                    <a:pt x="7" y="0"/>
                  </a:cubicBezTo>
                  <a:cubicBezTo>
                    <a:pt x="6" y="0"/>
                    <a:pt x="6" y="0"/>
                    <a:pt x="6" y="0"/>
                  </a:cubicBezTo>
                  <a:cubicBezTo>
                    <a:pt x="6" y="0"/>
                    <a:pt x="6" y="0"/>
                    <a:pt x="6" y="0"/>
                  </a:cubicBezTo>
                  <a:cubicBezTo>
                    <a:pt x="5" y="1"/>
                    <a:pt x="5" y="1"/>
                    <a:pt x="5" y="1"/>
                  </a:cubicBezTo>
                  <a:cubicBezTo>
                    <a:pt x="4" y="1"/>
                    <a:pt x="4" y="1"/>
                    <a:pt x="4" y="1"/>
                  </a:cubicBezTo>
                  <a:cubicBezTo>
                    <a:pt x="3" y="1"/>
                    <a:pt x="3" y="1"/>
                    <a:pt x="3" y="1"/>
                  </a:cubicBezTo>
                  <a:cubicBezTo>
                    <a:pt x="3" y="1"/>
                    <a:pt x="3" y="1"/>
                    <a:pt x="3" y="1"/>
                  </a:cubicBezTo>
                  <a:cubicBezTo>
                    <a:pt x="2" y="2"/>
                    <a:pt x="2" y="2"/>
                    <a:pt x="2" y="2"/>
                  </a:cubicBezTo>
                  <a:cubicBezTo>
                    <a:pt x="1" y="3"/>
                    <a:pt x="1" y="3"/>
                    <a:pt x="1" y="3"/>
                  </a:cubicBezTo>
                  <a:cubicBezTo>
                    <a:pt x="0" y="4"/>
                    <a:pt x="0" y="4"/>
                    <a:pt x="0" y="4"/>
                  </a:cubicBezTo>
                  <a:cubicBezTo>
                    <a:pt x="0" y="4"/>
                    <a:pt x="0" y="4"/>
                    <a:pt x="0" y="4"/>
                  </a:cubicBezTo>
                  <a:cubicBezTo>
                    <a:pt x="0" y="6"/>
                    <a:pt x="0" y="6"/>
                    <a:pt x="0" y="6"/>
                  </a:cubicBezTo>
                  <a:cubicBezTo>
                    <a:pt x="1" y="7"/>
                    <a:pt x="1" y="7"/>
                    <a:pt x="1" y="7"/>
                  </a:cubicBezTo>
                  <a:cubicBezTo>
                    <a:pt x="1" y="7"/>
                    <a:pt x="1" y="7"/>
                    <a:pt x="1" y="7"/>
                  </a:cubicBezTo>
                  <a:cubicBezTo>
                    <a:pt x="2" y="8"/>
                    <a:pt x="2" y="8"/>
                    <a:pt x="2" y="8"/>
                  </a:cubicBezTo>
                  <a:cubicBezTo>
                    <a:pt x="3" y="8"/>
                    <a:pt x="3" y="8"/>
                    <a:pt x="3" y="8"/>
                  </a:cubicBezTo>
                  <a:cubicBezTo>
                    <a:pt x="3" y="8"/>
                    <a:pt x="3" y="8"/>
                    <a:pt x="3" y="8"/>
                  </a:cubicBezTo>
                  <a:cubicBezTo>
                    <a:pt x="4" y="8"/>
                    <a:pt x="4" y="8"/>
                    <a:pt x="4" y="8"/>
                  </a:cubicBezTo>
                  <a:cubicBezTo>
                    <a:pt x="5" y="9"/>
                    <a:pt x="5" y="9"/>
                    <a:pt x="5" y="9"/>
                  </a:cubicBezTo>
                  <a:cubicBezTo>
                    <a:pt x="5" y="8"/>
                    <a:pt x="5" y="8"/>
                    <a:pt x="5" y="8"/>
                  </a:cubicBezTo>
                  <a:cubicBezTo>
                    <a:pt x="5" y="8"/>
                    <a:pt x="5" y="8"/>
                    <a:pt x="5" y="8"/>
                  </a:cubicBezTo>
                  <a:cubicBezTo>
                    <a:pt x="6" y="7"/>
                    <a:pt x="6" y="7"/>
                    <a:pt x="6" y="7"/>
                  </a:cubicBezTo>
                  <a:cubicBezTo>
                    <a:pt x="7" y="8"/>
                    <a:pt x="7" y="8"/>
                    <a:pt x="7" y="8"/>
                  </a:cubicBezTo>
                  <a:cubicBezTo>
                    <a:pt x="7" y="7"/>
                    <a:pt x="7" y="7"/>
                    <a:pt x="7" y="7"/>
                  </a:cubicBezTo>
                  <a:cubicBezTo>
                    <a:pt x="7" y="7"/>
                    <a:pt x="7" y="7"/>
                    <a:pt x="7" y="7"/>
                  </a:cubicBezTo>
                  <a:cubicBezTo>
                    <a:pt x="8" y="6"/>
                    <a:pt x="8" y="6"/>
                    <a:pt x="8" y="6"/>
                  </a:cubicBezTo>
                  <a:cubicBezTo>
                    <a:pt x="9" y="6"/>
                    <a:pt x="9" y="6"/>
                    <a:pt x="9" y="6"/>
                  </a:cubicBezTo>
                  <a:cubicBezTo>
                    <a:pt x="9" y="5"/>
                    <a:pt x="9" y="5"/>
                    <a:pt x="9" y="5"/>
                  </a:cubicBezTo>
                  <a:cubicBezTo>
                    <a:pt x="9" y="4"/>
                    <a:pt x="9" y="4"/>
                    <a:pt x="9" y="4"/>
                  </a:cubicBezTo>
                  <a:cubicBezTo>
                    <a:pt x="10" y="4"/>
                    <a:pt x="10" y="4"/>
                    <a:pt x="10" y="4"/>
                  </a:cubicBezTo>
                  <a:cubicBezTo>
                    <a:pt x="10" y="3"/>
                    <a:pt x="10" y="3"/>
                    <a:pt x="10" y="3"/>
                  </a:cubicBezTo>
                  <a:cubicBezTo>
                    <a:pt x="10" y="2"/>
                    <a:pt x="10" y="2"/>
                    <a:pt x="10" y="2"/>
                  </a:cubicBezTo>
                  <a:cubicBezTo>
                    <a:pt x="10" y="1"/>
                    <a:pt x="10" y="1"/>
                    <a:pt x="10" y="1"/>
                  </a:cubicBezTo>
                  <a:lnTo>
                    <a:pt x="9"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1" name="Freeform 105">
              <a:extLst>
                <a:ext uri="{FF2B5EF4-FFF2-40B4-BE49-F238E27FC236}">
                  <a16:creationId xmlns:a16="http://schemas.microsoft.com/office/drawing/2014/main" xmlns="" id="{28A5E08A-5C37-48B3-9A1E-1B02F5773E67}"/>
                </a:ext>
              </a:extLst>
            </p:cNvPr>
            <p:cNvSpPr/>
            <p:nvPr/>
          </p:nvSpPr>
          <p:spPr bwMode="auto">
            <a:xfrm>
              <a:off x="6863335" y="2541400"/>
              <a:ext cx="1803925" cy="1183598"/>
            </a:xfrm>
            <a:custGeom>
              <a:avLst/>
              <a:gdLst>
                <a:gd name="T0" fmla="*/ 970 w 1007"/>
                <a:gd name="T1" fmla="*/ 118 h 678"/>
                <a:gd name="T2" fmla="*/ 937 w 1007"/>
                <a:gd name="T3" fmla="*/ 103 h 678"/>
                <a:gd name="T4" fmla="*/ 911 w 1007"/>
                <a:gd name="T5" fmla="*/ 85 h 678"/>
                <a:gd name="T6" fmla="*/ 874 w 1007"/>
                <a:gd name="T7" fmla="*/ 77 h 678"/>
                <a:gd name="T8" fmla="*/ 840 w 1007"/>
                <a:gd name="T9" fmla="*/ 33 h 678"/>
                <a:gd name="T10" fmla="*/ 815 w 1007"/>
                <a:gd name="T11" fmla="*/ 7 h 678"/>
                <a:gd name="T12" fmla="*/ 774 w 1007"/>
                <a:gd name="T13" fmla="*/ 0 h 678"/>
                <a:gd name="T14" fmla="*/ 733 w 1007"/>
                <a:gd name="T15" fmla="*/ 25 h 678"/>
                <a:gd name="T16" fmla="*/ 741 w 1007"/>
                <a:gd name="T17" fmla="*/ 66 h 678"/>
                <a:gd name="T18" fmla="*/ 711 w 1007"/>
                <a:gd name="T19" fmla="*/ 100 h 678"/>
                <a:gd name="T20" fmla="*/ 778 w 1007"/>
                <a:gd name="T21" fmla="*/ 159 h 678"/>
                <a:gd name="T22" fmla="*/ 733 w 1007"/>
                <a:gd name="T23" fmla="*/ 192 h 678"/>
                <a:gd name="T24" fmla="*/ 663 w 1007"/>
                <a:gd name="T25" fmla="*/ 226 h 678"/>
                <a:gd name="T26" fmla="*/ 578 w 1007"/>
                <a:gd name="T27" fmla="*/ 289 h 678"/>
                <a:gd name="T28" fmla="*/ 437 w 1007"/>
                <a:gd name="T29" fmla="*/ 274 h 678"/>
                <a:gd name="T30" fmla="*/ 374 w 1007"/>
                <a:gd name="T31" fmla="*/ 230 h 678"/>
                <a:gd name="T32" fmla="*/ 326 w 1007"/>
                <a:gd name="T33" fmla="*/ 185 h 678"/>
                <a:gd name="T34" fmla="*/ 281 w 1007"/>
                <a:gd name="T35" fmla="*/ 163 h 678"/>
                <a:gd name="T36" fmla="*/ 248 w 1007"/>
                <a:gd name="T37" fmla="*/ 166 h 678"/>
                <a:gd name="T38" fmla="*/ 204 w 1007"/>
                <a:gd name="T39" fmla="*/ 226 h 678"/>
                <a:gd name="T40" fmla="*/ 181 w 1007"/>
                <a:gd name="T41" fmla="*/ 252 h 678"/>
                <a:gd name="T42" fmla="*/ 137 w 1007"/>
                <a:gd name="T43" fmla="*/ 281 h 678"/>
                <a:gd name="T44" fmla="*/ 44 w 1007"/>
                <a:gd name="T45" fmla="*/ 296 h 678"/>
                <a:gd name="T46" fmla="*/ 30 w 1007"/>
                <a:gd name="T47" fmla="*/ 333 h 678"/>
                <a:gd name="T48" fmla="*/ 15 w 1007"/>
                <a:gd name="T49" fmla="*/ 382 h 678"/>
                <a:gd name="T50" fmla="*/ 48 w 1007"/>
                <a:gd name="T51" fmla="*/ 385 h 678"/>
                <a:gd name="T52" fmla="*/ 89 w 1007"/>
                <a:gd name="T53" fmla="*/ 400 h 678"/>
                <a:gd name="T54" fmla="*/ 148 w 1007"/>
                <a:gd name="T55" fmla="*/ 411 h 678"/>
                <a:gd name="T56" fmla="*/ 200 w 1007"/>
                <a:gd name="T57" fmla="*/ 482 h 678"/>
                <a:gd name="T58" fmla="*/ 237 w 1007"/>
                <a:gd name="T59" fmla="*/ 519 h 678"/>
                <a:gd name="T60" fmla="*/ 300 w 1007"/>
                <a:gd name="T61" fmla="*/ 534 h 678"/>
                <a:gd name="T62" fmla="*/ 370 w 1007"/>
                <a:gd name="T63" fmla="*/ 556 h 678"/>
                <a:gd name="T64" fmla="*/ 441 w 1007"/>
                <a:gd name="T65" fmla="*/ 549 h 678"/>
                <a:gd name="T66" fmla="*/ 500 w 1007"/>
                <a:gd name="T67" fmla="*/ 537 h 678"/>
                <a:gd name="T68" fmla="*/ 541 w 1007"/>
                <a:gd name="T69" fmla="*/ 589 h 678"/>
                <a:gd name="T70" fmla="*/ 548 w 1007"/>
                <a:gd name="T71" fmla="*/ 626 h 678"/>
                <a:gd name="T72" fmla="*/ 570 w 1007"/>
                <a:gd name="T73" fmla="*/ 660 h 678"/>
                <a:gd name="T74" fmla="*/ 611 w 1007"/>
                <a:gd name="T75" fmla="*/ 645 h 678"/>
                <a:gd name="T76" fmla="*/ 663 w 1007"/>
                <a:gd name="T77" fmla="*/ 634 h 678"/>
                <a:gd name="T78" fmla="*/ 711 w 1007"/>
                <a:gd name="T79" fmla="*/ 660 h 678"/>
                <a:gd name="T80" fmla="*/ 737 w 1007"/>
                <a:gd name="T81" fmla="*/ 678 h 678"/>
                <a:gd name="T82" fmla="*/ 748 w 1007"/>
                <a:gd name="T83" fmla="*/ 664 h 678"/>
                <a:gd name="T84" fmla="*/ 789 w 1007"/>
                <a:gd name="T85" fmla="*/ 641 h 678"/>
                <a:gd name="T86" fmla="*/ 822 w 1007"/>
                <a:gd name="T87" fmla="*/ 638 h 678"/>
                <a:gd name="T88" fmla="*/ 852 w 1007"/>
                <a:gd name="T89" fmla="*/ 619 h 678"/>
                <a:gd name="T90" fmla="*/ 874 w 1007"/>
                <a:gd name="T91" fmla="*/ 600 h 678"/>
                <a:gd name="T92" fmla="*/ 881 w 1007"/>
                <a:gd name="T93" fmla="*/ 586 h 678"/>
                <a:gd name="T94" fmla="*/ 889 w 1007"/>
                <a:gd name="T95" fmla="*/ 563 h 678"/>
                <a:gd name="T96" fmla="*/ 907 w 1007"/>
                <a:gd name="T97" fmla="*/ 537 h 678"/>
                <a:gd name="T98" fmla="*/ 907 w 1007"/>
                <a:gd name="T99" fmla="*/ 511 h 678"/>
                <a:gd name="T100" fmla="*/ 874 w 1007"/>
                <a:gd name="T101" fmla="*/ 500 h 678"/>
                <a:gd name="T102" fmla="*/ 852 w 1007"/>
                <a:gd name="T103" fmla="*/ 467 h 678"/>
                <a:gd name="T104" fmla="*/ 892 w 1007"/>
                <a:gd name="T105" fmla="*/ 459 h 678"/>
                <a:gd name="T106" fmla="*/ 848 w 1007"/>
                <a:gd name="T107" fmla="*/ 396 h 678"/>
                <a:gd name="T108" fmla="*/ 889 w 1007"/>
                <a:gd name="T109" fmla="*/ 370 h 678"/>
                <a:gd name="T110" fmla="*/ 844 w 1007"/>
                <a:gd name="T111" fmla="*/ 356 h 678"/>
                <a:gd name="T112" fmla="*/ 803 w 1007"/>
                <a:gd name="T113" fmla="*/ 345 h 678"/>
                <a:gd name="T114" fmla="*/ 837 w 1007"/>
                <a:gd name="T115" fmla="*/ 304 h 678"/>
                <a:gd name="T116" fmla="*/ 855 w 1007"/>
                <a:gd name="T117" fmla="*/ 319 h 678"/>
                <a:gd name="T118" fmla="*/ 870 w 1007"/>
                <a:gd name="T119" fmla="*/ 319 h 678"/>
                <a:gd name="T120" fmla="*/ 985 w 1007"/>
                <a:gd name="T121" fmla="*/ 233 h 678"/>
                <a:gd name="T122" fmla="*/ 985 w 1007"/>
                <a:gd name="T123" fmla="*/ 178 h 678"/>
                <a:gd name="T124" fmla="*/ 1003 w 1007"/>
                <a:gd name="T125" fmla="*/ 155 h 6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007" h="678">
                  <a:moveTo>
                    <a:pt x="1003" y="118"/>
                  </a:moveTo>
                  <a:lnTo>
                    <a:pt x="1003" y="115"/>
                  </a:lnTo>
                  <a:lnTo>
                    <a:pt x="1003" y="115"/>
                  </a:lnTo>
                  <a:lnTo>
                    <a:pt x="1000" y="111"/>
                  </a:lnTo>
                  <a:lnTo>
                    <a:pt x="1000" y="111"/>
                  </a:lnTo>
                  <a:lnTo>
                    <a:pt x="1000" y="107"/>
                  </a:lnTo>
                  <a:lnTo>
                    <a:pt x="1000" y="107"/>
                  </a:lnTo>
                  <a:lnTo>
                    <a:pt x="1000" y="103"/>
                  </a:lnTo>
                  <a:lnTo>
                    <a:pt x="996" y="103"/>
                  </a:lnTo>
                  <a:lnTo>
                    <a:pt x="992" y="103"/>
                  </a:lnTo>
                  <a:lnTo>
                    <a:pt x="992" y="103"/>
                  </a:lnTo>
                  <a:lnTo>
                    <a:pt x="989" y="103"/>
                  </a:lnTo>
                  <a:lnTo>
                    <a:pt x="985" y="103"/>
                  </a:lnTo>
                  <a:lnTo>
                    <a:pt x="985" y="103"/>
                  </a:lnTo>
                  <a:lnTo>
                    <a:pt x="985" y="107"/>
                  </a:lnTo>
                  <a:lnTo>
                    <a:pt x="981" y="107"/>
                  </a:lnTo>
                  <a:lnTo>
                    <a:pt x="981" y="107"/>
                  </a:lnTo>
                  <a:lnTo>
                    <a:pt x="981" y="111"/>
                  </a:lnTo>
                  <a:lnTo>
                    <a:pt x="977" y="111"/>
                  </a:lnTo>
                  <a:lnTo>
                    <a:pt x="974" y="111"/>
                  </a:lnTo>
                  <a:lnTo>
                    <a:pt x="974" y="115"/>
                  </a:lnTo>
                  <a:lnTo>
                    <a:pt x="974" y="115"/>
                  </a:lnTo>
                  <a:lnTo>
                    <a:pt x="970" y="118"/>
                  </a:lnTo>
                  <a:lnTo>
                    <a:pt x="970" y="118"/>
                  </a:lnTo>
                  <a:lnTo>
                    <a:pt x="970" y="122"/>
                  </a:lnTo>
                  <a:lnTo>
                    <a:pt x="970" y="122"/>
                  </a:lnTo>
                  <a:lnTo>
                    <a:pt x="966" y="122"/>
                  </a:lnTo>
                  <a:lnTo>
                    <a:pt x="963" y="126"/>
                  </a:lnTo>
                  <a:lnTo>
                    <a:pt x="963" y="126"/>
                  </a:lnTo>
                  <a:lnTo>
                    <a:pt x="959" y="126"/>
                  </a:lnTo>
                  <a:lnTo>
                    <a:pt x="959" y="126"/>
                  </a:lnTo>
                  <a:lnTo>
                    <a:pt x="955" y="126"/>
                  </a:lnTo>
                  <a:lnTo>
                    <a:pt x="955" y="126"/>
                  </a:lnTo>
                  <a:lnTo>
                    <a:pt x="952" y="122"/>
                  </a:lnTo>
                  <a:lnTo>
                    <a:pt x="952" y="122"/>
                  </a:lnTo>
                  <a:lnTo>
                    <a:pt x="948" y="126"/>
                  </a:lnTo>
                  <a:lnTo>
                    <a:pt x="944" y="126"/>
                  </a:lnTo>
                  <a:lnTo>
                    <a:pt x="944" y="122"/>
                  </a:lnTo>
                  <a:lnTo>
                    <a:pt x="944" y="118"/>
                  </a:lnTo>
                  <a:lnTo>
                    <a:pt x="940" y="118"/>
                  </a:lnTo>
                  <a:lnTo>
                    <a:pt x="937" y="115"/>
                  </a:lnTo>
                  <a:lnTo>
                    <a:pt x="937" y="115"/>
                  </a:lnTo>
                  <a:lnTo>
                    <a:pt x="940" y="111"/>
                  </a:lnTo>
                  <a:lnTo>
                    <a:pt x="940" y="111"/>
                  </a:lnTo>
                  <a:lnTo>
                    <a:pt x="937" y="107"/>
                  </a:lnTo>
                  <a:lnTo>
                    <a:pt x="937" y="103"/>
                  </a:lnTo>
                  <a:lnTo>
                    <a:pt x="937" y="103"/>
                  </a:lnTo>
                  <a:lnTo>
                    <a:pt x="933" y="103"/>
                  </a:lnTo>
                  <a:lnTo>
                    <a:pt x="933" y="100"/>
                  </a:lnTo>
                  <a:lnTo>
                    <a:pt x="937" y="100"/>
                  </a:lnTo>
                  <a:lnTo>
                    <a:pt x="937" y="96"/>
                  </a:lnTo>
                  <a:lnTo>
                    <a:pt x="937" y="96"/>
                  </a:lnTo>
                  <a:lnTo>
                    <a:pt x="933" y="96"/>
                  </a:lnTo>
                  <a:lnTo>
                    <a:pt x="933" y="100"/>
                  </a:lnTo>
                  <a:lnTo>
                    <a:pt x="929" y="100"/>
                  </a:lnTo>
                  <a:lnTo>
                    <a:pt x="929" y="100"/>
                  </a:lnTo>
                  <a:lnTo>
                    <a:pt x="926" y="100"/>
                  </a:lnTo>
                  <a:lnTo>
                    <a:pt x="926" y="96"/>
                  </a:lnTo>
                  <a:lnTo>
                    <a:pt x="922" y="96"/>
                  </a:lnTo>
                  <a:lnTo>
                    <a:pt x="922" y="96"/>
                  </a:lnTo>
                  <a:lnTo>
                    <a:pt x="918" y="96"/>
                  </a:lnTo>
                  <a:lnTo>
                    <a:pt x="918" y="92"/>
                  </a:lnTo>
                  <a:lnTo>
                    <a:pt x="918" y="92"/>
                  </a:lnTo>
                  <a:lnTo>
                    <a:pt x="915" y="92"/>
                  </a:lnTo>
                  <a:lnTo>
                    <a:pt x="915" y="92"/>
                  </a:lnTo>
                  <a:lnTo>
                    <a:pt x="915" y="89"/>
                  </a:lnTo>
                  <a:lnTo>
                    <a:pt x="911" y="89"/>
                  </a:lnTo>
                  <a:lnTo>
                    <a:pt x="911" y="89"/>
                  </a:lnTo>
                  <a:lnTo>
                    <a:pt x="911" y="85"/>
                  </a:lnTo>
                  <a:lnTo>
                    <a:pt x="907" y="85"/>
                  </a:lnTo>
                  <a:lnTo>
                    <a:pt x="907" y="85"/>
                  </a:lnTo>
                  <a:lnTo>
                    <a:pt x="907" y="89"/>
                  </a:lnTo>
                  <a:lnTo>
                    <a:pt x="903" y="85"/>
                  </a:lnTo>
                  <a:lnTo>
                    <a:pt x="903" y="89"/>
                  </a:lnTo>
                  <a:lnTo>
                    <a:pt x="903" y="89"/>
                  </a:lnTo>
                  <a:lnTo>
                    <a:pt x="900" y="89"/>
                  </a:lnTo>
                  <a:lnTo>
                    <a:pt x="900" y="85"/>
                  </a:lnTo>
                  <a:lnTo>
                    <a:pt x="896" y="85"/>
                  </a:lnTo>
                  <a:lnTo>
                    <a:pt x="892" y="85"/>
                  </a:lnTo>
                  <a:lnTo>
                    <a:pt x="892" y="85"/>
                  </a:lnTo>
                  <a:lnTo>
                    <a:pt x="892" y="81"/>
                  </a:lnTo>
                  <a:lnTo>
                    <a:pt x="892" y="81"/>
                  </a:lnTo>
                  <a:lnTo>
                    <a:pt x="892" y="81"/>
                  </a:lnTo>
                  <a:lnTo>
                    <a:pt x="889" y="85"/>
                  </a:lnTo>
                  <a:lnTo>
                    <a:pt x="885" y="81"/>
                  </a:lnTo>
                  <a:lnTo>
                    <a:pt x="885" y="85"/>
                  </a:lnTo>
                  <a:lnTo>
                    <a:pt x="885" y="81"/>
                  </a:lnTo>
                  <a:lnTo>
                    <a:pt x="881" y="85"/>
                  </a:lnTo>
                  <a:lnTo>
                    <a:pt x="881" y="81"/>
                  </a:lnTo>
                  <a:lnTo>
                    <a:pt x="878" y="81"/>
                  </a:lnTo>
                  <a:lnTo>
                    <a:pt x="878" y="81"/>
                  </a:lnTo>
                  <a:lnTo>
                    <a:pt x="874" y="77"/>
                  </a:lnTo>
                  <a:lnTo>
                    <a:pt x="870" y="74"/>
                  </a:lnTo>
                  <a:lnTo>
                    <a:pt x="870" y="70"/>
                  </a:lnTo>
                  <a:lnTo>
                    <a:pt x="870" y="70"/>
                  </a:lnTo>
                  <a:lnTo>
                    <a:pt x="866" y="70"/>
                  </a:lnTo>
                  <a:lnTo>
                    <a:pt x="866" y="66"/>
                  </a:lnTo>
                  <a:lnTo>
                    <a:pt x="866" y="66"/>
                  </a:lnTo>
                  <a:lnTo>
                    <a:pt x="866" y="63"/>
                  </a:lnTo>
                  <a:lnTo>
                    <a:pt x="863" y="63"/>
                  </a:lnTo>
                  <a:lnTo>
                    <a:pt x="863" y="59"/>
                  </a:lnTo>
                  <a:lnTo>
                    <a:pt x="859" y="55"/>
                  </a:lnTo>
                  <a:lnTo>
                    <a:pt x="855" y="51"/>
                  </a:lnTo>
                  <a:lnTo>
                    <a:pt x="855" y="48"/>
                  </a:lnTo>
                  <a:lnTo>
                    <a:pt x="852" y="48"/>
                  </a:lnTo>
                  <a:lnTo>
                    <a:pt x="852" y="48"/>
                  </a:lnTo>
                  <a:lnTo>
                    <a:pt x="848" y="48"/>
                  </a:lnTo>
                  <a:lnTo>
                    <a:pt x="852" y="44"/>
                  </a:lnTo>
                  <a:lnTo>
                    <a:pt x="852" y="44"/>
                  </a:lnTo>
                  <a:lnTo>
                    <a:pt x="848" y="44"/>
                  </a:lnTo>
                  <a:lnTo>
                    <a:pt x="848" y="40"/>
                  </a:lnTo>
                  <a:lnTo>
                    <a:pt x="844" y="40"/>
                  </a:lnTo>
                  <a:lnTo>
                    <a:pt x="844" y="37"/>
                  </a:lnTo>
                  <a:lnTo>
                    <a:pt x="844" y="33"/>
                  </a:lnTo>
                  <a:lnTo>
                    <a:pt x="840" y="33"/>
                  </a:lnTo>
                  <a:lnTo>
                    <a:pt x="837" y="29"/>
                  </a:lnTo>
                  <a:lnTo>
                    <a:pt x="837" y="29"/>
                  </a:lnTo>
                  <a:lnTo>
                    <a:pt x="837" y="25"/>
                  </a:lnTo>
                  <a:lnTo>
                    <a:pt x="837" y="25"/>
                  </a:lnTo>
                  <a:lnTo>
                    <a:pt x="833" y="25"/>
                  </a:lnTo>
                  <a:lnTo>
                    <a:pt x="833" y="25"/>
                  </a:lnTo>
                  <a:lnTo>
                    <a:pt x="833" y="22"/>
                  </a:lnTo>
                  <a:lnTo>
                    <a:pt x="833" y="22"/>
                  </a:lnTo>
                  <a:lnTo>
                    <a:pt x="833" y="18"/>
                  </a:lnTo>
                  <a:lnTo>
                    <a:pt x="829" y="18"/>
                  </a:lnTo>
                  <a:lnTo>
                    <a:pt x="829" y="14"/>
                  </a:lnTo>
                  <a:lnTo>
                    <a:pt x="829" y="14"/>
                  </a:lnTo>
                  <a:lnTo>
                    <a:pt x="829" y="14"/>
                  </a:lnTo>
                  <a:lnTo>
                    <a:pt x="826" y="14"/>
                  </a:lnTo>
                  <a:lnTo>
                    <a:pt x="822" y="14"/>
                  </a:lnTo>
                  <a:lnTo>
                    <a:pt x="822" y="11"/>
                  </a:lnTo>
                  <a:lnTo>
                    <a:pt x="822" y="11"/>
                  </a:lnTo>
                  <a:lnTo>
                    <a:pt x="822" y="11"/>
                  </a:lnTo>
                  <a:lnTo>
                    <a:pt x="822" y="7"/>
                  </a:lnTo>
                  <a:lnTo>
                    <a:pt x="818" y="11"/>
                  </a:lnTo>
                  <a:lnTo>
                    <a:pt x="818" y="7"/>
                  </a:lnTo>
                  <a:lnTo>
                    <a:pt x="818" y="7"/>
                  </a:lnTo>
                  <a:lnTo>
                    <a:pt x="815" y="7"/>
                  </a:lnTo>
                  <a:lnTo>
                    <a:pt x="818" y="7"/>
                  </a:lnTo>
                  <a:lnTo>
                    <a:pt x="815" y="3"/>
                  </a:lnTo>
                  <a:lnTo>
                    <a:pt x="815" y="3"/>
                  </a:lnTo>
                  <a:lnTo>
                    <a:pt x="811" y="3"/>
                  </a:lnTo>
                  <a:lnTo>
                    <a:pt x="811" y="3"/>
                  </a:lnTo>
                  <a:lnTo>
                    <a:pt x="807" y="3"/>
                  </a:lnTo>
                  <a:lnTo>
                    <a:pt x="807" y="3"/>
                  </a:lnTo>
                  <a:lnTo>
                    <a:pt x="803" y="3"/>
                  </a:lnTo>
                  <a:lnTo>
                    <a:pt x="803" y="3"/>
                  </a:lnTo>
                  <a:lnTo>
                    <a:pt x="803" y="3"/>
                  </a:lnTo>
                  <a:lnTo>
                    <a:pt x="803" y="7"/>
                  </a:lnTo>
                  <a:lnTo>
                    <a:pt x="800" y="3"/>
                  </a:lnTo>
                  <a:lnTo>
                    <a:pt x="800" y="3"/>
                  </a:lnTo>
                  <a:lnTo>
                    <a:pt x="796" y="3"/>
                  </a:lnTo>
                  <a:lnTo>
                    <a:pt x="792" y="3"/>
                  </a:lnTo>
                  <a:lnTo>
                    <a:pt x="792" y="3"/>
                  </a:lnTo>
                  <a:lnTo>
                    <a:pt x="789" y="0"/>
                  </a:lnTo>
                  <a:lnTo>
                    <a:pt x="785" y="0"/>
                  </a:lnTo>
                  <a:lnTo>
                    <a:pt x="781" y="0"/>
                  </a:lnTo>
                  <a:lnTo>
                    <a:pt x="781" y="0"/>
                  </a:lnTo>
                  <a:lnTo>
                    <a:pt x="778" y="0"/>
                  </a:lnTo>
                  <a:lnTo>
                    <a:pt x="778" y="0"/>
                  </a:lnTo>
                  <a:lnTo>
                    <a:pt x="774" y="0"/>
                  </a:lnTo>
                  <a:lnTo>
                    <a:pt x="770" y="0"/>
                  </a:lnTo>
                  <a:lnTo>
                    <a:pt x="770" y="0"/>
                  </a:lnTo>
                  <a:lnTo>
                    <a:pt x="770" y="3"/>
                  </a:lnTo>
                  <a:lnTo>
                    <a:pt x="766" y="3"/>
                  </a:lnTo>
                  <a:lnTo>
                    <a:pt x="763" y="3"/>
                  </a:lnTo>
                  <a:lnTo>
                    <a:pt x="759" y="3"/>
                  </a:lnTo>
                  <a:lnTo>
                    <a:pt x="759" y="3"/>
                  </a:lnTo>
                  <a:lnTo>
                    <a:pt x="755" y="3"/>
                  </a:lnTo>
                  <a:lnTo>
                    <a:pt x="755" y="7"/>
                  </a:lnTo>
                  <a:lnTo>
                    <a:pt x="752" y="7"/>
                  </a:lnTo>
                  <a:lnTo>
                    <a:pt x="748" y="7"/>
                  </a:lnTo>
                  <a:lnTo>
                    <a:pt x="748" y="7"/>
                  </a:lnTo>
                  <a:lnTo>
                    <a:pt x="748" y="7"/>
                  </a:lnTo>
                  <a:lnTo>
                    <a:pt x="744" y="7"/>
                  </a:lnTo>
                  <a:lnTo>
                    <a:pt x="741" y="7"/>
                  </a:lnTo>
                  <a:lnTo>
                    <a:pt x="737" y="11"/>
                  </a:lnTo>
                  <a:lnTo>
                    <a:pt x="737" y="11"/>
                  </a:lnTo>
                  <a:lnTo>
                    <a:pt x="737" y="14"/>
                  </a:lnTo>
                  <a:lnTo>
                    <a:pt x="733" y="18"/>
                  </a:lnTo>
                  <a:lnTo>
                    <a:pt x="733" y="18"/>
                  </a:lnTo>
                  <a:lnTo>
                    <a:pt x="733" y="22"/>
                  </a:lnTo>
                  <a:lnTo>
                    <a:pt x="733" y="22"/>
                  </a:lnTo>
                  <a:lnTo>
                    <a:pt x="733" y="25"/>
                  </a:lnTo>
                  <a:lnTo>
                    <a:pt x="733" y="25"/>
                  </a:lnTo>
                  <a:lnTo>
                    <a:pt x="737" y="25"/>
                  </a:lnTo>
                  <a:lnTo>
                    <a:pt x="741" y="25"/>
                  </a:lnTo>
                  <a:lnTo>
                    <a:pt x="741" y="25"/>
                  </a:lnTo>
                  <a:lnTo>
                    <a:pt x="744" y="25"/>
                  </a:lnTo>
                  <a:lnTo>
                    <a:pt x="744" y="29"/>
                  </a:lnTo>
                  <a:lnTo>
                    <a:pt x="748" y="29"/>
                  </a:lnTo>
                  <a:lnTo>
                    <a:pt x="748" y="33"/>
                  </a:lnTo>
                  <a:lnTo>
                    <a:pt x="748" y="33"/>
                  </a:lnTo>
                  <a:lnTo>
                    <a:pt x="752" y="37"/>
                  </a:lnTo>
                  <a:lnTo>
                    <a:pt x="748" y="40"/>
                  </a:lnTo>
                  <a:lnTo>
                    <a:pt x="748" y="40"/>
                  </a:lnTo>
                  <a:lnTo>
                    <a:pt x="744" y="44"/>
                  </a:lnTo>
                  <a:lnTo>
                    <a:pt x="744" y="48"/>
                  </a:lnTo>
                  <a:lnTo>
                    <a:pt x="744" y="48"/>
                  </a:lnTo>
                  <a:lnTo>
                    <a:pt x="741" y="51"/>
                  </a:lnTo>
                  <a:lnTo>
                    <a:pt x="741" y="55"/>
                  </a:lnTo>
                  <a:lnTo>
                    <a:pt x="741" y="55"/>
                  </a:lnTo>
                  <a:lnTo>
                    <a:pt x="741" y="59"/>
                  </a:lnTo>
                  <a:lnTo>
                    <a:pt x="741" y="63"/>
                  </a:lnTo>
                  <a:lnTo>
                    <a:pt x="744" y="63"/>
                  </a:lnTo>
                  <a:lnTo>
                    <a:pt x="744" y="66"/>
                  </a:lnTo>
                  <a:lnTo>
                    <a:pt x="741" y="66"/>
                  </a:lnTo>
                  <a:lnTo>
                    <a:pt x="741" y="70"/>
                  </a:lnTo>
                  <a:lnTo>
                    <a:pt x="744" y="70"/>
                  </a:lnTo>
                  <a:lnTo>
                    <a:pt x="744" y="77"/>
                  </a:lnTo>
                  <a:lnTo>
                    <a:pt x="741" y="77"/>
                  </a:lnTo>
                  <a:lnTo>
                    <a:pt x="741" y="81"/>
                  </a:lnTo>
                  <a:lnTo>
                    <a:pt x="744" y="81"/>
                  </a:lnTo>
                  <a:lnTo>
                    <a:pt x="744" y="81"/>
                  </a:lnTo>
                  <a:lnTo>
                    <a:pt x="744" y="81"/>
                  </a:lnTo>
                  <a:lnTo>
                    <a:pt x="748" y="81"/>
                  </a:lnTo>
                  <a:lnTo>
                    <a:pt x="748" y="85"/>
                  </a:lnTo>
                  <a:lnTo>
                    <a:pt x="748" y="89"/>
                  </a:lnTo>
                  <a:lnTo>
                    <a:pt x="744" y="92"/>
                  </a:lnTo>
                  <a:lnTo>
                    <a:pt x="737" y="92"/>
                  </a:lnTo>
                  <a:lnTo>
                    <a:pt x="733" y="92"/>
                  </a:lnTo>
                  <a:lnTo>
                    <a:pt x="726" y="100"/>
                  </a:lnTo>
                  <a:lnTo>
                    <a:pt x="726" y="100"/>
                  </a:lnTo>
                  <a:lnTo>
                    <a:pt x="722" y="100"/>
                  </a:lnTo>
                  <a:lnTo>
                    <a:pt x="718" y="100"/>
                  </a:lnTo>
                  <a:lnTo>
                    <a:pt x="715" y="100"/>
                  </a:lnTo>
                  <a:lnTo>
                    <a:pt x="715" y="96"/>
                  </a:lnTo>
                  <a:lnTo>
                    <a:pt x="711" y="96"/>
                  </a:lnTo>
                  <a:lnTo>
                    <a:pt x="711" y="100"/>
                  </a:lnTo>
                  <a:lnTo>
                    <a:pt x="711" y="100"/>
                  </a:lnTo>
                  <a:lnTo>
                    <a:pt x="707" y="122"/>
                  </a:lnTo>
                  <a:lnTo>
                    <a:pt x="707" y="126"/>
                  </a:lnTo>
                  <a:lnTo>
                    <a:pt x="707" y="129"/>
                  </a:lnTo>
                  <a:lnTo>
                    <a:pt x="707" y="133"/>
                  </a:lnTo>
                  <a:lnTo>
                    <a:pt x="703" y="140"/>
                  </a:lnTo>
                  <a:lnTo>
                    <a:pt x="707" y="144"/>
                  </a:lnTo>
                  <a:lnTo>
                    <a:pt x="715" y="148"/>
                  </a:lnTo>
                  <a:lnTo>
                    <a:pt x="722" y="144"/>
                  </a:lnTo>
                  <a:lnTo>
                    <a:pt x="726" y="144"/>
                  </a:lnTo>
                  <a:lnTo>
                    <a:pt x="733" y="144"/>
                  </a:lnTo>
                  <a:lnTo>
                    <a:pt x="737" y="148"/>
                  </a:lnTo>
                  <a:lnTo>
                    <a:pt x="741" y="144"/>
                  </a:lnTo>
                  <a:lnTo>
                    <a:pt x="741" y="140"/>
                  </a:lnTo>
                  <a:lnTo>
                    <a:pt x="741" y="137"/>
                  </a:lnTo>
                  <a:lnTo>
                    <a:pt x="744" y="137"/>
                  </a:lnTo>
                  <a:lnTo>
                    <a:pt x="748" y="133"/>
                  </a:lnTo>
                  <a:lnTo>
                    <a:pt x="755" y="137"/>
                  </a:lnTo>
                  <a:lnTo>
                    <a:pt x="759" y="140"/>
                  </a:lnTo>
                  <a:lnTo>
                    <a:pt x="766" y="144"/>
                  </a:lnTo>
                  <a:lnTo>
                    <a:pt x="770" y="152"/>
                  </a:lnTo>
                  <a:lnTo>
                    <a:pt x="774" y="155"/>
                  </a:lnTo>
                  <a:lnTo>
                    <a:pt x="778" y="159"/>
                  </a:lnTo>
                  <a:lnTo>
                    <a:pt x="778" y="159"/>
                  </a:lnTo>
                  <a:lnTo>
                    <a:pt x="778" y="163"/>
                  </a:lnTo>
                  <a:lnTo>
                    <a:pt x="774" y="163"/>
                  </a:lnTo>
                  <a:lnTo>
                    <a:pt x="774" y="166"/>
                  </a:lnTo>
                  <a:lnTo>
                    <a:pt x="774" y="166"/>
                  </a:lnTo>
                  <a:lnTo>
                    <a:pt x="770" y="166"/>
                  </a:lnTo>
                  <a:lnTo>
                    <a:pt x="770" y="166"/>
                  </a:lnTo>
                  <a:lnTo>
                    <a:pt x="766" y="166"/>
                  </a:lnTo>
                  <a:lnTo>
                    <a:pt x="766" y="166"/>
                  </a:lnTo>
                  <a:lnTo>
                    <a:pt x="759" y="166"/>
                  </a:lnTo>
                  <a:lnTo>
                    <a:pt x="759" y="166"/>
                  </a:lnTo>
                  <a:lnTo>
                    <a:pt x="755" y="170"/>
                  </a:lnTo>
                  <a:lnTo>
                    <a:pt x="752" y="174"/>
                  </a:lnTo>
                  <a:lnTo>
                    <a:pt x="748" y="174"/>
                  </a:lnTo>
                  <a:lnTo>
                    <a:pt x="744" y="174"/>
                  </a:lnTo>
                  <a:lnTo>
                    <a:pt x="744" y="174"/>
                  </a:lnTo>
                  <a:lnTo>
                    <a:pt x="744" y="178"/>
                  </a:lnTo>
                  <a:lnTo>
                    <a:pt x="741" y="178"/>
                  </a:lnTo>
                  <a:lnTo>
                    <a:pt x="741" y="178"/>
                  </a:lnTo>
                  <a:lnTo>
                    <a:pt x="737" y="178"/>
                  </a:lnTo>
                  <a:lnTo>
                    <a:pt x="737" y="178"/>
                  </a:lnTo>
                  <a:lnTo>
                    <a:pt x="733" y="185"/>
                  </a:lnTo>
                  <a:lnTo>
                    <a:pt x="733" y="189"/>
                  </a:lnTo>
                  <a:lnTo>
                    <a:pt x="733" y="192"/>
                  </a:lnTo>
                  <a:lnTo>
                    <a:pt x="733" y="192"/>
                  </a:lnTo>
                  <a:lnTo>
                    <a:pt x="729" y="192"/>
                  </a:lnTo>
                  <a:lnTo>
                    <a:pt x="722" y="200"/>
                  </a:lnTo>
                  <a:lnTo>
                    <a:pt x="718" y="200"/>
                  </a:lnTo>
                  <a:lnTo>
                    <a:pt x="711" y="196"/>
                  </a:lnTo>
                  <a:lnTo>
                    <a:pt x="711" y="200"/>
                  </a:lnTo>
                  <a:lnTo>
                    <a:pt x="707" y="204"/>
                  </a:lnTo>
                  <a:lnTo>
                    <a:pt x="703" y="207"/>
                  </a:lnTo>
                  <a:lnTo>
                    <a:pt x="700" y="207"/>
                  </a:lnTo>
                  <a:lnTo>
                    <a:pt x="700" y="211"/>
                  </a:lnTo>
                  <a:lnTo>
                    <a:pt x="696" y="215"/>
                  </a:lnTo>
                  <a:lnTo>
                    <a:pt x="696" y="215"/>
                  </a:lnTo>
                  <a:lnTo>
                    <a:pt x="692" y="211"/>
                  </a:lnTo>
                  <a:lnTo>
                    <a:pt x="689" y="211"/>
                  </a:lnTo>
                  <a:lnTo>
                    <a:pt x="685" y="211"/>
                  </a:lnTo>
                  <a:lnTo>
                    <a:pt x="681" y="207"/>
                  </a:lnTo>
                  <a:lnTo>
                    <a:pt x="674" y="207"/>
                  </a:lnTo>
                  <a:lnTo>
                    <a:pt x="670" y="207"/>
                  </a:lnTo>
                  <a:lnTo>
                    <a:pt x="666" y="211"/>
                  </a:lnTo>
                  <a:lnTo>
                    <a:pt x="663" y="215"/>
                  </a:lnTo>
                  <a:lnTo>
                    <a:pt x="663" y="222"/>
                  </a:lnTo>
                  <a:lnTo>
                    <a:pt x="663" y="222"/>
                  </a:lnTo>
                  <a:lnTo>
                    <a:pt x="663" y="226"/>
                  </a:lnTo>
                  <a:lnTo>
                    <a:pt x="670" y="230"/>
                  </a:lnTo>
                  <a:lnTo>
                    <a:pt x="678" y="233"/>
                  </a:lnTo>
                  <a:lnTo>
                    <a:pt x="678" y="237"/>
                  </a:lnTo>
                  <a:lnTo>
                    <a:pt x="674" y="237"/>
                  </a:lnTo>
                  <a:lnTo>
                    <a:pt x="674" y="241"/>
                  </a:lnTo>
                  <a:lnTo>
                    <a:pt x="666" y="248"/>
                  </a:lnTo>
                  <a:lnTo>
                    <a:pt x="663" y="255"/>
                  </a:lnTo>
                  <a:lnTo>
                    <a:pt x="659" y="259"/>
                  </a:lnTo>
                  <a:lnTo>
                    <a:pt x="655" y="259"/>
                  </a:lnTo>
                  <a:lnTo>
                    <a:pt x="652" y="263"/>
                  </a:lnTo>
                  <a:lnTo>
                    <a:pt x="648" y="263"/>
                  </a:lnTo>
                  <a:lnTo>
                    <a:pt x="644" y="263"/>
                  </a:lnTo>
                  <a:lnTo>
                    <a:pt x="641" y="267"/>
                  </a:lnTo>
                  <a:lnTo>
                    <a:pt x="633" y="267"/>
                  </a:lnTo>
                  <a:lnTo>
                    <a:pt x="626" y="267"/>
                  </a:lnTo>
                  <a:lnTo>
                    <a:pt x="622" y="270"/>
                  </a:lnTo>
                  <a:lnTo>
                    <a:pt x="618" y="270"/>
                  </a:lnTo>
                  <a:lnTo>
                    <a:pt x="607" y="274"/>
                  </a:lnTo>
                  <a:lnTo>
                    <a:pt x="596" y="278"/>
                  </a:lnTo>
                  <a:lnTo>
                    <a:pt x="592" y="281"/>
                  </a:lnTo>
                  <a:lnTo>
                    <a:pt x="585" y="289"/>
                  </a:lnTo>
                  <a:lnTo>
                    <a:pt x="581" y="289"/>
                  </a:lnTo>
                  <a:lnTo>
                    <a:pt x="578" y="289"/>
                  </a:lnTo>
                  <a:lnTo>
                    <a:pt x="574" y="289"/>
                  </a:lnTo>
                  <a:lnTo>
                    <a:pt x="574" y="285"/>
                  </a:lnTo>
                  <a:lnTo>
                    <a:pt x="574" y="285"/>
                  </a:lnTo>
                  <a:lnTo>
                    <a:pt x="566" y="285"/>
                  </a:lnTo>
                  <a:lnTo>
                    <a:pt x="559" y="289"/>
                  </a:lnTo>
                  <a:lnTo>
                    <a:pt x="555" y="285"/>
                  </a:lnTo>
                  <a:lnTo>
                    <a:pt x="548" y="285"/>
                  </a:lnTo>
                  <a:lnTo>
                    <a:pt x="541" y="281"/>
                  </a:lnTo>
                  <a:lnTo>
                    <a:pt x="529" y="278"/>
                  </a:lnTo>
                  <a:lnTo>
                    <a:pt x="522" y="270"/>
                  </a:lnTo>
                  <a:lnTo>
                    <a:pt x="518" y="270"/>
                  </a:lnTo>
                  <a:lnTo>
                    <a:pt x="507" y="270"/>
                  </a:lnTo>
                  <a:lnTo>
                    <a:pt x="496" y="270"/>
                  </a:lnTo>
                  <a:lnTo>
                    <a:pt x="496" y="270"/>
                  </a:lnTo>
                  <a:lnTo>
                    <a:pt x="492" y="270"/>
                  </a:lnTo>
                  <a:lnTo>
                    <a:pt x="492" y="274"/>
                  </a:lnTo>
                  <a:lnTo>
                    <a:pt x="485" y="274"/>
                  </a:lnTo>
                  <a:lnTo>
                    <a:pt x="478" y="274"/>
                  </a:lnTo>
                  <a:lnTo>
                    <a:pt x="467" y="274"/>
                  </a:lnTo>
                  <a:lnTo>
                    <a:pt x="455" y="274"/>
                  </a:lnTo>
                  <a:lnTo>
                    <a:pt x="448" y="274"/>
                  </a:lnTo>
                  <a:lnTo>
                    <a:pt x="441" y="274"/>
                  </a:lnTo>
                  <a:lnTo>
                    <a:pt x="437" y="274"/>
                  </a:lnTo>
                  <a:lnTo>
                    <a:pt x="433" y="274"/>
                  </a:lnTo>
                  <a:lnTo>
                    <a:pt x="429" y="267"/>
                  </a:lnTo>
                  <a:lnTo>
                    <a:pt x="429" y="263"/>
                  </a:lnTo>
                  <a:lnTo>
                    <a:pt x="426" y="259"/>
                  </a:lnTo>
                  <a:lnTo>
                    <a:pt x="422" y="255"/>
                  </a:lnTo>
                  <a:lnTo>
                    <a:pt x="422" y="252"/>
                  </a:lnTo>
                  <a:lnTo>
                    <a:pt x="422" y="252"/>
                  </a:lnTo>
                  <a:lnTo>
                    <a:pt x="418" y="248"/>
                  </a:lnTo>
                  <a:lnTo>
                    <a:pt x="415" y="248"/>
                  </a:lnTo>
                  <a:lnTo>
                    <a:pt x="415" y="248"/>
                  </a:lnTo>
                  <a:lnTo>
                    <a:pt x="415" y="244"/>
                  </a:lnTo>
                  <a:lnTo>
                    <a:pt x="415" y="244"/>
                  </a:lnTo>
                  <a:lnTo>
                    <a:pt x="411" y="244"/>
                  </a:lnTo>
                  <a:lnTo>
                    <a:pt x="411" y="244"/>
                  </a:lnTo>
                  <a:lnTo>
                    <a:pt x="407" y="244"/>
                  </a:lnTo>
                  <a:lnTo>
                    <a:pt x="404" y="241"/>
                  </a:lnTo>
                  <a:lnTo>
                    <a:pt x="396" y="237"/>
                  </a:lnTo>
                  <a:lnTo>
                    <a:pt x="392" y="237"/>
                  </a:lnTo>
                  <a:lnTo>
                    <a:pt x="392" y="237"/>
                  </a:lnTo>
                  <a:lnTo>
                    <a:pt x="389" y="237"/>
                  </a:lnTo>
                  <a:lnTo>
                    <a:pt x="389" y="233"/>
                  </a:lnTo>
                  <a:lnTo>
                    <a:pt x="385" y="233"/>
                  </a:lnTo>
                  <a:lnTo>
                    <a:pt x="374" y="230"/>
                  </a:lnTo>
                  <a:lnTo>
                    <a:pt x="370" y="230"/>
                  </a:lnTo>
                  <a:lnTo>
                    <a:pt x="370" y="230"/>
                  </a:lnTo>
                  <a:lnTo>
                    <a:pt x="367" y="230"/>
                  </a:lnTo>
                  <a:lnTo>
                    <a:pt x="359" y="230"/>
                  </a:lnTo>
                  <a:lnTo>
                    <a:pt x="341" y="230"/>
                  </a:lnTo>
                  <a:lnTo>
                    <a:pt x="337" y="226"/>
                  </a:lnTo>
                  <a:lnTo>
                    <a:pt x="333" y="222"/>
                  </a:lnTo>
                  <a:lnTo>
                    <a:pt x="333" y="218"/>
                  </a:lnTo>
                  <a:lnTo>
                    <a:pt x="333" y="215"/>
                  </a:lnTo>
                  <a:lnTo>
                    <a:pt x="337" y="215"/>
                  </a:lnTo>
                  <a:lnTo>
                    <a:pt x="337" y="215"/>
                  </a:lnTo>
                  <a:lnTo>
                    <a:pt x="337" y="211"/>
                  </a:lnTo>
                  <a:lnTo>
                    <a:pt x="337" y="207"/>
                  </a:lnTo>
                  <a:lnTo>
                    <a:pt x="337" y="204"/>
                  </a:lnTo>
                  <a:lnTo>
                    <a:pt x="337" y="204"/>
                  </a:lnTo>
                  <a:lnTo>
                    <a:pt x="337" y="200"/>
                  </a:lnTo>
                  <a:lnTo>
                    <a:pt x="337" y="200"/>
                  </a:lnTo>
                  <a:lnTo>
                    <a:pt x="333" y="196"/>
                  </a:lnTo>
                  <a:lnTo>
                    <a:pt x="330" y="192"/>
                  </a:lnTo>
                  <a:lnTo>
                    <a:pt x="330" y="192"/>
                  </a:lnTo>
                  <a:lnTo>
                    <a:pt x="326" y="189"/>
                  </a:lnTo>
                  <a:lnTo>
                    <a:pt x="326" y="189"/>
                  </a:lnTo>
                  <a:lnTo>
                    <a:pt x="326" y="185"/>
                  </a:lnTo>
                  <a:lnTo>
                    <a:pt x="322" y="181"/>
                  </a:lnTo>
                  <a:lnTo>
                    <a:pt x="322" y="181"/>
                  </a:lnTo>
                  <a:lnTo>
                    <a:pt x="318" y="178"/>
                  </a:lnTo>
                  <a:lnTo>
                    <a:pt x="318" y="178"/>
                  </a:lnTo>
                  <a:lnTo>
                    <a:pt x="315" y="174"/>
                  </a:lnTo>
                  <a:lnTo>
                    <a:pt x="315" y="174"/>
                  </a:lnTo>
                  <a:lnTo>
                    <a:pt x="311" y="174"/>
                  </a:lnTo>
                  <a:lnTo>
                    <a:pt x="307" y="178"/>
                  </a:lnTo>
                  <a:lnTo>
                    <a:pt x="307" y="178"/>
                  </a:lnTo>
                  <a:lnTo>
                    <a:pt x="307" y="178"/>
                  </a:lnTo>
                  <a:lnTo>
                    <a:pt x="304" y="174"/>
                  </a:lnTo>
                  <a:lnTo>
                    <a:pt x="304" y="174"/>
                  </a:lnTo>
                  <a:lnTo>
                    <a:pt x="300" y="174"/>
                  </a:lnTo>
                  <a:lnTo>
                    <a:pt x="296" y="174"/>
                  </a:lnTo>
                  <a:lnTo>
                    <a:pt x="296" y="174"/>
                  </a:lnTo>
                  <a:lnTo>
                    <a:pt x="292" y="178"/>
                  </a:lnTo>
                  <a:lnTo>
                    <a:pt x="292" y="178"/>
                  </a:lnTo>
                  <a:lnTo>
                    <a:pt x="289" y="174"/>
                  </a:lnTo>
                  <a:lnTo>
                    <a:pt x="289" y="174"/>
                  </a:lnTo>
                  <a:lnTo>
                    <a:pt x="289" y="170"/>
                  </a:lnTo>
                  <a:lnTo>
                    <a:pt x="285" y="170"/>
                  </a:lnTo>
                  <a:lnTo>
                    <a:pt x="281" y="166"/>
                  </a:lnTo>
                  <a:lnTo>
                    <a:pt x="281" y="163"/>
                  </a:lnTo>
                  <a:lnTo>
                    <a:pt x="278" y="163"/>
                  </a:lnTo>
                  <a:lnTo>
                    <a:pt x="278" y="163"/>
                  </a:lnTo>
                  <a:lnTo>
                    <a:pt x="274" y="159"/>
                  </a:lnTo>
                  <a:lnTo>
                    <a:pt x="274" y="159"/>
                  </a:lnTo>
                  <a:lnTo>
                    <a:pt x="274" y="155"/>
                  </a:lnTo>
                  <a:lnTo>
                    <a:pt x="274" y="159"/>
                  </a:lnTo>
                  <a:lnTo>
                    <a:pt x="274" y="159"/>
                  </a:lnTo>
                  <a:lnTo>
                    <a:pt x="274" y="159"/>
                  </a:lnTo>
                  <a:lnTo>
                    <a:pt x="270" y="155"/>
                  </a:lnTo>
                  <a:lnTo>
                    <a:pt x="270" y="155"/>
                  </a:lnTo>
                  <a:lnTo>
                    <a:pt x="270" y="152"/>
                  </a:lnTo>
                  <a:lnTo>
                    <a:pt x="270" y="152"/>
                  </a:lnTo>
                  <a:lnTo>
                    <a:pt x="270" y="152"/>
                  </a:lnTo>
                  <a:lnTo>
                    <a:pt x="267" y="152"/>
                  </a:lnTo>
                  <a:lnTo>
                    <a:pt x="263" y="148"/>
                  </a:lnTo>
                  <a:lnTo>
                    <a:pt x="263" y="152"/>
                  </a:lnTo>
                  <a:lnTo>
                    <a:pt x="263" y="152"/>
                  </a:lnTo>
                  <a:lnTo>
                    <a:pt x="259" y="155"/>
                  </a:lnTo>
                  <a:lnTo>
                    <a:pt x="255" y="159"/>
                  </a:lnTo>
                  <a:lnTo>
                    <a:pt x="255" y="163"/>
                  </a:lnTo>
                  <a:lnTo>
                    <a:pt x="255" y="163"/>
                  </a:lnTo>
                  <a:lnTo>
                    <a:pt x="252" y="166"/>
                  </a:lnTo>
                  <a:lnTo>
                    <a:pt x="248" y="166"/>
                  </a:lnTo>
                  <a:lnTo>
                    <a:pt x="244" y="170"/>
                  </a:lnTo>
                  <a:lnTo>
                    <a:pt x="244" y="174"/>
                  </a:lnTo>
                  <a:lnTo>
                    <a:pt x="244" y="178"/>
                  </a:lnTo>
                  <a:lnTo>
                    <a:pt x="248" y="185"/>
                  </a:lnTo>
                  <a:lnTo>
                    <a:pt x="252" y="189"/>
                  </a:lnTo>
                  <a:lnTo>
                    <a:pt x="252" y="192"/>
                  </a:lnTo>
                  <a:lnTo>
                    <a:pt x="248" y="196"/>
                  </a:lnTo>
                  <a:lnTo>
                    <a:pt x="244" y="196"/>
                  </a:lnTo>
                  <a:lnTo>
                    <a:pt x="241" y="200"/>
                  </a:lnTo>
                  <a:lnTo>
                    <a:pt x="237" y="200"/>
                  </a:lnTo>
                  <a:lnTo>
                    <a:pt x="237" y="200"/>
                  </a:lnTo>
                  <a:lnTo>
                    <a:pt x="237" y="196"/>
                  </a:lnTo>
                  <a:lnTo>
                    <a:pt x="233" y="196"/>
                  </a:lnTo>
                  <a:lnTo>
                    <a:pt x="226" y="200"/>
                  </a:lnTo>
                  <a:lnTo>
                    <a:pt x="222" y="200"/>
                  </a:lnTo>
                  <a:lnTo>
                    <a:pt x="215" y="196"/>
                  </a:lnTo>
                  <a:lnTo>
                    <a:pt x="211" y="196"/>
                  </a:lnTo>
                  <a:lnTo>
                    <a:pt x="211" y="196"/>
                  </a:lnTo>
                  <a:lnTo>
                    <a:pt x="207" y="204"/>
                  </a:lnTo>
                  <a:lnTo>
                    <a:pt x="207" y="207"/>
                  </a:lnTo>
                  <a:lnTo>
                    <a:pt x="207" y="211"/>
                  </a:lnTo>
                  <a:lnTo>
                    <a:pt x="204" y="218"/>
                  </a:lnTo>
                  <a:lnTo>
                    <a:pt x="204" y="226"/>
                  </a:lnTo>
                  <a:lnTo>
                    <a:pt x="204" y="230"/>
                  </a:lnTo>
                  <a:lnTo>
                    <a:pt x="207" y="230"/>
                  </a:lnTo>
                  <a:lnTo>
                    <a:pt x="211" y="230"/>
                  </a:lnTo>
                  <a:lnTo>
                    <a:pt x="207" y="233"/>
                  </a:lnTo>
                  <a:lnTo>
                    <a:pt x="207" y="237"/>
                  </a:lnTo>
                  <a:lnTo>
                    <a:pt x="207" y="237"/>
                  </a:lnTo>
                  <a:lnTo>
                    <a:pt x="204" y="237"/>
                  </a:lnTo>
                  <a:lnTo>
                    <a:pt x="200" y="237"/>
                  </a:lnTo>
                  <a:lnTo>
                    <a:pt x="200" y="237"/>
                  </a:lnTo>
                  <a:lnTo>
                    <a:pt x="196" y="237"/>
                  </a:lnTo>
                  <a:lnTo>
                    <a:pt x="193" y="237"/>
                  </a:lnTo>
                  <a:lnTo>
                    <a:pt x="185" y="241"/>
                  </a:lnTo>
                  <a:lnTo>
                    <a:pt x="181" y="241"/>
                  </a:lnTo>
                  <a:lnTo>
                    <a:pt x="178" y="241"/>
                  </a:lnTo>
                  <a:lnTo>
                    <a:pt x="178" y="241"/>
                  </a:lnTo>
                  <a:lnTo>
                    <a:pt x="174" y="241"/>
                  </a:lnTo>
                  <a:lnTo>
                    <a:pt x="170" y="244"/>
                  </a:lnTo>
                  <a:lnTo>
                    <a:pt x="170" y="244"/>
                  </a:lnTo>
                  <a:lnTo>
                    <a:pt x="174" y="248"/>
                  </a:lnTo>
                  <a:lnTo>
                    <a:pt x="178" y="248"/>
                  </a:lnTo>
                  <a:lnTo>
                    <a:pt x="181" y="248"/>
                  </a:lnTo>
                  <a:lnTo>
                    <a:pt x="181" y="248"/>
                  </a:lnTo>
                  <a:lnTo>
                    <a:pt x="181" y="252"/>
                  </a:lnTo>
                  <a:lnTo>
                    <a:pt x="181" y="255"/>
                  </a:lnTo>
                  <a:lnTo>
                    <a:pt x="181" y="259"/>
                  </a:lnTo>
                  <a:lnTo>
                    <a:pt x="185" y="259"/>
                  </a:lnTo>
                  <a:lnTo>
                    <a:pt x="185" y="263"/>
                  </a:lnTo>
                  <a:lnTo>
                    <a:pt x="189" y="267"/>
                  </a:lnTo>
                  <a:lnTo>
                    <a:pt x="189" y="270"/>
                  </a:lnTo>
                  <a:lnTo>
                    <a:pt x="193" y="270"/>
                  </a:lnTo>
                  <a:lnTo>
                    <a:pt x="193" y="278"/>
                  </a:lnTo>
                  <a:lnTo>
                    <a:pt x="189" y="278"/>
                  </a:lnTo>
                  <a:lnTo>
                    <a:pt x="189" y="281"/>
                  </a:lnTo>
                  <a:lnTo>
                    <a:pt x="193" y="285"/>
                  </a:lnTo>
                  <a:lnTo>
                    <a:pt x="189" y="285"/>
                  </a:lnTo>
                  <a:lnTo>
                    <a:pt x="189" y="289"/>
                  </a:lnTo>
                  <a:lnTo>
                    <a:pt x="189" y="289"/>
                  </a:lnTo>
                  <a:lnTo>
                    <a:pt x="189" y="293"/>
                  </a:lnTo>
                  <a:lnTo>
                    <a:pt x="185" y="296"/>
                  </a:lnTo>
                  <a:lnTo>
                    <a:pt x="178" y="293"/>
                  </a:lnTo>
                  <a:lnTo>
                    <a:pt x="170" y="285"/>
                  </a:lnTo>
                  <a:lnTo>
                    <a:pt x="167" y="285"/>
                  </a:lnTo>
                  <a:lnTo>
                    <a:pt x="159" y="285"/>
                  </a:lnTo>
                  <a:lnTo>
                    <a:pt x="152" y="285"/>
                  </a:lnTo>
                  <a:lnTo>
                    <a:pt x="144" y="285"/>
                  </a:lnTo>
                  <a:lnTo>
                    <a:pt x="137" y="281"/>
                  </a:lnTo>
                  <a:lnTo>
                    <a:pt x="130" y="285"/>
                  </a:lnTo>
                  <a:lnTo>
                    <a:pt x="126" y="285"/>
                  </a:lnTo>
                  <a:lnTo>
                    <a:pt x="122" y="285"/>
                  </a:lnTo>
                  <a:lnTo>
                    <a:pt x="118" y="285"/>
                  </a:lnTo>
                  <a:lnTo>
                    <a:pt x="115" y="289"/>
                  </a:lnTo>
                  <a:lnTo>
                    <a:pt x="107" y="285"/>
                  </a:lnTo>
                  <a:lnTo>
                    <a:pt x="100" y="285"/>
                  </a:lnTo>
                  <a:lnTo>
                    <a:pt x="96" y="285"/>
                  </a:lnTo>
                  <a:lnTo>
                    <a:pt x="93" y="285"/>
                  </a:lnTo>
                  <a:lnTo>
                    <a:pt x="89" y="285"/>
                  </a:lnTo>
                  <a:lnTo>
                    <a:pt x="85" y="285"/>
                  </a:lnTo>
                  <a:lnTo>
                    <a:pt x="81" y="285"/>
                  </a:lnTo>
                  <a:lnTo>
                    <a:pt x="81" y="285"/>
                  </a:lnTo>
                  <a:lnTo>
                    <a:pt x="81" y="289"/>
                  </a:lnTo>
                  <a:lnTo>
                    <a:pt x="81" y="293"/>
                  </a:lnTo>
                  <a:lnTo>
                    <a:pt x="81" y="296"/>
                  </a:lnTo>
                  <a:lnTo>
                    <a:pt x="78" y="296"/>
                  </a:lnTo>
                  <a:lnTo>
                    <a:pt x="67" y="296"/>
                  </a:lnTo>
                  <a:lnTo>
                    <a:pt x="56" y="296"/>
                  </a:lnTo>
                  <a:lnTo>
                    <a:pt x="52" y="293"/>
                  </a:lnTo>
                  <a:lnTo>
                    <a:pt x="44" y="293"/>
                  </a:lnTo>
                  <a:lnTo>
                    <a:pt x="44" y="296"/>
                  </a:lnTo>
                  <a:lnTo>
                    <a:pt x="44" y="296"/>
                  </a:lnTo>
                  <a:lnTo>
                    <a:pt x="41" y="300"/>
                  </a:lnTo>
                  <a:lnTo>
                    <a:pt x="41" y="300"/>
                  </a:lnTo>
                  <a:lnTo>
                    <a:pt x="41" y="300"/>
                  </a:lnTo>
                  <a:lnTo>
                    <a:pt x="41" y="304"/>
                  </a:lnTo>
                  <a:lnTo>
                    <a:pt x="37" y="311"/>
                  </a:lnTo>
                  <a:lnTo>
                    <a:pt x="33" y="315"/>
                  </a:lnTo>
                  <a:lnTo>
                    <a:pt x="37" y="319"/>
                  </a:lnTo>
                  <a:lnTo>
                    <a:pt x="44" y="319"/>
                  </a:lnTo>
                  <a:lnTo>
                    <a:pt x="48" y="322"/>
                  </a:lnTo>
                  <a:lnTo>
                    <a:pt x="52" y="322"/>
                  </a:lnTo>
                  <a:lnTo>
                    <a:pt x="52" y="319"/>
                  </a:lnTo>
                  <a:lnTo>
                    <a:pt x="52" y="315"/>
                  </a:lnTo>
                  <a:lnTo>
                    <a:pt x="56" y="315"/>
                  </a:lnTo>
                  <a:lnTo>
                    <a:pt x="63" y="322"/>
                  </a:lnTo>
                  <a:lnTo>
                    <a:pt x="63" y="326"/>
                  </a:lnTo>
                  <a:lnTo>
                    <a:pt x="59" y="330"/>
                  </a:lnTo>
                  <a:lnTo>
                    <a:pt x="56" y="330"/>
                  </a:lnTo>
                  <a:lnTo>
                    <a:pt x="48" y="330"/>
                  </a:lnTo>
                  <a:lnTo>
                    <a:pt x="44" y="330"/>
                  </a:lnTo>
                  <a:lnTo>
                    <a:pt x="41" y="326"/>
                  </a:lnTo>
                  <a:lnTo>
                    <a:pt x="37" y="330"/>
                  </a:lnTo>
                  <a:lnTo>
                    <a:pt x="33" y="330"/>
                  </a:lnTo>
                  <a:lnTo>
                    <a:pt x="30" y="333"/>
                  </a:lnTo>
                  <a:lnTo>
                    <a:pt x="26" y="333"/>
                  </a:lnTo>
                  <a:lnTo>
                    <a:pt x="26" y="337"/>
                  </a:lnTo>
                  <a:lnTo>
                    <a:pt x="30" y="341"/>
                  </a:lnTo>
                  <a:lnTo>
                    <a:pt x="30" y="341"/>
                  </a:lnTo>
                  <a:lnTo>
                    <a:pt x="22" y="345"/>
                  </a:lnTo>
                  <a:lnTo>
                    <a:pt x="15" y="345"/>
                  </a:lnTo>
                  <a:lnTo>
                    <a:pt x="18" y="348"/>
                  </a:lnTo>
                  <a:lnTo>
                    <a:pt x="18" y="348"/>
                  </a:lnTo>
                  <a:lnTo>
                    <a:pt x="11" y="352"/>
                  </a:lnTo>
                  <a:lnTo>
                    <a:pt x="11" y="356"/>
                  </a:lnTo>
                  <a:lnTo>
                    <a:pt x="7" y="356"/>
                  </a:lnTo>
                  <a:lnTo>
                    <a:pt x="4" y="356"/>
                  </a:lnTo>
                  <a:lnTo>
                    <a:pt x="0" y="356"/>
                  </a:lnTo>
                  <a:lnTo>
                    <a:pt x="0" y="363"/>
                  </a:lnTo>
                  <a:lnTo>
                    <a:pt x="4" y="367"/>
                  </a:lnTo>
                  <a:lnTo>
                    <a:pt x="7" y="367"/>
                  </a:lnTo>
                  <a:lnTo>
                    <a:pt x="11" y="367"/>
                  </a:lnTo>
                  <a:lnTo>
                    <a:pt x="11" y="370"/>
                  </a:lnTo>
                  <a:lnTo>
                    <a:pt x="11" y="370"/>
                  </a:lnTo>
                  <a:lnTo>
                    <a:pt x="11" y="378"/>
                  </a:lnTo>
                  <a:lnTo>
                    <a:pt x="15" y="378"/>
                  </a:lnTo>
                  <a:lnTo>
                    <a:pt x="15" y="382"/>
                  </a:lnTo>
                  <a:lnTo>
                    <a:pt x="15" y="382"/>
                  </a:lnTo>
                  <a:lnTo>
                    <a:pt x="11" y="389"/>
                  </a:lnTo>
                  <a:lnTo>
                    <a:pt x="7" y="400"/>
                  </a:lnTo>
                  <a:lnTo>
                    <a:pt x="7" y="400"/>
                  </a:lnTo>
                  <a:lnTo>
                    <a:pt x="11" y="404"/>
                  </a:lnTo>
                  <a:lnTo>
                    <a:pt x="15" y="404"/>
                  </a:lnTo>
                  <a:lnTo>
                    <a:pt x="18" y="404"/>
                  </a:lnTo>
                  <a:lnTo>
                    <a:pt x="22" y="400"/>
                  </a:lnTo>
                  <a:lnTo>
                    <a:pt x="26" y="400"/>
                  </a:lnTo>
                  <a:lnTo>
                    <a:pt x="26" y="396"/>
                  </a:lnTo>
                  <a:lnTo>
                    <a:pt x="30" y="396"/>
                  </a:lnTo>
                  <a:lnTo>
                    <a:pt x="30" y="396"/>
                  </a:lnTo>
                  <a:lnTo>
                    <a:pt x="33" y="400"/>
                  </a:lnTo>
                  <a:lnTo>
                    <a:pt x="37" y="400"/>
                  </a:lnTo>
                  <a:lnTo>
                    <a:pt x="37" y="396"/>
                  </a:lnTo>
                  <a:lnTo>
                    <a:pt x="37" y="396"/>
                  </a:lnTo>
                  <a:lnTo>
                    <a:pt x="37" y="393"/>
                  </a:lnTo>
                  <a:lnTo>
                    <a:pt x="41" y="393"/>
                  </a:lnTo>
                  <a:lnTo>
                    <a:pt x="41" y="393"/>
                  </a:lnTo>
                  <a:lnTo>
                    <a:pt x="41" y="393"/>
                  </a:lnTo>
                  <a:lnTo>
                    <a:pt x="44" y="393"/>
                  </a:lnTo>
                  <a:lnTo>
                    <a:pt x="48" y="393"/>
                  </a:lnTo>
                  <a:lnTo>
                    <a:pt x="48" y="389"/>
                  </a:lnTo>
                  <a:lnTo>
                    <a:pt x="48" y="385"/>
                  </a:lnTo>
                  <a:lnTo>
                    <a:pt x="48" y="385"/>
                  </a:lnTo>
                  <a:lnTo>
                    <a:pt x="52" y="382"/>
                  </a:lnTo>
                  <a:lnTo>
                    <a:pt x="52" y="378"/>
                  </a:lnTo>
                  <a:lnTo>
                    <a:pt x="52" y="374"/>
                  </a:lnTo>
                  <a:lnTo>
                    <a:pt x="59" y="374"/>
                  </a:lnTo>
                  <a:lnTo>
                    <a:pt x="59" y="378"/>
                  </a:lnTo>
                  <a:lnTo>
                    <a:pt x="63" y="378"/>
                  </a:lnTo>
                  <a:lnTo>
                    <a:pt x="63" y="382"/>
                  </a:lnTo>
                  <a:lnTo>
                    <a:pt x="63" y="385"/>
                  </a:lnTo>
                  <a:lnTo>
                    <a:pt x="63" y="385"/>
                  </a:lnTo>
                  <a:lnTo>
                    <a:pt x="67" y="385"/>
                  </a:lnTo>
                  <a:lnTo>
                    <a:pt x="67" y="389"/>
                  </a:lnTo>
                  <a:lnTo>
                    <a:pt x="67" y="393"/>
                  </a:lnTo>
                  <a:lnTo>
                    <a:pt x="67" y="396"/>
                  </a:lnTo>
                  <a:lnTo>
                    <a:pt x="67" y="404"/>
                  </a:lnTo>
                  <a:lnTo>
                    <a:pt x="70" y="404"/>
                  </a:lnTo>
                  <a:lnTo>
                    <a:pt x="70" y="408"/>
                  </a:lnTo>
                  <a:lnTo>
                    <a:pt x="74" y="408"/>
                  </a:lnTo>
                  <a:lnTo>
                    <a:pt x="78" y="408"/>
                  </a:lnTo>
                  <a:lnTo>
                    <a:pt x="81" y="408"/>
                  </a:lnTo>
                  <a:lnTo>
                    <a:pt x="81" y="404"/>
                  </a:lnTo>
                  <a:lnTo>
                    <a:pt x="85" y="404"/>
                  </a:lnTo>
                  <a:lnTo>
                    <a:pt x="89" y="400"/>
                  </a:lnTo>
                  <a:lnTo>
                    <a:pt x="89" y="396"/>
                  </a:lnTo>
                  <a:lnTo>
                    <a:pt x="93" y="396"/>
                  </a:lnTo>
                  <a:lnTo>
                    <a:pt x="100" y="393"/>
                  </a:lnTo>
                  <a:lnTo>
                    <a:pt x="104" y="389"/>
                  </a:lnTo>
                  <a:lnTo>
                    <a:pt x="104" y="393"/>
                  </a:lnTo>
                  <a:lnTo>
                    <a:pt x="111" y="393"/>
                  </a:lnTo>
                  <a:lnTo>
                    <a:pt x="115" y="389"/>
                  </a:lnTo>
                  <a:lnTo>
                    <a:pt x="122" y="389"/>
                  </a:lnTo>
                  <a:lnTo>
                    <a:pt x="122" y="393"/>
                  </a:lnTo>
                  <a:lnTo>
                    <a:pt x="115" y="396"/>
                  </a:lnTo>
                  <a:lnTo>
                    <a:pt x="118" y="396"/>
                  </a:lnTo>
                  <a:lnTo>
                    <a:pt x="118" y="396"/>
                  </a:lnTo>
                  <a:lnTo>
                    <a:pt x="118" y="396"/>
                  </a:lnTo>
                  <a:lnTo>
                    <a:pt x="122" y="396"/>
                  </a:lnTo>
                  <a:lnTo>
                    <a:pt x="126" y="400"/>
                  </a:lnTo>
                  <a:lnTo>
                    <a:pt x="126" y="396"/>
                  </a:lnTo>
                  <a:lnTo>
                    <a:pt x="130" y="396"/>
                  </a:lnTo>
                  <a:lnTo>
                    <a:pt x="133" y="396"/>
                  </a:lnTo>
                  <a:lnTo>
                    <a:pt x="133" y="396"/>
                  </a:lnTo>
                  <a:lnTo>
                    <a:pt x="137" y="396"/>
                  </a:lnTo>
                  <a:lnTo>
                    <a:pt x="137" y="396"/>
                  </a:lnTo>
                  <a:lnTo>
                    <a:pt x="141" y="404"/>
                  </a:lnTo>
                  <a:lnTo>
                    <a:pt x="148" y="411"/>
                  </a:lnTo>
                  <a:lnTo>
                    <a:pt x="152" y="415"/>
                  </a:lnTo>
                  <a:lnTo>
                    <a:pt x="152" y="419"/>
                  </a:lnTo>
                  <a:lnTo>
                    <a:pt x="155" y="419"/>
                  </a:lnTo>
                  <a:lnTo>
                    <a:pt x="155" y="422"/>
                  </a:lnTo>
                  <a:lnTo>
                    <a:pt x="163" y="422"/>
                  </a:lnTo>
                  <a:lnTo>
                    <a:pt x="170" y="422"/>
                  </a:lnTo>
                  <a:lnTo>
                    <a:pt x="170" y="422"/>
                  </a:lnTo>
                  <a:lnTo>
                    <a:pt x="174" y="426"/>
                  </a:lnTo>
                  <a:lnTo>
                    <a:pt x="178" y="430"/>
                  </a:lnTo>
                  <a:lnTo>
                    <a:pt x="185" y="430"/>
                  </a:lnTo>
                  <a:lnTo>
                    <a:pt x="189" y="437"/>
                  </a:lnTo>
                  <a:lnTo>
                    <a:pt x="193" y="445"/>
                  </a:lnTo>
                  <a:lnTo>
                    <a:pt x="196" y="445"/>
                  </a:lnTo>
                  <a:lnTo>
                    <a:pt x="200" y="448"/>
                  </a:lnTo>
                  <a:lnTo>
                    <a:pt x="200" y="456"/>
                  </a:lnTo>
                  <a:lnTo>
                    <a:pt x="204" y="463"/>
                  </a:lnTo>
                  <a:lnTo>
                    <a:pt x="207" y="463"/>
                  </a:lnTo>
                  <a:lnTo>
                    <a:pt x="207" y="471"/>
                  </a:lnTo>
                  <a:lnTo>
                    <a:pt x="211" y="474"/>
                  </a:lnTo>
                  <a:lnTo>
                    <a:pt x="207" y="478"/>
                  </a:lnTo>
                  <a:lnTo>
                    <a:pt x="207" y="478"/>
                  </a:lnTo>
                  <a:lnTo>
                    <a:pt x="204" y="478"/>
                  </a:lnTo>
                  <a:lnTo>
                    <a:pt x="200" y="482"/>
                  </a:lnTo>
                  <a:lnTo>
                    <a:pt x="200" y="482"/>
                  </a:lnTo>
                  <a:lnTo>
                    <a:pt x="200" y="482"/>
                  </a:lnTo>
                  <a:lnTo>
                    <a:pt x="200" y="485"/>
                  </a:lnTo>
                  <a:lnTo>
                    <a:pt x="204" y="489"/>
                  </a:lnTo>
                  <a:lnTo>
                    <a:pt x="204" y="493"/>
                  </a:lnTo>
                  <a:lnTo>
                    <a:pt x="207" y="497"/>
                  </a:lnTo>
                  <a:lnTo>
                    <a:pt x="204" y="497"/>
                  </a:lnTo>
                  <a:lnTo>
                    <a:pt x="207" y="500"/>
                  </a:lnTo>
                  <a:lnTo>
                    <a:pt x="207" y="500"/>
                  </a:lnTo>
                  <a:lnTo>
                    <a:pt x="207" y="504"/>
                  </a:lnTo>
                  <a:lnTo>
                    <a:pt x="211" y="504"/>
                  </a:lnTo>
                  <a:lnTo>
                    <a:pt x="211" y="508"/>
                  </a:lnTo>
                  <a:lnTo>
                    <a:pt x="215" y="508"/>
                  </a:lnTo>
                  <a:lnTo>
                    <a:pt x="218" y="508"/>
                  </a:lnTo>
                  <a:lnTo>
                    <a:pt x="222" y="508"/>
                  </a:lnTo>
                  <a:lnTo>
                    <a:pt x="222" y="508"/>
                  </a:lnTo>
                  <a:lnTo>
                    <a:pt x="226" y="508"/>
                  </a:lnTo>
                  <a:lnTo>
                    <a:pt x="230" y="511"/>
                  </a:lnTo>
                  <a:lnTo>
                    <a:pt x="233" y="511"/>
                  </a:lnTo>
                  <a:lnTo>
                    <a:pt x="233" y="515"/>
                  </a:lnTo>
                  <a:lnTo>
                    <a:pt x="237" y="515"/>
                  </a:lnTo>
                  <a:lnTo>
                    <a:pt x="237" y="519"/>
                  </a:lnTo>
                  <a:lnTo>
                    <a:pt x="237" y="519"/>
                  </a:lnTo>
                  <a:lnTo>
                    <a:pt x="237" y="519"/>
                  </a:lnTo>
                  <a:lnTo>
                    <a:pt x="244" y="519"/>
                  </a:lnTo>
                  <a:lnTo>
                    <a:pt x="244" y="523"/>
                  </a:lnTo>
                  <a:lnTo>
                    <a:pt x="248" y="523"/>
                  </a:lnTo>
                  <a:lnTo>
                    <a:pt x="248" y="523"/>
                  </a:lnTo>
                  <a:lnTo>
                    <a:pt x="252" y="519"/>
                  </a:lnTo>
                  <a:lnTo>
                    <a:pt x="255" y="519"/>
                  </a:lnTo>
                  <a:lnTo>
                    <a:pt x="263" y="523"/>
                  </a:lnTo>
                  <a:lnTo>
                    <a:pt x="263" y="523"/>
                  </a:lnTo>
                  <a:lnTo>
                    <a:pt x="267" y="523"/>
                  </a:lnTo>
                  <a:lnTo>
                    <a:pt x="270" y="523"/>
                  </a:lnTo>
                  <a:lnTo>
                    <a:pt x="274" y="530"/>
                  </a:lnTo>
                  <a:lnTo>
                    <a:pt x="278" y="530"/>
                  </a:lnTo>
                  <a:lnTo>
                    <a:pt x="281" y="530"/>
                  </a:lnTo>
                  <a:lnTo>
                    <a:pt x="285" y="534"/>
                  </a:lnTo>
                  <a:lnTo>
                    <a:pt x="285" y="537"/>
                  </a:lnTo>
                  <a:lnTo>
                    <a:pt x="289" y="537"/>
                  </a:lnTo>
                  <a:lnTo>
                    <a:pt x="289" y="537"/>
                  </a:lnTo>
                  <a:lnTo>
                    <a:pt x="289" y="534"/>
                  </a:lnTo>
                  <a:lnTo>
                    <a:pt x="292" y="534"/>
                  </a:lnTo>
                  <a:lnTo>
                    <a:pt x="292" y="534"/>
                  </a:lnTo>
                  <a:lnTo>
                    <a:pt x="296" y="534"/>
                  </a:lnTo>
                  <a:lnTo>
                    <a:pt x="300" y="534"/>
                  </a:lnTo>
                  <a:lnTo>
                    <a:pt x="300" y="541"/>
                  </a:lnTo>
                  <a:lnTo>
                    <a:pt x="304" y="541"/>
                  </a:lnTo>
                  <a:lnTo>
                    <a:pt x="311" y="541"/>
                  </a:lnTo>
                  <a:lnTo>
                    <a:pt x="315" y="541"/>
                  </a:lnTo>
                  <a:lnTo>
                    <a:pt x="311" y="549"/>
                  </a:lnTo>
                  <a:lnTo>
                    <a:pt x="315" y="552"/>
                  </a:lnTo>
                  <a:lnTo>
                    <a:pt x="318" y="552"/>
                  </a:lnTo>
                  <a:lnTo>
                    <a:pt x="322" y="552"/>
                  </a:lnTo>
                  <a:lnTo>
                    <a:pt x="322" y="552"/>
                  </a:lnTo>
                  <a:lnTo>
                    <a:pt x="326" y="552"/>
                  </a:lnTo>
                  <a:lnTo>
                    <a:pt x="330" y="549"/>
                  </a:lnTo>
                  <a:lnTo>
                    <a:pt x="337" y="549"/>
                  </a:lnTo>
                  <a:lnTo>
                    <a:pt x="341" y="549"/>
                  </a:lnTo>
                  <a:lnTo>
                    <a:pt x="341" y="552"/>
                  </a:lnTo>
                  <a:lnTo>
                    <a:pt x="348" y="556"/>
                  </a:lnTo>
                  <a:lnTo>
                    <a:pt x="348" y="560"/>
                  </a:lnTo>
                  <a:lnTo>
                    <a:pt x="352" y="560"/>
                  </a:lnTo>
                  <a:lnTo>
                    <a:pt x="355" y="560"/>
                  </a:lnTo>
                  <a:lnTo>
                    <a:pt x="359" y="560"/>
                  </a:lnTo>
                  <a:lnTo>
                    <a:pt x="363" y="556"/>
                  </a:lnTo>
                  <a:lnTo>
                    <a:pt x="367" y="556"/>
                  </a:lnTo>
                  <a:lnTo>
                    <a:pt x="367" y="560"/>
                  </a:lnTo>
                  <a:lnTo>
                    <a:pt x="370" y="556"/>
                  </a:lnTo>
                  <a:lnTo>
                    <a:pt x="374" y="556"/>
                  </a:lnTo>
                  <a:lnTo>
                    <a:pt x="374" y="560"/>
                  </a:lnTo>
                  <a:lnTo>
                    <a:pt x="374" y="563"/>
                  </a:lnTo>
                  <a:lnTo>
                    <a:pt x="378" y="563"/>
                  </a:lnTo>
                  <a:lnTo>
                    <a:pt x="378" y="563"/>
                  </a:lnTo>
                  <a:lnTo>
                    <a:pt x="381" y="563"/>
                  </a:lnTo>
                  <a:lnTo>
                    <a:pt x="385" y="556"/>
                  </a:lnTo>
                  <a:lnTo>
                    <a:pt x="392" y="552"/>
                  </a:lnTo>
                  <a:lnTo>
                    <a:pt x="400" y="552"/>
                  </a:lnTo>
                  <a:lnTo>
                    <a:pt x="400" y="552"/>
                  </a:lnTo>
                  <a:lnTo>
                    <a:pt x="407" y="556"/>
                  </a:lnTo>
                  <a:lnTo>
                    <a:pt x="411" y="556"/>
                  </a:lnTo>
                  <a:lnTo>
                    <a:pt x="415" y="552"/>
                  </a:lnTo>
                  <a:lnTo>
                    <a:pt x="418" y="556"/>
                  </a:lnTo>
                  <a:lnTo>
                    <a:pt x="422" y="556"/>
                  </a:lnTo>
                  <a:lnTo>
                    <a:pt x="422" y="556"/>
                  </a:lnTo>
                  <a:lnTo>
                    <a:pt x="426" y="556"/>
                  </a:lnTo>
                  <a:lnTo>
                    <a:pt x="429" y="556"/>
                  </a:lnTo>
                  <a:lnTo>
                    <a:pt x="433" y="556"/>
                  </a:lnTo>
                  <a:lnTo>
                    <a:pt x="437" y="552"/>
                  </a:lnTo>
                  <a:lnTo>
                    <a:pt x="437" y="552"/>
                  </a:lnTo>
                  <a:lnTo>
                    <a:pt x="441" y="552"/>
                  </a:lnTo>
                  <a:lnTo>
                    <a:pt x="441" y="549"/>
                  </a:lnTo>
                  <a:lnTo>
                    <a:pt x="444" y="549"/>
                  </a:lnTo>
                  <a:lnTo>
                    <a:pt x="444" y="545"/>
                  </a:lnTo>
                  <a:lnTo>
                    <a:pt x="448" y="541"/>
                  </a:lnTo>
                  <a:lnTo>
                    <a:pt x="452" y="541"/>
                  </a:lnTo>
                  <a:lnTo>
                    <a:pt x="459" y="541"/>
                  </a:lnTo>
                  <a:lnTo>
                    <a:pt x="463" y="537"/>
                  </a:lnTo>
                  <a:lnTo>
                    <a:pt x="463" y="534"/>
                  </a:lnTo>
                  <a:lnTo>
                    <a:pt x="463" y="534"/>
                  </a:lnTo>
                  <a:lnTo>
                    <a:pt x="467" y="530"/>
                  </a:lnTo>
                  <a:lnTo>
                    <a:pt x="470" y="534"/>
                  </a:lnTo>
                  <a:lnTo>
                    <a:pt x="474" y="534"/>
                  </a:lnTo>
                  <a:lnTo>
                    <a:pt x="481" y="534"/>
                  </a:lnTo>
                  <a:lnTo>
                    <a:pt x="481" y="534"/>
                  </a:lnTo>
                  <a:lnTo>
                    <a:pt x="481" y="530"/>
                  </a:lnTo>
                  <a:lnTo>
                    <a:pt x="489" y="526"/>
                  </a:lnTo>
                  <a:lnTo>
                    <a:pt x="492" y="526"/>
                  </a:lnTo>
                  <a:lnTo>
                    <a:pt x="492" y="530"/>
                  </a:lnTo>
                  <a:lnTo>
                    <a:pt x="496" y="530"/>
                  </a:lnTo>
                  <a:lnTo>
                    <a:pt x="496" y="530"/>
                  </a:lnTo>
                  <a:lnTo>
                    <a:pt x="492" y="534"/>
                  </a:lnTo>
                  <a:lnTo>
                    <a:pt x="496" y="537"/>
                  </a:lnTo>
                  <a:lnTo>
                    <a:pt x="496" y="537"/>
                  </a:lnTo>
                  <a:lnTo>
                    <a:pt x="500" y="537"/>
                  </a:lnTo>
                  <a:lnTo>
                    <a:pt x="500" y="537"/>
                  </a:lnTo>
                  <a:lnTo>
                    <a:pt x="504" y="541"/>
                  </a:lnTo>
                  <a:lnTo>
                    <a:pt x="504" y="545"/>
                  </a:lnTo>
                  <a:lnTo>
                    <a:pt x="500" y="545"/>
                  </a:lnTo>
                  <a:lnTo>
                    <a:pt x="500" y="549"/>
                  </a:lnTo>
                  <a:lnTo>
                    <a:pt x="504" y="549"/>
                  </a:lnTo>
                  <a:lnTo>
                    <a:pt x="507" y="549"/>
                  </a:lnTo>
                  <a:lnTo>
                    <a:pt x="511" y="549"/>
                  </a:lnTo>
                  <a:lnTo>
                    <a:pt x="511" y="552"/>
                  </a:lnTo>
                  <a:lnTo>
                    <a:pt x="515" y="552"/>
                  </a:lnTo>
                  <a:lnTo>
                    <a:pt x="518" y="552"/>
                  </a:lnTo>
                  <a:lnTo>
                    <a:pt x="522" y="552"/>
                  </a:lnTo>
                  <a:lnTo>
                    <a:pt x="526" y="552"/>
                  </a:lnTo>
                  <a:lnTo>
                    <a:pt x="526" y="556"/>
                  </a:lnTo>
                  <a:lnTo>
                    <a:pt x="529" y="556"/>
                  </a:lnTo>
                  <a:lnTo>
                    <a:pt x="529" y="560"/>
                  </a:lnTo>
                  <a:lnTo>
                    <a:pt x="533" y="560"/>
                  </a:lnTo>
                  <a:lnTo>
                    <a:pt x="537" y="563"/>
                  </a:lnTo>
                  <a:lnTo>
                    <a:pt x="537" y="567"/>
                  </a:lnTo>
                  <a:lnTo>
                    <a:pt x="541" y="574"/>
                  </a:lnTo>
                  <a:lnTo>
                    <a:pt x="541" y="578"/>
                  </a:lnTo>
                  <a:lnTo>
                    <a:pt x="541" y="586"/>
                  </a:lnTo>
                  <a:lnTo>
                    <a:pt x="541" y="589"/>
                  </a:lnTo>
                  <a:lnTo>
                    <a:pt x="537" y="589"/>
                  </a:lnTo>
                  <a:lnTo>
                    <a:pt x="537" y="589"/>
                  </a:lnTo>
                  <a:lnTo>
                    <a:pt x="533" y="593"/>
                  </a:lnTo>
                  <a:lnTo>
                    <a:pt x="533" y="593"/>
                  </a:lnTo>
                  <a:lnTo>
                    <a:pt x="533" y="597"/>
                  </a:lnTo>
                  <a:lnTo>
                    <a:pt x="533" y="600"/>
                  </a:lnTo>
                  <a:lnTo>
                    <a:pt x="533" y="600"/>
                  </a:lnTo>
                  <a:lnTo>
                    <a:pt x="529" y="600"/>
                  </a:lnTo>
                  <a:lnTo>
                    <a:pt x="529" y="600"/>
                  </a:lnTo>
                  <a:lnTo>
                    <a:pt x="526" y="604"/>
                  </a:lnTo>
                  <a:lnTo>
                    <a:pt x="529" y="608"/>
                  </a:lnTo>
                  <a:lnTo>
                    <a:pt x="526" y="608"/>
                  </a:lnTo>
                  <a:lnTo>
                    <a:pt x="526" y="612"/>
                  </a:lnTo>
                  <a:lnTo>
                    <a:pt x="529" y="612"/>
                  </a:lnTo>
                  <a:lnTo>
                    <a:pt x="529" y="615"/>
                  </a:lnTo>
                  <a:lnTo>
                    <a:pt x="533" y="615"/>
                  </a:lnTo>
                  <a:lnTo>
                    <a:pt x="533" y="619"/>
                  </a:lnTo>
                  <a:lnTo>
                    <a:pt x="533" y="623"/>
                  </a:lnTo>
                  <a:lnTo>
                    <a:pt x="537" y="619"/>
                  </a:lnTo>
                  <a:lnTo>
                    <a:pt x="544" y="619"/>
                  </a:lnTo>
                  <a:lnTo>
                    <a:pt x="544" y="623"/>
                  </a:lnTo>
                  <a:lnTo>
                    <a:pt x="544" y="623"/>
                  </a:lnTo>
                  <a:lnTo>
                    <a:pt x="548" y="626"/>
                  </a:lnTo>
                  <a:lnTo>
                    <a:pt x="552" y="623"/>
                  </a:lnTo>
                  <a:lnTo>
                    <a:pt x="552" y="626"/>
                  </a:lnTo>
                  <a:lnTo>
                    <a:pt x="552" y="630"/>
                  </a:lnTo>
                  <a:lnTo>
                    <a:pt x="552" y="630"/>
                  </a:lnTo>
                  <a:lnTo>
                    <a:pt x="555" y="634"/>
                  </a:lnTo>
                  <a:lnTo>
                    <a:pt x="555" y="634"/>
                  </a:lnTo>
                  <a:lnTo>
                    <a:pt x="559" y="634"/>
                  </a:lnTo>
                  <a:lnTo>
                    <a:pt x="559" y="634"/>
                  </a:lnTo>
                  <a:lnTo>
                    <a:pt x="563" y="634"/>
                  </a:lnTo>
                  <a:lnTo>
                    <a:pt x="566" y="638"/>
                  </a:lnTo>
                  <a:lnTo>
                    <a:pt x="566" y="638"/>
                  </a:lnTo>
                  <a:lnTo>
                    <a:pt x="566" y="641"/>
                  </a:lnTo>
                  <a:lnTo>
                    <a:pt x="566" y="641"/>
                  </a:lnTo>
                  <a:lnTo>
                    <a:pt x="563" y="649"/>
                  </a:lnTo>
                  <a:lnTo>
                    <a:pt x="559" y="649"/>
                  </a:lnTo>
                  <a:lnTo>
                    <a:pt x="559" y="652"/>
                  </a:lnTo>
                  <a:lnTo>
                    <a:pt x="563" y="652"/>
                  </a:lnTo>
                  <a:lnTo>
                    <a:pt x="566" y="652"/>
                  </a:lnTo>
                  <a:lnTo>
                    <a:pt x="566" y="652"/>
                  </a:lnTo>
                  <a:lnTo>
                    <a:pt x="570" y="652"/>
                  </a:lnTo>
                  <a:lnTo>
                    <a:pt x="570" y="652"/>
                  </a:lnTo>
                  <a:lnTo>
                    <a:pt x="570" y="656"/>
                  </a:lnTo>
                  <a:lnTo>
                    <a:pt x="570" y="660"/>
                  </a:lnTo>
                  <a:lnTo>
                    <a:pt x="574" y="664"/>
                  </a:lnTo>
                  <a:lnTo>
                    <a:pt x="578" y="660"/>
                  </a:lnTo>
                  <a:lnTo>
                    <a:pt x="581" y="660"/>
                  </a:lnTo>
                  <a:lnTo>
                    <a:pt x="589" y="656"/>
                  </a:lnTo>
                  <a:lnTo>
                    <a:pt x="592" y="660"/>
                  </a:lnTo>
                  <a:lnTo>
                    <a:pt x="592" y="660"/>
                  </a:lnTo>
                  <a:lnTo>
                    <a:pt x="589" y="664"/>
                  </a:lnTo>
                  <a:lnTo>
                    <a:pt x="589" y="664"/>
                  </a:lnTo>
                  <a:lnTo>
                    <a:pt x="592" y="664"/>
                  </a:lnTo>
                  <a:lnTo>
                    <a:pt x="592" y="667"/>
                  </a:lnTo>
                  <a:lnTo>
                    <a:pt x="600" y="664"/>
                  </a:lnTo>
                  <a:lnTo>
                    <a:pt x="600" y="664"/>
                  </a:lnTo>
                  <a:lnTo>
                    <a:pt x="600" y="660"/>
                  </a:lnTo>
                  <a:lnTo>
                    <a:pt x="600" y="656"/>
                  </a:lnTo>
                  <a:lnTo>
                    <a:pt x="600" y="656"/>
                  </a:lnTo>
                  <a:lnTo>
                    <a:pt x="600" y="649"/>
                  </a:lnTo>
                  <a:lnTo>
                    <a:pt x="600" y="649"/>
                  </a:lnTo>
                  <a:lnTo>
                    <a:pt x="600" y="645"/>
                  </a:lnTo>
                  <a:lnTo>
                    <a:pt x="607" y="645"/>
                  </a:lnTo>
                  <a:lnTo>
                    <a:pt x="607" y="649"/>
                  </a:lnTo>
                  <a:lnTo>
                    <a:pt x="607" y="645"/>
                  </a:lnTo>
                  <a:lnTo>
                    <a:pt x="607" y="645"/>
                  </a:lnTo>
                  <a:lnTo>
                    <a:pt x="611" y="645"/>
                  </a:lnTo>
                  <a:lnTo>
                    <a:pt x="611" y="645"/>
                  </a:lnTo>
                  <a:lnTo>
                    <a:pt x="611" y="641"/>
                  </a:lnTo>
                  <a:lnTo>
                    <a:pt x="615" y="641"/>
                  </a:lnTo>
                  <a:lnTo>
                    <a:pt x="618" y="641"/>
                  </a:lnTo>
                  <a:lnTo>
                    <a:pt x="618" y="645"/>
                  </a:lnTo>
                  <a:lnTo>
                    <a:pt x="618" y="645"/>
                  </a:lnTo>
                  <a:lnTo>
                    <a:pt x="622" y="645"/>
                  </a:lnTo>
                  <a:lnTo>
                    <a:pt x="622" y="641"/>
                  </a:lnTo>
                  <a:lnTo>
                    <a:pt x="626" y="641"/>
                  </a:lnTo>
                  <a:lnTo>
                    <a:pt x="629" y="641"/>
                  </a:lnTo>
                  <a:lnTo>
                    <a:pt x="629" y="641"/>
                  </a:lnTo>
                  <a:lnTo>
                    <a:pt x="629" y="641"/>
                  </a:lnTo>
                  <a:lnTo>
                    <a:pt x="633" y="645"/>
                  </a:lnTo>
                  <a:lnTo>
                    <a:pt x="637" y="641"/>
                  </a:lnTo>
                  <a:lnTo>
                    <a:pt x="637" y="638"/>
                  </a:lnTo>
                  <a:lnTo>
                    <a:pt x="641" y="638"/>
                  </a:lnTo>
                  <a:lnTo>
                    <a:pt x="644" y="641"/>
                  </a:lnTo>
                  <a:lnTo>
                    <a:pt x="648" y="638"/>
                  </a:lnTo>
                  <a:lnTo>
                    <a:pt x="648" y="634"/>
                  </a:lnTo>
                  <a:lnTo>
                    <a:pt x="652" y="630"/>
                  </a:lnTo>
                  <a:lnTo>
                    <a:pt x="655" y="630"/>
                  </a:lnTo>
                  <a:lnTo>
                    <a:pt x="659" y="630"/>
                  </a:lnTo>
                  <a:lnTo>
                    <a:pt x="663" y="634"/>
                  </a:lnTo>
                  <a:lnTo>
                    <a:pt x="663" y="634"/>
                  </a:lnTo>
                  <a:lnTo>
                    <a:pt x="666" y="634"/>
                  </a:lnTo>
                  <a:lnTo>
                    <a:pt x="666" y="638"/>
                  </a:lnTo>
                  <a:lnTo>
                    <a:pt x="674" y="638"/>
                  </a:lnTo>
                  <a:lnTo>
                    <a:pt x="678" y="638"/>
                  </a:lnTo>
                  <a:lnTo>
                    <a:pt x="681" y="638"/>
                  </a:lnTo>
                  <a:lnTo>
                    <a:pt x="685" y="638"/>
                  </a:lnTo>
                  <a:lnTo>
                    <a:pt x="681" y="641"/>
                  </a:lnTo>
                  <a:lnTo>
                    <a:pt x="681" y="641"/>
                  </a:lnTo>
                  <a:lnTo>
                    <a:pt x="678" y="649"/>
                  </a:lnTo>
                  <a:lnTo>
                    <a:pt x="681" y="649"/>
                  </a:lnTo>
                  <a:lnTo>
                    <a:pt x="681" y="652"/>
                  </a:lnTo>
                  <a:lnTo>
                    <a:pt x="689" y="652"/>
                  </a:lnTo>
                  <a:lnTo>
                    <a:pt x="689" y="656"/>
                  </a:lnTo>
                  <a:lnTo>
                    <a:pt x="692" y="656"/>
                  </a:lnTo>
                  <a:lnTo>
                    <a:pt x="696" y="660"/>
                  </a:lnTo>
                  <a:lnTo>
                    <a:pt x="700" y="656"/>
                  </a:lnTo>
                  <a:lnTo>
                    <a:pt x="700" y="660"/>
                  </a:lnTo>
                  <a:lnTo>
                    <a:pt x="703" y="656"/>
                  </a:lnTo>
                  <a:lnTo>
                    <a:pt x="703" y="660"/>
                  </a:lnTo>
                  <a:lnTo>
                    <a:pt x="707" y="660"/>
                  </a:lnTo>
                  <a:lnTo>
                    <a:pt x="707" y="660"/>
                  </a:lnTo>
                  <a:lnTo>
                    <a:pt x="711" y="660"/>
                  </a:lnTo>
                  <a:lnTo>
                    <a:pt x="711" y="660"/>
                  </a:lnTo>
                  <a:lnTo>
                    <a:pt x="711" y="656"/>
                  </a:lnTo>
                  <a:lnTo>
                    <a:pt x="711" y="652"/>
                  </a:lnTo>
                  <a:lnTo>
                    <a:pt x="715" y="656"/>
                  </a:lnTo>
                  <a:lnTo>
                    <a:pt x="718" y="660"/>
                  </a:lnTo>
                  <a:lnTo>
                    <a:pt x="718" y="660"/>
                  </a:lnTo>
                  <a:lnTo>
                    <a:pt x="722" y="664"/>
                  </a:lnTo>
                  <a:lnTo>
                    <a:pt x="726" y="660"/>
                  </a:lnTo>
                  <a:lnTo>
                    <a:pt x="726" y="664"/>
                  </a:lnTo>
                  <a:lnTo>
                    <a:pt x="729" y="660"/>
                  </a:lnTo>
                  <a:lnTo>
                    <a:pt x="729" y="660"/>
                  </a:lnTo>
                  <a:lnTo>
                    <a:pt x="733" y="660"/>
                  </a:lnTo>
                  <a:lnTo>
                    <a:pt x="733" y="660"/>
                  </a:lnTo>
                  <a:lnTo>
                    <a:pt x="737" y="664"/>
                  </a:lnTo>
                  <a:lnTo>
                    <a:pt x="733" y="664"/>
                  </a:lnTo>
                  <a:lnTo>
                    <a:pt x="733" y="664"/>
                  </a:lnTo>
                  <a:lnTo>
                    <a:pt x="729" y="667"/>
                  </a:lnTo>
                  <a:lnTo>
                    <a:pt x="729" y="671"/>
                  </a:lnTo>
                  <a:lnTo>
                    <a:pt x="733" y="675"/>
                  </a:lnTo>
                  <a:lnTo>
                    <a:pt x="737" y="675"/>
                  </a:lnTo>
                  <a:lnTo>
                    <a:pt x="737" y="678"/>
                  </a:lnTo>
                  <a:lnTo>
                    <a:pt x="737" y="678"/>
                  </a:lnTo>
                  <a:lnTo>
                    <a:pt x="737" y="678"/>
                  </a:lnTo>
                  <a:lnTo>
                    <a:pt x="737" y="678"/>
                  </a:lnTo>
                  <a:lnTo>
                    <a:pt x="741" y="678"/>
                  </a:lnTo>
                  <a:lnTo>
                    <a:pt x="741" y="678"/>
                  </a:lnTo>
                  <a:lnTo>
                    <a:pt x="744" y="678"/>
                  </a:lnTo>
                  <a:lnTo>
                    <a:pt x="748" y="675"/>
                  </a:lnTo>
                  <a:lnTo>
                    <a:pt x="744" y="675"/>
                  </a:lnTo>
                  <a:lnTo>
                    <a:pt x="744" y="675"/>
                  </a:lnTo>
                  <a:lnTo>
                    <a:pt x="744" y="675"/>
                  </a:lnTo>
                  <a:lnTo>
                    <a:pt x="744" y="671"/>
                  </a:lnTo>
                  <a:lnTo>
                    <a:pt x="741" y="671"/>
                  </a:lnTo>
                  <a:lnTo>
                    <a:pt x="741" y="667"/>
                  </a:lnTo>
                  <a:lnTo>
                    <a:pt x="741" y="667"/>
                  </a:lnTo>
                  <a:lnTo>
                    <a:pt x="744" y="664"/>
                  </a:lnTo>
                  <a:lnTo>
                    <a:pt x="744" y="664"/>
                  </a:lnTo>
                  <a:lnTo>
                    <a:pt x="744" y="660"/>
                  </a:lnTo>
                  <a:lnTo>
                    <a:pt x="744" y="660"/>
                  </a:lnTo>
                  <a:lnTo>
                    <a:pt x="744" y="660"/>
                  </a:lnTo>
                  <a:lnTo>
                    <a:pt x="744" y="660"/>
                  </a:lnTo>
                  <a:lnTo>
                    <a:pt x="744" y="664"/>
                  </a:lnTo>
                  <a:lnTo>
                    <a:pt x="748" y="664"/>
                  </a:lnTo>
                  <a:lnTo>
                    <a:pt x="748" y="664"/>
                  </a:lnTo>
                  <a:lnTo>
                    <a:pt x="748" y="664"/>
                  </a:lnTo>
                  <a:lnTo>
                    <a:pt x="748" y="664"/>
                  </a:lnTo>
                  <a:lnTo>
                    <a:pt x="748" y="664"/>
                  </a:lnTo>
                  <a:lnTo>
                    <a:pt x="748" y="664"/>
                  </a:lnTo>
                  <a:lnTo>
                    <a:pt x="748" y="664"/>
                  </a:lnTo>
                  <a:lnTo>
                    <a:pt x="752" y="664"/>
                  </a:lnTo>
                  <a:lnTo>
                    <a:pt x="755" y="660"/>
                  </a:lnTo>
                  <a:lnTo>
                    <a:pt x="755" y="660"/>
                  </a:lnTo>
                  <a:lnTo>
                    <a:pt x="759" y="660"/>
                  </a:lnTo>
                  <a:lnTo>
                    <a:pt x="763" y="660"/>
                  </a:lnTo>
                  <a:lnTo>
                    <a:pt x="763" y="656"/>
                  </a:lnTo>
                  <a:lnTo>
                    <a:pt x="766" y="656"/>
                  </a:lnTo>
                  <a:lnTo>
                    <a:pt x="766" y="656"/>
                  </a:lnTo>
                  <a:lnTo>
                    <a:pt x="770" y="656"/>
                  </a:lnTo>
                  <a:lnTo>
                    <a:pt x="774" y="656"/>
                  </a:lnTo>
                  <a:lnTo>
                    <a:pt x="778" y="652"/>
                  </a:lnTo>
                  <a:lnTo>
                    <a:pt x="781" y="652"/>
                  </a:lnTo>
                  <a:lnTo>
                    <a:pt x="781" y="649"/>
                  </a:lnTo>
                  <a:lnTo>
                    <a:pt x="781" y="649"/>
                  </a:lnTo>
                  <a:lnTo>
                    <a:pt x="785" y="649"/>
                  </a:lnTo>
                  <a:lnTo>
                    <a:pt x="785" y="649"/>
                  </a:lnTo>
                  <a:lnTo>
                    <a:pt x="785" y="649"/>
                  </a:lnTo>
                  <a:lnTo>
                    <a:pt x="789" y="645"/>
                  </a:lnTo>
                  <a:lnTo>
                    <a:pt x="789" y="645"/>
                  </a:lnTo>
                  <a:lnTo>
                    <a:pt x="789" y="641"/>
                  </a:lnTo>
                  <a:lnTo>
                    <a:pt x="789" y="638"/>
                  </a:lnTo>
                  <a:lnTo>
                    <a:pt x="789" y="638"/>
                  </a:lnTo>
                  <a:lnTo>
                    <a:pt x="789" y="634"/>
                  </a:lnTo>
                  <a:lnTo>
                    <a:pt x="789" y="638"/>
                  </a:lnTo>
                  <a:lnTo>
                    <a:pt x="792" y="638"/>
                  </a:lnTo>
                  <a:lnTo>
                    <a:pt x="796" y="641"/>
                  </a:lnTo>
                  <a:lnTo>
                    <a:pt x="800" y="641"/>
                  </a:lnTo>
                  <a:lnTo>
                    <a:pt x="800" y="641"/>
                  </a:lnTo>
                  <a:lnTo>
                    <a:pt x="800" y="645"/>
                  </a:lnTo>
                  <a:lnTo>
                    <a:pt x="796" y="645"/>
                  </a:lnTo>
                  <a:lnTo>
                    <a:pt x="796" y="645"/>
                  </a:lnTo>
                  <a:lnTo>
                    <a:pt x="803" y="645"/>
                  </a:lnTo>
                  <a:lnTo>
                    <a:pt x="803" y="641"/>
                  </a:lnTo>
                  <a:lnTo>
                    <a:pt x="807" y="641"/>
                  </a:lnTo>
                  <a:lnTo>
                    <a:pt x="807" y="638"/>
                  </a:lnTo>
                  <a:lnTo>
                    <a:pt x="811" y="641"/>
                  </a:lnTo>
                  <a:lnTo>
                    <a:pt x="811" y="641"/>
                  </a:lnTo>
                  <a:lnTo>
                    <a:pt x="815" y="638"/>
                  </a:lnTo>
                  <a:lnTo>
                    <a:pt x="815" y="638"/>
                  </a:lnTo>
                  <a:lnTo>
                    <a:pt x="815" y="638"/>
                  </a:lnTo>
                  <a:lnTo>
                    <a:pt x="818" y="638"/>
                  </a:lnTo>
                  <a:lnTo>
                    <a:pt x="818" y="641"/>
                  </a:lnTo>
                  <a:lnTo>
                    <a:pt x="822" y="638"/>
                  </a:lnTo>
                  <a:lnTo>
                    <a:pt x="822" y="638"/>
                  </a:lnTo>
                  <a:lnTo>
                    <a:pt x="826" y="638"/>
                  </a:lnTo>
                  <a:lnTo>
                    <a:pt x="826" y="638"/>
                  </a:lnTo>
                  <a:lnTo>
                    <a:pt x="826" y="638"/>
                  </a:lnTo>
                  <a:lnTo>
                    <a:pt x="826" y="634"/>
                  </a:lnTo>
                  <a:lnTo>
                    <a:pt x="829" y="634"/>
                  </a:lnTo>
                  <a:lnTo>
                    <a:pt x="833" y="634"/>
                  </a:lnTo>
                  <a:lnTo>
                    <a:pt x="833" y="634"/>
                  </a:lnTo>
                  <a:lnTo>
                    <a:pt x="833" y="634"/>
                  </a:lnTo>
                  <a:lnTo>
                    <a:pt x="837" y="634"/>
                  </a:lnTo>
                  <a:lnTo>
                    <a:pt x="837" y="634"/>
                  </a:lnTo>
                  <a:lnTo>
                    <a:pt x="840" y="630"/>
                  </a:lnTo>
                  <a:lnTo>
                    <a:pt x="840" y="630"/>
                  </a:lnTo>
                  <a:lnTo>
                    <a:pt x="840" y="626"/>
                  </a:lnTo>
                  <a:lnTo>
                    <a:pt x="840" y="626"/>
                  </a:lnTo>
                  <a:lnTo>
                    <a:pt x="840" y="623"/>
                  </a:lnTo>
                  <a:lnTo>
                    <a:pt x="840" y="623"/>
                  </a:lnTo>
                  <a:lnTo>
                    <a:pt x="844" y="619"/>
                  </a:lnTo>
                  <a:lnTo>
                    <a:pt x="848" y="619"/>
                  </a:lnTo>
                  <a:lnTo>
                    <a:pt x="848" y="623"/>
                  </a:lnTo>
                  <a:lnTo>
                    <a:pt x="852" y="623"/>
                  </a:lnTo>
                  <a:lnTo>
                    <a:pt x="852" y="619"/>
                  </a:lnTo>
                  <a:lnTo>
                    <a:pt x="852" y="619"/>
                  </a:lnTo>
                  <a:lnTo>
                    <a:pt x="852" y="615"/>
                  </a:lnTo>
                  <a:lnTo>
                    <a:pt x="855" y="615"/>
                  </a:lnTo>
                  <a:lnTo>
                    <a:pt x="855" y="615"/>
                  </a:lnTo>
                  <a:lnTo>
                    <a:pt x="855" y="615"/>
                  </a:lnTo>
                  <a:lnTo>
                    <a:pt x="859" y="615"/>
                  </a:lnTo>
                  <a:lnTo>
                    <a:pt x="859" y="615"/>
                  </a:lnTo>
                  <a:lnTo>
                    <a:pt x="859" y="612"/>
                  </a:lnTo>
                  <a:lnTo>
                    <a:pt x="863" y="612"/>
                  </a:lnTo>
                  <a:lnTo>
                    <a:pt x="863" y="612"/>
                  </a:lnTo>
                  <a:lnTo>
                    <a:pt x="859" y="608"/>
                  </a:lnTo>
                  <a:lnTo>
                    <a:pt x="859" y="612"/>
                  </a:lnTo>
                  <a:lnTo>
                    <a:pt x="855" y="608"/>
                  </a:lnTo>
                  <a:lnTo>
                    <a:pt x="859" y="608"/>
                  </a:lnTo>
                  <a:lnTo>
                    <a:pt x="863" y="604"/>
                  </a:lnTo>
                  <a:lnTo>
                    <a:pt x="863" y="604"/>
                  </a:lnTo>
                  <a:lnTo>
                    <a:pt x="866" y="604"/>
                  </a:lnTo>
                  <a:lnTo>
                    <a:pt x="870" y="608"/>
                  </a:lnTo>
                  <a:lnTo>
                    <a:pt x="870" y="604"/>
                  </a:lnTo>
                  <a:lnTo>
                    <a:pt x="866" y="600"/>
                  </a:lnTo>
                  <a:lnTo>
                    <a:pt x="866" y="600"/>
                  </a:lnTo>
                  <a:lnTo>
                    <a:pt x="866" y="600"/>
                  </a:lnTo>
                  <a:lnTo>
                    <a:pt x="870" y="600"/>
                  </a:lnTo>
                  <a:lnTo>
                    <a:pt x="874" y="600"/>
                  </a:lnTo>
                  <a:lnTo>
                    <a:pt x="874" y="597"/>
                  </a:lnTo>
                  <a:lnTo>
                    <a:pt x="870" y="597"/>
                  </a:lnTo>
                  <a:lnTo>
                    <a:pt x="870" y="597"/>
                  </a:lnTo>
                  <a:lnTo>
                    <a:pt x="866" y="593"/>
                  </a:lnTo>
                  <a:lnTo>
                    <a:pt x="870" y="593"/>
                  </a:lnTo>
                  <a:lnTo>
                    <a:pt x="870" y="597"/>
                  </a:lnTo>
                  <a:lnTo>
                    <a:pt x="874" y="597"/>
                  </a:lnTo>
                  <a:lnTo>
                    <a:pt x="874" y="597"/>
                  </a:lnTo>
                  <a:lnTo>
                    <a:pt x="874" y="593"/>
                  </a:lnTo>
                  <a:lnTo>
                    <a:pt x="870" y="593"/>
                  </a:lnTo>
                  <a:lnTo>
                    <a:pt x="870" y="589"/>
                  </a:lnTo>
                  <a:lnTo>
                    <a:pt x="874" y="589"/>
                  </a:lnTo>
                  <a:lnTo>
                    <a:pt x="874" y="589"/>
                  </a:lnTo>
                  <a:lnTo>
                    <a:pt x="878" y="589"/>
                  </a:lnTo>
                  <a:lnTo>
                    <a:pt x="878" y="593"/>
                  </a:lnTo>
                  <a:lnTo>
                    <a:pt x="878" y="593"/>
                  </a:lnTo>
                  <a:lnTo>
                    <a:pt x="881" y="593"/>
                  </a:lnTo>
                  <a:lnTo>
                    <a:pt x="881" y="589"/>
                  </a:lnTo>
                  <a:lnTo>
                    <a:pt x="881" y="589"/>
                  </a:lnTo>
                  <a:lnTo>
                    <a:pt x="878" y="589"/>
                  </a:lnTo>
                  <a:lnTo>
                    <a:pt x="878" y="586"/>
                  </a:lnTo>
                  <a:lnTo>
                    <a:pt x="881" y="586"/>
                  </a:lnTo>
                  <a:lnTo>
                    <a:pt x="881" y="586"/>
                  </a:lnTo>
                  <a:lnTo>
                    <a:pt x="878" y="586"/>
                  </a:lnTo>
                  <a:lnTo>
                    <a:pt x="881" y="582"/>
                  </a:lnTo>
                  <a:lnTo>
                    <a:pt x="878" y="578"/>
                  </a:lnTo>
                  <a:lnTo>
                    <a:pt x="878" y="578"/>
                  </a:lnTo>
                  <a:lnTo>
                    <a:pt x="874" y="582"/>
                  </a:lnTo>
                  <a:lnTo>
                    <a:pt x="878" y="578"/>
                  </a:lnTo>
                  <a:lnTo>
                    <a:pt x="878" y="574"/>
                  </a:lnTo>
                  <a:lnTo>
                    <a:pt x="885" y="574"/>
                  </a:lnTo>
                  <a:lnTo>
                    <a:pt x="881" y="571"/>
                  </a:lnTo>
                  <a:lnTo>
                    <a:pt x="881" y="574"/>
                  </a:lnTo>
                  <a:lnTo>
                    <a:pt x="878" y="571"/>
                  </a:lnTo>
                  <a:lnTo>
                    <a:pt x="881" y="571"/>
                  </a:lnTo>
                  <a:lnTo>
                    <a:pt x="878" y="567"/>
                  </a:lnTo>
                  <a:lnTo>
                    <a:pt x="874" y="567"/>
                  </a:lnTo>
                  <a:lnTo>
                    <a:pt x="878" y="567"/>
                  </a:lnTo>
                  <a:lnTo>
                    <a:pt x="878" y="563"/>
                  </a:lnTo>
                  <a:lnTo>
                    <a:pt x="878" y="567"/>
                  </a:lnTo>
                  <a:lnTo>
                    <a:pt x="878" y="563"/>
                  </a:lnTo>
                  <a:lnTo>
                    <a:pt x="881" y="563"/>
                  </a:lnTo>
                  <a:lnTo>
                    <a:pt x="881" y="563"/>
                  </a:lnTo>
                  <a:lnTo>
                    <a:pt x="881" y="567"/>
                  </a:lnTo>
                  <a:lnTo>
                    <a:pt x="885" y="567"/>
                  </a:lnTo>
                  <a:lnTo>
                    <a:pt x="889" y="563"/>
                  </a:lnTo>
                  <a:lnTo>
                    <a:pt x="889" y="560"/>
                  </a:lnTo>
                  <a:lnTo>
                    <a:pt x="892" y="560"/>
                  </a:lnTo>
                  <a:lnTo>
                    <a:pt x="889" y="560"/>
                  </a:lnTo>
                  <a:lnTo>
                    <a:pt x="885" y="556"/>
                  </a:lnTo>
                  <a:lnTo>
                    <a:pt x="889" y="556"/>
                  </a:lnTo>
                  <a:lnTo>
                    <a:pt x="889" y="556"/>
                  </a:lnTo>
                  <a:lnTo>
                    <a:pt x="892" y="556"/>
                  </a:lnTo>
                  <a:lnTo>
                    <a:pt x="892" y="552"/>
                  </a:lnTo>
                  <a:lnTo>
                    <a:pt x="892" y="552"/>
                  </a:lnTo>
                  <a:lnTo>
                    <a:pt x="892" y="552"/>
                  </a:lnTo>
                  <a:lnTo>
                    <a:pt x="892" y="549"/>
                  </a:lnTo>
                  <a:lnTo>
                    <a:pt x="892" y="549"/>
                  </a:lnTo>
                  <a:lnTo>
                    <a:pt x="892" y="545"/>
                  </a:lnTo>
                  <a:lnTo>
                    <a:pt x="892" y="545"/>
                  </a:lnTo>
                  <a:lnTo>
                    <a:pt x="889" y="541"/>
                  </a:lnTo>
                  <a:lnTo>
                    <a:pt x="896" y="545"/>
                  </a:lnTo>
                  <a:lnTo>
                    <a:pt x="896" y="541"/>
                  </a:lnTo>
                  <a:lnTo>
                    <a:pt x="900" y="537"/>
                  </a:lnTo>
                  <a:lnTo>
                    <a:pt x="900" y="537"/>
                  </a:lnTo>
                  <a:lnTo>
                    <a:pt x="903" y="537"/>
                  </a:lnTo>
                  <a:lnTo>
                    <a:pt x="903" y="541"/>
                  </a:lnTo>
                  <a:lnTo>
                    <a:pt x="903" y="537"/>
                  </a:lnTo>
                  <a:lnTo>
                    <a:pt x="907" y="537"/>
                  </a:lnTo>
                  <a:lnTo>
                    <a:pt x="903" y="534"/>
                  </a:lnTo>
                  <a:lnTo>
                    <a:pt x="900" y="534"/>
                  </a:lnTo>
                  <a:lnTo>
                    <a:pt x="900" y="530"/>
                  </a:lnTo>
                  <a:lnTo>
                    <a:pt x="900" y="530"/>
                  </a:lnTo>
                  <a:lnTo>
                    <a:pt x="903" y="530"/>
                  </a:lnTo>
                  <a:lnTo>
                    <a:pt x="903" y="530"/>
                  </a:lnTo>
                  <a:lnTo>
                    <a:pt x="903" y="526"/>
                  </a:lnTo>
                  <a:lnTo>
                    <a:pt x="900" y="526"/>
                  </a:lnTo>
                  <a:lnTo>
                    <a:pt x="903" y="526"/>
                  </a:lnTo>
                  <a:lnTo>
                    <a:pt x="903" y="526"/>
                  </a:lnTo>
                  <a:lnTo>
                    <a:pt x="903" y="523"/>
                  </a:lnTo>
                  <a:lnTo>
                    <a:pt x="903" y="523"/>
                  </a:lnTo>
                  <a:lnTo>
                    <a:pt x="896" y="523"/>
                  </a:lnTo>
                  <a:lnTo>
                    <a:pt x="900" y="523"/>
                  </a:lnTo>
                  <a:lnTo>
                    <a:pt x="900" y="519"/>
                  </a:lnTo>
                  <a:lnTo>
                    <a:pt x="903" y="519"/>
                  </a:lnTo>
                  <a:lnTo>
                    <a:pt x="907" y="519"/>
                  </a:lnTo>
                  <a:lnTo>
                    <a:pt x="907" y="519"/>
                  </a:lnTo>
                  <a:lnTo>
                    <a:pt x="907" y="519"/>
                  </a:lnTo>
                  <a:lnTo>
                    <a:pt x="907" y="519"/>
                  </a:lnTo>
                  <a:lnTo>
                    <a:pt x="911" y="519"/>
                  </a:lnTo>
                  <a:lnTo>
                    <a:pt x="911" y="515"/>
                  </a:lnTo>
                  <a:lnTo>
                    <a:pt x="907" y="511"/>
                  </a:lnTo>
                  <a:lnTo>
                    <a:pt x="907" y="511"/>
                  </a:lnTo>
                  <a:lnTo>
                    <a:pt x="903" y="511"/>
                  </a:lnTo>
                  <a:lnTo>
                    <a:pt x="907" y="515"/>
                  </a:lnTo>
                  <a:lnTo>
                    <a:pt x="907" y="515"/>
                  </a:lnTo>
                  <a:lnTo>
                    <a:pt x="903" y="515"/>
                  </a:lnTo>
                  <a:lnTo>
                    <a:pt x="900" y="519"/>
                  </a:lnTo>
                  <a:lnTo>
                    <a:pt x="896" y="515"/>
                  </a:lnTo>
                  <a:lnTo>
                    <a:pt x="896" y="515"/>
                  </a:lnTo>
                  <a:lnTo>
                    <a:pt x="900" y="515"/>
                  </a:lnTo>
                  <a:lnTo>
                    <a:pt x="907" y="508"/>
                  </a:lnTo>
                  <a:lnTo>
                    <a:pt x="907" y="508"/>
                  </a:lnTo>
                  <a:lnTo>
                    <a:pt x="903" y="508"/>
                  </a:lnTo>
                  <a:lnTo>
                    <a:pt x="903" y="504"/>
                  </a:lnTo>
                  <a:lnTo>
                    <a:pt x="903" y="508"/>
                  </a:lnTo>
                  <a:lnTo>
                    <a:pt x="896" y="500"/>
                  </a:lnTo>
                  <a:lnTo>
                    <a:pt x="892" y="500"/>
                  </a:lnTo>
                  <a:lnTo>
                    <a:pt x="889" y="504"/>
                  </a:lnTo>
                  <a:lnTo>
                    <a:pt x="885" y="504"/>
                  </a:lnTo>
                  <a:lnTo>
                    <a:pt x="881" y="497"/>
                  </a:lnTo>
                  <a:lnTo>
                    <a:pt x="878" y="500"/>
                  </a:lnTo>
                  <a:lnTo>
                    <a:pt x="874" y="500"/>
                  </a:lnTo>
                  <a:lnTo>
                    <a:pt x="874" y="504"/>
                  </a:lnTo>
                  <a:lnTo>
                    <a:pt x="874" y="500"/>
                  </a:lnTo>
                  <a:lnTo>
                    <a:pt x="878" y="497"/>
                  </a:lnTo>
                  <a:lnTo>
                    <a:pt x="881" y="497"/>
                  </a:lnTo>
                  <a:lnTo>
                    <a:pt x="881" y="497"/>
                  </a:lnTo>
                  <a:lnTo>
                    <a:pt x="885" y="497"/>
                  </a:lnTo>
                  <a:lnTo>
                    <a:pt x="889" y="497"/>
                  </a:lnTo>
                  <a:lnTo>
                    <a:pt x="889" y="493"/>
                  </a:lnTo>
                  <a:lnTo>
                    <a:pt x="892" y="493"/>
                  </a:lnTo>
                  <a:lnTo>
                    <a:pt x="892" y="493"/>
                  </a:lnTo>
                  <a:lnTo>
                    <a:pt x="896" y="489"/>
                  </a:lnTo>
                  <a:lnTo>
                    <a:pt x="900" y="489"/>
                  </a:lnTo>
                  <a:lnTo>
                    <a:pt x="900" y="485"/>
                  </a:lnTo>
                  <a:lnTo>
                    <a:pt x="896" y="482"/>
                  </a:lnTo>
                  <a:lnTo>
                    <a:pt x="889" y="474"/>
                  </a:lnTo>
                  <a:lnTo>
                    <a:pt x="885" y="474"/>
                  </a:lnTo>
                  <a:lnTo>
                    <a:pt x="878" y="467"/>
                  </a:lnTo>
                  <a:lnTo>
                    <a:pt x="874" y="467"/>
                  </a:lnTo>
                  <a:lnTo>
                    <a:pt x="870" y="471"/>
                  </a:lnTo>
                  <a:lnTo>
                    <a:pt x="866" y="471"/>
                  </a:lnTo>
                  <a:lnTo>
                    <a:pt x="863" y="467"/>
                  </a:lnTo>
                  <a:lnTo>
                    <a:pt x="863" y="463"/>
                  </a:lnTo>
                  <a:lnTo>
                    <a:pt x="859" y="463"/>
                  </a:lnTo>
                  <a:lnTo>
                    <a:pt x="855" y="467"/>
                  </a:lnTo>
                  <a:lnTo>
                    <a:pt x="852" y="467"/>
                  </a:lnTo>
                  <a:lnTo>
                    <a:pt x="848" y="467"/>
                  </a:lnTo>
                  <a:lnTo>
                    <a:pt x="844" y="471"/>
                  </a:lnTo>
                  <a:lnTo>
                    <a:pt x="848" y="463"/>
                  </a:lnTo>
                  <a:lnTo>
                    <a:pt x="852" y="463"/>
                  </a:lnTo>
                  <a:lnTo>
                    <a:pt x="852" y="463"/>
                  </a:lnTo>
                  <a:lnTo>
                    <a:pt x="855" y="463"/>
                  </a:lnTo>
                  <a:lnTo>
                    <a:pt x="855" y="463"/>
                  </a:lnTo>
                  <a:lnTo>
                    <a:pt x="859" y="463"/>
                  </a:lnTo>
                  <a:lnTo>
                    <a:pt x="863" y="463"/>
                  </a:lnTo>
                  <a:lnTo>
                    <a:pt x="863" y="467"/>
                  </a:lnTo>
                  <a:lnTo>
                    <a:pt x="866" y="467"/>
                  </a:lnTo>
                  <a:lnTo>
                    <a:pt x="870" y="467"/>
                  </a:lnTo>
                  <a:lnTo>
                    <a:pt x="870" y="467"/>
                  </a:lnTo>
                  <a:lnTo>
                    <a:pt x="878" y="467"/>
                  </a:lnTo>
                  <a:lnTo>
                    <a:pt x="881" y="467"/>
                  </a:lnTo>
                  <a:lnTo>
                    <a:pt x="881" y="467"/>
                  </a:lnTo>
                  <a:lnTo>
                    <a:pt x="885" y="471"/>
                  </a:lnTo>
                  <a:lnTo>
                    <a:pt x="892" y="471"/>
                  </a:lnTo>
                  <a:lnTo>
                    <a:pt x="896" y="471"/>
                  </a:lnTo>
                  <a:lnTo>
                    <a:pt x="900" y="471"/>
                  </a:lnTo>
                  <a:lnTo>
                    <a:pt x="896" y="467"/>
                  </a:lnTo>
                  <a:lnTo>
                    <a:pt x="896" y="467"/>
                  </a:lnTo>
                  <a:lnTo>
                    <a:pt x="892" y="459"/>
                  </a:lnTo>
                  <a:lnTo>
                    <a:pt x="892" y="459"/>
                  </a:lnTo>
                  <a:lnTo>
                    <a:pt x="889" y="459"/>
                  </a:lnTo>
                  <a:lnTo>
                    <a:pt x="885" y="459"/>
                  </a:lnTo>
                  <a:lnTo>
                    <a:pt x="881" y="459"/>
                  </a:lnTo>
                  <a:lnTo>
                    <a:pt x="878" y="452"/>
                  </a:lnTo>
                  <a:lnTo>
                    <a:pt x="878" y="448"/>
                  </a:lnTo>
                  <a:lnTo>
                    <a:pt x="874" y="445"/>
                  </a:lnTo>
                  <a:lnTo>
                    <a:pt x="870" y="441"/>
                  </a:lnTo>
                  <a:lnTo>
                    <a:pt x="870" y="437"/>
                  </a:lnTo>
                  <a:lnTo>
                    <a:pt x="870" y="434"/>
                  </a:lnTo>
                  <a:lnTo>
                    <a:pt x="870" y="434"/>
                  </a:lnTo>
                  <a:lnTo>
                    <a:pt x="863" y="426"/>
                  </a:lnTo>
                  <a:lnTo>
                    <a:pt x="855" y="422"/>
                  </a:lnTo>
                  <a:lnTo>
                    <a:pt x="852" y="422"/>
                  </a:lnTo>
                  <a:lnTo>
                    <a:pt x="852" y="419"/>
                  </a:lnTo>
                  <a:lnTo>
                    <a:pt x="844" y="415"/>
                  </a:lnTo>
                  <a:lnTo>
                    <a:pt x="844" y="415"/>
                  </a:lnTo>
                  <a:lnTo>
                    <a:pt x="844" y="408"/>
                  </a:lnTo>
                  <a:lnTo>
                    <a:pt x="844" y="404"/>
                  </a:lnTo>
                  <a:lnTo>
                    <a:pt x="844" y="400"/>
                  </a:lnTo>
                  <a:lnTo>
                    <a:pt x="844" y="396"/>
                  </a:lnTo>
                  <a:lnTo>
                    <a:pt x="844" y="396"/>
                  </a:lnTo>
                  <a:lnTo>
                    <a:pt x="848" y="396"/>
                  </a:lnTo>
                  <a:lnTo>
                    <a:pt x="852" y="393"/>
                  </a:lnTo>
                  <a:lnTo>
                    <a:pt x="852" y="393"/>
                  </a:lnTo>
                  <a:lnTo>
                    <a:pt x="855" y="389"/>
                  </a:lnTo>
                  <a:lnTo>
                    <a:pt x="852" y="389"/>
                  </a:lnTo>
                  <a:lnTo>
                    <a:pt x="852" y="385"/>
                  </a:lnTo>
                  <a:lnTo>
                    <a:pt x="852" y="385"/>
                  </a:lnTo>
                  <a:lnTo>
                    <a:pt x="859" y="385"/>
                  </a:lnTo>
                  <a:lnTo>
                    <a:pt x="859" y="382"/>
                  </a:lnTo>
                  <a:lnTo>
                    <a:pt x="863" y="382"/>
                  </a:lnTo>
                  <a:lnTo>
                    <a:pt x="863" y="378"/>
                  </a:lnTo>
                  <a:lnTo>
                    <a:pt x="859" y="374"/>
                  </a:lnTo>
                  <a:lnTo>
                    <a:pt x="863" y="374"/>
                  </a:lnTo>
                  <a:lnTo>
                    <a:pt x="863" y="378"/>
                  </a:lnTo>
                  <a:lnTo>
                    <a:pt x="866" y="374"/>
                  </a:lnTo>
                  <a:lnTo>
                    <a:pt x="866" y="374"/>
                  </a:lnTo>
                  <a:lnTo>
                    <a:pt x="870" y="374"/>
                  </a:lnTo>
                  <a:lnTo>
                    <a:pt x="874" y="374"/>
                  </a:lnTo>
                  <a:lnTo>
                    <a:pt x="878" y="370"/>
                  </a:lnTo>
                  <a:lnTo>
                    <a:pt x="878" y="370"/>
                  </a:lnTo>
                  <a:lnTo>
                    <a:pt x="881" y="370"/>
                  </a:lnTo>
                  <a:lnTo>
                    <a:pt x="881" y="370"/>
                  </a:lnTo>
                  <a:lnTo>
                    <a:pt x="885" y="374"/>
                  </a:lnTo>
                  <a:lnTo>
                    <a:pt x="889" y="370"/>
                  </a:lnTo>
                  <a:lnTo>
                    <a:pt x="889" y="370"/>
                  </a:lnTo>
                  <a:lnTo>
                    <a:pt x="885" y="367"/>
                  </a:lnTo>
                  <a:lnTo>
                    <a:pt x="885" y="367"/>
                  </a:lnTo>
                  <a:lnTo>
                    <a:pt x="889" y="363"/>
                  </a:lnTo>
                  <a:lnTo>
                    <a:pt x="889" y="363"/>
                  </a:lnTo>
                  <a:lnTo>
                    <a:pt x="885" y="359"/>
                  </a:lnTo>
                  <a:lnTo>
                    <a:pt x="885" y="359"/>
                  </a:lnTo>
                  <a:lnTo>
                    <a:pt x="889" y="359"/>
                  </a:lnTo>
                  <a:lnTo>
                    <a:pt x="889" y="356"/>
                  </a:lnTo>
                  <a:lnTo>
                    <a:pt x="885" y="359"/>
                  </a:lnTo>
                  <a:lnTo>
                    <a:pt x="878" y="359"/>
                  </a:lnTo>
                  <a:lnTo>
                    <a:pt x="881" y="356"/>
                  </a:lnTo>
                  <a:lnTo>
                    <a:pt x="878" y="356"/>
                  </a:lnTo>
                  <a:lnTo>
                    <a:pt x="874" y="359"/>
                  </a:lnTo>
                  <a:lnTo>
                    <a:pt x="863" y="359"/>
                  </a:lnTo>
                  <a:lnTo>
                    <a:pt x="863" y="356"/>
                  </a:lnTo>
                  <a:lnTo>
                    <a:pt x="859" y="356"/>
                  </a:lnTo>
                  <a:lnTo>
                    <a:pt x="859" y="352"/>
                  </a:lnTo>
                  <a:lnTo>
                    <a:pt x="855" y="352"/>
                  </a:lnTo>
                  <a:lnTo>
                    <a:pt x="855" y="352"/>
                  </a:lnTo>
                  <a:lnTo>
                    <a:pt x="848" y="356"/>
                  </a:lnTo>
                  <a:lnTo>
                    <a:pt x="844" y="356"/>
                  </a:lnTo>
                  <a:lnTo>
                    <a:pt x="844" y="356"/>
                  </a:lnTo>
                  <a:lnTo>
                    <a:pt x="844" y="359"/>
                  </a:lnTo>
                  <a:lnTo>
                    <a:pt x="844" y="359"/>
                  </a:lnTo>
                  <a:lnTo>
                    <a:pt x="837" y="363"/>
                  </a:lnTo>
                  <a:lnTo>
                    <a:pt x="840" y="363"/>
                  </a:lnTo>
                  <a:lnTo>
                    <a:pt x="840" y="363"/>
                  </a:lnTo>
                  <a:lnTo>
                    <a:pt x="840" y="367"/>
                  </a:lnTo>
                  <a:lnTo>
                    <a:pt x="837" y="367"/>
                  </a:lnTo>
                  <a:lnTo>
                    <a:pt x="833" y="367"/>
                  </a:lnTo>
                  <a:lnTo>
                    <a:pt x="829" y="370"/>
                  </a:lnTo>
                  <a:lnTo>
                    <a:pt x="826" y="367"/>
                  </a:lnTo>
                  <a:lnTo>
                    <a:pt x="822" y="359"/>
                  </a:lnTo>
                  <a:lnTo>
                    <a:pt x="822" y="356"/>
                  </a:lnTo>
                  <a:lnTo>
                    <a:pt x="822" y="356"/>
                  </a:lnTo>
                  <a:lnTo>
                    <a:pt x="818" y="356"/>
                  </a:lnTo>
                  <a:lnTo>
                    <a:pt x="815" y="356"/>
                  </a:lnTo>
                  <a:lnTo>
                    <a:pt x="815" y="352"/>
                  </a:lnTo>
                  <a:lnTo>
                    <a:pt x="815" y="352"/>
                  </a:lnTo>
                  <a:lnTo>
                    <a:pt x="811" y="356"/>
                  </a:lnTo>
                  <a:lnTo>
                    <a:pt x="811" y="352"/>
                  </a:lnTo>
                  <a:lnTo>
                    <a:pt x="811" y="356"/>
                  </a:lnTo>
                  <a:lnTo>
                    <a:pt x="807" y="352"/>
                  </a:lnTo>
                  <a:lnTo>
                    <a:pt x="807" y="348"/>
                  </a:lnTo>
                  <a:lnTo>
                    <a:pt x="803" y="345"/>
                  </a:lnTo>
                  <a:lnTo>
                    <a:pt x="800" y="345"/>
                  </a:lnTo>
                  <a:lnTo>
                    <a:pt x="800" y="341"/>
                  </a:lnTo>
                  <a:lnTo>
                    <a:pt x="796" y="337"/>
                  </a:lnTo>
                  <a:lnTo>
                    <a:pt x="800" y="337"/>
                  </a:lnTo>
                  <a:lnTo>
                    <a:pt x="800" y="333"/>
                  </a:lnTo>
                  <a:lnTo>
                    <a:pt x="800" y="333"/>
                  </a:lnTo>
                  <a:lnTo>
                    <a:pt x="800" y="330"/>
                  </a:lnTo>
                  <a:lnTo>
                    <a:pt x="800" y="330"/>
                  </a:lnTo>
                  <a:lnTo>
                    <a:pt x="800" y="326"/>
                  </a:lnTo>
                  <a:lnTo>
                    <a:pt x="807" y="330"/>
                  </a:lnTo>
                  <a:lnTo>
                    <a:pt x="815" y="330"/>
                  </a:lnTo>
                  <a:lnTo>
                    <a:pt x="818" y="330"/>
                  </a:lnTo>
                  <a:lnTo>
                    <a:pt x="818" y="326"/>
                  </a:lnTo>
                  <a:lnTo>
                    <a:pt x="818" y="326"/>
                  </a:lnTo>
                  <a:lnTo>
                    <a:pt x="818" y="326"/>
                  </a:lnTo>
                  <a:lnTo>
                    <a:pt x="818" y="322"/>
                  </a:lnTo>
                  <a:lnTo>
                    <a:pt x="818" y="319"/>
                  </a:lnTo>
                  <a:lnTo>
                    <a:pt x="818" y="319"/>
                  </a:lnTo>
                  <a:lnTo>
                    <a:pt x="822" y="311"/>
                  </a:lnTo>
                  <a:lnTo>
                    <a:pt x="826" y="307"/>
                  </a:lnTo>
                  <a:lnTo>
                    <a:pt x="829" y="307"/>
                  </a:lnTo>
                  <a:lnTo>
                    <a:pt x="833" y="304"/>
                  </a:lnTo>
                  <a:lnTo>
                    <a:pt x="837" y="304"/>
                  </a:lnTo>
                  <a:lnTo>
                    <a:pt x="837" y="296"/>
                  </a:lnTo>
                  <a:lnTo>
                    <a:pt x="840" y="293"/>
                  </a:lnTo>
                  <a:lnTo>
                    <a:pt x="840" y="289"/>
                  </a:lnTo>
                  <a:lnTo>
                    <a:pt x="840" y="289"/>
                  </a:lnTo>
                  <a:lnTo>
                    <a:pt x="844" y="285"/>
                  </a:lnTo>
                  <a:lnTo>
                    <a:pt x="848" y="285"/>
                  </a:lnTo>
                  <a:lnTo>
                    <a:pt x="848" y="289"/>
                  </a:lnTo>
                  <a:lnTo>
                    <a:pt x="852" y="289"/>
                  </a:lnTo>
                  <a:lnTo>
                    <a:pt x="852" y="285"/>
                  </a:lnTo>
                  <a:lnTo>
                    <a:pt x="855" y="289"/>
                  </a:lnTo>
                  <a:lnTo>
                    <a:pt x="863" y="293"/>
                  </a:lnTo>
                  <a:lnTo>
                    <a:pt x="866" y="296"/>
                  </a:lnTo>
                  <a:lnTo>
                    <a:pt x="863" y="296"/>
                  </a:lnTo>
                  <a:lnTo>
                    <a:pt x="863" y="300"/>
                  </a:lnTo>
                  <a:lnTo>
                    <a:pt x="859" y="304"/>
                  </a:lnTo>
                  <a:lnTo>
                    <a:pt x="859" y="307"/>
                  </a:lnTo>
                  <a:lnTo>
                    <a:pt x="855" y="307"/>
                  </a:lnTo>
                  <a:lnTo>
                    <a:pt x="855" y="307"/>
                  </a:lnTo>
                  <a:lnTo>
                    <a:pt x="855" y="311"/>
                  </a:lnTo>
                  <a:lnTo>
                    <a:pt x="859" y="315"/>
                  </a:lnTo>
                  <a:lnTo>
                    <a:pt x="859" y="319"/>
                  </a:lnTo>
                  <a:lnTo>
                    <a:pt x="855" y="319"/>
                  </a:lnTo>
                  <a:lnTo>
                    <a:pt x="855" y="319"/>
                  </a:lnTo>
                  <a:lnTo>
                    <a:pt x="859" y="322"/>
                  </a:lnTo>
                  <a:lnTo>
                    <a:pt x="863" y="322"/>
                  </a:lnTo>
                  <a:lnTo>
                    <a:pt x="866" y="319"/>
                  </a:lnTo>
                  <a:lnTo>
                    <a:pt x="863" y="322"/>
                  </a:lnTo>
                  <a:lnTo>
                    <a:pt x="863" y="322"/>
                  </a:lnTo>
                  <a:lnTo>
                    <a:pt x="863" y="322"/>
                  </a:lnTo>
                  <a:lnTo>
                    <a:pt x="863" y="326"/>
                  </a:lnTo>
                  <a:lnTo>
                    <a:pt x="863" y="326"/>
                  </a:lnTo>
                  <a:lnTo>
                    <a:pt x="863" y="326"/>
                  </a:lnTo>
                  <a:lnTo>
                    <a:pt x="859" y="326"/>
                  </a:lnTo>
                  <a:lnTo>
                    <a:pt x="855" y="330"/>
                  </a:lnTo>
                  <a:lnTo>
                    <a:pt x="855" y="330"/>
                  </a:lnTo>
                  <a:lnTo>
                    <a:pt x="852" y="330"/>
                  </a:lnTo>
                  <a:lnTo>
                    <a:pt x="855" y="333"/>
                  </a:lnTo>
                  <a:lnTo>
                    <a:pt x="855" y="333"/>
                  </a:lnTo>
                  <a:lnTo>
                    <a:pt x="859" y="333"/>
                  </a:lnTo>
                  <a:lnTo>
                    <a:pt x="859" y="333"/>
                  </a:lnTo>
                  <a:lnTo>
                    <a:pt x="863" y="333"/>
                  </a:lnTo>
                  <a:lnTo>
                    <a:pt x="863" y="330"/>
                  </a:lnTo>
                  <a:lnTo>
                    <a:pt x="870" y="326"/>
                  </a:lnTo>
                  <a:lnTo>
                    <a:pt x="870" y="326"/>
                  </a:lnTo>
                  <a:lnTo>
                    <a:pt x="866" y="322"/>
                  </a:lnTo>
                  <a:lnTo>
                    <a:pt x="870" y="319"/>
                  </a:lnTo>
                  <a:lnTo>
                    <a:pt x="878" y="315"/>
                  </a:lnTo>
                  <a:lnTo>
                    <a:pt x="881" y="315"/>
                  </a:lnTo>
                  <a:lnTo>
                    <a:pt x="881" y="311"/>
                  </a:lnTo>
                  <a:lnTo>
                    <a:pt x="885" y="311"/>
                  </a:lnTo>
                  <a:lnTo>
                    <a:pt x="889" y="307"/>
                  </a:lnTo>
                  <a:lnTo>
                    <a:pt x="892" y="311"/>
                  </a:lnTo>
                  <a:lnTo>
                    <a:pt x="892" y="311"/>
                  </a:lnTo>
                  <a:lnTo>
                    <a:pt x="896" y="311"/>
                  </a:lnTo>
                  <a:lnTo>
                    <a:pt x="903" y="304"/>
                  </a:lnTo>
                  <a:lnTo>
                    <a:pt x="903" y="307"/>
                  </a:lnTo>
                  <a:lnTo>
                    <a:pt x="903" y="307"/>
                  </a:lnTo>
                  <a:lnTo>
                    <a:pt x="911" y="304"/>
                  </a:lnTo>
                  <a:lnTo>
                    <a:pt x="959" y="274"/>
                  </a:lnTo>
                  <a:lnTo>
                    <a:pt x="963" y="252"/>
                  </a:lnTo>
                  <a:lnTo>
                    <a:pt x="977" y="241"/>
                  </a:lnTo>
                  <a:lnTo>
                    <a:pt x="977" y="241"/>
                  </a:lnTo>
                  <a:lnTo>
                    <a:pt x="977" y="237"/>
                  </a:lnTo>
                  <a:lnTo>
                    <a:pt x="977" y="237"/>
                  </a:lnTo>
                  <a:lnTo>
                    <a:pt x="977" y="233"/>
                  </a:lnTo>
                  <a:lnTo>
                    <a:pt x="977" y="233"/>
                  </a:lnTo>
                  <a:lnTo>
                    <a:pt x="977" y="233"/>
                  </a:lnTo>
                  <a:lnTo>
                    <a:pt x="981" y="233"/>
                  </a:lnTo>
                  <a:lnTo>
                    <a:pt x="985" y="233"/>
                  </a:lnTo>
                  <a:lnTo>
                    <a:pt x="985" y="230"/>
                  </a:lnTo>
                  <a:lnTo>
                    <a:pt x="985" y="230"/>
                  </a:lnTo>
                  <a:lnTo>
                    <a:pt x="985" y="226"/>
                  </a:lnTo>
                  <a:lnTo>
                    <a:pt x="985" y="226"/>
                  </a:lnTo>
                  <a:lnTo>
                    <a:pt x="985" y="222"/>
                  </a:lnTo>
                  <a:lnTo>
                    <a:pt x="985" y="218"/>
                  </a:lnTo>
                  <a:lnTo>
                    <a:pt x="981" y="218"/>
                  </a:lnTo>
                  <a:lnTo>
                    <a:pt x="981" y="215"/>
                  </a:lnTo>
                  <a:lnTo>
                    <a:pt x="981" y="211"/>
                  </a:lnTo>
                  <a:lnTo>
                    <a:pt x="981" y="207"/>
                  </a:lnTo>
                  <a:lnTo>
                    <a:pt x="981" y="204"/>
                  </a:lnTo>
                  <a:lnTo>
                    <a:pt x="977" y="200"/>
                  </a:lnTo>
                  <a:lnTo>
                    <a:pt x="977" y="200"/>
                  </a:lnTo>
                  <a:lnTo>
                    <a:pt x="977" y="196"/>
                  </a:lnTo>
                  <a:lnTo>
                    <a:pt x="974" y="192"/>
                  </a:lnTo>
                  <a:lnTo>
                    <a:pt x="974" y="189"/>
                  </a:lnTo>
                  <a:lnTo>
                    <a:pt x="974" y="189"/>
                  </a:lnTo>
                  <a:lnTo>
                    <a:pt x="974" y="189"/>
                  </a:lnTo>
                  <a:lnTo>
                    <a:pt x="977" y="189"/>
                  </a:lnTo>
                  <a:lnTo>
                    <a:pt x="977" y="185"/>
                  </a:lnTo>
                  <a:lnTo>
                    <a:pt x="977" y="181"/>
                  </a:lnTo>
                  <a:lnTo>
                    <a:pt x="981" y="178"/>
                  </a:lnTo>
                  <a:lnTo>
                    <a:pt x="985" y="178"/>
                  </a:lnTo>
                  <a:lnTo>
                    <a:pt x="985" y="178"/>
                  </a:lnTo>
                  <a:lnTo>
                    <a:pt x="989" y="181"/>
                  </a:lnTo>
                  <a:lnTo>
                    <a:pt x="1000" y="181"/>
                  </a:lnTo>
                  <a:lnTo>
                    <a:pt x="1000" y="181"/>
                  </a:lnTo>
                  <a:lnTo>
                    <a:pt x="1003" y="181"/>
                  </a:lnTo>
                  <a:lnTo>
                    <a:pt x="1003" y="181"/>
                  </a:lnTo>
                  <a:lnTo>
                    <a:pt x="1003" y="178"/>
                  </a:lnTo>
                  <a:lnTo>
                    <a:pt x="1003" y="178"/>
                  </a:lnTo>
                  <a:lnTo>
                    <a:pt x="1003" y="174"/>
                  </a:lnTo>
                  <a:lnTo>
                    <a:pt x="1003" y="174"/>
                  </a:lnTo>
                  <a:lnTo>
                    <a:pt x="1003" y="174"/>
                  </a:lnTo>
                  <a:lnTo>
                    <a:pt x="1000" y="170"/>
                  </a:lnTo>
                  <a:lnTo>
                    <a:pt x="1003" y="166"/>
                  </a:lnTo>
                  <a:lnTo>
                    <a:pt x="1003" y="166"/>
                  </a:lnTo>
                  <a:lnTo>
                    <a:pt x="1003" y="163"/>
                  </a:lnTo>
                  <a:lnTo>
                    <a:pt x="1003" y="163"/>
                  </a:lnTo>
                  <a:lnTo>
                    <a:pt x="1003" y="163"/>
                  </a:lnTo>
                  <a:lnTo>
                    <a:pt x="1003" y="163"/>
                  </a:lnTo>
                  <a:lnTo>
                    <a:pt x="1003" y="159"/>
                  </a:lnTo>
                  <a:lnTo>
                    <a:pt x="1003" y="159"/>
                  </a:lnTo>
                  <a:lnTo>
                    <a:pt x="1003" y="155"/>
                  </a:lnTo>
                  <a:lnTo>
                    <a:pt x="1003" y="155"/>
                  </a:lnTo>
                  <a:lnTo>
                    <a:pt x="1003" y="155"/>
                  </a:lnTo>
                  <a:lnTo>
                    <a:pt x="1003" y="152"/>
                  </a:lnTo>
                  <a:lnTo>
                    <a:pt x="1003" y="152"/>
                  </a:lnTo>
                  <a:lnTo>
                    <a:pt x="1003" y="148"/>
                  </a:lnTo>
                  <a:lnTo>
                    <a:pt x="1003" y="144"/>
                  </a:lnTo>
                  <a:lnTo>
                    <a:pt x="1003" y="144"/>
                  </a:lnTo>
                  <a:lnTo>
                    <a:pt x="1003" y="144"/>
                  </a:lnTo>
                  <a:lnTo>
                    <a:pt x="1003" y="140"/>
                  </a:lnTo>
                  <a:lnTo>
                    <a:pt x="1003" y="140"/>
                  </a:lnTo>
                  <a:lnTo>
                    <a:pt x="1003" y="140"/>
                  </a:lnTo>
                  <a:lnTo>
                    <a:pt x="1003" y="137"/>
                  </a:lnTo>
                  <a:lnTo>
                    <a:pt x="1000" y="137"/>
                  </a:lnTo>
                  <a:lnTo>
                    <a:pt x="1003" y="137"/>
                  </a:lnTo>
                  <a:lnTo>
                    <a:pt x="1003" y="133"/>
                  </a:lnTo>
                  <a:lnTo>
                    <a:pt x="1003" y="133"/>
                  </a:lnTo>
                  <a:lnTo>
                    <a:pt x="1000" y="129"/>
                  </a:lnTo>
                  <a:lnTo>
                    <a:pt x="1000" y="129"/>
                  </a:lnTo>
                  <a:lnTo>
                    <a:pt x="1003" y="126"/>
                  </a:lnTo>
                  <a:lnTo>
                    <a:pt x="1003" y="126"/>
                  </a:lnTo>
                  <a:lnTo>
                    <a:pt x="1007" y="126"/>
                  </a:lnTo>
                  <a:lnTo>
                    <a:pt x="1007" y="122"/>
                  </a:lnTo>
                  <a:lnTo>
                    <a:pt x="1007" y="118"/>
                  </a:lnTo>
                  <a:lnTo>
                    <a:pt x="1003" y="1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2" name="Freeform 106">
              <a:extLst>
                <a:ext uri="{FF2B5EF4-FFF2-40B4-BE49-F238E27FC236}">
                  <a16:creationId xmlns:a16="http://schemas.microsoft.com/office/drawing/2014/main" xmlns="" id="{D274BF62-BF2D-410D-834C-9A40397A2BE4}"/>
                </a:ext>
              </a:extLst>
            </p:cNvPr>
            <p:cNvSpPr/>
            <p:nvPr/>
          </p:nvSpPr>
          <p:spPr bwMode="auto">
            <a:xfrm>
              <a:off x="8468415" y="3569630"/>
              <a:ext cx="53742" cy="109981"/>
            </a:xfrm>
            <a:custGeom>
              <a:avLst/>
              <a:gdLst>
                <a:gd name="T0" fmla="*/ 26 w 30"/>
                <a:gd name="T1" fmla="*/ 4 h 63"/>
                <a:gd name="T2" fmla="*/ 26 w 30"/>
                <a:gd name="T3" fmla="*/ 4 h 63"/>
                <a:gd name="T4" fmla="*/ 22 w 30"/>
                <a:gd name="T5" fmla="*/ 0 h 63"/>
                <a:gd name="T6" fmla="*/ 19 w 30"/>
                <a:gd name="T7" fmla="*/ 0 h 63"/>
                <a:gd name="T8" fmla="*/ 19 w 30"/>
                <a:gd name="T9" fmla="*/ 0 h 63"/>
                <a:gd name="T10" fmla="*/ 19 w 30"/>
                <a:gd name="T11" fmla="*/ 4 h 63"/>
                <a:gd name="T12" fmla="*/ 15 w 30"/>
                <a:gd name="T13" fmla="*/ 4 h 63"/>
                <a:gd name="T14" fmla="*/ 11 w 30"/>
                <a:gd name="T15" fmla="*/ 8 h 63"/>
                <a:gd name="T16" fmla="*/ 7 w 30"/>
                <a:gd name="T17" fmla="*/ 11 h 63"/>
                <a:gd name="T18" fmla="*/ 7 w 30"/>
                <a:gd name="T19" fmla="*/ 15 h 63"/>
                <a:gd name="T20" fmla="*/ 7 w 30"/>
                <a:gd name="T21" fmla="*/ 15 h 63"/>
                <a:gd name="T22" fmla="*/ 7 w 30"/>
                <a:gd name="T23" fmla="*/ 15 h 63"/>
                <a:gd name="T24" fmla="*/ 4 w 30"/>
                <a:gd name="T25" fmla="*/ 23 h 63"/>
                <a:gd name="T26" fmla="*/ 0 w 30"/>
                <a:gd name="T27" fmla="*/ 30 h 63"/>
                <a:gd name="T28" fmla="*/ 0 w 30"/>
                <a:gd name="T29" fmla="*/ 30 h 63"/>
                <a:gd name="T30" fmla="*/ 0 w 30"/>
                <a:gd name="T31" fmla="*/ 30 h 63"/>
                <a:gd name="T32" fmla="*/ 0 w 30"/>
                <a:gd name="T33" fmla="*/ 37 h 63"/>
                <a:gd name="T34" fmla="*/ 0 w 30"/>
                <a:gd name="T35" fmla="*/ 41 h 63"/>
                <a:gd name="T36" fmla="*/ 4 w 30"/>
                <a:gd name="T37" fmla="*/ 45 h 63"/>
                <a:gd name="T38" fmla="*/ 4 w 30"/>
                <a:gd name="T39" fmla="*/ 45 h 63"/>
                <a:gd name="T40" fmla="*/ 4 w 30"/>
                <a:gd name="T41" fmla="*/ 45 h 63"/>
                <a:gd name="T42" fmla="*/ 4 w 30"/>
                <a:gd name="T43" fmla="*/ 49 h 63"/>
                <a:gd name="T44" fmla="*/ 4 w 30"/>
                <a:gd name="T45" fmla="*/ 49 h 63"/>
                <a:gd name="T46" fmla="*/ 7 w 30"/>
                <a:gd name="T47" fmla="*/ 49 h 63"/>
                <a:gd name="T48" fmla="*/ 7 w 30"/>
                <a:gd name="T49" fmla="*/ 52 h 63"/>
                <a:gd name="T50" fmla="*/ 11 w 30"/>
                <a:gd name="T51" fmla="*/ 52 h 63"/>
                <a:gd name="T52" fmla="*/ 15 w 30"/>
                <a:gd name="T53" fmla="*/ 56 h 63"/>
                <a:gd name="T54" fmla="*/ 15 w 30"/>
                <a:gd name="T55" fmla="*/ 60 h 63"/>
                <a:gd name="T56" fmla="*/ 15 w 30"/>
                <a:gd name="T57" fmla="*/ 63 h 63"/>
                <a:gd name="T58" fmla="*/ 15 w 30"/>
                <a:gd name="T59" fmla="*/ 63 h 63"/>
                <a:gd name="T60" fmla="*/ 19 w 30"/>
                <a:gd name="T61" fmla="*/ 63 h 63"/>
                <a:gd name="T62" fmla="*/ 19 w 30"/>
                <a:gd name="T63" fmla="*/ 60 h 63"/>
                <a:gd name="T64" fmla="*/ 19 w 30"/>
                <a:gd name="T65" fmla="*/ 56 h 63"/>
                <a:gd name="T66" fmla="*/ 19 w 30"/>
                <a:gd name="T67" fmla="*/ 52 h 63"/>
                <a:gd name="T68" fmla="*/ 19 w 30"/>
                <a:gd name="T69" fmla="*/ 49 h 63"/>
                <a:gd name="T70" fmla="*/ 22 w 30"/>
                <a:gd name="T71" fmla="*/ 41 h 63"/>
                <a:gd name="T72" fmla="*/ 22 w 30"/>
                <a:gd name="T73" fmla="*/ 37 h 63"/>
                <a:gd name="T74" fmla="*/ 26 w 30"/>
                <a:gd name="T75" fmla="*/ 37 h 63"/>
                <a:gd name="T76" fmla="*/ 22 w 30"/>
                <a:gd name="T77" fmla="*/ 37 h 63"/>
                <a:gd name="T78" fmla="*/ 26 w 30"/>
                <a:gd name="T79" fmla="*/ 30 h 63"/>
                <a:gd name="T80" fmla="*/ 26 w 30"/>
                <a:gd name="T81" fmla="*/ 26 h 63"/>
                <a:gd name="T82" fmla="*/ 22 w 30"/>
                <a:gd name="T83" fmla="*/ 23 h 63"/>
                <a:gd name="T84" fmla="*/ 26 w 30"/>
                <a:gd name="T85" fmla="*/ 19 h 63"/>
                <a:gd name="T86" fmla="*/ 26 w 30"/>
                <a:gd name="T87" fmla="*/ 11 h 63"/>
                <a:gd name="T88" fmla="*/ 26 w 30"/>
                <a:gd name="T89" fmla="*/ 8 h 63"/>
                <a:gd name="T90" fmla="*/ 30 w 30"/>
                <a:gd name="T91" fmla="*/ 8 h 63"/>
                <a:gd name="T92" fmla="*/ 30 w 30"/>
                <a:gd name="T93" fmla="*/ 4 h 63"/>
                <a:gd name="T94" fmla="*/ 26 w 30"/>
                <a:gd name="T95" fmla="*/ 4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30" h="63">
                  <a:moveTo>
                    <a:pt x="26" y="4"/>
                  </a:moveTo>
                  <a:lnTo>
                    <a:pt x="26" y="4"/>
                  </a:lnTo>
                  <a:lnTo>
                    <a:pt x="22" y="0"/>
                  </a:lnTo>
                  <a:lnTo>
                    <a:pt x="19" y="0"/>
                  </a:lnTo>
                  <a:lnTo>
                    <a:pt x="19" y="0"/>
                  </a:lnTo>
                  <a:lnTo>
                    <a:pt x="19" y="4"/>
                  </a:lnTo>
                  <a:lnTo>
                    <a:pt x="15" y="4"/>
                  </a:lnTo>
                  <a:lnTo>
                    <a:pt x="11" y="8"/>
                  </a:lnTo>
                  <a:lnTo>
                    <a:pt x="7" y="11"/>
                  </a:lnTo>
                  <a:lnTo>
                    <a:pt x="7" y="15"/>
                  </a:lnTo>
                  <a:lnTo>
                    <a:pt x="7" y="15"/>
                  </a:lnTo>
                  <a:lnTo>
                    <a:pt x="7" y="15"/>
                  </a:lnTo>
                  <a:lnTo>
                    <a:pt x="4" y="23"/>
                  </a:lnTo>
                  <a:lnTo>
                    <a:pt x="0" y="30"/>
                  </a:lnTo>
                  <a:lnTo>
                    <a:pt x="0" y="30"/>
                  </a:lnTo>
                  <a:lnTo>
                    <a:pt x="0" y="30"/>
                  </a:lnTo>
                  <a:lnTo>
                    <a:pt x="0" y="37"/>
                  </a:lnTo>
                  <a:lnTo>
                    <a:pt x="0" y="41"/>
                  </a:lnTo>
                  <a:lnTo>
                    <a:pt x="4" y="45"/>
                  </a:lnTo>
                  <a:lnTo>
                    <a:pt x="4" y="45"/>
                  </a:lnTo>
                  <a:lnTo>
                    <a:pt x="4" y="45"/>
                  </a:lnTo>
                  <a:lnTo>
                    <a:pt x="4" y="49"/>
                  </a:lnTo>
                  <a:lnTo>
                    <a:pt x="4" y="49"/>
                  </a:lnTo>
                  <a:lnTo>
                    <a:pt x="7" y="49"/>
                  </a:lnTo>
                  <a:lnTo>
                    <a:pt x="7" y="52"/>
                  </a:lnTo>
                  <a:lnTo>
                    <a:pt x="11" y="52"/>
                  </a:lnTo>
                  <a:lnTo>
                    <a:pt x="15" y="56"/>
                  </a:lnTo>
                  <a:lnTo>
                    <a:pt x="15" y="60"/>
                  </a:lnTo>
                  <a:lnTo>
                    <a:pt x="15" y="63"/>
                  </a:lnTo>
                  <a:lnTo>
                    <a:pt x="15" y="63"/>
                  </a:lnTo>
                  <a:lnTo>
                    <a:pt x="19" y="63"/>
                  </a:lnTo>
                  <a:lnTo>
                    <a:pt x="19" y="60"/>
                  </a:lnTo>
                  <a:lnTo>
                    <a:pt x="19" y="56"/>
                  </a:lnTo>
                  <a:lnTo>
                    <a:pt x="19" y="52"/>
                  </a:lnTo>
                  <a:lnTo>
                    <a:pt x="19" y="49"/>
                  </a:lnTo>
                  <a:lnTo>
                    <a:pt x="22" y="41"/>
                  </a:lnTo>
                  <a:lnTo>
                    <a:pt x="22" y="37"/>
                  </a:lnTo>
                  <a:lnTo>
                    <a:pt x="26" y="37"/>
                  </a:lnTo>
                  <a:lnTo>
                    <a:pt x="22" y="37"/>
                  </a:lnTo>
                  <a:lnTo>
                    <a:pt x="26" y="30"/>
                  </a:lnTo>
                  <a:lnTo>
                    <a:pt x="26" y="26"/>
                  </a:lnTo>
                  <a:lnTo>
                    <a:pt x="22" y="23"/>
                  </a:lnTo>
                  <a:lnTo>
                    <a:pt x="26" y="19"/>
                  </a:lnTo>
                  <a:lnTo>
                    <a:pt x="26" y="11"/>
                  </a:lnTo>
                  <a:lnTo>
                    <a:pt x="26" y="8"/>
                  </a:lnTo>
                  <a:lnTo>
                    <a:pt x="30" y="8"/>
                  </a:lnTo>
                  <a:lnTo>
                    <a:pt x="30" y="4"/>
                  </a:lnTo>
                  <a:lnTo>
                    <a:pt x="26"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3" name="Freeform 107">
              <a:extLst>
                <a:ext uri="{FF2B5EF4-FFF2-40B4-BE49-F238E27FC236}">
                  <a16:creationId xmlns:a16="http://schemas.microsoft.com/office/drawing/2014/main" xmlns="" id="{FECD503A-93DA-47C9-B008-2B812F905BA9}"/>
                </a:ext>
              </a:extLst>
            </p:cNvPr>
            <p:cNvSpPr>
              <a:spLocks noEditPoints="1"/>
            </p:cNvSpPr>
            <p:nvPr/>
          </p:nvSpPr>
          <p:spPr bwMode="auto">
            <a:xfrm>
              <a:off x="5894195" y="4140480"/>
              <a:ext cx="311701" cy="265349"/>
            </a:xfrm>
            <a:custGeom>
              <a:avLst/>
              <a:gdLst>
                <a:gd name="T0" fmla="*/ 45 w 174"/>
                <a:gd name="T1" fmla="*/ 15 h 152"/>
                <a:gd name="T2" fmla="*/ 49 w 174"/>
                <a:gd name="T3" fmla="*/ 15 h 152"/>
                <a:gd name="T4" fmla="*/ 52 w 174"/>
                <a:gd name="T5" fmla="*/ 11 h 152"/>
                <a:gd name="T6" fmla="*/ 63 w 174"/>
                <a:gd name="T7" fmla="*/ 0 h 152"/>
                <a:gd name="T8" fmla="*/ 71 w 174"/>
                <a:gd name="T9" fmla="*/ 0 h 152"/>
                <a:gd name="T10" fmla="*/ 71 w 174"/>
                <a:gd name="T11" fmla="*/ 11 h 152"/>
                <a:gd name="T12" fmla="*/ 78 w 174"/>
                <a:gd name="T13" fmla="*/ 15 h 152"/>
                <a:gd name="T14" fmla="*/ 86 w 174"/>
                <a:gd name="T15" fmla="*/ 15 h 152"/>
                <a:gd name="T16" fmla="*/ 97 w 174"/>
                <a:gd name="T17" fmla="*/ 15 h 152"/>
                <a:gd name="T18" fmla="*/ 108 w 174"/>
                <a:gd name="T19" fmla="*/ 22 h 152"/>
                <a:gd name="T20" fmla="*/ 111 w 174"/>
                <a:gd name="T21" fmla="*/ 26 h 152"/>
                <a:gd name="T22" fmla="*/ 123 w 174"/>
                <a:gd name="T23" fmla="*/ 29 h 152"/>
                <a:gd name="T24" fmla="*/ 130 w 174"/>
                <a:gd name="T25" fmla="*/ 29 h 152"/>
                <a:gd name="T26" fmla="*/ 134 w 174"/>
                <a:gd name="T27" fmla="*/ 29 h 152"/>
                <a:gd name="T28" fmla="*/ 141 w 174"/>
                <a:gd name="T29" fmla="*/ 22 h 152"/>
                <a:gd name="T30" fmla="*/ 148 w 174"/>
                <a:gd name="T31" fmla="*/ 18 h 152"/>
                <a:gd name="T32" fmla="*/ 156 w 174"/>
                <a:gd name="T33" fmla="*/ 18 h 152"/>
                <a:gd name="T34" fmla="*/ 160 w 174"/>
                <a:gd name="T35" fmla="*/ 22 h 152"/>
                <a:gd name="T36" fmla="*/ 171 w 174"/>
                <a:gd name="T37" fmla="*/ 22 h 152"/>
                <a:gd name="T38" fmla="*/ 160 w 174"/>
                <a:gd name="T39" fmla="*/ 37 h 152"/>
                <a:gd name="T40" fmla="*/ 171 w 174"/>
                <a:gd name="T41" fmla="*/ 104 h 152"/>
                <a:gd name="T42" fmla="*/ 163 w 174"/>
                <a:gd name="T43" fmla="*/ 111 h 152"/>
                <a:gd name="T44" fmla="*/ 160 w 174"/>
                <a:gd name="T45" fmla="*/ 115 h 152"/>
                <a:gd name="T46" fmla="*/ 156 w 174"/>
                <a:gd name="T47" fmla="*/ 115 h 152"/>
                <a:gd name="T48" fmla="*/ 148 w 174"/>
                <a:gd name="T49" fmla="*/ 118 h 152"/>
                <a:gd name="T50" fmla="*/ 148 w 174"/>
                <a:gd name="T51" fmla="*/ 122 h 152"/>
                <a:gd name="T52" fmla="*/ 145 w 174"/>
                <a:gd name="T53" fmla="*/ 126 h 152"/>
                <a:gd name="T54" fmla="*/ 141 w 174"/>
                <a:gd name="T55" fmla="*/ 130 h 152"/>
                <a:gd name="T56" fmla="*/ 141 w 174"/>
                <a:gd name="T57" fmla="*/ 137 h 152"/>
                <a:gd name="T58" fmla="*/ 130 w 174"/>
                <a:gd name="T59" fmla="*/ 148 h 152"/>
                <a:gd name="T60" fmla="*/ 126 w 174"/>
                <a:gd name="T61" fmla="*/ 152 h 152"/>
                <a:gd name="T62" fmla="*/ 104 w 174"/>
                <a:gd name="T63" fmla="*/ 137 h 152"/>
                <a:gd name="T64" fmla="*/ 104 w 174"/>
                <a:gd name="T65" fmla="*/ 133 h 152"/>
                <a:gd name="T66" fmla="*/ 41 w 174"/>
                <a:gd name="T67" fmla="*/ 96 h 152"/>
                <a:gd name="T68" fmla="*/ 41 w 174"/>
                <a:gd name="T69" fmla="*/ 81 h 152"/>
                <a:gd name="T70" fmla="*/ 45 w 174"/>
                <a:gd name="T71" fmla="*/ 74 h 152"/>
                <a:gd name="T72" fmla="*/ 49 w 174"/>
                <a:gd name="T73" fmla="*/ 70 h 152"/>
                <a:gd name="T74" fmla="*/ 52 w 174"/>
                <a:gd name="T75" fmla="*/ 67 h 152"/>
                <a:gd name="T76" fmla="*/ 60 w 174"/>
                <a:gd name="T77" fmla="*/ 63 h 152"/>
                <a:gd name="T78" fmla="*/ 60 w 174"/>
                <a:gd name="T79" fmla="*/ 59 h 152"/>
                <a:gd name="T80" fmla="*/ 63 w 174"/>
                <a:gd name="T81" fmla="*/ 52 h 152"/>
                <a:gd name="T82" fmla="*/ 60 w 174"/>
                <a:gd name="T83" fmla="*/ 44 h 152"/>
                <a:gd name="T84" fmla="*/ 60 w 174"/>
                <a:gd name="T85" fmla="*/ 44 h 152"/>
                <a:gd name="T86" fmla="*/ 56 w 174"/>
                <a:gd name="T87" fmla="*/ 37 h 152"/>
                <a:gd name="T88" fmla="*/ 52 w 174"/>
                <a:gd name="T89" fmla="*/ 29 h 152"/>
                <a:gd name="T90" fmla="*/ 49 w 174"/>
                <a:gd name="T91" fmla="*/ 26 h 152"/>
                <a:gd name="T92" fmla="*/ 49 w 174"/>
                <a:gd name="T93" fmla="*/ 22 h 152"/>
                <a:gd name="T94" fmla="*/ 45 w 174"/>
                <a:gd name="T95" fmla="*/ 18 h 152"/>
                <a:gd name="T96" fmla="*/ 45 w 174"/>
                <a:gd name="T97" fmla="*/ 18 h 152"/>
                <a:gd name="T98" fmla="*/ 0 w 174"/>
                <a:gd name="T99" fmla="*/ 96 h 152"/>
                <a:gd name="T100" fmla="*/ 15 w 174"/>
                <a:gd name="T101" fmla="*/ 96 h 152"/>
                <a:gd name="T102" fmla="*/ 0 w 174"/>
                <a:gd name="T103" fmla="*/ 96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74" h="152">
                  <a:moveTo>
                    <a:pt x="45" y="18"/>
                  </a:moveTo>
                  <a:lnTo>
                    <a:pt x="45" y="15"/>
                  </a:lnTo>
                  <a:lnTo>
                    <a:pt x="49" y="15"/>
                  </a:lnTo>
                  <a:lnTo>
                    <a:pt x="49" y="15"/>
                  </a:lnTo>
                  <a:lnTo>
                    <a:pt x="52" y="11"/>
                  </a:lnTo>
                  <a:lnTo>
                    <a:pt x="52" y="11"/>
                  </a:lnTo>
                  <a:lnTo>
                    <a:pt x="56" y="7"/>
                  </a:lnTo>
                  <a:lnTo>
                    <a:pt x="63" y="0"/>
                  </a:lnTo>
                  <a:lnTo>
                    <a:pt x="67" y="3"/>
                  </a:lnTo>
                  <a:lnTo>
                    <a:pt x="71" y="0"/>
                  </a:lnTo>
                  <a:lnTo>
                    <a:pt x="71" y="0"/>
                  </a:lnTo>
                  <a:lnTo>
                    <a:pt x="71" y="11"/>
                  </a:lnTo>
                  <a:lnTo>
                    <a:pt x="74" y="15"/>
                  </a:lnTo>
                  <a:lnTo>
                    <a:pt x="78" y="15"/>
                  </a:lnTo>
                  <a:lnTo>
                    <a:pt x="82" y="11"/>
                  </a:lnTo>
                  <a:lnTo>
                    <a:pt x="86" y="15"/>
                  </a:lnTo>
                  <a:lnTo>
                    <a:pt x="93" y="15"/>
                  </a:lnTo>
                  <a:lnTo>
                    <a:pt x="97" y="15"/>
                  </a:lnTo>
                  <a:lnTo>
                    <a:pt x="104" y="22"/>
                  </a:lnTo>
                  <a:lnTo>
                    <a:pt x="108" y="22"/>
                  </a:lnTo>
                  <a:lnTo>
                    <a:pt x="111" y="26"/>
                  </a:lnTo>
                  <a:lnTo>
                    <a:pt x="111" y="26"/>
                  </a:lnTo>
                  <a:lnTo>
                    <a:pt x="119" y="26"/>
                  </a:lnTo>
                  <a:lnTo>
                    <a:pt x="123" y="29"/>
                  </a:lnTo>
                  <a:lnTo>
                    <a:pt x="126" y="29"/>
                  </a:lnTo>
                  <a:lnTo>
                    <a:pt x="130" y="29"/>
                  </a:lnTo>
                  <a:lnTo>
                    <a:pt x="134" y="29"/>
                  </a:lnTo>
                  <a:lnTo>
                    <a:pt x="134" y="29"/>
                  </a:lnTo>
                  <a:lnTo>
                    <a:pt x="141" y="22"/>
                  </a:lnTo>
                  <a:lnTo>
                    <a:pt x="141" y="22"/>
                  </a:lnTo>
                  <a:lnTo>
                    <a:pt x="145" y="18"/>
                  </a:lnTo>
                  <a:lnTo>
                    <a:pt x="148" y="18"/>
                  </a:lnTo>
                  <a:lnTo>
                    <a:pt x="148" y="18"/>
                  </a:lnTo>
                  <a:lnTo>
                    <a:pt x="156" y="18"/>
                  </a:lnTo>
                  <a:lnTo>
                    <a:pt x="160" y="18"/>
                  </a:lnTo>
                  <a:lnTo>
                    <a:pt x="160" y="22"/>
                  </a:lnTo>
                  <a:lnTo>
                    <a:pt x="163" y="22"/>
                  </a:lnTo>
                  <a:lnTo>
                    <a:pt x="171" y="22"/>
                  </a:lnTo>
                  <a:lnTo>
                    <a:pt x="174" y="22"/>
                  </a:lnTo>
                  <a:lnTo>
                    <a:pt x="160" y="37"/>
                  </a:lnTo>
                  <a:lnTo>
                    <a:pt x="160" y="93"/>
                  </a:lnTo>
                  <a:lnTo>
                    <a:pt x="171" y="104"/>
                  </a:lnTo>
                  <a:lnTo>
                    <a:pt x="171" y="104"/>
                  </a:lnTo>
                  <a:lnTo>
                    <a:pt x="163" y="111"/>
                  </a:lnTo>
                  <a:lnTo>
                    <a:pt x="163" y="111"/>
                  </a:lnTo>
                  <a:lnTo>
                    <a:pt x="160" y="115"/>
                  </a:lnTo>
                  <a:lnTo>
                    <a:pt x="163" y="115"/>
                  </a:lnTo>
                  <a:lnTo>
                    <a:pt x="156" y="115"/>
                  </a:lnTo>
                  <a:lnTo>
                    <a:pt x="152" y="118"/>
                  </a:lnTo>
                  <a:lnTo>
                    <a:pt x="148" y="118"/>
                  </a:lnTo>
                  <a:lnTo>
                    <a:pt x="148" y="122"/>
                  </a:lnTo>
                  <a:lnTo>
                    <a:pt x="148" y="122"/>
                  </a:lnTo>
                  <a:lnTo>
                    <a:pt x="145" y="126"/>
                  </a:lnTo>
                  <a:lnTo>
                    <a:pt x="145" y="126"/>
                  </a:lnTo>
                  <a:lnTo>
                    <a:pt x="145" y="126"/>
                  </a:lnTo>
                  <a:lnTo>
                    <a:pt x="141" y="130"/>
                  </a:lnTo>
                  <a:lnTo>
                    <a:pt x="141" y="133"/>
                  </a:lnTo>
                  <a:lnTo>
                    <a:pt x="141" y="137"/>
                  </a:lnTo>
                  <a:lnTo>
                    <a:pt x="137" y="141"/>
                  </a:lnTo>
                  <a:lnTo>
                    <a:pt x="130" y="148"/>
                  </a:lnTo>
                  <a:lnTo>
                    <a:pt x="126" y="152"/>
                  </a:lnTo>
                  <a:lnTo>
                    <a:pt x="126" y="152"/>
                  </a:lnTo>
                  <a:lnTo>
                    <a:pt x="108" y="137"/>
                  </a:lnTo>
                  <a:lnTo>
                    <a:pt x="104" y="137"/>
                  </a:lnTo>
                  <a:lnTo>
                    <a:pt x="104" y="133"/>
                  </a:lnTo>
                  <a:lnTo>
                    <a:pt x="104" y="133"/>
                  </a:lnTo>
                  <a:lnTo>
                    <a:pt x="100" y="130"/>
                  </a:lnTo>
                  <a:lnTo>
                    <a:pt x="41" y="96"/>
                  </a:lnTo>
                  <a:lnTo>
                    <a:pt x="37" y="96"/>
                  </a:lnTo>
                  <a:lnTo>
                    <a:pt x="41" y="81"/>
                  </a:lnTo>
                  <a:lnTo>
                    <a:pt x="41" y="78"/>
                  </a:lnTo>
                  <a:lnTo>
                    <a:pt x="45" y="74"/>
                  </a:lnTo>
                  <a:lnTo>
                    <a:pt x="49" y="70"/>
                  </a:lnTo>
                  <a:lnTo>
                    <a:pt x="49" y="70"/>
                  </a:lnTo>
                  <a:lnTo>
                    <a:pt x="52" y="67"/>
                  </a:lnTo>
                  <a:lnTo>
                    <a:pt x="52" y="67"/>
                  </a:lnTo>
                  <a:lnTo>
                    <a:pt x="52" y="63"/>
                  </a:lnTo>
                  <a:lnTo>
                    <a:pt x="60" y="63"/>
                  </a:lnTo>
                  <a:lnTo>
                    <a:pt x="60" y="59"/>
                  </a:lnTo>
                  <a:lnTo>
                    <a:pt x="60" y="59"/>
                  </a:lnTo>
                  <a:lnTo>
                    <a:pt x="63" y="55"/>
                  </a:lnTo>
                  <a:lnTo>
                    <a:pt x="63" y="52"/>
                  </a:lnTo>
                  <a:lnTo>
                    <a:pt x="63" y="48"/>
                  </a:lnTo>
                  <a:lnTo>
                    <a:pt x="60" y="44"/>
                  </a:lnTo>
                  <a:lnTo>
                    <a:pt x="63" y="44"/>
                  </a:lnTo>
                  <a:lnTo>
                    <a:pt x="60" y="44"/>
                  </a:lnTo>
                  <a:lnTo>
                    <a:pt x="56" y="41"/>
                  </a:lnTo>
                  <a:lnTo>
                    <a:pt x="56" y="37"/>
                  </a:lnTo>
                  <a:lnTo>
                    <a:pt x="52" y="33"/>
                  </a:lnTo>
                  <a:lnTo>
                    <a:pt x="52" y="29"/>
                  </a:lnTo>
                  <a:lnTo>
                    <a:pt x="52" y="26"/>
                  </a:lnTo>
                  <a:lnTo>
                    <a:pt x="49" y="26"/>
                  </a:lnTo>
                  <a:lnTo>
                    <a:pt x="49" y="26"/>
                  </a:lnTo>
                  <a:lnTo>
                    <a:pt x="49" y="22"/>
                  </a:lnTo>
                  <a:lnTo>
                    <a:pt x="45" y="18"/>
                  </a:lnTo>
                  <a:lnTo>
                    <a:pt x="45" y="18"/>
                  </a:lnTo>
                  <a:lnTo>
                    <a:pt x="45" y="18"/>
                  </a:lnTo>
                  <a:lnTo>
                    <a:pt x="45" y="18"/>
                  </a:lnTo>
                  <a:lnTo>
                    <a:pt x="45" y="18"/>
                  </a:lnTo>
                  <a:close/>
                  <a:moveTo>
                    <a:pt x="0" y="96"/>
                  </a:moveTo>
                  <a:lnTo>
                    <a:pt x="8" y="96"/>
                  </a:lnTo>
                  <a:lnTo>
                    <a:pt x="15" y="96"/>
                  </a:lnTo>
                  <a:lnTo>
                    <a:pt x="0" y="96"/>
                  </a:lnTo>
                  <a:lnTo>
                    <a:pt x="0" y="9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4" name="Freeform 108">
              <a:extLst>
                <a:ext uri="{FF2B5EF4-FFF2-40B4-BE49-F238E27FC236}">
                  <a16:creationId xmlns:a16="http://schemas.microsoft.com/office/drawing/2014/main" xmlns="" id="{D254070F-94BC-414B-AEC1-B6FB71DC3A12}"/>
                </a:ext>
              </a:extLst>
            </p:cNvPr>
            <p:cNvSpPr/>
            <p:nvPr/>
          </p:nvSpPr>
          <p:spPr bwMode="auto">
            <a:xfrm>
              <a:off x="5835078" y="4171903"/>
              <a:ext cx="171973" cy="150132"/>
            </a:xfrm>
            <a:custGeom>
              <a:avLst/>
              <a:gdLst>
                <a:gd name="T0" fmla="*/ 74 w 96"/>
                <a:gd name="T1" fmla="*/ 60 h 86"/>
                <a:gd name="T2" fmla="*/ 82 w 96"/>
                <a:gd name="T3" fmla="*/ 52 h 86"/>
                <a:gd name="T4" fmla="*/ 85 w 96"/>
                <a:gd name="T5" fmla="*/ 49 h 86"/>
                <a:gd name="T6" fmla="*/ 85 w 96"/>
                <a:gd name="T7" fmla="*/ 45 h 86"/>
                <a:gd name="T8" fmla="*/ 93 w 96"/>
                <a:gd name="T9" fmla="*/ 41 h 86"/>
                <a:gd name="T10" fmla="*/ 96 w 96"/>
                <a:gd name="T11" fmla="*/ 37 h 86"/>
                <a:gd name="T12" fmla="*/ 96 w 96"/>
                <a:gd name="T13" fmla="*/ 30 h 86"/>
                <a:gd name="T14" fmla="*/ 96 w 96"/>
                <a:gd name="T15" fmla="*/ 26 h 86"/>
                <a:gd name="T16" fmla="*/ 89 w 96"/>
                <a:gd name="T17" fmla="*/ 23 h 86"/>
                <a:gd name="T18" fmla="*/ 85 w 96"/>
                <a:gd name="T19" fmla="*/ 15 h 86"/>
                <a:gd name="T20" fmla="*/ 85 w 96"/>
                <a:gd name="T21" fmla="*/ 8 h 86"/>
                <a:gd name="T22" fmla="*/ 82 w 96"/>
                <a:gd name="T23" fmla="*/ 8 h 86"/>
                <a:gd name="T24" fmla="*/ 78 w 96"/>
                <a:gd name="T25" fmla="*/ 0 h 86"/>
                <a:gd name="T26" fmla="*/ 74 w 96"/>
                <a:gd name="T27" fmla="*/ 4 h 86"/>
                <a:gd name="T28" fmla="*/ 67 w 96"/>
                <a:gd name="T29" fmla="*/ 8 h 86"/>
                <a:gd name="T30" fmla="*/ 59 w 96"/>
                <a:gd name="T31" fmla="*/ 4 h 86"/>
                <a:gd name="T32" fmla="*/ 52 w 96"/>
                <a:gd name="T33" fmla="*/ 8 h 86"/>
                <a:gd name="T34" fmla="*/ 48 w 96"/>
                <a:gd name="T35" fmla="*/ 8 h 86"/>
                <a:gd name="T36" fmla="*/ 48 w 96"/>
                <a:gd name="T37" fmla="*/ 11 h 86"/>
                <a:gd name="T38" fmla="*/ 41 w 96"/>
                <a:gd name="T39" fmla="*/ 11 h 86"/>
                <a:gd name="T40" fmla="*/ 37 w 96"/>
                <a:gd name="T41" fmla="*/ 8 h 86"/>
                <a:gd name="T42" fmla="*/ 30 w 96"/>
                <a:gd name="T43" fmla="*/ 8 h 86"/>
                <a:gd name="T44" fmla="*/ 26 w 96"/>
                <a:gd name="T45" fmla="*/ 8 h 86"/>
                <a:gd name="T46" fmla="*/ 26 w 96"/>
                <a:gd name="T47" fmla="*/ 11 h 86"/>
                <a:gd name="T48" fmla="*/ 26 w 96"/>
                <a:gd name="T49" fmla="*/ 11 h 86"/>
                <a:gd name="T50" fmla="*/ 22 w 96"/>
                <a:gd name="T51" fmla="*/ 15 h 86"/>
                <a:gd name="T52" fmla="*/ 22 w 96"/>
                <a:gd name="T53" fmla="*/ 26 h 86"/>
                <a:gd name="T54" fmla="*/ 22 w 96"/>
                <a:gd name="T55" fmla="*/ 30 h 86"/>
                <a:gd name="T56" fmla="*/ 26 w 96"/>
                <a:gd name="T57" fmla="*/ 34 h 86"/>
                <a:gd name="T58" fmla="*/ 19 w 96"/>
                <a:gd name="T59" fmla="*/ 45 h 86"/>
                <a:gd name="T60" fmla="*/ 11 w 96"/>
                <a:gd name="T61" fmla="*/ 52 h 86"/>
                <a:gd name="T62" fmla="*/ 4 w 96"/>
                <a:gd name="T63" fmla="*/ 67 h 86"/>
                <a:gd name="T64" fmla="*/ 4 w 96"/>
                <a:gd name="T65" fmla="*/ 75 h 86"/>
                <a:gd name="T66" fmla="*/ 0 w 96"/>
                <a:gd name="T67" fmla="*/ 86 h 86"/>
                <a:gd name="T68" fmla="*/ 0 w 96"/>
                <a:gd name="T69" fmla="*/ 86 h 86"/>
                <a:gd name="T70" fmla="*/ 7 w 96"/>
                <a:gd name="T71" fmla="*/ 82 h 86"/>
                <a:gd name="T72" fmla="*/ 11 w 96"/>
                <a:gd name="T73" fmla="*/ 86 h 86"/>
                <a:gd name="T74" fmla="*/ 15 w 96"/>
                <a:gd name="T75" fmla="*/ 82 h 86"/>
                <a:gd name="T76" fmla="*/ 15 w 96"/>
                <a:gd name="T77" fmla="*/ 82 h 86"/>
                <a:gd name="T78" fmla="*/ 19 w 96"/>
                <a:gd name="T79" fmla="*/ 82 h 86"/>
                <a:gd name="T80" fmla="*/ 22 w 96"/>
                <a:gd name="T81" fmla="*/ 78 h 86"/>
                <a:gd name="T82" fmla="*/ 33 w 96"/>
                <a:gd name="T83" fmla="*/ 78 h 86"/>
                <a:gd name="T84" fmla="*/ 70 w 96"/>
                <a:gd name="T85" fmla="*/ 78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96" h="86">
                  <a:moveTo>
                    <a:pt x="74" y="63"/>
                  </a:moveTo>
                  <a:lnTo>
                    <a:pt x="74" y="60"/>
                  </a:lnTo>
                  <a:lnTo>
                    <a:pt x="78" y="56"/>
                  </a:lnTo>
                  <a:lnTo>
                    <a:pt x="82" y="52"/>
                  </a:lnTo>
                  <a:lnTo>
                    <a:pt x="82" y="52"/>
                  </a:lnTo>
                  <a:lnTo>
                    <a:pt x="85" y="49"/>
                  </a:lnTo>
                  <a:lnTo>
                    <a:pt x="85" y="49"/>
                  </a:lnTo>
                  <a:lnTo>
                    <a:pt x="85" y="45"/>
                  </a:lnTo>
                  <a:lnTo>
                    <a:pt x="93" y="45"/>
                  </a:lnTo>
                  <a:lnTo>
                    <a:pt x="93" y="41"/>
                  </a:lnTo>
                  <a:lnTo>
                    <a:pt x="93" y="41"/>
                  </a:lnTo>
                  <a:lnTo>
                    <a:pt x="96" y="37"/>
                  </a:lnTo>
                  <a:lnTo>
                    <a:pt x="96" y="34"/>
                  </a:lnTo>
                  <a:lnTo>
                    <a:pt x="96" y="30"/>
                  </a:lnTo>
                  <a:lnTo>
                    <a:pt x="93" y="26"/>
                  </a:lnTo>
                  <a:lnTo>
                    <a:pt x="96" y="26"/>
                  </a:lnTo>
                  <a:lnTo>
                    <a:pt x="93" y="26"/>
                  </a:lnTo>
                  <a:lnTo>
                    <a:pt x="89" y="23"/>
                  </a:lnTo>
                  <a:lnTo>
                    <a:pt x="89" y="19"/>
                  </a:lnTo>
                  <a:lnTo>
                    <a:pt x="85" y="15"/>
                  </a:lnTo>
                  <a:lnTo>
                    <a:pt x="85" y="11"/>
                  </a:lnTo>
                  <a:lnTo>
                    <a:pt x="85" y="8"/>
                  </a:lnTo>
                  <a:lnTo>
                    <a:pt x="82" y="8"/>
                  </a:lnTo>
                  <a:lnTo>
                    <a:pt x="82" y="8"/>
                  </a:lnTo>
                  <a:lnTo>
                    <a:pt x="82" y="4"/>
                  </a:lnTo>
                  <a:lnTo>
                    <a:pt x="78" y="0"/>
                  </a:lnTo>
                  <a:lnTo>
                    <a:pt x="78" y="0"/>
                  </a:lnTo>
                  <a:lnTo>
                    <a:pt x="74" y="4"/>
                  </a:lnTo>
                  <a:lnTo>
                    <a:pt x="70" y="4"/>
                  </a:lnTo>
                  <a:lnTo>
                    <a:pt x="67" y="8"/>
                  </a:lnTo>
                  <a:lnTo>
                    <a:pt x="63" y="4"/>
                  </a:lnTo>
                  <a:lnTo>
                    <a:pt x="59" y="4"/>
                  </a:lnTo>
                  <a:lnTo>
                    <a:pt x="56" y="8"/>
                  </a:lnTo>
                  <a:lnTo>
                    <a:pt x="52" y="8"/>
                  </a:lnTo>
                  <a:lnTo>
                    <a:pt x="52" y="8"/>
                  </a:lnTo>
                  <a:lnTo>
                    <a:pt x="48" y="8"/>
                  </a:lnTo>
                  <a:lnTo>
                    <a:pt x="48" y="8"/>
                  </a:lnTo>
                  <a:lnTo>
                    <a:pt x="48" y="11"/>
                  </a:lnTo>
                  <a:lnTo>
                    <a:pt x="44" y="11"/>
                  </a:lnTo>
                  <a:lnTo>
                    <a:pt x="41" y="11"/>
                  </a:lnTo>
                  <a:lnTo>
                    <a:pt x="41" y="8"/>
                  </a:lnTo>
                  <a:lnTo>
                    <a:pt x="37" y="8"/>
                  </a:lnTo>
                  <a:lnTo>
                    <a:pt x="33" y="8"/>
                  </a:lnTo>
                  <a:lnTo>
                    <a:pt x="30" y="8"/>
                  </a:lnTo>
                  <a:lnTo>
                    <a:pt x="26" y="4"/>
                  </a:lnTo>
                  <a:lnTo>
                    <a:pt x="26" y="8"/>
                  </a:lnTo>
                  <a:lnTo>
                    <a:pt x="26" y="8"/>
                  </a:lnTo>
                  <a:lnTo>
                    <a:pt x="26" y="11"/>
                  </a:lnTo>
                  <a:lnTo>
                    <a:pt x="26" y="11"/>
                  </a:lnTo>
                  <a:lnTo>
                    <a:pt x="26" y="11"/>
                  </a:lnTo>
                  <a:lnTo>
                    <a:pt x="26" y="15"/>
                  </a:lnTo>
                  <a:lnTo>
                    <a:pt x="22" y="15"/>
                  </a:lnTo>
                  <a:lnTo>
                    <a:pt x="22" y="19"/>
                  </a:lnTo>
                  <a:lnTo>
                    <a:pt x="22" y="26"/>
                  </a:lnTo>
                  <a:lnTo>
                    <a:pt x="22" y="30"/>
                  </a:lnTo>
                  <a:lnTo>
                    <a:pt x="22" y="30"/>
                  </a:lnTo>
                  <a:lnTo>
                    <a:pt x="26" y="34"/>
                  </a:lnTo>
                  <a:lnTo>
                    <a:pt x="26" y="34"/>
                  </a:lnTo>
                  <a:lnTo>
                    <a:pt x="26" y="37"/>
                  </a:lnTo>
                  <a:lnTo>
                    <a:pt x="19" y="45"/>
                  </a:lnTo>
                  <a:lnTo>
                    <a:pt x="11" y="52"/>
                  </a:lnTo>
                  <a:lnTo>
                    <a:pt x="11" y="52"/>
                  </a:lnTo>
                  <a:lnTo>
                    <a:pt x="4" y="63"/>
                  </a:lnTo>
                  <a:lnTo>
                    <a:pt x="4" y="67"/>
                  </a:lnTo>
                  <a:lnTo>
                    <a:pt x="4" y="71"/>
                  </a:lnTo>
                  <a:lnTo>
                    <a:pt x="4" y="75"/>
                  </a:lnTo>
                  <a:lnTo>
                    <a:pt x="0" y="82"/>
                  </a:lnTo>
                  <a:lnTo>
                    <a:pt x="0" y="86"/>
                  </a:lnTo>
                  <a:lnTo>
                    <a:pt x="0" y="86"/>
                  </a:lnTo>
                  <a:lnTo>
                    <a:pt x="0" y="86"/>
                  </a:lnTo>
                  <a:lnTo>
                    <a:pt x="4" y="86"/>
                  </a:lnTo>
                  <a:lnTo>
                    <a:pt x="7" y="82"/>
                  </a:lnTo>
                  <a:lnTo>
                    <a:pt x="7" y="82"/>
                  </a:lnTo>
                  <a:lnTo>
                    <a:pt x="11" y="86"/>
                  </a:lnTo>
                  <a:lnTo>
                    <a:pt x="11" y="86"/>
                  </a:lnTo>
                  <a:lnTo>
                    <a:pt x="15" y="82"/>
                  </a:lnTo>
                  <a:lnTo>
                    <a:pt x="15" y="82"/>
                  </a:lnTo>
                  <a:lnTo>
                    <a:pt x="15" y="82"/>
                  </a:lnTo>
                  <a:lnTo>
                    <a:pt x="19" y="82"/>
                  </a:lnTo>
                  <a:lnTo>
                    <a:pt x="19" y="82"/>
                  </a:lnTo>
                  <a:lnTo>
                    <a:pt x="19" y="82"/>
                  </a:lnTo>
                  <a:lnTo>
                    <a:pt x="22" y="78"/>
                  </a:lnTo>
                  <a:lnTo>
                    <a:pt x="33" y="78"/>
                  </a:lnTo>
                  <a:lnTo>
                    <a:pt x="33" y="78"/>
                  </a:lnTo>
                  <a:lnTo>
                    <a:pt x="48" y="78"/>
                  </a:lnTo>
                  <a:lnTo>
                    <a:pt x="70" y="78"/>
                  </a:lnTo>
                  <a:lnTo>
                    <a:pt x="74" y="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5" name="Freeform 109">
              <a:extLst>
                <a:ext uri="{FF2B5EF4-FFF2-40B4-BE49-F238E27FC236}">
                  <a16:creationId xmlns:a16="http://schemas.microsoft.com/office/drawing/2014/main" xmlns="" id="{092105C0-F45D-4301-B33F-7F171B6285E3}"/>
                </a:ext>
              </a:extLst>
            </p:cNvPr>
            <p:cNvSpPr/>
            <p:nvPr/>
          </p:nvSpPr>
          <p:spPr bwMode="auto">
            <a:xfrm>
              <a:off x="5390817" y="3990349"/>
              <a:ext cx="385148" cy="226944"/>
            </a:xfrm>
            <a:custGeom>
              <a:avLst/>
              <a:gdLst>
                <a:gd name="T0" fmla="*/ 137 w 215"/>
                <a:gd name="T1" fmla="*/ 4 h 130"/>
                <a:gd name="T2" fmla="*/ 148 w 215"/>
                <a:gd name="T3" fmla="*/ 19 h 130"/>
                <a:gd name="T4" fmla="*/ 148 w 215"/>
                <a:gd name="T5" fmla="*/ 30 h 130"/>
                <a:gd name="T6" fmla="*/ 155 w 215"/>
                <a:gd name="T7" fmla="*/ 34 h 130"/>
                <a:gd name="T8" fmla="*/ 159 w 215"/>
                <a:gd name="T9" fmla="*/ 41 h 130"/>
                <a:gd name="T10" fmla="*/ 174 w 215"/>
                <a:gd name="T11" fmla="*/ 45 h 130"/>
                <a:gd name="T12" fmla="*/ 181 w 215"/>
                <a:gd name="T13" fmla="*/ 52 h 130"/>
                <a:gd name="T14" fmla="*/ 178 w 215"/>
                <a:gd name="T15" fmla="*/ 56 h 130"/>
                <a:gd name="T16" fmla="*/ 185 w 215"/>
                <a:gd name="T17" fmla="*/ 64 h 130"/>
                <a:gd name="T18" fmla="*/ 196 w 215"/>
                <a:gd name="T19" fmla="*/ 71 h 130"/>
                <a:gd name="T20" fmla="*/ 200 w 215"/>
                <a:gd name="T21" fmla="*/ 78 h 130"/>
                <a:gd name="T22" fmla="*/ 207 w 215"/>
                <a:gd name="T23" fmla="*/ 82 h 130"/>
                <a:gd name="T24" fmla="*/ 215 w 215"/>
                <a:gd name="T25" fmla="*/ 93 h 130"/>
                <a:gd name="T26" fmla="*/ 207 w 215"/>
                <a:gd name="T27" fmla="*/ 89 h 130"/>
                <a:gd name="T28" fmla="*/ 193 w 215"/>
                <a:gd name="T29" fmla="*/ 89 h 130"/>
                <a:gd name="T30" fmla="*/ 185 w 215"/>
                <a:gd name="T31" fmla="*/ 89 h 130"/>
                <a:gd name="T32" fmla="*/ 181 w 215"/>
                <a:gd name="T33" fmla="*/ 89 h 130"/>
                <a:gd name="T34" fmla="*/ 170 w 215"/>
                <a:gd name="T35" fmla="*/ 93 h 130"/>
                <a:gd name="T36" fmla="*/ 167 w 215"/>
                <a:gd name="T37" fmla="*/ 93 h 130"/>
                <a:gd name="T38" fmla="*/ 152 w 215"/>
                <a:gd name="T39" fmla="*/ 97 h 130"/>
                <a:gd name="T40" fmla="*/ 141 w 215"/>
                <a:gd name="T41" fmla="*/ 97 h 130"/>
                <a:gd name="T42" fmla="*/ 130 w 215"/>
                <a:gd name="T43" fmla="*/ 101 h 130"/>
                <a:gd name="T44" fmla="*/ 126 w 215"/>
                <a:gd name="T45" fmla="*/ 104 h 130"/>
                <a:gd name="T46" fmla="*/ 118 w 215"/>
                <a:gd name="T47" fmla="*/ 104 h 130"/>
                <a:gd name="T48" fmla="*/ 104 w 215"/>
                <a:gd name="T49" fmla="*/ 101 h 130"/>
                <a:gd name="T50" fmla="*/ 93 w 215"/>
                <a:gd name="T51" fmla="*/ 97 h 130"/>
                <a:gd name="T52" fmla="*/ 81 w 215"/>
                <a:gd name="T53" fmla="*/ 93 h 130"/>
                <a:gd name="T54" fmla="*/ 74 w 215"/>
                <a:gd name="T55" fmla="*/ 93 h 130"/>
                <a:gd name="T56" fmla="*/ 74 w 215"/>
                <a:gd name="T57" fmla="*/ 101 h 130"/>
                <a:gd name="T58" fmla="*/ 70 w 215"/>
                <a:gd name="T59" fmla="*/ 108 h 130"/>
                <a:gd name="T60" fmla="*/ 67 w 215"/>
                <a:gd name="T61" fmla="*/ 112 h 130"/>
                <a:gd name="T62" fmla="*/ 59 w 215"/>
                <a:gd name="T63" fmla="*/ 112 h 130"/>
                <a:gd name="T64" fmla="*/ 44 w 215"/>
                <a:gd name="T65" fmla="*/ 115 h 130"/>
                <a:gd name="T66" fmla="*/ 30 w 215"/>
                <a:gd name="T67" fmla="*/ 130 h 130"/>
                <a:gd name="T68" fmla="*/ 30 w 215"/>
                <a:gd name="T69" fmla="*/ 123 h 130"/>
                <a:gd name="T70" fmla="*/ 15 w 215"/>
                <a:gd name="T71" fmla="*/ 108 h 130"/>
                <a:gd name="T72" fmla="*/ 4 w 215"/>
                <a:gd name="T73" fmla="*/ 101 h 130"/>
                <a:gd name="T74" fmla="*/ 4 w 215"/>
                <a:gd name="T75" fmla="*/ 82 h 130"/>
                <a:gd name="T76" fmla="*/ 4 w 215"/>
                <a:gd name="T77" fmla="*/ 75 h 130"/>
                <a:gd name="T78" fmla="*/ 15 w 215"/>
                <a:gd name="T79" fmla="*/ 56 h 130"/>
                <a:gd name="T80" fmla="*/ 22 w 215"/>
                <a:gd name="T81" fmla="*/ 52 h 130"/>
                <a:gd name="T82" fmla="*/ 33 w 215"/>
                <a:gd name="T83" fmla="*/ 56 h 130"/>
                <a:gd name="T84" fmla="*/ 37 w 215"/>
                <a:gd name="T85" fmla="*/ 49 h 130"/>
                <a:gd name="T86" fmla="*/ 48 w 215"/>
                <a:gd name="T87" fmla="*/ 52 h 130"/>
                <a:gd name="T88" fmla="*/ 70 w 215"/>
                <a:gd name="T89" fmla="*/ 45 h 130"/>
                <a:gd name="T90" fmla="*/ 74 w 215"/>
                <a:gd name="T91" fmla="*/ 38 h 130"/>
                <a:gd name="T92" fmla="*/ 78 w 215"/>
                <a:gd name="T93" fmla="*/ 30 h 130"/>
                <a:gd name="T94" fmla="*/ 93 w 215"/>
                <a:gd name="T95" fmla="*/ 34 h 130"/>
                <a:gd name="T96" fmla="*/ 107 w 215"/>
                <a:gd name="T97" fmla="*/ 26 h 130"/>
                <a:gd name="T98" fmla="*/ 107 w 215"/>
                <a:gd name="T99" fmla="*/ 19 h 130"/>
                <a:gd name="T100" fmla="*/ 115 w 215"/>
                <a:gd name="T101" fmla="*/ 12 h 130"/>
                <a:gd name="T102" fmla="*/ 122 w 215"/>
                <a:gd name="T103" fmla="*/ 4 h 130"/>
                <a:gd name="T104" fmla="*/ 137 w 215"/>
                <a:gd name="T105" fmla="*/ 0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15" h="130">
                  <a:moveTo>
                    <a:pt x="137" y="0"/>
                  </a:moveTo>
                  <a:lnTo>
                    <a:pt x="137" y="4"/>
                  </a:lnTo>
                  <a:lnTo>
                    <a:pt x="137" y="4"/>
                  </a:lnTo>
                  <a:lnTo>
                    <a:pt x="137" y="4"/>
                  </a:lnTo>
                  <a:lnTo>
                    <a:pt x="141" y="8"/>
                  </a:lnTo>
                  <a:lnTo>
                    <a:pt x="141" y="8"/>
                  </a:lnTo>
                  <a:lnTo>
                    <a:pt x="144" y="15"/>
                  </a:lnTo>
                  <a:lnTo>
                    <a:pt x="148" y="19"/>
                  </a:lnTo>
                  <a:lnTo>
                    <a:pt x="152" y="23"/>
                  </a:lnTo>
                  <a:lnTo>
                    <a:pt x="148" y="26"/>
                  </a:lnTo>
                  <a:lnTo>
                    <a:pt x="148" y="26"/>
                  </a:lnTo>
                  <a:lnTo>
                    <a:pt x="148" y="30"/>
                  </a:lnTo>
                  <a:lnTo>
                    <a:pt x="148" y="34"/>
                  </a:lnTo>
                  <a:lnTo>
                    <a:pt x="148" y="38"/>
                  </a:lnTo>
                  <a:lnTo>
                    <a:pt x="155" y="38"/>
                  </a:lnTo>
                  <a:lnTo>
                    <a:pt x="155" y="34"/>
                  </a:lnTo>
                  <a:lnTo>
                    <a:pt x="159" y="34"/>
                  </a:lnTo>
                  <a:lnTo>
                    <a:pt x="163" y="38"/>
                  </a:lnTo>
                  <a:lnTo>
                    <a:pt x="159" y="38"/>
                  </a:lnTo>
                  <a:lnTo>
                    <a:pt x="159" y="41"/>
                  </a:lnTo>
                  <a:lnTo>
                    <a:pt x="163" y="45"/>
                  </a:lnTo>
                  <a:lnTo>
                    <a:pt x="167" y="45"/>
                  </a:lnTo>
                  <a:lnTo>
                    <a:pt x="170" y="45"/>
                  </a:lnTo>
                  <a:lnTo>
                    <a:pt x="174" y="45"/>
                  </a:lnTo>
                  <a:lnTo>
                    <a:pt x="174" y="49"/>
                  </a:lnTo>
                  <a:lnTo>
                    <a:pt x="178" y="49"/>
                  </a:lnTo>
                  <a:lnTo>
                    <a:pt x="178" y="49"/>
                  </a:lnTo>
                  <a:lnTo>
                    <a:pt x="181" y="52"/>
                  </a:lnTo>
                  <a:lnTo>
                    <a:pt x="181" y="52"/>
                  </a:lnTo>
                  <a:lnTo>
                    <a:pt x="178" y="56"/>
                  </a:lnTo>
                  <a:lnTo>
                    <a:pt x="178" y="56"/>
                  </a:lnTo>
                  <a:lnTo>
                    <a:pt x="178" y="56"/>
                  </a:lnTo>
                  <a:lnTo>
                    <a:pt x="181" y="60"/>
                  </a:lnTo>
                  <a:lnTo>
                    <a:pt x="181" y="60"/>
                  </a:lnTo>
                  <a:lnTo>
                    <a:pt x="185" y="60"/>
                  </a:lnTo>
                  <a:lnTo>
                    <a:pt x="185" y="64"/>
                  </a:lnTo>
                  <a:lnTo>
                    <a:pt x="189" y="60"/>
                  </a:lnTo>
                  <a:lnTo>
                    <a:pt x="193" y="64"/>
                  </a:lnTo>
                  <a:lnTo>
                    <a:pt x="193" y="67"/>
                  </a:lnTo>
                  <a:lnTo>
                    <a:pt x="196" y="71"/>
                  </a:lnTo>
                  <a:lnTo>
                    <a:pt x="196" y="71"/>
                  </a:lnTo>
                  <a:lnTo>
                    <a:pt x="200" y="75"/>
                  </a:lnTo>
                  <a:lnTo>
                    <a:pt x="200" y="75"/>
                  </a:lnTo>
                  <a:lnTo>
                    <a:pt x="200" y="78"/>
                  </a:lnTo>
                  <a:lnTo>
                    <a:pt x="200" y="78"/>
                  </a:lnTo>
                  <a:lnTo>
                    <a:pt x="207" y="78"/>
                  </a:lnTo>
                  <a:lnTo>
                    <a:pt x="211" y="82"/>
                  </a:lnTo>
                  <a:lnTo>
                    <a:pt x="207" y="82"/>
                  </a:lnTo>
                  <a:lnTo>
                    <a:pt x="211" y="86"/>
                  </a:lnTo>
                  <a:lnTo>
                    <a:pt x="211" y="89"/>
                  </a:lnTo>
                  <a:lnTo>
                    <a:pt x="215" y="89"/>
                  </a:lnTo>
                  <a:lnTo>
                    <a:pt x="215" y="93"/>
                  </a:lnTo>
                  <a:lnTo>
                    <a:pt x="215" y="93"/>
                  </a:lnTo>
                  <a:lnTo>
                    <a:pt x="215" y="93"/>
                  </a:lnTo>
                  <a:lnTo>
                    <a:pt x="211" y="89"/>
                  </a:lnTo>
                  <a:lnTo>
                    <a:pt x="207" y="89"/>
                  </a:lnTo>
                  <a:lnTo>
                    <a:pt x="204" y="93"/>
                  </a:lnTo>
                  <a:lnTo>
                    <a:pt x="204" y="93"/>
                  </a:lnTo>
                  <a:lnTo>
                    <a:pt x="196" y="93"/>
                  </a:lnTo>
                  <a:lnTo>
                    <a:pt x="193" y="89"/>
                  </a:lnTo>
                  <a:lnTo>
                    <a:pt x="193" y="89"/>
                  </a:lnTo>
                  <a:lnTo>
                    <a:pt x="189" y="89"/>
                  </a:lnTo>
                  <a:lnTo>
                    <a:pt x="189" y="89"/>
                  </a:lnTo>
                  <a:lnTo>
                    <a:pt x="185" y="89"/>
                  </a:lnTo>
                  <a:lnTo>
                    <a:pt x="181" y="89"/>
                  </a:lnTo>
                  <a:lnTo>
                    <a:pt x="181" y="89"/>
                  </a:lnTo>
                  <a:lnTo>
                    <a:pt x="181" y="89"/>
                  </a:lnTo>
                  <a:lnTo>
                    <a:pt x="181" y="89"/>
                  </a:lnTo>
                  <a:lnTo>
                    <a:pt x="178" y="93"/>
                  </a:lnTo>
                  <a:lnTo>
                    <a:pt x="178" y="93"/>
                  </a:lnTo>
                  <a:lnTo>
                    <a:pt x="174" y="93"/>
                  </a:lnTo>
                  <a:lnTo>
                    <a:pt x="170" y="93"/>
                  </a:lnTo>
                  <a:lnTo>
                    <a:pt x="170" y="93"/>
                  </a:lnTo>
                  <a:lnTo>
                    <a:pt x="167" y="93"/>
                  </a:lnTo>
                  <a:lnTo>
                    <a:pt x="167" y="93"/>
                  </a:lnTo>
                  <a:lnTo>
                    <a:pt x="167" y="93"/>
                  </a:lnTo>
                  <a:lnTo>
                    <a:pt x="167" y="93"/>
                  </a:lnTo>
                  <a:lnTo>
                    <a:pt x="163" y="93"/>
                  </a:lnTo>
                  <a:lnTo>
                    <a:pt x="155" y="93"/>
                  </a:lnTo>
                  <a:lnTo>
                    <a:pt x="152" y="97"/>
                  </a:lnTo>
                  <a:lnTo>
                    <a:pt x="152" y="97"/>
                  </a:lnTo>
                  <a:lnTo>
                    <a:pt x="144" y="97"/>
                  </a:lnTo>
                  <a:lnTo>
                    <a:pt x="144" y="97"/>
                  </a:lnTo>
                  <a:lnTo>
                    <a:pt x="141" y="97"/>
                  </a:lnTo>
                  <a:lnTo>
                    <a:pt x="137" y="97"/>
                  </a:lnTo>
                  <a:lnTo>
                    <a:pt x="133" y="97"/>
                  </a:lnTo>
                  <a:lnTo>
                    <a:pt x="133" y="97"/>
                  </a:lnTo>
                  <a:lnTo>
                    <a:pt x="130" y="101"/>
                  </a:lnTo>
                  <a:lnTo>
                    <a:pt x="130" y="104"/>
                  </a:lnTo>
                  <a:lnTo>
                    <a:pt x="133" y="104"/>
                  </a:lnTo>
                  <a:lnTo>
                    <a:pt x="130" y="104"/>
                  </a:lnTo>
                  <a:lnTo>
                    <a:pt x="126" y="104"/>
                  </a:lnTo>
                  <a:lnTo>
                    <a:pt x="126" y="104"/>
                  </a:lnTo>
                  <a:lnTo>
                    <a:pt x="122" y="104"/>
                  </a:lnTo>
                  <a:lnTo>
                    <a:pt x="118" y="104"/>
                  </a:lnTo>
                  <a:lnTo>
                    <a:pt x="118" y="104"/>
                  </a:lnTo>
                  <a:lnTo>
                    <a:pt x="115" y="104"/>
                  </a:lnTo>
                  <a:lnTo>
                    <a:pt x="111" y="104"/>
                  </a:lnTo>
                  <a:lnTo>
                    <a:pt x="107" y="104"/>
                  </a:lnTo>
                  <a:lnTo>
                    <a:pt x="104" y="101"/>
                  </a:lnTo>
                  <a:lnTo>
                    <a:pt x="100" y="101"/>
                  </a:lnTo>
                  <a:lnTo>
                    <a:pt x="100" y="101"/>
                  </a:lnTo>
                  <a:lnTo>
                    <a:pt x="96" y="97"/>
                  </a:lnTo>
                  <a:lnTo>
                    <a:pt x="93" y="97"/>
                  </a:lnTo>
                  <a:lnTo>
                    <a:pt x="89" y="93"/>
                  </a:lnTo>
                  <a:lnTo>
                    <a:pt x="89" y="93"/>
                  </a:lnTo>
                  <a:lnTo>
                    <a:pt x="85" y="93"/>
                  </a:lnTo>
                  <a:lnTo>
                    <a:pt x="81" y="93"/>
                  </a:lnTo>
                  <a:lnTo>
                    <a:pt x="81" y="93"/>
                  </a:lnTo>
                  <a:lnTo>
                    <a:pt x="81" y="93"/>
                  </a:lnTo>
                  <a:lnTo>
                    <a:pt x="78" y="93"/>
                  </a:lnTo>
                  <a:lnTo>
                    <a:pt x="74" y="93"/>
                  </a:lnTo>
                  <a:lnTo>
                    <a:pt x="74" y="97"/>
                  </a:lnTo>
                  <a:lnTo>
                    <a:pt x="74" y="97"/>
                  </a:lnTo>
                  <a:lnTo>
                    <a:pt x="74" y="101"/>
                  </a:lnTo>
                  <a:lnTo>
                    <a:pt x="74" y="101"/>
                  </a:lnTo>
                  <a:lnTo>
                    <a:pt x="70" y="101"/>
                  </a:lnTo>
                  <a:lnTo>
                    <a:pt x="70" y="101"/>
                  </a:lnTo>
                  <a:lnTo>
                    <a:pt x="70" y="104"/>
                  </a:lnTo>
                  <a:lnTo>
                    <a:pt x="70" y="108"/>
                  </a:lnTo>
                  <a:lnTo>
                    <a:pt x="70" y="108"/>
                  </a:lnTo>
                  <a:lnTo>
                    <a:pt x="70" y="112"/>
                  </a:lnTo>
                  <a:lnTo>
                    <a:pt x="70" y="112"/>
                  </a:lnTo>
                  <a:lnTo>
                    <a:pt x="67" y="112"/>
                  </a:lnTo>
                  <a:lnTo>
                    <a:pt x="67" y="115"/>
                  </a:lnTo>
                  <a:lnTo>
                    <a:pt x="63" y="112"/>
                  </a:lnTo>
                  <a:lnTo>
                    <a:pt x="63" y="112"/>
                  </a:lnTo>
                  <a:lnTo>
                    <a:pt x="59" y="112"/>
                  </a:lnTo>
                  <a:lnTo>
                    <a:pt x="56" y="112"/>
                  </a:lnTo>
                  <a:lnTo>
                    <a:pt x="56" y="112"/>
                  </a:lnTo>
                  <a:lnTo>
                    <a:pt x="52" y="112"/>
                  </a:lnTo>
                  <a:lnTo>
                    <a:pt x="44" y="115"/>
                  </a:lnTo>
                  <a:lnTo>
                    <a:pt x="44" y="115"/>
                  </a:lnTo>
                  <a:lnTo>
                    <a:pt x="41" y="115"/>
                  </a:lnTo>
                  <a:lnTo>
                    <a:pt x="37" y="119"/>
                  </a:lnTo>
                  <a:lnTo>
                    <a:pt x="30" y="130"/>
                  </a:lnTo>
                  <a:lnTo>
                    <a:pt x="30" y="130"/>
                  </a:lnTo>
                  <a:lnTo>
                    <a:pt x="30" y="130"/>
                  </a:lnTo>
                  <a:lnTo>
                    <a:pt x="30" y="127"/>
                  </a:lnTo>
                  <a:lnTo>
                    <a:pt x="30" y="123"/>
                  </a:lnTo>
                  <a:lnTo>
                    <a:pt x="22" y="123"/>
                  </a:lnTo>
                  <a:lnTo>
                    <a:pt x="22" y="119"/>
                  </a:lnTo>
                  <a:lnTo>
                    <a:pt x="18" y="115"/>
                  </a:lnTo>
                  <a:lnTo>
                    <a:pt x="15" y="108"/>
                  </a:lnTo>
                  <a:lnTo>
                    <a:pt x="15" y="108"/>
                  </a:lnTo>
                  <a:lnTo>
                    <a:pt x="11" y="104"/>
                  </a:lnTo>
                  <a:lnTo>
                    <a:pt x="7" y="101"/>
                  </a:lnTo>
                  <a:lnTo>
                    <a:pt x="4" y="101"/>
                  </a:lnTo>
                  <a:lnTo>
                    <a:pt x="4" y="93"/>
                  </a:lnTo>
                  <a:lnTo>
                    <a:pt x="4" y="89"/>
                  </a:lnTo>
                  <a:lnTo>
                    <a:pt x="4" y="86"/>
                  </a:lnTo>
                  <a:lnTo>
                    <a:pt x="4" y="82"/>
                  </a:lnTo>
                  <a:lnTo>
                    <a:pt x="4" y="78"/>
                  </a:lnTo>
                  <a:lnTo>
                    <a:pt x="0" y="75"/>
                  </a:lnTo>
                  <a:lnTo>
                    <a:pt x="4" y="75"/>
                  </a:lnTo>
                  <a:lnTo>
                    <a:pt x="4" y="75"/>
                  </a:lnTo>
                  <a:lnTo>
                    <a:pt x="7" y="71"/>
                  </a:lnTo>
                  <a:lnTo>
                    <a:pt x="11" y="67"/>
                  </a:lnTo>
                  <a:lnTo>
                    <a:pt x="15" y="60"/>
                  </a:lnTo>
                  <a:lnTo>
                    <a:pt x="15" y="56"/>
                  </a:lnTo>
                  <a:lnTo>
                    <a:pt x="18" y="56"/>
                  </a:lnTo>
                  <a:lnTo>
                    <a:pt x="18" y="52"/>
                  </a:lnTo>
                  <a:lnTo>
                    <a:pt x="18" y="52"/>
                  </a:lnTo>
                  <a:lnTo>
                    <a:pt x="22" y="52"/>
                  </a:lnTo>
                  <a:lnTo>
                    <a:pt x="22" y="56"/>
                  </a:lnTo>
                  <a:lnTo>
                    <a:pt x="26" y="56"/>
                  </a:lnTo>
                  <a:lnTo>
                    <a:pt x="30" y="56"/>
                  </a:lnTo>
                  <a:lnTo>
                    <a:pt x="33" y="56"/>
                  </a:lnTo>
                  <a:lnTo>
                    <a:pt x="33" y="52"/>
                  </a:lnTo>
                  <a:lnTo>
                    <a:pt x="33" y="49"/>
                  </a:lnTo>
                  <a:lnTo>
                    <a:pt x="37" y="49"/>
                  </a:lnTo>
                  <a:lnTo>
                    <a:pt x="37" y="49"/>
                  </a:lnTo>
                  <a:lnTo>
                    <a:pt x="41" y="52"/>
                  </a:lnTo>
                  <a:lnTo>
                    <a:pt x="41" y="56"/>
                  </a:lnTo>
                  <a:lnTo>
                    <a:pt x="44" y="52"/>
                  </a:lnTo>
                  <a:lnTo>
                    <a:pt x="48" y="52"/>
                  </a:lnTo>
                  <a:lnTo>
                    <a:pt x="52" y="49"/>
                  </a:lnTo>
                  <a:lnTo>
                    <a:pt x="56" y="49"/>
                  </a:lnTo>
                  <a:lnTo>
                    <a:pt x="67" y="45"/>
                  </a:lnTo>
                  <a:lnTo>
                    <a:pt x="70" y="45"/>
                  </a:lnTo>
                  <a:lnTo>
                    <a:pt x="74" y="41"/>
                  </a:lnTo>
                  <a:lnTo>
                    <a:pt x="78" y="41"/>
                  </a:lnTo>
                  <a:lnTo>
                    <a:pt x="78" y="38"/>
                  </a:lnTo>
                  <a:lnTo>
                    <a:pt x="74" y="38"/>
                  </a:lnTo>
                  <a:lnTo>
                    <a:pt x="74" y="34"/>
                  </a:lnTo>
                  <a:lnTo>
                    <a:pt x="74" y="34"/>
                  </a:lnTo>
                  <a:lnTo>
                    <a:pt x="74" y="30"/>
                  </a:lnTo>
                  <a:lnTo>
                    <a:pt x="78" y="30"/>
                  </a:lnTo>
                  <a:lnTo>
                    <a:pt x="81" y="30"/>
                  </a:lnTo>
                  <a:lnTo>
                    <a:pt x="85" y="34"/>
                  </a:lnTo>
                  <a:lnTo>
                    <a:pt x="89" y="34"/>
                  </a:lnTo>
                  <a:lnTo>
                    <a:pt x="93" y="34"/>
                  </a:lnTo>
                  <a:lnTo>
                    <a:pt x="100" y="30"/>
                  </a:lnTo>
                  <a:lnTo>
                    <a:pt x="104" y="30"/>
                  </a:lnTo>
                  <a:lnTo>
                    <a:pt x="104" y="26"/>
                  </a:lnTo>
                  <a:lnTo>
                    <a:pt x="107" y="26"/>
                  </a:lnTo>
                  <a:lnTo>
                    <a:pt x="104" y="23"/>
                  </a:lnTo>
                  <a:lnTo>
                    <a:pt x="107" y="23"/>
                  </a:lnTo>
                  <a:lnTo>
                    <a:pt x="107" y="19"/>
                  </a:lnTo>
                  <a:lnTo>
                    <a:pt x="107" y="19"/>
                  </a:lnTo>
                  <a:lnTo>
                    <a:pt x="111" y="15"/>
                  </a:lnTo>
                  <a:lnTo>
                    <a:pt x="111" y="15"/>
                  </a:lnTo>
                  <a:lnTo>
                    <a:pt x="115" y="15"/>
                  </a:lnTo>
                  <a:lnTo>
                    <a:pt x="115" y="12"/>
                  </a:lnTo>
                  <a:lnTo>
                    <a:pt x="118" y="12"/>
                  </a:lnTo>
                  <a:lnTo>
                    <a:pt x="118" y="8"/>
                  </a:lnTo>
                  <a:lnTo>
                    <a:pt x="118" y="8"/>
                  </a:lnTo>
                  <a:lnTo>
                    <a:pt x="122" y="4"/>
                  </a:lnTo>
                  <a:lnTo>
                    <a:pt x="126" y="4"/>
                  </a:lnTo>
                  <a:lnTo>
                    <a:pt x="130" y="4"/>
                  </a:lnTo>
                  <a:lnTo>
                    <a:pt x="133" y="4"/>
                  </a:lnTo>
                  <a:lnTo>
                    <a:pt x="137" y="0"/>
                  </a:lnTo>
                  <a:lnTo>
                    <a:pt x="137"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6" name="Freeform 110">
              <a:extLst>
                <a:ext uri="{FF2B5EF4-FFF2-40B4-BE49-F238E27FC236}">
                  <a16:creationId xmlns:a16="http://schemas.microsoft.com/office/drawing/2014/main" xmlns="" id="{6C426DC1-6FCD-4DBA-9945-40CA0A01B5A0}"/>
                </a:ext>
              </a:extLst>
            </p:cNvPr>
            <p:cNvSpPr/>
            <p:nvPr/>
          </p:nvSpPr>
          <p:spPr bwMode="auto">
            <a:xfrm>
              <a:off x="5238550" y="3388075"/>
              <a:ext cx="456803" cy="377075"/>
            </a:xfrm>
            <a:custGeom>
              <a:avLst/>
              <a:gdLst>
                <a:gd name="T0" fmla="*/ 237 w 255"/>
                <a:gd name="T1" fmla="*/ 208 h 216"/>
                <a:gd name="T2" fmla="*/ 248 w 255"/>
                <a:gd name="T3" fmla="*/ 60 h 216"/>
                <a:gd name="T4" fmla="*/ 244 w 255"/>
                <a:gd name="T5" fmla="*/ 49 h 216"/>
                <a:gd name="T6" fmla="*/ 248 w 255"/>
                <a:gd name="T7" fmla="*/ 41 h 216"/>
                <a:gd name="T8" fmla="*/ 244 w 255"/>
                <a:gd name="T9" fmla="*/ 34 h 216"/>
                <a:gd name="T10" fmla="*/ 248 w 255"/>
                <a:gd name="T11" fmla="*/ 23 h 216"/>
                <a:gd name="T12" fmla="*/ 244 w 255"/>
                <a:gd name="T13" fmla="*/ 19 h 216"/>
                <a:gd name="T14" fmla="*/ 237 w 255"/>
                <a:gd name="T15" fmla="*/ 19 h 216"/>
                <a:gd name="T16" fmla="*/ 226 w 255"/>
                <a:gd name="T17" fmla="*/ 15 h 216"/>
                <a:gd name="T18" fmla="*/ 215 w 255"/>
                <a:gd name="T19" fmla="*/ 12 h 216"/>
                <a:gd name="T20" fmla="*/ 215 w 255"/>
                <a:gd name="T21" fmla="*/ 12 h 216"/>
                <a:gd name="T22" fmla="*/ 207 w 255"/>
                <a:gd name="T23" fmla="*/ 4 h 216"/>
                <a:gd name="T24" fmla="*/ 200 w 255"/>
                <a:gd name="T25" fmla="*/ 4 h 216"/>
                <a:gd name="T26" fmla="*/ 196 w 255"/>
                <a:gd name="T27" fmla="*/ 4 h 216"/>
                <a:gd name="T28" fmla="*/ 189 w 255"/>
                <a:gd name="T29" fmla="*/ 4 h 216"/>
                <a:gd name="T30" fmla="*/ 178 w 255"/>
                <a:gd name="T31" fmla="*/ 4 h 216"/>
                <a:gd name="T32" fmla="*/ 166 w 255"/>
                <a:gd name="T33" fmla="*/ 12 h 216"/>
                <a:gd name="T34" fmla="*/ 163 w 255"/>
                <a:gd name="T35" fmla="*/ 19 h 216"/>
                <a:gd name="T36" fmla="*/ 166 w 255"/>
                <a:gd name="T37" fmla="*/ 30 h 216"/>
                <a:gd name="T38" fmla="*/ 166 w 255"/>
                <a:gd name="T39" fmla="*/ 38 h 216"/>
                <a:gd name="T40" fmla="*/ 163 w 255"/>
                <a:gd name="T41" fmla="*/ 45 h 216"/>
                <a:gd name="T42" fmla="*/ 152 w 255"/>
                <a:gd name="T43" fmla="*/ 49 h 216"/>
                <a:gd name="T44" fmla="*/ 141 w 255"/>
                <a:gd name="T45" fmla="*/ 41 h 216"/>
                <a:gd name="T46" fmla="*/ 126 w 255"/>
                <a:gd name="T47" fmla="*/ 34 h 216"/>
                <a:gd name="T48" fmla="*/ 107 w 255"/>
                <a:gd name="T49" fmla="*/ 30 h 216"/>
                <a:gd name="T50" fmla="*/ 100 w 255"/>
                <a:gd name="T51" fmla="*/ 30 h 216"/>
                <a:gd name="T52" fmla="*/ 89 w 255"/>
                <a:gd name="T53" fmla="*/ 19 h 216"/>
                <a:gd name="T54" fmla="*/ 85 w 255"/>
                <a:gd name="T55" fmla="*/ 12 h 216"/>
                <a:gd name="T56" fmla="*/ 70 w 255"/>
                <a:gd name="T57" fmla="*/ 4 h 216"/>
                <a:gd name="T58" fmla="*/ 55 w 255"/>
                <a:gd name="T59" fmla="*/ 4 h 216"/>
                <a:gd name="T60" fmla="*/ 37 w 255"/>
                <a:gd name="T61" fmla="*/ 4 h 216"/>
                <a:gd name="T62" fmla="*/ 29 w 255"/>
                <a:gd name="T63" fmla="*/ 0 h 216"/>
                <a:gd name="T64" fmla="*/ 29 w 255"/>
                <a:gd name="T65" fmla="*/ 8 h 216"/>
                <a:gd name="T66" fmla="*/ 29 w 255"/>
                <a:gd name="T67" fmla="*/ 15 h 216"/>
                <a:gd name="T68" fmla="*/ 18 w 255"/>
                <a:gd name="T69" fmla="*/ 23 h 216"/>
                <a:gd name="T70" fmla="*/ 11 w 255"/>
                <a:gd name="T71" fmla="*/ 23 h 216"/>
                <a:gd name="T72" fmla="*/ 7 w 255"/>
                <a:gd name="T73" fmla="*/ 26 h 216"/>
                <a:gd name="T74" fmla="*/ 11 w 255"/>
                <a:gd name="T75" fmla="*/ 34 h 216"/>
                <a:gd name="T76" fmla="*/ 11 w 255"/>
                <a:gd name="T77" fmla="*/ 38 h 216"/>
                <a:gd name="T78" fmla="*/ 7 w 255"/>
                <a:gd name="T79" fmla="*/ 41 h 216"/>
                <a:gd name="T80" fmla="*/ 4 w 255"/>
                <a:gd name="T81" fmla="*/ 45 h 216"/>
                <a:gd name="T82" fmla="*/ 0 w 255"/>
                <a:gd name="T83" fmla="*/ 45 h 216"/>
                <a:gd name="T84" fmla="*/ 0 w 255"/>
                <a:gd name="T85" fmla="*/ 49 h 216"/>
                <a:gd name="T86" fmla="*/ 0 w 255"/>
                <a:gd name="T87" fmla="*/ 52 h 216"/>
                <a:gd name="T88" fmla="*/ 4 w 255"/>
                <a:gd name="T89" fmla="*/ 67 h 216"/>
                <a:gd name="T90" fmla="*/ 4 w 255"/>
                <a:gd name="T91" fmla="*/ 75 h 216"/>
                <a:gd name="T92" fmla="*/ 7 w 255"/>
                <a:gd name="T93" fmla="*/ 86 h 216"/>
                <a:gd name="T94" fmla="*/ 4 w 255"/>
                <a:gd name="T95" fmla="*/ 97 h 216"/>
                <a:gd name="T96" fmla="*/ 7 w 255"/>
                <a:gd name="T97" fmla="*/ 104 h 216"/>
                <a:gd name="T98" fmla="*/ 0 w 255"/>
                <a:gd name="T99" fmla="*/ 108 h 216"/>
                <a:gd name="T100" fmla="*/ 0 w 255"/>
                <a:gd name="T101" fmla="*/ 112 h 216"/>
                <a:gd name="T102" fmla="*/ 4 w 255"/>
                <a:gd name="T103" fmla="*/ 119 h 216"/>
                <a:gd name="T104" fmla="*/ 7 w 255"/>
                <a:gd name="T105" fmla="*/ 127 h 216"/>
                <a:gd name="T106" fmla="*/ 11 w 255"/>
                <a:gd name="T107" fmla="*/ 130 h 216"/>
                <a:gd name="T108" fmla="*/ 11 w 255"/>
                <a:gd name="T109" fmla="*/ 138 h 216"/>
                <a:gd name="T110" fmla="*/ 15 w 255"/>
                <a:gd name="T111" fmla="*/ 141 h 216"/>
                <a:gd name="T112" fmla="*/ 26 w 255"/>
                <a:gd name="T113" fmla="*/ 141 h 216"/>
                <a:gd name="T114" fmla="*/ 33 w 255"/>
                <a:gd name="T115" fmla="*/ 145 h 216"/>
                <a:gd name="T116" fmla="*/ 37 w 255"/>
                <a:gd name="T117" fmla="*/ 153 h 216"/>
                <a:gd name="T118" fmla="*/ 41 w 255"/>
                <a:gd name="T119" fmla="*/ 156 h 216"/>
                <a:gd name="T120" fmla="*/ 74 w 255"/>
                <a:gd name="T121" fmla="*/ 167 h 216"/>
                <a:gd name="T122" fmla="*/ 237 w 255"/>
                <a:gd name="T123" fmla="*/ 216 h 216"/>
                <a:gd name="T124" fmla="*/ 237 w 255"/>
                <a:gd name="T125" fmla="*/ 216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55" h="216">
                  <a:moveTo>
                    <a:pt x="237" y="216"/>
                  </a:moveTo>
                  <a:lnTo>
                    <a:pt x="237" y="208"/>
                  </a:lnTo>
                  <a:lnTo>
                    <a:pt x="255" y="208"/>
                  </a:lnTo>
                  <a:lnTo>
                    <a:pt x="248" y="60"/>
                  </a:lnTo>
                  <a:lnTo>
                    <a:pt x="244" y="52"/>
                  </a:lnTo>
                  <a:lnTo>
                    <a:pt x="244" y="49"/>
                  </a:lnTo>
                  <a:lnTo>
                    <a:pt x="244" y="45"/>
                  </a:lnTo>
                  <a:lnTo>
                    <a:pt x="248" y="41"/>
                  </a:lnTo>
                  <a:lnTo>
                    <a:pt x="248" y="38"/>
                  </a:lnTo>
                  <a:lnTo>
                    <a:pt x="244" y="34"/>
                  </a:lnTo>
                  <a:lnTo>
                    <a:pt x="248" y="26"/>
                  </a:lnTo>
                  <a:lnTo>
                    <a:pt x="248" y="23"/>
                  </a:lnTo>
                  <a:lnTo>
                    <a:pt x="248" y="19"/>
                  </a:lnTo>
                  <a:lnTo>
                    <a:pt x="244" y="19"/>
                  </a:lnTo>
                  <a:lnTo>
                    <a:pt x="240" y="15"/>
                  </a:lnTo>
                  <a:lnTo>
                    <a:pt x="237" y="19"/>
                  </a:lnTo>
                  <a:lnTo>
                    <a:pt x="226" y="15"/>
                  </a:lnTo>
                  <a:lnTo>
                    <a:pt x="226" y="15"/>
                  </a:lnTo>
                  <a:lnTo>
                    <a:pt x="222" y="15"/>
                  </a:lnTo>
                  <a:lnTo>
                    <a:pt x="215" y="12"/>
                  </a:lnTo>
                  <a:lnTo>
                    <a:pt x="215" y="12"/>
                  </a:lnTo>
                  <a:lnTo>
                    <a:pt x="215" y="12"/>
                  </a:lnTo>
                  <a:lnTo>
                    <a:pt x="215" y="8"/>
                  </a:lnTo>
                  <a:lnTo>
                    <a:pt x="207" y="4"/>
                  </a:lnTo>
                  <a:lnTo>
                    <a:pt x="203" y="4"/>
                  </a:lnTo>
                  <a:lnTo>
                    <a:pt x="200" y="4"/>
                  </a:lnTo>
                  <a:lnTo>
                    <a:pt x="196" y="4"/>
                  </a:lnTo>
                  <a:lnTo>
                    <a:pt x="196" y="4"/>
                  </a:lnTo>
                  <a:lnTo>
                    <a:pt x="192" y="4"/>
                  </a:lnTo>
                  <a:lnTo>
                    <a:pt x="189" y="4"/>
                  </a:lnTo>
                  <a:lnTo>
                    <a:pt x="185" y="4"/>
                  </a:lnTo>
                  <a:lnTo>
                    <a:pt x="178" y="4"/>
                  </a:lnTo>
                  <a:lnTo>
                    <a:pt x="170" y="8"/>
                  </a:lnTo>
                  <a:lnTo>
                    <a:pt x="166" y="12"/>
                  </a:lnTo>
                  <a:lnTo>
                    <a:pt x="166" y="15"/>
                  </a:lnTo>
                  <a:lnTo>
                    <a:pt x="163" y="19"/>
                  </a:lnTo>
                  <a:lnTo>
                    <a:pt x="163" y="26"/>
                  </a:lnTo>
                  <a:lnTo>
                    <a:pt x="166" y="30"/>
                  </a:lnTo>
                  <a:lnTo>
                    <a:pt x="166" y="38"/>
                  </a:lnTo>
                  <a:lnTo>
                    <a:pt x="166" y="38"/>
                  </a:lnTo>
                  <a:lnTo>
                    <a:pt x="163" y="41"/>
                  </a:lnTo>
                  <a:lnTo>
                    <a:pt x="163" y="45"/>
                  </a:lnTo>
                  <a:lnTo>
                    <a:pt x="155" y="49"/>
                  </a:lnTo>
                  <a:lnTo>
                    <a:pt x="152" y="49"/>
                  </a:lnTo>
                  <a:lnTo>
                    <a:pt x="144" y="49"/>
                  </a:lnTo>
                  <a:lnTo>
                    <a:pt x="141" y="41"/>
                  </a:lnTo>
                  <a:lnTo>
                    <a:pt x="133" y="38"/>
                  </a:lnTo>
                  <a:lnTo>
                    <a:pt x="126" y="34"/>
                  </a:lnTo>
                  <a:lnTo>
                    <a:pt x="115" y="30"/>
                  </a:lnTo>
                  <a:lnTo>
                    <a:pt x="107" y="30"/>
                  </a:lnTo>
                  <a:lnTo>
                    <a:pt x="107" y="30"/>
                  </a:lnTo>
                  <a:lnTo>
                    <a:pt x="100" y="30"/>
                  </a:lnTo>
                  <a:lnTo>
                    <a:pt x="96" y="30"/>
                  </a:lnTo>
                  <a:lnTo>
                    <a:pt x="89" y="19"/>
                  </a:lnTo>
                  <a:lnTo>
                    <a:pt x="89" y="15"/>
                  </a:lnTo>
                  <a:lnTo>
                    <a:pt x="85" y="12"/>
                  </a:lnTo>
                  <a:lnTo>
                    <a:pt x="74" y="8"/>
                  </a:lnTo>
                  <a:lnTo>
                    <a:pt x="70" y="4"/>
                  </a:lnTo>
                  <a:lnTo>
                    <a:pt x="63" y="4"/>
                  </a:lnTo>
                  <a:lnTo>
                    <a:pt x="55" y="4"/>
                  </a:lnTo>
                  <a:lnTo>
                    <a:pt x="44" y="4"/>
                  </a:lnTo>
                  <a:lnTo>
                    <a:pt x="37" y="4"/>
                  </a:lnTo>
                  <a:lnTo>
                    <a:pt x="33" y="0"/>
                  </a:lnTo>
                  <a:lnTo>
                    <a:pt x="29" y="0"/>
                  </a:lnTo>
                  <a:lnTo>
                    <a:pt x="29" y="0"/>
                  </a:lnTo>
                  <a:lnTo>
                    <a:pt x="29" y="8"/>
                  </a:lnTo>
                  <a:lnTo>
                    <a:pt x="29" y="8"/>
                  </a:lnTo>
                  <a:lnTo>
                    <a:pt x="29" y="15"/>
                  </a:lnTo>
                  <a:lnTo>
                    <a:pt x="18" y="19"/>
                  </a:lnTo>
                  <a:lnTo>
                    <a:pt x="18" y="23"/>
                  </a:lnTo>
                  <a:lnTo>
                    <a:pt x="15" y="23"/>
                  </a:lnTo>
                  <a:lnTo>
                    <a:pt x="11" y="23"/>
                  </a:lnTo>
                  <a:lnTo>
                    <a:pt x="7" y="26"/>
                  </a:lnTo>
                  <a:lnTo>
                    <a:pt x="7" y="26"/>
                  </a:lnTo>
                  <a:lnTo>
                    <a:pt x="7" y="30"/>
                  </a:lnTo>
                  <a:lnTo>
                    <a:pt x="11" y="34"/>
                  </a:lnTo>
                  <a:lnTo>
                    <a:pt x="11" y="38"/>
                  </a:lnTo>
                  <a:lnTo>
                    <a:pt x="11" y="38"/>
                  </a:lnTo>
                  <a:lnTo>
                    <a:pt x="11" y="41"/>
                  </a:lnTo>
                  <a:lnTo>
                    <a:pt x="7" y="41"/>
                  </a:lnTo>
                  <a:lnTo>
                    <a:pt x="7" y="45"/>
                  </a:lnTo>
                  <a:lnTo>
                    <a:pt x="4" y="45"/>
                  </a:lnTo>
                  <a:lnTo>
                    <a:pt x="4" y="45"/>
                  </a:lnTo>
                  <a:lnTo>
                    <a:pt x="0" y="45"/>
                  </a:lnTo>
                  <a:lnTo>
                    <a:pt x="0" y="45"/>
                  </a:lnTo>
                  <a:lnTo>
                    <a:pt x="0" y="49"/>
                  </a:lnTo>
                  <a:lnTo>
                    <a:pt x="0" y="52"/>
                  </a:lnTo>
                  <a:lnTo>
                    <a:pt x="0" y="52"/>
                  </a:lnTo>
                  <a:lnTo>
                    <a:pt x="4" y="56"/>
                  </a:lnTo>
                  <a:lnTo>
                    <a:pt x="4" y="67"/>
                  </a:lnTo>
                  <a:lnTo>
                    <a:pt x="4" y="71"/>
                  </a:lnTo>
                  <a:lnTo>
                    <a:pt x="4" y="75"/>
                  </a:lnTo>
                  <a:lnTo>
                    <a:pt x="4" y="82"/>
                  </a:lnTo>
                  <a:lnTo>
                    <a:pt x="7" y="86"/>
                  </a:lnTo>
                  <a:lnTo>
                    <a:pt x="4" y="93"/>
                  </a:lnTo>
                  <a:lnTo>
                    <a:pt x="4" y="97"/>
                  </a:lnTo>
                  <a:lnTo>
                    <a:pt x="7" y="101"/>
                  </a:lnTo>
                  <a:lnTo>
                    <a:pt x="7" y="104"/>
                  </a:lnTo>
                  <a:lnTo>
                    <a:pt x="4" y="104"/>
                  </a:lnTo>
                  <a:lnTo>
                    <a:pt x="0" y="108"/>
                  </a:lnTo>
                  <a:lnTo>
                    <a:pt x="0" y="112"/>
                  </a:lnTo>
                  <a:lnTo>
                    <a:pt x="0" y="112"/>
                  </a:lnTo>
                  <a:lnTo>
                    <a:pt x="0" y="112"/>
                  </a:lnTo>
                  <a:lnTo>
                    <a:pt x="4" y="119"/>
                  </a:lnTo>
                  <a:lnTo>
                    <a:pt x="7" y="123"/>
                  </a:lnTo>
                  <a:lnTo>
                    <a:pt x="7" y="127"/>
                  </a:lnTo>
                  <a:lnTo>
                    <a:pt x="11" y="130"/>
                  </a:lnTo>
                  <a:lnTo>
                    <a:pt x="11" y="130"/>
                  </a:lnTo>
                  <a:lnTo>
                    <a:pt x="11" y="134"/>
                  </a:lnTo>
                  <a:lnTo>
                    <a:pt x="11" y="138"/>
                  </a:lnTo>
                  <a:lnTo>
                    <a:pt x="11" y="138"/>
                  </a:lnTo>
                  <a:lnTo>
                    <a:pt x="15" y="141"/>
                  </a:lnTo>
                  <a:lnTo>
                    <a:pt x="22" y="141"/>
                  </a:lnTo>
                  <a:lnTo>
                    <a:pt x="26" y="141"/>
                  </a:lnTo>
                  <a:lnTo>
                    <a:pt x="29" y="141"/>
                  </a:lnTo>
                  <a:lnTo>
                    <a:pt x="33" y="145"/>
                  </a:lnTo>
                  <a:lnTo>
                    <a:pt x="37" y="153"/>
                  </a:lnTo>
                  <a:lnTo>
                    <a:pt x="37" y="153"/>
                  </a:lnTo>
                  <a:lnTo>
                    <a:pt x="41" y="156"/>
                  </a:lnTo>
                  <a:lnTo>
                    <a:pt x="41" y="156"/>
                  </a:lnTo>
                  <a:lnTo>
                    <a:pt x="70" y="164"/>
                  </a:lnTo>
                  <a:lnTo>
                    <a:pt x="74" y="167"/>
                  </a:lnTo>
                  <a:lnTo>
                    <a:pt x="107" y="153"/>
                  </a:lnTo>
                  <a:lnTo>
                    <a:pt x="237" y="216"/>
                  </a:lnTo>
                  <a:lnTo>
                    <a:pt x="237" y="216"/>
                  </a:lnTo>
                  <a:lnTo>
                    <a:pt x="237" y="21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7" name="Freeform 111">
              <a:extLst>
                <a:ext uri="{FF2B5EF4-FFF2-40B4-BE49-F238E27FC236}">
                  <a16:creationId xmlns:a16="http://schemas.microsoft.com/office/drawing/2014/main" xmlns="" id="{F653027A-677A-4A06-93DA-9072CA5B6689}"/>
                </a:ext>
              </a:extLst>
            </p:cNvPr>
            <p:cNvSpPr>
              <a:spLocks noEditPoints="1"/>
            </p:cNvSpPr>
            <p:nvPr/>
          </p:nvSpPr>
          <p:spPr bwMode="auto">
            <a:xfrm>
              <a:off x="5177641" y="3265875"/>
              <a:ext cx="112858" cy="200758"/>
            </a:xfrm>
            <a:custGeom>
              <a:avLst/>
              <a:gdLst>
                <a:gd name="T0" fmla="*/ 38 w 63"/>
                <a:gd name="T1" fmla="*/ 115 h 115"/>
                <a:gd name="T2" fmla="*/ 41 w 63"/>
                <a:gd name="T3" fmla="*/ 115 h 115"/>
                <a:gd name="T4" fmla="*/ 45 w 63"/>
                <a:gd name="T5" fmla="*/ 111 h 115"/>
                <a:gd name="T6" fmla="*/ 45 w 63"/>
                <a:gd name="T7" fmla="*/ 108 h 115"/>
                <a:gd name="T8" fmla="*/ 41 w 63"/>
                <a:gd name="T9" fmla="*/ 100 h 115"/>
                <a:gd name="T10" fmla="*/ 41 w 63"/>
                <a:gd name="T11" fmla="*/ 96 h 115"/>
                <a:gd name="T12" fmla="*/ 49 w 63"/>
                <a:gd name="T13" fmla="*/ 93 h 115"/>
                <a:gd name="T14" fmla="*/ 52 w 63"/>
                <a:gd name="T15" fmla="*/ 89 h 115"/>
                <a:gd name="T16" fmla="*/ 63 w 63"/>
                <a:gd name="T17" fmla="*/ 78 h 115"/>
                <a:gd name="T18" fmla="*/ 63 w 63"/>
                <a:gd name="T19" fmla="*/ 70 h 115"/>
                <a:gd name="T20" fmla="*/ 60 w 63"/>
                <a:gd name="T21" fmla="*/ 70 h 115"/>
                <a:gd name="T22" fmla="*/ 56 w 63"/>
                <a:gd name="T23" fmla="*/ 67 h 115"/>
                <a:gd name="T24" fmla="*/ 52 w 63"/>
                <a:gd name="T25" fmla="*/ 63 h 115"/>
                <a:gd name="T26" fmla="*/ 52 w 63"/>
                <a:gd name="T27" fmla="*/ 63 h 115"/>
                <a:gd name="T28" fmla="*/ 49 w 63"/>
                <a:gd name="T29" fmla="*/ 63 h 115"/>
                <a:gd name="T30" fmla="*/ 45 w 63"/>
                <a:gd name="T31" fmla="*/ 63 h 115"/>
                <a:gd name="T32" fmla="*/ 38 w 63"/>
                <a:gd name="T33" fmla="*/ 56 h 115"/>
                <a:gd name="T34" fmla="*/ 49 w 63"/>
                <a:gd name="T35" fmla="*/ 44 h 115"/>
                <a:gd name="T36" fmla="*/ 52 w 63"/>
                <a:gd name="T37" fmla="*/ 41 h 115"/>
                <a:gd name="T38" fmla="*/ 56 w 63"/>
                <a:gd name="T39" fmla="*/ 37 h 115"/>
                <a:gd name="T40" fmla="*/ 52 w 63"/>
                <a:gd name="T41" fmla="*/ 33 h 115"/>
                <a:gd name="T42" fmla="*/ 49 w 63"/>
                <a:gd name="T43" fmla="*/ 26 h 115"/>
                <a:gd name="T44" fmla="*/ 45 w 63"/>
                <a:gd name="T45" fmla="*/ 19 h 115"/>
                <a:gd name="T46" fmla="*/ 49 w 63"/>
                <a:gd name="T47" fmla="*/ 15 h 115"/>
                <a:gd name="T48" fmla="*/ 52 w 63"/>
                <a:gd name="T49" fmla="*/ 7 h 115"/>
                <a:gd name="T50" fmla="*/ 45 w 63"/>
                <a:gd name="T51" fmla="*/ 11 h 115"/>
                <a:gd name="T52" fmla="*/ 41 w 63"/>
                <a:gd name="T53" fmla="*/ 11 h 115"/>
                <a:gd name="T54" fmla="*/ 38 w 63"/>
                <a:gd name="T55" fmla="*/ 4 h 115"/>
                <a:gd name="T56" fmla="*/ 34 w 63"/>
                <a:gd name="T57" fmla="*/ 0 h 115"/>
                <a:gd name="T58" fmla="*/ 30 w 63"/>
                <a:gd name="T59" fmla="*/ 4 h 115"/>
                <a:gd name="T60" fmla="*/ 26 w 63"/>
                <a:gd name="T61" fmla="*/ 4 h 115"/>
                <a:gd name="T62" fmla="*/ 15 w 63"/>
                <a:gd name="T63" fmla="*/ 7 h 115"/>
                <a:gd name="T64" fmla="*/ 15 w 63"/>
                <a:gd name="T65" fmla="*/ 11 h 115"/>
                <a:gd name="T66" fmla="*/ 15 w 63"/>
                <a:gd name="T67" fmla="*/ 15 h 115"/>
                <a:gd name="T68" fmla="*/ 12 w 63"/>
                <a:gd name="T69" fmla="*/ 30 h 115"/>
                <a:gd name="T70" fmla="*/ 15 w 63"/>
                <a:gd name="T71" fmla="*/ 33 h 115"/>
                <a:gd name="T72" fmla="*/ 15 w 63"/>
                <a:gd name="T73" fmla="*/ 37 h 115"/>
                <a:gd name="T74" fmla="*/ 15 w 63"/>
                <a:gd name="T75" fmla="*/ 41 h 115"/>
                <a:gd name="T76" fmla="*/ 12 w 63"/>
                <a:gd name="T77" fmla="*/ 48 h 115"/>
                <a:gd name="T78" fmla="*/ 8 w 63"/>
                <a:gd name="T79" fmla="*/ 52 h 115"/>
                <a:gd name="T80" fmla="*/ 4 w 63"/>
                <a:gd name="T81" fmla="*/ 56 h 115"/>
                <a:gd name="T82" fmla="*/ 0 w 63"/>
                <a:gd name="T83" fmla="*/ 63 h 115"/>
                <a:gd name="T84" fmla="*/ 4 w 63"/>
                <a:gd name="T85" fmla="*/ 67 h 115"/>
                <a:gd name="T86" fmla="*/ 8 w 63"/>
                <a:gd name="T87" fmla="*/ 70 h 115"/>
                <a:gd name="T88" fmla="*/ 12 w 63"/>
                <a:gd name="T89" fmla="*/ 78 h 115"/>
                <a:gd name="T90" fmla="*/ 19 w 63"/>
                <a:gd name="T91" fmla="*/ 82 h 115"/>
                <a:gd name="T92" fmla="*/ 26 w 63"/>
                <a:gd name="T93" fmla="*/ 85 h 115"/>
                <a:gd name="T94" fmla="*/ 34 w 63"/>
                <a:gd name="T95" fmla="*/ 115 h 115"/>
                <a:gd name="T96" fmla="*/ 49 w 63"/>
                <a:gd name="T97" fmla="*/ 59 h 115"/>
                <a:gd name="T98" fmla="*/ 56 w 63"/>
                <a:gd name="T99" fmla="*/ 59 h 115"/>
                <a:gd name="T100" fmla="*/ 49 w 63"/>
                <a:gd name="T101" fmla="*/ 59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63" h="115">
                  <a:moveTo>
                    <a:pt x="34" y="115"/>
                  </a:moveTo>
                  <a:lnTo>
                    <a:pt x="38" y="115"/>
                  </a:lnTo>
                  <a:lnTo>
                    <a:pt x="38" y="115"/>
                  </a:lnTo>
                  <a:lnTo>
                    <a:pt x="41" y="115"/>
                  </a:lnTo>
                  <a:lnTo>
                    <a:pt x="41" y="111"/>
                  </a:lnTo>
                  <a:lnTo>
                    <a:pt x="45" y="111"/>
                  </a:lnTo>
                  <a:lnTo>
                    <a:pt x="45" y="108"/>
                  </a:lnTo>
                  <a:lnTo>
                    <a:pt x="45" y="108"/>
                  </a:lnTo>
                  <a:lnTo>
                    <a:pt x="45" y="104"/>
                  </a:lnTo>
                  <a:lnTo>
                    <a:pt x="41" y="100"/>
                  </a:lnTo>
                  <a:lnTo>
                    <a:pt x="41" y="96"/>
                  </a:lnTo>
                  <a:lnTo>
                    <a:pt x="41" y="96"/>
                  </a:lnTo>
                  <a:lnTo>
                    <a:pt x="45" y="93"/>
                  </a:lnTo>
                  <a:lnTo>
                    <a:pt x="49" y="93"/>
                  </a:lnTo>
                  <a:lnTo>
                    <a:pt x="52" y="93"/>
                  </a:lnTo>
                  <a:lnTo>
                    <a:pt x="52" y="89"/>
                  </a:lnTo>
                  <a:lnTo>
                    <a:pt x="63" y="85"/>
                  </a:lnTo>
                  <a:lnTo>
                    <a:pt x="63" y="78"/>
                  </a:lnTo>
                  <a:lnTo>
                    <a:pt x="63" y="78"/>
                  </a:lnTo>
                  <a:lnTo>
                    <a:pt x="63" y="70"/>
                  </a:lnTo>
                  <a:lnTo>
                    <a:pt x="63" y="70"/>
                  </a:lnTo>
                  <a:lnTo>
                    <a:pt x="60" y="70"/>
                  </a:lnTo>
                  <a:lnTo>
                    <a:pt x="56" y="67"/>
                  </a:lnTo>
                  <a:lnTo>
                    <a:pt x="56" y="67"/>
                  </a:lnTo>
                  <a:lnTo>
                    <a:pt x="56" y="63"/>
                  </a:lnTo>
                  <a:lnTo>
                    <a:pt x="52" y="63"/>
                  </a:lnTo>
                  <a:lnTo>
                    <a:pt x="52" y="63"/>
                  </a:lnTo>
                  <a:lnTo>
                    <a:pt x="52" y="63"/>
                  </a:lnTo>
                  <a:lnTo>
                    <a:pt x="52" y="67"/>
                  </a:lnTo>
                  <a:lnTo>
                    <a:pt x="49" y="63"/>
                  </a:lnTo>
                  <a:lnTo>
                    <a:pt x="49" y="63"/>
                  </a:lnTo>
                  <a:lnTo>
                    <a:pt x="45" y="63"/>
                  </a:lnTo>
                  <a:lnTo>
                    <a:pt x="41" y="59"/>
                  </a:lnTo>
                  <a:lnTo>
                    <a:pt x="38" y="56"/>
                  </a:lnTo>
                  <a:lnTo>
                    <a:pt x="41" y="52"/>
                  </a:lnTo>
                  <a:lnTo>
                    <a:pt x="49" y="44"/>
                  </a:lnTo>
                  <a:lnTo>
                    <a:pt x="52" y="41"/>
                  </a:lnTo>
                  <a:lnTo>
                    <a:pt x="52" y="41"/>
                  </a:lnTo>
                  <a:lnTo>
                    <a:pt x="52" y="37"/>
                  </a:lnTo>
                  <a:lnTo>
                    <a:pt x="56" y="37"/>
                  </a:lnTo>
                  <a:lnTo>
                    <a:pt x="52" y="33"/>
                  </a:lnTo>
                  <a:lnTo>
                    <a:pt x="52" y="33"/>
                  </a:lnTo>
                  <a:lnTo>
                    <a:pt x="52" y="30"/>
                  </a:lnTo>
                  <a:lnTo>
                    <a:pt x="49" y="26"/>
                  </a:lnTo>
                  <a:lnTo>
                    <a:pt x="45" y="22"/>
                  </a:lnTo>
                  <a:lnTo>
                    <a:pt x="45" y="19"/>
                  </a:lnTo>
                  <a:lnTo>
                    <a:pt x="49" y="15"/>
                  </a:lnTo>
                  <a:lnTo>
                    <a:pt x="49" y="15"/>
                  </a:lnTo>
                  <a:lnTo>
                    <a:pt x="52" y="7"/>
                  </a:lnTo>
                  <a:lnTo>
                    <a:pt x="52" y="7"/>
                  </a:lnTo>
                  <a:lnTo>
                    <a:pt x="52" y="4"/>
                  </a:lnTo>
                  <a:lnTo>
                    <a:pt x="45" y="11"/>
                  </a:lnTo>
                  <a:lnTo>
                    <a:pt x="41" y="11"/>
                  </a:lnTo>
                  <a:lnTo>
                    <a:pt x="41" y="11"/>
                  </a:lnTo>
                  <a:lnTo>
                    <a:pt x="38" y="7"/>
                  </a:lnTo>
                  <a:lnTo>
                    <a:pt x="38" y="4"/>
                  </a:lnTo>
                  <a:lnTo>
                    <a:pt x="38" y="4"/>
                  </a:lnTo>
                  <a:lnTo>
                    <a:pt x="34" y="0"/>
                  </a:lnTo>
                  <a:lnTo>
                    <a:pt x="30" y="0"/>
                  </a:lnTo>
                  <a:lnTo>
                    <a:pt x="30" y="4"/>
                  </a:lnTo>
                  <a:lnTo>
                    <a:pt x="30" y="0"/>
                  </a:lnTo>
                  <a:lnTo>
                    <a:pt x="26" y="4"/>
                  </a:lnTo>
                  <a:lnTo>
                    <a:pt x="19" y="4"/>
                  </a:lnTo>
                  <a:lnTo>
                    <a:pt x="15" y="7"/>
                  </a:lnTo>
                  <a:lnTo>
                    <a:pt x="15" y="7"/>
                  </a:lnTo>
                  <a:lnTo>
                    <a:pt x="15" y="11"/>
                  </a:lnTo>
                  <a:lnTo>
                    <a:pt x="15" y="11"/>
                  </a:lnTo>
                  <a:lnTo>
                    <a:pt x="15" y="15"/>
                  </a:lnTo>
                  <a:lnTo>
                    <a:pt x="15" y="22"/>
                  </a:lnTo>
                  <a:lnTo>
                    <a:pt x="12" y="30"/>
                  </a:lnTo>
                  <a:lnTo>
                    <a:pt x="12" y="33"/>
                  </a:lnTo>
                  <a:lnTo>
                    <a:pt x="15" y="33"/>
                  </a:lnTo>
                  <a:lnTo>
                    <a:pt x="15" y="33"/>
                  </a:lnTo>
                  <a:lnTo>
                    <a:pt x="15" y="37"/>
                  </a:lnTo>
                  <a:lnTo>
                    <a:pt x="12" y="37"/>
                  </a:lnTo>
                  <a:lnTo>
                    <a:pt x="15" y="41"/>
                  </a:lnTo>
                  <a:lnTo>
                    <a:pt x="12" y="41"/>
                  </a:lnTo>
                  <a:lnTo>
                    <a:pt x="12" y="48"/>
                  </a:lnTo>
                  <a:lnTo>
                    <a:pt x="12" y="48"/>
                  </a:lnTo>
                  <a:lnTo>
                    <a:pt x="8" y="52"/>
                  </a:lnTo>
                  <a:lnTo>
                    <a:pt x="8" y="52"/>
                  </a:lnTo>
                  <a:lnTo>
                    <a:pt x="4" y="56"/>
                  </a:lnTo>
                  <a:lnTo>
                    <a:pt x="0" y="63"/>
                  </a:lnTo>
                  <a:lnTo>
                    <a:pt x="0" y="63"/>
                  </a:lnTo>
                  <a:lnTo>
                    <a:pt x="4" y="67"/>
                  </a:lnTo>
                  <a:lnTo>
                    <a:pt x="4" y="67"/>
                  </a:lnTo>
                  <a:lnTo>
                    <a:pt x="4" y="70"/>
                  </a:lnTo>
                  <a:lnTo>
                    <a:pt x="8" y="70"/>
                  </a:lnTo>
                  <a:lnTo>
                    <a:pt x="12" y="74"/>
                  </a:lnTo>
                  <a:lnTo>
                    <a:pt x="12" y="78"/>
                  </a:lnTo>
                  <a:lnTo>
                    <a:pt x="15" y="82"/>
                  </a:lnTo>
                  <a:lnTo>
                    <a:pt x="19" y="82"/>
                  </a:lnTo>
                  <a:lnTo>
                    <a:pt x="19" y="82"/>
                  </a:lnTo>
                  <a:lnTo>
                    <a:pt x="26" y="85"/>
                  </a:lnTo>
                  <a:lnTo>
                    <a:pt x="34" y="115"/>
                  </a:lnTo>
                  <a:lnTo>
                    <a:pt x="34" y="115"/>
                  </a:lnTo>
                  <a:close/>
                  <a:moveTo>
                    <a:pt x="49" y="59"/>
                  </a:moveTo>
                  <a:lnTo>
                    <a:pt x="49" y="59"/>
                  </a:lnTo>
                  <a:lnTo>
                    <a:pt x="52" y="59"/>
                  </a:lnTo>
                  <a:lnTo>
                    <a:pt x="56" y="59"/>
                  </a:lnTo>
                  <a:lnTo>
                    <a:pt x="52" y="63"/>
                  </a:lnTo>
                  <a:lnTo>
                    <a:pt x="49" y="5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8" name="Freeform 112">
              <a:extLst>
                <a:ext uri="{FF2B5EF4-FFF2-40B4-BE49-F238E27FC236}">
                  <a16:creationId xmlns:a16="http://schemas.microsoft.com/office/drawing/2014/main" xmlns="" id="{6C6205D3-E49E-44ED-A06F-0E6DD7802304}"/>
                </a:ext>
              </a:extLst>
            </p:cNvPr>
            <p:cNvSpPr/>
            <p:nvPr/>
          </p:nvSpPr>
          <p:spPr bwMode="auto">
            <a:xfrm>
              <a:off x="4720840" y="3272859"/>
              <a:ext cx="591156" cy="504514"/>
            </a:xfrm>
            <a:custGeom>
              <a:avLst/>
              <a:gdLst>
                <a:gd name="T0" fmla="*/ 326 w 330"/>
                <a:gd name="T1" fmla="*/ 219 h 289"/>
                <a:gd name="T2" fmla="*/ 318 w 330"/>
                <a:gd name="T3" fmla="*/ 207 h 289"/>
                <a:gd name="T4" fmla="*/ 304 w 330"/>
                <a:gd name="T5" fmla="*/ 207 h 289"/>
                <a:gd name="T6" fmla="*/ 300 w 330"/>
                <a:gd name="T7" fmla="*/ 200 h 289"/>
                <a:gd name="T8" fmla="*/ 296 w 330"/>
                <a:gd name="T9" fmla="*/ 193 h 289"/>
                <a:gd name="T10" fmla="*/ 289 w 330"/>
                <a:gd name="T11" fmla="*/ 178 h 289"/>
                <a:gd name="T12" fmla="*/ 289 w 330"/>
                <a:gd name="T13" fmla="*/ 174 h 289"/>
                <a:gd name="T14" fmla="*/ 296 w 330"/>
                <a:gd name="T15" fmla="*/ 167 h 289"/>
                <a:gd name="T16" fmla="*/ 296 w 330"/>
                <a:gd name="T17" fmla="*/ 152 h 289"/>
                <a:gd name="T18" fmla="*/ 293 w 330"/>
                <a:gd name="T19" fmla="*/ 137 h 289"/>
                <a:gd name="T20" fmla="*/ 289 w 330"/>
                <a:gd name="T21" fmla="*/ 118 h 289"/>
                <a:gd name="T22" fmla="*/ 289 w 330"/>
                <a:gd name="T23" fmla="*/ 111 h 289"/>
                <a:gd name="T24" fmla="*/ 274 w 330"/>
                <a:gd name="T25" fmla="*/ 78 h 289"/>
                <a:gd name="T26" fmla="*/ 267 w 330"/>
                <a:gd name="T27" fmla="*/ 70 h 289"/>
                <a:gd name="T28" fmla="*/ 259 w 330"/>
                <a:gd name="T29" fmla="*/ 63 h 289"/>
                <a:gd name="T30" fmla="*/ 255 w 330"/>
                <a:gd name="T31" fmla="*/ 59 h 289"/>
                <a:gd name="T32" fmla="*/ 263 w 330"/>
                <a:gd name="T33" fmla="*/ 48 h 289"/>
                <a:gd name="T34" fmla="*/ 267 w 330"/>
                <a:gd name="T35" fmla="*/ 37 h 289"/>
                <a:gd name="T36" fmla="*/ 270 w 330"/>
                <a:gd name="T37" fmla="*/ 33 h 289"/>
                <a:gd name="T38" fmla="*/ 267 w 330"/>
                <a:gd name="T39" fmla="*/ 29 h 289"/>
                <a:gd name="T40" fmla="*/ 270 w 330"/>
                <a:gd name="T41" fmla="*/ 11 h 289"/>
                <a:gd name="T42" fmla="*/ 270 w 330"/>
                <a:gd name="T43" fmla="*/ 3 h 289"/>
                <a:gd name="T44" fmla="*/ 263 w 330"/>
                <a:gd name="T45" fmla="*/ 3 h 289"/>
                <a:gd name="T46" fmla="*/ 248 w 330"/>
                <a:gd name="T47" fmla="*/ 0 h 289"/>
                <a:gd name="T48" fmla="*/ 241 w 330"/>
                <a:gd name="T49" fmla="*/ 3 h 289"/>
                <a:gd name="T50" fmla="*/ 233 w 330"/>
                <a:gd name="T51" fmla="*/ 0 h 289"/>
                <a:gd name="T52" fmla="*/ 226 w 330"/>
                <a:gd name="T53" fmla="*/ 7 h 289"/>
                <a:gd name="T54" fmla="*/ 218 w 330"/>
                <a:gd name="T55" fmla="*/ 7 h 289"/>
                <a:gd name="T56" fmla="*/ 207 w 330"/>
                <a:gd name="T57" fmla="*/ 3 h 289"/>
                <a:gd name="T58" fmla="*/ 200 w 330"/>
                <a:gd name="T59" fmla="*/ 3 h 289"/>
                <a:gd name="T60" fmla="*/ 193 w 330"/>
                <a:gd name="T61" fmla="*/ 3 h 289"/>
                <a:gd name="T62" fmla="*/ 185 w 330"/>
                <a:gd name="T63" fmla="*/ 7 h 289"/>
                <a:gd name="T64" fmla="*/ 174 w 330"/>
                <a:gd name="T65" fmla="*/ 7 h 289"/>
                <a:gd name="T66" fmla="*/ 159 w 330"/>
                <a:gd name="T67" fmla="*/ 7 h 289"/>
                <a:gd name="T68" fmla="*/ 144 w 330"/>
                <a:gd name="T69" fmla="*/ 15 h 289"/>
                <a:gd name="T70" fmla="*/ 141 w 330"/>
                <a:gd name="T71" fmla="*/ 22 h 289"/>
                <a:gd name="T72" fmla="*/ 133 w 330"/>
                <a:gd name="T73" fmla="*/ 22 h 289"/>
                <a:gd name="T74" fmla="*/ 126 w 330"/>
                <a:gd name="T75" fmla="*/ 22 h 289"/>
                <a:gd name="T76" fmla="*/ 118 w 330"/>
                <a:gd name="T77" fmla="*/ 29 h 289"/>
                <a:gd name="T78" fmla="*/ 107 w 330"/>
                <a:gd name="T79" fmla="*/ 33 h 289"/>
                <a:gd name="T80" fmla="*/ 111 w 330"/>
                <a:gd name="T81" fmla="*/ 40 h 289"/>
                <a:gd name="T82" fmla="*/ 111 w 330"/>
                <a:gd name="T83" fmla="*/ 48 h 289"/>
                <a:gd name="T84" fmla="*/ 115 w 330"/>
                <a:gd name="T85" fmla="*/ 66 h 289"/>
                <a:gd name="T86" fmla="*/ 118 w 330"/>
                <a:gd name="T87" fmla="*/ 74 h 289"/>
                <a:gd name="T88" fmla="*/ 126 w 330"/>
                <a:gd name="T89" fmla="*/ 78 h 289"/>
                <a:gd name="T90" fmla="*/ 122 w 330"/>
                <a:gd name="T91" fmla="*/ 85 h 289"/>
                <a:gd name="T92" fmla="*/ 93 w 330"/>
                <a:gd name="T93" fmla="*/ 92 h 289"/>
                <a:gd name="T94" fmla="*/ 89 w 330"/>
                <a:gd name="T95" fmla="*/ 104 h 289"/>
                <a:gd name="T96" fmla="*/ 59 w 330"/>
                <a:gd name="T97" fmla="*/ 122 h 289"/>
                <a:gd name="T98" fmla="*/ 33 w 330"/>
                <a:gd name="T99" fmla="*/ 130 h 289"/>
                <a:gd name="T100" fmla="*/ 15 w 330"/>
                <a:gd name="T101" fmla="*/ 133 h 289"/>
                <a:gd name="T102" fmla="*/ 0 w 330"/>
                <a:gd name="T103" fmla="*/ 144 h 289"/>
                <a:gd name="T104" fmla="*/ 0 w 330"/>
                <a:gd name="T105" fmla="*/ 159 h 289"/>
                <a:gd name="T106" fmla="*/ 59 w 330"/>
                <a:gd name="T107" fmla="*/ 196 h 289"/>
                <a:gd name="T108" fmla="*/ 170 w 330"/>
                <a:gd name="T109" fmla="*/ 270 h 289"/>
                <a:gd name="T110" fmla="*/ 185 w 330"/>
                <a:gd name="T111" fmla="*/ 274 h 289"/>
                <a:gd name="T112" fmla="*/ 193 w 330"/>
                <a:gd name="T113" fmla="*/ 278 h 289"/>
                <a:gd name="T114" fmla="*/ 193 w 330"/>
                <a:gd name="T115" fmla="*/ 289 h 289"/>
                <a:gd name="T116" fmla="*/ 211 w 330"/>
                <a:gd name="T117" fmla="*/ 289 h 289"/>
                <a:gd name="T118" fmla="*/ 237 w 330"/>
                <a:gd name="T119" fmla="*/ 282 h 289"/>
                <a:gd name="T120" fmla="*/ 330 w 330"/>
                <a:gd name="T121" fmla="*/ 222 h 2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30" h="289">
                  <a:moveTo>
                    <a:pt x="330" y="222"/>
                  </a:moveTo>
                  <a:lnTo>
                    <a:pt x="330" y="222"/>
                  </a:lnTo>
                  <a:lnTo>
                    <a:pt x="326" y="219"/>
                  </a:lnTo>
                  <a:lnTo>
                    <a:pt x="326" y="219"/>
                  </a:lnTo>
                  <a:lnTo>
                    <a:pt x="322" y="211"/>
                  </a:lnTo>
                  <a:lnTo>
                    <a:pt x="318" y="207"/>
                  </a:lnTo>
                  <a:lnTo>
                    <a:pt x="315" y="207"/>
                  </a:lnTo>
                  <a:lnTo>
                    <a:pt x="311" y="207"/>
                  </a:lnTo>
                  <a:lnTo>
                    <a:pt x="304" y="207"/>
                  </a:lnTo>
                  <a:lnTo>
                    <a:pt x="300" y="204"/>
                  </a:lnTo>
                  <a:lnTo>
                    <a:pt x="300" y="204"/>
                  </a:lnTo>
                  <a:lnTo>
                    <a:pt x="300" y="200"/>
                  </a:lnTo>
                  <a:lnTo>
                    <a:pt x="300" y="196"/>
                  </a:lnTo>
                  <a:lnTo>
                    <a:pt x="300" y="196"/>
                  </a:lnTo>
                  <a:lnTo>
                    <a:pt x="296" y="193"/>
                  </a:lnTo>
                  <a:lnTo>
                    <a:pt x="296" y="189"/>
                  </a:lnTo>
                  <a:lnTo>
                    <a:pt x="293" y="185"/>
                  </a:lnTo>
                  <a:lnTo>
                    <a:pt x="289" y="178"/>
                  </a:lnTo>
                  <a:lnTo>
                    <a:pt x="289" y="178"/>
                  </a:lnTo>
                  <a:lnTo>
                    <a:pt x="289" y="178"/>
                  </a:lnTo>
                  <a:lnTo>
                    <a:pt x="289" y="174"/>
                  </a:lnTo>
                  <a:lnTo>
                    <a:pt x="293" y="170"/>
                  </a:lnTo>
                  <a:lnTo>
                    <a:pt x="296" y="170"/>
                  </a:lnTo>
                  <a:lnTo>
                    <a:pt x="296" y="167"/>
                  </a:lnTo>
                  <a:lnTo>
                    <a:pt x="293" y="163"/>
                  </a:lnTo>
                  <a:lnTo>
                    <a:pt x="293" y="159"/>
                  </a:lnTo>
                  <a:lnTo>
                    <a:pt x="296" y="152"/>
                  </a:lnTo>
                  <a:lnTo>
                    <a:pt x="293" y="148"/>
                  </a:lnTo>
                  <a:lnTo>
                    <a:pt x="293" y="141"/>
                  </a:lnTo>
                  <a:lnTo>
                    <a:pt x="293" y="137"/>
                  </a:lnTo>
                  <a:lnTo>
                    <a:pt x="293" y="133"/>
                  </a:lnTo>
                  <a:lnTo>
                    <a:pt x="293" y="122"/>
                  </a:lnTo>
                  <a:lnTo>
                    <a:pt x="289" y="118"/>
                  </a:lnTo>
                  <a:lnTo>
                    <a:pt x="289" y="118"/>
                  </a:lnTo>
                  <a:lnTo>
                    <a:pt x="289" y="115"/>
                  </a:lnTo>
                  <a:lnTo>
                    <a:pt x="289" y="111"/>
                  </a:lnTo>
                  <a:lnTo>
                    <a:pt x="281" y="81"/>
                  </a:lnTo>
                  <a:lnTo>
                    <a:pt x="274" y="78"/>
                  </a:lnTo>
                  <a:lnTo>
                    <a:pt x="274" y="78"/>
                  </a:lnTo>
                  <a:lnTo>
                    <a:pt x="270" y="78"/>
                  </a:lnTo>
                  <a:lnTo>
                    <a:pt x="267" y="74"/>
                  </a:lnTo>
                  <a:lnTo>
                    <a:pt x="267" y="70"/>
                  </a:lnTo>
                  <a:lnTo>
                    <a:pt x="263" y="66"/>
                  </a:lnTo>
                  <a:lnTo>
                    <a:pt x="259" y="66"/>
                  </a:lnTo>
                  <a:lnTo>
                    <a:pt x="259" y="63"/>
                  </a:lnTo>
                  <a:lnTo>
                    <a:pt x="259" y="63"/>
                  </a:lnTo>
                  <a:lnTo>
                    <a:pt x="255" y="59"/>
                  </a:lnTo>
                  <a:lnTo>
                    <a:pt x="255" y="59"/>
                  </a:lnTo>
                  <a:lnTo>
                    <a:pt x="259" y="52"/>
                  </a:lnTo>
                  <a:lnTo>
                    <a:pt x="263" y="48"/>
                  </a:lnTo>
                  <a:lnTo>
                    <a:pt x="263" y="48"/>
                  </a:lnTo>
                  <a:lnTo>
                    <a:pt x="267" y="44"/>
                  </a:lnTo>
                  <a:lnTo>
                    <a:pt x="267" y="44"/>
                  </a:lnTo>
                  <a:lnTo>
                    <a:pt x="267" y="37"/>
                  </a:lnTo>
                  <a:lnTo>
                    <a:pt x="270" y="37"/>
                  </a:lnTo>
                  <a:lnTo>
                    <a:pt x="267" y="33"/>
                  </a:lnTo>
                  <a:lnTo>
                    <a:pt x="270" y="33"/>
                  </a:lnTo>
                  <a:lnTo>
                    <a:pt x="270" y="29"/>
                  </a:lnTo>
                  <a:lnTo>
                    <a:pt x="270" y="29"/>
                  </a:lnTo>
                  <a:lnTo>
                    <a:pt x="267" y="29"/>
                  </a:lnTo>
                  <a:lnTo>
                    <a:pt x="267" y="26"/>
                  </a:lnTo>
                  <a:lnTo>
                    <a:pt x="270" y="18"/>
                  </a:lnTo>
                  <a:lnTo>
                    <a:pt x="270" y="11"/>
                  </a:lnTo>
                  <a:lnTo>
                    <a:pt x="270" y="7"/>
                  </a:lnTo>
                  <a:lnTo>
                    <a:pt x="270" y="7"/>
                  </a:lnTo>
                  <a:lnTo>
                    <a:pt x="270" y="3"/>
                  </a:lnTo>
                  <a:lnTo>
                    <a:pt x="270" y="3"/>
                  </a:lnTo>
                  <a:lnTo>
                    <a:pt x="267" y="3"/>
                  </a:lnTo>
                  <a:lnTo>
                    <a:pt x="263" y="3"/>
                  </a:lnTo>
                  <a:lnTo>
                    <a:pt x="255" y="7"/>
                  </a:lnTo>
                  <a:lnTo>
                    <a:pt x="252" y="3"/>
                  </a:lnTo>
                  <a:lnTo>
                    <a:pt x="248" y="0"/>
                  </a:lnTo>
                  <a:lnTo>
                    <a:pt x="248" y="3"/>
                  </a:lnTo>
                  <a:lnTo>
                    <a:pt x="244" y="3"/>
                  </a:lnTo>
                  <a:lnTo>
                    <a:pt x="241" y="3"/>
                  </a:lnTo>
                  <a:lnTo>
                    <a:pt x="237" y="3"/>
                  </a:lnTo>
                  <a:lnTo>
                    <a:pt x="237" y="0"/>
                  </a:lnTo>
                  <a:lnTo>
                    <a:pt x="233" y="0"/>
                  </a:lnTo>
                  <a:lnTo>
                    <a:pt x="233" y="3"/>
                  </a:lnTo>
                  <a:lnTo>
                    <a:pt x="230" y="3"/>
                  </a:lnTo>
                  <a:lnTo>
                    <a:pt x="226" y="7"/>
                  </a:lnTo>
                  <a:lnTo>
                    <a:pt x="226" y="7"/>
                  </a:lnTo>
                  <a:lnTo>
                    <a:pt x="222" y="7"/>
                  </a:lnTo>
                  <a:lnTo>
                    <a:pt x="218" y="7"/>
                  </a:lnTo>
                  <a:lnTo>
                    <a:pt x="215" y="7"/>
                  </a:lnTo>
                  <a:lnTo>
                    <a:pt x="215" y="3"/>
                  </a:lnTo>
                  <a:lnTo>
                    <a:pt x="207" y="3"/>
                  </a:lnTo>
                  <a:lnTo>
                    <a:pt x="207" y="3"/>
                  </a:lnTo>
                  <a:lnTo>
                    <a:pt x="204" y="3"/>
                  </a:lnTo>
                  <a:lnTo>
                    <a:pt x="200" y="3"/>
                  </a:lnTo>
                  <a:lnTo>
                    <a:pt x="196" y="3"/>
                  </a:lnTo>
                  <a:lnTo>
                    <a:pt x="196" y="3"/>
                  </a:lnTo>
                  <a:lnTo>
                    <a:pt x="193" y="3"/>
                  </a:lnTo>
                  <a:lnTo>
                    <a:pt x="193" y="7"/>
                  </a:lnTo>
                  <a:lnTo>
                    <a:pt x="189" y="7"/>
                  </a:lnTo>
                  <a:lnTo>
                    <a:pt x="185" y="7"/>
                  </a:lnTo>
                  <a:lnTo>
                    <a:pt x="181" y="11"/>
                  </a:lnTo>
                  <a:lnTo>
                    <a:pt x="178" y="11"/>
                  </a:lnTo>
                  <a:lnTo>
                    <a:pt x="174" y="7"/>
                  </a:lnTo>
                  <a:lnTo>
                    <a:pt x="170" y="7"/>
                  </a:lnTo>
                  <a:lnTo>
                    <a:pt x="163" y="11"/>
                  </a:lnTo>
                  <a:lnTo>
                    <a:pt x="159" y="7"/>
                  </a:lnTo>
                  <a:lnTo>
                    <a:pt x="152" y="15"/>
                  </a:lnTo>
                  <a:lnTo>
                    <a:pt x="148" y="15"/>
                  </a:lnTo>
                  <a:lnTo>
                    <a:pt x="144" y="15"/>
                  </a:lnTo>
                  <a:lnTo>
                    <a:pt x="141" y="18"/>
                  </a:lnTo>
                  <a:lnTo>
                    <a:pt x="141" y="18"/>
                  </a:lnTo>
                  <a:lnTo>
                    <a:pt x="141" y="22"/>
                  </a:lnTo>
                  <a:lnTo>
                    <a:pt x="137" y="22"/>
                  </a:lnTo>
                  <a:lnTo>
                    <a:pt x="137" y="22"/>
                  </a:lnTo>
                  <a:lnTo>
                    <a:pt x="133" y="22"/>
                  </a:lnTo>
                  <a:lnTo>
                    <a:pt x="133" y="22"/>
                  </a:lnTo>
                  <a:lnTo>
                    <a:pt x="130" y="22"/>
                  </a:lnTo>
                  <a:lnTo>
                    <a:pt x="126" y="22"/>
                  </a:lnTo>
                  <a:lnTo>
                    <a:pt x="122" y="26"/>
                  </a:lnTo>
                  <a:lnTo>
                    <a:pt x="122" y="26"/>
                  </a:lnTo>
                  <a:lnTo>
                    <a:pt x="118" y="29"/>
                  </a:lnTo>
                  <a:lnTo>
                    <a:pt x="118" y="33"/>
                  </a:lnTo>
                  <a:lnTo>
                    <a:pt x="111" y="33"/>
                  </a:lnTo>
                  <a:lnTo>
                    <a:pt x="107" y="33"/>
                  </a:lnTo>
                  <a:lnTo>
                    <a:pt x="107" y="33"/>
                  </a:lnTo>
                  <a:lnTo>
                    <a:pt x="111" y="37"/>
                  </a:lnTo>
                  <a:lnTo>
                    <a:pt x="111" y="40"/>
                  </a:lnTo>
                  <a:lnTo>
                    <a:pt x="111" y="40"/>
                  </a:lnTo>
                  <a:lnTo>
                    <a:pt x="111" y="44"/>
                  </a:lnTo>
                  <a:lnTo>
                    <a:pt x="111" y="48"/>
                  </a:lnTo>
                  <a:lnTo>
                    <a:pt x="111" y="52"/>
                  </a:lnTo>
                  <a:lnTo>
                    <a:pt x="115" y="55"/>
                  </a:lnTo>
                  <a:lnTo>
                    <a:pt x="115" y="66"/>
                  </a:lnTo>
                  <a:lnTo>
                    <a:pt x="118" y="70"/>
                  </a:lnTo>
                  <a:lnTo>
                    <a:pt x="118" y="74"/>
                  </a:lnTo>
                  <a:lnTo>
                    <a:pt x="118" y="74"/>
                  </a:lnTo>
                  <a:lnTo>
                    <a:pt x="122" y="78"/>
                  </a:lnTo>
                  <a:lnTo>
                    <a:pt x="122" y="78"/>
                  </a:lnTo>
                  <a:lnTo>
                    <a:pt x="126" y="78"/>
                  </a:lnTo>
                  <a:lnTo>
                    <a:pt x="122" y="81"/>
                  </a:lnTo>
                  <a:lnTo>
                    <a:pt x="122" y="81"/>
                  </a:lnTo>
                  <a:lnTo>
                    <a:pt x="122" y="85"/>
                  </a:lnTo>
                  <a:lnTo>
                    <a:pt x="104" y="85"/>
                  </a:lnTo>
                  <a:lnTo>
                    <a:pt x="100" y="85"/>
                  </a:lnTo>
                  <a:lnTo>
                    <a:pt x="93" y="92"/>
                  </a:lnTo>
                  <a:lnTo>
                    <a:pt x="93" y="92"/>
                  </a:lnTo>
                  <a:lnTo>
                    <a:pt x="89" y="96"/>
                  </a:lnTo>
                  <a:lnTo>
                    <a:pt x="89" y="104"/>
                  </a:lnTo>
                  <a:lnTo>
                    <a:pt x="89" y="104"/>
                  </a:lnTo>
                  <a:lnTo>
                    <a:pt x="78" y="111"/>
                  </a:lnTo>
                  <a:lnTo>
                    <a:pt x="59" y="122"/>
                  </a:lnTo>
                  <a:lnTo>
                    <a:pt x="44" y="130"/>
                  </a:lnTo>
                  <a:lnTo>
                    <a:pt x="41" y="130"/>
                  </a:lnTo>
                  <a:lnTo>
                    <a:pt x="33" y="130"/>
                  </a:lnTo>
                  <a:lnTo>
                    <a:pt x="30" y="130"/>
                  </a:lnTo>
                  <a:lnTo>
                    <a:pt x="26" y="130"/>
                  </a:lnTo>
                  <a:lnTo>
                    <a:pt x="15" y="133"/>
                  </a:lnTo>
                  <a:lnTo>
                    <a:pt x="11" y="137"/>
                  </a:lnTo>
                  <a:lnTo>
                    <a:pt x="7" y="141"/>
                  </a:lnTo>
                  <a:lnTo>
                    <a:pt x="0" y="144"/>
                  </a:lnTo>
                  <a:lnTo>
                    <a:pt x="0" y="155"/>
                  </a:lnTo>
                  <a:lnTo>
                    <a:pt x="0" y="155"/>
                  </a:lnTo>
                  <a:lnTo>
                    <a:pt x="0" y="159"/>
                  </a:lnTo>
                  <a:lnTo>
                    <a:pt x="0" y="159"/>
                  </a:lnTo>
                  <a:lnTo>
                    <a:pt x="0" y="159"/>
                  </a:lnTo>
                  <a:lnTo>
                    <a:pt x="59" y="196"/>
                  </a:lnTo>
                  <a:lnTo>
                    <a:pt x="59" y="196"/>
                  </a:lnTo>
                  <a:lnTo>
                    <a:pt x="167" y="263"/>
                  </a:lnTo>
                  <a:lnTo>
                    <a:pt x="170" y="270"/>
                  </a:lnTo>
                  <a:lnTo>
                    <a:pt x="174" y="270"/>
                  </a:lnTo>
                  <a:lnTo>
                    <a:pt x="178" y="270"/>
                  </a:lnTo>
                  <a:lnTo>
                    <a:pt x="185" y="274"/>
                  </a:lnTo>
                  <a:lnTo>
                    <a:pt x="185" y="274"/>
                  </a:lnTo>
                  <a:lnTo>
                    <a:pt x="189" y="278"/>
                  </a:lnTo>
                  <a:lnTo>
                    <a:pt x="193" y="278"/>
                  </a:lnTo>
                  <a:lnTo>
                    <a:pt x="193" y="282"/>
                  </a:lnTo>
                  <a:lnTo>
                    <a:pt x="193" y="285"/>
                  </a:lnTo>
                  <a:lnTo>
                    <a:pt x="193" y="289"/>
                  </a:lnTo>
                  <a:lnTo>
                    <a:pt x="196" y="289"/>
                  </a:lnTo>
                  <a:lnTo>
                    <a:pt x="204" y="289"/>
                  </a:lnTo>
                  <a:lnTo>
                    <a:pt x="211" y="289"/>
                  </a:lnTo>
                  <a:lnTo>
                    <a:pt x="211" y="289"/>
                  </a:lnTo>
                  <a:lnTo>
                    <a:pt x="211" y="289"/>
                  </a:lnTo>
                  <a:lnTo>
                    <a:pt x="237" y="282"/>
                  </a:lnTo>
                  <a:lnTo>
                    <a:pt x="255" y="267"/>
                  </a:lnTo>
                  <a:lnTo>
                    <a:pt x="330" y="222"/>
                  </a:lnTo>
                  <a:lnTo>
                    <a:pt x="330" y="22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9" name="Freeform 113">
              <a:extLst>
                <a:ext uri="{FF2B5EF4-FFF2-40B4-BE49-F238E27FC236}">
                  <a16:creationId xmlns:a16="http://schemas.microsoft.com/office/drawing/2014/main" xmlns="" id="{57C28456-2AEE-4DD1-BD97-F4E8715D8E02}"/>
                </a:ext>
              </a:extLst>
            </p:cNvPr>
            <p:cNvSpPr/>
            <p:nvPr/>
          </p:nvSpPr>
          <p:spPr bwMode="auto">
            <a:xfrm>
              <a:off x="4600815" y="3304280"/>
              <a:ext cx="345737" cy="239164"/>
            </a:xfrm>
            <a:custGeom>
              <a:avLst/>
              <a:gdLst>
                <a:gd name="T0" fmla="*/ 67 w 193"/>
                <a:gd name="T1" fmla="*/ 126 h 137"/>
                <a:gd name="T2" fmla="*/ 78 w 193"/>
                <a:gd name="T3" fmla="*/ 119 h 137"/>
                <a:gd name="T4" fmla="*/ 93 w 193"/>
                <a:gd name="T5" fmla="*/ 112 h 137"/>
                <a:gd name="T6" fmla="*/ 100 w 193"/>
                <a:gd name="T7" fmla="*/ 112 h 137"/>
                <a:gd name="T8" fmla="*/ 111 w 193"/>
                <a:gd name="T9" fmla="*/ 112 h 137"/>
                <a:gd name="T10" fmla="*/ 145 w 193"/>
                <a:gd name="T11" fmla="*/ 93 h 137"/>
                <a:gd name="T12" fmla="*/ 156 w 193"/>
                <a:gd name="T13" fmla="*/ 86 h 137"/>
                <a:gd name="T14" fmla="*/ 160 w 193"/>
                <a:gd name="T15" fmla="*/ 74 h 137"/>
                <a:gd name="T16" fmla="*/ 167 w 193"/>
                <a:gd name="T17" fmla="*/ 67 h 137"/>
                <a:gd name="T18" fmla="*/ 189 w 193"/>
                <a:gd name="T19" fmla="*/ 67 h 137"/>
                <a:gd name="T20" fmla="*/ 189 w 193"/>
                <a:gd name="T21" fmla="*/ 63 h 137"/>
                <a:gd name="T22" fmla="*/ 189 w 193"/>
                <a:gd name="T23" fmla="*/ 60 h 137"/>
                <a:gd name="T24" fmla="*/ 185 w 193"/>
                <a:gd name="T25" fmla="*/ 56 h 137"/>
                <a:gd name="T26" fmla="*/ 185 w 193"/>
                <a:gd name="T27" fmla="*/ 52 h 137"/>
                <a:gd name="T28" fmla="*/ 182 w 193"/>
                <a:gd name="T29" fmla="*/ 37 h 137"/>
                <a:gd name="T30" fmla="*/ 178 w 193"/>
                <a:gd name="T31" fmla="*/ 30 h 137"/>
                <a:gd name="T32" fmla="*/ 178 w 193"/>
                <a:gd name="T33" fmla="*/ 22 h 137"/>
                <a:gd name="T34" fmla="*/ 178 w 193"/>
                <a:gd name="T35" fmla="*/ 19 h 137"/>
                <a:gd name="T36" fmla="*/ 174 w 193"/>
                <a:gd name="T37" fmla="*/ 15 h 137"/>
                <a:gd name="T38" fmla="*/ 163 w 193"/>
                <a:gd name="T39" fmla="*/ 15 h 137"/>
                <a:gd name="T40" fmla="*/ 160 w 193"/>
                <a:gd name="T41" fmla="*/ 11 h 137"/>
                <a:gd name="T42" fmla="*/ 160 w 193"/>
                <a:gd name="T43" fmla="*/ 11 h 137"/>
                <a:gd name="T44" fmla="*/ 152 w 193"/>
                <a:gd name="T45" fmla="*/ 15 h 137"/>
                <a:gd name="T46" fmla="*/ 141 w 193"/>
                <a:gd name="T47" fmla="*/ 11 h 137"/>
                <a:gd name="T48" fmla="*/ 134 w 193"/>
                <a:gd name="T49" fmla="*/ 15 h 137"/>
                <a:gd name="T50" fmla="*/ 126 w 193"/>
                <a:gd name="T51" fmla="*/ 8 h 137"/>
                <a:gd name="T52" fmla="*/ 123 w 193"/>
                <a:gd name="T53" fmla="*/ 4 h 137"/>
                <a:gd name="T54" fmla="*/ 123 w 193"/>
                <a:gd name="T55" fmla="*/ 4 h 137"/>
                <a:gd name="T56" fmla="*/ 119 w 193"/>
                <a:gd name="T57" fmla="*/ 4 h 137"/>
                <a:gd name="T58" fmla="*/ 115 w 193"/>
                <a:gd name="T59" fmla="*/ 4 h 137"/>
                <a:gd name="T60" fmla="*/ 111 w 193"/>
                <a:gd name="T61" fmla="*/ 15 h 137"/>
                <a:gd name="T62" fmla="*/ 108 w 193"/>
                <a:gd name="T63" fmla="*/ 26 h 137"/>
                <a:gd name="T64" fmla="*/ 97 w 193"/>
                <a:gd name="T65" fmla="*/ 37 h 137"/>
                <a:gd name="T66" fmla="*/ 93 w 193"/>
                <a:gd name="T67" fmla="*/ 37 h 137"/>
                <a:gd name="T68" fmla="*/ 82 w 193"/>
                <a:gd name="T69" fmla="*/ 45 h 137"/>
                <a:gd name="T70" fmla="*/ 74 w 193"/>
                <a:gd name="T71" fmla="*/ 48 h 137"/>
                <a:gd name="T72" fmla="*/ 67 w 193"/>
                <a:gd name="T73" fmla="*/ 52 h 137"/>
                <a:gd name="T74" fmla="*/ 63 w 193"/>
                <a:gd name="T75" fmla="*/ 63 h 137"/>
                <a:gd name="T76" fmla="*/ 56 w 193"/>
                <a:gd name="T77" fmla="*/ 71 h 137"/>
                <a:gd name="T78" fmla="*/ 52 w 193"/>
                <a:gd name="T79" fmla="*/ 82 h 137"/>
                <a:gd name="T80" fmla="*/ 52 w 193"/>
                <a:gd name="T81" fmla="*/ 93 h 137"/>
                <a:gd name="T82" fmla="*/ 56 w 193"/>
                <a:gd name="T83" fmla="*/ 97 h 137"/>
                <a:gd name="T84" fmla="*/ 45 w 193"/>
                <a:gd name="T85" fmla="*/ 112 h 137"/>
                <a:gd name="T86" fmla="*/ 37 w 193"/>
                <a:gd name="T87" fmla="*/ 119 h 137"/>
                <a:gd name="T88" fmla="*/ 23 w 193"/>
                <a:gd name="T89" fmla="*/ 130 h 137"/>
                <a:gd name="T90" fmla="*/ 0 w 193"/>
                <a:gd name="T91" fmla="*/ 137 h 137"/>
                <a:gd name="T92" fmla="*/ 67 w 193"/>
                <a:gd name="T93" fmla="*/ 137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93" h="137">
                  <a:moveTo>
                    <a:pt x="67" y="137"/>
                  </a:moveTo>
                  <a:lnTo>
                    <a:pt x="67" y="126"/>
                  </a:lnTo>
                  <a:lnTo>
                    <a:pt x="74" y="123"/>
                  </a:lnTo>
                  <a:lnTo>
                    <a:pt x="78" y="119"/>
                  </a:lnTo>
                  <a:lnTo>
                    <a:pt x="82" y="115"/>
                  </a:lnTo>
                  <a:lnTo>
                    <a:pt x="93" y="112"/>
                  </a:lnTo>
                  <a:lnTo>
                    <a:pt x="97" y="112"/>
                  </a:lnTo>
                  <a:lnTo>
                    <a:pt x="100" y="112"/>
                  </a:lnTo>
                  <a:lnTo>
                    <a:pt x="108" y="112"/>
                  </a:lnTo>
                  <a:lnTo>
                    <a:pt x="111" y="112"/>
                  </a:lnTo>
                  <a:lnTo>
                    <a:pt x="126" y="104"/>
                  </a:lnTo>
                  <a:lnTo>
                    <a:pt x="145" y="93"/>
                  </a:lnTo>
                  <a:lnTo>
                    <a:pt x="156" y="86"/>
                  </a:lnTo>
                  <a:lnTo>
                    <a:pt x="156" y="86"/>
                  </a:lnTo>
                  <a:lnTo>
                    <a:pt x="156" y="78"/>
                  </a:lnTo>
                  <a:lnTo>
                    <a:pt x="160" y="74"/>
                  </a:lnTo>
                  <a:lnTo>
                    <a:pt x="160" y="74"/>
                  </a:lnTo>
                  <a:lnTo>
                    <a:pt x="167" y="67"/>
                  </a:lnTo>
                  <a:lnTo>
                    <a:pt x="171" y="67"/>
                  </a:lnTo>
                  <a:lnTo>
                    <a:pt x="189" y="67"/>
                  </a:lnTo>
                  <a:lnTo>
                    <a:pt x="189" y="63"/>
                  </a:lnTo>
                  <a:lnTo>
                    <a:pt x="189" y="63"/>
                  </a:lnTo>
                  <a:lnTo>
                    <a:pt x="193" y="60"/>
                  </a:lnTo>
                  <a:lnTo>
                    <a:pt x="189" y="60"/>
                  </a:lnTo>
                  <a:lnTo>
                    <a:pt x="189" y="60"/>
                  </a:lnTo>
                  <a:lnTo>
                    <a:pt x="185" y="56"/>
                  </a:lnTo>
                  <a:lnTo>
                    <a:pt x="185" y="56"/>
                  </a:lnTo>
                  <a:lnTo>
                    <a:pt x="185" y="52"/>
                  </a:lnTo>
                  <a:lnTo>
                    <a:pt x="182" y="48"/>
                  </a:lnTo>
                  <a:lnTo>
                    <a:pt x="182" y="37"/>
                  </a:lnTo>
                  <a:lnTo>
                    <a:pt x="178" y="34"/>
                  </a:lnTo>
                  <a:lnTo>
                    <a:pt x="178" y="30"/>
                  </a:lnTo>
                  <a:lnTo>
                    <a:pt x="178" y="26"/>
                  </a:lnTo>
                  <a:lnTo>
                    <a:pt x="178" y="22"/>
                  </a:lnTo>
                  <a:lnTo>
                    <a:pt x="178" y="22"/>
                  </a:lnTo>
                  <a:lnTo>
                    <a:pt x="178" y="19"/>
                  </a:lnTo>
                  <a:lnTo>
                    <a:pt x="174" y="15"/>
                  </a:lnTo>
                  <a:lnTo>
                    <a:pt x="174" y="15"/>
                  </a:lnTo>
                  <a:lnTo>
                    <a:pt x="171" y="15"/>
                  </a:lnTo>
                  <a:lnTo>
                    <a:pt x="163" y="15"/>
                  </a:lnTo>
                  <a:lnTo>
                    <a:pt x="160" y="11"/>
                  </a:lnTo>
                  <a:lnTo>
                    <a:pt x="160" y="11"/>
                  </a:lnTo>
                  <a:lnTo>
                    <a:pt x="160" y="11"/>
                  </a:lnTo>
                  <a:lnTo>
                    <a:pt x="160" y="11"/>
                  </a:lnTo>
                  <a:lnTo>
                    <a:pt x="156" y="11"/>
                  </a:lnTo>
                  <a:lnTo>
                    <a:pt x="152" y="15"/>
                  </a:lnTo>
                  <a:lnTo>
                    <a:pt x="145" y="11"/>
                  </a:lnTo>
                  <a:lnTo>
                    <a:pt x="141" y="11"/>
                  </a:lnTo>
                  <a:lnTo>
                    <a:pt x="137" y="15"/>
                  </a:lnTo>
                  <a:lnTo>
                    <a:pt x="134" y="15"/>
                  </a:lnTo>
                  <a:lnTo>
                    <a:pt x="130" y="15"/>
                  </a:lnTo>
                  <a:lnTo>
                    <a:pt x="126" y="8"/>
                  </a:lnTo>
                  <a:lnTo>
                    <a:pt x="123" y="8"/>
                  </a:lnTo>
                  <a:lnTo>
                    <a:pt x="123" y="4"/>
                  </a:lnTo>
                  <a:lnTo>
                    <a:pt x="123" y="4"/>
                  </a:lnTo>
                  <a:lnTo>
                    <a:pt x="123" y="4"/>
                  </a:lnTo>
                  <a:lnTo>
                    <a:pt x="123" y="0"/>
                  </a:lnTo>
                  <a:lnTo>
                    <a:pt x="119" y="4"/>
                  </a:lnTo>
                  <a:lnTo>
                    <a:pt x="119" y="4"/>
                  </a:lnTo>
                  <a:lnTo>
                    <a:pt x="115" y="4"/>
                  </a:lnTo>
                  <a:lnTo>
                    <a:pt x="111" y="8"/>
                  </a:lnTo>
                  <a:lnTo>
                    <a:pt x="111" y="15"/>
                  </a:lnTo>
                  <a:lnTo>
                    <a:pt x="108" y="19"/>
                  </a:lnTo>
                  <a:lnTo>
                    <a:pt x="108" y="26"/>
                  </a:lnTo>
                  <a:lnTo>
                    <a:pt x="104" y="30"/>
                  </a:lnTo>
                  <a:lnTo>
                    <a:pt x="97" y="37"/>
                  </a:lnTo>
                  <a:lnTo>
                    <a:pt x="97" y="37"/>
                  </a:lnTo>
                  <a:lnTo>
                    <a:pt x="93" y="37"/>
                  </a:lnTo>
                  <a:lnTo>
                    <a:pt x="86" y="41"/>
                  </a:lnTo>
                  <a:lnTo>
                    <a:pt x="82" y="45"/>
                  </a:lnTo>
                  <a:lnTo>
                    <a:pt x="82" y="45"/>
                  </a:lnTo>
                  <a:lnTo>
                    <a:pt x="74" y="48"/>
                  </a:lnTo>
                  <a:lnTo>
                    <a:pt x="71" y="48"/>
                  </a:lnTo>
                  <a:lnTo>
                    <a:pt x="67" y="52"/>
                  </a:lnTo>
                  <a:lnTo>
                    <a:pt x="60" y="56"/>
                  </a:lnTo>
                  <a:lnTo>
                    <a:pt x="63" y="63"/>
                  </a:lnTo>
                  <a:lnTo>
                    <a:pt x="63" y="67"/>
                  </a:lnTo>
                  <a:lnTo>
                    <a:pt x="56" y="71"/>
                  </a:lnTo>
                  <a:lnTo>
                    <a:pt x="52" y="78"/>
                  </a:lnTo>
                  <a:lnTo>
                    <a:pt x="52" y="82"/>
                  </a:lnTo>
                  <a:lnTo>
                    <a:pt x="56" y="89"/>
                  </a:lnTo>
                  <a:lnTo>
                    <a:pt x="52" y="93"/>
                  </a:lnTo>
                  <a:lnTo>
                    <a:pt x="52" y="93"/>
                  </a:lnTo>
                  <a:lnTo>
                    <a:pt x="56" y="97"/>
                  </a:lnTo>
                  <a:lnTo>
                    <a:pt x="56" y="100"/>
                  </a:lnTo>
                  <a:lnTo>
                    <a:pt x="45" y="112"/>
                  </a:lnTo>
                  <a:lnTo>
                    <a:pt x="41" y="115"/>
                  </a:lnTo>
                  <a:lnTo>
                    <a:pt x="37" y="119"/>
                  </a:lnTo>
                  <a:lnTo>
                    <a:pt x="34" y="119"/>
                  </a:lnTo>
                  <a:lnTo>
                    <a:pt x="23" y="130"/>
                  </a:lnTo>
                  <a:lnTo>
                    <a:pt x="4" y="134"/>
                  </a:lnTo>
                  <a:lnTo>
                    <a:pt x="0" y="137"/>
                  </a:lnTo>
                  <a:lnTo>
                    <a:pt x="67" y="137"/>
                  </a:lnTo>
                  <a:lnTo>
                    <a:pt x="67" y="137"/>
                  </a:lnTo>
                  <a:lnTo>
                    <a:pt x="67" y="13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0" name="Freeform 114">
              <a:extLst>
                <a:ext uri="{FF2B5EF4-FFF2-40B4-BE49-F238E27FC236}">
                  <a16:creationId xmlns:a16="http://schemas.microsoft.com/office/drawing/2014/main" xmlns="" id="{F4545D33-1827-470C-8C1B-CDF3E8EC294A}"/>
                </a:ext>
              </a:extLst>
            </p:cNvPr>
            <p:cNvSpPr/>
            <p:nvPr/>
          </p:nvSpPr>
          <p:spPr bwMode="auto">
            <a:xfrm>
              <a:off x="4482583" y="3543443"/>
              <a:ext cx="238254" cy="176318"/>
            </a:xfrm>
            <a:custGeom>
              <a:avLst/>
              <a:gdLst>
                <a:gd name="T0" fmla="*/ 133 w 133"/>
                <a:gd name="T1" fmla="*/ 4 h 101"/>
                <a:gd name="T2" fmla="*/ 133 w 133"/>
                <a:gd name="T3" fmla="*/ 0 h 101"/>
                <a:gd name="T4" fmla="*/ 66 w 133"/>
                <a:gd name="T5" fmla="*/ 0 h 101"/>
                <a:gd name="T6" fmla="*/ 63 w 133"/>
                <a:gd name="T7" fmla="*/ 8 h 101"/>
                <a:gd name="T8" fmla="*/ 63 w 133"/>
                <a:gd name="T9" fmla="*/ 15 h 101"/>
                <a:gd name="T10" fmla="*/ 59 w 133"/>
                <a:gd name="T11" fmla="*/ 15 h 101"/>
                <a:gd name="T12" fmla="*/ 48 w 133"/>
                <a:gd name="T13" fmla="*/ 19 h 101"/>
                <a:gd name="T14" fmla="*/ 44 w 133"/>
                <a:gd name="T15" fmla="*/ 23 h 101"/>
                <a:gd name="T16" fmla="*/ 40 w 133"/>
                <a:gd name="T17" fmla="*/ 26 h 101"/>
                <a:gd name="T18" fmla="*/ 44 w 133"/>
                <a:gd name="T19" fmla="*/ 30 h 101"/>
                <a:gd name="T20" fmla="*/ 33 w 133"/>
                <a:gd name="T21" fmla="*/ 41 h 101"/>
                <a:gd name="T22" fmla="*/ 33 w 133"/>
                <a:gd name="T23" fmla="*/ 45 h 101"/>
                <a:gd name="T24" fmla="*/ 26 w 133"/>
                <a:gd name="T25" fmla="*/ 52 h 101"/>
                <a:gd name="T26" fmla="*/ 22 w 133"/>
                <a:gd name="T27" fmla="*/ 56 h 101"/>
                <a:gd name="T28" fmla="*/ 18 w 133"/>
                <a:gd name="T29" fmla="*/ 64 h 101"/>
                <a:gd name="T30" fmla="*/ 18 w 133"/>
                <a:gd name="T31" fmla="*/ 64 h 101"/>
                <a:gd name="T32" fmla="*/ 11 w 133"/>
                <a:gd name="T33" fmla="*/ 71 h 101"/>
                <a:gd name="T34" fmla="*/ 11 w 133"/>
                <a:gd name="T35" fmla="*/ 75 h 101"/>
                <a:gd name="T36" fmla="*/ 15 w 133"/>
                <a:gd name="T37" fmla="*/ 75 h 101"/>
                <a:gd name="T38" fmla="*/ 11 w 133"/>
                <a:gd name="T39" fmla="*/ 75 h 101"/>
                <a:gd name="T40" fmla="*/ 3 w 133"/>
                <a:gd name="T41" fmla="*/ 86 h 101"/>
                <a:gd name="T42" fmla="*/ 3 w 133"/>
                <a:gd name="T43" fmla="*/ 86 h 101"/>
                <a:gd name="T44" fmla="*/ 0 w 133"/>
                <a:gd name="T45" fmla="*/ 90 h 101"/>
                <a:gd name="T46" fmla="*/ 0 w 133"/>
                <a:gd name="T47" fmla="*/ 93 h 101"/>
                <a:gd name="T48" fmla="*/ 0 w 133"/>
                <a:gd name="T49" fmla="*/ 93 h 101"/>
                <a:gd name="T50" fmla="*/ 0 w 133"/>
                <a:gd name="T51" fmla="*/ 101 h 101"/>
                <a:gd name="T52" fmla="*/ 66 w 133"/>
                <a:gd name="T53" fmla="*/ 101 h 101"/>
                <a:gd name="T54" fmla="*/ 66 w 133"/>
                <a:gd name="T55" fmla="*/ 71 h 101"/>
                <a:gd name="T56" fmla="*/ 66 w 133"/>
                <a:gd name="T57" fmla="*/ 67 h 101"/>
                <a:gd name="T58" fmla="*/ 70 w 133"/>
                <a:gd name="T59" fmla="*/ 67 h 101"/>
                <a:gd name="T60" fmla="*/ 74 w 133"/>
                <a:gd name="T61" fmla="*/ 64 h 101"/>
                <a:gd name="T62" fmla="*/ 81 w 133"/>
                <a:gd name="T63" fmla="*/ 64 h 101"/>
                <a:gd name="T64" fmla="*/ 81 w 133"/>
                <a:gd name="T65" fmla="*/ 26 h 101"/>
                <a:gd name="T66" fmla="*/ 133 w 133"/>
                <a:gd name="T67" fmla="*/ 26 h 101"/>
                <a:gd name="T68" fmla="*/ 133 w 133"/>
                <a:gd name="T69" fmla="*/ 4 h 101"/>
                <a:gd name="T70" fmla="*/ 133 w 133"/>
                <a:gd name="T71" fmla="*/ 4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33" h="101">
                  <a:moveTo>
                    <a:pt x="133" y="4"/>
                  </a:moveTo>
                  <a:lnTo>
                    <a:pt x="133" y="0"/>
                  </a:lnTo>
                  <a:lnTo>
                    <a:pt x="66" y="0"/>
                  </a:lnTo>
                  <a:lnTo>
                    <a:pt x="63" y="8"/>
                  </a:lnTo>
                  <a:lnTo>
                    <a:pt x="63" y="15"/>
                  </a:lnTo>
                  <a:lnTo>
                    <a:pt x="59" y="15"/>
                  </a:lnTo>
                  <a:lnTo>
                    <a:pt x="48" y="19"/>
                  </a:lnTo>
                  <a:lnTo>
                    <a:pt x="44" y="23"/>
                  </a:lnTo>
                  <a:lnTo>
                    <a:pt x="40" y="26"/>
                  </a:lnTo>
                  <a:lnTo>
                    <a:pt x="44" y="30"/>
                  </a:lnTo>
                  <a:lnTo>
                    <a:pt x="33" y="41"/>
                  </a:lnTo>
                  <a:lnTo>
                    <a:pt x="33" y="45"/>
                  </a:lnTo>
                  <a:lnTo>
                    <a:pt x="26" y="52"/>
                  </a:lnTo>
                  <a:lnTo>
                    <a:pt x="22" y="56"/>
                  </a:lnTo>
                  <a:lnTo>
                    <a:pt x="18" y="64"/>
                  </a:lnTo>
                  <a:lnTo>
                    <a:pt x="18" y="64"/>
                  </a:lnTo>
                  <a:lnTo>
                    <a:pt x="11" y="71"/>
                  </a:lnTo>
                  <a:lnTo>
                    <a:pt x="11" y="75"/>
                  </a:lnTo>
                  <a:lnTo>
                    <a:pt x="15" y="75"/>
                  </a:lnTo>
                  <a:lnTo>
                    <a:pt x="11" y="75"/>
                  </a:lnTo>
                  <a:lnTo>
                    <a:pt x="3" y="86"/>
                  </a:lnTo>
                  <a:lnTo>
                    <a:pt x="3" y="86"/>
                  </a:lnTo>
                  <a:lnTo>
                    <a:pt x="0" y="90"/>
                  </a:lnTo>
                  <a:lnTo>
                    <a:pt x="0" y="93"/>
                  </a:lnTo>
                  <a:lnTo>
                    <a:pt x="0" y="93"/>
                  </a:lnTo>
                  <a:lnTo>
                    <a:pt x="0" y="101"/>
                  </a:lnTo>
                  <a:lnTo>
                    <a:pt x="66" y="101"/>
                  </a:lnTo>
                  <a:lnTo>
                    <a:pt x="66" y="71"/>
                  </a:lnTo>
                  <a:lnTo>
                    <a:pt x="66" y="67"/>
                  </a:lnTo>
                  <a:lnTo>
                    <a:pt x="70" y="67"/>
                  </a:lnTo>
                  <a:lnTo>
                    <a:pt x="74" y="64"/>
                  </a:lnTo>
                  <a:lnTo>
                    <a:pt x="81" y="64"/>
                  </a:lnTo>
                  <a:lnTo>
                    <a:pt x="81" y="26"/>
                  </a:lnTo>
                  <a:lnTo>
                    <a:pt x="133" y="26"/>
                  </a:lnTo>
                  <a:lnTo>
                    <a:pt x="133" y="4"/>
                  </a:lnTo>
                  <a:lnTo>
                    <a:pt x="133"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1" name="Freeform 115">
              <a:extLst>
                <a:ext uri="{FF2B5EF4-FFF2-40B4-BE49-F238E27FC236}">
                  <a16:creationId xmlns:a16="http://schemas.microsoft.com/office/drawing/2014/main" xmlns="" id="{12669507-AB98-42AC-B950-C3CFCFAC10F9}"/>
                </a:ext>
              </a:extLst>
            </p:cNvPr>
            <p:cNvSpPr/>
            <p:nvPr/>
          </p:nvSpPr>
          <p:spPr bwMode="auto">
            <a:xfrm>
              <a:off x="4482583" y="3550426"/>
              <a:ext cx="343946" cy="343908"/>
            </a:xfrm>
            <a:custGeom>
              <a:avLst/>
              <a:gdLst>
                <a:gd name="T0" fmla="*/ 66 w 192"/>
                <a:gd name="T1" fmla="*/ 97 h 197"/>
                <a:gd name="T2" fmla="*/ 66 w 192"/>
                <a:gd name="T3" fmla="*/ 63 h 197"/>
                <a:gd name="T4" fmla="*/ 74 w 192"/>
                <a:gd name="T5" fmla="*/ 60 h 197"/>
                <a:gd name="T6" fmla="*/ 81 w 192"/>
                <a:gd name="T7" fmla="*/ 22 h 197"/>
                <a:gd name="T8" fmla="*/ 133 w 192"/>
                <a:gd name="T9" fmla="*/ 0 h 197"/>
                <a:gd name="T10" fmla="*/ 192 w 192"/>
                <a:gd name="T11" fmla="*/ 37 h 197"/>
                <a:gd name="T12" fmla="*/ 174 w 192"/>
                <a:gd name="T13" fmla="*/ 37 h 197"/>
                <a:gd name="T14" fmla="*/ 192 w 192"/>
                <a:gd name="T15" fmla="*/ 171 h 197"/>
                <a:gd name="T16" fmla="*/ 126 w 192"/>
                <a:gd name="T17" fmla="*/ 186 h 197"/>
                <a:gd name="T18" fmla="*/ 122 w 192"/>
                <a:gd name="T19" fmla="*/ 182 h 197"/>
                <a:gd name="T20" fmla="*/ 118 w 192"/>
                <a:gd name="T21" fmla="*/ 186 h 197"/>
                <a:gd name="T22" fmla="*/ 118 w 192"/>
                <a:gd name="T23" fmla="*/ 178 h 197"/>
                <a:gd name="T24" fmla="*/ 103 w 192"/>
                <a:gd name="T25" fmla="*/ 182 h 197"/>
                <a:gd name="T26" fmla="*/ 100 w 192"/>
                <a:gd name="T27" fmla="*/ 189 h 197"/>
                <a:gd name="T28" fmla="*/ 96 w 192"/>
                <a:gd name="T29" fmla="*/ 178 h 197"/>
                <a:gd name="T30" fmla="*/ 85 w 192"/>
                <a:gd name="T31" fmla="*/ 182 h 197"/>
                <a:gd name="T32" fmla="*/ 85 w 192"/>
                <a:gd name="T33" fmla="*/ 189 h 197"/>
                <a:gd name="T34" fmla="*/ 81 w 192"/>
                <a:gd name="T35" fmla="*/ 193 h 197"/>
                <a:gd name="T36" fmla="*/ 77 w 192"/>
                <a:gd name="T37" fmla="*/ 197 h 197"/>
                <a:gd name="T38" fmla="*/ 70 w 192"/>
                <a:gd name="T39" fmla="*/ 189 h 197"/>
                <a:gd name="T40" fmla="*/ 66 w 192"/>
                <a:gd name="T41" fmla="*/ 186 h 197"/>
                <a:gd name="T42" fmla="*/ 63 w 192"/>
                <a:gd name="T43" fmla="*/ 182 h 197"/>
                <a:gd name="T44" fmla="*/ 59 w 192"/>
                <a:gd name="T45" fmla="*/ 175 h 197"/>
                <a:gd name="T46" fmla="*/ 55 w 192"/>
                <a:gd name="T47" fmla="*/ 175 h 197"/>
                <a:gd name="T48" fmla="*/ 52 w 192"/>
                <a:gd name="T49" fmla="*/ 175 h 197"/>
                <a:gd name="T50" fmla="*/ 48 w 192"/>
                <a:gd name="T51" fmla="*/ 175 h 197"/>
                <a:gd name="T52" fmla="*/ 40 w 192"/>
                <a:gd name="T53" fmla="*/ 167 h 197"/>
                <a:gd name="T54" fmla="*/ 29 w 192"/>
                <a:gd name="T55" fmla="*/ 167 h 197"/>
                <a:gd name="T56" fmla="*/ 15 w 192"/>
                <a:gd name="T57" fmla="*/ 171 h 197"/>
                <a:gd name="T58" fmla="*/ 7 w 192"/>
                <a:gd name="T59" fmla="*/ 175 h 197"/>
                <a:gd name="T60" fmla="*/ 7 w 192"/>
                <a:gd name="T61" fmla="*/ 167 h 197"/>
                <a:gd name="T62" fmla="*/ 11 w 192"/>
                <a:gd name="T63" fmla="*/ 156 h 197"/>
                <a:gd name="T64" fmla="*/ 11 w 192"/>
                <a:gd name="T65" fmla="*/ 130 h 197"/>
                <a:gd name="T66" fmla="*/ 7 w 192"/>
                <a:gd name="T67" fmla="*/ 123 h 197"/>
                <a:gd name="T68" fmla="*/ 11 w 192"/>
                <a:gd name="T69" fmla="*/ 115 h 197"/>
                <a:gd name="T70" fmla="*/ 11 w 192"/>
                <a:gd name="T71" fmla="*/ 111 h 197"/>
                <a:gd name="T72" fmla="*/ 3 w 192"/>
                <a:gd name="T73" fmla="*/ 104 h 197"/>
                <a:gd name="T74" fmla="*/ 3 w 192"/>
                <a:gd name="T75" fmla="*/ 100 h 197"/>
                <a:gd name="T76" fmla="*/ 0 w 192"/>
                <a:gd name="T77" fmla="*/ 100 h 197"/>
                <a:gd name="T78" fmla="*/ 0 w 192"/>
                <a:gd name="T79" fmla="*/ 97 h 1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92" h="197">
                  <a:moveTo>
                    <a:pt x="0" y="97"/>
                  </a:moveTo>
                  <a:lnTo>
                    <a:pt x="66" y="97"/>
                  </a:lnTo>
                  <a:lnTo>
                    <a:pt x="66" y="67"/>
                  </a:lnTo>
                  <a:lnTo>
                    <a:pt x="66" y="63"/>
                  </a:lnTo>
                  <a:lnTo>
                    <a:pt x="70" y="63"/>
                  </a:lnTo>
                  <a:lnTo>
                    <a:pt x="74" y="60"/>
                  </a:lnTo>
                  <a:lnTo>
                    <a:pt x="81" y="60"/>
                  </a:lnTo>
                  <a:lnTo>
                    <a:pt x="81" y="22"/>
                  </a:lnTo>
                  <a:lnTo>
                    <a:pt x="133" y="22"/>
                  </a:lnTo>
                  <a:lnTo>
                    <a:pt x="133" y="0"/>
                  </a:lnTo>
                  <a:lnTo>
                    <a:pt x="192" y="37"/>
                  </a:lnTo>
                  <a:lnTo>
                    <a:pt x="192" y="37"/>
                  </a:lnTo>
                  <a:lnTo>
                    <a:pt x="192" y="37"/>
                  </a:lnTo>
                  <a:lnTo>
                    <a:pt x="174" y="37"/>
                  </a:lnTo>
                  <a:lnTo>
                    <a:pt x="185" y="171"/>
                  </a:lnTo>
                  <a:lnTo>
                    <a:pt x="192" y="171"/>
                  </a:lnTo>
                  <a:lnTo>
                    <a:pt x="185" y="186"/>
                  </a:lnTo>
                  <a:lnTo>
                    <a:pt x="126" y="186"/>
                  </a:lnTo>
                  <a:lnTo>
                    <a:pt x="126" y="186"/>
                  </a:lnTo>
                  <a:lnTo>
                    <a:pt x="122" y="182"/>
                  </a:lnTo>
                  <a:lnTo>
                    <a:pt x="122" y="182"/>
                  </a:lnTo>
                  <a:lnTo>
                    <a:pt x="118" y="186"/>
                  </a:lnTo>
                  <a:lnTo>
                    <a:pt x="118" y="186"/>
                  </a:lnTo>
                  <a:lnTo>
                    <a:pt x="118" y="178"/>
                  </a:lnTo>
                  <a:lnTo>
                    <a:pt x="111" y="178"/>
                  </a:lnTo>
                  <a:lnTo>
                    <a:pt x="103" y="182"/>
                  </a:lnTo>
                  <a:lnTo>
                    <a:pt x="100" y="189"/>
                  </a:lnTo>
                  <a:lnTo>
                    <a:pt x="100" y="189"/>
                  </a:lnTo>
                  <a:lnTo>
                    <a:pt x="96" y="182"/>
                  </a:lnTo>
                  <a:lnTo>
                    <a:pt x="96" y="178"/>
                  </a:lnTo>
                  <a:lnTo>
                    <a:pt x="92" y="178"/>
                  </a:lnTo>
                  <a:lnTo>
                    <a:pt x="85" y="182"/>
                  </a:lnTo>
                  <a:lnTo>
                    <a:pt x="85" y="186"/>
                  </a:lnTo>
                  <a:lnTo>
                    <a:pt x="85" y="189"/>
                  </a:lnTo>
                  <a:lnTo>
                    <a:pt x="85" y="193"/>
                  </a:lnTo>
                  <a:lnTo>
                    <a:pt x="81" y="193"/>
                  </a:lnTo>
                  <a:lnTo>
                    <a:pt x="77" y="197"/>
                  </a:lnTo>
                  <a:lnTo>
                    <a:pt x="77" y="197"/>
                  </a:lnTo>
                  <a:lnTo>
                    <a:pt x="74" y="193"/>
                  </a:lnTo>
                  <a:lnTo>
                    <a:pt x="70" y="189"/>
                  </a:lnTo>
                  <a:lnTo>
                    <a:pt x="66" y="189"/>
                  </a:lnTo>
                  <a:lnTo>
                    <a:pt x="66" y="186"/>
                  </a:lnTo>
                  <a:lnTo>
                    <a:pt x="63" y="186"/>
                  </a:lnTo>
                  <a:lnTo>
                    <a:pt x="63" y="182"/>
                  </a:lnTo>
                  <a:lnTo>
                    <a:pt x="59" y="178"/>
                  </a:lnTo>
                  <a:lnTo>
                    <a:pt x="59" y="175"/>
                  </a:lnTo>
                  <a:lnTo>
                    <a:pt x="59" y="175"/>
                  </a:lnTo>
                  <a:lnTo>
                    <a:pt x="55" y="175"/>
                  </a:lnTo>
                  <a:lnTo>
                    <a:pt x="55" y="175"/>
                  </a:lnTo>
                  <a:lnTo>
                    <a:pt x="52" y="175"/>
                  </a:lnTo>
                  <a:lnTo>
                    <a:pt x="48" y="175"/>
                  </a:lnTo>
                  <a:lnTo>
                    <a:pt x="48" y="175"/>
                  </a:lnTo>
                  <a:lnTo>
                    <a:pt x="44" y="171"/>
                  </a:lnTo>
                  <a:lnTo>
                    <a:pt x="40" y="167"/>
                  </a:lnTo>
                  <a:lnTo>
                    <a:pt x="33" y="167"/>
                  </a:lnTo>
                  <a:lnTo>
                    <a:pt x="29" y="167"/>
                  </a:lnTo>
                  <a:lnTo>
                    <a:pt x="22" y="167"/>
                  </a:lnTo>
                  <a:lnTo>
                    <a:pt x="15" y="171"/>
                  </a:lnTo>
                  <a:lnTo>
                    <a:pt x="11" y="175"/>
                  </a:lnTo>
                  <a:lnTo>
                    <a:pt x="7" y="175"/>
                  </a:lnTo>
                  <a:lnTo>
                    <a:pt x="3" y="175"/>
                  </a:lnTo>
                  <a:lnTo>
                    <a:pt x="7" y="167"/>
                  </a:lnTo>
                  <a:lnTo>
                    <a:pt x="7" y="160"/>
                  </a:lnTo>
                  <a:lnTo>
                    <a:pt x="11" y="156"/>
                  </a:lnTo>
                  <a:lnTo>
                    <a:pt x="15" y="145"/>
                  </a:lnTo>
                  <a:lnTo>
                    <a:pt x="11" y="130"/>
                  </a:lnTo>
                  <a:lnTo>
                    <a:pt x="7" y="123"/>
                  </a:lnTo>
                  <a:lnTo>
                    <a:pt x="7" y="123"/>
                  </a:lnTo>
                  <a:lnTo>
                    <a:pt x="11" y="123"/>
                  </a:lnTo>
                  <a:lnTo>
                    <a:pt x="11" y="115"/>
                  </a:lnTo>
                  <a:lnTo>
                    <a:pt x="11" y="111"/>
                  </a:lnTo>
                  <a:lnTo>
                    <a:pt x="11" y="111"/>
                  </a:lnTo>
                  <a:lnTo>
                    <a:pt x="7" y="104"/>
                  </a:lnTo>
                  <a:lnTo>
                    <a:pt x="3" y="104"/>
                  </a:lnTo>
                  <a:lnTo>
                    <a:pt x="3" y="104"/>
                  </a:lnTo>
                  <a:lnTo>
                    <a:pt x="3" y="100"/>
                  </a:lnTo>
                  <a:lnTo>
                    <a:pt x="0" y="104"/>
                  </a:lnTo>
                  <a:lnTo>
                    <a:pt x="0" y="100"/>
                  </a:lnTo>
                  <a:lnTo>
                    <a:pt x="0" y="97"/>
                  </a:lnTo>
                  <a:lnTo>
                    <a:pt x="0" y="9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2" name="Freeform 116">
              <a:extLst>
                <a:ext uri="{FF2B5EF4-FFF2-40B4-BE49-F238E27FC236}">
                  <a16:creationId xmlns:a16="http://schemas.microsoft.com/office/drawing/2014/main" xmlns="" id="{B7BDE596-4659-4209-A097-4F3A735ABD6A}"/>
                </a:ext>
              </a:extLst>
            </p:cNvPr>
            <p:cNvSpPr/>
            <p:nvPr/>
          </p:nvSpPr>
          <p:spPr bwMode="auto">
            <a:xfrm>
              <a:off x="4620522" y="3615019"/>
              <a:ext cx="478300" cy="396279"/>
            </a:xfrm>
            <a:custGeom>
              <a:avLst/>
              <a:gdLst>
                <a:gd name="T0" fmla="*/ 8 w 267"/>
                <a:gd name="T1" fmla="*/ 156 h 227"/>
                <a:gd name="T2" fmla="*/ 8 w 267"/>
                <a:gd name="T3" fmla="*/ 145 h 227"/>
                <a:gd name="T4" fmla="*/ 19 w 267"/>
                <a:gd name="T5" fmla="*/ 145 h 227"/>
                <a:gd name="T6" fmla="*/ 26 w 267"/>
                <a:gd name="T7" fmla="*/ 145 h 227"/>
                <a:gd name="T8" fmla="*/ 41 w 267"/>
                <a:gd name="T9" fmla="*/ 149 h 227"/>
                <a:gd name="T10" fmla="*/ 45 w 267"/>
                <a:gd name="T11" fmla="*/ 145 h 227"/>
                <a:gd name="T12" fmla="*/ 108 w 267"/>
                <a:gd name="T13" fmla="*/ 149 h 227"/>
                <a:gd name="T14" fmla="*/ 97 w 267"/>
                <a:gd name="T15" fmla="*/ 0 h 227"/>
                <a:gd name="T16" fmla="*/ 226 w 267"/>
                <a:gd name="T17" fmla="*/ 74 h 227"/>
                <a:gd name="T18" fmla="*/ 241 w 267"/>
                <a:gd name="T19" fmla="*/ 78 h 227"/>
                <a:gd name="T20" fmla="*/ 249 w 267"/>
                <a:gd name="T21" fmla="*/ 82 h 227"/>
                <a:gd name="T22" fmla="*/ 249 w 267"/>
                <a:gd name="T23" fmla="*/ 93 h 227"/>
                <a:gd name="T24" fmla="*/ 267 w 267"/>
                <a:gd name="T25" fmla="*/ 93 h 227"/>
                <a:gd name="T26" fmla="*/ 263 w 267"/>
                <a:gd name="T27" fmla="*/ 134 h 227"/>
                <a:gd name="T28" fmla="*/ 260 w 267"/>
                <a:gd name="T29" fmla="*/ 145 h 227"/>
                <a:gd name="T30" fmla="*/ 241 w 267"/>
                <a:gd name="T31" fmla="*/ 149 h 227"/>
                <a:gd name="T32" fmla="*/ 226 w 267"/>
                <a:gd name="T33" fmla="*/ 152 h 227"/>
                <a:gd name="T34" fmla="*/ 208 w 267"/>
                <a:gd name="T35" fmla="*/ 156 h 227"/>
                <a:gd name="T36" fmla="*/ 204 w 267"/>
                <a:gd name="T37" fmla="*/ 156 h 227"/>
                <a:gd name="T38" fmla="*/ 189 w 267"/>
                <a:gd name="T39" fmla="*/ 152 h 227"/>
                <a:gd name="T40" fmla="*/ 174 w 267"/>
                <a:gd name="T41" fmla="*/ 160 h 227"/>
                <a:gd name="T42" fmla="*/ 152 w 267"/>
                <a:gd name="T43" fmla="*/ 175 h 227"/>
                <a:gd name="T44" fmla="*/ 134 w 267"/>
                <a:gd name="T45" fmla="*/ 178 h 227"/>
                <a:gd name="T46" fmla="*/ 130 w 267"/>
                <a:gd name="T47" fmla="*/ 186 h 227"/>
                <a:gd name="T48" fmla="*/ 119 w 267"/>
                <a:gd name="T49" fmla="*/ 201 h 227"/>
                <a:gd name="T50" fmla="*/ 115 w 267"/>
                <a:gd name="T51" fmla="*/ 208 h 227"/>
                <a:gd name="T52" fmla="*/ 112 w 267"/>
                <a:gd name="T53" fmla="*/ 215 h 227"/>
                <a:gd name="T54" fmla="*/ 112 w 267"/>
                <a:gd name="T55" fmla="*/ 223 h 227"/>
                <a:gd name="T56" fmla="*/ 100 w 267"/>
                <a:gd name="T57" fmla="*/ 223 h 227"/>
                <a:gd name="T58" fmla="*/ 93 w 267"/>
                <a:gd name="T59" fmla="*/ 223 h 227"/>
                <a:gd name="T60" fmla="*/ 82 w 267"/>
                <a:gd name="T61" fmla="*/ 227 h 227"/>
                <a:gd name="T62" fmla="*/ 75 w 267"/>
                <a:gd name="T63" fmla="*/ 227 h 227"/>
                <a:gd name="T64" fmla="*/ 67 w 267"/>
                <a:gd name="T65" fmla="*/ 223 h 227"/>
                <a:gd name="T66" fmla="*/ 67 w 267"/>
                <a:gd name="T67" fmla="*/ 215 h 227"/>
                <a:gd name="T68" fmla="*/ 60 w 267"/>
                <a:gd name="T69" fmla="*/ 219 h 227"/>
                <a:gd name="T70" fmla="*/ 63 w 267"/>
                <a:gd name="T71" fmla="*/ 208 h 227"/>
                <a:gd name="T72" fmla="*/ 60 w 267"/>
                <a:gd name="T73" fmla="*/ 204 h 227"/>
                <a:gd name="T74" fmla="*/ 52 w 267"/>
                <a:gd name="T75" fmla="*/ 197 h 227"/>
                <a:gd name="T76" fmla="*/ 45 w 267"/>
                <a:gd name="T77" fmla="*/ 197 h 227"/>
                <a:gd name="T78" fmla="*/ 37 w 267"/>
                <a:gd name="T79" fmla="*/ 201 h 227"/>
                <a:gd name="T80" fmla="*/ 26 w 267"/>
                <a:gd name="T81" fmla="*/ 201 h 227"/>
                <a:gd name="T82" fmla="*/ 19 w 267"/>
                <a:gd name="T83" fmla="*/ 201 h 227"/>
                <a:gd name="T84" fmla="*/ 19 w 267"/>
                <a:gd name="T85" fmla="*/ 193 h 227"/>
                <a:gd name="T86" fmla="*/ 15 w 267"/>
                <a:gd name="T87" fmla="*/ 189 h 227"/>
                <a:gd name="T88" fmla="*/ 12 w 267"/>
                <a:gd name="T89" fmla="*/ 182 h 227"/>
                <a:gd name="T90" fmla="*/ 8 w 267"/>
                <a:gd name="T91" fmla="*/ 178 h 227"/>
                <a:gd name="T92" fmla="*/ 0 w 267"/>
                <a:gd name="T93" fmla="*/ 171 h 227"/>
                <a:gd name="T94" fmla="*/ 0 w 267"/>
                <a:gd name="T95" fmla="*/ 160 h 2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67" h="227">
                  <a:moveTo>
                    <a:pt x="0" y="160"/>
                  </a:moveTo>
                  <a:lnTo>
                    <a:pt x="4" y="156"/>
                  </a:lnTo>
                  <a:lnTo>
                    <a:pt x="8" y="156"/>
                  </a:lnTo>
                  <a:lnTo>
                    <a:pt x="8" y="152"/>
                  </a:lnTo>
                  <a:lnTo>
                    <a:pt x="8" y="149"/>
                  </a:lnTo>
                  <a:lnTo>
                    <a:pt x="8" y="145"/>
                  </a:lnTo>
                  <a:lnTo>
                    <a:pt x="15" y="141"/>
                  </a:lnTo>
                  <a:lnTo>
                    <a:pt x="19" y="141"/>
                  </a:lnTo>
                  <a:lnTo>
                    <a:pt x="19" y="145"/>
                  </a:lnTo>
                  <a:lnTo>
                    <a:pt x="23" y="152"/>
                  </a:lnTo>
                  <a:lnTo>
                    <a:pt x="23" y="152"/>
                  </a:lnTo>
                  <a:lnTo>
                    <a:pt x="26" y="145"/>
                  </a:lnTo>
                  <a:lnTo>
                    <a:pt x="34" y="141"/>
                  </a:lnTo>
                  <a:lnTo>
                    <a:pt x="41" y="141"/>
                  </a:lnTo>
                  <a:lnTo>
                    <a:pt x="41" y="149"/>
                  </a:lnTo>
                  <a:lnTo>
                    <a:pt x="41" y="149"/>
                  </a:lnTo>
                  <a:lnTo>
                    <a:pt x="45" y="145"/>
                  </a:lnTo>
                  <a:lnTo>
                    <a:pt x="45" y="145"/>
                  </a:lnTo>
                  <a:lnTo>
                    <a:pt x="49" y="149"/>
                  </a:lnTo>
                  <a:lnTo>
                    <a:pt x="49" y="149"/>
                  </a:lnTo>
                  <a:lnTo>
                    <a:pt x="108" y="149"/>
                  </a:lnTo>
                  <a:lnTo>
                    <a:pt x="115" y="134"/>
                  </a:lnTo>
                  <a:lnTo>
                    <a:pt x="108" y="134"/>
                  </a:lnTo>
                  <a:lnTo>
                    <a:pt x="97" y="0"/>
                  </a:lnTo>
                  <a:lnTo>
                    <a:pt x="115" y="0"/>
                  </a:lnTo>
                  <a:lnTo>
                    <a:pt x="223" y="67"/>
                  </a:lnTo>
                  <a:lnTo>
                    <a:pt x="226" y="74"/>
                  </a:lnTo>
                  <a:lnTo>
                    <a:pt x="230" y="74"/>
                  </a:lnTo>
                  <a:lnTo>
                    <a:pt x="234" y="74"/>
                  </a:lnTo>
                  <a:lnTo>
                    <a:pt x="241" y="78"/>
                  </a:lnTo>
                  <a:lnTo>
                    <a:pt x="241" y="78"/>
                  </a:lnTo>
                  <a:lnTo>
                    <a:pt x="245" y="82"/>
                  </a:lnTo>
                  <a:lnTo>
                    <a:pt x="249" y="82"/>
                  </a:lnTo>
                  <a:lnTo>
                    <a:pt x="249" y="86"/>
                  </a:lnTo>
                  <a:lnTo>
                    <a:pt x="249" y="89"/>
                  </a:lnTo>
                  <a:lnTo>
                    <a:pt x="249" y="93"/>
                  </a:lnTo>
                  <a:lnTo>
                    <a:pt x="252" y="93"/>
                  </a:lnTo>
                  <a:lnTo>
                    <a:pt x="260" y="93"/>
                  </a:lnTo>
                  <a:lnTo>
                    <a:pt x="267" y="93"/>
                  </a:lnTo>
                  <a:lnTo>
                    <a:pt x="267" y="93"/>
                  </a:lnTo>
                  <a:lnTo>
                    <a:pt x="267" y="119"/>
                  </a:lnTo>
                  <a:lnTo>
                    <a:pt x="263" y="134"/>
                  </a:lnTo>
                  <a:lnTo>
                    <a:pt x="263" y="134"/>
                  </a:lnTo>
                  <a:lnTo>
                    <a:pt x="263" y="141"/>
                  </a:lnTo>
                  <a:lnTo>
                    <a:pt x="260" y="145"/>
                  </a:lnTo>
                  <a:lnTo>
                    <a:pt x="252" y="149"/>
                  </a:lnTo>
                  <a:lnTo>
                    <a:pt x="249" y="149"/>
                  </a:lnTo>
                  <a:lnTo>
                    <a:pt x="241" y="149"/>
                  </a:lnTo>
                  <a:lnTo>
                    <a:pt x="237" y="152"/>
                  </a:lnTo>
                  <a:lnTo>
                    <a:pt x="234" y="152"/>
                  </a:lnTo>
                  <a:lnTo>
                    <a:pt x="226" y="152"/>
                  </a:lnTo>
                  <a:lnTo>
                    <a:pt x="223" y="156"/>
                  </a:lnTo>
                  <a:lnTo>
                    <a:pt x="219" y="156"/>
                  </a:lnTo>
                  <a:lnTo>
                    <a:pt x="208" y="156"/>
                  </a:lnTo>
                  <a:lnTo>
                    <a:pt x="204" y="156"/>
                  </a:lnTo>
                  <a:lnTo>
                    <a:pt x="204" y="156"/>
                  </a:lnTo>
                  <a:lnTo>
                    <a:pt x="204" y="156"/>
                  </a:lnTo>
                  <a:lnTo>
                    <a:pt x="200" y="152"/>
                  </a:lnTo>
                  <a:lnTo>
                    <a:pt x="197" y="152"/>
                  </a:lnTo>
                  <a:lnTo>
                    <a:pt x="189" y="152"/>
                  </a:lnTo>
                  <a:lnTo>
                    <a:pt x="182" y="156"/>
                  </a:lnTo>
                  <a:lnTo>
                    <a:pt x="178" y="156"/>
                  </a:lnTo>
                  <a:lnTo>
                    <a:pt x="174" y="160"/>
                  </a:lnTo>
                  <a:lnTo>
                    <a:pt x="160" y="167"/>
                  </a:lnTo>
                  <a:lnTo>
                    <a:pt x="152" y="171"/>
                  </a:lnTo>
                  <a:lnTo>
                    <a:pt x="152" y="175"/>
                  </a:lnTo>
                  <a:lnTo>
                    <a:pt x="141" y="178"/>
                  </a:lnTo>
                  <a:lnTo>
                    <a:pt x="141" y="178"/>
                  </a:lnTo>
                  <a:lnTo>
                    <a:pt x="134" y="178"/>
                  </a:lnTo>
                  <a:lnTo>
                    <a:pt x="134" y="178"/>
                  </a:lnTo>
                  <a:lnTo>
                    <a:pt x="134" y="178"/>
                  </a:lnTo>
                  <a:lnTo>
                    <a:pt x="130" y="186"/>
                  </a:lnTo>
                  <a:lnTo>
                    <a:pt x="130" y="186"/>
                  </a:lnTo>
                  <a:lnTo>
                    <a:pt x="126" y="193"/>
                  </a:lnTo>
                  <a:lnTo>
                    <a:pt x="119" y="201"/>
                  </a:lnTo>
                  <a:lnTo>
                    <a:pt x="115" y="204"/>
                  </a:lnTo>
                  <a:lnTo>
                    <a:pt x="115" y="204"/>
                  </a:lnTo>
                  <a:lnTo>
                    <a:pt x="115" y="208"/>
                  </a:lnTo>
                  <a:lnTo>
                    <a:pt x="115" y="212"/>
                  </a:lnTo>
                  <a:lnTo>
                    <a:pt x="112" y="212"/>
                  </a:lnTo>
                  <a:lnTo>
                    <a:pt x="112" y="215"/>
                  </a:lnTo>
                  <a:lnTo>
                    <a:pt x="112" y="219"/>
                  </a:lnTo>
                  <a:lnTo>
                    <a:pt x="112" y="223"/>
                  </a:lnTo>
                  <a:lnTo>
                    <a:pt x="112" y="223"/>
                  </a:lnTo>
                  <a:lnTo>
                    <a:pt x="108" y="227"/>
                  </a:lnTo>
                  <a:lnTo>
                    <a:pt x="100" y="227"/>
                  </a:lnTo>
                  <a:lnTo>
                    <a:pt x="100" y="223"/>
                  </a:lnTo>
                  <a:lnTo>
                    <a:pt x="100" y="223"/>
                  </a:lnTo>
                  <a:lnTo>
                    <a:pt x="97" y="223"/>
                  </a:lnTo>
                  <a:lnTo>
                    <a:pt x="93" y="223"/>
                  </a:lnTo>
                  <a:lnTo>
                    <a:pt x="93" y="223"/>
                  </a:lnTo>
                  <a:lnTo>
                    <a:pt x="89" y="227"/>
                  </a:lnTo>
                  <a:lnTo>
                    <a:pt x="82" y="227"/>
                  </a:lnTo>
                  <a:lnTo>
                    <a:pt x="78" y="223"/>
                  </a:lnTo>
                  <a:lnTo>
                    <a:pt x="78" y="223"/>
                  </a:lnTo>
                  <a:lnTo>
                    <a:pt x="75" y="227"/>
                  </a:lnTo>
                  <a:lnTo>
                    <a:pt x="75" y="223"/>
                  </a:lnTo>
                  <a:lnTo>
                    <a:pt x="71" y="223"/>
                  </a:lnTo>
                  <a:lnTo>
                    <a:pt x="67" y="223"/>
                  </a:lnTo>
                  <a:lnTo>
                    <a:pt x="67" y="219"/>
                  </a:lnTo>
                  <a:lnTo>
                    <a:pt x="67" y="219"/>
                  </a:lnTo>
                  <a:lnTo>
                    <a:pt x="67" y="215"/>
                  </a:lnTo>
                  <a:lnTo>
                    <a:pt x="63" y="215"/>
                  </a:lnTo>
                  <a:lnTo>
                    <a:pt x="63" y="219"/>
                  </a:lnTo>
                  <a:lnTo>
                    <a:pt x="60" y="219"/>
                  </a:lnTo>
                  <a:lnTo>
                    <a:pt x="60" y="215"/>
                  </a:lnTo>
                  <a:lnTo>
                    <a:pt x="63" y="212"/>
                  </a:lnTo>
                  <a:lnTo>
                    <a:pt x="63" y="208"/>
                  </a:lnTo>
                  <a:lnTo>
                    <a:pt x="60" y="208"/>
                  </a:lnTo>
                  <a:lnTo>
                    <a:pt x="60" y="208"/>
                  </a:lnTo>
                  <a:lnTo>
                    <a:pt x="60" y="204"/>
                  </a:lnTo>
                  <a:lnTo>
                    <a:pt x="56" y="201"/>
                  </a:lnTo>
                  <a:lnTo>
                    <a:pt x="52" y="197"/>
                  </a:lnTo>
                  <a:lnTo>
                    <a:pt x="52" y="197"/>
                  </a:lnTo>
                  <a:lnTo>
                    <a:pt x="52" y="197"/>
                  </a:lnTo>
                  <a:lnTo>
                    <a:pt x="49" y="197"/>
                  </a:lnTo>
                  <a:lnTo>
                    <a:pt x="45" y="197"/>
                  </a:lnTo>
                  <a:lnTo>
                    <a:pt x="41" y="197"/>
                  </a:lnTo>
                  <a:lnTo>
                    <a:pt x="37" y="201"/>
                  </a:lnTo>
                  <a:lnTo>
                    <a:pt x="37" y="201"/>
                  </a:lnTo>
                  <a:lnTo>
                    <a:pt x="34" y="201"/>
                  </a:lnTo>
                  <a:lnTo>
                    <a:pt x="30" y="201"/>
                  </a:lnTo>
                  <a:lnTo>
                    <a:pt x="26" y="201"/>
                  </a:lnTo>
                  <a:lnTo>
                    <a:pt x="23" y="201"/>
                  </a:lnTo>
                  <a:lnTo>
                    <a:pt x="19" y="201"/>
                  </a:lnTo>
                  <a:lnTo>
                    <a:pt x="19" y="201"/>
                  </a:lnTo>
                  <a:lnTo>
                    <a:pt x="19" y="201"/>
                  </a:lnTo>
                  <a:lnTo>
                    <a:pt x="19" y="197"/>
                  </a:lnTo>
                  <a:lnTo>
                    <a:pt x="19" y="193"/>
                  </a:lnTo>
                  <a:lnTo>
                    <a:pt x="15" y="193"/>
                  </a:lnTo>
                  <a:lnTo>
                    <a:pt x="15" y="189"/>
                  </a:lnTo>
                  <a:lnTo>
                    <a:pt x="15" y="189"/>
                  </a:lnTo>
                  <a:lnTo>
                    <a:pt x="15" y="186"/>
                  </a:lnTo>
                  <a:lnTo>
                    <a:pt x="12" y="186"/>
                  </a:lnTo>
                  <a:lnTo>
                    <a:pt x="12" y="182"/>
                  </a:lnTo>
                  <a:lnTo>
                    <a:pt x="12" y="182"/>
                  </a:lnTo>
                  <a:lnTo>
                    <a:pt x="8" y="182"/>
                  </a:lnTo>
                  <a:lnTo>
                    <a:pt x="8" y="178"/>
                  </a:lnTo>
                  <a:lnTo>
                    <a:pt x="4" y="175"/>
                  </a:lnTo>
                  <a:lnTo>
                    <a:pt x="0" y="175"/>
                  </a:lnTo>
                  <a:lnTo>
                    <a:pt x="0" y="171"/>
                  </a:lnTo>
                  <a:lnTo>
                    <a:pt x="0" y="164"/>
                  </a:lnTo>
                  <a:lnTo>
                    <a:pt x="0" y="164"/>
                  </a:lnTo>
                  <a:lnTo>
                    <a:pt x="0" y="160"/>
                  </a:lnTo>
                  <a:lnTo>
                    <a:pt x="0" y="16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3" name="Freeform 117">
              <a:extLst>
                <a:ext uri="{FF2B5EF4-FFF2-40B4-BE49-F238E27FC236}">
                  <a16:creationId xmlns:a16="http://schemas.microsoft.com/office/drawing/2014/main" xmlns="" id="{3E504048-0EC2-4A3B-87A8-6EDAB95BB437}"/>
                </a:ext>
              </a:extLst>
            </p:cNvPr>
            <p:cNvSpPr/>
            <p:nvPr/>
          </p:nvSpPr>
          <p:spPr bwMode="auto">
            <a:xfrm>
              <a:off x="4821155" y="3880368"/>
              <a:ext cx="223923" cy="143149"/>
            </a:xfrm>
            <a:custGeom>
              <a:avLst/>
              <a:gdLst>
                <a:gd name="T0" fmla="*/ 0 w 125"/>
                <a:gd name="T1" fmla="*/ 67 h 82"/>
                <a:gd name="T2" fmla="*/ 0 w 125"/>
                <a:gd name="T3" fmla="*/ 60 h 82"/>
                <a:gd name="T4" fmla="*/ 3 w 125"/>
                <a:gd name="T5" fmla="*/ 56 h 82"/>
                <a:gd name="T6" fmla="*/ 3 w 125"/>
                <a:gd name="T7" fmla="*/ 52 h 82"/>
                <a:gd name="T8" fmla="*/ 14 w 125"/>
                <a:gd name="T9" fmla="*/ 41 h 82"/>
                <a:gd name="T10" fmla="*/ 18 w 125"/>
                <a:gd name="T11" fmla="*/ 34 h 82"/>
                <a:gd name="T12" fmla="*/ 22 w 125"/>
                <a:gd name="T13" fmla="*/ 26 h 82"/>
                <a:gd name="T14" fmla="*/ 29 w 125"/>
                <a:gd name="T15" fmla="*/ 26 h 82"/>
                <a:gd name="T16" fmla="*/ 40 w 125"/>
                <a:gd name="T17" fmla="*/ 23 h 82"/>
                <a:gd name="T18" fmla="*/ 48 w 125"/>
                <a:gd name="T19" fmla="*/ 15 h 82"/>
                <a:gd name="T20" fmla="*/ 66 w 125"/>
                <a:gd name="T21" fmla="*/ 4 h 82"/>
                <a:gd name="T22" fmla="*/ 77 w 125"/>
                <a:gd name="T23" fmla="*/ 0 h 82"/>
                <a:gd name="T24" fmla="*/ 88 w 125"/>
                <a:gd name="T25" fmla="*/ 0 h 82"/>
                <a:gd name="T26" fmla="*/ 92 w 125"/>
                <a:gd name="T27" fmla="*/ 4 h 82"/>
                <a:gd name="T28" fmla="*/ 92 w 125"/>
                <a:gd name="T29" fmla="*/ 8 h 82"/>
                <a:gd name="T30" fmla="*/ 88 w 125"/>
                <a:gd name="T31" fmla="*/ 15 h 82"/>
                <a:gd name="T32" fmla="*/ 103 w 125"/>
                <a:gd name="T33" fmla="*/ 30 h 82"/>
                <a:gd name="T34" fmla="*/ 118 w 125"/>
                <a:gd name="T35" fmla="*/ 34 h 82"/>
                <a:gd name="T36" fmla="*/ 118 w 125"/>
                <a:gd name="T37" fmla="*/ 34 h 82"/>
                <a:gd name="T38" fmla="*/ 122 w 125"/>
                <a:gd name="T39" fmla="*/ 37 h 82"/>
                <a:gd name="T40" fmla="*/ 122 w 125"/>
                <a:gd name="T41" fmla="*/ 45 h 82"/>
                <a:gd name="T42" fmla="*/ 125 w 125"/>
                <a:gd name="T43" fmla="*/ 49 h 82"/>
                <a:gd name="T44" fmla="*/ 118 w 125"/>
                <a:gd name="T45" fmla="*/ 52 h 82"/>
                <a:gd name="T46" fmla="*/ 111 w 125"/>
                <a:gd name="T47" fmla="*/ 52 h 82"/>
                <a:gd name="T48" fmla="*/ 107 w 125"/>
                <a:gd name="T49" fmla="*/ 56 h 82"/>
                <a:gd name="T50" fmla="*/ 107 w 125"/>
                <a:gd name="T51" fmla="*/ 63 h 82"/>
                <a:gd name="T52" fmla="*/ 100 w 125"/>
                <a:gd name="T53" fmla="*/ 63 h 82"/>
                <a:gd name="T54" fmla="*/ 81 w 125"/>
                <a:gd name="T55" fmla="*/ 60 h 82"/>
                <a:gd name="T56" fmla="*/ 81 w 125"/>
                <a:gd name="T57" fmla="*/ 60 h 82"/>
                <a:gd name="T58" fmla="*/ 74 w 125"/>
                <a:gd name="T59" fmla="*/ 63 h 82"/>
                <a:gd name="T60" fmla="*/ 59 w 125"/>
                <a:gd name="T61" fmla="*/ 63 h 82"/>
                <a:gd name="T62" fmla="*/ 44 w 125"/>
                <a:gd name="T63" fmla="*/ 63 h 82"/>
                <a:gd name="T64" fmla="*/ 40 w 125"/>
                <a:gd name="T65" fmla="*/ 67 h 82"/>
                <a:gd name="T66" fmla="*/ 40 w 125"/>
                <a:gd name="T67" fmla="*/ 75 h 82"/>
                <a:gd name="T68" fmla="*/ 44 w 125"/>
                <a:gd name="T69" fmla="*/ 82 h 82"/>
                <a:gd name="T70" fmla="*/ 37 w 125"/>
                <a:gd name="T71" fmla="*/ 78 h 82"/>
                <a:gd name="T72" fmla="*/ 33 w 125"/>
                <a:gd name="T73" fmla="*/ 82 h 82"/>
                <a:gd name="T74" fmla="*/ 22 w 125"/>
                <a:gd name="T75" fmla="*/ 78 h 82"/>
                <a:gd name="T76" fmla="*/ 18 w 125"/>
                <a:gd name="T77" fmla="*/ 75 h 82"/>
                <a:gd name="T78" fmla="*/ 14 w 125"/>
                <a:gd name="T79" fmla="*/ 75 h 82"/>
                <a:gd name="T80" fmla="*/ 7 w 125"/>
                <a:gd name="T81" fmla="*/ 71 h 82"/>
                <a:gd name="T82" fmla="*/ 0 w 125"/>
                <a:gd name="T83" fmla="*/ 71 h 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25" h="82">
                  <a:moveTo>
                    <a:pt x="0" y="71"/>
                  </a:moveTo>
                  <a:lnTo>
                    <a:pt x="0" y="67"/>
                  </a:lnTo>
                  <a:lnTo>
                    <a:pt x="0" y="63"/>
                  </a:lnTo>
                  <a:lnTo>
                    <a:pt x="0" y="60"/>
                  </a:lnTo>
                  <a:lnTo>
                    <a:pt x="3" y="60"/>
                  </a:lnTo>
                  <a:lnTo>
                    <a:pt x="3" y="56"/>
                  </a:lnTo>
                  <a:lnTo>
                    <a:pt x="3" y="52"/>
                  </a:lnTo>
                  <a:lnTo>
                    <a:pt x="3" y="52"/>
                  </a:lnTo>
                  <a:lnTo>
                    <a:pt x="7" y="49"/>
                  </a:lnTo>
                  <a:lnTo>
                    <a:pt x="14" y="41"/>
                  </a:lnTo>
                  <a:lnTo>
                    <a:pt x="18" y="34"/>
                  </a:lnTo>
                  <a:lnTo>
                    <a:pt x="18" y="34"/>
                  </a:lnTo>
                  <a:lnTo>
                    <a:pt x="22" y="26"/>
                  </a:lnTo>
                  <a:lnTo>
                    <a:pt x="22" y="26"/>
                  </a:lnTo>
                  <a:lnTo>
                    <a:pt x="22" y="26"/>
                  </a:lnTo>
                  <a:lnTo>
                    <a:pt x="29" y="26"/>
                  </a:lnTo>
                  <a:lnTo>
                    <a:pt x="29" y="26"/>
                  </a:lnTo>
                  <a:lnTo>
                    <a:pt x="40" y="23"/>
                  </a:lnTo>
                  <a:lnTo>
                    <a:pt x="40" y="19"/>
                  </a:lnTo>
                  <a:lnTo>
                    <a:pt x="48" y="15"/>
                  </a:lnTo>
                  <a:lnTo>
                    <a:pt x="62" y="8"/>
                  </a:lnTo>
                  <a:lnTo>
                    <a:pt x="66" y="4"/>
                  </a:lnTo>
                  <a:lnTo>
                    <a:pt x="70" y="4"/>
                  </a:lnTo>
                  <a:lnTo>
                    <a:pt x="77" y="0"/>
                  </a:lnTo>
                  <a:lnTo>
                    <a:pt x="85" y="0"/>
                  </a:lnTo>
                  <a:lnTo>
                    <a:pt x="88" y="0"/>
                  </a:lnTo>
                  <a:lnTo>
                    <a:pt x="92" y="4"/>
                  </a:lnTo>
                  <a:lnTo>
                    <a:pt x="92" y="4"/>
                  </a:lnTo>
                  <a:lnTo>
                    <a:pt x="92" y="4"/>
                  </a:lnTo>
                  <a:lnTo>
                    <a:pt x="92" y="8"/>
                  </a:lnTo>
                  <a:lnTo>
                    <a:pt x="88" y="12"/>
                  </a:lnTo>
                  <a:lnTo>
                    <a:pt x="88" y="15"/>
                  </a:lnTo>
                  <a:lnTo>
                    <a:pt x="103" y="26"/>
                  </a:lnTo>
                  <a:lnTo>
                    <a:pt x="103" y="30"/>
                  </a:lnTo>
                  <a:lnTo>
                    <a:pt x="111" y="34"/>
                  </a:lnTo>
                  <a:lnTo>
                    <a:pt x="118" y="34"/>
                  </a:lnTo>
                  <a:lnTo>
                    <a:pt x="118" y="34"/>
                  </a:lnTo>
                  <a:lnTo>
                    <a:pt x="118" y="34"/>
                  </a:lnTo>
                  <a:lnTo>
                    <a:pt x="122" y="37"/>
                  </a:lnTo>
                  <a:lnTo>
                    <a:pt x="122" y="37"/>
                  </a:lnTo>
                  <a:lnTo>
                    <a:pt x="118" y="41"/>
                  </a:lnTo>
                  <a:lnTo>
                    <a:pt x="122" y="45"/>
                  </a:lnTo>
                  <a:lnTo>
                    <a:pt x="125" y="45"/>
                  </a:lnTo>
                  <a:lnTo>
                    <a:pt x="125" y="49"/>
                  </a:lnTo>
                  <a:lnTo>
                    <a:pt x="122" y="52"/>
                  </a:lnTo>
                  <a:lnTo>
                    <a:pt x="118" y="52"/>
                  </a:lnTo>
                  <a:lnTo>
                    <a:pt x="111" y="52"/>
                  </a:lnTo>
                  <a:lnTo>
                    <a:pt x="111" y="52"/>
                  </a:lnTo>
                  <a:lnTo>
                    <a:pt x="107" y="56"/>
                  </a:lnTo>
                  <a:lnTo>
                    <a:pt x="107" y="56"/>
                  </a:lnTo>
                  <a:lnTo>
                    <a:pt x="103" y="60"/>
                  </a:lnTo>
                  <a:lnTo>
                    <a:pt x="107" y="63"/>
                  </a:lnTo>
                  <a:lnTo>
                    <a:pt x="100" y="63"/>
                  </a:lnTo>
                  <a:lnTo>
                    <a:pt x="100" y="63"/>
                  </a:lnTo>
                  <a:lnTo>
                    <a:pt x="85" y="60"/>
                  </a:lnTo>
                  <a:lnTo>
                    <a:pt x="81" y="60"/>
                  </a:lnTo>
                  <a:lnTo>
                    <a:pt x="81" y="60"/>
                  </a:lnTo>
                  <a:lnTo>
                    <a:pt x="81" y="60"/>
                  </a:lnTo>
                  <a:lnTo>
                    <a:pt x="77" y="63"/>
                  </a:lnTo>
                  <a:lnTo>
                    <a:pt x="74" y="63"/>
                  </a:lnTo>
                  <a:lnTo>
                    <a:pt x="66" y="63"/>
                  </a:lnTo>
                  <a:lnTo>
                    <a:pt x="59" y="63"/>
                  </a:lnTo>
                  <a:lnTo>
                    <a:pt x="59" y="63"/>
                  </a:lnTo>
                  <a:lnTo>
                    <a:pt x="44" y="63"/>
                  </a:lnTo>
                  <a:lnTo>
                    <a:pt x="40" y="63"/>
                  </a:lnTo>
                  <a:lnTo>
                    <a:pt x="40" y="67"/>
                  </a:lnTo>
                  <a:lnTo>
                    <a:pt x="40" y="71"/>
                  </a:lnTo>
                  <a:lnTo>
                    <a:pt x="40" y="75"/>
                  </a:lnTo>
                  <a:lnTo>
                    <a:pt x="44" y="78"/>
                  </a:lnTo>
                  <a:lnTo>
                    <a:pt x="44" y="82"/>
                  </a:lnTo>
                  <a:lnTo>
                    <a:pt x="40" y="82"/>
                  </a:lnTo>
                  <a:lnTo>
                    <a:pt x="37" y="78"/>
                  </a:lnTo>
                  <a:lnTo>
                    <a:pt x="37" y="78"/>
                  </a:lnTo>
                  <a:lnTo>
                    <a:pt x="33" y="82"/>
                  </a:lnTo>
                  <a:lnTo>
                    <a:pt x="29" y="82"/>
                  </a:lnTo>
                  <a:lnTo>
                    <a:pt x="22" y="78"/>
                  </a:lnTo>
                  <a:lnTo>
                    <a:pt x="22" y="78"/>
                  </a:lnTo>
                  <a:lnTo>
                    <a:pt x="18" y="75"/>
                  </a:lnTo>
                  <a:lnTo>
                    <a:pt x="14" y="75"/>
                  </a:lnTo>
                  <a:lnTo>
                    <a:pt x="14" y="75"/>
                  </a:lnTo>
                  <a:lnTo>
                    <a:pt x="11" y="75"/>
                  </a:lnTo>
                  <a:lnTo>
                    <a:pt x="7" y="71"/>
                  </a:lnTo>
                  <a:lnTo>
                    <a:pt x="0" y="67"/>
                  </a:lnTo>
                  <a:lnTo>
                    <a:pt x="0" y="7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4" name="Freeform 118">
              <a:extLst>
                <a:ext uri="{FF2B5EF4-FFF2-40B4-BE49-F238E27FC236}">
                  <a16:creationId xmlns:a16="http://schemas.microsoft.com/office/drawing/2014/main" xmlns="" id="{C0CC3541-753F-4313-99D5-3C35D7BC095D}"/>
                </a:ext>
              </a:extLst>
            </p:cNvPr>
            <p:cNvSpPr/>
            <p:nvPr/>
          </p:nvSpPr>
          <p:spPr bwMode="auto">
            <a:xfrm>
              <a:off x="4462881" y="3841962"/>
              <a:ext cx="191679" cy="123946"/>
            </a:xfrm>
            <a:custGeom>
              <a:avLst/>
              <a:gdLst>
                <a:gd name="T0" fmla="*/ 18 w 107"/>
                <a:gd name="T1" fmla="*/ 8 h 71"/>
                <a:gd name="T2" fmla="*/ 26 w 107"/>
                <a:gd name="T3" fmla="*/ 4 h 71"/>
                <a:gd name="T4" fmla="*/ 40 w 107"/>
                <a:gd name="T5" fmla="*/ 0 h 71"/>
                <a:gd name="T6" fmla="*/ 51 w 107"/>
                <a:gd name="T7" fmla="*/ 0 h 71"/>
                <a:gd name="T8" fmla="*/ 59 w 107"/>
                <a:gd name="T9" fmla="*/ 8 h 71"/>
                <a:gd name="T10" fmla="*/ 63 w 107"/>
                <a:gd name="T11" fmla="*/ 8 h 71"/>
                <a:gd name="T12" fmla="*/ 66 w 107"/>
                <a:gd name="T13" fmla="*/ 8 h 71"/>
                <a:gd name="T14" fmla="*/ 70 w 107"/>
                <a:gd name="T15" fmla="*/ 8 h 71"/>
                <a:gd name="T16" fmla="*/ 74 w 107"/>
                <a:gd name="T17" fmla="*/ 15 h 71"/>
                <a:gd name="T18" fmla="*/ 77 w 107"/>
                <a:gd name="T19" fmla="*/ 19 h 71"/>
                <a:gd name="T20" fmla="*/ 81 w 107"/>
                <a:gd name="T21" fmla="*/ 22 h 71"/>
                <a:gd name="T22" fmla="*/ 88 w 107"/>
                <a:gd name="T23" fmla="*/ 30 h 71"/>
                <a:gd name="T24" fmla="*/ 88 w 107"/>
                <a:gd name="T25" fmla="*/ 34 h 71"/>
                <a:gd name="T26" fmla="*/ 88 w 107"/>
                <a:gd name="T27" fmla="*/ 41 h 71"/>
                <a:gd name="T28" fmla="*/ 92 w 107"/>
                <a:gd name="T29" fmla="*/ 45 h 71"/>
                <a:gd name="T30" fmla="*/ 96 w 107"/>
                <a:gd name="T31" fmla="*/ 52 h 71"/>
                <a:gd name="T32" fmla="*/ 100 w 107"/>
                <a:gd name="T33" fmla="*/ 52 h 71"/>
                <a:gd name="T34" fmla="*/ 103 w 107"/>
                <a:gd name="T35" fmla="*/ 56 h 71"/>
                <a:gd name="T36" fmla="*/ 103 w 107"/>
                <a:gd name="T37" fmla="*/ 59 h 71"/>
                <a:gd name="T38" fmla="*/ 107 w 107"/>
                <a:gd name="T39" fmla="*/ 63 h 71"/>
                <a:gd name="T40" fmla="*/ 107 w 107"/>
                <a:gd name="T41" fmla="*/ 71 h 71"/>
                <a:gd name="T42" fmla="*/ 103 w 107"/>
                <a:gd name="T43" fmla="*/ 67 h 71"/>
                <a:gd name="T44" fmla="*/ 96 w 107"/>
                <a:gd name="T45" fmla="*/ 63 h 71"/>
                <a:gd name="T46" fmla="*/ 88 w 107"/>
                <a:gd name="T47" fmla="*/ 63 h 71"/>
                <a:gd name="T48" fmla="*/ 81 w 107"/>
                <a:gd name="T49" fmla="*/ 63 h 71"/>
                <a:gd name="T50" fmla="*/ 63 w 107"/>
                <a:gd name="T51" fmla="*/ 59 h 71"/>
                <a:gd name="T52" fmla="*/ 63 w 107"/>
                <a:gd name="T53" fmla="*/ 59 h 71"/>
                <a:gd name="T54" fmla="*/ 40 w 107"/>
                <a:gd name="T55" fmla="*/ 59 h 71"/>
                <a:gd name="T56" fmla="*/ 33 w 107"/>
                <a:gd name="T57" fmla="*/ 63 h 71"/>
                <a:gd name="T58" fmla="*/ 18 w 107"/>
                <a:gd name="T59" fmla="*/ 67 h 71"/>
                <a:gd name="T60" fmla="*/ 14 w 107"/>
                <a:gd name="T61" fmla="*/ 63 h 71"/>
                <a:gd name="T62" fmla="*/ 14 w 107"/>
                <a:gd name="T63" fmla="*/ 63 h 71"/>
                <a:gd name="T64" fmla="*/ 18 w 107"/>
                <a:gd name="T65" fmla="*/ 59 h 71"/>
                <a:gd name="T66" fmla="*/ 11 w 107"/>
                <a:gd name="T67" fmla="*/ 59 h 71"/>
                <a:gd name="T68" fmla="*/ 11 w 107"/>
                <a:gd name="T69" fmla="*/ 59 h 71"/>
                <a:gd name="T70" fmla="*/ 14 w 107"/>
                <a:gd name="T71" fmla="*/ 52 h 71"/>
                <a:gd name="T72" fmla="*/ 26 w 107"/>
                <a:gd name="T73" fmla="*/ 48 h 71"/>
                <a:gd name="T74" fmla="*/ 33 w 107"/>
                <a:gd name="T75" fmla="*/ 48 h 71"/>
                <a:gd name="T76" fmla="*/ 37 w 107"/>
                <a:gd name="T77" fmla="*/ 48 h 71"/>
                <a:gd name="T78" fmla="*/ 40 w 107"/>
                <a:gd name="T79" fmla="*/ 45 h 71"/>
                <a:gd name="T80" fmla="*/ 48 w 107"/>
                <a:gd name="T81" fmla="*/ 48 h 71"/>
                <a:gd name="T82" fmla="*/ 55 w 107"/>
                <a:gd name="T83" fmla="*/ 52 h 71"/>
                <a:gd name="T84" fmla="*/ 63 w 107"/>
                <a:gd name="T85" fmla="*/ 48 h 71"/>
                <a:gd name="T86" fmla="*/ 59 w 107"/>
                <a:gd name="T87" fmla="*/ 48 h 71"/>
                <a:gd name="T88" fmla="*/ 48 w 107"/>
                <a:gd name="T89" fmla="*/ 45 h 71"/>
                <a:gd name="T90" fmla="*/ 40 w 107"/>
                <a:gd name="T91" fmla="*/ 41 h 71"/>
                <a:gd name="T92" fmla="*/ 33 w 107"/>
                <a:gd name="T93" fmla="*/ 41 h 71"/>
                <a:gd name="T94" fmla="*/ 22 w 107"/>
                <a:gd name="T95" fmla="*/ 45 h 71"/>
                <a:gd name="T96" fmla="*/ 14 w 107"/>
                <a:gd name="T97" fmla="*/ 48 h 71"/>
                <a:gd name="T98" fmla="*/ 14 w 107"/>
                <a:gd name="T99" fmla="*/ 45 h 71"/>
                <a:gd name="T100" fmla="*/ 14 w 107"/>
                <a:gd name="T101" fmla="*/ 41 h 71"/>
                <a:gd name="T102" fmla="*/ 11 w 107"/>
                <a:gd name="T103" fmla="*/ 37 h 71"/>
                <a:gd name="T104" fmla="*/ 0 w 107"/>
                <a:gd name="T105" fmla="*/ 30 h 71"/>
                <a:gd name="T106" fmla="*/ 14 w 107"/>
                <a:gd name="T107" fmla="*/ 1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07" h="71">
                  <a:moveTo>
                    <a:pt x="14" y="8"/>
                  </a:moveTo>
                  <a:lnTo>
                    <a:pt x="18" y="8"/>
                  </a:lnTo>
                  <a:lnTo>
                    <a:pt x="22" y="8"/>
                  </a:lnTo>
                  <a:lnTo>
                    <a:pt x="26" y="4"/>
                  </a:lnTo>
                  <a:lnTo>
                    <a:pt x="33" y="0"/>
                  </a:lnTo>
                  <a:lnTo>
                    <a:pt x="40" y="0"/>
                  </a:lnTo>
                  <a:lnTo>
                    <a:pt x="44" y="0"/>
                  </a:lnTo>
                  <a:lnTo>
                    <a:pt x="51" y="0"/>
                  </a:lnTo>
                  <a:lnTo>
                    <a:pt x="55" y="4"/>
                  </a:lnTo>
                  <a:lnTo>
                    <a:pt x="59" y="8"/>
                  </a:lnTo>
                  <a:lnTo>
                    <a:pt x="59" y="8"/>
                  </a:lnTo>
                  <a:lnTo>
                    <a:pt x="63" y="8"/>
                  </a:lnTo>
                  <a:lnTo>
                    <a:pt x="66" y="8"/>
                  </a:lnTo>
                  <a:lnTo>
                    <a:pt x="66" y="8"/>
                  </a:lnTo>
                  <a:lnTo>
                    <a:pt x="70" y="8"/>
                  </a:lnTo>
                  <a:lnTo>
                    <a:pt x="70" y="8"/>
                  </a:lnTo>
                  <a:lnTo>
                    <a:pt x="70" y="11"/>
                  </a:lnTo>
                  <a:lnTo>
                    <a:pt x="74" y="15"/>
                  </a:lnTo>
                  <a:lnTo>
                    <a:pt x="74" y="19"/>
                  </a:lnTo>
                  <a:lnTo>
                    <a:pt x="77" y="19"/>
                  </a:lnTo>
                  <a:lnTo>
                    <a:pt x="77" y="22"/>
                  </a:lnTo>
                  <a:lnTo>
                    <a:pt x="81" y="22"/>
                  </a:lnTo>
                  <a:lnTo>
                    <a:pt x="85" y="26"/>
                  </a:lnTo>
                  <a:lnTo>
                    <a:pt x="88" y="30"/>
                  </a:lnTo>
                  <a:lnTo>
                    <a:pt x="88" y="30"/>
                  </a:lnTo>
                  <a:lnTo>
                    <a:pt x="88" y="34"/>
                  </a:lnTo>
                  <a:lnTo>
                    <a:pt x="88" y="34"/>
                  </a:lnTo>
                  <a:lnTo>
                    <a:pt x="88" y="41"/>
                  </a:lnTo>
                  <a:lnTo>
                    <a:pt x="88" y="45"/>
                  </a:lnTo>
                  <a:lnTo>
                    <a:pt x="92" y="45"/>
                  </a:lnTo>
                  <a:lnTo>
                    <a:pt x="96" y="48"/>
                  </a:lnTo>
                  <a:lnTo>
                    <a:pt x="96" y="52"/>
                  </a:lnTo>
                  <a:lnTo>
                    <a:pt x="100" y="52"/>
                  </a:lnTo>
                  <a:lnTo>
                    <a:pt x="100" y="52"/>
                  </a:lnTo>
                  <a:lnTo>
                    <a:pt x="100" y="56"/>
                  </a:lnTo>
                  <a:lnTo>
                    <a:pt x="103" y="56"/>
                  </a:lnTo>
                  <a:lnTo>
                    <a:pt x="103" y="59"/>
                  </a:lnTo>
                  <a:lnTo>
                    <a:pt x="103" y="59"/>
                  </a:lnTo>
                  <a:lnTo>
                    <a:pt x="103" y="63"/>
                  </a:lnTo>
                  <a:lnTo>
                    <a:pt x="107" y="63"/>
                  </a:lnTo>
                  <a:lnTo>
                    <a:pt x="107" y="67"/>
                  </a:lnTo>
                  <a:lnTo>
                    <a:pt x="107" y="71"/>
                  </a:lnTo>
                  <a:lnTo>
                    <a:pt x="107" y="67"/>
                  </a:lnTo>
                  <a:lnTo>
                    <a:pt x="103" y="67"/>
                  </a:lnTo>
                  <a:lnTo>
                    <a:pt x="100" y="67"/>
                  </a:lnTo>
                  <a:lnTo>
                    <a:pt x="96" y="63"/>
                  </a:lnTo>
                  <a:lnTo>
                    <a:pt x="96" y="67"/>
                  </a:lnTo>
                  <a:lnTo>
                    <a:pt x="88" y="63"/>
                  </a:lnTo>
                  <a:lnTo>
                    <a:pt x="85" y="63"/>
                  </a:lnTo>
                  <a:lnTo>
                    <a:pt x="81" y="63"/>
                  </a:lnTo>
                  <a:lnTo>
                    <a:pt x="74" y="59"/>
                  </a:lnTo>
                  <a:lnTo>
                    <a:pt x="63" y="59"/>
                  </a:lnTo>
                  <a:lnTo>
                    <a:pt x="63" y="59"/>
                  </a:lnTo>
                  <a:lnTo>
                    <a:pt x="63" y="59"/>
                  </a:lnTo>
                  <a:lnTo>
                    <a:pt x="55" y="59"/>
                  </a:lnTo>
                  <a:lnTo>
                    <a:pt x="40" y="59"/>
                  </a:lnTo>
                  <a:lnTo>
                    <a:pt x="37" y="59"/>
                  </a:lnTo>
                  <a:lnTo>
                    <a:pt x="33" y="63"/>
                  </a:lnTo>
                  <a:lnTo>
                    <a:pt x="22" y="63"/>
                  </a:lnTo>
                  <a:lnTo>
                    <a:pt x="18" y="67"/>
                  </a:lnTo>
                  <a:lnTo>
                    <a:pt x="14" y="67"/>
                  </a:lnTo>
                  <a:lnTo>
                    <a:pt x="14" y="63"/>
                  </a:lnTo>
                  <a:lnTo>
                    <a:pt x="11" y="59"/>
                  </a:lnTo>
                  <a:lnTo>
                    <a:pt x="14" y="63"/>
                  </a:lnTo>
                  <a:lnTo>
                    <a:pt x="14" y="63"/>
                  </a:lnTo>
                  <a:lnTo>
                    <a:pt x="18" y="59"/>
                  </a:lnTo>
                  <a:lnTo>
                    <a:pt x="14" y="59"/>
                  </a:lnTo>
                  <a:lnTo>
                    <a:pt x="11" y="59"/>
                  </a:lnTo>
                  <a:lnTo>
                    <a:pt x="11" y="59"/>
                  </a:lnTo>
                  <a:lnTo>
                    <a:pt x="11" y="59"/>
                  </a:lnTo>
                  <a:lnTo>
                    <a:pt x="11" y="56"/>
                  </a:lnTo>
                  <a:lnTo>
                    <a:pt x="14" y="52"/>
                  </a:lnTo>
                  <a:lnTo>
                    <a:pt x="22" y="52"/>
                  </a:lnTo>
                  <a:lnTo>
                    <a:pt x="26" y="48"/>
                  </a:lnTo>
                  <a:lnTo>
                    <a:pt x="29" y="48"/>
                  </a:lnTo>
                  <a:lnTo>
                    <a:pt x="33" y="48"/>
                  </a:lnTo>
                  <a:lnTo>
                    <a:pt x="33" y="48"/>
                  </a:lnTo>
                  <a:lnTo>
                    <a:pt x="37" y="48"/>
                  </a:lnTo>
                  <a:lnTo>
                    <a:pt x="37" y="48"/>
                  </a:lnTo>
                  <a:lnTo>
                    <a:pt x="40" y="45"/>
                  </a:lnTo>
                  <a:lnTo>
                    <a:pt x="44" y="48"/>
                  </a:lnTo>
                  <a:lnTo>
                    <a:pt x="48" y="48"/>
                  </a:lnTo>
                  <a:lnTo>
                    <a:pt x="51" y="48"/>
                  </a:lnTo>
                  <a:lnTo>
                    <a:pt x="55" y="52"/>
                  </a:lnTo>
                  <a:lnTo>
                    <a:pt x="59" y="52"/>
                  </a:lnTo>
                  <a:lnTo>
                    <a:pt x="63" y="48"/>
                  </a:lnTo>
                  <a:lnTo>
                    <a:pt x="59" y="48"/>
                  </a:lnTo>
                  <a:lnTo>
                    <a:pt x="59" y="48"/>
                  </a:lnTo>
                  <a:lnTo>
                    <a:pt x="51" y="45"/>
                  </a:lnTo>
                  <a:lnTo>
                    <a:pt x="48" y="45"/>
                  </a:lnTo>
                  <a:lnTo>
                    <a:pt x="44" y="41"/>
                  </a:lnTo>
                  <a:lnTo>
                    <a:pt x="40" y="41"/>
                  </a:lnTo>
                  <a:lnTo>
                    <a:pt x="37" y="41"/>
                  </a:lnTo>
                  <a:lnTo>
                    <a:pt x="33" y="41"/>
                  </a:lnTo>
                  <a:lnTo>
                    <a:pt x="26" y="45"/>
                  </a:lnTo>
                  <a:lnTo>
                    <a:pt x="22" y="45"/>
                  </a:lnTo>
                  <a:lnTo>
                    <a:pt x="22" y="48"/>
                  </a:lnTo>
                  <a:lnTo>
                    <a:pt x="14" y="48"/>
                  </a:lnTo>
                  <a:lnTo>
                    <a:pt x="14" y="45"/>
                  </a:lnTo>
                  <a:lnTo>
                    <a:pt x="14" y="45"/>
                  </a:lnTo>
                  <a:lnTo>
                    <a:pt x="11" y="41"/>
                  </a:lnTo>
                  <a:lnTo>
                    <a:pt x="14" y="41"/>
                  </a:lnTo>
                  <a:lnTo>
                    <a:pt x="14" y="37"/>
                  </a:lnTo>
                  <a:lnTo>
                    <a:pt x="11" y="37"/>
                  </a:lnTo>
                  <a:lnTo>
                    <a:pt x="7" y="34"/>
                  </a:lnTo>
                  <a:lnTo>
                    <a:pt x="0" y="30"/>
                  </a:lnTo>
                  <a:lnTo>
                    <a:pt x="11" y="19"/>
                  </a:lnTo>
                  <a:lnTo>
                    <a:pt x="14" y="11"/>
                  </a:lnTo>
                  <a:lnTo>
                    <a:pt x="14" y="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5" name="Freeform 119">
              <a:extLst>
                <a:ext uri="{FF2B5EF4-FFF2-40B4-BE49-F238E27FC236}">
                  <a16:creationId xmlns:a16="http://schemas.microsoft.com/office/drawing/2014/main" xmlns="" id="{7F558A21-9E2D-4449-BDBA-83E7E30BC1CF}"/>
                </a:ext>
              </a:extLst>
            </p:cNvPr>
            <p:cNvSpPr/>
            <p:nvPr/>
          </p:nvSpPr>
          <p:spPr bwMode="auto">
            <a:xfrm>
              <a:off x="4482583" y="3913537"/>
              <a:ext cx="93152" cy="26187"/>
            </a:xfrm>
            <a:custGeom>
              <a:avLst/>
              <a:gdLst>
                <a:gd name="T0" fmla="*/ 0 w 52"/>
                <a:gd name="T1" fmla="*/ 15 h 15"/>
                <a:gd name="T2" fmla="*/ 3 w 52"/>
                <a:gd name="T3" fmla="*/ 11 h 15"/>
                <a:gd name="T4" fmla="*/ 11 w 52"/>
                <a:gd name="T5" fmla="*/ 11 h 15"/>
                <a:gd name="T6" fmla="*/ 15 w 52"/>
                <a:gd name="T7" fmla="*/ 7 h 15"/>
                <a:gd name="T8" fmla="*/ 18 w 52"/>
                <a:gd name="T9" fmla="*/ 7 h 15"/>
                <a:gd name="T10" fmla="*/ 22 w 52"/>
                <a:gd name="T11" fmla="*/ 7 h 15"/>
                <a:gd name="T12" fmla="*/ 22 w 52"/>
                <a:gd name="T13" fmla="*/ 7 h 15"/>
                <a:gd name="T14" fmla="*/ 26 w 52"/>
                <a:gd name="T15" fmla="*/ 7 h 15"/>
                <a:gd name="T16" fmla="*/ 26 w 52"/>
                <a:gd name="T17" fmla="*/ 7 h 15"/>
                <a:gd name="T18" fmla="*/ 29 w 52"/>
                <a:gd name="T19" fmla="*/ 4 h 15"/>
                <a:gd name="T20" fmla="*/ 33 w 52"/>
                <a:gd name="T21" fmla="*/ 7 h 15"/>
                <a:gd name="T22" fmla="*/ 37 w 52"/>
                <a:gd name="T23" fmla="*/ 7 h 15"/>
                <a:gd name="T24" fmla="*/ 40 w 52"/>
                <a:gd name="T25" fmla="*/ 7 h 15"/>
                <a:gd name="T26" fmla="*/ 44 w 52"/>
                <a:gd name="T27" fmla="*/ 11 h 15"/>
                <a:gd name="T28" fmla="*/ 48 w 52"/>
                <a:gd name="T29" fmla="*/ 11 h 15"/>
                <a:gd name="T30" fmla="*/ 52 w 52"/>
                <a:gd name="T31" fmla="*/ 7 h 15"/>
                <a:gd name="T32" fmla="*/ 48 w 52"/>
                <a:gd name="T33" fmla="*/ 7 h 15"/>
                <a:gd name="T34" fmla="*/ 48 w 52"/>
                <a:gd name="T35" fmla="*/ 7 h 15"/>
                <a:gd name="T36" fmla="*/ 40 w 52"/>
                <a:gd name="T37" fmla="*/ 4 h 15"/>
                <a:gd name="T38" fmla="*/ 37 w 52"/>
                <a:gd name="T39" fmla="*/ 4 h 15"/>
                <a:gd name="T40" fmla="*/ 33 w 52"/>
                <a:gd name="T41" fmla="*/ 0 h 15"/>
                <a:gd name="T42" fmla="*/ 29 w 52"/>
                <a:gd name="T43" fmla="*/ 0 h 15"/>
                <a:gd name="T44" fmla="*/ 26 w 52"/>
                <a:gd name="T45" fmla="*/ 0 h 15"/>
                <a:gd name="T46" fmla="*/ 22 w 52"/>
                <a:gd name="T47" fmla="*/ 0 h 15"/>
                <a:gd name="T48" fmla="*/ 15 w 52"/>
                <a:gd name="T49" fmla="*/ 4 h 15"/>
                <a:gd name="T50" fmla="*/ 11 w 52"/>
                <a:gd name="T51" fmla="*/ 4 h 15"/>
                <a:gd name="T52" fmla="*/ 11 w 52"/>
                <a:gd name="T53" fmla="*/ 7 h 15"/>
                <a:gd name="T54" fmla="*/ 3 w 52"/>
                <a:gd name="T55" fmla="*/ 7 h 15"/>
                <a:gd name="T56" fmla="*/ 3 w 52"/>
                <a:gd name="T57" fmla="*/ 7 h 15"/>
                <a:gd name="T58" fmla="*/ 7 w 52"/>
                <a:gd name="T59" fmla="*/ 11 h 15"/>
                <a:gd name="T60" fmla="*/ 11 w 52"/>
                <a:gd name="T61" fmla="*/ 7 h 15"/>
                <a:gd name="T62" fmla="*/ 7 w 52"/>
                <a:gd name="T63" fmla="*/ 11 h 15"/>
                <a:gd name="T64" fmla="*/ 3 w 52"/>
                <a:gd name="T65" fmla="*/ 11 h 15"/>
                <a:gd name="T66" fmla="*/ 0 w 52"/>
                <a:gd name="T67" fmla="*/ 7 h 15"/>
                <a:gd name="T68" fmla="*/ 0 w 52"/>
                <a:gd name="T69" fmla="*/ 11 h 15"/>
                <a:gd name="T70" fmla="*/ 0 w 52"/>
                <a:gd name="T71" fmla="*/ 11 h 15"/>
                <a:gd name="T72" fmla="*/ 0 w 52"/>
                <a:gd name="T73" fmla="*/ 1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2" h="15">
                  <a:moveTo>
                    <a:pt x="0" y="15"/>
                  </a:moveTo>
                  <a:lnTo>
                    <a:pt x="3" y="11"/>
                  </a:lnTo>
                  <a:lnTo>
                    <a:pt x="11" y="11"/>
                  </a:lnTo>
                  <a:lnTo>
                    <a:pt x="15" y="7"/>
                  </a:lnTo>
                  <a:lnTo>
                    <a:pt x="18" y="7"/>
                  </a:lnTo>
                  <a:lnTo>
                    <a:pt x="22" y="7"/>
                  </a:lnTo>
                  <a:lnTo>
                    <a:pt x="22" y="7"/>
                  </a:lnTo>
                  <a:lnTo>
                    <a:pt x="26" y="7"/>
                  </a:lnTo>
                  <a:lnTo>
                    <a:pt x="26" y="7"/>
                  </a:lnTo>
                  <a:lnTo>
                    <a:pt x="29" y="4"/>
                  </a:lnTo>
                  <a:lnTo>
                    <a:pt x="33" y="7"/>
                  </a:lnTo>
                  <a:lnTo>
                    <a:pt x="37" y="7"/>
                  </a:lnTo>
                  <a:lnTo>
                    <a:pt x="40" y="7"/>
                  </a:lnTo>
                  <a:lnTo>
                    <a:pt x="44" y="11"/>
                  </a:lnTo>
                  <a:lnTo>
                    <a:pt x="48" y="11"/>
                  </a:lnTo>
                  <a:lnTo>
                    <a:pt x="52" y="7"/>
                  </a:lnTo>
                  <a:lnTo>
                    <a:pt x="48" y="7"/>
                  </a:lnTo>
                  <a:lnTo>
                    <a:pt x="48" y="7"/>
                  </a:lnTo>
                  <a:lnTo>
                    <a:pt x="40" y="4"/>
                  </a:lnTo>
                  <a:lnTo>
                    <a:pt x="37" y="4"/>
                  </a:lnTo>
                  <a:lnTo>
                    <a:pt x="33" y="0"/>
                  </a:lnTo>
                  <a:lnTo>
                    <a:pt x="29" y="0"/>
                  </a:lnTo>
                  <a:lnTo>
                    <a:pt x="26" y="0"/>
                  </a:lnTo>
                  <a:lnTo>
                    <a:pt x="22" y="0"/>
                  </a:lnTo>
                  <a:lnTo>
                    <a:pt x="15" y="4"/>
                  </a:lnTo>
                  <a:lnTo>
                    <a:pt x="11" y="4"/>
                  </a:lnTo>
                  <a:lnTo>
                    <a:pt x="11" y="7"/>
                  </a:lnTo>
                  <a:lnTo>
                    <a:pt x="3" y="7"/>
                  </a:lnTo>
                  <a:lnTo>
                    <a:pt x="3" y="7"/>
                  </a:lnTo>
                  <a:lnTo>
                    <a:pt x="7" y="11"/>
                  </a:lnTo>
                  <a:lnTo>
                    <a:pt x="11" y="7"/>
                  </a:lnTo>
                  <a:lnTo>
                    <a:pt x="7" y="11"/>
                  </a:lnTo>
                  <a:lnTo>
                    <a:pt x="3" y="11"/>
                  </a:lnTo>
                  <a:lnTo>
                    <a:pt x="0" y="7"/>
                  </a:lnTo>
                  <a:lnTo>
                    <a:pt x="0" y="11"/>
                  </a:lnTo>
                  <a:lnTo>
                    <a:pt x="0" y="11"/>
                  </a:lnTo>
                  <a:lnTo>
                    <a:pt x="0" y="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6" name="Freeform 120">
              <a:extLst>
                <a:ext uri="{FF2B5EF4-FFF2-40B4-BE49-F238E27FC236}">
                  <a16:creationId xmlns:a16="http://schemas.microsoft.com/office/drawing/2014/main" xmlns="" id="{A22A8CE2-195A-4279-B9AA-77B4C93A0F53}"/>
                </a:ext>
              </a:extLst>
            </p:cNvPr>
            <p:cNvSpPr/>
            <p:nvPr/>
          </p:nvSpPr>
          <p:spPr bwMode="auto">
            <a:xfrm>
              <a:off x="4487958" y="3944959"/>
              <a:ext cx="87778" cy="45388"/>
            </a:xfrm>
            <a:custGeom>
              <a:avLst/>
              <a:gdLst>
                <a:gd name="T0" fmla="*/ 0 w 49"/>
                <a:gd name="T1" fmla="*/ 8 h 26"/>
                <a:gd name="T2" fmla="*/ 4 w 49"/>
                <a:gd name="T3" fmla="*/ 8 h 26"/>
                <a:gd name="T4" fmla="*/ 8 w 49"/>
                <a:gd name="T5" fmla="*/ 4 h 26"/>
                <a:gd name="T6" fmla="*/ 19 w 49"/>
                <a:gd name="T7" fmla="*/ 4 h 26"/>
                <a:gd name="T8" fmla="*/ 23 w 49"/>
                <a:gd name="T9" fmla="*/ 0 h 26"/>
                <a:gd name="T10" fmla="*/ 26 w 49"/>
                <a:gd name="T11" fmla="*/ 0 h 26"/>
                <a:gd name="T12" fmla="*/ 41 w 49"/>
                <a:gd name="T13" fmla="*/ 0 h 26"/>
                <a:gd name="T14" fmla="*/ 49 w 49"/>
                <a:gd name="T15" fmla="*/ 0 h 26"/>
                <a:gd name="T16" fmla="*/ 49 w 49"/>
                <a:gd name="T17" fmla="*/ 4 h 26"/>
                <a:gd name="T18" fmla="*/ 49 w 49"/>
                <a:gd name="T19" fmla="*/ 8 h 26"/>
                <a:gd name="T20" fmla="*/ 49 w 49"/>
                <a:gd name="T21" fmla="*/ 12 h 26"/>
                <a:gd name="T22" fmla="*/ 49 w 49"/>
                <a:gd name="T23" fmla="*/ 15 h 26"/>
                <a:gd name="T24" fmla="*/ 49 w 49"/>
                <a:gd name="T25" fmla="*/ 19 h 26"/>
                <a:gd name="T26" fmla="*/ 45 w 49"/>
                <a:gd name="T27" fmla="*/ 19 h 26"/>
                <a:gd name="T28" fmla="*/ 41 w 49"/>
                <a:gd name="T29" fmla="*/ 19 h 26"/>
                <a:gd name="T30" fmla="*/ 37 w 49"/>
                <a:gd name="T31" fmla="*/ 23 h 26"/>
                <a:gd name="T32" fmla="*/ 34 w 49"/>
                <a:gd name="T33" fmla="*/ 23 h 26"/>
                <a:gd name="T34" fmla="*/ 30 w 49"/>
                <a:gd name="T35" fmla="*/ 26 h 26"/>
                <a:gd name="T36" fmla="*/ 26 w 49"/>
                <a:gd name="T37" fmla="*/ 26 h 26"/>
                <a:gd name="T38" fmla="*/ 26 w 49"/>
                <a:gd name="T39" fmla="*/ 26 h 26"/>
                <a:gd name="T40" fmla="*/ 26 w 49"/>
                <a:gd name="T41" fmla="*/ 23 h 26"/>
                <a:gd name="T42" fmla="*/ 19 w 49"/>
                <a:gd name="T43" fmla="*/ 26 h 26"/>
                <a:gd name="T44" fmla="*/ 23 w 49"/>
                <a:gd name="T45" fmla="*/ 23 h 26"/>
                <a:gd name="T46" fmla="*/ 23 w 49"/>
                <a:gd name="T47" fmla="*/ 23 h 26"/>
                <a:gd name="T48" fmla="*/ 23 w 49"/>
                <a:gd name="T49" fmla="*/ 19 h 26"/>
                <a:gd name="T50" fmla="*/ 19 w 49"/>
                <a:gd name="T51" fmla="*/ 19 h 26"/>
                <a:gd name="T52" fmla="*/ 19 w 49"/>
                <a:gd name="T53" fmla="*/ 19 h 26"/>
                <a:gd name="T54" fmla="*/ 15 w 49"/>
                <a:gd name="T55" fmla="*/ 15 h 26"/>
                <a:gd name="T56" fmla="*/ 26 w 49"/>
                <a:gd name="T57" fmla="*/ 15 h 26"/>
                <a:gd name="T58" fmla="*/ 26 w 49"/>
                <a:gd name="T59" fmla="*/ 15 h 26"/>
                <a:gd name="T60" fmla="*/ 23 w 49"/>
                <a:gd name="T61" fmla="*/ 15 h 26"/>
                <a:gd name="T62" fmla="*/ 19 w 49"/>
                <a:gd name="T63" fmla="*/ 15 h 26"/>
                <a:gd name="T64" fmla="*/ 15 w 49"/>
                <a:gd name="T65" fmla="*/ 15 h 26"/>
                <a:gd name="T66" fmla="*/ 12 w 49"/>
                <a:gd name="T67" fmla="*/ 15 h 26"/>
                <a:gd name="T68" fmla="*/ 12 w 49"/>
                <a:gd name="T69" fmla="*/ 15 h 26"/>
                <a:gd name="T70" fmla="*/ 8 w 49"/>
                <a:gd name="T71" fmla="*/ 15 h 26"/>
                <a:gd name="T72" fmla="*/ 4 w 49"/>
                <a:gd name="T73" fmla="*/ 12 h 26"/>
                <a:gd name="T74" fmla="*/ 8 w 49"/>
                <a:gd name="T75" fmla="*/ 8 h 26"/>
                <a:gd name="T76" fmla="*/ 4 w 49"/>
                <a:gd name="T77" fmla="*/ 8 h 26"/>
                <a:gd name="T78" fmla="*/ 0 w 49"/>
                <a:gd name="T79" fmla="*/ 8 h 26"/>
                <a:gd name="T80" fmla="*/ 0 w 49"/>
                <a:gd name="T81" fmla="*/ 8 h 26"/>
                <a:gd name="T82" fmla="*/ 0 w 49"/>
                <a:gd name="T83" fmla="*/ 8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49" h="26">
                  <a:moveTo>
                    <a:pt x="0" y="8"/>
                  </a:moveTo>
                  <a:lnTo>
                    <a:pt x="4" y="8"/>
                  </a:lnTo>
                  <a:lnTo>
                    <a:pt x="8" y="4"/>
                  </a:lnTo>
                  <a:lnTo>
                    <a:pt x="19" y="4"/>
                  </a:lnTo>
                  <a:lnTo>
                    <a:pt x="23" y="0"/>
                  </a:lnTo>
                  <a:lnTo>
                    <a:pt x="26" y="0"/>
                  </a:lnTo>
                  <a:lnTo>
                    <a:pt x="41" y="0"/>
                  </a:lnTo>
                  <a:lnTo>
                    <a:pt x="49" y="0"/>
                  </a:lnTo>
                  <a:lnTo>
                    <a:pt x="49" y="4"/>
                  </a:lnTo>
                  <a:lnTo>
                    <a:pt x="49" y="8"/>
                  </a:lnTo>
                  <a:lnTo>
                    <a:pt x="49" y="12"/>
                  </a:lnTo>
                  <a:lnTo>
                    <a:pt x="49" y="15"/>
                  </a:lnTo>
                  <a:lnTo>
                    <a:pt x="49" y="19"/>
                  </a:lnTo>
                  <a:lnTo>
                    <a:pt x="45" y="19"/>
                  </a:lnTo>
                  <a:lnTo>
                    <a:pt x="41" y="19"/>
                  </a:lnTo>
                  <a:lnTo>
                    <a:pt x="37" y="23"/>
                  </a:lnTo>
                  <a:lnTo>
                    <a:pt x="34" y="23"/>
                  </a:lnTo>
                  <a:lnTo>
                    <a:pt x="30" y="26"/>
                  </a:lnTo>
                  <a:lnTo>
                    <a:pt x="26" y="26"/>
                  </a:lnTo>
                  <a:lnTo>
                    <a:pt x="26" y="26"/>
                  </a:lnTo>
                  <a:lnTo>
                    <a:pt x="26" y="23"/>
                  </a:lnTo>
                  <a:lnTo>
                    <a:pt x="19" y="26"/>
                  </a:lnTo>
                  <a:lnTo>
                    <a:pt x="23" y="23"/>
                  </a:lnTo>
                  <a:lnTo>
                    <a:pt x="23" y="23"/>
                  </a:lnTo>
                  <a:lnTo>
                    <a:pt x="23" y="19"/>
                  </a:lnTo>
                  <a:lnTo>
                    <a:pt x="19" y="19"/>
                  </a:lnTo>
                  <a:lnTo>
                    <a:pt x="19" y="19"/>
                  </a:lnTo>
                  <a:lnTo>
                    <a:pt x="15" y="15"/>
                  </a:lnTo>
                  <a:lnTo>
                    <a:pt x="26" y="15"/>
                  </a:lnTo>
                  <a:lnTo>
                    <a:pt x="26" y="15"/>
                  </a:lnTo>
                  <a:lnTo>
                    <a:pt x="23" y="15"/>
                  </a:lnTo>
                  <a:lnTo>
                    <a:pt x="19" y="15"/>
                  </a:lnTo>
                  <a:lnTo>
                    <a:pt x="15" y="15"/>
                  </a:lnTo>
                  <a:lnTo>
                    <a:pt x="12" y="15"/>
                  </a:lnTo>
                  <a:lnTo>
                    <a:pt x="12" y="15"/>
                  </a:lnTo>
                  <a:lnTo>
                    <a:pt x="8" y="15"/>
                  </a:lnTo>
                  <a:lnTo>
                    <a:pt x="4" y="12"/>
                  </a:lnTo>
                  <a:lnTo>
                    <a:pt x="8" y="8"/>
                  </a:lnTo>
                  <a:lnTo>
                    <a:pt x="4" y="8"/>
                  </a:lnTo>
                  <a:lnTo>
                    <a:pt x="0" y="8"/>
                  </a:lnTo>
                  <a:lnTo>
                    <a:pt x="0" y="8"/>
                  </a:lnTo>
                  <a:lnTo>
                    <a:pt x="0" y="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7" name="Freeform 121">
              <a:extLst>
                <a:ext uri="{FF2B5EF4-FFF2-40B4-BE49-F238E27FC236}">
                  <a16:creationId xmlns:a16="http://schemas.microsoft.com/office/drawing/2014/main" xmlns="" id="{4E7CEF5F-6375-484E-9398-5A85D1C8306C}"/>
                </a:ext>
              </a:extLst>
            </p:cNvPr>
            <p:cNvSpPr/>
            <p:nvPr/>
          </p:nvSpPr>
          <p:spPr bwMode="auto">
            <a:xfrm>
              <a:off x="4541701" y="3944959"/>
              <a:ext cx="213175" cy="181555"/>
            </a:xfrm>
            <a:custGeom>
              <a:avLst/>
              <a:gdLst>
                <a:gd name="T0" fmla="*/ 4 w 119"/>
                <a:gd name="T1" fmla="*/ 23 h 104"/>
                <a:gd name="T2" fmla="*/ 11 w 119"/>
                <a:gd name="T3" fmla="*/ 19 h 104"/>
                <a:gd name="T4" fmla="*/ 19 w 119"/>
                <a:gd name="T5" fmla="*/ 19 h 104"/>
                <a:gd name="T6" fmla="*/ 19 w 119"/>
                <a:gd name="T7" fmla="*/ 12 h 104"/>
                <a:gd name="T8" fmla="*/ 19 w 119"/>
                <a:gd name="T9" fmla="*/ 4 h 104"/>
                <a:gd name="T10" fmla="*/ 19 w 119"/>
                <a:gd name="T11" fmla="*/ 0 h 104"/>
                <a:gd name="T12" fmla="*/ 37 w 119"/>
                <a:gd name="T13" fmla="*/ 4 h 104"/>
                <a:gd name="T14" fmla="*/ 44 w 119"/>
                <a:gd name="T15" fmla="*/ 4 h 104"/>
                <a:gd name="T16" fmla="*/ 52 w 119"/>
                <a:gd name="T17" fmla="*/ 4 h 104"/>
                <a:gd name="T18" fmla="*/ 59 w 119"/>
                <a:gd name="T19" fmla="*/ 8 h 104"/>
                <a:gd name="T20" fmla="*/ 63 w 119"/>
                <a:gd name="T21" fmla="*/ 12 h 104"/>
                <a:gd name="T22" fmla="*/ 67 w 119"/>
                <a:gd name="T23" fmla="*/ 12 h 104"/>
                <a:gd name="T24" fmla="*/ 74 w 119"/>
                <a:gd name="T25" fmla="*/ 12 h 104"/>
                <a:gd name="T26" fmla="*/ 81 w 119"/>
                <a:gd name="T27" fmla="*/ 12 h 104"/>
                <a:gd name="T28" fmla="*/ 85 w 119"/>
                <a:gd name="T29" fmla="*/ 8 h 104"/>
                <a:gd name="T30" fmla="*/ 93 w 119"/>
                <a:gd name="T31" fmla="*/ 8 h 104"/>
                <a:gd name="T32" fmla="*/ 96 w 119"/>
                <a:gd name="T33" fmla="*/ 8 h 104"/>
                <a:gd name="T34" fmla="*/ 100 w 119"/>
                <a:gd name="T35" fmla="*/ 12 h 104"/>
                <a:gd name="T36" fmla="*/ 104 w 119"/>
                <a:gd name="T37" fmla="*/ 19 h 104"/>
                <a:gd name="T38" fmla="*/ 107 w 119"/>
                <a:gd name="T39" fmla="*/ 19 h 104"/>
                <a:gd name="T40" fmla="*/ 104 w 119"/>
                <a:gd name="T41" fmla="*/ 26 h 104"/>
                <a:gd name="T42" fmla="*/ 107 w 119"/>
                <a:gd name="T43" fmla="*/ 30 h 104"/>
                <a:gd name="T44" fmla="*/ 111 w 119"/>
                <a:gd name="T45" fmla="*/ 26 h 104"/>
                <a:gd name="T46" fmla="*/ 111 w 119"/>
                <a:gd name="T47" fmla="*/ 30 h 104"/>
                <a:gd name="T48" fmla="*/ 115 w 119"/>
                <a:gd name="T49" fmla="*/ 34 h 104"/>
                <a:gd name="T50" fmla="*/ 119 w 119"/>
                <a:gd name="T51" fmla="*/ 38 h 104"/>
                <a:gd name="T52" fmla="*/ 111 w 119"/>
                <a:gd name="T53" fmla="*/ 41 h 104"/>
                <a:gd name="T54" fmla="*/ 111 w 119"/>
                <a:gd name="T55" fmla="*/ 41 h 104"/>
                <a:gd name="T56" fmla="*/ 111 w 119"/>
                <a:gd name="T57" fmla="*/ 52 h 104"/>
                <a:gd name="T58" fmla="*/ 111 w 119"/>
                <a:gd name="T59" fmla="*/ 60 h 104"/>
                <a:gd name="T60" fmla="*/ 115 w 119"/>
                <a:gd name="T61" fmla="*/ 64 h 104"/>
                <a:gd name="T62" fmla="*/ 111 w 119"/>
                <a:gd name="T63" fmla="*/ 64 h 104"/>
                <a:gd name="T64" fmla="*/ 111 w 119"/>
                <a:gd name="T65" fmla="*/ 71 h 104"/>
                <a:gd name="T66" fmla="*/ 115 w 119"/>
                <a:gd name="T67" fmla="*/ 75 h 104"/>
                <a:gd name="T68" fmla="*/ 107 w 119"/>
                <a:gd name="T69" fmla="*/ 82 h 104"/>
                <a:gd name="T70" fmla="*/ 107 w 119"/>
                <a:gd name="T71" fmla="*/ 90 h 104"/>
                <a:gd name="T72" fmla="*/ 100 w 119"/>
                <a:gd name="T73" fmla="*/ 97 h 104"/>
                <a:gd name="T74" fmla="*/ 78 w 119"/>
                <a:gd name="T75" fmla="*/ 104 h 104"/>
                <a:gd name="T76" fmla="*/ 67 w 119"/>
                <a:gd name="T77" fmla="*/ 101 h 104"/>
                <a:gd name="T78" fmla="*/ 63 w 119"/>
                <a:gd name="T79" fmla="*/ 93 h 104"/>
                <a:gd name="T80" fmla="*/ 63 w 119"/>
                <a:gd name="T81" fmla="*/ 93 h 104"/>
                <a:gd name="T82" fmla="*/ 70 w 119"/>
                <a:gd name="T83" fmla="*/ 67 h 104"/>
                <a:gd name="T84" fmla="*/ 70 w 119"/>
                <a:gd name="T85" fmla="*/ 64 h 104"/>
                <a:gd name="T86" fmla="*/ 70 w 119"/>
                <a:gd name="T87" fmla="*/ 60 h 104"/>
                <a:gd name="T88" fmla="*/ 67 w 119"/>
                <a:gd name="T89" fmla="*/ 56 h 104"/>
                <a:gd name="T90" fmla="*/ 63 w 119"/>
                <a:gd name="T91" fmla="*/ 49 h 104"/>
                <a:gd name="T92" fmla="*/ 59 w 119"/>
                <a:gd name="T93" fmla="*/ 41 h 104"/>
                <a:gd name="T94" fmla="*/ 41 w 119"/>
                <a:gd name="T95" fmla="*/ 41 h 104"/>
                <a:gd name="T96" fmla="*/ 37 w 119"/>
                <a:gd name="T97" fmla="*/ 49 h 104"/>
                <a:gd name="T98" fmla="*/ 30 w 119"/>
                <a:gd name="T99" fmla="*/ 52 h 104"/>
                <a:gd name="T100" fmla="*/ 26 w 119"/>
                <a:gd name="T101" fmla="*/ 52 h 104"/>
                <a:gd name="T102" fmla="*/ 19 w 119"/>
                <a:gd name="T103" fmla="*/ 45 h 104"/>
                <a:gd name="T104" fmla="*/ 15 w 119"/>
                <a:gd name="T105" fmla="*/ 45 h 104"/>
                <a:gd name="T106" fmla="*/ 15 w 119"/>
                <a:gd name="T107" fmla="*/ 41 h 104"/>
                <a:gd name="T108" fmla="*/ 11 w 119"/>
                <a:gd name="T109" fmla="*/ 41 h 104"/>
                <a:gd name="T110" fmla="*/ 7 w 119"/>
                <a:gd name="T111" fmla="*/ 41 h 104"/>
                <a:gd name="T112" fmla="*/ 4 w 119"/>
                <a:gd name="T113" fmla="*/ 30 h 104"/>
                <a:gd name="T114" fmla="*/ 0 w 119"/>
                <a:gd name="T115" fmla="*/ 26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19" h="104">
                  <a:moveTo>
                    <a:pt x="0" y="26"/>
                  </a:moveTo>
                  <a:lnTo>
                    <a:pt x="4" y="23"/>
                  </a:lnTo>
                  <a:lnTo>
                    <a:pt x="7" y="23"/>
                  </a:lnTo>
                  <a:lnTo>
                    <a:pt x="11" y="19"/>
                  </a:lnTo>
                  <a:lnTo>
                    <a:pt x="15" y="19"/>
                  </a:lnTo>
                  <a:lnTo>
                    <a:pt x="19" y="19"/>
                  </a:lnTo>
                  <a:lnTo>
                    <a:pt x="19" y="15"/>
                  </a:lnTo>
                  <a:lnTo>
                    <a:pt x="19" y="12"/>
                  </a:lnTo>
                  <a:lnTo>
                    <a:pt x="19" y="8"/>
                  </a:lnTo>
                  <a:lnTo>
                    <a:pt x="19" y="4"/>
                  </a:lnTo>
                  <a:lnTo>
                    <a:pt x="19" y="0"/>
                  </a:lnTo>
                  <a:lnTo>
                    <a:pt x="19" y="0"/>
                  </a:lnTo>
                  <a:lnTo>
                    <a:pt x="30" y="0"/>
                  </a:lnTo>
                  <a:lnTo>
                    <a:pt x="37" y="4"/>
                  </a:lnTo>
                  <a:lnTo>
                    <a:pt x="41" y="4"/>
                  </a:lnTo>
                  <a:lnTo>
                    <a:pt x="44" y="4"/>
                  </a:lnTo>
                  <a:lnTo>
                    <a:pt x="52" y="8"/>
                  </a:lnTo>
                  <a:lnTo>
                    <a:pt x="52" y="4"/>
                  </a:lnTo>
                  <a:lnTo>
                    <a:pt x="56" y="8"/>
                  </a:lnTo>
                  <a:lnTo>
                    <a:pt x="59" y="8"/>
                  </a:lnTo>
                  <a:lnTo>
                    <a:pt x="63" y="8"/>
                  </a:lnTo>
                  <a:lnTo>
                    <a:pt x="63" y="12"/>
                  </a:lnTo>
                  <a:lnTo>
                    <a:pt x="63" y="12"/>
                  </a:lnTo>
                  <a:lnTo>
                    <a:pt x="67" y="12"/>
                  </a:lnTo>
                  <a:lnTo>
                    <a:pt x="70" y="12"/>
                  </a:lnTo>
                  <a:lnTo>
                    <a:pt x="74" y="12"/>
                  </a:lnTo>
                  <a:lnTo>
                    <a:pt x="78" y="12"/>
                  </a:lnTo>
                  <a:lnTo>
                    <a:pt x="81" y="12"/>
                  </a:lnTo>
                  <a:lnTo>
                    <a:pt x="81" y="12"/>
                  </a:lnTo>
                  <a:lnTo>
                    <a:pt x="85" y="8"/>
                  </a:lnTo>
                  <a:lnTo>
                    <a:pt x="89" y="8"/>
                  </a:lnTo>
                  <a:lnTo>
                    <a:pt x="93" y="8"/>
                  </a:lnTo>
                  <a:lnTo>
                    <a:pt x="96" y="8"/>
                  </a:lnTo>
                  <a:lnTo>
                    <a:pt x="96" y="8"/>
                  </a:lnTo>
                  <a:lnTo>
                    <a:pt x="96" y="8"/>
                  </a:lnTo>
                  <a:lnTo>
                    <a:pt x="100" y="12"/>
                  </a:lnTo>
                  <a:lnTo>
                    <a:pt x="104" y="15"/>
                  </a:lnTo>
                  <a:lnTo>
                    <a:pt x="104" y="19"/>
                  </a:lnTo>
                  <a:lnTo>
                    <a:pt x="104" y="19"/>
                  </a:lnTo>
                  <a:lnTo>
                    <a:pt x="107" y="19"/>
                  </a:lnTo>
                  <a:lnTo>
                    <a:pt x="107" y="23"/>
                  </a:lnTo>
                  <a:lnTo>
                    <a:pt x="104" y="26"/>
                  </a:lnTo>
                  <a:lnTo>
                    <a:pt x="104" y="30"/>
                  </a:lnTo>
                  <a:lnTo>
                    <a:pt x="107" y="30"/>
                  </a:lnTo>
                  <a:lnTo>
                    <a:pt x="107" y="26"/>
                  </a:lnTo>
                  <a:lnTo>
                    <a:pt x="111" y="26"/>
                  </a:lnTo>
                  <a:lnTo>
                    <a:pt x="111" y="30"/>
                  </a:lnTo>
                  <a:lnTo>
                    <a:pt x="111" y="30"/>
                  </a:lnTo>
                  <a:lnTo>
                    <a:pt x="111" y="34"/>
                  </a:lnTo>
                  <a:lnTo>
                    <a:pt x="115" y="34"/>
                  </a:lnTo>
                  <a:lnTo>
                    <a:pt x="119" y="34"/>
                  </a:lnTo>
                  <a:lnTo>
                    <a:pt x="119" y="38"/>
                  </a:lnTo>
                  <a:lnTo>
                    <a:pt x="115" y="38"/>
                  </a:lnTo>
                  <a:lnTo>
                    <a:pt x="111" y="41"/>
                  </a:lnTo>
                  <a:lnTo>
                    <a:pt x="111" y="41"/>
                  </a:lnTo>
                  <a:lnTo>
                    <a:pt x="111" y="41"/>
                  </a:lnTo>
                  <a:lnTo>
                    <a:pt x="111" y="49"/>
                  </a:lnTo>
                  <a:lnTo>
                    <a:pt x="111" y="52"/>
                  </a:lnTo>
                  <a:lnTo>
                    <a:pt x="111" y="56"/>
                  </a:lnTo>
                  <a:lnTo>
                    <a:pt x="111" y="60"/>
                  </a:lnTo>
                  <a:lnTo>
                    <a:pt x="115" y="60"/>
                  </a:lnTo>
                  <a:lnTo>
                    <a:pt x="115" y="64"/>
                  </a:lnTo>
                  <a:lnTo>
                    <a:pt x="111" y="64"/>
                  </a:lnTo>
                  <a:lnTo>
                    <a:pt x="111" y="64"/>
                  </a:lnTo>
                  <a:lnTo>
                    <a:pt x="111" y="67"/>
                  </a:lnTo>
                  <a:lnTo>
                    <a:pt x="111" y="71"/>
                  </a:lnTo>
                  <a:lnTo>
                    <a:pt x="115" y="71"/>
                  </a:lnTo>
                  <a:lnTo>
                    <a:pt x="115" y="75"/>
                  </a:lnTo>
                  <a:lnTo>
                    <a:pt x="107" y="82"/>
                  </a:lnTo>
                  <a:lnTo>
                    <a:pt x="107" y="82"/>
                  </a:lnTo>
                  <a:lnTo>
                    <a:pt x="104" y="86"/>
                  </a:lnTo>
                  <a:lnTo>
                    <a:pt x="107" y="90"/>
                  </a:lnTo>
                  <a:lnTo>
                    <a:pt x="104" y="93"/>
                  </a:lnTo>
                  <a:lnTo>
                    <a:pt x="100" y="97"/>
                  </a:lnTo>
                  <a:lnTo>
                    <a:pt x="104" y="97"/>
                  </a:lnTo>
                  <a:lnTo>
                    <a:pt x="78" y="104"/>
                  </a:lnTo>
                  <a:lnTo>
                    <a:pt x="70" y="101"/>
                  </a:lnTo>
                  <a:lnTo>
                    <a:pt x="67" y="101"/>
                  </a:lnTo>
                  <a:lnTo>
                    <a:pt x="63" y="97"/>
                  </a:lnTo>
                  <a:lnTo>
                    <a:pt x="63" y="93"/>
                  </a:lnTo>
                  <a:lnTo>
                    <a:pt x="63" y="93"/>
                  </a:lnTo>
                  <a:lnTo>
                    <a:pt x="63" y="93"/>
                  </a:lnTo>
                  <a:lnTo>
                    <a:pt x="70" y="86"/>
                  </a:lnTo>
                  <a:lnTo>
                    <a:pt x="70" y="67"/>
                  </a:lnTo>
                  <a:lnTo>
                    <a:pt x="70" y="67"/>
                  </a:lnTo>
                  <a:lnTo>
                    <a:pt x="70" y="64"/>
                  </a:lnTo>
                  <a:lnTo>
                    <a:pt x="70" y="64"/>
                  </a:lnTo>
                  <a:lnTo>
                    <a:pt x="70" y="60"/>
                  </a:lnTo>
                  <a:lnTo>
                    <a:pt x="70" y="60"/>
                  </a:lnTo>
                  <a:lnTo>
                    <a:pt x="67" y="56"/>
                  </a:lnTo>
                  <a:lnTo>
                    <a:pt x="70" y="52"/>
                  </a:lnTo>
                  <a:lnTo>
                    <a:pt x="63" y="49"/>
                  </a:lnTo>
                  <a:lnTo>
                    <a:pt x="63" y="45"/>
                  </a:lnTo>
                  <a:lnTo>
                    <a:pt x="59" y="41"/>
                  </a:lnTo>
                  <a:lnTo>
                    <a:pt x="48" y="41"/>
                  </a:lnTo>
                  <a:lnTo>
                    <a:pt x="41" y="41"/>
                  </a:lnTo>
                  <a:lnTo>
                    <a:pt x="41" y="45"/>
                  </a:lnTo>
                  <a:lnTo>
                    <a:pt x="37" y="49"/>
                  </a:lnTo>
                  <a:lnTo>
                    <a:pt x="37" y="52"/>
                  </a:lnTo>
                  <a:lnTo>
                    <a:pt x="30" y="52"/>
                  </a:lnTo>
                  <a:lnTo>
                    <a:pt x="30" y="52"/>
                  </a:lnTo>
                  <a:lnTo>
                    <a:pt x="26" y="52"/>
                  </a:lnTo>
                  <a:lnTo>
                    <a:pt x="22" y="49"/>
                  </a:lnTo>
                  <a:lnTo>
                    <a:pt x="19" y="45"/>
                  </a:lnTo>
                  <a:lnTo>
                    <a:pt x="15" y="45"/>
                  </a:lnTo>
                  <a:lnTo>
                    <a:pt x="15" y="45"/>
                  </a:lnTo>
                  <a:lnTo>
                    <a:pt x="15" y="41"/>
                  </a:lnTo>
                  <a:lnTo>
                    <a:pt x="15" y="41"/>
                  </a:lnTo>
                  <a:lnTo>
                    <a:pt x="15" y="38"/>
                  </a:lnTo>
                  <a:lnTo>
                    <a:pt x="11" y="41"/>
                  </a:lnTo>
                  <a:lnTo>
                    <a:pt x="11" y="41"/>
                  </a:lnTo>
                  <a:lnTo>
                    <a:pt x="7" y="41"/>
                  </a:lnTo>
                  <a:lnTo>
                    <a:pt x="4" y="34"/>
                  </a:lnTo>
                  <a:lnTo>
                    <a:pt x="4" y="30"/>
                  </a:lnTo>
                  <a:lnTo>
                    <a:pt x="0" y="26"/>
                  </a:lnTo>
                  <a:lnTo>
                    <a:pt x="0"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8" name="Freeform 122">
              <a:extLst>
                <a:ext uri="{FF2B5EF4-FFF2-40B4-BE49-F238E27FC236}">
                  <a16:creationId xmlns:a16="http://schemas.microsoft.com/office/drawing/2014/main" xmlns="" id="{FC9BA122-DBFA-4792-8F2B-43523B95D79E}"/>
                </a:ext>
              </a:extLst>
            </p:cNvPr>
            <p:cNvSpPr>
              <a:spLocks noEditPoints="1"/>
            </p:cNvSpPr>
            <p:nvPr/>
          </p:nvSpPr>
          <p:spPr bwMode="auto">
            <a:xfrm>
              <a:off x="4588275" y="4016534"/>
              <a:ext cx="78821" cy="90778"/>
            </a:xfrm>
            <a:custGeom>
              <a:avLst/>
              <a:gdLst>
                <a:gd name="T0" fmla="*/ 11 w 44"/>
                <a:gd name="T1" fmla="*/ 45 h 52"/>
                <a:gd name="T2" fmla="*/ 11 w 44"/>
                <a:gd name="T3" fmla="*/ 41 h 52"/>
                <a:gd name="T4" fmla="*/ 11 w 44"/>
                <a:gd name="T5" fmla="*/ 41 h 52"/>
                <a:gd name="T6" fmla="*/ 7 w 44"/>
                <a:gd name="T7" fmla="*/ 41 h 52"/>
                <a:gd name="T8" fmla="*/ 7 w 44"/>
                <a:gd name="T9" fmla="*/ 41 h 52"/>
                <a:gd name="T10" fmla="*/ 7 w 44"/>
                <a:gd name="T11" fmla="*/ 41 h 52"/>
                <a:gd name="T12" fmla="*/ 11 w 44"/>
                <a:gd name="T13" fmla="*/ 45 h 52"/>
                <a:gd name="T14" fmla="*/ 11 w 44"/>
                <a:gd name="T15" fmla="*/ 45 h 52"/>
                <a:gd name="T16" fmla="*/ 11 w 44"/>
                <a:gd name="T17" fmla="*/ 45 h 52"/>
                <a:gd name="T18" fmla="*/ 4 w 44"/>
                <a:gd name="T19" fmla="*/ 11 h 52"/>
                <a:gd name="T20" fmla="*/ 4 w 44"/>
                <a:gd name="T21" fmla="*/ 11 h 52"/>
                <a:gd name="T22" fmla="*/ 11 w 44"/>
                <a:gd name="T23" fmla="*/ 11 h 52"/>
                <a:gd name="T24" fmla="*/ 11 w 44"/>
                <a:gd name="T25" fmla="*/ 8 h 52"/>
                <a:gd name="T26" fmla="*/ 15 w 44"/>
                <a:gd name="T27" fmla="*/ 4 h 52"/>
                <a:gd name="T28" fmla="*/ 15 w 44"/>
                <a:gd name="T29" fmla="*/ 0 h 52"/>
                <a:gd name="T30" fmla="*/ 22 w 44"/>
                <a:gd name="T31" fmla="*/ 0 h 52"/>
                <a:gd name="T32" fmla="*/ 33 w 44"/>
                <a:gd name="T33" fmla="*/ 0 h 52"/>
                <a:gd name="T34" fmla="*/ 37 w 44"/>
                <a:gd name="T35" fmla="*/ 4 h 52"/>
                <a:gd name="T36" fmla="*/ 37 w 44"/>
                <a:gd name="T37" fmla="*/ 8 h 52"/>
                <a:gd name="T38" fmla="*/ 44 w 44"/>
                <a:gd name="T39" fmla="*/ 11 h 52"/>
                <a:gd name="T40" fmla="*/ 41 w 44"/>
                <a:gd name="T41" fmla="*/ 15 h 52"/>
                <a:gd name="T42" fmla="*/ 44 w 44"/>
                <a:gd name="T43" fmla="*/ 19 h 52"/>
                <a:gd name="T44" fmla="*/ 44 w 44"/>
                <a:gd name="T45" fmla="*/ 19 h 52"/>
                <a:gd name="T46" fmla="*/ 44 w 44"/>
                <a:gd name="T47" fmla="*/ 23 h 52"/>
                <a:gd name="T48" fmla="*/ 44 w 44"/>
                <a:gd name="T49" fmla="*/ 23 h 52"/>
                <a:gd name="T50" fmla="*/ 44 w 44"/>
                <a:gd name="T51" fmla="*/ 26 h 52"/>
                <a:gd name="T52" fmla="*/ 44 w 44"/>
                <a:gd name="T53" fmla="*/ 26 h 52"/>
                <a:gd name="T54" fmla="*/ 44 w 44"/>
                <a:gd name="T55" fmla="*/ 45 h 52"/>
                <a:gd name="T56" fmla="*/ 37 w 44"/>
                <a:gd name="T57" fmla="*/ 52 h 52"/>
                <a:gd name="T58" fmla="*/ 33 w 44"/>
                <a:gd name="T59" fmla="*/ 49 h 52"/>
                <a:gd name="T60" fmla="*/ 30 w 44"/>
                <a:gd name="T61" fmla="*/ 49 h 52"/>
                <a:gd name="T62" fmla="*/ 18 w 44"/>
                <a:gd name="T63" fmla="*/ 45 h 52"/>
                <a:gd name="T64" fmla="*/ 15 w 44"/>
                <a:gd name="T65" fmla="*/ 45 h 52"/>
                <a:gd name="T66" fmla="*/ 15 w 44"/>
                <a:gd name="T67" fmla="*/ 45 h 52"/>
                <a:gd name="T68" fmla="*/ 15 w 44"/>
                <a:gd name="T69" fmla="*/ 41 h 52"/>
                <a:gd name="T70" fmla="*/ 11 w 44"/>
                <a:gd name="T71" fmla="*/ 37 h 52"/>
                <a:gd name="T72" fmla="*/ 15 w 44"/>
                <a:gd name="T73" fmla="*/ 37 h 52"/>
                <a:gd name="T74" fmla="*/ 15 w 44"/>
                <a:gd name="T75" fmla="*/ 37 h 52"/>
                <a:gd name="T76" fmla="*/ 11 w 44"/>
                <a:gd name="T77" fmla="*/ 37 h 52"/>
                <a:gd name="T78" fmla="*/ 7 w 44"/>
                <a:gd name="T79" fmla="*/ 34 h 52"/>
                <a:gd name="T80" fmla="*/ 7 w 44"/>
                <a:gd name="T81" fmla="*/ 30 h 52"/>
                <a:gd name="T82" fmla="*/ 4 w 44"/>
                <a:gd name="T83" fmla="*/ 26 h 52"/>
                <a:gd name="T84" fmla="*/ 0 w 44"/>
                <a:gd name="T85" fmla="*/ 26 h 52"/>
                <a:gd name="T86" fmla="*/ 0 w 44"/>
                <a:gd name="T87" fmla="*/ 23 h 52"/>
                <a:gd name="T88" fmla="*/ 4 w 44"/>
                <a:gd name="T89" fmla="*/ 19 h 52"/>
                <a:gd name="T90" fmla="*/ 0 w 44"/>
                <a:gd name="T91" fmla="*/ 19 h 52"/>
                <a:gd name="T92" fmla="*/ 0 w 44"/>
                <a:gd name="T93" fmla="*/ 15 h 52"/>
                <a:gd name="T94" fmla="*/ 4 w 44"/>
                <a:gd name="T95" fmla="*/ 11 h 52"/>
                <a:gd name="T96" fmla="*/ 4 w 44"/>
                <a:gd name="T97" fmla="*/ 11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44" h="52">
                  <a:moveTo>
                    <a:pt x="11" y="45"/>
                  </a:moveTo>
                  <a:lnTo>
                    <a:pt x="11" y="41"/>
                  </a:lnTo>
                  <a:lnTo>
                    <a:pt x="11" y="41"/>
                  </a:lnTo>
                  <a:lnTo>
                    <a:pt x="7" y="41"/>
                  </a:lnTo>
                  <a:lnTo>
                    <a:pt x="7" y="41"/>
                  </a:lnTo>
                  <a:lnTo>
                    <a:pt x="7" y="41"/>
                  </a:lnTo>
                  <a:lnTo>
                    <a:pt x="11" y="45"/>
                  </a:lnTo>
                  <a:lnTo>
                    <a:pt x="11" y="45"/>
                  </a:lnTo>
                  <a:lnTo>
                    <a:pt x="11" y="45"/>
                  </a:lnTo>
                  <a:close/>
                  <a:moveTo>
                    <a:pt x="4" y="11"/>
                  </a:moveTo>
                  <a:lnTo>
                    <a:pt x="4" y="11"/>
                  </a:lnTo>
                  <a:lnTo>
                    <a:pt x="11" y="11"/>
                  </a:lnTo>
                  <a:lnTo>
                    <a:pt x="11" y="8"/>
                  </a:lnTo>
                  <a:lnTo>
                    <a:pt x="15" y="4"/>
                  </a:lnTo>
                  <a:lnTo>
                    <a:pt x="15" y="0"/>
                  </a:lnTo>
                  <a:lnTo>
                    <a:pt x="22" y="0"/>
                  </a:lnTo>
                  <a:lnTo>
                    <a:pt x="33" y="0"/>
                  </a:lnTo>
                  <a:lnTo>
                    <a:pt x="37" y="4"/>
                  </a:lnTo>
                  <a:lnTo>
                    <a:pt x="37" y="8"/>
                  </a:lnTo>
                  <a:lnTo>
                    <a:pt x="44" y="11"/>
                  </a:lnTo>
                  <a:lnTo>
                    <a:pt x="41" y="15"/>
                  </a:lnTo>
                  <a:lnTo>
                    <a:pt x="44" y="19"/>
                  </a:lnTo>
                  <a:lnTo>
                    <a:pt x="44" y="19"/>
                  </a:lnTo>
                  <a:lnTo>
                    <a:pt x="44" y="23"/>
                  </a:lnTo>
                  <a:lnTo>
                    <a:pt x="44" y="23"/>
                  </a:lnTo>
                  <a:lnTo>
                    <a:pt x="44" y="26"/>
                  </a:lnTo>
                  <a:lnTo>
                    <a:pt x="44" y="26"/>
                  </a:lnTo>
                  <a:lnTo>
                    <a:pt x="44" y="45"/>
                  </a:lnTo>
                  <a:lnTo>
                    <a:pt x="37" y="52"/>
                  </a:lnTo>
                  <a:lnTo>
                    <a:pt x="33" y="49"/>
                  </a:lnTo>
                  <a:lnTo>
                    <a:pt x="30" y="49"/>
                  </a:lnTo>
                  <a:lnTo>
                    <a:pt x="18" y="45"/>
                  </a:lnTo>
                  <a:lnTo>
                    <a:pt x="15" y="45"/>
                  </a:lnTo>
                  <a:lnTo>
                    <a:pt x="15" y="45"/>
                  </a:lnTo>
                  <a:lnTo>
                    <a:pt x="15" y="41"/>
                  </a:lnTo>
                  <a:lnTo>
                    <a:pt x="11" y="37"/>
                  </a:lnTo>
                  <a:lnTo>
                    <a:pt x="15" y="37"/>
                  </a:lnTo>
                  <a:lnTo>
                    <a:pt x="15" y="37"/>
                  </a:lnTo>
                  <a:lnTo>
                    <a:pt x="11" y="37"/>
                  </a:lnTo>
                  <a:lnTo>
                    <a:pt x="7" y="34"/>
                  </a:lnTo>
                  <a:lnTo>
                    <a:pt x="7" y="30"/>
                  </a:lnTo>
                  <a:lnTo>
                    <a:pt x="4" y="26"/>
                  </a:lnTo>
                  <a:lnTo>
                    <a:pt x="0" y="26"/>
                  </a:lnTo>
                  <a:lnTo>
                    <a:pt x="0" y="23"/>
                  </a:lnTo>
                  <a:lnTo>
                    <a:pt x="4" y="19"/>
                  </a:lnTo>
                  <a:lnTo>
                    <a:pt x="0" y="19"/>
                  </a:lnTo>
                  <a:lnTo>
                    <a:pt x="0" y="15"/>
                  </a:lnTo>
                  <a:lnTo>
                    <a:pt x="4" y="11"/>
                  </a:lnTo>
                  <a:lnTo>
                    <a:pt x="4"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9" name="Freeform 123">
              <a:extLst>
                <a:ext uri="{FF2B5EF4-FFF2-40B4-BE49-F238E27FC236}">
                  <a16:creationId xmlns:a16="http://schemas.microsoft.com/office/drawing/2014/main" xmlns="" id="{CC72AE67-A3C1-42BC-8372-72B6C067A66B}"/>
                </a:ext>
              </a:extLst>
            </p:cNvPr>
            <p:cNvSpPr/>
            <p:nvPr/>
          </p:nvSpPr>
          <p:spPr bwMode="auto">
            <a:xfrm>
              <a:off x="4642019" y="4056686"/>
              <a:ext cx="118232" cy="109981"/>
            </a:xfrm>
            <a:custGeom>
              <a:avLst/>
              <a:gdLst>
                <a:gd name="T0" fmla="*/ 0 w 66"/>
                <a:gd name="T1" fmla="*/ 26 h 63"/>
                <a:gd name="T2" fmla="*/ 0 w 66"/>
                <a:gd name="T3" fmla="*/ 26 h 63"/>
                <a:gd name="T4" fmla="*/ 3 w 66"/>
                <a:gd name="T5" fmla="*/ 22 h 63"/>
                <a:gd name="T6" fmla="*/ 7 w 66"/>
                <a:gd name="T7" fmla="*/ 18 h 63"/>
                <a:gd name="T8" fmla="*/ 11 w 66"/>
                <a:gd name="T9" fmla="*/ 14 h 63"/>
                <a:gd name="T10" fmla="*/ 11 w 66"/>
                <a:gd name="T11" fmla="*/ 14 h 63"/>
                <a:gd name="T12" fmla="*/ 11 w 66"/>
                <a:gd name="T13" fmla="*/ 11 h 63"/>
                <a:gd name="T14" fmla="*/ 14 w 66"/>
                <a:gd name="T15" fmla="*/ 7 h 63"/>
                <a:gd name="T16" fmla="*/ 14 w 66"/>
                <a:gd name="T17" fmla="*/ 7 h 63"/>
                <a:gd name="T18" fmla="*/ 14 w 66"/>
                <a:gd name="T19" fmla="*/ 3 h 63"/>
                <a:gd name="T20" fmla="*/ 18 w 66"/>
                <a:gd name="T21" fmla="*/ 0 h 63"/>
                <a:gd name="T22" fmla="*/ 18 w 66"/>
                <a:gd name="T23" fmla="*/ 3 h 63"/>
                <a:gd name="T24" fmla="*/ 25 w 66"/>
                <a:gd name="T25" fmla="*/ 0 h 63"/>
                <a:gd name="T26" fmla="*/ 29 w 66"/>
                <a:gd name="T27" fmla="*/ 0 h 63"/>
                <a:gd name="T28" fmla="*/ 33 w 66"/>
                <a:gd name="T29" fmla="*/ 3 h 63"/>
                <a:gd name="T30" fmla="*/ 37 w 66"/>
                <a:gd name="T31" fmla="*/ 7 h 63"/>
                <a:gd name="T32" fmla="*/ 33 w 66"/>
                <a:gd name="T33" fmla="*/ 11 h 63"/>
                <a:gd name="T34" fmla="*/ 33 w 66"/>
                <a:gd name="T35" fmla="*/ 14 h 63"/>
                <a:gd name="T36" fmla="*/ 37 w 66"/>
                <a:gd name="T37" fmla="*/ 18 h 63"/>
                <a:gd name="T38" fmla="*/ 40 w 66"/>
                <a:gd name="T39" fmla="*/ 18 h 63"/>
                <a:gd name="T40" fmla="*/ 44 w 66"/>
                <a:gd name="T41" fmla="*/ 14 h 63"/>
                <a:gd name="T42" fmla="*/ 48 w 66"/>
                <a:gd name="T43" fmla="*/ 14 h 63"/>
                <a:gd name="T44" fmla="*/ 48 w 66"/>
                <a:gd name="T45" fmla="*/ 18 h 63"/>
                <a:gd name="T46" fmla="*/ 51 w 66"/>
                <a:gd name="T47" fmla="*/ 18 h 63"/>
                <a:gd name="T48" fmla="*/ 48 w 66"/>
                <a:gd name="T49" fmla="*/ 22 h 63"/>
                <a:gd name="T50" fmla="*/ 51 w 66"/>
                <a:gd name="T51" fmla="*/ 26 h 63"/>
                <a:gd name="T52" fmla="*/ 48 w 66"/>
                <a:gd name="T53" fmla="*/ 29 h 63"/>
                <a:gd name="T54" fmla="*/ 44 w 66"/>
                <a:gd name="T55" fmla="*/ 33 h 63"/>
                <a:gd name="T56" fmla="*/ 48 w 66"/>
                <a:gd name="T57" fmla="*/ 33 h 63"/>
                <a:gd name="T58" fmla="*/ 48 w 66"/>
                <a:gd name="T59" fmla="*/ 37 h 63"/>
                <a:gd name="T60" fmla="*/ 51 w 66"/>
                <a:gd name="T61" fmla="*/ 33 h 63"/>
                <a:gd name="T62" fmla="*/ 51 w 66"/>
                <a:gd name="T63" fmla="*/ 33 h 63"/>
                <a:gd name="T64" fmla="*/ 55 w 66"/>
                <a:gd name="T65" fmla="*/ 37 h 63"/>
                <a:gd name="T66" fmla="*/ 59 w 66"/>
                <a:gd name="T67" fmla="*/ 37 h 63"/>
                <a:gd name="T68" fmla="*/ 59 w 66"/>
                <a:gd name="T69" fmla="*/ 37 h 63"/>
                <a:gd name="T70" fmla="*/ 59 w 66"/>
                <a:gd name="T71" fmla="*/ 40 h 63"/>
                <a:gd name="T72" fmla="*/ 63 w 66"/>
                <a:gd name="T73" fmla="*/ 40 h 63"/>
                <a:gd name="T74" fmla="*/ 66 w 66"/>
                <a:gd name="T75" fmla="*/ 40 h 63"/>
                <a:gd name="T76" fmla="*/ 66 w 66"/>
                <a:gd name="T77" fmla="*/ 44 h 63"/>
                <a:gd name="T78" fmla="*/ 63 w 66"/>
                <a:gd name="T79" fmla="*/ 48 h 63"/>
                <a:gd name="T80" fmla="*/ 66 w 66"/>
                <a:gd name="T81" fmla="*/ 48 h 63"/>
                <a:gd name="T82" fmla="*/ 63 w 66"/>
                <a:gd name="T83" fmla="*/ 51 h 63"/>
                <a:gd name="T84" fmla="*/ 63 w 66"/>
                <a:gd name="T85" fmla="*/ 51 h 63"/>
                <a:gd name="T86" fmla="*/ 63 w 66"/>
                <a:gd name="T87" fmla="*/ 55 h 63"/>
                <a:gd name="T88" fmla="*/ 63 w 66"/>
                <a:gd name="T89" fmla="*/ 59 h 63"/>
                <a:gd name="T90" fmla="*/ 63 w 66"/>
                <a:gd name="T91" fmla="*/ 63 h 63"/>
                <a:gd name="T92" fmla="*/ 63 w 66"/>
                <a:gd name="T93" fmla="*/ 63 h 63"/>
                <a:gd name="T94" fmla="*/ 48 w 66"/>
                <a:gd name="T95" fmla="*/ 59 h 63"/>
                <a:gd name="T96" fmla="*/ 37 w 66"/>
                <a:gd name="T97" fmla="*/ 51 h 63"/>
                <a:gd name="T98" fmla="*/ 33 w 66"/>
                <a:gd name="T99" fmla="*/ 51 h 63"/>
                <a:gd name="T100" fmla="*/ 22 w 66"/>
                <a:gd name="T101" fmla="*/ 40 h 63"/>
                <a:gd name="T102" fmla="*/ 14 w 66"/>
                <a:gd name="T103" fmla="*/ 37 h 63"/>
                <a:gd name="T104" fmla="*/ 11 w 66"/>
                <a:gd name="T105" fmla="*/ 37 h 63"/>
                <a:gd name="T106" fmla="*/ 7 w 66"/>
                <a:gd name="T107" fmla="*/ 33 h 63"/>
                <a:gd name="T108" fmla="*/ 7 w 66"/>
                <a:gd name="T109" fmla="*/ 29 h 63"/>
                <a:gd name="T110" fmla="*/ 7 w 66"/>
                <a:gd name="T111" fmla="*/ 29 h 63"/>
                <a:gd name="T112" fmla="*/ 3 w 66"/>
                <a:gd name="T113" fmla="*/ 26 h 63"/>
                <a:gd name="T114" fmla="*/ 0 w 66"/>
                <a:gd name="T115" fmla="*/ 26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66" h="63">
                  <a:moveTo>
                    <a:pt x="0" y="26"/>
                  </a:moveTo>
                  <a:lnTo>
                    <a:pt x="0" y="26"/>
                  </a:lnTo>
                  <a:lnTo>
                    <a:pt x="3" y="22"/>
                  </a:lnTo>
                  <a:lnTo>
                    <a:pt x="7" y="18"/>
                  </a:lnTo>
                  <a:lnTo>
                    <a:pt x="11" y="14"/>
                  </a:lnTo>
                  <a:lnTo>
                    <a:pt x="11" y="14"/>
                  </a:lnTo>
                  <a:lnTo>
                    <a:pt x="11" y="11"/>
                  </a:lnTo>
                  <a:lnTo>
                    <a:pt x="14" y="7"/>
                  </a:lnTo>
                  <a:lnTo>
                    <a:pt x="14" y="7"/>
                  </a:lnTo>
                  <a:lnTo>
                    <a:pt x="14" y="3"/>
                  </a:lnTo>
                  <a:lnTo>
                    <a:pt x="18" y="0"/>
                  </a:lnTo>
                  <a:lnTo>
                    <a:pt x="18" y="3"/>
                  </a:lnTo>
                  <a:lnTo>
                    <a:pt x="25" y="0"/>
                  </a:lnTo>
                  <a:lnTo>
                    <a:pt x="29" y="0"/>
                  </a:lnTo>
                  <a:lnTo>
                    <a:pt x="33" y="3"/>
                  </a:lnTo>
                  <a:lnTo>
                    <a:pt x="37" y="7"/>
                  </a:lnTo>
                  <a:lnTo>
                    <a:pt x="33" y="11"/>
                  </a:lnTo>
                  <a:lnTo>
                    <a:pt x="33" y="14"/>
                  </a:lnTo>
                  <a:lnTo>
                    <a:pt x="37" y="18"/>
                  </a:lnTo>
                  <a:lnTo>
                    <a:pt x="40" y="18"/>
                  </a:lnTo>
                  <a:lnTo>
                    <a:pt x="44" y="14"/>
                  </a:lnTo>
                  <a:lnTo>
                    <a:pt x="48" y="14"/>
                  </a:lnTo>
                  <a:lnTo>
                    <a:pt x="48" y="18"/>
                  </a:lnTo>
                  <a:lnTo>
                    <a:pt x="51" y="18"/>
                  </a:lnTo>
                  <a:lnTo>
                    <a:pt x="48" y="22"/>
                  </a:lnTo>
                  <a:lnTo>
                    <a:pt x="51" y="26"/>
                  </a:lnTo>
                  <a:lnTo>
                    <a:pt x="48" y="29"/>
                  </a:lnTo>
                  <a:lnTo>
                    <a:pt x="44" y="33"/>
                  </a:lnTo>
                  <a:lnTo>
                    <a:pt x="48" y="33"/>
                  </a:lnTo>
                  <a:lnTo>
                    <a:pt x="48" y="37"/>
                  </a:lnTo>
                  <a:lnTo>
                    <a:pt x="51" y="33"/>
                  </a:lnTo>
                  <a:lnTo>
                    <a:pt x="51" y="33"/>
                  </a:lnTo>
                  <a:lnTo>
                    <a:pt x="55" y="37"/>
                  </a:lnTo>
                  <a:lnTo>
                    <a:pt x="59" y="37"/>
                  </a:lnTo>
                  <a:lnTo>
                    <a:pt x="59" y="37"/>
                  </a:lnTo>
                  <a:lnTo>
                    <a:pt x="59" y="40"/>
                  </a:lnTo>
                  <a:lnTo>
                    <a:pt x="63" y="40"/>
                  </a:lnTo>
                  <a:lnTo>
                    <a:pt x="66" y="40"/>
                  </a:lnTo>
                  <a:lnTo>
                    <a:pt x="66" y="44"/>
                  </a:lnTo>
                  <a:lnTo>
                    <a:pt x="63" y="48"/>
                  </a:lnTo>
                  <a:lnTo>
                    <a:pt x="66" y="48"/>
                  </a:lnTo>
                  <a:lnTo>
                    <a:pt x="63" y="51"/>
                  </a:lnTo>
                  <a:lnTo>
                    <a:pt x="63" y="51"/>
                  </a:lnTo>
                  <a:lnTo>
                    <a:pt x="63" y="55"/>
                  </a:lnTo>
                  <a:lnTo>
                    <a:pt x="63" y="59"/>
                  </a:lnTo>
                  <a:lnTo>
                    <a:pt x="63" y="63"/>
                  </a:lnTo>
                  <a:lnTo>
                    <a:pt x="63" y="63"/>
                  </a:lnTo>
                  <a:lnTo>
                    <a:pt x="48" y="59"/>
                  </a:lnTo>
                  <a:lnTo>
                    <a:pt x="37" y="51"/>
                  </a:lnTo>
                  <a:lnTo>
                    <a:pt x="33" y="51"/>
                  </a:lnTo>
                  <a:lnTo>
                    <a:pt x="22" y="40"/>
                  </a:lnTo>
                  <a:lnTo>
                    <a:pt x="14" y="37"/>
                  </a:lnTo>
                  <a:lnTo>
                    <a:pt x="11" y="37"/>
                  </a:lnTo>
                  <a:lnTo>
                    <a:pt x="7" y="33"/>
                  </a:lnTo>
                  <a:lnTo>
                    <a:pt x="7" y="29"/>
                  </a:lnTo>
                  <a:lnTo>
                    <a:pt x="7" y="29"/>
                  </a:lnTo>
                  <a:lnTo>
                    <a:pt x="3" y="26"/>
                  </a:lnTo>
                  <a:lnTo>
                    <a:pt x="0"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0" name="Freeform 124">
              <a:extLst>
                <a:ext uri="{FF2B5EF4-FFF2-40B4-BE49-F238E27FC236}">
                  <a16:creationId xmlns:a16="http://schemas.microsoft.com/office/drawing/2014/main" xmlns="" id="{000D4BC1-7AF2-43EA-AD5F-6157C2C06CB3}"/>
                </a:ext>
              </a:extLst>
            </p:cNvPr>
            <p:cNvSpPr/>
            <p:nvPr/>
          </p:nvSpPr>
          <p:spPr bwMode="auto">
            <a:xfrm>
              <a:off x="4720838" y="3997330"/>
              <a:ext cx="186304" cy="174572"/>
            </a:xfrm>
            <a:custGeom>
              <a:avLst/>
              <a:gdLst>
                <a:gd name="T0" fmla="*/ 19 w 104"/>
                <a:gd name="T1" fmla="*/ 97 h 100"/>
                <a:gd name="T2" fmla="*/ 19 w 104"/>
                <a:gd name="T3" fmla="*/ 89 h 100"/>
                <a:gd name="T4" fmla="*/ 19 w 104"/>
                <a:gd name="T5" fmla="*/ 85 h 100"/>
                <a:gd name="T6" fmla="*/ 19 w 104"/>
                <a:gd name="T7" fmla="*/ 82 h 100"/>
                <a:gd name="T8" fmla="*/ 22 w 104"/>
                <a:gd name="T9" fmla="*/ 74 h 100"/>
                <a:gd name="T10" fmla="*/ 15 w 104"/>
                <a:gd name="T11" fmla="*/ 74 h 100"/>
                <a:gd name="T12" fmla="*/ 15 w 104"/>
                <a:gd name="T13" fmla="*/ 71 h 100"/>
                <a:gd name="T14" fmla="*/ 7 w 104"/>
                <a:gd name="T15" fmla="*/ 67 h 100"/>
                <a:gd name="T16" fmla="*/ 4 w 104"/>
                <a:gd name="T17" fmla="*/ 71 h 100"/>
                <a:gd name="T18" fmla="*/ 0 w 104"/>
                <a:gd name="T19" fmla="*/ 67 h 100"/>
                <a:gd name="T20" fmla="*/ 7 w 104"/>
                <a:gd name="T21" fmla="*/ 60 h 100"/>
                <a:gd name="T22" fmla="*/ 7 w 104"/>
                <a:gd name="T23" fmla="*/ 52 h 100"/>
                <a:gd name="T24" fmla="*/ 15 w 104"/>
                <a:gd name="T25" fmla="*/ 45 h 100"/>
                <a:gd name="T26" fmla="*/ 11 w 104"/>
                <a:gd name="T27" fmla="*/ 41 h 100"/>
                <a:gd name="T28" fmla="*/ 11 w 104"/>
                <a:gd name="T29" fmla="*/ 34 h 100"/>
                <a:gd name="T30" fmla="*/ 15 w 104"/>
                <a:gd name="T31" fmla="*/ 34 h 100"/>
                <a:gd name="T32" fmla="*/ 11 w 104"/>
                <a:gd name="T33" fmla="*/ 30 h 100"/>
                <a:gd name="T34" fmla="*/ 11 w 104"/>
                <a:gd name="T35" fmla="*/ 22 h 100"/>
                <a:gd name="T36" fmla="*/ 11 w 104"/>
                <a:gd name="T37" fmla="*/ 11 h 100"/>
                <a:gd name="T38" fmla="*/ 11 w 104"/>
                <a:gd name="T39" fmla="*/ 11 h 100"/>
                <a:gd name="T40" fmla="*/ 22 w 104"/>
                <a:gd name="T41" fmla="*/ 4 h 100"/>
                <a:gd name="T42" fmla="*/ 26 w 104"/>
                <a:gd name="T43" fmla="*/ 8 h 100"/>
                <a:gd name="T44" fmla="*/ 37 w 104"/>
                <a:gd name="T45" fmla="*/ 4 h 100"/>
                <a:gd name="T46" fmla="*/ 41 w 104"/>
                <a:gd name="T47" fmla="*/ 4 h 100"/>
                <a:gd name="T48" fmla="*/ 44 w 104"/>
                <a:gd name="T49" fmla="*/ 4 h 100"/>
                <a:gd name="T50" fmla="*/ 52 w 104"/>
                <a:gd name="T51" fmla="*/ 8 h 100"/>
                <a:gd name="T52" fmla="*/ 56 w 104"/>
                <a:gd name="T53" fmla="*/ 0 h 100"/>
                <a:gd name="T54" fmla="*/ 67 w 104"/>
                <a:gd name="T55" fmla="*/ 8 h 100"/>
                <a:gd name="T56" fmla="*/ 70 w 104"/>
                <a:gd name="T57" fmla="*/ 8 h 100"/>
                <a:gd name="T58" fmla="*/ 78 w 104"/>
                <a:gd name="T59" fmla="*/ 11 h 100"/>
                <a:gd name="T60" fmla="*/ 85 w 104"/>
                <a:gd name="T61" fmla="*/ 15 h 100"/>
                <a:gd name="T62" fmla="*/ 93 w 104"/>
                <a:gd name="T63" fmla="*/ 11 h 100"/>
                <a:gd name="T64" fmla="*/ 96 w 104"/>
                <a:gd name="T65" fmla="*/ 15 h 100"/>
                <a:gd name="T66" fmla="*/ 100 w 104"/>
                <a:gd name="T67" fmla="*/ 15 h 100"/>
                <a:gd name="T68" fmla="*/ 100 w 104"/>
                <a:gd name="T69" fmla="*/ 22 h 100"/>
                <a:gd name="T70" fmla="*/ 104 w 104"/>
                <a:gd name="T71" fmla="*/ 30 h 100"/>
                <a:gd name="T72" fmla="*/ 104 w 104"/>
                <a:gd name="T73" fmla="*/ 37 h 100"/>
                <a:gd name="T74" fmla="*/ 100 w 104"/>
                <a:gd name="T75" fmla="*/ 41 h 100"/>
                <a:gd name="T76" fmla="*/ 93 w 104"/>
                <a:gd name="T77" fmla="*/ 52 h 100"/>
                <a:gd name="T78" fmla="*/ 93 w 104"/>
                <a:gd name="T79" fmla="*/ 56 h 100"/>
                <a:gd name="T80" fmla="*/ 93 w 104"/>
                <a:gd name="T81" fmla="*/ 63 h 100"/>
                <a:gd name="T82" fmla="*/ 89 w 104"/>
                <a:gd name="T83" fmla="*/ 67 h 100"/>
                <a:gd name="T84" fmla="*/ 93 w 104"/>
                <a:gd name="T85" fmla="*/ 74 h 100"/>
                <a:gd name="T86" fmla="*/ 100 w 104"/>
                <a:gd name="T87" fmla="*/ 78 h 100"/>
                <a:gd name="T88" fmla="*/ 100 w 104"/>
                <a:gd name="T89" fmla="*/ 85 h 100"/>
                <a:gd name="T90" fmla="*/ 93 w 104"/>
                <a:gd name="T91" fmla="*/ 85 h 100"/>
                <a:gd name="T92" fmla="*/ 93 w 104"/>
                <a:gd name="T93" fmla="*/ 82 h 100"/>
                <a:gd name="T94" fmla="*/ 89 w 104"/>
                <a:gd name="T95" fmla="*/ 89 h 100"/>
                <a:gd name="T96" fmla="*/ 70 w 104"/>
                <a:gd name="T97" fmla="*/ 85 h 100"/>
                <a:gd name="T98" fmla="*/ 44 w 104"/>
                <a:gd name="T99" fmla="*/ 89 h 100"/>
                <a:gd name="T100" fmla="*/ 33 w 104"/>
                <a:gd name="T101" fmla="*/ 93 h 100"/>
                <a:gd name="T102" fmla="*/ 26 w 104"/>
                <a:gd name="T103" fmla="*/ 93 h 100"/>
                <a:gd name="T104" fmla="*/ 19 w 104"/>
                <a:gd name="T105" fmla="*/ 97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04" h="100">
                  <a:moveTo>
                    <a:pt x="19" y="97"/>
                  </a:moveTo>
                  <a:lnTo>
                    <a:pt x="19" y="97"/>
                  </a:lnTo>
                  <a:lnTo>
                    <a:pt x="19" y="93"/>
                  </a:lnTo>
                  <a:lnTo>
                    <a:pt x="19" y="89"/>
                  </a:lnTo>
                  <a:lnTo>
                    <a:pt x="19" y="85"/>
                  </a:lnTo>
                  <a:lnTo>
                    <a:pt x="19" y="85"/>
                  </a:lnTo>
                  <a:lnTo>
                    <a:pt x="22" y="82"/>
                  </a:lnTo>
                  <a:lnTo>
                    <a:pt x="19" y="82"/>
                  </a:lnTo>
                  <a:lnTo>
                    <a:pt x="22" y="78"/>
                  </a:lnTo>
                  <a:lnTo>
                    <a:pt x="22" y="74"/>
                  </a:lnTo>
                  <a:lnTo>
                    <a:pt x="19" y="74"/>
                  </a:lnTo>
                  <a:lnTo>
                    <a:pt x="15" y="74"/>
                  </a:lnTo>
                  <a:lnTo>
                    <a:pt x="15" y="71"/>
                  </a:lnTo>
                  <a:lnTo>
                    <a:pt x="15" y="71"/>
                  </a:lnTo>
                  <a:lnTo>
                    <a:pt x="11" y="71"/>
                  </a:lnTo>
                  <a:lnTo>
                    <a:pt x="7" y="67"/>
                  </a:lnTo>
                  <a:lnTo>
                    <a:pt x="7" y="67"/>
                  </a:lnTo>
                  <a:lnTo>
                    <a:pt x="4" y="71"/>
                  </a:lnTo>
                  <a:lnTo>
                    <a:pt x="4" y="67"/>
                  </a:lnTo>
                  <a:lnTo>
                    <a:pt x="0" y="67"/>
                  </a:lnTo>
                  <a:lnTo>
                    <a:pt x="4" y="63"/>
                  </a:lnTo>
                  <a:lnTo>
                    <a:pt x="7" y="60"/>
                  </a:lnTo>
                  <a:lnTo>
                    <a:pt x="4" y="56"/>
                  </a:lnTo>
                  <a:lnTo>
                    <a:pt x="7" y="52"/>
                  </a:lnTo>
                  <a:lnTo>
                    <a:pt x="7" y="52"/>
                  </a:lnTo>
                  <a:lnTo>
                    <a:pt x="15" y="45"/>
                  </a:lnTo>
                  <a:lnTo>
                    <a:pt x="15" y="41"/>
                  </a:lnTo>
                  <a:lnTo>
                    <a:pt x="11" y="41"/>
                  </a:lnTo>
                  <a:lnTo>
                    <a:pt x="11" y="37"/>
                  </a:lnTo>
                  <a:lnTo>
                    <a:pt x="11" y="34"/>
                  </a:lnTo>
                  <a:lnTo>
                    <a:pt x="11" y="34"/>
                  </a:lnTo>
                  <a:lnTo>
                    <a:pt x="15" y="34"/>
                  </a:lnTo>
                  <a:lnTo>
                    <a:pt x="15" y="30"/>
                  </a:lnTo>
                  <a:lnTo>
                    <a:pt x="11" y="30"/>
                  </a:lnTo>
                  <a:lnTo>
                    <a:pt x="11" y="26"/>
                  </a:lnTo>
                  <a:lnTo>
                    <a:pt x="11" y="22"/>
                  </a:lnTo>
                  <a:lnTo>
                    <a:pt x="11" y="19"/>
                  </a:lnTo>
                  <a:lnTo>
                    <a:pt x="11" y="11"/>
                  </a:lnTo>
                  <a:lnTo>
                    <a:pt x="11" y="11"/>
                  </a:lnTo>
                  <a:lnTo>
                    <a:pt x="11" y="11"/>
                  </a:lnTo>
                  <a:lnTo>
                    <a:pt x="15" y="8"/>
                  </a:lnTo>
                  <a:lnTo>
                    <a:pt x="22" y="4"/>
                  </a:lnTo>
                  <a:lnTo>
                    <a:pt x="22" y="4"/>
                  </a:lnTo>
                  <a:lnTo>
                    <a:pt x="26" y="8"/>
                  </a:lnTo>
                  <a:lnTo>
                    <a:pt x="33" y="8"/>
                  </a:lnTo>
                  <a:lnTo>
                    <a:pt x="37" y="4"/>
                  </a:lnTo>
                  <a:lnTo>
                    <a:pt x="37" y="4"/>
                  </a:lnTo>
                  <a:lnTo>
                    <a:pt x="41" y="4"/>
                  </a:lnTo>
                  <a:lnTo>
                    <a:pt x="44" y="4"/>
                  </a:lnTo>
                  <a:lnTo>
                    <a:pt x="44" y="4"/>
                  </a:lnTo>
                  <a:lnTo>
                    <a:pt x="44" y="8"/>
                  </a:lnTo>
                  <a:lnTo>
                    <a:pt x="52" y="8"/>
                  </a:lnTo>
                  <a:lnTo>
                    <a:pt x="56" y="4"/>
                  </a:lnTo>
                  <a:lnTo>
                    <a:pt x="56" y="0"/>
                  </a:lnTo>
                  <a:lnTo>
                    <a:pt x="63" y="4"/>
                  </a:lnTo>
                  <a:lnTo>
                    <a:pt x="67" y="8"/>
                  </a:lnTo>
                  <a:lnTo>
                    <a:pt x="70" y="8"/>
                  </a:lnTo>
                  <a:lnTo>
                    <a:pt x="70" y="8"/>
                  </a:lnTo>
                  <a:lnTo>
                    <a:pt x="74" y="8"/>
                  </a:lnTo>
                  <a:lnTo>
                    <a:pt x="78" y="11"/>
                  </a:lnTo>
                  <a:lnTo>
                    <a:pt x="78" y="11"/>
                  </a:lnTo>
                  <a:lnTo>
                    <a:pt x="85" y="15"/>
                  </a:lnTo>
                  <a:lnTo>
                    <a:pt x="89" y="15"/>
                  </a:lnTo>
                  <a:lnTo>
                    <a:pt x="93" y="11"/>
                  </a:lnTo>
                  <a:lnTo>
                    <a:pt x="93" y="11"/>
                  </a:lnTo>
                  <a:lnTo>
                    <a:pt x="96" y="15"/>
                  </a:lnTo>
                  <a:lnTo>
                    <a:pt x="100" y="15"/>
                  </a:lnTo>
                  <a:lnTo>
                    <a:pt x="100" y="15"/>
                  </a:lnTo>
                  <a:lnTo>
                    <a:pt x="100" y="22"/>
                  </a:lnTo>
                  <a:lnTo>
                    <a:pt x="100" y="22"/>
                  </a:lnTo>
                  <a:lnTo>
                    <a:pt x="100" y="26"/>
                  </a:lnTo>
                  <a:lnTo>
                    <a:pt x="104" y="30"/>
                  </a:lnTo>
                  <a:lnTo>
                    <a:pt x="104" y="34"/>
                  </a:lnTo>
                  <a:lnTo>
                    <a:pt x="104" y="37"/>
                  </a:lnTo>
                  <a:lnTo>
                    <a:pt x="104" y="37"/>
                  </a:lnTo>
                  <a:lnTo>
                    <a:pt x="100" y="41"/>
                  </a:lnTo>
                  <a:lnTo>
                    <a:pt x="93" y="48"/>
                  </a:lnTo>
                  <a:lnTo>
                    <a:pt x="93" y="52"/>
                  </a:lnTo>
                  <a:lnTo>
                    <a:pt x="93" y="52"/>
                  </a:lnTo>
                  <a:lnTo>
                    <a:pt x="93" y="56"/>
                  </a:lnTo>
                  <a:lnTo>
                    <a:pt x="93" y="60"/>
                  </a:lnTo>
                  <a:lnTo>
                    <a:pt x="93" y="63"/>
                  </a:lnTo>
                  <a:lnTo>
                    <a:pt x="89" y="67"/>
                  </a:lnTo>
                  <a:lnTo>
                    <a:pt x="89" y="67"/>
                  </a:lnTo>
                  <a:lnTo>
                    <a:pt x="93" y="67"/>
                  </a:lnTo>
                  <a:lnTo>
                    <a:pt x="93" y="74"/>
                  </a:lnTo>
                  <a:lnTo>
                    <a:pt x="96" y="78"/>
                  </a:lnTo>
                  <a:lnTo>
                    <a:pt x="100" y="78"/>
                  </a:lnTo>
                  <a:lnTo>
                    <a:pt x="100" y="82"/>
                  </a:lnTo>
                  <a:lnTo>
                    <a:pt x="100" y="85"/>
                  </a:lnTo>
                  <a:lnTo>
                    <a:pt x="96" y="85"/>
                  </a:lnTo>
                  <a:lnTo>
                    <a:pt x="93" y="85"/>
                  </a:lnTo>
                  <a:lnTo>
                    <a:pt x="93" y="85"/>
                  </a:lnTo>
                  <a:lnTo>
                    <a:pt x="93" y="82"/>
                  </a:lnTo>
                  <a:lnTo>
                    <a:pt x="89" y="85"/>
                  </a:lnTo>
                  <a:lnTo>
                    <a:pt x="89" y="89"/>
                  </a:lnTo>
                  <a:lnTo>
                    <a:pt x="78" y="85"/>
                  </a:lnTo>
                  <a:lnTo>
                    <a:pt x="70" y="85"/>
                  </a:lnTo>
                  <a:lnTo>
                    <a:pt x="48" y="85"/>
                  </a:lnTo>
                  <a:lnTo>
                    <a:pt x="44" y="89"/>
                  </a:lnTo>
                  <a:lnTo>
                    <a:pt x="44" y="89"/>
                  </a:lnTo>
                  <a:lnTo>
                    <a:pt x="33" y="93"/>
                  </a:lnTo>
                  <a:lnTo>
                    <a:pt x="30" y="93"/>
                  </a:lnTo>
                  <a:lnTo>
                    <a:pt x="26" y="93"/>
                  </a:lnTo>
                  <a:lnTo>
                    <a:pt x="22" y="100"/>
                  </a:lnTo>
                  <a:lnTo>
                    <a:pt x="19" y="9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1" name="Freeform 125">
              <a:extLst>
                <a:ext uri="{FF2B5EF4-FFF2-40B4-BE49-F238E27FC236}">
                  <a16:creationId xmlns:a16="http://schemas.microsoft.com/office/drawing/2014/main" xmlns="" id="{311DE849-0D75-41EE-8470-CA732609E3D1}"/>
                </a:ext>
              </a:extLst>
            </p:cNvPr>
            <p:cNvSpPr/>
            <p:nvPr/>
          </p:nvSpPr>
          <p:spPr bwMode="auto">
            <a:xfrm>
              <a:off x="4880273" y="3985112"/>
              <a:ext cx="125397" cy="174572"/>
            </a:xfrm>
            <a:custGeom>
              <a:avLst/>
              <a:gdLst>
                <a:gd name="T0" fmla="*/ 4 w 70"/>
                <a:gd name="T1" fmla="*/ 92 h 100"/>
                <a:gd name="T2" fmla="*/ 11 w 70"/>
                <a:gd name="T3" fmla="*/ 92 h 100"/>
                <a:gd name="T4" fmla="*/ 11 w 70"/>
                <a:gd name="T5" fmla="*/ 85 h 100"/>
                <a:gd name="T6" fmla="*/ 4 w 70"/>
                <a:gd name="T7" fmla="*/ 81 h 100"/>
                <a:gd name="T8" fmla="*/ 0 w 70"/>
                <a:gd name="T9" fmla="*/ 74 h 100"/>
                <a:gd name="T10" fmla="*/ 4 w 70"/>
                <a:gd name="T11" fmla="*/ 70 h 100"/>
                <a:gd name="T12" fmla="*/ 4 w 70"/>
                <a:gd name="T13" fmla="*/ 63 h 100"/>
                <a:gd name="T14" fmla="*/ 4 w 70"/>
                <a:gd name="T15" fmla="*/ 59 h 100"/>
                <a:gd name="T16" fmla="*/ 11 w 70"/>
                <a:gd name="T17" fmla="*/ 48 h 100"/>
                <a:gd name="T18" fmla="*/ 15 w 70"/>
                <a:gd name="T19" fmla="*/ 44 h 100"/>
                <a:gd name="T20" fmla="*/ 15 w 70"/>
                <a:gd name="T21" fmla="*/ 37 h 100"/>
                <a:gd name="T22" fmla="*/ 11 w 70"/>
                <a:gd name="T23" fmla="*/ 29 h 100"/>
                <a:gd name="T24" fmla="*/ 11 w 70"/>
                <a:gd name="T25" fmla="*/ 22 h 100"/>
                <a:gd name="T26" fmla="*/ 7 w 70"/>
                <a:gd name="T27" fmla="*/ 15 h 100"/>
                <a:gd name="T28" fmla="*/ 7 w 70"/>
                <a:gd name="T29" fmla="*/ 7 h 100"/>
                <a:gd name="T30" fmla="*/ 11 w 70"/>
                <a:gd name="T31" fmla="*/ 3 h 100"/>
                <a:gd name="T32" fmla="*/ 26 w 70"/>
                <a:gd name="T33" fmla="*/ 3 h 100"/>
                <a:gd name="T34" fmla="*/ 41 w 70"/>
                <a:gd name="T35" fmla="*/ 3 h 100"/>
                <a:gd name="T36" fmla="*/ 48 w 70"/>
                <a:gd name="T37" fmla="*/ 0 h 100"/>
                <a:gd name="T38" fmla="*/ 52 w 70"/>
                <a:gd name="T39" fmla="*/ 3 h 100"/>
                <a:gd name="T40" fmla="*/ 52 w 70"/>
                <a:gd name="T41" fmla="*/ 7 h 100"/>
                <a:gd name="T42" fmla="*/ 59 w 70"/>
                <a:gd name="T43" fmla="*/ 15 h 100"/>
                <a:gd name="T44" fmla="*/ 59 w 70"/>
                <a:gd name="T45" fmla="*/ 18 h 100"/>
                <a:gd name="T46" fmla="*/ 63 w 70"/>
                <a:gd name="T47" fmla="*/ 26 h 100"/>
                <a:gd name="T48" fmla="*/ 63 w 70"/>
                <a:gd name="T49" fmla="*/ 33 h 100"/>
                <a:gd name="T50" fmla="*/ 63 w 70"/>
                <a:gd name="T51" fmla="*/ 37 h 100"/>
                <a:gd name="T52" fmla="*/ 63 w 70"/>
                <a:gd name="T53" fmla="*/ 41 h 100"/>
                <a:gd name="T54" fmla="*/ 63 w 70"/>
                <a:gd name="T55" fmla="*/ 44 h 100"/>
                <a:gd name="T56" fmla="*/ 63 w 70"/>
                <a:gd name="T57" fmla="*/ 52 h 100"/>
                <a:gd name="T58" fmla="*/ 63 w 70"/>
                <a:gd name="T59" fmla="*/ 63 h 100"/>
                <a:gd name="T60" fmla="*/ 63 w 70"/>
                <a:gd name="T61" fmla="*/ 70 h 100"/>
                <a:gd name="T62" fmla="*/ 63 w 70"/>
                <a:gd name="T63" fmla="*/ 78 h 100"/>
                <a:gd name="T64" fmla="*/ 67 w 70"/>
                <a:gd name="T65" fmla="*/ 78 h 100"/>
                <a:gd name="T66" fmla="*/ 63 w 70"/>
                <a:gd name="T67" fmla="*/ 81 h 100"/>
                <a:gd name="T68" fmla="*/ 44 w 70"/>
                <a:gd name="T69" fmla="*/ 92 h 100"/>
                <a:gd name="T70" fmla="*/ 22 w 70"/>
                <a:gd name="T71" fmla="*/ 100 h 100"/>
                <a:gd name="T72" fmla="*/ 4 w 70"/>
                <a:gd name="T73" fmla="*/ 96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70" h="100">
                  <a:moveTo>
                    <a:pt x="4" y="92"/>
                  </a:moveTo>
                  <a:lnTo>
                    <a:pt x="4" y="92"/>
                  </a:lnTo>
                  <a:lnTo>
                    <a:pt x="7" y="92"/>
                  </a:lnTo>
                  <a:lnTo>
                    <a:pt x="11" y="92"/>
                  </a:lnTo>
                  <a:lnTo>
                    <a:pt x="11" y="89"/>
                  </a:lnTo>
                  <a:lnTo>
                    <a:pt x="11" y="85"/>
                  </a:lnTo>
                  <a:lnTo>
                    <a:pt x="7" y="85"/>
                  </a:lnTo>
                  <a:lnTo>
                    <a:pt x="4" y="81"/>
                  </a:lnTo>
                  <a:lnTo>
                    <a:pt x="4" y="74"/>
                  </a:lnTo>
                  <a:lnTo>
                    <a:pt x="0" y="74"/>
                  </a:lnTo>
                  <a:lnTo>
                    <a:pt x="0" y="74"/>
                  </a:lnTo>
                  <a:lnTo>
                    <a:pt x="4" y="70"/>
                  </a:lnTo>
                  <a:lnTo>
                    <a:pt x="4" y="67"/>
                  </a:lnTo>
                  <a:lnTo>
                    <a:pt x="4" y="63"/>
                  </a:lnTo>
                  <a:lnTo>
                    <a:pt x="4" y="59"/>
                  </a:lnTo>
                  <a:lnTo>
                    <a:pt x="4" y="59"/>
                  </a:lnTo>
                  <a:lnTo>
                    <a:pt x="4" y="55"/>
                  </a:lnTo>
                  <a:lnTo>
                    <a:pt x="11" y="48"/>
                  </a:lnTo>
                  <a:lnTo>
                    <a:pt x="15" y="44"/>
                  </a:lnTo>
                  <a:lnTo>
                    <a:pt x="15" y="44"/>
                  </a:lnTo>
                  <a:lnTo>
                    <a:pt x="15" y="41"/>
                  </a:lnTo>
                  <a:lnTo>
                    <a:pt x="15" y="37"/>
                  </a:lnTo>
                  <a:lnTo>
                    <a:pt x="11" y="33"/>
                  </a:lnTo>
                  <a:lnTo>
                    <a:pt x="11" y="29"/>
                  </a:lnTo>
                  <a:lnTo>
                    <a:pt x="11" y="29"/>
                  </a:lnTo>
                  <a:lnTo>
                    <a:pt x="11" y="22"/>
                  </a:lnTo>
                  <a:lnTo>
                    <a:pt x="11" y="18"/>
                  </a:lnTo>
                  <a:lnTo>
                    <a:pt x="7" y="15"/>
                  </a:lnTo>
                  <a:lnTo>
                    <a:pt x="7" y="11"/>
                  </a:lnTo>
                  <a:lnTo>
                    <a:pt x="7" y="7"/>
                  </a:lnTo>
                  <a:lnTo>
                    <a:pt x="7" y="3"/>
                  </a:lnTo>
                  <a:lnTo>
                    <a:pt x="11" y="3"/>
                  </a:lnTo>
                  <a:lnTo>
                    <a:pt x="26" y="3"/>
                  </a:lnTo>
                  <a:lnTo>
                    <a:pt x="26" y="3"/>
                  </a:lnTo>
                  <a:lnTo>
                    <a:pt x="33" y="3"/>
                  </a:lnTo>
                  <a:lnTo>
                    <a:pt x="41" y="3"/>
                  </a:lnTo>
                  <a:lnTo>
                    <a:pt x="44" y="3"/>
                  </a:lnTo>
                  <a:lnTo>
                    <a:pt x="48" y="0"/>
                  </a:lnTo>
                  <a:lnTo>
                    <a:pt x="48" y="0"/>
                  </a:lnTo>
                  <a:lnTo>
                    <a:pt x="52" y="3"/>
                  </a:lnTo>
                  <a:lnTo>
                    <a:pt x="52" y="7"/>
                  </a:lnTo>
                  <a:lnTo>
                    <a:pt x="52" y="7"/>
                  </a:lnTo>
                  <a:lnTo>
                    <a:pt x="55" y="11"/>
                  </a:lnTo>
                  <a:lnTo>
                    <a:pt x="59" y="15"/>
                  </a:lnTo>
                  <a:lnTo>
                    <a:pt x="59" y="15"/>
                  </a:lnTo>
                  <a:lnTo>
                    <a:pt x="59" y="18"/>
                  </a:lnTo>
                  <a:lnTo>
                    <a:pt x="59" y="26"/>
                  </a:lnTo>
                  <a:lnTo>
                    <a:pt x="63" y="26"/>
                  </a:lnTo>
                  <a:lnTo>
                    <a:pt x="63" y="26"/>
                  </a:lnTo>
                  <a:lnTo>
                    <a:pt x="63" y="33"/>
                  </a:lnTo>
                  <a:lnTo>
                    <a:pt x="63" y="33"/>
                  </a:lnTo>
                  <a:lnTo>
                    <a:pt x="63" y="37"/>
                  </a:lnTo>
                  <a:lnTo>
                    <a:pt x="63" y="37"/>
                  </a:lnTo>
                  <a:lnTo>
                    <a:pt x="63" y="41"/>
                  </a:lnTo>
                  <a:lnTo>
                    <a:pt x="63" y="41"/>
                  </a:lnTo>
                  <a:lnTo>
                    <a:pt x="63" y="44"/>
                  </a:lnTo>
                  <a:lnTo>
                    <a:pt x="63" y="48"/>
                  </a:lnTo>
                  <a:lnTo>
                    <a:pt x="63" y="52"/>
                  </a:lnTo>
                  <a:lnTo>
                    <a:pt x="67" y="59"/>
                  </a:lnTo>
                  <a:lnTo>
                    <a:pt x="63" y="63"/>
                  </a:lnTo>
                  <a:lnTo>
                    <a:pt x="63" y="67"/>
                  </a:lnTo>
                  <a:lnTo>
                    <a:pt x="63" y="70"/>
                  </a:lnTo>
                  <a:lnTo>
                    <a:pt x="63" y="74"/>
                  </a:lnTo>
                  <a:lnTo>
                    <a:pt x="63" y="78"/>
                  </a:lnTo>
                  <a:lnTo>
                    <a:pt x="67" y="78"/>
                  </a:lnTo>
                  <a:lnTo>
                    <a:pt x="67" y="78"/>
                  </a:lnTo>
                  <a:lnTo>
                    <a:pt x="70" y="81"/>
                  </a:lnTo>
                  <a:lnTo>
                    <a:pt x="63" y="81"/>
                  </a:lnTo>
                  <a:lnTo>
                    <a:pt x="52" y="85"/>
                  </a:lnTo>
                  <a:lnTo>
                    <a:pt x="44" y="92"/>
                  </a:lnTo>
                  <a:lnTo>
                    <a:pt x="33" y="92"/>
                  </a:lnTo>
                  <a:lnTo>
                    <a:pt x="22" y="100"/>
                  </a:lnTo>
                  <a:lnTo>
                    <a:pt x="15" y="96"/>
                  </a:lnTo>
                  <a:lnTo>
                    <a:pt x="4" y="96"/>
                  </a:lnTo>
                  <a:lnTo>
                    <a:pt x="4" y="9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2" name="Freeform 126">
              <a:extLst>
                <a:ext uri="{FF2B5EF4-FFF2-40B4-BE49-F238E27FC236}">
                  <a16:creationId xmlns:a16="http://schemas.microsoft.com/office/drawing/2014/main" xmlns="" id="{9D01F97B-7B27-4060-9CA3-9875034B150E}"/>
                </a:ext>
              </a:extLst>
            </p:cNvPr>
            <p:cNvSpPr/>
            <p:nvPr/>
          </p:nvSpPr>
          <p:spPr bwMode="auto">
            <a:xfrm>
              <a:off x="4966258" y="3985112"/>
              <a:ext cx="59116" cy="141404"/>
            </a:xfrm>
            <a:custGeom>
              <a:avLst/>
              <a:gdLst>
                <a:gd name="T0" fmla="*/ 19 w 33"/>
                <a:gd name="T1" fmla="*/ 3 h 81"/>
                <a:gd name="T2" fmla="*/ 4 w 33"/>
                <a:gd name="T3" fmla="*/ 0 h 81"/>
                <a:gd name="T4" fmla="*/ 0 w 33"/>
                <a:gd name="T5" fmla="*/ 0 h 81"/>
                <a:gd name="T6" fmla="*/ 4 w 33"/>
                <a:gd name="T7" fmla="*/ 3 h 81"/>
                <a:gd name="T8" fmla="*/ 4 w 33"/>
                <a:gd name="T9" fmla="*/ 7 h 81"/>
                <a:gd name="T10" fmla="*/ 4 w 33"/>
                <a:gd name="T11" fmla="*/ 7 h 81"/>
                <a:gd name="T12" fmla="*/ 7 w 33"/>
                <a:gd name="T13" fmla="*/ 11 h 81"/>
                <a:gd name="T14" fmla="*/ 11 w 33"/>
                <a:gd name="T15" fmla="*/ 15 h 81"/>
                <a:gd name="T16" fmla="*/ 11 w 33"/>
                <a:gd name="T17" fmla="*/ 15 h 81"/>
                <a:gd name="T18" fmla="*/ 11 w 33"/>
                <a:gd name="T19" fmla="*/ 18 h 81"/>
                <a:gd name="T20" fmla="*/ 11 w 33"/>
                <a:gd name="T21" fmla="*/ 26 h 81"/>
                <a:gd name="T22" fmla="*/ 15 w 33"/>
                <a:gd name="T23" fmla="*/ 26 h 81"/>
                <a:gd name="T24" fmla="*/ 15 w 33"/>
                <a:gd name="T25" fmla="*/ 26 h 81"/>
                <a:gd name="T26" fmla="*/ 15 w 33"/>
                <a:gd name="T27" fmla="*/ 33 h 81"/>
                <a:gd name="T28" fmla="*/ 15 w 33"/>
                <a:gd name="T29" fmla="*/ 33 h 81"/>
                <a:gd name="T30" fmla="*/ 15 w 33"/>
                <a:gd name="T31" fmla="*/ 37 h 81"/>
                <a:gd name="T32" fmla="*/ 15 w 33"/>
                <a:gd name="T33" fmla="*/ 37 h 81"/>
                <a:gd name="T34" fmla="*/ 15 w 33"/>
                <a:gd name="T35" fmla="*/ 41 h 81"/>
                <a:gd name="T36" fmla="*/ 15 w 33"/>
                <a:gd name="T37" fmla="*/ 41 h 81"/>
                <a:gd name="T38" fmla="*/ 15 w 33"/>
                <a:gd name="T39" fmla="*/ 44 h 81"/>
                <a:gd name="T40" fmla="*/ 15 w 33"/>
                <a:gd name="T41" fmla="*/ 48 h 81"/>
                <a:gd name="T42" fmla="*/ 15 w 33"/>
                <a:gd name="T43" fmla="*/ 52 h 81"/>
                <a:gd name="T44" fmla="*/ 19 w 33"/>
                <a:gd name="T45" fmla="*/ 59 h 81"/>
                <a:gd name="T46" fmla="*/ 15 w 33"/>
                <a:gd name="T47" fmla="*/ 63 h 81"/>
                <a:gd name="T48" fmla="*/ 15 w 33"/>
                <a:gd name="T49" fmla="*/ 67 h 81"/>
                <a:gd name="T50" fmla="*/ 15 w 33"/>
                <a:gd name="T51" fmla="*/ 70 h 81"/>
                <a:gd name="T52" fmla="*/ 15 w 33"/>
                <a:gd name="T53" fmla="*/ 74 h 81"/>
                <a:gd name="T54" fmla="*/ 15 w 33"/>
                <a:gd name="T55" fmla="*/ 78 h 81"/>
                <a:gd name="T56" fmla="*/ 19 w 33"/>
                <a:gd name="T57" fmla="*/ 78 h 81"/>
                <a:gd name="T58" fmla="*/ 19 w 33"/>
                <a:gd name="T59" fmla="*/ 78 h 81"/>
                <a:gd name="T60" fmla="*/ 22 w 33"/>
                <a:gd name="T61" fmla="*/ 81 h 81"/>
                <a:gd name="T62" fmla="*/ 22 w 33"/>
                <a:gd name="T63" fmla="*/ 81 h 81"/>
                <a:gd name="T64" fmla="*/ 33 w 33"/>
                <a:gd name="T65" fmla="*/ 78 h 81"/>
                <a:gd name="T66" fmla="*/ 33 w 33"/>
                <a:gd name="T67" fmla="*/ 78 h 81"/>
                <a:gd name="T68" fmla="*/ 33 w 33"/>
                <a:gd name="T69" fmla="*/ 74 h 81"/>
                <a:gd name="T70" fmla="*/ 33 w 33"/>
                <a:gd name="T71" fmla="*/ 70 h 81"/>
                <a:gd name="T72" fmla="*/ 33 w 33"/>
                <a:gd name="T73" fmla="*/ 67 h 81"/>
                <a:gd name="T74" fmla="*/ 30 w 33"/>
                <a:gd name="T75" fmla="*/ 63 h 81"/>
                <a:gd name="T76" fmla="*/ 30 w 33"/>
                <a:gd name="T77" fmla="*/ 44 h 81"/>
                <a:gd name="T78" fmla="*/ 33 w 33"/>
                <a:gd name="T79" fmla="*/ 41 h 81"/>
                <a:gd name="T80" fmla="*/ 33 w 33"/>
                <a:gd name="T81" fmla="*/ 41 h 81"/>
                <a:gd name="T82" fmla="*/ 33 w 33"/>
                <a:gd name="T83" fmla="*/ 37 h 81"/>
                <a:gd name="T84" fmla="*/ 33 w 33"/>
                <a:gd name="T85" fmla="*/ 33 h 81"/>
                <a:gd name="T86" fmla="*/ 33 w 33"/>
                <a:gd name="T87" fmla="*/ 29 h 81"/>
                <a:gd name="T88" fmla="*/ 30 w 33"/>
                <a:gd name="T89" fmla="*/ 22 h 81"/>
                <a:gd name="T90" fmla="*/ 26 w 33"/>
                <a:gd name="T91" fmla="*/ 15 h 81"/>
                <a:gd name="T92" fmla="*/ 26 w 33"/>
                <a:gd name="T93" fmla="*/ 15 h 81"/>
                <a:gd name="T94" fmla="*/ 22 w 33"/>
                <a:gd name="T95" fmla="*/ 15 h 81"/>
                <a:gd name="T96" fmla="*/ 19 w 33"/>
                <a:gd name="T97" fmla="*/ 11 h 81"/>
                <a:gd name="T98" fmla="*/ 19 w 33"/>
                <a:gd name="T99" fmla="*/ 7 h 81"/>
                <a:gd name="T100" fmla="*/ 19 w 33"/>
                <a:gd name="T101" fmla="*/ 3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33" h="81">
                  <a:moveTo>
                    <a:pt x="19" y="3"/>
                  </a:moveTo>
                  <a:lnTo>
                    <a:pt x="4" y="0"/>
                  </a:lnTo>
                  <a:lnTo>
                    <a:pt x="0" y="0"/>
                  </a:lnTo>
                  <a:lnTo>
                    <a:pt x="4" y="3"/>
                  </a:lnTo>
                  <a:lnTo>
                    <a:pt x="4" y="7"/>
                  </a:lnTo>
                  <a:lnTo>
                    <a:pt x="4" y="7"/>
                  </a:lnTo>
                  <a:lnTo>
                    <a:pt x="7" y="11"/>
                  </a:lnTo>
                  <a:lnTo>
                    <a:pt x="11" y="15"/>
                  </a:lnTo>
                  <a:lnTo>
                    <a:pt x="11" y="15"/>
                  </a:lnTo>
                  <a:lnTo>
                    <a:pt x="11" y="18"/>
                  </a:lnTo>
                  <a:lnTo>
                    <a:pt x="11" y="26"/>
                  </a:lnTo>
                  <a:lnTo>
                    <a:pt x="15" y="26"/>
                  </a:lnTo>
                  <a:lnTo>
                    <a:pt x="15" y="26"/>
                  </a:lnTo>
                  <a:lnTo>
                    <a:pt x="15" y="33"/>
                  </a:lnTo>
                  <a:lnTo>
                    <a:pt x="15" y="33"/>
                  </a:lnTo>
                  <a:lnTo>
                    <a:pt x="15" y="37"/>
                  </a:lnTo>
                  <a:lnTo>
                    <a:pt x="15" y="37"/>
                  </a:lnTo>
                  <a:lnTo>
                    <a:pt x="15" y="41"/>
                  </a:lnTo>
                  <a:lnTo>
                    <a:pt x="15" y="41"/>
                  </a:lnTo>
                  <a:lnTo>
                    <a:pt x="15" y="44"/>
                  </a:lnTo>
                  <a:lnTo>
                    <a:pt x="15" y="48"/>
                  </a:lnTo>
                  <a:lnTo>
                    <a:pt x="15" y="52"/>
                  </a:lnTo>
                  <a:lnTo>
                    <a:pt x="19" y="59"/>
                  </a:lnTo>
                  <a:lnTo>
                    <a:pt x="15" y="63"/>
                  </a:lnTo>
                  <a:lnTo>
                    <a:pt x="15" y="67"/>
                  </a:lnTo>
                  <a:lnTo>
                    <a:pt x="15" y="70"/>
                  </a:lnTo>
                  <a:lnTo>
                    <a:pt x="15" y="74"/>
                  </a:lnTo>
                  <a:lnTo>
                    <a:pt x="15" y="78"/>
                  </a:lnTo>
                  <a:lnTo>
                    <a:pt x="19" y="78"/>
                  </a:lnTo>
                  <a:lnTo>
                    <a:pt x="19" y="78"/>
                  </a:lnTo>
                  <a:lnTo>
                    <a:pt x="22" y="81"/>
                  </a:lnTo>
                  <a:lnTo>
                    <a:pt x="22" y="81"/>
                  </a:lnTo>
                  <a:lnTo>
                    <a:pt x="33" y="78"/>
                  </a:lnTo>
                  <a:lnTo>
                    <a:pt x="33" y="78"/>
                  </a:lnTo>
                  <a:lnTo>
                    <a:pt x="33" y="74"/>
                  </a:lnTo>
                  <a:lnTo>
                    <a:pt x="33" y="70"/>
                  </a:lnTo>
                  <a:lnTo>
                    <a:pt x="33" y="67"/>
                  </a:lnTo>
                  <a:lnTo>
                    <a:pt x="30" y="63"/>
                  </a:lnTo>
                  <a:lnTo>
                    <a:pt x="30" y="44"/>
                  </a:lnTo>
                  <a:lnTo>
                    <a:pt x="33" y="41"/>
                  </a:lnTo>
                  <a:lnTo>
                    <a:pt x="33" y="41"/>
                  </a:lnTo>
                  <a:lnTo>
                    <a:pt x="33" y="37"/>
                  </a:lnTo>
                  <a:lnTo>
                    <a:pt x="33" y="33"/>
                  </a:lnTo>
                  <a:lnTo>
                    <a:pt x="33" y="29"/>
                  </a:lnTo>
                  <a:lnTo>
                    <a:pt x="30" y="22"/>
                  </a:lnTo>
                  <a:lnTo>
                    <a:pt x="26" y="15"/>
                  </a:lnTo>
                  <a:lnTo>
                    <a:pt x="26" y="15"/>
                  </a:lnTo>
                  <a:lnTo>
                    <a:pt x="22" y="15"/>
                  </a:lnTo>
                  <a:lnTo>
                    <a:pt x="19" y="11"/>
                  </a:lnTo>
                  <a:lnTo>
                    <a:pt x="19" y="7"/>
                  </a:lnTo>
                  <a:lnTo>
                    <a:pt x="19" y="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3" name="Freeform 127">
              <a:extLst>
                <a:ext uri="{FF2B5EF4-FFF2-40B4-BE49-F238E27FC236}">
                  <a16:creationId xmlns:a16="http://schemas.microsoft.com/office/drawing/2014/main" xmlns="" id="{A1E993F1-FBE5-42BC-B940-03F550DD4A3E}"/>
                </a:ext>
              </a:extLst>
            </p:cNvPr>
            <p:cNvSpPr/>
            <p:nvPr/>
          </p:nvSpPr>
          <p:spPr bwMode="auto">
            <a:xfrm>
              <a:off x="5000296" y="3951943"/>
              <a:ext cx="91362" cy="169336"/>
            </a:xfrm>
            <a:custGeom>
              <a:avLst/>
              <a:gdLst>
                <a:gd name="T0" fmla="*/ 25 w 51"/>
                <a:gd name="T1" fmla="*/ 8 h 97"/>
                <a:gd name="T2" fmla="*/ 18 w 51"/>
                <a:gd name="T3" fmla="*/ 11 h 97"/>
                <a:gd name="T4" fmla="*/ 11 w 51"/>
                <a:gd name="T5" fmla="*/ 11 h 97"/>
                <a:gd name="T6" fmla="*/ 7 w 51"/>
                <a:gd name="T7" fmla="*/ 15 h 97"/>
                <a:gd name="T8" fmla="*/ 7 w 51"/>
                <a:gd name="T9" fmla="*/ 22 h 97"/>
                <a:gd name="T10" fmla="*/ 0 w 51"/>
                <a:gd name="T11" fmla="*/ 26 h 97"/>
                <a:gd name="T12" fmla="*/ 3 w 51"/>
                <a:gd name="T13" fmla="*/ 34 h 97"/>
                <a:gd name="T14" fmla="*/ 7 w 51"/>
                <a:gd name="T15" fmla="*/ 34 h 97"/>
                <a:gd name="T16" fmla="*/ 14 w 51"/>
                <a:gd name="T17" fmla="*/ 48 h 97"/>
                <a:gd name="T18" fmla="*/ 14 w 51"/>
                <a:gd name="T19" fmla="*/ 56 h 97"/>
                <a:gd name="T20" fmla="*/ 14 w 51"/>
                <a:gd name="T21" fmla="*/ 60 h 97"/>
                <a:gd name="T22" fmla="*/ 11 w 51"/>
                <a:gd name="T23" fmla="*/ 82 h 97"/>
                <a:gd name="T24" fmla="*/ 14 w 51"/>
                <a:gd name="T25" fmla="*/ 89 h 97"/>
                <a:gd name="T26" fmla="*/ 14 w 51"/>
                <a:gd name="T27" fmla="*/ 97 h 97"/>
                <a:gd name="T28" fmla="*/ 33 w 51"/>
                <a:gd name="T29" fmla="*/ 93 h 97"/>
                <a:gd name="T30" fmla="*/ 33 w 51"/>
                <a:gd name="T31" fmla="*/ 89 h 97"/>
                <a:gd name="T32" fmla="*/ 33 w 51"/>
                <a:gd name="T33" fmla="*/ 78 h 97"/>
                <a:gd name="T34" fmla="*/ 33 w 51"/>
                <a:gd name="T35" fmla="*/ 71 h 97"/>
                <a:gd name="T36" fmla="*/ 33 w 51"/>
                <a:gd name="T37" fmla="*/ 67 h 97"/>
                <a:gd name="T38" fmla="*/ 33 w 51"/>
                <a:gd name="T39" fmla="*/ 67 h 97"/>
                <a:gd name="T40" fmla="*/ 33 w 51"/>
                <a:gd name="T41" fmla="*/ 63 h 97"/>
                <a:gd name="T42" fmla="*/ 33 w 51"/>
                <a:gd name="T43" fmla="*/ 56 h 97"/>
                <a:gd name="T44" fmla="*/ 33 w 51"/>
                <a:gd name="T45" fmla="*/ 52 h 97"/>
                <a:gd name="T46" fmla="*/ 37 w 51"/>
                <a:gd name="T47" fmla="*/ 52 h 97"/>
                <a:gd name="T48" fmla="*/ 40 w 51"/>
                <a:gd name="T49" fmla="*/ 48 h 97"/>
                <a:gd name="T50" fmla="*/ 44 w 51"/>
                <a:gd name="T51" fmla="*/ 41 h 97"/>
                <a:gd name="T52" fmla="*/ 48 w 51"/>
                <a:gd name="T53" fmla="*/ 41 h 97"/>
                <a:gd name="T54" fmla="*/ 44 w 51"/>
                <a:gd name="T55" fmla="*/ 34 h 97"/>
                <a:gd name="T56" fmla="*/ 48 w 51"/>
                <a:gd name="T57" fmla="*/ 30 h 97"/>
                <a:gd name="T58" fmla="*/ 51 w 51"/>
                <a:gd name="T59" fmla="*/ 30 h 97"/>
                <a:gd name="T60" fmla="*/ 48 w 51"/>
                <a:gd name="T61" fmla="*/ 19 h 97"/>
                <a:gd name="T62" fmla="*/ 44 w 51"/>
                <a:gd name="T63" fmla="*/ 15 h 97"/>
                <a:gd name="T64" fmla="*/ 44 w 51"/>
                <a:gd name="T65" fmla="*/ 11 h 97"/>
                <a:gd name="T66" fmla="*/ 37 w 51"/>
                <a:gd name="T67" fmla="*/ 8 h 97"/>
                <a:gd name="T68" fmla="*/ 29 w 51"/>
                <a:gd name="T69" fmla="*/ 0 h 97"/>
                <a:gd name="T70" fmla="*/ 29 w 51"/>
                <a:gd name="T71" fmla="*/ 4 h 97"/>
                <a:gd name="T72" fmla="*/ 25 w 51"/>
                <a:gd name="T73" fmla="*/ 4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1" h="97">
                  <a:moveTo>
                    <a:pt x="25" y="4"/>
                  </a:moveTo>
                  <a:lnTo>
                    <a:pt x="25" y="8"/>
                  </a:lnTo>
                  <a:lnTo>
                    <a:pt x="22" y="11"/>
                  </a:lnTo>
                  <a:lnTo>
                    <a:pt x="18" y="11"/>
                  </a:lnTo>
                  <a:lnTo>
                    <a:pt x="11" y="11"/>
                  </a:lnTo>
                  <a:lnTo>
                    <a:pt x="11" y="11"/>
                  </a:lnTo>
                  <a:lnTo>
                    <a:pt x="7" y="15"/>
                  </a:lnTo>
                  <a:lnTo>
                    <a:pt x="7" y="15"/>
                  </a:lnTo>
                  <a:lnTo>
                    <a:pt x="3" y="19"/>
                  </a:lnTo>
                  <a:lnTo>
                    <a:pt x="7" y="22"/>
                  </a:lnTo>
                  <a:lnTo>
                    <a:pt x="0" y="22"/>
                  </a:lnTo>
                  <a:lnTo>
                    <a:pt x="0" y="26"/>
                  </a:lnTo>
                  <a:lnTo>
                    <a:pt x="0" y="30"/>
                  </a:lnTo>
                  <a:lnTo>
                    <a:pt x="3" y="34"/>
                  </a:lnTo>
                  <a:lnTo>
                    <a:pt x="7" y="34"/>
                  </a:lnTo>
                  <a:lnTo>
                    <a:pt x="7" y="34"/>
                  </a:lnTo>
                  <a:lnTo>
                    <a:pt x="11" y="41"/>
                  </a:lnTo>
                  <a:lnTo>
                    <a:pt x="14" y="48"/>
                  </a:lnTo>
                  <a:lnTo>
                    <a:pt x="14" y="52"/>
                  </a:lnTo>
                  <a:lnTo>
                    <a:pt x="14" y="56"/>
                  </a:lnTo>
                  <a:lnTo>
                    <a:pt x="14" y="60"/>
                  </a:lnTo>
                  <a:lnTo>
                    <a:pt x="14" y="60"/>
                  </a:lnTo>
                  <a:lnTo>
                    <a:pt x="11" y="63"/>
                  </a:lnTo>
                  <a:lnTo>
                    <a:pt x="11" y="82"/>
                  </a:lnTo>
                  <a:lnTo>
                    <a:pt x="14" y="86"/>
                  </a:lnTo>
                  <a:lnTo>
                    <a:pt x="14" y="89"/>
                  </a:lnTo>
                  <a:lnTo>
                    <a:pt x="14" y="93"/>
                  </a:lnTo>
                  <a:lnTo>
                    <a:pt x="14" y="97"/>
                  </a:lnTo>
                  <a:lnTo>
                    <a:pt x="22" y="97"/>
                  </a:lnTo>
                  <a:lnTo>
                    <a:pt x="33" y="93"/>
                  </a:lnTo>
                  <a:lnTo>
                    <a:pt x="33" y="93"/>
                  </a:lnTo>
                  <a:lnTo>
                    <a:pt x="33" y="89"/>
                  </a:lnTo>
                  <a:lnTo>
                    <a:pt x="33" y="82"/>
                  </a:lnTo>
                  <a:lnTo>
                    <a:pt x="33" y="78"/>
                  </a:lnTo>
                  <a:lnTo>
                    <a:pt x="33" y="78"/>
                  </a:lnTo>
                  <a:lnTo>
                    <a:pt x="33" y="71"/>
                  </a:lnTo>
                  <a:lnTo>
                    <a:pt x="33" y="71"/>
                  </a:lnTo>
                  <a:lnTo>
                    <a:pt x="33" y="67"/>
                  </a:lnTo>
                  <a:lnTo>
                    <a:pt x="33" y="67"/>
                  </a:lnTo>
                  <a:lnTo>
                    <a:pt x="33" y="67"/>
                  </a:lnTo>
                  <a:lnTo>
                    <a:pt x="33" y="63"/>
                  </a:lnTo>
                  <a:lnTo>
                    <a:pt x="33" y="63"/>
                  </a:lnTo>
                  <a:lnTo>
                    <a:pt x="33" y="60"/>
                  </a:lnTo>
                  <a:lnTo>
                    <a:pt x="33" y="56"/>
                  </a:lnTo>
                  <a:lnTo>
                    <a:pt x="33" y="52"/>
                  </a:lnTo>
                  <a:lnTo>
                    <a:pt x="33" y="52"/>
                  </a:lnTo>
                  <a:lnTo>
                    <a:pt x="37" y="52"/>
                  </a:lnTo>
                  <a:lnTo>
                    <a:pt x="37" y="52"/>
                  </a:lnTo>
                  <a:lnTo>
                    <a:pt x="40" y="48"/>
                  </a:lnTo>
                  <a:lnTo>
                    <a:pt x="40" y="48"/>
                  </a:lnTo>
                  <a:lnTo>
                    <a:pt x="44" y="45"/>
                  </a:lnTo>
                  <a:lnTo>
                    <a:pt x="44" y="41"/>
                  </a:lnTo>
                  <a:lnTo>
                    <a:pt x="48" y="41"/>
                  </a:lnTo>
                  <a:lnTo>
                    <a:pt x="48" y="41"/>
                  </a:lnTo>
                  <a:lnTo>
                    <a:pt x="48" y="37"/>
                  </a:lnTo>
                  <a:lnTo>
                    <a:pt x="44" y="34"/>
                  </a:lnTo>
                  <a:lnTo>
                    <a:pt x="44" y="34"/>
                  </a:lnTo>
                  <a:lnTo>
                    <a:pt x="48" y="30"/>
                  </a:lnTo>
                  <a:lnTo>
                    <a:pt x="51" y="30"/>
                  </a:lnTo>
                  <a:lnTo>
                    <a:pt x="51" y="30"/>
                  </a:lnTo>
                  <a:lnTo>
                    <a:pt x="48" y="22"/>
                  </a:lnTo>
                  <a:lnTo>
                    <a:pt x="48" y="19"/>
                  </a:lnTo>
                  <a:lnTo>
                    <a:pt x="44" y="19"/>
                  </a:lnTo>
                  <a:lnTo>
                    <a:pt x="44" y="15"/>
                  </a:lnTo>
                  <a:lnTo>
                    <a:pt x="44" y="11"/>
                  </a:lnTo>
                  <a:lnTo>
                    <a:pt x="44" y="11"/>
                  </a:lnTo>
                  <a:lnTo>
                    <a:pt x="40" y="8"/>
                  </a:lnTo>
                  <a:lnTo>
                    <a:pt x="37" y="8"/>
                  </a:lnTo>
                  <a:lnTo>
                    <a:pt x="37" y="4"/>
                  </a:lnTo>
                  <a:lnTo>
                    <a:pt x="29" y="0"/>
                  </a:lnTo>
                  <a:lnTo>
                    <a:pt x="29" y="0"/>
                  </a:lnTo>
                  <a:lnTo>
                    <a:pt x="29" y="4"/>
                  </a:lnTo>
                  <a:lnTo>
                    <a:pt x="25" y="4"/>
                  </a:lnTo>
                  <a:lnTo>
                    <a:pt x="25"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4" name="Freeform 128">
              <a:extLst>
                <a:ext uri="{FF2B5EF4-FFF2-40B4-BE49-F238E27FC236}">
                  <a16:creationId xmlns:a16="http://schemas.microsoft.com/office/drawing/2014/main" xmlns="" id="{64A2AD12-449D-470B-9FCD-90CAAF899749}"/>
                </a:ext>
              </a:extLst>
            </p:cNvPr>
            <p:cNvSpPr>
              <a:spLocks noEditPoints="1"/>
            </p:cNvSpPr>
            <p:nvPr/>
          </p:nvSpPr>
          <p:spPr bwMode="auto">
            <a:xfrm>
              <a:off x="5324535" y="3655169"/>
              <a:ext cx="343946" cy="432938"/>
            </a:xfrm>
            <a:custGeom>
              <a:avLst/>
              <a:gdLst>
                <a:gd name="T0" fmla="*/ 189 w 192"/>
                <a:gd name="T1" fmla="*/ 63 h 248"/>
                <a:gd name="T2" fmla="*/ 185 w 192"/>
                <a:gd name="T3" fmla="*/ 122 h 248"/>
                <a:gd name="T4" fmla="*/ 174 w 192"/>
                <a:gd name="T5" fmla="*/ 126 h 248"/>
                <a:gd name="T6" fmla="*/ 174 w 192"/>
                <a:gd name="T7" fmla="*/ 133 h 248"/>
                <a:gd name="T8" fmla="*/ 167 w 192"/>
                <a:gd name="T9" fmla="*/ 141 h 248"/>
                <a:gd name="T10" fmla="*/ 167 w 192"/>
                <a:gd name="T11" fmla="*/ 148 h 248"/>
                <a:gd name="T12" fmla="*/ 167 w 192"/>
                <a:gd name="T13" fmla="*/ 155 h 248"/>
                <a:gd name="T14" fmla="*/ 159 w 192"/>
                <a:gd name="T15" fmla="*/ 166 h 248"/>
                <a:gd name="T16" fmla="*/ 163 w 192"/>
                <a:gd name="T17" fmla="*/ 166 h 248"/>
                <a:gd name="T18" fmla="*/ 163 w 192"/>
                <a:gd name="T19" fmla="*/ 170 h 248"/>
                <a:gd name="T20" fmla="*/ 167 w 192"/>
                <a:gd name="T21" fmla="*/ 178 h 248"/>
                <a:gd name="T22" fmla="*/ 174 w 192"/>
                <a:gd name="T23" fmla="*/ 185 h 248"/>
                <a:gd name="T24" fmla="*/ 174 w 192"/>
                <a:gd name="T25" fmla="*/ 192 h 248"/>
                <a:gd name="T26" fmla="*/ 167 w 192"/>
                <a:gd name="T27" fmla="*/ 196 h 248"/>
                <a:gd name="T28" fmla="*/ 155 w 192"/>
                <a:gd name="T29" fmla="*/ 200 h 248"/>
                <a:gd name="T30" fmla="*/ 152 w 192"/>
                <a:gd name="T31" fmla="*/ 204 h 248"/>
                <a:gd name="T32" fmla="*/ 148 w 192"/>
                <a:gd name="T33" fmla="*/ 207 h 248"/>
                <a:gd name="T34" fmla="*/ 144 w 192"/>
                <a:gd name="T35" fmla="*/ 215 h 248"/>
                <a:gd name="T36" fmla="*/ 141 w 192"/>
                <a:gd name="T37" fmla="*/ 218 h 248"/>
                <a:gd name="T38" fmla="*/ 130 w 192"/>
                <a:gd name="T39" fmla="*/ 226 h 248"/>
                <a:gd name="T40" fmla="*/ 118 w 192"/>
                <a:gd name="T41" fmla="*/ 222 h 248"/>
                <a:gd name="T42" fmla="*/ 111 w 192"/>
                <a:gd name="T43" fmla="*/ 226 h 248"/>
                <a:gd name="T44" fmla="*/ 115 w 192"/>
                <a:gd name="T45" fmla="*/ 230 h 248"/>
                <a:gd name="T46" fmla="*/ 107 w 192"/>
                <a:gd name="T47" fmla="*/ 237 h 248"/>
                <a:gd name="T48" fmla="*/ 89 w 192"/>
                <a:gd name="T49" fmla="*/ 241 h 248"/>
                <a:gd name="T50" fmla="*/ 78 w 192"/>
                <a:gd name="T51" fmla="*/ 248 h 248"/>
                <a:gd name="T52" fmla="*/ 74 w 192"/>
                <a:gd name="T53" fmla="*/ 241 h 248"/>
                <a:gd name="T54" fmla="*/ 70 w 192"/>
                <a:gd name="T55" fmla="*/ 248 h 248"/>
                <a:gd name="T56" fmla="*/ 59 w 192"/>
                <a:gd name="T57" fmla="*/ 248 h 248"/>
                <a:gd name="T58" fmla="*/ 55 w 192"/>
                <a:gd name="T59" fmla="*/ 241 h 248"/>
                <a:gd name="T60" fmla="*/ 48 w 192"/>
                <a:gd name="T61" fmla="*/ 233 h 248"/>
                <a:gd name="T62" fmla="*/ 33 w 192"/>
                <a:gd name="T63" fmla="*/ 222 h 248"/>
                <a:gd name="T64" fmla="*/ 33 w 192"/>
                <a:gd name="T65" fmla="*/ 215 h 248"/>
                <a:gd name="T66" fmla="*/ 33 w 192"/>
                <a:gd name="T67" fmla="*/ 211 h 248"/>
                <a:gd name="T68" fmla="*/ 41 w 192"/>
                <a:gd name="T69" fmla="*/ 211 h 248"/>
                <a:gd name="T70" fmla="*/ 48 w 192"/>
                <a:gd name="T71" fmla="*/ 211 h 248"/>
                <a:gd name="T72" fmla="*/ 55 w 192"/>
                <a:gd name="T73" fmla="*/ 211 h 248"/>
                <a:gd name="T74" fmla="*/ 52 w 192"/>
                <a:gd name="T75" fmla="*/ 207 h 248"/>
                <a:gd name="T76" fmla="*/ 44 w 192"/>
                <a:gd name="T77" fmla="*/ 200 h 248"/>
                <a:gd name="T78" fmla="*/ 48 w 192"/>
                <a:gd name="T79" fmla="*/ 189 h 248"/>
                <a:gd name="T80" fmla="*/ 48 w 192"/>
                <a:gd name="T81" fmla="*/ 185 h 248"/>
                <a:gd name="T82" fmla="*/ 44 w 192"/>
                <a:gd name="T83" fmla="*/ 178 h 248"/>
                <a:gd name="T84" fmla="*/ 37 w 192"/>
                <a:gd name="T85" fmla="*/ 166 h 248"/>
                <a:gd name="T86" fmla="*/ 26 w 192"/>
                <a:gd name="T87" fmla="*/ 159 h 248"/>
                <a:gd name="T88" fmla="*/ 18 w 192"/>
                <a:gd name="T89" fmla="*/ 137 h 248"/>
                <a:gd name="T90" fmla="*/ 22 w 192"/>
                <a:gd name="T91" fmla="*/ 133 h 248"/>
                <a:gd name="T92" fmla="*/ 52 w 192"/>
                <a:gd name="T93" fmla="*/ 85 h 248"/>
                <a:gd name="T94" fmla="*/ 59 w 192"/>
                <a:gd name="T95" fmla="*/ 48 h 248"/>
                <a:gd name="T96" fmla="*/ 48 w 192"/>
                <a:gd name="T97" fmla="*/ 29 h 248"/>
                <a:gd name="T98" fmla="*/ 41 w 192"/>
                <a:gd name="T99" fmla="*/ 7 h 248"/>
                <a:gd name="T100" fmla="*/ 0 w 192"/>
                <a:gd name="T101" fmla="*/ 163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92" h="248">
                  <a:moveTo>
                    <a:pt x="41" y="7"/>
                  </a:moveTo>
                  <a:lnTo>
                    <a:pt x="59" y="0"/>
                  </a:lnTo>
                  <a:lnTo>
                    <a:pt x="189" y="63"/>
                  </a:lnTo>
                  <a:lnTo>
                    <a:pt x="192" y="122"/>
                  </a:lnTo>
                  <a:lnTo>
                    <a:pt x="189" y="122"/>
                  </a:lnTo>
                  <a:lnTo>
                    <a:pt x="185" y="122"/>
                  </a:lnTo>
                  <a:lnTo>
                    <a:pt x="181" y="122"/>
                  </a:lnTo>
                  <a:lnTo>
                    <a:pt x="178" y="122"/>
                  </a:lnTo>
                  <a:lnTo>
                    <a:pt x="174" y="126"/>
                  </a:lnTo>
                  <a:lnTo>
                    <a:pt x="174" y="129"/>
                  </a:lnTo>
                  <a:lnTo>
                    <a:pt x="178" y="129"/>
                  </a:lnTo>
                  <a:lnTo>
                    <a:pt x="174" y="133"/>
                  </a:lnTo>
                  <a:lnTo>
                    <a:pt x="170" y="141"/>
                  </a:lnTo>
                  <a:lnTo>
                    <a:pt x="167" y="141"/>
                  </a:lnTo>
                  <a:lnTo>
                    <a:pt x="167" y="141"/>
                  </a:lnTo>
                  <a:lnTo>
                    <a:pt x="167" y="144"/>
                  </a:lnTo>
                  <a:lnTo>
                    <a:pt x="167" y="144"/>
                  </a:lnTo>
                  <a:lnTo>
                    <a:pt x="167" y="148"/>
                  </a:lnTo>
                  <a:lnTo>
                    <a:pt x="163" y="152"/>
                  </a:lnTo>
                  <a:lnTo>
                    <a:pt x="163" y="152"/>
                  </a:lnTo>
                  <a:lnTo>
                    <a:pt x="167" y="155"/>
                  </a:lnTo>
                  <a:lnTo>
                    <a:pt x="167" y="159"/>
                  </a:lnTo>
                  <a:lnTo>
                    <a:pt x="163" y="159"/>
                  </a:lnTo>
                  <a:lnTo>
                    <a:pt x="159" y="166"/>
                  </a:lnTo>
                  <a:lnTo>
                    <a:pt x="159" y="170"/>
                  </a:lnTo>
                  <a:lnTo>
                    <a:pt x="159" y="170"/>
                  </a:lnTo>
                  <a:lnTo>
                    <a:pt x="163" y="166"/>
                  </a:lnTo>
                  <a:lnTo>
                    <a:pt x="167" y="166"/>
                  </a:lnTo>
                  <a:lnTo>
                    <a:pt x="167" y="170"/>
                  </a:lnTo>
                  <a:lnTo>
                    <a:pt x="163" y="170"/>
                  </a:lnTo>
                  <a:lnTo>
                    <a:pt x="167" y="174"/>
                  </a:lnTo>
                  <a:lnTo>
                    <a:pt x="167" y="174"/>
                  </a:lnTo>
                  <a:lnTo>
                    <a:pt x="167" y="178"/>
                  </a:lnTo>
                  <a:lnTo>
                    <a:pt x="167" y="181"/>
                  </a:lnTo>
                  <a:lnTo>
                    <a:pt x="167" y="185"/>
                  </a:lnTo>
                  <a:lnTo>
                    <a:pt x="174" y="185"/>
                  </a:lnTo>
                  <a:lnTo>
                    <a:pt x="174" y="189"/>
                  </a:lnTo>
                  <a:lnTo>
                    <a:pt x="174" y="189"/>
                  </a:lnTo>
                  <a:lnTo>
                    <a:pt x="174" y="192"/>
                  </a:lnTo>
                  <a:lnTo>
                    <a:pt x="174" y="192"/>
                  </a:lnTo>
                  <a:lnTo>
                    <a:pt x="170" y="196"/>
                  </a:lnTo>
                  <a:lnTo>
                    <a:pt x="167" y="196"/>
                  </a:lnTo>
                  <a:lnTo>
                    <a:pt x="163" y="196"/>
                  </a:lnTo>
                  <a:lnTo>
                    <a:pt x="159" y="196"/>
                  </a:lnTo>
                  <a:lnTo>
                    <a:pt x="155" y="200"/>
                  </a:lnTo>
                  <a:lnTo>
                    <a:pt x="155" y="200"/>
                  </a:lnTo>
                  <a:lnTo>
                    <a:pt x="155" y="204"/>
                  </a:lnTo>
                  <a:lnTo>
                    <a:pt x="152" y="204"/>
                  </a:lnTo>
                  <a:lnTo>
                    <a:pt x="152" y="207"/>
                  </a:lnTo>
                  <a:lnTo>
                    <a:pt x="148" y="207"/>
                  </a:lnTo>
                  <a:lnTo>
                    <a:pt x="148" y="207"/>
                  </a:lnTo>
                  <a:lnTo>
                    <a:pt x="144" y="211"/>
                  </a:lnTo>
                  <a:lnTo>
                    <a:pt x="144" y="211"/>
                  </a:lnTo>
                  <a:lnTo>
                    <a:pt x="144" y="215"/>
                  </a:lnTo>
                  <a:lnTo>
                    <a:pt x="141" y="215"/>
                  </a:lnTo>
                  <a:lnTo>
                    <a:pt x="144" y="218"/>
                  </a:lnTo>
                  <a:lnTo>
                    <a:pt x="141" y="218"/>
                  </a:lnTo>
                  <a:lnTo>
                    <a:pt x="141" y="222"/>
                  </a:lnTo>
                  <a:lnTo>
                    <a:pt x="137" y="222"/>
                  </a:lnTo>
                  <a:lnTo>
                    <a:pt x="130" y="226"/>
                  </a:lnTo>
                  <a:lnTo>
                    <a:pt x="126" y="226"/>
                  </a:lnTo>
                  <a:lnTo>
                    <a:pt x="122" y="226"/>
                  </a:lnTo>
                  <a:lnTo>
                    <a:pt x="118" y="222"/>
                  </a:lnTo>
                  <a:lnTo>
                    <a:pt x="115" y="222"/>
                  </a:lnTo>
                  <a:lnTo>
                    <a:pt x="111" y="222"/>
                  </a:lnTo>
                  <a:lnTo>
                    <a:pt x="111" y="226"/>
                  </a:lnTo>
                  <a:lnTo>
                    <a:pt x="111" y="226"/>
                  </a:lnTo>
                  <a:lnTo>
                    <a:pt x="111" y="230"/>
                  </a:lnTo>
                  <a:lnTo>
                    <a:pt x="115" y="230"/>
                  </a:lnTo>
                  <a:lnTo>
                    <a:pt x="115" y="233"/>
                  </a:lnTo>
                  <a:lnTo>
                    <a:pt x="111" y="233"/>
                  </a:lnTo>
                  <a:lnTo>
                    <a:pt x="107" y="237"/>
                  </a:lnTo>
                  <a:lnTo>
                    <a:pt x="104" y="237"/>
                  </a:lnTo>
                  <a:lnTo>
                    <a:pt x="93" y="241"/>
                  </a:lnTo>
                  <a:lnTo>
                    <a:pt x="89" y="241"/>
                  </a:lnTo>
                  <a:lnTo>
                    <a:pt x="85" y="244"/>
                  </a:lnTo>
                  <a:lnTo>
                    <a:pt x="81" y="244"/>
                  </a:lnTo>
                  <a:lnTo>
                    <a:pt x="78" y="248"/>
                  </a:lnTo>
                  <a:lnTo>
                    <a:pt x="78" y="244"/>
                  </a:lnTo>
                  <a:lnTo>
                    <a:pt x="74" y="241"/>
                  </a:lnTo>
                  <a:lnTo>
                    <a:pt x="74" y="241"/>
                  </a:lnTo>
                  <a:lnTo>
                    <a:pt x="70" y="241"/>
                  </a:lnTo>
                  <a:lnTo>
                    <a:pt x="70" y="244"/>
                  </a:lnTo>
                  <a:lnTo>
                    <a:pt x="70" y="248"/>
                  </a:lnTo>
                  <a:lnTo>
                    <a:pt x="67" y="248"/>
                  </a:lnTo>
                  <a:lnTo>
                    <a:pt x="63" y="248"/>
                  </a:lnTo>
                  <a:lnTo>
                    <a:pt x="59" y="248"/>
                  </a:lnTo>
                  <a:lnTo>
                    <a:pt x="59" y="244"/>
                  </a:lnTo>
                  <a:lnTo>
                    <a:pt x="55" y="244"/>
                  </a:lnTo>
                  <a:lnTo>
                    <a:pt x="55" y="241"/>
                  </a:lnTo>
                  <a:lnTo>
                    <a:pt x="55" y="237"/>
                  </a:lnTo>
                  <a:lnTo>
                    <a:pt x="52" y="233"/>
                  </a:lnTo>
                  <a:lnTo>
                    <a:pt x="48" y="233"/>
                  </a:lnTo>
                  <a:lnTo>
                    <a:pt x="44" y="226"/>
                  </a:lnTo>
                  <a:lnTo>
                    <a:pt x="37" y="222"/>
                  </a:lnTo>
                  <a:lnTo>
                    <a:pt x="33" y="222"/>
                  </a:lnTo>
                  <a:lnTo>
                    <a:pt x="33" y="218"/>
                  </a:lnTo>
                  <a:lnTo>
                    <a:pt x="33" y="218"/>
                  </a:lnTo>
                  <a:lnTo>
                    <a:pt x="33" y="215"/>
                  </a:lnTo>
                  <a:lnTo>
                    <a:pt x="33" y="215"/>
                  </a:lnTo>
                  <a:lnTo>
                    <a:pt x="33" y="211"/>
                  </a:lnTo>
                  <a:lnTo>
                    <a:pt x="33" y="211"/>
                  </a:lnTo>
                  <a:lnTo>
                    <a:pt x="37" y="211"/>
                  </a:lnTo>
                  <a:lnTo>
                    <a:pt x="37" y="211"/>
                  </a:lnTo>
                  <a:lnTo>
                    <a:pt x="41" y="211"/>
                  </a:lnTo>
                  <a:lnTo>
                    <a:pt x="44" y="211"/>
                  </a:lnTo>
                  <a:lnTo>
                    <a:pt x="44" y="211"/>
                  </a:lnTo>
                  <a:lnTo>
                    <a:pt x="48" y="211"/>
                  </a:lnTo>
                  <a:lnTo>
                    <a:pt x="52" y="211"/>
                  </a:lnTo>
                  <a:lnTo>
                    <a:pt x="52" y="211"/>
                  </a:lnTo>
                  <a:lnTo>
                    <a:pt x="55" y="211"/>
                  </a:lnTo>
                  <a:lnTo>
                    <a:pt x="55" y="211"/>
                  </a:lnTo>
                  <a:lnTo>
                    <a:pt x="55" y="211"/>
                  </a:lnTo>
                  <a:lnTo>
                    <a:pt x="52" y="207"/>
                  </a:lnTo>
                  <a:lnTo>
                    <a:pt x="48" y="204"/>
                  </a:lnTo>
                  <a:lnTo>
                    <a:pt x="48" y="204"/>
                  </a:lnTo>
                  <a:lnTo>
                    <a:pt x="44" y="200"/>
                  </a:lnTo>
                  <a:lnTo>
                    <a:pt x="44" y="196"/>
                  </a:lnTo>
                  <a:lnTo>
                    <a:pt x="44" y="192"/>
                  </a:lnTo>
                  <a:lnTo>
                    <a:pt x="48" y="189"/>
                  </a:lnTo>
                  <a:lnTo>
                    <a:pt x="44" y="189"/>
                  </a:lnTo>
                  <a:lnTo>
                    <a:pt x="44" y="185"/>
                  </a:lnTo>
                  <a:lnTo>
                    <a:pt x="48" y="185"/>
                  </a:lnTo>
                  <a:lnTo>
                    <a:pt x="48" y="181"/>
                  </a:lnTo>
                  <a:lnTo>
                    <a:pt x="44" y="178"/>
                  </a:lnTo>
                  <a:lnTo>
                    <a:pt x="44" y="178"/>
                  </a:lnTo>
                  <a:lnTo>
                    <a:pt x="44" y="174"/>
                  </a:lnTo>
                  <a:lnTo>
                    <a:pt x="41" y="170"/>
                  </a:lnTo>
                  <a:lnTo>
                    <a:pt x="37" y="166"/>
                  </a:lnTo>
                  <a:lnTo>
                    <a:pt x="30" y="163"/>
                  </a:lnTo>
                  <a:lnTo>
                    <a:pt x="30" y="163"/>
                  </a:lnTo>
                  <a:lnTo>
                    <a:pt x="26" y="159"/>
                  </a:lnTo>
                  <a:lnTo>
                    <a:pt x="22" y="155"/>
                  </a:lnTo>
                  <a:lnTo>
                    <a:pt x="22" y="155"/>
                  </a:lnTo>
                  <a:lnTo>
                    <a:pt x="18" y="137"/>
                  </a:lnTo>
                  <a:lnTo>
                    <a:pt x="18" y="133"/>
                  </a:lnTo>
                  <a:lnTo>
                    <a:pt x="22" y="133"/>
                  </a:lnTo>
                  <a:lnTo>
                    <a:pt x="22" y="133"/>
                  </a:lnTo>
                  <a:lnTo>
                    <a:pt x="26" y="129"/>
                  </a:lnTo>
                  <a:lnTo>
                    <a:pt x="52" y="107"/>
                  </a:lnTo>
                  <a:lnTo>
                    <a:pt x="52" y="85"/>
                  </a:lnTo>
                  <a:lnTo>
                    <a:pt x="55" y="55"/>
                  </a:lnTo>
                  <a:lnTo>
                    <a:pt x="59" y="55"/>
                  </a:lnTo>
                  <a:lnTo>
                    <a:pt x="59" y="48"/>
                  </a:lnTo>
                  <a:lnTo>
                    <a:pt x="48" y="37"/>
                  </a:lnTo>
                  <a:lnTo>
                    <a:pt x="48" y="33"/>
                  </a:lnTo>
                  <a:lnTo>
                    <a:pt x="48" y="29"/>
                  </a:lnTo>
                  <a:lnTo>
                    <a:pt x="41" y="11"/>
                  </a:lnTo>
                  <a:lnTo>
                    <a:pt x="41" y="7"/>
                  </a:lnTo>
                  <a:lnTo>
                    <a:pt x="41" y="7"/>
                  </a:lnTo>
                  <a:close/>
                  <a:moveTo>
                    <a:pt x="4" y="163"/>
                  </a:moveTo>
                  <a:lnTo>
                    <a:pt x="4" y="163"/>
                  </a:lnTo>
                  <a:lnTo>
                    <a:pt x="0" y="163"/>
                  </a:lnTo>
                  <a:lnTo>
                    <a:pt x="0" y="163"/>
                  </a:lnTo>
                  <a:lnTo>
                    <a:pt x="4" y="1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5" name="Freeform 129">
              <a:extLst>
                <a:ext uri="{FF2B5EF4-FFF2-40B4-BE49-F238E27FC236}">
                  <a16:creationId xmlns:a16="http://schemas.microsoft.com/office/drawing/2014/main" xmlns="" id="{F96EE2E3-1631-40B1-852F-BD7AB647A90D}"/>
                </a:ext>
              </a:extLst>
            </p:cNvPr>
            <p:cNvSpPr/>
            <p:nvPr/>
          </p:nvSpPr>
          <p:spPr bwMode="auto">
            <a:xfrm>
              <a:off x="4978797" y="3660408"/>
              <a:ext cx="451429" cy="310738"/>
            </a:xfrm>
            <a:custGeom>
              <a:avLst/>
              <a:gdLst>
                <a:gd name="T0" fmla="*/ 52 w 252"/>
                <a:gd name="T1" fmla="*/ 175 h 178"/>
                <a:gd name="T2" fmla="*/ 49 w 252"/>
                <a:gd name="T3" fmla="*/ 171 h 178"/>
                <a:gd name="T4" fmla="*/ 41 w 252"/>
                <a:gd name="T5" fmla="*/ 167 h 178"/>
                <a:gd name="T6" fmla="*/ 37 w 252"/>
                <a:gd name="T7" fmla="*/ 171 h 178"/>
                <a:gd name="T8" fmla="*/ 30 w 252"/>
                <a:gd name="T9" fmla="*/ 167 h 178"/>
                <a:gd name="T10" fmla="*/ 34 w 252"/>
                <a:gd name="T11" fmla="*/ 163 h 178"/>
                <a:gd name="T12" fmla="*/ 30 w 252"/>
                <a:gd name="T13" fmla="*/ 160 h 178"/>
                <a:gd name="T14" fmla="*/ 23 w 252"/>
                <a:gd name="T15" fmla="*/ 160 h 178"/>
                <a:gd name="T16" fmla="*/ 15 w 252"/>
                <a:gd name="T17" fmla="*/ 152 h 178"/>
                <a:gd name="T18" fmla="*/ 0 w 252"/>
                <a:gd name="T19" fmla="*/ 138 h 178"/>
                <a:gd name="T20" fmla="*/ 4 w 252"/>
                <a:gd name="T21" fmla="*/ 130 h 178"/>
                <a:gd name="T22" fmla="*/ 8 w 252"/>
                <a:gd name="T23" fmla="*/ 130 h 178"/>
                <a:gd name="T24" fmla="*/ 23 w 252"/>
                <a:gd name="T25" fmla="*/ 130 h 178"/>
                <a:gd name="T26" fmla="*/ 34 w 252"/>
                <a:gd name="T27" fmla="*/ 126 h 178"/>
                <a:gd name="T28" fmla="*/ 41 w 252"/>
                <a:gd name="T29" fmla="*/ 123 h 178"/>
                <a:gd name="T30" fmla="*/ 52 w 252"/>
                <a:gd name="T31" fmla="*/ 123 h 178"/>
                <a:gd name="T32" fmla="*/ 63 w 252"/>
                <a:gd name="T33" fmla="*/ 115 h 178"/>
                <a:gd name="T34" fmla="*/ 63 w 252"/>
                <a:gd name="T35" fmla="*/ 108 h 178"/>
                <a:gd name="T36" fmla="*/ 67 w 252"/>
                <a:gd name="T37" fmla="*/ 67 h 178"/>
                <a:gd name="T38" fmla="*/ 111 w 252"/>
                <a:gd name="T39" fmla="*/ 45 h 178"/>
                <a:gd name="T40" fmla="*/ 215 w 252"/>
                <a:gd name="T41" fmla="*/ 8 h 178"/>
                <a:gd name="T42" fmla="*/ 234 w 252"/>
                <a:gd name="T43" fmla="*/ 4 h 178"/>
                <a:gd name="T44" fmla="*/ 241 w 252"/>
                <a:gd name="T45" fmla="*/ 26 h 178"/>
                <a:gd name="T46" fmla="*/ 241 w 252"/>
                <a:gd name="T47" fmla="*/ 34 h 178"/>
                <a:gd name="T48" fmla="*/ 252 w 252"/>
                <a:gd name="T49" fmla="*/ 52 h 178"/>
                <a:gd name="T50" fmla="*/ 245 w 252"/>
                <a:gd name="T51" fmla="*/ 82 h 178"/>
                <a:gd name="T52" fmla="*/ 219 w 252"/>
                <a:gd name="T53" fmla="*/ 126 h 178"/>
                <a:gd name="T54" fmla="*/ 215 w 252"/>
                <a:gd name="T55" fmla="*/ 130 h 178"/>
                <a:gd name="T56" fmla="*/ 211 w 252"/>
                <a:gd name="T57" fmla="*/ 134 h 178"/>
                <a:gd name="T58" fmla="*/ 211 w 252"/>
                <a:gd name="T59" fmla="*/ 149 h 178"/>
                <a:gd name="T60" fmla="*/ 208 w 252"/>
                <a:gd name="T61" fmla="*/ 156 h 178"/>
                <a:gd name="T62" fmla="*/ 204 w 252"/>
                <a:gd name="T63" fmla="*/ 156 h 178"/>
                <a:gd name="T64" fmla="*/ 200 w 252"/>
                <a:gd name="T65" fmla="*/ 156 h 178"/>
                <a:gd name="T66" fmla="*/ 197 w 252"/>
                <a:gd name="T67" fmla="*/ 160 h 178"/>
                <a:gd name="T68" fmla="*/ 189 w 252"/>
                <a:gd name="T69" fmla="*/ 160 h 178"/>
                <a:gd name="T70" fmla="*/ 182 w 252"/>
                <a:gd name="T71" fmla="*/ 156 h 178"/>
                <a:gd name="T72" fmla="*/ 171 w 252"/>
                <a:gd name="T73" fmla="*/ 156 h 178"/>
                <a:gd name="T74" fmla="*/ 156 w 252"/>
                <a:gd name="T75" fmla="*/ 156 h 178"/>
                <a:gd name="T76" fmla="*/ 149 w 252"/>
                <a:gd name="T77" fmla="*/ 163 h 178"/>
                <a:gd name="T78" fmla="*/ 141 w 252"/>
                <a:gd name="T79" fmla="*/ 163 h 178"/>
                <a:gd name="T80" fmla="*/ 130 w 252"/>
                <a:gd name="T81" fmla="*/ 160 h 178"/>
                <a:gd name="T82" fmla="*/ 126 w 252"/>
                <a:gd name="T83" fmla="*/ 156 h 178"/>
                <a:gd name="T84" fmla="*/ 123 w 252"/>
                <a:gd name="T85" fmla="*/ 156 h 178"/>
                <a:gd name="T86" fmla="*/ 115 w 252"/>
                <a:gd name="T87" fmla="*/ 156 h 178"/>
                <a:gd name="T88" fmla="*/ 111 w 252"/>
                <a:gd name="T89" fmla="*/ 156 h 178"/>
                <a:gd name="T90" fmla="*/ 108 w 252"/>
                <a:gd name="T91" fmla="*/ 160 h 178"/>
                <a:gd name="T92" fmla="*/ 100 w 252"/>
                <a:gd name="T93" fmla="*/ 152 h 178"/>
                <a:gd name="T94" fmla="*/ 97 w 252"/>
                <a:gd name="T95" fmla="*/ 149 h 178"/>
                <a:gd name="T96" fmla="*/ 89 w 252"/>
                <a:gd name="T97" fmla="*/ 149 h 178"/>
                <a:gd name="T98" fmla="*/ 86 w 252"/>
                <a:gd name="T99" fmla="*/ 149 h 178"/>
                <a:gd name="T100" fmla="*/ 82 w 252"/>
                <a:gd name="T101" fmla="*/ 149 h 178"/>
                <a:gd name="T102" fmla="*/ 74 w 252"/>
                <a:gd name="T103" fmla="*/ 149 h 178"/>
                <a:gd name="T104" fmla="*/ 67 w 252"/>
                <a:gd name="T105" fmla="*/ 149 h 178"/>
                <a:gd name="T106" fmla="*/ 63 w 252"/>
                <a:gd name="T107" fmla="*/ 152 h 178"/>
                <a:gd name="T108" fmla="*/ 60 w 252"/>
                <a:gd name="T109" fmla="*/ 156 h 178"/>
                <a:gd name="T110" fmla="*/ 60 w 252"/>
                <a:gd name="T111" fmla="*/ 156 h 178"/>
                <a:gd name="T112" fmla="*/ 60 w 252"/>
                <a:gd name="T113" fmla="*/ 160 h 178"/>
                <a:gd name="T114" fmla="*/ 63 w 252"/>
                <a:gd name="T115" fmla="*/ 163 h 178"/>
                <a:gd name="T116" fmla="*/ 56 w 252"/>
                <a:gd name="T117" fmla="*/ 167 h 178"/>
                <a:gd name="T118" fmla="*/ 56 w 252"/>
                <a:gd name="T119" fmla="*/ 171 h 178"/>
                <a:gd name="T120" fmla="*/ 60 w 252"/>
                <a:gd name="T121" fmla="*/ 175 h 178"/>
                <a:gd name="T122" fmla="*/ 56 w 252"/>
                <a:gd name="T123" fmla="*/ 178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52" h="178">
                  <a:moveTo>
                    <a:pt x="56" y="178"/>
                  </a:moveTo>
                  <a:lnTo>
                    <a:pt x="52" y="175"/>
                  </a:lnTo>
                  <a:lnTo>
                    <a:pt x="49" y="175"/>
                  </a:lnTo>
                  <a:lnTo>
                    <a:pt x="49" y="171"/>
                  </a:lnTo>
                  <a:lnTo>
                    <a:pt x="41" y="167"/>
                  </a:lnTo>
                  <a:lnTo>
                    <a:pt x="41" y="167"/>
                  </a:lnTo>
                  <a:lnTo>
                    <a:pt x="41" y="171"/>
                  </a:lnTo>
                  <a:lnTo>
                    <a:pt x="37" y="171"/>
                  </a:lnTo>
                  <a:lnTo>
                    <a:pt x="34" y="171"/>
                  </a:lnTo>
                  <a:lnTo>
                    <a:pt x="30" y="167"/>
                  </a:lnTo>
                  <a:lnTo>
                    <a:pt x="34" y="163"/>
                  </a:lnTo>
                  <a:lnTo>
                    <a:pt x="34" y="163"/>
                  </a:lnTo>
                  <a:lnTo>
                    <a:pt x="30" y="160"/>
                  </a:lnTo>
                  <a:lnTo>
                    <a:pt x="30" y="160"/>
                  </a:lnTo>
                  <a:lnTo>
                    <a:pt x="30" y="160"/>
                  </a:lnTo>
                  <a:lnTo>
                    <a:pt x="23" y="160"/>
                  </a:lnTo>
                  <a:lnTo>
                    <a:pt x="15" y="156"/>
                  </a:lnTo>
                  <a:lnTo>
                    <a:pt x="15" y="152"/>
                  </a:lnTo>
                  <a:lnTo>
                    <a:pt x="0" y="141"/>
                  </a:lnTo>
                  <a:lnTo>
                    <a:pt x="0" y="138"/>
                  </a:lnTo>
                  <a:lnTo>
                    <a:pt x="4" y="134"/>
                  </a:lnTo>
                  <a:lnTo>
                    <a:pt x="4" y="130"/>
                  </a:lnTo>
                  <a:lnTo>
                    <a:pt x="4" y="130"/>
                  </a:lnTo>
                  <a:lnTo>
                    <a:pt x="8" y="130"/>
                  </a:lnTo>
                  <a:lnTo>
                    <a:pt x="19" y="130"/>
                  </a:lnTo>
                  <a:lnTo>
                    <a:pt x="23" y="130"/>
                  </a:lnTo>
                  <a:lnTo>
                    <a:pt x="26" y="126"/>
                  </a:lnTo>
                  <a:lnTo>
                    <a:pt x="34" y="126"/>
                  </a:lnTo>
                  <a:lnTo>
                    <a:pt x="37" y="126"/>
                  </a:lnTo>
                  <a:lnTo>
                    <a:pt x="41" y="123"/>
                  </a:lnTo>
                  <a:lnTo>
                    <a:pt x="49" y="123"/>
                  </a:lnTo>
                  <a:lnTo>
                    <a:pt x="52" y="123"/>
                  </a:lnTo>
                  <a:lnTo>
                    <a:pt x="60" y="119"/>
                  </a:lnTo>
                  <a:lnTo>
                    <a:pt x="63" y="115"/>
                  </a:lnTo>
                  <a:lnTo>
                    <a:pt x="63" y="108"/>
                  </a:lnTo>
                  <a:lnTo>
                    <a:pt x="63" y="108"/>
                  </a:lnTo>
                  <a:lnTo>
                    <a:pt x="67" y="93"/>
                  </a:lnTo>
                  <a:lnTo>
                    <a:pt x="67" y="67"/>
                  </a:lnTo>
                  <a:lnTo>
                    <a:pt x="93" y="60"/>
                  </a:lnTo>
                  <a:lnTo>
                    <a:pt x="111" y="45"/>
                  </a:lnTo>
                  <a:lnTo>
                    <a:pt x="186" y="0"/>
                  </a:lnTo>
                  <a:lnTo>
                    <a:pt x="215" y="8"/>
                  </a:lnTo>
                  <a:lnTo>
                    <a:pt x="219" y="11"/>
                  </a:lnTo>
                  <a:lnTo>
                    <a:pt x="234" y="4"/>
                  </a:lnTo>
                  <a:lnTo>
                    <a:pt x="234" y="8"/>
                  </a:lnTo>
                  <a:lnTo>
                    <a:pt x="241" y="26"/>
                  </a:lnTo>
                  <a:lnTo>
                    <a:pt x="241" y="30"/>
                  </a:lnTo>
                  <a:lnTo>
                    <a:pt x="241" y="34"/>
                  </a:lnTo>
                  <a:lnTo>
                    <a:pt x="252" y="45"/>
                  </a:lnTo>
                  <a:lnTo>
                    <a:pt x="252" y="52"/>
                  </a:lnTo>
                  <a:lnTo>
                    <a:pt x="248" y="52"/>
                  </a:lnTo>
                  <a:lnTo>
                    <a:pt x="245" y="82"/>
                  </a:lnTo>
                  <a:lnTo>
                    <a:pt x="245" y="104"/>
                  </a:lnTo>
                  <a:lnTo>
                    <a:pt x="219" y="126"/>
                  </a:lnTo>
                  <a:lnTo>
                    <a:pt x="215" y="130"/>
                  </a:lnTo>
                  <a:lnTo>
                    <a:pt x="215" y="130"/>
                  </a:lnTo>
                  <a:lnTo>
                    <a:pt x="211" y="130"/>
                  </a:lnTo>
                  <a:lnTo>
                    <a:pt x="211" y="134"/>
                  </a:lnTo>
                  <a:lnTo>
                    <a:pt x="215" y="152"/>
                  </a:lnTo>
                  <a:lnTo>
                    <a:pt x="211" y="149"/>
                  </a:lnTo>
                  <a:lnTo>
                    <a:pt x="208" y="152"/>
                  </a:lnTo>
                  <a:lnTo>
                    <a:pt x="208" y="156"/>
                  </a:lnTo>
                  <a:lnTo>
                    <a:pt x="208" y="156"/>
                  </a:lnTo>
                  <a:lnTo>
                    <a:pt x="204" y="156"/>
                  </a:lnTo>
                  <a:lnTo>
                    <a:pt x="204" y="156"/>
                  </a:lnTo>
                  <a:lnTo>
                    <a:pt x="200" y="156"/>
                  </a:lnTo>
                  <a:lnTo>
                    <a:pt x="197" y="156"/>
                  </a:lnTo>
                  <a:lnTo>
                    <a:pt x="197" y="160"/>
                  </a:lnTo>
                  <a:lnTo>
                    <a:pt x="193" y="160"/>
                  </a:lnTo>
                  <a:lnTo>
                    <a:pt x="189" y="160"/>
                  </a:lnTo>
                  <a:lnTo>
                    <a:pt x="186" y="160"/>
                  </a:lnTo>
                  <a:lnTo>
                    <a:pt x="182" y="156"/>
                  </a:lnTo>
                  <a:lnTo>
                    <a:pt x="174" y="156"/>
                  </a:lnTo>
                  <a:lnTo>
                    <a:pt x="171" y="156"/>
                  </a:lnTo>
                  <a:lnTo>
                    <a:pt x="160" y="156"/>
                  </a:lnTo>
                  <a:lnTo>
                    <a:pt x="156" y="156"/>
                  </a:lnTo>
                  <a:lnTo>
                    <a:pt x="152" y="163"/>
                  </a:lnTo>
                  <a:lnTo>
                    <a:pt x="149" y="163"/>
                  </a:lnTo>
                  <a:lnTo>
                    <a:pt x="145" y="163"/>
                  </a:lnTo>
                  <a:lnTo>
                    <a:pt x="141" y="163"/>
                  </a:lnTo>
                  <a:lnTo>
                    <a:pt x="137" y="163"/>
                  </a:lnTo>
                  <a:lnTo>
                    <a:pt x="130" y="160"/>
                  </a:lnTo>
                  <a:lnTo>
                    <a:pt x="126" y="160"/>
                  </a:lnTo>
                  <a:lnTo>
                    <a:pt x="126" y="156"/>
                  </a:lnTo>
                  <a:lnTo>
                    <a:pt x="126" y="156"/>
                  </a:lnTo>
                  <a:lnTo>
                    <a:pt x="123" y="156"/>
                  </a:lnTo>
                  <a:lnTo>
                    <a:pt x="123" y="156"/>
                  </a:lnTo>
                  <a:lnTo>
                    <a:pt x="115" y="156"/>
                  </a:lnTo>
                  <a:lnTo>
                    <a:pt x="115" y="156"/>
                  </a:lnTo>
                  <a:lnTo>
                    <a:pt x="111" y="156"/>
                  </a:lnTo>
                  <a:lnTo>
                    <a:pt x="111" y="160"/>
                  </a:lnTo>
                  <a:lnTo>
                    <a:pt x="108" y="160"/>
                  </a:lnTo>
                  <a:lnTo>
                    <a:pt x="104" y="160"/>
                  </a:lnTo>
                  <a:lnTo>
                    <a:pt x="100" y="152"/>
                  </a:lnTo>
                  <a:lnTo>
                    <a:pt x="100" y="152"/>
                  </a:lnTo>
                  <a:lnTo>
                    <a:pt x="97" y="149"/>
                  </a:lnTo>
                  <a:lnTo>
                    <a:pt x="93" y="149"/>
                  </a:lnTo>
                  <a:lnTo>
                    <a:pt x="89" y="149"/>
                  </a:lnTo>
                  <a:lnTo>
                    <a:pt x="86" y="149"/>
                  </a:lnTo>
                  <a:lnTo>
                    <a:pt x="86" y="149"/>
                  </a:lnTo>
                  <a:lnTo>
                    <a:pt x="82" y="149"/>
                  </a:lnTo>
                  <a:lnTo>
                    <a:pt x="82" y="149"/>
                  </a:lnTo>
                  <a:lnTo>
                    <a:pt x="74" y="149"/>
                  </a:lnTo>
                  <a:lnTo>
                    <a:pt x="74" y="149"/>
                  </a:lnTo>
                  <a:lnTo>
                    <a:pt x="71" y="149"/>
                  </a:lnTo>
                  <a:lnTo>
                    <a:pt x="67" y="149"/>
                  </a:lnTo>
                  <a:lnTo>
                    <a:pt x="67" y="149"/>
                  </a:lnTo>
                  <a:lnTo>
                    <a:pt x="63" y="152"/>
                  </a:lnTo>
                  <a:lnTo>
                    <a:pt x="60" y="152"/>
                  </a:lnTo>
                  <a:lnTo>
                    <a:pt x="60" y="156"/>
                  </a:lnTo>
                  <a:lnTo>
                    <a:pt x="63" y="156"/>
                  </a:lnTo>
                  <a:lnTo>
                    <a:pt x="60" y="156"/>
                  </a:lnTo>
                  <a:lnTo>
                    <a:pt x="60" y="160"/>
                  </a:lnTo>
                  <a:lnTo>
                    <a:pt x="60" y="160"/>
                  </a:lnTo>
                  <a:lnTo>
                    <a:pt x="63" y="163"/>
                  </a:lnTo>
                  <a:lnTo>
                    <a:pt x="63" y="163"/>
                  </a:lnTo>
                  <a:lnTo>
                    <a:pt x="60" y="163"/>
                  </a:lnTo>
                  <a:lnTo>
                    <a:pt x="56" y="167"/>
                  </a:lnTo>
                  <a:lnTo>
                    <a:pt x="56" y="171"/>
                  </a:lnTo>
                  <a:lnTo>
                    <a:pt x="56" y="171"/>
                  </a:lnTo>
                  <a:lnTo>
                    <a:pt x="60" y="175"/>
                  </a:lnTo>
                  <a:lnTo>
                    <a:pt x="60" y="175"/>
                  </a:lnTo>
                  <a:lnTo>
                    <a:pt x="60" y="178"/>
                  </a:lnTo>
                  <a:lnTo>
                    <a:pt x="56" y="1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6" name="Freeform 130">
              <a:extLst>
                <a:ext uri="{FF2B5EF4-FFF2-40B4-BE49-F238E27FC236}">
                  <a16:creationId xmlns:a16="http://schemas.microsoft.com/office/drawing/2014/main" xmlns="" id="{3385D64F-EB28-4759-B682-F1E39C22EE78}"/>
                </a:ext>
              </a:extLst>
            </p:cNvPr>
            <p:cNvSpPr/>
            <p:nvPr/>
          </p:nvSpPr>
          <p:spPr bwMode="auto">
            <a:xfrm>
              <a:off x="5059410" y="3920519"/>
              <a:ext cx="331406" cy="251384"/>
            </a:xfrm>
            <a:custGeom>
              <a:avLst/>
              <a:gdLst>
                <a:gd name="T0" fmla="*/ 174 w 185"/>
                <a:gd name="T1" fmla="*/ 7 h 144"/>
                <a:gd name="T2" fmla="*/ 163 w 185"/>
                <a:gd name="T3" fmla="*/ 3 h 144"/>
                <a:gd name="T4" fmla="*/ 159 w 185"/>
                <a:gd name="T5" fmla="*/ 7 h 144"/>
                <a:gd name="T6" fmla="*/ 152 w 185"/>
                <a:gd name="T7" fmla="*/ 7 h 144"/>
                <a:gd name="T8" fmla="*/ 144 w 185"/>
                <a:gd name="T9" fmla="*/ 11 h 144"/>
                <a:gd name="T10" fmla="*/ 129 w 185"/>
                <a:gd name="T11" fmla="*/ 7 h 144"/>
                <a:gd name="T12" fmla="*/ 111 w 185"/>
                <a:gd name="T13" fmla="*/ 7 h 144"/>
                <a:gd name="T14" fmla="*/ 100 w 185"/>
                <a:gd name="T15" fmla="*/ 14 h 144"/>
                <a:gd name="T16" fmla="*/ 85 w 185"/>
                <a:gd name="T17" fmla="*/ 11 h 144"/>
                <a:gd name="T18" fmla="*/ 81 w 185"/>
                <a:gd name="T19" fmla="*/ 7 h 144"/>
                <a:gd name="T20" fmla="*/ 70 w 185"/>
                <a:gd name="T21" fmla="*/ 7 h 144"/>
                <a:gd name="T22" fmla="*/ 66 w 185"/>
                <a:gd name="T23" fmla="*/ 11 h 144"/>
                <a:gd name="T24" fmla="*/ 55 w 185"/>
                <a:gd name="T25" fmla="*/ 3 h 144"/>
                <a:gd name="T26" fmla="*/ 48 w 185"/>
                <a:gd name="T27" fmla="*/ 0 h 144"/>
                <a:gd name="T28" fmla="*/ 41 w 185"/>
                <a:gd name="T29" fmla="*/ 0 h 144"/>
                <a:gd name="T30" fmla="*/ 29 w 185"/>
                <a:gd name="T31" fmla="*/ 0 h 144"/>
                <a:gd name="T32" fmla="*/ 22 w 185"/>
                <a:gd name="T33" fmla="*/ 0 h 144"/>
                <a:gd name="T34" fmla="*/ 15 w 185"/>
                <a:gd name="T35" fmla="*/ 3 h 144"/>
                <a:gd name="T36" fmla="*/ 15 w 185"/>
                <a:gd name="T37" fmla="*/ 7 h 144"/>
                <a:gd name="T38" fmla="*/ 18 w 185"/>
                <a:gd name="T39" fmla="*/ 14 h 144"/>
                <a:gd name="T40" fmla="*/ 11 w 185"/>
                <a:gd name="T41" fmla="*/ 18 h 144"/>
                <a:gd name="T42" fmla="*/ 15 w 185"/>
                <a:gd name="T43" fmla="*/ 26 h 144"/>
                <a:gd name="T44" fmla="*/ 11 w 185"/>
                <a:gd name="T45" fmla="*/ 29 h 144"/>
                <a:gd name="T46" fmla="*/ 15 w 185"/>
                <a:gd name="T47" fmla="*/ 37 h 144"/>
                <a:gd name="T48" fmla="*/ 18 w 185"/>
                <a:gd name="T49" fmla="*/ 48 h 144"/>
                <a:gd name="T50" fmla="*/ 11 w 185"/>
                <a:gd name="T51" fmla="*/ 52 h 144"/>
                <a:gd name="T52" fmla="*/ 15 w 185"/>
                <a:gd name="T53" fmla="*/ 59 h 144"/>
                <a:gd name="T54" fmla="*/ 7 w 185"/>
                <a:gd name="T55" fmla="*/ 66 h 144"/>
                <a:gd name="T56" fmla="*/ 4 w 185"/>
                <a:gd name="T57" fmla="*/ 70 h 144"/>
                <a:gd name="T58" fmla="*/ 0 w 185"/>
                <a:gd name="T59" fmla="*/ 74 h 144"/>
                <a:gd name="T60" fmla="*/ 0 w 185"/>
                <a:gd name="T61" fmla="*/ 81 h 144"/>
                <a:gd name="T62" fmla="*/ 0 w 185"/>
                <a:gd name="T63" fmla="*/ 85 h 144"/>
                <a:gd name="T64" fmla="*/ 0 w 185"/>
                <a:gd name="T65" fmla="*/ 96 h 144"/>
                <a:gd name="T66" fmla="*/ 0 w 185"/>
                <a:gd name="T67" fmla="*/ 107 h 144"/>
                <a:gd name="T68" fmla="*/ 11 w 185"/>
                <a:gd name="T69" fmla="*/ 111 h 144"/>
                <a:gd name="T70" fmla="*/ 33 w 185"/>
                <a:gd name="T71" fmla="*/ 129 h 144"/>
                <a:gd name="T72" fmla="*/ 37 w 185"/>
                <a:gd name="T73" fmla="*/ 141 h 144"/>
                <a:gd name="T74" fmla="*/ 63 w 185"/>
                <a:gd name="T75" fmla="*/ 144 h 144"/>
                <a:gd name="T76" fmla="*/ 78 w 185"/>
                <a:gd name="T77" fmla="*/ 141 h 144"/>
                <a:gd name="T78" fmla="*/ 85 w 185"/>
                <a:gd name="T79" fmla="*/ 137 h 144"/>
                <a:gd name="T80" fmla="*/ 89 w 185"/>
                <a:gd name="T81" fmla="*/ 141 h 144"/>
                <a:gd name="T82" fmla="*/ 96 w 185"/>
                <a:gd name="T83" fmla="*/ 129 h 144"/>
                <a:gd name="T84" fmla="*/ 96 w 185"/>
                <a:gd name="T85" fmla="*/ 122 h 144"/>
                <a:gd name="T86" fmla="*/ 104 w 185"/>
                <a:gd name="T87" fmla="*/ 115 h 144"/>
                <a:gd name="T88" fmla="*/ 107 w 185"/>
                <a:gd name="T89" fmla="*/ 107 h 144"/>
                <a:gd name="T90" fmla="*/ 115 w 185"/>
                <a:gd name="T91" fmla="*/ 104 h 144"/>
                <a:gd name="T92" fmla="*/ 122 w 185"/>
                <a:gd name="T93" fmla="*/ 104 h 144"/>
                <a:gd name="T94" fmla="*/ 129 w 185"/>
                <a:gd name="T95" fmla="*/ 111 h 144"/>
                <a:gd name="T96" fmla="*/ 137 w 185"/>
                <a:gd name="T97" fmla="*/ 107 h 144"/>
                <a:gd name="T98" fmla="*/ 141 w 185"/>
                <a:gd name="T99" fmla="*/ 104 h 144"/>
                <a:gd name="T100" fmla="*/ 144 w 185"/>
                <a:gd name="T101" fmla="*/ 96 h 144"/>
                <a:gd name="T102" fmla="*/ 148 w 185"/>
                <a:gd name="T103" fmla="*/ 85 h 144"/>
                <a:gd name="T104" fmla="*/ 159 w 185"/>
                <a:gd name="T105" fmla="*/ 78 h 144"/>
                <a:gd name="T106" fmla="*/ 159 w 185"/>
                <a:gd name="T107" fmla="*/ 66 h 144"/>
                <a:gd name="T108" fmla="*/ 166 w 185"/>
                <a:gd name="T109" fmla="*/ 63 h 144"/>
                <a:gd name="T110" fmla="*/ 170 w 185"/>
                <a:gd name="T111" fmla="*/ 52 h 144"/>
                <a:gd name="T112" fmla="*/ 174 w 185"/>
                <a:gd name="T113" fmla="*/ 44 h 144"/>
                <a:gd name="T114" fmla="*/ 181 w 185"/>
                <a:gd name="T115" fmla="*/ 40 h 144"/>
                <a:gd name="T116" fmla="*/ 185 w 185"/>
                <a:gd name="T117" fmla="*/ 33 h 144"/>
                <a:gd name="T118" fmla="*/ 185 w 185"/>
                <a:gd name="T119" fmla="*/ 26 h 144"/>
                <a:gd name="T120" fmla="*/ 181 w 185"/>
                <a:gd name="T121" fmla="*/ 18 h 144"/>
                <a:gd name="T122" fmla="*/ 178 w 185"/>
                <a:gd name="T123" fmla="*/ 11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85" h="144">
                  <a:moveTo>
                    <a:pt x="178" y="11"/>
                  </a:moveTo>
                  <a:lnTo>
                    <a:pt x="178" y="11"/>
                  </a:lnTo>
                  <a:lnTo>
                    <a:pt x="174" y="7"/>
                  </a:lnTo>
                  <a:lnTo>
                    <a:pt x="170" y="3"/>
                  </a:lnTo>
                  <a:lnTo>
                    <a:pt x="166" y="0"/>
                  </a:lnTo>
                  <a:lnTo>
                    <a:pt x="163" y="3"/>
                  </a:lnTo>
                  <a:lnTo>
                    <a:pt x="163" y="7"/>
                  </a:lnTo>
                  <a:lnTo>
                    <a:pt x="163" y="7"/>
                  </a:lnTo>
                  <a:lnTo>
                    <a:pt x="159" y="7"/>
                  </a:lnTo>
                  <a:lnTo>
                    <a:pt x="159" y="7"/>
                  </a:lnTo>
                  <a:lnTo>
                    <a:pt x="155" y="7"/>
                  </a:lnTo>
                  <a:lnTo>
                    <a:pt x="152" y="7"/>
                  </a:lnTo>
                  <a:lnTo>
                    <a:pt x="152" y="11"/>
                  </a:lnTo>
                  <a:lnTo>
                    <a:pt x="148" y="11"/>
                  </a:lnTo>
                  <a:lnTo>
                    <a:pt x="144" y="11"/>
                  </a:lnTo>
                  <a:lnTo>
                    <a:pt x="141" y="11"/>
                  </a:lnTo>
                  <a:lnTo>
                    <a:pt x="137" y="7"/>
                  </a:lnTo>
                  <a:lnTo>
                    <a:pt x="129" y="7"/>
                  </a:lnTo>
                  <a:lnTo>
                    <a:pt x="126" y="7"/>
                  </a:lnTo>
                  <a:lnTo>
                    <a:pt x="115" y="7"/>
                  </a:lnTo>
                  <a:lnTo>
                    <a:pt x="111" y="7"/>
                  </a:lnTo>
                  <a:lnTo>
                    <a:pt x="107" y="14"/>
                  </a:lnTo>
                  <a:lnTo>
                    <a:pt x="104" y="14"/>
                  </a:lnTo>
                  <a:lnTo>
                    <a:pt x="100" y="14"/>
                  </a:lnTo>
                  <a:lnTo>
                    <a:pt x="96" y="14"/>
                  </a:lnTo>
                  <a:lnTo>
                    <a:pt x="92" y="14"/>
                  </a:lnTo>
                  <a:lnTo>
                    <a:pt x="85" y="11"/>
                  </a:lnTo>
                  <a:lnTo>
                    <a:pt x="81" y="11"/>
                  </a:lnTo>
                  <a:lnTo>
                    <a:pt x="81" y="7"/>
                  </a:lnTo>
                  <a:lnTo>
                    <a:pt x="81" y="7"/>
                  </a:lnTo>
                  <a:lnTo>
                    <a:pt x="78" y="7"/>
                  </a:lnTo>
                  <a:lnTo>
                    <a:pt x="78" y="7"/>
                  </a:lnTo>
                  <a:lnTo>
                    <a:pt x="70" y="7"/>
                  </a:lnTo>
                  <a:lnTo>
                    <a:pt x="70" y="7"/>
                  </a:lnTo>
                  <a:lnTo>
                    <a:pt x="66" y="7"/>
                  </a:lnTo>
                  <a:lnTo>
                    <a:pt x="66" y="11"/>
                  </a:lnTo>
                  <a:lnTo>
                    <a:pt x="63" y="11"/>
                  </a:lnTo>
                  <a:lnTo>
                    <a:pt x="59" y="11"/>
                  </a:lnTo>
                  <a:lnTo>
                    <a:pt x="55" y="3"/>
                  </a:lnTo>
                  <a:lnTo>
                    <a:pt x="55" y="3"/>
                  </a:lnTo>
                  <a:lnTo>
                    <a:pt x="52" y="0"/>
                  </a:lnTo>
                  <a:lnTo>
                    <a:pt x="48" y="0"/>
                  </a:lnTo>
                  <a:lnTo>
                    <a:pt x="44" y="0"/>
                  </a:lnTo>
                  <a:lnTo>
                    <a:pt x="41" y="0"/>
                  </a:lnTo>
                  <a:lnTo>
                    <a:pt x="41" y="0"/>
                  </a:lnTo>
                  <a:lnTo>
                    <a:pt x="37" y="0"/>
                  </a:lnTo>
                  <a:lnTo>
                    <a:pt x="37" y="0"/>
                  </a:lnTo>
                  <a:lnTo>
                    <a:pt x="29" y="0"/>
                  </a:lnTo>
                  <a:lnTo>
                    <a:pt x="29" y="0"/>
                  </a:lnTo>
                  <a:lnTo>
                    <a:pt x="26" y="0"/>
                  </a:lnTo>
                  <a:lnTo>
                    <a:pt x="22" y="0"/>
                  </a:lnTo>
                  <a:lnTo>
                    <a:pt x="22" y="0"/>
                  </a:lnTo>
                  <a:lnTo>
                    <a:pt x="18" y="3"/>
                  </a:lnTo>
                  <a:lnTo>
                    <a:pt x="15" y="3"/>
                  </a:lnTo>
                  <a:lnTo>
                    <a:pt x="15" y="7"/>
                  </a:lnTo>
                  <a:lnTo>
                    <a:pt x="18" y="7"/>
                  </a:lnTo>
                  <a:lnTo>
                    <a:pt x="15" y="7"/>
                  </a:lnTo>
                  <a:lnTo>
                    <a:pt x="15" y="11"/>
                  </a:lnTo>
                  <a:lnTo>
                    <a:pt x="15" y="11"/>
                  </a:lnTo>
                  <a:lnTo>
                    <a:pt x="18" y="14"/>
                  </a:lnTo>
                  <a:lnTo>
                    <a:pt x="18" y="14"/>
                  </a:lnTo>
                  <a:lnTo>
                    <a:pt x="15" y="14"/>
                  </a:lnTo>
                  <a:lnTo>
                    <a:pt x="11" y="18"/>
                  </a:lnTo>
                  <a:lnTo>
                    <a:pt x="11" y="22"/>
                  </a:lnTo>
                  <a:lnTo>
                    <a:pt x="11" y="22"/>
                  </a:lnTo>
                  <a:lnTo>
                    <a:pt x="15" y="26"/>
                  </a:lnTo>
                  <a:lnTo>
                    <a:pt x="15" y="26"/>
                  </a:lnTo>
                  <a:lnTo>
                    <a:pt x="15" y="29"/>
                  </a:lnTo>
                  <a:lnTo>
                    <a:pt x="11" y="29"/>
                  </a:lnTo>
                  <a:lnTo>
                    <a:pt x="11" y="33"/>
                  </a:lnTo>
                  <a:lnTo>
                    <a:pt x="11" y="37"/>
                  </a:lnTo>
                  <a:lnTo>
                    <a:pt x="15" y="37"/>
                  </a:lnTo>
                  <a:lnTo>
                    <a:pt x="15" y="40"/>
                  </a:lnTo>
                  <a:lnTo>
                    <a:pt x="18" y="48"/>
                  </a:lnTo>
                  <a:lnTo>
                    <a:pt x="18" y="48"/>
                  </a:lnTo>
                  <a:lnTo>
                    <a:pt x="15" y="48"/>
                  </a:lnTo>
                  <a:lnTo>
                    <a:pt x="11" y="52"/>
                  </a:lnTo>
                  <a:lnTo>
                    <a:pt x="11" y="52"/>
                  </a:lnTo>
                  <a:lnTo>
                    <a:pt x="15" y="55"/>
                  </a:lnTo>
                  <a:lnTo>
                    <a:pt x="15" y="59"/>
                  </a:lnTo>
                  <a:lnTo>
                    <a:pt x="15" y="59"/>
                  </a:lnTo>
                  <a:lnTo>
                    <a:pt x="11" y="59"/>
                  </a:lnTo>
                  <a:lnTo>
                    <a:pt x="11" y="63"/>
                  </a:lnTo>
                  <a:lnTo>
                    <a:pt x="7" y="66"/>
                  </a:lnTo>
                  <a:lnTo>
                    <a:pt x="7" y="66"/>
                  </a:lnTo>
                  <a:lnTo>
                    <a:pt x="4" y="70"/>
                  </a:lnTo>
                  <a:lnTo>
                    <a:pt x="4" y="70"/>
                  </a:lnTo>
                  <a:lnTo>
                    <a:pt x="0" y="70"/>
                  </a:lnTo>
                  <a:lnTo>
                    <a:pt x="0" y="70"/>
                  </a:lnTo>
                  <a:lnTo>
                    <a:pt x="0" y="74"/>
                  </a:lnTo>
                  <a:lnTo>
                    <a:pt x="0" y="78"/>
                  </a:lnTo>
                  <a:lnTo>
                    <a:pt x="0" y="81"/>
                  </a:lnTo>
                  <a:lnTo>
                    <a:pt x="0" y="81"/>
                  </a:lnTo>
                  <a:lnTo>
                    <a:pt x="0" y="85"/>
                  </a:lnTo>
                  <a:lnTo>
                    <a:pt x="0" y="85"/>
                  </a:lnTo>
                  <a:lnTo>
                    <a:pt x="0" y="85"/>
                  </a:lnTo>
                  <a:lnTo>
                    <a:pt x="0" y="89"/>
                  </a:lnTo>
                  <a:lnTo>
                    <a:pt x="0" y="89"/>
                  </a:lnTo>
                  <a:lnTo>
                    <a:pt x="0" y="96"/>
                  </a:lnTo>
                  <a:lnTo>
                    <a:pt x="0" y="96"/>
                  </a:lnTo>
                  <a:lnTo>
                    <a:pt x="0" y="100"/>
                  </a:lnTo>
                  <a:lnTo>
                    <a:pt x="0" y="107"/>
                  </a:lnTo>
                  <a:lnTo>
                    <a:pt x="0" y="111"/>
                  </a:lnTo>
                  <a:lnTo>
                    <a:pt x="7" y="111"/>
                  </a:lnTo>
                  <a:lnTo>
                    <a:pt x="11" y="111"/>
                  </a:lnTo>
                  <a:lnTo>
                    <a:pt x="22" y="115"/>
                  </a:lnTo>
                  <a:lnTo>
                    <a:pt x="29" y="122"/>
                  </a:lnTo>
                  <a:lnTo>
                    <a:pt x="33" y="129"/>
                  </a:lnTo>
                  <a:lnTo>
                    <a:pt x="33" y="133"/>
                  </a:lnTo>
                  <a:lnTo>
                    <a:pt x="37" y="133"/>
                  </a:lnTo>
                  <a:lnTo>
                    <a:pt x="37" y="141"/>
                  </a:lnTo>
                  <a:lnTo>
                    <a:pt x="41" y="144"/>
                  </a:lnTo>
                  <a:lnTo>
                    <a:pt x="48" y="144"/>
                  </a:lnTo>
                  <a:lnTo>
                    <a:pt x="63" y="144"/>
                  </a:lnTo>
                  <a:lnTo>
                    <a:pt x="66" y="141"/>
                  </a:lnTo>
                  <a:lnTo>
                    <a:pt x="70" y="144"/>
                  </a:lnTo>
                  <a:lnTo>
                    <a:pt x="78" y="141"/>
                  </a:lnTo>
                  <a:lnTo>
                    <a:pt x="81" y="141"/>
                  </a:lnTo>
                  <a:lnTo>
                    <a:pt x="85" y="141"/>
                  </a:lnTo>
                  <a:lnTo>
                    <a:pt x="85" y="137"/>
                  </a:lnTo>
                  <a:lnTo>
                    <a:pt x="89" y="141"/>
                  </a:lnTo>
                  <a:lnTo>
                    <a:pt x="89" y="141"/>
                  </a:lnTo>
                  <a:lnTo>
                    <a:pt x="89" y="141"/>
                  </a:lnTo>
                  <a:lnTo>
                    <a:pt x="89" y="137"/>
                  </a:lnTo>
                  <a:lnTo>
                    <a:pt x="96" y="133"/>
                  </a:lnTo>
                  <a:lnTo>
                    <a:pt x="96" y="129"/>
                  </a:lnTo>
                  <a:lnTo>
                    <a:pt x="96" y="126"/>
                  </a:lnTo>
                  <a:lnTo>
                    <a:pt x="96" y="122"/>
                  </a:lnTo>
                  <a:lnTo>
                    <a:pt x="96" y="122"/>
                  </a:lnTo>
                  <a:lnTo>
                    <a:pt x="96" y="118"/>
                  </a:lnTo>
                  <a:lnTo>
                    <a:pt x="100" y="118"/>
                  </a:lnTo>
                  <a:lnTo>
                    <a:pt x="104" y="115"/>
                  </a:lnTo>
                  <a:lnTo>
                    <a:pt x="104" y="115"/>
                  </a:lnTo>
                  <a:lnTo>
                    <a:pt x="107" y="111"/>
                  </a:lnTo>
                  <a:lnTo>
                    <a:pt x="107" y="107"/>
                  </a:lnTo>
                  <a:lnTo>
                    <a:pt x="111" y="107"/>
                  </a:lnTo>
                  <a:lnTo>
                    <a:pt x="115" y="104"/>
                  </a:lnTo>
                  <a:lnTo>
                    <a:pt x="115" y="104"/>
                  </a:lnTo>
                  <a:lnTo>
                    <a:pt x="115" y="104"/>
                  </a:lnTo>
                  <a:lnTo>
                    <a:pt x="118" y="107"/>
                  </a:lnTo>
                  <a:lnTo>
                    <a:pt x="122" y="104"/>
                  </a:lnTo>
                  <a:lnTo>
                    <a:pt x="126" y="107"/>
                  </a:lnTo>
                  <a:lnTo>
                    <a:pt x="126" y="111"/>
                  </a:lnTo>
                  <a:lnTo>
                    <a:pt x="129" y="111"/>
                  </a:lnTo>
                  <a:lnTo>
                    <a:pt x="129" y="111"/>
                  </a:lnTo>
                  <a:lnTo>
                    <a:pt x="133" y="111"/>
                  </a:lnTo>
                  <a:lnTo>
                    <a:pt x="137" y="107"/>
                  </a:lnTo>
                  <a:lnTo>
                    <a:pt x="137" y="107"/>
                  </a:lnTo>
                  <a:lnTo>
                    <a:pt x="137" y="104"/>
                  </a:lnTo>
                  <a:lnTo>
                    <a:pt x="141" y="104"/>
                  </a:lnTo>
                  <a:lnTo>
                    <a:pt x="144" y="100"/>
                  </a:lnTo>
                  <a:lnTo>
                    <a:pt x="144" y="100"/>
                  </a:lnTo>
                  <a:lnTo>
                    <a:pt x="144" y="96"/>
                  </a:lnTo>
                  <a:lnTo>
                    <a:pt x="148" y="89"/>
                  </a:lnTo>
                  <a:lnTo>
                    <a:pt x="148" y="89"/>
                  </a:lnTo>
                  <a:lnTo>
                    <a:pt x="148" y="85"/>
                  </a:lnTo>
                  <a:lnTo>
                    <a:pt x="152" y="85"/>
                  </a:lnTo>
                  <a:lnTo>
                    <a:pt x="155" y="81"/>
                  </a:lnTo>
                  <a:lnTo>
                    <a:pt x="159" y="78"/>
                  </a:lnTo>
                  <a:lnTo>
                    <a:pt x="159" y="74"/>
                  </a:lnTo>
                  <a:lnTo>
                    <a:pt x="159" y="74"/>
                  </a:lnTo>
                  <a:lnTo>
                    <a:pt x="159" y="66"/>
                  </a:lnTo>
                  <a:lnTo>
                    <a:pt x="163" y="66"/>
                  </a:lnTo>
                  <a:lnTo>
                    <a:pt x="166" y="63"/>
                  </a:lnTo>
                  <a:lnTo>
                    <a:pt x="166" y="63"/>
                  </a:lnTo>
                  <a:lnTo>
                    <a:pt x="170" y="59"/>
                  </a:lnTo>
                  <a:lnTo>
                    <a:pt x="170" y="55"/>
                  </a:lnTo>
                  <a:lnTo>
                    <a:pt x="170" y="52"/>
                  </a:lnTo>
                  <a:lnTo>
                    <a:pt x="170" y="48"/>
                  </a:lnTo>
                  <a:lnTo>
                    <a:pt x="174" y="44"/>
                  </a:lnTo>
                  <a:lnTo>
                    <a:pt x="174" y="44"/>
                  </a:lnTo>
                  <a:lnTo>
                    <a:pt x="174" y="40"/>
                  </a:lnTo>
                  <a:lnTo>
                    <a:pt x="178" y="40"/>
                  </a:lnTo>
                  <a:lnTo>
                    <a:pt x="181" y="40"/>
                  </a:lnTo>
                  <a:lnTo>
                    <a:pt x="181" y="37"/>
                  </a:lnTo>
                  <a:lnTo>
                    <a:pt x="185" y="37"/>
                  </a:lnTo>
                  <a:lnTo>
                    <a:pt x="185" y="33"/>
                  </a:lnTo>
                  <a:lnTo>
                    <a:pt x="185" y="29"/>
                  </a:lnTo>
                  <a:lnTo>
                    <a:pt x="185" y="29"/>
                  </a:lnTo>
                  <a:lnTo>
                    <a:pt x="185" y="26"/>
                  </a:lnTo>
                  <a:lnTo>
                    <a:pt x="181" y="26"/>
                  </a:lnTo>
                  <a:lnTo>
                    <a:pt x="181" y="22"/>
                  </a:lnTo>
                  <a:lnTo>
                    <a:pt x="181" y="18"/>
                  </a:lnTo>
                  <a:lnTo>
                    <a:pt x="181" y="14"/>
                  </a:lnTo>
                  <a:lnTo>
                    <a:pt x="178" y="11"/>
                  </a:lnTo>
                  <a:lnTo>
                    <a:pt x="178"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7" name="Freeform 131">
              <a:extLst>
                <a:ext uri="{FF2B5EF4-FFF2-40B4-BE49-F238E27FC236}">
                  <a16:creationId xmlns:a16="http://schemas.microsoft.com/office/drawing/2014/main" xmlns="" id="{FEB2558C-3245-4031-A9B9-11F15ABF54F0}"/>
                </a:ext>
              </a:extLst>
            </p:cNvPr>
            <p:cNvSpPr/>
            <p:nvPr/>
          </p:nvSpPr>
          <p:spPr bwMode="auto">
            <a:xfrm>
              <a:off x="5157935" y="4276646"/>
              <a:ext cx="7166" cy="5237"/>
            </a:xfrm>
            <a:custGeom>
              <a:avLst/>
              <a:gdLst>
                <a:gd name="T0" fmla="*/ 0 w 4"/>
                <a:gd name="T1" fmla="*/ 3 h 3"/>
                <a:gd name="T2" fmla="*/ 0 w 4"/>
                <a:gd name="T3" fmla="*/ 0 h 3"/>
                <a:gd name="T4" fmla="*/ 0 w 4"/>
                <a:gd name="T5" fmla="*/ 0 h 3"/>
                <a:gd name="T6" fmla="*/ 4 w 4"/>
                <a:gd name="T7" fmla="*/ 0 h 3"/>
                <a:gd name="T8" fmla="*/ 4 w 4"/>
                <a:gd name="T9" fmla="*/ 3 h 3"/>
                <a:gd name="T10" fmla="*/ 0 w 4"/>
                <a:gd name="T11" fmla="*/ 3 h 3"/>
                <a:gd name="T12" fmla="*/ 0 w 4"/>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4" h="3">
                  <a:moveTo>
                    <a:pt x="0" y="3"/>
                  </a:moveTo>
                  <a:lnTo>
                    <a:pt x="0" y="0"/>
                  </a:lnTo>
                  <a:lnTo>
                    <a:pt x="0" y="0"/>
                  </a:lnTo>
                  <a:lnTo>
                    <a:pt x="4" y="0"/>
                  </a:lnTo>
                  <a:lnTo>
                    <a:pt x="4" y="3"/>
                  </a:lnTo>
                  <a:lnTo>
                    <a:pt x="0" y="3"/>
                  </a:lnTo>
                  <a:lnTo>
                    <a:pt x="0" y="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8" name="Freeform 132">
              <a:extLst>
                <a:ext uri="{FF2B5EF4-FFF2-40B4-BE49-F238E27FC236}">
                  <a16:creationId xmlns:a16="http://schemas.microsoft.com/office/drawing/2014/main" xmlns="" id="{A71D7697-C330-438A-A8D4-136F37BACC2C}"/>
                </a:ext>
              </a:extLst>
            </p:cNvPr>
            <p:cNvSpPr/>
            <p:nvPr/>
          </p:nvSpPr>
          <p:spPr bwMode="auto">
            <a:xfrm>
              <a:off x="5211678" y="4185867"/>
              <a:ext cx="12541" cy="19203"/>
            </a:xfrm>
            <a:custGeom>
              <a:avLst/>
              <a:gdLst>
                <a:gd name="T0" fmla="*/ 0 w 7"/>
                <a:gd name="T1" fmla="*/ 7 h 11"/>
                <a:gd name="T2" fmla="*/ 0 w 7"/>
                <a:gd name="T3" fmla="*/ 3 h 11"/>
                <a:gd name="T4" fmla="*/ 4 w 7"/>
                <a:gd name="T5" fmla="*/ 3 h 11"/>
                <a:gd name="T6" fmla="*/ 4 w 7"/>
                <a:gd name="T7" fmla="*/ 0 h 11"/>
                <a:gd name="T8" fmla="*/ 7 w 7"/>
                <a:gd name="T9" fmla="*/ 0 h 11"/>
                <a:gd name="T10" fmla="*/ 7 w 7"/>
                <a:gd name="T11" fmla="*/ 0 h 11"/>
                <a:gd name="T12" fmla="*/ 7 w 7"/>
                <a:gd name="T13" fmla="*/ 3 h 11"/>
                <a:gd name="T14" fmla="*/ 7 w 7"/>
                <a:gd name="T15" fmla="*/ 11 h 11"/>
                <a:gd name="T16" fmla="*/ 4 w 7"/>
                <a:gd name="T17" fmla="*/ 7 h 11"/>
                <a:gd name="T18" fmla="*/ 0 w 7"/>
                <a:gd name="T19" fmla="*/ 7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 h="11">
                  <a:moveTo>
                    <a:pt x="0" y="7"/>
                  </a:moveTo>
                  <a:lnTo>
                    <a:pt x="0" y="3"/>
                  </a:lnTo>
                  <a:lnTo>
                    <a:pt x="4" y="3"/>
                  </a:lnTo>
                  <a:lnTo>
                    <a:pt x="4" y="0"/>
                  </a:lnTo>
                  <a:lnTo>
                    <a:pt x="7" y="0"/>
                  </a:lnTo>
                  <a:lnTo>
                    <a:pt x="7" y="0"/>
                  </a:lnTo>
                  <a:lnTo>
                    <a:pt x="7" y="3"/>
                  </a:lnTo>
                  <a:lnTo>
                    <a:pt x="7" y="11"/>
                  </a:lnTo>
                  <a:lnTo>
                    <a:pt x="4" y="7"/>
                  </a:lnTo>
                  <a:lnTo>
                    <a:pt x="0" y="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9" name="Freeform 133">
              <a:extLst>
                <a:ext uri="{FF2B5EF4-FFF2-40B4-BE49-F238E27FC236}">
                  <a16:creationId xmlns:a16="http://schemas.microsoft.com/office/drawing/2014/main" xmlns="" id="{445D17F4-2645-4E3C-B7D7-FFCB9D579842}"/>
                </a:ext>
              </a:extLst>
            </p:cNvPr>
            <p:cNvSpPr/>
            <p:nvPr/>
          </p:nvSpPr>
          <p:spPr bwMode="auto">
            <a:xfrm>
              <a:off x="5218845" y="3939723"/>
              <a:ext cx="225714" cy="296772"/>
            </a:xfrm>
            <a:custGeom>
              <a:avLst/>
              <a:gdLst>
                <a:gd name="T0" fmla="*/ 7 w 126"/>
                <a:gd name="T1" fmla="*/ 122 h 170"/>
                <a:gd name="T2" fmla="*/ 7 w 126"/>
                <a:gd name="T3" fmla="*/ 111 h 170"/>
                <a:gd name="T4" fmla="*/ 11 w 126"/>
                <a:gd name="T5" fmla="*/ 107 h 170"/>
                <a:gd name="T6" fmla="*/ 18 w 126"/>
                <a:gd name="T7" fmla="*/ 100 h 170"/>
                <a:gd name="T8" fmla="*/ 26 w 126"/>
                <a:gd name="T9" fmla="*/ 93 h 170"/>
                <a:gd name="T10" fmla="*/ 29 w 126"/>
                <a:gd name="T11" fmla="*/ 96 h 170"/>
                <a:gd name="T12" fmla="*/ 37 w 126"/>
                <a:gd name="T13" fmla="*/ 100 h 170"/>
                <a:gd name="T14" fmla="*/ 44 w 126"/>
                <a:gd name="T15" fmla="*/ 100 h 170"/>
                <a:gd name="T16" fmla="*/ 48 w 126"/>
                <a:gd name="T17" fmla="*/ 93 h 170"/>
                <a:gd name="T18" fmla="*/ 55 w 126"/>
                <a:gd name="T19" fmla="*/ 89 h 170"/>
                <a:gd name="T20" fmla="*/ 59 w 126"/>
                <a:gd name="T21" fmla="*/ 78 h 170"/>
                <a:gd name="T22" fmla="*/ 66 w 126"/>
                <a:gd name="T23" fmla="*/ 70 h 170"/>
                <a:gd name="T24" fmla="*/ 70 w 126"/>
                <a:gd name="T25" fmla="*/ 63 h 170"/>
                <a:gd name="T26" fmla="*/ 77 w 126"/>
                <a:gd name="T27" fmla="*/ 52 h 170"/>
                <a:gd name="T28" fmla="*/ 81 w 126"/>
                <a:gd name="T29" fmla="*/ 44 h 170"/>
                <a:gd name="T30" fmla="*/ 85 w 126"/>
                <a:gd name="T31" fmla="*/ 33 h 170"/>
                <a:gd name="T32" fmla="*/ 89 w 126"/>
                <a:gd name="T33" fmla="*/ 29 h 170"/>
                <a:gd name="T34" fmla="*/ 96 w 126"/>
                <a:gd name="T35" fmla="*/ 26 h 170"/>
                <a:gd name="T36" fmla="*/ 96 w 126"/>
                <a:gd name="T37" fmla="*/ 18 h 170"/>
                <a:gd name="T38" fmla="*/ 92 w 126"/>
                <a:gd name="T39" fmla="*/ 11 h 170"/>
                <a:gd name="T40" fmla="*/ 89 w 126"/>
                <a:gd name="T41" fmla="*/ 0 h 170"/>
                <a:gd name="T42" fmla="*/ 103 w 126"/>
                <a:gd name="T43" fmla="*/ 11 h 170"/>
                <a:gd name="T44" fmla="*/ 107 w 126"/>
                <a:gd name="T45" fmla="*/ 18 h 170"/>
                <a:gd name="T46" fmla="*/ 103 w 126"/>
                <a:gd name="T47" fmla="*/ 26 h 170"/>
                <a:gd name="T48" fmla="*/ 103 w 126"/>
                <a:gd name="T49" fmla="*/ 33 h 170"/>
                <a:gd name="T50" fmla="*/ 107 w 126"/>
                <a:gd name="T51" fmla="*/ 41 h 170"/>
                <a:gd name="T52" fmla="*/ 114 w 126"/>
                <a:gd name="T53" fmla="*/ 48 h 170"/>
                <a:gd name="T54" fmla="*/ 111 w 126"/>
                <a:gd name="T55" fmla="*/ 48 h 170"/>
                <a:gd name="T56" fmla="*/ 103 w 126"/>
                <a:gd name="T57" fmla="*/ 48 h 170"/>
                <a:gd name="T58" fmla="*/ 96 w 126"/>
                <a:gd name="T59" fmla="*/ 48 h 170"/>
                <a:gd name="T60" fmla="*/ 92 w 126"/>
                <a:gd name="T61" fmla="*/ 52 h 170"/>
                <a:gd name="T62" fmla="*/ 92 w 126"/>
                <a:gd name="T63" fmla="*/ 55 h 170"/>
                <a:gd name="T64" fmla="*/ 103 w 126"/>
                <a:gd name="T65" fmla="*/ 63 h 170"/>
                <a:gd name="T66" fmla="*/ 114 w 126"/>
                <a:gd name="T67" fmla="*/ 74 h 170"/>
                <a:gd name="T68" fmla="*/ 114 w 126"/>
                <a:gd name="T69" fmla="*/ 85 h 170"/>
                <a:gd name="T70" fmla="*/ 107 w 126"/>
                <a:gd name="T71" fmla="*/ 96 h 170"/>
                <a:gd name="T72" fmla="*/ 100 w 126"/>
                <a:gd name="T73" fmla="*/ 104 h 170"/>
                <a:gd name="T74" fmla="*/ 100 w 126"/>
                <a:gd name="T75" fmla="*/ 111 h 170"/>
                <a:gd name="T76" fmla="*/ 100 w 126"/>
                <a:gd name="T77" fmla="*/ 122 h 170"/>
                <a:gd name="T78" fmla="*/ 107 w 126"/>
                <a:gd name="T79" fmla="*/ 133 h 170"/>
                <a:gd name="T80" fmla="*/ 114 w 126"/>
                <a:gd name="T81" fmla="*/ 144 h 170"/>
                <a:gd name="T82" fmla="*/ 126 w 126"/>
                <a:gd name="T83" fmla="*/ 152 h 170"/>
                <a:gd name="T84" fmla="*/ 126 w 126"/>
                <a:gd name="T85" fmla="*/ 159 h 170"/>
                <a:gd name="T86" fmla="*/ 126 w 126"/>
                <a:gd name="T87" fmla="*/ 163 h 170"/>
                <a:gd name="T88" fmla="*/ 122 w 126"/>
                <a:gd name="T89" fmla="*/ 170 h 170"/>
                <a:gd name="T90" fmla="*/ 122 w 126"/>
                <a:gd name="T91" fmla="*/ 170 h 170"/>
                <a:gd name="T92" fmla="*/ 118 w 126"/>
                <a:gd name="T93" fmla="*/ 170 h 170"/>
                <a:gd name="T94" fmla="*/ 111 w 126"/>
                <a:gd name="T95" fmla="*/ 167 h 170"/>
                <a:gd name="T96" fmla="*/ 107 w 126"/>
                <a:gd name="T97" fmla="*/ 170 h 170"/>
                <a:gd name="T98" fmla="*/ 100 w 126"/>
                <a:gd name="T99" fmla="*/ 167 h 170"/>
                <a:gd name="T100" fmla="*/ 96 w 126"/>
                <a:gd name="T101" fmla="*/ 167 h 170"/>
                <a:gd name="T102" fmla="*/ 74 w 126"/>
                <a:gd name="T103" fmla="*/ 163 h 170"/>
                <a:gd name="T104" fmla="*/ 66 w 126"/>
                <a:gd name="T105" fmla="*/ 163 h 170"/>
                <a:gd name="T106" fmla="*/ 63 w 126"/>
                <a:gd name="T107" fmla="*/ 163 h 170"/>
                <a:gd name="T108" fmla="*/ 55 w 126"/>
                <a:gd name="T109" fmla="*/ 163 h 170"/>
                <a:gd name="T110" fmla="*/ 48 w 126"/>
                <a:gd name="T111" fmla="*/ 163 h 170"/>
                <a:gd name="T112" fmla="*/ 44 w 126"/>
                <a:gd name="T113" fmla="*/ 167 h 170"/>
                <a:gd name="T114" fmla="*/ 22 w 126"/>
                <a:gd name="T115" fmla="*/ 167 h 170"/>
                <a:gd name="T116" fmla="*/ 18 w 126"/>
                <a:gd name="T117" fmla="*/ 163 h 170"/>
                <a:gd name="T118" fmla="*/ 18 w 126"/>
                <a:gd name="T119" fmla="*/ 148 h 170"/>
                <a:gd name="T120" fmla="*/ 18 w 126"/>
                <a:gd name="T121" fmla="*/ 137 h 170"/>
                <a:gd name="T122" fmla="*/ 7 w 126"/>
                <a:gd name="T123" fmla="*/ 137 h 170"/>
                <a:gd name="T124" fmla="*/ 0 w 126"/>
                <a:gd name="T125" fmla="*/ 130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6" h="170">
                  <a:moveTo>
                    <a:pt x="0" y="130"/>
                  </a:moveTo>
                  <a:lnTo>
                    <a:pt x="0" y="126"/>
                  </a:lnTo>
                  <a:lnTo>
                    <a:pt x="7" y="122"/>
                  </a:lnTo>
                  <a:lnTo>
                    <a:pt x="7" y="118"/>
                  </a:lnTo>
                  <a:lnTo>
                    <a:pt x="7" y="115"/>
                  </a:lnTo>
                  <a:lnTo>
                    <a:pt x="7" y="111"/>
                  </a:lnTo>
                  <a:lnTo>
                    <a:pt x="7" y="111"/>
                  </a:lnTo>
                  <a:lnTo>
                    <a:pt x="7" y="107"/>
                  </a:lnTo>
                  <a:lnTo>
                    <a:pt x="11" y="107"/>
                  </a:lnTo>
                  <a:lnTo>
                    <a:pt x="15" y="104"/>
                  </a:lnTo>
                  <a:lnTo>
                    <a:pt x="15" y="104"/>
                  </a:lnTo>
                  <a:lnTo>
                    <a:pt x="18" y="100"/>
                  </a:lnTo>
                  <a:lnTo>
                    <a:pt x="18" y="96"/>
                  </a:lnTo>
                  <a:lnTo>
                    <a:pt x="22" y="96"/>
                  </a:lnTo>
                  <a:lnTo>
                    <a:pt x="26" y="93"/>
                  </a:lnTo>
                  <a:lnTo>
                    <a:pt x="26" y="93"/>
                  </a:lnTo>
                  <a:lnTo>
                    <a:pt x="26" y="93"/>
                  </a:lnTo>
                  <a:lnTo>
                    <a:pt x="29" y="96"/>
                  </a:lnTo>
                  <a:lnTo>
                    <a:pt x="33" y="93"/>
                  </a:lnTo>
                  <a:lnTo>
                    <a:pt x="37" y="96"/>
                  </a:lnTo>
                  <a:lnTo>
                    <a:pt x="37" y="100"/>
                  </a:lnTo>
                  <a:lnTo>
                    <a:pt x="40" y="100"/>
                  </a:lnTo>
                  <a:lnTo>
                    <a:pt x="40" y="100"/>
                  </a:lnTo>
                  <a:lnTo>
                    <a:pt x="44" y="100"/>
                  </a:lnTo>
                  <a:lnTo>
                    <a:pt x="48" y="96"/>
                  </a:lnTo>
                  <a:lnTo>
                    <a:pt x="48" y="96"/>
                  </a:lnTo>
                  <a:lnTo>
                    <a:pt x="48" y="93"/>
                  </a:lnTo>
                  <a:lnTo>
                    <a:pt x="52" y="93"/>
                  </a:lnTo>
                  <a:lnTo>
                    <a:pt x="55" y="89"/>
                  </a:lnTo>
                  <a:lnTo>
                    <a:pt x="55" y="89"/>
                  </a:lnTo>
                  <a:lnTo>
                    <a:pt x="55" y="85"/>
                  </a:lnTo>
                  <a:lnTo>
                    <a:pt x="59" y="78"/>
                  </a:lnTo>
                  <a:lnTo>
                    <a:pt x="59" y="78"/>
                  </a:lnTo>
                  <a:lnTo>
                    <a:pt x="59" y="74"/>
                  </a:lnTo>
                  <a:lnTo>
                    <a:pt x="63" y="74"/>
                  </a:lnTo>
                  <a:lnTo>
                    <a:pt x="66" y="70"/>
                  </a:lnTo>
                  <a:lnTo>
                    <a:pt x="70" y="67"/>
                  </a:lnTo>
                  <a:lnTo>
                    <a:pt x="70" y="63"/>
                  </a:lnTo>
                  <a:lnTo>
                    <a:pt x="70" y="63"/>
                  </a:lnTo>
                  <a:lnTo>
                    <a:pt x="70" y="55"/>
                  </a:lnTo>
                  <a:lnTo>
                    <a:pt x="74" y="55"/>
                  </a:lnTo>
                  <a:lnTo>
                    <a:pt x="77" y="52"/>
                  </a:lnTo>
                  <a:lnTo>
                    <a:pt x="77" y="52"/>
                  </a:lnTo>
                  <a:lnTo>
                    <a:pt x="81" y="48"/>
                  </a:lnTo>
                  <a:lnTo>
                    <a:pt x="81" y="44"/>
                  </a:lnTo>
                  <a:lnTo>
                    <a:pt x="81" y="41"/>
                  </a:lnTo>
                  <a:lnTo>
                    <a:pt x="81" y="37"/>
                  </a:lnTo>
                  <a:lnTo>
                    <a:pt x="85" y="33"/>
                  </a:lnTo>
                  <a:lnTo>
                    <a:pt x="85" y="33"/>
                  </a:lnTo>
                  <a:lnTo>
                    <a:pt x="85" y="29"/>
                  </a:lnTo>
                  <a:lnTo>
                    <a:pt x="89" y="29"/>
                  </a:lnTo>
                  <a:lnTo>
                    <a:pt x="92" y="29"/>
                  </a:lnTo>
                  <a:lnTo>
                    <a:pt x="92" y="26"/>
                  </a:lnTo>
                  <a:lnTo>
                    <a:pt x="96" y="26"/>
                  </a:lnTo>
                  <a:lnTo>
                    <a:pt x="96" y="22"/>
                  </a:lnTo>
                  <a:lnTo>
                    <a:pt x="96" y="18"/>
                  </a:lnTo>
                  <a:lnTo>
                    <a:pt x="96" y="18"/>
                  </a:lnTo>
                  <a:lnTo>
                    <a:pt x="96" y="15"/>
                  </a:lnTo>
                  <a:lnTo>
                    <a:pt x="92" y="15"/>
                  </a:lnTo>
                  <a:lnTo>
                    <a:pt x="92" y="11"/>
                  </a:lnTo>
                  <a:lnTo>
                    <a:pt x="92" y="7"/>
                  </a:lnTo>
                  <a:lnTo>
                    <a:pt x="92" y="3"/>
                  </a:lnTo>
                  <a:lnTo>
                    <a:pt x="89" y="0"/>
                  </a:lnTo>
                  <a:lnTo>
                    <a:pt x="96" y="3"/>
                  </a:lnTo>
                  <a:lnTo>
                    <a:pt x="100" y="7"/>
                  </a:lnTo>
                  <a:lnTo>
                    <a:pt x="103" y="11"/>
                  </a:lnTo>
                  <a:lnTo>
                    <a:pt x="103" y="15"/>
                  </a:lnTo>
                  <a:lnTo>
                    <a:pt x="103" y="15"/>
                  </a:lnTo>
                  <a:lnTo>
                    <a:pt x="107" y="18"/>
                  </a:lnTo>
                  <a:lnTo>
                    <a:pt x="107" y="22"/>
                  </a:lnTo>
                  <a:lnTo>
                    <a:pt x="103" y="22"/>
                  </a:lnTo>
                  <a:lnTo>
                    <a:pt x="103" y="26"/>
                  </a:lnTo>
                  <a:lnTo>
                    <a:pt x="107" y="26"/>
                  </a:lnTo>
                  <a:lnTo>
                    <a:pt x="103" y="29"/>
                  </a:lnTo>
                  <a:lnTo>
                    <a:pt x="103" y="33"/>
                  </a:lnTo>
                  <a:lnTo>
                    <a:pt x="103" y="37"/>
                  </a:lnTo>
                  <a:lnTo>
                    <a:pt x="107" y="41"/>
                  </a:lnTo>
                  <a:lnTo>
                    <a:pt x="107" y="41"/>
                  </a:lnTo>
                  <a:lnTo>
                    <a:pt x="111" y="44"/>
                  </a:lnTo>
                  <a:lnTo>
                    <a:pt x="114" y="48"/>
                  </a:lnTo>
                  <a:lnTo>
                    <a:pt x="114" y="48"/>
                  </a:lnTo>
                  <a:lnTo>
                    <a:pt x="114" y="48"/>
                  </a:lnTo>
                  <a:lnTo>
                    <a:pt x="111" y="48"/>
                  </a:lnTo>
                  <a:lnTo>
                    <a:pt x="111" y="48"/>
                  </a:lnTo>
                  <a:lnTo>
                    <a:pt x="107" y="48"/>
                  </a:lnTo>
                  <a:lnTo>
                    <a:pt x="103" y="48"/>
                  </a:lnTo>
                  <a:lnTo>
                    <a:pt x="103" y="48"/>
                  </a:lnTo>
                  <a:lnTo>
                    <a:pt x="100" y="48"/>
                  </a:lnTo>
                  <a:lnTo>
                    <a:pt x="96" y="48"/>
                  </a:lnTo>
                  <a:lnTo>
                    <a:pt x="96" y="48"/>
                  </a:lnTo>
                  <a:lnTo>
                    <a:pt x="92" y="48"/>
                  </a:lnTo>
                  <a:lnTo>
                    <a:pt x="92" y="48"/>
                  </a:lnTo>
                  <a:lnTo>
                    <a:pt x="92" y="52"/>
                  </a:lnTo>
                  <a:lnTo>
                    <a:pt x="92" y="52"/>
                  </a:lnTo>
                  <a:lnTo>
                    <a:pt x="92" y="55"/>
                  </a:lnTo>
                  <a:lnTo>
                    <a:pt x="92" y="55"/>
                  </a:lnTo>
                  <a:lnTo>
                    <a:pt x="92" y="59"/>
                  </a:lnTo>
                  <a:lnTo>
                    <a:pt x="96" y="59"/>
                  </a:lnTo>
                  <a:lnTo>
                    <a:pt x="103" y="63"/>
                  </a:lnTo>
                  <a:lnTo>
                    <a:pt x="107" y="70"/>
                  </a:lnTo>
                  <a:lnTo>
                    <a:pt x="111" y="70"/>
                  </a:lnTo>
                  <a:lnTo>
                    <a:pt x="114" y="74"/>
                  </a:lnTo>
                  <a:lnTo>
                    <a:pt x="114" y="78"/>
                  </a:lnTo>
                  <a:lnTo>
                    <a:pt x="114" y="81"/>
                  </a:lnTo>
                  <a:lnTo>
                    <a:pt x="114" y="85"/>
                  </a:lnTo>
                  <a:lnTo>
                    <a:pt x="111" y="85"/>
                  </a:lnTo>
                  <a:lnTo>
                    <a:pt x="111" y="89"/>
                  </a:lnTo>
                  <a:lnTo>
                    <a:pt x="107" y="96"/>
                  </a:lnTo>
                  <a:lnTo>
                    <a:pt x="103" y="100"/>
                  </a:lnTo>
                  <a:lnTo>
                    <a:pt x="100" y="104"/>
                  </a:lnTo>
                  <a:lnTo>
                    <a:pt x="100" y="104"/>
                  </a:lnTo>
                  <a:lnTo>
                    <a:pt x="96" y="104"/>
                  </a:lnTo>
                  <a:lnTo>
                    <a:pt x="100" y="107"/>
                  </a:lnTo>
                  <a:lnTo>
                    <a:pt x="100" y="111"/>
                  </a:lnTo>
                  <a:lnTo>
                    <a:pt x="100" y="115"/>
                  </a:lnTo>
                  <a:lnTo>
                    <a:pt x="100" y="118"/>
                  </a:lnTo>
                  <a:lnTo>
                    <a:pt x="100" y="122"/>
                  </a:lnTo>
                  <a:lnTo>
                    <a:pt x="100" y="130"/>
                  </a:lnTo>
                  <a:lnTo>
                    <a:pt x="103" y="130"/>
                  </a:lnTo>
                  <a:lnTo>
                    <a:pt x="107" y="133"/>
                  </a:lnTo>
                  <a:lnTo>
                    <a:pt x="111" y="137"/>
                  </a:lnTo>
                  <a:lnTo>
                    <a:pt x="111" y="137"/>
                  </a:lnTo>
                  <a:lnTo>
                    <a:pt x="114" y="144"/>
                  </a:lnTo>
                  <a:lnTo>
                    <a:pt x="118" y="148"/>
                  </a:lnTo>
                  <a:lnTo>
                    <a:pt x="118" y="152"/>
                  </a:lnTo>
                  <a:lnTo>
                    <a:pt x="126" y="152"/>
                  </a:lnTo>
                  <a:lnTo>
                    <a:pt x="126" y="156"/>
                  </a:lnTo>
                  <a:lnTo>
                    <a:pt x="126" y="159"/>
                  </a:lnTo>
                  <a:lnTo>
                    <a:pt x="126" y="159"/>
                  </a:lnTo>
                  <a:lnTo>
                    <a:pt x="126" y="159"/>
                  </a:lnTo>
                  <a:lnTo>
                    <a:pt x="126" y="159"/>
                  </a:lnTo>
                  <a:lnTo>
                    <a:pt x="126" y="163"/>
                  </a:lnTo>
                  <a:lnTo>
                    <a:pt x="122" y="167"/>
                  </a:lnTo>
                  <a:lnTo>
                    <a:pt x="122" y="167"/>
                  </a:lnTo>
                  <a:lnTo>
                    <a:pt x="122" y="170"/>
                  </a:lnTo>
                  <a:lnTo>
                    <a:pt x="122" y="170"/>
                  </a:lnTo>
                  <a:lnTo>
                    <a:pt x="122" y="170"/>
                  </a:lnTo>
                  <a:lnTo>
                    <a:pt x="122" y="170"/>
                  </a:lnTo>
                  <a:lnTo>
                    <a:pt x="118" y="170"/>
                  </a:lnTo>
                  <a:lnTo>
                    <a:pt x="118" y="170"/>
                  </a:lnTo>
                  <a:lnTo>
                    <a:pt x="118" y="170"/>
                  </a:lnTo>
                  <a:lnTo>
                    <a:pt x="114" y="170"/>
                  </a:lnTo>
                  <a:lnTo>
                    <a:pt x="111" y="170"/>
                  </a:lnTo>
                  <a:lnTo>
                    <a:pt x="111" y="167"/>
                  </a:lnTo>
                  <a:lnTo>
                    <a:pt x="107" y="167"/>
                  </a:lnTo>
                  <a:lnTo>
                    <a:pt x="107" y="170"/>
                  </a:lnTo>
                  <a:lnTo>
                    <a:pt x="107" y="170"/>
                  </a:lnTo>
                  <a:lnTo>
                    <a:pt x="103" y="167"/>
                  </a:lnTo>
                  <a:lnTo>
                    <a:pt x="103" y="167"/>
                  </a:lnTo>
                  <a:lnTo>
                    <a:pt x="100" y="167"/>
                  </a:lnTo>
                  <a:lnTo>
                    <a:pt x="100" y="167"/>
                  </a:lnTo>
                  <a:lnTo>
                    <a:pt x="100" y="167"/>
                  </a:lnTo>
                  <a:lnTo>
                    <a:pt x="96" y="167"/>
                  </a:lnTo>
                  <a:lnTo>
                    <a:pt x="96" y="167"/>
                  </a:lnTo>
                  <a:lnTo>
                    <a:pt x="74" y="167"/>
                  </a:lnTo>
                  <a:lnTo>
                    <a:pt x="74" y="163"/>
                  </a:lnTo>
                  <a:lnTo>
                    <a:pt x="74" y="163"/>
                  </a:lnTo>
                  <a:lnTo>
                    <a:pt x="70" y="167"/>
                  </a:lnTo>
                  <a:lnTo>
                    <a:pt x="66" y="163"/>
                  </a:lnTo>
                  <a:lnTo>
                    <a:pt x="66" y="163"/>
                  </a:lnTo>
                  <a:lnTo>
                    <a:pt x="66" y="163"/>
                  </a:lnTo>
                  <a:lnTo>
                    <a:pt x="63" y="163"/>
                  </a:lnTo>
                  <a:lnTo>
                    <a:pt x="59" y="163"/>
                  </a:lnTo>
                  <a:lnTo>
                    <a:pt x="55" y="163"/>
                  </a:lnTo>
                  <a:lnTo>
                    <a:pt x="55" y="163"/>
                  </a:lnTo>
                  <a:lnTo>
                    <a:pt x="48" y="163"/>
                  </a:lnTo>
                  <a:lnTo>
                    <a:pt x="48" y="163"/>
                  </a:lnTo>
                  <a:lnTo>
                    <a:pt x="48" y="163"/>
                  </a:lnTo>
                  <a:lnTo>
                    <a:pt x="44" y="167"/>
                  </a:lnTo>
                  <a:lnTo>
                    <a:pt x="44" y="167"/>
                  </a:lnTo>
                  <a:lnTo>
                    <a:pt x="44" y="167"/>
                  </a:lnTo>
                  <a:lnTo>
                    <a:pt x="26" y="167"/>
                  </a:lnTo>
                  <a:lnTo>
                    <a:pt x="22" y="167"/>
                  </a:lnTo>
                  <a:lnTo>
                    <a:pt x="22" y="167"/>
                  </a:lnTo>
                  <a:lnTo>
                    <a:pt x="18" y="167"/>
                  </a:lnTo>
                  <a:lnTo>
                    <a:pt x="22" y="163"/>
                  </a:lnTo>
                  <a:lnTo>
                    <a:pt x="18" y="163"/>
                  </a:lnTo>
                  <a:lnTo>
                    <a:pt x="22" y="156"/>
                  </a:lnTo>
                  <a:lnTo>
                    <a:pt x="22" y="152"/>
                  </a:lnTo>
                  <a:lnTo>
                    <a:pt x="18" y="148"/>
                  </a:lnTo>
                  <a:lnTo>
                    <a:pt x="18" y="141"/>
                  </a:lnTo>
                  <a:lnTo>
                    <a:pt x="18" y="141"/>
                  </a:lnTo>
                  <a:lnTo>
                    <a:pt x="18" y="137"/>
                  </a:lnTo>
                  <a:lnTo>
                    <a:pt x="11" y="137"/>
                  </a:lnTo>
                  <a:lnTo>
                    <a:pt x="11" y="137"/>
                  </a:lnTo>
                  <a:lnTo>
                    <a:pt x="7" y="137"/>
                  </a:lnTo>
                  <a:lnTo>
                    <a:pt x="7" y="126"/>
                  </a:lnTo>
                  <a:lnTo>
                    <a:pt x="3" y="130"/>
                  </a:lnTo>
                  <a:lnTo>
                    <a:pt x="0" y="13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0" name="Freeform 134">
              <a:extLst>
                <a:ext uri="{FF2B5EF4-FFF2-40B4-BE49-F238E27FC236}">
                  <a16:creationId xmlns:a16="http://schemas.microsoft.com/office/drawing/2014/main" xmlns="" id="{28D0145D-3303-4D72-B7F0-6646A16FE537}"/>
                </a:ext>
              </a:extLst>
            </p:cNvPr>
            <p:cNvSpPr/>
            <p:nvPr/>
          </p:nvSpPr>
          <p:spPr bwMode="auto">
            <a:xfrm>
              <a:off x="5224217" y="4224273"/>
              <a:ext cx="166599" cy="162352"/>
            </a:xfrm>
            <a:custGeom>
              <a:avLst/>
              <a:gdLst>
                <a:gd name="T0" fmla="*/ 41 w 93"/>
                <a:gd name="T1" fmla="*/ 4 h 93"/>
                <a:gd name="T2" fmla="*/ 45 w 93"/>
                <a:gd name="T3" fmla="*/ 0 h 93"/>
                <a:gd name="T4" fmla="*/ 52 w 93"/>
                <a:gd name="T5" fmla="*/ 0 h 93"/>
                <a:gd name="T6" fmla="*/ 56 w 93"/>
                <a:gd name="T7" fmla="*/ 0 h 93"/>
                <a:gd name="T8" fmla="*/ 63 w 93"/>
                <a:gd name="T9" fmla="*/ 0 h 93"/>
                <a:gd name="T10" fmla="*/ 63 w 93"/>
                <a:gd name="T11" fmla="*/ 0 h 93"/>
                <a:gd name="T12" fmla="*/ 71 w 93"/>
                <a:gd name="T13" fmla="*/ 0 h 93"/>
                <a:gd name="T14" fmla="*/ 71 w 93"/>
                <a:gd name="T15" fmla="*/ 4 h 93"/>
                <a:gd name="T16" fmla="*/ 71 w 93"/>
                <a:gd name="T17" fmla="*/ 7 h 93"/>
                <a:gd name="T18" fmla="*/ 71 w 93"/>
                <a:gd name="T19" fmla="*/ 11 h 93"/>
                <a:gd name="T20" fmla="*/ 71 w 93"/>
                <a:gd name="T21" fmla="*/ 15 h 93"/>
                <a:gd name="T22" fmla="*/ 74 w 93"/>
                <a:gd name="T23" fmla="*/ 15 h 93"/>
                <a:gd name="T24" fmla="*/ 82 w 93"/>
                <a:gd name="T25" fmla="*/ 15 h 93"/>
                <a:gd name="T26" fmla="*/ 89 w 93"/>
                <a:gd name="T27" fmla="*/ 15 h 93"/>
                <a:gd name="T28" fmla="*/ 93 w 93"/>
                <a:gd name="T29" fmla="*/ 19 h 93"/>
                <a:gd name="T30" fmla="*/ 93 w 93"/>
                <a:gd name="T31" fmla="*/ 22 h 93"/>
                <a:gd name="T32" fmla="*/ 89 w 93"/>
                <a:gd name="T33" fmla="*/ 26 h 93"/>
                <a:gd name="T34" fmla="*/ 86 w 93"/>
                <a:gd name="T35" fmla="*/ 30 h 93"/>
                <a:gd name="T36" fmla="*/ 86 w 93"/>
                <a:gd name="T37" fmla="*/ 33 h 93"/>
                <a:gd name="T38" fmla="*/ 86 w 93"/>
                <a:gd name="T39" fmla="*/ 33 h 93"/>
                <a:gd name="T40" fmla="*/ 82 w 93"/>
                <a:gd name="T41" fmla="*/ 37 h 93"/>
                <a:gd name="T42" fmla="*/ 86 w 93"/>
                <a:gd name="T43" fmla="*/ 41 h 93"/>
                <a:gd name="T44" fmla="*/ 89 w 93"/>
                <a:gd name="T45" fmla="*/ 41 h 93"/>
                <a:gd name="T46" fmla="*/ 89 w 93"/>
                <a:gd name="T47" fmla="*/ 45 h 93"/>
                <a:gd name="T48" fmla="*/ 93 w 93"/>
                <a:gd name="T49" fmla="*/ 48 h 93"/>
                <a:gd name="T50" fmla="*/ 86 w 93"/>
                <a:gd name="T51" fmla="*/ 67 h 93"/>
                <a:gd name="T52" fmla="*/ 86 w 93"/>
                <a:gd name="T53" fmla="*/ 70 h 93"/>
                <a:gd name="T54" fmla="*/ 86 w 93"/>
                <a:gd name="T55" fmla="*/ 70 h 93"/>
                <a:gd name="T56" fmla="*/ 78 w 93"/>
                <a:gd name="T57" fmla="*/ 67 h 93"/>
                <a:gd name="T58" fmla="*/ 74 w 93"/>
                <a:gd name="T59" fmla="*/ 70 h 93"/>
                <a:gd name="T60" fmla="*/ 67 w 93"/>
                <a:gd name="T61" fmla="*/ 67 h 93"/>
                <a:gd name="T62" fmla="*/ 63 w 93"/>
                <a:gd name="T63" fmla="*/ 63 h 93"/>
                <a:gd name="T64" fmla="*/ 60 w 93"/>
                <a:gd name="T65" fmla="*/ 67 h 93"/>
                <a:gd name="T66" fmla="*/ 56 w 93"/>
                <a:gd name="T67" fmla="*/ 70 h 93"/>
                <a:gd name="T68" fmla="*/ 52 w 93"/>
                <a:gd name="T69" fmla="*/ 70 h 93"/>
                <a:gd name="T70" fmla="*/ 45 w 93"/>
                <a:gd name="T71" fmla="*/ 70 h 93"/>
                <a:gd name="T72" fmla="*/ 41 w 93"/>
                <a:gd name="T73" fmla="*/ 74 h 93"/>
                <a:gd name="T74" fmla="*/ 41 w 93"/>
                <a:gd name="T75" fmla="*/ 78 h 93"/>
                <a:gd name="T76" fmla="*/ 49 w 93"/>
                <a:gd name="T77" fmla="*/ 78 h 93"/>
                <a:gd name="T78" fmla="*/ 52 w 93"/>
                <a:gd name="T79" fmla="*/ 78 h 93"/>
                <a:gd name="T80" fmla="*/ 52 w 93"/>
                <a:gd name="T81" fmla="*/ 89 h 93"/>
                <a:gd name="T82" fmla="*/ 45 w 93"/>
                <a:gd name="T83" fmla="*/ 85 h 93"/>
                <a:gd name="T84" fmla="*/ 41 w 93"/>
                <a:gd name="T85" fmla="*/ 89 h 93"/>
                <a:gd name="T86" fmla="*/ 41 w 93"/>
                <a:gd name="T87" fmla="*/ 89 h 93"/>
                <a:gd name="T88" fmla="*/ 37 w 93"/>
                <a:gd name="T89" fmla="*/ 93 h 93"/>
                <a:gd name="T90" fmla="*/ 34 w 93"/>
                <a:gd name="T91" fmla="*/ 89 h 93"/>
                <a:gd name="T92" fmla="*/ 26 w 93"/>
                <a:gd name="T93" fmla="*/ 82 h 93"/>
                <a:gd name="T94" fmla="*/ 15 w 93"/>
                <a:gd name="T95" fmla="*/ 74 h 93"/>
                <a:gd name="T96" fmla="*/ 12 w 93"/>
                <a:gd name="T97" fmla="*/ 70 h 93"/>
                <a:gd name="T98" fmla="*/ 8 w 93"/>
                <a:gd name="T99" fmla="*/ 63 h 93"/>
                <a:gd name="T100" fmla="*/ 4 w 93"/>
                <a:gd name="T101" fmla="*/ 56 h 93"/>
                <a:gd name="T102" fmla="*/ 4 w 93"/>
                <a:gd name="T103" fmla="*/ 52 h 93"/>
                <a:gd name="T104" fmla="*/ 0 w 93"/>
                <a:gd name="T105" fmla="*/ 45 h 93"/>
                <a:gd name="T106" fmla="*/ 8 w 93"/>
                <a:gd name="T107" fmla="*/ 45 h 93"/>
                <a:gd name="T108" fmla="*/ 8 w 93"/>
                <a:gd name="T109" fmla="*/ 30 h 93"/>
                <a:gd name="T110" fmla="*/ 15 w 93"/>
                <a:gd name="T111" fmla="*/ 30 h 93"/>
                <a:gd name="T112" fmla="*/ 8 w 93"/>
                <a:gd name="T113" fmla="*/ 26 h 93"/>
                <a:gd name="T114" fmla="*/ 12 w 93"/>
                <a:gd name="T115" fmla="*/ 22 h 93"/>
                <a:gd name="T116" fmla="*/ 15 w 93"/>
                <a:gd name="T117" fmla="*/ 19 h 93"/>
                <a:gd name="T118" fmla="*/ 19 w 93"/>
                <a:gd name="T119" fmla="*/ 22 h 93"/>
                <a:gd name="T120" fmla="*/ 41 w 93"/>
                <a:gd name="T121" fmla="*/ 4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3" h="93">
                  <a:moveTo>
                    <a:pt x="41" y="4"/>
                  </a:moveTo>
                  <a:lnTo>
                    <a:pt x="41" y="4"/>
                  </a:lnTo>
                  <a:lnTo>
                    <a:pt x="45" y="0"/>
                  </a:lnTo>
                  <a:lnTo>
                    <a:pt x="45" y="0"/>
                  </a:lnTo>
                  <a:lnTo>
                    <a:pt x="45" y="0"/>
                  </a:lnTo>
                  <a:lnTo>
                    <a:pt x="52" y="0"/>
                  </a:lnTo>
                  <a:lnTo>
                    <a:pt x="52" y="0"/>
                  </a:lnTo>
                  <a:lnTo>
                    <a:pt x="56" y="0"/>
                  </a:lnTo>
                  <a:lnTo>
                    <a:pt x="60" y="0"/>
                  </a:lnTo>
                  <a:lnTo>
                    <a:pt x="63" y="0"/>
                  </a:lnTo>
                  <a:lnTo>
                    <a:pt x="63" y="0"/>
                  </a:lnTo>
                  <a:lnTo>
                    <a:pt x="63" y="0"/>
                  </a:lnTo>
                  <a:lnTo>
                    <a:pt x="67" y="4"/>
                  </a:lnTo>
                  <a:lnTo>
                    <a:pt x="71" y="0"/>
                  </a:lnTo>
                  <a:lnTo>
                    <a:pt x="71" y="0"/>
                  </a:lnTo>
                  <a:lnTo>
                    <a:pt x="71" y="4"/>
                  </a:lnTo>
                  <a:lnTo>
                    <a:pt x="71" y="4"/>
                  </a:lnTo>
                  <a:lnTo>
                    <a:pt x="71" y="7"/>
                  </a:lnTo>
                  <a:lnTo>
                    <a:pt x="71" y="7"/>
                  </a:lnTo>
                  <a:lnTo>
                    <a:pt x="71" y="11"/>
                  </a:lnTo>
                  <a:lnTo>
                    <a:pt x="71" y="15"/>
                  </a:lnTo>
                  <a:lnTo>
                    <a:pt x="71" y="15"/>
                  </a:lnTo>
                  <a:lnTo>
                    <a:pt x="74" y="19"/>
                  </a:lnTo>
                  <a:lnTo>
                    <a:pt x="74" y="15"/>
                  </a:lnTo>
                  <a:lnTo>
                    <a:pt x="78" y="15"/>
                  </a:lnTo>
                  <a:lnTo>
                    <a:pt x="82" y="15"/>
                  </a:lnTo>
                  <a:lnTo>
                    <a:pt x="86" y="15"/>
                  </a:lnTo>
                  <a:lnTo>
                    <a:pt x="89" y="15"/>
                  </a:lnTo>
                  <a:lnTo>
                    <a:pt x="93" y="15"/>
                  </a:lnTo>
                  <a:lnTo>
                    <a:pt x="93" y="19"/>
                  </a:lnTo>
                  <a:lnTo>
                    <a:pt x="93" y="22"/>
                  </a:lnTo>
                  <a:lnTo>
                    <a:pt x="93" y="22"/>
                  </a:lnTo>
                  <a:lnTo>
                    <a:pt x="93" y="26"/>
                  </a:lnTo>
                  <a:lnTo>
                    <a:pt x="89" y="26"/>
                  </a:lnTo>
                  <a:lnTo>
                    <a:pt x="86" y="30"/>
                  </a:lnTo>
                  <a:lnTo>
                    <a:pt x="86" y="30"/>
                  </a:lnTo>
                  <a:lnTo>
                    <a:pt x="86" y="33"/>
                  </a:lnTo>
                  <a:lnTo>
                    <a:pt x="86" y="33"/>
                  </a:lnTo>
                  <a:lnTo>
                    <a:pt x="86" y="33"/>
                  </a:lnTo>
                  <a:lnTo>
                    <a:pt x="86" y="33"/>
                  </a:lnTo>
                  <a:lnTo>
                    <a:pt x="82" y="37"/>
                  </a:lnTo>
                  <a:lnTo>
                    <a:pt x="82" y="37"/>
                  </a:lnTo>
                  <a:lnTo>
                    <a:pt x="86" y="37"/>
                  </a:lnTo>
                  <a:lnTo>
                    <a:pt x="86" y="41"/>
                  </a:lnTo>
                  <a:lnTo>
                    <a:pt x="86" y="41"/>
                  </a:lnTo>
                  <a:lnTo>
                    <a:pt x="89" y="41"/>
                  </a:lnTo>
                  <a:lnTo>
                    <a:pt x="89" y="45"/>
                  </a:lnTo>
                  <a:lnTo>
                    <a:pt x="89" y="45"/>
                  </a:lnTo>
                  <a:lnTo>
                    <a:pt x="93" y="45"/>
                  </a:lnTo>
                  <a:lnTo>
                    <a:pt x="93" y="48"/>
                  </a:lnTo>
                  <a:lnTo>
                    <a:pt x="89" y="56"/>
                  </a:lnTo>
                  <a:lnTo>
                    <a:pt x="86" y="67"/>
                  </a:lnTo>
                  <a:lnTo>
                    <a:pt x="89" y="70"/>
                  </a:lnTo>
                  <a:lnTo>
                    <a:pt x="86" y="70"/>
                  </a:lnTo>
                  <a:lnTo>
                    <a:pt x="86" y="70"/>
                  </a:lnTo>
                  <a:lnTo>
                    <a:pt x="86" y="70"/>
                  </a:lnTo>
                  <a:lnTo>
                    <a:pt x="82" y="67"/>
                  </a:lnTo>
                  <a:lnTo>
                    <a:pt x="78" y="67"/>
                  </a:lnTo>
                  <a:lnTo>
                    <a:pt x="74" y="70"/>
                  </a:lnTo>
                  <a:lnTo>
                    <a:pt x="74" y="70"/>
                  </a:lnTo>
                  <a:lnTo>
                    <a:pt x="71" y="70"/>
                  </a:lnTo>
                  <a:lnTo>
                    <a:pt x="67" y="67"/>
                  </a:lnTo>
                  <a:lnTo>
                    <a:pt x="67" y="63"/>
                  </a:lnTo>
                  <a:lnTo>
                    <a:pt x="63" y="63"/>
                  </a:lnTo>
                  <a:lnTo>
                    <a:pt x="60" y="63"/>
                  </a:lnTo>
                  <a:lnTo>
                    <a:pt x="60" y="67"/>
                  </a:lnTo>
                  <a:lnTo>
                    <a:pt x="60" y="70"/>
                  </a:lnTo>
                  <a:lnTo>
                    <a:pt x="56" y="70"/>
                  </a:lnTo>
                  <a:lnTo>
                    <a:pt x="52" y="70"/>
                  </a:lnTo>
                  <a:lnTo>
                    <a:pt x="52" y="70"/>
                  </a:lnTo>
                  <a:lnTo>
                    <a:pt x="49" y="74"/>
                  </a:lnTo>
                  <a:lnTo>
                    <a:pt x="45" y="70"/>
                  </a:lnTo>
                  <a:lnTo>
                    <a:pt x="45" y="70"/>
                  </a:lnTo>
                  <a:lnTo>
                    <a:pt x="41" y="74"/>
                  </a:lnTo>
                  <a:lnTo>
                    <a:pt x="41" y="74"/>
                  </a:lnTo>
                  <a:lnTo>
                    <a:pt x="41" y="78"/>
                  </a:lnTo>
                  <a:lnTo>
                    <a:pt x="45" y="78"/>
                  </a:lnTo>
                  <a:lnTo>
                    <a:pt x="49" y="78"/>
                  </a:lnTo>
                  <a:lnTo>
                    <a:pt x="49" y="78"/>
                  </a:lnTo>
                  <a:lnTo>
                    <a:pt x="52" y="78"/>
                  </a:lnTo>
                  <a:lnTo>
                    <a:pt x="52" y="85"/>
                  </a:lnTo>
                  <a:lnTo>
                    <a:pt x="52" y="89"/>
                  </a:lnTo>
                  <a:lnTo>
                    <a:pt x="49" y="85"/>
                  </a:lnTo>
                  <a:lnTo>
                    <a:pt x="45" y="85"/>
                  </a:lnTo>
                  <a:lnTo>
                    <a:pt x="45" y="89"/>
                  </a:lnTo>
                  <a:lnTo>
                    <a:pt x="41" y="89"/>
                  </a:lnTo>
                  <a:lnTo>
                    <a:pt x="41" y="89"/>
                  </a:lnTo>
                  <a:lnTo>
                    <a:pt x="41" y="89"/>
                  </a:lnTo>
                  <a:lnTo>
                    <a:pt x="37" y="93"/>
                  </a:lnTo>
                  <a:lnTo>
                    <a:pt x="37" y="93"/>
                  </a:lnTo>
                  <a:lnTo>
                    <a:pt x="34" y="93"/>
                  </a:lnTo>
                  <a:lnTo>
                    <a:pt x="34" y="89"/>
                  </a:lnTo>
                  <a:lnTo>
                    <a:pt x="26" y="85"/>
                  </a:lnTo>
                  <a:lnTo>
                    <a:pt x="26" y="82"/>
                  </a:lnTo>
                  <a:lnTo>
                    <a:pt x="19" y="78"/>
                  </a:lnTo>
                  <a:lnTo>
                    <a:pt x="15" y="74"/>
                  </a:lnTo>
                  <a:lnTo>
                    <a:pt x="15" y="74"/>
                  </a:lnTo>
                  <a:lnTo>
                    <a:pt x="12" y="70"/>
                  </a:lnTo>
                  <a:lnTo>
                    <a:pt x="8" y="67"/>
                  </a:lnTo>
                  <a:lnTo>
                    <a:pt x="8" y="63"/>
                  </a:lnTo>
                  <a:lnTo>
                    <a:pt x="8" y="59"/>
                  </a:lnTo>
                  <a:lnTo>
                    <a:pt x="4" y="56"/>
                  </a:lnTo>
                  <a:lnTo>
                    <a:pt x="4" y="52"/>
                  </a:lnTo>
                  <a:lnTo>
                    <a:pt x="4" y="52"/>
                  </a:lnTo>
                  <a:lnTo>
                    <a:pt x="0" y="45"/>
                  </a:lnTo>
                  <a:lnTo>
                    <a:pt x="0" y="45"/>
                  </a:lnTo>
                  <a:lnTo>
                    <a:pt x="4" y="45"/>
                  </a:lnTo>
                  <a:lnTo>
                    <a:pt x="8" y="45"/>
                  </a:lnTo>
                  <a:lnTo>
                    <a:pt x="8" y="33"/>
                  </a:lnTo>
                  <a:lnTo>
                    <a:pt x="8" y="30"/>
                  </a:lnTo>
                  <a:lnTo>
                    <a:pt x="8" y="33"/>
                  </a:lnTo>
                  <a:lnTo>
                    <a:pt x="15" y="30"/>
                  </a:lnTo>
                  <a:lnTo>
                    <a:pt x="12" y="30"/>
                  </a:lnTo>
                  <a:lnTo>
                    <a:pt x="8" y="26"/>
                  </a:lnTo>
                  <a:lnTo>
                    <a:pt x="12" y="26"/>
                  </a:lnTo>
                  <a:lnTo>
                    <a:pt x="12" y="22"/>
                  </a:lnTo>
                  <a:lnTo>
                    <a:pt x="15" y="22"/>
                  </a:lnTo>
                  <a:lnTo>
                    <a:pt x="15" y="19"/>
                  </a:lnTo>
                  <a:lnTo>
                    <a:pt x="19" y="19"/>
                  </a:lnTo>
                  <a:lnTo>
                    <a:pt x="19" y="22"/>
                  </a:lnTo>
                  <a:lnTo>
                    <a:pt x="41" y="22"/>
                  </a:lnTo>
                  <a:lnTo>
                    <a:pt x="41"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1" name="Freeform 135">
              <a:extLst>
                <a:ext uri="{FF2B5EF4-FFF2-40B4-BE49-F238E27FC236}">
                  <a16:creationId xmlns:a16="http://schemas.microsoft.com/office/drawing/2014/main" xmlns="" id="{BF42C001-06EC-402C-971F-D42CCBB1DFB5}"/>
                </a:ext>
              </a:extLst>
            </p:cNvPr>
            <p:cNvSpPr/>
            <p:nvPr/>
          </p:nvSpPr>
          <p:spPr bwMode="auto">
            <a:xfrm>
              <a:off x="5238548" y="4231258"/>
              <a:ext cx="59116" cy="31422"/>
            </a:xfrm>
            <a:custGeom>
              <a:avLst/>
              <a:gdLst>
                <a:gd name="T0" fmla="*/ 4 w 33"/>
                <a:gd name="T1" fmla="*/ 18 h 18"/>
                <a:gd name="T2" fmla="*/ 7 w 33"/>
                <a:gd name="T3" fmla="*/ 18 h 18"/>
                <a:gd name="T4" fmla="*/ 7 w 33"/>
                <a:gd name="T5" fmla="*/ 15 h 18"/>
                <a:gd name="T6" fmla="*/ 11 w 33"/>
                <a:gd name="T7" fmla="*/ 15 h 18"/>
                <a:gd name="T8" fmla="*/ 11 w 33"/>
                <a:gd name="T9" fmla="*/ 18 h 18"/>
                <a:gd name="T10" fmla="*/ 33 w 33"/>
                <a:gd name="T11" fmla="*/ 18 h 18"/>
                <a:gd name="T12" fmla="*/ 33 w 33"/>
                <a:gd name="T13" fmla="*/ 0 h 18"/>
                <a:gd name="T14" fmla="*/ 15 w 33"/>
                <a:gd name="T15" fmla="*/ 0 h 18"/>
                <a:gd name="T16" fmla="*/ 11 w 33"/>
                <a:gd name="T17" fmla="*/ 0 h 18"/>
                <a:gd name="T18" fmla="*/ 11 w 33"/>
                <a:gd name="T19" fmla="*/ 0 h 18"/>
                <a:gd name="T20" fmla="*/ 7 w 33"/>
                <a:gd name="T21" fmla="*/ 0 h 18"/>
                <a:gd name="T22" fmla="*/ 7 w 33"/>
                <a:gd name="T23" fmla="*/ 0 h 18"/>
                <a:gd name="T24" fmla="*/ 11 w 33"/>
                <a:gd name="T25" fmla="*/ 3 h 18"/>
                <a:gd name="T26" fmla="*/ 4 w 33"/>
                <a:gd name="T27" fmla="*/ 7 h 18"/>
                <a:gd name="T28" fmla="*/ 0 w 33"/>
                <a:gd name="T29" fmla="*/ 15 h 18"/>
                <a:gd name="T30" fmla="*/ 4 w 33"/>
                <a:gd name="T31" fmla="*/ 15 h 18"/>
                <a:gd name="T32" fmla="*/ 4 w 33"/>
                <a:gd name="T33"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3" h="18">
                  <a:moveTo>
                    <a:pt x="4" y="18"/>
                  </a:moveTo>
                  <a:lnTo>
                    <a:pt x="7" y="18"/>
                  </a:lnTo>
                  <a:lnTo>
                    <a:pt x="7" y="15"/>
                  </a:lnTo>
                  <a:lnTo>
                    <a:pt x="11" y="15"/>
                  </a:lnTo>
                  <a:lnTo>
                    <a:pt x="11" y="18"/>
                  </a:lnTo>
                  <a:lnTo>
                    <a:pt x="33" y="18"/>
                  </a:lnTo>
                  <a:lnTo>
                    <a:pt x="33" y="0"/>
                  </a:lnTo>
                  <a:lnTo>
                    <a:pt x="15" y="0"/>
                  </a:lnTo>
                  <a:lnTo>
                    <a:pt x="11" y="0"/>
                  </a:lnTo>
                  <a:lnTo>
                    <a:pt x="11" y="0"/>
                  </a:lnTo>
                  <a:lnTo>
                    <a:pt x="7" y="0"/>
                  </a:lnTo>
                  <a:lnTo>
                    <a:pt x="7" y="0"/>
                  </a:lnTo>
                  <a:lnTo>
                    <a:pt x="11" y="3"/>
                  </a:lnTo>
                  <a:lnTo>
                    <a:pt x="4" y="7"/>
                  </a:lnTo>
                  <a:lnTo>
                    <a:pt x="0" y="15"/>
                  </a:lnTo>
                  <a:lnTo>
                    <a:pt x="4" y="15"/>
                  </a:lnTo>
                  <a:lnTo>
                    <a:pt x="4"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2" name="Freeform 136">
              <a:extLst>
                <a:ext uri="{FF2B5EF4-FFF2-40B4-BE49-F238E27FC236}">
                  <a16:creationId xmlns:a16="http://schemas.microsoft.com/office/drawing/2014/main" xmlns="" id="{DABDC32E-9110-42F9-A815-FEE111A30C1B}"/>
                </a:ext>
              </a:extLst>
            </p:cNvPr>
            <p:cNvSpPr/>
            <p:nvPr/>
          </p:nvSpPr>
          <p:spPr bwMode="auto">
            <a:xfrm>
              <a:off x="5290500" y="4185868"/>
              <a:ext cx="225714" cy="232181"/>
            </a:xfrm>
            <a:custGeom>
              <a:avLst/>
              <a:gdLst>
                <a:gd name="T0" fmla="*/ 4 w 126"/>
                <a:gd name="T1" fmla="*/ 111 h 133"/>
                <a:gd name="T2" fmla="*/ 8 w 126"/>
                <a:gd name="T3" fmla="*/ 107 h 133"/>
                <a:gd name="T4" fmla="*/ 15 w 126"/>
                <a:gd name="T5" fmla="*/ 107 h 133"/>
                <a:gd name="T6" fmla="*/ 12 w 126"/>
                <a:gd name="T7" fmla="*/ 100 h 133"/>
                <a:gd name="T8" fmla="*/ 4 w 126"/>
                <a:gd name="T9" fmla="*/ 96 h 133"/>
                <a:gd name="T10" fmla="*/ 8 w 126"/>
                <a:gd name="T11" fmla="*/ 92 h 133"/>
                <a:gd name="T12" fmla="*/ 15 w 126"/>
                <a:gd name="T13" fmla="*/ 92 h 133"/>
                <a:gd name="T14" fmla="*/ 23 w 126"/>
                <a:gd name="T15" fmla="*/ 89 h 133"/>
                <a:gd name="T16" fmla="*/ 30 w 126"/>
                <a:gd name="T17" fmla="*/ 85 h 133"/>
                <a:gd name="T18" fmla="*/ 37 w 126"/>
                <a:gd name="T19" fmla="*/ 92 h 133"/>
                <a:gd name="T20" fmla="*/ 45 w 126"/>
                <a:gd name="T21" fmla="*/ 89 h 133"/>
                <a:gd name="T22" fmla="*/ 49 w 126"/>
                <a:gd name="T23" fmla="*/ 92 h 133"/>
                <a:gd name="T24" fmla="*/ 52 w 126"/>
                <a:gd name="T25" fmla="*/ 78 h 133"/>
                <a:gd name="T26" fmla="*/ 52 w 126"/>
                <a:gd name="T27" fmla="*/ 67 h 133"/>
                <a:gd name="T28" fmla="*/ 49 w 126"/>
                <a:gd name="T29" fmla="*/ 63 h 133"/>
                <a:gd name="T30" fmla="*/ 45 w 126"/>
                <a:gd name="T31" fmla="*/ 59 h 133"/>
                <a:gd name="T32" fmla="*/ 49 w 126"/>
                <a:gd name="T33" fmla="*/ 55 h 133"/>
                <a:gd name="T34" fmla="*/ 49 w 126"/>
                <a:gd name="T35" fmla="*/ 52 h 133"/>
                <a:gd name="T36" fmla="*/ 56 w 126"/>
                <a:gd name="T37" fmla="*/ 48 h 133"/>
                <a:gd name="T38" fmla="*/ 56 w 126"/>
                <a:gd name="T39" fmla="*/ 41 h 133"/>
                <a:gd name="T40" fmla="*/ 49 w 126"/>
                <a:gd name="T41" fmla="*/ 37 h 133"/>
                <a:gd name="T42" fmla="*/ 37 w 126"/>
                <a:gd name="T43" fmla="*/ 37 h 133"/>
                <a:gd name="T44" fmla="*/ 34 w 126"/>
                <a:gd name="T45" fmla="*/ 37 h 133"/>
                <a:gd name="T46" fmla="*/ 34 w 126"/>
                <a:gd name="T47" fmla="*/ 29 h 133"/>
                <a:gd name="T48" fmla="*/ 56 w 126"/>
                <a:gd name="T49" fmla="*/ 26 h 133"/>
                <a:gd name="T50" fmla="*/ 60 w 126"/>
                <a:gd name="T51" fmla="*/ 26 h 133"/>
                <a:gd name="T52" fmla="*/ 67 w 126"/>
                <a:gd name="T53" fmla="*/ 29 h 133"/>
                <a:gd name="T54" fmla="*/ 71 w 126"/>
                <a:gd name="T55" fmla="*/ 26 h 133"/>
                <a:gd name="T56" fmla="*/ 78 w 126"/>
                <a:gd name="T57" fmla="*/ 29 h 133"/>
                <a:gd name="T58" fmla="*/ 82 w 126"/>
                <a:gd name="T59" fmla="*/ 29 h 133"/>
                <a:gd name="T60" fmla="*/ 82 w 126"/>
                <a:gd name="T61" fmla="*/ 29 h 133"/>
                <a:gd name="T62" fmla="*/ 86 w 126"/>
                <a:gd name="T63" fmla="*/ 22 h 133"/>
                <a:gd name="T64" fmla="*/ 97 w 126"/>
                <a:gd name="T65" fmla="*/ 3 h 133"/>
                <a:gd name="T66" fmla="*/ 108 w 126"/>
                <a:gd name="T67" fmla="*/ 0 h 133"/>
                <a:gd name="T68" fmla="*/ 115 w 126"/>
                <a:gd name="T69" fmla="*/ 0 h 133"/>
                <a:gd name="T70" fmla="*/ 123 w 126"/>
                <a:gd name="T71" fmla="*/ 3 h 133"/>
                <a:gd name="T72" fmla="*/ 126 w 126"/>
                <a:gd name="T73" fmla="*/ 3 h 133"/>
                <a:gd name="T74" fmla="*/ 123 w 126"/>
                <a:gd name="T75" fmla="*/ 11 h 133"/>
                <a:gd name="T76" fmla="*/ 119 w 126"/>
                <a:gd name="T77" fmla="*/ 29 h 133"/>
                <a:gd name="T78" fmla="*/ 115 w 126"/>
                <a:gd name="T79" fmla="*/ 37 h 133"/>
                <a:gd name="T80" fmla="*/ 112 w 126"/>
                <a:gd name="T81" fmla="*/ 48 h 133"/>
                <a:gd name="T82" fmla="*/ 112 w 126"/>
                <a:gd name="T83" fmla="*/ 55 h 133"/>
                <a:gd name="T84" fmla="*/ 104 w 126"/>
                <a:gd name="T85" fmla="*/ 70 h 133"/>
                <a:gd name="T86" fmla="*/ 97 w 126"/>
                <a:gd name="T87" fmla="*/ 74 h 133"/>
                <a:gd name="T88" fmla="*/ 89 w 126"/>
                <a:gd name="T89" fmla="*/ 85 h 133"/>
                <a:gd name="T90" fmla="*/ 82 w 126"/>
                <a:gd name="T91" fmla="*/ 96 h 133"/>
                <a:gd name="T92" fmla="*/ 82 w 126"/>
                <a:gd name="T93" fmla="*/ 107 h 133"/>
                <a:gd name="T94" fmla="*/ 78 w 126"/>
                <a:gd name="T95" fmla="*/ 115 h 133"/>
                <a:gd name="T96" fmla="*/ 67 w 126"/>
                <a:gd name="T97" fmla="*/ 126 h 133"/>
                <a:gd name="T98" fmla="*/ 56 w 126"/>
                <a:gd name="T99" fmla="*/ 130 h 133"/>
                <a:gd name="T100" fmla="*/ 56 w 126"/>
                <a:gd name="T101" fmla="*/ 122 h 133"/>
                <a:gd name="T102" fmla="*/ 49 w 126"/>
                <a:gd name="T103" fmla="*/ 126 h 133"/>
                <a:gd name="T104" fmla="*/ 45 w 126"/>
                <a:gd name="T105" fmla="*/ 126 h 133"/>
                <a:gd name="T106" fmla="*/ 37 w 126"/>
                <a:gd name="T107" fmla="*/ 130 h 133"/>
                <a:gd name="T108" fmla="*/ 34 w 126"/>
                <a:gd name="T109" fmla="*/ 126 h 133"/>
                <a:gd name="T110" fmla="*/ 30 w 126"/>
                <a:gd name="T111" fmla="*/ 122 h 133"/>
                <a:gd name="T112" fmla="*/ 26 w 126"/>
                <a:gd name="T113" fmla="*/ 126 h 133"/>
                <a:gd name="T114" fmla="*/ 19 w 126"/>
                <a:gd name="T115" fmla="*/ 130 h 133"/>
                <a:gd name="T116" fmla="*/ 15 w 126"/>
                <a:gd name="T117" fmla="*/ 133 h 133"/>
                <a:gd name="T118" fmla="*/ 12 w 126"/>
                <a:gd name="T119" fmla="*/ 126 h 133"/>
                <a:gd name="T120" fmla="*/ 4 w 126"/>
                <a:gd name="T121" fmla="*/ 118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33">
                  <a:moveTo>
                    <a:pt x="0" y="115"/>
                  </a:moveTo>
                  <a:lnTo>
                    <a:pt x="4" y="111"/>
                  </a:lnTo>
                  <a:lnTo>
                    <a:pt x="4" y="111"/>
                  </a:lnTo>
                  <a:lnTo>
                    <a:pt x="4" y="111"/>
                  </a:lnTo>
                  <a:lnTo>
                    <a:pt x="8" y="111"/>
                  </a:lnTo>
                  <a:lnTo>
                    <a:pt x="8" y="107"/>
                  </a:lnTo>
                  <a:lnTo>
                    <a:pt x="12" y="107"/>
                  </a:lnTo>
                  <a:lnTo>
                    <a:pt x="15" y="111"/>
                  </a:lnTo>
                  <a:lnTo>
                    <a:pt x="15" y="107"/>
                  </a:lnTo>
                  <a:lnTo>
                    <a:pt x="15" y="100"/>
                  </a:lnTo>
                  <a:lnTo>
                    <a:pt x="12" y="100"/>
                  </a:lnTo>
                  <a:lnTo>
                    <a:pt x="12" y="100"/>
                  </a:lnTo>
                  <a:lnTo>
                    <a:pt x="8" y="100"/>
                  </a:lnTo>
                  <a:lnTo>
                    <a:pt x="4" y="100"/>
                  </a:lnTo>
                  <a:lnTo>
                    <a:pt x="4" y="96"/>
                  </a:lnTo>
                  <a:lnTo>
                    <a:pt x="4" y="96"/>
                  </a:lnTo>
                  <a:lnTo>
                    <a:pt x="8" y="92"/>
                  </a:lnTo>
                  <a:lnTo>
                    <a:pt x="8" y="92"/>
                  </a:lnTo>
                  <a:lnTo>
                    <a:pt x="12" y="96"/>
                  </a:lnTo>
                  <a:lnTo>
                    <a:pt x="15" y="92"/>
                  </a:lnTo>
                  <a:lnTo>
                    <a:pt x="15" y="92"/>
                  </a:lnTo>
                  <a:lnTo>
                    <a:pt x="19" y="92"/>
                  </a:lnTo>
                  <a:lnTo>
                    <a:pt x="23" y="92"/>
                  </a:lnTo>
                  <a:lnTo>
                    <a:pt x="23" y="89"/>
                  </a:lnTo>
                  <a:lnTo>
                    <a:pt x="23" y="85"/>
                  </a:lnTo>
                  <a:lnTo>
                    <a:pt x="26" y="85"/>
                  </a:lnTo>
                  <a:lnTo>
                    <a:pt x="30" y="85"/>
                  </a:lnTo>
                  <a:lnTo>
                    <a:pt x="30" y="89"/>
                  </a:lnTo>
                  <a:lnTo>
                    <a:pt x="34" y="92"/>
                  </a:lnTo>
                  <a:lnTo>
                    <a:pt x="37" y="92"/>
                  </a:lnTo>
                  <a:lnTo>
                    <a:pt x="37" y="92"/>
                  </a:lnTo>
                  <a:lnTo>
                    <a:pt x="41" y="89"/>
                  </a:lnTo>
                  <a:lnTo>
                    <a:pt x="45" y="89"/>
                  </a:lnTo>
                  <a:lnTo>
                    <a:pt x="49" y="92"/>
                  </a:lnTo>
                  <a:lnTo>
                    <a:pt x="49" y="92"/>
                  </a:lnTo>
                  <a:lnTo>
                    <a:pt x="49" y="92"/>
                  </a:lnTo>
                  <a:lnTo>
                    <a:pt x="52" y="92"/>
                  </a:lnTo>
                  <a:lnTo>
                    <a:pt x="49" y="89"/>
                  </a:lnTo>
                  <a:lnTo>
                    <a:pt x="52" y="78"/>
                  </a:lnTo>
                  <a:lnTo>
                    <a:pt x="56" y="70"/>
                  </a:lnTo>
                  <a:lnTo>
                    <a:pt x="56" y="67"/>
                  </a:lnTo>
                  <a:lnTo>
                    <a:pt x="52" y="67"/>
                  </a:lnTo>
                  <a:lnTo>
                    <a:pt x="52" y="67"/>
                  </a:lnTo>
                  <a:lnTo>
                    <a:pt x="52" y="63"/>
                  </a:lnTo>
                  <a:lnTo>
                    <a:pt x="49" y="63"/>
                  </a:lnTo>
                  <a:lnTo>
                    <a:pt x="49" y="63"/>
                  </a:lnTo>
                  <a:lnTo>
                    <a:pt x="49" y="59"/>
                  </a:lnTo>
                  <a:lnTo>
                    <a:pt x="45" y="59"/>
                  </a:lnTo>
                  <a:lnTo>
                    <a:pt x="45" y="59"/>
                  </a:lnTo>
                  <a:lnTo>
                    <a:pt x="49" y="55"/>
                  </a:lnTo>
                  <a:lnTo>
                    <a:pt x="49" y="55"/>
                  </a:lnTo>
                  <a:lnTo>
                    <a:pt x="49" y="55"/>
                  </a:lnTo>
                  <a:lnTo>
                    <a:pt x="49" y="55"/>
                  </a:lnTo>
                  <a:lnTo>
                    <a:pt x="49" y="52"/>
                  </a:lnTo>
                  <a:lnTo>
                    <a:pt x="49" y="52"/>
                  </a:lnTo>
                  <a:lnTo>
                    <a:pt x="52" y="48"/>
                  </a:lnTo>
                  <a:lnTo>
                    <a:pt x="56" y="48"/>
                  </a:lnTo>
                  <a:lnTo>
                    <a:pt x="56" y="44"/>
                  </a:lnTo>
                  <a:lnTo>
                    <a:pt x="56" y="44"/>
                  </a:lnTo>
                  <a:lnTo>
                    <a:pt x="56" y="41"/>
                  </a:lnTo>
                  <a:lnTo>
                    <a:pt x="56" y="37"/>
                  </a:lnTo>
                  <a:lnTo>
                    <a:pt x="52" y="37"/>
                  </a:lnTo>
                  <a:lnTo>
                    <a:pt x="49" y="37"/>
                  </a:lnTo>
                  <a:lnTo>
                    <a:pt x="45" y="37"/>
                  </a:lnTo>
                  <a:lnTo>
                    <a:pt x="41" y="37"/>
                  </a:lnTo>
                  <a:lnTo>
                    <a:pt x="37" y="37"/>
                  </a:lnTo>
                  <a:lnTo>
                    <a:pt x="37" y="41"/>
                  </a:lnTo>
                  <a:lnTo>
                    <a:pt x="34" y="37"/>
                  </a:lnTo>
                  <a:lnTo>
                    <a:pt x="34" y="37"/>
                  </a:lnTo>
                  <a:lnTo>
                    <a:pt x="34" y="33"/>
                  </a:lnTo>
                  <a:lnTo>
                    <a:pt x="34" y="29"/>
                  </a:lnTo>
                  <a:lnTo>
                    <a:pt x="34" y="29"/>
                  </a:lnTo>
                  <a:lnTo>
                    <a:pt x="34" y="26"/>
                  </a:lnTo>
                  <a:lnTo>
                    <a:pt x="56" y="26"/>
                  </a:lnTo>
                  <a:lnTo>
                    <a:pt x="56" y="26"/>
                  </a:lnTo>
                  <a:lnTo>
                    <a:pt x="60" y="26"/>
                  </a:lnTo>
                  <a:lnTo>
                    <a:pt x="60" y="26"/>
                  </a:lnTo>
                  <a:lnTo>
                    <a:pt x="60" y="26"/>
                  </a:lnTo>
                  <a:lnTo>
                    <a:pt x="63" y="26"/>
                  </a:lnTo>
                  <a:lnTo>
                    <a:pt x="63" y="26"/>
                  </a:lnTo>
                  <a:lnTo>
                    <a:pt x="67" y="29"/>
                  </a:lnTo>
                  <a:lnTo>
                    <a:pt x="67" y="29"/>
                  </a:lnTo>
                  <a:lnTo>
                    <a:pt x="67" y="26"/>
                  </a:lnTo>
                  <a:lnTo>
                    <a:pt x="71" y="26"/>
                  </a:lnTo>
                  <a:lnTo>
                    <a:pt x="71" y="29"/>
                  </a:lnTo>
                  <a:lnTo>
                    <a:pt x="74" y="29"/>
                  </a:lnTo>
                  <a:lnTo>
                    <a:pt x="78" y="29"/>
                  </a:lnTo>
                  <a:lnTo>
                    <a:pt x="78" y="29"/>
                  </a:lnTo>
                  <a:lnTo>
                    <a:pt x="78" y="29"/>
                  </a:lnTo>
                  <a:lnTo>
                    <a:pt x="82" y="29"/>
                  </a:lnTo>
                  <a:lnTo>
                    <a:pt x="82" y="29"/>
                  </a:lnTo>
                  <a:lnTo>
                    <a:pt x="82" y="29"/>
                  </a:lnTo>
                  <a:lnTo>
                    <a:pt x="82" y="29"/>
                  </a:lnTo>
                  <a:lnTo>
                    <a:pt x="82" y="26"/>
                  </a:lnTo>
                  <a:lnTo>
                    <a:pt x="82" y="26"/>
                  </a:lnTo>
                  <a:lnTo>
                    <a:pt x="86" y="22"/>
                  </a:lnTo>
                  <a:lnTo>
                    <a:pt x="86" y="18"/>
                  </a:lnTo>
                  <a:lnTo>
                    <a:pt x="93" y="7"/>
                  </a:lnTo>
                  <a:lnTo>
                    <a:pt x="97" y="3"/>
                  </a:lnTo>
                  <a:lnTo>
                    <a:pt x="100" y="3"/>
                  </a:lnTo>
                  <a:lnTo>
                    <a:pt x="100" y="3"/>
                  </a:lnTo>
                  <a:lnTo>
                    <a:pt x="108" y="0"/>
                  </a:lnTo>
                  <a:lnTo>
                    <a:pt x="112" y="0"/>
                  </a:lnTo>
                  <a:lnTo>
                    <a:pt x="112" y="0"/>
                  </a:lnTo>
                  <a:lnTo>
                    <a:pt x="115" y="0"/>
                  </a:lnTo>
                  <a:lnTo>
                    <a:pt x="119" y="0"/>
                  </a:lnTo>
                  <a:lnTo>
                    <a:pt x="119" y="0"/>
                  </a:lnTo>
                  <a:lnTo>
                    <a:pt x="123" y="3"/>
                  </a:lnTo>
                  <a:lnTo>
                    <a:pt x="123" y="0"/>
                  </a:lnTo>
                  <a:lnTo>
                    <a:pt x="126" y="0"/>
                  </a:lnTo>
                  <a:lnTo>
                    <a:pt x="126" y="3"/>
                  </a:lnTo>
                  <a:lnTo>
                    <a:pt x="126" y="3"/>
                  </a:lnTo>
                  <a:lnTo>
                    <a:pt x="126" y="11"/>
                  </a:lnTo>
                  <a:lnTo>
                    <a:pt x="123" y="11"/>
                  </a:lnTo>
                  <a:lnTo>
                    <a:pt x="123" y="15"/>
                  </a:lnTo>
                  <a:lnTo>
                    <a:pt x="115" y="22"/>
                  </a:lnTo>
                  <a:lnTo>
                    <a:pt x="119" y="29"/>
                  </a:lnTo>
                  <a:lnTo>
                    <a:pt x="115" y="33"/>
                  </a:lnTo>
                  <a:lnTo>
                    <a:pt x="115" y="33"/>
                  </a:lnTo>
                  <a:lnTo>
                    <a:pt x="115" y="37"/>
                  </a:lnTo>
                  <a:lnTo>
                    <a:pt x="112" y="41"/>
                  </a:lnTo>
                  <a:lnTo>
                    <a:pt x="115" y="44"/>
                  </a:lnTo>
                  <a:lnTo>
                    <a:pt x="112" y="48"/>
                  </a:lnTo>
                  <a:lnTo>
                    <a:pt x="115" y="48"/>
                  </a:lnTo>
                  <a:lnTo>
                    <a:pt x="112" y="52"/>
                  </a:lnTo>
                  <a:lnTo>
                    <a:pt x="112" y="55"/>
                  </a:lnTo>
                  <a:lnTo>
                    <a:pt x="108" y="59"/>
                  </a:lnTo>
                  <a:lnTo>
                    <a:pt x="108" y="63"/>
                  </a:lnTo>
                  <a:lnTo>
                    <a:pt x="104" y="70"/>
                  </a:lnTo>
                  <a:lnTo>
                    <a:pt x="100" y="74"/>
                  </a:lnTo>
                  <a:lnTo>
                    <a:pt x="97" y="74"/>
                  </a:lnTo>
                  <a:lnTo>
                    <a:pt x="97" y="74"/>
                  </a:lnTo>
                  <a:lnTo>
                    <a:pt x="93" y="78"/>
                  </a:lnTo>
                  <a:lnTo>
                    <a:pt x="89" y="81"/>
                  </a:lnTo>
                  <a:lnTo>
                    <a:pt x="89" y="85"/>
                  </a:lnTo>
                  <a:lnTo>
                    <a:pt x="86" y="89"/>
                  </a:lnTo>
                  <a:lnTo>
                    <a:pt x="82" y="92"/>
                  </a:lnTo>
                  <a:lnTo>
                    <a:pt x="82" y="96"/>
                  </a:lnTo>
                  <a:lnTo>
                    <a:pt x="82" y="96"/>
                  </a:lnTo>
                  <a:lnTo>
                    <a:pt x="82" y="104"/>
                  </a:lnTo>
                  <a:lnTo>
                    <a:pt x="82" y="107"/>
                  </a:lnTo>
                  <a:lnTo>
                    <a:pt x="82" y="111"/>
                  </a:lnTo>
                  <a:lnTo>
                    <a:pt x="78" y="115"/>
                  </a:lnTo>
                  <a:lnTo>
                    <a:pt x="78" y="115"/>
                  </a:lnTo>
                  <a:lnTo>
                    <a:pt x="74" y="118"/>
                  </a:lnTo>
                  <a:lnTo>
                    <a:pt x="74" y="118"/>
                  </a:lnTo>
                  <a:lnTo>
                    <a:pt x="67" y="126"/>
                  </a:lnTo>
                  <a:lnTo>
                    <a:pt x="63" y="130"/>
                  </a:lnTo>
                  <a:lnTo>
                    <a:pt x="60" y="130"/>
                  </a:lnTo>
                  <a:lnTo>
                    <a:pt x="56" y="130"/>
                  </a:lnTo>
                  <a:lnTo>
                    <a:pt x="56" y="126"/>
                  </a:lnTo>
                  <a:lnTo>
                    <a:pt x="52" y="126"/>
                  </a:lnTo>
                  <a:lnTo>
                    <a:pt x="56" y="122"/>
                  </a:lnTo>
                  <a:lnTo>
                    <a:pt x="56" y="122"/>
                  </a:lnTo>
                  <a:lnTo>
                    <a:pt x="52" y="122"/>
                  </a:lnTo>
                  <a:lnTo>
                    <a:pt x="49" y="126"/>
                  </a:lnTo>
                  <a:lnTo>
                    <a:pt x="45" y="126"/>
                  </a:lnTo>
                  <a:lnTo>
                    <a:pt x="45" y="126"/>
                  </a:lnTo>
                  <a:lnTo>
                    <a:pt x="45" y="126"/>
                  </a:lnTo>
                  <a:lnTo>
                    <a:pt x="41" y="130"/>
                  </a:lnTo>
                  <a:lnTo>
                    <a:pt x="37" y="130"/>
                  </a:lnTo>
                  <a:lnTo>
                    <a:pt x="37" y="130"/>
                  </a:lnTo>
                  <a:lnTo>
                    <a:pt x="37" y="126"/>
                  </a:lnTo>
                  <a:lnTo>
                    <a:pt x="34" y="126"/>
                  </a:lnTo>
                  <a:lnTo>
                    <a:pt x="34" y="126"/>
                  </a:lnTo>
                  <a:lnTo>
                    <a:pt x="34" y="130"/>
                  </a:lnTo>
                  <a:lnTo>
                    <a:pt x="34" y="126"/>
                  </a:lnTo>
                  <a:lnTo>
                    <a:pt x="30" y="122"/>
                  </a:lnTo>
                  <a:lnTo>
                    <a:pt x="30" y="122"/>
                  </a:lnTo>
                  <a:lnTo>
                    <a:pt x="26" y="122"/>
                  </a:lnTo>
                  <a:lnTo>
                    <a:pt x="26" y="126"/>
                  </a:lnTo>
                  <a:lnTo>
                    <a:pt x="23" y="126"/>
                  </a:lnTo>
                  <a:lnTo>
                    <a:pt x="23" y="126"/>
                  </a:lnTo>
                  <a:lnTo>
                    <a:pt x="19" y="130"/>
                  </a:lnTo>
                  <a:lnTo>
                    <a:pt x="19" y="130"/>
                  </a:lnTo>
                  <a:lnTo>
                    <a:pt x="15" y="133"/>
                  </a:lnTo>
                  <a:lnTo>
                    <a:pt x="15" y="133"/>
                  </a:lnTo>
                  <a:lnTo>
                    <a:pt x="12" y="130"/>
                  </a:lnTo>
                  <a:lnTo>
                    <a:pt x="12" y="130"/>
                  </a:lnTo>
                  <a:lnTo>
                    <a:pt x="12" y="126"/>
                  </a:lnTo>
                  <a:lnTo>
                    <a:pt x="12" y="122"/>
                  </a:lnTo>
                  <a:lnTo>
                    <a:pt x="4" y="118"/>
                  </a:lnTo>
                  <a:lnTo>
                    <a:pt x="4" y="118"/>
                  </a:lnTo>
                  <a:lnTo>
                    <a:pt x="0" y="1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3" name="Freeform 137">
              <a:extLst>
                <a:ext uri="{FF2B5EF4-FFF2-40B4-BE49-F238E27FC236}">
                  <a16:creationId xmlns:a16="http://schemas.microsoft.com/office/drawing/2014/main" xmlns="" id="{19D983A0-D2A8-442C-966A-75D75CEB55B7}"/>
                </a:ext>
              </a:extLst>
            </p:cNvPr>
            <p:cNvSpPr/>
            <p:nvPr/>
          </p:nvSpPr>
          <p:spPr bwMode="auto">
            <a:xfrm>
              <a:off x="5317371" y="4398846"/>
              <a:ext cx="34036" cy="38406"/>
            </a:xfrm>
            <a:custGeom>
              <a:avLst/>
              <a:gdLst>
                <a:gd name="T0" fmla="*/ 19 w 19"/>
                <a:gd name="T1" fmla="*/ 8 h 22"/>
                <a:gd name="T2" fmla="*/ 19 w 19"/>
                <a:gd name="T3" fmla="*/ 4 h 22"/>
                <a:gd name="T4" fmla="*/ 15 w 19"/>
                <a:gd name="T5" fmla="*/ 0 h 22"/>
                <a:gd name="T6" fmla="*/ 15 w 19"/>
                <a:gd name="T7" fmla="*/ 0 h 22"/>
                <a:gd name="T8" fmla="*/ 11 w 19"/>
                <a:gd name="T9" fmla="*/ 0 h 22"/>
                <a:gd name="T10" fmla="*/ 11 w 19"/>
                <a:gd name="T11" fmla="*/ 4 h 22"/>
                <a:gd name="T12" fmla="*/ 8 w 19"/>
                <a:gd name="T13" fmla="*/ 4 h 22"/>
                <a:gd name="T14" fmla="*/ 8 w 19"/>
                <a:gd name="T15" fmla="*/ 4 h 22"/>
                <a:gd name="T16" fmla="*/ 4 w 19"/>
                <a:gd name="T17" fmla="*/ 8 h 22"/>
                <a:gd name="T18" fmla="*/ 4 w 19"/>
                <a:gd name="T19" fmla="*/ 8 h 22"/>
                <a:gd name="T20" fmla="*/ 0 w 19"/>
                <a:gd name="T21" fmla="*/ 11 h 22"/>
                <a:gd name="T22" fmla="*/ 0 w 19"/>
                <a:gd name="T23" fmla="*/ 11 h 22"/>
                <a:gd name="T24" fmla="*/ 0 w 19"/>
                <a:gd name="T25" fmla="*/ 11 h 22"/>
                <a:gd name="T26" fmla="*/ 4 w 19"/>
                <a:gd name="T27" fmla="*/ 19 h 22"/>
                <a:gd name="T28" fmla="*/ 0 w 19"/>
                <a:gd name="T29" fmla="*/ 19 h 22"/>
                <a:gd name="T30" fmla="*/ 0 w 19"/>
                <a:gd name="T31" fmla="*/ 22 h 22"/>
                <a:gd name="T32" fmla="*/ 4 w 19"/>
                <a:gd name="T33" fmla="*/ 19 h 22"/>
                <a:gd name="T34" fmla="*/ 8 w 19"/>
                <a:gd name="T35" fmla="*/ 19 h 22"/>
                <a:gd name="T36" fmla="*/ 11 w 19"/>
                <a:gd name="T37" fmla="*/ 19 h 22"/>
                <a:gd name="T38" fmla="*/ 8 w 19"/>
                <a:gd name="T39" fmla="*/ 11 h 22"/>
                <a:gd name="T40" fmla="*/ 11 w 19"/>
                <a:gd name="T41" fmla="*/ 11 h 22"/>
                <a:gd name="T42" fmla="*/ 15 w 19"/>
                <a:gd name="T43" fmla="*/ 8 h 22"/>
                <a:gd name="T44" fmla="*/ 19 w 19"/>
                <a:gd name="T45" fmla="*/ 8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9" h="22">
                  <a:moveTo>
                    <a:pt x="19" y="8"/>
                  </a:moveTo>
                  <a:lnTo>
                    <a:pt x="19" y="4"/>
                  </a:lnTo>
                  <a:lnTo>
                    <a:pt x="15" y="0"/>
                  </a:lnTo>
                  <a:lnTo>
                    <a:pt x="15" y="0"/>
                  </a:lnTo>
                  <a:lnTo>
                    <a:pt x="11" y="0"/>
                  </a:lnTo>
                  <a:lnTo>
                    <a:pt x="11" y="4"/>
                  </a:lnTo>
                  <a:lnTo>
                    <a:pt x="8" y="4"/>
                  </a:lnTo>
                  <a:lnTo>
                    <a:pt x="8" y="4"/>
                  </a:lnTo>
                  <a:lnTo>
                    <a:pt x="4" y="8"/>
                  </a:lnTo>
                  <a:lnTo>
                    <a:pt x="4" y="8"/>
                  </a:lnTo>
                  <a:lnTo>
                    <a:pt x="0" y="11"/>
                  </a:lnTo>
                  <a:lnTo>
                    <a:pt x="0" y="11"/>
                  </a:lnTo>
                  <a:lnTo>
                    <a:pt x="0" y="11"/>
                  </a:lnTo>
                  <a:lnTo>
                    <a:pt x="4" y="19"/>
                  </a:lnTo>
                  <a:lnTo>
                    <a:pt x="0" y="19"/>
                  </a:lnTo>
                  <a:lnTo>
                    <a:pt x="0" y="22"/>
                  </a:lnTo>
                  <a:lnTo>
                    <a:pt x="4" y="19"/>
                  </a:lnTo>
                  <a:lnTo>
                    <a:pt x="8" y="19"/>
                  </a:lnTo>
                  <a:lnTo>
                    <a:pt x="11" y="19"/>
                  </a:lnTo>
                  <a:lnTo>
                    <a:pt x="8" y="11"/>
                  </a:lnTo>
                  <a:lnTo>
                    <a:pt x="11" y="11"/>
                  </a:lnTo>
                  <a:lnTo>
                    <a:pt x="15" y="8"/>
                  </a:lnTo>
                  <a:lnTo>
                    <a:pt x="19" y="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4" name="Freeform 138">
              <a:extLst>
                <a:ext uri="{FF2B5EF4-FFF2-40B4-BE49-F238E27FC236}">
                  <a16:creationId xmlns:a16="http://schemas.microsoft.com/office/drawing/2014/main" xmlns="" id="{98B20BF2-A4B0-44D7-A8DE-F92F559FF899}"/>
                </a:ext>
              </a:extLst>
            </p:cNvPr>
            <p:cNvSpPr/>
            <p:nvPr/>
          </p:nvSpPr>
          <p:spPr bwMode="auto">
            <a:xfrm>
              <a:off x="5827913" y="4308069"/>
              <a:ext cx="331406" cy="298518"/>
            </a:xfrm>
            <a:custGeom>
              <a:avLst/>
              <a:gdLst>
                <a:gd name="T0" fmla="*/ 23 w 185"/>
                <a:gd name="T1" fmla="*/ 4 h 171"/>
                <a:gd name="T2" fmla="*/ 78 w 185"/>
                <a:gd name="T3" fmla="*/ 0 h 171"/>
                <a:gd name="T4" fmla="*/ 141 w 185"/>
                <a:gd name="T5" fmla="*/ 37 h 171"/>
                <a:gd name="T6" fmla="*/ 163 w 185"/>
                <a:gd name="T7" fmla="*/ 56 h 171"/>
                <a:gd name="T8" fmla="*/ 163 w 185"/>
                <a:gd name="T9" fmla="*/ 60 h 171"/>
                <a:gd name="T10" fmla="*/ 156 w 185"/>
                <a:gd name="T11" fmla="*/ 74 h 171"/>
                <a:gd name="T12" fmla="*/ 163 w 185"/>
                <a:gd name="T13" fmla="*/ 86 h 171"/>
                <a:gd name="T14" fmla="*/ 167 w 185"/>
                <a:gd name="T15" fmla="*/ 93 h 171"/>
                <a:gd name="T16" fmla="*/ 163 w 185"/>
                <a:gd name="T17" fmla="*/ 97 h 171"/>
                <a:gd name="T18" fmla="*/ 167 w 185"/>
                <a:gd name="T19" fmla="*/ 108 h 171"/>
                <a:gd name="T20" fmla="*/ 167 w 185"/>
                <a:gd name="T21" fmla="*/ 119 h 171"/>
                <a:gd name="T22" fmla="*/ 167 w 185"/>
                <a:gd name="T23" fmla="*/ 123 h 171"/>
                <a:gd name="T24" fmla="*/ 171 w 185"/>
                <a:gd name="T25" fmla="*/ 126 h 171"/>
                <a:gd name="T26" fmla="*/ 174 w 185"/>
                <a:gd name="T27" fmla="*/ 141 h 171"/>
                <a:gd name="T28" fmla="*/ 185 w 185"/>
                <a:gd name="T29" fmla="*/ 145 h 171"/>
                <a:gd name="T30" fmla="*/ 182 w 185"/>
                <a:gd name="T31" fmla="*/ 145 h 171"/>
                <a:gd name="T32" fmla="*/ 174 w 185"/>
                <a:gd name="T33" fmla="*/ 149 h 171"/>
                <a:gd name="T34" fmla="*/ 167 w 185"/>
                <a:gd name="T35" fmla="*/ 152 h 171"/>
                <a:gd name="T36" fmla="*/ 160 w 185"/>
                <a:gd name="T37" fmla="*/ 152 h 171"/>
                <a:gd name="T38" fmla="*/ 148 w 185"/>
                <a:gd name="T39" fmla="*/ 156 h 171"/>
                <a:gd name="T40" fmla="*/ 141 w 185"/>
                <a:gd name="T41" fmla="*/ 156 h 171"/>
                <a:gd name="T42" fmla="*/ 141 w 185"/>
                <a:gd name="T43" fmla="*/ 160 h 171"/>
                <a:gd name="T44" fmla="*/ 130 w 185"/>
                <a:gd name="T45" fmla="*/ 160 h 171"/>
                <a:gd name="T46" fmla="*/ 126 w 185"/>
                <a:gd name="T47" fmla="*/ 160 h 171"/>
                <a:gd name="T48" fmla="*/ 119 w 185"/>
                <a:gd name="T49" fmla="*/ 163 h 171"/>
                <a:gd name="T50" fmla="*/ 111 w 185"/>
                <a:gd name="T51" fmla="*/ 160 h 171"/>
                <a:gd name="T52" fmla="*/ 108 w 185"/>
                <a:gd name="T53" fmla="*/ 160 h 171"/>
                <a:gd name="T54" fmla="*/ 104 w 185"/>
                <a:gd name="T55" fmla="*/ 160 h 171"/>
                <a:gd name="T56" fmla="*/ 82 w 185"/>
                <a:gd name="T57" fmla="*/ 171 h 171"/>
                <a:gd name="T58" fmla="*/ 74 w 185"/>
                <a:gd name="T59" fmla="*/ 134 h 171"/>
                <a:gd name="T60" fmla="*/ 71 w 185"/>
                <a:gd name="T61" fmla="*/ 130 h 171"/>
                <a:gd name="T62" fmla="*/ 67 w 185"/>
                <a:gd name="T63" fmla="*/ 130 h 171"/>
                <a:gd name="T64" fmla="*/ 63 w 185"/>
                <a:gd name="T65" fmla="*/ 130 h 171"/>
                <a:gd name="T66" fmla="*/ 60 w 185"/>
                <a:gd name="T67" fmla="*/ 126 h 171"/>
                <a:gd name="T68" fmla="*/ 56 w 185"/>
                <a:gd name="T69" fmla="*/ 123 h 171"/>
                <a:gd name="T70" fmla="*/ 52 w 185"/>
                <a:gd name="T71" fmla="*/ 119 h 171"/>
                <a:gd name="T72" fmla="*/ 37 w 185"/>
                <a:gd name="T73" fmla="*/ 119 h 171"/>
                <a:gd name="T74" fmla="*/ 34 w 185"/>
                <a:gd name="T75" fmla="*/ 112 h 171"/>
                <a:gd name="T76" fmla="*/ 26 w 185"/>
                <a:gd name="T77" fmla="*/ 112 h 171"/>
                <a:gd name="T78" fmla="*/ 8 w 185"/>
                <a:gd name="T79" fmla="*/ 86 h 171"/>
                <a:gd name="T80" fmla="*/ 8 w 185"/>
                <a:gd name="T81" fmla="*/ 52 h 171"/>
                <a:gd name="T82" fmla="*/ 23 w 185"/>
                <a:gd name="T83" fmla="*/ 45 h 171"/>
                <a:gd name="T84" fmla="*/ 26 w 185"/>
                <a:gd name="T85" fmla="*/ 37 h 171"/>
                <a:gd name="T86" fmla="*/ 26 w 185"/>
                <a:gd name="T87" fmla="*/ 34 h 171"/>
                <a:gd name="T88" fmla="*/ 23 w 185"/>
                <a:gd name="T89" fmla="*/ 26 h 171"/>
                <a:gd name="T90" fmla="*/ 23 w 185"/>
                <a:gd name="T91" fmla="*/ 26 h 171"/>
                <a:gd name="T92" fmla="*/ 26 w 185"/>
                <a:gd name="T93" fmla="*/ 22 h 171"/>
                <a:gd name="T94" fmla="*/ 26 w 185"/>
                <a:gd name="T95" fmla="*/ 15 h 171"/>
                <a:gd name="T96" fmla="*/ 26 w 185"/>
                <a:gd name="T97" fmla="*/ 8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85" h="171">
                  <a:moveTo>
                    <a:pt x="23" y="4"/>
                  </a:moveTo>
                  <a:lnTo>
                    <a:pt x="23" y="4"/>
                  </a:lnTo>
                  <a:lnTo>
                    <a:pt x="23" y="4"/>
                  </a:lnTo>
                  <a:lnTo>
                    <a:pt x="26" y="0"/>
                  </a:lnTo>
                  <a:lnTo>
                    <a:pt x="45" y="0"/>
                  </a:lnTo>
                  <a:lnTo>
                    <a:pt x="78" y="0"/>
                  </a:lnTo>
                  <a:lnTo>
                    <a:pt x="137" y="34"/>
                  </a:lnTo>
                  <a:lnTo>
                    <a:pt x="141" y="37"/>
                  </a:lnTo>
                  <a:lnTo>
                    <a:pt x="141" y="37"/>
                  </a:lnTo>
                  <a:lnTo>
                    <a:pt x="141" y="41"/>
                  </a:lnTo>
                  <a:lnTo>
                    <a:pt x="145" y="41"/>
                  </a:lnTo>
                  <a:lnTo>
                    <a:pt x="163" y="56"/>
                  </a:lnTo>
                  <a:lnTo>
                    <a:pt x="163" y="56"/>
                  </a:lnTo>
                  <a:lnTo>
                    <a:pt x="163" y="56"/>
                  </a:lnTo>
                  <a:lnTo>
                    <a:pt x="163" y="60"/>
                  </a:lnTo>
                  <a:lnTo>
                    <a:pt x="163" y="60"/>
                  </a:lnTo>
                  <a:lnTo>
                    <a:pt x="160" y="71"/>
                  </a:lnTo>
                  <a:lnTo>
                    <a:pt x="156" y="74"/>
                  </a:lnTo>
                  <a:lnTo>
                    <a:pt x="156" y="78"/>
                  </a:lnTo>
                  <a:lnTo>
                    <a:pt x="163" y="82"/>
                  </a:lnTo>
                  <a:lnTo>
                    <a:pt x="163" y="86"/>
                  </a:lnTo>
                  <a:lnTo>
                    <a:pt x="167" y="86"/>
                  </a:lnTo>
                  <a:lnTo>
                    <a:pt x="171" y="93"/>
                  </a:lnTo>
                  <a:lnTo>
                    <a:pt x="167" y="93"/>
                  </a:lnTo>
                  <a:lnTo>
                    <a:pt x="167" y="93"/>
                  </a:lnTo>
                  <a:lnTo>
                    <a:pt x="163" y="93"/>
                  </a:lnTo>
                  <a:lnTo>
                    <a:pt x="163" y="97"/>
                  </a:lnTo>
                  <a:lnTo>
                    <a:pt x="163" y="104"/>
                  </a:lnTo>
                  <a:lnTo>
                    <a:pt x="167" y="104"/>
                  </a:lnTo>
                  <a:lnTo>
                    <a:pt x="167" y="108"/>
                  </a:lnTo>
                  <a:lnTo>
                    <a:pt x="163" y="112"/>
                  </a:lnTo>
                  <a:lnTo>
                    <a:pt x="163" y="115"/>
                  </a:lnTo>
                  <a:lnTo>
                    <a:pt x="167" y="119"/>
                  </a:lnTo>
                  <a:lnTo>
                    <a:pt x="167" y="119"/>
                  </a:lnTo>
                  <a:lnTo>
                    <a:pt x="167" y="119"/>
                  </a:lnTo>
                  <a:lnTo>
                    <a:pt x="167" y="123"/>
                  </a:lnTo>
                  <a:lnTo>
                    <a:pt x="171" y="123"/>
                  </a:lnTo>
                  <a:lnTo>
                    <a:pt x="167" y="126"/>
                  </a:lnTo>
                  <a:lnTo>
                    <a:pt x="171" y="126"/>
                  </a:lnTo>
                  <a:lnTo>
                    <a:pt x="171" y="134"/>
                  </a:lnTo>
                  <a:lnTo>
                    <a:pt x="171" y="134"/>
                  </a:lnTo>
                  <a:lnTo>
                    <a:pt x="174" y="141"/>
                  </a:lnTo>
                  <a:lnTo>
                    <a:pt x="182" y="141"/>
                  </a:lnTo>
                  <a:lnTo>
                    <a:pt x="185" y="141"/>
                  </a:lnTo>
                  <a:lnTo>
                    <a:pt x="185" y="145"/>
                  </a:lnTo>
                  <a:lnTo>
                    <a:pt x="185" y="145"/>
                  </a:lnTo>
                  <a:lnTo>
                    <a:pt x="185" y="145"/>
                  </a:lnTo>
                  <a:lnTo>
                    <a:pt x="182" y="145"/>
                  </a:lnTo>
                  <a:lnTo>
                    <a:pt x="178" y="145"/>
                  </a:lnTo>
                  <a:lnTo>
                    <a:pt x="178" y="149"/>
                  </a:lnTo>
                  <a:lnTo>
                    <a:pt x="174" y="149"/>
                  </a:lnTo>
                  <a:lnTo>
                    <a:pt x="171" y="149"/>
                  </a:lnTo>
                  <a:lnTo>
                    <a:pt x="171" y="152"/>
                  </a:lnTo>
                  <a:lnTo>
                    <a:pt x="167" y="152"/>
                  </a:lnTo>
                  <a:lnTo>
                    <a:pt x="163" y="152"/>
                  </a:lnTo>
                  <a:lnTo>
                    <a:pt x="163" y="156"/>
                  </a:lnTo>
                  <a:lnTo>
                    <a:pt x="160" y="152"/>
                  </a:lnTo>
                  <a:lnTo>
                    <a:pt x="152" y="156"/>
                  </a:lnTo>
                  <a:lnTo>
                    <a:pt x="152" y="156"/>
                  </a:lnTo>
                  <a:lnTo>
                    <a:pt x="148" y="156"/>
                  </a:lnTo>
                  <a:lnTo>
                    <a:pt x="145" y="156"/>
                  </a:lnTo>
                  <a:lnTo>
                    <a:pt x="145" y="156"/>
                  </a:lnTo>
                  <a:lnTo>
                    <a:pt x="141" y="156"/>
                  </a:lnTo>
                  <a:lnTo>
                    <a:pt x="141" y="156"/>
                  </a:lnTo>
                  <a:lnTo>
                    <a:pt x="141" y="160"/>
                  </a:lnTo>
                  <a:lnTo>
                    <a:pt x="141" y="160"/>
                  </a:lnTo>
                  <a:lnTo>
                    <a:pt x="134" y="160"/>
                  </a:lnTo>
                  <a:lnTo>
                    <a:pt x="130" y="163"/>
                  </a:lnTo>
                  <a:lnTo>
                    <a:pt x="130" y="160"/>
                  </a:lnTo>
                  <a:lnTo>
                    <a:pt x="126" y="160"/>
                  </a:lnTo>
                  <a:lnTo>
                    <a:pt x="126" y="160"/>
                  </a:lnTo>
                  <a:lnTo>
                    <a:pt x="126" y="160"/>
                  </a:lnTo>
                  <a:lnTo>
                    <a:pt x="123" y="160"/>
                  </a:lnTo>
                  <a:lnTo>
                    <a:pt x="123" y="160"/>
                  </a:lnTo>
                  <a:lnTo>
                    <a:pt x="119" y="163"/>
                  </a:lnTo>
                  <a:lnTo>
                    <a:pt x="115" y="163"/>
                  </a:lnTo>
                  <a:lnTo>
                    <a:pt x="115" y="163"/>
                  </a:lnTo>
                  <a:lnTo>
                    <a:pt x="111" y="160"/>
                  </a:lnTo>
                  <a:lnTo>
                    <a:pt x="111" y="160"/>
                  </a:lnTo>
                  <a:lnTo>
                    <a:pt x="108" y="160"/>
                  </a:lnTo>
                  <a:lnTo>
                    <a:pt x="108" y="160"/>
                  </a:lnTo>
                  <a:lnTo>
                    <a:pt x="108" y="156"/>
                  </a:lnTo>
                  <a:lnTo>
                    <a:pt x="104" y="156"/>
                  </a:lnTo>
                  <a:lnTo>
                    <a:pt x="104" y="160"/>
                  </a:lnTo>
                  <a:lnTo>
                    <a:pt x="100" y="160"/>
                  </a:lnTo>
                  <a:lnTo>
                    <a:pt x="86" y="160"/>
                  </a:lnTo>
                  <a:lnTo>
                    <a:pt x="82" y="171"/>
                  </a:lnTo>
                  <a:lnTo>
                    <a:pt x="82" y="145"/>
                  </a:lnTo>
                  <a:lnTo>
                    <a:pt x="82" y="141"/>
                  </a:lnTo>
                  <a:lnTo>
                    <a:pt x="74" y="134"/>
                  </a:lnTo>
                  <a:lnTo>
                    <a:pt x="74" y="134"/>
                  </a:lnTo>
                  <a:lnTo>
                    <a:pt x="71" y="130"/>
                  </a:lnTo>
                  <a:lnTo>
                    <a:pt x="71" y="130"/>
                  </a:lnTo>
                  <a:lnTo>
                    <a:pt x="71" y="130"/>
                  </a:lnTo>
                  <a:lnTo>
                    <a:pt x="71" y="130"/>
                  </a:lnTo>
                  <a:lnTo>
                    <a:pt x="67" y="130"/>
                  </a:lnTo>
                  <a:lnTo>
                    <a:pt x="67" y="130"/>
                  </a:lnTo>
                  <a:lnTo>
                    <a:pt x="67" y="130"/>
                  </a:lnTo>
                  <a:lnTo>
                    <a:pt x="63" y="130"/>
                  </a:lnTo>
                  <a:lnTo>
                    <a:pt x="63" y="126"/>
                  </a:lnTo>
                  <a:lnTo>
                    <a:pt x="60" y="126"/>
                  </a:lnTo>
                  <a:lnTo>
                    <a:pt x="60" y="126"/>
                  </a:lnTo>
                  <a:lnTo>
                    <a:pt x="60" y="126"/>
                  </a:lnTo>
                  <a:lnTo>
                    <a:pt x="60" y="126"/>
                  </a:lnTo>
                  <a:lnTo>
                    <a:pt x="56" y="123"/>
                  </a:lnTo>
                  <a:lnTo>
                    <a:pt x="56" y="123"/>
                  </a:lnTo>
                  <a:lnTo>
                    <a:pt x="52" y="123"/>
                  </a:lnTo>
                  <a:lnTo>
                    <a:pt x="52" y="119"/>
                  </a:lnTo>
                  <a:lnTo>
                    <a:pt x="48" y="119"/>
                  </a:lnTo>
                  <a:lnTo>
                    <a:pt x="41" y="119"/>
                  </a:lnTo>
                  <a:lnTo>
                    <a:pt x="37" y="119"/>
                  </a:lnTo>
                  <a:lnTo>
                    <a:pt x="37" y="115"/>
                  </a:lnTo>
                  <a:lnTo>
                    <a:pt x="37" y="115"/>
                  </a:lnTo>
                  <a:lnTo>
                    <a:pt x="34" y="112"/>
                  </a:lnTo>
                  <a:lnTo>
                    <a:pt x="34" y="112"/>
                  </a:lnTo>
                  <a:lnTo>
                    <a:pt x="30" y="112"/>
                  </a:lnTo>
                  <a:lnTo>
                    <a:pt x="26" y="112"/>
                  </a:lnTo>
                  <a:lnTo>
                    <a:pt x="23" y="112"/>
                  </a:lnTo>
                  <a:lnTo>
                    <a:pt x="19" y="97"/>
                  </a:lnTo>
                  <a:lnTo>
                    <a:pt x="8" y="86"/>
                  </a:lnTo>
                  <a:lnTo>
                    <a:pt x="4" y="67"/>
                  </a:lnTo>
                  <a:lnTo>
                    <a:pt x="0" y="52"/>
                  </a:lnTo>
                  <a:lnTo>
                    <a:pt x="8" y="52"/>
                  </a:lnTo>
                  <a:lnTo>
                    <a:pt x="15" y="52"/>
                  </a:lnTo>
                  <a:lnTo>
                    <a:pt x="15" y="48"/>
                  </a:lnTo>
                  <a:lnTo>
                    <a:pt x="23" y="45"/>
                  </a:lnTo>
                  <a:lnTo>
                    <a:pt x="23" y="45"/>
                  </a:lnTo>
                  <a:lnTo>
                    <a:pt x="26" y="41"/>
                  </a:lnTo>
                  <a:lnTo>
                    <a:pt x="26" y="37"/>
                  </a:lnTo>
                  <a:lnTo>
                    <a:pt x="30" y="37"/>
                  </a:lnTo>
                  <a:lnTo>
                    <a:pt x="26" y="34"/>
                  </a:lnTo>
                  <a:lnTo>
                    <a:pt x="26" y="34"/>
                  </a:lnTo>
                  <a:lnTo>
                    <a:pt x="26" y="30"/>
                  </a:lnTo>
                  <a:lnTo>
                    <a:pt x="23" y="30"/>
                  </a:lnTo>
                  <a:lnTo>
                    <a:pt x="23" y="26"/>
                  </a:lnTo>
                  <a:lnTo>
                    <a:pt x="23" y="26"/>
                  </a:lnTo>
                  <a:lnTo>
                    <a:pt x="23" y="22"/>
                  </a:lnTo>
                  <a:lnTo>
                    <a:pt x="23" y="26"/>
                  </a:lnTo>
                  <a:lnTo>
                    <a:pt x="23" y="26"/>
                  </a:lnTo>
                  <a:lnTo>
                    <a:pt x="26" y="22"/>
                  </a:lnTo>
                  <a:lnTo>
                    <a:pt x="26" y="22"/>
                  </a:lnTo>
                  <a:lnTo>
                    <a:pt x="26" y="22"/>
                  </a:lnTo>
                  <a:lnTo>
                    <a:pt x="30" y="19"/>
                  </a:lnTo>
                  <a:lnTo>
                    <a:pt x="26" y="15"/>
                  </a:lnTo>
                  <a:lnTo>
                    <a:pt x="26" y="11"/>
                  </a:lnTo>
                  <a:lnTo>
                    <a:pt x="26" y="11"/>
                  </a:lnTo>
                  <a:lnTo>
                    <a:pt x="26" y="8"/>
                  </a:lnTo>
                  <a:lnTo>
                    <a:pt x="23" y="8"/>
                  </a:lnTo>
                  <a:lnTo>
                    <a:pt x="23"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5" name="Freeform 139">
              <a:extLst>
                <a:ext uri="{FF2B5EF4-FFF2-40B4-BE49-F238E27FC236}">
                  <a16:creationId xmlns:a16="http://schemas.microsoft.com/office/drawing/2014/main" xmlns="" id="{6372A9B3-01C2-4EDC-9FE4-BD85AE733C13}"/>
                </a:ext>
              </a:extLst>
            </p:cNvPr>
            <p:cNvSpPr/>
            <p:nvPr/>
          </p:nvSpPr>
          <p:spPr bwMode="auto">
            <a:xfrm>
              <a:off x="5822539" y="4315052"/>
              <a:ext cx="59116" cy="45388"/>
            </a:xfrm>
            <a:custGeom>
              <a:avLst/>
              <a:gdLst>
                <a:gd name="T0" fmla="*/ 7 w 33"/>
                <a:gd name="T1" fmla="*/ 4 h 26"/>
                <a:gd name="T2" fmla="*/ 7 w 33"/>
                <a:gd name="T3" fmla="*/ 4 h 26"/>
                <a:gd name="T4" fmla="*/ 11 w 33"/>
                <a:gd name="T5" fmla="*/ 4 h 26"/>
                <a:gd name="T6" fmla="*/ 14 w 33"/>
                <a:gd name="T7" fmla="*/ 0 h 26"/>
                <a:gd name="T8" fmla="*/ 14 w 33"/>
                <a:gd name="T9" fmla="*/ 0 h 26"/>
                <a:gd name="T10" fmla="*/ 18 w 33"/>
                <a:gd name="T11" fmla="*/ 4 h 26"/>
                <a:gd name="T12" fmla="*/ 18 w 33"/>
                <a:gd name="T13" fmla="*/ 4 h 26"/>
                <a:gd name="T14" fmla="*/ 22 w 33"/>
                <a:gd name="T15" fmla="*/ 0 h 26"/>
                <a:gd name="T16" fmla="*/ 22 w 33"/>
                <a:gd name="T17" fmla="*/ 0 h 26"/>
                <a:gd name="T18" fmla="*/ 22 w 33"/>
                <a:gd name="T19" fmla="*/ 0 h 26"/>
                <a:gd name="T20" fmla="*/ 26 w 33"/>
                <a:gd name="T21" fmla="*/ 4 h 26"/>
                <a:gd name="T22" fmla="*/ 29 w 33"/>
                <a:gd name="T23" fmla="*/ 4 h 26"/>
                <a:gd name="T24" fmla="*/ 29 w 33"/>
                <a:gd name="T25" fmla="*/ 7 h 26"/>
                <a:gd name="T26" fmla="*/ 29 w 33"/>
                <a:gd name="T27" fmla="*/ 7 h 26"/>
                <a:gd name="T28" fmla="*/ 29 w 33"/>
                <a:gd name="T29" fmla="*/ 11 h 26"/>
                <a:gd name="T30" fmla="*/ 33 w 33"/>
                <a:gd name="T31" fmla="*/ 15 h 26"/>
                <a:gd name="T32" fmla="*/ 29 w 33"/>
                <a:gd name="T33" fmla="*/ 18 h 26"/>
                <a:gd name="T34" fmla="*/ 29 w 33"/>
                <a:gd name="T35" fmla="*/ 18 h 26"/>
                <a:gd name="T36" fmla="*/ 29 w 33"/>
                <a:gd name="T37" fmla="*/ 18 h 26"/>
                <a:gd name="T38" fmla="*/ 26 w 33"/>
                <a:gd name="T39" fmla="*/ 22 h 26"/>
                <a:gd name="T40" fmla="*/ 26 w 33"/>
                <a:gd name="T41" fmla="*/ 22 h 26"/>
                <a:gd name="T42" fmla="*/ 26 w 33"/>
                <a:gd name="T43" fmla="*/ 18 h 26"/>
                <a:gd name="T44" fmla="*/ 26 w 33"/>
                <a:gd name="T45" fmla="*/ 18 h 26"/>
                <a:gd name="T46" fmla="*/ 22 w 33"/>
                <a:gd name="T47" fmla="*/ 18 h 26"/>
                <a:gd name="T48" fmla="*/ 22 w 33"/>
                <a:gd name="T49" fmla="*/ 15 h 26"/>
                <a:gd name="T50" fmla="*/ 18 w 33"/>
                <a:gd name="T51" fmla="*/ 15 h 26"/>
                <a:gd name="T52" fmla="*/ 18 w 33"/>
                <a:gd name="T53" fmla="*/ 15 h 26"/>
                <a:gd name="T54" fmla="*/ 18 w 33"/>
                <a:gd name="T55" fmla="*/ 15 h 26"/>
                <a:gd name="T56" fmla="*/ 18 w 33"/>
                <a:gd name="T57" fmla="*/ 18 h 26"/>
                <a:gd name="T58" fmla="*/ 14 w 33"/>
                <a:gd name="T59" fmla="*/ 22 h 26"/>
                <a:gd name="T60" fmla="*/ 14 w 33"/>
                <a:gd name="T61" fmla="*/ 22 h 26"/>
                <a:gd name="T62" fmla="*/ 11 w 33"/>
                <a:gd name="T63" fmla="*/ 26 h 26"/>
                <a:gd name="T64" fmla="*/ 11 w 33"/>
                <a:gd name="T65" fmla="*/ 22 h 26"/>
                <a:gd name="T66" fmla="*/ 11 w 33"/>
                <a:gd name="T67" fmla="*/ 22 h 26"/>
                <a:gd name="T68" fmla="*/ 7 w 33"/>
                <a:gd name="T69" fmla="*/ 26 h 26"/>
                <a:gd name="T70" fmla="*/ 7 w 33"/>
                <a:gd name="T71" fmla="*/ 22 h 26"/>
                <a:gd name="T72" fmla="*/ 3 w 33"/>
                <a:gd name="T73" fmla="*/ 22 h 26"/>
                <a:gd name="T74" fmla="*/ 3 w 33"/>
                <a:gd name="T75" fmla="*/ 18 h 26"/>
                <a:gd name="T76" fmla="*/ 0 w 33"/>
                <a:gd name="T77" fmla="*/ 18 h 26"/>
                <a:gd name="T78" fmla="*/ 0 w 33"/>
                <a:gd name="T79" fmla="*/ 22 h 26"/>
                <a:gd name="T80" fmla="*/ 0 w 33"/>
                <a:gd name="T81" fmla="*/ 18 h 26"/>
                <a:gd name="T82" fmla="*/ 0 w 33"/>
                <a:gd name="T83" fmla="*/ 7 h 26"/>
                <a:gd name="T84" fmla="*/ 3 w 33"/>
                <a:gd name="T85" fmla="*/ 7 h 26"/>
                <a:gd name="T86" fmla="*/ 7 w 33"/>
                <a:gd name="T87" fmla="*/ 4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3" h="26">
                  <a:moveTo>
                    <a:pt x="7" y="4"/>
                  </a:moveTo>
                  <a:lnTo>
                    <a:pt x="7" y="4"/>
                  </a:lnTo>
                  <a:lnTo>
                    <a:pt x="11" y="4"/>
                  </a:lnTo>
                  <a:lnTo>
                    <a:pt x="14" y="0"/>
                  </a:lnTo>
                  <a:lnTo>
                    <a:pt x="14" y="0"/>
                  </a:lnTo>
                  <a:lnTo>
                    <a:pt x="18" y="4"/>
                  </a:lnTo>
                  <a:lnTo>
                    <a:pt x="18" y="4"/>
                  </a:lnTo>
                  <a:lnTo>
                    <a:pt x="22" y="0"/>
                  </a:lnTo>
                  <a:lnTo>
                    <a:pt x="22" y="0"/>
                  </a:lnTo>
                  <a:lnTo>
                    <a:pt x="22" y="0"/>
                  </a:lnTo>
                  <a:lnTo>
                    <a:pt x="26" y="4"/>
                  </a:lnTo>
                  <a:lnTo>
                    <a:pt x="29" y="4"/>
                  </a:lnTo>
                  <a:lnTo>
                    <a:pt x="29" y="7"/>
                  </a:lnTo>
                  <a:lnTo>
                    <a:pt x="29" y="7"/>
                  </a:lnTo>
                  <a:lnTo>
                    <a:pt x="29" y="11"/>
                  </a:lnTo>
                  <a:lnTo>
                    <a:pt x="33" y="15"/>
                  </a:lnTo>
                  <a:lnTo>
                    <a:pt x="29" y="18"/>
                  </a:lnTo>
                  <a:lnTo>
                    <a:pt x="29" y="18"/>
                  </a:lnTo>
                  <a:lnTo>
                    <a:pt x="29" y="18"/>
                  </a:lnTo>
                  <a:lnTo>
                    <a:pt x="26" y="22"/>
                  </a:lnTo>
                  <a:lnTo>
                    <a:pt x="26" y="22"/>
                  </a:lnTo>
                  <a:lnTo>
                    <a:pt x="26" y="18"/>
                  </a:lnTo>
                  <a:lnTo>
                    <a:pt x="26" y="18"/>
                  </a:lnTo>
                  <a:lnTo>
                    <a:pt x="22" y="18"/>
                  </a:lnTo>
                  <a:lnTo>
                    <a:pt x="22" y="15"/>
                  </a:lnTo>
                  <a:lnTo>
                    <a:pt x="18" y="15"/>
                  </a:lnTo>
                  <a:lnTo>
                    <a:pt x="18" y="15"/>
                  </a:lnTo>
                  <a:lnTo>
                    <a:pt x="18" y="15"/>
                  </a:lnTo>
                  <a:lnTo>
                    <a:pt x="18" y="18"/>
                  </a:lnTo>
                  <a:lnTo>
                    <a:pt x="14" y="22"/>
                  </a:lnTo>
                  <a:lnTo>
                    <a:pt x="14" y="22"/>
                  </a:lnTo>
                  <a:lnTo>
                    <a:pt x="11" y="26"/>
                  </a:lnTo>
                  <a:lnTo>
                    <a:pt x="11" y="22"/>
                  </a:lnTo>
                  <a:lnTo>
                    <a:pt x="11" y="22"/>
                  </a:lnTo>
                  <a:lnTo>
                    <a:pt x="7" y="26"/>
                  </a:lnTo>
                  <a:lnTo>
                    <a:pt x="7" y="22"/>
                  </a:lnTo>
                  <a:lnTo>
                    <a:pt x="3" y="22"/>
                  </a:lnTo>
                  <a:lnTo>
                    <a:pt x="3" y="18"/>
                  </a:lnTo>
                  <a:lnTo>
                    <a:pt x="0" y="18"/>
                  </a:lnTo>
                  <a:lnTo>
                    <a:pt x="0" y="22"/>
                  </a:lnTo>
                  <a:lnTo>
                    <a:pt x="0" y="18"/>
                  </a:lnTo>
                  <a:lnTo>
                    <a:pt x="0" y="7"/>
                  </a:lnTo>
                  <a:lnTo>
                    <a:pt x="3" y="7"/>
                  </a:lnTo>
                  <a:lnTo>
                    <a:pt x="7"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6" name="Freeform 140">
              <a:extLst>
                <a:ext uri="{FF2B5EF4-FFF2-40B4-BE49-F238E27FC236}">
                  <a16:creationId xmlns:a16="http://schemas.microsoft.com/office/drawing/2014/main" xmlns="" id="{D8209D5C-1F75-4B53-A29B-09249C5D7B8C}"/>
                </a:ext>
              </a:extLst>
            </p:cNvPr>
            <p:cNvSpPr/>
            <p:nvPr/>
          </p:nvSpPr>
          <p:spPr bwMode="auto">
            <a:xfrm>
              <a:off x="5822539" y="4341239"/>
              <a:ext cx="59116" cy="57609"/>
            </a:xfrm>
            <a:custGeom>
              <a:avLst/>
              <a:gdLst>
                <a:gd name="T0" fmla="*/ 3 w 33"/>
                <a:gd name="T1" fmla="*/ 33 h 33"/>
                <a:gd name="T2" fmla="*/ 11 w 33"/>
                <a:gd name="T3" fmla="*/ 33 h 33"/>
                <a:gd name="T4" fmla="*/ 18 w 33"/>
                <a:gd name="T5" fmla="*/ 33 h 33"/>
                <a:gd name="T6" fmla="*/ 18 w 33"/>
                <a:gd name="T7" fmla="*/ 29 h 33"/>
                <a:gd name="T8" fmla="*/ 26 w 33"/>
                <a:gd name="T9" fmla="*/ 26 h 33"/>
                <a:gd name="T10" fmla="*/ 26 w 33"/>
                <a:gd name="T11" fmla="*/ 26 h 33"/>
                <a:gd name="T12" fmla="*/ 29 w 33"/>
                <a:gd name="T13" fmla="*/ 22 h 33"/>
                <a:gd name="T14" fmla="*/ 29 w 33"/>
                <a:gd name="T15" fmla="*/ 18 h 33"/>
                <a:gd name="T16" fmla="*/ 33 w 33"/>
                <a:gd name="T17" fmla="*/ 18 h 33"/>
                <a:gd name="T18" fmla="*/ 29 w 33"/>
                <a:gd name="T19" fmla="*/ 15 h 33"/>
                <a:gd name="T20" fmla="*/ 29 w 33"/>
                <a:gd name="T21" fmla="*/ 15 h 33"/>
                <a:gd name="T22" fmla="*/ 29 w 33"/>
                <a:gd name="T23" fmla="*/ 11 h 33"/>
                <a:gd name="T24" fmla="*/ 26 w 33"/>
                <a:gd name="T25" fmla="*/ 11 h 33"/>
                <a:gd name="T26" fmla="*/ 26 w 33"/>
                <a:gd name="T27" fmla="*/ 7 h 33"/>
                <a:gd name="T28" fmla="*/ 26 w 33"/>
                <a:gd name="T29" fmla="*/ 7 h 33"/>
                <a:gd name="T30" fmla="*/ 26 w 33"/>
                <a:gd name="T31" fmla="*/ 3 h 33"/>
                <a:gd name="T32" fmla="*/ 22 w 33"/>
                <a:gd name="T33" fmla="*/ 3 h 33"/>
                <a:gd name="T34" fmla="*/ 22 w 33"/>
                <a:gd name="T35" fmla="*/ 0 h 33"/>
                <a:gd name="T36" fmla="*/ 18 w 33"/>
                <a:gd name="T37" fmla="*/ 0 h 33"/>
                <a:gd name="T38" fmla="*/ 18 w 33"/>
                <a:gd name="T39" fmla="*/ 0 h 33"/>
                <a:gd name="T40" fmla="*/ 18 w 33"/>
                <a:gd name="T41" fmla="*/ 0 h 33"/>
                <a:gd name="T42" fmla="*/ 18 w 33"/>
                <a:gd name="T43" fmla="*/ 3 h 33"/>
                <a:gd name="T44" fmla="*/ 14 w 33"/>
                <a:gd name="T45" fmla="*/ 7 h 33"/>
                <a:gd name="T46" fmla="*/ 14 w 33"/>
                <a:gd name="T47" fmla="*/ 7 h 33"/>
                <a:gd name="T48" fmla="*/ 11 w 33"/>
                <a:gd name="T49" fmla="*/ 11 h 33"/>
                <a:gd name="T50" fmla="*/ 11 w 33"/>
                <a:gd name="T51" fmla="*/ 7 h 33"/>
                <a:gd name="T52" fmla="*/ 11 w 33"/>
                <a:gd name="T53" fmla="*/ 7 h 33"/>
                <a:gd name="T54" fmla="*/ 7 w 33"/>
                <a:gd name="T55" fmla="*/ 11 h 33"/>
                <a:gd name="T56" fmla="*/ 7 w 33"/>
                <a:gd name="T57" fmla="*/ 7 h 33"/>
                <a:gd name="T58" fmla="*/ 3 w 33"/>
                <a:gd name="T59" fmla="*/ 7 h 33"/>
                <a:gd name="T60" fmla="*/ 3 w 33"/>
                <a:gd name="T61" fmla="*/ 3 h 33"/>
                <a:gd name="T62" fmla="*/ 0 w 33"/>
                <a:gd name="T63" fmla="*/ 3 h 33"/>
                <a:gd name="T64" fmla="*/ 0 w 33"/>
                <a:gd name="T65" fmla="*/ 7 h 33"/>
                <a:gd name="T66" fmla="*/ 0 w 33"/>
                <a:gd name="T67" fmla="*/ 7 h 33"/>
                <a:gd name="T68" fmla="*/ 0 w 33"/>
                <a:gd name="T69" fmla="*/ 11 h 33"/>
                <a:gd name="T70" fmla="*/ 0 w 33"/>
                <a:gd name="T71" fmla="*/ 15 h 33"/>
                <a:gd name="T72" fmla="*/ 0 w 33"/>
                <a:gd name="T73" fmla="*/ 18 h 33"/>
                <a:gd name="T74" fmla="*/ 3 w 33"/>
                <a:gd name="T75"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 h="33">
                  <a:moveTo>
                    <a:pt x="3" y="33"/>
                  </a:moveTo>
                  <a:lnTo>
                    <a:pt x="11" y="33"/>
                  </a:lnTo>
                  <a:lnTo>
                    <a:pt x="18" y="33"/>
                  </a:lnTo>
                  <a:lnTo>
                    <a:pt x="18" y="29"/>
                  </a:lnTo>
                  <a:lnTo>
                    <a:pt x="26" y="26"/>
                  </a:lnTo>
                  <a:lnTo>
                    <a:pt x="26" y="26"/>
                  </a:lnTo>
                  <a:lnTo>
                    <a:pt x="29" y="22"/>
                  </a:lnTo>
                  <a:lnTo>
                    <a:pt x="29" y="18"/>
                  </a:lnTo>
                  <a:lnTo>
                    <a:pt x="33" y="18"/>
                  </a:lnTo>
                  <a:lnTo>
                    <a:pt x="29" y="15"/>
                  </a:lnTo>
                  <a:lnTo>
                    <a:pt x="29" y="15"/>
                  </a:lnTo>
                  <a:lnTo>
                    <a:pt x="29" y="11"/>
                  </a:lnTo>
                  <a:lnTo>
                    <a:pt x="26" y="11"/>
                  </a:lnTo>
                  <a:lnTo>
                    <a:pt x="26" y="7"/>
                  </a:lnTo>
                  <a:lnTo>
                    <a:pt x="26" y="7"/>
                  </a:lnTo>
                  <a:lnTo>
                    <a:pt x="26" y="3"/>
                  </a:lnTo>
                  <a:lnTo>
                    <a:pt x="22" y="3"/>
                  </a:lnTo>
                  <a:lnTo>
                    <a:pt x="22" y="0"/>
                  </a:lnTo>
                  <a:lnTo>
                    <a:pt x="18" y="0"/>
                  </a:lnTo>
                  <a:lnTo>
                    <a:pt x="18" y="0"/>
                  </a:lnTo>
                  <a:lnTo>
                    <a:pt x="18" y="0"/>
                  </a:lnTo>
                  <a:lnTo>
                    <a:pt x="18" y="3"/>
                  </a:lnTo>
                  <a:lnTo>
                    <a:pt x="14" y="7"/>
                  </a:lnTo>
                  <a:lnTo>
                    <a:pt x="14" y="7"/>
                  </a:lnTo>
                  <a:lnTo>
                    <a:pt x="11" y="11"/>
                  </a:lnTo>
                  <a:lnTo>
                    <a:pt x="11" y="7"/>
                  </a:lnTo>
                  <a:lnTo>
                    <a:pt x="11" y="7"/>
                  </a:lnTo>
                  <a:lnTo>
                    <a:pt x="7" y="11"/>
                  </a:lnTo>
                  <a:lnTo>
                    <a:pt x="7" y="7"/>
                  </a:lnTo>
                  <a:lnTo>
                    <a:pt x="3" y="7"/>
                  </a:lnTo>
                  <a:lnTo>
                    <a:pt x="3" y="3"/>
                  </a:lnTo>
                  <a:lnTo>
                    <a:pt x="0" y="3"/>
                  </a:lnTo>
                  <a:lnTo>
                    <a:pt x="0" y="7"/>
                  </a:lnTo>
                  <a:lnTo>
                    <a:pt x="0" y="7"/>
                  </a:lnTo>
                  <a:lnTo>
                    <a:pt x="0" y="11"/>
                  </a:lnTo>
                  <a:lnTo>
                    <a:pt x="0" y="15"/>
                  </a:lnTo>
                  <a:lnTo>
                    <a:pt x="0" y="18"/>
                  </a:lnTo>
                  <a:lnTo>
                    <a:pt x="3" y="3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7" name="Freeform 141">
              <a:extLst>
                <a:ext uri="{FF2B5EF4-FFF2-40B4-BE49-F238E27FC236}">
                  <a16:creationId xmlns:a16="http://schemas.microsoft.com/office/drawing/2014/main" xmlns="" id="{0E538D4C-9DCB-4B76-9A6B-5665AD396FEE}"/>
                </a:ext>
              </a:extLst>
            </p:cNvPr>
            <p:cNvSpPr/>
            <p:nvPr/>
          </p:nvSpPr>
          <p:spPr bwMode="auto">
            <a:xfrm>
              <a:off x="5317371" y="4145718"/>
              <a:ext cx="564286" cy="492293"/>
            </a:xfrm>
            <a:custGeom>
              <a:avLst/>
              <a:gdLst>
                <a:gd name="T0" fmla="*/ 11 w 315"/>
                <a:gd name="T1" fmla="*/ 156 h 282"/>
                <a:gd name="T2" fmla="*/ 22 w 315"/>
                <a:gd name="T3" fmla="*/ 153 h 282"/>
                <a:gd name="T4" fmla="*/ 37 w 315"/>
                <a:gd name="T5" fmla="*/ 145 h 282"/>
                <a:gd name="T6" fmla="*/ 45 w 315"/>
                <a:gd name="T7" fmla="*/ 153 h 282"/>
                <a:gd name="T8" fmla="*/ 63 w 315"/>
                <a:gd name="T9" fmla="*/ 138 h 282"/>
                <a:gd name="T10" fmla="*/ 67 w 315"/>
                <a:gd name="T11" fmla="*/ 115 h 282"/>
                <a:gd name="T12" fmla="*/ 82 w 315"/>
                <a:gd name="T13" fmla="*/ 97 h 282"/>
                <a:gd name="T14" fmla="*/ 97 w 315"/>
                <a:gd name="T15" fmla="*/ 75 h 282"/>
                <a:gd name="T16" fmla="*/ 100 w 315"/>
                <a:gd name="T17" fmla="*/ 56 h 282"/>
                <a:gd name="T18" fmla="*/ 111 w 315"/>
                <a:gd name="T19" fmla="*/ 34 h 282"/>
                <a:gd name="T20" fmla="*/ 111 w 315"/>
                <a:gd name="T21" fmla="*/ 15 h 282"/>
                <a:gd name="T22" fmla="*/ 115 w 315"/>
                <a:gd name="T23" fmla="*/ 8 h 282"/>
                <a:gd name="T24" fmla="*/ 126 w 315"/>
                <a:gd name="T25" fmla="*/ 4 h 282"/>
                <a:gd name="T26" fmla="*/ 141 w 315"/>
                <a:gd name="T27" fmla="*/ 12 h 282"/>
                <a:gd name="T28" fmla="*/ 159 w 315"/>
                <a:gd name="T29" fmla="*/ 15 h 282"/>
                <a:gd name="T30" fmla="*/ 171 w 315"/>
                <a:gd name="T31" fmla="*/ 15 h 282"/>
                <a:gd name="T32" fmla="*/ 185 w 315"/>
                <a:gd name="T33" fmla="*/ 8 h 282"/>
                <a:gd name="T34" fmla="*/ 208 w 315"/>
                <a:gd name="T35" fmla="*/ 4 h 282"/>
                <a:gd name="T36" fmla="*/ 215 w 315"/>
                <a:gd name="T37" fmla="*/ 4 h 282"/>
                <a:gd name="T38" fmla="*/ 222 w 315"/>
                <a:gd name="T39" fmla="*/ 0 h 282"/>
                <a:gd name="T40" fmla="*/ 237 w 315"/>
                <a:gd name="T41" fmla="*/ 4 h 282"/>
                <a:gd name="T42" fmla="*/ 256 w 315"/>
                <a:gd name="T43" fmla="*/ 4 h 282"/>
                <a:gd name="T44" fmla="*/ 271 w 315"/>
                <a:gd name="T45" fmla="*/ 15 h 282"/>
                <a:gd name="T46" fmla="*/ 282 w 315"/>
                <a:gd name="T47" fmla="*/ 12 h 282"/>
                <a:gd name="T48" fmla="*/ 293 w 315"/>
                <a:gd name="T49" fmla="*/ 8 h 282"/>
                <a:gd name="T50" fmla="*/ 308 w 315"/>
                <a:gd name="T51" fmla="*/ 19 h 282"/>
                <a:gd name="T52" fmla="*/ 315 w 315"/>
                <a:gd name="T53" fmla="*/ 26 h 282"/>
                <a:gd name="T54" fmla="*/ 311 w 315"/>
                <a:gd name="T55" fmla="*/ 45 h 282"/>
                <a:gd name="T56" fmla="*/ 300 w 315"/>
                <a:gd name="T57" fmla="*/ 67 h 282"/>
                <a:gd name="T58" fmla="*/ 289 w 315"/>
                <a:gd name="T59" fmla="*/ 101 h 282"/>
                <a:gd name="T60" fmla="*/ 282 w 315"/>
                <a:gd name="T61" fmla="*/ 127 h 282"/>
                <a:gd name="T62" fmla="*/ 304 w 315"/>
                <a:gd name="T63" fmla="*/ 201 h 282"/>
                <a:gd name="T64" fmla="*/ 274 w 315"/>
                <a:gd name="T65" fmla="*/ 227 h 282"/>
                <a:gd name="T66" fmla="*/ 274 w 315"/>
                <a:gd name="T67" fmla="*/ 238 h 282"/>
                <a:gd name="T68" fmla="*/ 271 w 315"/>
                <a:gd name="T69" fmla="*/ 256 h 282"/>
                <a:gd name="T70" fmla="*/ 285 w 315"/>
                <a:gd name="T71" fmla="*/ 268 h 282"/>
                <a:gd name="T72" fmla="*/ 289 w 315"/>
                <a:gd name="T73" fmla="*/ 282 h 282"/>
                <a:gd name="T74" fmla="*/ 278 w 315"/>
                <a:gd name="T75" fmla="*/ 282 h 282"/>
                <a:gd name="T76" fmla="*/ 256 w 315"/>
                <a:gd name="T77" fmla="*/ 264 h 282"/>
                <a:gd name="T78" fmla="*/ 245 w 315"/>
                <a:gd name="T79" fmla="*/ 253 h 282"/>
                <a:gd name="T80" fmla="*/ 234 w 315"/>
                <a:gd name="T81" fmla="*/ 260 h 282"/>
                <a:gd name="T82" fmla="*/ 219 w 315"/>
                <a:gd name="T83" fmla="*/ 256 h 282"/>
                <a:gd name="T84" fmla="*/ 211 w 315"/>
                <a:gd name="T85" fmla="*/ 249 h 282"/>
                <a:gd name="T86" fmla="*/ 204 w 315"/>
                <a:gd name="T87" fmla="*/ 253 h 282"/>
                <a:gd name="T88" fmla="*/ 196 w 315"/>
                <a:gd name="T89" fmla="*/ 245 h 282"/>
                <a:gd name="T90" fmla="*/ 182 w 315"/>
                <a:gd name="T91" fmla="*/ 249 h 282"/>
                <a:gd name="T92" fmla="*/ 171 w 315"/>
                <a:gd name="T93" fmla="*/ 249 h 282"/>
                <a:gd name="T94" fmla="*/ 167 w 315"/>
                <a:gd name="T95" fmla="*/ 242 h 282"/>
                <a:gd name="T96" fmla="*/ 163 w 315"/>
                <a:gd name="T97" fmla="*/ 230 h 282"/>
                <a:gd name="T98" fmla="*/ 163 w 315"/>
                <a:gd name="T99" fmla="*/ 223 h 282"/>
                <a:gd name="T100" fmla="*/ 159 w 315"/>
                <a:gd name="T101" fmla="*/ 208 h 282"/>
                <a:gd name="T102" fmla="*/ 159 w 315"/>
                <a:gd name="T103" fmla="*/ 197 h 282"/>
                <a:gd name="T104" fmla="*/ 141 w 315"/>
                <a:gd name="T105" fmla="*/ 186 h 282"/>
                <a:gd name="T106" fmla="*/ 122 w 315"/>
                <a:gd name="T107" fmla="*/ 190 h 282"/>
                <a:gd name="T108" fmla="*/ 104 w 315"/>
                <a:gd name="T109" fmla="*/ 201 h 282"/>
                <a:gd name="T110" fmla="*/ 85 w 315"/>
                <a:gd name="T111" fmla="*/ 193 h 282"/>
                <a:gd name="T112" fmla="*/ 82 w 315"/>
                <a:gd name="T113" fmla="*/ 182 h 282"/>
                <a:gd name="T114" fmla="*/ 78 w 315"/>
                <a:gd name="T115" fmla="*/ 171 h 282"/>
                <a:gd name="T116" fmla="*/ 37 w 315"/>
                <a:gd name="T117" fmla="*/ 167 h 282"/>
                <a:gd name="T118" fmla="*/ 19 w 315"/>
                <a:gd name="T119" fmla="*/ 167 h 282"/>
                <a:gd name="T120" fmla="*/ 11 w 315"/>
                <a:gd name="T121" fmla="*/ 171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15" h="282">
                  <a:moveTo>
                    <a:pt x="0" y="167"/>
                  </a:moveTo>
                  <a:lnTo>
                    <a:pt x="4" y="164"/>
                  </a:lnTo>
                  <a:lnTo>
                    <a:pt x="8" y="164"/>
                  </a:lnTo>
                  <a:lnTo>
                    <a:pt x="11" y="164"/>
                  </a:lnTo>
                  <a:lnTo>
                    <a:pt x="8" y="156"/>
                  </a:lnTo>
                  <a:lnTo>
                    <a:pt x="11" y="156"/>
                  </a:lnTo>
                  <a:lnTo>
                    <a:pt x="15" y="153"/>
                  </a:lnTo>
                  <a:lnTo>
                    <a:pt x="19" y="149"/>
                  </a:lnTo>
                  <a:lnTo>
                    <a:pt x="19" y="149"/>
                  </a:lnTo>
                  <a:lnTo>
                    <a:pt x="22" y="149"/>
                  </a:lnTo>
                  <a:lnTo>
                    <a:pt x="22" y="153"/>
                  </a:lnTo>
                  <a:lnTo>
                    <a:pt x="22" y="153"/>
                  </a:lnTo>
                  <a:lnTo>
                    <a:pt x="26" y="153"/>
                  </a:lnTo>
                  <a:lnTo>
                    <a:pt x="30" y="149"/>
                  </a:lnTo>
                  <a:lnTo>
                    <a:pt x="30" y="149"/>
                  </a:lnTo>
                  <a:lnTo>
                    <a:pt x="30" y="149"/>
                  </a:lnTo>
                  <a:lnTo>
                    <a:pt x="34" y="149"/>
                  </a:lnTo>
                  <a:lnTo>
                    <a:pt x="37" y="145"/>
                  </a:lnTo>
                  <a:lnTo>
                    <a:pt x="41" y="145"/>
                  </a:lnTo>
                  <a:lnTo>
                    <a:pt x="41" y="145"/>
                  </a:lnTo>
                  <a:lnTo>
                    <a:pt x="37" y="149"/>
                  </a:lnTo>
                  <a:lnTo>
                    <a:pt x="41" y="149"/>
                  </a:lnTo>
                  <a:lnTo>
                    <a:pt x="41" y="153"/>
                  </a:lnTo>
                  <a:lnTo>
                    <a:pt x="45" y="153"/>
                  </a:lnTo>
                  <a:lnTo>
                    <a:pt x="48" y="153"/>
                  </a:lnTo>
                  <a:lnTo>
                    <a:pt x="52" y="149"/>
                  </a:lnTo>
                  <a:lnTo>
                    <a:pt x="59" y="141"/>
                  </a:lnTo>
                  <a:lnTo>
                    <a:pt x="59" y="141"/>
                  </a:lnTo>
                  <a:lnTo>
                    <a:pt x="63" y="138"/>
                  </a:lnTo>
                  <a:lnTo>
                    <a:pt x="63" y="138"/>
                  </a:lnTo>
                  <a:lnTo>
                    <a:pt x="67" y="134"/>
                  </a:lnTo>
                  <a:lnTo>
                    <a:pt x="67" y="130"/>
                  </a:lnTo>
                  <a:lnTo>
                    <a:pt x="67" y="127"/>
                  </a:lnTo>
                  <a:lnTo>
                    <a:pt x="67" y="119"/>
                  </a:lnTo>
                  <a:lnTo>
                    <a:pt x="67" y="119"/>
                  </a:lnTo>
                  <a:lnTo>
                    <a:pt x="67" y="115"/>
                  </a:lnTo>
                  <a:lnTo>
                    <a:pt x="71" y="112"/>
                  </a:lnTo>
                  <a:lnTo>
                    <a:pt x="74" y="108"/>
                  </a:lnTo>
                  <a:lnTo>
                    <a:pt x="74" y="104"/>
                  </a:lnTo>
                  <a:lnTo>
                    <a:pt x="78" y="101"/>
                  </a:lnTo>
                  <a:lnTo>
                    <a:pt x="82" y="97"/>
                  </a:lnTo>
                  <a:lnTo>
                    <a:pt x="82" y="97"/>
                  </a:lnTo>
                  <a:lnTo>
                    <a:pt x="85" y="97"/>
                  </a:lnTo>
                  <a:lnTo>
                    <a:pt x="89" y="93"/>
                  </a:lnTo>
                  <a:lnTo>
                    <a:pt x="93" y="86"/>
                  </a:lnTo>
                  <a:lnTo>
                    <a:pt x="93" y="82"/>
                  </a:lnTo>
                  <a:lnTo>
                    <a:pt x="97" y="78"/>
                  </a:lnTo>
                  <a:lnTo>
                    <a:pt x="97" y="75"/>
                  </a:lnTo>
                  <a:lnTo>
                    <a:pt x="100" y="71"/>
                  </a:lnTo>
                  <a:lnTo>
                    <a:pt x="97" y="71"/>
                  </a:lnTo>
                  <a:lnTo>
                    <a:pt x="100" y="67"/>
                  </a:lnTo>
                  <a:lnTo>
                    <a:pt x="97" y="64"/>
                  </a:lnTo>
                  <a:lnTo>
                    <a:pt x="100" y="60"/>
                  </a:lnTo>
                  <a:lnTo>
                    <a:pt x="100" y="56"/>
                  </a:lnTo>
                  <a:lnTo>
                    <a:pt x="100" y="56"/>
                  </a:lnTo>
                  <a:lnTo>
                    <a:pt x="104" y="52"/>
                  </a:lnTo>
                  <a:lnTo>
                    <a:pt x="100" y="45"/>
                  </a:lnTo>
                  <a:lnTo>
                    <a:pt x="108" y="38"/>
                  </a:lnTo>
                  <a:lnTo>
                    <a:pt x="108" y="34"/>
                  </a:lnTo>
                  <a:lnTo>
                    <a:pt x="111" y="34"/>
                  </a:lnTo>
                  <a:lnTo>
                    <a:pt x="111" y="26"/>
                  </a:lnTo>
                  <a:lnTo>
                    <a:pt x="111" y="26"/>
                  </a:lnTo>
                  <a:lnTo>
                    <a:pt x="111" y="23"/>
                  </a:lnTo>
                  <a:lnTo>
                    <a:pt x="111" y="19"/>
                  </a:lnTo>
                  <a:lnTo>
                    <a:pt x="111" y="19"/>
                  </a:lnTo>
                  <a:lnTo>
                    <a:pt x="111" y="15"/>
                  </a:lnTo>
                  <a:lnTo>
                    <a:pt x="111" y="12"/>
                  </a:lnTo>
                  <a:lnTo>
                    <a:pt x="111" y="12"/>
                  </a:lnTo>
                  <a:lnTo>
                    <a:pt x="115" y="12"/>
                  </a:lnTo>
                  <a:lnTo>
                    <a:pt x="115" y="12"/>
                  </a:lnTo>
                  <a:lnTo>
                    <a:pt x="115" y="8"/>
                  </a:lnTo>
                  <a:lnTo>
                    <a:pt x="115" y="8"/>
                  </a:lnTo>
                  <a:lnTo>
                    <a:pt x="115" y="4"/>
                  </a:lnTo>
                  <a:lnTo>
                    <a:pt x="119" y="4"/>
                  </a:lnTo>
                  <a:lnTo>
                    <a:pt x="122" y="4"/>
                  </a:lnTo>
                  <a:lnTo>
                    <a:pt x="122" y="4"/>
                  </a:lnTo>
                  <a:lnTo>
                    <a:pt x="122" y="4"/>
                  </a:lnTo>
                  <a:lnTo>
                    <a:pt x="126" y="4"/>
                  </a:lnTo>
                  <a:lnTo>
                    <a:pt x="130" y="4"/>
                  </a:lnTo>
                  <a:lnTo>
                    <a:pt x="130" y="4"/>
                  </a:lnTo>
                  <a:lnTo>
                    <a:pt x="134" y="8"/>
                  </a:lnTo>
                  <a:lnTo>
                    <a:pt x="137" y="8"/>
                  </a:lnTo>
                  <a:lnTo>
                    <a:pt x="141" y="12"/>
                  </a:lnTo>
                  <a:lnTo>
                    <a:pt x="141" y="12"/>
                  </a:lnTo>
                  <a:lnTo>
                    <a:pt x="145" y="12"/>
                  </a:lnTo>
                  <a:lnTo>
                    <a:pt x="148" y="15"/>
                  </a:lnTo>
                  <a:lnTo>
                    <a:pt x="152" y="15"/>
                  </a:lnTo>
                  <a:lnTo>
                    <a:pt x="156" y="15"/>
                  </a:lnTo>
                  <a:lnTo>
                    <a:pt x="159" y="15"/>
                  </a:lnTo>
                  <a:lnTo>
                    <a:pt x="159" y="15"/>
                  </a:lnTo>
                  <a:lnTo>
                    <a:pt x="163" y="15"/>
                  </a:lnTo>
                  <a:lnTo>
                    <a:pt x="167" y="15"/>
                  </a:lnTo>
                  <a:lnTo>
                    <a:pt x="167" y="15"/>
                  </a:lnTo>
                  <a:lnTo>
                    <a:pt x="171" y="15"/>
                  </a:lnTo>
                  <a:lnTo>
                    <a:pt x="174" y="15"/>
                  </a:lnTo>
                  <a:lnTo>
                    <a:pt x="171" y="15"/>
                  </a:lnTo>
                  <a:lnTo>
                    <a:pt x="171" y="12"/>
                  </a:lnTo>
                  <a:lnTo>
                    <a:pt x="174" y="8"/>
                  </a:lnTo>
                  <a:lnTo>
                    <a:pt x="174" y="8"/>
                  </a:lnTo>
                  <a:lnTo>
                    <a:pt x="178" y="8"/>
                  </a:lnTo>
                  <a:lnTo>
                    <a:pt x="182" y="8"/>
                  </a:lnTo>
                  <a:lnTo>
                    <a:pt x="185" y="8"/>
                  </a:lnTo>
                  <a:lnTo>
                    <a:pt x="185" y="8"/>
                  </a:lnTo>
                  <a:lnTo>
                    <a:pt x="193" y="8"/>
                  </a:lnTo>
                  <a:lnTo>
                    <a:pt x="193" y="8"/>
                  </a:lnTo>
                  <a:lnTo>
                    <a:pt x="196" y="4"/>
                  </a:lnTo>
                  <a:lnTo>
                    <a:pt x="204" y="4"/>
                  </a:lnTo>
                  <a:lnTo>
                    <a:pt x="208" y="4"/>
                  </a:lnTo>
                  <a:lnTo>
                    <a:pt x="208" y="4"/>
                  </a:lnTo>
                  <a:lnTo>
                    <a:pt x="208" y="4"/>
                  </a:lnTo>
                  <a:lnTo>
                    <a:pt x="208" y="4"/>
                  </a:lnTo>
                  <a:lnTo>
                    <a:pt x="211" y="4"/>
                  </a:lnTo>
                  <a:lnTo>
                    <a:pt x="211" y="4"/>
                  </a:lnTo>
                  <a:lnTo>
                    <a:pt x="215" y="4"/>
                  </a:lnTo>
                  <a:lnTo>
                    <a:pt x="219" y="4"/>
                  </a:lnTo>
                  <a:lnTo>
                    <a:pt x="219" y="4"/>
                  </a:lnTo>
                  <a:lnTo>
                    <a:pt x="222" y="0"/>
                  </a:lnTo>
                  <a:lnTo>
                    <a:pt x="222" y="0"/>
                  </a:lnTo>
                  <a:lnTo>
                    <a:pt x="222" y="0"/>
                  </a:lnTo>
                  <a:lnTo>
                    <a:pt x="222" y="0"/>
                  </a:lnTo>
                  <a:lnTo>
                    <a:pt x="226" y="0"/>
                  </a:lnTo>
                  <a:lnTo>
                    <a:pt x="230" y="0"/>
                  </a:lnTo>
                  <a:lnTo>
                    <a:pt x="230" y="0"/>
                  </a:lnTo>
                  <a:lnTo>
                    <a:pt x="234" y="0"/>
                  </a:lnTo>
                  <a:lnTo>
                    <a:pt x="234" y="0"/>
                  </a:lnTo>
                  <a:lnTo>
                    <a:pt x="237" y="4"/>
                  </a:lnTo>
                  <a:lnTo>
                    <a:pt x="245" y="4"/>
                  </a:lnTo>
                  <a:lnTo>
                    <a:pt x="245" y="4"/>
                  </a:lnTo>
                  <a:lnTo>
                    <a:pt x="248" y="0"/>
                  </a:lnTo>
                  <a:lnTo>
                    <a:pt x="252" y="0"/>
                  </a:lnTo>
                  <a:lnTo>
                    <a:pt x="256" y="4"/>
                  </a:lnTo>
                  <a:lnTo>
                    <a:pt x="256" y="4"/>
                  </a:lnTo>
                  <a:lnTo>
                    <a:pt x="259" y="8"/>
                  </a:lnTo>
                  <a:lnTo>
                    <a:pt x="259" y="8"/>
                  </a:lnTo>
                  <a:lnTo>
                    <a:pt x="263" y="8"/>
                  </a:lnTo>
                  <a:lnTo>
                    <a:pt x="263" y="12"/>
                  </a:lnTo>
                  <a:lnTo>
                    <a:pt x="267" y="12"/>
                  </a:lnTo>
                  <a:lnTo>
                    <a:pt x="271" y="15"/>
                  </a:lnTo>
                  <a:lnTo>
                    <a:pt x="271" y="15"/>
                  </a:lnTo>
                  <a:lnTo>
                    <a:pt x="274" y="12"/>
                  </a:lnTo>
                  <a:lnTo>
                    <a:pt x="274" y="12"/>
                  </a:lnTo>
                  <a:lnTo>
                    <a:pt x="278" y="12"/>
                  </a:lnTo>
                  <a:lnTo>
                    <a:pt x="282" y="12"/>
                  </a:lnTo>
                  <a:lnTo>
                    <a:pt x="282" y="12"/>
                  </a:lnTo>
                  <a:lnTo>
                    <a:pt x="282" y="12"/>
                  </a:lnTo>
                  <a:lnTo>
                    <a:pt x="285" y="12"/>
                  </a:lnTo>
                  <a:lnTo>
                    <a:pt x="289" y="8"/>
                  </a:lnTo>
                  <a:lnTo>
                    <a:pt x="289" y="8"/>
                  </a:lnTo>
                  <a:lnTo>
                    <a:pt x="293" y="8"/>
                  </a:lnTo>
                  <a:lnTo>
                    <a:pt x="293" y="8"/>
                  </a:lnTo>
                  <a:lnTo>
                    <a:pt x="296" y="12"/>
                  </a:lnTo>
                  <a:lnTo>
                    <a:pt x="300" y="15"/>
                  </a:lnTo>
                  <a:lnTo>
                    <a:pt x="300" y="15"/>
                  </a:lnTo>
                  <a:lnTo>
                    <a:pt x="304" y="15"/>
                  </a:lnTo>
                  <a:lnTo>
                    <a:pt x="304" y="19"/>
                  </a:lnTo>
                  <a:lnTo>
                    <a:pt x="308" y="19"/>
                  </a:lnTo>
                  <a:lnTo>
                    <a:pt x="308" y="23"/>
                  </a:lnTo>
                  <a:lnTo>
                    <a:pt x="308" y="23"/>
                  </a:lnTo>
                  <a:lnTo>
                    <a:pt x="308" y="26"/>
                  </a:lnTo>
                  <a:lnTo>
                    <a:pt x="311" y="26"/>
                  </a:lnTo>
                  <a:lnTo>
                    <a:pt x="315" y="26"/>
                  </a:lnTo>
                  <a:lnTo>
                    <a:pt x="315" y="26"/>
                  </a:lnTo>
                  <a:lnTo>
                    <a:pt x="315" y="30"/>
                  </a:lnTo>
                  <a:lnTo>
                    <a:pt x="311" y="30"/>
                  </a:lnTo>
                  <a:lnTo>
                    <a:pt x="311" y="34"/>
                  </a:lnTo>
                  <a:lnTo>
                    <a:pt x="311" y="41"/>
                  </a:lnTo>
                  <a:lnTo>
                    <a:pt x="311" y="45"/>
                  </a:lnTo>
                  <a:lnTo>
                    <a:pt x="311" y="45"/>
                  </a:lnTo>
                  <a:lnTo>
                    <a:pt x="315" y="49"/>
                  </a:lnTo>
                  <a:lnTo>
                    <a:pt x="315" y="49"/>
                  </a:lnTo>
                  <a:lnTo>
                    <a:pt x="315" y="52"/>
                  </a:lnTo>
                  <a:lnTo>
                    <a:pt x="308" y="60"/>
                  </a:lnTo>
                  <a:lnTo>
                    <a:pt x="300" y="67"/>
                  </a:lnTo>
                  <a:lnTo>
                    <a:pt x="300" y="67"/>
                  </a:lnTo>
                  <a:lnTo>
                    <a:pt x="293" y="78"/>
                  </a:lnTo>
                  <a:lnTo>
                    <a:pt x="293" y="82"/>
                  </a:lnTo>
                  <a:lnTo>
                    <a:pt x="293" y="86"/>
                  </a:lnTo>
                  <a:lnTo>
                    <a:pt x="293" y="90"/>
                  </a:lnTo>
                  <a:lnTo>
                    <a:pt x="289" y="97"/>
                  </a:lnTo>
                  <a:lnTo>
                    <a:pt x="289" y="101"/>
                  </a:lnTo>
                  <a:lnTo>
                    <a:pt x="285" y="104"/>
                  </a:lnTo>
                  <a:lnTo>
                    <a:pt x="282" y="104"/>
                  </a:lnTo>
                  <a:lnTo>
                    <a:pt x="282" y="115"/>
                  </a:lnTo>
                  <a:lnTo>
                    <a:pt x="282" y="119"/>
                  </a:lnTo>
                  <a:lnTo>
                    <a:pt x="282" y="123"/>
                  </a:lnTo>
                  <a:lnTo>
                    <a:pt x="282" y="127"/>
                  </a:lnTo>
                  <a:lnTo>
                    <a:pt x="282" y="130"/>
                  </a:lnTo>
                  <a:lnTo>
                    <a:pt x="289" y="160"/>
                  </a:lnTo>
                  <a:lnTo>
                    <a:pt x="293" y="179"/>
                  </a:lnTo>
                  <a:lnTo>
                    <a:pt x="304" y="190"/>
                  </a:lnTo>
                  <a:lnTo>
                    <a:pt x="308" y="205"/>
                  </a:lnTo>
                  <a:lnTo>
                    <a:pt x="304" y="201"/>
                  </a:lnTo>
                  <a:lnTo>
                    <a:pt x="278" y="208"/>
                  </a:lnTo>
                  <a:lnTo>
                    <a:pt x="271" y="219"/>
                  </a:lnTo>
                  <a:lnTo>
                    <a:pt x="271" y="223"/>
                  </a:lnTo>
                  <a:lnTo>
                    <a:pt x="274" y="223"/>
                  </a:lnTo>
                  <a:lnTo>
                    <a:pt x="274" y="227"/>
                  </a:lnTo>
                  <a:lnTo>
                    <a:pt x="274" y="227"/>
                  </a:lnTo>
                  <a:lnTo>
                    <a:pt x="274" y="227"/>
                  </a:lnTo>
                  <a:lnTo>
                    <a:pt x="274" y="230"/>
                  </a:lnTo>
                  <a:lnTo>
                    <a:pt x="274" y="230"/>
                  </a:lnTo>
                  <a:lnTo>
                    <a:pt x="274" y="234"/>
                  </a:lnTo>
                  <a:lnTo>
                    <a:pt x="274" y="238"/>
                  </a:lnTo>
                  <a:lnTo>
                    <a:pt x="274" y="238"/>
                  </a:lnTo>
                  <a:lnTo>
                    <a:pt x="274" y="238"/>
                  </a:lnTo>
                  <a:lnTo>
                    <a:pt x="271" y="242"/>
                  </a:lnTo>
                  <a:lnTo>
                    <a:pt x="271" y="242"/>
                  </a:lnTo>
                  <a:lnTo>
                    <a:pt x="271" y="245"/>
                  </a:lnTo>
                  <a:lnTo>
                    <a:pt x="271" y="253"/>
                  </a:lnTo>
                  <a:lnTo>
                    <a:pt x="271" y="256"/>
                  </a:lnTo>
                  <a:lnTo>
                    <a:pt x="271" y="260"/>
                  </a:lnTo>
                  <a:lnTo>
                    <a:pt x="274" y="264"/>
                  </a:lnTo>
                  <a:lnTo>
                    <a:pt x="278" y="264"/>
                  </a:lnTo>
                  <a:lnTo>
                    <a:pt x="278" y="268"/>
                  </a:lnTo>
                  <a:lnTo>
                    <a:pt x="285" y="268"/>
                  </a:lnTo>
                  <a:lnTo>
                    <a:pt x="285" y="268"/>
                  </a:lnTo>
                  <a:lnTo>
                    <a:pt x="285" y="264"/>
                  </a:lnTo>
                  <a:lnTo>
                    <a:pt x="285" y="264"/>
                  </a:lnTo>
                  <a:lnTo>
                    <a:pt x="289" y="264"/>
                  </a:lnTo>
                  <a:lnTo>
                    <a:pt x="289" y="264"/>
                  </a:lnTo>
                  <a:lnTo>
                    <a:pt x="293" y="279"/>
                  </a:lnTo>
                  <a:lnTo>
                    <a:pt x="289" y="282"/>
                  </a:lnTo>
                  <a:lnTo>
                    <a:pt x="289" y="282"/>
                  </a:lnTo>
                  <a:lnTo>
                    <a:pt x="289" y="279"/>
                  </a:lnTo>
                  <a:lnTo>
                    <a:pt x="285" y="279"/>
                  </a:lnTo>
                  <a:lnTo>
                    <a:pt x="285" y="279"/>
                  </a:lnTo>
                  <a:lnTo>
                    <a:pt x="282" y="282"/>
                  </a:lnTo>
                  <a:lnTo>
                    <a:pt x="278" y="282"/>
                  </a:lnTo>
                  <a:lnTo>
                    <a:pt x="274" y="279"/>
                  </a:lnTo>
                  <a:lnTo>
                    <a:pt x="271" y="275"/>
                  </a:lnTo>
                  <a:lnTo>
                    <a:pt x="271" y="271"/>
                  </a:lnTo>
                  <a:lnTo>
                    <a:pt x="267" y="268"/>
                  </a:lnTo>
                  <a:lnTo>
                    <a:pt x="263" y="268"/>
                  </a:lnTo>
                  <a:lnTo>
                    <a:pt x="256" y="264"/>
                  </a:lnTo>
                  <a:lnTo>
                    <a:pt x="252" y="264"/>
                  </a:lnTo>
                  <a:lnTo>
                    <a:pt x="252" y="260"/>
                  </a:lnTo>
                  <a:lnTo>
                    <a:pt x="248" y="256"/>
                  </a:lnTo>
                  <a:lnTo>
                    <a:pt x="248" y="253"/>
                  </a:lnTo>
                  <a:lnTo>
                    <a:pt x="248" y="253"/>
                  </a:lnTo>
                  <a:lnTo>
                    <a:pt x="245" y="253"/>
                  </a:lnTo>
                  <a:lnTo>
                    <a:pt x="245" y="253"/>
                  </a:lnTo>
                  <a:lnTo>
                    <a:pt x="241" y="256"/>
                  </a:lnTo>
                  <a:lnTo>
                    <a:pt x="241" y="260"/>
                  </a:lnTo>
                  <a:lnTo>
                    <a:pt x="237" y="260"/>
                  </a:lnTo>
                  <a:lnTo>
                    <a:pt x="234" y="260"/>
                  </a:lnTo>
                  <a:lnTo>
                    <a:pt x="234" y="260"/>
                  </a:lnTo>
                  <a:lnTo>
                    <a:pt x="230" y="260"/>
                  </a:lnTo>
                  <a:lnTo>
                    <a:pt x="226" y="260"/>
                  </a:lnTo>
                  <a:lnTo>
                    <a:pt x="222" y="256"/>
                  </a:lnTo>
                  <a:lnTo>
                    <a:pt x="222" y="256"/>
                  </a:lnTo>
                  <a:lnTo>
                    <a:pt x="219" y="256"/>
                  </a:lnTo>
                  <a:lnTo>
                    <a:pt x="219" y="256"/>
                  </a:lnTo>
                  <a:lnTo>
                    <a:pt x="219" y="253"/>
                  </a:lnTo>
                  <a:lnTo>
                    <a:pt x="219" y="253"/>
                  </a:lnTo>
                  <a:lnTo>
                    <a:pt x="215" y="249"/>
                  </a:lnTo>
                  <a:lnTo>
                    <a:pt x="215" y="249"/>
                  </a:lnTo>
                  <a:lnTo>
                    <a:pt x="215" y="249"/>
                  </a:lnTo>
                  <a:lnTo>
                    <a:pt x="211" y="249"/>
                  </a:lnTo>
                  <a:lnTo>
                    <a:pt x="211" y="249"/>
                  </a:lnTo>
                  <a:lnTo>
                    <a:pt x="208" y="249"/>
                  </a:lnTo>
                  <a:lnTo>
                    <a:pt x="204" y="249"/>
                  </a:lnTo>
                  <a:lnTo>
                    <a:pt x="204" y="253"/>
                  </a:lnTo>
                  <a:lnTo>
                    <a:pt x="204" y="253"/>
                  </a:lnTo>
                  <a:lnTo>
                    <a:pt x="204" y="253"/>
                  </a:lnTo>
                  <a:lnTo>
                    <a:pt x="200" y="249"/>
                  </a:lnTo>
                  <a:lnTo>
                    <a:pt x="200" y="249"/>
                  </a:lnTo>
                  <a:lnTo>
                    <a:pt x="200" y="245"/>
                  </a:lnTo>
                  <a:lnTo>
                    <a:pt x="196" y="245"/>
                  </a:lnTo>
                  <a:lnTo>
                    <a:pt x="196" y="245"/>
                  </a:lnTo>
                  <a:lnTo>
                    <a:pt x="196" y="245"/>
                  </a:lnTo>
                  <a:lnTo>
                    <a:pt x="193" y="245"/>
                  </a:lnTo>
                  <a:lnTo>
                    <a:pt x="189" y="245"/>
                  </a:lnTo>
                  <a:lnTo>
                    <a:pt x="185" y="249"/>
                  </a:lnTo>
                  <a:lnTo>
                    <a:pt x="185" y="249"/>
                  </a:lnTo>
                  <a:lnTo>
                    <a:pt x="182" y="249"/>
                  </a:lnTo>
                  <a:lnTo>
                    <a:pt x="182" y="249"/>
                  </a:lnTo>
                  <a:lnTo>
                    <a:pt x="178" y="249"/>
                  </a:lnTo>
                  <a:lnTo>
                    <a:pt x="174" y="249"/>
                  </a:lnTo>
                  <a:lnTo>
                    <a:pt x="174" y="245"/>
                  </a:lnTo>
                  <a:lnTo>
                    <a:pt x="171" y="245"/>
                  </a:lnTo>
                  <a:lnTo>
                    <a:pt x="171" y="245"/>
                  </a:lnTo>
                  <a:lnTo>
                    <a:pt x="171" y="249"/>
                  </a:lnTo>
                  <a:lnTo>
                    <a:pt x="171" y="249"/>
                  </a:lnTo>
                  <a:lnTo>
                    <a:pt x="167" y="249"/>
                  </a:lnTo>
                  <a:lnTo>
                    <a:pt x="167" y="249"/>
                  </a:lnTo>
                  <a:lnTo>
                    <a:pt x="167" y="245"/>
                  </a:lnTo>
                  <a:lnTo>
                    <a:pt x="167" y="245"/>
                  </a:lnTo>
                  <a:lnTo>
                    <a:pt x="167" y="242"/>
                  </a:lnTo>
                  <a:lnTo>
                    <a:pt x="167" y="242"/>
                  </a:lnTo>
                  <a:lnTo>
                    <a:pt x="167" y="238"/>
                  </a:lnTo>
                  <a:lnTo>
                    <a:pt x="167" y="238"/>
                  </a:lnTo>
                  <a:lnTo>
                    <a:pt x="167" y="234"/>
                  </a:lnTo>
                  <a:lnTo>
                    <a:pt x="167" y="234"/>
                  </a:lnTo>
                  <a:lnTo>
                    <a:pt x="163" y="230"/>
                  </a:lnTo>
                  <a:lnTo>
                    <a:pt x="163" y="230"/>
                  </a:lnTo>
                  <a:lnTo>
                    <a:pt x="167" y="227"/>
                  </a:lnTo>
                  <a:lnTo>
                    <a:pt x="163" y="227"/>
                  </a:lnTo>
                  <a:lnTo>
                    <a:pt x="163" y="227"/>
                  </a:lnTo>
                  <a:lnTo>
                    <a:pt x="163" y="223"/>
                  </a:lnTo>
                  <a:lnTo>
                    <a:pt x="163" y="223"/>
                  </a:lnTo>
                  <a:lnTo>
                    <a:pt x="163" y="223"/>
                  </a:lnTo>
                  <a:lnTo>
                    <a:pt x="159" y="219"/>
                  </a:lnTo>
                  <a:lnTo>
                    <a:pt x="159" y="219"/>
                  </a:lnTo>
                  <a:lnTo>
                    <a:pt x="159" y="216"/>
                  </a:lnTo>
                  <a:lnTo>
                    <a:pt x="159" y="216"/>
                  </a:lnTo>
                  <a:lnTo>
                    <a:pt x="159" y="208"/>
                  </a:lnTo>
                  <a:lnTo>
                    <a:pt x="159" y="208"/>
                  </a:lnTo>
                  <a:lnTo>
                    <a:pt x="159" y="205"/>
                  </a:lnTo>
                  <a:lnTo>
                    <a:pt x="159" y="205"/>
                  </a:lnTo>
                  <a:lnTo>
                    <a:pt x="159" y="205"/>
                  </a:lnTo>
                  <a:lnTo>
                    <a:pt x="159" y="201"/>
                  </a:lnTo>
                  <a:lnTo>
                    <a:pt x="159" y="197"/>
                  </a:lnTo>
                  <a:lnTo>
                    <a:pt x="159" y="197"/>
                  </a:lnTo>
                  <a:lnTo>
                    <a:pt x="159" y="193"/>
                  </a:lnTo>
                  <a:lnTo>
                    <a:pt x="159" y="190"/>
                  </a:lnTo>
                  <a:lnTo>
                    <a:pt x="159" y="190"/>
                  </a:lnTo>
                  <a:lnTo>
                    <a:pt x="141" y="190"/>
                  </a:lnTo>
                  <a:lnTo>
                    <a:pt x="141" y="186"/>
                  </a:lnTo>
                  <a:lnTo>
                    <a:pt x="141" y="186"/>
                  </a:lnTo>
                  <a:lnTo>
                    <a:pt x="141" y="182"/>
                  </a:lnTo>
                  <a:lnTo>
                    <a:pt x="137" y="182"/>
                  </a:lnTo>
                  <a:lnTo>
                    <a:pt x="137" y="186"/>
                  </a:lnTo>
                  <a:lnTo>
                    <a:pt x="122" y="186"/>
                  </a:lnTo>
                  <a:lnTo>
                    <a:pt x="122" y="190"/>
                  </a:lnTo>
                  <a:lnTo>
                    <a:pt x="119" y="190"/>
                  </a:lnTo>
                  <a:lnTo>
                    <a:pt x="119" y="193"/>
                  </a:lnTo>
                  <a:lnTo>
                    <a:pt x="119" y="193"/>
                  </a:lnTo>
                  <a:lnTo>
                    <a:pt x="119" y="197"/>
                  </a:lnTo>
                  <a:lnTo>
                    <a:pt x="108" y="201"/>
                  </a:lnTo>
                  <a:lnTo>
                    <a:pt x="104" y="201"/>
                  </a:lnTo>
                  <a:lnTo>
                    <a:pt x="100" y="201"/>
                  </a:lnTo>
                  <a:lnTo>
                    <a:pt x="97" y="201"/>
                  </a:lnTo>
                  <a:lnTo>
                    <a:pt x="93" y="201"/>
                  </a:lnTo>
                  <a:lnTo>
                    <a:pt x="89" y="201"/>
                  </a:lnTo>
                  <a:lnTo>
                    <a:pt x="89" y="201"/>
                  </a:lnTo>
                  <a:lnTo>
                    <a:pt x="85" y="193"/>
                  </a:lnTo>
                  <a:lnTo>
                    <a:pt x="85" y="193"/>
                  </a:lnTo>
                  <a:lnTo>
                    <a:pt x="82" y="190"/>
                  </a:lnTo>
                  <a:lnTo>
                    <a:pt x="82" y="190"/>
                  </a:lnTo>
                  <a:lnTo>
                    <a:pt x="82" y="186"/>
                  </a:lnTo>
                  <a:lnTo>
                    <a:pt x="82" y="186"/>
                  </a:lnTo>
                  <a:lnTo>
                    <a:pt x="82" y="182"/>
                  </a:lnTo>
                  <a:lnTo>
                    <a:pt x="78" y="179"/>
                  </a:lnTo>
                  <a:lnTo>
                    <a:pt x="78" y="179"/>
                  </a:lnTo>
                  <a:lnTo>
                    <a:pt x="78" y="175"/>
                  </a:lnTo>
                  <a:lnTo>
                    <a:pt x="78" y="175"/>
                  </a:lnTo>
                  <a:lnTo>
                    <a:pt x="78" y="171"/>
                  </a:lnTo>
                  <a:lnTo>
                    <a:pt x="78" y="171"/>
                  </a:lnTo>
                  <a:lnTo>
                    <a:pt x="78" y="171"/>
                  </a:lnTo>
                  <a:lnTo>
                    <a:pt x="78" y="167"/>
                  </a:lnTo>
                  <a:lnTo>
                    <a:pt x="59" y="167"/>
                  </a:lnTo>
                  <a:lnTo>
                    <a:pt x="48" y="167"/>
                  </a:lnTo>
                  <a:lnTo>
                    <a:pt x="41" y="167"/>
                  </a:lnTo>
                  <a:lnTo>
                    <a:pt x="37" y="167"/>
                  </a:lnTo>
                  <a:lnTo>
                    <a:pt x="34" y="167"/>
                  </a:lnTo>
                  <a:lnTo>
                    <a:pt x="30" y="167"/>
                  </a:lnTo>
                  <a:lnTo>
                    <a:pt x="26" y="167"/>
                  </a:lnTo>
                  <a:lnTo>
                    <a:pt x="22" y="167"/>
                  </a:lnTo>
                  <a:lnTo>
                    <a:pt x="22" y="167"/>
                  </a:lnTo>
                  <a:lnTo>
                    <a:pt x="19" y="167"/>
                  </a:lnTo>
                  <a:lnTo>
                    <a:pt x="15" y="167"/>
                  </a:lnTo>
                  <a:lnTo>
                    <a:pt x="11" y="167"/>
                  </a:lnTo>
                  <a:lnTo>
                    <a:pt x="11" y="171"/>
                  </a:lnTo>
                  <a:lnTo>
                    <a:pt x="11" y="171"/>
                  </a:lnTo>
                  <a:lnTo>
                    <a:pt x="11" y="171"/>
                  </a:lnTo>
                  <a:lnTo>
                    <a:pt x="11" y="171"/>
                  </a:lnTo>
                  <a:lnTo>
                    <a:pt x="8" y="171"/>
                  </a:lnTo>
                  <a:lnTo>
                    <a:pt x="8" y="171"/>
                  </a:lnTo>
                  <a:lnTo>
                    <a:pt x="8" y="167"/>
                  </a:lnTo>
                  <a:lnTo>
                    <a:pt x="4" y="167"/>
                  </a:lnTo>
                  <a:lnTo>
                    <a:pt x="0" y="16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8" name="Freeform 142">
              <a:extLst>
                <a:ext uri="{FF2B5EF4-FFF2-40B4-BE49-F238E27FC236}">
                  <a16:creationId xmlns:a16="http://schemas.microsoft.com/office/drawing/2014/main" xmlns="" id="{2A019CB6-9164-485E-8475-395F7A238289}"/>
                </a:ext>
              </a:extLst>
            </p:cNvPr>
            <p:cNvSpPr/>
            <p:nvPr/>
          </p:nvSpPr>
          <p:spPr bwMode="auto">
            <a:xfrm>
              <a:off x="5928230" y="4528030"/>
              <a:ext cx="93152" cy="207741"/>
            </a:xfrm>
            <a:custGeom>
              <a:avLst/>
              <a:gdLst>
                <a:gd name="T0" fmla="*/ 4 w 52"/>
                <a:gd name="T1" fmla="*/ 0 h 119"/>
                <a:gd name="T2" fmla="*/ 7 w 52"/>
                <a:gd name="T3" fmla="*/ 4 h 119"/>
                <a:gd name="T4" fmla="*/ 11 w 52"/>
                <a:gd name="T5" fmla="*/ 4 h 119"/>
                <a:gd name="T6" fmla="*/ 15 w 52"/>
                <a:gd name="T7" fmla="*/ 4 h 119"/>
                <a:gd name="T8" fmla="*/ 15 w 52"/>
                <a:gd name="T9" fmla="*/ 4 h 119"/>
                <a:gd name="T10" fmla="*/ 18 w 52"/>
                <a:gd name="T11" fmla="*/ 8 h 119"/>
                <a:gd name="T12" fmla="*/ 26 w 52"/>
                <a:gd name="T13" fmla="*/ 15 h 119"/>
                <a:gd name="T14" fmla="*/ 26 w 52"/>
                <a:gd name="T15" fmla="*/ 45 h 119"/>
                <a:gd name="T16" fmla="*/ 26 w 52"/>
                <a:gd name="T17" fmla="*/ 60 h 119"/>
                <a:gd name="T18" fmla="*/ 33 w 52"/>
                <a:gd name="T19" fmla="*/ 63 h 119"/>
                <a:gd name="T20" fmla="*/ 37 w 52"/>
                <a:gd name="T21" fmla="*/ 67 h 119"/>
                <a:gd name="T22" fmla="*/ 44 w 52"/>
                <a:gd name="T23" fmla="*/ 75 h 119"/>
                <a:gd name="T24" fmla="*/ 48 w 52"/>
                <a:gd name="T25" fmla="*/ 82 h 119"/>
                <a:gd name="T26" fmla="*/ 52 w 52"/>
                <a:gd name="T27" fmla="*/ 86 h 119"/>
                <a:gd name="T28" fmla="*/ 48 w 52"/>
                <a:gd name="T29" fmla="*/ 89 h 119"/>
                <a:gd name="T30" fmla="*/ 44 w 52"/>
                <a:gd name="T31" fmla="*/ 89 h 119"/>
                <a:gd name="T32" fmla="*/ 44 w 52"/>
                <a:gd name="T33" fmla="*/ 93 h 119"/>
                <a:gd name="T34" fmla="*/ 48 w 52"/>
                <a:gd name="T35" fmla="*/ 100 h 119"/>
                <a:gd name="T36" fmla="*/ 44 w 52"/>
                <a:gd name="T37" fmla="*/ 104 h 119"/>
                <a:gd name="T38" fmla="*/ 41 w 52"/>
                <a:gd name="T39" fmla="*/ 108 h 119"/>
                <a:gd name="T40" fmla="*/ 37 w 52"/>
                <a:gd name="T41" fmla="*/ 115 h 119"/>
                <a:gd name="T42" fmla="*/ 37 w 52"/>
                <a:gd name="T43" fmla="*/ 119 h 119"/>
                <a:gd name="T44" fmla="*/ 33 w 52"/>
                <a:gd name="T45" fmla="*/ 119 h 119"/>
                <a:gd name="T46" fmla="*/ 33 w 52"/>
                <a:gd name="T47" fmla="*/ 115 h 119"/>
                <a:gd name="T48" fmla="*/ 30 w 52"/>
                <a:gd name="T49" fmla="*/ 112 h 119"/>
                <a:gd name="T50" fmla="*/ 22 w 52"/>
                <a:gd name="T51" fmla="*/ 108 h 119"/>
                <a:gd name="T52" fmla="*/ 22 w 52"/>
                <a:gd name="T53" fmla="*/ 100 h 119"/>
                <a:gd name="T54" fmla="*/ 22 w 52"/>
                <a:gd name="T55" fmla="*/ 97 h 119"/>
                <a:gd name="T56" fmla="*/ 26 w 52"/>
                <a:gd name="T57" fmla="*/ 89 h 119"/>
                <a:gd name="T58" fmla="*/ 30 w 52"/>
                <a:gd name="T59" fmla="*/ 82 h 119"/>
                <a:gd name="T60" fmla="*/ 22 w 52"/>
                <a:gd name="T61" fmla="*/ 78 h 119"/>
                <a:gd name="T62" fmla="*/ 18 w 52"/>
                <a:gd name="T63" fmla="*/ 78 h 119"/>
                <a:gd name="T64" fmla="*/ 15 w 52"/>
                <a:gd name="T65" fmla="*/ 78 h 119"/>
                <a:gd name="T66" fmla="*/ 11 w 52"/>
                <a:gd name="T67" fmla="*/ 78 h 119"/>
                <a:gd name="T68" fmla="*/ 7 w 52"/>
                <a:gd name="T69" fmla="*/ 75 h 119"/>
                <a:gd name="T70" fmla="*/ 4 w 52"/>
                <a:gd name="T71" fmla="*/ 75 h 119"/>
                <a:gd name="T72" fmla="*/ 0 w 52"/>
                <a:gd name="T73" fmla="*/ 67 h 119"/>
                <a:gd name="T74" fmla="*/ 0 w 52"/>
                <a:gd name="T75" fmla="*/ 63 h 119"/>
                <a:gd name="T76" fmla="*/ 4 w 52"/>
                <a:gd name="T77" fmla="*/ 60 h 119"/>
                <a:gd name="T78" fmla="*/ 4 w 52"/>
                <a:gd name="T79" fmla="*/ 56 h 119"/>
                <a:gd name="T80" fmla="*/ 4 w 52"/>
                <a:gd name="T81" fmla="*/ 56 h 119"/>
                <a:gd name="T82" fmla="*/ 7 w 52"/>
                <a:gd name="T83" fmla="*/ 52 h 119"/>
                <a:gd name="T84" fmla="*/ 11 w 52"/>
                <a:gd name="T85" fmla="*/ 49 h 119"/>
                <a:gd name="T86" fmla="*/ 11 w 52"/>
                <a:gd name="T87" fmla="*/ 49 h 119"/>
                <a:gd name="T88" fmla="*/ 11 w 52"/>
                <a:gd name="T89" fmla="*/ 45 h 119"/>
                <a:gd name="T90" fmla="*/ 11 w 52"/>
                <a:gd name="T91" fmla="*/ 41 h 119"/>
                <a:gd name="T92" fmla="*/ 7 w 52"/>
                <a:gd name="T93" fmla="*/ 37 h 119"/>
                <a:gd name="T94" fmla="*/ 11 w 52"/>
                <a:gd name="T95" fmla="*/ 34 h 119"/>
                <a:gd name="T96" fmla="*/ 7 w 52"/>
                <a:gd name="T97" fmla="*/ 30 h 119"/>
                <a:gd name="T98" fmla="*/ 11 w 52"/>
                <a:gd name="T99" fmla="*/ 23 h 119"/>
                <a:gd name="T100" fmla="*/ 15 w 52"/>
                <a:gd name="T101" fmla="*/ 23 h 119"/>
                <a:gd name="T102" fmla="*/ 11 w 52"/>
                <a:gd name="T103" fmla="*/ 15 h 119"/>
                <a:gd name="T104" fmla="*/ 7 w 52"/>
                <a:gd name="T105" fmla="*/ 11 h 119"/>
                <a:gd name="T106" fmla="*/ 11 w 52"/>
                <a:gd name="T107" fmla="*/ 8 h 119"/>
                <a:gd name="T108" fmla="*/ 7 w 52"/>
                <a:gd name="T109" fmla="*/ 8 h 119"/>
                <a:gd name="T110" fmla="*/ 4 w 52"/>
                <a:gd name="T111" fmla="*/ 4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52" h="119">
                  <a:moveTo>
                    <a:pt x="4" y="0"/>
                  </a:moveTo>
                  <a:lnTo>
                    <a:pt x="4" y="0"/>
                  </a:lnTo>
                  <a:lnTo>
                    <a:pt x="7" y="0"/>
                  </a:lnTo>
                  <a:lnTo>
                    <a:pt x="7" y="4"/>
                  </a:lnTo>
                  <a:lnTo>
                    <a:pt x="11" y="4"/>
                  </a:lnTo>
                  <a:lnTo>
                    <a:pt x="11" y="4"/>
                  </a:lnTo>
                  <a:lnTo>
                    <a:pt x="11" y="4"/>
                  </a:lnTo>
                  <a:lnTo>
                    <a:pt x="15" y="4"/>
                  </a:lnTo>
                  <a:lnTo>
                    <a:pt x="15" y="4"/>
                  </a:lnTo>
                  <a:lnTo>
                    <a:pt x="15" y="4"/>
                  </a:lnTo>
                  <a:lnTo>
                    <a:pt x="15" y="4"/>
                  </a:lnTo>
                  <a:lnTo>
                    <a:pt x="18" y="8"/>
                  </a:lnTo>
                  <a:lnTo>
                    <a:pt x="18" y="8"/>
                  </a:lnTo>
                  <a:lnTo>
                    <a:pt x="26" y="15"/>
                  </a:lnTo>
                  <a:lnTo>
                    <a:pt x="26" y="19"/>
                  </a:lnTo>
                  <a:lnTo>
                    <a:pt x="26" y="45"/>
                  </a:lnTo>
                  <a:lnTo>
                    <a:pt x="26" y="49"/>
                  </a:lnTo>
                  <a:lnTo>
                    <a:pt x="26" y="60"/>
                  </a:lnTo>
                  <a:lnTo>
                    <a:pt x="33" y="63"/>
                  </a:lnTo>
                  <a:lnTo>
                    <a:pt x="33" y="63"/>
                  </a:lnTo>
                  <a:lnTo>
                    <a:pt x="37" y="67"/>
                  </a:lnTo>
                  <a:lnTo>
                    <a:pt x="37" y="67"/>
                  </a:lnTo>
                  <a:lnTo>
                    <a:pt x="44" y="71"/>
                  </a:lnTo>
                  <a:lnTo>
                    <a:pt x="44" y="75"/>
                  </a:lnTo>
                  <a:lnTo>
                    <a:pt x="48" y="78"/>
                  </a:lnTo>
                  <a:lnTo>
                    <a:pt x="48" y="82"/>
                  </a:lnTo>
                  <a:lnTo>
                    <a:pt x="52" y="86"/>
                  </a:lnTo>
                  <a:lnTo>
                    <a:pt x="52" y="86"/>
                  </a:lnTo>
                  <a:lnTo>
                    <a:pt x="48" y="86"/>
                  </a:lnTo>
                  <a:lnTo>
                    <a:pt x="48" y="89"/>
                  </a:lnTo>
                  <a:lnTo>
                    <a:pt x="48" y="89"/>
                  </a:lnTo>
                  <a:lnTo>
                    <a:pt x="44" y="89"/>
                  </a:lnTo>
                  <a:lnTo>
                    <a:pt x="48" y="89"/>
                  </a:lnTo>
                  <a:lnTo>
                    <a:pt x="44" y="93"/>
                  </a:lnTo>
                  <a:lnTo>
                    <a:pt x="48" y="93"/>
                  </a:lnTo>
                  <a:lnTo>
                    <a:pt x="48" y="100"/>
                  </a:lnTo>
                  <a:lnTo>
                    <a:pt x="48" y="100"/>
                  </a:lnTo>
                  <a:lnTo>
                    <a:pt x="44" y="104"/>
                  </a:lnTo>
                  <a:lnTo>
                    <a:pt x="41" y="104"/>
                  </a:lnTo>
                  <a:lnTo>
                    <a:pt x="41" y="108"/>
                  </a:lnTo>
                  <a:lnTo>
                    <a:pt x="41" y="112"/>
                  </a:lnTo>
                  <a:lnTo>
                    <a:pt x="37" y="115"/>
                  </a:lnTo>
                  <a:lnTo>
                    <a:pt x="37" y="119"/>
                  </a:lnTo>
                  <a:lnTo>
                    <a:pt x="37" y="119"/>
                  </a:lnTo>
                  <a:lnTo>
                    <a:pt x="33" y="119"/>
                  </a:lnTo>
                  <a:lnTo>
                    <a:pt x="33" y="119"/>
                  </a:lnTo>
                  <a:lnTo>
                    <a:pt x="33" y="115"/>
                  </a:lnTo>
                  <a:lnTo>
                    <a:pt x="33" y="115"/>
                  </a:lnTo>
                  <a:lnTo>
                    <a:pt x="30" y="112"/>
                  </a:lnTo>
                  <a:lnTo>
                    <a:pt x="30" y="112"/>
                  </a:lnTo>
                  <a:lnTo>
                    <a:pt x="26" y="108"/>
                  </a:lnTo>
                  <a:lnTo>
                    <a:pt x="22" y="108"/>
                  </a:lnTo>
                  <a:lnTo>
                    <a:pt x="22" y="104"/>
                  </a:lnTo>
                  <a:lnTo>
                    <a:pt x="22" y="100"/>
                  </a:lnTo>
                  <a:lnTo>
                    <a:pt x="22" y="97"/>
                  </a:lnTo>
                  <a:lnTo>
                    <a:pt x="22" y="97"/>
                  </a:lnTo>
                  <a:lnTo>
                    <a:pt x="22" y="93"/>
                  </a:lnTo>
                  <a:lnTo>
                    <a:pt x="26" y="89"/>
                  </a:lnTo>
                  <a:lnTo>
                    <a:pt x="30" y="86"/>
                  </a:lnTo>
                  <a:lnTo>
                    <a:pt x="30" y="82"/>
                  </a:lnTo>
                  <a:lnTo>
                    <a:pt x="26" y="78"/>
                  </a:lnTo>
                  <a:lnTo>
                    <a:pt x="22" y="78"/>
                  </a:lnTo>
                  <a:lnTo>
                    <a:pt x="18" y="78"/>
                  </a:lnTo>
                  <a:lnTo>
                    <a:pt x="18" y="78"/>
                  </a:lnTo>
                  <a:lnTo>
                    <a:pt x="15" y="78"/>
                  </a:lnTo>
                  <a:lnTo>
                    <a:pt x="15" y="78"/>
                  </a:lnTo>
                  <a:lnTo>
                    <a:pt x="11" y="78"/>
                  </a:lnTo>
                  <a:lnTo>
                    <a:pt x="11" y="78"/>
                  </a:lnTo>
                  <a:lnTo>
                    <a:pt x="11" y="75"/>
                  </a:lnTo>
                  <a:lnTo>
                    <a:pt x="7" y="75"/>
                  </a:lnTo>
                  <a:lnTo>
                    <a:pt x="7" y="71"/>
                  </a:lnTo>
                  <a:lnTo>
                    <a:pt x="4" y="75"/>
                  </a:lnTo>
                  <a:lnTo>
                    <a:pt x="4" y="71"/>
                  </a:lnTo>
                  <a:lnTo>
                    <a:pt x="0" y="67"/>
                  </a:lnTo>
                  <a:lnTo>
                    <a:pt x="0" y="67"/>
                  </a:lnTo>
                  <a:lnTo>
                    <a:pt x="0" y="63"/>
                  </a:lnTo>
                  <a:lnTo>
                    <a:pt x="0" y="63"/>
                  </a:lnTo>
                  <a:lnTo>
                    <a:pt x="4" y="60"/>
                  </a:lnTo>
                  <a:lnTo>
                    <a:pt x="4" y="60"/>
                  </a:lnTo>
                  <a:lnTo>
                    <a:pt x="4" y="56"/>
                  </a:lnTo>
                  <a:lnTo>
                    <a:pt x="4" y="56"/>
                  </a:lnTo>
                  <a:lnTo>
                    <a:pt x="4" y="56"/>
                  </a:lnTo>
                  <a:lnTo>
                    <a:pt x="4" y="52"/>
                  </a:lnTo>
                  <a:lnTo>
                    <a:pt x="7" y="52"/>
                  </a:lnTo>
                  <a:lnTo>
                    <a:pt x="11" y="49"/>
                  </a:lnTo>
                  <a:lnTo>
                    <a:pt x="11" y="49"/>
                  </a:lnTo>
                  <a:lnTo>
                    <a:pt x="11" y="49"/>
                  </a:lnTo>
                  <a:lnTo>
                    <a:pt x="11" y="49"/>
                  </a:lnTo>
                  <a:lnTo>
                    <a:pt x="11" y="45"/>
                  </a:lnTo>
                  <a:lnTo>
                    <a:pt x="11" y="45"/>
                  </a:lnTo>
                  <a:lnTo>
                    <a:pt x="7" y="41"/>
                  </a:lnTo>
                  <a:lnTo>
                    <a:pt x="11" y="41"/>
                  </a:lnTo>
                  <a:lnTo>
                    <a:pt x="11" y="41"/>
                  </a:lnTo>
                  <a:lnTo>
                    <a:pt x="7" y="37"/>
                  </a:lnTo>
                  <a:lnTo>
                    <a:pt x="11" y="37"/>
                  </a:lnTo>
                  <a:lnTo>
                    <a:pt x="11" y="34"/>
                  </a:lnTo>
                  <a:lnTo>
                    <a:pt x="11" y="34"/>
                  </a:lnTo>
                  <a:lnTo>
                    <a:pt x="7" y="30"/>
                  </a:lnTo>
                  <a:lnTo>
                    <a:pt x="7" y="26"/>
                  </a:lnTo>
                  <a:lnTo>
                    <a:pt x="11" y="23"/>
                  </a:lnTo>
                  <a:lnTo>
                    <a:pt x="11" y="23"/>
                  </a:lnTo>
                  <a:lnTo>
                    <a:pt x="15" y="23"/>
                  </a:lnTo>
                  <a:lnTo>
                    <a:pt x="15" y="19"/>
                  </a:lnTo>
                  <a:lnTo>
                    <a:pt x="11" y="15"/>
                  </a:lnTo>
                  <a:lnTo>
                    <a:pt x="11" y="15"/>
                  </a:lnTo>
                  <a:lnTo>
                    <a:pt x="7" y="11"/>
                  </a:lnTo>
                  <a:lnTo>
                    <a:pt x="11" y="8"/>
                  </a:lnTo>
                  <a:lnTo>
                    <a:pt x="11" y="8"/>
                  </a:lnTo>
                  <a:lnTo>
                    <a:pt x="7" y="8"/>
                  </a:lnTo>
                  <a:lnTo>
                    <a:pt x="7" y="8"/>
                  </a:lnTo>
                  <a:lnTo>
                    <a:pt x="7" y="4"/>
                  </a:lnTo>
                  <a:lnTo>
                    <a:pt x="4" y="4"/>
                  </a:lnTo>
                  <a:lnTo>
                    <a:pt x="4"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9" name="Freeform 143">
              <a:extLst>
                <a:ext uri="{FF2B5EF4-FFF2-40B4-BE49-F238E27FC236}">
                  <a16:creationId xmlns:a16="http://schemas.microsoft.com/office/drawing/2014/main" xmlns="" id="{7A7AB9B7-79CD-4CFA-9D4C-99DEC12867C4}"/>
                </a:ext>
              </a:extLst>
            </p:cNvPr>
            <p:cNvSpPr/>
            <p:nvPr/>
          </p:nvSpPr>
          <p:spPr bwMode="auto">
            <a:xfrm>
              <a:off x="5602198" y="4496606"/>
              <a:ext cx="352904" cy="265349"/>
            </a:xfrm>
            <a:custGeom>
              <a:avLst/>
              <a:gdLst>
                <a:gd name="T0" fmla="*/ 41 w 197"/>
                <a:gd name="T1" fmla="*/ 48 h 152"/>
                <a:gd name="T2" fmla="*/ 45 w 197"/>
                <a:gd name="T3" fmla="*/ 52 h 152"/>
                <a:gd name="T4" fmla="*/ 52 w 197"/>
                <a:gd name="T5" fmla="*/ 48 h 152"/>
                <a:gd name="T6" fmla="*/ 60 w 197"/>
                <a:gd name="T7" fmla="*/ 52 h 152"/>
                <a:gd name="T8" fmla="*/ 63 w 197"/>
                <a:gd name="T9" fmla="*/ 55 h 152"/>
                <a:gd name="T10" fmla="*/ 75 w 197"/>
                <a:gd name="T11" fmla="*/ 59 h 152"/>
                <a:gd name="T12" fmla="*/ 82 w 197"/>
                <a:gd name="T13" fmla="*/ 55 h 152"/>
                <a:gd name="T14" fmla="*/ 89 w 197"/>
                <a:gd name="T15" fmla="*/ 52 h 152"/>
                <a:gd name="T16" fmla="*/ 97 w 197"/>
                <a:gd name="T17" fmla="*/ 63 h 152"/>
                <a:gd name="T18" fmla="*/ 112 w 197"/>
                <a:gd name="T19" fmla="*/ 74 h 152"/>
                <a:gd name="T20" fmla="*/ 126 w 197"/>
                <a:gd name="T21" fmla="*/ 78 h 152"/>
                <a:gd name="T22" fmla="*/ 130 w 197"/>
                <a:gd name="T23" fmla="*/ 81 h 152"/>
                <a:gd name="T24" fmla="*/ 126 w 197"/>
                <a:gd name="T25" fmla="*/ 63 h 152"/>
                <a:gd name="T26" fmla="*/ 119 w 197"/>
                <a:gd name="T27" fmla="*/ 67 h 152"/>
                <a:gd name="T28" fmla="*/ 112 w 197"/>
                <a:gd name="T29" fmla="*/ 55 h 152"/>
                <a:gd name="T30" fmla="*/ 112 w 197"/>
                <a:gd name="T31" fmla="*/ 41 h 152"/>
                <a:gd name="T32" fmla="*/ 115 w 197"/>
                <a:gd name="T33" fmla="*/ 33 h 152"/>
                <a:gd name="T34" fmla="*/ 115 w 197"/>
                <a:gd name="T35" fmla="*/ 26 h 152"/>
                <a:gd name="T36" fmla="*/ 112 w 197"/>
                <a:gd name="T37" fmla="*/ 18 h 152"/>
                <a:gd name="T38" fmla="*/ 156 w 197"/>
                <a:gd name="T39" fmla="*/ 4 h 152"/>
                <a:gd name="T40" fmla="*/ 163 w 197"/>
                <a:gd name="T41" fmla="*/ 7 h 152"/>
                <a:gd name="T42" fmla="*/ 178 w 197"/>
                <a:gd name="T43" fmla="*/ 11 h 152"/>
                <a:gd name="T44" fmla="*/ 186 w 197"/>
                <a:gd name="T45" fmla="*/ 18 h 152"/>
                <a:gd name="T46" fmla="*/ 189 w 197"/>
                <a:gd name="T47" fmla="*/ 26 h 152"/>
                <a:gd name="T48" fmla="*/ 189 w 197"/>
                <a:gd name="T49" fmla="*/ 29 h 152"/>
                <a:gd name="T50" fmla="*/ 197 w 197"/>
                <a:gd name="T51" fmla="*/ 41 h 152"/>
                <a:gd name="T52" fmla="*/ 189 w 197"/>
                <a:gd name="T53" fmla="*/ 48 h 152"/>
                <a:gd name="T54" fmla="*/ 189 w 197"/>
                <a:gd name="T55" fmla="*/ 55 h 152"/>
                <a:gd name="T56" fmla="*/ 193 w 197"/>
                <a:gd name="T57" fmla="*/ 63 h 152"/>
                <a:gd name="T58" fmla="*/ 193 w 197"/>
                <a:gd name="T59" fmla="*/ 67 h 152"/>
                <a:gd name="T60" fmla="*/ 186 w 197"/>
                <a:gd name="T61" fmla="*/ 74 h 152"/>
                <a:gd name="T62" fmla="*/ 186 w 197"/>
                <a:gd name="T63" fmla="*/ 78 h 152"/>
                <a:gd name="T64" fmla="*/ 182 w 197"/>
                <a:gd name="T65" fmla="*/ 85 h 152"/>
                <a:gd name="T66" fmla="*/ 182 w 197"/>
                <a:gd name="T67" fmla="*/ 93 h 152"/>
                <a:gd name="T68" fmla="*/ 149 w 197"/>
                <a:gd name="T69" fmla="*/ 104 h 152"/>
                <a:gd name="T70" fmla="*/ 141 w 197"/>
                <a:gd name="T71" fmla="*/ 115 h 152"/>
                <a:gd name="T72" fmla="*/ 134 w 197"/>
                <a:gd name="T73" fmla="*/ 115 h 152"/>
                <a:gd name="T74" fmla="*/ 123 w 197"/>
                <a:gd name="T75" fmla="*/ 115 h 152"/>
                <a:gd name="T76" fmla="*/ 115 w 197"/>
                <a:gd name="T77" fmla="*/ 122 h 152"/>
                <a:gd name="T78" fmla="*/ 112 w 197"/>
                <a:gd name="T79" fmla="*/ 126 h 152"/>
                <a:gd name="T80" fmla="*/ 86 w 197"/>
                <a:gd name="T81" fmla="*/ 148 h 152"/>
                <a:gd name="T82" fmla="*/ 75 w 197"/>
                <a:gd name="T83" fmla="*/ 148 h 152"/>
                <a:gd name="T84" fmla="*/ 67 w 197"/>
                <a:gd name="T85" fmla="*/ 148 h 152"/>
                <a:gd name="T86" fmla="*/ 60 w 197"/>
                <a:gd name="T87" fmla="*/ 148 h 152"/>
                <a:gd name="T88" fmla="*/ 49 w 197"/>
                <a:gd name="T89" fmla="*/ 144 h 152"/>
                <a:gd name="T90" fmla="*/ 45 w 197"/>
                <a:gd name="T91" fmla="*/ 141 h 152"/>
                <a:gd name="T92" fmla="*/ 23 w 197"/>
                <a:gd name="T93" fmla="*/ 144 h 152"/>
                <a:gd name="T94" fmla="*/ 15 w 197"/>
                <a:gd name="T95" fmla="*/ 137 h 152"/>
                <a:gd name="T96" fmla="*/ 8 w 197"/>
                <a:gd name="T97" fmla="*/ 130 h 152"/>
                <a:gd name="T98" fmla="*/ 0 w 197"/>
                <a:gd name="T99" fmla="*/ 122 h 152"/>
                <a:gd name="T100" fmla="*/ 37 w 197"/>
                <a:gd name="T101" fmla="*/ 70 h 152"/>
                <a:gd name="T102" fmla="*/ 37 w 197"/>
                <a:gd name="T103" fmla="*/ 59 h 152"/>
                <a:gd name="T104" fmla="*/ 37 w 197"/>
                <a:gd name="T105" fmla="*/ 44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97" h="152">
                  <a:moveTo>
                    <a:pt x="37" y="44"/>
                  </a:moveTo>
                  <a:lnTo>
                    <a:pt x="37" y="44"/>
                  </a:lnTo>
                  <a:lnTo>
                    <a:pt x="41" y="44"/>
                  </a:lnTo>
                  <a:lnTo>
                    <a:pt x="41" y="48"/>
                  </a:lnTo>
                  <a:lnTo>
                    <a:pt x="41" y="48"/>
                  </a:lnTo>
                  <a:lnTo>
                    <a:pt x="45" y="52"/>
                  </a:lnTo>
                  <a:lnTo>
                    <a:pt x="45" y="52"/>
                  </a:lnTo>
                  <a:lnTo>
                    <a:pt x="45" y="52"/>
                  </a:lnTo>
                  <a:lnTo>
                    <a:pt x="45" y="48"/>
                  </a:lnTo>
                  <a:lnTo>
                    <a:pt x="49" y="48"/>
                  </a:lnTo>
                  <a:lnTo>
                    <a:pt x="52" y="48"/>
                  </a:lnTo>
                  <a:lnTo>
                    <a:pt x="52" y="48"/>
                  </a:lnTo>
                  <a:lnTo>
                    <a:pt x="56" y="48"/>
                  </a:lnTo>
                  <a:lnTo>
                    <a:pt x="56" y="48"/>
                  </a:lnTo>
                  <a:lnTo>
                    <a:pt x="56" y="48"/>
                  </a:lnTo>
                  <a:lnTo>
                    <a:pt x="60" y="52"/>
                  </a:lnTo>
                  <a:lnTo>
                    <a:pt x="60" y="52"/>
                  </a:lnTo>
                  <a:lnTo>
                    <a:pt x="60" y="55"/>
                  </a:lnTo>
                  <a:lnTo>
                    <a:pt x="60" y="55"/>
                  </a:lnTo>
                  <a:lnTo>
                    <a:pt x="63" y="55"/>
                  </a:lnTo>
                  <a:lnTo>
                    <a:pt x="63" y="55"/>
                  </a:lnTo>
                  <a:lnTo>
                    <a:pt x="67" y="59"/>
                  </a:lnTo>
                  <a:lnTo>
                    <a:pt x="71" y="59"/>
                  </a:lnTo>
                  <a:lnTo>
                    <a:pt x="75" y="59"/>
                  </a:lnTo>
                  <a:lnTo>
                    <a:pt x="75" y="59"/>
                  </a:lnTo>
                  <a:lnTo>
                    <a:pt x="78" y="59"/>
                  </a:lnTo>
                  <a:lnTo>
                    <a:pt x="82" y="59"/>
                  </a:lnTo>
                  <a:lnTo>
                    <a:pt x="82" y="55"/>
                  </a:lnTo>
                  <a:lnTo>
                    <a:pt x="86" y="52"/>
                  </a:lnTo>
                  <a:lnTo>
                    <a:pt x="86" y="52"/>
                  </a:lnTo>
                  <a:lnTo>
                    <a:pt x="89" y="52"/>
                  </a:lnTo>
                  <a:lnTo>
                    <a:pt x="89" y="52"/>
                  </a:lnTo>
                  <a:lnTo>
                    <a:pt x="89" y="55"/>
                  </a:lnTo>
                  <a:lnTo>
                    <a:pt x="93" y="59"/>
                  </a:lnTo>
                  <a:lnTo>
                    <a:pt x="93" y="63"/>
                  </a:lnTo>
                  <a:lnTo>
                    <a:pt x="97" y="63"/>
                  </a:lnTo>
                  <a:lnTo>
                    <a:pt x="104" y="67"/>
                  </a:lnTo>
                  <a:lnTo>
                    <a:pt x="108" y="67"/>
                  </a:lnTo>
                  <a:lnTo>
                    <a:pt x="112" y="70"/>
                  </a:lnTo>
                  <a:lnTo>
                    <a:pt x="112" y="74"/>
                  </a:lnTo>
                  <a:lnTo>
                    <a:pt x="115" y="78"/>
                  </a:lnTo>
                  <a:lnTo>
                    <a:pt x="119" y="81"/>
                  </a:lnTo>
                  <a:lnTo>
                    <a:pt x="123" y="81"/>
                  </a:lnTo>
                  <a:lnTo>
                    <a:pt x="126" y="78"/>
                  </a:lnTo>
                  <a:lnTo>
                    <a:pt x="126" y="78"/>
                  </a:lnTo>
                  <a:lnTo>
                    <a:pt x="130" y="78"/>
                  </a:lnTo>
                  <a:lnTo>
                    <a:pt x="130" y="81"/>
                  </a:lnTo>
                  <a:lnTo>
                    <a:pt x="130" y="81"/>
                  </a:lnTo>
                  <a:lnTo>
                    <a:pt x="134" y="78"/>
                  </a:lnTo>
                  <a:lnTo>
                    <a:pt x="130" y="63"/>
                  </a:lnTo>
                  <a:lnTo>
                    <a:pt x="130" y="63"/>
                  </a:lnTo>
                  <a:lnTo>
                    <a:pt x="126" y="63"/>
                  </a:lnTo>
                  <a:lnTo>
                    <a:pt x="126" y="63"/>
                  </a:lnTo>
                  <a:lnTo>
                    <a:pt x="126" y="67"/>
                  </a:lnTo>
                  <a:lnTo>
                    <a:pt x="126" y="67"/>
                  </a:lnTo>
                  <a:lnTo>
                    <a:pt x="119" y="67"/>
                  </a:lnTo>
                  <a:lnTo>
                    <a:pt x="119" y="63"/>
                  </a:lnTo>
                  <a:lnTo>
                    <a:pt x="115" y="63"/>
                  </a:lnTo>
                  <a:lnTo>
                    <a:pt x="112" y="59"/>
                  </a:lnTo>
                  <a:lnTo>
                    <a:pt x="112" y="55"/>
                  </a:lnTo>
                  <a:lnTo>
                    <a:pt x="112" y="52"/>
                  </a:lnTo>
                  <a:lnTo>
                    <a:pt x="112" y="44"/>
                  </a:lnTo>
                  <a:lnTo>
                    <a:pt x="112" y="41"/>
                  </a:lnTo>
                  <a:lnTo>
                    <a:pt x="112" y="41"/>
                  </a:lnTo>
                  <a:lnTo>
                    <a:pt x="115" y="37"/>
                  </a:lnTo>
                  <a:lnTo>
                    <a:pt x="115" y="37"/>
                  </a:lnTo>
                  <a:lnTo>
                    <a:pt x="115" y="37"/>
                  </a:lnTo>
                  <a:lnTo>
                    <a:pt x="115" y="33"/>
                  </a:lnTo>
                  <a:lnTo>
                    <a:pt x="115" y="29"/>
                  </a:lnTo>
                  <a:lnTo>
                    <a:pt x="115" y="29"/>
                  </a:lnTo>
                  <a:lnTo>
                    <a:pt x="115" y="26"/>
                  </a:lnTo>
                  <a:lnTo>
                    <a:pt x="115" y="26"/>
                  </a:lnTo>
                  <a:lnTo>
                    <a:pt x="115" y="26"/>
                  </a:lnTo>
                  <a:lnTo>
                    <a:pt x="115" y="22"/>
                  </a:lnTo>
                  <a:lnTo>
                    <a:pt x="112" y="22"/>
                  </a:lnTo>
                  <a:lnTo>
                    <a:pt x="112" y="18"/>
                  </a:lnTo>
                  <a:lnTo>
                    <a:pt x="119" y="7"/>
                  </a:lnTo>
                  <a:lnTo>
                    <a:pt x="145" y="0"/>
                  </a:lnTo>
                  <a:lnTo>
                    <a:pt x="152" y="4"/>
                  </a:lnTo>
                  <a:lnTo>
                    <a:pt x="156" y="4"/>
                  </a:lnTo>
                  <a:lnTo>
                    <a:pt x="160" y="4"/>
                  </a:lnTo>
                  <a:lnTo>
                    <a:pt x="160" y="4"/>
                  </a:lnTo>
                  <a:lnTo>
                    <a:pt x="163" y="7"/>
                  </a:lnTo>
                  <a:lnTo>
                    <a:pt x="163" y="7"/>
                  </a:lnTo>
                  <a:lnTo>
                    <a:pt x="163" y="11"/>
                  </a:lnTo>
                  <a:lnTo>
                    <a:pt x="167" y="11"/>
                  </a:lnTo>
                  <a:lnTo>
                    <a:pt x="174" y="11"/>
                  </a:lnTo>
                  <a:lnTo>
                    <a:pt x="178" y="11"/>
                  </a:lnTo>
                  <a:lnTo>
                    <a:pt x="178" y="15"/>
                  </a:lnTo>
                  <a:lnTo>
                    <a:pt x="182" y="15"/>
                  </a:lnTo>
                  <a:lnTo>
                    <a:pt x="182" y="15"/>
                  </a:lnTo>
                  <a:lnTo>
                    <a:pt x="186" y="18"/>
                  </a:lnTo>
                  <a:lnTo>
                    <a:pt x="186" y="18"/>
                  </a:lnTo>
                  <a:lnTo>
                    <a:pt x="186" y="22"/>
                  </a:lnTo>
                  <a:lnTo>
                    <a:pt x="189" y="22"/>
                  </a:lnTo>
                  <a:lnTo>
                    <a:pt x="189" y="26"/>
                  </a:lnTo>
                  <a:lnTo>
                    <a:pt x="189" y="26"/>
                  </a:lnTo>
                  <a:lnTo>
                    <a:pt x="193" y="26"/>
                  </a:lnTo>
                  <a:lnTo>
                    <a:pt x="193" y="26"/>
                  </a:lnTo>
                  <a:lnTo>
                    <a:pt x="189" y="29"/>
                  </a:lnTo>
                  <a:lnTo>
                    <a:pt x="193" y="33"/>
                  </a:lnTo>
                  <a:lnTo>
                    <a:pt x="193" y="33"/>
                  </a:lnTo>
                  <a:lnTo>
                    <a:pt x="197" y="37"/>
                  </a:lnTo>
                  <a:lnTo>
                    <a:pt x="197" y="41"/>
                  </a:lnTo>
                  <a:lnTo>
                    <a:pt x="193" y="41"/>
                  </a:lnTo>
                  <a:lnTo>
                    <a:pt x="193" y="41"/>
                  </a:lnTo>
                  <a:lnTo>
                    <a:pt x="189" y="44"/>
                  </a:lnTo>
                  <a:lnTo>
                    <a:pt x="189" y="48"/>
                  </a:lnTo>
                  <a:lnTo>
                    <a:pt x="193" y="52"/>
                  </a:lnTo>
                  <a:lnTo>
                    <a:pt x="193" y="52"/>
                  </a:lnTo>
                  <a:lnTo>
                    <a:pt x="193" y="55"/>
                  </a:lnTo>
                  <a:lnTo>
                    <a:pt x="189" y="55"/>
                  </a:lnTo>
                  <a:lnTo>
                    <a:pt x="193" y="59"/>
                  </a:lnTo>
                  <a:lnTo>
                    <a:pt x="193" y="59"/>
                  </a:lnTo>
                  <a:lnTo>
                    <a:pt x="189" y="59"/>
                  </a:lnTo>
                  <a:lnTo>
                    <a:pt x="193" y="63"/>
                  </a:lnTo>
                  <a:lnTo>
                    <a:pt x="193" y="63"/>
                  </a:lnTo>
                  <a:lnTo>
                    <a:pt x="193" y="67"/>
                  </a:lnTo>
                  <a:lnTo>
                    <a:pt x="193" y="67"/>
                  </a:lnTo>
                  <a:lnTo>
                    <a:pt x="193" y="67"/>
                  </a:lnTo>
                  <a:lnTo>
                    <a:pt x="193" y="67"/>
                  </a:lnTo>
                  <a:lnTo>
                    <a:pt x="189" y="70"/>
                  </a:lnTo>
                  <a:lnTo>
                    <a:pt x="186" y="70"/>
                  </a:lnTo>
                  <a:lnTo>
                    <a:pt x="186" y="74"/>
                  </a:lnTo>
                  <a:lnTo>
                    <a:pt x="186" y="74"/>
                  </a:lnTo>
                  <a:lnTo>
                    <a:pt x="186" y="74"/>
                  </a:lnTo>
                  <a:lnTo>
                    <a:pt x="186" y="78"/>
                  </a:lnTo>
                  <a:lnTo>
                    <a:pt x="186" y="78"/>
                  </a:lnTo>
                  <a:lnTo>
                    <a:pt x="182" y="81"/>
                  </a:lnTo>
                  <a:lnTo>
                    <a:pt x="182" y="81"/>
                  </a:lnTo>
                  <a:lnTo>
                    <a:pt x="182" y="85"/>
                  </a:lnTo>
                  <a:lnTo>
                    <a:pt x="182" y="85"/>
                  </a:lnTo>
                  <a:lnTo>
                    <a:pt x="186" y="89"/>
                  </a:lnTo>
                  <a:lnTo>
                    <a:pt x="186" y="93"/>
                  </a:lnTo>
                  <a:lnTo>
                    <a:pt x="186" y="93"/>
                  </a:lnTo>
                  <a:lnTo>
                    <a:pt x="182" y="93"/>
                  </a:lnTo>
                  <a:lnTo>
                    <a:pt x="171" y="96"/>
                  </a:lnTo>
                  <a:lnTo>
                    <a:pt x="167" y="96"/>
                  </a:lnTo>
                  <a:lnTo>
                    <a:pt x="152" y="104"/>
                  </a:lnTo>
                  <a:lnTo>
                    <a:pt x="149" y="104"/>
                  </a:lnTo>
                  <a:lnTo>
                    <a:pt x="141" y="107"/>
                  </a:lnTo>
                  <a:lnTo>
                    <a:pt x="141" y="107"/>
                  </a:lnTo>
                  <a:lnTo>
                    <a:pt x="141" y="111"/>
                  </a:lnTo>
                  <a:lnTo>
                    <a:pt x="141" y="115"/>
                  </a:lnTo>
                  <a:lnTo>
                    <a:pt x="141" y="115"/>
                  </a:lnTo>
                  <a:lnTo>
                    <a:pt x="137" y="115"/>
                  </a:lnTo>
                  <a:lnTo>
                    <a:pt x="134" y="115"/>
                  </a:lnTo>
                  <a:lnTo>
                    <a:pt x="134" y="115"/>
                  </a:lnTo>
                  <a:lnTo>
                    <a:pt x="134" y="115"/>
                  </a:lnTo>
                  <a:lnTo>
                    <a:pt x="130" y="115"/>
                  </a:lnTo>
                  <a:lnTo>
                    <a:pt x="126" y="115"/>
                  </a:lnTo>
                  <a:lnTo>
                    <a:pt x="123" y="115"/>
                  </a:lnTo>
                  <a:lnTo>
                    <a:pt x="119" y="115"/>
                  </a:lnTo>
                  <a:lnTo>
                    <a:pt x="115" y="118"/>
                  </a:lnTo>
                  <a:lnTo>
                    <a:pt x="115" y="122"/>
                  </a:lnTo>
                  <a:lnTo>
                    <a:pt x="115" y="122"/>
                  </a:lnTo>
                  <a:lnTo>
                    <a:pt x="115" y="122"/>
                  </a:lnTo>
                  <a:lnTo>
                    <a:pt x="115" y="126"/>
                  </a:lnTo>
                  <a:lnTo>
                    <a:pt x="115" y="126"/>
                  </a:lnTo>
                  <a:lnTo>
                    <a:pt x="112" y="126"/>
                  </a:lnTo>
                  <a:lnTo>
                    <a:pt x="108" y="130"/>
                  </a:lnTo>
                  <a:lnTo>
                    <a:pt x="97" y="133"/>
                  </a:lnTo>
                  <a:lnTo>
                    <a:pt x="89" y="144"/>
                  </a:lnTo>
                  <a:lnTo>
                    <a:pt x="86" y="148"/>
                  </a:lnTo>
                  <a:lnTo>
                    <a:pt x="82" y="152"/>
                  </a:lnTo>
                  <a:lnTo>
                    <a:pt x="78" y="152"/>
                  </a:lnTo>
                  <a:lnTo>
                    <a:pt x="75" y="148"/>
                  </a:lnTo>
                  <a:lnTo>
                    <a:pt x="75" y="148"/>
                  </a:lnTo>
                  <a:lnTo>
                    <a:pt x="75" y="148"/>
                  </a:lnTo>
                  <a:lnTo>
                    <a:pt x="75" y="148"/>
                  </a:lnTo>
                  <a:lnTo>
                    <a:pt x="71" y="148"/>
                  </a:lnTo>
                  <a:lnTo>
                    <a:pt x="67" y="148"/>
                  </a:lnTo>
                  <a:lnTo>
                    <a:pt x="63" y="148"/>
                  </a:lnTo>
                  <a:lnTo>
                    <a:pt x="63" y="148"/>
                  </a:lnTo>
                  <a:lnTo>
                    <a:pt x="60" y="148"/>
                  </a:lnTo>
                  <a:lnTo>
                    <a:pt x="60" y="148"/>
                  </a:lnTo>
                  <a:lnTo>
                    <a:pt x="56" y="148"/>
                  </a:lnTo>
                  <a:lnTo>
                    <a:pt x="52" y="148"/>
                  </a:lnTo>
                  <a:lnTo>
                    <a:pt x="52" y="144"/>
                  </a:lnTo>
                  <a:lnTo>
                    <a:pt x="49" y="144"/>
                  </a:lnTo>
                  <a:lnTo>
                    <a:pt x="49" y="144"/>
                  </a:lnTo>
                  <a:lnTo>
                    <a:pt x="49" y="144"/>
                  </a:lnTo>
                  <a:lnTo>
                    <a:pt x="45" y="141"/>
                  </a:lnTo>
                  <a:lnTo>
                    <a:pt x="45" y="141"/>
                  </a:lnTo>
                  <a:lnTo>
                    <a:pt x="45" y="141"/>
                  </a:lnTo>
                  <a:lnTo>
                    <a:pt x="41" y="144"/>
                  </a:lnTo>
                  <a:lnTo>
                    <a:pt x="37" y="141"/>
                  </a:lnTo>
                  <a:lnTo>
                    <a:pt x="23" y="144"/>
                  </a:lnTo>
                  <a:lnTo>
                    <a:pt x="23" y="144"/>
                  </a:lnTo>
                  <a:lnTo>
                    <a:pt x="19" y="141"/>
                  </a:lnTo>
                  <a:lnTo>
                    <a:pt x="19" y="141"/>
                  </a:lnTo>
                  <a:lnTo>
                    <a:pt x="15" y="137"/>
                  </a:lnTo>
                  <a:lnTo>
                    <a:pt x="15" y="137"/>
                  </a:lnTo>
                  <a:lnTo>
                    <a:pt x="12" y="137"/>
                  </a:lnTo>
                  <a:lnTo>
                    <a:pt x="8" y="133"/>
                  </a:lnTo>
                  <a:lnTo>
                    <a:pt x="8" y="130"/>
                  </a:lnTo>
                  <a:lnTo>
                    <a:pt x="4" y="130"/>
                  </a:lnTo>
                  <a:lnTo>
                    <a:pt x="4" y="130"/>
                  </a:lnTo>
                  <a:lnTo>
                    <a:pt x="0" y="126"/>
                  </a:lnTo>
                  <a:lnTo>
                    <a:pt x="0" y="122"/>
                  </a:lnTo>
                  <a:lnTo>
                    <a:pt x="0" y="74"/>
                  </a:lnTo>
                  <a:lnTo>
                    <a:pt x="37" y="74"/>
                  </a:lnTo>
                  <a:lnTo>
                    <a:pt x="37" y="74"/>
                  </a:lnTo>
                  <a:lnTo>
                    <a:pt x="37" y="70"/>
                  </a:lnTo>
                  <a:lnTo>
                    <a:pt x="37" y="67"/>
                  </a:lnTo>
                  <a:lnTo>
                    <a:pt x="37" y="67"/>
                  </a:lnTo>
                  <a:lnTo>
                    <a:pt x="37" y="63"/>
                  </a:lnTo>
                  <a:lnTo>
                    <a:pt x="37" y="59"/>
                  </a:lnTo>
                  <a:lnTo>
                    <a:pt x="37" y="52"/>
                  </a:lnTo>
                  <a:lnTo>
                    <a:pt x="34" y="48"/>
                  </a:lnTo>
                  <a:lnTo>
                    <a:pt x="37" y="48"/>
                  </a:lnTo>
                  <a:lnTo>
                    <a:pt x="37" y="44"/>
                  </a:lnTo>
                  <a:lnTo>
                    <a:pt x="37" y="4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0" name="Freeform 144">
              <a:extLst>
                <a:ext uri="{FF2B5EF4-FFF2-40B4-BE49-F238E27FC236}">
                  <a16:creationId xmlns:a16="http://schemas.microsoft.com/office/drawing/2014/main" xmlns="" id="{0B4779FE-7A2C-4C0C-B8DC-A1E6864EE1F7}"/>
                </a:ext>
              </a:extLst>
            </p:cNvPr>
            <p:cNvSpPr/>
            <p:nvPr/>
          </p:nvSpPr>
          <p:spPr bwMode="auto">
            <a:xfrm>
              <a:off x="5297666" y="4437251"/>
              <a:ext cx="370817" cy="324703"/>
            </a:xfrm>
            <a:custGeom>
              <a:avLst/>
              <a:gdLst>
                <a:gd name="T0" fmla="*/ 189 w 207"/>
                <a:gd name="T1" fmla="*/ 175 h 186"/>
                <a:gd name="T2" fmla="*/ 178 w 207"/>
                <a:gd name="T3" fmla="*/ 167 h 186"/>
                <a:gd name="T4" fmla="*/ 170 w 207"/>
                <a:gd name="T5" fmla="*/ 160 h 186"/>
                <a:gd name="T6" fmla="*/ 207 w 207"/>
                <a:gd name="T7" fmla="*/ 108 h 186"/>
                <a:gd name="T8" fmla="*/ 207 w 207"/>
                <a:gd name="T9" fmla="*/ 97 h 186"/>
                <a:gd name="T10" fmla="*/ 207 w 207"/>
                <a:gd name="T11" fmla="*/ 82 h 186"/>
                <a:gd name="T12" fmla="*/ 200 w 207"/>
                <a:gd name="T13" fmla="*/ 78 h 186"/>
                <a:gd name="T14" fmla="*/ 193 w 207"/>
                <a:gd name="T15" fmla="*/ 82 h 186"/>
                <a:gd name="T16" fmla="*/ 182 w 207"/>
                <a:gd name="T17" fmla="*/ 78 h 186"/>
                <a:gd name="T18" fmla="*/ 178 w 207"/>
                <a:gd name="T19" fmla="*/ 82 h 186"/>
                <a:gd name="T20" fmla="*/ 178 w 207"/>
                <a:gd name="T21" fmla="*/ 75 h 186"/>
                <a:gd name="T22" fmla="*/ 178 w 207"/>
                <a:gd name="T23" fmla="*/ 67 h 186"/>
                <a:gd name="T24" fmla="*/ 178 w 207"/>
                <a:gd name="T25" fmla="*/ 60 h 186"/>
                <a:gd name="T26" fmla="*/ 174 w 207"/>
                <a:gd name="T27" fmla="*/ 56 h 186"/>
                <a:gd name="T28" fmla="*/ 170 w 207"/>
                <a:gd name="T29" fmla="*/ 49 h 186"/>
                <a:gd name="T30" fmla="*/ 170 w 207"/>
                <a:gd name="T31" fmla="*/ 38 h 186"/>
                <a:gd name="T32" fmla="*/ 170 w 207"/>
                <a:gd name="T33" fmla="*/ 30 h 186"/>
                <a:gd name="T34" fmla="*/ 170 w 207"/>
                <a:gd name="T35" fmla="*/ 23 h 186"/>
                <a:gd name="T36" fmla="*/ 152 w 207"/>
                <a:gd name="T37" fmla="*/ 15 h 186"/>
                <a:gd name="T38" fmla="*/ 133 w 207"/>
                <a:gd name="T39" fmla="*/ 23 h 186"/>
                <a:gd name="T40" fmla="*/ 130 w 207"/>
                <a:gd name="T41" fmla="*/ 30 h 186"/>
                <a:gd name="T42" fmla="*/ 108 w 207"/>
                <a:gd name="T43" fmla="*/ 34 h 186"/>
                <a:gd name="T44" fmla="*/ 96 w 207"/>
                <a:gd name="T45" fmla="*/ 26 h 186"/>
                <a:gd name="T46" fmla="*/ 93 w 207"/>
                <a:gd name="T47" fmla="*/ 19 h 186"/>
                <a:gd name="T48" fmla="*/ 89 w 207"/>
                <a:gd name="T49" fmla="*/ 12 h 186"/>
                <a:gd name="T50" fmla="*/ 89 w 207"/>
                <a:gd name="T51" fmla="*/ 4 h 186"/>
                <a:gd name="T52" fmla="*/ 59 w 207"/>
                <a:gd name="T53" fmla="*/ 0 h 186"/>
                <a:gd name="T54" fmla="*/ 41 w 207"/>
                <a:gd name="T55" fmla="*/ 0 h 186"/>
                <a:gd name="T56" fmla="*/ 30 w 207"/>
                <a:gd name="T57" fmla="*/ 0 h 186"/>
                <a:gd name="T58" fmla="*/ 22 w 207"/>
                <a:gd name="T59" fmla="*/ 4 h 186"/>
                <a:gd name="T60" fmla="*/ 15 w 207"/>
                <a:gd name="T61" fmla="*/ 4 h 186"/>
                <a:gd name="T62" fmla="*/ 26 w 207"/>
                <a:gd name="T63" fmla="*/ 30 h 186"/>
                <a:gd name="T64" fmla="*/ 30 w 207"/>
                <a:gd name="T65" fmla="*/ 49 h 186"/>
                <a:gd name="T66" fmla="*/ 37 w 207"/>
                <a:gd name="T67" fmla="*/ 71 h 186"/>
                <a:gd name="T68" fmla="*/ 33 w 207"/>
                <a:gd name="T69" fmla="*/ 101 h 186"/>
                <a:gd name="T70" fmla="*/ 15 w 207"/>
                <a:gd name="T71" fmla="*/ 115 h 186"/>
                <a:gd name="T72" fmla="*/ 8 w 207"/>
                <a:gd name="T73" fmla="*/ 141 h 186"/>
                <a:gd name="T74" fmla="*/ 4 w 207"/>
                <a:gd name="T75" fmla="*/ 160 h 186"/>
                <a:gd name="T76" fmla="*/ 0 w 207"/>
                <a:gd name="T77" fmla="*/ 175 h 186"/>
                <a:gd name="T78" fmla="*/ 8 w 207"/>
                <a:gd name="T79" fmla="*/ 171 h 186"/>
                <a:gd name="T80" fmla="*/ 15 w 207"/>
                <a:gd name="T81" fmla="*/ 171 h 186"/>
                <a:gd name="T82" fmla="*/ 26 w 207"/>
                <a:gd name="T83" fmla="*/ 167 h 186"/>
                <a:gd name="T84" fmla="*/ 30 w 207"/>
                <a:gd name="T85" fmla="*/ 167 h 186"/>
                <a:gd name="T86" fmla="*/ 33 w 207"/>
                <a:gd name="T87" fmla="*/ 171 h 186"/>
                <a:gd name="T88" fmla="*/ 45 w 207"/>
                <a:gd name="T89" fmla="*/ 175 h 186"/>
                <a:gd name="T90" fmla="*/ 111 w 207"/>
                <a:gd name="T91" fmla="*/ 175 h 186"/>
                <a:gd name="T92" fmla="*/ 119 w 207"/>
                <a:gd name="T93" fmla="*/ 178 h 186"/>
                <a:gd name="T94" fmla="*/ 126 w 207"/>
                <a:gd name="T95" fmla="*/ 182 h 186"/>
                <a:gd name="T96" fmla="*/ 137 w 207"/>
                <a:gd name="T97" fmla="*/ 182 h 186"/>
                <a:gd name="T98" fmla="*/ 145 w 207"/>
                <a:gd name="T99" fmla="*/ 182 h 186"/>
                <a:gd name="T100" fmla="*/ 156 w 207"/>
                <a:gd name="T101" fmla="*/ 186 h 186"/>
                <a:gd name="T102" fmla="*/ 159 w 207"/>
                <a:gd name="T103" fmla="*/ 182 h 186"/>
                <a:gd name="T104" fmla="*/ 163 w 207"/>
                <a:gd name="T105" fmla="*/ 186 h 186"/>
                <a:gd name="T106" fmla="*/ 193 w 207"/>
                <a:gd name="T107" fmla="*/ 178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07" h="186">
                  <a:moveTo>
                    <a:pt x="193" y="178"/>
                  </a:moveTo>
                  <a:lnTo>
                    <a:pt x="193" y="178"/>
                  </a:lnTo>
                  <a:lnTo>
                    <a:pt x="189" y="175"/>
                  </a:lnTo>
                  <a:lnTo>
                    <a:pt x="189" y="175"/>
                  </a:lnTo>
                  <a:lnTo>
                    <a:pt x="185" y="171"/>
                  </a:lnTo>
                  <a:lnTo>
                    <a:pt x="185" y="171"/>
                  </a:lnTo>
                  <a:lnTo>
                    <a:pt x="182" y="171"/>
                  </a:lnTo>
                  <a:lnTo>
                    <a:pt x="178" y="167"/>
                  </a:lnTo>
                  <a:lnTo>
                    <a:pt x="178" y="164"/>
                  </a:lnTo>
                  <a:lnTo>
                    <a:pt x="174" y="164"/>
                  </a:lnTo>
                  <a:lnTo>
                    <a:pt x="174" y="164"/>
                  </a:lnTo>
                  <a:lnTo>
                    <a:pt x="170" y="160"/>
                  </a:lnTo>
                  <a:lnTo>
                    <a:pt x="170" y="156"/>
                  </a:lnTo>
                  <a:lnTo>
                    <a:pt x="170" y="108"/>
                  </a:lnTo>
                  <a:lnTo>
                    <a:pt x="207" y="108"/>
                  </a:lnTo>
                  <a:lnTo>
                    <a:pt x="207" y="108"/>
                  </a:lnTo>
                  <a:lnTo>
                    <a:pt x="207" y="104"/>
                  </a:lnTo>
                  <a:lnTo>
                    <a:pt x="207" y="101"/>
                  </a:lnTo>
                  <a:lnTo>
                    <a:pt x="207" y="101"/>
                  </a:lnTo>
                  <a:lnTo>
                    <a:pt x="207" y="97"/>
                  </a:lnTo>
                  <a:lnTo>
                    <a:pt x="207" y="93"/>
                  </a:lnTo>
                  <a:lnTo>
                    <a:pt x="207" y="86"/>
                  </a:lnTo>
                  <a:lnTo>
                    <a:pt x="204" y="82"/>
                  </a:lnTo>
                  <a:lnTo>
                    <a:pt x="207" y="82"/>
                  </a:lnTo>
                  <a:lnTo>
                    <a:pt x="207" y="78"/>
                  </a:lnTo>
                  <a:lnTo>
                    <a:pt x="207" y="78"/>
                  </a:lnTo>
                  <a:lnTo>
                    <a:pt x="204" y="78"/>
                  </a:lnTo>
                  <a:lnTo>
                    <a:pt x="200" y="78"/>
                  </a:lnTo>
                  <a:lnTo>
                    <a:pt x="196" y="82"/>
                  </a:lnTo>
                  <a:lnTo>
                    <a:pt x="196" y="82"/>
                  </a:lnTo>
                  <a:lnTo>
                    <a:pt x="193" y="82"/>
                  </a:lnTo>
                  <a:lnTo>
                    <a:pt x="193" y="82"/>
                  </a:lnTo>
                  <a:lnTo>
                    <a:pt x="189" y="82"/>
                  </a:lnTo>
                  <a:lnTo>
                    <a:pt x="185" y="82"/>
                  </a:lnTo>
                  <a:lnTo>
                    <a:pt x="185" y="78"/>
                  </a:lnTo>
                  <a:lnTo>
                    <a:pt x="182" y="78"/>
                  </a:lnTo>
                  <a:lnTo>
                    <a:pt x="182" y="78"/>
                  </a:lnTo>
                  <a:lnTo>
                    <a:pt x="182" y="82"/>
                  </a:lnTo>
                  <a:lnTo>
                    <a:pt x="182" y="82"/>
                  </a:lnTo>
                  <a:lnTo>
                    <a:pt x="178" y="82"/>
                  </a:lnTo>
                  <a:lnTo>
                    <a:pt x="178" y="82"/>
                  </a:lnTo>
                  <a:lnTo>
                    <a:pt x="178" y="78"/>
                  </a:lnTo>
                  <a:lnTo>
                    <a:pt x="178" y="78"/>
                  </a:lnTo>
                  <a:lnTo>
                    <a:pt x="178" y="75"/>
                  </a:lnTo>
                  <a:lnTo>
                    <a:pt x="178" y="75"/>
                  </a:lnTo>
                  <a:lnTo>
                    <a:pt x="178" y="71"/>
                  </a:lnTo>
                  <a:lnTo>
                    <a:pt x="178" y="71"/>
                  </a:lnTo>
                  <a:lnTo>
                    <a:pt x="178" y="67"/>
                  </a:lnTo>
                  <a:lnTo>
                    <a:pt x="178" y="67"/>
                  </a:lnTo>
                  <a:lnTo>
                    <a:pt x="174" y="63"/>
                  </a:lnTo>
                  <a:lnTo>
                    <a:pt x="174" y="63"/>
                  </a:lnTo>
                  <a:lnTo>
                    <a:pt x="178" y="60"/>
                  </a:lnTo>
                  <a:lnTo>
                    <a:pt x="174" y="60"/>
                  </a:lnTo>
                  <a:lnTo>
                    <a:pt x="174" y="60"/>
                  </a:lnTo>
                  <a:lnTo>
                    <a:pt x="174" y="56"/>
                  </a:lnTo>
                  <a:lnTo>
                    <a:pt x="174" y="56"/>
                  </a:lnTo>
                  <a:lnTo>
                    <a:pt x="174" y="56"/>
                  </a:lnTo>
                  <a:lnTo>
                    <a:pt x="170" y="52"/>
                  </a:lnTo>
                  <a:lnTo>
                    <a:pt x="170" y="52"/>
                  </a:lnTo>
                  <a:lnTo>
                    <a:pt x="170" y="49"/>
                  </a:lnTo>
                  <a:lnTo>
                    <a:pt x="170" y="49"/>
                  </a:lnTo>
                  <a:lnTo>
                    <a:pt x="170" y="41"/>
                  </a:lnTo>
                  <a:lnTo>
                    <a:pt x="170" y="41"/>
                  </a:lnTo>
                  <a:lnTo>
                    <a:pt x="170" y="38"/>
                  </a:lnTo>
                  <a:lnTo>
                    <a:pt x="170" y="38"/>
                  </a:lnTo>
                  <a:lnTo>
                    <a:pt x="170" y="38"/>
                  </a:lnTo>
                  <a:lnTo>
                    <a:pt x="170" y="34"/>
                  </a:lnTo>
                  <a:lnTo>
                    <a:pt x="170" y="30"/>
                  </a:lnTo>
                  <a:lnTo>
                    <a:pt x="170" y="30"/>
                  </a:lnTo>
                  <a:lnTo>
                    <a:pt x="170" y="26"/>
                  </a:lnTo>
                  <a:lnTo>
                    <a:pt x="170" y="23"/>
                  </a:lnTo>
                  <a:lnTo>
                    <a:pt x="170" y="23"/>
                  </a:lnTo>
                  <a:lnTo>
                    <a:pt x="152" y="23"/>
                  </a:lnTo>
                  <a:lnTo>
                    <a:pt x="152" y="19"/>
                  </a:lnTo>
                  <a:lnTo>
                    <a:pt x="152" y="19"/>
                  </a:lnTo>
                  <a:lnTo>
                    <a:pt x="152" y="15"/>
                  </a:lnTo>
                  <a:lnTo>
                    <a:pt x="148" y="15"/>
                  </a:lnTo>
                  <a:lnTo>
                    <a:pt x="148" y="19"/>
                  </a:lnTo>
                  <a:lnTo>
                    <a:pt x="133" y="19"/>
                  </a:lnTo>
                  <a:lnTo>
                    <a:pt x="133" y="23"/>
                  </a:lnTo>
                  <a:lnTo>
                    <a:pt x="130" y="23"/>
                  </a:lnTo>
                  <a:lnTo>
                    <a:pt x="130" y="26"/>
                  </a:lnTo>
                  <a:lnTo>
                    <a:pt x="130" y="26"/>
                  </a:lnTo>
                  <a:lnTo>
                    <a:pt x="130" y="30"/>
                  </a:lnTo>
                  <a:lnTo>
                    <a:pt x="119" y="34"/>
                  </a:lnTo>
                  <a:lnTo>
                    <a:pt x="115" y="34"/>
                  </a:lnTo>
                  <a:lnTo>
                    <a:pt x="111" y="34"/>
                  </a:lnTo>
                  <a:lnTo>
                    <a:pt x="108" y="34"/>
                  </a:lnTo>
                  <a:lnTo>
                    <a:pt x="104" y="34"/>
                  </a:lnTo>
                  <a:lnTo>
                    <a:pt x="100" y="34"/>
                  </a:lnTo>
                  <a:lnTo>
                    <a:pt x="100" y="34"/>
                  </a:lnTo>
                  <a:lnTo>
                    <a:pt x="96" y="26"/>
                  </a:lnTo>
                  <a:lnTo>
                    <a:pt x="96" y="26"/>
                  </a:lnTo>
                  <a:lnTo>
                    <a:pt x="93" y="23"/>
                  </a:lnTo>
                  <a:lnTo>
                    <a:pt x="93" y="23"/>
                  </a:lnTo>
                  <a:lnTo>
                    <a:pt x="93" y="19"/>
                  </a:lnTo>
                  <a:lnTo>
                    <a:pt x="93" y="19"/>
                  </a:lnTo>
                  <a:lnTo>
                    <a:pt x="93" y="15"/>
                  </a:lnTo>
                  <a:lnTo>
                    <a:pt x="89" y="12"/>
                  </a:lnTo>
                  <a:lnTo>
                    <a:pt x="89" y="12"/>
                  </a:lnTo>
                  <a:lnTo>
                    <a:pt x="89" y="8"/>
                  </a:lnTo>
                  <a:lnTo>
                    <a:pt x="89" y="8"/>
                  </a:lnTo>
                  <a:lnTo>
                    <a:pt x="89" y="4"/>
                  </a:lnTo>
                  <a:lnTo>
                    <a:pt x="89" y="4"/>
                  </a:lnTo>
                  <a:lnTo>
                    <a:pt x="89" y="4"/>
                  </a:lnTo>
                  <a:lnTo>
                    <a:pt x="89" y="0"/>
                  </a:lnTo>
                  <a:lnTo>
                    <a:pt x="70" y="0"/>
                  </a:lnTo>
                  <a:lnTo>
                    <a:pt x="59" y="0"/>
                  </a:lnTo>
                  <a:lnTo>
                    <a:pt x="52" y="0"/>
                  </a:lnTo>
                  <a:lnTo>
                    <a:pt x="48" y="0"/>
                  </a:lnTo>
                  <a:lnTo>
                    <a:pt x="45" y="0"/>
                  </a:lnTo>
                  <a:lnTo>
                    <a:pt x="41" y="0"/>
                  </a:lnTo>
                  <a:lnTo>
                    <a:pt x="37" y="0"/>
                  </a:lnTo>
                  <a:lnTo>
                    <a:pt x="33" y="0"/>
                  </a:lnTo>
                  <a:lnTo>
                    <a:pt x="33" y="0"/>
                  </a:lnTo>
                  <a:lnTo>
                    <a:pt x="30" y="0"/>
                  </a:lnTo>
                  <a:lnTo>
                    <a:pt x="26" y="0"/>
                  </a:lnTo>
                  <a:lnTo>
                    <a:pt x="22" y="0"/>
                  </a:lnTo>
                  <a:lnTo>
                    <a:pt x="22" y="4"/>
                  </a:lnTo>
                  <a:lnTo>
                    <a:pt x="22" y="4"/>
                  </a:lnTo>
                  <a:lnTo>
                    <a:pt x="22" y="4"/>
                  </a:lnTo>
                  <a:lnTo>
                    <a:pt x="22" y="4"/>
                  </a:lnTo>
                  <a:lnTo>
                    <a:pt x="19" y="4"/>
                  </a:lnTo>
                  <a:lnTo>
                    <a:pt x="15" y="4"/>
                  </a:lnTo>
                  <a:lnTo>
                    <a:pt x="19" y="8"/>
                  </a:lnTo>
                  <a:lnTo>
                    <a:pt x="19" y="12"/>
                  </a:lnTo>
                  <a:lnTo>
                    <a:pt x="26" y="19"/>
                  </a:lnTo>
                  <a:lnTo>
                    <a:pt x="26" y="30"/>
                  </a:lnTo>
                  <a:lnTo>
                    <a:pt x="33" y="38"/>
                  </a:lnTo>
                  <a:lnTo>
                    <a:pt x="30" y="41"/>
                  </a:lnTo>
                  <a:lnTo>
                    <a:pt x="26" y="49"/>
                  </a:lnTo>
                  <a:lnTo>
                    <a:pt x="30" y="49"/>
                  </a:lnTo>
                  <a:lnTo>
                    <a:pt x="30" y="56"/>
                  </a:lnTo>
                  <a:lnTo>
                    <a:pt x="30" y="60"/>
                  </a:lnTo>
                  <a:lnTo>
                    <a:pt x="30" y="63"/>
                  </a:lnTo>
                  <a:lnTo>
                    <a:pt x="37" y="71"/>
                  </a:lnTo>
                  <a:lnTo>
                    <a:pt x="37" y="75"/>
                  </a:lnTo>
                  <a:lnTo>
                    <a:pt x="41" y="78"/>
                  </a:lnTo>
                  <a:lnTo>
                    <a:pt x="41" y="89"/>
                  </a:lnTo>
                  <a:lnTo>
                    <a:pt x="33" y="101"/>
                  </a:lnTo>
                  <a:lnTo>
                    <a:pt x="30" y="101"/>
                  </a:lnTo>
                  <a:lnTo>
                    <a:pt x="22" y="104"/>
                  </a:lnTo>
                  <a:lnTo>
                    <a:pt x="22" y="108"/>
                  </a:lnTo>
                  <a:lnTo>
                    <a:pt x="15" y="115"/>
                  </a:lnTo>
                  <a:lnTo>
                    <a:pt x="15" y="123"/>
                  </a:lnTo>
                  <a:lnTo>
                    <a:pt x="11" y="123"/>
                  </a:lnTo>
                  <a:lnTo>
                    <a:pt x="11" y="134"/>
                  </a:lnTo>
                  <a:lnTo>
                    <a:pt x="8" y="141"/>
                  </a:lnTo>
                  <a:lnTo>
                    <a:pt x="8" y="145"/>
                  </a:lnTo>
                  <a:lnTo>
                    <a:pt x="4" y="149"/>
                  </a:lnTo>
                  <a:lnTo>
                    <a:pt x="4" y="156"/>
                  </a:lnTo>
                  <a:lnTo>
                    <a:pt x="4" y="160"/>
                  </a:lnTo>
                  <a:lnTo>
                    <a:pt x="4" y="167"/>
                  </a:lnTo>
                  <a:lnTo>
                    <a:pt x="0" y="171"/>
                  </a:lnTo>
                  <a:lnTo>
                    <a:pt x="0" y="175"/>
                  </a:lnTo>
                  <a:lnTo>
                    <a:pt x="0" y="175"/>
                  </a:lnTo>
                  <a:lnTo>
                    <a:pt x="4" y="175"/>
                  </a:lnTo>
                  <a:lnTo>
                    <a:pt x="4" y="175"/>
                  </a:lnTo>
                  <a:lnTo>
                    <a:pt x="8" y="175"/>
                  </a:lnTo>
                  <a:lnTo>
                    <a:pt x="8" y="171"/>
                  </a:lnTo>
                  <a:lnTo>
                    <a:pt x="8" y="171"/>
                  </a:lnTo>
                  <a:lnTo>
                    <a:pt x="11" y="171"/>
                  </a:lnTo>
                  <a:lnTo>
                    <a:pt x="15" y="175"/>
                  </a:lnTo>
                  <a:lnTo>
                    <a:pt x="15" y="171"/>
                  </a:lnTo>
                  <a:lnTo>
                    <a:pt x="15" y="171"/>
                  </a:lnTo>
                  <a:lnTo>
                    <a:pt x="22" y="167"/>
                  </a:lnTo>
                  <a:lnTo>
                    <a:pt x="22" y="167"/>
                  </a:lnTo>
                  <a:lnTo>
                    <a:pt x="26" y="167"/>
                  </a:lnTo>
                  <a:lnTo>
                    <a:pt x="26" y="167"/>
                  </a:lnTo>
                  <a:lnTo>
                    <a:pt x="26" y="167"/>
                  </a:lnTo>
                  <a:lnTo>
                    <a:pt x="30" y="167"/>
                  </a:lnTo>
                  <a:lnTo>
                    <a:pt x="30" y="167"/>
                  </a:lnTo>
                  <a:lnTo>
                    <a:pt x="30" y="171"/>
                  </a:lnTo>
                  <a:lnTo>
                    <a:pt x="33" y="171"/>
                  </a:lnTo>
                  <a:lnTo>
                    <a:pt x="33" y="171"/>
                  </a:lnTo>
                  <a:lnTo>
                    <a:pt x="33" y="171"/>
                  </a:lnTo>
                  <a:lnTo>
                    <a:pt x="37" y="175"/>
                  </a:lnTo>
                  <a:lnTo>
                    <a:pt x="41" y="175"/>
                  </a:lnTo>
                  <a:lnTo>
                    <a:pt x="45" y="175"/>
                  </a:lnTo>
                  <a:lnTo>
                    <a:pt x="45" y="175"/>
                  </a:lnTo>
                  <a:lnTo>
                    <a:pt x="48" y="175"/>
                  </a:lnTo>
                  <a:lnTo>
                    <a:pt x="48" y="175"/>
                  </a:lnTo>
                  <a:lnTo>
                    <a:pt x="48" y="175"/>
                  </a:lnTo>
                  <a:lnTo>
                    <a:pt x="111" y="175"/>
                  </a:lnTo>
                  <a:lnTo>
                    <a:pt x="111" y="175"/>
                  </a:lnTo>
                  <a:lnTo>
                    <a:pt x="115" y="178"/>
                  </a:lnTo>
                  <a:lnTo>
                    <a:pt x="115" y="178"/>
                  </a:lnTo>
                  <a:lnTo>
                    <a:pt x="119" y="178"/>
                  </a:lnTo>
                  <a:lnTo>
                    <a:pt x="122" y="182"/>
                  </a:lnTo>
                  <a:lnTo>
                    <a:pt x="122" y="182"/>
                  </a:lnTo>
                  <a:lnTo>
                    <a:pt x="126" y="182"/>
                  </a:lnTo>
                  <a:lnTo>
                    <a:pt x="126" y="182"/>
                  </a:lnTo>
                  <a:lnTo>
                    <a:pt x="130" y="182"/>
                  </a:lnTo>
                  <a:lnTo>
                    <a:pt x="130" y="182"/>
                  </a:lnTo>
                  <a:lnTo>
                    <a:pt x="133" y="182"/>
                  </a:lnTo>
                  <a:lnTo>
                    <a:pt x="137" y="182"/>
                  </a:lnTo>
                  <a:lnTo>
                    <a:pt x="141" y="182"/>
                  </a:lnTo>
                  <a:lnTo>
                    <a:pt x="141" y="178"/>
                  </a:lnTo>
                  <a:lnTo>
                    <a:pt x="141" y="182"/>
                  </a:lnTo>
                  <a:lnTo>
                    <a:pt x="145" y="182"/>
                  </a:lnTo>
                  <a:lnTo>
                    <a:pt x="148" y="182"/>
                  </a:lnTo>
                  <a:lnTo>
                    <a:pt x="148" y="186"/>
                  </a:lnTo>
                  <a:lnTo>
                    <a:pt x="152" y="186"/>
                  </a:lnTo>
                  <a:lnTo>
                    <a:pt x="156" y="186"/>
                  </a:lnTo>
                  <a:lnTo>
                    <a:pt x="156" y="182"/>
                  </a:lnTo>
                  <a:lnTo>
                    <a:pt x="156" y="182"/>
                  </a:lnTo>
                  <a:lnTo>
                    <a:pt x="159" y="182"/>
                  </a:lnTo>
                  <a:lnTo>
                    <a:pt x="159" y="182"/>
                  </a:lnTo>
                  <a:lnTo>
                    <a:pt x="159" y="182"/>
                  </a:lnTo>
                  <a:lnTo>
                    <a:pt x="163" y="186"/>
                  </a:lnTo>
                  <a:lnTo>
                    <a:pt x="163" y="186"/>
                  </a:lnTo>
                  <a:lnTo>
                    <a:pt x="163" y="186"/>
                  </a:lnTo>
                  <a:lnTo>
                    <a:pt x="167" y="186"/>
                  </a:lnTo>
                  <a:lnTo>
                    <a:pt x="167" y="186"/>
                  </a:lnTo>
                  <a:lnTo>
                    <a:pt x="167" y="186"/>
                  </a:lnTo>
                  <a:lnTo>
                    <a:pt x="193" y="1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1" name="Freeform 145">
              <a:extLst>
                <a:ext uri="{FF2B5EF4-FFF2-40B4-BE49-F238E27FC236}">
                  <a16:creationId xmlns:a16="http://schemas.microsoft.com/office/drawing/2014/main" xmlns="" id="{04E71297-ED50-497A-96C0-9F94E02CD427}"/>
                </a:ext>
              </a:extLst>
            </p:cNvPr>
            <p:cNvSpPr/>
            <p:nvPr/>
          </p:nvSpPr>
          <p:spPr bwMode="auto">
            <a:xfrm>
              <a:off x="5695353" y="4697364"/>
              <a:ext cx="232880" cy="181555"/>
            </a:xfrm>
            <a:custGeom>
              <a:avLst/>
              <a:gdLst>
                <a:gd name="T0" fmla="*/ 8 w 130"/>
                <a:gd name="T1" fmla="*/ 33 h 104"/>
                <a:gd name="T2" fmla="*/ 11 w 130"/>
                <a:gd name="T3" fmla="*/ 33 h 104"/>
                <a:gd name="T4" fmla="*/ 23 w 130"/>
                <a:gd name="T5" fmla="*/ 33 h 104"/>
                <a:gd name="T6" fmla="*/ 23 w 130"/>
                <a:gd name="T7" fmla="*/ 33 h 104"/>
                <a:gd name="T8" fmla="*/ 34 w 130"/>
                <a:gd name="T9" fmla="*/ 33 h 104"/>
                <a:gd name="T10" fmla="*/ 56 w 130"/>
                <a:gd name="T11" fmla="*/ 15 h 104"/>
                <a:gd name="T12" fmla="*/ 63 w 130"/>
                <a:gd name="T13" fmla="*/ 11 h 104"/>
                <a:gd name="T14" fmla="*/ 63 w 130"/>
                <a:gd name="T15" fmla="*/ 7 h 104"/>
                <a:gd name="T16" fmla="*/ 71 w 130"/>
                <a:gd name="T17" fmla="*/ 0 h 104"/>
                <a:gd name="T18" fmla="*/ 82 w 130"/>
                <a:gd name="T19" fmla="*/ 0 h 104"/>
                <a:gd name="T20" fmla="*/ 85 w 130"/>
                <a:gd name="T21" fmla="*/ 0 h 104"/>
                <a:gd name="T22" fmla="*/ 89 w 130"/>
                <a:gd name="T23" fmla="*/ 3 h 104"/>
                <a:gd name="T24" fmla="*/ 97 w 130"/>
                <a:gd name="T25" fmla="*/ 7 h 104"/>
                <a:gd name="T26" fmla="*/ 104 w 130"/>
                <a:gd name="T27" fmla="*/ 7 h 104"/>
                <a:gd name="T28" fmla="*/ 115 w 130"/>
                <a:gd name="T29" fmla="*/ 11 h 104"/>
                <a:gd name="T30" fmla="*/ 126 w 130"/>
                <a:gd name="T31" fmla="*/ 18 h 104"/>
                <a:gd name="T32" fmla="*/ 130 w 130"/>
                <a:gd name="T33" fmla="*/ 22 h 104"/>
                <a:gd name="T34" fmla="*/ 130 w 130"/>
                <a:gd name="T35" fmla="*/ 29 h 104"/>
                <a:gd name="T36" fmla="*/ 126 w 130"/>
                <a:gd name="T37" fmla="*/ 37 h 104"/>
                <a:gd name="T38" fmla="*/ 130 w 130"/>
                <a:gd name="T39" fmla="*/ 41 h 104"/>
                <a:gd name="T40" fmla="*/ 126 w 130"/>
                <a:gd name="T41" fmla="*/ 48 h 104"/>
                <a:gd name="T42" fmla="*/ 122 w 130"/>
                <a:gd name="T43" fmla="*/ 52 h 104"/>
                <a:gd name="T44" fmla="*/ 126 w 130"/>
                <a:gd name="T45" fmla="*/ 59 h 104"/>
                <a:gd name="T46" fmla="*/ 126 w 130"/>
                <a:gd name="T47" fmla="*/ 63 h 104"/>
                <a:gd name="T48" fmla="*/ 122 w 130"/>
                <a:gd name="T49" fmla="*/ 70 h 104"/>
                <a:gd name="T50" fmla="*/ 119 w 130"/>
                <a:gd name="T51" fmla="*/ 74 h 104"/>
                <a:gd name="T52" fmla="*/ 119 w 130"/>
                <a:gd name="T53" fmla="*/ 85 h 104"/>
                <a:gd name="T54" fmla="*/ 97 w 130"/>
                <a:gd name="T55" fmla="*/ 104 h 104"/>
                <a:gd name="T56" fmla="*/ 85 w 130"/>
                <a:gd name="T57" fmla="*/ 104 h 104"/>
                <a:gd name="T58" fmla="*/ 78 w 130"/>
                <a:gd name="T59" fmla="*/ 100 h 104"/>
                <a:gd name="T60" fmla="*/ 67 w 130"/>
                <a:gd name="T61" fmla="*/ 100 h 104"/>
                <a:gd name="T62" fmla="*/ 63 w 130"/>
                <a:gd name="T63" fmla="*/ 96 h 104"/>
                <a:gd name="T64" fmla="*/ 56 w 130"/>
                <a:gd name="T65" fmla="*/ 93 h 104"/>
                <a:gd name="T66" fmla="*/ 48 w 130"/>
                <a:gd name="T67" fmla="*/ 93 h 104"/>
                <a:gd name="T68" fmla="*/ 41 w 130"/>
                <a:gd name="T69" fmla="*/ 85 h 104"/>
                <a:gd name="T70" fmla="*/ 37 w 130"/>
                <a:gd name="T71" fmla="*/ 78 h 104"/>
                <a:gd name="T72" fmla="*/ 34 w 130"/>
                <a:gd name="T73" fmla="*/ 74 h 104"/>
                <a:gd name="T74" fmla="*/ 34 w 130"/>
                <a:gd name="T75" fmla="*/ 70 h 104"/>
                <a:gd name="T76" fmla="*/ 26 w 130"/>
                <a:gd name="T77" fmla="*/ 67 h 104"/>
                <a:gd name="T78" fmla="*/ 19 w 130"/>
                <a:gd name="T79" fmla="*/ 55 h 104"/>
                <a:gd name="T80" fmla="*/ 15 w 130"/>
                <a:gd name="T81" fmla="*/ 52 h 104"/>
                <a:gd name="T82" fmla="*/ 11 w 130"/>
                <a:gd name="T83" fmla="*/ 44 h 104"/>
                <a:gd name="T84" fmla="*/ 8 w 130"/>
                <a:gd name="T85" fmla="*/ 41 h 104"/>
                <a:gd name="T86" fmla="*/ 0 w 130"/>
                <a:gd name="T87" fmla="*/ 37 h 104"/>
                <a:gd name="T88" fmla="*/ 0 w 130"/>
                <a:gd name="T89" fmla="*/ 33 h 104"/>
                <a:gd name="T90" fmla="*/ 0 w 130"/>
                <a:gd name="T91" fmla="*/ 33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30" h="104">
                  <a:moveTo>
                    <a:pt x="0" y="33"/>
                  </a:moveTo>
                  <a:lnTo>
                    <a:pt x="4" y="33"/>
                  </a:lnTo>
                  <a:lnTo>
                    <a:pt x="8" y="33"/>
                  </a:lnTo>
                  <a:lnTo>
                    <a:pt x="8" y="33"/>
                  </a:lnTo>
                  <a:lnTo>
                    <a:pt x="11" y="33"/>
                  </a:lnTo>
                  <a:lnTo>
                    <a:pt x="11" y="33"/>
                  </a:lnTo>
                  <a:lnTo>
                    <a:pt x="15" y="33"/>
                  </a:lnTo>
                  <a:lnTo>
                    <a:pt x="19" y="33"/>
                  </a:lnTo>
                  <a:lnTo>
                    <a:pt x="23" y="33"/>
                  </a:lnTo>
                  <a:lnTo>
                    <a:pt x="23" y="33"/>
                  </a:lnTo>
                  <a:lnTo>
                    <a:pt x="23" y="33"/>
                  </a:lnTo>
                  <a:lnTo>
                    <a:pt x="23" y="33"/>
                  </a:lnTo>
                  <a:lnTo>
                    <a:pt x="26" y="37"/>
                  </a:lnTo>
                  <a:lnTo>
                    <a:pt x="30" y="37"/>
                  </a:lnTo>
                  <a:lnTo>
                    <a:pt x="34" y="33"/>
                  </a:lnTo>
                  <a:lnTo>
                    <a:pt x="37" y="29"/>
                  </a:lnTo>
                  <a:lnTo>
                    <a:pt x="45" y="18"/>
                  </a:lnTo>
                  <a:lnTo>
                    <a:pt x="56" y="15"/>
                  </a:lnTo>
                  <a:lnTo>
                    <a:pt x="60" y="11"/>
                  </a:lnTo>
                  <a:lnTo>
                    <a:pt x="63" y="11"/>
                  </a:lnTo>
                  <a:lnTo>
                    <a:pt x="63" y="11"/>
                  </a:lnTo>
                  <a:lnTo>
                    <a:pt x="63" y="7"/>
                  </a:lnTo>
                  <a:lnTo>
                    <a:pt x="63" y="7"/>
                  </a:lnTo>
                  <a:lnTo>
                    <a:pt x="63" y="7"/>
                  </a:lnTo>
                  <a:lnTo>
                    <a:pt x="63" y="3"/>
                  </a:lnTo>
                  <a:lnTo>
                    <a:pt x="67" y="0"/>
                  </a:lnTo>
                  <a:lnTo>
                    <a:pt x="71" y="0"/>
                  </a:lnTo>
                  <a:lnTo>
                    <a:pt x="74" y="0"/>
                  </a:lnTo>
                  <a:lnTo>
                    <a:pt x="78" y="0"/>
                  </a:lnTo>
                  <a:lnTo>
                    <a:pt x="82" y="0"/>
                  </a:lnTo>
                  <a:lnTo>
                    <a:pt x="82" y="0"/>
                  </a:lnTo>
                  <a:lnTo>
                    <a:pt x="82" y="0"/>
                  </a:lnTo>
                  <a:lnTo>
                    <a:pt x="85" y="0"/>
                  </a:lnTo>
                  <a:lnTo>
                    <a:pt x="89" y="0"/>
                  </a:lnTo>
                  <a:lnTo>
                    <a:pt x="89" y="0"/>
                  </a:lnTo>
                  <a:lnTo>
                    <a:pt x="89" y="3"/>
                  </a:lnTo>
                  <a:lnTo>
                    <a:pt x="97" y="3"/>
                  </a:lnTo>
                  <a:lnTo>
                    <a:pt x="97" y="3"/>
                  </a:lnTo>
                  <a:lnTo>
                    <a:pt x="97" y="7"/>
                  </a:lnTo>
                  <a:lnTo>
                    <a:pt x="100" y="7"/>
                  </a:lnTo>
                  <a:lnTo>
                    <a:pt x="100" y="3"/>
                  </a:lnTo>
                  <a:lnTo>
                    <a:pt x="104" y="7"/>
                  </a:lnTo>
                  <a:lnTo>
                    <a:pt x="111" y="7"/>
                  </a:lnTo>
                  <a:lnTo>
                    <a:pt x="111" y="11"/>
                  </a:lnTo>
                  <a:lnTo>
                    <a:pt x="115" y="11"/>
                  </a:lnTo>
                  <a:lnTo>
                    <a:pt x="122" y="11"/>
                  </a:lnTo>
                  <a:lnTo>
                    <a:pt x="122" y="15"/>
                  </a:lnTo>
                  <a:lnTo>
                    <a:pt x="126" y="18"/>
                  </a:lnTo>
                  <a:lnTo>
                    <a:pt x="130" y="18"/>
                  </a:lnTo>
                  <a:lnTo>
                    <a:pt x="130" y="18"/>
                  </a:lnTo>
                  <a:lnTo>
                    <a:pt x="130" y="22"/>
                  </a:lnTo>
                  <a:lnTo>
                    <a:pt x="130" y="26"/>
                  </a:lnTo>
                  <a:lnTo>
                    <a:pt x="130" y="26"/>
                  </a:lnTo>
                  <a:lnTo>
                    <a:pt x="130" y="29"/>
                  </a:lnTo>
                  <a:lnTo>
                    <a:pt x="130" y="29"/>
                  </a:lnTo>
                  <a:lnTo>
                    <a:pt x="126" y="33"/>
                  </a:lnTo>
                  <a:lnTo>
                    <a:pt x="126" y="37"/>
                  </a:lnTo>
                  <a:lnTo>
                    <a:pt x="126" y="41"/>
                  </a:lnTo>
                  <a:lnTo>
                    <a:pt x="126" y="41"/>
                  </a:lnTo>
                  <a:lnTo>
                    <a:pt x="130" y="41"/>
                  </a:lnTo>
                  <a:lnTo>
                    <a:pt x="126" y="41"/>
                  </a:lnTo>
                  <a:lnTo>
                    <a:pt x="126" y="44"/>
                  </a:lnTo>
                  <a:lnTo>
                    <a:pt x="126" y="48"/>
                  </a:lnTo>
                  <a:lnTo>
                    <a:pt x="126" y="48"/>
                  </a:lnTo>
                  <a:lnTo>
                    <a:pt x="122" y="52"/>
                  </a:lnTo>
                  <a:lnTo>
                    <a:pt x="122" y="52"/>
                  </a:lnTo>
                  <a:lnTo>
                    <a:pt x="126" y="55"/>
                  </a:lnTo>
                  <a:lnTo>
                    <a:pt x="126" y="55"/>
                  </a:lnTo>
                  <a:lnTo>
                    <a:pt x="126" y="59"/>
                  </a:lnTo>
                  <a:lnTo>
                    <a:pt x="126" y="59"/>
                  </a:lnTo>
                  <a:lnTo>
                    <a:pt x="126" y="63"/>
                  </a:lnTo>
                  <a:lnTo>
                    <a:pt x="126" y="63"/>
                  </a:lnTo>
                  <a:lnTo>
                    <a:pt x="126" y="67"/>
                  </a:lnTo>
                  <a:lnTo>
                    <a:pt x="122" y="70"/>
                  </a:lnTo>
                  <a:lnTo>
                    <a:pt x="122" y="70"/>
                  </a:lnTo>
                  <a:lnTo>
                    <a:pt x="119" y="70"/>
                  </a:lnTo>
                  <a:lnTo>
                    <a:pt x="119" y="74"/>
                  </a:lnTo>
                  <a:lnTo>
                    <a:pt x="119" y="74"/>
                  </a:lnTo>
                  <a:lnTo>
                    <a:pt x="119" y="78"/>
                  </a:lnTo>
                  <a:lnTo>
                    <a:pt x="119" y="81"/>
                  </a:lnTo>
                  <a:lnTo>
                    <a:pt x="119" y="85"/>
                  </a:lnTo>
                  <a:lnTo>
                    <a:pt x="119" y="89"/>
                  </a:lnTo>
                  <a:lnTo>
                    <a:pt x="100" y="104"/>
                  </a:lnTo>
                  <a:lnTo>
                    <a:pt x="97" y="104"/>
                  </a:lnTo>
                  <a:lnTo>
                    <a:pt x="89" y="100"/>
                  </a:lnTo>
                  <a:lnTo>
                    <a:pt x="85" y="104"/>
                  </a:lnTo>
                  <a:lnTo>
                    <a:pt x="85" y="104"/>
                  </a:lnTo>
                  <a:lnTo>
                    <a:pt x="82" y="104"/>
                  </a:lnTo>
                  <a:lnTo>
                    <a:pt x="78" y="100"/>
                  </a:lnTo>
                  <a:lnTo>
                    <a:pt x="78" y="100"/>
                  </a:lnTo>
                  <a:lnTo>
                    <a:pt x="74" y="100"/>
                  </a:lnTo>
                  <a:lnTo>
                    <a:pt x="71" y="100"/>
                  </a:lnTo>
                  <a:lnTo>
                    <a:pt x="67" y="100"/>
                  </a:lnTo>
                  <a:lnTo>
                    <a:pt x="63" y="96"/>
                  </a:lnTo>
                  <a:lnTo>
                    <a:pt x="63" y="96"/>
                  </a:lnTo>
                  <a:lnTo>
                    <a:pt x="63" y="96"/>
                  </a:lnTo>
                  <a:lnTo>
                    <a:pt x="63" y="93"/>
                  </a:lnTo>
                  <a:lnTo>
                    <a:pt x="60" y="93"/>
                  </a:lnTo>
                  <a:lnTo>
                    <a:pt x="56" y="93"/>
                  </a:lnTo>
                  <a:lnTo>
                    <a:pt x="56" y="93"/>
                  </a:lnTo>
                  <a:lnTo>
                    <a:pt x="52" y="89"/>
                  </a:lnTo>
                  <a:lnTo>
                    <a:pt x="48" y="93"/>
                  </a:lnTo>
                  <a:lnTo>
                    <a:pt x="45" y="89"/>
                  </a:lnTo>
                  <a:lnTo>
                    <a:pt x="45" y="89"/>
                  </a:lnTo>
                  <a:lnTo>
                    <a:pt x="41" y="85"/>
                  </a:lnTo>
                  <a:lnTo>
                    <a:pt x="37" y="81"/>
                  </a:lnTo>
                  <a:lnTo>
                    <a:pt x="37" y="81"/>
                  </a:lnTo>
                  <a:lnTo>
                    <a:pt x="37" y="78"/>
                  </a:lnTo>
                  <a:lnTo>
                    <a:pt x="37" y="74"/>
                  </a:lnTo>
                  <a:lnTo>
                    <a:pt x="37" y="74"/>
                  </a:lnTo>
                  <a:lnTo>
                    <a:pt x="34" y="74"/>
                  </a:lnTo>
                  <a:lnTo>
                    <a:pt x="34" y="70"/>
                  </a:lnTo>
                  <a:lnTo>
                    <a:pt x="34" y="70"/>
                  </a:lnTo>
                  <a:lnTo>
                    <a:pt x="34" y="70"/>
                  </a:lnTo>
                  <a:lnTo>
                    <a:pt x="30" y="67"/>
                  </a:lnTo>
                  <a:lnTo>
                    <a:pt x="30" y="67"/>
                  </a:lnTo>
                  <a:lnTo>
                    <a:pt x="26" y="67"/>
                  </a:lnTo>
                  <a:lnTo>
                    <a:pt x="23" y="63"/>
                  </a:lnTo>
                  <a:lnTo>
                    <a:pt x="19" y="55"/>
                  </a:lnTo>
                  <a:lnTo>
                    <a:pt x="19" y="55"/>
                  </a:lnTo>
                  <a:lnTo>
                    <a:pt x="15" y="55"/>
                  </a:lnTo>
                  <a:lnTo>
                    <a:pt x="15" y="52"/>
                  </a:lnTo>
                  <a:lnTo>
                    <a:pt x="15" y="52"/>
                  </a:lnTo>
                  <a:lnTo>
                    <a:pt x="11" y="48"/>
                  </a:lnTo>
                  <a:lnTo>
                    <a:pt x="11" y="48"/>
                  </a:lnTo>
                  <a:lnTo>
                    <a:pt x="11" y="44"/>
                  </a:lnTo>
                  <a:lnTo>
                    <a:pt x="8" y="44"/>
                  </a:lnTo>
                  <a:lnTo>
                    <a:pt x="8" y="44"/>
                  </a:lnTo>
                  <a:lnTo>
                    <a:pt x="8" y="41"/>
                  </a:lnTo>
                  <a:lnTo>
                    <a:pt x="4" y="41"/>
                  </a:lnTo>
                  <a:lnTo>
                    <a:pt x="4" y="37"/>
                  </a:lnTo>
                  <a:lnTo>
                    <a:pt x="0" y="37"/>
                  </a:lnTo>
                  <a:lnTo>
                    <a:pt x="0" y="37"/>
                  </a:lnTo>
                  <a:lnTo>
                    <a:pt x="0" y="33"/>
                  </a:lnTo>
                  <a:lnTo>
                    <a:pt x="0" y="33"/>
                  </a:lnTo>
                  <a:lnTo>
                    <a:pt x="0" y="33"/>
                  </a:lnTo>
                  <a:lnTo>
                    <a:pt x="0" y="33"/>
                  </a:lnTo>
                  <a:lnTo>
                    <a:pt x="0" y="3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2" name="Freeform 146">
              <a:extLst>
                <a:ext uri="{FF2B5EF4-FFF2-40B4-BE49-F238E27FC236}">
                  <a16:creationId xmlns:a16="http://schemas.microsoft.com/office/drawing/2014/main" xmlns="" id="{C8E50417-98EC-435B-8104-DB1E1A01547E}"/>
                </a:ext>
              </a:extLst>
            </p:cNvPr>
            <p:cNvSpPr/>
            <p:nvPr/>
          </p:nvSpPr>
          <p:spPr bwMode="auto">
            <a:xfrm>
              <a:off x="5535917" y="4754972"/>
              <a:ext cx="279455" cy="239164"/>
            </a:xfrm>
            <a:custGeom>
              <a:avLst/>
              <a:gdLst>
                <a:gd name="T0" fmla="*/ 89 w 156"/>
                <a:gd name="T1" fmla="*/ 0 h 137"/>
                <a:gd name="T2" fmla="*/ 93 w 156"/>
                <a:gd name="T3" fmla="*/ 4 h 137"/>
                <a:gd name="T4" fmla="*/ 97 w 156"/>
                <a:gd name="T5" fmla="*/ 11 h 137"/>
                <a:gd name="T6" fmla="*/ 100 w 156"/>
                <a:gd name="T7" fmla="*/ 15 h 137"/>
                <a:gd name="T8" fmla="*/ 104 w 156"/>
                <a:gd name="T9" fmla="*/ 19 h 137"/>
                <a:gd name="T10" fmla="*/ 108 w 156"/>
                <a:gd name="T11" fmla="*/ 22 h 137"/>
                <a:gd name="T12" fmla="*/ 119 w 156"/>
                <a:gd name="T13" fmla="*/ 34 h 137"/>
                <a:gd name="T14" fmla="*/ 123 w 156"/>
                <a:gd name="T15" fmla="*/ 37 h 137"/>
                <a:gd name="T16" fmla="*/ 126 w 156"/>
                <a:gd name="T17" fmla="*/ 41 h 137"/>
                <a:gd name="T18" fmla="*/ 126 w 156"/>
                <a:gd name="T19" fmla="*/ 48 h 137"/>
                <a:gd name="T20" fmla="*/ 134 w 156"/>
                <a:gd name="T21" fmla="*/ 56 h 137"/>
                <a:gd name="T22" fmla="*/ 141 w 156"/>
                <a:gd name="T23" fmla="*/ 56 h 137"/>
                <a:gd name="T24" fmla="*/ 149 w 156"/>
                <a:gd name="T25" fmla="*/ 60 h 137"/>
                <a:gd name="T26" fmla="*/ 152 w 156"/>
                <a:gd name="T27" fmla="*/ 63 h 137"/>
                <a:gd name="T28" fmla="*/ 152 w 156"/>
                <a:gd name="T29" fmla="*/ 67 h 137"/>
                <a:gd name="T30" fmla="*/ 149 w 156"/>
                <a:gd name="T31" fmla="*/ 67 h 137"/>
                <a:gd name="T32" fmla="*/ 145 w 156"/>
                <a:gd name="T33" fmla="*/ 74 h 137"/>
                <a:gd name="T34" fmla="*/ 137 w 156"/>
                <a:gd name="T35" fmla="*/ 74 h 137"/>
                <a:gd name="T36" fmla="*/ 130 w 156"/>
                <a:gd name="T37" fmla="*/ 78 h 137"/>
                <a:gd name="T38" fmla="*/ 126 w 156"/>
                <a:gd name="T39" fmla="*/ 82 h 137"/>
                <a:gd name="T40" fmla="*/ 119 w 156"/>
                <a:gd name="T41" fmla="*/ 85 h 137"/>
                <a:gd name="T42" fmla="*/ 112 w 156"/>
                <a:gd name="T43" fmla="*/ 93 h 137"/>
                <a:gd name="T44" fmla="*/ 112 w 156"/>
                <a:gd name="T45" fmla="*/ 97 h 137"/>
                <a:gd name="T46" fmla="*/ 108 w 156"/>
                <a:gd name="T47" fmla="*/ 100 h 137"/>
                <a:gd name="T48" fmla="*/ 104 w 156"/>
                <a:gd name="T49" fmla="*/ 104 h 137"/>
                <a:gd name="T50" fmla="*/ 97 w 156"/>
                <a:gd name="T51" fmla="*/ 108 h 137"/>
                <a:gd name="T52" fmla="*/ 93 w 156"/>
                <a:gd name="T53" fmla="*/ 115 h 137"/>
                <a:gd name="T54" fmla="*/ 93 w 156"/>
                <a:gd name="T55" fmla="*/ 123 h 137"/>
                <a:gd name="T56" fmla="*/ 86 w 156"/>
                <a:gd name="T57" fmla="*/ 123 h 137"/>
                <a:gd name="T58" fmla="*/ 74 w 156"/>
                <a:gd name="T59" fmla="*/ 123 h 137"/>
                <a:gd name="T60" fmla="*/ 63 w 156"/>
                <a:gd name="T61" fmla="*/ 119 h 137"/>
                <a:gd name="T62" fmla="*/ 56 w 156"/>
                <a:gd name="T63" fmla="*/ 115 h 137"/>
                <a:gd name="T64" fmla="*/ 45 w 156"/>
                <a:gd name="T65" fmla="*/ 126 h 137"/>
                <a:gd name="T66" fmla="*/ 34 w 156"/>
                <a:gd name="T67" fmla="*/ 134 h 137"/>
                <a:gd name="T68" fmla="*/ 26 w 156"/>
                <a:gd name="T69" fmla="*/ 137 h 137"/>
                <a:gd name="T70" fmla="*/ 15 w 156"/>
                <a:gd name="T71" fmla="*/ 137 h 137"/>
                <a:gd name="T72" fmla="*/ 12 w 156"/>
                <a:gd name="T73" fmla="*/ 130 h 137"/>
                <a:gd name="T74" fmla="*/ 8 w 156"/>
                <a:gd name="T75" fmla="*/ 115 h 137"/>
                <a:gd name="T76" fmla="*/ 0 w 156"/>
                <a:gd name="T77" fmla="*/ 111 h 137"/>
                <a:gd name="T78" fmla="*/ 19 w 156"/>
                <a:gd name="T79" fmla="*/ 63 h 137"/>
                <a:gd name="T80" fmla="*/ 49 w 156"/>
                <a:gd name="T81" fmla="*/ 8 h 137"/>
                <a:gd name="T82" fmla="*/ 56 w 156"/>
                <a:gd name="T83" fmla="*/ 4 h 137"/>
                <a:gd name="T84" fmla="*/ 60 w 156"/>
                <a:gd name="T85" fmla="*/ 8 h 137"/>
                <a:gd name="T86" fmla="*/ 60 w 156"/>
                <a:gd name="T87" fmla="*/ 11 h 137"/>
                <a:gd name="T88" fmla="*/ 74 w 156"/>
                <a:gd name="T89" fmla="*/ 0 h 137"/>
                <a:gd name="T90" fmla="*/ 78 w 156"/>
                <a:gd name="T91" fmla="*/ 4 h 137"/>
                <a:gd name="T92" fmla="*/ 89 w 156"/>
                <a:gd name="T93" fmla="*/ 0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56" h="137">
                  <a:moveTo>
                    <a:pt x="89" y="0"/>
                  </a:moveTo>
                  <a:lnTo>
                    <a:pt x="89" y="0"/>
                  </a:lnTo>
                  <a:lnTo>
                    <a:pt x="89" y="0"/>
                  </a:lnTo>
                  <a:lnTo>
                    <a:pt x="89" y="4"/>
                  </a:lnTo>
                  <a:lnTo>
                    <a:pt x="89" y="4"/>
                  </a:lnTo>
                  <a:lnTo>
                    <a:pt x="93" y="4"/>
                  </a:lnTo>
                  <a:lnTo>
                    <a:pt x="93" y="8"/>
                  </a:lnTo>
                  <a:lnTo>
                    <a:pt x="97" y="8"/>
                  </a:lnTo>
                  <a:lnTo>
                    <a:pt x="97" y="11"/>
                  </a:lnTo>
                  <a:lnTo>
                    <a:pt x="97" y="11"/>
                  </a:lnTo>
                  <a:lnTo>
                    <a:pt x="100" y="11"/>
                  </a:lnTo>
                  <a:lnTo>
                    <a:pt x="100" y="15"/>
                  </a:lnTo>
                  <a:lnTo>
                    <a:pt x="100" y="15"/>
                  </a:lnTo>
                  <a:lnTo>
                    <a:pt x="104" y="19"/>
                  </a:lnTo>
                  <a:lnTo>
                    <a:pt x="104" y="19"/>
                  </a:lnTo>
                  <a:lnTo>
                    <a:pt x="104" y="22"/>
                  </a:lnTo>
                  <a:lnTo>
                    <a:pt x="108" y="22"/>
                  </a:lnTo>
                  <a:lnTo>
                    <a:pt x="108" y="22"/>
                  </a:lnTo>
                  <a:lnTo>
                    <a:pt x="112" y="30"/>
                  </a:lnTo>
                  <a:lnTo>
                    <a:pt x="115" y="34"/>
                  </a:lnTo>
                  <a:lnTo>
                    <a:pt x="119" y="34"/>
                  </a:lnTo>
                  <a:lnTo>
                    <a:pt x="119" y="34"/>
                  </a:lnTo>
                  <a:lnTo>
                    <a:pt x="123" y="37"/>
                  </a:lnTo>
                  <a:lnTo>
                    <a:pt x="123" y="37"/>
                  </a:lnTo>
                  <a:lnTo>
                    <a:pt x="123" y="37"/>
                  </a:lnTo>
                  <a:lnTo>
                    <a:pt x="123" y="41"/>
                  </a:lnTo>
                  <a:lnTo>
                    <a:pt x="126" y="41"/>
                  </a:lnTo>
                  <a:lnTo>
                    <a:pt x="126" y="41"/>
                  </a:lnTo>
                  <a:lnTo>
                    <a:pt x="126" y="45"/>
                  </a:lnTo>
                  <a:lnTo>
                    <a:pt x="126" y="48"/>
                  </a:lnTo>
                  <a:lnTo>
                    <a:pt x="126" y="48"/>
                  </a:lnTo>
                  <a:lnTo>
                    <a:pt x="130" y="52"/>
                  </a:lnTo>
                  <a:lnTo>
                    <a:pt x="134" y="56"/>
                  </a:lnTo>
                  <a:lnTo>
                    <a:pt x="134" y="56"/>
                  </a:lnTo>
                  <a:lnTo>
                    <a:pt x="137" y="60"/>
                  </a:lnTo>
                  <a:lnTo>
                    <a:pt x="141" y="56"/>
                  </a:lnTo>
                  <a:lnTo>
                    <a:pt x="145" y="60"/>
                  </a:lnTo>
                  <a:lnTo>
                    <a:pt x="145" y="60"/>
                  </a:lnTo>
                  <a:lnTo>
                    <a:pt x="149" y="60"/>
                  </a:lnTo>
                  <a:lnTo>
                    <a:pt x="152" y="60"/>
                  </a:lnTo>
                  <a:lnTo>
                    <a:pt x="152" y="63"/>
                  </a:lnTo>
                  <a:lnTo>
                    <a:pt x="152" y="63"/>
                  </a:lnTo>
                  <a:lnTo>
                    <a:pt x="152" y="63"/>
                  </a:lnTo>
                  <a:lnTo>
                    <a:pt x="156" y="67"/>
                  </a:lnTo>
                  <a:lnTo>
                    <a:pt x="152" y="67"/>
                  </a:lnTo>
                  <a:lnTo>
                    <a:pt x="152" y="67"/>
                  </a:lnTo>
                  <a:lnTo>
                    <a:pt x="149" y="67"/>
                  </a:lnTo>
                  <a:lnTo>
                    <a:pt x="149" y="67"/>
                  </a:lnTo>
                  <a:lnTo>
                    <a:pt x="149" y="71"/>
                  </a:lnTo>
                  <a:lnTo>
                    <a:pt x="145" y="71"/>
                  </a:lnTo>
                  <a:lnTo>
                    <a:pt x="145" y="74"/>
                  </a:lnTo>
                  <a:lnTo>
                    <a:pt x="141" y="74"/>
                  </a:lnTo>
                  <a:lnTo>
                    <a:pt x="137" y="74"/>
                  </a:lnTo>
                  <a:lnTo>
                    <a:pt x="137" y="74"/>
                  </a:lnTo>
                  <a:lnTo>
                    <a:pt x="137" y="74"/>
                  </a:lnTo>
                  <a:lnTo>
                    <a:pt x="134" y="74"/>
                  </a:lnTo>
                  <a:lnTo>
                    <a:pt x="130" y="78"/>
                  </a:lnTo>
                  <a:lnTo>
                    <a:pt x="126" y="78"/>
                  </a:lnTo>
                  <a:lnTo>
                    <a:pt x="126" y="82"/>
                  </a:lnTo>
                  <a:lnTo>
                    <a:pt x="126" y="82"/>
                  </a:lnTo>
                  <a:lnTo>
                    <a:pt x="123" y="82"/>
                  </a:lnTo>
                  <a:lnTo>
                    <a:pt x="123" y="85"/>
                  </a:lnTo>
                  <a:lnTo>
                    <a:pt x="119" y="85"/>
                  </a:lnTo>
                  <a:lnTo>
                    <a:pt x="119" y="85"/>
                  </a:lnTo>
                  <a:lnTo>
                    <a:pt x="112" y="89"/>
                  </a:lnTo>
                  <a:lnTo>
                    <a:pt x="112" y="93"/>
                  </a:lnTo>
                  <a:lnTo>
                    <a:pt x="115" y="97"/>
                  </a:lnTo>
                  <a:lnTo>
                    <a:pt x="115" y="97"/>
                  </a:lnTo>
                  <a:lnTo>
                    <a:pt x="112" y="97"/>
                  </a:lnTo>
                  <a:lnTo>
                    <a:pt x="112" y="100"/>
                  </a:lnTo>
                  <a:lnTo>
                    <a:pt x="108" y="100"/>
                  </a:lnTo>
                  <a:lnTo>
                    <a:pt x="108" y="100"/>
                  </a:lnTo>
                  <a:lnTo>
                    <a:pt x="104" y="104"/>
                  </a:lnTo>
                  <a:lnTo>
                    <a:pt x="104" y="104"/>
                  </a:lnTo>
                  <a:lnTo>
                    <a:pt x="104" y="104"/>
                  </a:lnTo>
                  <a:lnTo>
                    <a:pt x="100" y="108"/>
                  </a:lnTo>
                  <a:lnTo>
                    <a:pt x="100" y="108"/>
                  </a:lnTo>
                  <a:lnTo>
                    <a:pt x="97" y="108"/>
                  </a:lnTo>
                  <a:lnTo>
                    <a:pt x="93" y="111"/>
                  </a:lnTo>
                  <a:lnTo>
                    <a:pt x="93" y="115"/>
                  </a:lnTo>
                  <a:lnTo>
                    <a:pt x="93" y="115"/>
                  </a:lnTo>
                  <a:lnTo>
                    <a:pt x="93" y="119"/>
                  </a:lnTo>
                  <a:lnTo>
                    <a:pt x="93" y="119"/>
                  </a:lnTo>
                  <a:lnTo>
                    <a:pt x="93" y="123"/>
                  </a:lnTo>
                  <a:lnTo>
                    <a:pt x="89" y="123"/>
                  </a:lnTo>
                  <a:lnTo>
                    <a:pt x="86" y="123"/>
                  </a:lnTo>
                  <a:lnTo>
                    <a:pt x="86" y="123"/>
                  </a:lnTo>
                  <a:lnTo>
                    <a:pt x="82" y="123"/>
                  </a:lnTo>
                  <a:lnTo>
                    <a:pt x="78" y="123"/>
                  </a:lnTo>
                  <a:lnTo>
                    <a:pt x="74" y="123"/>
                  </a:lnTo>
                  <a:lnTo>
                    <a:pt x="74" y="123"/>
                  </a:lnTo>
                  <a:lnTo>
                    <a:pt x="71" y="123"/>
                  </a:lnTo>
                  <a:lnTo>
                    <a:pt x="63" y="119"/>
                  </a:lnTo>
                  <a:lnTo>
                    <a:pt x="63" y="119"/>
                  </a:lnTo>
                  <a:lnTo>
                    <a:pt x="60" y="115"/>
                  </a:lnTo>
                  <a:lnTo>
                    <a:pt x="56" y="115"/>
                  </a:lnTo>
                  <a:lnTo>
                    <a:pt x="52" y="115"/>
                  </a:lnTo>
                  <a:lnTo>
                    <a:pt x="49" y="119"/>
                  </a:lnTo>
                  <a:lnTo>
                    <a:pt x="45" y="126"/>
                  </a:lnTo>
                  <a:lnTo>
                    <a:pt x="41" y="130"/>
                  </a:lnTo>
                  <a:lnTo>
                    <a:pt x="37" y="130"/>
                  </a:lnTo>
                  <a:lnTo>
                    <a:pt x="34" y="134"/>
                  </a:lnTo>
                  <a:lnTo>
                    <a:pt x="30" y="134"/>
                  </a:lnTo>
                  <a:lnTo>
                    <a:pt x="26" y="137"/>
                  </a:lnTo>
                  <a:lnTo>
                    <a:pt x="26" y="137"/>
                  </a:lnTo>
                  <a:lnTo>
                    <a:pt x="23" y="137"/>
                  </a:lnTo>
                  <a:lnTo>
                    <a:pt x="19" y="137"/>
                  </a:lnTo>
                  <a:lnTo>
                    <a:pt x="15" y="137"/>
                  </a:lnTo>
                  <a:lnTo>
                    <a:pt x="12" y="137"/>
                  </a:lnTo>
                  <a:lnTo>
                    <a:pt x="12" y="134"/>
                  </a:lnTo>
                  <a:lnTo>
                    <a:pt x="12" y="130"/>
                  </a:lnTo>
                  <a:lnTo>
                    <a:pt x="12" y="126"/>
                  </a:lnTo>
                  <a:lnTo>
                    <a:pt x="8" y="119"/>
                  </a:lnTo>
                  <a:lnTo>
                    <a:pt x="8" y="115"/>
                  </a:lnTo>
                  <a:lnTo>
                    <a:pt x="0" y="111"/>
                  </a:lnTo>
                  <a:lnTo>
                    <a:pt x="0" y="111"/>
                  </a:lnTo>
                  <a:lnTo>
                    <a:pt x="0" y="111"/>
                  </a:lnTo>
                  <a:lnTo>
                    <a:pt x="0" y="108"/>
                  </a:lnTo>
                  <a:lnTo>
                    <a:pt x="4" y="63"/>
                  </a:lnTo>
                  <a:lnTo>
                    <a:pt x="19" y="63"/>
                  </a:lnTo>
                  <a:lnTo>
                    <a:pt x="23" y="8"/>
                  </a:lnTo>
                  <a:lnTo>
                    <a:pt x="34" y="8"/>
                  </a:lnTo>
                  <a:lnTo>
                    <a:pt x="49" y="8"/>
                  </a:lnTo>
                  <a:lnTo>
                    <a:pt x="56" y="4"/>
                  </a:lnTo>
                  <a:lnTo>
                    <a:pt x="56" y="4"/>
                  </a:lnTo>
                  <a:lnTo>
                    <a:pt x="56" y="4"/>
                  </a:lnTo>
                  <a:lnTo>
                    <a:pt x="60" y="4"/>
                  </a:lnTo>
                  <a:lnTo>
                    <a:pt x="60" y="8"/>
                  </a:lnTo>
                  <a:lnTo>
                    <a:pt x="60" y="8"/>
                  </a:lnTo>
                  <a:lnTo>
                    <a:pt x="60" y="8"/>
                  </a:lnTo>
                  <a:lnTo>
                    <a:pt x="60" y="11"/>
                  </a:lnTo>
                  <a:lnTo>
                    <a:pt x="60" y="11"/>
                  </a:lnTo>
                  <a:lnTo>
                    <a:pt x="67" y="8"/>
                  </a:lnTo>
                  <a:lnTo>
                    <a:pt x="71" y="4"/>
                  </a:lnTo>
                  <a:lnTo>
                    <a:pt x="74" y="0"/>
                  </a:lnTo>
                  <a:lnTo>
                    <a:pt x="74" y="0"/>
                  </a:lnTo>
                  <a:lnTo>
                    <a:pt x="78" y="4"/>
                  </a:lnTo>
                  <a:lnTo>
                    <a:pt x="78" y="4"/>
                  </a:lnTo>
                  <a:lnTo>
                    <a:pt x="82" y="0"/>
                  </a:lnTo>
                  <a:lnTo>
                    <a:pt x="86" y="0"/>
                  </a:lnTo>
                  <a:lnTo>
                    <a:pt x="89" y="0"/>
                  </a:lnTo>
                  <a:lnTo>
                    <a:pt x="89" y="0"/>
                  </a:lnTo>
                  <a:lnTo>
                    <a:pt x="89"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3" name="Freeform 147">
              <a:extLst>
                <a:ext uri="{FF2B5EF4-FFF2-40B4-BE49-F238E27FC236}">
                  <a16:creationId xmlns:a16="http://schemas.microsoft.com/office/drawing/2014/main" xmlns="" id="{75402F3F-1BDD-4788-A252-0F7B0E0240D3}"/>
                </a:ext>
              </a:extLst>
            </p:cNvPr>
            <p:cNvSpPr/>
            <p:nvPr/>
          </p:nvSpPr>
          <p:spPr bwMode="auto">
            <a:xfrm>
              <a:off x="5297666" y="4728788"/>
              <a:ext cx="397687" cy="331687"/>
            </a:xfrm>
            <a:custGeom>
              <a:avLst/>
              <a:gdLst>
                <a:gd name="T0" fmla="*/ 137 w 222"/>
                <a:gd name="T1" fmla="*/ 78 h 190"/>
                <a:gd name="T2" fmla="*/ 167 w 222"/>
                <a:gd name="T3" fmla="*/ 23 h 190"/>
                <a:gd name="T4" fmla="*/ 189 w 222"/>
                <a:gd name="T5" fmla="*/ 19 h 190"/>
                <a:gd name="T6" fmla="*/ 193 w 222"/>
                <a:gd name="T7" fmla="*/ 23 h 190"/>
                <a:gd name="T8" fmla="*/ 193 w 222"/>
                <a:gd name="T9" fmla="*/ 26 h 190"/>
                <a:gd name="T10" fmla="*/ 204 w 222"/>
                <a:gd name="T11" fmla="*/ 19 h 190"/>
                <a:gd name="T12" fmla="*/ 211 w 222"/>
                <a:gd name="T13" fmla="*/ 19 h 190"/>
                <a:gd name="T14" fmla="*/ 219 w 222"/>
                <a:gd name="T15" fmla="*/ 15 h 190"/>
                <a:gd name="T16" fmla="*/ 219 w 222"/>
                <a:gd name="T17" fmla="*/ 11 h 190"/>
                <a:gd name="T18" fmla="*/ 215 w 222"/>
                <a:gd name="T19" fmla="*/ 8 h 190"/>
                <a:gd name="T20" fmla="*/ 211 w 222"/>
                <a:gd name="T21" fmla="*/ 11 h 190"/>
                <a:gd name="T22" fmla="*/ 167 w 222"/>
                <a:gd name="T23" fmla="*/ 19 h 190"/>
                <a:gd name="T24" fmla="*/ 163 w 222"/>
                <a:gd name="T25" fmla="*/ 19 h 190"/>
                <a:gd name="T26" fmla="*/ 159 w 222"/>
                <a:gd name="T27" fmla="*/ 15 h 190"/>
                <a:gd name="T28" fmla="*/ 156 w 222"/>
                <a:gd name="T29" fmla="*/ 15 h 190"/>
                <a:gd name="T30" fmla="*/ 148 w 222"/>
                <a:gd name="T31" fmla="*/ 19 h 190"/>
                <a:gd name="T32" fmla="*/ 141 w 222"/>
                <a:gd name="T33" fmla="*/ 15 h 190"/>
                <a:gd name="T34" fmla="*/ 137 w 222"/>
                <a:gd name="T35" fmla="*/ 15 h 190"/>
                <a:gd name="T36" fmla="*/ 130 w 222"/>
                <a:gd name="T37" fmla="*/ 15 h 190"/>
                <a:gd name="T38" fmla="*/ 122 w 222"/>
                <a:gd name="T39" fmla="*/ 15 h 190"/>
                <a:gd name="T40" fmla="*/ 115 w 222"/>
                <a:gd name="T41" fmla="*/ 11 h 190"/>
                <a:gd name="T42" fmla="*/ 111 w 222"/>
                <a:gd name="T43" fmla="*/ 8 h 190"/>
                <a:gd name="T44" fmla="*/ 48 w 222"/>
                <a:gd name="T45" fmla="*/ 8 h 190"/>
                <a:gd name="T46" fmla="*/ 41 w 222"/>
                <a:gd name="T47" fmla="*/ 8 h 190"/>
                <a:gd name="T48" fmla="*/ 33 w 222"/>
                <a:gd name="T49" fmla="*/ 4 h 190"/>
                <a:gd name="T50" fmla="*/ 30 w 222"/>
                <a:gd name="T51" fmla="*/ 0 h 190"/>
                <a:gd name="T52" fmla="*/ 26 w 222"/>
                <a:gd name="T53" fmla="*/ 0 h 190"/>
                <a:gd name="T54" fmla="*/ 22 w 222"/>
                <a:gd name="T55" fmla="*/ 0 h 190"/>
                <a:gd name="T56" fmla="*/ 15 w 222"/>
                <a:gd name="T57" fmla="*/ 8 h 190"/>
                <a:gd name="T58" fmla="*/ 8 w 222"/>
                <a:gd name="T59" fmla="*/ 4 h 190"/>
                <a:gd name="T60" fmla="*/ 4 w 222"/>
                <a:gd name="T61" fmla="*/ 8 h 190"/>
                <a:gd name="T62" fmla="*/ 4 w 222"/>
                <a:gd name="T63" fmla="*/ 19 h 190"/>
                <a:gd name="T64" fmla="*/ 26 w 222"/>
                <a:gd name="T65" fmla="*/ 52 h 190"/>
                <a:gd name="T66" fmla="*/ 33 w 222"/>
                <a:gd name="T67" fmla="*/ 75 h 190"/>
                <a:gd name="T68" fmla="*/ 41 w 222"/>
                <a:gd name="T69" fmla="*/ 93 h 190"/>
                <a:gd name="T70" fmla="*/ 48 w 222"/>
                <a:gd name="T71" fmla="*/ 123 h 190"/>
                <a:gd name="T72" fmla="*/ 48 w 222"/>
                <a:gd name="T73" fmla="*/ 134 h 190"/>
                <a:gd name="T74" fmla="*/ 52 w 222"/>
                <a:gd name="T75" fmla="*/ 145 h 190"/>
                <a:gd name="T76" fmla="*/ 52 w 222"/>
                <a:gd name="T77" fmla="*/ 152 h 190"/>
                <a:gd name="T78" fmla="*/ 59 w 222"/>
                <a:gd name="T79" fmla="*/ 167 h 190"/>
                <a:gd name="T80" fmla="*/ 67 w 222"/>
                <a:gd name="T81" fmla="*/ 178 h 190"/>
                <a:gd name="T82" fmla="*/ 78 w 222"/>
                <a:gd name="T83" fmla="*/ 178 h 190"/>
                <a:gd name="T84" fmla="*/ 82 w 222"/>
                <a:gd name="T85" fmla="*/ 175 h 190"/>
                <a:gd name="T86" fmla="*/ 89 w 222"/>
                <a:gd name="T87" fmla="*/ 175 h 190"/>
                <a:gd name="T88" fmla="*/ 96 w 222"/>
                <a:gd name="T89" fmla="*/ 186 h 190"/>
                <a:gd name="T90" fmla="*/ 104 w 222"/>
                <a:gd name="T91" fmla="*/ 186 h 190"/>
                <a:gd name="T92" fmla="*/ 111 w 222"/>
                <a:gd name="T93" fmla="*/ 186 h 190"/>
                <a:gd name="T94" fmla="*/ 115 w 222"/>
                <a:gd name="T95" fmla="*/ 190 h 190"/>
                <a:gd name="T96" fmla="*/ 119 w 222"/>
                <a:gd name="T97" fmla="*/ 182 h 190"/>
                <a:gd name="T98" fmla="*/ 130 w 222"/>
                <a:gd name="T99" fmla="*/ 178 h 190"/>
                <a:gd name="T100" fmla="*/ 133 w 222"/>
                <a:gd name="T101" fmla="*/ 126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22" h="190">
                  <a:moveTo>
                    <a:pt x="133" y="126"/>
                  </a:moveTo>
                  <a:lnTo>
                    <a:pt x="133" y="123"/>
                  </a:lnTo>
                  <a:lnTo>
                    <a:pt x="137" y="78"/>
                  </a:lnTo>
                  <a:lnTo>
                    <a:pt x="152" y="78"/>
                  </a:lnTo>
                  <a:lnTo>
                    <a:pt x="156" y="23"/>
                  </a:lnTo>
                  <a:lnTo>
                    <a:pt x="167" y="23"/>
                  </a:lnTo>
                  <a:lnTo>
                    <a:pt x="182" y="23"/>
                  </a:lnTo>
                  <a:lnTo>
                    <a:pt x="189" y="19"/>
                  </a:lnTo>
                  <a:lnTo>
                    <a:pt x="189" y="19"/>
                  </a:lnTo>
                  <a:lnTo>
                    <a:pt x="189" y="19"/>
                  </a:lnTo>
                  <a:lnTo>
                    <a:pt x="193" y="19"/>
                  </a:lnTo>
                  <a:lnTo>
                    <a:pt x="193" y="23"/>
                  </a:lnTo>
                  <a:lnTo>
                    <a:pt x="193" y="23"/>
                  </a:lnTo>
                  <a:lnTo>
                    <a:pt x="193" y="23"/>
                  </a:lnTo>
                  <a:lnTo>
                    <a:pt x="193" y="26"/>
                  </a:lnTo>
                  <a:lnTo>
                    <a:pt x="193" y="26"/>
                  </a:lnTo>
                  <a:lnTo>
                    <a:pt x="200" y="23"/>
                  </a:lnTo>
                  <a:lnTo>
                    <a:pt x="204" y="19"/>
                  </a:lnTo>
                  <a:lnTo>
                    <a:pt x="207" y="15"/>
                  </a:lnTo>
                  <a:lnTo>
                    <a:pt x="207" y="15"/>
                  </a:lnTo>
                  <a:lnTo>
                    <a:pt x="211" y="19"/>
                  </a:lnTo>
                  <a:lnTo>
                    <a:pt x="211" y="19"/>
                  </a:lnTo>
                  <a:lnTo>
                    <a:pt x="215" y="15"/>
                  </a:lnTo>
                  <a:lnTo>
                    <a:pt x="219" y="15"/>
                  </a:lnTo>
                  <a:lnTo>
                    <a:pt x="222" y="15"/>
                  </a:lnTo>
                  <a:lnTo>
                    <a:pt x="222" y="11"/>
                  </a:lnTo>
                  <a:lnTo>
                    <a:pt x="219" y="11"/>
                  </a:lnTo>
                  <a:lnTo>
                    <a:pt x="219" y="11"/>
                  </a:lnTo>
                  <a:lnTo>
                    <a:pt x="219" y="11"/>
                  </a:lnTo>
                  <a:lnTo>
                    <a:pt x="215" y="8"/>
                  </a:lnTo>
                  <a:lnTo>
                    <a:pt x="215" y="8"/>
                  </a:lnTo>
                  <a:lnTo>
                    <a:pt x="215" y="8"/>
                  </a:lnTo>
                  <a:lnTo>
                    <a:pt x="211" y="11"/>
                  </a:lnTo>
                  <a:lnTo>
                    <a:pt x="207" y="8"/>
                  </a:lnTo>
                  <a:lnTo>
                    <a:pt x="167" y="19"/>
                  </a:lnTo>
                  <a:lnTo>
                    <a:pt x="167" y="19"/>
                  </a:lnTo>
                  <a:lnTo>
                    <a:pt x="167" y="19"/>
                  </a:lnTo>
                  <a:lnTo>
                    <a:pt x="163" y="19"/>
                  </a:lnTo>
                  <a:lnTo>
                    <a:pt x="163" y="19"/>
                  </a:lnTo>
                  <a:lnTo>
                    <a:pt x="163" y="19"/>
                  </a:lnTo>
                  <a:lnTo>
                    <a:pt x="159" y="15"/>
                  </a:lnTo>
                  <a:lnTo>
                    <a:pt x="159" y="15"/>
                  </a:lnTo>
                  <a:lnTo>
                    <a:pt x="159" y="15"/>
                  </a:lnTo>
                  <a:lnTo>
                    <a:pt x="156" y="15"/>
                  </a:lnTo>
                  <a:lnTo>
                    <a:pt x="156" y="15"/>
                  </a:lnTo>
                  <a:lnTo>
                    <a:pt x="156" y="19"/>
                  </a:lnTo>
                  <a:lnTo>
                    <a:pt x="152" y="19"/>
                  </a:lnTo>
                  <a:lnTo>
                    <a:pt x="148" y="19"/>
                  </a:lnTo>
                  <a:lnTo>
                    <a:pt x="148" y="15"/>
                  </a:lnTo>
                  <a:lnTo>
                    <a:pt x="145" y="15"/>
                  </a:lnTo>
                  <a:lnTo>
                    <a:pt x="141" y="15"/>
                  </a:lnTo>
                  <a:lnTo>
                    <a:pt x="141" y="11"/>
                  </a:lnTo>
                  <a:lnTo>
                    <a:pt x="141" y="15"/>
                  </a:lnTo>
                  <a:lnTo>
                    <a:pt x="137" y="15"/>
                  </a:lnTo>
                  <a:lnTo>
                    <a:pt x="133" y="15"/>
                  </a:lnTo>
                  <a:lnTo>
                    <a:pt x="130" y="15"/>
                  </a:lnTo>
                  <a:lnTo>
                    <a:pt x="130" y="15"/>
                  </a:lnTo>
                  <a:lnTo>
                    <a:pt x="126" y="15"/>
                  </a:lnTo>
                  <a:lnTo>
                    <a:pt x="126" y="15"/>
                  </a:lnTo>
                  <a:lnTo>
                    <a:pt x="122" y="15"/>
                  </a:lnTo>
                  <a:lnTo>
                    <a:pt x="122" y="15"/>
                  </a:lnTo>
                  <a:lnTo>
                    <a:pt x="119" y="11"/>
                  </a:lnTo>
                  <a:lnTo>
                    <a:pt x="115" y="11"/>
                  </a:lnTo>
                  <a:lnTo>
                    <a:pt x="115" y="11"/>
                  </a:lnTo>
                  <a:lnTo>
                    <a:pt x="111" y="8"/>
                  </a:lnTo>
                  <a:lnTo>
                    <a:pt x="111" y="8"/>
                  </a:lnTo>
                  <a:lnTo>
                    <a:pt x="48" y="8"/>
                  </a:lnTo>
                  <a:lnTo>
                    <a:pt x="48" y="8"/>
                  </a:lnTo>
                  <a:lnTo>
                    <a:pt x="48" y="8"/>
                  </a:lnTo>
                  <a:lnTo>
                    <a:pt x="45" y="8"/>
                  </a:lnTo>
                  <a:lnTo>
                    <a:pt x="45" y="8"/>
                  </a:lnTo>
                  <a:lnTo>
                    <a:pt x="41" y="8"/>
                  </a:lnTo>
                  <a:lnTo>
                    <a:pt x="37" y="8"/>
                  </a:lnTo>
                  <a:lnTo>
                    <a:pt x="33" y="4"/>
                  </a:lnTo>
                  <a:lnTo>
                    <a:pt x="33" y="4"/>
                  </a:lnTo>
                  <a:lnTo>
                    <a:pt x="33" y="4"/>
                  </a:lnTo>
                  <a:lnTo>
                    <a:pt x="30" y="4"/>
                  </a:lnTo>
                  <a:lnTo>
                    <a:pt x="30" y="0"/>
                  </a:lnTo>
                  <a:lnTo>
                    <a:pt x="30" y="0"/>
                  </a:lnTo>
                  <a:lnTo>
                    <a:pt x="26" y="0"/>
                  </a:lnTo>
                  <a:lnTo>
                    <a:pt x="26" y="0"/>
                  </a:lnTo>
                  <a:lnTo>
                    <a:pt x="26" y="0"/>
                  </a:lnTo>
                  <a:lnTo>
                    <a:pt x="22" y="0"/>
                  </a:lnTo>
                  <a:lnTo>
                    <a:pt x="22" y="0"/>
                  </a:lnTo>
                  <a:lnTo>
                    <a:pt x="15" y="4"/>
                  </a:lnTo>
                  <a:lnTo>
                    <a:pt x="15" y="4"/>
                  </a:lnTo>
                  <a:lnTo>
                    <a:pt x="15" y="8"/>
                  </a:lnTo>
                  <a:lnTo>
                    <a:pt x="11" y="4"/>
                  </a:lnTo>
                  <a:lnTo>
                    <a:pt x="8" y="4"/>
                  </a:lnTo>
                  <a:lnTo>
                    <a:pt x="8" y="4"/>
                  </a:lnTo>
                  <a:lnTo>
                    <a:pt x="8" y="8"/>
                  </a:lnTo>
                  <a:lnTo>
                    <a:pt x="4" y="8"/>
                  </a:lnTo>
                  <a:lnTo>
                    <a:pt x="4" y="8"/>
                  </a:lnTo>
                  <a:lnTo>
                    <a:pt x="0" y="8"/>
                  </a:lnTo>
                  <a:lnTo>
                    <a:pt x="0" y="8"/>
                  </a:lnTo>
                  <a:lnTo>
                    <a:pt x="4" y="19"/>
                  </a:lnTo>
                  <a:lnTo>
                    <a:pt x="11" y="30"/>
                  </a:lnTo>
                  <a:lnTo>
                    <a:pt x="19" y="37"/>
                  </a:lnTo>
                  <a:lnTo>
                    <a:pt x="26" y="52"/>
                  </a:lnTo>
                  <a:lnTo>
                    <a:pt x="26" y="60"/>
                  </a:lnTo>
                  <a:lnTo>
                    <a:pt x="33" y="71"/>
                  </a:lnTo>
                  <a:lnTo>
                    <a:pt x="33" y="75"/>
                  </a:lnTo>
                  <a:lnTo>
                    <a:pt x="45" y="86"/>
                  </a:lnTo>
                  <a:lnTo>
                    <a:pt x="45" y="93"/>
                  </a:lnTo>
                  <a:lnTo>
                    <a:pt x="41" y="93"/>
                  </a:lnTo>
                  <a:lnTo>
                    <a:pt x="45" y="100"/>
                  </a:lnTo>
                  <a:lnTo>
                    <a:pt x="45" y="112"/>
                  </a:lnTo>
                  <a:lnTo>
                    <a:pt x="48" y="123"/>
                  </a:lnTo>
                  <a:lnTo>
                    <a:pt x="48" y="130"/>
                  </a:lnTo>
                  <a:lnTo>
                    <a:pt x="52" y="134"/>
                  </a:lnTo>
                  <a:lnTo>
                    <a:pt x="48" y="134"/>
                  </a:lnTo>
                  <a:lnTo>
                    <a:pt x="52" y="138"/>
                  </a:lnTo>
                  <a:lnTo>
                    <a:pt x="52" y="145"/>
                  </a:lnTo>
                  <a:lnTo>
                    <a:pt x="52" y="145"/>
                  </a:lnTo>
                  <a:lnTo>
                    <a:pt x="56" y="149"/>
                  </a:lnTo>
                  <a:lnTo>
                    <a:pt x="52" y="149"/>
                  </a:lnTo>
                  <a:lnTo>
                    <a:pt x="52" y="152"/>
                  </a:lnTo>
                  <a:lnTo>
                    <a:pt x="56" y="156"/>
                  </a:lnTo>
                  <a:lnTo>
                    <a:pt x="56" y="164"/>
                  </a:lnTo>
                  <a:lnTo>
                    <a:pt x="59" y="167"/>
                  </a:lnTo>
                  <a:lnTo>
                    <a:pt x="63" y="171"/>
                  </a:lnTo>
                  <a:lnTo>
                    <a:pt x="67" y="175"/>
                  </a:lnTo>
                  <a:lnTo>
                    <a:pt x="67" y="178"/>
                  </a:lnTo>
                  <a:lnTo>
                    <a:pt x="74" y="182"/>
                  </a:lnTo>
                  <a:lnTo>
                    <a:pt x="78" y="182"/>
                  </a:lnTo>
                  <a:lnTo>
                    <a:pt x="78" y="178"/>
                  </a:lnTo>
                  <a:lnTo>
                    <a:pt x="78" y="178"/>
                  </a:lnTo>
                  <a:lnTo>
                    <a:pt x="78" y="178"/>
                  </a:lnTo>
                  <a:lnTo>
                    <a:pt x="82" y="175"/>
                  </a:lnTo>
                  <a:lnTo>
                    <a:pt x="85" y="175"/>
                  </a:lnTo>
                  <a:lnTo>
                    <a:pt x="85" y="175"/>
                  </a:lnTo>
                  <a:lnTo>
                    <a:pt x="89" y="175"/>
                  </a:lnTo>
                  <a:lnTo>
                    <a:pt x="89" y="178"/>
                  </a:lnTo>
                  <a:lnTo>
                    <a:pt x="89" y="186"/>
                  </a:lnTo>
                  <a:lnTo>
                    <a:pt x="96" y="186"/>
                  </a:lnTo>
                  <a:lnTo>
                    <a:pt x="100" y="186"/>
                  </a:lnTo>
                  <a:lnTo>
                    <a:pt x="100" y="186"/>
                  </a:lnTo>
                  <a:lnTo>
                    <a:pt x="104" y="186"/>
                  </a:lnTo>
                  <a:lnTo>
                    <a:pt x="108" y="186"/>
                  </a:lnTo>
                  <a:lnTo>
                    <a:pt x="108" y="186"/>
                  </a:lnTo>
                  <a:lnTo>
                    <a:pt x="111" y="186"/>
                  </a:lnTo>
                  <a:lnTo>
                    <a:pt x="111" y="190"/>
                  </a:lnTo>
                  <a:lnTo>
                    <a:pt x="115" y="190"/>
                  </a:lnTo>
                  <a:lnTo>
                    <a:pt x="115" y="190"/>
                  </a:lnTo>
                  <a:lnTo>
                    <a:pt x="115" y="186"/>
                  </a:lnTo>
                  <a:lnTo>
                    <a:pt x="119" y="182"/>
                  </a:lnTo>
                  <a:lnTo>
                    <a:pt x="119" y="182"/>
                  </a:lnTo>
                  <a:lnTo>
                    <a:pt x="122" y="182"/>
                  </a:lnTo>
                  <a:lnTo>
                    <a:pt x="126" y="178"/>
                  </a:lnTo>
                  <a:lnTo>
                    <a:pt x="130" y="178"/>
                  </a:lnTo>
                  <a:lnTo>
                    <a:pt x="133" y="178"/>
                  </a:lnTo>
                  <a:lnTo>
                    <a:pt x="133" y="126"/>
                  </a:lnTo>
                  <a:lnTo>
                    <a:pt x="133" y="1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4" name="Freeform 148">
              <a:extLst>
                <a:ext uri="{FF2B5EF4-FFF2-40B4-BE49-F238E27FC236}">
                  <a16:creationId xmlns:a16="http://schemas.microsoft.com/office/drawing/2014/main" xmlns="" id="{44985F5C-714D-40FE-B02C-CD2CC21A6C31}"/>
                </a:ext>
              </a:extLst>
            </p:cNvPr>
            <p:cNvSpPr/>
            <p:nvPr/>
          </p:nvSpPr>
          <p:spPr bwMode="auto">
            <a:xfrm>
              <a:off x="6578505" y="4838766"/>
              <a:ext cx="19705" cy="13966"/>
            </a:xfrm>
            <a:custGeom>
              <a:avLst/>
              <a:gdLst>
                <a:gd name="T0" fmla="*/ 0 w 11"/>
                <a:gd name="T1" fmla="*/ 0 h 8"/>
                <a:gd name="T2" fmla="*/ 0 w 11"/>
                <a:gd name="T3" fmla="*/ 4 h 8"/>
                <a:gd name="T4" fmla="*/ 3 w 11"/>
                <a:gd name="T5" fmla="*/ 8 h 8"/>
                <a:gd name="T6" fmla="*/ 3 w 11"/>
                <a:gd name="T7" fmla="*/ 8 h 8"/>
                <a:gd name="T8" fmla="*/ 11 w 11"/>
                <a:gd name="T9" fmla="*/ 4 h 8"/>
                <a:gd name="T10" fmla="*/ 7 w 11"/>
                <a:gd name="T11" fmla="*/ 4 h 8"/>
                <a:gd name="T12" fmla="*/ 7 w 11"/>
                <a:gd name="T13" fmla="*/ 0 h 8"/>
                <a:gd name="T14" fmla="*/ 3 w 11"/>
                <a:gd name="T15" fmla="*/ 0 h 8"/>
                <a:gd name="T16" fmla="*/ 0 w 11"/>
                <a:gd name="T17" fmla="*/ 0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 h="8">
                  <a:moveTo>
                    <a:pt x="0" y="0"/>
                  </a:moveTo>
                  <a:lnTo>
                    <a:pt x="0" y="4"/>
                  </a:lnTo>
                  <a:lnTo>
                    <a:pt x="3" y="8"/>
                  </a:lnTo>
                  <a:lnTo>
                    <a:pt x="3" y="8"/>
                  </a:lnTo>
                  <a:lnTo>
                    <a:pt x="11" y="4"/>
                  </a:lnTo>
                  <a:lnTo>
                    <a:pt x="7" y="4"/>
                  </a:lnTo>
                  <a:lnTo>
                    <a:pt x="7" y="0"/>
                  </a:lnTo>
                  <a:lnTo>
                    <a:pt x="3" y="0"/>
                  </a:lnTo>
                  <a:lnTo>
                    <a:pt x="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5" name="Freeform 149">
              <a:extLst>
                <a:ext uri="{FF2B5EF4-FFF2-40B4-BE49-F238E27FC236}">
                  <a16:creationId xmlns:a16="http://schemas.microsoft.com/office/drawing/2014/main" xmlns="" id="{C3E9EC9F-9D39-4806-A2FD-53CDE8A4252E}"/>
                </a:ext>
              </a:extLst>
            </p:cNvPr>
            <p:cNvSpPr>
              <a:spLocks noEditPoints="1"/>
            </p:cNvSpPr>
            <p:nvPr/>
          </p:nvSpPr>
          <p:spPr bwMode="auto">
            <a:xfrm>
              <a:off x="6213062" y="4599605"/>
              <a:ext cx="225714" cy="370093"/>
            </a:xfrm>
            <a:custGeom>
              <a:avLst/>
              <a:gdLst>
                <a:gd name="T0" fmla="*/ 37 w 126"/>
                <a:gd name="T1" fmla="*/ 208 h 212"/>
                <a:gd name="T2" fmla="*/ 59 w 126"/>
                <a:gd name="T3" fmla="*/ 204 h 212"/>
                <a:gd name="T4" fmla="*/ 67 w 126"/>
                <a:gd name="T5" fmla="*/ 193 h 212"/>
                <a:gd name="T6" fmla="*/ 70 w 126"/>
                <a:gd name="T7" fmla="*/ 182 h 212"/>
                <a:gd name="T8" fmla="*/ 74 w 126"/>
                <a:gd name="T9" fmla="*/ 174 h 212"/>
                <a:gd name="T10" fmla="*/ 85 w 126"/>
                <a:gd name="T11" fmla="*/ 152 h 212"/>
                <a:gd name="T12" fmla="*/ 96 w 126"/>
                <a:gd name="T13" fmla="*/ 123 h 212"/>
                <a:gd name="T14" fmla="*/ 104 w 126"/>
                <a:gd name="T15" fmla="*/ 104 h 212"/>
                <a:gd name="T16" fmla="*/ 111 w 126"/>
                <a:gd name="T17" fmla="*/ 85 h 212"/>
                <a:gd name="T18" fmla="*/ 111 w 126"/>
                <a:gd name="T19" fmla="*/ 71 h 212"/>
                <a:gd name="T20" fmla="*/ 115 w 126"/>
                <a:gd name="T21" fmla="*/ 63 h 212"/>
                <a:gd name="T22" fmla="*/ 115 w 126"/>
                <a:gd name="T23" fmla="*/ 52 h 212"/>
                <a:gd name="T24" fmla="*/ 122 w 126"/>
                <a:gd name="T25" fmla="*/ 59 h 212"/>
                <a:gd name="T26" fmla="*/ 126 w 126"/>
                <a:gd name="T27" fmla="*/ 52 h 212"/>
                <a:gd name="T28" fmla="*/ 122 w 126"/>
                <a:gd name="T29" fmla="*/ 41 h 212"/>
                <a:gd name="T30" fmla="*/ 122 w 126"/>
                <a:gd name="T31" fmla="*/ 34 h 212"/>
                <a:gd name="T32" fmla="*/ 119 w 126"/>
                <a:gd name="T33" fmla="*/ 11 h 212"/>
                <a:gd name="T34" fmla="*/ 111 w 126"/>
                <a:gd name="T35" fmla="*/ 8 h 212"/>
                <a:gd name="T36" fmla="*/ 107 w 126"/>
                <a:gd name="T37" fmla="*/ 4 h 212"/>
                <a:gd name="T38" fmla="*/ 104 w 126"/>
                <a:gd name="T39" fmla="*/ 8 h 212"/>
                <a:gd name="T40" fmla="*/ 104 w 126"/>
                <a:gd name="T41" fmla="*/ 15 h 212"/>
                <a:gd name="T42" fmla="*/ 96 w 126"/>
                <a:gd name="T43" fmla="*/ 26 h 212"/>
                <a:gd name="T44" fmla="*/ 93 w 126"/>
                <a:gd name="T45" fmla="*/ 26 h 212"/>
                <a:gd name="T46" fmla="*/ 93 w 126"/>
                <a:gd name="T47" fmla="*/ 34 h 212"/>
                <a:gd name="T48" fmla="*/ 85 w 126"/>
                <a:gd name="T49" fmla="*/ 37 h 212"/>
                <a:gd name="T50" fmla="*/ 89 w 126"/>
                <a:gd name="T51" fmla="*/ 41 h 212"/>
                <a:gd name="T52" fmla="*/ 78 w 126"/>
                <a:gd name="T53" fmla="*/ 48 h 212"/>
                <a:gd name="T54" fmla="*/ 74 w 126"/>
                <a:gd name="T55" fmla="*/ 45 h 212"/>
                <a:gd name="T56" fmla="*/ 74 w 126"/>
                <a:gd name="T57" fmla="*/ 52 h 212"/>
                <a:gd name="T58" fmla="*/ 70 w 126"/>
                <a:gd name="T59" fmla="*/ 56 h 212"/>
                <a:gd name="T60" fmla="*/ 70 w 126"/>
                <a:gd name="T61" fmla="*/ 48 h 212"/>
                <a:gd name="T62" fmla="*/ 63 w 126"/>
                <a:gd name="T63" fmla="*/ 63 h 212"/>
                <a:gd name="T64" fmla="*/ 59 w 126"/>
                <a:gd name="T65" fmla="*/ 56 h 212"/>
                <a:gd name="T66" fmla="*/ 48 w 126"/>
                <a:gd name="T67" fmla="*/ 59 h 212"/>
                <a:gd name="T68" fmla="*/ 45 w 126"/>
                <a:gd name="T69" fmla="*/ 59 h 212"/>
                <a:gd name="T70" fmla="*/ 33 w 126"/>
                <a:gd name="T71" fmla="*/ 67 h 212"/>
                <a:gd name="T72" fmla="*/ 26 w 126"/>
                <a:gd name="T73" fmla="*/ 67 h 212"/>
                <a:gd name="T74" fmla="*/ 19 w 126"/>
                <a:gd name="T75" fmla="*/ 82 h 212"/>
                <a:gd name="T76" fmla="*/ 19 w 126"/>
                <a:gd name="T77" fmla="*/ 93 h 212"/>
                <a:gd name="T78" fmla="*/ 26 w 126"/>
                <a:gd name="T79" fmla="*/ 111 h 212"/>
                <a:gd name="T80" fmla="*/ 22 w 126"/>
                <a:gd name="T81" fmla="*/ 123 h 212"/>
                <a:gd name="T82" fmla="*/ 15 w 126"/>
                <a:gd name="T83" fmla="*/ 134 h 212"/>
                <a:gd name="T84" fmla="*/ 8 w 126"/>
                <a:gd name="T85" fmla="*/ 141 h 212"/>
                <a:gd name="T86" fmla="*/ 4 w 126"/>
                <a:gd name="T87" fmla="*/ 156 h 212"/>
                <a:gd name="T88" fmla="*/ 8 w 126"/>
                <a:gd name="T89" fmla="*/ 171 h 212"/>
                <a:gd name="T90" fmla="*/ 11 w 126"/>
                <a:gd name="T91" fmla="*/ 174 h 212"/>
                <a:gd name="T92" fmla="*/ 8 w 126"/>
                <a:gd name="T93" fmla="*/ 186 h 212"/>
                <a:gd name="T94" fmla="*/ 8 w 126"/>
                <a:gd name="T95" fmla="*/ 197 h 212"/>
                <a:gd name="T96" fmla="*/ 15 w 126"/>
                <a:gd name="T97" fmla="*/ 204 h 212"/>
                <a:gd name="T98" fmla="*/ 26 w 126"/>
                <a:gd name="T99" fmla="*/ 208 h 212"/>
                <a:gd name="T100" fmla="*/ 26 w 126"/>
                <a:gd name="T101" fmla="*/ 212 h 212"/>
                <a:gd name="T102" fmla="*/ 100 w 126"/>
                <a:gd name="T103" fmla="*/ 11 h 212"/>
                <a:gd name="T104" fmla="*/ 100 w 126"/>
                <a:gd name="T105" fmla="*/ 19 h 212"/>
                <a:gd name="T106" fmla="*/ 100 w 126"/>
                <a:gd name="T107" fmla="*/ 19 h 212"/>
                <a:gd name="T108" fmla="*/ 96 w 126"/>
                <a:gd name="T109" fmla="*/ 19 h 212"/>
                <a:gd name="T110" fmla="*/ 93 w 126"/>
                <a:gd name="T111" fmla="*/ 19 h 212"/>
                <a:gd name="T112" fmla="*/ 115 w 126"/>
                <a:gd name="T113" fmla="*/ 74 h 212"/>
                <a:gd name="T114" fmla="*/ 119 w 126"/>
                <a:gd name="T115" fmla="*/ 74 h 2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26" h="212">
                  <a:moveTo>
                    <a:pt x="26" y="212"/>
                  </a:moveTo>
                  <a:lnTo>
                    <a:pt x="30" y="212"/>
                  </a:lnTo>
                  <a:lnTo>
                    <a:pt x="33" y="212"/>
                  </a:lnTo>
                  <a:lnTo>
                    <a:pt x="37" y="208"/>
                  </a:lnTo>
                  <a:lnTo>
                    <a:pt x="41" y="204"/>
                  </a:lnTo>
                  <a:lnTo>
                    <a:pt x="52" y="204"/>
                  </a:lnTo>
                  <a:lnTo>
                    <a:pt x="56" y="204"/>
                  </a:lnTo>
                  <a:lnTo>
                    <a:pt x="59" y="204"/>
                  </a:lnTo>
                  <a:lnTo>
                    <a:pt x="59" y="200"/>
                  </a:lnTo>
                  <a:lnTo>
                    <a:pt x="63" y="200"/>
                  </a:lnTo>
                  <a:lnTo>
                    <a:pt x="67" y="197"/>
                  </a:lnTo>
                  <a:lnTo>
                    <a:pt x="67" y="193"/>
                  </a:lnTo>
                  <a:lnTo>
                    <a:pt x="67" y="189"/>
                  </a:lnTo>
                  <a:lnTo>
                    <a:pt x="70" y="186"/>
                  </a:lnTo>
                  <a:lnTo>
                    <a:pt x="70" y="182"/>
                  </a:lnTo>
                  <a:lnTo>
                    <a:pt x="70" y="182"/>
                  </a:lnTo>
                  <a:lnTo>
                    <a:pt x="70" y="182"/>
                  </a:lnTo>
                  <a:lnTo>
                    <a:pt x="74" y="174"/>
                  </a:lnTo>
                  <a:lnTo>
                    <a:pt x="74" y="174"/>
                  </a:lnTo>
                  <a:lnTo>
                    <a:pt x="74" y="174"/>
                  </a:lnTo>
                  <a:lnTo>
                    <a:pt x="78" y="171"/>
                  </a:lnTo>
                  <a:lnTo>
                    <a:pt x="82" y="160"/>
                  </a:lnTo>
                  <a:lnTo>
                    <a:pt x="82" y="156"/>
                  </a:lnTo>
                  <a:lnTo>
                    <a:pt x="85" y="152"/>
                  </a:lnTo>
                  <a:lnTo>
                    <a:pt x="85" y="145"/>
                  </a:lnTo>
                  <a:lnTo>
                    <a:pt x="89" y="137"/>
                  </a:lnTo>
                  <a:lnTo>
                    <a:pt x="93" y="126"/>
                  </a:lnTo>
                  <a:lnTo>
                    <a:pt x="96" y="123"/>
                  </a:lnTo>
                  <a:lnTo>
                    <a:pt x="96" y="119"/>
                  </a:lnTo>
                  <a:lnTo>
                    <a:pt x="100" y="111"/>
                  </a:lnTo>
                  <a:lnTo>
                    <a:pt x="100" y="111"/>
                  </a:lnTo>
                  <a:lnTo>
                    <a:pt x="104" y="104"/>
                  </a:lnTo>
                  <a:lnTo>
                    <a:pt x="107" y="97"/>
                  </a:lnTo>
                  <a:lnTo>
                    <a:pt x="107" y="89"/>
                  </a:lnTo>
                  <a:lnTo>
                    <a:pt x="111" y="89"/>
                  </a:lnTo>
                  <a:lnTo>
                    <a:pt x="111" y="85"/>
                  </a:lnTo>
                  <a:lnTo>
                    <a:pt x="107" y="82"/>
                  </a:lnTo>
                  <a:lnTo>
                    <a:pt x="111" y="78"/>
                  </a:lnTo>
                  <a:lnTo>
                    <a:pt x="115" y="74"/>
                  </a:lnTo>
                  <a:lnTo>
                    <a:pt x="111" y="71"/>
                  </a:lnTo>
                  <a:lnTo>
                    <a:pt x="115" y="71"/>
                  </a:lnTo>
                  <a:lnTo>
                    <a:pt x="115" y="67"/>
                  </a:lnTo>
                  <a:lnTo>
                    <a:pt x="115" y="63"/>
                  </a:lnTo>
                  <a:lnTo>
                    <a:pt x="115" y="63"/>
                  </a:lnTo>
                  <a:lnTo>
                    <a:pt x="115" y="59"/>
                  </a:lnTo>
                  <a:lnTo>
                    <a:pt x="115" y="59"/>
                  </a:lnTo>
                  <a:lnTo>
                    <a:pt x="115" y="56"/>
                  </a:lnTo>
                  <a:lnTo>
                    <a:pt x="115" y="52"/>
                  </a:lnTo>
                  <a:lnTo>
                    <a:pt x="119" y="56"/>
                  </a:lnTo>
                  <a:lnTo>
                    <a:pt x="119" y="56"/>
                  </a:lnTo>
                  <a:lnTo>
                    <a:pt x="122" y="59"/>
                  </a:lnTo>
                  <a:lnTo>
                    <a:pt x="122" y="59"/>
                  </a:lnTo>
                  <a:lnTo>
                    <a:pt x="122" y="59"/>
                  </a:lnTo>
                  <a:lnTo>
                    <a:pt x="122" y="56"/>
                  </a:lnTo>
                  <a:lnTo>
                    <a:pt x="126" y="56"/>
                  </a:lnTo>
                  <a:lnTo>
                    <a:pt x="126" y="52"/>
                  </a:lnTo>
                  <a:lnTo>
                    <a:pt x="126" y="52"/>
                  </a:lnTo>
                  <a:lnTo>
                    <a:pt x="126" y="48"/>
                  </a:lnTo>
                  <a:lnTo>
                    <a:pt x="122" y="45"/>
                  </a:lnTo>
                  <a:lnTo>
                    <a:pt x="122" y="41"/>
                  </a:lnTo>
                  <a:lnTo>
                    <a:pt x="122" y="41"/>
                  </a:lnTo>
                  <a:lnTo>
                    <a:pt x="122" y="37"/>
                  </a:lnTo>
                  <a:lnTo>
                    <a:pt x="122" y="34"/>
                  </a:lnTo>
                  <a:lnTo>
                    <a:pt x="122" y="34"/>
                  </a:lnTo>
                  <a:lnTo>
                    <a:pt x="122" y="26"/>
                  </a:lnTo>
                  <a:lnTo>
                    <a:pt x="122" y="22"/>
                  </a:lnTo>
                  <a:lnTo>
                    <a:pt x="122" y="15"/>
                  </a:lnTo>
                  <a:lnTo>
                    <a:pt x="119" y="11"/>
                  </a:lnTo>
                  <a:lnTo>
                    <a:pt x="119" y="15"/>
                  </a:lnTo>
                  <a:lnTo>
                    <a:pt x="115" y="11"/>
                  </a:lnTo>
                  <a:lnTo>
                    <a:pt x="115" y="8"/>
                  </a:lnTo>
                  <a:lnTo>
                    <a:pt x="111" y="8"/>
                  </a:lnTo>
                  <a:lnTo>
                    <a:pt x="115" y="4"/>
                  </a:lnTo>
                  <a:lnTo>
                    <a:pt x="111" y="0"/>
                  </a:lnTo>
                  <a:lnTo>
                    <a:pt x="107" y="4"/>
                  </a:lnTo>
                  <a:lnTo>
                    <a:pt x="107" y="4"/>
                  </a:lnTo>
                  <a:lnTo>
                    <a:pt x="107" y="8"/>
                  </a:lnTo>
                  <a:lnTo>
                    <a:pt x="104" y="4"/>
                  </a:lnTo>
                  <a:lnTo>
                    <a:pt x="100" y="4"/>
                  </a:lnTo>
                  <a:lnTo>
                    <a:pt x="104" y="8"/>
                  </a:lnTo>
                  <a:lnTo>
                    <a:pt x="104" y="11"/>
                  </a:lnTo>
                  <a:lnTo>
                    <a:pt x="107" y="11"/>
                  </a:lnTo>
                  <a:lnTo>
                    <a:pt x="107" y="15"/>
                  </a:lnTo>
                  <a:lnTo>
                    <a:pt x="104" y="15"/>
                  </a:lnTo>
                  <a:lnTo>
                    <a:pt x="104" y="22"/>
                  </a:lnTo>
                  <a:lnTo>
                    <a:pt x="100" y="22"/>
                  </a:lnTo>
                  <a:lnTo>
                    <a:pt x="100" y="22"/>
                  </a:lnTo>
                  <a:lnTo>
                    <a:pt x="96" y="26"/>
                  </a:lnTo>
                  <a:lnTo>
                    <a:pt x="96" y="30"/>
                  </a:lnTo>
                  <a:lnTo>
                    <a:pt x="93" y="30"/>
                  </a:lnTo>
                  <a:lnTo>
                    <a:pt x="93" y="30"/>
                  </a:lnTo>
                  <a:lnTo>
                    <a:pt x="93" y="26"/>
                  </a:lnTo>
                  <a:lnTo>
                    <a:pt x="89" y="26"/>
                  </a:lnTo>
                  <a:lnTo>
                    <a:pt x="89" y="26"/>
                  </a:lnTo>
                  <a:lnTo>
                    <a:pt x="89" y="30"/>
                  </a:lnTo>
                  <a:lnTo>
                    <a:pt x="93" y="34"/>
                  </a:lnTo>
                  <a:lnTo>
                    <a:pt x="93" y="34"/>
                  </a:lnTo>
                  <a:lnTo>
                    <a:pt x="89" y="34"/>
                  </a:lnTo>
                  <a:lnTo>
                    <a:pt x="89" y="34"/>
                  </a:lnTo>
                  <a:lnTo>
                    <a:pt x="85" y="37"/>
                  </a:lnTo>
                  <a:lnTo>
                    <a:pt x="85" y="37"/>
                  </a:lnTo>
                  <a:lnTo>
                    <a:pt x="89" y="41"/>
                  </a:lnTo>
                  <a:lnTo>
                    <a:pt x="89" y="41"/>
                  </a:lnTo>
                  <a:lnTo>
                    <a:pt x="89" y="41"/>
                  </a:lnTo>
                  <a:lnTo>
                    <a:pt x="85" y="41"/>
                  </a:lnTo>
                  <a:lnTo>
                    <a:pt x="85" y="41"/>
                  </a:lnTo>
                  <a:lnTo>
                    <a:pt x="85" y="45"/>
                  </a:lnTo>
                  <a:lnTo>
                    <a:pt x="78" y="48"/>
                  </a:lnTo>
                  <a:lnTo>
                    <a:pt x="78" y="45"/>
                  </a:lnTo>
                  <a:lnTo>
                    <a:pt x="82" y="45"/>
                  </a:lnTo>
                  <a:lnTo>
                    <a:pt x="78" y="41"/>
                  </a:lnTo>
                  <a:lnTo>
                    <a:pt x="74" y="45"/>
                  </a:lnTo>
                  <a:lnTo>
                    <a:pt x="78" y="45"/>
                  </a:lnTo>
                  <a:lnTo>
                    <a:pt x="78" y="45"/>
                  </a:lnTo>
                  <a:lnTo>
                    <a:pt x="74" y="48"/>
                  </a:lnTo>
                  <a:lnTo>
                    <a:pt x="74" y="52"/>
                  </a:lnTo>
                  <a:lnTo>
                    <a:pt x="78" y="52"/>
                  </a:lnTo>
                  <a:lnTo>
                    <a:pt x="78" y="52"/>
                  </a:lnTo>
                  <a:lnTo>
                    <a:pt x="74" y="52"/>
                  </a:lnTo>
                  <a:lnTo>
                    <a:pt x="70" y="56"/>
                  </a:lnTo>
                  <a:lnTo>
                    <a:pt x="70" y="52"/>
                  </a:lnTo>
                  <a:lnTo>
                    <a:pt x="70" y="52"/>
                  </a:lnTo>
                  <a:lnTo>
                    <a:pt x="70" y="52"/>
                  </a:lnTo>
                  <a:lnTo>
                    <a:pt x="70" y="48"/>
                  </a:lnTo>
                  <a:lnTo>
                    <a:pt x="63" y="56"/>
                  </a:lnTo>
                  <a:lnTo>
                    <a:pt x="63" y="59"/>
                  </a:lnTo>
                  <a:lnTo>
                    <a:pt x="63" y="59"/>
                  </a:lnTo>
                  <a:lnTo>
                    <a:pt x="63" y="63"/>
                  </a:lnTo>
                  <a:lnTo>
                    <a:pt x="59" y="59"/>
                  </a:lnTo>
                  <a:lnTo>
                    <a:pt x="59" y="59"/>
                  </a:lnTo>
                  <a:lnTo>
                    <a:pt x="59" y="56"/>
                  </a:lnTo>
                  <a:lnTo>
                    <a:pt x="59" y="56"/>
                  </a:lnTo>
                  <a:lnTo>
                    <a:pt x="56" y="59"/>
                  </a:lnTo>
                  <a:lnTo>
                    <a:pt x="48" y="56"/>
                  </a:lnTo>
                  <a:lnTo>
                    <a:pt x="48" y="59"/>
                  </a:lnTo>
                  <a:lnTo>
                    <a:pt x="48" y="59"/>
                  </a:lnTo>
                  <a:lnTo>
                    <a:pt x="48" y="63"/>
                  </a:lnTo>
                  <a:lnTo>
                    <a:pt x="48" y="63"/>
                  </a:lnTo>
                  <a:lnTo>
                    <a:pt x="45" y="63"/>
                  </a:lnTo>
                  <a:lnTo>
                    <a:pt x="45" y="59"/>
                  </a:lnTo>
                  <a:lnTo>
                    <a:pt x="45" y="59"/>
                  </a:lnTo>
                  <a:lnTo>
                    <a:pt x="41" y="63"/>
                  </a:lnTo>
                  <a:lnTo>
                    <a:pt x="41" y="59"/>
                  </a:lnTo>
                  <a:lnTo>
                    <a:pt x="33" y="67"/>
                  </a:lnTo>
                  <a:lnTo>
                    <a:pt x="33" y="67"/>
                  </a:lnTo>
                  <a:lnTo>
                    <a:pt x="30" y="63"/>
                  </a:lnTo>
                  <a:lnTo>
                    <a:pt x="26" y="63"/>
                  </a:lnTo>
                  <a:lnTo>
                    <a:pt x="26" y="67"/>
                  </a:lnTo>
                  <a:lnTo>
                    <a:pt x="26" y="71"/>
                  </a:lnTo>
                  <a:lnTo>
                    <a:pt x="22" y="78"/>
                  </a:lnTo>
                  <a:lnTo>
                    <a:pt x="22" y="78"/>
                  </a:lnTo>
                  <a:lnTo>
                    <a:pt x="19" y="82"/>
                  </a:lnTo>
                  <a:lnTo>
                    <a:pt x="19" y="85"/>
                  </a:lnTo>
                  <a:lnTo>
                    <a:pt x="19" y="89"/>
                  </a:lnTo>
                  <a:lnTo>
                    <a:pt x="19" y="89"/>
                  </a:lnTo>
                  <a:lnTo>
                    <a:pt x="19" y="93"/>
                  </a:lnTo>
                  <a:lnTo>
                    <a:pt x="19" y="97"/>
                  </a:lnTo>
                  <a:lnTo>
                    <a:pt x="22" y="108"/>
                  </a:lnTo>
                  <a:lnTo>
                    <a:pt x="22" y="108"/>
                  </a:lnTo>
                  <a:lnTo>
                    <a:pt x="26" y="111"/>
                  </a:lnTo>
                  <a:lnTo>
                    <a:pt x="26" y="111"/>
                  </a:lnTo>
                  <a:lnTo>
                    <a:pt x="26" y="115"/>
                  </a:lnTo>
                  <a:lnTo>
                    <a:pt x="26" y="115"/>
                  </a:lnTo>
                  <a:lnTo>
                    <a:pt x="22" y="123"/>
                  </a:lnTo>
                  <a:lnTo>
                    <a:pt x="19" y="126"/>
                  </a:lnTo>
                  <a:lnTo>
                    <a:pt x="19" y="130"/>
                  </a:lnTo>
                  <a:lnTo>
                    <a:pt x="19" y="130"/>
                  </a:lnTo>
                  <a:lnTo>
                    <a:pt x="15" y="134"/>
                  </a:lnTo>
                  <a:lnTo>
                    <a:pt x="15" y="134"/>
                  </a:lnTo>
                  <a:lnTo>
                    <a:pt x="15" y="141"/>
                  </a:lnTo>
                  <a:lnTo>
                    <a:pt x="11" y="141"/>
                  </a:lnTo>
                  <a:lnTo>
                    <a:pt x="8" y="141"/>
                  </a:lnTo>
                  <a:lnTo>
                    <a:pt x="4" y="145"/>
                  </a:lnTo>
                  <a:lnTo>
                    <a:pt x="4" y="149"/>
                  </a:lnTo>
                  <a:lnTo>
                    <a:pt x="0" y="152"/>
                  </a:lnTo>
                  <a:lnTo>
                    <a:pt x="4" y="156"/>
                  </a:lnTo>
                  <a:lnTo>
                    <a:pt x="0" y="160"/>
                  </a:lnTo>
                  <a:lnTo>
                    <a:pt x="4" y="160"/>
                  </a:lnTo>
                  <a:lnTo>
                    <a:pt x="4" y="167"/>
                  </a:lnTo>
                  <a:lnTo>
                    <a:pt x="8" y="171"/>
                  </a:lnTo>
                  <a:lnTo>
                    <a:pt x="8" y="174"/>
                  </a:lnTo>
                  <a:lnTo>
                    <a:pt x="8" y="174"/>
                  </a:lnTo>
                  <a:lnTo>
                    <a:pt x="8" y="178"/>
                  </a:lnTo>
                  <a:lnTo>
                    <a:pt x="11" y="174"/>
                  </a:lnTo>
                  <a:lnTo>
                    <a:pt x="8" y="178"/>
                  </a:lnTo>
                  <a:lnTo>
                    <a:pt x="4" y="178"/>
                  </a:lnTo>
                  <a:lnTo>
                    <a:pt x="4" y="182"/>
                  </a:lnTo>
                  <a:lnTo>
                    <a:pt x="8" y="186"/>
                  </a:lnTo>
                  <a:lnTo>
                    <a:pt x="4" y="193"/>
                  </a:lnTo>
                  <a:lnTo>
                    <a:pt x="8" y="193"/>
                  </a:lnTo>
                  <a:lnTo>
                    <a:pt x="8" y="197"/>
                  </a:lnTo>
                  <a:lnTo>
                    <a:pt x="8" y="197"/>
                  </a:lnTo>
                  <a:lnTo>
                    <a:pt x="11" y="200"/>
                  </a:lnTo>
                  <a:lnTo>
                    <a:pt x="11" y="200"/>
                  </a:lnTo>
                  <a:lnTo>
                    <a:pt x="15" y="204"/>
                  </a:lnTo>
                  <a:lnTo>
                    <a:pt x="15" y="204"/>
                  </a:lnTo>
                  <a:lnTo>
                    <a:pt x="19" y="204"/>
                  </a:lnTo>
                  <a:lnTo>
                    <a:pt x="19" y="204"/>
                  </a:lnTo>
                  <a:lnTo>
                    <a:pt x="22" y="204"/>
                  </a:lnTo>
                  <a:lnTo>
                    <a:pt x="26" y="208"/>
                  </a:lnTo>
                  <a:lnTo>
                    <a:pt x="26" y="208"/>
                  </a:lnTo>
                  <a:lnTo>
                    <a:pt x="26" y="212"/>
                  </a:lnTo>
                  <a:lnTo>
                    <a:pt x="26" y="212"/>
                  </a:lnTo>
                  <a:lnTo>
                    <a:pt x="26" y="212"/>
                  </a:lnTo>
                  <a:close/>
                  <a:moveTo>
                    <a:pt x="100" y="15"/>
                  </a:moveTo>
                  <a:lnTo>
                    <a:pt x="100" y="15"/>
                  </a:lnTo>
                  <a:lnTo>
                    <a:pt x="100" y="11"/>
                  </a:lnTo>
                  <a:lnTo>
                    <a:pt x="100" y="11"/>
                  </a:lnTo>
                  <a:lnTo>
                    <a:pt x="100" y="15"/>
                  </a:lnTo>
                  <a:lnTo>
                    <a:pt x="100" y="15"/>
                  </a:lnTo>
                  <a:close/>
                  <a:moveTo>
                    <a:pt x="100" y="19"/>
                  </a:moveTo>
                  <a:lnTo>
                    <a:pt x="100" y="19"/>
                  </a:lnTo>
                  <a:lnTo>
                    <a:pt x="100" y="19"/>
                  </a:lnTo>
                  <a:lnTo>
                    <a:pt x="100" y="22"/>
                  </a:lnTo>
                  <a:lnTo>
                    <a:pt x="100" y="19"/>
                  </a:lnTo>
                  <a:lnTo>
                    <a:pt x="100" y="19"/>
                  </a:lnTo>
                  <a:close/>
                  <a:moveTo>
                    <a:pt x="93" y="19"/>
                  </a:moveTo>
                  <a:lnTo>
                    <a:pt x="93" y="19"/>
                  </a:lnTo>
                  <a:lnTo>
                    <a:pt x="93" y="19"/>
                  </a:lnTo>
                  <a:lnTo>
                    <a:pt x="96" y="19"/>
                  </a:lnTo>
                  <a:lnTo>
                    <a:pt x="96" y="22"/>
                  </a:lnTo>
                  <a:lnTo>
                    <a:pt x="93" y="22"/>
                  </a:lnTo>
                  <a:lnTo>
                    <a:pt x="93" y="22"/>
                  </a:lnTo>
                  <a:lnTo>
                    <a:pt x="93" y="19"/>
                  </a:lnTo>
                  <a:lnTo>
                    <a:pt x="93" y="19"/>
                  </a:lnTo>
                  <a:close/>
                  <a:moveTo>
                    <a:pt x="115" y="78"/>
                  </a:moveTo>
                  <a:lnTo>
                    <a:pt x="115" y="78"/>
                  </a:lnTo>
                  <a:lnTo>
                    <a:pt x="115" y="74"/>
                  </a:lnTo>
                  <a:lnTo>
                    <a:pt x="115" y="74"/>
                  </a:lnTo>
                  <a:lnTo>
                    <a:pt x="119" y="74"/>
                  </a:lnTo>
                  <a:lnTo>
                    <a:pt x="119" y="71"/>
                  </a:lnTo>
                  <a:lnTo>
                    <a:pt x="119" y="74"/>
                  </a:lnTo>
                  <a:lnTo>
                    <a:pt x="119" y="74"/>
                  </a:lnTo>
                  <a:lnTo>
                    <a:pt x="115" y="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6" name="Freeform 150">
              <a:extLst>
                <a:ext uri="{FF2B5EF4-FFF2-40B4-BE49-F238E27FC236}">
                  <a16:creationId xmlns:a16="http://schemas.microsoft.com/office/drawing/2014/main" xmlns="" id="{50F894FC-7A99-46A5-8989-734C8FF763AC}"/>
                </a:ext>
              </a:extLst>
            </p:cNvPr>
            <p:cNvSpPr/>
            <p:nvPr/>
          </p:nvSpPr>
          <p:spPr bwMode="auto">
            <a:xfrm>
              <a:off x="5854786" y="4561199"/>
              <a:ext cx="304535" cy="432938"/>
            </a:xfrm>
            <a:custGeom>
              <a:avLst/>
              <a:gdLst>
                <a:gd name="T0" fmla="*/ 30 w 170"/>
                <a:gd name="T1" fmla="*/ 156 h 248"/>
                <a:gd name="T2" fmla="*/ 33 w 170"/>
                <a:gd name="T3" fmla="*/ 148 h 248"/>
                <a:gd name="T4" fmla="*/ 37 w 170"/>
                <a:gd name="T5" fmla="*/ 137 h 248"/>
                <a:gd name="T6" fmla="*/ 37 w 170"/>
                <a:gd name="T7" fmla="*/ 126 h 248"/>
                <a:gd name="T8" fmla="*/ 37 w 170"/>
                <a:gd name="T9" fmla="*/ 119 h 248"/>
                <a:gd name="T10" fmla="*/ 41 w 170"/>
                <a:gd name="T11" fmla="*/ 107 h 248"/>
                <a:gd name="T12" fmla="*/ 41 w 170"/>
                <a:gd name="T13" fmla="*/ 96 h 248"/>
                <a:gd name="T14" fmla="*/ 22 w 170"/>
                <a:gd name="T15" fmla="*/ 89 h 248"/>
                <a:gd name="T16" fmla="*/ 8 w 170"/>
                <a:gd name="T17" fmla="*/ 85 h 248"/>
                <a:gd name="T18" fmla="*/ 0 w 170"/>
                <a:gd name="T19" fmla="*/ 70 h 248"/>
                <a:gd name="T20" fmla="*/ 30 w 170"/>
                <a:gd name="T21" fmla="*/ 59 h 248"/>
                <a:gd name="T22" fmla="*/ 52 w 170"/>
                <a:gd name="T23" fmla="*/ 56 h 248"/>
                <a:gd name="T24" fmla="*/ 59 w 170"/>
                <a:gd name="T25" fmla="*/ 59 h 248"/>
                <a:gd name="T26" fmla="*/ 71 w 170"/>
                <a:gd name="T27" fmla="*/ 67 h 248"/>
                <a:gd name="T28" fmla="*/ 63 w 170"/>
                <a:gd name="T29" fmla="*/ 81 h 248"/>
                <a:gd name="T30" fmla="*/ 71 w 170"/>
                <a:gd name="T31" fmla="*/ 93 h 248"/>
                <a:gd name="T32" fmla="*/ 78 w 170"/>
                <a:gd name="T33" fmla="*/ 100 h 248"/>
                <a:gd name="T34" fmla="*/ 82 w 170"/>
                <a:gd name="T35" fmla="*/ 85 h 248"/>
                <a:gd name="T36" fmla="*/ 85 w 170"/>
                <a:gd name="T37" fmla="*/ 74 h 248"/>
                <a:gd name="T38" fmla="*/ 89 w 170"/>
                <a:gd name="T39" fmla="*/ 67 h 248"/>
                <a:gd name="T40" fmla="*/ 85 w 170"/>
                <a:gd name="T41" fmla="*/ 56 h 248"/>
                <a:gd name="T42" fmla="*/ 74 w 170"/>
                <a:gd name="T43" fmla="*/ 44 h 248"/>
                <a:gd name="T44" fmla="*/ 89 w 170"/>
                <a:gd name="T45" fmla="*/ 15 h 248"/>
                <a:gd name="T46" fmla="*/ 96 w 170"/>
                <a:gd name="T47" fmla="*/ 15 h 248"/>
                <a:gd name="T48" fmla="*/ 108 w 170"/>
                <a:gd name="T49" fmla="*/ 15 h 248"/>
                <a:gd name="T50" fmla="*/ 115 w 170"/>
                <a:gd name="T51" fmla="*/ 15 h 248"/>
                <a:gd name="T52" fmla="*/ 126 w 170"/>
                <a:gd name="T53" fmla="*/ 11 h 248"/>
                <a:gd name="T54" fmla="*/ 137 w 170"/>
                <a:gd name="T55" fmla="*/ 11 h 248"/>
                <a:gd name="T56" fmla="*/ 152 w 170"/>
                <a:gd name="T57" fmla="*/ 7 h 248"/>
                <a:gd name="T58" fmla="*/ 163 w 170"/>
                <a:gd name="T59" fmla="*/ 0 h 248"/>
                <a:gd name="T60" fmla="*/ 170 w 170"/>
                <a:gd name="T61" fmla="*/ 4 h 248"/>
                <a:gd name="T62" fmla="*/ 167 w 170"/>
                <a:gd name="T63" fmla="*/ 15 h 248"/>
                <a:gd name="T64" fmla="*/ 167 w 170"/>
                <a:gd name="T65" fmla="*/ 26 h 248"/>
                <a:gd name="T66" fmla="*/ 167 w 170"/>
                <a:gd name="T67" fmla="*/ 37 h 248"/>
                <a:gd name="T68" fmla="*/ 163 w 170"/>
                <a:gd name="T69" fmla="*/ 56 h 248"/>
                <a:gd name="T70" fmla="*/ 170 w 170"/>
                <a:gd name="T71" fmla="*/ 63 h 248"/>
                <a:gd name="T72" fmla="*/ 163 w 170"/>
                <a:gd name="T73" fmla="*/ 67 h 248"/>
                <a:gd name="T74" fmla="*/ 163 w 170"/>
                <a:gd name="T75" fmla="*/ 74 h 248"/>
                <a:gd name="T76" fmla="*/ 156 w 170"/>
                <a:gd name="T77" fmla="*/ 85 h 248"/>
                <a:gd name="T78" fmla="*/ 141 w 170"/>
                <a:gd name="T79" fmla="*/ 96 h 248"/>
                <a:gd name="T80" fmla="*/ 111 w 170"/>
                <a:gd name="T81" fmla="*/ 107 h 248"/>
                <a:gd name="T82" fmla="*/ 104 w 170"/>
                <a:gd name="T83" fmla="*/ 111 h 248"/>
                <a:gd name="T84" fmla="*/ 93 w 170"/>
                <a:gd name="T85" fmla="*/ 122 h 248"/>
                <a:gd name="T86" fmla="*/ 78 w 170"/>
                <a:gd name="T87" fmla="*/ 133 h 248"/>
                <a:gd name="T88" fmla="*/ 67 w 170"/>
                <a:gd name="T89" fmla="*/ 137 h 248"/>
                <a:gd name="T90" fmla="*/ 67 w 170"/>
                <a:gd name="T91" fmla="*/ 145 h 248"/>
                <a:gd name="T92" fmla="*/ 67 w 170"/>
                <a:gd name="T93" fmla="*/ 159 h 248"/>
                <a:gd name="T94" fmla="*/ 71 w 170"/>
                <a:gd name="T95" fmla="*/ 178 h 248"/>
                <a:gd name="T96" fmla="*/ 78 w 170"/>
                <a:gd name="T97" fmla="*/ 178 h 248"/>
                <a:gd name="T98" fmla="*/ 74 w 170"/>
                <a:gd name="T99" fmla="*/ 189 h 248"/>
                <a:gd name="T100" fmla="*/ 71 w 170"/>
                <a:gd name="T101" fmla="*/ 200 h 248"/>
                <a:gd name="T102" fmla="*/ 71 w 170"/>
                <a:gd name="T103" fmla="*/ 211 h 248"/>
                <a:gd name="T104" fmla="*/ 30 w 170"/>
                <a:gd name="T105" fmla="*/ 230 h 248"/>
                <a:gd name="T106" fmla="*/ 22 w 170"/>
                <a:gd name="T107" fmla="*/ 237 h 248"/>
                <a:gd name="T108" fmla="*/ 30 w 170"/>
                <a:gd name="T109" fmla="*/ 241 h 248"/>
                <a:gd name="T110" fmla="*/ 30 w 170"/>
                <a:gd name="T111" fmla="*/ 248 h 248"/>
                <a:gd name="T112" fmla="*/ 19 w 170"/>
                <a:gd name="T113" fmla="*/ 248 h 248"/>
                <a:gd name="T114" fmla="*/ 15 w 170"/>
                <a:gd name="T115" fmla="*/ 237 h 248"/>
                <a:gd name="T116" fmla="*/ 15 w 170"/>
                <a:gd name="T117" fmla="*/ 222 h 248"/>
                <a:gd name="T118" fmla="*/ 15 w 170"/>
                <a:gd name="T119" fmla="*/ 200 h 248"/>
                <a:gd name="T120" fmla="*/ 11 w 170"/>
                <a:gd name="T121" fmla="*/ 182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70" h="248">
                  <a:moveTo>
                    <a:pt x="11" y="182"/>
                  </a:moveTo>
                  <a:lnTo>
                    <a:pt x="30" y="167"/>
                  </a:lnTo>
                  <a:lnTo>
                    <a:pt x="30" y="163"/>
                  </a:lnTo>
                  <a:lnTo>
                    <a:pt x="30" y="159"/>
                  </a:lnTo>
                  <a:lnTo>
                    <a:pt x="30" y="156"/>
                  </a:lnTo>
                  <a:lnTo>
                    <a:pt x="30" y="152"/>
                  </a:lnTo>
                  <a:lnTo>
                    <a:pt x="30" y="152"/>
                  </a:lnTo>
                  <a:lnTo>
                    <a:pt x="30" y="148"/>
                  </a:lnTo>
                  <a:lnTo>
                    <a:pt x="33" y="148"/>
                  </a:lnTo>
                  <a:lnTo>
                    <a:pt x="33" y="148"/>
                  </a:lnTo>
                  <a:lnTo>
                    <a:pt x="37" y="145"/>
                  </a:lnTo>
                  <a:lnTo>
                    <a:pt x="37" y="141"/>
                  </a:lnTo>
                  <a:lnTo>
                    <a:pt x="37" y="141"/>
                  </a:lnTo>
                  <a:lnTo>
                    <a:pt x="37" y="137"/>
                  </a:lnTo>
                  <a:lnTo>
                    <a:pt x="37" y="137"/>
                  </a:lnTo>
                  <a:lnTo>
                    <a:pt x="37" y="133"/>
                  </a:lnTo>
                  <a:lnTo>
                    <a:pt x="37" y="133"/>
                  </a:lnTo>
                  <a:lnTo>
                    <a:pt x="33" y="130"/>
                  </a:lnTo>
                  <a:lnTo>
                    <a:pt x="33" y="130"/>
                  </a:lnTo>
                  <a:lnTo>
                    <a:pt x="37" y="126"/>
                  </a:lnTo>
                  <a:lnTo>
                    <a:pt x="37" y="126"/>
                  </a:lnTo>
                  <a:lnTo>
                    <a:pt x="37" y="122"/>
                  </a:lnTo>
                  <a:lnTo>
                    <a:pt x="37" y="119"/>
                  </a:lnTo>
                  <a:lnTo>
                    <a:pt x="41" y="119"/>
                  </a:lnTo>
                  <a:lnTo>
                    <a:pt x="37" y="119"/>
                  </a:lnTo>
                  <a:lnTo>
                    <a:pt x="37" y="119"/>
                  </a:lnTo>
                  <a:lnTo>
                    <a:pt x="37" y="115"/>
                  </a:lnTo>
                  <a:lnTo>
                    <a:pt x="37" y="111"/>
                  </a:lnTo>
                  <a:lnTo>
                    <a:pt x="41" y="107"/>
                  </a:lnTo>
                  <a:lnTo>
                    <a:pt x="41" y="107"/>
                  </a:lnTo>
                  <a:lnTo>
                    <a:pt x="41" y="104"/>
                  </a:lnTo>
                  <a:lnTo>
                    <a:pt x="41" y="104"/>
                  </a:lnTo>
                  <a:lnTo>
                    <a:pt x="41" y="100"/>
                  </a:lnTo>
                  <a:lnTo>
                    <a:pt x="41" y="96"/>
                  </a:lnTo>
                  <a:lnTo>
                    <a:pt x="41" y="96"/>
                  </a:lnTo>
                  <a:lnTo>
                    <a:pt x="37" y="96"/>
                  </a:lnTo>
                  <a:lnTo>
                    <a:pt x="33" y="93"/>
                  </a:lnTo>
                  <a:lnTo>
                    <a:pt x="33" y="89"/>
                  </a:lnTo>
                  <a:lnTo>
                    <a:pt x="26" y="89"/>
                  </a:lnTo>
                  <a:lnTo>
                    <a:pt x="22" y="89"/>
                  </a:lnTo>
                  <a:lnTo>
                    <a:pt x="22" y="85"/>
                  </a:lnTo>
                  <a:lnTo>
                    <a:pt x="15" y="85"/>
                  </a:lnTo>
                  <a:lnTo>
                    <a:pt x="11" y="81"/>
                  </a:lnTo>
                  <a:lnTo>
                    <a:pt x="11" y="85"/>
                  </a:lnTo>
                  <a:lnTo>
                    <a:pt x="8" y="85"/>
                  </a:lnTo>
                  <a:lnTo>
                    <a:pt x="8" y="81"/>
                  </a:lnTo>
                  <a:lnTo>
                    <a:pt x="8" y="81"/>
                  </a:lnTo>
                  <a:lnTo>
                    <a:pt x="0" y="81"/>
                  </a:lnTo>
                  <a:lnTo>
                    <a:pt x="0" y="74"/>
                  </a:lnTo>
                  <a:lnTo>
                    <a:pt x="0" y="70"/>
                  </a:lnTo>
                  <a:lnTo>
                    <a:pt x="0" y="70"/>
                  </a:lnTo>
                  <a:lnTo>
                    <a:pt x="8" y="67"/>
                  </a:lnTo>
                  <a:lnTo>
                    <a:pt x="11" y="67"/>
                  </a:lnTo>
                  <a:lnTo>
                    <a:pt x="26" y="59"/>
                  </a:lnTo>
                  <a:lnTo>
                    <a:pt x="30" y="59"/>
                  </a:lnTo>
                  <a:lnTo>
                    <a:pt x="41" y="56"/>
                  </a:lnTo>
                  <a:lnTo>
                    <a:pt x="45" y="56"/>
                  </a:lnTo>
                  <a:lnTo>
                    <a:pt x="48" y="52"/>
                  </a:lnTo>
                  <a:lnTo>
                    <a:pt x="48" y="56"/>
                  </a:lnTo>
                  <a:lnTo>
                    <a:pt x="52" y="56"/>
                  </a:lnTo>
                  <a:lnTo>
                    <a:pt x="52" y="59"/>
                  </a:lnTo>
                  <a:lnTo>
                    <a:pt x="52" y="59"/>
                  </a:lnTo>
                  <a:lnTo>
                    <a:pt x="56" y="59"/>
                  </a:lnTo>
                  <a:lnTo>
                    <a:pt x="56" y="59"/>
                  </a:lnTo>
                  <a:lnTo>
                    <a:pt x="59" y="59"/>
                  </a:lnTo>
                  <a:lnTo>
                    <a:pt x="59" y="59"/>
                  </a:lnTo>
                  <a:lnTo>
                    <a:pt x="63" y="59"/>
                  </a:lnTo>
                  <a:lnTo>
                    <a:pt x="67" y="59"/>
                  </a:lnTo>
                  <a:lnTo>
                    <a:pt x="71" y="63"/>
                  </a:lnTo>
                  <a:lnTo>
                    <a:pt x="71" y="67"/>
                  </a:lnTo>
                  <a:lnTo>
                    <a:pt x="67" y="70"/>
                  </a:lnTo>
                  <a:lnTo>
                    <a:pt x="63" y="74"/>
                  </a:lnTo>
                  <a:lnTo>
                    <a:pt x="63" y="78"/>
                  </a:lnTo>
                  <a:lnTo>
                    <a:pt x="63" y="78"/>
                  </a:lnTo>
                  <a:lnTo>
                    <a:pt x="63" y="81"/>
                  </a:lnTo>
                  <a:lnTo>
                    <a:pt x="63" y="85"/>
                  </a:lnTo>
                  <a:lnTo>
                    <a:pt x="63" y="89"/>
                  </a:lnTo>
                  <a:lnTo>
                    <a:pt x="67" y="89"/>
                  </a:lnTo>
                  <a:lnTo>
                    <a:pt x="71" y="93"/>
                  </a:lnTo>
                  <a:lnTo>
                    <a:pt x="71" y="93"/>
                  </a:lnTo>
                  <a:lnTo>
                    <a:pt x="74" y="96"/>
                  </a:lnTo>
                  <a:lnTo>
                    <a:pt x="74" y="96"/>
                  </a:lnTo>
                  <a:lnTo>
                    <a:pt x="74" y="100"/>
                  </a:lnTo>
                  <a:lnTo>
                    <a:pt x="74" y="100"/>
                  </a:lnTo>
                  <a:lnTo>
                    <a:pt x="78" y="100"/>
                  </a:lnTo>
                  <a:lnTo>
                    <a:pt x="78" y="100"/>
                  </a:lnTo>
                  <a:lnTo>
                    <a:pt x="78" y="96"/>
                  </a:lnTo>
                  <a:lnTo>
                    <a:pt x="82" y="93"/>
                  </a:lnTo>
                  <a:lnTo>
                    <a:pt x="82" y="89"/>
                  </a:lnTo>
                  <a:lnTo>
                    <a:pt x="82" y="85"/>
                  </a:lnTo>
                  <a:lnTo>
                    <a:pt x="85" y="85"/>
                  </a:lnTo>
                  <a:lnTo>
                    <a:pt x="89" y="81"/>
                  </a:lnTo>
                  <a:lnTo>
                    <a:pt x="89" y="81"/>
                  </a:lnTo>
                  <a:lnTo>
                    <a:pt x="89" y="74"/>
                  </a:lnTo>
                  <a:lnTo>
                    <a:pt x="85" y="74"/>
                  </a:lnTo>
                  <a:lnTo>
                    <a:pt x="89" y="70"/>
                  </a:lnTo>
                  <a:lnTo>
                    <a:pt x="85" y="70"/>
                  </a:lnTo>
                  <a:lnTo>
                    <a:pt x="89" y="70"/>
                  </a:lnTo>
                  <a:lnTo>
                    <a:pt x="89" y="70"/>
                  </a:lnTo>
                  <a:lnTo>
                    <a:pt x="89" y="67"/>
                  </a:lnTo>
                  <a:lnTo>
                    <a:pt x="93" y="67"/>
                  </a:lnTo>
                  <a:lnTo>
                    <a:pt x="93" y="67"/>
                  </a:lnTo>
                  <a:lnTo>
                    <a:pt x="89" y="63"/>
                  </a:lnTo>
                  <a:lnTo>
                    <a:pt x="89" y="59"/>
                  </a:lnTo>
                  <a:lnTo>
                    <a:pt x="85" y="56"/>
                  </a:lnTo>
                  <a:lnTo>
                    <a:pt x="85" y="52"/>
                  </a:lnTo>
                  <a:lnTo>
                    <a:pt x="78" y="48"/>
                  </a:lnTo>
                  <a:lnTo>
                    <a:pt x="78" y="48"/>
                  </a:lnTo>
                  <a:lnTo>
                    <a:pt x="74" y="44"/>
                  </a:lnTo>
                  <a:lnTo>
                    <a:pt x="74" y="44"/>
                  </a:lnTo>
                  <a:lnTo>
                    <a:pt x="67" y="41"/>
                  </a:lnTo>
                  <a:lnTo>
                    <a:pt x="67" y="30"/>
                  </a:lnTo>
                  <a:lnTo>
                    <a:pt x="71" y="15"/>
                  </a:lnTo>
                  <a:lnTo>
                    <a:pt x="85" y="15"/>
                  </a:lnTo>
                  <a:lnTo>
                    <a:pt x="89" y="15"/>
                  </a:lnTo>
                  <a:lnTo>
                    <a:pt x="89" y="11"/>
                  </a:lnTo>
                  <a:lnTo>
                    <a:pt x="93" y="11"/>
                  </a:lnTo>
                  <a:lnTo>
                    <a:pt x="93" y="15"/>
                  </a:lnTo>
                  <a:lnTo>
                    <a:pt x="93" y="15"/>
                  </a:lnTo>
                  <a:lnTo>
                    <a:pt x="96" y="15"/>
                  </a:lnTo>
                  <a:lnTo>
                    <a:pt x="96" y="15"/>
                  </a:lnTo>
                  <a:lnTo>
                    <a:pt x="100" y="18"/>
                  </a:lnTo>
                  <a:lnTo>
                    <a:pt x="100" y="18"/>
                  </a:lnTo>
                  <a:lnTo>
                    <a:pt x="104" y="18"/>
                  </a:lnTo>
                  <a:lnTo>
                    <a:pt x="108" y="15"/>
                  </a:lnTo>
                  <a:lnTo>
                    <a:pt x="108" y="15"/>
                  </a:lnTo>
                  <a:lnTo>
                    <a:pt x="111" y="15"/>
                  </a:lnTo>
                  <a:lnTo>
                    <a:pt x="111" y="15"/>
                  </a:lnTo>
                  <a:lnTo>
                    <a:pt x="111" y="15"/>
                  </a:lnTo>
                  <a:lnTo>
                    <a:pt x="115" y="15"/>
                  </a:lnTo>
                  <a:lnTo>
                    <a:pt x="115" y="18"/>
                  </a:lnTo>
                  <a:lnTo>
                    <a:pt x="119" y="15"/>
                  </a:lnTo>
                  <a:lnTo>
                    <a:pt x="126" y="15"/>
                  </a:lnTo>
                  <a:lnTo>
                    <a:pt x="126" y="15"/>
                  </a:lnTo>
                  <a:lnTo>
                    <a:pt x="126" y="11"/>
                  </a:lnTo>
                  <a:lnTo>
                    <a:pt x="126" y="11"/>
                  </a:lnTo>
                  <a:lnTo>
                    <a:pt x="130" y="11"/>
                  </a:lnTo>
                  <a:lnTo>
                    <a:pt x="130" y="11"/>
                  </a:lnTo>
                  <a:lnTo>
                    <a:pt x="133" y="11"/>
                  </a:lnTo>
                  <a:lnTo>
                    <a:pt x="137" y="11"/>
                  </a:lnTo>
                  <a:lnTo>
                    <a:pt x="137" y="11"/>
                  </a:lnTo>
                  <a:lnTo>
                    <a:pt x="145" y="7"/>
                  </a:lnTo>
                  <a:lnTo>
                    <a:pt x="148" y="11"/>
                  </a:lnTo>
                  <a:lnTo>
                    <a:pt x="148" y="7"/>
                  </a:lnTo>
                  <a:lnTo>
                    <a:pt x="152" y="7"/>
                  </a:lnTo>
                  <a:lnTo>
                    <a:pt x="156" y="7"/>
                  </a:lnTo>
                  <a:lnTo>
                    <a:pt x="156" y="4"/>
                  </a:lnTo>
                  <a:lnTo>
                    <a:pt x="159" y="4"/>
                  </a:lnTo>
                  <a:lnTo>
                    <a:pt x="163" y="4"/>
                  </a:lnTo>
                  <a:lnTo>
                    <a:pt x="163" y="0"/>
                  </a:lnTo>
                  <a:lnTo>
                    <a:pt x="167" y="0"/>
                  </a:lnTo>
                  <a:lnTo>
                    <a:pt x="170" y="0"/>
                  </a:lnTo>
                  <a:lnTo>
                    <a:pt x="170" y="0"/>
                  </a:lnTo>
                  <a:lnTo>
                    <a:pt x="170" y="0"/>
                  </a:lnTo>
                  <a:lnTo>
                    <a:pt x="170" y="4"/>
                  </a:lnTo>
                  <a:lnTo>
                    <a:pt x="170" y="7"/>
                  </a:lnTo>
                  <a:lnTo>
                    <a:pt x="170" y="7"/>
                  </a:lnTo>
                  <a:lnTo>
                    <a:pt x="167" y="11"/>
                  </a:lnTo>
                  <a:lnTo>
                    <a:pt x="167" y="11"/>
                  </a:lnTo>
                  <a:lnTo>
                    <a:pt x="167" y="15"/>
                  </a:lnTo>
                  <a:lnTo>
                    <a:pt x="167" y="15"/>
                  </a:lnTo>
                  <a:lnTo>
                    <a:pt x="167" y="15"/>
                  </a:lnTo>
                  <a:lnTo>
                    <a:pt x="167" y="22"/>
                  </a:lnTo>
                  <a:lnTo>
                    <a:pt x="167" y="22"/>
                  </a:lnTo>
                  <a:lnTo>
                    <a:pt x="167" y="26"/>
                  </a:lnTo>
                  <a:lnTo>
                    <a:pt x="167" y="30"/>
                  </a:lnTo>
                  <a:lnTo>
                    <a:pt x="167" y="30"/>
                  </a:lnTo>
                  <a:lnTo>
                    <a:pt x="167" y="33"/>
                  </a:lnTo>
                  <a:lnTo>
                    <a:pt x="167" y="33"/>
                  </a:lnTo>
                  <a:lnTo>
                    <a:pt x="167" y="37"/>
                  </a:lnTo>
                  <a:lnTo>
                    <a:pt x="167" y="44"/>
                  </a:lnTo>
                  <a:lnTo>
                    <a:pt x="167" y="44"/>
                  </a:lnTo>
                  <a:lnTo>
                    <a:pt x="167" y="48"/>
                  </a:lnTo>
                  <a:lnTo>
                    <a:pt x="167" y="56"/>
                  </a:lnTo>
                  <a:lnTo>
                    <a:pt x="163" y="56"/>
                  </a:lnTo>
                  <a:lnTo>
                    <a:pt x="163" y="56"/>
                  </a:lnTo>
                  <a:lnTo>
                    <a:pt x="163" y="56"/>
                  </a:lnTo>
                  <a:lnTo>
                    <a:pt x="167" y="56"/>
                  </a:lnTo>
                  <a:lnTo>
                    <a:pt x="170" y="56"/>
                  </a:lnTo>
                  <a:lnTo>
                    <a:pt x="170" y="63"/>
                  </a:lnTo>
                  <a:lnTo>
                    <a:pt x="167" y="67"/>
                  </a:lnTo>
                  <a:lnTo>
                    <a:pt x="167" y="67"/>
                  </a:lnTo>
                  <a:lnTo>
                    <a:pt x="167" y="67"/>
                  </a:lnTo>
                  <a:lnTo>
                    <a:pt x="167" y="67"/>
                  </a:lnTo>
                  <a:lnTo>
                    <a:pt x="163" y="67"/>
                  </a:lnTo>
                  <a:lnTo>
                    <a:pt x="163" y="70"/>
                  </a:lnTo>
                  <a:lnTo>
                    <a:pt x="163" y="70"/>
                  </a:lnTo>
                  <a:lnTo>
                    <a:pt x="163" y="70"/>
                  </a:lnTo>
                  <a:lnTo>
                    <a:pt x="167" y="70"/>
                  </a:lnTo>
                  <a:lnTo>
                    <a:pt x="163" y="74"/>
                  </a:lnTo>
                  <a:lnTo>
                    <a:pt x="163" y="78"/>
                  </a:lnTo>
                  <a:lnTo>
                    <a:pt x="163" y="78"/>
                  </a:lnTo>
                  <a:lnTo>
                    <a:pt x="159" y="81"/>
                  </a:lnTo>
                  <a:lnTo>
                    <a:pt x="159" y="81"/>
                  </a:lnTo>
                  <a:lnTo>
                    <a:pt x="156" y="85"/>
                  </a:lnTo>
                  <a:lnTo>
                    <a:pt x="152" y="85"/>
                  </a:lnTo>
                  <a:lnTo>
                    <a:pt x="152" y="89"/>
                  </a:lnTo>
                  <a:lnTo>
                    <a:pt x="141" y="96"/>
                  </a:lnTo>
                  <a:lnTo>
                    <a:pt x="141" y="96"/>
                  </a:lnTo>
                  <a:lnTo>
                    <a:pt x="141" y="96"/>
                  </a:lnTo>
                  <a:lnTo>
                    <a:pt x="130" y="104"/>
                  </a:lnTo>
                  <a:lnTo>
                    <a:pt x="126" y="100"/>
                  </a:lnTo>
                  <a:lnTo>
                    <a:pt x="126" y="104"/>
                  </a:lnTo>
                  <a:lnTo>
                    <a:pt x="119" y="104"/>
                  </a:lnTo>
                  <a:lnTo>
                    <a:pt x="111" y="107"/>
                  </a:lnTo>
                  <a:lnTo>
                    <a:pt x="111" y="107"/>
                  </a:lnTo>
                  <a:lnTo>
                    <a:pt x="111" y="107"/>
                  </a:lnTo>
                  <a:lnTo>
                    <a:pt x="108" y="115"/>
                  </a:lnTo>
                  <a:lnTo>
                    <a:pt x="104" y="115"/>
                  </a:lnTo>
                  <a:lnTo>
                    <a:pt x="104" y="111"/>
                  </a:lnTo>
                  <a:lnTo>
                    <a:pt x="104" y="115"/>
                  </a:lnTo>
                  <a:lnTo>
                    <a:pt x="100" y="115"/>
                  </a:lnTo>
                  <a:lnTo>
                    <a:pt x="100" y="119"/>
                  </a:lnTo>
                  <a:lnTo>
                    <a:pt x="93" y="122"/>
                  </a:lnTo>
                  <a:lnTo>
                    <a:pt x="93" y="122"/>
                  </a:lnTo>
                  <a:lnTo>
                    <a:pt x="93" y="126"/>
                  </a:lnTo>
                  <a:lnTo>
                    <a:pt x="93" y="126"/>
                  </a:lnTo>
                  <a:lnTo>
                    <a:pt x="93" y="126"/>
                  </a:lnTo>
                  <a:lnTo>
                    <a:pt x="89" y="126"/>
                  </a:lnTo>
                  <a:lnTo>
                    <a:pt x="78" y="133"/>
                  </a:lnTo>
                  <a:lnTo>
                    <a:pt x="78" y="137"/>
                  </a:lnTo>
                  <a:lnTo>
                    <a:pt x="78" y="137"/>
                  </a:lnTo>
                  <a:lnTo>
                    <a:pt x="71" y="137"/>
                  </a:lnTo>
                  <a:lnTo>
                    <a:pt x="71" y="141"/>
                  </a:lnTo>
                  <a:lnTo>
                    <a:pt x="67" y="137"/>
                  </a:lnTo>
                  <a:lnTo>
                    <a:pt x="67" y="137"/>
                  </a:lnTo>
                  <a:lnTo>
                    <a:pt x="67" y="141"/>
                  </a:lnTo>
                  <a:lnTo>
                    <a:pt x="67" y="141"/>
                  </a:lnTo>
                  <a:lnTo>
                    <a:pt x="67" y="145"/>
                  </a:lnTo>
                  <a:lnTo>
                    <a:pt x="67" y="145"/>
                  </a:lnTo>
                  <a:lnTo>
                    <a:pt x="67" y="148"/>
                  </a:lnTo>
                  <a:lnTo>
                    <a:pt x="63" y="148"/>
                  </a:lnTo>
                  <a:lnTo>
                    <a:pt x="71" y="156"/>
                  </a:lnTo>
                  <a:lnTo>
                    <a:pt x="71" y="159"/>
                  </a:lnTo>
                  <a:lnTo>
                    <a:pt x="67" y="159"/>
                  </a:lnTo>
                  <a:lnTo>
                    <a:pt x="71" y="159"/>
                  </a:lnTo>
                  <a:lnTo>
                    <a:pt x="71" y="163"/>
                  </a:lnTo>
                  <a:lnTo>
                    <a:pt x="71" y="167"/>
                  </a:lnTo>
                  <a:lnTo>
                    <a:pt x="74" y="171"/>
                  </a:lnTo>
                  <a:lnTo>
                    <a:pt x="71" y="178"/>
                  </a:lnTo>
                  <a:lnTo>
                    <a:pt x="74" y="182"/>
                  </a:lnTo>
                  <a:lnTo>
                    <a:pt x="74" y="182"/>
                  </a:lnTo>
                  <a:lnTo>
                    <a:pt x="74" y="178"/>
                  </a:lnTo>
                  <a:lnTo>
                    <a:pt x="74" y="174"/>
                  </a:lnTo>
                  <a:lnTo>
                    <a:pt x="78" y="178"/>
                  </a:lnTo>
                  <a:lnTo>
                    <a:pt x="78" y="178"/>
                  </a:lnTo>
                  <a:lnTo>
                    <a:pt x="78" y="182"/>
                  </a:lnTo>
                  <a:lnTo>
                    <a:pt x="74" y="185"/>
                  </a:lnTo>
                  <a:lnTo>
                    <a:pt x="74" y="189"/>
                  </a:lnTo>
                  <a:lnTo>
                    <a:pt x="74" y="189"/>
                  </a:lnTo>
                  <a:lnTo>
                    <a:pt x="74" y="193"/>
                  </a:lnTo>
                  <a:lnTo>
                    <a:pt x="74" y="196"/>
                  </a:lnTo>
                  <a:lnTo>
                    <a:pt x="74" y="196"/>
                  </a:lnTo>
                  <a:lnTo>
                    <a:pt x="71" y="200"/>
                  </a:lnTo>
                  <a:lnTo>
                    <a:pt x="71" y="200"/>
                  </a:lnTo>
                  <a:lnTo>
                    <a:pt x="71" y="204"/>
                  </a:lnTo>
                  <a:lnTo>
                    <a:pt x="74" y="200"/>
                  </a:lnTo>
                  <a:lnTo>
                    <a:pt x="74" y="204"/>
                  </a:lnTo>
                  <a:lnTo>
                    <a:pt x="74" y="208"/>
                  </a:lnTo>
                  <a:lnTo>
                    <a:pt x="71" y="211"/>
                  </a:lnTo>
                  <a:lnTo>
                    <a:pt x="67" y="215"/>
                  </a:lnTo>
                  <a:lnTo>
                    <a:pt x="56" y="219"/>
                  </a:lnTo>
                  <a:lnTo>
                    <a:pt x="41" y="222"/>
                  </a:lnTo>
                  <a:lnTo>
                    <a:pt x="37" y="226"/>
                  </a:lnTo>
                  <a:lnTo>
                    <a:pt x="30" y="230"/>
                  </a:lnTo>
                  <a:lnTo>
                    <a:pt x="30" y="230"/>
                  </a:lnTo>
                  <a:lnTo>
                    <a:pt x="30" y="234"/>
                  </a:lnTo>
                  <a:lnTo>
                    <a:pt x="26" y="237"/>
                  </a:lnTo>
                  <a:lnTo>
                    <a:pt x="26" y="237"/>
                  </a:lnTo>
                  <a:lnTo>
                    <a:pt x="22" y="237"/>
                  </a:lnTo>
                  <a:lnTo>
                    <a:pt x="22" y="237"/>
                  </a:lnTo>
                  <a:lnTo>
                    <a:pt x="26" y="241"/>
                  </a:lnTo>
                  <a:lnTo>
                    <a:pt x="26" y="241"/>
                  </a:lnTo>
                  <a:lnTo>
                    <a:pt x="26" y="241"/>
                  </a:lnTo>
                  <a:lnTo>
                    <a:pt x="30" y="241"/>
                  </a:lnTo>
                  <a:lnTo>
                    <a:pt x="30" y="241"/>
                  </a:lnTo>
                  <a:lnTo>
                    <a:pt x="30" y="237"/>
                  </a:lnTo>
                  <a:lnTo>
                    <a:pt x="30" y="241"/>
                  </a:lnTo>
                  <a:lnTo>
                    <a:pt x="30" y="245"/>
                  </a:lnTo>
                  <a:lnTo>
                    <a:pt x="30" y="248"/>
                  </a:lnTo>
                  <a:lnTo>
                    <a:pt x="30" y="248"/>
                  </a:lnTo>
                  <a:lnTo>
                    <a:pt x="26" y="248"/>
                  </a:lnTo>
                  <a:lnTo>
                    <a:pt x="19" y="248"/>
                  </a:lnTo>
                  <a:lnTo>
                    <a:pt x="19" y="248"/>
                  </a:lnTo>
                  <a:lnTo>
                    <a:pt x="19" y="248"/>
                  </a:lnTo>
                  <a:lnTo>
                    <a:pt x="19" y="245"/>
                  </a:lnTo>
                  <a:lnTo>
                    <a:pt x="19" y="245"/>
                  </a:lnTo>
                  <a:lnTo>
                    <a:pt x="19" y="241"/>
                  </a:lnTo>
                  <a:lnTo>
                    <a:pt x="19" y="241"/>
                  </a:lnTo>
                  <a:lnTo>
                    <a:pt x="15" y="237"/>
                  </a:lnTo>
                  <a:lnTo>
                    <a:pt x="15" y="237"/>
                  </a:lnTo>
                  <a:lnTo>
                    <a:pt x="15" y="237"/>
                  </a:lnTo>
                  <a:lnTo>
                    <a:pt x="15" y="234"/>
                  </a:lnTo>
                  <a:lnTo>
                    <a:pt x="15" y="226"/>
                  </a:lnTo>
                  <a:lnTo>
                    <a:pt x="15" y="222"/>
                  </a:lnTo>
                  <a:lnTo>
                    <a:pt x="15" y="211"/>
                  </a:lnTo>
                  <a:lnTo>
                    <a:pt x="15" y="208"/>
                  </a:lnTo>
                  <a:lnTo>
                    <a:pt x="15" y="204"/>
                  </a:lnTo>
                  <a:lnTo>
                    <a:pt x="15" y="204"/>
                  </a:lnTo>
                  <a:lnTo>
                    <a:pt x="15" y="200"/>
                  </a:lnTo>
                  <a:lnTo>
                    <a:pt x="15" y="196"/>
                  </a:lnTo>
                  <a:lnTo>
                    <a:pt x="11" y="193"/>
                  </a:lnTo>
                  <a:lnTo>
                    <a:pt x="11" y="185"/>
                  </a:lnTo>
                  <a:lnTo>
                    <a:pt x="11" y="182"/>
                  </a:lnTo>
                  <a:lnTo>
                    <a:pt x="11" y="18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7" name="Freeform 151">
              <a:extLst>
                <a:ext uri="{FF2B5EF4-FFF2-40B4-BE49-F238E27FC236}">
                  <a16:creationId xmlns:a16="http://schemas.microsoft.com/office/drawing/2014/main" xmlns="" id="{84FCBE82-BB96-4A54-AED3-A5434332E308}"/>
                </a:ext>
              </a:extLst>
            </p:cNvPr>
            <p:cNvSpPr/>
            <p:nvPr/>
          </p:nvSpPr>
          <p:spPr bwMode="auto">
            <a:xfrm>
              <a:off x="5847621" y="4969698"/>
              <a:ext cx="41203" cy="38406"/>
            </a:xfrm>
            <a:custGeom>
              <a:avLst/>
              <a:gdLst>
                <a:gd name="T0" fmla="*/ 19 w 23"/>
                <a:gd name="T1" fmla="*/ 3 h 22"/>
                <a:gd name="T2" fmla="*/ 19 w 23"/>
                <a:gd name="T3" fmla="*/ 3 h 22"/>
                <a:gd name="T4" fmla="*/ 19 w 23"/>
                <a:gd name="T5" fmla="*/ 3 h 22"/>
                <a:gd name="T6" fmla="*/ 23 w 23"/>
                <a:gd name="T7" fmla="*/ 7 h 22"/>
                <a:gd name="T8" fmla="*/ 23 w 23"/>
                <a:gd name="T9" fmla="*/ 7 h 22"/>
                <a:gd name="T10" fmla="*/ 23 w 23"/>
                <a:gd name="T11" fmla="*/ 11 h 22"/>
                <a:gd name="T12" fmla="*/ 23 w 23"/>
                <a:gd name="T13" fmla="*/ 11 h 22"/>
                <a:gd name="T14" fmla="*/ 23 w 23"/>
                <a:gd name="T15" fmla="*/ 14 h 22"/>
                <a:gd name="T16" fmla="*/ 23 w 23"/>
                <a:gd name="T17" fmla="*/ 14 h 22"/>
                <a:gd name="T18" fmla="*/ 23 w 23"/>
                <a:gd name="T19" fmla="*/ 14 h 22"/>
                <a:gd name="T20" fmla="*/ 19 w 23"/>
                <a:gd name="T21" fmla="*/ 14 h 22"/>
                <a:gd name="T22" fmla="*/ 19 w 23"/>
                <a:gd name="T23" fmla="*/ 18 h 22"/>
                <a:gd name="T24" fmla="*/ 19 w 23"/>
                <a:gd name="T25" fmla="*/ 22 h 22"/>
                <a:gd name="T26" fmla="*/ 15 w 23"/>
                <a:gd name="T27" fmla="*/ 22 h 22"/>
                <a:gd name="T28" fmla="*/ 12 w 23"/>
                <a:gd name="T29" fmla="*/ 22 h 22"/>
                <a:gd name="T30" fmla="*/ 4 w 23"/>
                <a:gd name="T31" fmla="*/ 18 h 22"/>
                <a:gd name="T32" fmla="*/ 4 w 23"/>
                <a:gd name="T33" fmla="*/ 14 h 22"/>
                <a:gd name="T34" fmla="*/ 0 w 23"/>
                <a:gd name="T35" fmla="*/ 14 h 22"/>
                <a:gd name="T36" fmla="*/ 0 w 23"/>
                <a:gd name="T37" fmla="*/ 11 h 22"/>
                <a:gd name="T38" fmla="*/ 0 w 23"/>
                <a:gd name="T39" fmla="*/ 7 h 22"/>
                <a:gd name="T40" fmla="*/ 4 w 23"/>
                <a:gd name="T41" fmla="*/ 3 h 22"/>
                <a:gd name="T42" fmla="*/ 8 w 23"/>
                <a:gd name="T43" fmla="*/ 0 h 22"/>
                <a:gd name="T44" fmla="*/ 8 w 23"/>
                <a:gd name="T45" fmla="*/ 0 h 22"/>
                <a:gd name="T46" fmla="*/ 12 w 23"/>
                <a:gd name="T47" fmla="*/ 0 h 22"/>
                <a:gd name="T48" fmla="*/ 15 w 23"/>
                <a:gd name="T49" fmla="*/ 3 h 22"/>
                <a:gd name="T50" fmla="*/ 19 w 23"/>
                <a:gd name="T51" fmla="*/ 3 h 22"/>
                <a:gd name="T52" fmla="*/ 19 w 23"/>
                <a:gd name="T53" fmla="*/ 3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3" h="22">
                  <a:moveTo>
                    <a:pt x="19" y="3"/>
                  </a:moveTo>
                  <a:lnTo>
                    <a:pt x="19" y="3"/>
                  </a:lnTo>
                  <a:lnTo>
                    <a:pt x="19" y="3"/>
                  </a:lnTo>
                  <a:lnTo>
                    <a:pt x="23" y="7"/>
                  </a:lnTo>
                  <a:lnTo>
                    <a:pt x="23" y="7"/>
                  </a:lnTo>
                  <a:lnTo>
                    <a:pt x="23" y="11"/>
                  </a:lnTo>
                  <a:lnTo>
                    <a:pt x="23" y="11"/>
                  </a:lnTo>
                  <a:lnTo>
                    <a:pt x="23" y="14"/>
                  </a:lnTo>
                  <a:lnTo>
                    <a:pt x="23" y="14"/>
                  </a:lnTo>
                  <a:lnTo>
                    <a:pt x="23" y="14"/>
                  </a:lnTo>
                  <a:lnTo>
                    <a:pt x="19" y="14"/>
                  </a:lnTo>
                  <a:lnTo>
                    <a:pt x="19" y="18"/>
                  </a:lnTo>
                  <a:lnTo>
                    <a:pt x="19" y="22"/>
                  </a:lnTo>
                  <a:lnTo>
                    <a:pt x="15" y="22"/>
                  </a:lnTo>
                  <a:lnTo>
                    <a:pt x="12" y="22"/>
                  </a:lnTo>
                  <a:lnTo>
                    <a:pt x="4" y="18"/>
                  </a:lnTo>
                  <a:lnTo>
                    <a:pt x="4" y="14"/>
                  </a:lnTo>
                  <a:lnTo>
                    <a:pt x="0" y="14"/>
                  </a:lnTo>
                  <a:lnTo>
                    <a:pt x="0" y="11"/>
                  </a:lnTo>
                  <a:lnTo>
                    <a:pt x="0" y="7"/>
                  </a:lnTo>
                  <a:lnTo>
                    <a:pt x="4" y="3"/>
                  </a:lnTo>
                  <a:lnTo>
                    <a:pt x="8" y="0"/>
                  </a:lnTo>
                  <a:lnTo>
                    <a:pt x="8" y="0"/>
                  </a:lnTo>
                  <a:lnTo>
                    <a:pt x="12" y="0"/>
                  </a:lnTo>
                  <a:lnTo>
                    <a:pt x="15" y="3"/>
                  </a:lnTo>
                  <a:lnTo>
                    <a:pt x="19" y="3"/>
                  </a:lnTo>
                  <a:lnTo>
                    <a:pt x="19" y="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8" name="Freeform 152">
              <a:extLst>
                <a:ext uri="{FF2B5EF4-FFF2-40B4-BE49-F238E27FC236}">
                  <a16:creationId xmlns:a16="http://schemas.microsoft.com/office/drawing/2014/main" xmlns="" id="{7B51B45C-43EA-41A8-8FFC-659A4A810AEA}"/>
                </a:ext>
              </a:extLst>
            </p:cNvPr>
            <p:cNvSpPr>
              <a:spLocks noEditPoints="1"/>
            </p:cNvSpPr>
            <p:nvPr/>
          </p:nvSpPr>
          <p:spPr bwMode="auto">
            <a:xfrm>
              <a:off x="5430227" y="4871936"/>
              <a:ext cx="478300" cy="356127"/>
            </a:xfrm>
            <a:custGeom>
              <a:avLst/>
              <a:gdLst>
                <a:gd name="T0" fmla="*/ 4 w 267"/>
                <a:gd name="T1" fmla="*/ 96 h 204"/>
                <a:gd name="T2" fmla="*/ 15 w 267"/>
                <a:gd name="T3" fmla="*/ 96 h 204"/>
                <a:gd name="T4" fmla="*/ 30 w 267"/>
                <a:gd name="T5" fmla="*/ 104 h 204"/>
                <a:gd name="T6" fmla="*/ 41 w 267"/>
                <a:gd name="T7" fmla="*/ 108 h 204"/>
                <a:gd name="T8" fmla="*/ 48 w 267"/>
                <a:gd name="T9" fmla="*/ 100 h 204"/>
                <a:gd name="T10" fmla="*/ 67 w 267"/>
                <a:gd name="T11" fmla="*/ 48 h 204"/>
                <a:gd name="T12" fmla="*/ 71 w 267"/>
                <a:gd name="T13" fmla="*/ 70 h 204"/>
                <a:gd name="T14" fmla="*/ 85 w 267"/>
                <a:gd name="T15" fmla="*/ 70 h 204"/>
                <a:gd name="T16" fmla="*/ 104 w 267"/>
                <a:gd name="T17" fmla="*/ 59 h 204"/>
                <a:gd name="T18" fmla="*/ 122 w 267"/>
                <a:gd name="T19" fmla="*/ 52 h 204"/>
                <a:gd name="T20" fmla="*/ 137 w 267"/>
                <a:gd name="T21" fmla="*/ 56 h 204"/>
                <a:gd name="T22" fmla="*/ 152 w 267"/>
                <a:gd name="T23" fmla="*/ 56 h 204"/>
                <a:gd name="T24" fmla="*/ 152 w 267"/>
                <a:gd name="T25" fmla="*/ 44 h 204"/>
                <a:gd name="T26" fmla="*/ 163 w 267"/>
                <a:gd name="T27" fmla="*/ 37 h 204"/>
                <a:gd name="T28" fmla="*/ 171 w 267"/>
                <a:gd name="T29" fmla="*/ 30 h 204"/>
                <a:gd name="T30" fmla="*/ 178 w 267"/>
                <a:gd name="T31" fmla="*/ 18 h 204"/>
                <a:gd name="T32" fmla="*/ 185 w 267"/>
                <a:gd name="T33" fmla="*/ 15 h 204"/>
                <a:gd name="T34" fmla="*/ 196 w 267"/>
                <a:gd name="T35" fmla="*/ 7 h 204"/>
                <a:gd name="T36" fmla="*/ 208 w 267"/>
                <a:gd name="T37" fmla="*/ 4 h 204"/>
                <a:gd name="T38" fmla="*/ 219 w 267"/>
                <a:gd name="T39" fmla="*/ 0 h 204"/>
                <a:gd name="T40" fmla="*/ 233 w 267"/>
                <a:gd name="T41" fmla="*/ 4 h 204"/>
                <a:gd name="T42" fmla="*/ 248 w 267"/>
                <a:gd name="T43" fmla="*/ 7 h 204"/>
                <a:gd name="T44" fmla="*/ 252 w 267"/>
                <a:gd name="T45" fmla="*/ 26 h 204"/>
                <a:gd name="T46" fmla="*/ 252 w 267"/>
                <a:gd name="T47" fmla="*/ 56 h 204"/>
                <a:gd name="T48" fmla="*/ 241 w 267"/>
                <a:gd name="T49" fmla="*/ 56 h 204"/>
                <a:gd name="T50" fmla="*/ 237 w 267"/>
                <a:gd name="T51" fmla="*/ 70 h 204"/>
                <a:gd name="T52" fmla="*/ 252 w 267"/>
                <a:gd name="T53" fmla="*/ 74 h 204"/>
                <a:gd name="T54" fmla="*/ 267 w 267"/>
                <a:gd name="T55" fmla="*/ 70 h 204"/>
                <a:gd name="T56" fmla="*/ 263 w 267"/>
                <a:gd name="T57" fmla="*/ 85 h 204"/>
                <a:gd name="T58" fmla="*/ 252 w 267"/>
                <a:gd name="T59" fmla="*/ 104 h 204"/>
                <a:gd name="T60" fmla="*/ 241 w 267"/>
                <a:gd name="T61" fmla="*/ 111 h 204"/>
                <a:gd name="T62" fmla="*/ 230 w 267"/>
                <a:gd name="T63" fmla="*/ 122 h 204"/>
                <a:gd name="T64" fmla="*/ 211 w 267"/>
                <a:gd name="T65" fmla="*/ 148 h 204"/>
                <a:gd name="T66" fmla="*/ 185 w 267"/>
                <a:gd name="T67" fmla="*/ 167 h 204"/>
                <a:gd name="T68" fmla="*/ 167 w 267"/>
                <a:gd name="T69" fmla="*/ 182 h 204"/>
                <a:gd name="T70" fmla="*/ 152 w 267"/>
                <a:gd name="T71" fmla="*/ 185 h 204"/>
                <a:gd name="T72" fmla="*/ 141 w 267"/>
                <a:gd name="T73" fmla="*/ 193 h 204"/>
                <a:gd name="T74" fmla="*/ 130 w 267"/>
                <a:gd name="T75" fmla="*/ 193 h 204"/>
                <a:gd name="T76" fmla="*/ 104 w 267"/>
                <a:gd name="T77" fmla="*/ 193 h 204"/>
                <a:gd name="T78" fmla="*/ 89 w 267"/>
                <a:gd name="T79" fmla="*/ 193 h 204"/>
                <a:gd name="T80" fmla="*/ 82 w 267"/>
                <a:gd name="T81" fmla="*/ 197 h 204"/>
                <a:gd name="T82" fmla="*/ 63 w 267"/>
                <a:gd name="T83" fmla="*/ 197 h 204"/>
                <a:gd name="T84" fmla="*/ 52 w 267"/>
                <a:gd name="T85" fmla="*/ 204 h 204"/>
                <a:gd name="T86" fmla="*/ 37 w 267"/>
                <a:gd name="T87" fmla="*/ 197 h 204"/>
                <a:gd name="T88" fmla="*/ 30 w 267"/>
                <a:gd name="T89" fmla="*/ 193 h 204"/>
                <a:gd name="T90" fmla="*/ 26 w 267"/>
                <a:gd name="T91" fmla="*/ 189 h 204"/>
                <a:gd name="T92" fmla="*/ 19 w 267"/>
                <a:gd name="T93" fmla="*/ 171 h 204"/>
                <a:gd name="T94" fmla="*/ 26 w 267"/>
                <a:gd name="T95" fmla="*/ 167 h 204"/>
                <a:gd name="T96" fmla="*/ 19 w 267"/>
                <a:gd name="T97" fmla="*/ 145 h 204"/>
                <a:gd name="T98" fmla="*/ 8 w 267"/>
                <a:gd name="T99" fmla="*/ 108 h 204"/>
                <a:gd name="T100" fmla="*/ 174 w 267"/>
                <a:gd name="T101" fmla="*/ 130 h 204"/>
                <a:gd name="T102" fmla="*/ 185 w 267"/>
                <a:gd name="T103" fmla="*/ 133 h 204"/>
                <a:gd name="T104" fmla="*/ 196 w 267"/>
                <a:gd name="T105" fmla="*/ 126 h 204"/>
                <a:gd name="T106" fmla="*/ 200 w 267"/>
                <a:gd name="T107" fmla="*/ 119 h 204"/>
                <a:gd name="T108" fmla="*/ 200 w 267"/>
                <a:gd name="T109" fmla="*/ 104 h 204"/>
                <a:gd name="T110" fmla="*/ 193 w 267"/>
                <a:gd name="T111" fmla="*/ 100 h 204"/>
                <a:gd name="T112" fmla="*/ 178 w 267"/>
                <a:gd name="T113" fmla="*/ 108 h 204"/>
                <a:gd name="T114" fmla="*/ 174 w 267"/>
                <a:gd name="T115" fmla="*/ 122 h 2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67" h="204">
                  <a:moveTo>
                    <a:pt x="0" y="100"/>
                  </a:moveTo>
                  <a:lnTo>
                    <a:pt x="4" y="100"/>
                  </a:lnTo>
                  <a:lnTo>
                    <a:pt x="4" y="96"/>
                  </a:lnTo>
                  <a:lnTo>
                    <a:pt x="4" y="96"/>
                  </a:lnTo>
                  <a:lnTo>
                    <a:pt x="4" y="96"/>
                  </a:lnTo>
                  <a:lnTo>
                    <a:pt x="8" y="93"/>
                  </a:lnTo>
                  <a:lnTo>
                    <a:pt x="11" y="93"/>
                  </a:lnTo>
                  <a:lnTo>
                    <a:pt x="11" y="93"/>
                  </a:lnTo>
                  <a:lnTo>
                    <a:pt x="15" y="93"/>
                  </a:lnTo>
                  <a:lnTo>
                    <a:pt x="15" y="96"/>
                  </a:lnTo>
                  <a:lnTo>
                    <a:pt x="15" y="104"/>
                  </a:lnTo>
                  <a:lnTo>
                    <a:pt x="22" y="104"/>
                  </a:lnTo>
                  <a:lnTo>
                    <a:pt x="26" y="104"/>
                  </a:lnTo>
                  <a:lnTo>
                    <a:pt x="26" y="104"/>
                  </a:lnTo>
                  <a:lnTo>
                    <a:pt x="30" y="104"/>
                  </a:lnTo>
                  <a:lnTo>
                    <a:pt x="34" y="104"/>
                  </a:lnTo>
                  <a:lnTo>
                    <a:pt x="34" y="104"/>
                  </a:lnTo>
                  <a:lnTo>
                    <a:pt x="37" y="104"/>
                  </a:lnTo>
                  <a:lnTo>
                    <a:pt x="37" y="108"/>
                  </a:lnTo>
                  <a:lnTo>
                    <a:pt x="41" y="108"/>
                  </a:lnTo>
                  <a:lnTo>
                    <a:pt x="41" y="108"/>
                  </a:lnTo>
                  <a:lnTo>
                    <a:pt x="41" y="104"/>
                  </a:lnTo>
                  <a:lnTo>
                    <a:pt x="45" y="100"/>
                  </a:lnTo>
                  <a:lnTo>
                    <a:pt x="45" y="100"/>
                  </a:lnTo>
                  <a:lnTo>
                    <a:pt x="48" y="100"/>
                  </a:lnTo>
                  <a:lnTo>
                    <a:pt x="52" y="96"/>
                  </a:lnTo>
                  <a:lnTo>
                    <a:pt x="56" y="96"/>
                  </a:lnTo>
                  <a:lnTo>
                    <a:pt x="59" y="96"/>
                  </a:lnTo>
                  <a:lnTo>
                    <a:pt x="59" y="44"/>
                  </a:lnTo>
                  <a:lnTo>
                    <a:pt x="67" y="48"/>
                  </a:lnTo>
                  <a:lnTo>
                    <a:pt x="67" y="52"/>
                  </a:lnTo>
                  <a:lnTo>
                    <a:pt x="71" y="59"/>
                  </a:lnTo>
                  <a:lnTo>
                    <a:pt x="71" y="63"/>
                  </a:lnTo>
                  <a:lnTo>
                    <a:pt x="71" y="67"/>
                  </a:lnTo>
                  <a:lnTo>
                    <a:pt x="71" y="70"/>
                  </a:lnTo>
                  <a:lnTo>
                    <a:pt x="74" y="70"/>
                  </a:lnTo>
                  <a:lnTo>
                    <a:pt x="78" y="70"/>
                  </a:lnTo>
                  <a:lnTo>
                    <a:pt x="82" y="70"/>
                  </a:lnTo>
                  <a:lnTo>
                    <a:pt x="85" y="70"/>
                  </a:lnTo>
                  <a:lnTo>
                    <a:pt x="85" y="70"/>
                  </a:lnTo>
                  <a:lnTo>
                    <a:pt x="89" y="67"/>
                  </a:lnTo>
                  <a:lnTo>
                    <a:pt x="93" y="67"/>
                  </a:lnTo>
                  <a:lnTo>
                    <a:pt x="96" y="63"/>
                  </a:lnTo>
                  <a:lnTo>
                    <a:pt x="100" y="63"/>
                  </a:lnTo>
                  <a:lnTo>
                    <a:pt x="104" y="59"/>
                  </a:lnTo>
                  <a:lnTo>
                    <a:pt x="108" y="52"/>
                  </a:lnTo>
                  <a:lnTo>
                    <a:pt x="111" y="48"/>
                  </a:lnTo>
                  <a:lnTo>
                    <a:pt x="115" y="48"/>
                  </a:lnTo>
                  <a:lnTo>
                    <a:pt x="119" y="48"/>
                  </a:lnTo>
                  <a:lnTo>
                    <a:pt x="122" y="52"/>
                  </a:lnTo>
                  <a:lnTo>
                    <a:pt x="122" y="52"/>
                  </a:lnTo>
                  <a:lnTo>
                    <a:pt x="130" y="56"/>
                  </a:lnTo>
                  <a:lnTo>
                    <a:pt x="133" y="56"/>
                  </a:lnTo>
                  <a:lnTo>
                    <a:pt x="133" y="56"/>
                  </a:lnTo>
                  <a:lnTo>
                    <a:pt x="137" y="56"/>
                  </a:lnTo>
                  <a:lnTo>
                    <a:pt x="141" y="56"/>
                  </a:lnTo>
                  <a:lnTo>
                    <a:pt x="145" y="56"/>
                  </a:lnTo>
                  <a:lnTo>
                    <a:pt x="145" y="56"/>
                  </a:lnTo>
                  <a:lnTo>
                    <a:pt x="148" y="56"/>
                  </a:lnTo>
                  <a:lnTo>
                    <a:pt x="152" y="56"/>
                  </a:lnTo>
                  <a:lnTo>
                    <a:pt x="152" y="52"/>
                  </a:lnTo>
                  <a:lnTo>
                    <a:pt x="152" y="52"/>
                  </a:lnTo>
                  <a:lnTo>
                    <a:pt x="152" y="48"/>
                  </a:lnTo>
                  <a:lnTo>
                    <a:pt x="152" y="48"/>
                  </a:lnTo>
                  <a:lnTo>
                    <a:pt x="152" y="44"/>
                  </a:lnTo>
                  <a:lnTo>
                    <a:pt x="156" y="41"/>
                  </a:lnTo>
                  <a:lnTo>
                    <a:pt x="159" y="41"/>
                  </a:lnTo>
                  <a:lnTo>
                    <a:pt x="159" y="41"/>
                  </a:lnTo>
                  <a:lnTo>
                    <a:pt x="163" y="37"/>
                  </a:lnTo>
                  <a:lnTo>
                    <a:pt x="163" y="37"/>
                  </a:lnTo>
                  <a:lnTo>
                    <a:pt x="163" y="37"/>
                  </a:lnTo>
                  <a:lnTo>
                    <a:pt x="167" y="33"/>
                  </a:lnTo>
                  <a:lnTo>
                    <a:pt x="167" y="33"/>
                  </a:lnTo>
                  <a:lnTo>
                    <a:pt x="171" y="33"/>
                  </a:lnTo>
                  <a:lnTo>
                    <a:pt x="171" y="30"/>
                  </a:lnTo>
                  <a:lnTo>
                    <a:pt x="174" y="30"/>
                  </a:lnTo>
                  <a:lnTo>
                    <a:pt x="174" y="30"/>
                  </a:lnTo>
                  <a:lnTo>
                    <a:pt x="171" y="26"/>
                  </a:lnTo>
                  <a:lnTo>
                    <a:pt x="171" y="22"/>
                  </a:lnTo>
                  <a:lnTo>
                    <a:pt x="178" y="18"/>
                  </a:lnTo>
                  <a:lnTo>
                    <a:pt x="178" y="18"/>
                  </a:lnTo>
                  <a:lnTo>
                    <a:pt x="182" y="18"/>
                  </a:lnTo>
                  <a:lnTo>
                    <a:pt x="182" y="15"/>
                  </a:lnTo>
                  <a:lnTo>
                    <a:pt x="185" y="15"/>
                  </a:lnTo>
                  <a:lnTo>
                    <a:pt x="185" y="15"/>
                  </a:lnTo>
                  <a:lnTo>
                    <a:pt x="185" y="11"/>
                  </a:lnTo>
                  <a:lnTo>
                    <a:pt x="189" y="11"/>
                  </a:lnTo>
                  <a:lnTo>
                    <a:pt x="193" y="7"/>
                  </a:lnTo>
                  <a:lnTo>
                    <a:pt x="196" y="7"/>
                  </a:lnTo>
                  <a:lnTo>
                    <a:pt x="196" y="7"/>
                  </a:lnTo>
                  <a:lnTo>
                    <a:pt x="196" y="7"/>
                  </a:lnTo>
                  <a:lnTo>
                    <a:pt x="200" y="7"/>
                  </a:lnTo>
                  <a:lnTo>
                    <a:pt x="204" y="7"/>
                  </a:lnTo>
                  <a:lnTo>
                    <a:pt x="204" y="4"/>
                  </a:lnTo>
                  <a:lnTo>
                    <a:pt x="208" y="4"/>
                  </a:lnTo>
                  <a:lnTo>
                    <a:pt x="208" y="0"/>
                  </a:lnTo>
                  <a:lnTo>
                    <a:pt x="208" y="0"/>
                  </a:lnTo>
                  <a:lnTo>
                    <a:pt x="211" y="0"/>
                  </a:lnTo>
                  <a:lnTo>
                    <a:pt x="211" y="0"/>
                  </a:lnTo>
                  <a:lnTo>
                    <a:pt x="219" y="0"/>
                  </a:lnTo>
                  <a:lnTo>
                    <a:pt x="222" y="0"/>
                  </a:lnTo>
                  <a:lnTo>
                    <a:pt x="226" y="0"/>
                  </a:lnTo>
                  <a:lnTo>
                    <a:pt x="226" y="0"/>
                  </a:lnTo>
                  <a:lnTo>
                    <a:pt x="230" y="4"/>
                  </a:lnTo>
                  <a:lnTo>
                    <a:pt x="233" y="4"/>
                  </a:lnTo>
                  <a:lnTo>
                    <a:pt x="233" y="4"/>
                  </a:lnTo>
                  <a:lnTo>
                    <a:pt x="237" y="0"/>
                  </a:lnTo>
                  <a:lnTo>
                    <a:pt x="245" y="4"/>
                  </a:lnTo>
                  <a:lnTo>
                    <a:pt x="248" y="4"/>
                  </a:lnTo>
                  <a:lnTo>
                    <a:pt x="248" y="7"/>
                  </a:lnTo>
                  <a:lnTo>
                    <a:pt x="248" y="15"/>
                  </a:lnTo>
                  <a:lnTo>
                    <a:pt x="252" y="18"/>
                  </a:lnTo>
                  <a:lnTo>
                    <a:pt x="252" y="22"/>
                  </a:lnTo>
                  <a:lnTo>
                    <a:pt x="252" y="26"/>
                  </a:lnTo>
                  <a:lnTo>
                    <a:pt x="252" y="26"/>
                  </a:lnTo>
                  <a:lnTo>
                    <a:pt x="252" y="30"/>
                  </a:lnTo>
                  <a:lnTo>
                    <a:pt x="252" y="33"/>
                  </a:lnTo>
                  <a:lnTo>
                    <a:pt x="252" y="44"/>
                  </a:lnTo>
                  <a:lnTo>
                    <a:pt x="252" y="48"/>
                  </a:lnTo>
                  <a:lnTo>
                    <a:pt x="252" y="56"/>
                  </a:lnTo>
                  <a:lnTo>
                    <a:pt x="252" y="59"/>
                  </a:lnTo>
                  <a:lnTo>
                    <a:pt x="248" y="59"/>
                  </a:lnTo>
                  <a:lnTo>
                    <a:pt x="245" y="56"/>
                  </a:lnTo>
                  <a:lnTo>
                    <a:pt x="241" y="56"/>
                  </a:lnTo>
                  <a:lnTo>
                    <a:pt x="241" y="56"/>
                  </a:lnTo>
                  <a:lnTo>
                    <a:pt x="237" y="59"/>
                  </a:lnTo>
                  <a:lnTo>
                    <a:pt x="233" y="63"/>
                  </a:lnTo>
                  <a:lnTo>
                    <a:pt x="233" y="67"/>
                  </a:lnTo>
                  <a:lnTo>
                    <a:pt x="233" y="70"/>
                  </a:lnTo>
                  <a:lnTo>
                    <a:pt x="237" y="70"/>
                  </a:lnTo>
                  <a:lnTo>
                    <a:pt x="237" y="74"/>
                  </a:lnTo>
                  <a:lnTo>
                    <a:pt x="245" y="78"/>
                  </a:lnTo>
                  <a:lnTo>
                    <a:pt x="248" y="78"/>
                  </a:lnTo>
                  <a:lnTo>
                    <a:pt x="252" y="78"/>
                  </a:lnTo>
                  <a:lnTo>
                    <a:pt x="252" y="74"/>
                  </a:lnTo>
                  <a:lnTo>
                    <a:pt x="252" y="70"/>
                  </a:lnTo>
                  <a:lnTo>
                    <a:pt x="256" y="70"/>
                  </a:lnTo>
                  <a:lnTo>
                    <a:pt x="256" y="70"/>
                  </a:lnTo>
                  <a:lnTo>
                    <a:pt x="263" y="70"/>
                  </a:lnTo>
                  <a:lnTo>
                    <a:pt x="267" y="70"/>
                  </a:lnTo>
                  <a:lnTo>
                    <a:pt x="267" y="70"/>
                  </a:lnTo>
                  <a:lnTo>
                    <a:pt x="263" y="74"/>
                  </a:lnTo>
                  <a:lnTo>
                    <a:pt x="267" y="74"/>
                  </a:lnTo>
                  <a:lnTo>
                    <a:pt x="263" y="82"/>
                  </a:lnTo>
                  <a:lnTo>
                    <a:pt x="263" y="85"/>
                  </a:lnTo>
                  <a:lnTo>
                    <a:pt x="259" y="89"/>
                  </a:lnTo>
                  <a:lnTo>
                    <a:pt x="259" y="96"/>
                  </a:lnTo>
                  <a:lnTo>
                    <a:pt x="256" y="96"/>
                  </a:lnTo>
                  <a:lnTo>
                    <a:pt x="256" y="100"/>
                  </a:lnTo>
                  <a:lnTo>
                    <a:pt x="252" y="104"/>
                  </a:lnTo>
                  <a:lnTo>
                    <a:pt x="248" y="104"/>
                  </a:lnTo>
                  <a:lnTo>
                    <a:pt x="248" y="108"/>
                  </a:lnTo>
                  <a:lnTo>
                    <a:pt x="245" y="108"/>
                  </a:lnTo>
                  <a:lnTo>
                    <a:pt x="245" y="111"/>
                  </a:lnTo>
                  <a:lnTo>
                    <a:pt x="241" y="111"/>
                  </a:lnTo>
                  <a:lnTo>
                    <a:pt x="237" y="115"/>
                  </a:lnTo>
                  <a:lnTo>
                    <a:pt x="233" y="119"/>
                  </a:lnTo>
                  <a:lnTo>
                    <a:pt x="233" y="119"/>
                  </a:lnTo>
                  <a:lnTo>
                    <a:pt x="233" y="122"/>
                  </a:lnTo>
                  <a:lnTo>
                    <a:pt x="230" y="122"/>
                  </a:lnTo>
                  <a:lnTo>
                    <a:pt x="226" y="126"/>
                  </a:lnTo>
                  <a:lnTo>
                    <a:pt x="219" y="137"/>
                  </a:lnTo>
                  <a:lnTo>
                    <a:pt x="215" y="141"/>
                  </a:lnTo>
                  <a:lnTo>
                    <a:pt x="215" y="148"/>
                  </a:lnTo>
                  <a:lnTo>
                    <a:pt x="211" y="148"/>
                  </a:lnTo>
                  <a:lnTo>
                    <a:pt x="208" y="152"/>
                  </a:lnTo>
                  <a:lnTo>
                    <a:pt x="208" y="152"/>
                  </a:lnTo>
                  <a:lnTo>
                    <a:pt x="204" y="152"/>
                  </a:lnTo>
                  <a:lnTo>
                    <a:pt x="189" y="167"/>
                  </a:lnTo>
                  <a:lnTo>
                    <a:pt x="185" y="167"/>
                  </a:lnTo>
                  <a:lnTo>
                    <a:pt x="185" y="171"/>
                  </a:lnTo>
                  <a:lnTo>
                    <a:pt x="185" y="171"/>
                  </a:lnTo>
                  <a:lnTo>
                    <a:pt x="171" y="178"/>
                  </a:lnTo>
                  <a:lnTo>
                    <a:pt x="171" y="182"/>
                  </a:lnTo>
                  <a:lnTo>
                    <a:pt x="167" y="182"/>
                  </a:lnTo>
                  <a:lnTo>
                    <a:pt x="167" y="182"/>
                  </a:lnTo>
                  <a:lnTo>
                    <a:pt x="159" y="185"/>
                  </a:lnTo>
                  <a:lnTo>
                    <a:pt x="156" y="185"/>
                  </a:lnTo>
                  <a:lnTo>
                    <a:pt x="152" y="185"/>
                  </a:lnTo>
                  <a:lnTo>
                    <a:pt x="152" y="185"/>
                  </a:lnTo>
                  <a:lnTo>
                    <a:pt x="145" y="185"/>
                  </a:lnTo>
                  <a:lnTo>
                    <a:pt x="141" y="185"/>
                  </a:lnTo>
                  <a:lnTo>
                    <a:pt x="141" y="189"/>
                  </a:lnTo>
                  <a:lnTo>
                    <a:pt x="141" y="193"/>
                  </a:lnTo>
                  <a:lnTo>
                    <a:pt x="141" y="193"/>
                  </a:lnTo>
                  <a:lnTo>
                    <a:pt x="137" y="193"/>
                  </a:lnTo>
                  <a:lnTo>
                    <a:pt x="133" y="189"/>
                  </a:lnTo>
                  <a:lnTo>
                    <a:pt x="130" y="189"/>
                  </a:lnTo>
                  <a:lnTo>
                    <a:pt x="126" y="193"/>
                  </a:lnTo>
                  <a:lnTo>
                    <a:pt x="130" y="193"/>
                  </a:lnTo>
                  <a:lnTo>
                    <a:pt x="126" y="197"/>
                  </a:lnTo>
                  <a:lnTo>
                    <a:pt x="119" y="193"/>
                  </a:lnTo>
                  <a:lnTo>
                    <a:pt x="119" y="193"/>
                  </a:lnTo>
                  <a:lnTo>
                    <a:pt x="111" y="189"/>
                  </a:lnTo>
                  <a:lnTo>
                    <a:pt x="104" y="193"/>
                  </a:lnTo>
                  <a:lnTo>
                    <a:pt x="104" y="193"/>
                  </a:lnTo>
                  <a:lnTo>
                    <a:pt x="104" y="193"/>
                  </a:lnTo>
                  <a:lnTo>
                    <a:pt x="100" y="193"/>
                  </a:lnTo>
                  <a:lnTo>
                    <a:pt x="89" y="193"/>
                  </a:lnTo>
                  <a:lnTo>
                    <a:pt x="89" y="193"/>
                  </a:lnTo>
                  <a:lnTo>
                    <a:pt x="85" y="197"/>
                  </a:lnTo>
                  <a:lnTo>
                    <a:pt x="85" y="193"/>
                  </a:lnTo>
                  <a:lnTo>
                    <a:pt x="82" y="193"/>
                  </a:lnTo>
                  <a:lnTo>
                    <a:pt x="82" y="197"/>
                  </a:lnTo>
                  <a:lnTo>
                    <a:pt x="82" y="197"/>
                  </a:lnTo>
                  <a:lnTo>
                    <a:pt x="74" y="197"/>
                  </a:lnTo>
                  <a:lnTo>
                    <a:pt x="74" y="197"/>
                  </a:lnTo>
                  <a:lnTo>
                    <a:pt x="67" y="197"/>
                  </a:lnTo>
                  <a:lnTo>
                    <a:pt x="63" y="197"/>
                  </a:lnTo>
                  <a:lnTo>
                    <a:pt x="63" y="197"/>
                  </a:lnTo>
                  <a:lnTo>
                    <a:pt x="59" y="197"/>
                  </a:lnTo>
                  <a:lnTo>
                    <a:pt x="56" y="200"/>
                  </a:lnTo>
                  <a:lnTo>
                    <a:pt x="52" y="200"/>
                  </a:lnTo>
                  <a:lnTo>
                    <a:pt x="52" y="204"/>
                  </a:lnTo>
                  <a:lnTo>
                    <a:pt x="52" y="204"/>
                  </a:lnTo>
                  <a:lnTo>
                    <a:pt x="48" y="204"/>
                  </a:lnTo>
                  <a:lnTo>
                    <a:pt x="41" y="200"/>
                  </a:lnTo>
                  <a:lnTo>
                    <a:pt x="41" y="200"/>
                  </a:lnTo>
                  <a:lnTo>
                    <a:pt x="37" y="197"/>
                  </a:lnTo>
                  <a:lnTo>
                    <a:pt x="37" y="197"/>
                  </a:lnTo>
                  <a:lnTo>
                    <a:pt x="34" y="197"/>
                  </a:lnTo>
                  <a:lnTo>
                    <a:pt x="34" y="197"/>
                  </a:lnTo>
                  <a:lnTo>
                    <a:pt x="34" y="197"/>
                  </a:lnTo>
                  <a:lnTo>
                    <a:pt x="34" y="193"/>
                  </a:lnTo>
                  <a:lnTo>
                    <a:pt x="30" y="193"/>
                  </a:lnTo>
                  <a:lnTo>
                    <a:pt x="26" y="193"/>
                  </a:lnTo>
                  <a:lnTo>
                    <a:pt x="26" y="197"/>
                  </a:lnTo>
                  <a:lnTo>
                    <a:pt x="22" y="197"/>
                  </a:lnTo>
                  <a:lnTo>
                    <a:pt x="22" y="193"/>
                  </a:lnTo>
                  <a:lnTo>
                    <a:pt x="26" y="189"/>
                  </a:lnTo>
                  <a:lnTo>
                    <a:pt x="22" y="185"/>
                  </a:lnTo>
                  <a:lnTo>
                    <a:pt x="26" y="182"/>
                  </a:lnTo>
                  <a:lnTo>
                    <a:pt x="22" y="178"/>
                  </a:lnTo>
                  <a:lnTo>
                    <a:pt x="22" y="174"/>
                  </a:lnTo>
                  <a:lnTo>
                    <a:pt x="19" y="171"/>
                  </a:lnTo>
                  <a:lnTo>
                    <a:pt x="19" y="167"/>
                  </a:lnTo>
                  <a:lnTo>
                    <a:pt x="19" y="167"/>
                  </a:lnTo>
                  <a:lnTo>
                    <a:pt x="22" y="167"/>
                  </a:lnTo>
                  <a:lnTo>
                    <a:pt x="22" y="167"/>
                  </a:lnTo>
                  <a:lnTo>
                    <a:pt x="26" y="167"/>
                  </a:lnTo>
                  <a:lnTo>
                    <a:pt x="26" y="163"/>
                  </a:lnTo>
                  <a:lnTo>
                    <a:pt x="22" y="156"/>
                  </a:lnTo>
                  <a:lnTo>
                    <a:pt x="26" y="156"/>
                  </a:lnTo>
                  <a:lnTo>
                    <a:pt x="19" y="148"/>
                  </a:lnTo>
                  <a:lnTo>
                    <a:pt x="19" y="145"/>
                  </a:lnTo>
                  <a:lnTo>
                    <a:pt x="15" y="137"/>
                  </a:lnTo>
                  <a:lnTo>
                    <a:pt x="11" y="130"/>
                  </a:lnTo>
                  <a:lnTo>
                    <a:pt x="8" y="122"/>
                  </a:lnTo>
                  <a:lnTo>
                    <a:pt x="11" y="119"/>
                  </a:lnTo>
                  <a:lnTo>
                    <a:pt x="8" y="108"/>
                  </a:lnTo>
                  <a:lnTo>
                    <a:pt x="0" y="104"/>
                  </a:lnTo>
                  <a:lnTo>
                    <a:pt x="0" y="100"/>
                  </a:lnTo>
                  <a:lnTo>
                    <a:pt x="0" y="100"/>
                  </a:lnTo>
                  <a:lnTo>
                    <a:pt x="0" y="100"/>
                  </a:lnTo>
                  <a:close/>
                  <a:moveTo>
                    <a:pt x="174" y="130"/>
                  </a:moveTo>
                  <a:lnTo>
                    <a:pt x="178" y="130"/>
                  </a:lnTo>
                  <a:lnTo>
                    <a:pt x="178" y="133"/>
                  </a:lnTo>
                  <a:lnTo>
                    <a:pt x="182" y="133"/>
                  </a:lnTo>
                  <a:lnTo>
                    <a:pt x="185" y="133"/>
                  </a:lnTo>
                  <a:lnTo>
                    <a:pt x="185" y="133"/>
                  </a:lnTo>
                  <a:lnTo>
                    <a:pt x="189" y="130"/>
                  </a:lnTo>
                  <a:lnTo>
                    <a:pt x="189" y="126"/>
                  </a:lnTo>
                  <a:lnTo>
                    <a:pt x="193" y="126"/>
                  </a:lnTo>
                  <a:lnTo>
                    <a:pt x="193" y="126"/>
                  </a:lnTo>
                  <a:lnTo>
                    <a:pt x="196" y="126"/>
                  </a:lnTo>
                  <a:lnTo>
                    <a:pt x="200" y="126"/>
                  </a:lnTo>
                  <a:lnTo>
                    <a:pt x="204" y="122"/>
                  </a:lnTo>
                  <a:lnTo>
                    <a:pt x="204" y="122"/>
                  </a:lnTo>
                  <a:lnTo>
                    <a:pt x="200" y="119"/>
                  </a:lnTo>
                  <a:lnTo>
                    <a:pt x="200" y="119"/>
                  </a:lnTo>
                  <a:lnTo>
                    <a:pt x="204" y="119"/>
                  </a:lnTo>
                  <a:lnTo>
                    <a:pt x="208" y="115"/>
                  </a:lnTo>
                  <a:lnTo>
                    <a:pt x="208" y="111"/>
                  </a:lnTo>
                  <a:lnTo>
                    <a:pt x="204" y="104"/>
                  </a:lnTo>
                  <a:lnTo>
                    <a:pt x="200" y="104"/>
                  </a:lnTo>
                  <a:lnTo>
                    <a:pt x="196" y="104"/>
                  </a:lnTo>
                  <a:lnTo>
                    <a:pt x="196" y="104"/>
                  </a:lnTo>
                  <a:lnTo>
                    <a:pt x="196" y="104"/>
                  </a:lnTo>
                  <a:lnTo>
                    <a:pt x="193" y="100"/>
                  </a:lnTo>
                  <a:lnTo>
                    <a:pt x="193" y="100"/>
                  </a:lnTo>
                  <a:lnTo>
                    <a:pt x="189" y="104"/>
                  </a:lnTo>
                  <a:lnTo>
                    <a:pt x="189" y="104"/>
                  </a:lnTo>
                  <a:lnTo>
                    <a:pt x="185" y="104"/>
                  </a:lnTo>
                  <a:lnTo>
                    <a:pt x="182" y="108"/>
                  </a:lnTo>
                  <a:lnTo>
                    <a:pt x="178" y="108"/>
                  </a:lnTo>
                  <a:lnTo>
                    <a:pt x="174" y="115"/>
                  </a:lnTo>
                  <a:lnTo>
                    <a:pt x="171" y="115"/>
                  </a:lnTo>
                  <a:lnTo>
                    <a:pt x="171" y="119"/>
                  </a:lnTo>
                  <a:lnTo>
                    <a:pt x="171" y="119"/>
                  </a:lnTo>
                  <a:lnTo>
                    <a:pt x="174" y="122"/>
                  </a:lnTo>
                  <a:lnTo>
                    <a:pt x="174" y="122"/>
                  </a:lnTo>
                  <a:lnTo>
                    <a:pt x="174" y="126"/>
                  </a:lnTo>
                  <a:lnTo>
                    <a:pt x="174" y="13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9" name="Freeform 153">
              <a:extLst>
                <a:ext uri="{FF2B5EF4-FFF2-40B4-BE49-F238E27FC236}">
                  <a16:creationId xmlns:a16="http://schemas.microsoft.com/office/drawing/2014/main" xmlns="" id="{D3EEDDA9-FA40-4559-AD05-4FD20B94DED6}"/>
                </a:ext>
              </a:extLst>
            </p:cNvPr>
            <p:cNvSpPr/>
            <p:nvPr/>
          </p:nvSpPr>
          <p:spPr bwMode="auto">
            <a:xfrm>
              <a:off x="5736553" y="5046510"/>
              <a:ext cx="66282" cy="57609"/>
            </a:xfrm>
            <a:custGeom>
              <a:avLst/>
              <a:gdLst>
                <a:gd name="T0" fmla="*/ 3 w 37"/>
                <a:gd name="T1" fmla="*/ 30 h 33"/>
                <a:gd name="T2" fmla="*/ 3 w 37"/>
                <a:gd name="T3" fmla="*/ 26 h 33"/>
                <a:gd name="T4" fmla="*/ 3 w 37"/>
                <a:gd name="T5" fmla="*/ 22 h 33"/>
                <a:gd name="T6" fmla="*/ 3 w 37"/>
                <a:gd name="T7" fmla="*/ 22 h 33"/>
                <a:gd name="T8" fmla="*/ 0 w 37"/>
                <a:gd name="T9" fmla="*/ 19 h 33"/>
                <a:gd name="T10" fmla="*/ 0 w 37"/>
                <a:gd name="T11" fmla="*/ 19 h 33"/>
                <a:gd name="T12" fmla="*/ 0 w 37"/>
                <a:gd name="T13" fmla="*/ 15 h 33"/>
                <a:gd name="T14" fmla="*/ 3 w 37"/>
                <a:gd name="T15" fmla="*/ 15 h 33"/>
                <a:gd name="T16" fmla="*/ 7 w 37"/>
                <a:gd name="T17" fmla="*/ 8 h 33"/>
                <a:gd name="T18" fmla="*/ 11 w 37"/>
                <a:gd name="T19" fmla="*/ 8 h 33"/>
                <a:gd name="T20" fmla="*/ 14 w 37"/>
                <a:gd name="T21" fmla="*/ 4 h 33"/>
                <a:gd name="T22" fmla="*/ 18 w 37"/>
                <a:gd name="T23" fmla="*/ 4 h 33"/>
                <a:gd name="T24" fmla="*/ 18 w 37"/>
                <a:gd name="T25" fmla="*/ 4 h 33"/>
                <a:gd name="T26" fmla="*/ 22 w 37"/>
                <a:gd name="T27" fmla="*/ 0 h 33"/>
                <a:gd name="T28" fmla="*/ 22 w 37"/>
                <a:gd name="T29" fmla="*/ 0 h 33"/>
                <a:gd name="T30" fmla="*/ 25 w 37"/>
                <a:gd name="T31" fmla="*/ 4 h 33"/>
                <a:gd name="T32" fmla="*/ 25 w 37"/>
                <a:gd name="T33" fmla="*/ 4 h 33"/>
                <a:gd name="T34" fmla="*/ 25 w 37"/>
                <a:gd name="T35" fmla="*/ 4 h 33"/>
                <a:gd name="T36" fmla="*/ 29 w 37"/>
                <a:gd name="T37" fmla="*/ 4 h 33"/>
                <a:gd name="T38" fmla="*/ 33 w 37"/>
                <a:gd name="T39" fmla="*/ 4 h 33"/>
                <a:gd name="T40" fmla="*/ 37 w 37"/>
                <a:gd name="T41" fmla="*/ 11 h 33"/>
                <a:gd name="T42" fmla="*/ 37 w 37"/>
                <a:gd name="T43" fmla="*/ 15 h 33"/>
                <a:gd name="T44" fmla="*/ 33 w 37"/>
                <a:gd name="T45" fmla="*/ 19 h 33"/>
                <a:gd name="T46" fmla="*/ 29 w 37"/>
                <a:gd name="T47" fmla="*/ 19 h 33"/>
                <a:gd name="T48" fmla="*/ 29 w 37"/>
                <a:gd name="T49" fmla="*/ 19 h 33"/>
                <a:gd name="T50" fmla="*/ 33 w 37"/>
                <a:gd name="T51" fmla="*/ 22 h 33"/>
                <a:gd name="T52" fmla="*/ 33 w 37"/>
                <a:gd name="T53" fmla="*/ 22 h 33"/>
                <a:gd name="T54" fmla="*/ 29 w 37"/>
                <a:gd name="T55" fmla="*/ 26 h 33"/>
                <a:gd name="T56" fmla="*/ 25 w 37"/>
                <a:gd name="T57" fmla="*/ 26 h 33"/>
                <a:gd name="T58" fmla="*/ 22 w 37"/>
                <a:gd name="T59" fmla="*/ 26 h 33"/>
                <a:gd name="T60" fmla="*/ 22 w 37"/>
                <a:gd name="T61" fmla="*/ 26 h 33"/>
                <a:gd name="T62" fmla="*/ 18 w 37"/>
                <a:gd name="T63" fmla="*/ 26 h 33"/>
                <a:gd name="T64" fmla="*/ 18 w 37"/>
                <a:gd name="T65" fmla="*/ 30 h 33"/>
                <a:gd name="T66" fmla="*/ 14 w 37"/>
                <a:gd name="T67" fmla="*/ 33 h 33"/>
                <a:gd name="T68" fmla="*/ 14 w 37"/>
                <a:gd name="T69" fmla="*/ 33 h 33"/>
                <a:gd name="T70" fmla="*/ 11 w 37"/>
                <a:gd name="T71" fmla="*/ 33 h 33"/>
                <a:gd name="T72" fmla="*/ 7 w 37"/>
                <a:gd name="T73" fmla="*/ 33 h 33"/>
                <a:gd name="T74" fmla="*/ 7 w 37"/>
                <a:gd name="T75" fmla="*/ 30 h 33"/>
                <a:gd name="T76" fmla="*/ 3 w 37"/>
                <a:gd name="T77" fmla="*/ 30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7" h="33">
                  <a:moveTo>
                    <a:pt x="3" y="30"/>
                  </a:moveTo>
                  <a:lnTo>
                    <a:pt x="3" y="26"/>
                  </a:lnTo>
                  <a:lnTo>
                    <a:pt x="3" y="22"/>
                  </a:lnTo>
                  <a:lnTo>
                    <a:pt x="3" y="22"/>
                  </a:lnTo>
                  <a:lnTo>
                    <a:pt x="0" y="19"/>
                  </a:lnTo>
                  <a:lnTo>
                    <a:pt x="0" y="19"/>
                  </a:lnTo>
                  <a:lnTo>
                    <a:pt x="0" y="15"/>
                  </a:lnTo>
                  <a:lnTo>
                    <a:pt x="3" y="15"/>
                  </a:lnTo>
                  <a:lnTo>
                    <a:pt x="7" y="8"/>
                  </a:lnTo>
                  <a:lnTo>
                    <a:pt x="11" y="8"/>
                  </a:lnTo>
                  <a:lnTo>
                    <a:pt x="14" y="4"/>
                  </a:lnTo>
                  <a:lnTo>
                    <a:pt x="18" y="4"/>
                  </a:lnTo>
                  <a:lnTo>
                    <a:pt x="18" y="4"/>
                  </a:lnTo>
                  <a:lnTo>
                    <a:pt x="22" y="0"/>
                  </a:lnTo>
                  <a:lnTo>
                    <a:pt x="22" y="0"/>
                  </a:lnTo>
                  <a:lnTo>
                    <a:pt x="25" y="4"/>
                  </a:lnTo>
                  <a:lnTo>
                    <a:pt x="25" y="4"/>
                  </a:lnTo>
                  <a:lnTo>
                    <a:pt x="25" y="4"/>
                  </a:lnTo>
                  <a:lnTo>
                    <a:pt x="29" y="4"/>
                  </a:lnTo>
                  <a:lnTo>
                    <a:pt x="33" y="4"/>
                  </a:lnTo>
                  <a:lnTo>
                    <a:pt x="37" y="11"/>
                  </a:lnTo>
                  <a:lnTo>
                    <a:pt x="37" y="15"/>
                  </a:lnTo>
                  <a:lnTo>
                    <a:pt x="33" y="19"/>
                  </a:lnTo>
                  <a:lnTo>
                    <a:pt x="29" y="19"/>
                  </a:lnTo>
                  <a:lnTo>
                    <a:pt x="29" y="19"/>
                  </a:lnTo>
                  <a:lnTo>
                    <a:pt x="33" y="22"/>
                  </a:lnTo>
                  <a:lnTo>
                    <a:pt x="33" y="22"/>
                  </a:lnTo>
                  <a:lnTo>
                    <a:pt x="29" y="26"/>
                  </a:lnTo>
                  <a:lnTo>
                    <a:pt x="25" y="26"/>
                  </a:lnTo>
                  <a:lnTo>
                    <a:pt x="22" y="26"/>
                  </a:lnTo>
                  <a:lnTo>
                    <a:pt x="22" y="26"/>
                  </a:lnTo>
                  <a:lnTo>
                    <a:pt x="18" y="26"/>
                  </a:lnTo>
                  <a:lnTo>
                    <a:pt x="18" y="30"/>
                  </a:lnTo>
                  <a:lnTo>
                    <a:pt x="14" y="33"/>
                  </a:lnTo>
                  <a:lnTo>
                    <a:pt x="14" y="33"/>
                  </a:lnTo>
                  <a:lnTo>
                    <a:pt x="11" y="33"/>
                  </a:lnTo>
                  <a:lnTo>
                    <a:pt x="7" y="33"/>
                  </a:lnTo>
                  <a:lnTo>
                    <a:pt x="7" y="30"/>
                  </a:lnTo>
                  <a:lnTo>
                    <a:pt x="3" y="3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0" name="Freeform 154">
              <a:extLst>
                <a:ext uri="{FF2B5EF4-FFF2-40B4-BE49-F238E27FC236}">
                  <a16:creationId xmlns:a16="http://schemas.microsoft.com/office/drawing/2014/main" xmlns="" id="{CCC9C34C-F021-4CCF-BD03-5325C1095497}"/>
                </a:ext>
              </a:extLst>
            </p:cNvPr>
            <p:cNvSpPr>
              <a:spLocks noEditPoints="1"/>
            </p:cNvSpPr>
            <p:nvPr/>
          </p:nvSpPr>
          <p:spPr bwMode="auto">
            <a:xfrm>
              <a:off x="8242701" y="4568181"/>
              <a:ext cx="1200228" cy="1125989"/>
            </a:xfrm>
            <a:custGeom>
              <a:avLst/>
              <a:gdLst>
                <a:gd name="T0" fmla="*/ 179 w 181"/>
                <a:gd name="T1" fmla="*/ 73 h 174"/>
                <a:gd name="T2" fmla="*/ 154 w 181"/>
                <a:gd name="T3" fmla="*/ 37 h 174"/>
                <a:gd name="T4" fmla="*/ 123 w 181"/>
                <a:gd name="T5" fmla="*/ 29 h 174"/>
                <a:gd name="T6" fmla="*/ 111 w 181"/>
                <a:gd name="T7" fmla="*/ 16 h 174"/>
                <a:gd name="T8" fmla="*/ 112 w 181"/>
                <a:gd name="T9" fmla="*/ 17 h 174"/>
                <a:gd name="T10" fmla="*/ 110 w 181"/>
                <a:gd name="T11" fmla="*/ 7 h 174"/>
                <a:gd name="T12" fmla="*/ 86 w 181"/>
                <a:gd name="T13" fmla="*/ 4 h 174"/>
                <a:gd name="T14" fmla="*/ 86 w 181"/>
                <a:gd name="T15" fmla="*/ 4 h 174"/>
                <a:gd name="T16" fmla="*/ 58 w 181"/>
                <a:gd name="T17" fmla="*/ 22 h 174"/>
                <a:gd name="T18" fmla="*/ 1 w 181"/>
                <a:gd name="T19" fmla="*/ 65 h 174"/>
                <a:gd name="T20" fmla="*/ 98 w 181"/>
                <a:gd name="T21" fmla="*/ 124 h 174"/>
                <a:gd name="T22" fmla="*/ 133 w 181"/>
                <a:gd name="T23" fmla="*/ 144 h 174"/>
                <a:gd name="T24" fmla="*/ 122 w 181"/>
                <a:gd name="T25" fmla="*/ 154 h 174"/>
                <a:gd name="T26" fmla="*/ 137 w 181"/>
                <a:gd name="T27" fmla="*/ 150 h 174"/>
                <a:gd name="T28" fmla="*/ 132 w 181"/>
                <a:gd name="T29" fmla="*/ 168 h 174"/>
                <a:gd name="T30" fmla="*/ 120 w 181"/>
                <a:gd name="T31" fmla="*/ 167 h 174"/>
                <a:gd name="T32" fmla="*/ 123 w 181"/>
                <a:gd name="T33" fmla="*/ 156 h 174"/>
                <a:gd name="T34" fmla="*/ 135 w 181"/>
                <a:gd name="T35" fmla="*/ 157 h 174"/>
                <a:gd name="T36" fmla="*/ 130 w 181"/>
                <a:gd name="T37" fmla="*/ 169 h 174"/>
                <a:gd name="T38" fmla="*/ 125 w 181"/>
                <a:gd name="T39" fmla="*/ 173 h 174"/>
                <a:gd name="T40" fmla="*/ 9 w 181"/>
                <a:gd name="T41" fmla="*/ 115 h 174"/>
                <a:gd name="T42" fmla="*/ 22 w 181"/>
                <a:gd name="T43" fmla="*/ 111 h 174"/>
                <a:gd name="T44" fmla="*/ 38 w 181"/>
                <a:gd name="T45" fmla="*/ 110 h 174"/>
                <a:gd name="T46" fmla="*/ 58 w 181"/>
                <a:gd name="T47" fmla="*/ 102 h 174"/>
                <a:gd name="T48" fmla="*/ 83 w 181"/>
                <a:gd name="T49" fmla="*/ 102 h 174"/>
                <a:gd name="T50" fmla="*/ 91 w 181"/>
                <a:gd name="T51" fmla="*/ 115 h 174"/>
                <a:gd name="T52" fmla="*/ 99 w 181"/>
                <a:gd name="T53" fmla="*/ 111 h 174"/>
                <a:gd name="T54" fmla="*/ 100 w 181"/>
                <a:gd name="T55" fmla="*/ 116 h 174"/>
                <a:gd name="T56" fmla="*/ 102 w 181"/>
                <a:gd name="T57" fmla="*/ 123 h 174"/>
                <a:gd name="T58" fmla="*/ 106 w 181"/>
                <a:gd name="T59" fmla="*/ 133 h 174"/>
                <a:gd name="T60" fmla="*/ 120 w 181"/>
                <a:gd name="T61" fmla="*/ 143 h 174"/>
                <a:gd name="T62" fmla="*/ 130 w 181"/>
                <a:gd name="T63" fmla="*/ 141 h 174"/>
                <a:gd name="T64" fmla="*/ 139 w 181"/>
                <a:gd name="T65" fmla="*/ 140 h 174"/>
                <a:gd name="T66" fmla="*/ 153 w 181"/>
                <a:gd name="T67" fmla="*/ 129 h 174"/>
                <a:gd name="T68" fmla="*/ 167 w 181"/>
                <a:gd name="T69" fmla="*/ 110 h 174"/>
                <a:gd name="T70" fmla="*/ 176 w 181"/>
                <a:gd name="T71" fmla="*/ 92 h 174"/>
                <a:gd name="T72" fmla="*/ 178 w 181"/>
                <a:gd name="T73" fmla="*/ 71 h 174"/>
                <a:gd name="T74" fmla="*/ 170 w 181"/>
                <a:gd name="T75" fmla="*/ 59 h 174"/>
                <a:gd name="T76" fmla="*/ 166 w 181"/>
                <a:gd name="T77" fmla="*/ 53 h 174"/>
                <a:gd name="T78" fmla="*/ 159 w 181"/>
                <a:gd name="T79" fmla="*/ 43 h 174"/>
                <a:gd name="T80" fmla="*/ 152 w 181"/>
                <a:gd name="T81" fmla="*/ 31 h 174"/>
                <a:gd name="T82" fmla="*/ 146 w 181"/>
                <a:gd name="T83" fmla="*/ 18 h 174"/>
                <a:gd name="T84" fmla="*/ 141 w 181"/>
                <a:gd name="T85" fmla="*/ 5 h 174"/>
                <a:gd name="T86" fmla="*/ 135 w 181"/>
                <a:gd name="T87" fmla="*/ 13 h 174"/>
                <a:gd name="T88" fmla="*/ 130 w 181"/>
                <a:gd name="T89" fmla="*/ 33 h 174"/>
                <a:gd name="T90" fmla="*/ 113 w 181"/>
                <a:gd name="T91" fmla="*/ 25 h 174"/>
                <a:gd name="T92" fmla="*/ 110 w 181"/>
                <a:gd name="T93" fmla="*/ 13 h 174"/>
                <a:gd name="T94" fmla="*/ 112 w 181"/>
                <a:gd name="T95" fmla="*/ 9 h 174"/>
                <a:gd name="T96" fmla="*/ 105 w 181"/>
                <a:gd name="T97" fmla="*/ 7 h 174"/>
                <a:gd name="T98" fmla="*/ 93 w 181"/>
                <a:gd name="T99" fmla="*/ 4 h 174"/>
                <a:gd name="T100" fmla="*/ 88 w 181"/>
                <a:gd name="T101" fmla="*/ 9 h 174"/>
                <a:gd name="T102" fmla="*/ 82 w 181"/>
                <a:gd name="T103" fmla="*/ 15 h 174"/>
                <a:gd name="T104" fmla="*/ 79 w 181"/>
                <a:gd name="T105" fmla="*/ 20 h 174"/>
                <a:gd name="T106" fmla="*/ 74 w 181"/>
                <a:gd name="T107" fmla="*/ 22 h 174"/>
                <a:gd name="T108" fmla="*/ 65 w 181"/>
                <a:gd name="T109" fmla="*/ 17 h 174"/>
                <a:gd name="T110" fmla="*/ 60 w 181"/>
                <a:gd name="T111" fmla="*/ 22 h 174"/>
                <a:gd name="T112" fmla="*/ 56 w 181"/>
                <a:gd name="T113" fmla="*/ 27 h 174"/>
                <a:gd name="T114" fmla="*/ 51 w 181"/>
                <a:gd name="T115" fmla="*/ 28 h 174"/>
                <a:gd name="T116" fmla="*/ 43 w 181"/>
                <a:gd name="T117" fmla="*/ 37 h 174"/>
                <a:gd name="T118" fmla="*/ 21 w 181"/>
                <a:gd name="T119" fmla="*/ 45 h 174"/>
                <a:gd name="T120" fmla="*/ 7 w 181"/>
                <a:gd name="T121" fmla="*/ 52 h 174"/>
                <a:gd name="T122" fmla="*/ 4 w 181"/>
                <a:gd name="T123" fmla="*/ 69 h 174"/>
                <a:gd name="T124" fmla="*/ 7 w 181"/>
                <a:gd name="T125" fmla="*/ 92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81" h="174">
                  <a:moveTo>
                    <a:pt x="178" y="83"/>
                  </a:moveTo>
                  <a:cubicBezTo>
                    <a:pt x="179" y="81"/>
                    <a:pt x="179" y="81"/>
                    <a:pt x="179" y="81"/>
                  </a:cubicBezTo>
                  <a:cubicBezTo>
                    <a:pt x="179" y="82"/>
                    <a:pt x="179" y="82"/>
                    <a:pt x="179" y="82"/>
                  </a:cubicBezTo>
                  <a:cubicBezTo>
                    <a:pt x="178" y="83"/>
                    <a:pt x="178" y="83"/>
                    <a:pt x="178" y="83"/>
                  </a:cubicBezTo>
                  <a:close/>
                  <a:moveTo>
                    <a:pt x="179" y="73"/>
                  </a:moveTo>
                  <a:cubicBezTo>
                    <a:pt x="178" y="72"/>
                    <a:pt x="178" y="72"/>
                    <a:pt x="178" y="72"/>
                  </a:cubicBezTo>
                  <a:cubicBezTo>
                    <a:pt x="179" y="71"/>
                    <a:pt x="179" y="71"/>
                    <a:pt x="179" y="71"/>
                  </a:cubicBezTo>
                  <a:cubicBezTo>
                    <a:pt x="179" y="70"/>
                    <a:pt x="179" y="70"/>
                    <a:pt x="179" y="70"/>
                  </a:cubicBezTo>
                  <a:cubicBezTo>
                    <a:pt x="179" y="69"/>
                    <a:pt x="179" y="69"/>
                    <a:pt x="179" y="69"/>
                  </a:cubicBezTo>
                  <a:cubicBezTo>
                    <a:pt x="180" y="68"/>
                    <a:pt x="180" y="68"/>
                    <a:pt x="180" y="68"/>
                  </a:cubicBezTo>
                  <a:cubicBezTo>
                    <a:pt x="180" y="68"/>
                    <a:pt x="180" y="68"/>
                    <a:pt x="180" y="68"/>
                  </a:cubicBezTo>
                  <a:cubicBezTo>
                    <a:pt x="180" y="67"/>
                    <a:pt x="180" y="67"/>
                    <a:pt x="180" y="67"/>
                  </a:cubicBezTo>
                  <a:cubicBezTo>
                    <a:pt x="180" y="67"/>
                    <a:pt x="180" y="67"/>
                    <a:pt x="180" y="67"/>
                  </a:cubicBezTo>
                  <a:cubicBezTo>
                    <a:pt x="181" y="68"/>
                    <a:pt x="181" y="68"/>
                    <a:pt x="181" y="68"/>
                  </a:cubicBezTo>
                  <a:cubicBezTo>
                    <a:pt x="180" y="69"/>
                    <a:pt x="180" y="69"/>
                    <a:pt x="180" y="69"/>
                  </a:cubicBezTo>
                  <a:cubicBezTo>
                    <a:pt x="179" y="71"/>
                    <a:pt x="179" y="71"/>
                    <a:pt x="179" y="71"/>
                  </a:cubicBezTo>
                  <a:cubicBezTo>
                    <a:pt x="179" y="72"/>
                    <a:pt x="179" y="72"/>
                    <a:pt x="179" y="72"/>
                  </a:cubicBezTo>
                  <a:cubicBezTo>
                    <a:pt x="179" y="73"/>
                    <a:pt x="179" y="73"/>
                    <a:pt x="179" y="73"/>
                  </a:cubicBezTo>
                  <a:cubicBezTo>
                    <a:pt x="179" y="73"/>
                    <a:pt x="179" y="73"/>
                    <a:pt x="179" y="73"/>
                  </a:cubicBezTo>
                  <a:close/>
                  <a:moveTo>
                    <a:pt x="171" y="61"/>
                  </a:moveTo>
                  <a:cubicBezTo>
                    <a:pt x="172" y="62"/>
                    <a:pt x="172" y="62"/>
                    <a:pt x="172" y="62"/>
                  </a:cubicBezTo>
                  <a:cubicBezTo>
                    <a:pt x="173" y="63"/>
                    <a:pt x="173" y="63"/>
                    <a:pt x="173" y="63"/>
                  </a:cubicBezTo>
                  <a:cubicBezTo>
                    <a:pt x="173" y="62"/>
                    <a:pt x="173" y="62"/>
                    <a:pt x="173" y="62"/>
                  </a:cubicBezTo>
                  <a:cubicBezTo>
                    <a:pt x="173" y="62"/>
                    <a:pt x="173" y="62"/>
                    <a:pt x="173" y="62"/>
                  </a:cubicBezTo>
                  <a:cubicBezTo>
                    <a:pt x="173" y="61"/>
                    <a:pt x="173" y="61"/>
                    <a:pt x="173" y="61"/>
                  </a:cubicBezTo>
                  <a:cubicBezTo>
                    <a:pt x="172" y="61"/>
                    <a:pt x="172" y="61"/>
                    <a:pt x="172" y="61"/>
                  </a:cubicBezTo>
                  <a:cubicBezTo>
                    <a:pt x="172" y="61"/>
                    <a:pt x="172" y="61"/>
                    <a:pt x="172" y="61"/>
                  </a:cubicBezTo>
                  <a:cubicBezTo>
                    <a:pt x="171" y="61"/>
                    <a:pt x="171" y="61"/>
                    <a:pt x="171" y="61"/>
                  </a:cubicBezTo>
                  <a:close/>
                  <a:moveTo>
                    <a:pt x="170" y="55"/>
                  </a:moveTo>
                  <a:cubicBezTo>
                    <a:pt x="170" y="55"/>
                    <a:pt x="170" y="55"/>
                    <a:pt x="170" y="55"/>
                  </a:cubicBezTo>
                  <a:cubicBezTo>
                    <a:pt x="170" y="55"/>
                    <a:pt x="170" y="55"/>
                    <a:pt x="170" y="55"/>
                  </a:cubicBezTo>
                  <a:cubicBezTo>
                    <a:pt x="170" y="55"/>
                    <a:pt x="170" y="55"/>
                    <a:pt x="170" y="55"/>
                  </a:cubicBezTo>
                  <a:close/>
                  <a:moveTo>
                    <a:pt x="153" y="38"/>
                  </a:moveTo>
                  <a:cubicBezTo>
                    <a:pt x="154" y="37"/>
                    <a:pt x="154" y="37"/>
                    <a:pt x="154" y="37"/>
                  </a:cubicBezTo>
                  <a:cubicBezTo>
                    <a:pt x="153" y="36"/>
                    <a:pt x="153" y="36"/>
                    <a:pt x="153" y="36"/>
                  </a:cubicBezTo>
                  <a:cubicBezTo>
                    <a:pt x="154" y="36"/>
                    <a:pt x="154" y="36"/>
                    <a:pt x="154" y="36"/>
                  </a:cubicBezTo>
                  <a:cubicBezTo>
                    <a:pt x="154" y="36"/>
                    <a:pt x="154" y="36"/>
                    <a:pt x="154" y="36"/>
                  </a:cubicBezTo>
                  <a:cubicBezTo>
                    <a:pt x="154" y="37"/>
                    <a:pt x="154" y="37"/>
                    <a:pt x="154" y="37"/>
                  </a:cubicBezTo>
                  <a:cubicBezTo>
                    <a:pt x="154" y="38"/>
                    <a:pt x="154" y="38"/>
                    <a:pt x="154" y="38"/>
                  </a:cubicBezTo>
                  <a:cubicBezTo>
                    <a:pt x="153" y="38"/>
                    <a:pt x="153" y="38"/>
                    <a:pt x="153" y="38"/>
                  </a:cubicBezTo>
                  <a:close/>
                  <a:moveTo>
                    <a:pt x="139" y="0"/>
                  </a:moveTo>
                  <a:cubicBezTo>
                    <a:pt x="139" y="0"/>
                    <a:pt x="139" y="0"/>
                    <a:pt x="139" y="0"/>
                  </a:cubicBezTo>
                  <a:cubicBezTo>
                    <a:pt x="139" y="0"/>
                    <a:pt x="139" y="0"/>
                    <a:pt x="139" y="0"/>
                  </a:cubicBezTo>
                  <a:cubicBezTo>
                    <a:pt x="139" y="0"/>
                    <a:pt x="139" y="0"/>
                    <a:pt x="139" y="0"/>
                  </a:cubicBezTo>
                  <a:close/>
                  <a:moveTo>
                    <a:pt x="138" y="2"/>
                  </a:moveTo>
                  <a:cubicBezTo>
                    <a:pt x="138" y="3"/>
                    <a:pt x="138" y="3"/>
                    <a:pt x="138" y="3"/>
                  </a:cubicBezTo>
                  <a:cubicBezTo>
                    <a:pt x="139" y="2"/>
                    <a:pt x="139" y="2"/>
                    <a:pt x="139" y="2"/>
                  </a:cubicBezTo>
                  <a:cubicBezTo>
                    <a:pt x="139" y="2"/>
                    <a:pt x="139" y="2"/>
                    <a:pt x="139" y="2"/>
                  </a:cubicBezTo>
                  <a:cubicBezTo>
                    <a:pt x="139" y="2"/>
                    <a:pt x="139" y="2"/>
                    <a:pt x="139" y="2"/>
                  </a:cubicBezTo>
                  <a:cubicBezTo>
                    <a:pt x="138" y="2"/>
                    <a:pt x="138" y="2"/>
                    <a:pt x="138" y="2"/>
                  </a:cubicBezTo>
                  <a:close/>
                  <a:moveTo>
                    <a:pt x="124" y="30"/>
                  </a:moveTo>
                  <a:cubicBezTo>
                    <a:pt x="124" y="31"/>
                    <a:pt x="124" y="31"/>
                    <a:pt x="124" y="31"/>
                  </a:cubicBezTo>
                  <a:cubicBezTo>
                    <a:pt x="125" y="31"/>
                    <a:pt x="125" y="31"/>
                    <a:pt x="125" y="31"/>
                  </a:cubicBezTo>
                  <a:cubicBezTo>
                    <a:pt x="125" y="30"/>
                    <a:pt x="125" y="30"/>
                    <a:pt x="125" y="30"/>
                  </a:cubicBezTo>
                  <a:cubicBezTo>
                    <a:pt x="124" y="30"/>
                    <a:pt x="124" y="30"/>
                    <a:pt x="124" y="30"/>
                  </a:cubicBezTo>
                  <a:close/>
                  <a:moveTo>
                    <a:pt x="123" y="29"/>
                  </a:moveTo>
                  <a:cubicBezTo>
                    <a:pt x="123" y="29"/>
                    <a:pt x="123" y="29"/>
                    <a:pt x="123" y="29"/>
                  </a:cubicBezTo>
                  <a:cubicBezTo>
                    <a:pt x="124" y="29"/>
                    <a:pt x="124" y="29"/>
                    <a:pt x="124" y="29"/>
                  </a:cubicBezTo>
                  <a:cubicBezTo>
                    <a:pt x="124" y="28"/>
                    <a:pt x="124" y="28"/>
                    <a:pt x="124" y="28"/>
                  </a:cubicBezTo>
                  <a:cubicBezTo>
                    <a:pt x="125" y="28"/>
                    <a:pt x="125" y="28"/>
                    <a:pt x="125" y="28"/>
                  </a:cubicBezTo>
                  <a:cubicBezTo>
                    <a:pt x="125" y="28"/>
                    <a:pt x="125" y="28"/>
                    <a:pt x="125" y="28"/>
                  </a:cubicBezTo>
                  <a:cubicBezTo>
                    <a:pt x="124" y="28"/>
                    <a:pt x="124" y="28"/>
                    <a:pt x="124" y="28"/>
                  </a:cubicBezTo>
                  <a:cubicBezTo>
                    <a:pt x="123" y="28"/>
                    <a:pt x="123" y="28"/>
                    <a:pt x="123" y="28"/>
                  </a:cubicBezTo>
                  <a:cubicBezTo>
                    <a:pt x="123" y="28"/>
                    <a:pt x="123" y="29"/>
                    <a:pt x="123" y="29"/>
                  </a:cubicBezTo>
                  <a:close/>
                  <a:moveTo>
                    <a:pt x="114" y="25"/>
                  </a:moveTo>
                  <a:cubicBezTo>
                    <a:pt x="114" y="24"/>
                    <a:pt x="114" y="24"/>
                    <a:pt x="114" y="24"/>
                  </a:cubicBezTo>
                  <a:cubicBezTo>
                    <a:pt x="114" y="24"/>
                    <a:pt x="114" y="24"/>
                    <a:pt x="114" y="24"/>
                  </a:cubicBezTo>
                  <a:cubicBezTo>
                    <a:pt x="114" y="24"/>
                    <a:pt x="114" y="24"/>
                    <a:pt x="114" y="24"/>
                  </a:cubicBezTo>
                  <a:cubicBezTo>
                    <a:pt x="114" y="25"/>
                    <a:pt x="114" y="25"/>
                    <a:pt x="114" y="25"/>
                  </a:cubicBezTo>
                  <a:close/>
                  <a:moveTo>
                    <a:pt x="111" y="16"/>
                  </a:moveTo>
                  <a:cubicBezTo>
                    <a:pt x="111" y="16"/>
                    <a:pt x="111" y="16"/>
                    <a:pt x="111" y="16"/>
                  </a:cubicBezTo>
                  <a:cubicBezTo>
                    <a:pt x="111" y="16"/>
                    <a:pt x="111" y="16"/>
                    <a:pt x="111" y="16"/>
                  </a:cubicBezTo>
                  <a:cubicBezTo>
                    <a:pt x="111" y="16"/>
                    <a:pt x="111" y="16"/>
                    <a:pt x="111" y="16"/>
                  </a:cubicBezTo>
                  <a:cubicBezTo>
                    <a:pt x="111" y="15"/>
                    <a:pt x="111" y="15"/>
                    <a:pt x="111" y="15"/>
                  </a:cubicBezTo>
                  <a:cubicBezTo>
                    <a:pt x="112" y="16"/>
                    <a:pt x="112" y="16"/>
                    <a:pt x="112" y="16"/>
                  </a:cubicBezTo>
                  <a:cubicBezTo>
                    <a:pt x="111" y="16"/>
                    <a:pt x="111" y="16"/>
                    <a:pt x="111" y="16"/>
                  </a:cubicBezTo>
                  <a:close/>
                  <a:moveTo>
                    <a:pt x="112" y="17"/>
                  </a:moveTo>
                  <a:cubicBezTo>
                    <a:pt x="112" y="18"/>
                    <a:pt x="112" y="18"/>
                    <a:pt x="112" y="18"/>
                  </a:cubicBezTo>
                  <a:cubicBezTo>
                    <a:pt x="112" y="18"/>
                    <a:pt x="112" y="18"/>
                    <a:pt x="112" y="18"/>
                  </a:cubicBezTo>
                  <a:cubicBezTo>
                    <a:pt x="113" y="17"/>
                    <a:pt x="113" y="17"/>
                    <a:pt x="113" y="17"/>
                  </a:cubicBezTo>
                  <a:cubicBezTo>
                    <a:pt x="114" y="18"/>
                    <a:pt x="114" y="18"/>
                    <a:pt x="114" y="18"/>
                  </a:cubicBezTo>
                  <a:cubicBezTo>
                    <a:pt x="114" y="17"/>
                    <a:pt x="114" y="17"/>
                    <a:pt x="114" y="17"/>
                  </a:cubicBezTo>
                  <a:cubicBezTo>
                    <a:pt x="114" y="17"/>
                    <a:pt x="114" y="17"/>
                    <a:pt x="114" y="17"/>
                  </a:cubicBezTo>
                  <a:cubicBezTo>
                    <a:pt x="113" y="17"/>
                    <a:pt x="113" y="17"/>
                    <a:pt x="113" y="17"/>
                  </a:cubicBezTo>
                  <a:cubicBezTo>
                    <a:pt x="113" y="17"/>
                    <a:pt x="113" y="17"/>
                    <a:pt x="113" y="17"/>
                  </a:cubicBezTo>
                  <a:cubicBezTo>
                    <a:pt x="114" y="16"/>
                    <a:pt x="114" y="16"/>
                    <a:pt x="114" y="16"/>
                  </a:cubicBezTo>
                  <a:cubicBezTo>
                    <a:pt x="114" y="16"/>
                    <a:pt x="114" y="16"/>
                    <a:pt x="114" y="16"/>
                  </a:cubicBezTo>
                  <a:cubicBezTo>
                    <a:pt x="113" y="16"/>
                    <a:pt x="113" y="16"/>
                    <a:pt x="113" y="16"/>
                  </a:cubicBezTo>
                  <a:cubicBezTo>
                    <a:pt x="113" y="15"/>
                    <a:pt x="113" y="15"/>
                    <a:pt x="113" y="15"/>
                  </a:cubicBezTo>
                  <a:cubicBezTo>
                    <a:pt x="113" y="16"/>
                    <a:pt x="113" y="16"/>
                    <a:pt x="113" y="16"/>
                  </a:cubicBezTo>
                  <a:cubicBezTo>
                    <a:pt x="113" y="16"/>
                    <a:pt x="113" y="16"/>
                    <a:pt x="113" y="16"/>
                  </a:cubicBezTo>
                  <a:cubicBezTo>
                    <a:pt x="112" y="16"/>
                    <a:pt x="112" y="16"/>
                    <a:pt x="112" y="16"/>
                  </a:cubicBezTo>
                  <a:cubicBezTo>
                    <a:pt x="112" y="16"/>
                    <a:pt x="112" y="16"/>
                    <a:pt x="112" y="16"/>
                  </a:cubicBezTo>
                  <a:cubicBezTo>
                    <a:pt x="112" y="16"/>
                    <a:pt x="112" y="16"/>
                    <a:pt x="112" y="16"/>
                  </a:cubicBezTo>
                  <a:cubicBezTo>
                    <a:pt x="112" y="17"/>
                    <a:pt x="112" y="17"/>
                    <a:pt x="112" y="17"/>
                  </a:cubicBezTo>
                  <a:close/>
                  <a:moveTo>
                    <a:pt x="113" y="5"/>
                  </a:moveTo>
                  <a:cubicBezTo>
                    <a:pt x="113" y="5"/>
                    <a:pt x="113" y="5"/>
                    <a:pt x="113" y="5"/>
                  </a:cubicBezTo>
                  <a:cubicBezTo>
                    <a:pt x="114" y="5"/>
                    <a:pt x="114" y="5"/>
                    <a:pt x="114" y="5"/>
                  </a:cubicBezTo>
                  <a:cubicBezTo>
                    <a:pt x="114" y="4"/>
                    <a:pt x="114" y="4"/>
                    <a:pt x="114" y="4"/>
                  </a:cubicBezTo>
                  <a:cubicBezTo>
                    <a:pt x="114" y="4"/>
                    <a:pt x="114" y="4"/>
                    <a:pt x="114" y="4"/>
                  </a:cubicBezTo>
                  <a:cubicBezTo>
                    <a:pt x="113" y="4"/>
                    <a:pt x="113" y="4"/>
                    <a:pt x="113" y="4"/>
                  </a:cubicBezTo>
                  <a:cubicBezTo>
                    <a:pt x="113" y="5"/>
                    <a:pt x="113" y="5"/>
                    <a:pt x="113" y="5"/>
                  </a:cubicBezTo>
                  <a:close/>
                  <a:moveTo>
                    <a:pt x="112" y="6"/>
                  </a:moveTo>
                  <a:cubicBezTo>
                    <a:pt x="112" y="6"/>
                    <a:pt x="112" y="6"/>
                    <a:pt x="112" y="6"/>
                  </a:cubicBezTo>
                  <a:cubicBezTo>
                    <a:pt x="112" y="5"/>
                    <a:pt x="112" y="5"/>
                    <a:pt x="112" y="5"/>
                  </a:cubicBezTo>
                  <a:cubicBezTo>
                    <a:pt x="112" y="6"/>
                    <a:pt x="112" y="6"/>
                    <a:pt x="112" y="6"/>
                  </a:cubicBezTo>
                  <a:close/>
                  <a:moveTo>
                    <a:pt x="111" y="6"/>
                  </a:moveTo>
                  <a:cubicBezTo>
                    <a:pt x="111" y="6"/>
                    <a:pt x="111" y="6"/>
                    <a:pt x="111" y="6"/>
                  </a:cubicBezTo>
                  <a:cubicBezTo>
                    <a:pt x="112" y="6"/>
                    <a:pt x="112" y="6"/>
                    <a:pt x="112" y="6"/>
                  </a:cubicBezTo>
                  <a:cubicBezTo>
                    <a:pt x="111" y="6"/>
                    <a:pt x="111" y="6"/>
                    <a:pt x="111" y="6"/>
                  </a:cubicBezTo>
                  <a:close/>
                  <a:moveTo>
                    <a:pt x="110" y="7"/>
                  </a:moveTo>
                  <a:cubicBezTo>
                    <a:pt x="110" y="7"/>
                    <a:pt x="110" y="7"/>
                    <a:pt x="110" y="7"/>
                  </a:cubicBezTo>
                  <a:cubicBezTo>
                    <a:pt x="110" y="6"/>
                    <a:pt x="110" y="6"/>
                    <a:pt x="110" y="6"/>
                  </a:cubicBezTo>
                  <a:cubicBezTo>
                    <a:pt x="110" y="7"/>
                    <a:pt x="110" y="7"/>
                    <a:pt x="110" y="7"/>
                  </a:cubicBezTo>
                  <a:close/>
                  <a:moveTo>
                    <a:pt x="108" y="8"/>
                  </a:moveTo>
                  <a:cubicBezTo>
                    <a:pt x="108" y="7"/>
                    <a:pt x="108" y="7"/>
                    <a:pt x="108" y="7"/>
                  </a:cubicBezTo>
                  <a:cubicBezTo>
                    <a:pt x="109" y="7"/>
                    <a:pt x="109" y="7"/>
                    <a:pt x="109" y="7"/>
                  </a:cubicBezTo>
                  <a:cubicBezTo>
                    <a:pt x="110" y="7"/>
                    <a:pt x="110" y="7"/>
                    <a:pt x="110" y="7"/>
                  </a:cubicBezTo>
                  <a:cubicBezTo>
                    <a:pt x="110" y="7"/>
                    <a:pt x="110" y="7"/>
                    <a:pt x="110" y="7"/>
                  </a:cubicBezTo>
                  <a:cubicBezTo>
                    <a:pt x="109" y="7"/>
                    <a:pt x="109" y="7"/>
                    <a:pt x="109" y="7"/>
                  </a:cubicBezTo>
                  <a:cubicBezTo>
                    <a:pt x="108" y="8"/>
                    <a:pt x="108" y="8"/>
                    <a:pt x="108" y="8"/>
                  </a:cubicBezTo>
                  <a:close/>
                  <a:moveTo>
                    <a:pt x="107" y="8"/>
                  </a:moveTo>
                  <a:cubicBezTo>
                    <a:pt x="107" y="8"/>
                    <a:pt x="107" y="8"/>
                    <a:pt x="107" y="8"/>
                  </a:cubicBezTo>
                  <a:cubicBezTo>
                    <a:pt x="108" y="8"/>
                    <a:pt x="108" y="8"/>
                    <a:pt x="108" y="8"/>
                  </a:cubicBezTo>
                  <a:cubicBezTo>
                    <a:pt x="108" y="8"/>
                    <a:pt x="108" y="8"/>
                    <a:pt x="108" y="8"/>
                  </a:cubicBezTo>
                  <a:cubicBezTo>
                    <a:pt x="107" y="8"/>
                    <a:pt x="107" y="8"/>
                    <a:pt x="107" y="8"/>
                  </a:cubicBezTo>
                  <a:close/>
                  <a:moveTo>
                    <a:pt x="96" y="5"/>
                  </a:moveTo>
                  <a:cubicBezTo>
                    <a:pt x="95" y="4"/>
                    <a:pt x="95" y="4"/>
                    <a:pt x="95" y="4"/>
                  </a:cubicBezTo>
                  <a:cubicBezTo>
                    <a:pt x="95" y="4"/>
                    <a:pt x="95" y="4"/>
                    <a:pt x="95" y="4"/>
                  </a:cubicBezTo>
                  <a:cubicBezTo>
                    <a:pt x="96" y="3"/>
                    <a:pt x="96" y="3"/>
                    <a:pt x="96" y="3"/>
                  </a:cubicBezTo>
                  <a:cubicBezTo>
                    <a:pt x="96" y="4"/>
                    <a:pt x="96" y="4"/>
                    <a:pt x="96" y="4"/>
                  </a:cubicBezTo>
                  <a:cubicBezTo>
                    <a:pt x="96" y="5"/>
                    <a:pt x="96" y="5"/>
                    <a:pt x="96" y="5"/>
                  </a:cubicBezTo>
                  <a:close/>
                  <a:moveTo>
                    <a:pt x="86" y="4"/>
                  </a:moveTo>
                  <a:cubicBezTo>
                    <a:pt x="86" y="5"/>
                    <a:pt x="86" y="5"/>
                    <a:pt x="86" y="5"/>
                  </a:cubicBezTo>
                  <a:cubicBezTo>
                    <a:pt x="87" y="6"/>
                    <a:pt x="87" y="6"/>
                    <a:pt x="87" y="6"/>
                  </a:cubicBezTo>
                  <a:cubicBezTo>
                    <a:pt x="87" y="7"/>
                    <a:pt x="87" y="7"/>
                    <a:pt x="87" y="7"/>
                  </a:cubicBezTo>
                  <a:cubicBezTo>
                    <a:pt x="89" y="7"/>
                    <a:pt x="89" y="7"/>
                    <a:pt x="89" y="7"/>
                  </a:cubicBezTo>
                  <a:cubicBezTo>
                    <a:pt x="90" y="6"/>
                    <a:pt x="90" y="6"/>
                    <a:pt x="90" y="6"/>
                  </a:cubicBezTo>
                  <a:cubicBezTo>
                    <a:pt x="90" y="6"/>
                    <a:pt x="90" y="6"/>
                    <a:pt x="90" y="6"/>
                  </a:cubicBezTo>
                  <a:cubicBezTo>
                    <a:pt x="91" y="6"/>
                    <a:pt x="91" y="6"/>
                    <a:pt x="91" y="6"/>
                  </a:cubicBezTo>
                  <a:cubicBezTo>
                    <a:pt x="91" y="5"/>
                    <a:pt x="91" y="5"/>
                    <a:pt x="91" y="5"/>
                  </a:cubicBezTo>
                  <a:cubicBezTo>
                    <a:pt x="91" y="5"/>
                    <a:pt x="91" y="5"/>
                    <a:pt x="91" y="5"/>
                  </a:cubicBezTo>
                  <a:cubicBezTo>
                    <a:pt x="90" y="4"/>
                    <a:pt x="90" y="4"/>
                    <a:pt x="90" y="4"/>
                  </a:cubicBezTo>
                  <a:cubicBezTo>
                    <a:pt x="90" y="4"/>
                    <a:pt x="90" y="4"/>
                    <a:pt x="90" y="4"/>
                  </a:cubicBezTo>
                  <a:cubicBezTo>
                    <a:pt x="89" y="5"/>
                    <a:pt x="89" y="5"/>
                    <a:pt x="89" y="5"/>
                  </a:cubicBezTo>
                  <a:cubicBezTo>
                    <a:pt x="88" y="5"/>
                    <a:pt x="88" y="5"/>
                    <a:pt x="88" y="5"/>
                  </a:cubicBezTo>
                  <a:cubicBezTo>
                    <a:pt x="88" y="5"/>
                    <a:pt x="88" y="5"/>
                    <a:pt x="88" y="5"/>
                  </a:cubicBezTo>
                  <a:cubicBezTo>
                    <a:pt x="87" y="5"/>
                    <a:pt x="87" y="5"/>
                    <a:pt x="87" y="5"/>
                  </a:cubicBezTo>
                  <a:cubicBezTo>
                    <a:pt x="87" y="5"/>
                    <a:pt x="87" y="5"/>
                    <a:pt x="87" y="5"/>
                  </a:cubicBezTo>
                  <a:cubicBezTo>
                    <a:pt x="87" y="5"/>
                    <a:pt x="87" y="5"/>
                    <a:pt x="87" y="5"/>
                  </a:cubicBezTo>
                  <a:cubicBezTo>
                    <a:pt x="86" y="4"/>
                    <a:pt x="86" y="4"/>
                    <a:pt x="86" y="4"/>
                  </a:cubicBezTo>
                  <a:cubicBezTo>
                    <a:pt x="86" y="4"/>
                    <a:pt x="86" y="4"/>
                    <a:pt x="86" y="4"/>
                  </a:cubicBezTo>
                  <a:cubicBezTo>
                    <a:pt x="86" y="4"/>
                    <a:pt x="86" y="4"/>
                    <a:pt x="86" y="4"/>
                  </a:cubicBezTo>
                  <a:close/>
                  <a:moveTo>
                    <a:pt x="86" y="5"/>
                  </a:moveTo>
                  <a:cubicBezTo>
                    <a:pt x="86" y="6"/>
                    <a:pt x="86" y="6"/>
                    <a:pt x="86" y="6"/>
                  </a:cubicBezTo>
                  <a:cubicBezTo>
                    <a:pt x="87" y="6"/>
                    <a:pt x="87" y="6"/>
                    <a:pt x="87" y="6"/>
                  </a:cubicBezTo>
                  <a:cubicBezTo>
                    <a:pt x="87" y="7"/>
                    <a:pt x="87" y="7"/>
                    <a:pt x="87" y="7"/>
                  </a:cubicBezTo>
                  <a:cubicBezTo>
                    <a:pt x="86" y="6"/>
                    <a:pt x="86" y="6"/>
                    <a:pt x="86" y="6"/>
                  </a:cubicBezTo>
                  <a:cubicBezTo>
                    <a:pt x="85" y="6"/>
                    <a:pt x="85" y="6"/>
                    <a:pt x="85" y="6"/>
                  </a:cubicBezTo>
                  <a:cubicBezTo>
                    <a:pt x="85" y="6"/>
                    <a:pt x="85" y="6"/>
                    <a:pt x="85" y="6"/>
                  </a:cubicBezTo>
                  <a:cubicBezTo>
                    <a:pt x="85" y="6"/>
                    <a:pt x="85" y="6"/>
                    <a:pt x="85" y="6"/>
                  </a:cubicBezTo>
                  <a:cubicBezTo>
                    <a:pt x="85" y="6"/>
                    <a:pt x="85" y="6"/>
                    <a:pt x="85" y="6"/>
                  </a:cubicBezTo>
                  <a:cubicBezTo>
                    <a:pt x="85" y="6"/>
                    <a:pt x="85" y="6"/>
                    <a:pt x="85" y="6"/>
                  </a:cubicBezTo>
                  <a:cubicBezTo>
                    <a:pt x="85" y="6"/>
                    <a:pt x="85" y="6"/>
                    <a:pt x="85" y="6"/>
                  </a:cubicBezTo>
                  <a:cubicBezTo>
                    <a:pt x="85" y="5"/>
                    <a:pt x="85" y="5"/>
                    <a:pt x="85" y="5"/>
                  </a:cubicBezTo>
                  <a:cubicBezTo>
                    <a:pt x="85" y="5"/>
                    <a:pt x="85" y="5"/>
                    <a:pt x="85" y="5"/>
                  </a:cubicBezTo>
                  <a:cubicBezTo>
                    <a:pt x="85" y="5"/>
                    <a:pt x="85" y="5"/>
                    <a:pt x="85" y="5"/>
                  </a:cubicBezTo>
                  <a:cubicBezTo>
                    <a:pt x="86" y="5"/>
                    <a:pt x="86" y="5"/>
                    <a:pt x="86" y="5"/>
                  </a:cubicBezTo>
                  <a:close/>
                  <a:moveTo>
                    <a:pt x="57" y="22"/>
                  </a:moveTo>
                  <a:cubicBezTo>
                    <a:pt x="58" y="22"/>
                    <a:pt x="58" y="22"/>
                    <a:pt x="58" y="22"/>
                  </a:cubicBezTo>
                  <a:cubicBezTo>
                    <a:pt x="58" y="22"/>
                    <a:pt x="58" y="22"/>
                    <a:pt x="58" y="22"/>
                  </a:cubicBezTo>
                  <a:cubicBezTo>
                    <a:pt x="58" y="21"/>
                    <a:pt x="58" y="21"/>
                    <a:pt x="58" y="21"/>
                  </a:cubicBezTo>
                  <a:cubicBezTo>
                    <a:pt x="58" y="21"/>
                    <a:pt x="57" y="22"/>
                    <a:pt x="57" y="22"/>
                  </a:cubicBezTo>
                  <a:close/>
                  <a:moveTo>
                    <a:pt x="57" y="25"/>
                  </a:moveTo>
                  <a:cubicBezTo>
                    <a:pt x="57" y="24"/>
                    <a:pt x="57" y="24"/>
                    <a:pt x="57" y="24"/>
                  </a:cubicBezTo>
                  <a:cubicBezTo>
                    <a:pt x="57" y="23"/>
                    <a:pt x="57" y="23"/>
                    <a:pt x="57" y="23"/>
                  </a:cubicBezTo>
                  <a:cubicBezTo>
                    <a:pt x="57" y="24"/>
                    <a:pt x="57" y="24"/>
                    <a:pt x="57" y="24"/>
                  </a:cubicBezTo>
                  <a:cubicBezTo>
                    <a:pt x="57" y="25"/>
                    <a:pt x="57" y="25"/>
                    <a:pt x="57" y="25"/>
                  </a:cubicBezTo>
                  <a:close/>
                  <a:moveTo>
                    <a:pt x="61" y="19"/>
                  </a:moveTo>
                  <a:cubicBezTo>
                    <a:pt x="61" y="19"/>
                    <a:pt x="61" y="19"/>
                    <a:pt x="61" y="19"/>
                  </a:cubicBezTo>
                  <a:cubicBezTo>
                    <a:pt x="61" y="18"/>
                    <a:pt x="61" y="18"/>
                    <a:pt x="61" y="18"/>
                  </a:cubicBezTo>
                  <a:cubicBezTo>
                    <a:pt x="61" y="18"/>
                    <a:pt x="61" y="18"/>
                    <a:pt x="61" y="18"/>
                  </a:cubicBezTo>
                  <a:cubicBezTo>
                    <a:pt x="61" y="19"/>
                    <a:pt x="61" y="19"/>
                    <a:pt x="61" y="19"/>
                  </a:cubicBezTo>
                  <a:close/>
                  <a:moveTo>
                    <a:pt x="14" y="46"/>
                  </a:moveTo>
                  <a:cubicBezTo>
                    <a:pt x="14" y="46"/>
                    <a:pt x="14" y="46"/>
                    <a:pt x="14" y="46"/>
                  </a:cubicBezTo>
                  <a:cubicBezTo>
                    <a:pt x="15" y="45"/>
                    <a:pt x="15" y="45"/>
                    <a:pt x="15" y="45"/>
                  </a:cubicBezTo>
                  <a:cubicBezTo>
                    <a:pt x="15" y="46"/>
                    <a:pt x="15" y="46"/>
                    <a:pt x="15" y="46"/>
                  </a:cubicBezTo>
                  <a:cubicBezTo>
                    <a:pt x="14" y="46"/>
                    <a:pt x="14" y="46"/>
                    <a:pt x="14" y="46"/>
                  </a:cubicBezTo>
                  <a:close/>
                  <a:moveTo>
                    <a:pt x="1" y="67"/>
                  </a:moveTo>
                  <a:cubicBezTo>
                    <a:pt x="1" y="65"/>
                    <a:pt x="1" y="65"/>
                    <a:pt x="1" y="65"/>
                  </a:cubicBezTo>
                  <a:cubicBezTo>
                    <a:pt x="1" y="66"/>
                    <a:pt x="1" y="66"/>
                    <a:pt x="1" y="66"/>
                  </a:cubicBezTo>
                  <a:cubicBezTo>
                    <a:pt x="1" y="66"/>
                    <a:pt x="1" y="67"/>
                    <a:pt x="1" y="67"/>
                  </a:cubicBezTo>
                  <a:close/>
                  <a:moveTo>
                    <a:pt x="1" y="70"/>
                  </a:moveTo>
                  <a:cubicBezTo>
                    <a:pt x="0" y="69"/>
                    <a:pt x="0" y="69"/>
                    <a:pt x="0" y="69"/>
                  </a:cubicBezTo>
                  <a:cubicBezTo>
                    <a:pt x="1" y="68"/>
                    <a:pt x="1" y="68"/>
                    <a:pt x="1" y="68"/>
                  </a:cubicBezTo>
                  <a:cubicBezTo>
                    <a:pt x="1" y="69"/>
                    <a:pt x="1" y="69"/>
                    <a:pt x="1" y="69"/>
                  </a:cubicBezTo>
                  <a:cubicBezTo>
                    <a:pt x="1" y="70"/>
                    <a:pt x="1" y="70"/>
                    <a:pt x="1" y="70"/>
                  </a:cubicBezTo>
                  <a:close/>
                  <a:moveTo>
                    <a:pt x="99" y="122"/>
                  </a:moveTo>
                  <a:cubicBezTo>
                    <a:pt x="99" y="123"/>
                    <a:pt x="99" y="123"/>
                    <a:pt x="99" y="123"/>
                  </a:cubicBezTo>
                  <a:cubicBezTo>
                    <a:pt x="99" y="123"/>
                    <a:pt x="99" y="123"/>
                    <a:pt x="99" y="123"/>
                  </a:cubicBezTo>
                  <a:cubicBezTo>
                    <a:pt x="100" y="123"/>
                    <a:pt x="100" y="123"/>
                    <a:pt x="100" y="123"/>
                  </a:cubicBezTo>
                  <a:cubicBezTo>
                    <a:pt x="99" y="124"/>
                    <a:pt x="99" y="124"/>
                    <a:pt x="99" y="124"/>
                  </a:cubicBezTo>
                  <a:cubicBezTo>
                    <a:pt x="100" y="124"/>
                    <a:pt x="100" y="124"/>
                    <a:pt x="100" y="124"/>
                  </a:cubicBezTo>
                  <a:cubicBezTo>
                    <a:pt x="101" y="123"/>
                    <a:pt x="101" y="123"/>
                    <a:pt x="101" y="123"/>
                  </a:cubicBezTo>
                  <a:cubicBezTo>
                    <a:pt x="101" y="124"/>
                    <a:pt x="101" y="124"/>
                    <a:pt x="101" y="124"/>
                  </a:cubicBezTo>
                  <a:cubicBezTo>
                    <a:pt x="101" y="124"/>
                    <a:pt x="101" y="124"/>
                    <a:pt x="101" y="124"/>
                  </a:cubicBezTo>
                  <a:cubicBezTo>
                    <a:pt x="99" y="124"/>
                    <a:pt x="99" y="124"/>
                    <a:pt x="99" y="124"/>
                  </a:cubicBezTo>
                  <a:cubicBezTo>
                    <a:pt x="99" y="124"/>
                    <a:pt x="99" y="124"/>
                    <a:pt x="99" y="124"/>
                  </a:cubicBezTo>
                  <a:cubicBezTo>
                    <a:pt x="98" y="124"/>
                    <a:pt x="98" y="124"/>
                    <a:pt x="98" y="124"/>
                  </a:cubicBezTo>
                  <a:cubicBezTo>
                    <a:pt x="98" y="125"/>
                    <a:pt x="98" y="125"/>
                    <a:pt x="98" y="125"/>
                  </a:cubicBezTo>
                  <a:cubicBezTo>
                    <a:pt x="98" y="125"/>
                    <a:pt x="98" y="125"/>
                    <a:pt x="98" y="125"/>
                  </a:cubicBezTo>
                  <a:cubicBezTo>
                    <a:pt x="98" y="124"/>
                    <a:pt x="98" y="124"/>
                    <a:pt x="98" y="124"/>
                  </a:cubicBezTo>
                  <a:cubicBezTo>
                    <a:pt x="97" y="124"/>
                    <a:pt x="97" y="124"/>
                    <a:pt x="97" y="124"/>
                  </a:cubicBezTo>
                  <a:cubicBezTo>
                    <a:pt x="96" y="124"/>
                    <a:pt x="96" y="124"/>
                    <a:pt x="96" y="124"/>
                  </a:cubicBezTo>
                  <a:cubicBezTo>
                    <a:pt x="96" y="124"/>
                    <a:pt x="96" y="124"/>
                    <a:pt x="96" y="124"/>
                  </a:cubicBezTo>
                  <a:cubicBezTo>
                    <a:pt x="95" y="124"/>
                    <a:pt x="95" y="124"/>
                    <a:pt x="95" y="124"/>
                  </a:cubicBezTo>
                  <a:cubicBezTo>
                    <a:pt x="94" y="124"/>
                    <a:pt x="94" y="124"/>
                    <a:pt x="94" y="124"/>
                  </a:cubicBezTo>
                  <a:cubicBezTo>
                    <a:pt x="94" y="123"/>
                    <a:pt x="94" y="123"/>
                    <a:pt x="94" y="123"/>
                  </a:cubicBezTo>
                  <a:cubicBezTo>
                    <a:pt x="95" y="123"/>
                    <a:pt x="95" y="123"/>
                    <a:pt x="95" y="123"/>
                  </a:cubicBezTo>
                  <a:cubicBezTo>
                    <a:pt x="98" y="122"/>
                    <a:pt x="98" y="122"/>
                    <a:pt x="98" y="122"/>
                  </a:cubicBezTo>
                  <a:cubicBezTo>
                    <a:pt x="98" y="122"/>
                    <a:pt x="98" y="122"/>
                    <a:pt x="98" y="122"/>
                  </a:cubicBezTo>
                  <a:cubicBezTo>
                    <a:pt x="99" y="122"/>
                    <a:pt x="99" y="122"/>
                    <a:pt x="99" y="122"/>
                  </a:cubicBezTo>
                  <a:close/>
                  <a:moveTo>
                    <a:pt x="128" y="141"/>
                  </a:moveTo>
                  <a:cubicBezTo>
                    <a:pt x="129" y="141"/>
                    <a:pt x="129" y="141"/>
                    <a:pt x="129" y="141"/>
                  </a:cubicBezTo>
                  <a:cubicBezTo>
                    <a:pt x="129" y="141"/>
                    <a:pt x="129" y="141"/>
                    <a:pt x="129" y="141"/>
                  </a:cubicBezTo>
                  <a:cubicBezTo>
                    <a:pt x="129" y="142"/>
                    <a:pt x="129" y="142"/>
                    <a:pt x="129" y="142"/>
                  </a:cubicBezTo>
                  <a:cubicBezTo>
                    <a:pt x="128" y="141"/>
                    <a:pt x="128" y="141"/>
                    <a:pt x="128" y="141"/>
                  </a:cubicBezTo>
                  <a:close/>
                  <a:moveTo>
                    <a:pt x="133" y="144"/>
                  </a:moveTo>
                  <a:cubicBezTo>
                    <a:pt x="133" y="144"/>
                    <a:pt x="133" y="144"/>
                    <a:pt x="133" y="144"/>
                  </a:cubicBezTo>
                  <a:cubicBezTo>
                    <a:pt x="133" y="144"/>
                    <a:pt x="133" y="144"/>
                    <a:pt x="133" y="144"/>
                  </a:cubicBezTo>
                  <a:cubicBezTo>
                    <a:pt x="133" y="144"/>
                    <a:pt x="133" y="144"/>
                    <a:pt x="133" y="144"/>
                  </a:cubicBezTo>
                  <a:close/>
                  <a:moveTo>
                    <a:pt x="122" y="155"/>
                  </a:moveTo>
                  <a:cubicBezTo>
                    <a:pt x="122" y="155"/>
                    <a:pt x="122" y="155"/>
                    <a:pt x="122" y="155"/>
                  </a:cubicBezTo>
                  <a:cubicBezTo>
                    <a:pt x="123" y="155"/>
                    <a:pt x="123" y="155"/>
                    <a:pt x="123" y="155"/>
                  </a:cubicBezTo>
                  <a:cubicBezTo>
                    <a:pt x="123" y="155"/>
                    <a:pt x="123" y="155"/>
                    <a:pt x="123" y="155"/>
                  </a:cubicBezTo>
                  <a:cubicBezTo>
                    <a:pt x="123" y="154"/>
                    <a:pt x="123" y="154"/>
                    <a:pt x="123" y="154"/>
                  </a:cubicBezTo>
                  <a:cubicBezTo>
                    <a:pt x="122" y="155"/>
                    <a:pt x="122" y="155"/>
                    <a:pt x="122" y="155"/>
                  </a:cubicBezTo>
                  <a:close/>
                  <a:moveTo>
                    <a:pt x="122" y="153"/>
                  </a:moveTo>
                  <a:cubicBezTo>
                    <a:pt x="122" y="154"/>
                    <a:pt x="122" y="154"/>
                    <a:pt x="122" y="154"/>
                  </a:cubicBezTo>
                  <a:cubicBezTo>
                    <a:pt x="123" y="154"/>
                    <a:pt x="123" y="154"/>
                    <a:pt x="123" y="154"/>
                  </a:cubicBezTo>
                  <a:cubicBezTo>
                    <a:pt x="123" y="153"/>
                    <a:pt x="123" y="153"/>
                    <a:pt x="123" y="153"/>
                  </a:cubicBezTo>
                  <a:cubicBezTo>
                    <a:pt x="122" y="153"/>
                    <a:pt x="122" y="153"/>
                    <a:pt x="122" y="153"/>
                  </a:cubicBezTo>
                  <a:close/>
                  <a:moveTo>
                    <a:pt x="122" y="154"/>
                  </a:moveTo>
                  <a:cubicBezTo>
                    <a:pt x="121" y="154"/>
                    <a:pt x="121" y="154"/>
                    <a:pt x="121" y="154"/>
                  </a:cubicBezTo>
                  <a:cubicBezTo>
                    <a:pt x="121" y="153"/>
                    <a:pt x="121" y="153"/>
                    <a:pt x="121" y="153"/>
                  </a:cubicBezTo>
                  <a:cubicBezTo>
                    <a:pt x="122" y="153"/>
                    <a:pt x="122" y="153"/>
                    <a:pt x="122" y="153"/>
                  </a:cubicBezTo>
                  <a:cubicBezTo>
                    <a:pt x="122" y="154"/>
                    <a:pt x="122" y="154"/>
                    <a:pt x="122" y="154"/>
                  </a:cubicBezTo>
                  <a:cubicBezTo>
                    <a:pt x="122" y="154"/>
                    <a:pt x="122" y="154"/>
                    <a:pt x="122" y="154"/>
                  </a:cubicBezTo>
                  <a:close/>
                  <a:moveTo>
                    <a:pt x="119" y="151"/>
                  </a:moveTo>
                  <a:cubicBezTo>
                    <a:pt x="119" y="151"/>
                    <a:pt x="119" y="151"/>
                    <a:pt x="119" y="151"/>
                  </a:cubicBezTo>
                  <a:cubicBezTo>
                    <a:pt x="119" y="150"/>
                    <a:pt x="119" y="150"/>
                    <a:pt x="119" y="150"/>
                  </a:cubicBezTo>
                  <a:cubicBezTo>
                    <a:pt x="119" y="149"/>
                    <a:pt x="119" y="149"/>
                    <a:pt x="119" y="149"/>
                  </a:cubicBezTo>
                  <a:cubicBezTo>
                    <a:pt x="119" y="149"/>
                    <a:pt x="119" y="149"/>
                    <a:pt x="119" y="149"/>
                  </a:cubicBezTo>
                  <a:cubicBezTo>
                    <a:pt x="120" y="148"/>
                    <a:pt x="120" y="148"/>
                    <a:pt x="120" y="148"/>
                  </a:cubicBezTo>
                  <a:cubicBezTo>
                    <a:pt x="120" y="148"/>
                    <a:pt x="120" y="148"/>
                    <a:pt x="120" y="148"/>
                  </a:cubicBezTo>
                  <a:cubicBezTo>
                    <a:pt x="121" y="148"/>
                    <a:pt x="121" y="148"/>
                    <a:pt x="121" y="148"/>
                  </a:cubicBezTo>
                  <a:cubicBezTo>
                    <a:pt x="121" y="149"/>
                    <a:pt x="121" y="149"/>
                    <a:pt x="121" y="149"/>
                  </a:cubicBezTo>
                  <a:cubicBezTo>
                    <a:pt x="121" y="150"/>
                    <a:pt x="121" y="150"/>
                    <a:pt x="121" y="150"/>
                  </a:cubicBezTo>
                  <a:cubicBezTo>
                    <a:pt x="120" y="150"/>
                    <a:pt x="120" y="150"/>
                    <a:pt x="120" y="150"/>
                  </a:cubicBezTo>
                  <a:cubicBezTo>
                    <a:pt x="120" y="151"/>
                    <a:pt x="120" y="151"/>
                    <a:pt x="120" y="151"/>
                  </a:cubicBezTo>
                  <a:cubicBezTo>
                    <a:pt x="119" y="151"/>
                    <a:pt x="119" y="151"/>
                    <a:pt x="119" y="151"/>
                  </a:cubicBezTo>
                  <a:cubicBezTo>
                    <a:pt x="119" y="151"/>
                    <a:pt x="119" y="151"/>
                    <a:pt x="119" y="151"/>
                  </a:cubicBezTo>
                  <a:close/>
                  <a:moveTo>
                    <a:pt x="136" y="153"/>
                  </a:moveTo>
                  <a:cubicBezTo>
                    <a:pt x="138" y="152"/>
                    <a:pt x="138" y="152"/>
                    <a:pt x="138" y="152"/>
                  </a:cubicBezTo>
                  <a:cubicBezTo>
                    <a:pt x="138" y="152"/>
                    <a:pt x="138" y="152"/>
                    <a:pt x="138" y="152"/>
                  </a:cubicBezTo>
                  <a:cubicBezTo>
                    <a:pt x="137" y="150"/>
                    <a:pt x="137" y="150"/>
                    <a:pt x="137" y="150"/>
                  </a:cubicBezTo>
                  <a:cubicBezTo>
                    <a:pt x="136" y="151"/>
                    <a:pt x="136" y="151"/>
                    <a:pt x="136" y="151"/>
                  </a:cubicBezTo>
                  <a:cubicBezTo>
                    <a:pt x="136" y="151"/>
                    <a:pt x="136" y="151"/>
                    <a:pt x="136" y="151"/>
                  </a:cubicBezTo>
                  <a:cubicBezTo>
                    <a:pt x="136" y="152"/>
                    <a:pt x="136" y="152"/>
                    <a:pt x="136" y="152"/>
                  </a:cubicBezTo>
                  <a:cubicBezTo>
                    <a:pt x="136" y="153"/>
                    <a:pt x="136" y="153"/>
                    <a:pt x="136" y="153"/>
                  </a:cubicBezTo>
                  <a:cubicBezTo>
                    <a:pt x="136" y="153"/>
                    <a:pt x="136" y="153"/>
                    <a:pt x="136" y="153"/>
                  </a:cubicBezTo>
                  <a:close/>
                  <a:moveTo>
                    <a:pt x="136" y="154"/>
                  </a:moveTo>
                  <a:cubicBezTo>
                    <a:pt x="136" y="155"/>
                    <a:pt x="136" y="155"/>
                    <a:pt x="136" y="155"/>
                  </a:cubicBezTo>
                  <a:cubicBezTo>
                    <a:pt x="137" y="155"/>
                    <a:pt x="137" y="155"/>
                    <a:pt x="137" y="155"/>
                  </a:cubicBezTo>
                  <a:cubicBezTo>
                    <a:pt x="138" y="155"/>
                    <a:pt x="138" y="155"/>
                    <a:pt x="138" y="155"/>
                  </a:cubicBezTo>
                  <a:cubicBezTo>
                    <a:pt x="138" y="154"/>
                    <a:pt x="138" y="154"/>
                    <a:pt x="138" y="154"/>
                  </a:cubicBezTo>
                  <a:cubicBezTo>
                    <a:pt x="137" y="154"/>
                    <a:pt x="137" y="154"/>
                    <a:pt x="137" y="154"/>
                  </a:cubicBezTo>
                  <a:cubicBezTo>
                    <a:pt x="136" y="154"/>
                    <a:pt x="136" y="154"/>
                    <a:pt x="136" y="154"/>
                  </a:cubicBezTo>
                  <a:cubicBezTo>
                    <a:pt x="136" y="154"/>
                    <a:pt x="136" y="154"/>
                    <a:pt x="136" y="154"/>
                  </a:cubicBezTo>
                  <a:close/>
                  <a:moveTo>
                    <a:pt x="136" y="156"/>
                  </a:moveTo>
                  <a:cubicBezTo>
                    <a:pt x="136" y="156"/>
                    <a:pt x="136" y="156"/>
                    <a:pt x="136" y="156"/>
                  </a:cubicBezTo>
                  <a:cubicBezTo>
                    <a:pt x="137" y="155"/>
                    <a:pt x="137" y="155"/>
                    <a:pt x="137" y="155"/>
                  </a:cubicBezTo>
                  <a:cubicBezTo>
                    <a:pt x="136" y="156"/>
                    <a:pt x="136" y="156"/>
                    <a:pt x="136" y="156"/>
                  </a:cubicBezTo>
                  <a:close/>
                  <a:moveTo>
                    <a:pt x="132" y="169"/>
                  </a:moveTo>
                  <a:cubicBezTo>
                    <a:pt x="132" y="168"/>
                    <a:pt x="132" y="168"/>
                    <a:pt x="132" y="168"/>
                  </a:cubicBezTo>
                  <a:cubicBezTo>
                    <a:pt x="132" y="169"/>
                    <a:pt x="132" y="169"/>
                    <a:pt x="132" y="169"/>
                  </a:cubicBezTo>
                  <a:cubicBezTo>
                    <a:pt x="132" y="169"/>
                    <a:pt x="132" y="169"/>
                    <a:pt x="132" y="169"/>
                  </a:cubicBezTo>
                  <a:close/>
                  <a:moveTo>
                    <a:pt x="127" y="174"/>
                  </a:moveTo>
                  <a:cubicBezTo>
                    <a:pt x="126" y="173"/>
                    <a:pt x="126" y="173"/>
                    <a:pt x="126" y="173"/>
                  </a:cubicBezTo>
                  <a:cubicBezTo>
                    <a:pt x="127" y="172"/>
                    <a:pt x="127" y="172"/>
                    <a:pt x="127" y="172"/>
                  </a:cubicBezTo>
                  <a:cubicBezTo>
                    <a:pt x="127" y="172"/>
                    <a:pt x="127" y="172"/>
                    <a:pt x="127" y="172"/>
                  </a:cubicBezTo>
                  <a:cubicBezTo>
                    <a:pt x="127" y="172"/>
                    <a:pt x="127" y="172"/>
                    <a:pt x="127" y="172"/>
                  </a:cubicBezTo>
                  <a:cubicBezTo>
                    <a:pt x="127" y="172"/>
                    <a:pt x="127" y="172"/>
                    <a:pt x="127" y="172"/>
                  </a:cubicBezTo>
                  <a:cubicBezTo>
                    <a:pt x="127" y="172"/>
                    <a:pt x="127" y="172"/>
                    <a:pt x="127" y="172"/>
                  </a:cubicBezTo>
                  <a:cubicBezTo>
                    <a:pt x="127" y="174"/>
                    <a:pt x="127" y="174"/>
                    <a:pt x="127" y="174"/>
                  </a:cubicBezTo>
                  <a:close/>
                  <a:moveTo>
                    <a:pt x="121" y="173"/>
                  </a:moveTo>
                  <a:cubicBezTo>
                    <a:pt x="121" y="172"/>
                    <a:pt x="121" y="172"/>
                    <a:pt x="121" y="172"/>
                  </a:cubicBezTo>
                  <a:cubicBezTo>
                    <a:pt x="121" y="172"/>
                    <a:pt x="121" y="172"/>
                    <a:pt x="121" y="172"/>
                  </a:cubicBezTo>
                  <a:cubicBezTo>
                    <a:pt x="120" y="172"/>
                    <a:pt x="120" y="172"/>
                    <a:pt x="120" y="172"/>
                  </a:cubicBezTo>
                  <a:cubicBezTo>
                    <a:pt x="120" y="171"/>
                    <a:pt x="120" y="171"/>
                    <a:pt x="120" y="171"/>
                  </a:cubicBezTo>
                  <a:cubicBezTo>
                    <a:pt x="120" y="170"/>
                    <a:pt x="120" y="170"/>
                    <a:pt x="120" y="170"/>
                  </a:cubicBezTo>
                  <a:cubicBezTo>
                    <a:pt x="120" y="170"/>
                    <a:pt x="120" y="170"/>
                    <a:pt x="120" y="170"/>
                  </a:cubicBezTo>
                  <a:cubicBezTo>
                    <a:pt x="120" y="168"/>
                    <a:pt x="120" y="168"/>
                    <a:pt x="120" y="168"/>
                  </a:cubicBezTo>
                  <a:cubicBezTo>
                    <a:pt x="120" y="167"/>
                    <a:pt x="120" y="167"/>
                    <a:pt x="120" y="167"/>
                  </a:cubicBezTo>
                  <a:cubicBezTo>
                    <a:pt x="120" y="167"/>
                    <a:pt x="120" y="167"/>
                    <a:pt x="120" y="167"/>
                  </a:cubicBezTo>
                  <a:cubicBezTo>
                    <a:pt x="119" y="165"/>
                    <a:pt x="119" y="165"/>
                    <a:pt x="119" y="165"/>
                  </a:cubicBezTo>
                  <a:cubicBezTo>
                    <a:pt x="120" y="165"/>
                    <a:pt x="120" y="165"/>
                    <a:pt x="120" y="165"/>
                  </a:cubicBezTo>
                  <a:cubicBezTo>
                    <a:pt x="121" y="165"/>
                    <a:pt x="121" y="165"/>
                    <a:pt x="121" y="165"/>
                  </a:cubicBezTo>
                  <a:cubicBezTo>
                    <a:pt x="122" y="165"/>
                    <a:pt x="122" y="165"/>
                    <a:pt x="122" y="165"/>
                  </a:cubicBezTo>
                  <a:cubicBezTo>
                    <a:pt x="121" y="165"/>
                    <a:pt x="121" y="165"/>
                    <a:pt x="121" y="165"/>
                  </a:cubicBezTo>
                  <a:cubicBezTo>
                    <a:pt x="121" y="164"/>
                    <a:pt x="121" y="164"/>
                    <a:pt x="121" y="164"/>
                  </a:cubicBezTo>
                  <a:cubicBezTo>
                    <a:pt x="120" y="164"/>
                    <a:pt x="120" y="164"/>
                    <a:pt x="120" y="164"/>
                  </a:cubicBezTo>
                  <a:cubicBezTo>
                    <a:pt x="121" y="163"/>
                    <a:pt x="121" y="163"/>
                    <a:pt x="121" y="163"/>
                  </a:cubicBezTo>
                  <a:cubicBezTo>
                    <a:pt x="120" y="161"/>
                    <a:pt x="120" y="161"/>
                    <a:pt x="120" y="161"/>
                  </a:cubicBezTo>
                  <a:cubicBezTo>
                    <a:pt x="120" y="160"/>
                    <a:pt x="120" y="160"/>
                    <a:pt x="120" y="160"/>
                  </a:cubicBezTo>
                  <a:cubicBezTo>
                    <a:pt x="120" y="159"/>
                    <a:pt x="120" y="159"/>
                    <a:pt x="120" y="159"/>
                  </a:cubicBezTo>
                  <a:cubicBezTo>
                    <a:pt x="120" y="157"/>
                    <a:pt x="120" y="157"/>
                    <a:pt x="120" y="157"/>
                  </a:cubicBezTo>
                  <a:cubicBezTo>
                    <a:pt x="120" y="156"/>
                    <a:pt x="120" y="156"/>
                    <a:pt x="120" y="156"/>
                  </a:cubicBezTo>
                  <a:cubicBezTo>
                    <a:pt x="120" y="156"/>
                    <a:pt x="120" y="156"/>
                    <a:pt x="120" y="156"/>
                  </a:cubicBezTo>
                  <a:cubicBezTo>
                    <a:pt x="121" y="155"/>
                    <a:pt x="121" y="155"/>
                    <a:pt x="121" y="155"/>
                  </a:cubicBezTo>
                  <a:cubicBezTo>
                    <a:pt x="121" y="155"/>
                    <a:pt x="121" y="155"/>
                    <a:pt x="121" y="155"/>
                  </a:cubicBezTo>
                  <a:cubicBezTo>
                    <a:pt x="122" y="155"/>
                    <a:pt x="122" y="155"/>
                    <a:pt x="122" y="155"/>
                  </a:cubicBezTo>
                  <a:cubicBezTo>
                    <a:pt x="123" y="156"/>
                    <a:pt x="123" y="156"/>
                    <a:pt x="123" y="156"/>
                  </a:cubicBezTo>
                  <a:cubicBezTo>
                    <a:pt x="123" y="156"/>
                    <a:pt x="123" y="156"/>
                    <a:pt x="123" y="156"/>
                  </a:cubicBezTo>
                  <a:cubicBezTo>
                    <a:pt x="123" y="156"/>
                    <a:pt x="123" y="156"/>
                    <a:pt x="123" y="156"/>
                  </a:cubicBezTo>
                  <a:cubicBezTo>
                    <a:pt x="124" y="155"/>
                    <a:pt x="124" y="155"/>
                    <a:pt x="124" y="155"/>
                  </a:cubicBezTo>
                  <a:cubicBezTo>
                    <a:pt x="124" y="156"/>
                    <a:pt x="124" y="156"/>
                    <a:pt x="124" y="156"/>
                  </a:cubicBezTo>
                  <a:cubicBezTo>
                    <a:pt x="125" y="157"/>
                    <a:pt x="125" y="157"/>
                    <a:pt x="125" y="157"/>
                  </a:cubicBezTo>
                  <a:cubicBezTo>
                    <a:pt x="126" y="158"/>
                    <a:pt x="126" y="158"/>
                    <a:pt x="126" y="158"/>
                  </a:cubicBezTo>
                  <a:cubicBezTo>
                    <a:pt x="127" y="159"/>
                    <a:pt x="127" y="159"/>
                    <a:pt x="127" y="159"/>
                  </a:cubicBezTo>
                  <a:cubicBezTo>
                    <a:pt x="128" y="158"/>
                    <a:pt x="128" y="158"/>
                    <a:pt x="128" y="158"/>
                  </a:cubicBezTo>
                  <a:cubicBezTo>
                    <a:pt x="129" y="158"/>
                    <a:pt x="129" y="158"/>
                    <a:pt x="129" y="158"/>
                  </a:cubicBezTo>
                  <a:cubicBezTo>
                    <a:pt x="129" y="159"/>
                    <a:pt x="129" y="159"/>
                    <a:pt x="129" y="159"/>
                  </a:cubicBezTo>
                  <a:cubicBezTo>
                    <a:pt x="129" y="158"/>
                    <a:pt x="129" y="158"/>
                    <a:pt x="129" y="158"/>
                  </a:cubicBezTo>
                  <a:cubicBezTo>
                    <a:pt x="130" y="158"/>
                    <a:pt x="130" y="158"/>
                    <a:pt x="130" y="158"/>
                  </a:cubicBezTo>
                  <a:cubicBezTo>
                    <a:pt x="133" y="158"/>
                    <a:pt x="133" y="158"/>
                    <a:pt x="133" y="158"/>
                  </a:cubicBezTo>
                  <a:cubicBezTo>
                    <a:pt x="133" y="158"/>
                    <a:pt x="133" y="158"/>
                    <a:pt x="133" y="158"/>
                  </a:cubicBezTo>
                  <a:cubicBezTo>
                    <a:pt x="134" y="157"/>
                    <a:pt x="134" y="157"/>
                    <a:pt x="134" y="157"/>
                  </a:cubicBezTo>
                  <a:cubicBezTo>
                    <a:pt x="134" y="157"/>
                    <a:pt x="134" y="157"/>
                    <a:pt x="134" y="157"/>
                  </a:cubicBezTo>
                  <a:cubicBezTo>
                    <a:pt x="134" y="157"/>
                    <a:pt x="134" y="157"/>
                    <a:pt x="134" y="157"/>
                  </a:cubicBezTo>
                  <a:cubicBezTo>
                    <a:pt x="135" y="157"/>
                    <a:pt x="135" y="157"/>
                    <a:pt x="135" y="157"/>
                  </a:cubicBezTo>
                  <a:cubicBezTo>
                    <a:pt x="135" y="157"/>
                    <a:pt x="135" y="157"/>
                    <a:pt x="135" y="157"/>
                  </a:cubicBezTo>
                  <a:cubicBezTo>
                    <a:pt x="136" y="157"/>
                    <a:pt x="136" y="157"/>
                    <a:pt x="136" y="157"/>
                  </a:cubicBezTo>
                  <a:cubicBezTo>
                    <a:pt x="136" y="158"/>
                    <a:pt x="136" y="158"/>
                    <a:pt x="136" y="158"/>
                  </a:cubicBezTo>
                  <a:cubicBezTo>
                    <a:pt x="136" y="160"/>
                    <a:pt x="136" y="160"/>
                    <a:pt x="136" y="160"/>
                  </a:cubicBezTo>
                  <a:cubicBezTo>
                    <a:pt x="135" y="161"/>
                    <a:pt x="135" y="161"/>
                    <a:pt x="135" y="161"/>
                  </a:cubicBezTo>
                  <a:cubicBezTo>
                    <a:pt x="135" y="163"/>
                    <a:pt x="135" y="163"/>
                    <a:pt x="135" y="163"/>
                  </a:cubicBezTo>
                  <a:cubicBezTo>
                    <a:pt x="134" y="163"/>
                    <a:pt x="134" y="163"/>
                    <a:pt x="134" y="163"/>
                  </a:cubicBezTo>
                  <a:cubicBezTo>
                    <a:pt x="134" y="164"/>
                    <a:pt x="134" y="164"/>
                    <a:pt x="134" y="164"/>
                  </a:cubicBezTo>
                  <a:cubicBezTo>
                    <a:pt x="134" y="165"/>
                    <a:pt x="134" y="165"/>
                    <a:pt x="134" y="165"/>
                  </a:cubicBezTo>
                  <a:cubicBezTo>
                    <a:pt x="134" y="165"/>
                    <a:pt x="134" y="165"/>
                    <a:pt x="134" y="165"/>
                  </a:cubicBezTo>
                  <a:cubicBezTo>
                    <a:pt x="134" y="166"/>
                    <a:pt x="134" y="166"/>
                    <a:pt x="134" y="166"/>
                  </a:cubicBezTo>
                  <a:cubicBezTo>
                    <a:pt x="134" y="166"/>
                    <a:pt x="134" y="166"/>
                    <a:pt x="134" y="166"/>
                  </a:cubicBezTo>
                  <a:cubicBezTo>
                    <a:pt x="133" y="165"/>
                    <a:pt x="133" y="165"/>
                    <a:pt x="133" y="165"/>
                  </a:cubicBezTo>
                  <a:cubicBezTo>
                    <a:pt x="133" y="165"/>
                    <a:pt x="133" y="165"/>
                    <a:pt x="133" y="165"/>
                  </a:cubicBezTo>
                  <a:cubicBezTo>
                    <a:pt x="132" y="166"/>
                    <a:pt x="132" y="166"/>
                    <a:pt x="132" y="166"/>
                  </a:cubicBezTo>
                  <a:cubicBezTo>
                    <a:pt x="132" y="167"/>
                    <a:pt x="132" y="167"/>
                    <a:pt x="132" y="167"/>
                  </a:cubicBezTo>
                  <a:cubicBezTo>
                    <a:pt x="132" y="168"/>
                    <a:pt x="132" y="168"/>
                    <a:pt x="132" y="168"/>
                  </a:cubicBezTo>
                  <a:cubicBezTo>
                    <a:pt x="131" y="168"/>
                    <a:pt x="131" y="168"/>
                    <a:pt x="131" y="168"/>
                  </a:cubicBezTo>
                  <a:cubicBezTo>
                    <a:pt x="131" y="169"/>
                    <a:pt x="131" y="169"/>
                    <a:pt x="131" y="169"/>
                  </a:cubicBezTo>
                  <a:cubicBezTo>
                    <a:pt x="130" y="169"/>
                    <a:pt x="130" y="169"/>
                    <a:pt x="130" y="169"/>
                  </a:cubicBezTo>
                  <a:cubicBezTo>
                    <a:pt x="131" y="170"/>
                    <a:pt x="131" y="170"/>
                    <a:pt x="131" y="170"/>
                  </a:cubicBezTo>
                  <a:cubicBezTo>
                    <a:pt x="131" y="170"/>
                    <a:pt x="131" y="170"/>
                    <a:pt x="131" y="170"/>
                  </a:cubicBezTo>
                  <a:cubicBezTo>
                    <a:pt x="130" y="172"/>
                    <a:pt x="130" y="172"/>
                    <a:pt x="130" y="172"/>
                  </a:cubicBezTo>
                  <a:cubicBezTo>
                    <a:pt x="130" y="172"/>
                    <a:pt x="130" y="172"/>
                    <a:pt x="130" y="172"/>
                  </a:cubicBezTo>
                  <a:cubicBezTo>
                    <a:pt x="129" y="172"/>
                    <a:pt x="129" y="172"/>
                    <a:pt x="129" y="172"/>
                  </a:cubicBezTo>
                  <a:cubicBezTo>
                    <a:pt x="129" y="171"/>
                    <a:pt x="129" y="171"/>
                    <a:pt x="129" y="171"/>
                  </a:cubicBezTo>
                  <a:cubicBezTo>
                    <a:pt x="130" y="171"/>
                    <a:pt x="130" y="171"/>
                    <a:pt x="130" y="171"/>
                  </a:cubicBezTo>
                  <a:cubicBezTo>
                    <a:pt x="130" y="170"/>
                    <a:pt x="130" y="170"/>
                    <a:pt x="130" y="170"/>
                  </a:cubicBezTo>
                  <a:cubicBezTo>
                    <a:pt x="130" y="170"/>
                    <a:pt x="130" y="170"/>
                    <a:pt x="130" y="170"/>
                  </a:cubicBezTo>
                  <a:cubicBezTo>
                    <a:pt x="129" y="170"/>
                    <a:pt x="129" y="170"/>
                    <a:pt x="129" y="170"/>
                  </a:cubicBezTo>
                  <a:cubicBezTo>
                    <a:pt x="128" y="171"/>
                    <a:pt x="128" y="171"/>
                    <a:pt x="128" y="171"/>
                  </a:cubicBezTo>
                  <a:cubicBezTo>
                    <a:pt x="128" y="171"/>
                    <a:pt x="128" y="171"/>
                    <a:pt x="128" y="171"/>
                  </a:cubicBezTo>
                  <a:cubicBezTo>
                    <a:pt x="128" y="170"/>
                    <a:pt x="128" y="170"/>
                    <a:pt x="128" y="170"/>
                  </a:cubicBezTo>
                  <a:cubicBezTo>
                    <a:pt x="127" y="171"/>
                    <a:pt x="127" y="171"/>
                    <a:pt x="127" y="171"/>
                  </a:cubicBezTo>
                  <a:cubicBezTo>
                    <a:pt x="127" y="171"/>
                    <a:pt x="127" y="171"/>
                    <a:pt x="127" y="171"/>
                  </a:cubicBezTo>
                  <a:cubicBezTo>
                    <a:pt x="126" y="172"/>
                    <a:pt x="126" y="172"/>
                    <a:pt x="126" y="172"/>
                  </a:cubicBezTo>
                  <a:cubicBezTo>
                    <a:pt x="126" y="171"/>
                    <a:pt x="126" y="171"/>
                    <a:pt x="126" y="171"/>
                  </a:cubicBezTo>
                  <a:cubicBezTo>
                    <a:pt x="125" y="172"/>
                    <a:pt x="125" y="172"/>
                    <a:pt x="125" y="172"/>
                  </a:cubicBezTo>
                  <a:cubicBezTo>
                    <a:pt x="125" y="173"/>
                    <a:pt x="125" y="173"/>
                    <a:pt x="125" y="173"/>
                  </a:cubicBezTo>
                  <a:cubicBezTo>
                    <a:pt x="124" y="174"/>
                    <a:pt x="124" y="174"/>
                    <a:pt x="124" y="174"/>
                  </a:cubicBezTo>
                  <a:cubicBezTo>
                    <a:pt x="124" y="174"/>
                    <a:pt x="124" y="174"/>
                    <a:pt x="124" y="174"/>
                  </a:cubicBezTo>
                  <a:cubicBezTo>
                    <a:pt x="123" y="174"/>
                    <a:pt x="123" y="174"/>
                    <a:pt x="123" y="174"/>
                  </a:cubicBezTo>
                  <a:cubicBezTo>
                    <a:pt x="123" y="173"/>
                    <a:pt x="123" y="173"/>
                    <a:pt x="123" y="173"/>
                  </a:cubicBezTo>
                  <a:cubicBezTo>
                    <a:pt x="123" y="174"/>
                    <a:pt x="123" y="174"/>
                    <a:pt x="123" y="174"/>
                  </a:cubicBezTo>
                  <a:cubicBezTo>
                    <a:pt x="122" y="173"/>
                    <a:pt x="122" y="173"/>
                    <a:pt x="122" y="173"/>
                  </a:cubicBezTo>
                  <a:cubicBezTo>
                    <a:pt x="121" y="173"/>
                    <a:pt x="121" y="173"/>
                    <a:pt x="121" y="173"/>
                  </a:cubicBezTo>
                  <a:cubicBezTo>
                    <a:pt x="121" y="173"/>
                    <a:pt x="121" y="173"/>
                    <a:pt x="121" y="173"/>
                  </a:cubicBezTo>
                  <a:close/>
                  <a:moveTo>
                    <a:pt x="2" y="110"/>
                  </a:moveTo>
                  <a:cubicBezTo>
                    <a:pt x="3" y="111"/>
                    <a:pt x="3" y="111"/>
                    <a:pt x="3" y="111"/>
                  </a:cubicBezTo>
                  <a:cubicBezTo>
                    <a:pt x="4" y="111"/>
                    <a:pt x="4" y="111"/>
                    <a:pt x="4" y="111"/>
                  </a:cubicBezTo>
                  <a:cubicBezTo>
                    <a:pt x="6" y="113"/>
                    <a:pt x="6" y="113"/>
                    <a:pt x="6" y="113"/>
                  </a:cubicBezTo>
                  <a:cubicBezTo>
                    <a:pt x="6" y="113"/>
                    <a:pt x="6" y="113"/>
                    <a:pt x="6" y="113"/>
                  </a:cubicBezTo>
                  <a:cubicBezTo>
                    <a:pt x="6" y="114"/>
                    <a:pt x="6" y="114"/>
                    <a:pt x="6" y="114"/>
                  </a:cubicBezTo>
                  <a:cubicBezTo>
                    <a:pt x="7" y="114"/>
                    <a:pt x="7" y="114"/>
                    <a:pt x="7" y="114"/>
                  </a:cubicBezTo>
                  <a:cubicBezTo>
                    <a:pt x="7" y="114"/>
                    <a:pt x="7" y="114"/>
                    <a:pt x="7" y="114"/>
                  </a:cubicBezTo>
                  <a:cubicBezTo>
                    <a:pt x="9" y="114"/>
                    <a:pt x="9" y="114"/>
                    <a:pt x="9" y="114"/>
                  </a:cubicBezTo>
                  <a:cubicBezTo>
                    <a:pt x="9" y="114"/>
                    <a:pt x="9" y="114"/>
                    <a:pt x="9" y="114"/>
                  </a:cubicBezTo>
                  <a:cubicBezTo>
                    <a:pt x="9" y="115"/>
                    <a:pt x="9" y="115"/>
                    <a:pt x="9" y="115"/>
                  </a:cubicBezTo>
                  <a:cubicBezTo>
                    <a:pt x="10" y="115"/>
                    <a:pt x="10" y="115"/>
                    <a:pt x="10" y="115"/>
                  </a:cubicBezTo>
                  <a:cubicBezTo>
                    <a:pt x="11" y="115"/>
                    <a:pt x="11" y="115"/>
                    <a:pt x="11" y="115"/>
                  </a:cubicBezTo>
                  <a:cubicBezTo>
                    <a:pt x="12" y="115"/>
                    <a:pt x="12" y="115"/>
                    <a:pt x="12" y="115"/>
                  </a:cubicBezTo>
                  <a:cubicBezTo>
                    <a:pt x="12" y="115"/>
                    <a:pt x="12" y="115"/>
                    <a:pt x="12" y="115"/>
                  </a:cubicBezTo>
                  <a:cubicBezTo>
                    <a:pt x="13" y="115"/>
                    <a:pt x="13" y="115"/>
                    <a:pt x="13" y="115"/>
                  </a:cubicBezTo>
                  <a:cubicBezTo>
                    <a:pt x="14" y="115"/>
                    <a:pt x="14" y="115"/>
                    <a:pt x="14" y="115"/>
                  </a:cubicBezTo>
                  <a:cubicBezTo>
                    <a:pt x="15" y="115"/>
                    <a:pt x="15" y="115"/>
                    <a:pt x="15" y="115"/>
                  </a:cubicBezTo>
                  <a:cubicBezTo>
                    <a:pt x="15" y="114"/>
                    <a:pt x="15" y="114"/>
                    <a:pt x="15" y="114"/>
                  </a:cubicBezTo>
                  <a:cubicBezTo>
                    <a:pt x="16" y="114"/>
                    <a:pt x="16" y="114"/>
                    <a:pt x="16" y="114"/>
                  </a:cubicBezTo>
                  <a:cubicBezTo>
                    <a:pt x="16" y="113"/>
                    <a:pt x="16" y="113"/>
                    <a:pt x="16" y="113"/>
                  </a:cubicBezTo>
                  <a:cubicBezTo>
                    <a:pt x="18" y="113"/>
                    <a:pt x="18" y="113"/>
                    <a:pt x="18" y="113"/>
                  </a:cubicBezTo>
                  <a:cubicBezTo>
                    <a:pt x="18" y="113"/>
                    <a:pt x="18" y="113"/>
                    <a:pt x="18" y="113"/>
                  </a:cubicBezTo>
                  <a:cubicBezTo>
                    <a:pt x="19" y="112"/>
                    <a:pt x="19" y="112"/>
                    <a:pt x="19" y="112"/>
                  </a:cubicBezTo>
                  <a:cubicBezTo>
                    <a:pt x="19" y="112"/>
                    <a:pt x="19" y="112"/>
                    <a:pt x="19" y="112"/>
                  </a:cubicBezTo>
                  <a:cubicBezTo>
                    <a:pt x="20" y="113"/>
                    <a:pt x="20" y="113"/>
                    <a:pt x="20" y="113"/>
                  </a:cubicBezTo>
                  <a:cubicBezTo>
                    <a:pt x="21" y="112"/>
                    <a:pt x="21" y="112"/>
                    <a:pt x="21" y="112"/>
                  </a:cubicBezTo>
                  <a:cubicBezTo>
                    <a:pt x="21" y="112"/>
                    <a:pt x="21" y="112"/>
                    <a:pt x="21" y="112"/>
                  </a:cubicBezTo>
                  <a:cubicBezTo>
                    <a:pt x="21" y="112"/>
                    <a:pt x="21" y="112"/>
                    <a:pt x="21" y="112"/>
                  </a:cubicBezTo>
                  <a:cubicBezTo>
                    <a:pt x="22" y="111"/>
                    <a:pt x="22" y="111"/>
                    <a:pt x="22" y="111"/>
                  </a:cubicBezTo>
                  <a:cubicBezTo>
                    <a:pt x="24" y="109"/>
                    <a:pt x="24" y="109"/>
                    <a:pt x="24" y="109"/>
                  </a:cubicBezTo>
                  <a:cubicBezTo>
                    <a:pt x="25" y="110"/>
                    <a:pt x="25" y="110"/>
                    <a:pt x="25" y="110"/>
                  </a:cubicBezTo>
                  <a:cubicBezTo>
                    <a:pt x="26" y="110"/>
                    <a:pt x="26" y="110"/>
                    <a:pt x="26" y="110"/>
                  </a:cubicBezTo>
                  <a:cubicBezTo>
                    <a:pt x="26" y="109"/>
                    <a:pt x="26" y="109"/>
                    <a:pt x="26" y="109"/>
                  </a:cubicBezTo>
                  <a:cubicBezTo>
                    <a:pt x="29" y="109"/>
                    <a:pt x="29" y="109"/>
                    <a:pt x="29" y="109"/>
                  </a:cubicBezTo>
                  <a:cubicBezTo>
                    <a:pt x="29" y="109"/>
                    <a:pt x="29" y="109"/>
                    <a:pt x="29" y="109"/>
                  </a:cubicBezTo>
                  <a:cubicBezTo>
                    <a:pt x="31" y="109"/>
                    <a:pt x="31" y="109"/>
                    <a:pt x="31" y="109"/>
                  </a:cubicBezTo>
                  <a:cubicBezTo>
                    <a:pt x="31" y="109"/>
                    <a:pt x="31" y="109"/>
                    <a:pt x="31" y="109"/>
                  </a:cubicBezTo>
                  <a:cubicBezTo>
                    <a:pt x="32" y="109"/>
                    <a:pt x="32" y="109"/>
                    <a:pt x="32" y="109"/>
                  </a:cubicBezTo>
                  <a:cubicBezTo>
                    <a:pt x="33" y="109"/>
                    <a:pt x="33" y="109"/>
                    <a:pt x="33" y="109"/>
                  </a:cubicBezTo>
                  <a:cubicBezTo>
                    <a:pt x="33" y="110"/>
                    <a:pt x="33" y="110"/>
                    <a:pt x="33" y="110"/>
                  </a:cubicBezTo>
                  <a:cubicBezTo>
                    <a:pt x="34" y="110"/>
                    <a:pt x="34" y="110"/>
                    <a:pt x="34" y="110"/>
                  </a:cubicBezTo>
                  <a:cubicBezTo>
                    <a:pt x="34" y="110"/>
                    <a:pt x="34" y="110"/>
                    <a:pt x="34" y="110"/>
                  </a:cubicBezTo>
                  <a:cubicBezTo>
                    <a:pt x="35" y="110"/>
                    <a:pt x="35" y="110"/>
                    <a:pt x="35" y="110"/>
                  </a:cubicBezTo>
                  <a:cubicBezTo>
                    <a:pt x="35" y="110"/>
                    <a:pt x="35" y="110"/>
                    <a:pt x="35" y="110"/>
                  </a:cubicBezTo>
                  <a:cubicBezTo>
                    <a:pt x="37" y="110"/>
                    <a:pt x="37" y="110"/>
                    <a:pt x="37" y="110"/>
                  </a:cubicBezTo>
                  <a:cubicBezTo>
                    <a:pt x="37" y="110"/>
                    <a:pt x="37" y="110"/>
                    <a:pt x="37" y="110"/>
                  </a:cubicBezTo>
                  <a:cubicBezTo>
                    <a:pt x="37" y="110"/>
                    <a:pt x="37" y="110"/>
                    <a:pt x="37" y="110"/>
                  </a:cubicBezTo>
                  <a:cubicBezTo>
                    <a:pt x="38" y="110"/>
                    <a:pt x="38" y="110"/>
                    <a:pt x="38" y="110"/>
                  </a:cubicBezTo>
                  <a:cubicBezTo>
                    <a:pt x="39" y="110"/>
                    <a:pt x="39" y="110"/>
                    <a:pt x="39" y="110"/>
                  </a:cubicBezTo>
                  <a:cubicBezTo>
                    <a:pt x="40" y="109"/>
                    <a:pt x="40" y="109"/>
                    <a:pt x="40" y="109"/>
                  </a:cubicBezTo>
                  <a:cubicBezTo>
                    <a:pt x="41" y="108"/>
                    <a:pt x="41" y="108"/>
                    <a:pt x="41" y="108"/>
                  </a:cubicBezTo>
                  <a:cubicBezTo>
                    <a:pt x="41" y="108"/>
                    <a:pt x="41" y="108"/>
                    <a:pt x="41" y="108"/>
                  </a:cubicBezTo>
                  <a:cubicBezTo>
                    <a:pt x="42" y="107"/>
                    <a:pt x="42" y="107"/>
                    <a:pt x="42" y="107"/>
                  </a:cubicBezTo>
                  <a:cubicBezTo>
                    <a:pt x="43" y="106"/>
                    <a:pt x="43" y="106"/>
                    <a:pt x="43" y="106"/>
                  </a:cubicBezTo>
                  <a:cubicBezTo>
                    <a:pt x="44" y="105"/>
                    <a:pt x="44" y="105"/>
                    <a:pt x="44" y="105"/>
                  </a:cubicBezTo>
                  <a:cubicBezTo>
                    <a:pt x="45" y="105"/>
                    <a:pt x="45" y="105"/>
                    <a:pt x="45" y="105"/>
                  </a:cubicBezTo>
                  <a:cubicBezTo>
                    <a:pt x="46" y="105"/>
                    <a:pt x="46" y="105"/>
                    <a:pt x="46" y="105"/>
                  </a:cubicBezTo>
                  <a:cubicBezTo>
                    <a:pt x="47" y="104"/>
                    <a:pt x="47" y="104"/>
                    <a:pt x="47" y="104"/>
                  </a:cubicBezTo>
                  <a:cubicBezTo>
                    <a:pt x="50" y="103"/>
                    <a:pt x="50" y="103"/>
                    <a:pt x="50" y="103"/>
                  </a:cubicBezTo>
                  <a:cubicBezTo>
                    <a:pt x="51" y="102"/>
                    <a:pt x="51" y="102"/>
                    <a:pt x="51" y="102"/>
                  </a:cubicBezTo>
                  <a:cubicBezTo>
                    <a:pt x="52" y="102"/>
                    <a:pt x="52" y="102"/>
                    <a:pt x="52" y="102"/>
                  </a:cubicBezTo>
                  <a:cubicBezTo>
                    <a:pt x="53" y="102"/>
                    <a:pt x="53" y="102"/>
                    <a:pt x="53" y="102"/>
                  </a:cubicBezTo>
                  <a:cubicBezTo>
                    <a:pt x="53" y="102"/>
                    <a:pt x="53" y="102"/>
                    <a:pt x="53" y="102"/>
                  </a:cubicBezTo>
                  <a:cubicBezTo>
                    <a:pt x="55" y="102"/>
                    <a:pt x="55" y="102"/>
                    <a:pt x="55" y="102"/>
                  </a:cubicBezTo>
                  <a:cubicBezTo>
                    <a:pt x="56" y="102"/>
                    <a:pt x="56" y="102"/>
                    <a:pt x="56" y="102"/>
                  </a:cubicBezTo>
                  <a:cubicBezTo>
                    <a:pt x="57" y="102"/>
                    <a:pt x="57" y="102"/>
                    <a:pt x="57" y="102"/>
                  </a:cubicBezTo>
                  <a:cubicBezTo>
                    <a:pt x="58" y="102"/>
                    <a:pt x="58" y="102"/>
                    <a:pt x="58" y="102"/>
                  </a:cubicBezTo>
                  <a:cubicBezTo>
                    <a:pt x="61" y="101"/>
                    <a:pt x="61" y="101"/>
                    <a:pt x="61" y="101"/>
                  </a:cubicBezTo>
                  <a:cubicBezTo>
                    <a:pt x="62" y="101"/>
                    <a:pt x="62" y="101"/>
                    <a:pt x="62" y="101"/>
                  </a:cubicBezTo>
                  <a:cubicBezTo>
                    <a:pt x="63" y="100"/>
                    <a:pt x="63" y="100"/>
                    <a:pt x="63" y="100"/>
                  </a:cubicBezTo>
                  <a:cubicBezTo>
                    <a:pt x="64" y="100"/>
                    <a:pt x="64" y="100"/>
                    <a:pt x="64" y="100"/>
                  </a:cubicBezTo>
                  <a:cubicBezTo>
                    <a:pt x="65" y="99"/>
                    <a:pt x="65" y="99"/>
                    <a:pt x="65" y="99"/>
                  </a:cubicBezTo>
                  <a:cubicBezTo>
                    <a:pt x="67" y="99"/>
                    <a:pt x="67" y="99"/>
                    <a:pt x="67" y="99"/>
                  </a:cubicBezTo>
                  <a:cubicBezTo>
                    <a:pt x="72" y="99"/>
                    <a:pt x="72" y="99"/>
                    <a:pt x="72" y="99"/>
                  </a:cubicBezTo>
                  <a:cubicBezTo>
                    <a:pt x="74" y="99"/>
                    <a:pt x="74" y="99"/>
                    <a:pt x="74" y="99"/>
                  </a:cubicBezTo>
                  <a:cubicBezTo>
                    <a:pt x="75" y="99"/>
                    <a:pt x="75" y="99"/>
                    <a:pt x="75" y="99"/>
                  </a:cubicBezTo>
                  <a:cubicBezTo>
                    <a:pt x="76" y="99"/>
                    <a:pt x="76" y="99"/>
                    <a:pt x="76" y="99"/>
                  </a:cubicBezTo>
                  <a:cubicBezTo>
                    <a:pt x="77" y="99"/>
                    <a:pt x="77" y="99"/>
                    <a:pt x="77" y="99"/>
                  </a:cubicBezTo>
                  <a:cubicBezTo>
                    <a:pt x="78" y="100"/>
                    <a:pt x="78" y="100"/>
                    <a:pt x="78" y="100"/>
                  </a:cubicBezTo>
                  <a:cubicBezTo>
                    <a:pt x="79" y="102"/>
                    <a:pt x="79" y="102"/>
                    <a:pt x="79" y="102"/>
                  </a:cubicBezTo>
                  <a:cubicBezTo>
                    <a:pt x="80" y="102"/>
                    <a:pt x="80" y="102"/>
                    <a:pt x="80" y="102"/>
                  </a:cubicBezTo>
                  <a:cubicBezTo>
                    <a:pt x="81" y="102"/>
                    <a:pt x="81" y="102"/>
                    <a:pt x="81" y="102"/>
                  </a:cubicBezTo>
                  <a:cubicBezTo>
                    <a:pt x="81" y="101"/>
                    <a:pt x="81" y="101"/>
                    <a:pt x="81" y="101"/>
                  </a:cubicBezTo>
                  <a:cubicBezTo>
                    <a:pt x="82" y="102"/>
                    <a:pt x="82" y="102"/>
                    <a:pt x="82" y="102"/>
                  </a:cubicBezTo>
                  <a:cubicBezTo>
                    <a:pt x="82" y="102"/>
                    <a:pt x="82" y="102"/>
                    <a:pt x="82" y="102"/>
                  </a:cubicBezTo>
                  <a:cubicBezTo>
                    <a:pt x="83" y="102"/>
                    <a:pt x="83" y="102"/>
                    <a:pt x="83" y="102"/>
                  </a:cubicBezTo>
                  <a:cubicBezTo>
                    <a:pt x="84" y="103"/>
                    <a:pt x="84" y="103"/>
                    <a:pt x="84" y="103"/>
                  </a:cubicBezTo>
                  <a:cubicBezTo>
                    <a:pt x="85" y="103"/>
                    <a:pt x="85" y="103"/>
                    <a:pt x="85" y="103"/>
                  </a:cubicBezTo>
                  <a:cubicBezTo>
                    <a:pt x="86" y="103"/>
                    <a:pt x="86" y="103"/>
                    <a:pt x="86" y="103"/>
                  </a:cubicBezTo>
                  <a:cubicBezTo>
                    <a:pt x="88" y="104"/>
                    <a:pt x="88" y="104"/>
                    <a:pt x="88" y="104"/>
                  </a:cubicBezTo>
                  <a:cubicBezTo>
                    <a:pt x="87" y="105"/>
                    <a:pt x="87" y="105"/>
                    <a:pt x="87" y="105"/>
                  </a:cubicBezTo>
                  <a:cubicBezTo>
                    <a:pt x="88" y="105"/>
                    <a:pt x="88" y="105"/>
                    <a:pt x="88" y="105"/>
                  </a:cubicBezTo>
                  <a:cubicBezTo>
                    <a:pt x="89" y="105"/>
                    <a:pt x="89" y="105"/>
                    <a:pt x="89" y="105"/>
                  </a:cubicBezTo>
                  <a:cubicBezTo>
                    <a:pt x="88" y="106"/>
                    <a:pt x="88" y="106"/>
                    <a:pt x="88" y="106"/>
                  </a:cubicBezTo>
                  <a:cubicBezTo>
                    <a:pt x="88" y="106"/>
                    <a:pt x="88" y="106"/>
                    <a:pt x="88" y="106"/>
                  </a:cubicBezTo>
                  <a:cubicBezTo>
                    <a:pt x="88" y="107"/>
                    <a:pt x="88" y="107"/>
                    <a:pt x="88" y="107"/>
                  </a:cubicBezTo>
                  <a:cubicBezTo>
                    <a:pt x="88" y="108"/>
                    <a:pt x="88" y="108"/>
                    <a:pt x="88" y="108"/>
                  </a:cubicBezTo>
                  <a:cubicBezTo>
                    <a:pt x="89" y="108"/>
                    <a:pt x="89" y="108"/>
                    <a:pt x="89" y="108"/>
                  </a:cubicBezTo>
                  <a:cubicBezTo>
                    <a:pt x="90" y="109"/>
                    <a:pt x="90" y="109"/>
                    <a:pt x="90" y="109"/>
                  </a:cubicBezTo>
                  <a:cubicBezTo>
                    <a:pt x="90" y="110"/>
                    <a:pt x="90" y="110"/>
                    <a:pt x="90" y="110"/>
                  </a:cubicBezTo>
                  <a:cubicBezTo>
                    <a:pt x="90" y="111"/>
                    <a:pt x="90" y="111"/>
                    <a:pt x="90" y="111"/>
                  </a:cubicBezTo>
                  <a:cubicBezTo>
                    <a:pt x="91" y="113"/>
                    <a:pt x="91" y="113"/>
                    <a:pt x="91" y="113"/>
                  </a:cubicBezTo>
                  <a:cubicBezTo>
                    <a:pt x="91" y="114"/>
                    <a:pt x="91" y="114"/>
                    <a:pt x="91" y="114"/>
                  </a:cubicBezTo>
                  <a:cubicBezTo>
                    <a:pt x="91" y="114"/>
                    <a:pt x="91" y="114"/>
                    <a:pt x="91" y="114"/>
                  </a:cubicBezTo>
                  <a:cubicBezTo>
                    <a:pt x="91" y="115"/>
                    <a:pt x="91" y="115"/>
                    <a:pt x="91" y="115"/>
                  </a:cubicBezTo>
                  <a:cubicBezTo>
                    <a:pt x="91" y="116"/>
                    <a:pt x="91" y="116"/>
                    <a:pt x="91" y="116"/>
                  </a:cubicBezTo>
                  <a:cubicBezTo>
                    <a:pt x="90" y="116"/>
                    <a:pt x="90" y="116"/>
                    <a:pt x="90" y="116"/>
                  </a:cubicBezTo>
                  <a:cubicBezTo>
                    <a:pt x="90" y="116"/>
                    <a:pt x="90" y="116"/>
                    <a:pt x="90" y="116"/>
                  </a:cubicBezTo>
                  <a:cubicBezTo>
                    <a:pt x="91" y="117"/>
                    <a:pt x="91" y="117"/>
                    <a:pt x="91" y="117"/>
                  </a:cubicBezTo>
                  <a:cubicBezTo>
                    <a:pt x="91" y="117"/>
                    <a:pt x="91" y="117"/>
                    <a:pt x="91" y="117"/>
                  </a:cubicBezTo>
                  <a:cubicBezTo>
                    <a:pt x="92" y="118"/>
                    <a:pt x="92" y="118"/>
                    <a:pt x="92" y="118"/>
                  </a:cubicBezTo>
                  <a:cubicBezTo>
                    <a:pt x="92" y="118"/>
                    <a:pt x="92" y="118"/>
                    <a:pt x="92" y="118"/>
                  </a:cubicBezTo>
                  <a:cubicBezTo>
                    <a:pt x="93" y="118"/>
                    <a:pt x="93" y="118"/>
                    <a:pt x="93" y="118"/>
                  </a:cubicBezTo>
                  <a:cubicBezTo>
                    <a:pt x="93" y="117"/>
                    <a:pt x="93" y="117"/>
                    <a:pt x="93" y="117"/>
                  </a:cubicBezTo>
                  <a:cubicBezTo>
                    <a:pt x="93" y="117"/>
                    <a:pt x="93" y="117"/>
                    <a:pt x="93" y="117"/>
                  </a:cubicBezTo>
                  <a:cubicBezTo>
                    <a:pt x="93" y="116"/>
                    <a:pt x="93" y="116"/>
                    <a:pt x="93" y="116"/>
                  </a:cubicBezTo>
                  <a:cubicBezTo>
                    <a:pt x="94" y="116"/>
                    <a:pt x="94" y="116"/>
                    <a:pt x="94" y="116"/>
                  </a:cubicBezTo>
                  <a:cubicBezTo>
                    <a:pt x="94" y="115"/>
                    <a:pt x="94" y="115"/>
                    <a:pt x="94" y="115"/>
                  </a:cubicBezTo>
                  <a:cubicBezTo>
                    <a:pt x="95" y="115"/>
                    <a:pt x="95" y="115"/>
                    <a:pt x="95" y="115"/>
                  </a:cubicBezTo>
                  <a:cubicBezTo>
                    <a:pt x="95" y="114"/>
                    <a:pt x="95" y="114"/>
                    <a:pt x="95" y="114"/>
                  </a:cubicBezTo>
                  <a:cubicBezTo>
                    <a:pt x="96" y="114"/>
                    <a:pt x="96" y="114"/>
                    <a:pt x="96" y="114"/>
                  </a:cubicBezTo>
                  <a:cubicBezTo>
                    <a:pt x="97" y="113"/>
                    <a:pt x="97" y="113"/>
                    <a:pt x="97" y="113"/>
                  </a:cubicBezTo>
                  <a:cubicBezTo>
                    <a:pt x="98" y="112"/>
                    <a:pt x="98" y="112"/>
                    <a:pt x="98" y="112"/>
                  </a:cubicBezTo>
                  <a:cubicBezTo>
                    <a:pt x="99" y="111"/>
                    <a:pt x="99" y="111"/>
                    <a:pt x="99" y="111"/>
                  </a:cubicBezTo>
                  <a:cubicBezTo>
                    <a:pt x="99" y="111"/>
                    <a:pt x="99" y="111"/>
                    <a:pt x="99" y="111"/>
                  </a:cubicBezTo>
                  <a:cubicBezTo>
                    <a:pt x="100" y="111"/>
                    <a:pt x="100" y="111"/>
                    <a:pt x="100" y="111"/>
                  </a:cubicBezTo>
                  <a:cubicBezTo>
                    <a:pt x="101" y="110"/>
                    <a:pt x="101" y="110"/>
                    <a:pt x="101" y="110"/>
                  </a:cubicBezTo>
                  <a:cubicBezTo>
                    <a:pt x="102" y="108"/>
                    <a:pt x="102" y="108"/>
                    <a:pt x="102" y="108"/>
                  </a:cubicBezTo>
                  <a:cubicBezTo>
                    <a:pt x="103" y="108"/>
                    <a:pt x="103" y="108"/>
                    <a:pt x="103" y="108"/>
                  </a:cubicBezTo>
                  <a:cubicBezTo>
                    <a:pt x="104" y="107"/>
                    <a:pt x="104" y="107"/>
                    <a:pt x="104" y="107"/>
                  </a:cubicBezTo>
                  <a:cubicBezTo>
                    <a:pt x="103" y="106"/>
                    <a:pt x="103" y="106"/>
                    <a:pt x="103" y="106"/>
                  </a:cubicBezTo>
                  <a:cubicBezTo>
                    <a:pt x="104" y="105"/>
                    <a:pt x="104" y="105"/>
                    <a:pt x="104" y="105"/>
                  </a:cubicBezTo>
                  <a:cubicBezTo>
                    <a:pt x="104" y="106"/>
                    <a:pt x="104" y="106"/>
                    <a:pt x="104" y="106"/>
                  </a:cubicBezTo>
                  <a:cubicBezTo>
                    <a:pt x="104" y="107"/>
                    <a:pt x="104" y="107"/>
                    <a:pt x="104" y="107"/>
                  </a:cubicBezTo>
                  <a:cubicBezTo>
                    <a:pt x="104" y="108"/>
                    <a:pt x="104" y="108"/>
                    <a:pt x="104" y="108"/>
                  </a:cubicBezTo>
                  <a:cubicBezTo>
                    <a:pt x="104" y="109"/>
                    <a:pt x="104" y="109"/>
                    <a:pt x="104" y="109"/>
                  </a:cubicBezTo>
                  <a:cubicBezTo>
                    <a:pt x="103" y="111"/>
                    <a:pt x="103" y="111"/>
                    <a:pt x="103" y="111"/>
                  </a:cubicBezTo>
                  <a:cubicBezTo>
                    <a:pt x="102" y="112"/>
                    <a:pt x="102" y="112"/>
                    <a:pt x="102" y="112"/>
                  </a:cubicBezTo>
                  <a:cubicBezTo>
                    <a:pt x="101" y="113"/>
                    <a:pt x="101" y="113"/>
                    <a:pt x="101" y="113"/>
                  </a:cubicBezTo>
                  <a:cubicBezTo>
                    <a:pt x="101" y="114"/>
                    <a:pt x="101" y="114"/>
                    <a:pt x="101" y="114"/>
                  </a:cubicBezTo>
                  <a:cubicBezTo>
                    <a:pt x="101" y="115"/>
                    <a:pt x="101" y="115"/>
                    <a:pt x="101" y="115"/>
                  </a:cubicBezTo>
                  <a:cubicBezTo>
                    <a:pt x="100" y="116"/>
                    <a:pt x="100" y="116"/>
                    <a:pt x="100" y="116"/>
                  </a:cubicBezTo>
                  <a:cubicBezTo>
                    <a:pt x="100" y="116"/>
                    <a:pt x="100" y="116"/>
                    <a:pt x="100" y="116"/>
                  </a:cubicBezTo>
                  <a:cubicBezTo>
                    <a:pt x="99" y="118"/>
                    <a:pt x="99" y="118"/>
                    <a:pt x="99" y="118"/>
                  </a:cubicBezTo>
                  <a:cubicBezTo>
                    <a:pt x="97" y="118"/>
                    <a:pt x="97" y="118"/>
                    <a:pt x="97" y="118"/>
                  </a:cubicBezTo>
                  <a:cubicBezTo>
                    <a:pt x="97" y="119"/>
                    <a:pt x="97" y="119"/>
                    <a:pt x="97" y="119"/>
                  </a:cubicBezTo>
                  <a:cubicBezTo>
                    <a:pt x="96" y="120"/>
                    <a:pt x="96" y="120"/>
                    <a:pt x="96" y="120"/>
                  </a:cubicBezTo>
                  <a:cubicBezTo>
                    <a:pt x="96" y="120"/>
                    <a:pt x="96" y="120"/>
                    <a:pt x="96" y="120"/>
                  </a:cubicBezTo>
                  <a:cubicBezTo>
                    <a:pt x="98" y="120"/>
                    <a:pt x="98" y="120"/>
                    <a:pt x="98" y="120"/>
                  </a:cubicBezTo>
                  <a:cubicBezTo>
                    <a:pt x="99" y="120"/>
                    <a:pt x="99" y="120"/>
                    <a:pt x="99" y="120"/>
                  </a:cubicBezTo>
                  <a:cubicBezTo>
                    <a:pt x="100" y="120"/>
                    <a:pt x="100" y="120"/>
                    <a:pt x="100" y="120"/>
                  </a:cubicBezTo>
                  <a:cubicBezTo>
                    <a:pt x="102" y="118"/>
                    <a:pt x="102" y="118"/>
                    <a:pt x="102" y="118"/>
                  </a:cubicBezTo>
                  <a:cubicBezTo>
                    <a:pt x="102" y="116"/>
                    <a:pt x="102" y="116"/>
                    <a:pt x="102" y="116"/>
                  </a:cubicBezTo>
                  <a:cubicBezTo>
                    <a:pt x="103" y="115"/>
                    <a:pt x="103" y="115"/>
                    <a:pt x="103" y="115"/>
                  </a:cubicBezTo>
                  <a:cubicBezTo>
                    <a:pt x="104" y="115"/>
                    <a:pt x="104" y="115"/>
                    <a:pt x="104" y="115"/>
                  </a:cubicBezTo>
                  <a:cubicBezTo>
                    <a:pt x="104" y="117"/>
                    <a:pt x="104" y="117"/>
                    <a:pt x="104" y="117"/>
                  </a:cubicBezTo>
                  <a:cubicBezTo>
                    <a:pt x="104" y="118"/>
                    <a:pt x="104" y="118"/>
                    <a:pt x="104" y="118"/>
                  </a:cubicBezTo>
                  <a:cubicBezTo>
                    <a:pt x="104" y="118"/>
                    <a:pt x="104" y="118"/>
                    <a:pt x="104" y="118"/>
                  </a:cubicBezTo>
                  <a:cubicBezTo>
                    <a:pt x="104" y="120"/>
                    <a:pt x="104" y="120"/>
                    <a:pt x="104" y="120"/>
                  </a:cubicBezTo>
                  <a:cubicBezTo>
                    <a:pt x="103" y="122"/>
                    <a:pt x="103" y="122"/>
                    <a:pt x="103" y="122"/>
                  </a:cubicBezTo>
                  <a:cubicBezTo>
                    <a:pt x="101" y="122"/>
                    <a:pt x="101" y="122"/>
                    <a:pt x="101" y="122"/>
                  </a:cubicBezTo>
                  <a:cubicBezTo>
                    <a:pt x="102" y="123"/>
                    <a:pt x="102" y="123"/>
                    <a:pt x="102" y="123"/>
                  </a:cubicBezTo>
                  <a:cubicBezTo>
                    <a:pt x="103" y="123"/>
                    <a:pt x="103" y="123"/>
                    <a:pt x="103" y="123"/>
                  </a:cubicBezTo>
                  <a:cubicBezTo>
                    <a:pt x="104" y="123"/>
                    <a:pt x="104" y="123"/>
                    <a:pt x="104" y="123"/>
                  </a:cubicBezTo>
                  <a:cubicBezTo>
                    <a:pt x="104" y="122"/>
                    <a:pt x="104" y="122"/>
                    <a:pt x="104" y="122"/>
                  </a:cubicBezTo>
                  <a:cubicBezTo>
                    <a:pt x="105" y="122"/>
                    <a:pt x="105" y="122"/>
                    <a:pt x="105" y="122"/>
                  </a:cubicBezTo>
                  <a:cubicBezTo>
                    <a:pt x="106" y="121"/>
                    <a:pt x="106" y="121"/>
                    <a:pt x="106" y="121"/>
                  </a:cubicBezTo>
                  <a:cubicBezTo>
                    <a:pt x="107" y="122"/>
                    <a:pt x="107" y="122"/>
                    <a:pt x="107" y="122"/>
                  </a:cubicBezTo>
                  <a:cubicBezTo>
                    <a:pt x="107" y="121"/>
                    <a:pt x="107" y="121"/>
                    <a:pt x="107" y="121"/>
                  </a:cubicBezTo>
                  <a:cubicBezTo>
                    <a:pt x="107" y="122"/>
                    <a:pt x="107" y="122"/>
                    <a:pt x="107" y="122"/>
                  </a:cubicBezTo>
                  <a:cubicBezTo>
                    <a:pt x="106" y="123"/>
                    <a:pt x="106" y="123"/>
                    <a:pt x="106" y="123"/>
                  </a:cubicBezTo>
                  <a:cubicBezTo>
                    <a:pt x="106" y="123"/>
                    <a:pt x="106" y="123"/>
                    <a:pt x="106" y="123"/>
                  </a:cubicBezTo>
                  <a:cubicBezTo>
                    <a:pt x="105" y="123"/>
                    <a:pt x="105" y="123"/>
                    <a:pt x="105" y="123"/>
                  </a:cubicBezTo>
                  <a:cubicBezTo>
                    <a:pt x="106" y="124"/>
                    <a:pt x="106" y="124"/>
                    <a:pt x="106" y="124"/>
                  </a:cubicBezTo>
                  <a:cubicBezTo>
                    <a:pt x="107" y="125"/>
                    <a:pt x="107" y="125"/>
                    <a:pt x="107" y="125"/>
                  </a:cubicBezTo>
                  <a:cubicBezTo>
                    <a:pt x="107" y="126"/>
                    <a:pt x="107" y="126"/>
                    <a:pt x="107" y="126"/>
                  </a:cubicBezTo>
                  <a:cubicBezTo>
                    <a:pt x="107" y="128"/>
                    <a:pt x="107" y="128"/>
                    <a:pt x="107" y="128"/>
                  </a:cubicBezTo>
                  <a:cubicBezTo>
                    <a:pt x="107" y="130"/>
                    <a:pt x="107" y="130"/>
                    <a:pt x="107" y="130"/>
                  </a:cubicBezTo>
                  <a:cubicBezTo>
                    <a:pt x="106" y="131"/>
                    <a:pt x="106" y="131"/>
                    <a:pt x="106" y="131"/>
                  </a:cubicBezTo>
                  <a:cubicBezTo>
                    <a:pt x="106" y="131"/>
                    <a:pt x="106" y="131"/>
                    <a:pt x="106" y="131"/>
                  </a:cubicBezTo>
                  <a:cubicBezTo>
                    <a:pt x="106" y="133"/>
                    <a:pt x="106" y="133"/>
                    <a:pt x="106" y="133"/>
                  </a:cubicBezTo>
                  <a:cubicBezTo>
                    <a:pt x="107" y="133"/>
                    <a:pt x="107" y="133"/>
                    <a:pt x="107" y="133"/>
                  </a:cubicBezTo>
                  <a:cubicBezTo>
                    <a:pt x="107" y="134"/>
                    <a:pt x="107" y="134"/>
                    <a:pt x="107" y="134"/>
                  </a:cubicBezTo>
                  <a:cubicBezTo>
                    <a:pt x="108" y="136"/>
                    <a:pt x="108" y="136"/>
                    <a:pt x="108" y="136"/>
                  </a:cubicBezTo>
                  <a:cubicBezTo>
                    <a:pt x="109" y="138"/>
                    <a:pt x="109" y="138"/>
                    <a:pt x="109" y="138"/>
                  </a:cubicBezTo>
                  <a:cubicBezTo>
                    <a:pt x="110" y="138"/>
                    <a:pt x="110" y="138"/>
                    <a:pt x="110" y="138"/>
                  </a:cubicBezTo>
                  <a:cubicBezTo>
                    <a:pt x="111" y="138"/>
                    <a:pt x="111" y="138"/>
                    <a:pt x="111" y="138"/>
                  </a:cubicBezTo>
                  <a:cubicBezTo>
                    <a:pt x="112" y="139"/>
                    <a:pt x="112" y="139"/>
                    <a:pt x="112" y="139"/>
                  </a:cubicBezTo>
                  <a:cubicBezTo>
                    <a:pt x="113" y="139"/>
                    <a:pt x="113" y="139"/>
                    <a:pt x="113" y="139"/>
                  </a:cubicBezTo>
                  <a:cubicBezTo>
                    <a:pt x="113" y="139"/>
                    <a:pt x="113" y="139"/>
                    <a:pt x="113" y="139"/>
                  </a:cubicBezTo>
                  <a:cubicBezTo>
                    <a:pt x="113" y="139"/>
                    <a:pt x="113" y="139"/>
                    <a:pt x="113" y="139"/>
                  </a:cubicBezTo>
                  <a:cubicBezTo>
                    <a:pt x="114" y="139"/>
                    <a:pt x="114" y="139"/>
                    <a:pt x="114" y="139"/>
                  </a:cubicBezTo>
                  <a:cubicBezTo>
                    <a:pt x="115" y="140"/>
                    <a:pt x="115" y="140"/>
                    <a:pt x="115" y="140"/>
                  </a:cubicBezTo>
                  <a:cubicBezTo>
                    <a:pt x="116" y="140"/>
                    <a:pt x="116" y="140"/>
                    <a:pt x="116" y="140"/>
                  </a:cubicBezTo>
                  <a:cubicBezTo>
                    <a:pt x="117" y="141"/>
                    <a:pt x="117" y="141"/>
                    <a:pt x="117" y="141"/>
                  </a:cubicBezTo>
                  <a:cubicBezTo>
                    <a:pt x="118" y="142"/>
                    <a:pt x="118" y="142"/>
                    <a:pt x="118" y="142"/>
                  </a:cubicBezTo>
                  <a:cubicBezTo>
                    <a:pt x="118" y="142"/>
                    <a:pt x="118" y="142"/>
                    <a:pt x="118" y="142"/>
                  </a:cubicBezTo>
                  <a:cubicBezTo>
                    <a:pt x="119" y="143"/>
                    <a:pt x="119" y="143"/>
                    <a:pt x="119" y="143"/>
                  </a:cubicBezTo>
                  <a:cubicBezTo>
                    <a:pt x="120" y="143"/>
                    <a:pt x="120" y="143"/>
                    <a:pt x="120" y="143"/>
                  </a:cubicBezTo>
                  <a:cubicBezTo>
                    <a:pt x="120" y="143"/>
                    <a:pt x="120" y="143"/>
                    <a:pt x="120" y="143"/>
                  </a:cubicBezTo>
                  <a:cubicBezTo>
                    <a:pt x="122" y="142"/>
                    <a:pt x="122" y="142"/>
                    <a:pt x="122" y="142"/>
                  </a:cubicBezTo>
                  <a:cubicBezTo>
                    <a:pt x="123" y="141"/>
                    <a:pt x="123" y="141"/>
                    <a:pt x="123" y="141"/>
                  </a:cubicBezTo>
                  <a:cubicBezTo>
                    <a:pt x="124" y="141"/>
                    <a:pt x="124" y="141"/>
                    <a:pt x="124" y="141"/>
                  </a:cubicBezTo>
                  <a:cubicBezTo>
                    <a:pt x="125" y="140"/>
                    <a:pt x="125" y="140"/>
                    <a:pt x="125" y="140"/>
                  </a:cubicBezTo>
                  <a:cubicBezTo>
                    <a:pt x="126" y="140"/>
                    <a:pt x="126" y="140"/>
                    <a:pt x="126" y="140"/>
                  </a:cubicBezTo>
                  <a:cubicBezTo>
                    <a:pt x="126" y="140"/>
                    <a:pt x="126" y="140"/>
                    <a:pt x="126" y="140"/>
                  </a:cubicBezTo>
                  <a:cubicBezTo>
                    <a:pt x="126" y="140"/>
                    <a:pt x="126" y="140"/>
                    <a:pt x="126" y="140"/>
                  </a:cubicBezTo>
                  <a:cubicBezTo>
                    <a:pt x="125" y="139"/>
                    <a:pt x="125" y="139"/>
                    <a:pt x="125" y="139"/>
                  </a:cubicBezTo>
                  <a:cubicBezTo>
                    <a:pt x="125" y="139"/>
                    <a:pt x="125" y="139"/>
                    <a:pt x="125" y="139"/>
                  </a:cubicBezTo>
                  <a:cubicBezTo>
                    <a:pt x="127" y="138"/>
                    <a:pt x="127" y="138"/>
                    <a:pt x="127" y="138"/>
                  </a:cubicBezTo>
                  <a:cubicBezTo>
                    <a:pt x="128" y="139"/>
                    <a:pt x="128" y="139"/>
                    <a:pt x="128" y="139"/>
                  </a:cubicBezTo>
                  <a:cubicBezTo>
                    <a:pt x="128" y="140"/>
                    <a:pt x="128" y="140"/>
                    <a:pt x="128" y="140"/>
                  </a:cubicBezTo>
                  <a:cubicBezTo>
                    <a:pt x="127" y="140"/>
                    <a:pt x="127" y="140"/>
                    <a:pt x="127" y="140"/>
                  </a:cubicBezTo>
                  <a:cubicBezTo>
                    <a:pt x="127" y="141"/>
                    <a:pt x="127" y="141"/>
                    <a:pt x="127" y="141"/>
                  </a:cubicBezTo>
                  <a:cubicBezTo>
                    <a:pt x="127" y="141"/>
                    <a:pt x="127" y="141"/>
                    <a:pt x="127" y="141"/>
                  </a:cubicBezTo>
                  <a:cubicBezTo>
                    <a:pt x="128" y="141"/>
                    <a:pt x="128" y="141"/>
                    <a:pt x="128" y="141"/>
                  </a:cubicBezTo>
                  <a:cubicBezTo>
                    <a:pt x="129" y="140"/>
                    <a:pt x="129" y="140"/>
                    <a:pt x="129" y="140"/>
                  </a:cubicBezTo>
                  <a:cubicBezTo>
                    <a:pt x="130" y="141"/>
                    <a:pt x="130" y="141"/>
                    <a:pt x="130" y="141"/>
                  </a:cubicBezTo>
                  <a:cubicBezTo>
                    <a:pt x="130" y="141"/>
                    <a:pt x="130" y="141"/>
                    <a:pt x="130" y="141"/>
                  </a:cubicBezTo>
                  <a:cubicBezTo>
                    <a:pt x="129" y="141"/>
                    <a:pt x="129" y="141"/>
                    <a:pt x="129" y="141"/>
                  </a:cubicBezTo>
                  <a:cubicBezTo>
                    <a:pt x="128" y="142"/>
                    <a:pt x="128" y="142"/>
                    <a:pt x="128" y="142"/>
                  </a:cubicBezTo>
                  <a:cubicBezTo>
                    <a:pt x="130" y="143"/>
                    <a:pt x="130" y="143"/>
                    <a:pt x="130" y="143"/>
                  </a:cubicBezTo>
                  <a:cubicBezTo>
                    <a:pt x="130" y="145"/>
                    <a:pt x="130" y="145"/>
                    <a:pt x="130" y="145"/>
                  </a:cubicBezTo>
                  <a:cubicBezTo>
                    <a:pt x="130" y="144"/>
                    <a:pt x="130" y="144"/>
                    <a:pt x="130" y="144"/>
                  </a:cubicBezTo>
                  <a:cubicBezTo>
                    <a:pt x="131" y="145"/>
                    <a:pt x="131" y="145"/>
                    <a:pt x="131" y="145"/>
                  </a:cubicBezTo>
                  <a:cubicBezTo>
                    <a:pt x="131" y="145"/>
                    <a:pt x="131" y="145"/>
                    <a:pt x="131" y="145"/>
                  </a:cubicBezTo>
                  <a:cubicBezTo>
                    <a:pt x="132" y="146"/>
                    <a:pt x="132" y="146"/>
                    <a:pt x="132" y="146"/>
                  </a:cubicBezTo>
                  <a:cubicBezTo>
                    <a:pt x="132" y="145"/>
                    <a:pt x="132" y="145"/>
                    <a:pt x="132" y="145"/>
                  </a:cubicBezTo>
                  <a:cubicBezTo>
                    <a:pt x="132" y="144"/>
                    <a:pt x="132" y="144"/>
                    <a:pt x="132" y="144"/>
                  </a:cubicBezTo>
                  <a:cubicBezTo>
                    <a:pt x="131" y="145"/>
                    <a:pt x="131" y="145"/>
                    <a:pt x="131" y="145"/>
                  </a:cubicBezTo>
                  <a:cubicBezTo>
                    <a:pt x="131" y="144"/>
                    <a:pt x="131" y="144"/>
                    <a:pt x="131" y="144"/>
                  </a:cubicBezTo>
                  <a:cubicBezTo>
                    <a:pt x="132" y="144"/>
                    <a:pt x="132" y="144"/>
                    <a:pt x="132" y="144"/>
                  </a:cubicBezTo>
                  <a:cubicBezTo>
                    <a:pt x="134" y="144"/>
                    <a:pt x="134" y="144"/>
                    <a:pt x="134" y="144"/>
                  </a:cubicBezTo>
                  <a:cubicBezTo>
                    <a:pt x="134" y="144"/>
                    <a:pt x="134" y="144"/>
                    <a:pt x="134" y="144"/>
                  </a:cubicBezTo>
                  <a:cubicBezTo>
                    <a:pt x="135" y="144"/>
                    <a:pt x="135" y="144"/>
                    <a:pt x="135" y="144"/>
                  </a:cubicBezTo>
                  <a:cubicBezTo>
                    <a:pt x="136" y="142"/>
                    <a:pt x="136" y="142"/>
                    <a:pt x="136" y="142"/>
                  </a:cubicBezTo>
                  <a:cubicBezTo>
                    <a:pt x="138" y="141"/>
                    <a:pt x="138" y="141"/>
                    <a:pt x="138" y="141"/>
                  </a:cubicBezTo>
                  <a:cubicBezTo>
                    <a:pt x="139" y="140"/>
                    <a:pt x="139" y="140"/>
                    <a:pt x="139" y="140"/>
                  </a:cubicBezTo>
                  <a:cubicBezTo>
                    <a:pt x="139" y="140"/>
                    <a:pt x="139" y="140"/>
                    <a:pt x="139" y="140"/>
                  </a:cubicBezTo>
                  <a:cubicBezTo>
                    <a:pt x="138" y="140"/>
                    <a:pt x="138" y="140"/>
                    <a:pt x="138" y="140"/>
                  </a:cubicBezTo>
                  <a:cubicBezTo>
                    <a:pt x="138" y="140"/>
                    <a:pt x="138" y="140"/>
                    <a:pt x="138" y="140"/>
                  </a:cubicBezTo>
                  <a:cubicBezTo>
                    <a:pt x="137" y="140"/>
                    <a:pt x="137" y="140"/>
                    <a:pt x="137" y="140"/>
                  </a:cubicBezTo>
                  <a:cubicBezTo>
                    <a:pt x="138" y="140"/>
                    <a:pt x="138" y="140"/>
                    <a:pt x="138" y="140"/>
                  </a:cubicBezTo>
                  <a:cubicBezTo>
                    <a:pt x="139" y="140"/>
                    <a:pt x="139" y="140"/>
                    <a:pt x="139" y="140"/>
                  </a:cubicBezTo>
                  <a:cubicBezTo>
                    <a:pt x="141" y="139"/>
                    <a:pt x="141" y="139"/>
                    <a:pt x="141" y="139"/>
                  </a:cubicBezTo>
                  <a:cubicBezTo>
                    <a:pt x="145" y="139"/>
                    <a:pt x="145" y="139"/>
                    <a:pt x="145" y="139"/>
                  </a:cubicBezTo>
                  <a:cubicBezTo>
                    <a:pt x="147" y="139"/>
                    <a:pt x="147" y="139"/>
                    <a:pt x="147" y="139"/>
                  </a:cubicBezTo>
                  <a:cubicBezTo>
                    <a:pt x="148" y="138"/>
                    <a:pt x="148" y="138"/>
                    <a:pt x="148" y="138"/>
                  </a:cubicBezTo>
                  <a:cubicBezTo>
                    <a:pt x="148" y="138"/>
                    <a:pt x="148" y="138"/>
                    <a:pt x="148" y="138"/>
                  </a:cubicBezTo>
                  <a:cubicBezTo>
                    <a:pt x="149" y="138"/>
                    <a:pt x="149" y="138"/>
                    <a:pt x="149" y="138"/>
                  </a:cubicBezTo>
                  <a:cubicBezTo>
                    <a:pt x="150" y="137"/>
                    <a:pt x="150" y="137"/>
                    <a:pt x="150" y="137"/>
                  </a:cubicBezTo>
                  <a:cubicBezTo>
                    <a:pt x="151" y="136"/>
                    <a:pt x="151" y="136"/>
                    <a:pt x="151" y="136"/>
                  </a:cubicBezTo>
                  <a:cubicBezTo>
                    <a:pt x="151" y="134"/>
                    <a:pt x="151" y="134"/>
                    <a:pt x="151" y="134"/>
                  </a:cubicBezTo>
                  <a:cubicBezTo>
                    <a:pt x="150" y="133"/>
                    <a:pt x="150" y="133"/>
                    <a:pt x="150" y="133"/>
                  </a:cubicBezTo>
                  <a:cubicBezTo>
                    <a:pt x="152" y="132"/>
                    <a:pt x="152" y="132"/>
                    <a:pt x="152" y="132"/>
                  </a:cubicBezTo>
                  <a:cubicBezTo>
                    <a:pt x="152" y="130"/>
                    <a:pt x="152" y="130"/>
                    <a:pt x="152" y="130"/>
                  </a:cubicBezTo>
                  <a:cubicBezTo>
                    <a:pt x="153" y="129"/>
                    <a:pt x="153" y="129"/>
                    <a:pt x="153" y="129"/>
                  </a:cubicBezTo>
                  <a:cubicBezTo>
                    <a:pt x="153" y="127"/>
                    <a:pt x="153" y="127"/>
                    <a:pt x="153" y="127"/>
                  </a:cubicBezTo>
                  <a:cubicBezTo>
                    <a:pt x="154" y="127"/>
                    <a:pt x="154" y="127"/>
                    <a:pt x="154" y="127"/>
                  </a:cubicBezTo>
                  <a:cubicBezTo>
                    <a:pt x="154" y="126"/>
                    <a:pt x="154" y="126"/>
                    <a:pt x="154" y="126"/>
                  </a:cubicBezTo>
                  <a:cubicBezTo>
                    <a:pt x="156" y="123"/>
                    <a:pt x="156" y="123"/>
                    <a:pt x="156" y="123"/>
                  </a:cubicBezTo>
                  <a:cubicBezTo>
                    <a:pt x="157" y="123"/>
                    <a:pt x="157" y="123"/>
                    <a:pt x="157" y="123"/>
                  </a:cubicBezTo>
                  <a:cubicBezTo>
                    <a:pt x="158" y="121"/>
                    <a:pt x="158" y="121"/>
                    <a:pt x="158" y="121"/>
                  </a:cubicBezTo>
                  <a:cubicBezTo>
                    <a:pt x="159" y="120"/>
                    <a:pt x="159" y="120"/>
                    <a:pt x="159" y="120"/>
                  </a:cubicBezTo>
                  <a:cubicBezTo>
                    <a:pt x="159" y="118"/>
                    <a:pt x="159" y="118"/>
                    <a:pt x="159" y="118"/>
                  </a:cubicBezTo>
                  <a:cubicBezTo>
                    <a:pt x="161" y="117"/>
                    <a:pt x="161" y="117"/>
                    <a:pt x="161" y="117"/>
                  </a:cubicBezTo>
                  <a:cubicBezTo>
                    <a:pt x="160" y="116"/>
                    <a:pt x="160" y="116"/>
                    <a:pt x="160" y="116"/>
                  </a:cubicBezTo>
                  <a:cubicBezTo>
                    <a:pt x="161" y="116"/>
                    <a:pt x="161" y="116"/>
                    <a:pt x="161" y="116"/>
                  </a:cubicBezTo>
                  <a:cubicBezTo>
                    <a:pt x="162" y="115"/>
                    <a:pt x="162" y="115"/>
                    <a:pt x="162" y="115"/>
                  </a:cubicBezTo>
                  <a:cubicBezTo>
                    <a:pt x="161" y="114"/>
                    <a:pt x="161" y="114"/>
                    <a:pt x="161" y="114"/>
                  </a:cubicBezTo>
                  <a:cubicBezTo>
                    <a:pt x="163" y="113"/>
                    <a:pt x="163" y="113"/>
                    <a:pt x="163" y="113"/>
                  </a:cubicBezTo>
                  <a:cubicBezTo>
                    <a:pt x="164" y="112"/>
                    <a:pt x="164" y="112"/>
                    <a:pt x="164" y="112"/>
                  </a:cubicBezTo>
                  <a:cubicBezTo>
                    <a:pt x="164" y="112"/>
                    <a:pt x="164" y="112"/>
                    <a:pt x="164" y="112"/>
                  </a:cubicBezTo>
                  <a:cubicBezTo>
                    <a:pt x="165" y="110"/>
                    <a:pt x="165" y="110"/>
                    <a:pt x="165" y="110"/>
                  </a:cubicBezTo>
                  <a:cubicBezTo>
                    <a:pt x="166" y="110"/>
                    <a:pt x="166" y="110"/>
                    <a:pt x="166" y="110"/>
                  </a:cubicBezTo>
                  <a:cubicBezTo>
                    <a:pt x="167" y="110"/>
                    <a:pt x="167" y="110"/>
                    <a:pt x="167" y="110"/>
                  </a:cubicBezTo>
                  <a:cubicBezTo>
                    <a:pt x="166" y="110"/>
                    <a:pt x="166" y="110"/>
                    <a:pt x="166" y="110"/>
                  </a:cubicBezTo>
                  <a:cubicBezTo>
                    <a:pt x="166" y="109"/>
                    <a:pt x="166" y="109"/>
                    <a:pt x="166" y="109"/>
                  </a:cubicBezTo>
                  <a:cubicBezTo>
                    <a:pt x="168" y="109"/>
                    <a:pt x="168" y="109"/>
                    <a:pt x="168" y="109"/>
                  </a:cubicBezTo>
                  <a:cubicBezTo>
                    <a:pt x="169" y="108"/>
                    <a:pt x="169" y="108"/>
                    <a:pt x="169" y="108"/>
                  </a:cubicBezTo>
                  <a:cubicBezTo>
                    <a:pt x="169" y="107"/>
                    <a:pt x="169" y="107"/>
                    <a:pt x="169" y="107"/>
                  </a:cubicBezTo>
                  <a:cubicBezTo>
                    <a:pt x="169" y="107"/>
                    <a:pt x="169" y="107"/>
                    <a:pt x="169" y="107"/>
                  </a:cubicBezTo>
                  <a:cubicBezTo>
                    <a:pt x="169" y="106"/>
                    <a:pt x="169" y="106"/>
                    <a:pt x="169" y="106"/>
                  </a:cubicBezTo>
                  <a:cubicBezTo>
                    <a:pt x="171" y="105"/>
                    <a:pt x="171" y="105"/>
                    <a:pt x="171" y="105"/>
                  </a:cubicBezTo>
                  <a:cubicBezTo>
                    <a:pt x="171" y="104"/>
                    <a:pt x="171" y="104"/>
                    <a:pt x="171" y="104"/>
                  </a:cubicBezTo>
                  <a:cubicBezTo>
                    <a:pt x="172" y="104"/>
                    <a:pt x="172" y="104"/>
                    <a:pt x="172" y="104"/>
                  </a:cubicBezTo>
                  <a:cubicBezTo>
                    <a:pt x="173" y="102"/>
                    <a:pt x="173" y="102"/>
                    <a:pt x="173" y="102"/>
                  </a:cubicBezTo>
                  <a:cubicBezTo>
                    <a:pt x="173" y="102"/>
                    <a:pt x="173" y="102"/>
                    <a:pt x="173" y="102"/>
                  </a:cubicBezTo>
                  <a:cubicBezTo>
                    <a:pt x="173" y="100"/>
                    <a:pt x="173" y="100"/>
                    <a:pt x="173" y="100"/>
                  </a:cubicBezTo>
                  <a:cubicBezTo>
                    <a:pt x="173" y="100"/>
                    <a:pt x="173" y="100"/>
                    <a:pt x="173" y="100"/>
                  </a:cubicBezTo>
                  <a:cubicBezTo>
                    <a:pt x="173" y="99"/>
                    <a:pt x="173" y="99"/>
                    <a:pt x="173" y="99"/>
                  </a:cubicBezTo>
                  <a:cubicBezTo>
                    <a:pt x="174" y="97"/>
                    <a:pt x="174" y="97"/>
                    <a:pt x="174" y="97"/>
                  </a:cubicBezTo>
                  <a:cubicBezTo>
                    <a:pt x="174" y="95"/>
                    <a:pt x="174" y="95"/>
                    <a:pt x="174" y="95"/>
                  </a:cubicBezTo>
                  <a:cubicBezTo>
                    <a:pt x="176" y="93"/>
                    <a:pt x="176" y="93"/>
                    <a:pt x="176" y="93"/>
                  </a:cubicBezTo>
                  <a:cubicBezTo>
                    <a:pt x="176" y="92"/>
                    <a:pt x="176" y="92"/>
                    <a:pt x="176" y="92"/>
                  </a:cubicBezTo>
                  <a:cubicBezTo>
                    <a:pt x="177" y="90"/>
                    <a:pt x="177" y="90"/>
                    <a:pt x="177" y="90"/>
                  </a:cubicBezTo>
                  <a:cubicBezTo>
                    <a:pt x="178" y="89"/>
                    <a:pt x="178" y="89"/>
                    <a:pt x="178" y="89"/>
                  </a:cubicBezTo>
                  <a:cubicBezTo>
                    <a:pt x="178" y="88"/>
                    <a:pt x="178" y="88"/>
                    <a:pt x="178" y="88"/>
                  </a:cubicBezTo>
                  <a:cubicBezTo>
                    <a:pt x="178" y="87"/>
                    <a:pt x="178" y="87"/>
                    <a:pt x="178" y="87"/>
                  </a:cubicBezTo>
                  <a:cubicBezTo>
                    <a:pt x="179" y="86"/>
                    <a:pt x="179" y="86"/>
                    <a:pt x="179" y="86"/>
                  </a:cubicBezTo>
                  <a:cubicBezTo>
                    <a:pt x="178" y="84"/>
                    <a:pt x="178" y="84"/>
                    <a:pt x="178" y="84"/>
                  </a:cubicBezTo>
                  <a:cubicBezTo>
                    <a:pt x="178" y="83"/>
                    <a:pt x="178" y="83"/>
                    <a:pt x="178" y="83"/>
                  </a:cubicBezTo>
                  <a:cubicBezTo>
                    <a:pt x="178" y="82"/>
                    <a:pt x="178" y="82"/>
                    <a:pt x="178" y="82"/>
                  </a:cubicBezTo>
                  <a:cubicBezTo>
                    <a:pt x="177" y="81"/>
                    <a:pt x="177" y="81"/>
                    <a:pt x="177" y="81"/>
                  </a:cubicBezTo>
                  <a:cubicBezTo>
                    <a:pt x="177" y="80"/>
                    <a:pt x="177" y="80"/>
                    <a:pt x="177" y="80"/>
                  </a:cubicBezTo>
                  <a:cubicBezTo>
                    <a:pt x="178" y="80"/>
                    <a:pt x="178" y="80"/>
                    <a:pt x="178" y="80"/>
                  </a:cubicBezTo>
                  <a:cubicBezTo>
                    <a:pt x="178" y="79"/>
                    <a:pt x="178" y="79"/>
                    <a:pt x="178" y="79"/>
                  </a:cubicBezTo>
                  <a:cubicBezTo>
                    <a:pt x="178" y="78"/>
                    <a:pt x="178" y="78"/>
                    <a:pt x="178" y="78"/>
                  </a:cubicBezTo>
                  <a:cubicBezTo>
                    <a:pt x="178" y="77"/>
                    <a:pt x="178" y="77"/>
                    <a:pt x="178" y="77"/>
                  </a:cubicBezTo>
                  <a:cubicBezTo>
                    <a:pt x="178" y="75"/>
                    <a:pt x="178" y="75"/>
                    <a:pt x="178" y="75"/>
                  </a:cubicBezTo>
                  <a:cubicBezTo>
                    <a:pt x="179" y="74"/>
                    <a:pt x="179" y="74"/>
                    <a:pt x="179" y="74"/>
                  </a:cubicBezTo>
                  <a:cubicBezTo>
                    <a:pt x="178" y="74"/>
                    <a:pt x="178" y="74"/>
                    <a:pt x="178" y="74"/>
                  </a:cubicBezTo>
                  <a:cubicBezTo>
                    <a:pt x="178" y="73"/>
                    <a:pt x="178" y="73"/>
                    <a:pt x="178" y="73"/>
                  </a:cubicBezTo>
                  <a:cubicBezTo>
                    <a:pt x="178" y="71"/>
                    <a:pt x="178" y="71"/>
                    <a:pt x="178" y="71"/>
                  </a:cubicBezTo>
                  <a:cubicBezTo>
                    <a:pt x="178" y="71"/>
                    <a:pt x="178" y="71"/>
                    <a:pt x="178" y="71"/>
                  </a:cubicBezTo>
                  <a:cubicBezTo>
                    <a:pt x="178" y="70"/>
                    <a:pt x="178" y="70"/>
                    <a:pt x="178" y="70"/>
                  </a:cubicBezTo>
                  <a:cubicBezTo>
                    <a:pt x="177" y="70"/>
                    <a:pt x="177" y="70"/>
                    <a:pt x="177" y="70"/>
                  </a:cubicBezTo>
                  <a:cubicBezTo>
                    <a:pt x="177" y="69"/>
                    <a:pt x="177" y="69"/>
                    <a:pt x="177" y="69"/>
                  </a:cubicBezTo>
                  <a:cubicBezTo>
                    <a:pt x="177" y="68"/>
                    <a:pt x="177" y="68"/>
                    <a:pt x="177" y="68"/>
                  </a:cubicBezTo>
                  <a:cubicBezTo>
                    <a:pt x="176" y="68"/>
                    <a:pt x="176" y="68"/>
                    <a:pt x="176" y="68"/>
                  </a:cubicBezTo>
                  <a:cubicBezTo>
                    <a:pt x="175" y="66"/>
                    <a:pt x="175" y="66"/>
                    <a:pt x="175" y="66"/>
                  </a:cubicBezTo>
                  <a:cubicBezTo>
                    <a:pt x="175" y="65"/>
                    <a:pt x="175" y="65"/>
                    <a:pt x="175" y="65"/>
                  </a:cubicBezTo>
                  <a:cubicBezTo>
                    <a:pt x="175" y="64"/>
                    <a:pt x="175" y="64"/>
                    <a:pt x="175" y="64"/>
                  </a:cubicBezTo>
                  <a:cubicBezTo>
                    <a:pt x="174" y="64"/>
                    <a:pt x="174" y="64"/>
                    <a:pt x="174" y="64"/>
                  </a:cubicBezTo>
                  <a:cubicBezTo>
                    <a:pt x="173" y="65"/>
                    <a:pt x="173" y="65"/>
                    <a:pt x="173" y="65"/>
                  </a:cubicBezTo>
                  <a:cubicBezTo>
                    <a:pt x="173" y="64"/>
                    <a:pt x="173" y="64"/>
                    <a:pt x="173" y="64"/>
                  </a:cubicBezTo>
                  <a:cubicBezTo>
                    <a:pt x="173" y="63"/>
                    <a:pt x="173" y="63"/>
                    <a:pt x="173" y="63"/>
                  </a:cubicBezTo>
                  <a:cubicBezTo>
                    <a:pt x="172" y="63"/>
                    <a:pt x="172" y="63"/>
                    <a:pt x="172" y="63"/>
                  </a:cubicBezTo>
                  <a:cubicBezTo>
                    <a:pt x="172" y="62"/>
                    <a:pt x="172" y="62"/>
                    <a:pt x="172" y="62"/>
                  </a:cubicBezTo>
                  <a:cubicBezTo>
                    <a:pt x="171" y="61"/>
                    <a:pt x="171" y="61"/>
                    <a:pt x="171" y="61"/>
                  </a:cubicBezTo>
                  <a:cubicBezTo>
                    <a:pt x="170" y="61"/>
                    <a:pt x="170" y="61"/>
                    <a:pt x="170" y="61"/>
                  </a:cubicBezTo>
                  <a:cubicBezTo>
                    <a:pt x="171" y="60"/>
                    <a:pt x="171" y="60"/>
                    <a:pt x="171" y="60"/>
                  </a:cubicBezTo>
                  <a:cubicBezTo>
                    <a:pt x="170" y="59"/>
                    <a:pt x="170" y="59"/>
                    <a:pt x="170" y="59"/>
                  </a:cubicBezTo>
                  <a:cubicBezTo>
                    <a:pt x="171" y="58"/>
                    <a:pt x="171" y="58"/>
                    <a:pt x="171" y="58"/>
                  </a:cubicBezTo>
                  <a:cubicBezTo>
                    <a:pt x="171" y="57"/>
                    <a:pt x="171" y="57"/>
                    <a:pt x="171" y="57"/>
                  </a:cubicBezTo>
                  <a:cubicBezTo>
                    <a:pt x="171" y="57"/>
                    <a:pt x="171" y="57"/>
                    <a:pt x="171" y="57"/>
                  </a:cubicBezTo>
                  <a:cubicBezTo>
                    <a:pt x="171" y="56"/>
                    <a:pt x="171" y="56"/>
                    <a:pt x="171" y="56"/>
                  </a:cubicBezTo>
                  <a:cubicBezTo>
                    <a:pt x="170" y="56"/>
                    <a:pt x="170" y="56"/>
                    <a:pt x="170" y="56"/>
                  </a:cubicBezTo>
                  <a:cubicBezTo>
                    <a:pt x="170" y="56"/>
                    <a:pt x="170" y="56"/>
                    <a:pt x="170" y="56"/>
                  </a:cubicBezTo>
                  <a:cubicBezTo>
                    <a:pt x="170" y="56"/>
                    <a:pt x="170" y="56"/>
                    <a:pt x="170" y="56"/>
                  </a:cubicBezTo>
                  <a:cubicBezTo>
                    <a:pt x="170" y="57"/>
                    <a:pt x="170" y="57"/>
                    <a:pt x="170" y="57"/>
                  </a:cubicBezTo>
                  <a:cubicBezTo>
                    <a:pt x="168" y="55"/>
                    <a:pt x="168" y="55"/>
                    <a:pt x="168" y="55"/>
                  </a:cubicBezTo>
                  <a:cubicBezTo>
                    <a:pt x="168" y="54"/>
                    <a:pt x="168" y="54"/>
                    <a:pt x="168" y="54"/>
                  </a:cubicBezTo>
                  <a:cubicBezTo>
                    <a:pt x="167" y="54"/>
                    <a:pt x="167" y="54"/>
                    <a:pt x="167" y="54"/>
                  </a:cubicBezTo>
                  <a:cubicBezTo>
                    <a:pt x="167" y="55"/>
                    <a:pt x="167" y="55"/>
                    <a:pt x="167" y="55"/>
                  </a:cubicBezTo>
                  <a:cubicBezTo>
                    <a:pt x="167" y="56"/>
                    <a:pt x="167" y="56"/>
                    <a:pt x="167" y="56"/>
                  </a:cubicBezTo>
                  <a:cubicBezTo>
                    <a:pt x="168" y="57"/>
                    <a:pt x="168" y="57"/>
                    <a:pt x="168" y="57"/>
                  </a:cubicBezTo>
                  <a:cubicBezTo>
                    <a:pt x="167" y="56"/>
                    <a:pt x="167" y="56"/>
                    <a:pt x="167" y="56"/>
                  </a:cubicBezTo>
                  <a:cubicBezTo>
                    <a:pt x="166" y="56"/>
                    <a:pt x="166" y="56"/>
                    <a:pt x="166" y="56"/>
                  </a:cubicBezTo>
                  <a:cubicBezTo>
                    <a:pt x="166" y="55"/>
                    <a:pt x="166" y="55"/>
                    <a:pt x="166" y="55"/>
                  </a:cubicBezTo>
                  <a:cubicBezTo>
                    <a:pt x="166" y="55"/>
                    <a:pt x="166" y="55"/>
                    <a:pt x="166" y="55"/>
                  </a:cubicBezTo>
                  <a:cubicBezTo>
                    <a:pt x="166" y="53"/>
                    <a:pt x="166" y="53"/>
                    <a:pt x="166" y="53"/>
                  </a:cubicBezTo>
                  <a:cubicBezTo>
                    <a:pt x="166" y="52"/>
                    <a:pt x="166" y="52"/>
                    <a:pt x="166" y="52"/>
                  </a:cubicBezTo>
                  <a:cubicBezTo>
                    <a:pt x="166" y="52"/>
                    <a:pt x="166" y="52"/>
                    <a:pt x="166" y="52"/>
                  </a:cubicBezTo>
                  <a:cubicBezTo>
                    <a:pt x="165" y="51"/>
                    <a:pt x="165" y="51"/>
                    <a:pt x="165" y="51"/>
                  </a:cubicBezTo>
                  <a:cubicBezTo>
                    <a:pt x="165" y="51"/>
                    <a:pt x="165" y="51"/>
                    <a:pt x="165" y="51"/>
                  </a:cubicBezTo>
                  <a:cubicBezTo>
                    <a:pt x="165" y="50"/>
                    <a:pt x="165" y="50"/>
                    <a:pt x="165" y="50"/>
                  </a:cubicBezTo>
                  <a:cubicBezTo>
                    <a:pt x="165" y="49"/>
                    <a:pt x="165" y="49"/>
                    <a:pt x="165" y="49"/>
                  </a:cubicBezTo>
                  <a:cubicBezTo>
                    <a:pt x="164" y="48"/>
                    <a:pt x="164" y="48"/>
                    <a:pt x="164" y="48"/>
                  </a:cubicBezTo>
                  <a:cubicBezTo>
                    <a:pt x="163" y="48"/>
                    <a:pt x="163" y="48"/>
                    <a:pt x="163" y="48"/>
                  </a:cubicBezTo>
                  <a:cubicBezTo>
                    <a:pt x="163" y="47"/>
                    <a:pt x="163" y="47"/>
                    <a:pt x="163" y="47"/>
                  </a:cubicBezTo>
                  <a:cubicBezTo>
                    <a:pt x="164" y="47"/>
                    <a:pt x="164" y="47"/>
                    <a:pt x="164" y="47"/>
                  </a:cubicBezTo>
                  <a:cubicBezTo>
                    <a:pt x="164" y="46"/>
                    <a:pt x="164" y="46"/>
                    <a:pt x="164" y="46"/>
                  </a:cubicBezTo>
                  <a:cubicBezTo>
                    <a:pt x="163" y="45"/>
                    <a:pt x="163" y="45"/>
                    <a:pt x="163" y="45"/>
                  </a:cubicBezTo>
                  <a:cubicBezTo>
                    <a:pt x="163" y="45"/>
                    <a:pt x="163" y="45"/>
                    <a:pt x="163" y="45"/>
                  </a:cubicBezTo>
                  <a:cubicBezTo>
                    <a:pt x="162" y="45"/>
                    <a:pt x="162" y="45"/>
                    <a:pt x="162" y="45"/>
                  </a:cubicBezTo>
                  <a:cubicBezTo>
                    <a:pt x="161" y="44"/>
                    <a:pt x="161" y="44"/>
                    <a:pt x="161" y="44"/>
                  </a:cubicBezTo>
                  <a:cubicBezTo>
                    <a:pt x="160" y="44"/>
                    <a:pt x="160" y="44"/>
                    <a:pt x="160" y="44"/>
                  </a:cubicBezTo>
                  <a:cubicBezTo>
                    <a:pt x="160" y="43"/>
                    <a:pt x="160" y="43"/>
                    <a:pt x="160" y="43"/>
                  </a:cubicBezTo>
                  <a:cubicBezTo>
                    <a:pt x="159" y="44"/>
                    <a:pt x="159" y="44"/>
                    <a:pt x="159" y="44"/>
                  </a:cubicBezTo>
                  <a:cubicBezTo>
                    <a:pt x="159" y="43"/>
                    <a:pt x="159" y="43"/>
                    <a:pt x="159" y="43"/>
                  </a:cubicBezTo>
                  <a:cubicBezTo>
                    <a:pt x="158" y="43"/>
                    <a:pt x="158" y="43"/>
                    <a:pt x="158" y="43"/>
                  </a:cubicBezTo>
                  <a:cubicBezTo>
                    <a:pt x="157" y="43"/>
                    <a:pt x="157" y="43"/>
                    <a:pt x="157" y="43"/>
                  </a:cubicBezTo>
                  <a:cubicBezTo>
                    <a:pt x="158" y="43"/>
                    <a:pt x="158" y="43"/>
                    <a:pt x="158" y="43"/>
                  </a:cubicBezTo>
                  <a:cubicBezTo>
                    <a:pt x="159" y="42"/>
                    <a:pt x="159" y="42"/>
                    <a:pt x="159" y="42"/>
                  </a:cubicBezTo>
                  <a:cubicBezTo>
                    <a:pt x="159" y="42"/>
                    <a:pt x="159" y="42"/>
                    <a:pt x="159" y="42"/>
                  </a:cubicBezTo>
                  <a:cubicBezTo>
                    <a:pt x="158" y="41"/>
                    <a:pt x="158" y="41"/>
                    <a:pt x="158" y="41"/>
                  </a:cubicBezTo>
                  <a:cubicBezTo>
                    <a:pt x="157" y="42"/>
                    <a:pt x="157" y="42"/>
                    <a:pt x="157" y="42"/>
                  </a:cubicBezTo>
                  <a:cubicBezTo>
                    <a:pt x="157" y="41"/>
                    <a:pt x="157" y="41"/>
                    <a:pt x="157" y="41"/>
                  </a:cubicBezTo>
                  <a:cubicBezTo>
                    <a:pt x="156" y="41"/>
                    <a:pt x="156" y="41"/>
                    <a:pt x="156" y="41"/>
                  </a:cubicBezTo>
                  <a:cubicBezTo>
                    <a:pt x="156" y="41"/>
                    <a:pt x="156" y="41"/>
                    <a:pt x="156" y="41"/>
                  </a:cubicBezTo>
                  <a:cubicBezTo>
                    <a:pt x="154" y="40"/>
                    <a:pt x="154" y="40"/>
                    <a:pt x="154" y="40"/>
                  </a:cubicBezTo>
                  <a:cubicBezTo>
                    <a:pt x="153" y="39"/>
                    <a:pt x="153" y="39"/>
                    <a:pt x="153" y="39"/>
                  </a:cubicBezTo>
                  <a:cubicBezTo>
                    <a:pt x="153" y="37"/>
                    <a:pt x="153" y="37"/>
                    <a:pt x="153" y="37"/>
                  </a:cubicBezTo>
                  <a:cubicBezTo>
                    <a:pt x="153" y="36"/>
                    <a:pt x="153" y="36"/>
                    <a:pt x="153" y="36"/>
                  </a:cubicBezTo>
                  <a:cubicBezTo>
                    <a:pt x="153" y="35"/>
                    <a:pt x="153" y="35"/>
                    <a:pt x="153" y="35"/>
                  </a:cubicBezTo>
                  <a:cubicBezTo>
                    <a:pt x="153" y="35"/>
                    <a:pt x="153" y="35"/>
                    <a:pt x="153" y="35"/>
                  </a:cubicBezTo>
                  <a:cubicBezTo>
                    <a:pt x="153" y="34"/>
                    <a:pt x="153" y="34"/>
                    <a:pt x="153" y="34"/>
                  </a:cubicBezTo>
                  <a:cubicBezTo>
                    <a:pt x="153" y="32"/>
                    <a:pt x="153" y="32"/>
                    <a:pt x="153" y="32"/>
                  </a:cubicBezTo>
                  <a:cubicBezTo>
                    <a:pt x="152" y="31"/>
                    <a:pt x="152" y="31"/>
                    <a:pt x="152" y="31"/>
                  </a:cubicBezTo>
                  <a:cubicBezTo>
                    <a:pt x="153" y="30"/>
                    <a:pt x="153" y="30"/>
                    <a:pt x="153" y="30"/>
                  </a:cubicBezTo>
                  <a:cubicBezTo>
                    <a:pt x="152" y="30"/>
                    <a:pt x="152" y="30"/>
                    <a:pt x="152" y="30"/>
                  </a:cubicBezTo>
                  <a:cubicBezTo>
                    <a:pt x="152" y="30"/>
                    <a:pt x="152" y="30"/>
                    <a:pt x="152" y="30"/>
                  </a:cubicBezTo>
                  <a:cubicBezTo>
                    <a:pt x="151" y="28"/>
                    <a:pt x="151" y="28"/>
                    <a:pt x="151" y="28"/>
                  </a:cubicBezTo>
                  <a:cubicBezTo>
                    <a:pt x="151" y="26"/>
                    <a:pt x="151" y="26"/>
                    <a:pt x="151" y="26"/>
                  </a:cubicBezTo>
                  <a:cubicBezTo>
                    <a:pt x="151" y="26"/>
                    <a:pt x="151" y="26"/>
                    <a:pt x="151" y="26"/>
                  </a:cubicBezTo>
                  <a:cubicBezTo>
                    <a:pt x="151" y="26"/>
                    <a:pt x="151" y="26"/>
                    <a:pt x="151" y="26"/>
                  </a:cubicBezTo>
                  <a:cubicBezTo>
                    <a:pt x="151" y="25"/>
                    <a:pt x="151" y="25"/>
                    <a:pt x="151" y="25"/>
                  </a:cubicBezTo>
                  <a:cubicBezTo>
                    <a:pt x="151" y="23"/>
                    <a:pt x="151" y="23"/>
                    <a:pt x="151" y="23"/>
                  </a:cubicBezTo>
                  <a:cubicBezTo>
                    <a:pt x="151" y="22"/>
                    <a:pt x="151" y="22"/>
                    <a:pt x="151" y="22"/>
                  </a:cubicBezTo>
                  <a:cubicBezTo>
                    <a:pt x="151" y="21"/>
                    <a:pt x="151" y="21"/>
                    <a:pt x="151" y="21"/>
                  </a:cubicBezTo>
                  <a:cubicBezTo>
                    <a:pt x="151" y="21"/>
                    <a:pt x="151" y="21"/>
                    <a:pt x="151" y="21"/>
                  </a:cubicBezTo>
                  <a:cubicBezTo>
                    <a:pt x="151" y="20"/>
                    <a:pt x="151" y="20"/>
                    <a:pt x="151" y="20"/>
                  </a:cubicBezTo>
                  <a:cubicBezTo>
                    <a:pt x="149" y="19"/>
                    <a:pt x="149" y="19"/>
                    <a:pt x="149" y="19"/>
                  </a:cubicBezTo>
                  <a:cubicBezTo>
                    <a:pt x="148" y="19"/>
                    <a:pt x="148" y="19"/>
                    <a:pt x="148" y="19"/>
                  </a:cubicBezTo>
                  <a:cubicBezTo>
                    <a:pt x="149" y="18"/>
                    <a:pt x="149" y="18"/>
                    <a:pt x="149" y="18"/>
                  </a:cubicBezTo>
                  <a:cubicBezTo>
                    <a:pt x="148" y="17"/>
                    <a:pt x="148" y="17"/>
                    <a:pt x="148" y="17"/>
                  </a:cubicBezTo>
                  <a:cubicBezTo>
                    <a:pt x="147" y="18"/>
                    <a:pt x="147" y="18"/>
                    <a:pt x="147" y="18"/>
                  </a:cubicBezTo>
                  <a:cubicBezTo>
                    <a:pt x="146" y="18"/>
                    <a:pt x="146" y="18"/>
                    <a:pt x="146" y="18"/>
                  </a:cubicBezTo>
                  <a:cubicBezTo>
                    <a:pt x="146" y="18"/>
                    <a:pt x="146" y="18"/>
                    <a:pt x="146" y="18"/>
                  </a:cubicBezTo>
                  <a:cubicBezTo>
                    <a:pt x="145" y="19"/>
                    <a:pt x="145" y="19"/>
                    <a:pt x="145" y="19"/>
                  </a:cubicBezTo>
                  <a:cubicBezTo>
                    <a:pt x="144" y="17"/>
                    <a:pt x="144" y="17"/>
                    <a:pt x="144" y="17"/>
                  </a:cubicBezTo>
                  <a:cubicBezTo>
                    <a:pt x="144" y="17"/>
                    <a:pt x="144" y="17"/>
                    <a:pt x="144" y="17"/>
                  </a:cubicBezTo>
                  <a:cubicBezTo>
                    <a:pt x="144" y="15"/>
                    <a:pt x="144" y="15"/>
                    <a:pt x="144" y="15"/>
                  </a:cubicBezTo>
                  <a:cubicBezTo>
                    <a:pt x="144" y="14"/>
                    <a:pt x="144" y="14"/>
                    <a:pt x="144" y="14"/>
                  </a:cubicBezTo>
                  <a:cubicBezTo>
                    <a:pt x="144" y="12"/>
                    <a:pt x="144" y="12"/>
                    <a:pt x="144" y="12"/>
                  </a:cubicBezTo>
                  <a:cubicBezTo>
                    <a:pt x="144" y="12"/>
                    <a:pt x="144" y="12"/>
                    <a:pt x="144" y="12"/>
                  </a:cubicBezTo>
                  <a:cubicBezTo>
                    <a:pt x="143" y="12"/>
                    <a:pt x="143" y="12"/>
                    <a:pt x="143" y="12"/>
                  </a:cubicBezTo>
                  <a:cubicBezTo>
                    <a:pt x="144" y="11"/>
                    <a:pt x="144" y="11"/>
                    <a:pt x="144" y="11"/>
                  </a:cubicBezTo>
                  <a:cubicBezTo>
                    <a:pt x="143" y="10"/>
                    <a:pt x="143" y="10"/>
                    <a:pt x="143" y="10"/>
                  </a:cubicBezTo>
                  <a:cubicBezTo>
                    <a:pt x="143" y="9"/>
                    <a:pt x="143" y="9"/>
                    <a:pt x="143" y="9"/>
                  </a:cubicBezTo>
                  <a:cubicBezTo>
                    <a:pt x="142" y="9"/>
                    <a:pt x="142" y="9"/>
                    <a:pt x="142" y="9"/>
                  </a:cubicBezTo>
                  <a:cubicBezTo>
                    <a:pt x="142" y="8"/>
                    <a:pt x="142" y="8"/>
                    <a:pt x="142" y="8"/>
                  </a:cubicBezTo>
                  <a:cubicBezTo>
                    <a:pt x="143" y="8"/>
                    <a:pt x="143" y="8"/>
                    <a:pt x="143" y="8"/>
                  </a:cubicBezTo>
                  <a:cubicBezTo>
                    <a:pt x="142" y="7"/>
                    <a:pt x="142" y="7"/>
                    <a:pt x="142" y="7"/>
                  </a:cubicBezTo>
                  <a:cubicBezTo>
                    <a:pt x="142" y="8"/>
                    <a:pt x="142" y="8"/>
                    <a:pt x="142" y="8"/>
                  </a:cubicBezTo>
                  <a:cubicBezTo>
                    <a:pt x="141" y="7"/>
                    <a:pt x="141" y="7"/>
                    <a:pt x="141" y="7"/>
                  </a:cubicBezTo>
                  <a:cubicBezTo>
                    <a:pt x="141" y="5"/>
                    <a:pt x="141" y="5"/>
                    <a:pt x="141" y="5"/>
                  </a:cubicBezTo>
                  <a:cubicBezTo>
                    <a:pt x="141" y="5"/>
                    <a:pt x="141" y="5"/>
                    <a:pt x="141" y="5"/>
                  </a:cubicBezTo>
                  <a:cubicBezTo>
                    <a:pt x="141" y="4"/>
                    <a:pt x="141" y="4"/>
                    <a:pt x="141" y="4"/>
                  </a:cubicBezTo>
                  <a:cubicBezTo>
                    <a:pt x="140" y="3"/>
                    <a:pt x="140" y="3"/>
                    <a:pt x="140" y="3"/>
                  </a:cubicBezTo>
                  <a:cubicBezTo>
                    <a:pt x="140" y="3"/>
                    <a:pt x="140" y="3"/>
                    <a:pt x="140" y="3"/>
                  </a:cubicBezTo>
                  <a:cubicBezTo>
                    <a:pt x="139" y="3"/>
                    <a:pt x="139" y="3"/>
                    <a:pt x="139" y="3"/>
                  </a:cubicBezTo>
                  <a:cubicBezTo>
                    <a:pt x="138" y="4"/>
                    <a:pt x="138" y="4"/>
                    <a:pt x="138" y="4"/>
                  </a:cubicBezTo>
                  <a:cubicBezTo>
                    <a:pt x="138" y="5"/>
                    <a:pt x="138" y="5"/>
                    <a:pt x="138" y="5"/>
                  </a:cubicBezTo>
                  <a:cubicBezTo>
                    <a:pt x="138" y="7"/>
                    <a:pt x="138" y="7"/>
                    <a:pt x="138" y="7"/>
                  </a:cubicBezTo>
                  <a:cubicBezTo>
                    <a:pt x="138" y="7"/>
                    <a:pt x="138" y="7"/>
                    <a:pt x="138" y="7"/>
                  </a:cubicBezTo>
                  <a:cubicBezTo>
                    <a:pt x="138" y="8"/>
                    <a:pt x="138" y="8"/>
                    <a:pt x="138" y="8"/>
                  </a:cubicBezTo>
                  <a:cubicBezTo>
                    <a:pt x="137" y="8"/>
                    <a:pt x="137" y="8"/>
                    <a:pt x="137" y="8"/>
                  </a:cubicBezTo>
                  <a:cubicBezTo>
                    <a:pt x="137" y="9"/>
                    <a:pt x="137" y="9"/>
                    <a:pt x="137" y="9"/>
                  </a:cubicBezTo>
                  <a:cubicBezTo>
                    <a:pt x="136" y="10"/>
                    <a:pt x="136" y="10"/>
                    <a:pt x="136" y="10"/>
                  </a:cubicBezTo>
                  <a:cubicBezTo>
                    <a:pt x="137" y="10"/>
                    <a:pt x="137" y="10"/>
                    <a:pt x="137" y="10"/>
                  </a:cubicBezTo>
                  <a:cubicBezTo>
                    <a:pt x="137" y="11"/>
                    <a:pt x="137" y="11"/>
                    <a:pt x="137" y="11"/>
                  </a:cubicBezTo>
                  <a:cubicBezTo>
                    <a:pt x="137" y="11"/>
                    <a:pt x="137" y="11"/>
                    <a:pt x="137" y="11"/>
                  </a:cubicBezTo>
                  <a:cubicBezTo>
                    <a:pt x="136" y="11"/>
                    <a:pt x="136" y="11"/>
                    <a:pt x="136" y="11"/>
                  </a:cubicBezTo>
                  <a:cubicBezTo>
                    <a:pt x="136" y="12"/>
                    <a:pt x="136" y="12"/>
                    <a:pt x="136" y="12"/>
                  </a:cubicBezTo>
                  <a:cubicBezTo>
                    <a:pt x="135" y="13"/>
                    <a:pt x="135" y="13"/>
                    <a:pt x="135" y="13"/>
                  </a:cubicBezTo>
                  <a:cubicBezTo>
                    <a:pt x="136" y="14"/>
                    <a:pt x="136" y="14"/>
                    <a:pt x="136" y="14"/>
                  </a:cubicBezTo>
                  <a:cubicBezTo>
                    <a:pt x="136" y="14"/>
                    <a:pt x="136" y="14"/>
                    <a:pt x="136" y="14"/>
                  </a:cubicBezTo>
                  <a:cubicBezTo>
                    <a:pt x="136" y="14"/>
                    <a:pt x="136" y="14"/>
                    <a:pt x="136" y="14"/>
                  </a:cubicBezTo>
                  <a:cubicBezTo>
                    <a:pt x="135" y="15"/>
                    <a:pt x="135" y="15"/>
                    <a:pt x="135" y="15"/>
                  </a:cubicBezTo>
                  <a:cubicBezTo>
                    <a:pt x="135" y="17"/>
                    <a:pt x="135" y="17"/>
                    <a:pt x="135" y="17"/>
                  </a:cubicBezTo>
                  <a:cubicBezTo>
                    <a:pt x="135" y="18"/>
                    <a:pt x="135" y="18"/>
                    <a:pt x="135" y="18"/>
                  </a:cubicBezTo>
                  <a:cubicBezTo>
                    <a:pt x="135" y="19"/>
                    <a:pt x="135" y="19"/>
                    <a:pt x="135" y="19"/>
                  </a:cubicBezTo>
                  <a:cubicBezTo>
                    <a:pt x="135" y="20"/>
                    <a:pt x="135" y="20"/>
                    <a:pt x="135" y="20"/>
                  </a:cubicBezTo>
                  <a:cubicBezTo>
                    <a:pt x="135" y="22"/>
                    <a:pt x="135" y="22"/>
                    <a:pt x="135" y="22"/>
                  </a:cubicBezTo>
                  <a:cubicBezTo>
                    <a:pt x="134" y="22"/>
                    <a:pt x="134" y="22"/>
                    <a:pt x="134" y="22"/>
                  </a:cubicBezTo>
                  <a:cubicBezTo>
                    <a:pt x="134" y="23"/>
                    <a:pt x="134" y="23"/>
                    <a:pt x="134" y="23"/>
                  </a:cubicBezTo>
                  <a:cubicBezTo>
                    <a:pt x="133" y="24"/>
                    <a:pt x="133" y="24"/>
                    <a:pt x="133" y="24"/>
                  </a:cubicBezTo>
                  <a:cubicBezTo>
                    <a:pt x="133" y="27"/>
                    <a:pt x="133" y="27"/>
                    <a:pt x="133" y="27"/>
                  </a:cubicBezTo>
                  <a:cubicBezTo>
                    <a:pt x="132" y="28"/>
                    <a:pt x="132" y="28"/>
                    <a:pt x="132" y="28"/>
                  </a:cubicBezTo>
                  <a:cubicBezTo>
                    <a:pt x="133" y="28"/>
                    <a:pt x="133" y="28"/>
                    <a:pt x="133" y="28"/>
                  </a:cubicBezTo>
                  <a:cubicBezTo>
                    <a:pt x="132" y="30"/>
                    <a:pt x="132" y="30"/>
                    <a:pt x="132" y="30"/>
                  </a:cubicBezTo>
                  <a:cubicBezTo>
                    <a:pt x="131" y="30"/>
                    <a:pt x="131" y="30"/>
                    <a:pt x="131" y="30"/>
                  </a:cubicBezTo>
                  <a:cubicBezTo>
                    <a:pt x="131" y="32"/>
                    <a:pt x="131" y="32"/>
                    <a:pt x="131" y="32"/>
                  </a:cubicBezTo>
                  <a:cubicBezTo>
                    <a:pt x="130" y="33"/>
                    <a:pt x="130" y="33"/>
                    <a:pt x="130" y="33"/>
                  </a:cubicBezTo>
                  <a:cubicBezTo>
                    <a:pt x="127" y="34"/>
                    <a:pt x="127" y="34"/>
                    <a:pt x="127" y="34"/>
                  </a:cubicBezTo>
                  <a:cubicBezTo>
                    <a:pt x="126" y="33"/>
                    <a:pt x="126" y="33"/>
                    <a:pt x="126" y="33"/>
                  </a:cubicBezTo>
                  <a:cubicBezTo>
                    <a:pt x="125" y="33"/>
                    <a:pt x="125" y="33"/>
                    <a:pt x="125" y="33"/>
                  </a:cubicBezTo>
                  <a:cubicBezTo>
                    <a:pt x="124" y="32"/>
                    <a:pt x="124" y="32"/>
                    <a:pt x="124" y="32"/>
                  </a:cubicBezTo>
                  <a:cubicBezTo>
                    <a:pt x="123" y="31"/>
                    <a:pt x="123" y="31"/>
                    <a:pt x="123" y="31"/>
                  </a:cubicBezTo>
                  <a:cubicBezTo>
                    <a:pt x="123" y="31"/>
                    <a:pt x="123" y="31"/>
                    <a:pt x="123" y="31"/>
                  </a:cubicBezTo>
                  <a:cubicBezTo>
                    <a:pt x="123" y="31"/>
                    <a:pt x="123" y="31"/>
                    <a:pt x="123" y="31"/>
                  </a:cubicBezTo>
                  <a:cubicBezTo>
                    <a:pt x="122" y="30"/>
                    <a:pt x="122" y="30"/>
                    <a:pt x="122" y="30"/>
                  </a:cubicBezTo>
                  <a:cubicBezTo>
                    <a:pt x="121" y="30"/>
                    <a:pt x="121" y="30"/>
                    <a:pt x="121" y="30"/>
                  </a:cubicBezTo>
                  <a:cubicBezTo>
                    <a:pt x="121" y="29"/>
                    <a:pt x="121" y="29"/>
                    <a:pt x="121" y="29"/>
                  </a:cubicBezTo>
                  <a:cubicBezTo>
                    <a:pt x="119" y="29"/>
                    <a:pt x="119" y="29"/>
                    <a:pt x="119" y="29"/>
                  </a:cubicBezTo>
                  <a:cubicBezTo>
                    <a:pt x="118" y="28"/>
                    <a:pt x="118" y="28"/>
                    <a:pt x="118" y="28"/>
                  </a:cubicBezTo>
                  <a:cubicBezTo>
                    <a:pt x="118" y="28"/>
                    <a:pt x="118" y="28"/>
                    <a:pt x="118" y="28"/>
                  </a:cubicBezTo>
                  <a:cubicBezTo>
                    <a:pt x="117" y="27"/>
                    <a:pt x="117" y="27"/>
                    <a:pt x="117" y="27"/>
                  </a:cubicBezTo>
                  <a:cubicBezTo>
                    <a:pt x="116" y="27"/>
                    <a:pt x="116" y="27"/>
                    <a:pt x="116" y="27"/>
                  </a:cubicBezTo>
                  <a:cubicBezTo>
                    <a:pt x="115" y="26"/>
                    <a:pt x="115" y="26"/>
                    <a:pt x="115" y="26"/>
                  </a:cubicBezTo>
                  <a:cubicBezTo>
                    <a:pt x="114" y="25"/>
                    <a:pt x="114" y="25"/>
                    <a:pt x="114" y="25"/>
                  </a:cubicBezTo>
                  <a:cubicBezTo>
                    <a:pt x="114" y="25"/>
                    <a:pt x="114" y="25"/>
                    <a:pt x="114" y="25"/>
                  </a:cubicBezTo>
                  <a:cubicBezTo>
                    <a:pt x="113" y="25"/>
                    <a:pt x="113" y="25"/>
                    <a:pt x="113" y="25"/>
                  </a:cubicBezTo>
                  <a:cubicBezTo>
                    <a:pt x="112" y="25"/>
                    <a:pt x="112" y="25"/>
                    <a:pt x="112" y="25"/>
                  </a:cubicBezTo>
                  <a:cubicBezTo>
                    <a:pt x="112" y="25"/>
                    <a:pt x="112" y="25"/>
                    <a:pt x="112" y="25"/>
                  </a:cubicBezTo>
                  <a:cubicBezTo>
                    <a:pt x="112" y="25"/>
                    <a:pt x="112" y="25"/>
                    <a:pt x="112" y="25"/>
                  </a:cubicBezTo>
                  <a:cubicBezTo>
                    <a:pt x="111" y="24"/>
                    <a:pt x="111" y="24"/>
                    <a:pt x="111" y="24"/>
                  </a:cubicBezTo>
                  <a:cubicBezTo>
                    <a:pt x="111" y="23"/>
                    <a:pt x="111" y="23"/>
                    <a:pt x="111" y="23"/>
                  </a:cubicBezTo>
                  <a:cubicBezTo>
                    <a:pt x="109" y="22"/>
                    <a:pt x="109" y="22"/>
                    <a:pt x="109" y="22"/>
                  </a:cubicBezTo>
                  <a:cubicBezTo>
                    <a:pt x="109" y="22"/>
                    <a:pt x="109" y="22"/>
                    <a:pt x="109" y="22"/>
                  </a:cubicBezTo>
                  <a:cubicBezTo>
                    <a:pt x="108" y="21"/>
                    <a:pt x="108" y="21"/>
                    <a:pt x="108" y="21"/>
                  </a:cubicBezTo>
                  <a:cubicBezTo>
                    <a:pt x="108" y="20"/>
                    <a:pt x="108" y="20"/>
                    <a:pt x="108" y="20"/>
                  </a:cubicBezTo>
                  <a:cubicBezTo>
                    <a:pt x="108" y="19"/>
                    <a:pt x="108" y="19"/>
                    <a:pt x="108" y="19"/>
                  </a:cubicBezTo>
                  <a:cubicBezTo>
                    <a:pt x="109" y="18"/>
                    <a:pt x="109" y="18"/>
                    <a:pt x="109" y="18"/>
                  </a:cubicBezTo>
                  <a:cubicBezTo>
                    <a:pt x="110" y="17"/>
                    <a:pt x="110" y="17"/>
                    <a:pt x="110" y="17"/>
                  </a:cubicBezTo>
                  <a:cubicBezTo>
                    <a:pt x="110" y="16"/>
                    <a:pt x="110" y="16"/>
                    <a:pt x="110" y="16"/>
                  </a:cubicBezTo>
                  <a:cubicBezTo>
                    <a:pt x="110" y="15"/>
                    <a:pt x="110" y="15"/>
                    <a:pt x="110" y="15"/>
                  </a:cubicBezTo>
                  <a:cubicBezTo>
                    <a:pt x="109" y="16"/>
                    <a:pt x="109" y="16"/>
                    <a:pt x="109" y="16"/>
                  </a:cubicBezTo>
                  <a:cubicBezTo>
                    <a:pt x="109" y="15"/>
                    <a:pt x="109" y="15"/>
                    <a:pt x="109" y="15"/>
                  </a:cubicBezTo>
                  <a:cubicBezTo>
                    <a:pt x="110" y="14"/>
                    <a:pt x="110" y="14"/>
                    <a:pt x="110" y="14"/>
                  </a:cubicBezTo>
                  <a:cubicBezTo>
                    <a:pt x="110" y="13"/>
                    <a:pt x="110" y="13"/>
                    <a:pt x="110" y="13"/>
                  </a:cubicBezTo>
                  <a:cubicBezTo>
                    <a:pt x="110" y="13"/>
                    <a:pt x="110" y="13"/>
                    <a:pt x="110" y="13"/>
                  </a:cubicBezTo>
                  <a:cubicBezTo>
                    <a:pt x="111" y="13"/>
                    <a:pt x="111" y="13"/>
                    <a:pt x="111" y="13"/>
                  </a:cubicBezTo>
                  <a:cubicBezTo>
                    <a:pt x="111" y="13"/>
                    <a:pt x="111" y="13"/>
                    <a:pt x="111" y="13"/>
                  </a:cubicBezTo>
                  <a:cubicBezTo>
                    <a:pt x="112" y="13"/>
                    <a:pt x="112" y="13"/>
                    <a:pt x="112" y="13"/>
                  </a:cubicBezTo>
                  <a:cubicBezTo>
                    <a:pt x="113" y="13"/>
                    <a:pt x="113" y="13"/>
                    <a:pt x="113" y="13"/>
                  </a:cubicBezTo>
                  <a:cubicBezTo>
                    <a:pt x="113" y="12"/>
                    <a:pt x="113" y="12"/>
                    <a:pt x="113" y="12"/>
                  </a:cubicBezTo>
                  <a:cubicBezTo>
                    <a:pt x="112" y="12"/>
                    <a:pt x="112" y="12"/>
                    <a:pt x="112" y="12"/>
                  </a:cubicBezTo>
                  <a:cubicBezTo>
                    <a:pt x="113" y="11"/>
                    <a:pt x="113" y="11"/>
                    <a:pt x="113" y="11"/>
                  </a:cubicBezTo>
                  <a:cubicBezTo>
                    <a:pt x="113" y="11"/>
                    <a:pt x="113" y="11"/>
                    <a:pt x="113" y="11"/>
                  </a:cubicBezTo>
                  <a:cubicBezTo>
                    <a:pt x="114" y="10"/>
                    <a:pt x="114" y="10"/>
                    <a:pt x="114" y="10"/>
                  </a:cubicBezTo>
                  <a:cubicBezTo>
                    <a:pt x="115" y="10"/>
                    <a:pt x="115" y="10"/>
                    <a:pt x="115" y="10"/>
                  </a:cubicBezTo>
                  <a:cubicBezTo>
                    <a:pt x="115" y="9"/>
                    <a:pt x="115" y="9"/>
                    <a:pt x="115" y="9"/>
                  </a:cubicBezTo>
                  <a:cubicBezTo>
                    <a:pt x="115" y="8"/>
                    <a:pt x="115" y="8"/>
                    <a:pt x="115" y="8"/>
                  </a:cubicBezTo>
                  <a:cubicBezTo>
                    <a:pt x="114" y="8"/>
                    <a:pt x="114" y="8"/>
                    <a:pt x="114" y="8"/>
                  </a:cubicBezTo>
                  <a:cubicBezTo>
                    <a:pt x="114" y="9"/>
                    <a:pt x="114" y="9"/>
                    <a:pt x="114" y="9"/>
                  </a:cubicBezTo>
                  <a:cubicBezTo>
                    <a:pt x="113" y="8"/>
                    <a:pt x="113" y="8"/>
                    <a:pt x="113" y="8"/>
                  </a:cubicBezTo>
                  <a:cubicBezTo>
                    <a:pt x="113" y="7"/>
                    <a:pt x="113" y="7"/>
                    <a:pt x="113" y="7"/>
                  </a:cubicBezTo>
                  <a:cubicBezTo>
                    <a:pt x="112" y="7"/>
                    <a:pt x="112" y="7"/>
                    <a:pt x="112" y="7"/>
                  </a:cubicBezTo>
                  <a:cubicBezTo>
                    <a:pt x="111" y="9"/>
                    <a:pt x="111" y="9"/>
                    <a:pt x="111" y="9"/>
                  </a:cubicBezTo>
                  <a:cubicBezTo>
                    <a:pt x="112" y="9"/>
                    <a:pt x="112" y="9"/>
                    <a:pt x="112" y="9"/>
                  </a:cubicBezTo>
                  <a:cubicBezTo>
                    <a:pt x="112" y="9"/>
                    <a:pt x="112" y="9"/>
                    <a:pt x="112" y="9"/>
                  </a:cubicBezTo>
                  <a:cubicBezTo>
                    <a:pt x="111" y="10"/>
                    <a:pt x="111" y="10"/>
                    <a:pt x="111" y="10"/>
                  </a:cubicBezTo>
                  <a:cubicBezTo>
                    <a:pt x="110" y="9"/>
                    <a:pt x="110" y="9"/>
                    <a:pt x="110" y="9"/>
                  </a:cubicBezTo>
                  <a:cubicBezTo>
                    <a:pt x="110" y="9"/>
                    <a:pt x="110" y="9"/>
                    <a:pt x="110" y="9"/>
                  </a:cubicBezTo>
                  <a:cubicBezTo>
                    <a:pt x="110" y="8"/>
                    <a:pt x="110" y="8"/>
                    <a:pt x="110" y="8"/>
                  </a:cubicBezTo>
                  <a:cubicBezTo>
                    <a:pt x="109" y="9"/>
                    <a:pt x="109" y="9"/>
                    <a:pt x="109" y="9"/>
                  </a:cubicBezTo>
                  <a:cubicBezTo>
                    <a:pt x="109" y="9"/>
                    <a:pt x="109" y="9"/>
                    <a:pt x="109" y="9"/>
                  </a:cubicBezTo>
                  <a:cubicBezTo>
                    <a:pt x="109" y="8"/>
                    <a:pt x="109" y="8"/>
                    <a:pt x="109" y="8"/>
                  </a:cubicBezTo>
                  <a:cubicBezTo>
                    <a:pt x="109" y="8"/>
                    <a:pt x="109" y="8"/>
                    <a:pt x="109" y="8"/>
                  </a:cubicBezTo>
                  <a:cubicBezTo>
                    <a:pt x="110" y="8"/>
                    <a:pt x="110" y="8"/>
                    <a:pt x="110" y="8"/>
                  </a:cubicBezTo>
                  <a:cubicBezTo>
                    <a:pt x="109" y="8"/>
                    <a:pt x="109" y="8"/>
                    <a:pt x="109" y="8"/>
                  </a:cubicBezTo>
                  <a:cubicBezTo>
                    <a:pt x="108" y="8"/>
                    <a:pt x="108" y="8"/>
                    <a:pt x="108" y="8"/>
                  </a:cubicBezTo>
                  <a:cubicBezTo>
                    <a:pt x="107" y="9"/>
                    <a:pt x="107" y="9"/>
                    <a:pt x="107" y="9"/>
                  </a:cubicBezTo>
                  <a:cubicBezTo>
                    <a:pt x="107" y="9"/>
                    <a:pt x="107" y="9"/>
                    <a:pt x="107" y="9"/>
                  </a:cubicBezTo>
                  <a:cubicBezTo>
                    <a:pt x="107" y="9"/>
                    <a:pt x="107" y="9"/>
                    <a:pt x="107" y="9"/>
                  </a:cubicBezTo>
                  <a:cubicBezTo>
                    <a:pt x="107" y="9"/>
                    <a:pt x="107" y="9"/>
                    <a:pt x="107" y="9"/>
                  </a:cubicBezTo>
                  <a:cubicBezTo>
                    <a:pt x="106" y="9"/>
                    <a:pt x="106" y="9"/>
                    <a:pt x="106" y="9"/>
                  </a:cubicBezTo>
                  <a:cubicBezTo>
                    <a:pt x="106" y="8"/>
                    <a:pt x="106" y="8"/>
                    <a:pt x="106" y="8"/>
                  </a:cubicBezTo>
                  <a:cubicBezTo>
                    <a:pt x="105" y="7"/>
                    <a:pt x="105" y="7"/>
                    <a:pt x="105" y="7"/>
                  </a:cubicBezTo>
                  <a:cubicBezTo>
                    <a:pt x="105" y="7"/>
                    <a:pt x="105" y="7"/>
                    <a:pt x="105" y="7"/>
                  </a:cubicBezTo>
                  <a:cubicBezTo>
                    <a:pt x="104" y="8"/>
                    <a:pt x="104" y="8"/>
                    <a:pt x="104" y="8"/>
                  </a:cubicBezTo>
                  <a:cubicBezTo>
                    <a:pt x="103" y="8"/>
                    <a:pt x="103" y="8"/>
                    <a:pt x="103" y="8"/>
                  </a:cubicBezTo>
                  <a:cubicBezTo>
                    <a:pt x="102" y="8"/>
                    <a:pt x="102" y="8"/>
                    <a:pt x="102" y="8"/>
                  </a:cubicBezTo>
                  <a:cubicBezTo>
                    <a:pt x="102" y="7"/>
                    <a:pt x="102" y="7"/>
                    <a:pt x="102" y="7"/>
                  </a:cubicBezTo>
                  <a:cubicBezTo>
                    <a:pt x="102" y="7"/>
                    <a:pt x="102" y="7"/>
                    <a:pt x="102" y="7"/>
                  </a:cubicBezTo>
                  <a:cubicBezTo>
                    <a:pt x="101" y="6"/>
                    <a:pt x="101" y="6"/>
                    <a:pt x="101" y="6"/>
                  </a:cubicBezTo>
                  <a:cubicBezTo>
                    <a:pt x="100" y="7"/>
                    <a:pt x="100" y="7"/>
                    <a:pt x="100" y="7"/>
                  </a:cubicBezTo>
                  <a:cubicBezTo>
                    <a:pt x="99" y="7"/>
                    <a:pt x="99" y="7"/>
                    <a:pt x="99" y="7"/>
                  </a:cubicBezTo>
                  <a:cubicBezTo>
                    <a:pt x="98" y="6"/>
                    <a:pt x="98" y="6"/>
                    <a:pt x="98" y="6"/>
                  </a:cubicBezTo>
                  <a:cubicBezTo>
                    <a:pt x="98" y="6"/>
                    <a:pt x="98" y="6"/>
                    <a:pt x="98" y="6"/>
                  </a:cubicBezTo>
                  <a:cubicBezTo>
                    <a:pt x="98" y="5"/>
                    <a:pt x="98" y="5"/>
                    <a:pt x="98" y="5"/>
                  </a:cubicBezTo>
                  <a:cubicBezTo>
                    <a:pt x="97" y="5"/>
                    <a:pt x="97" y="5"/>
                    <a:pt x="97" y="5"/>
                  </a:cubicBezTo>
                  <a:cubicBezTo>
                    <a:pt x="97" y="5"/>
                    <a:pt x="97" y="5"/>
                    <a:pt x="97" y="5"/>
                  </a:cubicBezTo>
                  <a:cubicBezTo>
                    <a:pt x="96" y="6"/>
                    <a:pt x="96" y="6"/>
                    <a:pt x="96" y="6"/>
                  </a:cubicBezTo>
                  <a:cubicBezTo>
                    <a:pt x="96" y="5"/>
                    <a:pt x="96" y="5"/>
                    <a:pt x="96" y="5"/>
                  </a:cubicBezTo>
                  <a:cubicBezTo>
                    <a:pt x="95" y="5"/>
                    <a:pt x="95" y="5"/>
                    <a:pt x="95" y="5"/>
                  </a:cubicBezTo>
                  <a:cubicBezTo>
                    <a:pt x="94" y="4"/>
                    <a:pt x="94" y="4"/>
                    <a:pt x="94" y="4"/>
                  </a:cubicBezTo>
                  <a:cubicBezTo>
                    <a:pt x="93" y="4"/>
                    <a:pt x="93" y="4"/>
                    <a:pt x="93" y="4"/>
                  </a:cubicBezTo>
                  <a:cubicBezTo>
                    <a:pt x="93" y="4"/>
                    <a:pt x="93" y="4"/>
                    <a:pt x="93" y="4"/>
                  </a:cubicBezTo>
                  <a:cubicBezTo>
                    <a:pt x="92" y="4"/>
                    <a:pt x="92" y="4"/>
                    <a:pt x="92" y="4"/>
                  </a:cubicBezTo>
                  <a:cubicBezTo>
                    <a:pt x="93" y="5"/>
                    <a:pt x="93" y="5"/>
                    <a:pt x="93" y="5"/>
                  </a:cubicBezTo>
                  <a:cubicBezTo>
                    <a:pt x="93" y="5"/>
                    <a:pt x="93" y="5"/>
                    <a:pt x="93" y="5"/>
                  </a:cubicBezTo>
                  <a:cubicBezTo>
                    <a:pt x="94" y="5"/>
                    <a:pt x="94" y="5"/>
                    <a:pt x="94" y="5"/>
                  </a:cubicBezTo>
                  <a:cubicBezTo>
                    <a:pt x="94" y="5"/>
                    <a:pt x="94" y="5"/>
                    <a:pt x="94" y="5"/>
                  </a:cubicBezTo>
                  <a:cubicBezTo>
                    <a:pt x="96" y="6"/>
                    <a:pt x="96" y="6"/>
                    <a:pt x="96" y="6"/>
                  </a:cubicBezTo>
                  <a:cubicBezTo>
                    <a:pt x="95" y="7"/>
                    <a:pt x="95" y="7"/>
                    <a:pt x="95" y="7"/>
                  </a:cubicBezTo>
                  <a:cubicBezTo>
                    <a:pt x="96" y="8"/>
                    <a:pt x="96" y="8"/>
                    <a:pt x="96" y="8"/>
                  </a:cubicBezTo>
                  <a:cubicBezTo>
                    <a:pt x="95" y="8"/>
                    <a:pt x="95" y="8"/>
                    <a:pt x="95" y="8"/>
                  </a:cubicBezTo>
                  <a:cubicBezTo>
                    <a:pt x="94" y="9"/>
                    <a:pt x="94" y="9"/>
                    <a:pt x="94" y="9"/>
                  </a:cubicBezTo>
                  <a:cubicBezTo>
                    <a:pt x="94" y="8"/>
                    <a:pt x="94" y="8"/>
                    <a:pt x="94" y="8"/>
                  </a:cubicBezTo>
                  <a:cubicBezTo>
                    <a:pt x="94" y="8"/>
                    <a:pt x="94" y="8"/>
                    <a:pt x="94" y="8"/>
                  </a:cubicBezTo>
                  <a:cubicBezTo>
                    <a:pt x="93" y="9"/>
                    <a:pt x="93" y="9"/>
                    <a:pt x="93" y="9"/>
                  </a:cubicBezTo>
                  <a:cubicBezTo>
                    <a:pt x="90" y="9"/>
                    <a:pt x="90" y="9"/>
                    <a:pt x="90" y="9"/>
                  </a:cubicBezTo>
                  <a:cubicBezTo>
                    <a:pt x="89" y="8"/>
                    <a:pt x="89" y="8"/>
                    <a:pt x="89" y="8"/>
                  </a:cubicBezTo>
                  <a:cubicBezTo>
                    <a:pt x="89" y="8"/>
                    <a:pt x="89" y="8"/>
                    <a:pt x="89" y="8"/>
                  </a:cubicBezTo>
                  <a:cubicBezTo>
                    <a:pt x="88" y="9"/>
                    <a:pt x="88" y="9"/>
                    <a:pt x="88" y="9"/>
                  </a:cubicBezTo>
                  <a:cubicBezTo>
                    <a:pt x="88" y="9"/>
                    <a:pt x="88" y="9"/>
                    <a:pt x="88" y="9"/>
                  </a:cubicBezTo>
                  <a:cubicBezTo>
                    <a:pt x="87" y="9"/>
                    <a:pt x="87" y="9"/>
                    <a:pt x="87" y="9"/>
                  </a:cubicBezTo>
                  <a:cubicBezTo>
                    <a:pt x="88" y="10"/>
                    <a:pt x="88" y="10"/>
                    <a:pt x="88" y="10"/>
                  </a:cubicBezTo>
                  <a:cubicBezTo>
                    <a:pt x="87" y="10"/>
                    <a:pt x="87" y="10"/>
                    <a:pt x="87" y="10"/>
                  </a:cubicBezTo>
                  <a:cubicBezTo>
                    <a:pt x="86" y="10"/>
                    <a:pt x="86" y="10"/>
                    <a:pt x="86" y="10"/>
                  </a:cubicBezTo>
                  <a:cubicBezTo>
                    <a:pt x="86" y="10"/>
                    <a:pt x="86" y="10"/>
                    <a:pt x="86" y="10"/>
                  </a:cubicBezTo>
                  <a:cubicBezTo>
                    <a:pt x="86" y="11"/>
                    <a:pt x="86" y="11"/>
                    <a:pt x="86" y="11"/>
                  </a:cubicBezTo>
                  <a:cubicBezTo>
                    <a:pt x="86" y="11"/>
                    <a:pt x="86" y="11"/>
                    <a:pt x="86" y="11"/>
                  </a:cubicBezTo>
                  <a:cubicBezTo>
                    <a:pt x="85" y="11"/>
                    <a:pt x="85" y="11"/>
                    <a:pt x="85" y="11"/>
                  </a:cubicBezTo>
                  <a:cubicBezTo>
                    <a:pt x="85" y="11"/>
                    <a:pt x="85" y="11"/>
                    <a:pt x="85" y="11"/>
                  </a:cubicBezTo>
                  <a:cubicBezTo>
                    <a:pt x="85" y="12"/>
                    <a:pt x="85" y="12"/>
                    <a:pt x="85" y="12"/>
                  </a:cubicBezTo>
                  <a:cubicBezTo>
                    <a:pt x="85" y="12"/>
                    <a:pt x="85" y="12"/>
                    <a:pt x="85" y="12"/>
                  </a:cubicBezTo>
                  <a:cubicBezTo>
                    <a:pt x="84" y="12"/>
                    <a:pt x="84" y="12"/>
                    <a:pt x="84" y="12"/>
                  </a:cubicBezTo>
                  <a:cubicBezTo>
                    <a:pt x="84" y="13"/>
                    <a:pt x="84" y="13"/>
                    <a:pt x="84" y="13"/>
                  </a:cubicBezTo>
                  <a:cubicBezTo>
                    <a:pt x="85" y="13"/>
                    <a:pt x="85" y="13"/>
                    <a:pt x="85" y="13"/>
                  </a:cubicBezTo>
                  <a:cubicBezTo>
                    <a:pt x="85" y="14"/>
                    <a:pt x="85" y="14"/>
                    <a:pt x="85" y="14"/>
                  </a:cubicBezTo>
                  <a:cubicBezTo>
                    <a:pt x="84" y="13"/>
                    <a:pt x="84" y="13"/>
                    <a:pt x="84" y="13"/>
                  </a:cubicBezTo>
                  <a:cubicBezTo>
                    <a:pt x="83" y="14"/>
                    <a:pt x="83" y="14"/>
                    <a:pt x="83" y="14"/>
                  </a:cubicBezTo>
                  <a:cubicBezTo>
                    <a:pt x="83" y="14"/>
                    <a:pt x="83" y="14"/>
                    <a:pt x="83" y="14"/>
                  </a:cubicBezTo>
                  <a:cubicBezTo>
                    <a:pt x="82" y="15"/>
                    <a:pt x="82" y="15"/>
                    <a:pt x="82" y="15"/>
                  </a:cubicBezTo>
                  <a:cubicBezTo>
                    <a:pt x="81" y="16"/>
                    <a:pt x="81" y="16"/>
                    <a:pt x="81" y="16"/>
                  </a:cubicBezTo>
                  <a:cubicBezTo>
                    <a:pt x="81" y="16"/>
                    <a:pt x="81" y="16"/>
                    <a:pt x="81" y="16"/>
                  </a:cubicBezTo>
                  <a:cubicBezTo>
                    <a:pt x="80" y="18"/>
                    <a:pt x="80" y="18"/>
                    <a:pt x="80" y="18"/>
                  </a:cubicBezTo>
                  <a:cubicBezTo>
                    <a:pt x="80" y="18"/>
                    <a:pt x="80" y="18"/>
                    <a:pt x="80" y="18"/>
                  </a:cubicBezTo>
                  <a:cubicBezTo>
                    <a:pt x="80" y="18"/>
                    <a:pt x="80" y="18"/>
                    <a:pt x="80" y="18"/>
                  </a:cubicBezTo>
                  <a:cubicBezTo>
                    <a:pt x="82" y="19"/>
                    <a:pt x="82" y="19"/>
                    <a:pt x="82" y="19"/>
                  </a:cubicBezTo>
                  <a:cubicBezTo>
                    <a:pt x="81" y="19"/>
                    <a:pt x="81" y="19"/>
                    <a:pt x="81" y="19"/>
                  </a:cubicBezTo>
                  <a:cubicBezTo>
                    <a:pt x="81" y="19"/>
                    <a:pt x="81" y="19"/>
                    <a:pt x="81" y="19"/>
                  </a:cubicBezTo>
                  <a:cubicBezTo>
                    <a:pt x="83" y="20"/>
                    <a:pt x="83" y="20"/>
                    <a:pt x="83" y="20"/>
                  </a:cubicBezTo>
                  <a:cubicBezTo>
                    <a:pt x="82" y="20"/>
                    <a:pt x="82" y="20"/>
                    <a:pt x="82" y="20"/>
                  </a:cubicBezTo>
                  <a:cubicBezTo>
                    <a:pt x="81" y="20"/>
                    <a:pt x="81" y="20"/>
                    <a:pt x="81" y="20"/>
                  </a:cubicBezTo>
                  <a:cubicBezTo>
                    <a:pt x="80" y="20"/>
                    <a:pt x="80" y="20"/>
                    <a:pt x="80" y="20"/>
                  </a:cubicBezTo>
                  <a:cubicBezTo>
                    <a:pt x="80" y="20"/>
                    <a:pt x="80" y="20"/>
                    <a:pt x="80" y="20"/>
                  </a:cubicBezTo>
                  <a:cubicBezTo>
                    <a:pt x="81" y="21"/>
                    <a:pt x="81" y="21"/>
                    <a:pt x="81" y="21"/>
                  </a:cubicBezTo>
                  <a:cubicBezTo>
                    <a:pt x="81" y="22"/>
                    <a:pt x="81" y="22"/>
                    <a:pt x="81" y="22"/>
                  </a:cubicBezTo>
                  <a:cubicBezTo>
                    <a:pt x="82" y="22"/>
                    <a:pt x="82" y="22"/>
                    <a:pt x="82" y="22"/>
                  </a:cubicBezTo>
                  <a:cubicBezTo>
                    <a:pt x="81" y="22"/>
                    <a:pt x="81" y="22"/>
                    <a:pt x="81" y="22"/>
                  </a:cubicBezTo>
                  <a:cubicBezTo>
                    <a:pt x="80" y="20"/>
                    <a:pt x="80" y="20"/>
                    <a:pt x="80" y="20"/>
                  </a:cubicBezTo>
                  <a:cubicBezTo>
                    <a:pt x="79" y="20"/>
                    <a:pt x="79" y="20"/>
                    <a:pt x="79" y="20"/>
                  </a:cubicBezTo>
                  <a:cubicBezTo>
                    <a:pt x="79" y="21"/>
                    <a:pt x="79" y="21"/>
                    <a:pt x="79" y="21"/>
                  </a:cubicBezTo>
                  <a:cubicBezTo>
                    <a:pt x="79" y="21"/>
                    <a:pt x="79" y="21"/>
                    <a:pt x="79" y="21"/>
                  </a:cubicBezTo>
                  <a:cubicBezTo>
                    <a:pt x="79" y="21"/>
                    <a:pt x="79" y="21"/>
                    <a:pt x="79" y="21"/>
                  </a:cubicBezTo>
                  <a:cubicBezTo>
                    <a:pt x="77" y="20"/>
                    <a:pt x="77" y="20"/>
                    <a:pt x="77" y="20"/>
                  </a:cubicBezTo>
                  <a:cubicBezTo>
                    <a:pt x="75" y="20"/>
                    <a:pt x="75" y="20"/>
                    <a:pt x="75" y="20"/>
                  </a:cubicBezTo>
                  <a:cubicBezTo>
                    <a:pt x="76" y="20"/>
                    <a:pt x="76" y="20"/>
                    <a:pt x="76" y="20"/>
                  </a:cubicBezTo>
                  <a:cubicBezTo>
                    <a:pt x="75" y="21"/>
                    <a:pt x="75" y="21"/>
                    <a:pt x="75" y="21"/>
                  </a:cubicBezTo>
                  <a:cubicBezTo>
                    <a:pt x="75" y="20"/>
                    <a:pt x="75" y="20"/>
                    <a:pt x="75" y="20"/>
                  </a:cubicBezTo>
                  <a:cubicBezTo>
                    <a:pt x="75" y="20"/>
                    <a:pt x="75" y="20"/>
                    <a:pt x="75" y="20"/>
                  </a:cubicBezTo>
                  <a:cubicBezTo>
                    <a:pt x="74" y="21"/>
                    <a:pt x="74" y="21"/>
                    <a:pt x="74" y="21"/>
                  </a:cubicBezTo>
                  <a:cubicBezTo>
                    <a:pt x="75" y="22"/>
                    <a:pt x="75" y="22"/>
                    <a:pt x="75" y="22"/>
                  </a:cubicBezTo>
                  <a:cubicBezTo>
                    <a:pt x="75" y="22"/>
                    <a:pt x="75" y="22"/>
                    <a:pt x="75" y="22"/>
                  </a:cubicBezTo>
                  <a:cubicBezTo>
                    <a:pt x="75" y="22"/>
                    <a:pt x="75" y="22"/>
                    <a:pt x="75" y="22"/>
                  </a:cubicBezTo>
                  <a:cubicBezTo>
                    <a:pt x="74" y="22"/>
                    <a:pt x="74" y="22"/>
                    <a:pt x="74" y="22"/>
                  </a:cubicBezTo>
                  <a:cubicBezTo>
                    <a:pt x="74" y="22"/>
                    <a:pt x="74" y="22"/>
                    <a:pt x="74" y="22"/>
                  </a:cubicBezTo>
                  <a:cubicBezTo>
                    <a:pt x="73" y="23"/>
                    <a:pt x="73" y="23"/>
                    <a:pt x="73" y="23"/>
                  </a:cubicBezTo>
                  <a:cubicBezTo>
                    <a:pt x="72" y="23"/>
                    <a:pt x="72" y="23"/>
                    <a:pt x="72" y="23"/>
                  </a:cubicBezTo>
                  <a:cubicBezTo>
                    <a:pt x="73" y="23"/>
                    <a:pt x="73" y="23"/>
                    <a:pt x="73" y="23"/>
                  </a:cubicBezTo>
                  <a:cubicBezTo>
                    <a:pt x="74" y="22"/>
                    <a:pt x="74" y="22"/>
                    <a:pt x="74" y="22"/>
                  </a:cubicBezTo>
                  <a:cubicBezTo>
                    <a:pt x="74" y="20"/>
                    <a:pt x="74" y="20"/>
                    <a:pt x="74" y="20"/>
                  </a:cubicBezTo>
                  <a:cubicBezTo>
                    <a:pt x="74" y="20"/>
                    <a:pt x="74" y="20"/>
                    <a:pt x="74" y="20"/>
                  </a:cubicBezTo>
                  <a:cubicBezTo>
                    <a:pt x="74" y="19"/>
                    <a:pt x="74" y="19"/>
                    <a:pt x="74" y="19"/>
                  </a:cubicBezTo>
                  <a:cubicBezTo>
                    <a:pt x="73" y="19"/>
                    <a:pt x="73" y="19"/>
                    <a:pt x="73" y="19"/>
                  </a:cubicBezTo>
                  <a:cubicBezTo>
                    <a:pt x="72" y="17"/>
                    <a:pt x="72" y="17"/>
                    <a:pt x="72" y="17"/>
                  </a:cubicBezTo>
                  <a:cubicBezTo>
                    <a:pt x="71" y="16"/>
                    <a:pt x="71" y="16"/>
                    <a:pt x="71" y="16"/>
                  </a:cubicBezTo>
                  <a:cubicBezTo>
                    <a:pt x="70" y="16"/>
                    <a:pt x="70" y="16"/>
                    <a:pt x="70" y="16"/>
                  </a:cubicBezTo>
                  <a:cubicBezTo>
                    <a:pt x="69" y="15"/>
                    <a:pt x="69" y="15"/>
                    <a:pt x="69" y="15"/>
                  </a:cubicBezTo>
                  <a:cubicBezTo>
                    <a:pt x="69" y="16"/>
                    <a:pt x="69" y="16"/>
                    <a:pt x="69" y="16"/>
                  </a:cubicBezTo>
                  <a:cubicBezTo>
                    <a:pt x="69" y="16"/>
                    <a:pt x="69" y="16"/>
                    <a:pt x="69" y="16"/>
                  </a:cubicBezTo>
                  <a:cubicBezTo>
                    <a:pt x="68" y="16"/>
                    <a:pt x="68" y="16"/>
                    <a:pt x="68" y="16"/>
                  </a:cubicBezTo>
                  <a:cubicBezTo>
                    <a:pt x="68" y="17"/>
                    <a:pt x="68" y="17"/>
                    <a:pt x="68" y="17"/>
                  </a:cubicBezTo>
                  <a:cubicBezTo>
                    <a:pt x="67" y="17"/>
                    <a:pt x="67" y="17"/>
                    <a:pt x="67" y="17"/>
                  </a:cubicBezTo>
                  <a:cubicBezTo>
                    <a:pt x="67" y="16"/>
                    <a:pt x="67" y="16"/>
                    <a:pt x="67" y="16"/>
                  </a:cubicBezTo>
                  <a:cubicBezTo>
                    <a:pt x="67" y="17"/>
                    <a:pt x="67" y="17"/>
                    <a:pt x="67" y="17"/>
                  </a:cubicBezTo>
                  <a:cubicBezTo>
                    <a:pt x="66" y="17"/>
                    <a:pt x="66" y="17"/>
                    <a:pt x="66" y="17"/>
                  </a:cubicBezTo>
                  <a:cubicBezTo>
                    <a:pt x="66" y="16"/>
                    <a:pt x="66" y="16"/>
                    <a:pt x="66" y="16"/>
                  </a:cubicBezTo>
                  <a:cubicBezTo>
                    <a:pt x="65" y="16"/>
                    <a:pt x="65" y="16"/>
                    <a:pt x="65" y="16"/>
                  </a:cubicBezTo>
                  <a:cubicBezTo>
                    <a:pt x="65" y="17"/>
                    <a:pt x="65" y="17"/>
                    <a:pt x="65" y="17"/>
                  </a:cubicBezTo>
                  <a:cubicBezTo>
                    <a:pt x="66" y="17"/>
                    <a:pt x="66" y="17"/>
                    <a:pt x="66" y="17"/>
                  </a:cubicBezTo>
                  <a:cubicBezTo>
                    <a:pt x="65" y="17"/>
                    <a:pt x="65" y="17"/>
                    <a:pt x="65" y="17"/>
                  </a:cubicBezTo>
                  <a:cubicBezTo>
                    <a:pt x="65" y="18"/>
                    <a:pt x="65" y="18"/>
                    <a:pt x="65" y="18"/>
                  </a:cubicBezTo>
                  <a:cubicBezTo>
                    <a:pt x="65" y="19"/>
                    <a:pt x="65" y="19"/>
                    <a:pt x="65" y="19"/>
                  </a:cubicBezTo>
                  <a:cubicBezTo>
                    <a:pt x="64" y="19"/>
                    <a:pt x="64" y="19"/>
                    <a:pt x="64" y="19"/>
                  </a:cubicBezTo>
                  <a:cubicBezTo>
                    <a:pt x="64" y="19"/>
                    <a:pt x="64" y="19"/>
                    <a:pt x="64" y="19"/>
                  </a:cubicBezTo>
                  <a:cubicBezTo>
                    <a:pt x="63" y="19"/>
                    <a:pt x="63" y="19"/>
                    <a:pt x="63" y="19"/>
                  </a:cubicBezTo>
                  <a:cubicBezTo>
                    <a:pt x="63" y="18"/>
                    <a:pt x="63" y="18"/>
                    <a:pt x="63" y="18"/>
                  </a:cubicBezTo>
                  <a:cubicBezTo>
                    <a:pt x="64" y="18"/>
                    <a:pt x="64" y="18"/>
                    <a:pt x="64" y="18"/>
                  </a:cubicBezTo>
                  <a:cubicBezTo>
                    <a:pt x="63" y="18"/>
                    <a:pt x="63" y="18"/>
                    <a:pt x="63" y="18"/>
                  </a:cubicBezTo>
                  <a:cubicBezTo>
                    <a:pt x="63" y="18"/>
                    <a:pt x="63" y="18"/>
                    <a:pt x="63" y="18"/>
                  </a:cubicBezTo>
                  <a:cubicBezTo>
                    <a:pt x="62" y="19"/>
                    <a:pt x="62" y="19"/>
                    <a:pt x="62" y="19"/>
                  </a:cubicBezTo>
                  <a:cubicBezTo>
                    <a:pt x="61" y="19"/>
                    <a:pt x="61" y="19"/>
                    <a:pt x="61" y="19"/>
                  </a:cubicBezTo>
                  <a:cubicBezTo>
                    <a:pt x="61" y="20"/>
                    <a:pt x="61" y="20"/>
                    <a:pt x="61" y="20"/>
                  </a:cubicBezTo>
                  <a:cubicBezTo>
                    <a:pt x="62" y="20"/>
                    <a:pt x="62" y="20"/>
                    <a:pt x="62" y="20"/>
                  </a:cubicBezTo>
                  <a:cubicBezTo>
                    <a:pt x="61" y="21"/>
                    <a:pt x="61" y="21"/>
                    <a:pt x="61" y="21"/>
                  </a:cubicBezTo>
                  <a:cubicBezTo>
                    <a:pt x="60" y="21"/>
                    <a:pt x="60" y="21"/>
                    <a:pt x="60" y="21"/>
                  </a:cubicBezTo>
                  <a:cubicBezTo>
                    <a:pt x="59" y="21"/>
                    <a:pt x="59" y="21"/>
                    <a:pt x="59" y="21"/>
                  </a:cubicBezTo>
                  <a:cubicBezTo>
                    <a:pt x="60" y="22"/>
                    <a:pt x="60" y="22"/>
                    <a:pt x="60" y="22"/>
                  </a:cubicBezTo>
                  <a:cubicBezTo>
                    <a:pt x="61" y="22"/>
                    <a:pt x="61" y="22"/>
                    <a:pt x="61" y="22"/>
                  </a:cubicBezTo>
                  <a:cubicBezTo>
                    <a:pt x="60" y="23"/>
                    <a:pt x="60" y="23"/>
                    <a:pt x="60" y="23"/>
                  </a:cubicBezTo>
                  <a:cubicBezTo>
                    <a:pt x="60" y="23"/>
                    <a:pt x="60" y="23"/>
                    <a:pt x="60" y="23"/>
                  </a:cubicBezTo>
                  <a:cubicBezTo>
                    <a:pt x="59" y="22"/>
                    <a:pt x="59" y="22"/>
                    <a:pt x="59" y="22"/>
                  </a:cubicBezTo>
                  <a:cubicBezTo>
                    <a:pt x="58" y="23"/>
                    <a:pt x="58" y="23"/>
                    <a:pt x="58" y="23"/>
                  </a:cubicBezTo>
                  <a:cubicBezTo>
                    <a:pt x="57" y="23"/>
                    <a:pt x="57" y="23"/>
                    <a:pt x="57" y="23"/>
                  </a:cubicBezTo>
                  <a:cubicBezTo>
                    <a:pt x="58" y="23"/>
                    <a:pt x="58" y="23"/>
                    <a:pt x="58" y="23"/>
                  </a:cubicBezTo>
                  <a:cubicBezTo>
                    <a:pt x="58" y="24"/>
                    <a:pt x="58" y="24"/>
                    <a:pt x="58" y="24"/>
                  </a:cubicBezTo>
                  <a:cubicBezTo>
                    <a:pt x="58" y="24"/>
                    <a:pt x="58" y="24"/>
                    <a:pt x="58" y="24"/>
                  </a:cubicBezTo>
                  <a:cubicBezTo>
                    <a:pt x="58" y="24"/>
                    <a:pt x="58" y="24"/>
                    <a:pt x="58" y="24"/>
                  </a:cubicBezTo>
                  <a:cubicBezTo>
                    <a:pt x="58" y="25"/>
                    <a:pt x="58" y="25"/>
                    <a:pt x="58" y="25"/>
                  </a:cubicBezTo>
                  <a:cubicBezTo>
                    <a:pt x="58" y="26"/>
                    <a:pt x="58" y="26"/>
                    <a:pt x="58" y="26"/>
                  </a:cubicBezTo>
                  <a:cubicBezTo>
                    <a:pt x="57" y="26"/>
                    <a:pt x="57" y="26"/>
                    <a:pt x="57" y="26"/>
                  </a:cubicBezTo>
                  <a:cubicBezTo>
                    <a:pt x="57" y="27"/>
                    <a:pt x="57" y="27"/>
                    <a:pt x="57" y="27"/>
                  </a:cubicBezTo>
                  <a:cubicBezTo>
                    <a:pt x="58" y="27"/>
                    <a:pt x="58" y="27"/>
                    <a:pt x="58" y="27"/>
                  </a:cubicBezTo>
                  <a:cubicBezTo>
                    <a:pt x="57" y="27"/>
                    <a:pt x="57" y="27"/>
                    <a:pt x="57" y="27"/>
                  </a:cubicBezTo>
                  <a:cubicBezTo>
                    <a:pt x="57" y="28"/>
                    <a:pt x="57" y="28"/>
                    <a:pt x="57" y="28"/>
                  </a:cubicBezTo>
                  <a:cubicBezTo>
                    <a:pt x="56" y="27"/>
                    <a:pt x="56" y="27"/>
                    <a:pt x="56" y="27"/>
                  </a:cubicBezTo>
                  <a:cubicBezTo>
                    <a:pt x="56" y="27"/>
                    <a:pt x="56" y="27"/>
                    <a:pt x="56" y="27"/>
                  </a:cubicBezTo>
                  <a:cubicBezTo>
                    <a:pt x="55" y="26"/>
                    <a:pt x="55" y="26"/>
                    <a:pt x="55" y="26"/>
                  </a:cubicBezTo>
                  <a:cubicBezTo>
                    <a:pt x="55" y="27"/>
                    <a:pt x="55" y="27"/>
                    <a:pt x="55" y="27"/>
                  </a:cubicBezTo>
                  <a:cubicBezTo>
                    <a:pt x="54" y="26"/>
                    <a:pt x="54" y="26"/>
                    <a:pt x="54" y="26"/>
                  </a:cubicBezTo>
                  <a:cubicBezTo>
                    <a:pt x="53" y="26"/>
                    <a:pt x="53" y="26"/>
                    <a:pt x="53" y="26"/>
                  </a:cubicBezTo>
                  <a:cubicBezTo>
                    <a:pt x="53" y="26"/>
                    <a:pt x="53" y="26"/>
                    <a:pt x="53" y="26"/>
                  </a:cubicBezTo>
                  <a:cubicBezTo>
                    <a:pt x="54" y="27"/>
                    <a:pt x="54" y="27"/>
                    <a:pt x="54" y="27"/>
                  </a:cubicBezTo>
                  <a:cubicBezTo>
                    <a:pt x="54" y="27"/>
                    <a:pt x="54" y="27"/>
                    <a:pt x="54" y="27"/>
                  </a:cubicBezTo>
                  <a:cubicBezTo>
                    <a:pt x="53" y="28"/>
                    <a:pt x="53" y="28"/>
                    <a:pt x="53" y="28"/>
                  </a:cubicBezTo>
                  <a:cubicBezTo>
                    <a:pt x="54" y="29"/>
                    <a:pt x="54" y="29"/>
                    <a:pt x="54" y="29"/>
                  </a:cubicBezTo>
                  <a:cubicBezTo>
                    <a:pt x="55" y="29"/>
                    <a:pt x="55" y="29"/>
                    <a:pt x="55" y="29"/>
                  </a:cubicBezTo>
                  <a:cubicBezTo>
                    <a:pt x="54" y="29"/>
                    <a:pt x="54" y="29"/>
                    <a:pt x="54" y="29"/>
                  </a:cubicBezTo>
                  <a:cubicBezTo>
                    <a:pt x="54" y="30"/>
                    <a:pt x="54" y="30"/>
                    <a:pt x="54" y="30"/>
                  </a:cubicBezTo>
                  <a:cubicBezTo>
                    <a:pt x="54" y="30"/>
                    <a:pt x="54" y="30"/>
                    <a:pt x="54" y="30"/>
                  </a:cubicBezTo>
                  <a:cubicBezTo>
                    <a:pt x="54" y="30"/>
                    <a:pt x="54" y="30"/>
                    <a:pt x="54" y="30"/>
                  </a:cubicBezTo>
                  <a:cubicBezTo>
                    <a:pt x="54" y="31"/>
                    <a:pt x="54" y="31"/>
                    <a:pt x="54" y="31"/>
                  </a:cubicBezTo>
                  <a:cubicBezTo>
                    <a:pt x="53" y="32"/>
                    <a:pt x="53" y="32"/>
                    <a:pt x="53" y="32"/>
                  </a:cubicBezTo>
                  <a:cubicBezTo>
                    <a:pt x="53" y="33"/>
                    <a:pt x="53" y="33"/>
                    <a:pt x="53" y="33"/>
                  </a:cubicBezTo>
                  <a:cubicBezTo>
                    <a:pt x="52" y="30"/>
                    <a:pt x="52" y="30"/>
                    <a:pt x="52" y="30"/>
                  </a:cubicBezTo>
                  <a:cubicBezTo>
                    <a:pt x="51" y="28"/>
                    <a:pt x="51" y="28"/>
                    <a:pt x="51" y="28"/>
                  </a:cubicBezTo>
                  <a:cubicBezTo>
                    <a:pt x="50" y="28"/>
                    <a:pt x="50" y="28"/>
                    <a:pt x="50" y="28"/>
                  </a:cubicBezTo>
                  <a:cubicBezTo>
                    <a:pt x="51" y="27"/>
                    <a:pt x="51" y="27"/>
                    <a:pt x="51" y="27"/>
                  </a:cubicBezTo>
                  <a:cubicBezTo>
                    <a:pt x="50" y="27"/>
                    <a:pt x="50" y="27"/>
                    <a:pt x="50" y="27"/>
                  </a:cubicBezTo>
                  <a:cubicBezTo>
                    <a:pt x="49" y="28"/>
                    <a:pt x="49" y="28"/>
                    <a:pt x="49" y="28"/>
                  </a:cubicBezTo>
                  <a:cubicBezTo>
                    <a:pt x="49" y="29"/>
                    <a:pt x="49" y="29"/>
                    <a:pt x="49" y="29"/>
                  </a:cubicBezTo>
                  <a:cubicBezTo>
                    <a:pt x="48" y="29"/>
                    <a:pt x="48" y="29"/>
                    <a:pt x="48" y="29"/>
                  </a:cubicBezTo>
                  <a:cubicBezTo>
                    <a:pt x="48" y="29"/>
                    <a:pt x="48" y="29"/>
                    <a:pt x="48" y="29"/>
                  </a:cubicBezTo>
                  <a:cubicBezTo>
                    <a:pt x="47" y="29"/>
                    <a:pt x="47" y="29"/>
                    <a:pt x="47" y="29"/>
                  </a:cubicBezTo>
                  <a:cubicBezTo>
                    <a:pt x="47" y="30"/>
                    <a:pt x="47" y="30"/>
                    <a:pt x="47" y="30"/>
                  </a:cubicBezTo>
                  <a:cubicBezTo>
                    <a:pt x="46" y="30"/>
                    <a:pt x="46" y="30"/>
                    <a:pt x="46" y="30"/>
                  </a:cubicBezTo>
                  <a:cubicBezTo>
                    <a:pt x="46" y="31"/>
                    <a:pt x="46" y="31"/>
                    <a:pt x="46" y="31"/>
                  </a:cubicBezTo>
                  <a:cubicBezTo>
                    <a:pt x="46" y="34"/>
                    <a:pt x="46" y="34"/>
                    <a:pt x="46" y="34"/>
                  </a:cubicBezTo>
                  <a:cubicBezTo>
                    <a:pt x="47" y="34"/>
                    <a:pt x="47" y="34"/>
                    <a:pt x="47" y="34"/>
                  </a:cubicBezTo>
                  <a:cubicBezTo>
                    <a:pt x="47" y="35"/>
                    <a:pt x="47" y="35"/>
                    <a:pt x="47" y="35"/>
                  </a:cubicBezTo>
                  <a:cubicBezTo>
                    <a:pt x="46" y="35"/>
                    <a:pt x="46" y="35"/>
                    <a:pt x="46" y="35"/>
                  </a:cubicBezTo>
                  <a:cubicBezTo>
                    <a:pt x="46" y="36"/>
                    <a:pt x="46" y="36"/>
                    <a:pt x="46" y="36"/>
                  </a:cubicBezTo>
                  <a:cubicBezTo>
                    <a:pt x="44" y="36"/>
                    <a:pt x="44" y="36"/>
                    <a:pt x="44" y="36"/>
                  </a:cubicBezTo>
                  <a:cubicBezTo>
                    <a:pt x="44" y="36"/>
                    <a:pt x="44" y="36"/>
                    <a:pt x="44" y="36"/>
                  </a:cubicBezTo>
                  <a:cubicBezTo>
                    <a:pt x="43" y="37"/>
                    <a:pt x="43" y="37"/>
                    <a:pt x="43" y="37"/>
                  </a:cubicBezTo>
                  <a:cubicBezTo>
                    <a:pt x="43" y="38"/>
                    <a:pt x="43" y="38"/>
                    <a:pt x="43" y="38"/>
                  </a:cubicBezTo>
                  <a:cubicBezTo>
                    <a:pt x="43" y="39"/>
                    <a:pt x="43" y="39"/>
                    <a:pt x="43" y="39"/>
                  </a:cubicBezTo>
                  <a:cubicBezTo>
                    <a:pt x="41" y="40"/>
                    <a:pt x="41" y="40"/>
                    <a:pt x="41" y="40"/>
                  </a:cubicBezTo>
                  <a:cubicBezTo>
                    <a:pt x="39" y="42"/>
                    <a:pt x="39" y="42"/>
                    <a:pt x="39" y="42"/>
                  </a:cubicBezTo>
                  <a:cubicBezTo>
                    <a:pt x="37" y="42"/>
                    <a:pt x="37" y="42"/>
                    <a:pt x="37" y="42"/>
                  </a:cubicBezTo>
                  <a:cubicBezTo>
                    <a:pt x="36" y="42"/>
                    <a:pt x="36" y="42"/>
                    <a:pt x="36" y="42"/>
                  </a:cubicBezTo>
                  <a:cubicBezTo>
                    <a:pt x="34" y="42"/>
                    <a:pt x="34" y="42"/>
                    <a:pt x="34" y="42"/>
                  </a:cubicBezTo>
                  <a:cubicBezTo>
                    <a:pt x="33" y="43"/>
                    <a:pt x="33" y="43"/>
                    <a:pt x="33" y="43"/>
                  </a:cubicBezTo>
                  <a:cubicBezTo>
                    <a:pt x="32" y="42"/>
                    <a:pt x="32" y="42"/>
                    <a:pt x="32" y="42"/>
                  </a:cubicBezTo>
                  <a:cubicBezTo>
                    <a:pt x="31" y="43"/>
                    <a:pt x="31" y="43"/>
                    <a:pt x="31" y="43"/>
                  </a:cubicBezTo>
                  <a:cubicBezTo>
                    <a:pt x="31" y="44"/>
                    <a:pt x="31" y="44"/>
                    <a:pt x="31" y="44"/>
                  </a:cubicBezTo>
                  <a:cubicBezTo>
                    <a:pt x="30" y="44"/>
                    <a:pt x="30" y="44"/>
                    <a:pt x="30" y="44"/>
                  </a:cubicBezTo>
                  <a:cubicBezTo>
                    <a:pt x="27" y="44"/>
                    <a:pt x="27" y="44"/>
                    <a:pt x="27" y="44"/>
                  </a:cubicBezTo>
                  <a:cubicBezTo>
                    <a:pt x="26" y="44"/>
                    <a:pt x="26" y="44"/>
                    <a:pt x="26" y="44"/>
                  </a:cubicBezTo>
                  <a:cubicBezTo>
                    <a:pt x="26" y="45"/>
                    <a:pt x="26" y="45"/>
                    <a:pt x="26" y="45"/>
                  </a:cubicBezTo>
                  <a:cubicBezTo>
                    <a:pt x="24" y="46"/>
                    <a:pt x="24" y="46"/>
                    <a:pt x="24" y="46"/>
                  </a:cubicBezTo>
                  <a:cubicBezTo>
                    <a:pt x="23" y="46"/>
                    <a:pt x="23" y="46"/>
                    <a:pt x="23" y="46"/>
                  </a:cubicBezTo>
                  <a:cubicBezTo>
                    <a:pt x="22" y="45"/>
                    <a:pt x="22" y="45"/>
                    <a:pt x="22" y="45"/>
                  </a:cubicBezTo>
                  <a:cubicBezTo>
                    <a:pt x="21" y="45"/>
                    <a:pt x="21" y="45"/>
                    <a:pt x="21" y="45"/>
                  </a:cubicBezTo>
                  <a:cubicBezTo>
                    <a:pt x="21" y="45"/>
                    <a:pt x="21" y="45"/>
                    <a:pt x="21" y="45"/>
                  </a:cubicBezTo>
                  <a:cubicBezTo>
                    <a:pt x="20" y="45"/>
                    <a:pt x="20" y="45"/>
                    <a:pt x="20" y="45"/>
                  </a:cubicBezTo>
                  <a:cubicBezTo>
                    <a:pt x="19" y="46"/>
                    <a:pt x="19" y="46"/>
                    <a:pt x="19" y="46"/>
                  </a:cubicBezTo>
                  <a:cubicBezTo>
                    <a:pt x="18" y="47"/>
                    <a:pt x="18" y="47"/>
                    <a:pt x="18" y="47"/>
                  </a:cubicBezTo>
                  <a:cubicBezTo>
                    <a:pt x="17" y="47"/>
                    <a:pt x="17" y="47"/>
                    <a:pt x="17" y="47"/>
                  </a:cubicBezTo>
                  <a:cubicBezTo>
                    <a:pt x="17" y="47"/>
                    <a:pt x="17" y="47"/>
                    <a:pt x="17" y="47"/>
                  </a:cubicBezTo>
                  <a:cubicBezTo>
                    <a:pt x="15" y="48"/>
                    <a:pt x="15" y="48"/>
                    <a:pt x="15" y="48"/>
                  </a:cubicBezTo>
                  <a:cubicBezTo>
                    <a:pt x="14" y="49"/>
                    <a:pt x="14" y="49"/>
                    <a:pt x="14" y="49"/>
                  </a:cubicBezTo>
                  <a:cubicBezTo>
                    <a:pt x="11" y="50"/>
                    <a:pt x="11" y="50"/>
                    <a:pt x="11" y="50"/>
                  </a:cubicBezTo>
                  <a:cubicBezTo>
                    <a:pt x="10" y="51"/>
                    <a:pt x="10" y="51"/>
                    <a:pt x="10" y="51"/>
                  </a:cubicBezTo>
                  <a:cubicBezTo>
                    <a:pt x="10" y="52"/>
                    <a:pt x="10" y="52"/>
                    <a:pt x="10" y="52"/>
                  </a:cubicBezTo>
                  <a:cubicBezTo>
                    <a:pt x="9" y="53"/>
                    <a:pt x="9" y="53"/>
                    <a:pt x="9" y="53"/>
                  </a:cubicBezTo>
                  <a:cubicBezTo>
                    <a:pt x="8" y="53"/>
                    <a:pt x="8" y="53"/>
                    <a:pt x="8" y="53"/>
                  </a:cubicBezTo>
                  <a:cubicBezTo>
                    <a:pt x="9" y="52"/>
                    <a:pt x="9" y="52"/>
                    <a:pt x="9" y="52"/>
                  </a:cubicBezTo>
                  <a:cubicBezTo>
                    <a:pt x="8" y="52"/>
                    <a:pt x="8" y="52"/>
                    <a:pt x="8" y="52"/>
                  </a:cubicBezTo>
                  <a:cubicBezTo>
                    <a:pt x="9" y="51"/>
                    <a:pt x="9" y="51"/>
                    <a:pt x="9" y="51"/>
                  </a:cubicBezTo>
                  <a:cubicBezTo>
                    <a:pt x="9" y="50"/>
                    <a:pt x="9" y="50"/>
                    <a:pt x="9" y="50"/>
                  </a:cubicBezTo>
                  <a:cubicBezTo>
                    <a:pt x="7" y="51"/>
                    <a:pt x="7" y="51"/>
                    <a:pt x="7" y="51"/>
                  </a:cubicBezTo>
                  <a:cubicBezTo>
                    <a:pt x="7" y="52"/>
                    <a:pt x="7" y="52"/>
                    <a:pt x="7" y="52"/>
                  </a:cubicBezTo>
                  <a:cubicBezTo>
                    <a:pt x="6" y="54"/>
                    <a:pt x="6" y="54"/>
                    <a:pt x="6" y="54"/>
                  </a:cubicBezTo>
                  <a:cubicBezTo>
                    <a:pt x="7" y="55"/>
                    <a:pt x="7" y="55"/>
                    <a:pt x="7" y="55"/>
                  </a:cubicBezTo>
                  <a:cubicBezTo>
                    <a:pt x="6" y="56"/>
                    <a:pt x="6" y="56"/>
                    <a:pt x="6" y="56"/>
                  </a:cubicBezTo>
                  <a:cubicBezTo>
                    <a:pt x="6" y="58"/>
                    <a:pt x="6" y="58"/>
                    <a:pt x="6" y="58"/>
                  </a:cubicBezTo>
                  <a:cubicBezTo>
                    <a:pt x="5" y="60"/>
                    <a:pt x="5" y="60"/>
                    <a:pt x="5" y="60"/>
                  </a:cubicBezTo>
                  <a:cubicBezTo>
                    <a:pt x="4" y="62"/>
                    <a:pt x="4" y="62"/>
                    <a:pt x="4" y="62"/>
                  </a:cubicBezTo>
                  <a:cubicBezTo>
                    <a:pt x="4" y="64"/>
                    <a:pt x="4" y="64"/>
                    <a:pt x="4" y="64"/>
                  </a:cubicBezTo>
                  <a:cubicBezTo>
                    <a:pt x="4" y="66"/>
                    <a:pt x="4" y="66"/>
                    <a:pt x="4" y="66"/>
                  </a:cubicBezTo>
                  <a:cubicBezTo>
                    <a:pt x="6" y="68"/>
                    <a:pt x="6" y="68"/>
                    <a:pt x="6" y="68"/>
                  </a:cubicBezTo>
                  <a:cubicBezTo>
                    <a:pt x="6" y="69"/>
                    <a:pt x="6" y="69"/>
                    <a:pt x="6" y="69"/>
                  </a:cubicBezTo>
                  <a:cubicBezTo>
                    <a:pt x="6" y="70"/>
                    <a:pt x="6" y="70"/>
                    <a:pt x="6" y="70"/>
                  </a:cubicBezTo>
                  <a:cubicBezTo>
                    <a:pt x="6" y="71"/>
                    <a:pt x="6" y="71"/>
                    <a:pt x="6" y="71"/>
                  </a:cubicBezTo>
                  <a:cubicBezTo>
                    <a:pt x="6" y="72"/>
                    <a:pt x="6" y="72"/>
                    <a:pt x="6" y="72"/>
                  </a:cubicBezTo>
                  <a:cubicBezTo>
                    <a:pt x="5" y="72"/>
                    <a:pt x="5" y="72"/>
                    <a:pt x="5" y="72"/>
                  </a:cubicBezTo>
                  <a:cubicBezTo>
                    <a:pt x="5" y="71"/>
                    <a:pt x="5" y="71"/>
                    <a:pt x="5" y="71"/>
                  </a:cubicBezTo>
                  <a:cubicBezTo>
                    <a:pt x="5" y="70"/>
                    <a:pt x="5" y="70"/>
                    <a:pt x="5" y="70"/>
                  </a:cubicBezTo>
                  <a:cubicBezTo>
                    <a:pt x="4" y="71"/>
                    <a:pt x="4" y="71"/>
                    <a:pt x="4" y="71"/>
                  </a:cubicBezTo>
                  <a:cubicBezTo>
                    <a:pt x="4" y="71"/>
                    <a:pt x="4" y="71"/>
                    <a:pt x="4" y="71"/>
                  </a:cubicBezTo>
                  <a:cubicBezTo>
                    <a:pt x="4" y="69"/>
                    <a:pt x="4" y="69"/>
                    <a:pt x="4" y="69"/>
                  </a:cubicBezTo>
                  <a:cubicBezTo>
                    <a:pt x="3" y="68"/>
                    <a:pt x="3" y="68"/>
                    <a:pt x="3" y="68"/>
                  </a:cubicBezTo>
                  <a:cubicBezTo>
                    <a:pt x="3" y="68"/>
                    <a:pt x="3" y="68"/>
                    <a:pt x="3" y="68"/>
                  </a:cubicBezTo>
                  <a:cubicBezTo>
                    <a:pt x="3" y="70"/>
                    <a:pt x="3" y="70"/>
                    <a:pt x="3" y="70"/>
                  </a:cubicBezTo>
                  <a:cubicBezTo>
                    <a:pt x="4" y="71"/>
                    <a:pt x="4" y="71"/>
                    <a:pt x="4" y="71"/>
                  </a:cubicBezTo>
                  <a:cubicBezTo>
                    <a:pt x="5" y="73"/>
                    <a:pt x="5" y="73"/>
                    <a:pt x="5" y="73"/>
                  </a:cubicBezTo>
                  <a:cubicBezTo>
                    <a:pt x="4" y="73"/>
                    <a:pt x="4" y="73"/>
                    <a:pt x="4" y="73"/>
                  </a:cubicBezTo>
                  <a:cubicBezTo>
                    <a:pt x="3" y="72"/>
                    <a:pt x="3" y="72"/>
                    <a:pt x="3" y="72"/>
                  </a:cubicBezTo>
                  <a:cubicBezTo>
                    <a:pt x="2" y="70"/>
                    <a:pt x="2" y="70"/>
                    <a:pt x="2" y="70"/>
                  </a:cubicBezTo>
                  <a:cubicBezTo>
                    <a:pt x="2" y="71"/>
                    <a:pt x="2" y="71"/>
                    <a:pt x="2" y="71"/>
                  </a:cubicBezTo>
                  <a:cubicBezTo>
                    <a:pt x="1" y="71"/>
                    <a:pt x="1" y="71"/>
                    <a:pt x="1" y="71"/>
                  </a:cubicBezTo>
                  <a:cubicBezTo>
                    <a:pt x="2" y="73"/>
                    <a:pt x="2" y="73"/>
                    <a:pt x="2" y="73"/>
                  </a:cubicBezTo>
                  <a:cubicBezTo>
                    <a:pt x="4" y="74"/>
                    <a:pt x="4" y="74"/>
                    <a:pt x="4" y="74"/>
                  </a:cubicBezTo>
                  <a:cubicBezTo>
                    <a:pt x="5" y="77"/>
                    <a:pt x="5" y="77"/>
                    <a:pt x="5" y="77"/>
                  </a:cubicBezTo>
                  <a:cubicBezTo>
                    <a:pt x="4" y="81"/>
                    <a:pt x="4" y="81"/>
                    <a:pt x="4" y="81"/>
                  </a:cubicBezTo>
                  <a:cubicBezTo>
                    <a:pt x="5" y="81"/>
                    <a:pt x="5" y="81"/>
                    <a:pt x="5" y="81"/>
                  </a:cubicBezTo>
                  <a:cubicBezTo>
                    <a:pt x="6" y="84"/>
                    <a:pt x="6" y="84"/>
                    <a:pt x="6" y="84"/>
                  </a:cubicBezTo>
                  <a:cubicBezTo>
                    <a:pt x="7" y="87"/>
                    <a:pt x="7" y="87"/>
                    <a:pt x="7" y="87"/>
                  </a:cubicBezTo>
                  <a:cubicBezTo>
                    <a:pt x="6" y="88"/>
                    <a:pt x="6" y="88"/>
                    <a:pt x="6" y="88"/>
                  </a:cubicBezTo>
                  <a:cubicBezTo>
                    <a:pt x="7" y="92"/>
                    <a:pt x="7" y="92"/>
                    <a:pt x="7" y="92"/>
                  </a:cubicBezTo>
                  <a:cubicBezTo>
                    <a:pt x="6" y="93"/>
                    <a:pt x="6" y="93"/>
                    <a:pt x="6" y="93"/>
                  </a:cubicBezTo>
                  <a:cubicBezTo>
                    <a:pt x="7" y="94"/>
                    <a:pt x="7" y="94"/>
                    <a:pt x="7" y="94"/>
                  </a:cubicBezTo>
                  <a:cubicBezTo>
                    <a:pt x="7" y="95"/>
                    <a:pt x="7" y="95"/>
                    <a:pt x="7" y="95"/>
                  </a:cubicBezTo>
                  <a:cubicBezTo>
                    <a:pt x="8" y="97"/>
                    <a:pt x="8" y="97"/>
                    <a:pt x="8" y="97"/>
                  </a:cubicBezTo>
                  <a:cubicBezTo>
                    <a:pt x="8" y="98"/>
                    <a:pt x="8" y="98"/>
                    <a:pt x="8" y="98"/>
                  </a:cubicBezTo>
                  <a:cubicBezTo>
                    <a:pt x="7" y="99"/>
                    <a:pt x="7" y="99"/>
                    <a:pt x="7" y="99"/>
                  </a:cubicBezTo>
                  <a:cubicBezTo>
                    <a:pt x="7" y="99"/>
                    <a:pt x="7" y="99"/>
                    <a:pt x="7" y="99"/>
                  </a:cubicBezTo>
                  <a:cubicBezTo>
                    <a:pt x="7" y="100"/>
                    <a:pt x="7" y="100"/>
                    <a:pt x="7" y="100"/>
                  </a:cubicBezTo>
                  <a:cubicBezTo>
                    <a:pt x="7" y="102"/>
                    <a:pt x="7" y="102"/>
                    <a:pt x="7" y="102"/>
                  </a:cubicBezTo>
                  <a:cubicBezTo>
                    <a:pt x="6" y="103"/>
                    <a:pt x="6" y="103"/>
                    <a:pt x="6" y="103"/>
                  </a:cubicBezTo>
                  <a:cubicBezTo>
                    <a:pt x="6" y="103"/>
                    <a:pt x="6" y="103"/>
                    <a:pt x="6" y="103"/>
                  </a:cubicBezTo>
                  <a:cubicBezTo>
                    <a:pt x="6" y="104"/>
                    <a:pt x="6" y="104"/>
                    <a:pt x="6" y="104"/>
                  </a:cubicBezTo>
                  <a:cubicBezTo>
                    <a:pt x="5" y="105"/>
                    <a:pt x="5" y="105"/>
                    <a:pt x="5" y="105"/>
                  </a:cubicBezTo>
                  <a:cubicBezTo>
                    <a:pt x="6" y="106"/>
                    <a:pt x="6" y="106"/>
                    <a:pt x="6" y="106"/>
                  </a:cubicBezTo>
                  <a:cubicBezTo>
                    <a:pt x="4" y="107"/>
                    <a:pt x="4" y="107"/>
                    <a:pt x="4" y="107"/>
                  </a:cubicBezTo>
                  <a:cubicBezTo>
                    <a:pt x="3" y="106"/>
                    <a:pt x="3" y="106"/>
                    <a:pt x="3" y="106"/>
                  </a:cubicBezTo>
                  <a:cubicBezTo>
                    <a:pt x="2" y="108"/>
                    <a:pt x="2" y="108"/>
                    <a:pt x="2" y="108"/>
                  </a:cubicBezTo>
                  <a:lnTo>
                    <a:pt x="2" y="11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1" name="Freeform 155">
              <a:extLst>
                <a:ext uri="{FF2B5EF4-FFF2-40B4-BE49-F238E27FC236}">
                  <a16:creationId xmlns:a16="http://schemas.microsoft.com/office/drawing/2014/main" xmlns="" id="{B15725A6-F9D1-4DCF-B507-61DEDA5972DC}"/>
                </a:ext>
              </a:extLst>
            </p:cNvPr>
            <p:cNvSpPr>
              <a:spLocks noEditPoints="1"/>
            </p:cNvSpPr>
            <p:nvPr/>
          </p:nvSpPr>
          <p:spPr bwMode="auto">
            <a:xfrm>
              <a:off x="4375102" y="2204478"/>
              <a:ext cx="259751" cy="141404"/>
            </a:xfrm>
            <a:custGeom>
              <a:avLst/>
              <a:gdLst>
                <a:gd name="T0" fmla="*/ 52 w 145"/>
                <a:gd name="T1" fmla="*/ 81 h 81"/>
                <a:gd name="T2" fmla="*/ 49 w 145"/>
                <a:gd name="T3" fmla="*/ 70 h 81"/>
                <a:gd name="T4" fmla="*/ 63 w 145"/>
                <a:gd name="T5" fmla="*/ 78 h 81"/>
                <a:gd name="T6" fmla="*/ 78 w 145"/>
                <a:gd name="T7" fmla="*/ 74 h 81"/>
                <a:gd name="T8" fmla="*/ 93 w 145"/>
                <a:gd name="T9" fmla="*/ 70 h 81"/>
                <a:gd name="T10" fmla="*/ 97 w 145"/>
                <a:gd name="T11" fmla="*/ 66 h 81"/>
                <a:gd name="T12" fmla="*/ 104 w 145"/>
                <a:gd name="T13" fmla="*/ 66 h 81"/>
                <a:gd name="T14" fmla="*/ 123 w 145"/>
                <a:gd name="T15" fmla="*/ 55 h 81"/>
                <a:gd name="T16" fmla="*/ 134 w 145"/>
                <a:gd name="T17" fmla="*/ 52 h 81"/>
                <a:gd name="T18" fmla="*/ 134 w 145"/>
                <a:gd name="T19" fmla="*/ 44 h 81"/>
                <a:gd name="T20" fmla="*/ 141 w 145"/>
                <a:gd name="T21" fmla="*/ 44 h 81"/>
                <a:gd name="T22" fmla="*/ 137 w 145"/>
                <a:gd name="T23" fmla="*/ 29 h 81"/>
                <a:gd name="T24" fmla="*/ 137 w 145"/>
                <a:gd name="T25" fmla="*/ 26 h 81"/>
                <a:gd name="T26" fmla="*/ 130 w 145"/>
                <a:gd name="T27" fmla="*/ 22 h 81"/>
                <a:gd name="T28" fmla="*/ 134 w 145"/>
                <a:gd name="T29" fmla="*/ 11 h 81"/>
                <a:gd name="T30" fmla="*/ 130 w 145"/>
                <a:gd name="T31" fmla="*/ 7 h 81"/>
                <a:gd name="T32" fmla="*/ 123 w 145"/>
                <a:gd name="T33" fmla="*/ 7 h 81"/>
                <a:gd name="T34" fmla="*/ 119 w 145"/>
                <a:gd name="T35" fmla="*/ 3 h 81"/>
                <a:gd name="T36" fmla="*/ 108 w 145"/>
                <a:gd name="T37" fmla="*/ 3 h 81"/>
                <a:gd name="T38" fmla="*/ 100 w 145"/>
                <a:gd name="T39" fmla="*/ 7 h 81"/>
                <a:gd name="T40" fmla="*/ 89 w 145"/>
                <a:gd name="T41" fmla="*/ 7 h 81"/>
                <a:gd name="T42" fmla="*/ 86 w 145"/>
                <a:gd name="T43" fmla="*/ 18 h 81"/>
                <a:gd name="T44" fmla="*/ 78 w 145"/>
                <a:gd name="T45" fmla="*/ 11 h 81"/>
                <a:gd name="T46" fmla="*/ 71 w 145"/>
                <a:gd name="T47" fmla="*/ 14 h 81"/>
                <a:gd name="T48" fmla="*/ 63 w 145"/>
                <a:gd name="T49" fmla="*/ 7 h 81"/>
                <a:gd name="T50" fmla="*/ 56 w 145"/>
                <a:gd name="T51" fmla="*/ 22 h 81"/>
                <a:gd name="T52" fmla="*/ 49 w 145"/>
                <a:gd name="T53" fmla="*/ 26 h 81"/>
                <a:gd name="T54" fmla="*/ 41 w 145"/>
                <a:gd name="T55" fmla="*/ 26 h 81"/>
                <a:gd name="T56" fmla="*/ 41 w 145"/>
                <a:gd name="T57" fmla="*/ 14 h 81"/>
                <a:gd name="T58" fmla="*/ 45 w 145"/>
                <a:gd name="T59" fmla="*/ 11 h 81"/>
                <a:gd name="T60" fmla="*/ 34 w 145"/>
                <a:gd name="T61" fmla="*/ 3 h 81"/>
                <a:gd name="T62" fmla="*/ 23 w 145"/>
                <a:gd name="T63" fmla="*/ 0 h 81"/>
                <a:gd name="T64" fmla="*/ 30 w 145"/>
                <a:gd name="T65" fmla="*/ 3 h 81"/>
                <a:gd name="T66" fmla="*/ 26 w 145"/>
                <a:gd name="T67" fmla="*/ 3 h 81"/>
                <a:gd name="T68" fmla="*/ 30 w 145"/>
                <a:gd name="T69" fmla="*/ 11 h 81"/>
                <a:gd name="T70" fmla="*/ 19 w 145"/>
                <a:gd name="T71" fmla="*/ 7 h 81"/>
                <a:gd name="T72" fmla="*/ 15 w 145"/>
                <a:gd name="T73" fmla="*/ 7 h 81"/>
                <a:gd name="T74" fmla="*/ 15 w 145"/>
                <a:gd name="T75" fmla="*/ 14 h 81"/>
                <a:gd name="T76" fmla="*/ 15 w 145"/>
                <a:gd name="T77" fmla="*/ 18 h 81"/>
                <a:gd name="T78" fmla="*/ 8 w 145"/>
                <a:gd name="T79" fmla="*/ 14 h 81"/>
                <a:gd name="T80" fmla="*/ 4 w 145"/>
                <a:gd name="T81" fmla="*/ 18 h 81"/>
                <a:gd name="T82" fmla="*/ 12 w 145"/>
                <a:gd name="T83" fmla="*/ 26 h 81"/>
                <a:gd name="T84" fmla="*/ 19 w 145"/>
                <a:gd name="T85" fmla="*/ 22 h 81"/>
                <a:gd name="T86" fmla="*/ 26 w 145"/>
                <a:gd name="T87" fmla="*/ 22 h 81"/>
                <a:gd name="T88" fmla="*/ 34 w 145"/>
                <a:gd name="T89" fmla="*/ 22 h 81"/>
                <a:gd name="T90" fmla="*/ 37 w 145"/>
                <a:gd name="T91" fmla="*/ 26 h 81"/>
                <a:gd name="T92" fmla="*/ 26 w 145"/>
                <a:gd name="T93" fmla="*/ 33 h 81"/>
                <a:gd name="T94" fmla="*/ 37 w 145"/>
                <a:gd name="T95" fmla="*/ 33 h 81"/>
                <a:gd name="T96" fmla="*/ 23 w 145"/>
                <a:gd name="T97" fmla="*/ 37 h 81"/>
                <a:gd name="T98" fmla="*/ 19 w 145"/>
                <a:gd name="T99" fmla="*/ 33 h 81"/>
                <a:gd name="T100" fmla="*/ 8 w 145"/>
                <a:gd name="T101" fmla="*/ 37 h 81"/>
                <a:gd name="T102" fmla="*/ 12 w 145"/>
                <a:gd name="T103" fmla="*/ 44 h 81"/>
                <a:gd name="T104" fmla="*/ 26 w 145"/>
                <a:gd name="T105" fmla="*/ 44 h 81"/>
                <a:gd name="T106" fmla="*/ 30 w 145"/>
                <a:gd name="T107" fmla="*/ 52 h 81"/>
                <a:gd name="T108" fmla="*/ 30 w 145"/>
                <a:gd name="T109" fmla="*/ 55 h 81"/>
                <a:gd name="T110" fmla="*/ 34 w 145"/>
                <a:gd name="T111" fmla="*/ 55 h 81"/>
                <a:gd name="T112" fmla="*/ 26 w 145"/>
                <a:gd name="T113" fmla="*/ 59 h 81"/>
                <a:gd name="T114" fmla="*/ 19 w 145"/>
                <a:gd name="T115" fmla="*/ 59 h 81"/>
                <a:gd name="T116" fmla="*/ 23 w 145"/>
                <a:gd name="T117" fmla="*/ 70 h 81"/>
                <a:gd name="T118" fmla="*/ 37 w 145"/>
                <a:gd name="T119" fmla="*/ 66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45" h="81">
                  <a:moveTo>
                    <a:pt x="52" y="81"/>
                  </a:moveTo>
                  <a:lnTo>
                    <a:pt x="52" y="81"/>
                  </a:lnTo>
                  <a:lnTo>
                    <a:pt x="52" y="78"/>
                  </a:lnTo>
                  <a:lnTo>
                    <a:pt x="52" y="78"/>
                  </a:lnTo>
                  <a:lnTo>
                    <a:pt x="52" y="81"/>
                  </a:lnTo>
                  <a:lnTo>
                    <a:pt x="52" y="81"/>
                  </a:lnTo>
                  <a:lnTo>
                    <a:pt x="52" y="81"/>
                  </a:lnTo>
                  <a:close/>
                  <a:moveTo>
                    <a:pt x="45" y="70"/>
                  </a:moveTo>
                  <a:lnTo>
                    <a:pt x="49" y="66"/>
                  </a:lnTo>
                  <a:lnTo>
                    <a:pt x="49" y="70"/>
                  </a:lnTo>
                  <a:lnTo>
                    <a:pt x="52" y="74"/>
                  </a:lnTo>
                  <a:lnTo>
                    <a:pt x="52" y="74"/>
                  </a:lnTo>
                  <a:lnTo>
                    <a:pt x="56" y="74"/>
                  </a:lnTo>
                  <a:lnTo>
                    <a:pt x="60" y="74"/>
                  </a:lnTo>
                  <a:lnTo>
                    <a:pt x="63" y="78"/>
                  </a:lnTo>
                  <a:lnTo>
                    <a:pt x="71" y="78"/>
                  </a:lnTo>
                  <a:lnTo>
                    <a:pt x="75" y="78"/>
                  </a:lnTo>
                  <a:lnTo>
                    <a:pt x="78" y="78"/>
                  </a:lnTo>
                  <a:lnTo>
                    <a:pt x="78" y="74"/>
                  </a:lnTo>
                  <a:lnTo>
                    <a:pt x="78" y="74"/>
                  </a:lnTo>
                  <a:lnTo>
                    <a:pt x="78" y="74"/>
                  </a:lnTo>
                  <a:lnTo>
                    <a:pt x="82" y="78"/>
                  </a:lnTo>
                  <a:lnTo>
                    <a:pt x="86" y="74"/>
                  </a:lnTo>
                  <a:lnTo>
                    <a:pt x="86" y="70"/>
                  </a:lnTo>
                  <a:lnTo>
                    <a:pt x="93" y="70"/>
                  </a:lnTo>
                  <a:lnTo>
                    <a:pt x="89" y="70"/>
                  </a:lnTo>
                  <a:lnTo>
                    <a:pt x="89" y="70"/>
                  </a:lnTo>
                  <a:lnTo>
                    <a:pt x="93" y="70"/>
                  </a:lnTo>
                  <a:lnTo>
                    <a:pt x="93" y="70"/>
                  </a:lnTo>
                  <a:lnTo>
                    <a:pt x="97" y="66"/>
                  </a:lnTo>
                  <a:lnTo>
                    <a:pt x="100" y="66"/>
                  </a:lnTo>
                  <a:lnTo>
                    <a:pt x="100" y="66"/>
                  </a:lnTo>
                  <a:lnTo>
                    <a:pt x="104" y="66"/>
                  </a:lnTo>
                  <a:lnTo>
                    <a:pt x="104" y="66"/>
                  </a:lnTo>
                  <a:lnTo>
                    <a:pt x="104" y="66"/>
                  </a:lnTo>
                  <a:lnTo>
                    <a:pt x="112" y="63"/>
                  </a:lnTo>
                  <a:lnTo>
                    <a:pt x="115" y="59"/>
                  </a:lnTo>
                  <a:lnTo>
                    <a:pt x="123" y="55"/>
                  </a:lnTo>
                  <a:lnTo>
                    <a:pt x="123" y="55"/>
                  </a:lnTo>
                  <a:lnTo>
                    <a:pt x="123" y="55"/>
                  </a:lnTo>
                  <a:lnTo>
                    <a:pt x="123" y="52"/>
                  </a:lnTo>
                  <a:lnTo>
                    <a:pt x="126" y="52"/>
                  </a:lnTo>
                  <a:lnTo>
                    <a:pt x="126" y="55"/>
                  </a:lnTo>
                  <a:lnTo>
                    <a:pt x="130" y="55"/>
                  </a:lnTo>
                  <a:lnTo>
                    <a:pt x="134" y="52"/>
                  </a:lnTo>
                  <a:lnTo>
                    <a:pt x="134" y="52"/>
                  </a:lnTo>
                  <a:lnTo>
                    <a:pt x="130" y="52"/>
                  </a:lnTo>
                  <a:lnTo>
                    <a:pt x="130" y="48"/>
                  </a:lnTo>
                  <a:lnTo>
                    <a:pt x="134" y="48"/>
                  </a:lnTo>
                  <a:lnTo>
                    <a:pt x="134" y="44"/>
                  </a:lnTo>
                  <a:lnTo>
                    <a:pt x="134" y="44"/>
                  </a:lnTo>
                  <a:lnTo>
                    <a:pt x="137" y="44"/>
                  </a:lnTo>
                  <a:lnTo>
                    <a:pt x="137" y="48"/>
                  </a:lnTo>
                  <a:lnTo>
                    <a:pt x="141" y="48"/>
                  </a:lnTo>
                  <a:lnTo>
                    <a:pt x="141" y="44"/>
                  </a:lnTo>
                  <a:lnTo>
                    <a:pt x="141" y="40"/>
                  </a:lnTo>
                  <a:lnTo>
                    <a:pt x="137" y="37"/>
                  </a:lnTo>
                  <a:lnTo>
                    <a:pt x="137" y="37"/>
                  </a:lnTo>
                  <a:lnTo>
                    <a:pt x="137" y="33"/>
                  </a:lnTo>
                  <a:lnTo>
                    <a:pt x="137" y="29"/>
                  </a:lnTo>
                  <a:lnTo>
                    <a:pt x="141" y="29"/>
                  </a:lnTo>
                  <a:lnTo>
                    <a:pt x="145" y="29"/>
                  </a:lnTo>
                  <a:lnTo>
                    <a:pt x="145" y="29"/>
                  </a:lnTo>
                  <a:lnTo>
                    <a:pt x="145" y="26"/>
                  </a:lnTo>
                  <a:lnTo>
                    <a:pt x="137" y="26"/>
                  </a:lnTo>
                  <a:lnTo>
                    <a:pt x="134" y="26"/>
                  </a:lnTo>
                  <a:lnTo>
                    <a:pt x="137" y="22"/>
                  </a:lnTo>
                  <a:lnTo>
                    <a:pt x="137" y="22"/>
                  </a:lnTo>
                  <a:lnTo>
                    <a:pt x="134" y="22"/>
                  </a:lnTo>
                  <a:lnTo>
                    <a:pt x="130" y="22"/>
                  </a:lnTo>
                  <a:lnTo>
                    <a:pt x="130" y="18"/>
                  </a:lnTo>
                  <a:lnTo>
                    <a:pt x="134" y="18"/>
                  </a:lnTo>
                  <a:lnTo>
                    <a:pt x="134" y="14"/>
                  </a:lnTo>
                  <a:lnTo>
                    <a:pt x="134" y="11"/>
                  </a:lnTo>
                  <a:lnTo>
                    <a:pt x="134" y="11"/>
                  </a:lnTo>
                  <a:lnTo>
                    <a:pt x="130" y="11"/>
                  </a:lnTo>
                  <a:lnTo>
                    <a:pt x="126" y="11"/>
                  </a:lnTo>
                  <a:lnTo>
                    <a:pt x="126" y="7"/>
                  </a:lnTo>
                  <a:lnTo>
                    <a:pt x="130" y="7"/>
                  </a:lnTo>
                  <a:lnTo>
                    <a:pt x="130" y="7"/>
                  </a:lnTo>
                  <a:lnTo>
                    <a:pt x="130" y="3"/>
                  </a:lnTo>
                  <a:lnTo>
                    <a:pt x="134" y="3"/>
                  </a:lnTo>
                  <a:lnTo>
                    <a:pt x="130" y="3"/>
                  </a:lnTo>
                  <a:lnTo>
                    <a:pt x="130" y="3"/>
                  </a:lnTo>
                  <a:lnTo>
                    <a:pt x="123" y="7"/>
                  </a:lnTo>
                  <a:lnTo>
                    <a:pt x="123" y="11"/>
                  </a:lnTo>
                  <a:lnTo>
                    <a:pt x="119" y="11"/>
                  </a:lnTo>
                  <a:lnTo>
                    <a:pt x="119" y="7"/>
                  </a:lnTo>
                  <a:lnTo>
                    <a:pt x="119" y="7"/>
                  </a:lnTo>
                  <a:lnTo>
                    <a:pt x="119" y="3"/>
                  </a:lnTo>
                  <a:lnTo>
                    <a:pt x="119" y="0"/>
                  </a:lnTo>
                  <a:lnTo>
                    <a:pt x="115" y="0"/>
                  </a:lnTo>
                  <a:lnTo>
                    <a:pt x="112" y="3"/>
                  </a:lnTo>
                  <a:lnTo>
                    <a:pt x="112" y="0"/>
                  </a:lnTo>
                  <a:lnTo>
                    <a:pt x="108" y="3"/>
                  </a:lnTo>
                  <a:lnTo>
                    <a:pt x="108" y="7"/>
                  </a:lnTo>
                  <a:lnTo>
                    <a:pt x="108" y="7"/>
                  </a:lnTo>
                  <a:lnTo>
                    <a:pt x="104" y="7"/>
                  </a:lnTo>
                  <a:lnTo>
                    <a:pt x="100" y="11"/>
                  </a:lnTo>
                  <a:lnTo>
                    <a:pt x="100" y="7"/>
                  </a:lnTo>
                  <a:lnTo>
                    <a:pt x="100" y="7"/>
                  </a:lnTo>
                  <a:lnTo>
                    <a:pt x="97" y="11"/>
                  </a:lnTo>
                  <a:lnTo>
                    <a:pt x="97" y="14"/>
                  </a:lnTo>
                  <a:lnTo>
                    <a:pt x="93" y="14"/>
                  </a:lnTo>
                  <a:lnTo>
                    <a:pt x="89" y="7"/>
                  </a:lnTo>
                  <a:lnTo>
                    <a:pt x="89" y="7"/>
                  </a:lnTo>
                  <a:lnTo>
                    <a:pt x="86" y="7"/>
                  </a:lnTo>
                  <a:lnTo>
                    <a:pt x="86" y="7"/>
                  </a:lnTo>
                  <a:lnTo>
                    <a:pt x="82" y="14"/>
                  </a:lnTo>
                  <a:lnTo>
                    <a:pt x="86" y="18"/>
                  </a:lnTo>
                  <a:lnTo>
                    <a:pt x="82" y="26"/>
                  </a:lnTo>
                  <a:lnTo>
                    <a:pt x="86" y="18"/>
                  </a:lnTo>
                  <a:lnTo>
                    <a:pt x="82" y="14"/>
                  </a:lnTo>
                  <a:lnTo>
                    <a:pt x="82" y="11"/>
                  </a:lnTo>
                  <a:lnTo>
                    <a:pt x="78" y="11"/>
                  </a:lnTo>
                  <a:lnTo>
                    <a:pt x="78" y="7"/>
                  </a:lnTo>
                  <a:lnTo>
                    <a:pt x="78" y="7"/>
                  </a:lnTo>
                  <a:lnTo>
                    <a:pt x="71" y="11"/>
                  </a:lnTo>
                  <a:lnTo>
                    <a:pt x="71" y="14"/>
                  </a:lnTo>
                  <a:lnTo>
                    <a:pt x="71" y="14"/>
                  </a:lnTo>
                  <a:lnTo>
                    <a:pt x="67" y="18"/>
                  </a:lnTo>
                  <a:lnTo>
                    <a:pt x="63" y="18"/>
                  </a:lnTo>
                  <a:lnTo>
                    <a:pt x="63" y="14"/>
                  </a:lnTo>
                  <a:lnTo>
                    <a:pt x="63" y="14"/>
                  </a:lnTo>
                  <a:lnTo>
                    <a:pt x="63" y="7"/>
                  </a:lnTo>
                  <a:lnTo>
                    <a:pt x="60" y="7"/>
                  </a:lnTo>
                  <a:lnTo>
                    <a:pt x="56" y="11"/>
                  </a:lnTo>
                  <a:lnTo>
                    <a:pt x="56" y="18"/>
                  </a:lnTo>
                  <a:lnTo>
                    <a:pt x="60" y="18"/>
                  </a:lnTo>
                  <a:lnTo>
                    <a:pt x="56" y="22"/>
                  </a:lnTo>
                  <a:lnTo>
                    <a:pt x="56" y="26"/>
                  </a:lnTo>
                  <a:lnTo>
                    <a:pt x="52" y="26"/>
                  </a:lnTo>
                  <a:lnTo>
                    <a:pt x="52" y="22"/>
                  </a:lnTo>
                  <a:lnTo>
                    <a:pt x="49" y="26"/>
                  </a:lnTo>
                  <a:lnTo>
                    <a:pt x="49" y="26"/>
                  </a:lnTo>
                  <a:lnTo>
                    <a:pt x="45" y="29"/>
                  </a:lnTo>
                  <a:lnTo>
                    <a:pt x="45" y="33"/>
                  </a:lnTo>
                  <a:lnTo>
                    <a:pt x="45" y="29"/>
                  </a:lnTo>
                  <a:lnTo>
                    <a:pt x="41" y="29"/>
                  </a:lnTo>
                  <a:lnTo>
                    <a:pt x="41" y="26"/>
                  </a:lnTo>
                  <a:lnTo>
                    <a:pt x="45" y="22"/>
                  </a:lnTo>
                  <a:lnTo>
                    <a:pt x="45" y="22"/>
                  </a:lnTo>
                  <a:lnTo>
                    <a:pt x="41" y="22"/>
                  </a:lnTo>
                  <a:lnTo>
                    <a:pt x="41" y="18"/>
                  </a:lnTo>
                  <a:lnTo>
                    <a:pt x="41" y="14"/>
                  </a:lnTo>
                  <a:lnTo>
                    <a:pt x="41" y="18"/>
                  </a:lnTo>
                  <a:lnTo>
                    <a:pt x="45" y="14"/>
                  </a:lnTo>
                  <a:lnTo>
                    <a:pt x="45" y="14"/>
                  </a:lnTo>
                  <a:lnTo>
                    <a:pt x="41" y="11"/>
                  </a:lnTo>
                  <a:lnTo>
                    <a:pt x="45" y="11"/>
                  </a:lnTo>
                  <a:lnTo>
                    <a:pt x="41" y="7"/>
                  </a:lnTo>
                  <a:lnTo>
                    <a:pt x="41" y="7"/>
                  </a:lnTo>
                  <a:lnTo>
                    <a:pt x="37" y="7"/>
                  </a:lnTo>
                  <a:lnTo>
                    <a:pt x="34" y="3"/>
                  </a:lnTo>
                  <a:lnTo>
                    <a:pt x="34" y="3"/>
                  </a:lnTo>
                  <a:lnTo>
                    <a:pt x="34" y="0"/>
                  </a:lnTo>
                  <a:lnTo>
                    <a:pt x="30" y="0"/>
                  </a:lnTo>
                  <a:lnTo>
                    <a:pt x="26" y="0"/>
                  </a:lnTo>
                  <a:lnTo>
                    <a:pt x="23" y="0"/>
                  </a:lnTo>
                  <a:lnTo>
                    <a:pt x="23" y="0"/>
                  </a:lnTo>
                  <a:lnTo>
                    <a:pt x="23" y="3"/>
                  </a:lnTo>
                  <a:lnTo>
                    <a:pt x="23" y="3"/>
                  </a:lnTo>
                  <a:lnTo>
                    <a:pt x="26" y="0"/>
                  </a:lnTo>
                  <a:lnTo>
                    <a:pt x="26" y="0"/>
                  </a:lnTo>
                  <a:lnTo>
                    <a:pt x="30" y="3"/>
                  </a:lnTo>
                  <a:lnTo>
                    <a:pt x="30" y="3"/>
                  </a:lnTo>
                  <a:lnTo>
                    <a:pt x="30" y="3"/>
                  </a:lnTo>
                  <a:lnTo>
                    <a:pt x="26" y="3"/>
                  </a:lnTo>
                  <a:lnTo>
                    <a:pt x="23" y="3"/>
                  </a:lnTo>
                  <a:lnTo>
                    <a:pt x="26" y="3"/>
                  </a:lnTo>
                  <a:lnTo>
                    <a:pt x="30" y="7"/>
                  </a:lnTo>
                  <a:lnTo>
                    <a:pt x="34" y="11"/>
                  </a:lnTo>
                  <a:lnTo>
                    <a:pt x="30" y="11"/>
                  </a:lnTo>
                  <a:lnTo>
                    <a:pt x="30" y="14"/>
                  </a:lnTo>
                  <a:lnTo>
                    <a:pt x="30" y="11"/>
                  </a:lnTo>
                  <a:lnTo>
                    <a:pt x="26" y="7"/>
                  </a:lnTo>
                  <a:lnTo>
                    <a:pt x="23" y="11"/>
                  </a:lnTo>
                  <a:lnTo>
                    <a:pt x="23" y="11"/>
                  </a:lnTo>
                  <a:lnTo>
                    <a:pt x="23" y="7"/>
                  </a:lnTo>
                  <a:lnTo>
                    <a:pt x="19" y="7"/>
                  </a:lnTo>
                  <a:lnTo>
                    <a:pt x="19" y="3"/>
                  </a:lnTo>
                  <a:lnTo>
                    <a:pt x="15" y="7"/>
                  </a:lnTo>
                  <a:lnTo>
                    <a:pt x="19" y="7"/>
                  </a:lnTo>
                  <a:lnTo>
                    <a:pt x="15" y="11"/>
                  </a:lnTo>
                  <a:lnTo>
                    <a:pt x="15" y="7"/>
                  </a:lnTo>
                  <a:lnTo>
                    <a:pt x="12" y="7"/>
                  </a:lnTo>
                  <a:lnTo>
                    <a:pt x="12" y="7"/>
                  </a:lnTo>
                  <a:lnTo>
                    <a:pt x="12" y="11"/>
                  </a:lnTo>
                  <a:lnTo>
                    <a:pt x="15" y="11"/>
                  </a:lnTo>
                  <a:lnTo>
                    <a:pt x="15" y="14"/>
                  </a:lnTo>
                  <a:lnTo>
                    <a:pt x="12" y="11"/>
                  </a:lnTo>
                  <a:lnTo>
                    <a:pt x="12" y="14"/>
                  </a:lnTo>
                  <a:lnTo>
                    <a:pt x="12" y="14"/>
                  </a:lnTo>
                  <a:lnTo>
                    <a:pt x="15" y="14"/>
                  </a:lnTo>
                  <a:lnTo>
                    <a:pt x="15" y="18"/>
                  </a:lnTo>
                  <a:lnTo>
                    <a:pt x="15" y="18"/>
                  </a:lnTo>
                  <a:lnTo>
                    <a:pt x="15" y="18"/>
                  </a:lnTo>
                  <a:lnTo>
                    <a:pt x="12" y="18"/>
                  </a:lnTo>
                  <a:lnTo>
                    <a:pt x="8" y="14"/>
                  </a:lnTo>
                  <a:lnTo>
                    <a:pt x="8" y="14"/>
                  </a:lnTo>
                  <a:lnTo>
                    <a:pt x="4" y="18"/>
                  </a:lnTo>
                  <a:lnTo>
                    <a:pt x="8" y="18"/>
                  </a:lnTo>
                  <a:lnTo>
                    <a:pt x="8" y="22"/>
                  </a:lnTo>
                  <a:lnTo>
                    <a:pt x="8" y="22"/>
                  </a:lnTo>
                  <a:lnTo>
                    <a:pt x="4" y="18"/>
                  </a:lnTo>
                  <a:lnTo>
                    <a:pt x="4" y="18"/>
                  </a:lnTo>
                  <a:lnTo>
                    <a:pt x="0" y="22"/>
                  </a:lnTo>
                  <a:lnTo>
                    <a:pt x="4" y="22"/>
                  </a:lnTo>
                  <a:lnTo>
                    <a:pt x="8" y="26"/>
                  </a:lnTo>
                  <a:lnTo>
                    <a:pt x="12" y="26"/>
                  </a:lnTo>
                  <a:lnTo>
                    <a:pt x="12" y="22"/>
                  </a:lnTo>
                  <a:lnTo>
                    <a:pt x="15" y="22"/>
                  </a:lnTo>
                  <a:lnTo>
                    <a:pt x="19" y="18"/>
                  </a:lnTo>
                  <a:lnTo>
                    <a:pt x="19" y="22"/>
                  </a:lnTo>
                  <a:lnTo>
                    <a:pt x="19" y="22"/>
                  </a:lnTo>
                  <a:lnTo>
                    <a:pt x="19" y="22"/>
                  </a:lnTo>
                  <a:lnTo>
                    <a:pt x="23" y="22"/>
                  </a:lnTo>
                  <a:lnTo>
                    <a:pt x="23" y="26"/>
                  </a:lnTo>
                  <a:lnTo>
                    <a:pt x="26" y="26"/>
                  </a:lnTo>
                  <a:lnTo>
                    <a:pt x="26" y="22"/>
                  </a:lnTo>
                  <a:lnTo>
                    <a:pt x="26" y="22"/>
                  </a:lnTo>
                  <a:lnTo>
                    <a:pt x="30" y="22"/>
                  </a:lnTo>
                  <a:lnTo>
                    <a:pt x="30" y="22"/>
                  </a:lnTo>
                  <a:lnTo>
                    <a:pt x="34" y="22"/>
                  </a:lnTo>
                  <a:lnTo>
                    <a:pt x="34" y="22"/>
                  </a:lnTo>
                  <a:lnTo>
                    <a:pt x="30" y="26"/>
                  </a:lnTo>
                  <a:lnTo>
                    <a:pt x="34" y="26"/>
                  </a:lnTo>
                  <a:lnTo>
                    <a:pt x="34" y="26"/>
                  </a:lnTo>
                  <a:lnTo>
                    <a:pt x="37" y="26"/>
                  </a:lnTo>
                  <a:lnTo>
                    <a:pt x="37" y="26"/>
                  </a:lnTo>
                  <a:lnTo>
                    <a:pt x="34" y="26"/>
                  </a:lnTo>
                  <a:lnTo>
                    <a:pt x="34" y="29"/>
                  </a:lnTo>
                  <a:lnTo>
                    <a:pt x="30" y="29"/>
                  </a:lnTo>
                  <a:lnTo>
                    <a:pt x="26" y="29"/>
                  </a:lnTo>
                  <a:lnTo>
                    <a:pt x="26" y="33"/>
                  </a:lnTo>
                  <a:lnTo>
                    <a:pt x="30" y="33"/>
                  </a:lnTo>
                  <a:lnTo>
                    <a:pt x="34" y="33"/>
                  </a:lnTo>
                  <a:lnTo>
                    <a:pt x="34" y="29"/>
                  </a:lnTo>
                  <a:lnTo>
                    <a:pt x="37" y="29"/>
                  </a:lnTo>
                  <a:lnTo>
                    <a:pt x="37" y="33"/>
                  </a:lnTo>
                  <a:lnTo>
                    <a:pt x="34" y="33"/>
                  </a:lnTo>
                  <a:lnTo>
                    <a:pt x="30" y="37"/>
                  </a:lnTo>
                  <a:lnTo>
                    <a:pt x="26" y="33"/>
                  </a:lnTo>
                  <a:lnTo>
                    <a:pt x="26" y="37"/>
                  </a:lnTo>
                  <a:lnTo>
                    <a:pt x="23" y="37"/>
                  </a:lnTo>
                  <a:lnTo>
                    <a:pt x="23" y="33"/>
                  </a:lnTo>
                  <a:lnTo>
                    <a:pt x="23" y="33"/>
                  </a:lnTo>
                  <a:lnTo>
                    <a:pt x="19" y="33"/>
                  </a:lnTo>
                  <a:lnTo>
                    <a:pt x="19" y="33"/>
                  </a:lnTo>
                  <a:lnTo>
                    <a:pt x="19" y="33"/>
                  </a:lnTo>
                  <a:lnTo>
                    <a:pt x="19" y="37"/>
                  </a:lnTo>
                  <a:lnTo>
                    <a:pt x="15" y="37"/>
                  </a:lnTo>
                  <a:lnTo>
                    <a:pt x="15" y="37"/>
                  </a:lnTo>
                  <a:lnTo>
                    <a:pt x="12" y="37"/>
                  </a:lnTo>
                  <a:lnTo>
                    <a:pt x="8" y="37"/>
                  </a:lnTo>
                  <a:lnTo>
                    <a:pt x="4" y="37"/>
                  </a:lnTo>
                  <a:lnTo>
                    <a:pt x="4" y="37"/>
                  </a:lnTo>
                  <a:lnTo>
                    <a:pt x="4" y="40"/>
                  </a:lnTo>
                  <a:lnTo>
                    <a:pt x="8" y="40"/>
                  </a:lnTo>
                  <a:lnTo>
                    <a:pt x="12" y="44"/>
                  </a:lnTo>
                  <a:lnTo>
                    <a:pt x="12" y="40"/>
                  </a:lnTo>
                  <a:lnTo>
                    <a:pt x="15" y="44"/>
                  </a:lnTo>
                  <a:lnTo>
                    <a:pt x="23" y="44"/>
                  </a:lnTo>
                  <a:lnTo>
                    <a:pt x="26" y="44"/>
                  </a:lnTo>
                  <a:lnTo>
                    <a:pt x="26" y="44"/>
                  </a:lnTo>
                  <a:lnTo>
                    <a:pt x="23" y="44"/>
                  </a:lnTo>
                  <a:lnTo>
                    <a:pt x="23" y="48"/>
                  </a:lnTo>
                  <a:lnTo>
                    <a:pt x="26" y="48"/>
                  </a:lnTo>
                  <a:lnTo>
                    <a:pt x="26" y="52"/>
                  </a:lnTo>
                  <a:lnTo>
                    <a:pt x="30" y="52"/>
                  </a:lnTo>
                  <a:lnTo>
                    <a:pt x="34" y="48"/>
                  </a:lnTo>
                  <a:lnTo>
                    <a:pt x="34" y="48"/>
                  </a:lnTo>
                  <a:lnTo>
                    <a:pt x="30" y="52"/>
                  </a:lnTo>
                  <a:lnTo>
                    <a:pt x="30" y="55"/>
                  </a:lnTo>
                  <a:lnTo>
                    <a:pt x="30" y="55"/>
                  </a:lnTo>
                  <a:lnTo>
                    <a:pt x="34" y="52"/>
                  </a:lnTo>
                  <a:lnTo>
                    <a:pt x="37" y="52"/>
                  </a:lnTo>
                  <a:lnTo>
                    <a:pt x="41" y="55"/>
                  </a:lnTo>
                  <a:lnTo>
                    <a:pt x="37" y="55"/>
                  </a:lnTo>
                  <a:lnTo>
                    <a:pt x="34" y="55"/>
                  </a:lnTo>
                  <a:lnTo>
                    <a:pt x="34" y="55"/>
                  </a:lnTo>
                  <a:lnTo>
                    <a:pt x="30" y="55"/>
                  </a:lnTo>
                  <a:lnTo>
                    <a:pt x="30" y="59"/>
                  </a:lnTo>
                  <a:lnTo>
                    <a:pt x="26" y="59"/>
                  </a:lnTo>
                  <a:lnTo>
                    <a:pt x="26" y="59"/>
                  </a:lnTo>
                  <a:lnTo>
                    <a:pt x="23" y="63"/>
                  </a:lnTo>
                  <a:lnTo>
                    <a:pt x="23" y="59"/>
                  </a:lnTo>
                  <a:lnTo>
                    <a:pt x="19" y="59"/>
                  </a:lnTo>
                  <a:lnTo>
                    <a:pt x="19" y="59"/>
                  </a:lnTo>
                  <a:lnTo>
                    <a:pt x="19" y="59"/>
                  </a:lnTo>
                  <a:lnTo>
                    <a:pt x="19" y="63"/>
                  </a:lnTo>
                  <a:lnTo>
                    <a:pt x="19" y="63"/>
                  </a:lnTo>
                  <a:lnTo>
                    <a:pt x="19" y="63"/>
                  </a:lnTo>
                  <a:lnTo>
                    <a:pt x="19" y="70"/>
                  </a:lnTo>
                  <a:lnTo>
                    <a:pt x="23" y="70"/>
                  </a:lnTo>
                  <a:lnTo>
                    <a:pt x="23" y="66"/>
                  </a:lnTo>
                  <a:lnTo>
                    <a:pt x="26" y="70"/>
                  </a:lnTo>
                  <a:lnTo>
                    <a:pt x="30" y="70"/>
                  </a:lnTo>
                  <a:lnTo>
                    <a:pt x="37" y="66"/>
                  </a:lnTo>
                  <a:lnTo>
                    <a:pt x="37" y="66"/>
                  </a:lnTo>
                  <a:lnTo>
                    <a:pt x="41" y="66"/>
                  </a:lnTo>
                  <a:lnTo>
                    <a:pt x="41" y="70"/>
                  </a:lnTo>
                  <a:lnTo>
                    <a:pt x="45" y="7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2" name="Freeform 156">
              <a:extLst>
                <a:ext uri="{FF2B5EF4-FFF2-40B4-BE49-F238E27FC236}">
                  <a16:creationId xmlns:a16="http://schemas.microsoft.com/office/drawing/2014/main" xmlns="" id="{77526B5C-112A-4563-A66C-BA8771DE2F80}"/>
                </a:ext>
              </a:extLst>
            </p:cNvPr>
            <p:cNvSpPr>
              <a:spLocks noEditPoints="1"/>
            </p:cNvSpPr>
            <p:nvPr/>
          </p:nvSpPr>
          <p:spPr bwMode="auto">
            <a:xfrm>
              <a:off x="2293512" y="4288867"/>
              <a:ext cx="59116" cy="33169"/>
            </a:xfrm>
            <a:custGeom>
              <a:avLst/>
              <a:gdLst>
                <a:gd name="T0" fmla="*/ 33 w 33"/>
                <a:gd name="T1" fmla="*/ 15 h 19"/>
                <a:gd name="T2" fmla="*/ 29 w 33"/>
                <a:gd name="T3" fmla="*/ 15 h 19"/>
                <a:gd name="T4" fmla="*/ 29 w 33"/>
                <a:gd name="T5" fmla="*/ 19 h 19"/>
                <a:gd name="T6" fmla="*/ 33 w 33"/>
                <a:gd name="T7" fmla="*/ 15 h 19"/>
                <a:gd name="T8" fmla="*/ 33 w 33"/>
                <a:gd name="T9" fmla="*/ 15 h 19"/>
                <a:gd name="T10" fmla="*/ 33 w 33"/>
                <a:gd name="T11" fmla="*/ 15 h 19"/>
                <a:gd name="T12" fmla="*/ 33 w 33"/>
                <a:gd name="T13" fmla="*/ 15 h 19"/>
                <a:gd name="T14" fmla="*/ 18 w 33"/>
                <a:gd name="T15" fmla="*/ 11 h 19"/>
                <a:gd name="T16" fmla="*/ 22 w 33"/>
                <a:gd name="T17" fmla="*/ 11 h 19"/>
                <a:gd name="T18" fmla="*/ 22 w 33"/>
                <a:gd name="T19" fmla="*/ 11 h 19"/>
                <a:gd name="T20" fmla="*/ 22 w 33"/>
                <a:gd name="T21" fmla="*/ 15 h 19"/>
                <a:gd name="T22" fmla="*/ 18 w 33"/>
                <a:gd name="T23" fmla="*/ 11 h 19"/>
                <a:gd name="T24" fmla="*/ 18 w 33"/>
                <a:gd name="T25" fmla="*/ 11 h 19"/>
                <a:gd name="T26" fmla="*/ 15 w 33"/>
                <a:gd name="T27" fmla="*/ 4 h 19"/>
                <a:gd name="T28" fmla="*/ 15 w 33"/>
                <a:gd name="T29" fmla="*/ 8 h 19"/>
                <a:gd name="T30" fmla="*/ 15 w 33"/>
                <a:gd name="T31" fmla="*/ 8 h 19"/>
                <a:gd name="T32" fmla="*/ 15 w 33"/>
                <a:gd name="T33" fmla="*/ 4 h 19"/>
                <a:gd name="T34" fmla="*/ 15 w 33"/>
                <a:gd name="T35" fmla="*/ 4 h 19"/>
                <a:gd name="T36" fmla="*/ 0 w 33"/>
                <a:gd name="T37" fmla="*/ 8 h 19"/>
                <a:gd name="T38" fmla="*/ 4 w 33"/>
                <a:gd name="T39" fmla="*/ 8 h 19"/>
                <a:gd name="T40" fmla="*/ 4 w 33"/>
                <a:gd name="T41" fmla="*/ 11 h 19"/>
                <a:gd name="T42" fmla="*/ 0 w 33"/>
                <a:gd name="T43" fmla="*/ 11 h 19"/>
                <a:gd name="T44" fmla="*/ 0 w 33"/>
                <a:gd name="T45" fmla="*/ 8 h 19"/>
                <a:gd name="T46" fmla="*/ 0 w 33"/>
                <a:gd name="T47" fmla="*/ 8 h 19"/>
                <a:gd name="T48" fmla="*/ 0 w 33"/>
                <a:gd name="T49" fmla="*/ 8 h 19"/>
                <a:gd name="T50" fmla="*/ 4 w 33"/>
                <a:gd name="T51" fmla="*/ 4 h 19"/>
                <a:gd name="T52" fmla="*/ 4 w 33"/>
                <a:gd name="T53" fmla="*/ 4 h 19"/>
                <a:gd name="T54" fmla="*/ 7 w 33"/>
                <a:gd name="T55" fmla="*/ 8 h 19"/>
                <a:gd name="T56" fmla="*/ 7 w 33"/>
                <a:gd name="T57" fmla="*/ 11 h 19"/>
                <a:gd name="T58" fmla="*/ 7 w 33"/>
                <a:gd name="T59" fmla="*/ 15 h 19"/>
                <a:gd name="T60" fmla="*/ 4 w 33"/>
                <a:gd name="T61" fmla="*/ 15 h 19"/>
                <a:gd name="T62" fmla="*/ 7 w 33"/>
                <a:gd name="T63" fmla="*/ 19 h 19"/>
                <a:gd name="T64" fmla="*/ 11 w 33"/>
                <a:gd name="T65" fmla="*/ 19 h 19"/>
                <a:gd name="T66" fmla="*/ 11 w 33"/>
                <a:gd name="T67" fmla="*/ 15 h 19"/>
                <a:gd name="T68" fmla="*/ 11 w 33"/>
                <a:gd name="T69" fmla="*/ 11 h 19"/>
                <a:gd name="T70" fmla="*/ 11 w 33"/>
                <a:gd name="T71" fmla="*/ 8 h 19"/>
                <a:gd name="T72" fmla="*/ 7 w 33"/>
                <a:gd name="T73" fmla="*/ 4 h 19"/>
                <a:gd name="T74" fmla="*/ 7 w 33"/>
                <a:gd name="T75" fmla="*/ 0 h 19"/>
                <a:gd name="T76" fmla="*/ 7 w 33"/>
                <a:gd name="T77" fmla="*/ 0 h 19"/>
                <a:gd name="T78" fmla="*/ 4 w 33"/>
                <a:gd name="T79" fmla="*/ 0 h 19"/>
                <a:gd name="T80" fmla="*/ 4 w 33"/>
                <a:gd name="T81"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3" h="19">
                  <a:moveTo>
                    <a:pt x="33" y="15"/>
                  </a:moveTo>
                  <a:lnTo>
                    <a:pt x="29" y="15"/>
                  </a:lnTo>
                  <a:lnTo>
                    <a:pt x="29" y="19"/>
                  </a:lnTo>
                  <a:lnTo>
                    <a:pt x="33" y="15"/>
                  </a:lnTo>
                  <a:lnTo>
                    <a:pt x="33" y="15"/>
                  </a:lnTo>
                  <a:lnTo>
                    <a:pt x="33" y="15"/>
                  </a:lnTo>
                  <a:lnTo>
                    <a:pt x="33" y="15"/>
                  </a:lnTo>
                  <a:close/>
                  <a:moveTo>
                    <a:pt x="18" y="11"/>
                  </a:moveTo>
                  <a:lnTo>
                    <a:pt x="22" y="11"/>
                  </a:lnTo>
                  <a:lnTo>
                    <a:pt x="22" y="11"/>
                  </a:lnTo>
                  <a:lnTo>
                    <a:pt x="22" y="15"/>
                  </a:lnTo>
                  <a:lnTo>
                    <a:pt x="18" y="11"/>
                  </a:lnTo>
                  <a:lnTo>
                    <a:pt x="18" y="11"/>
                  </a:lnTo>
                  <a:close/>
                  <a:moveTo>
                    <a:pt x="15" y="4"/>
                  </a:moveTo>
                  <a:lnTo>
                    <a:pt x="15" y="8"/>
                  </a:lnTo>
                  <a:lnTo>
                    <a:pt x="15" y="8"/>
                  </a:lnTo>
                  <a:lnTo>
                    <a:pt x="15" y="4"/>
                  </a:lnTo>
                  <a:lnTo>
                    <a:pt x="15" y="4"/>
                  </a:lnTo>
                  <a:close/>
                  <a:moveTo>
                    <a:pt x="0" y="8"/>
                  </a:moveTo>
                  <a:lnTo>
                    <a:pt x="4" y="8"/>
                  </a:lnTo>
                  <a:lnTo>
                    <a:pt x="4" y="11"/>
                  </a:lnTo>
                  <a:lnTo>
                    <a:pt x="0" y="11"/>
                  </a:lnTo>
                  <a:lnTo>
                    <a:pt x="0" y="8"/>
                  </a:lnTo>
                  <a:lnTo>
                    <a:pt x="0" y="8"/>
                  </a:lnTo>
                  <a:lnTo>
                    <a:pt x="0" y="8"/>
                  </a:lnTo>
                  <a:close/>
                  <a:moveTo>
                    <a:pt x="4" y="4"/>
                  </a:moveTo>
                  <a:lnTo>
                    <a:pt x="4" y="4"/>
                  </a:lnTo>
                  <a:lnTo>
                    <a:pt x="7" y="8"/>
                  </a:lnTo>
                  <a:lnTo>
                    <a:pt x="7" y="11"/>
                  </a:lnTo>
                  <a:lnTo>
                    <a:pt x="7" y="15"/>
                  </a:lnTo>
                  <a:lnTo>
                    <a:pt x="4" y="15"/>
                  </a:lnTo>
                  <a:lnTo>
                    <a:pt x="7" y="19"/>
                  </a:lnTo>
                  <a:lnTo>
                    <a:pt x="11" y="19"/>
                  </a:lnTo>
                  <a:lnTo>
                    <a:pt x="11" y="15"/>
                  </a:lnTo>
                  <a:lnTo>
                    <a:pt x="11" y="11"/>
                  </a:lnTo>
                  <a:lnTo>
                    <a:pt x="11" y="8"/>
                  </a:lnTo>
                  <a:lnTo>
                    <a:pt x="7" y="4"/>
                  </a:lnTo>
                  <a:lnTo>
                    <a:pt x="7" y="0"/>
                  </a:lnTo>
                  <a:lnTo>
                    <a:pt x="7" y="0"/>
                  </a:lnTo>
                  <a:lnTo>
                    <a:pt x="4" y="0"/>
                  </a:lnTo>
                  <a:lnTo>
                    <a:pt x="4"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3" name="Freeform 157">
              <a:extLst>
                <a:ext uri="{FF2B5EF4-FFF2-40B4-BE49-F238E27FC236}">
                  <a16:creationId xmlns:a16="http://schemas.microsoft.com/office/drawing/2014/main" xmlns="" id="{D7DFCBD8-ECD2-4A77-AD3B-87C77833DC6D}"/>
                </a:ext>
              </a:extLst>
            </p:cNvPr>
            <p:cNvSpPr>
              <a:spLocks noEditPoints="1"/>
            </p:cNvSpPr>
            <p:nvPr/>
          </p:nvSpPr>
          <p:spPr bwMode="auto">
            <a:xfrm>
              <a:off x="3096053" y="3796574"/>
              <a:ext cx="93152" cy="33169"/>
            </a:xfrm>
            <a:custGeom>
              <a:avLst/>
              <a:gdLst>
                <a:gd name="T0" fmla="*/ 44 w 52"/>
                <a:gd name="T1" fmla="*/ 15 h 19"/>
                <a:gd name="T2" fmla="*/ 52 w 52"/>
                <a:gd name="T3" fmla="*/ 19 h 19"/>
                <a:gd name="T4" fmla="*/ 48 w 52"/>
                <a:gd name="T5" fmla="*/ 19 h 19"/>
                <a:gd name="T6" fmla="*/ 44 w 52"/>
                <a:gd name="T7" fmla="*/ 19 h 19"/>
                <a:gd name="T8" fmla="*/ 44 w 52"/>
                <a:gd name="T9" fmla="*/ 15 h 19"/>
                <a:gd name="T10" fmla="*/ 44 w 52"/>
                <a:gd name="T11" fmla="*/ 15 h 19"/>
                <a:gd name="T12" fmla="*/ 48 w 52"/>
                <a:gd name="T13" fmla="*/ 8 h 19"/>
                <a:gd name="T14" fmla="*/ 44 w 52"/>
                <a:gd name="T15" fmla="*/ 8 h 19"/>
                <a:gd name="T16" fmla="*/ 48 w 52"/>
                <a:gd name="T17" fmla="*/ 11 h 19"/>
                <a:gd name="T18" fmla="*/ 48 w 52"/>
                <a:gd name="T19" fmla="*/ 8 h 19"/>
                <a:gd name="T20" fmla="*/ 48 w 52"/>
                <a:gd name="T21" fmla="*/ 8 h 19"/>
                <a:gd name="T22" fmla="*/ 48 w 52"/>
                <a:gd name="T23" fmla="*/ 8 h 19"/>
                <a:gd name="T24" fmla="*/ 29 w 52"/>
                <a:gd name="T25" fmla="*/ 11 h 19"/>
                <a:gd name="T26" fmla="*/ 29 w 52"/>
                <a:gd name="T27" fmla="*/ 11 h 19"/>
                <a:gd name="T28" fmla="*/ 29 w 52"/>
                <a:gd name="T29" fmla="*/ 15 h 19"/>
                <a:gd name="T30" fmla="*/ 33 w 52"/>
                <a:gd name="T31" fmla="*/ 15 h 19"/>
                <a:gd name="T32" fmla="*/ 29 w 52"/>
                <a:gd name="T33" fmla="*/ 11 h 19"/>
                <a:gd name="T34" fmla="*/ 29 w 52"/>
                <a:gd name="T35" fmla="*/ 11 h 19"/>
                <a:gd name="T36" fmla="*/ 22 w 52"/>
                <a:gd name="T37" fmla="*/ 0 h 19"/>
                <a:gd name="T38" fmla="*/ 26 w 52"/>
                <a:gd name="T39" fmla="*/ 0 h 19"/>
                <a:gd name="T40" fmla="*/ 29 w 52"/>
                <a:gd name="T41" fmla="*/ 0 h 19"/>
                <a:gd name="T42" fmla="*/ 29 w 52"/>
                <a:gd name="T43" fmla="*/ 4 h 19"/>
                <a:gd name="T44" fmla="*/ 29 w 52"/>
                <a:gd name="T45" fmla="*/ 4 h 19"/>
                <a:gd name="T46" fmla="*/ 26 w 52"/>
                <a:gd name="T47" fmla="*/ 4 h 19"/>
                <a:gd name="T48" fmla="*/ 22 w 52"/>
                <a:gd name="T49" fmla="*/ 0 h 19"/>
                <a:gd name="T50" fmla="*/ 22 w 52"/>
                <a:gd name="T51" fmla="*/ 0 h 19"/>
                <a:gd name="T52" fmla="*/ 4 w 52"/>
                <a:gd name="T53" fmla="*/ 8 h 19"/>
                <a:gd name="T54" fmla="*/ 4 w 52"/>
                <a:gd name="T55" fmla="*/ 8 h 19"/>
                <a:gd name="T56" fmla="*/ 0 w 52"/>
                <a:gd name="T57" fmla="*/ 8 h 19"/>
                <a:gd name="T58" fmla="*/ 4 w 52"/>
                <a:gd name="T59" fmla="*/ 8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2" h="19">
                  <a:moveTo>
                    <a:pt x="44" y="15"/>
                  </a:moveTo>
                  <a:lnTo>
                    <a:pt x="52" y="19"/>
                  </a:lnTo>
                  <a:lnTo>
                    <a:pt x="48" y="19"/>
                  </a:lnTo>
                  <a:lnTo>
                    <a:pt x="44" y="19"/>
                  </a:lnTo>
                  <a:lnTo>
                    <a:pt x="44" y="15"/>
                  </a:lnTo>
                  <a:lnTo>
                    <a:pt x="44" y="15"/>
                  </a:lnTo>
                  <a:close/>
                  <a:moveTo>
                    <a:pt x="48" y="8"/>
                  </a:moveTo>
                  <a:lnTo>
                    <a:pt x="44" y="8"/>
                  </a:lnTo>
                  <a:lnTo>
                    <a:pt x="48" y="11"/>
                  </a:lnTo>
                  <a:lnTo>
                    <a:pt x="48" y="8"/>
                  </a:lnTo>
                  <a:lnTo>
                    <a:pt x="48" y="8"/>
                  </a:lnTo>
                  <a:lnTo>
                    <a:pt x="48" y="8"/>
                  </a:lnTo>
                  <a:close/>
                  <a:moveTo>
                    <a:pt x="29" y="11"/>
                  </a:moveTo>
                  <a:lnTo>
                    <a:pt x="29" y="11"/>
                  </a:lnTo>
                  <a:lnTo>
                    <a:pt x="29" y="15"/>
                  </a:lnTo>
                  <a:lnTo>
                    <a:pt x="33" y="15"/>
                  </a:lnTo>
                  <a:lnTo>
                    <a:pt x="29" y="11"/>
                  </a:lnTo>
                  <a:lnTo>
                    <a:pt x="29" y="11"/>
                  </a:lnTo>
                  <a:close/>
                  <a:moveTo>
                    <a:pt x="22" y="0"/>
                  </a:moveTo>
                  <a:lnTo>
                    <a:pt x="26" y="0"/>
                  </a:lnTo>
                  <a:lnTo>
                    <a:pt x="29" y="0"/>
                  </a:lnTo>
                  <a:lnTo>
                    <a:pt x="29" y="4"/>
                  </a:lnTo>
                  <a:lnTo>
                    <a:pt x="29" y="4"/>
                  </a:lnTo>
                  <a:lnTo>
                    <a:pt x="26" y="4"/>
                  </a:lnTo>
                  <a:lnTo>
                    <a:pt x="22" y="0"/>
                  </a:lnTo>
                  <a:lnTo>
                    <a:pt x="22" y="0"/>
                  </a:lnTo>
                  <a:close/>
                  <a:moveTo>
                    <a:pt x="4" y="8"/>
                  </a:moveTo>
                  <a:lnTo>
                    <a:pt x="4" y="8"/>
                  </a:lnTo>
                  <a:lnTo>
                    <a:pt x="0" y="8"/>
                  </a:lnTo>
                  <a:lnTo>
                    <a:pt x="4" y="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4" name="Freeform 158">
              <a:extLst>
                <a:ext uri="{FF2B5EF4-FFF2-40B4-BE49-F238E27FC236}">
                  <a16:creationId xmlns:a16="http://schemas.microsoft.com/office/drawing/2014/main" xmlns="" id="{5A676DBA-8A09-47A9-8E1F-7C72F6067D5A}"/>
                </a:ext>
              </a:extLst>
            </p:cNvPr>
            <p:cNvSpPr>
              <a:spLocks noEditPoints="1"/>
            </p:cNvSpPr>
            <p:nvPr/>
          </p:nvSpPr>
          <p:spPr bwMode="auto">
            <a:xfrm>
              <a:off x="3022606" y="3789590"/>
              <a:ext cx="66282" cy="20949"/>
            </a:xfrm>
            <a:custGeom>
              <a:avLst/>
              <a:gdLst>
                <a:gd name="T0" fmla="*/ 30 w 37"/>
                <a:gd name="T1" fmla="*/ 8 h 12"/>
                <a:gd name="T2" fmla="*/ 30 w 37"/>
                <a:gd name="T3" fmla="*/ 8 h 12"/>
                <a:gd name="T4" fmla="*/ 37 w 37"/>
                <a:gd name="T5" fmla="*/ 8 h 12"/>
                <a:gd name="T6" fmla="*/ 33 w 37"/>
                <a:gd name="T7" fmla="*/ 8 h 12"/>
                <a:gd name="T8" fmla="*/ 30 w 37"/>
                <a:gd name="T9" fmla="*/ 8 h 12"/>
                <a:gd name="T10" fmla="*/ 30 w 37"/>
                <a:gd name="T11" fmla="*/ 8 h 12"/>
                <a:gd name="T12" fmla="*/ 26 w 37"/>
                <a:gd name="T13" fmla="*/ 0 h 12"/>
                <a:gd name="T14" fmla="*/ 22 w 37"/>
                <a:gd name="T15" fmla="*/ 0 h 12"/>
                <a:gd name="T16" fmla="*/ 15 w 37"/>
                <a:gd name="T17" fmla="*/ 0 h 12"/>
                <a:gd name="T18" fmla="*/ 4 w 37"/>
                <a:gd name="T19" fmla="*/ 0 h 12"/>
                <a:gd name="T20" fmla="*/ 4 w 37"/>
                <a:gd name="T21" fmla="*/ 4 h 12"/>
                <a:gd name="T22" fmla="*/ 0 w 37"/>
                <a:gd name="T23" fmla="*/ 4 h 12"/>
                <a:gd name="T24" fmla="*/ 0 w 37"/>
                <a:gd name="T25" fmla="*/ 4 h 12"/>
                <a:gd name="T26" fmla="*/ 0 w 37"/>
                <a:gd name="T27" fmla="*/ 8 h 12"/>
                <a:gd name="T28" fmla="*/ 0 w 37"/>
                <a:gd name="T29" fmla="*/ 12 h 12"/>
                <a:gd name="T30" fmla="*/ 11 w 37"/>
                <a:gd name="T31" fmla="*/ 12 h 12"/>
                <a:gd name="T32" fmla="*/ 11 w 37"/>
                <a:gd name="T33" fmla="*/ 12 h 12"/>
                <a:gd name="T34" fmla="*/ 19 w 37"/>
                <a:gd name="T35" fmla="*/ 8 h 12"/>
                <a:gd name="T36" fmla="*/ 19 w 37"/>
                <a:gd name="T37" fmla="*/ 12 h 12"/>
                <a:gd name="T38" fmla="*/ 26 w 37"/>
                <a:gd name="T39" fmla="*/ 8 h 12"/>
                <a:gd name="T40" fmla="*/ 30 w 37"/>
                <a:gd name="T41" fmla="*/ 4 h 12"/>
                <a:gd name="T42" fmla="*/ 26 w 37"/>
                <a:gd name="T43" fmla="*/ 4 h 12"/>
                <a:gd name="T44" fmla="*/ 26 w 37"/>
                <a:gd name="T45" fmla="*/ 0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7" h="12">
                  <a:moveTo>
                    <a:pt x="30" y="8"/>
                  </a:moveTo>
                  <a:lnTo>
                    <a:pt x="30" y="8"/>
                  </a:lnTo>
                  <a:lnTo>
                    <a:pt x="37" y="8"/>
                  </a:lnTo>
                  <a:lnTo>
                    <a:pt x="33" y="8"/>
                  </a:lnTo>
                  <a:lnTo>
                    <a:pt x="30" y="8"/>
                  </a:lnTo>
                  <a:lnTo>
                    <a:pt x="30" y="8"/>
                  </a:lnTo>
                  <a:close/>
                  <a:moveTo>
                    <a:pt x="26" y="0"/>
                  </a:moveTo>
                  <a:lnTo>
                    <a:pt x="22" y="0"/>
                  </a:lnTo>
                  <a:lnTo>
                    <a:pt x="15" y="0"/>
                  </a:lnTo>
                  <a:lnTo>
                    <a:pt x="4" y="0"/>
                  </a:lnTo>
                  <a:lnTo>
                    <a:pt x="4" y="4"/>
                  </a:lnTo>
                  <a:lnTo>
                    <a:pt x="0" y="4"/>
                  </a:lnTo>
                  <a:lnTo>
                    <a:pt x="0" y="4"/>
                  </a:lnTo>
                  <a:lnTo>
                    <a:pt x="0" y="8"/>
                  </a:lnTo>
                  <a:lnTo>
                    <a:pt x="0" y="12"/>
                  </a:lnTo>
                  <a:lnTo>
                    <a:pt x="11" y="12"/>
                  </a:lnTo>
                  <a:lnTo>
                    <a:pt x="11" y="12"/>
                  </a:lnTo>
                  <a:lnTo>
                    <a:pt x="19" y="8"/>
                  </a:lnTo>
                  <a:lnTo>
                    <a:pt x="19" y="12"/>
                  </a:lnTo>
                  <a:lnTo>
                    <a:pt x="26" y="8"/>
                  </a:lnTo>
                  <a:lnTo>
                    <a:pt x="30" y="4"/>
                  </a:lnTo>
                  <a:lnTo>
                    <a:pt x="26" y="4"/>
                  </a:lnTo>
                  <a:lnTo>
                    <a:pt x="26"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5" name="Freeform 159">
              <a:extLst>
                <a:ext uri="{FF2B5EF4-FFF2-40B4-BE49-F238E27FC236}">
                  <a16:creationId xmlns:a16="http://schemas.microsoft.com/office/drawing/2014/main" xmlns="" id="{114CC81E-F28D-48DB-9A72-4BB7392BED6D}"/>
                </a:ext>
              </a:extLst>
            </p:cNvPr>
            <p:cNvSpPr>
              <a:spLocks noEditPoints="1"/>
            </p:cNvSpPr>
            <p:nvPr/>
          </p:nvSpPr>
          <p:spPr bwMode="auto">
            <a:xfrm>
              <a:off x="2882879" y="3751186"/>
              <a:ext cx="112858" cy="64593"/>
            </a:xfrm>
            <a:custGeom>
              <a:avLst/>
              <a:gdLst>
                <a:gd name="T0" fmla="*/ 60 w 63"/>
                <a:gd name="T1" fmla="*/ 30 h 37"/>
                <a:gd name="T2" fmla="*/ 60 w 63"/>
                <a:gd name="T3" fmla="*/ 30 h 37"/>
                <a:gd name="T4" fmla="*/ 56 w 63"/>
                <a:gd name="T5" fmla="*/ 26 h 37"/>
                <a:gd name="T6" fmla="*/ 56 w 63"/>
                <a:gd name="T7" fmla="*/ 26 h 37"/>
                <a:gd name="T8" fmla="*/ 8 w 63"/>
                <a:gd name="T9" fmla="*/ 4 h 37"/>
                <a:gd name="T10" fmla="*/ 8 w 63"/>
                <a:gd name="T11" fmla="*/ 11 h 37"/>
                <a:gd name="T12" fmla="*/ 4 w 63"/>
                <a:gd name="T13" fmla="*/ 15 h 37"/>
                <a:gd name="T14" fmla="*/ 4 w 63"/>
                <a:gd name="T15" fmla="*/ 19 h 37"/>
                <a:gd name="T16" fmla="*/ 4 w 63"/>
                <a:gd name="T17" fmla="*/ 22 h 37"/>
                <a:gd name="T18" fmla="*/ 0 w 63"/>
                <a:gd name="T19" fmla="*/ 30 h 37"/>
                <a:gd name="T20" fmla="*/ 4 w 63"/>
                <a:gd name="T21" fmla="*/ 34 h 37"/>
                <a:gd name="T22" fmla="*/ 8 w 63"/>
                <a:gd name="T23" fmla="*/ 37 h 37"/>
                <a:gd name="T24" fmla="*/ 8 w 63"/>
                <a:gd name="T25" fmla="*/ 37 h 37"/>
                <a:gd name="T26" fmla="*/ 15 w 63"/>
                <a:gd name="T27" fmla="*/ 30 h 37"/>
                <a:gd name="T28" fmla="*/ 15 w 63"/>
                <a:gd name="T29" fmla="*/ 26 h 37"/>
                <a:gd name="T30" fmla="*/ 19 w 63"/>
                <a:gd name="T31" fmla="*/ 26 h 37"/>
                <a:gd name="T32" fmla="*/ 26 w 63"/>
                <a:gd name="T33" fmla="*/ 26 h 37"/>
                <a:gd name="T34" fmla="*/ 26 w 63"/>
                <a:gd name="T35" fmla="*/ 30 h 37"/>
                <a:gd name="T36" fmla="*/ 34 w 63"/>
                <a:gd name="T37" fmla="*/ 22 h 37"/>
                <a:gd name="T38" fmla="*/ 45 w 63"/>
                <a:gd name="T39" fmla="*/ 22 h 37"/>
                <a:gd name="T40" fmla="*/ 52 w 63"/>
                <a:gd name="T41" fmla="*/ 26 h 37"/>
                <a:gd name="T42" fmla="*/ 60 w 63"/>
                <a:gd name="T43" fmla="*/ 26 h 37"/>
                <a:gd name="T44" fmla="*/ 63 w 63"/>
                <a:gd name="T45" fmla="*/ 22 h 37"/>
                <a:gd name="T46" fmla="*/ 63 w 63"/>
                <a:gd name="T47" fmla="*/ 19 h 37"/>
                <a:gd name="T48" fmla="*/ 52 w 63"/>
                <a:gd name="T49" fmla="*/ 15 h 37"/>
                <a:gd name="T50" fmla="*/ 45 w 63"/>
                <a:gd name="T51" fmla="*/ 15 h 37"/>
                <a:gd name="T52" fmla="*/ 37 w 63"/>
                <a:gd name="T53" fmla="*/ 11 h 37"/>
                <a:gd name="T54" fmla="*/ 37 w 63"/>
                <a:gd name="T55" fmla="*/ 8 h 37"/>
                <a:gd name="T56" fmla="*/ 48 w 63"/>
                <a:gd name="T57" fmla="*/ 11 h 37"/>
                <a:gd name="T58" fmla="*/ 48 w 63"/>
                <a:gd name="T59" fmla="*/ 8 h 37"/>
                <a:gd name="T60" fmla="*/ 41 w 63"/>
                <a:gd name="T61" fmla="*/ 8 h 37"/>
                <a:gd name="T62" fmla="*/ 37 w 63"/>
                <a:gd name="T63" fmla="*/ 4 h 37"/>
                <a:gd name="T64" fmla="*/ 34 w 63"/>
                <a:gd name="T65" fmla="*/ 4 h 37"/>
                <a:gd name="T66" fmla="*/ 19 w 63"/>
                <a:gd name="T67" fmla="*/ 0 h 37"/>
                <a:gd name="T68" fmla="*/ 8 w 63"/>
                <a:gd name="T69" fmla="*/ 0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3" h="37">
                  <a:moveTo>
                    <a:pt x="56" y="26"/>
                  </a:moveTo>
                  <a:lnTo>
                    <a:pt x="60" y="30"/>
                  </a:lnTo>
                  <a:lnTo>
                    <a:pt x="60" y="30"/>
                  </a:lnTo>
                  <a:lnTo>
                    <a:pt x="60" y="30"/>
                  </a:lnTo>
                  <a:lnTo>
                    <a:pt x="56" y="30"/>
                  </a:lnTo>
                  <a:lnTo>
                    <a:pt x="56" y="26"/>
                  </a:lnTo>
                  <a:lnTo>
                    <a:pt x="56" y="26"/>
                  </a:lnTo>
                  <a:lnTo>
                    <a:pt x="56" y="26"/>
                  </a:lnTo>
                  <a:close/>
                  <a:moveTo>
                    <a:pt x="8" y="4"/>
                  </a:moveTo>
                  <a:lnTo>
                    <a:pt x="8" y="4"/>
                  </a:lnTo>
                  <a:lnTo>
                    <a:pt x="4" y="8"/>
                  </a:lnTo>
                  <a:lnTo>
                    <a:pt x="8" y="11"/>
                  </a:lnTo>
                  <a:lnTo>
                    <a:pt x="8" y="15"/>
                  </a:lnTo>
                  <a:lnTo>
                    <a:pt x="4" y="15"/>
                  </a:lnTo>
                  <a:lnTo>
                    <a:pt x="4" y="15"/>
                  </a:lnTo>
                  <a:lnTo>
                    <a:pt x="4" y="19"/>
                  </a:lnTo>
                  <a:lnTo>
                    <a:pt x="4" y="22"/>
                  </a:lnTo>
                  <a:lnTo>
                    <a:pt x="4" y="22"/>
                  </a:lnTo>
                  <a:lnTo>
                    <a:pt x="0" y="26"/>
                  </a:lnTo>
                  <a:lnTo>
                    <a:pt x="0" y="30"/>
                  </a:lnTo>
                  <a:lnTo>
                    <a:pt x="4" y="30"/>
                  </a:lnTo>
                  <a:lnTo>
                    <a:pt x="4" y="34"/>
                  </a:lnTo>
                  <a:lnTo>
                    <a:pt x="4" y="34"/>
                  </a:lnTo>
                  <a:lnTo>
                    <a:pt x="8" y="37"/>
                  </a:lnTo>
                  <a:lnTo>
                    <a:pt x="8" y="37"/>
                  </a:lnTo>
                  <a:lnTo>
                    <a:pt x="8" y="37"/>
                  </a:lnTo>
                  <a:lnTo>
                    <a:pt x="11" y="34"/>
                  </a:lnTo>
                  <a:lnTo>
                    <a:pt x="15" y="30"/>
                  </a:lnTo>
                  <a:lnTo>
                    <a:pt x="15" y="26"/>
                  </a:lnTo>
                  <a:lnTo>
                    <a:pt x="15" y="26"/>
                  </a:lnTo>
                  <a:lnTo>
                    <a:pt x="19" y="26"/>
                  </a:lnTo>
                  <a:lnTo>
                    <a:pt x="19" y="26"/>
                  </a:lnTo>
                  <a:lnTo>
                    <a:pt x="23" y="22"/>
                  </a:lnTo>
                  <a:lnTo>
                    <a:pt x="26" y="26"/>
                  </a:lnTo>
                  <a:lnTo>
                    <a:pt x="26" y="26"/>
                  </a:lnTo>
                  <a:lnTo>
                    <a:pt x="26" y="30"/>
                  </a:lnTo>
                  <a:lnTo>
                    <a:pt x="30" y="26"/>
                  </a:lnTo>
                  <a:lnTo>
                    <a:pt x="34" y="22"/>
                  </a:lnTo>
                  <a:lnTo>
                    <a:pt x="41" y="22"/>
                  </a:lnTo>
                  <a:lnTo>
                    <a:pt x="45" y="22"/>
                  </a:lnTo>
                  <a:lnTo>
                    <a:pt x="48" y="22"/>
                  </a:lnTo>
                  <a:lnTo>
                    <a:pt x="52" y="26"/>
                  </a:lnTo>
                  <a:lnTo>
                    <a:pt x="56" y="26"/>
                  </a:lnTo>
                  <a:lnTo>
                    <a:pt x="60" y="26"/>
                  </a:lnTo>
                  <a:lnTo>
                    <a:pt x="60" y="22"/>
                  </a:lnTo>
                  <a:lnTo>
                    <a:pt x="63" y="22"/>
                  </a:lnTo>
                  <a:lnTo>
                    <a:pt x="63" y="22"/>
                  </a:lnTo>
                  <a:lnTo>
                    <a:pt x="63" y="19"/>
                  </a:lnTo>
                  <a:lnTo>
                    <a:pt x="56" y="15"/>
                  </a:lnTo>
                  <a:lnTo>
                    <a:pt x="52" y="15"/>
                  </a:lnTo>
                  <a:lnTo>
                    <a:pt x="48" y="15"/>
                  </a:lnTo>
                  <a:lnTo>
                    <a:pt x="45" y="15"/>
                  </a:lnTo>
                  <a:lnTo>
                    <a:pt x="41" y="11"/>
                  </a:lnTo>
                  <a:lnTo>
                    <a:pt x="37" y="11"/>
                  </a:lnTo>
                  <a:lnTo>
                    <a:pt x="34" y="11"/>
                  </a:lnTo>
                  <a:lnTo>
                    <a:pt x="37" y="8"/>
                  </a:lnTo>
                  <a:lnTo>
                    <a:pt x="41" y="11"/>
                  </a:lnTo>
                  <a:lnTo>
                    <a:pt x="48" y="11"/>
                  </a:lnTo>
                  <a:lnTo>
                    <a:pt x="52" y="11"/>
                  </a:lnTo>
                  <a:lnTo>
                    <a:pt x="48" y="8"/>
                  </a:lnTo>
                  <a:lnTo>
                    <a:pt x="48" y="8"/>
                  </a:lnTo>
                  <a:lnTo>
                    <a:pt x="41" y="8"/>
                  </a:lnTo>
                  <a:lnTo>
                    <a:pt x="37" y="4"/>
                  </a:lnTo>
                  <a:lnTo>
                    <a:pt x="37" y="4"/>
                  </a:lnTo>
                  <a:lnTo>
                    <a:pt x="34" y="4"/>
                  </a:lnTo>
                  <a:lnTo>
                    <a:pt x="34" y="4"/>
                  </a:lnTo>
                  <a:lnTo>
                    <a:pt x="19" y="0"/>
                  </a:lnTo>
                  <a:lnTo>
                    <a:pt x="19" y="0"/>
                  </a:lnTo>
                  <a:lnTo>
                    <a:pt x="15" y="0"/>
                  </a:lnTo>
                  <a:lnTo>
                    <a:pt x="8" y="0"/>
                  </a:lnTo>
                  <a:lnTo>
                    <a:pt x="8"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6" name="Freeform 160">
              <a:extLst>
                <a:ext uri="{FF2B5EF4-FFF2-40B4-BE49-F238E27FC236}">
                  <a16:creationId xmlns:a16="http://schemas.microsoft.com/office/drawing/2014/main" xmlns="" id="{E39DCB5F-B261-4CBC-A955-22317F825A56}"/>
                </a:ext>
              </a:extLst>
            </p:cNvPr>
            <p:cNvSpPr>
              <a:spLocks noEditPoints="1"/>
            </p:cNvSpPr>
            <p:nvPr/>
          </p:nvSpPr>
          <p:spPr bwMode="auto">
            <a:xfrm>
              <a:off x="3506279" y="1057539"/>
              <a:ext cx="1241430" cy="1412288"/>
            </a:xfrm>
            <a:custGeom>
              <a:avLst/>
              <a:gdLst>
                <a:gd name="T0" fmla="*/ 47 w 187"/>
                <a:gd name="T1" fmla="*/ 209 h 218"/>
                <a:gd name="T2" fmla="*/ 36 w 187"/>
                <a:gd name="T3" fmla="*/ 200 h 218"/>
                <a:gd name="T4" fmla="*/ 31 w 187"/>
                <a:gd name="T5" fmla="*/ 189 h 218"/>
                <a:gd name="T6" fmla="*/ 29 w 187"/>
                <a:gd name="T7" fmla="*/ 185 h 218"/>
                <a:gd name="T8" fmla="*/ 32 w 187"/>
                <a:gd name="T9" fmla="*/ 173 h 218"/>
                <a:gd name="T10" fmla="*/ 31 w 187"/>
                <a:gd name="T11" fmla="*/ 166 h 218"/>
                <a:gd name="T12" fmla="*/ 39 w 187"/>
                <a:gd name="T13" fmla="*/ 161 h 218"/>
                <a:gd name="T14" fmla="*/ 40 w 187"/>
                <a:gd name="T15" fmla="*/ 158 h 218"/>
                <a:gd name="T16" fmla="*/ 43 w 187"/>
                <a:gd name="T17" fmla="*/ 149 h 218"/>
                <a:gd name="T18" fmla="*/ 45 w 187"/>
                <a:gd name="T19" fmla="*/ 141 h 218"/>
                <a:gd name="T20" fmla="*/ 44 w 187"/>
                <a:gd name="T21" fmla="*/ 129 h 218"/>
                <a:gd name="T22" fmla="*/ 33 w 187"/>
                <a:gd name="T23" fmla="*/ 127 h 218"/>
                <a:gd name="T24" fmla="*/ 37 w 187"/>
                <a:gd name="T25" fmla="*/ 108 h 218"/>
                <a:gd name="T26" fmla="*/ 29 w 187"/>
                <a:gd name="T27" fmla="*/ 84 h 218"/>
                <a:gd name="T28" fmla="*/ 6 w 187"/>
                <a:gd name="T29" fmla="*/ 74 h 218"/>
                <a:gd name="T30" fmla="*/ 19 w 187"/>
                <a:gd name="T31" fmla="*/ 64 h 218"/>
                <a:gd name="T32" fmla="*/ 7 w 187"/>
                <a:gd name="T33" fmla="*/ 50 h 218"/>
                <a:gd name="T34" fmla="*/ 37 w 187"/>
                <a:gd name="T35" fmla="*/ 37 h 218"/>
                <a:gd name="T36" fmla="*/ 48 w 187"/>
                <a:gd name="T37" fmla="*/ 25 h 218"/>
                <a:gd name="T38" fmla="*/ 73 w 187"/>
                <a:gd name="T39" fmla="*/ 13 h 218"/>
                <a:gd name="T40" fmla="*/ 86 w 187"/>
                <a:gd name="T41" fmla="*/ 23 h 218"/>
                <a:gd name="T42" fmla="*/ 101 w 187"/>
                <a:gd name="T43" fmla="*/ 23 h 218"/>
                <a:gd name="T44" fmla="*/ 107 w 187"/>
                <a:gd name="T45" fmla="*/ 9 h 218"/>
                <a:gd name="T46" fmla="*/ 126 w 187"/>
                <a:gd name="T47" fmla="*/ 1 h 218"/>
                <a:gd name="T48" fmla="*/ 138 w 187"/>
                <a:gd name="T49" fmla="*/ 9 h 218"/>
                <a:gd name="T50" fmla="*/ 148 w 187"/>
                <a:gd name="T51" fmla="*/ 11 h 218"/>
                <a:gd name="T52" fmla="*/ 165 w 187"/>
                <a:gd name="T53" fmla="*/ 23 h 218"/>
                <a:gd name="T54" fmla="*/ 129 w 187"/>
                <a:gd name="T55" fmla="*/ 28 h 218"/>
                <a:gd name="T56" fmla="*/ 157 w 187"/>
                <a:gd name="T57" fmla="*/ 30 h 218"/>
                <a:gd name="T58" fmla="*/ 163 w 187"/>
                <a:gd name="T59" fmla="*/ 38 h 218"/>
                <a:gd name="T60" fmla="*/ 180 w 187"/>
                <a:gd name="T61" fmla="*/ 42 h 218"/>
                <a:gd name="T62" fmla="*/ 164 w 187"/>
                <a:gd name="T63" fmla="*/ 51 h 218"/>
                <a:gd name="T64" fmla="*/ 157 w 187"/>
                <a:gd name="T65" fmla="*/ 77 h 218"/>
                <a:gd name="T66" fmla="*/ 155 w 187"/>
                <a:gd name="T67" fmla="*/ 88 h 218"/>
                <a:gd name="T68" fmla="*/ 156 w 187"/>
                <a:gd name="T69" fmla="*/ 98 h 218"/>
                <a:gd name="T70" fmla="*/ 152 w 187"/>
                <a:gd name="T71" fmla="*/ 106 h 218"/>
                <a:gd name="T72" fmla="*/ 151 w 187"/>
                <a:gd name="T73" fmla="*/ 117 h 218"/>
                <a:gd name="T74" fmla="*/ 138 w 187"/>
                <a:gd name="T75" fmla="*/ 119 h 218"/>
                <a:gd name="T76" fmla="*/ 132 w 187"/>
                <a:gd name="T77" fmla="*/ 125 h 218"/>
                <a:gd name="T78" fmla="*/ 145 w 187"/>
                <a:gd name="T79" fmla="*/ 136 h 218"/>
                <a:gd name="T80" fmla="*/ 137 w 187"/>
                <a:gd name="T81" fmla="*/ 142 h 218"/>
                <a:gd name="T82" fmla="*/ 125 w 187"/>
                <a:gd name="T83" fmla="*/ 141 h 218"/>
                <a:gd name="T84" fmla="*/ 134 w 187"/>
                <a:gd name="T85" fmla="*/ 147 h 218"/>
                <a:gd name="T86" fmla="*/ 127 w 187"/>
                <a:gd name="T87" fmla="*/ 159 h 218"/>
                <a:gd name="T88" fmla="*/ 106 w 187"/>
                <a:gd name="T89" fmla="*/ 162 h 218"/>
                <a:gd name="T90" fmla="*/ 88 w 187"/>
                <a:gd name="T91" fmla="*/ 178 h 218"/>
                <a:gd name="T92" fmla="*/ 75 w 187"/>
                <a:gd name="T93" fmla="*/ 180 h 218"/>
                <a:gd name="T94" fmla="*/ 65 w 187"/>
                <a:gd name="T95" fmla="*/ 193 h 218"/>
                <a:gd name="T96" fmla="*/ 62 w 187"/>
                <a:gd name="T97" fmla="*/ 203 h 218"/>
                <a:gd name="T98" fmla="*/ 54 w 187"/>
                <a:gd name="T99" fmla="*/ 212 h 218"/>
                <a:gd name="T100" fmla="*/ 62 w 187"/>
                <a:gd name="T101" fmla="*/ 199 h 218"/>
                <a:gd name="T102" fmla="*/ 139 w 187"/>
                <a:gd name="T103" fmla="*/ 153 h 218"/>
                <a:gd name="T104" fmla="*/ 141 w 187"/>
                <a:gd name="T105" fmla="*/ 126 h 218"/>
                <a:gd name="T106" fmla="*/ 150 w 187"/>
                <a:gd name="T107" fmla="*/ 112 h 218"/>
                <a:gd name="T108" fmla="*/ 154 w 187"/>
                <a:gd name="T109" fmla="*/ 94 h 218"/>
                <a:gd name="T110" fmla="*/ 173 w 187"/>
                <a:gd name="T111" fmla="*/ 29 h 218"/>
                <a:gd name="T112" fmla="*/ 106 w 187"/>
                <a:gd name="T113" fmla="*/ 8 h 218"/>
                <a:gd name="T114" fmla="*/ 84 w 187"/>
                <a:gd name="T115" fmla="*/ 17 h 218"/>
                <a:gd name="T116" fmla="*/ 35 w 187"/>
                <a:gd name="T117" fmla="*/ 101 h 218"/>
                <a:gd name="T118" fmla="*/ 35 w 187"/>
                <a:gd name="T119" fmla="*/ 118 h 218"/>
                <a:gd name="T120" fmla="*/ 37 w 187"/>
                <a:gd name="T121" fmla="*/ 210 h 218"/>
                <a:gd name="T122" fmla="*/ 34 w 187"/>
                <a:gd name="T123" fmla="*/ 154 h 218"/>
                <a:gd name="T124" fmla="*/ 43 w 187"/>
                <a:gd name="T125" fmla="*/ 145 h 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87" h="218">
                  <a:moveTo>
                    <a:pt x="55" y="216"/>
                  </a:moveTo>
                  <a:cubicBezTo>
                    <a:pt x="53" y="215"/>
                    <a:pt x="53" y="215"/>
                    <a:pt x="53" y="215"/>
                  </a:cubicBezTo>
                  <a:cubicBezTo>
                    <a:pt x="52" y="215"/>
                    <a:pt x="52" y="215"/>
                    <a:pt x="52" y="215"/>
                  </a:cubicBezTo>
                  <a:cubicBezTo>
                    <a:pt x="52" y="214"/>
                    <a:pt x="52" y="214"/>
                    <a:pt x="52" y="214"/>
                  </a:cubicBezTo>
                  <a:cubicBezTo>
                    <a:pt x="52" y="214"/>
                    <a:pt x="52" y="214"/>
                    <a:pt x="52" y="214"/>
                  </a:cubicBezTo>
                  <a:cubicBezTo>
                    <a:pt x="53" y="214"/>
                    <a:pt x="53" y="214"/>
                    <a:pt x="53" y="214"/>
                  </a:cubicBezTo>
                  <a:cubicBezTo>
                    <a:pt x="53" y="213"/>
                    <a:pt x="53" y="213"/>
                    <a:pt x="53" y="213"/>
                  </a:cubicBezTo>
                  <a:cubicBezTo>
                    <a:pt x="52" y="213"/>
                    <a:pt x="52" y="213"/>
                    <a:pt x="52" y="213"/>
                  </a:cubicBezTo>
                  <a:cubicBezTo>
                    <a:pt x="52" y="214"/>
                    <a:pt x="52" y="214"/>
                    <a:pt x="52" y="214"/>
                  </a:cubicBezTo>
                  <a:cubicBezTo>
                    <a:pt x="51" y="214"/>
                    <a:pt x="51" y="214"/>
                    <a:pt x="51" y="214"/>
                  </a:cubicBezTo>
                  <a:cubicBezTo>
                    <a:pt x="51" y="215"/>
                    <a:pt x="51" y="215"/>
                    <a:pt x="51" y="215"/>
                  </a:cubicBezTo>
                  <a:cubicBezTo>
                    <a:pt x="51" y="215"/>
                    <a:pt x="51" y="215"/>
                    <a:pt x="51" y="215"/>
                  </a:cubicBezTo>
                  <a:cubicBezTo>
                    <a:pt x="50" y="215"/>
                    <a:pt x="50" y="215"/>
                    <a:pt x="50" y="215"/>
                  </a:cubicBezTo>
                  <a:cubicBezTo>
                    <a:pt x="50" y="215"/>
                    <a:pt x="50" y="215"/>
                    <a:pt x="50" y="215"/>
                  </a:cubicBezTo>
                  <a:cubicBezTo>
                    <a:pt x="50" y="216"/>
                    <a:pt x="50" y="216"/>
                    <a:pt x="50" y="216"/>
                  </a:cubicBezTo>
                  <a:cubicBezTo>
                    <a:pt x="50" y="216"/>
                    <a:pt x="50" y="216"/>
                    <a:pt x="50" y="216"/>
                  </a:cubicBezTo>
                  <a:cubicBezTo>
                    <a:pt x="50" y="216"/>
                    <a:pt x="50" y="216"/>
                    <a:pt x="50" y="216"/>
                  </a:cubicBezTo>
                  <a:cubicBezTo>
                    <a:pt x="50" y="215"/>
                    <a:pt x="50" y="215"/>
                    <a:pt x="50" y="215"/>
                  </a:cubicBezTo>
                  <a:cubicBezTo>
                    <a:pt x="50" y="214"/>
                    <a:pt x="50" y="214"/>
                    <a:pt x="50" y="214"/>
                  </a:cubicBezTo>
                  <a:cubicBezTo>
                    <a:pt x="50" y="214"/>
                    <a:pt x="50" y="214"/>
                    <a:pt x="50" y="214"/>
                  </a:cubicBezTo>
                  <a:cubicBezTo>
                    <a:pt x="51" y="213"/>
                    <a:pt x="51" y="213"/>
                    <a:pt x="51" y="213"/>
                  </a:cubicBezTo>
                  <a:cubicBezTo>
                    <a:pt x="51" y="213"/>
                    <a:pt x="51" y="213"/>
                    <a:pt x="51" y="213"/>
                  </a:cubicBezTo>
                  <a:cubicBezTo>
                    <a:pt x="50" y="213"/>
                    <a:pt x="50" y="213"/>
                    <a:pt x="50" y="213"/>
                  </a:cubicBezTo>
                  <a:cubicBezTo>
                    <a:pt x="50" y="214"/>
                    <a:pt x="50" y="214"/>
                    <a:pt x="50" y="214"/>
                  </a:cubicBezTo>
                  <a:cubicBezTo>
                    <a:pt x="49" y="215"/>
                    <a:pt x="49" y="215"/>
                    <a:pt x="49" y="215"/>
                  </a:cubicBezTo>
                  <a:cubicBezTo>
                    <a:pt x="49" y="215"/>
                    <a:pt x="49" y="215"/>
                    <a:pt x="49" y="215"/>
                  </a:cubicBezTo>
                  <a:cubicBezTo>
                    <a:pt x="49" y="214"/>
                    <a:pt x="49" y="214"/>
                    <a:pt x="49" y="214"/>
                  </a:cubicBezTo>
                  <a:cubicBezTo>
                    <a:pt x="49" y="214"/>
                    <a:pt x="49" y="214"/>
                    <a:pt x="49" y="214"/>
                  </a:cubicBezTo>
                  <a:cubicBezTo>
                    <a:pt x="50" y="213"/>
                    <a:pt x="50" y="213"/>
                    <a:pt x="50" y="213"/>
                  </a:cubicBezTo>
                  <a:cubicBezTo>
                    <a:pt x="50" y="212"/>
                    <a:pt x="50" y="212"/>
                    <a:pt x="50" y="212"/>
                  </a:cubicBezTo>
                  <a:cubicBezTo>
                    <a:pt x="50" y="212"/>
                    <a:pt x="50" y="212"/>
                    <a:pt x="50" y="212"/>
                  </a:cubicBezTo>
                  <a:cubicBezTo>
                    <a:pt x="49" y="212"/>
                    <a:pt x="49" y="212"/>
                    <a:pt x="49" y="212"/>
                  </a:cubicBezTo>
                  <a:cubicBezTo>
                    <a:pt x="49" y="213"/>
                    <a:pt x="49" y="213"/>
                    <a:pt x="49" y="213"/>
                  </a:cubicBezTo>
                  <a:cubicBezTo>
                    <a:pt x="48" y="213"/>
                    <a:pt x="48" y="213"/>
                    <a:pt x="48" y="213"/>
                  </a:cubicBezTo>
                  <a:cubicBezTo>
                    <a:pt x="48" y="213"/>
                    <a:pt x="48" y="213"/>
                    <a:pt x="48" y="213"/>
                  </a:cubicBezTo>
                  <a:cubicBezTo>
                    <a:pt x="48" y="212"/>
                    <a:pt x="48" y="212"/>
                    <a:pt x="48" y="212"/>
                  </a:cubicBezTo>
                  <a:cubicBezTo>
                    <a:pt x="49" y="212"/>
                    <a:pt x="49" y="212"/>
                    <a:pt x="49" y="212"/>
                  </a:cubicBezTo>
                  <a:cubicBezTo>
                    <a:pt x="49" y="212"/>
                    <a:pt x="49" y="212"/>
                    <a:pt x="49" y="212"/>
                  </a:cubicBezTo>
                  <a:cubicBezTo>
                    <a:pt x="48" y="212"/>
                    <a:pt x="48" y="212"/>
                    <a:pt x="48" y="212"/>
                  </a:cubicBezTo>
                  <a:cubicBezTo>
                    <a:pt x="48" y="212"/>
                    <a:pt x="48" y="212"/>
                    <a:pt x="48" y="212"/>
                  </a:cubicBezTo>
                  <a:cubicBezTo>
                    <a:pt x="47" y="212"/>
                    <a:pt x="47" y="212"/>
                    <a:pt x="47" y="212"/>
                  </a:cubicBezTo>
                  <a:cubicBezTo>
                    <a:pt x="47" y="213"/>
                    <a:pt x="47" y="213"/>
                    <a:pt x="47" y="213"/>
                  </a:cubicBezTo>
                  <a:cubicBezTo>
                    <a:pt x="47" y="212"/>
                    <a:pt x="47" y="212"/>
                    <a:pt x="47" y="212"/>
                  </a:cubicBezTo>
                  <a:cubicBezTo>
                    <a:pt x="47" y="212"/>
                    <a:pt x="47" y="212"/>
                    <a:pt x="47" y="212"/>
                  </a:cubicBezTo>
                  <a:cubicBezTo>
                    <a:pt x="47" y="212"/>
                    <a:pt x="47" y="212"/>
                    <a:pt x="47" y="212"/>
                  </a:cubicBezTo>
                  <a:cubicBezTo>
                    <a:pt x="46" y="212"/>
                    <a:pt x="46" y="212"/>
                    <a:pt x="46" y="212"/>
                  </a:cubicBezTo>
                  <a:cubicBezTo>
                    <a:pt x="46" y="212"/>
                    <a:pt x="46" y="212"/>
                    <a:pt x="46" y="212"/>
                  </a:cubicBezTo>
                  <a:cubicBezTo>
                    <a:pt x="46" y="212"/>
                    <a:pt x="46" y="212"/>
                    <a:pt x="46" y="212"/>
                  </a:cubicBezTo>
                  <a:cubicBezTo>
                    <a:pt x="47" y="211"/>
                    <a:pt x="47" y="211"/>
                    <a:pt x="47" y="211"/>
                  </a:cubicBezTo>
                  <a:cubicBezTo>
                    <a:pt x="47" y="210"/>
                    <a:pt x="47" y="210"/>
                    <a:pt x="47" y="210"/>
                  </a:cubicBezTo>
                  <a:cubicBezTo>
                    <a:pt x="48" y="210"/>
                    <a:pt x="48" y="210"/>
                    <a:pt x="48" y="210"/>
                  </a:cubicBezTo>
                  <a:cubicBezTo>
                    <a:pt x="49" y="210"/>
                    <a:pt x="49" y="210"/>
                    <a:pt x="49" y="210"/>
                  </a:cubicBezTo>
                  <a:cubicBezTo>
                    <a:pt x="49" y="210"/>
                    <a:pt x="49" y="210"/>
                    <a:pt x="49" y="210"/>
                  </a:cubicBezTo>
                  <a:cubicBezTo>
                    <a:pt x="48" y="210"/>
                    <a:pt x="48" y="210"/>
                    <a:pt x="48" y="210"/>
                  </a:cubicBezTo>
                  <a:cubicBezTo>
                    <a:pt x="47" y="210"/>
                    <a:pt x="47" y="210"/>
                    <a:pt x="47" y="210"/>
                  </a:cubicBezTo>
                  <a:cubicBezTo>
                    <a:pt x="47" y="210"/>
                    <a:pt x="47" y="210"/>
                    <a:pt x="47" y="210"/>
                  </a:cubicBezTo>
                  <a:cubicBezTo>
                    <a:pt x="47" y="210"/>
                    <a:pt x="47" y="210"/>
                    <a:pt x="47" y="210"/>
                  </a:cubicBezTo>
                  <a:cubicBezTo>
                    <a:pt x="48" y="210"/>
                    <a:pt x="48" y="210"/>
                    <a:pt x="48" y="210"/>
                  </a:cubicBezTo>
                  <a:cubicBezTo>
                    <a:pt x="48" y="209"/>
                    <a:pt x="48" y="209"/>
                    <a:pt x="48" y="209"/>
                  </a:cubicBezTo>
                  <a:cubicBezTo>
                    <a:pt x="49" y="209"/>
                    <a:pt x="49" y="209"/>
                    <a:pt x="49" y="209"/>
                  </a:cubicBezTo>
                  <a:cubicBezTo>
                    <a:pt x="50" y="209"/>
                    <a:pt x="50" y="209"/>
                    <a:pt x="50" y="209"/>
                  </a:cubicBezTo>
                  <a:cubicBezTo>
                    <a:pt x="50" y="208"/>
                    <a:pt x="50" y="208"/>
                    <a:pt x="50" y="208"/>
                  </a:cubicBezTo>
                  <a:cubicBezTo>
                    <a:pt x="49" y="208"/>
                    <a:pt x="49" y="208"/>
                    <a:pt x="49" y="208"/>
                  </a:cubicBezTo>
                  <a:cubicBezTo>
                    <a:pt x="49" y="208"/>
                    <a:pt x="49" y="208"/>
                    <a:pt x="49" y="208"/>
                  </a:cubicBezTo>
                  <a:cubicBezTo>
                    <a:pt x="48" y="209"/>
                    <a:pt x="48" y="209"/>
                    <a:pt x="48" y="209"/>
                  </a:cubicBezTo>
                  <a:cubicBezTo>
                    <a:pt x="47" y="209"/>
                    <a:pt x="47" y="209"/>
                    <a:pt x="47" y="209"/>
                  </a:cubicBezTo>
                  <a:cubicBezTo>
                    <a:pt x="46" y="210"/>
                    <a:pt x="46" y="210"/>
                    <a:pt x="46" y="210"/>
                  </a:cubicBezTo>
                  <a:cubicBezTo>
                    <a:pt x="46" y="209"/>
                    <a:pt x="46" y="209"/>
                    <a:pt x="46" y="209"/>
                  </a:cubicBezTo>
                  <a:cubicBezTo>
                    <a:pt x="46" y="209"/>
                    <a:pt x="46" y="209"/>
                    <a:pt x="46" y="209"/>
                  </a:cubicBezTo>
                  <a:cubicBezTo>
                    <a:pt x="47" y="209"/>
                    <a:pt x="47" y="209"/>
                    <a:pt x="47" y="209"/>
                  </a:cubicBezTo>
                  <a:cubicBezTo>
                    <a:pt x="47" y="208"/>
                    <a:pt x="47" y="208"/>
                    <a:pt x="47" y="208"/>
                  </a:cubicBezTo>
                  <a:cubicBezTo>
                    <a:pt x="47" y="208"/>
                    <a:pt x="47" y="208"/>
                    <a:pt x="47" y="208"/>
                  </a:cubicBezTo>
                  <a:cubicBezTo>
                    <a:pt x="47" y="207"/>
                    <a:pt x="47" y="207"/>
                    <a:pt x="47" y="207"/>
                  </a:cubicBezTo>
                  <a:cubicBezTo>
                    <a:pt x="47" y="207"/>
                    <a:pt x="47" y="207"/>
                    <a:pt x="47" y="207"/>
                  </a:cubicBezTo>
                  <a:cubicBezTo>
                    <a:pt x="46" y="207"/>
                    <a:pt x="46" y="207"/>
                    <a:pt x="46" y="207"/>
                  </a:cubicBezTo>
                  <a:cubicBezTo>
                    <a:pt x="46" y="207"/>
                    <a:pt x="46" y="207"/>
                    <a:pt x="46" y="207"/>
                  </a:cubicBezTo>
                  <a:cubicBezTo>
                    <a:pt x="47" y="208"/>
                    <a:pt x="47" y="208"/>
                    <a:pt x="47" y="208"/>
                  </a:cubicBezTo>
                  <a:cubicBezTo>
                    <a:pt x="47" y="208"/>
                    <a:pt x="47" y="208"/>
                    <a:pt x="47" y="208"/>
                  </a:cubicBezTo>
                  <a:cubicBezTo>
                    <a:pt x="46" y="208"/>
                    <a:pt x="46" y="208"/>
                    <a:pt x="46" y="208"/>
                  </a:cubicBezTo>
                  <a:cubicBezTo>
                    <a:pt x="45" y="208"/>
                    <a:pt x="45" y="208"/>
                    <a:pt x="45" y="208"/>
                  </a:cubicBezTo>
                  <a:cubicBezTo>
                    <a:pt x="45" y="208"/>
                    <a:pt x="45" y="208"/>
                    <a:pt x="45" y="208"/>
                  </a:cubicBezTo>
                  <a:cubicBezTo>
                    <a:pt x="44" y="208"/>
                    <a:pt x="44" y="208"/>
                    <a:pt x="44" y="208"/>
                  </a:cubicBezTo>
                  <a:cubicBezTo>
                    <a:pt x="44" y="209"/>
                    <a:pt x="44" y="209"/>
                    <a:pt x="44" y="209"/>
                  </a:cubicBezTo>
                  <a:cubicBezTo>
                    <a:pt x="44" y="209"/>
                    <a:pt x="44" y="209"/>
                    <a:pt x="44" y="209"/>
                  </a:cubicBezTo>
                  <a:cubicBezTo>
                    <a:pt x="43" y="209"/>
                    <a:pt x="43" y="209"/>
                    <a:pt x="43" y="209"/>
                  </a:cubicBezTo>
                  <a:cubicBezTo>
                    <a:pt x="43" y="209"/>
                    <a:pt x="43" y="209"/>
                    <a:pt x="43" y="209"/>
                  </a:cubicBezTo>
                  <a:cubicBezTo>
                    <a:pt x="42" y="209"/>
                    <a:pt x="42" y="209"/>
                    <a:pt x="42" y="209"/>
                  </a:cubicBezTo>
                  <a:cubicBezTo>
                    <a:pt x="42" y="209"/>
                    <a:pt x="42" y="209"/>
                    <a:pt x="42" y="209"/>
                  </a:cubicBezTo>
                  <a:cubicBezTo>
                    <a:pt x="41" y="209"/>
                    <a:pt x="41" y="209"/>
                    <a:pt x="41" y="209"/>
                  </a:cubicBezTo>
                  <a:cubicBezTo>
                    <a:pt x="41" y="209"/>
                    <a:pt x="41" y="209"/>
                    <a:pt x="41" y="209"/>
                  </a:cubicBezTo>
                  <a:cubicBezTo>
                    <a:pt x="40" y="209"/>
                    <a:pt x="40" y="209"/>
                    <a:pt x="40" y="209"/>
                  </a:cubicBezTo>
                  <a:cubicBezTo>
                    <a:pt x="40" y="210"/>
                    <a:pt x="40" y="210"/>
                    <a:pt x="40" y="210"/>
                  </a:cubicBezTo>
                  <a:cubicBezTo>
                    <a:pt x="40" y="210"/>
                    <a:pt x="40" y="210"/>
                    <a:pt x="40" y="210"/>
                  </a:cubicBezTo>
                  <a:cubicBezTo>
                    <a:pt x="40" y="210"/>
                    <a:pt x="40" y="210"/>
                    <a:pt x="40" y="210"/>
                  </a:cubicBezTo>
                  <a:cubicBezTo>
                    <a:pt x="39" y="210"/>
                    <a:pt x="39" y="210"/>
                    <a:pt x="39" y="210"/>
                  </a:cubicBezTo>
                  <a:cubicBezTo>
                    <a:pt x="39" y="210"/>
                    <a:pt x="39" y="210"/>
                    <a:pt x="39" y="210"/>
                  </a:cubicBezTo>
                  <a:cubicBezTo>
                    <a:pt x="39" y="209"/>
                    <a:pt x="39" y="209"/>
                    <a:pt x="39" y="209"/>
                  </a:cubicBezTo>
                  <a:cubicBezTo>
                    <a:pt x="40" y="209"/>
                    <a:pt x="40" y="209"/>
                    <a:pt x="40" y="209"/>
                  </a:cubicBezTo>
                  <a:cubicBezTo>
                    <a:pt x="40" y="209"/>
                    <a:pt x="40" y="209"/>
                    <a:pt x="40" y="209"/>
                  </a:cubicBezTo>
                  <a:cubicBezTo>
                    <a:pt x="40" y="208"/>
                    <a:pt x="40" y="208"/>
                    <a:pt x="40" y="208"/>
                  </a:cubicBezTo>
                  <a:cubicBezTo>
                    <a:pt x="39" y="208"/>
                    <a:pt x="39" y="208"/>
                    <a:pt x="39" y="208"/>
                  </a:cubicBezTo>
                  <a:cubicBezTo>
                    <a:pt x="39" y="207"/>
                    <a:pt x="39" y="207"/>
                    <a:pt x="39" y="207"/>
                  </a:cubicBezTo>
                  <a:cubicBezTo>
                    <a:pt x="39" y="207"/>
                    <a:pt x="39" y="207"/>
                    <a:pt x="39" y="207"/>
                  </a:cubicBezTo>
                  <a:cubicBezTo>
                    <a:pt x="38" y="207"/>
                    <a:pt x="38" y="207"/>
                    <a:pt x="38" y="207"/>
                  </a:cubicBezTo>
                  <a:cubicBezTo>
                    <a:pt x="38" y="207"/>
                    <a:pt x="38" y="207"/>
                    <a:pt x="38" y="207"/>
                  </a:cubicBezTo>
                  <a:cubicBezTo>
                    <a:pt x="37" y="207"/>
                    <a:pt x="37" y="207"/>
                    <a:pt x="37" y="207"/>
                  </a:cubicBezTo>
                  <a:cubicBezTo>
                    <a:pt x="36" y="207"/>
                    <a:pt x="36" y="207"/>
                    <a:pt x="36" y="207"/>
                  </a:cubicBezTo>
                  <a:cubicBezTo>
                    <a:pt x="36" y="207"/>
                    <a:pt x="36" y="207"/>
                    <a:pt x="36" y="207"/>
                  </a:cubicBezTo>
                  <a:cubicBezTo>
                    <a:pt x="37" y="206"/>
                    <a:pt x="37" y="206"/>
                    <a:pt x="37" y="206"/>
                  </a:cubicBezTo>
                  <a:cubicBezTo>
                    <a:pt x="37" y="206"/>
                    <a:pt x="37" y="206"/>
                    <a:pt x="37" y="206"/>
                  </a:cubicBezTo>
                  <a:cubicBezTo>
                    <a:pt x="36" y="206"/>
                    <a:pt x="36" y="206"/>
                    <a:pt x="36" y="206"/>
                  </a:cubicBezTo>
                  <a:cubicBezTo>
                    <a:pt x="36" y="206"/>
                    <a:pt x="36" y="206"/>
                    <a:pt x="36" y="206"/>
                  </a:cubicBezTo>
                  <a:cubicBezTo>
                    <a:pt x="37" y="205"/>
                    <a:pt x="37" y="205"/>
                    <a:pt x="37" y="205"/>
                  </a:cubicBezTo>
                  <a:cubicBezTo>
                    <a:pt x="38" y="205"/>
                    <a:pt x="38" y="205"/>
                    <a:pt x="38" y="205"/>
                  </a:cubicBezTo>
                  <a:cubicBezTo>
                    <a:pt x="38" y="205"/>
                    <a:pt x="38" y="205"/>
                    <a:pt x="38" y="205"/>
                  </a:cubicBezTo>
                  <a:cubicBezTo>
                    <a:pt x="38" y="204"/>
                    <a:pt x="38" y="204"/>
                    <a:pt x="38" y="204"/>
                  </a:cubicBezTo>
                  <a:cubicBezTo>
                    <a:pt x="37" y="204"/>
                    <a:pt x="37" y="204"/>
                    <a:pt x="37" y="204"/>
                  </a:cubicBezTo>
                  <a:cubicBezTo>
                    <a:pt x="36" y="205"/>
                    <a:pt x="36" y="205"/>
                    <a:pt x="36" y="205"/>
                  </a:cubicBezTo>
                  <a:cubicBezTo>
                    <a:pt x="36" y="205"/>
                    <a:pt x="36" y="205"/>
                    <a:pt x="36" y="205"/>
                  </a:cubicBezTo>
                  <a:cubicBezTo>
                    <a:pt x="35" y="205"/>
                    <a:pt x="35" y="205"/>
                    <a:pt x="35" y="205"/>
                  </a:cubicBezTo>
                  <a:cubicBezTo>
                    <a:pt x="34" y="205"/>
                    <a:pt x="34" y="205"/>
                    <a:pt x="34" y="205"/>
                  </a:cubicBezTo>
                  <a:cubicBezTo>
                    <a:pt x="34" y="205"/>
                    <a:pt x="34" y="205"/>
                    <a:pt x="34" y="205"/>
                  </a:cubicBezTo>
                  <a:cubicBezTo>
                    <a:pt x="35" y="204"/>
                    <a:pt x="35" y="204"/>
                    <a:pt x="35" y="204"/>
                  </a:cubicBezTo>
                  <a:cubicBezTo>
                    <a:pt x="35" y="204"/>
                    <a:pt x="35" y="204"/>
                    <a:pt x="35" y="204"/>
                  </a:cubicBezTo>
                  <a:cubicBezTo>
                    <a:pt x="35" y="203"/>
                    <a:pt x="35" y="203"/>
                    <a:pt x="35" y="203"/>
                  </a:cubicBezTo>
                  <a:cubicBezTo>
                    <a:pt x="36" y="203"/>
                    <a:pt x="36" y="203"/>
                    <a:pt x="36" y="203"/>
                  </a:cubicBezTo>
                  <a:cubicBezTo>
                    <a:pt x="36" y="203"/>
                    <a:pt x="36" y="203"/>
                    <a:pt x="36" y="203"/>
                  </a:cubicBezTo>
                  <a:cubicBezTo>
                    <a:pt x="36" y="202"/>
                    <a:pt x="36" y="202"/>
                    <a:pt x="36" y="202"/>
                  </a:cubicBezTo>
                  <a:cubicBezTo>
                    <a:pt x="36" y="202"/>
                    <a:pt x="36" y="202"/>
                    <a:pt x="36" y="202"/>
                  </a:cubicBezTo>
                  <a:cubicBezTo>
                    <a:pt x="35" y="203"/>
                    <a:pt x="35" y="203"/>
                    <a:pt x="35" y="203"/>
                  </a:cubicBezTo>
                  <a:cubicBezTo>
                    <a:pt x="34" y="203"/>
                    <a:pt x="34" y="203"/>
                    <a:pt x="34" y="203"/>
                  </a:cubicBezTo>
                  <a:cubicBezTo>
                    <a:pt x="34" y="203"/>
                    <a:pt x="34" y="203"/>
                    <a:pt x="34" y="203"/>
                  </a:cubicBezTo>
                  <a:cubicBezTo>
                    <a:pt x="34" y="202"/>
                    <a:pt x="34" y="202"/>
                    <a:pt x="34" y="202"/>
                  </a:cubicBezTo>
                  <a:cubicBezTo>
                    <a:pt x="35" y="202"/>
                    <a:pt x="35" y="202"/>
                    <a:pt x="35" y="202"/>
                  </a:cubicBezTo>
                  <a:cubicBezTo>
                    <a:pt x="35" y="202"/>
                    <a:pt x="35" y="202"/>
                    <a:pt x="35" y="202"/>
                  </a:cubicBezTo>
                  <a:cubicBezTo>
                    <a:pt x="36" y="202"/>
                    <a:pt x="36" y="202"/>
                    <a:pt x="36" y="202"/>
                  </a:cubicBezTo>
                  <a:cubicBezTo>
                    <a:pt x="36" y="201"/>
                    <a:pt x="36" y="201"/>
                    <a:pt x="36" y="201"/>
                  </a:cubicBezTo>
                  <a:cubicBezTo>
                    <a:pt x="36" y="201"/>
                    <a:pt x="36" y="201"/>
                    <a:pt x="36" y="201"/>
                  </a:cubicBezTo>
                  <a:cubicBezTo>
                    <a:pt x="37" y="201"/>
                    <a:pt x="37" y="201"/>
                    <a:pt x="37" y="201"/>
                  </a:cubicBezTo>
                  <a:cubicBezTo>
                    <a:pt x="36" y="200"/>
                    <a:pt x="36" y="200"/>
                    <a:pt x="36" y="200"/>
                  </a:cubicBezTo>
                  <a:cubicBezTo>
                    <a:pt x="35" y="201"/>
                    <a:pt x="35" y="201"/>
                    <a:pt x="35" y="201"/>
                  </a:cubicBezTo>
                  <a:cubicBezTo>
                    <a:pt x="35" y="201"/>
                    <a:pt x="35" y="201"/>
                    <a:pt x="35" y="201"/>
                  </a:cubicBezTo>
                  <a:cubicBezTo>
                    <a:pt x="35" y="201"/>
                    <a:pt x="35" y="201"/>
                    <a:pt x="35" y="201"/>
                  </a:cubicBezTo>
                  <a:cubicBezTo>
                    <a:pt x="34" y="201"/>
                    <a:pt x="34" y="201"/>
                    <a:pt x="34" y="201"/>
                  </a:cubicBezTo>
                  <a:cubicBezTo>
                    <a:pt x="34" y="201"/>
                    <a:pt x="34" y="201"/>
                    <a:pt x="34" y="201"/>
                  </a:cubicBezTo>
                  <a:cubicBezTo>
                    <a:pt x="35" y="201"/>
                    <a:pt x="35" y="201"/>
                    <a:pt x="35" y="201"/>
                  </a:cubicBezTo>
                  <a:cubicBezTo>
                    <a:pt x="35" y="200"/>
                    <a:pt x="35" y="200"/>
                    <a:pt x="35" y="200"/>
                  </a:cubicBezTo>
                  <a:cubicBezTo>
                    <a:pt x="34" y="200"/>
                    <a:pt x="34" y="200"/>
                    <a:pt x="34" y="200"/>
                  </a:cubicBezTo>
                  <a:cubicBezTo>
                    <a:pt x="35" y="200"/>
                    <a:pt x="35" y="200"/>
                    <a:pt x="35" y="200"/>
                  </a:cubicBezTo>
                  <a:cubicBezTo>
                    <a:pt x="35" y="199"/>
                    <a:pt x="35" y="199"/>
                    <a:pt x="35" y="199"/>
                  </a:cubicBezTo>
                  <a:cubicBezTo>
                    <a:pt x="34" y="199"/>
                    <a:pt x="34" y="199"/>
                    <a:pt x="34" y="199"/>
                  </a:cubicBezTo>
                  <a:cubicBezTo>
                    <a:pt x="34" y="199"/>
                    <a:pt x="34" y="199"/>
                    <a:pt x="34" y="199"/>
                  </a:cubicBezTo>
                  <a:cubicBezTo>
                    <a:pt x="34" y="199"/>
                    <a:pt x="34" y="199"/>
                    <a:pt x="34" y="199"/>
                  </a:cubicBezTo>
                  <a:cubicBezTo>
                    <a:pt x="34" y="199"/>
                    <a:pt x="34" y="199"/>
                    <a:pt x="34" y="199"/>
                  </a:cubicBezTo>
                  <a:cubicBezTo>
                    <a:pt x="34" y="198"/>
                    <a:pt x="34" y="198"/>
                    <a:pt x="34" y="198"/>
                  </a:cubicBezTo>
                  <a:cubicBezTo>
                    <a:pt x="33" y="198"/>
                    <a:pt x="33" y="198"/>
                    <a:pt x="33" y="198"/>
                  </a:cubicBezTo>
                  <a:cubicBezTo>
                    <a:pt x="33" y="198"/>
                    <a:pt x="33" y="198"/>
                    <a:pt x="33" y="198"/>
                  </a:cubicBezTo>
                  <a:cubicBezTo>
                    <a:pt x="33" y="198"/>
                    <a:pt x="33" y="198"/>
                    <a:pt x="33" y="198"/>
                  </a:cubicBezTo>
                  <a:cubicBezTo>
                    <a:pt x="32" y="198"/>
                    <a:pt x="32" y="198"/>
                    <a:pt x="32" y="198"/>
                  </a:cubicBezTo>
                  <a:cubicBezTo>
                    <a:pt x="33" y="197"/>
                    <a:pt x="33" y="197"/>
                    <a:pt x="33" y="197"/>
                  </a:cubicBezTo>
                  <a:cubicBezTo>
                    <a:pt x="33" y="197"/>
                    <a:pt x="33" y="197"/>
                    <a:pt x="33" y="197"/>
                  </a:cubicBezTo>
                  <a:cubicBezTo>
                    <a:pt x="34" y="197"/>
                    <a:pt x="34" y="197"/>
                    <a:pt x="34" y="197"/>
                  </a:cubicBezTo>
                  <a:cubicBezTo>
                    <a:pt x="34" y="196"/>
                    <a:pt x="34" y="196"/>
                    <a:pt x="34" y="196"/>
                  </a:cubicBezTo>
                  <a:cubicBezTo>
                    <a:pt x="34" y="196"/>
                    <a:pt x="34" y="196"/>
                    <a:pt x="34" y="196"/>
                  </a:cubicBezTo>
                  <a:cubicBezTo>
                    <a:pt x="34" y="195"/>
                    <a:pt x="34" y="195"/>
                    <a:pt x="34" y="195"/>
                  </a:cubicBezTo>
                  <a:cubicBezTo>
                    <a:pt x="34" y="195"/>
                    <a:pt x="34" y="195"/>
                    <a:pt x="34" y="195"/>
                  </a:cubicBezTo>
                  <a:cubicBezTo>
                    <a:pt x="34" y="195"/>
                    <a:pt x="34" y="195"/>
                    <a:pt x="34" y="195"/>
                  </a:cubicBezTo>
                  <a:cubicBezTo>
                    <a:pt x="34" y="195"/>
                    <a:pt x="34" y="195"/>
                    <a:pt x="34" y="195"/>
                  </a:cubicBezTo>
                  <a:cubicBezTo>
                    <a:pt x="34" y="195"/>
                    <a:pt x="34" y="195"/>
                    <a:pt x="34" y="195"/>
                  </a:cubicBezTo>
                  <a:cubicBezTo>
                    <a:pt x="33" y="195"/>
                    <a:pt x="33" y="195"/>
                    <a:pt x="33" y="195"/>
                  </a:cubicBezTo>
                  <a:cubicBezTo>
                    <a:pt x="33" y="195"/>
                    <a:pt x="33" y="195"/>
                    <a:pt x="33" y="195"/>
                  </a:cubicBezTo>
                  <a:cubicBezTo>
                    <a:pt x="32" y="195"/>
                    <a:pt x="32" y="195"/>
                    <a:pt x="32" y="195"/>
                  </a:cubicBezTo>
                  <a:cubicBezTo>
                    <a:pt x="32" y="195"/>
                    <a:pt x="32" y="195"/>
                    <a:pt x="32" y="195"/>
                  </a:cubicBezTo>
                  <a:cubicBezTo>
                    <a:pt x="32" y="194"/>
                    <a:pt x="32" y="194"/>
                    <a:pt x="32" y="194"/>
                  </a:cubicBezTo>
                  <a:cubicBezTo>
                    <a:pt x="32" y="194"/>
                    <a:pt x="32" y="194"/>
                    <a:pt x="32" y="194"/>
                  </a:cubicBezTo>
                  <a:cubicBezTo>
                    <a:pt x="33" y="193"/>
                    <a:pt x="33" y="193"/>
                    <a:pt x="33" y="193"/>
                  </a:cubicBezTo>
                  <a:cubicBezTo>
                    <a:pt x="33" y="193"/>
                    <a:pt x="33" y="193"/>
                    <a:pt x="33" y="193"/>
                  </a:cubicBezTo>
                  <a:cubicBezTo>
                    <a:pt x="33" y="193"/>
                    <a:pt x="33" y="193"/>
                    <a:pt x="33" y="193"/>
                  </a:cubicBezTo>
                  <a:cubicBezTo>
                    <a:pt x="32" y="193"/>
                    <a:pt x="32" y="193"/>
                    <a:pt x="32" y="193"/>
                  </a:cubicBezTo>
                  <a:cubicBezTo>
                    <a:pt x="31" y="193"/>
                    <a:pt x="31" y="193"/>
                    <a:pt x="31" y="193"/>
                  </a:cubicBezTo>
                  <a:cubicBezTo>
                    <a:pt x="31" y="193"/>
                    <a:pt x="31" y="193"/>
                    <a:pt x="31" y="193"/>
                  </a:cubicBezTo>
                  <a:cubicBezTo>
                    <a:pt x="31" y="193"/>
                    <a:pt x="31" y="193"/>
                    <a:pt x="31" y="193"/>
                  </a:cubicBezTo>
                  <a:cubicBezTo>
                    <a:pt x="31" y="192"/>
                    <a:pt x="31" y="192"/>
                    <a:pt x="31" y="192"/>
                  </a:cubicBezTo>
                  <a:cubicBezTo>
                    <a:pt x="31" y="192"/>
                    <a:pt x="31" y="192"/>
                    <a:pt x="31" y="192"/>
                  </a:cubicBezTo>
                  <a:cubicBezTo>
                    <a:pt x="32" y="192"/>
                    <a:pt x="32" y="192"/>
                    <a:pt x="32" y="192"/>
                  </a:cubicBezTo>
                  <a:cubicBezTo>
                    <a:pt x="33" y="192"/>
                    <a:pt x="33" y="192"/>
                    <a:pt x="33" y="192"/>
                  </a:cubicBezTo>
                  <a:cubicBezTo>
                    <a:pt x="33" y="192"/>
                    <a:pt x="33" y="192"/>
                    <a:pt x="33" y="192"/>
                  </a:cubicBezTo>
                  <a:cubicBezTo>
                    <a:pt x="33" y="192"/>
                    <a:pt x="33" y="192"/>
                    <a:pt x="33" y="192"/>
                  </a:cubicBezTo>
                  <a:cubicBezTo>
                    <a:pt x="33" y="192"/>
                    <a:pt x="33" y="192"/>
                    <a:pt x="33" y="192"/>
                  </a:cubicBezTo>
                  <a:cubicBezTo>
                    <a:pt x="32" y="192"/>
                    <a:pt x="32" y="192"/>
                    <a:pt x="32" y="192"/>
                  </a:cubicBezTo>
                  <a:cubicBezTo>
                    <a:pt x="31" y="192"/>
                    <a:pt x="31" y="192"/>
                    <a:pt x="31" y="192"/>
                  </a:cubicBezTo>
                  <a:cubicBezTo>
                    <a:pt x="31" y="192"/>
                    <a:pt x="31" y="192"/>
                    <a:pt x="31" y="192"/>
                  </a:cubicBezTo>
                  <a:cubicBezTo>
                    <a:pt x="30" y="191"/>
                    <a:pt x="30" y="191"/>
                    <a:pt x="30" y="191"/>
                  </a:cubicBezTo>
                  <a:cubicBezTo>
                    <a:pt x="31" y="191"/>
                    <a:pt x="31" y="191"/>
                    <a:pt x="31" y="191"/>
                  </a:cubicBezTo>
                  <a:cubicBezTo>
                    <a:pt x="32" y="191"/>
                    <a:pt x="32" y="191"/>
                    <a:pt x="32" y="191"/>
                  </a:cubicBezTo>
                  <a:cubicBezTo>
                    <a:pt x="33" y="191"/>
                    <a:pt x="33" y="191"/>
                    <a:pt x="33" y="191"/>
                  </a:cubicBezTo>
                  <a:cubicBezTo>
                    <a:pt x="32" y="190"/>
                    <a:pt x="32" y="190"/>
                    <a:pt x="32" y="190"/>
                  </a:cubicBezTo>
                  <a:cubicBezTo>
                    <a:pt x="32" y="190"/>
                    <a:pt x="32" y="190"/>
                    <a:pt x="32" y="190"/>
                  </a:cubicBezTo>
                  <a:cubicBezTo>
                    <a:pt x="31" y="190"/>
                    <a:pt x="31" y="190"/>
                    <a:pt x="31" y="190"/>
                  </a:cubicBezTo>
                  <a:cubicBezTo>
                    <a:pt x="32" y="190"/>
                    <a:pt x="32" y="190"/>
                    <a:pt x="32" y="190"/>
                  </a:cubicBezTo>
                  <a:cubicBezTo>
                    <a:pt x="32" y="190"/>
                    <a:pt x="32" y="190"/>
                    <a:pt x="32" y="190"/>
                  </a:cubicBezTo>
                  <a:cubicBezTo>
                    <a:pt x="33" y="190"/>
                    <a:pt x="33" y="190"/>
                    <a:pt x="33" y="190"/>
                  </a:cubicBezTo>
                  <a:cubicBezTo>
                    <a:pt x="33" y="190"/>
                    <a:pt x="33" y="190"/>
                    <a:pt x="33" y="190"/>
                  </a:cubicBezTo>
                  <a:cubicBezTo>
                    <a:pt x="34" y="190"/>
                    <a:pt x="34" y="190"/>
                    <a:pt x="34" y="190"/>
                  </a:cubicBezTo>
                  <a:cubicBezTo>
                    <a:pt x="34" y="189"/>
                    <a:pt x="34" y="189"/>
                    <a:pt x="34" y="189"/>
                  </a:cubicBezTo>
                  <a:cubicBezTo>
                    <a:pt x="33" y="189"/>
                    <a:pt x="33" y="189"/>
                    <a:pt x="33" y="189"/>
                  </a:cubicBezTo>
                  <a:cubicBezTo>
                    <a:pt x="33" y="190"/>
                    <a:pt x="33" y="190"/>
                    <a:pt x="33" y="190"/>
                  </a:cubicBezTo>
                  <a:cubicBezTo>
                    <a:pt x="32" y="190"/>
                    <a:pt x="32" y="190"/>
                    <a:pt x="32" y="190"/>
                  </a:cubicBezTo>
                  <a:cubicBezTo>
                    <a:pt x="32" y="189"/>
                    <a:pt x="32" y="189"/>
                    <a:pt x="32" y="189"/>
                  </a:cubicBezTo>
                  <a:cubicBezTo>
                    <a:pt x="31" y="189"/>
                    <a:pt x="31" y="189"/>
                    <a:pt x="31" y="189"/>
                  </a:cubicBezTo>
                  <a:cubicBezTo>
                    <a:pt x="31" y="190"/>
                    <a:pt x="31" y="190"/>
                    <a:pt x="31" y="190"/>
                  </a:cubicBezTo>
                  <a:cubicBezTo>
                    <a:pt x="30" y="190"/>
                    <a:pt x="30" y="190"/>
                    <a:pt x="30" y="190"/>
                  </a:cubicBezTo>
                  <a:cubicBezTo>
                    <a:pt x="30" y="190"/>
                    <a:pt x="30" y="190"/>
                    <a:pt x="30" y="190"/>
                  </a:cubicBezTo>
                  <a:cubicBezTo>
                    <a:pt x="30" y="189"/>
                    <a:pt x="30" y="189"/>
                    <a:pt x="30" y="189"/>
                  </a:cubicBezTo>
                  <a:cubicBezTo>
                    <a:pt x="30" y="189"/>
                    <a:pt x="30" y="189"/>
                    <a:pt x="30" y="189"/>
                  </a:cubicBezTo>
                  <a:cubicBezTo>
                    <a:pt x="31" y="189"/>
                    <a:pt x="31" y="189"/>
                    <a:pt x="31" y="189"/>
                  </a:cubicBezTo>
                  <a:cubicBezTo>
                    <a:pt x="32" y="188"/>
                    <a:pt x="32" y="188"/>
                    <a:pt x="32" y="188"/>
                  </a:cubicBezTo>
                  <a:cubicBezTo>
                    <a:pt x="32" y="188"/>
                    <a:pt x="32" y="188"/>
                    <a:pt x="32" y="188"/>
                  </a:cubicBezTo>
                  <a:cubicBezTo>
                    <a:pt x="31" y="188"/>
                    <a:pt x="31" y="188"/>
                    <a:pt x="31" y="188"/>
                  </a:cubicBezTo>
                  <a:cubicBezTo>
                    <a:pt x="30" y="188"/>
                    <a:pt x="30" y="188"/>
                    <a:pt x="30" y="188"/>
                  </a:cubicBezTo>
                  <a:cubicBezTo>
                    <a:pt x="30" y="188"/>
                    <a:pt x="30" y="188"/>
                    <a:pt x="30" y="188"/>
                  </a:cubicBezTo>
                  <a:cubicBezTo>
                    <a:pt x="30" y="187"/>
                    <a:pt x="30" y="187"/>
                    <a:pt x="30" y="187"/>
                  </a:cubicBezTo>
                  <a:cubicBezTo>
                    <a:pt x="31" y="187"/>
                    <a:pt x="31" y="187"/>
                    <a:pt x="31" y="187"/>
                  </a:cubicBezTo>
                  <a:cubicBezTo>
                    <a:pt x="32" y="187"/>
                    <a:pt x="32" y="187"/>
                    <a:pt x="32" y="187"/>
                  </a:cubicBezTo>
                  <a:cubicBezTo>
                    <a:pt x="33" y="187"/>
                    <a:pt x="33" y="187"/>
                    <a:pt x="33" y="187"/>
                  </a:cubicBezTo>
                  <a:cubicBezTo>
                    <a:pt x="34" y="187"/>
                    <a:pt x="34" y="187"/>
                    <a:pt x="34" y="187"/>
                  </a:cubicBezTo>
                  <a:cubicBezTo>
                    <a:pt x="35" y="186"/>
                    <a:pt x="35" y="186"/>
                    <a:pt x="35" y="186"/>
                  </a:cubicBezTo>
                  <a:cubicBezTo>
                    <a:pt x="35" y="186"/>
                    <a:pt x="35" y="186"/>
                    <a:pt x="35" y="186"/>
                  </a:cubicBezTo>
                  <a:cubicBezTo>
                    <a:pt x="35" y="186"/>
                    <a:pt x="35" y="186"/>
                    <a:pt x="35" y="186"/>
                  </a:cubicBezTo>
                  <a:cubicBezTo>
                    <a:pt x="34" y="186"/>
                    <a:pt x="34" y="186"/>
                    <a:pt x="34" y="186"/>
                  </a:cubicBezTo>
                  <a:cubicBezTo>
                    <a:pt x="33" y="186"/>
                    <a:pt x="33" y="186"/>
                    <a:pt x="33" y="186"/>
                  </a:cubicBezTo>
                  <a:cubicBezTo>
                    <a:pt x="32" y="186"/>
                    <a:pt x="32" y="186"/>
                    <a:pt x="32" y="186"/>
                  </a:cubicBezTo>
                  <a:cubicBezTo>
                    <a:pt x="31" y="187"/>
                    <a:pt x="31" y="187"/>
                    <a:pt x="31" y="187"/>
                  </a:cubicBezTo>
                  <a:cubicBezTo>
                    <a:pt x="30" y="187"/>
                    <a:pt x="30" y="187"/>
                    <a:pt x="30" y="187"/>
                  </a:cubicBezTo>
                  <a:cubicBezTo>
                    <a:pt x="30" y="186"/>
                    <a:pt x="30" y="186"/>
                    <a:pt x="30" y="186"/>
                  </a:cubicBezTo>
                  <a:cubicBezTo>
                    <a:pt x="30" y="186"/>
                    <a:pt x="30" y="186"/>
                    <a:pt x="30" y="186"/>
                  </a:cubicBezTo>
                  <a:cubicBezTo>
                    <a:pt x="32" y="186"/>
                    <a:pt x="32" y="186"/>
                    <a:pt x="32" y="186"/>
                  </a:cubicBezTo>
                  <a:cubicBezTo>
                    <a:pt x="32" y="186"/>
                    <a:pt x="32" y="186"/>
                    <a:pt x="32" y="186"/>
                  </a:cubicBezTo>
                  <a:cubicBezTo>
                    <a:pt x="33" y="185"/>
                    <a:pt x="33" y="185"/>
                    <a:pt x="33" y="185"/>
                  </a:cubicBezTo>
                  <a:cubicBezTo>
                    <a:pt x="34" y="185"/>
                    <a:pt x="34" y="185"/>
                    <a:pt x="34" y="185"/>
                  </a:cubicBezTo>
                  <a:cubicBezTo>
                    <a:pt x="34" y="185"/>
                    <a:pt x="34" y="185"/>
                    <a:pt x="34" y="185"/>
                  </a:cubicBezTo>
                  <a:cubicBezTo>
                    <a:pt x="35" y="186"/>
                    <a:pt x="35" y="186"/>
                    <a:pt x="35" y="186"/>
                  </a:cubicBezTo>
                  <a:cubicBezTo>
                    <a:pt x="35" y="186"/>
                    <a:pt x="35" y="186"/>
                    <a:pt x="35" y="186"/>
                  </a:cubicBezTo>
                  <a:cubicBezTo>
                    <a:pt x="35" y="185"/>
                    <a:pt x="35" y="185"/>
                    <a:pt x="35" y="185"/>
                  </a:cubicBezTo>
                  <a:cubicBezTo>
                    <a:pt x="35" y="185"/>
                    <a:pt x="35" y="185"/>
                    <a:pt x="35" y="185"/>
                  </a:cubicBezTo>
                  <a:cubicBezTo>
                    <a:pt x="34" y="184"/>
                    <a:pt x="34" y="184"/>
                    <a:pt x="34" y="184"/>
                  </a:cubicBezTo>
                  <a:cubicBezTo>
                    <a:pt x="34" y="184"/>
                    <a:pt x="34" y="184"/>
                    <a:pt x="34" y="184"/>
                  </a:cubicBezTo>
                  <a:cubicBezTo>
                    <a:pt x="34" y="184"/>
                    <a:pt x="34" y="184"/>
                    <a:pt x="34" y="184"/>
                  </a:cubicBezTo>
                  <a:cubicBezTo>
                    <a:pt x="34" y="184"/>
                    <a:pt x="34" y="184"/>
                    <a:pt x="34" y="184"/>
                  </a:cubicBezTo>
                  <a:cubicBezTo>
                    <a:pt x="34" y="184"/>
                    <a:pt x="34" y="184"/>
                    <a:pt x="34" y="184"/>
                  </a:cubicBezTo>
                  <a:cubicBezTo>
                    <a:pt x="35" y="184"/>
                    <a:pt x="35" y="184"/>
                    <a:pt x="35" y="184"/>
                  </a:cubicBezTo>
                  <a:cubicBezTo>
                    <a:pt x="35" y="184"/>
                    <a:pt x="35" y="184"/>
                    <a:pt x="35" y="184"/>
                  </a:cubicBezTo>
                  <a:cubicBezTo>
                    <a:pt x="35" y="184"/>
                    <a:pt x="35" y="184"/>
                    <a:pt x="35" y="184"/>
                  </a:cubicBezTo>
                  <a:cubicBezTo>
                    <a:pt x="36" y="185"/>
                    <a:pt x="36" y="185"/>
                    <a:pt x="36" y="185"/>
                  </a:cubicBezTo>
                  <a:cubicBezTo>
                    <a:pt x="36" y="185"/>
                    <a:pt x="36" y="185"/>
                    <a:pt x="36" y="185"/>
                  </a:cubicBezTo>
                  <a:cubicBezTo>
                    <a:pt x="37" y="185"/>
                    <a:pt x="37" y="185"/>
                    <a:pt x="37" y="185"/>
                  </a:cubicBezTo>
                  <a:cubicBezTo>
                    <a:pt x="36" y="184"/>
                    <a:pt x="36" y="184"/>
                    <a:pt x="36" y="184"/>
                  </a:cubicBezTo>
                  <a:cubicBezTo>
                    <a:pt x="36" y="184"/>
                    <a:pt x="36" y="184"/>
                    <a:pt x="36" y="184"/>
                  </a:cubicBezTo>
                  <a:cubicBezTo>
                    <a:pt x="36" y="183"/>
                    <a:pt x="36" y="183"/>
                    <a:pt x="36" y="183"/>
                  </a:cubicBezTo>
                  <a:cubicBezTo>
                    <a:pt x="36" y="182"/>
                    <a:pt x="36" y="182"/>
                    <a:pt x="36" y="182"/>
                  </a:cubicBezTo>
                  <a:cubicBezTo>
                    <a:pt x="36" y="182"/>
                    <a:pt x="36" y="182"/>
                    <a:pt x="36" y="182"/>
                  </a:cubicBezTo>
                  <a:cubicBezTo>
                    <a:pt x="36" y="182"/>
                    <a:pt x="36" y="182"/>
                    <a:pt x="36" y="182"/>
                  </a:cubicBezTo>
                  <a:cubicBezTo>
                    <a:pt x="35" y="183"/>
                    <a:pt x="35" y="183"/>
                    <a:pt x="35" y="183"/>
                  </a:cubicBezTo>
                  <a:cubicBezTo>
                    <a:pt x="35" y="183"/>
                    <a:pt x="35" y="183"/>
                    <a:pt x="35" y="183"/>
                  </a:cubicBezTo>
                  <a:cubicBezTo>
                    <a:pt x="35" y="182"/>
                    <a:pt x="35" y="182"/>
                    <a:pt x="35" y="182"/>
                  </a:cubicBezTo>
                  <a:cubicBezTo>
                    <a:pt x="34" y="182"/>
                    <a:pt x="34" y="182"/>
                    <a:pt x="34" y="182"/>
                  </a:cubicBezTo>
                  <a:cubicBezTo>
                    <a:pt x="33" y="183"/>
                    <a:pt x="33" y="183"/>
                    <a:pt x="33" y="183"/>
                  </a:cubicBezTo>
                  <a:cubicBezTo>
                    <a:pt x="33" y="184"/>
                    <a:pt x="33" y="184"/>
                    <a:pt x="33" y="184"/>
                  </a:cubicBezTo>
                  <a:cubicBezTo>
                    <a:pt x="32" y="183"/>
                    <a:pt x="32" y="183"/>
                    <a:pt x="32" y="183"/>
                  </a:cubicBezTo>
                  <a:cubicBezTo>
                    <a:pt x="33" y="183"/>
                    <a:pt x="33" y="183"/>
                    <a:pt x="33" y="183"/>
                  </a:cubicBezTo>
                  <a:cubicBezTo>
                    <a:pt x="33" y="183"/>
                    <a:pt x="33" y="183"/>
                    <a:pt x="33" y="183"/>
                  </a:cubicBezTo>
                  <a:cubicBezTo>
                    <a:pt x="33" y="183"/>
                    <a:pt x="33" y="183"/>
                    <a:pt x="33" y="183"/>
                  </a:cubicBezTo>
                  <a:cubicBezTo>
                    <a:pt x="32" y="183"/>
                    <a:pt x="32" y="183"/>
                    <a:pt x="32" y="183"/>
                  </a:cubicBezTo>
                  <a:cubicBezTo>
                    <a:pt x="32" y="183"/>
                    <a:pt x="32" y="183"/>
                    <a:pt x="32" y="183"/>
                  </a:cubicBezTo>
                  <a:cubicBezTo>
                    <a:pt x="32" y="183"/>
                    <a:pt x="32" y="183"/>
                    <a:pt x="32" y="183"/>
                  </a:cubicBezTo>
                  <a:cubicBezTo>
                    <a:pt x="31" y="184"/>
                    <a:pt x="31" y="184"/>
                    <a:pt x="31" y="184"/>
                  </a:cubicBezTo>
                  <a:cubicBezTo>
                    <a:pt x="30" y="184"/>
                    <a:pt x="30" y="184"/>
                    <a:pt x="30" y="184"/>
                  </a:cubicBezTo>
                  <a:cubicBezTo>
                    <a:pt x="30" y="185"/>
                    <a:pt x="30" y="185"/>
                    <a:pt x="30" y="185"/>
                  </a:cubicBezTo>
                  <a:cubicBezTo>
                    <a:pt x="29" y="185"/>
                    <a:pt x="29" y="185"/>
                    <a:pt x="29" y="185"/>
                  </a:cubicBezTo>
                  <a:cubicBezTo>
                    <a:pt x="29" y="185"/>
                    <a:pt x="29" y="185"/>
                    <a:pt x="29" y="185"/>
                  </a:cubicBezTo>
                  <a:cubicBezTo>
                    <a:pt x="29" y="184"/>
                    <a:pt x="29" y="184"/>
                    <a:pt x="29" y="184"/>
                  </a:cubicBezTo>
                  <a:cubicBezTo>
                    <a:pt x="29" y="183"/>
                    <a:pt x="29" y="183"/>
                    <a:pt x="29" y="183"/>
                  </a:cubicBezTo>
                  <a:cubicBezTo>
                    <a:pt x="29" y="183"/>
                    <a:pt x="29" y="183"/>
                    <a:pt x="29" y="183"/>
                  </a:cubicBezTo>
                  <a:cubicBezTo>
                    <a:pt x="29" y="182"/>
                    <a:pt x="29" y="182"/>
                    <a:pt x="29" y="182"/>
                  </a:cubicBezTo>
                  <a:cubicBezTo>
                    <a:pt x="29" y="182"/>
                    <a:pt x="29" y="182"/>
                    <a:pt x="29" y="182"/>
                  </a:cubicBezTo>
                  <a:cubicBezTo>
                    <a:pt x="30" y="182"/>
                    <a:pt x="30" y="182"/>
                    <a:pt x="30" y="182"/>
                  </a:cubicBezTo>
                  <a:cubicBezTo>
                    <a:pt x="31" y="181"/>
                    <a:pt x="31" y="181"/>
                    <a:pt x="31" y="181"/>
                  </a:cubicBezTo>
                  <a:cubicBezTo>
                    <a:pt x="32" y="181"/>
                    <a:pt x="32" y="181"/>
                    <a:pt x="32" y="181"/>
                  </a:cubicBezTo>
                  <a:cubicBezTo>
                    <a:pt x="32" y="181"/>
                    <a:pt x="32" y="181"/>
                    <a:pt x="32" y="181"/>
                  </a:cubicBezTo>
                  <a:cubicBezTo>
                    <a:pt x="32" y="181"/>
                    <a:pt x="32" y="181"/>
                    <a:pt x="32" y="181"/>
                  </a:cubicBezTo>
                  <a:cubicBezTo>
                    <a:pt x="32" y="180"/>
                    <a:pt x="32" y="180"/>
                    <a:pt x="32" y="180"/>
                  </a:cubicBezTo>
                  <a:cubicBezTo>
                    <a:pt x="32" y="180"/>
                    <a:pt x="32" y="180"/>
                    <a:pt x="32" y="180"/>
                  </a:cubicBezTo>
                  <a:cubicBezTo>
                    <a:pt x="31" y="181"/>
                    <a:pt x="31" y="181"/>
                    <a:pt x="31" y="181"/>
                  </a:cubicBezTo>
                  <a:cubicBezTo>
                    <a:pt x="31" y="181"/>
                    <a:pt x="31" y="181"/>
                    <a:pt x="31" y="181"/>
                  </a:cubicBezTo>
                  <a:cubicBezTo>
                    <a:pt x="31" y="181"/>
                    <a:pt x="31" y="181"/>
                    <a:pt x="31" y="181"/>
                  </a:cubicBezTo>
                  <a:cubicBezTo>
                    <a:pt x="30" y="181"/>
                    <a:pt x="30" y="181"/>
                    <a:pt x="30" y="181"/>
                  </a:cubicBezTo>
                  <a:cubicBezTo>
                    <a:pt x="29" y="181"/>
                    <a:pt x="29" y="181"/>
                    <a:pt x="29" y="181"/>
                  </a:cubicBezTo>
                  <a:cubicBezTo>
                    <a:pt x="29" y="181"/>
                    <a:pt x="29" y="181"/>
                    <a:pt x="29" y="181"/>
                  </a:cubicBezTo>
                  <a:cubicBezTo>
                    <a:pt x="29" y="180"/>
                    <a:pt x="29" y="180"/>
                    <a:pt x="29" y="180"/>
                  </a:cubicBezTo>
                  <a:cubicBezTo>
                    <a:pt x="30" y="179"/>
                    <a:pt x="30" y="179"/>
                    <a:pt x="30" y="179"/>
                  </a:cubicBezTo>
                  <a:cubicBezTo>
                    <a:pt x="30" y="179"/>
                    <a:pt x="30" y="179"/>
                    <a:pt x="30" y="179"/>
                  </a:cubicBezTo>
                  <a:cubicBezTo>
                    <a:pt x="29" y="178"/>
                    <a:pt x="29" y="178"/>
                    <a:pt x="29" y="178"/>
                  </a:cubicBezTo>
                  <a:cubicBezTo>
                    <a:pt x="29" y="178"/>
                    <a:pt x="29" y="178"/>
                    <a:pt x="29" y="178"/>
                  </a:cubicBezTo>
                  <a:cubicBezTo>
                    <a:pt x="29" y="179"/>
                    <a:pt x="29" y="179"/>
                    <a:pt x="29" y="179"/>
                  </a:cubicBezTo>
                  <a:cubicBezTo>
                    <a:pt x="28" y="179"/>
                    <a:pt x="28" y="179"/>
                    <a:pt x="28" y="179"/>
                  </a:cubicBezTo>
                  <a:cubicBezTo>
                    <a:pt x="28" y="178"/>
                    <a:pt x="28" y="178"/>
                    <a:pt x="28" y="178"/>
                  </a:cubicBezTo>
                  <a:cubicBezTo>
                    <a:pt x="29" y="178"/>
                    <a:pt x="29" y="178"/>
                    <a:pt x="29" y="178"/>
                  </a:cubicBezTo>
                  <a:cubicBezTo>
                    <a:pt x="30" y="178"/>
                    <a:pt x="30" y="178"/>
                    <a:pt x="30" y="178"/>
                  </a:cubicBezTo>
                  <a:cubicBezTo>
                    <a:pt x="30" y="177"/>
                    <a:pt x="30" y="177"/>
                    <a:pt x="30" y="177"/>
                  </a:cubicBezTo>
                  <a:cubicBezTo>
                    <a:pt x="31" y="177"/>
                    <a:pt x="31" y="177"/>
                    <a:pt x="31" y="177"/>
                  </a:cubicBezTo>
                  <a:cubicBezTo>
                    <a:pt x="32" y="177"/>
                    <a:pt x="32" y="177"/>
                    <a:pt x="32" y="177"/>
                  </a:cubicBezTo>
                  <a:cubicBezTo>
                    <a:pt x="32" y="176"/>
                    <a:pt x="32" y="176"/>
                    <a:pt x="32" y="176"/>
                  </a:cubicBezTo>
                  <a:cubicBezTo>
                    <a:pt x="32" y="176"/>
                    <a:pt x="32" y="176"/>
                    <a:pt x="32" y="176"/>
                  </a:cubicBezTo>
                  <a:cubicBezTo>
                    <a:pt x="33" y="176"/>
                    <a:pt x="33" y="176"/>
                    <a:pt x="33" y="176"/>
                  </a:cubicBezTo>
                  <a:cubicBezTo>
                    <a:pt x="33" y="176"/>
                    <a:pt x="33" y="176"/>
                    <a:pt x="33" y="176"/>
                  </a:cubicBezTo>
                  <a:cubicBezTo>
                    <a:pt x="33" y="175"/>
                    <a:pt x="33" y="175"/>
                    <a:pt x="33" y="175"/>
                  </a:cubicBezTo>
                  <a:cubicBezTo>
                    <a:pt x="35" y="175"/>
                    <a:pt x="35" y="175"/>
                    <a:pt x="35" y="175"/>
                  </a:cubicBezTo>
                  <a:cubicBezTo>
                    <a:pt x="35" y="176"/>
                    <a:pt x="35" y="176"/>
                    <a:pt x="35" y="176"/>
                  </a:cubicBezTo>
                  <a:cubicBezTo>
                    <a:pt x="36" y="176"/>
                    <a:pt x="36" y="176"/>
                    <a:pt x="36" y="176"/>
                  </a:cubicBezTo>
                  <a:cubicBezTo>
                    <a:pt x="35" y="175"/>
                    <a:pt x="35" y="175"/>
                    <a:pt x="35" y="175"/>
                  </a:cubicBezTo>
                  <a:cubicBezTo>
                    <a:pt x="35" y="175"/>
                    <a:pt x="35" y="175"/>
                    <a:pt x="35" y="175"/>
                  </a:cubicBezTo>
                  <a:cubicBezTo>
                    <a:pt x="34" y="175"/>
                    <a:pt x="34" y="175"/>
                    <a:pt x="34" y="175"/>
                  </a:cubicBezTo>
                  <a:cubicBezTo>
                    <a:pt x="34" y="174"/>
                    <a:pt x="34" y="174"/>
                    <a:pt x="34" y="174"/>
                  </a:cubicBezTo>
                  <a:cubicBezTo>
                    <a:pt x="32" y="175"/>
                    <a:pt x="32" y="175"/>
                    <a:pt x="32" y="175"/>
                  </a:cubicBezTo>
                  <a:cubicBezTo>
                    <a:pt x="32" y="175"/>
                    <a:pt x="32" y="175"/>
                    <a:pt x="32" y="175"/>
                  </a:cubicBezTo>
                  <a:cubicBezTo>
                    <a:pt x="31" y="176"/>
                    <a:pt x="31" y="176"/>
                    <a:pt x="31" y="176"/>
                  </a:cubicBezTo>
                  <a:cubicBezTo>
                    <a:pt x="31" y="176"/>
                    <a:pt x="31" y="176"/>
                    <a:pt x="31" y="176"/>
                  </a:cubicBezTo>
                  <a:cubicBezTo>
                    <a:pt x="31" y="176"/>
                    <a:pt x="31" y="176"/>
                    <a:pt x="31" y="176"/>
                  </a:cubicBezTo>
                  <a:cubicBezTo>
                    <a:pt x="30" y="177"/>
                    <a:pt x="30" y="177"/>
                    <a:pt x="30" y="177"/>
                  </a:cubicBezTo>
                  <a:cubicBezTo>
                    <a:pt x="29" y="177"/>
                    <a:pt x="29" y="177"/>
                    <a:pt x="29" y="177"/>
                  </a:cubicBezTo>
                  <a:cubicBezTo>
                    <a:pt x="29" y="177"/>
                    <a:pt x="29" y="177"/>
                    <a:pt x="29" y="177"/>
                  </a:cubicBezTo>
                  <a:cubicBezTo>
                    <a:pt x="29" y="177"/>
                    <a:pt x="29" y="177"/>
                    <a:pt x="29" y="177"/>
                  </a:cubicBezTo>
                  <a:cubicBezTo>
                    <a:pt x="29" y="176"/>
                    <a:pt x="29" y="176"/>
                    <a:pt x="29" y="176"/>
                  </a:cubicBezTo>
                  <a:cubicBezTo>
                    <a:pt x="28" y="176"/>
                    <a:pt x="28" y="176"/>
                    <a:pt x="28" y="176"/>
                  </a:cubicBezTo>
                  <a:cubicBezTo>
                    <a:pt x="29" y="176"/>
                    <a:pt x="29" y="176"/>
                    <a:pt x="29" y="176"/>
                  </a:cubicBezTo>
                  <a:cubicBezTo>
                    <a:pt x="29" y="175"/>
                    <a:pt x="29" y="175"/>
                    <a:pt x="29" y="175"/>
                  </a:cubicBezTo>
                  <a:cubicBezTo>
                    <a:pt x="28" y="175"/>
                    <a:pt x="28" y="175"/>
                    <a:pt x="28" y="175"/>
                  </a:cubicBezTo>
                  <a:cubicBezTo>
                    <a:pt x="28" y="175"/>
                    <a:pt x="28" y="175"/>
                    <a:pt x="28" y="175"/>
                  </a:cubicBezTo>
                  <a:cubicBezTo>
                    <a:pt x="27" y="175"/>
                    <a:pt x="27" y="175"/>
                    <a:pt x="27" y="175"/>
                  </a:cubicBezTo>
                  <a:cubicBezTo>
                    <a:pt x="27" y="174"/>
                    <a:pt x="27" y="174"/>
                    <a:pt x="27" y="174"/>
                  </a:cubicBezTo>
                  <a:cubicBezTo>
                    <a:pt x="28" y="174"/>
                    <a:pt x="28" y="174"/>
                    <a:pt x="28" y="174"/>
                  </a:cubicBezTo>
                  <a:cubicBezTo>
                    <a:pt x="29" y="174"/>
                    <a:pt x="29" y="174"/>
                    <a:pt x="29" y="174"/>
                  </a:cubicBezTo>
                  <a:cubicBezTo>
                    <a:pt x="29" y="173"/>
                    <a:pt x="29" y="173"/>
                    <a:pt x="29" y="173"/>
                  </a:cubicBezTo>
                  <a:cubicBezTo>
                    <a:pt x="30" y="174"/>
                    <a:pt x="30" y="174"/>
                    <a:pt x="30" y="174"/>
                  </a:cubicBezTo>
                  <a:cubicBezTo>
                    <a:pt x="30" y="174"/>
                    <a:pt x="30" y="174"/>
                    <a:pt x="30" y="174"/>
                  </a:cubicBezTo>
                  <a:cubicBezTo>
                    <a:pt x="31" y="174"/>
                    <a:pt x="31" y="174"/>
                    <a:pt x="31" y="174"/>
                  </a:cubicBezTo>
                  <a:cubicBezTo>
                    <a:pt x="32" y="173"/>
                    <a:pt x="32" y="173"/>
                    <a:pt x="32" y="173"/>
                  </a:cubicBezTo>
                  <a:cubicBezTo>
                    <a:pt x="32" y="173"/>
                    <a:pt x="32" y="173"/>
                    <a:pt x="32" y="173"/>
                  </a:cubicBezTo>
                  <a:cubicBezTo>
                    <a:pt x="33" y="173"/>
                    <a:pt x="33" y="173"/>
                    <a:pt x="33" y="173"/>
                  </a:cubicBezTo>
                  <a:cubicBezTo>
                    <a:pt x="32" y="173"/>
                    <a:pt x="32" y="173"/>
                    <a:pt x="32" y="173"/>
                  </a:cubicBezTo>
                  <a:cubicBezTo>
                    <a:pt x="32" y="172"/>
                    <a:pt x="32" y="172"/>
                    <a:pt x="32" y="172"/>
                  </a:cubicBezTo>
                  <a:cubicBezTo>
                    <a:pt x="31" y="173"/>
                    <a:pt x="31" y="173"/>
                    <a:pt x="31" y="173"/>
                  </a:cubicBezTo>
                  <a:cubicBezTo>
                    <a:pt x="30" y="173"/>
                    <a:pt x="30" y="173"/>
                    <a:pt x="30" y="173"/>
                  </a:cubicBezTo>
                  <a:cubicBezTo>
                    <a:pt x="30" y="173"/>
                    <a:pt x="30" y="173"/>
                    <a:pt x="30" y="173"/>
                  </a:cubicBezTo>
                  <a:cubicBezTo>
                    <a:pt x="29" y="173"/>
                    <a:pt x="29" y="173"/>
                    <a:pt x="29" y="173"/>
                  </a:cubicBezTo>
                  <a:cubicBezTo>
                    <a:pt x="29" y="173"/>
                    <a:pt x="29" y="173"/>
                    <a:pt x="29" y="173"/>
                  </a:cubicBezTo>
                  <a:cubicBezTo>
                    <a:pt x="29" y="173"/>
                    <a:pt x="29" y="173"/>
                    <a:pt x="29" y="173"/>
                  </a:cubicBezTo>
                  <a:cubicBezTo>
                    <a:pt x="28" y="174"/>
                    <a:pt x="28" y="174"/>
                    <a:pt x="28" y="174"/>
                  </a:cubicBezTo>
                  <a:cubicBezTo>
                    <a:pt x="28" y="173"/>
                    <a:pt x="28" y="173"/>
                    <a:pt x="28" y="173"/>
                  </a:cubicBezTo>
                  <a:cubicBezTo>
                    <a:pt x="27" y="173"/>
                    <a:pt x="27" y="173"/>
                    <a:pt x="27" y="173"/>
                  </a:cubicBezTo>
                  <a:cubicBezTo>
                    <a:pt x="27" y="173"/>
                    <a:pt x="27" y="173"/>
                    <a:pt x="27" y="173"/>
                  </a:cubicBezTo>
                  <a:cubicBezTo>
                    <a:pt x="26" y="173"/>
                    <a:pt x="26" y="173"/>
                    <a:pt x="26" y="173"/>
                  </a:cubicBezTo>
                  <a:cubicBezTo>
                    <a:pt x="27" y="173"/>
                    <a:pt x="27" y="173"/>
                    <a:pt x="27" y="173"/>
                  </a:cubicBezTo>
                  <a:cubicBezTo>
                    <a:pt x="27" y="173"/>
                    <a:pt x="27" y="173"/>
                    <a:pt x="27" y="173"/>
                  </a:cubicBezTo>
                  <a:cubicBezTo>
                    <a:pt x="28" y="172"/>
                    <a:pt x="28" y="172"/>
                    <a:pt x="28" y="172"/>
                  </a:cubicBezTo>
                  <a:cubicBezTo>
                    <a:pt x="30" y="172"/>
                    <a:pt x="30" y="172"/>
                    <a:pt x="30" y="172"/>
                  </a:cubicBezTo>
                  <a:cubicBezTo>
                    <a:pt x="30" y="171"/>
                    <a:pt x="30" y="171"/>
                    <a:pt x="30" y="171"/>
                  </a:cubicBezTo>
                  <a:cubicBezTo>
                    <a:pt x="32" y="171"/>
                    <a:pt x="32" y="171"/>
                    <a:pt x="32" y="171"/>
                  </a:cubicBezTo>
                  <a:cubicBezTo>
                    <a:pt x="32" y="171"/>
                    <a:pt x="32" y="171"/>
                    <a:pt x="32" y="171"/>
                  </a:cubicBezTo>
                  <a:cubicBezTo>
                    <a:pt x="34" y="169"/>
                    <a:pt x="34" y="169"/>
                    <a:pt x="34" y="169"/>
                  </a:cubicBezTo>
                  <a:cubicBezTo>
                    <a:pt x="35" y="169"/>
                    <a:pt x="35" y="169"/>
                    <a:pt x="35" y="169"/>
                  </a:cubicBezTo>
                  <a:cubicBezTo>
                    <a:pt x="36" y="168"/>
                    <a:pt x="36" y="168"/>
                    <a:pt x="36" y="168"/>
                  </a:cubicBezTo>
                  <a:cubicBezTo>
                    <a:pt x="37" y="168"/>
                    <a:pt x="37" y="168"/>
                    <a:pt x="37" y="168"/>
                  </a:cubicBezTo>
                  <a:cubicBezTo>
                    <a:pt x="37" y="168"/>
                    <a:pt x="37" y="168"/>
                    <a:pt x="37" y="168"/>
                  </a:cubicBezTo>
                  <a:cubicBezTo>
                    <a:pt x="37" y="168"/>
                    <a:pt x="37" y="168"/>
                    <a:pt x="37" y="168"/>
                  </a:cubicBezTo>
                  <a:cubicBezTo>
                    <a:pt x="36" y="167"/>
                    <a:pt x="36" y="167"/>
                    <a:pt x="36" y="167"/>
                  </a:cubicBezTo>
                  <a:cubicBezTo>
                    <a:pt x="35" y="168"/>
                    <a:pt x="35" y="168"/>
                    <a:pt x="35" y="168"/>
                  </a:cubicBezTo>
                  <a:cubicBezTo>
                    <a:pt x="33" y="169"/>
                    <a:pt x="33" y="169"/>
                    <a:pt x="33" y="169"/>
                  </a:cubicBezTo>
                  <a:cubicBezTo>
                    <a:pt x="32" y="170"/>
                    <a:pt x="32" y="170"/>
                    <a:pt x="32" y="170"/>
                  </a:cubicBezTo>
                  <a:cubicBezTo>
                    <a:pt x="32" y="170"/>
                    <a:pt x="32" y="170"/>
                    <a:pt x="32" y="170"/>
                  </a:cubicBezTo>
                  <a:cubicBezTo>
                    <a:pt x="31" y="171"/>
                    <a:pt x="31" y="171"/>
                    <a:pt x="31" y="171"/>
                  </a:cubicBezTo>
                  <a:cubicBezTo>
                    <a:pt x="29" y="171"/>
                    <a:pt x="29" y="171"/>
                    <a:pt x="29" y="171"/>
                  </a:cubicBezTo>
                  <a:cubicBezTo>
                    <a:pt x="29" y="171"/>
                    <a:pt x="29" y="171"/>
                    <a:pt x="29" y="171"/>
                  </a:cubicBezTo>
                  <a:cubicBezTo>
                    <a:pt x="27" y="172"/>
                    <a:pt x="27" y="172"/>
                    <a:pt x="27" y="172"/>
                  </a:cubicBezTo>
                  <a:cubicBezTo>
                    <a:pt x="26" y="172"/>
                    <a:pt x="26" y="172"/>
                    <a:pt x="26" y="172"/>
                  </a:cubicBezTo>
                  <a:cubicBezTo>
                    <a:pt x="26" y="172"/>
                    <a:pt x="26" y="172"/>
                    <a:pt x="26" y="172"/>
                  </a:cubicBezTo>
                  <a:cubicBezTo>
                    <a:pt x="27" y="171"/>
                    <a:pt x="27" y="171"/>
                    <a:pt x="27" y="171"/>
                  </a:cubicBezTo>
                  <a:cubicBezTo>
                    <a:pt x="26" y="170"/>
                    <a:pt x="26" y="170"/>
                    <a:pt x="26" y="170"/>
                  </a:cubicBezTo>
                  <a:cubicBezTo>
                    <a:pt x="27" y="169"/>
                    <a:pt x="27" y="169"/>
                    <a:pt x="27" y="169"/>
                  </a:cubicBezTo>
                  <a:cubicBezTo>
                    <a:pt x="27" y="169"/>
                    <a:pt x="27" y="169"/>
                    <a:pt x="27" y="169"/>
                  </a:cubicBezTo>
                  <a:cubicBezTo>
                    <a:pt x="28" y="170"/>
                    <a:pt x="28" y="170"/>
                    <a:pt x="28" y="170"/>
                  </a:cubicBezTo>
                  <a:cubicBezTo>
                    <a:pt x="29" y="170"/>
                    <a:pt x="29" y="170"/>
                    <a:pt x="29" y="170"/>
                  </a:cubicBezTo>
                  <a:cubicBezTo>
                    <a:pt x="30" y="170"/>
                    <a:pt x="30" y="170"/>
                    <a:pt x="30" y="170"/>
                  </a:cubicBezTo>
                  <a:cubicBezTo>
                    <a:pt x="30" y="170"/>
                    <a:pt x="30" y="170"/>
                    <a:pt x="30" y="170"/>
                  </a:cubicBezTo>
                  <a:cubicBezTo>
                    <a:pt x="30" y="169"/>
                    <a:pt x="30" y="169"/>
                    <a:pt x="30" y="169"/>
                  </a:cubicBezTo>
                  <a:cubicBezTo>
                    <a:pt x="30" y="169"/>
                    <a:pt x="30" y="169"/>
                    <a:pt x="30" y="169"/>
                  </a:cubicBezTo>
                  <a:cubicBezTo>
                    <a:pt x="29" y="169"/>
                    <a:pt x="29" y="169"/>
                    <a:pt x="29" y="169"/>
                  </a:cubicBezTo>
                  <a:cubicBezTo>
                    <a:pt x="28" y="169"/>
                    <a:pt x="28" y="169"/>
                    <a:pt x="28" y="169"/>
                  </a:cubicBezTo>
                  <a:cubicBezTo>
                    <a:pt x="28" y="169"/>
                    <a:pt x="28" y="169"/>
                    <a:pt x="28" y="169"/>
                  </a:cubicBezTo>
                  <a:cubicBezTo>
                    <a:pt x="28" y="169"/>
                    <a:pt x="28" y="169"/>
                    <a:pt x="28" y="169"/>
                  </a:cubicBezTo>
                  <a:cubicBezTo>
                    <a:pt x="28" y="168"/>
                    <a:pt x="28" y="168"/>
                    <a:pt x="28" y="168"/>
                  </a:cubicBezTo>
                  <a:cubicBezTo>
                    <a:pt x="28" y="168"/>
                    <a:pt x="28" y="168"/>
                    <a:pt x="28" y="168"/>
                  </a:cubicBezTo>
                  <a:cubicBezTo>
                    <a:pt x="29" y="169"/>
                    <a:pt x="29" y="169"/>
                    <a:pt x="29" y="169"/>
                  </a:cubicBezTo>
                  <a:cubicBezTo>
                    <a:pt x="30" y="169"/>
                    <a:pt x="30" y="169"/>
                    <a:pt x="30" y="169"/>
                  </a:cubicBezTo>
                  <a:cubicBezTo>
                    <a:pt x="31" y="168"/>
                    <a:pt x="31" y="168"/>
                    <a:pt x="31" y="168"/>
                  </a:cubicBezTo>
                  <a:cubicBezTo>
                    <a:pt x="31" y="168"/>
                    <a:pt x="31" y="168"/>
                    <a:pt x="31" y="168"/>
                  </a:cubicBezTo>
                  <a:cubicBezTo>
                    <a:pt x="30" y="168"/>
                    <a:pt x="30" y="168"/>
                    <a:pt x="30" y="168"/>
                  </a:cubicBezTo>
                  <a:cubicBezTo>
                    <a:pt x="30" y="168"/>
                    <a:pt x="30" y="168"/>
                    <a:pt x="30" y="168"/>
                  </a:cubicBezTo>
                  <a:cubicBezTo>
                    <a:pt x="29" y="168"/>
                    <a:pt x="29" y="168"/>
                    <a:pt x="29" y="168"/>
                  </a:cubicBezTo>
                  <a:cubicBezTo>
                    <a:pt x="30" y="167"/>
                    <a:pt x="30" y="167"/>
                    <a:pt x="30" y="167"/>
                  </a:cubicBezTo>
                  <a:cubicBezTo>
                    <a:pt x="30" y="167"/>
                    <a:pt x="30" y="167"/>
                    <a:pt x="30" y="167"/>
                  </a:cubicBezTo>
                  <a:cubicBezTo>
                    <a:pt x="31" y="167"/>
                    <a:pt x="31" y="167"/>
                    <a:pt x="31" y="167"/>
                  </a:cubicBezTo>
                  <a:cubicBezTo>
                    <a:pt x="31" y="167"/>
                    <a:pt x="31" y="167"/>
                    <a:pt x="31" y="167"/>
                  </a:cubicBezTo>
                  <a:cubicBezTo>
                    <a:pt x="31" y="167"/>
                    <a:pt x="31" y="167"/>
                    <a:pt x="31" y="167"/>
                  </a:cubicBezTo>
                  <a:cubicBezTo>
                    <a:pt x="32" y="167"/>
                    <a:pt x="32" y="167"/>
                    <a:pt x="32" y="167"/>
                  </a:cubicBezTo>
                  <a:cubicBezTo>
                    <a:pt x="32" y="167"/>
                    <a:pt x="32" y="167"/>
                    <a:pt x="32" y="167"/>
                  </a:cubicBezTo>
                  <a:cubicBezTo>
                    <a:pt x="32" y="166"/>
                    <a:pt x="32" y="166"/>
                    <a:pt x="32" y="166"/>
                  </a:cubicBezTo>
                  <a:cubicBezTo>
                    <a:pt x="32" y="166"/>
                    <a:pt x="32" y="166"/>
                    <a:pt x="32" y="166"/>
                  </a:cubicBezTo>
                  <a:cubicBezTo>
                    <a:pt x="31" y="166"/>
                    <a:pt x="31" y="166"/>
                    <a:pt x="31" y="166"/>
                  </a:cubicBezTo>
                  <a:cubicBezTo>
                    <a:pt x="31" y="166"/>
                    <a:pt x="31" y="166"/>
                    <a:pt x="31" y="166"/>
                  </a:cubicBezTo>
                  <a:cubicBezTo>
                    <a:pt x="30" y="166"/>
                    <a:pt x="30" y="166"/>
                    <a:pt x="30" y="166"/>
                  </a:cubicBezTo>
                  <a:cubicBezTo>
                    <a:pt x="28" y="166"/>
                    <a:pt x="28" y="166"/>
                    <a:pt x="28" y="166"/>
                  </a:cubicBezTo>
                  <a:cubicBezTo>
                    <a:pt x="27" y="166"/>
                    <a:pt x="27" y="166"/>
                    <a:pt x="27" y="166"/>
                  </a:cubicBezTo>
                  <a:cubicBezTo>
                    <a:pt x="27" y="166"/>
                    <a:pt x="27" y="166"/>
                    <a:pt x="27" y="166"/>
                  </a:cubicBezTo>
                  <a:cubicBezTo>
                    <a:pt x="27" y="165"/>
                    <a:pt x="27" y="165"/>
                    <a:pt x="27" y="165"/>
                  </a:cubicBezTo>
                  <a:cubicBezTo>
                    <a:pt x="28" y="165"/>
                    <a:pt x="28" y="165"/>
                    <a:pt x="28" y="165"/>
                  </a:cubicBezTo>
                  <a:cubicBezTo>
                    <a:pt x="28" y="165"/>
                    <a:pt x="28" y="165"/>
                    <a:pt x="28" y="165"/>
                  </a:cubicBezTo>
                  <a:cubicBezTo>
                    <a:pt x="29" y="165"/>
                    <a:pt x="29" y="165"/>
                    <a:pt x="29" y="165"/>
                  </a:cubicBezTo>
                  <a:cubicBezTo>
                    <a:pt x="28" y="165"/>
                    <a:pt x="28" y="165"/>
                    <a:pt x="28" y="165"/>
                  </a:cubicBezTo>
                  <a:cubicBezTo>
                    <a:pt x="28" y="165"/>
                    <a:pt x="28" y="165"/>
                    <a:pt x="28" y="165"/>
                  </a:cubicBezTo>
                  <a:cubicBezTo>
                    <a:pt x="27" y="165"/>
                    <a:pt x="27" y="165"/>
                    <a:pt x="27" y="165"/>
                  </a:cubicBezTo>
                  <a:cubicBezTo>
                    <a:pt x="27" y="164"/>
                    <a:pt x="27" y="164"/>
                    <a:pt x="27" y="164"/>
                  </a:cubicBezTo>
                  <a:cubicBezTo>
                    <a:pt x="29" y="164"/>
                    <a:pt x="29" y="164"/>
                    <a:pt x="29" y="164"/>
                  </a:cubicBezTo>
                  <a:cubicBezTo>
                    <a:pt x="29" y="164"/>
                    <a:pt x="29" y="164"/>
                    <a:pt x="29" y="164"/>
                  </a:cubicBezTo>
                  <a:cubicBezTo>
                    <a:pt x="30" y="164"/>
                    <a:pt x="30" y="164"/>
                    <a:pt x="30" y="164"/>
                  </a:cubicBezTo>
                  <a:cubicBezTo>
                    <a:pt x="33" y="164"/>
                    <a:pt x="33" y="164"/>
                    <a:pt x="33" y="164"/>
                  </a:cubicBezTo>
                  <a:cubicBezTo>
                    <a:pt x="33" y="164"/>
                    <a:pt x="33" y="164"/>
                    <a:pt x="33" y="164"/>
                  </a:cubicBezTo>
                  <a:cubicBezTo>
                    <a:pt x="34" y="164"/>
                    <a:pt x="34" y="164"/>
                    <a:pt x="34" y="164"/>
                  </a:cubicBezTo>
                  <a:cubicBezTo>
                    <a:pt x="35" y="164"/>
                    <a:pt x="35" y="164"/>
                    <a:pt x="35" y="164"/>
                  </a:cubicBezTo>
                  <a:cubicBezTo>
                    <a:pt x="35" y="164"/>
                    <a:pt x="35" y="164"/>
                    <a:pt x="35" y="164"/>
                  </a:cubicBezTo>
                  <a:cubicBezTo>
                    <a:pt x="34" y="163"/>
                    <a:pt x="34" y="163"/>
                    <a:pt x="34" y="163"/>
                  </a:cubicBezTo>
                  <a:cubicBezTo>
                    <a:pt x="32" y="163"/>
                    <a:pt x="32" y="163"/>
                    <a:pt x="32" y="163"/>
                  </a:cubicBezTo>
                  <a:cubicBezTo>
                    <a:pt x="31" y="164"/>
                    <a:pt x="31" y="164"/>
                    <a:pt x="31" y="164"/>
                  </a:cubicBezTo>
                  <a:cubicBezTo>
                    <a:pt x="30" y="164"/>
                    <a:pt x="30" y="164"/>
                    <a:pt x="30" y="164"/>
                  </a:cubicBezTo>
                  <a:cubicBezTo>
                    <a:pt x="30" y="164"/>
                    <a:pt x="30" y="164"/>
                    <a:pt x="30" y="164"/>
                  </a:cubicBezTo>
                  <a:cubicBezTo>
                    <a:pt x="29" y="163"/>
                    <a:pt x="29" y="163"/>
                    <a:pt x="29" y="163"/>
                  </a:cubicBezTo>
                  <a:cubicBezTo>
                    <a:pt x="28" y="164"/>
                    <a:pt x="28" y="164"/>
                    <a:pt x="28" y="164"/>
                  </a:cubicBezTo>
                  <a:cubicBezTo>
                    <a:pt x="28" y="164"/>
                    <a:pt x="28" y="164"/>
                    <a:pt x="28" y="164"/>
                  </a:cubicBezTo>
                  <a:cubicBezTo>
                    <a:pt x="28" y="164"/>
                    <a:pt x="28" y="164"/>
                    <a:pt x="28" y="164"/>
                  </a:cubicBezTo>
                  <a:cubicBezTo>
                    <a:pt x="28" y="163"/>
                    <a:pt x="28" y="163"/>
                    <a:pt x="28" y="163"/>
                  </a:cubicBezTo>
                  <a:cubicBezTo>
                    <a:pt x="28" y="163"/>
                    <a:pt x="28" y="163"/>
                    <a:pt x="28" y="163"/>
                  </a:cubicBezTo>
                  <a:cubicBezTo>
                    <a:pt x="29" y="162"/>
                    <a:pt x="29" y="162"/>
                    <a:pt x="29" y="162"/>
                  </a:cubicBezTo>
                  <a:cubicBezTo>
                    <a:pt x="29" y="162"/>
                    <a:pt x="29" y="162"/>
                    <a:pt x="29" y="162"/>
                  </a:cubicBezTo>
                  <a:cubicBezTo>
                    <a:pt x="30" y="162"/>
                    <a:pt x="30" y="162"/>
                    <a:pt x="30" y="162"/>
                  </a:cubicBezTo>
                  <a:cubicBezTo>
                    <a:pt x="31" y="161"/>
                    <a:pt x="31" y="161"/>
                    <a:pt x="31" y="161"/>
                  </a:cubicBezTo>
                  <a:cubicBezTo>
                    <a:pt x="31" y="160"/>
                    <a:pt x="31" y="160"/>
                    <a:pt x="31" y="160"/>
                  </a:cubicBezTo>
                  <a:cubicBezTo>
                    <a:pt x="32" y="160"/>
                    <a:pt x="32" y="160"/>
                    <a:pt x="32" y="160"/>
                  </a:cubicBezTo>
                  <a:cubicBezTo>
                    <a:pt x="32" y="161"/>
                    <a:pt x="32" y="161"/>
                    <a:pt x="32" y="161"/>
                  </a:cubicBezTo>
                  <a:cubicBezTo>
                    <a:pt x="33" y="161"/>
                    <a:pt x="33" y="161"/>
                    <a:pt x="33" y="161"/>
                  </a:cubicBezTo>
                  <a:cubicBezTo>
                    <a:pt x="33" y="160"/>
                    <a:pt x="33" y="160"/>
                    <a:pt x="33" y="160"/>
                  </a:cubicBezTo>
                  <a:cubicBezTo>
                    <a:pt x="34" y="160"/>
                    <a:pt x="34" y="160"/>
                    <a:pt x="34" y="160"/>
                  </a:cubicBezTo>
                  <a:cubicBezTo>
                    <a:pt x="34" y="161"/>
                    <a:pt x="34" y="161"/>
                    <a:pt x="34" y="161"/>
                  </a:cubicBezTo>
                  <a:cubicBezTo>
                    <a:pt x="35" y="161"/>
                    <a:pt x="35" y="161"/>
                    <a:pt x="35" y="161"/>
                  </a:cubicBezTo>
                  <a:cubicBezTo>
                    <a:pt x="36" y="162"/>
                    <a:pt x="36" y="162"/>
                    <a:pt x="36" y="162"/>
                  </a:cubicBezTo>
                  <a:cubicBezTo>
                    <a:pt x="37" y="162"/>
                    <a:pt x="37" y="162"/>
                    <a:pt x="37" y="162"/>
                  </a:cubicBezTo>
                  <a:cubicBezTo>
                    <a:pt x="37" y="162"/>
                    <a:pt x="37" y="162"/>
                    <a:pt x="37" y="162"/>
                  </a:cubicBezTo>
                  <a:cubicBezTo>
                    <a:pt x="38" y="163"/>
                    <a:pt x="38" y="163"/>
                    <a:pt x="38" y="163"/>
                  </a:cubicBezTo>
                  <a:cubicBezTo>
                    <a:pt x="39" y="163"/>
                    <a:pt x="39" y="163"/>
                    <a:pt x="39" y="163"/>
                  </a:cubicBezTo>
                  <a:cubicBezTo>
                    <a:pt x="41" y="164"/>
                    <a:pt x="41" y="164"/>
                    <a:pt x="41" y="164"/>
                  </a:cubicBezTo>
                  <a:cubicBezTo>
                    <a:pt x="41" y="163"/>
                    <a:pt x="41" y="163"/>
                    <a:pt x="41" y="163"/>
                  </a:cubicBezTo>
                  <a:cubicBezTo>
                    <a:pt x="41" y="163"/>
                    <a:pt x="41" y="163"/>
                    <a:pt x="41" y="163"/>
                  </a:cubicBezTo>
                  <a:cubicBezTo>
                    <a:pt x="42" y="163"/>
                    <a:pt x="42" y="163"/>
                    <a:pt x="42" y="163"/>
                  </a:cubicBezTo>
                  <a:cubicBezTo>
                    <a:pt x="41" y="163"/>
                    <a:pt x="41" y="163"/>
                    <a:pt x="41" y="163"/>
                  </a:cubicBezTo>
                  <a:cubicBezTo>
                    <a:pt x="41" y="163"/>
                    <a:pt x="41" y="163"/>
                    <a:pt x="41" y="163"/>
                  </a:cubicBezTo>
                  <a:cubicBezTo>
                    <a:pt x="40" y="163"/>
                    <a:pt x="40" y="163"/>
                    <a:pt x="40" y="163"/>
                  </a:cubicBezTo>
                  <a:cubicBezTo>
                    <a:pt x="40" y="163"/>
                    <a:pt x="40" y="163"/>
                    <a:pt x="40" y="163"/>
                  </a:cubicBezTo>
                  <a:cubicBezTo>
                    <a:pt x="39" y="162"/>
                    <a:pt x="39" y="162"/>
                    <a:pt x="39" y="162"/>
                  </a:cubicBezTo>
                  <a:cubicBezTo>
                    <a:pt x="38" y="161"/>
                    <a:pt x="38" y="161"/>
                    <a:pt x="38" y="161"/>
                  </a:cubicBezTo>
                  <a:cubicBezTo>
                    <a:pt x="38" y="161"/>
                    <a:pt x="38" y="161"/>
                    <a:pt x="38" y="161"/>
                  </a:cubicBezTo>
                  <a:cubicBezTo>
                    <a:pt x="39" y="161"/>
                    <a:pt x="39" y="161"/>
                    <a:pt x="39" y="161"/>
                  </a:cubicBezTo>
                  <a:cubicBezTo>
                    <a:pt x="40" y="161"/>
                    <a:pt x="40" y="161"/>
                    <a:pt x="40" y="161"/>
                  </a:cubicBezTo>
                  <a:cubicBezTo>
                    <a:pt x="41" y="161"/>
                    <a:pt x="41" y="161"/>
                    <a:pt x="41" y="161"/>
                  </a:cubicBezTo>
                  <a:cubicBezTo>
                    <a:pt x="41" y="160"/>
                    <a:pt x="41" y="160"/>
                    <a:pt x="41" y="160"/>
                  </a:cubicBezTo>
                  <a:cubicBezTo>
                    <a:pt x="41" y="160"/>
                    <a:pt x="41" y="160"/>
                    <a:pt x="41" y="160"/>
                  </a:cubicBezTo>
                  <a:cubicBezTo>
                    <a:pt x="40" y="160"/>
                    <a:pt x="40" y="160"/>
                    <a:pt x="40" y="160"/>
                  </a:cubicBezTo>
                  <a:cubicBezTo>
                    <a:pt x="40" y="160"/>
                    <a:pt x="40" y="160"/>
                    <a:pt x="40" y="160"/>
                  </a:cubicBezTo>
                  <a:cubicBezTo>
                    <a:pt x="40" y="160"/>
                    <a:pt x="40" y="160"/>
                    <a:pt x="40" y="160"/>
                  </a:cubicBezTo>
                  <a:cubicBezTo>
                    <a:pt x="40" y="160"/>
                    <a:pt x="40" y="160"/>
                    <a:pt x="40" y="160"/>
                  </a:cubicBezTo>
                  <a:cubicBezTo>
                    <a:pt x="40" y="161"/>
                    <a:pt x="40" y="161"/>
                    <a:pt x="40" y="161"/>
                  </a:cubicBezTo>
                  <a:cubicBezTo>
                    <a:pt x="39" y="161"/>
                    <a:pt x="39" y="161"/>
                    <a:pt x="39" y="161"/>
                  </a:cubicBezTo>
                  <a:cubicBezTo>
                    <a:pt x="38" y="160"/>
                    <a:pt x="38" y="160"/>
                    <a:pt x="38" y="160"/>
                  </a:cubicBezTo>
                  <a:cubicBezTo>
                    <a:pt x="38" y="160"/>
                    <a:pt x="38" y="160"/>
                    <a:pt x="38" y="160"/>
                  </a:cubicBezTo>
                  <a:cubicBezTo>
                    <a:pt x="38" y="160"/>
                    <a:pt x="38" y="160"/>
                    <a:pt x="38" y="160"/>
                  </a:cubicBezTo>
                  <a:cubicBezTo>
                    <a:pt x="39" y="160"/>
                    <a:pt x="39" y="160"/>
                    <a:pt x="39" y="160"/>
                  </a:cubicBezTo>
                  <a:cubicBezTo>
                    <a:pt x="39" y="159"/>
                    <a:pt x="39" y="159"/>
                    <a:pt x="39" y="159"/>
                  </a:cubicBezTo>
                  <a:cubicBezTo>
                    <a:pt x="39" y="159"/>
                    <a:pt x="39" y="159"/>
                    <a:pt x="39" y="159"/>
                  </a:cubicBezTo>
                  <a:cubicBezTo>
                    <a:pt x="38" y="159"/>
                    <a:pt x="38" y="159"/>
                    <a:pt x="38" y="159"/>
                  </a:cubicBezTo>
                  <a:cubicBezTo>
                    <a:pt x="38" y="159"/>
                    <a:pt x="38" y="159"/>
                    <a:pt x="38" y="159"/>
                  </a:cubicBezTo>
                  <a:cubicBezTo>
                    <a:pt x="37" y="159"/>
                    <a:pt x="37" y="159"/>
                    <a:pt x="37" y="159"/>
                  </a:cubicBezTo>
                  <a:cubicBezTo>
                    <a:pt x="37" y="159"/>
                    <a:pt x="37" y="159"/>
                    <a:pt x="37" y="159"/>
                  </a:cubicBezTo>
                  <a:cubicBezTo>
                    <a:pt x="37" y="159"/>
                    <a:pt x="37" y="159"/>
                    <a:pt x="37" y="159"/>
                  </a:cubicBezTo>
                  <a:cubicBezTo>
                    <a:pt x="37" y="160"/>
                    <a:pt x="37" y="160"/>
                    <a:pt x="37" y="160"/>
                  </a:cubicBezTo>
                  <a:cubicBezTo>
                    <a:pt x="37" y="160"/>
                    <a:pt x="37" y="160"/>
                    <a:pt x="37" y="160"/>
                  </a:cubicBezTo>
                  <a:cubicBezTo>
                    <a:pt x="37" y="161"/>
                    <a:pt x="37" y="161"/>
                    <a:pt x="37" y="161"/>
                  </a:cubicBezTo>
                  <a:cubicBezTo>
                    <a:pt x="36" y="161"/>
                    <a:pt x="36" y="161"/>
                    <a:pt x="36" y="161"/>
                  </a:cubicBezTo>
                  <a:cubicBezTo>
                    <a:pt x="36" y="161"/>
                    <a:pt x="36" y="161"/>
                    <a:pt x="36" y="161"/>
                  </a:cubicBezTo>
                  <a:cubicBezTo>
                    <a:pt x="35" y="160"/>
                    <a:pt x="35" y="160"/>
                    <a:pt x="35" y="160"/>
                  </a:cubicBezTo>
                  <a:cubicBezTo>
                    <a:pt x="34" y="160"/>
                    <a:pt x="34" y="160"/>
                    <a:pt x="34" y="160"/>
                  </a:cubicBezTo>
                  <a:cubicBezTo>
                    <a:pt x="34" y="160"/>
                    <a:pt x="34" y="160"/>
                    <a:pt x="34" y="160"/>
                  </a:cubicBezTo>
                  <a:cubicBezTo>
                    <a:pt x="34" y="159"/>
                    <a:pt x="34" y="159"/>
                    <a:pt x="34" y="159"/>
                  </a:cubicBezTo>
                  <a:cubicBezTo>
                    <a:pt x="33" y="159"/>
                    <a:pt x="33" y="159"/>
                    <a:pt x="33" y="159"/>
                  </a:cubicBezTo>
                  <a:cubicBezTo>
                    <a:pt x="33" y="160"/>
                    <a:pt x="33" y="160"/>
                    <a:pt x="33" y="160"/>
                  </a:cubicBezTo>
                  <a:cubicBezTo>
                    <a:pt x="32" y="160"/>
                    <a:pt x="32" y="160"/>
                    <a:pt x="32" y="160"/>
                  </a:cubicBezTo>
                  <a:cubicBezTo>
                    <a:pt x="31" y="160"/>
                    <a:pt x="31" y="160"/>
                    <a:pt x="31" y="160"/>
                  </a:cubicBezTo>
                  <a:cubicBezTo>
                    <a:pt x="31" y="160"/>
                    <a:pt x="31" y="160"/>
                    <a:pt x="31" y="160"/>
                  </a:cubicBezTo>
                  <a:cubicBezTo>
                    <a:pt x="30" y="161"/>
                    <a:pt x="30" y="161"/>
                    <a:pt x="30" y="161"/>
                  </a:cubicBezTo>
                  <a:cubicBezTo>
                    <a:pt x="29" y="161"/>
                    <a:pt x="29" y="161"/>
                    <a:pt x="29" y="161"/>
                  </a:cubicBezTo>
                  <a:cubicBezTo>
                    <a:pt x="29" y="161"/>
                    <a:pt x="29" y="161"/>
                    <a:pt x="29" y="161"/>
                  </a:cubicBezTo>
                  <a:cubicBezTo>
                    <a:pt x="29" y="161"/>
                    <a:pt x="29" y="161"/>
                    <a:pt x="29" y="161"/>
                  </a:cubicBezTo>
                  <a:cubicBezTo>
                    <a:pt x="30" y="160"/>
                    <a:pt x="30" y="160"/>
                    <a:pt x="30" y="160"/>
                  </a:cubicBezTo>
                  <a:cubicBezTo>
                    <a:pt x="30" y="160"/>
                    <a:pt x="30" y="160"/>
                    <a:pt x="30" y="160"/>
                  </a:cubicBezTo>
                  <a:cubicBezTo>
                    <a:pt x="31" y="159"/>
                    <a:pt x="31" y="159"/>
                    <a:pt x="31" y="159"/>
                  </a:cubicBezTo>
                  <a:cubicBezTo>
                    <a:pt x="31" y="159"/>
                    <a:pt x="31" y="159"/>
                    <a:pt x="31" y="159"/>
                  </a:cubicBezTo>
                  <a:cubicBezTo>
                    <a:pt x="31" y="159"/>
                    <a:pt x="31" y="159"/>
                    <a:pt x="31" y="159"/>
                  </a:cubicBezTo>
                  <a:cubicBezTo>
                    <a:pt x="31" y="159"/>
                    <a:pt x="31" y="159"/>
                    <a:pt x="31" y="159"/>
                  </a:cubicBezTo>
                  <a:cubicBezTo>
                    <a:pt x="31" y="158"/>
                    <a:pt x="31" y="158"/>
                    <a:pt x="31" y="158"/>
                  </a:cubicBezTo>
                  <a:cubicBezTo>
                    <a:pt x="32" y="158"/>
                    <a:pt x="32" y="158"/>
                    <a:pt x="32" y="158"/>
                  </a:cubicBezTo>
                  <a:cubicBezTo>
                    <a:pt x="32" y="158"/>
                    <a:pt x="32" y="158"/>
                    <a:pt x="32" y="158"/>
                  </a:cubicBezTo>
                  <a:cubicBezTo>
                    <a:pt x="33" y="158"/>
                    <a:pt x="33" y="158"/>
                    <a:pt x="33" y="158"/>
                  </a:cubicBezTo>
                  <a:cubicBezTo>
                    <a:pt x="33" y="159"/>
                    <a:pt x="33" y="159"/>
                    <a:pt x="33" y="159"/>
                  </a:cubicBezTo>
                  <a:cubicBezTo>
                    <a:pt x="35" y="159"/>
                    <a:pt x="35" y="159"/>
                    <a:pt x="35" y="159"/>
                  </a:cubicBezTo>
                  <a:cubicBezTo>
                    <a:pt x="35" y="158"/>
                    <a:pt x="35" y="158"/>
                    <a:pt x="35" y="158"/>
                  </a:cubicBezTo>
                  <a:cubicBezTo>
                    <a:pt x="34" y="158"/>
                    <a:pt x="34" y="158"/>
                    <a:pt x="34" y="158"/>
                  </a:cubicBezTo>
                  <a:cubicBezTo>
                    <a:pt x="34" y="158"/>
                    <a:pt x="34" y="158"/>
                    <a:pt x="34" y="158"/>
                  </a:cubicBezTo>
                  <a:cubicBezTo>
                    <a:pt x="33" y="158"/>
                    <a:pt x="33" y="158"/>
                    <a:pt x="33" y="158"/>
                  </a:cubicBezTo>
                  <a:cubicBezTo>
                    <a:pt x="32" y="157"/>
                    <a:pt x="32" y="157"/>
                    <a:pt x="32" y="157"/>
                  </a:cubicBezTo>
                  <a:cubicBezTo>
                    <a:pt x="32" y="156"/>
                    <a:pt x="32" y="156"/>
                    <a:pt x="32" y="156"/>
                  </a:cubicBezTo>
                  <a:cubicBezTo>
                    <a:pt x="31" y="156"/>
                    <a:pt x="31" y="156"/>
                    <a:pt x="31" y="156"/>
                  </a:cubicBezTo>
                  <a:cubicBezTo>
                    <a:pt x="31" y="156"/>
                    <a:pt x="31" y="156"/>
                    <a:pt x="31" y="156"/>
                  </a:cubicBezTo>
                  <a:cubicBezTo>
                    <a:pt x="32" y="156"/>
                    <a:pt x="32" y="156"/>
                    <a:pt x="32" y="156"/>
                  </a:cubicBezTo>
                  <a:cubicBezTo>
                    <a:pt x="33" y="156"/>
                    <a:pt x="33" y="156"/>
                    <a:pt x="33" y="156"/>
                  </a:cubicBezTo>
                  <a:cubicBezTo>
                    <a:pt x="33" y="157"/>
                    <a:pt x="33" y="157"/>
                    <a:pt x="33" y="157"/>
                  </a:cubicBezTo>
                  <a:cubicBezTo>
                    <a:pt x="34" y="158"/>
                    <a:pt x="34" y="158"/>
                    <a:pt x="34" y="158"/>
                  </a:cubicBezTo>
                  <a:cubicBezTo>
                    <a:pt x="34" y="157"/>
                    <a:pt x="34" y="157"/>
                    <a:pt x="34" y="157"/>
                  </a:cubicBezTo>
                  <a:cubicBezTo>
                    <a:pt x="34" y="157"/>
                    <a:pt x="34" y="157"/>
                    <a:pt x="34" y="157"/>
                  </a:cubicBezTo>
                  <a:cubicBezTo>
                    <a:pt x="34" y="156"/>
                    <a:pt x="34" y="156"/>
                    <a:pt x="34" y="156"/>
                  </a:cubicBezTo>
                  <a:cubicBezTo>
                    <a:pt x="34" y="156"/>
                    <a:pt x="34" y="156"/>
                    <a:pt x="34" y="156"/>
                  </a:cubicBezTo>
                  <a:cubicBezTo>
                    <a:pt x="35" y="157"/>
                    <a:pt x="35" y="157"/>
                    <a:pt x="35" y="157"/>
                  </a:cubicBezTo>
                  <a:cubicBezTo>
                    <a:pt x="35" y="157"/>
                    <a:pt x="35" y="157"/>
                    <a:pt x="35" y="157"/>
                  </a:cubicBezTo>
                  <a:cubicBezTo>
                    <a:pt x="36" y="158"/>
                    <a:pt x="36" y="158"/>
                    <a:pt x="36" y="158"/>
                  </a:cubicBezTo>
                  <a:cubicBezTo>
                    <a:pt x="37" y="158"/>
                    <a:pt x="37" y="158"/>
                    <a:pt x="37" y="158"/>
                  </a:cubicBezTo>
                  <a:cubicBezTo>
                    <a:pt x="37" y="158"/>
                    <a:pt x="37" y="158"/>
                    <a:pt x="37" y="158"/>
                  </a:cubicBezTo>
                  <a:cubicBezTo>
                    <a:pt x="38" y="158"/>
                    <a:pt x="38" y="158"/>
                    <a:pt x="38" y="158"/>
                  </a:cubicBezTo>
                  <a:cubicBezTo>
                    <a:pt x="38" y="158"/>
                    <a:pt x="38" y="158"/>
                    <a:pt x="38" y="158"/>
                  </a:cubicBezTo>
                  <a:cubicBezTo>
                    <a:pt x="39" y="159"/>
                    <a:pt x="39" y="159"/>
                    <a:pt x="39" y="159"/>
                  </a:cubicBezTo>
                  <a:cubicBezTo>
                    <a:pt x="40" y="159"/>
                    <a:pt x="40" y="159"/>
                    <a:pt x="40" y="159"/>
                  </a:cubicBezTo>
                  <a:cubicBezTo>
                    <a:pt x="40" y="159"/>
                    <a:pt x="40" y="159"/>
                    <a:pt x="40" y="159"/>
                  </a:cubicBezTo>
                  <a:cubicBezTo>
                    <a:pt x="41" y="159"/>
                    <a:pt x="41" y="159"/>
                    <a:pt x="41" y="159"/>
                  </a:cubicBezTo>
                  <a:cubicBezTo>
                    <a:pt x="41" y="159"/>
                    <a:pt x="41" y="159"/>
                    <a:pt x="41" y="159"/>
                  </a:cubicBezTo>
                  <a:cubicBezTo>
                    <a:pt x="40" y="158"/>
                    <a:pt x="40" y="158"/>
                    <a:pt x="40" y="158"/>
                  </a:cubicBezTo>
                  <a:cubicBezTo>
                    <a:pt x="38" y="157"/>
                    <a:pt x="38" y="157"/>
                    <a:pt x="38" y="157"/>
                  </a:cubicBezTo>
                  <a:cubicBezTo>
                    <a:pt x="38" y="157"/>
                    <a:pt x="38" y="157"/>
                    <a:pt x="38" y="157"/>
                  </a:cubicBezTo>
                  <a:cubicBezTo>
                    <a:pt x="38" y="156"/>
                    <a:pt x="38" y="156"/>
                    <a:pt x="38" y="156"/>
                  </a:cubicBezTo>
                  <a:cubicBezTo>
                    <a:pt x="39" y="156"/>
                    <a:pt x="39" y="156"/>
                    <a:pt x="39" y="156"/>
                  </a:cubicBezTo>
                  <a:cubicBezTo>
                    <a:pt x="39" y="156"/>
                    <a:pt x="39" y="156"/>
                    <a:pt x="39" y="156"/>
                  </a:cubicBezTo>
                  <a:cubicBezTo>
                    <a:pt x="40" y="155"/>
                    <a:pt x="40" y="155"/>
                    <a:pt x="40" y="155"/>
                  </a:cubicBezTo>
                  <a:cubicBezTo>
                    <a:pt x="40" y="155"/>
                    <a:pt x="40" y="155"/>
                    <a:pt x="40" y="155"/>
                  </a:cubicBezTo>
                  <a:cubicBezTo>
                    <a:pt x="40" y="155"/>
                    <a:pt x="40" y="155"/>
                    <a:pt x="40" y="155"/>
                  </a:cubicBezTo>
                  <a:cubicBezTo>
                    <a:pt x="39" y="155"/>
                    <a:pt x="39" y="155"/>
                    <a:pt x="39" y="155"/>
                  </a:cubicBezTo>
                  <a:cubicBezTo>
                    <a:pt x="39" y="155"/>
                    <a:pt x="39" y="155"/>
                    <a:pt x="39" y="155"/>
                  </a:cubicBezTo>
                  <a:cubicBezTo>
                    <a:pt x="38" y="155"/>
                    <a:pt x="38" y="155"/>
                    <a:pt x="38" y="155"/>
                  </a:cubicBezTo>
                  <a:cubicBezTo>
                    <a:pt x="37" y="155"/>
                    <a:pt x="37" y="155"/>
                    <a:pt x="37" y="155"/>
                  </a:cubicBezTo>
                  <a:cubicBezTo>
                    <a:pt x="38" y="155"/>
                    <a:pt x="38" y="155"/>
                    <a:pt x="38" y="155"/>
                  </a:cubicBezTo>
                  <a:cubicBezTo>
                    <a:pt x="38" y="156"/>
                    <a:pt x="38" y="156"/>
                    <a:pt x="38" y="156"/>
                  </a:cubicBezTo>
                  <a:cubicBezTo>
                    <a:pt x="38" y="156"/>
                    <a:pt x="38" y="156"/>
                    <a:pt x="38" y="156"/>
                  </a:cubicBezTo>
                  <a:cubicBezTo>
                    <a:pt x="37" y="156"/>
                    <a:pt x="37" y="156"/>
                    <a:pt x="37" y="156"/>
                  </a:cubicBezTo>
                  <a:cubicBezTo>
                    <a:pt x="37" y="156"/>
                    <a:pt x="37" y="156"/>
                    <a:pt x="37" y="156"/>
                  </a:cubicBezTo>
                  <a:cubicBezTo>
                    <a:pt x="36" y="156"/>
                    <a:pt x="36" y="156"/>
                    <a:pt x="36" y="156"/>
                  </a:cubicBezTo>
                  <a:cubicBezTo>
                    <a:pt x="35" y="156"/>
                    <a:pt x="35" y="156"/>
                    <a:pt x="35" y="156"/>
                  </a:cubicBezTo>
                  <a:cubicBezTo>
                    <a:pt x="35" y="156"/>
                    <a:pt x="35" y="156"/>
                    <a:pt x="35" y="156"/>
                  </a:cubicBezTo>
                  <a:cubicBezTo>
                    <a:pt x="34" y="156"/>
                    <a:pt x="34" y="156"/>
                    <a:pt x="34" y="156"/>
                  </a:cubicBezTo>
                  <a:cubicBezTo>
                    <a:pt x="34" y="155"/>
                    <a:pt x="34" y="155"/>
                    <a:pt x="34" y="155"/>
                  </a:cubicBezTo>
                  <a:cubicBezTo>
                    <a:pt x="34" y="155"/>
                    <a:pt x="34" y="155"/>
                    <a:pt x="34" y="155"/>
                  </a:cubicBezTo>
                  <a:cubicBezTo>
                    <a:pt x="35" y="155"/>
                    <a:pt x="35" y="155"/>
                    <a:pt x="35" y="155"/>
                  </a:cubicBezTo>
                  <a:cubicBezTo>
                    <a:pt x="34" y="155"/>
                    <a:pt x="34" y="155"/>
                    <a:pt x="34" y="155"/>
                  </a:cubicBezTo>
                  <a:cubicBezTo>
                    <a:pt x="33" y="155"/>
                    <a:pt x="33" y="155"/>
                    <a:pt x="33" y="155"/>
                  </a:cubicBezTo>
                  <a:cubicBezTo>
                    <a:pt x="33" y="155"/>
                    <a:pt x="33" y="155"/>
                    <a:pt x="33" y="155"/>
                  </a:cubicBezTo>
                  <a:cubicBezTo>
                    <a:pt x="34" y="154"/>
                    <a:pt x="34" y="154"/>
                    <a:pt x="34" y="154"/>
                  </a:cubicBezTo>
                  <a:cubicBezTo>
                    <a:pt x="35" y="154"/>
                    <a:pt x="35" y="154"/>
                    <a:pt x="35" y="154"/>
                  </a:cubicBezTo>
                  <a:cubicBezTo>
                    <a:pt x="36" y="154"/>
                    <a:pt x="36" y="154"/>
                    <a:pt x="36" y="154"/>
                  </a:cubicBezTo>
                  <a:cubicBezTo>
                    <a:pt x="37" y="154"/>
                    <a:pt x="37" y="154"/>
                    <a:pt x="37" y="154"/>
                  </a:cubicBezTo>
                  <a:cubicBezTo>
                    <a:pt x="37" y="154"/>
                    <a:pt x="37" y="154"/>
                    <a:pt x="37" y="154"/>
                  </a:cubicBezTo>
                  <a:cubicBezTo>
                    <a:pt x="38" y="154"/>
                    <a:pt x="38" y="154"/>
                    <a:pt x="38" y="154"/>
                  </a:cubicBezTo>
                  <a:cubicBezTo>
                    <a:pt x="39" y="154"/>
                    <a:pt x="39" y="154"/>
                    <a:pt x="39" y="154"/>
                  </a:cubicBezTo>
                  <a:cubicBezTo>
                    <a:pt x="40" y="154"/>
                    <a:pt x="40" y="154"/>
                    <a:pt x="40" y="154"/>
                  </a:cubicBezTo>
                  <a:cubicBezTo>
                    <a:pt x="40" y="154"/>
                    <a:pt x="40" y="154"/>
                    <a:pt x="40" y="154"/>
                  </a:cubicBezTo>
                  <a:cubicBezTo>
                    <a:pt x="40" y="153"/>
                    <a:pt x="40" y="153"/>
                    <a:pt x="40" y="153"/>
                  </a:cubicBezTo>
                  <a:cubicBezTo>
                    <a:pt x="40" y="153"/>
                    <a:pt x="40" y="153"/>
                    <a:pt x="40" y="153"/>
                  </a:cubicBezTo>
                  <a:cubicBezTo>
                    <a:pt x="41" y="153"/>
                    <a:pt x="41" y="153"/>
                    <a:pt x="41" y="153"/>
                  </a:cubicBezTo>
                  <a:cubicBezTo>
                    <a:pt x="41" y="152"/>
                    <a:pt x="41" y="152"/>
                    <a:pt x="41" y="152"/>
                  </a:cubicBezTo>
                  <a:cubicBezTo>
                    <a:pt x="41" y="152"/>
                    <a:pt x="41" y="152"/>
                    <a:pt x="41" y="152"/>
                  </a:cubicBezTo>
                  <a:cubicBezTo>
                    <a:pt x="40" y="153"/>
                    <a:pt x="40" y="153"/>
                    <a:pt x="40" y="153"/>
                  </a:cubicBezTo>
                  <a:cubicBezTo>
                    <a:pt x="40" y="153"/>
                    <a:pt x="40" y="153"/>
                    <a:pt x="40" y="153"/>
                  </a:cubicBezTo>
                  <a:cubicBezTo>
                    <a:pt x="40" y="152"/>
                    <a:pt x="40" y="152"/>
                    <a:pt x="40" y="152"/>
                  </a:cubicBezTo>
                  <a:cubicBezTo>
                    <a:pt x="40" y="152"/>
                    <a:pt x="40" y="152"/>
                    <a:pt x="40" y="152"/>
                  </a:cubicBezTo>
                  <a:cubicBezTo>
                    <a:pt x="41" y="150"/>
                    <a:pt x="41" y="150"/>
                    <a:pt x="41" y="150"/>
                  </a:cubicBezTo>
                  <a:cubicBezTo>
                    <a:pt x="41" y="149"/>
                    <a:pt x="41" y="149"/>
                    <a:pt x="41" y="149"/>
                  </a:cubicBezTo>
                  <a:cubicBezTo>
                    <a:pt x="41" y="149"/>
                    <a:pt x="41" y="149"/>
                    <a:pt x="41" y="149"/>
                  </a:cubicBezTo>
                  <a:cubicBezTo>
                    <a:pt x="41" y="149"/>
                    <a:pt x="41" y="149"/>
                    <a:pt x="41" y="149"/>
                  </a:cubicBezTo>
                  <a:cubicBezTo>
                    <a:pt x="42" y="150"/>
                    <a:pt x="42" y="150"/>
                    <a:pt x="42" y="150"/>
                  </a:cubicBezTo>
                  <a:cubicBezTo>
                    <a:pt x="42" y="150"/>
                    <a:pt x="42" y="150"/>
                    <a:pt x="42" y="150"/>
                  </a:cubicBezTo>
                  <a:cubicBezTo>
                    <a:pt x="42" y="151"/>
                    <a:pt x="42" y="151"/>
                    <a:pt x="42" y="151"/>
                  </a:cubicBezTo>
                  <a:cubicBezTo>
                    <a:pt x="42" y="151"/>
                    <a:pt x="42" y="151"/>
                    <a:pt x="42" y="151"/>
                  </a:cubicBezTo>
                  <a:cubicBezTo>
                    <a:pt x="43" y="151"/>
                    <a:pt x="43" y="151"/>
                    <a:pt x="43" y="151"/>
                  </a:cubicBezTo>
                  <a:cubicBezTo>
                    <a:pt x="43" y="151"/>
                    <a:pt x="43" y="151"/>
                    <a:pt x="43" y="151"/>
                  </a:cubicBezTo>
                  <a:cubicBezTo>
                    <a:pt x="44" y="151"/>
                    <a:pt x="44" y="151"/>
                    <a:pt x="44" y="151"/>
                  </a:cubicBezTo>
                  <a:cubicBezTo>
                    <a:pt x="44" y="151"/>
                    <a:pt x="44" y="151"/>
                    <a:pt x="44" y="151"/>
                  </a:cubicBezTo>
                  <a:cubicBezTo>
                    <a:pt x="44" y="151"/>
                    <a:pt x="44" y="151"/>
                    <a:pt x="44" y="151"/>
                  </a:cubicBezTo>
                  <a:cubicBezTo>
                    <a:pt x="45" y="151"/>
                    <a:pt x="45" y="151"/>
                    <a:pt x="45" y="151"/>
                  </a:cubicBezTo>
                  <a:cubicBezTo>
                    <a:pt x="45" y="151"/>
                    <a:pt x="45" y="151"/>
                    <a:pt x="45" y="151"/>
                  </a:cubicBezTo>
                  <a:cubicBezTo>
                    <a:pt x="44" y="150"/>
                    <a:pt x="44" y="150"/>
                    <a:pt x="44" y="150"/>
                  </a:cubicBezTo>
                  <a:cubicBezTo>
                    <a:pt x="43" y="150"/>
                    <a:pt x="43" y="150"/>
                    <a:pt x="43" y="150"/>
                  </a:cubicBezTo>
                  <a:cubicBezTo>
                    <a:pt x="43" y="150"/>
                    <a:pt x="43" y="150"/>
                    <a:pt x="43" y="150"/>
                  </a:cubicBezTo>
                  <a:cubicBezTo>
                    <a:pt x="44" y="150"/>
                    <a:pt x="44" y="150"/>
                    <a:pt x="44" y="150"/>
                  </a:cubicBezTo>
                  <a:cubicBezTo>
                    <a:pt x="44" y="150"/>
                    <a:pt x="44" y="150"/>
                    <a:pt x="44" y="150"/>
                  </a:cubicBezTo>
                  <a:cubicBezTo>
                    <a:pt x="44" y="150"/>
                    <a:pt x="44" y="150"/>
                    <a:pt x="44" y="150"/>
                  </a:cubicBezTo>
                  <a:cubicBezTo>
                    <a:pt x="44" y="149"/>
                    <a:pt x="44" y="149"/>
                    <a:pt x="44" y="149"/>
                  </a:cubicBezTo>
                  <a:cubicBezTo>
                    <a:pt x="44" y="149"/>
                    <a:pt x="44" y="149"/>
                    <a:pt x="44" y="149"/>
                  </a:cubicBezTo>
                  <a:cubicBezTo>
                    <a:pt x="43" y="149"/>
                    <a:pt x="43" y="149"/>
                    <a:pt x="43" y="149"/>
                  </a:cubicBezTo>
                  <a:cubicBezTo>
                    <a:pt x="43" y="149"/>
                    <a:pt x="43" y="149"/>
                    <a:pt x="43" y="149"/>
                  </a:cubicBezTo>
                  <a:cubicBezTo>
                    <a:pt x="43" y="149"/>
                    <a:pt x="43" y="149"/>
                    <a:pt x="43" y="149"/>
                  </a:cubicBezTo>
                  <a:cubicBezTo>
                    <a:pt x="42" y="149"/>
                    <a:pt x="42" y="149"/>
                    <a:pt x="42" y="149"/>
                  </a:cubicBezTo>
                  <a:cubicBezTo>
                    <a:pt x="42" y="149"/>
                    <a:pt x="42" y="149"/>
                    <a:pt x="42" y="149"/>
                  </a:cubicBezTo>
                  <a:cubicBezTo>
                    <a:pt x="42" y="149"/>
                    <a:pt x="42" y="149"/>
                    <a:pt x="42" y="149"/>
                  </a:cubicBezTo>
                  <a:cubicBezTo>
                    <a:pt x="42" y="148"/>
                    <a:pt x="42" y="148"/>
                    <a:pt x="42" y="148"/>
                  </a:cubicBezTo>
                  <a:cubicBezTo>
                    <a:pt x="42" y="148"/>
                    <a:pt x="42" y="148"/>
                    <a:pt x="42" y="148"/>
                  </a:cubicBezTo>
                  <a:cubicBezTo>
                    <a:pt x="43" y="147"/>
                    <a:pt x="43" y="147"/>
                    <a:pt x="43" y="147"/>
                  </a:cubicBezTo>
                  <a:cubicBezTo>
                    <a:pt x="44" y="147"/>
                    <a:pt x="44" y="147"/>
                    <a:pt x="44" y="147"/>
                  </a:cubicBezTo>
                  <a:cubicBezTo>
                    <a:pt x="44" y="147"/>
                    <a:pt x="44" y="147"/>
                    <a:pt x="44" y="147"/>
                  </a:cubicBezTo>
                  <a:cubicBezTo>
                    <a:pt x="44" y="147"/>
                    <a:pt x="44" y="147"/>
                    <a:pt x="44" y="147"/>
                  </a:cubicBezTo>
                  <a:cubicBezTo>
                    <a:pt x="45" y="147"/>
                    <a:pt x="45" y="147"/>
                    <a:pt x="45" y="147"/>
                  </a:cubicBezTo>
                  <a:cubicBezTo>
                    <a:pt x="45" y="147"/>
                    <a:pt x="45" y="147"/>
                    <a:pt x="45" y="147"/>
                  </a:cubicBezTo>
                  <a:cubicBezTo>
                    <a:pt x="44" y="146"/>
                    <a:pt x="44" y="146"/>
                    <a:pt x="44" y="146"/>
                  </a:cubicBezTo>
                  <a:cubicBezTo>
                    <a:pt x="43" y="146"/>
                    <a:pt x="43" y="146"/>
                    <a:pt x="43" y="146"/>
                  </a:cubicBezTo>
                  <a:cubicBezTo>
                    <a:pt x="43" y="146"/>
                    <a:pt x="43" y="146"/>
                    <a:pt x="43" y="146"/>
                  </a:cubicBezTo>
                  <a:cubicBezTo>
                    <a:pt x="44" y="146"/>
                    <a:pt x="44" y="146"/>
                    <a:pt x="44" y="146"/>
                  </a:cubicBezTo>
                  <a:cubicBezTo>
                    <a:pt x="44" y="146"/>
                    <a:pt x="44" y="146"/>
                    <a:pt x="44" y="146"/>
                  </a:cubicBezTo>
                  <a:cubicBezTo>
                    <a:pt x="45" y="145"/>
                    <a:pt x="45" y="145"/>
                    <a:pt x="45" y="145"/>
                  </a:cubicBezTo>
                  <a:cubicBezTo>
                    <a:pt x="45" y="145"/>
                    <a:pt x="45" y="145"/>
                    <a:pt x="45" y="145"/>
                  </a:cubicBezTo>
                  <a:cubicBezTo>
                    <a:pt x="45" y="145"/>
                    <a:pt x="45" y="145"/>
                    <a:pt x="45" y="145"/>
                  </a:cubicBezTo>
                  <a:cubicBezTo>
                    <a:pt x="46" y="144"/>
                    <a:pt x="46" y="144"/>
                    <a:pt x="46" y="144"/>
                  </a:cubicBezTo>
                  <a:cubicBezTo>
                    <a:pt x="46" y="144"/>
                    <a:pt x="46" y="144"/>
                    <a:pt x="46" y="144"/>
                  </a:cubicBezTo>
                  <a:cubicBezTo>
                    <a:pt x="45" y="144"/>
                    <a:pt x="45" y="144"/>
                    <a:pt x="45" y="144"/>
                  </a:cubicBezTo>
                  <a:cubicBezTo>
                    <a:pt x="45" y="144"/>
                    <a:pt x="45" y="144"/>
                    <a:pt x="45" y="144"/>
                  </a:cubicBezTo>
                  <a:cubicBezTo>
                    <a:pt x="46" y="143"/>
                    <a:pt x="46" y="143"/>
                    <a:pt x="46" y="143"/>
                  </a:cubicBezTo>
                  <a:cubicBezTo>
                    <a:pt x="46" y="143"/>
                    <a:pt x="46" y="143"/>
                    <a:pt x="46" y="143"/>
                  </a:cubicBezTo>
                  <a:cubicBezTo>
                    <a:pt x="46" y="143"/>
                    <a:pt x="46" y="143"/>
                    <a:pt x="46" y="143"/>
                  </a:cubicBezTo>
                  <a:cubicBezTo>
                    <a:pt x="46" y="143"/>
                    <a:pt x="46" y="143"/>
                    <a:pt x="46" y="143"/>
                  </a:cubicBezTo>
                  <a:cubicBezTo>
                    <a:pt x="45" y="143"/>
                    <a:pt x="45" y="143"/>
                    <a:pt x="45" y="143"/>
                  </a:cubicBezTo>
                  <a:cubicBezTo>
                    <a:pt x="44" y="143"/>
                    <a:pt x="44" y="143"/>
                    <a:pt x="44" y="143"/>
                  </a:cubicBezTo>
                  <a:cubicBezTo>
                    <a:pt x="43" y="143"/>
                    <a:pt x="43" y="143"/>
                    <a:pt x="43" y="143"/>
                  </a:cubicBezTo>
                  <a:cubicBezTo>
                    <a:pt x="43" y="143"/>
                    <a:pt x="43" y="143"/>
                    <a:pt x="43" y="143"/>
                  </a:cubicBezTo>
                  <a:cubicBezTo>
                    <a:pt x="42" y="143"/>
                    <a:pt x="42" y="143"/>
                    <a:pt x="42" y="143"/>
                  </a:cubicBezTo>
                  <a:cubicBezTo>
                    <a:pt x="42" y="143"/>
                    <a:pt x="42" y="143"/>
                    <a:pt x="42" y="143"/>
                  </a:cubicBezTo>
                  <a:cubicBezTo>
                    <a:pt x="41" y="143"/>
                    <a:pt x="41" y="143"/>
                    <a:pt x="41" y="143"/>
                  </a:cubicBezTo>
                  <a:cubicBezTo>
                    <a:pt x="41" y="143"/>
                    <a:pt x="41" y="143"/>
                    <a:pt x="41" y="143"/>
                  </a:cubicBezTo>
                  <a:cubicBezTo>
                    <a:pt x="40" y="143"/>
                    <a:pt x="40" y="143"/>
                    <a:pt x="40" y="143"/>
                  </a:cubicBezTo>
                  <a:cubicBezTo>
                    <a:pt x="40" y="142"/>
                    <a:pt x="40" y="142"/>
                    <a:pt x="40" y="142"/>
                  </a:cubicBezTo>
                  <a:cubicBezTo>
                    <a:pt x="39" y="142"/>
                    <a:pt x="39" y="142"/>
                    <a:pt x="39" y="142"/>
                  </a:cubicBezTo>
                  <a:cubicBezTo>
                    <a:pt x="38" y="142"/>
                    <a:pt x="38" y="142"/>
                    <a:pt x="38" y="142"/>
                  </a:cubicBezTo>
                  <a:cubicBezTo>
                    <a:pt x="38" y="141"/>
                    <a:pt x="38" y="141"/>
                    <a:pt x="38" y="141"/>
                  </a:cubicBezTo>
                  <a:cubicBezTo>
                    <a:pt x="38" y="141"/>
                    <a:pt x="38" y="141"/>
                    <a:pt x="38" y="141"/>
                  </a:cubicBezTo>
                  <a:cubicBezTo>
                    <a:pt x="37" y="140"/>
                    <a:pt x="37" y="140"/>
                    <a:pt x="37" y="140"/>
                  </a:cubicBezTo>
                  <a:cubicBezTo>
                    <a:pt x="36" y="139"/>
                    <a:pt x="36" y="139"/>
                    <a:pt x="36" y="139"/>
                  </a:cubicBezTo>
                  <a:cubicBezTo>
                    <a:pt x="34" y="139"/>
                    <a:pt x="34" y="139"/>
                    <a:pt x="34" y="139"/>
                  </a:cubicBezTo>
                  <a:cubicBezTo>
                    <a:pt x="34" y="138"/>
                    <a:pt x="34" y="138"/>
                    <a:pt x="34" y="138"/>
                  </a:cubicBezTo>
                  <a:cubicBezTo>
                    <a:pt x="34" y="138"/>
                    <a:pt x="34" y="138"/>
                    <a:pt x="34" y="138"/>
                  </a:cubicBezTo>
                  <a:cubicBezTo>
                    <a:pt x="33" y="137"/>
                    <a:pt x="33" y="137"/>
                    <a:pt x="33" y="137"/>
                  </a:cubicBezTo>
                  <a:cubicBezTo>
                    <a:pt x="33" y="136"/>
                    <a:pt x="33" y="136"/>
                    <a:pt x="33" y="136"/>
                  </a:cubicBezTo>
                  <a:cubicBezTo>
                    <a:pt x="32" y="136"/>
                    <a:pt x="32" y="136"/>
                    <a:pt x="32" y="136"/>
                  </a:cubicBezTo>
                  <a:cubicBezTo>
                    <a:pt x="32" y="136"/>
                    <a:pt x="32" y="136"/>
                    <a:pt x="32" y="136"/>
                  </a:cubicBezTo>
                  <a:cubicBezTo>
                    <a:pt x="33" y="135"/>
                    <a:pt x="33" y="135"/>
                    <a:pt x="33" y="135"/>
                  </a:cubicBezTo>
                  <a:cubicBezTo>
                    <a:pt x="34" y="135"/>
                    <a:pt x="34" y="135"/>
                    <a:pt x="34" y="135"/>
                  </a:cubicBezTo>
                  <a:cubicBezTo>
                    <a:pt x="34" y="135"/>
                    <a:pt x="34" y="135"/>
                    <a:pt x="34" y="135"/>
                  </a:cubicBezTo>
                  <a:cubicBezTo>
                    <a:pt x="35" y="135"/>
                    <a:pt x="35" y="135"/>
                    <a:pt x="35" y="135"/>
                  </a:cubicBezTo>
                  <a:cubicBezTo>
                    <a:pt x="36" y="135"/>
                    <a:pt x="36" y="135"/>
                    <a:pt x="36" y="135"/>
                  </a:cubicBezTo>
                  <a:cubicBezTo>
                    <a:pt x="37" y="136"/>
                    <a:pt x="37" y="136"/>
                    <a:pt x="37" y="136"/>
                  </a:cubicBezTo>
                  <a:cubicBezTo>
                    <a:pt x="37" y="136"/>
                    <a:pt x="37" y="136"/>
                    <a:pt x="37" y="136"/>
                  </a:cubicBezTo>
                  <a:cubicBezTo>
                    <a:pt x="38" y="136"/>
                    <a:pt x="38" y="136"/>
                    <a:pt x="38" y="136"/>
                  </a:cubicBezTo>
                  <a:cubicBezTo>
                    <a:pt x="38" y="136"/>
                    <a:pt x="38" y="136"/>
                    <a:pt x="38" y="136"/>
                  </a:cubicBezTo>
                  <a:cubicBezTo>
                    <a:pt x="39" y="136"/>
                    <a:pt x="39" y="136"/>
                    <a:pt x="39" y="136"/>
                  </a:cubicBezTo>
                  <a:cubicBezTo>
                    <a:pt x="40" y="136"/>
                    <a:pt x="40" y="136"/>
                    <a:pt x="40" y="136"/>
                  </a:cubicBezTo>
                  <a:cubicBezTo>
                    <a:pt x="40" y="137"/>
                    <a:pt x="40" y="137"/>
                    <a:pt x="40" y="137"/>
                  </a:cubicBezTo>
                  <a:cubicBezTo>
                    <a:pt x="41" y="137"/>
                    <a:pt x="41" y="137"/>
                    <a:pt x="41" y="137"/>
                  </a:cubicBezTo>
                  <a:cubicBezTo>
                    <a:pt x="41" y="137"/>
                    <a:pt x="41" y="137"/>
                    <a:pt x="41" y="137"/>
                  </a:cubicBezTo>
                  <a:cubicBezTo>
                    <a:pt x="42" y="139"/>
                    <a:pt x="42" y="139"/>
                    <a:pt x="42" y="139"/>
                  </a:cubicBezTo>
                  <a:cubicBezTo>
                    <a:pt x="43" y="139"/>
                    <a:pt x="43" y="139"/>
                    <a:pt x="43" y="139"/>
                  </a:cubicBezTo>
                  <a:cubicBezTo>
                    <a:pt x="43" y="140"/>
                    <a:pt x="43" y="140"/>
                    <a:pt x="43" y="140"/>
                  </a:cubicBezTo>
                  <a:cubicBezTo>
                    <a:pt x="44" y="140"/>
                    <a:pt x="44" y="140"/>
                    <a:pt x="44" y="140"/>
                  </a:cubicBezTo>
                  <a:cubicBezTo>
                    <a:pt x="45" y="141"/>
                    <a:pt x="45" y="141"/>
                    <a:pt x="45" y="141"/>
                  </a:cubicBezTo>
                  <a:cubicBezTo>
                    <a:pt x="45" y="140"/>
                    <a:pt x="45" y="140"/>
                    <a:pt x="45" y="140"/>
                  </a:cubicBezTo>
                  <a:cubicBezTo>
                    <a:pt x="46" y="140"/>
                    <a:pt x="46" y="140"/>
                    <a:pt x="46" y="140"/>
                  </a:cubicBezTo>
                  <a:cubicBezTo>
                    <a:pt x="45" y="140"/>
                    <a:pt x="45" y="140"/>
                    <a:pt x="45" y="140"/>
                  </a:cubicBezTo>
                  <a:cubicBezTo>
                    <a:pt x="45" y="140"/>
                    <a:pt x="45" y="140"/>
                    <a:pt x="45" y="140"/>
                  </a:cubicBezTo>
                  <a:cubicBezTo>
                    <a:pt x="45" y="140"/>
                    <a:pt x="45" y="140"/>
                    <a:pt x="45" y="140"/>
                  </a:cubicBezTo>
                  <a:cubicBezTo>
                    <a:pt x="44" y="140"/>
                    <a:pt x="44" y="140"/>
                    <a:pt x="44" y="140"/>
                  </a:cubicBezTo>
                  <a:cubicBezTo>
                    <a:pt x="43" y="139"/>
                    <a:pt x="43" y="139"/>
                    <a:pt x="43" y="139"/>
                  </a:cubicBezTo>
                  <a:cubicBezTo>
                    <a:pt x="43" y="138"/>
                    <a:pt x="43" y="138"/>
                    <a:pt x="43" y="138"/>
                  </a:cubicBezTo>
                  <a:cubicBezTo>
                    <a:pt x="43" y="138"/>
                    <a:pt x="43" y="138"/>
                    <a:pt x="43" y="138"/>
                  </a:cubicBezTo>
                  <a:cubicBezTo>
                    <a:pt x="44" y="139"/>
                    <a:pt x="44" y="139"/>
                    <a:pt x="44" y="139"/>
                  </a:cubicBezTo>
                  <a:cubicBezTo>
                    <a:pt x="45" y="139"/>
                    <a:pt x="45" y="139"/>
                    <a:pt x="45" y="139"/>
                  </a:cubicBezTo>
                  <a:cubicBezTo>
                    <a:pt x="45" y="139"/>
                    <a:pt x="45" y="139"/>
                    <a:pt x="45" y="139"/>
                  </a:cubicBezTo>
                  <a:cubicBezTo>
                    <a:pt x="45" y="139"/>
                    <a:pt x="45" y="139"/>
                    <a:pt x="45" y="139"/>
                  </a:cubicBezTo>
                  <a:cubicBezTo>
                    <a:pt x="45" y="138"/>
                    <a:pt x="45" y="138"/>
                    <a:pt x="45" y="138"/>
                  </a:cubicBezTo>
                  <a:cubicBezTo>
                    <a:pt x="44" y="138"/>
                    <a:pt x="44" y="138"/>
                    <a:pt x="44" y="138"/>
                  </a:cubicBezTo>
                  <a:cubicBezTo>
                    <a:pt x="43" y="137"/>
                    <a:pt x="43" y="137"/>
                    <a:pt x="43" y="137"/>
                  </a:cubicBezTo>
                  <a:cubicBezTo>
                    <a:pt x="43" y="136"/>
                    <a:pt x="43" y="136"/>
                    <a:pt x="43" y="136"/>
                  </a:cubicBezTo>
                  <a:cubicBezTo>
                    <a:pt x="43" y="136"/>
                    <a:pt x="43" y="136"/>
                    <a:pt x="43" y="136"/>
                  </a:cubicBezTo>
                  <a:cubicBezTo>
                    <a:pt x="43" y="136"/>
                    <a:pt x="43" y="136"/>
                    <a:pt x="43" y="136"/>
                  </a:cubicBezTo>
                  <a:cubicBezTo>
                    <a:pt x="44" y="137"/>
                    <a:pt x="44" y="137"/>
                    <a:pt x="44" y="137"/>
                  </a:cubicBezTo>
                  <a:cubicBezTo>
                    <a:pt x="45" y="137"/>
                    <a:pt x="45" y="137"/>
                    <a:pt x="45" y="137"/>
                  </a:cubicBezTo>
                  <a:cubicBezTo>
                    <a:pt x="44" y="136"/>
                    <a:pt x="44" y="136"/>
                    <a:pt x="44" y="136"/>
                  </a:cubicBezTo>
                  <a:cubicBezTo>
                    <a:pt x="43" y="135"/>
                    <a:pt x="43" y="135"/>
                    <a:pt x="43" y="135"/>
                  </a:cubicBezTo>
                  <a:cubicBezTo>
                    <a:pt x="43" y="135"/>
                    <a:pt x="43" y="135"/>
                    <a:pt x="43" y="135"/>
                  </a:cubicBezTo>
                  <a:cubicBezTo>
                    <a:pt x="42" y="134"/>
                    <a:pt x="42" y="134"/>
                    <a:pt x="42" y="134"/>
                  </a:cubicBezTo>
                  <a:cubicBezTo>
                    <a:pt x="42" y="134"/>
                    <a:pt x="42" y="134"/>
                    <a:pt x="42" y="134"/>
                  </a:cubicBezTo>
                  <a:cubicBezTo>
                    <a:pt x="43" y="134"/>
                    <a:pt x="43" y="134"/>
                    <a:pt x="43" y="134"/>
                  </a:cubicBezTo>
                  <a:cubicBezTo>
                    <a:pt x="45" y="135"/>
                    <a:pt x="45" y="135"/>
                    <a:pt x="45" y="135"/>
                  </a:cubicBezTo>
                  <a:cubicBezTo>
                    <a:pt x="45" y="135"/>
                    <a:pt x="45" y="135"/>
                    <a:pt x="45" y="135"/>
                  </a:cubicBezTo>
                  <a:cubicBezTo>
                    <a:pt x="46" y="134"/>
                    <a:pt x="46" y="134"/>
                    <a:pt x="46" y="134"/>
                  </a:cubicBezTo>
                  <a:cubicBezTo>
                    <a:pt x="45" y="134"/>
                    <a:pt x="45" y="134"/>
                    <a:pt x="45" y="134"/>
                  </a:cubicBezTo>
                  <a:cubicBezTo>
                    <a:pt x="45" y="134"/>
                    <a:pt x="45" y="134"/>
                    <a:pt x="45" y="134"/>
                  </a:cubicBezTo>
                  <a:cubicBezTo>
                    <a:pt x="44" y="134"/>
                    <a:pt x="44" y="134"/>
                    <a:pt x="44" y="134"/>
                  </a:cubicBezTo>
                  <a:cubicBezTo>
                    <a:pt x="43" y="134"/>
                    <a:pt x="43" y="134"/>
                    <a:pt x="43" y="134"/>
                  </a:cubicBezTo>
                  <a:cubicBezTo>
                    <a:pt x="43" y="134"/>
                    <a:pt x="43" y="134"/>
                    <a:pt x="43" y="134"/>
                  </a:cubicBezTo>
                  <a:cubicBezTo>
                    <a:pt x="42" y="133"/>
                    <a:pt x="42" y="133"/>
                    <a:pt x="42" y="133"/>
                  </a:cubicBezTo>
                  <a:cubicBezTo>
                    <a:pt x="43" y="133"/>
                    <a:pt x="43" y="133"/>
                    <a:pt x="43" y="133"/>
                  </a:cubicBezTo>
                  <a:cubicBezTo>
                    <a:pt x="44" y="133"/>
                    <a:pt x="44" y="133"/>
                    <a:pt x="44" y="133"/>
                  </a:cubicBezTo>
                  <a:cubicBezTo>
                    <a:pt x="44" y="133"/>
                    <a:pt x="44" y="133"/>
                    <a:pt x="44" y="133"/>
                  </a:cubicBezTo>
                  <a:cubicBezTo>
                    <a:pt x="45" y="133"/>
                    <a:pt x="45" y="133"/>
                    <a:pt x="45" y="133"/>
                  </a:cubicBezTo>
                  <a:cubicBezTo>
                    <a:pt x="45" y="133"/>
                    <a:pt x="45" y="133"/>
                    <a:pt x="45" y="133"/>
                  </a:cubicBezTo>
                  <a:cubicBezTo>
                    <a:pt x="45" y="132"/>
                    <a:pt x="45" y="132"/>
                    <a:pt x="45" y="132"/>
                  </a:cubicBezTo>
                  <a:cubicBezTo>
                    <a:pt x="44" y="132"/>
                    <a:pt x="44" y="132"/>
                    <a:pt x="44" y="132"/>
                  </a:cubicBezTo>
                  <a:cubicBezTo>
                    <a:pt x="44" y="132"/>
                    <a:pt x="44" y="132"/>
                    <a:pt x="44" y="132"/>
                  </a:cubicBezTo>
                  <a:cubicBezTo>
                    <a:pt x="44" y="132"/>
                    <a:pt x="44" y="132"/>
                    <a:pt x="44" y="132"/>
                  </a:cubicBezTo>
                  <a:cubicBezTo>
                    <a:pt x="43" y="132"/>
                    <a:pt x="43" y="132"/>
                    <a:pt x="43" y="132"/>
                  </a:cubicBezTo>
                  <a:cubicBezTo>
                    <a:pt x="43" y="132"/>
                    <a:pt x="43" y="132"/>
                    <a:pt x="43" y="132"/>
                  </a:cubicBezTo>
                  <a:cubicBezTo>
                    <a:pt x="41" y="133"/>
                    <a:pt x="41" y="133"/>
                    <a:pt x="41" y="133"/>
                  </a:cubicBezTo>
                  <a:cubicBezTo>
                    <a:pt x="41" y="133"/>
                    <a:pt x="41" y="133"/>
                    <a:pt x="41" y="133"/>
                  </a:cubicBezTo>
                  <a:cubicBezTo>
                    <a:pt x="41" y="133"/>
                    <a:pt x="41" y="133"/>
                    <a:pt x="41" y="133"/>
                  </a:cubicBezTo>
                  <a:cubicBezTo>
                    <a:pt x="42" y="133"/>
                    <a:pt x="42" y="133"/>
                    <a:pt x="42" y="133"/>
                  </a:cubicBezTo>
                  <a:cubicBezTo>
                    <a:pt x="42" y="132"/>
                    <a:pt x="42" y="132"/>
                    <a:pt x="42" y="132"/>
                  </a:cubicBezTo>
                  <a:cubicBezTo>
                    <a:pt x="42" y="131"/>
                    <a:pt x="42" y="131"/>
                    <a:pt x="42" y="131"/>
                  </a:cubicBezTo>
                  <a:cubicBezTo>
                    <a:pt x="43" y="131"/>
                    <a:pt x="43" y="131"/>
                    <a:pt x="43" y="131"/>
                  </a:cubicBezTo>
                  <a:cubicBezTo>
                    <a:pt x="43" y="131"/>
                    <a:pt x="43" y="131"/>
                    <a:pt x="43" y="131"/>
                  </a:cubicBezTo>
                  <a:cubicBezTo>
                    <a:pt x="44" y="131"/>
                    <a:pt x="44" y="131"/>
                    <a:pt x="44" y="131"/>
                  </a:cubicBezTo>
                  <a:cubicBezTo>
                    <a:pt x="44" y="131"/>
                    <a:pt x="44" y="131"/>
                    <a:pt x="44" y="131"/>
                  </a:cubicBezTo>
                  <a:cubicBezTo>
                    <a:pt x="45" y="131"/>
                    <a:pt x="45" y="131"/>
                    <a:pt x="45" y="131"/>
                  </a:cubicBezTo>
                  <a:cubicBezTo>
                    <a:pt x="44" y="130"/>
                    <a:pt x="44" y="130"/>
                    <a:pt x="44" y="130"/>
                  </a:cubicBezTo>
                  <a:cubicBezTo>
                    <a:pt x="43" y="130"/>
                    <a:pt x="43" y="130"/>
                    <a:pt x="43" y="130"/>
                  </a:cubicBezTo>
                  <a:cubicBezTo>
                    <a:pt x="43" y="131"/>
                    <a:pt x="43" y="131"/>
                    <a:pt x="43" y="131"/>
                  </a:cubicBezTo>
                  <a:cubicBezTo>
                    <a:pt x="42" y="131"/>
                    <a:pt x="42" y="131"/>
                    <a:pt x="42" y="131"/>
                  </a:cubicBezTo>
                  <a:cubicBezTo>
                    <a:pt x="42" y="131"/>
                    <a:pt x="42" y="131"/>
                    <a:pt x="42" y="131"/>
                  </a:cubicBezTo>
                  <a:cubicBezTo>
                    <a:pt x="41" y="131"/>
                    <a:pt x="41" y="131"/>
                    <a:pt x="41" y="131"/>
                  </a:cubicBezTo>
                  <a:cubicBezTo>
                    <a:pt x="41" y="131"/>
                    <a:pt x="41" y="131"/>
                    <a:pt x="41" y="131"/>
                  </a:cubicBezTo>
                  <a:cubicBezTo>
                    <a:pt x="41" y="130"/>
                    <a:pt x="41" y="130"/>
                    <a:pt x="41" y="130"/>
                  </a:cubicBezTo>
                  <a:cubicBezTo>
                    <a:pt x="41" y="130"/>
                    <a:pt x="41" y="130"/>
                    <a:pt x="41" y="130"/>
                  </a:cubicBezTo>
                  <a:cubicBezTo>
                    <a:pt x="42" y="130"/>
                    <a:pt x="42" y="130"/>
                    <a:pt x="42" y="130"/>
                  </a:cubicBezTo>
                  <a:cubicBezTo>
                    <a:pt x="43" y="129"/>
                    <a:pt x="43" y="129"/>
                    <a:pt x="43" y="129"/>
                  </a:cubicBezTo>
                  <a:cubicBezTo>
                    <a:pt x="44" y="129"/>
                    <a:pt x="44" y="129"/>
                    <a:pt x="44" y="129"/>
                  </a:cubicBezTo>
                  <a:cubicBezTo>
                    <a:pt x="45" y="129"/>
                    <a:pt x="45" y="129"/>
                    <a:pt x="45" y="129"/>
                  </a:cubicBezTo>
                  <a:cubicBezTo>
                    <a:pt x="45" y="128"/>
                    <a:pt x="45" y="128"/>
                    <a:pt x="45" y="128"/>
                  </a:cubicBezTo>
                  <a:cubicBezTo>
                    <a:pt x="45" y="128"/>
                    <a:pt x="45" y="128"/>
                    <a:pt x="45" y="128"/>
                  </a:cubicBezTo>
                  <a:cubicBezTo>
                    <a:pt x="45" y="128"/>
                    <a:pt x="45" y="128"/>
                    <a:pt x="45" y="128"/>
                  </a:cubicBezTo>
                  <a:cubicBezTo>
                    <a:pt x="44" y="129"/>
                    <a:pt x="44" y="129"/>
                    <a:pt x="44" y="129"/>
                  </a:cubicBezTo>
                  <a:cubicBezTo>
                    <a:pt x="43" y="129"/>
                    <a:pt x="43" y="129"/>
                    <a:pt x="43" y="129"/>
                  </a:cubicBezTo>
                  <a:cubicBezTo>
                    <a:pt x="43" y="129"/>
                    <a:pt x="43" y="129"/>
                    <a:pt x="43" y="129"/>
                  </a:cubicBezTo>
                  <a:cubicBezTo>
                    <a:pt x="42" y="128"/>
                    <a:pt x="42" y="128"/>
                    <a:pt x="42" y="128"/>
                  </a:cubicBezTo>
                  <a:cubicBezTo>
                    <a:pt x="42" y="128"/>
                    <a:pt x="42" y="128"/>
                    <a:pt x="42" y="128"/>
                  </a:cubicBezTo>
                  <a:cubicBezTo>
                    <a:pt x="41" y="128"/>
                    <a:pt x="41" y="128"/>
                    <a:pt x="41" y="128"/>
                  </a:cubicBezTo>
                  <a:cubicBezTo>
                    <a:pt x="41" y="128"/>
                    <a:pt x="41" y="128"/>
                    <a:pt x="41" y="128"/>
                  </a:cubicBezTo>
                  <a:cubicBezTo>
                    <a:pt x="41" y="127"/>
                    <a:pt x="41" y="127"/>
                    <a:pt x="41" y="127"/>
                  </a:cubicBezTo>
                  <a:cubicBezTo>
                    <a:pt x="41" y="127"/>
                    <a:pt x="41" y="127"/>
                    <a:pt x="41" y="127"/>
                  </a:cubicBezTo>
                  <a:cubicBezTo>
                    <a:pt x="42" y="126"/>
                    <a:pt x="42" y="126"/>
                    <a:pt x="42" y="126"/>
                  </a:cubicBezTo>
                  <a:cubicBezTo>
                    <a:pt x="42" y="126"/>
                    <a:pt x="42" y="126"/>
                    <a:pt x="42" y="126"/>
                  </a:cubicBezTo>
                  <a:cubicBezTo>
                    <a:pt x="43" y="126"/>
                    <a:pt x="43" y="126"/>
                    <a:pt x="43" y="126"/>
                  </a:cubicBezTo>
                  <a:cubicBezTo>
                    <a:pt x="43" y="125"/>
                    <a:pt x="43" y="125"/>
                    <a:pt x="43" y="125"/>
                  </a:cubicBezTo>
                  <a:cubicBezTo>
                    <a:pt x="43" y="125"/>
                    <a:pt x="43" y="125"/>
                    <a:pt x="43" y="125"/>
                  </a:cubicBezTo>
                  <a:cubicBezTo>
                    <a:pt x="42" y="126"/>
                    <a:pt x="42" y="126"/>
                    <a:pt x="42" y="126"/>
                  </a:cubicBezTo>
                  <a:cubicBezTo>
                    <a:pt x="41" y="127"/>
                    <a:pt x="41" y="127"/>
                    <a:pt x="41" y="127"/>
                  </a:cubicBezTo>
                  <a:cubicBezTo>
                    <a:pt x="41" y="127"/>
                    <a:pt x="41" y="127"/>
                    <a:pt x="41" y="127"/>
                  </a:cubicBezTo>
                  <a:cubicBezTo>
                    <a:pt x="40" y="127"/>
                    <a:pt x="40" y="127"/>
                    <a:pt x="40" y="127"/>
                  </a:cubicBezTo>
                  <a:cubicBezTo>
                    <a:pt x="40" y="128"/>
                    <a:pt x="40" y="128"/>
                    <a:pt x="40" y="128"/>
                  </a:cubicBezTo>
                  <a:cubicBezTo>
                    <a:pt x="40" y="127"/>
                    <a:pt x="40" y="127"/>
                    <a:pt x="40" y="127"/>
                  </a:cubicBezTo>
                  <a:cubicBezTo>
                    <a:pt x="40" y="127"/>
                    <a:pt x="40" y="127"/>
                    <a:pt x="40" y="127"/>
                  </a:cubicBezTo>
                  <a:cubicBezTo>
                    <a:pt x="40" y="126"/>
                    <a:pt x="40" y="126"/>
                    <a:pt x="40" y="126"/>
                  </a:cubicBezTo>
                  <a:cubicBezTo>
                    <a:pt x="40" y="125"/>
                    <a:pt x="40" y="125"/>
                    <a:pt x="40" y="125"/>
                  </a:cubicBezTo>
                  <a:cubicBezTo>
                    <a:pt x="40" y="124"/>
                    <a:pt x="40" y="124"/>
                    <a:pt x="40" y="124"/>
                  </a:cubicBezTo>
                  <a:cubicBezTo>
                    <a:pt x="40" y="123"/>
                    <a:pt x="40" y="123"/>
                    <a:pt x="40" y="123"/>
                  </a:cubicBezTo>
                  <a:cubicBezTo>
                    <a:pt x="40" y="123"/>
                    <a:pt x="40" y="123"/>
                    <a:pt x="40" y="123"/>
                  </a:cubicBezTo>
                  <a:cubicBezTo>
                    <a:pt x="40" y="122"/>
                    <a:pt x="40" y="122"/>
                    <a:pt x="40" y="122"/>
                  </a:cubicBezTo>
                  <a:cubicBezTo>
                    <a:pt x="40" y="122"/>
                    <a:pt x="40" y="122"/>
                    <a:pt x="40" y="122"/>
                  </a:cubicBezTo>
                  <a:cubicBezTo>
                    <a:pt x="39" y="123"/>
                    <a:pt x="39" y="123"/>
                    <a:pt x="39" y="123"/>
                  </a:cubicBezTo>
                  <a:cubicBezTo>
                    <a:pt x="39" y="124"/>
                    <a:pt x="39" y="124"/>
                    <a:pt x="39" y="124"/>
                  </a:cubicBezTo>
                  <a:cubicBezTo>
                    <a:pt x="39" y="125"/>
                    <a:pt x="39" y="125"/>
                    <a:pt x="39" y="125"/>
                  </a:cubicBezTo>
                  <a:cubicBezTo>
                    <a:pt x="40" y="125"/>
                    <a:pt x="40" y="125"/>
                    <a:pt x="40" y="125"/>
                  </a:cubicBezTo>
                  <a:cubicBezTo>
                    <a:pt x="40" y="126"/>
                    <a:pt x="40" y="126"/>
                    <a:pt x="40" y="126"/>
                  </a:cubicBezTo>
                  <a:cubicBezTo>
                    <a:pt x="40" y="127"/>
                    <a:pt x="40" y="127"/>
                    <a:pt x="40" y="127"/>
                  </a:cubicBezTo>
                  <a:cubicBezTo>
                    <a:pt x="39" y="128"/>
                    <a:pt x="39" y="128"/>
                    <a:pt x="39" y="128"/>
                  </a:cubicBezTo>
                  <a:cubicBezTo>
                    <a:pt x="39" y="128"/>
                    <a:pt x="39" y="128"/>
                    <a:pt x="39" y="128"/>
                  </a:cubicBezTo>
                  <a:cubicBezTo>
                    <a:pt x="38" y="127"/>
                    <a:pt x="38" y="127"/>
                    <a:pt x="38" y="127"/>
                  </a:cubicBezTo>
                  <a:cubicBezTo>
                    <a:pt x="38" y="127"/>
                    <a:pt x="38" y="127"/>
                    <a:pt x="38" y="127"/>
                  </a:cubicBezTo>
                  <a:cubicBezTo>
                    <a:pt x="38" y="128"/>
                    <a:pt x="38" y="128"/>
                    <a:pt x="38" y="128"/>
                  </a:cubicBezTo>
                  <a:cubicBezTo>
                    <a:pt x="38" y="128"/>
                    <a:pt x="38" y="128"/>
                    <a:pt x="38" y="128"/>
                  </a:cubicBezTo>
                  <a:cubicBezTo>
                    <a:pt x="37" y="128"/>
                    <a:pt x="37" y="128"/>
                    <a:pt x="37" y="128"/>
                  </a:cubicBezTo>
                  <a:cubicBezTo>
                    <a:pt x="37" y="128"/>
                    <a:pt x="37" y="128"/>
                    <a:pt x="37" y="128"/>
                  </a:cubicBezTo>
                  <a:cubicBezTo>
                    <a:pt x="37" y="128"/>
                    <a:pt x="37" y="128"/>
                    <a:pt x="37" y="128"/>
                  </a:cubicBezTo>
                  <a:cubicBezTo>
                    <a:pt x="38" y="129"/>
                    <a:pt x="38" y="129"/>
                    <a:pt x="38" y="129"/>
                  </a:cubicBezTo>
                  <a:cubicBezTo>
                    <a:pt x="37" y="129"/>
                    <a:pt x="37" y="129"/>
                    <a:pt x="37" y="129"/>
                  </a:cubicBezTo>
                  <a:cubicBezTo>
                    <a:pt x="37" y="130"/>
                    <a:pt x="37" y="130"/>
                    <a:pt x="37" y="130"/>
                  </a:cubicBezTo>
                  <a:cubicBezTo>
                    <a:pt x="36" y="130"/>
                    <a:pt x="36" y="130"/>
                    <a:pt x="36" y="130"/>
                  </a:cubicBezTo>
                  <a:cubicBezTo>
                    <a:pt x="36" y="130"/>
                    <a:pt x="36" y="130"/>
                    <a:pt x="36" y="130"/>
                  </a:cubicBezTo>
                  <a:cubicBezTo>
                    <a:pt x="36" y="130"/>
                    <a:pt x="36" y="130"/>
                    <a:pt x="36" y="130"/>
                  </a:cubicBezTo>
                  <a:cubicBezTo>
                    <a:pt x="35" y="131"/>
                    <a:pt x="35" y="131"/>
                    <a:pt x="35" y="131"/>
                  </a:cubicBezTo>
                  <a:cubicBezTo>
                    <a:pt x="34" y="131"/>
                    <a:pt x="34" y="131"/>
                    <a:pt x="34" y="131"/>
                  </a:cubicBezTo>
                  <a:cubicBezTo>
                    <a:pt x="33" y="130"/>
                    <a:pt x="33" y="130"/>
                    <a:pt x="33" y="130"/>
                  </a:cubicBezTo>
                  <a:cubicBezTo>
                    <a:pt x="34" y="130"/>
                    <a:pt x="34" y="130"/>
                    <a:pt x="34" y="130"/>
                  </a:cubicBezTo>
                  <a:cubicBezTo>
                    <a:pt x="33" y="129"/>
                    <a:pt x="33" y="129"/>
                    <a:pt x="33" y="129"/>
                  </a:cubicBezTo>
                  <a:cubicBezTo>
                    <a:pt x="33" y="129"/>
                    <a:pt x="33" y="129"/>
                    <a:pt x="33" y="129"/>
                  </a:cubicBezTo>
                  <a:cubicBezTo>
                    <a:pt x="33" y="129"/>
                    <a:pt x="33" y="129"/>
                    <a:pt x="33" y="129"/>
                  </a:cubicBezTo>
                  <a:cubicBezTo>
                    <a:pt x="32" y="129"/>
                    <a:pt x="32" y="129"/>
                    <a:pt x="32" y="129"/>
                  </a:cubicBezTo>
                  <a:cubicBezTo>
                    <a:pt x="32" y="129"/>
                    <a:pt x="32" y="129"/>
                    <a:pt x="32" y="129"/>
                  </a:cubicBezTo>
                  <a:cubicBezTo>
                    <a:pt x="32" y="128"/>
                    <a:pt x="32" y="128"/>
                    <a:pt x="32" y="128"/>
                  </a:cubicBezTo>
                  <a:cubicBezTo>
                    <a:pt x="32" y="128"/>
                    <a:pt x="32" y="128"/>
                    <a:pt x="32" y="128"/>
                  </a:cubicBezTo>
                  <a:cubicBezTo>
                    <a:pt x="32" y="127"/>
                    <a:pt x="32" y="127"/>
                    <a:pt x="32" y="127"/>
                  </a:cubicBezTo>
                  <a:cubicBezTo>
                    <a:pt x="32" y="127"/>
                    <a:pt x="32" y="127"/>
                    <a:pt x="32" y="127"/>
                  </a:cubicBezTo>
                  <a:cubicBezTo>
                    <a:pt x="32" y="127"/>
                    <a:pt x="32" y="127"/>
                    <a:pt x="32" y="127"/>
                  </a:cubicBezTo>
                  <a:cubicBezTo>
                    <a:pt x="32" y="126"/>
                    <a:pt x="32" y="126"/>
                    <a:pt x="32" y="126"/>
                  </a:cubicBezTo>
                  <a:cubicBezTo>
                    <a:pt x="33" y="126"/>
                    <a:pt x="33" y="126"/>
                    <a:pt x="33" y="126"/>
                  </a:cubicBezTo>
                  <a:cubicBezTo>
                    <a:pt x="33" y="127"/>
                    <a:pt x="33" y="127"/>
                    <a:pt x="33" y="127"/>
                  </a:cubicBezTo>
                  <a:cubicBezTo>
                    <a:pt x="34" y="126"/>
                    <a:pt x="34" y="126"/>
                    <a:pt x="34" y="126"/>
                  </a:cubicBezTo>
                  <a:cubicBezTo>
                    <a:pt x="34" y="126"/>
                    <a:pt x="34" y="126"/>
                    <a:pt x="34" y="126"/>
                  </a:cubicBezTo>
                  <a:cubicBezTo>
                    <a:pt x="36" y="126"/>
                    <a:pt x="36" y="126"/>
                    <a:pt x="36" y="126"/>
                  </a:cubicBezTo>
                  <a:cubicBezTo>
                    <a:pt x="36" y="126"/>
                    <a:pt x="36" y="126"/>
                    <a:pt x="36" y="126"/>
                  </a:cubicBezTo>
                  <a:cubicBezTo>
                    <a:pt x="37" y="125"/>
                    <a:pt x="37" y="125"/>
                    <a:pt x="37" y="125"/>
                  </a:cubicBezTo>
                  <a:cubicBezTo>
                    <a:pt x="38" y="124"/>
                    <a:pt x="38" y="124"/>
                    <a:pt x="38" y="124"/>
                  </a:cubicBezTo>
                  <a:cubicBezTo>
                    <a:pt x="38" y="123"/>
                    <a:pt x="38" y="123"/>
                    <a:pt x="38" y="123"/>
                  </a:cubicBezTo>
                  <a:cubicBezTo>
                    <a:pt x="37" y="123"/>
                    <a:pt x="37" y="123"/>
                    <a:pt x="37" y="123"/>
                  </a:cubicBezTo>
                  <a:cubicBezTo>
                    <a:pt x="37" y="124"/>
                    <a:pt x="37" y="124"/>
                    <a:pt x="37" y="124"/>
                  </a:cubicBezTo>
                  <a:cubicBezTo>
                    <a:pt x="37" y="124"/>
                    <a:pt x="37" y="124"/>
                    <a:pt x="37" y="124"/>
                  </a:cubicBezTo>
                  <a:cubicBezTo>
                    <a:pt x="36" y="125"/>
                    <a:pt x="36" y="125"/>
                    <a:pt x="36" y="125"/>
                  </a:cubicBezTo>
                  <a:cubicBezTo>
                    <a:pt x="35" y="125"/>
                    <a:pt x="35" y="125"/>
                    <a:pt x="35" y="125"/>
                  </a:cubicBezTo>
                  <a:cubicBezTo>
                    <a:pt x="34" y="125"/>
                    <a:pt x="34" y="125"/>
                    <a:pt x="34" y="125"/>
                  </a:cubicBezTo>
                  <a:cubicBezTo>
                    <a:pt x="33" y="125"/>
                    <a:pt x="33" y="125"/>
                    <a:pt x="33" y="125"/>
                  </a:cubicBezTo>
                  <a:cubicBezTo>
                    <a:pt x="33" y="124"/>
                    <a:pt x="33" y="124"/>
                    <a:pt x="33" y="124"/>
                  </a:cubicBezTo>
                  <a:cubicBezTo>
                    <a:pt x="34" y="124"/>
                    <a:pt x="34" y="124"/>
                    <a:pt x="34" y="124"/>
                  </a:cubicBezTo>
                  <a:cubicBezTo>
                    <a:pt x="35" y="123"/>
                    <a:pt x="35" y="123"/>
                    <a:pt x="35" y="123"/>
                  </a:cubicBezTo>
                  <a:cubicBezTo>
                    <a:pt x="36" y="123"/>
                    <a:pt x="36" y="123"/>
                    <a:pt x="36" y="123"/>
                  </a:cubicBezTo>
                  <a:cubicBezTo>
                    <a:pt x="36" y="123"/>
                    <a:pt x="36" y="123"/>
                    <a:pt x="36" y="123"/>
                  </a:cubicBezTo>
                  <a:cubicBezTo>
                    <a:pt x="36" y="122"/>
                    <a:pt x="36" y="122"/>
                    <a:pt x="36" y="122"/>
                  </a:cubicBezTo>
                  <a:cubicBezTo>
                    <a:pt x="36" y="122"/>
                    <a:pt x="36" y="122"/>
                    <a:pt x="36" y="122"/>
                  </a:cubicBezTo>
                  <a:cubicBezTo>
                    <a:pt x="36" y="122"/>
                    <a:pt x="36" y="122"/>
                    <a:pt x="36" y="122"/>
                  </a:cubicBezTo>
                  <a:cubicBezTo>
                    <a:pt x="37" y="121"/>
                    <a:pt x="37" y="121"/>
                    <a:pt x="37" y="121"/>
                  </a:cubicBezTo>
                  <a:cubicBezTo>
                    <a:pt x="37" y="121"/>
                    <a:pt x="37" y="121"/>
                    <a:pt x="37" y="121"/>
                  </a:cubicBezTo>
                  <a:cubicBezTo>
                    <a:pt x="36" y="121"/>
                    <a:pt x="36" y="121"/>
                    <a:pt x="36" y="121"/>
                  </a:cubicBezTo>
                  <a:cubicBezTo>
                    <a:pt x="36" y="121"/>
                    <a:pt x="36" y="121"/>
                    <a:pt x="36" y="121"/>
                  </a:cubicBezTo>
                  <a:cubicBezTo>
                    <a:pt x="36" y="121"/>
                    <a:pt x="36" y="121"/>
                    <a:pt x="36" y="121"/>
                  </a:cubicBezTo>
                  <a:cubicBezTo>
                    <a:pt x="36" y="121"/>
                    <a:pt x="36" y="121"/>
                    <a:pt x="36" y="121"/>
                  </a:cubicBezTo>
                  <a:cubicBezTo>
                    <a:pt x="34" y="121"/>
                    <a:pt x="34" y="121"/>
                    <a:pt x="34" y="121"/>
                  </a:cubicBezTo>
                  <a:cubicBezTo>
                    <a:pt x="34" y="121"/>
                    <a:pt x="34" y="121"/>
                    <a:pt x="34" y="121"/>
                  </a:cubicBezTo>
                  <a:cubicBezTo>
                    <a:pt x="34" y="121"/>
                    <a:pt x="34" y="121"/>
                    <a:pt x="34" y="121"/>
                  </a:cubicBezTo>
                  <a:cubicBezTo>
                    <a:pt x="34" y="120"/>
                    <a:pt x="34" y="120"/>
                    <a:pt x="34" y="120"/>
                  </a:cubicBezTo>
                  <a:cubicBezTo>
                    <a:pt x="35" y="120"/>
                    <a:pt x="35" y="120"/>
                    <a:pt x="35" y="120"/>
                  </a:cubicBezTo>
                  <a:cubicBezTo>
                    <a:pt x="35" y="120"/>
                    <a:pt x="35" y="120"/>
                    <a:pt x="35" y="120"/>
                  </a:cubicBezTo>
                  <a:cubicBezTo>
                    <a:pt x="36" y="120"/>
                    <a:pt x="36" y="120"/>
                    <a:pt x="36" y="120"/>
                  </a:cubicBezTo>
                  <a:cubicBezTo>
                    <a:pt x="37" y="120"/>
                    <a:pt x="37" y="120"/>
                    <a:pt x="37" y="120"/>
                  </a:cubicBezTo>
                  <a:cubicBezTo>
                    <a:pt x="37" y="120"/>
                    <a:pt x="37" y="120"/>
                    <a:pt x="37" y="120"/>
                  </a:cubicBezTo>
                  <a:cubicBezTo>
                    <a:pt x="38" y="119"/>
                    <a:pt x="38" y="119"/>
                    <a:pt x="38" y="119"/>
                  </a:cubicBezTo>
                  <a:cubicBezTo>
                    <a:pt x="38" y="118"/>
                    <a:pt x="38" y="118"/>
                    <a:pt x="38" y="118"/>
                  </a:cubicBezTo>
                  <a:cubicBezTo>
                    <a:pt x="38" y="118"/>
                    <a:pt x="38" y="118"/>
                    <a:pt x="38" y="118"/>
                  </a:cubicBezTo>
                  <a:cubicBezTo>
                    <a:pt x="39" y="117"/>
                    <a:pt x="39" y="117"/>
                    <a:pt x="39" y="117"/>
                  </a:cubicBezTo>
                  <a:cubicBezTo>
                    <a:pt x="38" y="116"/>
                    <a:pt x="38" y="116"/>
                    <a:pt x="38" y="116"/>
                  </a:cubicBezTo>
                  <a:cubicBezTo>
                    <a:pt x="38" y="115"/>
                    <a:pt x="38" y="115"/>
                    <a:pt x="38" y="115"/>
                  </a:cubicBezTo>
                  <a:cubicBezTo>
                    <a:pt x="38" y="115"/>
                    <a:pt x="38" y="115"/>
                    <a:pt x="38" y="115"/>
                  </a:cubicBezTo>
                  <a:cubicBezTo>
                    <a:pt x="38" y="115"/>
                    <a:pt x="38" y="115"/>
                    <a:pt x="38" y="115"/>
                  </a:cubicBezTo>
                  <a:cubicBezTo>
                    <a:pt x="37" y="115"/>
                    <a:pt x="37" y="115"/>
                    <a:pt x="37" y="115"/>
                  </a:cubicBezTo>
                  <a:cubicBezTo>
                    <a:pt x="37" y="115"/>
                    <a:pt x="37" y="115"/>
                    <a:pt x="37" y="115"/>
                  </a:cubicBezTo>
                  <a:cubicBezTo>
                    <a:pt x="36" y="114"/>
                    <a:pt x="36" y="114"/>
                    <a:pt x="36" y="114"/>
                  </a:cubicBezTo>
                  <a:cubicBezTo>
                    <a:pt x="36" y="114"/>
                    <a:pt x="36" y="114"/>
                    <a:pt x="36" y="114"/>
                  </a:cubicBezTo>
                  <a:cubicBezTo>
                    <a:pt x="36" y="114"/>
                    <a:pt x="36" y="114"/>
                    <a:pt x="36" y="114"/>
                  </a:cubicBezTo>
                  <a:cubicBezTo>
                    <a:pt x="36" y="114"/>
                    <a:pt x="36" y="114"/>
                    <a:pt x="36" y="114"/>
                  </a:cubicBezTo>
                  <a:cubicBezTo>
                    <a:pt x="37" y="114"/>
                    <a:pt x="37" y="114"/>
                    <a:pt x="37" y="114"/>
                  </a:cubicBezTo>
                  <a:cubicBezTo>
                    <a:pt x="37" y="114"/>
                    <a:pt x="37" y="114"/>
                    <a:pt x="37" y="114"/>
                  </a:cubicBezTo>
                  <a:cubicBezTo>
                    <a:pt x="38" y="113"/>
                    <a:pt x="38" y="113"/>
                    <a:pt x="38" y="113"/>
                  </a:cubicBezTo>
                  <a:cubicBezTo>
                    <a:pt x="38" y="113"/>
                    <a:pt x="38" y="113"/>
                    <a:pt x="38" y="113"/>
                  </a:cubicBezTo>
                  <a:cubicBezTo>
                    <a:pt x="38" y="112"/>
                    <a:pt x="38" y="112"/>
                    <a:pt x="38" y="112"/>
                  </a:cubicBezTo>
                  <a:cubicBezTo>
                    <a:pt x="38" y="112"/>
                    <a:pt x="38" y="112"/>
                    <a:pt x="38" y="112"/>
                  </a:cubicBezTo>
                  <a:cubicBezTo>
                    <a:pt x="38" y="111"/>
                    <a:pt x="38" y="111"/>
                    <a:pt x="38" y="111"/>
                  </a:cubicBezTo>
                  <a:cubicBezTo>
                    <a:pt x="37" y="111"/>
                    <a:pt x="37" y="111"/>
                    <a:pt x="37" y="111"/>
                  </a:cubicBezTo>
                  <a:cubicBezTo>
                    <a:pt x="37" y="111"/>
                    <a:pt x="37" y="111"/>
                    <a:pt x="37" y="111"/>
                  </a:cubicBezTo>
                  <a:cubicBezTo>
                    <a:pt x="37" y="110"/>
                    <a:pt x="37" y="110"/>
                    <a:pt x="37" y="110"/>
                  </a:cubicBezTo>
                  <a:cubicBezTo>
                    <a:pt x="37" y="110"/>
                    <a:pt x="37" y="110"/>
                    <a:pt x="37" y="110"/>
                  </a:cubicBezTo>
                  <a:cubicBezTo>
                    <a:pt x="37" y="110"/>
                    <a:pt x="37" y="110"/>
                    <a:pt x="37" y="110"/>
                  </a:cubicBezTo>
                  <a:cubicBezTo>
                    <a:pt x="37" y="110"/>
                    <a:pt x="37" y="110"/>
                    <a:pt x="37" y="110"/>
                  </a:cubicBezTo>
                  <a:cubicBezTo>
                    <a:pt x="37" y="109"/>
                    <a:pt x="37" y="109"/>
                    <a:pt x="37" y="109"/>
                  </a:cubicBezTo>
                  <a:cubicBezTo>
                    <a:pt x="37" y="108"/>
                    <a:pt x="37" y="108"/>
                    <a:pt x="37" y="108"/>
                  </a:cubicBezTo>
                  <a:cubicBezTo>
                    <a:pt x="37" y="108"/>
                    <a:pt x="37" y="108"/>
                    <a:pt x="37" y="108"/>
                  </a:cubicBezTo>
                  <a:cubicBezTo>
                    <a:pt x="38" y="109"/>
                    <a:pt x="38" y="109"/>
                    <a:pt x="38" y="109"/>
                  </a:cubicBezTo>
                  <a:cubicBezTo>
                    <a:pt x="38" y="108"/>
                    <a:pt x="38" y="108"/>
                    <a:pt x="38" y="108"/>
                  </a:cubicBezTo>
                  <a:cubicBezTo>
                    <a:pt x="37" y="108"/>
                    <a:pt x="37" y="108"/>
                    <a:pt x="37" y="108"/>
                  </a:cubicBezTo>
                  <a:cubicBezTo>
                    <a:pt x="37" y="108"/>
                    <a:pt x="37" y="108"/>
                    <a:pt x="37" y="108"/>
                  </a:cubicBezTo>
                  <a:cubicBezTo>
                    <a:pt x="38" y="107"/>
                    <a:pt x="38" y="107"/>
                    <a:pt x="38" y="107"/>
                  </a:cubicBezTo>
                  <a:cubicBezTo>
                    <a:pt x="38" y="106"/>
                    <a:pt x="38" y="106"/>
                    <a:pt x="38" y="106"/>
                  </a:cubicBezTo>
                  <a:cubicBezTo>
                    <a:pt x="37" y="106"/>
                    <a:pt x="37" y="106"/>
                    <a:pt x="37" y="106"/>
                  </a:cubicBezTo>
                  <a:cubicBezTo>
                    <a:pt x="37" y="105"/>
                    <a:pt x="37" y="105"/>
                    <a:pt x="37" y="105"/>
                  </a:cubicBezTo>
                  <a:cubicBezTo>
                    <a:pt x="37" y="105"/>
                    <a:pt x="37" y="105"/>
                    <a:pt x="37" y="105"/>
                  </a:cubicBezTo>
                  <a:cubicBezTo>
                    <a:pt x="37" y="104"/>
                    <a:pt x="37" y="104"/>
                    <a:pt x="37" y="104"/>
                  </a:cubicBezTo>
                  <a:cubicBezTo>
                    <a:pt x="38" y="103"/>
                    <a:pt x="38" y="103"/>
                    <a:pt x="38" y="103"/>
                  </a:cubicBezTo>
                  <a:cubicBezTo>
                    <a:pt x="37" y="103"/>
                    <a:pt x="37" y="103"/>
                    <a:pt x="37" y="103"/>
                  </a:cubicBezTo>
                  <a:cubicBezTo>
                    <a:pt x="37" y="103"/>
                    <a:pt x="37" y="103"/>
                    <a:pt x="37" y="103"/>
                  </a:cubicBezTo>
                  <a:cubicBezTo>
                    <a:pt x="36" y="104"/>
                    <a:pt x="36" y="104"/>
                    <a:pt x="36" y="104"/>
                  </a:cubicBezTo>
                  <a:cubicBezTo>
                    <a:pt x="36" y="104"/>
                    <a:pt x="36" y="104"/>
                    <a:pt x="36" y="104"/>
                  </a:cubicBezTo>
                  <a:cubicBezTo>
                    <a:pt x="35" y="104"/>
                    <a:pt x="35" y="104"/>
                    <a:pt x="35" y="104"/>
                  </a:cubicBezTo>
                  <a:cubicBezTo>
                    <a:pt x="35" y="105"/>
                    <a:pt x="35" y="105"/>
                    <a:pt x="35" y="105"/>
                  </a:cubicBezTo>
                  <a:cubicBezTo>
                    <a:pt x="34" y="104"/>
                    <a:pt x="34" y="104"/>
                    <a:pt x="34" y="104"/>
                  </a:cubicBezTo>
                  <a:cubicBezTo>
                    <a:pt x="35" y="104"/>
                    <a:pt x="35" y="104"/>
                    <a:pt x="35" y="104"/>
                  </a:cubicBezTo>
                  <a:cubicBezTo>
                    <a:pt x="35" y="103"/>
                    <a:pt x="35" y="103"/>
                    <a:pt x="35" y="103"/>
                  </a:cubicBezTo>
                  <a:cubicBezTo>
                    <a:pt x="36" y="103"/>
                    <a:pt x="36" y="103"/>
                    <a:pt x="36" y="103"/>
                  </a:cubicBezTo>
                  <a:cubicBezTo>
                    <a:pt x="36" y="103"/>
                    <a:pt x="36" y="103"/>
                    <a:pt x="36" y="103"/>
                  </a:cubicBezTo>
                  <a:cubicBezTo>
                    <a:pt x="37" y="102"/>
                    <a:pt x="37" y="102"/>
                    <a:pt x="37" y="102"/>
                  </a:cubicBezTo>
                  <a:cubicBezTo>
                    <a:pt x="37" y="102"/>
                    <a:pt x="37" y="102"/>
                    <a:pt x="37" y="102"/>
                  </a:cubicBezTo>
                  <a:cubicBezTo>
                    <a:pt x="38" y="102"/>
                    <a:pt x="38" y="102"/>
                    <a:pt x="38" y="102"/>
                  </a:cubicBezTo>
                  <a:cubicBezTo>
                    <a:pt x="38" y="101"/>
                    <a:pt x="38" y="101"/>
                    <a:pt x="38" y="101"/>
                  </a:cubicBezTo>
                  <a:cubicBezTo>
                    <a:pt x="38" y="100"/>
                    <a:pt x="38" y="100"/>
                    <a:pt x="38" y="100"/>
                  </a:cubicBezTo>
                  <a:cubicBezTo>
                    <a:pt x="38" y="100"/>
                    <a:pt x="38" y="100"/>
                    <a:pt x="38" y="100"/>
                  </a:cubicBezTo>
                  <a:cubicBezTo>
                    <a:pt x="37" y="99"/>
                    <a:pt x="37" y="99"/>
                    <a:pt x="37" y="99"/>
                  </a:cubicBezTo>
                  <a:cubicBezTo>
                    <a:pt x="37" y="99"/>
                    <a:pt x="37" y="99"/>
                    <a:pt x="37" y="99"/>
                  </a:cubicBezTo>
                  <a:cubicBezTo>
                    <a:pt x="37" y="99"/>
                    <a:pt x="37" y="99"/>
                    <a:pt x="37" y="99"/>
                  </a:cubicBezTo>
                  <a:cubicBezTo>
                    <a:pt x="36" y="99"/>
                    <a:pt x="36" y="99"/>
                    <a:pt x="36" y="99"/>
                  </a:cubicBezTo>
                  <a:cubicBezTo>
                    <a:pt x="36" y="98"/>
                    <a:pt x="36" y="98"/>
                    <a:pt x="36" y="98"/>
                  </a:cubicBezTo>
                  <a:cubicBezTo>
                    <a:pt x="36" y="97"/>
                    <a:pt x="36" y="97"/>
                    <a:pt x="36" y="97"/>
                  </a:cubicBezTo>
                  <a:cubicBezTo>
                    <a:pt x="36" y="97"/>
                    <a:pt x="36" y="97"/>
                    <a:pt x="36" y="97"/>
                  </a:cubicBezTo>
                  <a:cubicBezTo>
                    <a:pt x="36" y="97"/>
                    <a:pt x="36" y="97"/>
                    <a:pt x="36" y="97"/>
                  </a:cubicBezTo>
                  <a:cubicBezTo>
                    <a:pt x="36" y="96"/>
                    <a:pt x="36" y="96"/>
                    <a:pt x="36" y="96"/>
                  </a:cubicBezTo>
                  <a:cubicBezTo>
                    <a:pt x="36" y="95"/>
                    <a:pt x="36" y="95"/>
                    <a:pt x="36" y="95"/>
                  </a:cubicBezTo>
                  <a:cubicBezTo>
                    <a:pt x="34" y="94"/>
                    <a:pt x="34" y="94"/>
                    <a:pt x="34" y="94"/>
                  </a:cubicBezTo>
                  <a:cubicBezTo>
                    <a:pt x="34" y="94"/>
                    <a:pt x="34" y="94"/>
                    <a:pt x="34" y="94"/>
                  </a:cubicBezTo>
                  <a:cubicBezTo>
                    <a:pt x="34" y="94"/>
                    <a:pt x="34" y="94"/>
                    <a:pt x="34" y="94"/>
                  </a:cubicBezTo>
                  <a:cubicBezTo>
                    <a:pt x="33" y="93"/>
                    <a:pt x="33" y="93"/>
                    <a:pt x="33" y="93"/>
                  </a:cubicBezTo>
                  <a:cubicBezTo>
                    <a:pt x="33" y="93"/>
                    <a:pt x="33" y="93"/>
                    <a:pt x="33" y="93"/>
                  </a:cubicBezTo>
                  <a:cubicBezTo>
                    <a:pt x="34" y="93"/>
                    <a:pt x="34" y="93"/>
                    <a:pt x="34" y="93"/>
                  </a:cubicBezTo>
                  <a:cubicBezTo>
                    <a:pt x="35" y="92"/>
                    <a:pt x="35" y="92"/>
                    <a:pt x="35" y="92"/>
                  </a:cubicBezTo>
                  <a:cubicBezTo>
                    <a:pt x="35" y="92"/>
                    <a:pt x="35" y="92"/>
                    <a:pt x="35" y="92"/>
                  </a:cubicBezTo>
                  <a:cubicBezTo>
                    <a:pt x="35" y="91"/>
                    <a:pt x="35" y="91"/>
                    <a:pt x="35" y="91"/>
                  </a:cubicBezTo>
                  <a:cubicBezTo>
                    <a:pt x="35" y="91"/>
                    <a:pt x="35" y="91"/>
                    <a:pt x="35" y="91"/>
                  </a:cubicBezTo>
                  <a:cubicBezTo>
                    <a:pt x="34" y="91"/>
                    <a:pt x="34" y="91"/>
                    <a:pt x="34" y="91"/>
                  </a:cubicBezTo>
                  <a:cubicBezTo>
                    <a:pt x="34" y="91"/>
                    <a:pt x="34" y="91"/>
                    <a:pt x="34" y="91"/>
                  </a:cubicBezTo>
                  <a:cubicBezTo>
                    <a:pt x="35" y="91"/>
                    <a:pt x="35" y="91"/>
                    <a:pt x="35" y="91"/>
                  </a:cubicBezTo>
                  <a:cubicBezTo>
                    <a:pt x="35" y="90"/>
                    <a:pt x="35" y="90"/>
                    <a:pt x="35" y="90"/>
                  </a:cubicBezTo>
                  <a:cubicBezTo>
                    <a:pt x="36" y="89"/>
                    <a:pt x="36" y="89"/>
                    <a:pt x="36" y="89"/>
                  </a:cubicBezTo>
                  <a:cubicBezTo>
                    <a:pt x="36" y="89"/>
                    <a:pt x="36" y="89"/>
                    <a:pt x="36" y="89"/>
                  </a:cubicBezTo>
                  <a:cubicBezTo>
                    <a:pt x="36" y="89"/>
                    <a:pt x="36" y="89"/>
                    <a:pt x="36" y="89"/>
                  </a:cubicBezTo>
                  <a:cubicBezTo>
                    <a:pt x="36" y="88"/>
                    <a:pt x="36" y="88"/>
                    <a:pt x="36" y="88"/>
                  </a:cubicBezTo>
                  <a:cubicBezTo>
                    <a:pt x="36" y="88"/>
                    <a:pt x="36" y="88"/>
                    <a:pt x="36" y="88"/>
                  </a:cubicBezTo>
                  <a:cubicBezTo>
                    <a:pt x="35" y="88"/>
                    <a:pt x="35" y="88"/>
                    <a:pt x="35" y="88"/>
                  </a:cubicBezTo>
                  <a:cubicBezTo>
                    <a:pt x="34" y="87"/>
                    <a:pt x="34" y="87"/>
                    <a:pt x="34" y="87"/>
                  </a:cubicBezTo>
                  <a:cubicBezTo>
                    <a:pt x="33" y="86"/>
                    <a:pt x="33" y="86"/>
                    <a:pt x="33" y="86"/>
                  </a:cubicBezTo>
                  <a:cubicBezTo>
                    <a:pt x="33" y="86"/>
                    <a:pt x="33" y="86"/>
                    <a:pt x="33" y="86"/>
                  </a:cubicBezTo>
                  <a:cubicBezTo>
                    <a:pt x="33" y="86"/>
                    <a:pt x="33" y="86"/>
                    <a:pt x="33" y="86"/>
                  </a:cubicBezTo>
                  <a:cubicBezTo>
                    <a:pt x="33" y="86"/>
                    <a:pt x="33" y="86"/>
                    <a:pt x="33" y="86"/>
                  </a:cubicBezTo>
                  <a:cubicBezTo>
                    <a:pt x="32" y="86"/>
                    <a:pt x="32" y="86"/>
                    <a:pt x="32" y="86"/>
                  </a:cubicBezTo>
                  <a:cubicBezTo>
                    <a:pt x="32" y="86"/>
                    <a:pt x="32" y="86"/>
                    <a:pt x="32" y="86"/>
                  </a:cubicBezTo>
                  <a:cubicBezTo>
                    <a:pt x="32" y="86"/>
                    <a:pt x="32" y="86"/>
                    <a:pt x="32" y="86"/>
                  </a:cubicBezTo>
                  <a:cubicBezTo>
                    <a:pt x="32" y="85"/>
                    <a:pt x="32" y="85"/>
                    <a:pt x="32" y="85"/>
                  </a:cubicBezTo>
                  <a:cubicBezTo>
                    <a:pt x="31" y="85"/>
                    <a:pt x="31" y="85"/>
                    <a:pt x="31" y="85"/>
                  </a:cubicBezTo>
                  <a:cubicBezTo>
                    <a:pt x="31" y="85"/>
                    <a:pt x="31" y="85"/>
                    <a:pt x="31" y="85"/>
                  </a:cubicBezTo>
                  <a:cubicBezTo>
                    <a:pt x="30" y="84"/>
                    <a:pt x="30" y="84"/>
                    <a:pt x="30" y="84"/>
                  </a:cubicBezTo>
                  <a:cubicBezTo>
                    <a:pt x="30" y="84"/>
                    <a:pt x="30" y="84"/>
                    <a:pt x="30" y="84"/>
                  </a:cubicBezTo>
                  <a:cubicBezTo>
                    <a:pt x="30" y="84"/>
                    <a:pt x="30" y="84"/>
                    <a:pt x="30" y="84"/>
                  </a:cubicBezTo>
                  <a:cubicBezTo>
                    <a:pt x="29" y="84"/>
                    <a:pt x="29" y="84"/>
                    <a:pt x="29" y="84"/>
                  </a:cubicBezTo>
                  <a:cubicBezTo>
                    <a:pt x="29" y="84"/>
                    <a:pt x="29" y="84"/>
                    <a:pt x="29" y="84"/>
                  </a:cubicBezTo>
                  <a:cubicBezTo>
                    <a:pt x="29" y="83"/>
                    <a:pt x="29" y="83"/>
                    <a:pt x="29" y="83"/>
                  </a:cubicBezTo>
                  <a:cubicBezTo>
                    <a:pt x="28" y="83"/>
                    <a:pt x="28" y="83"/>
                    <a:pt x="28" y="83"/>
                  </a:cubicBezTo>
                  <a:cubicBezTo>
                    <a:pt x="27" y="82"/>
                    <a:pt x="27" y="82"/>
                    <a:pt x="27" y="82"/>
                  </a:cubicBezTo>
                  <a:cubicBezTo>
                    <a:pt x="27" y="82"/>
                    <a:pt x="27" y="82"/>
                    <a:pt x="27" y="82"/>
                  </a:cubicBezTo>
                  <a:cubicBezTo>
                    <a:pt x="27" y="82"/>
                    <a:pt x="27" y="82"/>
                    <a:pt x="27" y="82"/>
                  </a:cubicBezTo>
                  <a:cubicBezTo>
                    <a:pt x="26" y="82"/>
                    <a:pt x="26" y="82"/>
                    <a:pt x="26" y="82"/>
                  </a:cubicBezTo>
                  <a:cubicBezTo>
                    <a:pt x="25" y="81"/>
                    <a:pt x="25" y="81"/>
                    <a:pt x="25" y="81"/>
                  </a:cubicBezTo>
                  <a:cubicBezTo>
                    <a:pt x="24" y="81"/>
                    <a:pt x="24" y="81"/>
                    <a:pt x="24" y="81"/>
                  </a:cubicBezTo>
                  <a:cubicBezTo>
                    <a:pt x="23" y="80"/>
                    <a:pt x="23" y="80"/>
                    <a:pt x="23" y="80"/>
                  </a:cubicBezTo>
                  <a:cubicBezTo>
                    <a:pt x="22" y="80"/>
                    <a:pt x="22" y="80"/>
                    <a:pt x="22" y="80"/>
                  </a:cubicBezTo>
                  <a:cubicBezTo>
                    <a:pt x="22" y="80"/>
                    <a:pt x="22" y="80"/>
                    <a:pt x="22" y="80"/>
                  </a:cubicBezTo>
                  <a:cubicBezTo>
                    <a:pt x="21" y="80"/>
                    <a:pt x="21" y="80"/>
                    <a:pt x="21" y="80"/>
                  </a:cubicBezTo>
                  <a:cubicBezTo>
                    <a:pt x="20" y="81"/>
                    <a:pt x="20" y="81"/>
                    <a:pt x="20" y="81"/>
                  </a:cubicBezTo>
                  <a:cubicBezTo>
                    <a:pt x="20" y="82"/>
                    <a:pt x="20" y="82"/>
                    <a:pt x="20" y="82"/>
                  </a:cubicBezTo>
                  <a:cubicBezTo>
                    <a:pt x="19" y="82"/>
                    <a:pt x="19" y="82"/>
                    <a:pt x="19" y="82"/>
                  </a:cubicBezTo>
                  <a:cubicBezTo>
                    <a:pt x="19" y="81"/>
                    <a:pt x="19" y="81"/>
                    <a:pt x="19" y="81"/>
                  </a:cubicBezTo>
                  <a:cubicBezTo>
                    <a:pt x="20" y="81"/>
                    <a:pt x="20" y="81"/>
                    <a:pt x="20" y="81"/>
                  </a:cubicBezTo>
                  <a:cubicBezTo>
                    <a:pt x="20" y="80"/>
                    <a:pt x="20" y="80"/>
                    <a:pt x="20" y="80"/>
                  </a:cubicBezTo>
                  <a:cubicBezTo>
                    <a:pt x="19" y="80"/>
                    <a:pt x="19" y="80"/>
                    <a:pt x="19" y="80"/>
                  </a:cubicBezTo>
                  <a:cubicBezTo>
                    <a:pt x="19" y="80"/>
                    <a:pt x="19" y="80"/>
                    <a:pt x="19" y="80"/>
                  </a:cubicBezTo>
                  <a:cubicBezTo>
                    <a:pt x="18" y="80"/>
                    <a:pt x="18" y="80"/>
                    <a:pt x="18" y="80"/>
                  </a:cubicBezTo>
                  <a:cubicBezTo>
                    <a:pt x="18" y="81"/>
                    <a:pt x="18" y="81"/>
                    <a:pt x="18" y="81"/>
                  </a:cubicBezTo>
                  <a:cubicBezTo>
                    <a:pt x="17" y="81"/>
                    <a:pt x="17" y="81"/>
                    <a:pt x="17" y="81"/>
                  </a:cubicBezTo>
                  <a:cubicBezTo>
                    <a:pt x="17" y="81"/>
                    <a:pt x="17" y="81"/>
                    <a:pt x="17" y="81"/>
                  </a:cubicBezTo>
                  <a:cubicBezTo>
                    <a:pt x="16" y="80"/>
                    <a:pt x="16" y="80"/>
                    <a:pt x="16" y="80"/>
                  </a:cubicBezTo>
                  <a:cubicBezTo>
                    <a:pt x="16" y="80"/>
                    <a:pt x="16" y="80"/>
                    <a:pt x="16" y="80"/>
                  </a:cubicBezTo>
                  <a:cubicBezTo>
                    <a:pt x="16" y="80"/>
                    <a:pt x="16" y="80"/>
                    <a:pt x="16" y="80"/>
                  </a:cubicBezTo>
                  <a:cubicBezTo>
                    <a:pt x="15" y="82"/>
                    <a:pt x="15" y="82"/>
                    <a:pt x="15" y="82"/>
                  </a:cubicBezTo>
                  <a:cubicBezTo>
                    <a:pt x="15" y="82"/>
                    <a:pt x="15" y="82"/>
                    <a:pt x="15" y="82"/>
                  </a:cubicBezTo>
                  <a:cubicBezTo>
                    <a:pt x="15" y="82"/>
                    <a:pt x="15" y="82"/>
                    <a:pt x="15" y="82"/>
                  </a:cubicBezTo>
                  <a:cubicBezTo>
                    <a:pt x="14" y="81"/>
                    <a:pt x="14" y="81"/>
                    <a:pt x="14" y="81"/>
                  </a:cubicBezTo>
                  <a:cubicBezTo>
                    <a:pt x="15" y="80"/>
                    <a:pt x="15" y="80"/>
                    <a:pt x="15" y="80"/>
                  </a:cubicBezTo>
                  <a:cubicBezTo>
                    <a:pt x="15" y="80"/>
                    <a:pt x="15" y="80"/>
                    <a:pt x="15" y="80"/>
                  </a:cubicBezTo>
                  <a:cubicBezTo>
                    <a:pt x="15" y="79"/>
                    <a:pt x="15" y="79"/>
                    <a:pt x="15" y="79"/>
                  </a:cubicBezTo>
                  <a:cubicBezTo>
                    <a:pt x="15" y="79"/>
                    <a:pt x="15" y="79"/>
                    <a:pt x="15" y="79"/>
                  </a:cubicBezTo>
                  <a:cubicBezTo>
                    <a:pt x="14" y="79"/>
                    <a:pt x="14" y="79"/>
                    <a:pt x="14" y="79"/>
                  </a:cubicBezTo>
                  <a:cubicBezTo>
                    <a:pt x="14" y="80"/>
                    <a:pt x="14" y="80"/>
                    <a:pt x="14" y="80"/>
                  </a:cubicBezTo>
                  <a:cubicBezTo>
                    <a:pt x="13" y="80"/>
                    <a:pt x="13" y="80"/>
                    <a:pt x="13" y="80"/>
                  </a:cubicBezTo>
                  <a:cubicBezTo>
                    <a:pt x="13" y="80"/>
                    <a:pt x="13" y="80"/>
                    <a:pt x="13" y="80"/>
                  </a:cubicBezTo>
                  <a:cubicBezTo>
                    <a:pt x="13" y="80"/>
                    <a:pt x="13" y="80"/>
                    <a:pt x="13" y="80"/>
                  </a:cubicBezTo>
                  <a:cubicBezTo>
                    <a:pt x="12" y="80"/>
                    <a:pt x="12" y="80"/>
                    <a:pt x="12" y="80"/>
                  </a:cubicBezTo>
                  <a:cubicBezTo>
                    <a:pt x="12" y="79"/>
                    <a:pt x="12" y="79"/>
                    <a:pt x="12" y="79"/>
                  </a:cubicBezTo>
                  <a:cubicBezTo>
                    <a:pt x="12" y="79"/>
                    <a:pt x="12" y="79"/>
                    <a:pt x="12" y="79"/>
                  </a:cubicBezTo>
                  <a:cubicBezTo>
                    <a:pt x="12" y="78"/>
                    <a:pt x="12" y="78"/>
                    <a:pt x="12" y="78"/>
                  </a:cubicBezTo>
                  <a:cubicBezTo>
                    <a:pt x="12" y="78"/>
                    <a:pt x="12" y="78"/>
                    <a:pt x="12" y="78"/>
                  </a:cubicBezTo>
                  <a:cubicBezTo>
                    <a:pt x="11" y="78"/>
                    <a:pt x="11" y="78"/>
                    <a:pt x="11" y="78"/>
                  </a:cubicBezTo>
                  <a:cubicBezTo>
                    <a:pt x="11" y="79"/>
                    <a:pt x="11" y="79"/>
                    <a:pt x="11" y="79"/>
                  </a:cubicBezTo>
                  <a:cubicBezTo>
                    <a:pt x="11" y="79"/>
                    <a:pt x="11" y="79"/>
                    <a:pt x="11" y="79"/>
                  </a:cubicBezTo>
                  <a:cubicBezTo>
                    <a:pt x="10" y="80"/>
                    <a:pt x="10" y="80"/>
                    <a:pt x="10" y="80"/>
                  </a:cubicBezTo>
                  <a:cubicBezTo>
                    <a:pt x="10" y="80"/>
                    <a:pt x="10" y="80"/>
                    <a:pt x="10" y="80"/>
                  </a:cubicBezTo>
                  <a:cubicBezTo>
                    <a:pt x="11" y="81"/>
                    <a:pt x="11" y="81"/>
                    <a:pt x="11" y="81"/>
                  </a:cubicBezTo>
                  <a:cubicBezTo>
                    <a:pt x="11" y="82"/>
                    <a:pt x="11" y="82"/>
                    <a:pt x="11" y="82"/>
                  </a:cubicBezTo>
                  <a:cubicBezTo>
                    <a:pt x="10" y="82"/>
                    <a:pt x="10" y="82"/>
                    <a:pt x="10" y="82"/>
                  </a:cubicBezTo>
                  <a:cubicBezTo>
                    <a:pt x="10" y="82"/>
                    <a:pt x="10" y="82"/>
                    <a:pt x="10" y="82"/>
                  </a:cubicBezTo>
                  <a:cubicBezTo>
                    <a:pt x="9" y="81"/>
                    <a:pt x="9" y="81"/>
                    <a:pt x="9" y="81"/>
                  </a:cubicBezTo>
                  <a:cubicBezTo>
                    <a:pt x="8" y="81"/>
                    <a:pt x="8" y="81"/>
                    <a:pt x="8" y="81"/>
                  </a:cubicBezTo>
                  <a:cubicBezTo>
                    <a:pt x="7" y="80"/>
                    <a:pt x="7" y="80"/>
                    <a:pt x="7" y="80"/>
                  </a:cubicBezTo>
                  <a:cubicBezTo>
                    <a:pt x="7" y="80"/>
                    <a:pt x="7" y="80"/>
                    <a:pt x="7" y="80"/>
                  </a:cubicBezTo>
                  <a:cubicBezTo>
                    <a:pt x="6" y="79"/>
                    <a:pt x="6" y="79"/>
                    <a:pt x="6" y="79"/>
                  </a:cubicBezTo>
                  <a:cubicBezTo>
                    <a:pt x="6" y="79"/>
                    <a:pt x="6" y="79"/>
                    <a:pt x="6" y="79"/>
                  </a:cubicBezTo>
                  <a:cubicBezTo>
                    <a:pt x="6" y="79"/>
                    <a:pt x="6" y="79"/>
                    <a:pt x="6" y="79"/>
                  </a:cubicBezTo>
                  <a:cubicBezTo>
                    <a:pt x="5" y="79"/>
                    <a:pt x="5" y="79"/>
                    <a:pt x="5" y="79"/>
                  </a:cubicBezTo>
                  <a:cubicBezTo>
                    <a:pt x="5" y="77"/>
                    <a:pt x="5" y="77"/>
                    <a:pt x="5" y="77"/>
                  </a:cubicBezTo>
                  <a:cubicBezTo>
                    <a:pt x="4" y="77"/>
                    <a:pt x="4" y="77"/>
                    <a:pt x="4" y="77"/>
                  </a:cubicBezTo>
                  <a:cubicBezTo>
                    <a:pt x="4" y="76"/>
                    <a:pt x="4" y="76"/>
                    <a:pt x="4" y="76"/>
                  </a:cubicBezTo>
                  <a:cubicBezTo>
                    <a:pt x="4" y="75"/>
                    <a:pt x="4" y="75"/>
                    <a:pt x="4" y="75"/>
                  </a:cubicBezTo>
                  <a:cubicBezTo>
                    <a:pt x="4" y="75"/>
                    <a:pt x="4" y="75"/>
                    <a:pt x="4" y="75"/>
                  </a:cubicBezTo>
                  <a:cubicBezTo>
                    <a:pt x="5" y="75"/>
                    <a:pt x="5" y="75"/>
                    <a:pt x="5" y="75"/>
                  </a:cubicBezTo>
                  <a:cubicBezTo>
                    <a:pt x="6" y="74"/>
                    <a:pt x="6" y="74"/>
                    <a:pt x="6" y="74"/>
                  </a:cubicBezTo>
                  <a:cubicBezTo>
                    <a:pt x="6" y="74"/>
                    <a:pt x="6" y="74"/>
                    <a:pt x="6" y="74"/>
                  </a:cubicBezTo>
                  <a:cubicBezTo>
                    <a:pt x="8" y="74"/>
                    <a:pt x="8" y="74"/>
                    <a:pt x="8" y="74"/>
                  </a:cubicBezTo>
                  <a:cubicBezTo>
                    <a:pt x="8" y="74"/>
                    <a:pt x="8" y="74"/>
                    <a:pt x="8" y="74"/>
                  </a:cubicBezTo>
                  <a:cubicBezTo>
                    <a:pt x="8" y="74"/>
                    <a:pt x="8" y="74"/>
                    <a:pt x="8" y="74"/>
                  </a:cubicBezTo>
                  <a:cubicBezTo>
                    <a:pt x="9" y="73"/>
                    <a:pt x="9" y="73"/>
                    <a:pt x="9" y="73"/>
                  </a:cubicBezTo>
                  <a:cubicBezTo>
                    <a:pt x="9" y="73"/>
                    <a:pt x="9" y="73"/>
                    <a:pt x="9" y="73"/>
                  </a:cubicBezTo>
                  <a:cubicBezTo>
                    <a:pt x="8" y="73"/>
                    <a:pt x="8" y="73"/>
                    <a:pt x="8" y="73"/>
                  </a:cubicBezTo>
                  <a:cubicBezTo>
                    <a:pt x="7" y="73"/>
                    <a:pt x="7" y="73"/>
                    <a:pt x="7" y="73"/>
                  </a:cubicBezTo>
                  <a:cubicBezTo>
                    <a:pt x="6" y="73"/>
                    <a:pt x="6" y="73"/>
                    <a:pt x="6" y="73"/>
                  </a:cubicBezTo>
                  <a:cubicBezTo>
                    <a:pt x="6" y="73"/>
                    <a:pt x="6" y="73"/>
                    <a:pt x="6" y="73"/>
                  </a:cubicBezTo>
                  <a:cubicBezTo>
                    <a:pt x="5" y="72"/>
                    <a:pt x="5" y="72"/>
                    <a:pt x="5" y="72"/>
                  </a:cubicBezTo>
                  <a:cubicBezTo>
                    <a:pt x="5" y="71"/>
                    <a:pt x="5" y="71"/>
                    <a:pt x="5" y="71"/>
                  </a:cubicBezTo>
                  <a:cubicBezTo>
                    <a:pt x="5" y="70"/>
                    <a:pt x="5" y="70"/>
                    <a:pt x="5" y="70"/>
                  </a:cubicBezTo>
                  <a:cubicBezTo>
                    <a:pt x="6" y="70"/>
                    <a:pt x="6" y="70"/>
                    <a:pt x="6" y="70"/>
                  </a:cubicBezTo>
                  <a:cubicBezTo>
                    <a:pt x="6" y="69"/>
                    <a:pt x="6" y="69"/>
                    <a:pt x="6" y="69"/>
                  </a:cubicBezTo>
                  <a:cubicBezTo>
                    <a:pt x="6" y="69"/>
                    <a:pt x="6" y="69"/>
                    <a:pt x="6" y="69"/>
                  </a:cubicBezTo>
                  <a:cubicBezTo>
                    <a:pt x="6" y="69"/>
                    <a:pt x="6" y="69"/>
                    <a:pt x="6" y="69"/>
                  </a:cubicBezTo>
                  <a:cubicBezTo>
                    <a:pt x="5" y="69"/>
                    <a:pt x="5" y="69"/>
                    <a:pt x="5" y="69"/>
                  </a:cubicBezTo>
                  <a:cubicBezTo>
                    <a:pt x="5" y="70"/>
                    <a:pt x="5" y="70"/>
                    <a:pt x="5" y="70"/>
                  </a:cubicBezTo>
                  <a:cubicBezTo>
                    <a:pt x="4" y="70"/>
                    <a:pt x="4" y="70"/>
                    <a:pt x="4" y="70"/>
                  </a:cubicBezTo>
                  <a:cubicBezTo>
                    <a:pt x="4" y="70"/>
                    <a:pt x="4" y="70"/>
                    <a:pt x="4" y="70"/>
                  </a:cubicBezTo>
                  <a:cubicBezTo>
                    <a:pt x="4" y="71"/>
                    <a:pt x="4" y="71"/>
                    <a:pt x="4" y="71"/>
                  </a:cubicBezTo>
                  <a:cubicBezTo>
                    <a:pt x="3" y="70"/>
                    <a:pt x="3" y="70"/>
                    <a:pt x="3" y="70"/>
                  </a:cubicBezTo>
                  <a:cubicBezTo>
                    <a:pt x="2" y="70"/>
                    <a:pt x="2" y="70"/>
                    <a:pt x="2" y="70"/>
                  </a:cubicBezTo>
                  <a:cubicBezTo>
                    <a:pt x="3" y="69"/>
                    <a:pt x="3" y="69"/>
                    <a:pt x="3" y="69"/>
                  </a:cubicBezTo>
                  <a:cubicBezTo>
                    <a:pt x="3" y="69"/>
                    <a:pt x="3" y="69"/>
                    <a:pt x="3" y="69"/>
                  </a:cubicBezTo>
                  <a:cubicBezTo>
                    <a:pt x="3" y="69"/>
                    <a:pt x="3" y="69"/>
                    <a:pt x="3" y="69"/>
                  </a:cubicBezTo>
                  <a:cubicBezTo>
                    <a:pt x="2" y="69"/>
                    <a:pt x="2" y="69"/>
                    <a:pt x="2" y="69"/>
                  </a:cubicBezTo>
                  <a:cubicBezTo>
                    <a:pt x="2" y="69"/>
                    <a:pt x="2" y="69"/>
                    <a:pt x="2" y="69"/>
                  </a:cubicBezTo>
                  <a:cubicBezTo>
                    <a:pt x="2" y="68"/>
                    <a:pt x="2" y="68"/>
                    <a:pt x="2" y="68"/>
                  </a:cubicBezTo>
                  <a:cubicBezTo>
                    <a:pt x="2" y="68"/>
                    <a:pt x="2" y="68"/>
                    <a:pt x="2" y="68"/>
                  </a:cubicBezTo>
                  <a:cubicBezTo>
                    <a:pt x="2" y="67"/>
                    <a:pt x="2" y="67"/>
                    <a:pt x="2" y="67"/>
                  </a:cubicBezTo>
                  <a:cubicBezTo>
                    <a:pt x="3" y="67"/>
                    <a:pt x="3" y="67"/>
                    <a:pt x="3" y="67"/>
                  </a:cubicBezTo>
                  <a:cubicBezTo>
                    <a:pt x="3" y="67"/>
                    <a:pt x="3" y="67"/>
                    <a:pt x="3" y="67"/>
                  </a:cubicBezTo>
                  <a:cubicBezTo>
                    <a:pt x="4" y="67"/>
                    <a:pt x="4" y="67"/>
                    <a:pt x="4" y="67"/>
                  </a:cubicBezTo>
                  <a:cubicBezTo>
                    <a:pt x="4" y="67"/>
                    <a:pt x="4" y="67"/>
                    <a:pt x="4" y="67"/>
                  </a:cubicBezTo>
                  <a:cubicBezTo>
                    <a:pt x="4" y="66"/>
                    <a:pt x="4" y="66"/>
                    <a:pt x="4" y="66"/>
                  </a:cubicBezTo>
                  <a:cubicBezTo>
                    <a:pt x="6" y="66"/>
                    <a:pt x="6" y="66"/>
                    <a:pt x="6" y="66"/>
                  </a:cubicBezTo>
                  <a:cubicBezTo>
                    <a:pt x="7" y="66"/>
                    <a:pt x="7" y="66"/>
                    <a:pt x="7" y="66"/>
                  </a:cubicBezTo>
                  <a:cubicBezTo>
                    <a:pt x="8" y="67"/>
                    <a:pt x="8" y="67"/>
                    <a:pt x="8" y="67"/>
                  </a:cubicBezTo>
                  <a:cubicBezTo>
                    <a:pt x="10" y="67"/>
                    <a:pt x="10" y="67"/>
                    <a:pt x="10" y="67"/>
                  </a:cubicBezTo>
                  <a:cubicBezTo>
                    <a:pt x="11" y="67"/>
                    <a:pt x="11" y="67"/>
                    <a:pt x="11" y="67"/>
                  </a:cubicBezTo>
                  <a:cubicBezTo>
                    <a:pt x="12" y="67"/>
                    <a:pt x="12" y="67"/>
                    <a:pt x="12" y="67"/>
                  </a:cubicBezTo>
                  <a:cubicBezTo>
                    <a:pt x="13" y="68"/>
                    <a:pt x="13" y="68"/>
                    <a:pt x="13" y="68"/>
                  </a:cubicBezTo>
                  <a:cubicBezTo>
                    <a:pt x="15" y="69"/>
                    <a:pt x="15" y="69"/>
                    <a:pt x="15" y="69"/>
                  </a:cubicBezTo>
                  <a:cubicBezTo>
                    <a:pt x="15" y="69"/>
                    <a:pt x="15" y="69"/>
                    <a:pt x="15" y="69"/>
                  </a:cubicBezTo>
                  <a:cubicBezTo>
                    <a:pt x="16" y="69"/>
                    <a:pt x="16" y="69"/>
                    <a:pt x="16" y="69"/>
                  </a:cubicBezTo>
                  <a:cubicBezTo>
                    <a:pt x="17" y="68"/>
                    <a:pt x="17" y="68"/>
                    <a:pt x="17" y="68"/>
                  </a:cubicBezTo>
                  <a:cubicBezTo>
                    <a:pt x="16" y="68"/>
                    <a:pt x="16" y="68"/>
                    <a:pt x="16" y="68"/>
                  </a:cubicBezTo>
                  <a:cubicBezTo>
                    <a:pt x="15" y="68"/>
                    <a:pt x="15" y="68"/>
                    <a:pt x="15" y="68"/>
                  </a:cubicBezTo>
                  <a:cubicBezTo>
                    <a:pt x="14" y="68"/>
                    <a:pt x="14" y="68"/>
                    <a:pt x="14" y="68"/>
                  </a:cubicBezTo>
                  <a:cubicBezTo>
                    <a:pt x="13" y="67"/>
                    <a:pt x="13" y="67"/>
                    <a:pt x="13" y="67"/>
                  </a:cubicBezTo>
                  <a:cubicBezTo>
                    <a:pt x="12" y="67"/>
                    <a:pt x="12" y="67"/>
                    <a:pt x="12" y="67"/>
                  </a:cubicBezTo>
                  <a:cubicBezTo>
                    <a:pt x="11" y="67"/>
                    <a:pt x="11" y="67"/>
                    <a:pt x="11" y="67"/>
                  </a:cubicBezTo>
                  <a:cubicBezTo>
                    <a:pt x="10" y="66"/>
                    <a:pt x="10" y="66"/>
                    <a:pt x="10" y="66"/>
                  </a:cubicBezTo>
                  <a:cubicBezTo>
                    <a:pt x="10" y="66"/>
                    <a:pt x="10" y="66"/>
                    <a:pt x="10" y="66"/>
                  </a:cubicBezTo>
                  <a:cubicBezTo>
                    <a:pt x="11" y="65"/>
                    <a:pt x="11" y="65"/>
                    <a:pt x="11" y="65"/>
                  </a:cubicBezTo>
                  <a:cubicBezTo>
                    <a:pt x="13" y="65"/>
                    <a:pt x="13" y="65"/>
                    <a:pt x="13" y="65"/>
                  </a:cubicBezTo>
                  <a:cubicBezTo>
                    <a:pt x="14" y="65"/>
                    <a:pt x="14" y="65"/>
                    <a:pt x="14" y="65"/>
                  </a:cubicBezTo>
                  <a:cubicBezTo>
                    <a:pt x="16" y="66"/>
                    <a:pt x="16" y="66"/>
                    <a:pt x="16" y="66"/>
                  </a:cubicBezTo>
                  <a:cubicBezTo>
                    <a:pt x="16" y="66"/>
                    <a:pt x="16" y="66"/>
                    <a:pt x="16" y="66"/>
                  </a:cubicBezTo>
                  <a:cubicBezTo>
                    <a:pt x="17" y="67"/>
                    <a:pt x="17" y="67"/>
                    <a:pt x="17" y="67"/>
                  </a:cubicBezTo>
                  <a:cubicBezTo>
                    <a:pt x="17" y="67"/>
                    <a:pt x="17" y="67"/>
                    <a:pt x="17" y="67"/>
                  </a:cubicBezTo>
                  <a:cubicBezTo>
                    <a:pt x="18" y="67"/>
                    <a:pt x="18" y="67"/>
                    <a:pt x="18" y="67"/>
                  </a:cubicBezTo>
                  <a:cubicBezTo>
                    <a:pt x="18" y="67"/>
                    <a:pt x="18" y="67"/>
                    <a:pt x="18" y="67"/>
                  </a:cubicBezTo>
                  <a:cubicBezTo>
                    <a:pt x="18" y="67"/>
                    <a:pt x="18" y="67"/>
                    <a:pt x="18" y="67"/>
                  </a:cubicBezTo>
                  <a:cubicBezTo>
                    <a:pt x="18" y="66"/>
                    <a:pt x="18" y="66"/>
                    <a:pt x="18" y="66"/>
                  </a:cubicBezTo>
                  <a:cubicBezTo>
                    <a:pt x="19" y="65"/>
                    <a:pt x="19" y="65"/>
                    <a:pt x="19" y="65"/>
                  </a:cubicBezTo>
                  <a:cubicBezTo>
                    <a:pt x="19" y="65"/>
                    <a:pt x="19" y="65"/>
                    <a:pt x="19" y="65"/>
                  </a:cubicBezTo>
                  <a:cubicBezTo>
                    <a:pt x="19" y="64"/>
                    <a:pt x="19" y="64"/>
                    <a:pt x="19" y="64"/>
                  </a:cubicBezTo>
                  <a:cubicBezTo>
                    <a:pt x="18" y="64"/>
                    <a:pt x="18" y="64"/>
                    <a:pt x="18" y="64"/>
                  </a:cubicBezTo>
                  <a:cubicBezTo>
                    <a:pt x="18" y="64"/>
                    <a:pt x="18" y="64"/>
                    <a:pt x="18" y="64"/>
                  </a:cubicBezTo>
                  <a:cubicBezTo>
                    <a:pt x="17" y="64"/>
                    <a:pt x="17" y="64"/>
                    <a:pt x="17" y="64"/>
                  </a:cubicBezTo>
                  <a:cubicBezTo>
                    <a:pt x="18" y="63"/>
                    <a:pt x="18" y="63"/>
                    <a:pt x="18" y="63"/>
                  </a:cubicBezTo>
                  <a:cubicBezTo>
                    <a:pt x="17" y="63"/>
                    <a:pt x="17" y="63"/>
                    <a:pt x="17" y="63"/>
                  </a:cubicBezTo>
                  <a:cubicBezTo>
                    <a:pt x="16" y="63"/>
                    <a:pt x="16" y="63"/>
                    <a:pt x="16" y="63"/>
                  </a:cubicBezTo>
                  <a:cubicBezTo>
                    <a:pt x="16" y="64"/>
                    <a:pt x="16" y="64"/>
                    <a:pt x="16" y="64"/>
                  </a:cubicBezTo>
                  <a:cubicBezTo>
                    <a:pt x="15" y="64"/>
                    <a:pt x="15" y="64"/>
                    <a:pt x="15" y="64"/>
                  </a:cubicBezTo>
                  <a:cubicBezTo>
                    <a:pt x="13" y="64"/>
                    <a:pt x="13" y="64"/>
                    <a:pt x="13" y="64"/>
                  </a:cubicBezTo>
                  <a:cubicBezTo>
                    <a:pt x="13" y="63"/>
                    <a:pt x="13" y="63"/>
                    <a:pt x="13" y="63"/>
                  </a:cubicBezTo>
                  <a:cubicBezTo>
                    <a:pt x="13" y="63"/>
                    <a:pt x="13" y="63"/>
                    <a:pt x="13" y="63"/>
                  </a:cubicBezTo>
                  <a:cubicBezTo>
                    <a:pt x="13" y="63"/>
                    <a:pt x="13" y="63"/>
                    <a:pt x="13" y="63"/>
                  </a:cubicBezTo>
                  <a:cubicBezTo>
                    <a:pt x="12" y="62"/>
                    <a:pt x="12" y="62"/>
                    <a:pt x="12" y="62"/>
                  </a:cubicBezTo>
                  <a:cubicBezTo>
                    <a:pt x="11" y="62"/>
                    <a:pt x="11" y="62"/>
                    <a:pt x="11" y="62"/>
                  </a:cubicBezTo>
                  <a:cubicBezTo>
                    <a:pt x="11" y="62"/>
                    <a:pt x="11" y="62"/>
                    <a:pt x="11" y="62"/>
                  </a:cubicBezTo>
                  <a:cubicBezTo>
                    <a:pt x="11" y="62"/>
                    <a:pt x="11" y="62"/>
                    <a:pt x="11" y="62"/>
                  </a:cubicBezTo>
                  <a:cubicBezTo>
                    <a:pt x="12" y="63"/>
                    <a:pt x="12" y="63"/>
                    <a:pt x="12" y="63"/>
                  </a:cubicBezTo>
                  <a:cubicBezTo>
                    <a:pt x="12" y="64"/>
                    <a:pt x="12" y="64"/>
                    <a:pt x="12" y="64"/>
                  </a:cubicBezTo>
                  <a:cubicBezTo>
                    <a:pt x="11" y="64"/>
                    <a:pt x="11" y="64"/>
                    <a:pt x="11" y="64"/>
                  </a:cubicBezTo>
                  <a:cubicBezTo>
                    <a:pt x="10" y="64"/>
                    <a:pt x="10" y="64"/>
                    <a:pt x="10" y="64"/>
                  </a:cubicBezTo>
                  <a:cubicBezTo>
                    <a:pt x="9" y="64"/>
                    <a:pt x="9" y="64"/>
                    <a:pt x="9" y="64"/>
                  </a:cubicBezTo>
                  <a:cubicBezTo>
                    <a:pt x="8" y="62"/>
                    <a:pt x="8" y="62"/>
                    <a:pt x="8" y="62"/>
                  </a:cubicBezTo>
                  <a:cubicBezTo>
                    <a:pt x="8" y="62"/>
                    <a:pt x="8" y="62"/>
                    <a:pt x="8" y="62"/>
                  </a:cubicBezTo>
                  <a:cubicBezTo>
                    <a:pt x="9" y="62"/>
                    <a:pt x="9" y="62"/>
                    <a:pt x="9" y="62"/>
                  </a:cubicBezTo>
                  <a:cubicBezTo>
                    <a:pt x="10" y="61"/>
                    <a:pt x="10" y="61"/>
                    <a:pt x="10" y="61"/>
                  </a:cubicBezTo>
                  <a:cubicBezTo>
                    <a:pt x="10" y="61"/>
                    <a:pt x="10" y="61"/>
                    <a:pt x="10" y="61"/>
                  </a:cubicBezTo>
                  <a:cubicBezTo>
                    <a:pt x="10" y="61"/>
                    <a:pt x="10" y="61"/>
                    <a:pt x="10" y="61"/>
                  </a:cubicBezTo>
                  <a:cubicBezTo>
                    <a:pt x="9" y="61"/>
                    <a:pt x="9" y="61"/>
                    <a:pt x="9" y="61"/>
                  </a:cubicBezTo>
                  <a:cubicBezTo>
                    <a:pt x="8" y="62"/>
                    <a:pt x="8" y="62"/>
                    <a:pt x="8" y="62"/>
                  </a:cubicBezTo>
                  <a:cubicBezTo>
                    <a:pt x="7" y="61"/>
                    <a:pt x="7" y="61"/>
                    <a:pt x="7" y="61"/>
                  </a:cubicBezTo>
                  <a:cubicBezTo>
                    <a:pt x="7" y="61"/>
                    <a:pt x="7" y="61"/>
                    <a:pt x="7" y="61"/>
                  </a:cubicBezTo>
                  <a:cubicBezTo>
                    <a:pt x="7" y="60"/>
                    <a:pt x="7" y="60"/>
                    <a:pt x="7" y="60"/>
                  </a:cubicBezTo>
                  <a:cubicBezTo>
                    <a:pt x="8" y="60"/>
                    <a:pt x="8" y="60"/>
                    <a:pt x="8" y="60"/>
                  </a:cubicBezTo>
                  <a:cubicBezTo>
                    <a:pt x="9" y="60"/>
                    <a:pt x="9" y="60"/>
                    <a:pt x="9" y="60"/>
                  </a:cubicBezTo>
                  <a:cubicBezTo>
                    <a:pt x="10" y="59"/>
                    <a:pt x="10" y="59"/>
                    <a:pt x="10" y="59"/>
                  </a:cubicBezTo>
                  <a:cubicBezTo>
                    <a:pt x="9" y="59"/>
                    <a:pt x="9" y="59"/>
                    <a:pt x="9" y="59"/>
                  </a:cubicBezTo>
                  <a:cubicBezTo>
                    <a:pt x="9" y="58"/>
                    <a:pt x="9" y="58"/>
                    <a:pt x="9" y="58"/>
                  </a:cubicBezTo>
                  <a:cubicBezTo>
                    <a:pt x="9" y="59"/>
                    <a:pt x="9" y="59"/>
                    <a:pt x="9" y="59"/>
                  </a:cubicBezTo>
                  <a:cubicBezTo>
                    <a:pt x="8" y="59"/>
                    <a:pt x="8" y="59"/>
                    <a:pt x="8" y="59"/>
                  </a:cubicBezTo>
                  <a:cubicBezTo>
                    <a:pt x="7" y="59"/>
                    <a:pt x="7" y="59"/>
                    <a:pt x="7" y="59"/>
                  </a:cubicBezTo>
                  <a:cubicBezTo>
                    <a:pt x="6" y="60"/>
                    <a:pt x="6" y="60"/>
                    <a:pt x="6" y="60"/>
                  </a:cubicBezTo>
                  <a:cubicBezTo>
                    <a:pt x="6" y="60"/>
                    <a:pt x="6" y="60"/>
                    <a:pt x="6" y="60"/>
                  </a:cubicBezTo>
                  <a:cubicBezTo>
                    <a:pt x="5" y="59"/>
                    <a:pt x="5" y="59"/>
                    <a:pt x="5" y="59"/>
                  </a:cubicBezTo>
                  <a:cubicBezTo>
                    <a:pt x="6" y="59"/>
                    <a:pt x="6" y="59"/>
                    <a:pt x="6" y="59"/>
                  </a:cubicBezTo>
                  <a:cubicBezTo>
                    <a:pt x="6" y="58"/>
                    <a:pt x="6" y="58"/>
                    <a:pt x="6" y="58"/>
                  </a:cubicBezTo>
                  <a:cubicBezTo>
                    <a:pt x="6" y="58"/>
                    <a:pt x="6" y="58"/>
                    <a:pt x="6" y="58"/>
                  </a:cubicBezTo>
                  <a:cubicBezTo>
                    <a:pt x="6" y="58"/>
                    <a:pt x="6" y="58"/>
                    <a:pt x="6" y="58"/>
                  </a:cubicBezTo>
                  <a:cubicBezTo>
                    <a:pt x="6" y="57"/>
                    <a:pt x="6" y="57"/>
                    <a:pt x="6" y="57"/>
                  </a:cubicBezTo>
                  <a:cubicBezTo>
                    <a:pt x="5" y="57"/>
                    <a:pt x="5" y="57"/>
                    <a:pt x="5" y="57"/>
                  </a:cubicBezTo>
                  <a:cubicBezTo>
                    <a:pt x="5" y="57"/>
                    <a:pt x="5" y="57"/>
                    <a:pt x="5" y="57"/>
                  </a:cubicBezTo>
                  <a:cubicBezTo>
                    <a:pt x="4" y="55"/>
                    <a:pt x="4" y="55"/>
                    <a:pt x="4" y="55"/>
                  </a:cubicBezTo>
                  <a:cubicBezTo>
                    <a:pt x="3" y="55"/>
                    <a:pt x="3" y="55"/>
                    <a:pt x="3" y="55"/>
                  </a:cubicBezTo>
                  <a:cubicBezTo>
                    <a:pt x="3" y="55"/>
                    <a:pt x="3" y="55"/>
                    <a:pt x="3" y="55"/>
                  </a:cubicBezTo>
                  <a:cubicBezTo>
                    <a:pt x="2" y="54"/>
                    <a:pt x="2" y="54"/>
                    <a:pt x="2" y="54"/>
                  </a:cubicBezTo>
                  <a:cubicBezTo>
                    <a:pt x="3" y="54"/>
                    <a:pt x="3" y="54"/>
                    <a:pt x="3" y="54"/>
                  </a:cubicBezTo>
                  <a:cubicBezTo>
                    <a:pt x="4" y="54"/>
                    <a:pt x="4" y="54"/>
                    <a:pt x="4" y="54"/>
                  </a:cubicBezTo>
                  <a:cubicBezTo>
                    <a:pt x="4" y="53"/>
                    <a:pt x="4" y="53"/>
                    <a:pt x="4" y="53"/>
                  </a:cubicBezTo>
                  <a:cubicBezTo>
                    <a:pt x="4" y="53"/>
                    <a:pt x="4" y="53"/>
                    <a:pt x="4" y="53"/>
                  </a:cubicBezTo>
                  <a:cubicBezTo>
                    <a:pt x="5" y="53"/>
                    <a:pt x="5" y="53"/>
                    <a:pt x="5" y="53"/>
                  </a:cubicBezTo>
                  <a:cubicBezTo>
                    <a:pt x="5" y="53"/>
                    <a:pt x="5" y="53"/>
                    <a:pt x="5" y="53"/>
                  </a:cubicBezTo>
                  <a:cubicBezTo>
                    <a:pt x="5" y="53"/>
                    <a:pt x="5" y="53"/>
                    <a:pt x="5" y="53"/>
                  </a:cubicBezTo>
                  <a:cubicBezTo>
                    <a:pt x="4" y="52"/>
                    <a:pt x="4" y="52"/>
                    <a:pt x="4" y="52"/>
                  </a:cubicBezTo>
                  <a:cubicBezTo>
                    <a:pt x="4" y="52"/>
                    <a:pt x="4" y="52"/>
                    <a:pt x="4" y="52"/>
                  </a:cubicBezTo>
                  <a:cubicBezTo>
                    <a:pt x="3" y="52"/>
                    <a:pt x="3" y="52"/>
                    <a:pt x="3" y="52"/>
                  </a:cubicBezTo>
                  <a:cubicBezTo>
                    <a:pt x="4" y="52"/>
                    <a:pt x="4" y="52"/>
                    <a:pt x="4" y="52"/>
                  </a:cubicBezTo>
                  <a:cubicBezTo>
                    <a:pt x="4" y="52"/>
                    <a:pt x="4" y="52"/>
                    <a:pt x="4" y="52"/>
                  </a:cubicBezTo>
                  <a:cubicBezTo>
                    <a:pt x="6" y="51"/>
                    <a:pt x="6" y="51"/>
                    <a:pt x="6" y="51"/>
                  </a:cubicBezTo>
                  <a:cubicBezTo>
                    <a:pt x="6" y="51"/>
                    <a:pt x="6" y="51"/>
                    <a:pt x="6" y="51"/>
                  </a:cubicBezTo>
                  <a:cubicBezTo>
                    <a:pt x="6" y="50"/>
                    <a:pt x="6" y="50"/>
                    <a:pt x="6" y="50"/>
                  </a:cubicBezTo>
                  <a:cubicBezTo>
                    <a:pt x="7" y="50"/>
                    <a:pt x="7" y="50"/>
                    <a:pt x="7" y="50"/>
                  </a:cubicBezTo>
                  <a:cubicBezTo>
                    <a:pt x="7" y="50"/>
                    <a:pt x="7" y="50"/>
                    <a:pt x="7" y="50"/>
                  </a:cubicBezTo>
                  <a:cubicBezTo>
                    <a:pt x="8" y="50"/>
                    <a:pt x="8" y="50"/>
                    <a:pt x="8" y="50"/>
                  </a:cubicBezTo>
                  <a:cubicBezTo>
                    <a:pt x="8" y="50"/>
                    <a:pt x="8" y="50"/>
                    <a:pt x="8" y="50"/>
                  </a:cubicBezTo>
                  <a:cubicBezTo>
                    <a:pt x="9" y="50"/>
                    <a:pt x="9" y="50"/>
                    <a:pt x="9" y="50"/>
                  </a:cubicBezTo>
                  <a:cubicBezTo>
                    <a:pt x="9" y="50"/>
                    <a:pt x="9" y="50"/>
                    <a:pt x="9" y="50"/>
                  </a:cubicBezTo>
                  <a:cubicBezTo>
                    <a:pt x="10" y="50"/>
                    <a:pt x="10" y="50"/>
                    <a:pt x="10" y="50"/>
                  </a:cubicBezTo>
                  <a:cubicBezTo>
                    <a:pt x="10" y="50"/>
                    <a:pt x="10" y="50"/>
                    <a:pt x="10" y="50"/>
                  </a:cubicBezTo>
                  <a:cubicBezTo>
                    <a:pt x="10" y="50"/>
                    <a:pt x="10" y="50"/>
                    <a:pt x="10" y="50"/>
                  </a:cubicBezTo>
                  <a:cubicBezTo>
                    <a:pt x="11" y="50"/>
                    <a:pt x="11" y="50"/>
                    <a:pt x="11" y="50"/>
                  </a:cubicBezTo>
                  <a:cubicBezTo>
                    <a:pt x="11" y="50"/>
                    <a:pt x="11" y="50"/>
                    <a:pt x="11" y="50"/>
                  </a:cubicBezTo>
                  <a:cubicBezTo>
                    <a:pt x="11" y="50"/>
                    <a:pt x="11" y="50"/>
                    <a:pt x="11" y="50"/>
                  </a:cubicBezTo>
                  <a:cubicBezTo>
                    <a:pt x="12" y="49"/>
                    <a:pt x="12" y="49"/>
                    <a:pt x="12" y="49"/>
                  </a:cubicBezTo>
                  <a:cubicBezTo>
                    <a:pt x="13" y="49"/>
                    <a:pt x="13" y="49"/>
                    <a:pt x="13" y="49"/>
                  </a:cubicBezTo>
                  <a:cubicBezTo>
                    <a:pt x="13" y="49"/>
                    <a:pt x="13" y="49"/>
                    <a:pt x="13" y="49"/>
                  </a:cubicBezTo>
                  <a:cubicBezTo>
                    <a:pt x="13" y="49"/>
                    <a:pt x="13" y="49"/>
                    <a:pt x="13" y="49"/>
                  </a:cubicBezTo>
                  <a:cubicBezTo>
                    <a:pt x="14" y="49"/>
                    <a:pt x="14" y="49"/>
                    <a:pt x="14" y="49"/>
                  </a:cubicBezTo>
                  <a:cubicBezTo>
                    <a:pt x="14" y="49"/>
                    <a:pt x="14" y="49"/>
                    <a:pt x="14" y="49"/>
                  </a:cubicBezTo>
                  <a:cubicBezTo>
                    <a:pt x="18" y="48"/>
                    <a:pt x="18" y="48"/>
                    <a:pt x="18" y="48"/>
                  </a:cubicBezTo>
                  <a:cubicBezTo>
                    <a:pt x="18" y="48"/>
                    <a:pt x="18" y="48"/>
                    <a:pt x="18" y="48"/>
                  </a:cubicBezTo>
                  <a:cubicBezTo>
                    <a:pt x="19" y="49"/>
                    <a:pt x="19" y="49"/>
                    <a:pt x="19" y="49"/>
                  </a:cubicBezTo>
                  <a:cubicBezTo>
                    <a:pt x="19" y="48"/>
                    <a:pt x="19" y="48"/>
                    <a:pt x="19" y="48"/>
                  </a:cubicBezTo>
                  <a:cubicBezTo>
                    <a:pt x="18" y="48"/>
                    <a:pt x="18" y="48"/>
                    <a:pt x="18" y="48"/>
                  </a:cubicBezTo>
                  <a:cubicBezTo>
                    <a:pt x="19" y="47"/>
                    <a:pt x="19" y="47"/>
                    <a:pt x="19" y="47"/>
                  </a:cubicBezTo>
                  <a:cubicBezTo>
                    <a:pt x="20" y="47"/>
                    <a:pt x="20" y="47"/>
                    <a:pt x="20" y="47"/>
                  </a:cubicBezTo>
                  <a:cubicBezTo>
                    <a:pt x="21" y="47"/>
                    <a:pt x="21" y="47"/>
                    <a:pt x="21" y="47"/>
                  </a:cubicBezTo>
                  <a:cubicBezTo>
                    <a:pt x="22" y="47"/>
                    <a:pt x="22" y="47"/>
                    <a:pt x="22" y="47"/>
                  </a:cubicBezTo>
                  <a:cubicBezTo>
                    <a:pt x="23" y="47"/>
                    <a:pt x="23" y="47"/>
                    <a:pt x="23" y="47"/>
                  </a:cubicBezTo>
                  <a:cubicBezTo>
                    <a:pt x="23" y="47"/>
                    <a:pt x="23" y="47"/>
                    <a:pt x="23" y="47"/>
                  </a:cubicBezTo>
                  <a:cubicBezTo>
                    <a:pt x="24" y="47"/>
                    <a:pt x="24" y="47"/>
                    <a:pt x="24" y="47"/>
                  </a:cubicBezTo>
                  <a:cubicBezTo>
                    <a:pt x="25" y="47"/>
                    <a:pt x="25" y="47"/>
                    <a:pt x="25" y="47"/>
                  </a:cubicBezTo>
                  <a:cubicBezTo>
                    <a:pt x="26" y="47"/>
                    <a:pt x="26" y="47"/>
                    <a:pt x="26" y="47"/>
                  </a:cubicBezTo>
                  <a:cubicBezTo>
                    <a:pt x="27" y="47"/>
                    <a:pt x="27" y="47"/>
                    <a:pt x="27" y="47"/>
                  </a:cubicBezTo>
                  <a:cubicBezTo>
                    <a:pt x="27" y="47"/>
                    <a:pt x="27" y="47"/>
                    <a:pt x="27" y="47"/>
                  </a:cubicBezTo>
                  <a:cubicBezTo>
                    <a:pt x="28" y="48"/>
                    <a:pt x="28" y="48"/>
                    <a:pt x="28" y="48"/>
                  </a:cubicBezTo>
                  <a:cubicBezTo>
                    <a:pt x="29" y="48"/>
                    <a:pt x="29" y="48"/>
                    <a:pt x="29" y="48"/>
                  </a:cubicBezTo>
                  <a:cubicBezTo>
                    <a:pt x="29" y="48"/>
                    <a:pt x="29" y="48"/>
                    <a:pt x="29" y="48"/>
                  </a:cubicBezTo>
                  <a:cubicBezTo>
                    <a:pt x="30" y="48"/>
                    <a:pt x="30" y="48"/>
                    <a:pt x="30" y="48"/>
                  </a:cubicBezTo>
                  <a:cubicBezTo>
                    <a:pt x="30" y="48"/>
                    <a:pt x="30" y="48"/>
                    <a:pt x="30" y="48"/>
                  </a:cubicBezTo>
                  <a:cubicBezTo>
                    <a:pt x="31" y="47"/>
                    <a:pt x="31" y="47"/>
                    <a:pt x="31" y="47"/>
                  </a:cubicBezTo>
                  <a:cubicBezTo>
                    <a:pt x="31" y="46"/>
                    <a:pt x="31" y="46"/>
                    <a:pt x="31" y="46"/>
                  </a:cubicBezTo>
                  <a:cubicBezTo>
                    <a:pt x="32" y="45"/>
                    <a:pt x="32" y="45"/>
                    <a:pt x="32" y="45"/>
                  </a:cubicBezTo>
                  <a:cubicBezTo>
                    <a:pt x="33" y="45"/>
                    <a:pt x="33" y="45"/>
                    <a:pt x="33" y="45"/>
                  </a:cubicBezTo>
                  <a:cubicBezTo>
                    <a:pt x="33" y="44"/>
                    <a:pt x="33" y="44"/>
                    <a:pt x="33" y="44"/>
                  </a:cubicBezTo>
                  <a:cubicBezTo>
                    <a:pt x="34" y="43"/>
                    <a:pt x="34" y="43"/>
                    <a:pt x="34" y="43"/>
                  </a:cubicBezTo>
                  <a:cubicBezTo>
                    <a:pt x="35" y="43"/>
                    <a:pt x="35" y="43"/>
                    <a:pt x="35" y="43"/>
                  </a:cubicBezTo>
                  <a:cubicBezTo>
                    <a:pt x="35" y="42"/>
                    <a:pt x="35" y="42"/>
                    <a:pt x="35" y="42"/>
                  </a:cubicBezTo>
                  <a:cubicBezTo>
                    <a:pt x="34" y="42"/>
                    <a:pt x="34" y="42"/>
                    <a:pt x="34" y="42"/>
                  </a:cubicBezTo>
                  <a:cubicBezTo>
                    <a:pt x="34" y="41"/>
                    <a:pt x="34" y="41"/>
                    <a:pt x="34" y="41"/>
                  </a:cubicBezTo>
                  <a:cubicBezTo>
                    <a:pt x="35" y="41"/>
                    <a:pt x="35" y="41"/>
                    <a:pt x="35" y="41"/>
                  </a:cubicBezTo>
                  <a:cubicBezTo>
                    <a:pt x="36" y="40"/>
                    <a:pt x="36" y="40"/>
                    <a:pt x="36" y="40"/>
                  </a:cubicBezTo>
                  <a:cubicBezTo>
                    <a:pt x="37" y="41"/>
                    <a:pt x="37" y="41"/>
                    <a:pt x="37" y="41"/>
                  </a:cubicBezTo>
                  <a:cubicBezTo>
                    <a:pt x="38" y="40"/>
                    <a:pt x="38" y="40"/>
                    <a:pt x="38" y="40"/>
                  </a:cubicBezTo>
                  <a:cubicBezTo>
                    <a:pt x="38" y="39"/>
                    <a:pt x="38" y="39"/>
                    <a:pt x="38" y="39"/>
                  </a:cubicBezTo>
                  <a:cubicBezTo>
                    <a:pt x="38" y="39"/>
                    <a:pt x="38" y="39"/>
                    <a:pt x="38" y="39"/>
                  </a:cubicBezTo>
                  <a:cubicBezTo>
                    <a:pt x="37" y="39"/>
                    <a:pt x="37" y="39"/>
                    <a:pt x="37" y="39"/>
                  </a:cubicBezTo>
                  <a:cubicBezTo>
                    <a:pt x="36" y="39"/>
                    <a:pt x="36" y="39"/>
                    <a:pt x="36" y="39"/>
                  </a:cubicBezTo>
                  <a:cubicBezTo>
                    <a:pt x="36" y="38"/>
                    <a:pt x="36" y="38"/>
                    <a:pt x="36" y="38"/>
                  </a:cubicBezTo>
                  <a:cubicBezTo>
                    <a:pt x="36" y="38"/>
                    <a:pt x="36" y="38"/>
                    <a:pt x="36" y="38"/>
                  </a:cubicBezTo>
                  <a:cubicBezTo>
                    <a:pt x="37" y="38"/>
                    <a:pt x="37" y="38"/>
                    <a:pt x="37" y="38"/>
                  </a:cubicBezTo>
                  <a:cubicBezTo>
                    <a:pt x="38" y="38"/>
                    <a:pt x="38" y="38"/>
                    <a:pt x="38" y="38"/>
                  </a:cubicBezTo>
                  <a:cubicBezTo>
                    <a:pt x="39" y="37"/>
                    <a:pt x="39" y="37"/>
                    <a:pt x="39" y="37"/>
                  </a:cubicBezTo>
                  <a:cubicBezTo>
                    <a:pt x="40" y="37"/>
                    <a:pt x="40" y="37"/>
                    <a:pt x="40" y="37"/>
                  </a:cubicBezTo>
                  <a:cubicBezTo>
                    <a:pt x="40" y="37"/>
                    <a:pt x="40" y="37"/>
                    <a:pt x="40" y="37"/>
                  </a:cubicBezTo>
                  <a:cubicBezTo>
                    <a:pt x="40" y="36"/>
                    <a:pt x="40" y="36"/>
                    <a:pt x="40" y="36"/>
                  </a:cubicBezTo>
                  <a:cubicBezTo>
                    <a:pt x="40" y="36"/>
                    <a:pt x="40" y="36"/>
                    <a:pt x="40" y="36"/>
                  </a:cubicBezTo>
                  <a:cubicBezTo>
                    <a:pt x="40" y="36"/>
                    <a:pt x="40" y="36"/>
                    <a:pt x="40" y="36"/>
                  </a:cubicBezTo>
                  <a:cubicBezTo>
                    <a:pt x="39" y="36"/>
                    <a:pt x="39" y="36"/>
                    <a:pt x="39" y="36"/>
                  </a:cubicBezTo>
                  <a:cubicBezTo>
                    <a:pt x="39" y="37"/>
                    <a:pt x="39" y="37"/>
                    <a:pt x="39" y="37"/>
                  </a:cubicBezTo>
                  <a:cubicBezTo>
                    <a:pt x="39" y="37"/>
                    <a:pt x="39" y="37"/>
                    <a:pt x="39" y="37"/>
                  </a:cubicBezTo>
                  <a:cubicBezTo>
                    <a:pt x="37" y="37"/>
                    <a:pt x="37" y="37"/>
                    <a:pt x="37" y="37"/>
                  </a:cubicBezTo>
                  <a:cubicBezTo>
                    <a:pt x="36" y="37"/>
                    <a:pt x="36" y="37"/>
                    <a:pt x="36" y="37"/>
                  </a:cubicBezTo>
                  <a:cubicBezTo>
                    <a:pt x="36" y="37"/>
                    <a:pt x="36" y="37"/>
                    <a:pt x="36" y="37"/>
                  </a:cubicBezTo>
                  <a:cubicBezTo>
                    <a:pt x="35" y="38"/>
                    <a:pt x="35" y="38"/>
                    <a:pt x="35" y="38"/>
                  </a:cubicBezTo>
                  <a:cubicBezTo>
                    <a:pt x="35" y="38"/>
                    <a:pt x="35" y="38"/>
                    <a:pt x="35" y="38"/>
                  </a:cubicBezTo>
                  <a:cubicBezTo>
                    <a:pt x="34" y="37"/>
                    <a:pt x="34" y="37"/>
                    <a:pt x="34" y="37"/>
                  </a:cubicBezTo>
                  <a:cubicBezTo>
                    <a:pt x="33" y="37"/>
                    <a:pt x="33" y="37"/>
                    <a:pt x="33" y="37"/>
                  </a:cubicBezTo>
                  <a:cubicBezTo>
                    <a:pt x="33" y="37"/>
                    <a:pt x="33" y="37"/>
                    <a:pt x="33" y="37"/>
                  </a:cubicBezTo>
                  <a:cubicBezTo>
                    <a:pt x="33" y="37"/>
                    <a:pt x="33" y="37"/>
                    <a:pt x="33" y="37"/>
                  </a:cubicBezTo>
                  <a:cubicBezTo>
                    <a:pt x="32" y="37"/>
                    <a:pt x="32" y="37"/>
                    <a:pt x="32" y="37"/>
                  </a:cubicBezTo>
                  <a:cubicBezTo>
                    <a:pt x="32" y="37"/>
                    <a:pt x="32" y="37"/>
                    <a:pt x="32" y="37"/>
                  </a:cubicBezTo>
                  <a:cubicBezTo>
                    <a:pt x="31" y="37"/>
                    <a:pt x="31" y="37"/>
                    <a:pt x="31" y="37"/>
                  </a:cubicBezTo>
                  <a:cubicBezTo>
                    <a:pt x="31" y="37"/>
                    <a:pt x="31" y="37"/>
                    <a:pt x="31" y="37"/>
                  </a:cubicBezTo>
                  <a:cubicBezTo>
                    <a:pt x="31" y="36"/>
                    <a:pt x="31" y="36"/>
                    <a:pt x="31" y="36"/>
                  </a:cubicBezTo>
                  <a:cubicBezTo>
                    <a:pt x="31" y="36"/>
                    <a:pt x="31" y="36"/>
                    <a:pt x="31" y="36"/>
                  </a:cubicBezTo>
                  <a:cubicBezTo>
                    <a:pt x="31" y="36"/>
                    <a:pt x="31" y="36"/>
                    <a:pt x="31" y="36"/>
                  </a:cubicBezTo>
                  <a:cubicBezTo>
                    <a:pt x="30" y="35"/>
                    <a:pt x="30" y="35"/>
                    <a:pt x="30" y="35"/>
                  </a:cubicBezTo>
                  <a:cubicBezTo>
                    <a:pt x="31" y="35"/>
                    <a:pt x="31" y="35"/>
                    <a:pt x="31" y="35"/>
                  </a:cubicBezTo>
                  <a:cubicBezTo>
                    <a:pt x="31" y="34"/>
                    <a:pt x="31" y="34"/>
                    <a:pt x="31" y="34"/>
                  </a:cubicBezTo>
                  <a:cubicBezTo>
                    <a:pt x="32" y="34"/>
                    <a:pt x="32" y="34"/>
                    <a:pt x="32" y="34"/>
                  </a:cubicBezTo>
                  <a:cubicBezTo>
                    <a:pt x="32" y="33"/>
                    <a:pt x="32" y="33"/>
                    <a:pt x="32" y="33"/>
                  </a:cubicBezTo>
                  <a:cubicBezTo>
                    <a:pt x="32" y="33"/>
                    <a:pt x="32" y="33"/>
                    <a:pt x="32" y="33"/>
                  </a:cubicBezTo>
                  <a:cubicBezTo>
                    <a:pt x="33" y="33"/>
                    <a:pt x="33" y="33"/>
                    <a:pt x="33" y="33"/>
                  </a:cubicBezTo>
                  <a:cubicBezTo>
                    <a:pt x="32" y="33"/>
                    <a:pt x="32" y="33"/>
                    <a:pt x="32" y="33"/>
                  </a:cubicBezTo>
                  <a:cubicBezTo>
                    <a:pt x="32" y="32"/>
                    <a:pt x="32" y="32"/>
                    <a:pt x="32" y="32"/>
                  </a:cubicBezTo>
                  <a:cubicBezTo>
                    <a:pt x="32" y="32"/>
                    <a:pt x="32" y="32"/>
                    <a:pt x="32" y="32"/>
                  </a:cubicBezTo>
                  <a:cubicBezTo>
                    <a:pt x="33" y="32"/>
                    <a:pt x="33" y="32"/>
                    <a:pt x="33" y="32"/>
                  </a:cubicBezTo>
                  <a:cubicBezTo>
                    <a:pt x="34" y="31"/>
                    <a:pt x="34" y="31"/>
                    <a:pt x="34" y="31"/>
                  </a:cubicBezTo>
                  <a:cubicBezTo>
                    <a:pt x="34" y="31"/>
                    <a:pt x="34" y="31"/>
                    <a:pt x="34" y="31"/>
                  </a:cubicBezTo>
                  <a:cubicBezTo>
                    <a:pt x="34" y="30"/>
                    <a:pt x="34" y="30"/>
                    <a:pt x="34" y="30"/>
                  </a:cubicBezTo>
                  <a:cubicBezTo>
                    <a:pt x="36" y="30"/>
                    <a:pt x="36" y="30"/>
                    <a:pt x="36" y="30"/>
                  </a:cubicBezTo>
                  <a:cubicBezTo>
                    <a:pt x="36" y="30"/>
                    <a:pt x="36" y="30"/>
                    <a:pt x="36" y="30"/>
                  </a:cubicBezTo>
                  <a:cubicBezTo>
                    <a:pt x="37" y="29"/>
                    <a:pt x="37" y="29"/>
                    <a:pt x="37" y="29"/>
                  </a:cubicBezTo>
                  <a:cubicBezTo>
                    <a:pt x="38" y="29"/>
                    <a:pt x="38" y="29"/>
                    <a:pt x="38" y="29"/>
                  </a:cubicBezTo>
                  <a:cubicBezTo>
                    <a:pt x="39" y="29"/>
                    <a:pt x="39" y="29"/>
                    <a:pt x="39" y="29"/>
                  </a:cubicBezTo>
                  <a:cubicBezTo>
                    <a:pt x="39" y="29"/>
                    <a:pt x="39" y="29"/>
                    <a:pt x="39" y="29"/>
                  </a:cubicBezTo>
                  <a:cubicBezTo>
                    <a:pt x="38" y="29"/>
                    <a:pt x="38" y="29"/>
                    <a:pt x="38" y="29"/>
                  </a:cubicBezTo>
                  <a:cubicBezTo>
                    <a:pt x="38" y="28"/>
                    <a:pt x="38" y="28"/>
                    <a:pt x="38" y="28"/>
                  </a:cubicBezTo>
                  <a:cubicBezTo>
                    <a:pt x="39" y="28"/>
                    <a:pt x="39" y="28"/>
                    <a:pt x="39" y="28"/>
                  </a:cubicBezTo>
                  <a:cubicBezTo>
                    <a:pt x="39" y="28"/>
                    <a:pt x="39" y="28"/>
                    <a:pt x="39" y="28"/>
                  </a:cubicBezTo>
                  <a:cubicBezTo>
                    <a:pt x="39" y="29"/>
                    <a:pt x="39" y="29"/>
                    <a:pt x="39" y="29"/>
                  </a:cubicBezTo>
                  <a:cubicBezTo>
                    <a:pt x="40" y="28"/>
                    <a:pt x="40" y="28"/>
                    <a:pt x="40" y="28"/>
                  </a:cubicBezTo>
                  <a:cubicBezTo>
                    <a:pt x="41" y="27"/>
                    <a:pt x="41" y="27"/>
                    <a:pt x="41" y="27"/>
                  </a:cubicBezTo>
                  <a:cubicBezTo>
                    <a:pt x="41" y="27"/>
                    <a:pt x="41" y="27"/>
                    <a:pt x="41" y="27"/>
                  </a:cubicBezTo>
                  <a:cubicBezTo>
                    <a:pt x="41" y="26"/>
                    <a:pt x="41" y="26"/>
                    <a:pt x="41" y="26"/>
                  </a:cubicBezTo>
                  <a:cubicBezTo>
                    <a:pt x="42" y="26"/>
                    <a:pt x="42" y="26"/>
                    <a:pt x="42" y="26"/>
                  </a:cubicBezTo>
                  <a:cubicBezTo>
                    <a:pt x="43" y="26"/>
                    <a:pt x="43" y="26"/>
                    <a:pt x="43" y="26"/>
                  </a:cubicBezTo>
                  <a:cubicBezTo>
                    <a:pt x="43" y="25"/>
                    <a:pt x="43" y="25"/>
                    <a:pt x="43" y="25"/>
                  </a:cubicBezTo>
                  <a:cubicBezTo>
                    <a:pt x="44" y="25"/>
                    <a:pt x="44" y="25"/>
                    <a:pt x="44" y="25"/>
                  </a:cubicBezTo>
                  <a:cubicBezTo>
                    <a:pt x="44" y="25"/>
                    <a:pt x="44" y="25"/>
                    <a:pt x="44" y="25"/>
                  </a:cubicBezTo>
                  <a:cubicBezTo>
                    <a:pt x="44" y="25"/>
                    <a:pt x="44" y="25"/>
                    <a:pt x="44" y="25"/>
                  </a:cubicBezTo>
                  <a:cubicBezTo>
                    <a:pt x="45" y="26"/>
                    <a:pt x="45" y="26"/>
                    <a:pt x="45" y="26"/>
                  </a:cubicBezTo>
                  <a:cubicBezTo>
                    <a:pt x="45" y="27"/>
                    <a:pt x="45" y="27"/>
                    <a:pt x="45" y="27"/>
                  </a:cubicBezTo>
                  <a:cubicBezTo>
                    <a:pt x="45" y="28"/>
                    <a:pt x="45" y="28"/>
                    <a:pt x="45" y="28"/>
                  </a:cubicBezTo>
                  <a:cubicBezTo>
                    <a:pt x="45" y="29"/>
                    <a:pt x="45" y="29"/>
                    <a:pt x="45" y="29"/>
                  </a:cubicBezTo>
                  <a:cubicBezTo>
                    <a:pt x="45" y="30"/>
                    <a:pt x="45" y="30"/>
                    <a:pt x="45" y="30"/>
                  </a:cubicBezTo>
                  <a:cubicBezTo>
                    <a:pt x="45" y="30"/>
                    <a:pt x="45" y="30"/>
                    <a:pt x="45" y="30"/>
                  </a:cubicBezTo>
                  <a:cubicBezTo>
                    <a:pt x="45" y="30"/>
                    <a:pt x="45" y="30"/>
                    <a:pt x="45" y="30"/>
                  </a:cubicBezTo>
                  <a:cubicBezTo>
                    <a:pt x="46" y="29"/>
                    <a:pt x="46" y="29"/>
                    <a:pt x="46" y="29"/>
                  </a:cubicBezTo>
                  <a:cubicBezTo>
                    <a:pt x="45" y="27"/>
                    <a:pt x="45" y="27"/>
                    <a:pt x="45" y="27"/>
                  </a:cubicBezTo>
                  <a:cubicBezTo>
                    <a:pt x="45" y="27"/>
                    <a:pt x="45" y="27"/>
                    <a:pt x="45" y="27"/>
                  </a:cubicBezTo>
                  <a:cubicBezTo>
                    <a:pt x="45" y="26"/>
                    <a:pt x="45" y="26"/>
                    <a:pt x="45" y="26"/>
                  </a:cubicBezTo>
                  <a:cubicBezTo>
                    <a:pt x="45" y="25"/>
                    <a:pt x="45" y="25"/>
                    <a:pt x="45" y="25"/>
                  </a:cubicBezTo>
                  <a:cubicBezTo>
                    <a:pt x="46" y="25"/>
                    <a:pt x="46" y="25"/>
                    <a:pt x="46" y="25"/>
                  </a:cubicBezTo>
                  <a:cubicBezTo>
                    <a:pt x="46" y="25"/>
                    <a:pt x="46" y="25"/>
                    <a:pt x="46" y="25"/>
                  </a:cubicBezTo>
                  <a:cubicBezTo>
                    <a:pt x="46" y="24"/>
                    <a:pt x="46" y="24"/>
                    <a:pt x="46" y="24"/>
                  </a:cubicBezTo>
                  <a:cubicBezTo>
                    <a:pt x="47" y="24"/>
                    <a:pt x="47" y="24"/>
                    <a:pt x="47" y="24"/>
                  </a:cubicBezTo>
                  <a:cubicBezTo>
                    <a:pt x="47" y="24"/>
                    <a:pt x="47" y="24"/>
                    <a:pt x="47" y="24"/>
                  </a:cubicBezTo>
                  <a:cubicBezTo>
                    <a:pt x="47" y="25"/>
                    <a:pt x="47" y="25"/>
                    <a:pt x="47" y="25"/>
                  </a:cubicBezTo>
                  <a:cubicBezTo>
                    <a:pt x="48" y="25"/>
                    <a:pt x="48" y="25"/>
                    <a:pt x="48" y="25"/>
                  </a:cubicBezTo>
                  <a:cubicBezTo>
                    <a:pt x="48" y="25"/>
                    <a:pt x="48" y="25"/>
                    <a:pt x="48" y="25"/>
                  </a:cubicBezTo>
                  <a:cubicBezTo>
                    <a:pt x="48" y="25"/>
                    <a:pt x="48" y="25"/>
                    <a:pt x="48" y="25"/>
                  </a:cubicBezTo>
                  <a:cubicBezTo>
                    <a:pt x="48" y="26"/>
                    <a:pt x="48" y="26"/>
                    <a:pt x="48" y="26"/>
                  </a:cubicBezTo>
                  <a:cubicBezTo>
                    <a:pt x="48" y="26"/>
                    <a:pt x="48" y="26"/>
                    <a:pt x="48" y="26"/>
                  </a:cubicBezTo>
                  <a:cubicBezTo>
                    <a:pt x="49" y="27"/>
                    <a:pt x="49" y="27"/>
                    <a:pt x="49" y="27"/>
                  </a:cubicBezTo>
                  <a:cubicBezTo>
                    <a:pt x="50" y="26"/>
                    <a:pt x="50" y="26"/>
                    <a:pt x="50" y="26"/>
                  </a:cubicBezTo>
                  <a:cubicBezTo>
                    <a:pt x="51" y="26"/>
                    <a:pt x="51" y="26"/>
                    <a:pt x="51" y="26"/>
                  </a:cubicBezTo>
                  <a:cubicBezTo>
                    <a:pt x="51" y="26"/>
                    <a:pt x="51" y="26"/>
                    <a:pt x="51" y="26"/>
                  </a:cubicBezTo>
                  <a:cubicBezTo>
                    <a:pt x="51" y="26"/>
                    <a:pt x="51" y="26"/>
                    <a:pt x="51" y="26"/>
                  </a:cubicBezTo>
                  <a:cubicBezTo>
                    <a:pt x="51" y="25"/>
                    <a:pt x="51" y="25"/>
                    <a:pt x="51" y="25"/>
                  </a:cubicBezTo>
                  <a:cubicBezTo>
                    <a:pt x="51" y="25"/>
                    <a:pt x="51" y="25"/>
                    <a:pt x="51" y="25"/>
                  </a:cubicBezTo>
                  <a:cubicBezTo>
                    <a:pt x="52" y="25"/>
                    <a:pt x="52" y="25"/>
                    <a:pt x="52" y="25"/>
                  </a:cubicBezTo>
                  <a:cubicBezTo>
                    <a:pt x="52" y="24"/>
                    <a:pt x="52" y="24"/>
                    <a:pt x="52" y="24"/>
                  </a:cubicBezTo>
                  <a:cubicBezTo>
                    <a:pt x="52" y="24"/>
                    <a:pt x="52" y="24"/>
                    <a:pt x="52" y="24"/>
                  </a:cubicBezTo>
                  <a:cubicBezTo>
                    <a:pt x="53" y="24"/>
                    <a:pt x="53" y="24"/>
                    <a:pt x="53" y="24"/>
                  </a:cubicBezTo>
                  <a:cubicBezTo>
                    <a:pt x="54" y="23"/>
                    <a:pt x="54" y="23"/>
                    <a:pt x="54" y="23"/>
                  </a:cubicBezTo>
                  <a:cubicBezTo>
                    <a:pt x="55" y="22"/>
                    <a:pt x="55" y="22"/>
                    <a:pt x="55" y="22"/>
                  </a:cubicBezTo>
                  <a:cubicBezTo>
                    <a:pt x="55" y="21"/>
                    <a:pt x="55" y="21"/>
                    <a:pt x="55" y="21"/>
                  </a:cubicBezTo>
                  <a:cubicBezTo>
                    <a:pt x="54" y="21"/>
                    <a:pt x="54" y="21"/>
                    <a:pt x="54" y="21"/>
                  </a:cubicBezTo>
                  <a:cubicBezTo>
                    <a:pt x="54" y="21"/>
                    <a:pt x="54" y="21"/>
                    <a:pt x="54" y="21"/>
                  </a:cubicBezTo>
                  <a:cubicBezTo>
                    <a:pt x="54" y="21"/>
                    <a:pt x="54" y="21"/>
                    <a:pt x="54" y="21"/>
                  </a:cubicBezTo>
                  <a:cubicBezTo>
                    <a:pt x="54" y="20"/>
                    <a:pt x="54" y="20"/>
                    <a:pt x="54" y="20"/>
                  </a:cubicBezTo>
                  <a:cubicBezTo>
                    <a:pt x="55" y="20"/>
                    <a:pt x="55" y="20"/>
                    <a:pt x="55" y="20"/>
                  </a:cubicBezTo>
                  <a:cubicBezTo>
                    <a:pt x="55" y="19"/>
                    <a:pt x="55" y="19"/>
                    <a:pt x="55" y="19"/>
                  </a:cubicBezTo>
                  <a:cubicBezTo>
                    <a:pt x="55" y="18"/>
                    <a:pt x="55" y="18"/>
                    <a:pt x="55" y="18"/>
                  </a:cubicBezTo>
                  <a:cubicBezTo>
                    <a:pt x="55" y="17"/>
                    <a:pt x="55" y="17"/>
                    <a:pt x="55" y="17"/>
                  </a:cubicBezTo>
                  <a:cubicBezTo>
                    <a:pt x="55" y="17"/>
                    <a:pt x="55" y="17"/>
                    <a:pt x="55" y="17"/>
                  </a:cubicBezTo>
                  <a:cubicBezTo>
                    <a:pt x="57" y="17"/>
                    <a:pt x="57" y="17"/>
                    <a:pt x="57" y="17"/>
                  </a:cubicBezTo>
                  <a:cubicBezTo>
                    <a:pt x="58" y="16"/>
                    <a:pt x="58" y="16"/>
                    <a:pt x="58" y="16"/>
                  </a:cubicBezTo>
                  <a:cubicBezTo>
                    <a:pt x="59" y="16"/>
                    <a:pt x="59" y="16"/>
                    <a:pt x="59" y="16"/>
                  </a:cubicBezTo>
                  <a:cubicBezTo>
                    <a:pt x="59" y="16"/>
                    <a:pt x="59" y="16"/>
                    <a:pt x="59" y="16"/>
                  </a:cubicBezTo>
                  <a:cubicBezTo>
                    <a:pt x="59" y="16"/>
                    <a:pt x="59" y="16"/>
                    <a:pt x="59" y="16"/>
                  </a:cubicBezTo>
                  <a:cubicBezTo>
                    <a:pt x="59" y="17"/>
                    <a:pt x="59" y="17"/>
                    <a:pt x="59" y="17"/>
                  </a:cubicBezTo>
                  <a:cubicBezTo>
                    <a:pt x="60" y="18"/>
                    <a:pt x="60" y="18"/>
                    <a:pt x="60" y="18"/>
                  </a:cubicBezTo>
                  <a:cubicBezTo>
                    <a:pt x="60" y="19"/>
                    <a:pt x="60" y="19"/>
                    <a:pt x="60" y="19"/>
                  </a:cubicBezTo>
                  <a:cubicBezTo>
                    <a:pt x="60" y="20"/>
                    <a:pt x="60" y="20"/>
                    <a:pt x="60" y="20"/>
                  </a:cubicBezTo>
                  <a:cubicBezTo>
                    <a:pt x="60" y="22"/>
                    <a:pt x="60" y="22"/>
                    <a:pt x="60" y="22"/>
                  </a:cubicBezTo>
                  <a:cubicBezTo>
                    <a:pt x="60" y="22"/>
                    <a:pt x="60" y="22"/>
                    <a:pt x="60" y="22"/>
                  </a:cubicBezTo>
                  <a:cubicBezTo>
                    <a:pt x="61" y="23"/>
                    <a:pt x="61" y="23"/>
                    <a:pt x="61" y="23"/>
                  </a:cubicBezTo>
                  <a:cubicBezTo>
                    <a:pt x="62" y="24"/>
                    <a:pt x="62" y="24"/>
                    <a:pt x="62" y="24"/>
                  </a:cubicBezTo>
                  <a:cubicBezTo>
                    <a:pt x="62" y="24"/>
                    <a:pt x="62" y="24"/>
                    <a:pt x="62" y="24"/>
                  </a:cubicBezTo>
                  <a:cubicBezTo>
                    <a:pt x="62" y="24"/>
                    <a:pt x="62" y="24"/>
                    <a:pt x="62" y="24"/>
                  </a:cubicBezTo>
                  <a:cubicBezTo>
                    <a:pt x="62" y="22"/>
                    <a:pt x="62" y="22"/>
                    <a:pt x="62" y="22"/>
                  </a:cubicBezTo>
                  <a:cubicBezTo>
                    <a:pt x="62" y="22"/>
                    <a:pt x="62" y="22"/>
                    <a:pt x="62" y="22"/>
                  </a:cubicBezTo>
                  <a:cubicBezTo>
                    <a:pt x="61" y="20"/>
                    <a:pt x="61" y="20"/>
                    <a:pt x="61" y="20"/>
                  </a:cubicBezTo>
                  <a:cubicBezTo>
                    <a:pt x="61" y="19"/>
                    <a:pt x="61" y="19"/>
                    <a:pt x="61" y="19"/>
                  </a:cubicBezTo>
                  <a:cubicBezTo>
                    <a:pt x="61" y="18"/>
                    <a:pt x="61" y="18"/>
                    <a:pt x="61" y="18"/>
                  </a:cubicBezTo>
                  <a:cubicBezTo>
                    <a:pt x="62" y="18"/>
                    <a:pt x="62" y="18"/>
                    <a:pt x="62" y="18"/>
                  </a:cubicBezTo>
                  <a:cubicBezTo>
                    <a:pt x="61" y="17"/>
                    <a:pt x="61" y="17"/>
                    <a:pt x="61" y="17"/>
                  </a:cubicBezTo>
                  <a:cubicBezTo>
                    <a:pt x="61" y="16"/>
                    <a:pt x="61" y="16"/>
                    <a:pt x="61" y="16"/>
                  </a:cubicBezTo>
                  <a:cubicBezTo>
                    <a:pt x="61" y="16"/>
                    <a:pt x="61" y="16"/>
                    <a:pt x="61" y="16"/>
                  </a:cubicBezTo>
                  <a:cubicBezTo>
                    <a:pt x="61" y="15"/>
                    <a:pt x="61" y="15"/>
                    <a:pt x="61" y="15"/>
                  </a:cubicBezTo>
                  <a:cubicBezTo>
                    <a:pt x="61" y="15"/>
                    <a:pt x="61" y="15"/>
                    <a:pt x="61" y="15"/>
                  </a:cubicBezTo>
                  <a:cubicBezTo>
                    <a:pt x="62" y="14"/>
                    <a:pt x="62" y="14"/>
                    <a:pt x="62" y="14"/>
                  </a:cubicBezTo>
                  <a:cubicBezTo>
                    <a:pt x="62" y="14"/>
                    <a:pt x="62" y="14"/>
                    <a:pt x="62" y="14"/>
                  </a:cubicBezTo>
                  <a:cubicBezTo>
                    <a:pt x="63" y="14"/>
                    <a:pt x="63" y="14"/>
                    <a:pt x="63" y="14"/>
                  </a:cubicBezTo>
                  <a:cubicBezTo>
                    <a:pt x="64" y="14"/>
                    <a:pt x="64" y="14"/>
                    <a:pt x="64" y="14"/>
                  </a:cubicBezTo>
                  <a:cubicBezTo>
                    <a:pt x="64" y="14"/>
                    <a:pt x="64" y="14"/>
                    <a:pt x="64" y="14"/>
                  </a:cubicBezTo>
                  <a:cubicBezTo>
                    <a:pt x="65" y="15"/>
                    <a:pt x="65" y="15"/>
                    <a:pt x="65" y="15"/>
                  </a:cubicBezTo>
                  <a:cubicBezTo>
                    <a:pt x="67" y="14"/>
                    <a:pt x="67" y="14"/>
                    <a:pt x="67" y="14"/>
                  </a:cubicBezTo>
                  <a:cubicBezTo>
                    <a:pt x="69" y="14"/>
                    <a:pt x="69" y="14"/>
                    <a:pt x="69" y="14"/>
                  </a:cubicBezTo>
                  <a:cubicBezTo>
                    <a:pt x="71" y="14"/>
                    <a:pt x="71" y="14"/>
                    <a:pt x="71" y="14"/>
                  </a:cubicBezTo>
                  <a:cubicBezTo>
                    <a:pt x="71" y="14"/>
                    <a:pt x="71" y="14"/>
                    <a:pt x="71" y="14"/>
                  </a:cubicBezTo>
                  <a:cubicBezTo>
                    <a:pt x="71" y="15"/>
                    <a:pt x="71" y="15"/>
                    <a:pt x="71" y="15"/>
                  </a:cubicBezTo>
                  <a:cubicBezTo>
                    <a:pt x="71" y="16"/>
                    <a:pt x="71" y="16"/>
                    <a:pt x="71" y="16"/>
                  </a:cubicBezTo>
                  <a:cubicBezTo>
                    <a:pt x="71" y="16"/>
                    <a:pt x="71" y="16"/>
                    <a:pt x="71" y="16"/>
                  </a:cubicBezTo>
                  <a:cubicBezTo>
                    <a:pt x="72" y="16"/>
                    <a:pt x="72" y="16"/>
                    <a:pt x="72" y="16"/>
                  </a:cubicBezTo>
                  <a:cubicBezTo>
                    <a:pt x="72" y="15"/>
                    <a:pt x="72" y="15"/>
                    <a:pt x="72" y="15"/>
                  </a:cubicBezTo>
                  <a:cubicBezTo>
                    <a:pt x="72" y="15"/>
                    <a:pt x="72" y="15"/>
                    <a:pt x="72" y="15"/>
                  </a:cubicBezTo>
                  <a:cubicBezTo>
                    <a:pt x="72" y="14"/>
                    <a:pt x="72" y="14"/>
                    <a:pt x="72" y="14"/>
                  </a:cubicBezTo>
                  <a:cubicBezTo>
                    <a:pt x="73" y="13"/>
                    <a:pt x="73" y="13"/>
                    <a:pt x="73" y="13"/>
                  </a:cubicBezTo>
                  <a:cubicBezTo>
                    <a:pt x="74" y="13"/>
                    <a:pt x="74" y="13"/>
                    <a:pt x="74" y="13"/>
                  </a:cubicBezTo>
                  <a:cubicBezTo>
                    <a:pt x="74" y="14"/>
                    <a:pt x="74" y="14"/>
                    <a:pt x="74" y="14"/>
                  </a:cubicBezTo>
                  <a:cubicBezTo>
                    <a:pt x="75" y="15"/>
                    <a:pt x="75" y="15"/>
                    <a:pt x="75" y="15"/>
                  </a:cubicBezTo>
                  <a:cubicBezTo>
                    <a:pt x="75" y="15"/>
                    <a:pt x="75" y="15"/>
                    <a:pt x="75" y="15"/>
                  </a:cubicBezTo>
                  <a:cubicBezTo>
                    <a:pt x="75" y="15"/>
                    <a:pt x="75" y="15"/>
                    <a:pt x="75" y="15"/>
                  </a:cubicBezTo>
                  <a:cubicBezTo>
                    <a:pt x="75" y="14"/>
                    <a:pt x="75" y="14"/>
                    <a:pt x="75" y="14"/>
                  </a:cubicBezTo>
                  <a:cubicBezTo>
                    <a:pt x="75" y="13"/>
                    <a:pt x="75" y="13"/>
                    <a:pt x="75" y="13"/>
                  </a:cubicBezTo>
                  <a:cubicBezTo>
                    <a:pt x="74" y="12"/>
                    <a:pt x="74" y="12"/>
                    <a:pt x="74" y="12"/>
                  </a:cubicBezTo>
                  <a:cubicBezTo>
                    <a:pt x="75" y="12"/>
                    <a:pt x="75" y="12"/>
                    <a:pt x="75" y="12"/>
                  </a:cubicBezTo>
                  <a:cubicBezTo>
                    <a:pt x="75" y="12"/>
                    <a:pt x="75" y="12"/>
                    <a:pt x="75" y="12"/>
                  </a:cubicBezTo>
                  <a:cubicBezTo>
                    <a:pt x="76" y="13"/>
                    <a:pt x="76" y="13"/>
                    <a:pt x="76" y="13"/>
                  </a:cubicBezTo>
                  <a:cubicBezTo>
                    <a:pt x="77" y="12"/>
                    <a:pt x="77" y="12"/>
                    <a:pt x="77" y="12"/>
                  </a:cubicBezTo>
                  <a:cubicBezTo>
                    <a:pt x="78" y="12"/>
                    <a:pt x="78" y="12"/>
                    <a:pt x="78" y="12"/>
                  </a:cubicBezTo>
                  <a:cubicBezTo>
                    <a:pt x="79" y="12"/>
                    <a:pt x="79" y="12"/>
                    <a:pt x="79" y="12"/>
                  </a:cubicBezTo>
                  <a:cubicBezTo>
                    <a:pt x="79" y="13"/>
                    <a:pt x="79" y="13"/>
                    <a:pt x="79" y="13"/>
                  </a:cubicBezTo>
                  <a:cubicBezTo>
                    <a:pt x="79" y="14"/>
                    <a:pt x="79" y="14"/>
                    <a:pt x="79" y="14"/>
                  </a:cubicBezTo>
                  <a:cubicBezTo>
                    <a:pt x="79" y="16"/>
                    <a:pt x="79" y="16"/>
                    <a:pt x="79" y="16"/>
                  </a:cubicBezTo>
                  <a:cubicBezTo>
                    <a:pt x="79" y="16"/>
                    <a:pt x="79" y="16"/>
                    <a:pt x="79" y="16"/>
                  </a:cubicBezTo>
                  <a:cubicBezTo>
                    <a:pt x="78" y="18"/>
                    <a:pt x="78" y="18"/>
                    <a:pt x="78" y="18"/>
                  </a:cubicBezTo>
                  <a:cubicBezTo>
                    <a:pt x="78" y="18"/>
                    <a:pt x="78" y="18"/>
                    <a:pt x="78" y="18"/>
                  </a:cubicBezTo>
                  <a:cubicBezTo>
                    <a:pt x="78" y="19"/>
                    <a:pt x="78" y="19"/>
                    <a:pt x="78" y="19"/>
                  </a:cubicBezTo>
                  <a:cubicBezTo>
                    <a:pt x="77" y="19"/>
                    <a:pt x="77" y="19"/>
                    <a:pt x="77" y="19"/>
                  </a:cubicBezTo>
                  <a:cubicBezTo>
                    <a:pt x="77" y="20"/>
                    <a:pt x="77" y="20"/>
                    <a:pt x="77" y="20"/>
                  </a:cubicBezTo>
                  <a:cubicBezTo>
                    <a:pt x="77" y="20"/>
                    <a:pt x="77" y="20"/>
                    <a:pt x="77" y="20"/>
                  </a:cubicBezTo>
                  <a:cubicBezTo>
                    <a:pt x="77" y="20"/>
                    <a:pt x="77" y="20"/>
                    <a:pt x="77" y="20"/>
                  </a:cubicBezTo>
                  <a:cubicBezTo>
                    <a:pt x="77" y="21"/>
                    <a:pt x="77" y="21"/>
                    <a:pt x="77" y="21"/>
                  </a:cubicBezTo>
                  <a:cubicBezTo>
                    <a:pt x="77" y="21"/>
                    <a:pt x="77" y="21"/>
                    <a:pt x="77" y="21"/>
                  </a:cubicBezTo>
                  <a:cubicBezTo>
                    <a:pt x="76" y="22"/>
                    <a:pt x="76" y="22"/>
                    <a:pt x="76" y="22"/>
                  </a:cubicBezTo>
                  <a:cubicBezTo>
                    <a:pt x="76" y="23"/>
                    <a:pt x="76" y="23"/>
                    <a:pt x="76" y="23"/>
                  </a:cubicBezTo>
                  <a:cubicBezTo>
                    <a:pt x="75" y="23"/>
                    <a:pt x="75" y="23"/>
                    <a:pt x="75" y="23"/>
                  </a:cubicBezTo>
                  <a:cubicBezTo>
                    <a:pt x="75" y="24"/>
                    <a:pt x="75" y="24"/>
                    <a:pt x="75" y="24"/>
                  </a:cubicBezTo>
                  <a:cubicBezTo>
                    <a:pt x="75" y="25"/>
                    <a:pt x="75" y="25"/>
                    <a:pt x="75" y="25"/>
                  </a:cubicBezTo>
                  <a:cubicBezTo>
                    <a:pt x="74" y="25"/>
                    <a:pt x="74" y="25"/>
                    <a:pt x="74" y="25"/>
                  </a:cubicBezTo>
                  <a:cubicBezTo>
                    <a:pt x="74" y="26"/>
                    <a:pt x="74" y="26"/>
                    <a:pt x="74" y="26"/>
                  </a:cubicBezTo>
                  <a:cubicBezTo>
                    <a:pt x="74" y="26"/>
                    <a:pt x="74" y="26"/>
                    <a:pt x="74" y="26"/>
                  </a:cubicBezTo>
                  <a:cubicBezTo>
                    <a:pt x="74" y="26"/>
                    <a:pt x="74" y="26"/>
                    <a:pt x="74" y="26"/>
                  </a:cubicBezTo>
                  <a:cubicBezTo>
                    <a:pt x="75" y="25"/>
                    <a:pt x="75" y="25"/>
                    <a:pt x="75" y="25"/>
                  </a:cubicBezTo>
                  <a:cubicBezTo>
                    <a:pt x="76" y="25"/>
                    <a:pt x="76" y="25"/>
                    <a:pt x="76" y="25"/>
                  </a:cubicBezTo>
                  <a:cubicBezTo>
                    <a:pt x="76" y="25"/>
                    <a:pt x="76" y="25"/>
                    <a:pt x="76" y="25"/>
                  </a:cubicBezTo>
                  <a:cubicBezTo>
                    <a:pt x="76" y="24"/>
                    <a:pt x="76" y="24"/>
                    <a:pt x="76" y="24"/>
                  </a:cubicBezTo>
                  <a:cubicBezTo>
                    <a:pt x="77" y="23"/>
                    <a:pt x="77" y="23"/>
                    <a:pt x="77" y="23"/>
                  </a:cubicBezTo>
                  <a:cubicBezTo>
                    <a:pt x="77" y="22"/>
                    <a:pt x="77" y="22"/>
                    <a:pt x="77" y="22"/>
                  </a:cubicBezTo>
                  <a:cubicBezTo>
                    <a:pt x="78" y="22"/>
                    <a:pt x="78" y="22"/>
                    <a:pt x="78" y="22"/>
                  </a:cubicBezTo>
                  <a:cubicBezTo>
                    <a:pt x="78" y="22"/>
                    <a:pt x="78" y="22"/>
                    <a:pt x="78" y="22"/>
                  </a:cubicBezTo>
                  <a:cubicBezTo>
                    <a:pt x="79" y="21"/>
                    <a:pt x="79" y="21"/>
                    <a:pt x="79" y="21"/>
                  </a:cubicBezTo>
                  <a:cubicBezTo>
                    <a:pt x="79" y="21"/>
                    <a:pt x="79" y="21"/>
                    <a:pt x="79" y="21"/>
                  </a:cubicBezTo>
                  <a:cubicBezTo>
                    <a:pt x="79" y="20"/>
                    <a:pt x="79" y="20"/>
                    <a:pt x="79" y="20"/>
                  </a:cubicBezTo>
                  <a:cubicBezTo>
                    <a:pt x="79" y="20"/>
                    <a:pt x="79" y="20"/>
                    <a:pt x="79" y="20"/>
                  </a:cubicBezTo>
                  <a:cubicBezTo>
                    <a:pt x="80" y="19"/>
                    <a:pt x="80" y="19"/>
                    <a:pt x="80" y="19"/>
                  </a:cubicBezTo>
                  <a:cubicBezTo>
                    <a:pt x="80" y="20"/>
                    <a:pt x="80" y="20"/>
                    <a:pt x="80" y="20"/>
                  </a:cubicBezTo>
                  <a:cubicBezTo>
                    <a:pt x="80" y="20"/>
                    <a:pt x="80" y="20"/>
                    <a:pt x="80" y="20"/>
                  </a:cubicBezTo>
                  <a:cubicBezTo>
                    <a:pt x="81" y="21"/>
                    <a:pt x="81" y="21"/>
                    <a:pt x="81" y="21"/>
                  </a:cubicBezTo>
                  <a:cubicBezTo>
                    <a:pt x="81" y="21"/>
                    <a:pt x="81" y="21"/>
                    <a:pt x="81" y="21"/>
                  </a:cubicBezTo>
                  <a:cubicBezTo>
                    <a:pt x="81" y="22"/>
                    <a:pt x="81" y="22"/>
                    <a:pt x="81" y="22"/>
                  </a:cubicBezTo>
                  <a:cubicBezTo>
                    <a:pt x="82" y="23"/>
                    <a:pt x="82" y="23"/>
                    <a:pt x="82" y="23"/>
                  </a:cubicBezTo>
                  <a:cubicBezTo>
                    <a:pt x="82" y="24"/>
                    <a:pt x="82" y="24"/>
                    <a:pt x="82" y="24"/>
                  </a:cubicBezTo>
                  <a:cubicBezTo>
                    <a:pt x="82" y="24"/>
                    <a:pt x="82" y="24"/>
                    <a:pt x="82" y="24"/>
                  </a:cubicBezTo>
                  <a:cubicBezTo>
                    <a:pt x="83" y="25"/>
                    <a:pt x="83" y="25"/>
                    <a:pt x="83" y="25"/>
                  </a:cubicBezTo>
                  <a:cubicBezTo>
                    <a:pt x="83" y="25"/>
                    <a:pt x="83" y="25"/>
                    <a:pt x="83" y="25"/>
                  </a:cubicBezTo>
                  <a:cubicBezTo>
                    <a:pt x="84" y="25"/>
                    <a:pt x="84" y="25"/>
                    <a:pt x="84" y="25"/>
                  </a:cubicBezTo>
                  <a:cubicBezTo>
                    <a:pt x="84" y="24"/>
                    <a:pt x="84" y="24"/>
                    <a:pt x="84" y="24"/>
                  </a:cubicBezTo>
                  <a:cubicBezTo>
                    <a:pt x="84" y="24"/>
                    <a:pt x="84" y="24"/>
                    <a:pt x="84" y="24"/>
                  </a:cubicBezTo>
                  <a:cubicBezTo>
                    <a:pt x="84" y="24"/>
                    <a:pt x="84" y="24"/>
                    <a:pt x="84" y="24"/>
                  </a:cubicBezTo>
                  <a:cubicBezTo>
                    <a:pt x="83" y="23"/>
                    <a:pt x="83" y="23"/>
                    <a:pt x="83" y="23"/>
                  </a:cubicBezTo>
                  <a:cubicBezTo>
                    <a:pt x="83" y="23"/>
                    <a:pt x="83" y="23"/>
                    <a:pt x="83" y="23"/>
                  </a:cubicBezTo>
                  <a:cubicBezTo>
                    <a:pt x="83" y="23"/>
                    <a:pt x="83" y="23"/>
                    <a:pt x="83" y="23"/>
                  </a:cubicBezTo>
                  <a:cubicBezTo>
                    <a:pt x="84" y="23"/>
                    <a:pt x="84" y="23"/>
                    <a:pt x="84" y="23"/>
                  </a:cubicBezTo>
                  <a:cubicBezTo>
                    <a:pt x="84" y="23"/>
                    <a:pt x="84" y="23"/>
                    <a:pt x="84" y="23"/>
                  </a:cubicBezTo>
                  <a:cubicBezTo>
                    <a:pt x="85" y="23"/>
                    <a:pt x="85" y="23"/>
                    <a:pt x="85" y="23"/>
                  </a:cubicBezTo>
                  <a:cubicBezTo>
                    <a:pt x="86" y="23"/>
                    <a:pt x="86" y="23"/>
                    <a:pt x="86" y="23"/>
                  </a:cubicBezTo>
                  <a:cubicBezTo>
                    <a:pt x="86" y="24"/>
                    <a:pt x="86" y="24"/>
                    <a:pt x="86" y="24"/>
                  </a:cubicBezTo>
                  <a:cubicBezTo>
                    <a:pt x="87" y="24"/>
                    <a:pt x="87" y="24"/>
                    <a:pt x="87" y="24"/>
                  </a:cubicBezTo>
                  <a:cubicBezTo>
                    <a:pt x="87" y="23"/>
                    <a:pt x="87" y="23"/>
                    <a:pt x="87" y="23"/>
                  </a:cubicBezTo>
                  <a:cubicBezTo>
                    <a:pt x="87" y="24"/>
                    <a:pt x="87" y="24"/>
                    <a:pt x="87" y="24"/>
                  </a:cubicBezTo>
                  <a:cubicBezTo>
                    <a:pt x="87" y="24"/>
                    <a:pt x="87" y="24"/>
                    <a:pt x="87" y="24"/>
                  </a:cubicBezTo>
                  <a:cubicBezTo>
                    <a:pt x="88" y="24"/>
                    <a:pt x="88" y="24"/>
                    <a:pt x="88" y="24"/>
                  </a:cubicBezTo>
                  <a:cubicBezTo>
                    <a:pt x="88" y="22"/>
                    <a:pt x="88" y="22"/>
                    <a:pt x="88" y="22"/>
                  </a:cubicBezTo>
                  <a:cubicBezTo>
                    <a:pt x="88" y="22"/>
                    <a:pt x="88" y="22"/>
                    <a:pt x="88" y="22"/>
                  </a:cubicBezTo>
                  <a:cubicBezTo>
                    <a:pt x="88" y="20"/>
                    <a:pt x="88" y="20"/>
                    <a:pt x="88" y="20"/>
                  </a:cubicBezTo>
                  <a:cubicBezTo>
                    <a:pt x="88" y="19"/>
                    <a:pt x="88" y="19"/>
                    <a:pt x="88" y="19"/>
                  </a:cubicBezTo>
                  <a:cubicBezTo>
                    <a:pt x="88" y="19"/>
                    <a:pt x="88" y="19"/>
                    <a:pt x="88" y="19"/>
                  </a:cubicBezTo>
                  <a:cubicBezTo>
                    <a:pt x="87" y="18"/>
                    <a:pt x="87" y="18"/>
                    <a:pt x="87" y="18"/>
                  </a:cubicBezTo>
                  <a:cubicBezTo>
                    <a:pt x="88" y="17"/>
                    <a:pt x="88" y="17"/>
                    <a:pt x="88" y="17"/>
                  </a:cubicBezTo>
                  <a:cubicBezTo>
                    <a:pt x="88" y="16"/>
                    <a:pt x="88" y="16"/>
                    <a:pt x="88" y="16"/>
                  </a:cubicBezTo>
                  <a:cubicBezTo>
                    <a:pt x="88" y="15"/>
                    <a:pt x="88" y="15"/>
                    <a:pt x="88" y="15"/>
                  </a:cubicBezTo>
                  <a:cubicBezTo>
                    <a:pt x="88" y="15"/>
                    <a:pt x="88" y="15"/>
                    <a:pt x="88" y="15"/>
                  </a:cubicBezTo>
                  <a:cubicBezTo>
                    <a:pt x="88" y="14"/>
                    <a:pt x="88" y="14"/>
                    <a:pt x="88" y="14"/>
                  </a:cubicBezTo>
                  <a:cubicBezTo>
                    <a:pt x="88" y="13"/>
                    <a:pt x="88" y="13"/>
                    <a:pt x="88" y="13"/>
                  </a:cubicBezTo>
                  <a:cubicBezTo>
                    <a:pt x="89" y="13"/>
                    <a:pt x="89" y="13"/>
                    <a:pt x="89" y="13"/>
                  </a:cubicBezTo>
                  <a:cubicBezTo>
                    <a:pt x="89" y="13"/>
                    <a:pt x="89" y="13"/>
                    <a:pt x="89" y="13"/>
                  </a:cubicBezTo>
                  <a:cubicBezTo>
                    <a:pt x="90" y="13"/>
                    <a:pt x="90" y="13"/>
                    <a:pt x="90" y="13"/>
                  </a:cubicBezTo>
                  <a:cubicBezTo>
                    <a:pt x="91" y="13"/>
                    <a:pt x="91" y="13"/>
                    <a:pt x="91" y="13"/>
                  </a:cubicBezTo>
                  <a:cubicBezTo>
                    <a:pt x="91" y="13"/>
                    <a:pt x="91" y="13"/>
                    <a:pt x="91" y="13"/>
                  </a:cubicBezTo>
                  <a:cubicBezTo>
                    <a:pt x="92" y="14"/>
                    <a:pt x="92" y="14"/>
                    <a:pt x="92" y="14"/>
                  </a:cubicBezTo>
                  <a:cubicBezTo>
                    <a:pt x="92" y="14"/>
                    <a:pt x="92" y="14"/>
                    <a:pt x="92" y="14"/>
                  </a:cubicBezTo>
                  <a:cubicBezTo>
                    <a:pt x="93" y="15"/>
                    <a:pt x="93" y="15"/>
                    <a:pt x="93" y="15"/>
                  </a:cubicBezTo>
                  <a:cubicBezTo>
                    <a:pt x="93" y="16"/>
                    <a:pt x="93" y="16"/>
                    <a:pt x="93" y="16"/>
                  </a:cubicBezTo>
                  <a:cubicBezTo>
                    <a:pt x="93" y="17"/>
                    <a:pt x="93" y="17"/>
                    <a:pt x="93" y="17"/>
                  </a:cubicBezTo>
                  <a:cubicBezTo>
                    <a:pt x="94" y="18"/>
                    <a:pt x="94" y="18"/>
                    <a:pt x="94" y="18"/>
                  </a:cubicBezTo>
                  <a:cubicBezTo>
                    <a:pt x="95" y="19"/>
                    <a:pt x="95" y="19"/>
                    <a:pt x="95" y="19"/>
                  </a:cubicBezTo>
                  <a:cubicBezTo>
                    <a:pt x="95" y="21"/>
                    <a:pt x="95" y="21"/>
                    <a:pt x="95" y="21"/>
                  </a:cubicBezTo>
                  <a:cubicBezTo>
                    <a:pt x="95" y="21"/>
                    <a:pt x="95" y="21"/>
                    <a:pt x="95" y="21"/>
                  </a:cubicBezTo>
                  <a:cubicBezTo>
                    <a:pt x="94" y="22"/>
                    <a:pt x="94" y="22"/>
                    <a:pt x="94" y="22"/>
                  </a:cubicBezTo>
                  <a:cubicBezTo>
                    <a:pt x="94" y="23"/>
                    <a:pt x="94" y="23"/>
                    <a:pt x="94" y="23"/>
                  </a:cubicBezTo>
                  <a:cubicBezTo>
                    <a:pt x="94" y="23"/>
                    <a:pt x="94" y="23"/>
                    <a:pt x="94" y="23"/>
                  </a:cubicBezTo>
                  <a:cubicBezTo>
                    <a:pt x="95" y="24"/>
                    <a:pt x="95" y="24"/>
                    <a:pt x="95" y="24"/>
                  </a:cubicBezTo>
                  <a:cubicBezTo>
                    <a:pt x="95" y="25"/>
                    <a:pt x="95" y="25"/>
                    <a:pt x="95" y="25"/>
                  </a:cubicBezTo>
                  <a:cubicBezTo>
                    <a:pt x="95" y="26"/>
                    <a:pt x="95" y="26"/>
                    <a:pt x="95" y="26"/>
                  </a:cubicBezTo>
                  <a:cubicBezTo>
                    <a:pt x="95" y="27"/>
                    <a:pt x="95" y="27"/>
                    <a:pt x="95" y="27"/>
                  </a:cubicBezTo>
                  <a:cubicBezTo>
                    <a:pt x="96" y="27"/>
                    <a:pt x="96" y="27"/>
                    <a:pt x="96" y="27"/>
                  </a:cubicBezTo>
                  <a:cubicBezTo>
                    <a:pt x="96" y="27"/>
                    <a:pt x="96" y="27"/>
                    <a:pt x="96" y="27"/>
                  </a:cubicBezTo>
                  <a:cubicBezTo>
                    <a:pt x="97" y="28"/>
                    <a:pt x="97" y="28"/>
                    <a:pt x="97" y="28"/>
                  </a:cubicBezTo>
                  <a:cubicBezTo>
                    <a:pt x="98" y="28"/>
                    <a:pt x="98" y="28"/>
                    <a:pt x="98" y="28"/>
                  </a:cubicBezTo>
                  <a:cubicBezTo>
                    <a:pt x="99" y="28"/>
                    <a:pt x="99" y="28"/>
                    <a:pt x="99" y="28"/>
                  </a:cubicBezTo>
                  <a:cubicBezTo>
                    <a:pt x="100" y="27"/>
                    <a:pt x="100" y="27"/>
                    <a:pt x="100" y="27"/>
                  </a:cubicBezTo>
                  <a:cubicBezTo>
                    <a:pt x="100" y="26"/>
                    <a:pt x="100" y="26"/>
                    <a:pt x="100" y="26"/>
                  </a:cubicBezTo>
                  <a:cubicBezTo>
                    <a:pt x="100" y="26"/>
                    <a:pt x="100" y="26"/>
                    <a:pt x="100" y="26"/>
                  </a:cubicBezTo>
                  <a:cubicBezTo>
                    <a:pt x="100" y="27"/>
                    <a:pt x="100" y="27"/>
                    <a:pt x="100" y="27"/>
                  </a:cubicBezTo>
                  <a:cubicBezTo>
                    <a:pt x="100" y="27"/>
                    <a:pt x="100" y="27"/>
                    <a:pt x="100" y="27"/>
                  </a:cubicBezTo>
                  <a:cubicBezTo>
                    <a:pt x="101" y="27"/>
                    <a:pt x="101" y="27"/>
                    <a:pt x="101" y="27"/>
                  </a:cubicBezTo>
                  <a:cubicBezTo>
                    <a:pt x="101" y="27"/>
                    <a:pt x="101" y="27"/>
                    <a:pt x="101" y="27"/>
                  </a:cubicBezTo>
                  <a:cubicBezTo>
                    <a:pt x="102" y="27"/>
                    <a:pt x="102" y="27"/>
                    <a:pt x="102" y="27"/>
                  </a:cubicBezTo>
                  <a:cubicBezTo>
                    <a:pt x="102" y="28"/>
                    <a:pt x="102" y="28"/>
                    <a:pt x="102" y="28"/>
                  </a:cubicBezTo>
                  <a:cubicBezTo>
                    <a:pt x="102" y="28"/>
                    <a:pt x="102" y="28"/>
                    <a:pt x="102" y="28"/>
                  </a:cubicBezTo>
                  <a:cubicBezTo>
                    <a:pt x="102" y="29"/>
                    <a:pt x="102" y="29"/>
                    <a:pt x="102" y="29"/>
                  </a:cubicBezTo>
                  <a:cubicBezTo>
                    <a:pt x="103" y="29"/>
                    <a:pt x="103" y="29"/>
                    <a:pt x="103" y="29"/>
                  </a:cubicBezTo>
                  <a:cubicBezTo>
                    <a:pt x="103" y="29"/>
                    <a:pt x="103" y="29"/>
                    <a:pt x="103" y="29"/>
                  </a:cubicBezTo>
                  <a:cubicBezTo>
                    <a:pt x="104" y="29"/>
                    <a:pt x="104" y="29"/>
                    <a:pt x="104" y="29"/>
                  </a:cubicBezTo>
                  <a:cubicBezTo>
                    <a:pt x="105" y="29"/>
                    <a:pt x="105" y="29"/>
                    <a:pt x="105" y="29"/>
                  </a:cubicBezTo>
                  <a:cubicBezTo>
                    <a:pt x="104" y="29"/>
                    <a:pt x="104" y="29"/>
                    <a:pt x="104" y="29"/>
                  </a:cubicBezTo>
                  <a:cubicBezTo>
                    <a:pt x="103" y="28"/>
                    <a:pt x="103" y="28"/>
                    <a:pt x="103" y="28"/>
                  </a:cubicBezTo>
                  <a:cubicBezTo>
                    <a:pt x="103" y="28"/>
                    <a:pt x="103" y="28"/>
                    <a:pt x="103" y="28"/>
                  </a:cubicBezTo>
                  <a:cubicBezTo>
                    <a:pt x="103" y="27"/>
                    <a:pt x="103" y="27"/>
                    <a:pt x="103" y="27"/>
                  </a:cubicBezTo>
                  <a:cubicBezTo>
                    <a:pt x="103" y="27"/>
                    <a:pt x="103" y="27"/>
                    <a:pt x="103" y="27"/>
                  </a:cubicBezTo>
                  <a:cubicBezTo>
                    <a:pt x="102" y="27"/>
                    <a:pt x="102" y="27"/>
                    <a:pt x="102" y="27"/>
                  </a:cubicBezTo>
                  <a:cubicBezTo>
                    <a:pt x="102" y="26"/>
                    <a:pt x="102" y="26"/>
                    <a:pt x="102" y="26"/>
                  </a:cubicBezTo>
                  <a:cubicBezTo>
                    <a:pt x="102" y="25"/>
                    <a:pt x="102" y="25"/>
                    <a:pt x="102" y="25"/>
                  </a:cubicBezTo>
                  <a:cubicBezTo>
                    <a:pt x="101" y="25"/>
                    <a:pt x="101" y="25"/>
                    <a:pt x="101" y="25"/>
                  </a:cubicBezTo>
                  <a:cubicBezTo>
                    <a:pt x="101" y="24"/>
                    <a:pt x="101" y="24"/>
                    <a:pt x="101" y="24"/>
                  </a:cubicBezTo>
                  <a:cubicBezTo>
                    <a:pt x="101" y="23"/>
                    <a:pt x="101" y="23"/>
                    <a:pt x="101" y="23"/>
                  </a:cubicBezTo>
                  <a:cubicBezTo>
                    <a:pt x="100" y="23"/>
                    <a:pt x="100" y="23"/>
                    <a:pt x="100" y="23"/>
                  </a:cubicBezTo>
                  <a:cubicBezTo>
                    <a:pt x="100" y="22"/>
                    <a:pt x="100" y="22"/>
                    <a:pt x="100" y="22"/>
                  </a:cubicBezTo>
                  <a:cubicBezTo>
                    <a:pt x="100" y="21"/>
                    <a:pt x="100" y="21"/>
                    <a:pt x="100" y="21"/>
                  </a:cubicBezTo>
                  <a:cubicBezTo>
                    <a:pt x="100" y="20"/>
                    <a:pt x="100" y="20"/>
                    <a:pt x="100" y="20"/>
                  </a:cubicBezTo>
                  <a:cubicBezTo>
                    <a:pt x="100" y="19"/>
                    <a:pt x="100" y="19"/>
                    <a:pt x="100" y="19"/>
                  </a:cubicBezTo>
                  <a:cubicBezTo>
                    <a:pt x="100" y="19"/>
                    <a:pt x="100" y="19"/>
                    <a:pt x="100" y="19"/>
                  </a:cubicBezTo>
                  <a:cubicBezTo>
                    <a:pt x="100" y="18"/>
                    <a:pt x="100" y="18"/>
                    <a:pt x="100" y="18"/>
                  </a:cubicBezTo>
                  <a:cubicBezTo>
                    <a:pt x="99" y="17"/>
                    <a:pt x="99" y="17"/>
                    <a:pt x="99" y="17"/>
                  </a:cubicBezTo>
                  <a:cubicBezTo>
                    <a:pt x="99" y="17"/>
                    <a:pt x="99" y="17"/>
                    <a:pt x="99" y="17"/>
                  </a:cubicBezTo>
                  <a:cubicBezTo>
                    <a:pt x="99" y="16"/>
                    <a:pt x="99" y="16"/>
                    <a:pt x="99" y="16"/>
                  </a:cubicBezTo>
                  <a:cubicBezTo>
                    <a:pt x="99" y="15"/>
                    <a:pt x="99" y="15"/>
                    <a:pt x="99" y="15"/>
                  </a:cubicBezTo>
                  <a:cubicBezTo>
                    <a:pt x="98" y="14"/>
                    <a:pt x="98" y="14"/>
                    <a:pt x="98" y="14"/>
                  </a:cubicBezTo>
                  <a:cubicBezTo>
                    <a:pt x="99" y="14"/>
                    <a:pt x="99" y="14"/>
                    <a:pt x="99" y="14"/>
                  </a:cubicBezTo>
                  <a:cubicBezTo>
                    <a:pt x="98" y="13"/>
                    <a:pt x="98" y="13"/>
                    <a:pt x="98" y="13"/>
                  </a:cubicBezTo>
                  <a:cubicBezTo>
                    <a:pt x="98" y="12"/>
                    <a:pt x="98" y="12"/>
                    <a:pt x="98" y="12"/>
                  </a:cubicBezTo>
                  <a:cubicBezTo>
                    <a:pt x="99" y="12"/>
                    <a:pt x="99" y="12"/>
                    <a:pt x="99" y="12"/>
                  </a:cubicBezTo>
                  <a:cubicBezTo>
                    <a:pt x="100" y="12"/>
                    <a:pt x="100" y="12"/>
                    <a:pt x="100" y="12"/>
                  </a:cubicBezTo>
                  <a:cubicBezTo>
                    <a:pt x="100" y="12"/>
                    <a:pt x="100" y="12"/>
                    <a:pt x="100" y="12"/>
                  </a:cubicBezTo>
                  <a:cubicBezTo>
                    <a:pt x="101" y="12"/>
                    <a:pt x="101" y="12"/>
                    <a:pt x="101" y="12"/>
                  </a:cubicBezTo>
                  <a:cubicBezTo>
                    <a:pt x="101" y="12"/>
                    <a:pt x="101" y="12"/>
                    <a:pt x="101" y="12"/>
                  </a:cubicBezTo>
                  <a:cubicBezTo>
                    <a:pt x="102" y="12"/>
                    <a:pt x="102" y="12"/>
                    <a:pt x="102" y="12"/>
                  </a:cubicBezTo>
                  <a:cubicBezTo>
                    <a:pt x="103" y="13"/>
                    <a:pt x="103" y="13"/>
                    <a:pt x="103" y="13"/>
                  </a:cubicBezTo>
                  <a:cubicBezTo>
                    <a:pt x="104" y="14"/>
                    <a:pt x="104" y="14"/>
                    <a:pt x="104" y="14"/>
                  </a:cubicBezTo>
                  <a:cubicBezTo>
                    <a:pt x="105" y="14"/>
                    <a:pt x="105" y="14"/>
                    <a:pt x="105" y="14"/>
                  </a:cubicBezTo>
                  <a:cubicBezTo>
                    <a:pt x="105" y="13"/>
                    <a:pt x="105" y="13"/>
                    <a:pt x="105" y="13"/>
                  </a:cubicBezTo>
                  <a:cubicBezTo>
                    <a:pt x="104" y="13"/>
                    <a:pt x="104" y="13"/>
                    <a:pt x="104" y="13"/>
                  </a:cubicBezTo>
                  <a:cubicBezTo>
                    <a:pt x="105" y="11"/>
                    <a:pt x="105" y="11"/>
                    <a:pt x="105" y="11"/>
                  </a:cubicBezTo>
                  <a:cubicBezTo>
                    <a:pt x="105" y="11"/>
                    <a:pt x="105" y="11"/>
                    <a:pt x="105" y="11"/>
                  </a:cubicBezTo>
                  <a:cubicBezTo>
                    <a:pt x="106" y="12"/>
                    <a:pt x="106" y="12"/>
                    <a:pt x="106" y="12"/>
                  </a:cubicBezTo>
                  <a:cubicBezTo>
                    <a:pt x="107" y="11"/>
                    <a:pt x="107" y="11"/>
                    <a:pt x="107" y="11"/>
                  </a:cubicBezTo>
                  <a:cubicBezTo>
                    <a:pt x="108" y="11"/>
                    <a:pt x="108" y="11"/>
                    <a:pt x="108" y="11"/>
                  </a:cubicBezTo>
                  <a:cubicBezTo>
                    <a:pt x="108" y="11"/>
                    <a:pt x="108" y="11"/>
                    <a:pt x="108" y="11"/>
                  </a:cubicBezTo>
                  <a:cubicBezTo>
                    <a:pt x="109" y="12"/>
                    <a:pt x="109" y="12"/>
                    <a:pt x="109" y="12"/>
                  </a:cubicBezTo>
                  <a:cubicBezTo>
                    <a:pt x="110" y="12"/>
                    <a:pt x="110" y="12"/>
                    <a:pt x="110" y="12"/>
                  </a:cubicBezTo>
                  <a:cubicBezTo>
                    <a:pt x="110" y="12"/>
                    <a:pt x="110" y="12"/>
                    <a:pt x="110" y="12"/>
                  </a:cubicBezTo>
                  <a:cubicBezTo>
                    <a:pt x="111" y="13"/>
                    <a:pt x="111" y="13"/>
                    <a:pt x="111" y="13"/>
                  </a:cubicBezTo>
                  <a:cubicBezTo>
                    <a:pt x="111" y="14"/>
                    <a:pt x="111" y="14"/>
                    <a:pt x="111" y="14"/>
                  </a:cubicBezTo>
                  <a:cubicBezTo>
                    <a:pt x="111" y="15"/>
                    <a:pt x="111" y="15"/>
                    <a:pt x="111" y="15"/>
                  </a:cubicBezTo>
                  <a:cubicBezTo>
                    <a:pt x="111" y="15"/>
                    <a:pt x="111" y="15"/>
                    <a:pt x="111" y="15"/>
                  </a:cubicBezTo>
                  <a:cubicBezTo>
                    <a:pt x="111" y="16"/>
                    <a:pt x="111" y="16"/>
                    <a:pt x="111" y="16"/>
                  </a:cubicBezTo>
                  <a:cubicBezTo>
                    <a:pt x="112" y="17"/>
                    <a:pt x="112" y="17"/>
                    <a:pt x="112" y="17"/>
                  </a:cubicBezTo>
                  <a:cubicBezTo>
                    <a:pt x="112" y="18"/>
                    <a:pt x="112" y="18"/>
                    <a:pt x="112" y="18"/>
                  </a:cubicBezTo>
                  <a:cubicBezTo>
                    <a:pt x="112" y="19"/>
                    <a:pt x="112" y="19"/>
                    <a:pt x="112" y="19"/>
                  </a:cubicBezTo>
                  <a:cubicBezTo>
                    <a:pt x="112" y="19"/>
                    <a:pt x="112" y="19"/>
                    <a:pt x="112" y="19"/>
                  </a:cubicBezTo>
                  <a:cubicBezTo>
                    <a:pt x="114" y="19"/>
                    <a:pt x="114" y="19"/>
                    <a:pt x="114" y="19"/>
                  </a:cubicBezTo>
                  <a:cubicBezTo>
                    <a:pt x="115" y="20"/>
                    <a:pt x="115" y="20"/>
                    <a:pt x="115" y="20"/>
                  </a:cubicBezTo>
                  <a:cubicBezTo>
                    <a:pt x="116" y="20"/>
                    <a:pt x="116" y="20"/>
                    <a:pt x="116" y="20"/>
                  </a:cubicBezTo>
                  <a:cubicBezTo>
                    <a:pt x="116" y="20"/>
                    <a:pt x="116" y="20"/>
                    <a:pt x="116" y="20"/>
                  </a:cubicBezTo>
                  <a:cubicBezTo>
                    <a:pt x="116" y="20"/>
                    <a:pt x="116" y="20"/>
                    <a:pt x="116" y="20"/>
                  </a:cubicBezTo>
                  <a:cubicBezTo>
                    <a:pt x="115" y="19"/>
                    <a:pt x="115" y="19"/>
                    <a:pt x="115" y="19"/>
                  </a:cubicBezTo>
                  <a:cubicBezTo>
                    <a:pt x="114" y="19"/>
                    <a:pt x="114" y="19"/>
                    <a:pt x="114" y="19"/>
                  </a:cubicBezTo>
                  <a:cubicBezTo>
                    <a:pt x="113" y="19"/>
                    <a:pt x="113" y="19"/>
                    <a:pt x="113" y="19"/>
                  </a:cubicBezTo>
                  <a:cubicBezTo>
                    <a:pt x="113" y="18"/>
                    <a:pt x="113" y="18"/>
                    <a:pt x="113" y="18"/>
                  </a:cubicBezTo>
                  <a:cubicBezTo>
                    <a:pt x="112" y="18"/>
                    <a:pt x="112" y="18"/>
                    <a:pt x="112" y="18"/>
                  </a:cubicBezTo>
                  <a:cubicBezTo>
                    <a:pt x="112" y="17"/>
                    <a:pt x="112" y="17"/>
                    <a:pt x="112" y="17"/>
                  </a:cubicBezTo>
                  <a:cubicBezTo>
                    <a:pt x="112" y="16"/>
                    <a:pt x="112" y="16"/>
                    <a:pt x="112" y="16"/>
                  </a:cubicBezTo>
                  <a:cubicBezTo>
                    <a:pt x="112" y="15"/>
                    <a:pt x="112" y="15"/>
                    <a:pt x="112" y="15"/>
                  </a:cubicBezTo>
                  <a:cubicBezTo>
                    <a:pt x="112" y="14"/>
                    <a:pt x="112" y="14"/>
                    <a:pt x="112" y="14"/>
                  </a:cubicBezTo>
                  <a:cubicBezTo>
                    <a:pt x="112" y="13"/>
                    <a:pt x="112" y="13"/>
                    <a:pt x="112" y="13"/>
                  </a:cubicBezTo>
                  <a:cubicBezTo>
                    <a:pt x="112" y="13"/>
                    <a:pt x="112" y="13"/>
                    <a:pt x="112" y="13"/>
                  </a:cubicBezTo>
                  <a:cubicBezTo>
                    <a:pt x="112" y="12"/>
                    <a:pt x="112" y="12"/>
                    <a:pt x="112" y="12"/>
                  </a:cubicBezTo>
                  <a:cubicBezTo>
                    <a:pt x="112" y="12"/>
                    <a:pt x="112" y="12"/>
                    <a:pt x="112" y="12"/>
                  </a:cubicBezTo>
                  <a:cubicBezTo>
                    <a:pt x="111" y="12"/>
                    <a:pt x="111" y="12"/>
                    <a:pt x="111" y="12"/>
                  </a:cubicBezTo>
                  <a:cubicBezTo>
                    <a:pt x="110" y="10"/>
                    <a:pt x="110" y="10"/>
                    <a:pt x="110" y="10"/>
                  </a:cubicBezTo>
                  <a:cubicBezTo>
                    <a:pt x="110" y="10"/>
                    <a:pt x="110" y="10"/>
                    <a:pt x="110" y="10"/>
                  </a:cubicBezTo>
                  <a:cubicBezTo>
                    <a:pt x="109" y="10"/>
                    <a:pt x="109" y="10"/>
                    <a:pt x="109" y="10"/>
                  </a:cubicBezTo>
                  <a:cubicBezTo>
                    <a:pt x="108" y="11"/>
                    <a:pt x="108" y="11"/>
                    <a:pt x="108" y="11"/>
                  </a:cubicBezTo>
                  <a:cubicBezTo>
                    <a:pt x="108" y="11"/>
                    <a:pt x="108" y="11"/>
                    <a:pt x="108" y="11"/>
                  </a:cubicBezTo>
                  <a:cubicBezTo>
                    <a:pt x="107" y="10"/>
                    <a:pt x="107" y="10"/>
                    <a:pt x="107" y="10"/>
                  </a:cubicBezTo>
                  <a:cubicBezTo>
                    <a:pt x="107" y="9"/>
                    <a:pt x="107" y="9"/>
                    <a:pt x="107" y="9"/>
                  </a:cubicBezTo>
                  <a:cubicBezTo>
                    <a:pt x="107" y="8"/>
                    <a:pt x="107" y="8"/>
                    <a:pt x="107" y="8"/>
                  </a:cubicBezTo>
                  <a:cubicBezTo>
                    <a:pt x="108" y="8"/>
                    <a:pt x="108" y="8"/>
                    <a:pt x="108" y="8"/>
                  </a:cubicBezTo>
                  <a:cubicBezTo>
                    <a:pt x="108" y="8"/>
                    <a:pt x="108" y="8"/>
                    <a:pt x="108" y="8"/>
                  </a:cubicBezTo>
                  <a:cubicBezTo>
                    <a:pt x="107" y="7"/>
                    <a:pt x="107" y="7"/>
                    <a:pt x="107" y="7"/>
                  </a:cubicBezTo>
                  <a:cubicBezTo>
                    <a:pt x="107" y="6"/>
                    <a:pt x="107" y="6"/>
                    <a:pt x="107" y="6"/>
                  </a:cubicBezTo>
                  <a:cubicBezTo>
                    <a:pt x="107" y="6"/>
                    <a:pt x="107" y="6"/>
                    <a:pt x="107" y="6"/>
                  </a:cubicBezTo>
                  <a:cubicBezTo>
                    <a:pt x="107" y="5"/>
                    <a:pt x="107" y="5"/>
                    <a:pt x="107" y="5"/>
                  </a:cubicBezTo>
                  <a:cubicBezTo>
                    <a:pt x="107" y="5"/>
                    <a:pt x="107" y="5"/>
                    <a:pt x="107" y="5"/>
                  </a:cubicBezTo>
                  <a:cubicBezTo>
                    <a:pt x="108" y="6"/>
                    <a:pt x="108" y="6"/>
                    <a:pt x="108" y="6"/>
                  </a:cubicBezTo>
                  <a:cubicBezTo>
                    <a:pt x="108" y="7"/>
                    <a:pt x="108" y="7"/>
                    <a:pt x="108" y="7"/>
                  </a:cubicBezTo>
                  <a:cubicBezTo>
                    <a:pt x="109" y="6"/>
                    <a:pt x="109" y="6"/>
                    <a:pt x="109" y="6"/>
                  </a:cubicBezTo>
                  <a:cubicBezTo>
                    <a:pt x="110" y="5"/>
                    <a:pt x="110" y="5"/>
                    <a:pt x="110" y="5"/>
                  </a:cubicBezTo>
                  <a:cubicBezTo>
                    <a:pt x="110" y="5"/>
                    <a:pt x="110" y="5"/>
                    <a:pt x="110" y="5"/>
                  </a:cubicBezTo>
                  <a:cubicBezTo>
                    <a:pt x="111" y="5"/>
                    <a:pt x="111" y="5"/>
                    <a:pt x="111" y="5"/>
                  </a:cubicBezTo>
                  <a:cubicBezTo>
                    <a:pt x="111" y="4"/>
                    <a:pt x="111" y="4"/>
                    <a:pt x="111" y="4"/>
                  </a:cubicBezTo>
                  <a:cubicBezTo>
                    <a:pt x="112" y="3"/>
                    <a:pt x="112" y="3"/>
                    <a:pt x="112" y="3"/>
                  </a:cubicBezTo>
                  <a:cubicBezTo>
                    <a:pt x="113" y="3"/>
                    <a:pt x="113" y="3"/>
                    <a:pt x="113" y="3"/>
                  </a:cubicBezTo>
                  <a:cubicBezTo>
                    <a:pt x="112" y="4"/>
                    <a:pt x="112" y="4"/>
                    <a:pt x="112" y="4"/>
                  </a:cubicBezTo>
                  <a:cubicBezTo>
                    <a:pt x="112" y="4"/>
                    <a:pt x="112" y="4"/>
                    <a:pt x="112" y="4"/>
                  </a:cubicBezTo>
                  <a:cubicBezTo>
                    <a:pt x="112" y="5"/>
                    <a:pt x="112" y="5"/>
                    <a:pt x="112" y="5"/>
                  </a:cubicBezTo>
                  <a:cubicBezTo>
                    <a:pt x="113" y="4"/>
                    <a:pt x="113" y="4"/>
                    <a:pt x="113" y="4"/>
                  </a:cubicBezTo>
                  <a:cubicBezTo>
                    <a:pt x="114" y="4"/>
                    <a:pt x="114" y="4"/>
                    <a:pt x="114" y="4"/>
                  </a:cubicBezTo>
                  <a:cubicBezTo>
                    <a:pt x="114" y="5"/>
                    <a:pt x="114" y="5"/>
                    <a:pt x="114" y="5"/>
                  </a:cubicBezTo>
                  <a:cubicBezTo>
                    <a:pt x="114" y="5"/>
                    <a:pt x="114" y="5"/>
                    <a:pt x="114" y="5"/>
                  </a:cubicBezTo>
                  <a:cubicBezTo>
                    <a:pt x="115" y="6"/>
                    <a:pt x="115" y="6"/>
                    <a:pt x="115" y="6"/>
                  </a:cubicBezTo>
                  <a:cubicBezTo>
                    <a:pt x="115" y="6"/>
                    <a:pt x="115" y="6"/>
                    <a:pt x="115" y="6"/>
                  </a:cubicBezTo>
                  <a:cubicBezTo>
                    <a:pt x="114" y="7"/>
                    <a:pt x="114" y="7"/>
                    <a:pt x="114" y="7"/>
                  </a:cubicBezTo>
                  <a:cubicBezTo>
                    <a:pt x="114" y="7"/>
                    <a:pt x="114" y="7"/>
                    <a:pt x="114" y="7"/>
                  </a:cubicBezTo>
                  <a:cubicBezTo>
                    <a:pt x="115" y="7"/>
                    <a:pt x="115" y="7"/>
                    <a:pt x="115" y="7"/>
                  </a:cubicBezTo>
                  <a:cubicBezTo>
                    <a:pt x="115" y="6"/>
                    <a:pt x="115" y="6"/>
                    <a:pt x="115" y="6"/>
                  </a:cubicBezTo>
                  <a:cubicBezTo>
                    <a:pt x="116" y="6"/>
                    <a:pt x="116" y="6"/>
                    <a:pt x="116" y="6"/>
                  </a:cubicBezTo>
                  <a:cubicBezTo>
                    <a:pt x="117" y="7"/>
                    <a:pt x="117" y="7"/>
                    <a:pt x="117" y="7"/>
                  </a:cubicBezTo>
                  <a:cubicBezTo>
                    <a:pt x="117" y="7"/>
                    <a:pt x="117" y="7"/>
                    <a:pt x="117" y="7"/>
                  </a:cubicBezTo>
                  <a:cubicBezTo>
                    <a:pt x="118" y="8"/>
                    <a:pt x="118" y="8"/>
                    <a:pt x="118" y="8"/>
                  </a:cubicBezTo>
                  <a:cubicBezTo>
                    <a:pt x="118" y="9"/>
                    <a:pt x="118" y="9"/>
                    <a:pt x="118" y="9"/>
                  </a:cubicBezTo>
                  <a:cubicBezTo>
                    <a:pt x="118" y="10"/>
                    <a:pt x="118" y="10"/>
                    <a:pt x="118" y="10"/>
                  </a:cubicBezTo>
                  <a:cubicBezTo>
                    <a:pt x="118" y="10"/>
                    <a:pt x="118" y="10"/>
                    <a:pt x="118" y="10"/>
                  </a:cubicBezTo>
                  <a:cubicBezTo>
                    <a:pt x="118" y="9"/>
                    <a:pt x="118" y="9"/>
                    <a:pt x="118" y="9"/>
                  </a:cubicBezTo>
                  <a:cubicBezTo>
                    <a:pt x="118" y="8"/>
                    <a:pt x="118" y="8"/>
                    <a:pt x="118" y="8"/>
                  </a:cubicBezTo>
                  <a:cubicBezTo>
                    <a:pt x="118" y="8"/>
                    <a:pt x="118" y="8"/>
                    <a:pt x="118" y="8"/>
                  </a:cubicBezTo>
                  <a:cubicBezTo>
                    <a:pt x="118" y="7"/>
                    <a:pt x="118" y="7"/>
                    <a:pt x="118" y="7"/>
                  </a:cubicBezTo>
                  <a:cubicBezTo>
                    <a:pt x="118" y="7"/>
                    <a:pt x="118" y="7"/>
                    <a:pt x="118" y="7"/>
                  </a:cubicBezTo>
                  <a:cubicBezTo>
                    <a:pt x="118" y="6"/>
                    <a:pt x="118" y="6"/>
                    <a:pt x="118" y="6"/>
                  </a:cubicBezTo>
                  <a:cubicBezTo>
                    <a:pt x="118" y="7"/>
                    <a:pt x="118" y="7"/>
                    <a:pt x="118" y="7"/>
                  </a:cubicBezTo>
                  <a:cubicBezTo>
                    <a:pt x="120" y="8"/>
                    <a:pt x="120" y="8"/>
                    <a:pt x="120" y="8"/>
                  </a:cubicBezTo>
                  <a:cubicBezTo>
                    <a:pt x="121" y="9"/>
                    <a:pt x="121" y="9"/>
                    <a:pt x="121" y="9"/>
                  </a:cubicBezTo>
                  <a:cubicBezTo>
                    <a:pt x="122" y="9"/>
                    <a:pt x="122" y="9"/>
                    <a:pt x="122" y="9"/>
                  </a:cubicBezTo>
                  <a:cubicBezTo>
                    <a:pt x="123" y="10"/>
                    <a:pt x="123" y="10"/>
                    <a:pt x="123" y="10"/>
                  </a:cubicBezTo>
                  <a:cubicBezTo>
                    <a:pt x="123" y="9"/>
                    <a:pt x="123" y="9"/>
                    <a:pt x="123" y="9"/>
                  </a:cubicBezTo>
                  <a:cubicBezTo>
                    <a:pt x="122" y="9"/>
                    <a:pt x="122" y="9"/>
                    <a:pt x="122" y="9"/>
                  </a:cubicBezTo>
                  <a:cubicBezTo>
                    <a:pt x="121" y="8"/>
                    <a:pt x="121" y="8"/>
                    <a:pt x="121" y="8"/>
                  </a:cubicBezTo>
                  <a:cubicBezTo>
                    <a:pt x="120" y="7"/>
                    <a:pt x="120" y="7"/>
                    <a:pt x="120" y="7"/>
                  </a:cubicBezTo>
                  <a:cubicBezTo>
                    <a:pt x="120" y="6"/>
                    <a:pt x="120" y="6"/>
                    <a:pt x="120" y="6"/>
                  </a:cubicBezTo>
                  <a:cubicBezTo>
                    <a:pt x="120" y="5"/>
                    <a:pt x="120" y="5"/>
                    <a:pt x="120" y="5"/>
                  </a:cubicBezTo>
                  <a:cubicBezTo>
                    <a:pt x="121" y="5"/>
                    <a:pt x="121" y="5"/>
                    <a:pt x="121" y="5"/>
                  </a:cubicBezTo>
                  <a:cubicBezTo>
                    <a:pt x="122" y="5"/>
                    <a:pt x="122" y="5"/>
                    <a:pt x="122" y="5"/>
                  </a:cubicBezTo>
                  <a:cubicBezTo>
                    <a:pt x="123" y="6"/>
                    <a:pt x="123" y="6"/>
                    <a:pt x="123" y="6"/>
                  </a:cubicBezTo>
                  <a:cubicBezTo>
                    <a:pt x="124" y="6"/>
                    <a:pt x="124" y="6"/>
                    <a:pt x="124" y="6"/>
                  </a:cubicBezTo>
                  <a:cubicBezTo>
                    <a:pt x="124" y="5"/>
                    <a:pt x="124" y="5"/>
                    <a:pt x="124" y="5"/>
                  </a:cubicBezTo>
                  <a:cubicBezTo>
                    <a:pt x="124" y="5"/>
                    <a:pt x="124" y="5"/>
                    <a:pt x="124" y="5"/>
                  </a:cubicBezTo>
                  <a:cubicBezTo>
                    <a:pt x="124" y="5"/>
                    <a:pt x="124" y="5"/>
                    <a:pt x="124" y="5"/>
                  </a:cubicBezTo>
                  <a:cubicBezTo>
                    <a:pt x="124" y="5"/>
                    <a:pt x="124" y="5"/>
                    <a:pt x="124" y="5"/>
                  </a:cubicBezTo>
                  <a:cubicBezTo>
                    <a:pt x="124" y="4"/>
                    <a:pt x="124" y="4"/>
                    <a:pt x="124" y="4"/>
                  </a:cubicBezTo>
                  <a:cubicBezTo>
                    <a:pt x="125" y="3"/>
                    <a:pt x="125" y="3"/>
                    <a:pt x="125" y="3"/>
                  </a:cubicBezTo>
                  <a:cubicBezTo>
                    <a:pt x="125" y="3"/>
                    <a:pt x="125" y="3"/>
                    <a:pt x="125" y="3"/>
                  </a:cubicBezTo>
                  <a:cubicBezTo>
                    <a:pt x="124" y="2"/>
                    <a:pt x="124" y="2"/>
                    <a:pt x="124" y="2"/>
                  </a:cubicBezTo>
                  <a:cubicBezTo>
                    <a:pt x="125" y="2"/>
                    <a:pt x="125" y="2"/>
                    <a:pt x="125" y="2"/>
                  </a:cubicBezTo>
                  <a:cubicBezTo>
                    <a:pt x="125" y="1"/>
                    <a:pt x="125" y="1"/>
                    <a:pt x="125" y="1"/>
                  </a:cubicBezTo>
                  <a:cubicBezTo>
                    <a:pt x="126" y="2"/>
                    <a:pt x="126" y="2"/>
                    <a:pt x="126" y="2"/>
                  </a:cubicBezTo>
                  <a:cubicBezTo>
                    <a:pt x="126" y="1"/>
                    <a:pt x="126" y="1"/>
                    <a:pt x="126" y="1"/>
                  </a:cubicBezTo>
                  <a:cubicBezTo>
                    <a:pt x="126" y="0"/>
                    <a:pt x="126" y="0"/>
                    <a:pt x="126" y="0"/>
                  </a:cubicBezTo>
                  <a:cubicBezTo>
                    <a:pt x="127" y="0"/>
                    <a:pt x="127" y="0"/>
                    <a:pt x="127" y="0"/>
                  </a:cubicBezTo>
                  <a:cubicBezTo>
                    <a:pt x="127" y="0"/>
                    <a:pt x="127" y="0"/>
                    <a:pt x="127" y="0"/>
                  </a:cubicBezTo>
                  <a:cubicBezTo>
                    <a:pt x="127" y="1"/>
                    <a:pt x="127" y="1"/>
                    <a:pt x="127" y="1"/>
                  </a:cubicBezTo>
                  <a:cubicBezTo>
                    <a:pt x="128" y="1"/>
                    <a:pt x="128" y="1"/>
                    <a:pt x="128" y="1"/>
                  </a:cubicBezTo>
                  <a:cubicBezTo>
                    <a:pt x="128" y="1"/>
                    <a:pt x="128" y="1"/>
                    <a:pt x="128" y="1"/>
                  </a:cubicBezTo>
                  <a:cubicBezTo>
                    <a:pt x="128" y="2"/>
                    <a:pt x="128" y="2"/>
                    <a:pt x="128" y="2"/>
                  </a:cubicBezTo>
                  <a:cubicBezTo>
                    <a:pt x="129" y="2"/>
                    <a:pt x="129" y="2"/>
                    <a:pt x="129" y="2"/>
                  </a:cubicBezTo>
                  <a:cubicBezTo>
                    <a:pt x="129" y="2"/>
                    <a:pt x="129" y="2"/>
                    <a:pt x="129" y="2"/>
                  </a:cubicBezTo>
                  <a:cubicBezTo>
                    <a:pt x="129" y="2"/>
                    <a:pt x="129" y="2"/>
                    <a:pt x="129" y="2"/>
                  </a:cubicBezTo>
                  <a:cubicBezTo>
                    <a:pt x="129" y="1"/>
                    <a:pt x="129" y="1"/>
                    <a:pt x="129" y="1"/>
                  </a:cubicBezTo>
                  <a:cubicBezTo>
                    <a:pt x="129" y="0"/>
                    <a:pt x="129" y="0"/>
                    <a:pt x="129" y="0"/>
                  </a:cubicBezTo>
                  <a:cubicBezTo>
                    <a:pt x="129" y="0"/>
                    <a:pt x="129" y="0"/>
                    <a:pt x="129" y="0"/>
                  </a:cubicBezTo>
                  <a:cubicBezTo>
                    <a:pt x="130" y="0"/>
                    <a:pt x="130" y="0"/>
                    <a:pt x="130" y="0"/>
                  </a:cubicBezTo>
                  <a:cubicBezTo>
                    <a:pt x="131" y="0"/>
                    <a:pt x="131" y="0"/>
                    <a:pt x="131" y="0"/>
                  </a:cubicBezTo>
                  <a:cubicBezTo>
                    <a:pt x="132" y="0"/>
                    <a:pt x="132" y="0"/>
                    <a:pt x="132" y="0"/>
                  </a:cubicBezTo>
                  <a:cubicBezTo>
                    <a:pt x="133" y="0"/>
                    <a:pt x="133" y="0"/>
                    <a:pt x="133" y="0"/>
                  </a:cubicBezTo>
                  <a:cubicBezTo>
                    <a:pt x="133" y="1"/>
                    <a:pt x="133" y="1"/>
                    <a:pt x="133" y="1"/>
                  </a:cubicBezTo>
                  <a:cubicBezTo>
                    <a:pt x="134" y="1"/>
                    <a:pt x="134" y="1"/>
                    <a:pt x="134" y="1"/>
                  </a:cubicBezTo>
                  <a:cubicBezTo>
                    <a:pt x="134" y="0"/>
                    <a:pt x="134" y="0"/>
                    <a:pt x="134" y="0"/>
                  </a:cubicBezTo>
                  <a:cubicBezTo>
                    <a:pt x="135" y="0"/>
                    <a:pt x="135" y="0"/>
                    <a:pt x="135" y="0"/>
                  </a:cubicBezTo>
                  <a:cubicBezTo>
                    <a:pt x="136" y="1"/>
                    <a:pt x="136" y="1"/>
                    <a:pt x="136" y="1"/>
                  </a:cubicBezTo>
                  <a:cubicBezTo>
                    <a:pt x="137" y="1"/>
                    <a:pt x="137" y="1"/>
                    <a:pt x="137" y="1"/>
                  </a:cubicBezTo>
                  <a:cubicBezTo>
                    <a:pt x="137" y="1"/>
                    <a:pt x="137" y="1"/>
                    <a:pt x="137" y="1"/>
                  </a:cubicBezTo>
                  <a:cubicBezTo>
                    <a:pt x="138" y="1"/>
                    <a:pt x="138" y="1"/>
                    <a:pt x="138" y="1"/>
                  </a:cubicBezTo>
                  <a:cubicBezTo>
                    <a:pt x="139" y="1"/>
                    <a:pt x="139" y="1"/>
                    <a:pt x="139" y="1"/>
                  </a:cubicBezTo>
                  <a:cubicBezTo>
                    <a:pt x="139" y="1"/>
                    <a:pt x="139" y="1"/>
                    <a:pt x="139" y="1"/>
                  </a:cubicBezTo>
                  <a:cubicBezTo>
                    <a:pt x="140" y="2"/>
                    <a:pt x="140" y="2"/>
                    <a:pt x="140" y="2"/>
                  </a:cubicBezTo>
                  <a:cubicBezTo>
                    <a:pt x="140" y="2"/>
                    <a:pt x="140" y="2"/>
                    <a:pt x="140" y="2"/>
                  </a:cubicBezTo>
                  <a:cubicBezTo>
                    <a:pt x="140" y="2"/>
                    <a:pt x="140" y="2"/>
                    <a:pt x="140" y="2"/>
                  </a:cubicBezTo>
                  <a:cubicBezTo>
                    <a:pt x="141" y="2"/>
                    <a:pt x="141" y="2"/>
                    <a:pt x="141" y="2"/>
                  </a:cubicBezTo>
                  <a:cubicBezTo>
                    <a:pt x="142" y="2"/>
                    <a:pt x="142" y="2"/>
                    <a:pt x="142" y="2"/>
                  </a:cubicBezTo>
                  <a:cubicBezTo>
                    <a:pt x="143" y="2"/>
                    <a:pt x="143" y="2"/>
                    <a:pt x="143" y="2"/>
                  </a:cubicBezTo>
                  <a:cubicBezTo>
                    <a:pt x="144" y="3"/>
                    <a:pt x="144" y="3"/>
                    <a:pt x="144" y="3"/>
                  </a:cubicBezTo>
                  <a:cubicBezTo>
                    <a:pt x="146" y="3"/>
                    <a:pt x="146" y="3"/>
                    <a:pt x="146" y="3"/>
                  </a:cubicBezTo>
                  <a:cubicBezTo>
                    <a:pt x="146" y="4"/>
                    <a:pt x="146" y="4"/>
                    <a:pt x="146" y="4"/>
                  </a:cubicBezTo>
                  <a:cubicBezTo>
                    <a:pt x="147" y="3"/>
                    <a:pt x="147" y="3"/>
                    <a:pt x="147" y="3"/>
                  </a:cubicBezTo>
                  <a:cubicBezTo>
                    <a:pt x="147" y="4"/>
                    <a:pt x="147" y="4"/>
                    <a:pt x="147" y="4"/>
                  </a:cubicBezTo>
                  <a:cubicBezTo>
                    <a:pt x="148" y="4"/>
                    <a:pt x="148" y="4"/>
                    <a:pt x="148" y="4"/>
                  </a:cubicBezTo>
                  <a:cubicBezTo>
                    <a:pt x="148" y="4"/>
                    <a:pt x="148" y="4"/>
                    <a:pt x="148" y="4"/>
                  </a:cubicBezTo>
                  <a:cubicBezTo>
                    <a:pt x="149" y="4"/>
                    <a:pt x="149" y="4"/>
                    <a:pt x="149" y="4"/>
                  </a:cubicBezTo>
                  <a:cubicBezTo>
                    <a:pt x="150" y="5"/>
                    <a:pt x="150" y="5"/>
                    <a:pt x="150" y="5"/>
                  </a:cubicBezTo>
                  <a:cubicBezTo>
                    <a:pt x="151" y="5"/>
                    <a:pt x="151" y="5"/>
                    <a:pt x="151" y="5"/>
                  </a:cubicBezTo>
                  <a:cubicBezTo>
                    <a:pt x="152" y="6"/>
                    <a:pt x="152" y="6"/>
                    <a:pt x="152" y="6"/>
                  </a:cubicBezTo>
                  <a:cubicBezTo>
                    <a:pt x="153" y="6"/>
                    <a:pt x="153" y="6"/>
                    <a:pt x="153" y="6"/>
                  </a:cubicBezTo>
                  <a:cubicBezTo>
                    <a:pt x="153" y="7"/>
                    <a:pt x="153" y="7"/>
                    <a:pt x="153" y="7"/>
                  </a:cubicBezTo>
                  <a:cubicBezTo>
                    <a:pt x="154" y="7"/>
                    <a:pt x="154" y="7"/>
                    <a:pt x="154" y="7"/>
                  </a:cubicBezTo>
                  <a:cubicBezTo>
                    <a:pt x="154" y="8"/>
                    <a:pt x="154" y="8"/>
                    <a:pt x="154" y="8"/>
                  </a:cubicBezTo>
                  <a:cubicBezTo>
                    <a:pt x="154" y="8"/>
                    <a:pt x="154" y="8"/>
                    <a:pt x="154" y="8"/>
                  </a:cubicBezTo>
                  <a:cubicBezTo>
                    <a:pt x="153" y="8"/>
                    <a:pt x="153" y="8"/>
                    <a:pt x="153" y="8"/>
                  </a:cubicBezTo>
                  <a:cubicBezTo>
                    <a:pt x="152" y="8"/>
                    <a:pt x="152" y="8"/>
                    <a:pt x="152" y="8"/>
                  </a:cubicBezTo>
                  <a:cubicBezTo>
                    <a:pt x="152" y="9"/>
                    <a:pt x="152" y="9"/>
                    <a:pt x="152" y="9"/>
                  </a:cubicBezTo>
                  <a:cubicBezTo>
                    <a:pt x="151" y="9"/>
                    <a:pt x="151" y="9"/>
                    <a:pt x="151" y="9"/>
                  </a:cubicBezTo>
                  <a:cubicBezTo>
                    <a:pt x="151" y="9"/>
                    <a:pt x="151" y="9"/>
                    <a:pt x="151" y="9"/>
                  </a:cubicBezTo>
                  <a:cubicBezTo>
                    <a:pt x="150" y="9"/>
                    <a:pt x="150" y="9"/>
                    <a:pt x="150" y="9"/>
                  </a:cubicBezTo>
                  <a:cubicBezTo>
                    <a:pt x="150" y="9"/>
                    <a:pt x="150" y="9"/>
                    <a:pt x="150" y="9"/>
                  </a:cubicBezTo>
                  <a:cubicBezTo>
                    <a:pt x="149" y="9"/>
                    <a:pt x="149" y="9"/>
                    <a:pt x="149" y="9"/>
                  </a:cubicBezTo>
                  <a:cubicBezTo>
                    <a:pt x="147" y="8"/>
                    <a:pt x="147" y="8"/>
                    <a:pt x="147" y="8"/>
                  </a:cubicBezTo>
                  <a:cubicBezTo>
                    <a:pt x="146" y="8"/>
                    <a:pt x="146" y="8"/>
                    <a:pt x="146" y="8"/>
                  </a:cubicBezTo>
                  <a:cubicBezTo>
                    <a:pt x="146" y="8"/>
                    <a:pt x="146" y="8"/>
                    <a:pt x="146" y="8"/>
                  </a:cubicBezTo>
                  <a:cubicBezTo>
                    <a:pt x="145" y="8"/>
                    <a:pt x="145" y="8"/>
                    <a:pt x="145" y="8"/>
                  </a:cubicBezTo>
                  <a:cubicBezTo>
                    <a:pt x="144" y="8"/>
                    <a:pt x="144" y="8"/>
                    <a:pt x="144" y="8"/>
                  </a:cubicBezTo>
                  <a:cubicBezTo>
                    <a:pt x="143" y="8"/>
                    <a:pt x="143" y="8"/>
                    <a:pt x="143" y="8"/>
                  </a:cubicBezTo>
                  <a:cubicBezTo>
                    <a:pt x="143" y="8"/>
                    <a:pt x="143" y="8"/>
                    <a:pt x="143" y="8"/>
                  </a:cubicBezTo>
                  <a:cubicBezTo>
                    <a:pt x="143" y="8"/>
                    <a:pt x="143" y="8"/>
                    <a:pt x="143" y="8"/>
                  </a:cubicBezTo>
                  <a:cubicBezTo>
                    <a:pt x="142" y="8"/>
                    <a:pt x="142" y="8"/>
                    <a:pt x="142" y="8"/>
                  </a:cubicBezTo>
                  <a:cubicBezTo>
                    <a:pt x="140" y="9"/>
                    <a:pt x="140" y="9"/>
                    <a:pt x="140" y="9"/>
                  </a:cubicBezTo>
                  <a:cubicBezTo>
                    <a:pt x="140" y="9"/>
                    <a:pt x="140" y="9"/>
                    <a:pt x="140" y="9"/>
                  </a:cubicBezTo>
                  <a:cubicBezTo>
                    <a:pt x="139" y="9"/>
                    <a:pt x="139" y="9"/>
                    <a:pt x="139" y="9"/>
                  </a:cubicBezTo>
                  <a:cubicBezTo>
                    <a:pt x="138" y="9"/>
                    <a:pt x="138" y="9"/>
                    <a:pt x="138" y="9"/>
                  </a:cubicBezTo>
                  <a:cubicBezTo>
                    <a:pt x="137" y="9"/>
                    <a:pt x="137" y="9"/>
                    <a:pt x="137" y="9"/>
                  </a:cubicBezTo>
                  <a:cubicBezTo>
                    <a:pt x="136" y="9"/>
                    <a:pt x="136" y="9"/>
                    <a:pt x="136" y="9"/>
                  </a:cubicBezTo>
                  <a:cubicBezTo>
                    <a:pt x="136" y="8"/>
                    <a:pt x="136" y="8"/>
                    <a:pt x="136" y="8"/>
                  </a:cubicBezTo>
                  <a:cubicBezTo>
                    <a:pt x="135" y="8"/>
                    <a:pt x="135" y="8"/>
                    <a:pt x="135" y="8"/>
                  </a:cubicBezTo>
                  <a:cubicBezTo>
                    <a:pt x="136" y="7"/>
                    <a:pt x="136" y="7"/>
                    <a:pt x="136" y="7"/>
                  </a:cubicBezTo>
                  <a:cubicBezTo>
                    <a:pt x="136" y="7"/>
                    <a:pt x="136" y="7"/>
                    <a:pt x="136" y="7"/>
                  </a:cubicBezTo>
                  <a:cubicBezTo>
                    <a:pt x="137" y="7"/>
                    <a:pt x="137" y="7"/>
                    <a:pt x="137" y="7"/>
                  </a:cubicBezTo>
                  <a:cubicBezTo>
                    <a:pt x="136" y="7"/>
                    <a:pt x="136" y="7"/>
                    <a:pt x="136" y="7"/>
                  </a:cubicBezTo>
                  <a:cubicBezTo>
                    <a:pt x="136" y="6"/>
                    <a:pt x="136" y="6"/>
                    <a:pt x="136" y="6"/>
                  </a:cubicBezTo>
                  <a:cubicBezTo>
                    <a:pt x="135" y="7"/>
                    <a:pt x="135" y="7"/>
                    <a:pt x="135" y="7"/>
                  </a:cubicBezTo>
                  <a:cubicBezTo>
                    <a:pt x="134" y="7"/>
                    <a:pt x="134" y="7"/>
                    <a:pt x="134" y="7"/>
                  </a:cubicBezTo>
                  <a:cubicBezTo>
                    <a:pt x="134" y="8"/>
                    <a:pt x="134" y="8"/>
                    <a:pt x="134" y="8"/>
                  </a:cubicBezTo>
                  <a:cubicBezTo>
                    <a:pt x="135" y="9"/>
                    <a:pt x="135" y="9"/>
                    <a:pt x="135" y="9"/>
                  </a:cubicBezTo>
                  <a:cubicBezTo>
                    <a:pt x="135" y="9"/>
                    <a:pt x="135" y="9"/>
                    <a:pt x="135" y="9"/>
                  </a:cubicBezTo>
                  <a:cubicBezTo>
                    <a:pt x="135" y="9"/>
                    <a:pt x="135" y="9"/>
                    <a:pt x="135" y="9"/>
                  </a:cubicBezTo>
                  <a:cubicBezTo>
                    <a:pt x="134" y="9"/>
                    <a:pt x="134" y="9"/>
                    <a:pt x="134" y="9"/>
                  </a:cubicBezTo>
                  <a:cubicBezTo>
                    <a:pt x="134" y="9"/>
                    <a:pt x="134" y="9"/>
                    <a:pt x="134" y="9"/>
                  </a:cubicBezTo>
                  <a:cubicBezTo>
                    <a:pt x="133" y="9"/>
                    <a:pt x="133" y="9"/>
                    <a:pt x="133" y="9"/>
                  </a:cubicBezTo>
                  <a:cubicBezTo>
                    <a:pt x="132" y="9"/>
                    <a:pt x="132" y="9"/>
                    <a:pt x="132" y="9"/>
                  </a:cubicBezTo>
                  <a:cubicBezTo>
                    <a:pt x="132" y="10"/>
                    <a:pt x="132" y="10"/>
                    <a:pt x="132" y="10"/>
                  </a:cubicBezTo>
                  <a:cubicBezTo>
                    <a:pt x="131" y="10"/>
                    <a:pt x="131" y="10"/>
                    <a:pt x="131" y="10"/>
                  </a:cubicBezTo>
                  <a:cubicBezTo>
                    <a:pt x="130" y="9"/>
                    <a:pt x="130" y="9"/>
                    <a:pt x="130" y="9"/>
                  </a:cubicBezTo>
                  <a:cubicBezTo>
                    <a:pt x="129" y="9"/>
                    <a:pt x="129" y="9"/>
                    <a:pt x="129" y="9"/>
                  </a:cubicBezTo>
                  <a:cubicBezTo>
                    <a:pt x="128" y="10"/>
                    <a:pt x="128" y="10"/>
                    <a:pt x="128" y="10"/>
                  </a:cubicBezTo>
                  <a:cubicBezTo>
                    <a:pt x="126" y="11"/>
                    <a:pt x="126" y="11"/>
                    <a:pt x="126" y="11"/>
                  </a:cubicBezTo>
                  <a:cubicBezTo>
                    <a:pt x="126" y="11"/>
                    <a:pt x="126" y="11"/>
                    <a:pt x="126" y="11"/>
                  </a:cubicBezTo>
                  <a:cubicBezTo>
                    <a:pt x="126" y="13"/>
                    <a:pt x="126" y="13"/>
                    <a:pt x="126" y="13"/>
                  </a:cubicBezTo>
                  <a:cubicBezTo>
                    <a:pt x="126" y="13"/>
                    <a:pt x="126" y="13"/>
                    <a:pt x="126" y="13"/>
                  </a:cubicBezTo>
                  <a:cubicBezTo>
                    <a:pt x="126" y="14"/>
                    <a:pt x="126" y="14"/>
                    <a:pt x="126" y="14"/>
                  </a:cubicBezTo>
                  <a:cubicBezTo>
                    <a:pt x="126" y="14"/>
                    <a:pt x="126" y="14"/>
                    <a:pt x="126" y="14"/>
                  </a:cubicBezTo>
                  <a:cubicBezTo>
                    <a:pt x="127" y="14"/>
                    <a:pt x="127" y="14"/>
                    <a:pt x="127" y="14"/>
                  </a:cubicBezTo>
                  <a:cubicBezTo>
                    <a:pt x="127" y="13"/>
                    <a:pt x="127" y="13"/>
                    <a:pt x="127" y="13"/>
                  </a:cubicBezTo>
                  <a:cubicBezTo>
                    <a:pt x="127" y="12"/>
                    <a:pt x="127" y="12"/>
                    <a:pt x="127" y="12"/>
                  </a:cubicBezTo>
                  <a:cubicBezTo>
                    <a:pt x="127" y="12"/>
                    <a:pt x="127" y="12"/>
                    <a:pt x="127" y="12"/>
                  </a:cubicBezTo>
                  <a:cubicBezTo>
                    <a:pt x="128" y="12"/>
                    <a:pt x="128" y="12"/>
                    <a:pt x="128" y="12"/>
                  </a:cubicBezTo>
                  <a:cubicBezTo>
                    <a:pt x="128" y="12"/>
                    <a:pt x="128" y="12"/>
                    <a:pt x="128" y="12"/>
                  </a:cubicBezTo>
                  <a:cubicBezTo>
                    <a:pt x="129" y="12"/>
                    <a:pt x="129" y="12"/>
                    <a:pt x="129" y="12"/>
                  </a:cubicBezTo>
                  <a:cubicBezTo>
                    <a:pt x="129" y="12"/>
                    <a:pt x="129" y="12"/>
                    <a:pt x="129" y="12"/>
                  </a:cubicBezTo>
                  <a:cubicBezTo>
                    <a:pt x="129" y="12"/>
                    <a:pt x="129" y="12"/>
                    <a:pt x="129" y="12"/>
                  </a:cubicBezTo>
                  <a:cubicBezTo>
                    <a:pt x="129" y="13"/>
                    <a:pt x="129" y="13"/>
                    <a:pt x="129" y="13"/>
                  </a:cubicBezTo>
                  <a:cubicBezTo>
                    <a:pt x="129" y="13"/>
                    <a:pt x="129" y="13"/>
                    <a:pt x="129" y="13"/>
                  </a:cubicBezTo>
                  <a:cubicBezTo>
                    <a:pt x="129" y="13"/>
                    <a:pt x="129" y="13"/>
                    <a:pt x="129" y="13"/>
                  </a:cubicBezTo>
                  <a:cubicBezTo>
                    <a:pt x="129" y="13"/>
                    <a:pt x="129" y="13"/>
                    <a:pt x="129" y="13"/>
                  </a:cubicBezTo>
                  <a:cubicBezTo>
                    <a:pt x="130" y="12"/>
                    <a:pt x="130" y="12"/>
                    <a:pt x="130" y="12"/>
                  </a:cubicBezTo>
                  <a:cubicBezTo>
                    <a:pt x="130" y="12"/>
                    <a:pt x="130" y="11"/>
                    <a:pt x="130" y="11"/>
                  </a:cubicBezTo>
                  <a:cubicBezTo>
                    <a:pt x="130" y="11"/>
                    <a:pt x="131" y="11"/>
                    <a:pt x="131" y="11"/>
                  </a:cubicBezTo>
                  <a:cubicBezTo>
                    <a:pt x="132" y="11"/>
                    <a:pt x="132" y="11"/>
                    <a:pt x="132" y="11"/>
                  </a:cubicBezTo>
                  <a:cubicBezTo>
                    <a:pt x="133" y="11"/>
                    <a:pt x="133" y="11"/>
                    <a:pt x="133" y="11"/>
                  </a:cubicBezTo>
                  <a:cubicBezTo>
                    <a:pt x="134" y="10"/>
                    <a:pt x="134" y="10"/>
                    <a:pt x="134" y="10"/>
                  </a:cubicBezTo>
                  <a:cubicBezTo>
                    <a:pt x="134" y="10"/>
                    <a:pt x="134" y="10"/>
                    <a:pt x="134" y="10"/>
                  </a:cubicBezTo>
                  <a:cubicBezTo>
                    <a:pt x="135" y="10"/>
                    <a:pt x="135" y="10"/>
                    <a:pt x="135" y="10"/>
                  </a:cubicBezTo>
                  <a:cubicBezTo>
                    <a:pt x="135" y="11"/>
                    <a:pt x="135" y="11"/>
                    <a:pt x="135" y="11"/>
                  </a:cubicBezTo>
                  <a:cubicBezTo>
                    <a:pt x="135" y="12"/>
                    <a:pt x="135" y="12"/>
                    <a:pt x="135" y="12"/>
                  </a:cubicBezTo>
                  <a:cubicBezTo>
                    <a:pt x="136" y="12"/>
                    <a:pt x="136" y="12"/>
                    <a:pt x="136" y="12"/>
                  </a:cubicBezTo>
                  <a:cubicBezTo>
                    <a:pt x="136" y="12"/>
                    <a:pt x="136" y="12"/>
                    <a:pt x="136" y="12"/>
                  </a:cubicBezTo>
                  <a:cubicBezTo>
                    <a:pt x="136" y="12"/>
                    <a:pt x="136" y="12"/>
                    <a:pt x="136" y="12"/>
                  </a:cubicBezTo>
                  <a:cubicBezTo>
                    <a:pt x="136" y="11"/>
                    <a:pt x="136" y="11"/>
                    <a:pt x="136" y="11"/>
                  </a:cubicBezTo>
                  <a:cubicBezTo>
                    <a:pt x="136" y="10"/>
                    <a:pt x="136" y="10"/>
                    <a:pt x="136" y="10"/>
                  </a:cubicBezTo>
                  <a:cubicBezTo>
                    <a:pt x="137" y="10"/>
                    <a:pt x="137" y="10"/>
                    <a:pt x="137" y="10"/>
                  </a:cubicBezTo>
                  <a:cubicBezTo>
                    <a:pt x="138" y="10"/>
                    <a:pt x="138" y="10"/>
                    <a:pt x="138" y="10"/>
                  </a:cubicBezTo>
                  <a:cubicBezTo>
                    <a:pt x="139" y="10"/>
                    <a:pt x="139" y="10"/>
                    <a:pt x="139" y="10"/>
                  </a:cubicBezTo>
                  <a:cubicBezTo>
                    <a:pt x="140" y="10"/>
                    <a:pt x="140" y="10"/>
                    <a:pt x="140" y="10"/>
                  </a:cubicBezTo>
                  <a:cubicBezTo>
                    <a:pt x="141" y="10"/>
                    <a:pt x="141" y="10"/>
                    <a:pt x="141" y="10"/>
                  </a:cubicBezTo>
                  <a:cubicBezTo>
                    <a:pt x="142" y="9"/>
                    <a:pt x="142" y="9"/>
                    <a:pt x="142" y="9"/>
                  </a:cubicBezTo>
                  <a:cubicBezTo>
                    <a:pt x="144" y="9"/>
                    <a:pt x="144" y="9"/>
                    <a:pt x="144" y="9"/>
                  </a:cubicBezTo>
                  <a:cubicBezTo>
                    <a:pt x="145" y="10"/>
                    <a:pt x="145" y="10"/>
                    <a:pt x="145" y="10"/>
                  </a:cubicBezTo>
                  <a:cubicBezTo>
                    <a:pt x="146" y="10"/>
                    <a:pt x="146" y="10"/>
                    <a:pt x="146" y="10"/>
                  </a:cubicBezTo>
                  <a:cubicBezTo>
                    <a:pt x="146" y="10"/>
                    <a:pt x="146" y="10"/>
                    <a:pt x="146" y="10"/>
                  </a:cubicBezTo>
                  <a:cubicBezTo>
                    <a:pt x="147" y="11"/>
                    <a:pt x="147" y="11"/>
                    <a:pt x="147" y="11"/>
                  </a:cubicBezTo>
                  <a:cubicBezTo>
                    <a:pt x="148" y="11"/>
                    <a:pt x="148" y="11"/>
                    <a:pt x="148" y="11"/>
                  </a:cubicBezTo>
                  <a:cubicBezTo>
                    <a:pt x="148" y="11"/>
                    <a:pt x="148" y="11"/>
                    <a:pt x="148" y="11"/>
                  </a:cubicBezTo>
                  <a:cubicBezTo>
                    <a:pt x="149" y="11"/>
                    <a:pt x="149" y="11"/>
                    <a:pt x="149" y="11"/>
                  </a:cubicBezTo>
                  <a:cubicBezTo>
                    <a:pt x="150" y="11"/>
                    <a:pt x="150" y="11"/>
                    <a:pt x="150" y="11"/>
                  </a:cubicBezTo>
                  <a:cubicBezTo>
                    <a:pt x="150" y="11"/>
                    <a:pt x="150" y="11"/>
                    <a:pt x="150" y="11"/>
                  </a:cubicBezTo>
                  <a:cubicBezTo>
                    <a:pt x="151" y="11"/>
                    <a:pt x="151" y="11"/>
                    <a:pt x="151" y="11"/>
                  </a:cubicBezTo>
                  <a:cubicBezTo>
                    <a:pt x="151" y="12"/>
                    <a:pt x="151" y="12"/>
                    <a:pt x="151" y="12"/>
                  </a:cubicBezTo>
                  <a:cubicBezTo>
                    <a:pt x="151" y="12"/>
                    <a:pt x="151" y="12"/>
                    <a:pt x="151" y="12"/>
                  </a:cubicBezTo>
                  <a:cubicBezTo>
                    <a:pt x="152" y="11"/>
                    <a:pt x="152" y="11"/>
                    <a:pt x="152" y="11"/>
                  </a:cubicBezTo>
                  <a:cubicBezTo>
                    <a:pt x="153" y="11"/>
                    <a:pt x="153" y="11"/>
                    <a:pt x="153" y="11"/>
                  </a:cubicBezTo>
                  <a:cubicBezTo>
                    <a:pt x="153" y="11"/>
                    <a:pt x="153" y="11"/>
                    <a:pt x="153" y="11"/>
                  </a:cubicBezTo>
                  <a:cubicBezTo>
                    <a:pt x="155" y="10"/>
                    <a:pt x="155" y="10"/>
                    <a:pt x="155" y="10"/>
                  </a:cubicBezTo>
                  <a:cubicBezTo>
                    <a:pt x="155" y="10"/>
                    <a:pt x="155" y="10"/>
                    <a:pt x="155" y="10"/>
                  </a:cubicBezTo>
                  <a:cubicBezTo>
                    <a:pt x="156" y="10"/>
                    <a:pt x="156" y="10"/>
                    <a:pt x="156" y="10"/>
                  </a:cubicBezTo>
                  <a:cubicBezTo>
                    <a:pt x="156" y="10"/>
                    <a:pt x="156" y="10"/>
                    <a:pt x="156" y="10"/>
                  </a:cubicBezTo>
                  <a:cubicBezTo>
                    <a:pt x="157" y="11"/>
                    <a:pt x="157" y="11"/>
                    <a:pt x="157" y="11"/>
                  </a:cubicBezTo>
                  <a:cubicBezTo>
                    <a:pt x="157" y="11"/>
                    <a:pt x="157" y="11"/>
                    <a:pt x="157" y="11"/>
                  </a:cubicBezTo>
                  <a:cubicBezTo>
                    <a:pt x="157" y="11"/>
                    <a:pt x="157" y="11"/>
                    <a:pt x="157" y="11"/>
                  </a:cubicBezTo>
                  <a:cubicBezTo>
                    <a:pt x="157" y="12"/>
                    <a:pt x="157" y="12"/>
                    <a:pt x="157" y="12"/>
                  </a:cubicBezTo>
                  <a:cubicBezTo>
                    <a:pt x="157" y="12"/>
                    <a:pt x="157" y="12"/>
                    <a:pt x="157" y="12"/>
                  </a:cubicBezTo>
                  <a:cubicBezTo>
                    <a:pt x="157" y="12"/>
                    <a:pt x="157" y="12"/>
                    <a:pt x="157" y="12"/>
                  </a:cubicBezTo>
                  <a:cubicBezTo>
                    <a:pt x="158" y="13"/>
                    <a:pt x="158" y="13"/>
                    <a:pt x="158" y="13"/>
                  </a:cubicBezTo>
                  <a:cubicBezTo>
                    <a:pt x="158" y="13"/>
                    <a:pt x="158" y="13"/>
                    <a:pt x="158" y="13"/>
                  </a:cubicBezTo>
                  <a:cubicBezTo>
                    <a:pt x="156" y="14"/>
                    <a:pt x="156" y="14"/>
                    <a:pt x="156" y="14"/>
                  </a:cubicBezTo>
                  <a:cubicBezTo>
                    <a:pt x="155" y="14"/>
                    <a:pt x="155" y="14"/>
                    <a:pt x="155" y="14"/>
                  </a:cubicBezTo>
                  <a:cubicBezTo>
                    <a:pt x="154" y="14"/>
                    <a:pt x="154" y="14"/>
                    <a:pt x="154" y="14"/>
                  </a:cubicBezTo>
                  <a:cubicBezTo>
                    <a:pt x="154" y="14"/>
                    <a:pt x="154" y="14"/>
                    <a:pt x="154" y="14"/>
                  </a:cubicBezTo>
                  <a:cubicBezTo>
                    <a:pt x="153" y="13"/>
                    <a:pt x="153" y="13"/>
                    <a:pt x="153" y="13"/>
                  </a:cubicBezTo>
                  <a:cubicBezTo>
                    <a:pt x="153" y="14"/>
                    <a:pt x="153" y="14"/>
                    <a:pt x="153" y="14"/>
                  </a:cubicBezTo>
                  <a:cubicBezTo>
                    <a:pt x="153" y="14"/>
                    <a:pt x="153" y="14"/>
                    <a:pt x="153" y="14"/>
                  </a:cubicBezTo>
                  <a:cubicBezTo>
                    <a:pt x="154" y="15"/>
                    <a:pt x="154" y="15"/>
                    <a:pt x="154" y="15"/>
                  </a:cubicBezTo>
                  <a:cubicBezTo>
                    <a:pt x="154" y="15"/>
                    <a:pt x="154" y="15"/>
                    <a:pt x="154" y="15"/>
                  </a:cubicBezTo>
                  <a:cubicBezTo>
                    <a:pt x="154" y="15"/>
                    <a:pt x="154" y="15"/>
                    <a:pt x="154" y="15"/>
                  </a:cubicBezTo>
                  <a:cubicBezTo>
                    <a:pt x="153" y="15"/>
                    <a:pt x="153" y="15"/>
                    <a:pt x="153" y="15"/>
                  </a:cubicBezTo>
                  <a:cubicBezTo>
                    <a:pt x="152" y="15"/>
                    <a:pt x="152" y="15"/>
                    <a:pt x="152" y="15"/>
                  </a:cubicBezTo>
                  <a:cubicBezTo>
                    <a:pt x="152" y="15"/>
                    <a:pt x="152" y="15"/>
                    <a:pt x="152" y="15"/>
                  </a:cubicBezTo>
                  <a:cubicBezTo>
                    <a:pt x="152" y="15"/>
                    <a:pt x="152" y="15"/>
                    <a:pt x="152" y="15"/>
                  </a:cubicBezTo>
                  <a:cubicBezTo>
                    <a:pt x="152" y="15"/>
                    <a:pt x="152" y="15"/>
                    <a:pt x="152" y="15"/>
                  </a:cubicBezTo>
                  <a:cubicBezTo>
                    <a:pt x="153" y="16"/>
                    <a:pt x="153" y="16"/>
                    <a:pt x="153" y="16"/>
                  </a:cubicBezTo>
                  <a:cubicBezTo>
                    <a:pt x="154" y="16"/>
                    <a:pt x="154" y="16"/>
                    <a:pt x="154" y="16"/>
                  </a:cubicBezTo>
                  <a:cubicBezTo>
                    <a:pt x="155" y="16"/>
                    <a:pt x="155" y="16"/>
                    <a:pt x="155" y="16"/>
                  </a:cubicBezTo>
                  <a:cubicBezTo>
                    <a:pt x="155" y="16"/>
                    <a:pt x="155" y="16"/>
                    <a:pt x="155" y="16"/>
                  </a:cubicBezTo>
                  <a:cubicBezTo>
                    <a:pt x="157" y="15"/>
                    <a:pt x="157" y="15"/>
                    <a:pt x="157" y="15"/>
                  </a:cubicBezTo>
                  <a:cubicBezTo>
                    <a:pt x="157" y="15"/>
                    <a:pt x="157" y="15"/>
                    <a:pt x="157" y="15"/>
                  </a:cubicBezTo>
                  <a:cubicBezTo>
                    <a:pt x="157" y="16"/>
                    <a:pt x="157" y="16"/>
                    <a:pt x="157" y="16"/>
                  </a:cubicBezTo>
                  <a:cubicBezTo>
                    <a:pt x="157" y="15"/>
                    <a:pt x="157" y="15"/>
                    <a:pt x="157" y="15"/>
                  </a:cubicBezTo>
                  <a:cubicBezTo>
                    <a:pt x="157" y="15"/>
                    <a:pt x="157" y="15"/>
                    <a:pt x="157" y="15"/>
                  </a:cubicBezTo>
                  <a:cubicBezTo>
                    <a:pt x="158" y="15"/>
                    <a:pt x="158" y="15"/>
                    <a:pt x="158" y="15"/>
                  </a:cubicBezTo>
                  <a:cubicBezTo>
                    <a:pt x="160" y="15"/>
                    <a:pt x="160" y="15"/>
                    <a:pt x="160" y="15"/>
                  </a:cubicBezTo>
                  <a:cubicBezTo>
                    <a:pt x="160" y="15"/>
                    <a:pt x="160" y="15"/>
                    <a:pt x="160" y="15"/>
                  </a:cubicBezTo>
                  <a:cubicBezTo>
                    <a:pt x="161" y="16"/>
                    <a:pt x="161" y="16"/>
                    <a:pt x="161" y="16"/>
                  </a:cubicBezTo>
                  <a:cubicBezTo>
                    <a:pt x="161" y="16"/>
                    <a:pt x="161" y="16"/>
                    <a:pt x="161" y="16"/>
                  </a:cubicBezTo>
                  <a:cubicBezTo>
                    <a:pt x="161" y="16"/>
                    <a:pt x="161" y="16"/>
                    <a:pt x="161" y="16"/>
                  </a:cubicBezTo>
                  <a:cubicBezTo>
                    <a:pt x="162" y="15"/>
                    <a:pt x="162" y="15"/>
                    <a:pt x="162" y="15"/>
                  </a:cubicBezTo>
                  <a:cubicBezTo>
                    <a:pt x="162" y="16"/>
                    <a:pt x="162" y="16"/>
                    <a:pt x="162" y="16"/>
                  </a:cubicBezTo>
                  <a:cubicBezTo>
                    <a:pt x="162" y="16"/>
                    <a:pt x="162" y="16"/>
                    <a:pt x="162" y="16"/>
                  </a:cubicBezTo>
                  <a:cubicBezTo>
                    <a:pt x="163" y="17"/>
                    <a:pt x="163" y="17"/>
                    <a:pt x="163" y="17"/>
                  </a:cubicBezTo>
                  <a:cubicBezTo>
                    <a:pt x="164" y="17"/>
                    <a:pt x="164" y="17"/>
                    <a:pt x="164" y="17"/>
                  </a:cubicBezTo>
                  <a:cubicBezTo>
                    <a:pt x="165" y="17"/>
                    <a:pt x="165" y="17"/>
                    <a:pt x="165" y="17"/>
                  </a:cubicBezTo>
                  <a:cubicBezTo>
                    <a:pt x="165" y="18"/>
                    <a:pt x="165" y="18"/>
                    <a:pt x="165" y="18"/>
                  </a:cubicBezTo>
                  <a:cubicBezTo>
                    <a:pt x="165" y="18"/>
                    <a:pt x="165" y="18"/>
                    <a:pt x="165" y="18"/>
                  </a:cubicBezTo>
                  <a:cubicBezTo>
                    <a:pt x="167" y="19"/>
                    <a:pt x="167" y="19"/>
                    <a:pt x="167" y="19"/>
                  </a:cubicBezTo>
                  <a:cubicBezTo>
                    <a:pt x="167" y="19"/>
                    <a:pt x="167" y="19"/>
                    <a:pt x="167" y="19"/>
                  </a:cubicBezTo>
                  <a:cubicBezTo>
                    <a:pt x="167" y="20"/>
                    <a:pt x="167" y="20"/>
                    <a:pt x="167" y="20"/>
                  </a:cubicBezTo>
                  <a:cubicBezTo>
                    <a:pt x="167" y="20"/>
                    <a:pt x="167" y="20"/>
                    <a:pt x="167" y="20"/>
                  </a:cubicBezTo>
                  <a:cubicBezTo>
                    <a:pt x="167" y="21"/>
                    <a:pt x="167" y="21"/>
                    <a:pt x="167" y="21"/>
                  </a:cubicBezTo>
                  <a:cubicBezTo>
                    <a:pt x="167" y="21"/>
                    <a:pt x="167" y="21"/>
                    <a:pt x="167" y="21"/>
                  </a:cubicBezTo>
                  <a:cubicBezTo>
                    <a:pt x="167" y="22"/>
                    <a:pt x="167" y="22"/>
                    <a:pt x="167" y="22"/>
                  </a:cubicBezTo>
                  <a:cubicBezTo>
                    <a:pt x="166" y="22"/>
                    <a:pt x="166" y="22"/>
                    <a:pt x="166" y="22"/>
                  </a:cubicBezTo>
                  <a:cubicBezTo>
                    <a:pt x="166" y="22"/>
                    <a:pt x="166" y="22"/>
                    <a:pt x="166" y="22"/>
                  </a:cubicBezTo>
                  <a:cubicBezTo>
                    <a:pt x="165" y="23"/>
                    <a:pt x="165" y="23"/>
                    <a:pt x="165" y="23"/>
                  </a:cubicBezTo>
                  <a:cubicBezTo>
                    <a:pt x="165" y="22"/>
                    <a:pt x="165" y="22"/>
                    <a:pt x="165" y="22"/>
                  </a:cubicBezTo>
                  <a:cubicBezTo>
                    <a:pt x="164" y="23"/>
                    <a:pt x="164" y="23"/>
                    <a:pt x="164" y="23"/>
                  </a:cubicBezTo>
                  <a:cubicBezTo>
                    <a:pt x="164" y="23"/>
                    <a:pt x="164" y="23"/>
                    <a:pt x="164" y="23"/>
                  </a:cubicBezTo>
                  <a:cubicBezTo>
                    <a:pt x="164" y="23"/>
                    <a:pt x="164" y="23"/>
                    <a:pt x="164" y="23"/>
                  </a:cubicBezTo>
                  <a:cubicBezTo>
                    <a:pt x="163" y="24"/>
                    <a:pt x="163" y="24"/>
                    <a:pt x="163" y="24"/>
                  </a:cubicBezTo>
                  <a:cubicBezTo>
                    <a:pt x="162" y="24"/>
                    <a:pt x="162" y="24"/>
                    <a:pt x="162" y="24"/>
                  </a:cubicBezTo>
                  <a:cubicBezTo>
                    <a:pt x="161" y="24"/>
                    <a:pt x="161" y="24"/>
                    <a:pt x="161" y="24"/>
                  </a:cubicBezTo>
                  <a:cubicBezTo>
                    <a:pt x="160" y="24"/>
                    <a:pt x="160" y="24"/>
                    <a:pt x="160" y="24"/>
                  </a:cubicBezTo>
                  <a:cubicBezTo>
                    <a:pt x="160" y="24"/>
                    <a:pt x="160" y="24"/>
                    <a:pt x="160" y="24"/>
                  </a:cubicBezTo>
                  <a:cubicBezTo>
                    <a:pt x="159" y="24"/>
                    <a:pt x="159" y="24"/>
                    <a:pt x="159" y="24"/>
                  </a:cubicBezTo>
                  <a:cubicBezTo>
                    <a:pt x="159" y="24"/>
                    <a:pt x="159" y="24"/>
                    <a:pt x="159" y="24"/>
                  </a:cubicBezTo>
                  <a:cubicBezTo>
                    <a:pt x="159" y="24"/>
                    <a:pt x="159" y="24"/>
                    <a:pt x="159" y="24"/>
                  </a:cubicBezTo>
                  <a:cubicBezTo>
                    <a:pt x="159" y="24"/>
                    <a:pt x="159" y="24"/>
                    <a:pt x="159" y="24"/>
                  </a:cubicBezTo>
                  <a:cubicBezTo>
                    <a:pt x="159" y="24"/>
                    <a:pt x="159" y="24"/>
                    <a:pt x="159" y="24"/>
                  </a:cubicBezTo>
                  <a:cubicBezTo>
                    <a:pt x="159" y="25"/>
                    <a:pt x="159" y="25"/>
                    <a:pt x="159" y="25"/>
                  </a:cubicBezTo>
                  <a:cubicBezTo>
                    <a:pt x="158" y="25"/>
                    <a:pt x="158" y="25"/>
                    <a:pt x="158" y="25"/>
                  </a:cubicBezTo>
                  <a:cubicBezTo>
                    <a:pt x="157" y="25"/>
                    <a:pt x="157" y="25"/>
                    <a:pt x="157" y="25"/>
                  </a:cubicBezTo>
                  <a:cubicBezTo>
                    <a:pt x="157" y="25"/>
                    <a:pt x="157" y="25"/>
                    <a:pt x="157" y="25"/>
                  </a:cubicBezTo>
                  <a:cubicBezTo>
                    <a:pt x="156" y="25"/>
                    <a:pt x="156" y="25"/>
                    <a:pt x="156" y="25"/>
                  </a:cubicBezTo>
                  <a:cubicBezTo>
                    <a:pt x="156" y="25"/>
                    <a:pt x="156" y="25"/>
                    <a:pt x="156" y="25"/>
                  </a:cubicBezTo>
                  <a:cubicBezTo>
                    <a:pt x="155" y="25"/>
                    <a:pt x="155" y="25"/>
                    <a:pt x="155" y="25"/>
                  </a:cubicBezTo>
                  <a:cubicBezTo>
                    <a:pt x="154" y="25"/>
                    <a:pt x="154" y="25"/>
                    <a:pt x="154" y="25"/>
                  </a:cubicBezTo>
                  <a:cubicBezTo>
                    <a:pt x="153" y="25"/>
                    <a:pt x="153" y="25"/>
                    <a:pt x="153" y="25"/>
                  </a:cubicBezTo>
                  <a:cubicBezTo>
                    <a:pt x="153" y="25"/>
                    <a:pt x="153" y="25"/>
                    <a:pt x="153" y="25"/>
                  </a:cubicBezTo>
                  <a:cubicBezTo>
                    <a:pt x="152" y="25"/>
                    <a:pt x="152" y="25"/>
                    <a:pt x="152" y="25"/>
                  </a:cubicBezTo>
                  <a:cubicBezTo>
                    <a:pt x="152" y="25"/>
                    <a:pt x="152" y="25"/>
                    <a:pt x="152" y="25"/>
                  </a:cubicBezTo>
                  <a:cubicBezTo>
                    <a:pt x="151" y="25"/>
                    <a:pt x="151" y="25"/>
                    <a:pt x="151" y="25"/>
                  </a:cubicBezTo>
                  <a:cubicBezTo>
                    <a:pt x="150" y="25"/>
                    <a:pt x="150" y="25"/>
                    <a:pt x="150" y="25"/>
                  </a:cubicBezTo>
                  <a:cubicBezTo>
                    <a:pt x="150" y="25"/>
                    <a:pt x="150" y="25"/>
                    <a:pt x="150" y="25"/>
                  </a:cubicBezTo>
                  <a:cubicBezTo>
                    <a:pt x="149" y="25"/>
                    <a:pt x="149" y="25"/>
                    <a:pt x="149" y="25"/>
                  </a:cubicBezTo>
                  <a:cubicBezTo>
                    <a:pt x="148" y="25"/>
                    <a:pt x="148" y="25"/>
                    <a:pt x="148" y="25"/>
                  </a:cubicBezTo>
                  <a:cubicBezTo>
                    <a:pt x="147" y="24"/>
                    <a:pt x="147" y="24"/>
                    <a:pt x="147" y="24"/>
                  </a:cubicBezTo>
                  <a:cubicBezTo>
                    <a:pt x="147" y="24"/>
                    <a:pt x="147" y="24"/>
                    <a:pt x="147" y="24"/>
                  </a:cubicBezTo>
                  <a:cubicBezTo>
                    <a:pt x="147" y="24"/>
                    <a:pt x="147" y="24"/>
                    <a:pt x="147" y="24"/>
                  </a:cubicBezTo>
                  <a:cubicBezTo>
                    <a:pt x="145" y="24"/>
                    <a:pt x="145" y="24"/>
                    <a:pt x="145" y="24"/>
                  </a:cubicBezTo>
                  <a:cubicBezTo>
                    <a:pt x="145" y="24"/>
                    <a:pt x="145" y="24"/>
                    <a:pt x="145" y="24"/>
                  </a:cubicBezTo>
                  <a:cubicBezTo>
                    <a:pt x="144" y="24"/>
                    <a:pt x="144" y="24"/>
                    <a:pt x="144" y="24"/>
                  </a:cubicBezTo>
                  <a:cubicBezTo>
                    <a:pt x="143" y="24"/>
                    <a:pt x="143" y="24"/>
                    <a:pt x="143" y="24"/>
                  </a:cubicBezTo>
                  <a:cubicBezTo>
                    <a:pt x="143" y="24"/>
                    <a:pt x="143" y="24"/>
                    <a:pt x="143" y="24"/>
                  </a:cubicBezTo>
                  <a:cubicBezTo>
                    <a:pt x="142" y="24"/>
                    <a:pt x="142" y="24"/>
                    <a:pt x="142" y="24"/>
                  </a:cubicBezTo>
                  <a:cubicBezTo>
                    <a:pt x="141" y="24"/>
                    <a:pt x="141" y="24"/>
                    <a:pt x="141" y="24"/>
                  </a:cubicBezTo>
                  <a:cubicBezTo>
                    <a:pt x="141" y="24"/>
                    <a:pt x="141" y="24"/>
                    <a:pt x="141" y="24"/>
                  </a:cubicBezTo>
                  <a:cubicBezTo>
                    <a:pt x="140" y="24"/>
                    <a:pt x="140" y="24"/>
                    <a:pt x="140" y="24"/>
                  </a:cubicBezTo>
                  <a:cubicBezTo>
                    <a:pt x="139" y="24"/>
                    <a:pt x="139" y="24"/>
                    <a:pt x="139" y="24"/>
                  </a:cubicBezTo>
                  <a:cubicBezTo>
                    <a:pt x="138" y="25"/>
                    <a:pt x="138" y="25"/>
                    <a:pt x="138" y="25"/>
                  </a:cubicBezTo>
                  <a:cubicBezTo>
                    <a:pt x="138" y="25"/>
                    <a:pt x="138" y="25"/>
                    <a:pt x="138" y="25"/>
                  </a:cubicBezTo>
                  <a:cubicBezTo>
                    <a:pt x="138" y="25"/>
                    <a:pt x="138" y="25"/>
                    <a:pt x="138" y="25"/>
                  </a:cubicBezTo>
                  <a:cubicBezTo>
                    <a:pt x="138" y="24"/>
                    <a:pt x="138" y="24"/>
                    <a:pt x="138" y="24"/>
                  </a:cubicBezTo>
                  <a:cubicBezTo>
                    <a:pt x="137" y="24"/>
                    <a:pt x="137" y="24"/>
                    <a:pt x="137" y="24"/>
                  </a:cubicBezTo>
                  <a:cubicBezTo>
                    <a:pt x="137" y="24"/>
                    <a:pt x="137" y="24"/>
                    <a:pt x="137" y="24"/>
                  </a:cubicBezTo>
                  <a:cubicBezTo>
                    <a:pt x="136" y="24"/>
                    <a:pt x="136" y="24"/>
                    <a:pt x="136" y="24"/>
                  </a:cubicBezTo>
                  <a:cubicBezTo>
                    <a:pt x="136" y="24"/>
                    <a:pt x="136" y="24"/>
                    <a:pt x="136" y="24"/>
                  </a:cubicBezTo>
                  <a:cubicBezTo>
                    <a:pt x="136" y="24"/>
                    <a:pt x="136" y="24"/>
                    <a:pt x="136" y="24"/>
                  </a:cubicBezTo>
                  <a:cubicBezTo>
                    <a:pt x="136" y="24"/>
                    <a:pt x="136" y="24"/>
                    <a:pt x="136" y="24"/>
                  </a:cubicBezTo>
                  <a:cubicBezTo>
                    <a:pt x="137" y="24"/>
                    <a:pt x="137" y="24"/>
                    <a:pt x="137" y="24"/>
                  </a:cubicBezTo>
                  <a:cubicBezTo>
                    <a:pt x="137" y="25"/>
                    <a:pt x="137" y="25"/>
                    <a:pt x="137" y="25"/>
                  </a:cubicBezTo>
                  <a:cubicBezTo>
                    <a:pt x="138" y="25"/>
                    <a:pt x="138" y="25"/>
                    <a:pt x="138" y="25"/>
                  </a:cubicBezTo>
                  <a:cubicBezTo>
                    <a:pt x="137" y="25"/>
                    <a:pt x="137" y="25"/>
                    <a:pt x="137" y="25"/>
                  </a:cubicBezTo>
                  <a:cubicBezTo>
                    <a:pt x="137" y="26"/>
                    <a:pt x="137" y="26"/>
                    <a:pt x="137" y="26"/>
                  </a:cubicBezTo>
                  <a:cubicBezTo>
                    <a:pt x="136" y="26"/>
                    <a:pt x="136" y="26"/>
                    <a:pt x="136" y="26"/>
                  </a:cubicBezTo>
                  <a:cubicBezTo>
                    <a:pt x="136" y="26"/>
                    <a:pt x="136" y="26"/>
                    <a:pt x="136" y="26"/>
                  </a:cubicBezTo>
                  <a:cubicBezTo>
                    <a:pt x="135" y="26"/>
                    <a:pt x="135" y="26"/>
                    <a:pt x="135" y="26"/>
                  </a:cubicBezTo>
                  <a:cubicBezTo>
                    <a:pt x="134" y="26"/>
                    <a:pt x="134" y="26"/>
                    <a:pt x="134" y="26"/>
                  </a:cubicBezTo>
                  <a:cubicBezTo>
                    <a:pt x="133" y="27"/>
                    <a:pt x="133" y="27"/>
                    <a:pt x="133" y="27"/>
                  </a:cubicBezTo>
                  <a:cubicBezTo>
                    <a:pt x="132" y="27"/>
                    <a:pt x="132" y="27"/>
                    <a:pt x="132" y="27"/>
                  </a:cubicBezTo>
                  <a:cubicBezTo>
                    <a:pt x="132" y="27"/>
                    <a:pt x="132" y="27"/>
                    <a:pt x="132" y="27"/>
                  </a:cubicBezTo>
                  <a:cubicBezTo>
                    <a:pt x="131" y="27"/>
                    <a:pt x="131" y="27"/>
                    <a:pt x="131" y="27"/>
                  </a:cubicBezTo>
                  <a:cubicBezTo>
                    <a:pt x="131" y="27"/>
                    <a:pt x="131" y="27"/>
                    <a:pt x="131" y="27"/>
                  </a:cubicBezTo>
                  <a:cubicBezTo>
                    <a:pt x="130" y="28"/>
                    <a:pt x="130" y="28"/>
                    <a:pt x="130" y="28"/>
                  </a:cubicBezTo>
                  <a:cubicBezTo>
                    <a:pt x="129" y="28"/>
                    <a:pt x="129" y="28"/>
                    <a:pt x="129" y="28"/>
                  </a:cubicBezTo>
                  <a:cubicBezTo>
                    <a:pt x="129" y="28"/>
                    <a:pt x="129" y="28"/>
                    <a:pt x="129" y="28"/>
                  </a:cubicBezTo>
                  <a:cubicBezTo>
                    <a:pt x="129" y="29"/>
                    <a:pt x="129" y="29"/>
                    <a:pt x="129" y="29"/>
                  </a:cubicBezTo>
                  <a:cubicBezTo>
                    <a:pt x="129" y="29"/>
                    <a:pt x="129" y="29"/>
                    <a:pt x="129" y="29"/>
                  </a:cubicBezTo>
                  <a:cubicBezTo>
                    <a:pt x="129" y="30"/>
                    <a:pt x="129" y="30"/>
                    <a:pt x="129" y="30"/>
                  </a:cubicBezTo>
                  <a:cubicBezTo>
                    <a:pt x="129" y="31"/>
                    <a:pt x="129" y="31"/>
                    <a:pt x="129" y="31"/>
                  </a:cubicBezTo>
                  <a:cubicBezTo>
                    <a:pt x="130" y="31"/>
                    <a:pt x="130" y="31"/>
                    <a:pt x="130" y="31"/>
                  </a:cubicBezTo>
                  <a:cubicBezTo>
                    <a:pt x="130" y="31"/>
                    <a:pt x="130" y="31"/>
                    <a:pt x="130" y="31"/>
                  </a:cubicBezTo>
                  <a:cubicBezTo>
                    <a:pt x="130" y="31"/>
                    <a:pt x="130" y="31"/>
                    <a:pt x="130" y="31"/>
                  </a:cubicBezTo>
                  <a:cubicBezTo>
                    <a:pt x="130" y="30"/>
                    <a:pt x="130" y="30"/>
                    <a:pt x="130" y="30"/>
                  </a:cubicBezTo>
                  <a:cubicBezTo>
                    <a:pt x="131" y="29"/>
                    <a:pt x="131" y="29"/>
                    <a:pt x="131" y="29"/>
                  </a:cubicBezTo>
                  <a:cubicBezTo>
                    <a:pt x="132" y="29"/>
                    <a:pt x="132" y="29"/>
                    <a:pt x="132" y="29"/>
                  </a:cubicBezTo>
                  <a:cubicBezTo>
                    <a:pt x="132" y="29"/>
                    <a:pt x="132" y="29"/>
                    <a:pt x="132" y="29"/>
                  </a:cubicBezTo>
                  <a:cubicBezTo>
                    <a:pt x="133" y="29"/>
                    <a:pt x="133" y="29"/>
                    <a:pt x="133" y="29"/>
                  </a:cubicBezTo>
                  <a:cubicBezTo>
                    <a:pt x="134" y="29"/>
                    <a:pt x="134" y="29"/>
                    <a:pt x="134" y="29"/>
                  </a:cubicBezTo>
                  <a:cubicBezTo>
                    <a:pt x="134" y="29"/>
                    <a:pt x="134" y="29"/>
                    <a:pt x="134" y="29"/>
                  </a:cubicBezTo>
                  <a:cubicBezTo>
                    <a:pt x="135" y="28"/>
                    <a:pt x="135" y="28"/>
                    <a:pt x="135" y="28"/>
                  </a:cubicBezTo>
                  <a:cubicBezTo>
                    <a:pt x="136" y="28"/>
                    <a:pt x="136" y="28"/>
                    <a:pt x="136" y="28"/>
                  </a:cubicBezTo>
                  <a:cubicBezTo>
                    <a:pt x="138" y="27"/>
                    <a:pt x="138" y="27"/>
                    <a:pt x="138" y="27"/>
                  </a:cubicBezTo>
                  <a:cubicBezTo>
                    <a:pt x="138" y="27"/>
                    <a:pt x="138" y="27"/>
                    <a:pt x="138" y="27"/>
                  </a:cubicBezTo>
                  <a:cubicBezTo>
                    <a:pt x="138" y="27"/>
                    <a:pt x="138" y="27"/>
                    <a:pt x="138" y="27"/>
                  </a:cubicBezTo>
                  <a:cubicBezTo>
                    <a:pt x="138" y="28"/>
                    <a:pt x="138" y="28"/>
                    <a:pt x="138" y="28"/>
                  </a:cubicBezTo>
                  <a:cubicBezTo>
                    <a:pt x="138" y="28"/>
                    <a:pt x="138" y="28"/>
                    <a:pt x="138" y="28"/>
                  </a:cubicBezTo>
                  <a:cubicBezTo>
                    <a:pt x="139" y="28"/>
                    <a:pt x="139" y="28"/>
                    <a:pt x="139" y="28"/>
                  </a:cubicBezTo>
                  <a:cubicBezTo>
                    <a:pt x="139" y="27"/>
                    <a:pt x="139" y="27"/>
                    <a:pt x="139" y="27"/>
                  </a:cubicBezTo>
                  <a:cubicBezTo>
                    <a:pt x="140" y="26"/>
                    <a:pt x="140" y="26"/>
                    <a:pt x="140" y="26"/>
                  </a:cubicBezTo>
                  <a:cubicBezTo>
                    <a:pt x="140" y="26"/>
                    <a:pt x="140" y="26"/>
                    <a:pt x="140" y="26"/>
                  </a:cubicBezTo>
                  <a:cubicBezTo>
                    <a:pt x="141" y="26"/>
                    <a:pt x="141" y="26"/>
                    <a:pt x="141" y="26"/>
                  </a:cubicBezTo>
                  <a:cubicBezTo>
                    <a:pt x="141" y="26"/>
                    <a:pt x="141" y="26"/>
                    <a:pt x="141" y="26"/>
                  </a:cubicBezTo>
                  <a:cubicBezTo>
                    <a:pt x="142" y="26"/>
                    <a:pt x="142" y="26"/>
                    <a:pt x="142" y="26"/>
                  </a:cubicBezTo>
                  <a:cubicBezTo>
                    <a:pt x="143" y="26"/>
                    <a:pt x="143" y="26"/>
                    <a:pt x="143" y="26"/>
                  </a:cubicBezTo>
                  <a:cubicBezTo>
                    <a:pt x="144" y="27"/>
                    <a:pt x="144" y="27"/>
                    <a:pt x="144" y="27"/>
                  </a:cubicBezTo>
                  <a:cubicBezTo>
                    <a:pt x="145" y="27"/>
                    <a:pt x="145" y="27"/>
                    <a:pt x="145" y="27"/>
                  </a:cubicBezTo>
                  <a:cubicBezTo>
                    <a:pt x="147" y="27"/>
                    <a:pt x="147" y="27"/>
                    <a:pt x="147" y="27"/>
                  </a:cubicBezTo>
                  <a:cubicBezTo>
                    <a:pt x="148" y="27"/>
                    <a:pt x="148" y="27"/>
                    <a:pt x="148" y="27"/>
                  </a:cubicBezTo>
                  <a:cubicBezTo>
                    <a:pt x="149" y="27"/>
                    <a:pt x="149" y="27"/>
                    <a:pt x="149" y="27"/>
                  </a:cubicBezTo>
                  <a:cubicBezTo>
                    <a:pt x="150" y="27"/>
                    <a:pt x="150" y="27"/>
                    <a:pt x="150" y="27"/>
                  </a:cubicBezTo>
                  <a:cubicBezTo>
                    <a:pt x="152" y="28"/>
                    <a:pt x="152" y="28"/>
                    <a:pt x="152" y="28"/>
                  </a:cubicBezTo>
                  <a:cubicBezTo>
                    <a:pt x="152" y="27"/>
                    <a:pt x="152" y="27"/>
                    <a:pt x="152" y="27"/>
                  </a:cubicBezTo>
                  <a:cubicBezTo>
                    <a:pt x="153" y="28"/>
                    <a:pt x="153" y="28"/>
                    <a:pt x="153" y="28"/>
                  </a:cubicBezTo>
                  <a:cubicBezTo>
                    <a:pt x="153" y="28"/>
                    <a:pt x="153" y="28"/>
                    <a:pt x="153" y="28"/>
                  </a:cubicBezTo>
                  <a:cubicBezTo>
                    <a:pt x="153" y="29"/>
                    <a:pt x="153" y="29"/>
                    <a:pt x="153" y="29"/>
                  </a:cubicBezTo>
                  <a:cubicBezTo>
                    <a:pt x="152" y="29"/>
                    <a:pt x="152" y="29"/>
                    <a:pt x="152" y="29"/>
                  </a:cubicBezTo>
                  <a:cubicBezTo>
                    <a:pt x="152" y="30"/>
                    <a:pt x="152" y="30"/>
                    <a:pt x="152" y="30"/>
                  </a:cubicBezTo>
                  <a:cubicBezTo>
                    <a:pt x="152" y="30"/>
                    <a:pt x="152" y="30"/>
                    <a:pt x="152" y="30"/>
                  </a:cubicBezTo>
                  <a:cubicBezTo>
                    <a:pt x="151" y="31"/>
                    <a:pt x="151" y="31"/>
                    <a:pt x="151" y="31"/>
                  </a:cubicBezTo>
                  <a:cubicBezTo>
                    <a:pt x="149" y="31"/>
                    <a:pt x="149" y="31"/>
                    <a:pt x="149" y="31"/>
                  </a:cubicBezTo>
                  <a:cubicBezTo>
                    <a:pt x="148" y="31"/>
                    <a:pt x="148" y="31"/>
                    <a:pt x="148" y="31"/>
                  </a:cubicBezTo>
                  <a:cubicBezTo>
                    <a:pt x="148" y="31"/>
                    <a:pt x="148" y="31"/>
                    <a:pt x="148" y="31"/>
                  </a:cubicBezTo>
                  <a:cubicBezTo>
                    <a:pt x="147" y="31"/>
                    <a:pt x="147" y="31"/>
                    <a:pt x="147" y="31"/>
                  </a:cubicBezTo>
                  <a:cubicBezTo>
                    <a:pt x="147" y="31"/>
                    <a:pt x="147" y="31"/>
                    <a:pt x="147" y="31"/>
                  </a:cubicBezTo>
                  <a:cubicBezTo>
                    <a:pt x="147" y="32"/>
                    <a:pt x="147" y="32"/>
                    <a:pt x="147" y="32"/>
                  </a:cubicBezTo>
                  <a:cubicBezTo>
                    <a:pt x="147" y="32"/>
                    <a:pt x="147" y="32"/>
                    <a:pt x="147" y="32"/>
                  </a:cubicBezTo>
                  <a:cubicBezTo>
                    <a:pt x="147" y="33"/>
                    <a:pt x="147" y="33"/>
                    <a:pt x="147" y="33"/>
                  </a:cubicBezTo>
                  <a:cubicBezTo>
                    <a:pt x="147" y="33"/>
                    <a:pt x="147" y="33"/>
                    <a:pt x="147" y="33"/>
                  </a:cubicBezTo>
                  <a:cubicBezTo>
                    <a:pt x="147" y="33"/>
                    <a:pt x="147" y="33"/>
                    <a:pt x="147" y="33"/>
                  </a:cubicBezTo>
                  <a:cubicBezTo>
                    <a:pt x="148" y="33"/>
                    <a:pt x="148" y="33"/>
                    <a:pt x="148" y="33"/>
                  </a:cubicBezTo>
                  <a:cubicBezTo>
                    <a:pt x="149" y="33"/>
                    <a:pt x="149" y="33"/>
                    <a:pt x="149" y="33"/>
                  </a:cubicBezTo>
                  <a:cubicBezTo>
                    <a:pt x="150" y="32"/>
                    <a:pt x="150" y="32"/>
                    <a:pt x="150" y="32"/>
                  </a:cubicBezTo>
                  <a:cubicBezTo>
                    <a:pt x="150" y="32"/>
                    <a:pt x="152" y="32"/>
                    <a:pt x="152" y="32"/>
                  </a:cubicBezTo>
                  <a:cubicBezTo>
                    <a:pt x="152" y="32"/>
                    <a:pt x="153" y="33"/>
                    <a:pt x="153" y="33"/>
                  </a:cubicBezTo>
                  <a:cubicBezTo>
                    <a:pt x="154" y="33"/>
                    <a:pt x="154" y="33"/>
                    <a:pt x="154" y="33"/>
                  </a:cubicBezTo>
                  <a:cubicBezTo>
                    <a:pt x="154" y="33"/>
                    <a:pt x="154" y="33"/>
                    <a:pt x="154" y="33"/>
                  </a:cubicBezTo>
                  <a:cubicBezTo>
                    <a:pt x="155" y="33"/>
                    <a:pt x="155" y="33"/>
                    <a:pt x="155" y="33"/>
                  </a:cubicBezTo>
                  <a:cubicBezTo>
                    <a:pt x="155" y="33"/>
                    <a:pt x="155" y="33"/>
                    <a:pt x="155" y="33"/>
                  </a:cubicBezTo>
                  <a:cubicBezTo>
                    <a:pt x="155" y="33"/>
                    <a:pt x="155" y="33"/>
                    <a:pt x="155" y="33"/>
                  </a:cubicBezTo>
                  <a:cubicBezTo>
                    <a:pt x="156" y="33"/>
                    <a:pt x="156" y="33"/>
                    <a:pt x="156" y="33"/>
                  </a:cubicBezTo>
                  <a:cubicBezTo>
                    <a:pt x="156" y="33"/>
                    <a:pt x="156" y="33"/>
                    <a:pt x="156" y="33"/>
                  </a:cubicBezTo>
                  <a:cubicBezTo>
                    <a:pt x="157" y="32"/>
                    <a:pt x="157" y="32"/>
                    <a:pt x="157" y="32"/>
                  </a:cubicBezTo>
                  <a:cubicBezTo>
                    <a:pt x="157" y="31"/>
                    <a:pt x="157" y="31"/>
                    <a:pt x="157" y="31"/>
                  </a:cubicBezTo>
                  <a:cubicBezTo>
                    <a:pt x="157" y="30"/>
                    <a:pt x="157" y="30"/>
                    <a:pt x="157" y="30"/>
                  </a:cubicBezTo>
                  <a:cubicBezTo>
                    <a:pt x="158" y="29"/>
                    <a:pt x="158" y="29"/>
                    <a:pt x="158" y="29"/>
                  </a:cubicBezTo>
                  <a:cubicBezTo>
                    <a:pt x="157" y="29"/>
                    <a:pt x="157" y="29"/>
                    <a:pt x="157" y="29"/>
                  </a:cubicBezTo>
                  <a:cubicBezTo>
                    <a:pt x="157" y="29"/>
                    <a:pt x="157" y="29"/>
                    <a:pt x="157" y="29"/>
                  </a:cubicBezTo>
                  <a:cubicBezTo>
                    <a:pt x="158" y="28"/>
                    <a:pt x="158" y="28"/>
                    <a:pt x="158" y="28"/>
                  </a:cubicBezTo>
                  <a:cubicBezTo>
                    <a:pt x="159" y="28"/>
                    <a:pt x="159" y="28"/>
                    <a:pt x="159" y="28"/>
                  </a:cubicBezTo>
                  <a:cubicBezTo>
                    <a:pt x="160" y="28"/>
                    <a:pt x="160" y="28"/>
                    <a:pt x="160" y="28"/>
                  </a:cubicBezTo>
                  <a:cubicBezTo>
                    <a:pt x="161" y="28"/>
                    <a:pt x="161" y="28"/>
                    <a:pt x="161" y="28"/>
                  </a:cubicBezTo>
                  <a:cubicBezTo>
                    <a:pt x="162" y="28"/>
                    <a:pt x="162" y="28"/>
                    <a:pt x="162" y="28"/>
                  </a:cubicBezTo>
                  <a:cubicBezTo>
                    <a:pt x="163" y="28"/>
                    <a:pt x="163" y="28"/>
                    <a:pt x="163" y="28"/>
                  </a:cubicBezTo>
                  <a:cubicBezTo>
                    <a:pt x="163" y="29"/>
                    <a:pt x="163" y="29"/>
                    <a:pt x="163" y="29"/>
                  </a:cubicBezTo>
                  <a:cubicBezTo>
                    <a:pt x="163" y="30"/>
                    <a:pt x="163" y="30"/>
                    <a:pt x="163" y="30"/>
                  </a:cubicBezTo>
                  <a:cubicBezTo>
                    <a:pt x="163" y="31"/>
                    <a:pt x="163" y="31"/>
                    <a:pt x="163" y="31"/>
                  </a:cubicBezTo>
                  <a:cubicBezTo>
                    <a:pt x="162" y="32"/>
                    <a:pt x="162" y="32"/>
                    <a:pt x="162" y="32"/>
                  </a:cubicBezTo>
                  <a:cubicBezTo>
                    <a:pt x="161" y="34"/>
                    <a:pt x="161" y="34"/>
                    <a:pt x="161" y="34"/>
                  </a:cubicBezTo>
                  <a:cubicBezTo>
                    <a:pt x="161" y="35"/>
                    <a:pt x="161" y="35"/>
                    <a:pt x="161" y="35"/>
                  </a:cubicBezTo>
                  <a:cubicBezTo>
                    <a:pt x="161" y="35"/>
                    <a:pt x="161" y="35"/>
                    <a:pt x="161" y="35"/>
                  </a:cubicBezTo>
                  <a:cubicBezTo>
                    <a:pt x="158" y="37"/>
                    <a:pt x="158" y="37"/>
                    <a:pt x="158" y="37"/>
                  </a:cubicBezTo>
                  <a:cubicBezTo>
                    <a:pt x="158" y="37"/>
                    <a:pt x="158" y="37"/>
                    <a:pt x="158" y="37"/>
                  </a:cubicBezTo>
                  <a:cubicBezTo>
                    <a:pt x="158" y="37"/>
                    <a:pt x="158" y="37"/>
                    <a:pt x="158" y="37"/>
                  </a:cubicBezTo>
                  <a:cubicBezTo>
                    <a:pt x="157" y="37"/>
                    <a:pt x="157" y="37"/>
                    <a:pt x="157" y="37"/>
                  </a:cubicBezTo>
                  <a:cubicBezTo>
                    <a:pt x="156" y="38"/>
                    <a:pt x="156" y="38"/>
                    <a:pt x="156" y="38"/>
                  </a:cubicBezTo>
                  <a:cubicBezTo>
                    <a:pt x="156" y="38"/>
                    <a:pt x="156" y="38"/>
                    <a:pt x="156" y="38"/>
                  </a:cubicBezTo>
                  <a:cubicBezTo>
                    <a:pt x="156" y="38"/>
                    <a:pt x="156" y="38"/>
                    <a:pt x="156" y="38"/>
                  </a:cubicBezTo>
                  <a:cubicBezTo>
                    <a:pt x="155" y="39"/>
                    <a:pt x="155" y="39"/>
                    <a:pt x="155" y="39"/>
                  </a:cubicBezTo>
                  <a:cubicBezTo>
                    <a:pt x="155" y="39"/>
                    <a:pt x="155" y="39"/>
                    <a:pt x="155" y="39"/>
                  </a:cubicBezTo>
                  <a:cubicBezTo>
                    <a:pt x="154" y="40"/>
                    <a:pt x="154" y="40"/>
                    <a:pt x="154" y="40"/>
                  </a:cubicBezTo>
                  <a:cubicBezTo>
                    <a:pt x="154" y="40"/>
                    <a:pt x="154" y="40"/>
                    <a:pt x="154" y="40"/>
                  </a:cubicBezTo>
                  <a:cubicBezTo>
                    <a:pt x="153" y="40"/>
                    <a:pt x="153" y="40"/>
                    <a:pt x="153" y="40"/>
                  </a:cubicBezTo>
                  <a:cubicBezTo>
                    <a:pt x="153" y="40"/>
                    <a:pt x="153" y="40"/>
                    <a:pt x="153" y="40"/>
                  </a:cubicBezTo>
                  <a:cubicBezTo>
                    <a:pt x="153" y="40"/>
                    <a:pt x="153" y="40"/>
                    <a:pt x="153" y="40"/>
                  </a:cubicBezTo>
                  <a:cubicBezTo>
                    <a:pt x="153" y="41"/>
                    <a:pt x="153" y="41"/>
                    <a:pt x="153" y="41"/>
                  </a:cubicBezTo>
                  <a:cubicBezTo>
                    <a:pt x="153" y="41"/>
                    <a:pt x="153" y="41"/>
                    <a:pt x="153" y="41"/>
                  </a:cubicBezTo>
                  <a:cubicBezTo>
                    <a:pt x="152" y="42"/>
                    <a:pt x="152" y="42"/>
                    <a:pt x="152" y="42"/>
                  </a:cubicBezTo>
                  <a:cubicBezTo>
                    <a:pt x="151" y="43"/>
                    <a:pt x="151" y="43"/>
                    <a:pt x="151" y="43"/>
                  </a:cubicBezTo>
                  <a:cubicBezTo>
                    <a:pt x="151" y="43"/>
                    <a:pt x="151" y="43"/>
                    <a:pt x="151" y="43"/>
                  </a:cubicBezTo>
                  <a:cubicBezTo>
                    <a:pt x="150" y="44"/>
                    <a:pt x="150" y="44"/>
                    <a:pt x="150" y="44"/>
                  </a:cubicBezTo>
                  <a:cubicBezTo>
                    <a:pt x="149" y="45"/>
                    <a:pt x="149" y="45"/>
                    <a:pt x="149" y="45"/>
                  </a:cubicBezTo>
                  <a:cubicBezTo>
                    <a:pt x="148" y="45"/>
                    <a:pt x="148" y="45"/>
                    <a:pt x="148" y="45"/>
                  </a:cubicBezTo>
                  <a:cubicBezTo>
                    <a:pt x="147" y="46"/>
                    <a:pt x="147" y="46"/>
                    <a:pt x="147" y="46"/>
                  </a:cubicBezTo>
                  <a:cubicBezTo>
                    <a:pt x="147" y="46"/>
                    <a:pt x="147" y="46"/>
                    <a:pt x="147" y="46"/>
                  </a:cubicBezTo>
                  <a:cubicBezTo>
                    <a:pt x="146" y="46"/>
                    <a:pt x="146" y="46"/>
                    <a:pt x="146" y="46"/>
                  </a:cubicBezTo>
                  <a:cubicBezTo>
                    <a:pt x="146" y="47"/>
                    <a:pt x="146" y="47"/>
                    <a:pt x="146" y="47"/>
                  </a:cubicBezTo>
                  <a:cubicBezTo>
                    <a:pt x="146" y="47"/>
                    <a:pt x="146" y="47"/>
                    <a:pt x="146" y="47"/>
                  </a:cubicBezTo>
                  <a:cubicBezTo>
                    <a:pt x="146" y="48"/>
                    <a:pt x="146" y="48"/>
                    <a:pt x="146" y="48"/>
                  </a:cubicBezTo>
                  <a:cubicBezTo>
                    <a:pt x="146" y="49"/>
                    <a:pt x="146" y="49"/>
                    <a:pt x="146" y="49"/>
                  </a:cubicBezTo>
                  <a:cubicBezTo>
                    <a:pt x="146" y="48"/>
                    <a:pt x="146" y="48"/>
                    <a:pt x="146" y="48"/>
                  </a:cubicBezTo>
                  <a:cubicBezTo>
                    <a:pt x="146" y="48"/>
                    <a:pt x="146" y="48"/>
                    <a:pt x="146" y="48"/>
                  </a:cubicBezTo>
                  <a:cubicBezTo>
                    <a:pt x="147" y="47"/>
                    <a:pt x="147" y="47"/>
                    <a:pt x="147" y="47"/>
                  </a:cubicBezTo>
                  <a:cubicBezTo>
                    <a:pt x="148" y="46"/>
                    <a:pt x="148" y="46"/>
                    <a:pt x="148" y="46"/>
                  </a:cubicBezTo>
                  <a:cubicBezTo>
                    <a:pt x="149" y="45"/>
                    <a:pt x="149" y="45"/>
                    <a:pt x="149" y="45"/>
                  </a:cubicBezTo>
                  <a:cubicBezTo>
                    <a:pt x="149" y="45"/>
                    <a:pt x="149" y="45"/>
                    <a:pt x="149" y="45"/>
                  </a:cubicBezTo>
                  <a:cubicBezTo>
                    <a:pt x="149" y="46"/>
                    <a:pt x="149" y="46"/>
                    <a:pt x="149" y="46"/>
                  </a:cubicBezTo>
                  <a:cubicBezTo>
                    <a:pt x="150" y="45"/>
                    <a:pt x="150" y="45"/>
                    <a:pt x="150" y="45"/>
                  </a:cubicBezTo>
                  <a:cubicBezTo>
                    <a:pt x="151" y="44"/>
                    <a:pt x="151" y="44"/>
                    <a:pt x="151" y="44"/>
                  </a:cubicBezTo>
                  <a:cubicBezTo>
                    <a:pt x="152" y="44"/>
                    <a:pt x="152" y="44"/>
                    <a:pt x="152" y="44"/>
                  </a:cubicBezTo>
                  <a:cubicBezTo>
                    <a:pt x="152" y="43"/>
                    <a:pt x="152" y="43"/>
                    <a:pt x="152" y="43"/>
                  </a:cubicBezTo>
                  <a:cubicBezTo>
                    <a:pt x="153" y="42"/>
                    <a:pt x="153" y="42"/>
                    <a:pt x="153" y="42"/>
                  </a:cubicBezTo>
                  <a:cubicBezTo>
                    <a:pt x="154" y="41"/>
                    <a:pt x="154" y="41"/>
                    <a:pt x="154" y="41"/>
                  </a:cubicBezTo>
                  <a:cubicBezTo>
                    <a:pt x="155" y="41"/>
                    <a:pt x="155" y="41"/>
                    <a:pt x="155" y="41"/>
                  </a:cubicBezTo>
                  <a:cubicBezTo>
                    <a:pt x="156" y="41"/>
                    <a:pt x="156" y="41"/>
                    <a:pt x="156" y="41"/>
                  </a:cubicBezTo>
                  <a:cubicBezTo>
                    <a:pt x="156" y="41"/>
                    <a:pt x="156" y="41"/>
                    <a:pt x="156" y="41"/>
                  </a:cubicBezTo>
                  <a:cubicBezTo>
                    <a:pt x="157" y="40"/>
                    <a:pt x="157" y="40"/>
                    <a:pt x="157" y="40"/>
                  </a:cubicBezTo>
                  <a:cubicBezTo>
                    <a:pt x="157" y="40"/>
                    <a:pt x="157" y="40"/>
                    <a:pt x="157" y="40"/>
                  </a:cubicBezTo>
                  <a:cubicBezTo>
                    <a:pt x="158" y="40"/>
                    <a:pt x="158" y="40"/>
                    <a:pt x="158" y="40"/>
                  </a:cubicBezTo>
                  <a:cubicBezTo>
                    <a:pt x="159" y="40"/>
                    <a:pt x="159" y="40"/>
                    <a:pt x="159" y="40"/>
                  </a:cubicBezTo>
                  <a:cubicBezTo>
                    <a:pt x="160" y="40"/>
                    <a:pt x="160" y="40"/>
                    <a:pt x="160" y="40"/>
                  </a:cubicBezTo>
                  <a:cubicBezTo>
                    <a:pt x="161" y="39"/>
                    <a:pt x="161" y="39"/>
                    <a:pt x="161" y="39"/>
                  </a:cubicBezTo>
                  <a:cubicBezTo>
                    <a:pt x="162" y="39"/>
                    <a:pt x="162" y="39"/>
                    <a:pt x="162" y="39"/>
                  </a:cubicBezTo>
                  <a:cubicBezTo>
                    <a:pt x="163" y="38"/>
                    <a:pt x="163" y="38"/>
                    <a:pt x="163" y="38"/>
                  </a:cubicBezTo>
                  <a:cubicBezTo>
                    <a:pt x="163" y="38"/>
                    <a:pt x="163" y="38"/>
                    <a:pt x="163" y="38"/>
                  </a:cubicBezTo>
                  <a:cubicBezTo>
                    <a:pt x="164" y="38"/>
                    <a:pt x="164" y="38"/>
                    <a:pt x="164" y="38"/>
                  </a:cubicBezTo>
                  <a:cubicBezTo>
                    <a:pt x="164" y="37"/>
                    <a:pt x="164" y="37"/>
                    <a:pt x="164" y="37"/>
                  </a:cubicBezTo>
                  <a:cubicBezTo>
                    <a:pt x="165" y="36"/>
                    <a:pt x="165" y="36"/>
                    <a:pt x="165" y="36"/>
                  </a:cubicBezTo>
                  <a:cubicBezTo>
                    <a:pt x="166" y="35"/>
                    <a:pt x="166" y="35"/>
                    <a:pt x="166" y="35"/>
                  </a:cubicBezTo>
                  <a:cubicBezTo>
                    <a:pt x="166" y="35"/>
                    <a:pt x="166" y="35"/>
                    <a:pt x="166" y="35"/>
                  </a:cubicBezTo>
                  <a:cubicBezTo>
                    <a:pt x="166" y="34"/>
                    <a:pt x="166" y="34"/>
                    <a:pt x="166" y="34"/>
                  </a:cubicBezTo>
                  <a:cubicBezTo>
                    <a:pt x="167" y="34"/>
                    <a:pt x="167" y="34"/>
                    <a:pt x="167" y="34"/>
                  </a:cubicBezTo>
                  <a:cubicBezTo>
                    <a:pt x="167" y="34"/>
                    <a:pt x="167" y="34"/>
                    <a:pt x="167" y="34"/>
                  </a:cubicBezTo>
                  <a:cubicBezTo>
                    <a:pt x="167" y="34"/>
                    <a:pt x="167" y="34"/>
                    <a:pt x="167" y="34"/>
                  </a:cubicBezTo>
                  <a:cubicBezTo>
                    <a:pt x="167" y="35"/>
                    <a:pt x="167" y="35"/>
                    <a:pt x="167" y="35"/>
                  </a:cubicBezTo>
                  <a:cubicBezTo>
                    <a:pt x="167" y="35"/>
                    <a:pt x="167" y="35"/>
                    <a:pt x="167" y="35"/>
                  </a:cubicBezTo>
                  <a:cubicBezTo>
                    <a:pt x="167" y="36"/>
                    <a:pt x="167" y="36"/>
                    <a:pt x="167" y="36"/>
                  </a:cubicBezTo>
                  <a:cubicBezTo>
                    <a:pt x="167" y="36"/>
                    <a:pt x="167" y="36"/>
                    <a:pt x="167" y="36"/>
                  </a:cubicBezTo>
                  <a:cubicBezTo>
                    <a:pt x="168" y="37"/>
                    <a:pt x="168" y="37"/>
                    <a:pt x="168" y="37"/>
                  </a:cubicBezTo>
                  <a:cubicBezTo>
                    <a:pt x="167" y="38"/>
                    <a:pt x="167" y="38"/>
                    <a:pt x="167" y="38"/>
                  </a:cubicBezTo>
                  <a:cubicBezTo>
                    <a:pt x="167" y="38"/>
                    <a:pt x="167" y="38"/>
                    <a:pt x="167" y="38"/>
                  </a:cubicBezTo>
                  <a:cubicBezTo>
                    <a:pt x="168" y="38"/>
                    <a:pt x="168" y="38"/>
                    <a:pt x="168" y="38"/>
                  </a:cubicBezTo>
                  <a:cubicBezTo>
                    <a:pt x="168" y="37"/>
                    <a:pt x="168" y="37"/>
                    <a:pt x="168" y="37"/>
                  </a:cubicBezTo>
                  <a:cubicBezTo>
                    <a:pt x="168" y="36"/>
                    <a:pt x="168" y="36"/>
                    <a:pt x="168" y="36"/>
                  </a:cubicBezTo>
                  <a:cubicBezTo>
                    <a:pt x="168" y="36"/>
                    <a:pt x="168" y="36"/>
                    <a:pt x="168" y="36"/>
                  </a:cubicBezTo>
                  <a:cubicBezTo>
                    <a:pt x="168" y="35"/>
                    <a:pt x="168" y="35"/>
                    <a:pt x="168" y="35"/>
                  </a:cubicBezTo>
                  <a:cubicBezTo>
                    <a:pt x="168" y="35"/>
                    <a:pt x="168" y="35"/>
                    <a:pt x="168" y="35"/>
                  </a:cubicBezTo>
                  <a:cubicBezTo>
                    <a:pt x="169" y="35"/>
                    <a:pt x="169" y="35"/>
                    <a:pt x="169" y="35"/>
                  </a:cubicBezTo>
                  <a:cubicBezTo>
                    <a:pt x="169" y="36"/>
                    <a:pt x="169" y="36"/>
                    <a:pt x="169" y="36"/>
                  </a:cubicBezTo>
                  <a:cubicBezTo>
                    <a:pt x="169" y="36"/>
                    <a:pt x="169" y="36"/>
                    <a:pt x="169" y="36"/>
                  </a:cubicBezTo>
                  <a:cubicBezTo>
                    <a:pt x="170" y="36"/>
                    <a:pt x="170" y="36"/>
                    <a:pt x="170" y="36"/>
                  </a:cubicBezTo>
                  <a:cubicBezTo>
                    <a:pt x="171" y="36"/>
                    <a:pt x="171" y="36"/>
                    <a:pt x="171" y="36"/>
                  </a:cubicBezTo>
                  <a:cubicBezTo>
                    <a:pt x="171" y="36"/>
                    <a:pt x="171" y="36"/>
                    <a:pt x="171" y="36"/>
                  </a:cubicBezTo>
                  <a:cubicBezTo>
                    <a:pt x="171" y="35"/>
                    <a:pt x="171" y="35"/>
                    <a:pt x="171" y="35"/>
                  </a:cubicBezTo>
                  <a:cubicBezTo>
                    <a:pt x="171" y="35"/>
                    <a:pt x="171" y="35"/>
                    <a:pt x="171" y="35"/>
                  </a:cubicBezTo>
                  <a:cubicBezTo>
                    <a:pt x="171" y="35"/>
                    <a:pt x="171" y="35"/>
                    <a:pt x="171" y="35"/>
                  </a:cubicBezTo>
                  <a:cubicBezTo>
                    <a:pt x="172" y="34"/>
                    <a:pt x="172" y="34"/>
                    <a:pt x="172" y="34"/>
                  </a:cubicBezTo>
                  <a:cubicBezTo>
                    <a:pt x="172" y="34"/>
                    <a:pt x="172" y="34"/>
                    <a:pt x="172" y="34"/>
                  </a:cubicBezTo>
                  <a:cubicBezTo>
                    <a:pt x="172" y="33"/>
                    <a:pt x="172" y="33"/>
                    <a:pt x="172" y="33"/>
                  </a:cubicBezTo>
                  <a:cubicBezTo>
                    <a:pt x="172" y="32"/>
                    <a:pt x="172" y="32"/>
                    <a:pt x="172" y="32"/>
                  </a:cubicBezTo>
                  <a:cubicBezTo>
                    <a:pt x="172" y="32"/>
                    <a:pt x="172" y="32"/>
                    <a:pt x="172" y="32"/>
                  </a:cubicBezTo>
                  <a:cubicBezTo>
                    <a:pt x="173" y="33"/>
                    <a:pt x="173" y="33"/>
                    <a:pt x="173" y="33"/>
                  </a:cubicBezTo>
                  <a:cubicBezTo>
                    <a:pt x="173" y="33"/>
                    <a:pt x="173" y="33"/>
                    <a:pt x="173" y="33"/>
                  </a:cubicBezTo>
                  <a:cubicBezTo>
                    <a:pt x="174" y="33"/>
                    <a:pt x="174" y="33"/>
                    <a:pt x="174" y="33"/>
                  </a:cubicBezTo>
                  <a:cubicBezTo>
                    <a:pt x="175" y="32"/>
                    <a:pt x="175" y="32"/>
                    <a:pt x="175" y="32"/>
                  </a:cubicBezTo>
                  <a:cubicBezTo>
                    <a:pt x="176" y="32"/>
                    <a:pt x="176" y="32"/>
                    <a:pt x="176" y="32"/>
                  </a:cubicBezTo>
                  <a:cubicBezTo>
                    <a:pt x="177" y="32"/>
                    <a:pt x="177" y="32"/>
                    <a:pt x="177" y="32"/>
                  </a:cubicBezTo>
                  <a:cubicBezTo>
                    <a:pt x="177" y="32"/>
                    <a:pt x="177" y="32"/>
                    <a:pt x="177" y="32"/>
                  </a:cubicBezTo>
                  <a:cubicBezTo>
                    <a:pt x="179" y="32"/>
                    <a:pt x="179" y="32"/>
                    <a:pt x="179" y="32"/>
                  </a:cubicBezTo>
                  <a:cubicBezTo>
                    <a:pt x="180" y="32"/>
                    <a:pt x="180" y="32"/>
                    <a:pt x="180" y="32"/>
                  </a:cubicBezTo>
                  <a:cubicBezTo>
                    <a:pt x="181" y="33"/>
                    <a:pt x="181" y="33"/>
                    <a:pt x="181" y="33"/>
                  </a:cubicBezTo>
                  <a:cubicBezTo>
                    <a:pt x="182" y="33"/>
                    <a:pt x="182" y="33"/>
                    <a:pt x="182" y="33"/>
                  </a:cubicBezTo>
                  <a:cubicBezTo>
                    <a:pt x="183" y="33"/>
                    <a:pt x="183" y="33"/>
                    <a:pt x="183" y="33"/>
                  </a:cubicBezTo>
                  <a:cubicBezTo>
                    <a:pt x="183" y="34"/>
                    <a:pt x="183" y="34"/>
                    <a:pt x="183" y="34"/>
                  </a:cubicBezTo>
                  <a:cubicBezTo>
                    <a:pt x="184" y="34"/>
                    <a:pt x="184" y="34"/>
                    <a:pt x="184" y="34"/>
                  </a:cubicBezTo>
                  <a:cubicBezTo>
                    <a:pt x="184" y="34"/>
                    <a:pt x="184" y="34"/>
                    <a:pt x="184" y="34"/>
                  </a:cubicBezTo>
                  <a:cubicBezTo>
                    <a:pt x="185" y="35"/>
                    <a:pt x="185" y="35"/>
                    <a:pt x="185" y="35"/>
                  </a:cubicBezTo>
                  <a:cubicBezTo>
                    <a:pt x="185" y="35"/>
                    <a:pt x="185" y="35"/>
                    <a:pt x="185" y="35"/>
                  </a:cubicBezTo>
                  <a:cubicBezTo>
                    <a:pt x="186" y="36"/>
                    <a:pt x="186" y="36"/>
                    <a:pt x="186" y="36"/>
                  </a:cubicBezTo>
                  <a:cubicBezTo>
                    <a:pt x="186" y="37"/>
                    <a:pt x="186" y="37"/>
                    <a:pt x="186" y="37"/>
                  </a:cubicBezTo>
                  <a:cubicBezTo>
                    <a:pt x="187" y="37"/>
                    <a:pt x="187" y="37"/>
                    <a:pt x="187" y="37"/>
                  </a:cubicBezTo>
                  <a:cubicBezTo>
                    <a:pt x="187" y="38"/>
                    <a:pt x="187" y="38"/>
                    <a:pt x="187" y="38"/>
                  </a:cubicBezTo>
                  <a:cubicBezTo>
                    <a:pt x="187" y="39"/>
                    <a:pt x="187" y="39"/>
                    <a:pt x="187" y="39"/>
                  </a:cubicBezTo>
                  <a:cubicBezTo>
                    <a:pt x="187" y="40"/>
                    <a:pt x="187" y="40"/>
                    <a:pt x="187" y="40"/>
                  </a:cubicBezTo>
                  <a:cubicBezTo>
                    <a:pt x="186" y="40"/>
                    <a:pt x="186" y="40"/>
                    <a:pt x="186" y="40"/>
                  </a:cubicBezTo>
                  <a:cubicBezTo>
                    <a:pt x="185" y="40"/>
                    <a:pt x="185" y="40"/>
                    <a:pt x="185" y="40"/>
                  </a:cubicBezTo>
                  <a:cubicBezTo>
                    <a:pt x="185" y="41"/>
                    <a:pt x="185" y="41"/>
                    <a:pt x="185" y="41"/>
                  </a:cubicBezTo>
                  <a:cubicBezTo>
                    <a:pt x="185" y="41"/>
                    <a:pt x="185" y="41"/>
                    <a:pt x="185" y="41"/>
                  </a:cubicBezTo>
                  <a:cubicBezTo>
                    <a:pt x="184" y="41"/>
                    <a:pt x="184" y="41"/>
                    <a:pt x="184" y="41"/>
                  </a:cubicBezTo>
                  <a:cubicBezTo>
                    <a:pt x="183" y="43"/>
                    <a:pt x="183" y="43"/>
                    <a:pt x="183" y="43"/>
                  </a:cubicBezTo>
                  <a:cubicBezTo>
                    <a:pt x="183" y="43"/>
                    <a:pt x="183" y="43"/>
                    <a:pt x="183" y="43"/>
                  </a:cubicBezTo>
                  <a:cubicBezTo>
                    <a:pt x="182" y="43"/>
                    <a:pt x="182" y="43"/>
                    <a:pt x="182" y="43"/>
                  </a:cubicBezTo>
                  <a:cubicBezTo>
                    <a:pt x="182" y="43"/>
                    <a:pt x="182" y="43"/>
                    <a:pt x="182" y="43"/>
                  </a:cubicBezTo>
                  <a:cubicBezTo>
                    <a:pt x="180" y="42"/>
                    <a:pt x="180" y="42"/>
                    <a:pt x="180" y="42"/>
                  </a:cubicBezTo>
                  <a:cubicBezTo>
                    <a:pt x="180" y="42"/>
                    <a:pt x="180" y="42"/>
                    <a:pt x="180" y="42"/>
                  </a:cubicBezTo>
                  <a:cubicBezTo>
                    <a:pt x="179" y="43"/>
                    <a:pt x="179" y="43"/>
                    <a:pt x="179" y="43"/>
                  </a:cubicBezTo>
                  <a:cubicBezTo>
                    <a:pt x="179" y="44"/>
                    <a:pt x="179" y="44"/>
                    <a:pt x="179" y="44"/>
                  </a:cubicBezTo>
                  <a:cubicBezTo>
                    <a:pt x="179" y="44"/>
                    <a:pt x="179" y="44"/>
                    <a:pt x="179" y="44"/>
                  </a:cubicBezTo>
                  <a:cubicBezTo>
                    <a:pt x="179" y="44"/>
                    <a:pt x="179" y="44"/>
                    <a:pt x="179" y="44"/>
                  </a:cubicBezTo>
                  <a:cubicBezTo>
                    <a:pt x="179" y="45"/>
                    <a:pt x="179" y="45"/>
                    <a:pt x="179" y="45"/>
                  </a:cubicBezTo>
                  <a:cubicBezTo>
                    <a:pt x="180" y="45"/>
                    <a:pt x="180" y="45"/>
                    <a:pt x="180" y="45"/>
                  </a:cubicBezTo>
                  <a:cubicBezTo>
                    <a:pt x="180" y="45"/>
                    <a:pt x="180" y="45"/>
                    <a:pt x="180" y="45"/>
                  </a:cubicBezTo>
                  <a:cubicBezTo>
                    <a:pt x="180" y="46"/>
                    <a:pt x="180" y="46"/>
                    <a:pt x="180" y="46"/>
                  </a:cubicBezTo>
                  <a:cubicBezTo>
                    <a:pt x="180" y="46"/>
                    <a:pt x="180" y="46"/>
                    <a:pt x="180" y="46"/>
                  </a:cubicBezTo>
                  <a:cubicBezTo>
                    <a:pt x="179" y="46"/>
                    <a:pt x="179" y="46"/>
                    <a:pt x="179" y="46"/>
                  </a:cubicBezTo>
                  <a:cubicBezTo>
                    <a:pt x="178" y="46"/>
                    <a:pt x="178" y="46"/>
                    <a:pt x="178" y="46"/>
                  </a:cubicBezTo>
                  <a:cubicBezTo>
                    <a:pt x="177" y="47"/>
                    <a:pt x="177" y="47"/>
                    <a:pt x="177" y="47"/>
                  </a:cubicBezTo>
                  <a:cubicBezTo>
                    <a:pt x="176" y="47"/>
                    <a:pt x="176" y="47"/>
                    <a:pt x="176" y="47"/>
                  </a:cubicBezTo>
                  <a:cubicBezTo>
                    <a:pt x="176" y="47"/>
                    <a:pt x="176" y="47"/>
                    <a:pt x="176" y="47"/>
                  </a:cubicBezTo>
                  <a:cubicBezTo>
                    <a:pt x="175" y="48"/>
                    <a:pt x="175" y="48"/>
                    <a:pt x="175" y="48"/>
                  </a:cubicBezTo>
                  <a:cubicBezTo>
                    <a:pt x="174" y="47"/>
                    <a:pt x="174" y="47"/>
                    <a:pt x="174" y="47"/>
                  </a:cubicBezTo>
                  <a:cubicBezTo>
                    <a:pt x="174" y="47"/>
                    <a:pt x="174" y="47"/>
                    <a:pt x="174" y="47"/>
                  </a:cubicBezTo>
                  <a:cubicBezTo>
                    <a:pt x="173" y="47"/>
                    <a:pt x="173" y="47"/>
                    <a:pt x="173" y="47"/>
                  </a:cubicBezTo>
                  <a:cubicBezTo>
                    <a:pt x="173" y="47"/>
                    <a:pt x="173" y="47"/>
                    <a:pt x="173" y="47"/>
                  </a:cubicBezTo>
                  <a:cubicBezTo>
                    <a:pt x="172" y="47"/>
                    <a:pt x="172" y="47"/>
                    <a:pt x="172" y="47"/>
                  </a:cubicBezTo>
                  <a:cubicBezTo>
                    <a:pt x="172" y="46"/>
                    <a:pt x="172" y="46"/>
                    <a:pt x="172" y="46"/>
                  </a:cubicBezTo>
                  <a:cubicBezTo>
                    <a:pt x="172" y="46"/>
                    <a:pt x="172" y="46"/>
                    <a:pt x="172" y="46"/>
                  </a:cubicBezTo>
                  <a:cubicBezTo>
                    <a:pt x="171" y="47"/>
                    <a:pt x="171" y="47"/>
                    <a:pt x="171" y="47"/>
                  </a:cubicBezTo>
                  <a:cubicBezTo>
                    <a:pt x="171" y="47"/>
                    <a:pt x="171" y="47"/>
                    <a:pt x="171" y="47"/>
                  </a:cubicBezTo>
                  <a:cubicBezTo>
                    <a:pt x="171" y="47"/>
                    <a:pt x="171" y="47"/>
                    <a:pt x="171" y="47"/>
                  </a:cubicBezTo>
                  <a:cubicBezTo>
                    <a:pt x="170" y="47"/>
                    <a:pt x="170" y="47"/>
                    <a:pt x="170" y="47"/>
                  </a:cubicBezTo>
                  <a:cubicBezTo>
                    <a:pt x="170" y="47"/>
                    <a:pt x="170" y="47"/>
                    <a:pt x="170" y="47"/>
                  </a:cubicBezTo>
                  <a:cubicBezTo>
                    <a:pt x="170" y="47"/>
                    <a:pt x="170" y="47"/>
                    <a:pt x="170" y="47"/>
                  </a:cubicBezTo>
                  <a:cubicBezTo>
                    <a:pt x="169" y="47"/>
                    <a:pt x="169" y="47"/>
                    <a:pt x="169" y="47"/>
                  </a:cubicBezTo>
                  <a:cubicBezTo>
                    <a:pt x="169" y="47"/>
                    <a:pt x="169" y="47"/>
                    <a:pt x="169" y="47"/>
                  </a:cubicBezTo>
                  <a:cubicBezTo>
                    <a:pt x="168" y="48"/>
                    <a:pt x="168" y="48"/>
                    <a:pt x="168" y="48"/>
                  </a:cubicBezTo>
                  <a:cubicBezTo>
                    <a:pt x="168" y="48"/>
                    <a:pt x="168" y="48"/>
                    <a:pt x="168" y="48"/>
                  </a:cubicBezTo>
                  <a:cubicBezTo>
                    <a:pt x="167" y="48"/>
                    <a:pt x="167" y="48"/>
                    <a:pt x="167" y="48"/>
                  </a:cubicBezTo>
                  <a:cubicBezTo>
                    <a:pt x="166" y="47"/>
                    <a:pt x="166" y="47"/>
                    <a:pt x="166" y="47"/>
                  </a:cubicBezTo>
                  <a:cubicBezTo>
                    <a:pt x="165" y="48"/>
                    <a:pt x="165" y="48"/>
                    <a:pt x="165" y="48"/>
                  </a:cubicBezTo>
                  <a:cubicBezTo>
                    <a:pt x="165" y="48"/>
                    <a:pt x="165" y="48"/>
                    <a:pt x="165" y="48"/>
                  </a:cubicBezTo>
                  <a:cubicBezTo>
                    <a:pt x="164" y="48"/>
                    <a:pt x="164" y="48"/>
                    <a:pt x="164" y="48"/>
                  </a:cubicBezTo>
                  <a:cubicBezTo>
                    <a:pt x="163" y="48"/>
                    <a:pt x="163" y="48"/>
                    <a:pt x="163" y="48"/>
                  </a:cubicBezTo>
                  <a:cubicBezTo>
                    <a:pt x="164" y="48"/>
                    <a:pt x="164" y="48"/>
                    <a:pt x="164" y="48"/>
                  </a:cubicBezTo>
                  <a:cubicBezTo>
                    <a:pt x="165" y="48"/>
                    <a:pt x="165" y="48"/>
                    <a:pt x="165" y="48"/>
                  </a:cubicBezTo>
                  <a:cubicBezTo>
                    <a:pt x="166" y="48"/>
                    <a:pt x="166" y="48"/>
                    <a:pt x="166" y="48"/>
                  </a:cubicBezTo>
                  <a:cubicBezTo>
                    <a:pt x="167" y="48"/>
                    <a:pt x="167" y="48"/>
                    <a:pt x="167" y="48"/>
                  </a:cubicBezTo>
                  <a:cubicBezTo>
                    <a:pt x="168" y="48"/>
                    <a:pt x="168" y="48"/>
                    <a:pt x="168" y="48"/>
                  </a:cubicBezTo>
                  <a:cubicBezTo>
                    <a:pt x="168" y="48"/>
                    <a:pt x="168" y="48"/>
                    <a:pt x="168" y="48"/>
                  </a:cubicBezTo>
                  <a:cubicBezTo>
                    <a:pt x="169" y="48"/>
                    <a:pt x="169" y="48"/>
                    <a:pt x="169" y="48"/>
                  </a:cubicBezTo>
                  <a:cubicBezTo>
                    <a:pt x="171" y="48"/>
                    <a:pt x="171" y="48"/>
                    <a:pt x="171" y="48"/>
                  </a:cubicBezTo>
                  <a:cubicBezTo>
                    <a:pt x="172" y="49"/>
                    <a:pt x="172" y="49"/>
                    <a:pt x="172" y="49"/>
                  </a:cubicBezTo>
                  <a:cubicBezTo>
                    <a:pt x="172" y="49"/>
                    <a:pt x="172" y="49"/>
                    <a:pt x="172" y="49"/>
                  </a:cubicBezTo>
                  <a:cubicBezTo>
                    <a:pt x="173" y="48"/>
                    <a:pt x="173" y="48"/>
                    <a:pt x="173" y="48"/>
                  </a:cubicBezTo>
                  <a:cubicBezTo>
                    <a:pt x="173" y="48"/>
                    <a:pt x="173" y="48"/>
                    <a:pt x="173" y="48"/>
                  </a:cubicBezTo>
                  <a:cubicBezTo>
                    <a:pt x="174" y="48"/>
                    <a:pt x="174" y="48"/>
                    <a:pt x="174" y="48"/>
                  </a:cubicBezTo>
                  <a:cubicBezTo>
                    <a:pt x="174" y="49"/>
                    <a:pt x="174" y="49"/>
                    <a:pt x="174" y="49"/>
                  </a:cubicBezTo>
                  <a:cubicBezTo>
                    <a:pt x="175" y="49"/>
                    <a:pt x="175" y="49"/>
                    <a:pt x="175" y="49"/>
                  </a:cubicBezTo>
                  <a:cubicBezTo>
                    <a:pt x="175" y="50"/>
                    <a:pt x="175" y="50"/>
                    <a:pt x="175" y="50"/>
                  </a:cubicBezTo>
                  <a:cubicBezTo>
                    <a:pt x="175" y="50"/>
                    <a:pt x="175" y="50"/>
                    <a:pt x="175" y="50"/>
                  </a:cubicBezTo>
                  <a:cubicBezTo>
                    <a:pt x="175" y="51"/>
                    <a:pt x="175" y="51"/>
                    <a:pt x="175" y="51"/>
                  </a:cubicBezTo>
                  <a:cubicBezTo>
                    <a:pt x="174" y="51"/>
                    <a:pt x="174" y="51"/>
                    <a:pt x="174" y="51"/>
                  </a:cubicBezTo>
                  <a:cubicBezTo>
                    <a:pt x="174" y="51"/>
                    <a:pt x="174" y="51"/>
                    <a:pt x="174" y="51"/>
                  </a:cubicBezTo>
                  <a:cubicBezTo>
                    <a:pt x="174" y="51"/>
                    <a:pt x="174" y="51"/>
                    <a:pt x="174" y="51"/>
                  </a:cubicBezTo>
                  <a:cubicBezTo>
                    <a:pt x="174" y="52"/>
                    <a:pt x="174" y="52"/>
                    <a:pt x="174" y="52"/>
                  </a:cubicBezTo>
                  <a:cubicBezTo>
                    <a:pt x="173" y="52"/>
                    <a:pt x="173" y="52"/>
                    <a:pt x="173" y="52"/>
                  </a:cubicBezTo>
                  <a:cubicBezTo>
                    <a:pt x="171" y="53"/>
                    <a:pt x="171" y="53"/>
                    <a:pt x="171" y="53"/>
                  </a:cubicBezTo>
                  <a:cubicBezTo>
                    <a:pt x="171" y="52"/>
                    <a:pt x="171" y="52"/>
                    <a:pt x="171" y="52"/>
                  </a:cubicBezTo>
                  <a:cubicBezTo>
                    <a:pt x="170" y="53"/>
                    <a:pt x="170" y="53"/>
                    <a:pt x="170" y="53"/>
                  </a:cubicBezTo>
                  <a:cubicBezTo>
                    <a:pt x="168" y="53"/>
                    <a:pt x="168" y="53"/>
                    <a:pt x="168" y="53"/>
                  </a:cubicBezTo>
                  <a:cubicBezTo>
                    <a:pt x="168" y="52"/>
                    <a:pt x="168" y="52"/>
                    <a:pt x="168" y="52"/>
                  </a:cubicBezTo>
                  <a:cubicBezTo>
                    <a:pt x="166" y="51"/>
                    <a:pt x="166" y="51"/>
                    <a:pt x="166" y="51"/>
                  </a:cubicBezTo>
                  <a:cubicBezTo>
                    <a:pt x="165" y="51"/>
                    <a:pt x="165" y="51"/>
                    <a:pt x="165" y="51"/>
                  </a:cubicBezTo>
                  <a:cubicBezTo>
                    <a:pt x="164" y="51"/>
                    <a:pt x="164" y="51"/>
                    <a:pt x="164" y="51"/>
                  </a:cubicBezTo>
                  <a:cubicBezTo>
                    <a:pt x="164" y="51"/>
                    <a:pt x="164" y="51"/>
                    <a:pt x="164" y="51"/>
                  </a:cubicBezTo>
                  <a:cubicBezTo>
                    <a:pt x="163" y="52"/>
                    <a:pt x="163" y="52"/>
                    <a:pt x="163" y="52"/>
                  </a:cubicBezTo>
                  <a:cubicBezTo>
                    <a:pt x="162" y="53"/>
                    <a:pt x="162" y="53"/>
                    <a:pt x="162" y="53"/>
                  </a:cubicBezTo>
                  <a:cubicBezTo>
                    <a:pt x="162" y="53"/>
                    <a:pt x="162" y="53"/>
                    <a:pt x="162" y="53"/>
                  </a:cubicBezTo>
                  <a:cubicBezTo>
                    <a:pt x="161" y="53"/>
                    <a:pt x="161" y="53"/>
                    <a:pt x="161" y="53"/>
                  </a:cubicBezTo>
                  <a:cubicBezTo>
                    <a:pt x="162" y="54"/>
                    <a:pt x="162" y="54"/>
                    <a:pt x="162" y="54"/>
                  </a:cubicBezTo>
                  <a:cubicBezTo>
                    <a:pt x="162" y="54"/>
                    <a:pt x="162" y="54"/>
                    <a:pt x="162" y="54"/>
                  </a:cubicBezTo>
                  <a:cubicBezTo>
                    <a:pt x="162" y="54"/>
                    <a:pt x="162" y="54"/>
                    <a:pt x="162" y="54"/>
                  </a:cubicBezTo>
                  <a:cubicBezTo>
                    <a:pt x="162" y="55"/>
                    <a:pt x="162" y="55"/>
                    <a:pt x="162" y="55"/>
                  </a:cubicBezTo>
                  <a:cubicBezTo>
                    <a:pt x="162" y="55"/>
                    <a:pt x="162" y="55"/>
                    <a:pt x="162" y="55"/>
                  </a:cubicBezTo>
                  <a:cubicBezTo>
                    <a:pt x="161" y="55"/>
                    <a:pt x="161" y="55"/>
                    <a:pt x="161" y="55"/>
                  </a:cubicBezTo>
                  <a:cubicBezTo>
                    <a:pt x="161" y="55"/>
                    <a:pt x="161" y="55"/>
                    <a:pt x="161" y="55"/>
                  </a:cubicBezTo>
                  <a:cubicBezTo>
                    <a:pt x="162" y="56"/>
                    <a:pt x="162" y="56"/>
                    <a:pt x="162" y="56"/>
                  </a:cubicBezTo>
                  <a:cubicBezTo>
                    <a:pt x="163" y="56"/>
                    <a:pt x="163" y="56"/>
                    <a:pt x="163" y="56"/>
                  </a:cubicBezTo>
                  <a:cubicBezTo>
                    <a:pt x="163" y="56"/>
                    <a:pt x="163" y="56"/>
                    <a:pt x="163" y="56"/>
                  </a:cubicBezTo>
                  <a:cubicBezTo>
                    <a:pt x="163" y="56"/>
                    <a:pt x="163" y="56"/>
                    <a:pt x="163" y="56"/>
                  </a:cubicBezTo>
                  <a:cubicBezTo>
                    <a:pt x="164" y="55"/>
                    <a:pt x="164" y="55"/>
                    <a:pt x="164" y="55"/>
                  </a:cubicBezTo>
                  <a:cubicBezTo>
                    <a:pt x="165" y="54"/>
                    <a:pt x="165" y="54"/>
                    <a:pt x="165" y="54"/>
                  </a:cubicBezTo>
                  <a:cubicBezTo>
                    <a:pt x="166" y="54"/>
                    <a:pt x="166" y="54"/>
                    <a:pt x="166" y="54"/>
                  </a:cubicBezTo>
                  <a:cubicBezTo>
                    <a:pt x="167" y="54"/>
                    <a:pt x="167" y="54"/>
                    <a:pt x="167" y="54"/>
                  </a:cubicBezTo>
                  <a:cubicBezTo>
                    <a:pt x="168" y="53"/>
                    <a:pt x="168" y="53"/>
                    <a:pt x="168" y="53"/>
                  </a:cubicBezTo>
                  <a:cubicBezTo>
                    <a:pt x="169" y="53"/>
                    <a:pt x="169" y="53"/>
                    <a:pt x="169" y="53"/>
                  </a:cubicBezTo>
                  <a:cubicBezTo>
                    <a:pt x="169" y="54"/>
                    <a:pt x="169" y="54"/>
                    <a:pt x="169" y="54"/>
                  </a:cubicBezTo>
                  <a:cubicBezTo>
                    <a:pt x="170" y="54"/>
                    <a:pt x="170" y="54"/>
                    <a:pt x="170" y="54"/>
                  </a:cubicBezTo>
                  <a:cubicBezTo>
                    <a:pt x="170" y="54"/>
                    <a:pt x="170" y="54"/>
                    <a:pt x="170" y="54"/>
                  </a:cubicBezTo>
                  <a:cubicBezTo>
                    <a:pt x="171" y="54"/>
                    <a:pt x="171" y="54"/>
                    <a:pt x="171" y="54"/>
                  </a:cubicBezTo>
                  <a:cubicBezTo>
                    <a:pt x="171" y="55"/>
                    <a:pt x="171" y="55"/>
                    <a:pt x="171" y="55"/>
                  </a:cubicBezTo>
                  <a:cubicBezTo>
                    <a:pt x="171" y="55"/>
                    <a:pt x="171" y="55"/>
                    <a:pt x="171" y="55"/>
                  </a:cubicBezTo>
                  <a:cubicBezTo>
                    <a:pt x="170" y="56"/>
                    <a:pt x="170" y="56"/>
                    <a:pt x="170" y="56"/>
                  </a:cubicBezTo>
                  <a:cubicBezTo>
                    <a:pt x="169" y="57"/>
                    <a:pt x="169" y="57"/>
                    <a:pt x="169" y="57"/>
                  </a:cubicBezTo>
                  <a:cubicBezTo>
                    <a:pt x="169" y="57"/>
                    <a:pt x="169" y="57"/>
                    <a:pt x="169" y="57"/>
                  </a:cubicBezTo>
                  <a:cubicBezTo>
                    <a:pt x="168" y="58"/>
                    <a:pt x="168" y="58"/>
                    <a:pt x="168" y="58"/>
                  </a:cubicBezTo>
                  <a:cubicBezTo>
                    <a:pt x="167" y="59"/>
                    <a:pt x="167" y="59"/>
                    <a:pt x="167" y="59"/>
                  </a:cubicBezTo>
                  <a:cubicBezTo>
                    <a:pt x="166" y="60"/>
                    <a:pt x="166" y="60"/>
                    <a:pt x="166" y="60"/>
                  </a:cubicBezTo>
                  <a:cubicBezTo>
                    <a:pt x="165" y="62"/>
                    <a:pt x="165" y="62"/>
                    <a:pt x="165" y="62"/>
                  </a:cubicBezTo>
                  <a:cubicBezTo>
                    <a:pt x="165" y="63"/>
                    <a:pt x="165" y="63"/>
                    <a:pt x="165" y="63"/>
                  </a:cubicBezTo>
                  <a:cubicBezTo>
                    <a:pt x="164" y="63"/>
                    <a:pt x="164" y="63"/>
                    <a:pt x="164" y="63"/>
                  </a:cubicBezTo>
                  <a:cubicBezTo>
                    <a:pt x="164" y="64"/>
                    <a:pt x="164" y="64"/>
                    <a:pt x="164" y="64"/>
                  </a:cubicBezTo>
                  <a:cubicBezTo>
                    <a:pt x="164" y="65"/>
                    <a:pt x="164" y="65"/>
                    <a:pt x="164" y="65"/>
                  </a:cubicBezTo>
                  <a:cubicBezTo>
                    <a:pt x="164" y="65"/>
                    <a:pt x="164" y="65"/>
                    <a:pt x="164" y="65"/>
                  </a:cubicBezTo>
                  <a:cubicBezTo>
                    <a:pt x="163" y="66"/>
                    <a:pt x="163" y="66"/>
                    <a:pt x="163" y="66"/>
                  </a:cubicBezTo>
                  <a:cubicBezTo>
                    <a:pt x="163" y="67"/>
                    <a:pt x="163" y="67"/>
                    <a:pt x="163" y="67"/>
                  </a:cubicBezTo>
                  <a:cubicBezTo>
                    <a:pt x="163" y="68"/>
                    <a:pt x="163" y="68"/>
                    <a:pt x="163" y="68"/>
                  </a:cubicBezTo>
                  <a:cubicBezTo>
                    <a:pt x="162" y="70"/>
                    <a:pt x="162" y="70"/>
                    <a:pt x="162" y="70"/>
                  </a:cubicBezTo>
                  <a:cubicBezTo>
                    <a:pt x="163" y="70"/>
                    <a:pt x="163" y="70"/>
                    <a:pt x="163" y="70"/>
                  </a:cubicBezTo>
                  <a:cubicBezTo>
                    <a:pt x="163" y="71"/>
                    <a:pt x="163" y="71"/>
                    <a:pt x="163" y="71"/>
                  </a:cubicBezTo>
                  <a:cubicBezTo>
                    <a:pt x="162" y="72"/>
                    <a:pt x="162" y="72"/>
                    <a:pt x="162" y="72"/>
                  </a:cubicBezTo>
                  <a:cubicBezTo>
                    <a:pt x="162" y="72"/>
                    <a:pt x="162" y="72"/>
                    <a:pt x="162" y="72"/>
                  </a:cubicBezTo>
                  <a:cubicBezTo>
                    <a:pt x="161" y="73"/>
                    <a:pt x="161" y="73"/>
                    <a:pt x="161" y="73"/>
                  </a:cubicBezTo>
                  <a:cubicBezTo>
                    <a:pt x="162" y="74"/>
                    <a:pt x="162" y="74"/>
                    <a:pt x="162" y="74"/>
                  </a:cubicBezTo>
                  <a:cubicBezTo>
                    <a:pt x="161" y="74"/>
                    <a:pt x="161" y="74"/>
                    <a:pt x="161" y="74"/>
                  </a:cubicBezTo>
                  <a:cubicBezTo>
                    <a:pt x="161" y="75"/>
                    <a:pt x="161" y="75"/>
                    <a:pt x="161" y="75"/>
                  </a:cubicBezTo>
                  <a:cubicBezTo>
                    <a:pt x="161" y="76"/>
                    <a:pt x="161" y="76"/>
                    <a:pt x="161" y="76"/>
                  </a:cubicBezTo>
                  <a:cubicBezTo>
                    <a:pt x="160" y="77"/>
                    <a:pt x="160" y="77"/>
                    <a:pt x="160" y="77"/>
                  </a:cubicBezTo>
                  <a:cubicBezTo>
                    <a:pt x="160" y="77"/>
                    <a:pt x="160" y="77"/>
                    <a:pt x="160" y="77"/>
                  </a:cubicBezTo>
                  <a:cubicBezTo>
                    <a:pt x="159" y="77"/>
                    <a:pt x="159" y="77"/>
                    <a:pt x="159" y="77"/>
                  </a:cubicBezTo>
                  <a:cubicBezTo>
                    <a:pt x="159" y="77"/>
                    <a:pt x="159" y="77"/>
                    <a:pt x="159" y="77"/>
                  </a:cubicBezTo>
                  <a:cubicBezTo>
                    <a:pt x="159" y="76"/>
                    <a:pt x="159" y="76"/>
                    <a:pt x="159" y="76"/>
                  </a:cubicBezTo>
                  <a:cubicBezTo>
                    <a:pt x="158" y="76"/>
                    <a:pt x="158" y="76"/>
                    <a:pt x="158" y="76"/>
                  </a:cubicBezTo>
                  <a:cubicBezTo>
                    <a:pt x="158" y="76"/>
                    <a:pt x="158" y="76"/>
                    <a:pt x="158" y="76"/>
                  </a:cubicBezTo>
                  <a:cubicBezTo>
                    <a:pt x="159" y="75"/>
                    <a:pt x="159" y="75"/>
                    <a:pt x="159" y="75"/>
                  </a:cubicBezTo>
                  <a:cubicBezTo>
                    <a:pt x="158" y="75"/>
                    <a:pt x="158" y="75"/>
                    <a:pt x="158" y="75"/>
                  </a:cubicBezTo>
                  <a:cubicBezTo>
                    <a:pt x="158" y="75"/>
                    <a:pt x="158" y="75"/>
                    <a:pt x="158" y="75"/>
                  </a:cubicBezTo>
                  <a:cubicBezTo>
                    <a:pt x="157" y="75"/>
                    <a:pt x="157" y="75"/>
                    <a:pt x="157" y="75"/>
                  </a:cubicBezTo>
                  <a:cubicBezTo>
                    <a:pt x="157" y="75"/>
                    <a:pt x="157" y="75"/>
                    <a:pt x="157" y="75"/>
                  </a:cubicBezTo>
                  <a:cubicBezTo>
                    <a:pt x="157" y="75"/>
                    <a:pt x="157" y="75"/>
                    <a:pt x="157" y="75"/>
                  </a:cubicBezTo>
                  <a:cubicBezTo>
                    <a:pt x="157" y="76"/>
                    <a:pt x="157" y="76"/>
                    <a:pt x="157" y="76"/>
                  </a:cubicBezTo>
                  <a:cubicBezTo>
                    <a:pt x="157" y="76"/>
                    <a:pt x="157" y="76"/>
                    <a:pt x="157" y="76"/>
                  </a:cubicBezTo>
                  <a:cubicBezTo>
                    <a:pt x="157" y="76"/>
                    <a:pt x="157" y="76"/>
                    <a:pt x="157" y="76"/>
                  </a:cubicBezTo>
                  <a:cubicBezTo>
                    <a:pt x="157" y="77"/>
                    <a:pt x="157" y="77"/>
                    <a:pt x="157" y="77"/>
                  </a:cubicBezTo>
                  <a:cubicBezTo>
                    <a:pt x="157" y="77"/>
                    <a:pt x="157" y="77"/>
                    <a:pt x="157" y="77"/>
                  </a:cubicBezTo>
                  <a:cubicBezTo>
                    <a:pt x="157" y="78"/>
                    <a:pt x="157" y="78"/>
                    <a:pt x="157" y="78"/>
                  </a:cubicBezTo>
                  <a:cubicBezTo>
                    <a:pt x="158" y="78"/>
                    <a:pt x="158" y="78"/>
                    <a:pt x="158" y="78"/>
                  </a:cubicBezTo>
                  <a:cubicBezTo>
                    <a:pt x="158" y="78"/>
                    <a:pt x="158" y="78"/>
                    <a:pt x="158" y="78"/>
                  </a:cubicBezTo>
                  <a:cubicBezTo>
                    <a:pt x="159" y="79"/>
                    <a:pt x="159" y="79"/>
                    <a:pt x="159" y="79"/>
                  </a:cubicBezTo>
                  <a:cubicBezTo>
                    <a:pt x="159" y="80"/>
                    <a:pt x="159" y="80"/>
                    <a:pt x="159" y="80"/>
                  </a:cubicBezTo>
                  <a:cubicBezTo>
                    <a:pt x="160" y="80"/>
                    <a:pt x="160" y="80"/>
                    <a:pt x="160" y="80"/>
                  </a:cubicBezTo>
                  <a:cubicBezTo>
                    <a:pt x="160" y="80"/>
                    <a:pt x="160" y="80"/>
                    <a:pt x="160" y="80"/>
                  </a:cubicBezTo>
                  <a:cubicBezTo>
                    <a:pt x="161" y="81"/>
                    <a:pt x="161" y="81"/>
                    <a:pt x="161" y="81"/>
                  </a:cubicBezTo>
                  <a:cubicBezTo>
                    <a:pt x="162" y="82"/>
                    <a:pt x="162" y="82"/>
                    <a:pt x="162" y="82"/>
                  </a:cubicBezTo>
                  <a:cubicBezTo>
                    <a:pt x="161" y="82"/>
                    <a:pt x="161" y="82"/>
                    <a:pt x="161" y="82"/>
                  </a:cubicBezTo>
                  <a:cubicBezTo>
                    <a:pt x="161" y="83"/>
                    <a:pt x="161" y="83"/>
                    <a:pt x="161" y="83"/>
                  </a:cubicBezTo>
                  <a:cubicBezTo>
                    <a:pt x="160" y="82"/>
                    <a:pt x="160" y="82"/>
                    <a:pt x="160" y="82"/>
                  </a:cubicBezTo>
                  <a:cubicBezTo>
                    <a:pt x="159" y="81"/>
                    <a:pt x="159" y="81"/>
                    <a:pt x="159" y="81"/>
                  </a:cubicBezTo>
                  <a:cubicBezTo>
                    <a:pt x="159" y="81"/>
                    <a:pt x="159" y="81"/>
                    <a:pt x="159" y="81"/>
                  </a:cubicBezTo>
                  <a:cubicBezTo>
                    <a:pt x="159" y="81"/>
                    <a:pt x="159" y="81"/>
                    <a:pt x="159" y="81"/>
                  </a:cubicBezTo>
                  <a:cubicBezTo>
                    <a:pt x="158" y="80"/>
                    <a:pt x="158" y="80"/>
                    <a:pt x="158" y="80"/>
                  </a:cubicBezTo>
                  <a:cubicBezTo>
                    <a:pt x="158" y="81"/>
                    <a:pt x="158" y="81"/>
                    <a:pt x="158" y="81"/>
                  </a:cubicBezTo>
                  <a:cubicBezTo>
                    <a:pt x="158" y="81"/>
                    <a:pt x="158" y="81"/>
                    <a:pt x="158" y="81"/>
                  </a:cubicBezTo>
                  <a:cubicBezTo>
                    <a:pt x="158" y="82"/>
                    <a:pt x="158" y="82"/>
                    <a:pt x="158" y="82"/>
                  </a:cubicBezTo>
                  <a:cubicBezTo>
                    <a:pt x="158" y="82"/>
                    <a:pt x="158" y="82"/>
                    <a:pt x="158" y="82"/>
                  </a:cubicBezTo>
                  <a:cubicBezTo>
                    <a:pt x="158" y="82"/>
                    <a:pt x="158" y="82"/>
                    <a:pt x="158" y="82"/>
                  </a:cubicBezTo>
                  <a:cubicBezTo>
                    <a:pt x="158" y="82"/>
                    <a:pt x="158" y="82"/>
                    <a:pt x="158" y="82"/>
                  </a:cubicBezTo>
                  <a:cubicBezTo>
                    <a:pt x="158" y="82"/>
                    <a:pt x="158" y="82"/>
                    <a:pt x="158" y="82"/>
                  </a:cubicBezTo>
                  <a:cubicBezTo>
                    <a:pt x="157" y="82"/>
                    <a:pt x="157" y="82"/>
                    <a:pt x="157" y="82"/>
                  </a:cubicBezTo>
                  <a:cubicBezTo>
                    <a:pt x="158" y="83"/>
                    <a:pt x="158" y="83"/>
                    <a:pt x="158" y="83"/>
                  </a:cubicBezTo>
                  <a:cubicBezTo>
                    <a:pt x="158" y="83"/>
                    <a:pt x="158" y="83"/>
                    <a:pt x="158" y="83"/>
                  </a:cubicBezTo>
                  <a:cubicBezTo>
                    <a:pt x="158" y="83"/>
                    <a:pt x="158" y="83"/>
                    <a:pt x="158" y="83"/>
                  </a:cubicBezTo>
                  <a:cubicBezTo>
                    <a:pt x="158" y="84"/>
                    <a:pt x="158" y="84"/>
                    <a:pt x="158" y="84"/>
                  </a:cubicBezTo>
                  <a:cubicBezTo>
                    <a:pt x="158" y="84"/>
                    <a:pt x="158" y="84"/>
                    <a:pt x="158" y="84"/>
                  </a:cubicBezTo>
                  <a:cubicBezTo>
                    <a:pt x="159" y="84"/>
                    <a:pt x="159" y="84"/>
                    <a:pt x="159" y="84"/>
                  </a:cubicBezTo>
                  <a:cubicBezTo>
                    <a:pt x="159" y="84"/>
                    <a:pt x="159" y="84"/>
                    <a:pt x="159" y="84"/>
                  </a:cubicBezTo>
                  <a:cubicBezTo>
                    <a:pt x="160" y="84"/>
                    <a:pt x="160" y="84"/>
                    <a:pt x="160" y="84"/>
                  </a:cubicBezTo>
                  <a:cubicBezTo>
                    <a:pt x="160" y="85"/>
                    <a:pt x="160" y="85"/>
                    <a:pt x="160" y="85"/>
                  </a:cubicBezTo>
                  <a:cubicBezTo>
                    <a:pt x="160" y="85"/>
                    <a:pt x="160" y="85"/>
                    <a:pt x="160" y="85"/>
                  </a:cubicBezTo>
                  <a:cubicBezTo>
                    <a:pt x="160" y="85"/>
                    <a:pt x="160" y="85"/>
                    <a:pt x="160" y="85"/>
                  </a:cubicBezTo>
                  <a:cubicBezTo>
                    <a:pt x="160" y="85"/>
                    <a:pt x="160" y="85"/>
                    <a:pt x="160" y="85"/>
                  </a:cubicBezTo>
                  <a:cubicBezTo>
                    <a:pt x="161" y="84"/>
                    <a:pt x="161" y="84"/>
                    <a:pt x="161" y="84"/>
                  </a:cubicBezTo>
                  <a:cubicBezTo>
                    <a:pt x="162" y="84"/>
                    <a:pt x="162" y="84"/>
                    <a:pt x="162" y="84"/>
                  </a:cubicBezTo>
                  <a:cubicBezTo>
                    <a:pt x="162" y="84"/>
                    <a:pt x="162" y="84"/>
                    <a:pt x="162" y="84"/>
                  </a:cubicBezTo>
                  <a:cubicBezTo>
                    <a:pt x="162" y="84"/>
                    <a:pt x="162" y="84"/>
                    <a:pt x="162" y="84"/>
                  </a:cubicBezTo>
                  <a:cubicBezTo>
                    <a:pt x="162" y="84"/>
                    <a:pt x="162" y="84"/>
                    <a:pt x="162" y="84"/>
                  </a:cubicBezTo>
                  <a:cubicBezTo>
                    <a:pt x="163" y="84"/>
                    <a:pt x="163" y="84"/>
                    <a:pt x="163" y="84"/>
                  </a:cubicBezTo>
                  <a:cubicBezTo>
                    <a:pt x="163" y="85"/>
                    <a:pt x="163" y="85"/>
                    <a:pt x="163" y="85"/>
                  </a:cubicBezTo>
                  <a:cubicBezTo>
                    <a:pt x="164" y="85"/>
                    <a:pt x="164" y="85"/>
                    <a:pt x="164" y="85"/>
                  </a:cubicBezTo>
                  <a:cubicBezTo>
                    <a:pt x="164" y="86"/>
                    <a:pt x="164" y="86"/>
                    <a:pt x="164" y="86"/>
                  </a:cubicBezTo>
                  <a:cubicBezTo>
                    <a:pt x="164" y="86"/>
                    <a:pt x="164" y="86"/>
                    <a:pt x="164" y="86"/>
                  </a:cubicBezTo>
                  <a:cubicBezTo>
                    <a:pt x="164" y="87"/>
                    <a:pt x="164" y="87"/>
                    <a:pt x="164" y="87"/>
                  </a:cubicBezTo>
                  <a:cubicBezTo>
                    <a:pt x="163" y="88"/>
                    <a:pt x="163" y="88"/>
                    <a:pt x="163" y="88"/>
                  </a:cubicBezTo>
                  <a:cubicBezTo>
                    <a:pt x="163" y="89"/>
                    <a:pt x="163" y="89"/>
                    <a:pt x="163" y="89"/>
                  </a:cubicBezTo>
                  <a:cubicBezTo>
                    <a:pt x="163" y="89"/>
                    <a:pt x="163" y="89"/>
                    <a:pt x="163" y="89"/>
                  </a:cubicBezTo>
                  <a:cubicBezTo>
                    <a:pt x="163" y="90"/>
                    <a:pt x="163" y="90"/>
                    <a:pt x="163" y="90"/>
                  </a:cubicBezTo>
                  <a:cubicBezTo>
                    <a:pt x="163" y="91"/>
                    <a:pt x="163" y="91"/>
                    <a:pt x="163" y="91"/>
                  </a:cubicBezTo>
                  <a:cubicBezTo>
                    <a:pt x="163" y="91"/>
                    <a:pt x="163" y="91"/>
                    <a:pt x="163" y="91"/>
                  </a:cubicBezTo>
                  <a:cubicBezTo>
                    <a:pt x="162" y="92"/>
                    <a:pt x="162" y="92"/>
                    <a:pt x="162" y="92"/>
                  </a:cubicBezTo>
                  <a:cubicBezTo>
                    <a:pt x="162" y="91"/>
                    <a:pt x="162" y="91"/>
                    <a:pt x="162" y="91"/>
                  </a:cubicBezTo>
                  <a:cubicBezTo>
                    <a:pt x="162" y="91"/>
                    <a:pt x="162" y="91"/>
                    <a:pt x="162" y="91"/>
                  </a:cubicBezTo>
                  <a:cubicBezTo>
                    <a:pt x="161" y="91"/>
                    <a:pt x="161" y="91"/>
                    <a:pt x="161" y="91"/>
                  </a:cubicBezTo>
                  <a:cubicBezTo>
                    <a:pt x="160" y="90"/>
                    <a:pt x="160" y="90"/>
                    <a:pt x="160" y="90"/>
                  </a:cubicBezTo>
                  <a:cubicBezTo>
                    <a:pt x="160" y="90"/>
                    <a:pt x="160" y="90"/>
                    <a:pt x="160" y="90"/>
                  </a:cubicBezTo>
                  <a:cubicBezTo>
                    <a:pt x="160" y="90"/>
                    <a:pt x="160" y="90"/>
                    <a:pt x="160" y="90"/>
                  </a:cubicBezTo>
                  <a:cubicBezTo>
                    <a:pt x="159" y="90"/>
                    <a:pt x="159" y="90"/>
                    <a:pt x="159" y="90"/>
                  </a:cubicBezTo>
                  <a:cubicBezTo>
                    <a:pt x="159" y="90"/>
                    <a:pt x="159" y="90"/>
                    <a:pt x="159" y="90"/>
                  </a:cubicBezTo>
                  <a:cubicBezTo>
                    <a:pt x="159" y="89"/>
                    <a:pt x="159" y="89"/>
                    <a:pt x="159" y="89"/>
                  </a:cubicBezTo>
                  <a:cubicBezTo>
                    <a:pt x="158" y="88"/>
                    <a:pt x="158" y="88"/>
                    <a:pt x="158" y="88"/>
                  </a:cubicBezTo>
                  <a:cubicBezTo>
                    <a:pt x="158" y="88"/>
                    <a:pt x="158" y="88"/>
                    <a:pt x="158" y="88"/>
                  </a:cubicBezTo>
                  <a:cubicBezTo>
                    <a:pt x="158" y="89"/>
                    <a:pt x="158" y="89"/>
                    <a:pt x="158" y="89"/>
                  </a:cubicBezTo>
                  <a:cubicBezTo>
                    <a:pt x="157" y="88"/>
                    <a:pt x="157" y="88"/>
                    <a:pt x="157" y="88"/>
                  </a:cubicBezTo>
                  <a:cubicBezTo>
                    <a:pt x="157" y="88"/>
                    <a:pt x="157" y="88"/>
                    <a:pt x="157" y="88"/>
                  </a:cubicBezTo>
                  <a:cubicBezTo>
                    <a:pt x="156" y="88"/>
                    <a:pt x="156" y="88"/>
                    <a:pt x="156" y="88"/>
                  </a:cubicBezTo>
                  <a:cubicBezTo>
                    <a:pt x="155" y="88"/>
                    <a:pt x="155" y="88"/>
                    <a:pt x="155" y="88"/>
                  </a:cubicBezTo>
                  <a:cubicBezTo>
                    <a:pt x="156" y="88"/>
                    <a:pt x="156" y="88"/>
                    <a:pt x="156" y="88"/>
                  </a:cubicBezTo>
                  <a:cubicBezTo>
                    <a:pt x="156" y="89"/>
                    <a:pt x="156" y="89"/>
                    <a:pt x="156" y="89"/>
                  </a:cubicBezTo>
                  <a:cubicBezTo>
                    <a:pt x="155" y="89"/>
                    <a:pt x="155" y="89"/>
                    <a:pt x="155" y="89"/>
                  </a:cubicBezTo>
                  <a:cubicBezTo>
                    <a:pt x="155" y="89"/>
                    <a:pt x="155" y="89"/>
                    <a:pt x="155" y="89"/>
                  </a:cubicBezTo>
                  <a:cubicBezTo>
                    <a:pt x="154" y="88"/>
                    <a:pt x="154" y="88"/>
                    <a:pt x="154" y="88"/>
                  </a:cubicBezTo>
                  <a:cubicBezTo>
                    <a:pt x="153" y="89"/>
                    <a:pt x="153" y="89"/>
                    <a:pt x="153" y="89"/>
                  </a:cubicBezTo>
                  <a:cubicBezTo>
                    <a:pt x="154" y="89"/>
                    <a:pt x="154" y="89"/>
                    <a:pt x="154" y="89"/>
                  </a:cubicBezTo>
                  <a:cubicBezTo>
                    <a:pt x="154" y="89"/>
                    <a:pt x="154" y="89"/>
                    <a:pt x="154" y="89"/>
                  </a:cubicBezTo>
                  <a:cubicBezTo>
                    <a:pt x="155" y="89"/>
                    <a:pt x="155" y="89"/>
                    <a:pt x="155" y="89"/>
                  </a:cubicBezTo>
                  <a:cubicBezTo>
                    <a:pt x="155" y="89"/>
                    <a:pt x="155" y="89"/>
                    <a:pt x="155" y="89"/>
                  </a:cubicBezTo>
                  <a:cubicBezTo>
                    <a:pt x="155" y="90"/>
                    <a:pt x="155" y="90"/>
                    <a:pt x="155" y="90"/>
                  </a:cubicBezTo>
                  <a:cubicBezTo>
                    <a:pt x="155" y="90"/>
                    <a:pt x="155" y="90"/>
                    <a:pt x="155" y="90"/>
                  </a:cubicBezTo>
                  <a:cubicBezTo>
                    <a:pt x="154" y="91"/>
                    <a:pt x="154" y="91"/>
                    <a:pt x="154" y="91"/>
                  </a:cubicBezTo>
                  <a:cubicBezTo>
                    <a:pt x="153" y="91"/>
                    <a:pt x="153" y="91"/>
                    <a:pt x="153" y="91"/>
                  </a:cubicBezTo>
                  <a:cubicBezTo>
                    <a:pt x="152" y="91"/>
                    <a:pt x="152" y="91"/>
                    <a:pt x="152" y="91"/>
                  </a:cubicBezTo>
                  <a:cubicBezTo>
                    <a:pt x="152" y="90"/>
                    <a:pt x="152" y="90"/>
                    <a:pt x="152" y="90"/>
                  </a:cubicBezTo>
                  <a:cubicBezTo>
                    <a:pt x="152" y="90"/>
                    <a:pt x="152" y="90"/>
                    <a:pt x="152" y="90"/>
                  </a:cubicBezTo>
                  <a:cubicBezTo>
                    <a:pt x="152" y="90"/>
                    <a:pt x="152" y="90"/>
                    <a:pt x="152" y="90"/>
                  </a:cubicBezTo>
                  <a:cubicBezTo>
                    <a:pt x="151" y="90"/>
                    <a:pt x="151" y="90"/>
                    <a:pt x="151" y="90"/>
                  </a:cubicBezTo>
                  <a:cubicBezTo>
                    <a:pt x="152" y="91"/>
                    <a:pt x="152" y="91"/>
                    <a:pt x="152" y="91"/>
                  </a:cubicBezTo>
                  <a:cubicBezTo>
                    <a:pt x="152" y="91"/>
                    <a:pt x="152" y="91"/>
                    <a:pt x="152" y="91"/>
                  </a:cubicBezTo>
                  <a:cubicBezTo>
                    <a:pt x="151" y="91"/>
                    <a:pt x="151" y="91"/>
                    <a:pt x="151" y="91"/>
                  </a:cubicBezTo>
                  <a:cubicBezTo>
                    <a:pt x="152" y="92"/>
                    <a:pt x="152" y="92"/>
                    <a:pt x="152" y="92"/>
                  </a:cubicBezTo>
                  <a:cubicBezTo>
                    <a:pt x="152" y="92"/>
                    <a:pt x="152" y="92"/>
                    <a:pt x="152" y="92"/>
                  </a:cubicBezTo>
                  <a:cubicBezTo>
                    <a:pt x="151" y="92"/>
                    <a:pt x="151" y="92"/>
                    <a:pt x="151" y="92"/>
                  </a:cubicBezTo>
                  <a:cubicBezTo>
                    <a:pt x="152" y="93"/>
                    <a:pt x="152" y="93"/>
                    <a:pt x="152" y="93"/>
                  </a:cubicBezTo>
                  <a:cubicBezTo>
                    <a:pt x="152" y="93"/>
                    <a:pt x="152" y="93"/>
                    <a:pt x="152" y="93"/>
                  </a:cubicBezTo>
                  <a:cubicBezTo>
                    <a:pt x="151" y="93"/>
                    <a:pt x="151" y="93"/>
                    <a:pt x="151" y="93"/>
                  </a:cubicBezTo>
                  <a:cubicBezTo>
                    <a:pt x="151" y="93"/>
                    <a:pt x="151" y="93"/>
                    <a:pt x="151" y="93"/>
                  </a:cubicBezTo>
                  <a:cubicBezTo>
                    <a:pt x="150" y="93"/>
                    <a:pt x="150" y="93"/>
                    <a:pt x="150" y="93"/>
                  </a:cubicBezTo>
                  <a:cubicBezTo>
                    <a:pt x="150" y="93"/>
                    <a:pt x="150" y="93"/>
                    <a:pt x="150" y="93"/>
                  </a:cubicBezTo>
                  <a:cubicBezTo>
                    <a:pt x="150" y="94"/>
                    <a:pt x="150" y="94"/>
                    <a:pt x="150" y="94"/>
                  </a:cubicBezTo>
                  <a:cubicBezTo>
                    <a:pt x="151" y="94"/>
                    <a:pt x="151" y="94"/>
                    <a:pt x="151" y="94"/>
                  </a:cubicBezTo>
                  <a:cubicBezTo>
                    <a:pt x="152" y="94"/>
                    <a:pt x="152" y="94"/>
                    <a:pt x="152" y="94"/>
                  </a:cubicBezTo>
                  <a:cubicBezTo>
                    <a:pt x="152" y="94"/>
                    <a:pt x="152" y="94"/>
                    <a:pt x="152" y="94"/>
                  </a:cubicBezTo>
                  <a:cubicBezTo>
                    <a:pt x="152" y="95"/>
                    <a:pt x="152" y="95"/>
                    <a:pt x="152" y="95"/>
                  </a:cubicBezTo>
                  <a:cubicBezTo>
                    <a:pt x="152" y="95"/>
                    <a:pt x="152" y="95"/>
                    <a:pt x="152" y="95"/>
                  </a:cubicBezTo>
                  <a:cubicBezTo>
                    <a:pt x="152" y="95"/>
                    <a:pt x="152" y="95"/>
                    <a:pt x="152" y="95"/>
                  </a:cubicBezTo>
                  <a:cubicBezTo>
                    <a:pt x="153" y="95"/>
                    <a:pt x="153" y="95"/>
                    <a:pt x="153" y="95"/>
                  </a:cubicBezTo>
                  <a:cubicBezTo>
                    <a:pt x="153" y="95"/>
                    <a:pt x="153" y="95"/>
                    <a:pt x="153" y="95"/>
                  </a:cubicBezTo>
                  <a:cubicBezTo>
                    <a:pt x="154" y="95"/>
                    <a:pt x="154" y="95"/>
                    <a:pt x="154" y="95"/>
                  </a:cubicBezTo>
                  <a:cubicBezTo>
                    <a:pt x="155" y="95"/>
                    <a:pt x="155" y="95"/>
                    <a:pt x="155" y="95"/>
                  </a:cubicBezTo>
                  <a:cubicBezTo>
                    <a:pt x="156" y="95"/>
                    <a:pt x="156" y="95"/>
                    <a:pt x="156" y="95"/>
                  </a:cubicBezTo>
                  <a:cubicBezTo>
                    <a:pt x="156" y="96"/>
                    <a:pt x="156" y="96"/>
                    <a:pt x="156" y="96"/>
                  </a:cubicBezTo>
                  <a:cubicBezTo>
                    <a:pt x="157" y="95"/>
                    <a:pt x="157" y="95"/>
                    <a:pt x="157" y="95"/>
                  </a:cubicBezTo>
                  <a:cubicBezTo>
                    <a:pt x="157" y="95"/>
                    <a:pt x="157" y="95"/>
                    <a:pt x="157" y="95"/>
                  </a:cubicBezTo>
                  <a:cubicBezTo>
                    <a:pt x="157" y="95"/>
                    <a:pt x="157" y="95"/>
                    <a:pt x="157" y="95"/>
                  </a:cubicBezTo>
                  <a:cubicBezTo>
                    <a:pt x="157" y="96"/>
                    <a:pt x="157" y="96"/>
                    <a:pt x="157" y="96"/>
                  </a:cubicBezTo>
                  <a:cubicBezTo>
                    <a:pt x="157" y="96"/>
                    <a:pt x="157" y="96"/>
                    <a:pt x="157" y="96"/>
                  </a:cubicBezTo>
                  <a:cubicBezTo>
                    <a:pt x="158" y="97"/>
                    <a:pt x="158" y="97"/>
                    <a:pt x="158" y="97"/>
                  </a:cubicBezTo>
                  <a:cubicBezTo>
                    <a:pt x="157" y="97"/>
                    <a:pt x="157" y="97"/>
                    <a:pt x="157" y="97"/>
                  </a:cubicBezTo>
                  <a:cubicBezTo>
                    <a:pt x="157" y="97"/>
                    <a:pt x="157" y="97"/>
                    <a:pt x="157" y="97"/>
                  </a:cubicBezTo>
                  <a:cubicBezTo>
                    <a:pt x="157" y="97"/>
                    <a:pt x="157" y="97"/>
                    <a:pt x="157" y="97"/>
                  </a:cubicBezTo>
                  <a:cubicBezTo>
                    <a:pt x="156" y="97"/>
                    <a:pt x="156" y="97"/>
                    <a:pt x="156" y="97"/>
                  </a:cubicBezTo>
                  <a:cubicBezTo>
                    <a:pt x="155" y="97"/>
                    <a:pt x="155" y="97"/>
                    <a:pt x="155" y="97"/>
                  </a:cubicBezTo>
                  <a:cubicBezTo>
                    <a:pt x="155" y="97"/>
                    <a:pt x="155" y="97"/>
                    <a:pt x="155" y="97"/>
                  </a:cubicBezTo>
                  <a:cubicBezTo>
                    <a:pt x="154" y="97"/>
                    <a:pt x="154" y="97"/>
                    <a:pt x="154" y="97"/>
                  </a:cubicBezTo>
                  <a:cubicBezTo>
                    <a:pt x="153" y="97"/>
                    <a:pt x="153" y="97"/>
                    <a:pt x="153" y="97"/>
                  </a:cubicBezTo>
                  <a:cubicBezTo>
                    <a:pt x="152" y="97"/>
                    <a:pt x="152" y="97"/>
                    <a:pt x="152" y="97"/>
                  </a:cubicBezTo>
                  <a:cubicBezTo>
                    <a:pt x="152" y="97"/>
                    <a:pt x="152" y="97"/>
                    <a:pt x="152" y="97"/>
                  </a:cubicBezTo>
                  <a:cubicBezTo>
                    <a:pt x="152" y="97"/>
                    <a:pt x="152" y="97"/>
                    <a:pt x="152" y="97"/>
                  </a:cubicBezTo>
                  <a:cubicBezTo>
                    <a:pt x="152" y="97"/>
                    <a:pt x="152" y="97"/>
                    <a:pt x="152" y="97"/>
                  </a:cubicBezTo>
                  <a:cubicBezTo>
                    <a:pt x="152" y="98"/>
                    <a:pt x="152" y="98"/>
                    <a:pt x="152" y="98"/>
                  </a:cubicBezTo>
                  <a:cubicBezTo>
                    <a:pt x="152" y="98"/>
                    <a:pt x="152" y="98"/>
                    <a:pt x="152" y="98"/>
                  </a:cubicBezTo>
                  <a:cubicBezTo>
                    <a:pt x="152" y="98"/>
                    <a:pt x="152" y="98"/>
                    <a:pt x="152" y="98"/>
                  </a:cubicBezTo>
                  <a:cubicBezTo>
                    <a:pt x="153" y="98"/>
                    <a:pt x="153" y="98"/>
                    <a:pt x="153" y="98"/>
                  </a:cubicBezTo>
                  <a:cubicBezTo>
                    <a:pt x="155" y="98"/>
                    <a:pt x="155" y="98"/>
                    <a:pt x="155" y="98"/>
                  </a:cubicBezTo>
                  <a:cubicBezTo>
                    <a:pt x="155" y="98"/>
                    <a:pt x="155" y="98"/>
                    <a:pt x="155" y="98"/>
                  </a:cubicBezTo>
                  <a:cubicBezTo>
                    <a:pt x="156" y="98"/>
                    <a:pt x="156" y="98"/>
                    <a:pt x="156" y="98"/>
                  </a:cubicBezTo>
                  <a:cubicBezTo>
                    <a:pt x="156" y="98"/>
                    <a:pt x="156" y="98"/>
                    <a:pt x="156" y="98"/>
                  </a:cubicBezTo>
                  <a:cubicBezTo>
                    <a:pt x="157" y="99"/>
                    <a:pt x="157" y="99"/>
                    <a:pt x="157" y="99"/>
                  </a:cubicBezTo>
                  <a:cubicBezTo>
                    <a:pt x="157" y="99"/>
                    <a:pt x="157" y="99"/>
                    <a:pt x="157" y="99"/>
                  </a:cubicBezTo>
                  <a:cubicBezTo>
                    <a:pt x="158" y="100"/>
                    <a:pt x="158" y="100"/>
                    <a:pt x="158" y="100"/>
                  </a:cubicBezTo>
                  <a:cubicBezTo>
                    <a:pt x="158" y="100"/>
                    <a:pt x="158" y="100"/>
                    <a:pt x="158" y="100"/>
                  </a:cubicBezTo>
                  <a:cubicBezTo>
                    <a:pt x="158" y="101"/>
                    <a:pt x="158" y="101"/>
                    <a:pt x="158" y="101"/>
                  </a:cubicBezTo>
                  <a:cubicBezTo>
                    <a:pt x="158" y="101"/>
                    <a:pt x="158" y="101"/>
                    <a:pt x="158" y="101"/>
                  </a:cubicBezTo>
                  <a:cubicBezTo>
                    <a:pt x="158" y="101"/>
                    <a:pt x="158" y="101"/>
                    <a:pt x="158" y="101"/>
                  </a:cubicBezTo>
                  <a:cubicBezTo>
                    <a:pt x="157" y="100"/>
                    <a:pt x="157" y="100"/>
                    <a:pt x="157" y="100"/>
                  </a:cubicBezTo>
                  <a:cubicBezTo>
                    <a:pt x="157" y="101"/>
                    <a:pt x="157" y="101"/>
                    <a:pt x="157" y="101"/>
                  </a:cubicBezTo>
                  <a:cubicBezTo>
                    <a:pt x="157" y="101"/>
                    <a:pt x="157" y="101"/>
                    <a:pt x="157" y="101"/>
                  </a:cubicBezTo>
                  <a:cubicBezTo>
                    <a:pt x="158" y="102"/>
                    <a:pt x="158" y="102"/>
                    <a:pt x="158" y="102"/>
                  </a:cubicBezTo>
                  <a:cubicBezTo>
                    <a:pt x="158" y="103"/>
                    <a:pt x="158" y="103"/>
                    <a:pt x="158" y="103"/>
                  </a:cubicBezTo>
                  <a:cubicBezTo>
                    <a:pt x="158" y="103"/>
                    <a:pt x="158" y="103"/>
                    <a:pt x="158" y="103"/>
                  </a:cubicBezTo>
                  <a:cubicBezTo>
                    <a:pt x="158" y="104"/>
                    <a:pt x="158" y="104"/>
                    <a:pt x="158" y="104"/>
                  </a:cubicBezTo>
                  <a:cubicBezTo>
                    <a:pt x="158" y="104"/>
                    <a:pt x="158" y="104"/>
                    <a:pt x="158" y="104"/>
                  </a:cubicBezTo>
                  <a:cubicBezTo>
                    <a:pt x="157" y="105"/>
                    <a:pt x="157" y="105"/>
                    <a:pt x="157" y="105"/>
                  </a:cubicBezTo>
                  <a:cubicBezTo>
                    <a:pt x="157" y="106"/>
                    <a:pt x="157" y="106"/>
                    <a:pt x="157" y="106"/>
                  </a:cubicBezTo>
                  <a:cubicBezTo>
                    <a:pt x="156" y="106"/>
                    <a:pt x="156" y="106"/>
                    <a:pt x="156" y="106"/>
                  </a:cubicBezTo>
                  <a:cubicBezTo>
                    <a:pt x="156" y="106"/>
                    <a:pt x="156" y="106"/>
                    <a:pt x="156" y="106"/>
                  </a:cubicBezTo>
                  <a:cubicBezTo>
                    <a:pt x="155" y="106"/>
                    <a:pt x="155" y="106"/>
                    <a:pt x="155" y="106"/>
                  </a:cubicBezTo>
                  <a:cubicBezTo>
                    <a:pt x="155" y="105"/>
                    <a:pt x="155" y="105"/>
                    <a:pt x="155" y="105"/>
                  </a:cubicBezTo>
                  <a:cubicBezTo>
                    <a:pt x="156" y="105"/>
                    <a:pt x="156" y="105"/>
                    <a:pt x="156" y="105"/>
                  </a:cubicBezTo>
                  <a:cubicBezTo>
                    <a:pt x="155" y="105"/>
                    <a:pt x="155" y="105"/>
                    <a:pt x="155" y="105"/>
                  </a:cubicBezTo>
                  <a:cubicBezTo>
                    <a:pt x="155" y="104"/>
                    <a:pt x="155" y="104"/>
                    <a:pt x="155" y="104"/>
                  </a:cubicBezTo>
                  <a:cubicBezTo>
                    <a:pt x="155" y="105"/>
                    <a:pt x="155" y="105"/>
                    <a:pt x="155" y="105"/>
                  </a:cubicBezTo>
                  <a:cubicBezTo>
                    <a:pt x="154" y="105"/>
                    <a:pt x="154" y="105"/>
                    <a:pt x="154" y="105"/>
                  </a:cubicBezTo>
                  <a:cubicBezTo>
                    <a:pt x="153" y="103"/>
                    <a:pt x="153" y="103"/>
                    <a:pt x="153" y="103"/>
                  </a:cubicBezTo>
                  <a:cubicBezTo>
                    <a:pt x="152" y="103"/>
                    <a:pt x="152" y="103"/>
                    <a:pt x="152" y="103"/>
                  </a:cubicBezTo>
                  <a:cubicBezTo>
                    <a:pt x="152" y="102"/>
                    <a:pt x="152" y="102"/>
                    <a:pt x="152" y="102"/>
                  </a:cubicBezTo>
                  <a:cubicBezTo>
                    <a:pt x="152" y="102"/>
                    <a:pt x="152" y="102"/>
                    <a:pt x="152" y="102"/>
                  </a:cubicBezTo>
                  <a:cubicBezTo>
                    <a:pt x="151" y="101"/>
                    <a:pt x="151" y="101"/>
                    <a:pt x="151" y="101"/>
                  </a:cubicBezTo>
                  <a:cubicBezTo>
                    <a:pt x="150" y="100"/>
                    <a:pt x="150" y="100"/>
                    <a:pt x="150" y="100"/>
                  </a:cubicBezTo>
                  <a:cubicBezTo>
                    <a:pt x="150" y="100"/>
                    <a:pt x="150" y="100"/>
                    <a:pt x="150" y="100"/>
                  </a:cubicBezTo>
                  <a:cubicBezTo>
                    <a:pt x="150" y="100"/>
                    <a:pt x="150" y="100"/>
                    <a:pt x="150" y="100"/>
                  </a:cubicBezTo>
                  <a:cubicBezTo>
                    <a:pt x="150" y="100"/>
                    <a:pt x="150" y="100"/>
                    <a:pt x="150" y="100"/>
                  </a:cubicBezTo>
                  <a:cubicBezTo>
                    <a:pt x="150" y="101"/>
                    <a:pt x="150" y="101"/>
                    <a:pt x="150" y="101"/>
                  </a:cubicBezTo>
                  <a:cubicBezTo>
                    <a:pt x="151" y="101"/>
                    <a:pt x="151" y="101"/>
                    <a:pt x="151" y="101"/>
                  </a:cubicBezTo>
                  <a:cubicBezTo>
                    <a:pt x="151" y="102"/>
                    <a:pt x="151" y="102"/>
                    <a:pt x="151" y="102"/>
                  </a:cubicBezTo>
                  <a:cubicBezTo>
                    <a:pt x="150" y="102"/>
                    <a:pt x="150" y="102"/>
                    <a:pt x="150" y="102"/>
                  </a:cubicBezTo>
                  <a:cubicBezTo>
                    <a:pt x="149" y="102"/>
                    <a:pt x="149" y="102"/>
                    <a:pt x="149" y="102"/>
                  </a:cubicBezTo>
                  <a:cubicBezTo>
                    <a:pt x="149" y="102"/>
                    <a:pt x="149" y="102"/>
                    <a:pt x="149" y="102"/>
                  </a:cubicBezTo>
                  <a:cubicBezTo>
                    <a:pt x="148" y="101"/>
                    <a:pt x="148" y="101"/>
                    <a:pt x="148" y="101"/>
                  </a:cubicBezTo>
                  <a:cubicBezTo>
                    <a:pt x="148" y="100"/>
                    <a:pt x="148" y="100"/>
                    <a:pt x="148" y="100"/>
                  </a:cubicBezTo>
                  <a:cubicBezTo>
                    <a:pt x="148" y="101"/>
                    <a:pt x="148" y="101"/>
                    <a:pt x="148" y="101"/>
                  </a:cubicBezTo>
                  <a:cubicBezTo>
                    <a:pt x="148" y="101"/>
                    <a:pt x="148" y="101"/>
                    <a:pt x="148" y="101"/>
                  </a:cubicBezTo>
                  <a:cubicBezTo>
                    <a:pt x="149" y="102"/>
                    <a:pt x="149" y="102"/>
                    <a:pt x="149" y="102"/>
                  </a:cubicBezTo>
                  <a:cubicBezTo>
                    <a:pt x="150" y="103"/>
                    <a:pt x="150" y="103"/>
                    <a:pt x="150" y="103"/>
                  </a:cubicBezTo>
                  <a:cubicBezTo>
                    <a:pt x="151" y="103"/>
                    <a:pt x="151" y="103"/>
                    <a:pt x="151" y="103"/>
                  </a:cubicBezTo>
                  <a:cubicBezTo>
                    <a:pt x="152" y="103"/>
                    <a:pt x="152" y="103"/>
                    <a:pt x="152" y="103"/>
                  </a:cubicBezTo>
                  <a:cubicBezTo>
                    <a:pt x="154" y="105"/>
                    <a:pt x="154" y="105"/>
                    <a:pt x="154" y="105"/>
                  </a:cubicBezTo>
                  <a:cubicBezTo>
                    <a:pt x="154" y="105"/>
                    <a:pt x="154" y="105"/>
                    <a:pt x="154" y="105"/>
                  </a:cubicBezTo>
                  <a:cubicBezTo>
                    <a:pt x="154" y="106"/>
                    <a:pt x="154" y="106"/>
                    <a:pt x="154" y="106"/>
                  </a:cubicBezTo>
                  <a:cubicBezTo>
                    <a:pt x="153" y="106"/>
                    <a:pt x="153" y="106"/>
                    <a:pt x="153" y="106"/>
                  </a:cubicBezTo>
                  <a:cubicBezTo>
                    <a:pt x="153" y="105"/>
                    <a:pt x="153" y="105"/>
                    <a:pt x="153" y="105"/>
                  </a:cubicBezTo>
                  <a:cubicBezTo>
                    <a:pt x="152" y="105"/>
                    <a:pt x="152" y="105"/>
                    <a:pt x="152" y="105"/>
                  </a:cubicBezTo>
                  <a:cubicBezTo>
                    <a:pt x="152" y="106"/>
                    <a:pt x="152" y="106"/>
                    <a:pt x="152" y="106"/>
                  </a:cubicBezTo>
                  <a:cubicBezTo>
                    <a:pt x="151" y="106"/>
                    <a:pt x="151" y="106"/>
                    <a:pt x="151" y="106"/>
                  </a:cubicBezTo>
                  <a:cubicBezTo>
                    <a:pt x="150" y="106"/>
                    <a:pt x="150" y="106"/>
                    <a:pt x="150" y="106"/>
                  </a:cubicBezTo>
                  <a:cubicBezTo>
                    <a:pt x="150" y="106"/>
                    <a:pt x="150" y="106"/>
                    <a:pt x="150" y="106"/>
                  </a:cubicBezTo>
                  <a:cubicBezTo>
                    <a:pt x="149" y="106"/>
                    <a:pt x="149" y="106"/>
                    <a:pt x="149" y="106"/>
                  </a:cubicBezTo>
                  <a:cubicBezTo>
                    <a:pt x="150" y="105"/>
                    <a:pt x="150" y="105"/>
                    <a:pt x="150" y="105"/>
                  </a:cubicBezTo>
                  <a:cubicBezTo>
                    <a:pt x="149" y="105"/>
                    <a:pt x="149" y="105"/>
                    <a:pt x="149" y="105"/>
                  </a:cubicBezTo>
                  <a:cubicBezTo>
                    <a:pt x="149" y="105"/>
                    <a:pt x="149" y="105"/>
                    <a:pt x="149" y="105"/>
                  </a:cubicBezTo>
                  <a:cubicBezTo>
                    <a:pt x="149" y="105"/>
                    <a:pt x="149" y="105"/>
                    <a:pt x="149" y="105"/>
                  </a:cubicBezTo>
                  <a:cubicBezTo>
                    <a:pt x="149" y="106"/>
                    <a:pt x="149" y="106"/>
                    <a:pt x="149" y="106"/>
                  </a:cubicBezTo>
                  <a:cubicBezTo>
                    <a:pt x="149" y="106"/>
                    <a:pt x="149" y="106"/>
                    <a:pt x="149" y="106"/>
                  </a:cubicBezTo>
                  <a:cubicBezTo>
                    <a:pt x="150" y="107"/>
                    <a:pt x="150" y="107"/>
                    <a:pt x="150" y="107"/>
                  </a:cubicBezTo>
                  <a:cubicBezTo>
                    <a:pt x="150" y="107"/>
                    <a:pt x="150" y="107"/>
                    <a:pt x="150" y="107"/>
                  </a:cubicBezTo>
                  <a:cubicBezTo>
                    <a:pt x="151" y="107"/>
                    <a:pt x="151" y="107"/>
                    <a:pt x="151" y="107"/>
                  </a:cubicBezTo>
                  <a:cubicBezTo>
                    <a:pt x="152" y="106"/>
                    <a:pt x="152" y="106"/>
                    <a:pt x="152" y="106"/>
                  </a:cubicBezTo>
                  <a:cubicBezTo>
                    <a:pt x="152" y="106"/>
                    <a:pt x="152" y="106"/>
                    <a:pt x="152" y="106"/>
                  </a:cubicBezTo>
                  <a:cubicBezTo>
                    <a:pt x="153" y="106"/>
                    <a:pt x="153" y="106"/>
                    <a:pt x="153" y="106"/>
                  </a:cubicBezTo>
                  <a:cubicBezTo>
                    <a:pt x="153" y="107"/>
                    <a:pt x="153" y="107"/>
                    <a:pt x="153" y="107"/>
                  </a:cubicBezTo>
                  <a:cubicBezTo>
                    <a:pt x="153" y="107"/>
                    <a:pt x="153" y="107"/>
                    <a:pt x="153" y="107"/>
                  </a:cubicBezTo>
                  <a:cubicBezTo>
                    <a:pt x="153" y="108"/>
                    <a:pt x="153" y="108"/>
                    <a:pt x="153" y="108"/>
                  </a:cubicBezTo>
                  <a:cubicBezTo>
                    <a:pt x="153" y="109"/>
                    <a:pt x="153" y="109"/>
                    <a:pt x="153" y="109"/>
                  </a:cubicBezTo>
                  <a:cubicBezTo>
                    <a:pt x="152" y="109"/>
                    <a:pt x="152" y="109"/>
                    <a:pt x="152" y="109"/>
                  </a:cubicBezTo>
                  <a:cubicBezTo>
                    <a:pt x="152" y="109"/>
                    <a:pt x="152" y="109"/>
                    <a:pt x="152" y="109"/>
                  </a:cubicBezTo>
                  <a:cubicBezTo>
                    <a:pt x="153" y="110"/>
                    <a:pt x="153" y="110"/>
                    <a:pt x="153" y="110"/>
                  </a:cubicBezTo>
                  <a:cubicBezTo>
                    <a:pt x="153" y="109"/>
                    <a:pt x="153" y="109"/>
                    <a:pt x="153" y="109"/>
                  </a:cubicBezTo>
                  <a:cubicBezTo>
                    <a:pt x="154" y="110"/>
                    <a:pt x="154" y="110"/>
                    <a:pt x="154" y="110"/>
                  </a:cubicBezTo>
                  <a:cubicBezTo>
                    <a:pt x="155" y="110"/>
                    <a:pt x="155" y="110"/>
                    <a:pt x="155" y="110"/>
                  </a:cubicBezTo>
                  <a:cubicBezTo>
                    <a:pt x="156" y="111"/>
                    <a:pt x="156" y="111"/>
                    <a:pt x="156" y="111"/>
                  </a:cubicBezTo>
                  <a:cubicBezTo>
                    <a:pt x="156" y="110"/>
                    <a:pt x="156" y="110"/>
                    <a:pt x="156" y="110"/>
                  </a:cubicBezTo>
                  <a:cubicBezTo>
                    <a:pt x="157" y="110"/>
                    <a:pt x="157" y="110"/>
                    <a:pt x="157" y="110"/>
                  </a:cubicBezTo>
                  <a:cubicBezTo>
                    <a:pt x="157" y="110"/>
                    <a:pt x="157" y="110"/>
                    <a:pt x="157" y="110"/>
                  </a:cubicBezTo>
                  <a:cubicBezTo>
                    <a:pt x="157" y="111"/>
                    <a:pt x="157" y="111"/>
                    <a:pt x="157" y="111"/>
                  </a:cubicBezTo>
                  <a:cubicBezTo>
                    <a:pt x="157" y="111"/>
                    <a:pt x="157" y="111"/>
                    <a:pt x="157" y="111"/>
                  </a:cubicBezTo>
                  <a:cubicBezTo>
                    <a:pt x="157" y="112"/>
                    <a:pt x="157" y="112"/>
                    <a:pt x="157" y="112"/>
                  </a:cubicBezTo>
                  <a:cubicBezTo>
                    <a:pt x="158" y="112"/>
                    <a:pt x="158" y="112"/>
                    <a:pt x="158" y="112"/>
                  </a:cubicBezTo>
                  <a:cubicBezTo>
                    <a:pt x="157" y="113"/>
                    <a:pt x="157" y="113"/>
                    <a:pt x="157" y="113"/>
                  </a:cubicBezTo>
                  <a:cubicBezTo>
                    <a:pt x="157" y="114"/>
                    <a:pt x="157" y="114"/>
                    <a:pt x="157" y="114"/>
                  </a:cubicBezTo>
                  <a:cubicBezTo>
                    <a:pt x="156" y="114"/>
                    <a:pt x="156" y="114"/>
                    <a:pt x="156" y="114"/>
                  </a:cubicBezTo>
                  <a:cubicBezTo>
                    <a:pt x="155" y="114"/>
                    <a:pt x="155" y="114"/>
                    <a:pt x="155" y="114"/>
                  </a:cubicBezTo>
                  <a:cubicBezTo>
                    <a:pt x="155" y="114"/>
                    <a:pt x="155" y="114"/>
                    <a:pt x="155" y="114"/>
                  </a:cubicBezTo>
                  <a:cubicBezTo>
                    <a:pt x="154" y="113"/>
                    <a:pt x="154" y="113"/>
                    <a:pt x="154" y="113"/>
                  </a:cubicBezTo>
                  <a:cubicBezTo>
                    <a:pt x="154" y="113"/>
                    <a:pt x="154" y="113"/>
                    <a:pt x="154" y="113"/>
                  </a:cubicBezTo>
                  <a:cubicBezTo>
                    <a:pt x="154" y="112"/>
                    <a:pt x="154" y="112"/>
                    <a:pt x="154" y="112"/>
                  </a:cubicBezTo>
                  <a:cubicBezTo>
                    <a:pt x="153" y="112"/>
                    <a:pt x="153" y="112"/>
                    <a:pt x="153" y="112"/>
                  </a:cubicBezTo>
                  <a:cubicBezTo>
                    <a:pt x="153" y="111"/>
                    <a:pt x="153" y="111"/>
                    <a:pt x="153" y="111"/>
                  </a:cubicBezTo>
                  <a:cubicBezTo>
                    <a:pt x="152" y="111"/>
                    <a:pt x="152" y="111"/>
                    <a:pt x="152" y="111"/>
                  </a:cubicBezTo>
                  <a:cubicBezTo>
                    <a:pt x="151" y="111"/>
                    <a:pt x="151" y="111"/>
                    <a:pt x="151" y="111"/>
                  </a:cubicBezTo>
                  <a:cubicBezTo>
                    <a:pt x="151" y="111"/>
                    <a:pt x="151" y="111"/>
                    <a:pt x="151" y="111"/>
                  </a:cubicBezTo>
                  <a:cubicBezTo>
                    <a:pt x="150" y="111"/>
                    <a:pt x="150" y="111"/>
                    <a:pt x="150" y="111"/>
                  </a:cubicBezTo>
                  <a:cubicBezTo>
                    <a:pt x="150" y="111"/>
                    <a:pt x="150" y="111"/>
                    <a:pt x="150" y="111"/>
                  </a:cubicBezTo>
                  <a:cubicBezTo>
                    <a:pt x="149" y="110"/>
                    <a:pt x="149" y="110"/>
                    <a:pt x="149" y="110"/>
                  </a:cubicBezTo>
                  <a:cubicBezTo>
                    <a:pt x="149" y="110"/>
                    <a:pt x="149" y="110"/>
                    <a:pt x="149" y="110"/>
                  </a:cubicBezTo>
                  <a:cubicBezTo>
                    <a:pt x="149" y="110"/>
                    <a:pt x="149" y="110"/>
                    <a:pt x="149" y="110"/>
                  </a:cubicBezTo>
                  <a:cubicBezTo>
                    <a:pt x="149" y="110"/>
                    <a:pt x="149" y="110"/>
                    <a:pt x="149" y="110"/>
                  </a:cubicBezTo>
                  <a:cubicBezTo>
                    <a:pt x="149" y="111"/>
                    <a:pt x="149" y="111"/>
                    <a:pt x="149" y="111"/>
                  </a:cubicBezTo>
                  <a:cubicBezTo>
                    <a:pt x="149" y="112"/>
                    <a:pt x="149" y="112"/>
                    <a:pt x="149" y="112"/>
                  </a:cubicBezTo>
                  <a:cubicBezTo>
                    <a:pt x="149" y="112"/>
                    <a:pt x="149" y="112"/>
                    <a:pt x="149" y="112"/>
                  </a:cubicBezTo>
                  <a:cubicBezTo>
                    <a:pt x="148" y="112"/>
                    <a:pt x="148" y="112"/>
                    <a:pt x="148" y="112"/>
                  </a:cubicBezTo>
                  <a:cubicBezTo>
                    <a:pt x="148" y="112"/>
                    <a:pt x="148" y="112"/>
                    <a:pt x="148" y="112"/>
                  </a:cubicBezTo>
                  <a:cubicBezTo>
                    <a:pt x="147" y="113"/>
                    <a:pt x="147" y="113"/>
                    <a:pt x="147" y="113"/>
                  </a:cubicBezTo>
                  <a:cubicBezTo>
                    <a:pt x="148" y="113"/>
                    <a:pt x="148" y="113"/>
                    <a:pt x="148" y="113"/>
                  </a:cubicBezTo>
                  <a:cubicBezTo>
                    <a:pt x="148" y="113"/>
                    <a:pt x="148" y="113"/>
                    <a:pt x="148" y="113"/>
                  </a:cubicBezTo>
                  <a:cubicBezTo>
                    <a:pt x="148" y="114"/>
                    <a:pt x="148" y="114"/>
                    <a:pt x="148" y="114"/>
                  </a:cubicBezTo>
                  <a:cubicBezTo>
                    <a:pt x="147" y="114"/>
                    <a:pt x="147" y="114"/>
                    <a:pt x="147" y="114"/>
                  </a:cubicBezTo>
                  <a:cubicBezTo>
                    <a:pt x="147" y="115"/>
                    <a:pt x="147" y="115"/>
                    <a:pt x="147" y="115"/>
                  </a:cubicBezTo>
                  <a:cubicBezTo>
                    <a:pt x="147" y="115"/>
                    <a:pt x="147" y="115"/>
                    <a:pt x="147" y="115"/>
                  </a:cubicBezTo>
                  <a:cubicBezTo>
                    <a:pt x="147" y="115"/>
                    <a:pt x="147" y="115"/>
                    <a:pt x="147" y="115"/>
                  </a:cubicBezTo>
                  <a:cubicBezTo>
                    <a:pt x="147" y="115"/>
                    <a:pt x="147" y="115"/>
                    <a:pt x="147" y="115"/>
                  </a:cubicBezTo>
                  <a:cubicBezTo>
                    <a:pt x="148" y="116"/>
                    <a:pt x="148" y="116"/>
                    <a:pt x="148" y="116"/>
                  </a:cubicBezTo>
                  <a:cubicBezTo>
                    <a:pt x="148" y="116"/>
                    <a:pt x="148" y="116"/>
                    <a:pt x="148" y="116"/>
                  </a:cubicBezTo>
                  <a:cubicBezTo>
                    <a:pt x="148" y="117"/>
                    <a:pt x="148" y="117"/>
                    <a:pt x="148" y="117"/>
                  </a:cubicBezTo>
                  <a:cubicBezTo>
                    <a:pt x="148" y="118"/>
                    <a:pt x="148" y="118"/>
                    <a:pt x="148" y="118"/>
                  </a:cubicBezTo>
                  <a:cubicBezTo>
                    <a:pt x="148" y="118"/>
                    <a:pt x="148" y="118"/>
                    <a:pt x="148" y="118"/>
                  </a:cubicBezTo>
                  <a:cubicBezTo>
                    <a:pt x="149" y="118"/>
                    <a:pt x="149" y="118"/>
                    <a:pt x="149" y="118"/>
                  </a:cubicBezTo>
                  <a:cubicBezTo>
                    <a:pt x="149" y="117"/>
                    <a:pt x="149" y="117"/>
                    <a:pt x="149" y="117"/>
                  </a:cubicBezTo>
                  <a:cubicBezTo>
                    <a:pt x="149" y="117"/>
                    <a:pt x="149" y="117"/>
                    <a:pt x="149" y="117"/>
                  </a:cubicBezTo>
                  <a:cubicBezTo>
                    <a:pt x="148" y="116"/>
                    <a:pt x="148" y="116"/>
                    <a:pt x="148" y="116"/>
                  </a:cubicBezTo>
                  <a:cubicBezTo>
                    <a:pt x="149" y="116"/>
                    <a:pt x="149" y="116"/>
                    <a:pt x="149" y="116"/>
                  </a:cubicBezTo>
                  <a:cubicBezTo>
                    <a:pt x="149" y="115"/>
                    <a:pt x="149" y="115"/>
                    <a:pt x="149" y="115"/>
                  </a:cubicBezTo>
                  <a:cubicBezTo>
                    <a:pt x="149" y="115"/>
                    <a:pt x="149" y="115"/>
                    <a:pt x="149" y="115"/>
                  </a:cubicBezTo>
                  <a:cubicBezTo>
                    <a:pt x="149" y="116"/>
                    <a:pt x="149" y="116"/>
                    <a:pt x="149" y="116"/>
                  </a:cubicBezTo>
                  <a:cubicBezTo>
                    <a:pt x="150" y="116"/>
                    <a:pt x="150" y="116"/>
                    <a:pt x="150" y="116"/>
                  </a:cubicBezTo>
                  <a:cubicBezTo>
                    <a:pt x="150" y="117"/>
                    <a:pt x="150" y="117"/>
                    <a:pt x="150" y="117"/>
                  </a:cubicBezTo>
                  <a:cubicBezTo>
                    <a:pt x="151" y="117"/>
                    <a:pt x="151" y="117"/>
                    <a:pt x="151" y="117"/>
                  </a:cubicBezTo>
                  <a:cubicBezTo>
                    <a:pt x="151" y="117"/>
                    <a:pt x="151" y="117"/>
                    <a:pt x="151" y="117"/>
                  </a:cubicBezTo>
                  <a:cubicBezTo>
                    <a:pt x="151" y="117"/>
                    <a:pt x="151" y="117"/>
                    <a:pt x="151" y="117"/>
                  </a:cubicBezTo>
                  <a:cubicBezTo>
                    <a:pt x="152" y="117"/>
                    <a:pt x="152" y="117"/>
                    <a:pt x="152" y="117"/>
                  </a:cubicBezTo>
                  <a:cubicBezTo>
                    <a:pt x="152" y="117"/>
                    <a:pt x="152" y="117"/>
                    <a:pt x="152" y="117"/>
                  </a:cubicBezTo>
                  <a:cubicBezTo>
                    <a:pt x="153" y="117"/>
                    <a:pt x="153" y="117"/>
                    <a:pt x="153" y="117"/>
                  </a:cubicBezTo>
                  <a:cubicBezTo>
                    <a:pt x="153" y="117"/>
                    <a:pt x="153" y="117"/>
                    <a:pt x="153" y="117"/>
                  </a:cubicBezTo>
                  <a:cubicBezTo>
                    <a:pt x="153" y="117"/>
                    <a:pt x="153" y="117"/>
                    <a:pt x="153" y="117"/>
                  </a:cubicBezTo>
                  <a:cubicBezTo>
                    <a:pt x="153" y="118"/>
                    <a:pt x="153" y="118"/>
                    <a:pt x="153" y="118"/>
                  </a:cubicBezTo>
                  <a:cubicBezTo>
                    <a:pt x="153" y="118"/>
                    <a:pt x="153" y="118"/>
                    <a:pt x="153" y="118"/>
                  </a:cubicBezTo>
                  <a:cubicBezTo>
                    <a:pt x="152" y="119"/>
                    <a:pt x="152" y="119"/>
                    <a:pt x="152" y="119"/>
                  </a:cubicBezTo>
                  <a:cubicBezTo>
                    <a:pt x="152" y="120"/>
                    <a:pt x="152" y="120"/>
                    <a:pt x="152" y="120"/>
                  </a:cubicBezTo>
                  <a:cubicBezTo>
                    <a:pt x="152" y="121"/>
                    <a:pt x="152" y="121"/>
                    <a:pt x="152" y="121"/>
                  </a:cubicBezTo>
                  <a:cubicBezTo>
                    <a:pt x="152" y="121"/>
                    <a:pt x="152" y="121"/>
                    <a:pt x="152" y="121"/>
                  </a:cubicBezTo>
                  <a:cubicBezTo>
                    <a:pt x="151" y="121"/>
                    <a:pt x="151" y="121"/>
                    <a:pt x="151" y="121"/>
                  </a:cubicBezTo>
                  <a:cubicBezTo>
                    <a:pt x="151" y="121"/>
                    <a:pt x="151" y="121"/>
                    <a:pt x="151" y="121"/>
                  </a:cubicBezTo>
                  <a:cubicBezTo>
                    <a:pt x="150" y="121"/>
                    <a:pt x="150" y="121"/>
                    <a:pt x="150" y="121"/>
                  </a:cubicBezTo>
                  <a:cubicBezTo>
                    <a:pt x="149" y="121"/>
                    <a:pt x="149" y="121"/>
                    <a:pt x="149" y="121"/>
                  </a:cubicBezTo>
                  <a:cubicBezTo>
                    <a:pt x="149" y="121"/>
                    <a:pt x="149" y="121"/>
                    <a:pt x="149" y="121"/>
                  </a:cubicBezTo>
                  <a:cubicBezTo>
                    <a:pt x="148" y="121"/>
                    <a:pt x="148" y="121"/>
                    <a:pt x="148" y="121"/>
                  </a:cubicBezTo>
                  <a:cubicBezTo>
                    <a:pt x="148" y="122"/>
                    <a:pt x="148" y="122"/>
                    <a:pt x="148" y="122"/>
                  </a:cubicBezTo>
                  <a:cubicBezTo>
                    <a:pt x="148" y="122"/>
                    <a:pt x="148" y="122"/>
                    <a:pt x="148" y="122"/>
                  </a:cubicBezTo>
                  <a:cubicBezTo>
                    <a:pt x="147" y="122"/>
                    <a:pt x="147" y="122"/>
                    <a:pt x="147" y="122"/>
                  </a:cubicBezTo>
                  <a:cubicBezTo>
                    <a:pt x="147" y="122"/>
                    <a:pt x="147" y="122"/>
                    <a:pt x="147" y="122"/>
                  </a:cubicBezTo>
                  <a:cubicBezTo>
                    <a:pt x="147" y="122"/>
                    <a:pt x="147" y="122"/>
                    <a:pt x="147" y="122"/>
                  </a:cubicBezTo>
                  <a:cubicBezTo>
                    <a:pt x="147" y="123"/>
                    <a:pt x="147" y="123"/>
                    <a:pt x="147" y="123"/>
                  </a:cubicBezTo>
                  <a:cubicBezTo>
                    <a:pt x="146" y="123"/>
                    <a:pt x="146" y="123"/>
                    <a:pt x="146" y="123"/>
                  </a:cubicBezTo>
                  <a:cubicBezTo>
                    <a:pt x="146" y="123"/>
                    <a:pt x="146" y="123"/>
                    <a:pt x="146" y="123"/>
                  </a:cubicBezTo>
                  <a:cubicBezTo>
                    <a:pt x="145" y="122"/>
                    <a:pt x="145" y="122"/>
                    <a:pt x="145" y="122"/>
                  </a:cubicBezTo>
                  <a:cubicBezTo>
                    <a:pt x="144" y="122"/>
                    <a:pt x="144" y="122"/>
                    <a:pt x="144" y="122"/>
                  </a:cubicBezTo>
                  <a:cubicBezTo>
                    <a:pt x="143" y="121"/>
                    <a:pt x="143" y="121"/>
                    <a:pt x="143" y="121"/>
                  </a:cubicBezTo>
                  <a:cubicBezTo>
                    <a:pt x="141" y="119"/>
                    <a:pt x="141" y="119"/>
                    <a:pt x="141" y="119"/>
                  </a:cubicBezTo>
                  <a:cubicBezTo>
                    <a:pt x="141" y="119"/>
                    <a:pt x="141" y="119"/>
                    <a:pt x="141" y="119"/>
                  </a:cubicBezTo>
                  <a:cubicBezTo>
                    <a:pt x="141" y="118"/>
                    <a:pt x="141" y="118"/>
                    <a:pt x="141" y="118"/>
                  </a:cubicBezTo>
                  <a:cubicBezTo>
                    <a:pt x="141" y="118"/>
                    <a:pt x="141" y="118"/>
                    <a:pt x="141" y="118"/>
                  </a:cubicBezTo>
                  <a:cubicBezTo>
                    <a:pt x="142" y="118"/>
                    <a:pt x="142" y="118"/>
                    <a:pt x="142" y="118"/>
                  </a:cubicBezTo>
                  <a:cubicBezTo>
                    <a:pt x="142" y="118"/>
                    <a:pt x="142" y="118"/>
                    <a:pt x="142" y="118"/>
                  </a:cubicBezTo>
                  <a:cubicBezTo>
                    <a:pt x="142" y="119"/>
                    <a:pt x="142" y="119"/>
                    <a:pt x="142" y="119"/>
                  </a:cubicBezTo>
                  <a:cubicBezTo>
                    <a:pt x="144" y="119"/>
                    <a:pt x="144" y="119"/>
                    <a:pt x="144" y="119"/>
                  </a:cubicBezTo>
                  <a:cubicBezTo>
                    <a:pt x="145" y="120"/>
                    <a:pt x="145" y="120"/>
                    <a:pt x="145" y="120"/>
                  </a:cubicBezTo>
                  <a:cubicBezTo>
                    <a:pt x="145" y="120"/>
                    <a:pt x="145" y="120"/>
                    <a:pt x="145" y="120"/>
                  </a:cubicBezTo>
                  <a:cubicBezTo>
                    <a:pt x="146" y="120"/>
                    <a:pt x="146" y="120"/>
                    <a:pt x="146" y="120"/>
                  </a:cubicBezTo>
                  <a:cubicBezTo>
                    <a:pt x="146" y="119"/>
                    <a:pt x="146" y="119"/>
                    <a:pt x="146" y="119"/>
                  </a:cubicBezTo>
                  <a:cubicBezTo>
                    <a:pt x="146" y="119"/>
                    <a:pt x="146" y="119"/>
                    <a:pt x="146" y="119"/>
                  </a:cubicBezTo>
                  <a:cubicBezTo>
                    <a:pt x="145" y="119"/>
                    <a:pt x="145" y="119"/>
                    <a:pt x="145" y="119"/>
                  </a:cubicBezTo>
                  <a:cubicBezTo>
                    <a:pt x="145" y="119"/>
                    <a:pt x="145" y="119"/>
                    <a:pt x="145" y="119"/>
                  </a:cubicBezTo>
                  <a:cubicBezTo>
                    <a:pt x="144" y="119"/>
                    <a:pt x="144" y="119"/>
                    <a:pt x="144" y="119"/>
                  </a:cubicBezTo>
                  <a:cubicBezTo>
                    <a:pt x="143" y="118"/>
                    <a:pt x="143" y="118"/>
                    <a:pt x="143" y="118"/>
                  </a:cubicBezTo>
                  <a:cubicBezTo>
                    <a:pt x="142" y="118"/>
                    <a:pt x="142" y="118"/>
                    <a:pt x="142" y="118"/>
                  </a:cubicBezTo>
                  <a:cubicBezTo>
                    <a:pt x="141" y="118"/>
                    <a:pt x="141" y="118"/>
                    <a:pt x="141" y="118"/>
                  </a:cubicBezTo>
                  <a:cubicBezTo>
                    <a:pt x="141" y="117"/>
                    <a:pt x="141" y="117"/>
                    <a:pt x="141" y="117"/>
                  </a:cubicBezTo>
                  <a:cubicBezTo>
                    <a:pt x="141" y="117"/>
                    <a:pt x="141" y="117"/>
                    <a:pt x="141" y="117"/>
                  </a:cubicBezTo>
                  <a:cubicBezTo>
                    <a:pt x="140" y="117"/>
                    <a:pt x="140" y="117"/>
                    <a:pt x="140" y="117"/>
                  </a:cubicBezTo>
                  <a:cubicBezTo>
                    <a:pt x="140" y="117"/>
                    <a:pt x="140" y="117"/>
                    <a:pt x="140" y="117"/>
                  </a:cubicBezTo>
                  <a:cubicBezTo>
                    <a:pt x="140" y="117"/>
                    <a:pt x="140" y="117"/>
                    <a:pt x="140" y="117"/>
                  </a:cubicBezTo>
                  <a:cubicBezTo>
                    <a:pt x="140" y="118"/>
                    <a:pt x="140" y="118"/>
                    <a:pt x="140" y="118"/>
                  </a:cubicBezTo>
                  <a:cubicBezTo>
                    <a:pt x="140" y="119"/>
                    <a:pt x="140" y="119"/>
                    <a:pt x="140" y="119"/>
                  </a:cubicBezTo>
                  <a:cubicBezTo>
                    <a:pt x="140" y="120"/>
                    <a:pt x="140" y="120"/>
                    <a:pt x="140" y="120"/>
                  </a:cubicBezTo>
                  <a:cubicBezTo>
                    <a:pt x="139" y="120"/>
                    <a:pt x="139" y="120"/>
                    <a:pt x="139" y="120"/>
                  </a:cubicBezTo>
                  <a:cubicBezTo>
                    <a:pt x="139" y="120"/>
                    <a:pt x="139" y="120"/>
                    <a:pt x="139" y="120"/>
                  </a:cubicBezTo>
                  <a:cubicBezTo>
                    <a:pt x="138" y="118"/>
                    <a:pt x="138" y="118"/>
                    <a:pt x="138" y="118"/>
                  </a:cubicBezTo>
                  <a:cubicBezTo>
                    <a:pt x="137" y="117"/>
                    <a:pt x="137" y="117"/>
                    <a:pt x="137" y="117"/>
                  </a:cubicBezTo>
                  <a:cubicBezTo>
                    <a:pt x="137" y="116"/>
                    <a:pt x="137" y="116"/>
                    <a:pt x="137" y="116"/>
                  </a:cubicBezTo>
                  <a:cubicBezTo>
                    <a:pt x="136" y="116"/>
                    <a:pt x="136" y="116"/>
                    <a:pt x="136" y="116"/>
                  </a:cubicBezTo>
                  <a:cubicBezTo>
                    <a:pt x="136" y="116"/>
                    <a:pt x="136" y="116"/>
                    <a:pt x="136" y="116"/>
                  </a:cubicBezTo>
                  <a:cubicBezTo>
                    <a:pt x="136" y="116"/>
                    <a:pt x="136" y="116"/>
                    <a:pt x="136" y="116"/>
                  </a:cubicBezTo>
                  <a:cubicBezTo>
                    <a:pt x="136" y="116"/>
                    <a:pt x="136" y="116"/>
                    <a:pt x="136" y="116"/>
                  </a:cubicBezTo>
                  <a:cubicBezTo>
                    <a:pt x="136" y="116"/>
                    <a:pt x="136" y="116"/>
                    <a:pt x="136" y="116"/>
                  </a:cubicBezTo>
                  <a:cubicBezTo>
                    <a:pt x="136" y="117"/>
                    <a:pt x="136" y="117"/>
                    <a:pt x="136" y="117"/>
                  </a:cubicBezTo>
                  <a:cubicBezTo>
                    <a:pt x="137" y="118"/>
                    <a:pt x="137" y="118"/>
                    <a:pt x="137" y="118"/>
                  </a:cubicBezTo>
                  <a:cubicBezTo>
                    <a:pt x="137" y="119"/>
                    <a:pt x="137" y="119"/>
                    <a:pt x="137" y="119"/>
                  </a:cubicBezTo>
                  <a:cubicBezTo>
                    <a:pt x="138" y="119"/>
                    <a:pt x="138" y="119"/>
                    <a:pt x="138" y="119"/>
                  </a:cubicBezTo>
                  <a:cubicBezTo>
                    <a:pt x="138" y="119"/>
                    <a:pt x="138" y="119"/>
                    <a:pt x="138" y="119"/>
                  </a:cubicBezTo>
                  <a:cubicBezTo>
                    <a:pt x="138" y="120"/>
                    <a:pt x="138" y="120"/>
                    <a:pt x="138" y="120"/>
                  </a:cubicBezTo>
                  <a:cubicBezTo>
                    <a:pt x="138" y="120"/>
                    <a:pt x="138" y="120"/>
                    <a:pt x="138" y="120"/>
                  </a:cubicBezTo>
                  <a:cubicBezTo>
                    <a:pt x="137" y="120"/>
                    <a:pt x="137" y="120"/>
                    <a:pt x="137" y="120"/>
                  </a:cubicBezTo>
                  <a:cubicBezTo>
                    <a:pt x="136" y="120"/>
                    <a:pt x="136" y="120"/>
                    <a:pt x="136" y="120"/>
                  </a:cubicBezTo>
                  <a:cubicBezTo>
                    <a:pt x="136" y="121"/>
                    <a:pt x="136" y="121"/>
                    <a:pt x="136" y="121"/>
                  </a:cubicBezTo>
                  <a:cubicBezTo>
                    <a:pt x="135" y="121"/>
                    <a:pt x="135" y="121"/>
                    <a:pt x="135" y="121"/>
                  </a:cubicBezTo>
                  <a:cubicBezTo>
                    <a:pt x="135" y="121"/>
                    <a:pt x="135" y="121"/>
                    <a:pt x="135" y="121"/>
                  </a:cubicBezTo>
                  <a:cubicBezTo>
                    <a:pt x="134" y="122"/>
                    <a:pt x="134" y="122"/>
                    <a:pt x="134" y="122"/>
                  </a:cubicBezTo>
                  <a:cubicBezTo>
                    <a:pt x="134" y="122"/>
                    <a:pt x="134" y="122"/>
                    <a:pt x="134" y="122"/>
                  </a:cubicBezTo>
                  <a:cubicBezTo>
                    <a:pt x="133" y="121"/>
                    <a:pt x="133" y="121"/>
                    <a:pt x="133" y="121"/>
                  </a:cubicBezTo>
                  <a:cubicBezTo>
                    <a:pt x="133" y="121"/>
                    <a:pt x="133" y="121"/>
                    <a:pt x="133" y="121"/>
                  </a:cubicBezTo>
                  <a:cubicBezTo>
                    <a:pt x="132" y="121"/>
                    <a:pt x="132" y="121"/>
                    <a:pt x="132" y="121"/>
                  </a:cubicBezTo>
                  <a:cubicBezTo>
                    <a:pt x="132" y="120"/>
                    <a:pt x="132" y="120"/>
                    <a:pt x="132" y="120"/>
                  </a:cubicBezTo>
                  <a:cubicBezTo>
                    <a:pt x="131" y="120"/>
                    <a:pt x="131" y="120"/>
                    <a:pt x="131" y="120"/>
                  </a:cubicBezTo>
                  <a:cubicBezTo>
                    <a:pt x="131" y="120"/>
                    <a:pt x="131" y="120"/>
                    <a:pt x="131" y="120"/>
                  </a:cubicBezTo>
                  <a:cubicBezTo>
                    <a:pt x="131" y="119"/>
                    <a:pt x="131" y="119"/>
                    <a:pt x="131" y="119"/>
                  </a:cubicBezTo>
                  <a:cubicBezTo>
                    <a:pt x="130" y="119"/>
                    <a:pt x="130" y="119"/>
                    <a:pt x="130" y="119"/>
                  </a:cubicBezTo>
                  <a:cubicBezTo>
                    <a:pt x="130" y="119"/>
                    <a:pt x="130" y="119"/>
                    <a:pt x="130" y="119"/>
                  </a:cubicBezTo>
                  <a:cubicBezTo>
                    <a:pt x="130" y="119"/>
                    <a:pt x="130" y="119"/>
                    <a:pt x="130" y="119"/>
                  </a:cubicBezTo>
                  <a:cubicBezTo>
                    <a:pt x="130" y="119"/>
                    <a:pt x="130" y="119"/>
                    <a:pt x="130" y="119"/>
                  </a:cubicBezTo>
                  <a:cubicBezTo>
                    <a:pt x="130" y="120"/>
                    <a:pt x="130" y="120"/>
                    <a:pt x="130" y="120"/>
                  </a:cubicBezTo>
                  <a:cubicBezTo>
                    <a:pt x="131" y="120"/>
                    <a:pt x="131" y="120"/>
                    <a:pt x="131" y="120"/>
                  </a:cubicBezTo>
                  <a:cubicBezTo>
                    <a:pt x="132" y="121"/>
                    <a:pt x="132" y="121"/>
                    <a:pt x="132" y="121"/>
                  </a:cubicBezTo>
                  <a:cubicBezTo>
                    <a:pt x="132" y="121"/>
                    <a:pt x="132" y="121"/>
                    <a:pt x="132" y="121"/>
                  </a:cubicBezTo>
                  <a:cubicBezTo>
                    <a:pt x="132" y="122"/>
                    <a:pt x="132" y="122"/>
                    <a:pt x="132" y="122"/>
                  </a:cubicBezTo>
                  <a:cubicBezTo>
                    <a:pt x="132" y="122"/>
                    <a:pt x="132" y="122"/>
                    <a:pt x="132" y="122"/>
                  </a:cubicBezTo>
                  <a:cubicBezTo>
                    <a:pt x="130" y="122"/>
                    <a:pt x="130" y="122"/>
                    <a:pt x="130" y="122"/>
                  </a:cubicBezTo>
                  <a:cubicBezTo>
                    <a:pt x="129" y="122"/>
                    <a:pt x="129" y="122"/>
                    <a:pt x="129" y="122"/>
                  </a:cubicBezTo>
                  <a:cubicBezTo>
                    <a:pt x="129" y="122"/>
                    <a:pt x="129" y="122"/>
                    <a:pt x="129" y="122"/>
                  </a:cubicBezTo>
                  <a:cubicBezTo>
                    <a:pt x="128" y="123"/>
                    <a:pt x="128" y="123"/>
                    <a:pt x="128" y="123"/>
                  </a:cubicBezTo>
                  <a:cubicBezTo>
                    <a:pt x="128" y="123"/>
                    <a:pt x="128" y="123"/>
                    <a:pt x="128" y="123"/>
                  </a:cubicBezTo>
                  <a:cubicBezTo>
                    <a:pt x="129" y="123"/>
                    <a:pt x="129" y="123"/>
                    <a:pt x="129" y="123"/>
                  </a:cubicBezTo>
                  <a:cubicBezTo>
                    <a:pt x="129" y="123"/>
                    <a:pt x="129" y="123"/>
                    <a:pt x="129" y="123"/>
                  </a:cubicBezTo>
                  <a:cubicBezTo>
                    <a:pt x="129" y="123"/>
                    <a:pt x="129" y="123"/>
                    <a:pt x="129" y="123"/>
                  </a:cubicBezTo>
                  <a:cubicBezTo>
                    <a:pt x="130" y="123"/>
                    <a:pt x="130" y="123"/>
                    <a:pt x="130" y="123"/>
                  </a:cubicBezTo>
                  <a:cubicBezTo>
                    <a:pt x="130" y="123"/>
                    <a:pt x="130" y="123"/>
                    <a:pt x="130" y="123"/>
                  </a:cubicBezTo>
                  <a:cubicBezTo>
                    <a:pt x="130" y="123"/>
                    <a:pt x="130" y="123"/>
                    <a:pt x="130" y="123"/>
                  </a:cubicBezTo>
                  <a:cubicBezTo>
                    <a:pt x="130" y="123"/>
                    <a:pt x="131" y="123"/>
                    <a:pt x="131" y="123"/>
                  </a:cubicBezTo>
                  <a:cubicBezTo>
                    <a:pt x="131" y="123"/>
                    <a:pt x="132" y="123"/>
                    <a:pt x="132" y="123"/>
                  </a:cubicBezTo>
                  <a:cubicBezTo>
                    <a:pt x="132" y="123"/>
                    <a:pt x="132" y="123"/>
                    <a:pt x="132" y="123"/>
                  </a:cubicBezTo>
                  <a:cubicBezTo>
                    <a:pt x="132" y="122"/>
                    <a:pt x="132" y="122"/>
                    <a:pt x="132" y="122"/>
                  </a:cubicBezTo>
                  <a:cubicBezTo>
                    <a:pt x="133" y="122"/>
                    <a:pt x="133" y="122"/>
                    <a:pt x="133" y="122"/>
                  </a:cubicBezTo>
                  <a:cubicBezTo>
                    <a:pt x="134" y="122"/>
                    <a:pt x="134" y="122"/>
                    <a:pt x="134" y="122"/>
                  </a:cubicBezTo>
                  <a:cubicBezTo>
                    <a:pt x="135" y="122"/>
                    <a:pt x="135" y="122"/>
                    <a:pt x="135" y="122"/>
                  </a:cubicBezTo>
                  <a:cubicBezTo>
                    <a:pt x="135" y="122"/>
                    <a:pt x="135" y="122"/>
                    <a:pt x="135" y="122"/>
                  </a:cubicBezTo>
                  <a:cubicBezTo>
                    <a:pt x="135" y="123"/>
                    <a:pt x="135" y="123"/>
                    <a:pt x="135" y="123"/>
                  </a:cubicBezTo>
                  <a:cubicBezTo>
                    <a:pt x="136" y="123"/>
                    <a:pt x="136" y="123"/>
                    <a:pt x="136" y="123"/>
                  </a:cubicBezTo>
                  <a:cubicBezTo>
                    <a:pt x="137" y="123"/>
                    <a:pt x="137" y="123"/>
                    <a:pt x="137" y="123"/>
                  </a:cubicBezTo>
                  <a:cubicBezTo>
                    <a:pt x="137" y="124"/>
                    <a:pt x="137" y="124"/>
                    <a:pt x="137" y="124"/>
                  </a:cubicBezTo>
                  <a:cubicBezTo>
                    <a:pt x="137" y="124"/>
                    <a:pt x="137" y="124"/>
                    <a:pt x="137" y="124"/>
                  </a:cubicBezTo>
                  <a:cubicBezTo>
                    <a:pt x="137" y="124"/>
                    <a:pt x="137" y="124"/>
                    <a:pt x="137" y="124"/>
                  </a:cubicBezTo>
                  <a:cubicBezTo>
                    <a:pt x="136" y="125"/>
                    <a:pt x="136" y="125"/>
                    <a:pt x="136" y="125"/>
                  </a:cubicBezTo>
                  <a:cubicBezTo>
                    <a:pt x="135" y="125"/>
                    <a:pt x="135" y="125"/>
                    <a:pt x="135" y="125"/>
                  </a:cubicBezTo>
                  <a:cubicBezTo>
                    <a:pt x="135" y="125"/>
                    <a:pt x="135" y="125"/>
                    <a:pt x="135" y="125"/>
                  </a:cubicBezTo>
                  <a:cubicBezTo>
                    <a:pt x="134" y="125"/>
                    <a:pt x="134" y="125"/>
                    <a:pt x="134" y="125"/>
                  </a:cubicBezTo>
                  <a:cubicBezTo>
                    <a:pt x="133" y="126"/>
                    <a:pt x="133" y="126"/>
                    <a:pt x="133" y="126"/>
                  </a:cubicBezTo>
                  <a:cubicBezTo>
                    <a:pt x="133" y="126"/>
                    <a:pt x="133" y="126"/>
                    <a:pt x="133" y="126"/>
                  </a:cubicBezTo>
                  <a:cubicBezTo>
                    <a:pt x="132" y="125"/>
                    <a:pt x="132" y="125"/>
                    <a:pt x="132" y="125"/>
                  </a:cubicBezTo>
                  <a:cubicBezTo>
                    <a:pt x="132" y="125"/>
                    <a:pt x="132" y="125"/>
                    <a:pt x="132" y="125"/>
                  </a:cubicBezTo>
                  <a:cubicBezTo>
                    <a:pt x="131" y="125"/>
                    <a:pt x="131" y="125"/>
                    <a:pt x="131" y="125"/>
                  </a:cubicBezTo>
                  <a:cubicBezTo>
                    <a:pt x="131" y="125"/>
                    <a:pt x="131" y="125"/>
                    <a:pt x="131" y="125"/>
                  </a:cubicBezTo>
                  <a:cubicBezTo>
                    <a:pt x="130" y="125"/>
                    <a:pt x="130" y="125"/>
                    <a:pt x="130" y="125"/>
                  </a:cubicBezTo>
                  <a:cubicBezTo>
                    <a:pt x="130" y="125"/>
                    <a:pt x="130" y="125"/>
                    <a:pt x="130" y="125"/>
                  </a:cubicBezTo>
                  <a:cubicBezTo>
                    <a:pt x="130" y="125"/>
                    <a:pt x="130" y="125"/>
                    <a:pt x="130" y="125"/>
                  </a:cubicBezTo>
                  <a:cubicBezTo>
                    <a:pt x="130" y="125"/>
                    <a:pt x="130" y="125"/>
                    <a:pt x="130" y="125"/>
                  </a:cubicBezTo>
                  <a:cubicBezTo>
                    <a:pt x="130" y="125"/>
                    <a:pt x="130" y="125"/>
                    <a:pt x="130" y="125"/>
                  </a:cubicBezTo>
                  <a:cubicBezTo>
                    <a:pt x="131" y="125"/>
                    <a:pt x="131" y="125"/>
                    <a:pt x="131" y="125"/>
                  </a:cubicBezTo>
                  <a:cubicBezTo>
                    <a:pt x="131" y="125"/>
                    <a:pt x="131" y="125"/>
                    <a:pt x="131" y="125"/>
                  </a:cubicBezTo>
                  <a:cubicBezTo>
                    <a:pt x="132" y="125"/>
                    <a:pt x="132" y="125"/>
                    <a:pt x="132" y="125"/>
                  </a:cubicBezTo>
                  <a:cubicBezTo>
                    <a:pt x="132" y="126"/>
                    <a:pt x="132" y="126"/>
                    <a:pt x="132" y="126"/>
                  </a:cubicBezTo>
                  <a:cubicBezTo>
                    <a:pt x="132" y="126"/>
                    <a:pt x="132" y="126"/>
                    <a:pt x="132" y="126"/>
                  </a:cubicBezTo>
                  <a:cubicBezTo>
                    <a:pt x="131" y="126"/>
                    <a:pt x="131" y="126"/>
                    <a:pt x="131" y="126"/>
                  </a:cubicBezTo>
                  <a:cubicBezTo>
                    <a:pt x="130" y="126"/>
                    <a:pt x="130" y="126"/>
                    <a:pt x="130" y="126"/>
                  </a:cubicBezTo>
                  <a:cubicBezTo>
                    <a:pt x="130" y="127"/>
                    <a:pt x="130" y="127"/>
                    <a:pt x="130" y="127"/>
                  </a:cubicBezTo>
                  <a:cubicBezTo>
                    <a:pt x="130" y="127"/>
                    <a:pt x="130" y="127"/>
                    <a:pt x="130" y="127"/>
                  </a:cubicBezTo>
                  <a:cubicBezTo>
                    <a:pt x="131" y="126"/>
                    <a:pt x="131" y="126"/>
                    <a:pt x="131" y="126"/>
                  </a:cubicBezTo>
                  <a:cubicBezTo>
                    <a:pt x="132" y="126"/>
                    <a:pt x="132" y="126"/>
                    <a:pt x="132" y="126"/>
                  </a:cubicBezTo>
                  <a:cubicBezTo>
                    <a:pt x="132" y="126"/>
                    <a:pt x="132" y="126"/>
                    <a:pt x="132" y="126"/>
                  </a:cubicBezTo>
                  <a:cubicBezTo>
                    <a:pt x="132" y="127"/>
                    <a:pt x="132" y="127"/>
                    <a:pt x="132" y="127"/>
                  </a:cubicBezTo>
                  <a:cubicBezTo>
                    <a:pt x="132" y="127"/>
                    <a:pt x="132" y="127"/>
                    <a:pt x="132" y="127"/>
                  </a:cubicBezTo>
                  <a:cubicBezTo>
                    <a:pt x="133" y="127"/>
                    <a:pt x="133" y="127"/>
                    <a:pt x="133" y="127"/>
                  </a:cubicBezTo>
                  <a:cubicBezTo>
                    <a:pt x="133" y="126"/>
                    <a:pt x="133" y="126"/>
                    <a:pt x="133" y="126"/>
                  </a:cubicBezTo>
                  <a:cubicBezTo>
                    <a:pt x="134" y="126"/>
                    <a:pt x="134" y="126"/>
                    <a:pt x="134" y="126"/>
                  </a:cubicBezTo>
                  <a:cubicBezTo>
                    <a:pt x="134" y="126"/>
                    <a:pt x="134" y="126"/>
                    <a:pt x="134" y="126"/>
                  </a:cubicBezTo>
                  <a:cubicBezTo>
                    <a:pt x="135" y="126"/>
                    <a:pt x="135" y="126"/>
                    <a:pt x="135" y="126"/>
                  </a:cubicBezTo>
                  <a:cubicBezTo>
                    <a:pt x="135" y="126"/>
                    <a:pt x="135" y="126"/>
                    <a:pt x="135" y="126"/>
                  </a:cubicBezTo>
                  <a:cubicBezTo>
                    <a:pt x="135" y="126"/>
                    <a:pt x="135" y="126"/>
                    <a:pt x="135" y="126"/>
                  </a:cubicBezTo>
                  <a:cubicBezTo>
                    <a:pt x="137" y="127"/>
                    <a:pt x="137" y="127"/>
                    <a:pt x="137" y="127"/>
                  </a:cubicBezTo>
                  <a:cubicBezTo>
                    <a:pt x="137" y="127"/>
                    <a:pt x="137" y="127"/>
                    <a:pt x="137" y="127"/>
                  </a:cubicBezTo>
                  <a:cubicBezTo>
                    <a:pt x="137" y="127"/>
                    <a:pt x="137" y="127"/>
                    <a:pt x="137" y="127"/>
                  </a:cubicBezTo>
                  <a:cubicBezTo>
                    <a:pt x="137" y="127"/>
                    <a:pt x="137" y="127"/>
                    <a:pt x="137" y="127"/>
                  </a:cubicBezTo>
                  <a:cubicBezTo>
                    <a:pt x="137" y="128"/>
                    <a:pt x="137" y="128"/>
                    <a:pt x="137" y="128"/>
                  </a:cubicBezTo>
                  <a:cubicBezTo>
                    <a:pt x="137" y="129"/>
                    <a:pt x="137" y="129"/>
                    <a:pt x="137" y="129"/>
                  </a:cubicBezTo>
                  <a:cubicBezTo>
                    <a:pt x="136" y="129"/>
                    <a:pt x="136" y="129"/>
                    <a:pt x="136" y="129"/>
                  </a:cubicBezTo>
                  <a:cubicBezTo>
                    <a:pt x="135" y="129"/>
                    <a:pt x="135" y="129"/>
                    <a:pt x="135" y="129"/>
                  </a:cubicBezTo>
                  <a:cubicBezTo>
                    <a:pt x="134" y="129"/>
                    <a:pt x="134" y="129"/>
                    <a:pt x="134" y="129"/>
                  </a:cubicBezTo>
                  <a:cubicBezTo>
                    <a:pt x="133" y="129"/>
                    <a:pt x="133" y="129"/>
                    <a:pt x="133" y="129"/>
                  </a:cubicBezTo>
                  <a:cubicBezTo>
                    <a:pt x="133" y="129"/>
                    <a:pt x="133" y="129"/>
                    <a:pt x="133" y="129"/>
                  </a:cubicBezTo>
                  <a:cubicBezTo>
                    <a:pt x="132" y="129"/>
                    <a:pt x="132" y="129"/>
                    <a:pt x="132" y="129"/>
                  </a:cubicBezTo>
                  <a:cubicBezTo>
                    <a:pt x="132" y="129"/>
                    <a:pt x="132" y="129"/>
                    <a:pt x="132" y="129"/>
                  </a:cubicBezTo>
                  <a:cubicBezTo>
                    <a:pt x="133" y="129"/>
                    <a:pt x="133" y="129"/>
                    <a:pt x="133" y="129"/>
                  </a:cubicBezTo>
                  <a:cubicBezTo>
                    <a:pt x="134" y="129"/>
                    <a:pt x="134" y="129"/>
                    <a:pt x="134" y="129"/>
                  </a:cubicBezTo>
                  <a:cubicBezTo>
                    <a:pt x="135" y="130"/>
                    <a:pt x="135" y="130"/>
                    <a:pt x="135" y="130"/>
                  </a:cubicBezTo>
                  <a:cubicBezTo>
                    <a:pt x="135" y="130"/>
                    <a:pt x="135" y="130"/>
                    <a:pt x="135" y="130"/>
                  </a:cubicBezTo>
                  <a:cubicBezTo>
                    <a:pt x="135" y="130"/>
                    <a:pt x="135" y="130"/>
                    <a:pt x="135" y="130"/>
                  </a:cubicBezTo>
                  <a:cubicBezTo>
                    <a:pt x="136" y="130"/>
                    <a:pt x="136" y="130"/>
                    <a:pt x="136" y="130"/>
                  </a:cubicBezTo>
                  <a:cubicBezTo>
                    <a:pt x="137" y="130"/>
                    <a:pt x="137" y="130"/>
                    <a:pt x="137" y="130"/>
                  </a:cubicBezTo>
                  <a:cubicBezTo>
                    <a:pt x="138" y="130"/>
                    <a:pt x="138" y="130"/>
                    <a:pt x="138" y="130"/>
                  </a:cubicBezTo>
                  <a:cubicBezTo>
                    <a:pt x="138" y="130"/>
                    <a:pt x="138" y="130"/>
                    <a:pt x="138" y="130"/>
                  </a:cubicBezTo>
                  <a:cubicBezTo>
                    <a:pt x="139" y="130"/>
                    <a:pt x="139" y="130"/>
                    <a:pt x="139" y="130"/>
                  </a:cubicBezTo>
                  <a:cubicBezTo>
                    <a:pt x="140" y="131"/>
                    <a:pt x="140" y="131"/>
                    <a:pt x="140" y="131"/>
                  </a:cubicBezTo>
                  <a:cubicBezTo>
                    <a:pt x="140" y="131"/>
                    <a:pt x="140" y="131"/>
                    <a:pt x="140" y="131"/>
                  </a:cubicBezTo>
                  <a:cubicBezTo>
                    <a:pt x="140" y="132"/>
                    <a:pt x="140" y="132"/>
                    <a:pt x="140" y="132"/>
                  </a:cubicBezTo>
                  <a:cubicBezTo>
                    <a:pt x="141" y="132"/>
                    <a:pt x="141" y="132"/>
                    <a:pt x="141" y="132"/>
                  </a:cubicBezTo>
                  <a:cubicBezTo>
                    <a:pt x="141" y="132"/>
                    <a:pt x="141" y="132"/>
                    <a:pt x="141" y="132"/>
                  </a:cubicBezTo>
                  <a:cubicBezTo>
                    <a:pt x="141" y="132"/>
                    <a:pt x="141" y="132"/>
                    <a:pt x="141" y="132"/>
                  </a:cubicBezTo>
                  <a:cubicBezTo>
                    <a:pt x="142" y="133"/>
                    <a:pt x="142" y="133"/>
                    <a:pt x="142" y="133"/>
                  </a:cubicBezTo>
                  <a:cubicBezTo>
                    <a:pt x="142" y="133"/>
                    <a:pt x="142" y="133"/>
                    <a:pt x="142" y="133"/>
                  </a:cubicBezTo>
                  <a:cubicBezTo>
                    <a:pt x="143" y="133"/>
                    <a:pt x="143" y="133"/>
                    <a:pt x="143" y="133"/>
                  </a:cubicBezTo>
                  <a:cubicBezTo>
                    <a:pt x="143" y="134"/>
                    <a:pt x="143" y="134"/>
                    <a:pt x="143" y="134"/>
                  </a:cubicBezTo>
                  <a:cubicBezTo>
                    <a:pt x="143" y="134"/>
                    <a:pt x="143" y="134"/>
                    <a:pt x="143" y="134"/>
                  </a:cubicBezTo>
                  <a:cubicBezTo>
                    <a:pt x="144" y="134"/>
                    <a:pt x="144" y="134"/>
                    <a:pt x="144" y="134"/>
                  </a:cubicBezTo>
                  <a:cubicBezTo>
                    <a:pt x="144" y="134"/>
                    <a:pt x="144" y="134"/>
                    <a:pt x="144" y="134"/>
                  </a:cubicBezTo>
                  <a:cubicBezTo>
                    <a:pt x="144" y="135"/>
                    <a:pt x="144" y="135"/>
                    <a:pt x="144" y="135"/>
                  </a:cubicBezTo>
                  <a:cubicBezTo>
                    <a:pt x="143" y="135"/>
                    <a:pt x="143" y="135"/>
                    <a:pt x="143" y="135"/>
                  </a:cubicBezTo>
                  <a:cubicBezTo>
                    <a:pt x="143" y="136"/>
                    <a:pt x="143" y="136"/>
                    <a:pt x="143" y="136"/>
                  </a:cubicBezTo>
                  <a:cubicBezTo>
                    <a:pt x="143" y="136"/>
                    <a:pt x="143" y="136"/>
                    <a:pt x="143" y="136"/>
                  </a:cubicBezTo>
                  <a:cubicBezTo>
                    <a:pt x="142" y="137"/>
                    <a:pt x="142" y="137"/>
                    <a:pt x="142" y="137"/>
                  </a:cubicBezTo>
                  <a:cubicBezTo>
                    <a:pt x="143" y="137"/>
                    <a:pt x="143" y="137"/>
                    <a:pt x="143" y="137"/>
                  </a:cubicBezTo>
                  <a:cubicBezTo>
                    <a:pt x="143" y="136"/>
                    <a:pt x="143" y="136"/>
                    <a:pt x="143" y="136"/>
                  </a:cubicBezTo>
                  <a:cubicBezTo>
                    <a:pt x="144" y="136"/>
                    <a:pt x="144" y="136"/>
                    <a:pt x="144" y="136"/>
                  </a:cubicBezTo>
                  <a:cubicBezTo>
                    <a:pt x="144" y="135"/>
                    <a:pt x="144" y="135"/>
                    <a:pt x="144" y="135"/>
                  </a:cubicBezTo>
                  <a:cubicBezTo>
                    <a:pt x="144" y="136"/>
                    <a:pt x="144" y="136"/>
                    <a:pt x="144" y="136"/>
                  </a:cubicBezTo>
                  <a:cubicBezTo>
                    <a:pt x="144" y="136"/>
                    <a:pt x="144" y="136"/>
                    <a:pt x="144" y="136"/>
                  </a:cubicBezTo>
                  <a:cubicBezTo>
                    <a:pt x="144" y="137"/>
                    <a:pt x="144" y="137"/>
                    <a:pt x="144" y="137"/>
                  </a:cubicBezTo>
                  <a:cubicBezTo>
                    <a:pt x="144" y="136"/>
                    <a:pt x="144" y="136"/>
                    <a:pt x="144" y="136"/>
                  </a:cubicBezTo>
                  <a:cubicBezTo>
                    <a:pt x="144" y="136"/>
                    <a:pt x="144" y="136"/>
                    <a:pt x="144" y="136"/>
                  </a:cubicBezTo>
                  <a:cubicBezTo>
                    <a:pt x="145" y="136"/>
                    <a:pt x="145" y="136"/>
                    <a:pt x="145" y="136"/>
                  </a:cubicBezTo>
                  <a:cubicBezTo>
                    <a:pt x="145" y="136"/>
                    <a:pt x="145" y="136"/>
                    <a:pt x="145" y="136"/>
                  </a:cubicBezTo>
                  <a:cubicBezTo>
                    <a:pt x="146" y="136"/>
                    <a:pt x="146" y="136"/>
                    <a:pt x="146" y="136"/>
                  </a:cubicBezTo>
                  <a:cubicBezTo>
                    <a:pt x="145" y="137"/>
                    <a:pt x="145" y="137"/>
                    <a:pt x="145" y="137"/>
                  </a:cubicBezTo>
                  <a:cubicBezTo>
                    <a:pt x="145" y="137"/>
                    <a:pt x="145" y="137"/>
                    <a:pt x="145" y="137"/>
                  </a:cubicBezTo>
                  <a:cubicBezTo>
                    <a:pt x="144" y="138"/>
                    <a:pt x="144" y="138"/>
                    <a:pt x="144" y="138"/>
                  </a:cubicBezTo>
                  <a:cubicBezTo>
                    <a:pt x="144" y="138"/>
                    <a:pt x="144" y="138"/>
                    <a:pt x="144" y="138"/>
                  </a:cubicBezTo>
                  <a:cubicBezTo>
                    <a:pt x="144" y="139"/>
                    <a:pt x="144" y="139"/>
                    <a:pt x="144" y="139"/>
                  </a:cubicBezTo>
                  <a:cubicBezTo>
                    <a:pt x="144" y="139"/>
                    <a:pt x="144" y="139"/>
                    <a:pt x="144" y="139"/>
                  </a:cubicBezTo>
                  <a:cubicBezTo>
                    <a:pt x="144" y="139"/>
                    <a:pt x="144" y="139"/>
                    <a:pt x="144" y="139"/>
                  </a:cubicBezTo>
                  <a:cubicBezTo>
                    <a:pt x="144" y="140"/>
                    <a:pt x="144" y="140"/>
                    <a:pt x="144" y="140"/>
                  </a:cubicBezTo>
                  <a:cubicBezTo>
                    <a:pt x="144" y="140"/>
                    <a:pt x="144" y="140"/>
                    <a:pt x="144" y="140"/>
                  </a:cubicBezTo>
                  <a:cubicBezTo>
                    <a:pt x="144" y="140"/>
                    <a:pt x="144" y="140"/>
                    <a:pt x="144" y="140"/>
                  </a:cubicBezTo>
                  <a:cubicBezTo>
                    <a:pt x="145" y="139"/>
                    <a:pt x="145" y="139"/>
                    <a:pt x="145" y="139"/>
                  </a:cubicBezTo>
                  <a:cubicBezTo>
                    <a:pt x="145" y="138"/>
                    <a:pt x="145" y="138"/>
                    <a:pt x="145" y="138"/>
                  </a:cubicBezTo>
                  <a:cubicBezTo>
                    <a:pt x="146" y="138"/>
                    <a:pt x="146" y="138"/>
                    <a:pt x="146" y="138"/>
                  </a:cubicBezTo>
                  <a:cubicBezTo>
                    <a:pt x="146" y="138"/>
                    <a:pt x="146" y="138"/>
                    <a:pt x="146" y="138"/>
                  </a:cubicBezTo>
                  <a:cubicBezTo>
                    <a:pt x="146" y="138"/>
                    <a:pt x="146" y="138"/>
                    <a:pt x="146" y="138"/>
                  </a:cubicBezTo>
                  <a:cubicBezTo>
                    <a:pt x="146" y="139"/>
                    <a:pt x="146" y="139"/>
                    <a:pt x="146" y="139"/>
                  </a:cubicBezTo>
                  <a:cubicBezTo>
                    <a:pt x="145" y="140"/>
                    <a:pt x="145" y="140"/>
                    <a:pt x="145" y="140"/>
                  </a:cubicBezTo>
                  <a:cubicBezTo>
                    <a:pt x="146" y="140"/>
                    <a:pt x="146" y="140"/>
                    <a:pt x="146" y="140"/>
                  </a:cubicBezTo>
                  <a:cubicBezTo>
                    <a:pt x="146" y="140"/>
                    <a:pt x="146" y="140"/>
                    <a:pt x="146" y="140"/>
                  </a:cubicBezTo>
                  <a:cubicBezTo>
                    <a:pt x="146" y="140"/>
                    <a:pt x="146" y="140"/>
                    <a:pt x="146" y="140"/>
                  </a:cubicBezTo>
                  <a:cubicBezTo>
                    <a:pt x="146" y="141"/>
                    <a:pt x="146" y="141"/>
                    <a:pt x="146" y="141"/>
                  </a:cubicBezTo>
                  <a:cubicBezTo>
                    <a:pt x="146" y="141"/>
                    <a:pt x="146" y="141"/>
                    <a:pt x="146" y="141"/>
                  </a:cubicBezTo>
                  <a:cubicBezTo>
                    <a:pt x="145" y="141"/>
                    <a:pt x="145" y="141"/>
                    <a:pt x="145" y="141"/>
                  </a:cubicBezTo>
                  <a:cubicBezTo>
                    <a:pt x="145" y="142"/>
                    <a:pt x="145" y="142"/>
                    <a:pt x="145" y="142"/>
                  </a:cubicBezTo>
                  <a:cubicBezTo>
                    <a:pt x="145" y="142"/>
                    <a:pt x="145" y="142"/>
                    <a:pt x="145" y="142"/>
                  </a:cubicBezTo>
                  <a:cubicBezTo>
                    <a:pt x="146" y="142"/>
                    <a:pt x="146" y="142"/>
                    <a:pt x="146" y="142"/>
                  </a:cubicBezTo>
                  <a:cubicBezTo>
                    <a:pt x="146" y="142"/>
                    <a:pt x="146" y="142"/>
                    <a:pt x="146" y="142"/>
                  </a:cubicBezTo>
                  <a:cubicBezTo>
                    <a:pt x="146" y="142"/>
                    <a:pt x="146" y="142"/>
                    <a:pt x="146" y="142"/>
                  </a:cubicBezTo>
                  <a:cubicBezTo>
                    <a:pt x="146" y="143"/>
                    <a:pt x="146" y="143"/>
                    <a:pt x="146" y="143"/>
                  </a:cubicBezTo>
                  <a:cubicBezTo>
                    <a:pt x="146" y="143"/>
                    <a:pt x="146" y="143"/>
                    <a:pt x="146" y="143"/>
                  </a:cubicBezTo>
                  <a:cubicBezTo>
                    <a:pt x="146" y="143"/>
                    <a:pt x="146" y="143"/>
                    <a:pt x="146" y="143"/>
                  </a:cubicBezTo>
                  <a:cubicBezTo>
                    <a:pt x="146" y="144"/>
                    <a:pt x="146" y="144"/>
                    <a:pt x="146" y="144"/>
                  </a:cubicBezTo>
                  <a:cubicBezTo>
                    <a:pt x="146" y="144"/>
                    <a:pt x="146" y="144"/>
                    <a:pt x="146" y="144"/>
                  </a:cubicBezTo>
                  <a:cubicBezTo>
                    <a:pt x="146" y="145"/>
                    <a:pt x="146" y="145"/>
                    <a:pt x="146" y="145"/>
                  </a:cubicBezTo>
                  <a:cubicBezTo>
                    <a:pt x="146" y="146"/>
                    <a:pt x="146" y="146"/>
                    <a:pt x="146" y="146"/>
                  </a:cubicBezTo>
                  <a:cubicBezTo>
                    <a:pt x="146" y="146"/>
                    <a:pt x="146" y="146"/>
                    <a:pt x="146" y="146"/>
                  </a:cubicBezTo>
                  <a:cubicBezTo>
                    <a:pt x="146" y="147"/>
                    <a:pt x="146" y="147"/>
                    <a:pt x="146" y="147"/>
                  </a:cubicBezTo>
                  <a:cubicBezTo>
                    <a:pt x="145" y="147"/>
                    <a:pt x="145" y="147"/>
                    <a:pt x="145" y="147"/>
                  </a:cubicBezTo>
                  <a:cubicBezTo>
                    <a:pt x="145" y="147"/>
                    <a:pt x="145" y="147"/>
                    <a:pt x="145" y="147"/>
                  </a:cubicBezTo>
                  <a:cubicBezTo>
                    <a:pt x="145" y="147"/>
                    <a:pt x="145" y="147"/>
                    <a:pt x="145" y="147"/>
                  </a:cubicBezTo>
                  <a:cubicBezTo>
                    <a:pt x="144" y="147"/>
                    <a:pt x="144" y="147"/>
                    <a:pt x="144" y="147"/>
                  </a:cubicBezTo>
                  <a:cubicBezTo>
                    <a:pt x="145" y="147"/>
                    <a:pt x="145" y="147"/>
                    <a:pt x="145" y="147"/>
                  </a:cubicBezTo>
                  <a:cubicBezTo>
                    <a:pt x="144" y="146"/>
                    <a:pt x="144" y="146"/>
                    <a:pt x="144" y="146"/>
                  </a:cubicBezTo>
                  <a:cubicBezTo>
                    <a:pt x="144" y="146"/>
                    <a:pt x="144" y="146"/>
                    <a:pt x="144" y="146"/>
                  </a:cubicBezTo>
                  <a:cubicBezTo>
                    <a:pt x="144" y="146"/>
                    <a:pt x="144" y="146"/>
                    <a:pt x="144" y="146"/>
                  </a:cubicBezTo>
                  <a:cubicBezTo>
                    <a:pt x="143" y="147"/>
                    <a:pt x="143" y="147"/>
                    <a:pt x="143" y="147"/>
                  </a:cubicBezTo>
                  <a:cubicBezTo>
                    <a:pt x="143" y="146"/>
                    <a:pt x="143" y="146"/>
                    <a:pt x="143" y="146"/>
                  </a:cubicBezTo>
                  <a:cubicBezTo>
                    <a:pt x="143" y="146"/>
                    <a:pt x="143" y="146"/>
                    <a:pt x="143" y="146"/>
                  </a:cubicBezTo>
                  <a:cubicBezTo>
                    <a:pt x="143" y="145"/>
                    <a:pt x="143" y="145"/>
                    <a:pt x="143" y="145"/>
                  </a:cubicBezTo>
                  <a:cubicBezTo>
                    <a:pt x="143" y="145"/>
                    <a:pt x="143" y="145"/>
                    <a:pt x="143" y="145"/>
                  </a:cubicBezTo>
                  <a:cubicBezTo>
                    <a:pt x="143" y="144"/>
                    <a:pt x="143" y="144"/>
                    <a:pt x="143" y="144"/>
                  </a:cubicBezTo>
                  <a:cubicBezTo>
                    <a:pt x="143" y="143"/>
                    <a:pt x="143" y="143"/>
                    <a:pt x="143" y="143"/>
                  </a:cubicBezTo>
                  <a:cubicBezTo>
                    <a:pt x="143" y="143"/>
                    <a:pt x="143" y="143"/>
                    <a:pt x="143" y="143"/>
                  </a:cubicBezTo>
                  <a:cubicBezTo>
                    <a:pt x="143" y="143"/>
                    <a:pt x="143" y="143"/>
                    <a:pt x="143" y="143"/>
                  </a:cubicBezTo>
                  <a:cubicBezTo>
                    <a:pt x="142" y="143"/>
                    <a:pt x="142" y="143"/>
                    <a:pt x="142" y="143"/>
                  </a:cubicBezTo>
                  <a:cubicBezTo>
                    <a:pt x="142" y="144"/>
                    <a:pt x="142" y="144"/>
                    <a:pt x="142" y="144"/>
                  </a:cubicBezTo>
                  <a:cubicBezTo>
                    <a:pt x="142" y="145"/>
                    <a:pt x="142" y="145"/>
                    <a:pt x="142" y="145"/>
                  </a:cubicBezTo>
                  <a:cubicBezTo>
                    <a:pt x="142" y="146"/>
                    <a:pt x="142" y="146"/>
                    <a:pt x="142" y="146"/>
                  </a:cubicBezTo>
                  <a:cubicBezTo>
                    <a:pt x="142" y="147"/>
                    <a:pt x="142" y="147"/>
                    <a:pt x="142" y="147"/>
                  </a:cubicBezTo>
                  <a:cubicBezTo>
                    <a:pt x="142" y="147"/>
                    <a:pt x="142" y="147"/>
                    <a:pt x="142" y="147"/>
                  </a:cubicBezTo>
                  <a:cubicBezTo>
                    <a:pt x="141" y="147"/>
                    <a:pt x="141" y="147"/>
                    <a:pt x="141" y="147"/>
                  </a:cubicBezTo>
                  <a:cubicBezTo>
                    <a:pt x="141" y="147"/>
                    <a:pt x="141" y="147"/>
                    <a:pt x="141" y="147"/>
                  </a:cubicBezTo>
                  <a:cubicBezTo>
                    <a:pt x="140" y="147"/>
                    <a:pt x="140" y="147"/>
                    <a:pt x="140" y="147"/>
                  </a:cubicBezTo>
                  <a:cubicBezTo>
                    <a:pt x="140" y="147"/>
                    <a:pt x="140" y="147"/>
                    <a:pt x="140" y="147"/>
                  </a:cubicBezTo>
                  <a:cubicBezTo>
                    <a:pt x="139" y="146"/>
                    <a:pt x="139" y="146"/>
                    <a:pt x="139" y="146"/>
                  </a:cubicBezTo>
                  <a:cubicBezTo>
                    <a:pt x="138" y="145"/>
                    <a:pt x="138" y="145"/>
                    <a:pt x="138" y="145"/>
                  </a:cubicBezTo>
                  <a:cubicBezTo>
                    <a:pt x="137" y="144"/>
                    <a:pt x="137" y="144"/>
                    <a:pt x="137" y="144"/>
                  </a:cubicBezTo>
                  <a:cubicBezTo>
                    <a:pt x="137" y="144"/>
                    <a:pt x="137" y="144"/>
                    <a:pt x="137" y="144"/>
                  </a:cubicBezTo>
                  <a:cubicBezTo>
                    <a:pt x="137" y="142"/>
                    <a:pt x="137" y="142"/>
                    <a:pt x="137" y="142"/>
                  </a:cubicBezTo>
                  <a:cubicBezTo>
                    <a:pt x="136" y="142"/>
                    <a:pt x="136" y="142"/>
                    <a:pt x="136" y="142"/>
                  </a:cubicBezTo>
                  <a:cubicBezTo>
                    <a:pt x="136" y="141"/>
                    <a:pt x="136" y="141"/>
                    <a:pt x="136" y="141"/>
                  </a:cubicBezTo>
                  <a:cubicBezTo>
                    <a:pt x="136" y="140"/>
                    <a:pt x="136" y="140"/>
                    <a:pt x="136" y="140"/>
                  </a:cubicBezTo>
                  <a:cubicBezTo>
                    <a:pt x="136" y="140"/>
                    <a:pt x="136" y="140"/>
                    <a:pt x="136" y="140"/>
                  </a:cubicBezTo>
                  <a:cubicBezTo>
                    <a:pt x="136" y="139"/>
                    <a:pt x="136" y="139"/>
                    <a:pt x="136" y="139"/>
                  </a:cubicBezTo>
                  <a:cubicBezTo>
                    <a:pt x="136" y="139"/>
                    <a:pt x="136" y="139"/>
                    <a:pt x="136" y="139"/>
                  </a:cubicBezTo>
                  <a:cubicBezTo>
                    <a:pt x="136" y="139"/>
                    <a:pt x="136" y="139"/>
                    <a:pt x="136" y="139"/>
                  </a:cubicBezTo>
                  <a:cubicBezTo>
                    <a:pt x="135" y="139"/>
                    <a:pt x="135" y="139"/>
                    <a:pt x="135" y="139"/>
                  </a:cubicBezTo>
                  <a:cubicBezTo>
                    <a:pt x="135" y="139"/>
                    <a:pt x="135" y="139"/>
                    <a:pt x="135" y="139"/>
                  </a:cubicBezTo>
                  <a:cubicBezTo>
                    <a:pt x="134" y="139"/>
                    <a:pt x="134" y="139"/>
                    <a:pt x="134" y="139"/>
                  </a:cubicBezTo>
                  <a:cubicBezTo>
                    <a:pt x="133" y="137"/>
                    <a:pt x="133" y="137"/>
                    <a:pt x="133" y="137"/>
                  </a:cubicBezTo>
                  <a:cubicBezTo>
                    <a:pt x="132" y="137"/>
                    <a:pt x="132" y="137"/>
                    <a:pt x="132" y="137"/>
                  </a:cubicBezTo>
                  <a:cubicBezTo>
                    <a:pt x="132" y="136"/>
                    <a:pt x="132" y="136"/>
                    <a:pt x="132" y="136"/>
                  </a:cubicBezTo>
                  <a:cubicBezTo>
                    <a:pt x="132" y="136"/>
                    <a:pt x="132" y="136"/>
                    <a:pt x="132" y="136"/>
                  </a:cubicBezTo>
                  <a:cubicBezTo>
                    <a:pt x="131" y="137"/>
                    <a:pt x="131" y="137"/>
                    <a:pt x="131" y="137"/>
                  </a:cubicBezTo>
                  <a:cubicBezTo>
                    <a:pt x="130" y="136"/>
                    <a:pt x="130" y="136"/>
                    <a:pt x="130" y="136"/>
                  </a:cubicBezTo>
                  <a:cubicBezTo>
                    <a:pt x="130" y="136"/>
                    <a:pt x="130" y="136"/>
                    <a:pt x="130" y="136"/>
                  </a:cubicBezTo>
                  <a:cubicBezTo>
                    <a:pt x="129" y="137"/>
                    <a:pt x="129" y="137"/>
                    <a:pt x="129" y="137"/>
                  </a:cubicBezTo>
                  <a:cubicBezTo>
                    <a:pt x="129" y="136"/>
                    <a:pt x="129" y="136"/>
                    <a:pt x="129" y="136"/>
                  </a:cubicBezTo>
                  <a:cubicBezTo>
                    <a:pt x="128" y="136"/>
                    <a:pt x="128" y="136"/>
                    <a:pt x="128" y="136"/>
                  </a:cubicBezTo>
                  <a:cubicBezTo>
                    <a:pt x="128" y="135"/>
                    <a:pt x="128" y="135"/>
                    <a:pt x="128" y="135"/>
                  </a:cubicBezTo>
                  <a:cubicBezTo>
                    <a:pt x="127" y="135"/>
                    <a:pt x="127" y="135"/>
                    <a:pt x="127" y="135"/>
                  </a:cubicBezTo>
                  <a:cubicBezTo>
                    <a:pt x="127" y="134"/>
                    <a:pt x="127" y="134"/>
                    <a:pt x="127" y="134"/>
                  </a:cubicBezTo>
                  <a:cubicBezTo>
                    <a:pt x="127" y="134"/>
                    <a:pt x="127" y="134"/>
                    <a:pt x="127" y="134"/>
                  </a:cubicBezTo>
                  <a:cubicBezTo>
                    <a:pt x="127" y="133"/>
                    <a:pt x="127" y="133"/>
                    <a:pt x="127" y="133"/>
                  </a:cubicBezTo>
                  <a:cubicBezTo>
                    <a:pt x="126" y="132"/>
                    <a:pt x="126" y="132"/>
                    <a:pt x="126" y="132"/>
                  </a:cubicBezTo>
                  <a:cubicBezTo>
                    <a:pt x="126" y="133"/>
                    <a:pt x="126" y="133"/>
                    <a:pt x="126" y="133"/>
                  </a:cubicBezTo>
                  <a:cubicBezTo>
                    <a:pt x="126" y="134"/>
                    <a:pt x="126" y="134"/>
                    <a:pt x="126" y="134"/>
                  </a:cubicBezTo>
                  <a:cubicBezTo>
                    <a:pt x="126" y="134"/>
                    <a:pt x="126" y="134"/>
                    <a:pt x="126" y="134"/>
                  </a:cubicBezTo>
                  <a:cubicBezTo>
                    <a:pt x="125" y="134"/>
                    <a:pt x="125" y="134"/>
                    <a:pt x="125" y="134"/>
                  </a:cubicBezTo>
                  <a:cubicBezTo>
                    <a:pt x="125" y="134"/>
                    <a:pt x="125" y="134"/>
                    <a:pt x="125" y="134"/>
                  </a:cubicBezTo>
                  <a:cubicBezTo>
                    <a:pt x="126" y="135"/>
                    <a:pt x="126" y="135"/>
                    <a:pt x="126" y="135"/>
                  </a:cubicBezTo>
                  <a:cubicBezTo>
                    <a:pt x="126" y="135"/>
                    <a:pt x="126" y="135"/>
                    <a:pt x="126" y="135"/>
                  </a:cubicBezTo>
                  <a:cubicBezTo>
                    <a:pt x="127" y="136"/>
                    <a:pt x="127" y="136"/>
                    <a:pt x="127" y="136"/>
                  </a:cubicBezTo>
                  <a:cubicBezTo>
                    <a:pt x="127" y="136"/>
                    <a:pt x="127" y="136"/>
                    <a:pt x="127" y="136"/>
                  </a:cubicBezTo>
                  <a:cubicBezTo>
                    <a:pt x="127" y="136"/>
                    <a:pt x="127" y="136"/>
                    <a:pt x="127" y="136"/>
                  </a:cubicBezTo>
                  <a:cubicBezTo>
                    <a:pt x="126" y="136"/>
                    <a:pt x="126" y="136"/>
                    <a:pt x="126" y="136"/>
                  </a:cubicBezTo>
                  <a:cubicBezTo>
                    <a:pt x="126" y="137"/>
                    <a:pt x="126" y="137"/>
                    <a:pt x="126" y="137"/>
                  </a:cubicBezTo>
                  <a:cubicBezTo>
                    <a:pt x="125" y="137"/>
                    <a:pt x="125" y="137"/>
                    <a:pt x="125" y="137"/>
                  </a:cubicBezTo>
                  <a:cubicBezTo>
                    <a:pt x="124" y="137"/>
                    <a:pt x="124" y="137"/>
                    <a:pt x="124" y="137"/>
                  </a:cubicBezTo>
                  <a:cubicBezTo>
                    <a:pt x="124" y="137"/>
                    <a:pt x="124" y="137"/>
                    <a:pt x="124" y="137"/>
                  </a:cubicBezTo>
                  <a:cubicBezTo>
                    <a:pt x="125" y="137"/>
                    <a:pt x="125" y="137"/>
                    <a:pt x="125" y="137"/>
                  </a:cubicBezTo>
                  <a:cubicBezTo>
                    <a:pt x="126" y="137"/>
                    <a:pt x="126" y="137"/>
                    <a:pt x="126" y="137"/>
                  </a:cubicBezTo>
                  <a:cubicBezTo>
                    <a:pt x="126" y="137"/>
                    <a:pt x="126" y="137"/>
                    <a:pt x="126" y="137"/>
                  </a:cubicBezTo>
                  <a:cubicBezTo>
                    <a:pt x="127" y="137"/>
                    <a:pt x="127" y="137"/>
                    <a:pt x="127" y="137"/>
                  </a:cubicBezTo>
                  <a:cubicBezTo>
                    <a:pt x="128" y="136"/>
                    <a:pt x="128" y="136"/>
                    <a:pt x="128" y="136"/>
                  </a:cubicBezTo>
                  <a:cubicBezTo>
                    <a:pt x="128" y="137"/>
                    <a:pt x="128" y="137"/>
                    <a:pt x="128" y="137"/>
                  </a:cubicBezTo>
                  <a:cubicBezTo>
                    <a:pt x="128" y="137"/>
                    <a:pt x="128" y="137"/>
                    <a:pt x="128" y="137"/>
                  </a:cubicBezTo>
                  <a:cubicBezTo>
                    <a:pt x="128" y="138"/>
                    <a:pt x="128" y="138"/>
                    <a:pt x="128" y="138"/>
                  </a:cubicBezTo>
                  <a:cubicBezTo>
                    <a:pt x="129" y="137"/>
                    <a:pt x="129" y="137"/>
                    <a:pt x="129" y="137"/>
                  </a:cubicBezTo>
                  <a:cubicBezTo>
                    <a:pt x="130" y="137"/>
                    <a:pt x="130" y="137"/>
                    <a:pt x="130" y="137"/>
                  </a:cubicBezTo>
                  <a:cubicBezTo>
                    <a:pt x="132" y="138"/>
                    <a:pt x="132" y="138"/>
                    <a:pt x="132" y="138"/>
                  </a:cubicBezTo>
                  <a:cubicBezTo>
                    <a:pt x="132" y="138"/>
                    <a:pt x="132" y="138"/>
                    <a:pt x="132" y="138"/>
                  </a:cubicBezTo>
                  <a:cubicBezTo>
                    <a:pt x="133" y="138"/>
                    <a:pt x="133" y="138"/>
                    <a:pt x="133" y="138"/>
                  </a:cubicBezTo>
                  <a:cubicBezTo>
                    <a:pt x="133" y="139"/>
                    <a:pt x="133" y="139"/>
                    <a:pt x="133" y="139"/>
                  </a:cubicBezTo>
                  <a:cubicBezTo>
                    <a:pt x="133" y="139"/>
                    <a:pt x="133" y="139"/>
                    <a:pt x="133" y="139"/>
                  </a:cubicBezTo>
                  <a:cubicBezTo>
                    <a:pt x="133" y="140"/>
                    <a:pt x="133" y="140"/>
                    <a:pt x="133" y="140"/>
                  </a:cubicBezTo>
                  <a:cubicBezTo>
                    <a:pt x="132" y="140"/>
                    <a:pt x="132" y="140"/>
                    <a:pt x="132" y="140"/>
                  </a:cubicBezTo>
                  <a:cubicBezTo>
                    <a:pt x="132" y="141"/>
                    <a:pt x="132" y="141"/>
                    <a:pt x="132" y="141"/>
                  </a:cubicBezTo>
                  <a:cubicBezTo>
                    <a:pt x="132" y="141"/>
                    <a:pt x="132" y="141"/>
                    <a:pt x="132" y="141"/>
                  </a:cubicBezTo>
                  <a:cubicBezTo>
                    <a:pt x="131" y="141"/>
                    <a:pt x="131" y="141"/>
                    <a:pt x="131" y="141"/>
                  </a:cubicBezTo>
                  <a:cubicBezTo>
                    <a:pt x="129" y="142"/>
                    <a:pt x="129" y="142"/>
                    <a:pt x="129" y="142"/>
                  </a:cubicBezTo>
                  <a:cubicBezTo>
                    <a:pt x="128" y="142"/>
                    <a:pt x="128" y="142"/>
                    <a:pt x="128" y="142"/>
                  </a:cubicBezTo>
                  <a:cubicBezTo>
                    <a:pt x="127" y="142"/>
                    <a:pt x="127" y="142"/>
                    <a:pt x="127" y="142"/>
                  </a:cubicBezTo>
                  <a:cubicBezTo>
                    <a:pt x="126" y="142"/>
                    <a:pt x="126" y="142"/>
                    <a:pt x="126" y="142"/>
                  </a:cubicBezTo>
                  <a:cubicBezTo>
                    <a:pt x="126" y="141"/>
                    <a:pt x="126" y="141"/>
                    <a:pt x="126" y="141"/>
                  </a:cubicBezTo>
                  <a:cubicBezTo>
                    <a:pt x="126" y="141"/>
                    <a:pt x="126" y="141"/>
                    <a:pt x="126" y="141"/>
                  </a:cubicBezTo>
                  <a:cubicBezTo>
                    <a:pt x="126" y="140"/>
                    <a:pt x="126" y="140"/>
                    <a:pt x="126" y="140"/>
                  </a:cubicBezTo>
                  <a:cubicBezTo>
                    <a:pt x="125" y="140"/>
                    <a:pt x="125" y="140"/>
                    <a:pt x="125" y="140"/>
                  </a:cubicBezTo>
                  <a:cubicBezTo>
                    <a:pt x="125" y="141"/>
                    <a:pt x="125" y="141"/>
                    <a:pt x="125" y="141"/>
                  </a:cubicBezTo>
                  <a:cubicBezTo>
                    <a:pt x="125" y="141"/>
                    <a:pt x="125" y="141"/>
                    <a:pt x="125" y="141"/>
                  </a:cubicBezTo>
                  <a:cubicBezTo>
                    <a:pt x="125" y="142"/>
                    <a:pt x="125" y="142"/>
                    <a:pt x="125" y="142"/>
                  </a:cubicBezTo>
                  <a:cubicBezTo>
                    <a:pt x="125" y="142"/>
                    <a:pt x="125" y="142"/>
                    <a:pt x="125" y="142"/>
                  </a:cubicBezTo>
                  <a:cubicBezTo>
                    <a:pt x="125" y="142"/>
                    <a:pt x="125" y="142"/>
                    <a:pt x="125" y="142"/>
                  </a:cubicBezTo>
                  <a:cubicBezTo>
                    <a:pt x="124" y="142"/>
                    <a:pt x="124" y="142"/>
                    <a:pt x="124" y="142"/>
                  </a:cubicBezTo>
                  <a:cubicBezTo>
                    <a:pt x="124" y="142"/>
                    <a:pt x="124" y="142"/>
                    <a:pt x="124" y="142"/>
                  </a:cubicBezTo>
                  <a:cubicBezTo>
                    <a:pt x="124" y="142"/>
                    <a:pt x="124" y="142"/>
                    <a:pt x="124" y="142"/>
                  </a:cubicBezTo>
                  <a:cubicBezTo>
                    <a:pt x="124" y="142"/>
                    <a:pt x="124" y="142"/>
                    <a:pt x="124" y="142"/>
                  </a:cubicBezTo>
                  <a:cubicBezTo>
                    <a:pt x="124" y="142"/>
                    <a:pt x="124" y="142"/>
                    <a:pt x="124" y="142"/>
                  </a:cubicBezTo>
                  <a:cubicBezTo>
                    <a:pt x="125" y="143"/>
                    <a:pt x="125" y="143"/>
                    <a:pt x="125" y="143"/>
                  </a:cubicBezTo>
                  <a:cubicBezTo>
                    <a:pt x="125" y="143"/>
                    <a:pt x="125" y="143"/>
                    <a:pt x="125" y="143"/>
                  </a:cubicBezTo>
                  <a:cubicBezTo>
                    <a:pt x="124" y="144"/>
                    <a:pt x="124" y="144"/>
                    <a:pt x="124" y="144"/>
                  </a:cubicBezTo>
                  <a:cubicBezTo>
                    <a:pt x="124" y="144"/>
                    <a:pt x="124" y="144"/>
                    <a:pt x="124" y="144"/>
                  </a:cubicBezTo>
                  <a:cubicBezTo>
                    <a:pt x="124" y="144"/>
                    <a:pt x="124" y="144"/>
                    <a:pt x="124" y="144"/>
                  </a:cubicBezTo>
                  <a:cubicBezTo>
                    <a:pt x="123" y="144"/>
                    <a:pt x="123" y="144"/>
                    <a:pt x="123" y="144"/>
                  </a:cubicBezTo>
                  <a:cubicBezTo>
                    <a:pt x="123" y="145"/>
                    <a:pt x="123" y="145"/>
                    <a:pt x="123" y="145"/>
                  </a:cubicBezTo>
                  <a:cubicBezTo>
                    <a:pt x="123" y="145"/>
                    <a:pt x="123" y="145"/>
                    <a:pt x="123" y="145"/>
                  </a:cubicBezTo>
                  <a:cubicBezTo>
                    <a:pt x="121" y="146"/>
                    <a:pt x="121" y="146"/>
                    <a:pt x="121" y="146"/>
                  </a:cubicBezTo>
                  <a:cubicBezTo>
                    <a:pt x="121" y="145"/>
                    <a:pt x="121" y="145"/>
                    <a:pt x="121" y="145"/>
                  </a:cubicBezTo>
                  <a:cubicBezTo>
                    <a:pt x="120" y="145"/>
                    <a:pt x="120" y="145"/>
                    <a:pt x="120" y="145"/>
                  </a:cubicBezTo>
                  <a:cubicBezTo>
                    <a:pt x="119" y="146"/>
                    <a:pt x="119" y="146"/>
                    <a:pt x="119" y="146"/>
                  </a:cubicBezTo>
                  <a:cubicBezTo>
                    <a:pt x="119" y="147"/>
                    <a:pt x="119" y="147"/>
                    <a:pt x="119" y="147"/>
                  </a:cubicBezTo>
                  <a:cubicBezTo>
                    <a:pt x="119" y="147"/>
                    <a:pt x="119" y="147"/>
                    <a:pt x="119" y="147"/>
                  </a:cubicBezTo>
                  <a:cubicBezTo>
                    <a:pt x="121" y="146"/>
                    <a:pt x="121" y="146"/>
                    <a:pt x="121" y="146"/>
                  </a:cubicBezTo>
                  <a:cubicBezTo>
                    <a:pt x="122" y="146"/>
                    <a:pt x="122" y="146"/>
                    <a:pt x="122" y="146"/>
                  </a:cubicBezTo>
                  <a:cubicBezTo>
                    <a:pt x="122" y="146"/>
                    <a:pt x="122" y="146"/>
                    <a:pt x="122" y="146"/>
                  </a:cubicBezTo>
                  <a:cubicBezTo>
                    <a:pt x="123" y="146"/>
                    <a:pt x="123" y="146"/>
                    <a:pt x="123" y="146"/>
                  </a:cubicBezTo>
                  <a:cubicBezTo>
                    <a:pt x="123" y="146"/>
                    <a:pt x="123" y="146"/>
                    <a:pt x="123" y="146"/>
                  </a:cubicBezTo>
                  <a:cubicBezTo>
                    <a:pt x="124" y="147"/>
                    <a:pt x="124" y="147"/>
                    <a:pt x="124" y="147"/>
                  </a:cubicBezTo>
                  <a:cubicBezTo>
                    <a:pt x="125" y="147"/>
                    <a:pt x="125" y="147"/>
                    <a:pt x="125" y="147"/>
                  </a:cubicBezTo>
                  <a:cubicBezTo>
                    <a:pt x="126" y="146"/>
                    <a:pt x="126" y="146"/>
                    <a:pt x="126" y="146"/>
                  </a:cubicBezTo>
                  <a:cubicBezTo>
                    <a:pt x="127" y="146"/>
                    <a:pt x="127" y="146"/>
                    <a:pt x="127" y="146"/>
                  </a:cubicBezTo>
                  <a:cubicBezTo>
                    <a:pt x="128" y="147"/>
                    <a:pt x="128" y="147"/>
                    <a:pt x="128" y="147"/>
                  </a:cubicBezTo>
                  <a:cubicBezTo>
                    <a:pt x="128" y="146"/>
                    <a:pt x="128" y="146"/>
                    <a:pt x="128" y="146"/>
                  </a:cubicBezTo>
                  <a:cubicBezTo>
                    <a:pt x="129" y="147"/>
                    <a:pt x="129" y="147"/>
                    <a:pt x="129" y="147"/>
                  </a:cubicBezTo>
                  <a:cubicBezTo>
                    <a:pt x="129" y="147"/>
                    <a:pt x="129" y="147"/>
                    <a:pt x="129" y="147"/>
                  </a:cubicBezTo>
                  <a:cubicBezTo>
                    <a:pt x="129" y="147"/>
                    <a:pt x="129" y="147"/>
                    <a:pt x="129" y="147"/>
                  </a:cubicBezTo>
                  <a:cubicBezTo>
                    <a:pt x="130" y="147"/>
                    <a:pt x="130" y="147"/>
                    <a:pt x="130" y="147"/>
                  </a:cubicBezTo>
                  <a:cubicBezTo>
                    <a:pt x="129" y="148"/>
                    <a:pt x="129" y="148"/>
                    <a:pt x="129" y="148"/>
                  </a:cubicBezTo>
                  <a:cubicBezTo>
                    <a:pt x="129" y="148"/>
                    <a:pt x="129" y="148"/>
                    <a:pt x="129" y="148"/>
                  </a:cubicBezTo>
                  <a:cubicBezTo>
                    <a:pt x="128" y="148"/>
                    <a:pt x="128" y="148"/>
                    <a:pt x="128" y="148"/>
                  </a:cubicBezTo>
                  <a:cubicBezTo>
                    <a:pt x="127" y="148"/>
                    <a:pt x="127" y="148"/>
                    <a:pt x="127" y="148"/>
                  </a:cubicBezTo>
                  <a:cubicBezTo>
                    <a:pt x="126" y="148"/>
                    <a:pt x="126" y="148"/>
                    <a:pt x="126" y="148"/>
                  </a:cubicBezTo>
                  <a:cubicBezTo>
                    <a:pt x="125" y="148"/>
                    <a:pt x="125" y="148"/>
                    <a:pt x="125" y="148"/>
                  </a:cubicBezTo>
                  <a:cubicBezTo>
                    <a:pt x="125" y="149"/>
                    <a:pt x="125" y="149"/>
                    <a:pt x="125" y="149"/>
                  </a:cubicBezTo>
                  <a:cubicBezTo>
                    <a:pt x="124" y="148"/>
                    <a:pt x="124" y="148"/>
                    <a:pt x="124" y="148"/>
                  </a:cubicBezTo>
                  <a:cubicBezTo>
                    <a:pt x="124" y="148"/>
                    <a:pt x="124" y="148"/>
                    <a:pt x="124" y="148"/>
                  </a:cubicBezTo>
                  <a:cubicBezTo>
                    <a:pt x="123" y="148"/>
                    <a:pt x="123" y="148"/>
                    <a:pt x="123" y="148"/>
                  </a:cubicBezTo>
                  <a:cubicBezTo>
                    <a:pt x="122" y="149"/>
                    <a:pt x="122" y="149"/>
                    <a:pt x="122" y="149"/>
                  </a:cubicBezTo>
                  <a:cubicBezTo>
                    <a:pt x="123" y="149"/>
                    <a:pt x="123" y="149"/>
                    <a:pt x="123" y="149"/>
                  </a:cubicBezTo>
                  <a:cubicBezTo>
                    <a:pt x="123" y="149"/>
                    <a:pt x="123" y="149"/>
                    <a:pt x="123" y="149"/>
                  </a:cubicBezTo>
                  <a:cubicBezTo>
                    <a:pt x="124" y="149"/>
                    <a:pt x="124" y="149"/>
                    <a:pt x="124" y="149"/>
                  </a:cubicBezTo>
                  <a:cubicBezTo>
                    <a:pt x="125" y="149"/>
                    <a:pt x="125" y="149"/>
                    <a:pt x="125" y="149"/>
                  </a:cubicBezTo>
                  <a:cubicBezTo>
                    <a:pt x="126" y="149"/>
                    <a:pt x="126" y="149"/>
                    <a:pt x="126" y="149"/>
                  </a:cubicBezTo>
                  <a:cubicBezTo>
                    <a:pt x="126" y="150"/>
                    <a:pt x="126" y="150"/>
                    <a:pt x="126" y="150"/>
                  </a:cubicBezTo>
                  <a:cubicBezTo>
                    <a:pt x="126" y="149"/>
                    <a:pt x="126" y="149"/>
                    <a:pt x="126" y="149"/>
                  </a:cubicBezTo>
                  <a:cubicBezTo>
                    <a:pt x="127" y="148"/>
                    <a:pt x="127" y="148"/>
                    <a:pt x="127" y="148"/>
                  </a:cubicBezTo>
                  <a:cubicBezTo>
                    <a:pt x="127" y="148"/>
                    <a:pt x="128" y="148"/>
                    <a:pt x="128" y="148"/>
                  </a:cubicBezTo>
                  <a:cubicBezTo>
                    <a:pt x="128" y="148"/>
                    <a:pt x="129" y="148"/>
                    <a:pt x="129" y="148"/>
                  </a:cubicBezTo>
                  <a:cubicBezTo>
                    <a:pt x="129" y="148"/>
                    <a:pt x="129" y="148"/>
                    <a:pt x="129" y="148"/>
                  </a:cubicBezTo>
                  <a:cubicBezTo>
                    <a:pt x="129" y="149"/>
                    <a:pt x="129" y="149"/>
                    <a:pt x="129" y="149"/>
                  </a:cubicBezTo>
                  <a:cubicBezTo>
                    <a:pt x="130" y="148"/>
                    <a:pt x="130" y="148"/>
                    <a:pt x="130" y="148"/>
                  </a:cubicBezTo>
                  <a:cubicBezTo>
                    <a:pt x="131" y="148"/>
                    <a:pt x="131" y="148"/>
                    <a:pt x="131" y="148"/>
                  </a:cubicBezTo>
                  <a:cubicBezTo>
                    <a:pt x="132" y="148"/>
                    <a:pt x="132" y="148"/>
                    <a:pt x="132" y="148"/>
                  </a:cubicBezTo>
                  <a:cubicBezTo>
                    <a:pt x="133" y="147"/>
                    <a:pt x="133" y="147"/>
                    <a:pt x="133" y="147"/>
                  </a:cubicBezTo>
                  <a:cubicBezTo>
                    <a:pt x="133" y="147"/>
                    <a:pt x="133" y="147"/>
                    <a:pt x="133" y="147"/>
                  </a:cubicBezTo>
                  <a:cubicBezTo>
                    <a:pt x="133" y="147"/>
                    <a:pt x="133" y="147"/>
                    <a:pt x="133" y="147"/>
                  </a:cubicBezTo>
                  <a:cubicBezTo>
                    <a:pt x="133" y="147"/>
                    <a:pt x="133" y="147"/>
                    <a:pt x="133" y="147"/>
                  </a:cubicBezTo>
                  <a:cubicBezTo>
                    <a:pt x="133" y="148"/>
                    <a:pt x="133" y="148"/>
                    <a:pt x="133" y="148"/>
                  </a:cubicBezTo>
                  <a:cubicBezTo>
                    <a:pt x="134" y="147"/>
                    <a:pt x="134" y="147"/>
                    <a:pt x="134" y="147"/>
                  </a:cubicBezTo>
                  <a:cubicBezTo>
                    <a:pt x="134" y="147"/>
                    <a:pt x="134" y="147"/>
                    <a:pt x="134" y="147"/>
                  </a:cubicBezTo>
                  <a:cubicBezTo>
                    <a:pt x="135" y="148"/>
                    <a:pt x="135" y="148"/>
                    <a:pt x="135" y="148"/>
                  </a:cubicBezTo>
                  <a:cubicBezTo>
                    <a:pt x="136" y="148"/>
                    <a:pt x="136" y="148"/>
                    <a:pt x="136" y="148"/>
                  </a:cubicBezTo>
                  <a:cubicBezTo>
                    <a:pt x="137" y="149"/>
                    <a:pt x="137" y="149"/>
                    <a:pt x="137" y="149"/>
                  </a:cubicBezTo>
                  <a:cubicBezTo>
                    <a:pt x="138" y="149"/>
                    <a:pt x="138" y="149"/>
                    <a:pt x="138" y="149"/>
                  </a:cubicBezTo>
                  <a:cubicBezTo>
                    <a:pt x="139" y="149"/>
                    <a:pt x="139" y="149"/>
                    <a:pt x="139" y="149"/>
                  </a:cubicBezTo>
                  <a:cubicBezTo>
                    <a:pt x="140" y="149"/>
                    <a:pt x="140" y="149"/>
                    <a:pt x="140" y="149"/>
                  </a:cubicBezTo>
                  <a:cubicBezTo>
                    <a:pt x="141" y="149"/>
                    <a:pt x="141" y="149"/>
                    <a:pt x="141" y="149"/>
                  </a:cubicBezTo>
                  <a:cubicBezTo>
                    <a:pt x="141" y="149"/>
                    <a:pt x="141" y="149"/>
                    <a:pt x="141" y="149"/>
                  </a:cubicBezTo>
                  <a:cubicBezTo>
                    <a:pt x="142" y="149"/>
                    <a:pt x="142" y="149"/>
                    <a:pt x="142" y="149"/>
                  </a:cubicBezTo>
                  <a:cubicBezTo>
                    <a:pt x="143" y="149"/>
                    <a:pt x="143" y="149"/>
                    <a:pt x="143" y="149"/>
                  </a:cubicBezTo>
                  <a:cubicBezTo>
                    <a:pt x="143" y="149"/>
                    <a:pt x="143" y="149"/>
                    <a:pt x="143" y="149"/>
                  </a:cubicBezTo>
                  <a:cubicBezTo>
                    <a:pt x="143" y="150"/>
                    <a:pt x="143" y="150"/>
                    <a:pt x="143" y="150"/>
                  </a:cubicBezTo>
                  <a:cubicBezTo>
                    <a:pt x="142" y="150"/>
                    <a:pt x="142" y="150"/>
                    <a:pt x="142" y="150"/>
                  </a:cubicBezTo>
                  <a:cubicBezTo>
                    <a:pt x="141" y="151"/>
                    <a:pt x="141" y="151"/>
                    <a:pt x="141" y="151"/>
                  </a:cubicBezTo>
                  <a:cubicBezTo>
                    <a:pt x="141" y="151"/>
                    <a:pt x="141" y="151"/>
                    <a:pt x="141" y="151"/>
                  </a:cubicBezTo>
                  <a:cubicBezTo>
                    <a:pt x="140" y="151"/>
                    <a:pt x="140" y="151"/>
                    <a:pt x="140" y="151"/>
                  </a:cubicBezTo>
                  <a:cubicBezTo>
                    <a:pt x="140" y="151"/>
                    <a:pt x="140" y="151"/>
                    <a:pt x="140" y="151"/>
                  </a:cubicBezTo>
                  <a:cubicBezTo>
                    <a:pt x="141" y="152"/>
                    <a:pt x="141" y="152"/>
                    <a:pt x="141" y="152"/>
                  </a:cubicBezTo>
                  <a:cubicBezTo>
                    <a:pt x="141" y="152"/>
                    <a:pt x="141" y="152"/>
                    <a:pt x="141" y="152"/>
                  </a:cubicBezTo>
                  <a:cubicBezTo>
                    <a:pt x="140" y="152"/>
                    <a:pt x="140" y="152"/>
                    <a:pt x="140" y="152"/>
                  </a:cubicBezTo>
                  <a:cubicBezTo>
                    <a:pt x="140" y="152"/>
                    <a:pt x="140" y="152"/>
                    <a:pt x="140" y="152"/>
                  </a:cubicBezTo>
                  <a:cubicBezTo>
                    <a:pt x="140" y="152"/>
                    <a:pt x="140" y="152"/>
                    <a:pt x="140" y="152"/>
                  </a:cubicBezTo>
                  <a:cubicBezTo>
                    <a:pt x="139" y="152"/>
                    <a:pt x="139" y="152"/>
                    <a:pt x="139" y="152"/>
                  </a:cubicBezTo>
                  <a:cubicBezTo>
                    <a:pt x="139" y="152"/>
                    <a:pt x="139" y="152"/>
                    <a:pt x="139" y="152"/>
                  </a:cubicBezTo>
                  <a:cubicBezTo>
                    <a:pt x="139" y="152"/>
                    <a:pt x="139" y="152"/>
                    <a:pt x="139" y="152"/>
                  </a:cubicBezTo>
                  <a:cubicBezTo>
                    <a:pt x="139" y="152"/>
                    <a:pt x="139" y="152"/>
                    <a:pt x="139" y="152"/>
                  </a:cubicBezTo>
                  <a:cubicBezTo>
                    <a:pt x="138" y="152"/>
                    <a:pt x="138" y="152"/>
                    <a:pt x="138" y="152"/>
                  </a:cubicBezTo>
                  <a:cubicBezTo>
                    <a:pt x="138" y="152"/>
                    <a:pt x="138" y="152"/>
                    <a:pt x="138" y="152"/>
                  </a:cubicBezTo>
                  <a:cubicBezTo>
                    <a:pt x="138" y="153"/>
                    <a:pt x="138" y="153"/>
                    <a:pt x="138" y="153"/>
                  </a:cubicBezTo>
                  <a:cubicBezTo>
                    <a:pt x="138" y="153"/>
                    <a:pt x="138" y="153"/>
                    <a:pt x="138" y="153"/>
                  </a:cubicBezTo>
                  <a:cubicBezTo>
                    <a:pt x="138" y="153"/>
                    <a:pt x="138" y="153"/>
                    <a:pt x="138" y="153"/>
                  </a:cubicBezTo>
                  <a:cubicBezTo>
                    <a:pt x="137" y="154"/>
                    <a:pt x="137" y="154"/>
                    <a:pt x="137" y="154"/>
                  </a:cubicBezTo>
                  <a:cubicBezTo>
                    <a:pt x="137" y="154"/>
                    <a:pt x="137" y="154"/>
                    <a:pt x="137" y="154"/>
                  </a:cubicBezTo>
                  <a:cubicBezTo>
                    <a:pt x="137" y="154"/>
                    <a:pt x="137" y="154"/>
                    <a:pt x="137" y="154"/>
                  </a:cubicBezTo>
                  <a:cubicBezTo>
                    <a:pt x="136" y="153"/>
                    <a:pt x="136" y="153"/>
                    <a:pt x="136" y="153"/>
                  </a:cubicBezTo>
                  <a:cubicBezTo>
                    <a:pt x="136" y="154"/>
                    <a:pt x="136" y="154"/>
                    <a:pt x="136" y="154"/>
                  </a:cubicBezTo>
                  <a:cubicBezTo>
                    <a:pt x="136" y="154"/>
                    <a:pt x="136" y="154"/>
                    <a:pt x="136" y="154"/>
                  </a:cubicBezTo>
                  <a:cubicBezTo>
                    <a:pt x="136" y="154"/>
                    <a:pt x="136" y="154"/>
                    <a:pt x="136" y="154"/>
                  </a:cubicBezTo>
                  <a:cubicBezTo>
                    <a:pt x="136" y="154"/>
                    <a:pt x="136" y="154"/>
                    <a:pt x="136" y="154"/>
                  </a:cubicBezTo>
                  <a:cubicBezTo>
                    <a:pt x="135" y="155"/>
                    <a:pt x="135" y="155"/>
                    <a:pt x="135" y="155"/>
                  </a:cubicBezTo>
                  <a:cubicBezTo>
                    <a:pt x="135" y="155"/>
                    <a:pt x="135" y="155"/>
                    <a:pt x="135" y="155"/>
                  </a:cubicBezTo>
                  <a:cubicBezTo>
                    <a:pt x="134" y="155"/>
                    <a:pt x="134" y="155"/>
                    <a:pt x="134" y="155"/>
                  </a:cubicBezTo>
                  <a:cubicBezTo>
                    <a:pt x="134" y="154"/>
                    <a:pt x="134" y="154"/>
                    <a:pt x="134" y="154"/>
                  </a:cubicBezTo>
                  <a:cubicBezTo>
                    <a:pt x="134" y="154"/>
                    <a:pt x="134" y="154"/>
                    <a:pt x="134" y="154"/>
                  </a:cubicBezTo>
                  <a:cubicBezTo>
                    <a:pt x="134" y="155"/>
                    <a:pt x="134" y="155"/>
                    <a:pt x="134" y="155"/>
                  </a:cubicBezTo>
                  <a:cubicBezTo>
                    <a:pt x="134" y="156"/>
                    <a:pt x="134" y="156"/>
                    <a:pt x="134" y="156"/>
                  </a:cubicBezTo>
                  <a:cubicBezTo>
                    <a:pt x="134" y="156"/>
                    <a:pt x="134" y="156"/>
                    <a:pt x="134" y="156"/>
                  </a:cubicBezTo>
                  <a:cubicBezTo>
                    <a:pt x="133" y="156"/>
                    <a:pt x="133" y="156"/>
                    <a:pt x="133" y="156"/>
                  </a:cubicBezTo>
                  <a:cubicBezTo>
                    <a:pt x="133" y="155"/>
                    <a:pt x="133" y="155"/>
                    <a:pt x="133" y="155"/>
                  </a:cubicBezTo>
                  <a:cubicBezTo>
                    <a:pt x="132" y="156"/>
                    <a:pt x="132" y="156"/>
                    <a:pt x="132" y="156"/>
                  </a:cubicBezTo>
                  <a:cubicBezTo>
                    <a:pt x="132" y="156"/>
                    <a:pt x="132" y="156"/>
                    <a:pt x="132" y="156"/>
                  </a:cubicBezTo>
                  <a:cubicBezTo>
                    <a:pt x="133" y="156"/>
                    <a:pt x="133" y="156"/>
                    <a:pt x="133" y="156"/>
                  </a:cubicBezTo>
                  <a:cubicBezTo>
                    <a:pt x="133" y="157"/>
                    <a:pt x="133" y="157"/>
                    <a:pt x="133" y="157"/>
                  </a:cubicBezTo>
                  <a:cubicBezTo>
                    <a:pt x="132" y="157"/>
                    <a:pt x="132" y="157"/>
                    <a:pt x="132" y="157"/>
                  </a:cubicBezTo>
                  <a:cubicBezTo>
                    <a:pt x="131" y="157"/>
                    <a:pt x="131" y="157"/>
                    <a:pt x="131" y="157"/>
                  </a:cubicBezTo>
                  <a:cubicBezTo>
                    <a:pt x="131" y="157"/>
                    <a:pt x="131" y="157"/>
                    <a:pt x="131" y="157"/>
                  </a:cubicBezTo>
                  <a:cubicBezTo>
                    <a:pt x="131" y="157"/>
                    <a:pt x="131" y="157"/>
                    <a:pt x="131" y="157"/>
                  </a:cubicBezTo>
                  <a:cubicBezTo>
                    <a:pt x="130" y="157"/>
                    <a:pt x="130" y="157"/>
                    <a:pt x="130" y="157"/>
                  </a:cubicBezTo>
                  <a:cubicBezTo>
                    <a:pt x="130" y="157"/>
                    <a:pt x="130" y="157"/>
                    <a:pt x="130" y="157"/>
                  </a:cubicBezTo>
                  <a:cubicBezTo>
                    <a:pt x="131" y="158"/>
                    <a:pt x="131" y="158"/>
                    <a:pt x="131" y="158"/>
                  </a:cubicBezTo>
                  <a:cubicBezTo>
                    <a:pt x="131" y="158"/>
                    <a:pt x="131" y="158"/>
                    <a:pt x="131" y="158"/>
                  </a:cubicBezTo>
                  <a:cubicBezTo>
                    <a:pt x="130" y="158"/>
                    <a:pt x="130" y="158"/>
                    <a:pt x="130" y="158"/>
                  </a:cubicBezTo>
                  <a:cubicBezTo>
                    <a:pt x="129" y="158"/>
                    <a:pt x="129" y="158"/>
                    <a:pt x="129" y="158"/>
                  </a:cubicBezTo>
                  <a:cubicBezTo>
                    <a:pt x="129" y="159"/>
                    <a:pt x="129" y="159"/>
                    <a:pt x="129" y="159"/>
                  </a:cubicBezTo>
                  <a:cubicBezTo>
                    <a:pt x="128" y="159"/>
                    <a:pt x="128" y="159"/>
                    <a:pt x="128" y="159"/>
                  </a:cubicBezTo>
                  <a:cubicBezTo>
                    <a:pt x="128" y="159"/>
                    <a:pt x="128" y="159"/>
                    <a:pt x="128" y="159"/>
                  </a:cubicBezTo>
                  <a:cubicBezTo>
                    <a:pt x="127" y="160"/>
                    <a:pt x="127" y="160"/>
                    <a:pt x="127" y="160"/>
                  </a:cubicBezTo>
                  <a:cubicBezTo>
                    <a:pt x="127" y="160"/>
                    <a:pt x="127" y="160"/>
                    <a:pt x="127" y="160"/>
                  </a:cubicBezTo>
                  <a:cubicBezTo>
                    <a:pt x="127" y="159"/>
                    <a:pt x="127" y="159"/>
                    <a:pt x="127" y="159"/>
                  </a:cubicBezTo>
                  <a:cubicBezTo>
                    <a:pt x="126" y="159"/>
                    <a:pt x="126" y="159"/>
                    <a:pt x="126" y="159"/>
                  </a:cubicBezTo>
                  <a:cubicBezTo>
                    <a:pt x="126" y="160"/>
                    <a:pt x="126" y="160"/>
                    <a:pt x="126" y="160"/>
                  </a:cubicBezTo>
                  <a:cubicBezTo>
                    <a:pt x="125" y="160"/>
                    <a:pt x="125" y="160"/>
                    <a:pt x="125" y="160"/>
                  </a:cubicBezTo>
                  <a:cubicBezTo>
                    <a:pt x="125" y="160"/>
                    <a:pt x="125" y="160"/>
                    <a:pt x="125" y="160"/>
                  </a:cubicBezTo>
                  <a:cubicBezTo>
                    <a:pt x="124" y="160"/>
                    <a:pt x="124" y="160"/>
                    <a:pt x="124" y="160"/>
                  </a:cubicBezTo>
                  <a:cubicBezTo>
                    <a:pt x="124" y="160"/>
                    <a:pt x="124" y="160"/>
                    <a:pt x="124" y="160"/>
                  </a:cubicBezTo>
                  <a:cubicBezTo>
                    <a:pt x="123" y="160"/>
                    <a:pt x="123" y="160"/>
                    <a:pt x="123" y="160"/>
                  </a:cubicBezTo>
                  <a:cubicBezTo>
                    <a:pt x="123" y="160"/>
                    <a:pt x="123" y="160"/>
                    <a:pt x="123" y="160"/>
                  </a:cubicBezTo>
                  <a:cubicBezTo>
                    <a:pt x="123" y="160"/>
                    <a:pt x="123" y="160"/>
                    <a:pt x="123" y="160"/>
                  </a:cubicBezTo>
                  <a:cubicBezTo>
                    <a:pt x="122" y="161"/>
                    <a:pt x="122" y="161"/>
                    <a:pt x="122" y="161"/>
                  </a:cubicBezTo>
                  <a:cubicBezTo>
                    <a:pt x="122" y="161"/>
                    <a:pt x="122" y="161"/>
                    <a:pt x="122" y="161"/>
                  </a:cubicBezTo>
                  <a:cubicBezTo>
                    <a:pt x="122" y="160"/>
                    <a:pt x="122" y="160"/>
                    <a:pt x="122" y="160"/>
                  </a:cubicBezTo>
                  <a:cubicBezTo>
                    <a:pt x="122" y="160"/>
                    <a:pt x="122" y="160"/>
                    <a:pt x="122" y="160"/>
                  </a:cubicBezTo>
                  <a:cubicBezTo>
                    <a:pt x="121" y="161"/>
                    <a:pt x="121" y="161"/>
                    <a:pt x="121" y="161"/>
                  </a:cubicBezTo>
                  <a:cubicBezTo>
                    <a:pt x="121" y="161"/>
                    <a:pt x="121" y="161"/>
                    <a:pt x="121" y="161"/>
                  </a:cubicBezTo>
                  <a:cubicBezTo>
                    <a:pt x="121" y="161"/>
                    <a:pt x="121" y="161"/>
                    <a:pt x="121" y="161"/>
                  </a:cubicBezTo>
                  <a:cubicBezTo>
                    <a:pt x="120" y="160"/>
                    <a:pt x="120" y="160"/>
                    <a:pt x="120" y="160"/>
                  </a:cubicBezTo>
                  <a:cubicBezTo>
                    <a:pt x="120" y="160"/>
                    <a:pt x="120" y="160"/>
                    <a:pt x="120" y="160"/>
                  </a:cubicBezTo>
                  <a:cubicBezTo>
                    <a:pt x="120" y="161"/>
                    <a:pt x="120" y="161"/>
                    <a:pt x="120" y="161"/>
                  </a:cubicBezTo>
                  <a:cubicBezTo>
                    <a:pt x="120" y="161"/>
                    <a:pt x="120" y="161"/>
                    <a:pt x="120" y="161"/>
                  </a:cubicBezTo>
                  <a:cubicBezTo>
                    <a:pt x="119" y="161"/>
                    <a:pt x="119" y="161"/>
                    <a:pt x="119" y="161"/>
                  </a:cubicBezTo>
                  <a:cubicBezTo>
                    <a:pt x="119" y="161"/>
                    <a:pt x="119" y="161"/>
                    <a:pt x="119" y="161"/>
                  </a:cubicBezTo>
                  <a:cubicBezTo>
                    <a:pt x="119" y="161"/>
                    <a:pt x="119" y="161"/>
                    <a:pt x="119" y="161"/>
                  </a:cubicBezTo>
                  <a:cubicBezTo>
                    <a:pt x="119" y="162"/>
                    <a:pt x="119" y="162"/>
                    <a:pt x="119" y="162"/>
                  </a:cubicBezTo>
                  <a:cubicBezTo>
                    <a:pt x="118" y="162"/>
                    <a:pt x="118" y="162"/>
                    <a:pt x="118" y="162"/>
                  </a:cubicBezTo>
                  <a:cubicBezTo>
                    <a:pt x="118" y="161"/>
                    <a:pt x="118" y="161"/>
                    <a:pt x="118" y="161"/>
                  </a:cubicBezTo>
                  <a:cubicBezTo>
                    <a:pt x="118" y="162"/>
                    <a:pt x="118" y="162"/>
                    <a:pt x="118" y="162"/>
                  </a:cubicBezTo>
                  <a:cubicBezTo>
                    <a:pt x="117" y="162"/>
                    <a:pt x="117" y="162"/>
                    <a:pt x="117" y="162"/>
                  </a:cubicBezTo>
                  <a:cubicBezTo>
                    <a:pt x="117" y="162"/>
                    <a:pt x="117" y="162"/>
                    <a:pt x="117" y="162"/>
                  </a:cubicBezTo>
                  <a:cubicBezTo>
                    <a:pt x="117" y="162"/>
                    <a:pt x="117" y="162"/>
                    <a:pt x="117" y="162"/>
                  </a:cubicBezTo>
                  <a:cubicBezTo>
                    <a:pt x="117" y="162"/>
                    <a:pt x="117" y="162"/>
                    <a:pt x="117" y="162"/>
                  </a:cubicBezTo>
                  <a:cubicBezTo>
                    <a:pt x="117" y="162"/>
                    <a:pt x="117" y="162"/>
                    <a:pt x="117" y="162"/>
                  </a:cubicBezTo>
                  <a:cubicBezTo>
                    <a:pt x="116" y="163"/>
                    <a:pt x="116" y="163"/>
                    <a:pt x="116" y="163"/>
                  </a:cubicBezTo>
                  <a:cubicBezTo>
                    <a:pt x="116" y="163"/>
                    <a:pt x="116" y="163"/>
                    <a:pt x="116" y="163"/>
                  </a:cubicBezTo>
                  <a:cubicBezTo>
                    <a:pt x="115" y="163"/>
                    <a:pt x="115" y="163"/>
                    <a:pt x="115" y="163"/>
                  </a:cubicBezTo>
                  <a:cubicBezTo>
                    <a:pt x="115" y="163"/>
                    <a:pt x="115" y="163"/>
                    <a:pt x="115" y="163"/>
                  </a:cubicBezTo>
                  <a:cubicBezTo>
                    <a:pt x="114" y="162"/>
                    <a:pt x="114" y="162"/>
                    <a:pt x="114" y="162"/>
                  </a:cubicBezTo>
                  <a:cubicBezTo>
                    <a:pt x="114" y="161"/>
                    <a:pt x="114" y="161"/>
                    <a:pt x="114" y="161"/>
                  </a:cubicBezTo>
                  <a:cubicBezTo>
                    <a:pt x="113" y="162"/>
                    <a:pt x="113" y="162"/>
                    <a:pt x="113" y="162"/>
                  </a:cubicBezTo>
                  <a:cubicBezTo>
                    <a:pt x="113" y="162"/>
                    <a:pt x="113" y="162"/>
                    <a:pt x="113" y="162"/>
                  </a:cubicBezTo>
                  <a:cubicBezTo>
                    <a:pt x="113" y="162"/>
                    <a:pt x="113" y="162"/>
                    <a:pt x="113" y="162"/>
                  </a:cubicBezTo>
                  <a:cubicBezTo>
                    <a:pt x="113" y="163"/>
                    <a:pt x="113" y="163"/>
                    <a:pt x="113" y="163"/>
                  </a:cubicBezTo>
                  <a:cubicBezTo>
                    <a:pt x="112" y="163"/>
                    <a:pt x="112" y="163"/>
                    <a:pt x="112" y="163"/>
                  </a:cubicBezTo>
                  <a:cubicBezTo>
                    <a:pt x="112" y="163"/>
                    <a:pt x="112" y="163"/>
                    <a:pt x="112" y="163"/>
                  </a:cubicBezTo>
                  <a:cubicBezTo>
                    <a:pt x="112" y="163"/>
                    <a:pt x="112" y="163"/>
                    <a:pt x="112" y="163"/>
                  </a:cubicBezTo>
                  <a:cubicBezTo>
                    <a:pt x="111" y="163"/>
                    <a:pt x="111" y="163"/>
                    <a:pt x="111" y="163"/>
                  </a:cubicBezTo>
                  <a:cubicBezTo>
                    <a:pt x="111" y="163"/>
                    <a:pt x="111" y="163"/>
                    <a:pt x="111" y="163"/>
                  </a:cubicBezTo>
                  <a:cubicBezTo>
                    <a:pt x="110" y="163"/>
                    <a:pt x="110" y="163"/>
                    <a:pt x="110" y="163"/>
                  </a:cubicBezTo>
                  <a:cubicBezTo>
                    <a:pt x="110" y="163"/>
                    <a:pt x="110" y="163"/>
                    <a:pt x="110" y="163"/>
                  </a:cubicBezTo>
                  <a:cubicBezTo>
                    <a:pt x="109" y="163"/>
                    <a:pt x="109" y="163"/>
                    <a:pt x="109" y="163"/>
                  </a:cubicBezTo>
                  <a:cubicBezTo>
                    <a:pt x="109" y="163"/>
                    <a:pt x="109" y="163"/>
                    <a:pt x="109" y="163"/>
                  </a:cubicBezTo>
                  <a:cubicBezTo>
                    <a:pt x="109" y="163"/>
                    <a:pt x="109" y="163"/>
                    <a:pt x="109" y="163"/>
                  </a:cubicBezTo>
                  <a:cubicBezTo>
                    <a:pt x="108" y="163"/>
                    <a:pt x="108" y="163"/>
                    <a:pt x="108" y="163"/>
                  </a:cubicBezTo>
                  <a:cubicBezTo>
                    <a:pt x="108" y="163"/>
                    <a:pt x="108" y="163"/>
                    <a:pt x="108" y="163"/>
                  </a:cubicBezTo>
                  <a:cubicBezTo>
                    <a:pt x="107" y="162"/>
                    <a:pt x="107" y="162"/>
                    <a:pt x="107" y="162"/>
                  </a:cubicBezTo>
                  <a:cubicBezTo>
                    <a:pt x="108" y="162"/>
                    <a:pt x="108" y="162"/>
                    <a:pt x="108" y="162"/>
                  </a:cubicBezTo>
                  <a:cubicBezTo>
                    <a:pt x="107" y="161"/>
                    <a:pt x="107" y="161"/>
                    <a:pt x="107" y="161"/>
                  </a:cubicBezTo>
                  <a:cubicBezTo>
                    <a:pt x="107" y="161"/>
                    <a:pt x="107" y="161"/>
                    <a:pt x="107" y="161"/>
                  </a:cubicBezTo>
                  <a:cubicBezTo>
                    <a:pt x="106" y="161"/>
                    <a:pt x="106" y="161"/>
                    <a:pt x="106" y="161"/>
                  </a:cubicBezTo>
                  <a:cubicBezTo>
                    <a:pt x="106" y="160"/>
                    <a:pt x="106" y="160"/>
                    <a:pt x="106" y="160"/>
                  </a:cubicBezTo>
                  <a:cubicBezTo>
                    <a:pt x="106" y="159"/>
                    <a:pt x="106" y="159"/>
                    <a:pt x="106" y="159"/>
                  </a:cubicBezTo>
                  <a:cubicBezTo>
                    <a:pt x="106" y="159"/>
                    <a:pt x="106" y="159"/>
                    <a:pt x="106" y="159"/>
                  </a:cubicBezTo>
                  <a:cubicBezTo>
                    <a:pt x="105" y="158"/>
                    <a:pt x="105" y="158"/>
                    <a:pt x="105" y="158"/>
                  </a:cubicBezTo>
                  <a:cubicBezTo>
                    <a:pt x="105" y="159"/>
                    <a:pt x="105" y="159"/>
                    <a:pt x="105" y="159"/>
                  </a:cubicBezTo>
                  <a:cubicBezTo>
                    <a:pt x="105" y="159"/>
                    <a:pt x="105" y="159"/>
                    <a:pt x="105" y="159"/>
                  </a:cubicBezTo>
                  <a:cubicBezTo>
                    <a:pt x="105" y="159"/>
                    <a:pt x="105" y="159"/>
                    <a:pt x="105" y="159"/>
                  </a:cubicBezTo>
                  <a:cubicBezTo>
                    <a:pt x="106" y="160"/>
                    <a:pt x="106" y="160"/>
                    <a:pt x="106" y="160"/>
                  </a:cubicBezTo>
                  <a:cubicBezTo>
                    <a:pt x="106" y="160"/>
                    <a:pt x="106" y="160"/>
                    <a:pt x="106" y="160"/>
                  </a:cubicBezTo>
                  <a:cubicBezTo>
                    <a:pt x="106" y="161"/>
                    <a:pt x="106" y="161"/>
                    <a:pt x="106" y="161"/>
                  </a:cubicBezTo>
                  <a:cubicBezTo>
                    <a:pt x="106" y="162"/>
                    <a:pt x="106" y="162"/>
                    <a:pt x="106" y="162"/>
                  </a:cubicBezTo>
                  <a:cubicBezTo>
                    <a:pt x="106" y="162"/>
                    <a:pt x="106" y="162"/>
                    <a:pt x="106" y="162"/>
                  </a:cubicBezTo>
                  <a:cubicBezTo>
                    <a:pt x="106" y="162"/>
                    <a:pt x="106" y="162"/>
                    <a:pt x="106" y="162"/>
                  </a:cubicBezTo>
                  <a:cubicBezTo>
                    <a:pt x="107" y="162"/>
                    <a:pt x="107" y="162"/>
                    <a:pt x="107" y="162"/>
                  </a:cubicBezTo>
                  <a:cubicBezTo>
                    <a:pt x="107" y="163"/>
                    <a:pt x="107" y="163"/>
                    <a:pt x="107" y="163"/>
                  </a:cubicBezTo>
                  <a:cubicBezTo>
                    <a:pt x="107" y="164"/>
                    <a:pt x="107" y="164"/>
                    <a:pt x="107" y="164"/>
                  </a:cubicBezTo>
                  <a:cubicBezTo>
                    <a:pt x="106" y="165"/>
                    <a:pt x="106" y="165"/>
                    <a:pt x="106" y="165"/>
                  </a:cubicBezTo>
                  <a:cubicBezTo>
                    <a:pt x="106" y="165"/>
                    <a:pt x="106" y="165"/>
                    <a:pt x="106" y="165"/>
                  </a:cubicBezTo>
                  <a:cubicBezTo>
                    <a:pt x="105" y="165"/>
                    <a:pt x="105" y="165"/>
                    <a:pt x="105" y="165"/>
                  </a:cubicBezTo>
                  <a:cubicBezTo>
                    <a:pt x="105" y="165"/>
                    <a:pt x="105" y="165"/>
                    <a:pt x="105" y="165"/>
                  </a:cubicBezTo>
                  <a:cubicBezTo>
                    <a:pt x="104" y="165"/>
                    <a:pt x="104" y="165"/>
                    <a:pt x="104" y="165"/>
                  </a:cubicBezTo>
                  <a:cubicBezTo>
                    <a:pt x="104" y="166"/>
                    <a:pt x="104" y="166"/>
                    <a:pt x="104" y="166"/>
                  </a:cubicBezTo>
                  <a:cubicBezTo>
                    <a:pt x="103" y="166"/>
                    <a:pt x="103" y="166"/>
                    <a:pt x="103" y="166"/>
                  </a:cubicBezTo>
                  <a:cubicBezTo>
                    <a:pt x="103" y="166"/>
                    <a:pt x="103" y="166"/>
                    <a:pt x="103" y="166"/>
                  </a:cubicBezTo>
                  <a:cubicBezTo>
                    <a:pt x="103" y="166"/>
                    <a:pt x="103" y="166"/>
                    <a:pt x="103" y="166"/>
                  </a:cubicBezTo>
                  <a:cubicBezTo>
                    <a:pt x="103" y="166"/>
                    <a:pt x="103" y="166"/>
                    <a:pt x="103" y="166"/>
                  </a:cubicBezTo>
                  <a:cubicBezTo>
                    <a:pt x="103" y="167"/>
                    <a:pt x="103" y="167"/>
                    <a:pt x="103" y="167"/>
                  </a:cubicBezTo>
                  <a:cubicBezTo>
                    <a:pt x="102" y="167"/>
                    <a:pt x="102" y="167"/>
                    <a:pt x="102" y="167"/>
                  </a:cubicBezTo>
                  <a:cubicBezTo>
                    <a:pt x="102" y="167"/>
                    <a:pt x="102" y="167"/>
                    <a:pt x="102" y="167"/>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9"/>
                    <a:pt x="101" y="169"/>
                    <a:pt x="101" y="169"/>
                  </a:cubicBezTo>
                  <a:cubicBezTo>
                    <a:pt x="101" y="169"/>
                    <a:pt x="101" y="169"/>
                    <a:pt x="101" y="169"/>
                  </a:cubicBezTo>
                  <a:cubicBezTo>
                    <a:pt x="100" y="169"/>
                    <a:pt x="100" y="169"/>
                    <a:pt x="100" y="169"/>
                  </a:cubicBezTo>
                  <a:cubicBezTo>
                    <a:pt x="100" y="169"/>
                    <a:pt x="100" y="169"/>
                    <a:pt x="100" y="169"/>
                  </a:cubicBezTo>
                  <a:cubicBezTo>
                    <a:pt x="100" y="169"/>
                    <a:pt x="100" y="169"/>
                    <a:pt x="100" y="169"/>
                  </a:cubicBezTo>
                  <a:cubicBezTo>
                    <a:pt x="100" y="169"/>
                    <a:pt x="100" y="169"/>
                    <a:pt x="100" y="169"/>
                  </a:cubicBezTo>
                  <a:cubicBezTo>
                    <a:pt x="100" y="169"/>
                    <a:pt x="100" y="169"/>
                    <a:pt x="100" y="169"/>
                  </a:cubicBezTo>
                  <a:cubicBezTo>
                    <a:pt x="100" y="170"/>
                    <a:pt x="100" y="170"/>
                    <a:pt x="100" y="170"/>
                  </a:cubicBezTo>
                  <a:cubicBezTo>
                    <a:pt x="100" y="170"/>
                    <a:pt x="100" y="170"/>
                    <a:pt x="100" y="170"/>
                  </a:cubicBezTo>
                  <a:cubicBezTo>
                    <a:pt x="99" y="170"/>
                    <a:pt x="99" y="170"/>
                    <a:pt x="99" y="170"/>
                  </a:cubicBezTo>
                  <a:cubicBezTo>
                    <a:pt x="98" y="171"/>
                    <a:pt x="98" y="171"/>
                    <a:pt x="98" y="171"/>
                  </a:cubicBezTo>
                  <a:cubicBezTo>
                    <a:pt x="98" y="172"/>
                    <a:pt x="98" y="172"/>
                    <a:pt x="98" y="172"/>
                  </a:cubicBezTo>
                  <a:cubicBezTo>
                    <a:pt x="98" y="172"/>
                    <a:pt x="98" y="172"/>
                    <a:pt x="98" y="172"/>
                  </a:cubicBezTo>
                  <a:cubicBezTo>
                    <a:pt x="98" y="173"/>
                    <a:pt x="98" y="173"/>
                    <a:pt x="98" y="173"/>
                  </a:cubicBezTo>
                  <a:cubicBezTo>
                    <a:pt x="97" y="174"/>
                    <a:pt x="97" y="174"/>
                    <a:pt x="97" y="174"/>
                  </a:cubicBezTo>
                  <a:cubicBezTo>
                    <a:pt x="97" y="174"/>
                    <a:pt x="97" y="174"/>
                    <a:pt x="97" y="174"/>
                  </a:cubicBezTo>
                  <a:cubicBezTo>
                    <a:pt x="96" y="174"/>
                    <a:pt x="96" y="174"/>
                    <a:pt x="96" y="174"/>
                  </a:cubicBezTo>
                  <a:cubicBezTo>
                    <a:pt x="96" y="173"/>
                    <a:pt x="96" y="173"/>
                    <a:pt x="96" y="173"/>
                  </a:cubicBezTo>
                  <a:cubicBezTo>
                    <a:pt x="96" y="173"/>
                    <a:pt x="96" y="173"/>
                    <a:pt x="96" y="173"/>
                  </a:cubicBezTo>
                  <a:cubicBezTo>
                    <a:pt x="96" y="173"/>
                    <a:pt x="96" y="173"/>
                    <a:pt x="96" y="173"/>
                  </a:cubicBezTo>
                  <a:cubicBezTo>
                    <a:pt x="96" y="173"/>
                    <a:pt x="96" y="173"/>
                    <a:pt x="96" y="173"/>
                  </a:cubicBezTo>
                  <a:cubicBezTo>
                    <a:pt x="96" y="174"/>
                    <a:pt x="96" y="174"/>
                    <a:pt x="96" y="174"/>
                  </a:cubicBezTo>
                  <a:cubicBezTo>
                    <a:pt x="96" y="174"/>
                    <a:pt x="96" y="174"/>
                    <a:pt x="96" y="174"/>
                  </a:cubicBezTo>
                  <a:cubicBezTo>
                    <a:pt x="95" y="174"/>
                    <a:pt x="95" y="174"/>
                    <a:pt x="95" y="174"/>
                  </a:cubicBezTo>
                  <a:cubicBezTo>
                    <a:pt x="94" y="175"/>
                    <a:pt x="94" y="175"/>
                    <a:pt x="94" y="175"/>
                  </a:cubicBezTo>
                  <a:cubicBezTo>
                    <a:pt x="94" y="176"/>
                    <a:pt x="94" y="176"/>
                    <a:pt x="94" y="176"/>
                  </a:cubicBezTo>
                  <a:cubicBezTo>
                    <a:pt x="94" y="175"/>
                    <a:pt x="94" y="175"/>
                    <a:pt x="94" y="175"/>
                  </a:cubicBezTo>
                  <a:cubicBezTo>
                    <a:pt x="94" y="175"/>
                    <a:pt x="94" y="175"/>
                    <a:pt x="94" y="175"/>
                  </a:cubicBezTo>
                  <a:cubicBezTo>
                    <a:pt x="93" y="175"/>
                    <a:pt x="93" y="175"/>
                    <a:pt x="93" y="175"/>
                  </a:cubicBezTo>
                  <a:cubicBezTo>
                    <a:pt x="93" y="175"/>
                    <a:pt x="93" y="175"/>
                    <a:pt x="93" y="175"/>
                  </a:cubicBezTo>
                  <a:cubicBezTo>
                    <a:pt x="93" y="175"/>
                    <a:pt x="93" y="175"/>
                    <a:pt x="93" y="175"/>
                  </a:cubicBezTo>
                  <a:cubicBezTo>
                    <a:pt x="93" y="175"/>
                    <a:pt x="93" y="175"/>
                    <a:pt x="93" y="175"/>
                  </a:cubicBezTo>
                  <a:cubicBezTo>
                    <a:pt x="92" y="175"/>
                    <a:pt x="92" y="175"/>
                    <a:pt x="92" y="175"/>
                  </a:cubicBezTo>
                  <a:cubicBezTo>
                    <a:pt x="92" y="174"/>
                    <a:pt x="92" y="174"/>
                    <a:pt x="92" y="174"/>
                  </a:cubicBezTo>
                  <a:cubicBezTo>
                    <a:pt x="91" y="174"/>
                    <a:pt x="91" y="174"/>
                    <a:pt x="91" y="174"/>
                  </a:cubicBezTo>
                  <a:cubicBezTo>
                    <a:pt x="91" y="175"/>
                    <a:pt x="91" y="175"/>
                    <a:pt x="91" y="175"/>
                  </a:cubicBezTo>
                  <a:cubicBezTo>
                    <a:pt x="91" y="175"/>
                    <a:pt x="91" y="175"/>
                    <a:pt x="91" y="175"/>
                  </a:cubicBezTo>
                  <a:cubicBezTo>
                    <a:pt x="92" y="175"/>
                    <a:pt x="92" y="175"/>
                    <a:pt x="92" y="175"/>
                  </a:cubicBezTo>
                  <a:cubicBezTo>
                    <a:pt x="92" y="176"/>
                    <a:pt x="92" y="176"/>
                    <a:pt x="92" y="176"/>
                  </a:cubicBezTo>
                  <a:cubicBezTo>
                    <a:pt x="92" y="176"/>
                    <a:pt x="92" y="176"/>
                    <a:pt x="92" y="176"/>
                  </a:cubicBezTo>
                  <a:cubicBezTo>
                    <a:pt x="92" y="177"/>
                    <a:pt x="92" y="177"/>
                    <a:pt x="92" y="177"/>
                  </a:cubicBezTo>
                  <a:cubicBezTo>
                    <a:pt x="91" y="177"/>
                    <a:pt x="91" y="177"/>
                    <a:pt x="91" y="177"/>
                  </a:cubicBezTo>
                  <a:cubicBezTo>
                    <a:pt x="90" y="177"/>
                    <a:pt x="90" y="177"/>
                    <a:pt x="90" y="177"/>
                  </a:cubicBezTo>
                  <a:cubicBezTo>
                    <a:pt x="89" y="178"/>
                    <a:pt x="89" y="178"/>
                    <a:pt x="89" y="178"/>
                  </a:cubicBezTo>
                  <a:cubicBezTo>
                    <a:pt x="89" y="178"/>
                    <a:pt x="89" y="178"/>
                    <a:pt x="89" y="178"/>
                  </a:cubicBezTo>
                  <a:cubicBezTo>
                    <a:pt x="88" y="178"/>
                    <a:pt x="88" y="178"/>
                    <a:pt x="88" y="178"/>
                  </a:cubicBezTo>
                  <a:cubicBezTo>
                    <a:pt x="88" y="177"/>
                    <a:pt x="88" y="177"/>
                    <a:pt x="88" y="177"/>
                  </a:cubicBezTo>
                  <a:cubicBezTo>
                    <a:pt x="89" y="177"/>
                    <a:pt x="89" y="177"/>
                    <a:pt x="89" y="177"/>
                  </a:cubicBezTo>
                  <a:cubicBezTo>
                    <a:pt x="88" y="177"/>
                    <a:pt x="88" y="177"/>
                    <a:pt x="88" y="177"/>
                  </a:cubicBezTo>
                  <a:cubicBezTo>
                    <a:pt x="88" y="177"/>
                    <a:pt x="88" y="177"/>
                    <a:pt x="88" y="177"/>
                  </a:cubicBezTo>
                  <a:cubicBezTo>
                    <a:pt x="88" y="177"/>
                    <a:pt x="88" y="177"/>
                    <a:pt x="88" y="177"/>
                  </a:cubicBezTo>
                  <a:cubicBezTo>
                    <a:pt x="88" y="177"/>
                    <a:pt x="88" y="177"/>
                    <a:pt x="88" y="177"/>
                  </a:cubicBezTo>
                  <a:cubicBezTo>
                    <a:pt x="88" y="178"/>
                    <a:pt x="88" y="178"/>
                    <a:pt x="88" y="178"/>
                  </a:cubicBezTo>
                  <a:cubicBezTo>
                    <a:pt x="87" y="178"/>
                    <a:pt x="87" y="178"/>
                    <a:pt x="87" y="178"/>
                  </a:cubicBezTo>
                  <a:cubicBezTo>
                    <a:pt x="87" y="178"/>
                    <a:pt x="87" y="178"/>
                    <a:pt x="87" y="178"/>
                  </a:cubicBezTo>
                  <a:cubicBezTo>
                    <a:pt x="86" y="178"/>
                    <a:pt x="86" y="178"/>
                    <a:pt x="86" y="178"/>
                  </a:cubicBezTo>
                  <a:cubicBezTo>
                    <a:pt x="86" y="177"/>
                    <a:pt x="86" y="177"/>
                    <a:pt x="86" y="177"/>
                  </a:cubicBezTo>
                  <a:cubicBezTo>
                    <a:pt x="86" y="177"/>
                    <a:pt x="86" y="177"/>
                    <a:pt x="86" y="177"/>
                  </a:cubicBezTo>
                  <a:cubicBezTo>
                    <a:pt x="86" y="176"/>
                    <a:pt x="86" y="176"/>
                    <a:pt x="86" y="176"/>
                  </a:cubicBezTo>
                  <a:cubicBezTo>
                    <a:pt x="86" y="176"/>
                    <a:pt x="86" y="176"/>
                    <a:pt x="86" y="176"/>
                  </a:cubicBezTo>
                  <a:cubicBezTo>
                    <a:pt x="85" y="176"/>
                    <a:pt x="85" y="176"/>
                    <a:pt x="85" y="176"/>
                  </a:cubicBezTo>
                  <a:cubicBezTo>
                    <a:pt x="85" y="177"/>
                    <a:pt x="85" y="177"/>
                    <a:pt x="85" y="177"/>
                  </a:cubicBezTo>
                  <a:cubicBezTo>
                    <a:pt x="85" y="177"/>
                    <a:pt x="85" y="177"/>
                    <a:pt x="85" y="177"/>
                  </a:cubicBezTo>
                  <a:cubicBezTo>
                    <a:pt x="85" y="178"/>
                    <a:pt x="85" y="178"/>
                    <a:pt x="85" y="178"/>
                  </a:cubicBezTo>
                  <a:cubicBezTo>
                    <a:pt x="85" y="178"/>
                    <a:pt x="85" y="178"/>
                    <a:pt x="85" y="178"/>
                  </a:cubicBezTo>
                  <a:cubicBezTo>
                    <a:pt x="85" y="178"/>
                    <a:pt x="85" y="178"/>
                    <a:pt x="85" y="178"/>
                  </a:cubicBezTo>
                  <a:cubicBezTo>
                    <a:pt x="84" y="177"/>
                    <a:pt x="84" y="177"/>
                    <a:pt x="84" y="177"/>
                  </a:cubicBezTo>
                  <a:cubicBezTo>
                    <a:pt x="84" y="176"/>
                    <a:pt x="84" y="176"/>
                    <a:pt x="84" y="176"/>
                  </a:cubicBezTo>
                  <a:cubicBezTo>
                    <a:pt x="84" y="176"/>
                    <a:pt x="84" y="176"/>
                    <a:pt x="84" y="176"/>
                  </a:cubicBezTo>
                  <a:cubicBezTo>
                    <a:pt x="85" y="175"/>
                    <a:pt x="85" y="175"/>
                    <a:pt x="85" y="175"/>
                  </a:cubicBezTo>
                  <a:cubicBezTo>
                    <a:pt x="85" y="175"/>
                    <a:pt x="85" y="175"/>
                    <a:pt x="85" y="175"/>
                  </a:cubicBezTo>
                  <a:cubicBezTo>
                    <a:pt x="85" y="175"/>
                    <a:pt x="85" y="175"/>
                    <a:pt x="85" y="175"/>
                  </a:cubicBezTo>
                  <a:cubicBezTo>
                    <a:pt x="84" y="174"/>
                    <a:pt x="84" y="174"/>
                    <a:pt x="84" y="174"/>
                  </a:cubicBezTo>
                  <a:cubicBezTo>
                    <a:pt x="83" y="174"/>
                    <a:pt x="83" y="174"/>
                    <a:pt x="83" y="174"/>
                  </a:cubicBezTo>
                  <a:cubicBezTo>
                    <a:pt x="83" y="174"/>
                    <a:pt x="83" y="174"/>
                    <a:pt x="83" y="174"/>
                  </a:cubicBezTo>
                  <a:cubicBezTo>
                    <a:pt x="83" y="174"/>
                    <a:pt x="83" y="174"/>
                    <a:pt x="83" y="174"/>
                  </a:cubicBezTo>
                  <a:cubicBezTo>
                    <a:pt x="83" y="174"/>
                    <a:pt x="83" y="174"/>
                    <a:pt x="83" y="174"/>
                  </a:cubicBezTo>
                  <a:cubicBezTo>
                    <a:pt x="83" y="174"/>
                    <a:pt x="83" y="174"/>
                    <a:pt x="83" y="174"/>
                  </a:cubicBezTo>
                  <a:cubicBezTo>
                    <a:pt x="83" y="175"/>
                    <a:pt x="83" y="175"/>
                    <a:pt x="83" y="175"/>
                  </a:cubicBezTo>
                  <a:cubicBezTo>
                    <a:pt x="83" y="175"/>
                    <a:pt x="83" y="175"/>
                    <a:pt x="83" y="175"/>
                  </a:cubicBezTo>
                  <a:cubicBezTo>
                    <a:pt x="83" y="175"/>
                    <a:pt x="83" y="175"/>
                    <a:pt x="83" y="175"/>
                  </a:cubicBezTo>
                  <a:cubicBezTo>
                    <a:pt x="83" y="176"/>
                    <a:pt x="83" y="176"/>
                    <a:pt x="83" y="176"/>
                  </a:cubicBezTo>
                  <a:cubicBezTo>
                    <a:pt x="83" y="177"/>
                    <a:pt x="83" y="177"/>
                    <a:pt x="83" y="177"/>
                  </a:cubicBezTo>
                  <a:cubicBezTo>
                    <a:pt x="82" y="177"/>
                    <a:pt x="82" y="177"/>
                    <a:pt x="82" y="177"/>
                  </a:cubicBezTo>
                  <a:cubicBezTo>
                    <a:pt x="82" y="177"/>
                    <a:pt x="82" y="177"/>
                    <a:pt x="82" y="177"/>
                  </a:cubicBezTo>
                  <a:cubicBezTo>
                    <a:pt x="81" y="176"/>
                    <a:pt x="81" y="176"/>
                    <a:pt x="81" y="176"/>
                  </a:cubicBezTo>
                  <a:cubicBezTo>
                    <a:pt x="81" y="176"/>
                    <a:pt x="81" y="176"/>
                    <a:pt x="81" y="176"/>
                  </a:cubicBezTo>
                  <a:cubicBezTo>
                    <a:pt x="81" y="177"/>
                    <a:pt x="81" y="177"/>
                    <a:pt x="81" y="177"/>
                  </a:cubicBezTo>
                  <a:cubicBezTo>
                    <a:pt x="81" y="177"/>
                    <a:pt x="81" y="177"/>
                    <a:pt x="81" y="177"/>
                  </a:cubicBezTo>
                  <a:cubicBezTo>
                    <a:pt x="81" y="178"/>
                    <a:pt x="81" y="178"/>
                    <a:pt x="81" y="178"/>
                  </a:cubicBezTo>
                  <a:cubicBezTo>
                    <a:pt x="82" y="179"/>
                    <a:pt x="82" y="179"/>
                    <a:pt x="82" y="179"/>
                  </a:cubicBezTo>
                  <a:cubicBezTo>
                    <a:pt x="82" y="179"/>
                    <a:pt x="82" y="179"/>
                    <a:pt x="82" y="179"/>
                  </a:cubicBezTo>
                  <a:cubicBezTo>
                    <a:pt x="81" y="179"/>
                    <a:pt x="81" y="179"/>
                    <a:pt x="81" y="179"/>
                  </a:cubicBezTo>
                  <a:cubicBezTo>
                    <a:pt x="81" y="179"/>
                    <a:pt x="81" y="179"/>
                    <a:pt x="81" y="179"/>
                  </a:cubicBezTo>
                  <a:cubicBezTo>
                    <a:pt x="81" y="180"/>
                    <a:pt x="81" y="180"/>
                    <a:pt x="81" y="180"/>
                  </a:cubicBezTo>
                  <a:cubicBezTo>
                    <a:pt x="80" y="180"/>
                    <a:pt x="80" y="180"/>
                    <a:pt x="80" y="180"/>
                  </a:cubicBezTo>
                  <a:cubicBezTo>
                    <a:pt x="80" y="179"/>
                    <a:pt x="80" y="179"/>
                    <a:pt x="80" y="179"/>
                  </a:cubicBezTo>
                  <a:cubicBezTo>
                    <a:pt x="79" y="180"/>
                    <a:pt x="79" y="180"/>
                    <a:pt x="79" y="180"/>
                  </a:cubicBezTo>
                  <a:cubicBezTo>
                    <a:pt x="79" y="180"/>
                    <a:pt x="79" y="180"/>
                    <a:pt x="79" y="180"/>
                  </a:cubicBezTo>
                  <a:cubicBezTo>
                    <a:pt x="78" y="180"/>
                    <a:pt x="78" y="180"/>
                    <a:pt x="78" y="180"/>
                  </a:cubicBezTo>
                  <a:cubicBezTo>
                    <a:pt x="78" y="180"/>
                    <a:pt x="78" y="180"/>
                    <a:pt x="78" y="180"/>
                  </a:cubicBezTo>
                  <a:cubicBezTo>
                    <a:pt x="78" y="179"/>
                    <a:pt x="78" y="179"/>
                    <a:pt x="78" y="179"/>
                  </a:cubicBezTo>
                  <a:cubicBezTo>
                    <a:pt x="77" y="179"/>
                    <a:pt x="77" y="179"/>
                    <a:pt x="77" y="179"/>
                  </a:cubicBezTo>
                  <a:cubicBezTo>
                    <a:pt x="77" y="179"/>
                    <a:pt x="77" y="179"/>
                    <a:pt x="77" y="179"/>
                  </a:cubicBezTo>
                  <a:cubicBezTo>
                    <a:pt x="77" y="179"/>
                    <a:pt x="77" y="179"/>
                    <a:pt x="77" y="179"/>
                  </a:cubicBezTo>
                  <a:cubicBezTo>
                    <a:pt x="77" y="180"/>
                    <a:pt x="77" y="180"/>
                    <a:pt x="77" y="180"/>
                  </a:cubicBezTo>
                  <a:cubicBezTo>
                    <a:pt x="77" y="180"/>
                    <a:pt x="77" y="180"/>
                    <a:pt x="77" y="180"/>
                  </a:cubicBezTo>
                  <a:cubicBezTo>
                    <a:pt x="76" y="180"/>
                    <a:pt x="76" y="180"/>
                    <a:pt x="76" y="180"/>
                  </a:cubicBezTo>
                  <a:cubicBezTo>
                    <a:pt x="76" y="179"/>
                    <a:pt x="76" y="179"/>
                    <a:pt x="76" y="179"/>
                  </a:cubicBezTo>
                  <a:cubicBezTo>
                    <a:pt x="76" y="179"/>
                    <a:pt x="76" y="179"/>
                    <a:pt x="76" y="179"/>
                  </a:cubicBezTo>
                  <a:cubicBezTo>
                    <a:pt x="75" y="179"/>
                    <a:pt x="75" y="179"/>
                    <a:pt x="75" y="179"/>
                  </a:cubicBezTo>
                  <a:cubicBezTo>
                    <a:pt x="75" y="179"/>
                    <a:pt x="75" y="179"/>
                    <a:pt x="75" y="179"/>
                  </a:cubicBezTo>
                  <a:cubicBezTo>
                    <a:pt x="75" y="179"/>
                    <a:pt x="75" y="179"/>
                    <a:pt x="75" y="179"/>
                  </a:cubicBezTo>
                  <a:cubicBezTo>
                    <a:pt x="74" y="180"/>
                    <a:pt x="74" y="180"/>
                    <a:pt x="74" y="180"/>
                  </a:cubicBezTo>
                  <a:cubicBezTo>
                    <a:pt x="74" y="180"/>
                    <a:pt x="74" y="180"/>
                    <a:pt x="74" y="180"/>
                  </a:cubicBezTo>
                  <a:cubicBezTo>
                    <a:pt x="75" y="180"/>
                    <a:pt x="75" y="180"/>
                    <a:pt x="75" y="180"/>
                  </a:cubicBezTo>
                  <a:cubicBezTo>
                    <a:pt x="75" y="181"/>
                    <a:pt x="75" y="181"/>
                    <a:pt x="75" y="181"/>
                  </a:cubicBezTo>
                  <a:cubicBezTo>
                    <a:pt x="74" y="182"/>
                    <a:pt x="74" y="182"/>
                    <a:pt x="74" y="182"/>
                  </a:cubicBezTo>
                  <a:cubicBezTo>
                    <a:pt x="73" y="183"/>
                    <a:pt x="73" y="183"/>
                    <a:pt x="73" y="183"/>
                  </a:cubicBezTo>
                  <a:cubicBezTo>
                    <a:pt x="73" y="183"/>
                    <a:pt x="73" y="183"/>
                    <a:pt x="73" y="183"/>
                  </a:cubicBezTo>
                  <a:cubicBezTo>
                    <a:pt x="72" y="183"/>
                    <a:pt x="72" y="183"/>
                    <a:pt x="72" y="183"/>
                  </a:cubicBezTo>
                  <a:cubicBezTo>
                    <a:pt x="72" y="182"/>
                    <a:pt x="72" y="182"/>
                    <a:pt x="72" y="182"/>
                  </a:cubicBezTo>
                  <a:cubicBezTo>
                    <a:pt x="72" y="182"/>
                    <a:pt x="72" y="182"/>
                    <a:pt x="72" y="182"/>
                  </a:cubicBezTo>
                  <a:cubicBezTo>
                    <a:pt x="71" y="182"/>
                    <a:pt x="71" y="182"/>
                    <a:pt x="71" y="182"/>
                  </a:cubicBezTo>
                  <a:cubicBezTo>
                    <a:pt x="71" y="182"/>
                    <a:pt x="71" y="182"/>
                    <a:pt x="71" y="182"/>
                  </a:cubicBezTo>
                  <a:cubicBezTo>
                    <a:pt x="71" y="182"/>
                    <a:pt x="71" y="182"/>
                    <a:pt x="71" y="182"/>
                  </a:cubicBezTo>
                  <a:cubicBezTo>
                    <a:pt x="70" y="182"/>
                    <a:pt x="70" y="182"/>
                    <a:pt x="70" y="182"/>
                  </a:cubicBezTo>
                  <a:cubicBezTo>
                    <a:pt x="70" y="182"/>
                    <a:pt x="70" y="182"/>
                    <a:pt x="70" y="182"/>
                  </a:cubicBezTo>
                  <a:cubicBezTo>
                    <a:pt x="70" y="182"/>
                    <a:pt x="70" y="182"/>
                    <a:pt x="70" y="182"/>
                  </a:cubicBezTo>
                  <a:cubicBezTo>
                    <a:pt x="70" y="182"/>
                    <a:pt x="70" y="182"/>
                    <a:pt x="70" y="182"/>
                  </a:cubicBezTo>
                  <a:cubicBezTo>
                    <a:pt x="70" y="183"/>
                    <a:pt x="70" y="183"/>
                    <a:pt x="70" y="183"/>
                  </a:cubicBezTo>
                  <a:cubicBezTo>
                    <a:pt x="70" y="183"/>
                    <a:pt x="70" y="183"/>
                    <a:pt x="70" y="183"/>
                  </a:cubicBezTo>
                  <a:cubicBezTo>
                    <a:pt x="70" y="184"/>
                    <a:pt x="70" y="184"/>
                    <a:pt x="70" y="184"/>
                  </a:cubicBezTo>
                  <a:cubicBezTo>
                    <a:pt x="70" y="184"/>
                    <a:pt x="70" y="184"/>
                    <a:pt x="70" y="184"/>
                  </a:cubicBezTo>
                  <a:cubicBezTo>
                    <a:pt x="71" y="184"/>
                    <a:pt x="71" y="184"/>
                    <a:pt x="71" y="184"/>
                  </a:cubicBezTo>
                  <a:cubicBezTo>
                    <a:pt x="71" y="185"/>
                    <a:pt x="71" y="185"/>
                    <a:pt x="71" y="185"/>
                  </a:cubicBezTo>
                  <a:cubicBezTo>
                    <a:pt x="71" y="186"/>
                    <a:pt x="71" y="186"/>
                    <a:pt x="71" y="186"/>
                  </a:cubicBezTo>
                  <a:cubicBezTo>
                    <a:pt x="71" y="187"/>
                    <a:pt x="71" y="187"/>
                    <a:pt x="71" y="187"/>
                  </a:cubicBezTo>
                  <a:cubicBezTo>
                    <a:pt x="70" y="187"/>
                    <a:pt x="70" y="187"/>
                    <a:pt x="70" y="187"/>
                  </a:cubicBezTo>
                  <a:cubicBezTo>
                    <a:pt x="70" y="187"/>
                    <a:pt x="70" y="187"/>
                    <a:pt x="70" y="187"/>
                  </a:cubicBezTo>
                  <a:cubicBezTo>
                    <a:pt x="70" y="187"/>
                    <a:pt x="70" y="187"/>
                    <a:pt x="70" y="187"/>
                  </a:cubicBezTo>
                  <a:cubicBezTo>
                    <a:pt x="69" y="187"/>
                    <a:pt x="69" y="187"/>
                    <a:pt x="69" y="187"/>
                  </a:cubicBezTo>
                  <a:cubicBezTo>
                    <a:pt x="68" y="187"/>
                    <a:pt x="68" y="187"/>
                    <a:pt x="68" y="187"/>
                  </a:cubicBezTo>
                  <a:cubicBezTo>
                    <a:pt x="67" y="187"/>
                    <a:pt x="67" y="187"/>
                    <a:pt x="67" y="187"/>
                  </a:cubicBezTo>
                  <a:cubicBezTo>
                    <a:pt x="67" y="187"/>
                    <a:pt x="67" y="187"/>
                    <a:pt x="67" y="187"/>
                  </a:cubicBezTo>
                  <a:cubicBezTo>
                    <a:pt x="67" y="188"/>
                    <a:pt x="67" y="188"/>
                    <a:pt x="67" y="188"/>
                  </a:cubicBezTo>
                  <a:cubicBezTo>
                    <a:pt x="68" y="188"/>
                    <a:pt x="68" y="188"/>
                    <a:pt x="68" y="188"/>
                  </a:cubicBezTo>
                  <a:cubicBezTo>
                    <a:pt x="69" y="188"/>
                    <a:pt x="69" y="188"/>
                    <a:pt x="69" y="188"/>
                  </a:cubicBezTo>
                  <a:cubicBezTo>
                    <a:pt x="69" y="189"/>
                    <a:pt x="69" y="189"/>
                    <a:pt x="69" y="189"/>
                  </a:cubicBezTo>
                  <a:cubicBezTo>
                    <a:pt x="70" y="189"/>
                    <a:pt x="70" y="189"/>
                    <a:pt x="70" y="189"/>
                  </a:cubicBezTo>
                  <a:cubicBezTo>
                    <a:pt x="70" y="189"/>
                    <a:pt x="70" y="189"/>
                    <a:pt x="70" y="189"/>
                  </a:cubicBezTo>
                  <a:cubicBezTo>
                    <a:pt x="70" y="189"/>
                    <a:pt x="70" y="189"/>
                    <a:pt x="70" y="189"/>
                  </a:cubicBezTo>
                  <a:cubicBezTo>
                    <a:pt x="70" y="189"/>
                    <a:pt x="70" y="189"/>
                    <a:pt x="70" y="189"/>
                  </a:cubicBezTo>
                  <a:cubicBezTo>
                    <a:pt x="70" y="190"/>
                    <a:pt x="70" y="190"/>
                    <a:pt x="70" y="190"/>
                  </a:cubicBezTo>
                  <a:cubicBezTo>
                    <a:pt x="70" y="190"/>
                    <a:pt x="70" y="190"/>
                    <a:pt x="70" y="190"/>
                  </a:cubicBezTo>
                  <a:cubicBezTo>
                    <a:pt x="69" y="190"/>
                    <a:pt x="69" y="190"/>
                    <a:pt x="69" y="190"/>
                  </a:cubicBezTo>
                  <a:cubicBezTo>
                    <a:pt x="69" y="190"/>
                    <a:pt x="69" y="190"/>
                    <a:pt x="69" y="190"/>
                  </a:cubicBezTo>
                  <a:cubicBezTo>
                    <a:pt x="70" y="190"/>
                    <a:pt x="70" y="190"/>
                    <a:pt x="70" y="190"/>
                  </a:cubicBezTo>
                  <a:cubicBezTo>
                    <a:pt x="70" y="191"/>
                    <a:pt x="70" y="191"/>
                    <a:pt x="70" y="191"/>
                  </a:cubicBezTo>
                  <a:cubicBezTo>
                    <a:pt x="70" y="191"/>
                    <a:pt x="70" y="191"/>
                    <a:pt x="70" y="191"/>
                  </a:cubicBezTo>
                  <a:cubicBezTo>
                    <a:pt x="70" y="192"/>
                    <a:pt x="70" y="192"/>
                    <a:pt x="70" y="192"/>
                  </a:cubicBezTo>
                  <a:cubicBezTo>
                    <a:pt x="70" y="192"/>
                    <a:pt x="70" y="192"/>
                    <a:pt x="70" y="192"/>
                  </a:cubicBezTo>
                  <a:cubicBezTo>
                    <a:pt x="69" y="192"/>
                    <a:pt x="69" y="192"/>
                    <a:pt x="69" y="192"/>
                  </a:cubicBezTo>
                  <a:cubicBezTo>
                    <a:pt x="69" y="192"/>
                    <a:pt x="69" y="192"/>
                    <a:pt x="69" y="192"/>
                  </a:cubicBezTo>
                  <a:cubicBezTo>
                    <a:pt x="68" y="191"/>
                    <a:pt x="68" y="191"/>
                    <a:pt x="68" y="191"/>
                  </a:cubicBezTo>
                  <a:cubicBezTo>
                    <a:pt x="68" y="191"/>
                    <a:pt x="68" y="191"/>
                    <a:pt x="68" y="191"/>
                  </a:cubicBezTo>
                  <a:cubicBezTo>
                    <a:pt x="67" y="191"/>
                    <a:pt x="67" y="191"/>
                    <a:pt x="67" y="191"/>
                  </a:cubicBezTo>
                  <a:cubicBezTo>
                    <a:pt x="67" y="191"/>
                    <a:pt x="67" y="191"/>
                    <a:pt x="67" y="191"/>
                  </a:cubicBezTo>
                  <a:cubicBezTo>
                    <a:pt x="66" y="190"/>
                    <a:pt x="66" y="190"/>
                    <a:pt x="66" y="190"/>
                  </a:cubicBezTo>
                  <a:cubicBezTo>
                    <a:pt x="66" y="191"/>
                    <a:pt x="66" y="191"/>
                    <a:pt x="66" y="191"/>
                  </a:cubicBezTo>
                  <a:cubicBezTo>
                    <a:pt x="66" y="191"/>
                    <a:pt x="66" y="191"/>
                    <a:pt x="66" y="191"/>
                  </a:cubicBezTo>
                  <a:cubicBezTo>
                    <a:pt x="67" y="191"/>
                    <a:pt x="67" y="191"/>
                    <a:pt x="67" y="191"/>
                  </a:cubicBezTo>
                  <a:cubicBezTo>
                    <a:pt x="67" y="191"/>
                    <a:pt x="67" y="191"/>
                    <a:pt x="67" y="191"/>
                  </a:cubicBezTo>
                  <a:cubicBezTo>
                    <a:pt x="68" y="192"/>
                    <a:pt x="68" y="192"/>
                    <a:pt x="68" y="192"/>
                  </a:cubicBezTo>
                  <a:cubicBezTo>
                    <a:pt x="69" y="192"/>
                    <a:pt x="69" y="192"/>
                    <a:pt x="69" y="192"/>
                  </a:cubicBezTo>
                  <a:cubicBezTo>
                    <a:pt x="69" y="192"/>
                    <a:pt x="69" y="192"/>
                    <a:pt x="69" y="192"/>
                  </a:cubicBezTo>
                  <a:cubicBezTo>
                    <a:pt x="69" y="193"/>
                    <a:pt x="69" y="193"/>
                    <a:pt x="69" y="193"/>
                  </a:cubicBezTo>
                  <a:cubicBezTo>
                    <a:pt x="69" y="193"/>
                    <a:pt x="69" y="193"/>
                    <a:pt x="69" y="193"/>
                  </a:cubicBezTo>
                  <a:cubicBezTo>
                    <a:pt x="68" y="193"/>
                    <a:pt x="68" y="193"/>
                    <a:pt x="68" y="193"/>
                  </a:cubicBezTo>
                  <a:cubicBezTo>
                    <a:pt x="68" y="193"/>
                    <a:pt x="68" y="193"/>
                    <a:pt x="68" y="193"/>
                  </a:cubicBezTo>
                  <a:cubicBezTo>
                    <a:pt x="68" y="194"/>
                    <a:pt x="68" y="194"/>
                    <a:pt x="68" y="194"/>
                  </a:cubicBezTo>
                  <a:cubicBezTo>
                    <a:pt x="67" y="193"/>
                    <a:pt x="67" y="193"/>
                    <a:pt x="67" y="193"/>
                  </a:cubicBezTo>
                  <a:cubicBezTo>
                    <a:pt x="66" y="193"/>
                    <a:pt x="66" y="193"/>
                    <a:pt x="66" y="193"/>
                  </a:cubicBezTo>
                  <a:cubicBezTo>
                    <a:pt x="66" y="192"/>
                    <a:pt x="66" y="192"/>
                    <a:pt x="66" y="192"/>
                  </a:cubicBezTo>
                  <a:cubicBezTo>
                    <a:pt x="65" y="192"/>
                    <a:pt x="65" y="192"/>
                    <a:pt x="65" y="192"/>
                  </a:cubicBezTo>
                  <a:cubicBezTo>
                    <a:pt x="65" y="193"/>
                    <a:pt x="65" y="193"/>
                    <a:pt x="65" y="193"/>
                  </a:cubicBezTo>
                  <a:cubicBezTo>
                    <a:pt x="65" y="193"/>
                    <a:pt x="65" y="193"/>
                    <a:pt x="65" y="193"/>
                  </a:cubicBezTo>
                  <a:cubicBezTo>
                    <a:pt x="65" y="194"/>
                    <a:pt x="65" y="194"/>
                    <a:pt x="65" y="194"/>
                  </a:cubicBezTo>
                  <a:cubicBezTo>
                    <a:pt x="65" y="194"/>
                    <a:pt x="65" y="194"/>
                    <a:pt x="65" y="194"/>
                  </a:cubicBezTo>
                  <a:cubicBezTo>
                    <a:pt x="66" y="194"/>
                    <a:pt x="66" y="194"/>
                    <a:pt x="66" y="194"/>
                  </a:cubicBezTo>
                  <a:cubicBezTo>
                    <a:pt x="66" y="195"/>
                    <a:pt x="66" y="195"/>
                    <a:pt x="66" y="195"/>
                  </a:cubicBezTo>
                  <a:cubicBezTo>
                    <a:pt x="66" y="195"/>
                    <a:pt x="66" y="195"/>
                    <a:pt x="66" y="195"/>
                  </a:cubicBezTo>
                  <a:cubicBezTo>
                    <a:pt x="66" y="195"/>
                    <a:pt x="66" y="195"/>
                    <a:pt x="66" y="195"/>
                  </a:cubicBezTo>
                  <a:cubicBezTo>
                    <a:pt x="66" y="195"/>
                    <a:pt x="66" y="195"/>
                    <a:pt x="66" y="195"/>
                  </a:cubicBezTo>
                  <a:cubicBezTo>
                    <a:pt x="65" y="195"/>
                    <a:pt x="65" y="195"/>
                    <a:pt x="65" y="195"/>
                  </a:cubicBezTo>
                  <a:cubicBezTo>
                    <a:pt x="64" y="194"/>
                    <a:pt x="64" y="194"/>
                    <a:pt x="64" y="194"/>
                  </a:cubicBezTo>
                  <a:cubicBezTo>
                    <a:pt x="64" y="194"/>
                    <a:pt x="64" y="194"/>
                    <a:pt x="64" y="194"/>
                  </a:cubicBezTo>
                  <a:cubicBezTo>
                    <a:pt x="64" y="194"/>
                    <a:pt x="64" y="194"/>
                    <a:pt x="64" y="194"/>
                  </a:cubicBezTo>
                  <a:cubicBezTo>
                    <a:pt x="64" y="195"/>
                    <a:pt x="64" y="195"/>
                    <a:pt x="64" y="195"/>
                  </a:cubicBezTo>
                  <a:cubicBezTo>
                    <a:pt x="65" y="195"/>
                    <a:pt x="65" y="195"/>
                    <a:pt x="65" y="195"/>
                  </a:cubicBezTo>
                  <a:cubicBezTo>
                    <a:pt x="65" y="195"/>
                    <a:pt x="65" y="195"/>
                    <a:pt x="65" y="195"/>
                  </a:cubicBezTo>
                  <a:cubicBezTo>
                    <a:pt x="66" y="196"/>
                    <a:pt x="66" y="196"/>
                    <a:pt x="66" y="196"/>
                  </a:cubicBezTo>
                  <a:cubicBezTo>
                    <a:pt x="66" y="196"/>
                    <a:pt x="66" y="196"/>
                    <a:pt x="66" y="196"/>
                  </a:cubicBezTo>
                  <a:cubicBezTo>
                    <a:pt x="65" y="196"/>
                    <a:pt x="65" y="196"/>
                    <a:pt x="65" y="196"/>
                  </a:cubicBezTo>
                  <a:cubicBezTo>
                    <a:pt x="64" y="196"/>
                    <a:pt x="64" y="196"/>
                    <a:pt x="64" y="196"/>
                  </a:cubicBezTo>
                  <a:cubicBezTo>
                    <a:pt x="64" y="196"/>
                    <a:pt x="64" y="196"/>
                    <a:pt x="64" y="196"/>
                  </a:cubicBezTo>
                  <a:cubicBezTo>
                    <a:pt x="64" y="195"/>
                    <a:pt x="64" y="195"/>
                    <a:pt x="64" y="195"/>
                  </a:cubicBezTo>
                  <a:cubicBezTo>
                    <a:pt x="63" y="195"/>
                    <a:pt x="63" y="195"/>
                    <a:pt x="63" y="195"/>
                  </a:cubicBezTo>
                  <a:cubicBezTo>
                    <a:pt x="63" y="195"/>
                    <a:pt x="63" y="195"/>
                    <a:pt x="63" y="195"/>
                  </a:cubicBezTo>
                  <a:cubicBezTo>
                    <a:pt x="63" y="195"/>
                    <a:pt x="63" y="195"/>
                    <a:pt x="63" y="195"/>
                  </a:cubicBezTo>
                  <a:cubicBezTo>
                    <a:pt x="63" y="195"/>
                    <a:pt x="63" y="195"/>
                    <a:pt x="63" y="195"/>
                  </a:cubicBezTo>
                  <a:cubicBezTo>
                    <a:pt x="63" y="196"/>
                    <a:pt x="63" y="196"/>
                    <a:pt x="63" y="196"/>
                  </a:cubicBezTo>
                  <a:cubicBezTo>
                    <a:pt x="63" y="196"/>
                    <a:pt x="63" y="196"/>
                    <a:pt x="63" y="196"/>
                  </a:cubicBezTo>
                  <a:cubicBezTo>
                    <a:pt x="63" y="197"/>
                    <a:pt x="63" y="197"/>
                    <a:pt x="63" y="197"/>
                  </a:cubicBezTo>
                  <a:cubicBezTo>
                    <a:pt x="63" y="197"/>
                    <a:pt x="63" y="197"/>
                    <a:pt x="63" y="197"/>
                  </a:cubicBezTo>
                  <a:cubicBezTo>
                    <a:pt x="65" y="197"/>
                    <a:pt x="65" y="197"/>
                    <a:pt x="65" y="197"/>
                  </a:cubicBezTo>
                  <a:cubicBezTo>
                    <a:pt x="65" y="197"/>
                    <a:pt x="65" y="197"/>
                    <a:pt x="65" y="197"/>
                  </a:cubicBezTo>
                  <a:cubicBezTo>
                    <a:pt x="65" y="197"/>
                    <a:pt x="65" y="197"/>
                    <a:pt x="65" y="197"/>
                  </a:cubicBezTo>
                  <a:cubicBezTo>
                    <a:pt x="65" y="198"/>
                    <a:pt x="65" y="198"/>
                    <a:pt x="65" y="198"/>
                  </a:cubicBezTo>
                  <a:cubicBezTo>
                    <a:pt x="65" y="198"/>
                    <a:pt x="65" y="198"/>
                    <a:pt x="65" y="198"/>
                  </a:cubicBezTo>
                  <a:cubicBezTo>
                    <a:pt x="65" y="198"/>
                    <a:pt x="65" y="198"/>
                    <a:pt x="65" y="198"/>
                  </a:cubicBezTo>
                  <a:cubicBezTo>
                    <a:pt x="64" y="198"/>
                    <a:pt x="64" y="198"/>
                    <a:pt x="64" y="198"/>
                  </a:cubicBezTo>
                  <a:cubicBezTo>
                    <a:pt x="64" y="198"/>
                    <a:pt x="64" y="198"/>
                    <a:pt x="64" y="198"/>
                  </a:cubicBezTo>
                  <a:cubicBezTo>
                    <a:pt x="63" y="198"/>
                    <a:pt x="63" y="198"/>
                    <a:pt x="63" y="198"/>
                  </a:cubicBezTo>
                  <a:cubicBezTo>
                    <a:pt x="62" y="198"/>
                    <a:pt x="62" y="198"/>
                    <a:pt x="62" y="198"/>
                  </a:cubicBezTo>
                  <a:cubicBezTo>
                    <a:pt x="62" y="197"/>
                    <a:pt x="62" y="197"/>
                    <a:pt x="62" y="197"/>
                  </a:cubicBezTo>
                  <a:cubicBezTo>
                    <a:pt x="62" y="197"/>
                    <a:pt x="62" y="197"/>
                    <a:pt x="62" y="197"/>
                  </a:cubicBezTo>
                  <a:cubicBezTo>
                    <a:pt x="62" y="197"/>
                    <a:pt x="62" y="197"/>
                    <a:pt x="62" y="197"/>
                  </a:cubicBezTo>
                  <a:cubicBezTo>
                    <a:pt x="62" y="197"/>
                    <a:pt x="62" y="197"/>
                    <a:pt x="62" y="197"/>
                  </a:cubicBezTo>
                  <a:cubicBezTo>
                    <a:pt x="62" y="198"/>
                    <a:pt x="62" y="198"/>
                    <a:pt x="62" y="198"/>
                  </a:cubicBezTo>
                  <a:cubicBezTo>
                    <a:pt x="61" y="198"/>
                    <a:pt x="61" y="198"/>
                    <a:pt x="61" y="198"/>
                  </a:cubicBezTo>
                  <a:cubicBezTo>
                    <a:pt x="61" y="198"/>
                    <a:pt x="61" y="198"/>
                    <a:pt x="61" y="198"/>
                  </a:cubicBezTo>
                  <a:cubicBezTo>
                    <a:pt x="60" y="198"/>
                    <a:pt x="60" y="198"/>
                    <a:pt x="60" y="198"/>
                  </a:cubicBezTo>
                  <a:cubicBezTo>
                    <a:pt x="60" y="198"/>
                    <a:pt x="60" y="198"/>
                    <a:pt x="60" y="198"/>
                  </a:cubicBezTo>
                  <a:cubicBezTo>
                    <a:pt x="60" y="198"/>
                    <a:pt x="60" y="198"/>
                    <a:pt x="60" y="198"/>
                  </a:cubicBezTo>
                  <a:cubicBezTo>
                    <a:pt x="59" y="198"/>
                    <a:pt x="59" y="198"/>
                    <a:pt x="59" y="198"/>
                  </a:cubicBezTo>
                  <a:cubicBezTo>
                    <a:pt x="59" y="198"/>
                    <a:pt x="59" y="198"/>
                    <a:pt x="59" y="198"/>
                  </a:cubicBezTo>
                  <a:cubicBezTo>
                    <a:pt x="59" y="199"/>
                    <a:pt x="59" y="199"/>
                    <a:pt x="59" y="199"/>
                  </a:cubicBezTo>
                  <a:cubicBezTo>
                    <a:pt x="61" y="199"/>
                    <a:pt x="61" y="199"/>
                    <a:pt x="61" y="199"/>
                  </a:cubicBezTo>
                  <a:cubicBezTo>
                    <a:pt x="62" y="199"/>
                    <a:pt x="62" y="199"/>
                    <a:pt x="62" y="199"/>
                  </a:cubicBezTo>
                  <a:cubicBezTo>
                    <a:pt x="62" y="200"/>
                    <a:pt x="62" y="200"/>
                    <a:pt x="62" y="200"/>
                  </a:cubicBezTo>
                  <a:cubicBezTo>
                    <a:pt x="62" y="201"/>
                    <a:pt x="62" y="201"/>
                    <a:pt x="62" y="201"/>
                  </a:cubicBezTo>
                  <a:cubicBezTo>
                    <a:pt x="62" y="201"/>
                    <a:pt x="62" y="201"/>
                    <a:pt x="62" y="201"/>
                  </a:cubicBezTo>
                  <a:cubicBezTo>
                    <a:pt x="62" y="201"/>
                    <a:pt x="62" y="201"/>
                    <a:pt x="62" y="201"/>
                  </a:cubicBezTo>
                  <a:cubicBezTo>
                    <a:pt x="61" y="201"/>
                    <a:pt x="61" y="201"/>
                    <a:pt x="61" y="201"/>
                  </a:cubicBezTo>
                  <a:cubicBezTo>
                    <a:pt x="60" y="200"/>
                    <a:pt x="60" y="200"/>
                    <a:pt x="60" y="200"/>
                  </a:cubicBezTo>
                  <a:cubicBezTo>
                    <a:pt x="60" y="200"/>
                    <a:pt x="60" y="200"/>
                    <a:pt x="60" y="200"/>
                  </a:cubicBezTo>
                  <a:cubicBezTo>
                    <a:pt x="59" y="200"/>
                    <a:pt x="59" y="200"/>
                    <a:pt x="59" y="200"/>
                  </a:cubicBezTo>
                  <a:cubicBezTo>
                    <a:pt x="59" y="200"/>
                    <a:pt x="59" y="200"/>
                    <a:pt x="59" y="200"/>
                  </a:cubicBezTo>
                  <a:cubicBezTo>
                    <a:pt x="60" y="200"/>
                    <a:pt x="60" y="200"/>
                    <a:pt x="60" y="200"/>
                  </a:cubicBezTo>
                  <a:cubicBezTo>
                    <a:pt x="60" y="200"/>
                    <a:pt x="60" y="200"/>
                    <a:pt x="60" y="200"/>
                  </a:cubicBezTo>
                  <a:cubicBezTo>
                    <a:pt x="61" y="201"/>
                    <a:pt x="61" y="201"/>
                    <a:pt x="61" y="201"/>
                  </a:cubicBezTo>
                  <a:cubicBezTo>
                    <a:pt x="62" y="202"/>
                    <a:pt x="62" y="202"/>
                    <a:pt x="62" y="202"/>
                  </a:cubicBezTo>
                  <a:cubicBezTo>
                    <a:pt x="62" y="202"/>
                    <a:pt x="62" y="202"/>
                    <a:pt x="62" y="202"/>
                  </a:cubicBezTo>
                  <a:cubicBezTo>
                    <a:pt x="61" y="203"/>
                    <a:pt x="61" y="203"/>
                    <a:pt x="61" y="203"/>
                  </a:cubicBezTo>
                  <a:cubicBezTo>
                    <a:pt x="62" y="203"/>
                    <a:pt x="62" y="203"/>
                    <a:pt x="62" y="203"/>
                  </a:cubicBezTo>
                  <a:cubicBezTo>
                    <a:pt x="62" y="203"/>
                    <a:pt x="62" y="203"/>
                    <a:pt x="62" y="203"/>
                  </a:cubicBezTo>
                  <a:cubicBezTo>
                    <a:pt x="61" y="204"/>
                    <a:pt x="61" y="204"/>
                    <a:pt x="61" y="204"/>
                  </a:cubicBezTo>
                  <a:cubicBezTo>
                    <a:pt x="61" y="204"/>
                    <a:pt x="61" y="204"/>
                    <a:pt x="61" y="204"/>
                  </a:cubicBezTo>
                  <a:cubicBezTo>
                    <a:pt x="61" y="205"/>
                    <a:pt x="61" y="205"/>
                    <a:pt x="61" y="205"/>
                  </a:cubicBezTo>
                  <a:cubicBezTo>
                    <a:pt x="60" y="205"/>
                    <a:pt x="60" y="205"/>
                    <a:pt x="60" y="205"/>
                  </a:cubicBezTo>
                  <a:cubicBezTo>
                    <a:pt x="60" y="205"/>
                    <a:pt x="60" y="205"/>
                    <a:pt x="60" y="205"/>
                  </a:cubicBezTo>
                  <a:cubicBezTo>
                    <a:pt x="59" y="204"/>
                    <a:pt x="59" y="204"/>
                    <a:pt x="59" y="204"/>
                  </a:cubicBezTo>
                  <a:cubicBezTo>
                    <a:pt x="59" y="204"/>
                    <a:pt x="59" y="204"/>
                    <a:pt x="59" y="204"/>
                  </a:cubicBezTo>
                  <a:cubicBezTo>
                    <a:pt x="58" y="204"/>
                    <a:pt x="58" y="204"/>
                    <a:pt x="58" y="204"/>
                  </a:cubicBezTo>
                  <a:cubicBezTo>
                    <a:pt x="59" y="204"/>
                    <a:pt x="59" y="204"/>
                    <a:pt x="59" y="204"/>
                  </a:cubicBezTo>
                  <a:cubicBezTo>
                    <a:pt x="59" y="205"/>
                    <a:pt x="59" y="205"/>
                    <a:pt x="59" y="205"/>
                  </a:cubicBezTo>
                  <a:cubicBezTo>
                    <a:pt x="60" y="205"/>
                    <a:pt x="60" y="205"/>
                    <a:pt x="60" y="205"/>
                  </a:cubicBezTo>
                  <a:cubicBezTo>
                    <a:pt x="60" y="205"/>
                    <a:pt x="60" y="205"/>
                    <a:pt x="60" y="205"/>
                  </a:cubicBezTo>
                  <a:cubicBezTo>
                    <a:pt x="60" y="206"/>
                    <a:pt x="60" y="206"/>
                    <a:pt x="60" y="206"/>
                  </a:cubicBezTo>
                  <a:cubicBezTo>
                    <a:pt x="59" y="206"/>
                    <a:pt x="59" y="206"/>
                    <a:pt x="59" y="206"/>
                  </a:cubicBezTo>
                  <a:cubicBezTo>
                    <a:pt x="59" y="205"/>
                    <a:pt x="59" y="205"/>
                    <a:pt x="59" y="205"/>
                  </a:cubicBezTo>
                  <a:cubicBezTo>
                    <a:pt x="59" y="205"/>
                    <a:pt x="59" y="205"/>
                    <a:pt x="59" y="205"/>
                  </a:cubicBezTo>
                  <a:cubicBezTo>
                    <a:pt x="58" y="206"/>
                    <a:pt x="58" y="206"/>
                    <a:pt x="58" y="206"/>
                  </a:cubicBezTo>
                  <a:cubicBezTo>
                    <a:pt x="59" y="206"/>
                    <a:pt x="59" y="206"/>
                    <a:pt x="59" y="206"/>
                  </a:cubicBezTo>
                  <a:cubicBezTo>
                    <a:pt x="59" y="206"/>
                    <a:pt x="59" y="206"/>
                    <a:pt x="59" y="206"/>
                  </a:cubicBezTo>
                  <a:cubicBezTo>
                    <a:pt x="59" y="207"/>
                    <a:pt x="59" y="207"/>
                    <a:pt x="59" y="207"/>
                  </a:cubicBezTo>
                  <a:cubicBezTo>
                    <a:pt x="59" y="207"/>
                    <a:pt x="59" y="207"/>
                    <a:pt x="59" y="207"/>
                  </a:cubicBezTo>
                  <a:cubicBezTo>
                    <a:pt x="58" y="207"/>
                    <a:pt x="58" y="207"/>
                    <a:pt x="58" y="207"/>
                  </a:cubicBezTo>
                  <a:cubicBezTo>
                    <a:pt x="58" y="207"/>
                    <a:pt x="58" y="207"/>
                    <a:pt x="58" y="207"/>
                  </a:cubicBezTo>
                  <a:cubicBezTo>
                    <a:pt x="58" y="207"/>
                    <a:pt x="58" y="207"/>
                    <a:pt x="58" y="207"/>
                  </a:cubicBezTo>
                  <a:cubicBezTo>
                    <a:pt x="57" y="207"/>
                    <a:pt x="57" y="207"/>
                    <a:pt x="57" y="207"/>
                  </a:cubicBezTo>
                  <a:cubicBezTo>
                    <a:pt x="57" y="207"/>
                    <a:pt x="57" y="207"/>
                    <a:pt x="57" y="207"/>
                  </a:cubicBezTo>
                  <a:cubicBezTo>
                    <a:pt x="58" y="207"/>
                    <a:pt x="58" y="207"/>
                    <a:pt x="58" y="207"/>
                  </a:cubicBezTo>
                  <a:cubicBezTo>
                    <a:pt x="58" y="208"/>
                    <a:pt x="58" y="208"/>
                    <a:pt x="58" y="208"/>
                  </a:cubicBezTo>
                  <a:cubicBezTo>
                    <a:pt x="58" y="208"/>
                    <a:pt x="58" y="208"/>
                    <a:pt x="58" y="208"/>
                  </a:cubicBezTo>
                  <a:cubicBezTo>
                    <a:pt x="58" y="208"/>
                    <a:pt x="58" y="208"/>
                    <a:pt x="58" y="208"/>
                  </a:cubicBezTo>
                  <a:cubicBezTo>
                    <a:pt x="57" y="208"/>
                    <a:pt x="57" y="208"/>
                    <a:pt x="57" y="208"/>
                  </a:cubicBezTo>
                  <a:cubicBezTo>
                    <a:pt x="56" y="208"/>
                    <a:pt x="56" y="208"/>
                    <a:pt x="56" y="208"/>
                  </a:cubicBezTo>
                  <a:cubicBezTo>
                    <a:pt x="56" y="208"/>
                    <a:pt x="56" y="208"/>
                    <a:pt x="56" y="208"/>
                  </a:cubicBezTo>
                  <a:cubicBezTo>
                    <a:pt x="56" y="208"/>
                    <a:pt x="56" y="208"/>
                    <a:pt x="56" y="208"/>
                  </a:cubicBezTo>
                  <a:cubicBezTo>
                    <a:pt x="57" y="209"/>
                    <a:pt x="57" y="209"/>
                    <a:pt x="57" y="209"/>
                  </a:cubicBezTo>
                  <a:cubicBezTo>
                    <a:pt x="58" y="209"/>
                    <a:pt x="58" y="209"/>
                    <a:pt x="58" y="209"/>
                  </a:cubicBezTo>
                  <a:cubicBezTo>
                    <a:pt x="59" y="209"/>
                    <a:pt x="59" y="209"/>
                    <a:pt x="59" y="209"/>
                  </a:cubicBezTo>
                  <a:cubicBezTo>
                    <a:pt x="59" y="209"/>
                    <a:pt x="59" y="209"/>
                    <a:pt x="59" y="209"/>
                  </a:cubicBezTo>
                  <a:cubicBezTo>
                    <a:pt x="59" y="210"/>
                    <a:pt x="59" y="210"/>
                    <a:pt x="59" y="210"/>
                  </a:cubicBezTo>
                  <a:cubicBezTo>
                    <a:pt x="58" y="210"/>
                    <a:pt x="58" y="210"/>
                    <a:pt x="58" y="210"/>
                  </a:cubicBezTo>
                  <a:cubicBezTo>
                    <a:pt x="57" y="210"/>
                    <a:pt x="57" y="210"/>
                    <a:pt x="57" y="210"/>
                  </a:cubicBezTo>
                  <a:cubicBezTo>
                    <a:pt x="56" y="210"/>
                    <a:pt x="56" y="210"/>
                    <a:pt x="56" y="210"/>
                  </a:cubicBezTo>
                  <a:cubicBezTo>
                    <a:pt x="56" y="210"/>
                    <a:pt x="56" y="210"/>
                    <a:pt x="56" y="210"/>
                  </a:cubicBezTo>
                  <a:cubicBezTo>
                    <a:pt x="55" y="210"/>
                    <a:pt x="55" y="210"/>
                    <a:pt x="55" y="210"/>
                  </a:cubicBezTo>
                  <a:cubicBezTo>
                    <a:pt x="56" y="210"/>
                    <a:pt x="56" y="210"/>
                    <a:pt x="56" y="210"/>
                  </a:cubicBezTo>
                  <a:cubicBezTo>
                    <a:pt x="57" y="210"/>
                    <a:pt x="57" y="210"/>
                    <a:pt x="57" y="210"/>
                  </a:cubicBezTo>
                  <a:cubicBezTo>
                    <a:pt x="57" y="211"/>
                    <a:pt x="57" y="211"/>
                    <a:pt x="57" y="211"/>
                  </a:cubicBezTo>
                  <a:cubicBezTo>
                    <a:pt x="57" y="211"/>
                    <a:pt x="57" y="211"/>
                    <a:pt x="57" y="211"/>
                  </a:cubicBezTo>
                  <a:cubicBezTo>
                    <a:pt x="56" y="211"/>
                    <a:pt x="56" y="211"/>
                    <a:pt x="56" y="211"/>
                  </a:cubicBezTo>
                  <a:cubicBezTo>
                    <a:pt x="56" y="211"/>
                    <a:pt x="56" y="211"/>
                    <a:pt x="56" y="211"/>
                  </a:cubicBezTo>
                  <a:cubicBezTo>
                    <a:pt x="57" y="211"/>
                    <a:pt x="57" y="211"/>
                    <a:pt x="57" y="211"/>
                  </a:cubicBezTo>
                  <a:cubicBezTo>
                    <a:pt x="58" y="211"/>
                    <a:pt x="58" y="211"/>
                    <a:pt x="58" y="211"/>
                  </a:cubicBezTo>
                  <a:cubicBezTo>
                    <a:pt x="58" y="212"/>
                    <a:pt x="58" y="212"/>
                    <a:pt x="58" y="212"/>
                  </a:cubicBezTo>
                  <a:cubicBezTo>
                    <a:pt x="57" y="212"/>
                    <a:pt x="57" y="212"/>
                    <a:pt x="57" y="212"/>
                  </a:cubicBezTo>
                  <a:cubicBezTo>
                    <a:pt x="56" y="212"/>
                    <a:pt x="56" y="212"/>
                    <a:pt x="56" y="212"/>
                  </a:cubicBezTo>
                  <a:cubicBezTo>
                    <a:pt x="56" y="212"/>
                    <a:pt x="56" y="212"/>
                    <a:pt x="56" y="212"/>
                  </a:cubicBezTo>
                  <a:cubicBezTo>
                    <a:pt x="56" y="212"/>
                    <a:pt x="56" y="212"/>
                    <a:pt x="56" y="212"/>
                  </a:cubicBezTo>
                  <a:cubicBezTo>
                    <a:pt x="56" y="212"/>
                    <a:pt x="56" y="212"/>
                    <a:pt x="56" y="212"/>
                  </a:cubicBezTo>
                  <a:cubicBezTo>
                    <a:pt x="57" y="212"/>
                    <a:pt x="57" y="212"/>
                    <a:pt x="57" y="212"/>
                  </a:cubicBezTo>
                  <a:cubicBezTo>
                    <a:pt x="58" y="212"/>
                    <a:pt x="58" y="212"/>
                    <a:pt x="58" y="212"/>
                  </a:cubicBezTo>
                  <a:cubicBezTo>
                    <a:pt x="58" y="213"/>
                    <a:pt x="58" y="213"/>
                    <a:pt x="58" y="213"/>
                  </a:cubicBezTo>
                  <a:cubicBezTo>
                    <a:pt x="57" y="213"/>
                    <a:pt x="57" y="213"/>
                    <a:pt x="57" y="213"/>
                  </a:cubicBezTo>
                  <a:cubicBezTo>
                    <a:pt x="56" y="213"/>
                    <a:pt x="56" y="213"/>
                    <a:pt x="56" y="213"/>
                  </a:cubicBezTo>
                  <a:cubicBezTo>
                    <a:pt x="56" y="213"/>
                    <a:pt x="56" y="213"/>
                    <a:pt x="56" y="213"/>
                  </a:cubicBezTo>
                  <a:cubicBezTo>
                    <a:pt x="55" y="213"/>
                    <a:pt x="55" y="213"/>
                    <a:pt x="55" y="213"/>
                  </a:cubicBezTo>
                  <a:cubicBezTo>
                    <a:pt x="55" y="212"/>
                    <a:pt x="55" y="212"/>
                    <a:pt x="55" y="212"/>
                  </a:cubicBezTo>
                  <a:cubicBezTo>
                    <a:pt x="54" y="212"/>
                    <a:pt x="54" y="212"/>
                    <a:pt x="54" y="212"/>
                  </a:cubicBezTo>
                  <a:cubicBezTo>
                    <a:pt x="54" y="212"/>
                    <a:pt x="54" y="212"/>
                    <a:pt x="54" y="212"/>
                  </a:cubicBezTo>
                  <a:cubicBezTo>
                    <a:pt x="54" y="212"/>
                    <a:pt x="54" y="212"/>
                    <a:pt x="54" y="212"/>
                  </a:cubicBezTo>
                  <a:cubicBezTo>
                    <a:pt x="53" y="212"/>
                    <a:pt x="53" y="212"/>
                    <a:pt x="53" y="212"/>
                  </a:cubicBezTo>
                  <a:cubicBezTo>
                    <a:pt x="53" y="212"/>
                    <a:pt x="53" y="212"/>
                    <a:pt x="53" y="212"/>
                  </a:cubicBezTo>
                  <a:cubicBezTo>
                    <a:pt x="53" y="213"/>
                    <a:pt x="53" y="213"/>
                    <a:pt x="53" y="213"/>
                  </a:cubicBezTo>
                  <a:cubicBezTo>
                    <a:pt x="55" y="213"/>
                    <a:pt x="55" y="213"/>
                    <a:pt x="55" y="213"/>
                  </a:cubicBezTo>
                  <a:cubicBezTo>
                    <a:pt x="55" y="214"/>
                    <a:pt x="55" y="214"/>
                    <a:pt x="55" y="214"/>
                  </a:cubicBezTo>
                  <a:cubicBezTo>
                    <a:pt x="55" y="214"/>
                    <a:pt x="55" y="214"/>
                    <a:pt x="55" y="214"/>
                  </a:cubicBezTo>
                  <a:cubicBezTo>
                    <a:pt x="55" y="214"/>
                    <a:pt x="55" y="214"/>
                    <a:pt x="55" y="214"/>
                  </a:cubicBezTo>
                  <a:cubicBezTo>
                    <a:pt x="55" y="214"/>
                    <a:pt x="55" y="214"/>
                    <a:pt x="55" y="214"/>
                  </a:cubicBezTo>
                  <a:cubicBezTo>
                    <a:pt x="55" y="214"/>
                    <a:pt x="55" y="214"/>
                    <a:pt x="55" y="214"/>
                  </a:cubicBezTo>
                  <a:cubicBezTo>
                    <a:pt x="56" y="214"/>
                    <a:pt x="56" y="214"/>
                    <a:pt x="56" y="214"/>
                  </a:cubicBezTo>
                  <a:cubicBezTo>
                    <a:pt x="56" y="215"/>
                    <a:pt x="56" y="215"/>
                    <a:pt x="56" y="215"/>
                  </a:cubicBezTo>
                  <a:cubicBezTo>
                    <a:pt x="57" y="215"/>
                    <a:pt x="57" y="215"/>
                    <a:pt x="57" y="215"/>
                  </a:cubicBezTo>
                  <a:cubicBezTo>
                    <a:pt x="57" y="215"/>
                    <a:pt x="57" y="215"/>
                    <a:pt x="57" y="215"/>
                  </a:cubicBezTo>
                  <a:cubicBezTo>
                    <a:pt x="56" y="215"/>
                    <a:pt x="56" y="215"/>
                    <a:pt x="56" y="215"/>
                  </a:cubicBezTo>
                  <a:cubicBezTo>
                    <a:pt x="56" y="215"/>
                    <a:pt x="56" y="215"/>
                    <a:pt x="56" y="215"/>
                  </a:cubicBezTo>
                  <a:cubicBezTo>
                    <a:pt x="56" y="216"/>
                    <a:pt x="56" y="216"/>
                    <a:pt x="56" y="216"/>
                  </a:cubicBezTo>
                  <a:cubicBezTo>
                    <a:pt x="55" y="216"/>
                    <a:pt x="55" y="216"/>
                    <a:pt x="55" y="216"/>
                  </a:cubicBezTo>
                  <a:close/>
                  <a:moveTo>
                    <a:pt x="54" y="216"/>
                  </a:moveTo>
                  <a:cubicBezTo>
                    <a:pt x="53" y="215"/>
                    <a:pt x="53" y="215"/>
                    <a:pt x="53" y="215"/>
                  </a:cubicBezTo>
                  <a:cubicBezTo>
                    <a:pt x="52" y="215"/>
                    <a:pt x="52" y="215"/>
                    <a:pt x="52" y="215"/>
                  </a:cubicBezTo>
                  <a:cubicBezTo>
                    <a:pt x="52" y="215"/>
                    <a:pt x="52" y="215"/>
                    <a:pt x="52" y="215"/>
                  </a:cubicBezTo>
                  <a:cubicBezTo>
                    <a:pt x="53" y="216"/>
                    <a:pt x="53" y="216"/>
                    <a:pt x="53" y="216"/>
                  </a:cubicBezTo>
                  <a:cubicBezTo>
                    <a:pt x="54" y="216"/>
                    <a:pt x="54" y="216"/>
                    <a:pt x="54" y="216"/>
                  </a:cubicBezTo>
                  <a:cubicBezTo>
                    <a:pt x="54" y="216"/>
                    <a:pt x="54" y="216"/>
                    <a:pt x="54" y="216"/>
                  </a:cubicBezTo>
                  <a:close/>
                  <a:moveTo>
                    <a:pt x="124" y="146"/>
                  </a:moveTo>
                  <a:cubicBezTo>
                    <a:pt x="124" y="146"/>
                    <a:pt x="124" y="146"/>
                    <a:pt x="124" y="146"/>
                  </a:cubicBezTo>
                  <a:cubicBezTo>
                    <a:pt x="125" y="146"/>
                    <a:pt x="125" y="146"/>
                    <a:pt x="125" y="146"/>
                  </a:cubicBezTo>
                  <a:cubicBezTo>
                    <a:pt x="127" y="146"/>
                    <a:pt x="127" y="146"/>
                    <a:pt x="127" y="146"/>
                  </a:cubicBezTo>
                  <a:cubicBezTo>
                    <a:pt x="129" y="146"/>
                    <a:pt x="129" y="146"/>
                    <a:pt x="129" y="146"/>
                  </a:cubicBezTo>
                  <a:cubicBezTo>
                    <a:pt x="129" y="145"/>
                    <a:pt x="129" y="145"/>
                    <a:pt x="129" y="145"/>
                  </a:cubicBezTo>
                  <a:cubicBezTo>
                    <a:pt x="130" y="145"/>
                    <a:pt x="130" y="145"/>
                    <a:pt x="130" y="145"/>
                  </a:cubicBezTo>
                  <a:cubicBezTo>
                    <a:pt x="131" y="146"/>
                    <a:pt x="131" y="146"/>
                    <a:pt x="131" y="146"/>
                  </a:cubicBezTo>
                  <a:cubicBezTo>
                    <a:pt x="132" y="145"/>
                    <a:pt x="132" y="145"/>
                    <a:pt x="132" y="145"/>
                  </a:cubicBezTo>
                  <a:cubicBezTo>
                    <a:pt x="133" y="146"/>
                    <a:pt x="133" y="146"/>
                    <a:pt x="133" y="146"/>
                  </a:cubicBezTo>
                  <a:cubicBezTo>
                    <a:pt x="134" y="145"/>
                    <a:pt x="134" y="145"/>
                    <a:pt x="134" y="145"/>
                  </a:cubicBezTo>
                  <a:cubicBezTo>
                    <a:pt x="134" y="143"/>
                    <a:pt x="134" y="143"/>
                    <a:pt x="134" y="143"/>
                  </a:cubicBezTo>
                  <a:cubicBezTo>
                    <a:pt x="133" y="142"/>
                    <a:pt x="133" y="142"/>
                    <a:pt x="133" y="142"/>
                  </a:cubicBezTo>
                  <a:cubicBezTo>
                    <a:pt x="133" y="141"/>
                    <a:pt x="133" y="141"/>
                    <a:pt x="133" y="141"/>
                  </a:cubicBezTo>
                  <a:cubicBezTo>
                    <a:pt x="132" y="141"/>
                    <a:pt x="132" y="141"/>
                    <a:pt x="132" y="141"/>
                  </a:cubicBezTo>
                  <a:cubicBezTo>
                    <a:pt x="130" y="142"/>
                    <a:pt x="130" y="142"/>
                    <a:pt x="130" y="142"/>
                  </a:cubicBezTo>
                  <a:cubicBezTo>
                    <a:pt x="127" y="143"/>
                    <a:pt x="127" y="143"/>
                    <a:pt x="127" y="143"/>
                  </a:cubicBezTo>
                  <a:cubicBezTo>
                    <a:pt x="127" y="143"/>
                    <a:pt x="127" y="143"/>
                    <a:pt x="127" y="143"/>
                  </a:cubicBezTo>
                  <a:cubicBezTo>
                    <a:pt x="126" y="144"/>
                    <a:pt x="126" y="144"/>
                    <a:pt x="126" y="144"/>
                  </a:cubicBezTo>
                  <a:cubicBezTo>
                    <a:pt x="125" y="145"/>
                    <a:pt x="125" y="145"/>
                    <a:pt x="125" y="145"/>
                  </a:cubicBezTo>
                  <a:cubicBezTo>
                    <a:pt x="124" y="145"/>
                    <a:pt x="124" y="145"/>
                    <a:pt x="124" y="145"/>
                  </a:cubicBezTo>
                  <a:cubicBezTo>
                    <a:pt x="124" y="145"/>
                    <a:pt x="124" y="145"/>
                    <a:pt x="124" y="145"/>
                  </a:cubicBezTo>
                  <a:cubicBezTo>
                    <a:pt x="124" y="146"/>
                    <a:pt x="124" y="146"/>
                    <a:pt x="124" y="146"/>
                  </a:cubicBezTo>
                  <a:close/>
                  <a:moveTo>
                    <a:pt x="57" y="211"/>
                  </a:moveTo>
                  <a:cubicBezTo>
                    <a:pt x="58" y="211"/>
                    <a:pt x="58" y="211"/>
                    <a:pt x="58" y="211"/>
                  </a:cubicBezTo>
                  <a:cubicBezTo>
                    <a:pt x="58" y="211"/>
                    <a:pt x="58" y="211"/>
                    <a:pt x="58" y="211"/>
                  </a:cubicBezTo>
                  <a:cubicBezTo>
                    <a:pt x="58" y="210"/>
                    <a:pt x="58" y="210"/>
                    <a:pt x="58" y="210"/>
                  </a:cubicBezTo>
                  <a:cubicBezTo>
                    <a:pt x="58" y="210"/>
                    <a:pt x="58" y="210"/>
                    <a:pt x="58" y="210"/>
                  </a:cubicBezTo>
                  <a:cubicBezTo>
                    <a:pt x="57" y="211"/>
                    <a:pt x="57" y="211"/>
                    <a:pt x="57" y="211"/>
                  </a:cubicBezTo>
                  <a:close/>
                  <a:moveTo>
                    <a:pt x="62" y="203"/>
                  </a:moveTo>
                  <a:cubicBezTo>
                    <a:pt x="62" y="203"/>
                    <a:pt x="62" y="203"/>
                    <a:pt x="62" y="203"/>
                  </a:cubicBezTo>
                  <a:cubicBezTo>
                    <a:pt x="62" y="202"/>
                    <a:pt x="62" y="202"/>
                    <a:pt x="62" y="202"/>
                  </a:cubicBezTo>
                  <a:cubicBezTo>
                    <a:pt x="62" y="203"/>
                    <a:pt x="62" y="203"/>
                    <a:pt x="62" y="203"/>
                  </a:cubicBezTo>
                  <a:close/>
                  <a:moveTo>
                    <a:pt x="62" y="202"/>
                  </a:moveTo>
                  <a:cubicBezTo>
                    <a:pt x="62" y="202"/>
                    <a:pt x="62" y="202"/>
                    <a:pt x="62" y="202"/>
                  </a:cubicBezTo>
                  <a:cubicBezTo>
                    <a:pt x="63" y="202"/>
                    <a:pt x="63" y="202"/>
                    <a:pt x="63" y="202"/>
                  </a:cubicBezTo>
                  <a:cubicBezTo>
                    <a:pt x="63" y="201"/>
                    <a:pt x="63" y="201"/>
                    <a:pt x="63" y="201"/>
                  </a:cubicBezTo>
                  <a:cubicBezTo>
                    <a:pt x="62" y="202"/>
                    <a:pt x="62" y="202"/>
                    <a:pt x="62" y="202"/>
                  </a:cubicBezTo>
                  <a:close/>
                  <a:moveTo>
                    <a:pt x="63" y="200"/>
                  </a:moveTo>
                  <a:cubicBezTo>
                    <a:pt x="63" y="200"/>
                    <a:pt x="63" y="200"/>
                    <a:pt x="63" y="200"/>
                  </a:cubicBezTo>
                  <a:cubicBezTo>
                    <a:pt x="63" y="200"/>
                    <a:pt x="63" y="200"/>
                    <a:pt x="63" y="200"/>
                  </a:cubicBezTo>
                  <a:cubicBezTo>
                    <a:pt x="63" y="200"/>
                    <a:pt x="63" y="200"/>
                    <a:pt x="63" y="200"/>
                  </a:cubicBezTo>
                  <a:cubicBezTo>
                    <a:pt x="63" y="200"/>
                    <a:pt x="63" y="200"/>
                    <a:pt x="63" y="200"/>
                  </a:cubicBezTo>
                  <a:cubicBezTo>
                    <a:pt x="63" y="200"/>
                    <a:pt x="63" y="200"/>
                    <a:pt x="63" y="200"/>
                  </a:cubicBezTo>
                  <a:close/>
                  <a:moveTo>
                    <a:pt x="62" y="198"/>
                  </a:moveTo>
                  <a:cubicBezTo>
                    <a:pt x="62" y="199"/>
                    <a:pt x="62" y="199"/>
                    <a:pt x="62" y="199"/>
                  </a:cubicBezTo>
                  <a:cubicBezTo>
                    <a:pt x="63" y="199"/>
                    <a:pt x="63" y="199"/>
                    <a:pt x="63" y="199"/>
                  </a:cubicBezTo>
                  <a:cubicBezTo>
                    <a:pt x="63" y="199"/>
                    <a:pt x="63" y="199"/>
                    <a:pt x="63" y="199"/>
                  </a:cubicBezTo>
                  <a:cubicBezTo>
                    <a:pt x="64" y="199"/>
                    <a:pt x="64" y="199"/>
                    <a:pt x="64" y="199"/>
                  </a:cubicBezTo>
                  <a:cubicBezTo>
                    <a:pt x="64" y="199"/>
                    <a:pt x="64" y="199"/>
                    <a:pt x="64" y="199"/>
                  </a:cubicBezTo>
                  <a:cubicBezTo>
                    <a:pt x="64" y="199"/>
                    <a:pt x="64" y="199"/>
                    <a:pt x="64" y="199"/>
                  </a:cubicBezTo>
                  <a:cubicBezTo>
                    <a:pt x="63" y="199"/>
                    <a:pt x="63" y="199"/>
                    <a:pt x="63" y="199"/>
                  </a:cubicBezTo>
                  <a:cubicBezTo>
                    <a:pt x="62" y="198"/>
                    <a:pt x="62" y="198"/>
                    <a:pt x="62" y="198"/>
                  </a:cubicBezTo>
                  <a:cubicBezTo>
                    <a:pt x="62" y="198"/>
                    <a:pt x="62" y="198"/>
                    <a:pt x="62" y="198"/>
                  </a:cubicBezTo>
                  <a:close/>
                  <a:moveTo>
                    <a:pt x="66" y="198"/>
                  </a:moveTo>
                  <a:cubicBezTo>
                    <a:pt x="66" y="198"/>
                    <a:pt x="66" y="198"/>
                    <a:pt x="66" y="198"/>
                  </a:cubicBezTo>
                  <a:cubicBezTo>
                    <a:pt x="66" y="197"/>
                    <a:pt x="66" y="197"/>
                    <a:pt x="66" y="197"/>
                  </a:cubicBezTo>
                  <a:cubicBezTo>
                    <a:pt x="66" y="197"/>
                    <a:pt x="66" y="197"/>
                    <a:pt x="66" y="197"/>
                  </a:cubicBezTo>
                  <a:cubicBezTo>
                    <a:pt x="66" y="198"/>
                    <a:pt x="66" y="198"/>
                    <a:pt x="66" y="198"/>
                  </a:cubicBezTo>
                  <a:close/>
                  <a:moveTo>
                    <a:pt x="65" y="193"/>
                  </a:moveTo>
                  <a:cubicBezTo>
                    <a:pt x="65" y="193"/>
                    <a:pt x="65" y="193"/>
                    <a:pt x="65" y="193"/>
                  </a:cubicBezTo>
                  <a:cubicBezTo>
                    <a:pt x="66" y="194"/>
                    <a:pt x="66" y="194"/>
                    <a:pt x="66" y="194"/>
                  </a:cubicBezTo>
                  <a:cubicBezTo>
                    <a:pt x="67" y="194"/>
                    <a:pt x="67" y="194"/>
                    <a:pt x="67" y="194"/>
                  </a:cubicBezTo>
                  <a:cubicBezTo>
                    <a:pt x="67" y="195"/>
                    <a:pt x="67" y="195"/>
                    <a:pt x="67" y="195"/>
                  </a:cubicBezTo>
                  <a:cubicBezTo>
                    <a:pt x="67" y="194"/>
                    <a:pt x="67" y="194"/>
                    <a:pt x="67" y="194"/>
                  </a:cubicBezTo>
                  <a:cubicBezTo>
                    <a:pt x="67" y="194"/>
                    <a:pt x="67" y="194"/>
                    <a:pt x="67" y="194"/>
                  </a:cubicBezTo>
                  <a:cubicBezTo>
                    <a:pt x="66" y="194"/>
                    <a:pt x="66" y="194"/>
                    <a:pt x="66" y="194"/>
                  </a:cubicBezTo>
                  <a:cubicBezTo>
                    <a:pt x="66" y="193"/>
                    <a:pt x="66" y="193"/>
                    <a:pt x="66" y="193"/>
                  </a:cubicBezTo>
                  <a:cubicBezTo>
                    <a:pt x="65" y="193"/>
                    <a:pt x="65" y="193"/>
                    <a:pt x="65" y="193"/>
                  </a:cubicBezTo>
                  <a:close/>
                  <a:moveTo>
                    <a:pt x="71" y="184"/>
                  </a:moveTo>
                  <a:cubicBezTo>
                    <a:pt x="71" y="185"/>
                    <a:pt x="71" y="185"/>
                    <a:pt x="71" y="185"/>
                  </a:cubicBezTo>
                  <a:cubicBezTo>
                    <a:pt x="72" y="185"/>
                    <a:pt x="72" y="185"/>
                    <a:pt x="72" y="185"/>
                  </a:cubicBezTo>
                  <a:cubicBezTo>
                    <a:pt x="71" y="186"/>
                    <a:pt x="71" y="186"/>
                    <a:pt x="71" y="186"/>
                  </a:cubicBezTo>
                  <a:cubicBezTo>
                    <a:pt x="72" y="187"/>
                    <a:pt x="72" y="187"/>
                    <a:pt x="72" y="187"/>
                  </a:cubicBezTo>
                  <a:cubicBezTo>
                    <a:pt x="72" y="187"/>
                    <a:pt x="72" y="187"/>
                    <a:pt x="72" y="187"/>
                  </a:cubicBezTo>
                  <a:cubicBezTo>
                    <a:pt x="72" y="186"/>
                    <a:pt x="72" y="186"/>
                    <a:pt x="72" y="186"/>
                  </a:cubicBezTo>
                  <a:cubicBezTo>
                    <a:pt x="72" y="185"/>
                    <a:pt x="72" y="185"/>
                    <a:pt x="72" y="185"/>
                  </a:cubicBezTo>
                  <a:cubicBezTo>
                    <a:pt x="72" y="185"/>
                    <a:pt x="72" y="185"/>
                    <a:pt x="72" y="185"/>
                  </a:cubicBezTo>
                  <a:cubicBezTo>
                    <a:pt x="71" y="184"/>
                    <a:pt x="71" y="184"/>
                    <a:pt x="71" y="184"/>
                  </a:cubicBezTo>
                  <a:cubicBezTo>
                    <a:pt x="71" y="184"/>
                    <a:pt x="71" y="184"/>
                    <a:pt x="71" y="184"/>
                  </a:cubicBezTo>
                  <a:cubicBezTo>
                    <a:pt x="71" y="184"/>
                    <a:pt x="71" y="184"/>
                    <a:pt x="71" y="184"/>
                  </a:cubicBezTo>
                  <a:close/>
                  <a:moveTo>
                    <a:pt x="75" y="181"/>
                  </a:moveTo>
                  <a:cubicBezTo>
                    <a:pt x="75" y="182"/>
                    <a:pt x="75" y="182"/>
                    <a:pt x="75" y="182"/>
                  </a:cubicBezTo>
                  <a:cubicBezTo>
                    <a:pt x="76" y="182"/>
                    <a:pt x="76" y="182"/>
                    <a:pt x="76" y="182"/>
                  </a:cubicBezTo>
                  <a:cubicBezTo>
                    <a:pt x="76" y="182"/>
                    <a:pt x="76" y="182"/>
                    <a:pt x="76" y="182"/>
                  </a:cubicBezTo>
                  <a:cubicBezTo>
                    <a:pt x="76" y="181"/>
                    <a:pt x="76" y="181"/>
                    <a:pt x="76" y="181"/>
                  </a:cubicBezTo>
                  <a:cubicBezTo>
                    <a:pt x="75" y="181"/>
                    <a:pt x="75" y="181"/>
                    <a:pt x="75" y="181"/>
                  </a:cubicBezTo>
                  <a:close/>
                  <a:moveTo>
                    <a:pt x="76" y="181"/>
                  </a:moveTo>
                  <a:cubicBezTo>
                    <a:pt x="77" y="181"/>
                    <a:pt x="77" y="181"/>
                    <a:pt x="77" y="181"/>
                  </a:cubicBezTo>
                  <a:cubicBezTo>
                    <a:pt x="77" y="181"/>
                    <a:pt x="77" y="181"/>
                    <a:pt x="77" y="181"/>
                  </a:cubicBezTo>
                  <a:cubicBezTo>
                    <a:pt x="76" y="180"/>
                    <a:pt x="76" y="180"/>
                    <a:pt x="76" y="180"/>
                  </a:cubicBezTo>
                  <a:cubicBezTo>
                    <a:pt x="76" y="181"/>
                    <a:pt x="76" y="181"/>
                    <a:pt x="76" y="181"/>
                  </a:cubicBezTo>
                  <a:close/>
                  <a:moveTo>
                    <a:pt x="83" y="180"/>
                  </a:moveTo>
                  <a:cubicBezTo>
                    <a:pt x="84" y="180"/>
                    <a:pt x="84" y="180"/>
                    <a:pt x="84" y="180"/>
                  </a:cubicBezTo>
                  <a:cubicBezTo>
                    <a:pt x="85" y="180"/>
                    <a:pt x="85" y="180"/>
                    <a:pt x="85" y="180"/>
                  </a:cubicBezTo>
                  <a:cubicBezTo>
                    <a:pt x="85" y="179"/>
                    <a:pt x="85" y="179"/>
                    <a:pt x="85" y="179"/>
                  </a:cubicBezTo>
                  <a:cubicBezTo>
                    <a:pt x="84" y="178"/>
                    <a:pt x="84" y="178"/>
                    <a:pt x="84" y="178"/>
                  </a:cubicBezTo>
                  <a:cubicBezTo>
                    <a:pt x="84" y="178"/>
                    <a:pt x="84" y="178"/>
                    <a:pt x="84" y="178"/>
                  </a:cubicBezTo>
                  <a:cubicBezTo>
                    <a:pt x="84" y="178"/>
                    <a:pt x="84" y="178"/>
                    <a:pt x="84" y="178"/>
                  </a:cubicBezTo>
                  <a:cubicBezTo>
                    <a:pt x="83" y="178"/>
                    <a:pt x="83" y="178"/>
                    <a:pt x="83" y="178"/>
                  </a:cubicBezTo>
                  <a:cubicBezTo>
                    <a:pt x="83" y="178"/>
                    <a:pt x="83" y="178"/>
                    <a:pt x="83" y="178"/>
                  </a:cubicBezTo>
                  <a:cubicBezTo>
                    <a:pt x="83" y="179"/>
                    <a:pt x="83" y="179"/>
                    <a:pt x="83" y="179"/>
                  </a:cubicBezTo>
                  <a:cubicBezTo>
                    <a:pt x="82" y="179"/>
                    <a:pt x="82" y="179"/>
                    <a:pt x="82" y="179"/>
                  </a:cubicBezTo>
                  <a:cubicBezTo>
                    <a:pt x="83" y="180"/>
                    <a:pt x="83" y="180"/>
                    <a:pt x="83" y="180"/>
                  </a:cubicBezTo>
                  <a:cubicBezTo>
                    <a:pt x="83" y="180"/>
                    <a:pt x="83" y="180"/>
                    <a:pt x="83" y="180"/>
                  </a:cubicBezTo>
                  <a:cubicBezTo>
                    <a:pt x="83" y="180"/>
                    <a:pt x="83" y="180"/>
                    <a:pt x="83" y="180"/>
                  </a:cubicBezTo>
                  <a:close/>
                  <a:moveTo>
                    <a:pt x="86" y="180"/>
                  </a:moveTo>
                  <a:cubicBezTo>
                    <a:pt x="86" y="179"/>
                    <a:pt x="86" y="179"/>
                    <a:pt x="86" y="179"/>
                  </a:cubicBezTo>
                  <a:cubicBezTo>
                    <a:pt x="86" y="179"/>
                    <a:pt x="86" y="179"/>
                    <a:pt x="86" y="179"/>
                  </a:cubicBezTo>
                  <a:cubicBezTo>
                    <a:pt x="86" y="179"/>
                    <a:pt x="86" y="179"/>
                    <a:pt x="86" y="179"/>
                  </a:cubicBezTo>
                  <a:cubicBezTo>
                    <a:pt x="86" y="179"/>
                    <a:pt x="86" y="179"/>
                    <a:pt x="86" y="179"/>
                  </a:cubicBezTo>
                  <a:cubicBezTo>
                    <a:pt x="86" y="180"/>
                    <a:pt x="86" y="180"/>
                    <a:pt x="86" y="180"/>
                  </a:cubicBezTo>
                  <a:cubicBezTo>
                    <a:pt x="86" y="180"/>
                    <a:pt x="86" y="180"/>
                    <a:pt x="86" y="180"/>
                  </a:cubicBezTo>
                  <a:close/>
                  <a:moveTo>
                    <a:pt x="139" y="153"/>
                  </a:moveTo>
                  <a:cubicBezTo>
                    <a:pt x="139" y="153"/>
                    <a:pt x="139" y="153"/>
                    <a:pt x="139" y="153"/>
                  </a:cubicBezTo>
                  <a:cubicBezTo>
                    <a:pt x="139" y="153"/>
                    <a:pt x="139" y="153"/>
                    <a:pt x="139" y="153"/>
                  </a:cubicBezTo>
                  <a:cubicBezTo>
                    <a:pt x="139" y="153"/>
                    <a:pt x="139" y="153"/>
                    <a:pt x="139" y="153"/>
                  </a:cubicBezTo>
                  <a:cubicBezTo>
                    <a:pt x="139" y="153"/>
                    <a:pt x="139" y="153"/>
                    <a:pt x="139" y="153"/>
                  </a:cubicBezTo>
                  <a:cubicBezTo>
                    <a:pt x="139" y="153"/>
                    <a:pt x="139" y="153"/>
                    <a:pt x="139" y="153"/>
                  </a:cubicBezTo>
                  <a:close/>
                  <a:moveTo>
                    <a:pt x="129" y="146"/>
                  </a:moveTo>
                  <a:cubicBezTo>
                    <a:pt x="130" y="146"/>
                    <a:pt x="130" y="146"/>
                    <a:pt x="130" y="146"/>
                  </a:cubicBezTo>
                  <a:cubicBezTo>
                    <a:pt x="130" y="146"/>
                    <a:pt x="130" y="146"/>
                    <a:pt x="130" y="146"/>
                  </a:cubicBezTo>
                  <a:cubicBezTo>
                    <a:pt x="130" y="146"/>
                    <a:pt x="130" y="146"/>
                    <a:pt x="130" y="146"/>
                  </a:cubicBezTo>
                  <a:cubicBezTo>
                    <a:pt x="130" y="146"/>
                    <a:pt x="130" y="146"/>
                    <a:pt x="130" y="146"/>
                  </a:cubicBezTo>
                  <a:cubicBezTo>
                    <a:pt x="130" y="146"/>
                    <a:pt x="129" y="146"/>
                    <a:pt x="129" y="146"/>
                  </a:cubicBezTo>
                  <a:close/>
                  <a:moveTo>
                    <a:pt x="125" y="143"/>
                  </a:moveTo>
                  <a:cubicBezTo>
                    <a:pt x="126" y="143"/>
                    <a:pt x="126" y="143"/>
                    <a:pt x="126" y="143"/>
                  </a:cubicBezTo>
                  <a:cubicBezTo>
                    <a:pt x="126" y="143"/>
                    <a:pt x="126" y="143"/>
                    <a:pt x="126" y="143"/>
                  </a:cubicBezTo>
                  <a:cubicBezTo>
                    <a:pt x="126" y="143"/>
                    <a:pt x="126" y="143"/>
                    <a:pt x="126" y="143"/>
                  </a:cubicBezTo>
                  <a:cubicBezTo>
                    <a:pt x="126" y="143"/>
                    <a:pt x="126" y="143"/>
                    <a:pt x="126" y="143"/>
                  </a:cubicBezTo>
                  <a:cubicBezTo>
                    <a:pt x="125" y="143"/>
                    <a:pt x="125" y="143"/>
                    <a:pt x="125" y="143"/>
                  </a:cubicBezTo>
                  <a:close/>
                  <a:moveTo>
                    <a:pt x="133" y="141"/>
                  </a:moveTo>
                  <a:cubicBezTo>
                    <a:pt x="133" y="141"/>
                    <a:pt x="133" y="141"/>
                    <a:pt x="133" y="141"/>
                  </a:cubicBezTo>
                  <a:cubicBezTo>
                    <a:pt x="134" y="142"/>
                    <a:pt x="134" y="142"/>
                    <a:pt x="134" y="142"/>
                  </a:cubicBezTo>
                  <a:cubicBezTo>
                    <a:pt x="134" y="141"/>
                    <a:pt x="134" y="141"/>
                    <a:pt x="134" y="141"/>
                  </a:cubicBezTo>
                  <a:cubicBezTo>
                    <a:pt x="134" y="141"/>
                    <a:pt x="134" y="141"/>
                    <a:pt x="134" y="141"/>
                  </a:cubicBezTo>
                  <a:cubicBezTo>
                    <a:pt x="134" y="141"/>
                    <a:pt x="134" y="141"/>
                    <a:pt x="134" y="141"/>
                  </a:cubicBezTo>
                  <a:cubicBezTo>
                    <a:pt x="133" y="141"/>
                    <a:pt x="133" y="141"/>
                    <a:pt x="133" y="141"/>
                  </a:cubicBezTo>
                  <a:close/>
                  <a:moveTo>
                    <a:pt x="139" y="126"/>
                  </a:moveTo>
                  <a:cubicBezTo>
                    <a:pt x="139" y="126"/>
                    <a:pt x="139" y="126"/>
                    <a:pt x="139" y="126"/>
                  </a:cubicBezTo>
                  <a:cubicBezTo>
                    <a:pt x="139" y="127"/>
                    <a:pt x="139" y="127"/>
                    <a:pt x="139" y="127"/>
                  </a:cubicBezTo>
                  <a:cubicBezTo>
                    <a:pt x="139" y="127"/>
                    <a:pt x="139" y="127"/>
                    <a:pt x="139" y="127"/>
                  </a:cubicBezTo>
                  <a:cubicBezTo>
                    <a:pt x="140" y="128"/>
                    <a:pt x="140" y="128"/>
                    <a:pt x="140" y="128"/>
                  </a:cubicBezTo>
                  <a:cubicBezTo>
                    <a:pt x="140" y="129"/>
                    <a:pt x="140" y="129"/>
                    <a:pt x="140" y="129"/>
                  </a:cubicBezTo>
                  <a:cubicBezTo>
                    <a:pt x="141" y="129"/>
                    <a:pt x="141" y="129"/>
                    <a:pt x="141" y="129"/>
                  </a:cubicBezTo>
                  <a:cubicBezTo>
                    <a:pt x="142" y="130"/>
                    <a:pt x="142" y="130"/>
                    <a:pt x="142" y="130"/>
                  </a:cubicBezTo>
                  <a:cubicBezTo>
                    <a:pt x="143" y="131"/>
                    <a:pt x="143" y="131"/>
                    <a:pt x="143" y="131"/>
                  </a:cubicBezTo>
                  <a:cubicBezTo>
                    <a:pt x="144" y="131"/>
                    <a:pt x="144" y="131"/>
                    <a:pt x="144" y="131"/>
                  </a:cubicBezTo>
                  <a:cubicBezTo>
                    <a:pt x="144" y="131"/>
                    <a:pt x="144" y="131"/>
                    <a:pt x="144" y="131"/>
                  </a:cubicBezTo>
                  <a:cubicBezTo>
                    <a:pt x="144" y="132"/>
                    <a:pt x="144" y="132"/>
                    <a:pt x="144" y="132"/>
                  </a:cubicBezTo>
                  <a:cubicBezTo>
                    <a:pt x="145" y="132"/>
                    <a:pt x="145" y="132"/>
                    <a:pt x="145" y="132"/>
                  </a:cubicBezTo>
                  <a:cubicBezTo>
                    <a:pt x="145" y="132"/>
                    <a:pt x="145" y="132"/>
                    <a:pt x="145" y="132"/>
                  </a:cubicBezTo>
                  <a:cubicBezTo>
                    <a:pt x="145" y="131"/>
                    <a:pt x="145" y="131"/>
                    <a:pt x="145" y="131"/>
                  </a:cubicBezTo>
                  <a:cubicBezTo>
                    <a:pt x="146" y="131"/>
                    <a:pt x="146" y="131"/>
                    <a:pt x="146" y="131"/>
                  </a:cubicBezTo>
                  <a:cubicBezTo>
                    <a:pt x="145" y="130"/>
                    <a:pt x="145" y="130"/>
                    <a:pt x="145" y="130"/>
                  </a:cubicBezTo>
                  <a:cubicBezTo>
                    <a:pt x="144" y="130"/>
                    <a:pt x="144" y="130"/>
                    <a:pt x="144" y="130"/>
                  </a:cubicBezTo>
                  <a:cubicBezTo>
                    <a:pt x="144" y="130"/>
                    <a:pt x="144" y="130"/>
                    <a:pt x="144" y="130"/>
                  </a:cubicBezTo>
                  <a:cubicBezTo>
                    <a:pt x="143" y="129"/>
                    <a:pt x="143" y="129"/>
                    <a:pt x="143" y="129"/>
                  </a:cubicBezTo>
                  <a:cubicBezTo>
                    <a:pt x="144" y="129"/>
                    <a:pt x="144" y="129"/>
                    <a:pt x="144" y="129"/>
                  </a:cubicBezTo>
                  <a:cubicBezTo>
                    <a:pt x="144" y="129"/>
                    <a:pt x="144" y="129"/>
                    <a:pt x="144" y="129"/>
                  </a:cubicBezTo>
                  <a:cubicBezTo>
                    <a:pt x="145" y="129"/>
                    <a:pt x="145" y="129"/>
                    <a:pt x="145" y="129"/>
                  </a:cubicBezTo>
                  <a:cubicBezTo>
                    <a:pt x="145" y="129"/>
                    <a:pt x="145" y="129"/>
                    <a:pt x="145" y="129"/>
                  </a:cubicBezTo>
                  <a:cubicBezTo>
                    <a:pt x="146" y="129"/>
                    <a:pt x="146" y="129"/>
                    <a:pt x="146" y="129"/>
                  </a:cubicBezTo>
                  <a:cubicBezTo>
                    <a:pt x="146" y="130"/>
                    <a:pt x="146" y="130"/>
                    <a:pt x="146" y="130"/>
                  </a:cubicBezTo>
                  <a:cubicBezTo>
                    <a:pt x="147" y="129"/>
                    <a:pt x="147" y="129"/>
                    <a:pt x="147" y="129"/>
                  </a:cubicBezTo>
                  <a:cubicBezTo>
                    <a:pt x="146" y="129"/>
                    <a:pt x="146" y="129"/>
                    <a:pt x="146" y="129"/>
                  </a:cubicBezTo>
                  <a:cubicBezTo>
                    <a:pt x="144" y="128"/>
                    <a:pt x="144" y="128"/>
                    <a:pt x="144" y="128"/>
                  </a:cubicBezTo>
                  <a:cubicBezTo>
                    <a:pt x="143" y="127"/>
                    <a:pt x="143" y="127"/>
                    <a:pt x="143" y="127"/>
                  </a:cubicBezTo>
                  <a:cubicBezTo>
                    <a:pt x="143" y="126"/>
                    <a:pt x="143" y="126"/>
                    <a:pt x="143" y="126"/>
                  </a:cubicBezTo>
                  <a:cubicBezTo>
                    <a:pt x="142" y="126"/>
                    <a:pt x="142" y="126"/>
                    <a:pt x="142" y="126"/>
                  </a:cubicBezTo>
                  <a:cubicBezTo>
                    <a:pt x="141" y="126"/>
                    <a:pt x="141" y="126"/>
                    <a:pt x="141" y="126"/>
                  </a:cubicBezTo>
                  <a:cubicBezTo>
                    <a:pt x="141" y="126"/>
                    <a:pt x="141" y="126"/>
                    <a:pt x="141" y="126"/>
                  </a:cubicBezTo>
                  <a:cubicBezTo>
                    <a:pt x="140" y="126"/>
                    <a:pt x="140" y="126"/>
                    <a:pt x="140" y="126"/>
                  </a:cubicBezTo>
                  <a:cubicBezTo>
                    <a:pt x="139" y="125"/>
                    <a:pt x="139" y="125"/>
                    <a:pt x="139" y="125"/>
                  </a:cubicBezTo>
                  <a:cubicBezTo>
                    <a:pt x="139" y="126"/>
                    <a:pt x="139" y="126"/>
                    <a:pt x="139" y="126"/>
                  </a:cubicBezTo>
                  <a:close/>
                  <a:moveTo>
                    <a:pt x="137" y="126"/>
                  </a:moveTo>
                  <a:cubicBezTo>
                    <a:pt x="137" y="126"/>
                    <a:pt x="137" y="126"/>
                    <a:pt x="137" y="126"/>
                  </a:cubicBezTo>
                  <a:cubicBezTo>
                    <a:pt x="137" y="125"/>
                    <a:pt x="137" y="125"/>
                    <a:pt x="137" y="125"/>
                  </a:cubicBezTo>
                  <a:cubicBezTo>
                    <a:pt x="138" y="125"/>
                    <a:pt x="138" y="125"/>
                    <a:pt x="138" y="125"/>
                  </a:cubicBezTo>
                  <a:cubicBezTo>
                    <a:pt x="136" y="125"/>
                    <a:pt x="136" y="125"/>
                    <a:pt x="136" y="125"/>
                  </a:cubicBezTo>
                  <a:cubicBezTo>
                    <a:pt x="136" y="126"/>
                    <a:pt x="136" y="126"/>
                    <a:pt x="136" y="126"/>
                  </a:cubicBezTo>
                  <a:cubicBezTo>
                    <a:pt x="137" y="126"/>
                    <a:pt x="137" y="126"/>
                    <a:pt x="137" y="126"/>
                  </a:cubicBezTo>
                  <a:close/>
                  <a:moveTo>
                    <a:pt x="139" y="125"/>
                  </a:moveTo>
                  <a:cubicBezTo>
                    <a:pt x="139" y="125"/>
                    <a:pt x="139" y="125"/>
                    <a:pt x="139" y="125"/>
                  </a:cubicBezTo>
                  <a:cubicBezTo>
                    <a:pt x="141" y="125"/>
                    <a:pt x="141" y="125"/>
                    <a:pt x="141" y="125"/>
                  </a:cubicBezTo>
                  <a:cubicBezTo>
                    <a:pt x="141" y="126"/>
                    <a:pt x="141" y="126"/>
                    <a:pt x="141" y="126"/>
                  </a:cubicBezTo>
                  <a:cubicBezTo>
                    <a:pt x="143" y="126"/>
                    <a:pt x="143" y="126"/>
                    <a:pt x="143" y="126"/>
                  </a:cubicBezTo>
                  <a:cubicBezTo>
                    <a:pt x="144" y="126"/>
                    <a:pt x="144" y="126"/>
                    <a:pt x="144" y="126"/>
                  </a:cubicBezTo>
                  <a:cubicBezTo>
                    <a:pt x="144" y="126"/>
                    <a:pt x="144" y="126"/>
                    <a:pt x="144" y="126"/>
                  </a:cubicBezTo>
                  <a:cubicBezTo>
                    <a:pt x="145" y="126"/>
                    <a:pt x="145" y="126"/>
                    <a:pt x="145" y="126"/>
                  </a:cubicBezTo>
                  <a:cubicBezTo>
                    <a:pt x="145" y="127"/>
                    <a:pt x="145" y="127"/>
                    <a:pt x="145" y="127"/>
                  </a:cubicBezTo>
                  <a:cubicBezTo>
                    <a:pt x="145" y="127"/>
                    <a:pt x="145" y="127"/>
                    <a:pt x="145" y="127"/>
                  </a:cubicBezTo>
                  <a:cubicBezTo>
                    <a:pt x="146" y="127"/>
                    <a:pt x="146" y="127"/>
                    <a:pt x="146" y="127"/>
                  </a:cubicBezTo>
                  <a:cubicBezTo>
                    <a:pt x="146" y="127"/>
                    <a:pt x="146" y="127"/>
                    <a:pt x="146" y="127"/>
                  </a:cubicBezTo>
                  <a:cubicBezTo>
                    <a:pt x="147" y="127"/>
                    <a:pt x="147" y="127"/>
                    <a:pt x="147" y="127"/>
                  </a:cubicBezTo>
                  <a:cubicBezTo>
                    <a:pt x="147" y="127"/>
                    <a:pt x="147" y="127"/>
                    <a:pt x="147" y="127"/>
                  </a:cubicBezTo>
                  <a:cubicBezTo>
                    <a:pt x="147" y="126"/>
                    <a:pt x="147" y="126"/>
                    <a:pt x="147" y="126"/>
                  </a:cubicBezTo>
                  <a:cubicBezTo>
                    <a:pt x="147" y="126"/>
                    <a:pt x="147" y="126"/>
                    <a:pt x="147" y="126"/>
                  </a:cubicBezTo>
                  <a:cubicBezTo>
                    <a:pt x="147" y="126"/>
                    <a:pt x="147" y="126"/>
                    <a:pt x="147" y="126"/>
                  </a:cubicBezTo>
                  <a:cubicBezTo>
                    <a:pt x="146" y="125"/>
                    <a:pt x="146" y="125"/>
                    <a:pt x="146" y="125"/>
                  </a:cubicBezTo>
                  <a:cubicBezTo>
                    <a:pt x="146" y="125"/>
                    <a:pt x="146" y="125"/>
                    <a:pt x="146" y="125"/>
                  </a:cubicBezTo>
                  <a:cubicBezTo>
                    <a:pt x="145" y="124"/>
                    <a:pt x="145" y="124"/>
                    <a:pt x="145" y="124"/>
                  </a:cubicBezTo>
                  <a:cubicBezTo>
                    <a:pt x="144" y="124"/>
                    <a:pt x="144" y="124"/>
                    <a:pt x="144" y="124"/>
                  </a:cubicBezTo>
                  <a:cubicBezTo>
                    <a:pt x="142" y="125"/>
                    <a:pt x="142" y="125"/>
                    <a:pt x="142" y="125"/>
                  </a:cubicBezTo>
                  <a:cubicBezTo>
                    <a:pt x="141" y="124"/>
                    <a:pt x="141" y="124"/>
                    <a:pt x="141" y="124"/>
                  </a:cubicBezTo>
                  <a:cubicBezTo>
                    <a:pt x="140" y="124"/>
                    <a:pt x="140" y="124"/>
                    <a:pt x="140" y="124"/>
                  </a:cubicBezTo>
                  <a:cubicBezTo>
                    <a:pt x="139" y="124"/>
                    <a:pt x="139" y="124"/>
                    <a:pt x="139" y="124"/>
                  </a:cubicBezTo>
                  <a:cubicBezTo>
                    <a:pt x="139" y="124"/>
                    <a:pt x="139" y="125"/>
                    <a:pt x="139" y="125"/>
                  </a:cubicBezTo>
                  <a:close/>
                  <a:moveTo>
                    <a:pt x="135" y="122"/>
                  </a:moveTo>
                  <a:cubicBezTo>
                    <a:pt x="136" y="122"/>
                    <a:pt x="136" y="122"/>
                    <a:pt x="136" y="122"/>
                  </a:cubicBezTo>
                  <a:cubicBezTo>
                    <a:pt x="137" y="123"/>
                    <a:pt x="137" y="123"/>
                    <a:pt x="137" y="123"/>
                  </a:cubicBezTo>
                  <a:cubicBezTo>
                    <a:pt x="138" y="124"/>
                    <a:pt x="138" y="124"/>
                    <a:pt x="138" y="124"/>
                  </a:cubicBezTo>
                  <a:cubicBezTo>
                    <a:pt x="139" y="124"/>
                    <a:pt x="139" y="124"/>
                    <a:pt x="139" y="124"/>
                  </a:cubicBezTo>
                  <a:cubicBezTo>
                    <a:pt x="141" y="124"/>
                    <a:pt x="141" y="124"/>
                    <a:pt x="141" y="124"/>
                  </a:cubicBezTo>
                  <a:cubicBezTo>
                    <a:pt x="143" y="124"/>
                    <a:pt x="143" y="124"/>
                    <a:pt x="143" y="124"/>
                  </a:cubicBezTo>
                  <a:cubicBezTo>
                    <a:pt x="145" y="124"/>
                    <a:pt x="145" y="124"/>
                    <a:pt x="145" y="124"/>
                  </a:cubicBezTo>
                  <a:cubicBezTo>
                    <a:pt x="144" y="123"/>
                    <a:pt x="144" y="123"/>
                    <a:pt x="144" y="123"/>
                  </a:cubicBezTo>
                  <a:cubicBezTo>
                    <a:pt x="143" y="123"/>
                    <a:pt x="143" y="123"/>
                    <a:pt x="143" y="123"/>
                  </a:cubicBezTo>
                  <a:cubicBezTo>
                    <a:pt x="141" y="123"/>
                    <a:pt x="141" y="123"/>
                    <a:pt x="141" y="123"/>
                  </a:cubicBezTo>
                  <a:cubicBezTo>
                    <a:pt x="141" y="123"/>
                    <a:pt x="141" y="123"/>
                    <a:pt x="141" y="123"/>
                  </a:cubicBezTo>
                  <a:cubicBezTo>
                    <a:pt x="139" y="122"/>
                    <a:pt x="139" y="122"/>
                    <a:pt x="139" y="122"/>
                  </a:cubicBezTo>
                  <a:cubicBezTo>
                    <a:pt x="138" y="122"/>
                    <a:pt x="138" y="122"/>
                    <a:pt x="138" y="122"/>
                  </a:cubicBezTo>
                  <a:cubicBezTo>
                    <a:pt x="138" y="122"/>
                    <a:pt x="138" y="122"/>
                    <a:pt x="138" y="122"/>
                  </a:cubicBezTo>
                  <a:cubicBezTo>
                    <a:pt x="138" y="122"/>
                    <a:pt x="138" y="122"/>
                    <a:pt x="138" y="122"/>
                  </a:cubicBezTo>
                  <a:cubicBezTo>
                    <a:pt x="139" y="122"/>
                    <a:pt x="139" y="122"/>
                    <a:pt x="139" y="122"/>
                  </a:cubicBezTo>
                  <a:cubicBezTo>
                    <a:pt x="140" y="122"/>
                    <a:pt x="140" y="122"/>
                    <a:pt x="140" y="122"/>
                  </a:cubicBezTo>
                  <a:cubicBezTo>
                    <a:pt x="142" y="123"/>
                    <a:pt x="142" y="123"/>
                    <a:pt x="142" y="123"/>
                  </a:cubicBezTo>
                  <a:cubicBezTo>
                    <a:pt x="142" y="123"/>
                    <a:pt x="142" y="123"/>
                    <a:pt x="142" y="123"/>
                  </a:cubicBezTo>
                  <a:cubicBezTo>
                    <a:pt x="142" y="122"/>
                    <a:pt x="142" y="122"/>
                    <a:pt x="142" y="122"/>
                  </a:cubicBezTo>
                  <a:cubicBezTo>
                    <a:pt x="140" y="121"/>
                    <a:pt x="140" y="121"/>
                    <a:pt x="140" y="121"/>
                  </a:cubicBezTo>
                  <a:cubicBezTo>
                    <a:pt x="138" y="121"/>
                    <a:pt x="138" y="121"/>
                    <a:pt x="138" y="121"/>
                  </a:cubicBezTo>
                  <a:cubicBezTo>
                    <a:pt x="137" y="121"/>
                    <a:pt x="137" y="121"/>
                    <a:pt x="137" y="121"/>
                  </a:cubicBezTo>
                  <a:cubicBezTo>
                    <a:pt x="137" y="121"/>
                    <a:pt x="137" y="121"/>
                    <a:pt x="137" y="121"/>
                  </a:cubicBezTo>
                  <a:cubicBezTo>
                    <a:pt x="136" y="122"/>
                    <a:pt x="136" y="122"/>
                    <a:pt x="136" y="122"/>
                  </a:cubicBezTo>
                  <a:cubicBezTo>
                    <a:pt x="135" y="122"/>
                    <a:pt x="135" y="122"/>
                    <a:pt x="135" y="122"/>
                  </a:cubicBezTo>
                  <a:close/>
                  <a:moveTo>
                    <a:pt x="149" y="124"/>
                  </a:moveTo>
                  <a:cubicBezTo>
                    <a:pt x="149" y="124"/>
                    <a:pt x="149" y="124"/>
                    <a:pt x="149" y="124"/>
                  </a:cubicBezTo>
                  <a:cubicBezTo>
                    <a:pt x="150" y="124"/>
                    <a:pt x="150" y="124"/>
                    <a:pt x="150" y="124"/>
                  </a:cubicBezTo>
                  <a:cubicBezTo>
                    <a:pt x="150" y="123"/>
                    <a:pt x="150" y="123"/>
                    <a:pt x="150" y="123"/>
                  </a:cubicBezTo>
                  <a:cubicBezTo>
                    <a:pt x="149" y="124"/>
                    <a:pt x="149" y="124"/>
                    <a:pt x="149" y="124"/>
                  </a:cubicBezTo>
                  <a:cubicBezTo>
                    <a:pt x="149" y="124"/>
                    <a:pt x="149" y="124"/>
                    <a:pt x="149" y="124"/>
                  </a:cubicBezTo>
                  <a:close/>
                  <a:moveTo>
                    <a:pt x="150" y="112"/>
                  </a:moveTo>
                  <a:cubicBezTo>
                    <a:pt x="149" y="113"/>
                    <a:pt x="149" y="113"/>
                    <a:pt x="149" y="113"/>
                  </a:cubicBezTo>
                  <a:cubicBezTo>
                    <a:pt x="149" y="114"/>
                    <a:pt x="149" y="114"/>
                    <a:pt x="149" y="114"/>
                  </a:cubicBezTo>
                  <a:cubicBezTo>
                    <a:pt x="149" y="114"/>
                    <a:pt x="149" y="114"/>
                    <a:pt x="149" y="114"/>
                  </a:cubicBezTo>
                  <a:cubicBezTo>
                    <a:pt x="150" y="114"/>
                    <a:pt x="150" y="114"/>
                    <a:pt x="150" y="114"/>
                  </a:cubicBezTo>
                  <a:cubicBezTo>
                    <a:pt x="151" y="115"/>
                    <a:pt x="151" y="115"/>
                    <a:pt x="151" y="115"/>
                  </a:cubicBezTo>
                  <a:cubicBezTo>
                    <a:pt x="152" y="115"/>
                    <a:pt x="152" y="115"/>
                    <a:pt x="152" y="115"/>
                  </a:cubicBezTo>
                  <a:cubicBezTo>
                    <a:pt x="153" y="115"/>
                    <a:pt x="153" y="115"/>
                    <a:pt x="153" y="115"/>
                  </a:cubicBezTo>
                  <a:cubicBezTo>
                    <a:pt x="153" y="115"/>
                    <a:pt x="153" y="115"/>
                    <a:pt x="153" y="115"/>
                  </a:cubicBezTo>
                  <a:cubicBezTo>
                    <a:pt x="153" y="114"/>
                    <a:pt x="153" y="114"/>
                    <a:pt x="153" y="114"/>
                  </a:cubicBezTo>
                  <a:cubicBezTo>
                    <a:pt x="154" y="114"/>
                    <a:pt x="154" y="114"/>
                    <a:pt x="154" y="114"/>
                  </a:cubicBezTo>
                  <a:cubicBezTo>
                    <a:pt x="154" y="113"/>
                    <a:pt x="154" y="113"/>
                    <a:pt x="154" y="113"/>
                  </a:cubicBezTo>
                  <a:cubicBezTo>
                    <a:pt x="152" y="112"/>
                    <a:pt x="152" y="112"/>
                    <a:pt x="152" y="112"/>
                  </a:cubicBezTo>
                  <a:cubicBezTo>
                    <a:pt x="151" y="112"/>
                    <a:pt x="151" y="112"/>
                    <a:pt x="151" y="112"/>
                  </a:cubicBezTo>
                  <a:cubicBezTo>
                    <a:pt x="150" y="112"/>
                    <a:pt x="150" y="112"/>
                    <a:pt x="150" y="112"/>
                  </a:cubicBezTo>
                  <a:close/>
                  <a:moveTo>
                    <a:pt x="158" y="111"/>
                  </a:moveTo>
                  <a:cubicBezTo>
                    <a:pt x="158" y="111"/>
                    <a:pt x="158" y="111"/>
                    <a:pt x="158" y="111"/>
                  </a:cubicBezTo>
                  <a:cubicBezTo>
                    <a:pt x="159" y="111"/>
                    <a:pt x="159" y="111"/>
                    <a:pt x="159" y="111"/>
                  </a:cubicBezTo>
                  <a:cubicBezTo>
                    <a:pt x="159" y="110"/>
                    <a:pt x="159" y="110"/>
                    <a:pt x="159" y="110"/>
                  </a:cubicBezTo>
                  <a:cubicBezTo>
                    <a:pt x="158" y="110"/>
                    <a:pt x="158" y="110"/>
                    <a:pt x="158" y="110"/>
                  </a:cubicBezTo>
                  <a:cubicBezTo>
                    <a:pt x="158" y="111"/>
                    <a:pt x="158" y="111"/>
                    <a:pt x="158" y="111"/>
                  </a:cubicBezTo>
                  <a:cubicBezTo>
                    <a:pt x="158" y="111"/>
                    <a:pt x="158" y="111"/>
                    <a:pt x="158" y="111"/>
                  </a:cubicBezTo>
                  <a:close/>
                  <a:moveTo>
                    <a:pt x="154" y="107"/>
                  </a:moveTo>
                  <a:cubicBezTo>
                    <a:pt x="154" y="107"/>
                    <a:pt x="154" y="107"/>
                    <a:pt x="154" y="107"/>
                  </a:cubicBezTo>
                  <a:cubicBezTo>
                    <a:pt x="154" y="108"/>
                    <a:pt x="154" y="108"/>
                    <a:pt x="154" y="108"/>
                  </a:cubicBezTo>
                  <a:cubicBezTo>
                    <a:pt x="154" y="109"/>
                    <a:pt x="154" y="109"/>
                    <a:pt x="154" y="109"/>
                  </a:cubicBezTo>
                  <a:cubicBezTo>
                    <a:pt x="155" y="109"/>
                    <a:pt x="155" y="109"/>
                    <a:pt x="155" y="109"/>
                  </a:cubicBezTo>
                  <a:cubicBezTo>
                    <a:pt x="155" y="109"/>
                    <a:pt x="155" y="109"/>
                    <a:pt x="155" y="109"/>
                  </a:cubicBezTo>
                  <a:cubicBezTo>
                    <a:pt x="155" y="109"/>
                    <a:pt x="155" y="109"/>
                    <a:pt x="155" y="109"/>
                  </a:cubicBezTo>
                  <a:cubicBezTo>
                    <a:pt x="156" y="108"/>
                    <a:pt x="156" y="108"/>
                    <a:pt x="156" y="108"/>
                  </a:cubicBezTo>
                  <a:cubicBezTo>
                    <a:pt x="156" y="107"/>
                    <a:pt x="156" y="107"/>
                    <a:pt x="156" y="107"/>
                  </a:cubicBezTo>
                  <a:cubicBezTo>
                    <a:pt x="155" y="107"/>
                    <a:pt x="155" y="107"/>
                    <a:pt x="155" y="107"/>
                  </a:cubicBezTo>
                  <a:cubicBezTo>
                    <a:pt x="154" y="107"/>
                    <a:pt x="154" y="107"/>
                    <a:pt x="154" y="107"/>
                  </a:cubicBezTo>
                  <a:close/>
                  <a:moveTo>
                    <a:pt x="160" y="104"/>
                  </a:moveTo>
                  <a:cubicBezTo>
                    <a:pt x="160" y="105"/>
                    <a:pt x="160" y="105"/>
                    <a:pt x="160" y="105"/>
                  </a:cubicBezTo>
                  <a:cubicBezTo>
                    <a:pt x="159" y="106"/>
                    <a:pt x="159" y="106"/>
                    <a:pt x="159" y="106"/>
                  </a:cubicBezTo>
                  <a:cubicBezTo>
                    <a:pt x="160" y="107"/>
                    <a:pt x="160" y="107"/>
                    <a:pt x="160" y="107"/>
                  </a:cubicBezTo>
                  <a:cubicBezTo>
                    <a:pt x="160" y="108"/>
                    <a:pt x="160" y="108"/>
                    <a:pt x="160" y="108"/>
                  </a:cubicBezTo>
                  <a:cubicBezTo>
                    <a:pt x="161" y="107"/>
                    <a:pt x="161" y="107"/>
                    <a:pt x="161" y="107"/>
                  </a:cubicBezTo>
                  <a:cubicBezTo>
                    <a:pt x="162" y="107"/>
                    <a:pt x="162" y="107"/>
                    <a:pt x="162" y="107"/>
                  </a:cubicBezTo>
                  <a:cubicBezTo>
                    <a:pt x="163" y="107"/>
                    <a:pt x="163" y="107"/>
                    <a:pt x="163" y="107"/>
                  </a:cubicBezTo>
                  <a:cubicBezTo>
                    <a:pt x="163" y="108"/>
                    <a:pt x="163" y="108"/>
                    <a:pt x="163" y="108"/>
                  </a:cubicBezTo>
                  <a:cubicBezTo>
                    <a:pt x="163" y="108"/>
                    <a:pt x="163" y="108"/>
                    <a:pt x="163" y="108"/>
                  </a:cubicBezTo>
                  <a:cubicBezTo>
                    <a:pt x="164" y="107"/>
                    <a:pt x="164" y="107"/>
                    <a:pt x="164" y="107"/>
                  </a:cubicBezTo>
                  <a:cubicBezTo>
                    <a:pt x="164" y="107"/>
                    <a:pt x="164" y="107"/>
                    <a:pt x="164" y="107"/>
                  </a:cubicBezTo>
                  <a:cubicBezTo>
                    <a:pt x="164" y="106"/>
                    <a:pt x="164" y="106"/>
                    <a:pt x="164" y="106"/>
                  </a:cubicBezTo>
                  <a:cubicBezTo>
                    <a:pt x="164" y="105"/>
                    <a:pt x="164" y="105"/>
                    <a:pt x="164" y="105"/>
                  </a:cubicBezTo>
                  <a:cubicBezTo>
                    <a:pt x="163" y="106"/>
                    <a:pt x="163" y="106"/>
                    <a:pt x="163" y="106"/>
                  </a:cubicBezTo>
                  <a:cubicBezTo>
                    <a:pt x="163" y="106"/>
                    <a:pt x="163" y="106"/>
                    <a:pt x="163" y="106"/>
                  </a:cubicBezTo>
                  <a:cubicBezTo>
                    <a:pt x="163" y="106"/>
                    <a:pt x="163" y="106"/>
                    <a:pt x="163" y="106"/>
                  </a:cubicBezTo>
                  <a:cubicBezTo>
                    <a:pt x="162" y="105"/>
                    <a:pt x="162" y="105"/>
                    <a:pt x="162" y="105"/>
                  </a:cubicBezTo>
                  <a:cubicBezTo>
                    <a:pt x="162" y="105"/>
                    <a:pt x="162" y="105"/>
                    <a:pt x="162" y="105"/>
                  </a:cubicBezTo>
                  <a:cubicBezTo>
                    <a:pt x="162" y="104"/>
                    <a:pt x="162" y="104"/>
                    <a:pt x="162" y="104"/>
                  </a:cubicBezTo>
                  <a:cubicBezTo>
                    <a:pt x="162" y="104"/>
                    <a:pt x="162" y="104"/>
                    <a:pt x="162" y="104"/>
                  </a:cubicBezTo>
                  <a:cubicBezTo>
                    <a:pt x="163" y="104"/>
                    <a:pt x="163" y="104"/>
                    <a:pt x="163" y="104"/>
                  </a:cubicBezTo>
                  <a:cubicBezTo>
                    <a:pt x="163" y="103"/>
                    <a:pt x="163" y="103"/>
                    <a:pt x="163" y="103"/>
                  </a:cubicBezTo>
                  <a:cubicBezTo>
                    <a:pt x="162" y="103"/>
                    <a:pt x="162" y="103"/>
                    <a:pt x="162" y="103"/>
                  </a:cubicBezTo>
                  <a:cubicBezTo>
                    <a:pt x="161" y="104"/>
                    <a:pt x="161" y="104"/>
                    <a:pt x="161" y="104"/>
                  </a:cubicBezTo>
                  <a:cubicBezTo>
                    <a:pt x="161" y="103"/>
                    <a:pt x="161" y="103"/>
                    <a:pt x="161" y="103"/>
                  </a:cubicBezTo>
                  <a:cubicBezTo>
                    <a:pt x="160" y="104"/>
                    <a:pt x="160" y="104"/>
                    <a:pt x="160" y="104"/>
                  </a:cubicBezTo>
                  <a:cubicBezTo>
                    <a:pt x="160" y="104"/>
                    <a:pt x="160" y="104"/>
                    <a:pt x="160" y="104"/>
                  </a:cubicBezTo>
                  <a:close/>
                  <a:moveTo>
                    <a:pt x="161" y="91"/>
                  </a:moveTo>
                  <a:cubicBezTo>
                    <a:pt x="160" y="91"/>
                    <a:pt x="160" y="91"/>
                    <a:pt x="160" y="91"/>
                  </a:cubicBezTo>
                  <a:cubicBezTo>
                    <a:pt x="160" y="92"/>
                    <a:pt x="160" y="92"/>
                    <a:pt x="160" y="92"/>
                  </a:cubicBezTo>
                  <a:cubicBezTo>
                    <a:pt x="161" y="92"/>
                    <a:pt x="161" y="92"/>
                    <a:pt x="161" y="92"/>
                  </a:cubicBezTo>
                  <a:cubicBezTo>
                    <a:pt x="161" y="93"/>
                    <a:pt x="161" y="93"/>
                    <a:pt x="161" y="93"/>
                  </a:cubicBezTo>
                  <a:cubicBezTo>
                    <a:pt x="160" y="93"/>
                    <a:pt x="160" y="93"/>
                    <a:pt x="160" y="93"/>
                  </a:cubicBezTo>
                  <a:cubicBezTo>
                    <a:pt x="160" y="94"/>
                    <a:pt x="160" y="94"/>
                    <a:pt x="160" y="94"/>
                  </a:cubicBezTo>
                  <a:cubicBezTo>
                    <a:pt x="161" y="95"/>
                    <a:pt x="161" y="95"/>
                    <a:pt x="161" y="95"/>
                  </a:cubicBezTo>
                  <a:cubicBezTo>
                    <a:pt x="161" y="96"/>
                    <a:pt x="161" y="96"/>
                    <a:pt x="161" y="96"/>
                  </a:cubicBezTo>
                  <a:cubicBezTo>
                    <a:pt x="161" y="97"/>
                    <a:pt x="161" y="97"/>
                    <a:pt x="161" y="97"/>
                  </a:cubicBezTo>
                  <a:cubicBezTo>
                    <a:pt x="161" y="98"/>
                    <a:pt x="161" y="98"/>
                    <a:pt x="161" y="98"/>
                  </a:cubicBezTo>
                  <a:cubicBezTo>
                    <a:pt x="161" y="98"/>
                    <a:pt x="161" y="98"/>
                    <a:pt x="161" y="98"/>
                  </a:cubicBezTo>
                  <a:cubicBezTo>
                    <a:pt x="161" y="98"/>
                    <a:pt x="161" y="98"/>
                    <a:pt x="161" y="98"/>
                  </a:cubicBezTo>
                  <a:cubicBezTo>
                    <a:pt x="161" y="97"/>
                    <a:pt x="161" y="97"/>
                    <a:pt x="161" y="97"/>
                  </a:cubicBezTo>
                  <a:cubicBezTo>
                    <a:pt x="162" y="96"/>
                    <a:pt x="162" y="96"/>
                    <a:pt x="162" y="96"/>
                  </a:cubicBezTo>
                  <a:cubicBezTo>
                    <a:pt x="162" y="95"/>
                    <a:pt x="162" y="95"/>
                    <a:pt x="162" y="95"/>
                  </a:cubicBezTo>
                  <a:cubicBezTo>
                    <a:pt x="161" y="94"/>
                    <a:pt x="161" y="94"/>
                    <a:pt x="161" y="94"/>
                  </a:cubicBezTo>
                  <a:cubicBezTo>
                    <a:pt x="161" y="93"/>
                    <a:pt x="161" y="93"/>
                    <a:pt x="161" y="93"/>
                  </a:cubicBezTo>
                  <a:cubicBezTo>
                    <a:pt x="161" y="92"/>
                    <a:pt x="161" y="92"/>
                    <a:pt x="161" y="92"/>
                  </a:cubicBezTo>
                  <a:cubicBezTo>
                    <a:pt x="161" y="91"/>
                    <a:pt x="161" y="91"/>
                    <a:pt x="161" y="91"/>
                  </a:cubicBezTo>
                  <a:cubicBezTo>
                    <a:pt x="161" y="91"/>
                    <a:pt x="161" y="91"/>
                    <a:pt x="161" y="91"/>
                  </a:cubicBezTo>
                  <a:close/>
                  <a:moveTo>
                    <a:pt x="154" y="93"/>
                  </a:moveTo>
                  <a:cubicBezTo>
                    <a:pt x="154" y="94"/>
                    <a:pt x="154" y="94"/>
                    <a:pt x="154" y="94"/>
                  </a:cubicBezTo>
                  <a:cubicBezTo>
                    <a:pt x="154" y="94"/>
                    <a:pt x="154" y="94"/>
                    <a:pt x="154" y="94"/>
                  </a:cubicBezTo>
                  <a:cubicBezTo>
                    <a:pt x="155" y="94"/>
                    <a:pt x="155" y="94"/>
                    <a:pt x="155" y="94"/>
                  </a:cubicBezTo>
                  <a:cubicBezTo>
                    <a:pt x="156" y="93"/>
                    <a:pt x="156" y="93"/>
                    <a:pt x="156" y="93"/>
                  </a:cubicBezTo>
                  <a:cubicBezTo>
                    <a:pt x="155" y="93"/>
                    <a:pt x="155" y="93"/>
                    <a:pt x="155" y="93"/>
                  </a:cubicBezTo>
                  <a:cubicBezTo>
                    <a:pt x="154" y="93"/>
                    <a:pt x="154" y="93"/>
                    <a:pt x="154" y="93"/>
                  </a:cubicBezTo>
                  <a:cubicBezTo>
                    <a:pt x="154" y="93"/>
                    <a:pt x="154" y="93"/>
                    <a:pt x="154" y="93"/>
                  </a:cubicBezTo>
                  <a:close/>
                  <a:moveTo>
                    <a:pt x="153" y="92"/>
                  </a:moveTo>
                  <a:cubicBezTo>
                    <a:pt x="153" y="92"/>
                    <a:pt x="153" y="92"/>
                    <a:pt x="153" y="92"/>
                  </a:cubicBezTo>
                  <a:cubicBezTo>
                    <a:pt x="154" y="92"/>
                    <a:pt x="154" y="92"/>
                    <a:pt x="154" y="92"/>
                  </a:cubicBezTo>
                  <a:cubicBezTo>
                    <a:pt x="154" y="91"/>
                    <a:pt x="154" y="91"/>
                    <a:pt x="154" y="91"/>
                  </a:cubicBezTo>
                  <a:cubicBezTo>
                    <a:pt x="153" y="91"/>
                    <a:pt x="153" y="91"/>
                    <a:pt x="153" y="91"/>
                  </a:cubicBezTo>
                  <a:cubicBezTo>
                    <a:pt x="153" y="92"/>
                    <a:pt x="153" y="92"/>
                    <a:pt x="153" y="92"/>
                  </a:cubicBezTo>
                  <a:close/>
                  <a:moveTo>
                    <a:pt x="159" y="78"/>
                  </a:moveTo>
                  <a:cubicBezTo>
                    <a:pt x="159" y="79"/>
                    <a:pt x="159" y="79"/>
                    <a:pt x="159" y="79"/>
                  </a:cubicBezTo>
                  <a:cubicBezTo>
                    <a:pt x="160" y="80"/>
                    <a:pt x="160" y="80"/>
                    <a:pt x="160" y="80"/>
                  </a:cubicBezTo>
                  <a:cubicBezTo>
                    <a:pt x="161" y="80"/>
                    <a:pt x="161" y="80"/>
                    <a:pt x="161" y="80"/>
                  </a:cubicBezTo>
                  <a:cubicBezTo>
                    <a:pt x="161" y="79"/>
                    <a:pt x="161" y="79"/>
                    <a:pt x="161" y="79"/>
                  </a:cubicBezTo>
                  <a:cubicBezTo>
                    <a:pt x="160" y="79"/>
                    <a:pt x="160" y="79"/>
                    <a:pt x="160" y="79"/>
                  </a:cubicBezTo>
                  <a:cubicBezTo>
                    <a:pt x="159" y="78"/>
                    <a:pt x="159" y="78"/>
                    <a:pt x="159" y="78"/>
                  </a:cubicBezTo>
                  <a:cubicBezTo>
                    <a:pt x="159" y="78"/>
                    <a:pt x="159" y="78"/>
                    <a:pt x="159" y="78"/>
                  </a:cubicBezTo>
                  <a:cubicBezTo>
                    <a:pt x="159" y="78"/>
                    <a:pt x="159" y="78"/>
                    <a:pt x="159" y="78"/>
                  </a:cubicBezTo>
                  <a:close/>
                  <a:moveTo>
                    <a:pt x="164" y="82"/>
                  </a:moveTo>
                  <a:cubicBezTo>
                    <a:pt x="164" y="82"/>
                    <a:pt x="165" y="82"/>
                    <a:pt x="165" y="82"/>
                  </a:cubicBezTo>
                  <a:cubicBezTo>
                    <a:pt x="165" y="82"/>
                    <a:pt x="165" y="82"/>
                    <a:pt x="165" y="82"/>
                  </a:cubicBezTo>
                  <a:cubicBezTo>
                    <a:pt x="165" y="82"/>
                    <a:pt x="165" y="82"/>
                    <a:pt x="165" y="82"/>
                  </a:cubicBezTo>
                  <a:cubicBezTo>
                    <a:pt x="165" y="81"/>
                    <a:pt x="165" y="81"/>
                    <a:pt x="165" y="81"/>
                  </a:cubicBezTo>
                  <a:cubicBezTo>
                    <a:pt x="165" y="80"/>
                    <a:pt x="165" y="80"/>
                    <a:pt x="165" y="80"/>
                  </a:cubicBezTo>
                  <a:cubicBezTo>
                    <a:pt x="166" y="80"/>
                    <a:pt x="166" y="80"/>
                    <a:pt x="166" y="80"/>
                  </a:cubicBezTo>
                  <a:cubicBezTo>
                    <a:pt x="166" y="79"/>
                    <a:pt x="166" y="79"/>
                    <a:pt x="166" y="79"/>
                  </a:cubicBezTo>
                  <a:cubicBezTo>
                    <a:pt x="165" y="80"/>
                    <a:pt x="165" y="80"/>
                    <a:pt x="165" y="80"/>
                  </a:cubicBezTo>
                  <a:cubicBezTo>
                    <a:pt x="165" y="81"/>
                    <a:pt x="165" y="81"/>
                    <a:pt x="165" y="81"/>
                  </a:cubicBezTo>
                  <a:cubicBezTo>
                    <a:pt x="164" y="82"/>
                    <a:pt x="164" y="82"/>
                    <a:pt x="164" y="82"/>
                  </a:cubicBezTo>
                  <a:close/>
                  <a:moveTo>
                    <a:pt x="162" y="77"/>
                  </a:moveTo>
                  <a:cubicBezTo>
                    <a:pt x="162" y="77"/>
                    <a:pt x="162" y="77"/>
                    <a:pt x="162" y="77"/>
                  </a:cubicBezTo>
                  <a:cubicBezTo>
                    <a:pt x="162" y="77"/>
                    <a:pt x="162" y="77"/>
                    <a:pt x="162" y="77"/>
                  </a:cubicBezTo>
                  <a:cubicBezTo>
                    <a:pt x="163" y="76"/>
                    <a:pt x="163" y="76"/>
                    <a:pt x="163" y="76"/>
                  </a:cubicBezTo>
                  <a:cubicBezTo>
                    <a:pt x="163" y="76"/>
                    <a:pt x="163" y="76"/>
                    <a:pt x="163" y="76"/>
                  </a:cubicBezTo>
                  <a:cubicBezTo>
                    <a:pt x="162" y="76"/>
                    <a:pt x="162" y="76"/>
                    <a:pt x="162" y="76"/>
                  </a:cubicBezTo>
                  <a:cubicBezTo>
                    <a:pt x="162" y="77"/>
                    <a:pt x="162" y="77"/>
                    <a:pt x="162" y="77"/>
                  </a:cubicBezTo>
                  <a:close/>
                  <a:moveTo>
                    <a:pt x="162" y="74"/>
                  </a:moveTo>
                  <a:cubicBezTo>
                    <a:pt x="162" y="74"/>
                    <a:pt x="162" y="74"/>
                    <a:pt x="162" y="74"/>
                  </a:cubicBezTo>
                  <a:cubicBezTo>
                    <a:pt x="163" y="75"/>
                    <a:pt x="163" y="75"/>
                    <a:pt x="163" y="75"/>
                  </a:cubicBezTo>
                  <a:cubicBezTo>
                    <a:pt x="163" y="74"/>
                    <a:pt x="163" y="74"/>
                    <a:pt x="163" y="74"/>
                  </a:cubicBezTo>
                  <a:cubicBezTo>
                    <a:pt x="163" y="74"/>
                    <a:pt x="163" y="74"/>
                    <a:pt x="163" y="74"/>
                  </a:cubicBezTo>
                  <a:cubicBezTo>
                    <a:pt x="162" y="74"/>
                    <a:pt x="162" y="74"/>
                    <a:pt x="162" y="74"/>
                  </a:cubicBezTo>
                  <a:close/>
                  <a:moveTo>
                    <a:pt x="166" y="65"/>
                  </a:moveTo>
                  <a:cubicBezTo>
                    <a:pt x="167" y="66"/>
                    <a:pt x="167" y="66"/>
                    <a:pt x="167" y="66"/>
                  </a:cubicBezTo>
                  <a:cubicBezTo>
                    <a:pt x="167" y="67"/>
                    <a:pt x="167" y="67"/>
                    <a:pt x="167" y="67"/>
                  </a:cubicBezTo>
                  <a:cubicBezTo>
                    <a:pt x="167" y="66"/>
                    <a:pt x="167" y="66"/>
                    <a:pt x="167" y="66"/>
                  </a:cubicBezTo>
                  <a:cubicBezTo>
                    <a:pt x="168" y="65"/>
                    <a:pt x="168" y="65"/>
                    <a:pt x="168" y="65"/>
                  </a:cubicBezTo>
                  <a:cubicBezTo>
                    <a:pt x="168" y="64"/>
                    <a:pt x="168" y="64"/>
                    <a:pt x="168" y="64"/>
                  </a:cubicBezTo>
                  <a:cubicBezTo>
                    <a:pt x="168" y="64"/>
                    <a:pt x="168" y="64"/>
                    <a:pt x="168" y="64"/>
                  </a:cubicBezTo>
                  <a:cubicBezTo>
                    <a:pt x="168" y="63"/>
                    <a:pt x="168" y="63"/>
                    <a:pt x="168" y="63"/>
                  </a:cubicBezTo>
                  <a:cubicBezTo>
                    <a:pt x="167" y="64"/>
                    <a:pt x="167" y="64"/>
                    <a:pt x="167" y="64"/>
                  </a:cubicBezTo>
                  <a:cubicBezTo>
                    <a:pt x="167" y="64"/>
                    <a:pt x="167" y="64"/>
                    <a:pt x="167" y="64"/>
                  </a:cubicBezTo>
                  <a:cubicBezTo>
                    <a:pt x="166" y="65"/>
                    <a:pt x="166" y="65"/>
                    <a:pt x="166" y="65"/>
                  </a:cubicBezTo>
                  <a:close/>
                  <a:moveTo>
                    <a:pt x="164" y="54"/>
                  </a:moveTo>
                  <a:cubicBezTo>
                    <a:pt x="164" y="54"/>
                    <a:pt x="164" y="54"/>
                    <a:pt x="164" y="54"/>
                  </a:cubicBezTo>
                  <a:cubicBezTo>
                    <a:pt x="164" y="53"/>
                    <a:pt x="164" y="53"/>
                    <a:pt x="164" y="53"/>
                  </a:cubicBezTo>
                  <a:cubicBezTo>
                    <a:pt x="165" y="53"/>
                    <a:pt x="165" y="53"/>
                    <a:pt x="165" y="53"/>
                  </a:cubicBezTo>
                  <a:cubicBezTo>
                    <a:pt x="166" y="53"/>
                    <a:pt x="166" y="53"/>
                    <a:pt x="166" y="53"/>
                  </a:cubicBezTo>
                  <a:cubicBezTo>
                    <a:pt x="166" y="52"/>
                    <a:pt x="166" y="52"/>
                    <a:pt x="166" y="52"/>
                  </a:cubicBezTo>
                  <a:cubicBezTo>
                    <a:pt x="165" y="51"/>
                    <a:pt x="165" y="51"/>
                    <a:pt x="165" y="51"/>
                  </a:cubicBezTo>
                  <a:cubicBezTo>
                    <a:pt x="164" y="52"/>
                    <a:pt x="164" y="52"/>
                    <a:pt x="164" y="52"/>
                  </a:cubicBezTo>
                  <a:cubicBezTo>
                    <a:pt x="164" y="53"/>
                    <a:pt x="164" y="53"/>
                    <a:pt x="164" y="53"/>
                  </a:cubicBezTo>
                  <a:cubicBezTo>
                    <a:pt x="164" y="54"/>
                    <a:pt x="164" y="54"/>
                    <a:pt x="164" y="54"/>
                  </a:cubicBezTo>
                  <a:close/>
                  <a:moveTo>
                    <a:pt x="173" y="32"/>
                  </a:moveTo>
                  <a:cubicBezTo>
                    <a:pt x="173" y="31"/>
                    <a:pt x="173" y="31"/>
                    <a:pt x="173" y="31"/>
                  </a:cubicBezTo>
                  <a:cubicBezTo>
                    <a:pt x="173" y="30"/>
                    <a:pt x="173" y="30"/>
                    <a:pt x="173" y="30"/>
                  </a:cubicBezTo>
                  <a:cubicBezTo>
                    <a:pt x="173" y="29"/>
                    <a:pt x="173" y="29"/>
                    <a:pt x="173" y="29"/>
                  </a:cubicBezTo>
                  <a:cubicBezTo>
                    <a:pt x="173" y="29"/>
                    <a:pt x="173" y="29"/>
                    <a:pt x="173" y="29"/>
                  </a:cubicBezTo>
                  <a:cubicBezTo>
                    <a:pt x="173" y="28"/>
                    <a:pt x="173" y="28"/>
                    <a:pt x="173" y="28"/>
                  </a:cubicBezTo>
                  <a:cubicBezTo>
                    <a:pt x="172" y="28"/>
                    <a:pt x="172" y="28"/>
                    <a:pt x="172" y="28"/>
                  </a:cubicBezTo>
                  <a:cubicBezTo>
                    <a:pt x="172" y="29"/>
                    <a:pt x="172" y="29"/>
                    <a:pt x="172" y="29"/>
                  </a:cubicBezTo>
                  <a:cubicBezTo>
                    <a:pt x="173" y="29"/>
                    <a:pt x="173" y="29"/>
                    <a:pt x="173" y="29"/>
                  </a:cubicBezTo>
                  <a:cubicBezTo>
                    <a:pt x="173" y="30"/>
                    <a:pt x="173" y="30"/>
                    <a:pt x="173" y="30"/>
                  </a:cubicBezTo>
                  <a:cubicBezTo>
                    <a:pt x="172" y="30"/>
                    <a:pt x="172" y="30"/>
                    <a:pt x="172" y="30"/>
                  </a:cubicBezTo>
                  <a:cubicBezTo>
                    <a:pt x="173" y="32"/>
                    <a:pt x="173" y="32"/>
                    <a:pt x="173" y="32"/>
                  </a:cubicBezTo>
                  <a:close/>
                  <a:moveTo>
                    <a:pt x="170" y="34"/>
                  </a:moveTo>
                  <a:cubicBezTo>
                    <a:pt x="170" y="34"/>
                    <a:pt x="170" y="34"/>
                    <a:pt x="170" y="34"/>
                  </a:cubicBezTo>
                  <a:cubicBezTo>
                    <a:pt x="171" y="34"/>
                    <a:pt x="171" y="34"/>
                    <a:pt x="171" y="34"/>
                  </a:cubicBezTo>
                  <a:cubicBezTo>
                    <a:pt x="171" y="32"/>
                    <a:pt x="171" y="32"/>
                    <a:pt x="171" y="32"/>
                  </a:cubicBezTo>
                  <a:cubicBezTo>
                    <a:pt x="170" y="32"/>
                    <a:pt x="170" y="32"/>
                    <a:pt x="170" y="32"/>
                  </a:cubicBezTo>
                  <a:cubicBezTo>
                    <a:pt x="170" y="32"/>
                    <a:pt x="170" y="32"/>
                    <a:pt x="170" y="32"/>
                  </a:cubicBezTo>
                  <a:cubicBezTo>
                    <a:pt x="170" y="33"/>
                    <a:pt x="170" y="33"/>
                    <a:pt x="170" y="33"/>
                  </a:cubicBezTo>
                  <a:cubicBezTo>
                    <a:pt x="170" y="34"/>
                    <a:pt x="170" y="34"/>
                    <a:pt x="170" y="34"/>
                  </a:cubicBezTo>
                  <a:close/>
                  <a:moveTo>
                    <a:pt x="169" y="32"/>
                  </a:moveTo>
                  <a:cubicBezTo>
                    <a:pt x="169" y="32"/>
                    <a:pt x="169" y="32"/>
                    <a:pt x="169" y="32"/>
                  </a:cubicBezTo>
                  <a:cubicBezTo>
                    <a:pt x="169" y="32"/>
                    <a:pt x="169" y="32"/>
                    <a:pt x="169" y="32"/>
                  </a:cubicBezTo>
                  <a:cubicBezTo>
                    <a:pt x="170" y="31"/>
                    <a:pt x="170" y="31"/>
                    <a:pt x="170" y="31"/>
                  </a:cubicBezTo>
                  <a:cubicBezTo>
                    <a:pt x="170" y="30"/>
                    <a:pt x="170" y="30"/>
                    <a:pt x="170" y="30"/>
                  </a:cubicBezTo>
                  <a:cubicBezTo>
                    <a:pt x="170" y="30"/>
                    <a:pt x="170" y="30"/>
                    <a:pt x="170" y="30"/>
                  </a:cubicBezTo>
                  <a:cubicBezTo>
                    <a:pt x="170" y="29"/>
                    <a:pt x="170" y="29"/>
                    <a:pt x="170" y="29"/>
                  </a:cubicBezTo>
                  <a:cubicBezTo>
                    <a:pt x="169" y="30"/>
                    <a:pt x="169" y="30"/>
                    <a:pt x="169" y="30"/>
                  </a:cubicBezTo>
                  <a:cubicBezTo>
                    <a:pt x="168" y="30"/>
                    <a:pt x="168" y="30"/>
                    <a:pt x="168" y="30"/>
                  </a:cubicBezTo>
                  <a:cubicBezTo>
                    <a:pt x="169" y="31"/>
                    <a:pt x="169" y="31"/>
                    <a:pt x="169" y="31"/>
                  </a:cubicBezTo>
                  <a:cubicBezTo>
                    <a:pt x="169" y="32"/>
                    <a:pt x="169" y="32"/>
                    <a:pt x="169" y="32"/>
                  </a:cubicBezTo>
                  <a:close/>
                  <a:moveTo>
                    <a:pt x="122" y="2"/>
                  </a:moveTo>
                  <a:cubicBezTo>
                    <a:pt x="122" y="2"/>
                    <a:pt x="122" y="2"/>
                    <a:pt x="122" y="2"/>
                  </a:cubicBezTo>
                  <a:cubicBezTo>
                    <a:pt x="123" y="2"/>
                    <a:pt x="123" y="2"/>
                    <a:pt x="123" y="2"/>
                  </a:cubicBezTo>
                  <a:cubicBezTo>
                    <a:pt x="123" y="1"/>
                    <a:pt x="123" y="1"/>
                    <a:pt x="123" y="1"/>
                  </a:cubicBezTo>
                  <a:cubicBezTo>
                    <a:pt x="122" y="1"/>
                    <a:pt x="122" y="1"/>
                    <a:pt x="122" y="1"/>
                  </a:cubicBezTo>
                  <a:cubicBezTo>
                    <a:pt x="122" y="1"/>
                    <a:pt x="122" y="1"/>
                    <a:pt x="122" y="1"/>
                  </a:cubicBezTo>
                  <a:cubicBezTo>
                    <a:pt x="122" y="2"/>
                    <a:pt x="122" y="2"/>
                    <a:pt x="122" y="2"/>
                  </a:cubicBezTo>
                  <a:cubicBezTo>
                    <a:pt x="122" y="2"/>
                    <a:pt x="122" y="2"/>
                    <a:pt x="122" y="2"/>
                  </a:cubicBezTo>
                  <a:close/>
                  <a:moveTo>
                    <a:pt x="122" y="4"/>
                  </a:moveTo>
                  <a:cubicBezTo>
                    <a:pt x="122" y="4"/>
                    <a:pt x="122" y="4"/>
                    <a:pt x="122" y="4"/>
                  </a:cubicBezTo>
                  <a:cubicBezTo>
                    <a:pt x="123" y="4"/>
                    <a:pt x="123" y="4"/>
                    <a:pt x="123" y="4"/>
                  </a:cubicBezTo>
                  <a:cubicBezTo>
                    <a:pt x="123" y="4"/>
                    <a:pt x="123" y="4"/>
                    <a:pt x="123" y="4"/>
                  </a:cubicBezTo>
                  <a:cubicBezTo>
                    <a:pt x="123" y="3"/>
                    <a:pt x="123" y="3"/>
                    <a:pt x="123" y="3"/>
                  </a:cubicBezTo>
                  <a:cubicBezTo>
                    <a:pt x="123" y="3"/>
                    <a:pt x="123" y="3"/>
                    <a:pt x="123" y="3"/>
                  </a:cubicBezTo>
                  <a:cubicBezTo>
                    <a:pt x="122" y="3"/>
                    <a:pt x="122" y="3"/>
                    <a:pt x="122" y="3"/>
                  </a:cubicBezTo>
                  <a:cubicBezTo>
                    <a:pt x="122" y="4"/>
                    <a:pt x="122" y="4"/>
                    <a:pt x="122" y="4"/>
                  </a:cubicBezTo>
                  <a:close/>
                  <a:moveTo>
                    <a:pt x="118" y="4"/>
                  </a:moveTo>
                  <a:cubicBezTo>
                    <a:pt x="119" y="5"/>
                    <a:pt x="119" y="5"/>
                    <a:pt x="119" y="5"/>
                  </a:cubicBezTo>
                  <a:cubicBezTo>
                    <a:pt x="119" y="5"/>
                    <a:pt x="119" y="5"/>
                    <a:pt x="119" y="5"/>
                  </a:cubicBezTo>
                  <a:cubicBezTo>
                    <a:pt x="120" y="5"/>
                    <a:pt x="120" y="5"/>
                    <a:pt x="120" y="5"/>
                  </a:cubicBezTo>
                  <a:cubicBezTo>
                    <a:pt x="120" y="5"/>
                    <a:pt x="120" y="5"/>
                    <a:pt x="120" y="5"/>
                  </a:cubicBezTo>
                  <a:cubicBezTo>
                    <a:pt x="121" y="4"/>
                    <a:pt x="121" y="4"/>
                    <a:pt x="121" y="4"/>
                  </a:cubicBezTo>
                  <a:cubicBezTo>
                    <a:pt x="119" y="4"/>
                    <a:pt x="119" y="4"/>
                    <a:pt x="119" y="4"/>
                  </a:cubicBezTo>
                  <a:cubicBezTo>
                    <a:pt x="119" y="3"/>
                    <a:pt x="119" y="3"/>
                    <a:pt x="119" y="3"/>
                  </a:cubicBezTo>
                  <a:cubicBezTo>
                    <a:pt x="119" y="2"/>
                    <a:pt x="119" y="2"/>
                    <a:pt x="119" y="2"/>
                  </a:cubicBezTo>
                  <a:cubicBezTo>
                    <a:pt x="119" y="3"/>
                    <a:pt x="119" y="3"/>
                    <a:pt x="119" y="3"/>
                  </a:cubicBezTo>
                  <a:cubicBezTo>
                    <a:pt x="118" y="3"/>
                    <a:pt x="118" y="3"/>
                    <a:pt x="118" y="3"/>
                  </a:cubicBezTo>
                  <a:cubicBezTo>
                    <a:pt x="118" y="3"/>
                    <a:pt x="118" y="3"/>
                    <a:pt x="118" y="3"/>
                  </a:cubicBezTo>
                  <a:cubicBezTo>
                    <a:pt x="118" y="4"/>
                    <a:pt x="118" y="4"/>
                    <a:pt x="118" y="4"/>
                  </a:cubicBezTo>
                  <a:close/>
                  <a:moveTo>
                    <a:pt x="116" y="5"/>
                  </a:moveTo>
                  <a:cubicBezTo>
                    <a:pt x="116" y="5"/>
                    <a:pt x="116" y="5"/>
                    <a:pt x="116" y="5"/>
                  </a:cubicBezTo>
                  <a:cubicBezTo>
                    <a:pt x="117" y="5"/>
                    <a:pt x="117" y="5"/>
                    <a:pt x="117" y="5"/>
                  </a:cubicBezTo>
                  <a:cubicBezTo>
                    <a:pt x="117" y="5"/>
                    <a:pt x="117" y="5"/>
                    <a:pt x="117" y="5"/>
                  </a:cubicBezTo>
                  <a:cubicBezTo>
                    <a:pt x="117" y="5"/>
                    <a:pt x="117" y="5"/>
                    <a:pt x="117" y="5"/>
                  </a:cubicBezTo>
                  <a:cubicBezTo>
                    <a:pt x="116" y="4"/>
                    <a:pt x="116" y="4"/>
                    <a:pt x="116" y="4"/>
                  </a:cubicBezTo>
                  <a:cubicBezTo>
                    <a:pt x="116" y="5"/>
                    <a:pt x="116" y="5"/>
                    <a:pt x="116" y="5"/>
                  </a:cubicBezTo>
                  <a:close/>
                  <a:moveTo>
                    <a:pt x="103" y="8"/>
                  </a:moveTo>
                  <a:cubicBezTo>
                    <a:pt x="103" y="9"/>
                    <a:pt x="103" y="9"/>
                    <a:pt x="103" y="9"/>
                  </a:cubicBezTo>
                  <a:cubicBezTo>
                    <a:pt x="104" y="9"/>
                    <a:pt x="104" y="9"/>
                    <a:pt x="104" y="9"/>
                  </a:cubicBezTo>
                  <a:cubicBezTo>
                    <a:pt x="105" y="10"/>
                    <a:pt x="105" y="10"/>
                    <a:pt x="105" y="10"/>
                  </a:cubicBezTo>
                  <a:cubicBezTo>
                    <a:pt x="106" y="10"/>
                    <a:pt x="106" y="10"/>
                    <a:pt x="106" y="10"/>
                  </a:cubicBezTo>
                  <a:cubicBezTo>
                    <a:pt x="106" y="9"/>
                    <a:pt x="106" y="9"/>
                    <a:pt x="106" y="9"/>
                  </a:cubicBezTo>
                  <a:cubicBezTo>
                    <a:pt x="106" y="8"/>
                    <a:pt x="106" y="8"/>
                    <a:pt x="106" y="8"/>
                  </a:cubicBezTo>
                  <a:cubicBezTo>
                    <a:pt x="106" y="8"/>
                    <a:pt x="106" y="8"/>
                    <a:pt x="106" y="8"/>
                  </a:cubicBezTo>
                  <a:cubicBezTo>
                    <a:pt x="106" y="8"/>
                    <a:pt x="106" y="8"/>
                    <a:pt x="106" y="8"/>
                  </a:cubicBezTo>
                  <a:cubicBezTo>
                    <a:pt x="106" y="7"/>
                    <a:pt x="106" y="7"/>
                    <a:pt x="106" y="7"/>
                  </a:cubicBezTo>
                  <a:cubicBezTo>
                    <a:pt x="105" y="7"/>
                    <a:pt x="105" y="7"/>
                    <a:pt x="105" y="7"/>
                  </a:cubicBezTo>
                  <a:cubicBezTo>
                    <a:pt x="104" y="6"/>
                    <a:pt x="104" y="6"/>
                    <a:pt x="104" y="6"/>
                  </a:cubicBezTo>
                  <a:cubicBezTo>
                    <a:pt x="104" y="7"/>
                    <a:pt x="104" y="7"/>
                    <a:pt x="104" y="7"/>
                  </a:cubicBezTo>
                  <a:cubicBezTo>
                    <a:pt x="104" y="8"/>
                    <a:pt x="104" y="8"/>
                    <a:pt x="104" y="8"/>
                  </a:cubicBezTo>
                  <a:cubicBezTo>
                    <a:pt x="104" y="8"/>
                    <a:pt x="104" y="8"/>
                    <a:pt x="104" y="8"/>
                  </a:cubicBezTo>
                  <a:cubicBezTo>
                    <a:pt x="104" y="8"/>
                    <a:pt x="104" y="8"/>
                    <a:pt x="104" y="8"/>
                  </a:cubicBezTo>
                  <a:cubicBezTo>
                    <a:pt x="103" y="8"/>
                    <a:pt x="103" y="8"/>
                    <a:pt x="103" y="8"/>
                  </a:cubicBezTo>
                  <a:cubicBezTo>
                    <a:pt x="103" y="8"/>
                    <a:pt x="103" y="8"/>
                    <a:pt x="103" y="8"/>
                  </a:cubicBezTo>
                  <a:close/>
                  <a:moveTo>
                    <a:pt x="102" y="9"/>
                  </a:moveTo>
                  <a:cubicBezTo>
                    <a:pt x="103" y="10"/>
                    <a:pt x="103" y="10"/>
                    <a:pt x="103" y="10"/>
                  </a:cubicBezTo>
                  <a:cubicBezTo>
                    <a:pt x="103" y="10"/>
                    <a:pt x="103" y="10"/>
                    <a:pt x="103" y="10"/>
                  </a:cubicBezTo>
                  <a:cubicBezTo>
                    <a:pt x="103" y="9"/>
                    <a:pt x="103" y="9"/>
                    <a:pt x="103" y="9"/>
                  </a:cubicBezTo>
                  <a:cubicBezTo>
                    <a:pt x="102" y="8"/>
                    <a:pt x="102" y="8"/>
                    <a:pt x="102" y="8"/>
                  </a:cubicBezTo>
                  <a:cubicBezTo>
                    <a:pt x="102" y="9"/>
                    <a:pt x="102" y="9"/>
                    <a:pt x="102" y="9"/>
                  </a:cubicBezTo>
                  <a:close/>
                  <a:moveTo>
                    <a:pt x="98" y="8"/>
                  </a:moveTo>
                  <a:cubicBezTo>
                    <a:pt x="98" y="9"/>
                    <a:pt x="98" y="9"/>
                    <a:pt x="98" y="9"/>
                  </a:cubicBezTo>
                  <a:cubicBezTo>
                    <a:pt x="99" y="9"/>
                    <a:pt x="99" y="9"/>
                    <a:pt x="99" y="9"/>
                  </a:cubicBezTo>
                  <a:cubicBezTo>
                    <a:pt x="99" y="9"/>
                    <a:pt x="99" y="9"/>
                    <a:pt x="99" y="9"/>
                  </a:cubicBezTo>
                  <a:cubicBezTo>
                    <a:pt x="100" y="9"/>
                    <a:pt x="100" y="9"/>
                    <a:pt x="100" y="9"/>
                  </a:cubicBezTo>
                  <a:cubicBezTo>
                    <a:pt x="100" y="9"/>
                    <a:pt x="100" y="9"/>
                    <a:pt x="100" y="9"/>
                  </a:cubicBezTo>
                  <a:cubicBezTo>
                    <a:pt x="99" y="9"/>
                    <a:pt x="99" y="9"/>
                    <a:pt x="99" y="9"/>
                  </a:cubicBezTo>
                  <a:cubicBezTo>
                    <a:pt x="99" y="8"/>
                    <a:pt x="99" y="8"/>
                    <a:pt x="99" y="8"/>
                  </a:cubicBezTo>
                  <a:cubicBezTo>
                    <a:pt x="99" y="8"/>
                    <a:pt x="99" y="8"/>
                    <a:pt x="99" y="8"/>
                  </a:cubicBezTo>
                  <a:cubicBezTo>
                    <a:pt x="98" y="7"/>
                    <a:pt x="98" y="7"/>
                    <a:pt x="98" y="7"/>
                  </a:cubicBezTo>
                  <a:cubicBezTo>
                    <a:pt x="98" y="8"/>
                    <a:pt x="98" y="8"/>
                    <a:pt x="98" y="8"/>
                  </a:cubicBezTo>
                  <a:cubicBezTo>
                    <a:pt x="98" y="8"/>
                    <a:pt x="98" y="8"/>
                    <a:pt x="98" y="8"/>
                  </a:cubicBezTo>
                  <a:close/>
                  <a:moveTo>
                    <a:pt x="95" y="16"/>
                  </a:moveTo>
                  <a:cubicBezTo>
                    <a:pt x="95" y="16"/>
                    <a:pt x="95" y="16"/>
                    <a:pt x="95" y="16"/>
                  </a:cubicBezTo>
                  <a:cubicBezTo>
                    <a:pt x="96" y="16"/>
                    <a:pt x="96" y="16"/>
                    <a:pt x="96" y="16"/>
                  </a:cubicBezTo>
                  <a:cubicBezTo>
                    <a:pt x="96" y="15"/>
                    <a:pt x="96" y="15"/>
                    <a:pt x="96" y="15"/>
                  </a:cubicBezTo>
                  <a:cubicBezTo>
                    <a:pt x="96" y="15"/>
                    <a:pt x="96" y="15"/>
                    <a:pt x="96" y="15"/>
                  </a:cubicBezTo>
                  <a:cubicBezTo>
                    <a:pt x="95" y="14"/>
                    <a:pt x="95" y="14"/>
                    <a:pt x="95" y="14"/>
                  </a:cubicBezTo>
                  <a:cubicBezTo>
                    <a:pt x="95" y="13"/>
                    <a:pt x="95" y="13"/>
                    <a:pt x="95" y="13"/>
                  </a:cubicBezTo>
                  <a:cubicBezTo>
                    <a:pt x="94" y="13"/>
                    <a:pt x="94" y="13"/>
                    <a:pt x="94" y="13"/>
                  </a:cubicBezTo>
                  <a:cubicBezTo>
                    <a:pt x="94" y="14"/>
                    <a:pt x="94" y="14"/>
                    <a:pt x="94" y="14"/>
                  </a:cubicBezTo>
                  <a:cubicBezTo>
                    <a:pt x="95" y="14"/>
                    <a:pt x="95" y="14"/>
                    <a:pt x="95" y="14"/>
                  </a:cubicBezTo>
                  <a:cubicBezTo>
                    <a:pt x="95" y="15"/>
                    <a:pt x="95" y="15"/>
                    <a:pt x="95" y="15"/>
                  </a:cubicBezTo>
                  <a:cubicBezTo>
                    <a:pt x="95" y="16"/>
                    <a:pt x="95" y="16"/>
                    <a:pt x="95" y="16"/>
                  </a:cubicBezTo>
                  <a:close/>
                  <a:moveTo>
                    <a:pt x="96" y="23"/>
                  </a:moveTo>
                  <a:cubicBezTo>
                    <a:pt x="97" y="23"/>
                    <a:pt x="97" y="23"/>
                    <a:pt x="97" y="23"/>
                  </a:cubicBezTo>
                  <a:cubicBezTo>
                    <a:pt x="98" y="23"/>
                    <a:pt x="98" y="23"/>
                    <a:pt x="98" y="23"/>
                  </a:cubicBezTo>
                  <a:cubicBezTo>
                    <a:pt x="98" y="22"/>
                    <a:pt x="98" y="22"/>
                    <a:pt x="98" y="22"/>
                  </a:cubicBezTo>
                  <a:cubicBezTo>
                    <a:pt x="97" y="22"/>
                    <a:pt x="97" y="22"/>
                    <a:pt x="97" y="22"/>
                  </a:cubicBezTo>
                  <a:cubicBezTo>
                    <a:pt x="97" y="21"/>
                    <a:pt x="97" y="21"/>
                    <a:pt x="97" y="21"/>
                  </a:cubicBezTo>
                  <a:cubicBezTo>
                    <a:pt x="97" y="21"/>
                    <a:pt x="97" y="21"/>
                    <a:pt x="97" y="21"/>
                  </a:cubicBezTo>
                  <a:cubicBezTo>
                    <a:pt x="96" y="21"/>
                    <a:pt x="96" y="21"/>
                    <a:pt x="96" y="21"/>
                  </a:cubicBezTo>
                  <a:cubicBezTo>
                    <a:pt x="95" y="22"/>
                    <a:pt x="95" y="22"/>
                    <a:pt x="95" y="22"/>
                  </a:cubicBezTo>
                  <a:cubicBezTo>
                    <a:pt x="95" y="23"/>
                    <a:pt x="95" y="23"/>
                    <a:pt x="95" y="23"/>
                  </a:cubicBezTo>
                  <a:cubicBezTo>
                    <a:pt x="96" y="23"/>
                    <a:pt x="96" y="23"/>
                    <a:pt x="96" y="23"/>
                  </a:cubicBezTo>
                  <a:cubicBezTo>
                    <a:pt x="96" y="23"/>
                    <a:pt x="96" y="23"/>
                    <a:pt x="96" y="23"/>
                  </a:cubicBezTo>
                  <a:close/>
                  <a:moveTo>
                    <a:pt x="96" y="24"/>
                  </a:moveTo>
                  <a:cubicBezTo>
                    <a:pt x="96" y="25"/>
                    <a:pt x="96" y="25"/>
                    <a:pt x="96" y="25"/>
                  </a:cubicBezTo>
                  <a:cubicBezTo>
                    <a:pt x="96" y="26"/>
                    <a:pt x="96" y="26"/>
                    <a:pt x="96" y="26"/>
                  </a:cubicBezTo>
                  <a:cubicBezTo>
                    <a:pt x="96" y="26"/>
                    <a:pt x="96" y="26"/>
                    <a:pt x="96" y="26"/>
                  </a:cubicBezTo>
                  <a:cubicBezTo>
                    <a:pt x="98" y="27"/>
                    <a:pt x="98" y="27"/>
                    <a:pt x="98" y="27"/>
                  </a:cubicBezTo>
                  <a:cubicBezTo>
                    <a:pt x="98" y="27"/>
                    <a:pt x="98" y="27"/>
                    <a:pt x="98" y="27"/>
                  </a:cubicBezTo>
                  <a:cubicBezTo>
                    <a:pt x="98" y="25"/>
                    <a:pt x="98" y="25"/>
                    <a:pt x="98" y="25"/>
                  </a:cubicBezTo>
                  <a:cubicBezTo>
                    <a:pt x="97" y="24"/>
                    <a:pt x="97" y="24"/>
                    <a:pt x="97" y="24"/>
                  </a:cubicBezTo>
                  <a:cubicBezTo>
                    <a:pt x="97" y="24"/>
                    <a:pt x="97" y="24"/>
                    <a:pt x="97" y="24"/>
                  </a:cubicBezTo>
                  <a:cubicBezTo>
                    <a:pt x="96" y="24"/>
                    <a:pt x="96" y="24"/>
                    <a:pt x="96" y="24"/>
                  </a:cubicBezTo>
                  <a:close/>
                  <a:moveTo>
                    <a:pt x="84" y="17"/>
                  </a:moveTo>
                  <a:cubicBezTo>
                    <a:pt x="84" y="16"/>
                    <a:pt x="84" y="16"/>
                    <a:pt x="84" y="16"/>
                  </a:cubicBezTo>
                  <a:cubicBezTo>
                    <a:pt x="84" y="16"/>
                    <a:pt x="84" y="16"/>
                    <a:pt x="84" y="16"/>
                  </a:cubicBezTo>
                  <a:cubicBezTo>
                    <a:pt x="84" y="16"/>
                    <a:pt x="84" y="16"/>
                    <a:pt x="84" y="16"/>
                  </a:cubicBezTo>
                  <a:cubicBezTo>
                    <a:pt x="84" y="15"/>
                    <a:pt x="84" y="15"/>
                    <a:pt x="84" y="15"/>
                  </a:cubicBezTo>
                  <a:cubicBezTo>
                    <a:pt x="83" y="15"/>
                    <a:pt x="83" y="15"/>
                    <a:pt x="83" y="15"/>
                  </a:cubicBezTo>
                  <a:cubicBezTo>
                    <a:pt x="83" y="16"/>
                    <a:pt x="83" y="16"/>
                    <a:pt x="83" y="16"/>
                  </a:cubicBezTo>
                  <a:cubicBezTo>
                    <a:pt x="84" y="17"/>
                    <a:pt x="84" y="17"/>
                    <a:pt x="84" y="17"/>
                  </a:cubicBezTo>
                  <a:close/>
                  <a:moveTo>
                    <a:pt x="82" y="22"/>
                  </a:moveTo>
                  <a:cubicBezTo>
                    <a:pt x="82" y="22"/>
                    <a:pt x="82" y="22"/>
                    <a:pt x="82" y="22"/>
                  </a:cubicBezTo>
                  <a:cubicBezTo>
                    <a:pt x="83" y="21"/>
                    <a:pt x="83" y="21"/>
                    <a:pt x="83" y="21"/>
                  </a:cubicBezTo>
                  <a:cubicBezTo>
                    <a:pt x="83" y="20"/>
                    <a:pt x="83" y="20"/>
                    <a:pt x="83" y="20"/>
                  </a:cubicBezTo>
                  <a:cubicBezTo>
                    <a:pt x="82" y="19"/>
                    <a:pt x="82" y="19"/>
                    <a:pt x="82" y="19"/>
                  </a:cubicBezTo>
                  <a:cubicBezTo>
                    <a:pt x="82" y="18"/>
                    <a:pt x="82" y="18"/>
                    <a:pt x="82" y="18"/>
                  </a:cubicBezTo>
                  <a:cubicBezTo>
                    <a:pt x="82" y="17"/>
                    <a:pt x="82" y="17"/>
                    <a:pt x="82" y="17"/>
                  </a:cubicBezTo>
                  <a:cubicBezTo>
                    <a:pt x="82" y="16"/>
                    <a:pt x="82" y="16"/>
                    <a:pt x="82" y="16"/>
                  </a:cubicBezTo>
                  <a:cubicBezTo>
                    <a:pt x="82" y="15"/>
                    <a:pt x="82" y="15"/>
                    <a:pt x="82" y="15"/>
                  </a:cubicBezTo>
                  <a:cubicBezTo>
                    <a:pt x="82" y="14"/>
                    <a:pt x="82" y="14"/>
                    <a:pt x="82" y="14"/>
                  </a:cubicBezTo>
                  <a:cubicBezTo>
                    <a:pt x="81" y="13"/>
                    <a:pt x="81" y="13"/>
                    <a:pt x="81" y="13"/>
                  </a:cubicBezTo>
                  <a:cubicBezTo>
                    <a:pt x="81" y="14"/>
                    <a:pt x="81" y="14"/>
                    <a:pt x="81" y="14"/>
                  </a:cubicBezTo>
                  <a:cubicBezTo>
                    <a:pt x="81" y="16"/>
                    <a:pt x="81" y="16"/>
                    <a:pt x="81" y="16"/>
                  </a:cubicBezTo>
                  <a:cubicBezTo>
                    <a:pt x="80" y="17"/>
                    <a:pt x="80" y="17"/>
                    <a:pt x="80" y="17"/>
                  </a:cubicBezTo>
                  <a:cubicBezTo>
                    <a:pt x="80" y="18"/>
                    <a:pt x="80" y="18"/>
                    <a:pt x="80" y="18"/>
                  </a:cubicBezTo>
                  <a:cubicBezTo>
                    <a:pt x="81" y="19"/>
                    <a:pt x="81" y="19"/>
                    <a:pt x="81" y="19"/>
                  </a:cubicBezTo>
                  <a:cubicBezTo>
                    <a:pt x="81" y="20"/>
                    <a:pt x="81" y="20"/>
                    <a:pt x="81" y="20"/>
                  </a:cubicBezTo>
                  <a:cubicBezTo>
                    <a:pt x="82" y="22"/>
                    <a:pt x="82" y="22"/>
                    <a:pt x="82" y="22"/>
                  </a:cubicBezTo>
                  <a:close/>
                  <a:moveTo>
                    <a:pt x="34" y="28"/>
                  </a:moveTo>
                  <a:cubicBezTo>
                    <a:pt x="35" y="29"/>
                    <a:pt x="35" y="29"/>
                    <a:pt x="35" y="29"/>
                  </a:cubicBezTo>
                  <a:cubicBezTo>
                    <a:pt x="35" y="29"/>
                    <a:pt x="35" y="29"/>
                    <a:pt x="35" y="29"/>
                  </a:cubicBezTo>
                  <a:cubicBezTo>
                    <a:pt x="35" y="30"/>
                    <a:pt x="35" y="30"/>
                    <a:pt x="35" y="30"/>
                  </a:cubicBezTo>
                  <a:cubicBezTo>
                    <a:pt x="36" y="29"/>
                    <a:pt x="36" y="29"/>
                    <a:pt x="36" y="29"/>
                  </a:cubicBezTo>
                  <a:cubicBezTo>
                    <a:pt x="35" y="28"/>
                    <a:pt x="35" y="28"/>
                    <a:pt x="35" y="28"/>
                  </a:cubicBezTo>
                  <a:cubicBezTo>
                    <a:pt x="34" y="28"/>
                    <a:pt x="34" y="28"/>
                    <a:pt x="34" y="28"/>
                  </a:cubicBezTo>
                  <a:close/>
                  <a:moveTo>
                    <a:pt x="4" y="63"/>
                  </a:moveTo>
                  <a:cubicBezTo>
                    <a:pt x="5" y="64"/>
                    <a:pt x="5" y="64"/>
                    <a:pt x="5" y="64"/>
                  </a:cubicBezTo>
                  <a:cubicBezTo>
                    <a:pt x="6" y="64"/>
                    <a:pt x="6" y="64"/>
                    <a:pt x="6" y="64"/>
                  </a:cubicBezTo>
                  <a:cubicBezTo>
                    <a:pt x="6" y="64"/>
                    <a:pt x="6" y="64"/>
                    <a:pt x="6" y="64"/>
                  </a:cubicBezTo>
                  <a:cubicBezTo>
                    <a:pt x="7" y="64"/>
                    <a:pt x="7" y="64"/>
                    <a:pt x="7" y="64"/>
                  </a:cubicBezTo>
                  <a:cubicBezTo>
                    <a:pt x="7" y="64"/>
                    <a:pt x="7" y="64"/>
                    <a:pt x="7" y="64"/>
                  </a:cubicBezTo>
                  <a:cubicBezTo>
                    <a:pt x="6" y="64"/>
                    <a:pt x="6" y="64"/>
                    <a:pt x="6" y="64"/>
                  </a:cubicBezTo>
                  <a:cubicBezTo>
                    <a:pt x="5" y="63"/>
                    <a:pt x="5" y="63"/>
                    <a:pt x="5" y="63"/>
                  </a:cubicBezTo>
                  <a:cubicBezTo>
                    <a:pt x="5" y="63"/>
                    <a:pt x="5" y="63"/>
                    <a:pt x="5" y="63"/>
                  </a:cubicBezTo>
                  <a:cubicBezTo>
                    <a:pt x="4" y="63"/>
                    <a:pt x="4" y="63"/>
                    <a:pt x="4" y="63"/>
                  </a:cubicBezTo>
                  <a:cubicBezTo>
                    <a:pt x="4" y="63"/>
                    <a:pt x="4" y="63"/>
                    <a:pt x="4" y="63"/>
                  </a:cubicBezTo>
                  <a:close/>
                  <a:moveTo>
                    <a:pt x="0" y="63"/>
                  </a:moveTo>
                  <a:cubicBezTo>
                    <a:pt x="1" y="64"/>
                    <a:pt x="1" y="64"/>
                    <a:pt x="1" y="64"/>
                  </a:cubicBezTo>
                  <a:cubicBezTo>
                    <a:pt x="2" y="64"/>
                    <a:pt x="2" y="64"/>
                    <a:pt x="2" y="64"/>
                  </a:cubicBezTo>
                  <a:cubicBezTo>
                    <a:pt x="2" y="65"/>
                    <a:pt x="2" y="65"/>
                    <a:pt x="2" y="65"/>
                  </a:cubicBezTo>
                  <a:cubicBezTo>
                    <a:pt x="3" y="64"/>
                    <a:pt x="3" y="64"/>
                    <a:pt x="3" y="64"/>
                  </a:cubicBezTo>
                  <a:cubicBezTo>
                    <a:pt x="2" y="63"/>
                    <a:pt x="2" y="63"/>
                    <a:pt x="2" y="63"/>
                  </a:cubicBezTo>
                  <a:cubicBezTo>
                    <a:pt x="1" y="63"/>
                    <a:pt x="1" y="63"/>
                    <a:pt x="1" y="63"/>
                  </a:cubicBezTo>
                  <a:cubicBezTo>
                    <a:pt x="0" y="63"/>
                    <a:pt x="0" y="63"/>
                    <a:pt x="0" y="63"/>
                  </a:cubicBezTo>
                  <a:cubicBezTo>
                    <a:pt x="0" y="63"/>
                    <a:pt x="0" y="63"/>
                    <a:pt x="0" y="63"/>
                  </a:cubicBezTo>
                  <a:close/>
                  <a:moveTo>
                    <a:pt x="34" y="97"/>
                  </a:moveTo>
                  <a:cubicBezTo>
                    <a:pt x="33" y="97"/>
                    <a:pt x="33" y="97"/>
                    <a:pt x="33" y="97"/>
                  </a:cubicBezTo>
                  <a:cubicBezTo>
                    <a:pt x="34" y="97"/>
                    <a:pt x="34" y="97"/>
                    <a:pt x="34" y="97"/>
                  </a:cubicBezTo>
                  <a:cubicBezTo>
                    <a:pt x="34" y="97"/>
                    <a:pt x="34" y="97"/>
                    <a:pt x="34" y="97"/>
                  </a:cubicBezTo>
                  <a:cubicBezTo>
                    <a:pt x="34" y="96"/>
                    <a:pt x="34" y="96"/>
                    <a:pt x="34" y="96"/>
                  </a:cubicBezTo>
                  <a:cubicBezTo>
                    <a:pt x="34" y="97"/>
                    <a:pt x="34" y="97"/>
                    <a:pt x="34" y="97"/>
                  </a:cubicBezTo>
                  <a:close/>
                  <a:moveTo>
                    <a:pt x="34" y="100"/>
                  </a:moveTo>
                  <a:cubicBezTo>
                    <a:pt x="34" y="100"/>
                    <a:pt x="34" y="100"/>
                    <a:pt x="34" y="100"/>
                  </a:cubicBezTo>
                  <a:cubicBezTo>
                    <a:pt x="35" y="100"/>
                    <a:pt x="35" y="100"/>
                    <a:pt x="35" y="100"/>
                  </a:cubicBezTo>
                  <a:cubicBezTo>
                    <a:pt x="36" y="100"/>
                    <a:pt x="36" y="100"/>
                    <a:pt x="36" y="100"/>
                  </a:cubicBezTo>
                  <a:cubicBezTo>
                    <a:pt x="37" y="101"/>
                    <a:pt x="37" y="101"/>
                    <a:pt x="37" y="101"/>
                  </a:cubicBezTo>
                  <a:cubicBezTo>
                    <a:pt x="37" y="101"/>
                    <a:pt x="37" y="101"/>
                    <a:pt x="37" y="101"/>
                  </a:cubicBezTo>
                  <a:cubicBezTo>
                    <a:pt x="37" y="100"/>
                    <a:pt x="37" y="100"/>
                    <a:pt x="37" y="100"/>
                  </a:cubicBezTo>
                  <a:cubicBezTo>
                    <a:pt x="37" y="100"/>
                    <a:pt x="37" y="100"/>
                    <a:pt x="37" y="100"/>
                  </a:cubicBezTo>
                  <a:cubicBezTo>
                    <a:pt x="36" y="100"/>
                    <a:pt x="36" y="100"/>
                    <a:pt x="36" y="100"/>
                  </a:cubicBezTo>
                  <a:cubicBezTo>
                    <a:pt x="35" y="100"/>
                    <a:pt x="35" y="100"/>
                    <a:pt x="35" y="100"/>
                  </a:cubicBezTo>
                  <a:cubicBezTo>
                    <a:pt x="34" y="99"/>
                    <a:pt x="34" y="99"/>
                    <a:pt x="34" y="99"/>
                  </a:cubicBezTo>
                  <a:cubicBezTo>
                    <a:pt x="34" y="99"/>
                    <a:pt x="34" y="99"/>
                    <a:pt x="34" y="99"/>
                  </a:cubicBezTo>
                  <a:cubicBezTo>
                    <a:pt x="34" y="100"/>
                    <a:pt x="34" y="100"/>
                    <a:pt x="34" y="100"/>
                  </a:cubicBezTo>
                  <a:cubicBezTo>
                    <a:pt x="34" y="100"/>
                    <a:pt x="34" y="100"/>
                    <a:pt x="34" y="100"/>
                  </a:cubicBezTo>
                  <a:close/>
                  <a:moveTo>
                    <a:pt x="35" y="101"/>
                  </a:moveTo>
                  <a:cubicBezTo>
                    <a:pt x="35" y="101"/>
                    <a:pt x="35" y="101"/>
                    <a:pt x="35" y="101"/>
                  </a:cubicBezTo>
                  <a:cubicBezTo>
                    <a:pt x="35" y="101"/>
                    <a:pt x="35" y="101"/>
                    <a:pt x="35" y="101"/>
                  </a:cubicBezTo>
                  <a:cubicBezTo>
                    <a:pt x="35" y="101"/>
                    <a:pt x="35" y="101"/>
                    <a:pt x="35" y="101"/>
                  </a:cubicBezTo>
                  <a:cubicBezTo>
                    <a:pt x="35" y="101"/>
                    <a:pt x="35" y="101"/>
                    <a:pt x="35" y="101"/>
                  </a:cubicBezTo>
                  <a:close/>
                  <a:moveTo>
                    <a:pt x="35" y="106"/>
                  </a:moveTo>
                  <a:cubicBezTo>
                    <a:pt x="35" y="107"/>
                    <a:pt x="35" y="107"/>
                    <a:pt x="35" y="107"/>
                  </a:cubicBezTo>
                  <a:cubicBezTo>
                    <a:pt x="36" y="107"/>
                    <a:pt x="36" y="107"/>
                    <a:pt x="36" y="107"/>
                  </a:cubicBezTo>
                  <a:cubicBezTo>
                    <a:pt x="36" y="107"/>
                    <a:pt x="36" y="107"/>
                    <a:pt x="36" y="107"/>
                  </a:cubicBezTo>
                  <a:cubicBezTo>
                    <a:pt x="37" y="107"/>
                    <a:pt x="37" y="107"/>
                    <a:pt x="37" y="107"/>
                  </a:cubicBezTo>
                  <a:cubicBezTo>
                    <a:pt x="37" y="106"/>
                    <a:pt x="37" y="106"/>
                    <a:pt x="37" y="106"/>
                  </a:cubicBezTo>
                  <a:cubicBezTo>
                    <a:pt x="36" y="106"/>
                    <a:pt x="36" y="106"/>
                    <a:pt x="36" y="106"/>
                  </a:cubicBezTo>
                  <a:cubicBezTo>
                    <a:pt x="35" y="106"/>
                    <a:pt x="35" y="106"/>
                    <a:pt x="35" y="106"/>
                  </a:cubicBezTo>
                  <a:cubicBezTo>
                    <a:pt x="35" y="106"/>
                    <a:pt x="35" y="106"/>
                    <a:pt x="35" y="106"/>
                  </a:cubicBezTo>
                  <a:close/>
                  <a:moveTo>
                    <a:pt x="34" y="108"/>
                  </a:moveTo>
                  <a:cubicBezTo>
                    <a:pt x="34" y="109"/>
                    <a:pt x="34" y="109"/>
                    <a:pt x="34" y="109"/>
                  </a:cubicBezTo>
                  <a:cubicBezTo>
                    <a:pt x="35" y="109"/>
                    <a:pt x="35" y="109"/>
                    <a:pt x="35" y="109"/>
                  </a:cubicBezTo>
                  <a:cubicBezTo>
                    <a:pt x="36" y="108"/>
                    <a:pt x="36" y="108"/>
                    <a:pt x="36" y="108"/>
                  </a:cubicBezTo>
                  <a:cubicBezTo>
                    <a:pt x="35" y="108"/>
                    <a:pt x="35" y="108"/>
                    <a:pt x="35" y="108"/>
                  </a:cubicBezTo>
                  <a:cubicBezTo>
                    <a:pt x="34" y="108"/>
                    <a:pt x="34" y="108"/>
                    <a:pt x="34" y="108"/>
                  </a:cubicBezTo>
                  <a:cubicBezTo>
                    <a:pt x="34" y="108"/>
                    <a:pt x="34" y="108"/>
                    <a:pt x="34" y="108"/>
                  </a:cubicBezTo>
                  <a:close/>
                  <a:moveTo>
                    <a:pt x="35" y="111"/>
                  </a:moveTo>
                  <a:cubicBezTo>
                    <a:pt x="36" y="111"/>
                    <a:pt x="36" y="111"/>
                    <a:pt x="36" y="111"/>
                  </a:cubicBezTo>
                  <a:cubicBezTo>
                    <a:pt x="36" y="111"/>
                    <a:pt x="36" y="111"/>
                    <a:pt x="36" y="111"/>
                  </a:cubicBezTo>
                  <a:cubicBezTo>
                    <a:pt x="36" y="111"/>
                    <a:pt x="36" y="111"/>
                    <a:pt x="36" y="111"/>
                  </a:cubicBezTo>
                  <a:cubicBezTo>
                    <a:pt x="36" y="110"/>
                    <a:pt x="36" y="110"/>
                    <a:pt x="36" y="110"/>
                  </a:cubicBezTo>
                  <a:cubicBezTo>
                    <a:pt x="35" y="111"/>
                    <a:pt x="35" y="111"/>
                    <a:pt x="35" y="111"/>
                  </a:cubicBezTo>
                  <a:cubicBezTo>
                    <a:pt x="35" y="111"/>
                    <a:pt x="35" y="111"/>
                    <a:pt x="35" y="111"/>
                  </a:cubicBezTo>
                  <a:close/>
                  <a:moveTo>
                    <a:pt x="37" y="112"/>
                  </a:moveTo>
                  <a:cubicBezTo>
                    <a:pt x="37" y="113"/>
                    <a:pt x="37" y="113"/>
                    <a:pt x="37" y="113"/>
                  </a:cubicBezTo>
                  <a:cubicBezTo>
                    <a:pt x="37" y="113"/>
                    <a:pt x="37" y="113"/>
                    <a:pt x="37" y="113"/>
                  </a:cubicBezTo>
                  <a:cubicBezTo>
                    <a:pt x="37" y="112"/>
                    <a:pt x="37" y="112"/>
                    <a:pt x="37" y="112"/>
                  </a:cubicBezTo>
                  <a:cubicBezTo>
                    <a:pt x="37" y="112"/>
                    <a:pt x="37" y="112"/>
                    <a:pt x="37" y="112"/>
                  </a:cubicBezTo>
                  <a:close/>
                  <a:moveTo>
                    <a:pt x="34" y="113"/>
                  </a:moveTo>
                  <a:cubicBezTo>
                    <a:pt x="34" y="113"/>
                    <a:pt x="34" y="113"/>
                    <a:pt x="34" y="113"/>
                  </a:cubicBezTo>
                  <a:cubicBezTo>
                    <a:pt x="34" y="112"/>
                    <a:pt x="34" y="112"/>
                    <a:pt x="34" y="112"/>
                  </a:cubicBezTo>
                  <a:cubicBezTo>
                    <a:pt x="34" y="113"/>
                    <a:pt x="34" y="113"/>
                    <a:pt x="34" y="113"/>
                  </a:cubicBezTo>
                  <a:cubicBezTo>
                    <a:pt x="34" y="113"/>
                    <a:pt x="34" y="113"/>
                    <a:pt x="34" y="113"/>
                  </a:cubicBezTo>
                  <a:close/>
                  <a:moveTo>
                    <a:pt x="35" y="113"/>
                  </a:moveTo>
                  <a:cubicBezTo>
                    <a:pt x="35" y="113"/>
                    <a:pt x="35" y="113"/>
                    <a:pt x="35" y="113"/>
                  </a:cubicBezTo>
                  <a:cubicBezTo>
                    <a:pt x="36" y="112"/>
                    <a:pt x="36" y="112"/>
                    <a:pt x="36" y="112"/>
                  </a:cubicBezTo>
                  <a:cubicBezTo>
                    <a:pt x="35" y="112"/>
                    <a:pt x="35" y="112"/>
                    <a:pt x="35" y="112"/>
                  </a:cubicBezTo>
                  <a:cubicBezTo>
                    <a:pt x="35" y="113"/>
                    <a:pt x="35" y="113"/>
                    <a:pt x="35" y="113"/>
                  </a:cubicBezTo>
                  <a:close/>
                  <a:moveTo>
                    <a:pt x="35" y="114"/>
                  </a:moveTo>
                  <a:cubicBezTo>
                    <a:pt x="35" y="113"/>
                    <a:pt x="35" y="113"/>
                    <a:pt x="35" y="113"/>
                  </a:cubicBezTo>
                  <a:cubicBezTo>
                    <a:pt x="35" y="113"/>
                    <a:pt x="35" y="113"/>
                    <a:pt x="35" y="113"/>
                  </a:cubicBezTo>
                  <a:cubicBezTo>
                    <a:pt x="35" y="113"/>
                    <a:pt x="35" y="113"/>
                    <a:pt x="35" y="113"/>
                  </a:cubicBezTo>
                  <a:cubicBezTo>
                    <a:pt x="35" y="114"/>
                    <a:pt x="35" y="114"/>
                    <a:pt x="35" y="114"/>
                  </a:cubicBezTo>
                  <a:close/>
                  <a:moveTo>
                    <a:pt x="35" y="115"/>
                  </a:moveTo>
                  <a:cubicBezTo>
                    <a:pt x="36" y="115"/>
                    <a:pt x="36" y="115"/>
                    <a:pt x="36" y="115"/>
                  </a:cubicBezTo>
                  <a:cubicBezTo>
                    <a:pt x="35" y="115"/>
                    <a:pt x="35" y="115"/>
                    <a:pt x="35" y="115"/>
                  </a:cubicBezTo>
                  <a:cubicBezTo>
                    <a:pt x="35" y="115"/>
                    <a:pt x="35" y="115"/>
                    <a:pt x="35" y="115"/>
                  </a:cubicBezTo>
                  <a:cubicBezTo>
                    <a:pt x="35" y="115"/>
                    <a:pt x="35" y="115"/>
                    <a:pt x="35" y="115"/>
                  </a:cubicBezTo>
                  <a:cubicBezTo>
                    <a:pt x="35" y="115"/>
                    <a:pt x="35" y="115"/>
                    <a:pt x="35" y="115"/>
                  </a:cubicBezTo>
                  <a:close/>
                  <a:moveTo>
                    <a:pt x="36" y="116"/>
                  </a:moveTo>
                  <a:cubicBezTo>
                    <a:pt x="37" y="116"/>
                    <a:pt x="37" y="116"/>
                    <a:pt x="37" y="116"/>
                  </a:cubicBezTo>
                  <a:cubicBezTo>
                    <a:pt x="37" y="115"/>
                    <a:pt x="37" y="115"/>
                    <a:pt x="37" y="115"/>
                  </a:cubicBezTo>
                  <a:cubicBezTo>
                    <a:pt x="36" y="115"/>
                    <a:pt x="36" y="115"/>
                    <a:pt x="36" y="115"/>
                  </a:cubicBezTo>
                  <a:cubicBezTo>
                    <a:pt x="36" y="115"/>
                    <a:pt x="36" y="115"/>
                    <a:pt x="36" y="115"/>
                  </a:cubicBezTo>
                  <a:cubicBezTo>
                    <a:pt x="36" y="115"/>
                    <a:pt x="36" y="116"/>
                    <a:pt x="36" y="116"/>
                  </a:cubicBezTo>
                  <a:close/>
                  <a:moveTo>
                    <a:pt x="33" y="118"/>
                  </a:moveTo>
                  <a:cubicBezTo>
                    <a:pt x="34" y="117"/>
                    <a:pt x="34" y="117"/>
                    <a:pt x="34" y="117"/>
                  </a:cubicBezTo>
                  <a:cubicBezTo>
                    <a:pt x="34" y="117"/>
                    <a:pt x="34" y="117"/>
                    <a:pt x="34" y="117"/>
                  </a:cubicBezTo>
                  <a:cubicBezTo>
                    <a:pt x="34" y="117"/>
                    <a:pt x="34" y="117"/>
                    <a:pt x="34" y="117"/>
                  </a:cubicBezTo>
                  <a:cubicBezTo>
                    <a:pt x="33" y="117"/>
                    <a:pt x="33" y="117"/>
                    <a:pt x="33" y="117"/>
                  </a:cubicBezTo>
                  <a:cubicBezTo>
                    <a:pt x="33" y="117"/>
                    <a:pt x="33" y="117"/>
                    <a:pt x="33" y="117"/>
                  </a:cubicBezTo>
                  <a:cubicBezTo>
                    <a:pt x="33" y="118"/>
                    <a:pt x="33" y="118"/>
                    <a:pt x="33" y="118"/>
                  </a:cubicBezTo>
                  <a:close/>
                  <a:moveTo>
                    <a:pt x="35" y="119"/>
                  </a:moveTo>
                  <a:cubicBezTo>
                    <a:pt x="36" y="118"/>
                    <a:pt x="36" y="118"/>
                    <a:pt x="36" y="118"/>
                  </a:cubicBezTo>
                  <a:cubicBezTo>
                    <a:pt x="37" y="117"/>
                    <a:pt x="37" y="117"/>
                    <a:pt x="37" y="117"/>
                  </a:cubicBezTo>
                  <a:cubicBezTo>
                    <a:pt x="37" y="117"/>
                    <a:pt x="37" y="117"/>
                    <a:pt x="37" y="117"/>
                  </a:cubicBezTo>
                  <a:cubicBezTo>
                    <a:pt x="36" y="117"/>
                    <a:pt x="36" y="117"/>
                    <a:pt x="36" y="117"/>
                  </a:cubicBezTo>
                  <a:cubicBezTo>
                    <a:pt x="35" y="117"/>
                    <a:pt x="35" y="117"/>
                    <a:pt x="35" y="117"/>
                  </a:cubicBezTo>
                  <a:cubicBezTo>
                    <a:pt x="35" y="118"/>
                    <a:pt x="35" y="118"/>
                    <a:pt x="35" y="118"/>
                  </a:cubicBezTo>
                  <a:cubicBezTo>
                    <a:pt x="35" y="118"/>
                    <a:pt x="35" y="118"/>
                    <a:pt x="35" y="118"/>
                  </a:cubicBezTo>
                  <a:cubicBezTo>
                    <a:pt x="34" y="118"/>
                    <a:pt x="34" y="118"/>
                    <a:pt x="34" y="118"/>
                  </a:cubicBezTo>
                  <a:cubicBezTo>
                    <a:pt x="34" y="119"/>
                    <a:pt x="34" y="119"/>
                    <a:pt x="34" y="119"/>
                  </a:cubicBezTo>
                  <a:cubicBezTo>
                    <a:pt x="34" y="119"/>
                    <a:pt x="34" y="119"/>
                    <a:pt x="34" y="119"/>
                  </a:cubicBezTo>
                  <a:cubicBezTo>
                    <a:pt x="35" y="119"/>
                    <a:pt x="35" y="119"/>
                    <a:pt x="35" y="119"/>
                  </a:cubicBezTo>
                  <a:cubicBezTo>
                    <a:pt x="35" y="119"/>
                    <a:pt x="35" y="119"/>
                    <a:pt x="35" y="119"/>
                  </a:cubicBezTo>
                  <a:close/>
                  <a:moveTo>
                    <a:pt x="36" y="119"/>
                  </a:moveTo>
                  <a:cubicBezTo>
                    <a:pt x="36" y="119"/>
                    <a:pt x="36" y="119"/>
                    <a:pt x="36" y="119"/>
                  </a:cubicBezTo>
                  <a:cubicBezTo>
                    <a:pt x="37" y="118"/>
                    <a:pt x="37" y="118"/>
                    <a:pt x="37" y="118"/>
                  </a:cubicBezTo>
                  <a:cubicBezTo>
                    <a:pt x="37" y="118"/>
                    <a:pt x="37" y="118"/>
                    <a:pt x="37" y="118"/>
                  </a:cubicBezTo>
                  <a:cubicBezTo>
                    <a:pt x="36" y="119"/>
                    <a:pt x="36" y="119"/>
                    <a:pt x="36" y="119"/>
                  </a:cubicBezTo>
                  <a:close/>
                  <a:moveTo>
                    <a:pt x="36" y="120"/>
                  </a:moveTo>
                  <a:cubicBezTo>
                    <a:pt x="36" y="119"/>
                    <a:pt x="36" y="119"/>
                    <a:pt x="36" y="119"/>
                  </a:cubicBezTo>
                  <a:cubicBezTo>
                    <a:pt x="36" y="119"/>
                    <a:pt x="36" y="119"/>
                    <a:pt x="36" y="119"/>
                  </a:cubicBezTo>
                  <a:cubicBezTo>
                    <a:pt x="36" y="119"/>
                    <a:pt x="36" y="119"/>
                    <a:pt x="36" y="119"/>
                  </a:cubicBezTo>
                  <a:cubicBezTo>
                    <a:pt x="36" y="120"/>
                    <a:pt x="36" y="120"/>
                    <a:pt x="36" y="120"/>
                  </a:cubicBezTo>
                  <a:close/>
                  <a:moveTo>
                    <a:pt x="34" y="120"/>
                  </a:moveTo>
                  <a:cubicBezTo>
                    <a:pt x="35" y="120"/>
                    <a:pt x="35" y="120"/>
                    <a:pt x="35" y="120"/>
                  </a:cubicBezTo>
                  <a:cubicBezTo>
                    <a:pt x="34" y="119"/>
                    <a:pt x="34" y="119"/>
                    <a:pt x="34" y="119"/>
                  </a:cubicBezTo>
                  <a:cubicBezTo>
                    <a:pt x="34" y="119"/>
                    <a:pt x="34" y="119"/>
                    <a:pt x="34" y="119"/>
                  </a:cubicBezTo>
                  <a:cubicBezTo>
                    <a:pt x="34" y="120"/>
                    <a:pt x="34" y="120"/>
                    <a:pt x="34" y="120"/>
                  </a:cubicBezTo>
                  <a:cubicBezTo>
                    <a:pt x="34" y="120"/>
                    <a:pt x="34" y="120"/>
                    <a:pt x="34" y="120"/>
                  </a:cubicBezTo>
                  <a:close/>
                  <a:moveTo>
                    <a:pt x="33" y="123"/>
                  </a:moveTo>
                  <a:cubicBezTo>
                    <a:pt x="33" y="123"/>
                    <a:pt x="33" y="123"/>
                    <a:pt x="33" y="123"/>
                  </a:cubicBezTo>
                  <a:cubicBezTo>
                    <a:pt x="33" y="123"/>
                    <a:pt x="33" y="123"/>
                    <a:pt x="33" y="123"/>
                  </a:cubicBezTo>
                  <a:cubicBezTo>
                    <a:pt x="34" y="122"/>
                    <a:pt x="34" y="122"/>
                    <a:pt x="34" y="122"/>
                  </a:cubicBezTo>
                  <a:cubicBezTo>
                    <a:pt x="35" y="122"/>
                    <a:pt x="35" y="122"/>
                    <a:pt x="35" y="122"/>
                  </a:cubicBezTo>
                  <a:cubicBezTo>
                    <a:pt x="35" y="122"/>
                    <a:pt x="35" y="122"/>
                    <a:pt x="35" y="122"/>
                  </a:cubicBezTo>
                  <a:cubicBezTo>
                    <a:pt x="35" y="122"/>
                    <a:pt x="35" y="122"/>
                    <a:pt x="35" y="122"/>
                  </a:cubicBezTo>
                  <a:cubicBezTo>
                    <a:pt x="34" y="122"/>
                    <a:pt x="34" y="122"/>
                    <a:pt x="34" y="122"/>
                  </a:cubicBezTo>
                  <a:cubicBezTo>
                    <a:pt x="33" y="122"/>
                    <a:pt x="33" y="122"/>
                    <a:pt x="33" y="122"/>
                  </a:cubicBezTo>
                  <a:cubicBezTo>
                    <a:pt x="33" y="122"/>
                    <a:pt x="33" y="122"/>
                    <a:pt x="33" y="122"/>
                  </a:cubicBezTo>
                  <a:cubicBezTo>
                    <a:pt x="33" y="122"/>
                    <a:pt x="33" y="123"/>
                    <a:pt x="33" y="123"/>
                  </a:cubicBezTo>
                  <a:close/>
                  <a:moveTo>
                    <a:pt x="32" y="125"/>
                  </a:moveTo>
                  <a:cubicBezTo>
                    <a:pt x="32" y="126"/>
                    <a:pt x="32" y="126"/>
                    <a:pt x="32" y="126"/>
                  </a:cubicBezTo>
                  <a:cubicBezTo>
                    <a:pt x="33" y="126"/>
                    <a:pt x="33" y="126"/>
                    <a:pt x="33" y="126"/>
                  </a:cubicBezTo>
                  <a:cubicBezTo>
                    <a:pt x="33" y="125"/>
                    <a:pt x="33" y="125"/>
                    <a:pt x="33" y="125"/>
                  </a:cubicBezTo>
                  <a:cubicBezTo>
                    <a:pt x="33" y="125"/>
                    <a:pt x="33" y="125"/>
                    <a:pt x="33" y="125"/>
                  </a:cubicBezTo>
                  <a:cubicBezTo>
                    <a:pt x="32" y="125"/>
                    <a:pt x="32" y="125"/>
                    <a:pt x="32" y="125"/>
                  </a:cubicBezTo>
                  <a:close/>
                  <a:moveTo>
                    <a:pt x="52" y="218"/>
                  </a:moveTo>
                  <a:cubicBezTo>
                    <a:pt x="52" y="217"/>
                    <a:pt x="52" y="217"/>
                    <a:pt x="52" y="217"/>
                  </a:cubicBezTo>
                  <a:cubicBezTo>
                    <a:pt x="53" y="217"/>
                    <a:pt x="53" y="217"/>
                    <a:pt x="53" y="217"/>
                  </a:cubicBezTo>
                  <a:cubicBezTo>
                    <a:pt x="53" y="217"/>
                    <a:pt x="53" y="217"/>
                    <a:pt x="53" y="217"/>
                  </a:cubicBezTo>
                  <a:cubicBezTo>
                    <a:pt x="53" y="218"/>
                    <a:pt x="53" y="218"/>
                    <a:pt x="53" y="218"/>
                  </a:cubicBezTo>
                  <a:cubicBezTo>
                    <a:pt x="52" y="218"/>
                    <a:pt x="52" y="218"/>
                    <a:pt x="52" y="218"/>
                  </a:cubicBezTo>
                  <a:cubicBezTo>
                    <a:pt x="52" y="218"/>
                    <a:pt x="52" y="218"/>
                    <a:pt x="52" y="218"/>
                  </a:cubicBezTo>
                  <a:cubicBezTo>
                    <a:pt x="52" y="218"/>
                    <a:pt x="52" y="218"/>
                    <a:pt x="52" y="218"/>
                  </a:cubicBezTo>
                  <a:close/>
                  <a:moveTo>
                    <a:pt x="47" y="215"/>
                  </a:moveTo>
                  <a:cubicBezTo>
                    <a:pt x="47" y="215"/>
                    <a:pt x="47" y="215"/>
                    <a:pt x="47" y="215"/>
                  </a:cubicBezTo>
                  <a:cubicBezTo>
                    <a:pt x="47" y="215"/>
                    <a:pt x="47" y="215"/>
                    <a:pt x="47" y="215"/>
                  </a:cubicBezTo>
                  <a:cubicBezTo>
                    <a:pt x="48" y="214"/>
                    <a:pt x="48" y="214"/>
                    <a:pt x="48" y="214"/>
                  </a:cubicBezTo>
                  <a:cubicBezTo>
                    <a:pt x="48" y="214"/>
                    <a:pt x="48" y="214"/>
                    <a:pt x="48" y="214"/>
                  </a:cubicBezTo>
                  <a:cubicBezTo>
                    <a:pt x="47" y="214"/>
                    <a:pt x="47" y="214"/>
                    <a:pt x="47" y="214"/>
                  </a:cubicBezTo>
                  <a:cubicBezTo>
                    <a:pt x="47" y="214"/>
                    <a:pt x="47" y="214"/>
                    <a:pt x="47" y="214"/>
                  </a:cubicBezTo>
                  <a:cubicBezTo>
                    <a:pt x="47" y="214"/>
                    <a:pt x="47" y="214"/>
                    <a:pt x="47" y="214"/>
                  </a:cubicBezTo>
                  <a:cubicBezTo>
                    <a:pt x="47" y="215"/>
                    <a:pt x="47" y="215"/>
                    <a:pt x="47" y="215"/>
                  </a:cubicBezTo>
                  <a:close/>
                  <a:moveTo>
                    <a:pt x="44" y="210"/>
                  </a:moveTo>
                  <a:cubicBezTo>
                    <a:pt x="44" y="210"/>
                    <a:pt x="44" y="210"/>
                    <a:pt x="44" y="210"/>
                  </a:cubicBezTo>
                  <a:cubicBezTo>
                    <a:pt x="44" y="210"/>
                    <a:pt x="44" y="210"/>
                    <a:pt x="44" y="210"/>
                  </a:cubicBezTo>
                  <a:cubicBezTo>
                    <a:pt x="45" y="210"/>
                    <a:pt x="45" y="210"/>
                    <a:pt x="45" y="210"/>
                  </a:cubicBezTo>
                  <a:cubicBezTo>
                    <a:pt x="45" y="209"/>
                    <a:pt x="45" y="209"/>
                    <a:pt x="45" y="209"/>
                  </a:cubicBezTo>
                  <a:cubicBezTo>
                    <a:pt x="44" y="209"/>
                    <a:pt x="44" y="209"/>
                    <a:pt x="44" y="209"/>
                  </a:cubicBezTo>
                  <a:cubicBezTo>
                    <a:pt x="44" y="210"/>
                    <a:pt x="44" y="210"/>
                    <a:pt x="44" y="210"/>
                  </a:cubicBezTo>
                  <a:close/>
                  <a:moveTo>
                    <a:pt x="42" y="210"/>
                  </a:moveTo>
                  <a:cubicBezTo>
                    <a:pt x="42" y="210"/>
                    <a:pt x="42" y="210"/>
                    <a:pt x="42" y="210"/>
                  </a:cubicBezTo>
                  <a:cubicBezTo>
                    <a:pt x="43" y="210"/>
                    <a:pt x="43" y="210"/>
                    <a:pt x="43" y="210"/>
                  </a:cubicBezTo>
                  <a:cubicBezTo>
                    <a:pt x="43" y="210"/>
                    <a:pt x="43" y="210"/>
                    <a:pt x="43" y="210"/>
                  </a:cubicBezTo>
                  <a:cubicBezTo>
                    <a:pt x="42" y="209"/>
                    <a:pt x="42" y="209"/>
                    <a:pt x="42" y="209"/>
                  </a:cubicBezTo>
                  <a:cubicBezTo>
                    <a:pt x="42" y="210"/>
                    <a:pt x="42" y="210"/>
                    <a:pt x="42" y="210"/>
                  </a:cubicBezTo>
                  <a:close/>
                  <a:moveTo>
                    <a:pt x="37" y="210"/>
                  </a:moveTo>
                  <a:cubicBezTo>
                    <a:pt x="37" y="210"/>
                    <a:pt x="37" y="210"/>
                    <a:pt x="37" y="210"/>
                  </a:cubicBezTo>
                  <a:cubicBezTo>
                    <a:pt x="38" y="210"/>
                    <a:pt x="38" y="210"/>
                    <a:pt x="38" y="210"/>
                  </a:cubicBezTo>
                  <a:cubicBezTo>
                    <a:pt x="38" y="211"/>
                    <a:pt x="38" y="211"/>
                    <a:pt x="38" y="211"/>
                  </a:cubicBezTo>
                  <a:cubicBezTo>
                    <a:pt x="39" y="211"/>
                    <a:pt x="39" y="211"/>
                    <a:pt x="39" y="211"/>
                  </a:cubicBezTo>
                  <a:cubicBezTo>
                    <a:pt x="38" y="210"/>
                    <a:pt x="38" y="210"/>
                    <a:pt x="38" y="210"/>
                  </a:cubicBezTo>
                  <a:cubicBezTo>
                    <a:pt x="38" y="210"/>
                    <a:pt x="38" y="210"/>
                    <a:pt x="38" y="210"/>
                  </a:cubicBezTo>
                  <a:cubicBezTo>
                    <a:pt x="37" y="210"/>
                    <a:pt x="37" y="210"/>
                    <a:pt x="37" y="210"/>
                  </a:cubicBezTo>
                  <a:close/>
                  <a:moveTo>
                    <a:pt x="31" y="186"/>
                  </a:moveTo>
                  <a:cubicBezTo>
                    <a:pt x="31" y="186"/>
                    <a:pt x="31" y="186"/>
                    <a:pt x="31" y="186"/>
                  </a:cubicBezTo>
                  <a:cubicBezTo>
                    <a:pt x="32" y="185"/>
                    <a:pt x="32" y="185"/>
                    <a:pt x="32" y="185"/>
                  </a:cubicBezTo>
                  <a:cubicBezTo>
                    <a:pt x="33" y="184"/>
                    <a:pt x="33" y="184"/>
                    <a:pt x="33" y="184"/>
                  </a:cubicBezTo>
                  <a:cubicBezTo>
                    <a:pt x="32" y="184"/>
                    <a:pt x="32" y="184"/>
                    <a:pt x="32" y="184"/>
                  </a:cubicBezTo>
                  <a:cubicBezTo>
                    <a:pt x="32" y="185"/>
                    <a:pt x="32" y="185"/>
                    <a:pt x="32" y="185"/>
                  </a:cubicBezTo>
                  <a:cubicBezTo>
                    <a:pt x="31" y="186"/>
                    <a:pt x="31" y="186"/>
                    <a:pt x="31" y="186"/>
                  </a:cubicBezTo>
                  <a:close/>
                  <a:moveTo>
                    <a:pt x="31" y="185"/>
                  </a:moveTo>
                  <a:cubicBezTo>
                    <a:pt x="31" y="185"/>
                    <a:pt x="31" y="185"/>
                    <a:pt x="31" y="185"/>
                  </a:cubicBezTo>
                  <a:cubicBezTo>
                    <a:pt x="31" y="185"/>
                    <a:pt x="31" y="185"/>
                    <a:pt x="31" y="185"/>
                  </a:cubicBezTo>
                  <a:cubicBezTo>
                    <a:pt x="32" y="185"/>
                    <a:pt x="32" y="185"/>
                    <a:pt x="32" y="185"/>
                  </a:cubicBezTo>
                  <a:cubicBezTo>
                    <a:pt x="32" y="184"/>
                    <a:pt x="32" y="184"/>
                    <a:pt x="32" y="184"/>
                  </a:cubicBezTo>
                  <a:cubicBezTo>
                    <a:pt x="32" y="184"/>
                    <a:pt x="32" y="184"/>
                    <a:pt x="32" y="184"/>
                  </a:cubicBezTo>
                  <a:cubicBezTo>
                    <a:pt x="31" y="185"/>
                    <a:pt x="31" y="185"/>
                    <a:pt x="31" y="185"/>
                  </a:cubicBezTo>
                  <a:close/>
                  <a:moveTo>
                    <a:pt x="27" y="177"/>
                  </a:moveTo>
                  <a:cubicBezTo>
                    <a:pt x="27" y="177"/>
                    <a:pt x="27" y="177"/>
                    <a:pt x="27" y="177"/>
                  </a:cubicBezTo>
                  <a:cubicBezTo>
                    <a:pt x="27" y="177"/>
                    <a:pt x="27" y="177"/>
                    <a:pt x="27" y="177"/>
                  </a:cubicBezTo>
                  <a:cubicBezTo>
                    <a:pt x="28" y="177"/>
                    <a:pt x="28" y="177"/>
                    <a:pt x="28" y="177"/>
                  </a:cubicBezTo>
                  <a:cubicBezTo>
                    <a:pt x="28" y="177"/>
                    <a:pt x="28" y="177"/>
                    <a:pt x="28" y="177"/>
                  </a:cubicBezTo>
                  <a:cubicBezTo>
                    <a:pt x="28" y="176"/>
                    <a:pt x="28" y="176"/>
                    <a:pt x="28" y="176"/>
                  </a:cubicBezTo>
                  <a:cubicBezTo>
                    <a:pt x="27" y="177"/>
                    <a:pt x="27" y="177"/>
                    <a:pt x="27" y="177"/>
                  </a:cubicBezTo>
                  <a:close/>
                  <a:moveTo>
                    <a:pt x="27" y="176"/>
                  </a:moveTo>
                  <a:cubicBezTo>
                    <a:pt x="27" y="176"/>
                    <a:pt x="27" y="176"/>
                    <a:pt x="27" y="176"/>
                  </a:cubicBezTo>
                  <a:cubicBezTo>
                    <a:pt x="28" y="176"/>
                    <a:pt x="28" y="176"/>
                    <a:pt x="28" y="176"/>
                  </a:cubicBezTo>
                  <a:cubicBezTo>
                    <a:pt x="28" y="175"/>
                    <a:pt x="28" y="175"/>
                    <a:pt x="28" y="175"/>
                  </a:cubicBezTo>
                  <a:cubicBezTo>
                    <a:pt x="27" y="175"/>
                    <a:pt x="27" y="175"/>
                    <a:pt x="27" y="175"/>
                  </a:cubicBezTo>
                  <a:cubicBezTo>
                    <a:pt x="27" y="176"/>
                    <a:pt x="27" y="176"/>
                    <a:pt x="27" y="176"/>
                  </a:cubicBezTo>
                  <a:close/>
                  <a:moveTo>
                    <a:pt x="27" y="168"/>
                  </a:moveTo>
                  <a:cubicBezTo>
                    <a:pt x="28" y="168"/>
                    <a:pt x="28" y="168"/>
                    <a:pt x="28" y="168"/>
                  </a:cubicBezTo>
                  <a:cubicBezTo>
                    <a:pt x="29" y="168"/>
                    <a:pt x="29" y="168"/>
                    <a:pt x="29" y="168"/>
                  </a:cubicBezTo>
                  <a:cubicBezTo>
                    <a:pt x="28" y="167"/>
                    <a:pt x="28" y="167"/>
                    <a:pt x="28" y="167"/>
                  </a:cubicBezTo>
                  <a:cubicBezTo>
                    <a:pt x="27" y="168"/>
                    <a:pt x="27" y="168"/>
                    <a:pt x="27" y="168"/>
                  </a:cubicBezTo>
                  <a:close/>
                  <a:moveTo>
                    <a:pt x="28" y="167"/>
                  </a:moveTo>
                  <a:cubicBezTo>
                    <a:pt x="28" y="167"/>
                    <a:pt x="28" y="167"/>
                    <a:pt x="28" y="167"/>
                  </a:cubicBezTo>
                  <a:cubicBezTo>
                    <a:pt x="29" y="167"/>
                    <a:pt x="29" y="167"/>
                    <a:pt x="29" y="167"/>
                  </a:cubicBezTo>
                  <a:cubicBezTo>
                    <a:pt x="29" y="167"/>
                    <a:pt x="29" y="167"/>
                    <a:pt x="29" y="167"/>
                  </a:cubicBezTo>
                  <a:cubicBezTo>
                    <a:pt x="29" y="167"/>
                    <a:pt x="29" y="167"/>
                    <a:pt x="29" y="167"/>
                  </a:cubicBezTo>
                  <a:cubicBezTo>
                    <a:pt x="28" y="167"/>
                    <a:pt x="28" y="167"/>
                    <a:pt x="28" y="167"/>
                  </a:cubicBezTo>
                  <a:cubicBezTo>
                    <a:pt x="28" y="167"/>
                    <a:pt x="28" y="167"/>
                    <a:pt x="28" y="167"/>
                  </a:cubicBezTo>
                  <a:close/>
                  <a:moveTo>
                    <a:pt x="26" y="167"/>
                  </a:moveTo>
                  <a:cubicBezTo>
                    <a:pt x="26" y="167"/>
                    <a:pt x="26" y="167"/>
                    <a:pt x="26" y="167"/>
                  </a:cubicBezTo>
                  <a:cubicBezTo>
                    <a:pt x="27" y="167"/>
                    <a:pt x="27" y="167"/>
                    <a:pt x="27" y="167"/>
                  </a:cubicBezTo>
                  <a:cubicBezTo>
                    <a:pt x="27" y="167"/>
                    <a:pt x="27" y="167"/>
                    <a:pt x="27" y="167"/>
                  </a:cubicBezTo>
                  <a:cubicBezTo>
                    <a:pt x="26" y="167"/>
                    <a:pt x="26" y="167"/>
                    <a:pt x="26" y="167"/>
                  </a:cubicBezTo>
                  <a:cubicBezTo>
                    <a:pt x="26" y="167"/>
                    <a:pt x="26" y="167"/>
                    <a:pt x="26" y="167"/>
                  </a:cubicBezTo>
                  <a:close/>
                  <a:moveTo>
                    <a:pt x="29" y="160"/>
                  </a:moveTo>
                  <a:cubicBezTo>
                    <a:pt x="28" y="160"/>
                    <a:pt x="28" y="160"/>
                    <a:pt x="28" y="160"/>
                  </a:cubicBezTo>
                  <a:cubicBezTo>
                    <a:pt x="29" y="160"/>
                    <a:pt x="29" y="160"/>
                    <a:pt x="29" y="160"/>
                  </a:cubicBezTo>
                  <a:cubicBezTo>
                    <a:pt x="29" y="160"/>
                    <a:pt x="29" y="160"/>
                    <a:pt x="29" y="160"/>
                  </a:cubicBezTo>
                  <a:cubicBezTo>
                    <a:pt x="29" y="160"/>
                    <a:pt x="29" y="160"/>
                    <a:pt x="29" y="160"/>
                  </a:cubicBezTo>
                  <a:cubicBezTo>
                    <a:pt x="30" y="159"/>
                    <a:pt x="30" y="159"/>
                    <a:pt x="30" y="159"/>
                  </a:cubicBezTo>
                  <a:cubicBezTo>
                    <a:pt x="29" y="159"/>
                    <a:pt x="29" y="159"/>
                    <a:pt x="29" y="159"/>
                  </a:cubicBezTo>
                  <a:cubicBezTo>
                    <a:pt x="29" y="160"/>
                    <a:pt x="29" y="160"/>
                    <a:pt x="29" y="160"/>
                  </a:cubicBezTo>
                  <a:close/>
                  <a:moveTo>
                    <a:pt x="36" y="157"/>
                  </a:moveTo>
                  <a:cubicBezTo>
                    <a:pt x="36" y="157"/>
                    <a:pt x="36" y="157"/>
                    <a:pt x="36" y="157"/>
                  </a:cubicBezTo>
                  <a:cubicBezTo>
                    <a:pt x="37" y="157"/>
                    <a:pt x="37" y="157"/>
                    <a:pt x="37" y="157"/>
                  </a:cubicBezTo>
                  <a:cubicBezTo>
                    <a:pt x="37" y="157"/>
                    <a:pt x="37" y="157"/>
                    <a:pt x="37" y="157"/>
                  </a:cubicBezTo>
                  <a:cubicBezTo>
                    <a:pt x="36" y="157"/>
                    <a:pt x="36" y="157"/>
                    <a:pt x="36" y="157"/>
                  </a:cubicBezTo>
                  <a:cubicBezTo>
                    <a:pt x="36" y="157"/>
                    <a:pt x="36" y="157"/>
                    <a:pt x="36" y="157"/>
                  </a:cubicBezTo>
                  <a:cubicBezTo>
                    <a:pt x="36" y="157"/>
                    <a:pt x="36" y="157"/>
                    <a:pt x="36" y="157"/>
                  </a:cubicBezTo>
                  <a:close/>
                  <a:moveTo>
                    <a:pt x="33" y="153"/>
                  </a:moveTo>
                  <a:cubicBezTo>
                    <a:pt x="33" y="154"/>
                    <a:pt x="33" y="154"/>
                    <a:pt x="33" y="154"/>
                  </a:cubicBezTo>
                  <a:cubicBezTo>
                    <a:pt x="33" y="154"/>
                    <a:pt x="33" y="154"/>
                    <a:pt x="33" y="154"/>
                  </a:cubicBezTo>
                  <a:cubicBezTo>
                    <a:pt x="34" y="154"/>
                    <a:pt x="34" y="154"/>
                    <a:pt x="34" y="154"/>
                  </a:cubicBezTo>
                  <a:cubicBezTo>
                    <a:pt x="34" y="153"/>
                    <a:pt x="34" y="153"/>
                    <a:pt x="34" y="153"/>
                  </a:cubicBezTo>
                  <a:cubicBezTo>
                    <a:pt x="33" y="153"/>
                    <a:pt x="33" y="153"/>
                    <a:pt x="33" y="153"/>
                  </a:cubicBezTo>
                  <a:cubicBezTo>
                    <a:pt x="33" y="153"/>
                    <a:pt x="33" y="153"/>
                    <a:pt x="33" y="153"/>
                  </a:cubicBezTo>
                  <a:close/>
                  <a:moveTo>
                    <a:pt x="36" y="153"/>
                  </a:moveTo>
                  <a:cubicBezTo>
                    <a:pt x="37" y="153"/>
                    <a:pt x="37" y="153"/>
                    <a:pt x="37" y="153"/>
                  </a:cubicBezTo>
                  <a:cubicBezTo>
                    <a:pt x="37" y="153"/>
                    <a:pt x="37" y="153"/>
                    <a:pt x="37" y="153"/>
                  </a:cubicBezTo>
                  <a:cubicBezTo>
                    <a:pt x="38" y="153"/>
                    <a:pt x="38" y="153"/>
                    <a:pt x="38" y="153"/>
                  </a:cubicBezTo>
                  <a:cubicBezTo>
                    <a:pt x="37" y="153"/>
                    <a:pt x="37" y="153"/>
                    <a:pt x="37" y="153"/>
                  </a:cubicBezTo>
                  <a:cubicBezTo>
                    <a:pt x="36" y="153"/>
                    <a:pt x="36" y="153"/>
                    <a:pt x="36" y="153"/>
                  </a:cubicBezTo>
                  <a:close/>
                  <a:moveTo>
                    <a:pt x="34" y="153"/>
                  </a:moveTo>
                  <a:cubicBezTo>
                    <a:pt x="35" y="153"/>
                    <a:pt x="35" y="153"/>
                    <a:pt x="35" y="153"/>
                  </a:cubicBezTo>
                  <a:cubicBezTo>
                    <a:pt x="36" y="153"/>
                    <a:pt x="36" y="153"/>
                    <a:pt x="36" y="153"/>
                  </a:cubicBezTo>
                  <a:cubicBezTo>
                    <a:pt x="37" y="152"/>
                    <a:pt x="37" y="152"/>
                    <a:pt x="37" y="152"/>
                  </a:cubicBezTo>
                  <a:cubicBezTo>
                    <a:pt x="36" y="152"/>
                    <a:pt x="36" y="152"/>
                    <a:pt x="36" y="152"/>
                  </a:cubicBezTo>
                  <a:cubicBezTo>
                    <a:pt x="35" y="152"/>
                    <a:pt x="35" y="152"/>
                    <a:pt x="35" y="152"/>
                  </a:cubicBezTo>
                  <a:cubicBezTo>
                    <a:pt x="34" y="152"/>
                    <a:pt x="34" y="152"/>
                    <a:pt x="34" y="152"/>
                  </a:cubicBezTo>
                  <a:cubicBezTo>
                    <a:pt x="34" y="153"/>
                    <a:pt x="34" y="153"/>
                    <a:pt x="34" y="153"/>
                  </a:cubicBezTo>
                  <a:close/>
                  <a:moveTo>
                    <a:pt x="42" y="137"/>
                  </a:moveTo>
                  <a:cubicBezTo>
                    <a:pt x="42" y="138"/>
                    <a:pt x="42" y="138"/>
                    <a:pt x="42" y="138"/>
                  </a:cubicBezTo>
                  <a:cubicBezTo>
                    <a:pt x="43" y="138"/>
                    <a:pt x="43" y="138"/>
                    <a:pt x="43" y="138"/>
                  </a:cubicBezTo>
                  <a:cubicBezTo>
                    <a:pt x="43" y="137"/>
                    <a:pt x="43" y="137"/>
                    <a:pt x="43" y="137"/>
                  </a:cubicBezTo>
                  <a:cubicBezTo>
                    <a:pt x="43" y="137"/>
                    <a:pt x="43" y="137"/>
                    <a:pt x="43" y="137"/>
                  </a:cubicBezTo>
                  <a:cubicBezTo>
                    <a:pt x="42" y="137"/>
                    <a:pt x="42" y="137"/>
                    <a:pt x="42" y="137"/>
                  </a:cubicBezTo>
                  <a:close/>
                  <a:moveTo>
                    <a:pt x="42" y="135"/>
                  </a:moveTo>
                  <a:cubicBezTo>
                    <a:pt x="41" y="135"/>
                    <a:pt x="41" y="135"/>
                    <a:pt x="41" y="135"/>
                  </a:cubicBezTo>
                  <a:cubicBezTo>
                    <a:pt x="42" y="136"/>
                    <a:pt x="42" y="136"/>
                    <a:pt x="42" y="136"/>
                  </a:cubicBezTo>
                  <a:cubicBezTo>
                    <a:pt x="43" y="136"/>
                    <a:pt x="43" y="136"/>
                    <a:pt x="43" y="136"/>
                  </a:cubicBezTo>
                  <a:cubicBezTo>
                    <a:pt x="42" y="135"/>
                    <a:pt x="42" y="135"/>
                    <a:pt x="42" y="135"/>
                  </a:cubicBezTo>
                  <a:cubicBezTo>
                    <a:pt x="42" y="135"/>
                    <a:pt x="42" y="135"/>
                    <a:pt x="42" y="135"/>
                  </a:cubicBezTo>
                  <a:close/>
                  <a:moveTo>
                    <a:pt x="39" y="130"/>
                  </a:moveTo>
                  <a:cubicBezTo>
                    <a:pt x="40" y="130"/>
                    <a:pt x="40" y="130"/>
                    <a:pt x="40" y="130"/>
                  </a:cubicBezTo>
                  <a:cubicBezTo>
                    <a:pt x="40" y="129"/>
                    <a:pt x="40" y="129"/>
                    <a:pt x="40" y="129"/>
                  </a:cubicBezTo>
                  <a:cubicBezTo>
                    <a:pt x="41" y="129"/>
                    <a:pt x="41" y="129"/>
                    <a:pt x="41" y="129"/>
                  </a:cubicBezTo>
                  <a:cubicBezTo>
                    <a:pt x="41" y="129"/>
                    <a:pt x="41" y="129"/>
                    <a:pt x="41" y="129"/>
                  </a:cubicBezTo>
                  <a:cubicBezTo>
                    <a:pt x="40" y="129"/>
                    <a:pt x="40" y="129"/>
                    <a:pt x="40" y="129"/>
                  </a:cubicBezTo>
                  <a:cubicBezTo>
                    <a:pt x="40" y="128"/>
                    <a:pt x="40" y="128"/>
                    <a:pt x="40" y="128"/>
                  </a:cubicBezTo>
                  <a:cubicBezTo>
                    <a:pt x="39" y="129"/>
                    <a:pt x="39" y="129"/>
                    <a:pt x="39" y="129"/>
                  </a:cubicBezTo>
                  <a:cubicBezTo>
                    <a:pt x="39" y="129"/>
                    <a:pt x="39" y="129"/>
                    <a:pt x="39" y="129"/>
                  </a:cubicBezTo>
                  <a:cubicBezTo>
                    <a:pt x="39" y="130"/>
                    <a:pt x="39" y="130"/>
                    <a:pt x="39" y="130"/>
                  </a:cubicBezTo>
                  <a:close/>
                  <a:moveTo>
                    <a:pt x="39" y="133"/>
                  </a:moveTo>
                  <a:cubicBezTo>
                    <a:pt x="40" y="133"/>
                    <a:pt x="40" y="133"/>
                    <a:pt x="40" y="133"/>
                  </a:cubicBezTo>
                  <a:cubicBezTo>
                    <a:pt x="40" y="133"/>
                    <a:pt x="40" y="133"/>
                    <a:pt x="40" y="133"/>
                  </a:cubicBezTo>
                  <a:cubicBezTo>
                    <a:pt x="41" y="132"/>
                    <a:pt x="41" y="132"/>
                    <a:pt x="41" y="132"/>
                  </a:cubicBezTo>
                  <a:cubicBezTo>
                    <a:pt x="41" y="131"/>
                    <a:pt x="41" y="131"/>
                    <a:pt x="41" y="131"/>
                  </a:cubicBezTo>
                  <a:cubicBezTo>
                    <a:pt x="40" y="131"/>
                    <a:pt x="40" y="131"/>
                    <a:pt x="40" y="131"/>
                  </a:cubicBezTo>
                  <a:cubicBezTo>
                    <a:pt x="40" y="131"/>
                    <a:pt x="40" y="131"/>
                    <a:pt x="40" y="131"/>
                  </a:cubicBezTo>
                  <a:cubicBezTo>
                    <a:pt x="39" y="133"/>
                    <a:pt x="39" y="133"/>
                    <a:pt x="39" y="133"/>
                  </a:cubicBezTo>
                  <a:close/>
                  <a:moveTo>
                    <a:pt x="36" y="133"/>
                  </a:moveTo>
                  <a:cubicBezTo>
                    <a:pt x="37" y="133"/>
                    <a:pt x="37" y="133"/>
                    <a:pt x="37" y="133"/>
                  </a:cubicBezTo>
                  <a:cubicBezTo>
                    <a:pt x="38" y="133"/>
                    <a:pt x="38" y="133"/>
                    <a:pt x="38" y="133"/>
                  </a:cubicBezTo>
                  <a:cubicBezTo>
                    <a:pt x="38" y="132"/>
                    <a:pt x="38" y="132"/>
                    <a:pt x="38" y="132"/>
                  </a:cubicBezTo>
                  <a:cubicBezTo>
                    <a:pt x="38" y="131"/>
                    <a:pt x="38" y="131"/>
                    <a:pt x="38" y="131"/>
                  </a:cubicBezTo>
                  <a:cubicBezTo>
                    <a:pt x="37" y="132"/>
                    <a:pt x="37" y="132"/>
                    <a:pt x="37" y="132"/>
                  </a:cubicBezTo>
                  <a:cubicBezTo>
                    <a:pt x="36" y="132"/>
                    <a:pt x="36" y="132"/>
                    <a:pt x="36" y="132"/>
                  </a:cubicBezTo>
                  <a:cubicBezTo>
                    <a:pt x="36" y="133"/>
                    <a:pt x="36" y="133"/>
                    <a:pt x="36" y="133"/>
                  </a:cubicBezTo>
                  <a:close/>
                  <a:moveTo>
                    <a:pt x="31" y="137"/>
                  </a:moveTo>
                  <a:cubicBezTo>
                    <a:pt x="31" y="137"/>
                    <a:pt x="31" y="137"/>
                    <a:pt x="31" y="137"/>
                  </a:cubicBezTo>
                  <a:cubicBezTo>
                    <a:pt x="31" y="138"/>
                    <a:pt x="31" y="138"/>
                    <a:pt x="31" y="138"/>
                  </a:cubicBezTo>
                  <a:cubicBezTo>
                    <a:pt x="32" y="138"/>
                    <a:pt x="32" y="138"/>
                    <a:pt x="32" y="138"/>
                  </a:cubicBezTo>
                  <a:cubicBezTo>
                    <a:pt x="32" y="137"/>
                    <a:pt x="32" y="137"/>
                    <a:pt x="32" y="137"/>
                  </a:cubicBezTo>
                  <a:cubicBezTo>
                    <a:pt x="32" y="137"/>
                    <a:pt x="32" y="137"/>
                    <a:pt x="32" y="137"/>
                  </a:cubicBezTo>
                  <a:cubicBezTo>
                    <a:pt x="31" y="137"/>
                    <a:pt x="31" y="137"/>
                    <a:pt x="31" y="137"/>
                  </a:cubicBezTo>
                  <a:close/>
                  <a:moveTo>
                    <a:pt x="41" y="144"/>
                  </a:moveTo>
                  <a:cubicBezTo>
                    <a:pt x="41" y="145"/>
                    <a:pt x="41" y="145"/>
                    <a:pt x="41" y="145"/>
                  </a:cubicBezTo>
                  <a:cubicBezTo>
                    <a:pt x="42" y="144"/>
                    <a:pt x="42" y="144"/>
                    <a:pt x="42" y="144"/>
                  </a:cubicBezTo>
                  <a:cubicBezTo>
                    <a:pt x="42" y="145"/>
                    <a:pt x="42" y="145"/>
                    <a:pt x="42" y="145"/>
                  </a:cubicBezTo>
                  <a:cubicBezTo>
                    <a:pt x="42" y="146"/>
                    <a:pt x="42" y="146"/>
                    <a:pt x="42" y="146"/>
                  </a:cubicBezTo>
                  <a:cubicBezTo>
                    <a:pt x="42" y="146"/>
                    <a:pt x="42" y="146"/>
                    <a:pt x="42" y="146"/>
                  </a:cubicBezTo>
                  <a:cubicBezTo>
                    <a:pt x="43" y="146"/>
                    <a:pt x="43" y="146"/>
                    <a:pt x="43" y="146"/>
                  </a:cubicBezTo>
                  <a:cubicBezTo>
                    <a:pt x="43" y="145"/>
                    <a:pt x="43" y="145"/>
                    <a:pt x="43" y="145"/>
                  </a:cubicBezTo>
                  <a:cubicBezTo>
                    <a:pt x="44" y="144"/>
                    <a:pt x="44" y="144"/>
                    <a:pt x="44" y="144"/>
                  </a:cubicBezTo>
                  <a:cubicBezTo>
                    <a:pt x="43" y="144"/>
                    <a:pt x="43" y="144"/>
                    <a:pt x="43" y="144"/>
                  </a:cubicBezTo>
                  <a:cubicBezTo>
                    <a:pt x="43" y="144"/>
                    <a:pt x="43" y="144"/>
                    <a:pt x="43" y="144"/>
                  </a:cubicBezTo>
                  <a:cubicBezTo>
                    <a:pt x="42" y="144"/>
                    <a:pt x="42" y="144"/>
                    <a:pt x="42" y="144"/>
                  </a:cubicBezTo>
                  <a:cubicBezTo>
                    <a:pt x="41" y="144"/>
                    <a:pt x="41" y="144"/>
                    <a:pt x="41" y="144"/>
                  </a:cubicBezTo>
                  <a:close/>
                  <a:moveTo>
                    <a:pt x="31" y="147"/>
                  </a:moveTo>
                  <a:cubicBezTo>
                    <a:pt x="31" y="147"/>
                    <a:pt x="31" y="147"/>
                    <a:pt x="31" y="147"/>
                  </a:cubicBezTo>
                  <a:cubicBezTo>
                    <a:pt x="33" y="147"/>
                    <a:pt x="33" y="147"/>
                    <a:pt x="33" y="147"/>
                  </a:cubicBezTo>
                  <a:cubicBezTo>
                    <a:pt x="33" y="148"/>
                    <a:pt x="33" y="148"/>
                    <a:pt x="33" y="148"/>
                  </a:cubicBezTo>
                  <a:cubicBezTo>
                    <a:pt x="34" y="148"/>
                    <a:pt x="34" y="148"/>
                    <a:pt x="34" y="148"/>
                  </a:cubicBezTo>
                  <a:cubicBezTo>
                    <a:pt x="34" y="148"/>
                    <a:pt x="34" y="148"/>
                    <a:pt x="34" y="148"/>
                  </a:cubicBezTo>
                  <a:cubicBezTo>
                    <a:pt x="37" y="147"/>
                    <a:pt x="37" y="147"/>
                    <a:pt x="37" y="147"/>
                  </a:cubicBezTo>
                  <a:cubicBezTo>
                    <a:pt x="38" y="147"/>
                    <a:pt x="38" y="147"/>
                    <a:pt x="38" y="147"/>
                  </a:cubicBezTo>
                  <a:cubicBezTo>
                    <a:pt x="40" y="146"/>
                    <a:pt x="40" y="146"/>
                    <a:pt x="40" y="146"/>
                  </a:cubicBezTo>
                  <a:cubicBezTo>
                    <a:pt x="39" y="145"/>
                    <a:pt x="39" y="145"/>
                    <a:pt x="39" y="145"/>
                  </a:cubicBezTo>
                  <a:cubicBezTo>
                    <a:pt x="39" y="144"/>
                    <a:pt x="39" y="144"/>
                    <a:pt x="39" y="144"/>
                  </a:cubicBezTo>
                  <a:cubicBezTo>
                    <a:pt x="38" y="144"/>
                    <a:pt x="38" y="144"/>
                    <a:pt x="38" y="144"/>
                  </a:cubicBezTo>
                  <a:cubicBezTo>
                    <a:pt x="37" y="144"/>
                    <a:pt x="37" y="144"/>
                    <a:pt x="37" y="144"/>
                  </a:cubicBezTo>
                  <a:cubicBezTo>
                    <a:pt x="37" y="142"/>
                    <a:pt x="37" y="142"/>
                    <a:pt x="37" y="142"/>
                  </a:cubicBezTo>
                  <a:cubicBezTo>
                    <a:pt x="36" y="140"/>
                    <a:pt x="36" y="140"/>
                    <a:pt x="36" y="140"/>
                  </a:cubicBezTo>
                  <a:cubicBezTo>
                    <a:pt x="34" y="140"/>
                    <a:pt x="34" y="140"/>
                    <a:pt x="34" y="140"/>
                  </a:cubicBezTo>
                  <a:cubicBezTo>
                    <a:pt x="34" y="139"/>
                    <a:pt x="34" y="139"/>
                    <a:pt x="34" y="139"/>
                  </a:cubicBezTo>
                  <a:cubicBezTo>
                    <a:pt x="32" y="139"/>
                    <a:pt x="32" y="139"/>
                    <a:pt x="32" y="139"/>
                  </a:cubicBezTo>
                  <a:cubicBezTo>
                    <a:pt x="31" y="139"/>
                    <a:pt x="31" y="139"/>
                    <a:pt x="31" y="139"/>
                  </a:cubicBezTo>
                  <a:cubicBezTo>
                    <a:pt x="31" y="139"/>
                    <a:pt x="31" y="139"/>
                    <a:pt x="31" y="139"/>
                  </a:cubicBezTo>
                  <a:cubicBezTo>
                    <a:pt x="30" y="140"/>
                    <a:pt x="30" y="140"/>
                    <a:pt x="30" y="140"/>
                  </a:cubicBezTo>
                  <a:cubicBezTo>
                    <a:pt x="30" y="141"/>
                    <a:pt x="30" y="141"/>
                    <a:pt x="30" y="141"/>
                  </a:cubicBezTo>
                  <a:cubicBezTo>
                    <a:pt x="31" y="142"/>
                    <a:pt x="31" y="142"/>
                    <a:pt x="31" y="142"/>
                  </a:cubicBezTo>
                  <a:cubicBezTo>
                    <a:pt x="32" y="142"/>
                    <a:pt x="32" y="142"/>
                    <a:pt x="32" y="142"/>
                  </a:cubicBezTo>
                  <a:cubicBezTo>
                    <a:pt x="31" y="142"/>
                    <a:pt x="31" y="142"/>
                    <a:pt x="31" y="142"/>
                  </a:cubicBezTo>
                  <a:cubicBezTo>
                    <a:pt x="30" y="142"/>
                    <a:pt x="30" y="142"/>
                    <a:pt x="30" y="142"/>
                  </a:cubicBezTo>
                  <a:cubicBezTo>
                    <a:pt x="30" y="143"/>
                    <a:pt x="30" y="143"/>
                    <a:pt x="30" y="143"/>
                  </a:cubicBezTo>
                  <a:cubicBezTo>
                    <a:pt x="30" y="143"/>
                    <a:pt x="30" y="143"/>
                    <a:pt x="30" y="143"/>
                  </a:cubicBezTo>
                  <a:cubicBezTo>
                    <a:pt x="31" y="144"/>
                    <a:pt x="31" y="144"/>
                    <a:pt x="31" y="144"/>
                  </a:cubicBezTo>
                  <a:cubicBezTo>
                    <a:pt x="30" y="144"/>
                    <a:pt x="30" y="144"/>
                    <a:pt x="30" y="144"/>
                  </a:cubicBezTo>
                  <a:cubicBezTo>
                    <a:pt x="30" y="144"/>
                    <a:pt x="30" y="144"/>
                    <a:pt x="30" y="144"/>
                  </a:cubicBezTo>
                  <a:cubicBezTo>
                    <a:pt x="30" y="145"/>
                    <a:pt x="30" y="145"/>
                    <a:pt x="30" y="145"/>
                  </a:cubicBezTo>
                  <a:cubicBezTo>
                    <a:pt x="32" y="146"/>
                    <a:pt x="32" y="146"/>
                    <a:pt x="32" y="146"/>
                  </a:cubicBezTo>
                  <a:cubicBezTo>
                    <a:pt x="33" y="146"/>
                    <a:pt x="33" y="146"/>
                    <a:pt x="33" y="146"/>
                  </a:cubicBezTo>
                  <a:cubicBezTo>
                    <a:pt x="33" y="146"/>
                    <a:pt x="33" y="146"/>
                    <a:pt x="33" y="146"/>
                  </a:cubicBezTo>
                  <a:cubicBezTo>
                    <a:pt x="35" y="145"/>
                    <a:pt x="35" y="145"/>
                    <a:pt x="35" y="145"/>
                  </a:cubicBezTo>
                  <a:cubicBezTo>
                    <a:pt x="34" y="146"/>
                    <a:pt x="34" y="146"/>
                    <a:pt x="34" y="146"/>
                  </a:cubicBezTo>
                  <a:cubicBezTo>
                    <a:pt x="33" y="147"/>
                    <a:pt x="33" y="147"/>
                    <a:pt x="33" y="147"/>
                  </a:cubicBezTo>
                  <a:cubicBezTo>
                    <a:pt x="32" y="146"/>
                    <a:pt x="32" y="146"/>
                    <a:pt x="32" y="146"/>
                  </a:cubicBezTo>
                  <a:cubicBezTo>
                    <a:pt x="31" y="146"/>
                    <a:pt x="31" y="146"/>
                    <a:pt x="31" y="146"/>
                  </a:cubicBezTo>
                  <a:lnTo>
                    <a:pt x="31" y="14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7" name="Freeform 161">
              <a:extLst>
                <a:ext uri="{FF2B5EF4-FFF2-40B4-BE49-F238E27FC236}">
                  <a16:creationId xmlns:a16="http://schemas.microsoft.com/office/drawing/2014/main" xmlns="" id="{3A181D95-373D-4D0A-8CC5-E800C0188094}"/>
                </a:ext>
              </a:extLst>
            </p:cNvPr>
            <p:cNvSpPr>
              <a:spLocks noEditPoints="1"/>
            </p:cNvSpPr>
            <p:nvPr/>
          </p:nvSpPr>
          <p:spPr bwMode="auto">
            <a:xfrm>
              <a:off x="1363786" y="980728"/>
              <a:ext cx="2554514" cy="2091372"/>
            </a:xfrm>
            <a:custGeom>
              <a:avLst/>
              <a:gdLst>
                <a:gd name="T0" fmla="*/ 282 w 385"/>
                <a:gd name="T1" fmla="*/ 23 h 323"/>
                <a:gd name="T2" fmla="*/ 282 w 385"/>
                <a:gd name="T3" fmla="*/ 55 h 323"/>
                <a:gd name="T4" fmla="*/ 281 w 385"/>
                <a:gd name="T5" fmla="*/ 61 h 323"/>
                <a:gd name="T6" fmla="*/ 300 w 385"/>
                <a:gd name="T7" fmla="*/ 38 h 323"/>
                <a:gd name="T8" fmla="*/ 301 w 385"/>
                <a:gd name="T9" fmla="*/ 22 h 323"/>
                <a:gd name="T10" fmla="*/ 325 w 385"/>
                <a:gd name="T11" fmla="*/ 10 h 323"/>
                <a:gd name="T12" fmla="*/ 379 w 385"/>
                <a:gd name="T13" fmla="*/ 12 h 323"/>
                <a:gd name="T14" fmla="*/ 330 w 385"/>
                <a:gd name="T15" fmla="*/ 46 h 323"/>
                <a:gd name="T16" fmla="*/ 296 w 385"/>
                <a:gd name="T17" fmla="*/ 67 h 323"/>
                <a:gd name="T18" fmla="*/ 308 w 385"/>
                <a:gd name="T19" fmla="*/ 151 h 323"/>
                <a:gd name="T20" fmla="*/ 270 w 385"/>
                <a:gd name="T21" fmla="*/ 63 h 323"/>
                <a:gd name="T22" fmla="*/ 241 w 385"/>
                <a:gd name="T23" fmla="*/ 43 h 323"/>
                <a:gd name="T24" fmla="*/ 201 w 385"/>
                <a:gd name="T25" fmla="*/ 40 h 323"/>
                <a:gd name="T26" fmla="*/ 263 w 385"/>
                <a:gd name="T27" fmla="*/ 71 h 323"/>
                <a:gd name="T28" fmla="*/ 273 w 385"/>
                <a:gd name="T29" fmla="*/ 98 h 323"/>
                <a:gd name="T30" fmla="*/ 165 w 385"/>
                <a:gd name="T31" fmla="*/ 52 h 323"/>
                <a:gd name="T32" fmla="*/ 239 w 385"/>
                <a:gd name="T33" fmla="*/ 81 h 323"/>
                <a:gd name="T34" fmla="*/ 222 w 385"/>
                <a:gd name="T35" fmla="*/ 71 h 323"/>
                <a:gd name="T36" fmla="*/ 213 w 385"/>
                <a:gd name="T37" fmla="*/ 74 h 323"/>
                <a:gd name="T38" fmla="*/ 201 w 385"/>
                <a:gd name="T39" fmla="*/ 63 h 323"/>
                <a:gd name="T40" fmla="*/ 145 w 385"/>
                <a:gd name="T41" fmla="*/ 70 h 323"/>
                <a:gd name="T42" fmla="*/ 207 w 385"/>
                <a:gd name="T43" fmla="*/ 101 h 323"/>
                <a:gd name="T44" fmla="*/ 221 w 385"/>
                <a:gd name="T45" fmla="*/ 106 h 323"/>
                <a:gd name="T46" fmla="*/ 277 w 385"/>
                <a:gd name="T47" fmla="*/ 112 h 323"/>
                <a:gd name="T48" fmla="*/ 266 w 385"/>
                <a:gd name="T49" fmla="*/ 145 h 323"/>
                <a:gd name="T50" fmla="*/ 191 w 385"/>
                <a:gd name="T51" fmla="*/ 148 h 323"/>
                <a:gd name="T52" fmla="*/ 188 w 385"/>
                <a:gd name="T53" fmla="*/ 109 h 323"/>
                <a:gd name="T54" fmla="*/ 162 w 385"/>
                <a:gd name="T55" fmla="*/ 87 h 323"/>
                <a:gd name="T56" fmla="*/ 142 w 385"/>
                <a:gd name="T57" fmla="*/ 130 h 323"/>
                <a:gd name="T58" fmla="*/ 182 w 385"/>
                <a:gd name="T59" fmla="*/ 139 h 323"/>
                <a:gd name="T60" fmla="*/ 277 w 385"/>
                <a:gd name="T61" fmla="*/ 194 h 323"/>
                <a:gd name="T62" fmla="*/ 280 w 385"/>
                <a:gd name="T63" fmla="*/ 154 h 323"/>
                <a:gd name="T64" fmla="*/ 242 w 385"/>
                <a:gd name="T65" fmla="*/ 135 h 323"/>
                <a:gd name="T66" fmla="*/ 258 w 385"/>
                <a:gd name="T67" fmla="*/ 120 h 323"/>
                <a:gd name="T68" fmla="*/ 287 w 385"/>
                <a:gd name="T69" fmla="*/ 120 h 323"/>
                <a:gd name="T70" fmla="*/ 296 w 385"/>
                <a:gd name="T71" fmla="*/ 143 h 323"/>
                <a:gd name="T72" fmla="*/ 305 w 385"/>
                <a:gd name="T73" fmla="*/ 158 h 323"/>
                <a:gd name="T74" fmla="*/ 320 w 385"/>
                <a:gd name="T75" fmla="*/ 177 h 323"/>
                <a:gd name="T76" fmla="*/ 306 w 385"/>
                <a:gd name="T77" fmla="*/ 178 h 323"/>
                <a:gd name="T78" fmla="*/ 298 w 385"/>
                <a:gd name="T79" fmla="*/ 202 h 323"/>
                <a:gd name="T80" fmla="*/ 241 w 385"/>
                <a:gd name="T81" fmla="*/ 185 h 323"/>
                <a:gd name="T82" fmla="*/ 283 w 385"/>
                <a:gd name="T83" fmla="*/ 220 h 323"/>
                <a:gd name="T84" fmla="*/ 229 w 385"/>
                <a:gd name="T85" fmla="*/ 245 h 323"/>
                <a:gd name="T86" fmla="*/ 305 w 385"/>
                <a:gd name="T87" fmla="*/ 297 h 323"/>
                <a:gd name="T88" fmla="*/ 326 w 385"/>
                <a:gd name="T89" fmla="*/ 297 h 323"/>
                <a:gd name="T90" fmla="*/ 318 w 385"/>
                <a:gd name="T91" fmla="*/ 278 h 323"/>
                <a:gd name="T92" fmla="*/ 35 w 385"/>
                <a:gd name="T93" fmla="*/ 268 h 323"/>
                <a:gd name="T94" fmla="*/ 20 w 385"/>
                <a:gd name="T95" fmla="*/ 240 h 323"/>
                <a:gd name="T96" fmla="*/ 65 w 385"/>
                <a:gd name="T97" fmla="*/ 112 h 323"/>
                <a:gd name="T98" fmla="*/ 28 w 385"/>
                <a:gd name="T99" fmla="*/ 245 h 323"/>
                <a:gd name="T100" fmla="*/ 68 w 385"/>
                <a:gd name="T101" fmla="*/ 116 h 323"/>
                <a:gd name="T102" fmla="*/ 112 w 385"/>
                <a:gd name="T103" fmla="*/ 117 h 323"/>
                <a:gd name="T104" fmla="*/ 169 w 385"/>
                <a:gd name="T105" fmla="*/ 137 h 323"/>
                <a:gd name="T106" fmla="*/ 201 w 385"/>
                <a:gd name="T107" fmla="*/ 156 h 323"/>
                <a:gd name="T108" fmla="*/ 225 w 385"/>
                <a:gd name="T109" fmla="*/ 132 h 323"/>
                <a:gd name="T110" fmla="*/ 258 w 385"/>
                <a:gd name="T111" fmla="*/ 148 h 323"/>
                <a:gd name="T112" fmla="*/ 216 w 385"/>
                <a:gd name="T113" fmla="*/ 185 h 323"/>
                <a:gd name="T114" fmla="*/ 178 w 385"/>
                <a:gd name="T115" fmla="*/ 234 h 323"/>
                <a:gd name="T116" fmla="*/ 246 w 385"/>
                <a:gd name="T117" fmla="*/ 222 h 323"/>
                <a:gd name="T118" fmla="*/ 293 w 385"/>
                <a:gd name="T119" fmla="*/ 224 h 323"/>
                <a:gd name="T120" fmla="*/ 312 w 385"/>
                <a:gd name="T121" fmla="*/ 258 h 323"/>
                <a:gd name="T122" fmla="*/ 275 w 385"/>
                <a:gd name="T123" fmla="*/ 281 h 323"/>
                <a:gd name="T124" fmla="*/ 281 w 385"/>
                <a:gd name="T125" fmla="*/ 309 h 3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5" h="323">
                  <a:moveTo>
                    <a:pt x="278" y="57"/>
                  </a:moveTo>
                  <a:cubicBezTo>
                    <a:pt x="279" y="56"/>
                    <a:pt x="279" y="56"/>
                    <a:pt x="279" y="56"/>
                  </a:cubicBezTo>
                  <a:cubicBezTo>
                    <a:pt x="280" y="56"/>
                    <a:pt x="280" y="56"/>
                    <a:pt x="280" y="56"/>
                  </a:cubicBezTo>
                  <a:cubicBezTo>
                    <a:pt x="281" y="54"/>
                    <a:pt x="281" y="54"/>
                    <a:pt x="281" y="54"/>
                  </a:cubicBezTo>
                  <a:cubicBezTo>
                    <a:pt x="282" y="52"/>
                    <a:pt x="282" y="52"/>
                    <a:pt x="282" y="52"/>
                  </a:cubicBezTo>
                  <a:cubicBezTo>
                    <a:pt x="282" y="52"/>
                    <a:pt x="282" y="52"/>
                    <a:pt x="282" y="52"/>
                  </a:cubicBezTo>
                  <a:cubicBezTo>
                    <a:pt x="282" y="53"/>
                    <a:pt x="282" y="53"/>
                    <a:pt x="282" y="53"/>
                  </a:cubicBezTo>
                  <a:cubicBezTo>
                    <a:pt x="282" y="54"/>
                    <a:pt x="282" y="54"/>
                    <a:pt x="282" y="54"/>
                  </a:cubicBezTo>
                  <a:cubicBezTo>
                    <a:pt x="282" y="54"/>
                    <a:pt x="282" y="54"/>
                    <a:pt x="282" y="54"/>
                  </a:cubicBezTo>
                  <a:cubicBezTo>
                    <a:pt x="283" y="54"/>
                    <a:pt x="283" y="54"/>
                    <a:pt x="283" y="54"/>
                  </a:cubicBezTo>
                  <a:cubicBezTo>
                    <a:pt x="283" y="53"/>
                    <a:pt x="283" y="53"/>
                    <a:pt x="283" y="53"/>
                  </a:cubicBezTo>
                  <a:cubicBezTo>
                    <a:pt x="284" y="53"/>
                    <a:pt x="284" y="53"/>
                    <a:pt x="284" y="53"/>
                  </a:cubicBezTo>
                  <a:cubicBezTo>
                    <a:pt x="284" y="52"/>
                    <a:pt x="284" y="52"/>
                    <a:pt x="284" y="52"/>
                  </a:cubicBezTo>
                  <a:cubicBezTo>
                    <a:pt x="283" y="52"/>
                    <a:pt x="283" y="52"/>
                    <a:pt x="283" y="52"/>
                  </a:cubicBezTo>
                  <a:cubicBezTo>
                    <a:pt x="283" y="52"/>
                    <a:pt x="283" y="52"/>
                    <a:pt x="283" y="52"/>
                  </a:cubicBezTo>
                  <a:cubicBezTo>
                    <a:pt x="284" y="51"/>
                    <a:pt x="284" y="51"/>
                    <a:pt x="284" y="51"/>
                  </a:cubicBezTo>
                  <a:cubicBezTo>
                    <a:pt x="284" y="50"/>
                    <a:pt x="284" y="50"/>
                    <a:pt x="284" y="50"/>
                  </a:cubicBezTo>
                  <a:cubicBezTo>
                    <a:pt x="284" y="50"/>
                    <a:pt x="284" y="50"/>
                    <a:pt x="284" y="50"/>
                  </a:cubicBezTo>
                  <a:cubicBezTo>
                    <a:pt x="284" y="49"/>
                    <a:pt x="284" y="49"/>
                    <a:pt x="284" y="49"/>
                  </a:cubicBezTo>
                  <a:cubicBezTo>
                    <a:pt x="285" y="48"/>
                    <a:pt x="285" y="48"/>
                    <a:pt x="285" y="48"/>
                  </a:cubicBezTo>
                  <a:cubicBezTo>
                    <a:pt x="285" y="47"/>
                    <a:pt x="285" y="47"/>
                    <a:pt x="285" y="47"/>
                  </a:cubicBezTo>
                  <a:cubicBezTo>
                    <a:pt x="286" y="47"/>
                    <a:pt x="286" y="47"/>
                    <a:pt x="286" y="47"/>
                  </a:cubicBezTo>
                  <a:cubicBezTo>
                    <a:pt x="287" y="46"/>
                    <a:pt x="287" y="46"/>
                    <a:pt x="287" y="46"/>
                  </a:cubicBezTo>
                  <a:cubicBezTo>
                    <a:pt x="287" y="47"/>
                    <a:pt x="287" y="47"/>
                    <a:pt x="287" y="47"/>
                  </a:cubicBezTo>
                  <a:cubicBezTo>
                    <a:pt x="287" y="47"/>
                    <a:pt x="287" y="47"/>
                    <a:pt x="287" y="47"/>
                  </a:cubicBezTo>
                  <a:cubicBezTo>
                    <a:pt x="286" y="47"/>
                    <a:pt x="286" y="47"/>
                    <a:pt x="286" y="47"/>
                  </a:cubicBezTo>
                  <a:cubicBezTo>
                    <a:pt x="286" y="49"/>
                    <a:pt x="286" y="49"/>
                    <a:pt x="286" y="49"/>
                  </a:cubicBezTo>
                  <a:cubicBezTo>
                    <a:pt x="285" y="50"/>
                    <a:pt x="285" y="50"/>
                    <a:pt x="285" y="50"/>
                  </a:cubicBezTo>
                  <a:cubicBezTo>
                    <a:pt x="285" y="51"/>
                    <a:pt x="285" y="51"/>
                    <a:pt x="285" y="51"/>
                  </a:cubicBezTo>
                  <a:cubicBezTo>
                    <a:pt x="285" y="51"/>
                    <a:pt x="285" y="51"/>
                    <a:pt x="285" y="51"/>
                  </a:cubicBezTo>
                  <a:cubicBezTo>
                    <a:pt x="285" y="52"/>
                    <a:pt x="285" y="52"/>
                    <a:pt x="285" y="52"/>
                  </a:cubicBezTo>
                  <a:cubicBezTo>
                    <a:pt x="286" y="52"/>
                    <a:pt x="286" y="52"/>
                    <a:pt x="286" y="52"/>
                  </a:cubicBezTo>
                  <a:cubicBezTo>
                    <a:pt x="287" y="51"/>
                    <a:pt x="287" y="51"/>
                    <a:pt x="287" y="51"/>
                  </a:cubicBezTo>
                  <a:cubicBezTo>
                    <a:pt x="288" y="49"/>
                    <a:pt x="288" y="49"/>
                    <a:pt x="288" y="49"/>
                  </a:cubicBezTo>
                  <a:cubicBezTo>
                    <a:pt x="289" y="48"/>
                    <a:pt x="289" y="48"/>
                    <a:pt x="289" y="48"/>
                  </a:cubicBezTo>
                  <a:cubicBezTo>
                    <a:pt x="289" y="47"/>
                    <a:pt x="289" y="47"/>
                    <a:pt x="289" y="47"/>
                  </a:cubicBezTo>
                  <a:cubicBezTo>
                    <a:pt x="289" y="47"/>
                    <a:pt x="289" y="47"/>
                    <a:pt x="289" y="47"/>
                  </a:cubicBezTo>
                  <a:cubicBezTo>
                    <a:pt x="290" y="46"/>
                    <a:pt x="290" y="46"/>
                    <a:pt x="290" y="46"/>
                  </a:cubicBezTo>
                  <a:cubicBezTo>
                    <a:pt x="290" y="47"/>
                    <a:pt x="290" y="47"/>
                    <a:pt x="290" y="47"/>
                  </a:cubicBezTo>
                  <a:cubicBezTo>
                    <a:pt x="290" y="47"/>
                    <a:pt x="290" y="47"/>
                    <a:pt x="290" y="47"/>
                  </a:cubicBezTo>
                  <a:cubicBezTo>
                    <a:pt x="290" y="48"/>
                    <a:pt x="290" y="48"/>
                    <a:pt x="290" y="48"/>
                  </a:cubicBezTo>
                  <a:cubicBezTo>
                    <a:pt x="290" y="48"/>
                    <a:pt x="290" y="48"/>
                    <a:pt x="290" y="48"/>
                  </a:cubicBezTo>
                  <a:cubicBezTo>
                    <a:pt x="291" y="47"/>
                    <a:pt x="291" y="47"/>
                    <a:pt x="291" y="47"/>
                  </a:cubicBezTo>
                  <a:cubicBezTo>
                    <a:pt x="292" y="47"/>
                    <a:pt x="292" y="47"/>
                    <a:pt x="292" y="47"/>
                  </a:cubicBezTo>
                  <a:cubicBezTo>
                    <a:pt x="293" y="47"/>
                    <a:pt x="293" y="47"/>
                    <a:pt x="293" y="47"/>
                  </a:cubicBezTo>
                  <a:cubicBezTo>
                    <a:pt x="295" y="46"/>
                    <a:pt x="295" y="46"/>
                    <a:pt x="295" y="46"/>
                  </a:cubicBezTo>
                  <a:cubicBezTo>
                    <a:pt x="296" y="46"/>
                    <a:pt x="296" y="46"/>
                    <a:pt x="296" y="46"/>
                  </a:cubicBezTo>
                  <a:cubicBezTo>
                    <a:pt x="296" y="46"/>
                    <a:pt x="296" y="46"/>
                    <a:pt x="296" y="46"/>
                  </a:cubicBezTo>
                  <a:cubicBezTo>
                    <a:pt x="297" y="46"/>
                    <a:pt x="297" y="46"/>
                    <a:pt x="297" y="46"/>
                  </a:cubicBezTo>
                  <a:cubicBezTo>
                    <a:pt x="297" y="45"/>
                    <a:pt x="297" y="45"/>
                    <a:pt x="297" y="45"/>
                  </a:cubicBezTo>
                  <a:cubicBezTo>
                    <a:pt x="297" y="44"/>
                    <a:pt x="297" y="44"/>
                    <a:pt x="297" y="44"/>
                  </a:cubicBezTo>
                  <a:cubicBezTo>
                    <a:pt x="298" y="44"/>
                    <a:pt x="298" y="44"/>
                    <a:pt x="298" y="44"/>
                  </a:cubicBezTo>
                  <a:cubicBezTo>
                    <a:pt x="297" y="43"/>
                    <a:pt x="297" y="43"/>
                    <a:pt x="297" y="43"/>
                  </a:cubicBezTo>
                  <a:cubicBezTo>
                    <a:pt x="297" y="42"/>
                    <a:pt x="297" y="42"/>
                    <a:pt x="297" y="42"/>
                  </a:cubicBezTo>
                  <a:cubicBezTo>
                    <a:pt x="297" y="40"/>
                    <a:pt x="297" y="40"/>
                    <a:pt x="297" y="40"/>
                  </a:cubicBezTo>
                  <a:cubicBezTo>
                    <a:pt x="297" y="40"/>
                    <a:pt x="297" y="40"/>
                    <a:pt x="297" y="40"/>
                  </a:cubicBezTo>
                  <a:cubicBezTo>
                    <a:pt x="296" y="41"/>
                    <a:pt x="296" y="41"/>
                    <a:pt x="296" y="41"/>
                  </a:cubicBezTo>
                  <a:cubicBezTo>
                    <a:pt x="295" y="43"/>
                    <a:pt x="295" y="43"/>
                    <a:pt x="295" y="43"/>
                  </a:cubicBezTo>
                  <a:cubicBezTo>
                    <a:pt x="295" y="43"/>
                    <a:pt x="295" y="43"/>
                    <a:pt x="295" y="43"/>
                  </a:cubicBezTo>
                  <a:cubicBezTo>
                    <a:pt x="295" y="42"/>
                    <a:pt x="295" y="42"/>
                    <a:pt x="295" y="42"/>
                  </a:cubicBezTo>
                  <a:cubicBezTo>
                    <a:pt x="296" y="41"/>
                    <a:pt x="296" y="41"/>
                    <a:pt x="296" y="41"/>
                  </a:cubicBezTo>
                  <a:cubicBezTo>
                    <a:pt x="297" y="41"/>
                    <a:pt x="297" y="41"/>
                    <a:pt x="297" y="41"/>
                  </a:cubicBezTo>
                  <a:cubicBezTo>
                    <a:pt x="297" y="40"/>
                    <a:pt x="297" y="40"/>
                    <a:pt x="297" y="40"/>
                  </a:cubicBezTo>
                  <a:cubicBezTo>
                    <a:pt x="296" y="39"/>
                    <a:pt x="296" y="39"/>
                    <a:pt x="296" y="39"/>
                  </a:cubicBezTo>
                  <a:cubicBezTo>
                    <a:pt x="295" y="39"/>
                    <a:pt x="295" y="39"/>
                    <a:pt x="295" y="39"/>
                  </a:cubicBezTo>
                  <a:cubicBezTo>
                    <a:pt x="295" y="39"/>
                    <a:pt x="295" y="39"/>
                    <a:pt x="295" y="39"/>
                  </a:cubicBezTo>
                  <a:cubicBezTo>
                    <a:pt x="295" y="39"/>
                    <a:pt x="295" y="39"/>
                    <a:pt x="295" y="39"/>
                  </a:cubicBezTo>
                  <a:cubicBezTo>
                    <a:pt x="294" y="39"/>
                    <a:pt x="294" y="39"/>
                    <a:pt x="294" y="39"/>
                  </a:cubicBezTo>
                  <a:cubicBezTo>
                    <a:pt x="294" y="39"/>
                    <a:pt x="294" y="39"/>
                    <a:pt x="294" y="39"/>
                  </a:cubicBezTo>
                  <a:cubicBezTo>
                    <a:pt x="293" y="39"/>
                    <a:pt x="293" y="39"/>
                    <a:pt x="293" y="39"/>
                  </a:cubicBezTo>
                  <a:cubicBezTo>
                    <a:pt x="292" y="40"/>
                    <a:pt x="292" y="40"/>
                    <a:pt x="292" y="40"/>
                  </a:cubicBezTo>
                  <a:cubicBezTo>
                    <a:pt x="292" y="39"/>
                    <a:pt x="292" y="39"/>
                    <a:pt x="292" y="39"/>
                  </a:cubicBezTo>
                  <a:cubicBezTo>
                    <a:pt x="292" y="39"/>
                    <a:pt x="292" y="39"/>
                    <a:pt x="292" y="39"/>
                  </a:cubicBezTo>
                  <a:cubicBezTo>
                    <a:pt x="294" y="38"/>
                    <a:pt x="294" y="38"/>
                    <a:pt x="294" y="38"/>
                  </a:cubicBezTo>
                  <a:cubicBezTo>
                    <a:pt x="295" y="38"/>
                    <a:pt x="295" y="38"/>
                    <a:pt x="295" y="38"/>
                  </a:cubicBezTo>
                  <a:cubicBezTo>
                    <a:pt x="296" y="37"/>
                    <a:pt x="296" y="37"/>
                    <a:pt x="296" y="37"/>
                  </a:cubicBezTo>
                  <a:cubicBezTo>
                    <a:pt x="297" y="36"/>
                    <a:pt x="297" y="36"/>
                    <a:pt x="297" y="36"/>
                  </a:cubicBezTo>
                  <a:cubicBezTo>
                    <a:pt x="298" y="35"/>
                    <a:pt x="298" y="35"/>
                    <a:pt x="298" y="35"/>
                  </a:cubicBezTo>
                  <a:cubicBezTo>
                    <a:pt x="298" y="33"/>
                    <a:pt x="298" y="33"/>
                    <a:pt x="298" y="33"/>
                  </a:cubicBezTo>
                  <a:cubicBezTo>
                    <a:pt x="298" y="33"/>
                    <a:pt x="298" y="33"/>
                    <a:pt x="298" y="33"/>
                  </a:cubicBezTo>
                  <a:cubicBezTo>
                    <a:pt x="297" y="33"/>
                    <a:pt x="297" y="33"/>
                    <a:pt x="297" y="33"/>
                  </a:cubicBezTo>
                  <a:cubicBezTo>
                    <a:pt x="297" y="34"/>
                    <a:pt x="297" y="34"/>
                    <a:pt x="297" y="34"/>
                  </a:cubicBezTo>
                  <a:cubicBezTo>
                    <a:pt x="296" y="33"/>
                    <a:pt x="296" y="33"/>
                    <a:pt x="296" y="33"/>
                  </a:cubicBezTo>
                  <a:cubicBezTo>
                    <a:pt x="297" y="33"/>
                    <a:pt x="297" y="33"/>
                    <a:pt x="297" y="33"/>
                  </a:cubicBezTo>
                  <a:cubicBezTo>
                    <a:pt x="297" y="33"/>
                    <a:pt x="297" y="33"/>
                    <a:pt x="297" y="33"/>
                  </a:cubicBezTo>
                  <a:cubicBezTo>
                    <a:pt x="298" y="33"/>
                    <a:pt x="298" y="33"/>
                    <a:pt x="298" y="33"/>
                  </a:cubicBezTo>
                  <a:cubicBezTo>
                    <a:pt x="298" y="32"/>
                    <a:pt x="298" y="32"/>
                    <a:pt x="298" y="32"/>
                  </a:cubicBezTo>
                  <a:cubicBezTo>
                    <a:pt x="298" y="31"/>
                    <a:pt x="298" y="31"/>
                    <a:pt x="298" y="31"/>
                  </a:cubicBezTo>
                  <a:cubicBezTo>
                    <a:pt x="299" y="30"/>
                    <a:pt x="299" y="30"/>
                    <a:pt x="299" y="30"/>
                  </a:cubicBezTo>
                  <a:cubicBezTo>
                    <a:pt x="299" y="30"/>
                    <a:pt x="299" y="30"/>
                    <a:pt x="299" y="30"/>
                  </a:cubicBezTo>
                  <a:cubicBezTo>
                    <a:pt x="299" y="29"/>
                    <a:pt x="299" y="29"/>
                    <a:pt x="299" y="29"/>
                  </a:cubicBezTo>
                  <a:cubicBezTo>
                    <a:pt x="299" y="29"/>
                    <a:pt x="299" y="29"/>
                    <a:pt x="299" y="29"/>
                  </a:cubicBezTo>
                  <a:cubicBezTo>
                    <a:pt x="298" y="28"/>
                    <a:pt x="298" y="28"/>
                    <a:pt x="298" y="28"/>
                  </a:cubicBezTo>
                  <a:cubicBezTo>
                    <a:pt x="297" y="29"/>
                    <a:pt x="297" y="29"/>
                    <a:pt x="297" y="29"/>
                  </a:cubicBezTo>
                  <a:cubicBezTo>
                    <a:pt x="296" y="30"/>
                    <a:pt x="296" y="30"/>
                    <a:pt x="296" y="30"/>
                  </a:cubicBezTo>
                  <a:cubicBezTo>
                    <a:pt x="296" y="31"/>
                    <a:pt x="296" y="31"/>
                    <a:pt x="296" y="31"/>
                  </a:cubicBezTo>
                  <a:cubicBezTo>
                    <a:pt x="297" y="32"/>
                    <a:pt x="297" y="32"/>
                    <a:pt x="297" y="32"/>
                  </a:cubicBezTo>
                  <a:cubicBezTo>
                    <a:pt x="296" y="33"/>
                    <a:pt x="296" y="33"/>
                    <a:pt x="296" y="33"/>
                  </a:cubicBezTo>
                  <a:cubicBezTo>
                    <a:pt x="296" y="33"/>
                    <a:pt x="296" y="33"/>
                    <a:pt x="296" y="33"/>
                  </a:cubicBezTo>
                  <a:cubicBezTo>
                    <a:pt x="295" y="33"/>
                    <a:pt x="295" y="33"/>
                    <a:pt x="295" y="33"/>
                  </a:cubicBezTo>
                  <a:cubicBezTo>
                    <a:pt x="295" y="32"/>
                    <a:pt x="295" y="32"/>
                    <a:pt x="295" y="32"/>
                  </a:cubicBezTo>
                  <a:cubicBezTo>
                    <a:pt x="295" y="32"/>
                    <a:pt x="295" y="32"/>
                    <a:pt x="295" y="32"/>
                  </a:cubicBezTo>
                  <a:cubicBezTo>
                    <a:pt x="295" y="31"/>
                    <a:pt x="295" y="31"/>
                    <a:pt x="295" y="31"/>
                  </a:cubicBezTo>
                  <a:cubicBezTo>
                    <a:pt x="296" y="30"/>
                    <a:pt x="296" y="30"/>
                    <a:pt x="296" y="30"/>
                  </a:cubicBezTo>
                  <a:cubicBezTo>
                    <a:pt x="296" y="29"/>
                    <a:pt x="296" y="29"/>
                    <a:pt x="296" y="29"/>
                  </a:cubicBezTo>
                  <a:cubicBezTo>
                    <a:pt x="296" y="29"/>
                    <a:pt x="296" y="29"/>
                    <a:pt x="296" y="29"/>
                  </a:cubicBezTo>
                  <a:cubicBezTo>
                    <a:pt x="296" y="29"/>
                    <a:pt x="296" y="29"/>
                    <a:pt x="296" y="29"/>
                  </a:cubicBezTo>
                  <a:cubicBezTo>
                    <a:pt x="297" y="29"/>
                    <a:pt x="297" y="29"/>
                    <a:pt x="297" y="29"/>
                  </a:cubicBezTo>
                  <a:cubicBezTo>
                    <a:pt x="296" y="28"/>
                    <a:pt x="296" y="28"/>
                    <a:pt x="296" y="28"/>
                  </a:cubicBezTo>
                  <a:cubicBezTo>
                    <a:pt x="296" y="27"/>
                    <a:pt x="296" y="27"/>
                    <a:pt x="296" y="27"/>
                  </a:cubicBezTo>
                  <a:cubicBezTo>
                    <a:pt x="295" y="27"/>
                    <a:pt x="295" y="27"/>
                    <a:pt x="295" y="27"/>
                  </a:cubicBezTo>
                  <a:cubicBezTo>
                    <a:pt x="294" y="27"/>
                    <a:pt x="294" y="27"/>
                    <a:pt x="294" y="27"/>
                  </a:cubicBezTo>
                  <a:cubicBezTo>
                    <a:pt x="294" y="28"/>
                    <a:pt x="294" y="28"/>
                    <a:pt x="294" y="28"/>
                  </a:cubicBezTo>
                  <a:cubicBezTo>
                    <a:pt x="293" y="27"/>
                    <a:pt x="293" y="27"/>
                    <a:pt x="293" y="27"/>
                  </a:cubicBezTo>
                  <a:cubicBezTo>
                    <a:pt x="293" y="27"/>
                    <a:pt x="293" y="27"/>
                    <a:pt x="293" y="27"/>
                  </a:cubicBezTo>
                  <a:cubicBezTo>
                    <a:pt x="293" y="26"/>
                    <a:pt x="293" y="26"/>
                    <a:pt x="293" y="26"/>
                  </a:cubicBezTo>
                  <a:cubicBezTo>
                    <a:pt x="293" y="25"/>
                    <a:pt x="293" y="25"/>
                    <a:pt x="293" y="25"/>
                  </a:cubicBezTo>
                  <a:cubicBezTo>
                    <a:pt x="293" y="23"/>
                    <a:pt x="293" y="23"/>
                    <a:pt x="293" y="23"/>
                  </a:cubicBezTo>
                  <a:cubicBezTo>
                    <a:pt x="293" y="22"/>
                    <a:pt x="293" y="22"/>
                    <a:pt x="293" y="22"/>
                  </a:cubicBezTo>
                  <a:cubicBezTo>
                    <a:pt x="293" y="21"/>
                    <a:pt x="293" y="21"/>
                    <a:pt x="293" y="21"/>
                  </a:cubicBezTo>
                  <a:cubicBezTo>
                    <a:pt x="294" y="20"/>
                    <a:pt x="294" y="20"/>
                    <a:pt x="294" y="20"/>
                  </a:cubicBezTo>
                  <a:cubicBezTo>
                    <a:pt x="293" y="19"/>
                    <a:pt x="293" y="19"/>
                    <a:pt x="293" y="19"/>
                  </a:cubicBezTo>
                  <a:cubicBezTo>
                    <a:pt x="294" y="17"/>
                    <a:pt x="294" y="17"/>
                    <a:pt x="294" y="17"/>
                  </a:cubicBezTo>
                  <a:cubicBezTo>
                    <a:pt x="294" y="16"/>
                    <a:pt x="294" y="16"/>
                    <a:pt x="294" y="16"/>
                  </a:cubicBezTo>
                  <a:cubicBezTo>
                    <a:pt x="293" y="16"/>
                    <a:pt x="293" y="16"/>
                    <a:pt x="293" y="16"/>
                  </a:cubicBezTo>
                  <a:cubicBezTo>
                    <a:pt x="293" y="15"/>
                    <a:pt x="293" y="15"/>
                    <a:pt x="293" y="15"/>
                  </a:cubicBezTo>
                  <a:cubicBezTo>
                    <a:pt x="292" y="14"/>
                    <a:pt x="292" y="14"/>
                    <a:pt x="292" y="14"/>
                  </a:cubicBezTo>
                  <a:cubicBezTo>
                    <a:pt x="292" y="13"/>
                    <a:pt x="292" y="13"/>
                    <a:pt x="292" y="13"/>
                  </a:cubicBezTo>
                  <a:cubicBezTo>
                    <a:pt x="290" y="13"/>
                    <a:pt x="290" y="13"/>
                    <a:pt x="290" y="13"/>
                  </a:cubicBezTo>
                  <a:cubicBezTo>
                    <a:pt x="290" y="13"/>
                    <a:pt x="290" y="13"/>
                    <a:pt x="290" y="13"/>
                  </a:cubicBezTo>
                  <a:cubicBezTo>
                    <a:pt x="290" y="13"/>
                    <a:pt x="290" y="13"/>
                    <a:pt x="290" y="13"/>
                  </a:cubicBezTo>
                  <a:cubicBezTo>
                    <a:pt x="290" y="14"/>
                    <a:pt x="290" y="14"/>
                    <a:pt x="290" y="14"/>
                  </a:cubicBezTo>
                  <a:cubicBezTo>
                    <a:pt x="289" y="13"/>
                    <a:pt x="289" y="13"/>
                    <a:pt x="289" y="13"/>
                  </a:cubicBezTo>
                  <a:cubicBezTo>
                    <a:pt x="288" y="13"/>
                    <a:pt x="288" y="13"/>
                    <a:pt x="288" y="13"/>
                  </a:cubicBezTo>
                  <a:cubicBezTo>
                    <a:pt x="288" y="14"/>
                    <a:pt x="288" y="14"/>
                    <a:pt x="288" y="14"/>
                  </a:cubicBezTo>
                  <a:cubicBezTo>
                    <a:pt x="287" y="15"/>
                    <a:pt x="287" y="15"/>
                    <a:pt x="287" y="15"/>
                  </a:cubicBezTo>
                  <a:cubicBezTo>
                    <a:pt x="288" y="15"/>
                    <a:pt x="288" y="15"/>
                    <a:pt x="288" y="15"/>
                  </a:cubicBezTo>
                  <a:cubicBezTo>
                    <a:pt x="288" y="15"/>
                    <a:pt x="288" y="15"/>
                    <a:pt x="288" y="15"/>
                  </a:cubicBezTo>
                  <a:cubicBezTo>
                    <a:pt x="289" y="15"/>
                    <a:pt x="289" y="15"/>
                    <a:pt x="289" y="15"/>
                  </a:cubicBezTo>
                  <a:cubicBezTo>
                    <a:pt x="290" y="15"/>
                    <a:pt x="290" y="15"/>
                    <a:pt x="290" y="15"/>
                  </a:cubicBezTo>
                  <a:cubicBezTo>
                    <a:pt x="291" y="16"/>
                    <a:pt x="291" y="16"/>
                    <a:pt x="291" y="16"/>
                  </a:cubicBezTo>
                  <a:cubicBezTo>
                    <a:pt x="291" y="16"/>
                    <a:pt x="291" y="16"/>
                    <a:pt x="291" y="16"/>
                  </a:cubicBezTo>
                  <a:cubicBezTo>
                    <a:pt x="291" y="17"/>
                    <a:pt x="291" y="17"/>
                    <a:pt x="291" y="17"/>
                  </a:cubicBezTo>
                  <a:cubicBezTo>
                    <a:pt x="290" y="18"/>
                    <a:pt x="290" y="18"/>
                    <a:pt x="290" y="18"/>
                  </a:cubicBezTo>
                  <a:cubicBezTo>
                    <a:pt x="289" y="18"/>
                    <a:pt x="289" y="18"/>
                    <a:pt x="289" y="18"/>
                  </a:cubicBezTo>
                  <a:cubicBezTo>
                    <a:pt x="288" y="17"/>
                    <a:pt x="288" y="17"/>
                    <a:pt x="288" y="17"/>
                  </a:cubicBezTo>
                  <a:cubicBezTo>
                    <a:pt x="288" y="17"/>
                    <a:pt x="288" y="17"/>
                    <a:pt x="288" y="17"/>
                  </a:cubicBezTo>
                  <a:cubicBezTo>
                    <a:pt x="287" y="17"/>
                    <a:pt x="287" y="17"/>
                    <a:pt x="287" y="17"/>
                  </a:cubicBezTo>
                  <a:cubicBezTo>
                    <a:pt x="287" y="18"/>
                    <a:pt x="287" y="18"/>
                    <a:pt x="287" y="18"/>
                  </a:cubicBezTo>
                  <a:cubicBezTo>
                    <a:pt x="288" y="18"/>
                    <a:pt x="288" y="18"/>
                    <a:pt x="288" y="18"/>
                  </a:cubicBezTo>
                  <a:cubicBezTo>
                    <a:pt x="287" y="19"/>
                    <a:pt x="287" y="19"/>
                    <a:pt x="287" y="19"/>
                  </a:cubicBezTo>
                  <a:cubicBezTo>
                    <a:pt x="286" y="19"/>
                    <a:pt x="286" y="19"/>
                    <a:pt x="286" y="19"/>
                  </a:cubicBezTo>
                  <a:cubicBezTo>
                    <a:pt x="285" y="18"/>
                    <a:pt x="285" y="18"/>
                    <a:pt x="285" y="18"/>
                  </a:cubicBezTo>
                  <a:cubicBezTo>
                    <a:pt x="284" y="18"/>
                    <a:pt x="284" y="18"/>
                    <a:pt x="284" y="18"/>
                  </a:cubicBezTo>
                  <a:cubicBezTo>
                    <a:pt x="283" y="19"/>
                    <a:pt x="283" y="19"/>
                    <a:pt x="283" y="19"/>
                  </a:cubicBezTo>
                  <a:cubicBezTo>
                    <a:pt x="283" y="20"/>
                    <a:pt x="283" y="20"/>
                    <a:pt x="283" y="20"/>
                  </a:cubicBezTo>
                  <a:cubicBezTo>
                    <a:pt x="283" y="20"/>
                    <a:pt x="283" y="20"/>
                    <a:pt x="283" y="20"/>
                  </a:cubicBezTo>
                  <a:cubicBezTo>
                    <a:pt x="284" y="20"/>
                    <a:pt x="284" y="20"/>
                    <a:pt x="284" y="20"/>
                  </a:cubicBezTo>
                  <a:cubicBezTo>
                    <a:pt x="284" y="21"/>
                    <a:pt x="284" y="21"/>
                    <a:pt x="284" y="21"/>
                  </a:cubicBezTo>
                  <a:cubicBezTo>
                    <a:pt x="285" y="22"/>
                    <a:pt x="285" y="22"/>
                    <a:pt x="285" y="22"/>
                  </a:cubicBezTo>
                  <a:cubicBezTo>
                    <a:pt x="285" y="22"/>
                    <a:pt x="285" y="22"/>
                    <a:pt x="285" y="22"/>
                  </a:cubicBezTo>
                  <a:cubicBezTo>
                    <a:pt x="284" y="22"/>
                    <a:pt x="284" y="22"/>
                    <a:pt x="284" y="22"/>
                  </a:cubicBezTo>
                  <a:cubicBezTo>
                    <a:pt x="284" y="23"/>
                    <a:pt x="284" y="23"/>
                    <a:pt x="284" y="23"/>
                  </a:cubicBezTo>
                  <a:cubicBezTo>
                    <a:pt x="285" y="23"/>
                    <a:pt x="285" y="23"/>
                    <a:pt x="285" y="23"/>
                  </a:cubicBezTo>
                  <a:cubicBezTo>
                    <a:pt x="285" y="24"/>
                    <a:pt x="285" y="24"/>
                    <a:pt x="285" y="24"/>
                  </a:cubicBezTo>
                  <a:cubicBezTo>
                    <a:pt x="284" y="24"/>
                    <a:pt x="284" y="24"/>
                    <a:pt x="284" y="24"/>
                  </a:cubicBezTo>
                  <a:cubicBezTo>
                    <a:pt x="283" y="23"/>
                    <a:pt x="283" y="23"/>
                    <a:pt x="283" y="23"/>
                  </a:cubicBezTo>
                  <a:cubicBezTo>
                    <a:pt x="282" y="23"/>
                    <a:pt x="282" y="23"/>
                    <a:pt x="282" y="23"/>
                  </a:cubicBezTo>
                  <a:cubicBezTo>
                    <a:pt x="282" y="23"/>
                    <a:pt x="282" y="23"/>
                    <a:pt x="282" y="23"/>
                  </a:cubicBezTo>
                  <a:cubicBezTo>
                    <a:pt x="281" y="23"/>
                    <a:pt x="281" y="23"/>
                    <a:pt x="281" y="23"/>
                  </a:cubicBezTo>
                  <a:cubicBezTo>
                    <a:pt x="280" y="23"/>
                    <a:pt x="280" y="23"/>
                    <a:pt x="280" y="23"/>
                  </a:cubicBezTo>
                  <a:cubicBezTo>
                    <a:pt x="280" y="24"/>
                    <a:pt x="280" y="24"/>
                    <a:pt x="280" y="24"/>
                  </a:cubicBezTo>
                  <a:cubicBezTo>
                    <a:pt x="280" y="24"/>
                    <a:pt x="280" y="24"/>
                    <a:pt x="280" y="24"/>
                  </a:cubicBezTo>
                  <a:cubicBezTo>
                    <a:pt x="280" y="25"/>
                    <a:pt x="280" y="25"/>
                    <a:pt x="280" y="25"/>
                  </a:cubicBezTo>
                  <a:cubicBezTo>
                    <a:pt x="280" y="25"/>
                    <a:pt x="280" y="25"/>
                    <a:pt x="280" y="25"/>
                  </a:cubicBezTo>
                  <a:cubicBezTo>
                    <a:pt x="280" y="24"/>
                    <a:pt x="280" y="24"/>
                    <a:pt x="280" y="24"/>
                  </a:cubicBezTo>
                  <a:cubicBezTo>
                    <a:pt x="279" y="24"/>
                    <a:pt x="279" y="24"/>
                    <a:pt x="279" y="24"/>
                  </a:cubicBezTo>
                  <a:cubicBezTo>
                    <a:pt x="278" y="24"/>
                    <a:pt x="278" y="24"/>
                    <a:pt x="278" y="24"/>
                  </a:cubicBezTo>
                  <a:cubicBezTo>
                    <a:pt x="278" y="24"/>
                    <a:pt x="278" y="24"/>
                    <a:pt x="278" y="24"/>
                  </a:cubicBezTo>
                  <a:cubicBezTo>
                    <a:pt x="277" y="23"/>
                    <a:pt x="277" y="23"/>
                    <a:pt x="277" y="23"/>
                  </a:cubicBezTo>
                  <a:cubicBezTo>
                    <a:pt x="277" y="23"/>
                    <a:pt x="277" y="23"/>
                    <a:pt x="277" y="23"/>
                  </a:cubicBezTo>
                  <a:cubicBezTo>
                    <a:pt x="276" y="23"/>
                    <a:pt x="276" y="23"/>
                    <a:pt x="276" y="23"/>
                  </a:cubicBezTo>
                  <a:cubicBezTo>
                    <a:pt x="277" y="24"/>
                    <a:pt x="277" y="24"/>
                    <a:pt x="277" y="24"/>
                  </a:cubicBezTo>
                  <a:cubicBezTo>
                    <a:pt x="277" y="25"/>
                    <a:pt x="277" y="25"/>
                    <a:pt x="277" y="25"/>
                  </a:cubicBezTo>
                  <a:cubicBezTo>
                    <a:pt x="277" y="26"/>
                    <a:pt x="277" y="26"/>
                    <a:pt x="277" y="26"/>
                  </a:cubicBezTo>
                  <a:cubicBezTo>
                    <a:pt x="278" y="27"/>
                    <a:pt x="278" y="27"/>
                    <a:pt x="278" y="27"/>
                  </a:cubicBezTo>
                  <a:cubicBezTo>
                    <a:pt x="279" y="27"/>
                    <a:pt x="279" y="27"/>
                    <a:pt x="279" y="27"/>
                  </a:cubicBezTo>
                  <a:cubicBezTo>
                    <a:pt x="279" y="27"/>
                    <a:pt x="279" y="27"/>
                    <a:pt x="279" y="27"/>
                  </a:cubicBezTo>
                  <a:cubicBezTo>
                    <a:pt x="279" y="27"/>
                    <a:pt x="279" y="27"/>
                    <a:pt x="279" y="27"/>
                  </a:cubicBezTo>
                  <a:cubicBezTo>
                    <a:pt x="278" y="27"/>
                    <a:pt x="278" y="27"/>
                    <a:pt x="278" y="27"/>
                  </a:cubicBezTo>
                  <a:cubicBezTo>
                    <a:pt x="279" y="28"/>
                    <a:pt x="279" y="28"/>
                    <a:pt x="279" y="28"/>
                  </a:cubicBezTo>
                  <a:cubicBezTo>
                    <a:pt x="279" y="29"/>
                    <a:pt x="279" y="29"/>
                    <a:pt x="279" y="29"/>
                  </a:cubicBezTo>
                  <a:cubicBezTo>
                    <a:pt x="280" y="29"/>
                    <a:pt x="280" y="29"/>
                    <a:pt x="280" y="29"/>
                  </a:cubicBezTo>
                  <a:cubicBezTo>
                    <a:pt x="281" y="29"/>
                    <a:pt x="281" y="29"/>
                    <a:pt x="281" y="29"/>
                  </a:cubicBezTo>
                  <a:cubicBezTo>
                    <a:pt x="282" y="28"/>
                    <a:pt x="282" y="28"/>
                    <a:pt x="282" y="28"/>
                  </a:cubicBezTo>
                  <a:cubicBezTo>
                    <a:pt x="282" y="29"/>
                    <a:pt x="282" y="29"/>
                    <a:pt x="282" y="29"/>
                  </a:cubicBezTo>
                  <a:cubicBezTo>
                    <a:pt x="282" y="29"/>
                    <a:pt x="282" y="29"/>
                    <a:pt x="282" y="29"/>
                  </a:cubicBezTo>
                  <a:cubicBezTo>
                    <a:pt x="282" y="30"/>
                    <a:pt x="282" y="30"/>
                    <a:pt x="282" y="30"/>
                  </a:cubicBezTo>
                  <a:cubicBezTo>
                    <a:pt x="281" y="31"/>
                    <a:pt x="281" y="31"/>
                    <a:pt x="281" y="31"/>
                  </a:cubicBezTo>
                  <a:cubicBezTo>
                    <a:pt x="281" y="31"/>
                    <a:pt x="281" y="31"/>
                    <a:pt x="281" y="31"/>
                  </a:cubicBezTo>
                  <a:cubicBezTo>
                    <a:pt x="280" y="30"/>
                    <a:pt x="280" y="30"/>
                    <a:pt x="280" y="30"/>
                  </a:cubicBezTo>
                  <a:cubicBezTo>
                    <a:pt x="277" y="30"/>
                    <a:pt x="277" y="30"/>
                    <a:pt x="277" y="30"/>
                  </a:cubicBezTo>
                  <a:cubicBezTo>
                    <a:pt x="276" y="28"/>
                    <a:pt x="276" y="28"/>
                    <a:pt x="276" y="28"/>
                  </a:cubicBezTo>
                  <a:cubicBezTo>
                    <a:pt x="276" y="28"/>
                    <a:pt x="276" y="28"/>
                    <a:pt x="276" y="28"/>
                  </a:cubicBezTo>
                  <a:cubicBezTo>
                    <a:pt x="275" y="28"/>
                    <a:pt x="275" y="28"/>
                    <a:pt x="275" y="28"/>
                  </a:cubicBezTo>
                  <a:cubicBezTo>
                    <a:pt x="275" y="28"/>
                    <a:pt x="275" y="28"/>
                    <a:pt x="275" y="28"/>
                  </a:cubicBezTo>
                  <a:cubicBezTo>
                    <a:pt x="275" y="29"/>
                    <a:pt x="275" y="29"/>
                    <a:pt x="275" y="29"/>
                  </a:cubicBezTo>
                  <a:cubicBezTo>
                    <a:pt x="275" y="29"/>
                    <a:pt x="275" y="29"/>
                    <a:pt x="275" y="29"/>
                  </a:cubicBezTo>
                  <a:cubicBezTo>
                    <a:pt x="274" y="29"/>
                    <a:pt x="274" y="29"/>
                    <a:pt x="274" y="29"/>
                  </a:cubicBezTo>
                  <a:cubicBezTo>
                    <a:pt x="275" y="31"/>
                    <a:pt x="275" y="31"/>
                    <a:pt x="275" y="31"/>
                  </a:cubicBezTo>
                  <a:cubicBezTo>
                    <a:pt x="274" y="31"/>
                    <a:pt x="274" y="31"/>
                    <a:pt x="274" y="31"/>
                  </a:cubicBezTo>
                  <a:cubicBezTo>
                    <a:pt x="274" y="31"/>
                    <a:pt x="274" y="31"/>
                    <a:pt x="274" y="31"/>
                  </a:cubicBezTo>
                  <a:cubicBezTo>
                    <a:pt x="274" y="32"/>
                    <a:pt x="274" y="32"/>
                    <a:pt x="274" y="32"/>
                  </a:cubicBezTo>
                  <a:cubicBezTo>
                    <a:pt x="273" y="32"/>
                    <a:pt x="273" y="32"/>
                    <a:pt x="273" y="32"/>
                  </a:cubicBezTo>
                  <a:cubicBezTo>
                    <a:pt x="273" y="34"/>
                    <a:pt x="273" y="34"/>
                    <a:pt x="273" y="34"/>
                  </a:cubicBezTo>
                  <a:cubicBezTo>
                    <a:pt x="274" y="34"/>
                    <a:pt x="274" y="34"/>
                    <a:pt x="274" y="34"/>
                  </a:cubicBezTo>
                  <a:cubicBezTo>
                    <a:pt x="275" y="34"/>
                    <a:pt x="275" y="34"/>
                    <a:pt x="275" y="34"/>
                  </a:cubicBezTo>
                  <a:cubicBezTo>
                    <a:pt x="276" y="35"/>
                    <a:pt x="276" y="35"/>
                    <a:pt x="276" y="35"/>
                  </a:cubicBezTo>
                  <a:cubicBezTo>
                    <a:pt x="277" y="35"/>
                    <a:pt x="277" y="35"/>
                    <a:pt x="277" y="35"/>
                  </a:cubicBezTo>
                  <a:cubicBezTo>
                    <a:pt x="277" y="35"/>
                    <a:pt x="277" y="35"/>
                    <a:pt x="277" y="35"/>
                  </a:cubicBezTo>
                  <a:cubicBezTo>
                    <a:pt x="276" y="35"/>
                    <a:pt x="276" y="35"/>
                    <a:pt x="276" y="35"/>
                  </a:cubicBezTo>
                  <a:cubicBezTo>
                    <a:pt x="275" y="35"/>
                    <a:pt x="275" y="35"/>
                    <a:pt x="275" y="35"/>
                  </a:cubicBezTo>
                  <a:cubicBezTo>
                    <a:pt x="274" y="35"/>
                    <a:pt x="274" y="35"/>
                    <a:pt x="274" y="35"/>
                  </a:cubicBezTo>
                  <a:cubicBezTo>
                    <a:pt x="273" y="35"/>
                    <a:pt x="273" y="35"/>
                    <a:pt x="273" y="35"/>
                  </a:cubicBezTo>
                  <a:cubicBezTo>
                    <a:pt x="272" y="35"/>
                    <a:pt x="272" y="35"/>
                    <a:pt x="272" y="35"/>
                  </a:cubicBezTo>
                  <a:cubicBezTo>
                    <a:pt x="271" y="36"/>
                    <a:pt x="271" y="36"/>
                    <a:pt x="271" y="36"/>
                  </a:cubicBezTo>
                  <a:cubicBezTo>
                    <a:pt x="271" y="37"/>
                    <a:pt x="271" y="37"/>
                    <a:pt x="271" y="37"/>
                  </a:cubicBezTo>
                  <a:cubicBezTo>
                    <a:pt x="272" y="37"/>
                    <a:pt x="272" y="37"/>
                    <a:pt x="272" y="37"/>
                  </a:cubicBezTo>
                  <a:cubicBezTo>
                    <a:pt x="271" y="38"/>
                    <a:pt x="271" y="38"/>
                    <a:pt x="271" y="38"/>
                  </a:cubicBezTo>
                  <a:cubicBezTo>
                    <a:pt x="271" y="38"/>
                    <a:pt x="271" y="38"/>
                    <a:pt x="271" y="38"/>
                  </a:cubicBezTo>
                  <a:cubicBezTo>
                    <a:pt x="271" y="39"/>
                    <a:pt x="271" y="39"/>
                    <a:pt x="271" y="39"/>
                  </a:cubicBezTo>
                  <a:cubicBezTo>
                    <a:pt x="271" y="39"/>
                    <a:pt x="271" y="39"/>
                    <a:pt x="271" y="39"/>
                  </a:cubicBezTo>
                  <a:cubicBezTo>
                    <a:pt x="272" y="39"/>
                    <a:pt x="272" y="39"/>
                    <a:pt x="272" y="39"/>
                  </a:cubicBezTo>
                  <a:cubicBezTo>
                    <a:pt x="273" y="39"/>
                    <a:pt x="273" y="39"/>
                    <a:pt x="273" y="39"/>
                  </a:cubicBezTo>
                  <a:cubicBezTo>
                    <a:pt x="274" y="38"/>
                    <a:pt x="274" y="38"/>
                    <a:pt x="274" y="38"/>
                  </a:cubicBezTo>
                  <a:cubicBezTo>
                    <a:pt x="274" y="38"/>
                    <a:pt x="274" y="38"/>
                    <a:pt x="274" y="38"/>
                  </a:cubicBezTo>
                  <a:cubicBezTo>
                    <a:pt x="274" y="39"/>
                    <a:pt x="274" y="39"/>
                    <a:pt x="274" y="39"/>
                  </a:cubicBezTo>
                  <a:cubicBezTo>
                    <a:pt x="273" y="39"/>
                    <a:pt x="273" y="39"/>
                    <a:pt x="273" y="39"/>
                  </a:cubicBezTo>
                  <a:cubicBezTo>
                    <a:pt x="273" y="40"/>
                    <a:pt x="273" y="40"/>
                    <a:pt x="273" y="40"/>
                  </a:cubicBezTo>
                  <a:cubicBezTo>
                    <a:pt x="273" y="40"/>
                    <a:pt x="273" y="40"/>
                    <a:pt x="273" y="40"/>
                  </a:cubicBezTo>
                  <a:cubicBezTo>
                    <a:pt x="274" y="40"/>
                    <a:pt x="274" y="40"/>
                    <a:pt x="274" y="40"/>
                  </a:cubicBezTo>
                  <a:cubicBezTo>
                    <a:pt x="275" y="40"/>
                    <a:pt x="275" y="40"/>
                    <a:pt x="275" y="40"/>
                  </a:cubicBezTo>
                  <a:cubicBezTo>
                    <a:pt x="275" y="40"/>
                    <a:pt x="275" y="40"/>
                    <a:pt x="275" y="40"/>
                  </a:cubicBezTo>
                  <a:cubicBezTo>
                    <a:pt x="276" y="39"/>
                    <a:pt x="276" y="39"/>
                    <a:pt x="276" y="39"/>
                  </a:cubicBezTo>
                  <a:cubicBezTo>
                    <a:pt x="276" y="40"/>
                    <a:pt x="276" y="40"/>
                    <a:pt x="276" y="40"/>
                  </a:cubicBezTo>
                  <a:cubicBezTo>
                    <a:pt x="275" y="40"/>
                    <a:pt x="275" y="40"/>
                    <a:pt x="275" y="40"/>
                  </a:cubicBezTo>
                  <a:cubicBezTo>
                    <a:pt x="276" y="40"/>
                    <a:pt x="276" y="40"/>
                    <a:pt x="276" y="40"/>
                  </a:cubicBezTo>
                  <a:cubicBezTo>
                    <a:pt x="277" y="40"/>
                    <a:pt x="277" y="40"/>
                    <a:pt x="277" y="40"/>
                  </a:cubicBezTo>
                  <a:cubicBezTo>
                    <a:pt x="278" y="41"/>
                    <a:pt x="278" y="41"/>
                    <a:pt x="278" y="41"/>
                  </a:cubicBezTo>
                  <a:cubicBezTo>
                    <a:pt x="277" y="41"/>
                    <a:pt x="277" y="41"/>
                    <a:pt x="277" y="41"/>
                  </a:cubicBezTo>
                  <a:cubicBezTo>
                    <a:pt x="277" y="41"/>
                    <a:pt x="277" y="41"/>
                    <a:pt x="277" y="41"/>
                  </a:cubicBezTo>
                  <a:cubicBezTo>
                    <a:pt x="277" y="42"/>
                    <a:pt x="277" y="42"/>
                    <a:pt x="277" y="42"/>
                  </a:cubicBezTo>
                  <a:cubicBezTo>
                    <a:pt x="278" y="41"/>
                    <a:pt x="278" y="41"/>
                    <a:pt x="278" y="41"/>
                  </a:cubicBezTo>
                  <a:cubicBezTo>
                    <a:pt x="279" y="42"/>
                    <a:pt x="279" y="42"/>
                    <a:pt x="279" y="42"/>
                  </a:cubicBezTo>
                  <a:cubicBezTo>
                    <a:pt x="282" y="42"/>
                    <a:pt x="282" y="42"/>
                    <a:pt x="282" y="42"/>
                  </a:cubicBezTo>
                  <a:cubicBezTo>
                    <a:pt x="282" y="43"/>
                    <a:pt x="282" y="43"/>
                    <a:pt x="282" y="43"/>
                  </a:cubicBezTo>
                  <a:cubicBezTo>
                    <a:pt x="280" y="43"/>
                    <a:pt x="280" y="43"/>
                    <a:pt x="280" y="43"/>
                  </a:cubicBezTo>
                  <a:cubicBezTo>
                    <a:pt x="279" y="43"/>
                    <a:pt x="279" y="43"/>
                    <a:pt x="279" y="43"/>
                  </a:cubicBezTo>
                  <a:cubicBezTo>
                    <a:pt x="278" y="42"/>
                    <a:pt x="278" y="42"/>
                    <a:pt x="278" y="42"/>
                  </a:cubicBezTo>
                  <a:cubicBezTo>
                    <a:pt x="277" y="42"/>
                    <a:pt x="277" y="42"/>
                    <a:pt x="277" y="42"/>
                  </a:cubicBezTo>
                  <a:cubicBezTo>
                    <a:pt x="277" y="43"/>
                    <a:pt x="277" y="43"/>
                    <a:pt x="277" y="43"/>
                  </a:cubicBezTo>
                  <a:cubicBezTo>
                    <a:pt x="278" y="43"/>
                    <a:pt x="278" y="43"/>
                    <a:pt x="278" y="43"/>
                  </a:cubicBezTo>
                  <a:cubicBezTo>
                    <a:pt x="280" y="44"/>
                    <a:pt x="280" y="44"/>
                    <a:pt x="280" y="44"/>
                  </a:cubicBezTo>
                  <a:cubicBezTo>
                    <a:pt x="281" y="44"/>
                    <a:pt x="281" y="44"/>
                    <a:pt x="281" y="44"/>
                  </a:cubicBezTo>
                  <a:cubicBezTo>
                    <a:pt x="282" y="44"/>
                    <a:pt x="282" y="44"/>
                    <a:pt x="282" y="44"/>
                  </a:cubicBezTo>
                  <a:cubicBezTo>
                    <a:pt x="280" y="44"/>
                    <a:pt x="280" y="44"/>
                    <a:pt x="280" y="44"/>
                  </a:cubicBezTo>
                  <a:cubicBezTo>
                    <a:pt x="279" y="44"/>
                    <a:pt x="279" y="44"/>
                    <a:pt x="279" y="44"/>
                  </a:cubicBezTo>
                  <a:cubicBezTo>
                    <a:pt x="278" y="44"/>
                    <a:pt x="278" y="44"/>
                    <a:pt x="278" y="44"/>
                  </a:cubicBezTo>
                  <a:cubicBezTo>
                    <a:pt x="277" y="44"/>
                    <a:pt x="277" y="44"/>
                    <a:pt x="277" y="44"/>
                  </a:cubicBezTo>
                  <a:cubicBezTo>
                    <a:pt x="276" y="43"/>
                    <a:pt x="276" y="43"/>
                    <a:pt x="276" y="43"/>
                  </a:cubicBezTo>
                  <a:cubicBezTo>
                    <a:pt x="275" y="43"/>
                    <a:pt x="275" y="43"/>
                    <a:pt x="275" y="43"/>
                  </a:cubicBezTo>
                  <a:cubicBezTo>
                    <a:pt x="274" y="42"/>
                    <a:pt x="274" y="42"/>
                    <a:pt x="274" y="42"/>
                  </a:cubicBezTo>
                  <a:cubicBezTo>
                    <a:pt x="273" y="42"/>
                    <a:pt x="273" y="42"/>
                    <a:pt x="273" y="42"/>
                  </a:cubicBezTo>
                  <a:cubicBezTo>
                    <a:pt x="273" y="43"/>
                    <a:pt x="273" y="43"/>
                    <a:pt x="273" y="43"/>
                  </a:cubicBezTo>
                  <a:cubicBezTo>
                    <a:pt x="272" y="43"/>
                    <a:pt x="272" y="43"/>
                    <a:pt x="272" y="43"/>
                  </a:cubicBezTo>
                  <a:cubicBezTo>
                    <a:pt x="271" y="43"/>
                    <a:pt x="271" y="43"/>
                    <a:pt x="271" y="43"/>
                  </a:cubicBezTo>
                  <a:cubicBezTo>
                    <a:pt x="271" y="45"/>
                    <a:pt x="271" y="45"/>
                    <a:pt x="271" y="45"/>
                  </a:cubicBezTo>
                  <a:cubicBezTo>
                    <a:pt x="272" y="46"/>
                    <a:pt x="272" y="46"/>
                    <a:pt x="272" y="46"/>
                  </a:cubicBezTo>
                  <a:cubicBezTo>
                    <a:pt x="272" y="47"/>
                    <a:pt x="272" y="47"/>
                    <a:pt x="272" y="47"/>
                  </a:cubicBezTo>
                  <a:cubicBezTo>
                    <a:pt x="271" y="47"/>
                    <a:pt x="271" y="47"/>
                    <a:pt x="271" y="47"/>
                  </a:cubicBezTo>
                  <a:cubicBezTo>
                    <a:pt x="271" y="46"/>
                    <a:pt x="271" y="46"/>
                    <a:pt x="271" y="46"/>
                  </a:cubicBezTo>
                  <a:cubicBezTo>
                    <a:pt x="270" y="46"/>
                    <a:pt x="270" y="46"/>
                    <a:pt x="270" y="46"/>
                  </a:cubicBezTo>
                  <a:cubicBezTo>
                    <a:pt x="270" y="47"/>
                    <a:pt x="270" y="47"/>
                    <a:pt x="270" y="47"/>
                  </a:cubicBezTo>
                  <a:cubicBezTo>
                    <a:pt x="270" y="48"/>
                    <a:pt x="270" y="48"/>
                    <a:pt x="270" y="48"/>
                  </a:cubicBezTo>
                  <a:cubicBezTo>
                    <a:pt x="270" y="49"/>
                    <a:pt x="270" y="49"/>
                    <a:pt x="270" y="49"/>
                  </a:cubicBezTo>
                  <a:cubicBezTo>
                    <a:pt x="271" y="48"/>
                    <a:pt x="271" y="48"/>
                    <a:pt x="271" y="48"/>
                  </a:cubicBezTo>
                  <a:cubicBezTo>
                    <a:pt x="271" y="48"/>
                    <a:pt x="271" y="48"/>
                    <a:pt x="271" y="48"/>
                  </a:cubicBezTo>
                  <a:cubicBezTo>
                    <a:pt x="272" y="49"/>
                    <a:pt x="272" y="49"/>
                    <a:pt x="272" y="49"/>
                  </a:cubicBezTo>
                  <a:cubicBezTo>
                    <a:pt x="273" y="49"/>
                    <a:pt x="273" y="49"/>
                    <a:pt x="273" y="49"/>
                  </a:cubicBezTo>
                  <a:cubicBezTo>
                    <a:pt x="272" y="50"/>
                    <a:pt x="272" y="50"/>
                    <a:pt x="272" y="50"/>
                  </a:cubicBezTo>
                  <a:cubicBezTo>
                    <a:pt x="271" y="50"/>
                    <a:pt x="271" y="50"/>
                    <a:pt x="271" y="50"/>
                  </a:cubicBezTo>
                  <a:cubicBezTo>
                    <a:pt x="271" y="49"/>
                    <a:pt x="271" y="49"/>
                    <a:pt x="271" y="49"/>
                  </a:cubicBezTo>
                  <a:cubicBezTo>
                    <a:pt x="269" y="49"/>
                    <a:pt x="269" y="49"/>
                    <a:pt x="269" y="49"/>
                  </a:cubicBezTo>
                  <a:cubicBezTo>
                    <a:pt x="269" y="51"/>
                    <a:pt x="269" y="51"/>
                    <a:pt x="269" y="51"/>
                  </a:cubicBezTo>
                  <a:cubicBezTo>
                    <a:pt x="270" y="51"/>
                    <a:pt x="270" y="51"/>
                    <a:pt x="270" y="51"/>
                  </a:cubicBezTo>
                  <a:cubicBezTo>
                    <a:pt x="270" y="51"/>
                    <a:pt x="270" y="51"/>
                    <a:pt x="270" y="51"/>
                  </a:cubicBezTo>
                  <a:cubicBezTo>
                    <a:pt x="270" y="51"/>
                    <a:pt x="270" y="51"/>
                    <a:pt x="270" y="51"/>
                  </a:cubicBezTo>
                  <a:cubicBezTo>
                    <a:pt x="270" y="53"/>
                    <a:pt x="270" y="53"/>
                    <a:pt x="270" y="53"/>
                  </a:cubicBezTo>
                  <a:cubicBezTo>
                    <a:pt x="270" y="53"/>
                    <a:pt x="270" y="53"/>
                    <a:pt x="270" y="53"/>
                  </a:cubicBezTo>
                  <a:cubicBezTo>
                    <a:pt x="271" y="53"/>
                    <a:pt x="271" y="53"/>
                    <a:pt x="271" y="53"/>
                  </a:cubicBezTo>
                  <a:cubicBezTo>
                    <a:pt x="271" y="54"/>
                    <a:pt x="271" y="54"/>
                    <a:pt x="271" y="54"/>
                  </a:cubicBezTo>
                  <a:cubicBezTo>
                    <a:pt x="272" y="54"/>
                    <a:pt x="272" y="54"/>
                    <a:pt x="272" y="54"/>
                  </a:cubicBezTo>
                  <a:cubicBezTo>
                    <a:pt x="274" y="56"/>
                    <a:pt x="274" y="56"/>
                    <a:pt x="274" y="56"/>
                  </a:cubicBezTo>
                  <a:cubicBezTo>
                    <a:pt x="275" y="55"/>
                    <a:pt x="275" y="55"/>
                    <a:pt x="275" y="55"/>
                  </a:cubicBezTo>
                  <a:cubicBezTo>
                    <a:pt x="275" y="55"/>
                    <a:pt x="275" y="55"/>
                    <a:pt x="275" y="55"/>
                  </a:cubicBezTo>
                  <a:cubicBezTo>
                    <a:pt x="275" y="54"/>
                    <a:pt x="275" y="54"/>
                    <a:pt x="275" y="54"/>
                  </a:cubicBezTo>
                  <a:cubicBezTo>
                    <a:pt x="276" y="54"/>
                    <a:pt x="276" y="54"/>
                    <a:pt x="276" y="54"/>
                  </a:cubicBezTo>
                  <a:cubicBezTo>
                    <a:pt x="277" y="55"/>
                    <a:pt x="277" y="55"/>
                    <a:pt x="277" y="55"/>
                  </a:cubicBezTo>
                  <a:cubicBezTo>
                    <a:pt x="276" y="55"/>
                    <a:pt x="276" y="55"/>
                    <a:pt x="276" y="55"/>
                  </a:cubicBezTo>
                  <a:cubicBezTo>
                    <a:pt x="276" y="56"/>
                    <a:pt x="276" y="56"/>
                    <a:pt x="276" y="56"/>
                  </a:cubicBezTo>
                  <a:cubicBezTo>
                    <a:pt x="277" y="56"/>
                    <a:pt x="277" y="56"/>
                    <a:pt x="277" y="56"/>
                  </a:cubicBezTo>
                  <a:cubicBezTo>
                    <a:pt x="278" y="54"/>
                    <a:pt x="278" y="54"/>
                    <a:pt x="278" y="54"/>
                  </a:cubicBezTo>
                  <a:cubicBezTo>
                    <a:pt x="278" y="52"/>
                    <a:pt x="278" y="52"/>
                    <a:pt x="278" y="52"/>
                  </a:cubicBezTo>
                  <a:cubicBezTo>
                    <a:pt x="278" y="51"/>
                    <a:pt x="278" y="51"/>
                    <a:pt x="278" y="51"/>
                  </a:cubicBezTo>
                  <a:cubicBezTo>
                    <a:pt x="279" y="50"/>
                    <a:pt x="279" y="50"/>
                    <a:pt x="279" y="50"/>
                  </a:cubicBezTo>
                  <a:cubicBezTo>
                    <a:pt x="279" y="50"/>
                    <a:pt x="279" y="50"/>
                    <a:pt x="279" y="50"/>
                  </a:cubicBezTo>
                  <a:cubicBezTo>
                    <a:pt x="279" y="51"/>
                    <a:pt x="279" y="51"/>
                    <a:pt x="279" y="51"/>
                  </a:cubicBezTo>
                  <a:cubicBezTo>
                    <a:pt x="278" y="52"/>
                    <a:pt x="278" y="52"/>
                    <a:pt x="278" y="52"/>
                  </a:cubicBezTo>
                  <a:cubicBezTo>
                    <a:pt x="278" y="53"/>
                    <a:pt x="278" y="53"/>
                    <a:pt x="278" y="53"/>
                  </a:cubicBezTo>
                  <a:cubicBezTo>
                    <a:pt x="278" y="54"/>
                    <a:pt x="278" y="54"/>
                    <a:pt x="278" y="54"/>
                  </a:cubicBezTo>
                  <a:cubicBezTo>
                    <a:pt x="278" y="55"/>
                    <a:pt x="278" y="55"/>
                    <a:pt x="278" y="55"/>
                  </a:cubicBezTo>
                  <a:cubicBezTo>
                    <a:pt x="278" y="56"/>
                    <a:pt x="278" y="56"/>
                    <a:pt x="278" y="56"/>
                  </a:cubicBezTo>
                  <a:cubicBezTo>
                    <a:pt x="278" y="57"/>
                    <a:pt x="278" y="57"/>
                    <a:pt x="278" y="57"/>
                  </a:cubicBezTo>
                  <a:cubicBezTo>
                    <a:pt x="278" y="57"/>
                    <a:pt x="278" y="57"/>
                    <a:pt x="278" y="57"/>
                  </a:cubicBezTo>
                  <a:close/>
                  <a:moveTo>
                    <a:pt x="281" y="22"/>
                  </a:moveTo>
                  <a:cubicBezTo>
                    <a:pt x="281" y="21"/>
                    <a:pt x="281" y="21"/>
                    <a:pt x="281" y="21"/>
                  </a:cubicBezTo>
                  <a:cubicBezTo>
                    <a:pt x="281" y="21"/>
                    <a:pt x="281" y="21"/>
                    <a:pt x="281" y="21"/>
                  </a:cubicBezTo>
                  <a:cubicBezTo>
                    <a:pt x="282" y="22"/>
                    <a:pt x="282" y="22"/>
                    <a:pt x="282" y="22"/>
                  </a:cubicBezTo>
                  <a:cubicBezTo>
                    <a:pt x="282" y="22"/>
                    <a:pt x="282" y="22"/>
                    <a:pt x="282" y="22"/>
                  </a:cubicBezTo>
                  <a:cubicBezTo>
                    <a:pt x="283" y="22"/>
                    <a:pt x="283" y="22"/>
                    <a:pt x="283" y="22"/>
                  </a:cubicBezTo>
                  <a:cubicBezTo>
                    <a:pt x="282" y="22"/>
                    <a:pt x="282" y="22"/>
                    <a:pt x="282" y="22"/>
                  </a:cubicBezTo>
                  <a:cubicBezTo>
                    <a:pt x="282" y="22"/>
                    <a:pt x="282" y="22"/>
                    <a:pt x="282" y="22"/>
                  </a:cubicBezTo>
                  <a:cubicBezTo>
                    <a:pt x="281" y="22"/>
                    <a:pt x="281" y="22"/>
                    <a:pt x="281" y="22"/>
                  </a:cubicBezTo>
                  <a:cubicBezTo>
                    <a:pt x="281" y="22"/>
                    <a:pt x="281" y="22"/>
                    <a:pt x="281" y="22"/>
                  </a:cubicBezTo>
                  <a:close/>
                  <a:moveTo>
                    <a:pt x="281" y="57"/>
                  </a:moveTo>
                  <a:cubicBezTo>
                    <a:pt x="281" y="56"/>
                    <a:pt x="281" y="56"/>
                    <a:pt x="281" y="56"/>
                  </a:cubicBezTo>
                  <a:cubicBezTo>
                    <a:pt x="282" y="55"/>
                    <a:pt x="282" y="55"/>
                    <a:pt x="282" y="55"/>
                  </a:cubicBezTo>
                  <a:cubicBezTo>
                    <a:pt x="282" y="55"/>
                    <a:pt x="282" y="55"/>
                    <a:pt x="282" y="55"/>
                  </a:cubicBezTo>
                  <a:cubicBezTo>
                    <a:pt x="283" y="55"/>
                    <a:pt x="283" y="55"/>
                    <a:pt x="283" y="55"/>
                  </a:cubicBezTo>
                  <a:cubicBezTo>
                    <a:pt x="283" y="55"/>
                    <a:pt x="283" y="55"/>
                    <a:pt x="283" y="55"/>
                  </a:cubicBezTo>
                  <a:cubicBezTo>
                    <a:pt x="283" y="55"/>
                    <a:pt x="283" y="55"/>
                    <a:pt x="283" y="55"/>
                  </a:cubicBezTo>
                  <a:cubicBezTo>
                    <a:pt x="282" y="56"/>
                    <a:pt x="282" y="56"/>
                    <a:pt x="282" y="56"/>
                  </a:cubicBezTo>
                  <a:cubicBezTo>
                    <a:pt x="282" y="57"/>
                    <a:pt x="282" y="57"/>
                    <a:pt x="282" y="57"/>
                  </a:cubicBezTo>
                  <a:cubicBezTo>
                    <a:pt x="281" y="57"/>
                    <a:pt x="281" y="57"/>
                    <a:pt x="281" y="57"/>
                  </a:cubicBezTo>
                  <a:close/>
                  <a:moveTo>
                    <a:pt x="290" y="49"/>
                  </a:moveTo>
                  <a:cubicBezTo>
                    <a:pt x="291" y="48"/>
                    <a:pt x="291" y="48"/>
                    <a:pt x="291" y="48"/>
                  </a:cubicBezTo>
                  <a:cubicBezTo>
                    <a:pt x="292" y="48"/>
                    <a:pt x="292" y="48"/>
                    <a:pt x="292" y="48"/>
                  </a:cubicBezTo>
                  <a:cubicBezTo>
                    <a:pt x="293" y="47"/>
                    <a:pt x="293" y="47"/>
                    <a:pt x="293" y="47"/>
                  </a:cubicBezTo>
                  <a:cubicBezTo>
                    <a:pt x="294" y="48"/>
                    <a:pt x="294" y="48"/>
                    <a:pt x="294" y="48"/>
                  </a:cubicBezTo>
                  <a:cubicBezTo>
                    <a:pt x="295" y="48"/>
                    <a:pt x="295" y="48"/>
                    <a:pt x="295" y="48"/>
                  </a:cubicBezTo>
                  <a:cubicBezTo>
                    <a:pt x="294" y="49"/>
                    <a:pt x="294" y="49"/>
                    <a:pt x="294" y="49"/>
                  </a:cubicBezTo>
                  <a:cubicBezTo>
                    <a:pt x="293" y="49"/>
                    <a:pt x="293" y="49"/>
                    <a:pt x="293" y="49"/>
                  </a:cubicBezTo>
                  <a:cubicBezTo>
                    <a:pt x="292" y="49"/>
                    <a:pt x="292" y="49"/>
                    <a:pt x="292" y="49"/>
                  </a:cubicBezTo>
                  <a:cubicBezTo>
                    <a:pt x="291" y="50"/>
                    <a:pt x="291" y="50"/>
                    <a:pt x="291" y="50"/>
                  </a:cubicBezTo>
                  <a:cubicBezTo>
                    <a:pt x="291" y="49"/>
                    <a:pt x="291" y="49"/>
                    <a:pt x="291" y="49"/>
                  </a:cubicBezTo>
                  <a:cubicBezTo>
                    <a:pt x="290" y="49"/>
                    <a:pt x="290" y="49"/>
                    <a:pt x="290" y="49"/>
                  </a:cubicBezTo>
                  <a:close/>
                  <a:moveTo>
                    <a:pt x="357" y="2"/>
                  </a:moveTo>
                  <a:cubicBezTo>
                    <a:pt x="357" y="1"/>
                    <a:pt x="357" y="1"/>
                    <a:pt x="357" y="1"/>
                  </a:cubicBezTo>
                  <a:cubicBezTo>
                    <a:pt x="358" y="1"/>
                    <a:pt x="358" y="1"/>
                    <a:pt x="358" y="1"/>
                  </a:cubicBezTo>
                  <a:cubicBezTo>
                    <a:pt x="358" y="2"/>
                    <a:pt x="358" y="2"/>
                    <a:pt x="358" y="2"/>
                  </a:cubicBezTo>
                  <a:cubicBezTo>
                    <a:pt x="358" y="2"/>
                    <a:pt x="358" y="2"/>
                    <a:pt x="358" y="2"/>
                  </a:cubicBezTo>
                  <a:cubicBezTo>
                    <a:pt x="357" y="2"/>
                    <a:pt x="357" y="2"/>
                    <a:pt x="357" y="2"/>
                  </a:cubicBezTo>
                  <a:close/>
                  <a:moveTo>
                    <a:pt x="325" y="58"/>
                  </a:moveTo>
                  <a:cubicBezTo>
                    <a:pt x="325" y="59"/>
                    <a:pt x="325" y="59"/>
                    <a:pt x="325" y="59"/>
                  </a:cubicBezTo>
                  <a:cubicBezTo>
                    <a:pt x="325" y="59"/>
                    <a:pt x="325" y="59"/>
                    <a:pt x="325" y="59"/>
                  </a:cubicBezTo>
                  <a:cubicBezTo>
                    <a:pt x="326" y="59"/>
                    <a:pt x="326" y="59"/>
                    <a:pt x="326" y="59"/>
                  </a:cubicBezTo>
                  <a:cubicBezTo>
                    <a:pt x="326" y="59"/>
                    <a:pt x="326" y="59"/>
                    <a:pt x="326" y="59"/>
                  </a:cubicBezTo>
                  <a:cubicBezTo>
                    <a:pt x="325" y="58"/>
                    <a:pt x="325" y="58"/>
                    <a:pt x="325" y="58"/>
                  </a:cubicBezTo>
                  <a:cubicBezTo>
                    <a:pt x="325" y="58"/>
                    <a:pt x="325" y="58"/>
                    <a:pt x="325" y="58"/>
                  </a:cubicBezTo>
                  <a:close/>
                  <a:moveTo>
                    <a:pt x="309" y="67"/>
                  </a:moveTo>
                  <a:cubicBezTo>
                    <a:pt x="309" y="68"/>
                    <a:pt x="309" y="68"/>
                    <a:pt x="309" y="68"/>
                  </a:cubicBezTo>
                  <a:cubicBezTo>
                    <a:pt x="310" y="68"/>
                    <a:pt x="310" y="68"/>
                    <a:pt x="310" y="68"/>
                  </a:cubicBezTo>
                  <a:cubicBezTo>
                    <a:pt x="310" y="67"/>
                    <a:pt x="310" y="67"/>
                    <a:pt x="310" y="67"/>
                  </a:cubicBezTo>
                  <a:cubicBezTo>
                    <a:pt x="309" y="67"/>
                    <a:pt x="309" y="67"/>
                    <a:pt x="309" y="67"/>
                  </a:cubicBezTo>
                  <a:close/>
                  <a:moveTo>
                    <a:pt x="287" y="67"/>
                  </a:moveTo>
                  <a:cubicBezTo>
                    <a:pt x="286" y="66"/>
                    <a:pt x="286" y="66"/>
                    <a:pt x="286" y="66"/>
                  </a:cubicBezTo>
                  <a:cubicBezTo>
                    <a:pt x="286" y="65"/>
                    <a:pt x="286" y="65"/>
                    <a:pt x="286" y="65"/>
                  </a:cubicBezTo>
                  <a:cubicBezTo>
                    <a:pt x="287" y="65"/>
                    <a:pt x="287" y="65"/>
                    <a:pt x="287" y="65"/>
                  </a:cubicBezTo>
                  <a:cubicBezTo>
                    <a:pt x="287" y="66"/>
                    <a:pt x="287" y="66"/>
                    <a:pt x="287" y="66"/>
                  </a:cubicBezTo>
                  <a:cubicBezTo>
                    <a:pt x="287" y="67"/>
                    <a:pt x="287" y="67"/>
                    <a:pt x="287" y="67"/>
                  </a:cubicBezTo>
                  <a:cubicBezTo>
                    <a:pt x="287" y="67"/>
                    <a:pt x="287" y="67"/>
                    <a:pt x="287" y="67"/>
                  </a:cubicBezTo>
                  <a:cubicBezTo>
                    <a:pt x="287" y="67"/>
                    <a:pt x="287" y="67"/>
                    <a:pt x="287" y="67"/>
                  </a:cubicBezTo>
                  <a:close/>
                  <a:moveTo>
                    <a:pt x="280" y="79"/>
                  </a:moveTo>
                  <a:cubicBezTo>
                    <a:pt x="280" y="78"/>
                    <a:pt x="280" y="78"/>
                    <a:pt x="280" y="78"/>
                  </a:cubicBezTo>
                  <a:cubicBezTo>
                    <a:pt x="280" y="78"/>
                    <a:pt x="280" y="78"/>
                    <a:pt x="280" y="78"/>
                  </a:cubicBezTo>
                  <a:cubicBezTo>
                    <a:pt x="280" y="77"/>
                    <a:pt x="280" y="77"/>
                    <a:pt x="280" y="77"/>
                  </a:cubicBezTo>
                  <a:cubicBezTo>
                    <a:pt x="280" y="77"/>
                    <a:pt x="280" y="77"/>
                    <a:pt x="280" y="77"/>
                  </a:cubicBezTo>
                  <a:cubicBezTo>
                    <a:pt x="279" y="77"/>
                    <a:pt x="279" y="77"/>
                    <a:pt x="279" y="77"/>
                  </a:cubicBezTo>
                  <a:cubicBezTo>
                    <a:pt x="279" y="78"/>
                    <a:pt x="279" y="78"/>
                    <a:pt x="279" y="78"/>
                  </a:cubicBezTo>
                  <a:cubicBezTo>
                    <a:pt x="279" y="79"/>
                    <a:pt x="279" y="79"/>
                    <a:pt x="279" y="79"/>
                  </a:cubicBezTo>
                  <a:cubicBezTo>
                    <a:pt x="280" y="80"/>
                    <a:pt x="280" y="80"/>
                    <a:pt x="280" y="80"/>
                  </a:cubicBezTo>
                  <a:cubicBezTo>
                    <a:pt x="280" y="81"/>
                    <a:pt x="280" y="81"/>
                    <a:pt x="280" y="81"/>
                  </a:cubicBezTo>
                  <a:cubicBezTo>
                    <a:pt x="279" y="81"/>
                    <a:pt x="279" y="81"/>
                    <a:pt x="279" y="81"/>
                  </a:cubicBezTo>
                  <a:cubicBezTo>
                    <a:pt x="279" y="80"/>
                    <a:pt x="279" y="80"/>
                    <a:pt x="279" y="80"/>
                  </a:cubicBezTo>
                  <a:cubicBezTo>
                    <a:pt x="277" y="80"/>
                    <a:pt x="277" y="80"/>
                    <a:pt x="277" y="80"/>
                  </a:cubicBezTo>
                  <a:cubicBezTo>
                    <a:pt x="277" y="80"/>
                    <a:pt x="277" y="80"/>
                    <a:pt x="277" y="80"/>
                  </a:cubicBezTo>
                  <a:cubicBezTo>
                    <a:pt x="276" y="80"/>
                    <a:pt x="276" y="80"/>
                    <a:pt x="276" y="80"/>
                  </a:cubicBezTo>
                  <a:cubicBezTo>
                    <a:pt x="275" y="79"/>
                    <a:pt x="275" y="79"/>
                    <a:pt x="275" y="79"/>
                  </a:cubicBezTo>
                  <a:cubicBezTo>
                    <a:pt x="275" y="79"/>
                    <a:pt x="275" y="79"/>
                    <a:pt x="275" y="79"/>
                  </a:cubicBezTo>
                  <a:cubicBezTo>
                    <a:pt x="274" y="79"/>
                    <a:pt x="274" y="79"/>
                    <a:pt x="274" y="79"/>
                  </a:cubicBezTo>
                  <a:cubicBezTo>
                    <a:pt x="274" y="78"/>
                    <a:pt x="274" y="78"/>
                    <a:pt x="274" y="78"/>
                  </a:cubicBezTo>
                  <a:cubicBezTo>
                    <a:pt x="274" y="78"/>
                    <a:pt x="274" y="78"/>
                    <a:pt x="274" y="78"/>
                  </a:cubicBezTo>
                  <a:cubicBezTo>
                    <a:pt x="274" y="78"/>
                    <a:pt x="274" y="78"/>
                    <a:pt x="274" y="78"/>
                  </a:cubicBezTo>
                  <a:cubicBezTo>
                    <a:pt x="274" y="77"/>
                    <a:pt x="274" y="77"/>
                    <a:pt x="274" y="77"/>
                  </a:cubicBezTo>
                  <a:cubicBezTo>
                    <a:pt x="274" y="77"/>
                    <a:pt x="274" y="77"/>
                    <a:pt x="274" y="77"/>
                  </a:cubicBezTo>
                  <a:cubicBezTo>
                    <a:pt x="275" y="77"/>
                    <a:pt x="275" y="77"/>
                    <a:pt x="275" y="77"/>
                  </a:cubicBezTo>
                  <a:cubicBezTo>
                    <a:pt x="275" y="76"/>
                    <a:pt x="275" y="76"/>
                    <a:pt x="275" y="76"/>
                  </a:cubicBezTo>
                  <a:cubicBezTo>
                    <a:pt x="274" y="75"/>
                    <a:pt x="274" y="75"/>
                    <a:pt x="274" y="75"/>
                  </a:cubicBezTo>
                  <a:cubicBezTo>
                    <a:pt x="274" y="75"/>
                    <a:pt x="274" y="75"/>
                    <a:pt x="274" y="75"/>
                  </a:cubicBezTo>
                  <a:cubicBezTo>
                    <a:pt x="274" y="75"/>
                    <a:pt x="274" y="75"/>
                    <a:pt x="274" y="75"/>
                  </a:cubicBezTo>
                  <a:cubicBezTo>
                    <a:pt x="274" y="76"/>
                    <a:pt x="274" y="76"/>
                    <a:pt x="274" y="76"/>
                  </a:cubicBezTo>
                  <a:cubicBezTo>
                    <a:pt x="274" y="76"/>
                    <a:pt x="274" y="76"/>
                    <a:pt x="274" y="76"/>
                  </a:cubicBezTo>
                  <a:cubicBezTo>
                    <a:pt x="274" y="77"/>
                    <a:pt x="274" y="77"/>
                    <a:pt x="274" y="77"/>
                  </a:cubicBezTo>
                  <a:cubicBezTo>
                    <a:pt x="273" y="77"/>
                    <a:pt x="273" y="77"/>
                    <a:pt x="273" y="77"/>
                  </a:cubicBezTo>
                  <a:cubicBezTo>
                    <a:pt x="273" y="77"/>
                    <a:pt x="273" y="77"/>
                    <a:pt x="273" y="77"/>
                  </a:cubicBezTo>
                  <a:cubicBezTo>
                    <a:pt x="273" y="77"/>
                    <a:pt x="273" y="77"/>
                    <a:pt x="273" y="77"/>
                  </a:cubicBezTo>
                  <a:cubicBezTo>
                    <a:pt x="273" y="78"/>
                    <a:pt x="273" y="78"/>
                    <a:pt x="273" y="78"/>
                  </a:cubicBezTo>
                  <a:cubicBezTo>
                    <a:pt x="273" y="78"/>
                    <a:pt x="273" y="78"/>
                    <a:pt x="273" y="78"/>
                  </a:cubicBezTo>
                  <a:cubicBezTo>
                    <a:pt x="272" y="78"/>
                    <a:pt x="272" y="78"/>
                    <a:pt x="272" y="78"/>
                  </a:cubicBezTo>
                  <a:cubicBezTo>
                    <a:pt x="272" y="77"/>
                    <a:pt x="272" y="77"/>
                    <a:pt x="272" y="77"/>
                  </a:cubicBezTo>
                  <a:cubicBezTo>
                    <a:pt x="272" y="77"/>
                    <a:pt x="272" y="77"/>
                    <a:pt x="272" y="77"/>
                  </a:cubicBezTo>
                  <a:cubicBezTo>
                    <a:pt x="272" y="76"/>
                    <a:pt x="272" y="76"/>
                    <a:pt x="272" y="76"/>
                  </a:cubicBezTo>
                  <a:cubicBezTo>
                    <a:pt x="272" y="75"/>
                    <a:pt x="272" y="75"/>
                    <a:pt x="272" y="75"/>
                  </a:cubicBezTo>
                  <a:cubicBezTo>
                    <a:pt x="272" y="75"/>
                    <a:pt x="272" y="75"/>
                    <a:pt x="272" y="75"/>
                  </a:cubicBezTo>
                  <a:cubicBezTo>
                    <a:pt x="272" y="74"/>
                    <a:pt x="272" y="74"/>
                    <a:pt x="272" y="74"/>
                  </a:cubicBezTo>
                  <a:cubicBezTo>
                    <a:pt x="272" y="75"/>
                    <a:pt x="272" y="75"/>
                    <a:pt x="272" y="75"/>
                  </a:cubicBezTo>
                  <a:cubicBezTo>
                    <a:pt x="271" y="75"/>
                    <a:pt x="271" y="75"/>
                    <a:pt x="271" y="75"/>
                  </a:cubicBezTo>
                  <a:cubicBezTo>
                    <a:pt x="271" y="76"/>
                    <a:pt x="271" y="76"/>
                    <a:pt x="271" y="76"/>
                  </a:cubicBezTo>
                  <a:cubicBezTo>
                    <a:pt x="271" y="76"/>
                    <a:pt x="271" y="76"/>
                    <a:pt x="271" y="76"/>
                  </a:cubicBezTo>
                  <a:cubicBezTo>
                    <a:pt x="271" y="77"/>
                    <a:pt x="271" y="77"/>
                    <a:pt x="271" y="77"/>
                  </a:cubicBezTo>
                  <a:cubicBezTo>
                    <a:pt x="270" y="77"/>
                    <a:pt x="270" y="77"/>
                    <a:pt x="270" y="77"/>
                  </a:cubicBezTo>
                  <a:cubicBezTo>
                    <a:pt x="269" y="77"/>
                    <a:pt x="269" y="77"/>
                    <a:pt x="269" y="77"/>
                  </a:cubicBezTo>
                  <a:cubicBezTo>
                    <a:pt x="269" y="77"/>
                    <a:pt x="269" y="77"/>
                    <a:pt x="269" y="77"/>
                  </a:cubicBezTo>
                  <a:cubicBezTo>
                    <a:pt x="269" y="76"/>
                    <a:pt x="269" y="76"/>
                    <a:pt x="269" y="76"/>
                  </a:cubicBezTo>
                  <a:cubicBezTo>
                    <a:pt x="269" y="76"/>
                    <a:pt x="269" y="76"/>
                    <a:pt x="269" y="76"/>
                  </a:cubicBezTo>
                  <a:cubicBezTo>
                    <a:pt x="269" y="75"/>
                    <a:pt x="269" y="75"/>
                    <a:pt x="269" y="75"/>
                  </a:cubicBezTo>
                  <a:cubicBezTo>
                    <a:pt x="269" y="74"/>
                    <a:pt x="269" y="74"/>
                    <a:pt x="269" y="74"/>
                  </a:cubicBezTo>
                  <a:cubicBezTo>
                    <a:pt x="269" y="74"/>
                    <a:pt x="269" y="74"/>
                    <a:pt x="269" y="74"/>
                  </a:cubicBezTo>
                  <a:cubicBezTo>
                    <a:pt x="270" y="72"/>
                    <a:pt x="270" y="72"/>
                    <a:pt x="270" y="72"/>
                  </a:cubicBezTo>
                  <a:cubicBezTo>
                    <a:pt x="270" y="72"/>
                    <a:pt x="270" y="72"/>
                    <a:pt x="270" y="72"/>
                  </a:cubicBezTo>
                  <a:cubicBezTo>
                    <a:pt x="269" y="73"/>
                    <a:pt x="269" y="73"/>
                    <a:pt x="269" y="73"/>
                  </a:cubicBezTo>
                  <a:cubicBezTo>
                    <a:pt x="269" y="74"/>
                    <a:pt x="269" y="74"/>
                    <a:pt x="269" y="74"/>
                  </a:cubicBezTo>
                  <a:cubicBezTo>
                    <a:pt x="269" y="75"/>
                    <a:pt x="269" y="75"/>
                    <a:pt x="269" y="75"/>
                  </a:cubicBezTo>
                  <a:cubicBezTo>
                    <a:pt x="268" y="76"/>
                    <a:pt x="268" y="76"/>
                    <a:pt x="268" y="76"/>
                  </a:cubicBezTo>
                  <a:cubicBezTo>
                    <a:pt x="268" y="76"/>
                    <a:pt x="268" y="76"/>
                    <a:pt x="268" y="76"/>
                  </a:cubicBezTo>
                  <a:cubicBezTo>
                    <a:pt x="268" y="75"/>
                    <a:pt x="268" y="75"/>
                    <a:pt x="268" y="75"/>
                  </a:cubicBezTo>
                  <a:cubicBezTo>
                    <a:pt x="268" y="75"/>
                    <a:pt x="268" y="75"/>
                    <a:pt x="268" y="75"/>
                  </a:cubicBezTo>
                  <a:cubicBezTo>
                    <a:pt x="268" y="75"/>
                    <a:pt x="268" y="75"/>
                    <a:pt x="268" y="75"/>
                  </a:cubicBezTo>
                  <a:cubicBezTo>
                    <a:pt x="268" y="76"/>
                    <a:pt x="268" y="76"/>
                    <a:pt x="268" y="76"/>
                  </a:cubicBezTo>
                  <a:cubicBezTo>
                    <a:pt x="267" y="76"/>
                    <a:pt x="267" y="76"/>
                    <a:pt x="267" y="76"/>
                  </a:cubicBezTo>
                  <a:cubicBezTo>
                    <a:pt x="266" y="75"/>
                    <a:pt x="266" y="75"/>
                    <a:pt x="266" y="75"/>
                  </a:cubicBezTo>
                  <a:cubicBezTo>
                    <a:pt x="266" y="74"/>
                    <a:pt x="266" y="74"/>
                    <a:pt x="266" y="74"/>
                  </a:cubicBezTo>
                  <a:cubicBezTo>
                    <a:pt x="266" y="74"/>
                    <a:pt x="266" y="74"/>
                    <a:pt x="266" y="74"/>
                  </a:cubicBezTo>
                  <a:cubicBezTo>
                    <a:pt x="266" y="73"/>
                    <a:pt x="266" y="73"/>
                    <a:pt x="266" y="73"/>
                  </a:cubicBezTo>
                  <a:cubicBezTo>
                    <a:pt x="267" y="73"/>
                    <a:pt x="267" y="73"/>
                    <a:pt x="267" y="73"/>
                  </a:cubicBezTo>
                  <a:cubicBezTo>
                    <a:pt x="268" y="72"/>
                    <a:pt x="268" y="72"/>
                    <a:pt x="268" y="72"/>
                  </a:cubicBezTo>
                  <a:cubicBezTo>
                    <a:pt x="267" y="72"/>
                    <a:pt x="267" y="72"/>
                    <a:pt x="267" y="72"/>
                  </a:cubicBezTo>
                  <a:cubicBezTo>
                    <a:pt x="268" y="71"/>
                    <a:pt x="268" y="71"/>
                    <a:pt x="268" y="71"/>
                  </a:cubicBezTo>
                  <a:cubicBezTo>
                    <a:pt x="268" y="70"/>
                    <a:pt x="268" y="70"/>
                    <a:pt x="268" y="70"/>
                  </a:cubicBezTo>
                  <a:cubicBezTo>
                    <a:pt x="269" y="70"/>
                    <a:pt x="269" y="70"/>
                    <a:pt x="269" y="70"/>
                  </a:cubicBezTo>
                  <a:cubicBezTo>
                    <a:pt x="269" y="70"/>
                    <a:pt x="269" y="70"/>
                    <a:pt x="269" y="70"/>
                  </a:cubicBezTo>
                  <a:cubicBezTo>
                    <a:pt x="271" y="70"/>
                    <a:pt x="271" y="70"/>
                    <a:pt x="271" y="70"/>
                  </a:cubicBezTo>
                  <a:cubicBezTo>
                    <a:pt x="271" y="69"/>
                    <a:pt x="271" y="69"/>
                    <a:pt x="271" y="69"/>
                  </a:cubicBezTo>
                  <a:cubicBezTo>
                    <a:pt x="272" y="69"/>
                    <a:pt x="272" y="69"/>
                    <a:pt x="272" y="69"/>
                  </a:cubicBezTo>
                  <a:cubicBezTo>
                    <a:pt x="272" y="69"/>
                    <a:pt x="272" y="69"/>
                    <a:pt x="272" y="69"/>
                  </a:cubicBezTo>
                  <a:cubicBezTo>
                    <a:pt x="272" y="69"/>
                    <a:pt x="272" y="69"/>
                    <a:pt x="272" y="69"/>
                  </a:cubicBezTo>
                  <a:cubicBezTo>
                    <a:pt x="273" y="68"/>
                    <a:pt x="273" y="68"/>
                    <a:pt x="273" y="68"/>
                  </a:cubicBezTo>
                  <a:cubicBezTo>
                    <a:pt x="274" y="68"/>
                    <a:pt x="274" y="68"/>
                    <a:pt x="274" y="68"/>
                  </a:cubicBezTo>
                  <a:cubicBezTo>
                    <a:pt x="275" y="69"/>
                    <a:pt x="275" y="69"/>
                    <a:pt x="275" y="69"/>
                  </a:cubicBezTo>
                  <a:cubicBezTo>
                    <a:pt x="276" y="69"/>
                    <a:pt x="276" y="69"/>
                    <a:pt x="276" y="69"/>
                  </a:cubicBezTo>
                  <a:cubicBezTo>
                    <a:pt x="277" y="68"/>
                    <a:pt x="277" y="68"/>
                    <a:pt x="277" y="68"/>
                  </a:cubicBezTo>
                  <a:cubicBezTo>
                    <a:pt x="277" y="69"/>
                    <a:pt x="277" y="69"/>
                    <a:pt x="277" y="69"/>
                  </a:cubicBezTo>
                  <a:cubicBezTo>
                    <a:pt x="278" y="69"/>
                    <a:pt x="278" y="69"/>
                    <a:pt x="278" y="69"/>
                  </a:cubicBezTo>
                  <a:cubicBezTo>
                    <a:pt x="278" y="69"/>
                    <a:pt x="278" y="69"/>
                    <a:pt x="278" y="69"/>
                  </a:cubicBezTo>
                  <a:cubicBezTo>
                    <a:pt x="278" y="69"/>
                    <a:pt x="278" y="69"/>
                    <a:pt x="278" y="69"/>
                  </a:cubicBezTo>
                  <a:cubicBezTo>
                    <a:pt x="279" y="69"/>
                    <a:pt x="279" y="69"/>
                    <a:pt x="279" y="69"/>
                  </a:cubicBezTo>
                  <a:cubicBezTo>
                    <a:pt x="280" y="69"/>
                    <a:pt x="280" y="69"/>
                    <a:pt x="280" y="69"/>
                  </a:cubicBezTo>
                  <a:cubicBezTo>
                    <a:pt x="280" y="69"/>
                    <a:pt x="280" y="69"/>
                    <a:pt x="280" y="69"/>
                  </a:cubicBezTo>
                  <a:cubicBezTo>
                    <a:pt x="281" y="69"/>
                    <a:pt x="281" y="69"/>
                    <a:pt x="281" y="69"/>
                  </a:cubicBezTo>
                  <a:cubicBezTo>
                    <a:pt x="281" y="69"/>
                    <a:pt x="281" y="69"/>
                    <a:pt x="281" y="69"/>
                  </a:cubicBezTo>
                  <a:cubicBezTo>
                    <a:pt x="281" y="69"/>
                    <a:pt x="281" y="69"/>
                    <a:pt x="281" y="69"/>
                  </a:cubicBezTo>
                  <a:cubicBezTo>
                    <a:pt x="280" y="69"/>
                    <a:pt x="280" y="69"/>
                    <a:pt x="280" y="69"/>
                  </a:cubicBezTo>
                  <a:cubicBezTo>
                    <a:pt x="280" y="68"/>
                    <a:pt x="280" y="68"/>
                    <a:pt x="280" y="68"/>
                  </a:cubicBezTo>
                  <a:cubicBezTo>
                    <a:pt x="279" y="68"/>
                    <a:pt x="279" y="68"/>
                    <a:pt x="279" y="68"/>
                  </a:cubicBezTo>
                  <a:cubicBezTo>
                    <a:pt x="280" y="68"/>
                    <a:pt x="280" y="68"/>
                    <a:pt x="280" y="68"/>
                  </a:cubicBezTo>
                  <a:cubicBezTo>
                    <a:pt x="280" y="68"/>
                    <a:pt x="280" y="68"/>
                    <a:pt x="280" y="68"/>
                  </a:cubicBezTo>
                  <a:cubicBezTo>
                    <a:pt x="280" y="67"/>
                    <a:pt x="280" y="67"/>
                    <a:pt x="280" y="67"/>
                  </a:cubicBezTo>
                  <a:cubicBezTo>
                    <a:pt x="279" y="67"/>
                    <a:pt x="279" y="67"/>
                    <a:pt x="279" y="67"/>
                  </a:cubicBezTo>
                  <a:cubicBezTo>
                    <a:pt x="280" y="67"/>
                    <a:pt x="280" y="67"/>
                    <a:pt x="280" y="67"/>
                  </a:cubicBezTo>
                  <a:cubicBezTo>
                    <a:pt x="280" y="67"/>
                    <a:pt x="280" y="67"/>
                    <a:pt x="280" y="67"/>
                  </a:cubicBezTo>
                  <a:cubicBezTo>
                    <a:pt x="281" y="67"/>
                    <a:pt x="281" y="67"/>
                    <a:pt x="281" y="67"/>
                  </a:cubicBezTo>
                  <a:cubicBezTo>
                    <a:pt x="280" y="66"/>
                    <a:pt x="280" y="66"/>
                    <a:pt x="280" y="66"/>
                  </a:cubicBezTo>
                  <a:cubicBezTo>
                    <a:pt x="279" y="66"/>
                    <a:pt x="279" y="66"/>
                    <a:pt x="279" y="66"/>
                  </a:cubicBezTo>
                  <a:cubicBezTo>
                    <a:pt x="279" y="67"/>
                    <a:pt x="279" y="67"/>
                    <a:pt x="279" y="67"/>
                  </a:cubicBezTo>
                  <a:cubicBezTo>
                    <a:pt x="278" y="66"/>
                    <a:pt x="278" y="66"/>
                    <a:pt x="278" y="66"/>
                  </a:cubicBezTo>
                  <a:cubicBezTo>
                    <a:pt x="279" y="65"/>
                    <a:pt x="279" y="65"/>
                    <a:pt x="279" y="65"/>
                  </a:cubicBezTo>
                  <a:cubicBezTo>
                    <a:pt x="279" y="65"/>
                    <a:pt x="279" y="65"/>
                    <a:pt x="279" y="65"/>
                  </a:cubicBezTo>
                  <a:cubicBezTo>
                    <a:pt x="279" y="64"/>
                    <a:pt x="279" y="64"/>
                    <a:pt x="279" y="64"/>
                  </a:cubicBezTo>
                  <a:cubicBezTo>
                    <a:pt x="279" y="64"/>
                    <a:pt x="279" y="64"/>
                    <a:pt x="279" y="64"/>
                  </a:cubicBezTo>
                  <a:cubicBezTo>
                    <a:pt x="279" y="64"/>
                    <a:pt x="279" y="64"/>
                    <a:pt x="279" y="64"/>
                  </a:cubicBezTo>
                  <a:cubicBezTo>
                    <a:pt x="279" y="62"/>
                    <a:pt x="279" y="62"/>
                    <a:pt x="279" y="62"/>
                  </a:cubicBezTo>
                  <a:cubicBezTo>
                    <a:pt x="279" y="62"/>
                    <a:pt x="279" y="62"/>
                    <a:pt x="279" y="62"/>
                  </a:cubicBezTo>
                  <a:cubicBezTo>
                    <a:pt x="279" y="61"/>
                    <a:pt x="279" y="61"/>
                    <a:pt x="279" y="61"/>
                  </a:cubicBezTo>
                  <a:cubicBezTo>
                    <a:pt x="279" y="61"/>
                    <a:pt x="279" y="61"/>
                    <a:pt x="279" y="61"/>
                  </a:cubicBezTo>
                  <a:cubicBezTo>
                    <a:pt x="279" y="61"/>
                    <a:pt x="279" y="61"/>
                    <a:pt x="279" y="61"/>
                  </a:cubicBezTo>
                  <a:cubicBezTo>
                    <a:pt x="280" y="60"/>
                    <a:pt x="280" y="60"/>
                    <a:pt x="280" y="60"/>
                  </a:cubicBezTo>
                  <a:cubicBezTo>
                    <a:pt x="281" y="61"/>
                    <a:pt x="281" y="61"/>
                    <a:pt x="281" y="61"/>
                  </a:cubicBezTo>
                  <a:cubicBezTo>
                    <a:pt x="282" y="60"/>
                    <a:pt x="282" y="60"/>
                    <a:pt x="282" y="60"/>
                  </a:cubicBezTo>
                  <a:cubicBezTo>
                    <a:pt x="283" y="61"/>
                    <a:pt x="283" y="61"/>
                    <a:pt x="283" y="61"/>
                  </a:cubicBezTo>
                  <a:cubicBezTo>
                    <a:pt x="283" y="61"/>
                    <a:pt x="283" y="61"/>
                    <a:pt x="283" y="61"/>
                  </a:cubicBezTo>
                  <a:cubicBezTo>
                    <a:pt x="284" y="62"/>
                    <a:pt x="284" y="62"/>
                    <a:pt x="284" y="62"/>
                  </a:cubicBezTo>
                  <a:cubicBezTo>
                    <a:pt x="285" y="63"/>
                    <a:pt x="285" y="63"/>
                    <a:pt x="285" y="63"/>
                  </a:cubicBezTo>
                  <a:cubicBezTo>
                    <a:pt x="285" y="66"/>
                    <a:pt x="285" y="66"/>
                    <a:pt x="285" y="66"/>
                  </a:cubicBezTo>
                  <a:cubicBezTo>
                    <a:pt x="284" y="67"/>
                    <a:pt x="284" y="67"/>
                    <a:pt x="284" y="67"/>
                  </a:cubicBezTo>
                  <a:cubicBezTo>
                    <a:pt x="285" y="67"/>
                    <a:pt x="285" y="67"/>
                    <a:pt x="285" y="67"/>
                  </a:cubicBezTo>
                  <a:cubicBezTo>
                    <a:pt x="285" y="67"/>
                    <a:pt x="285" y="67"/>
                    <a:pt x="285" y="67"/>
                  </a:cubicBezTo>
                  <a:cubicBezTo>
                    <a:pt x="287" y="67"/>
                    <a:pt x="287" y="67"/>
                    <a:pt x="287" y="67"/>
                  </a:cubicBezTo>
                  <a:cubicBezTo>
                    <a:pt x="287" y="68"/>
                    <a:pt x="287" y="68"/>
                    <a:pt x="287" y="68"/>
                  </a:cubicBezTo>
                  <a:cubicBezTo>
                    <a:pt x="288" y="69"/>
                    <a:pt x="288" y="69"/>
                    <a:pt x="288" y="69"/>
                  </a:cubicBezTo>
                  <a:cubicBezTo>
                    <a:pt x="288" y="68"/>
                    <a:pt x="288" y="68"/>
                    <a:pt x="288" y="68"/>
                  </a:cubicBezTo>
                  <a:cubicBezTo>
                    <a:pt x="290" y="68"/>
                    <a:pt x="290" y="68"/>
                    <a:pt x="290" y="68"/>
                  </a:cubicBezTo>
                  <a:cubicBezTo>
                    <a:pt x="291" y="69"/>
                    <a:pt x="291" y="69"/>
                    <a:pt x="291" y="69"/>
                  </a:cubicBezTo>
                  <a:cubicBezTo>
                    <a:pt x="291" y="69"/>
                    <a:pt x="291" y="69"/>
                    <a:pt x="291" y="69"/>
                  </a:cubicBezTo>
                  <a:cubicBezTo>
                    <a:pt x="291" y="68"/>
                    <a:pt x="291" y="68"/>
                    <a:pt x="291" y="68"/>
                  </a:cubicBezTo>
                  <a:cubicBezTo>
                    <a:pt x="292" y="68"/>
                    <a:pt x="292" y="68"/>
                    <a:pt x="292" y="68"/>
                  </a:cubicBezTo>
                  <a:cubicBezTo>
                    <a:pt x="293" y="67"/>
                    <a:pt x="293" y="67"/>
                    <a:pt x="293" y="67"/>
                  </a:cubicBezTo>
                  <a:cubicBezTo>
                    <a:pt x="294" y="66"/>
                    <a:pt x="294" y="66"/>
                    <a:pt x="294" y="66"/>
                  </a:cubicBezTo>
                  <a:cubicBezTo>
                    <a:pt x="295" y="65"/>
                    <a:pt x="295" y="65"/>
                    <a:pt x="295" y="65"/>
                  </a:cubicBezTo>
                  <a:cubicBezTo>
                    <a:pt x="297" y="64"/>
                    <a:pt x="297" y="64"/>
                    <a:pt x="297" y="64"/>
                  </a:cubicBezTo>
                  <a:cubicBezTo>
                    <a:pt x="297" y="63"/>
                    <a:pt x="297" y="63"/>
                    <a:pt x="297" y="63"/>
                  </a:cubicBezTo>
                  <a:cubicBezTo>
                    <a:pt x="298" y="62"/>
                    <a:pt x="298" y="62"/>
                    <a:pt x="298" y="62"/>
                  </a:cubicBezTo>
                  <a:cubicBezTo>
                    <a:pt x="297" y="62"/>
                    <a:pt x="297" y="62"/>
                    <a:pt x="297" y="62"/>
                  </a:cubicBezTo>
                  <a:cubicBezTo>
                    <a:pt x="296" y="63"/>
                    <a:pt x="296" y="63"/>
                    <a:pt x="296" y="63"/>
                  </a:cubicBezTo>
                  <a:cubicBezTo>
                    <a:pt x="296" y="63"/>
                    <a:pt x="296" y="63"/>
                    <a:pt x="296" y="63"/>
                  </a:cubicBezTo>
                  <a:cubicBezTo>
                    <a:pt x="295" y="65"/>
                    <a:pt x="295" y="65"/>
                    <a:pt x="295" y="65"/>
                  </a:cubicBezTo>
                  <a:cubicBezTo>
                    <a:pt x="294" y="65"/>
                    <a:pt x="294" y="65"/>
                    <a:pt x="294" y="65"/>
                  </a:cubicBezTo>
                  <a:cubicBezTo>
                    <a:pt x="294" y="66"/>
                    <a:pt x="294" y="66"/>
                    <a:pt x="294" y="66"/>
                  </a:cubicBezTo>
                  <a:cubicBezTo>
                    <a:pt x="293" y="67"/>
                    <a:pt x="293" y="67"/>
                    <a:pt x="293" y="67"/>
                  </a:cubicBezTo>
                  <a:cubicBezTo>
                    <a:pt x="291" y="67"/>
                    <a:pt x="291" y="67"/>
                    <a:pt x="291" y="67"/>
                  </a:cubicBezTo>
                  <a:cubicBezTo>
                    <a:pt x="291" y="67"/>
                    <a:pt x="291" y="67"/>
                    <a:pt x="291" y="67"/>
                  </a:cubicBezTo>
                  <a:cubicBezTo>
                    <a:pt x="290" y="67"/>
                    <a:pt x="290" y="67"/>
                    <a:pt x="290" y="67"/>
                  </a:cubicBezTo>
                  <a:cubicBezTo>
                    <a:pt x="290" y="67"/>
                    <a:pt x="290" y="67"/>
                    <a:pt x="290" y="67"/>
                  </a:cubicBezTo>
                  <a:cubicBezTo>
                    <a:pt x="289" y="67"/>
                    <a:pt x="289" y="67"/>
                    <a:pt x="289" y="67"/>
                  </a:cubicBezTo>
                  <a:cubicBezTo>
                    <a:pt x="288" y="66"/>
                    <a:pt x="288" y="66"/>
                    <a:pt x="288" y="66"/>
                  </a:cubicBezTo>
                  <a:cubicBezTo>
                    <a:pt x="288" y="66"/>
                    <a:pt x="288" y="66"/>
                    <a:pt x="288" y="66"/>
                  </a:cubicBezTo>
                  <a:cubicBezTo>
                    <a:pt x="289" y="65"/>
                    <a:pt x="289" y="65"/>
                    <a:pt x="289" y="65"/>
                  </a:cubicBezTo>
                  <a:cubicBezTo>
                    <a:pt x="289" y="65"/>
                    <a:pt x="289" y="65"/>
                    <a:pt x="289" y="65"/>
                  </a:cubicBezTo>
                  <a:cubicBezTo>
                    <a:pt x="290" y="64"/>
                    <a:pt x="290" y="64"/>
                    <a:pt x="290" y="64"/>
                  </a:cubicBezTo>
                  <a:cubicBezTo>
                    <a:pt x="289" y="65"/>
                    <a:pt x="289" y="65"/>
                    <a:pt x="289" y="65"/>
                  </a:cubicBezTo>
                  <a:cubicBezTo>
                    <a:pt x="288" y="65"/>
                    <a:pt x="288" y="65"/>
                    <a:pt x="288" y="65"/>
                  </a:cubicBezTo>
                  <a:cubicBezTo>
                    <a:pt x="287" y="65"/>
                    <a:pt x="287" y="65"/>
                    <a:pt x="287" y="65"/>
                  </a:cubicBezTo>
                  <a:cubicBezTo>
                    <a:pt x="287" y="64"/>
                    <a:pt x="287" y="64"/>
                    <a:pt x="287" y="64"/>
                  </a:cubicBezTo>
                  <a:cubicBezTo>
                    <a:pt x="287" y="64"/>
                    <a:pt x="287" y="64"/>
                    <a:pt x="287" y="64"/>
                  </a:cubicBezTo>
                  <a:cubicBezTo>
                    <a:pt x="288" y="64"/>
                    <a:pt x="288" y="64"/>
                    <a:pt x="288" y="64"/>
                  </a:cubicBezTo>
                  <a:cubicBezTo>
                    <a:pt x="288" y="64"/>
                    <a:pt x="288" y="64"/>
                    <a:pt x="288" y="64"/>
                  </a:cubicBezTo>
                  <a:cubicBezTo>
                    <a:pt x="288" y="63"/>
                    <a:pt x="288" y="63"/>
                    <a:pt x="288" y="63"/>
                  </a:cubicBezTo>
                  <a:cubicBezTo>
                    <a:pt x="288" y="63"/>
                    <a:pt x="288" y="63"/>
                    <a:pt x="288" y="63"/>
                  </a:cubicBezTo>
                  <a:cubicBezTo>
                    <a:pt x="288" y="63"/>
                    <a:pt x="288" y="63"/>
                    <a:pt x="288" y="63"/>
                  </a:cubicBezTo>
                  <a:cubicBezTo>
                    <a:pt x="288" y="63"/>
                    <a:pt x="288" y="63"/>
                    <a:pt x="288" y="63"/>
                  </a:cubicBezTo>
                  <a:cubicBezTo>
                    <a:pt x="289" y="63"/>
                    <a:pt x="289" y="63"/>
                    <a:pt x="289" y="63"/>
                  </a:cubicBezTo>
                  <a:cubicBezTo>
                    <a:pt x="289" y="63"/>
                    <a:pt x="289" y="63"/>
                    <a:pt x="289" y="63"/>
                  </a:cubicBezTo>
                  <a:cubicBezTo>
                    <a:pt x="289" y="62"/>
                    <a:pt x="289" y="62"/>
                    <a:pt x="289" y="62"/>
                  </a:cubicBezTo>
                  <a:cubicBezTo>
                    <a:pt x="289" y="62"/>
                    <a:pt x="289" y="62"/>
                    <a:pt x="289" y="62"/>
                  </a:cubicBezTo>
                  <a:cubicBezTo>
                    <a:pt x="288" y="62"/>
                    <a:pt x="288" y="62"/>
                    <a:pt x="288" y="62"/>
                  </a:cubicBezTo>
                  <a:cubicBezTo>
                    <a:pt x="288" y="62"/>
                    <a:pt x="288" y="62"/>
                    <a:pt x="288" y="62"/>
                  </a:cubicBezTo>
                  <a:cubicBezTo>
                    <a:pt x="287" y="62"/>
                    <a:pt x="287" y="62"/>
                    <a:pt x="287" y="62"/>
                  </a:cubicBezTo>
                  <a:cubicBezTo>
                    <a:pt x="287" y="62"/>
                    <a:pt x="287" y="62"/>
                    <a:pt x="287" y="62"/>
                  </a:cubicBezTo>
                  <a:cubicBezTo>
                    <a:pt x="287" y="61"/>
                    <a:pt x="287" y="61"/>
                    <a:pt x="287" y="61"/>
                  </a:cubicBezTo>
                  <a:cubicBezTo>
                    <a:pt x="288" y="61"/>
                    <a:pt x="288" y="61"/>
                    <a:pt x="288" y="61"/>
                  </a:cubicBezTo>
                  <a:cubicBezTo>
                    <a:pt x="288" y="61"/>
                    <a:pt x="288" y="61"/>
                    <a:pt x="288" y="61"/>
                  </a:cubicBezTo>
                  <a:cubicBezTo>
                    <a:pt x="289" y="61"/>
                    <a:pt x="289" y="61"/>
                    <a:pt x="289" y="61"/>
                  </a:cubicBezTo>
                  <a:cubicBezTo>
                    <a:pt x="290" y="61"/>
                    <a:pt x="290" y="61"/>
                    <a:pt x="290" y="61"/>
                  </a:cubicBezTo>
                  <a:cubicBezTo>
                    <a:pt x="291" y="61"/>
                    <a:pt x="291" y="61"/>
                    <a:pt x="291" y="61"/>
                  </a:cubicBezTo>
                  <a:cubicBezTo>
                    <a:pt x="290" y="61"/>
                    <a:pt x="290" y="61"/>
                    <a:pt x="290" y="61"/>
                  </a:cubicBezTo>
                  <a:cubicBezTo>
                    <a:pt x="290" y="60"/>
                    <a:pt x="290" y="60"/>
                    <a:pt x="290" y="60"/>
                  </a:cubicBezTo>
                  <a:cubicBezTo>
                    <a:pt x="290" y="60"/>
                    <a:pt x="290" y="60"/>
                    <a:pt x="290" y="60"/>
                  </a:cubicBezTo>
                  <a:cubicBezTo>
                    <a:pt x="291" y="60"/>
                    <a:pt x="291" y="60"/>
                    <a:pt x="291" y="60"/>
                  </a:cubicBezTo>
                  <a:cubicBezTo>
                    <a:pt x="291" y="59"/>
                    <a:pt x="291" y="59"/>
                    <a:pt x="291" y="59"/>
                  </a:cubicBezTo>
                  <a:cubicBezTo>
                    <a:pt x="291" y="59"/>
                    <a:pt x="291" y="59"/>
                    <a:pt x="291" y="59"/>
                  </a:cubicBezTo>
                  <a:cubicBezTo>
                    <a:pt x="291" y="59"/>
                    <a:pt x="291" y="59"/>
                    <a:pt x="291" y="59"/>
                  </a:cubicBezTo>
                  <a:cubicBezTo>
                    <a:pt x="291" y="58"/>
                    <a:pt x="291" y="58"/>
                    <a:pt x="291" y="58"/>
                  </a:cubicBezTo>
                  <a:cubicBezTo>
                    <a:pt x="292" y="58"/>
                    <a:pt x="292" y="58"/>
                    <a:pt x="292" y="58"/>
                  </a:cubicBezTo>
                  <a:cubicBezTo>
                    <a:pt x="292" y="57"/>
                    <a:pt x="292" y="57"/>
                    <a:pt x="292" y="57"/>
                  </a:cubicBezTo>
                  <a:cubicBezTo>
                    <a:pt x="293" y="56"/>
                    <a:pt x="293" y="56"/>
                    <a:pt x="293" y="56"/>
                  </a:cubicBezTo>
                  <a:cubicBezTo>
                    <a:pt x="293" y="56"/>
                    <a:pt x="293" y="56"/>
                    <a:pt x="293" y="56"/>
                  </a:cubicBezTo>
                  <a:cubicBezTo>
                    <a:pt x="294" y="55"/>
                    <a:pt x="294" y="55"/>
                    <a:pt x="294" y="55"/>
                  </a:cubicBezTo>
                  <a:cubicBezTo>
                    <a:pt x="293" y="55"/>
                    <a:pt x="293" y="55"/>
                    <a:pt x="293" y="55"/>
                  </a:cubicBezTo>
                  <a:cubicBezTo>
                    <a:pt x="292" y="57"/>
                    <a:pt x="292" y="57"/>
                    <a:pt x="292" y="57"/>
                  </a:cubicBezTo>
                  <a:cubicBezTo>
                    <a:pt x="291" y="58"/>
                    <a:pt x="291" y="58"/>
                    <a:pt x="291" y="58"/>
                  </a:cubicBezTo>
                  <a:cubicBezTo>
                    <a:pt x="289" y="59"/>
                    <a:pt x="289" y="59"/>
                    <a:pt x="289" y="59"/>
                  </a:cubicBezTo>
                  <a:cubicBezTo>
                    <a:pt x="288" y="60"/>
                    <a:pt x="288" y="60"/>
                    <a:pt x="288" y="60"/>
                  </a:cubicBezTo>
                  <a:cubicBezTo>
                    <a:pt x="288" y="60"/>
                    <a:pt x="288" y="60"/>
                    <a:pt x="288" y="60"/>
                  </a:cubicBezTo>
                  <a:cubicBezTo>
                    <a:pt x="286" y="60"/>
                    <a:pt x="286" y="60"/>
                    <a:pt x="286" y="60"/>
                  </a:cubicBezTo>
                  <a:cubicBezTo>
                    <a:pt x="286" y="59"/>
                    <a:pt x="286" y="59"/>
                    <a:pt x="286" y="59"/>
                  </a:cubicBezTo>
                  <a:cubicBezTo>
                    <a:pt x="287" y="59"/>
                    <a:pt x="287" y="59"/>
                    <a:pt x="287" y="59"/>
                  </a:cubicBezTo>
                  <a:cubicBezTo>
                    <a:pt x="288" y="58"/>
                    <a:pt x="288" y="58"/>
                    <a:pt x="288" y="58"/>
                  </a:cubicBezTo>
                  <a:cubicBezTo>
                    <a:pt x="288" y="57"/>
                    <a:pt x="288" y="57"/>
                    <a:pt x="288" y="57"/>
                  </a:cubicBezTo>
                  <a:cubicBezTo>
                    <a:pt x="287" y="58"/>
                    <a:pt x="287" y="58"/>
                    <a:pt x="287" y="58"/>
                  </a:cubicBezTo>
                  <a:cubicBezTo>
                    <a:pt x="285" y="58"/>
                    <a:pt x="285" y="58"/>
                    <a:pt x="285" y="58"/>
                  </a:cubicBezTo>
                  <a:cubicBezTo>
                    <a:pt x="285" y="59"/>
                    <a:pt x="285" y="59"/>
                    <a:pt x="285" y="59"/>
                  </a:cubicBezTo>
                  <a:cubicBezTo>
                    <a:pt x="285" y="59"/>
                    <a:pt x="285" y="59"/>
                    <a:pt x="285" y="59"/>
                  </a:cubicBezTo>
                  <a:cubicBezTo>
                    <a:pt x="284" y="59"/>
                    <a:pt x="284" y="59"/>
                    <a:pt x="284" y="59"/>
                  </a:cubicBezTo>
                  <a:cubicBezTo>
                    <a:pt x="282" y="58"/>
                    <a:pt x="282" y="58"/>
                    <a:pt x="282" y="58"/>
                  </a:cubicBezTo>
                  <a:cubicBezTo>
                    <a:pt x="283" y="58"/>
                    <a:pt x="283" y="58"/>
                    <a:pt x="283" y="58"/>
                  </a:cubicBezTo>
                  <a:cubicBezTo>
                    <a:pt x="284" y="58"/>
                    <a:pt x="284" y="58"/>
                    <a:pt x="284" y="58"/>
                  </a:cubicBezTo>
                  <a:cubicBezTo>
                    <a:pt x="284" y="57"/>
                    <a:pt x="284" y="57"/>
                    <a:pt x="284" y="57"/>
                  </a:cubicBezTo>
                  <a:cubicBezTo>
                    <a:pt x="283" y="57"/>
                    <a:pt x="283" y="57"/>
                    <a:pt x="283" y="57"/>
                  </a:cubicBezTo>
                  <a:cubicBezTo>
                    <a:pt x="283" y="56"/>
                    <a:pt x="283" y="56"/>
                    <a:pt x="283" y="56"/>
                  </a:cubicBezTo>
                  <a:cubicBezTo>
                    <a:pt x="284" y="56"/>
                    <a:pt x="284" y="56"/>
                    <a:pt x="284" y="56"/>
                  </a:cubicBezTo>
                  <a:cubicBezTo>
                    <a:pt x="284" y="55"/>
                    <a:pt x="284" y="55"/>
                    <a:pt x="284" y="55"/>
                  </a:cubicBezTo>
                  <a:cubicBezTo>
                    <a:pt x="285" y="55"/>
                    <a:pt x="285" y="55"/>
                    <a:pt x="285" y="55"/>
                  </a:cubicBezTo>
                  <a:cubicBezTo>
                    <a:pt x="286" y="54"/>
                    <a:pt x="286" y="54"/>
                    <a:pt x="286" y="54"/>
                  </a:cubicBezTo>
                  <a:cubicBezTo>
                    <a:pt x="287" y="54"/>
                    <a:pt x="287" y="54"/>
                    <a:pt x="287" y="54"/>
                  </a:cubicBezTo>
                  <a:cubicBezTo>
                    <a:pt x="287" y="53"/>
                    <a:pt x="287" y="53"/>
                    <a:pt x="287" y="53"/>
                  </a:cubicBezTo>
                  <a:cubicBezTo>
                    <a:pt x="288" y="52"/>
                    <a:pt x="288" y="52"/>
                    <a:pt x="288" y="52"/>
                  </a:cubicBezTo>
                  <a:cubicBezTo>
                    <a:pt x="289" y="51"/>
                    <a:pt x="289" y="51"/>
                    <a:pt x="289" y="51"/>
                  </a:cubicBezTo>
                  <a:cubicBezTo>
                    <a:pt x="290" y="51"/>
                    <a:pt x="290" y="51"/>
                    <a:pt x="290" y="51"/>
                  </a:cubicBezTo>
                  <a:cubicBezTo>
                    <a:pt x="291" y="51"/>
                    <a:pt x="291" y="51"/>
                    <a:pt x="291" y="51"/>
                  </a:cubicBezTo>
                  <a:cubicBezTo>
                    <a:pt x="293" y="51"/>
                    <a:pt x="293" y="51"/>
                    <a:pt x="293" y="51"/>
                  </a:cubicBezTo>
                  <a:cubicBezTo>
                    <a:pt x="293" y="51"/>
                    <a:pt x="293" y="51"/>
                    <a:pt x="293" y="51"/>
                  </a:cubicBezTo>
                  <a:cubicBezTo>
                    <a:pt x="294" y="51"/>
                    <a:pt x="294" y="51"/>
                    <a:pt x="294" y="51"/>
                  </a:cubicBezTo>
                  <a:cubicBezTo>
                    <a:pt x="295" y="50"/>
                    <a:pt x="295" y="50"/>
                    <a:pt x="295" y="50"/>
                  </a:cubicBezTo>
                  <a:cubicBezTo>
                    <a:pt x="296" y="50"/>
                    <a:pt x="296" y="50"/>
                    <a:pt x="296" y="50"/>
                  </a:cubicBezTo>
                  <a:cubicBezTo>
                    <a:pt x="296" y="50"/>
                    <a:pt x="296" y="50"/>
                    <a:pt x="296" y="50"/>
                  </a:cubicBezTo>
                  <a:cubicBezTo>
                    <a:pt x="297" y="51"/>
                    <a:pt x="297" y="51"/>
                    <a:pt x="297" y="51"/>
                  </a:cubicBezTo>
                  <a:cubicBezTo>
                    <a:pt x="297" y="51"/>
                    <a:pt x="297" y="51"/>
                    <a:pt x="297" y="51"/>
                  </a:cubicBezTo>
                  <a:cubicBezTo>
                    <a:pt x="299" y="52"/>
                    <a:pt x="299" y="52"/>
                    <a:pt x="299" y="52"/>
                  </a:cubicBezTo>
                  <a:cubicBezTo>
                    <a:pt x="300" y="53"/>
                    <a:pt x="300" y="53"/>
                    <a:pt x="300" y="53"/>
                  </a:cubicBezTo>
                  <a:cubicBezTo>
                    <a:pt x="300" y="54"/>
                    <a:pt x="300" y="54"/>
                    <a:pt x="300" y="54"/>
                  </a:cubicBezTo>
                  <a:cubicBezTo>
                    <a:pt x="301" y="54"/>
                    <a:pt x="301" y="54"/>
                    <a:pt x="301" y="54"/>
                  </a:cubicBezTo>
                  <a:cubicBezTo>
                    <a:pt x="302" y="55"/>
                    <a:pt x="302" y="55"/>
                    <a:pt x="302" y="55"/>
                  </a:cubicBezTo>
                  <a:cubicBezTo>
                    <a:pt x="302" y="54"/>
                    <a:pt x="302" y="54"/>
                    <a:pt x="302" y="54"/>
                  </a:cubicBezTo>
                  <a:cubicBezTo>
                    <a:pt x="303" y="54"/>
                    <a:pt x="303" y="54"/>
                    <a:pt x="303" y="54"/>
                  </a:cubicBezTo>
                  <a:cubicBezTo>
                    <a:pt x="302" y="54"/>
                    <a:pt x="302" y="54"/>
                    <a:pt x="302" y="54"/>
                  </a:cubicBezTo>
                  <a:cubicBezTo>
                    <a:pt x="301" y="54"/>
                    <a:pt x="301" y="54"/>
                    <a:pt x="301" y="54"/>
                  </a:cubicBezTo>
                  <a:cubicBezTo>
                    <a:pt x="301" y="53"/>
                    <a:pt x="301" y="53"/>
                    <a:pt x="301" y="53"/>
                  </a:cubicBezTo>
                  <a:cubicBezTo>
                    <a:pt x="301" y="53"/>
                    <a:pt x="301" y="53"/>
                    <a:pt x="301" y="53"/>
                  </a:cubicBezTo>
                  <a:cubicBezTo>
                    <a:pt x="302" y="52"/>
                    <a:pt x="302" y="52"/>
                    <a:pt x="302" y="52"/>
                  </a:cubicBezTo>
                  <a:cubicBezTo>
                    <a:pt x="304" y="52"/>
                    <a:pt x="304" y="52"/>
                    <a:pt x="304" y="52"/>
                  </a:cubicBezTo>
                  <a:cubicBezTo>
                    <a:pt x="305" y="53"/>
                    <a:pt x="305" y="53"/>
                    <a:pt x="305" y="53"/>
                  </a:cubicBezTo>
                  <a:cubicBezTo>
                    <a:pt x="305" y="53"/>
                    <a:pt x="305" y="53"/>
                    <a:pt x="305" y="53"/>
                  </a:cubicBezTo>
                  <a:cubicBezTo>
                    <a:pt x="305" y="52"/>
                    <a:pt x="305" y="52"/>
                    <a:pt x="305" y="52"/>
                  </a:cubicBezTo>
                  <a:cubicBezTo>
                    <a:pt x="305" y="51"/>
                    <a:pt x="305" y="51"/>
                    <a:pt x="305" y="51"/>
                  </a:cubicBezTo>
                  <a:cubicBezTo>
                    <a:pt x="305" y="50"/>
                    <a:pt x="305" y="50"/>
                    <a:pt x="305" y="50"/>
                  </a:cubicBezTo>
                  <a:cubicBezTo>
                    <a:pt x="305" y="50"/>
                    <a:pt x="305" y="50"/>
                    <a:pt x="305" y="50"/>
                  </a:cubicBezTo>
                  <a:cubicBezTo>
                    <a:pt x="305" y="51"/>
                    <a:pt x="305" y="51"/>
                    <a:pt x="305" y="51"/>
                  </a:cubicBezTo>
                  <a:cubicBezTo>
                    <a:pt x="304" y="52"/>
                    <a:pt x="304" y="52"/>
                    <a:pt x="304" y="52"/>
                  </a:cubicBezTo>
                  <a:cubicBezTo>
                    <a:pt x="303" y="52"/>
                    <a:pt x="303" y="52"/>
                    <a:pt x="303" y="52"/>
                  </a:cubicBezTo>
                  <a:cubicBezTo>
                    <a:pt x="301" y="52"/>
                    <a:pt x="301" y="52"/>
                    <a:pt x="301" y="52"/>
                  </a:cubicBezTo>
                  <a:cubicBezTo>
                    <a:pt x="300" y="52"/>
                    <a:pt x="300" y="52"/>
                    <a:pt x="300" y="52"/>
                  </a:cubicBezTo>
                  <a:cubicBezTo>
                    <a:pt x="300" y="51"/>
                    <a:pt x="300" y="51"/>
                    <a:pt x="300" y="51"/>
                  </a:cubicBezTo>
                  <a:cubicBezTo>
                    <a:pt x="299" y="51"/>
                    <a:pt x="299" y="51"/>
                    <a:pt x="299" y="51"/>
                  </a:cubicBezTo>
                  <a:cubicBezTo>
                    <a:pt x="298" y="51"/>
                    <a:pt x="298" y="51"/>
                    <a:pt x="298" y="51"/>
                  </a:cubicBezTo>
                  <a:cubicBezTo>
                    <a:pt x="297" y="49"/>
                    <a:pt x="297" y="49"/>
                    <a:pt x="297" y="49"/>
                  </a:cubicBezTo>
                  <a:cubicBezTo>
                    <a:pt x="296" y="48"/>
                    <a:pt x="296" y="48"/>
                    <a:pt x="296" y="48"/>
                  </a:cubicBezTo>
                  <a:cubicBezTo>
                    <a:pt x="297" y="47"/>
                    <a:pt x="297" y="47"/>
                    <a:pt x="297" y="47"/>
                  </a:cubicBezTo>
                  <a:cubicBezTo>
                    <a:pt x="298" y="48"/>
                    <a:pt x="298" y="48"/>
                    <a:pt x="298" y="48"/>
                  </a:cubicBezTo>
                  <a:cubicBezTo>
                    <a:pt x="298" y="49"/>
                    <a:pt x="298" y="49"/>
                    <a:pt x="298" y="49"/>
                  </a:cubicBezTo>
                  <a:cubicBezTo>
                    <a:pt x="298" y="49"/>
                    <a:pt x="298" y="49"/>
                    <a:pt x="298" y="49"/>
                  </a:cubicBezTo>
                  <a:cubicBezTo>
                    <a:pt x="299" y="48"/>
                    <a:pt x="299" y="48"/>
                    <a:pt x="299" y="48"/>
                  </a:cubicBezTo>
                  <a:cubicBezTo>
                    <a:pt x="299" y="47"/>
                    <a:pt x="299" y="47"/>
                    <a:pt x="299" y="47"/>
                  </a:cubicBezTo>
                  <a:cubicBezTo>
                    <a:pt x="299" y="47"/>
                    <a:pt x="299" y="47"/>
                    <a:pt x="299" y="47"/>
                  </a:cubicBezTo>
                  <a:cubicBezTo>
                    <a:pt x="298" y="47"/>
                    <a:pt x="298" y="47"/>
                    <a:pt x="298" y="47"/>
                  </a:cubicBezTo>
                  <a:cubicBezTo>
                    <a:pt x="298" y="46"/>
                    <a:pt x="298" y="46"/>
                    <a:pt x="298" y="46"/>
                  </a:cubicBezTo>
                  <a:cubicBezTo>
                    <a:pt x="299" y="45"/>
                    <a:pt x="299" y="45"/>
                    <a:pt x="299" y="45"/>
                  </a:cubicBezTo>
                  <a:cubicBezTo>
                    <a:pt x="299" y="44"/>
                    <a:pt x="299" y="44"/>
                    <a:pt x="299" y="44"/>
                  </a:cubicBezTo>
                  <a:cubicBezTo>
                    <a:pt x="300" y="43"/>
                    <a:pt x="300" y="43"/>
                    <a:pt x="300" y="43"/>
                  </a:cubicBezTo>
                  <a:cubicBezTo>
                    <a:pt x="299" y="40"/>
                    <a:pt x="299" y="40"/>
                    <a:pt x="299" y="40"/>
                  </a:cubicBezTo>
                  <a:cubicBezTo>
                    <a:pt x="299" y="39"/>
                    <a:pt x="299" y="39"/>
                    <a:pt x="299" y="39"/>
                  </a:cubicBezTo>
                  <a:cubicBezTo>
                    <a:pt x="298" y="39"/>
                    <a:pt x="298" y="39"/>
                    <a:pt x="298" y="39"/>
                  </a:cubicBezTo>
                  <a:cubicBezTo>
                    <a:pt x="298" y="38"/>
                    <a:pt x="298" y="38"/>
                    <a:pt x="298" y="38"/>
                  </a:cubicBezTo>
                  <a:cubicBezTo>
                    <a:pt x="298" y="38"/>
                    <a:pt x="298" y="38"/>
                    <a:pt x="298" y="38"/>
                  </a:cubicBezTo>
                  <a:cubicBezTo>
                    <a:pt x="299" y="37"/>
                    <a:pt x="299" y="37"/>
                    <a:pt x="299" y="37"/>
                  </a:cubicBezTo>
                  <a:cubicBezTo>
                    <a:pt x="299" y="37"/>
                    <a:pt x="299" y="37"/>
                    <a:pt x="299" y="37"/>
                  </a:cubicBezTo>
                  <a:cubicBezTo>
                    <a:pt x="300" y="38"/>
                    <a:pt x="300" y="38"/>
                    <a:pt x="300" y="38"/>
                  </a:cubicBezTo>
                  <a:cubicBezTo>
                    <a:pt x="300" y="38"/>
                    <a:pt x="300" y="38"/>
                    <a:pt x="300" y="38"/>
                  </a:cubicBezTo>
                  <a:cubicBezTo>
                    <a:pt x="301" y="39"/>
                    <a:pt x="301" y="39"/>
                    <a:pt x="301" y="39"/>
                  </a:cubicBezTo>
                  <a:cubicBezTo>
                    <a:pt x="301" y="39"/>
                    <a:pt x="301" y="39"/>
                    <a:pt x="301" y="39"/>
                  </a:cubicBezTo>
                  <a:cubicBezTo>
                    <a:pt x="301" y="38"/>
                    <a:pt x="301" y="38"/>
                    <a:pt x="301" y="38"/>
                  </a:cubicBezTo>
                  <a:cubicBezTo>
                    <a:pt x="301" y="37"/>
                    <a:pt x="301" y="37"/>
                    <a:pt x="301" y="37"/>
                  </a:cubicBezTo>
                  <a:cubicBezTo>
                    <a:pt x="300" y="37"/>
                    <a:pt x="300" y="37"/>
                    <a:pt x="300" y="37"/>
                  </a:cubicBezTo>
                  <a:cubicBezTo>
                    <a:pt x="299" y="36"/>
                    <a:pt x="299" y="36"/>
                    <a:pt x="299" y="36"/>
                  </a:cubicBezTo>
                  <a:cubicBezTo>
                    <a:pt x="299" y="36"/>
                    <a:pt x="299" y="36"/>
                    <a:pt x="299" y="36"/>
                  </a:cubicBezTo>
                  <a:cubicBezTo>
                    <a:pt x="300" y="35"/>
                    <a:pt x="300" y="35"/>
                    <a:pt x="300" y="35"/>
                  </a:cubicBezTo>
                  <a:cubicBezTo>
                    <a:pt x="302" y="32"/>
                    <a:pt x="302" y="32"/>
                    <a:pt x="302" y="32"/>
                  </a:cubicBezTo>
                  <a:cubicBezTo>
                    <a:pt x="304" y="32"/>
                    <a:pt x="304" y="32"/>
                    <a:pt x="304" y="32"/>
                  </a:cubicBezTo>
                  <a:cubicBezTo>
                    <a:pt x="304" y="32"/>
                    <a:pt x="304" y="32"/>
                    <a:pt x="304" y="32"/>
                  </a:cubicBezTo>
                  <a:cubicBezTo>
                    <a:pt x="305" y="33"/>
                    <a:pt x="305" y="33"/>
                    <a:pt x="305" y="33"/>
                  </a:cubicBezTo>
                  <a:cubicBezTo>
                    <a:pt x="306" y="33"/>
                    <a:pt x="306" y="33"/>
                    <a:pt x="306" y="33"/>
                  </a:cubicBezTo>
                  <a:cubicBezTo>
                    <a:pt x="307" y="33"/>
                    <a:pt x="307" y="33"/>
                    <a:pt x="307" y="33"/>
                  </a:cubicBezTo>
                  <a:cubicBezTo>
                    <a:pt x="308" y="35"/>
                    <a:pt x="308" y="35"/>
                    <a:pt x="308" y="35"/>
                  </a:cubicBezTo>
                  <a:cubicBezTo>
                    <a:pt x="308" y="35"/>
                    <a:pt x="308" y="35"/>
                    <a:pt x="308" y="35"/>
                  </a:cubicBezTo>
                  <a:cubicBezTo>
                    <a:pt x="309" y="37"/>
                    <a:pt x="309" y="37"/>
                    <a:pt x="309" y="37"/>
                  </a:cubicBezTo>
                  <a:cubicBezTo>
                    <a:pt x="310" y="38"/>
                    <a:pt x="310" y="38"/>
                    <a:pt x="310" y="38"/>
                  </a:cubicBezTo>
                  <a:cubicBezTo>
                    <a:pt x="310" y="40"/>
                    <a:pt x="310" y="40"/>
                    <a:pt x="310" y="40"/>
                  </a:cubicBezTo>
                  <a:cubicBezTo>
                    <a:pt x="310" y="41"/>
                    <a:pt x="310" y="41"/>
                    <a:pt x="310" y="41"/>
                  </a:cubicBezTo>
                  <a:cubicBezTo>
                    <a:pt x="311" y="42"/>
                    <a:pt x="311" y="42"/>
                    <a:pt x="311" y="42"/>
                  </a:cubicBezTo>
                  <a:cubicBezTo>
                    <a:pt x="311" y="42"/>
                    <a:pt x="311" y="42"/>
                    <a:pt x="311" y="42"/>
                  </a:cubicBezTo>
                  <a:cubicBezTo>
                    <a:pt x="311" y="42"/>
                    <a:pt x="311" y="42"/>
                    <a:pt x="311" y="42"/>
                  </a:cubicBezTo>
                  <a:cubicBezTo>
                    <a:pt x="312" y="42"/>
                    <a:pt x="312" y="42"/>
                    <a:pt x="312" y="42"/>
                  </a:cubicBezTo>
                  <a:cubicBezTo>
                    <a:pt x="312" y="43"/>
                    <a:pt x="312" y="43"/>
                    <a:pt x="312" y="43"/>
                  </a:cubicBezTo>
                  <a:cubicBezTo>
                    <a:pt x="313" y="42"/>
                    <a:pt x="313" y="42"/>
                    <a:pt x="313" y="42"/>
                  </a:cubicBezTo>
                  <a:cubicBezTo>
                    <a:pt x="313" y="42"/>
                    <a:pt x="313" y="42"/>
                    <a:pt x="313" y="42"/>
                  </a:cubicBezTo>
                  <a:cubicBezTo>
                    <a:pt x="314" y="42"/>
                    <a:pt x="314" y="42"/>
                    <a:pt x="314" y="42"/>
                  </a:cubicBezTo>
                  <a:cubicBezTo>
                    <a:pt x="313" y="42"/>
                    <a:pt x="313" y="42"/>
                    <a:pt x="313" y="42"/>
                  </a:cubicBezTo>
                  <a:cubicBezTo>
                    <a:pt x="312" y="42"/>
                    <a:pt x="312" y="42"/>
                    <a:pt x="312" y="42"/>
                  </a:cubicBezTo>
                  <a:cubicBezTo>
                    <a:pt x="312" y="41"/>
                    <a:pt x="312" y="41"/>
                    <a:pt x="312" y="41"/>
                  </a:cubicBezTo>
                  <a:cubicBezTo>
                    <a:pt x="311" y="41"/>
                    <a:pt x="311" y="41"/>
                    <a:pt x="311" y="41"/>
                  </a:cubicBezTo>
                  <a:cubicBezTo>
                    <a:pt x="311" y="40"/>
                    <a:pt x="311" y="40"/>
                    <a:pt x="311" y="40"/>
                  </a:cubicBezTo>
                  <a:cubicBezTo>
                    <a:pt x="312" y="39"/>
                    <a:pt x="312" y="39"/>
                    <a:pt x="312" y="39"/>
                  </a:cubicBezTo>
                  <a:cubicBezTo>
                    <a:pt x="312" y="39"/>
                    <a:pt x="312" y="39"/>
                    <a:pt x="312" y="39"/>
                  </a:cubicBezTo>
                  <a:cubicBezTo>
                    <a:pt x="312" y="36"/>
                    <a:pt x="312" y="36"/>
                    <a:pt x="312" y="36"/>
                  </a:cubicBezTo>
                  <a:cubicBezTo>
                    <a:pt x="311" y="35"/>
                    <a:pt x="311" y="35"/>
                    <a:pt x="311" y="35"/>
                  </a:cubicBezTo>
                  <a:cubicBezTo>
                    <a:pt x="312" y="34"/>
                    <a:pt x="312" y="34"/>
                    <a:pt x="312" y="34"/>
                  </a:cubicBezTo>
                  <a:cubicBezTo>
                    <a:pt x="313" y="34"/>
                    <a:pt x="313" y="34"/>
                    <a:pt x="313" y="34"/>
                  </a:cubicBezTo>
                  <a:cubicBezTo>
                    <a:pt x="314" y="34"/>
                    <a:pt x="314" y="34"/>
                    <a:pt x="314" y="34"/>
                  </a:cubicBezTo>
                  <a:cubicBezTo>
                    <a:pt x="315" y="35"/>
                    <a:pt x="315" y="35"/>
                    <a:pt x="315" y="35"/>
                  </a:cubicBezTo>
                  <a:cubicBezTo>
                    <a:pt x="316" y="35"/>
                    <a:pt x="316" y="35"/>
                    <a:pt x="316" y="35"/>
                  </a:cubicBezTo>
                  <a:cubicBezTo>
                    <a:pt x="318" y="35"/>
                    <a:pt x="318" y="35"/>
                    <a:pt x="318" y="35"/>
                  </a:cubicBezTo>
                  <a:cubicBezTo>
                    <a:pt x="320" y="35"/>
                    <a:pt x="320" y="35"/>
                    <a:pt x="320" y="35"/>
                  </a:cubicBezTo>
                  <a:cubicBezTo>
                    <a:pt x="321" y="35"/>
                    <a:pt x="321" y="35"/>
                    <a:pt x="321" y="35"/>
                  </a:cubicBezTo>
                  <a:cubicBezTo>
                    <a:pt x="322" y="35"/>
                    <a:pt x="322" y="35"/>
                    <a:pt x="322" y="35"/>
                  </a:cubicBezTo>
                  <a:cubicBezTo>
                    <a:pt x="323" y="35"/>
                    <a:pt x="323" y="35"/>
                    <a:pt x="323" y="35"/>
                  </a:cubicBezTo>
                  <a:cubicBezTo>
                    <a:pt x="324" y="36"/>
                    <a:pt x="324" y="36"/>
                    <a:pt x="324" y="36"/>
                  </a:cubicBezTo>
                  <a:cubicBezTo>
                    <a:pt x="325" y="36"/>
                    <a:pt x="325" y="36"/>
                    <a:pt x="325" y="36"/>
                  </a:cubicBezTo>
                  <a:cubicBezTo>
                    <a:pt x="326" y="36"/>
                    <a:pt x="326" y="36"/>
                    <a:pt x="326" y="36"/>
                  </a:cubicBezTo>
                  <a:cubicBezTo>
                    <a:pt x="326" y="35"/>
                    <a:pt x="326" y="35"/>
                    <a:pt x="326" y="35"/>
                  </a:cubicBezTo>
                  <a:cubicBezTo>
                    <a:pt x="325" y="35"/>
                    <a:pt x="325" y="35"/>
                    <a:pt x="325" y="35"/>
                  </a:cubicBezTo>
                  <a:cubicBezTo>
                    <a:pt x="324" y="35"/>
                    <a:pt x="324" y="35"/>
                    <a:pt x="324" y="35"/>
                  </a:cubicBezTo>
                  <a:cubicBezTo>
                    <a:pt x="323" y="35"/>
                    <a:pt x="323" y="35"/>
                    <a:pt x="323" y="35"/>
                  </a:cubicBezTo>
                  <a:cubicBezTo>
                    <a:pt x="322" y="34"/>
                    <a:pt x="322" y="34"/>
                    <a:pt x="322" y="34"/>
                  </a:cubicBezTo>
                  <a:cubicBezTo>
                    <a:pt x="322" y="34"/>
                    <a:pt x="322" y="34"/>
                    <a:pt x="322" y="34"/>
                  </a:cubicBezTo>
                  <a:cubicBezTo>
                    <a:pt x="323" y="34"/>
                    <a:pt x="323" y="34"/>
                    <a:pt x="323" y="34"/>
                  </a:cubicBezTo>
                  <a:cubicBezTo>
                    <a:pt x="324" y="34"/>
                    <a:pt x="324" y="34"/>
                    <a:pt x="324" y="34"/>
                  </a:cubicBezTo>
                  <a:cubicBezTo>
                    <a:pt x="327" y="33"/>
                    <a:pt x="327" y="33"/>
                    <a:pt x="327" y="33"/>
                  </a:cubicBezTo>
                  <a:cubicBezTo>
                    <a:pt x="329" y="33"/>
                    <a:pt x="329" y="33"/>
                    <a:pt x="329" y="33"/>
                  </a:cubicBezTo>
                  <a:cubicBezTo>
                    <a:pt x="331" y="34"/>
                    <a:pt x="331" y="34"/>
                    <a:pt x="331" y="34"/>
                  </a:cubicBezTo>
                  <a:cubicBezTo>
                    <a:pt x="332" y="34"/>
                    <a:pt x="332" y="34"/>
                    <a:pt x="332" y="34"/>
                  </a:cubicBezTo>
                  <a:cubicBezTo>
                    <a:pt x="333" y="34"/>
                    <a:pt x="333" y="34"/>
                    <a:pt x="333" y="34"/>
                  </a:cubicBezTo>
                  <a:cubicBezTo>
                    <a:pt x="334" y="34"/>
                    <a:pt x="334" y="34"/>
                    <a:pt x="334" y="34"/>
                  </a:cubicBezTo>
                  <a:cubicBezTo>
                    <a:pt x="333" y="33"/>
                    <a:pt x="333" y="33"/>
                    <a:pt x="333" y="33"/>
                  </a:cubicBezTo>
                  <a:cubicBezTo>
                    <a:pt x="333" y="33"/>
                    <a:pt x="333" y="33"/>
                    <a:pt x="333" y="33"/>
                  </a:cubicBezTo>
                  <a:cubicBezTo>
                    <a:pt x="332" y="33"/>
                    <a:pt x="332" y="33"/>
                    <a:pt x="332" y="33"/>
                  </a:cubicBezTo>
                  <a:cubicBezTo>
                    <a:pt x="332" y="33"/>
                    <a:pt x="332" y="33"/>
                    <a:pt x="332" y="33"/>
                  </a:cubicBezTo>
                  <a:cubicBezTo>
                    <a:pt x="331" y="32"/>
                    <a:pt x="331" y="32"/>
                    <a:pt x="331" y="32"/>
                  </a:cubicBezTo>
                  <a:cubicBezTo>
                    <a:pt x="330" y="32"/>
                    <a:pt x="330" y="32"/>
                    <a:pt x="330" y="32"/>
                  </a:cubicBezTo>
                  <a:cubicBezTo>
                    <a:pt x="330" y="32"/>
                    <a:pt x="330" y="32"/>
                    <a:pt x="330" y="32"/>
                  </a:cubicBezTo>
                  <a:cubicBezTo>
                    <a:pt x="327" y="32"/>
                    <a:pt x="327" y="32"/>
                    <a:pt x="327" y="32"/>
                  </a:cubicBezTo>
                  <a:cubicBezTo>
                    <a:pt x="327" y="32"/>
                    <a:pt x="327" y="32"/>
                    <a:pt x="327" y="32"/>
                  </a:cubicBezTo>
                  <a:cubicBezTo>
                    <a:pt x="328" y="31"/>
                    <a:pt x="328" y="31"/>
                    <a:pt x="328" y="31"/>
                  </a:cubicBezTo>
                  <a:cubicBezTo>
                    <a:pt x="328" y="30"/>
                    <a:pt x="328" y="30"/>
                    <a:pt x="328" y="30"/>
                  </a:cubicBezTo>
                  <a:cubicBezTo>
                    <a:pt x="329" y="30"/>
                    <a:pt x="329" y="30"/>
                    <a:pt x="329" y="30"/>
                  </a:cubicBezTo>
                  <a:cubicBezTo>
                    <a:pt x="330" y="29"/>
                    <a:pt x="330" y="29"/>
                    <a:pt x="330" y="29"/>
                  </a:cubicBezTo>
                  <a:cubicBezTo>
                    <a:pt x="331" y="28"/>
                    <a:pt x="331" y="28"/>
                    <a:pt x="331" y="28"/>
                  </a:cubicBezTo>
                  <a:cubicBezTo>
                    <a:pt x="333" y="27"/>
                    <a:pt x="333" y="27"/>
                    <a:pt x="333" y="27"/>
                  </a:cubicBezTo>
                  <a:cubicBezTo>
                    <a:pt x="334" y="27"/>
                    <a:pt x="334" y="27"/>
                    <a:pt x="334" y="27"/>
                  </a:cubicBezTo>
                  <a:cubicBezTo>
                    <a:pt x="336" y="26"/>
                    <a:pt x="336" y="26"/>
                    <a:pt x="336" y="26"/>
                  </a:cubicBezTo>
                  <a:cubicBezTo>
                    <a:pt x="336" y="26"/>
                    <a:pt x="336" y="26"/>
                    <a:pt x="336" y="26"/>
                  </a:cubicBezTo>
                  <a:cubicBezTo>
                    <a:pt x="334" y="26"/>
                    <a:pt x="334" y="26"/>
                    <a:pt x="334" y="26"/>
                  </a:cubicBezTo>
                  <a:cubicBezTo>
                    <a:pt x="332" y="27"/>
                    <a:pt x="332" y="27"/>
                    <a:pt x="332" y="27"/>
                  </a:cubicBezTo>
                  <a:cubicBezTo>
                    <a:pt x="330" y="28"/>
                    <a:pt x="330" y="28"/>
                    <a:pt x="330" y="28"/>
                  </a:cubicBezTo>
                  <a:cubicBezTo>
                    <a:pt x="330" y="29"/>
                    <a:pt x="330" y="29"/>
                    <a:pt x="330" y="29"/>
                  </a:cubicBezTo>
                  <a:cubicBezTo>
                    <a:pt x="329" y="29"/>
                    <a:pt x="329" y="29"/>
                    <a:pt x="329" y="29"/>
                  </a:cubicBezTo>
                  <a:cubicBezTo>
                    <a:pt x="329" y="28"/>
                    <a:pt x="329" y="28"/>
                    <a:pt x="329" y="28"/>
                  </a:cubicBezTo>
                  <a:cubicBezTo>
                    <a:pt x="329" y="28"/>
                    <a:pt x="329" y="28"/>
                    <a:pt x="329" y="28"/>
                  </a:cubicBezTo>
                  <a:cubicBezTo>
                    <a:pt x="328" y="29"/>
                    <a:pt x="328" y="29"/>
                    <a:pt x="328" y="29"/>
                  </a:cubicBezTo>
                  <a:cubicBezTo>
                    <a:pt x="327" y="29"/>
                    <a:pt x="327" y="29"/>
                    <a:pt x="327" y="29"/>
                  </a:cubicBezTo>
                  <a:cubicBezTo>
                    <a:pt x="326" y="30"/>
                    <a:pt x="326" y="30"/>
                    <a:pt x="326" y="30"/>
                  </a:cubicBezTo>
                  <a:cubicBezTo>
                    <a:pt x="327" y="30"/>
                    <a:pt x="327" y="30"/>
                    <a:pt x="327" y="30"/>
                  </a:cubicBezTo>
                  <a:cubicBezTo>
                    <a:pt x="327" y="31"/>
                    <a:pt x="327" y="31"/>
                    <a:pt x="327" y="31"/>
                  </a:cubicBezTo>
                  <a:cubicBezTo>
                    <a:pt x="325" y="32"/>
                    <a:pt x="325" y="32"/>
                    <a:pt x="325" y="32"/>
                  </a:cubicBezTo>
                  <a:cubicBezTo>
                    <a:pt x="324" y="32"/>
                    <a:pt x="324" y="32"/>
                    <a:pt x="324" y="32"/>
                  </a:cubicBezTo>
                  <a:cubicBezTo>
                    <a:pt x="321" y="33"/>
                    <a:pt x="321" y="33"/>
                    <a:pt x="321" y="33"/>
                  </a:cubicBezTo>
                  <a:cubicBezTo>
                    <a:pt x="320" y="33"/>
                    <a:pt x="320" y="33"/>
                    <a:pt x="320" y="33"/>
                  </a:cubicBezTo>
                  <a:cubicBezTo>
                    <a:pt x="319" y="33"/>
                    <a:pt x="319" y="33"/>
                    <a:pt x="319" y="33"/>
                  </a:cubicBezTo>
                  <a:cubicBezTo>
                    <a:pt x="317" y="33"/>
                    <a:pt x="317" y="33"/>
                    <a:pt x="317" y="33"/>
                  </a:cubicBezTo>
                  <a:cubicBezTo>
                    <a:pt x="316" y="32"/>
                    <a:pt x="316" y="32"/>
                    <a:pt x="316" y="32"/>
                  </a:cubicBezTo>
                  <a:cubicBezTo>
                    <a:pt x="314" y="32"/>
                    <a:pt x="314" y="32"/>
                    <a:pt x="314" y="32"/>
                  </a:cubicBezTo>
                  <a:cubicBezTo>
                    <a:pt x="314" y="32"/>
                    <a:pt x="314" y="32"/>
                    <a:pt x="314" y="32"/>
                  </a:cubicBezTo>
                  <a:cubicBezTo>
                    <a:pt x="314" y="32"/>
                    <a:pt x="314" y="32"/>
                    <a:pt x="314" y="32"/>
                  </a:cubicBezTo>
                  <a:cubicBezTo>
                    <a:pt x="315" y="31"/>
                    <a:pt x="315" y="31"/>
                    <a:pt x="315" y="31"/>
                  </a:cubicBezTo>
                  <a:cubicBezTo>
                    <a:pt x="316" y="31"/>
                    <a:pt x="316" y="31"/>
                    <a:pt x="316" y="31"/>
                  </a:cubicBezTo>
                  <a:cubicBezTo>
                    <a:pt x="317" y="30"/>
                    <a:pt x="317" y="30"/>
                    <a:pt x="317" y="30"/>
                  </a:cubicBezTo>
                  <a:cubicBezTo>
                    <a:pt x="318" y="30"/>
                    <a:pt x="318" y="30"/>
                    <a:pt x="318" y="30"/>
                  </a:cubicBezTo>
                  <a:cubicBezTo>
                    <a:pt x="319" y="29"/>
                    <a:pt x="319" y="29"/>
                    <a:pt x="319" y="29"/>
                  </a:cubicBezTo>
                  <a:cubicBezTo>
                    <a:pt x="318" y="29"/>
                    <a:pt x="318" y="29"/>
                    <a:pt x="318" y="29"/>
                  </a:cubicBezTo>
                  <a:cubicBezTo>
                    <a:pt x="317" y="30"/>
                    <a:pt x="317" y="30"/>
                    <a:pt x="317" y="30"/>
                  </a:cubicBezTo>
                  <a:cubicBezTo>
                    <a:pt x="316" y="30"/>
                    <a:pt x="316" y="30"/>
                    <a:pt x="316" y="30"/>
                  </a:cubicBezTo>
                  <a:cubicBezTo>
                    <a:pt x="315" y="30"/>
                    <a:pt x="315" y="30"/>
                    <a:pt x="315" y="30"/>
                  </a:cubicBezTo>
                  <a:cubicBezTo>
                    <a:pt x="314" y="30"/>
                    <a:pt x="314" y="30"/>
                    <a:pt x="314" y="30"/>
                  </a:cubicBezTo>
                  <a:cubicBezTo>
                    <a:pt x="314" y="29"/>
                    <a:pt x="314" y="29"/>
                    <a:pt x="314" y="29"/>
                  </a:cubicBezTo>
                  <a:cubicBezTo>
                    <a:pt x="315" y="29"/>
                    <a:pt x="315" y="29"/>
                    <a:pt x="315" y="29"/>
                  </a:cubicBezTo>
                  <a:cubicBezTo>
                    <a:pt x="315" y="29"/>
                    <a:pt x="315" y="29"/>
                    <a:pt x="315" y="29"/>
                  </a:cubicBezTo>
                  <a:cubicBezTo>
                    <a:pt x="313" y="29"/>
                    <a:pt x="313" y="29"/>
                    <a:pt x="313" y="29"/>
                  </a:cubicBezTo>
                  <a:cubicBezTo>
                    <a:pt x="313" y="30"/>
                    <a:pt x="313" y="30"/>
                    <a:pt x="313" y="30"/>
                  </a:cubicBezTo>
                  <a:cubicBezTo>
                    <a:pt x="312" y="31"/>
                    <a:pt x="312" y="31"/>
                    <a:pt x="312" y="31"/>
                  </a:cubicBezTo>
                  <a:cubicBezTo>
                    <a:pt x="310" y="31"/>
                    <a:pt x="310" y="31"/>
                    <a:pt x="310" y="31"/>
                  </a:cubicBezTo>
                  <a:cubicBezTo>
                    <a:pt x="309" y="31"/>
                    <a:pt x="309" y="31"/>
                    <a:pt x="309" y="31"/>
                  </a:cubicBezTo>
                  <a:cubicBezTo>
                    <a:pt x="307" y="31"/>
                    <a:pt x="307" y="31"/>
                    <a:pt x="307" y="31"/>
                  </a:cubicBezTo>
                  <a:cubicBezTo>
                    <a:pt x="306" y="30"/>
                    <a:pt x="306" y="30"/>
                    <a:pt x="306" y="30"/>
                  </a:cubicBezTo>
                  <a:cubicBezTo>
                    <a:pt x="306" y="29"/>
                    <a:pt x="306" y="29"/>
                    <a:pt x="306" y="29"/>
                  </a:cubicBezTo>
                  <a:cubicBezTo>
                    <a:pt x="305" y="29"/>
                    <a:pt x="305" y="29"/>
                    <a:pt x="305" y="29"/>
                  </a:cubicBezTo>
                  <a:cubicBezTo>
                    <a:pt x="304" y="29"/>
                    <a:pt x="304" y="29"/>
                    <a:pt x="304" y="29"/>
                  </a:cubicBezTo>
                  <a:cubicBezTo>
                    <a:pt x="304" y="28"/>
                    <a:pt x="304" y="28"/>
                    <a:pt x="304" y="28"/>
                  </a:cubicBezTo>
                  <a:cubicBezTo>
                    <a:pt x="305" y="28"/>
                    <a:pt x="305" y="28"/>
                    <a:pt x="305" y="28"/>
                  </a:cubicBezTo>
                  <a:cubicBezTo>
                    <a:pt x="306" y="27"/>
                    <a:pt x="306" y="27"/>
                    <a:pt x="306" y="27"/>
                  </a:cubicBezTo>
                  <a:cubicBezTo>
                    <a:pt x="307" y="26"/>
                    <a:pt x="307" y="26"/>
                    <a:pt x="307" y="26"/>
                  </a:cubicBezTo>
                  <a:cubicBezTo>
                    <a:pt x="308" y="25"/>
                    <a:pt x="308" y="25"/>
                    <a:pt x="308" y="25"/>
                  </a:cubicBezTo>
                  <a:cubicBezTo>
                    <a:pt x="309" y="24"/>
                    <a:pt x="309" y="24"/>
                    <a:pt x="309" y="24"/>
                  </a:cubicBezTo>
                  <a:cubicBezTo>
                    <a:pt x="309" y="24"/>
                    <a:pt x="309" y="24"/>
                    <a:pt x="309" y="24"/>
                  </a:cubicBezTo>
                  <a:cubicBezTo>
                    <a:pt x="310" y="24"/>
                    <a:pt x="310" y="24"/>
                    <a:pt x="310" y="24"/>
                  </a:cubicBezTo>
                  <a:cubicBezTo>
                    <a:pt x="312" y="24"/>
                    <a:pt x="312" y="24"/>
                    <a:pt x="312" y="24"/>
                  </a:cubicBezTo>
                  <a:cubicBezTo>
                    <a:pt x="313" y="24"/>
                    <a:pt x="313" y="24"/>
                    <a:pt x="313" y="24"/>
                  </a:cubicBezTo>
                  <a:cubicBezTo>
                    <a:pt x="313" y="24"/>
                    <a:pt x="313" y="24"/>
                    <a:pt x="313" y="24"/>
                  </a:cubicBezTo>
                  <a:cubicBezTo>
                    <a:pt x="315" y="25"/>
                    <a:pt x="315" y="25"/>
                    <a:pt x="315" y="25"/>
                  </a:cubicBezTo>
                  <a:cubicBezTo>
                    <a:pt x="317" y="25"/>
                    <a:pt x="317" y="25"/>
                    <a:pt x="317" y="25"/>
                  </a:cubicBezTo>
                  <a:cubicBezTo>
                    <a:pt x="317" y="25"/>
                    <a:pt x="317" y="25"/>
                    <a:pt x="317" y="25"/>
                  </a:cubicBezTo>
                  <a:cubicBezTo>
                    <a:pt x="319" y="25"/>
                    <a:pt x="319" y="25"/>
                    <a:pt x="319" y="25"/>
                  </a:cubicBezTo>
                  <a:cubicBezTo>
                    <a:pt x="319" y="25"/>
                    <a:pt x="319" y="25"/>
                    <a:pt x="319" y="25"/>
                  </a:cubicBezTo>
                  <a:cubicBezTo>
                    <a:pt x="318" y="24"/>
                    <a:pt x="318" y="24"/>
                    <a:pt x="318" y="24"/>
                  </a:cubicBezTo>
                  <a:cubicBezTo>
                    <a:pt x="317" y="25"/>
                    <a:pt x="317" y="25"/>
                    <a:pt x="317" y="25"/>
                  </a:cubicBezTo>
                  <a:cubicBezTo>
                    <a:pt x="315" y="24"/>
                    <a:pt x="315" y="24"/>
                    <a:pt x="315" y="24"/>
                  </a:cubicBezTo>
                  <a:cubicBezTo>
                    <a:pt x="314" y="24"/>
                    <a:pt x="314" y="24"/>
                    <a:pt x="314" y="24"/>
                  </a:cubicBezTo>
                  <a:cubicBezTo>
                    <a:pt x="313" y="24"/>
                    <a:pt x="313" y="24"/>
                    <a:pt x="313" y="24"/>
                  </a:cubicBezTo>
                  <a:cubicBezTo>
                    <a:pt x="311" y="24"/>
                    <a:pt x="311" y="24"/>
                    <a:pt x="311" y="24"/>
                  </a:cubicBezTo>
                  <a:cubicBezTo>
                    <a:pt x="309" y="23"/>
                    <a:pt x="309" y="23"/>
                    <a:pt x="309" y="23"/>
                  </a:cubicBezTo>
                  <a:cubicBezTo>
                    <a:pt x="308" y="23"/>
                    <a:pt x="308" y="23"/>
                    <a:pt x="308" y="23"/>
                  </a:cubicBezTo>
                  <a:cubicBezTo>
                    <a:pt x="308" y="24"/>
                    <a:pt x="308" y="24"/>
                    <a:pt x="308" y="24"/>
                  </a:cubicBezTo>
                  <a:cubicBezTo>
                    <a:pt x="307" y="25"/>
                    <a:pt x="307" y="25"/>
                    <a:pt x="307" y="25"/>
                  </a:cubicBezTo>
                  <a:cubicBezTo>
                    <a:pt x="306" y="26"/>
                    <a:pt x="306" y="26"/>
                    <a:pt x="306" y="26"/>
                  </a:cubicBezTo>
                  <a:cubicBezTo>
                    <a:pt x="304" y="26"/>
                    <a:pt x="304" y="26"/>
                    <a:pt x="304" y="26"/>
                  </a:cubicBezTo>
                  <a:cubicBezTo>
                    <a:pt x="303" y="28"/>
                    <a:pt x="303" y="28"/>
                    <a:pt x="303" y="28"/>
                  </a:cubicBezTo>
                  <a:cubicBezTo>
                    <a:pt x="303" y="28"/>
                    <a:pt x="303" y="28"/>
                    <a:pt x="303" y="28"/>
                  </a:cubicBezTo>
                  <a:cubicBezTo>
                    <a:pt x="302" y="27"/>
                    <a:pt x="302" y="27"/>
                    <a:pt x="302" y="27"/>
                  </a:cubicBezTo>
                  <a:cubicBezTo>
                    <a:pt x="301" y="26"/>
                    <a:pt x="301" y="26"/>
                    <a:pt x="301" y="26"/>
                  </a:cubicBezTo>
                  <a:cubicBezTo>
                    <a:pt x="300" y="26"/>
                    <a:pt x="300" y="26"/>
                    <a:pt x="300" y="26"/>
                  </a:cubicBezTo>
                  <a:cubicBezTo>
                    <a:pt x="300" y="25"/>
                    <a:pt x="300" y="25"/>
                    <a:pt x="300" y="25"/>
                  </a:cubicBezTo>
                  <a:cubicBezTo>
                    <a:pt x="299" y="24"/>
                    <a:pt x="299" y="24"/>
                    <a:pt x="299" y="24"/>
                  </a:cubicBezTo>
                  <a:cubicBezTo>
                    <a:pt x="299" y="23"/>
                    <a:pt x="299" y="23"/>
                    <a:pt x="299" y="23"/>
                  </a:cubicBezTo>
                  <a:cubicBezTo>
                    <a:pt x="299" y="23"/>
                    <a:pt x="299" y="23"/>
                    <a:pt x="299" y="23"/>
                  </a:cubicBezTo>
                  <a:cubicBezTo>
                    <a:pt x="299" y="22"/>
                    <a:pt x="299" y="22"/>
                    <a:pt x="299" y="22"/>
                  </a:cubicBezTo>
                  <a:cubicBezTo>
                    <a:pt x="299" y="21"/>
                    <a:pt x="299" y="21"/>
                    <a:pt x="299" y="21"/>
                  </a:cubicBezTo>
                  <a:cubicBezTo>
                    <a:pt x="300" y="22"/>
                    <a:pt x="300" y="22"/>
                    <a:pt x="300" y="22"/>
                  </a:cubicBezTo>
                  <a:cubicBezTo>
                    <a:pt x="301" y="21"/>
                    <a:pt x="301" y="21"/>
                    <a:pt x="301" y="21"/>
                  </a:cubicBezTo>
                  <a:cubicBezTo>
                    <a:pt x="301" y="22"/>
                    <a:pt x="301" y="22"/>
                    <a:pt x="301" y="22"/>
                  </a:cubicBezTo>
                  <a:cubicBezTo>
                    <a:pt x="304" y="22"/>
                    <a:pt x="304" y="22"/>
                    <a:pt x="304" y="22"/>
                  </a:cubicBezTo>
                  <a:cubicBezTo>
                    <a:pt x="305" y="23"/>
                    <a:pt x="305" y="23"/>
                    <a:pt x="305" y="23"/>
                  </a:cubicBezTo>
                  <a:cubicBezTo>
                    <a:pt x="306" y="23"/>
                    <a:pt x="306" y="23"/>
                    <a:pt x="306" y="23"/>
                  </a:cubicBezTo>
                  <a:cubicBezTo>
                    <a:pt x="306" y="23"/>
                    <a:pt x="306" y="23"/>
                    <a:pt x="306" y="23"/>
                  </a:cubicBezTo>
                  <a:cubicBezTo>
                    <a:pt x="307" y="23"/>
                    <a:pt x="307" y="23"/>
                    <a:pt x="307" y="23"/>
                  </a:cubicBezTo>
                  <a:cubicBezTo>
                    <a:pt x="308" y="22"/>
                    <a:pt x="308" y="22"/>
                    <a:pt x="308" y="22"/>
                  </a:cubicBezTo>
                  <a:cubicBezTo>
                    <a:pt x="309" y="23"/>
                    <a:pt x="309" y="23"/>
                    <a:pt x="309" y="23"/>
                  </a:cubicBezTo>
                  <a:cubicBezTo>
                    <a:pt x="310" y="22"/>
                    <a:pt x="310" y="22"/>
                    <a:pt x="310" y="22"/>
                  </a:cubicBezTo>
                  <a:cubicBezTo>
                    <a:pt x="311" y="22"/>
                    <a:pt x="311" y="22"/>
                    <a:pt x="311" y="22"/>
                  </a:cubicBezTo>
                  <a:cubicBezTo>
                    <a:pt x="311" y="22"/>
                    <a:pt x="311" y="22"/>
                    <a:pt x="311" y="22"/>
                  </a:cubicBezTo>
                  <a:cubicBezTo>
                    <a:pt x="313" y="22"/>
                    <a:pt x="313" y="22"/>
                    <a:pt x="313" y="22"/>
                  </a:cubicBezTo>
                  <a:cubicBezTo>
                    <a:pt x="315" y="21"/>
                    <a:pt x="315" y="21"/>
                    <a:pt x="315" y="21"/>
                  </a:cubicBezTo>
                  <a:cubicBezTo>
                    <a:pt x="315" y="21"/>
                    <a:pt x="315" y="21"/>
                    <a:pt x="315" y="21"/>
                  </a:cubicBezTo>
                  <a:cubicBezTo>
                    <a:pt x="315" y="20"/>
                    <a:pt x="315" y="20"/>
                    <a:pt x="315" y="20"/>
                  </a:cubicBezTo>
                  <a:cubicBezTo>
                    <a:pt x="314" y="21"/>
                    <a:pt x="314" y="21"/>
                    <a:pt x="314" y="21"/>
                  </a:cubicBezTo>
                  <a:cubicBezTo>
                    <a:pt x="314" y="21"/>
                    <a:pt x="314" y="21"/>
                    <a:pt x="314" y="21"/>
                  </a:cubicBezTo>
                  <a:cubicBezTo>
                    <a:pt x="313" y="21"/>
                    <a:pt x="313" y="21"/>
                    <a:pt x="313" y="21"/>
                  </a:cubicBezTo>
                  <a:cubicBezTo>
                    <a:pt x="312" y="21"/>
                    <a:pt x="312" y="21"/>
                    <a:pt x="312" y="21"/>
                  </a:cubicBezTo>
                  <a:cubicBezTo>
                    <a:pt x="310" y="21"/>
                    <a:pt x="310" y="21"/>
                    <a:pt x="310" y="21"/>
                  </a:cubicBezTo>
                  <a:cubicBezTo>
                    <a:pt x="309" y="22"/>
                    <a:pt x="309" y="22"/>
                    <a:pt x="309" y="22"/>
                  </a:cubicBezTo>
                  <a:cubicBezTo>
                    <a:pt x="308" y="22"/>
                    <a:pt x="308" y="22"/>
                    <a:pt x="308" y="22"/>
                  </a:cubicBezTo>
                  <a:cubicBezTo>
                    <a:pt x="307" y="22"/>
                    <a:pt x="307" y="22"/>
                    <a:pt x="307" y="22"/>
                  </a:cubicBezTo>
                  <a:cubicBezTo>
                    <a:pt x="307" y="22"/>
                    <a:pt x="307" y="22"/>
                    <a:pt x="307" y="22"/>
                  </a:cubicBezTo>
                  <a:cubicBezTo>
                    <a:pt x="306" y="22"/>
                    <a:pt x="306" y="22"/>
                    <a:pt x="306" y="22"/>
                  </a:cubicBezTo>
                  <a:cubicBezTo>
                    <a:pt x="305" y="21"/>
                    <a:pt x="305" y="21"/>
                    <a:pt x="305" y="21"/>
                  </a:cubicBezTo>
                  <a:cubicBezTo>
                    <a:pt x="304" y="21"/>
                    <a:pt x="304" y="21"/>
                    <a:pt x="304" y="21"/>
                  </a:cubicBezTo>
                  <a:cubicBezTo>
                    <a:pt x="304" y="21"/>
                    <a:pt x="304" y="21"/>
                    <a:pt x="304" y="21"/>
                  </a:cubicBezTo>
                  <a:cubicBezTo>
                    <a:pt x="303" y="21"/>
                    <a:pt x="303" y="21"/>
                    <a:pt x="303" y="21"/>
                  </a:cubicBezTo>
                  <a:cubicBezTo>
                    <a:pt x="301" y="20"/>
                    <a:pt x="301" y="20"/>
                    <a:pt x="301" y="20"/>
                  </a:cubicBezTo>
                  <a:cubicBezTo>
                    <a:pt x="300" y="21"/>
                    <a:pt x="300" y="21"/>
                    <a:pt x="300" y="21"/>
                  </a:cubicBezTo>
                  <a:cubicBezTo>
                    <a:pt x="299" y="20"/>
                    <a:pt x="299" y="20"/>
                    <a:pt x="299" y="20"/>
                  </a:cubicBezTo>
                  <a:cubicBezTo>
                    <a:pt x="299" y="20"/>
                    <a:pt x="299" y="20"/>
                    <a:pt x="299" y="20"/>
                  </a:cubicBezTo>
                  <a:cubicBezTo>
                    <a:pt x="300" y="19"/>
                    <a:pt x="300" y="19"/>
                    <a:pt x="300" y="19"/>
                  </a:cubicBezTo>
                  <a:cubicBezTo>
                    <a:pt x="300" y="18"/>
                    <a:pt x="300" y="18"/>
                    <a:pt x="300" y="18"/>
                  </a:cubicBezTo>
                  <a:cubicBezTo>
                    <a:pt x="300" y="18"/>
                    <a:pt x="300" y="18"/>
                    <a:pt x="300" y="18"/>
                  </a:cubicBezTo>
                  <a:cubicBezTo>
                    <a:pt x="301" y="18"/>
                    <a:pt x="301" y="18"/>
                    <a:pt x="301" y="18"/>
                  </a:cubicBezTo>
                  <a:cubicBezTo>
                    <a:pt x="301" y="19"/>
                    <a:pt x="301" y="19"/>
                    <a:pt x="301" y="19"/>
                  </a:cubicBezTo>
                  <a:cubicBezTo>
                    <a:pt x="303" y="18"/>
                    <a:pt x="303" y="18"/>
                    <a:pt x="303" y="18"/>
                  </a:cubicBezTo>
                  <a:cubicBezTo>
                    <a:pt x="303" y="18"/>
                    <a:pt x="303" y="18"/>
                    <a:pt x="303" y="18"/>
                  </a:cubicBezTo>
                  <a:cubicBezTo>
                    <a:pt x="302" y="18"/>
                    <a:pt x="302" y="18"/>
                    <a:pt x="302" y="18"/>
                  </a:cubicBezTo>
                  <a:cubicBezTo>
                    <a:pt x="302" y="18"/>
                    <a:pt x="302" y="18"/>
                    <a:pt x="302" y="18"/>
                  </a:cubicBezTo>
                  <a:cubicBezTo>
                    <a:pt x="301" y="17"/>
                    <a:pt x="301" y="17"/>
                    <a:pt x="301" y="17"/>
                  </a:cubicBezTo>
                  <a:cubicBezTo>
                    <a:pt x="301" y="17"/>
                    <a:pt x="301" y="17"/>
                    <a:pt x="301" y="17"/>
                  </a:cubicBezTo>
                  <a:cubicBezTo>
                    <a:pt x="303" y="17"/>
                    <a:pt x="303" y="17"/>
                    <a:pt x="303" y="17"/>
                  </a:cubicBezTo>
                  <a:cubicBezTo>
                    <a:pt x="304" y="16"/>
                    <a:pt x="304" y="16"/>
                    <a:pt x="304" y="16"/>
                  </a:cubicBezTo>
                  <a:cubicBezTo>
                    <a:pt x="305" y="16"/>
                    <a:pt x="305" y="16"/>
                    <a:pt x="305" y="16"/>
                  </a:cubicBezTo>
                  <a:cubicBezTo>
                    <a:pt x="306" y="15"/>
                    <a:pt x="306" y="15"/>
                    <a:pt x="306" y="15"/>
                  </a:cubicBezTo>
                  <a:cubicBezTo>
                    <a:pt x="307" y="15"/>
                    <a:pt x="307" y="15"/>
                    <a:pt x="307" y="15"/>
                  </a:cubicBezTo>
                  <a:cubicBezTo>
                    <a:pt x="307" y="16"/>
                    <a:pt x="307" y="16"/>
                    <a:pt x="307" y="16"/>
                  </a:cubicBezTo>
                  <a:cubicBezTo>
                    <a:pt x="308" y="15"/>
                    <a:pt x="308" y="15"/>
                    <a:pt x="308" y="15"/>
                  </a:cubicBezTo>
                  <a:cubicBezTo>
                    <a:pt x="308" y="15"/>
                    <a:pt x="308" y="15"/>
                    <a:pt x="308" y="15"/>
                  </a:cubicBezTo>
                  <a:cubicBezTo>
                    <a:pt x="308" y="15"/>
                    <a:pt x="308" y="15"/>
                    <a:pt x="308" y="15"/>
                  </a:cubicBezTo>
                  <a:cubicBezTo>
                    <a:pt x="306" y="15"/>
                    <a:pt x="306" y="15"/>
                    <a:pt x="306" y="15"/>
                  </a:cubicBezTo>
                  <a:cubicBezTo>
                    <a:pt x="304" y="15"/>
                    <a:pt x="304" y="15"/>
                    <a:pt x="304" y="15"/>
                  </a:cubicBezTo>
                  <a:cubicBezTo>
                    <a:pt x="303" y="15"/>
                    <a:pt x="303" y="15"/>
                    <a:pt x="303" y="15"/>
                  </a:cubicBezTo>
                  <a:cubicBezTo>
                    <a:pt x="302" y="15"/>
                    <a:pt x="302" y="15"/>
                    <a:pt x="302" y="15"/>
                  </a:cubicBezTo>
                  <a:cubicBezTo>
                    <a:pt x="302" y="16"/>
                    <a:pt x="302" y="16"/>
                    <a:pt x="302" y="16"/>
                  </a:cubicBezTo>
                  <a:cubicBezTo>
                    <a:pt x="301" y="16"/>
                    <a:pt x="301" y="16"/>
                    <a:pt x="301" y="16"/>
                  </a:cubicBezTo>
                  <a:cubicBezTo>
                    <a:pt x="301" y="15"/>
                    <a:pt x="301" y="15"/>
                    <a:pt x="301" y="15"/>
                  </a:cubicBezTo>
                  <a:cubicBezTo>
                    <a:pt x="301" y="15"/>
                    <a:pt x="301" y="15"/>
                    <a:pt x="301" y="15"/>
                  </a:cubicBezTo>
                  <a:cubicBezTo>
                    <a:pt x="302" y="14"/>
                    <a:pt x="302" y="14"/>
                    <a:pt x="302" y="14"/>
                  </a:cubicBezTo>
                  <a:cubicBezTo>
                    <a:pt x="303" y="13"/>
                    <a:pt x="303" y="13"/>
                    <a:pt x="303" y="13"/>
                  </a:cubicBezTo>
                  <a:cubicBezTo>
                    <a:pt x="304" y="13"/>
                    <a:pt x="304" y="13"/>
                    <a:pt x="304" y="13"/>
                  </a:cubicBezTo>
                  <a:cubicBezTo>
                    <a:pt x="305" y="13"/>
                    <a:pt x="305" y="13"/>
                    <a:pt x="305" y="13"/>
                  </a:cubicBezTo>
                  <a:cubicBezTo>
                    <a:pt x="304" y="13"/>
                    <a:pt x="304" y="13"/>
                    <a:pt x="304" y="13"/>
                  </a:cubicBezTo>
                  <a:cubicBezTo>
                    <a:pt x="304" y="13"/>
                    <a:pt x="304" y="13"/>
                    <a:pt x="304" y="13"/>
                  </a:cubicBezTo>
                  <a:cubicBezTo>
                    <a:pt x="304" y="11"/>
                    <a:pt x="304" y="11"/>
                    <a:pt x="304" y="11"/>
                  </a:cubicBezTo>
                  <a:cubicBezTo>
                    <a:pt x="303" y="12"/>
                    <a:pt x="303" y="12"/>
                    <a:pt x="303" y="12"/>
                  </a:cubicBezTo>
                  <a:cubicBezTo>
                    <a:pt x="303" y="12"/>
                    <a:pt x="303" y="12"/>
                    <a:pt x="303" y="12"/>
                  </a:cubicBezTo>
                  <a:cubicBezTo>
                    <a:pt x="303" y="13"/>
                    <a:pt x="303" y="13"/>
                    <a:pt x="303" y="13"/>
                  </a:cubicBezTo>
                  <a:cubicBezTo>
                    <a:pt x="303" y="12"/>
                    <a:pt x="303" y="12"/>
                    <a:pt x="303" y="12"/>
                  </a:cubicBezTo>
                  <a:cubicBezTo>
                    <a:pt x="302" y="12"/>
                    <a:pt x="302" y="12"/>
                    <a:pt x="302" y="12"/>
                  </a:cubicBezTo>
                  <a:cubicBezTo>
                    <a:pt x="302" y="12"/>
                    <a:pt x="302" y="12"/>
                    <a:pt x="302" y="12"/>
                  </a:cubicBezTo>
                  <a:cubicBezTo>
                    <a:pt x="301" y="12"/>
                    <a:pt x="301" y="12"/>
                    <a:pt x="301" y="12"/>
                  </a:cubicBezTo>
                  <a:cubicBezTo>
                    <a:pt x="301" y="13"/>
                    <a:pt x="301" y="13"/>
                    <a:pt x="301" y="13"/>
                  </a:cubicBezTo>
                  <a:cubicBezTo>
                    <a:pt x="300" y="14"/>
                    <a:pt x="300" y="14"/>
                    <a:pt x="300" y="14"/>
                  </a:cubicBezTo>
                  <a:cubicBezTo>
                    <a:pt x="299" y="14"/>
                    <a:pt x="299" y="14"/>
                    <a:pt x="299" y="14"/>
                  </a:cubicBezTo>
                  <a:cubicBezTo>
                    <a:pt x="299" y="13"/>
                    <a:pt x="299" y="13"/>
                    <a:pt x="299" y="13"/>
                  </a:cubicBezTo>
                  <a:cubicBezTo>
                    <a:pt x="299" y="12"/>
                    <a:pt x="299" y="12"/>
                    <a:pt x="299" y="12"/>
                  </a:cubicBezTo>
                  <a:cubicBezTo>
                    <a:pt x="299" y="12"/>
                    <a:pt x="299" y="12"/>
                    <a:pt x="299" y="12"/>
                  </a:cubicBezTo>
                  <a:cubicBezTo>
                    <a:pt x="299" y="11"/>
                    <a:pt x="299" y="11"/>
                    <a:pt x="299" y="11"/>
                  </a:cubicBezTo>
                  <a:cubicBezTo>
                    <a:pt x="299" y="11"/>
                    <a:pt x="299" y="11"/>
                    <a:pt x="299" y="11"/>
                  </a:cubicBezTo>
                  <a:cubicBezTo>
                    <a:pt x="300" y="12"/>
                    <a:pt x="300" y="12"/>
                    <a:pt x="300" y="12"/>
                  </a:cubicBezTo>
                  <a:cubicBezTo>
                    <a:pt x="300" y="11"/>
                    <a:pt x="300" y="11"/>
                    <a:pt x="300" y="11"/>
                  </a:cubicBezTo>
                  <a:cubicBezTo>
                    <a:pt x="300" y="10"/>
                    <a:pt x="300" y="10"/>
                    <a:pt x="300" y="10"/>
                  </a:cubicBezTo>
                  <a:cubicBezTo>
                    <a:pt x="301" y="10"/>
                    <a:pt x="301" y="10"/>
                    <a:pt x="301" y="10"/>
                  </a:cubicBezTo>
                  <a:cubicBezTo>
                    <a:pt x="302" y="10"/>
                    <a:pt x="302" y="10"/>
                    <a:pt x="302" y="10"/>
                  </a:cubicBezTo>
                  <a:cubicBezTo>
                    <a:pt x="303" y="9"/>
                    <a:pt x="303" y="9"/>
                    <a:pt x="303" y="9"/>
                  </a:cubicBezTo>
                  <a:cubicBezTo>
                    <a:pt x="304" y="9"/>
                    <a:pt x="304" y="9"/>
                    <a:pt x="304" y="9"/>
                  </a:cubicBezTo>
                  <a:cubicBezTo>
                    <a:pt x="305" y="9"/>
                    <a:pt x="305" y="9"/>
                    <a:pt x="305" y="9"/>
                  </a:cubicBezTo>
                  <a:cubicBezTo>
                    <a:pt x="307" y="8"/>
                    <a:pt x="307" y="8"/>
                    <a:pt x="307" y="8"/>
                  </a:cubicBezTo>
                  <a:cubicBezTo>
                    <a:pt x="307" y="8"/>
                    <a:pt x="307" y="8"/>
                    <a:pt x="307" y="8"/>
                  </a:cubicBezTo>
                  <a:cubicBezTo>
                    <a:pt x="308" y="8"/>
                    <a:pt x="308" y="8"/>
                    <a:pt x="308" y="8"/>
                  </a:cubicBezTo>
                  <a:cubicBezTo>
                    <a:pt x="308" y="9"/>
                    <a:pt x="308" y="9"/>
                    <a:pt x="308" y="9"/>
                  </a:cubicBezTo>
                  <a:cubicBezTo>
                    <a:pt x="308" y="9"/>
                    <a:pt x="308" y="9"/>
                    <a:pt x="308" y="9"/>
                  </a:cubicBezTo>
                  <a:cubicBezTo>
                    <a:pt x="308" y="11"/>
                    <a:pt x="308" y="11"/>
                    <a:pt x="308" y="11"/>
                  </a:cubicBezTo>
                  <a:cubicBezTo>
                    <a:pt x="308" y="11"/>
                    <a:pt x="308" y="11"/>
                    <a:pt x="308" y="11"/>
                  </a:cubicBezTo>
                  <a:cubicBezTo>
                    <a:pt x="309" y="10"/>
                    <a:pt x="309" y="10"/>
                    <a:pt x="309" y="10"/>
                  </a:cubicBezTo>
                  <a:cubicBezTo>
                    <a:pt x="309" y="9"/>
                    <a:pt x="309" y="9"/>
                    <a:pt x="309" y="9"/>
                  </a:cubicBezTo>
                  <a:cubicBezTo>
                    <a:pt x="310" y="10"/>
                    <a:pt x="310" y="10"/>
                    <a:pt x="310" y="10"/>
                  </a:cubicBezTo>
                  <a:cubicBezTo>
                    <a:pt x="309" y="10"/>
                    <a:pt x="309" y="10"/>
                    <a:pt x="309" y="10"/>
                  </a:cubicBezTo>
                  <a:cubicBezTo>
                    <a:pt x="309" y="11"/>
                    <a:pt x="309" y="11"/>
                    <a:pt x="309" y="11"/>
                  </a:cubicBezTo>
                  <a:cubicBezTo>
                    <a:pt x="310" y="10"/>
                    <a:pt x="310" y="10"/>
                    <a:pt x="310" y="10"/>
                  </a:cubicBezTo>
                  <a:cubicBezTo>
                    <a:pt x="310" y="10"/>
                    <a:pt x="310" y="10"/>
                    <a:pt x="310" y="10"/>
                  </a:cubicBezTo>
                  <a:cubicBezTo>
                    <a:pt x="310" y="9"/>
                    <a:pt x="310" y="9"/>
                    <a:pt x="310" y="9"/>
                  </a:cubicBezTo>
                  <a:cubicBezTo>
                    <a:pt x="310" y="9"/>
                    <a:pt x="310" y="9"/>
                    <a:pt x="310" y="9"/>
                  </a:cubicBezTo>
                  <a:cubicBezTo>
                    <a:pt x="310" y="8"/>
                    <a:pt x="310" y="8"/>
                    <a:pt x="310" y="8"/>
                  </a:cubicBezTo>
                  <a:cubicBezTo>
                    <a:pt x="311" y="8"/>
                    <a:pt x="311" y="8"/>
                    <a:pt x="311" y="8"/>
                  </a:cubicBezTo>
                  <a:cubicBezTo>
                    <a:pt x="312" y="7"/>
                    <a:pt x="312" y="7"/>
                    <a:pt x="312" y="7"/>
                  </a:cubicBezTo>
                  <a:cubicBezTo>
                    <a:pt x="312" y="7"/>
                    <a:pt x="312" y="7"/>
                    <a:pt x="312" y="7"/>
                  </a:cubicBezTo>
                  <a:cubicBezTo>
                    <a:pt x="312" y="8"/>
                    <a:pt x="312" y="8"/>
                    <a:pt x="312" y="8"/>
                  </a:cubicBezTo>
                  <a:cubicBezTo>
                    <a:pt x="312" y="9"/>
                    <a:pt x="312" y="9"/>
                    <a:pt x="312" y="9"/>
                  </a:cubicBezTo>
                  <a:cubicBezTo>
                    <a:pt x="313" y="9"/>
                    <a:pt x="313" y="9"/>
                    <a:pt x="313" y="9"/>
                  </a:cubicBezTo>
                  <a:cubicBezTo>
                    <a:pt x="313" y="10"/>
                    <a:pt x="313" y="10"/>
                    <a:pt x="313" y="10"/>
                  </a:cubicBezTo>
                  <a:cubicBezTo>
                    <a:pt x="313" y="11"/>
                    <a:pt x="313" y="11"/>
                    <a:pt x="313" y="11"/>
                  </a:cubicBezTo>
                  <a:cubicBezTo>
                    <a:pt x="313" y="11"/>
                    <a:pt x="313" y="11"/>
                    <a:pt x="313" y="11"/>
                  </a:cubicBezTo>
                  <a:cubicBezTo>
                    <a:pt x="313" y="12"/>
                    <a:pt x="313" y="12"/>
                    <a:pt x="313" y="12"/>
                  </a:cubicBezTo>
                  <a:cubicBezTo>
                    <a:pt x="314" y="12"/>
                    <a:pt x="314" y="12"/>
                    <a:pt x="314" y="12"/>
                  </a:cubicBezTo>
                  <a:cubicBezTo>
                    <a:pt x="314" y="12"/>
                    <a:pt x="314" y="12"/>
                    <a:pt x="314" y="12"/>
                  </a:cubicBezTo>
                  <a:cubicBezTo>
                    <a:pt x="314" y="11"/>
                    <a:pt x="314" y="11"/>
                    <a:pt x="314" y="11"/>
                  </a:cubicBezTo>
                  <a:cubicBezTo>
                    <a:pt x="314" y="10"/>
                    <a:pt x="314" y="10"/>
                    <a:pt x="314" y="10"/>
                  </a:cubicBezTo>
                  <a:cubicBezTo>
                    <a:pt x="314" y="10"/>
                    <a:pt x="314" y="10"/>
                    <a:pt x="314" y="10"/>
                  </a:cubicBezTo>
                  <a:cubicBezTo>
                    <a:pt x="315" y="9"/>
                    <a:pt x="315" y="9"/>
                    <a:pt x="315" y="9"/>
                  </a:cubicBezTo>
                  <a:cubicBezTo>
                    <a:pt x="316" y="9"/>
                    <a:pt x="316" y="9"/>
                    <a:pt x="316" y="9"/>
                  </a:cubicBezTo>
                  <a:cubicBezTo>
                    <a:pt x="317" y="10"/>
                    <a:pt x="317" y="10"/>
                    <a:pt x="317" y="10"/>
                  </a:cubicBezTo>
                  <a:cubicBezTo>
                    <a:pt x="317" y="11"/>
                    <a:pt x="317" y="11"/>
                    <a:pt x="317" y="11"/>
                  </a:cubicBezTo>
                  <a:cubicBezTo>
                    <a:pt x="316" y="12"/>
                    <a:pt x="316" y="12"/>
                    <a:pt x="316" y="12"/>
                  </a:cubicBezTo>
                  <a:cubicBezTo>
                    <a:pt x="317" y="12"/>
                    <a:pt x="317" y="12"/>
                    <a:pt x="317" y="12"/>
                  </a:cubicBezTo>
                  <a:cubicBezTo>
                    <a:pt x="317" y="13"/>
                    <a:pt x="317" y="13"/>
                    <a:pt x="317" y="13"/>
                  </a:cubicBezTo>
                  <a:cubicBezTo>
                    <a:pt x="317" y="12"/>
                    <a:pt x="317" y="12"/>
                    <a:pt x="317" y="12"/>
                  </a:cubicBezTo>
                  <a:cubicBezTo>
                    <a:pt x="317" y="11"/>
                    <a:pt x="317" y="11"/>
                    <a:pt x="317" y="11"/>
                  </a:cubicBezTo>
                  <a:cubicBezTo>
                    <a:pt x="318" y="11"/>
                    <a:pt x="318" y="11"/>
                    <a:pt x="318" y="11"/>
                  </a:cubicBezTo>
                  <a:cubicBezTo>
                    <a:pt x="318" y="11"/>
                    <a:pt x="318" y="11"/>
                    <a:pt x="318" y="11"/>
                  </a:cubicBezTo>
                  <a:cubicBezTo>
                    <a:pt x="319" y="11"/>
                    <a:pt x="319" y="11"/>
                    <a:pt x="319" y="11"/>
                  </a:cubicBezTo>
                  <a:cubicBezTo>
                    <a:pt x="318" y="12"/>
                    <a:pt x="318" y="12"/>
                    <a:pt x="318" y="12"/>
                  </a:cubicBezTo>
                  <a:cubicBezTo>
                    <a:pt x="318" y="12"/>
                    <a:pt x="318" y="12"/>
                    <a:pt x="318" y="12"/>
                  </a:cubicBezTo>
                  <a:cubicBezTo>
                    <a:pt x="319" y="13"/>
                    <a:pt x="319" y="13"/>
                    <a:pt x="319" y="13"/>
                  </a:cubicBezTo>
                  <a:cubicBezTo>
                    <a:pt x="319" y="12"/>
                    <a:pt x="319" y="12"/>
                    <a:pt x="319" y="12"/>
                  </a:cubicBezTo>
                  <a:cubicBezTo>
                    <a:pt x="320" y="12"/>
                    <a:pt x="320" y="12"/>
                    <a:pt x="320" y="12"/>
                  </a:cubicBezTo>
                  <a:cubicBezTo>
                    <a:pt x="320" y="13"/>
                    <a:pt x="320" y="13"/>
                    <a:pt x="320" y="13"/>
                  </a:cubicBezTo>
                  <a:cubicBezTo>
                    <a:pt x="320" y="12"/>
                    <a:pt x="320" y="12"/>
                    <a:pt x="320" y="12"/>
                  </a:cubicBezTo>
                  <a:cubicBezTo>
                    <a:pt x="320" y="11"/>
                    <a:pt x="320" y="11"/>
                    <a:pt x="320" y="11"/>
                  </a:cubicBezTo>
                  <a:cubicBezTo>
                    <a:pt x="319" y="10"/>
                    <a:pt x="319" y="10"/>
                    <a:pt x="319" y="10"/>
                  </a:cubicBezTo>
                  <a:cubicBezTo>
                    <a:pt x="319" y="10"/>
                    <a:pt x="319" y="10"/>
                    <a:pt x="319" y="10"/>
                  </a:cubicBezTo>
                  <a:cubicBezTo>
                    <a:pt x="319" y="10"/>
                    <a:pt x="319" y="10"/>
                    <a:pt x="319" y="10"/>
                  </a:cubicBezTo>
                  <a:cubicBezTo>
                    <a:pt x="319" y="9"/>
                    <a:pt x="319" y="9"/>
                    <a:pt x="319" y="9"/>
                  </a:cubicBezTo>
                  <a:cubicBezTo>
                    <a:pt x="318" y="8"/>
                    <a:pt x="318" y="8"/>
                    <a:pt x="318" y="8"/>
                  </a:cubicBezTo>
                  <a:cubicBezTo>
                    <a:pt x="318" y="8"/>
                    <a:pt x="318" y="8"/>
                    <a:pt x="318" y="8"/>
                  </a:cubicBezTo>
                  <a:cubicBezTo>
                    <a:pt x="317" y="7"/>
                    <a:pt x="317" y="7"/>
                    <a:pt x="317" y="7"/>
                  </a:cubicBezTo>
                  <a:cubicBezTo>
                    <a:pt x="317" y="6"/>
                    <a:pt x="317" y="6"/>
                    <a:pt x="317" y="6"/>
                  </a:cubicBezTo>
                  <a:cubicBezTo>
                    <a:pt x="318" y="6"/>
                    <a:pt x="318" y="6"/>
                    <a:pt x="318" y="6"/>
                  </a:cubicBezTo>
                  <a:cubicBezTo>
                    <a:pt x="319" y="7"/>
                    <a:pt x="319" y="7"/>
                    <a:pt x="319" y="7"/>
                  </a:cubicBezTo>
                  <a:cubicBezTo>
                    <a:pt x="320" y="7"/>
                    <a:pt x="320" y="7"/>
                    <a:pt x="320" y="7"/>
                  </a:cubicBezTo>
                  <a:cubicBezTo>
                    <a:pt x="321" y="7"/>
                    <a:pt x="321" y="7"/>
                    <a:pt x="321" y="7"/>
                  </a:cubicBezTo>
                  <a:cubicBezTo>
                    <a:pt x="321" y="6"/>
                    <a:pt x="321" y="6"/>
                    <a:pt x="321" y="6"/>
                  </a:cubicBezTo>
                  <a:cubicBezTo>
                    <a:pt x="321" y="5"/>
                    <a:pt x="321" y="5"/>
                    <a:pt x="321" y="5"/>
                  </a:cubicBezTo>
                  <a:cubicBezTo>
                    <a:pt x="320" y="4"/>
                    <a:pt x="320" y="4"/>
                    <a:pt x="320" y="4"/>
                  </a:cubicBezTo>
                  <a:cubicBezTo>
                    <a:pt x="321" y="4"/>
                    <a:pt x="321" y="4"/>
                    <a:pt x="321" y="4"/>
                  </a:cubicBezTo>
                  <a:cubicBezTo>
                    <a:pt x="322" y="3"/>
                    <a:pt x="322" y="3"/>
                    <a:pt x="322" y="3"/>
                  </a:cubicBezTo>
                  <a:cubicBezTo>
                    <a:pt x="322" y="4"/>
                    <a:pt x="322" y="4"/>
                    <a:pt x="322" y="4"/>
                  </a:cubicBezTo>
                  <a:cubicBezTo>
                    <a:pt x="324" y="4"/>
                    <a:pt x="324" y="4"/>
                    <a:pt x="324" y="4"/>
                  </a:cubicBezTo>
                  <a:cubicBezTo>
                    <a:pt x="324" y="4"/>
                    <a:pt x="324" y="4"/>
                    <a:pt x="324" y="4"/>
                  </a:cubicBezTo>
                  <a:cubicBezTo>
                    <a:pt x="324" y="5"/>
                    <a:pt x="324" y="5"/>
                    <a:pt x="324" y="5"/>
                  </a:cubicBezTo>
                  <a:cubicBezTo>
                    <a:pt x="324" y="5"/>
                    <a:pt x="324" y="5"/>
                    <a:pt x="324" y="5"/>
                  </a:cubicBezTo>
                  <a:cubicBezTo>
                    <a:pt x="324" y="6"/>
                    <a:pt x="324" y="6"/>
                    <a:pt x="324" y="6"/>
                  </a:cubicBezTo>
                  <a:cubicBezTo>
                    <a:pt x="325" y="6"/>
                    <a:pt x="325" y="6"/>
                    <a:pt x="325" y="6"/>
                  </a:cubicBezTo>
                  <a:cubicBezTo>
                    <a:pt x="325" y="7"/>
                    <a:pt x="325" y="7"/>
                    <a:pt x="325" y="7"/>
                  </a:cubicBezTo>
                  <a:cubicBezTo>
                    <a:pt x="325" y="8"/>
                    <a:pt x="325" y="8"/>
                    <a:pt x="325" y="8"/>
                  </a:cubicBezTo>
                  <a:cubicBezTo>
                    <a:pt x="325" y="10"/>
                    <a:pt x="325" y="10"/>
                    <a:pt x="325" y="10"/>
                  </a:cubicBezTo>
                  <a:cubicBezTo>
                    <a:pt x="326" y="9"/>
                    <a:pt x="326" y="9"/>
                    <a:pt x="326" y="9"/>
                  </a:cubicBezTo>
                  <a:cubicBezTo>
                    <a:pt x="327" y="9"/>
                    <a:pt x="327" y="9"/>
                    <a:pt x="327" y="9"/>
                  </a:cubicBezTo>
                  <a:cubicBezTo>
                    <a:pt x="327" y="9"/>
                    <a:pt x="327" y="9"/>
                    <a:pt x="327" y="9"/>
                  </a:cubicBezTo>
                  <a:cubicBezTo>
                    <a:pt x="327" y="9"/>
                    <a:pt x="327" y="9"/>
                    <a:pt x="327" y="9"/>
                  </a:cubicBezTo>
                  <a:cubicBezTo>
                    <a:pt x="327" y="10"/>
                    <a:pt x="327" y="10"/>
                    <a:pt x="327" y="10"/>
                  </a:cubicBezTo>
                  <a:cubicBezTo>
                    <a:pt x="328" y="9"/>
                    <a:pt x="328" y="9"/>
                    <a:pt x="328" y="9"/>
                  </a:cubicBezTo>
                  <a:cubicBezTo>
                    <a:pt x="328" y="9"/>
                    <a:pt x="328" y="9"/>
                    <a:pt x="328" y="9"/>
                  </a:cubicBezTo>
                  <a:cubicBezTo>
                    <a:pt x="329" y="8"/>
                    <a:pt x="329" y="8"/>
                    <a:pt x="329" y="8"/>
                  </a:cubicBezTo>
                  <a:cubicBezTo>
                    <a:pt x="330" y="8"/>
                    <a:pt x="330" y="8"/>
                    <a:pt x="330" y="8"/>
                  </a:cubicBezTo>
                  <a:cubicBezTo>
                    <a:pt x="329" y="6"/>
                    <a:pt x="329" y="6"/>
                    <a:pt x="329" y="6"/>
                  </a:cubicBezTo>
                  <a:cubicBezTo>
                    <a:pt x="330" y="6"/>
                    <a:pt x="330" y="6"/>
                    <a:pt x="330" y="6"/>
                  </a:cubicBezTo>
                  <a:cubicBezTo>
                    <a:pt x="330" y="6"/>
                    <a:pt x="330" y="6"/>
                    <a:pt x="330" y="6"/>
                  </a:cubicBezTo>
                  <a:cubicBezTo>
                    <a:pt x="331" y="6"/>
                    <a:pt x="331" y="6"/>
                    <a:pt x="331" y="6"/>
                  </a:cubicBezTo>
                  <a:cubicBezTo>
                    <a:pt x="332" y="6"/>
                    <a:pt x="332" y="6"/>
                    <a:pt x="332" y="6"/>
                  </a:cubicBezTo>
                  <a:cubicBezTo>
                    <a:pt x="332" y="6"/>
                    <a:pt x="332" y="6"/>
                    <a:pt x="332" y="6"/>
                  </a:cubicBezTo>
                  <a:cubicBezTo>
                    <a:pt x="331" y="5"/>
                    <a:pt x="331" y="5"/>
                    <a:pt x="331" y="5"/>
                  </a:cubicBezTo>
                  <a:cubicBezTo>
                    <a:pt x="330" y="4"/>
                    <a:pt x="330" y="4"/>
                    <a:pt x="330" y="4"/>
                  </a:cubicBezTo>
                  <a:cubicBezTo>
                    <a:pt x="331" y="3"/>
                    <a:pt x="331" y="3"/>
                    <a:pt x="331" y="3"/>
                  </a:cubicBezTo>
                  <a:cubicBezTo>
                    <a:pt x="331" y="3"/>
                    <a:pt x="331" y="3"/>
                    <a:pt x="331" y="3"/>
                  </a:cubicBezTo>
                  <a:cubicBezTo>
                    <a:pt x="331" y="3"/>
                    <a:pt x="331" y="3"/>
                    <a:pt x="331" y="3"/>
                  </a:cubicBezTo>
                  <a:cubicBezTo>
                    <a:pt x="333" y="3"/>
                    <a:pt x="333" y="3"/>
                    <a:pt x="333" y="3"/>
                  </a:cubicBezTo>
                  <a:cubicBezTo>
                    <a:pt x="333" y="5"/>
                    <a:pt x="333" y="5"/>
                    <a:pt x="333" y="5"/>
                  </a:cubicBezTo>
                  <a:cubicBezTo>
                    <a:pt x="334" y="5"/>
                    <a:pt x="334" y="5"/>
                    <a:pt x="334" y="5"/>
                  </a:cubicBezTo>
                  <a:cubicBezTo>
                    <a:pt x="333" y="6"/>
                    <a:pt x="333" y="6"/>
                    <a:pt x="333" y="6"/>
                  </a:cubicBezTo>
                  <a:cubicBezTo>
                    <a:pt x="334" y="7"/>
                    <a:pt x="334" y="7"/>
                    <a:pt x="334" y="7"/>
                  </a:cubicBezTo>
                  <a:cubicBezTo>
                    <a:pt x="334" y="8"/>
                    <a:pt x="334" y="8"/>
                    <a:pt x="334" y="8"/>
                  </a:cubicBezTo>
                  <a:cubicBezTo>
                    <a:pt x="334" y="9"/>
                    <a:pt x="334" y="9"/>
                    <a:pt x="334" y="9"/>
                  </a:cubicBezTo>
                  <a:cubicBezTo>
                    <a:pt x="335" y="8"/>
                    <a:pt x="335" y="8"/>
                    <a:pt x="335" y="8"/>
                  </a:cubicBezTo>
                  <a:cubicBezTo>
                    <a:pt x="335" y="7"/>
                    <a:pt x="335" y="7"/>
                    <a:pt x="335" y="7"/>
                  </a:cubicBezTo>
                  <a:cubicBezTo>
                    <a:pt x="335" y="7"/>
                    <a:pt x="335" y="7"/>
                    <a:pt x="335" y="7"/>
                  </a:cubicBezTo>
                  <a:cubicBezTo>
                    <a:pt x="335" y="6"/>
                    <a:pt x="335" y="6"/>
                    <a:pt x="335" y="6"/>
                  </a:cubicBezTo>
                  <a:cubicBezTo>
                    <a:pt x="334" y="5"/>
                    <a:pt x="334" y="5"/>
                    <a:pt x="334" y="5"/>
                  </a:cubicBezTo>
                  <a:cubicBezTo>
                    <a:pt x="334" y="3"/>
                    <a:pt x="334" y="3"/>
                    <a:pt x="334" y="3"/>
                  </a:cubicBezTo>
                  <a:cubicBezTo>
                    <a:pt x="334" y="2"/>
                    <a:pt x="334" y="2"/>
                    <a:pt x="334" y="2"/>
                  </a:cubicBezTo>
                  <a:cubicBezTo>
                    <a:pt x="335" y="1"/>
                    <a:pt x="335" y="1"/>
                    <a:pt x="335" y="1"/>
                  </a:cubicBezTo>
                  <a:cubicBezTo>
                    <a:pt x="335" y="1"/>
                    <a:pt x="335" y="1"/>
                    <a:pt x="335" y="1"/>
                  </a:cubicBezTo>
                  <a:cubicBezTo>
                    <a:pt x="336" y="2"/>
                    <a:pt x="336" y="2"/>
                    <a:pt x="336" y="2"/>
                  </a:cubicBezTo>
                  <a:cubicBezTo>
                    <a:pt x="337" y="2"/>
                    <a:pt x="337" y="2"/>
                    <a:pt x="337" y="2"/>
                  </a:cubicBezTo>
                  <a:cubicBezTo>
                    <a:pt x="337" y="2"/>
                    <a:pt x="337" y="2"/>
                    <a:pt x="337" y="2"/>
                  </a:cubicBezTo>
                  <a:cubicBezTo>
                    <a:pt x="337" y="3"/>
                    <a:pt x="337" y="3"/>
                    <a:pt x="337" y="3"/>
                  </a:cubicBezTo>
                  <a:cubicBezTo>
                    <a:pt x="337" y="4"/>
                    <a:pt x="337" y="4"/>
                    <a:pt x="337" y="4"/>
                  </a:cubicBezTo>
                  <a:cubicBezTo>
                    <a:pt x="337" y="5"/>
                    <a:pt x="337" y="5"/>
                    <a:pt x="337" y="5"/>
                  </a:cubicBezTo>
                  <a:cubicBezTo>
                    <a:pt x="337" y="6"/>
                    <a:pt x="337" y="6"/>
                    <a:pt x="337" y="6"/>
                  </a:cubicBezTo>
                  <a:cubicBezTo>
                    <a:pt x="338" y="6"/>
                    <a:pt x="338" y="6"/>
                    <a:pt x="338" y="6"/>
                  </a:cubicBezTo>
                  <a:cubicBezTo>
                    <a:pt x="338" y="6"/>
                    <a:pt x="338" y="6"/>
                    <a:pt x="338" y="6"/>
                  </a:cubicBezTo>
                  <a:cubicBezTo>
                    <a:pt x="338" y="5"/>
                    <a:pt x="338" y="5"/>
                    <a:pt x="338" y="5"/>
                  </a:cubicBezTo>
                  <a:cubicBezTo>
                    <a:pt x="338" y="5"/>
                    <a:pt x="338" y="5"/>
                    <a:pt x="338" y="5"/>
                  </a:cubicBezTo>
                  <a:cubicBezTo>
                    <a:pt x="340" y="7"/>
                    <a:pt x="340" y="7"/>
                    <a:pt x="340" y="7"/>
                  </a:cubicBezTo>
                  <a:cubicBezTo>
                    <a:pt x="340" y="6"/>
                    <a:pt x="340" y="6"/>
                    <a:pt x="340" y="6"/>
                  </a:cubicBezTo>
                  <a:cubicBezTo>
                    <a:pt x="341" y="6"/>
                    <a:pt x="341" y="6"/>
                    <a:pt x="341" y="6"/>
                  </a:cubicBezTo>
                  <a:cubicBezTo>
                    <a:pt x="341" y="6"/>
                    <a:pt x="341" y="6"/>
                    <a:pt x="341" y="6"/>
                  </a:cubicBezTo>
                  <a:cubicBezTo>
                    <a:pt x="340" y="6"/>
                    <a:pt x="340" y="6"/>
                    <a:pt x="340" y="6"/>
                  </a:cubicBezTo>
                  <a:cubicBezTo>
                    <a:pt x="340" y="5"/>
                    <a:pt x="340" y="5"/>
                    <a:pt x="340" y="5"/>
                  </a:cubicBezTo>
                  <a:cubicBezTo>
                    <a:pt x="340" y="4"/>
                    <a:pt x="340" y="4"/>
                    <a:pt x="340" y="4"/>
                  </a:cubicBezTo>
                  <a:cubicBezTo>
                    <a:pt x="340" y="4"/>
                    <a:pt x="340" y="4"/>
                    <a:pt x="340" y="4"/>
                  </a:cubicBezTo>
                  <a:cubicBezTo>
                    <a:pt x="339" y="3"/>
                    <a:pt x="339" y="3"/>
                    <a:pt x="339" y="3"/>
                  </a:cubicBezTo>
                  <a:cubicBezTo>
                    <a:pt x="339" y="3"/>
                    <a:pt x="339" y="3"/>
                    <a:pt x="339" y="3"/>
                  </a:cubicBezTo>
                  <a:cubicBezTo>
                    <a:pt x="339" y="2"/>
                    <a:pt x="339" y="2"/>
                    <a:pt x="339" y="2"/>
                  </a:cubicBezTo>
                  <a:cubicBezTo>
                    <a:pt x="340" y="2"/>
                    <a:pt x="340" y="2"/>
                    <a:pt x="340" y="2"/>
                  </a:cubicBezTo>
                  <a:cubicBezTo>
                    <a:pt x="339" y="2"/>
                    <a:pt x="339" y="2"/>
                    <a:pt x="339" y="2"/>
                  </a:cubicBezTo>
                  <a:cubicBezTo>
                    <a:pt x="339" y="2"/>
                    <a:pt x="339" y="2"/>
                    <a:pt x="339" y="2"/>
                  </a:cubicBezTo>
                  <a:cubicBezTo>
                    <a:pt x="338" y="1"/>
                    <a:pt x="338" y="1"/>
                    <a:pt x="338" y="1"/>
                  </a:cubicBezTo>
                  <a:cubicBezTo>
                    <a:pt x="339" y="1"/>
                    <a:pt x="339" y="1"/>
                    <a:pt x="339" y="1"/>
                  </a:cubicBezTo>
                  <a:cubicBezTo>
                    <a:pt x="339" y="1"/>
                    <a:pt x="339" y="1"/>
                    <a:pt x="339" y="1"/>
                  </a:cubicBezTo>
                  <a:cubicBezTo>
                    <a:pt x="340" y="0"/>
                    <a:pt x="340" y="0"/>
                    <a:pt x="340" y="0"/>
                  </a:cubicBezTo>
                  <a:cubicBezTo>
                    <a:pt x="342" y="0"/>
                    <a:pt x="342" y="0"/>
                    <a:pt x="342" y="0"/>
                  </a:cubicBezTo>
                  <a:cubicBezTo>
                    <a:pt x="343" y="1"/>
                    <a:pt x="343" y="1"/>
                    <a:pt x="343" y="1"/>
                  </a:cubicBezTo>
                  <a:cubicBezTo>
                    <a:pt x="343" y="2"/>
                    <a:pt x="343" y="2"/>
                    <a:pt x="343" y="2"/>
                  </a:cubicBezTo>
                  <a:cubicBezTo>
                    <a:pt x="342" y="2"/>
                    <a:pt x="342" y="2"/>
                    <a:pt x="342" y="2"/>
                  </a:cubicBezTo>
                  <a:cubicBezTo>
                    <a:pt x="342" y="3"/>
                    <a:pt x="342" y="3"/>
                    <a:pt x="342" y="3"/>
                  </a:cubicBezTo>
                  <a:cubicBezTo>
                    <a:pt x="343" y="3"/>
                    <a:pt x="343" y="3"/>
                    <a:pt x="343" y="3"/>
                  </a:cubicBezTo>
                  <a:cubicBezTo>
                    <a:pt x="343" y="2"/>
                    <a:pt x="343" y="2"/>
                    <a:pt x="343" y="2"/>
                  </a:cubicBezTo>
                  <a:cubicBezTo>
                    <a:pt x="344" y="2"/>
                    <a:pt x="344" y="2"/>
                    <a:pt x="344" y="2"/>
                  </a:cubicBezTo>
                  <a:cubicBezTo>
                    <a:pt x="344" y="2"/>
                    <a:pt x="344" y="2"/>
                    <a:pt x="344" y="2"/>
                  </a:cubicBezTo>
                  <a:cubicBezTo>
                    <a:pt x="344" y="3"/>
                    <a:pt x="344" y="3"/>
                    <a:pt x="344" y="3"/>
                  </a:cubicBezTo>
                  <a:cubicBezTo>
                    <a:pt x="344" y="3"/>
                    <a:pt x="344" y="3"/>
                    <a:pt x="344" y="3"/>
                  </a:cubicBezTo>
                  <a:cubicBezTo>
                    <a:pt x="345" y="3"/>
                    <a:pt x="345" y="3"/>
                    <a:pt x="345" y="3"/>
                  </a:cubicBezTo>
                  <a:cubicBezTo>
                    <a:pt x="345" y="3"/>
                    <a:pt x="345" y="3"/>
                    <a:pt x="345" y="3"/>
                  </a:cubicBezTo>
                  <a:cubicBezTo>
                    <a:pt x="346" y="2"/>
                    <a:pt x="346" y="2"/>
                    <a:pt x="346" y="2"/>
                  </a:cubicBezTo>
                  <a:cubicBezTo>
                    <a:pt x="346" y="2"/>
                    <a:pt x="346" y="2"/>
                    <a:pt x="346" y="2"/>
                  </a:cubicBezTo>
                  <a:cubicBezTo>
                    <a:pt x="346" y="3"/>
                    <a:pt x="346" y="3"/>
                    <a:pt x="346" y="3"/>
                  </a:cubicBezTo>
                  <a:cubicBezTo>
                    <a:pt x="346" y="4"/>
                    <a:pt x="346" y="4"/>
                    <a:pt x="346" y="4"/>
                  </a:cubicBezTo>
                  <a:cubicBezTo>
                    <a:pt x="346" y="5"/>
                    <a:pt x="346" y="5"/>
                    <a:pt x="346" y="5"/>
                  </a:cubicBezTo>
                  <a:cubicBezTo>
                    <a:pt x="346" y="6"/>
                    <a:pt x="346" y="6"/>
                    <a:pt x="346" y="6"/>
                  </a:cubicBezTo>
                  <a:cubicBezTo>
                    <a:pt x="346" y="6"/>
                    <a:pt x="346" y="6"/>
                    <a:pt x="346" y="6"/>
                  </a:cubicBezTo>
                  <a:cubicBezTo>
                    <a:pt x="347" y="6"/>
                    <a:pt x="347" y="6"/>
                    <a:pt x="347" y="6"/>
                  </a:cubicBezTo>
                  <a:cubicBezTo>
                    <a:pt x="348" y="6"/>
                    <a:pt x="348" y="6"/>
                    <a:pt x="348" y="6"/>
                  </a:cubicBezTo>
                  <a:cubicBezTo>
                    <a:pt x="348" y="6"/>
                    <a:pt x="348" y="6"/>
                    <a:pt x="348" y="6"/>
                  </a:cubicBezTo>
                  <a:cubicBezTo>
                    <a:pt x="348" y="5"/>
                    <a:pt x="348" y="5"/>
                    <a:pt x="348" y="5"/>
                  </a:cubicBezTo>
                  <a:cubicBezTo>
                    <a:pt x="349" y="3"/>
                    <a:pt x="349" y="3"/>
                    <a:pt x="349" y="3"/>
                  </a:cubicBezTo>
                  <a:cubicBezTo>
                    <a:pt x="348" y="2"/>
                    <a:pt x="348" y="2"/>
                    <a:pt x="348" y="2"/>
                  </a:cubicBezTo>
                  <a:cubicBezTo>
                    <a:pt x="348" y="0"/>
                    <a:pt x="348" y="0"/>
                    <a:pt x="348" y="0"/>
                  </a:cubicBezTo>
                  <a:cubicBezTo>
                    <a:pt x="349" y="0"/>
                    <a:pt x="349" y="0"/>
                    <a:pt x="349" y="0"/>
                  </a:cubicBezTo>
                  <a:cubicBezTo>
                    <a:pt x="349" y="1"/>
                    <a:pt x="349" y="1"/>
                    <a:pt x="349" y="1"/>
                  </a:cubicBezTo>
                  <a:cubicBezTo>
                    <a:pt x="350" y="1"/>
                    <a:pt x="350" y="1"/>
                    <a:pt x="350" y="1"/>
                  </a:cubicBezTo>
                  <a:cubicBezTo>
                    <a:pt x="351" y="1"/>
                    <a:pt x="351" y="1"/>
                    <a:pt x="351" y="1"/>
                  </a:cubicBezTo>
                  <a:cubicBezTo>
                    <a:pt x="352" y="0"/>
                    <a:pt x="352" y="0"/>
                    <a:pt x="352" y="0"/>
                  </a:cubicBezTo>
                  <a:cubicBezTo>
                    <a:pt x="353" y="1"/>
                    <a:pt x="353" y="1"/>
                    <a:pt x="353" y="1"/>
                  </a:cubicBezTo>
                  <a:cubicBezTo>
                    <a:pt x="353" y="1"/>
                    <a:pt x="353" y="1"/>
                    <a:pt x="353" y="1"/>
                  </a:cubicBezTo>
                  <a:cubicBezTo>
                    <a:pt x="354" y="2"/>
                    <a:pt x="354" y="2"/>
                    <a:pt x="354" y="2"/>
                  </a:cubicBezTo>
                  <a:cubicBezTo>
                    <a:pt x="355" y="1"/>
                    <a:pt x="355" y="1"/>
                    <a:pt x="355" y="1"/>
                  </a:cubicBezTo>
                  <a:cubicBezTo>
                    <a:pt x="357" y="2"/>
                    <a:pt x="357" y="2"/>
                    <a:pt x="357" y="2"/>
                  </a:cubicBezTo>
                  <a:cubicBezTo>
                    <a:pt x="357" y="3"/>
                    <a:pt x="357" y="3"/>
                    <a:pt x="357" y="3"/>
                  </a:cubicBezTo>
                  <a:cubicBezTo>
                    <a:pt x="357" y="3"/>
                    <a:pt x="357" y="3"/>
                    <a:pt x="357" y="3"/>
                  </a:cubicBezTo>
                  <a:cubicBezTo>
                    <a:pt x="357" y="4"/>
                    <a:pt x="357" y="4"/>
                    <a:pt x="357" y="4"/>
                  </a:cubicBezTo>
                  <a:cubicBezTo>
                    <a:pt x="357" y="5"/>
                    <a:pt x="357" y="5"/>
                    <a:pt x="357" y="5"/>
                  </a:cubicBezTo>
                  <a:cubicBezTo>
                    <a:pt x="357" y="5"/>
                    <a:pt x="357" y="5"/>
                    <a:pt x="357" y="5"/>
                  </a:cubicBezTo>
                  <a:cubicBezTo>
                    <a:pt x="358" y="5"/>
                    <a:pt x="358" y="5"/>
                    <a:pt x="358" y="5"/>
                  </a:cubicBezTo>
                  <a:cubicBezTo>
                    <a:pt x="359" y="4"/>
                    <a:pt x="359" y="4"/>
                    <a:pt x="359" y="4"/>
                  </a:cubicBezTo>
                  <a:cubicBezTo>
                    <a:pt x="360" y="3"/>
                    <a:pt x="360" y="3"/>
                    <a:pt x="360" y="3"/>
                  </a:cubicBezTo>
                  <a:cubicBezTo>
                    <a:pt x="361" y="3"/>
                    <a:pt x="361" y="3"/>
                    <a:pt x="361" y="3"/>
                  </a:cubicBezTo>
                  <a:cubicBezTo>
                    <a:pt x="361" y="3"/>
                    <a:pt x="361" y="3"/>
                    <a:pt x="361" y="3"/>
                  </a:cubicBezTo>
                  <a:cubicBezTo>
                    <a:pt x="362" y="3"/>
                    <a:pt x="362" y="3"/>
                    <a:pt x="362" y="3"/>
                  </a:cubicBezTo>
                  <a:cubicBezTo>
                    <a:pt x="364" y="3"/>
                    <a:pt x="364" y="3"/>
                    <a:pt x="364" y="3"/>
                  </a:cubicBezTo>
                  <a:cubicBezTo>
                    <a:pt x="363" y="4"/>
                    <a:pt x="363" y="4"/>
                    <a:pt x="363" y="4"/>
                  </a:cubicBezTo>
                  <a:cubicBezTo>
                    <a:pt x="362" y="5"/>
                    <a:pt x="362" y="5"/>
                    <a:pt x="362" y="5"/>
                  </a:cubicBezTo>
                  <a:cubicBezTo>
                    <a:pt x="363" y="5"/>
                    <a:pt x="363" y="5"/>
                    <a:pt x="363" y="5"/>
                  </a:cubicBezTo>
                  <a:cubicBezTo>
                    <a:pt x="363" y="5"/>
                    <a:pt x="363" y="5"/>
                    <a:pt x="363" y="5"/>
                  </a:cubicBezTo>
                  <a:cubicBezTo>
                    <a:pt x="364" y="4"/>
                    <a:pt x="364" y="4"/>
                    <a:pt x="364" y="4"/>
                  </a:cubicBezTo>
                  <a:cubicBezTo>
                    <a:pt x="365" y="4"/>
                    <a:pt x="365" y="4"/>
                    <a:pt x="365" y="4"/>
                  </a:cubicBezTo>
                  <a:cubicBezTo>
                    <a:pt x="365" y="4"/>
                    <a:pt x="365" y="4"/>
                    <a:pt x="365" y="4"/>
                  </a:cubicBezTo>
                  <a:cubicBezTo>
                    <a:pt x="367" y="4"/>
                    <a:pt x="367" y="4"/>
                    <a:pt x="367" y="4"/>
                  </a:cubicBezTo>
                  <a:cubicBezTo>
                    <a:pt x="368" y="4"/>
                    <a:pt x="368" y="4"/>
                    <a:pt x="368" y="4"/>
                  </a:cubicBezTo>
                  <a:cubicBezTo>
                    <a:pt x="369" y="5"/>
                    <a:pt x="369" y="5"/>
                    <a:pt x="369" y="5"/>
                  </a:cubicBezTo>
                  <a:cubicBezTo>
                    <a:pt x="369" y="5"/>
                    <a:pt x="369" y="5"/>
                    <a:pt x="369" y="5"/>
                  </a:cubicBezTo>
                  <a:cubicBezTo>
                    <a:pt x="368" y="5"/>
                    <a:pt x="368" y="5"/>
                    <a:pt x="368" y="5"/>
                  </a:cubicBezTo>
                  <a:cubicBezTo>
                    <a:pt x="368" y="6"/>
                    <a:pt x="368" y="6"/>
                    <a:pt x="368" y="6"/>
                  </a:cubicBezTo>
                  <a:cubicBezTo>
                    <a:pt x="368" y="6"/>
                    <a:pt x="368" y="6"/>
                    <a:pt x="368" y="6"/>
                  </a:cubicBezTo>
                  <a:cubicBezTo>
                    <a:pt x="368" y="7"/>
                    <a:pt x="368" y="7"/>
                    <a:pt x="368" y="7"/>
                  </a:cubicBezTo>
                  <a:cubicBezTo>
                    <a:pt x="369" y="7"/>
                    <a:pt x="369" y="7"/>
                    <a:pt x="369" y="7"/>
                  </a:cubicBezTo>
                  <a:cubicBezTo>
                    <a:pt x="370" y="6"/>
                    <a:pt x="370" y="6"/>
                    <a:pt x="370" y="6"/>
                  </a:cubicBezTo>
                  <a:cubicBezTo>
                    <a:pt x="370" y="7"/>
                    <a:pt x="370" y="7"/>
                    <a:pt x="370" y="7"/>
                  </a:cubicBezTo>
                  <a:cubicBezTo>
                    <a:pt x="370" y="7"/>
                    <a:pt x="370" y="7"/>
                    <a:pt x="370" y="7"/>
                  </a:cubicBezTo>
                  <a:cubicBezTo>
                    <a:pt x="371" y="7"/>
                    <a:pt x="371" y="7"/>
                    <a:pt x="371" y="7"/>
                  </a:cubicBezTo>
                  <a:cubicBezTo>
                    <a:pt x="372" y="6"/>
                    <a:pt x="372" y="6"/>
                    <a:pt x="372" y="6"/>
                  </a:cubicBezTo>
                  <a:cubicBezTo>
                    <a:pt x="372" y="7"/>
                    <a:pt x="372" y="7"/>
                    <a:pt x="372" y="7"/>
                  </a:cubicBezTo>
                  <a:cubicBezTo>
                    <a:pt x="372" y="8"/>
                    <a:pt x="372" y="8"/>
                    <a:pt x="372" y="8"/>
                  </a:cubicBezTo>
                  <a:cubicBezTo>
                    <a:pt x="372" y="8"/>
                    <a:pt x="372" y="8"/>
                    <a:pt x="372" y="8"/>
                  </a:cubicBezTo>
                  <a:cubicBezTo>
                    <a:pt x="373" y="8"/>
                    <a:pt x="373" y="8"/>
                    <a:pt x="373" y="8"/>
                  </a:cubicBezTo>
                  <a:cubicBezTo>
                    <a:pt x="373" y="8"/>
                    <a:pt x="373" y="8"/>
                    <a:pt x="373" y="8"/>
                  </a:cubicBezTo>
                  <a:cubicBezTo>
                    <a:pt x="374" y="7"/>
                    <a:pt x="374" y="7"/>
                    <a:pt x="374" y="7"/>
                  </a:cubicBezTo>
                  <a:cubicBezTo>
                    <a:pt x="374" y="7"/>
                    <a:pt x="374" y="7"/>
                    <a:pt x="374" y="7"/>
                  </a:cubicBezTo>
                  <a:cubicBezTo>
                    <a:pt x="374" y="8"/>
                    <a:pt x="374" y="8"/>
                    <a:pt x="374" y="8"/>
                  </a:cubicBezTo>
                  <a:cubicBezTo>
                    <a:pt x="376" y="9"/>
                    <a:pt x="376" y="9"/>
                    <a:pt x="376" y="9"/>
                  </a:cubicBezTo>
                  <a:cubicBezTo>
                    <a:pt x="377" y="9"/>
                    <a:pt x="377" y="9"/>
                    <a:pt x="377" y="9"/>
                  </a:cubicBezTo>
                  <a:cubicBezTo>
                    <a:pt x="377" y="9"/>
                    <a:pt x="377" y="9"/>
                    <a:pt x="377" y="9"/>
                  </a:cubicBezTo>
                  <a:cubicBezTo>
                    <a:pt x="377" y="10"/>
                    <a:pt x="377" y="10"/>
                    <a:pt x="377" y="10"/>
                  </a:cubicBezTo>
                  <a:cubicBezTo>
                    <a:pt x="375" y="10"/>
                    <a:pt x="375" y="10"/>
                    <a:pt x="375" y="10"/>
                  </a:cubicBezTo>
                  <a:cubicBezTo>
                    <a:pt x="374" y="11"/>
                    <a:pt x="374" y="11"/>
                    <a:pt x="374" y="11"/>
                  </a:cubicBezTo>
                  <a:cubicBezTo>
                    <a:pt x="373" y="12"/>
                    <a:pt x="373" y="12"/>
                    <a:pt x="373" y="12"/>
                  </a:cubicBezTo>
                  <a:cubicBezTo>
                    <a:pt x="372" y="12"/>
                    <a:pt x="372" y="12"/>
                    <a:pt x="372" y="12"/>
                  </a:cubicBezTo>
                  <a:cubicBezTo>
                    <a:pt x="371" y="12"/>
                    <a:pt x="371" y="12"/>
                    <a:pt x="371" y="12"/>
                  </a:cubicBezTo>
                  <a:cubicBezTo>
                    <a:pt x="370" y="12"/>
                    <a:pt x="370" y="12"/>
                    <a:pt x="370" y="12"/>
                  </a:cubicBezTo>
                  <a:cubicBezTo>
                    <a:pt x="370" y="12"/>
                    <a:pt x="370" y="12"/>
                    <a:pt x="370" y="12"/>
                  </a:cubicBezTo>
                  <a:cubicBezTo>
                    <a:pt x="369" y="13"/>
                    <a:pt x="369" y="13"/>
                    <a:pt x="369" y="13"/>
                  </a:cubicBezTo>
                  <a:cubicBezTo>
                    <a:pt x="371" y="13"/>
                    <a:pt x="371" y="13"/>
                    <a:pt x="371" y="13"/>
                  </a:cubicBezTo>
                  <a:cubicBezTo>
                    <a:pt x="372" y="13"/>
                    <a:pt x="372" y="13"/>
                    <a:pt x="372" y="13"/>
                  </a:cubicBezTo>
                  <a:cubicBezTo>
                    <a:pt x="373" y="13"/>
                    <a:pt x="373" y="13"/>
                    <a:pt x="373" y="13"/>
                  </a:cubicBezTo>
                  <a:cubicBezTo>
                    <a:pt x="374" y="13"/>
                    <a:pt x="374" y="13"/>
                    <a:pt x="374" y="13"/>
                  </a:cubicBezTo>
                  <a:cubicBezTo>
                    <a:pt x="374" y="12"/>
                    <a:pt x="374" y="12"/>
                    <a:pt x="374" y="12"/>
                  </a:cubicBezTo>
                  <a:cubicBezTo>
                    <a:pt x="375" y="12"/>
                    <a:pt x="375" y="12"/>
                    <a:pt x="375" y="12"/>
                  </a:cubicBezTo>
                  <a:cubicBezTo>
                    <a:pt x="375" y="12"/>
                    <a:pt x="375" y="12"/>
                    <a:pt x="375" y="12"/>
                  </a:cubicBezTo>
                  <a:cubicBezTo>
                    <a:pt x="376" y="11"/>
                    <a:pt x="376" y="11"/>
                    <a:pt x="376" y="11"/>
                  </a:cubicBezTo>
                  <a:cubicBezTo>
                    <a:pt x="377" y="11"/>
                    <a:pt x="377" y="11"/>
                    <a:pt x="377" y="11"/>
                  </a:cubicBezTo>
                  <a:cubicBezTo>
                    <a:pt x="378" y="11"/>
                    <a:pt x="378" y="11"/>
                    <a:pt x="378" y="11"/>
                  </a:cubicBezTo>
                  <a:cubicBezTo>
                    <a:pt x="378" y="11"/>
                    <a:pt x="378" y="11"/>
                    <a:pt x="378" y="11"/>
                  </a:cubicBezTo>
                  <a:cubicBezTo>
                    <a:pt x="378" y="12"/>
                    <a:pt x="378" y="12"/>
                    <a:pt x="378" y="12"/>
                  </a:cubicBezTo>
                  <a:cubicBezTo>
                    <a:pt x="378" y="13"/>
                    <a:pt x="378" y="13"/>
                    <a:pt x="378" y="13"/>
                  </a:cubicBezTo>
                  <a:cubicBezTo>
                    <a:pt x="379" y="12"/>
                    <a:pt x="379" y="12"/>
                    <a:pt x="379" y="12"/>
                  </a:cubicBezTo>
                  <a:cubicBezTo>
                    <a:pt x="379" y="12"/>
                    <a:pt x="379" y="12"/>
                    <a:pt x="379" y="12"/>
                  </a:cubicBezTo>
                  <a:cubicBezTo>
                    <a:pt x="380" y="11"/>
                    <a:pt x="380" y="11"/>
                    <a:pt x="380" y="11"/>
                  </a:cubicBezTo>
                  <a:cubicBezTo>
                    <a:pt x="380" y="11"/>
                    <a:pt x="380" y="11"/>
                    <a:pt x="380" y="11"/>
                  </a:cubicBezTo>
                  <a:cubicBezTo>
                    <a:pt x="380" y="12"/>
                    <a:pt x="380" y="12"/>
                    <a:pt x="380" y="12"/>
                  </a:cubicBezTo>
                  <a:cubicBezTo>
                    <a:pt x="380" y="12"/>
                    <a:pt x="380" y="12"/>
                    <a:pt x="380" y="12"/>
                  </a:cubicBezTo>
                  <a:cubicBezTo>
                    <a:pt x="380" y="13"/>
                    <a:pt x="380" y="13"/>
                    <a:pt x="380" y="13"/>
                  </a:cubicBezTo>
                  <a:cubicBezTo>
                    <a:pt x="380" y="13"/>
                    <a:pt x="380" y="13"/>
                    <a:pt x="380" y="13"/>
                  </a:cubicBezTo>
                  <a:cubicBezTo>
                    <a:pt x="381" y="13"/>
                    <a:pt x="381" y="13"/>
                    <a:pt x="381" y="13"/>
                  </a:cubicBezTo>
                  <a:cubicBezTo>
                    <a:pt x="381" y="13"/>
                    <a:pt x="381" y="13"/>
                    <a:pt x="381" y="13"/>
                  </a:cubicBezTo>
                  <a:cubicBezTo>
                    <a:pt x="381" y="12"/>
                    <a:pt x="381" y="12"/>
                    <a:pt x="381" y="12"/>
                  </a:cubicBezTo>
                  <a:cubicBezTo>
                    <a:pt x="382" y="12"/>
                    <a:pt x="382" y="12"/>
                    <a:pt x="382" y="12"/>
                  </a:cubicBezTo>
                  <a:cubicBezTo>
                    <a:pt x="383" y="12"/>
                    <a:pt x="383" y="12"/>
                    <a:pt x="383" y="12"/>
                  </a:cubicBezTo>
                  <a:cubicBezTo>
                    <a:pt x="382" y="14"/>
                    <a:pt x="382" y="14"/>
                    <a:pt x="382" y="14"/>
                  </a:cubicBezTo>
                  <a:cubicBezTo>
                    <a:pt x="382" y="14"/>
                    <a:pt x="382" y="14"/>
                    <a:pt x="382" y="14"/>
                  </a:cubicBezTo>
                  <a:cubicBezTo>
                    <a:pt x="382" y="14"/>
                    <a:pt x="382" y="14"/>
                    <a:pt x="382" y="14"/>
                  </a:cubicBezTo>
                  <a:cubicBezTo>
                    <a:pt x="382" y="15"/>
                    <a:pt x="382" y="15"/>
                    <a:pt x="382" y="15"/>
                  </a:cubicBezTo>
                  <a:cubicBezTo>
                    <a:pt x="382" y="16"/>
                    <a:pt x="382" y="16"/>
                    <a:pt x="382" y="16"/>
                  </a:cubicBezTo>
                  <a:cubicBezTo>
                    <a:pt x="382" y="17"/>
                    <a:pt x="382" y="17"/>
                    <a:pt x="382" y="17"/>
                  </a:cubicBezTo>
                  <a:cubicBezTo>
                    <a:pt x="381" y="17"/>
                    <a:pt x="381" y="17"/>
                    <a:pt x="381" y="17"/>
                  </a:cubicBezTo>
                  <a:cubicBezTo>
                    <a:pt x="380" y="18"/>
                    <a:pt x="380" y="18"/>
                    <a:pt x="380" y="18"/>
                  </a:cubicBezTo>
                  <a:cubicBezTo>
                    <a:pt x="381" y="19"/>
                    <a:pt x="381" y="19"/>
                    <a:pt x="381" y="19"/>
                  </a:cubicBezTo>
                  <a:cubicBezTo>
                    <a:pt x="381" y="19"/>
                    <a:pt x="381" y="19"/>
                    <a:pt x="381" y="19"/>
                  </a:cubicBezTo>
                  <a:cubicBezTo>
                    <a:pt x="382" y="18"/>
                    <a:pt x="382" y="18"/>
                    <a:pt x="382" y="18"/>
                  </a:cubicBezTo>
                  <a:cubicBezTo>
                    <a:pt x="383" y="18"/>
                    <a:pt x="383" y="18"/>
                    <a:pt x="383" y="18"/>
                  </a:cubicBezTo>
                  <a:cubicBezTo>
                    <a:pt x="383" y="18"/>
                    <a:pt x="383" y="18"/>
                    <a:pt x="383" y="18"/>
                  </a:cubicBezTo>
                  <a:cubicBezTo>
                    <a:pt x="383" y="18"/>
                    <a:pt x="383" y="18"/>
                    <a:pt x="383" y="18"/>
                  </a:cubicBezTo>
                  <a:cubicBezTo>
                    <a:pt x="384" y="18"/>
                    <a:pt x="384" y="18"/>
                    <a:pt x="384" y="18"/>
                  </a:cubicBezTo>
                  <a:cubicBezTo>
                    <a:pt x="385" y="19"/>
                    <a:pt x="385" y="19"/>
                    <a:pt x="385" y="19"/>
                  </a:cubicBezTo>
                  <a:cubicBezTo>
                    <a:pt x="385" y="20"/>
                    <a:pt x="385" y="20"/>
                    <a:pt x="385" y="20"/>
                  </a:cubicBezTo>
                  <a:cubicBezTo>
                    <a:pt x="385" y="22"/>
                    <a:pt x="385" y="22"/>
                    <a:pt x="385" y="22"/>
                  </a:cubicBezTo>
                  <a:cubicBezTo>
                    <a:pt x="384" y="24"/>
                    <a:pt x="384" y="24"/>
                    <a:pt x="384" y="24"/>
                  </a:cubicBezTo>
                  <a:cubicBezTo>
                    <a:pt x="382" y="25"/>
                    <a:pt x="382" y="25"/>
                    <a:pt x="382" y="25"/>
                  </a:cubicBezTo>
                  <a:cubicBezTo>
                    <a:pt x="382" y="25"/>
                    <a:pt x="382" y="25"/>
                    <a:pt x="382" y="25"/>
                  </a:cubicBezTo>
                  <a:cubicBezTo>
                    <a:pt x="381" y="25"/>
                    <a:pt x="381" y="25"/>
                    <a:pt x="381" y="25"/>
                  </a:cubicBezTo>
                  <a:cubicBezTo>
                    <a:pt x="380" y="25"/>
                    <a:pt x="380" y="25"/>
                    <a:pt x="380" y="25"/>
                  </a:cubicBezTo>
                  <a:cubicBezTo>
                    <a:pt x="380" y="26"/>
                    <a:pt x="380" y="26"/>
                    <a:pt x="380" y="26"/>
                  </a:cubicBezTo>
                  <a:cubicBezTo>
                    <a:pt x="379" y="26"/>
                    <a:pt x="379" y="26"/>
                    <a:pt x="379" y="26"/>
                  </a:cubicBezTo>
                  <a:cubicBezTo>
                    <a:pt x="377" y="27"/>
                    <a:pt x="377" y="27"/>
                    <a:pt x="377" y="27"/>
                  </a:cubicBezTo>
                  <a:cubicBezTo>
                    <a:pt x="376" y="28"/>
                    <a:pt x="376" y="28"/>
                    <a:pt x="376" y="28"/>
                  </a:cubicBezTo>
                  <a:cubicBezTo>
                    <a:pt x="375" y="28"/>
                    <a:pt x="375" y="28"/>
                    <a:pt x="375" y="28"/>
                  </a:cubicBezTo>
                  <a:cubicBezTo>
                    <a:pt x="374" y="29"/>
                    <a:pt x="374" y="29"/>
                    <a:pt x="374" y="29"/>
                  </a:cubicBezTo>
                  <a:cubicBezTo>
                    <a:pt x="372" y="29"/>
                    <a:pt x="372" y="29"/>
                    <a:pt x="372" y="29"/>
                  </a:cubicBezTo>
                  <a:cubicBezTo>
                    <a:pt x="372" y="28"/>
                    <a:pt x="372" y="28"/>
                    <a:pt x="372" y="28"/>
                  </a:cubicBezTo>
                  <a:cubicBezTo>
                    <a:pt x="371" y="29"/>
                    <a:pt x="371" y="29"/>
                    <a:pt x="371" y="29"/>
                  </a:cubicBezTo>
                  <a:cubicBezTo>
                    <a:pt x="371" y="29"/>
                    <a:pt x="371" y="29"/>
                    <a:pt x="371" y="29"/>
                  </a:cubicBezTo>
                  <a:cubicBezTo>
                    <a:pt x="370" y="28"/>
                    <a:pt x="370" y="28"/>
                    <a:pt x="370" y="28"/>
                  </a:cubicBezTo>
                  <a:cubicBezTo>
                    <a:pt x="369" y="28"/>
                    <a:pt x="369" y="28"/>
                    <a:pt x="369" y="28"/>
                  </a:cubicBezTo>
                  <a:cubicBezTo>
                    <a:pt x="368" y="28"/>
                    <a:pt x="368" y="28"/>
                    <a:pt x="368" y="28"/>
                  </a:cubicBezTo>
                  <a:cubicBezTo>
                    <a:pt x="368" y="28"/>
                    <a:pt x="368" y="28"/>
                    <a:pt x="368" y="28"/>
                  </a:cubicBezTo>
                  <a:cubicBezTo>
                    <a:pt x="369" y="28"/>
                    <a:pt x="369" y="28"/>
                    <a:pt x="369" y="28"/>
                  </a:cubicBezTo>
                  <a:cubicBezTo>
                    <a:pt x="369" y="29"/>
                    <a:pt x="369" y="29"/>
                    <a:pt x="369" y="29"/>
                  </a:cubicBezTo>
                  <a:cubicBezTo>
                    <a:pt x="368" y="29"/>
                    <a:pt x="368" y="29"/>
                    <a:pt x="368" y="29"/>
                  </a:cubicBezTo>
                  <a:cubicBezTo>
                    <a:pt x="367" y="29"/>
                    <a:pt x="367" y="29"/>
                    <a:pt x="367" y="29"/>
                  </a:cubicBezTo>
                  <a:cubicBezTo>
                    <a:pt x="367" y="29"/>
                    <a:pt x="367" y="29"/>
                    <a:pt x="367" y="29"/>
                  </a:cubicBezTo>
                  <a:cubicBezTo>
                    <a:pt x="366" y="29"/>
                    <a:pt x="366" y="29"/>
                    <a:pt x="366" y="29"/>
                  </a:cubicBezTo>
                  <a:cubicBezTo>
                    <a:pt x="364" y="28"/>
                    <a:pt x="364" y="28"/>
                    <a:pt x="364" y="28"/>
                  </a:cubicBezTo>
                  <a:cubicBezTo>
                    <a:pt x="364" y="28"/>
                    <a:pt x="364" y="28"/>
                    <a:pt x="364" y="28"/>
                  </a:cubicBezTo>
                  <a:cubicBezTo>
                    <a:pt x="363" y="28"/>
                    <a:pt x="363" y="28"/>
                    <a:pt x="363" y="28"/>
                  </a:cubicBezTo>
                  <a:cubicBezTo>
                    <a:pt x="363" y="28"/>
                    <a:pt x="363" y="28"/>
                    <a:pt x="363" y="28"/>
                  </a:cubicBezTo>
                  <a:cubicBezTo>
                    <a:pt x="362" y="27"/>
                    <a:pt x="362" y="27"/>
                    <a:pt x="362" y="27"/>
                  </a:cubicBezTo>
                  <a:cubicBezTo>
                    <a:pt x="361" y="26"/>
                    <a:pt x="361" y="26"/>
                    <a:pt x="361" y="26"/>
                  </a:cubicBezTo>
                  <a:cubicBezTo>
                    <a:pt x="361" y="27"/>
                    <a:pt x="361" y="27"/>
                    <a:pt x="361" y="27"/>
                  </a:cubicBezTo>
                  <a:cubicBezTo>
                    <a:pt x="362" y="28"/>
                    <a:pt x="362" y="28"/>
                    <a:pt x="362" y="28"/>
                  </a:cubicBezTo>
                  <a:cubicBezTo>
                    <a:pt x="362" y="28"/>
                    <a:pt x="362" y="28"/>
                    <a:pt x="362" y="28"/>
                  </a:cubicBezTo>
                  <a:cubicBezTo>
                    <a:pt x="361" y="28"/>
                    <a:pt x="361" y="28"/>
                    <a:pt x="361" y="28"/>
                  </a:cubicBezTo>
                  <a:cubicBezTo>
                    <a:pt x="360" y="28"/>
                    <a:pt x="360" y="28"/>
                    <a:pt x="360" y="28"/>
                  </a:cubicBezTo>
                  <a:cubicBezTo>
                    <a:pt x="361" y="28"/>
                    <a:pt x="361" y="28"/>
                    <a:pt x="361" y="28"/>
                  </a:cubicBezTo>
                  <a:cubicBezTo>
                    <a:pt x="363" y="29"/>
                    <a:pt x="363" y="29"/>
                    <a:pt x="363" y="29"/>
                  </a:cubicBezTo>
                  <a:cubicBezTo>
                    <a:pt x="365" y="29"/>
                    <a:pt x="365" y="29"/>
                    <a:pt x="365" y="29"/>
                  </a:cubicBezTo>
                  <a:cubicBezTo>
                    <a:pt x="366" y="30"/>
                    <a:pt x="366" y="30"/>
                    <a:pt x="366" y="30"/>
                  </a:cubicBezTo>
                  <a:cubicBezTo>
                    <a:pt x="365" y="30"/>
                    <a:pt x="365" y="30"/>
                    <a:pt x="365" y="30"/>
                  </a:cubicBezTo>
                  <a:cubicBezTo>
                    <a:pt x="361" y="32"/>
                    <a:pt x="361" y="32"/>
                    <a:pt x="361" y="32"/>
                  </a:cubicBezTo>
                  <a:cubicBezTo>
                    <a:pt x="359" y="32"/>
                    <a:pt x="359" y="32"/>
                    <a:pt x="359" y="32"/>
                  </a:cubicBezTo>
                  <a:cubicBezTo>
                    <a:pt x="358" y="32"/>
                    <a:pt x="358" y="32"/>
                    <a:pt x="358" y="32"/>
                  </a:cubicBezTo>
                  <a:cubicBezTo>
                    <a:pt x="356" y="32"/>
                    <a:pt x="356" y="32"/>
                    <a:pt x="356" y="32"/>
                  </a:cubicBezTo>
                  <a:cubicBezTo>
                    <a:pt x="355" y="32"/>
                    <a:pt x="355" y="32"/>
                    <a:pt x="355" y="32"/>
                  </a:cubicBezTo>
                  <a:cubicBezTo>
                    <a:pt x="355" y="32"/>
                    <a:pt x="355" y="32"/>
                    <a:pt x="355" y="32"/>
                  </a:cubicBezTo>
                  <a:cubicBezTo>
                    <a:pt x="354" y="32"/>
                    <a:pt x="354" y="32"/>
                    <a:pt x="354" y="32"/>
                  </a:cubicBezTo>
                  <a:cubicBezTo>
                    <a:pt x="354" y="32"/>
                    <a:pt x="354" y="32"/>
                    <a:pt x="354" y="32"/>
                  </a:cubicBezTo>
                  <a:cubicBezTo>
                    <a:pt x="353" y="32"/>
                    <a:pt x="353" y="32"/>
                    <a:pt x="353" y="32"/>
                  </a:cubicBezTo>
                  <a:cubicBezTo>
                    <a:pt x="352" y="33"/>
                    <a:pt x="352" y="33"/>
                    <a:pt x="352" y="33"/>
                  </a:cubicBezTo>
                  <a:cubicBezTo>
                    <a:pt x="353" y="32"/>
                    <a:pt x="353" y="32"/>
                    <a:pt x="353" y="32"/>
                  </a:cubicBezTo>
                  <a:cubicBezTo>
                    <a:pt x="353" y="33"/>
                    <a:pt x="353" y="33"/>
                    <a:pt x="353" y="33"/>
                  </a:cubicBezTo>
                  <a:cubicBezTo>
                    <a:pt x="354" y="33"/>
                    <a:pt x="354" y="33"/>
                    <a:pt x="354" y="33"/>
                  </a:cubicBezTo>
                  <a:cubicBezTo>
                    <a:pt x="357" y="33"/>
                    <a:pt x="357" y="33"/>
                    <a:pt x="357" y="33"/>
                  </a:cubicBezTo>
                  <a:cubicBezTo>
                    <a:pt x="358" y="33"/>
                    <a:pt x="358" y="33"/>
                    <a:pt x="358" y="33"/>
                  </a:cubicBezTo>
                  <a:cubicBezTo>
                    <a:pt x="361" y="33"/>
                    <a:pt x="361" y="33"/>
                    <a:pt x="361" y="33"/>
                  </a:cubicBezTo>
                  <a:cubicBezTo>
                    <a:pt x="364" y="32"/>
                    <a:pt x="364" y="32"/>
                    <a:pt x="364" y="32"/>
                  </a:cubicBezTo>
                  <a:cubicBezTo>
                    <a:pt x="365" y="31"/>
                    <a:pt x="365" y="31"/>
                    <a:pt x="365" y="31"/>
                  </a:cubicBezTo>
                  <a:cubicBezTo>
                    <a:pt x="366" y="31"/>
                    <a:pt x="366" y="31"/>
                    <a:pt x="366" y="31"/>
                  </a:cubicBezTo>
                  <a:cubicBezTo>
                    <a:pt x="367" y="31"/>
                    <a:pt x="367" y="31"/>
                    <a:pt x="367" y="31"/>
                  </a:cubicBezTo>
                  <a:cubicBezTo>
                    <a:pt x="368" y="31"/>
                    <a:pt x="368" y="31"/>
                    <a:pt x="368" y="31"/>
                  </a:cubicBezTo>
                  <a:cubicBezTo>
                    <a:pt x="369" y="31"/>
                    <a:pt x="369" y="31"/>
                    <a:pt x="369" y="31"/>
                  </a:cubicBezTo>
                  <a:cubicBezTo>
                    <a:pt x="369" y="32"/>
                    <a:pt x="369" y="32"/>
                    <a:pt x="369" y="32"/>
                  </a:cubicBezTo>
                  <a:cubicBezTo>
                    <a:pt x="368" y="33"/>
                    <a:pt x="368" y="33"/>
                    <a:pt x="368" y="33"/>
                  </a:cubicBezTo>
                  <a:cubicBezTo>
                    <a:pt x="366" y="34"/>
                    <a:pt x="366" y="34"/>
                    <a:pt x="366" y="34"/>
                  </a:cubicBezTo>
                  <a:cubicBezTo>
                    <a:pt x="366" y="34"/>
                    <a:pt x="366" y="34"/>
                    <a:pt x="366" y="34"/>
                  </a:cubicBezTo>
                  <a:cubicBezTo>
                    <a:pt x="364" y="35"/>
                    <a:pt x="364" y="35"/>
                    <a:pt x="364" y="35"/>
                  </a:cubicBezTo>
                  <a:cubicBezTo>
                    <a:pt x="364" y="35"/>
                    <a:pt x="364" y="35"/>
                    <a:pt x="364" y="35"/>
                  </a:cubicBezTo>
                  <a:cubicBezTo>
                    <a:pt x="363" y="36"/>
                    <a:pt x="363" y="36"/>
                    <a:pt x="363" y="36"/>
                  </a:cubicBezTo>
                  <a:cubicBezTo>
                    <a:pt x="362" y="36"/>
                    <a:pt x="362" y="36"/>
                    <a:pt x="362" y="36"/>
                  </a:cubicBezTo>
                  <a:cubicBezTo>
                    <a:pt x="361" y="37"/>
                    <a:pt x="361" y="37"/>
                    <a:pt x="361" y="37"/>
                  </a:cubicBezTo>
                  <a:cubicBezTo>
                    <a:pt x="360" y="37"/>
                    <a:pt x="360" y="37"/>
                    <a:pt x="360" y="37"/>
                  </a:cubicBezTo>
                  <a:cubicBezTo>
                    <a:pt x="359" y="37"/>
                    <a:pt x="359" y="37"/>
                    <a:pt x="359" y="37"/>
                  </a:cubicBezTo>
                  <a:cubicBezTo>
                    <a:pt x="358" y="37"/>
                    <a:pt x="358" y="37"/>
                    <a:pt x="358" y="37"/>
                  </a:cubicBezTo>
                  <a:cubicBezTo>
                    <a:pt x="357" y="38"/>
                    <a:pt x="357" y="38"/>
                    <a:pt x="357" y="38"/>
                  </a:cubicBezTo>
                  <a:cubicBezTo>
                    <a:pt x="356" y="38"/>
                    <a:pt x="356" y="38"/>
                    <a:pt x="356" y="38"/>
                  </a:cubicBezTo>
                  <a:cubicBezTo>
                    <a:pt x="355" y="39"/>
                    <a:pt x="355" y="39"/>
                    <a:pt x="355" y="39"/>
                  </a:cubicBezTo>
                  <a:cubicBezTo>
                    <a:pt x="353" y="39"/>
                    <a:pt x="353" y="39"/>
                    <a:pt x="353" y="39"/>
                  </a:cubicBezTo>
                  <a:cubicBezTo>
                    <a:pt x="352" y="40"/>
                    <a:pt x="352" y="40"/>
                    <a:pt x="352" y="40"/>
                  </a:cubicBezTo>
                  <a:cubicBezTo>
                    <a:pt x="352" y="39"/>
                    <a:pt x="352" y="39"/>
                    <a:pt x="352" y="39"/>
                  </a:cubicBezTo>
                  <a:cubicBezTo>
                    <a:pt x="351" y="40"/>
                    <a:pt x="351" y="40"/>
                    <a:pt x="351" y="40"/>
                  </a:cubicBezTo>
                  <a:cubicBezTo>
                    <a:pt x="350" y="40"/>
                    <a:pt x="350" y="40"/>
                    <a:pt x="350" y="40"/>
                  </a:cubicBezTo>
                  <a:cubicBezTo>
                    <a:pt x="350" y="40"/>
                    <a:pt x="350" y="40"/>
                    <a:pt x="350" y="40"/>
                  </a:cubicBezTo>
                  <a:cubicBezTo>
                    <a:pt x="350" y="41"/>
                    <a:pt x="350" y="41"/>
                    <a:pt x="350" y="41"/>
                  </a:cubicBezTo>
                  <a:cubicBezTo>
                    <a:pt x="349" y="42"/>
                    <a:pt x="349" y="42"/>
                    <a:pt x="349" y="42"/>
                  </a:cubicBezTo>
                  <a:cubicBezTo>
                    <a:pt x="349" y="43"/>
                    <a:pt x="349" y="43"/>
                    <a:pt x="349" y="43"/>
                  </a:cubicBezTo>
                  <a:cubicBezTo>
                    <a:pt x="347" y="43"/>
                    <a:pt x="347" y="43"/>
                    <a:pt x="347" y="43"/>
                  </a:cubicBezTo>
                  <a:cubicBezTo>
                    <a:pt x="346" y="43"/>
                    <a:pt x="346" y="43"/>
                    <a:pt x="346" y="43"/>
                  </a:cubicBezTo>
                  <a:cubicBezTo>
                    <a:pt x="345" y="43"/>
                    <a:pt x="345" y="43"/>
                    <a:pt x="345" y="43"/>
                  </a:cubicBezTo>
                  <a:cubicBezTo>
                    <a:pt x="345" y="42"/>
                    <a:pt x="345" y="42"/>
                    <a:pt x="345" y="42"/>
                  </a:cubicBezTo>
                  <a:cubicBezTo>
                    <a:pt x="346" y="42"/>
                    <a:pt x="346" y="42"/>
                    <a:pt x="346" y="42"/>
                  </a:cubicBezTo>
                  <a:cubicBezTo>
                    <a:pt x="346" y="41"/>
                    <a:pt x="346" y="41"/>
                    <a:pt x="346" y="41"/>
                  </a:cubicBezTo>
                  <a:cubicBezTo>
                    <a:pt x="345" y="41"/>
                    <a:pt x="345" y="41"/>
                    <a:pt x="345" y="41"/>
                  </a:cubicBezTo>
                  <a:cubicBezTo>
                    <a:pt x="345" y="42"/>
                    <a:pt x="345" y="42"/>
                    <a:pt x="345" y="42"/>
                  </a:cubicBezTo>
                  <a:cubicBezTo>
                    <a:pt x="345" y="42"/>
                    <a:pt x="345" y="42"/>
                    <a:pt x="345" y="42"/>
                  </a:cubicBezTo>
                  <a:cubicBezTo>
                    <a:pt x="344" y="43"/>
                    <a:pt x="344" y="43"/>
                    <a:pt x="344" y="43"/>
                  </a:cubicBezTo>
                  <a:cubicBezTo>
                    <a:pt x="345" y="43"/>
                    <a:pt x="345" y="43"/>
                    <a:pt x="345" y="43"/>
                  </a:cubicBezTo>
                  <a:cubicBezTo>
                    <a:pt x="346" y="44"/>
                    <a:pt x="346" y="44"/>
                    <a:pt x="346" y="44"/>
                  </a:cubicBezTo>
                  <a:cubicBezTo>
                    <a:pt x="345" y="45"/>
                    <a:pt x="345" y="45"/>
                    <a:pt x="345" y="45"/>
                  </a:cubicBezTo>
                  <a:cubicBezTo>
                    <a:pt x="344" y="45"/>
                    <a:pt x="344" y="45"/>
                    <a:pt x="344" y="45"/>
                  </a:cubicBezTo>
                  <a:cubicBezTo>
                    <a:pt x="343" y="44"/>
                    <a:pt x="343" y="44"/>
                    <a:pt x="343" y="44"/>
                  </a:cubicBezTo>
                  <a:cubicBezTo>
                    <a:pt x="343" y="45"/>
                    <a:pt x="343" y="45"/>
                    <a:pt x="343" y="45"/>
                  </a:cubicBezTo>
                  <a:cubicBezTo>
                    <a:pt x="341" y="44"/>
                    <a:pt x="341" y="44"/>
                    <a:pt x="341" y="44"/>
                  </a:cubicBezTo>
                  <a:cubicBezTo>
                    <a:pt x="341" y="44"/>
                    <a:pt x="341" y="44"/>
                    <a:pt x="341" y="44"/>
                  </a:cubicBezTo>
                  <a:cubicBezTo>
                    <a:pt x="340" y="45"/>
                    <a:pt x="340" y="45"/>
                    <a:pt x="340" y="45"/>
                  </a:cubicBezTo>
                  <a:cubicBezTo>
                    <a:pt x="340" y="44"/>
                    <a:pt x="340" y="44"/>
                    <a:pt x="340" y="44"/>
                  </a:cubicBezTo>
                  <a:cubicBezTo>
                    <a:pt x="340" y="44"/>
                    <a:pt x="340" y="44"/>
                    <a:pt x="340" y="44"/>
                  </a:cubicBezTo>
                  <a:cubicBezTo>
                    <a:pt x="339" y="44"/>
                    <a:pt x="339" y="44"/>
                    <a:pt x="339" y="44"/>
                  </a:cubicBezTo>
                  <a:cubicBezTo>
                    <a:pt x="339" y="44"/>
                    <a:pt x="339" y="44"/>
                    <a:pt x="339" y="44"/>
                  </a:cubicBezTo>
                  <a:cubicBezTo>
                    <a:pt x="339" y="45"/>
                    <a:pt x="339" y="45"/>
                    <a:pt x="339" y="45"/>
                  </a:cubicBezTo>
                  <a:cubicBezTo>
                    <a:pt x="340" y="45"/>
                    <a:pt x="340" y="45"/>
                    <a:pt x="340" y="45"/>
                  </a:cubicBezTo>
                  <a:cubicBezTo>
                    <a:pt x="343" y="45"/>
                    <a:pt x="343" y="45"/>
                    <a:pt x="343" y="45"/>
                  </a:cubicBezTo>
                  <a:cubicBezTo>
                    <a:pt x="343" y="46"/>
                    <a:pt x="343" y="46"/>
                    <a:pt x="343" y="46"/>
                  </a:cubicBezTo>
                  <a:cubicBezTo>
                    <a:pt x="343" y="46"/>
                    <a:pt x="343" y="46"/>
                    <a:pt x="343" y="46"/>
                  </a:cubicBezTo>
                  <a:cubicBezTo>
                    <a:pt x="342" y="47"/>
                    <a:pt x="342" y="47"/>
                    <a:pt x="342" y="47"/>
                  </a:cubicBezTo>
                  <a:cubicBezTo>
                    <a:pt x="341" y="47"/>
                    <a:pt x="341" y="47"/>
                    <a:pt x="341" y="47"/>
                  </a:cubicBezTo>
                  <a:cubicBezTo>
                    <a:pt x="340" y="47"/>
                    <a:pt x="340" y="47"/>
                    <a:pt x="340" y="47"/>
                  </a:cubicBezTo>
                  <a:cubicBezTo>
                    <a:pt x="339" y="47"/>
                    <a:pt x="339" y="47"/>
                    <a:pt x="339" y="47"/>
                  </a:cubicBezTo>
                  <a:cubicBezTo>
                    <a:pt x="340" y="48"/>
                    <a:pt x="340" y="48"/>
                    <a:pt x="340" y="48"/>
                  </a:cubicBezTo>
                  <a:cubicBezTo>
                    <a:pt x="340" y="47"/>
                    <a:pt x="340" y="47"/>
                    <a:pt x="340" y="47"/>
                  </a:cubicBezTo>
                  <a:cubicBezTo>
                    <a:pt x="341" y="48"/>
                    <a:pt x="341" y="48"/>
                    <a:pt x="341" y="48"/>
                  </a:cubicBezTo>
                  <a:cubicBezTo>
                    <a:pt x="341" y="48"/>
                    <a:pt x="341" y="48"/>
                    <a:pt x="341" y="48"/>
                  </a:cubicBezTo>
                  <a:cubicBezTo>
                    <a:pt x="339" y="50"/>
                    <a:pt x="339" y="50"/>
                    <a:pt x="339" y="50"/>
                  </a:cubicBezTo>
                  <a:cubicBezTo>
                    <a:pt x="338" y="50"/>
                    <a:pt x="338" y="50"/>
                    <a:pt x="338" y="50"/>
                  </a:cubicBezTo>
                  <a:cubicBezTo>
                    <a:pt x="336" y="49"/>
                    <a:pt x="336" y="49"/>
                    <a:pt x="336" y="49"/>
                  </a:cubicBezTo>
                  <a:cubicBezTo>
                    <a:pt x="336" y="49"/>
                    <a:pt x="336" y="49"/>
                    <a:pt x="336" y="49"/>
                  </a:cubicBezTo>
                  <a:cubicBezTo>
                    <a:pt x="335" y="49"/>
                    <a:pt x="335" y="49"/>
                    <a:pt x="335" y="49"/>
                  </a:cubicBezTo>
                  <a:cubicBezTo>
                    <a:pt x="334" y="49"/>
                    <a:pt x="334" y="49"/>
                    <a:pt x="334" y="49"/>
                  </a:cubicBezTo>
                  <a:cubicBezTo>
                    <a:pt x="334" y="47"/>
                    <a:pt x="334" y="47"/>
                    <a:pt x="334" y="47"/>
                  </a:cubicBezTo>
                  <a:cubicBezTo>
                    <a:pt x="333" y="47"/>
                    <a:pt x="333" y="47"/>
                    <a:pt x="333" y="47"/>
                  </a:cubicBezTo>
                  <a:cubicBezTo>
                    <a:pt x="333" y="47"/>
                    <a:pt x="333" y="47"/>
                    <a:pt x="333" y="47"/>
                  </a:cubicBezTo>
                  <a:cubicBezTo>
                    <a:pt x="333" y="46"/>
                    <a:pt x="333" y="46"/>
                    <a:pt x="333" y="46"/>
                  </a:cubicBezTo>
                  <a:cubicBezTo>
                    <a:pt x="332" y="46"/>
                    <a:pt x="332" y="46"/>
                    <a:pt x="332" y="46"/>
                  </a:cubicBezTo>
                  <a:cubicBezTo>
                    <a:pt x="332" y="46"/>
                    <a:pt x="332" y="46"/>
                    <a:pt x="332" y="46"/>
                  </a:cubicBezTo>
                  <a:cubicBezTo>
                    <a:pt x="331" y="46"/>
                    <a:pt x="331" y="46"/>
                    <a:pt x="331" y="46"/>
                  </a:cubicBezTo>
                  <a:cubicBezTo>
                    <a:pt x="330" y="46"/>
                    <a:pt x="330" y="46"/>
                    <a:pt x="330" y="46"/>
                  </a:cubicBezTo>
                  <a:cubicBezTo>
                    <a:pt x="329" y="46"/>
                    <a:pt x="329" y="46"/>
                    <a:pt x="329" y="46"/>
                  </a:cubicBezTo>
                  <a:cubicBezTo>
                    <a:pt x="330" y="46"/>
                    <a:pt x="330" y="46"/>
                    <a:pt x="330" y="46"/>
                  </a:cubicBezTo>
                  <a:cubicBezTo>
                    <a:pt x="330" y="46"/>
                    <a:pt x="330" y="46"/>
                    <a:pt x="330" y="46"/>
                  </a:cubicBezTo>
                  <a:cubicBezTo>
                    <a:pt x="331" y="46"/>
                    <a:pt x="331" y="46"/>
                    <a:pt x="331" y="46"/>
                  </a:cubicBezTo>
                  <a:cubicBezTo>
                    <a:pt x="333" y="48"/>
                    <a:pt x="333" y="48"/>
                    <a:pt x="333" y="48"/>
                  </a:cubicBezTo>
                  <a:cubicBezTo>
                    <a:pt x="333" y="50"/>
                    <a:pt x="333" y="50"/>
                    <a:pt x="333" y="50"/>
                  </a:cubicBezTo>
                  <a:cubicBezTo>
                    <a:pt x="333" y="51"/>
                    <a:pt x="333" y="51"/>
                    <a:pt x="333" y="51"/>
                  </a:cubicBezTo>
                  <a:cubicBezTo>
                    <a:pt x="332" y="50"/>
                    <a:pt x="332" y="50"/>
                    <a:pt x="332" y="50"/>
                  </a:cubicBezTo>
                  <a:cubicBezTo>
                    <a:pt x="331" y="50"/>
                    <a:pt x="331" y="50"/>
                    <a:pt x="331" y="50"/>
                  </a:cubicBezTo>
                  <a:cubicBezTo>
                    <a:pt x="330" y="50"/>
                    <a:pt x="330" y="50"/>
                    <a:pt x="330" y="50"/>
                  </a:cubicBezTo>
                  <a:cubicBezTo>
                    <a:pt x="330" y="50"/>
                    <a:pt x="330" y="50"/>
                    <a:pt x="330" y="50"/>
                  </a:cubicBezTo>
                  <a:cubicBezTo>
                    <a:pt x="330" y="51"/>
                    <a:pt x="330" y="51"/>
                    <a:pt x="330" y="51"/>
                  </a:cubicBezTo>
                  <a:cubicBezTo>
                    <a:pt x="329" y="50"/>
                    <a:pt x="329" y="50"/>
                    <a:pt x="329" y="50"/>
                  </a:cubicBezTo>
                  <a:cubicBezTo>
                    <a:pt x="328" y="50"/>
                    <a:pt x="328" y="50"/>
                    <a:pt x="328" y="50"/>
                  </a:cubicBezTo>
                  <a:cubicBezTo>
                    <a:pt x="328" y="51"/>
                    <a:pt x="328" y="51"/>
                    <a:pt x="328" y="51"/>
                  </a:cubicBezTo>
                  <a:cubicBezTo>
                    <a:pt x="327" y="51"/>
                    <a:pt x="327" y="51"/>
                    <a:pt x="327" y="51"/>
                  </a:cubicBezTo>
                  <a:cubicBezTo>
                    <a:pt x="327" y="50"/>
                    <a:pt x="327" y="50"/>
                    <a:pt x="327" y="50"/>
                  </a:cubicBezTo>
                  <a:cubicBezTo>
                    <a:pt x="326" y="50"/>
                    <a:pt x="326" y="50"/>
                    <a:pt x="326" y="50"/>
                  </a:cubicBezTo>
                  <a:cubicBezTo>
                    <a:pt x="326" y="49"/>
                    <a:pt x="326" y="49"/>
                    <a:pt x="326" y="49"/>
                  </a:cubicBezTo>
                  <a:cubicBezTo>
                    <a:pt x="325" y="49"/>
                    <a:pt x="325" y="49"/>
                    <a:pt x="325" y="49"/>
                  </a:cubicBezTo>
                  <a:cubicBezTo>
                    <a:pt x="325" y="48"/>
                    <a:pt x="325" y="48"/>
                    <a:pt x="325" y="48"/>
                  </a:cubicBezTo>
                  <a:cubicBezTo>
                    <a:pt x="324" y="48"/>
                    <a:pt x="324" y="48"/>
                    <a:pt x="324" y="48"/>
                  </a:cubicBezTo>
                  <a:cubicBezTo>
                    <a:pt x="323" y="48"/>
                    <a:pt x="323" y="48"/>
                    <a:pt x="323" y="48"/>
                  </a:cubicBezTo>
                  <a:cubicBezTo>
                    <a:pt x="323" y="47"/>
                    <a:pt x="323" y="47"/>
                    <a:pt x="323" y="47"/>
                  </a:cubicBezTo>
                  <a:cubicBezTo>
                    <a:pt x="322" y="48"/>
                    <a:pt x="322" y="48"/>
                    <a:pt x="322" y="48"/>
                  </a:cubicBezTo>
                  <a:cubicBezTo>
                    <a:pt x="322" y="48"/>
                    <a:pt x="322" y="48"/>
                    <a:pt x="322" y="48"/>
                  </a:cubicBezTo>
                  <a:cubicBezTo>
                    <a:pt x="323" y="49"/>
                    <a:pt x="323" y="49"/>
                    <a:pt x="323" y="49"/>
                  </a:cubicBezTo>
                  <a:cubicBezTo>
                    <a:pt x="324" y="49"/>
                    <a:pt x="324" y="49"/>
                    <a:pt x="324" y="49"/>
                  </a:cubicBezTo>
                  <a:cubicBezTo>
                    <a:pt x="325" y="50"/>
                    <a:pt x="325" y="50"/>
                    <a:pt x="325" y="50"/>
                  </a:cubicBezTo>
                  <a:cubicBezTo>
                    <a:pt x="325" y="51"/>
                    <a:pt x="325" y="51"/>
                    <a:pt x="325" y="51"/>
                  </a:cubicBezTo>
                  <a:cubicBezTo>
                    <a:pt x="323" y="50"/>
                    <a:pt x="323" y="50"/>
                    <a:pt x="323" y="50"/>
                  </a:cubicBezTo>
                  <a:cubicBezTo>
                    <a:pt x="322" y="50"/>
                    <a:pt x="322" y="50"/>
                    <a:pt x="322" y="50"/>
                  </a:cubicBezTo>
                  <a:cubicBezTo>
                    <a:pt x="322" y="49"/>
                    <a:pt x="322" y="49"/>
                    <a:pt x="322" y="49"/>
                  </a:cubicBezTo>
                  <a:cubicBezTo>
                    <a:pt x="321" y="49"/>
                    <a:pt x="321" y="49"/>
                    <a:pt x="321" y="49"/>
                  </a:cubicBezTo>
                  <a:cubicBezTo>
                    <a:pt x="321" y="49"/>
                    <a:pt x="321" y="49"/>
                    <a:pt x="321" y="49"/>
                  </a:cubicBezTo>
                  <a:cubicBezTo>
                    <a:pt x="321" y="49"/>
                    <a:pt x="321" y="49"/>
                    <a:pt x="321" y="49"/>
                  </a:cubicBezTo>
                  <a:cubicBezTo>
                    <a:pt x="321" y="50"/>
                    <a:pt x="321" y="50"/>
                    <a:pt x="321" y="50"/>
                  </a:cubicBezTo>
                  <a:cubicBezTo>
                    <a:pt x="320" y="50"/>
                    <a:pt x="320" y="50"/>
                    <a:pt x="320" y="50"/>
                  </a:cubicBezTo>
                  <a:cubicBezTo>
                    <a:pt x="320" y="49"/>
                    <a:pt x="320" y="49"/>
                    <a:pt x="320" y="49"/>
                  </a:cubicBezTo>
                  <a:cubicBezTo>
                    <a:pt x="319" y="49"/>
                    <a:pt x="319" y="49"/>
                    <a:pt x="319" y="49"/>
                  </a:cubicBezTo>
                  <a:cubicBezTo>
                    <a:pt x="319" y="50"/>
                    <a:pt x="319" y="50"/>
                    <a:pt x="319" y="50"/>
                  </a:cubicBezTo>
                  <a:cubicBezTo>
                    <a:pt x="320" y="50"/>
                    <a:pt x="320" y="50"/>
                    <a:pt x="320" y="50"/>
                  </a:cubicBezTo>
                  <a:cubicBezTo>
                    <a:pt x="320" y="51"/>
                    <a:pt x="320" y="51"/>
                    <a:pt x="320" y="51"/>
                  </a:cubicBezTo>
                  <a:cubicBezTo>
                    <a:pt x="321" y="51"/>
                    <a:pt x="321" y="51"/>
                    <a:pt x="321" y="51"/>
                  </a:cubicBezTo>
                  <a:cubicBezTo>
                    <a:pt x="321" y="51"/>
                    <a:pt x="321" y="51"/>
                    <a:pt x="321" y="51"/>
                  </a:cubicBezTo>
                  <a:cubicBezTo>
                    <a:pt x="322" y="51"/>
                    <a:pt x="322" y="51"/>
                    <a:pt x="322" y="51"/>
                  </a:cubicBezTo>
                  <a:cubicBezTo>
                    <a:pt x="322" y="51"/>
                    <a:pt x="322" y="51"/>
                    <a:pt x="322" y="51"/>
                  </a:cubicBezTo>
                  <a:cubicBezTo>
                    <a:pt x="323" y="52"/>
                    <a:pt x="323" y="52"/>
                    <a:pt x="323" y="52"/>
                  </a:cubicBezTo>
                  <a:cubicBezTo>
                    <a:pt x="324" y="52"/>
                    <a:pt x="324" y="52"/>
                    <a:pt x="324" y="52"/>
                  </a:cubicBezTo>
                  <a:cubicBezTo>
                    <a:pt x="324" y="52"/>
                    <a:pt x="324" y="52"/>
                    <a:pt x="324" y="52"/>
                  </a:cubicBezTo>
                  <a:cubicBezTo>
                    <a:pt x="325" y="52"/>
                    <a:pt x="325" y="52"/>
                    <a:pt x="325" y="52"/>
                  </a:cubicBezTo>
                  <a:cubicBezTo>
                    <a:pt x="328" y="53"/>
                    <a:pt x="328" y="53"/>
                    <a:pt x="328" y="53"/>
                  </a:cubicBezTo>
                  <a:cubicBezTo>
                    <a:pt x="328" y="53"/>
                    <a:pt x="328" y="53"/>
                    <a:pt x="328" y="53"/>
                  </a:cubicBezTo>
                  <a:cubicBezTo>
                    <a:pt x="327" y="54"/>
                    <a:pt x="327" y="54"/>
                    <a:pt x="327" y="54"/>
                  </a:cubicBezTo>
                  <a:cubicBezTo>
                    <a:pt x="328" y="54"/>
                    <a:pt x="328" y="54"/>
                    <a:pt x="328" y="54"/>
                  </a:cubicBezTo>
                  <a:cubicBezTo>
                    <a:pt x="327" y="55"/>
                    <a:pt x="327" y="55"/>
                    <a:pt x="327" y="55"/>
                  </a:cubicBezTo>
                  <a:cubicBezTo>
                    <a:pt x="328" y="56"/>
                    <a:pt x="328" y="56"/>
                    <a:pt x="328" y="56"/>
                  </a:cubicBezTo>
                  <a:cubicBezTo>
                    <a:pt x="327" y="56"/>
                    <a:pt x="327" y="56"/>
                    <a:pt x="327" y="56"/>
                  </a:cubicBezTo>
                  <a:cubicBezTo>
                    <a:pt x="327" y="56"/>
                    <a:pt x="327" y="56"/>
                    <a:pt x="327" y="56"/>
                  </a:cubicBezTo>
                  <a:cubicBezTo>
                    <a:pt x="326" y="55"/>
                    <a:pt x="326" y="55"/>
                    <a:pt x="326" y="55"/>
                  </a:cubicBezTo>
                  <a:cubicBezTo>
                    <a:pt x="325" y="55"/>
                    <a:pt x="325" y="55"/>
                    <a:pt x="325" y="55"/>
                  </a:cubicBezTo>
                  <a:cubicBezTo>
                    <a:pt x="324" y="54"/>
                    <a:pt x="324" y="54"/>
                    <a:pt x="324" y="54"/>
                  </a:cubicBezTo>
                  <a:cubicBezTo>
                    <a:pt x="324" y="54"/>
                    <a:pt x="324" y="54"/>
                    <a:pt x="324" y="54"/>
                  </a:cubicBezTo>
                  <a:cubicBezTo>
                    <a:pt x="324" y="53"/>
                    <a:pt x="324" y="53"/>
                    <a:pt x="324" y="53"/>
                  </a:cubicBezTo>
                  <a:cubicBezTo>
                    <a:pt x="323" y="52"/>
                    <a:pt x="323" y="52"/>
                    <a:pt x="323" y="52"/>
                  </a:cubicBezTo>
                  <a:cubicBezTo>
                    <a:pt x="322" y="52"/>
                    <a:pt x="322" y="52"/>
                    <a:pt x="322" y="52"/>
                  </a:cubicBezTo>
                  <a:cubicBezTo>
                    <a:pt x="320" y="52"/>
                    <a:pt x="320" y="52"/>
                    <a:pt x="320" y="52"/>
                  </a:cubicBezTo>
                  <a:cubicBezTo>
                    <a:pt x="319" y="51"/>
                    <a:pt x="319" y="51"/>
                    <a:pt x="319" y="51"/>
                  </a:cubicBezTo>
                  <a:cubicBezTo>
                    <a:pt x="318" y="51"/>
                    <a:pt x="318" y="51"/>
                    <a:pt x="318" y="51"/>
                  </a:cubicBezTo>
                  <a:cubicBezTo>
                    <a:pt x="318" y="52"/>
                    <a:pt x="318" y="52"/>
                    <a:pt x="318" y="52"/>
                  </a:cubicBezTo>
                  <a:cubicBezTo>
                    <a:pt x="319" y="52"/>
                    <a:pt x="319" y="52"/>
                    <a:pt x="319" y="52"/>
                  </a:cubicBezTo>
                  <a:cubicBezTo>
                    <a:pt x="321" y="52"/>
                    <a:pt x="321" y="52"/>
                    <a:pt x="321" y="52"/>
                  </a:cubicBezTo>
                  <a:cubicBezTo>
                    <a:pt x="323" y="53"/>
                    <a:pt x="323" y="53"/>
                    <a:pt x="323" y="53"/>
                  </a:cubicBezTo>
                  <a:cubicBezTo>
                    <a:pt x="323" y="54"/>
                    <a:pt x="323" y="54"/>
                    <a:pt x="323" y="54"/>
                  </a:cubicBezTo>
                  <a:cubicBezTo>
                    <a:pt x="323" y="54"/>
                    <a:pt x="323" y="54"/>
                    <a:pt x="323" y="54"/>
                  </a:cubicBezTo>
                  <a:cubicBezTo>
                    <a:pt x="322" y="53"/>
                    <a:pt x="322" y="53"/>
                    <a:pt x="322" y="53"/>
                  </a:cubicBezTo>
                  <a:cubicBezTo>
                    <a:pt x="320" y="53"/>
                    <a:pt x="320" y="53"/>
                    <a:pt x="320" y="53"/>
                  </a:cubicBezTo>
                  <a:cubicBezTo>
                    <a:pt x="319" y="54"/>
                    <a:pt x="319" y="54"/>
                    <a:pt x="319" y="54"/>
                  </a:cubicBezTo>
                  <a:cubicBezTo>
                    <a:pt x="319" y="53"/>
                    <a:pt x="319" y="53"/>
                    <a:pt x="319" y="53"/>
                  </a:cubicBezTo>
                  <a:cubicBezTo>
                    <a:pt x="318" y="53"/>
                    <a:pt x="318" y="53"/>
                    <a:pt x="318" y="53"/>
                  </a:cubicBezTo>
                  <a:cubicBezTo>
                    <a:pt x="317" y="52"/>
                    <a:pt x="317" y="52"/>
                    <a:pt x="317" y="52"/>
                  </a:cubicBezTo>
                  <a:cubicBezTo>
                    <a:pt x="316" y="52"/>
                    <a:pt x="316" y="52"/>
                    <a:pt x="316" y="52"/>
                  </a:cubicBezTo>
                  <a:cubicBezTo>
                    <a:pt x="316" y="53"/>
                    <a:pt x="316" y="53"/>
                    <a:pt x="316" y="53"/>
                  </a:cubicBezTo>
                  <a:cubicBezTo>
                    <a:pt x="318" y="53"/>
                    <a:pt x="318" y="53"/>
                    <a:pt x="318" y="53"/>
                  </a:cubicBezTo>
                  <a:cubicBezTo>
                    <a:pt x="318" y="54"/>
                    <a:pt x="318" y="54"/>
                    <a:pt x="318" y="54"/>
                  </a:cubicBezTo>
                  <a:cubicBezTo>
                    <a:pt x="318" y="54"/>
                    <a:pt x="318" y="54"/>
                    <a:pt x="318" y="54"/>
                  </a:cubicBezTo>
                  <a:cubicBezTo>
                    <a:pt x="318" y="54"/>
                    <a:pt x="318" y="54"/>
                    <a:pt x="318" y="54"/>
                  </a:cubicBezTo>
                  <a:cubicBezTo>
                    <a:pt x="318" y="54"/>
                    <a:pt x="318" y="54"/>
                    <a:pt x="318" y="54"/>
                  </a:cubicBezTo>
                  <a:cubicBezTo>
                    <a:pt x="319" y="54"/>
                    <a:pt x="319" y="54"/>
                    <a:pt x="319" y="54"/>
                  </a:cubicBezTo>
                  <a:cubicBezTo>
                    <a:pt x="320" y="54"/>
                    <a:pt x="320" y="54"/>
                    <a:pt x="320" y="54"/>
                  </a:cubicBezTo>
                  <a:cubicBezTo>
                    <a:pt x="320" y="54"/>
                    <a:pt x="320" y="54"/>
                    <a:pt x="320" y="54"/>
                  </a:cubicBezTo>
                  <a:cubicBezTo>
                    <a:pt x="320" y="54"/>
                    <a:pt x="320" y="54"/>
                    <a:pt x="320" y="54"/>
                  </a:cubicBezTo>
                  <a:cubicBezTo>
                    <a:pt x="321" y="54"/>
                    <a:pt x="321" y="54"/>
                    <a:pt x="321" y="54"/>
                  </a:cubicBezTo>
                  <a:cubicBezTo>
                    <a:pt x="322" y="54"/>
                    <a:pt x="322" y="54"/>
                    <a:pt x="322" y="54"/>
                  </a:cubicBezTo>
                  <a:cubicBezTo>
                    <a:pt x="323" y="55"/>
                    <a:pt x="323" y="55"/>
                    <a:pt x="323" y="55"/>
                  </a:cubicBezTo>
                  <a:cubicBezTo>
                    <a:pt x="323" y="56"/>
                    <a:pt x="323" y="56"/>
                    <a:pt x="323" y="56"/>
                  </a:cubicBezTo>
                  <a:cubicBezTo>
                    <a:pt x="322" y="56"/>
                    <a:pt x="322" y="56"/>
                    <a:pt x="322" y="56"/>
                  </a:cubicBezTo>
                  <a:cubicBezTo>
                    <a:pt x="321" y="56"/>
                    <a:pt x="321" y="56"/>
                    <a:pt x="321" y="56"/>
                  </a:cubicBezTo>
                  <a:cubicBezTo>
                    <a:pt x="321" y="56"/>
                    <a:pt x="321" y="56"/>
                    <a:pt x="321" y="56"/>
                  </a:cubicBezTo>
                  <a:cubicBezTo>
                    <a:pt x="322" y="56"/>
                    <a:pt x="322" y="56"/>
                    <a:pt x="322" y="56"/>
                  </a:cubicBezTo>
                  <a:cubicBezTo>
                    <a:pt x="322" y="56"/>
                    <a:pt x="322" y="56"/>
                    <a:pt x="322" y="56"/>
                  </a:cubicBezTo>
                  <a:cubicBezTo>
                    <a:pt x="323" y="56"/>
                    <a:pt x="323" y="56"/>
                    <a:pt x="323" y="56"/>
                  </a:cubicBezTo>
                  <a:cubicBezTo>
                    <a:pt x="324" y="57"/>
                    <a:pt x="324" y="57"/>
                    <a:pt x="324" y="57"/>
                  </a:cubicBezTo>
                  <a:cubicBezTo>
                    <a:pt x="325" y="57"/>
                    <a:pt x="325" y="57"/>
                    <a:pt x="325" y="57"/>
                  </a:cubicBezTo>
                  <a:cubicBezTo>
                    <a:pt x="325" y="58"/>
                    <a:pt x="325" y="58"/>
                    <a:pt x="325" y="58"/>
                  </a:cubicBezTo>
                  <a:cubicBezTo>
                    <a:pt x="324" y="59"/>
                    <a:pt x="324" y="59"/>
                    <a:pt x="324" y="59"/>
                  </a:cubicBezTo>
                  <a:cubicBezTo>
                    <a:pt x="323" y="61"/>
                    <a:pt x="323" y="61"/>
                    <a:pt x="323" y="61"/>
                  </a:cubicBezTo>
                  <a:cubicBezTo>
                    <a:pt x="323" y="61"/>
                    <a:pt x="323" y="61"/>
                    <a:pt x="323" y="61"/>
                  </a:cubicBezTo>
                  <a:cubicBezTo>
                    <a:pt x="322" y="62"/>
                    <a:pt x="322" y="62"/>
                    <a:pt x="322" y="62"/>
                  </a:cubicBezTo>
                  <a:cubicBezTo>
                    <a:pt x="321" y="61"/>
                    <a:pt x="321" y="61"/>
                    <a:pt x="321" y="61"/>
                  </a:cubicBezTo>
                  <a:cubicBezTo>
                    <a:pt x="320" y="61"/>
                    <a:pt x="320" y="61"/>
                    <a:pt x="320" y="61"/>
                  </a:cubicBezTo>
                  <a:cubicBezTo>
                    <a:pt x="320" y="61"/>
                    <a:pt x="320" y="61"/>
                    <a:pt x="320" y="61"/>
                  </a:cubicBezTo>
                  <a:cubicBezTo>
                    <a:pt x="320" y="61"/>
                    <a:pt x="320" y="61"/>
                    <a:pt x="320" y="61"/>
                  </a:cubicBezTo>
                  <a:cubicBezTo>
                    <a:pt x="319" y="60"/>
                    <a:pt x="319" y="60"/>
                    <a:pt x="319" y="60"/>
                  </a:cubicBezTo>
                  <a:cubicBezTo>
                    <a:pt x="318" y="60"/>
                    <a:pt x="318" y="60"/>
                    <a:pt x="318" y="60"/>
                  </a:cubicBezTo>
                  <a:cubicBezTo>
                    <a:pt x="318" y="61"/>
                    <a:pt x="318" y="61"/>
                    <a:pt x="318" y="61"/>
                  </a:cubicBezTo>
                  <a:cubicBezTo>
                    <a:pt x="319" y="61"/>
                    <a:pt x="319" y="61"/>
                    <a:pt x="319" y="61"/>
                  </a:cubicBezTo>
                  <a:cubicBezTo>
                    <a:pt x="319" y="61"/>
                    <a:pt x="319" y="61"/>
                    <a:pt x="319" y="61"/>
                  </a:cubicBezTo>
                  <a:cubicBezTo>
                    <a:pt x="320" y="61"/>
                    <a:pt x="320" y="61"/>
                    <a:pt x="320" y="61"/>
                  </a:cubicBezTo>
                  <a:cubicBezTo>
                    <a:pt x="321" y="62"/>
                    <a:pt x="321" y="62"/>
                    <a:pt x="321" y="62"/>
                  </a:cubicBezTo>
                  <a:cubicBezTo>
                    <a:pt x="321" y="63"/>
                    <a:pt x="321" y="63"/>
                    <a:pt x="321" y="63"/>
                  </a:cubicBezTo>
                  <a:cubicBezTo>
                    <a:pt x="321" y="64"/>
                    <a:pt x="321" y="64"/>
                    <a:pt x="321" y="64"/>
                  </a:cubicBezTo>
                  <a:cubicBezTo>
                    <a:pt x="320" y="64"/>
                    <a:pt x="320" y="64"/>
                    <a:pt x="320" y="64"/>
                  </a:cubicBezTo>
                  <a:cubicBezTo>
                    <a:pt x="319" y="64"/>
                    <a:pt x="319" y="64"/>
                    <a:pt x="319" y="64"/>
                  </a:cubicBezTo>
                  <a:cubicBezTo>
                    <a:pt x="318" y="65"/>
                    <a:pt x="318" y="65"/>
                    <a:pt x="318" y="65"/>
                  </a:cubicBezTo>
                  <a:cubicBezTo>
                    <a:pt x="317" y="64"/>
                    <a:pt x="317" y="64"/>
                    <a:pt x="317" y="64"/>
                  </a:cubicBezTo>
                  <a:cubicBezTo>
                    <a:pt x="316" y="64"/>
                    <a:pt x="316" y="64"/>
                    <a:pt x="316" y="64"/>
                  </a:cubicBezTo>
                  <a:cubicBezTo>
                    <a:pt x="316" y="63"/>
                    <a:pt x="316" y="63"/>
                    <a:pt x="316" y="63"/>
                  </a:cubicBezTo>
                  <a:cubicBezTo>
                    <a:pt x="315" y="63"/>
                    <a:pt x="315" y="63"/>
                    <a:pt x="315" y="63"/>
                  </a:cubicBezTo>
                  <a:cubicBezTo>
                    <a:pt x="314" y="64"/>
                    <a:pt x="314" y="64"/>
                    <a:pt x="314" y="64"/>
                  </a:cubicBezTo>
                  <a:cubicBezTo>
                    <a:pt x="315" y="64"/>
                    <a:pt x="315" y="64"/>
                    <a:pt x="315" y="64"/>
                  </a:cubicBezTo>
                  <a:cubicBezTo>
                    <a:pt x="317" y="65"/>
                    <a:pt x="317" y="65"/>
                    <a:pt x="317" y="65"/>
                  </a:cubicBezTo>
                  <a:cubicBezTo>
                    <a:pt x="318" y="65"/>
                    <a:pt x="318" y="65"/>
                    <a:pt x="318" y="65"/>
                  </a:cubicBezTo>
                  <a:cubicBezTo>
                    <a:pt x="318" y="66"/>
                    <a:pt x="318" y="66"/>
                    <a:pt x="318" y="66"/>
                  </a:cubicBezTo>
                  <a:cubicBezTo>
                    <a:pt x="317" y="66"/>
                    <a:pt x="317" y="66"/>
                    <a:pt x="317" y="66"/>
                  </a:cubicBezTo>
                  <a:cubicBezTo>
                    <a:pt x="317" y="67"/>
                    <a:pt x="317" y="67"/>
                    <a:pt x="317" y="67"/>
                  </a:cubicBezTo>
                  <a:cubicBezTo>
                    <a:pt x="316" y="67"/>
                    <a:pt x="316" y="67"/>
                    <a:pt x="316" y="67"/>
                  </a:cubicBezTo>
                  <a:cubicBezTo>
                    <a:pt x="315" y="66"/>
                    <a:pt x="315" y="66"/>
                    <a:pt x="315" y="66"/>
                  </a:cubicBezTo>
                  <a:cubicBezTo>
                    <a:pt x="315" y="67"/>
                    <a:pt x="315" y="67"/>
                    <a:pt x="315" y="67"/>
                  </a:cubicBezTo>
                  <a:cubicBezTo>
                    <a:pt x="314" y="67"/>
                    <a:pt x="314" y="67"/>
                    <a:pt x="314" y="67"/>
                  </a:cubicBezTo>
                  <a:cubicBezTo>
                    <a:pt x="312" y="67"/>
                    <a:pt x="312" y="67"/>
                    <a:pt x="312" y="67"/>
                  </a:cubicBezTo>
                  <a:cubicBezTo>
                    <a:pt x="312" y="66"/>
                    <a:pt x="312" y="66"/>
                    <a:pt x="312" y="66"/>
                  </a:cubicBezTo>
                  <a:cubicBezTo>
                    <a:pt x="310" y="66"/>
                    <a:pt x="310" y="66"/>
                    <a:pt x="310" y="66"/>
                  </a:cubicBezTo>
                  <a:cubicBezTo>
                    <a:pt x="309" y="66"/>
                    <a:pt x="309" y="66"/>
                    <a:pt x="309" y="66"/>
                  </a:cubicBezTo>
                  <a:cubicBezTo>
                    <a:pt x="309" y="68"/>
                    <a:pt x="309" y="68"/>
                    <a:pt x="309" y="68"/>
                  </a:cubicBezTo>
                  <a:cubicBezTo>
                    <a:pt x="308" y="69"/>
                    <a:pt x="308" y="69"/>
                    <a:pt x="308" y="69"/>
                  </a:cubicBezTo>
                  <a:cubicBezTo>
                    <a:pt x="309" y="68"/>
                    <a:pt x="309" y="68"/>
                    <a:pt x="309" y="68"/>
                  </a:cubicBezTo>
                  <a:cubicBezTo>
                    <a:pt x="309" y="69"/>
                    <a:pt x="309" y="69"/>
                    <a:pt x="309" y="69"/>
                  </a:cubicBezTo>
                  <a:cubicBezTo>
                    <a:pt x="309" y="69"/>
                    <a:pt x="309" y="69"/>
                    <a:pt x="309" y="69"/>
                  </a:cubicBezTo>
                  <a:cubicBezTo>
                    <a:pt x="308" y="70"/>
                    <a:pt x="308" y="70"/>
                    <a:pt x="308" y="70"/>
                  </a:cubicBezTo>
                  <a:cubicBezTo>
                    <a:pt x="308" y="71"/>
                    <a:pt x="308" y="71"/>
                    <a:pt x="308" y="71"/>
                  </a:cubicBezTo>
                  <a:cubicBezTo>
                    <a:pt x="307" y="71"/>
                    <a:pt x="307" y="71"/>
                    <a:pt x="307" y="71"/>
                  </a:cubicBezTo>
                  <a:cubicBezTo>
                    <a:pt x="306" y="71"/>
                    <a:pt x="306" y="71"/>
                    <a:pt x="306" y="71"/>
                  </a:cubicBezTo>
                  <a:cubicBezTo>
                    <a:pt x="306" y="71"/>
                    <a:pt x="306" y="71"/>
                    <a:pt x="306" y="71"/>
                  </a:cubicBezTo>
                  <a:cubicBezTo>
                    <a:pt x="306" y="72"/>
                    <a:pt x="306" y="72"/>
                    <a:pt x="306" y="72"/>
                  </a:cubicBezTo>
                  <a:cubicBezTo>
                    <a:pt x="305" y="72"/>
                    <a:pt x="305" y="72"/>
                    <a:pt x="305" y="72"/>
                  </a:cubicBezTo>
                  <a:cubicBezTo>
                    <a:pt x="304" y="72"/>
                    <a:pt x="304" y="72"/>
                    <a:pt x="304" y="72"/>
                  </a:cubicBezTo>
                  <a:cubicBezTo>
                    <a:pt x="305" y="72"/>
                    <a:pt x="305" y="72"/>
                    <a:pt x="305" y="72"/>
                  </a:cubicBezTo>
                  <a:cubicBezTo>
                    <a:pt x="304" y="72"/>
                    <a:pt x="304" y="72"/>
                    <a:pt x="304" y="72"/>
                  </a:cubicBezTo>
                  <a:cubicBezTo>
                    <a:pt x="304" y="72"/>
                    <a:pt x="304" y="72"/>
                    <a:pt x="304" y="72"/>
                  </a:cubicBezTo>
                  <a:cubicBezTo>
                    <a:pt x="303" y="73"/>
                    <a:pt x="303" y="73"/>
                    <a:pt x="303" y="73"/>
                  </a:cubicBezTo>
                  <a:cubicBezTo>
                    <a:pt x="303" y="73"/>
                    <a:pt x="303" y="73"/>
                    <a:pt x="303" y="73"/>
                  </a:cubicBezTo>
                  <a:cubicBezTo>
                    <a:pt x="301" y="72"/>
                    <a:pt x="301" y="72"/>
                    <a:pt x="301" y="72"/>
                  </a:cubicBezTo>
                  <a:cubicBezTo>
                    <a:pt x="300" y="72"/>
                    <a:pt x="300" y="72"/>
                    <a:pt x="300" y="72"/>
                  </a:cubicBezTo>
                  <a:cubicBezTo>
                    <a:pt x="299" y="73"/>
                    <a:pt x="299" y="73"/>
                    <a:pt x="299" y="73"/>
                  </a:cubicBezTo>
                  <a:cubicBezTo>
                    <a:pt x="298" y="73"/>
                    <a:pt x="298" y="73"/>
                    <a:pt x="298" y="73"/>
                  </a:cubicBezTo>
                  <a:cubicBezTo>
                    <a:pt x="296" y="71"/>
                    <a:pt x="296" y="71"/>
                    <a:pt x="296" y="71"/>
                  </a:cubicBezTo>
                  <a:cubicBezTo>
                    <a:pt x="296" y="69"/>
                    <a:pt x="296" y="69"/>
                    <a:pt x="296" y="69"/>
                  </a:cubicBezTo>
                  <a:cubicBezTo>
                    <a:pt x="297" y="68"/>
                    <a:pt x="297" y="68"/>
                    <a:pt x="297" y="68"/>
                  </a:cubicBezTo>
                  <a:cubicBezTo>
                    <a:pt x="297" y="68"/>
                    <a:pt x="297" y="68"/>
                    <a:pt x="297" y="68"/>
                  </a:cubicBezTo>
                  <a:cubicBezTo>
                    <a:pt x="296" y="67"/>
                    <a:pt x="296" y="67"/>
                    <a:pt x="296" y="67"/>
                  </a:cubicBezTo>
                  <a:cubicBezTo>
                    <a:pt x="296" y="67"/>
                    <a:pt x="296" y="67"/>
                    <a:pt x="296" y="67"/>
                  </a:cubicBezTo>
                  <a:cubicBezTo>
                    <a:pt x="296" y="68"/>
                    <a:pt x="296" y="68"/>
                    <a:pt x="296" y="68"/>
                  </a:cubicBezTo>
                  <a:cubicBezTo>
                    <a:pt x="296" y="68"/>
                    <a:pt x="296" y="68"/>
                    <a:pt x="296" y="68"/>
                  </a:cubicBezTo>
                  <a:cubicBezTo>
                    <a:pt x="295" y="69"/>
                    <a:pt x="295" y="69"/>
                    <a:pt x="295" y="69"/>
                  </a:cubicBezTo>
                  <a:cubicBezTo>
                    <a:pt x="295" y="70"/>
                    <a:pt x="295" y="70"/>
                    <a:pt x="295" y="70"/>
                  </a:cubicBezTo>
                  <a:cubicBezTo>
                    <a:pt x="296" y="71"/>
                    <a:pt x="296" y="71"/>
                    <a:pt x="296" y="71"/>
                  </a:cubicBezTo>
                  <a:cubicBezTo>
                    <a:pt x="295" y="71"/>
                    <a:pt x="295" y="71"/>
                    <a:pt x="295" y="71"/>
                  </a:cubicBezTo>
                  <a:cubicBezTo>
                    <a:pt x="295" y="71"/>
                    <a:pt x="295" y="71"/>
                    <a:pt x="295" y="71"/>
                  </a:cubicBezTo>
                  <a:cubicBezTo>
                    <a:pt x="294" y="71"/>
                    <a:pt x="294" y="71"/>
                    <a:pt x="294" y="71"/>
                  </a:cubicBezTo>
                  <a:cubicBezTo>
                    <a:pt x="294" y="71"/>
                    <a:pt x="294" y="71"/>
                    <a:pt x="294" y="71"/>
                  </a:cubicBezTo>
                  <a:cubicBezTo>
                    <a:pt x="293" y="71"/>
                    <a:pt x="293" y="71"/>
                    <a:pt x="293" y="71"/>
                  </a:cubicBezTo>
                  <a:cubicBezTo>
                    <a:pt x="294" y="72"/>
                    <a:pt x="294" y="72"/>
                    <a:pt x="294" y="72"/>
                  </a:cubicBezTo>
                  <a:cubicBezTo>
                    <a:pt x="293" y="73"/>
                    <a:pt x="293" y="73"/>
                    <a:pt x="293" y="73"/>
                  </a:cubicBezTo>
                  <a:cubicBezTo>
                    <a:pt x="294" y="73"/>
                    <a:pt x="294" y="73"/>
                    <a:pt x="294" y="73"/>
                  </a:cubicBezTo>
                  <a:cubicBezTo>
                    <a:pt x="295" y="72"/>
                    <a:pt x="295" y="72"/>
                    <a:pt x="295" y="72"/>
                  </a:cubicBezTo>
                  <a:cubicBezTo>
                    <a:pt x="295" y="72"/>
                    <a:pt x="295" y="72"/>
                    <a:pt x="295" y="72"/>
                  </a:cubicBezTo>
                  <a:cubicBezTo>
                    <a:pt x="296" y="72"/>
                    <a:pt x="296" y="72"/>
                    <a:pt x="296" y="72"/>
                  </a:cubicBezTo>
                  <a:cubicBezTo>
                    <a:pt x="296" y="72"/>
                    <a:pt x="296" y="72"/>
                    <a:pt x="296" y="72"/>
                  </a:cubicBezTo>
                  <a:cubicBezTo>
                    <a:pt x="297" y="72"/>
                    <a:pt x="297" y="72"/>
                    <a:pt x="297" y="72"/>
                  </a:cubicBezTo>
                  <a:cubicBezTo>
                    <a:pt x="298" y="73"/>
                    <a:pt x="298" y="73"/>
                    <a:pt x="298" y="73"/>
                  </a:cubicBezTo>
                  <a:cubicBezTo>
                    <a:pt x="297" y="74"/>
                    <a:pt x="297" y="74"/>
                    <a:pt x="297" y="74"/>
                  </a:cubicBezTo>
                  <a:cubicBezTo>
                    <a:pt x="298" y="73"/>
                    <a:pt x="298" y="73"/>
                    <a:pt x="298" y="73"/>
                  </a:cubicBezTo>
                  <a:cubicBezTo>
                    <a:pt x="300" y="73"/>
                    <a:pt x="300" y="73"/>
                    <a:pt x="300" y="73"/>
                  </a:cubicBezTo>
                  <a:cubicBezTo>
                    <a:pt x="301" y="73"/>
                    <a:pt x="301" y="73"/>
                    <a:pt x="301" y="73"/>
                  </a:cubicBezTo>
                  <a:cubicBezTo>
                    <a:pt x="301" y="74"/>
                    <a:pt x="301" y="74"/>
                    <a:pt x="301" y="74"/>
                  </a:cubicBezTo>
                  <a:cubicBezTo>
                    <a:pt x="301" y="75"/>
                    <a:pt x="301" y="75"/>
                    <a:pt x="301" y="75"/>
                  </a:cubicBezTo>
                  <a:cubicBezTo>
                    <a:pt x="300" y="76"/>
                    <a:pt x="300" y="76"/>
                    <a:pt x="300" y="76"/>
                  </a:cubicBezTo>
                  <a:cubicBezTo>
                    <a:pt x="300" y="76"/>
                    <a:pt x="300" y="76"/>
                    <a:pt x="300" y="76"/>
                  </a:cubicBezTo>
                  <a:cubicBezTo>
                    <a:pt x="300" y="77"/>
                    <a:pt x="300" y="77"/>
                    <a:pt x="300" y="77"/>
                  </a:cubicBezTo>
                  <a:cubicBezTo>
                    <a:pt x="300" y="77"/>
                    <a:pt x="300" y="77"/>
                    <a:pt x="300" y="77"/>
                  </a:cubicBezTo>
                  <a:cubicBezTo>
                    <a:pt x="301" y="77"/>
                    <a:pt x="301" y="77"/>
                    <a:pt x="301" y="77"/>
                  </a:cubicBezTo>
                  <a:cubicBezTo>
                    <a:pt x="301" y="77"/>
                    <a:pt x="301" y="77"/>
                    <a:pt x="301" y="77"/>
                  </a:cubicBezTo>
                  <a:cubicBezTo>
                    <a:pt x="300" y="78"/>
                    <a:pt x="300" y="78"/>
                    <a:pt x="300" y="78"/>
                  </a:cubicBezTo>
                  <a:cubicBezTo>
                    <a:pt x="301" y="78"/>
                    <a:pt x="301" y="78"/>
                    <a:pt x="301" y="78"/>
                  </a:cubicBezTo>
                  <a:cubicBezTo>
                    <a:pt x="301" y="77"/>
                    <a:pt x="301" y="77"/>
                    <a:pt x="301" y="77"/>
                  </a:cubicBezTo>
                  <a:cubicBezTo>
                    <a:pt x="302" y="77"/>
                    <a:pt x="302" y="77"/>
                    <a:pt x="302" y="77"/>
                  </a:cubicBezTo>
                  <a:cubicBezTo>
                    <a:pt x="303" y="77"/>
                    <a:pt x="303" y="77"/>
                    <a:pt x="303" y="77"/>
                  </a:cubicBezTo>
                  <a:cubicBezTo>
                    <a:pt x="303" y="77"/>
                    <a:pt x="303" y="77"/>
                    <a:pt x="303" y="77"/>
                  </a:cubicBezTo>
                  <a:cubicBezTo>
                    <a:pt x="304" y="77"/>
                    <a:pt x="304" y="77"/>
                    <a:pt x="304" y="77"/>
                  </a:cubicBezTo>
                  <a:cubicBezTo>
                    <a:pt x="303" y="78"/>
                    <a:pt x="303" y="78"/>
                    <a:pt x="303" y="78"/>
                  </a:cubicBezTo>
                  <a:cubicBezTo>
                    <a:pt x="304" y="78"/>
                    <a:pt x="304" y="78"/>
                    <a:pt x="304" y="78"/>
                  </a:cubicBezTo>
                  <a:cubicBezTo>
                    <a:pt x="303" y="80"/>
                    <a:pt x="303" y="80"/>
                    <a:pt x="303" y="80"/>
                  </a:cubicBezTo>
                  <a:cubicBezTo>
                    <a:pt x="302" y="81"/>
                    <a:pt x="302" y="81"/>
                    <a:pt x="302" y="81"/>
                  </a:cubicBezTo>
                  <a:cubicBezTo>
                    <a:pt x="302" y="81"/>
                    <a:pt x="302" y="81"/>
                    <a:pt x="302" y="81"/>
                  </a:cubicBezTo>
                  <a:cubicBezTo>
                    <a:pt x="301" y="82"/>
                    <a:pt x="301" y="82"/>
                    <a:pt x="301" y="82"/>
                  </a:cubicBezTo>
                  <a:cubicBezTo>
                    <a:pt x="300" y="82"/>
                    <a:pt x="300" y="82"/>
                    <a:pt x="300" y="82"/>
                  </a:cubicBezTo>
                  <a:cubicBezTo>
                    <a:pt x="299" y="83"/>
                    <a:pt x="299" y="83"/>
                    <a:pt x="299" y="83"/>
                  </a:cubicBezTo>
                  <a:cubicBezTo>
                    <a:pt x="299" y="83"/>
                    <a:pt x="299" y="83"/>
                    <a:pt x="299" y="83"/>
                  </a:cubicBezTo>
                  <a:cubicBezTo>
                    <a:pt x="299" y="82"/>
                    <a:pt x="299" y="82"/>
                    <a:pt x="299" y="82"/>
                  </a:cubicBezTo>
                  <a:cubicBezTo>
                    <a:pt x="299" y="81"/>
                    <a:pt x="299" y="81"/>
                    <a:pt x="299" y="81"/>
                  </a:cubicBezTo>
                  <a:cubicBezTo>
                    <a:pt x="299" y="81"/>
                    <a:pt x="299" y="81"/>
                    <a:pt x="299" y="81"/>
                  </a:cubicBezTo>
                  <a:cubicBezTo>
                    <a:pt x="299" y="81"/>
                    <a:pt x="299" y="81"/>
                    <a:pt x="299" y="81"/>
                  </a:cubicBezTo>
                  <a:cubicBezTo>
                    <a:pt x="298" y="82"/>
                    <a:pt x="298" y="82"/>
                    <a:pt x="298" y="82"/>
                  </a:cubicBezTo>
                  <a:cubicBezTo>
                    <a:pt x="297" y="82"/>
                    <a:pt x="297" y="82"/>
                    <a:pt x="297" y="82"/>
                  </a:cubicBezTo>
                  <a:cubicBezTo>
                    <a:pt x="296" y="83"/>
                    <a:pt x="296" y="83"/>
                    <a:pt x="296" y="83"/>
                  </a:cubicBezTo>
                  <a:cubicBezTo>
                    <a:pt x="296" y="83"/>
                    <a:pt x="296" y="83"/>
                    <a:pt x="296" y="83"/>
                  </a:cubicBezTo>
                  <a:cubicBezTo>
                    <a:pt x="295" y="83"/>
                    <a:pt x="295" y="83"/>
                    <a:pt x="295" y="83"/>
                  </a:cubicBezTo>
                  <a:cubicBezTo>
                    <a:pt x="293" y="84"/>
                    <a:pt x="293" y="84"/>
                    <a:pt x="293" y="84"/>
                  </a:cubicBezTo>
                  <a:cubicBezTo>
                    <a:pt x="293" y="84"/>
                    <a:pt x="293" y="84"/>
                    <a:pt x="293" y="84"/>
                  </a:cubicBezTo>
                  <a:cubicBezTo>
                    <a:pt x="292" y="84"/>
                    <a:pt x="292" y="84"/>
                    <a:pt x="292" y="84"/>
                  </a:cubicBezTo>
                  <a:cubicBezTo>
                    <a:pt x="291" y="84"/>
                    <a:pt x="291" y="84"/>
                    <a:pt x="291" y="84"/>
                  </a:cubicBezTo>
                  <a:cubicBezTo>
                    <a:pt x="291" y="84"/>
                    <a:pt x="291" y="84"/>
                    <a:pt x="291" y="84"/>
                  </a:cubicBezTo>
                  <a:cubicBezTo>
                    <a:pt x="291" y="83"/>
                    <a:pt x="291" y="83"/>
                    <a:pt x="291" y="83"/>
                  </a:cubicBezTo>
                  <a:cubicBezTo>
                    <a:pt x="291" y="83"/>
                    <a:pt x="291" y="83"/>
                    <a:pt x="291" y="83"/>
                  </a:cubicBezTo>
                  <a:cubicBezTo>
                    <a:pt x="292" y="82"/>
                    <a:pt x="292" y="82"/>
                    <a:pt x="292" y="82"/>
                  </a:cubicBezTo>
                  <a:cubicBezTo>
                    <a:pt x="292" y="81"/>
                    <a:pt x="292" y="81"/>
                    <a:pt x="292" y="81"/>
                  </a:cubicBezTo>
                  <a:cubicBezTo>
                    <a:pt x="291" y="80"/>
                    <a:pt x="291" y="80"/>
                    <a:pt x="291" y="80"/>
                  </a:cubicBezTo>
                  <a:cubicBezTo>
                    <a:pt x="291" y="81"/>
                    <a:pt x="291" y="81"/>
                    <a:pt x="291" y="81"/>
                  </a:cubicBezTo>
                  <a:cubicBezTo>
                    <a:pt x="289" y="80"/>
                    <a:pt x="289" y="80"/>
                    <a:pt x="289" y="80"/>
                  </a:cubicBezTo>
                  <a:cubicBezTo>
                    <a:pt x="289" y="80"/>
                    <a:pt x="289" y="80"/>
                    <a:pt x="289" y="80"/>
                  </a:cubicBezTo>
                  <a:cubicBezTo>
                    <a:pt x="290" y="79"/>
                    <a:pt x="290" y="79"/>
                    <a:pt x="290" y="79"/>
                  </a:cubicBezTo>
                  <a:cubicBezTo>
                    <a:pt x="290" y="79"/>
                    <a:pt x="290" y="79"/>
                    <a:pt x="290" y="79"/>
                  </a:cubicBezTo>
                  <a:cubicBezTo>
                    <a:pt x="290" y="79"/>
                    <a:pt x="290" y="79"/>
                    <a:pt x="290" y="79"/>
                  </a:cubicBezTo>
                  <a:cubicBezTo>
                    <a:pt x="289" y="78"/>
                    <a:pt x="289" y="78"/>
                    <a:pt x="289" y="78"/>
                  </a:cubicBezTo>
                  <a:cubicBezTo>
                    <a:pt x="289" y="77"/>
                    <a:pt x="289" y="77"/>
                    <a:pt x="289" y="77"/>
                  </a:cubicBezTo>
                  <a:cubicBezTo>
                    <a:pt x="289" y="77"/>
                    <a:pt x="289" y="77"/>
                    <a:pt x="289" y="77"/>
                  </a:cubicBezTo>
                  <a:cubicBezTo>
                    <a:pt x="289" y="76"/>
                    <a:pt x="289" y="76"/>
                    <a:pt x="289" y="76"/>
                  </a:cubicBezTo>
                  <a:cubicBezTo>
                    <a:pt x="289" y="75"/>
                    <a:pt x="289" y="75"/>
                    <a:pt x="289" y="75"/>
                  </a:cubicBezTo>
                  <a:cubicBezTo>
                    <a:pt x="289" y="76"/>
                    <a:pt x="289" y="76"/>
                    <a:pt x="289" y="76"/>
                  </a:cubicBezTo>
                  <a:cubicBezTo>
                    <a:pt x="288" y="77"/>
                    <a:pt x="288" y="77"/>
                    <a:pt x="288" y="77"/>
                  </a:cubicBezTo>
                  <a:cubicBezTo>
                    <a:pt x="289" y="79"/>
                    <a:pt x="289" y="79"/>
                    <a:pt x="289" y="79"/>
                  </a:cubicBezTo>
                  <a:cubicBezTo>
                    <a:pt x="289" y="79"/>
                    <a:pt x="289" y="79"/>
                    <a:pt x="289" y="79"/>
                  </a:cubicBezTo>
                  <a:cubicBezTo>
                    <a:pt x="288" y="80"/>
                    <a:pt x="288" y="80"/>
                    <a:pt x="288" y="80"/>
                  </a:cubicBezTo>
                  <a:cubicBezTo>
                    <a:pt x="288" y="80"/>
                    <a:pt x="288" y="80"/>
                    <a:pt x="288" y="80"/>
                  </a:cubicBezTo>
                  <a:cubicBezTo>
                    <a:pt x="288" y="81"/>
                    <a:pt x="288" y="81"/>
                    <a:pt x="288" y="81"/>
                  </a:cubicBezTo>
                  <a:cubicBezTo>
                    <a:pt x="287" y="81"/>
                    <a:pt x="287" y="81"/>
                    <a:pt x="287" y="81"/>
                  </a:cubicBezTo>
                  <a:cubicBezTo>
                    <a:pt x="286" y="81"/>
                    <a:pt x="286" y="81"/>
                    <a:pt x="286" y="81"/>
                  </a:cubicBezTo>
                  <a:cubicBezTo>
                    <a:pt x="286" y="80"/>
                    <a:pt x="286" y="80"/>
                    <a:pt x="286" y="80"/>
                  </a:cubicBezTo>
                  <a:cubicBezTo>
                    <a:pt x="285" y="80"/>
                    <a:pt x="285" y="80"/>
                    <a:pt x="285" y="80"/>
                  </a:cubicBezTo>
                  <a:cubicBezTo>
                    <a:pt x="286" y="78"/>
                    <a:pt x="286" y="78"/>
                    <a:pt x="286" y="78"/>
                  </a:cubicBezTo>
                  <a:cubicBezTo>
                    <a:pt x="286" y="77"/>
                    <a:pt x="286" y="77"/>
                    <a:pt x="286" y="77"/>
                  </a:cubicBezTo>
                  <a:cubicBezTo>
                    <a:pt x="286" y="77"/>
                    <a:pt x="286" y="77"/>
                    <a:pt x="286" y="77"/>
                  </a:cubicBezTo>
                  <a:cubicBezTo>
                    <a:pt x="287" y="76"/>
                    <a:pt x="287" y="76"/>
                    <a:pt x="287" y="76"/>
                  </a:cubicBezTo>
                  <a:cubicBezTo>
                    <a:pt x="286" y="76"/>
                    <a:pt x="286" y="76"/>
                    <a:pt x="286" y="76"/>
                  </a:cubicBezTo>
                  <a:cubicBezTo>
                    <a:pt x="285" y="77"/>
                    <a:pt x="285" y="77"/>
                    <a:pt x="285" y="77"/>
                  </a:cubicBezTo>
                  <a:cubicBezTo>
                    <a:pt x="285" y="78"/>
                    <a:pt x="285" y="78"/>
                    <a:pt x="285" y="78"/>
                  </a:cubicBezTo>
                  <a:cubicBezTo>
                    <a:pt x="285" y="78"/>
                    <a:pt x="285" y="78"/>
                    <a:pt x="285" y="78"/>
                  </a:cubicBezTo>
                  <a:cubicBezTo>
                    <a:pt x="285" y="80"/>
                    <a:pt x="285" y="80"/>
                    <a:pt x="285" y="80"/>
                  </a:cubicBezTo>
                  <a:cubicBezTo>
                    <a:pt x="284" y="80"/>
                    <a:pt x="284" y="80"/>
                    <a:pt x="284" y="80"/>
                  </a:cubicBezTo>
                  <a:cubicBezTo>
                    <a:pt x="283" y="79"/>
                    <a:pt x="283" y="79"/>
                    <a:pt x="283" y="79"/>
                  </a:cubicBezTo>
                  <a:cubicBezTo>
                    <a:pt x="283" y="79"/>
                    <a:pt x="283" y="79"/>
                    <a:pt x="283" y="79"/>
                  </a:cubicBezTo>
                  <a:cubicBezTo>
                    <a:pt x="283" y="78"/>
                    <a:pt x="283" y="78"/>
                    <a:pt x="283" y="78"/>
                  </a:cubicBezTo>
                  <a:cubicBezTo>
                    <a:pt x="283" y="78"/>
                    <a:pt x="283" y="78"/>
                    <a:pt x="283" y="78"/>
                  </a:cubicBezTo>
                  <a:cubicBezTo>
                    <a:pt x="283" y="77"/>
                    <a:pt x="283" y="77"/>
                    <a:pt x="283" y="77"/>
                  </a:cubicBezTo>
                  <a:cubicBezTo>
                    <a:pt x="283" y="77"/>
                    <a:pt x="283" y="77"/>
                    <a:pt x="283" y="77"/>
                  </a:cubicBezTo>
                  <a:cubicBezTo>
                    <a:pt x="283" y="76"/>
                    <a:pt x="283" y="76"/>
                    <a:pt x="283" y="76"/>
                  </a:cubicBezTo>
                  <a:cubicBezTo>
                    <a:pt x="283" y="76"/>
                    <a:pt x="283" y="76"/>
                    <a:pt x="283" y="76"/>
                  </a:cubicBezTo>
                  <a:cubicBezTo>
                    <a:pt x="283" y="76"/>
                    <a:pt x="283" y="76"/>
                    <a:pt x="283" y="76"/>
                  </a:cubicBezTo>
                  <a:cubicBezTo>
                    <a:pt x="283" y="77"/>
                    <a:pt x="283" y="77"/>
                    <a:pt x="283" y="77"/>
                  </a:cubicBezTo>
                  <a:cubicBezTo>
                    <a:pt x="282" y="78"/>
                    <a:pt x="282" y="78"/>
                    <a:pt x="282" y="78"/>
                  </a:cubicBezTo>
                  <a:cubicBezTo>
                    <a:pt x="282" y="78"/>
                    <a:pt x="282" y="78"/>
                    <a:pt x="282" y="78"/>
                  </a:cubicBezTo>
                  <a:cubicBezTo>
                    <a:pt x="282" y="79"/>
                    <a:pt x="282" y="79"/>
                    <a:pt x="282" y="79"/>
                  </a:cubicBezTo>
                  <a:cubicBezTo>
                    <a:pt x="281" y="79"/>
                    <a:pt x="281" y="79"/>
                    <a:pt x="281" y="79"/>
                  </a:cubicBezTo>
                  <a:cubicBezTo>
                    <a:pt x="281" y="79"/>
                    <a:pt x="281" y="79"/>
                    <a:pt x="281" y="79"/>
                  </a:cubicBezTo>
                  <a:cubicBezTo>
                    <a:pt x="280" y="79"/>
                    <a:pt x="280" y="79"/>
                    <a:pt x="280" y="79"/>
                  </a:cubicBezTo>
                  <a:close/>
                  <a:moveTo>
                    <a:pt x="304" y="198"/>
                  </a:moveTo>
                  <a:cubicBezTo>
                    <a:pt x="304" y="199"/>
                    <a:pt x="304" y="199"/>
                    <a:pt x="304" y="199"/>
                  </a:cubicBezTo>
                  <a:cubicBezTo>
                    <a:pt x="304" y="200"/>
                    <a:pt x="304" y="200"/>
                    <a:pt x="304" y="200"/>
                  </a:cubicBezTo>
                  <a:cubicBezTo>
                    <a:pt x="304" y="201"/>
                    <a:pt x="304" y="201"/>
                    <a:pt x="304" y="201"/>
                  </a:cubicBezTo>
                  <a:cubicBezTo>
                    <a:pt x="305" y="200"/>
                    <a:pt x="305" y="200"/>
                    <a:pt x="305" y="200"/>
                  </a:cubicBezTo>
                  <a:cubicBezTo>
                    <a:pt x="304" y="200"/>
                    <a:pt x="304" y="200"/>
                    <a:pt x="304" y="200"/>
                  </a:cubicBezTo>
                  <a:cubicBezTo>
                    <a:pt x="305" y="199"/>
                    <a:pt x="305" y="199"/>
                    <a:pt x="305" y="199"/>
                  </a:cubicBezTo>
                  <a:cubicBezTo>
                    <a:pt x="305" y="198"/>
                    <a:pt x="305" y="198"/>
                    <a:pt x="305" y="198"/>
                  </a:cubicBezTo>
                  <a:cubicBezTo>
                    <a:pt x="304" y="198"/>
                    <a:pt x="304" y="198"/>
                    <a:pt x="304" y="198"/>
                  </a:cubicBezTo>
                  <a:close/>
                  <a:moveTo>
                    <a:pt x="303" y="194"/>
                  </a:moveTo>
                  <a:cubicBezTo>
                    <a:pt x="303" y="193"/>
                    <a:pt x="303" y="193"/>
                    <a:pt x="303" y="193"/>
                  </a:cubicBezTo>
                  <a:cubicBezTo>
                    <a:pt x="304" y="193"/>
                    <a:pt x="304" y="193"/>
                    <a:pt x="304" y="193"/>
                  </a:cubicBezTo>
                  <a:cubicBezTo>
                    <a:pt x="304" y="193"/>
                    <a:pt x="304" y="193"/>
                    <a:pt x="304" y="193"/>
                  </a:cubicBezTo>
                  <a:cubicBezTo>
                    <a:pt x="304" y="194"/>
                    <a:pt x="304" y="194"/>
                    <a:pt x="304" y="194"/>
                  </a:cubicBezTo>
                  <a:cubicBezTo>
                    <a:pt x="303" y="194"/>
                    <a:pt x="303" y="194"/>
                    <a:pt x="303" y="194"/>
                  </a:cubicBezTo>
                  <a:close/>
                  <a:moveTo>
                    <a:pt x="302" y="191"/>
                  </a:moveTo>
                  <a:cubicBezTo>
                    <a:pt x="303" y="190"/>
                    <a:pt x="303" y="190"/>
                    <a:pt x="303" y="190"/>
                  </a:cubicBezTo>
                  <a:cubicBezTo>
                    <a:pt x="303" y="190"/>
                    <a:pt x="303" y="190"/>
                    <a:pt x="303" y="190"/>
                  </a:cubicBezTo>
                  <a:cubicBezTo>
                    <a:pt x="304" y="190"/>
                    <a:pt x="304" y="190"/>
                    <a:pt x="304" y="190"/>
                  </a:cubicBezTo>
                  <a:cubicBezTo>
                    <a:pt x="303" y="191"/>
                    <a:pt x="303" y="191"/>
                    <a:pt x="303" y="191"/>
                  </a:cubicBezTo>
                  <a:cubicBezTo>
                    <a:pt x="303" y="191"/>
                    <a:pt x="303" y="191"/>
                    <a:pt x="303" y="191"/>
                  </a:cubicBezTo>
                  <a:cubicBezTo>
                    <a:pt x="302" y="191"/>
                    <a:pt x="302" y="191"/>
                    <a:pt x="302" y="191"/>
                  </a:cubicBezTo>
                  <a:close/>
                  <a:moveTo>
                    <a:pt x="295" y="131"/>
                  </a:moveTo>
                  <a:cubicBezTo>
                    <a:pt x="295" y="131"/>
                    <a:pt x="295" y="131"/>
                    <a:pt x="295" y="131"/>
                  </a:cubicBezTo>
                  <a:cubicBezTo>
                    <a:pt x="295" y="130"/>
                    <a:pt x="295" y="130"/>
                    <a:pt x="295" y="130"/>
                  </a:cubicBezTo>
                  <a:cubicBezTo>
                    <a:pt x="295" y="131"/>
                    <a:pt x="295" y="131"/>
                    <a:pt x="295" y="131"/>
                  </a:cubicBezTo>
                  <a:cubicBezTo>
                    <a:pt x="295" y="131"/>
                    <a:pt x="295" y="131"/>
                    <a:pt x="295" y="131"/>
                  </a:cubicBezTo>
                  <a:close/>
                  <a:moveTo>
                    <a:pt x="296" y="132"/>
                  </a:moveTo>
                  <a:cubicBezTo>
                    <a:pt x="296" y="131"/>
                    <a:pt x="296" y="131"/>
                    <a:pt x="296" y="131"/>
                  </a:cubicBezTo>
                  <a:cubicBezTo>
                    <a:pt x="296" y="131"/>
                    <a:pt x="296" y="131"/>
                    <a:pt x="296" y="131"/>
                  </a:cubicBezTo>
                  <a:cubicBezTo>
                    <a:pt x="297" y="131"/>
                    <a:pt x="297" y="131"/>
                    <a:pt x="297" y="131"/>
                  </a:cubicBezTo>
                  <a:cubicBezTo>
                    <a:pt x="297" y="131"/>
                    <a:pt x="297" y="131"/>
                    <a:pt x="297" y="131"/>
                  </a:cubicBezTo>
                  <a:cubicBezTo>
                    <a:pt x="297" y="132"/>
                    <a:pt x="297" y="132"/>
                    <a:pt x="297" y="132"/>
                  </a:cubicBezTo>
                  <a:cubicBezTo>
                    <a:pt x="296" y="132"/>
                    <a:pt x="296" y="132"/>
                    <a:pt x="296" y="132"/>
                  </a:cubicBezTo>
                  <a:close/>
                  <a:moveTo>
                    <a:pt x="295" y="134"/>
                  </a:moveTo>
                  <a:cubicBezTo>
                    <a:pt x="295" y="133"/>
                    <a:pt x="295" y="133"/>
                    <a:pt x="295" y="133"/>
                  </a:cubicBezTo>
                  <a:cubicBezTo>
                    <a:pt x="295" y="133"/>
                    <a:pt x="295" y="133"/>
                    <a:pt x="295" y="133"/>
                  </a:cubicBezTo>
                  <a:cubicBezTo>
                    <a:pt x="295" y="132"/>
                    <a:pt x="295" y="132"/>
                    <a:pt x="295" y="132"/>
                  </a:cubicBezTo>
                  <a:cubicBezTo>
                    <a:pt x="295" y="132"/>
                    <a:pt x="295" y="132"/>
                    <a:pt x="295" y="132"/>
                  </a:cubicBezTo>
                  <a:cubicBezTo>
                    <a:pt x="295" y="132"/>
                    <a:pt x="295" y="132"/>
                    <a:pt x="295" y="132"/>
                  </a:cubicBezTo>
                  <a:cubicBezTo>
                    <a:pt x="296" y="132"/>
                    <a:pt x="296" y="132"/>
                    <a:pt x="296" y="132"/>
                  </a:cubicBezTo>
                  <a:cubicBezTo>
                    <a:pt x="296" y="133"/>
                    <a:pt x="296" y="133"/>
                    <a:pt x="296" y="133"/>
                  </a:cubicBezTo>
                  <a:cubicBezTo>
                    <a:pt x="295" y="133"/>
                    <a:pt x="295" y="133"/>
                    <a:pt x="295" y="133"/>
                  </a:cubicBezTo>
                  <a:cubicBezTo>
                    <a:pt x="295" y="134"/>
                    <a:pt x="295" y="134"/>
                    <a:pt x="295" y="134"/>
                  </a:cubicBezTo>
                  <a:cubicBezTo>
                    <a:pt x="295" y="134"/>
                    <a:pt x="295" y="134"/>
                    <a:pt x="295" y="134"/>
                  </a:cubicBezTo>
                  <a:close/>
                  <a:moveTo>
                    <a:pt x="308" y="152"/>
                  </a:moveTo>
                  <a:cubicBezTo>
                    <a:pt x="309" y="151"/>
                    <a:pt x="309" y="151"/>
                    <a:pt x="309" y="151"/>
                  </a:cubicBezTo>
                  <a:cubicBezTo>
                    <a:pt x="309" y="152"/>
                    <a:pt x="309" y="152"/>
                    <a:pt x="309" y="152"/>
                  </a:cubicBezTo>
                  <a:cubicBezTo>
                    <a:pt x="309" y="152"/>
                    <a:pt x="309" y="152"/>
                    <a:pt x="309" y="152"/>
                  </a:cubicBezTo>
                  <a:cubicBezTo>
                    <a:pt x="308" y="152"/>
                    <a:pt x="308" y="152"/>
                    <a:pt x="308" y="152"/>
                  </a:cubicBezTo>
                  <a:cubicBezTo>
                    <a:pt x="308" y="152"/>
                    <a:pt x="308" y="152"/>
                    <a:pt x="308" y="152"/>
                  </a:cubicBezTo>
                  <a:close/>
                  <a:moveTo>
                    <a:pt x="307" y="152"/>
                  </a:moveTo>
                  <a:cubicBezTo>
                    <a:pt x="307" y="151"/>
                    <a:pt x="307" y="151"/>
                    <a:pt x="307" y="151"/>
                  </a:cubicBezTo>
                  <a:cubicBezTo>
                    <a:pt x="308" y="151"/>
                    <a:pt x="308" y="151"/>
                    <a:pt x="308" y="151"/>
                  </a:cubicBezTo>
                  <a:cubicBezTo>
                    <a:pt x="308" y="151"/>
                    <a:pt x="308" y="151"/>
                    <a:pt x="308" y="151"/>
                  </a:cubicBezTo>
                  <a:cubicBezTo>
                    <a:pt x="308" y="151"/>
                    <a:pt x="308" y="151"/>
                    <a:pt x="308" y="151"/>
                  </a:cubicBezTo>
                  <a:cubicBezTo>
                    <a:pt x="307" y="152"/>
                    <a:pt x="307" y="152"/>
                    <a:pt x="307" y="152"/>
                  </a:cubicBezTo>
                  <a:cubicBezTo>
                    <a:pt x="307" y="152"/>
                    <a:pt x="307" y="152"/>
                    <a:pt x="307" y="152"/>
                  </a:cubicBezTo>
                  <a:cubicBezTo>
                    <a:pt x="307" y="152"/>
                    <a:pt x="307" y="152"/>
                    <a:pt x="307" y="152"/>
                  </a:cubicBezTo>
                  <a:close/>
                  <a:moveTo>
                    <a:pt x="304" y="160"/>
                  </a:moveTo>
                  <a:cubicBezTo>
                    <a:pt x="305" y="160"/>
                    <a:pt x="305" y="160"/>
                    <a:pt x="305" y="160"/>
                  </a:cubicBezTo>
                  <a:cubicBezTo>
                    <a:pt x="305" y="160"/>
                    <a:pt x="305" y="160"/>
                    <a:pt x="305" y="160"/>
                  </a:cubicBezTo>
                  <a:cubicBezTo>
                    <a:pt x="305" y="160"/>
                    <a:pt x="305" y="160"/>
                    <a:pt x="305" y="160"/>
                  </a:cubicBezTo>
                  <a:cubicBezTo>
                    <a:pt x="304" y="160"/>
                    <a:pt x="304" y="160"/>
                    <a:pt x="304" y="160"/>
                  </a:cubicBezTo>
                  <a:close/>
                  <a:moveTo>
                    <a:pt x="308" y="163"/>
                  </a:moveTo>
                  <a:cubicBezTo>
                    <a:pt x="308" y="164"/>
                    <a:pt x="308" y="164"/>
                    <a:pt x="308" y="164"/>
                  </a:cubicBezTo>
                  <a:cubicBezTo>
                    <a:pt x="309" y="164"/>
                    <a:pt x="309" y="164"/>
                    <a:pt x="309" y="164"/>
                  </a:cubicBezTo>
                  <a:cubicBezTo>
                    <a:pt x="309" y="163"/>
                    <a:pt x="309" y="163"/>
                    <a:pt x="309" y="163"/>
                  </a:cubicBezTo>
                  <a:cubicBezTo>
                    <a:pt x="308" y="163"/>
                    <a:pt x="308" y="163"/>
                    <a:pt x="308" y="163"/>
                  </a:cubicBezTo>
                  <a:cubicBezTo>
                    <a:pt x="308" y="163"/>
                    <a:pt x="308" y="163"/>
                    <a:pt x="308" y="163"/>
                  </a:cubicBezTo>
                  <a:close/>
                  <a:moveTo>
                    <a:pt x="315" y="170"/>
                  </a:moveTo>
                  <a:cubicBezTo>
                    <a:pt x="314" y="169"/>
                    <a:pt x="314" y="169"/>
                    <a:pt x="314" y="169"/>
                  </a:cubicBezTo>
                  <a:cubicBezTo>
                    <a:pt x="315" y="168"/>
                    <a:pt x="315" y="168"/>
                    <a:pt x="315" y="168"/>
                  </a:cubicBezTo>
                  <a:cubicBezTo>
                    <a:pt x="315" y="169"/>
                    <a:pt x="315" y="169"/>
                    <a:pt x="315" y="169"/>
                  </a:cubicBezTo>
                  <a:cubicBezTo>
                    <a:pt x="315" y="169"/>
                    <a:pt x="315" y="169"/>
                    <a:pt x="315" y="169"/>
                  </a:cubicBezTo>
                  <a:cubicBezTo>
                    <a:pt x="315" y="170"/>
                    <a:pt x="315" y="170"/>
                    <a:pt x="315" y="170"/>
                  </a:cubicBezTo>
                  <a:cubicBezTo>
                    <a:pt x="315" y="170"/>
                    <a:pt x="315" y="170"/>
                    <a:pt x="315" y="170"/>
                  </a:cubicBezTo>
                  <a:close/>
                  <a:moveTo>
                    <a:pt x="318" y="173"/>
                  </a:moveTo>
                  <a:cubicBezTo>
                    <a:pt x="318" y="173"/>
                    <a:pt x="318" y="173"/>
                    <a:pt x="318" y="173"/>
                  </a:cubicBezTo>
                  <a:cubicBezTo>
                    <a:pt x="319" y="172"/>
                    <a:pt x="319" y="172"/>
                    <a:pt x="319" y="172"/>
                  </a:cubicBezTo>
                  <a:cubicBezTo>
                    <a:pt x="319" y="172"/>
                    <a:pt x="319" y="172"/>
                    <a:pt x="319" y="172"/>
                  </a:cubicBezTo>
                  <a:cubicBezTo>
                    <a:pt x="319" y="172"/>
                    <a:pt x="319" y="172"/>
                    <a:pt x="319" y="172"/>
                  </a:cubicBezTo>
                  <a:cubicBezTo>
                    <a:pt x="319" y="173"/>
                    <a:pt x="319" y="173"/>
                    <a:pt x="319" y="173"/>
                  </a:cubicBezTo>
                  <a:cubicBezTo>
                    <a:pt x="318" y="173"/>
                    <a:pt x="318" y="173"/>
                    <a:pt x="318" y="173"/>
                  </a:cubicBezTo>
                  <a:cubicBezTo>
                    <a:pt x="318" y="173"/>
                    <a:pt x="318" y="173"/>
                    <a:pt x="318" y="173"/>
                  </a:cubicBezTo>
                  <a:close/>
                  <a:moveTo>
                    <a:pt x="293" y="88"/>
                  </a:moveTo>
                  <a:cubicBezTo>
                    <a:pt x="293" y="87"/>
                    <a:pt x="293" y="87"/>
                    <a:pt x="293" y="87"/>
                  </a:cubicBezTo>
                  <a:cubicBezTo>
                    <a:pt x="294" y="87"/>
                    <a:pt x="294" y="87"/>
                    <a:pt x="294" y="87"/>
                  </a:cubicBezTo>
                  <a:cubicBezTo>
                    <a:pt x="294" y="86"/>
                    <a:pt x="294" y="86"/>
                    <a:pt x="294" y="86"/>
                  </a:cubicBezTo>
                  <a:cubicBezTo>
                    <a:pt x="296" y="85"/>
                    <a:pt x="296" y="85"/>
                    <a:pt x="296" y="85"/>
                  </a:cubicBezTo>
                  <a:cubicBezTo>
                    <a:pt x="297" y="85"/>
                    <a:pt x="297" y="85"/>
                    <a:pt x="297" y="85"/>
                  </a:cubicBezTo>
                  <a:cubicBezTo>
                    <a:pt x="297" y="85"/>
                    <a:pt x="297" y="85"/>
                    <a:pt x="297" y="85"/>
                  </a:cubicBezTo>
                  <a:cubicBezTo>
                    <a:pt x="295" y="86"/>
                    <a:pt x="295" y="86"/>
                    <a:pt x="295" y="86"/>
                  </a:cubicBezTo>
                  <a:cubicBezTo>
                    <a:pt x="295" y="87"/>
                    <a:pt x="295" y="87"/>
                    <a:pt x="295" y="87"/>
                  </a:cubicBezTo>
                  <a:cubicBezTo>
                    <a:pt x="295" y="87"/>
                    <a:pt x="295" y="87"/>
                    <a:pt x="295" y="87"/>
                  </a:cubicBezTo>
                  <a:cubicBezTo>
                    <a:pt x="295" y="88"/>
                    <a:pt x="295" y="88"/>
                    <a:pt x="295" y="88"/>
                  </a:cubicBezTo>
                  <a:cubicBezTo>
                    <a:pt x="295" y="88"/>
                    <a:pt x="295" y="88"/>
                    <a:pt x="295" y="88"/>
                  </a:cubicBezTo>
                  <a:cubicBezTo>
                    <a:pt x="295" y="87"/>
                    <a:pt x="295" y="87"/>
                    <a:pt x="295" y="87"/>
                  </a:cubicBezTo>
                  <a:cubicBezTo>
                    <a:pt x="294" y="87"/>
                    <a:pt x="294" y="87"/>
                    <a:pt x="294" y="87"/>
                  </a:cubicBezTo>
                  <a:cubicBezTo>
                    <a:pt x="294" y="88"/>
                    <a:pt x="294" y="88"/>
                    <a:pt x="294" y="88"/>
                  </a:cubicBezTo>
                  <a:cubicBezTo>
                    <a:pt x="293" y="88"/>
                    <a:pt x="293" y="88"/>
                    <a:pt x="293" y="88"/>
                  </a:cubicBezTo>
                  <a:close/>
                  <a:moveTo>
                    <a:pt x="289" y="84"/>
                  </a:moveTo>
                  <a:cubicBezTo>
                    <a:pt x="289" y="84"/>
                    <a:pt x="289" y="84"/>
                    <a:pt x="289" y="84"/>
                  </a:cubicBezTo>
                  <a:cubicBezTo>
                    <a:pt x="290" y="84"/>
                    <a:pt x="290" y="84"/>
                    <a:pt x="290" y="84"/>
                  </a:cubicBezTo>
                  <a:cubicBezTo>
                    <a:pt x="290" y="84"/>
                    <a:pt x="290" y="84"/>
                    <a:pt x="290" y="84"/>
                  </a:cubicBezTo>
                  <a:cubicBezTo>
                    <a:pt x="290" y="84"/>
                    <a:pt x="290" y="84"/>
                    <a:pt x="290" y="84"/>
                  </a:cubicBezTo>
                  <a:cubicBezTo>
                    <a:pt x="289" y="84"/>
                    <a:pt x="289" y="84"/>
                    <a:pt x="289" y="84"/>
                  </a:cubicBezTo>
                  <a:close/>
                  <a:moveTo>
                    <a:pt x="265" y="74"/>
                  </a:moveTo>
                  <a:cubicBezTo>
                    <a:pt x="264" y="74"/>
                    <a:pt x="264" y="74"/>
                    <a:pt x="264" y="74"/>
                  </a:cubicBezTo>
                  <a:cubicBezTo>
                    <a:pt x="264" y="73"/>
                    <a:pt x="264" y="73"/>
                    <a:pt x="264" y="73"/>
                  </a:cubicBezTo>
                  <a:cubicBezTo>
                    <a:pt x="264" y="72"/>
                    <a:pt x="264" y="72"/>
                    <a:pt x="264" y="72"/>
                  </a:cubicBezTo>
                  <a:cubicBezTo>
                    <a:pt x="264" y="71"/>
                    <a:pt x="264" y="71"/>
                    <a:pt x="264" y="71"/>
                  </a:cubicBezTo>
                  <a:cubicBezTo>
                    <a:pt x="264" y="70"/>
                    <a:pt x="264" y="70"/>
                    <a:pt x="264" y="70"/>
                  </a:cubicBezTo>
                  <a:cubicBezTo>
                    <a:pt x="264" y="70"/>
                    <a:pt x="264" y="70"/>
                    <a:pt x="264" y="70"/>
                  </a:cubicBezTo>
                  <a:cubicBezTo>
                    <a:pt x="265" y="70"/>
                    <a:pt x="265" y="70"/>
                    <a:pt x="265" y="70"/>
                  </a:cubicBezTo>
                  <a:cubicBezTo>
                    <a:pt x="266" y="70"/>
                    <a:pt x="266" y="70"/>
                    <a:pt x="266" y="70"/>
                  </a:cubicBezTo>
                  <a:cubicBezTo>
                    <a:pt x="266" y="71"/>
                    <a:pt x="266" y="71"/>
                    <a:pt x="266" y="71"/>
                  </a:cubicBezTo>
                  <a:cubicBezTo>
                    <a:pt x="265" y="73"/>
                    <a:pt x="265" y="73"/>
                    <a:pt x="265" y="73"/>
                  </a:cubicBezTo>
                  <a:cubicBezTo>
                    <a:pt x="265" y="73"/>
                    <a:pt x="265" y="73"/>
                    <a:pt x="265" y="73"/>
                  </a:cubicBezTo>
                  <a:cubicBezTo>
                    <a:pt x="265" y="74"/>
                    <a:pt x="265" y="74"/>
                    <a:pt x="265" y="74"/>
                  </a:cubicBezTo>
                  <a:cubicBezTo>
                    <a:pt x="266" y="74"/>
                    <a:pt x="266" y="74"/>
                    <a:pt x="266" y="74"/>
                  </a:cubicBezTo>
                  <a:cubicBezTo>
                    <a:pt x="265" y="74"/>
                    <a:pt x="265" y="74"/>
                    <a:pt x="265" y="74"/>
                  </a:cubicBezTo>
                  <a:close/>
                  <a:moveTo>
                    <a:pt x="265" y="30"/>
                  </a:moveTo>
                  <a:cubicBezTo>
                    <a:pt x="266" y="29"/>
                    <a:pt x="266" y="29"/>
                    <a:pt x="266" y="29"/>
                  </a:cubicBezTo>
                  <a:cubicBezTo>
                    <a:pt x="266" y="28"/>
                    <a:pt x="266" y="28"/>
                    <a:pt x="266" y="28"/>
                  </a:cubicBezTo>
                  <a:cubicBezTo>
                    <a:pt x="266" y="27"/>
                    <a:pt x="266" y="27"/>
                    <a:pt x="266" y="27"/>
                  </a:cubicBezTo>
                  <a:cubicBezTo>
                    <a:pt x="268" y="27"/>
                    <a:pt x="268" y="27"/>
                    <a:pt x="268" y="27"/>
                  </a:cubicBezTo>
                  <a:cubicBezTo>
                    <a:pt x="268" y="26"/>
                    <a:pt x="268" y="26"/>
                    <a:pt x="268" y="26"/>
                  </a:cubicBezTo>
                  <a:cubicBezTo>
                    <a:pt x="268" y="25"/>
                    <a:pt x="268" y="25"/>
                    <a:pt x="268" y="25"/>
                  </a:cubicBezTo>
                  <a:cubicBezTo>
                    <a:pt x="267" y="25"/>
                    <a:pt x="267" y="25"/>
                    <a:pt x="267" y="25"/>
                  </a:cubicBezTo>
                  <a:cubicBezTo>
                    <a:pt x="266" y="25"/>
                    <a:pt x="266" y="25"/>
                    <a:pt x="266" y="25"/>
                  </a:cubicBezTo>
                  <a:cubicBezTo>
                    <a:pt x="267" y="24"/>
                    <a:pt x="267" y="24"/>
                    <a:pt x="267" y="24"/>
                  </a:cubicBezTo>
                  <a:cubicBezTo>
                    <a:pt x="266" y="24"/>
                    <a:pt x="266" y="24"/>
                    <a:pt x="266" y="24"/>
                  </a:cubicBezTo>
                  <a:cubicBezTo>
                    <a:pt x="265" y="25"/>
                    <a:pt x="265" y="25"/>
                    <a:pt x="265" y="25"/>
                  </a:cubicBezTo>
                  <a:cubicBezTo>
                    <a:pt x="264" y="25"/>
                    <a:pt x="264" y="25"/>
                    <a:pt x="264" y="25"/>
                  </a:cubicBezTo>
                  <a:cubicBezTo>
                    <a:pt x="264" y="26"/>
                    <a:pt x="264" y="26"/>
                    <a:pt x="264" y="26"/>
                  </a:cubicBezTo>
                  <a:cubicBezTo>
                    <a:pt x="263" y="26"/>
                    <a:pt x="263" y="26"/>
                    <a:pt x="263" y="26"/>
                  </a:cubicBezTo>
                  <a:cubicBezTo>
                    <a:pt x="263" y="27"/>
                    <a:pt x="263" y="27"/>
                    <a:pt x="263" y="27"/>
                  </a:cubicBezTo>
                  <a:cubicBezTo>
                    <a:pt x="264" y="27"/>
                    <a:pt x="264" y="27"/>
                    <a:pt x="264" y="27"/>
                  </a:cubicBezTo>
                  <a:cubicBezTo>
                    <a:pt x="265" y="27"/>
                    <a:pt x="265" y="27"/>
                    <a:pt x="265" y="27"/>
                  </a:cubicBezTo>
                  <a:cubicBezTo>
                    <a:pt x="265" y="28"/>
                    <a:pt x="265" y="28"/>
                    <a:pt x="265" y="28"/>
                  </a:cubicBezTo>
                  <a:cubicBezTo>
                    <a:pt x="264" y="28"/>
                    <a:pt x="264" y="28"/>
                    <a:pt x="264" y="28"/>
                  </a:cubicBezTo>
                  <a:cubicBezTo>
                    <a:pt x="264" y="29"/>
                    <a:pt x="264" y="29"/>
                    <a:pt x="264" y="29"/>
                  </a:cubicBezTo>
                  <a:cubicBezTo>
                    <a:pt x="265" y="29"/>
                    <a:pt x="265" y="29"/>
                    <a:pt x="265" y="29"/>
                  </a:cubicBezTo>
                  <a:cubicBezTo>
                    <a:pt x="265" y="30"/>
                    <a:pt x="265" y="30"/>
                    <a:pt x="265" y="30"/>
                  </a:cubicBezTo>
                  <a:close/>
                  <a:moveTo>
                    <a:pt x="253" y="54"/>
                  </a:moveTo>
                  <a:cubicBezTo>
                    <a:pt x="253" y="53"/>
                    <a:pt x="253" y="53"/>
                    <a:pt x="253" y="53"/>
                  </a:cubicBezTo>
                  <a:cubicBezTo>
                    <a:pt x="254" y="53"/>
                    <a:pt x="254" y="53"/>
                    <a:pt x="254" y="53"/>
                  </a:cubicBezTo>
                  <a:cubicBezTo>
                    <a:pt x="253" y="52"/>
                    <a:pt x="253" y="52"/>
                    <a:pt x="253" y="52"/>
                  </a:cubicBezTo>
                  <a:cubicBezTo>
                    <a:pt x="253" y="51"/>
                    <a:pt x="253" y="51"/>
                    <a:pt x="253" y="51"/>
                  </a:cubicBezTo>
                  <a:cubicBezTo>
                    <a:pt x="253" y="51"/>
                    <a:pt x="253" y="51"/>
                    <a:pt x="253" y="51"/>
                  </a:cubicBezTo>
                  <a:cubicBezTo>
                    <a:pt x="253" y="50"/>
                    <a:pt x="253" y="50"/>
                    <a:pt x="253" y="50"/>
                  </a:cubicBezTo>
                  <a:cubicBezTo>
                    <a:pt x="253" y="50"/>
                    <a:pt x="253" y="50"/>
                    <a:pt x="253" y="50"/>
                  </a:cubicBezTo>
                  <a:cubicBezTo>
                    <a:pt x="254" y="50"/>
                    <a:pt x="254" y="50"/>
                    <a:pt x="254" y="50"/>
                  </a:cubicBezTo>
                  <a:cubicBezTo>
                    <a:pt x="255" y="50"/>
                    <a:pt x="255" y="50"/>
                    <a:pt x="255" y="50"/>
                  </a:cubicBezTo>
                  <a:cubicBezTo>
                    <a:pt x="255" y="50"/>
                    <a:pt x="255" y="50"/>
                    <a:pt x="255" y="50"/>
                  </a:cubicBezTo>
                  <a:cubicBezTo>
                    <a:pt x="256" y="50"/>
                    <a:pt x="256" y="50"/>
                    <a:pt x="256" y="50"/>
                  </a:cubicBezTo>
                  <a:cubicBezTo>
                    <a:pt x="255" y="49"/>
                    <a:pt x="255" y="49"/>
                    <a:pt x="255" y="49"/>
                  </a:cubicBezTo>
                  <a:cubicBezTo>
                    <a:pt x="254" y="48"/>
                    <a:pt x="254" y="48"/>
                    <a:pt x="254" y="48"/>
                  </a:cubicBezTo>
                  <a:cubicBezTo>
                    <a:pt x="254" y="48"/>
                    <a:pt x="254" y="48"/>
                    <a:pt x="254" y="48"/>
                  </a:cubicBezTo>
                  <a:cubicBezTo>
                    <a:pt x="255" y="48"/>
                    <a:pt x="255" y="48"/>
                    <a:pt x="255" y="48"/>
                  </a:cubicBezTo>
                  <a:cubicBezTo>
                    <a:pt x="254" y="47"/>
                    <a:pt x="254" y="47"/>
                    <a:pt x="254" y="47"/>
                  </a:cubicBezTo>
                  <a:cubicBezTo>
                    <a:pt x="255" y="46"/>
                    <a:pt x="255" y="46"/>
                    <a:pt x="255" y="46"/>
                  </a:cubicBezTo>
                  <a:cubicBezTo>
                    <a:pt x="255" y="45"/>
                    <a:pt x="255" y="45"/>
                    <a:pt x="255" y="45"/>
                  </a:cubicBezTo>
                  <a:cubicBezTo>
                    <a:pt x="255" y="44"/>
                    <a:pt x="255" y="44"/>
                    <a:pt x="255" y="44"/>
                  </a:cubicBezTo>
                  <a:cubicBezTo>
                    <a:pt x="256" y="44"/>
                    <a:pt x="256" y="44"/>
                    <a:pt x="256" y="44"/>
                  </a:cubicBezTo>
                  <a:cubicBezTo>
                    <a:pt x="256" y="44"/>
                    <a:pt x="256" y="44"/>
                    <a:pt x="256" y="44"/>
                  </a:cubicBezTo>
                  <a:cubicBezTo>
                    <a:pt x="256" y="42"/>
                    <a:pt x="256" y="42"/>
                    <a:pt x="256" y="42"/>
                  </a:cubicBezTo>
                  <a:cubicBezTo>
                    <a:pt x="257" y="42"/>
                    <a:pt x="257" y="42"/>
                    <a:pt x="257" y="42"/>
                  </a:cubicBezTo>
                  <a:cubicBezTo>
                    <a:pt x="258" y="41"/>
                    <a:pt x="258" y="41"/>
                    <a:pt x="258" y="41"/>
                  </a:cubicBezTo>
                  <a:cubicBezTo>
                    <a:pt x="259" y="41"/>
                    <a:pt x="259" y="41"/>
                    <a:pt x="259" y="41"/>
                  </a:cubicBezTo>
                  <a:cubicBezTo>
                    <a:pt x="260" y="42"/>
                    <a:pt x="260" y="42"/>
                    <a:pt x="260" y="42"/>
                  </a:cubicBezTo>
                  <a:cubicBezTo>
                    <a:pt x="260" y="43"/>
                    <a:pt x="260" y="43"/>
                    <a:pt x="260" y="43"/>
                  </a:cubicBezTo>
                  <a:cubicBezTo>
                    <a:pt x="260" y="44"/>
                    <a:pt x="260" y="44"/>
                    <a:pt x="260" y="44"/>
                  </a:cubicBezTo>
                  <a:cubicBezTo>
                    <a:pt x="261" y="44"/>
                    <a:pt x="261" y="44"/>
                    <a:pt x="261" y="44"/>
                  </a:cubicBezTo>
                  <a:cubicBezTo>
                    <a:pt x="261" y="44"/>
                    <a:pt x="261" y="44"/>
                    <a:pt x="261" y="44"/>
                  </a:cubicBezTo>
                  <a:cubicBezTo>
                    <a:pt x="261" y="45"/>
                    <a:pt x="261" y="45"/>
                    <a:pt x="261" y="45"/>
                  </a:cubicBezTo>
                  <a:cubicBezTo>
                    <a:pt x="262" y="46"/>
                    <a:pt x="262" y="46"/>
                    <a:pt x="262" y="46"/>
                  </a:cubicBezTo>
                  <a:cubicBezTo>
                    <a:pt x="262" y="46"/>
                    <a:pt x="262" y="46"/>
                    <a:pt x="262" y="46"/>
                  </a:cubicBezTo>
                  <a:cubicBezTo>
                    <a:pt x="262" y="47"/>
                    <a:pt x="262" y="47"/>
                    <a:pt x="262" y="47"/>
                  </a:cubicBezTo>
                  <a:cubicBezTo>
                    <a:pt x="263" y="47"/>
                    <a:pt x="263" y="47"/>
                    <a:pt x="263" y="47"/>
                  </a:cubicBezTo>
                  <a:cubicBezTo>
                    <a:pt x="263" y="47"/>
                    <a:pt x="263" y="47"/>
                    <a:pt x="263" y="47"/>
                  </a:cubicBezTo>
                  <a:cubicBezTo>
                    <a:pt x="263" y="48"/>
                    <a:pt x="263" y="48"/>
                    <a:pt x="263" y="48"/>
                  </a:cubicBezTo>
                  <a:cubicBezTo>
                    <a:pt x="264" y="50"/>
                    <a:pt x="264" y="50"/>
                    <a:pt x="264" y="50"/>
                  </a:cubicBezTo>
                  <a:cubicBezTo>
                    <a:pt x="263" y="50"/>
                    <a:pt x="263" y="50"/>
                    <a:pt x="263" y="50"/>
                  </a:cubicBezTo>
                  <a:cubicBezTo>
                    <a:pt x="262" y="51"/>
                    <a:pt x="262" y="51"/>
                    <a:pt x="262" y="51"/>
                  </a:cubicBezTo>
                  <a:cubicBezTo>
                    <a:pt x="262" y="51"/>
                    <a:pt x="262" y="51"/>
                    <a:pt x="262" y="51"/>
                  </a:cubicBezTo>
                  <a:cubicBezTo>
                    <a:pt x="261" y="51"/>
                    <a:pt x="261" y="51"/>
                    <a:pt x="261" y="51"/>
                  </a:cubicBezTo>
                  <a:cubicBezTo>
                    <a:pt x="261" y="51"/>
                    <a:pt x="261" y="51"/>
                    <a:pt x="261" y="51"/>
                  </a:cubicBezTo>
                  <a:cubicBezTo>
                    <a:pt x="262" y="51"/>
                    <a:pt x="262" y="51"/>
                    <a:pt x="262" y="51"/>
                  </a:cubicBezTo>
                  <a:cubicBezTo>
                    <a:pt x="262" y="52"/>
                    <a:pt x="262" y="52"/>
                    <a:pt x="262" y="52"/>
                  </a:cubicBezTo>
                  <a:cubicBezTo>
                    <a:pt x="262" y="53"/>
                    <a:pt x="262" y="53"/>
                    <a:pt x="262" y="53"/>
                  </a:cubicBezTo>
                  <a:cubicBezTo>
                    <a:pt x="260" y="54"/>
                    <a:pt x="260" y="54"/>
                    <a:pt x="260" y="54"/>
                  </a:cubicBezTo>
                  <a:cubicBezTo>
                    <a:pt x="260" y="55"/>
                    <a:pt x="260" y="55"/>
                    <a:pt x="260" y="55"/>
                  </a:cubicBezTo>
                  <a:cubicBezTo>
                    <a:pt x="259" y="54"/>
                    <a:pt x="259" y="54"/>
                    <a:pt x="259" y="54"/>
                  </a:cubicBezTo>
                  <a:cubicBezTo>
                    <a:pt x="259" y="54"/>
                    <a:pt x="259" y="54"/>
                    <a:pt x="259" y="54"/>
                  </a:cubicBezTo>
                  <a:cubicBezTo>
                    <a:pt x="259" y="53"/>
                    <a:pt x="259" y="53"/>
                    <a:pt x="259" y="53"/>
                  </a:cubicBezTo>
                  <a:cubicBezTo>
                    <a:pt x="258" y="54"/>
                    <a:pt x="258" y="54"/>
                    <a:pt x="258" y="54"/>
                  </a:cubicBezTo>
                  <a:cubicBezTo>
                    <a:pt x="257" y="54"/>
                    <a:pt x="257" y="54"/>
                    <a:pt x="257" y="54"/>
                  </a:cubicBezTo>
                  <a:cubicBezTo>
                    <a:pt x="256" y="54"/>
                    <a:pt x="256" y="54"/>
                    <a:pt x="256" y="54"/>
                  </a:cubicBezTo>
                  <a:cubicBezTo>
                    <a:pt x="255" y="54"/>
                    <a:pt x="255" y="54"/>
                    <a:pt x="255" y="54"/>
                  </a:cubicBezTo>
                  <a:cubicBezTo>
                    <a:pt x="255" y="53"/>
                    <a:pt x="255" y="53"/>
                    <a:pt x="255" y="53"/>
                  </a:cubicBezTo>
                  <a:cubicBezTo>
                    <a:pt x="255" y="53"/>
                    <a:pt x="255" y="53"/>
                    <a:pt x="255" y="53"/>
                  </a:cubicBezTo>
                  <a:cubicBezTo>
                    <a:pt x="254" y="54"/>
                    <a:pt x="254" y="54"/>
                    <a:pt x="254" y="54"/>
                  </a:cubicBezTo>
                  <a:cubicBezTo>
                    <a:pt x="253" y="54"/>
                    <a:pt x="253" y="54"/>
                    <a:pt x="253" y="54"/>
                  </a:cubicBezTo>
                  <a:close/>
                  <a:moveTo>
                    <a:pt x="264" y="53"/>
                  </a:moveTo>
                  <a:cubicBezTo>
                    <a:pt x="264" y="53"/>
                    <a:pt x="264" y="53"/>
                    <a:pt x="264" y="53"/>
                  </a:cubicBezTo>
                  <a:cubicBezTo>
                    <a:pt x="264" y="52"/>
                    <a:pt x="264" y="52"/>
                    <a:pt x="264" y="52"/>
                  </a:cubicBezTo>
                  <a:cubicBezTo>
                    <a:pt x="264" y="51"/>
                    <a:pt x="264" y="51"/>
                    <a:pt x="264" y="51"/>
                  </a:cubicBezTo>
                  <a:cubicBezTo>
                    <a:pt x="264" y="51"/>
                    <a:pt x="264" y="51"/>
                    <a:pt x="264" y="51"/>
                  </a:cubicBezTo>
                  <a:cubicBezTo>
                    <a:pt x="263" y="51"/>
                    <a:pt x="263" y="51"/>
                    <a:pt x="263" y="51"/>
                  </a:cubicBezTo>
                  <a:cubicBezTo>
                    <a:pt x="263" y="52"/>
                    <a:pt x="263" y="52"/>
                    <a:pt x="263" y="52"/>
                  </a:cubicBezTo>
                  <a:cubicBezTo>
                    <a:pt x="264" y="53"/>
                    <a:pt x="264" y="53"/>
                    <a:pt x="264" y="53"/>
                  </a:cubicBezTo>
                  <a:close/>
                  <a:moveTo>
                    <a:pt x="267" y="65"/>
                  </a:moveTo>
                  <a:cubicBezTo>
                    <a:pt x="267" y="66"/>
                    <a:pt x="267" y="66"/>
                    <a:pt x="267" y="66"/>
                  </a:cubicBezTo>
                  <a:cubicBezTo>
                    <a:pt x="268" y="66"/>
                    <a:pt x="268" y="66"/>
                    <a:pt x="268" y="66"/>
                  </a:cubicBezTo>
                  <a:cubicBezTo>
                    <a:pt x="269" y="66"/>
                    <a:pt x="269" y="66"/>
                    <a:pt x="269" y="66"/>
                  </a:cubicBezTo>
                  <a:cubicBezTo>
                    <a:pt x="270" y="66"/>
                    <a:pt x="270" y="66"/>
                    <a:pt x="270" y="66"/>
                  </a:cubicBezTo>
                  <a:cubicBezTo>
                    <a:pt x="270" y="65"/>
                    <a:pt x="270" y="65"/>
                    <a:pt x="270" y="65"/>
                  </a:cubicBezTo>
                  <a:cubicBezTo>
                    <a:pt x="271" y="64"/>
                    <a:pt x="271" y="64"/>
                    <a:pt x="271" y="64"/>
                  </a:cubicBezTo>
                  <a:cubicBezTo>
                    <a:pt x="270" y="64"/>
                    <a:pt x="270" y="64"/>
                    <a:pt x="270" y="64"/>
                  </a:cubicBezTo>
                  <a:cubicBezTo>
                    <a:pt x="270" y="63"/>
                    <a:pt x="270" y="63"/>
                    <a:pt x="270" y="63"/>
                  </a:cubicBezTo>
                  <a:cubicBezTo>
                    <a:pt x="270" y="63"/>
                    <a:pt x="270" y="63"/>
                    <a:pt x="270" y="63"/>
                  </a:cubicBezTo>
                  <a:cubicBezTo>
                    <a:pt x="269" y="63"/>
                    <a:pt x="269" y="63"/>
                    <a:pt x="269" y="63"/>
                  </a:cubicBezTo>
                  <a:cubicBezTo>
                    <a:pt x="269" y="62"/>
                    <a:pt x="269" y="62"/>
                    <a:pt x="269" y="62"/>
                  </a:cubicBezTo>
                  <a:cubicBezTo>
                    <a:pt x="268" y="62"/>
                    <a:pt x="268" y="62"/>
                    <a:pt x="268" y="62"/>
                  </a:cubicBezTo>
                  <a:cubicBezTo>
                    <a:pt x="267" y="63"/>
                    <a:pt x="267" y="63"/>
                    <a:pt x="267" y="63"/>
                  </a:cubicBezTo>
                  <a:cubicBezTo>
                    <a:pt x="267" y="63"/>
                    <a:pt x="267" y="63"/>
                    <a:pt x="267" y="63"/>
                  </a:cubicBezTo>
                  <a:cubicBezTo>
                    <a:pt x="267" y="64"/>
                    <a:pt x="267" y="64"/>
                    <a:pt x="267" y="64"/>
                  </a:cubicBezTo>
                  <a:cubicBezTo>
                    <a:pt x="267" y="65"/>
                    <a:pt x="267" y="65"/>
                    <a:pt x="267" y="65"/>
                  </a:cubicBezTo>
                  <a:close/>
                  <a:moveTo>
                    <a:pt x="266" y="65"/>
                  </a:moveTo>
                  <a:cubicBezTo>
                    <a:pt x="266" y="66"/>
                    <a:pt x="266" y="66"/>
                    <a:pt x="266" y="66"/>
                  </a:cubicBezTo>
                  <a:cubicBezTo>
                    <a:pt x="266" y="66"/>
                    <a:pt x="266" y="66"/>
                    <a:pt x="266" y="66"/>
                  </a:cubicBezTo>
                  <a:cubicBezTo>
                    <a:pt x="266" y="67"/>
                    <a:pt x="266" y="67"/>
                    <a:pt x="266" y="67"/>
                  </a:cubicBezTo>
                  <a:cubicBezTo>
                    <a:pt x="267" y="66"/>
                    <a:pt x="267" y="66"/>
                    <a:pt x="267" y="66"/>
                  </a:cubicBezTo>
                  <a:cubicBezTo>
                    <a:pt x="266" y="66"/>
                    <a:pt x="266" y="66"/>
                    <a:pt x="266" y="66"/>
                  </a:cubicBezTo>
                  <a:cubicBezTo>
                    <a:pt x="266" y="66"/>
                    <a:pt x="266" y="66"/>
                    <a:pt x="266" y="66"/>
                  </a:cubicBezTo>
                  <a:cubicBezTo>
                    <a:pt x="266" y="65"/>
                    <a:pt x="266" y="65"/>
                    <a:pt x="266" y="65"/>
                  </a:cubicBezTo>
                  <a:cubicBezTo>
                    <a:pt x="266" y="65"/>
                    <a:pt x="266" y="65"/>
                    <a:pt x="266" y="65"/>
                  </a:cubicBezTo>
                  <a:close/>
                  <a:moveTo>
                    <a:pt x="253" y="59"/>
                  </a:moveTo>
                  <a:cubicBezTo>
                    <a:pt x="253" y="58"/>
                    <a:pt x="253" y="58"/>
                    <a:pt x="253" y="58"/>
                  </a:cubicBezTo>
                  <a:cubicBezTo>
                    <a:pt x="253" y="57"/>
                    <a:pt x="253" y="57"/>
                    <a:pt x="253" y="57"/>
                  </a:cubicBezTo>
                  <a:cubicBezTo>
                    <a:pt x="254" y="56"/>
                    <a:pt x="254" y="56"/>
                    <a:pt x="254" y="56"/>
                  </a:cubicBezTo>
                  <a:cubicBezTo>
                    <a:pt x="255" y="56"/>
                    <a:pt x="255" y="56"/>
                    <a:pt x="255" y="56"/>
                  </a:cubicBezTo>
                  <a:cubicBezTo>
                    <a:pt x="255" y="56"/>
                    <a:pt x="255" y="56"/>
                    <a:pt x="255" y="56"/>
                  </a:cubicBezTo>
                  <a:cubicBezTo>
                    <a:pt x="256" y="56"/>
                    <a:pt x="256" y="56"/>
                    <a:pt x="256" y="56"/>
                  </a:cubicBezTo>
                  <a:cubicBezTo>
                    <a:pt x="257" y="56"/>
                    <a:pt x="257" y="56"/>
                    <a:pt x="257" y="56"/>
                  </a:cubicBezTo>
                  <a:cubicBezTo>
                    <a:pt x="257" y="56"/>
                    <a:pt x="257" y="56"/>
                    <a:pt x="257" y="56"/>
                  </a:cubicBezTo>
                  <a:cubicBezTo>
                    <a:pt x="257" y="57"/>
                    <a:pt x="257" y="57"/>
                    <a:pt x="257" y="57"/>
                  </a:cubicBezTo>
                  <a:cubicBezTo>
                    <a:pt x="258" y="57"/>
                    <a:pt x="258" y="57"/>
                    <a:pt x="258" y="57"/>
                  </a:cubicBezTo>
                  <a:cubicBezTo>
                    <a:pt x="258" y="56"/>
                    <a:pt x="258" y="56"/>
                    <a:pt x="258" y="56"/>
                  </a:cubicBezTo>
                  <a:cubicBezTo>
                    <a:pt x="259" y="57"/>
                    <a:pt x="259" y="57"/>
                    <a:pt x="259" y="57"/>
                  </a:cubicBezTo>
                  <a:cubicBezTo>
                    <a:pt x="260" y="57"/>
                    <a:pt x="260" y="57"/>
                    <a:pt x="260" y="57"/>
                  </a:cubicBezTo>
                  <a:cubicBezTo>
                    <a:pt x="260" y="58"/>
                    <a:pt x="260" y="58"/>
                    <a:pt x="260" y="58"/>
                  </a:cubicBezTo>
                  <a:cubicBezTo>
                    <a:pt x="261" y="58"/>
                    <a:pt x="261" y="58"/>
                    <a:pt x="261" y="58"/>
                  </a:cubicBezTo>
                  <a:cubicBezTo>
                    <a:pt x="261" y="58"/>
                    <a:pt x="261" y="58"/>
                    <a:pt x="261" y="58"/>
                  </a:cubicBezTo>
                  <a:cubicBezTo>
                    <a:pt x="261" y="59"/>
                    <a:pt x="261" y="59"/>
                    <a:pt x="261" y="59"/>
                  </a:cubicBezTo>
                  <a:cubicBezTo>
                    <a:pt x="262" y="59"/>
                    <a:pt x="262" y="59"/>
                    <a:pt x="262" y="59"/>
                  </a:cubicBezTo>
                  <a:cubicBezTo>
                    <a:pt x="262" y="58"/>
                    <a:pt x="262" y="58"/>
                    <a:pt x="262" y="58"/>
                  </a:cubicBezTo>
                  <a:cubicBezTo>
                    <a:pt x="263" y="59"/>
                    <a:pt x="263" y="59"/>
                    <a:pt x="263" y="59"/>
                  </a:cubicBezTo>
                  <a:cubicBezTo>
                    <a:pt x="263" y="60"/>
                    <a:pt x="263" y="60"/>
                    <a:pt x="263" y="60"/>
                  </a:cubicBezTo>
                  <a:cubicBezTo>
                    <a:pt x="263" y="60"/>
                    <a:pt x="263" y="60"/>
                    <a:pt x="263" y="60"/>
                  </a:cubicBezTo>
                  <a:cubicBezTo>
                    <a:pt x="263" y="60"/>
                    <a:pt x="263" y="60"/>
                    <a:pt x="263" y="60"/>
                  </a:cubicBezTo>
                  <a:cubicBezTo>
                    <a:pt x="263" y="61"/>
                    <a:pt x="263" y="61"/>
                    <a:pt x="263" y="61"/>
                  </a:cubicBezTo>
                  <a:cubicBezTo>
                    <a:pt x="262" y="61"/>
                    <a:pt x="262" y="61"/>
                    <a:pt x="262" y="61"/>
                  </a:cubicBezTo>
                  <a:cubicBezTo>
                    <a:pt x="261" y="61"/>
                    <a:pt x="261" y="61"/>
                    <a:pt x="261" y="61"/>
                  </a:cubicBezTo>
                  <a:cubicBezTo>
                    <a:pt x="260" y="62"/>
                    <a:pt x="260" y="62"/>
                    <a:pt x="260" y="62"/>
                  </a:cubicBezTo>
                  <a:cubicBezTo>
                    <a:pt x="259" y="61"/>
                    <a:pt x="259" y="61"/>
                    <a:pt x="259" y="61"/>
                  </a:cubicBezTo>
                  <a:cubicBezTo>
                    <a:pt x="258" y="61"/>
                    <a:pt x="258" y="61"/>
                    <a:pt x="258" y="61"/>
                  </a:cubicBezTo>
                  <a:cubicBezTo>
                    <a:pt x="257" y="60"/>
                    <a:pt x="257" y="60"/>
                    <a:pt x="257" y="60"/>
                  </a:cubicBezTo>
                  <a:cubicBezTo>
                    <a:pt x="256" y="60"/>
                    <a:pt x="256" y="60"/>
                    <a:pt x="256" y="60"/>
                  </a:cubicBezTo>
                  <a:cubicBezTo>
                    <a:pt x="255" y="60"/>
                    <a:pt x="255" y="60"/>
                    <a:pt x="255" y="60"/>
                  </a:cubicBezTo>
                  <a:cubicBezTo>
                    <a:pt x="254" y="59"/>
                    <a:pt x="254" y="59"/>
                    <a:pt x="254" y="59"/>
                  </a:cubicBezTo>
                  <a:cubicBezTo>
                    <a:pt x="253" y="59"/>
                    <a:pt x="253" y="59"/>
                    <a:pt x="253" y="59"/>
                  </a:cubicBezTo>
                  <a:cubicBezTo>
                    <a:pt x="253" y="59"/>
                    <a:pt x="253" y="59"/>
                    <a:pt x="253" y="59"/>
                  </a:cubicBezTo>
                  <a:close/>
                  <a:moveTo>
                    <a:pt x="242" y="46"/>
                  </a:moveTo>
                  <a:cubicBezTo>
                    <a:pt x="242" y="45"/>
                    <a:pt x="242" y="45"/>
                    <a:pt x="242" y="45"/>
                  </a:cubicBezTo>
                  <a:cubicBezTo>
                    <a:pt x="243" y="45"/>
                    <a:pt x="243" y="45"/>
                    <a:pt x="243" y="45"/>
                  </a:cubicBezTo>
                  <a:cubicBezTo>
                    <a:pt x="243" y="45"/>
                    <a:pt x="243" y="45"/>
                    <a:pt x="243" y="45"/>
                  </a:cubicBezTo>
                  <a:cubicBezTo>
                    <a:pt x="243" y="46"/>
                    <a:pt x="243" y="46"/>
                    <a:pt x="243" y="46"/>
                  </a:cubicBezTo>
                  <a:cubicBezTo>
                    <a:pt x="242" y="46"/>
                    <a:pt x="242" y="46"/>
                    <a:pt x="242" y="46"/>
                  </a:cubicBezTo>
                  <a:cubicBezTo>
                    <a:pt x="242" y="46"/>
                    <a:pt x="242" y="46"/>
                    <a:pt x="242" y="46"/>
                  </a:cubicBezTo>
                  <a:close/>
                  <a:moveTo>
                    <a:pt x="243" y="50"/>
                  </a:moveTo>
                  <a:cubicBezTo>
                    <a:pt x="243" y="52"/>
                    <a:pt x="243" y="52"/>
                    <a:pt x="243" y="52"/>
                  </a:cubicBezTo>
                  <a:cubicBezTo>
                    <a:pt x="244" y="52"/>
                    <a:pt x="244" y="52"/>
                    <a:pt x="244" y="52"/>
                  </a:cubicBezTo>
                  <a:cubicBezTo>
                    <a:pt x="244" y="52"/>
                    <a:pt x="244" y="52"/>
                    <a:pt x="244" y="52"/>
                  </a:cubicBezTo>
                  <a:cubicBezTo>
                    <a:pt x="245" y="52"/>
                    <a:pt x="245" y="52"/>
                    <a:pt x="245" y="52"/>
                  </a:cubicBezTo>
                  <a:cubicBezTo>
                    <a:pt x="245" y="53"/>
                    <a:pt x="245" y="53"/>
                    <a:pt x="245" y="53"/>
                  </a:cubicBezTo>
                  <a:cubicBezTo>
                    <a:pt x="246" y="53"/>
                    <a:pt x="246" y="53"/>
                    <a:pt x="246" y="53"/>
                  </a:cubicBezTo>
                  <a:cubicBezTo>
                    <a:pt x="247" y="52"/>
                    <a:pt x="247" y="52"/>
                    <a:pt x="247" y="52"/>
                  </a:cubicBezTo>
                  <a:cubicBezTo>
                    <a:pt x="247" y="51"/>
                    <a:pt x="247" y="51"/>
                    <a:pt x="247" y="51"/>
                  </a:cubicBezTo>
                  <a:cubicBezTo>
                    <a:pt x="248" y="51"/>
                    <a:pt x="248" y="51"/>
                    <a:pt x="248" y="51"/>
                  </a:cubicBezTo>
                  <a:cubicBezTo>
                    <a:pt x="249" y="50"/>
                    <a:pt x="249" y="50"/>
                    <a:pt x="249" y="50"/>
                  </a:cubicBezTo>
                  <a:cubicBezTo>
                    <a:pt x="249" y="49"/>
                    <a:pt x="249" y="49"/>
                    <a:pt x="249" y="49"/>
                  </a:cubicBezTo>
                  <a:cubicBezTo>
                    <a:pt x="249" y="48"/>
                    <a:pt x="249" y="48"/>
                    <a:pt x="249" y="48"/>
                  </a:cubicBezTo>
                  <a:cubicBezTo>
                    <a:pt x="250" y="47"/>
                    <a:pt x="250" y="47"/>
                    <a:pt x="250" y="47"/>
                  </a:cubicBezTo>
                  <a:cubicBezTo>
                    <a:pt x="249" y="46"/>
                    <a:pt x="249" y="46"/>
                    <a:pt x="249" y="46"/>
                  </a:cubicBezTo>
                  <a:cubicBezTo>
                    <a:pt x="249" y="46"/>
                    <a:pt x="249" y="46"/>
                    <a:pt x="249" y="46"/>
                  </a:cubicBezTo>
                  <a:cubicBezTo>
                    <a:pt x="250" y="46"/>
                    <a:pt x="250" y="46"/>
                    <a:pt x="250" y="46"/>
                  </a:cubicBezTo>
                  <a:cubicBezTo>
                    <a:pt x="250" y="45"/>
                    <a:pt x="250" y="45"/>
                    <a:pt x="250" y="45"/>
                  </a:cubicBezTo>
                  <a:cubicBezTo>
                    <a:pt x="251" y="44"/>
                    <a:pt x="251" y="44"/>
                    <a:pt x="251" y="44"/>
                  </a:cubicBezTo>
                  <a:cubicBezTo>
                    <a:pt x="252" y="44"/>
                    <a:pt x="252" y="44"/>
                    <a:pt x="252" y="44"/>
                  </a:cubicBezTo>
                  <a:cubicBezTo>
                    <a:pt x="253" y="43"/>
                    <a:pt x="253" y="43"/>
                    <a:pt x="253" y="43"/>
                  </a:cubicBezTo>
                  <a:cubicBezTo>
                    <a:pt x="253" y="42"/>
                    <a:pt x="253" y="42"/>
                    <a:pt x="253" y="42"/>
                  </a:cubicBezTo>
                  <a:cubicBezTo>
                    <a:pt x="253" y="41"/>
                    <a:pt x="253" y="41"/>
                    <a:pt x="253" y="41"/>
                  </a:cubicBezTo>
                  <a:cubicBezTo>
                    <a:pt x="253" y="41"/>
                    <a:pt x="253" y="41"/>
                    <a:pt x="253" y="41"/>
                  </a:cubicBezTo>
                  <a:cubicBezTo>
                    <a:pt x="254" y="40"/>
                    <a:pt x="254" y="40"/>
                    <a:pt x="254" y="40"/>
                  </a:cubicBezTo>
                  <a:cubicBezTo>
                    <a:pt x="253" y="40"/>
                    <a:pt x="253" y="40"/>
                    <a:pt x="253" y="40"/>
                  </a:cubicBezTo>
                  <a:cubicBezTo>
                    <a:pt x="253" y="39"/>
                    <a:pt x="253" y="39"/>
                    <a:pt x="253" y="39"/>
                  </a:cubicBezTo>
                  <a:cubicBezTo>
                    <a:pt x="253" y="39"/>
                    <a:pt x="253" y="39"/>
                    <a:pt x="253" y="39"/>
                  </a:cubicBezTo>
                  <a:cubicBezTo>
                    <a:pt x="252" y="38"/>
                    <a:pt x="252" y="38"/>
                    <a:pt x="252" y="38"/>
                  </a:cubicBezTo>
                  <a:cubicBezTo>
                    <a:pt x="251" y="38"/>
                    <a:pt x="251" y="38"/>
                    <a:pt x="251" y="38"/>
                  </a:cubicBezTo>
                  <a:cubicBezTo>
                    <a:pt x="250" y="38"/>
                    <a:pt x="250" y="38"/>
                    <a:pt x="250" y="38"/>
                  </a:cubicBezTo>
                  <a:cubicBezTo>
                    <a:pt x="251" y="37"/>
                    <a:pt x="251" y="37"/>
                    <a:pt x="251" y="37"/>
                  </a:cubicBezTo>
                  <a:cubicBezTo>
                    <a:pt x="252" y="37"/>
                    <a:pt x="252" y="37"/>
                    <a:pt x="252" y="37"/>
                  </a:cubicBezTo>
                  <a:cubicBezTo>
                    <a:pt x="252" y="36"/>
                    <a:pt x="252" y="36"/>
                    <a:pt x="252" y="36"/>
                  </a:cubicBezTo>
                  <a:cubicBezTo>
                    <a:pt x="252" y="36"/>
                    <a:pt x="252" y="36"/>
                    <a:pt x="252" y="36"/>
                  </a:cubicBezTo>
                  <a:cubicBezTo>
                    <a:pt x="252" y="35"/>
                    <a:pt x="252" y="35"/>
                    <a:pt x="252" y="35"/>
                  </a:cubicBezTo>
                  <a:cubicBezTo>
                    <a:pt x="252" y="34"/>
                    <a:pt x="252" y="34"/>
                    <a:pt x="252" y="34"/>
                  </a:cubicBezTo>
                  <a:cubicBezTo>
                    <a:pt x="251" y="33"/>
                    <a:pt x="251" y="33"/>
                    <a:pt x="251" y="33"/>
                  </a:cubicBezTo>
                  <a:cubicBezTo>
                    <a:pt x="251" y="33"/>
                    <a:pt x="251" y="33"/>
                    <a:pt x="251" y="33"/>
                  </a:cubicBezTo>
                  <a:cubicBezTo>
                    <a:pt x="249" y="34"/>
                    <a:pt x="249" y="34"/>
                    <a:pt x="249" y="34"/>
                  </a:cubicBezTo>
                  <a:cubicBezTo>
                    <a:pt x="248" y="34"/>
                    <a:pt x="248" y="34"/>
                    <a:pt x="248" y="34"/>
                  </a:cubicBezTo>
                  <a:cubicBezTo>
                    <a:pt x="248" y="35"/>
                    <a:pt x="248" y="35"/>
                    <a:pt x="248" y="35"/>
                  </a:cubicBezTo>
                  <a:cubicBezTo>
                    <a:pt x="247" y="36"/>
                    <a:pt x="247" y="36"/>
                    <a:pt x="247" y="36"/>
                  </a:cubicBezTo>
                  <a:cubicBezTo>
                    <a:pt x="247" y="35"/>
                    <a:pt x="247" y="35"/>
                    <a:pt x="247" y="35"/>
                  </a:cubicBezTo>
                  <a:cubicBezTo>
                    <a:pt x="247" y="35"/>
                    <a:pt x="247" y="35"/>
                    <a:pt x="247" y="35"/>
                  </a:cubicBezTo>
                  <a:cubicBezTo>
                    <a:pt x="247" y="34"/>
                    <a:pt x="247" y="34"/>
                    <a:pt x="247" y="34"/>
                  </a:cubicBezTo>
                  <a:cubicBezTo>
                    <a:pt x="248" y="34"/>
                    <a:pt x="248" y="34"/>
                    <a:pt x="248" y="34"/>
                  </a:cubicBezTo>
                  <a:cubicBezTo>
                    <a:pt x="248" y="33"/>
                    <a:pt x="248" y="33"/>
                    <a:pt x="248" y="33"/>
                  </a:cubicBezTo>
                  <a:cubicBezTo>
                    <a:pt x="248" y="31"/>
                    <a:pt x="248" y="31"/>
                    <a:pt x="248" y="31"/>
                  </a:cubicBezTo>
                  <a:cubicBezTo>
                    <a:pt x="248" y="30"/>
                    <a:pt x="248" y="30"/>
                    <a:pt x="248" y="30"/>
                  </a:cubicBezTo>
                  <a:cubicBezTo>
                    <a:pt x="247" y="30"/>
                    <a:pt x="247" y="30"/>
                    <a:pt x="247" y="30"/>
                  </a:cubicBezTo>
                  <a:cubicBezTo>
                    <a:pt x="247" y="29"/>
                    <a:pt x="247" y="29"/>
                    <a:pt x="247" y="29"/>
                  </a:cubicBezTo>
                  <a:cubicBezTo>
                    <a:pt x="246" y="29"/>
                    <a:pt x="246" y="29"/>
                    <a:pt x="246" y="29"/>
                  </a:cubicBezTo>
                  <a:cubicBezTo>
                    <a:pt x="245" y="29"/>
                    <a:pt x="245" y="29"/>
                    <a:pt x="245" y="29"/>
                  </a:cubicBezTo>
                  <a:cubicBezTo>
                    <a:pt x="244" y="29"/>
                    <a:pt x="244" y="29"/>
                    <a:pt x="244" y="29"/>
                  </a:cubicBezTo>
                  <a:cubicBezTo>
                    <a:pt x="243" y="30"/>
                    <a:pt x="243" y="30"/>
                    <a:pt x="243" y="30"/>
                  </a:cubicBezTo>
                  <a:cubicBezTo>
                    <a:pt x="243" y="29"/>
                    <a:pt x="243" y="29"/>
                    <a:pt x="243" y="29"/>
                  </a:cubicBezTo>
                  <a:cubicBezTo>
                    <a:pt x="242" y="28"/>
                    <a:pt x="242" y="28"/>
                    <a:pt x="242" y="28"/>
                  </a:cubicBezTo>
                  <a:cubicBezTo>
                    <a:pt x="242" y="28"/>
                    <a:pt x="242" y="28"/>
                    <a:pt x="242" y="28"/>
                  </a:cubicBezTo>
                  <a:cubicBezTo>
                    <a:pt x="242" y="28"/>
                    <a:pt x="242" y="28"/>
                    <a:pt x="242" y="28"/>
                  </a:cubicBezTo>
                  <a:cubicBezTo>
                    <a:pt x="241" y="29"/>
                    <a:pt x="241" y="29"/>
                    <a:pt x="241" y="29"/>
                  </a:cubicBezTo>
                  <a:cubicBezTo>
                    <a:pt x="240" y="30"/>
                    <a:pt x="240" y="30"/>
                    <a:pt x="240" y="30"/>
                  </a:cubicBezTo>
                  <a:cubicBezTo>
                    <a:pt x="240" y="30"/>
                    <a:pt x="240" y="30"/>
                    <a:pt x="240" y="30"/>
                  </a:cubicBezTo>
                  <a:cubicBezTo>
                    <a:pt x="239" y="31"/>
                    <a:pt x="239" y="31"/>
                    <a:pt x="239" y="31"/>
                  </a:cubicBezTo>
                  <a:cubicBezTo>
                    <a:pt x="239" y="32"/>
                    <a:pt x="239" y="32"/>
                    <a:pt x="239" y="32"/>
                  </a:cubicBezTo>
                  <a:cubicBezTo>
                    <a:pt x="240" y="33"/>
                    <a:pt x="240" y="33"/>
                    <a:pt x="240" y="33"/>
                  </a:cubicBezTo>
                  <a:cubicBezTo>
                    <a:pt x="240" y="32"/>
                    <a:pt x="240" y="32"/>
                    <a:pt x="240" y="32"/>
                  </a:cubicBezTo>
                  <a:cubicBezTo>
                    <a:pt x="241" y="32"/>
                    <a:pt x="241" y="32"/>
                    <a:pt x="241" y="32"/>
                  </a:cubicBezTo>
                  <a:cubicBezTo>
                    <a:pt x="242" y="32"/>
                    <a:pt x="242" y="32"/>
                    <a:pt x="242" y="32"/>
                  </a:cubicBezTo>
                  <a:cubicBezTo>
                    <a:pt x="241" y="33"/>
                    <a:pt x="241" y="33"/>
                    <a:pt x="241" y="33"/>
                  </a:cubicBezTo>
                  <a:cubicBezTo>
                    <a:pt x="239" y="34"/>
                    <a:pt x="239" y="34"/>
                    <a:pt x="239" y="34"/>
                  </a:cubicBezTo>
                  <a:cubicBezTo>
                    <a:pt x="239" y="35"/>
                    <a:pt x="239" y="35"/>
                    <a:pt x="239" y="35"/>
                  </a:cubicBezTo>
                  <a:cubicBezTo>
                    <a:pt x="239" y="35"/>
                    <a:pt x="239" y="35"/>
                    <a:pt x="239" y="35"/>
                  </a:cubicBezTo>
                  <a:cubicBezTo>
                    <a:pt x="240" y="35"/>
                    <a:pt x="240" y="35"/>
                    <a:pt x="240" y="35"/>
                  </a:cubicBezTo>
                  <a:cubicBezTo>
                    <a:pt x="241" y="34"/>
                    <a:pt x="241" y="34"/>
                    <a:pt x="241" y="34"/>
                  </a:cubicBezTo>
                  <a:cubicBezTo>
                    <a:pt x="242" y="34"/>
                    <a:pt x="242" y="34"/>
                    <a:pt x="242" y="34"/>
                  </a:cubicBezTo>
                  <a:cubicBezTo>
                    <a:pt x="242" y="33"/>
                    <a:pt x="242" y="33"/>
                    <a:pt x="242" y="33"/>
                  </a:cubicBezTo>
                  <a:cubicBezTo>
                    <a:pt x="243" y="34"/>
                    <a:pt x="243" y="34"/>
                    <a:pt x="243" y="34"/>
                  </a:cubicBezTo>
                  <a:cubicBezTo>
                    <a:pt x="242" y="35"/>
                    <a:pt x="242" y="35"/>
                    <a:pt x="242" y="35"/>
                  </a:cubicBezTo>
                  <a:cubicBezTo>
                    <a:pt x="242" y="35"/>
                    <a:pt x="242" y="35"/>
                    <a:pt x="242" y="35"/>
                  </a:cubicBezTo>
                  <a:cubicBezTo>
                    <a:pt x="241" y="36"/>
                    <a:pt x="241" y="36"/>
                    <a:pt x="241" y="36"/>
                  </a:cubicBezTo>
                  <a:cubicBezTo>
                    <a:pt x="241" y="36"/>
                    <a:pt x="241" y="36"/>
                    <a:pt x="241" y="36"/>
                  </a:cubicBezTo>
                  <a:cubicBezTo>
                    <a:pt x="241" y="37"/>
                    <a:pt x="241" y="37"/>
                    <a:pt x="241" y="37"/>
                  </a:cubicBezTo>
                  <a:cubicBezTo>
                    <a:pt x="242" y="37"/>
                    <a:pt x="242" y="37"/>
                    <a:pt x="242" y="37"/>
                  </a:cubicBezTo>
                  <a:cubicBezTo>
                    <a:pt x="243" y="37"/>
                    <a:pt x="243" y="37"/>
                    <a:pt x="243" y="37"/>
                  </a:cubicBezTo>
                  <a:cubicBezTo>
                    <a:pt x="242" y="38"/>
                    <a:pt x="242" y="38"/>
                    <a:pt x="242" y="38"/>
                  </a:cubicBezTo>
                  <a:cubicBezTo>
                    <a:pt x="241" y="38"/>
                    <a:pt x="241" y="38"/>
                    <a:pt x="241" y="38"/>
                  </a:cubicBezTo>
                  <a:cubicBezTo>
                    <a:pt x="240" y="38"/>
                    <a:pt x="240" y="38"/>
                    <a:pt x="240" y="38"/>
                  </a:cubicBezTo>
                  <a:cubicBezTo>
                    <a:pt x="240" y="38"/>
                    <a:pt x="240" y="38"/>
                    <a:pt x="240" y="38"/>
                  </a:cubicBezTo>
                  <a:cubicBezTo>
                    <a:pt x="241" y="39"/>
                    <a:pt x="241" y="39"/>
                    <a:pt x="241" y="39"/>
                  </a:cubicBezTo>
                  <a:cubicBezTo>
                    <a:pt x="241" y="39"/>
                    <a:pt x="241" y="39"/>
                    <a:pt x="241" y="39"/>
                  </a:cubicBezTo>
                  <a:cubicBezTo>
                    <a:pt x="239" y="40"/>
                    <a:pt x="239" y="40"/>
                    <a:pt x="239" y="40"/>
                  </a:cubicBezTo>
                  <a:cubicBezTo>
                    <a:pt x="239" y="40"/>
                    <a:pt x="239" y="40"/>
                    <a:pt x="239" y="40"/>
                  </a:cubicBezTo>
                  <a:cubicBezTo>
                    <a:pt x="239" y="39"/>
                    <a:pt x="239" y="39"/>
                    <a:pt x="239" y="39"/>
                  </a:cubicBezTo>
                  <a:cubicBezTo>
                    <a:pt x="238" y="39"/>
                    <a:pt x="238" y="39"/>
                    <a:pt x="238" y="39"/>
                  </a:cubicBezTo>
                  <a:cubicBezTo>
                    <a:pt x="237" y="38"/>
                    <a:pt x="237" y="38"/>
                    <a:pt x="237" y="38"/>
                  </a:cubicBezTo>
                  <a:cubicBezTo>
                    <a:pt x="235" y="39"/>
                    <a:pt x="235" y="39"/>
                    <a:pt x="235" y="39"/>
                  </a:cubicBezTo>
                  <a:cubicBezTo>
                    <a:pt x="235" y="39"/>
                    <a:pt x="235" y="39"/>
                    <a:pt x="235" y="39"/>
                  </a:cubicBezTo>
                  <a:cubicBezTo>
                    <a:pt x="235" y="40"/>
                    <a:pt x="235" y="40"/>
                    <a:pt x="235" y="40"/>
                  </a:cubicBezTo>
                  <a:cubicBezTo>
                    <a:pt x="235" y="41"/>
                    <a:pt x="235" y="41"/>
                    <a:pt x="235" y="41"/>
                  </a:cubicBezTo>
                  <a:cubicBezTo>
                    <a:pt x="235" y="42"/>
                    <a:pt x="235" y="42"/>
                    <a:pt x="235" y="42"/>
                  </a:cubicBezTo>
                  <a:cubicBezTo>
                    <a:pt x="236" y="43"/>
                    <a:pt x="236" y="43"/>
                    <a:pt x="236" y="43"/>
                  </a:cubicBezTo>
                  <a:cubicBezTo>
                    <a:pt x="237" y="42"/>
                    <a:pt x="237" y="42"/>
                    <a:pt x="237" y="42"/>
                  </a:cubicBezTo>
                  <a:cubicBezTo>
                    <a:pt x="237" y="42"/>
                    <a:pt x="237" y="42"/>
                    <a:pt x="237" y="42"/>
                  </a:cubicBezTo>
                  <a:cubicBezTo>
                    <a:pt x="239" y="42"/>
                    <a:pt x="239" y="42"/>
                    <a:pt x="239" y="42"/>
                  </a:cubicBezTo>
                  <a:cubicBezTo>
                    <a:pt x="240" y="42"/>
                    <a:pt x="240" y="42"/>
                    <a:pt x="240" y="42"/>
                  </a:cubicBezTo>
                  <a:cubicBezTo>
                    <a:pt x="240" y="43"/>
                    <a:pt x="240" y="43"/>
                    <a:pt x="240" y="43"/>
                  </a:cubicBezTo>
                  <a:cubicBezTo>
                    <a:pt x="242" y="42"/>
                    <a:pt x="242" y="42"/>
                    <a:pt x="242" y="42"/>
                  </a:cubicBezTo>
                  <a:cubicBezTo>
                    <a:pt x="242" y="43"/>
                    <a:pt x="242" y="43"/>
                    <a:pt x="242" y="43"/>
                  </a:cubicBezTo>
                  <a:cubicBezTo>
                    <a:pt x="241" y="43"/>
                    <a:pt x="241" y="43"/>
                    <a:pt x="241" y="43"/>
                  </a:cubicBezTo>
                  <a:cubicBezTo>
                    <a:pt x="241" y="44"/>
                    <a:pt x="241" y="44"/>
                    <a:pt x="241" y="44"/>
                  </a:cubicBezTo>
                  <a:cubicBezTo>
                    <a:pt x="241" y="44"/>
                    <a:pt x="241" y="44"/>
                    <a:pt x="241" y="44"/>
                  </a:cubicBezTo>
                  <a:cubicBezTo>
                    <a:pt x="242" y="44"/>
                    <a:pt x="242" y="44"/>
                    <a:pt x="242" y="44"/>
                  </a:cubicBezTo>
                  <a:cubicBezTo>
                    <a:pt x="243" y="45"/>
                    <a:pt x="243" y="45"/>
                    <a:pt x="243" y="45"/>
                  </a:cubicBezTo>
                  <a:cubicBezTo>
                    <a:pt x="243" y="46"/>
                    <a:pt x="243" y="46"/>
                    <a:pt x="243" y="46"/>
                  </a:cubicBezTo>
                  <a:cubicBezTo>
                    <a:pt x="244" y="46"/>
                    <a:pt x="244" y="46"/>
                    <a:pt x="244" y="46"/>
                  </a:cubicBezTo>
                  <a:cubicBezTo>
                    <a:pt x="244" y="46"/>
                    <a:pt x="244" y="46"/>
                    <a:pt x="244" y="46"/>
                  </a:cubicBezTo>
                  <a:cubicBezTo>
                    <a:pt x="244" y="47"/>
                    <a:pt x="244" y="47"/>
                    <a:pt x="244" y="47"/>
                  </a:cubicBezTo>
                  <a:cubicBezTo>
                    <a:pt x="244" y="48"/>
                    <a:pt x="244" y="48"/>
                    <a:pt x="244" y="48"/>
                  </a:cubicBezTo>
                  <a:cubicBezTo>
                    <a:pt x="243" y="50"/>
                    <a:pt x="243" y="50"/>
                    <a:pt x="243" y="50"/>
                  </a:cubicBezTo>
                  <a:close/>
                  <a:moveTo>
                    <a:pt x="238" y="44"/>
                  </a:moveTo>
                  <a:cubicBezTo>
                    <a:pt x="238" y="44"/>
                    <a:pt x="238" y="44"/>
                    <a:pt x="238" y="44"/>
                  </a:cubicBezTo>
                  <a:cubicBezTo>
                    <a:pt x="239" y="43"/>
                    <a:pt x="239" y="43"/>
                    <a:pt x="239" y="43"/>
                  </a:cubicBezTo>
                  <a:cubicBezTo>
                    <a:pt x="240" y="43"/>
                    <a:pt x="240" y="43"/>
                    <a:pt x="240" y="43"/>
                  </a:cubicBezTo>
                  <a:cubicBezTo>
                    <a:pt x="240" y="44"/>
                    <a:pt x="240" y="44"/>
                    <a:pt x="240" y="44"/>
                  </a:cubicBezTo>
                  <a:cubicBezTo>
                    <a:pt x="239" y="44"/>
                    <a:pt x="239" y="44"/>
                    <a:pt x="239" y="44"/>
                  </a:cubicBezTo>
                  <a:cubicBezTo>
                    <a:pt x="238" y="45"/>
                    <a:pt x="238" y="45"/>
                    <a:pt x="238" y="45"/>
                  </a:cubicBezTo>
                  <a:cubicBezTo>
                    <a:pt x="238" y="44"/>
                    <a:pt x="238" y="44"/>
                    <a:pt x="238" y="44"/>
                  </a:cubicBezTo>
                  <a:close/>
                  <a:moveTo>
                    <a:pt x="236" y="49"/>
                  </a:moveTo>
                  <a:cubicBezTo>
                    <a:pt x="237" y="48"/>
                    <a:pt x="237" y="48"/>
                    <a:pt x="237" y="48"/>
                  </a:cubicBezTo>
                  <a:cubicBezTo>
                    <a:pt x="238" y="48"/>
                    <a:pt x="238" y="48"/>
                    <a:pt x="238" y="48"/>
                  </a:cubicBezTo>
                  <a:cubicBezTo>
                    <a:pt x="239" y="48"/>
                    <a:pt x="239" y="48"/>
                    <a:pt x="239" y="48"/>
                  </a:cubicBezTo>
                  <a:cubicBezTo>
                    <a:pt x="241" y="50"/>
                    <a:pt x="241" y="50"/>
                    <a:pt x="241" y="50"/>
                  </a:cubicBezTo>
                  <a:cubicBezTo>
                    <a:pt x="240" y="50"/>
                    <a:pt x="240" y="50"/>
                    <a:pt x="240" y="50"/>
                  </a:cubicBezTo>
                  <a:cubicBezTo>
                    <a:pt x="241" y="52"/>
                    <a:pt x="241" y="52"/>
                    <a:pt x="241" y="52"/>
                  </a:cubicBezTo>
                  <a:cubicBezTo>
                    <a:pt x="240" y="52"/>
                    <a:pt x="240" y="52"/>
                    <a:pt x="240" y="52"/>
                  </a:cubicBezTo>
                  <a:cubicBezTo>
                    <a:pt x="239" y="51"/>
                    <a:pt x="239" y="51"/>
                    <a:pt x="239" y="51"/>
                  </a:cubicBezTo>
                  <a:cubicBezTo>
                    <a:pt x="238" y="52"/>
                    <a:pt x="238" y="52"/>
                    <a:pt x="238" y="52"/>
                  </a:cubicBezTo>
                  <a:cubicBezTo>
                    <a:pt x="238" y="52"/>
                    <a:pt x="238" y="52"/>
                    <a:pt x="238" y="52"/>
                  </a:cubicBezTo>
                  <a:cubicBezTo>
                    <a:pt x="237" y="51"/>
                    <a:pt x="237" y="51"/>
                    <a:pt x="237" y="51"/>
                  </a:cubicBezTo>
                  <a:cubicBezTo>
                    <a:pt x="236" y="50"/>
                    <a:pt x="236" y="50"/>
                    <a:pt x="236" y="50"/>
                  </a:cubicBezTo>
                  <a:cubicBezTo>
                    <a:pt x="236" y="49"/>
                    <a:pt x="236" y="49"/>
                    <a:pt x="236" y="49"/>
                  </a:cubicBezTo>
                  <a:close/>
                  <a:moveTo>
                    <a:pt x="225" y="56"/>
                  </a:moveTo>
                  <a:cubicBezTo>
                    <a:pt x="226" y="55"/>
                    <a:pt x="226" y="55"/>
                    <a:pt x="226" y="55"/>
                  </a:cubicBezTo>
                  <a:cubicBezTo>
                    <a:pt x="227" y="55"/>
                    <a:pt x="227" y="55"/>
                    <a:pt x="227" y="55"/>
                  </a:cubicBezTo>
                  <a:cubicBezTo>
                    <a:pt x="227" y="56"/>
                    <a:pt x="227" y="56"/>
                    <a:pt x="227" y="56"/>
                  </a:cubicBezTo>
                  <a:cubicBezTo>
                    <a:pt x="226" y="56"/>
                    <a:pt x="226" y="56"/>
                    <a:pt x="226" y="56"/>
                  </a:cubicBezTo>
                  <a:cubicBezTo>
                    <a:pt x="225" y="56"/>
                    <a:pt x="225" y="56"/>
                    <a:pt x="225" y="56"/>
                  </a:cubicBezTo>
                  <a:close/>
                  <a:moveTo>
                    <a:pt x="224" y="55"/>
                  </a:moveTo>
                  <a:cubicBezTo>
                    <a:pt x="224" y="54"/>
                    <a:pt x="224" y="54"/>
                    <a:pt x="224" y="54"/>
                  </a:cubicBezTo>
                  <a:cubicBezTo>
                    <a:pt x="224" y="53"/>
                    <a:pt x="224" y="53"/>
                    <a:pt x="224" y="53"/>
                  </a:cubicBezTo>
                  <a:cubicBezTo>
                    <a:pt x="224" y="52"/>
                    <a:pt x="224" y="52"/>
                    <a:pt x="224" y="52"/>
                  </a:cubicBezTo>
                  <a:cubicBezTo>
                    <a:pt x="224" y="51"/>
                    <a:pt x="224" y="51"/>
                    <a:pt x="224" y="51"/>
                  </a:cubicBezTo>
                  <a:cubicBezTo>
                    <a:pt x="225" y="50"/>
                    <a:pt x="225" y="50"/>
                    <a:pt x="225" y="50"/>
                  </a:cubicBezTo>
                  <a:cubicBezTo>
                    <a:pt x="225" y="50"/>
                    <a:pt x="225" y="50"/>
                    <a:pt x="225" y="50"/>
                  </a:cubicBezTo>
                  <a:cubicBezTo>
                    <a:pt x="226" y="50"/>
                    <a:pt x="226" y="50"/>
                    <a:pt x="226" y="50"/>
                  </a:cubicBezTo>
                  <a:cubicBezTo>
                    <a:pt x="226" y="49"/>
                    <a:pt x="226" y="49"/>
                    <a:pt x="226" y="49"/>
                  </a:cubicBezTo>
                  <a:cubicBezTo>
                    <a:pt x="226" y="48"/>
                    <a:pt x="226" y="48"/>
                    <a:pt x="226" y="48"/>
                  </a:cubicBezTo>
                  <a:cubicBezTo>
                    <a:pt x="226" y="47"/>
                    <a:pt x="226" y="47"/>
                    <a:pt x="226" y="47"/>
                  </a:cubicBezTo>
                  <a:cubicBezTo>
                    <a:pt x="227" y="47"/>
                    <a:pt x="227" y="47"/>
                    <a:pt x="227" y="47"/>
                  </a:cubicBezTo>
                  <a:cubicBezTo>
                    <a:pt x="227" y="47"/>
                    <a:pt x="227" y="47"/>
                    <a:pt x="227" y="47"/>
                  </a:cubicBezTo>
                  <a:cubicBezTo>
                    <a:pt x="228" y="48"/>
                    <a:pt x="228" y="48"/>
                    <a:pt x="228" y="48"/>
                  </a:cubicBezTo>
                  <a:cubicBezTo>
                    <a:pt x="228" y="49"/>
                    <a:pt x="228" y="49"/>
                    <a:pt x="228" y="49"/>
                  </a:cubicBezTo>
                  <a:cubicBezTo>
                    <a:pt x="227" y="50"/>
                    <a:pt x="227" y="50"/>
                    <a:pt x="227" y="50"/>
                  </a:cubicBezTo>
                  <a:cubicBezTo>
                    <a:pt x="227" y="51"/>
                    <a:pt x="227" y="51"/>
                    <a:pt x="227" y="51"/>
                  </a:cubicBezTo>
                  <a:cubicBezTo>
                    <a:pt x="227" y="52"/>
                    <a:pt x="227" y="52"/>
                    <a:pt x="227" y="52"/>
                  </a:cubicBezTo>
                  <a:cubicBezTo>
                    <a:pt x="227" y="52"/>
                    <a:pt x="227" y="52"/>
                    <a:pt x="227" y="52"/>
                  </a:cubicBezTo>
                  <a:cubicBezTo>
                    <a:pt x="227" y="54"/>
                    <a:pt x="227" y="54"/>
                    <a:pt x="227" y="54"/>
                  </a:cubicBezTo>
                  <a:cubicBezTo>
                    <a:pt x="225" y="55"/>
                    <a:pt x="225" y="55"/>
                    <a:pt x="225" y="55"/>
                  </a:cubicBezTo>
                  <a:cubicBezTo>
                    <a:pt x="224" y="55"/>
                    <a:pt x="224" y="55"/>
                    <a:pt x="224" y="55"/>
                  </a:cubicBezTo>
                  <a:close/>
                  <a:moveTo>
                    <a:pt x="214" y="36"/>
                  </a:moveTo>
                  <a:cubicBezTo>
                    <a:pt x="214" y="36"/>
                    <a:pt x="214" y="36"/>
                    <a:pt x="214" y="36"/>
                  </a:cubicBezTo>
                  <a:cubicBezTo>
                    <a:pt x="213" y="35"/>
                    <a:pt x="213" y="35"/>
                    <a:pt x="213" y="35"/>
                  </a:cubicBezTo>
                  <a:cubicBezTo>
                    <a:pt x="214" y="34"/>
                    <a:pt x="214" y="34"/>
                    <a:pt x="214" y="34"/>
                  </a:cubicBezTo>
                  <a:cubicBezTo>
                    <a:pt x="213" y="34"/>
                    <a:pt x="213" y="34"/>
                    <a:pt x="213" y="34"/>
                  </a:cubicBezTo>
                  <a:cubicBezTo>
                    <a:pt x="212" y="34"/>
                    <a:pt x="212" y="34"/>
                    <a:pt x="212" y="34"/>
                  </a:cubicBezTo>
                  <a:cubicBezTo>
                    <a:pt x="212" y="34"/>
                    <a:pt x="212" y="34"/>
                    <a:pt x="212" y="34"/>
                  </a:cubicBezTo>
                  <a:cubicBezTo>
                    <a:pt x="211" y="34"/>
                    <a:pt x="211" y="34"/>
                    <a:pt x="211" y="34"/>
                  </a:cubicBezTo>
                  <a:cubicBezTo>
                    <a:pt x="210" y="34"/>
                    <a:pt x="210" y="34"/>
                    <a:pt x="210" y="34"/>
                  </a:cubicBezTo>
                  <a:cubicBezTo>
                    <a:pt x="210" y="34"/>
                    <a:pt x="210" y="34"/>
                    <a:pt x="210" y="34"/>
                  </a:cubicBezTo>
                  <a:cubicBezTo>
                    <a:pt x="210" y="33"/>
                    <a:pt x="210" y="33"/>
                    <a:pt x="210" y="33"/>
                  </a:cubicBezTo>
                  <a:cubicBezTo>
                    <a:pt x="210" y="33"/>
                    <a:pt x="210" y="33"/>
                    <a:pt x="210" y="33"/>
                  </a:cubicBezTo>
                  <a:cubicBezTo>
                    <a:pt x="211" y="32"/>
                    <a:pt x="211" y="32"/>
                    <a:pt x="211" y="32"/>
                  </a:cubicBezTo>
                  <a:cubicBezTo>
                    <a:pt x="211" y="32"/>
                    <a:pt x="211" y="32"/>
                    <a:pt x="211" y="32"/>
                  </a:cubicBezTo>
                  <a:cubicBezTo>
                    <a:pt x="212" y="32"/>
                    <a:pt x="212" y="32"/>
                    <a:pt x="212" y="32"/>
                  </a:cubicBezTo>
                  <a:cubicBezTo>
                    <a:pt x="215" y="31"/>
                    <a:pt x="215" y="31"/>
                    <a:pt x="215" y="31"/>
                  </a:cubicBezTo>
                  <a:cubicBezTo>
                    <a:pt x="216" y="31"/>
                    <a:pt x="216" y="31"/>
                    <a:pt x="216" y="31"/>
                  </a:cubicBezTo>
                  <a:cubicBezTo>
                    <a:pt x="217" y="32"/>
                    <a:pt x="217" y="32"/>
                    <a:pt x="217" y="32"/>
                  </a:cubicBezTo>
                  <a:cubicBezTo>
                    <a:pt x="217" y="32"/>
                    <a:pt x="217" y="32"/>
                    <a:pt x="217" y="32"/>
                  </a:cubicBezTo>
                  <a:cubicBezTo>
                    <a:pt x="218" y="32"/>
                    <a:pt x="218" y="32"/>
                    <a:pt x="218" y="32"/>
                  </a:cubicBezTo>
                  <a:cubicBezTo>
                    <a:pt x="219" y="31"/>
                    <a:pt x="219" y="31"/>
                    <a:pt x="219" y="31"/>
                  </a:cubicBezTo>
                  <a:cubicBezTo>
                    <a:pt x="221" y="31"/>
                    <a:pt x="221" y="31"/>
                    <a:pt x="221" y="31"/>
                  </a:cubicBezTo>
                  <a:cubicBezTo>
                    <a:pt x="221" y="31"/>
                    <a:pt x="221" y="31"/>
                    <a:pt x="221" y="31"/>
                  </a:cubicBezTo>
                  <a:cubicBezTo>
                    <a:pt x="221" y="31"/>
                    <a:pt x="221" y="31"/>
                    <a:pt x="221" y="31"/>
                  </a:cubicBezTo>
                  <a:cubicBezTo>
                    <a:pt x="222" y="31"/>
                    <a:pt x="222" y="31"/>
                    <a:pt x="222" y="31"/>
                  </a:cubicBezTo>
                  <a:cubicBezTo>
                    <a:pt x="222" y="32"/>
                    <a:pt x="222" y="32"/>
                    <a:pt x="222" y="32"/>
                  </a:cubicBezTo>
                  <a:cubicBezTo>
                    <a:pt x="223" y="32"/>
                    <a:pt x="223" y="32"/>
                    <a:pt x="223" y="32"/>
                  </a:cubicBezTo>
                  <a:cubicBezTo>
                    <a:pt x="223" y="33"/>
                    <a:pt x="223" y="33"/>
                    <a:pt x="223" y="33"/>
                  </a:cubicBezTo>
                  <a:cubicBezTo>
                    <a:pt x="222" y="34"/>
                    <a:pt x="222" y="34"/>
                    <a:pt x="222" y="34"/>
                  </a:cubicBezTo>
                  <a:cubicBezTo>
                    <a:pt x="222" y="35"/>
                    <a:pt x="222" y="35"/>
                    <a:pt x="222" y="35"/>
                  </a:cubicBezTo>
                  <a:cubicBezTo>
                    <a:pt x="222" y="37"/>
                    <a:pt x="222" y="37"/>
                    <a:pt x="222" y="37"/>
                  </a:cubicBezTo>
                  <a:cubicBezTo>
                    <a:pt x="221" y="37"/>
                    <a:pt x="221" y="37"/>
                    <a:pt x="221" y="37"/>
                  </a:cubicBezTo>
                  <a:cubicBezTo>
                    <a:pt x="220" y="38"/>
                    <a:pt x="220" y="38"/>
                    <a:pt x="220" y="38"/>
                  </a:cubicBezTo>
                  <a:cubicBezTo>
                    <a:pt x="219" y="38"/>
                    <a:pt x="219" y="38"/>
                    <a:pt x="219" y="38"/>
                  </a:cubicBezTo>
                  <a:cubicBezTo>
                    <a:pt x="218" y="38"/>
                    <a:pt x="218" y="38"/>
                    <a:pt x="218" y="38"/>
                  </a:cubicBezTo>
                  <a:cubicBezTo>
                    <a:pt x="218" y="37"/>
                    <a:pt x="218" y="37"/>
                    <a:pt x="218" y="37"/>
                  </a:cubicBezTo>
                  <a:cubicBezTo>
                    <a:pt x="217" y="38"/>
                    <a:pt x="217" y="38"/>
                    <a:pt x="217" y="38"/>
                  </a:cubicBezTo>
                  <a:cubicBezTo>
                    <a:pt x="216" y="36"/>
                    <a:pt x="216" y="36"/>
                    <a:pt x="216" y="36"/>
                  </a:cubicBezTo>
                  <a:cubicBezTo>
                    <a:pt x="216" y="36"/>
                    <a:pt x="216" y="36"/>
                    <a:pt x="216" y="36"/>
                  </a:cubicBezTo>
                  <a:cubicBezTo>
                    <a:pt x="215" y="35"/>
                    <a:pt x="215" y="35"/>
                    <a:pt x="215" y="35"/>
                  </a:cubicBezTo>
                  <a:cubicBezTo>
                    <a:pt x="215" y="35"/>
                    <a:pt x="215" y="35"/>
                    <a:pt x="215" y="35"/>
                  </a:cubicBezTo>
                  <a:cubicBezTo>
                    <a:pt x="215" y="36"/>
                    <a:pt x="215" y="36"/>
                    <a:pt x="215" y="36"/>
                  </a:cubicBezTo>
                  <a:cubicBezTo>
                    <a:pt x="214" y="36"/>
                    <a:pt x="214" y="36"/>
                    <a:pt x="214" y="36"/>
                  </a:cubicBezTo>
                  <a:close/>
                  <a:moveTo>
                    <a:pt x="202" y="42"/>
                  </a:moveTo>
                  <a:cubicBezTo>
                    <a:pt x="203" y="42"/>
                    <a:pt x="203" y="42"/>
                    <a:pt x="203" y="42"/>
                  </a:cubicBezTo>
                  <a:cubicBezTo>
                    <a:pt x="203" y="41"/>
                    <a:pt x="203" y="41"/>
                    <a:pt x="203" y="41"/>
                  </a:cubicBezTo>
                  <a:cubicBezTo>
                    <a:pt x="204" y="40"/>
                    <a:pt x="204" y="40"/>
                    <a:pt x="204" y="40"/>
                  </a:cubicBezTo>
                  <a:cubicBezTo>
                    <a:pt x="204" y="39"/>
                    <a:pt x="204" y="39"/>
                    <a:pt x="204" y="39"/>
                  </a:cubicBezTo>
                  <a:cubicBezTo>
                    <a:pt x="205" y="39"/>
                    <a:pt x="205" y="39"/>
                    <a:pt x="205" y="39"/>
                  </a:cubicBezTo>
                  <a:cubicBezTo>
                    <a:pt x="206" y="39"/>
                    <a:pt x="206" y="39"/>
                    <a:pt x="206" y="39"/>
                  </a:cubicBezTo>
                  <a:cubicBezTo>
                    <a:pt x="206" y="39"/>
                    <a:pt x="206" y="39"/>
                    <a:pt x="206" y="39"/>
                  </a:cubicBezTo>
                  <a:cubicBezTo>
                    <a:pt x="208" y="38"/>
                    <a:pt x="208" y="38"/>
                    <a:pt x="208" y="38"/>
                  </a:cubicBezTo>
                  <a:cubicBezTo>
                    <a:pt x="209" y="38"/>
                    <a:pt x="209" y="38"/>
                    <a:pt x="209" y="38"/>
                  </a:cubicBezTo>
                  <a:cubicBezTo>
                    <a:pt x="210" y="38"/>
                    <a:pt x="210" y="38"/>
                    <a:pt x="210" y="38"/>
                  </a:cubicBezTo>
                  <a:cubicBezTo>
                    <a:pt x="210" y="39"/>
                    <a:pt x="210" y="39"/>
                    <a:pt x="210" y="39"/>
                  </a:cubicBezTo>
                  <a:cubicBezTo>
                    <a:pt x="211" y="39"/>
                    <a:pt x="211" y="39"/>
                    <a:pt x="211" y="39"/>
                  </a:cubicBezTo>
                  <a:cubicBezTo>
                    <a:pt x="212" y="39"/>
                    <a:pt x="212" y="39"/>
                    <a:pt x="212" y="39"/>
                  </a:cubicBezTo>
                  <a:cubicBezTo>
                    <a:pt x="213" y="39"/>
                    <a:pt x="213" y="39"/>
                    <a:pt x="213" y="39"/>
                  </a:cubicBezTo>
                  <a:cubicBezTo>
                    <a:pt x="213" y="39"/>
                    <a:pt x="213" y="39"/>
                    <a:pt x="213" y="39"/>
                  </a:cubicBezTo>
                  <a:cubicBezTo>
                    <a:pt x="214" y="39"/>
                    <a:pt x="214" y="39"/>
                    <a:pt x="214" y="39"/>
                  </a:cubicBezTo>
                  <a:cubicBezTo>
                    <a:pt x="215" y="39"/>
                    <a:pt x="215" y="39"/>
                    <a:pt x="215" y="39"/>
                  </a:cubicBezTo>
                  <a:cubicBezTo>
                    <a:pt x="216" y="40"/>
                    <a:pt x="216" y="40"/>
                    <a:pt x="216" y="40"/>
                  </a:cubicBezTo>
                  <a:cubicBezTo>
                    <a:pt x="217" y="40"/>
                    <a:pt x="217" y="40"/>
                    <a:pt x="217" y="40"/>
                  </a:cubicBezTo>
                  <a:cubicBezTo>
                    <a:pt x="217" y="40"/>
                    <a:pt x="217" y="40"/>
                    <a:pt x="217" y="40"/>
                  </a:cubicBezTo>
                  <a:cubicBezTo>
                    <a:pt x="216" y="41"/>
                    <a:pt x="216" y="41"/>
                    <a:pt x="216" y="41"/>
                  </a:cubicBezTo>
                  <a:cubicBezTo>
                    <a:pt x="215" y="41"/>
                    <a:pt x="215" y="41"/>
                    <a:pt x="215" y="41"/>
                  </a:cubicBezTo>
                  <a:cubicBezTo>
                    <a:pt x="213" y="42"/>
                    <a:pt x="213" y="42"/>
                    <a:pt x="213" y="42"/>
                  </a:cubicBezTo>
                  <a:cubicBezTo>
                    <a:pt x="213" y="42"/>
                    <a:pt x="213" y="42"/>
                    <a:pt x="213" y="42"/>
                  </a:cubicBezTo>
                  <a:cubicBezTo>
                    <a:pt x="211" y="43"/>
                    <a:pt x="211" y="43"/>
                    <a:pt x="211" y="43"/>
                  </a:cubicBezTo>
                  <a:cubicBezTo>
                    <a:pt x="211" y="43"/>
                    <a:pt x="211" y="43"/>
                    <a:pt x="211" y="43"/>
                  </a:cubicBezTo>
                  <a:cubicBezTo>
                    <a:pt x="212" y="43"/>
                    <a:pt x="212" y="43"/>
                    <a:pt x="212" y="43"/>
                  </a:cubicBezTo>
                  <a:cubicBezTo>
                    <a:pt x="213" y="43"/>
                    <a:pt x="213" y="43"/>
                    <a:pt x="213" y="43"/>
                  </a:cubicBezTo>
                  <a:cubicBezTo>
                    <a:pt x="213" y="44"/>
                    <a:pt x="213" y="44"/>
                    <a:pt x="213" y="44"/>
                  </a:cubicBezTo>
                  <a:cubicBezTo>
                    <a:pt x="212" y="45"/>
                    <a:pt x="212" y="45"/>
                    <a:pt x="212" y="45"/>
                  </a:cubicBezTo>
                  <a:cubicBezTo>
                    <a:pt x="212" y="46"/>
                    <a:pt x="212" y="46"/>
                    <a:pt x="212" y="46"/>
                  </a:cubicBezTo>
                  <a:cubicBezTo>
                    <a:pt x="211" y="46"/>
                    <a:pt x="211" y="46"/>
                    <a:pt x="211" y="46"/>
                  </a:cubicBezTo>
                  <a:cubicBezTo>
                    <a:pt x="211" y="46"/>
                    <a:pt x="211" y="46"/>
                    <a:pt x="211" y="46"/>
                  </a:cubicBezTo>
                  <a:cubicBezTo>
                    <a:pt x="210" y="47"/>
                    <a:pt x="210" y="47"/>
                    <a:pt x="210" y="47"/>
                  </a:cubicBezTo>
                  <a:cubicBezTo>
                    <a:pt x="209" y="47"/>
                    <a:pt x="209" y="47"/>
                    <a:pt x="209" y="47"/>
                  </a:cubicBezTo>
                  <a:cubicBezTo>
                    <a:pt x="208" y="47"/>
                    <a:pt x="208" y="47"/>
                    <a:pt x="208" y="47"/>
                  </a:cubicBezTo>
                  <a:cubicBezTo>
                    <a:pt x="207" y="47"/>
                    <a:pt x="207" y="47"/>
                    <a:pt x="207" y="47"/>
                  </a:cubicBezTo>
                  <a:cubicBezTo>
                    <a:pt x="207" y="47"/>
                    <a:pt x="207" y="47"/>
                    <a:pt x="207" y="47"/>
                  </a:cubicBezTo>
                  <a:cubicBezTo>
                    <a:pt x="206" y="47"/>
                    <a:pt x="206" y="47"/>
                    <a:pt x="206" y="47"/>
                  </a:cubicBezTo>
                  <a:cubicBezTo>
                    <a:pt x="205" y="47"/>
                    <a:pt x="205" y="47"/>
                    <a:pt x="205" y="47"/>
                  </a:cubicBezTo>
                  <a:cubicBezTo>
                    <a:pt x="204" y="47"/>
                    <a:pt x="204" y="47"/>
                    <a:pt x="204" y="47"/>
                  </a:cubicBezTo>
                  <a:cubicBezTo>
                    <a:pt x="204" y="46"/>
                    <a:pt x="204" y="46"/>
                    <a:pt x="204" y="46"/>
                  </a:cubicBezTo>
                  <a:cubicBezTo>
                    <a:pt x="204" y="46"/>
                    <a:pt x="204" y="46"/>
                    <a:pt x="204" y="46"/>
                  </a:cubicBezTo>
                  <a:cubicBezTo>
                    <a:pt x="204" y="45"/>
                    <a:pt x="204" y="45"/>
                    <a:pt x="204" y="45"/>
                  </a:cubicBezTo>
                  <a:cubicBezTo>
                    <a:pt x="203" y="44"/>
                    <a:pt x="203" y="44"/>
                    <a:pt x="203" y="44"/>
                  </a:cubicBezTo>
                  <a:cubicBezTo>
                    <a:pt x="202" y="44"/>
                    <a:pt x="202" y="44"/>
                    <a:pt x="202" y="44"/>
                  </a:cubicBezTo>
                  <a:cubicBezTo>
                    <a:pt x="202" y="43"/>
                    <a:pt x="202" y="43"/>
                    <a:pt x="202" y="43"/>
                  </a:cubicBezTo>
                  <a:cubicBezTo>
                    <a:pt x="202" y="42"/>
                    <a:pt x="202" y="42"/>
                    <a:pt x="202" y="42"/>
                  </a:cubicBezTo>
                  <a:close/>
                  <a:moveTo>
                    <a:pt x="201" y="40"/>
                  </a:moveTo>
                  <a:cubicBezTo>
                    <a:pt x="201" y="40"/>
                    <a:pt x="201" y="40"/>
                    <a:pt x="201" y="40"/>
                  </a:cubicBezTo>
                  <a:cubicBezTo>
                    <a:pt x="203" y="40"/>
                    <a:pt x="203" y="40"/>
                    <a:pt x="203" y="40"/>
                  </a:cubicBezTo>
                  <a:cubicBezTo>
                    <a:pt x="203" y="39"/>
                    <a:pt x="203" y="39"/>
                    <a:pt x="203" y="39"/>
                  </a:cubicBezTo>
                  <a:cubicBezTo>
                    <a:pt x="203" y="38"/>
                    <a:pt x="203" y="38"/>
                    <a:pt x="203" y="38"/>
                  </a:cubicBezTo>
                  <a:cubicBezTo>
                    <a:pt x="204" y="37"/>
                    <a:pt x="204" y="37"/>
                    <a:pt x="204" y="37"/>
                  </a:cubicBezTo>
                  <a:cubicBezTo>
                    <a:pt x="203" y="37"/>
                    <a:pt x="203" y="37"/>
                    <a:pt x="203" y="37"/>
                  </a:cubicBezTo>
                  <a:cubicBezTo>
                    <a:pt x="204" y="36"/>
                    <a:pt x="204" y="36"/>
                    <a:pt x="204" y="36"/>
                  </a:cubicBezTo>
                  <a:cubicBezTo>
                    <a:pt x="203" y="36"/>
                    <a:pt x="203" y="36"/>
                    <a:pt x="203" y="36"/>
                  </a:cubicBezTo>
                  <a:cubicBezTo>
                    <a:pt x="203" y="36"/>
                    <a:pt x="203" y="36"/>
                    <a:pt x="203" y="36"/>
                  </a:cubicBezTo>
                  <a:cubicBezTo>
                    <a:pt x="202" y="35"/>
                    <a:pt x="202" y="35"/>
                    <a:pt x="202" y="35"/>
                  </a:cubicBezTo>
                  <a:cubicBezTo>
                    <a:pt x="201" y="36"/>
                    <a:pt x="201" y="36"/>
                    <a:pt x="201" y="36"/>
                  </a:cubicBezTo>
                  <a:cubicBezTo>
                    <a:pt x="201" y="36"/>
                    <a:pt x="201" y="36"/>
                    <a:pt x="201" y="36"/>
                  </a:cubicBezTo>
                  <a:cubicBezTo>
                    <a:pt x="200" y="37"/>
                    <a:pt x="200" y="37"/>
                    <a:pt x="200" y="37"/>
                  </a:cubicBezTo>
                  <a:cubicBezTo>
                    <a:pt x="200" y="38"/>
                    <a:pt x="200" y="38"/>
                    <a:pt x="200" y="38"/>
                  </a:cubicBezTo>
                  <a:cubicBezTo>
                    <a:pt x="200" y="38"/>
                    <a:pt x="200" y="38"/>
                    <a:pt x="200" y="38"/>
                  </a:cubicBezTo>
                  <a:cubicBezTo>
                    <a:pt x="201" y="40"/>
                    <a:pt x="201" y="40"/>
                    <a:pt x="201" y="40"/>
                  </a:cubicBezTo>
                  <a:close/>
                  <a:moveTo>
                    <a:pt x="276" y="99"/>
                  </a:moveTo>
                  <a:cubicBezTo>
                    <a:pt x="277" y="99"/>
                    <a:pt x="277" y="99"/>
                    <a:pt x="277" y="99"/>
                  </a:cubicBezTo>
                  <a:cubicBezTo>
                    <a:pt x="277" y="99"/>
                    <a:pt x="277" y="99"/>
                    <a:pt x="277" y="99"/>
                  </a:cubicBezTo>
                  <a:cubicBezTo>
                    <a:pt x="278" y="99"/>
                    <a:pt x="278" y="99"/>
                    <a:pt x="278" y="99"/>
                  </a:cubicBezTo>
                  <a:cubicBezTo>
                    <a:pt x="278" y="99"/>
                    <a:pt x="278" y="99"/>
                    <a:pt x="278" y="99"/>
                  </a:cubicBezTo>
                  <a:cubicBezTo>
                    <a:pt x="279" y="100"/>
                    <a:pt x="279" y="100"/>
                    <a:pt x="279" y="100"/>
                  </a:cubicBezTo>
                  <a:cubicBezTo>
                    <a:pt x="279" y="100"/>
                    <a:pt x="279" y="100"/>
                    <a:pt x="279" y="100"/>
                  </a:cubicBezTo>
                  <a:cubicBezTo>
                    <a:pt x="281" y="99"/>
                    <a:pt x="281" y="99"/>
                    <a:pt x="281" y="99"/>
                  </a:cubicBezTo>
                  <a:cubicBezTo>
                    <a:pt x="282" y="99"/>
                    <a:pt x="282" y="99"/>
                    <a:pt x="282" y="99"/>
                  </a:cubicBezTo>
                  <a:cubicBezTo>
                    <a:pt x="283" y="99"/>
                    <a:pt x="283" y="99"/>
                    <a:pt x="283" y="99"/>
                  </a:cubicBezTo>
                  <a:cubicBezTo>
                    <a:pt x="284" y="99"/>
                    <a:pt x="284" y="99"/>
                    <a:pt x="284" y="99"/>
                  </a:cubicBezTo>
                  <a:cubicBezTo>
                    <a:pt x="284" y="100"/>
                    <a:pt x="284" y="100"/>
                    <a:pt x="284" y="100"/>
                  </a:cubicBezTo>
                  <a:cubicBezTo>
                    <a:pt x="285" y="99"/>
                    <a:pt x="285" y="99"/>
                    <a:pt x="285" y="99"/>
                  </a:cubicBezTo>
                  <a:cubicBezTo>
                    <a:pt x="285" y="99"/>
                    <a:pt x="285" y="99"/>
                    <a:pt x="285" y="99"/>
                  </a:cubicBezTo>
                  <a:cubicBezTo>
                    <a:pt x="285" y="98"/>
                    <a:pt x="285" y="98"/>
                    <a:pt x="285" y="98"/>
                  </a:cubicBezTo>
                  <a:cubicBezTo>
                    <a:pt x="286" y="98"/>
                    <a:pt x="286" y="98"/>
                    <a:pt x="286" y="98"/>
                  </a:cubicBezTo>
                  <a:cubicBezTo>
                    <a:pt x="286" y="97"/>
                    <a:pt x="286" y="97"/>
                    <a:pt x="286" y="97"/>
                  </a:cubicBezTo>
                  <a:cubicBezTo>
                    <a:pt x="285" y="96"/>
                    <a:pt x="285" y="96"/>
                    <a:pt x="285" y="96"/>
                  </a:cubicBezTo>
                  <a:cubicBezTo>
                    <a:pt x="285" y="95"/>
                    <a:pt x="285" y="95"/>
                    <a:pt x="285" y="95"/>
                  </a:cubicBezTo>
                  <a:cubicBezTo>
                    <a:pt x="286" y="96"/>
                    <a:pt x="286" y="96"/>
                    <a:pt x="286" y="96"/>
                  </a:cubicBezTo>
                  <a:cubicBezTo>
                    <a:pt x="286" y="96"/>
                    <a:pt x="286" y="96"/>
                    <a:pt x="286" y="96"/>
                  </a:cubicBezTo>
                  <a:cubicBezTo>
                    <a:pt x="287" y="97"/>
                    <a:pt x="287" y="97"/>
                    <a:pt x="287" y="97"/>
                  </a:cubicBezTo>
                  <a:cubicBezTo>
                    <a:pt x="287" y="97"/>
                    <a:pt x="287" y="97"/>
                    <a:pt x="287" y="97"/>
                  </a:cubicBezTo>
                  <a:cubicBezTo>
                    <a:pt x="288" y="97"/>
                    <a:pt x="288" y="97"/>
                    <a:pt x="288" y="97"/>
                  </a:cubicBezTo>
                  <a:cubicBezTo>
                    <a:pt x="288" y="97"/>
                    <a:pt x="288" y="97"/>
                    <a:pt x="288" y="97"/>
                  </a:cubicBezTo>
                  <a:cubicBezTo>
                    <a:pt x="289" y="97"/>
                    <a:pt x="289" y="97"/>
                    <a:pt x="289" y="97"/>
                  </a:cubicBezTo>
                  <a:cubicBezTo>
                    <a:pt x="289" y="97"/>
                    <a:pt x="289" y="97"/>
                    <a:pt x="289" y="97"/>
                  </a:cubicBezTo>
                  <a:cubicBezTo>
                    <a:pt x="289" y="96"/>
                    <a:pt x="289" y="96"/>
                    <a:pt x="289" y="96"/>
                  </a:cubicBezTo>
                  <a:cubicBezTo>
                    <a:pt x="289" y="95"/>
                    <a:pt x="289" y="95"/>
                    <a:pt x="289" y="95"/>
                  </a:cubicBezTo>
                  <a:cubicBezTo>
                    <a:pt x="288" y="95"/>
                    <a:pt x="288" y="95"/>
                    <a:pt x="288" y="95"/>
                  </a:cubicBezTo>
                  <a:cubicBezTo>
                    <a:pt x="287" y="95"/>
                    <a:pt x="287" y="95"/>
                    <a:pt x="287" y="95"/>
                  </a:cubicBezTo>
                  <a:cubicBezTo>
                    <a:pt x="286" y="95"/>
                    <a:pt x="286" y="95"/>
                    <a:pt x="286" y="95"/>
                  </a:cubicBezTo>
                  <a:cubicBezTo>
                    <a:pt x="286" y="95"/>
                    <a:pt x="286" y="95"/>
                    <a:pt x="286" y="95"/>
                  </a:cubicBezTo>
                  <a:cubicBezTo>
                    <a:pt x="286" y="94"/>
                    <a:pt x="286" y="94"/>
                    <a:pt x="286" y="94"/>
                  </a:cubicBezTo>
                  <a:cubicBezTo>
                    <a:pt x="287" y="94"/>
                    <a:pt x="287" y="94"/>
                    <a:pt x="287" y="94"/>
                  </a:cubicBezTo>
                  <a:cubicBezTo>
                    <a:pt x="288" y="94"/>
                    <a:pt x="288" y="94"/>
                    <a:pt x="288" y="94"/>
                  </a:cubicBezTo>
                  <a:cubicBezTo>
                    <a:pt x="288" y="93"/>
                    <a:pt x="288" y="93"/>
                    <a:pt x="288" y="93"/>
                  </a:cubicBezTo>
                  <a:cubicBezTo>
                    <a:pt x="289" y="94"/>
                    <a:pt x="289" y="94"/>
                    <a:pt x="289" y="94"/>
                  </a:cubicBezTo>
                  <a:cubicBezTo>
                    <a:pt x="289" y="94"/>
                    <a:pt x="289" y="94"/>
                    <a:pt x="289" y="94"/>
                  </a:cubicBezTo>
                  <a:cubicBezTo>
                    <a:pt x="290" y="93"/>
                    <a:pt x="290" y="93"/>
                    <a:pt x="290" y="93"/>
                  </a:cubicBezTo>
                  <a:cubicBezTo>
                    <a:pt x="290" y="93"/>
                    <a:pt x="290" y="93"/>
                    <a:pt x="290" y="93"/>
                  </a:cubicBezTo>
                  <a:cubicBezTo>
                    <a:pt x="290" y="92"/>
                    <a:pt x="290" y="92"/>
                    <a:pt x="290" y="92"/>
                  </a:cubicBezTo>
                  <a:cubicBezTo>
                    <a:pt x="290" y="91"/>
                    <a:pt x="290" y="91"/>
                    <a:pt x="290" y="91"/>
                  </a:cubicBezTo>
                  <a:cubicBezTo>
                    <a:pt x="290" y="91"/>
                    <a:pt x="290" y="91"/>
                    <a:pt x="290" y="91"/>
                  </a:cubicBezTo>
                  <a:cubicBezTo>
                    <a:pt x="291" y="91"/>
                    <a:pt x="291" y="91"/>
                    <a:pt x="291" y="91"/>
                  </a:cubicBezTo>
                  <a:cubicBezTo>
                    <a:pt x="289" y="91"/>
                    <a:pt x="289" y="91"/>
                    <a:pt x="289" y="91"/>
                  </a:cubicBezTo>
                  <a:cubicBezTo>
                    <a:pt x="289" y="91"/>
                    <a:pt x="289" y="91"/>
                    <a:pt x="289" y="91"/>
                  </a:cubicBezTo>
                  <a:cubicBezTo>
                    <a:pt x="289" y="90"/>
                    <a:pt x="289" y="90"/>
                    <a:pt x="289" y="90"/>
                  </a:cubicBezTo>
                  <a:cubicBezTo>
                    <a:pt x="289" y="90"/>
                    <a:pt x="289" y="90"/>
                    <a:pt x="289" y="90"/>
                  </a:cubicBezTo>
                  <a:cubicBezTo>
                    <a:pt x="290" y="89"/>
                    <a:pt x="290" y="89"/>
                    <a:pt x="290" y="89"/>
                  </a:cubicBezTo>
                  <a:cubicBezTo>
                    <a:pt x="289" y="89"/>
                    <a:pt x="289" y="89"/>
                    <a:pt x="289" y="89"/>
                  </a:cubicBezTo>
                  <a:cubicBezTo>
                    <a:pt x="287" y="89"/>
                    <a:pt x="287" y="89"/>
                    <a:pt x="287" y="89"/>
                  </a:cubicBezTo>
                  <a:cubicBezTo>
                    <a:pt x="287" y="88"/>
                    <a:pt x="287" y="88"/>
                    <a:pt x="287" y="88"/>
                  </a:cubicBezTo>
                  <a:cubicBezTo>
                    <a:pt x="287" y="88"/>
                    <a:pt x="287" y="88"/>
                    <a:pt x="287" y="88"/>
                  </a:cubicBezTo>
                  <a:cubicBezTo>
                    <a:pt x="287" y="88"/>
                    <a:pt x="287" y="88"/>
                    <a:pt x="287" y="88"/>
                  </a:cubicBezTo>
                  <a:cubicBezTo>
                    <a:pt x="287" y="87"/>
                    <a:pt x="287" y="87"/>
                    <a:pt x="287" y="87"/>
                  </a:cubicBezTo>
                  <a:cubicBezTo>
                    <a:pt x="286" y="86"/>
                    <a:pt x="286" y="86"/>
                    <a:pt x="286" y="86"/>
                  </a:cubicBezTo>
                  <a:cubicBezTo>
                    <a:pt x="285" y="86"/>
                    <a:pt x="285" y="86"/>
                    <a:pt x="285" y="86"/>
                  </a:cubicBezTo>
                  <a:cubicBezTo>
                    <a:pt x="284" y="86"/>
                    <a:pt x="284" y="86"/>
                    <a:pt x="284" y="86"/>
                  </a:cubicBezTo>
                  <a:cubicBezTo>
                    <a:pt x="283" y="86"/>
                    <a:pt x="283" y="86"/>
                    <a:pt x="283" y="86"/>
                  </a:cubicBezTo>
                  <a:cubicBezTo>
                    <a:pt x="282" y="87"/>
                    <a:pt x="282" y="87"/>
                    <a:pt x="282" y="87"/>
                  </a:cubicBezTo>
                  <a:cubicBezTo>
                    <a:pt x="280" y="86"/>
                    <a:pt x="280" y="86"/>
                    <a:pt x="280" y="86"/>
                  </a:cubicBezTo>
                  <a:cubicBezTo>
                    <a:pt x="280" y="85"/>
                    <a:pt x="280" y="85"/>
                    <a:pt x="280" y="85"/>
                  </a:cubicBezTo>
                  <a:cubicBezTo>
                    <a:pt x="279" y="85"/>
                    <a:pt x="279" y="85"/>
                    <a:pt x="279" y="85"/>
                  </a:cubicBezTo>
                  <a:cubicBezTo>
                    <a:pt x="279" y="85"/>
                    <a:pt x="279" y="85"/>
                    <a:pt x="279" y="85"/>
                  </a:cubicBezTo>
                  <a:cubicBezTo>
                    <a:pt x="278" y="85"/>
                    <a:pt x="278" y="85"/>
                    <a:pt x="278" y="85"/>
                  </a:cubicBezTo>
                  <a:cubicBezTo>
                    <a:pt x="278" y="85"/>
                    <a:pt x="278" y="85"/>
                    <a:pt x="278" y="85"/>
                  </a:cubicBezTo>
                  <a:cubicBezTo>
                    <a:pt x="277" y="85"/>
                    <a:pt x="277" y="85"/>
                    <a:pt x="277" y="85"/>
                  </a:cubicBezTo>
                  <a:cubicBezTo>
                    <a:pt x="276" y="86"/>
                    <a:pt x="276" y="86"/>
                    <a:pt x="276" y="86"/>
                  </a:cubicBezTo>
                  <a:cubicBezTo>
                    <a:pt x="276" y="86"/>
                    <a:pt x="276" y="86"/>
                    <a:pt x="276" y="86"/>
                  </a:cubicBezTo>
                  <a:cubicBezTo>
                    <a:pt x="275" y="85"/>
                    <a:pt x="275" y="85"/>
                    <a:pt x="275" y="85"/>
                  </a:cubicBezTo>
                  <a:cubicBezTo>
                    <a:pt x="274" y="86"/>
                    <a:pt x="274" y="86"/>
                    <a:pt x="274" y="86"/>
                  </a:cubicBezTo>
                  <a:cubicBezTo>
                    <a:pt x="273" y="86"/>
                    <a:pt x="273" y="86"/>
                    <a:pt x="273" y="86"/>
                  </a:cubicBezTo>
                  <a:cubicBezTo>
                    <a:pt x="273" y="86"/>
                    <a:pt x="273" y="86"/>
                    <a:pt x="273" y="86"/>
                  </a:cubicBezTo>
                  <a:cubicBezTo>
                    <a:pt x="273" y="87"/>
                    <a:pt x="273" y="87"/>
                    <a:pt x="273" y="87"/>
                  </a:cubicBezTo>
                  <a:cubicBezTo>
                    <a:pt x="273" y="86"/>
                    <a:pt x="273" y="86"/>
                    <a:pt x="273" y="86"/>
                  </a:cubicBezTo>
                  <a:cubicBezTo>
                    <a:pt x="273" y="86"/>
                    <a:pt x="273" y="86"/>
                    <a:pt x="273" y="86"/>
                  </a:cubicBezTo>
                  <a:cubicBezTo>
                    <a:pt x="272" y="86"/>
                    <a:pt x="272" y="86"/>
                    <a:pt x="272" y="86"/>
                  </a:cubicBezTo>
                  <a:cubicBezTo>
                    <a:pt x="270" y="86"/>
                    <a:pt x="270" y="86"/>
                    <a:pt x="270" y="86"/>
                  </a:cubicBezTo>
                  <a:cubicBezTo>
                    <a:pt x="270" y="86"/>
                    <a:pt x="270" y="86"/>
                    <a:pt x="270" y="86"/>
                  </a:cubicBezTo>
                  <a:cubicBezTo>
                    <a:pt x="270" y="86"/>
                    <a:pt x="270" y="86"/>
                    <a:pt x="270" y="86"/>
                  </a:cubicBezTo>
                  <a:cubicBezTo>
                    <a:pt x="270" y="87"/>
                    <a:pt x="270" y="87"/>
                    <a:pt x="270" y="87"/>
                  </a:cubicBezTo>
                  <a:cubicBezTo>
                    <a:pt x="271" y="88"/>
                    <a:pt x="271" y="88"/>
                    <a:pt x="271" y="88"/>
                  </a:cubicBezTo>
                  <a:cubicBezTo>
                    <a:pt x="270" y="87"/>
                    <a:pt x="270" y="87"/>
                    <a:pt x="270" y="87"/>
                  </a:cubicBezTo>
                  <a:cubicBezTo>
                    <a:pt x="270" y="87"/>
                    <a:pt x="270" y="87"/>
                    <a:pt x="270" y="87"/>
                  </a:cubicBezTo>
                  <a:cubicBezTo>
                    <a:pt x="269" y="87"/>
                    <a:pt x="269" y="87"/>
                    <a:pt x="269" y="87"/>
                  </a:cubicBezTo>
                  <a:cubicBezTo>
                    <a:pt x="268" y="87"/>
                    <a:pt x="268" y="87"/>
                    <a:pt x="268" y="87"/>
                  </a:cubicBezTo>
                  <a:cubicBezTo>
                    <a:pt x="267" y="87"/>
                    <a:pt x="267" y="87"/>
                    <a:pt x="267" y="87"/>
                  </a:cubicBezTo>
                  <a:cubicBezTo>
                    <a:pt x="268" y="86"/>
                    <a:pt x="268" y="86"/>
                    <a:pt x="268" y="86"/>
                  </a:cubicBezTo>
                  <a:cubicBezTo>
                    <a:pt x="268" y="86"/>
                    <a:pt x="268" y="86"/>
                    <a:pt x="268" y="86"/>
                  </a:cubicBezTo>
                  <a:cubicBezTo>
                    <a:pt x="267" y="85"/>
                    <a:pt x="267" y="85"/>
                    <a:pt x="267" y="85"/>
                  </a:cubicBezTo>
                  <a:cubicBezTo>
                    <a:pt x="267" y="84"/>
                    <a:pt x="267" y="84"/>
                    <a:pt x="267" y="84"/>
                  </a:cubicBezTo>
                  <a:cubicBezTo>
                    <a:pt x="267" y="84"/>
                    <a:pt x="267" y="84"/>
                    <a:pt x="267" y="84"/>
                  </a:cubicBezTo>
                  <a:cubicBezTo>
                    <a:pt x="266" y="84"/>
                    <a:pt x="266" y="84"/>
                    <a:pt x="266" y="84"/>
                  </a:cubicBezTo>
                  <a:cubicBezTo>
                    <a:pt x="266" y="85"/>
                    <a:pt x="266" y="85"/>
                    <a:pt x="266" y="85"/>
                  </a:cubicBezTo>
                  <a:cubicBezTo>
                    <a:pt x="266" y="85"/>
                    <a:pt x="266" y="85"/>
                    <a:pt x="266" y="85"/>
                  </a:cubicBezTo>
                  <a:cubicBezTo>
                    <a:pt x="265" y="85"/>
                    <a:pt x="265" y="85"/>
                    <a:pt x="265" y="85"/>
                  </a:cubicBezTo>
                  <a:cubicBezTo>
                    <a:pt x="266" y="85"/>
                    <a:pt x="266" y="85"/>
                    <a:pt x="266" y="85"/>
                  </a:cubicBezTo>
                  <a:cubicBezTo>
                    <a:pt x="266" y="84"/>
                    <a:pt x="266" y="84"/>
                    <a:pt x="266" y="84"/>
                  </a:cubicBezTo>
                  <a:cubicBezTo>
                    <a:pt x="265" y="84"/>
                    <a:pt x="265" y="84"/>
                    <a:pt x="265" y="84"/>
                  </a:cubicBezTo>
                  <a:cubicBezTo>
                    <a:pt x="264" y="84"/>
                    <a:pt x="264" y="84"/>
                    <a:pt x="264" y="84"/>
                  </a:cubicBezTo>
                  <a:cubicBezTo>
                    <a:pt x="264" y="84"/>
                    <a:pt x="264" y="84"/>
                    <a:pt x="264" y="84"/>
                  </a:cubicBezTo>
                  <a:cubicBezTo>
                    <a:pt x="264" y="84"/>
                    <a:pt x="264" y="84"/>
                    <a:pt x="264" y="84"/>
                  </a:cubicBezTo>
                  <a:cubicBezTo>
                    <a:pt x="264" y="83"/>
                    <a:pt x="264" y="83"/>
                    <a:pt x="264" y="83"/>
                  </a:cubicBezTo>
                  <a:cubicBezTo>
                    <a:pt x="264" y="82"/>
                    <a:pt x="264" y="82"/>
                    <a:pt x="264" y="82"/>
                  </a:cubicBezTo>
                  <a:cubicBezTo>
                    <a:pt x="263" y="83"/>
                    <a:pt x="263" y="83"/>
                    <a:pt x="263" y="83"/>
                  </a:cubicBezTo>
                  <a:cubicBezTo>
                    <a:pt x="262" y="84"/>
                    <a:pt x="262" y="84"/>
                    <a:pt x="262" y="84"/>
                  </a:cubicBezTo>
                  <a:cubicBezTo>
                    <a:pt x="262" y="85"/>
                    <a:pt x="262" y="85"/>
                    <a:pt x="262" y="85"/>
                  </a:cubicBezTo>
                  <a:cubicBezTo>
                    <a:pt x="261" y="85"/>
                    <a:pt x="261" y="85"/>
                    <a:pt x="261" y="85"/>
                  </a:cubicBezTo>
                  <a:cubicBezTo>
                    <a:pt x="261" y="84"/>
                    <a:pt x="261" y="84"/>
                    <a:pt x="261" y="84"/>
                  </a:cubicBezTo>
                  <a:cubicBezTo>
                    <a:pt x="261" y="83"/>
                    <a:pt x="261" y="83"/>
                    <a:pt x="261" y="83"/>
                  </a:cubicBezTo>
                  <a:cubicBezTo>
                    <a:pt x="261" y="83"/>
                    <a:pt x="261" y="83"/>
                    <a:pt x="261" y="83"/>
                  </a:cubicBezTo>
                  <a:cubicBezTo>
                    <a:pt x="262" y="82"/>
                    <a:pt x="262" y="82"/>
                    <a:pt x="262" y="82"/>
                  </a:cubicBezTo>
                  <a:cubicBezTo>
                    <a:pt x="261" y="81"/>
                    <a:pt x="261" y="81"/>
                    <a:pt x="261" y="81"/>
                  </a:cubicBezTo>
                  <a:cubicBezTo>
                    <a:pt x="260" y="81"/>
                    <a:pt x="260" y="81"/>
                    <a:pt x="260" y="81"/>
                  </a:cubicBezTo>
                  <a:cubicBezTo>
                    <a:pt x="260" y="81"/>
                    <a:pt x="260" y="81"/>
                    <a:pt x="260" y="81"/>
                  </a:cubicBezTo>
                  <a:cubicBezTo>
                    <a:pt x="261" y="81"/>
                    <a:pt x="261" y="81"/>
                    <a:pt x="261" y="81"/>
                  </a:cubicBezTo>
                  <a:cubicBezTo>
                    <a:pt x="261" y="80"/>
                    <a:pt x="261" y="80"/>
                    <a:pt x="261" y="80"/>
                  </a:cubicBezTo>
                  <a:cubicBezTo>
                    <a:pt x="261" y="79"/>
                    <a:pt x="261" y="79"/>
                    <a:pt x="261" y="79"/>
                  </a:cubicBezTo>
                  <a:cubicBezTo>
                    <a:pt x="261" y="79"/>
                    <a:pt x="261" y="79"/>
                    <a:pt x="261" y="79"/>
                  </a:cubicBezTo>
                  <a:cubicBezTo>
                    <a:pt x="260" y="79"/>
                    <a:pt x="260" y="79"/>
                    <a:pt x="260" y="79"/>
                  </a:cubicBezTo>
                  <a:cubicBezTo>
                    <a:pt x="260" y="79"/>
                    <a:pt x="260" y="79"/>
                    <a:pt x="260" y="79"/>
                  </a:cubicBezTo>
                  <a:cubicBezTo>
                    <a:pt x="259" y="79"/>
                    <a:pt x="259" y="79"/>
                    <a:pt x="259" y="79"/>
                  </a:cubicBezTo>
                  <a:cubicBezTo>
                    <a:pt x="259" y="79"/>
                    <a:pt x="259" y="79"/>
                    <a:pt x="259" y="79"/>
                  </a:cubicBezTo>
                  <a:cubicBezTo>
                    <a:pt x="259" y="79"/>
                    <a:pt x="259" y="79"/>
                    <a:pt x="259" y="79"/>
                  </a:cubicBezTo>
                  <a:cubicBezTo>
                    <a:pt x="258" y="79"/>
                    <a:pt x="258" y="79"/>
                    <a:pt x="258" y="79"/>
                  </a:cubicBezTo>
                  <a:cubicBezTo>
                    <a:pt x="258" y="79"/>
                    <a:pt x="258" y="79"/>
                    <a:pt x="258" y="79"/>
                  </a:cubicBezTo>
                  <a:cubicBezTo>
                    <a:pt x="257" y="79"/>
                    <a:pt x="257" y="79"/>
                    <a:pt x="257" y="79"/>
                  </a:cubicBezTo>
                  <a:cubicBezTo>
                    <a:pt x="257" y="79"/>
                    <a:pt x="257" y="79"/>
                    <a:pt x="257" y="79"/>
                  </a:cubicBezTo>
                  <a:cubicBezTo>
                    <a:pt x="257" y="79"/>
                    <a:pt x="257" y="79"/>
                    <a:pt x="257" y="79"/>
                  </a:cubicBezTo>
                  <a:cubicBezTo>
                    <a:pt x="258" y="78"/>
                    <a:pt x="258" y="78"/>
                    <a:pt x="258" y="78"/>
                  </a:cubicBezTo>
                  <a:cubicBezTo>
                    <a:pt x="258" y="77"/>
                    <a:pt x="258" y="77"/>
                    <a:pt x="258" y="77"/>
                  </a:cubicBezTo>
                  <a:cubicBezTo>
                    <a:pt x="259" y="77"/>
                    <a:pt x="259" y="77"/>
                    <a:pt x="259" y="77"/>
                  </a:cubicBezTo>
                  <a:cubicBezTo>
                    <a:pt x="259" y="78"/>
                    <a:pt x="259" y="78"/>
                    <a:pt x="259" y="78"/>
                  </a:cubicBezTo>
                  <a:cubicBezTo>
                    <a:pt x="261" y="78"/>
                    <a:pt x="261" y="78"/>
                    <a:pt x="261" y="78"/>
                  </a:cubicBezTo>
                  <a:cubicBezTo>
                    <a:pt x="260" y="78"/>
                    <a:pt x="260" y="78"/>
                    <a:pt x="260" y="78"/>
                  </a:cubicBezTo>
                  <a:cubicBezTo>
                    <a:pt x="260" y="77"/>
                    <a:pt x="260" y="77"/>
                    <a:pt x="260" y="77"/>
                  </a:cubicBezTo>
                  <a:cubicBezTo>
                    <a:pt x="259" y="77"/>
                    <a:pt x="259" y="77"/>
                    <a:pt x="259" y="77"/>
                  </a:cubicBezTo>
                  <a:cubicBezTo>
                    <a:pt x="259" y="77"/>
                    <a:pt x="259" y="77"/>
                    <a:pt x="259" y="77"/>
                  </a:cubicBezTo>
                  <a:cubicBezTo>
                    <a:pt x="258" y="76"/>
                    <a:pt x="258" y="76"/>
                    <a:pt x="258" y="76"/>
                  </a:cubicBezTo>
                  <a:cubicBezTo>
                    <a:pt x="257" y="75"/>
                    <a:pt x="257" y="75"/>
                    <a:pt x="257" y="75"/>
                  </a:cubicBezTo>
                  <a:cubicBezTo>
                    <a:pt x="258" y="75"/>
                    <a:pt x="258" y="75"/>
                    <a:pt x="258" y="75"/>
                  </a:cubicBezTo>
                  <a:cubicBezTo>
                    <a:pt x="258" y="75"/>
                    <a:pt x="258" y="75"/>
                    <a:pt x="258" y="75"/>
                  </a:cubicBezTo>
                  <a:cubicBezTo>
                    <a:pt x="258" y="75"/>
                    <a:pt x="258" y="75"/>
                    <a:pt x="258" y="75"/>
                  </a:cubicBezTo>
                  <a:cubicBezTo>
                    <a:pt x="259" y="75"/>
                    <a:pt x="259" y="75"/>
                    <a:pt x="259" y="75"/>
                  </a:cubicBezTo>
                  <a:cubicBezTo>
                    <a:pt x="260" y="76"/>
                    <a:pt x="260" y="76"/>
                    <a:pt x="260" y="76"/>
                  </a:cubicBezTo>
                  <a:cubicBezTo>
                    <a:pt x="261" y="76"/>
                    <a:pt x="261" y="76"/>
                    <a:pt x="261" y="76"/>
                  </a:cubicBezTo>
                  <a:cubicBezTo>
                    <a:pt x="261" y="77"/>
                    <a:pt x="261" y="77"/>
                    <a:pt x="261" y="77"/>
                  </a:cubicBezTo>
                  <a:cubicBezTo>
                    <a:pt x="262" y="77"/>
                    <a:pt x="262" y="77"/>
                    <a:pt x="262" y="77"/>
                  </a:cubicBezTo>
                  <a:cubicBezTo>
                    <a:pt x="262" y="77"/>
                    <a:pt x="262" y="77"/>
                    <a:pt x="262" y="77"/>
                  </a:cubicBezTo>
                  <a:cubicBezTo>
                    <a:pt x="264" y="77"/>
                    <a:pt x="264" y="77"/>
                    <a:pt x="264" y="77"/>
                  </a:cubicBezTo>
                  <a:cubicBezTo>
                    <a:pt x="265" y="77"/>
                    <a:pt x="265" y="77"/>
                    <a:pt x="265" y="77"/>
                  </a:cubicBezTo>
                  <a:cubicBezTo>
                    <a:pt x="265" y="77"/>
                    <a:pt x="265" y="77"/>
                    <a:pt x="265" y="77"/>
                  </a:cubicBezTo>
                  <a:cubicBezTo>
                    <a:pt x="265" y="76"/>
                    <a:pt x="265" y="76"/>
                    <a:pt x="265" y="76"/>
                  </a:cubicBezTo>
                  <a:cubicBezTo>
                    <a:pt x="263" y="75"/>
                    <a:pt x="263" y="75"/>
                    <a:pt x="263" y="75"/>
                  </a:cubicBezTo>
                  <a:cubicBezTo>
                    <a:pt x="262" y="74"/>
                    <a:pt x="262" y="74"/>
                    <a:pt x="262" y="74"/>
                  </a:cubicBezTo>
                  <a:cubicBezTo>
                    <a:pt x="262" y="74"/>
                    <a:pt x="262" y="74"/>
                    <a:pt x="262" y="74"/>
                  </a:cubicBezTo>
                  <a:cubicBezTo>
                    <a:pt x="261" y="73"/>
                    <a:pt x="261" y="73"/>
                    <a:pt x="261" y="73"/>
                  </a:cubicBezTo>
                  <a:cubicBezTo>
                    <a:pt x="261" y="73"/>
                    <a:pt x="261" y="73"/>
                    <a:pt x="261" y="73"/>
                  </a:cubicBezTo>
                  <a:cubicBezTo>
                    <a:pt x="260" y="73"/>
                    <a:pt x="260" y="73"/>
                    <a:pt x="260" y="73"/>
                  </a:cubicBezTo>
                  <a:cubicBezTo>
                    <a:pt x="260" y="72"/>
                    <a:pt x="260" y="72"/>
                    <a:pt x="260" y="72"/>
                  </a:cubicBezTo>
                  <a:cubicBezTo>
                    <a:pt x="260" y="72"/>
                    <a:pt x="260" y="72"/>
                    <a:pt x="260" y="72"/>
                  </a:cubicBezTo>
                  <a:cubicBezTo>
                    <a:pt x="261" y="72"/>
                    <a:pt x="261" y="72"/>
                    <a:pt x="261" y="72"/>
                  </a:cubicBezTo>
                  <a:cubicBezTo>
                    <a:pt x="261" y="73"/>
                    <a:pt x="261" y="73"/>
                    <a:pt x="261" y="73"/>
                  </a:cubicBezTo>
                  <a:cubicBezTo>
                    <a:pt x="262" y="73"/>
                    <a:pt x="262" y="73"/>
                    <a:pt x="262" y="73"/>
                  </a:cubicBezTo>
                  <a:cubicBezTo>
                    <a:pt x="262" y="73"/>
                    <a:pt x="262" y="73"/>
                    <a:pt x="262" y="73"/>
                  </a:cubicBezTo>
                  <a:cubicBezTo>
                    <a:pt x="263" y="73"/>
                    <a:pt x="263" y="73"/>
                    <a:pt x="263" y="73"/>
                  </a:cubicBezTo>
                  <a:cubicBezTo>
                    <a:pt x="263" y="73"/>
                    <a:pt x="263" y="73"/>
                    <a:pt x="263" y="73"/>
                  </a:cubicBezTo>
                  <a:cubicBezTo>
                    <a:pt x="263" y="71"/>
                    <a:pt x="263" y="71"/>
                    <a:pt x="263" y="71"/>
                  </a:cubicBezTo>
                  <a:cubicBezTo>
                    <a:pt x="262" y="70"/>
                    <a:pt x="262" y="70"/>
                    <a:pt x="262" y="70"/>
                  </a:cubicBezTo>
                  <a:cubicBezTo>
                    <a:pt x="261" y="70"/>
                    <a:pt x="261" y="70"/>
                    <a:pt x="261" y="70"/>
                  </a:cubicBezTo>
                  <a:cubicBezTo>
                    <a:pt x="261" y="70"/>
                    <a:pt x="261" y="70"/>
                    <a:pt x="261" y="70"/>
                  </a:cubicBezTo>
                  <a:cubicBezTo>
                    <a:pt x="260" y="70"/>
                    <a:pt x="260" y="70"/>
                    <a:pt x="260" y="70"/>
                  </a:cubicBezTo>
                  <a:cubicBezTo>
                    <a:pt x="259" y="71"/>
                    <a:pt x="259" y="71"/>
                    <a:pt x="259" y="71"/>
                  </a:cubicBezTo>
                  <a:cubicBezTo>
                    <a:pt x="258" y="71"/>
                    <a:pt x="258" y="71"/>
                    <a:pt x="258" y="71"/>
                  </a:cubicBezTo>
                  <a:cubicBezTo>
                    <a:pt x="257" y="70"/>
                    <a:pt x="257" y="70"/>
                    <a:pt x="257" y="70"/>
                  </a:cubicBezTo>
                  <a:cubicBezTo>
                    <a:pt x="257" y="70"/>
                    <a:pt x="257" y="70"/>
                    <a:pt x="257" y="70"/>
                  </a:cubicBezTo>
                  <a:cubicBezTo>
                    <a:pt x="256" y="70"/>
                    <a:pt x="256" y="70"/>
                    <a:pt x="256" y="70"/>
                  </a:cubicBezTo>
                  <a:cubicBezTo>
                    <a:pt x="255" y="71"/>
                    <a:pt x="255" y="71"/>
                    <a:pt x="255" y="71"/>
                  </a:cubicBezTo>
                  <a:cubicBezTo>
                    <a:pt x="254" y="71"/>
                    <a:pt x="254" y="71"/>
                    <a:pt x="254" y="71"/>
                  </a:cubicBezTo>
                  <a:cubicBezTo>
                    <a:pt x="254" y="72"/>
                    <a:pt x="254" y="72"/>
                    <a:pt x="254" y="72"/>
                  </a:cubicBezTo>
                  <a:cubicBezTo>
                    <a:pt x="253" y="72"/>
                    <a:pt x="253" y="72"/>
                    <a:pt x="253" y="72"/>
                  </a:cubicBezTo>
                  <a:cubicBezTo>
                    <a:pt x="253" y="72"/>
                    <a:pt x="253" y="72"/>
                    <a:pt x="253" y="72"/>
                  </a:cubicBezTo>
                  <a:cubicBezTo>
                    <a:pt x="254" y="71"/>
                    <a:pt x="254" y="71"/>
                    <a:pt x="254" y="71"/>
                  </a:cubicBezTo>
                  <a:cubicBezTo>
                    <a:pt x="254" y="71"/>
                    <a:pt x="254" y="71"/>
                    <a:pt x="254" y="71"/>
                  </a:cubicBezTo>
                  <a:cubicBezTo>
                    <a:pt x="256" y="69"/>
                    <a:pt x="256" y="69"/>
                    <a:pt x="256" y="69"/>
                  </a:cubicBezTo>
                  <a:cubicBezTo>
                    <a:pt x="256" y="69"/>
                    <a:pt x="256" y="69"/>
                    <a:pt x="256" y="69"/>
                  </a:cubicBezTo>
                  <a:cubicBezTo>
                    <a:pt x="256" y="68"/>
                    <a:pt x="256" y="68"/>
                    <a:pt x="256" y="68"/>
                  </a:cubicBezTo>
                  <a:cubicBezTo>
                    <a:pt x="256" y="66"/>
                    <a:pt x="256" y="66"/>
                    <a:pt x="256" y="66"/>
                  </a:cubicBezTo>
                  <a:cubicBezTo>
                    <a:pt x="256" y="66"/>
                    <a:pt x="256" y="66"/>
                    <a:pt x="256" y="66"/>
                  </a:cubicBezTo>
                  <a:cubicBezTo>
                    <a:pt x="255" y="65"/>
                    <a:pt x="255" y="65"/>
                    <a:pt x="255" y="65"/>
                  </a:cubicBezTo>
                  <a:cubicBezTo>
                    <a:pt x="255" y="66"/>
                    <a:pt x="255" y="66"/>
                    <a:pt x="255" y="66"/>
                  </a:cubicBezTo>
                  <a:cubicBezTo>
                    <a:pt x="254" y="66"/>
                    <a:pt x="254" y="66"/>
                    <a:pt x="254" y="66"/>
                  </a:cubicBezTo>
                  <a:cubicBezTo>
                    <a:pt x="254" y="65"/>
                    <a:pt x="254" y="65"/>
                    <a:pt x="254" y="65"/>
                  </a:cubicBezTo>
                  <a:cubicBezTo>
                    <a:pt x="254" y="65"/>
                    <a:pt x="254" y="65"/>
                    <a:pt x="254" y="65"/>
                  </a:cubicBezTo>
                  <a:cubicBezTo>
                    <a:pt x="253" y="64"/>
                    <a:pt x="253" y="64"/>
                    <a:pt x="253" y="64"/>
                  </a:cubicBezTo>
                  <a:cubicBezTo>
                    <a:pt x="252" y="64"/>
                    <a:pt x="252" y="64"/>
                    <a:pt x="252" y="64"/>
                  </a:cubicBezTo>
                  <a:cubicBezTo>
                    <a:pt x="251" y="63"/>
                    <a:pt x="251" y="63"/>
                    <a:pt x="251" y="63"/>
                  </a:cubicBezTo>
                  <a:cubicBezTo>
                    <a:pt x="250" y="63"/>
                    <a:pt x="250" y="63"/>
                    <a:pt x="250" y="63"/>
                  </a:cubicBezTo>
                  <a:cubicBezTo>
                    <a:pt x="250" y="63"/>
                    <a:pt x="250" y="63"/>
                    <a:pt x="250" y="63"/>
                  </a:cubicBezTo>
                  <a:cubicBezTo>
                    <a:pt x="249" y="63"/>
                    <a:pt x="249" y="63"/>
                    <a:pt x="249" y="63"/>
                  </a:cubicBezTo>
                  <a:cubicBezTo>
                    <a:pt x="248" y="63"/>
                    <a:pt x="248" y="63"/>
                    <a:pt x="248" y="63"/>
                  </a:cubicBezTo>
                  <a:cubicBezTo>
                    <a:pt x="247" y="63"/>
                    <a:pt x="247" y="63"/>
                    <a:pt x="247" y="63"/>
                  </a:cubicBezTo>
                  <a:cubicBezTo>
                    <a:pt x="247" y="63"/>
                    <a:pt x="247" y="63"/>
                    <a:pt x="247" y="63"/>
                  </a:cubicBezTo>
                  <a:cubicBezTo>
                    <a:pt x="247" y="64"/>
                    <a:pt x="247" y="64"/>
                    <a:pt x="247" y="64"/>
                  </a:cubicBezTo>
                  <a:cubicBezTo>
                    <a:pt x="247" y="65"/>
                    <a:pt x="247" y="65"/>
                    <a:pt x="247" y="65"/>
                  </a:cubicBezTo>
                  <a:cubicBezTo>
                    <a:pt x="247" y="66"/>
                    <a:pt x="247" y="66"/>
                    <a:pt x="247" y="66"/>
                  </a:cubicBezTo>
                  <a:cubicBezTo>
                    <a:pt x="247" y="66"/>
                    <a:pt x="247" y="66"/>
                    <a:pt x="247" y="66"/>
                  </a:cubicBezTo>
                  <a:cubicBezTo>
                    <a:pt x="246" y="64"/>
                    <a:pt x="246" y="64"/>
                    <a:pt x="246" y="64"/>
                  </a:cubicBezTo>
                  <a:cubicBezTo>
                    <a:pt x="246" y="65"/>
                    <a:pt x="246" y="65"/>
                    <a:pt x="246" y="65"/>
                  </a:cubicBezTo>
                  <a:cubicBezTo>
                    <a:pt x="246" y="66"/>
                    <a:pt x="246" y="66"/>
                    <a:pt x="246" y="66"/>
                  </a:cubicBezTo>
                  <a:cubicBezTo>
                    <a:pt x="247" y="66"/>
                    <a:pt x="247" y="66"/>
                    <a:pt x="247" y="66"/>
                  </a:cubicBezTo>
                  <a:cubicBezTo>
                    <a:pt x="248" y="68"/>
                    <a:pt x="248" y="68"/>
                    <a:pt x="248" y="68"/>
                  </a:cubicBezTo>
                  <a:cubicBezTo>
                    <a:pt x="249" y="68"/>
                    <a:pt x="249" y="68"/>
                    <a:pt x="249" y="68"/>
                  </a:cubicBezTo>
                  <a:cubicBezTo>
                    <a:pt x="248" y="68"/>
                    <a:pt x="248" y="68"/>
                    <a:pt x="248" y="68"/>
                  </a:cubicBezTo>
                  <a:cubicBezTo>
                    <a:pt x="247" y="68"/>
                    <a:pt x="247" y="68"/>
                    <a:pt x="247" y="68"/>
                  </a:cubicBezTo>
                  <a:cubicBezTo>
                    <a:pt x="247" y="69"/>
                    <a:pt x="247" y="69"/>
                    <a:pt x="247" y="69"/>
                  </a:cubicBezTo>
                  <a:cubicBezTo>
                    <a:pt x="248" y="70"/>
                    <a:pt x="248" y="70"/>
                    <a:pt x="248" y="70"/>
                  </a:cubicBezTo>
                  <a:cubicBezTo>
                    <a:pt x="249" y="70"/>
                    <a:pt x="249" y="70"/>
                    <a:pt x="249" y="70"/>
                  </a:cubicBezTo>
                  <a:cubicBezTo>
                    <a:pt x="249" y="71"/>
                    <a:pt x="249" y="71"/>
                    <a:pt x="249" y="71"/>
                  </a:cubicBezTo>
                  <a:cubicBezTo>
                    <a:pt x="249" y="71"/>
                    <a:pt x="249" y="71"/>
                    <a:pt x="249" y="71"/>
                  </a:cubicBezTo>
                  <a:cubicBezTo>
                    <a:pt x="247" y="71"/>
                    <a:pt x="247" y="71"/>
                    <a:pt x="247" y="71"/>
                  </a:cubicBezTo>
                  <a:cubicBezTo>
                    <a:pt x="247" y="71"/>
                    <a:pt x="247" y="71"/>
                    <a:pt x="247" y="71"/>
                  </a:cubicBezTo>
                  <a:cubicBezTo>
                    <a:pt x="247" y="71"/>
                    <a:pt x="247" y="71"/>
                    <a:pt x="247" y="71"/>
                  </a:cubicBezTo>
                  <a:cubicBezTo>
                    <a:pt x="247" y="72"/>
                    <a:pt x="247" y="72"/>
                    <a:pt x="247" y="72"/>
                  </a:cubicBezTo>
                  <a:cubicBezTo>
                    <a:pt x="248" y="71"/>
                    <a:pt x="248" y="71"/>
                    <a:pt x="248" y="71"/>
                  </a:cubicBezTo>
                  <a:cubicBezTo>
                    <a:pt x="248" y="72"/>
                    <a:pt x="248" y="72"/>
                    <a:pt x="248" y="72"/>
                  </a:cubicBezTo>
                  <a:cubicBezTo>
                    <a:pt x="250" y="71"/>
                    <a:pt x="250" y="71"/>
                    <a:pt x="250" y="71"/>
                  </a:cubicBezTo>
                  <a:cubicBezTo>
                    <a:pt x="250" y="72"/>
                    <a:pt x="250" y="72"/>
                    <a:pt x="250" y="72"/>
                  </a:cubicBezTo>
                  <a:cubicBezTo>
                    <a:pt x="251" y="72"/>
                    <a:pt x="251" y="72"/>
                    <a:pt x="251" y="72"/>
                  </a:cubicBezTo>
                  <a:cubicBezTo>
                    <a:pt x="251" y="73"/>
                    <a:pt x="251" y="73"/>
                    <a:pt x="251" y="73"/>
                  </a:cubicBezTo>
                  <a:cubicBezTo>
                    <a:pt x="252" y="74"/>
                    <a:pt x="252" y="74"/>
                    <a:pt x="252" y="74"/>
                  </a:cubicBezTo>
                  <a:cubicBezTo>
                    <a:pt x="253" y="74"/>
                    <a:pt x="253" y="74"/>
                    <a:pt x="253" y="74"/>
                  </a:cubicBezTo>
                  <a:cubicBezTo>
                    <a:pt x="253" y="73"/>
                    <a:pt x="253" y="73"/>
                    <a:pt x="253" y="73"/>
                  </a:cubicBezTo>
                  <a:cubicBezTo>
                    <a:pt x="253" y="73"/>
                    <a:pt x="253" y="73"/>
                    <a:pt x="253" y="73"/>
                  </a:cubicBezTo>
                  <a:cubicBezTo>
                    <a:pt x="254" y="73"/>
                    <a:pt x="254" y="73"/>
                    <a:pt x="254" y="73"/>
                  </a:cubicBezTo>
                  <a:cubicBezTo>
                    <a:pt x="254" y="73"/>
                    <a:pt x="254" y="73"/>
                    <a:pt x="254" y="73"/>
                  </a:cubicBezTo>
                  <a:cubicBezTo>
                    <a:pt x="255" y="74"/>
                    <a:pt x="255" y="74"/>
                    <a:pt x="255" y="74"/>
                  </a:cubicBezTo>
                  <a:cubicBezTo>
                    <a:pt x="254" y="74"/>
                    <a:pt x="254" y="74"/>
                    <a:pt x="254" y="74"/>
                  </a:cubicBezTo>
                  <a:cubicBezTo>
                    <a:pt x="254" y="76"/>
                    <a:pt x="254" y="76"/>
                    <a:pt x="254" y="76"/>
                  </a:cubicBezTo>
                  <a:cubicBezTo>
                    <a:pt x="254" y="77"/>
                    <a:pt x="254" y="77"/>
                    <a:pt x="254" y="77"/>
                  </a:cubicBezTo>
                  <a:cubicBezTo>
                    <a:pt x="254" y="77"/>
                    <a:pt x="254" y="77"/>
                    <a:pt x="254" y="77"/>
                  </a:cubicBezTo>
                  <a:cubicBezTo>
                    <a:pt x="255" y="78"/>
                    <a:pt x="255" y="78"/>
                    <a:pt x="255" y="78"/>
                  </a:cubicBezTo>
                  <a:cubicBezTo>
                    <a:pt x="254" y="79"/>
                    <a:pt x="254" y="79"/>
                    <a:pt x="254" y="79"/>
                  </a:cubicBezTo>
                  <a:cubicBezTo>
                    <a:pt x="254" y="80"/>
                    <a:pt x="254" y="80"/>
                    <a:pt x="254" y="80"/>
                  </a:cubicBezTo>
                  <a:cubicBezTo>
                    <a:pt x="254" y="81"/>
                    <a:pt x="254" y="81"/>
                    <a:pt x="254" y="81"/>
                  </a:cubicBezTo>
                  <a:cubicBezTo>
                    <a:pt x="253" y="81"/>
                    <a:pt x="253" y="81"/>
                    <a:pt x="253" y="81"/>
                  </a:cubicBezTo>
                  <a:cubicBezTo>
                    <a:pt x="252" y="82"/>
                    <a:pt x="252" y="82"/>
                    <a:pt x="252" y="82"/>
                  </a:cubicBezTo>
                  <a:cubicBezTo>
                    <a:pt x="251" y="82"/>
                    <a:pt x="251" y="82"/>
                    <a:pt x="251" y="82"/>
                  </a:cubicBezTo>
                  <a:cubicBezTo>
                    <a:pt x="250" y="83"/>
                    <a:pt x="250" y="83"/>
                    <a:pt x="250" y="83"/>
                  </a:cubicBezTo>
                  <a:cubicBezTo>
                    <a:pt x="251" y="84"/>
                    <a:pt x="251" y="84"/>
                    <a:pt x="251" y="84"/>
                  </a:cubicBezTo>
                  <a:cubicBezTo>
                    <a:pt x="250" y="84"/>
                    <a:pt x="250" y="84"/>
                    <a:pt x="250" y="84"/>
                  </a:cubicBezTo>
                  <a:cubicBezTo>
                    <a:pt x="249" y="85"/>
                    <a:pt x="249" y="85"/>
                    <a:pt x="249" y="85"/>
                  </a:cubicBezTo>
                  <a:cubicBezTo>
                    <a:pt x="249" y="86"/>
                    <a:pt x="249" y="86"/>
                    <a:pt x="249" y="86"/>
                  </a:cubicBezTo>
                  <a:cubicBezTo>
                    <a:pt x="250" y="86"/>
                    <a:pt x="250" y="86"/>
                    <a:pt x="250" y="86"/>
                  </a:cubicBezTo>
                  <a:cubicBezTo>
                    <a:pt x="250" y="86"/>
                    <a:pt x="250" y="86"/>
                    <a:pt x="250" y="86"/>
                  </a:cubicBezTo>
                  <a:cubicBezTo>
                    <a:pt x="249" y="87"/>
                    <a:pt x="249" y="87"/>
                    <a:pt x="249" y="87"/>
                  </a:cubicBezTo>
                  <a:cubicBezTo>
                    <a:pt x="249" y="87"/>
                    <a:pt x="249" y="87"/>
                    <a:pt x="249" y="87"/>
                  </a:cubicBezTo>
                  <a:cubicBezTo>
                    <a:pt x="249" y="88"/>
                    <a:pt x="249" y="88"/>
                    <a:pt x="249" y="88"/>
                  </a:cubicBezTo>
                  <a:cubicBezTo>
                    <a:pt x="249" y="88"/>
                    <a:pt x="249" y="88"/>
                    <a:pt x="249" y="88"/>
                  </a:cubicBezTo>
                  <a:cubicBezTo>
                    <a:pt x="249" y="89"/>
                    <a:pt x="249" y="89"/>
                    <a:pt x="249" y="89"/>
                  </a:cubicBezTo>
                  <a:cubicBezTo>
                    <a:pt x="249" y="90"/>
                    <a:pt x="249" y="90"/>
                    <a:pt x="249" y="90"/>
                  </a:cubicBezTo>
                  <a:cubicBezTo>
                    <a:pt x="249" y="90"/>
                    <a:pt x="249" y="90"/>
                    <a:pt x="249" y="90"/>
                  </a:cubicBezTo>
                  <a:cubicBezTo>
                    <a:pt x="249" y="91"/>
                    <a:pt x="249" y="91"/>
                    <a:pt x="249" y="91"/>
                  </a:cubicBezTo>
                  <a:cubicBezTo>
                    <a:pt x="250" y="91"/>
                    <a:pt x="250" y="91"/>
                    <a:pt x="250" y="91"/>
                  </a:cubicBezTo>
                  <a:cubicBezTo>
                    <a:pt x="251" y="91"/>
                    <a:pt x="251" y="91"/>
                    <a:pt x="251" y="91"/>
                  </a:cubicBezTo>
                  <a:cubicBezTo>
                    <a:pt x="251" y="90"/>
                    <a:pt x="251" y="90"/>
                    <a:pt x="251" y="90"/>
                  </a:cubicBezTo>
                  <a:cubicBezTo>
                    <a:pt x="251" y="90"/>
                    <a:pt x="251" y="90"/>
                    <a:pt x="251" y="90"/>
                  </a:cubicBezTo>
                  <a:cubicBezTo>
                    <a:pt x="251" y="90"/>
                    <a:pt x="251" y="90"/>
                    <a:pt x="251" y="90"/>
                  </a:cubicBezTo>
                  <a:cubicBezTo>
                    <a:pt x="252" y="90"/>
                    <a:pt x="252" y="90"/>
                    <a:pt x="252" y="90"/>
                  </a:cubicBezTo>
                  <a:cubicBezTo>
                    <a:pt x="253" y="89"/>
                    <a:pt x="253" y="89"/>
                    <a:pt x="253" y="89"/>
                  </a:cubicBezTo>
                  <a:cubicBezTo>
                    <a:pt x="253" y="90"/>
                    <a:pt x="253" y="90"/>
                    <a:pt x="253" y="90"/>
                  </a:cubicBezTo>
                  <a:cubicBezTo>
                    <a:pt x="252" y="91"/>
                    <a:pt x="252" y="91"/>
                    <a:pt x="252" y="91"/>
                  </a:cubicBezTo>
                  <a:cubicBezTo>
                    <a:pt x="252" y="91"/>
                    <a:pt x="252" y="91"/>
                    <a:pt x="252" y="91"/>
                  </a:cubicBezTo>
                  <a:cubicBezTo>
                    <a:pt x="252" y="91"/>
                    <a:pt x="252" y="91"/>
                    <a:pt x="252" y="91"/>
                  </a:cubicBezTo>
                  <a:cubicBezTo>
                    <a:pt x="252" y="92"/>
                    <a:pt x="252" y="92"/>
                    <a:pt x="252" y="92"/>
                  </a:cubicBezTo>
                  <a:cubicBezTo>
                    <a:pt x="252" y="92"/>
                    <a:pt x="252" y="92"/>
                    <a:pt x="252" y="92"/>
                  </a:cubicBezTo>
                  <a:cubicBezTo>
                    <a:pt x="253" y="93"/>
                    <a:pt x="253" y="93"/>
                    <a:pt x="253" y="93"/>
                  </a:cubicBezTo>
                  <a:cubicBezTo>
                    <a:pt x="254" y="93"/>
                    <a:pt x="254" y="93"/>
                    <a:pt x="254" y="93"/>
                  </a:cubicBezTo>
                  <a:cubicBezTo>
                    <a:pt x="254" y="93"/>
                    <a:pt x="254" y="93"/>
                    <a:pt x="254" y="93"/>
                  </a:cubicBezTo>
                  <a:cubicBezTo>
                    <a:pt x="255" y="93"/>
                    <a:pt x="255" y="93"/>
                    <a:pt x="255" y="93"/>
                  </a:cubicBezTo>
                  <a:cubicBezTo>
                    <a:pt x="255" y="93"/>
                    <a:pt x="255" y="93"/>
                    <a:pt x="255" y="93"/>
                  </a:cubicBezTo>
                  <a:cubicBezTo>
                    <a:pt x="256" y="92"/>
                    <a:pt x="256" y="92"/>
                    <a:pt x="256" y="92"/>
                  </a:cubicBezTo>
                  <a:cubicBezTo>
                    <a:pt x="256" y="92"/>
                    <a:pt x="256" y="92"/>
                    <a:pt x="256" y="92"/>
                  </a:cubicBezTo>
                  <a:cubicBezTo>
                    <a:pt x="257" y="91"/>
                    <a:pt x="257" y="91"/>
                    <a:pt x="257" y="91"/>
                  </a:cubicBezTo>
                  <a:cubicBezTo>
                    <a:pt x="257" y="91"/>
                    <a:pt x="257" y="91"/>
                    <a:pt x="257" y="91"/>
                  </a:cubicBezTo>
                  <a:cubicBezTo>
                    <a:pt x="257" y="92"/>
                    <a:pt x="257" y="92"/>
                    <a:pt x="257" y="92"/>
                  </a:cubicBezTo>
                  <a:cubicBezTo>
                    <a:pt x="257" y="92"/>
                    <a:pt x="257" y="92"/>
                    <a:pt x="257" y="92"/>
                  </a:cubicBezTo>
                  <a:cubicBezTo>
                    <a:pt x="257" y="92"/>
                    <a:pt x="257" y="92"/>
                    <a:pt x="257" y="92"/>
                  </a:cubicBezTo>
                  <a:cubicBezTo>
                    <a:pt x="258" y="92"/>
                    <a:pt x="258" y="92"/>
                    <a:pt x="258" y="92"/>
                  </a:cubicBezTo>
                  <a:cubicBezTo>
                    <a:pt x="258" y="91"/>
                    <a:pt x="258" y="91"/>
                    <a:pt x="258" y="91"/>
                  </a:cubicBezTo>
                  <a:cubicBezTo>
                    <a:pt x="259" y="91"/>
                    <a:pt x="259" y="91"/>
                    <a:pt x="259" y="91"/>
                  </a:cubicBezTo>
                  <a:cubicBezTo>
                    <a:pt x="259" y="91"/>
                    <a:pt x="259" y="91"/>
                    <a:pt x="259" y="91"/>
                  </a:cubicBezTo>
                  <a:cubicBezTo>
                    <a:pt x="259" y="92"/>
                    <a:pt x="259" y="92"/>
                    <a:pt x="259" y="92"/>
                  </a:cubicBezTo>
                  <a:cubicBezTo>
                    <a:pt x="258" y="94"/>
                    <a:pt x="258" y="94"/>
                    <a:pt x="258" y="94"/>
                  </a:cubicBezTo>
                  <a:cubicBezTo>
                    <a:pt x="257" y="94"/>
                    <a:pt x="257" y="94"/>
                    <a:pt x="257" y="94"/>
                  </a:cubicBezTo>
                  <a:cubicBezTo>
                    <a:pt x="257" y="95"/>
                    <a:pt x="257" y="95"/>
                    <a:pt x="257" y="95"/>
                  </a:cubicBezTo>
                  <a:cubicBezTo>
                    <a:pt x="258" y="95"/>
                    <a:pt x="258" y="95"/>
                    <a:pt x="258" y="95"/>
                  </a:cubicBezTo>
                  <a:cubicBezTo>
                    <a:pt x="259" y="95"/>
                    <a:pt x="259" y="95"/>
                    <a:pt x="259" y="95"/>
                  </a:cubicBezTo>
                  <a:cubicBezTo>
                    <a:pt x="260" y="95"/>
                    <a:pt x="260" y="95"/>
                    <a:pt x="260" y="95"/>
                  </a:cubicBezTo>
                  <a:cubicBezTo>
                    <a:pt x="260" y="96"/>
                    <a:pt x="260" y="96"/>
                    <a:pt x="260" y="96"/>
                  </a:cubicBezTo>
                  <a:cubicBezTo>
                    <a:pt x="261" y="96"/>
                    <a:pt x="261" y="96"/>
                    <a:pt x="261" y="96"/>
                  </a:cubicBezTo>
                  <a:cubicBezTo>
                    <a:pt x="261" y="95"/>
                    <a:pt x="261" y="95"/>
                    <a:pt x="261" y="95"/>
                  </a:cubicBezTo>
                  <a:cubicBezTo>
                    <a:pt x="262" y="95"/>
                    <a:pt x="262" y="95"/>
                    <a:pt x="262" y="95"/>
                  </a:cubicBezTo>
                  <a:cubicBezTo>
                    <a:pt x="262" y="96"/>
                    <a:pt x="262" y="96"/>
                    <a:pt x="262" y="96"/>
                  </a:cubicBezTo>
                  <a:cubicBezTo>
                    <a:pt x="262" y="96"/>
                    <a:pt x="262" y="96"/>
                    <a:pt x="262" y="96"/>
                  </a:cubicBezTo>
                  <a:cubicBezTo>
                    <a:pt x="262" y="96"/>
                    <a:pt x="262" y="96"/>
                    <a:pt x="262" y="96"/>
                  </a:cubicBezTo>
                  <a:cubicBezTo>
                    <a:pt x="263" y="97"/>
                    <a:pt x="263" y="97"/>
                    <a:pt x="263" y="97"/>
                  </a:cubicBezTo>
                  <a:cubicBezTo>
                    <a:pt x="264" y="96"/>
                    <a:pt x="264" y="96"/>
                    <a:pt x="264" y="96"/>
                  </a:cubicBezTo>
                  <a:cubicBezTo>
                    <a:pt x="263" y="96"/>
                    <a:pt x="263" y="96"/>
                    <a:pt x="263" y="96"/>
                  </a:cubicBezTo>
                  <a:cubicBezTo>
                    <a:pt x="263" y="95"/>
                    <a:pt x="263" y="95"/>
                    <a:pt x="263" y="95"/>
                  </a:cubicBezTo>
                  <a:cubicBezTo>
                    <a:pt x="264" y="95"/>
                    <a:pt x="264" y="95"/>
                    <a:pt x="264" y="95"/>
                  </a:cubicBezTo>
                  <a:cubicBezTo>
                    <a:pt x="264" y="95"/>
                    <a:pt x="264" y="95"/>
                    <a:pt x="264" y="95"/>
                  </a:cubicBezTo>
                  <a:cubicBezTo>
                    <a:pt x="264" y="96"/>
                    <a:pt x="264" y="96"/>
                    <a:pt x="264" y="96"/>
                  </a:cubicBezTo>
                  <a:cubicBezTo>
                    <a:pt x="264" y="97"/>
                    <a:pt x="264" y="97"/>
                    <a:pt x="264" y="97"/>
                  </a:cubicBezTo>
                  <a:cubicBezTo>
                    <a:pt x="265" y="97"/>
                    <a:pt x="265" y="97"/>
                    <a:pt x="265" y="97"/>
                  </a:cubicBezTo>
                  <a:cubicBezTo>
                    <a:pt x="265" y="96"/>
                    <a:pt x="265" y="96"/>
                    <a:pt x="265" y="96"/>
                  </a:cubicBezTo>
                  <a:cubicBezTo>
                    <a:pt x="265" y="95"/>
                    <a:pt x="265" y="95"/>
                    <a:pt x="265" y="95"/>
                  </a:cubicBezTo>
                  <a:cubicBezTo>
                    <a:pt x="266" y="95"/>
                    <a:pt x="266" y="95"/>
                    <a:pt x="266" y="95"/>
                  </a:cubicBezTo>
                  <a:cubicBezTo>
                    <a:pt x="266" y="96"/>
                    <a:pt x="266" y="96"/>
                    <a:pt x="266" y="96"/>
                  </a:cubicBezTo>
                  <a:cubicBezTo>
                    <a:pt x="265" y="96"/>
                    <a:pt x="265" y="96"/>
                    <a:pt x="265" y="96"/>
                  </a:cubicBezTo>
                  <a:cubicBezTo>
                    <a:pt x="265" y="97"/>
                    <a:pt x="265" y="97"/>
                    <a:pt x="265" y="97"/>
                  </a:cubicBezTo>
                  <a:cubicBezTo>
                    <a:pt x="267" y="97"/>
                    <a:pt x="267" y="97"/>
                    <a:pt x="267" y="97"/>
                  </a:cubicBezTo>
                  <a:cubicBezTo>
                    <a:pt x="267" y="96"/>
                    <a:pt x="267" y="96"/>
                    <a:pt x="267" y="96"/>
                  </a:cubicBezTo>
                  <a:cubicBezTo>
                    <a:pt x="268" y="95"/>
                    <a:pt x="268" y="95"/>
                    <a:pt x="268" y="95"/>
                  </a:cubicBezTo>
                  <a:cubicBezTo>
                    <a:pt x="268" y="96"/>
                    <a:pt x="268" y="96"/>
                    <a:pt x="268" y="96"/>
                  </a:cubicBezTo>
                  <a:cubicBezTo>
                    <a:pt x="268" y="96"/>
                    <a:pt x="268" y="96"/>
                    <a:pt x="268" y="96"/>
                  </a:cubicBezTo>
                  <a:cubicBezTo>
                    <a:pt x="268" y="97"/>
                    <a:pt x="268" y="97"/>
                    <a:pt x="268" y="97"/>
                  </a:cubicBezTo>
                  <a:cubicBezTo>
                    <a:pt x="269" y="97"/>
                    <a:pt x="269" y="97"/>
                    <a:pt x="269" y="97"/>
                  </a:cubicBezTo>
                  <a:cubicBezTo>
                    <a:pt x="269" y="96"/>
                    <a:pt x="269" y="96"/>
                    <a:pt x="269" y="96"/>
                  </a:cubicBezTo>
                  <a:cubicBezTo>
                    <a:pt x="269" y="95"/>
                    <a:pt x="269" y="95"/>
                    <a:pt x="269" y="95"/>
                  </a:cubicBezTo>
                  <a:cubicBezTo>
                    <a:pt x="269" y="97"/>
                    <a:pt x="269" y="97"/>
                    <a:pt x="269" y="97"/>
                  </a:cubicBezTo>
                  <a:cubicBezTo>
                    <a:pt x="269" y="97"/>
                    <a:pt x="269" y="97"/>
                    <a:pt x="269" y="97"/>
                  </a:cubicBezTo>
                  <a:cubicBezTo>
                    <a:pt x="270" y="97"/>
                    <a:pt x="270" y="97"/>
                    <a:pt x="270" y="97"/>
                  </a:cubicBezTo>
                  <a:cubicBezTo>
                    <a:pt x="271" y="98"/>
                    <a:pt x="271" y="98"/>
                    <a:pt x="271" y="98"/>
                  </a:cubicBezTo>
                  <a:cubicBezTo>
                    <a:pt x="272" y="98"/>
                    <a:pt x="272" y="98"/>
                    <a:pt x="272" y="98"/>
                  </a:cubicBezTo>
                  <a:cubicBezTo>
                    <a:pt x="273" y="98"/>
                    <a:pt x="273" y="98"/>
                    <a:pt x="273" y="98"/>
                  </a:cubicBezTo>
                  <a:cubicBezTo>
                    <a:pt x="273" y="98"/>
                    <a:pt x="273" y="98"/>
                    <a:pt x="273" y="98"/>
                  </a:cubicBezTo>
                  <a:cubicBezTo>
                    <a:pt x="274" y="98"/>
                    <a:pt x="274" y="98"/>
                    <a:pt x="274" y="98"/>
                  </a:cubicBezTo>
                  <a:cubicBezTo>
                    <a:pt x="274" y="97"/>
                    <a:pt x="274" y="97"/>
                    <a:pt x="274" y="97"/>
                  </a:cubicBezTo>
                  <a:cubicBezTo>
                    <a:pt x="274" y="97"/>
                    <a:pt x="274" y="97"/>
                    <a:pt x="274" y="97"/>
                  </a:cubicBezTo>
                  <a:cubicBezTo>
                    <a:pt x="275" y="96"/>
                    <a:pt x="275" y="96"/>
                    <a:pt x="275" y="96"/>
                  </a:cubicBezTo>
                  <a:cubicBezTo>
                    <a:pt x="276" y="95"/>
                    <a:pt x="276" y="95"/>
                    <a:pt x="276" y="95"/>
                  </a:cubicBezTo>
                  <a:cubicBezTo>
                    <a:pt x="275" y="95"/>
                    <a:pt x="275" y="95"/>
                    <a:pt x="275" y="95"/>
                  </a:cubicBezTo>
                  <a:cubicBezTo>
                    <a:pt x="276" y="94"/>
                    <a:pt x="276" y="94"/>
                    <a:pt x="276" y="94"/>
                  </a:cubicBezTo>
                  <a:cubicBezTo>
                    <a:pt x="276" y="94"/>
                    <a:pt x="276" y="94"/>
                    <a:pt x="276" y="94"/>
                  </a:cubicBezTo>
                  <a:cubicBezTo>
                    <a:pt x="276" y="95"/>
                    <a:pt x="276" y="95"/>
                    <a:pt x="276" y="95"/>
                  </a:cubicBezTo>
                  <a:cubicBezTo>
                    <a:pt x="277" y="95"/>
                    <a:pt x="277" y="95"/>
                    <a:pt x="277" y="95"/>
                  </a:cubicBezTo>
                  <a:cubicBezTo>
                    <a:pt x="277" y="95"/>
                    <a:pt x="277" y="95"/>
                    <a:pt x="277" y="95"/>
                  </a:cubicBezTo>
                  <a:cubicBezTo>
                    <a:pt x="276" y="96"/>
                    <a:pt x="276" y="96"/>
                    <a:pt x="276" y="96"/>
                  </a:cubicBezTo>
                  <a:cubicBezTo>
                    <a:pt x="276" y="97"/>
                    <a:pt x="276" y="97"/>
                    <a:pt x="276" y="97"/>
                  </a:cubicBezTo>
                  <a:cubicBezTo>
                    <a:pt x="276" y="99"/>
                    <a:pt x="276" y="99"/>
                    <a:pt x="276" y="99"/>
                  </a:cubicBezTo>
                  <a:close/>
                  <a:moveTo>
                    <a:pt x="245" y="62"/>
                  </a:moveTo>
                  <a:cubicBezTo>
                    <a:pt x="246" y="62"/>
                    <a:pt x="246" y="62"/>
                    <a:pt x="246" y="62"/>
                  </a:cubicBezTo>
                  <a:cubicBezTo>
                    <a:pt x="246" y="62"/>
                    <a:pt x="246" y="62"/>
                    <a:pt x="246" y="62"/>
                  </a:cubicBezTo>
                  <a:cubicBezTo>
                    <a:pt x="245" y="62"/>
                    <a:pt x="245" y="62"/>
                    <a:pt x="245" y="62"/>
                  </a:cubicBezTo>
                  <a:cubicBezTo>
                    <a:pt x="245" y="62"/>
                    <a:pt x="245" y="62"/>
                    <a:pt x="245" y="62"/>
                  </a:cubicBezTo>
                  <a:cubicBezTo>
                    <a:pt x="245" y="62"/>
                    <a:pt x="245" y="62"/>
                    <a:pt x="245" y="62"/>
                  </a:cubicBezTo>
                  <a:close/>
                  <a:moveTo>
                    <a:pt x="244" y="67"/>
                  </a:moveTo>
                  <a:cubicBezTo>
                    <a:pt x="244" y="67"/>
                    <a:pt x="244" y="67"/>
                    <a:pt x="244" y="67"/>
                  </a:cubicBezTo>
                  <a:cubicBezTo>
                    <a:pt x="244" y="66"/>
                    <a:pt x="244" y="66"/>
                    <a:pt x="244" y="66"/>
                  </a:cubicBezTo>
                  <a:cubicBezTo>
                    <a:pt x="245" y="67"/>
                    <a:pt x="245" y="67"/>
                    <a:pt x="245" y="67"/>
                  </a:cubicBezTo>
                  <a:cubicBezTo>
                    <a:pt x="244" y="67"/>
                    <a:pt x="244" y="67"/>
                    <a:pt x="244" y="67"/>
                  </a:cubicBezTo>
                  <a:cubicBezTo>
                    <a:pt x="244" y="67"/>
                    <a:pt x="244" y="67"/>
                    <a:pt x="244" y="67"/>
                  </a:cubicBezTo>
                  <a:close/>
                  <a:moveTo>
                    <a:pt x="222" y="74"/>
                  </a:moveTo>
                  <a:cubicBezTo>
                    <a:pt x="222" y="75"/>
                    <a:pt x="222" y="75"/>
                    <a:pt x="222" y="75"/>
                  </a:cubicBezTo>
                  <a:cubicBezTo>
                    <a:pt x="223" y="75"/>
                    <a:pt x="223" y="75"/>
                    <a:pt x="223" y="75"/>
                  </a:cubicBezTo>
                  <a:cubicBezTo>
                    <a:pt x="223" y="75"/>
                    <a:pt x="223" y="75"/>
                    <a:pt x="223" y="75"/>
                  </a:cubicBezTo>
                  <a:cubicBezTo>
                    <a:pt x="222" y="74"/>
                    <a:pt x="222" y="74"/>
                    <a:pt x="222" y="74"/>
                  </a:cubicBezTo>
                  <a:close/>
                  <a:moveTo>
                    <a:pt x="236" y="62"/>
                  </a:moveTo>
                  <a:cubicBezTo>
                    <a:pt x="236" y="62"/>
                    <a:pt x="236" y="62"/>
                    <a:pt x="236" y="62"/>
                  </a:cubicBezTo>
                  <a:cubicBezTo>
                    <a:pt x="237" y="63"/>
                    <a:pt x="237" y="63"/>
                    <a:pt x="237" y="63"/>
                  </a:cubicBezTo>
                  <a:cubicBezTo>
                    <a:pt x="237" y="64"/>
                    <a:pt x="237" y="64"/>
                    <a:pt x="237" y="64"/>
                  </a:cubicBezTo>
                  <a:cubicBezTo>
                    <a:pt x="237" y="63"/>
                    <a:pt x="237" y="63"/>
                    <a:pt x="237" y="63"/>
                  </a:cubicBezTo>
                  <a:cubicBezTo>
                    <a:pt x="237" y="63"/>
                    <a:pt x="237" y="63"/>
                    <a:pt x="237" y="63"/>
                  </a:cubicBezTo>
                  <a:cubicBezTo>
                    <a:pt x="237" y="62"/>
                    <a:pt x="237" y="62"/>
                    <a:pt x="237" y="62"/>
                  </a:cubicBezTo>
                  <a:cubicBezTo>
                    <a:pt x="236" y="62"/>
                    <a:pt x="236" y="62"/>
                    <a:pt x="236" y="62"/>
                  </a:cubicBezTo>
                  <a:close/>
                  <a:moveTo>
                    <a:pt x="230" y="62"/>
                  </a:moveTo>
                  <a:cubicBezTo>
                    <a:pt x="230" y="63"/>
                    <a:pt x="230" y="63"/>
                    <a:pt x="230" y="63"/>
                  </a:cubicBezTo>
                  <a:cubicBezTo>
                    <a:pt x="230" y="63"/>
                    <a:pt x="230" y="63"/>
                    <a:pt x="230" y="63"/>
                  </a:cubicBezTo>
                  <a:cubicBezTo>
                    <a:pt x="231" y="63"/>
                    <a:pt x="231" y="63"/>
                    <a:pt x="231" y="63"/>
                  </a:cubicBezTo>
                  <a:cubicBezTo>
                    <a:pt x="231" y="63"/>
                    <a:pt x="231" y="63"/>
                    <a:pt x="231" y="63"/>
                  </a:cubicBezTo>
                  <a:cubicBezTo>
                    <a:pt x="232" y="63"/>
                    <a:pt x="232" y="63"/>
                    <a:pt x="232" y="63"/>
                  </a:cubicBezTo>
                  <a:cubicBezTo>
                    <a:pt x="233" y="62"/>
                    <a:pt x="233" y="62"/>
                    <a:pt x="233" y="62"/>
                  </a:cubicBezTo>
                  <a:cubicBezTo>
                    <a:pt x="234" y="62"/>
                    <a:pt x="234" y="62"/>
                    <a:pt x="234" y="62"/>
                  </a:cubicBezTo>
                  <a:cubicBezTo>
                    <a:pt x="235" y="62"/>
                    <a:pt x="235" y="62"/>
                    <a:pt x="235" y="62"/>
                  </a:cubicBezTo>
                  <a:cubicBezTo>
                    <a:pt x="235" y="62"/>
                    <a:pt x="235" y="62"/>
                    <a:pt x="235" y="62"/>
                  </a:cubicBezTo>
                  <a:cubicBezTo>
                    <a:pt x="233" y="61"/>
                    <a:pt x="233" y="61"/>
                    <a:pt x="233" y="61"/>
                  </a:cubicBezTo>
                  <a:cubicBezTo>
                    <a:pt x="232" y="62"/>
                    <a:pt x="232" y="62"/>
                    <a:pt x="232" y="62"/>
                  </a:cubicBezTo>
                  <a:cubicBezTo>
                    <a:pt x="232" y="62"/>
                    <a:pt x="232" y="62"/>
                    <a:pt x="232" y="62"/>
                  </a:cubicBezTo>
                  <a:cubicBezTo>
                    <a:pt x="231" y="62"/>
                    <a:pt x="231" y="62"/>
                    <a:pt x="231" y="62"/>
                  </a:cubicBezTo>
                  <a:cubicBezTo>
                    <a:pt x="230" y="62"/>
                    <a:pt x="230" y="62"/>
                    <a:pt x="230" y="62"/>
                  </a:cubicBezTo>
                  <a:cubicBezTo>
                    <a:pt x="230" y="62"/>
                    <a:pt x="230" y="62"/>
                    <a:pt x="230" y="62"/>
                  </a:cubicBezTo>
                  <a:close/>
                  <a:moveTo>
                    <a:pt x="223" y="65"/>
                  </a:moveTo>
                  <a:cubicBezTo>
                    <a:pt x="222" y="64"/>
                    <a:pt x="222" y="64"/>
                    <a:pt x="222" y="64"/>
                  </a:cubicBezTo>
                  <a:cubicBezTo>
                    <a:pt x="221" y="64"/>
                    <a:pt x="221" y="64"/>
                    <a:pt x="221" y="64"/>
                  </a:cubicBezTo>
                  <a:cubicBezTo>
                    <a:pt x="220" y="64"/>
                    <a:pt x="220" y="64"/>
                    <a:pt x="220" y="64"/>
                  </a:cubicBezTo>
                  <a:cubicBezTo>
                    <a:pt x="220" y="63"/>
                    <a:pt x="220" y="63"/>
                    <a:pt x="220" y="63"/>
                  </a:cubicBezTo>
                  <a:cubicBezTo>
                    <a:pt x="221" y="62"/>
                    <a:pt x="221" y="62"/>
                    <a:pt x="221" y="62"/>
                  </a:cubicBezTo>
                  <a:cubicBezTo>
                    <a:pt x="221" y="62"/>
                    <a:pt x="221" y="62"/>
                    <a:pt x="221" y="62"/>
                  </a:cubicBezTo>
                  <a:cubicBezTo>
                    <a:pt x="221" y="61"/>
                    <a:pt x="221" y="61"/>
                    <a:pt x="221" y="61"/>
                  </a:cubicBezTo>
                  <a:cubicBezTo>
                    <a:pt x="221" y="60"/>
                    <a:pt x="221" y="60"/>
                    <a:pt x="221" y="60"/>
                  </a:cubicBezTo>
                  <a:cubicBezTo>
                    <a:pt x="221" y="60"/>
                    <a:pt x="221" y="60"/>
                    <a:pt x="221" y="60"/>
                  </a:cubicBezTo>
                  <a:cubicBezTo>
                    <a:pt x="222" y="60"/>
                    <a:pt x="222" y="60"/>
                    <a:pt x="222" y="60"/>
                  </a:cubicBezTo>
                  <a:cubicBezTo>
                    <a:pt x="223" y="60"/>
                    <a:pt x="223" y="60"/>
                    <a:pt x="223" y="60"/>
                  </a:cubicBezTo>
                  <a:cubicBezTo>
                    <a:pt x="223" y="60"/>
                    <a:pt x="223" y="60"/>
                    <a:pt x="223" y="60"/>
                  </a:cubicBezTo>
                  <a:cubicBezTo>
                    <a:pt x="223" y="61"/>
                    <a:pt x="223" y="61"/>
                    <a:pt x="223" y="61"/>
                  </a:cubicBezTo>
                  <a:cubicBezTo>
                    <a:pt x="223" y="61"/>
                    <a:pt x="223" y="61"/>
                    <a:pt x="223" y="61"/>
                  </a:cubicBezTo>
                  <a:cubicBezTo>
                    <a:pt x="222" y="61"/>
                    <a:pt x="222" y="61"/>
                    <a:pt x="222" y="61"/>
                  </a:cubicBezTo>
                  <a:cubicBezTo>
                    <a:pt x="223" y="62"/>
                    <a:pt x="223" y="62"/>
                    <a:pt x="223" y="62"/>
                  </a:cubicBezTo>
                  <a:cubicBezTo>
                    <a:pt x="224" y="62"/>
                    <a:pt x="224" y="62"/>
                    <a:pt x="224" y="62"/>
                  </a:cubicBezTo>
                  <a:cubicBezTo>
                    <a:pt x="224" y="62"/>
                    <a:pt x="224" y="62"/>
                    <a:pt x="224" y="62"/>
                  </a:cubicBezTo>
                  <a:cubicBezTo>
                    <a:pt x="223" y="62"/>
                    <a:pt x="223" y="62"/>
                    <a:pt x="223" y="62"/>
                  </a:cubicBezTo>
                  <a:cubicBezTo>
                    <a:pt x="224" y="63"/>
                    <a:pt x="224" y="63"/>
                    <a:pt x="224" y="63"/>
                  </a:cubicBezTo>
                  <a:cubicBezTo>
                    <a:pt x="224" y="64"/>
                    <a:pt x="224" y="64"/>
                    <a:pt x="224" y="64"/>
                  </a:cubicBezTo>
                  <a:cubicBezTo>
                    <a:pt x="223" y="64"/>
                    <a:pt x="223" y="64"/>
                    <a:pt x="223" y="64"/>
                  </a:cubicBezTo>
                  <a:cubicBezTo>
                    <a:pt x="223" y="65"/>
                    <a:pt x="223" y="65"/>
                    <a:pt x="223" y="65"/>
                  </a:cubicBezTo>
                  <a:close/>
                  <a:moveTo>
                    <a:pt x="222" y="67"/>
                  </a:moveTo>
                  <a:cubicBezTo>
                    <a:pt x="223" y="68"/>
                    <a:pt x="223" y="68"/>
                    <a:pt x="223" y="68"/>
                  </a:cubicBezTo>
                  <a:cubicBezTo>
                    <a:pt x="224" y="67"/>
                    <a:pt x="224" y="67"/>
                    <a:pt x="224" y="67"/>
                  </a:cubicBezTo>
                  <a:cubicBezTo>
                    <a:pt x="225" y="66"/>
                    <a:pt x="225" y="66"/>
                    <a:pt x="225" y="66"/>
                  </a:cubicBezTo>
                  <a:cubicBezTo>
                    <a:pt x="224" y="65"/>
                    <a:pt x="224" y="65"/>
                    <a:pt x="224" y="65"/>
                  </a:cubicBezTo>
                  <a:cubicBezTo>
                    <a:pt x="223" y="65"/>
                    <a:pt x="223" y="65"/>
                    <a:pt x="223" y="65"/>
                  </a:cubicBezTo>
                  <a:cubicBezTo>
                    <a:pt x="222" y="65"/>
                    <a:pt x="222" y="65"/>
                    <a:pt x="222" y="65"/>
                  </a:cubicBezTo>
                  <a:cubicBezTo>
                    <a:pt x="221" y="65"/>
                    <a:pt x="221" y="65"/>
                    <a:pt x="221" y="65"/>
                  </a:cubicBezTo>
                  <a:cubicBezTo>
                    <a:pt x="220" y="65"/>
                    <a:pt x="220" y="65"/>
                    <a:pt x="220" y="65"/>
                  </a:cubicBezTo>
                  <a:cubicBezTo>
                    <a:pt x="220" y="65"/>
                    <a:pt x="220" y="65"/>
                    <a:pt x="220" y="65"/>
                  </a:cubicBezTo>
                  <a:cubicBezTo>
                    <a:pt x="219" y="65"/>
                    <a:pt x="219" y="65"/>
                    <a:pt x="219" y="65"/>
                  </a:cubicBezTo>
                  <a:cubicBezTo>
                    <a:pt x="219" y="65"/>
                    <a:pt x="219" y="65"/>
                    <a:pt x="219" y="65"/>
                  </a:cubicBezTo>
                  <a:cubicBezTo>
                    <a:pt x="218" y="66"/>
                    <a:pt x="218" y="66"/>
                    <a:pt x="218" y="66"/>
                  </a:cubicBezTo>
                  <a:cubicBezTo>
                    <a:pt x="219" y="66"/>
                    <a:pt x="219" y="66"/>
                    <a:pt x="219" y="66"/>
                  </a:cubicBezTo>
                  <a:cubicBezTo>
                    <a:pt x="219" y="66"/>
                    <a:pt x="219" y="66"/>
                    <a:pt x="219" y="66"/>
                  </a:cubicBezTo>
                  <a:cubicBezTo>
                    <a:pt x="219" y="67"/>
                    <a:pt x="219" y="67"/>
                    <a:pt x="219" y="67"/>
                  </a:cubicBezTo>
                  <a:cubicBezTo>
                    <a:pt x="220" y="67"/>
                    <a:pt x="220" y="67"/>
                    <a:pt x="220" y="67"/>
                  </a:cubicBezTo>
                  <a:cubicBezTo>
                    <a:pt x="221" y="67"/>
                    <a:pt x="221" y="67"/>
                    <a:pt x="221" y="67"/>
                  </a:cubicBezTo>
                  <a:cubicBezTo>
                    <a:pt x="222" y="67"/>
                    <a:pt x="222" y="67"/>
                    <a:pt x="222" y="67"/>
                  </a:cubicBezTo>
                  <a:close/>
                  <a:moveTo>
                    <a:pt x="218" y="69"/>
                  </a:moveTo>
                  <a:cubicBezTo>
                    <a:pt x="220" y="69"/>
                    <a:pt x="220" y="69"/>
                    <a:pt x="220" y="69"/>
                  </a:cubicBezTo>
                  <a:cubicBezTo>
                    <a:pt x="221" y="69"/>
                    <a:pt x="221" y="69"/>
                    <a:pt x="221" y="69"/>
                  </a:cubicBezTo>
                  <a:cubicBezTo>
                    <a:pt x="222" y="69"/>
                    <a:pt x="222" y="69"/>
                    <a:pt x="222" y="69"/>
                  </a:cubicBezTo>
                  <a:cubicBezTo>
                    <a:pt x="222" y="69"/>
                    <a:pt x="222" y="69"/>
                    <a:pt x="222" y="69"/>
                  </a:cubicBezTo>
                  <a:cubicBezTo>
                    <a:pt x="223" y="69"/>
                    <a:pt x="223" y="69"/>
                    <a:pt x="223" y="69"/>
                  </a:cubicBezTo>
                  <a:cubicBezTo>
                    <a:pt x="224" y="69"/>
                    <a:pt x="224" y="69"/>
                    <a:pt x="224" y="69"/>
                  </a:cubicBezTo>
                  <a:cubicBezTo>
                    <a:pt x="224" y="68"/>
                    <a:pt x="224" y="68"/>
                    <a:pt x="224" y="68"/>
                  </a:cubicBezTo>
                  <a:cubicBezTo>
                    <a:pt x="223" y="68"/>
                    <a:pt x="223" y="68"/>
                    <a:pt x="223" y="68"/>
                  </a:cubicBezTo>
                  <a:cubicBezTo>
                    <a:pt x="221" y="68"/>
                    <a:pt x="221" y="68"/>
                    <a:pt x="221" y="68"/>
                  </a:cubicBezTo>
                  <a:cubicBezTo>
                    <a:pt x="220" y="68"/>
                    <a:pt x="220" y="68"/>
                    <a:pt x="220" y="68"/>
                  </a:cubicBezTo>
                  <a:cubicBezTo>
                    <a:pt x="220" y="68"/>
                    <a:pt x="220" y="68"/>
                    <a:pt x="220" y="68"/>
                  </a:cubicBezTo>
                  <a:cubicBezTo>
                    <a:pt x="219" y="68"/>
                    <a:pt x="219" y="68"/>
                    <a:pt x="219" y="68"/>
                  </a:cubicBezTo>
                  <a:cubicBezTo>
                    <a:pt x="218" y="68"/>
                    <a:pt x="218" y="68"/>
                    <a:pt x="218" y="68"/>
                  </a:cubicBezTo>
                  <a:cubicBezTo>
                    <a:pt x="218" y="69"/>
                    <a:pt x="218" y="69"/>
                    <a:pt x="218" y="69"/>
                  </a:cubicBezTo>
                  <a:close/>
                  <a:moveTo>
                    <a:pt x="218" y="71"/>
                  </a:moveTo>
                  <a:cubicBezTo>
                    <a:pt x="219" y="70"/>
                    <a:pt x="219" y="70"/>
                    <a:pt x="219" y="70"/>
                  </a:cubicBezTo>
                  <a:cubicBezTo>
                    <a:pt x="219" y="70"/>
                    <a:pt x="219" y="70"/>
                    <a:pt x="219" y="70"/>
                  </a:cubicBezTo>
                  <a:cubicBezTo>
                    <a:pt x="220" y="70"/>
                    <a:pt x="220" y="70"/>
                    <a:pt x="220" y="70"/>
                  </a:cubicBezTo>
                  <a:cubicBezTo>
                    <a:pt x="222" y="69"/>
                    <a:pt x="222" y="69"/>
                    <a:pt x="222" y="69"/>
                  </a:cubicBezTo>
                  <a:cubicBezTo>
                    <a:pt x="223" y="70"/>
                    <a:pt x="223" y="70"/>
                    <a:pt x="223" y="70"/>
                  </a:cubicBezTo>
                  <a:cubicBezTo>
                    <a:pt x="223" y="69"/>
                    <a:pt x="223" y="69"/>
                    <a:pt x="223" y="69"/>
                  </a:cubicBezTo>
                  <a:cubicBezTo>
                    <a:pt x="224" y="69"/>
                    <a:pt x="224" y="69"/>
                    <a:pt x="224" y="69"/>
                  </a:cubicBezTo>
                  <a:cubicBezTo>
                    <a:pt x="224" y="70"/>
                    <a:pt x="224" y="70"/>
                    <a:pt x="224" y="70"/>
                  </a:cubicBezTo>
                  <a:cubicBezTo>
                    <a:pt x="223" y="70"/>
                    <a:pt x="223" y="70"/>
                    <a:pt x="223" y="70"/>
                  </a:cubicBezTo>
                  <a:cubicBezTo>
                    <a:pt x="222" y="70"/>
                    <a:pt x="222" y="70"/>
                    <a:pt x="222" y="70"/>
                  </a:cubicBezTo>
                  <a:cubicBezTo>
                    <a:pt x="221" y="70"/>
                    <a:pt x="221" y="70"/>
                    <a:pt x="221" y="70"/>
                  </a:cubicBezTo>
                  <a:cubicBezTo>
                    <a:pt x="221" y="71"/>
                    <a:pt x="221" y="71"/>
                    <a:pt x="221" y="71"/>
                  </a:cubicBezTo>
                  <a:cubicBezTo>
                    <a:pt x="220" y="71"/>
                    <a:pt x="220" y="71"/>
                    <a:pt x="220" y="71"/>
                  </a:cubicBezTo>
                  <a:cubicBezTo>
                    <a:pt x="219" y="71"/>
                    <a:pt x="219" y="71"/>
                    <a:pt x="219" y="71"/>
                  </a:cubicBezTo>
                  <a:cubicBezTo>
                    <a:pt x="219" y="71"/>
                    <a:pt x="219" y="71"/>
                    <a:pt x="219" y="71"/>
                  </a:cubicBezTo>
                  <a:cubicBezTo>
                    <a:pt x="218" y="71"/>
                    <a:pt x="218" y="71"/>
                    <a:pt x="218" y="71"/>
                  </a:cubicBezTo>
                  <a:cubicBezTo>
                    <a:pt x="218" y="71"/>
                    <a:pt x="218" y="71"/>
                    <a:pt x="218" y="71"/>
                  </a:cubicBezTo>
                  <a:cubicBezTo>
                    <a:pt x="218" y="71"/>
                    <a:pt x="218" y="71"/>
                    <a:pt x="218" y="71"/>
                  </a:cubicBezTo>
                  <a:close/>
                  <a:moveTo>
                    <a:pt x="197" y="47"/>
                  </a:moveTo>
                  <a:cubicBezTo>
                    <a:pt x="197" y="46"/>
                    <a:pt x="197" y="46"/>
                    <a:pt x="197" y="46"/>
                  </a:cubicBezTo>
                  <a:cubicBezTo>
                    <a:pt x="197" y="46"/>
                    <a:pt x="197" y="46"/>
                    <a:pt x="197" y="46"/>
                  </a:cubicBezTo>
                  <a:cubicBezTo>
                    <a:pt x="198" y="46"/>
                    <a:pt x="198" y="46"/>
                    <a:pt x="198" y="46"/>
                  </a:cubicBezTo>
                  <a:cubicBezTo>
                    <a:pt x="198" y="46"/>
                    <a:pt x="198" y="46"/>
                    <a:pt x="198" y="46"/>
                  </a:cubicBezTo>
                  <a:cubicBezTo>
                    <a:pt x="197" y="47"/>
                    <a:pt x="197" y="47"/>
                    <a:pt x="197" y="47"/>
                  </a:cubicBezTo>
                  <a:close/>
                  <a:moveTo>
                    <a:pt x="191" y="49"/>
                  </a:moveTo>
                  <a:cubicBezTo>
                    <a:pt x="192" y="49"/>
                    <a:pt x="192" y="49"/>
                    <a:pt x="192" y="49"/>
                  </a:cubicBezTo>
                  <a:cubicBezTo>
                    <a:pt x="192" y="48"/>
                    <a:pt x="192" y="48"/>
                    <a:pt x="192" y="48"/>
                  </a:cubicBezTo>
                  <a:cubicBezTo>
                    <a:pt x="194" y="49"/>
                    <a:pt x="194" y="49"/>
                    <a:pt x="194" y="49"/>
                  </a:cubicBezTo>
                  <a:cubicBezTo>
                    <a:pt x="194" y="49"/>
                    <a:pt x="194" y="49"/>
                    <a:pt x="194" y="49"/>
                  </a:cubicBezTo>
                  <a:cubicBezTo>
                    <a:pt x="195" y="49"/>
                    <a:pt x="195" y="49"/>
                    <a:pt x="195" y="49"/>
                  </a:cubicBezTo>
                  <a:cubicBezTo>
                    <a:pt x="195" y="50"/>
                    <a:pt x="195" y="50"/>
                    <a:pt x="195" y="50"/>
                  </a:cubicBezTo>
                  <a:cubicBezTo>
                    <a:pt x="195" y="50"/>
                    <a:pt x="195" y="50"/>
                    <a:pt x="195" y="50"/>
                  </a:cubicBezTo>
                  <a:cubicBezTo>
                    <a:pt x="195" y="51"/>
                    <a:pt x="195" y="51"/>
                    <a:pt x="195" y="51"/>
                  </a:cubicBezTo>
                  <a:cubicBezTo>
                    <a:pt x="194" y="51"/>
                    <a:pt x="194" y="51"/>
                    <a:pt x="194" y="51"/>
                  </a:cubicBezTo>
                  <a:cubicBezTo>
                    <a:pt x="193" y="51"/>
                    <a:pt x="193" y="51"/>
                    <a:pt x="193" y="51"/>
                  </a:cubicBezTo>
                  <a:cubicBezTo>
                    <a:pt x="193" y="51"/>
                    <a:pt x="193" y="51"/>
                    <a:pt x="193" y="51"/>
                  </a:cubicBezTo>
                  <a:cubicBezTo>
                    <a:pt x="192" y="50"/>
                    <a:pt x="192" y="50"/>
                    <a:pt x="192" y="50"/>
                  </a:cubicBezTo>
                  <a:cubicBezTo>
                    <a:pt x="192" y="49"/>
                    <a:pt x="192" y="49"/>
                    <a:pt x="192" y="49"/>
                  </a:cubicBezTo>
                  <a:cubicBezTo>
                    <a:pt x="191" y="49"/>
                    <a:pt x="191" y="49"/>
                    <a:pt x="191" y="49"/>
                  </a:cubicBezTo>
                  <a:cubicBezTo>
                    <a:pt x="191" y="49"/>
                    <a:pt x="191" y="49"/>
                    <a:pt x="191" y="49"/>
                  </a:cubicBezTo>
                  <a:close/>
                  <a:moveTo>
                    <a:pt x="160" y="50"/>
                  </a:moveTo>
                  <a:cubicBezTo>
                    <a:pt x="159" y="50"/>
                    <a:pt x="159" y="50"/>
                    <a:pt x="159" y="50"/>
                  </a:cubicBezTo>
                  <a:cubicBezTo>
                    <a:pt x="159" y="50"/>
                    <a:pt x="159" y="50"/>
                    <a:pt x="159" y="50"/>
                  </a:cubicBezTo>
                  <a:cubicBezTo>
                    <a:pt x="159" y="50"/>
                    <a:pt x="159" y="50"/>
                    <a:pt x="159" y="50"/>
                  </a:cubicBezTo>
                  <a:cubicBezTo>
                    <a:pt x="160" y="50"/>
                    <a:pt x="160" y="50"/>
                    <a:pt x="160" y="50"/>
                  </a:cubicBezTo>
                  <a:cubicBezTo>
                    <a:pt x="160" y="50"/>
                    <a:pt x="160" y="50"/>
                    <a:pt x="160" y="50"/>
                  </a:cubicBezTo>
                  <a:cubicBezTo>
                    <a:pt x="160" y="50"/>
                    <a:pt x="160" y="50"/>
                    <a:pt x="160" y="50"/>
                  </a:cubicBezTo>
                  <a:close/>
                  <a:moveTo>
                    <a:pt x="163" y="54"/>
                  </a:moveTo>
                  <a:cubicBezTo>
                    <a:pt x="164" y="54"/>
                    <a:pt x="164" y="54"/>
                    <a:pt x="164" y="54"/>
                  </a:cubicBezTo>
                  <a:cubicBezTo>
                    <a:pt x="164" y="54"/>
                    <a:pt x="164" y="54"/>
                    <a:pt x="164" y="54"/>
                  </a:cubicBezTo>
                  <a:cubicBezTo>
                    <a:pt x="163" y="55"/>
                    <a:pt x="163" y="55"/>
                    <a:pt x="163" y="55"/>
                  </a:cubicBezTo>
                  <a:cubicBezTo>
                    <a:pt x="163" y="55"/>
                    <a:pt x="163" y="54"/>
                    <a:pt x="163" y="54"/>
                  </a:cubicBezTo>
                  <a:close/>
                  <a:moveTo>
                    <a:pt x="165" y="53"/>
                  </a:moveTo>
                  <a:cubicBezTo>
                    <a:pt x="165" y="53"/>
                    <a:pt x="165" y="53"/>
                    <a:pt x="165" y="53"/>
                  </a:cubicBezTo>
                  <a:cubicBezTo>
                    <a:pt x="165" y="52"/>
                    <a:pt x="165" y="52"/>
                    <a:pt x="165" y="52"/>
                  </a:cubicBezTo>
                  <a:cubicBezTo>
                    <a:pt x="166" y="52"/>
                    <a:pt x="166" y="52"/>
                    <a:pt x="166" y="52"/>
                  </a:cubicBezTo>
                  <a:cubicBezTo>
                    <a:pt x="166" y="51"/>
                    <a:pt x="166" y="51"/>
                    <a:pt x="166" y="51"/>
                  </a:cubicBezTo>
                  <a:cubicBezTo>
                    <a:pt x="167" y="51"/>
                    <a:pt x="167" y="51"/>
                    <a:pt x="167" y="51"/>
                  </a:cubicBezTo>
                  <a:cubicBezTo>
                    <a:pt x="168" y="50"/>
                    <a:pt x="168" y="50"/>
                    <a:pt x="168" y="50"/>
                  </a:cubicBezTo>
                  <a:cubicBezTo>
                    <a:pt x="168" y="51"/>
                    <a:pt x="168" y="51"/>
                    <a:pt x="168" y="51"/>
                  </a:cubicBezTo>
                  <a:cubicBezTo>
                    <a:pt x="168" y="51"/>
                    <a:pt x="168" y="51"/>
                    <a:pt x="168" y="51"/>
                  </a:cubicBezTo>
                  <a:cubicBezTo>
                    <a:pt x="167" y="52"/>
                    <a:pt x="167" y="52"/>
                    <a:pt x="167" y="52"/>
                  </a:cubicBezTo>
                  <a:cubicBezTo>
                    <a:pt x="167" y="53"/>
                    <a:pt x="167" y="53"/>
                    <a:pt x="167" y="53"/>
                  </a:cubicBezTo>
                  <a:cubicBezTo>
                    <a:pt x="167" y="53"/>
                    <a:pt x="167" y="53"/>
                    <a:pt x="167" y="53"/>
                  </a:cubicBezTo>
                  <a:cubicBezTo>
                    <a:pt x="166" y="54"/>
                    <a:pt x="166" y="54"/>
                    <a:pt x="166" y="54"/>
                  </a:cubicBezTo>
                  <a:cubicBezTo>
                    <a:pt x="166" y="54"/>
                    <a:pt x="166" y="54"/>
                    <a:pt x="166" y="54"/>
                  </a:cubicBezTo>
                  <a:cubicBezTo>
                    <a:pt x="167" y="55"/>
                    <a:pt x="167" y="55"/>
                    <a:pt x="167" y="55"/>
                  </a:cubicBezTo>
                  <a:cubicBezTo>
                    <a:pt x="167" y="54"/>
                    <a:pt x="167" y="54"/>
                    <a:pt x="167" y="54"/>
                  </a:cubicBezTo>
                  <a:cubicBezTo>
                    <a:pt x="168" y="54"/>
                    <a:pt x="168" y="54"/>
                    <a:pt x="168" y="54"/>
                  </a:cubicBezTo>
                  <a:cubicBezTo>
                    <a:pt x="168" y="55"/>
                    <a:pt x="168" y="55"/>
                    <a:pt x="168" y="55"/>
                  </a:cubicBezTo>
                  <a:cubicBezTo>
                    <a:pt x="168" y="55"/>
                    <a:pt x="168" y="55"/>
                    <a:pt x="168" y="55"/>
                  </a:cubicBezTo>
                  <a:cubicBezTo>
                    <a:pt x="169" y="54"/>
                    <a:pt x="169" y="54"/>
                    <a:pt x="169" y="54"/>
                  </a:cubicBezTo>
                  <a:cubicBezTo>
                    <a:pt x="170" y="54"/>
                    <a:pt x="170" y="54"/>
                    <a:pt x="170" y="54"/>
                  </a:cubicBezTo>
                  <a:cubicBezTo>
                    <a:pt x="170" y="54"/>
                    <a:pt x="170" y="54"/>
                    <a:pt x="170" y="54"/>
                  </a:cubicBezTo>
                  <a:cubicBezTo>
                    <a:pt x="171" y="53"/>
                    <a:pt x="171" y="53"/>
                    <a:pt x="171" y="53"/>
                  </a:cubicBezTo>
                  <a:cubicBezTo>
                    <a:pt x="171" y="52"/>
                    <a:pt x="171" y="52"/>
                    <a:pt x="171" y="52"/>
                  </a:cubicBezTo>
                  <a:cubicBezTo>
                    <a:pt x="171" y="52"/>
                    <a:pt x="171" y="52"/>
                    <a:pt x="171" y="52"/>
                  </a:cubicBezTo>
                  <a:cubicBezTo>
                    <a:pt x="172" y="51"/>
                    <a:pt x="172" y="51"/>
                    <a:pt x="172" y="51"/>
                  </a:cubicBezTo>
                  <a:cubicBezTo>
                    <a:pt x="172" y="50"/>
                    <a:pt x="172" y="50"/>
                    <a:pt x="172" y="50"/>
                  </a:cubicBezTo>
                  <a:cubicBezTo>
                    <a:pt x="172" y="50"/>
                    <a:pt x="172" y="50"/>
                    <a:pt x="172" y="50"/>
                  </a:cubicBezTo>
                  <a:cubicBezTo>
                    <a:pt x="173" y="50"/>
                    <a:pt x="173" y="50"/>
                    <a:pt x="173" y="50"/>
                  </a:cubicBezTo>
                  <a:cubicBezTo>
                    <a:pt x="173" y="51"/>
                    <a:pt x="173" y="51"/>
                    <a:pt x="173" y="51"/>
                  </a:cubicBezTo>
                  <a:cubicBezTo>
                    <a:pt x="173" y="52"/>
                    <a:pt x="173" y="52"/>
                    <a:pt x="173" y="52"/>
                  </a:cubicBezTo>
                  <a:cubicBezTo>
                    <a:pt x="172" y="53"/>
                    <a:pt x="172" y="53"/>
                    <a:pt x="172" y="53"/>
                  </a:cubicBezTo>
                  <a:cubicBezTo>
                    <a:pt x="173" y="53"/>
                    <a:pt x="173" y="53"/>
                    <a:pt x="173" y="53"/>
                  </a:cubicBezTo>
                  <a:cubicBezTo>
                    <a:pt x="173" y="53"/>
                    <a:pt x="173" y="53"/>
                    <a:pt x="173" y="53"/>
                  </a:cubicBezTo>
                  <a:cubicBezTo>
                    <a:pt x="174" y="52"/>
                    <a:pt x="174" y="52"/>
                    <a:pt x="174" y="52"/>
                  </a:cubicBezTo>
                  <a:cubicBezTo>
                    <a:pt x="174" y="52"/>
                    <a:pt x="174" y="52"/>
                    <a:pt x="174" y="52"/>
                  </a:cubicBezTo>
                  <a:cubicBezTo>
                    <a:pt x="174" y="51"/>
                    <a:pt x="174" y="51"/>
                    <a:pt x="174" y="51"/>
                  </a:cubicBezTo>
                  <a:cubicBezTo>
                    <a:pt x="175" y="51"/>
                    <a:pt x="175" y="51"/>
                    <a:pt x="175" y="51"/>
                  </a:cubicBezTo>
                  <a:cubicBezTo>
                    <a:pt x="176" y="50"/>
                    <a:pt x="176" y="50"/>
                    <a:pt x="176" y="50"/>
                  </a:cubicBezTo>
                  <a:cubicBezTo>
                    <a:pt x="176" y="49"/>
                    <a:pt x="176" y="49"/>
                    <a:pt x="176" y="49"/>
                  </a:cubicBezTo>
                  <a:cubicBezTo>
                    <a:pt x="176" y="48"/>
                    <a:pt x="176" y="48"/>
                    <a:pt x="176" y="48"/>
                  </a:cubicBezTo>
                  <a:cubicBezTo>
                    <a:pt x="176" y="48"/>
                    <a:pt x="176" y="48"/>
                    <a:pt x="176" y="48"/>
                  </a:cubicBezTo>
                  <a:cubicBezTo>
                    <a:pt x="177" y="48"/>
                    <a:pt x="177" y="48"/>
                    <a:pt x="177" y="48"/>
                  </a:cubicBezTo>
                  <a:cubicBezTo>
                    <a:pt x="178" y="48"/>
                    <a:pt x="178" y="48"/>
                    <a:pt x="178" y="48"/>
                  </a:cubicBezTo>
                  <a:cubicBezTo>
                    <a:pt x="179" y="47"/>
                    <a:pt x="179" y="47"/>
                    <a:pt x="179" y="47"/>
                  </a:cubicBezTo>
                  <a:cubicBezTo>
                    <a:pt x="179" y="46"/>
                    <a:pt x="179" y="46"/>
                    <a:pt x="179" y="46"/>
                  </a:cubicBezTo>
                  <a:cubicBezTo>
                    <a:pt x="180" y="46"/>
                    <a:pt x="180" y="46"/>
                    <a:pt x="180" y="46"/>
                  </a:cubicBezTo>
                  <a:cubicBezTo>
                    <a:pt x="180" y="45"/>
                    <a:pt x="180" y="45"/>
                    <a:pt x="180" y="45"/>
                  </a:cubicBezTo>
                  <a:cubicBezTo>
                    <a:pt x="181" y="46"/>
                    <a:pt x="181" y="46"/>
                    <a:pt x="181" y="46"/>
                  </a:cubicBezTo>
                  <a:cubicBezTo>
                    <a:pt x="181" y="45"/>
                    <a:pt x="181" y="45"/>
                    <a:pt x="181" y="45"/>
                  </a:cubicBezTo>
                  <a:cubicBezTo>
                    <a:pt x="182" y="45"/>
                    <a:pt x="182" y="45"/>
                    <a:pt x="182" y="45"/>
                  </a:cubicBezTo>
                  <a:cubicBezTo>
                    <a:pt x="181" y="47"/>
                    <a:pt x="181" y="47"/>
                    <a:pt x="181" y="47"/>
                  </a:cubicBezTo>
                  <a:cubicBezTo>
                    <a:pt x="180" y="48"/>
                    <a:pt x="180" y="48"/>
                    <a:pt x="180" y="48"/>
                  </a:cubicBezTo>
                  <a:cubicBezTo>
                    <a:pt x="180" y="49"/>
                    <a:pt x="180" y="49"/>
                    <a:pt x="180" y="49"/>
                  </a:cubicBezTo>
                  <a:cubicBezTo>
                    <a:pt x="180" y="49"/>
                    <a:pt x="180" y="49"/>
                    <a:pt x="180" y="49"/>
                  </a:cubicBezTo>
                  <a:cubicBezTo>
                    <a:pt x="180" y="50"/>
                    <a:pt x="180" y="50"/>
                    <a:pt x="180" y="50"/>
                  </a:cubicBezTo>
                  <a:cubicBezTo>
                    <a:pt x="179" y="50"/>
                    <a:pt x="179" y="50"/>
                    <a:pt x="179" y="50"/>
                  </a:cubicBezTo>
                  <a:cubicBezTo>
                    <a:pt x="178" y="52"/>
                    <a:pt x="178" y="52"/>
                    <a:pt x="178" y="52"/>
                  </a:cubicBezTo>
                  <a:cubicBezTo>
                    <a:pt x="178" y="52"/>
                    <a:pt x="178" y="52"/>
                    <a:pt x="178" y="52"/>
                  </a:cubicBezTo>
                  <a:cubicBezTo>
                    <a:pt x="178" y="53"/>
                    <a:pt x="178" y="53"/>
                    <a:pt x="178" y="53"/>
                  </a:cubicBezTo>
                  <a:cubicBezTo>
                    <a:pt x="178" y="53"/>
                    <a:pt x="178" y="53"/>
                    <a:pt x="178" y="53"/>
                  </a:cubicBezTo>
                  <a:cubicBezTo>
                    <a:pt x="179" y="54"/>
                    <a:pt x="179" y="54"/>
                    <a:pt x="179" y="54"/>
                  </a:cubicBezTo>
                  <a:cubicBezTo>
                    <a:pt x="179" y="54"/>
                    <a:pt x="179" y="54"/>
                    <a:pt x="179" y="54"/>
                  </a:cubicBezTo>
                  <a:cubicBezTo>
                    <a:pt x="180" y="53"/>
                    <a:pt x="180" y="53"/>
                    <a:pt x="180" y="53"/>
                  </a:cubicBezTo>
                  <a:cubicBezTo>
                    <a:pt x="181" y="53"/>
                    <a:pt x="181" y="53"/>
                    <a:pt x="181" y="53"/>
                  </a:cubicBezTo>
                  <a:cubicBezTo>
                    <a:pt x="181" y="52"/>
                    <a:pt x="181" y="52"/>
                    <a:pt x="181" y="52"/>
                  </a:cubicBezTo>
                  <a:cubicBezTo>
                    <a:pt x="181" y="52"/>
                    <a:pt x="181" y="52"/>
                    <a:pt x="181" y="52"/>
                  </a:cubicBezTo>
                  <a:cubicBezTo>
                    <a:pt x="182" y="51"/>
                    <a:pt x="182" y="51"/>
                    <a:pt x="182" y="51"/>
                  </a:cubicBezTo>
                  <a:cubicBezTo>
                    <a:pt x="182" y="50"/>
                    <a:pt x="182" y="50"/>
                    <a:pt x="182" y="50"/>
                  </a:cubicBezTo>
                  <a:cubicBezTo>
                    <a:pt x="183" y="50"/>
                    <a:pt x="183" y="50"/>
                    <a:pt x="183" y="50"/>
                  </a:cubicBezTo>
                  <a:cubicBezTo>
                    <a:pt x="183" y="50"/>
                    <a:pt x="183" y="50"/>
                    <a:pt x="183" y="50"/>
                  </a:cubicBezTo>
                  <a:cubicBezTo>
                    <a:pt x="183" y="51"/>
                    <a:pt x="183" y="51"/>
                    <a:pt x="183" y="51"/>
                  </a:cubicBezTo>
                  <a:cubicBezTo>
                    <a:pt x="184" y="51"/>
                    <a:pt x="184" y="51"/>
                    <a:pt x="184" y="51"/>
                  </a:cubicBezTo>
                  <a:cubicBezTo>
                    <a:pt x="185" y="50"/>
                    <a:pt x="185" y="50"/>
                    <a:pt x="185" y="50"/>
                  </a:cubicBezTo>
                  <a:cubicBezTo>
                    <a:pt x="186" y="50"/>
                    <a:pt x="186" y="50"/>
                    <a:pt x="186" y="50"/>
                  </a:cubicBezTo>
                  <a:cubicBezTo>
                    <a:pt x="187" y="49"/>
                    <a:pt x="187" y="49"/>
                    <a:pt x="187" y="49"/>
                  </a:cubicBezTo>
                  <a:cubicBezTo>
                    <a:pt x="187" y="48"/>
                    <a:pt x="187" y="48"/>
                    <a:pt x="187" y="48"/>
                  </a:cubicBezTo>
                  <a:cubicBezTo>
                    <a:pt x="188" y="47"/>
                    <a:pt x="188" y="47"/>
                    <a:pt x="188" y="47"/>
                  </a:cubicBezTo>
                  <a:cubicBezTo>
                    <a:pt x="188" y="46"/>
                    <a:pt x="188" y="46"/>
                    <a:pt x="188" y="46"/>
                  </a:cubicBezTo>
                  <a:cubicBezTo>
                    <a:pt x="188" y="46"/>
                    <a:pt x="188" y="46"/>
                    <a:pt x="188" y="46"/>
                  </a:cubicBezTo>
                  <a:cubicBezTo>
                    <a:pt x="189" y="47"/>
                    <a:pt x="189" y="47"/>
                    <a:pt x="189" y="47"/>
                  </a:cubicBezTo>
                  <a:cubicBezTo>
                    <a:pt x="190" y="47"/>
                    <a:pt x="190" y="47"/>
                    <a:pt x="190" y="47"/>
                  </a:cubicBezTo>
                  <a:cubicBezTo>
                    <a:pt x="190" y="46"/>
                    <a:pt x="190" y="46"/>
                    <a:pt x="190" y="46"/>
                  </a:cubicBezTo>
                  <a:cubicBezTo>
                    <a:pt x="190" y="46"/>
                    <a:pt x="190" y="46"/>
                    <a:pt x="190" y="46"/>
                  </a:cubicBezTo>
                  <a:cubicBezTo>
                    <a:pt x="189" y="45"/>
                    <a:pt x="189" y="45"/>
                    <a:pt x="189" y="45"/>
                  </a:cubicBezTo>
                  <a:cubicBezTo>
                    <a:pt x="189" y="44"/>
                    <a:pt x="189" y="44"/>
                    <a:pt x="189" y="44"/>
                  </a:cubicBezTo>
                  <a:cubicBezTo>
                    <a:pt x="190" y="44"/>
                    <a:pt x="190" y="44"/>
                    <a:pt x="190" y="44"/>
                  </a:cubicBezTo>
                  <a:cubicBezTo>
                    <a:pt x="191" y="43"/>
                    <a:pt x="191" y="43"/>
                    <a:pt x="191" y="43"/>
                  </a:cubicBezTo>
                  <a:cubicBezTo>
                    <a:pt x="192" y="43"/>
                    <a:pt x="192" y="43"/>
                    <a:pt x="192" y="43"/>
                  </a:cubicBezTo>
                  <a:cubicBezTo>
                    <a:pt x="192" y="43"/>
                    <a:pt x="192" y="43"/>
                    <a:pt x="192" y="43"/>
                  </a:cubicBezTo>
                  <a:cubicBezTo>
                    <a:pt x="193" y="43"/>
                    <a:pt x="193" y="43"/>
                    <a:pt x="193" y="43"/>
                  </a:cubicBezTo>
                  <a:cubicBezTo>
                    <a:pt x="194" y="42"/>
                    <a:pt x="194" y="42"/>
                    <a:pt x="194" y="42"/>
                  </a:cubicBezTo>
                  <a:cubicBezTo>
                    <a:pt x="193" y="42"/>
                    <a:pt x="193" y="42"/>
                    <a:pt x="193" y="42"/>
                  </a:cubicBezTo>
                  <a:cubicBezTo>
                    <a:pt x="193" y="40"/>
                    <a:pt x="193" y="40"/>
                    <a:pt x="193" y="40"/>
                  </a:cubicBezTo>
                  <a:cubicBezTo>
                    <a:pt x="194" y="40"/>
                    <a:pt x="194" y="40"/>
                    <a:pt x="194" y="40"/>
                  </a:cubicBezTo>
                  <a:cubicBezTo>
                    <a:pt x="193" y="39"/>
                    <a:pt x="193" y="39"/>
                    <a:pt x="193" y="39"/>
                  </a:cubicBezTo>
                  <a:cubicBezTo>
                    <a:pt x="193" y="38"/>
                    <a:pt x="193" y="38"/>
                    <a:pt x="193" y="38"/>
                  </a:cubicBezTo>
                  <a:cubicBezTo>
                    <a:pt x="193" y="38"/>
                    <a:pt x="193" y="38"/>
                    <a:pt x="193" y="38"/>
                  </a:cubicBezTo>
                  <a:cubicBezTo>
                    <a:pt x="192" y="38"/>
                    <a:pt x="192" y="38"/>
                    <a:pt x="192" y="38"/>
                  </a:cubicBezTo>
                  <a:cubicBezTo>
                    <a:pt x="191" y="39"/>
                    <a:pt x="191" y="39"/>
                    <a:pt x="191" y="39"/>
                  </a:cubicBezTo>
                  <a:cubicBezTo>
                    <a:pt x="191" y="40"/>
                    <a:pt x="191" y="40"/>
                    <a:pt x="191" y="40"/>
                  </a:cubicBezTo>
                  <a:cubicBezTo>
                    <a:pt x="191" y="40"/>
                    <a:pt x="191" y="40"/>
                    <a:pt x="191" y="40"/>
                  </a:cubicBezTo>
                  <a:cubicBezTo>
                    <a:pt x="191" y="41"/>
                    <a:pt x="191" y="41"/>
                    <a:pt x="191" y="41"/>
                  </a:cubicBezTo>
                  <a:cubicBezTo>
                    <a:pt x="190" y="41"/>
                    <a:pt x="190" y="41"/>
                    <a:pt x="190" y="41"/>
                  </a:cubicBezTo>
                  <a:cubicBezTo>
                    <a:pt x="190" y="40"/>
                    <a:pt x="190" y="40"/>
                    <a:pt x="190" y="40"/>
                  </a:cubicBezTo>
                  <a:cubicBezTo>
                    <a:pt x="190" y="40"/>
                    <a:pt x="190" y="40"/>
                    <a:pt x="190" y="40"/>
                  </a:cubicBezTo>
                  <a:cubicBezTo>
                    <a:pt x="190" y="41"/>
                    <a:pt x="190" y="41"/>
                    <a:pt x="190" y="41"/>
                  </a:cubicBezTo>
                  <a:cubicBezTo>
                    <a:pt x="189" y="41"/>
                    <a:pt x="189" y="41"/>
                    <a:pt x="189" y="41"/>
                  </a:cubicBezTo>
                  <a:cubicBezTo>
                    <a:pt x="189" y="41"/>
                    <a:pt x="189" y="41"/>
                    <a:pt x="189" y="41"/>
                  </a:cubicBezTo>
                  <a:cubicBezTo>
                    <a:pt x="189" y="39"/>
                    <a:pt x="189" y="39"/>
                    <a:pt x="189" y="39"/>
                  </a:cubicBezTo>
                  <a:cubicBezTo>
                    <a:pt x="188" y="39"/>
                    <a:pt x="188" y="39"/>
                    <a:pt x="188" y="39"/>
                  </a:cubicBezTo>
                  <a:cubicBezTo>
                    <a:pt x="187" y="39"/>
                    <a:pt x="187" y="39"/>
                    <a:pt x="187" y="39"/>
                  </a:cubicBezTo>
                  <a:cubicBezTo>
                    <a:pt x="187" y="39"/>
                    <a:pt x="187" y="39"/>
                    <a:pt x="187" y="39"/>
                  </a:cubicBezTo>
                  <a:cubicBezTo>
                    <a:pt x="186" y="39"/>
                    <a:pt x="186" y="39"/>
                    <a:pt x="186" y="39"/>
                  </a:cubicBezTo>
                  <a:cubicBezTo>
                    <a:pt x="185" y="39"/>
                    <a:pt x="185" y="39"/>
                    <a:pt x="185" y="39"/>
                  </a:cubicBezTo>
                  <a:cubicBezTo>
                    <a:pt x="185" y="39"/>
                    <a:pt x="185" y="39"/>
                    <a:pt x="185" y="39"/>
                  </a:cubicBezTo>
                  <a:cubicBezTo>
                    <a:pt x="183" y="39"/>
                    <a:pt x="183" y="39"/>
                    <a:pt x="183" y="39"/>
                  </a:cubicBezTo>
                  <a:cubicBezTo>
                    <a:pt x="182" y="39"/>
                    <a:pt x="182" y="39"/>
                    <a:pt x="182" y="39"/>
                  </a:cubicBezTo>
                  <a:cubicBezTo>
                    <a:pt x="181" y="40"/>
                    <a:pt x="181" y="40"/>
                    <a:pt x="181" y="40"/>
                  </a:cubicBezTo>
                  <a:cubicBezTo>
                    <a:pt x="181" y="40"/>
                    <a:pt x="181" y="40"/>
                    <a:pt x="181" y="40"/>
                  </a:cubicBezTo>
                  <a:cubicBezTo>
                    <a:pt x="181" y="40"/>
                    <a:pt x="181" y="40"/>
                    <a:pt x="181" y="40"/>
                  </a:cubicBezTo>
                  <a:cubicBezTo>
                    <a:pt x="180" y="40"/>
                    <a:pt x="180" y="40"/>
                    <a:pt x="180" y="40"/>
                  </a:cubicBezTo>
                  <a:cubicBezTo>
                    <a:pt x="178" y="42"/>
                    <a:pt x="178" y="42"/>
                    <a:pt x="178" y="42"/>
                  </a:cubicBezTo>
                  <a:cubicBezTo>
                    <a:pt x="177" y="42"/>
                    <a:pt x="177" y="42"/>
                    <a:pt x="177" y="42"/>
                  </a:cubicBezTo>
                  <a:cubicBezTo>
                    <a:pt x="177" y="42"/>
                    <a:pt x="177" y="42"/>
                    <a:pt x="177" y="42"/>
                  </a:cubicBezTo>
                  <a:cubicBezTo>
                    <a:pt x="176" y="43"/>
                    <a:pt x="176" y="43"/>
                    <a:pt x="176" y="43"/>
                  </a:cubicBezTo>
                  <a:cubicBezTo>
                    <a:pt x="175" y="43"/>
                    <a:pt x="175" y="43"/>
                    <a:pt x="175" y="43"/>
                  </a:cubicBezTo>
                  <a:cubicBezTo>
                    <a:pt x="174" y="44"/>
                    <a:pt x="174" y="44"/>
                    <a:pt x="174" y="44"/>
                  </a:cubicBezTo>
                  <a:cubicBezTo>
                    <a:pt x="174" y="44"/>
                    <a:pt x="174" y="44"/>
                    <a:pt x="174" y="44"/>
                  </a:cubicBezTo>
                  <a:cubicBezTo>
                    <a:pt x="172" y="44"/>
                    <a:pt x="172" y="44"/>
                    <a:pt x="172" y="44"/>
                  </a:cubicBezTo>
                  <a:cubicBezTo>
                    <a:pt x="172" y="44"/>
                    <a:pt x="172" y="44"/>
                    <a:pt x="172" y="44"/>
                  </a:cubicBezTo>
                  <a:cubicBezTo>
                    <a:pt x="171" y="44"/>
                    <a:pt x="171" y="44"/>
                    <a:pt x="171" y="44"/>
                  </a:cubicBezTo>
                  <a:cubicBezTo>
                    <a:pt x="171" y="45"/>
                    <a:pt x="171" y="45"/>
                    <a:pt x="171" y="45"/>
                  </a:cubicBezTo>
                  <a:cubicBezTo>
                    <a:pt x="170" y="45"/>
                    <a:pt x="170" y="45"/>
                    <a:pt x="170" y="45"/>
                  </a:cubicBezTo>
                  <a:cubicBezTo>
                    <a:pt x="169" y="46"/>
                    <a:pt x="169" y="46"/>
                    <a:pt x="169" y="46"/>
                  </a:cubicBezTo>
                  <a:cubicBezTo>
                    <a:pt x="168" y="46"/>
                    <a:pt x="168" y="46"/>
                    <a:pt x="168" y="46"/>
                  </a:cubicBezTo>
                  <a:cubicBezTo>
                    <a:pt x="167" y="46"/>
                    <a:pt x="167" y="46"/>
                    <a:pt x="167" y="46"/>
                  </a:cubicBezTo>
                  <a:cubicBezTo>
                    <a:pt x="166" y="46"/>
                    <a:pt x="166" y="46"/>
                    <a:pt x="166" y="46"/>
                  </a:cubicBezTo>
                  <a:cubicBezTo>
                    <a:pt x="164" y="46"/>
                    <a:pt x="164" y="46"/>
                    <a:pt x="164" y="46"/>
                  </a:cubicBezTo>
                  <a:cubicBezTo>
                    <a:pt x="163" y="48"/>
                    <a:pt x="163" y="48"/>
                    <a:pt x="163" y="48"/>
                  </a:cubicBezTo>
                  <a:cubicBezTo>
                    <a:pt x="162" y="48"/>
                    <a:pt x="162" y="48"/>
                    <a:pt x="162" y="48"/>
                  </a:cubicBezTo>
                  <a:cubicBezTo>
                    <a:pt x="161" y="48"/>
                    <a:pt x="161" y="48"/>
                    <a:pt x="161" y="48"/>
                  </a:cubicBezTo>
                  <a:cubicBezTo>
                    <a:pt x="161" y="49"/>
                    <a:pt x="161" y="49"/>
                    <a:pt x="161" y="49"/>
                  </a:cubicBezTo>
                  <a:cubicBezTo>
                    <a:pt x="161" y="49"/>
                    <a:pt x="161" y="49"/>
                    <a:pt x="161" y="49"/>
                  </a:cubicBezTo>
                  <a:cubicBezTo>
                    <a:pt x="162" y="49"/>
                    <a:pt x="162" y="49"/>
                    <a:pt x="162" y="49"/>
                  </a:cubicBezTo>
                  <a:cubicBezTo>
                    <a:pt x="161" y="49"/>
                    <a:pt x="161" y="49"/>
                    <a:pt x="161" y="49"/>
                  </a:cubicBezTo>
                  <a:cubicBezTo>
                    <a:pt x="161" y="50"/>
                    <a:pt x="161" y="50"/>
                    <a:pt x="161" y="50"/>
                  </a:cubicBezTo>
                  <a:cubicBezTo>
                    <a:pt x="161" y="50"/>
                    <a:pt x="161" y="50"/>
                    <a:pt x="161" y="50"/>
                  </a:cubicBezTo>
                  <a:cubicBezTo>
                    <a:pt x="161" y="51"/>
                    <a:pt x="161" y="51"/>
                    <a:pt x="161" y="51"/>
                  </a:cubicBezTo>
                  <a:cubicBezTo>
                    <a:pt x="160" y="51"/>
                    <a:pt x="160" y="51"/>
                    <a:pt x="160" y="51"/>
                  </a:cubicBezTo>
                  <a:cubicBezTo>
                    <a:pt x="160" y="51"/>
                    <a:pt x="160" y="51"/>
                    <a:pt x="160" y="51"/>
                  </a:cubicBezTo>
                  <a:cubicBezTo>
                    <a:pt x="161" y="52"/>
                    <a:pt x="161" y="52"/>
                    <a:pt x="161" y="52"/>
                  </a:cubicBezTo>
                  <a:cubicBezTo>
                    <a:pt x="162" y="51"/>
                    <a:pt x="162" y="51"/>
                    <a:pt x="162" y="51"/>
                  </a:cubicBezTo>
                  <a:cubicBezTo>
                    <a:pt x="162" y="51"/>
                    <a:pt x="162" y="51"/>
                    <a:pt x="162" y="51"/>
                  </a:cubicBezTo>
                  <a:cubicBezTo>
                    <a:pt x="163" y="51"/>
                    <a:pt x="163" y="51"/>
                    <a:pt x="163" y="51"/>
                  </a:cubicBezTo>
                  <a:cubicBezTo>
                    <a:pt x="164" y="51"/>
                    <a:pt x="164" y="51"/>
                    <a:pt x="164" y="51"/>
                  </a:cubicBezTo>
                  <a:cubicBezTo>
                    <a:pt x="164" y="52"/>
                    <a:pt x="164" y="52"/>
                    <a:pt x="164" y="52"/>
                  </a:cubicBezTo>
                  <a:cubicBezTo>
                    <a:pt x="164" y="53"/>
                    <a:pt x="164" y="53"/>
                    <a:pt x="164" y="53"/>
                  </a:cubicBezTo>
                  <a:cubicBezTo>
                    <a:pt x="165" y="53"/>
                    <a:pt x="165" y="53"/>
                    <a:pt x="165" y="53"/>
                  </a:cubicBezTo>
                  <a:close/>
                  <a:moveTo>
                    <a:pt x="250" y="98"/>
                  </a:moveTo>
                  <a:cubicBezTo>
                    <a:pt x="250" y="98"/>
                    <a:pt x="250" y="98"/>
                    <a:pt x="250" y="98"/>
                  </a:cubicBezTo>
                  <a:cubicBezTo>
                    <a:pt x="251" y="98"/>
                    <a:pt x="251" y="98"/>
                    <a:pt x="251" y="98"/>
                  </a:cubicBezTo>
                  <a:cubicBezTo>
                    <a:pt x="251" y="98"/>
                    <a:pt x="251" y="98"/>
                    <a:pt x="251" y="98"/>
                  </a:cubicBezTo>
                  <a:cubicBezTo>
                    <a:pt x="250" y="99"/>
                    <a:pt x="250" y="99"/>
                    <a:pt x="250" y="99"/>
                  </a:cubicBezTo>
                  <a:cubicBezTo>
                    <a:pt x="250" y="99"/>
                    <a:pt x="250" y="99"/>
                    <a:pt x="250" y="99"/>
                  </a:cubicBezTo>
                  <a:cubicBezTo>
                    <a:pt x="250" y="98"/>
                    <a:pt x="250" y="98"/>
                    <a:pt x="250" y="98"/>
                  </a:cubicBezTo>
                  <a:close/>
                  <a:moveTo>
                    <a:pt x="240" y="81"/>
                  </a:moveTo>
                  <a:cubicBezTo>
                    <a:pt x="239" y="80"/>
                    <a:pt x="239" y="80"/>
                    <a:pt x="239" y="80"/>
                  </a:cubicBezTo>
                  <a:cubicBezTo>
                    <a:pt x="238" y="80"/>
                    <a:pt x="238" y="80"/>
                    <a:pt x="238" y="80"/>
                  </a:cubicBezTo>
                  <a:cubicBezTo>
                    <a:pt x="238" y="80"/>
                    <a:pt x="238" y="80"/>
                    <a:pt x="238" y="80"/>
                  </a:cubicBezTo>
                  <a:cubicBezTo>
                    <a:pt x="239" y="80"/>
                    <a:pt x="239" y="80"/>
                    <a:pt x="239" y="80"/>
                  </a:cubicBezTo>
                  <a:cubicBezTo>
                    <a:pt x="239" y="81"/>
                    <a:pt x="239" y="81"/>
                    <a:pt x="239" y="81"/>
                  </a:cubicBezTo>
                  <a:cubicBezTo>
                    <a:pt x="239" y="81"/>
                    <a:pt x="239" y="81"/>
                    <a:pt x="239" y="81"/>
                  </a:cubicBezTo>
                  <a:cubicBezTo>
                    <a:pt x="238" y="81"/>
                    <a:pt x="238" y="81"/>
                    <a:pt x="238" y="81"/>
                  </a:cubicBezTo>
                  <a:cubicBezTo>
                    <a:pt x="237" y="81"/>
                    <a:pt x="237" y="81"/>
                    <a:pt x="237" y="81"/>
                  </a:cubicBezTo>
                  <a:cubicBezTo>
                    <a:pt x="238" y="82"/>
                    <a:pt x="238" y="82"/>
                    <a:pt x="238" y="82"/>
                  </a:cubicBezTo>
                  <a:cubicBezTo>
                    <a:pt x="238" y="82"/>
                    <a:pt x="238" y="82"/>
                    <a:pt x="238" y="82"/>
                  </a:cubicBezTo>
                  <a:cubicBezTo>
                    <a:pt x="238" y="83"/>
                    <a:pt x="238" y="83"/>
                    <a:pt x="238" y="83"/>
                  </a:cubicBezTo>
                  <a:cubicBezTo>
                    <a:pt x="237" y="82"/>
                    <a:pt x="237" y="82"/>
                    <a:pt x="237" y="82"/>
                  </a:cubicBezTo>
                  <a:cubicBezTo>
                    <a:pt x="236" y="83"/>
                    <a:pt x="236" y="83"/>
                    <a:pt x="236" y="83"/>
                  </a:cubicBezTo>
                  <a:cubicBezTo>
                    <a:pt x="235" y="83"/>
                    <a:pt x="235" y="83"/>
                    <a:pt x="235" y="83"/>
                  </a:cubicBezTo>
                  <a:cubicBezTo>
                    <a:pt x="235" y="84"/>
                    <a:pt x="235" y="84"/>
                    <a:pt x="235" y="84"/>
                  </a:cubicBezTo>
                  <a:cubicBezTo>
                    <a:pt x="235" y="84"/>
                    <a:pt x="235" y="84"/>
                    <a:pt x="235" y="84"/>
                  </a:cubicBezTo>
                  <a:cubicBezTo>
                    <a:pt x="235" y="84"/>
                    <a:pt x="235" y="84"/>
                    <a:pt x="235" y="84"/>
                  </a:cubicBezTo>
                  <a:cubicBezTo>
                    <a:pt x="235" y="84"/>
                    <a:pt x="235" y="84"/>
                    <a:pt x="235" y="84"/>
                  </a:cubicBezTo>
                  <a:cubicBezTo>
                    <a:pt x="235" y="85"/>
                    <a:pt x="235" y="85"/>
                    <a:pt x="235" y="85"/>
                  </a:cubicBezTo>
                  <a:cubicBezTo>
                    <a:pt x="235" y="85"/>
                    <a:pt x="235" y="85"/>
                    <a:pt x="235" y="85"/>
                  </a:cubicBezTo>
                  <a:cubicBezTo>
                    <a:pt x="235" y="85"/>
                    <a:pt x="235" y="85"/>
                    <a:pt x="235" y="85"/>
                  </a:cubicBezTo>
                  <a:cubicBezTo>
                    <a:pt x="236" y="85"/>
                    <a:pt x="236" y="85"/>
                    <a:pt x="236" y="85"/>
                  </a:cubicBezTo>
                  <a:cubicBezTo>
                    <a:pt x="236" y="85"/>
                    <a:pt x="236" y="85"/>
                    <a:pt x="236" y="85"/>
                  </a:cubicBezTo>
                  <a:cubicBezTo>
                    <a:pt x="236" y="86"/>
                    <a:pt x="236" y="86"/>
                    <a:pt x="236" y="86"/>
                  </a:cubicBezTo>
                  <a:cubicBezTo>
                    <a:pt x="236" y="86"/>
                    <a:pt x="236" y="86"/>
                    <a:pt x="236" y="86"/>
                  </a:cubicBezTo>
                  <a:cubicBezTo>
                    <a:pt x="236" y="86"/>
                    <a:pt x="236" y="86"/>
                    <a:pt x="236" y="86"/>
                  </a:cubicBezTo>
                  <a:cubicBezTo>
                    <a:pt x="237" y="86"/>
                    <a:pt x="237" y="86"/>
                    <a:pt x="237" y="86"/>
                  </a:cubicBezTo>
                  <a:cubicBezTo>
                    <a:pt x="237" y="86"/>
                    <a:pt x="237" y="86"/>
                    <a:pt x="237" y="86"/>
                  </a:cubicBezTo>
                  <a:cubicBezTo>
                    <a:pt x="237" y="87"/>
                    <a:pt x="237" y="87"/>
                    <a:pt x="237" y="87"/>
                  </a:cubicBezTo>
                  <a:cubicBezTo>
                    <a:pt x="237" y="87"/>
                    <a:pt x="237" y="87"/>
                    <a:pt x="237" y="87"/>
                  </a:cubicBezTo>
                  <a:cubicBezTo>
                    <a:pt x="238" y="87"/>
                    <a:pt x="238" y="87"/>
                    <a:pt x="238" y="87"/>
                  </a:cubicBezTo>
                  <a:cubicBezTo>
                    <a:pt x="238" y="87"/>
                    <a:pt x="238" y="87"/>
                    <a:pt x="238" y="87"/>
                  </a:cubicBezTo>
                  <a:cubicBezTo>
                    <a:pt x="238" y="88"/>
                    <a:pt x="238" y="88"/>
                    <a:pt x="238" y="88"/>
                  </a:cubicBezTo>
                  <a:cubicBezTo>
                    <a:pt x="238" y="88"/>
                    <a:pt x="238" y="88"/>
                    <a:pt x="238" y="88"/>
                  </a:cubicBezTo>
                  <a:cubicBezTo>
                    <a:pt x="239" y="88"/>
                    <a:pt x="239" y="88"/>
                    <a:pt x="239" y="88"/>
                  </a:cubicBezTo>
                  <a:cubicBezTo>
                    <a:pt x="239" y="89"/>
                    <a:pt x="239" y="89"/>
                    <a:pt x="239" y="89"/>
                  </a:cubicBezTo>
                  <a:cubicBezTo>
                    <a:pt x="240" y="89"/>
                    <a:pt x="240" y="89"/>
                    <a:pt x="240" y="89"/>
                  </a:cubicBezTo>
                  <a:cubicBezTo>
                    <a:pt x="241" y="89"/>
                    <a:pt x="241" y="89"/>
                    <a:pt x="241" y="89"/>
                  </a:cubicBezTo>
                  <a:cubicBezTo>
                    <a:pt x="242" y="89"/>
                    <a:pt x="242" y="89"/>
                    <a:pt x="242" y="89"/>
                  </a:cubicBezTo>
                  <a:cubicBezTo>
                    <a:pt x="242" y="90"/>
                    <a:pt x="242" y="90"/>
                    <a:pt x="242" y="90"/>
                  </a:cubicBezTo>
                  <a:cubicBezTo>
                    <a:pt x="243" y="89"/>
                    <a:pt x="243" y="89"/>
                    <a:pt x="243" y="89"/>
                  </a:cubicBezTo>
                  <a:cubicBezTo>
                    <a:pt x="242" y="89"/>
                    <a:pt x="242" y="89"/>
                    <a:pt x="242" y="89"/>
                  </a:cubicBezTo>
                  <a:cubicBezTo>
                    <a:pt x="243" y="89"/>
                    <a:pt x="243" y="89"/>
                    <a:pt x="243" y="89"/>
                  </a:cubicBezTo>
                  <a:cubicBezTo>
                    <a:pt x="244" y="88"/>
                    <a:pt x="244" y="88"/>
                    <a:pt x="244" y="88"/>
                  </a:cubicBezTo>
                  <a:cubicBezTo>
                    <a:pt x="243" y="87"/>
                    <a:pt x="243" y="87"/>
                    <a:pt x="243" y="87"/>
                  </a:cubicBezTo>
                  <a:cubicBezTo>
                    <a:pt x="244" y="86"/>
                    <a:pt x="244" y="86"/>
                    <a:pt x="244" y="86"/>
                  </a:cubicBezTo>
                  <a:cubicBezTo>
                    <a:pt x="244" y="85"/>
                    <a:pt x="244" y="85"/>
                    <a:pt x="244" y="85"/>
                  </a:cubicBezTo>
                  <a:cubicBezTo>
                    <a:pt x="245" y="84"/>
                    <a:pt x="245" y="84"/>
                    <a:pt x="245" y="84"/>
                  </a:cubicBezTo>
                  <a:cubicBezTo>
                    <a:pt x="245" y="83"/>
                    <a:pt x="245" y="83"/>
                    <a:pt x="245" y="83"/>
                  </a:cubicBezTo>
                  <a:cubicBezTo>
                    <a:pt x="245" y="83"/>
                    <a:pt x="245" y="83"/>
                    <a:pt x="245" y="83"/>
                  </a:cubicBezTo>
                  <a:cubicBezTo>
                    <a:pt x="245" y="82"/>
                    <a:pt x="245" y="82"/>
                    <a:pt x="245" y="82"/>
                  </a:cubicBezTo>
                  <a:cubicBezTo>
                    <a:pt x="244" y="81"/>
                    <a:pt x="244" y="81"/>
                    <a:pt x="244" y="81"/>
                  </a:cubicBezTo>
                  <a:cubicBezTo>
                    <a:pt x="244" y="81"/>
                    <a:pt x="244" y="81"/>
                    <a:pt x="244" y="81"/>
                  </a:cubicBezTo>
                  <a:cubicBezTo>
                    <a:pt x="244" y="80"/>
                    <a:pt x="244" y="80"/>
                    <a:pt x="244" y="80"/>
                  </a:cubicBezTo>
                  <a:cubicBezTo>
                    <a:pt x="244" y="80"/>
                    <a:pt x="244" y="80"/>
                    <a:pt x="244" y="80"/>
                  </a:cubicBezTo>
                  <a:cubicBezTo>
                    <a:pt x="243" y="79"/>
                    <a:pt x="243" y="79"/>
                    <a:pt x="243" y="79"/>
                  </a:cubicBezTo>
                  <a:cubicBezTo>
                    <a:pt x="242" y="79"/>
                    <a:pt x="242" y="79"/>
                    <a:pt x="242" y="79"/>
                  </a:cubicBezTo>
                  <a:cubicBezTo>
                    <a:pt x="241" y="79"/>
                    <a:pt x="241" y="79"/>
                    <a:pt x="241" y="79"/>
                  </a:cubicBezTo>
                  <a:cubicBezTo>
                    <a:pt x="240" y="79"/>
                    <a:pt x="240" y="79"/>
                    <a:pt x="240" y="79"/>
                  </a:cubicBezTo>
                  <a:cubicBezTo>
                    <a:pt x="240" y="80"/>
                    <a:pt x="240" y="80"/>
                    <a:pt x="240" y="80"/>
                  </a:cubicBezTo>
                  <a:cubicBezTo>
                    <a:pt x="240" y="80"/>
                    <a:pt x="240" y="80"/>
                    <a:pt x="240" y="80"/>
                  </a:cubicBezTo>
                  <a:cubicBezTo>
                    <a:pt x="240" y="81"/>
                    <a:pt x="240" y="81"/>
                    <a:pt x="240" y="81"/>
                  </a:cubicBezTo>
                  <a:cubicBezTo>
                    <a:pt x="240" y="81"/>
                    <a:pt x="240" y="81"/>
                    <a:pt x="240" y="81"/>
                  </a:cubicBezTo>
                  <a:close/>
                  <a:moveTo>
                    <a:pt x="245" y="74"/>
                  </a:moveTo>
                  <a:cubicBezTo>
                    <a:pt x="245" y="74"/>
                    <a:pt x="245" y="74"/>
                    <a:pt x="245" y="74"/>
                  </a:cubicBezTo>
                  <a:cubicBezTo>
                    <a:pt x="245" y="74"/>
                    <a:pt x="245" y="74"/>
                    <a:pt x="245" y="74"/>
                  </a:cubicBezTo>
                  <a:cubicBezTo>
                    <a:pt x="246" y="74"/>
                    <a:pt x="246" y="74"/>
                    <a:pt x="246" y="74"/>
                  </a:cubicBezTo>
                  <a:cubicBezTo>
                    <a:pt x="246" y="74"/>
                    <a:pt x="246" y="74"/>
                    <a:pt x="245" y="74"/>
                  </a:cubicBezTo>
                  <a:close/>
                  <a:moveTo>
                    <a:pt x="244" y="78"/>
                  </a:moveTo>
                  <a:cubicBezTo>
                    <a:pt x="244" y="78"/>
                    <a:pt x="244" y="78"/>
                    <a:pt x="244" y="78"/>
                  </a:cubicBezTo>
                  <a:cubicBezTo>
                    <a:pt x="244" y="78"/>
                    <a:pt x="244" y="78"/>
                    <a:pt x="244" y="78"/>
                  </a:cubicBezTo>
                  <a:cubicBezTo>
                    <a:pt x="244" y="77"/>
                    <a:pt x="244" y="77"/>
                    <a:pt x="244" y="77"/>
                  </a:cubicBezTo>
                  <a:cubicBezTo>
                    <a:pt x="244" y="77"/>
                    <a:pt x="244" y="77"/>
                    <a:pt x="244" y="77"/>
                  </a:cubicBezTo>
                  <a:cubicBezTo>
                    <a:pt x="244" y="76"/>
                    <a:pt x="244" y="76"/>
                    <a:pt x="244" y="76"/>
                  </a:cubicBezTo>
                  <a:cubicBezTo>
                    <a:pt x="244" y="76"/>
                    <a:pt x="244" y="76"/>
                    <a:pt x="244" y="76"/>
                  </a:cubicBezTo>
                  <a:cubicBezTo>
                    <a:pt x="246" y="76"/>
                    <a:pt x="246" y="76"/>
                    <a:pt x="246" y="76"/>
                  </a:cubicBezTo>
                  <a:cubicBezTo>
                    <a:pt x="245" y="77"/>
                    <a:pt x="245" y="77"/>
                    <a:pt x="245" y="77"/>
                  </a:cubicBezTo>
                  <a:cubicBezTo>
                    <a:pt x="245" y="78"/>
                    <a:pt x="245" y="78"/>
                    <a:pt x="245" y="78"/>
                  </a:cubicBezTo>
                  <a:cubicBezTo>
                    <a:pt x="245" y="78"/>
                    <a:pt x="244" y="78"/>
                    <a:pt x="244" y="78"/>
                  </a:cubicBezTo>
                  <a:close/>
                  <a:moveTo>
                    <a:pt x="238" y="77"/>
                  </a:moveTo>
                  <a:cubicBezTo>
                    <a:pt x="238" y="76"/>
                    <a:pt x="238" y="76"/>
                    <a:pt x="238" y="76"/>
                  </a:cubicBezTo>
                  <a:cubicBezTo>
                    <a:pt x="238" y="76"/>
                    <a:pt x="238" y="76"/>
                    <a:pt x="238" y="76"/>
                  </a:cubicBezTo>
                  <a:cubicBezTo>
                    <a:pt x="239" y="76"/>
                    <a:pt x="239" y="76"/>
                    <a:pt x="239" y="76"/>
                  </a:cubicBezTo>
                  <a:cubicBezTo>
                    <a:pt x="239" y="76"/>
                    <a:pt x="239" y="76"/>
                    <a:pt x="239" y="76"/>
                  </a:cubicBezTo>
                  <a:cubicBezTo>
                    <a:pt x="239" y="76"/>
                    <a:pt x="239" y="76"/>
                    <a:pt x="239" y="76"/>
                  </a:cubicBezTo>
                  <a:cubicBezTo>
                    <a:pt x="239" y="77"/>
                    <a:pt x="239" y="77"/>
                    <a:pt x="239" y="77"/>
                  </a:cubicBezTo>
                  <a:cubicBezTo>
                    <a:pt x="238" y="77"/>
                    <a:pt x="238" y="77"/>
                    <a:pt x="238" y="77"/>
                  </a:cubicBezTo>
                  <a:close/>
                  <a:moveTo>
                    <a:pt x="237" y="78"/>
                  </a:moveTo>
                  <a:cubicBezTo>
                    <a:pt x="237" y="77"/>
                    <a:pt x="237" y="77"/>
                    <a:pt x="237" y="77"/>
                  </a:cubicBezTo>
                  <a:cubicBezTo>
                    <a:pt x="237" y="77"/>
                    <a:pt x="237" y="77"/>
                    <a:pt x="237" y="77"/>
                  </a:cubicBezTo>
                  <a:cubicBezTo>
                    <a:pt x="237" y="77"/>
                    <a:pt x="237" y="77"/>
                    <a:pt x="237" y="77"/>
                  </a:cubicBezTo>
                  <a:cubicBezTo>
                    <a:pt x="237" y="77"/>
                    <a:pt x="237" y="77"/>
                    <a:pt x="237" y="77"/>
                  </a:cubicBezTo>
                  <a:cubicBezTo>
                    <a:pt x="237" y="78"/>
                    <a:pt x="237" y="78"/>
                    <a:pt x="237" y="78"/>
                  </a:cubicBezTo>
                  <a:close/>
                  <a:moveTo>
                    <a:pt x="238" y="79"/>
                  </a:moveTo>
                  <a:cubicBezTo>
                    <a:pt x="238" y="79"/>
                    <a:pt x="238" y="79"/>
                    <a:pt x="238" y="79"/>
                  </a:cubicBezTo>
                  <a:cubicBezTo>
                    <a:pt x="238" y="79"/>
                    <a:pt x="238" y="79"/>
                    <a:pt x="238" y="79"/>
                  </a:cubicBezTo>
                  <a:cubicBezTo>
                    <a:pt x="238" y="78"/>
                    <a:pt x="238" y="78"/>
                    <a:pt x="238" y="78"/>
                  </a:cubicBezTo>
                  <a:cubicBezTo>
                    <a:pt x="238" y="78"/>
                    <a:pt x="238" y="78"/>
                    <a:pt x="238" y="78"/>
                  </a:cubicBezTo>
                  <a:cubicBezTo>
                    <a:pt x="239" y="78"/>
                    <a:pt x="239" y="78"/>
                    <a:pt x="239" y="78"/>
                  </a:cubicBezTo>
                  <a:cubicBezTo>
                    <a:pt x="239" y="79"/>
                    <a:pt x="239" y="79"/>
                    <a:pt x="239" y="79"/>
                  </a:cubicBezTo>
                  <a:cubicBezTo>
                    <a:pt x="238" y="79"/>
                    <a:pt x="238" y="79"/>
                    <a:pt x="238" y="79"/>
                  </a:cubicBezTo>
                  <a:cubicBezTo>
                    <a:pt x="238" y="79"/>
                    <a:pt x="238" y="79"/>
                    <a:pt x="238" y="79"/>
                  </a:cubicBezTo>
                  <a:close/>
                  <a:moveTo>
                    <a:pt x="236" y="80"/>
                  </a:moveTo>
                  <a:cubicBezTo>
                    <a:pt x="236" y="80"/>
                    <a:pt x="236" y="80"/>
                    <a:pt x="236" y="80"/>
                  </a:cubicBezTo>
                  <a:cubicBezTo>
                    <a:pt x="235" y="79"/>
                    <a:pt x="235" y="79"/>
                    <a:pt x="235" y="79"/>
                  </a:cubicBezTo>
                  <a:cubicBezTo>
                    <a:pt x="236" y="79"/>
                    <a:pt x="236" y="79"/>
                    <a:pt x="236" y="79"/>
                  </a:cubicBezTo>
                  <a:cubicBezTo>
                    <a:pt x="236" y="78"/>
                    <a:pt x="236" y="78"/>
                    <a:pt x="236" y="78"/>
                  </a:cubicBezTo>
                  <a:cubicBezTo>
                    <a:pt x="237" y="78"/>
                    <a:pt x="237" y="78"/>
                    <a:pt x="237" y="78"/>
                  </a:cubicBezTo>
                  <a:cubicBezTo>
                    <a:pt x="237" y="78"/>
                    <a:pt x="237" y="78"/>
                    <a:pt x="237" y="78"/>
                  </a:cubicBezTo>
                  <a:cubicBezTo>
                    <a:pt x="237" y="79"/>
                    <a:pt x="237" y="79"/>
                    <a:pt x="237" y="79"/>
                  </a:cubicBezTo>
                  <a:cubicBezTo>
                    <a:pt x="237" y="79"/>
                    <a:pt x="237" y="79"/>
                    <a:pt x="237" y="79"/>
                  </a:cubicBezTo>
                  <a:cubicBezTo>
                    <a:pt x="237" y="80"/>
                    <a:pt x="237" y="80"/>
                    <a:pt x="237" y="80"/>
                  </a:cubicBezTo>
                  <a:cubicBezTo>
                    <a:pt x="237" y="80"/>
                    <a:pt x="237" y="80"/>
                    <a:pt x="237" y="80"/>
                  </a:cubicBezTo>
                  <a:cubicBezTo>
                    <a:pt x="236" y="80"/>
                    <a:pt x="236" y="80"/>
                    <a:pt x="236" y="80"/>
                  </a:cubicBezTo>
                  <a:cubicBezTo>
                    <a:pt x="236" y="80"/>
                    <a:pt x="236" y="80"/>
                    <a:pt x="236" y="80"/>
                  </a:cubicBezTo>
                  <a:close/>
                  <a:moveTo>
                    <a:pt x="234" y="81"/>
                  </a:moveTo>
                  <a:cubicBezTo>
                    <a:pt x="234" y="80"/>
                    <a:pt x="234" y="80"/>
                    <a:pt x="234" y="80"/>
                  </a:cubicBezTo>
                  <a:cubicBezTo>
                    <a:pt x="234" y="80"/>
                    <a:pt x="234" y="80"/>
                    <a:pt x="234" y="80"/>
                  </a:cubicBezTo>
                  <a:cubicBezTo>
                    <a:pt x="234" y="80"/>
                    <a:pt x="234" y="80"/>
                    <a:pt x="234" y="80"/>
                  </a:cubicBezTo>
                  <a:cubicBezTo>
                    <a:pt x="234" y="80"/>
                    <a:pt x="234" y="80"/>
                    <a:pt x="234" y="80"/>
                  </a:cubicBezTo>
                  <a:cubicBezTo>
                    <a:pt x="234" y="81"/>
                    <a:pt x="234" y="81"/>
                    <a:pt x="234" y="81"/>
                  </a:cubicBezTo>
                  <a:close/>
                  <a:moveTo>
                    <a:pt x="225" y="82"/>
                  </a:moveTo>
                  <a:cubicBezTo>
                    <a:pt x="224" y="81"/>
                    <a:pt x="224" y="81"/>
                    <a:pt x="224" y="81"/>
                  </a:cubicBezTo>
                  <a:cubicBezTo>
                    <a:pt x="223" y="81"/>
                    <a:pt x="223" y="81"/>
                    <a:pt x="223" y="81"/>
                  </a:cubicBezTo>
                  <a:cubicBezTo>
                    <a:pt x="223" y="81"/>
                    <a:pt x="223" y="81"/>
                    <a:pt x="223" y="81"/>
                  </a:cubicBezTo>
                  <a:cubicBezTo>
                    <a:pt x="223" y="80"/>
                    <a:pt x="223" y="80"/>
                    <a:pt x="223" y="80"/>
                  </a:cubicBezTo>
                  <a:cubicBezTo>
                    <a:pt x="223" y="80"/>
                    <a:pt x="223" y="80"/>
                    <a:pt x="223" y="80"/>
                  </a:cubicBezTo>
                  <a:cubicBezTo>
                    <a:pt x="223" y="79"/>
                    <a:pt x="223" y="79"/>
                    <a:pt x="223" y="79"/>
                  </a:cubicBezTo>
                  <a:cubicBezTo>
                    <a:pt x="224" y="78"/>
                    <a:pt x="224" y="78"/>
                    <a:pt x="224" y="78"/>
                  </a:cubicBezTo>
                  <a:cubicBezTo>
                    <a:pt x="224" y="79"/>
                    <a:pt x="224" y="79"/>
                    <a:pt x="224" y="79"/>
                  </a:cubicBezTo>
                  <a:cubicBezTo>
                    <a:pt x="224" y="79"/>
                    <a:pt x="224" y="79"/>
                    <a:pt x="224" y="79"/>
                  </a:cubicBezTo>
                  <a:cubicBezTo>
                    <a:pt x="225" y="79"/>
                    <a:pt x="225" y="79"/>
                    <a:pt x="225" y="79"/>
                  </a:cubicBezTo>
                  <a:cubicBezTo>
                    <a:pt x="224" y="78"/>
                    <a:pt x="224" y="78"/>
                    <a:pt x="224" y="78"/>
                  </a:cubicBezTo>
                  <a:cubicBezTo>
                    <a:pt x="224" y="78"/>
                    <a:pt x="224" y="78"/>
                    <a:pt x="224" y="78"/>
                  </a:cubicBezTo>
                  <a:cubicBezTo>
                    <a:pt x="224" y="78"/>
                    <a:pt x="224" y="78"/>
                    <a:pt x="224" y="78"/>
                  </a:cubicBezTo>
                  <a:cubicBezTo>
                    <a:pt x="223" y="77"/>
                    <a:pt x="223" y="77"/>
                    <a:pt x="223" y="77"/>
                  </a:cubicBezTo>
                  <a:cubicBezTo>
                    <a:pt x="223" y="77"/>
                    <a:pt x="223" y="77"/>
                    <a:pt x="223" y="77"/>
                  </a:cubicBezTo>
                  <a:cubicBezTo>
                    <a:pt x="223" y="77"/>
                    <a:pt x="223" y="77"/>
                    <a:pt x="223" y="77"/>
                  </a:cubicBezTo>
                  <a:cubicBezTo>
                    <a:pt x="223" y="77"/>
                    <a:pt x="223" y="77"/>
                    <a:pt x="223" y="77"/>
                  </a:cubicBezTo>
                  <a:cubicBezTo>
                    <a:pt x="224" y="77"/>
                    <a:pt x="224" y="77"/>
                    <a:pt x="224" y="77"/>
                  </a:cubicBezTo>
                  <a:cubicBezTo>
                    <a:pt x="224" y="77"/>
                    <a:pt x="224" y="77"/>
                    <a:pt x="224" y="77"/>
                  </a:cubicBezTo>
                  <a:cubicBezTo>
                    <a:pt x="224" y="76"/>
                    <a:pt x="224" y="76"/>
                    <a:pt x="224" y="76"/>
                  </a:cubicBezTo>
                  <a:cubicBezTo>
                    <a:pt x="225" y="76"/>
                    <a:pt x="225" y="76"/>
                    <a:pt x="225" y="76"/>
                  </a:cubicBezTo>
                  <a:cubicBezTo>
                    <a:pt x="225" y="76"/>
                    <a:pt x="225" y="76"/>
                    <a:pt x="225" y="76"/>
                  </a:cubicBezTo>
                  <a:cubicBezTo>
                    <a:pt x="227" y="77"/>
                    <a:pt x="227" y="77"/>
                    <a:pt x="227" y="77"/>
                  </a:cubicBezTo>
                  <a:cubicBezTo>
                    <a:pt x="227" y="76"/>
                    <a:pt x="227" y="76"/>
                    <a:pt x="227" y="76"/>
                  </a:cubicBezTo>
                  <a:cubicBezTo>
                    <a:pt x="227" y="76"/>
                    <a:pt x="227" y="76"/>
                    <a:pt x="227" y="76"/>
                  </a:cubicBezTo>
                  <a:cubicBezTo>
                    <a:pt x="226" y="76"/>
                    <a:pt x="226" y="76"/>
                    <a:pt x="226" y="76"/>
                  </a:cubicBezTo>
                  <a:cubicBezTo>
                    <a:pt x="226" y="76"/>
                    <a:pt x="226" y="76"/>
                    <a:pt x="226" y="76"/>
                  </a:cubicBezTo>
                  <a:cubicBezTo>
                    <a:pt x="228" y="76"/>
                    <a:pt x="228" y="76"/>
                    <a:pt x="228" y="76"/>
                  </a:cubicBezTo>
                  <a:cubicBezTo>
                    <a:pt x="228" y="75"/>
                    <a:pt x="228" y="75"/>
                    <a:pt x="228" y="75"/>
                  </a:cubicBezTo>
                  <a:cubicBezTo>
                    <a:pt x="230" y="75"/>
                    <a:pt x="230" y="75"/>
                    <a:pt x="230" y="75"/>
                  </a:cubicBezTo>
                  <a:cubicBezTo>
                    <a:pt x="230" y="75"/>
                    <a:pt x="230" y="75"/>
                    <a:pt x="230" y="75"/>
                  </a:cubicBezTo>
                  <a:cubicBezTo>
                    <a:pt x="231" y="75"/>
                    <a:pt x="231" y="75"/>
                    <a:pt x="231" y="75"/>
                  </a:cubicBezTo>
                  <a:cubicBezTo>
                    <a:pt x="231" y="75"/>
                    <a:pt x="231" y="75"/>
                    <a:pt x="231" y="75"/>
                  </a:cubicBezTo>
                  <a:cubicBezTo>
                    <a:pt x="227" y="74"/>
                    <a:pt x="227" y="74"/>
                    <a:pt x="227" y="74"/>
                  </a:cubicBezTo>
                  <a:cubicBezTo>
                    <a:pt x="226" y="74"/>
                    <a:pt x="226" y="74"/>
                    <a:pt x="226" y="74"/>
                  </a:cubicBezTo>
                  <a:cubicBezTo>
                    <a:pt x="226" y="74"/>
                    <a:pt x="226" y="74"/>
                    <a:pt x="226" y="74"/>
                  </a:cubicBezTo>
                  <a:cubicBezTo>
                    <a:pt x="224" y="74"/>
                    <a:pt x="224" y="74"/>
                    <a:pt x="224" y="74"/>
                  </a:cubicBezTo>
                  <a:cubicBezTo>
                    <a:pt x="223" y="74"/>
                    <a:pt x="223" y="74"/>
                    <a:pt x="223" y="74"/>
                  </a:cubicBezTo>
                  <a:cubicBezTo>
                    <a:pt x="223" y="74"/>
                    <a:pt x="223" y="74"/>
                    <a:pt x="223" y="74"/>
                  </a:cubicBezTo>
                  <a:cubicBezTo>
                    <a:pt x="222" y="73"/>
                    <a:pt x="222" y="73"/>
                    <a:pt x="222" y="73"/>
                  </a:cubicBezTo>
                  <a:cubicBezTo>
                    <a:pt x="221" y="73"/>
                    <a:pt x="221" y="73"/>
                    <a:pt x="221" y="73"/>
                  </a:cubicBezTo>
                  <a:cubicBezTo>
                    <a:pt x="221" y="74"/>
                    <a:pt x="221" y="74"/>
                    <a:pt x="221" y="74"/>
                  </a:cubicBezTo>
                  <a:cubicBezTo>
                    <a:pt x="221" y="74"/>
                    <a:pt x="221" y="74"/>
                    <a:pt x="221" y="74"/>
                  </a:cubicBezTo>
                  <a:cubicBezTo>
                    <a:pt x="220" y="74"/>
                    <a:pt x="220" y="74"/>
                    <a:pt x="220" y="74"/>
                  </a:cubicBezTo>
                  <a:cubicBezTo>
                    <a:pt x="220" y="73"/>
                    <a:pt x="220" y="73"/>
                    <a:pt x="220" y="73"/>
                  </a:cubicBezTo>
                  <a:cubicBezTo>
                    <a:pt x="220" y="72"/>
                    <a:pt x="220" y="72"/>
                    <a:pt x="220" y="72"/>
                  </a:cubicBezTo>
                  <a:cubicBezTo>
                    <a:pt x="220" y="73"/>
                    <a:pt x="220" y="73"/>
                    <a:pt x="220" y="73"/>
                  </a:cubicBezTo>
                  <a:cubicBezTo>
                    <a:pt x="221" y="72"/>
                    <a:pt x="221" y="72"/>
                    <a:pt x="221" y="72"/>
                  </a:cubicBezTo>
                  <a:cubicBezTo>
                    <a:pt x="221" y="72"/>
                    <a:pt x="221" y="72"/>
                    <a:pt x="221" y="72"/>
                  </a:cubicBezTo>
                  <a:cubicBezTo>
                    <a:pt x="222" y="72"/>
                    <a:pt x="222" y="72"/>
                    <a:pt x="222" y="72"/>
                  </a:cubicBezTo>
                  <a:cubicBezTo>
                    <a:pt x="222" y="72"/>
                    <a:pt x="222" y="72"/>
                    <a:pt x="222" y="72"/>
                  </a:cubicBezTo>
                  <a:cubicBezTo>
                    <a:pt x="222" y="71"/>
                    <a:pt x="222" y="71"/>
                    <a:pt x="222" y="71"/>
                  </a:cubicBezTo>
                  <a:cubicBezTo>
                    <a:pt x="222" y="71"/>
                    <a:pt x="222" y="71"/>
                    <a:pt x="222" y="71"/>
                  </a:cubicBezTo>
                  <a:cubicBezTo>
                    <a:pt x="223" y="71"/>
                    <a:pt x="223" y="71"/>
                    <a:pt x="223" y="71"/>
                  </a:cubicBezTo>
                  <a:cubicBezTo>
                    <a:pt x="224" y="71"/>
                    <a:pt x="224" y="71"/>
                    <a:pt x="224" y="71"/>
                  </a:cubicBezTo>
                  <a:cubicBezTo>
                    <a:pt x="224" y="71"/>
                    <a:pt x="224" y="71"/>
                    <a:pt x="224" y="71"/>
                  </a:cubicBezTo>
                  <a:cubicBezTo>
                    <a:pt x="224" y="72"/>
                    <a:pt x="224" y="72"/>
                    <a:pt x="224" y="72"/>
                  </a:cubicBezTo>
                  <a:cubicBezTo>
                    <a:pt x="224" y="73"/>
                    <a:pt x="224" y="73"/>
                    <a:pt x="224" y="73"/>
                  </a:cubicBezTo>
                  <a:cubicBezTo>
                    <a:pt x="225" y="73"/>
                    <a:pt x="225" y="73"/>
                    <a:pt x="225" y="73"/>
                  </a:cubicBezTo>
                  <a:cubicBezTo>
                    <a:pt x="225" y="72"/>
                    <a:pt x="225" y="72"/>
                    <a:pt x="225" y="72"/>
                  </a:cubicBezTo>
                  <a:cubicBezTo>
                    <a:pt x="225" y="72"/>
                    <a:pt x="225" y="72"/>
                    <a:pt x="225" y="72"/>
                  </a:cubicBezTo>
                  <a:cubicBezTo>
                    <a:pt x="224" y="71"/>
                    <a:pt x="224" y="71"/>
                    <a:pt x="224" y="71"/>
                  </a:cubicBezTo>
                  <a:cubicBezTo>
                    <a:pt x="225" y="70"/>
                    <a:pt x="225" y="70"/>
                    <a:pt x="225" y="70"/>
                  </a:cubicBezTo>
                  <a:cubicBezTo>
                    <a:pt x="226" y="70"/>
                    <a:pt x="226" y="70"/>
                    <a:pt x="226" y="70"/>
                  </a:cubicBezTo>
                  <a:cubicBezTo>
                    <a:pt x="226" y="70"/>
                    <a:pt x="226" y="70"/>
                    <a:pt x="226" y="70"/>
                  </a:cubicBezTo>
                  <a:cubicBezTo>
                    <a:pt x="225" y="69"/>
                    <a:pt x="225" y="69"/>
                    <a:pt x="225" y="69"/>
                  </a:cubicBezTo>
                  <a:cubicBezTo>
                    <a:pt x="225" y="68"/>
                    <a:pt x="225" y="68"/>
                    <a:pt x="225" y="68"/>
                  </a:cubicBezTo>
                  <a:cubicBezTo>
                    <a:pt x="226" y="68"/>
                    <a:pt x="226" y="68"/>
                    <a:pt x="226" y="68"/>
                  </a:cubicBezTo>
                  <a:cubicBezTo>
                    <a:pt x="226" y="68"/>
                    <a:pt x="226" y="68"/>
                    <a:pt x="226" y="68"/>
                  </a:cubicBezTo>
                  <a:cubicBezTo>
                    <a:pt x="227" y="67"/>
                    <a:pt x="227" y="67"/>
                    <a:pt x="227" y="67"/>
                  </a:cubicBezTo>
                  <a:cubicBezTo>
                    <a:pt x="227" y="67"/>
                    <a:pt x="227" y="67"/>
                    <a:pt x="227" y="67"/>
                  </a:cubicBezTo>
                  <a:cubicBezTo>
                    <a:pt x="226" y="67"/>
                    <a:pt x="226" y="67"/>
                    <a:pt x="226" y="67"/>
                  </a:cubicBezTo>
                  <a:cubicBezTo>
                    <a:pt x="226" y="67"/>
                    <a:pt x="226" y="67"/>
                    <a:pt x="226" y="67"/>
                  </a:cubicBezTo>
                  <a:cubicBezTo>
                    <a:pt x="226" y="66"/>
                    <a:pt x="226" y="66"/>
                    <a:pt x="226" y="66"/>
                  </a:cubicBezTo>
                  <a:cubicBezTo>
                    <a:pt x="227" y="66"/>
                    <a:pt x="227" y="66"/>
                    <a:pt x="227" y="66"/>
                  </a:cubicBezTo>
                  <a:cubicBezTo>
                    <a:pt x="227" y="65"/>
                    <a:pt x="227" y="65"/>
                    <a:pt x="227" y="65"/>
                  </a:cubicBezTo>
                  <a:cubicBezTo>
                    <a:pt x="228" y="65"/>
                    <a:pt x="228" y="65"/>
                    <a:pt x="228" y="65"/>
                  </a:cubicBezTo>
                  <a:cubicBezTo>
                    <a:pt x="228" y="65"/>
                    <a:pt x="228" y="65"/>
                    <a:pt x="228" y="65"/>
                  </a:cubicBezTo>
                  <a:cubicBezTo>
                    <a:pt x="228" y="66"/>
                    <a:pt x="228" y="66"/>
                    <a:pt x="228" y="66"/>
                  </a:cubicBezTo>
                  <a:cubicBezTo>
                    <a:pt x="229" y="66"/>
                    <a:pt x="229" y="66"/>
                    <a:pt x="229" y="66"/>
                  </a:cubicBezTo>
                  <a:cubicBezTo>
                    <a:pt x="229" y="67"/>
                    <a:pt x="229" y="67"/>
                    <a:pt x="229" y="67"/>
                  </a:cubicBezTo>
                  <a:cubicBezTo>
                    <a:pt x="229" y="67"/>
                    <a:pt x="229" y="67"/>
                    <a:pt x="229" y="67"/>
                  </a:cubicBezTo>
                  <a:cubicBezTo>
                    <a:pt x="229" y="68"/>
                    <a:pt x="229" y="68"/>
                    <a:pt x="229" y="68"/>
                  </a:cubicBezTo>
                  <a:cubicBezTo>
                    <a:pt x="229" y="68"/>
                    <a:pt x="229" y="68"/>
                    <a:pt x="229" y="68"/>
                  </a:cubicBezTo>
                  <a:cubicBezTo>
                    <a:pt x="230" y="71"/>
                    <a:pt x="230" y="71"/>
                    <a:pt x="230" y="71"/>
                  </a:cubicBezTo>
                  <a:cubicBezTo>
                    <a:pt x="229" y="71"/>
                    <a:pt x="229" y="71"/>
                    <a:pt x="229" y="71"/>
                  </a:cubicBezTo>
                  <a:cubicBezTo>
                    <a:pt x="229" y="72"/>
                    <a:pt x="229" y="72"/>
                    <a:pt x="229" y="72"/>
                  </a:cubicBezTo>
                  <a:cubicBezTo>
                    <a:pt x="230" y="72"/>
                    <a:pt x="230" y="72"/>
                    <a:pt x="230" y="72"/>
                  </a:cubicBezTo>
                  <a:cubicBezTo>
                    <a:pt x="231" y="72"/>
                    <a:pt x="231" y="72"/>
                    <a:pt x="231" y="72"/>
                  </a:cubicBezTo>
                  <a:cubicBezTo>
                    <a:pt x="231" y="71"/>
                    <a:pt x="231" y="71"/>
                    <a:pt x="231" y="71"/>
                  </a:cubicBezTo>
                  <a:cubicBezTo>
                    <a:pt x="231" y="70"/>
                    <a:pt x="231" y="70"/>
                    <a:pt x="231" y="70"/>
                  </a:cubicBezTo>
                  <a:cubicBezTo>
                    <a:pt x="232" y="70"/>
                    <a:pt x="232" y="70"/>
                    <a:pt x="232" y="70"/>
                  </a:cubicBezTo>
                  <a:cubicBezTo>
                    <a:pt x="232" y="69"/>
                    <a:pt x="232" y="69"/>
                    <a:pt x="232" y="69"/>
                  </a:cubicBezTo>
                  <a:cubicBezTo>
                    <a:pt x="230" y="68"/>
                    <a:pt x="230" y="68"/>
                    <a:pt x="230" y="68"/>
                  </a:cubicBezTo>
                  <a:cubicBezTo>
                    <a:pt x="230" y="68"/>
                    <a:pt x="230" y="68"/>
                    <a:pt x="230" y="68"/>
                  </a:cubicBezTo>
                  <a:cubicBezTo>
                    <a:pt x="231" y="68"/>
                    <a:pt x="231" y="68"/>
                    <a:pt x="231" y="68"/>
                  </a:cubicBezTo>
                  <a:cubicBezTo>
                    <a:pt x="232" y="68"/>
                    <a:pt x="232" y="68"/>
                    <a:pt x="232" y="68"/>
                  </a:cubicBezTo>
                  <a:cubicBezTo>
                    <a:pt x="232" y="68"/>
                    <a:pt x="232" y="68"/>
                    <a:pt x="232" y="68"/>
                  </a:cubicBezTo>
                  <a:cubicBezTo>
                    <a:pt x="231" y="67"/>
                    <a:pt x="231" y="67"/>
                    <a:pt x="231" y="67"/>
                  </a:cubicBezTo>
                  <a:cubicBezTo>
                    <a:pt x="231" y="66"/>
                    <a:pt x="231" y="66"/>
                    <a:pt x="231" y="66"/>
                  </a:cubicBezTo>
                  <a:cubicBezTo>
                    <a:pt x="231" y="65"/>
                    <a:pt x="231" y="65"/>
                    <a:pt x="231" y="65"/>
                  </a:cubicBezTo>
                  <a:cubicBezTo>
                    <a:pt x="231" y="64"/>
                    <a:pt x="231" y="64"/>
                    <a:pt x="231" y="64"/>
                  </a:cubicBezTo>
                  <a:cubicBezTo>
                    <a:pt x="232" y="64"/>
                    <a:pt x="232" y="64"/>
                    <a:pt x="232" y="64"/>
                  </a:cubicBezTo>
                  <a:cubicBezTo>
                    <a:pt x="232" y="64"/>
                    <a:pt x="232" y="64"/>
                    <a:pt x="232" y="64"/>
                  </a:cubicBezTo>
                  <a:cubicBezTo>
                    <a:pt x="233" y="64"/>
                    <a:pt x="233" y="64"/>
                    <a:pt x="233" y="64"/>
                  </a:cubicBezTo>
                  <a:cubicBezTo>
                    <a:pt x="233" y="64"/>
                    <a:pt x="233" y="64"/>
                    <a:pt x="233" y="64"/>
                  </a:cubicBezTo>
                  <a:cubicBezTo>
                    <a:pt x="233" y="64"/>
                    <a:pt x="234" y="63"/>
                    <a:pt x="234" y="63"/>
                  </a:cubicBezTo>
                  <a:cubicBezTo>
                    <a:pt x="234" y="63"/>
                    <a:pt x="235" y="63"/>
                    <a:pt x="235" y="63"/>
                  </a:cubicBezTo>
                  <a:cubicBezTo>
                    <a:pt x="235" y="64"/>
                    <a:pt x="235" y="64"/>
                    <a:pt x="235" y="64"/>
                  </a:cubicBezTo>
                  <a:cubicBezTo>
                    <a:pt x="236" y="64"/>
                    <a:pt x="236" y="64"/>
                    <a:pt x="236" y="64"/>
                  </a:cubicBezTo>
                  <a:cubicBezTo>
                    <a:pt x="236" y="64"/>
                    <a:pt x="236" y="64"/>
                    <a:pt x="236" y="64"/>
                  </a:cubicBezTo>
                  <a:cubicBezTo>
                    <a:pt x="237" y="64"/>
                    <a:pt x="237" y="64"/>
                    <a:pt x="237" y="64"/>
                  </a:cubicBezTo>
                  <a:cubicBezTo>
                    <a:pt x="237" y="66"/>
                    <a:pt x="237" y="66"/>
                    <a:pt x="237" y="66"/>
                  </a:cubicBezTo>
                  <a:cubicBezTo>
                    <a:pt x="236" y="67"/>
                    <a:pt x="236" y="67"/>
                    <a:pt x="236" y="67"/>
                  </a:cubicBezTo>
                  <a:cubicBezTo>
                    <a:pt x="236" y="67"/>
                    <a:pt x="236" y="67"/>
                    <a:pt x="236" y="67"/>
                  </a:cubicBezTo>
                  <a:cubicBezTo>
                    <a:pt x="237" y="67"/>
                    <a:pt x="237" y="67"/>
                    <a:pt x="237" y="67"/>
                  </a:cubicBezTo>
                  <a:cubicBezTo>
                    <a:pt x="237" y="67"/>
                    <a:pt x="237" y="67"/>
                    <a:pt x="237" y="67"/>
                  </a:cubicBezTo>
                  <a:cubicBezTo>
                    <a:pt x="237" y="67"/>
                    <a:pt x="237" y="67"/>
                    <a:pt x="237" y="67"/>
                  </a:cubicBezTo>
                  <a:cubicBezTo>
                    <a:pt x="238" y="66"/>
                    <a:pt x="238" y="66"/>
                    <a:pt x="238" y="66"/>
                  </a:cubicBezTo>
                  <a:cubicBezTo>
                    <a:pt x="238" y="65"/>
                    <a:pt x="238" y="65"/>
                    <a:pt x="238" y="65"/>
                  </a:cubicBezTo>
                  <a:cubicBezTo>
                    <a:pt x="238" y="65"/>
                    <a:pt x="238" y="65"/>
                    <a:pt x="238" y="65"/>
                  </a:cubicBezTo>
                  <a:cubicBezTo>
                    <a:pt x="239" y="65"/>
                    <a:pt x="239" y="65"/>
                    <a:pt x="239" y="65"/>
                  </a:cubicBezTo>
                  <a:cubicBezTo>
                    <a:pt x="240" y="65"/>
                    <a:pt x="240" y="65"/>
                    <a:pt x="240" y="65"/>
                  </a:cubicBezTo>
                  <a:cubicBezTo>
                    <a:pt x="240" y="64"/>
                    <a:pt x="240" y="64"/>
                    <a:pt x="240" y="64"/>
                  </a:cubicBezTo>
                  <a:cubicBezTo>
                    <a:pt x="239" y="64"/>
                    <a:pt x="239" y="64"/>
                    <a:pt x="239" y="64"/>
                  </a:cubicBezTo>
                  <a:cubicBezTo>
                    <a:pt x="240" y="64"/>
                    <a:pt x="240" y="64"/>
                    <a:pt x="240" y="64"/>
                  </a:cubicBezTo>
                  <a:cubicBezTo>
                    <a:pt x="240" y="65"/>
                    <a:pt x="240" y="65"/>
                    <a:pt x="240" y="65"/>
                  </a:cubicBezTo>
                  <a:cubicBezTo>
                    <a:pt x="240" y="65"/>
                    <a:pt x="240" y="65"/>
                    <a:pt x="240" y="65"/>
                  </a:cubicBezTo>
                  <a:cubicBezTo>
                    <a:pt x="240" y="65"/>
                    <a:pt x="240" y="65"/>
                    <a:pt x="240" y="65"/>
                  </a:cubicBezTo>
                  <a:cubicBezTo>
                    <a:pt x="240" y="66"/>
                    <a:pt x="240" y="66"/>
                    <a:pt x="240" y="66"/>
                  </a:cubicBezTo>
                  <a:cubicBezTo>
                    <a:pt x="240" y="66"/>
                    <a:pt x="240" y="66"/>
                    <a:pt x="240" y="66"/>
                  </a:cubicBezTo>
                  <a:cubicBezTo>
                    <a:pt x="240" y="66"/>
                    <a:pt x="240" y="66"/>
                    <a:pt x="240" y="66"/>
                  </a:cubicBezTo>
                  <a:cubicBezTo>
                    <a:pt x="241" y="67"/>
                    <a:pt x="241" y="67"/>
                    <a:pt x="241" y="67"/>
                  </a:cubicBezTo>
                  <a:cubicBezTo>
                    <a:pt x="241" y="67"/>
                    <a:pt x="241" y="67"/>
                    <a:pt x="241" y="67"/>
                  </a:cubicBezTo>
                  <a:cubicBezTo>
                    <a:pt x="241" y="68"/>
                    <a:pt x="241" y="68"/>
                    <a:pt x="241" y="68"/>
                  </a:cubicBezTo>
                  <a:cubicBezTo>
                    <a:pt x="240" y="69"/>
                    <a:pt x="240" y="69"/>
                    <a:pt x="240" y="69"/>
                  </a:cubicBezTo>
                  <a:cubicBezTo>
                    <a:pt x="240" y="70"/>
                    <a:pt x="240" y="70"/>
                    <a:pt x="240" y="70"/>
                  </a:cubicBezTo>
                  <a:cubicBezTo>
                    <a:pt x="240" y="71"/>
                    <a:pt x="240" y="71"/>
                    <a:pt x="240" y="71"/>
                  </a:cubicBezTo>
                  <a:cubicBezTo>
                    <a:pt x="239" y="71"/>
                    <a:pt x="239" y="71"/>
                    <a:pt x="239" y="71"/>
                  </a:cubicBezTo>
                  <a:cubicBezTo>
                    <a:pt x="239" y="72"/>
                    <a:pt x="239" y="72"/>
                    <a:pt x="239" y="72"/>
                  </a:cubicBezTo>
                  <a:cubicBezTo>
                    <a:pt x="238" y="73"/>
                    <a:pt x="238" y="73"/>
                    <a:pt x="238" y="73"/>
                  </a:cubicBezTo>
                  <a:cubicBezTo>
                    <a:pt x="237" y="73"/>
                    <a:pt x="237" y="73"/>
                    <a:pt x="237" y="73"/>
                  </a:cubicBezTo>
                  <a:cubicBezTo>
                    <a:pt x="237" y="74"/>
                    <a:pt x="237" y="74"/>
                    <a:pt x="237" y="74"/>
                  </a:cubicBezTo>
                  <a:cubicBezTo>
                    <a:pt x="237" y="74"/>
                    <a:pt x="237" y="74"/>
                    <a:pt x="237" y="74"/>
                  </a:cubicBezTo>
                  <a:cubicBezTo>
                    <a:pt x="236" y="75"/>
                    <a:pt x="236" y="75"/>
                    <a:pt x="236" y="75"/>
                  </a:cubicBezTo>
                  <a:cubicBezTo>
                    <a:pt x="236" y="75"/>
                    <a:pt x="236" y="75"/>
                    <a:pt x="236" y="75"/>
                  </a:cubicBezTo>
                  <a:cubicBezTo>
                    <a:pt x="235" y="75"/>
                    <a:pt x="235" y="75"/>
                    <a:pt x="235" y="75"/>
                  </a:cubicBezTo>
                  <a:cubicBezTo>
                    <a:pt x="235" y="75"/>
                    <a:pt x="235" y="75"/>
                    <a:pt x="235" y="75"/>
                  </a:cubicBezTo>
                  <a:cubicBezTo>
                    <a:pt x="235" y="76"/>
                    <a:pt x="235" y="76"/>
                    <a:pt x="235" y="76"/>
                  </a:cubicBezTo>
                  <a:cubicBezTo>
                    <a:pt x="236" y="76"/>
                    <a:pt x="236" y="76"/>
                    <a:pt x="236" y="76"/>
                  </a:cubicBezTo>
                  <a:cubicBezTo>
                    <a:pt x="236" y="77"/>
                    <a:pt x="236" y="77"/>
                    <a:pt x="236" y="77"/>
                  </a:cubicBezTo>
                  <a:cubicBezTo>
                    <a:pt x="235" y="78"/>
                    <a:pt x="235" y="78"/>
                    <a:pt x="235" y="78"/>
                  </a:cubicBezTo>
                  <a:cubicBezTo>
                    <a:pt x="234" y="78"/>
                    <a:pt x="234" y="78"/>
                    <a:pt x="234" y="78"/>
                  </a:cubicBezTo>
                  <a:cubicBezTo>
                    <a:pt x="234" y="78"/>
                    <a:pt x="234" y="78"/>
                    <a:pt x="234" y="78"/>
                  </a:cubicBezTo>
                  <a:cubicBezTo>
                    <a:pt x="234" y="77"/>
                    <a:pt x="234" y="77"/>
                    <a:pt x="234" y="77"/>
                  </a:cubicBezTo>
                  <a:cubicBezTo>
                    <a:pt x="234" y="77"/>
                    <a:pt x="234" y="77"/>
                    <a:pt x="234" y="77"/>
                  </a:cubicBezTo>
                  <a:cubicBezTo>
                    <a:pt x="233" y="77"/>
                    <a:pt x="233" y="77"/>
                    <a:pt x="233" y="77"/>
                  </a:cubicBezTo>
                  <a:cubicBezTo>
                    <a:pt x="233" y="78"/>
                    <a:pt x="233" y="78"/>
                    <a:pt x="233" y="78"/>
                  </a:cubicBezTo>
                  <a:cubicBezTo>
                    <a:pt x="233" y="78"/>
                    <a:pt x="233" y="78"/>
                    <a:pt x="233" y="78"/>
                  </a:cubicBezTo>
                  <a:cubicBezTo>
                    <a:pt x="232" y="79"/>
                    <a:pt x="232" y="79"/>
                    <a:pt x="232" y="79"/>
                  </a:cubicBezTo>
                  <a:cubicBezTo>
                    <a:pt x="231" y="79"/>
                    <a:pt x="231" y="79"/>
                    <a:pt x="231" y="79"/>
                  </a:cubicBezTo>
                  <a:cubicBezTo>
                    <a:pt x="231" y="80"/>
                    <a:pt x="231" y="80"/>
                    <a:pt x="231" y="80"/>
                  </a:cubicBezTo>
                  <a:cubicBezTo>
                    <a:pt x="232" y="80"/>
                    <a:pt x="232" y="80"/>
                    <a:pt x="232" y="80"/>
                  </a:cubicBezTo>
                  <a:cubicBezTo>
                    <a:pt x="232" y="80"/>
                    <a:pt x="232" y="80"/>
                    <a:pt x="232" y="80"/>
                  </a:cubicBezTo>
                  <a:cubicBezTo>
                    <a:pt x="232" y="80"/>
                    <a:pt x="232" y="80"/>
                    <a:pt x="232" y="80"/>
                  </a:cubicBezTo>
                  <a:cubicBezTo>
                    <a:pt x="232" y="81"/>
                    <a:pt x="232" y="81"/>
                    <a:pt x="232" y="81"/>
                  </a:cubicBezTo>
                  <a:cubicBezTo>
                    <a:pt x="232" y="81"/>
                    <a:pt x="232" y="81"/>
                    <a:pt x="232" y="81"/>
                  </a:cubicBezTo>
                  <a:cubicBezTo>
                    <a:pt x="232" y="82"/>
                    <a:pt x="232" y="82"/>
                    <a:pt x="232" y="82"/>
                  </a:cubicBezTo>
                  <a:cubicBezTo>
                    <a:pt x="232" y="82"/>
                    <a:pt x="232" y="82"/>
                    <a:pt x="232" y="82"/>
                  </a:cubicBezTo>
                  <a:cubicBezTo>
                    <a:pt x="231" y="81"/>
                    <a:pt x="231" y="81"/>
                    <a:pt x="231" y="81"/>
                  </a:cubicBezTo>
                  <a:cubicBezTo>
                    <a:pt x="231" y="80"/>
                    <a:pt x="231" y="80"/>
                    <a:pt x="231" y="80"/>
                  </a:cubicBezTo>
                  <a:cubicBezTo>
                    <a:pt x="231" y="80"/>
                    <a:pt x="231" y="80"/>
                    <a:pt x="231" y="80"/>
                  </a:cubicBezTo>
                  <a:cubicBezTo>
                    <a:pt x="230" y="80"/>
                    <a:pt x="230" y="80"/>
                    <a:pt x="230" y="80"/>
                  </a:cubicBezTo>
                  <a:cubicBezTo>
                    <a:pt x="230" y="81"/>
                    <a:pt x="230" y="81"/>
                    <a:pt x="230" y="81"/>
                  </a:cubicBezTo>
                  <a:cubicBezTo>
                    <a:pt x="231" y="82"/>
                    <a:pt x="231" y="82"/>
                    <a:pt x="231" y="82"/>
                  </a:cubicBezTo>
                  <a:cubicBezTo>
                    <a:pt x="230" y="82"/>
                    <a:pt x="230" y="82"/>
                    <a:pt x="230" y="82"/>
                  </a:cubicBezTo>
                  <a:cubicBezTo>
                    <a:pt x="228" y="82"/>
                    <a:pt x="228" y="82"/>
                    <a:pt x="228" y="82"/>
                  </a:cubicBezTo>
                  <a:cubicBezTo>
                    <a:pt x="227" y="82"/>
                    <a:pt x="227" y="82"/>
                    <a:pt x="227" y="82"/>
                  </a:cubicBezTo>
                  <a:cubicBezTo>
                    <a:pt x="227" y="81"/>
                    <a:pt x="227" y="81"/>
                    <a:pt x="227" y="81"/>
                  </a:cubicBezTo>
                  <a:cubicBezTo>
                    <a:pt x="227" y="82"/>
                    <a:pt x="227" y="82"/>
                    <a:pt x="227" y="82"/>
                  </a:cubicBezTo>
                  <a:cubicBezTo>
                    <a:pt x="226" y="82"/>
                    <a:pt x="226" y="82"/>
                    <a:pt x="226" y="82"/>
                  </a:cubicBezTo>
                  <a:cubicBezTo>
                    <a:pt x="226" y="81"/>
                    <a:pt x="226" y="81"/>
                    <a:pt x="226" y="81"/>
                  </a:cubicBezTo>
                  <a:cubicBezTo>
                    <a:pt x="226" y="80"/>
                    <a:pt x="226" y="80"/>
                    <a:pt x="226" y="80"/>
                  </a:cubicBezTo>
                  <a:cubicBezTo>
                    <a:pt x="225" y="81"/>
                    <a:pt x="225" y="81"/>
                    <a:pt x="225" y="81"/>
                  </a:cubicBezTo>
                  <a:cubicBezTo>
                    <a:pt x="225" y="81"/>
                    <a:pt x="225" y="81"/>
                    <a:pt x="225" y="81"/>
                  </a:cubicBezTo>
                  <a:cubicBezTo>
                    <a:pt x="225" y="82"/>
                    <a:pt x="225" y="82"/>
                    <a:pt x="225" y="82"/>
                  </a:cubicBezTo>
                  <a:close/>
                  <a:moveTo>
                    <a:pt x="167" y="60"/>
                  </a:moveTo>
                  <a:cubicBezTo>
                    <a:pt x="167" y="59"/>
                    <a:pt x="167" y="59"/>
                    <a:pt x="167" y="59"/>
                  </a:cubicBezTo>
                  <a:cubicBezTo>
                    <a:pt x="167" y="58"/>
                    <a:pt x="167" y="58"/>
                    <a:pt x="167" y="58"/>
                  </a:cubicBezTo>
                  <a:cubicBezTo>
                    <a:pt x="169" y="57"/>
                    <a:pt x="169" y="57"/>
                    <a:pt x="169" y="57"/>
                  </a:cubicBezTo>
                  <a:cubicBezTo>
                    <a:pt x="170" y="57"/>
                    <a:pt x="170" y="57"/>
                    <a:pt x="170" y="57"/>
                  </a:cubicBezTo>
                  <a:cubicBezTo>
                    <a:pt x="171" y="56"/>
                    <a:pt x="171" y="56"/>
                    <a:pt x="171" y="56"/>
                  </a:cubicBezTo>
                  <a:cubicBezTo>
                    <a:pt x="171" y="56"/>
                    <a:pt x="171" y="56"/>
                    <a:pt x="171" y="56"/>
                  </a:cubicBezTo>
                  <a:cubicBezTo>
                    <a:pt x="173" y="55"/>
                    <a:pt x="173" y="55"/>
                    <a:pt x="173" y="55"/>
                  </a:cubicBezTo>
                  <a:cubicBezTo>
                    <a:pt x="174" y="55"/>
                    <a:pt x="174" y="55"/>
                    <a:pt x="174" y="55"/>
                  </a:cubicBezTo>
                  <a:cubicBezTo>
                    <a:pt x="175" y="55"/>
                    <a:pt x="175" y="55"/>
                    <a:pt x="175" y="55"/>
                  </a:cubicBezTo>
                  <a:cubicBezTo>
                    <a:pt x="175" y="55"/>
                    <a:pt x="175" y="55"/>
                    <a:pt x="175" y="55"/>
                  </a:cubicBezTo>
                  <a:cubicBezTo>
                    <a:pt x="177" y="55"/>
                    <a:pt x="177" y="55"/>
                    <a:pt x="177" y="55"/>
                  </a:cubicBezTo>
                  <a:cubicBezTo>
                    <a:pt x="177" y="55"/>
                    <a:pt x="177" y="55"/>
                    <a:pt x="177" y="55"/>
                  </a:cubicBezTo>
                  <a:cubicBezTo>
                    <a:pt x="177" y="55"/>
                    <a:pt x="177" y="55"/>
                    <a:pt x="177" y="55"/>
                  </a:cubicBezTo>
                  <a:cubicBezTo>
                    <a:pt x="175" y="56"/>
                    <a:pt x="175" y="56"/>
                    <a:pt x="175" y="56"/>
                  </a:cubicBezTo>
                  <a:cubicBezTo>
                    <a:pt x="174" y="57"/>
                    <a:pt x="174" y="57"/>
                    <a:pt x="174" y="57"/>
                  </a:cubicBezTo>
                  <a:cubicBezTo>
                    <a:pt x="171" y="59"/>
                    <a:pt x="171" y="59"/>
                    <a:pt x="171" y="59"/>
                  </a:cubicBezTo>
                  <a:cubicBezTo>
                    <a:pt x="170" y="60"/>
                    <a:pt x="170" y="60"/>
                    <a:pt x="170" y="60"/>
                  </a:cubicBezTo>
                  <a:cubicBezTo>
                    <a:pt x="170" y="60"/>
                    <a:pt x="170" y="60"/>
                    <a:pt x="170" y="60"/>
                  </a:cubicBezTo>
                  <a:cubicBezTo>
                    <a:pt x="169" y="60"/>
                    <a:pt x="169" y="60"/>
                    <a:pt x="169" y="60"/>
                  </a:cubicBezTo>
                  <a:cubicBezTo>
                    <a:pt x="169" y="60"/>
                    <a:pt x="169" y="60"/>
                    <a:pt x="169" y="60"/>
                  </a:cubicBezTo>
                  <a:cubicBezTo>
                    <a:pt x="168" y="61"/>
                    <a:pt x="168" y="61"/>
                    <a:pt x="168" y="61"/>
                  </a:cubicBezTo>
                  <a:cubicBezTo>
                    <a:pt x="168" y="60"/>
                    <a:pt x="168" y="60"/>
                    <a:pt x="168" y="60"/>
                  </a:cubicBezTo>
                  <a:cubicBezTo>
                    <a:pt x="168" y="60"/>
                    <a:pt x="168" y="60"/>
                    <a:pt x="168" y="60"/>
                  </a:cubicBezTo>
                  <a:cubicBezTo>
                    <a:pt x="167" y="60"/>
                    <a:pt x="167" y="60"/>
                    <a:pt x="167" y="60"/>
                  </a:cubicBezTo>
                  <a:close/>
                  <a:moveTo>
                    <a:pt x="210" y="76"/>
                  </a:moveTo>
                  <a:cubicBezTo>
                    <a:pt x="210" y="76"/>
                    <a:pt x="210" y="76"/>
                    <a:pt x="210" y="76"/>
                  </a:cubicBezTo>
                  <a:cubicBezTo>
                    <a:pt x="210" y="75"/>
                    <a:pt x="210" y="75"/>
                    <a:pt x="210" y="75"/>
                  </a:cubicBezTo>
                  <a:cubicBezTo>
                    <a:pt x="211" y="75"/>
                    <a:pt x="211" y="75"/>
                    <a:pt x="211" y="75"/>
                  </a:cubicBezTo>
                  <a:cubicBezTo>
                    <a:pt x="211" y="75"/>
                    <a:pt x="211" y="75"/>
                    <a:pt x="211" y="75"/>
                  </a:cubicBezTo>
                  <a:cubicBezTo>
                    <a:pt x="211" y="74"/>
                    <a:pt x="211" y="74"/>
                    <a:pt x="211" y="74"/>
                  </a:cubicBezTo>
                  <a:cubicBezTo>
                    <a:pt x="212" y="74"/>
                    <a:pt x="212" y="74"/>
                    <a:pt x="212" y="74"/>
                  </a:cubicBezTo>
                  <a:cubicBezTo>
                    <a:pt x="213" y="73"/>
                    <a:pt x="213" y="73"/>
                    <a:pt x="213" y="73"/>
                  </a:cubicBezTo>
                  <a:cubicBezTo>
                    <a:pt x="213" y="73"/>
                    <a:pt x="213" y="73"/>
                    <a:pt x="213" y="73"/>
                  </a:cubicBezTo>
                  <a:cubicBezTo>
                    <a:pt x="213" y="74"/>
                    <a:pt x="213" y="74"/>
                    <a:pt x="213" y="74"/>
                  </a:cubicBezTo>
                  <a:cubicBezTo>
                    <a:pt x="214" y="74"/>
                    <a:pt x="214" y="74"/>
                    <a:pt x="214" y="74"/>
                  </a:cubicBezTo>
                  <a:cubicBezTo>
                    <a:pt x="214" y="75"/>
                    <a:pt x="214" y="75"/>
                    <a:pt x="214" y="75"/>
                  </a:cubicBezTo>
                  <a:cubicBezTo>
                    <a:pt x="213" y="76"/>
                    <a:pt x="213" y="76"/>
                    <a:pt x="213" y="76"/>
                  </a:cubicBezTo>
                  <a:cubicBezTo>
                    <a:pt x="213" y="77"/>
                    <a:pt x="213" y="77"/>
                    <a:pt x="213" y="77"/>
                  </a:cubicBezTo>
                  <a:cubicBezTo>
                    <a:pt x="212" y="77"/>
                    <a:pt x="212" y="77"/>
                    <a:pt x="212" y="77"/>
                  </a:cubicBezTo>
                  <a:cubicBezTo>
                    <a:pt x="211" y="77"/>
                    <a:pt x="211" y="77"/>
                    <a:pt x="211" y="77"/>
                  </a:cubicBezTo>
                  <a:cubicBezTo>
                    <a:pt x="211" y="77"/>
                    <a:pt x="211" y="77"/>
                    <a:pt x="211" y="77"/>
                  </a:cubicBezTo>
                  <a:cubicBezTo>
                    <a:pt x="210" y="76"/>
                    <a:pt x="210" y="76"/>
                    <a:pt x="210" y="76"/>
                  </a:cubicBezTo>
                  <a:cubicBezTo>
                    <a:pt x="210" y="76"/>
                    <a:pt x="210" y="76"/>
                    <a:pt x="210" y="76"/>
                  </a:cubicBezTo>
                  <a:close/>
                  <a:moveTo>
                    <a:pt x="176" y="75"/>
                  </a:moveTo>
                  <a:cubicBezTo>
                    <a:pt x="176" y="74"/>
                    <a:pt x="176" y="74"/>
                    <a:pt x="176" y="74"/>
                  </a:cubicBezTo>
                  <a:cubicBezTo>
                    <a:pt x="176" y="73"/>
                    <a:pt x="176" y="73"/>
                    <a:pt x="176" y="73"/>
                  </a:cubicBezTo>
                  <a:cubicBezTo>
                    <a:pt x="176" y="72"/>
                    <a:pt x="176" y="72"/>
                    <a:pt x="176" y="72"/>
                  </a:cubicBezTo>
                  <a:cubicBezTo>
                    <a:pt x="177" y="72"/>
                    <a:pt x="177" y="72"/>
                    <a:pt x="177" y="72"/>
                  </a:cubicBezTo>
                  <a:cubicBezTo>
                    <a:pt x="179" y="72"/>
                    <a:pt x="179" y="72"/>
                    <a:pt x="179" y="72"/>
                  </a:cubicBezTo>
                  <a:cubicBezTo>
                    <a:pt x="179" y="72"/>
                    <a:pt x="179" y="72"/>
                    <a:pt x="179" y="72"/>
                  </a:cubicBezTo>
                  <a:cubicBezTo>
                    <a:pt x="180" y="72"/>
                    <a:pt x="180" y="72"/>
                    <a:pt x="180" y="72"/>
                  </a:cubicBezTo>
                  <a:cubicBezTo>
                    <a:pt x="181" y="72"/>
                    <a:pt x="181" y="72"/>
                    <a:pt x="181" y="72"/>
                  </a:cubicBezTo>
                  <a:cubicBezTo>
                    <a:pt x="182" y="71"/>
                    <a:pt x="182" y="71"/>
                    <a:pt x="182" y="71"/>
                  </a:cubicBezTo>
                  <a:cubicBezTo>
                    <a:pt x="184" y="71"/>
                    <a:pt x="184" y="71"/>
                    <a:pt x="184" y="71"/>
                  </a:cubicBezTo>
                  <a:cubicBezTo>
                    <a:pt x="185" y="72"/>
                    <a:pt x="185" y="72"/>
                    <a:pt x="185" y="72"/>
                  </a:cubicBezTo>
                  <a:cubicBezTo>
                    <a:pt x="186" y="72"/>
                    <a:pt x="186" y="72"/>
                    <a:pt x="186" y="72"/>
                  </a:cubicBezTo>
                  <a:cubicBezTo>
                    <a:pt x="187" y="72"/>
                    <a:pt x="187" y="72"/>
                    <a:pt x="187" y="72"/>
                  </a:cubicBezTo>
                  <a:cubicBezTo>
                    <a:pt x="187" y="71"/>
                    <a:pt x="187" y="71"/>
                    <a:pt x="187" y="71"/>
                  </a:cubicBezTo>
                  <a:cubicBezTo>
                    <a:pt x="189" y="71"/>
                    <a:pt x="189" y="71"/>
                    <a:pt x="189" y="71"/>
                  </a:cubicBezTo>
                  <a:cubicBezTo>
                    <a:pt x="190" y="71"/>
                    <a:pt x="190" y="71"/>
                    <a:pt x="190" y="71"/>
                  </a:cubicBezTo>
                  <a:cubicBezTo>
                    <a:pt x="190" y="70"/>
                    <a:pt x="190" y="70"/>
                    <a:pt x="190" y="70"/>
                  </a:cubicBezTo>
                  <a:cubicBezTo>
                    <a:pt x="190" y="70"/>
                    <a:pt x="190" y="70"/>
                    <a:pt x="190" y="70"/>
                  </a:cubicBezTo>
                  <a:cubicBezTo>
                    <a:pt x="189" y="71"/>
                    <a:pt x="189" y="71"/>
                    <a:pt x="189" y="71"/>
                  </a:cubicBezTo>
                  <a:cubicBezTo>
                    <a:pt x="188" y="71"/>
                    <a:pt x="188" y="71"/>
                    <a:pt x="188" y="71"/>
                  </a:cubicBezTo>
                  <a:cubicBezTo>
                    <a:pt x="188" y="70"/>
                    <a:pt x="188" y="70"/>
                    <a:pt x="188" y="70"/>
                  </a:cubicBezTo>
                  <a:cubicBezTo>
                    <a:pt x="187" y="71"/>
                    <a:pt x="187" y="71"/>
                    <a:pt x="187" y="71"/>
                  </a:cubicBezTo>
                  <a:cubicBezTo>
                    <a:pt x="186" y="71"/>
                    <a:pt x="186" y="71"/>
                    <a:pt x="186" y="71"/>
                  </a:cubicBezTo>
                  <a:cubicBezTo>
                    <a:pt x="186" y="70"/>
                    <a:pt x="186" y="70"/>
                    <a:pt x="186" y="70"/>
                  </a:cubicBezTo>
                  <a:cubicBezTo>
                    <a:pt x="185" y="70"/>
                    <a:pt x="185" y="70"/>
                    <a:pt x="185" y="70"/>
                  </a:cubicBezTo>
                  <a:cubicBezTo>
                    <a:pt x="184" y="70"/>
                    <a:pt x="184" y="70"/>
                    <a:pt x="184" y="70"/>
                  </a:cubicBezTo>
                  <a:cubicBezTo>
                    <a:pt x="183" y="70"/>
                    <a:pt x="183" y="70"/>
                    <a:pt x="183" y="70"/>
                  </a:cubicBezTo>
                  <a:cubicBezTo>
                    <a:pt x="183" y="70"/>
                    <a:pt x="183" y="70"/>
                    <a:pt x="183" y="70"/>
                  </a:cubicBezTo>
                  <a:cubicBezTo>
                    <a:pt x="182" y="70"/>
                    <a:pt x="182" y="70"/>
                    <a:pt x="182" y="70"/>
                  </a:cubicBezTo>
                  <a:cubicBezTo>
                    <a:pt x="181" y="70"/>
                    <a:pt x="181" y="70"/>
                    <a:pt x="181" y="70"/>
                  </a:cubicBezTo>
                  <a:cubicBezTo>
                    <a:pt x="180" y="70"/>
                    <a:pt x="180" y="70"/>
                    <a:pt x="180" y="70"/>
                  </a:cubicBezTo>
                  <a:cubicBezTo>
                    <a:pt x="180" y="69"/>
                    <a:pt x="180" y="69"/>
                    <a:pt x="180" y="69"/>
                  </a:cubicBezTo>
                  <a:cubicBezTo>
                    <a:pt x="181" y="69"/>
                    <a:pt x="181" y="69"/>
                    <a:pt x="181" y="69"/>
                  </a:cubicBezTo>
                  <a:cubicBezTo>
                    <a:pt x="182" y="68"/>
                    <a:pt x="182" y="68"/>
                    <a:pt x="182" y="68"/>
                  </a:cubicBezTo>
                  <a:cubicBezTo>
                    <a:pt x="182" y="68"/>
                    <a:pt x="182" y="68"/>
                    <a:pt x="182" y="68"/>
                  </a:cubicBezTo>
                  <a:cubicBezTo>
                    <a:pt x="181" y="68"/>
                    <a:pt x="181" y="68"/>
                    <a:pt x="181" y="68"/>
                  </a:cubicBezTo>
                  <a:cubicBezTo>
                    <a:pt x="180" y="69"/>
                    <a:pt x="180" y="69"/>
                    <a:pt x="180" y="69"/>
                  </a:cubicBezTo>
                  <a:cubicBezTo>
                    <a:pt x="180" y="68"/>
                    <a:pt x="180" y="68"/>
                    <a:pt x="180" y="68"/>
                  </a:cubicBezTo>
                  <a:cubicBezTo>
                    <a:pt x="179" y="68"/>
                    <a:pt x="179" y="68"/>
                    <a:pt x="179" y="68"/>
                  </a:cubicBezTo>
                  <a:cubicBezTo>
                    <a:pt x="179" y="69"/>
                    <a:pt x="179" y="69"/>
                    <a:pt x="179" y="69"/>
                  </a:cubicBezTo>
                  <a:cubicBezTo>
                    <a:pt x="178" y="70"/>
                    <a:pt x="178" y="70"/>
                    <a:pt x="178" y="70"/>
                  </a:cubicBezTo>
                  <a:cubicBezTo>
                    <a:pt x="178" y="70"/>
                    <a:pt x="178" y="70"/>
                    <a:pt x="178" y="70"/>
                  </a:cubicBezTo>
                  <a:cubicBezTo>
                    <a:pt x="177" y="70"/>
                    <a:pt x="177" y="70"/>
                    <a:pt x="177" y="70"/>
                  </a:cubicBezTo>
                  <a:cubicBezTo>
                    <a:pt x="176" y="70"/>
                    <a:pt x="176" y="70"/>
                    <a:pt x="176" y="70"/>
                  </a:cubicBezTo>
                  <a:cubicBezTo>
                    <a:pt x="176" y="69"/>
                    <a:pt x="176" y="69"/>
                    <a:pt x="176" y="69"/>
                  </a:cubicBezTo>
                  <a:cubicBezTo>
                    <a:pt x="176" y="69"/>
                    <a:pt x="176" y="69"/>
                    <a:pt x="176" y="69"/>
                  </a:cubicBezTo>
                  <a:cubicBezTo>
                    <a:pt x="176" y="69"/>
                    <a:pt x="176" y="69"/>
                    <a:pt x="176" y="69"/>
                  </a:cubicBezTo>
                  <a:cubicBezTo>
                    <a:pt x="175" y="68"/>
                    <a:pt x="175" y="68"/>
                    <a:pt x="175" y="68"/>
                  </a:cubicBezTo>
                  <a:cubicBezTo>
                    <a:pt x="175" y="69"/>
                    <a:pt x="175" y="69"/>
                    <a:pt x="175" y="69"/>
                  </a:cubicBezTo>
                  <a:cubicBezTo>
                    <a:pt x="175" y="70"/>
                    <a:pt x="175" y="70"/>
                    <a:pt x="175" y="70"/>
                  </a:cubicBezTo>
                  <a:cubicBezTo>
                    <a:pt x="174" y="69"/>
                    <a:pt x="174" y="69"/>
                    <a:pt x="174" y="69"/>
                  </a:cubicBezTo>
                  <a:cubicBezTo>
                    <a:pt x="174" y="68"/>
                    <a:pt x="174" y="68"/>
                    <a:pt x="174" y="68"/>
                  </a:cubicBezTo>
                  <a:cubicBezTo>
                    <a:pt x="173" y="68"/>
                    <a:pt x="173" y="68"/>
                    <a:pt x="173" y="68"/>
                  </a:cubicBezTo>
                  <a:cubicBezTo>
                    <a:pt x="173" y="67"/>
                    <a:pt x="173" y="67"/>
                    <a:pt x="173" y="67"/>
                  </a:cubicBezTo>
                  <a:cubicBezTo>
                    <a:pt x="173" y="67"/>
                    <a:pt x="173" y="67"/>
                    <a:pt x="173" y="67"/>
                  </a:cubicBezTo>
                  <a:cubicBezTo>
                    <a:pt x="172" y="68"/>
                    <a:pt x="172" y="68"/>
                    <a:pt x="172" y="68"/>
                  </a:cubicBezTo>
                  <a:cubicBezTo>
                    <a:pt x="172" y="68"/>
                    <a:pt x="172" y="68"/>
                    <a:pt x="172" y="68"/>
                  </a:cubicBezTo>
                  <a:cubicBezTo>
                    <a:pt x="171" y="67"/>
                    <a:pt x="171" y="67"/>
                    <a:pt x="171" y="67"/>
                  </a:cubicBezTo>
                  <a:cubicBezTo>
                    <a:pt x="169" y="66"/>
                    <a:pt x="169" y="66"/>
                    <a:pt x="169" y="66"/>
                  </a:cubicBezTo>
                  <a:cubicBezTo>
                    <a:pt x="169" y="65"/>
                    <a:pt x="169" y="65"/>
                    <a:pt x="169" y="65"/>
                  </a:cubicBezTo>
                  <a:cubicBezTo>
                    <a:pt x="170" y="65"/>
                    <a:pt x="170" y="65"/>
                    <a:pt x="170" y="65"/>
                  </a:cubicBezTo>
                  <a:cubicBezTo>
                    <a:pt x="170" y="65"/>
                    <a:pt x="170" y="65"/>
                    <a:pt x="170" y="65"/>
                  </a:cubicBezTo>
                  <a:cubicBezTo>
                    <a:pt x="170" y="64"/>
                    <a:pt x="170" y="64"/>
                    <a:pt x="170" y="64"/>
                  </a:cubicBezTo>
                  <a:cubicBezTo>
                    <a:pt x="172" y="63"/>
                    <a:pt x="172" y="63"/>
                    <a:pt x="172" y="63"/>
                  </a:cubicBezTo>
                  <a:cubicBezTo>
                    <a:pt x="173" y="63"/>
                    <a:pt x="173" y="63"/>
                    <a:pt x="173" y="63"/>
                  </a:cubicBezTo>
                  <a:cubicBezTo>
                    <a:pt x="173" y="63"/>
                    <a:pt x="173" y="63"/>
                    <a:pt x="173" y="63"/>
                  </a:cubicBezTo>
                  <a:cubicBezTo>
                    <a:pt x="175" y="63"/>
                    <a:pt x="175" y="63"/>
                    <a:pt x="175" y="63"/>
                  </a:cubicBezTo>
                  <a:cubicBezTo>
                    <a:pt x="176" y="64"/>
                    <a:pt x="176" y="64"/>
                    <a:pt x="176" y="64"/>
                  </a:cubicBezTo>
                  <a:cubicBezTo>
                    <a:pt x="177" y="64"/>
                    <a:pt x="177" y="64"/>
                    <a:pt x="177" y="64"/>
                  </a:cubicBezTo>
                  <a:cubicBezTo>
                    <a:pt x="178" y="63"/>
                    <a:pt x="178" y="63"/>
                    <a:pt x="178" y="63"/>
                  </a:cubicBezTo>
                  <a:cubicBezTo>
                    <a:pt x="179" y="63"/>
                    <a:pt x="179" y="63"/>
                    <a:pt x="179" y="63"/>
                  </a:cubicBezTo>
                  <a:cubicBezTo>
                    <a:pt x="180" y="63"/>
                    <a:pt x="180" y="63"/>
                    <a:pt x="180" y="63"/>
                  </a:cubicBezTo>
                  <a:cubicBezTo>
                    <a:pt x="179" y="62"/>
                    <a:pt x="179" y="62"/>
                    <a:pt x="179" y="62"/>
                  </a:cubicBezTo>
                  <a:cubicBezTo>
                    <a:pt x="179" y="62"/>
                    <a:pt x="179" y="62"/>
                    <a:pt x="179" y="62"/>
                  </a:cubicBezTo>
                  <a:cubicBezTo>
                    <a:pt x="178" y="62"/>
                    <a:pt x="178" y="62"/>
                    <a:pt x="178" y="62"/>
                  </a:cubicBezTo>
                  <a:cubicBezTo>
                    <a:pt x="177" y="62"/>
                    <a:pt x="177" y="62"/>
                    <a:pt x="177" y="62"/>
                  </a:cubicBezTo>
                  <a:cubicBezTo>
                    <a:pt x="175" y="62"/>
                    <a:pt x="175" y="62"/>
                    <a:pt x="175" y="62"/>
                  </a:cubicBezTo>
                  <a:cubicBezTo>
                    <a:pt x="174" y="62"/>
                    <a:pt x="174" y="62"/>
                    <a:pt x="174" y="62"/>
                  </a:cubicBezTo>
                  <a:cubicBezTo>
                    <a:pt x="174" y="61"/>
                    <a:pt x="174" y="61"/>
                    <a:pt x="174" y="61"/>
                  </a:cubicBezTo>
                  <a:cubicBezTo>
                    <a:pt x="175" y="60"/>
                    <a:pt x="175" y="60"/>
                    <a:pt x="175" y="60"/>
                  </a:cubicBezTo>
                  <a:cubicBezTo>
                    <a:pt x="176" y="59"/>
                    <a:pt x="176" y="59"/>
                    <a:pt x="176" y="59"/>
                  </a:cubicBezTo>
                  <a:cubicBezTo>
                    <a:pt x="177" y="59"/>
                    <a:pt x="177" y="59"/>
                    <a:pt x="177" y="59"/>
                  </a:cubicBezTo>
                  <a:cubicBezTo>
                    <a:pt x="178" y="59"/>
                    <a:pt x="178" y="59"/>
                    <a:pt x="178" y="59"/>
                  </a:cubicBezTo>
                  <a:cubicBezTo>
                    <a:pt x="180" y="59"/>
                    <a:pt x="180" y="59"/>
                    <a:pt x="180" y="59"/>
                  </a:cubicBezTo>
                  <a:cubicBezTo>
                    <a:pt x="181" y="59"/>
                    <a:pt x="181" y="59"/>
                    <a:pt x="181" y="59"/>
                  </a:cubicBezTo>
                  <a:cubicBezTo>
                    <a:pt x="183" y="59"/>
                    <a:pt x="183" y="59"/>
                    <a:pt x="183" y="59"/>
                  </a:cubicBezTo>
                  <a:cubicBezTo>
                    <a:pt x="183" y="59"/>
                    <a:pt x="183" y="59"/>
                    <a:pt x="183" y="59"/>
                  </a:cubicBezTo>
                  <a:cubicBezTo>
                    <a:pt x="183" y="59"/>
                    <a:pt x="183" y="59"/>
                    <a:pt x="183" y="59"/>
                  </a:cubicBezTo>
                  <a:cubicBezTo>
                    <a:pt x="182" y="59"/>
                    <a:pt x="182" y="59"/>
                    <a:pt x="182" y="59"/>
                  </a:cubicBezTo>
                  <a:cubicBezTo>
                    <a:pt x="181" y="58"/>
                    <a:pt x="181" y="58"/>
                    <a:pt x="181" y="58"/>
                  </a:cubicBezTo>
                  <a:cubicBezTo>
                    <a:pt x="180" y="58"/>
                    <a:pt x="180" y="58"/>
                    <a:pt x="180" y="58"/>
                  </a:cubicBezTo>
                  <a:cubicBezTo>
                    <a:pt x="179" y="58"/>
                    <a:pt x="179" y="58"/>
                    <a:pt x="179" y="58"/>
                  </a:cubicBezTo>
                  <a:cubicBezTo>
                    <a:pt x="178" y="57"/>
                    <a:pt x="178" y="57"/>
                    <a:pt x="178" y="57"/>
                  </a:cubicBezTo>
                  <a:cubicBezTo>
                    <a:pt x="179" y="56"/>
                    <a:pt x="179" y="56"/>
                    <a:pt x="179" y="56"/>
                  </a:cubicBezTo>
                  <a:cubicBezTo>
                    <a:pt x="180" y="56"/>
                    <a:pt x="180" y="56"/>
                    <a:pt x="180" y="56"/>
                  </a:cubicBezTo>
                  <a:cubicBezTo>
                    <a:pt x="180" y="55"/>
                    <a:pt x="180" y="55"/>
                    <a:pt x="180" y="55"/>
                  </a:cubicBezTo>
                  <a:cubicBezTo>
                    <a:pt x="181" y="55"/>
                    <a:pt x="181" y="55"/>
                    <a:pt x="181" y="55"/>
                  </a:cubicBezTo>
                  <a:cubicBezTo>
                    <a:pt x="182" y="55"/>
                    <a:pt x="182" y="55"/>
                    <a:pt x="182" y="55"/>
                  </a:cubicBezTo>
                  <a:cubicBezTo>
                    <a:pt x="183" y="55"/>
                    <a:pt x="183" y="55"/>
                    <a:pt x="183" y="55"/>
                  </a:cubicBezTo>
                  <a:cubicBezTo>
                    <a:pt x="183" y="55"/>
                    <a:pt x="183" y="55"/>
                    <a:pt x="183" y="55"/>
                  </a:cubicBezTo>
                  <a:cubicBezTo>
                    <a:pt x="184" y="55"/>
                    <a:pt x="184" y="55"/>
                    <a:pt x="184" y="55"/>
                  </a:cubicBezTo>
                  <a:cubicBezTo>
                    <a:pt x="185" y="56"/>
                    <a:pt x="185" y="56"/>
                    <a:pt x="185" y="56"/>
                  </a:cubicBezTo>
                  <a:cubicBezTo>
                    <a:pt x="185" y="56"/>
                    <a:pt x="185" y="56"/>
                    <a:pt x="185" y="56"/>
                  </a:cubicBezTo>
                  <a:cubicBezTo>
                    <a:pt x="185" y="55"/>
                    <a:pt x="185" y="55"/>
                    <a:pt x="185" y="55"/>
                  </a:cubicBezTo>
                  <a:cubicBezTo>
                    <a:pt x="184" y="55"/>
                    <a:pt x="184" y="55"/>
                    <a:pt x="184" y="55"/>
                  </a:cubicBezTo>
                  <a:cubicBezTo>
                    <a:pt x="184" y="54"/>
                    <a:pt x="184" y="54"/>
                    <a:pt x="184" y="54"/>
                  </a:cubicBezTo>
                  <a:cubicBezTo>
                    <a:pt x="183" y="54"/>
                    <a:pt x="183" y="54"/>
                    <a:pt x="183" y="54"/>
                  </a:cubicBezTo>
                  <a:cubicBezTo>
                    <a:pt x="184" y="53"/>
                    <a:pt x="184" y="53"/>
                    <a:pt x="184" y="53"/>
                  </a:cubicBezTo>
                  <a:cubicBezTo>
                    <a:pt x="186" y="53"/>
                    <a:pt x="186" y="53"/>
                    <a:pt x="186" y="53"/>
                  </a:cubicBezTo>
                  <a:cubicBezTo>
                    <a:pt x="187" y="53"/>
                    <a:pt x="187" y="53"/>
                    <a:pt x="187" y="53"/>
                  </a:cubicBezTo>
                  <a:cubicBezTo>
                    <a:pt x="188" y="53"/>
                    <a:pt x="188" y="53"/>
                    <a:pt x="188" y="53"/>
                  </a:cubicBezTo>
                  <a:cubicBezTo>
                    <a:pt x="189" y="54"/>
                    <a:pt x="189" y="54"/>
                    <a:pt x="189" y="54"/>
                  </a:cubicBezTo>
                  <a:cubicBezTo>
                    <a:pt x="190" y="55"/>
                    <a:pt x="190" y="55"/>
                    <a:pt x="190" y="55"/>
                  </a:cubicBezTo>
                  <a:cubicBezTo>
                    <a:pt x="189" y="55"/>
                    <a:pt x="189" y="55"/>
                    <a:pt x="189" y="55"/>
                  </a:cubicBezTo>
                  <a:cubicBezTo>
                    <a:pt x="188" y="56"/>
                    <a:pt x="188" y="56"/>
                    <a:pt x="188" y="56"/>
                  </a:cubicBezTo>
                  <a:cubicBezTo>
                    <a:pt x="189" y="57"/>
                    <a:pt x="189" y="57"/>
                    <a:pt x="189" y="57"/>
                  </a:cubicBezTo>
                  <a:cubicBezTo>
                    <a:pt x="190" y="57"/>
                    <a:pt x="190" y="57"/>
                    <a:pt x="190" y="57"/>
                  </a:cubicBezTo>
                  <a:cubicBezTo>
                    <a:pt x="191" y="57"/>
                    <a:pt x="191" y="57"/>
                    <a:pt x="191" y="57"/>
                  </a:cubicBezTo>
                  <a:cubicBezTo>
                    <a:pt x="191" y="57"/>
                    <a:pt x="191" y="57"/>
                    <a:pt x="191" y="57"/>
                  </a:cubicBezTo>
                  <a:cubicBezTo>
                    <a:pt x="192" y="57"/>
                    <a:pt x="192" y="57"/>
                    <a:pt x="192" y="57"/>
                  </a:cubicBezTo>
                  <a:cubicBezTo>
                    <a:pt x="192" y="57"/>
                    <a:pt x="192" y="57"/>
                    <a:pt x="192" y="57"/>
                  </a:cubicBezTo>
                  <a:cubicBezTo>
                    <a:pt x="192" y="58"/>
                    <a:pt x="192" y="58"/>
                    <a:pt x="192" y="58"/>
                  </a:cubicBezTo>
                  <a:cubicBezTo>
                    <a:pt x="193" y="58"/>
                    <a:pt x="193" y="58"/>
                    <a:pt x="193" y="58"/>
                  </a:cubicBezTo>
                  <a:cubicBezTo>
                    <a:pt x="193" y="59"/>
                    <a:pt x="193" y="59"/>
                    <a:pt x="193" y="59"/>
                  </a:cubicBezTo>
                  <a:cubicBezTo>
                    <a:pt x="192" y="59"/>
                    <a:pt x="192" y="59"/>
                    <a:pt x="192" y="59"/>
                  </a:cubicBezTo>
                  <a:cubicBezTo>
                    <a:pt x="192" y="60"/>
                    <a:pt x="192" y="60"/>
                    <a:pt x="192" y="60"/>
                  </a:cubicBezTo>
                  <a:cubicBezTo>
                    <a:pt x="193" y="61"/>
                    <a:pt x="193" y="61"/>
                    <a:pt x="193" y="61"/>
                  </a:cubicBezTo>
                  <a:cubicBezTo>
                    <a:pt x="193" y="62"/>
                    <a:pt x="193" y="62"/>
                    <a:pt x="193" y="62"/>
                  </a:cubicBezTo>
                  <a:cubicBezTo>
                    <a:pt x="192" y="63"/>
                    <a:pt x="192" y="63"/>
                    <a:pt x="192" y="63"/>
                  </a:cubicBezTo>
                  <a:cubicBezTo>
                    <a:pt x="192" y="62"/>
                    <a:pt x="192" y="62"/>
                    <a:pt x="192" y="62"/>
                  </a:cubicBezTo>
                  <a:cubicBezTo>
                    <a:pt x="191" y="63"/>
                    <a:pt x="191" y="63"/>
                    <a:pt x="191" y="63"/>
                  </a:cubicBezTo>
                  <a:cubicBezTo>
                    <a:pt x="191" y="63"/>
                    <a:pt x="191" y="63"/>
                    <a:pt x="191" y="63"/>
                  </a:cubicBezTo>
                  <a:cubicBezTo>
                    <a:pt x="192" y="63"/>
                    <a:pt x="192" y="63"/>
                    <a:pt x="192" y="63"/>
                  </a:cubicBezTo>
                  <a:cubicBezTo>
                    <a:pt x="193" y="63"/>
                    <a:pt x="193" y="63"/>
                    <a:pt x="193" y="63"/>
                  </a:cubicBezTo>
                  <a:cubicBezTo>
                    <a:pt x="193" y="63"/>
                    <a:pt x="193" y="63"/>
                    <a:pt x="193" y="63"/>
                  </a:cubicBezTo>
                  <a:cubicBezTo>
                    <a:pt x="193" y="65"/>
                    <a:pt x="193" y="65"/>
                    <a:pt x="193" y="65"/>
                  </a:cubicBezTo>
                  <a:cubicBezTo>
                    <a:pt x="192" y="66"/>
                    <a:pt x="192" y="66"/>
                    <a:pt x="192" y="66"/>
                  </a:cubicBezTo>
                  <a:cubicBezTo>
                    <a:pt x="192" y="67"/>
                    <a:pt x="192" y="67"/>
                    <a:pt x="192" y="67"/>
                  </a:cubicBezTo>
                  <a:cubicBezTo>
                    <a:pt x="192" y="67"/>
                    <a:pt x="192" y="67"/>
                    <a:pt x="192" y="67"/>
                  </a:cubicBezTo>
                  <a:cubicBezTo>
                    <a:pt x="193" y="67"/>
                    <a:pt x="193" y="67"/>
                    <a:pt x="193" y="67"/>
                  </a:cubicBezTo>
                  <a:cubicBezTo>
                    <a:pt x="194" y="67"/>
                    <a:pt x="194" y="67"/>
                    <a:pt x="194" y="67"/>
                  </a:cubicBezTo>
                  <a:cubicBezTo>
                    <a:pt x="194" y="67"/>
                    <a:pt x="194" y="67"/>
                    <a:pt x="194" y="67"/>
                  </a:cubicBezTo>
                  <a:cubicBezTo>
                    <a:pt x="195" y="67"/>
                    <a:pt x="195" y="67"/>
                    <a:pt x="195" y="67"/>
                  </a:cubicBezTo>
                  <a:cubicBezTo>
                    <a:pt x="196" y="68"/>
                    <a:pt x="196" y="68"/>
                    <a:pt x="196" y="68"/>
                  </a:cubicBezTo>
                  <a:cubicBezTo>
                    <a:pt x="196" y="67"/>
                    <a:pt x="196" y="67"/>
                    <a:pt x="196" y="67"/>
                  </a:cubicBezTo>
                  <a:cubicBezTo>
                    <a:pt x="198" y="68"/>
                    <a:pt x="198" y="68"/>
                    <a:pt x="198" y="68"/>
                  </a:cubicBezTo>
                  <a:cubicBezTo>
                    <a:pt x="198" y="69"/>
                    <a:pt x="198" y="69"/>
                    <a:pt x="198" y="69"/>
                  </a:cubicBezTo>
                  <a:cubicBezTo>
                    <a:pt x="199" y="69"/>
                    <a:pt x="199" y="69"/>
                    <a:pt x="199" y="69"/>
                  </a:cubicBezTo>
                  <a:cubicBezTo>
                    <a:pt x="199" y="68"/>
                    <a:pt x="199" y="68"/>
                    <a:pt x="199" y="68"/>
                  </a:cubicBezTo>
                  <a:cubicBezTo>
                    <a:pt x="198" y="68"/>
                    <a:pt x="198" y="68"/>
                    <a:pt x="198" y="68"/>
                  </a:cubicBezTo>
                  <a:cubicBezTo>
                    <a:pt x="200" y="67"/>
                    <a:pt x="200" y="67"/>
                    <a:pt x="200" y="67"/>
                  </a:cubicBezTo>
                  <a:cubicBezTo>
                    <a:pt x="199" y="66"/>
                    <a:pt x="199" y="66"/>
                    <a:pt x="199" y="66"/>
                  </a:cubicBezTo>
                  <a:cubicBezTo>
                    <a:pt x="199" y="65"/>
                    <a:pt x="199" y="65"/>
                    <a:pt x="199" y="65"/>
                  </a:cubicBezTo>
                  <a:cubicBezTo>
                    <a:pt x="199" y="65"/>
                    <a:pt x="199" y="65"/>
                    <a:pt x="199" y="65"/>
                  </a:cubicBezTo>
                  <a:cubicBezTo>
                    <a:pt x="198" y="64"/>
                    <a:pt x="198" y="64"/>
                    <a:pt x="198" y="64"/>
                  </a:cubicBezTo>
                  <a:cubicBezTo>
                    <a:pt x="199" y="63"/>
                    <a:pt x="199" y="63"/>
                    <a:pt x="199" y="63"/>
                  </a:cubicBezTo>
                  <a:cubicBezTo>
                    <a:pt x="199" y="63"/>
                    <a:pt x="199" y="63"/>
                    <a:pt x="199" y="63"/>
                  </a:cubicBezTo>
                  <a:cubicBezTo>
                    <a:pt x="200" y="63"/>
                    <a:pt x="200" y="63"/>
                    <a:pt x="200" y="63"/>
                  </a:cubicBezTo>
                  <a:cubicBezTo>
                    <a:pt x="201" y="63"/>
                    <a:pt x="201" y="63"/>
                    <a:pt x="201" y="63"/>
                  </a:cubicBezTo>
                  <a:cubicBezTo>
                    <a:pt x="202" y="62"/>
                    <a:pt x="202" y="62"/>
                    <a:pt x="202" y="62"/>
                  </a:cubicBezTo>
                  <a:cubicBezTo>
                    <a:pt x="201" y="61"/>
                    <a:pt x="201" y="61"/>
                    <a:pt x="201" y="61"/>
                  </a:cubicBezTo>
                  <a:cubicBezTo>
                    <a:pt x="201" y="60"/>
                    <a:pt x="201" y="60"/>
                    <a:pt x="201" y="60"/>
                  </a:cubicBezTo>
                  <a:cubicBezTo>
                    <a:pt x="201" y="59"/>
                    <a:pt x="201" y="59"/>
                    <a:pt x="201" y="59"/>
                  </a:cubicBezTo>
                  <a:cubicBezTo>
                    <a:pt x="200" y="58"/>
                    <a:pt x="200" y="58"/>
                    <a:pt x="200" y="58"/>
                  </a:cubicBezTo>
                  <a:cubicBezTo>
                    <a:pt x="201" y="57"/>
                    <a:pt x="201" y="57"/>
                    <a:pt x="201" y="57"/>
                  </a:cubicBezTo>
                  <a:cubicBezTo>
                    <a:pt x="202" y="57"/>
                    <a:pt x="202" y="57"/>
                    <a:pt x="202" y="57"/>
                  </a:cubicBezTo>
                  <a:cubicBezTo>
                    <a:pt x="202" y="57"/>
                    <a:pt x="202" y="57"/>
                    <a:pt x="202" y="57"/>
                  </a:cubicBezTo>
                  <a:cubicBezTo>
                    <a:pt x="203" y="57"/>
                    <a:pt x="203" y="57"/>
                    <a:pt x="203" y="57"/>
                  </a:cubicBezTo>
                  <a:cubicBezTo>
                    <a:pt x="203" y="57"/>
                    <a:pt x="203" y="57"/>
                    <a:pt x="203" y="57"/>
                  </a:cubicBezTo>
                  <a:cubicBezTo>
                    <a:pt x="203" y="56"/>
                    <a:pt x="203" y="56"/>
                    <a:pt x="203" y="56"/>
                  </a:cubicBezTo>
                  <a:cubicBezTo>
                    <a:pt x="204" y="56"/>
                    <a:pt x="204" y="56"/>
                    <a:pt x="204" y="56"/>
                  </a:cubicBezTo>
                  <a:cubicBezTo>
                    <a:pt x="206" y="54"/>
                    <a:pt x="206" y="54"/>
                    <a:pt x="206" y="54"/>
                  </a:cubicBezTo>
                  <a:cubicBezTo>
                    <a:pt x="207" y="54"/>
                    <a:pt x="207" y="54"/>
                    <a:pt x="207" y="54"/>
                  </a:cubicBezTo>
                  <a:cubicBezTo>
                    <a:pt x="208" y="55"/>
                    <a:pt x="208" y="55"/>
                    <a:pt x="208" y="55"/>
                  </a:cubicBezTo>
                  <a:cubicBezTo>
                    <a:pt x="208" y="55"/>
                    <a:pt x="208" y="55"/>
                    <a:pt x="208" y="55"/>
                  </a:cubicBezTo>
                  <a:cubicBezTo>
                    <a:pt x="208" y="56"/>
                    <a:pt x="208" y="56"/>
                    <a:pt x="208" y="56"/>
                  </a:cubicBezTo>
                  <a:cubicBezTo>
                    <a:pt x="208" y="56"/>
                    <a:pt x="208" y="56"/>
                    <a:pt x="208" y="56"/>
                  </a:cubicBezTo>
                  <a:cubicBezTo>
                    <a:pt x="207" y="56"/>
                    <a:pt x="207" y="56"/>
                    <a:pt x="207" y="56"/>
                  </a:cubicBezTo>
                  <a:cubicBezTo>
                    <a:pt x="207" y="57"/>
                    <a:pt x="207" y="57"/>
                    <a:pt x="207" y="57"/>
                  </a:cubicBezTo>
                  <a:cubicBezTo>
                    <a:pt x="207" y="57"/>
                    <a:pt x="207" y="57"/>
                    <a:pt x="207" y="57"/>
                  </a:cubicBezTo>
                  <a:cubicBezTo>
                    <a:pt x="207" y="58"/>
                    <a:pt x="207" y="58"/>
                    <a:pt x="207" y="58"/>
                  </a:cubicBezTo>
                  <a:cubicBezTo>
                    <a:pt x="207" y="59"/>
                    <a:pt x="207" y="59"/>
                    <a:pt x="207" y="59"/>
                  </a:cubicBezTo>
                  <a:cubicBezTo>
                    <a:pt x="207" y="59"/>
                    <a:pt x="207" y="59"/>
                    <a:pt x="207" y="59"/>
                  </a:cubicBezTo>
                  <a:cubicBezTo>
                    <a:pt x="207" y="61"/>
                    <a:pt x="207" y="61"/>
                    <a:pt x="207" y="61"/>
                  </a:cubicBezTo>
                  <a:cubicBezTo>
                    <a:pt x="206" y="62"/>
                    <a:pt x="206" y="62"/>
                    <a:pt x="206" y="62"/>
                  </a:cubicBezTo>
                  <a:cubicBezTo>
                    <a:pt x="206" y="62"/>
                    <a:pt x="206" y="62"/>
                    <a:pt x="206" y="62"/>
                  </a:cubicBezTo>
                  <a:cubicBezTo>
                    <a:pt x="205" y="63"/>
                    <a:pt x="205" y="63"/>
                    <a:pt x="205" y="63"/>
                  </a:cubicBezTo>
                  <a:cubicBezTo>
                    <a:pt x="204" y="63"/>
                    <a:pt x="204" y="63"/>
                    <a:pt x="204" y="63"/>
                  </a:cubicBezTo>
                  <a:cubicBezTo>
                    <a:pt x="204" y="64"/>
                    <a:pt x="204" y="64"/>
                    <a:pt x="204" y="64"/>
                  </a:cubicBezTo>
                  <a:cubicBezTo>
                    <a:pt x="205" y="64"/>
                    <a:pt x="205" y="64"/>
                    <a:pt x="205" y="64"/>
                  </a:cubicBezTo>
                  <a:cubicBezTo>
                    <a:pt x="205" y="63"/>
                    <a:pt x="205" y="63"/>
                    <a:pt x="205" y="63"/>
                  </a:cubicBezTo>
                  <a:cubicBezTo>
                    <a:pt x="207" y="63"/>
                    <a:pt x="207" y="63"/>
                    <a:pt x="207" y="63"/>
                  </a:cubicBezTo>
                  <a:cubicBezTo>
                    <a:pt x="207" y="64"/>
                    <a:pt x="207" y="64"/>
                    <a:pt x="207" y="64"/>
                  </a:cubicBezTo>
                  <a:cubicBezTo>
                    <a:pt x="206" y="65"/>
                    <a:pt x="206" y="65"/>
                    <a:pt x="206" y="65"/>
                  </a:cubicBezTo>
                  <a:cubicBezTo>
                    <a:pt x="205" y="65"/>
                    <a:pt x="205" y="65"/>
                    <a:pt x="205" y="65"/>
                  </a:cubicBezTo>
                  <a:cubicBezTo>
                    <a:pt x="204" y="66"/>
                    <a:pt x="204" y="66"/>
                    <a:pt x="204" y="66"/>
                  </a:cubicBezTo>
                  <a:cubicBezTo>
                    <a:pt x="203" y="67"/>
                    <a:pt x="203" y="67"/>
                    <a:pt x="203" y="67"/>
                  </a:cubicBezTo>
                  <a:cubicBezTo>
                    <a:pt x="204" y="68"/>
                    <a:pt x="204" y="68"/>
                    <a:pt x="204" y="68"/>
                  </a:cubicBezTo>
                  <a:cubicBezTo>
                    <a:pt x="204" y="67"/>
                    <a:pt x="204" y="67"/>
                    <a:pt x="204" y="67"/>
                  </a:cubicBezTo>
                  <a:cubicBezTo>
                    <a:pt x="206" y="66"/>
                    <a:pt x="206" y="66"/>
                    <a:pt x="206" y="66"/>
                  </a:cubicBezTo>
                  <a:cubicBezTo>
                    <a:pt x="206" y="66"/>
                    <a:pt x="206" y="66"/>
                    <a:pt x="206" y="66"/>
                  </a:cubicBezTo>
                  <a:cubicBezTo>
                    <a:pt x="207" y="65"/>
                    <a:pt x="207" y="65"/>
                    <a:pt x="207" y="65"/>
                  </a:cubicBezTo>
                  <a:cubicBezTo>
                    <a:pt x="208" y="66"/>
                    <a:pt x="208" y="66"/>
                    <a:pt x="208" y="66"/>
                  </a:cubicBezTo>
                  <a:cubicBezTo>
                    <a:pt x="208" y="67"/>
                    <a:pt x="208" y="67"/>
                    <a:pt x="208" y="67"/>
                  </a:cubicBezTo>
                  <a:cubicBezTo>
                    <a:pt x="207" y="68"/>
                    <a:pt x="207" y="68"/>
                    <a:pt x="207" y="68"/>
                  </a:cubicBezTo>
                  <a:cubicBezTo>
                    <a:pt x="207" y="69"/>
                    <a:pt x="207" y="69"/>
                    <a:pt x="207" y="69"/>
                  </a:cubicBezTo>
                  <a:cubicBezTo>
                    <a:pt x="208" y="68"/>
                    <a:pt x="208" y="68"/>
                    <a:pt x="208" y="68"/>
                  </a:cubicBezTo>
                  <a:cubicBezTo>
                    <a:pt x="209" y="68"/>
                    <a:pt x="209" y="68"/>
                    <a:pt x="209" y="68"/>
                  </a:cubicBezTo>
                  <a:cubicBezTo>
                    <a:pt x="209" y="67"/>
                    <a:pt x="209" y="67"/>
                    <a:pt x="209" y="67"/>
                  </a:cubicBezTo>
                  <a:cubicBezTo>
                    <a:pt x="209" y="67"/>
                    <a:pt x="209" y="67"/>
                    <a:pt x="209" y="67"/>
                  </a:cubicBezTo>
                  <a:cubicBezTo>
                    <a:pt x="209" y="66"/>
                    <a:pt x="209" y="66"/>
                    <a:pt x="209" y="66"/>
                  </a:cubicBezTo>
                  <a:cubicBezTo>
                    <a:pt x="209" y="66"/>
                    <a:pt x="209" y="66"/>
                    <a:pt x="209" y="66"/>
                  </a:cubicBezTo>
                  <a:cubicBezTo>
                    <a:pt x="211" y="65"/>
                    <a:pt x="211" y="65"/>
                    <a:pt x="211" y="65"/>
                  </a:cubicBezTo>
                  <a:cubicBezTo>
                    <a:pt x="211" y="65"/>
                    <a:pt x="211" y="65"/>
                    <a:pt x="211" y="65"/>
                  </a:cubicBezTo>
                  <a:cubicBezTo>
                    <a:pt x="212" y="65"/>
                    <a:pt x="212" y="65"/>
                    <a:pt x="212" y="65"/>
                  </a:cubicBezTo>
                  <a:cubicBezTo>
                    <a:pt x="213" y="67"/>
                    <a:pt x="213" y="67"/>
                    <a:pt x="213" y="67"/>
                  </a:cubicBezTo>
                  <a:cubicBezTo>
                    <a:pt x="213" y="67"/>
                    <a:pt x="213" y="67"/>
                    <a:pt x="213" y="67"/>
                  </a:cubicBezTo>
                  <a:cubicBezTo>
                    <a:pt x="213" y="68"/>
                    <a:pt x="213" y="68"/>
                    <a:pt x="213" y="68"/>
                  </a:cubicBezTo>
                  <a:cubicBezTo>
                    <a:pt x="212" y="70"/>
                    <a:pt x="212" y="70"/>
                    <a:pt x="212" y="70"/>
                  </a:cubicBezTo>
                  <a:cubicBezTo>
                    <a:pt x="211" y="71"/>
                    <a:pt x="211" y="71"/>
                    <a:pt x="211" y="71"/>
                  </a:cubicBezTo>
                  <a:cubicBezTo>
                    <a:pt x="210" y="71"/>
                    <a:pt x="210" y="71"/>
                    <a:pt x="210" y="71"/>
                  </a:cubicBezTo>
                  <a:cubicBezTo>
                    <a:pt x="209" y="71"/>
                    <a:pt x="209" y="71"/>
                    <a:pt x="209" y="71"/>
                  </a:cubicBezTo>
                  <a:cubicBezTo>
                    <a:pt x="209" y="72"/>
                    <a:pt x="209" y="72"/>
                    <a:pt x="209" y="72"/>
                  </a:cubicBezTo>
                  <a:cubicBezTo>
                    <a:pt x="209" y="72"/>
                    <a:pt x="209" y="72"/>
                    <a:pt x="209" y="72"/>
                  </a:cubicBezTo>
                  <a:cubicBezTo>
                    <a:pt x="208" y="74"/>
                    <a:pt x="208" y="74"/>
                    <a:pt x="208" y="74"/>
                  </a:cubicBezTo>
                  <a:cubicBezTo>
                    <a:pt x="208" y="74"/>
                    <a:pt x="208" y="74"/>
                    <a:pt x="208" y="74"/>
                  </a:cubicBezTo>
                  <a:cubicBezTo>
                    <a:pt x="207" y="74"/>
                    <a:pt x="207" y="74"/>
                    <a:pt x="207" y="74"/>
                  </a:cubicBezTo>
                  <a:cubicBezTo>
                    <a:pt x="207" y="75"/>
                    <a:pt x="207" y="75"/>
                    <a:pt x="207" y="75"/>
                  </a:cubicBezTo>
                  <a:cubicBezTo>
                    <a:pt x="207" y="75"/>
                    <a:pt x="207" y="75"/>
                    <a:pt x="207" y="75"/>
                  </a:cubicBezTo>
                  <a:cubicBezTo>
                    <a:pt x="206" y="75"/>
                    <a:pt x="206" y="75"/>
                    <a:pt x="206" y="75"/>
                  </a:cubicBezTo>
                  <a:cubicBezTo>
                    <a:pt x="206" y="75"/>
                    <a:pt x="206" y="75"/>
                    <a:pt x="206" y="75"/>
                  </a:cubicBezTo>
                  <a:cubicBezTo>
                    <a:pt x="206" y="76"/>
                    <a:pt x="206" y="76"/>
                    <a:pt x="206" y="76"/>
                  </a:cubicBezTo>
                  <a:cubicBezTo>
                    <a:pt x="205" y="76"/>
                    <a:pt x="205" y="76"/>
                    <a:pt x="205" y="76"/>
                  </a:cubicBezTo>
                  <a:cubicBezTo>
                    <a:pt x="205" y="76"/>
                    <a:pt x="205" y="76"/>
                    <a:pt x="205" y="76"/>
                  </a:cubicBezTo>
                  <a:cubicBezTo>
                    <a:pt x="204" y="76"/>
                    <a:pt x="204" y="76"/>
                    <a:pt x="204" y="76"/>
                  </a:cubicBezTo>
                  <a:cubicBezTo>
                    <a:pt x="203" y="76"/>
                    <a:pt x="203" y="76"/>
                    <a:pt x="203" y="76"/>
                  </a:cubicBezTo>
                  <a:cubicBezTo>
                    <a:pt x="202" y="76"/>
                    <a:pt x="202" y="76"/>
                    <a:pt x="202" y="76"/>
                  </a:cubicBezTo>
                  <a:cubicBezTo>
                    <a:pt x="201" y="77"/>
                    <a:pt x="201" y="77"/>
                    <a:pt x="201" y="77"/>
                  </a:cubicBezTo>
                  <a:cubicBezTo>
                    <a:pt x="199" y="76"/>
                    <a:pt x="199" y="76"/>
                    <a:pt x="199" y="76"/>
                  </a:cubicBezTo>
                  <a:cubicBezTo>
                    <a:pt x="199" y="76"/>
                    <a:pt x="199" y="76"/>
                    <a:pt x="199" y="76"/>
                  </a:cubicBezTo>
                  <a:cubicBezTo>
                    <a:pt x="200" y="75"/>
                    <a:pt x="200" y="75"/>
                    <a:pt x="200" y="75"/>
                  </a:cubicBezTo>
                  <a:cubicBezTo>
                    <a:pt x="200" y="75"/>
                    <a:pt x="200" y="75"/>
                    <a:pt x="200" y="75"/>
                  </a:cubicBezTo>
                  <a:cubicBezTo>
                    <a:pt x="199" y="74"/>
                    <a:pt x="199" y="74"/>
                    <a:pt x="199" y="74"/>
                  </a:cubicBezTo>
                  <a:cubicBezTo>
                    <a:pt x="198" y="75"/>
                    <a:pt x="198" y="75"/>
                    <a:pt x="198" y="75"/>
                  </a:cubicBezTo>
                  <a:cubicBezTo>
                    <a:pt x="198" y="75"/>
                    <a:pt x="198" y="75"/>
                    <a:pt x="198" y="75"/>
                  </a:cubicBezTo>
                  <a:cubicBezTo>
                    <a:pt x="198" y="76"/>
                    <a:pt x="198" y="76"/>
                    <a:pt x="198" y="76"/>
                  </a:cubicBezTo>
                  <a:cubicBezTo>
                    <a:pt x="196" y="75"/>
                    <a:pt x="196" y="75"/>
                    <a:pt x="196" y="75"/>
                  </a:cubicBezTo>
                  <a:cubicBezTo>
                    <a:pt x="196" y="75"/>
                    <a:pt x="196" y="75"/>
                    <a:pt x="196" y="75"/>
                  </a:cubicBezTo>
                  <a:cubicBezTo>
                    <a:pt x="197" y="74"/>
                    <a:pt x="197" y="74"/>
                    <a:pt x="197" y="74"/>
                  </a:cubicBezTo>
                  <a:cubicBezTo>
                    <a:pt x="197" y="74"/>
                    <a:pt x="197" y="74"/>
                    <a:pt x="197" y="74"/>
                  </a:cubicBezTo>
                  <a:cubicBezTo>
                    <a:pt x="196" y="74"/>
                    <a:pt x="196" y="74"/>
                    <a:pt x="196" y="74"/>
                  </a:cubicBezTo>
                  <a:cubicBezTo>
                    <a:pt x="196" y="74"/>
                    <a:pt x="196" y="74"/>
                    <a:pt x="196" y="74"/>
                  </a:cubicBezTo>
                  <a:cubicBezTo>
                    <a:pt x="195" y="74"/>
                    <a:pt x="195" y="74"/>
                    <a:pt x="195" y="74"/>
                  </a:cubicBezTo>
                  <a:cubicBezTo>
                    <a:pt x="195" y="74"/>
                    <a:pt x="195" y="74"/>
                    <a:pt x="195" y="74"/>
                  </a:cubicBezTo>
                  <a:cubicBezTo>
                    <a:pt x="193" y="75"/>
                    <a:pt x="193" y="75"/>
                    <a:pt x="193" y="75"/>
                  </a:cubicBezTo>
                  <a:cubicBezTo>
                    <a:pt x="193" y="75"/>
                    <a:pt x="193" y="75"/>
                    <a:pt x="193" y="75"/>
                  </a:cubicBezTo>
                  <a:cubicBezTo>
                    <a:pt x="192" y="75"/>
                    <a:pt x="192" y="75"/>
                    <a:pt x="192" y="75"/>
                  </a:cubicBezTo>
                  <a:cubicBezTo>
                    <a:pt x="192" y="75"/>
                    <a:pt x="192" y="75"/>
                    <a:pt x="192" y="75"/>
                  </a:cubicBezTo>
                  <a:cubicBezTo>
                    <a:pt x="191" y="75"/>
                    <a:pt x="191" y="75"/>
                    <a:pt x="191" y="75"/>
                  </a:cubicBezTo>
                  <a:cubicBezTo>
                    <a:pt x="190" y="75"/>
                    <a:pt x="190" y="75"/>
                    <a:pt x="190" y="75"/>
                  </a:cubicBezTo>
                  <a:cubicBezTo>
                    <a:pt x="190" y="75"/>
                    <a:pt x="190" y="75"/>
                    <a:pt x="190" y="75"/>
                  </a:cubicBezTo>
                  <a:cubicBezTo>
                    <a:pt x="189" y="75"/>
                    <a:pt x="189" y="75"/>
                    <a:pt x="189" y="75"/>
                  </a:cubicBezTo>
                  <a:cubicBezTo>
                    <a:pt x="188" y="75"/>
                    <a:pt x="188" y="75"/>
                    <a:pt x="188" y="75"/>
                  </a:cubicBezTo>
                  <a:cubicBezTo>
                    <a:pt x="188" y="76"/>
                    <a:pt x="188" y="76"/>
                    <a:pt x="188" y="76"/>
                  </a:cubicBezTo>
                  <a:cubicBezTo>
                    <a:pt x="188" y="76"/>
                    <a:pt x="188" y="76"/>
                    <a:pt x="188" y="76"/>
                  </a:cubicBezTo>
                  <a:cubicBezTo>
                    <a:pt x="187" y="76"/>
                    <a:pt x="187" y="76"/>
                    <a:pt x="187" y="76"/>
                  </a:cubicBezTo>
                  <a:cubicBezTo>
                    <a:pt x="187" y="77"/>
                    <a:pt x="187" y="77"/>
                    <a:pt x="187" y="77"/>
                  </a:cubicBezTo>
                  <a:cubicBezTo>
                    <a:pt x="186" y="77"/>
                    <a:pt x="186" y="77"/>
                    <a:pt x="186" y="77"/>
                  </a:cubicBezTo>
                  <a:cubicBezTo>
                    <a:pt x="185" y="77"/>
                    <a:pt x="185" y="77"/>
                    <a:pt x="185" y="77"/>
                  </a:cubicBezTo>
                  <a:cubicBezTo>
                    <a:pt x="184" y="77"/>
                    <a:pt x="184" y="77"/>
                    <a:pt x="184" y="77"/>
                  </a:cubicBezTo>
                  <a:cubicBezTo>
                    <a:pt x="183" y="77"/>
                    <a:pt x="183" y="77"/>
                    <a:pt x="183" y="77"/>
                  </a:cubicBezTo>
                  <a:cubicBezTo>
                    <a:pt x="183" y="77"/>
                    <a:pt x="183" y="77"/>
                    <a:pt x="183" y="77"/>
                  </a:cubicBezTo>
                  <a:cubicBezTo>
                    <a:pt x="182" y="77"/>
                    <a:pt x="182" y="77"/>
                    <a:pt x="182" y="77"/>
                  </a:cubicBezTo>
                  <a:cubicBezTo>
                    <a:pt x="181" y="77"/>
                    <a:pt x="181" y="77"/>
                    <a:pt x="181" y="77"/>
                  </a:cubicBezTo>
                  <a:cubicBezTo>
                    <a:pt x="179" y="77"/>
                    <a:pt x="179" y="77"/>
                    <a:pt x="179" y="77"/>
                  </a:cubicBezTo>
                  <a:cubicBezTo>
                    <a:pt x="178" y="77"/>
                    <a:pt x="178" y="77"/>
                    <a:pt x="178" y="77"/>
                  </a:cubicBezTo>
                  <a:cubicBezTo>
                    <a:pt x="177" y="76"/>
                    <a:pt x="177" y="76"/>
                    <a:pt x="177" y="76"/>
                  </a:cubicBezTo>
                  <a:cubicBezTo>
                    <a:pt x="176" y="76"/>
                    <a:pt x="176" y="76"/>
                    <a:pt x="176" y="76"/>
                  </a:cubicBezTo>
                  <a:cubicBezTo>
                    <a:pt x="176" y="75"/>
                    <a:pt x="176" y="75"/>
                    <a:pt x="176" y="75"/>
                  </a:cubicBezTo>
                  <a:close/>
                  <a:moveTo>
                    <a:pt x="123" y="100"/>
                  </a:moveTo>
                  <a:cubicBezTo>
                    <a:pt x="123" y="98"/>
                    <a:pt x="123" y="98"/>
                    <a:pt x="123" y="98"/>
                  </a:cubicBezTo>
                  <a:cubicBezTo>
                    <a:pt x="124" y="97"/>
                    <a:pt x="124" y="97"/>
                    <a:pt x="124" y="97"/>
                  </a:cubicBezTo>
                  <a:cubicBezTo>
                    <a:pt x="123" y="96"/>
                    <a:pt x="123" y="96"/>
                    <a:pt x="123" y="96"/>
                  </a:cubicBezTo>
                  <a:cubicBezTo>
                    <a:pt x="124" y="95"/>
                    <a:pt x="124" y="95"/>
                    <a:pt x="124" y="95"/>
                  </a:cubicBezTo>
                  <a:cubicBezTo>
                    <a:pt x="124" y="94"/>
                    <a:pt x="124" y="94"/>
                    <a:pt x="124" y="94"/>
                  </a:cubicBezTo>
                  <a:cubicBezTo>
                    <a:pt x="123" y="94"/>
                    <a:pt x="123" y="94"/>
                    <a:pt x="123" y="94"/>
                  </a:cubicBezTo>
                  <a:cubicBezTo>
                    <a:pt x="122" y="92"/>
                    <a:pt x="122" y="92"/>
                    <a:pt x="122" y="92"/>
                  </a:cubicBezTo>
                  <a:cubicBezTo>
                    <a:pt x="123" y="92"/>
                    <a:pt x="123" y="92"/>
                    <a:pt x="123" y="92"/>
                  </a:cubicBezTo>
                  <a:cubicBezTo>
                    <a:pt x="123" y="91"/>
                    <a:pt x="123" y="91"/>
                    <a:pt x="123" y="91"/>
                  </a:cubicBezTo>
                  <a:cubicBezTo>
                    <a:pt x="122" y="91"/>
                    <a:pt x="122" y="91"/>
                    <a:pt x="122" y="91"/>
                  </a:cubicBezTo>
                  <a:cubicBezTo>
                    <a:pt x="120" y="91"/>
                    <a:pt x="120" y="91"/>
                    <a:pt x="120" y="91"/>
                  </a:cubicBezTo>
                  <a:cubicBezTo>
                    <a:pt x="120" y="90"/>
                    <a:pt x="120" y="90"/>
                    <a:pt x="120" y="90"/>
                  </a:cubicBezTo>
                  <a:cubicBezTo>
                    <a:pt x="121" y="90"/>
                    <a:pt x="121" y="90"/>
                    <a:pt x="121" y="90"/>
                  </a:cubicBezTo>
                  <a:cubicBezTo>
                    <a:pt x="122" y="90"/>
                    <a:pt x="122" y="90"/>
                    <a:pt x="122" y="90"/>
                  </a:cubicBezTo>
                  <a:cubicBezTo>
                    <a:pt x="123" y="89"/>
                    <a:pt x="123" y="89"/>
                    <a:pt x="123" y="89"/>
                  </a:cubicBezTo>
                  <a:cubicBezTo>
                    <a:pt x="123" y="88"/>
                    <a:pt x="123" y="88"/>
                    <a:pt x="123" y="88"/>
                  </a:cubicBezTo>
                  <a:cubicBezTo>
                    <a:pt x="124" y="88"/>
                    <a:pt x="124" y="88"/>
                    <a:pt x="124" y="88"/>
                  </a:cubicBezTo>
                  <a:cubicBezTo>
                    <a:pt x="124" y="88"/>
                    <a:pt x="124" y="88"/>
                    <a:pt x="124" y="88"/>
                  </a:cubicBezTo>
                  <a:cubicBezTo>
                    <a:pt x="125" y="88"/>
                    <a:pt x="125" y="88"/>
                    <a:pt x="125" y="88"/>
                  </a:cubicBezTo>
                  <a:cubicBezTo>
                    <a:pt x="126" y="86"/>
                    <a:pt x="126" y="86"/>
                    <a:pt x="126" y="86"/>
                  </a:cubicBezTo>
                  <a:cubicBezTo>
                    <a:pt x="127" y="86"/>
                    <a:pt x="127" y="86"/>
                    <a:pt x="127" y="86"/>
                  </a:cubicBezTo>
                  <a:cubicBezTo>
                    <a:pt x="127" y="86"/>
                    <a:pt x="127" y="86"/>
                    <a:pt x="127" y="86"/>
                  </a:cubicBezTo>
                  <a:cubicBezTo>
                    <a:pt x="128" y="85"/>
                    <a:pt x="128" y="85"/>
                    <a:pt x="128" y="85"/>
                  </a:cubicBezTo>
                  <a:cubicBezTo>
                    <a:pt x="129" y="84"/>
                    <a:pt x="129" y="84"/>
                    <a:pt x="129" y="84"/>
                  </a:cubicBezTo>
                  <a:cubicBezTo>
                    <a:pt x="129" y="83"/>
                    <a:pt x="129" y="83"/>
                    <a:pt x="129" y="83"/>
                  </a:cubicBezTo>
                  <a:cubicBezTo>
                    <a:pt x="129" y="84"/>
                    <a:pt x="129" y="84"/>
                    <a:pt x="129" y="84"/>
                  </a:cubicBezTo>
                  <a:cubicBezTo>
                    <a:pt x="132" y="84"/>
                    <a:pt x="132" y="84"/>
                    <a:pt x="132" y="84"/>
                  </a:cubicBezTo>
                  <a:cubicBezTo>
                    <a:pt x="132" y="83"/>
                    <a:pt x="132" y="83"/>
                    <a:pt x="132" y="83"/>
                  </a:cubicBezTo>
                  <a:cubicBezTo>
                    <a:pt x="131" y="82"/>
                    <a:pt x="131" y="82"/>
                    <a:pt x="131" y="82"/>
                  </a:cubicBezTo>
                  <a:cubicBezTo>
                    <a:pt x="131" y="81"/>
                    <a:pt x="131" y="81"/>
                    <a:pt x="131" y="81"/>
                  </a:cubicBezTo>
                  <a:cubicBezTo>
                    <a:pt x="132" y="81"/>
                    <a:pt x="132" y="81"/>
                    <a:pt x="132" y="81"/>
                  </a:cubicBezTo>
                  <a:cubicBezTo>
                    <a:pt x="134" y="79"/>
                    <a:pt x="134" y="79"/>
                    <a:pt x="134" y="79"/>
                  </a:cubicBezTo>
                  <a:cubicBezTo>
                    <a:pt x="135" y="78"/>
                    <a:pt x="135" y="78"/>
                    <a:pt x="135" y="78"/>
                  </a:cubicBezTo>
                  <a:cubicBezTo>
                    <a:pt x="137" y="78"/>
                    <a:pt x="137" y="78"/>
                    <a:pt x="137" y="78"/>
                  </a:cubicBezTo>
                  <a:cubicBezTo>
                    <a:pt x="137" y="77"/>
                    <a:pt x="137" y="77"/>
                    <a:pt x="137" y="77"/>
                  </a:cubicBezTo>
                  <a:cubicBezTo>
                    <a:pt x="138" y="76"/>
                    <a:pt x="138" y="76"/>
                    <a:pt x="138" y="76"/>
                  </a:cubicBezTo>
                  <a:cubicBezTo>
                    <a:pt x="139" y="76"/>
                    <a:pt x="139" y="76"/>
                    <a:pt x="139" y="76"/>
                  </a:cubicBezTo>
                  <a:cubicBezTo>
                    <a:pt x="140" y="75"/>
                    <a:pt x="140" y="75"/>
                    <a:pt x="140" y="75"/>
                  </a:cubicBezTo>
                  <a:cubicBezTo>
                    <a:pt x="139" y="75"/>
                    <a:pt x="139" y="75"/>
                    <a:pt x="139" y="75"/>
                  </a:cubicBezTo>
                  <a:cubicBezTo>
                    <a:pt x="139" y="73"/>
                    <a:pt x="139" y="73"/>
                    <a:pt x="139" y="73"/>
                  </a:cubicBezTo>
                  <a:cubicBezTo>
                    <a:pt x="139" y="72"/>
                    <a:pt x="139" y="72"/>
                    <a:pt x="139" y="72"/>
                  </a:cubicBezTo>
                  <a:cubicBezTo>
                    <a:pt x="140" y="71"/>
                    <a:pt x="140" y="71"/>
                    <a:pt x="140" y="71"/>
                  </a:cubicBezTo>
                  <a:cubicBezTo>
                    <a:pt x="140" y="71"/>
                    <a:pt x="140" y="71"/>
                    <a:pt x="140" y="71"/>
                  </a:cubicBezTo>
                  <a:cubicBezTo>
                    <a:pt x="140" y="70"/>
                    <a:pt x="140" y="70"/>
                    <a:pt x="140" y="70"/>
                  </a:cubicBezTo>
                  <a:cubicBezTo>
                    <a:pt x="141" y="70"/>
                    <a:pt x="141" y="70"/>
                    <a:pt x="141" y="70"/>
                  </a:cubicBezTo>
                  <a:cubicBezTo>
                    <a:pt x="142" y="70"/>
                    <a:pt x="142" y="70"/>
                    <a:pt x="142" y="70"/>
                  </a:cubicBezTo>
                  <a:cubicBezTo>
                    <a:pt x="145" y="70"/>
                    <a:pt x="145" y="70"/>
                    <a:pt x="145" y="70"/>
                  </a:cubicBezTo>
                  <a:cubicBezTo>
                    <a:pt x="145" y="70"/>
                    <a:pt x="145" y="70"/>
                    <a:pt x="145" y="70"/>
                  </a:cubicBezTo>
                  <a:cubicBezTo>
                    <a:pt x="148" y="70"/>
                    <a:pt x="148" y="70"/>
                    <a:pt x="148" y="70"/>
                  </a:cubicBezTo>
                  <a:cubicBezTo>
                    <a:pt x="150" y="69"/>
                    <a:pt x="150" y="69"/>
                    <a:pt x="150" y="69"/>
                  </a:cubicBezTo>
                  <a:cubicBezTo>
                    <a:pt x="153" y="70"/>
                    <a:pt x="153" y="70"/>
                    <a:pt x="153" y="70"/>
                  </a:cubicBezTo>
                  <a:cubicBezTo>
                    <a:pt x="152" y="71"/>
                    <a:pt x="152" y="71"/>
                    <a:pt x="152" y="71"/>
                  </a:cubicBezTo>
                  <a:cubicBezTo>
                    <a:pt x="153" y="71"/>
                    <a:pt x="153" y="71"/>
                    <a:pt x="153" y="71"/>
                  </a:cubicBezTo>
                  <a:cubicBezTo>
                    <a:pt x="154" y="72"/>
                    <a:pt x="154" y="72"/>
                    <a:pt x="154" y="72"/>
                  </a:cubicBezTo>
                  <a:cubicBezTo>
                    <a:pt x="156" y="73"/>
                    <a:pt x="156" y="73"/>
                    <a:pt x="156" y="73"/>
                  </a:cubicBezTo>
                  <a:cubicBezTo>
                    <a:pt x="156" y="74"/>
                    <a:pt x="156" y="74"/>
                    <a:pt x="156" y="74"/>
                  </a:cubicBezTo>
                  <a:cubicBezTo>
                    <a:pt x="155" y="74"/>
                    <a:pt x="155" y="74"/>
                    <a:pt x="155" y="74"/>
                  </a:cubicBezTo>
                  <a:cubicBezTo>
                    <a:pt x="156" y="74"/>
                    <a:pt x="156" y="74"/>
                    <a:pt x="156" y="74"/>
                  </a:cubicBezTo>
                  <a:cubicBezTo>
                    <a:pt x="157" y="74"/>
                    <a:pt x="157" y="74"/>
                    <a:pt x="157" y="74"/>
                  </a:cubicBezTo>
                  <a:cubicBezTo>
                    <a:pt x="158" y="74"/>
                    <a:pt x="158" y="74"/>
                    <a:pt x="158" y="74"/>
                  </a:cubicBezTo>
                  <a:cubicBezTo>
                    <a:pt x="157" y="75"/>
                    <a:pt x="157" y="75"/>
                    <a:pt x="157" y="75"/>
                  </a:cubicBezTo>
                  <a:cubicBezTo>
                    <a:pt x="156" y="76"/>
                    <a:pt x="156" y="76"/>
                    <a:pt x="156" y="76"/>
                  </a:cubicBezTo>
                  <a:cubicBezTo>
                    <a:pt x="156" y="77"/>
                    <a:pt x="156" y="77"/>
                    <a:pt x="156" y="77"/>
                  </a:cubicBezTo>
                  <a:cubicBezTo>
                    <a:pt x="158" y="76"/>
                    <a:pt x="158" y="76"/>
                    <a:pt x="158" y="76"/>
                  </a:cubicBezTo>
                  <a:cubicBezTo>
                    <a:pt x="158" y="75"/>
                    <a:pt x="158" y="75"/>
                    <a:pt x="158" y="75"/>
                  </a:cubicBezTo>
                  <a:cubicBezTo>
                    <a:pt x="159" y="74"/>
                    <a:pt x="159" y="74"/>
                    <a:pt x="159" y="74"/>
                  </a:cubicBezTo>
                  <a:cubicBezTo>
                    <a:pt x="160" y="75"/>
                    <a:pt x="160" y="75"/>
                    <a:pt x="160" y="75"/>
                  </a:cubicBezTo>
                  <a:cubicBezTo>
                    <a:pt x="161" y="74"/>
                    <a:pt x="161" y="74"/>
                    <a:pt x="161" y="74"/>
                  </a:cubicBezTo>
                  <a:cubicBezTo>
                    <a:pt x="162" y="74"/>
                    <a:pt x="162" y="74"/>
                    <a:pt x="162" y="74"/>
                  </a:cubicBezTo>
                  <a:cubicBezTo>
                    <a:pt x="162" y="75"/>
                    <a:pt x="162" y="75"/>
                    <a:pt x="162" y="75"/>
                  </a:cubicBezTo>
                  <a:cubicBezTo>
                    <a:pt x="163" y="77"/>
                    <a:pt x="163" y="77"/>
                    <a:pt x="163" y="77"/>
                  </a:cubicBezTo>
                  <a:cubicBezTo>
                    <a:pt x="164" y="79"/>
                    <a:pt x="164" y="79"/>
                    <a:pt x="164" y="79"/>
                  </a:cubicBezTo>
                  <a:cubicBezTo>
                    <a:pt x="163" y="79"/>
                    <a:pt x="163" y="79"/>
                    <a:pt x="163" y="79"/>
                  </a:cubicBezTo>
                  <a:cubicBezTo>
                    <a:pt x="164" y="81"/>
                    <a:pt x="164" y="81"/>
                    <a:pt x="164" y="81"/>
                  </a:cubicBezTo>
                  <a:cubicBezTo>
                    <a:pt x="164" y="82"/>
                    <a:pt x="164" y="82"/>
                    <a:pt x="164" y="82"/>
                  </a:cubicBezTo>
                  <a:cubicBezTo>
                    <a:pt x="164" y="82"/>
                    <a:pt x="164" y="82"/>
                    <a:pt x="164" y="82"/>
                  </a:cubicBezTo>
                  <a:cubicBezTo>
                    <a:pt x="164" y="83"/>
                    <a:pt x="164" y="83"/>
                    <a:pt x="164" y="83"/>
                  </a:cubicBezTo>
                  <a:cubicBezTo>
                    <a:pt x="164" y="84"/>
                    <a:pt x="164" y="84"/>
                    <a:pt x="164" y="84"/>
                  </a:cubicBezTo>
                  <a:cubicBezTo>
                    <a:pt x="164" y="84"/>
                    <a:pt x="164" y="84"/>
                    <a:pt x="164" y="84"/>
                  </a:cubicBezTo>
                  <a:cubicBezTo>
                    <a:pt x="163" y="85"/>
                    <a:pt x="163" y="85"/>
                    <a:pt x="163" y="85"/>
                  </a:cubicBezTo>
                  <a:cubicBezTo>
                    <a:pt x="162" y="86"/>
                    <a:pt x="162" y="86"/>
                    <a:pt x="162" y="86"/>
                  </a:cubicBezTo>
                  <a:cubicBezTo>
                    <a:pt x="161" y="86"/>
                    <a:pt x="161" y="86"/>
                    <a:pt x="161" y="86"/>
                  </a:cubicBezTo>
                  <a:cubicBezTo>
                    <a:pt x="159" y="86"/>
                    <a:pt x="159" y="86"/>
                    <a:pt x="159" y="86"/>
                  </a:cubicBezTo>
                  <a:cubicBezTo>
                    <a:pt x="158" y="86"/>
                    <a:pt x="158" y="86"/>
                    <a:pt x="158" y="86"/>
                  </a:cubicBezTo>
                  <a:cubicBezTo>
                    <a:pt x="155" y="87"/>
                    <a:pt x="155" y="87"/>
                    <a:pt x="155" y="87"/>
                  </a:cubicBezTo>
                  <a:cubicBezTo>
                    <a:pt x="154" y="87"/>
                    <a:pt x="154" y="87"/>
                    <a:pt x="154" y="87"/>
                  </a:cubicBezTo>
                  <a:cubicBezTo>
                    <a:pt x="152" y="88"/>
                    <a:pt x="152" y="88"/>
                    <a:pt x="152" y="88"/>
                  </a:cubicBezTo>
                  <a:cubicBezTo>
                    <a:pt x="151" y="88"/>
                    <a:pt x="151" y="88"/>
                    <a:pt x="151" y="88"/>
                  </a:cubicBezTo>
                  <a:cubicBezTo>
                    <a:pt x="150" y="89"/>
                    <a:pt x="150" y="89"/>
                    <a:pt x="150" y="89"/>
                  </a:cubicBezTo>
                  <a:cubicBezTo>
                    <a:pt x="149" y="89"/>
                    <a:pt x="149" y="89"/>
                    <a:pt x="149" y="89"/>
                  </a:cubicBezTo>
                  <a:cubicBezTo>
                    <a:pt x="148" y="89"/>
                    <a:pt x="148" y="89"/>
                    <a:pt x="148" y="89"/>
                  </a:cubicBezTo>
                  <a:cubicBezTo>
                    <a:pt x="148" y="89"/>
                    <a:pt x="148" y="89"/>
                    <a:pt x="148" y="89"/>
                  </a:cubicBezTo>
                  <a:cubicBezTo>
                    <a:pt x="147" y="89"/>
                    <a:pt x="147" y="89"/>
                    <a:pt x="147" y="89"/>
                  </a:cubicBezTo>
                  <a:cubicBezTo>
                    <a:pt x="146" y="89"/>
                    <a:pt x="146" y="89"/>
                    <a:pt x="146" y="89"/>
                  </a:cubicBezTo>
                  <a:cubicBezTo>
                    <a:pt x="145" y="90"/>
                    <a:pt x="145" y="90"/>
                    <a:pt x="145" y="90"/>
                  </a:cubicBezTo>
                  <a:cubicBezTo>
                    <a:pt x="144" y="91"/>
                    <a:pt x="144" y="91"/>
                    <a:pt x="144" y="91"/>
                  </a:cubicBezTo>
                  <a:cubicBezTo>
                    <a:pt x="144" y="91"/>
                    <a:pt x="144" y="91"/>
                    <a:pt x="144" y="91"/>
                  </a:cubicBezTo>
                  <a:cubicBezTo>
                    <a:pt x="144" y="92"/>
                    <a:pt x="144" y="92"/>
                    <a:pt x="144" y="92"/>
                  </a:cubicBezTo>
                  <a:cubicBezTo>
                    <a:pt x="142" y="92"/>
                    <a:pt x="142" y="92"/>
                    <a:pt x="142" y="92"/>
                  </a:cubicBezTo>
                  <a:cubicBezTo>
                    <a:pt x="141" y="93"/>
                    <a:pt x="141" y="93"/>
                    <a:pt x="141" y="93"/>
                  </a:cubicBezTo>
                  <a:cubicBezTo>
                    <a:pt x="140" y="93"/>
                    <a:pt x="140" y="93"/>
                    <a:pt x="140" y="93"/>
                  </a:cubicBezTo>
                  <a:cubicBezTo>
                    <a:pt x="139" y="92"/>
                    <a:pt x="139" y="92"/>
                    <a:pt x="139" y="92"/>
                  </a:cubicBezTo>
                  <a:cubicBezTo>
                    <a:pt x="139" y="93"/>
                    <a:pt x="139" y="93"/>
                    <a:pt x="139" y="93"/>
                  </a:cubicBezTo>
                  <a:cubicBezTo>
                    <a:pt x="139" y="94"/>
                    <a:pt x="139" y="94"/>
                    <a:pt x="139" y="94"/>
                  </a:cubicBezTo>
                  <a:cubicBezTo>
                    <a:pt x="138" y="94"/>
                    <a:pt x="138" y="94"/>
                    <a:pt x="138" y="94"/>
                  </a:cubicBezTo>
                  <a:cubicBezTo>
                    <a:pt x="137" y="95"/>
                    <a:pt x="137" y="95"/>
                    <a:pt x="137" y="95"/>
                  </a:cubicBezTo>
                  <a:cubicBezTo>
                    <a:pt x="136" y="96"/>
                    <a:pt x="136" y="96"/>
                    <a:pt x="136" y="96"/>
                  </a:cubicBezTo>
                  <a:cubicBezTo>
                    <a:pt x="135" y="97"/>
                    <a:pt x="135" y="97"/>
                    <a:pt x="135" y="97"/>
                  </a:cubicBezTo>
                  <a:cubicBezTo>
                    <a:pt x="136" y="97"/>
                    <a:pt x="136" y="97"/>
                    <a:pt x="136" y="97"/>
                  </a:cubicBezTo>
                  <a:cubicBezTo>
                    <a:pt x="134" y="99"/>
                    <a:pt x="134" y="99"/>
                    <a:pt x="134" y="99"/>
                  </a:cubicBezTo>
                  <a:cubicBezTo>
                    <a:pt x="134" y="99"/>
                    <a:pt x="134" y="99"/>
                    <a:pt x="134" y="99"/>
                  </a:cubicBezTo>
                  <a:cubicBezTo>
                    <a:pt x="132" y="99"/>
                    <a:pt x="132" y="99"/>
                    <a:pt x="132" y="99"/>
                  </a:cubicBezTo>
                  <a:cubicBezTo>
                    <a:pt x="131" y="100"/>
                    <a:pt x="131" y="100"/>
                    <a:pt x="131" y="100"/>
                  </a:cubicBezTo>
                  <a:cubicBezTo>
                    <a:pt x="130" y="100"/>
                    <a:pt x="130" y="100"/>
                    <a:pt x="130" y="100"/>
                  </a:cubicBezTo>
                  <a:cubicBezTo>
                    <a:pt x="130" y="99"/>
                    <a:pt x="130" y="99"/>
                    <a:pt x="130" y="99"/>
                  </a:cubicBezTo>
                  <a:cubicBezTo>
                    <a:pt x="130" y="99"/>
                    <a:pt x="130" y="99"/>
                    <a:pt x="130" y="99"/>
                  </a:cubicBezTo>
                  <a:cubicBezTo>
                    <a:pt x="130" y="98"/>
                    <a:pt x="130" y="98"/>
                    <a:pt x="130" y="98"/>
                  </a:cubicBezTo>
                  <a:cubicBezTo>
                    <a:pt x="130" y="97"/>
                    <a:pt x="130" y="97"/>
                    <a:pt x="130" y="97"/>
                  </a:cubicBezTo>
                  <a:cubicBezTo>
                    <a:pt x="129" y="98"/>
                    <a:pt x="129" y="98"/>
                    <a:pt x="129" y="98"/>
                  </a:cubicBezTo>
                  <a:cubicBezTo>
                    <a:pt x="129" y="98"/>
                    <a:pt x="129" y="98"/>
                    <a:pt x="129" y="98"/>
                  </a:cubicBezTo>
                  <a:cubicBezTo>
                    <a:pt x="129" y="98"/>
                    <a:pt x="129" y="98"/>
                    <a:pt x="129" y="98"/>
                  </a:cubicBezTo>
                  <a:cubicBezTo>
                    <a:pt x="127" y="100"/>
                    <a:pt x="127" y="100"/>
                    <a:pt x="127" y="100"/>
                  </a:cubicBezTo>
                  <a:cubicBezTo>
                    <a:pt x="126" y="100"/>
                    <a:pt x="126" y="100"/>
                    <a:pt x="126" y="100"/>
                  </a:cubicBezTo>
                  <a:cubicBezTo>
                    <a:pt x="125" y="100"/>
                    <a:pt x="125" y="100"/>
                    <a:pt x="125" y="100"/>
                  </a:cubicBezTo>
                  <a:cubicBezTo>
                    <a:pt x="125" y="100"/>
                    <a:pt x="125" y="100"/>
                    <a:pt x="125" y="100"/>
                  </a:cubicBezTo>
                  <a:cubicBezTo>
                    <a:pt x="124" y="100"/>
                    <a:pt x="124" y="100"/>
                    <a:pt x="124" y="100"/>
                  </a:cubicBezTo>
                  <a:cubicBezTo>
                    <a:pt x="123" y="100"/>
                    <a:pt x="123" y="100"/>
                    <a:pt x="123" y="100"/>
                  </a:cubicBezTo>
                  <a:cubicBezTo>
                    <a:pt x="123" y="100"/>
                    <a:pt x="123" y="100"/>
                    <a:pt x="123" y="100"/>
                  </a:cubicBezTo>
                  <a:cubicBezTo>
                    <a:pt x="123" y="100"/>
                    <a:pt x="123" y="100"/>
                    <a:pt x="123" y="100"/>
                  </a:cubicBezTo>
                  <a:close/>
                  <a:moveTo>
                    <a:pt x="236" y="88"/>
                  </a:moveTo>
                  <a:cubicBezTo>
                    <a:pt x="236" y="88"/>
                    <a:pt x="236" y="88"/>
                    <a:pt x="236" y="88"/>
                  </a:cubicBezTo>
                  <a:cubicBezTo>
                    <a:pt x="236" y="89"/>
                    <a:pt x="236" y="89"/>
                    <a:pt x="236" y="89"/>
                  </a:cubicBezTo>
                  <a:cubicBezTo>
                    <a:pt x="236" y="89"/>
                    <a:pt x="236" y="89"/>
                    <a:pt x="236" y="89"/>
                  </a:cubicBezTo>
                  <a:cubicBezTo>
                    <a:pt x="236" y="90"/>
                    <a:pt x="236" y="90"/>
                    <a:pt x="236" y="90"/>
                  </a:cubicBezTo>
                  <a:cubicBezTo>
                    <a:pt x="235" y="89"/>
                    <a:pt x="235" y="89"/>
                    <a:pt x="235" y="89"/>
                  </a:cubicBezTo>
                  <a:cubicBezTo>
                    <a:pt x="235" y="88"/>
                    <a:pt x="235" y="88"/>
                    <a:pt x="235" y="88"/>
                  </a:cubicBezTo>
                  <a:cubicBezTo>
                    <a:pt x="236" y="88"/>
                    <a:pt x="236" y="88"/>
                    <a:pt x="236" y="88"/>
                  </a:cubicBezTo>
                  <a:close/>
                  <a:moveTo>
                    <a:pt x="227" y="88"/>
                  </a:moveTo>
                  <a:cubicBezTo>
                    <a:pt x="227" y="87"/>
                    <a:pt x="227" y="87"/>
                    <a:pt x="227" y="87"/>
                  </a:cubicBezTo>
                  <a:cubicBezTo>
                    <a:pt x="229" y="87"/>
                    <a:pt x="229" y="87"/>
                    <a:pt x="229" y="87"/>
                  </a:cubicBezTo>
                  <a:cubicBezTo>
                    <a:pt x="229" y="87"/>
                    <a:pt x="229" y="87"/>
                    <a:pt x="229" y="87"/>
                  </a:cubicBezTo>
                  <a:cubicBezTo>
                    <a:pt x="229" y="88"/>
                    <a:pt x="229" y="88"/>
                    <a:pt x="229" y="88"/>
                  </a:cubicBezTo>
                  <a:cubicBezTo>
                    <a:pt x="228" y="88"/>
                    <a:pt x="228" y="88"/>
                    <a:pt x="228" y="88"/>
                  </a:cubicBezTo>
                  <a:cubicBezTo>
                    <a:pt x="228" y="88"/>
                    <a:pt x="228" y="88"/>
                    <a:pt x="228" y="88"/>
                  </a:cubicBezTo>
                  <a:cubicBezTo>
                    <a:pt x="227" y="88"/>
                    <a:pt x="227" y="88"/>
                    <a:pt x="227" y="88"/>
                  </a:cubicBezTo>
                  <a:close/>
                  <a:moveTo>
                    <a:pt x="218" y="92"/>
                  </a:moveTo>
                  <a:cubicBezTo>
                    <a:pt x="219" y="93"/>
                    <a:pt x="219" y="93"/>
                    <a:pt x="219" y="93"/>
                  </a:cubicBezTo>
                  <a:cubicBezTo>
                    <a:pt x="220" y="93"/>
                    <a:pt x="220" y="93"/>
                    <a:pt x="220" y="93"/>
                  </a:cubicBezTo>
                  <a:cubicBezTo>
                    <a:pt x="221" y="94"/>
                    <a:pt x="221" y="94"/>
                    <a:pt x="221" y="94"/>
                  </a:cubicBezTo>
                  <a:cubicBezTo>
                    <a:pt x="221" y="94"/>
                    <a:pt x="221" y="94"/>
                    <a:pt x="221" y="94"/>
                  </a:cubicBezTo>
                  <a:cubicBezTo>
                    <a:pt x="222" y="94"/>
                    <a:pt x="222" y="94"/>
                    <a:pt x="222" y="94"/>
                  </a:cubicBezTo>
                  <a:cubicBezTo>
                    <a:pt x="223" y="93"/>
                    <a:pt x="223" y="93"/>
                    <a:pt x="223" y="93"/>
                  </a:cubicBezTo>
                  <a:cubicBezTo>
                    <a:pt x="224" y="94"/>
                    <a:pt x="224" y="94"/>
                    <a:pt x="224" y="94"/>
                  </a:cubicBezTo>
                  <a:cubicBezTo>
                    <a:pt x="225" y="93"/>
                    <a:pt x="225" y="93"/>
                    <a:pt x="225" y="93"/>
                  </a:cubicBezTo>
                  <a:cubicBezTo>
                    <a:pt x="225" y="93"/>
                    <a:pt x="225" y="93"/>
                    <a:pt x="225" y="93"/>
                  </a:cubicBezTo>
                  <a:cubicBezTo>
                    <a:pt x="226" y="93"/>
                    <a:pt x="226" y="93"/>
                    <a:pt x="226" y="93"/>
                  </a:cubicBezTo>
                  <a:cubicBezTo>
                    <a:pt x="226" y="92"/>
                    <a:pt x="226" y="92"/>
                    <a:pt x="226" y="92"/>
                  </a:cubicBezTo>
                  <a:cubicBezTo>
                    <a:pt x="225" y="92"/>
                    <a:pt x="225" y="92"/>
                    <a:pt x="225" y="92"/>
                  </a:cubicBezTo>
                  <a:cubicBezTo>
                    <a:pt x="224" y="92"/>
                    <a:pt x="224" y="92"/>
                    <a:pt x="224" y="92"/>
                  </a:cubicBezTo>
                  <a:cubicBezTo>
                    <a:pt x="223" y="92"/>
                    <a:pt x="223" y="92"/>
                    <a:pt x="223" y="92"/>
                  </a:cubicBezTo>
                  <a:cubicBezTo>
                    <a:pt x="223" y="92"/>
                    <a:pt x="223" y="92"/>
                    <a:pt x="223" y="92"/>
                  </a:cubicBezTo>
                  <a:cubicBezTo>
                    <a:pt x="222" y="92"/>
                    <a:pt x="222" y="92"/>
                    <a:pt x="222" y="92"/>
                  </a:cubicBezTo>
                  <a:cubicBezTo>
                    <a:pt x="221" y="92"/>
                    <a:pt x="221" y="92"/>
                    <a:pt x="221" y="92"/>
                  </a:cubicBezTo>
                  <a:cubicBezTo>
                    <a:pt x="220" y="92"/>
                    <a:pt x="220" y="92"/>
                    <a:pt x="220" y="92"/>
                  </a:cubicBezTo>
                  <a:cubicBezTo>
                    <a:pt x="219" y="92"/>
                    <a:pt x="219" y="92"/>
                    <a:pt x="219" y="92"/>
                  </a:cubicBezTo>
                  <a:cubicBezTo>
                    <a:pt x="218" y="92"/>
                    <a:pt x="218" y="92"/>
                    <a:pt x="218" y="92"/>
                  </a:cubicBezTo>
                  <a:close/>
                  <a:moveTo>
                    <a:pt x="214" y="120"/>
                  </a:moveTo>
                  <a:cubicBezTo>
                    <a:pt x="213" y="120"/>
                    <a:pt x="213" y="120"/>
                    <a:pt x="213" y="120"/>
                  </a:cubicBezTo>
                  <a:cubicBezTo>
                    <a:pt x="213" y="120"/>
                    <a:pt x="213" y="120"/>
                    <a:pt x="213" y="120"/>
                  </a:cubicBezTo>
                  <a:cubicBezTo>
                    <a:pt x="214" y="120"/>
                    <a:pt x="214" y="120"/>
                    <a:pt x="214" y="120"/>
                  </a:cubicBezTo>
                  <a:cubicBezTo>
                    <a:pt x="214" y="120"/>
                    <a:pt x="214" y="120"/>
                    <a:pt x="214" y="120"/>
                  </a:cubicBezTo>
                  <a:cubicBezTo>
                    <a:pt x="214" y="120"/>
                    <a:pt x="214" y="120"/>
                    <a:pt x="214" y="120"/>
                  </a:cubicBezTo>
                  <a:close/>
                  <a:moveTo>
                    <a:pt x="208" y="120"/>
                  </a:moveTo>
                  <a:cubicBezTo>
                    <a:pt x="208" y="119"/>
                    <a:pt x="208" y="119"/>
                    <a:pt x="208" y="119"/>
                  </a:cubicBezTo>
                  <a:cubicBezTo>
                    <a:pt x="208" y="118"/>
                    <a:pt x="208" y="118"/>
                    <a:pt x="208" y="118"/>
                  </a:cubicBezTo>
                  <a:cubicBezTo>
                    <a:pt x="207" y="118"/>
                    <a:pt x="207" y="118"/>
                    <a:pt x="207" y="118"/>
                  </a:cubicBezTo>
                  <a:cubicBezTo>
                    <a:pt x="207" y="118"/>
                    <a:pt x="207" y="118"/>
                    <a:pt x="207" y="118"/>
                  </a:cubicBezTo>
                  <a:cubicBezTo>
                    <a:pt x="207" y="118"/>
                    <a:pt x="207" y="118"/>
                    <a:pt x="207" y="118"/>
                  </a:cubicBezTo>
                  <a:cubicBezTo>
                    <a:pt x="207" y="117"/>
                    <a:pt x="207" y="117"/>
                    <a:pt x="207" y="117"/>
                  </a:cubicBezTo>
                  <a:cubicBezTo>
                    <a:pt x="207" y="116"/>
                    <a:pt x="207" y="116"/>
                    <a:pt x="207" y="116"/>
                  </a:cubicBezTo>
                  <a:cubicBezTo>
                    <a:pt x="206" y="116"/>
                    <a:pt x="206" y="116"/>
                    <a:pt x="206" y="116"/>
                  </a:cubicBezTo>
                  <a:cubicBezTo>
                    <a:pt x="207" y="115"/>
                    <a:pt x="207" y="115"/>
                    <a:pt x="207" y="115"/>
                  </a:cubicBezTo>
                  <a:cubicBezTo>
                    <a:pt x="206" y="114"/>
                    <a:pt x="206" y="114"/>
                    <a:pt x="206" y="114"/>
                  </a:cubicBezTo>
                  <a:cubicBezTo>
                    <a:pt x="207" y="113"/>
                    <a:pt x="207" y="113"/>
                    <a:pt x="207" y="113"/>
                  </a:cubicBezTo>
                  <a:cubicBezTo>
                    <a:pt x="206" y="113"/>
                    <a:pt x="206" y="113"/>
                    <a:pt x="206" y="113"/>
                  </a:cubicBezTo>
                  <a:cubicBezTo>
                    <a:pt x="206" y="112"/>
                    <a:pt x="206" y="112"/>
                    <a:pt x="206" y="112"/>
                  </a:cubicBezTo>
                  <a:cubicBezTo>
                    <a:pt x="206" y="112"/>
                    <a:pt x="206" y="112"/>
                    <a:pt x="206" y="112"/>
                  </a:cubicBezTo>
                  <a:cubicBezTo>
                    <a:pt x="205" y="111"/>
                    <a:pt x="205" y="111"/>
                    <a:pt x="205" y="111"/>
                  </a:cubicBezTo>
                  <a:cubicBezTo>
                    <a:pt x="205" y="110"/>
                    <a:pt x="205" y="110"/>
                    <a:pt x="205" y="110"/>
                  </a:cubicBezTo>
                  <a:cubicBezTo>
                    <a:pt x="204" y="109"/>
                    <a:pt x="204" y="109"/>
                    <a:pt x="204" y="109"/>
                  </a:cubicBezTo>
                  <a:cubicBezTo>
                    <a:pt x="204" y="109"/>
                    <a:pt x="204" y="109"/>
                    <a:pt x="204" y="109"/>
                  </a:cubicBezTo>
                  <a:cubicBezTo>
                    <a:pt x="204" y="108"/>
                    <a:pt x="204" y="108"/>
                    <a:pt x="204" y="108"/>
                  </a:cubicBezTo>
                  <a:cubicBezTo>
                    <a:pt x="204" y="107"/>
                    <a:pt x="204" y="107"/>
                    <a:pt x="204" y="107"/>
                  </a:cubicBezTo>
                  <a:cubicBezTo>
                    <a:pt x="203" y="107"/>
                    <a:pt x="203" y="107"/>
                    <a:pt x="203" y="107"/>
                  </a:cubicBezTo>
                  <a:cubicBezTo>
                    <a:pt x="203" y="107"/>
                    <a:pt x="203" y="107"/>
                    <a:pt x="203" y="107"/>
                  </a:cubicBezTo>
                  <a:cubicBezTo>
                    <a:pt x="202" y="107"/>
                    <a:pt x="202" y="107"/>
                    <a:pt x="202" y="107"/>
                  </a:cubicBezTo>
                  <a:cubicBezTo>
                    <a:pt x="202" y="107"/>
                    <a:pt x="202" y="107"/>
                    <a:pt x="202" y="107"/>
                  </a:cubicBezTo>
                  <a:cubicBezTo>
                    <a:pt x="201" y="107"/>
                    <a:pt x="201" y="107"/>
                    <a:pt x="201" y="107"/>
                  </a:cubicBezTo>
                  <a:cubicBezTo>
                    <a:pt x="201" y="106"/>
                    <a:pt x="201" y="106"/>
                    <a:pt x="201" y="106"/>
                  </a:cubicBezTo>
                  <a:cubicBezTo>
                    <a:pt x="202" y="106"/>
                    <a:pt x="202" y="106"/>
                    <a:pt x="202" y="106"/>
                  </a:cubicBezTo>
                  <a:cubicBezTo>
                    <a:pt x="202" y="104"/>
                    <a:pt x="202" y="104"/>
                    <a:pt x="202" y="104"/>
                  </a:cubicBezTo>
                  <a:cubicBezTo>
                    <a:pt x="202" y="104"/>
                    <a:pt x="202" y="104"/>
                    <a:pt x="202" y="104"/>
                  </a:cubicBezTo>
                  <a:cubicBezTo>
                    <a:pt x="202" y="103"/>
                    <a:pt x="202" y="103"/>
                    <a:pt x="202" y="103"/>
                  </a:cubicBezTo>
                  <a:cubicBezTo>
                    <a:pt x="202" y="102"/>
                    <a:pt x="202" y="102"/>
                    <a:pt x="202" y="102"/>
                  </a:cubicBezTo>
                  <a:cubicBezTo>
                    <a:pt x="202" y="102"/>
                    <a:pt x="202" y="102"/>
                    <a:pt x="202" y="102"/>
                  </a:cubicBezTo>
                  <a:cubicBezTo>
                    <a:pt x="203" y="100"/>
                    <a:pt x="203" y="100"/>
                    <a:pt x="203" y="100"/>
                  </a:cubicBezTo>
                  <a:cubicBezTo>
                    <a:pt x="204" y="100"/>
                    <a:pt x="204" y="100"/>
                    <a:pt x="204" y="100"/>
                  </a:cubicBezTo>
                  <a:cubicBezTo>
                    <a:pt x="204" y="100"/>
                    <a:pt x="204" y="100"/>
                    <a:pt x="204" y="100"/>
                  </a:cubicBezTo>
                  <a:cubicBezTo>
                    <a:pt x="204" y="99"/>
                    <a:pt x="204" y="99"/>
                    <a:pt x="204" y="99"/>
                  </a:cubicBezTo>
                  <a:cubicBezTo>
                    <a:pt x="205" y="100"/>
                    <a:pt x="205" y="100"/>
                    <a:pt x="205" y="100"/>
                  </a:cubicBezTo>
                  <a:cubicBezTo>
                    <a:pt x="206" y="99"/>
                    <a:pt x="206" y="99"/>
                    <a:pt x="206" y="99"/>
                  </a:cubicBezTo>
                  <a:cubicBezTo>
                    <a:pt x="207" y="100"/>
                    <a:pt x="207" y="100"/>
                    <a:pt x="207" y="100"/>
                  </a:cubicBezTo>
                  <a:cubicBezTo>
                    <a:pt x="207" y="100"/>
                    <a:pt x="207" y="100"/>
                    <a:pt x="207" y="100"/>
                  </a:cubicBezTo>
                  <a:cubicBezTo>
                    <a:pt x="207" y="100"/>
                    <a:pt x="207" y="100"/>
                    <a:pt x="207" y="100"/>
                  </a:cubicBezTo>
                  <a:cubicBezTo>
                    <a:pt x="206" y="101"/>
                    <a:pt x="206" y="101"/>
                    <a:pt x="206" y="101"/>
                  </a:cubicBezTo>
                  <a:cubicBezTo>
                    <a:pt x="206" y="101"/>
                    <a:pt x="206" y="101"/>
                    <a:pt x="206" y="101"/>
                  </a:cubicBezTo>
                  <a:cubicBezTo>
                    <a:pt x="207" y="101"/>
                    <a:pt x="207" y="101"/>
                    <a:pt x="207" y="101"/>
                  </a:cubicBezTo>
                  <a:cubicBezTo>
                    <a:pt x="207" y="102"/>
                    <a:pt x="207" y="102"/>
                    <a:pt x="207" y="102"/>
                  </a:cubicBezTo>
                  <a:cubicBezTo>
                    <a:pt x="207" y="102"/>
                    <a:pt x="207" y="102"/>
                    <a:pt x="207" y="102"/>
                  </a:cubicBezTo>
                  <a:cubicBezTo>
                    <a:pt x="208" y="103"/>
                    <a:pt x="208" y="103"/>
                    <a:pt x="208" y="103"/>
                  </a:cubicBezTo>
                  <a:cubicBezTo>
                    <a:pt x="208" y="104"/>
                    <a:pt x="208" y="104"/>
                    <a:pt x="208" y="104"/>
                  </a:cubicBezTo>
                  <a:cubicBezTo>
                    <a:pt x="209" y="105"/>
                    <a:pt x="209" y="105"/>
                    <a:pt x="209" y="105"/>
                  </a:cubicBezTo>
                  <a:cubicBezTo>
                    <a:pt x="210" y="105"/>
                    <a:pt x="210" y="105"/>
                    <a:pt x="210" y="105"/>
                  </a:cubicBezTo>
                  <a:cubicBezTo>
                    <a:pt x="210" y="104"/>
                    <a:pt x="210" y="104"/>
                    <a:pt x="210" y="104"/>
                  </a:cubicBezTo>
                  <a:cubicBezTo>
                    <a:pt x="210" y="104"/>
                    <a:pt x="210" y="104"/>
                    <a:pt x="210" y="104"/>
                  </a:cubicBezTo>
                  <a:cubicBezTo>
                    <a:pt x="210" y="104"/>
                    <a:pt x="210" y="104"/>
                    <a:pt x="210" y="104"/>
                  </a:cubicBezTo>
                  <a:cubicBezTo>
                    <a:pt x="211" y="103"/>
                    <a:pt x="211" y="103"/>
                    <a:pt x="211" y="103"/>
                  </a:cubicBezTo>
                  <a:cubicBezTo>
                    <a:pt x="211" y="102"/>
                    <a:pt x="211" y="102"/>
                    <a:pt x="211" y="102"/>
                  </a:cubicBezTo>
                  <a:cubicBezTo>
                    <a:pt x="211" y="102"/>
                    <a:pt x="211" y="102"/>
                    <a:pt x="211" y="102"/>
                  </a:cubicBezTo>
                  <a:cubicBezTo>
                    <a:pt x="211" y="101"/>
                    <a:pt x="211" y="101"/>
                    <a:pt x="211" y="101"/>
                  </a:cubicBezTo>
                  <a:cubicBezTo>
                    <a:pt x="211" y="100"/>
                    <a:pt x="211" y="100"/>
                    <a:pt x="211" y="100"/>
                  </a:cubicBezTo>
                  <a:cubicBezTo>
                    <a:pt x="211" y="100"/>
                    <a:pt x="211" y="100"/>
                    <a:pt x="211" y="100"/>
                  </a:cubicBezTo>
                  <a:cubicBezTo>
                    <a:pt x="212" y="100"/>
                    <a:pt x="212" y="100"/>
                    <a:pt x="212" y="100"/>
                  </a:cubicBezTo>
                  <a:cubicBezTo>
                    <a:pt x="213" y="100"/>
                    <a:pt x="213" y="100"/>
                    <a:pt x="213" y="100"/>
                  </a:cubicBezTo>
                  <a:cubicBezTo>
                    <a:pt x="213" y="101"/>
                    <a:pt x="213" y="101"/>
                    <a:pt x="213" y="101"/>
                  </a:cubicBezTo>
                  <a:cubicBezTo>
                    <a:pt x="214" y="101"/>
                    <a:pt x="214" y="101"/>
                    <a:pt x="214" y="101"/>
                  </a:cubicBezTo>
                  <a:cubicBezTo>
                    <a:pt x="214" y="100"/>
                    <a:pt x="214" y="100"/>
                    <a:pt x="214" y="100"/>
                  </a:cubicBezTo>
                  <a:cubicBezTo>
                    <a:pt x="213" y="99"/>
                    <a:pt x="213" y="99"/>
                    <a:pt x="213" y="99"/>
                  </a:cubicBezTo>
                  <a:cubicBezTo>
                    <a:pt x="213" y="99"/>
                    <a:pt x="213" y="99"/>
                    <a:pt x="213" y="99"/>
                  </a:cubicBezTo>
                  <a:cubicBezTo>
                    <a:pt x="213" y="99"/>
                    <a:pt x="213" y="99"/>
                    <a:pt x="213" y="99"/>
                  </a:cubicBezTo>
                  <a:cubicBezTo>
                    <a:pt x="212" y="99"/>
                    <a:pt x="212" y="99"/>
                    <a:pt x="212" y="99"/>
                  </a:cubicBezTo>
                  <a:cubicBezTo>
                    <a:pt x="211" y="99"/>
                    <a:pt x="211" y="99"/>
                    <a:pt x="211" y="99"/>
                  </a:cubicBezTo>
                  <a:cubicBezTo>
                    <a:pt x="210" y="98"/>
                    <a:pt x="210" y="98"/>
                    <a:pt x="210" y="98"/>
                  </a:cubicBezTo>
                  <a:cubicBezTo>
                    <a:pt x="210" y="98"/>
                    <a:pt x="210" y="98"/>
                    <a:pt x="210" y="98"/>
                  </a:cubicBezTo>
                  <a:cubicBezTo>
                    <a:pt x="210" y="97"/>
                    <a:pt x="210" y="97"/>
                    <a:pt x="210" y="97"/>
                  </a:cubicBezTo>
                  <a:cubicBezTo>
                    <a:pt x="210" y="96"/>
                    <a:pt x="210" y="96"/>
                    <a:pt x="210" y="96"/>
                  </a:cubicBezTo>
                  <a:cubicBezTo>
                    <a:pt x="210" y="96"/>
                    <a:pt x="210" y="96"/>
                    <a:pt x="210" y="96"/>
                  </a:cubicBezTo>
                  <a:cubicBezTo>
                    <a:pt x="211" y="96"/>
                    <a:pt x="211" y="96"/>
                    <a:pt x="211" y="96"/>
                  </a:cubicBezTo>
                  <a:cubicBezTo>
                    <a:pt x="211" y="95"/>
                    <a:pt x="211" y="95"/>
                    <a:pt x="211" y="95"/>
                  </a:cubicBezTo>
                  <a:cubicBezTo>
                    <a:pt x="212" y="96"/>
                    <a:pt x="212" y="96"/>
                    <a:pt x="212" y="96"/>
                  </a:cubicBezTo>
                  <a:cubicBezTo>
                    <a:pt x="212" y="96"/>
                    <a:pt x="212" y="96"/>
                    <a:pt x="212" y="96"/>
                  </a:cubicBezTo>
                  <a:cubicBezTo>
                    <a:pt x="213" y="98"/>
                    <a:pt x="213" y="98"/>
                    <a:pt x="213" y="98"/>
                  </a:cubicBezTo>
                  <a:cubicBezTo>
                    <a:pt x="213" y="98"/>
                    <a:pt x="213" y="98"/>
                    <a:pt x="213" y="98"/>
                  </a:cubicBezTo>
                  <a:cubicBezTo>
                    <a:pt x="213" y="97"/>
                    <a:pt x="213" y="97"/>
                    <a:pt x="213" y="97"/>
                  </a:cubicBezTo>
                  <a:cubicBezTo>
                    <a:pt x="213" y="97"/>
                    <a:pt x="213" y="97"/>
                    <a:pt x="213" y="97"/>
                  </a:cubicBezTo>
                  <a:cubicBezTo>
                    <a:pt x="213" y="96"/>
                    <a:pt x="213" y="96"/>
                    <a:pt x="213" y="96"/>
                  </a:cubicBezTo>
                  <a:cubicBezTo>
                    <a:pt x="213" y="95"/>
                    <a:pt x="213" y="95"/>
                    <a:pt x="213" y="95"/>
                  </a:cubicBezTo>
                  <a:cubicBezTo>
                    <a:pt x="212" y="95"/>
                    <a:pt x="212" y="95"/>
                    <a:pt x="212" y="95"/>
                  </a:cubicBezTo>
                  <a:cubicBezTo>
                    <a:pt x="212" y="94"/>
                    <a:pt x="212" y="94"/>
                    <a:pt x="212" y="94"/>
                  </a:cubicBezTo>
                  <a:cubicBezTo>
                    <a:pt x="213" y="94"/>
                    <a:pt x="213" y="94"/>
                    <a:pt x="213" y="94"/>
                  </a:cubicBezTo>
                  <a:cubicBezTo>
                    <a:pt x="213" y="93"/>
                    <a:pt x="213" y="93"/>
                    <a:pt x="213" y="93"/>
                  </a:cubicBezTo>
                  <a:cubicBezTo>
                    <a:pt x="214" y="93"/>
                    <a:pt x="214" y="93"/>
                    <a:pt x="214" y="93"/>
                  </a:cubicBezTo>
                  <a:cubicBezTo>
                    <a:pt x="214" y="93"/>
                    <a:pt x="214" y="93"/>
                    <a:pt x="214" y="93"/>
                  </a:cubicBezTo>
                  <a:cubicBezTo>
                    <a:pt x="215" y="93"/>
                    <a:pt x="215" y="93"/>
                    <a:pt x="215" y="93"/>
                  </a:cubicBezTo>
                  <a:cubicBezTo>
                    <a:pt x="215" y="94"/>
                    <a:pt x="215" y="94"/>
                    <a:pt x="215" y="94"/>
                  </a:cubicBezTo>
                  <a:cubicBezTo>
                    <a:pt x="216" y="94"/>
                    <a:pt x="216" y="94"/>
                    <a:pt x="216" y="94"/>
                  </a:cubicBezTo>
                  <a:cubicBezTo>
                    <a:pt x="217" y="93"/>
                    <a:pt x="217" y="93"/>
                    <a:pt x="217" y="93"/>
                  </a:cubicBezTo>
                  <a:cubicBezTo>
                    <a:pt x="216" y="93"/>
                    <a:pt x="216" y="93"/>
                    <a:pt x="216" y="93"/>
                  </a:cubicBezTo>
                  <a:cubicBezTo>
                    <a:pt x="215" y="93"/>
                    <a:pt x="215" y="93"/>
                    <a:pt x="215" y="93"/>
                  </a:cubicBezTo>
                  <a:cubicBezTo>
                    <a:pt x="216" y="92"/>
                    <a:pt x="216" y="92"/>
                    <a:pt x="216" y="92"/>
                  </a:cubicBezTo>
                  <a:cubicBezTo>
                    <a:pt x="217" y="92"/>
                    <a:pt x="217" y="92"/>
                    <a:pt x="217" y="92"/>
                  </a:cubicBezTo>
                  <a:cubicBezTo>
                    <a:pt x="218" y="92"/>
                    <a:pt x="218" y="92"/>
                    <a:pt x="218" y="92"/>
                  </a:cubicBezTo>
                  <a:cubicBezTo>
                    <a:pt x="218" y="93"/>
                    <a:pt x="218" y="93"/>
                    <a:pt x="218" y="93"/>
                  </a:cubicBezTo>
                  <a:cubicBezTo>
                    <a:pt x="218" y="93"/>
                    <a:pt x="218" y="93"/>
                    <a:pt x="218" y="93"/>
                  </a:cubicBezTo>
                  <a:cubicBezTo>
                    <a:pt x="218" y="93"/>
                    <a:pt x="218" y="93"/>
                    <a:pt x="218" y="93"/>
                  </a:cubicBezTo>
                  <a:cubicBezTo>
                    <a:pt x="218" y="94"/>
                    <a:pt x="218" y="94"/>
                    <a:pt x="218" y="94"/>
                  </a:cubicBezTo>
                  <a:cubicBezTo>
                    <a:pt x="219" y="95"/>
                    <a:pt x="219" y="95"/>
                    <a:pt x="219" y="95"/>
                  </a:cubicBezTo>
                  <a:cubicBezTo>
                    <a:pt x="219" y="94"/>
                    <a:pt x="219" y="94"/>
                    <a:pt x="219" y="94"/>
                  </a:cubicBezTo>
                  <a:cubicBezTo>
                    <a:pt x="220" y="95"/>
                    <a:pt x="220" y="95"/>
                    <a:pt x="220" y="95"/>
                  </a:cubicBezTo>
                  <a:cubicBezTo>
                    <a:pt x="221" y="95"/>
                    <a:pt x="221" y="95"/>
                    <a:pt x="221" y="95"/>
                  </a:cubicBezTo>
                  <a:cubicBezTo>
                    <a:pt x="222" y="94"/>
                    <a:pt x="222" y="94"/>
                    <a:pt x="222" y="94"/>
                  </a:cubicBezTo>
                  <a:cubicBezTo>
                    <a:pt x="223" y="94"/>
                    <a:pt x="223" y="94"/>
                    <a:pt x="223" y="94"/>
                  </a:cubicBezTo>
                  <a:cubicBezTo>
                    <a:pt x="225" y="94"/>
                    <a:pt x="225" y="94"/>
                    <a:pt x="225" y="94"/>
                  </a:cubicBezTo>
                  <a:cubicBezTo>
                    <a:pt x="225" y="95"/>
                    <a:pt x="225" y="95"/>
                    <a:pt x="225" y="95"/>
                  </a:cubicBezTo>
                  <a:cubicBezTo>
                    <a:pt x="226" y="95"/>
                    <a:pt x="226" y="95"/>
                    <a:pt x="226" y="95"/>
                  </a:cubicBezTo>
                  <a:cubicBezTo>
                    <a:pt x="226" y="95"/>
                    <a:pt x="226" y="95"/>
                    <a:pt x="226" y="95"/>
                  </a:cubicBezTo>
                  <a:cubicBezTo>
                    <a:pt x="226" y="96"/>
                    <a:pt x="226" y="96"/>
                    <a:pt x="226" y="96"/>
                  </a:cubicBezTo>
                  <a:cubicBezTo>
                    <a:pt x="226" y="96"/>
                    <a:pt x="226" y="96"/>
                    <a:pt x="226" y="96"/>
                  </a:cubicBezTo>
                  <a:cubicBezTo>
                    <a:pt x="226" y="97"/>
                    <a:pt x="226" y="97"/>
                    <a:pt x="226" y="97"/>
                  </a:cubicBezTo>
                  <a:cubicBezTo>
                    <a:pt x="225" y="98"/>
                    <a:pt x="225" y="98"/>
                    <a:pt x="225" y="98"/>
                  </a:cubicBezTo>
                  <a:cubicBezTo>
                    <a:pt x="224" y="97"/>
                    <a:pt x="224" y="97"/>
                    <a:pt x="224" y="97"/>
                  </a:cubicBezTo>
                  <a:cubicBezTo>
                    <a:pt x="224" y="97"/>
                    <a:pt x="224" y="97"/>
                    <a:pt x="224" y="97"/>
                  </a:cubicBezTo>
                  <a:cubicBezTo>
                    <a:pt x="223" y="98"/>
                    <a:pt x="223" y="98"/>
                    <a:pt x="223" y="98"/>
                  </a:cubicBezTo>
                  <a:cubicBezTo>
                    <a:pt x="223" y="98"/>
                    <a:pt x="223" y="98"/>
                    <a:pt x="223" y="98"/>
                  </a:cubicBezTo>
                  <a:cubicBezTo>
                    <a:pt x="223" y="98"/>
                    <a:pt x="223" y="98"/>
                    <a:pt x="223" y="98"/>
                  </a:cubicBezTo>
                  <a:cubicBezTo>
                    <a:pt x="224" y="99"/>
                    <a:pt x="224" y="99"/>
                    <a:pt x="224" y="99"/>
                  </a:cubicBezTo>
                  <a:cubicBezTo>
                    <a:pt x="224" y="99"/>
                    <a:pt x="224" y="99"/>
                    <a:pt x="224" y="99"/>
                  </a:cubicBezTo>
                  <a:cubicBezTo>
                    <a:pt x="223" y="100"/>
                    <a:pt x="223" y="100"/>
                    <a:pt x="223" y="100"/>
                  </a:cubicBezTo>
                  <a:cubicBezTo>
                    <a:pt x="223" y="100"/>
                    <a:pt x="223" y="100"/>
                    <a:pt x="223" y="100"/>
                  </a:cubicBezTo>
                  <a:cubicBezTo>
                    <a:pt x="223" y="100"/>
                    <a:pt x="223" y="100"/>
                    <a:pt x="223" y="100"/>
                  </a:cubicBezTo>
                  <a:cubicBezTo>
                    <a:pt x="222" y="100"/>
                    <a:pt x="222" y="100"/>
                    <a:pt x="222" y="100"/>
                  </a:cubicBezTo>
                  <a:cubicBezTo>
                    <a:pt x="221" y="100"/>
                    <a:pt x="221" y="100"/>
                    <a:pt x="221" y="100"/>
                  </a:cubicBezTo>
                  <a:cubicBezTo>
                    <a:pt x="221" y="101"/>
                    <a:pt x="221" y="101"/>
                    <a:pt x="221" y="101"/>
                  </a:cubicBezTo>
                  <a:cubicBezTo>
                    <a:pt x="219" y="101"/>
                    <a:pt x="219" y="101"/>
                    <a:pt x="219" y="101"/>
                  </a:cubicBezTo>
                  <a:cubicBezTo>
                    <a:pt x="218" y="102"/>
                    <a:pt x="218" y="102"/>
                    <a:pt x="218" y="102"/>
                  </a:cubicBezTo>
                  <a:cubicBezTo>
                    <a:pt x="218" y="102"/>
                    <a:pt x="218" y="102"/>
                    <a:pt x="218" y="102"/>
                  </a:cubicBezTo>
                  <a:cubicBezTo>
                    <a:pt x="217" y="103"/>
                    <a:pt x="217" y="103"/>
                    <a:pt x="217" y="103"/>
                  </a:cubicBezTo>
                  <a:cubicBezTo>
                    <a:pt x="217" y="103"/>
                    <a:pt x="217" y="103"/>
                    <a:pt x="217" y="103"/>
                  </a:cubicBezTo>
                  <a:cubicBezTo>
                    <a:pt x="217" y="103"/>
                    <a:pt x="217" y="103"/>
                    <a:pt x="217" y="103"/>
                  </a:cubicBezTo>
                  <a:cubicBezTo>
                    <a:pt x="218" y="103"/>
                    <a:pt x="218" y="103"/>
                    <a:pt x="218" y="103"/>
                  </a:cubicBezTo>
                  <a:cubicBezTo>
                    <a:pt x="219" y="103"/>
                    <a:pt x="219" y="103"/>
                    <a:pt x="219" y="103"/>
                  </a:cubicBezTo>
                  <a:cubicBezTo>
                    <a:pt x="219" y="103"/>
                    <a:pt x="219" y="103"/>
                    <a:pt x="219" y="103"/>
                  </a:cubicBezTo>
                  <a:cubicBezTo>
                    <a:pt x="221" y="103"/>
                    <a:pt x="221" y="103"/>
                    <a:pt x="221" y="103"/>
                  </a:cubicBezTo>
                  <a:cubicBezTo>
                    <a:pt x="221" y="104"/>
                    <a:pt x="221" y="104"/>
                    <a:pt x="221" y="104"/>
                  </a:cubicBezTo>
                  <a:cubicBezTo>
                    <a:pt x="221" y="104"/>
                    <a:pt x="221" y="104"/>
                    <a:pt x="221" y="104"/>
                  </a:cubicBezTo>
                  <a:cubicBezTo>
                    <a:pt x="220" y="104"/>
                    <a:pt x="220" y="104"/>
                    <a:pt x="220" y="104"/>
                  </a:cubicBezTo>
                  <a:cubicBezTo>
                    <a:pt x="221" y="105"/>
                    <a:pt x="221" y="105"/>
                    <a:pt x="221" y="105"/>
                  </a:cubicBezTo>
                  <a:cubicBezTo>
                    <a:pt x="221" y="105"/>
                    <a:pt x="221" y="105"/>
                    <a:pt x="221" y="105"/>
                  </a:cubicBezTo>
                  <a:cubicBezTo>
                    <a:pt x="221" y="106"/>
                    <a:pt x="221" y="106"/>
                    <a:pt x="221" y="106"/>
                  </a:cubicBezTo>
                  <a:cubicBezTo>
                    <a:pt x="220" y="106"/>
                    <a:pt x="220" y="106"/>
                    <a:pt x="220" y="106"/>
                  </a:cubicBezTo>
                  <a:cubicBezTo>
                    <a:pt x="220" y="107"/>
                    <a:pt x="220" y="107"/>
                    <a:pt x="220" y="107"/>
                  </a:cubicBezTo>
                  <a:cubicBezTo>
                    <a:pt x="220" y="108"/>
                    <a:pt x="220" y="108"/>
                    <a:pt x="220" y="108"/>
                  </a:cubicBezTo>
                  <a:cubicBezTo>
                    <a:pt x="221" y="107"/>
                    <a:pt x="221" y="107"/>
                    <a:pt x="221" y="107"/>
                  </a:cubicBezTo>
                  <a:cubicBezTo>
                    <a:pt x="222" y="106"/>
                    <a:pt x="222" y="106"/>
                    <a:pt x="222" y="106"/>
                  </a:cubicBezTo>
                  <a:cubicBezTo>
                    <a:pt x="222" y="106"/>
                    <a:pt x="222" y="106"/>
                    <a:pt x="222" y="106"/>
                  </a:cubicBezTo>
                  <a:cubicBezTo>
                    <a:pt x="223" y="106"/>
                    <a:pt x="223" y="106"/>
                    <a:pt x="223" y="106"/>
                  </a:cubicBezTo>
                  <a:cubicBezTo>
                    <a:pt x="222" y="107"/>
                    <a:pt x="222" y="107"/>
                    <a:pt x="222" y="107"/>
                  </a:cubicBezTo>
                  <a:cubicBezTo>
                    <a:pt x="222" y="108"/>
                    <a:pt x="222" y="108"/>
                    <a:pt x="222" y="108"/>
                  </a:cubicBezTo>
                  <a:cubicBezTo>
                    <a:pt x="222" y="109"/>
                    <a:pt x="222" y="109"/>
                    <a:pt x="222" y="109"/>
                  </a:cubicBezTo>
                  <a:cubicBezTo>
                    <a:pt x="222" y="110"/>
                    <a:pt x="222" y="110"/>
                    <a:pt x="222" y="110"/>
                  </a:cubicBezTo>
                  <a:cubicBezTo>
                    <a:pt x="220" y="110"/>
                    <a:pt x="220" y="110"/>
                    <a:pt x="220" y="110"/>
                  </a:cubicBezTo>
                  <a:cubicBezTo>
                    <a:pt x="220" y="111"/>
                    <a:pt x="220" y="111"/>
                    <a:pt x="220" y="111"/>
                  </a:cubicBezTo>
                  <a:cubicBezTo>
                    <a:pt x="219" y="111"/>
                    <a:pt x="219" y="111"/>
                    <a:pt x="219" y="111"/>
                  </a:cubicBezTo>
                  <a:cubicBezTo>
                    <a:pt x="220" y="111"/>
                    <a:pt x="220" y="111"/>
                    <a:pt x="220" y="111"/>
                  </a:cubicBezTo>
                  <a:cubicBezTo>
                    <a:pt x="219" y="112"/>
                    <a:pt x="219" y="112"/>
                    <a:pt x="219" y="112"/>
                  </a:cubicBezTo>
                  <a:cubicBezTo>
                    <a:pt x="219" y="112"/>
                    <a:pt x="219" y="112"/>
                    <a:pt x="219" y="112"/>
                  </a:cubicBezTo>
                  <a:cubicBezTo>
                    <a:pt x="219" y="112"/>
                    <a:pt x="219" y="112"/>
                    <a:pt x="219" y="112"/>
                  </a:cubicBezTo>
                  <a:cubicBezTo>
                    <a:pt x="218" y="112"/>
                    <a:pt x="218" y="112"/>
                    <a:pt x="218" y="112"/>
                  </a:cubicBezTo>
                  <a:cubicBezTo>
                    <a:pt x="218" y="113"/>
                    <a:pt x="218" y="113"/>
                    <a:pt x="218" y="113"/>
                  </a:cubicBezTo>
                  <a:cubicBezTo>
                    <a:pt x="219" y="113"/>
                    <a:pt x="219" y="113"/>
                    <a:pt x="219" y="113"/>
                  </a:cubicBezTo>
                  <a:cubicBezTo>
                    <a:pt x="219" y="114"/>
                    <a:pt x="219" y="114"/>
                    <a:pt x="219" y="114"/>
                  </a:cubicBezTo>
                  <a:cubicBezTo>
                    <a:pt x="218" y="114"/>
                    <a:pt x="218" y="114"/>
                    <a:pt x="218" y="114"/>
                  </a:cubicBezTo>
                  <a:cubicBezTo>
                    <a:pt x="219" y="115"/>
                    <a:pt x="219" y="115"/>
                    <a:pt x="219" y="115"/>
                  </a:cubicBezTo>
                  <a:cubicBezTo>
                    <a:pt x="218" y="115"/>
                    <a:pt x="218" y="115"/>
                    <a:pt x="218" y="115"/>
                  </a:cubicBezTo>
                  <a:cubicBezTo>
                    <a:pt x="217" y="115"/>
                    <a:pt x="217" y="115"/>
                    <a:pt x="217" y="115"/>
                  </a:cubicBezTo>
                  <a:cubicBezTo>
                    <a:pt x="217" y="115"/>
                    <a:pt x="217" y="115"/>
                    <a:pt x="217" y="115"/>
                  </a:cubicBezTo>
                  <a:cubicBezTo>
                    <a:pt x="216" y="115"/>
                    <a:pt x="216" y="115"/>
                    <a:pt x="216" y="115"/>
                  </a:cubicBezTo>
                  <a:cubicBezTo>
                    <a:pt x="215" y="116"/>
                    <a:pt x="215" y="116"/>
                    <a:pt x="215" y="116"/>
                  </a:cubicBezTo>
                  <a:cubicBezTo>
                    <a:pt x="215" y="116"/>
                    <a:pt x="215" y="116"/>
                    <a:pt x="215" y="116"/>
                  </a:cubicBezTo>
                  <a:cubicBezTo>
                    <a:pt x="214" y="117"/>
                    <a:pt x="214" y="117"/>
                    <a:pt x="214" y="117"/>
                  </a:cubicBezTo>
                  <a:cubicBezTo>
                    <a:pt x="213" y="116"/>
                    <a:pt x="213" y="116"/>
                    <a:pt x="213" y="116"/>
                  </a:cubicBezTo>
                  <a:cubicBezTo>
                    <a:pt x="212" y="117"/>
                    <a:pt x="212" y="117"/>
                    <a:pt x="212" y="117"/>
                  </a:cubicBezTo>
                  <a:cubicBezTo>
                    <a:pt x="211" y="116"/>
                    <a:pt x="211" y="116"/>
                    <a:pt x="211" y="116"/>
                  </a:cubicBezTo>
                  <a:cubicBezTo>
                    <a:pt x="211" y="115"/>
                    <a:pt x="211" y="115"/>
                    <a:pt x="211" y="115"/>
                  </a:cubicBezTo>
                  <a:cubicBezTo>
                    <a:pt x="212" y="114"/>
                    <a:pt x="212" y="114"/>
                    <a:pt x="212" y="114"/>
                  </a:cubicBezTo>
                  <a:cubicBezTo>
                    <a:pt x="212" y="113"/>
                    <a:pt x="212" y="113"/>
                    <a:pt x="212" y="113"/>
                  </a:cubicBezTo>
                  <a:cubicBezTo>
                    <a:pt x="210" y="114"/>
                    <a:pt x="210" y="114"/>
                    <a:pt x="210" y="114"/>
                  </a:cubicBezTo>
                  <a:cubicBezTo>
                    <a:pt x="210" y="115"/>
                    <a:pt x="210" y="115"/>
                    <a:pt x="210" y="115"/>
                  </a:cubicBezTo>
                  <a:cubicBezTo>
                    <a:pt x="211" y="117"/>
                    <a:pt x="211" y="117"/>
                    <a:pt x="211" y="117"/>
                  </a:cubicBezTo>
                  <a:cubicBezTo>
                    <a:pt x="211" y="117"/>
                    <a:pt x="211" y="117"/>
                    <a:pt x="211" y="117"/>
                  </a:cubicBezTo>
                  <a:cubicBezTo>
                    <a:pt x="211" y="118"/>
                    <a:pt x="211" y="118"/>
                    <a:pt x="211" y="118"/>
                  </a:cubicBezTo>
                  <a:cubicBezTo>
                    <a:pt x="210" y="118"/>
                    <a:pt x="210" y="118"/>
                    <a:pt x="210" y="118"/>
                  </a:cubicBezTo>
                  <a:cubicBezTo>
                    <a:pt x="209" y="119"/>
                    <a:pt x="209" y="119"/>
                    <a:pt x="209" y="119"/>
                  </a:cubicBezTo>
                  <a:cubicBezTo>
                    <a:pt x="209" y="119"/>
                    <a:pt x="208" y="120"/>
                    <a:pt x="208" y="120"/>
                  </a:cubicBezTo>
                  <a:close/>
                  <a:moveTo>
                    <a:pt x="223" y="101"/>
                  </a:moveTo>
                  <a:cubicBezTo>
                    <a:pt x="223" y="101"/>
                    <a:pt x="223" y="101"/>
                    <a:pt x="223" y="101"/>
                  </a:cubicBezTo>
                  <a:cubicBezTo>
                    <a:pt x="223" y="101"/>
                    <a:pt x="223" y="101"/>
                    <a:pt x="223" y="101"/>
                  </a:cubicBezTo>
                  <a:cubicBezTo>
                    <a:pt x="224" y="101"/>
                    <a:pt x="224" y="101"/>
                    <a:pt x="224" y="101"/>
                  </a:cubicBezTo>
                  <a:cubicBezTo>
                    <a:pt x="223" y="101"/>
                    <a:pt x="223" y="101"/>
                    <a:pt x="223" y="101"/>
                  </a:cubicBezTo>
                  <a:close/>
                  <a:moveTo>
                    <a:pt x="222" y="104"/>
                  </a:moveTo>
                  <a:cubicBezTo>
                    <a:pt x="223" y="104"/>
                    <a:pt x="223" y="104"/>
                    <a:pt x="223" y="104"/>
                  </a:cubicBezTo>
                  <a:cubicBezTo>
                    <a:pt x="224" y="103"/>
                    <a:pt x="224" y="103"/>
                    <a:pt x="224" y="103"/>
                  </a:cubicBezTo>
                  <a:cubicBezTo>
                    <a:pt x="224" y="103"/>
                    <a:pt x="224" y="103"/>
                    <a:pt x="224" y="103"/>
                  </a:cubicBezTo>
                  <a:cubicBezTo>
                    <a:pt x="223" y="102"/>
                    <a:pt x="223" y="102"/>
                    <a:pt x="223" y="102"/>
                  </a:cubicBezTo>
                  <a:cubicBezTo>
                    <a:pt x="223" y="102"/>
                    <a:pt x="223" y="102"/>
                    <a:pt x="223" y="102"/>
                  </a:cubicBezTo>
                  <a:cubicBezTo>
                    <a:pt x="223" y="102"/>
                    <a:pt x="223" y="102"/>
                    <a:pt x="223" y="102"/>
                  </a:cubicBezTo>
                  <a:cubicBezTo>
                    <a:pt x="222" y="103"/>
                    <a:pt x="222" y="103"/>
                    <a:pt x="222" y="103"/>
                  </a:cubicBezTo>
                  <a:cubicBezTo>
                    <a:pt x="222" y="103"/>
                    <a:pt x="222" y="103"/>
                    <a:pt x="222" y="103"/>
                  </a:cubicBezTo>
                  <a:cubicBezTo>
                    <a:pt x="222" y="104"/>
                    <a:pt x="222" y="104"/>
                    <a:pt x="222" y="104"/>
                  </a:cubicBezTo>
                  <a:cubicBezTo>
                    <a:pt x="222" y="104"/>
                    <a:pt x="222" y="104"/>
                    <a:pt x="222" y="104"/>
                  </a:cubicBezTo>
                  <a:close/>
                  <a:moveTo>
                    <a:pt x="222" y="106"/>
                  </a:moveTo>
                  <a:cubicBezTo>
                    <a:pt x="222" y="106"/>
                    <a:pt x="222" y="106"/>
                    <a:pt x="222" y="106"/>
                  </a:cubicBezTo>
                  <a:cubicBezTo>
                    <a:pt x="223" y="105"/>
                    <a:pt x="223" y="105"/>
                    <a:pt x="223" y="105"/>
                  </a:cubicBezTo>
                  <a:cubicBezTo>
                    <a:pt x="222" y="105"/>
                    <a:pt x="222" y="105"/>
                    <a:pt x="222" y="105"/>
                  </a:cubicBezTo>
                  <a:cubicBezTo>
                    <a:pt x="221" y="105"/>
                    <a:pt x="221" y="105"/>
                    <a:pt x="221" y="105"/>
                  </a:cubicBezTo>
                  <a:cubicBezTo>
                    <a:pt x="221" y="106"/>
                    <a:pt x="221" y="106"/>
                    <a:pt x="221" y="106"/>
                  </a:cubicBezTo>
                  <a:cubicBezTo>
                    <a:pt x="222" y="106"/>
                    <a:pt x="222" y="106"/>
                    <a:pt x="222" y="106"/>
                  </a:cubicBezTo>
                  <a:close/>
                  <a:moveTo>
                    <a:pt x="188" y="89"/>
                  </a:moveTo>
                  <a:cubicBezTo>
                    <a:pt x="188" y="89"/>
                    <a:pt x="188" y="89"/>
                    <a:pt x="188" y="89"/>
                  </a:cubicBezTo>
                  <a:cubicBezTo>
                    <a:pt x="188" y="90"/>
                    <a:pt x="188" y="90"/>
                    <a:pt x="188" y="90"/>
                  </a:cubicBezTo>
                  <a:cubicBezTo>
                    <a:pt x="189" y="89"/>
                    <a:pt x="189" y="89"/>
                    <a:pt x="189" y="89"/>
                  </a:cubicBezTo>
                  <a:cubicBezTo>
                    <a:pt x="190" y="90"/>
                    <a:pt x="190" y="90"/>
                    <a:pt x="190" y="90"/>
                  </a:cubicBezTo>
                  <a:cubicBezTo>
                    <a:pt x="190" y="89"/>
                    <a:pt x="190" y="89"/>
                    <a:pt x="190" y="89"/>
                  </a:cubicBezTo>
                  <a:cubicBezTo>
                    <a:pt x="189" y="89"/>
                    <a:pt x="189" y="89"/>
                    <a:pt x="189" y="89"/>
                  </a:cubicBezTo>
                  <a:cubicBezTo>
                    <a:pt x="188" y="89"/>
                    <a:pt x="188" y="89"/>
                    <a:pt x="188" y="89"/>
                  </a:cubicBezTo>
                  <a:cubicBezTo>
                    <a:pt x="188" y="89"/>
                    <a:pt x="188" y="89"/>
                    <a:pt x="188" y="89"/>
                  </a:cubicBezTo>
                  <a:close/>
                  <a:moveTo>
                    <a:pt x="194" y="99"/>
                  </a:moveTo>
                  <a:cubicBezTo>
                    <a:pt x="193" y="98"/>
                    <a:pt x="193" y="98"/>
                    <a:pt x="193" y="98"/>
                  </a:cubicBezTo>
                  <a:cubicBezTo>
                    <a:pt x="193" y="96"/>
                    <a:pt x="193" y="96"/>
                    <a:pt x="193" y="96"/>
                  </a:cubicBezTo>
                  <a:cubicBezTo>
                    <a:pt x="193" y="96"/>
                    <a:pt x="193" y="96"/>
                    <a:pt x="193" y="96"/>
                  </a:cubicBezTo>
                  <a:cubicBezTo>
                    <a:pt x="193" y="95"/>
                    <a:pt x="193" y="95"/>
                    <a:pt x="193" y="95"/>
                  </a:cubicBezTo>
                  <a:cubicBezTo>
                    <a:pt x="193" y="95"/>
                    <a:pt x="193" y="95"/>
                    <a:pt x="193" y="95"/>
                  </a:cubicBezTo>
                  <a:cubicBezTo>
                    <a:pt x="192" y="94"/>
                    <a:pt x="192" y="94"/>
                    <a:pt x="192" y="94"/>
                  </a:cubicBezTo>
                  <a:cubicBezTo>
                    <a:pt x="192" y="93"/>
                    <a:pt x="192" y="93"/>
                    <a:pt x="192" y="93"/>
                  </a:cubicBezTo>
                  <a:cubicBezTo>
                    <a:pt x="192" y="92"/>
                    <a:pt x="192" y="92"/>
                    <a:pt x="192" y="92"/>
                  </a:cubicBezTo>
                  <a:cubicBezTo>
                    <a:pt x="191" y="91"/>
                    <a:pt x="191" y="91"/>
                    <a:pt x="191" y="91"/>
                  </a:cubicBezTo>
                  <a:cubicBezTo>
                    <a:pt x="191" y="91"/>
                    <a:pt x="191" y="91"/>
                    <a:pt x="191" y="91"/>
                  </a:cubicBezTo>
                  <a:cubicBezTo>
                    <a:pt x="192" y="90"/>
                    <a:pt x="192" y="90"/>
                    <a:pt x="192" y="90"/>
                  </a:cubicBezTo>
                  <a:cubicBezTo>
                    <a:pt x="193" y="90"/>
                    <a:pt x="193" y="90"/>
                    <a:pt x="193" y="90"/>
                  </a:cubicBezTo>
                  <a:cubicBezTo>
                    <a:pt x="194" y="89"/>
                    <a:pt x="194" y="89"/>
                    <a:pt x="194" y="89"/>
                  </a:cubicBezTo>
                  <a:cubicBezTo>
                    <a:pt x="195" y="89"/>
                    <a:pt x="195" y="89"/>
                    <a:pt x="195" y="89"/>
                  </a:cubicBezTo>
                  <a:cubicBezTo>
                    <a:pt x="196" y="89"/>
                    <a:pt x="196" y="89"/>
                    <a:pt x="196" y="89"/>
                  </a:cubicBezTo>
                  <a:cubicBezTo>
                    <a:pt x="196" y="89"/>
                    <a:pt x="196" y="89"/>
                    <a:pt x="196" y="89"/>
                  </a:cubicBezTo>
                  <a:cubicBezTo>
                    <a:pt x="197" y="90"/>
                    <a:pt x="197" y="90"/>
                    <a:pt x="197" y="90"/>
                  </a:cubicBezTo>
                  <a:cubicBezTo>
                    <a:pt x="198" y="90"/>
                    <a:pt x="198" y="90"/>
                    <a:pt x="198" y="90"/>
                  </a:cubicBezTo>
                  <a:cubicBezTo>
                    <a:pt x="198" y="90"/>
                    <a:pt x="198" y="90"/>
                    <a:pt x="198" y="90"/>
                  </a:cubicBezTo>
                  <a:cubicBezTo>
                    <a:pt x="199" y="90"/>
                    <a:pt x="199" y="90"/>
                    <a:pt x="199" y="90"/>
                  </a:cubicBezTo>
                  <a:cubicBezTo>
                    <a:pt x="200" y="90"/>
                    <a:pt x="200" y="90"/>
                    <a:pt x="200" y="90"/>
                  </a:cubicBezTo>
                  <a:cubicBezTo>
                    <a:pt x="200" y="91"/>
                    <a:pt x="200" y="91"/>
                    <a:pt x="200" y="91"/>
                  </a:cubicBezTo>
                  <a:cubicBezTo>
                    <a:pt x="200" y="91"/>
                    <a:pt x="200" y="91"/>
                    <a:pt x="200" y="91"/>
                  </a:cubicBezTo>
                  <a:cubicBezTo>
                    <a:pt x="200" y="92"/>
                    <a:pt x="200" y="92"/>
                    <a:pt x="200" y="92"/>
                  </a:cubicBezTo>
                  <a:cubicBezTo>
                    <a:pt x="201" y="92"/>
                    <a:pt x="201" y="92"/>
                    <a:pt x="201" y="92"/>
                  </a:cubicBezTo>
                  <a:cubicBezTo>
                    <a:pt x="201" y="93"/>
                    <a:pt x="201" y="93"/>
                    <a:pt x="201" y="93"/>
                  </a:cubicBezTo>
                  <a:cubicBezTo>
                    <a:pt x="200" y="93"/>
                    <a:pt x="200" y="93"/>
                    <a:pt x="200" y="93"/>
                  </a:cubicBezTo>
                  <a:cubicBezTo>
                    <a:pt x="200" y="94"/>
                    <a:pt x="200" y="94"/>
                    <a:pt x="200" y="94"/>
                  </a:cubicBezTo>
                  <a:cubicBezTo>
                    <a:pt x="199" y="95"/>
                    <a:pt x="199" y="95"/>
                    <a:pt x="199" y="95"/>
                  </a:cubicBezTo>
                  <a:cubicBezTo>
                    <a:pt x="199" y="95"/>
                    <a:pt x="199" y="95"/>
                    <a:pt x="199" y="95"/>
                  </a:cubicBezTo>
                  <a:cubicBezTo>
                    <a:pt x="198" y="96"/>
                    <a:pt x="198" y="96"/>
                    <a:pt x="198" y="96"/>
                  </a:cubicBezTo>
                  <a:cubicBezTo>
                    <a:pt x="196" y="97"/>
                    <a:pt x="196" y="97"/>
                    <a:pt x="196" y="97"/>
                  </a:cubicBezTo>
                  <a:cubicBezTo>
                    <a:pt x="195" y="98"/>
                    <a:pt x="195" y="98"/>
                    <a:pt x="195" y="98"/>
                  </a:cubicBezTo>
                  <a:cubicBezTo>
                    <a:pt x="195" y="98"/>
                    <a:pt x="195" y="98"/>
                    <a:pt x="195" y="98"/>
                  </a:cubicBezTo>
                  <a:cubicBezTo>
                    <a:pt x="194" y="98"/>
                    <a:pt x="194" y="98"/>
                    <a:pt x="194" y="98"/>
                  </a:cubicBezTo>
                  <a:cubicBezTo>
                    <a:pt x="194" y="99"/>
                    <a:pt x="194" y="99"/>
                    <a:pt x="194" y="99"/>
                  </a:cubicBezTo>
                  <a:cubicBezTo>
                    <a:pt x="194" y="99"/>
                    <a:pt x="194" y="99"/>
                    <a:pt x="194" y="99"/>
                  </a:cubicBezTo>
                  <a:close/>
                  <a:moveTo>
                    <a:pt x="226" y="115"/>
                  </a:moveTo>
                  <a:cubicBezTo>
                    <a:pt x="224" y="114"/>
                    <a:pt x="224" y="114"/>
                    <a:pt x="224" y="114"/>
                  </a:cubicBezTo>
                  <a:cubicBezTo>
                    <a:pt x="224" y="114"/>
                    <a:pt x="224" y="114"/>
                    <a:pt x="224" y="114"/>
                  </a:cubicBezTo>
                  <a:cubicBezTo>
                    <a:pt x="222" y="114"/>
                    <a:pt x="222" y="114"/>
                    <a:pt x="222" y="114"/>
                  </a:cubicBezTo>
                  <a:cubicBezTo>
                    <a:pt x="223" y="113"/>
                    <a:pt x="223" y="113"/>
                    <a:pt x="223" y="113"/>
                  </a:cubicBezTo>
                  <a:cubicBezTo>
                    <a:pt x="223" y="113"/>
                    <a:pt x="223" y="113"/>
                    <a:pt x="223" y="113"/>
                  </a:cubicBezTo>
                  <a:cubicBezTo>
                    <a:pt x="224" y="113"/>
                    <a:pt x="224" y="113"/>
                    <a:pt x="224" y="113"/>
                  </a:cubicBezTo>
                  <a:cubicBezTo>
                    <a:pt x="224" y="113"/>
                    <a:pt x="224" y="113"/>
                    <a:pt x="224" y="113"/>
                  </a:cubicBezTo>
                  <a:cubicBezTo>
                    <a:pt x="224" y="113"/>
                    <a:pt x="224" y="113"/>
                    <a:pt x="224" y="113"/>
                  </a:cubicBezTo>
                  <a:cubicBezTo>
                    <a:pt x="223" y="113"/>
                    <a:pt x="223" y="113"/>
                    <a:pt x="223" y="113"/>
                  </a:cubicBezTo>
                  <a:cubicBezTo>
                    <a:pt x="223" y="112"/>
                    <a:pt x="223" y="112"/>
                    <a:pt x="223" y="112"/>
                  </a:cubicBezTo>
                  <a:cubicBezTo>
                    <a:pt x="224" y="111"/>
                    <a:pt x="224" y="111"/>
                    <a:pt x="224" y="111"/>
                  </a:cubicBezTo>
                  <a:cubicBezTo>
                    <a:pt x="225" y="110"/>
                    <a:pt x="225" y="110"/>
                    <a:pt x="225" y="110"/>
                  </a:cubicBezTo>
                  <a:cubicBezTo>
                    <a:pt x="225" y="109"/>
                    <a:pt x="225" y="109"/>
                    <a:pt x="225" y="109"/>
                  </a:cubicBezTo>
                  <a:cubicBezTo>
                    <a:pt x="225" y="109"/>
                    <a:pt x="225" y="109"/>
                    <a:pt x="225" y="109"/>
                  </a:cubicBezTo>
                  <a:cubicBezTo>
                    <a:pt x="225" y="108"/>
                    <a:pt x="225" y="108"/>
                    <a:pt x="225" y="108"/>
                  </a:cubicBezTo>
                  <a:cubicBezTo>
                    <a:pt x="224" y="108"/>
                    <a:pt x="224" y="108"/>
                    <a:pt x="224" y="108"/>
                  </a:cubicBezTo>
                  <a:cubicBezTo>
                    <a:pt x="225" y="107"/>
                    <a:pt x="225" y="107"/>
                    <a:pt x="225" y="107"/>
                  </a:cubicBezTo>
                  <a:cubicBezTo>
                    <a:pt x="225" y="106"/>
                    <a:pt x="225" y="106"/>
                    <a:pt x="225" y="106"/>
                  </a:cubicBezTo>
                  <a:cubicBezTo>
                    <a:pt x="226" y="105"/>
                    <a:pt x="226" y="105"/>
                    <a:pt x="226" y="105"/>
                  </a:cubicBezTo>
                  <a:cubicBezTo>
                    <a:pt x="226" y="104"/>
                    <a:pt x="226" y="104"/>
                    <a:pt x="226" y="104"/>
                  </a:cubicBezTo>
                  <a:cubicBezTo>
                    <a:pt x="226" y="104"/>
                    <a:pt x="226" y="104"/>
                    <a:pt x="226" y="104"/>
                  </a:cubicBezTo>
                  <a:cubicBezTo>
                    <a:pt x="227" y="103"/>
                    <a:pt x="227" y="103"/>
                    <a:pt x="227" y="103"/>
                  </a:cubicBezTo>
                  <a:cubicBezTo>
                    <a:pt x="227" y="102"/>
                    <a:pt x="227" y="102"/>
                    <a:pt x="227" y="102"/>
                  </a:cubicBezTo>
                  <a:cubicBezTo>
                    <a:pt x="228" y="102"/>
                    <a:pt x="228" y="102"/>
                    <a:pt x="228" y="102"/>
                  </a:cubicBezTo>
                  <a:cubicBezTo>
                    <a:pt x="228" y="101"/>
                    <a:pt x="228" y="101"/>
                    <a:pt x="228" y="101"/>
                  </a:cubicBezTo>
                  <a:cubicBezTo>
                    <a:pt x="229" y="100"/>
                    <a:pt x="229" y="100"/>
                    <a:pt x="229" y="100"/>
                  </a:cubicBezTo>
                  <a:cubicBezTo>
                    <a:pt x="229" y="99"/>
                    <a:pt x="229" y="99"/>
                    <a:pt x="229" y="99"/>
                  </a:cubicBezTo>
                  <a:cubicBezTo>
                    <a:pt x="230" y="99"/>
                    <a:pt x="230" y="99"/>
                    <a:pt x="230" y="99"/>
                  </a:cubicBezTo>
                  <a:cubicBezTo>
                    <a:pt x="230" y="98"/>
                    <a:pt x="230" y="98"/>
                    <a:pt x="230" y="98"/>
                  </a:cubicBezTo>
                  <a:cubicBezTo>
                    <a:pt x="230" y="98"/>
                    <a:pt x="230" y="98"/>
                    <a:pt x="230" y="98"/>
                  </a:cubicBezTo>
                  <a:cubicBezTo>
                    <a:pt x="230" y="97"/>
                    <a:pt x="230" y="97"/>
                    <a:pt x="230" y="97"/>
                  </a:cubicBezTo>
                  <a:cubicBezTo>
                    <a:pt x="231" y="97"/>
                    <a:pt x="231" y="97"/>
                    <a:pt x="231" y="97"/>
                  </a:cubicBezTo>
                  <a:cubicBezTo>
                    <a:pt x="232" y="98"/>
                    <a:pt x="232" y="98"/>
                    <a:pt x="232" y="98"/>
                  </a:cubicBezTo>
                  <a:cubicBezTo>
                    <a:pt x="232" y="99"/>
                    <a:pt x="232" y="99"/>
                    <a:pt x="232" y="99"/>
                  </a:cubicBezTo>
                  <a:cubicBezTo>
                    <a:pt x="233" y="99"/>
                    <a:pt x="233" y="99"/>
                    <a:pt x="233" y="99"/>
                  </a:cubicBezTo>
                  <a:cubicBezTo>
                    <a:pt x="233" y="98"/>
                    <a:pt x="233" y="98"/>
                    <a:pt x="233" y="98"/>
                  </a:cubicBezTo>
                  <a:cubicBezTo>
                    <a:pt x="232" y="97"/>
                    <a:pt x="232" y="97"/>
                    <a:pt x="232" y="97"/>
                  </a:cubicBezTo>
                  <a:cubicBezTo>
                    <a:pt x="232" y="97"/>
                    <a:pt x="232" y="97"/>
                    <a:pt x="232" y="97"/>
                  </a:cubicBezTo>
                  <a:cubicBezTo>
                    <a:pt x="233" y="97"/>
                    <a:pt x="233" y="97"/>
                    <a:pt x="233" y="97"/>
                  </a:cubicBezTo>
                  <a:cubicBezTo>
                    <a:pt x="232" y="96"/>
                    <a:pt x="232" y="96"/>
                    <a:pt x="232" y="96"/>
                  </a:cubicBezTo>
                  <a:cubicBezTo>
                    <a:pt x="233" y="95"/>
                    <a:pt x="233" y="95"/>
                    <a:pt x="233" y="95"/>
                  </a:cubicBezTo>
                  <a:cubicBezTo>
                    <a:pt x="235" y="94"/>
                    <a:pt x="235" y="94"/>
                    <a:pt x="235" y="94"/>
                  </a:cubicBezTo>
                  <a:cubicBezTo>
                    <a:pt x="236" y="94"/>
                    <a:pt x="236" y="94"/>
                    <a:pt x="236" y="94"/>
                  </a:cubicBezTo>
                  <a:cubicBezTo>
                    <a:pt x="237" y="94"/>
                    <a:pt x="237" y="94"/>
                    <a:pt x="237" y="94"/>
                  </a:cubicBezTo>
                  <a:cubicBezTo>
                    <a:pt x="237" y="95"/>
                    <a:pt x="237" y="95"/>
                    <a:pt x="237" y="95"/>
                  </a:cubicBezTo>
                  <a:cubicBezTo>
                    <a:pt x="238" y="94"/>
                    <a:pt x="238" y="94"/>
                    <a:pt x="238" y="94"/>
                  </a:cubicBezTo>
                  <a:cubicBezTo>
                    <a:pt x="238" y="95"/>
                    <a:pt x="238" y="95"/>
                    <a:pt x="238" y="95"/>
                  </a:cubicBezTo>
                  <a:cubicBezTo>
                    <a:pt x="239" y="95"/>
                    <a:pt x="239" y="95"/>
                    <a:pt x="239" y="95"/>
                  </a:cubicBezTo>
                  <a:cubicBezTo>
                    <a:pt x="240" y="95"/>
                    <a:pt x="240" y="95"/>
                    <a:pt x="240" y="95"/>
                  </a:cubicBezTo>
                  <a:cubicBezTo>
                    <a:pt x="241" y="95"/>
                    <a:pt x="241" y="95"/>
                    <a:pt x="241" y="95"/>
                  </a:cubicBezTo>
                  <a:cubicBezTo>
                    <a:pt x="241" y="96"/>
                    <a:pt x="241" y="96"/>
                    <a:pt x="241" y="96"/>
                  </a:cubicBezTo>
                  <a:cubicBezTo>
                    <a:pt x="242" y="96"/>
                    <a:pt x="242" y="96"/>
                    <a:pt x="242" y="96"/>
                  </a:cubicBezTo>
                  <a:cubicBezTo>
                    <a:pt x="242" y="96"/>
                    <a:pt x="242" y="96"/>
                    <a:pt x="242" y="96"/>
                  </a:cubicBezTo>
                  <a:cubicBezTo>
                    <a:pt x="243" y="97"/>
                    <a:pt x="243" y="97"/>
                    <a:pt x="243" y="97"/>
                  </a:cubicBezTo>
                  <a:cubicBezTo>
                    <a:pt x="242" y="97"/>
                    <a:pt x="242" y="97"/>
                    <a:pt x="242" y="97"/>
                  </a:cubicBezTo>
                  <a:cubicBezTo>
                    <a:pt x="243" y="98"/>
                    <a:pt x="243" y="98"/>
                    <a:pt x="243" y="98"/>
                  </a:cubicBezTo>
                  <a:cubicBezTo>
                    <a:pt x="243" y="97"/>
                    <a:pt x="243" y="97"/>
                    <a:pt x="243" y="97"/>
                  </a:cubicBezTo>
                  <a:cubicBezTo>
                    <a:pt x="245" y="97"/>
                    <a:pt x="245" y="97"/>
                    <a:pt x="245" y="97"/>
                  </a:cubicBezTo>
                  <a:cubicBezTo>
                    <a:pt x="247" y="98"/>
                    <a:pt x="247" y="98"/>
                    <a:pt x="247" y="98"/>
                  </a:cubicBezTo>
                  <a:cubicBezTo>
                    <a:pt x="248" y="98"/>
                    <a:pt x="248" y="98"/>
                    <a:pt x="248" y="98"/>
                  </a:cubicBezTo>
                  <a:cubicBezTo>
                    <a:pt x="248" y="99"/>
                    <a:pt x="248" y="99"/>
                    <a:pt x="248" y="99"/>
                  </a:cubicBezTo>
                  <a:cubicBezTo>
                    <a:pt x="248" y="99"/>
                    <a:pt x="248" y="99"/>
                    <a:pt x="248" y="99"/>
                  </a:cubicBezTo>
                  <a:cubicBezTo>
                    <a:pt x="249" y="100"/>
                    <a:pt x="249" y="100"/>
                    <a:pt x="249" y="100"/>
                  </a:cubicBezTo>
                  <a:cubicBezTo>
                    <a:pt x="248" y="100"/>
                    <a:pt x="248" y="100"/>
                    <a:pt x="248" y="100"/>
                  </a:cubicBezTo>
                  <a:cubicBezTo>
                    <a:pt x="248" y="100"/>
                    <a:pt x="248" y="100"/>
                    <a:pt x="248" y="100"/>
                  </a:cubicBezTo>
                  <a:cubicBezTo>
                    <a:pt x="247" y="101"/>
                    <a:pt x="247" y="101"/>
                    <a:pt x="247" y="101"/>
                  </a:cubicBezTo>
                  <a:cubicBezTo>
                    <a:pt x="246" y="102"/>
                    <a:pt x="246" y="102"/>
                    <a:pt x="246" y="102"/>
                  </a:cubicBezTo>
                  <a:cubicBezTo>
                    <a:pt x="246" y="103"/>
                    <a:pt x="246" y="103"/>
                    <a:pt x="246" y="103"/>
                  </a:cubicBezTo>
                  <a:cubicBezTo>
                    <a:pt x="245" y="103"/>
                    <a:pt x="245" y="103"/>
                    <a:pt x="245" y="103"/>
                  </a:cubicBezTo>
                  <a:cubicBezTo>
                    <a:pt x="245" y="103"/>
                    <a:pt x="245" y="103"/>
                    <a:pt x="245" y="103"/>
                  </a:cubicBezTo>
                  <a:cubicBezTo>
                    <a:pt x="243" y="104"/>
                    <a:pt x="243" y="104"/>
                    <a:pt x="243" y="104"/>
                  </a:cubicBezTo>
                  <a:cubicBezTo>
                    <a:pt x="242" y="106"/>
                    <a:pt x="242" y="106"/>
                    <a:pt x="242" y="106"/>
                  </a:cubicBezTo>
                  <a:cubicBezTo>
                    <a:pt x="241" y="106"/>
                    <a:pt x="241" y="106"/>
                    <a:pt x="241" y="106"/>
                  </a:cubicBezTo>
                  <a:cubicBezTo>
                    <a:pt x="241" y="106"/>
                    <a:pt x="241" y="106"/>
                    <a:pt x="241" y="106"/>
                  </a:cubicBezTo>
                  <a:cubicBezTo>
                    <a:pt x="241" y="106"/>
                    <a:pt x="241" y="106"/>
                    <a:pt x="241" y="106"/>
                  </a:cubicBezTo>
                  <a:cubicBezTo>
                    <a:pt x="241" y="107"/>
                    <a:pt x="241" y="107"/>
                    <a:pt x="241" y="107"/>
                  </a:cubicBezTo>
                  <a:cubicBezTo>
                    <a:pt x="239" y="108"/>
                    <a:pt x="239" y="108"/>
                    <a:pt x="239" y="108"/>
                  </a:cubicBezTo>
                  <a:cubicBezTo>
                    <a:pt x="238" y="109"/>
                    <a:pt x="238" y="109"/>
                    <a:pt x="238" y="109"/>
                  </a:cubicBezTo>
                  <a:cubicBezTo>
                    <a:pt x="237" y="110"/>
                    <a:pt x="237" y="110"/>
                    <a:pt x="237" y="110"/>
                  </a:cubicBezTo>
                  <a:cubicBezTo>
                    <a:pt x="236" y="110"/>
                    <a:pt x="236" y="110"/>
                    <a:pt x="236" y="110"/>
                  </a:cubicBezTo>
                  <a:cubicBezTo>
                    <a:pt x="235" y="110"/>
                    <a:pt x="235" y="110"/>
                    <a:pt x="235" y="110"/>
                  </a:cubicBezTo>
                  <a:cubicBezTo>
                    <a:pt x="235" y="109"/>
                    <a:pt x="235" y="109"/>
                    <a:pt x="235" y="109"/>
                  </a:cubicBezTo>
                  <a:cubicBezTo>
                    <a:pt x="234" y="110"/>
                    <a:pt x="234" y="110"/>
                    <a:pt x="234" y="110"/>
                  </a:cubicBezTo>
                  <a:cubicBezTo>
                    <a:pt x="233" y="109"/>
                    <a:pt x="233" y="109"/>
                    <a:pt x="233" y="109"/>
                  </a:cubicBezTo>
                  <a:cubicBezTo>
                    <a:pt x="233" y="108"/>
                    <a:pt x="233" y="108"/>
                    <a:pt x="233" y="108"/>
                  </a:cubicBezTo>
                  <a:cubicBezTo>
                    <a:pt x="233" y="108"/>
                    <a:pt x="233" y="108"/>
                    <a:pt x="233" y="108"/>
                  </a:cubicBezTo>
                  <a:cubicBezTo>
                    <a:pt x="232" y="108"/>
                    <a:pt x="232" y="108"/>
                    <a:pt x="232" y="108"/>
                  </a:cubicBezTo>
                  <a:cubicBezTo>
                    <a:pt x="231" y="108"/>
                    <a:pt x="231" y="108"/>
                    <a:pt x="231" y="108"/>
                  </a:cubicBezTo>
                  <a:cubicBezTo>
                    <a:pt x="230" y="108"/>
                    <a:pt x="230" y="108"/>
                    <a:pt x="230" y="108"/>
                  </a:cubicBezTo>
                  <a:cubicBezTo>
                    <a:pt x="230" y="108"/>
                    <a:pt x="230" y="108"/>
                    <a:pt x="230" y="108"/>
                  </a:cubicBezTo>
                  <a:cubicBezTo>
                    <a:pt x="229" y="108"/>
                    <a:pt x="229" y="108"/>
                    <a:pt x="229" y="108"/>
                  </a:cubicBezTo>
                  <a:cubicBezTo>
                    <a:pt x="229" y="108"/>
                    <a:pt x="229" y="108"/>
                    <a:pt x="229" y="108"/>
                  </a:cubicBezTo>
                  <a:cubicBezTo>
                    <a:pt x="229" y="108"/>
                    <a:pt x="229" y="108"/>
                    <a:pt x="229" y="108"/>
                  </a:cubicBezTo>
                  <a:cubicBezTo>
                    <a:pt x="231" y="108"/>
                    <a:pt x="231" y="108"/>
                    <a:pt x="231" y="108"/>
                  </a:cubicBezTo>
                  <a:cubicBezTo>
                    <a:pt x="231" y="109"/>
                    <a:pt x="231" y="109"/>
                    <a:pt x="231" y="109"/>
                  </a:cubicBezTo>
                  <a:cubicBezTo>
                    <a:pt x="230" y="110"/>
                    <a:pt x="230" y="110"/>
                    <a:pt x="230" y="110"/>
                  </a:cubicBezTo>
                  <a:cubicBezTo>
                    <a:pt x="231" y="110"/>
                    <a:pt x="231" y="110"/>
                    <a:pt x="231" y="110"/>
                  </a:cubicBezTo>
                  <a:cubicBezTo>
                    <a:pt x="231" y="111"/>
                    <a:pt x="231" y="111"/>
                    <a:pt x="231" y="111"/>
                  </a:cubicBezTo>
                  <a:cubicBezTo>
                    <a:pt x="230" y="112"/>
                    <a:pt x="230" y="112"/>
                    <a:pt x="230" y="112"/>
                  </a:cubicBezTo>
                  <a:cubicBezTo>
                    <a:pt x="230" y="112"/>
                    <a:pt x="230" y="112"/>
                    <a:pt x="230" y="112"/>
                  </a:cubicBezTo>
                  <a:cubicBezTo>
                    <a:pt x="229" y="113"/>
                    <a:pt x="229" y="113"/>
                    <a:pt x="229" y="113"/>
                  </a:cubicBezTo>
                  <a:cubicBezTo>
                    <a:pt x="228" y="113"/>
                    <a:pt x="228" y="113"/>
                    <a:pt x="228" y="113"/>
                  </a:cubicBezTo>
                  <a:cubicBezTo>
                    <a:pt x="228" y="113"/>
                    <a:pt x="228" y="113"/>
                    <a:pt x="228" y="113"/>
                  </a:cubicBezTo>
                  <a:cubicBezTo>
                    <a:pt x="227" y="114"/>
                    <a:pt x="227" y="114"/>
                    <a:pt x="227" y="114"/>
                  </a:cubicBezTo>
                  <a:cubicBezTo>
                    <a:pt x="227" y="114"/>
                    <a:pt x="227" y="114"/>
                    <a:pt x="227" y="114"/>
                  </a:cubicBezTo>
                  <a:cubicBezTo>
                    <a:pt x="226" y="114"/>
                    <a:pt x="226" y="114"/>
                    <a:pt x="226" y="114"/>
                  </a:cubicBezTo>
                  <a:cubicBezTo>
                    <a:pt x="226" y="115"/>
                    <a:pt x="226" y="115"/>
                    <a:pt x="226" y="115"/>
                  </a:cubicBezTo>
                  <a:cubicBezTo>
                    <a:pt x="226" y="115"/>
                    <a:pt x="226" y="115"/>
                    <a:pt x="226" y="115"/>
                  </a:cubicBezTo>
                  <a:close/>
                  <a:moveTo>
                    <a:pt x="280" y="119"/>
                  </a:moveTo>
                  <a:cubicBezTo>
                    <a:pt x="279" y="118"/>
                    <a:pt x="279" y="118"/>
                    <a:pt x="279" y="118"/>
                  </a:cubicBezTo>
                  <a:cubicBezTo>
                    <a:pt x="278" y="118"/>
                    <a:pt x="278" y="118"/>
                    <a:pt x="278" y="118"/>
                  </a:cubicBezTo>
                  <a:cubicBezTo>
                    <a:pt x="278" y="117"/>
                    <a:pt x="278" y="117"/>
                    <a:pt x="278" y="117"/>
                  </a:cubicBezTo>
                  <a:cubicBezTo>
                    <a:pt x="277" y="117"/>
                    <a:pt x="277" y="117"/>
                    <a:pt x="277" y="117"/>
                  </a:cubicBezTo>
                  <a:cubicBezTo>
                    <a:pt x="277" y="116"/>
                    <a:pt x="277" y="116"/>
                    <a:pt x="277" y="116"/>
                  </a:cubicBezTo>
                  <a:cubicBezTo>
                    <a:pt x="277" y="115"/>
                    <a:pt x="277" y="115"/>
                    <a:pt x="277" y="115"/>
                  </a:cubicBezTo>
                  <a:cubicBezTo>
                    <a:pt x="278" y="114"/>
                    <a:pt x="278" y="114"/>
                    <a:pt x="278" y="114"/>
                  </a:cubicBezTo>
                  <a:cubicBezTo>
                    <a:pt x="278" y="114"/>
                    <a:pt x="278" y="114"/>
                    <a:pt x="278" y="114"/>
                  </a:cubicBezTo>
                  <a:cubicBezTo>
                    <a:pt x="278" y="113"/>
                    <a:pt x="278" y="113"/>
                    <a:pt x="278" y="113"/>
                  </a:cubicBezTo>
                  <a:cubicBezTo>
                    <a:pt x="278" y="113"/>
                    <a:pt x="278" y="113"/>
                    <a:pt x="278" y="113"/>
                  </a:cubicBezTo>
                  <a:cubicBezTo>
                    <a:pt x="277" y="112"/>
                    <a:pt x="277" y="112"/>
                    <a:pt x="277" y="112"/>
                  </a:cubicBezTo>
                  <a:cubicBezTo>
                    <a:pt x="277" y="112"/>
                    <a:pt x="277" y="112"/>
                    <a:pt x="277" y="112"/>
                  </a:cubicBezTo>
                  <a:cubicBezTo>
                    <a:pt x="277" y="110"/>
                    <a:pt x="277" y="110"/>
                    <a:pt x="277" y="110"/>
                  </a:cubicBezTo>
                  <a:cubicBezTo>
                    <a:pt x="278" y="110"/>
                    <a:pt x="278" y="110"/>
                    <a:pt x="278" y="110"/>
                  </a:cubicBezTo>
                  <a:cubicBezTo>
                    <a:pt x="278" y="110"/>
                    <a:pt x="278" y="110"/>
                    <a:pt x="278" y="110"/>
                  </a:cubicBezTo>
                  <a:cubicBezTo>
                    <a:pt x="278" y="109"/>
                    <a:pt x="278" y="109"/>
                    <a:pt x="278" y="109"/>
                  </a:cubicBezTo>
                  <a:cubicBezTo>
                    <a:pt x="279" y="108"/>
                    <a:pt x="279" y="108"/>
                    <a:pt x="279" y="108"/>
                  </a:cubicBezTo>
                  <a:cubicBezTo>
                    <a:pt x="279" y="107"/>
                    <a:pt x="279" y="107"/>
                    <a:pt x="279" y="107"/>
                  </a:cubicBezTo>
                  <a:cubicBezTo>
                    <a:pt x="280" y="107"/>
                    <a:pt x="280" y="107"/>
                    <a:pt x="280" y="107"/>
                  </a:cubicBezTo>
                  <a:cubicBezTo>
                    <a:pt x="280" y="108"/>
                    <a:pt x="280" y="108"/>
                    <a:pt x="280" y="108"/>
                  </a:cubicBezTo>
                  <a:cubicBezTo>
                    <a:pt x="280" y="108"/>
                    <a:pt x="280" y="108"/>
                    <a:pt x="280" y="108"/>
                  </a:cubicBezTo>
                  <a:cubicBezTo>
                    <a:pt x="282" y="109"/>
                    <a:pt x="282" y="109"/>
                    <a:pt x="282" y="109"/>
                  </a:cubicBezTo>
                  <a:cubicBezTo>
                    <a:pt x="283" y="109"/>
                    <a:pt x="283" y="109"/>
                    <a:pt x="283" y="109"/>
                  </a:cubicBezTo>
                  <a:cubicBezTo>
                    <a:pt x="284" y="110"/>
                    <a:pt x="284" y="110"/>
                    <a:pt x="284" y="110"/>
                  </a:cubicBezTo>
                  <a:cubicBezTo>
                    <a:pt x="284" y="109"/>
                    <a:pt x="284" y="109"/>
                    <a:pt x="284" y="109"/>
                  </a:cubicBezTo>
                  <a:cubicBezTo>
                    <a:pt x="286" y="110"/>
                    <a:pt x="286" y="110"/>
                    <a:pt x="286" y="110"/>
                  </a:cubicBezTo>
                  <a:cubicBezTo>
                    <a:pt x="287" y="110"/>
                    <a:pt x="287" y="110"/>
                    <a:pt x="287" y="110"/>
                  </a:cubicBezTo>
                  <a:cubicBezTo>
                    <a:pt x="287" y="110"/>
                    <a:pt x="287" y="110"/>
                    <a:pt x="287" y="110"/>
                  </a:cubicBezTo>
                  <a:cubicBezTo>
                    <a:pt x="288" y="111"/>
                    <a:pt x="288" y="111"/>
                    <a:pt x="288" y="111"/>
                  </a:cubicBezTo>
                  <a:cubicBezTo>
                    <a:pt x="289" y="112"/>
                    <a:pt x="289" y="112"/>
                    <a:pt x="289" y="112"/>
                  </a:cubicBezTo>
                  <a:cubicBezTo>
                    <a:pt x="289" y="112"/>
                    <a:pt x="289" y="112"/>
                    <a:pt x="289" y="112"/>
                  </a:cubicBezTo>
                  <a:cubicBezTo>
                    <a:pt x="289" y="113"/>
                    <a:pt x="289" y="113"/>
                    <a:pt x="289" y="113"/>
                  </a:cubicBezTo>
                  <a:cubicBezTo>
                    <a:pt x="289" y="114"/>
                    <a:pt x="289" y="114"/>
                    <a:pt x="289" y="114"/>
                  </a:cubicBezTo>
                  <a:cubicBezTo>
                    <a:pt x="290" y="114"/>
                    <a:pt x="290" y="114"/>
                    <a:pt x="290" y="114"/>
                  </a:cubicBezTo>
                  <a:cubicBezTo>
                    <a:pt x="290" y="115"/>
                    <a:pt x="290" y="115"/>
                    <a:pt x="290" y="115"/>
                  </a:cubicBezTo>
                  <a:cubicBezTo>
                    <a:pt x="290" y="115"/>
                    <a:pt x="290" y="115"/>
                    <a:pt x="290" y="115"/>
                  </a:cubicBezTo>
                  <a:cubicBezTo>
                    <a:pt x="290" y="116"/>
                    <a:pt x="290" y="116"/>
                    <a:pt x="290" y="116"/>
                  </a:cubicBezTo>
                  <a:cubicBezTo>
                    <a:pt x="290" y="117"/>
                    <a:pt x="290" y="117"/>
                    <a:pt x="290" y="117"/>
                  </a:cubicBezTo>
                  <a:cubicBezTo>
                    <a:pt x="290" y="117"/>
                    <a:pt x="290" y="117"/>
                    <a:pt x="290" y="117"/>
                  </a:cubicBezTo>
                  <a:cubicBezTo>
                    <a:pt x="290" y="118"/>
                    <a:pt x="290" y="118"/>
                    <a:pt x="290" y="118"/>
                  </a:cubicBezTo>
                  <a:cubicBezTo>
                    <a:pt x="291" y="118"/>
                    <a:pt x="291" y="118"/>
                    <a:pt x="291" y="118"/>
                  </a:cubicBezTo>
                  <a:cubicBezTo>
                    <a:pt x="291" y="119"/>
                    <a:pt x="291" y="119"/>
                    <a:pt x="291" y="119"/>
                  </a:cubicBezTo>
                  <a:cubicBezTo>
                    <a:pt x="290" y="119"/>
                    <a:pt x="290" y="119"/>
                    <a:pt x="290" y="119"/>
                  </a:cubicBezTo>
                  <a:cubicBezTo>
                    <a:pt x="290" y="119"/>
                    <a:pt x="290" y="119"/>
                    <a:pt x="290" y="119"/>
                  </a:cubicBezTo>
                  <a:cubicBezTo>
                    <a:pt x="288" y="119"/>
                    <a:pt x="288" y="119"/>
                    <a:pt x="288" y="119"/>
                  </a:cubicBezTo>
                  <a:cubicBezTo>
                    <a:pt x="288" y="119"/>
                    <a:pt x="288" y="119"/>
                    <a:pt x="288" y="119"/>
                  </a:cubicBezTo>
                  <a:cubicBezTo>
                    <a:pt x="286" y="118"/>
                    <a:pt x="286" y="118"/>
                    <a:pt x="286" y="118"/>
                  </a:cubicBezTo>
                  <a:cubicBezTo>
                    <a:pt x="286" y="118"/>
                    <a:pt x="286" y="118"/>
                    <a:pt x="286" y="118"/>
                  </a:cubicBezTo>
                  <a:cubicBezTo>
                    <a:pt x="285" y="118"/>
                    <a:pt x="285" y="118"/>
                    <a:pt x="285" y="118"/>
                  </a:cubicBezTo>
                  <a:cubicBezTo>
                    <a:pt x="284" y="118"/>
                    <a:pt x="284" y="118"/>
                    <a:pt x="284" y="118"/>
                  </a:cubicBezTo>
                  <a:cubicBezTo>
                    <a:pt x="284" y="117"/>
                    <a:pt x="284" y="117"/>
                    <a:pt x="284" y="117"/>
                  </a:cubicBezTo>
                  <a:cubicBezTo>
                    <a:pt x="282" y="118"/>
                    <a:pt x="282" y="118"/>
                    <a:pt x="282" y="118"/>
                  </a:cubicBezTo>
                  <a:cubicBezTo>
                    <a:pt x="282" y="118"/>
                    <a:pt x="282" y="118"/>
                    <a:pt x="282" y="118"/>
                  </a:cubicBezTo>
                  <a:cubicBezTo>
                    <a:pt x="281" y="119"/>
                    <a:pt x="281" y="119"/>
                    <a:pt x="281" y="119"/>
                  </a:cubicBezTo>
                  <a:cubicBezTo>
                    <a:pt x="280" y="119"/>
                    <a:pt x="280" y="119"/>
                    <a:pt x="280" y="119"/>
                  </a:cubicBezTo>
                  <a:close/>
                  <a:moveTo>
                    <a:pt x="275" y="120"/>
                  </a:moveTo>
                  <a:cubicBezTo>
                    <a:pt x="275" y="119"/>
                    <a:pt x="275" y="119"/>
                    <a:pt x="275" y="119"/>
                  </a:cubicBezTo>
                  <a:cubicBezTo>
                    <a:pt x="275" y="119"/>
                    <a:pt x="275" y="119"/>
                    <a:pt x="275" y="119"/>
                  </a:cubicBezTo>
                  <a:cubicBezTo>
                    <a:pt x="276" y="119"/>
                    <a:pt x="276" y="119"/>
                    <a:pt x="276" y="119"/>
                  </a:cubicBezTo>
                  <a:cubicBezTo>
                    <a:pt x="276" y="119"/>
                    <a:pt x="276" y="119"/>
                    <a:pt x="276" y="119"/>
                  </a:cubicBezTo>
                  <a:cubicBezTo>
                    <a:pt x="275" y="120"/>
                    <a:pt x="275" y="120"/>
                    <a:pt x="275" y="120"/>
                  </a:cubicBezTo>
                  <a:close/>
                  <a:moveTo>
                    <a:pt x="276" y="121"/>
                  </a:moveTo>
                  <a:cubicBezTo>
                    <a:pt x="276" y="120"/>
                    <a:pt x="276" y="120"/>
                    <a:pt x="276" y="120"/>
                  </a:cubicBezTo>
                  <a:cubicBezTo>
                    <a:pt x="276" y="120"/>
                    <a:pt x="276" y="120"/>
                    <a:pt x="276" y="120"/>
                  </a:cubicBezTo>
                  <a:cubicBezTo>
                    <a:pt x="277" y="120"/>
                    <a:pt x="277" y="120"/>
                    <a:pt x="277" y="120"/>
                  </a:cubicBezTo>
                  <a:cubicBezTo>
                    <a:pt x="277" y="120"/>
                    <a:pt x="277" y="120"/>
                    <a:pt x="277" y="120"/>
                  </a:cubicBezTo>
                  <a:cubicBezTo>
                    <a:pt x="276" y="121"/>
                    <a:pt x="276" y="121"/>
                    <a:pt x="276" y="121"/>
                  </a:cubicBezTo>
                  <a:close/>
                  <a:moveTo>
                    <a:pt x="279" y="121"/>
                  </a:moveTo>
                  <a:cubicBezTo>
                    <a:pt x="278" y="120"/>
                    <a:pt x="278" y="120"/>
                    <a:pt x="278" y="120"/>
                  </a:cubicBezTo>
                  <a:cubicBezTo>
                    <a:pt x="278" y="120"/>
                    <a:pt x="278" y="120"/>
                    <a:pt x="278" y="120"/>
                  </a:cubicBezTo>
                  <a:cubicBezTo>
                    <a:pt x="278" y="120"/>
                    <a:pt x="278" y="120"/>
                    <a:pt x="278" y="120"/>
                  </a:cubicBezTo>
                  <a:cubicBezTo>
                    <a:pt x="279" y="120"/>
                    <a:pt x="279" y="120"/>
                    <a:pt x="279" y="120"/>
                  </a:cubicBezTo>
                  <a:cubicBezTo>
                    <a:pt x="279" y="121"/>
                    <a:pt x="279" y="121"/>
                    <a:pt x="279" y="121"/>
                  </a:cubicBezTo>
                  <a:close/>
                  <a:moveTo>
                    <a:pt x="224" y="138"/>
                  </a:moveTo>
                  <a:cubicBezTo>
                    <a:pt x="224" y="137"/>
                    <a:pt x="224" y="137"/>
                    <a:pt x="224" y="137"/>
                  </a:cubicBezTo>
                  <a:cubicBezTo>
                    <a:pt x="224" y="137"/>
                    <a:pt x="224" y="137"/>
                    <a:pt x="224" y="137"/>
                  </a:cubicBezTo>
                  <a:cubicBezTo>
                    <a:pt x="224" y="137"/>
                    <a:pt x="224" y="137"/>
                    <a:pt x="224" y="137"/>
                  </a:cubicBezTo>
                  <a:cubicBezTo>
                    <a:pt x="225" y="137"/>
                    <a:pt x="225" y="137"/>
                    <a:pt x="225" y="137"/>
                  </a:cubicBezTo>
                  <a:cubicBezTo>
                    <a:pt x="225" y="137"/>
                    <a:pt x="225" y="137"/>
                    <a:pt x="225" y="137"/>
                  </a:cubicBezTo>
                  <a:cubicBezTo>
                    <a:pt x="224" y="137"/>
                    <a:pt x="224" y="137"/>
                    <a:pt x="224" y="137"/>
                  </a:cubicBezTo>
                  <a:cubicBezTo>
                    <a:pt x="224" y="138"/>
                    <a:pt x="224" y="138"/>
                    <a:pt x="224" y="138"/>
                  </a:cubicBezTo>
                  <a:close/>
                  <a:moveTo>
                    <a:pt x="226" y="142"/>
                  </a:moveTo>
                  <a:cubicBezTo>
                    <a:pt x="226" y="143"/>
                    <a:pt x="226" y="143"/>
                    <a:pt x="226" y="143"/>
                  </a:cubicBezTo>
                  <a:cubicBezTo>
                    <a:pt x="227" y="142"/>
                    <a:pt x="227" y="142"/>
                    <a:pt x="227" y="142"/>
                  </a:cubicBezTo>
                  <a:cubicBezTo>
                    <a:pt x="227" y="142"/>
                    <a:pt x="227" y="142"/>
                    <a:pt x="227" y="142"/>
                  </a:cubicBezTo>
                  <a:cubicBezTo>
                    <a:pt x="227" y="141"/>
                    <a:pt x="227" y="141"/>
                    <a:pt x="227" y="141"/>
                  </a:cubicBezTo>
                  <a:cubicBezTo>
                    <a:pt x="227" y="141"/>
                    <a:pt x="227" y="141"/>
                    <a:pt x="227" y="141"/>
                  </a:cubicBezTo>
                  <a:cubicBezTo>
                    <a:pt x="226" y="142"/>
                    <a:pt x="226" y="142"/>
                    <a:pt x="226" y="142"/>
                  </a:cubicBezTo>
                  <a:close/>
                  <a:moveTo>
                    <a:pt x="226" y="142"/>
                  </a:moveTo>
                  <a:cubicBezTo>
                    <a:pt x="225" y="142"/>
                    <a:pt x="225" y="142"/>
                    <a:pt x="225" y="142"/>
                  </a:cubicBezTo>
                  <a:cubicBezTo>
                    <a:pt x="226" y="143"/>
                    <a:pt x="226" y="143"/>
                    <a:pt x="226" y="143"/>
                  </a:cubicBezTo>
                  <a:cubicBezTo>
                    <a:pt x="226" y="143"/>
                    <a:pt x="226" y="143"/>
                    <a:pt x="226" y="143"/>
                  </a:cubicBezTo>
                  <a:cubicBezTo>
                    <a:pt x="226" y="143"/>
                    <a:pt x="226" y="143"/>
                    <a:pt x="226" y="143"/>
                  </a:cubicBezTo>
                  <a:cubicBezTo>
                    <a:pt x="226" y="143"/>
                    <a:pt x="226" y="143"/>
                    <a:pt x="226" y="143"/>
                  </a:cubicBezTo>
                  <a:cubicBezTo>
                    <a:pt x="226" y="142"/>
                    <a:pt x="226" y="142"/>
                    <a:pt x="226" y="142"/>
                  </a:cubicBezTo>
                  <a:cubicBezTo>
                    <a:pt x="226" y="141"/>
                    <a:pt x="226" y="141"/>
                    <a:pt x="226" y="141"/>
                  </a:cubicBezTo>
                  <a:cubicBezTo>
                    <a:pt x="226" y="142"/>
                    <a:pt x="226" y="142"/>
                    <a:pt x="226" y="142"/>
                  </a:cubicBezTo>
                  <a:close/>
                  <a:moveTo>
                    <a:pt x="243" y="139"/>
                  </a:moveTo>
                  <a:cubicBezTo>
                    <a:pt x="242" y="139"/>
                    <a:pt x="242" y="139"/>
                    <a:pt x="242" y="139"/>
                  </a:cubicBezTo>
                  <a:cubicBezTo>
                    <a:pt x="242" y="138"/>
                    <a:pt x="242" y="138"/>
                    <a:pt x="242" y="138"/>
                  </a:cubicBezTo>
                  <a:cubicBezTo>
                    <a:pt x="241" y="138"/>
                    <a:pt x="241" y="138"/>
                    <a:pt x="241" y="138"/>
                  </a:cubicBezTo>
                  <a:cubicBezTo>
                    <a:pt x="241" y="138"/>
                    <a:pt x="241" y="138"/>
                    <a:pt x="241" y="138"/>
                  </a:cubicBezTo>
                  <a:cubicBezTo>
                    <a:pt x="241" y="138"/>
                    <a:pt x="241" y="138"/>
                    <a:pt x="241" y="138"/>
                  </a:cubicBezTo>
                  <a:cubicBezTo>
                    <a:pt x="240" y="138"/>
                    <a:pt x="240" y="138"/>
                    <a:pt x="240" y="138"/>
                  </a:cubicBezTo>
                  <a:cubicBezTo>
                    <a:pt x="240" y="137"/>
                    <a:pt x="240" y="137"/>
                    <a:pt x="240" y="137"/>
                  </a:cubicBezTo>
                  <a:cubicBezTo>
                    <a:pt x="241" y="137"/>
                    <a:pt x="241" y="137"/>
                    <a:pt x="241" y="137"/>
                  </a:cubicBezTo>
                  <a:cubicBezTo>
                    <a:pt x="241" y="137"/>
                    <a:pt x="241" y="137"/>
                    <a:pt x="241" y="137"/>
                  </a:cubicBezTo>
                  <a:cubicBezTo>
                    <a:pt x="242" y="137"/>
                    <a:pt x="242" y="137"/>
                    <a:pt x="242" y="137"/>
                  </a:cubicBezTo>
                  <a:cubicBezTo>
                    <a:pt x="242" y="137"/>
                    <a:pt x="242" y="137"/>
                    <a:pt x="242" y="137"/>
                  </a:cubicBezTo>
                  <a:cubicBezTo>
                    <a:pt x="243" y="138"/>
                    <a:pt x="243" y="138"/>
                    <a:pt x="243" y="138"/>
                  </a:cubicBezTo>
                  <a:cubicBezTo>
                    <a:pt x="243" y="138"/>
                    <a:pt x="243" y="138"/>
                    <a:pt x="243" y="138"/>
                  </a:cubicBezTo>
                  <a:cubicBezTo>
                    <a:pt x="243" y="139"/>
                    <a:pt x="243" y="139"/>
                    <a:pt x="243" y="139"/>
                  </a:cubicBezTo>
                  <a:cubicBezTo>
                    <a:pt x="243" y="139"/>
                    <a:pt x="243" y="139"/>
                    <a:pt x="243" y="139"/>
                  </a:cubicBezTo>
                  <a:close/>
                  <a:moveTo>
                    <a:pt x="252" y="142"/>
                  </a:moveTo>
                  <a:cubicBezTo>
                    <a:pt x="252" y="142"/>
                    <a:pt x="252" y="142"/>
                    <a:pt x="252" y="142"/>
                  </a:cubicBezTo>
                  <a:cubicBezTo>
                    <a:pt x="251" y="142"/>
                    <a:pt x="251" y="142"/>
                    <a:pt x="251" y="142"/>
                  </a:cubicBezTo>
                  <a:cubicBezTo>
                    <a:pt x="252" y="142"/>
                    <a:pt x="252" y="142"/>
                    <a:pt x="252" y="142"/>
                  </a:cubicBezTo>
                  <a:cubicBezTo>
                    <a:pt x="252" y="142"/>
                    <a:pt x="252" y="142"/>
                    <a:pt x="252" y="142"/>
                  </a:cubicBezTo>
                  <a:cubicBezTo>
                    <a:pt x="253" y="142"/>
                    <a:pt x="253" y="142"/>
                    <a:pt x="253" y="142"/>
                  </a:cubicBezTo>
                  <a:cubicBezTo>
                    <a:pt x="252" y="142"/>
                    <a:pt x="252" y="142"/>
                    <a:pt x="252" y="142"/>
                  </a:cubicBezTo>
                  <a:close/>
                  <a:moveTo>
                    <a:pt x="253" y="142"/>
                  </a:moveTo>
                  <a:cubicBezTo>
                    <a:pt x="254" y="143"/>
                    <a:pt x="254" y="143"/>
                    <a:pt x="254" y="143"/>
                  </a:cubicBezTo>
                  <a:cubicBezTo>
                    <a:pt x="254" y="142"/>
                    <a:pt x="254" y="142"/>
                    <a:pt x="254" y="142"/>
                  </a:cubicBezTo>
                  <a:cubicBezTo>
                    <a:pt x="253" y="142"/>
                    <a:pt x="253" y="142"/>
                    <a:pt x="253" y="142"/>
                  </a:cubicBezTo>
                  <a:close/>
                  <a:moveTo>
                    <a:pt x="255" y="143"/>
                  </a:moveTo>
                  <a:cubicBezTo>
                    <a:pt x="255" y="143"/>
                    <a:pt x="255" y="143"/>
                    <a:pt x="255" y="143"/>
                  </a:cubicBezTo>
                  <a:cubicBezTo>
                    <a:pt x="256" y="143"/>
                    <a:pt x="256" y="143"/>
                    <a:pt x="256" y="143"/>
                  </a:cubicBezTo>
                  <a:cubicBezTo>
                    <a:pt x="256" y="143"/>
                    <a:pt x="256" y="143"/>
                    <a:pt x="256" y="143"/>
                  </a:cubicBezTo>
                  <a:cubicBezTo>
                    <a:pt x="256" y="143"/>
                    <a:pt x="256" y="143"/>
                    <a:pt x="256" y="143"/>
                  </a:cubicBezTo>
                  <a:cubicBezTo>
                    <a:pt x="255" y="143"/>
                    <a:pt x="255" y="143"/>
                    <a:pt x="255" y="143"/>
                  </a:cubicBezTo>
                  <a:cubicBezTo>
                    <a:pt x="255" y="142"/>
                    <a:pt x="255" y="142"/>
                    <a:pt x="255" y="142"/>
                  </a:cubicBezTo>
                  <a:cubicBezTo>
                    <a:pt x="255" y="142"/>
                    <a:pt x="255" y="142"/>
                    <a:pt x="255" y="142"/>
                  </a:cubicBezTo>
                  <a:cubicBezTo>
                    <a:pt x="254" y="143"/>
                    <a:pt x="254" y="143"/>
                    <a:pt x="254" y="143"/>
                  </a:cubicBezTo>
                  <a:cubicBezTo>
                    <a:pt x="255" y="143"/>
                    <a:pt x="255" y="143"/>
                    <a:pt x="255" y="143"/>
                  </a:cubicBezTo>
                  <a:close/>
                  <a:moveTo>
                    <a:pt x="265" y="155"/>
                  </a:moveTo>
                  <a:cubicBezTo>
                    <a:pt x="265" y="155"/>
                    <a:pt x="265" y="155"/>
                    <a:pt x="265" y="155"/>
                  </a:cubicBezTo>
                  <a:cubicBezTo>
                    <a:pt x="265" y="155"/>
                    <a:pt x="265" y="155"/>
                    <a:pt x="265" y="155"/>
                  </a:cubicBezTo>
                  <a:cubicBezTo>
                    <a:pt x="265" y="154"/>
                    <a:pt x="265" y="154"/>
                    <a:pt x="265" y="154"/>
                  </a:cubicBezTo>
                  <a:cubicBezTo>
                    <a:pt x="265" y="154"/>
                    <a:pt x="265" y="154"/>
                    <a:pt x="265" y="154"/>
                  </a:cubicBezTo>
                  <a:cubicBezTo>
                    <a:pt x="266" y="154"/>
                    <a:pt x="266" y="154"/>
                    <a:pt x="266" y="154"/>
                  </a:cubicBezTo>
                  <a:cubicBezTo>
                    <a:pt x="266" y="155"/>
                    <a:pt x="266" y="155"/>
                    <a:pt x="266" y="155"/>
                  </a:cubicBezTo>
                  <a:cubicBezTo>
                    <a:pt x="266" y="155"/>
                    <a:pt x="266" y="155"/>
                    <a:pt x="266" y="155"/>
                  </a:cubicBezTo>
                  <a:cubicBezTo>
                    <a:pt x="265" y="155"/>
                    <a:pt x="265" y="155"/>
                    <a:pt x="265" y="155"/>
                  </a:cubicBezTo>
                  <a:close/>
                  <a:moveTo>
                    <a:pt x="264" y="158"/>
                  </a:moveTo>
                  <a:cubicBezTo>
                    <a:pt x="264" y="157"/>
                    <a:pt x="264" y="157"/>
                    <a:pt x="264" y="157"/>
                  </a:cubicBezTo>
                  <a:cubicBezTo>
                    <a:pt x="264" y="156"/>
                    <a:pt x="264" y="156"/>
                    <a:pt x="264" y="156"/>
                  </a:cubicBezTo>
                  <a:cubicBezTo>
                    <a:pt x="264" y="156"/>
                    <a:pt x="264" y="156"/>
                    <a:pt x="264" y="156"/>
                  </a:cubicBezTo>
                  <a:cubicBezTo>
                    <a:pt x="265" y="156"/>
                    <a:pt x="265" y="156"/>
                    <a:pt x="265" y="156"/>
                  </a:cubicBezTo>
                  <a:cubicBezTo>
                    <a:pt x="265" y="157"/>
                    <a:pt x="265" y="157"/>
                    <a:pt x="265" y="157"/>
                  </a:cubicBezTo>
                  <a:cubicBezTo>
                    <a:pt x="265" y="157"/>
                    <a:pt x="265" y="157"/>
                    <a:pt x="265" y="157"/>
                  </a:cubicBezTo>
                  <a:cubicBezTo>
                    <a:pt x="264" y="158"/>
                    <a:pt x="264" y="158"/>
                    <a:pt x="264" y="158"/>
                  </a:cubicBezTo>
                  <a:cubicBezTo>
                    <a:pt x="264" y="158"/>
                    <a:pt x="264" y="158"/>
                    <a:pt x="264" y="158"/>
                  </a:cubicBezTo>
                  <a:close/>
                  <a:moveTo>
                    <a:pt x="258" y="146"/>
                  </a:moveTo>
                  <a:cubicBezTo>
                    <a:pt x="258" y="145"/>
                    <a:pt x="258" y="145"/>
                    <a:pt x="258" y="145"/>
                  </a:cubicBezTo>
                  <a:cubicBezTo>
                    <a:pt x="258" y="145"/>
                    <a:pt x="258" y="145"/>
                    <a:pt x="258" y="145"/>
                  </a:cubicBezTo>
                  <a:cubicBezTo>
                    <a:pt x="258" y="146"/>
                    <a:pt x="258" y="146"/>
                    <a:pt x="258" y="146"/>
                  </a:cubicBezTo>
                  <a:close/>
                  <a:moveTo>
                    <a:pt x="257" y="146"/>
                  </a:moveTo>
                  <a:cubicBezTo>
                    <a:pt x="256" y="145"/>
                    <a:pt x="256" y="145"/>
                    <a:pt x="256" y="145"/>
                  </a:cubicBezTo>
                  <a:cubicBezTo>
                    <a:pt x="257" y="145"/>
                    <a:pt x="257" y="145"/>
                    <a:pt x="257" y="145"/>
                  </a:cubicBezTo>
                  <a:cubicBezTo>
                    <a:pt x="257" y="146"/>
                    <a:pt x="257" y="146"/>
                    <a:pt x="257" y="146"/>
                  </a:cubicBezTo>
                  <a:cubicBezTo>
                    <a:pt x="257" y="146"/>
                    <a:pt x="257" y="146"/>
                    <a:pt x="257" y="146"/>
                  </a:cubicBezTo>
                  <a:close/>
                  <a:moveTo>
                    <a:pt x="257" y="146"/>
                  </a:moveTo>
                  <a:cubicBezTo>
                    <a:pt x="257" y="147"/>
                    <a:pt x="257" y="147"/>
                    <a:pt x="257" y="147"/>
                  </a:cubicBezTo>
                  <a:cubicBezTo>
                    <a:pt x="258" y="147"/>
                    <a:pt x="258" y="147"/>
                    <a:pt x="258" y="147"/>
                  </a:cubicBezTo>
                  <a:cubicBezTo>
                    <a:pt x="258" y="147"/>
                    <a:pt x="258" y="147"/>
                    <a:pt x="258" y="147"/>
                  </a:cubicBezTo>
                  <a:cubicBezTo>
                    <a:pt x="258" y="146"/>
                    <a:pt x="258" y="146"/>
                    <a:pt x="258" y="146"/>
                  </a:cubicBezTo>
                  <a:cubicBezTo>
                    <a:pt x="258" y="146"/>
                    <a:pt x="258" y="146"/>
                    <a:pt x="258" y="146"/>
                  </a:cubicBezTo>
                  <a:cubicBezTo>
                    <a:pt x="257" y="146"/>
                    <a:pt x="257" y="146"/>
                    <a:pt x="257" y="146"/>
                  </a:cubicBezTo>
                  <a:cubicBezTo>
                    <a:pt x="257" y="146"/>
                    <a:pt x="257" y="146"/>
                    <a:pt x="257" y="146"/>
                  </a:cubicBezTo>
                  <a:close/>
                  <a:moveTo>
                    <a:pt x="263" y="144"/>
                  </a:moveTo>
                  <a:cubicBezTo>
                    <a:pt x="263" y="144"/>
                    <a:pt x="263" y="144"/>
                    <a:pt x="263" y="144"/>
                  </a:cubicBezTo>
                  <a:cubicBezTo>
                    <a:pt x="264" y="145"/>
                    <a:pt x="264" y="145"/>
                    <a:pt x="264" y="145"/>
                  </a:cubicBezTo>
                  <a:cubicBezTo>
                    <a:pt x="264" y="145"/>
                    <a:pt x="264" y="145"/>
                    <a:pt x="264" y="145"/>
                  </a:cubicBezTo>
                  <a:cubicBezTo>
                    <a:pt x="264" y="145"/>
                    <a:pt x="264" y="145"/>
                    <a:pt x="264" y="145"/>
                  </a:cubicBezTo>
                  <a:cubicBezTo>
                    <a:pt x="264" y="146"/>
                    <a:pt x="264" y="146"/>
                    <a:pt x="264" y="146"/>
                  </a:cubicBezTo>
                  <a:cubicBezTo>
                    <a:pt x="264" y="146"/>
                    <a:pt x="264" y="146"/>
                    <a:pt x="264" y="146"/>
                  </a:cubicBezTo>
                  <a:cubicBezTo>
                    <a:pt x="264" y="145"/>
                    <a:pt x="264" y="145"/>
                    <a:pt x="264" y="145"/>
                  </a:cubicBezTo>
                  <a:cubicBezTo>
                    <a:pt x="265" y="145"/>
                    <a:pt x="265" y="145"/>
                    <a:pt x="265" y="145"/>
                  </a:cubicBezTo>
                  <a:cubicBezTo>
                    <a:pt x="266" y="145"/>
                    <a:pt x="266" y="145"/>
                    <a:pt x="266" y="145"/>
                  </a:cubicBezTo>
                  <a:cubicBezTo>
                    <a:pt x="266" y="145"/>
                    <a:pt x="266" y="145"/>
                    <a:pt x="266" y="145"/>
                  </a:cubicBezTo>
                  <a:cubicBezTo>
                    <a:pt x="266" y="145"/>
                    <a:pt x="266" y="145"/>
                    <a:pt x="266" y="145"/>
                  </a:cubicBezTo>
                  <a:cubicBezTo>
                    <a:pt x="266" y="144"/>
                    <a:pt x="266" y="144"/>
                    <a:pt x="266" y="144"/>
                  </a:cubicBezTo>
                  <a:cubicBezTo>
                    <a:pt x="265" y="144"/>
                    <a:pt x="265" y="144"/>
                    <a:pt x="265" y="144"/>
                  </a:cubicBezTo>
                  <a:cubicBezTo>
                    <a:pt x="264" y="144"/>
                    <a:pt x="264" y="144"/>
                    <a:pt x="264" y="144"/>
                  </a:cubicBezTo>
                  <a:cubicBezTo>
                    <a:pt x="264" y="143"/>
                    <a:pt x="264" y="143"/>
                    <a:pt x="264" y="143"/>
                  </a:cubicBezTo>
                  <a:cubicBezTo>
                    <a:pt x="263" y="144"/>
                    <a:pt x="263" y="144"/>
                    <a:pt x="263" y="144"/>
                  </a:cubicBezTo>
                  <a:cubicBezTo>
                    <a:pt x="263" y="144"/>
                    <a:pt x="263" y="144"/>
                    <a:pt x="263" y="144"/>
                  </a:cubicBezTo>
                  <a:close/>
                  <a:moveTo>
                    <a:pt x="273" y="144"/>
                  </a:moveTo>
                  <a:cubicBezTo>
                    <a:pt x="273" y="143"/>
                    <a:pt x="273" y="143"/>
                    <a:pt x="273" y="143"/>
                  </a:cubicBezTo>
                  <a:cubicBezTo>
                    <a:pt x="273" y="143"/>
                    <a:pt x="273" y="143"/>
                    <a:pt x="273" y="143"/>
                  </a:cubicBezTo>
                  <a:cubicBezTo>
                    <a:pt x="273" y="144"/>
                    <a:pt x="273" y="144"/>
                    <a:pt x="273" y="144"/>
                  </a:cubicBezTo>
                  <a:cubicBezTo>
                    <a:pt x="273" y="144"/>
                    <a:pt x="273" y="144"/>
                    <a:pt x="273" y="144"/>
                  </a:cubicBezTo>
                  <a:close/>
                  <a:moveTo>
                    <a:pt x="269" y="147"/>
                  </a:moveTo>
                  <a:cubicBezTo>
                    <a:pt x="270" y="147"/>
                    <a:pt x="270" y="147"/>
                    <a:pt x="270" y="147"/>
                  </a:cubicBezTo>
                  <a:cubicBezTo>
                    <a:pt x="270" y="146"/>
                    <a:pt x="270" y="146"/>
                    <a:pt x="270" y="146"/>
                  </a:cubicBezTo>
                  <a:cubicBezTo>
                    <a:pt x="271" y="146"/>
                    <a:pt x="271" y="146"/>
                    <a:pt x="271" y="146"/>
                  </a:cubicBezTo>
                  <a:cubicBezTo>
                    <a:pt x="271" y="146"/>
                    <a:pt x="271" y="146"/>
                    <a:pt x="271" y="146"/>
                  </a:cubicBezTo>
                  <a:cubicBezTo>
                    <a:pt x="272" y="146"/>
                    <a:pt x="272" y="146"/>
                    <a:pt x="272" y="146"/>
                  </a:cubicBezTo>
                  <a:cubicBezTo>
                    <a:pt x="272" y="146"/>
                    <a:pt x="272" y="146"/>
                    <a:pt x="272" y="146"/>
                  </a:cubicBezTo>
                  <a:cubicBezTo>
                    <a:pt x="272" y="146"/>
                    <a:pt x="272" y="146"/>
                    <a:pt x="272" y="146"/>
                  </a:cubicBezTo>
                  <a:cubicBezTo>
                    <a:pt x="271" y="147"/>
                    <a:pt x="271" y="147"/>
                    <a:pt x="271" y="147"/>
                  </a:cubicBezTo>
                  <a:cubicBezTo>
                    <a:pt x="270" y="147"/>
                    <a:pt x="270" y="147"/>
                    <a:pt x="270" y="147"/>
                  </a:cubicBezTo>
                  <a:cubicBezTo>
                    <a:pt x="270" y="147"/>
                    <a:pt x="270" y="147"/>
                    <a:pt x="270" y="147"/>
                  </a:cubicBezTo>
                  <a:cubicBezTo>
                    <a:pt x="269" y="147"/>
                    <a:pt x="269" y="147"/>
                    <a:pt x="269" y="147"/>
                  </a:cubicBezTo>
                  <a:close/>
                  <a:moveTo>
                    <a:pt x="266" y="152"/>
                  </a:moveTo>
                  <a:cubicBezTo>
                    <a:pt x="268" y="151"/>
                    <a:pt x="268" y="151"/>
                    <a:pt x="268" y="151"/>
                  </a:cubicBezTo>
                  <a:cubicBezTo>
                    <a:pt x="268" y="150"/>
                    <a:pt x="268" y="150"/>
                    <a:pt x="268" y="150"/>
                  </a:cubicBezTo>
                  <a:cubicBezTo>
                    <a:pt x="268" y="150"/>
                    <a:pt x="268" y="150"/>
                    <a:pt x="268" y="150"/>
                  </a:cubicBezTo>
                  <a:cubicBezTo>
                    <a:pt x="269" y="150"/>
                    <a:pt x="269" y="150"/>
                    <a:pt x="269" y="150"/>
                  </a:cubicBezTo>
                  <a:cubicBezTo>
                    <a:pt x="270" y="149"/>
                    <a:pt x="270" y="149"/>
                    <a:pt x="270" y="149"/>
                  </a:cubicBezTo>
                  <a:cubicBezTo>
                    <a:pt x="270" y="148"/>
                    <a:pt x="270" y="148"/>
                    <a:pt x="270" y="148"/>
                  </a:cubicBezTo>
                  <a:cubicBezTo>
                    <a:pt x="269" y="148"/>
                    <a:pt x="269" y="148"/>
                    <a:pt x="269" y="148"/>
                  </a:cubicBezTo>
                  <a:cubicBezTo>
                    <a:pt x="269" y="148"/>
                    <a:pt x="269" y="148"/>
                    <a:pt x="269" y="148"/>
                  </a:cubicBezTo>
                  <a:cubicBezTo>
                    <a:pt x="269" y="149"/>
                    <a:pt x="269" y="149"/>
                    <a:pt x="269" y="149"/>
                  </a:cubicBezTo>
                  <a:cubicBezTo>
                    <a:pt x="268" y="149"/>
                    <a:pt x="268" y="149"/>
                    <a:pt x="268" y="149"/>
                  </a:cubicBezTo>
                  <a:cubicBezTo>
                    <a:pt x="267" y="150"/>
                    <a:pt x="267" y="150"/>
                    <a:pt x="267" y="150"/>
                  </a:cubicBezTo>
                  <a:cubicBezTo>
                    <a:pt x="267" y="150"/>
                    <a:pt x="267" y="150"/>
                    <a:pt x="267" y="150"/>
                  </a:cubicBezTo>
                  <a:cubicBezTo>
                    <a:pt x="266" y="150"/>
                    <a:pt x="266" y="150"/>
                    <a:pt x="266" y="150"/>
                  </a:cubicBezTo>
                  <a:cubicBezTo>
                    <a:pt x="265" y="150"/>
                    <a:pt x="265" y="150"/>
                    <a:pt x="265" y="150"/>
                  </a:cubicBezTo>
                  <a:cubicBezTo>
                    <a:pt x="265" y="151"/>
                    <a:pt x="265" y="151"/>
                    <a:pt x="265" y="151"/>
                  </a:cubicBezTo>
                  <a:cubicBezTo>
                    <a:pt x="264" y="151"/>
                    <a:pt x="264" y="151"/>
                    <a:pt x="264" y="151"/>
                  </a:cubicBezTo>
                  <a:cubicBezTo>
                    <a:pt x="264" y="152"/>
                    <a:pt x="264" y="152"/>
                    <a:pt x="264" y="152"/>
                  </a:cubicBezTo>
                  <a:cubicBezTo>
                    <a:pt x="265" y="152"/>
                    <a:pt x="265" y="152"/>
                    <a:pt x="265" y="152"/>
                  </a:cubicBezTo>
                  <a:cubicBezTo>
                    <a:pt x="265" y="152"/>
                    <a:pt x="265" y="152"/>
                    <a:pt x="265" y="152"/>
                  </a:cubicBezTo>
                  <a:cubicBezTo>
                    <a:pt x="266" y="152"/>
                    <a:pt x="266" y="152"/>
                    <a:pt x="266" y="152"/>
                  </a:cubicBezTo>
                  <a:close/>
                  <a:moveTo>
                    <a:pt x="273" y="152"/>
                  </a:moveTo>
                  <a:cubicBezTo>
                    <a:pt x="273" y="150"/>
                    <a:pt x="273" y="150"/>
                    <a:pt x="273" y="150"/>
                  </a:cubicBezTo>
                  <a:cubicBezTo>
                    <a:pt x="273" y="150"/>
                    <a:pt x="273" y="150"/>
                    <a:pt x="273" y="150"/>
                  </a:cubicBezTo>
                  <a:cubicBezTo>
                    <a:pt x="274" y="149"/>
                    <a:pt x="274" y="149"/>
                    <a:pt x="274" y="149"/>
                  </a:cubicBezTo>
                  <a:cubicBezTo>
                    <a:pt x="274" y="149"/>
                    <a:pt x="274" y="149"/>
                    <a:pt x="274" y="149"/>
                  </a:cubicBezTo>
                  <a:cubicBezTo>
                    <a:pt x="275" y="149"/>
                    <a:pt x="275" y="149"/>
                    <a:pt x="275" y="149"/>
                  </a:cubicBezTo>
                  <a:cubicBezTo>
                    <a:pt x="275" y="150"/>
                    <a:pt x="275" y="150"/>
                    <a:pt x="275" y="150"/>
                  </a:cubicBezTo>
                  <a:cubicBezTo>
                    <a:pt x="275" y="151"/>
                    <a:pt x="275" y="151"/>
                    <a:pt x="275" y="151"/>
                  </a:cubicBezTo>
                  <a:cubicBezTo>
                    <a:pt x="274" y="151"/>
                    <a:pt x="274" y="151"/>
                    <a:pt x="274" y="151"/>
                  </a:cubicBezTo>
                  <a:cubicBezTo>
                    <a:pt x="274" y="152"/>
                    <a:pt x="274" y="152"/>
                    <a:pt x="274" y="152"/>
                  </a:cubicBezTo>
                  <a:cubicBezTo>
                    <a:pt x="273" y="152"/>
                    <a:pt x="273" y="152"/>
                    <a:pt x="273" y="152"/>
                  </a:cubicBezTo>
                  <a:close/>
                  <a:moveTo>
                    <a:pt x="279" y="158"/>
                  </a:moveTo>
                  <a:cubicBezTo>
                    <a:pt x="279" y="157"/>
                    <a:pt x="279" y="157"/>
                    <a:pt x="279" y="157"/>
                  </a:cubicBezTo>
                  <a:cubicBezTo>
                    <a:pt x="279" y="156"/>
                    <a:pt x="279" y="156"/>
                    <a:pt x="279" y="156"/>
                  </a:cubicBezTo>
                  <a:cubicBezTo>
                    <a:pt x="278" y="155"/>
                    <a:pt x="278" y="155"/>
                    <a:pt x="278" y="155"/>
                  </a:cubicBezTo>
                  <a:cubicBezTo>
                    <a:pt x="278" y="155"/>
                    <a:pt x="278" y="155"/>
                    <a:pt x="278" y="155"/>
                  </a:cubicBezTo>
                  <a:cubicBezTo>
                    <a:pt x="278" y="156"/>
                    <a:pt x="278" y="156"/>
                    <a:pt x="278" y="156"/>
                  </a:cubicBezTo>
                  <a:cubicBezTo>
                    <a:pt x="278" y="157"/>
                    <a:pt x="278" y="157"/>
                    <a:pt x="278" y="157"/>
                  </a:cubicBezTo>
                  <a:cubicBezTo>
                    <a:pt x="278" y="158"/>
                    <a:pt x="278" y="158"/>
                    <a:pt x="278" y="158"/>
                  </a:cubicBezTo>
                  <a:cubicBezTo>
                    <a:pt x="278" y="158"/>
                    <a:pt x="278" y="158"/>
                    <a:pt x="278" y="158"/>
                  </a:cubicBezTo>
                  <a:cubicBezTo>
                    <a:pt x="278" y="158"/>
                    <a:pt x="278" y="158"/>
                    <a:pt x="278" y="158"/>
                  </a:cubicBezTo>
                  <a:cubicBezTo>
                    <a:pt x="279" y="158"/>
                    <a:pt x="279" y="158"/>
                    <a:pt x="279" y="158"/>
                  </a:cubicBezTo>
                  <a:cubicBezTo>
                    <a:pt x="279" y="158"/>
                    <a:pt x="279" y="158"/>
                    <a:pt x="279" y="158"/>
                  </a:cubicBezTo>
                  <a:close/>
                  <a:moveTo>
                    <a:pt x="280" y="157"/>
                  </a:moveTo>
                  <a:cubicBezTo>
                    <a:pt x="279" y="157"/>
                    <a:pt x="279" y="157"/>
                    <a:pt x="279" y="157"/>
                  </a:cubicBezTo>
                  <a:cubicBezTo>
                    <a:pt x="280" y="156"/>
                    <a:pt x="280" y="156"/>
                    <a:pt x="280" y="156"/>
                  </a:cubicBezTo>
                  <a:cubicBezTo>
                    <a:pt x="280" y="157"/>
                    <a:pt x="280" y="157"/>
                    <a:pt x="280" y="157"/>
                  </a:cubicBezTo>
                  <a:cubicBezTo>
                    <a:pt x="280" y="157"/>
                    <a:pt x="280" y="157"/>
                    <a:pt x="280" y="157"/>
                  </a:cubicBezTo>
                  <a:cubicBezTo>
                    <a:pt x="280" y="158"/>
                    <a:pt x="280" y="158"/>
                    <a:pt x="280" y="158"/>
                  </a:cubicBezTo>
                  <a:cubicBezTo>
                    <a:pt x="280" y="157"/>
                    <a:pt x="280" y="157"/>
                    <a:pt x="280" y="157"/>
                  </a:cubicBezTo>
                  <a:close/>
                  <a:moveTo>
                    <a:pt x="281" y="159"/>
                  </a:moveTo>
                  <a:cubicBezTo>
                    <a:pt x="280" y="159"/>
                    <a:pt x="280" y="159"/>
                    <a:pt x="280" y="159"/>
                  </a:cubicBezTo>
                  <a:cubicBezTo>
                    <a:pt x="281" y="158"/>
                    <a:pt x="281" y="158"/>
                    <a:pt x="281" y="158"/>
                  </a:cubicBezTo>
                  <a:cubicBezTo>
                    <a:pt x="281" y="158"/>
                    <a:pt x="281" y="158"/>
                    <a:pt x="281" y="158"/>
                  </a:cubicBezTo>
                  <a:cubicBezTo>
                    <a:pt x="281" y="159"/>
                    <a:pt x="281" y="159"/>
                    <a:pt x="281" y="159"/>
                  </a:cubicBezTo>
                  <a:cubicBezTo>
                    <a:pt x="281" y="159"/>
                    <a:pt x="281" y="159"/>
                    <a:pt x="281" y="159"/>
                  </a:cubicBezTo>
                  <a:close/>
                  <a:moveTo>
                    <a:pt x="278" y="161"/>
                  </a:moveTo>
                  <a:cubicBezTo>
                    <a:pt x="278" y="161"/>
                    <a:pt x="278" y="161"/>
                    <a:pt x="278" y="161"/>
                  </a:cubicBezTo>
                  <a:cubicBezTo>
                    <a:pt x="278" y="162"/>
                    <a:pt x="278" y="162"/>
                    <a:pt x="278" y="162"/>
                  </a:cubicBezTo>
                  <a:cubicBezTo>
                    <a:pt x="278" y="163"/>
                    <a:pt x="278" y="163"/>
                    <a:pt x="278" y="163"/>
                  </a:cubicBezTo>
                  <a:cubicBezTo>
                    <a:pt x="278" y="163"/>
                    <a:pt x="278" y="163"/>
                    <a:pt x="278" y="163"/>
                  </a:cubicBezTo>
                  <a:cubicBezTo>
                    <a:pt x="279" y="163"/>
                    <a:pt x="279" y="163"/>
                    <a:pt x="279" y="163"/>
                  </a:cubicBezTo>
                  <a:cubicBezTo>
                    <a:pt x="280" y="163"/>
                    <a:pt x="280" y="163"/>
                    <a:pt x="280" y="163"/>
                  </a:cubicBezTo>
                  <a:cubicBezTo>
                    <a:pt x="280" y="163"/>
                    <a:pt x="280" y="163"/>
                    <a:pt x="280" y="163"/>
                  </a:cubicBezTo>
                  <a:cubicBezTo>
                    <a:pt x="281" y="163"/>
                    <a:pt x="281" y="163"/>
                    <a:pt x="281" y="163"/>
                  </a:cubicBezTo>
                  <a:cubicBezTo>
                    <a:pt x="282" y="163"/>
                    <a:pt x="282" y="163"/>
                    <a:pt x="282" y="163"/>
                  </a:cubicBezTo>
                  <a:cubicBezTo>
                    <a:pt x="282" y="163"/>
                    <a:pt x="282" y="163"/>
                    <a:pt x="282" y="163"/>
                  </a:cubicBezTo>
                  <a:cubicBezTo>
                    <a:pt x="282" y="162"/>
                    <a:pt x="282" y="162"/>
                    <a:pt x="282" y="162"/>
                  </a:cubicBezTo>
                  <a:cubicBezTo>
                    <a:pt x="282" y="162"/>
                    <a:pt x="282" y="162"/>
                    <a:pt x="282" y="162"/>
                  </a:cubicBezTo>
                  <a:cubicBezTo>
                    <a:pt x="281" y="161"/>
                    <a:pt x="281" y="161"/>
                    <a:pt x="281" y="161"/>
                  </a:cubicBezTo>
                  <a:cubicBezTo>
                    <a:pt x="281" y="161"/>
                    <a:pt x="281" y="161"/>
                    <a:pt x="281" y="161"/>
                  </a:cubicBezTo>
                  <a:cubicBezTo>
                    <a:pt x="280" y="161"/>
                    <a:pt x="280" y="161"/>
                    <a:pt x="280" y="161"/>
                  </a:cubicBezTo>
                  <a:cubicBezTo>
                    <a:pt x="280" y="161"/>
                    <a:pt x="280" y="161"/>
                    <a:pt x="280" y="161"/>
                  </a:cubicBezTo>
                  <a:cubicBezTo>
                    <a:pt x="280" y="161"/>
                    <a:pt x="280" y="161"/>
                    <a:pt x="280" y="161"/>
                  </a:cubicBezTo>
                  <a:cubicBezTo>
                    <a:pt x="280" y="160"/>
                    <a:pt x="280" y="160"/>
                    <a:pt x="280" y="160"/>
                  </a:cubicBezTo>
                  <a:cubicBezTo>
                    <a:pt x="279" y="160"/>
                    <a:pt x="279" y="160"/>
                    <a:pt x="279" y="160"/>
                  </a:cubicBezTo>
                  <a:cubicBezTo>
                    <a:pt x="279" y="161"/>
                    <a:pt x="279" y="161"/>
                    <a:pt x="279" y="161"/>
                  </a:cubicBezTo>
                  <a:cubicBezTo>
                    <a:pt x="278" y="161"/>
                    <a:pt x="278" y="161"/>
                    <a:pt x="278" y="161"/>
                  </a:cubicBezTo>
                  <a:cubicBezTo>
                    <a:pt x="278" y="161"/>
                    <a:pt x="278" y="161"/>
                    <a:pt x="278" y="161"/>
                  </a:cubicBezTo>
                  <a:close/>
                  <a:moveTo>
                    <a:pt x="255" y="190"/>
                  </a:moveTo>
                  <a:cubicBezTo>
                    <a:pt x="256" y="190"/>
                    <a:pt x="256" y="190"/>
                    <a:pt x="256" y="190"/>
                  </a:cubicBezTo>
                  <a:cubicBezTo>
                    <a:pt x="256" y="190"/>
                    <a:pt x="256" y="190"/>
                    <a:pt x="256" y="190"/>
                  </a:cubicBezTo>
                  <a:cubicBezTo>
                    <a:pt x="256" y="190"/>
                    <a:pt x="256" y="190"/>
                    <a:pt x="256" y="190"/>
                  </a:cubicBezTo>
                  <a:cubicBezTo>
                    <a:pt x="255" y="190"/>
                    <a:pt x="255" y="190"/>
                    <a:pt x="255" y="190"/>
                  </a:cubicBezTo>
                  <a:cubicBezTo>
                    <a:pt x="255" y="190"/>
                    <a:pt x="255" y="190"/>
                    <a:pt x="255" y="190"/>
                  </a:cubicBezTo>
                  <a:close/>
                  <a:moveTo>
                    <a:pt x="242" y="171"/>
                  </a:moveTo>
                  <a:cubicBezTo>
                    <a:pt x="242" y="171"/>
                    <a:pt x="242" y="171"/>
                    <a:pt x="242" y="171"/>
                  </a:cubicBezTo>
                  <a:cubicBezTo>
                    <a:pt x="243" y="171"/>
                    <a:pt x="243" y="171"/>
                    <a:pt x="243" y="171"/>
                  </a:cubicBezTo>
                  <a:cubicBezTo>
                    <a:pt x="243" y="171"/>
                    <a:pt x="243" y="171"/>
                    <a:pt x="243" y="171"/>
                  </a:cubicBezTo>
                  <a:cubicBezTo>
                    <a:pt x="242" y="171"/>
                    <a:pt x="242" y="171"/>
                    <a:pt x="242" y="171"/>
                  </a:cubicBezTo>
                  <a:cubicBezTo>
                    <a:pt x="242" y="171"/>
                    <a:pt x="242" y="171"/>
                    <a:pt x="242" y="171"/>
                  </a:cubicBezTo>
                  <a:cubicBezTo>
                    <a:pt x="242" y="171"/>
                    <a:pt x="242" y="171"/>
                    <a:pt x="242" y="171"/>
                  </a:cubicBezTo>
                  <a:close/>
                  <a:moveTo>
                    <a:pt x="239" y="175"/>
                  </a:moveTo>
                  <a:cubicBezTo>
                    <a:pt x="239" y="175"/>
                    <a:pt x="239" y="175"/>
                    <a:pt x="239" y="175"/>
                  </a:cubicBezTo>
                  <a:cubicBezTo>
                    <a:pt x="238" y="174"/>
                    <a:pt x="238" y="174"/>
                    <a:pt x="238" y="174"/>
                  </a:cubicBezTo>
                  <a:cubicBezTo>
                    <a:pt x="237" y="174"/>
                    <a:pt x="237" y="174"/>
                    <a:pt x="237" y="174"/>
                  </a:cubicBezTo>
                  <a:cubicBezTo>
                    <a:pt x="238" y="173"/>
                    <a:pt x="238" y="173"/>
                    <a:pt x="238" y="173"/>
                  </a:cubicBezTo>
                  <a:cubicBezTo>
                    <a:pt x="237" y="173"/>
                    <a:pt x="237" y="173"/>
                    <a:pt x="237" y="173"/>
                  </a:cubicBezTo>
                  <a:cubicBezTo>
                    <a:pt x="237" y="172"/>
                    <a:pt x="237" y="172"/>
                    <a:pt x="237" y="172"/>
                  </a:cubicBezTo>
                  <a:cubicBezTo>
                    <a:pt x="237" y="171"/>
                    <a:pt x="237" y="171"/>
                    <a:pt x="237" y="171"/>
                  </a:cubicBezTo>
                  <a:cubicBezTo>
                    <a:pt x="237" y="171"/>
                    <a:pt x="237" y="171"/>
                    <a:pt x="237" y="171"/>
                  </a:cubicBezTo>
                  <a:cubicBezTo>
                    <a:pt x="237" y="172"/>
                    <a:pt x="237" y="172"/>
                    <a:pt x="237" y="172"/>
                  </a:cubicBezTo>
                  <a:cubicBezTo>
                    <a:pt x="238" y="172"/>
                    <a:pt x="238" y="172"/>
                    <a:pt x="238" y="172"/>
                  </a:cubicBezTo>
                  <a:cubicBezTo>
                    <a:pt x="238" y="172"/>
                    <a:pt x="238" y="172"/>
                    <a:pt x="238" y="172"/>
                  </a:cubicBezTo>
                  <a:cubicBezTo>
                    <a:pt x="239" y="173"/>
                    <a:pt x="239" y="173"/>
                    <a:pt x="239" y="173"/>
                  </a:cubicBezTo>
                  <a:cubicBezTo>
                    <a:pt x="239" y="174"/>
                    <a:pt x="239" y="174"/>
                    <a:pt x="239" y="174"/>
                  </a:cubicBezTo>
                  <a:cubicBezTo>
                    <a:pt x="240" y="174"/>
                    <a:pt x="240" y="174"/>
                    <a:pt x="240" y="174"/>
                  </a:cubicBezTo>
                  <a:cubicBezTo>
                    <a:pt x="240" y="174"/>
                    <a:pt x="240" y="174"/>
                    <a:pt x="240" y="174"/>
                  </a:cubicBezTo>
                  <a:cubicBezTo>
                    <a:pt x="240" y="175"/>
                    <a:pt x="240" y="175"/>
                    <a:pt x="240" y="175"/>
                  </a:cubicBezTo>
                  <a:cubicBezTo>
                    <a:pt x="239" y="175"/>
                    <a:pt x="239" y="175"/>
                    <a:pt x="239" y="175"/>
                  </a:cubicBezTo>
                  <a:cubicBezTo>
                    <a:pt x="239" y="175"/>
                    <a:pt x="239" y="175"/>
                    <a:pt x="239" y="175"/>
                  </a:cubicBezTo>
                  <a:close/>
                  <a:moveTo>
                    <a:pt x="234" y="175"/>
                  </a:moveTo>
                  <a:cubicBezTo>
                    <a:pt x="234" y="174"/>
                    <a:pt x="234" y="174"/>
                    <a:pt x="234" y="174"/>
                  </a:cubicBezTo>
                  <a:cubicBezTo>
                    <a:pt x="234" y="174"/>
                    <a:pt x="234" y="174"/>
                    <a:pt x="234" y="174"/>
                  </a:cubicBezTo>
                  <a:cubicBezTo>
                    <a:pt x="234" y="173"/>
                    <a:pt x="234" y="173"/>
                    <a:pt x="234" y="173"/>
                  </a:cubicBezTo>
                  <a:cubicBezTo>
                    <a:pt x="234" y="172"/>
                    <a:pt x="234" y="172"/>
                    <a:pt x="234" y="172"/>
                  </a:cubicBezTo>
                  <a:cubicBezTo>
                    <a:pt x="234" y="171"/>
                    <a:pt x="234" y="171"/>
                    <a:pt x="234" y="171"/>
                  </a:cubicBezTo>
                  <a:cubicBezTo>
                    <a:pt x="234" y="171"/>
                    <a:pt x="234" y="171"/>
                    <a:pt x="234" y="171"/>
                  </a:cubicBezTo>
                  <a:cubicBezTo>
                    <a:pt x="235" y="172"/>
                    <a:pt x="235" y="172"/>
                    <a:pt x="235" y="172"/>
                  </a:cubicBezTo>
                  <a:cubicBezTo>
                    <a:pt x="234" y="172"/>
                    <a:pt x="234" y="172"/>
                    <a:pt x="234" y="172"/>
                  </a:cubicBezTo>
                  <a:cubicBezTo>
                    <a:pt x="234" y="173"/>
                    <a:pt x="234" y="173"/>
                    <a:pt x="234" y="173"/>
                  </a:cubicBezTo>
                  <a:cubicBezTo>
                    <a:pt x="235" y="173"/>
                    <a:pt x="235" y="173"/>
                    <a:pt x="235" y="173"/>
                  </a:cubicBezTo>
                  <a:cubicBezTo>
                    <a:pt x="234" y="175"/>
                    <a:pt x="234" y="175"/>
                    <a:pt x="234" y="175"/>
                  </a:cubicBezTo>
                  <a:cubicBezTo>
                    <a:pt x="234" y="175"/>
                    <a:pt x="234" y="175"/>
                    <a:pt x="234" y="175"/>
                  </a:cubicBezTo>
                  <a:close/>
                  <a:moveTo>
                    <a:pt x="233" y="156"/>
                  </a:moveTo>
                  <a:cubicBezTo>
                    <a:pt x="233" y="157"/>
                    <a:pt x="233" y="157"/>
                    <a:pt x="233" y="157"/>
                  </a:cubicBezTo>
                  <a:cubicBezTo>
                    <a:pt x="233" y="157"/>
                    <a:pt x="233" y="157"/>
                    <a:pt x="233" y="157"/>
                  </a:cubicBezTo>
                  <a:cubicBezTo>
                    <a:pt x="234" y="157"/>
                    <a:pt x="234" y="157"/>
                    <a:pt x="234" y="157"/>
                  </a:cubicBezTo>
                  <a:cubicBezTo>
                    <a:pt x="235" y="156"/>
                    <a:pt x="235" y="156"/>
                    <a:pt x="235" y="156"/>
                  </a:cubicBezTo>
                  <a:cubicBezTo>
                    <a:pt x="235" y="156"/>
                    <a:pt x="235" y="156"/>
                    <a:pt x="235" y="156"/>
                  </a:cubicBezTo>
                  <a:cubicBezTo>
                    <a:pt x="234" y="156"/>
                    <a:pt x="234" y="156"/>
                    <a:pt x="234" y="156"/>
                  </a:cubicBezTo>
                  <a:cubicBezTo>
                    <a:pt x="233" y="156"/>
                    <a:pt x="233" y="156"/>
                    <a:pt x="233" y="156"/>
                  </a:cubicBezTo>
                  <a:close/>
                  <a:moveTo>
                    <a:pt x="233" y="156"/>
                  </a:moveTo>
                  <a:cubicBezTo>
                    <a:pt x="234" y="155"/>
                    <a:pt x="234" y="155"/>
                    <a:pt x="234" y="155"/>
                  </a:cubicBezTo>
                  <a:cubicBezTo>
                    <a:pt x="234" y="154"/>
                    <a:pt x="234" y="154"/>
                    <a:pt x="234" y="154"/>
                  </a:cubicBezTo>
                  <a:cubicBezTo>
                    <a:pt x="235" y="153"/>
                    <a:pt x="235" y="153"/>
                    <a:pt x="235" y="153"/>
                  </a:cubicBezTo>
                  <a:cubicBezTo>
                    <a:pt x="235" y="153"/>
                    <a:pt x="235" y="153"/>
                    <a:pt x="235" y="153"/>
                  </a:cubicBezTo>
                  <a:cubicBezTo>
                    <a:pt x="236" y="153"/>
                    <a:pt x="236" y="153"/>
                    <a:pt x="236" y="153"/>
                  </a:cubicBezTo>
                  <a:cubicBezTo>
                    <a:pt x="236" y="154"/>
                    <a:pt x="236" y="154"/>
                    <a:pt x="236" y="154"/>
                  </a:cubicBezTo>
                  <a:cubicBezTo>
                    <a:pt x="235" y="155"/>
                    <a:pt x="235" y="155"/>
                    <a:pt x="235" y="155"/>
                  </a:cubicBezTo>
                  <a:cubicBezTo>
                    <a:pt x="235" y="155"/>
                    <a:pt x="235" y="155"/>
                    <a:pt x="235" y="155"/>
                  </a:cubicBezTo>
                  <a:cubicBezTo>
                    <a:pt x="235" y="156"/>
                    <a:pt x="235" y="156"/>
                    <a:pt x="235" y="156"/>
                  </a:cubicBezTo>
                  <a:cubicBezTo>
                    <a:pt x="233" y="156"/>
                    <a:pt x="233" y="156"/>
                    <a:pt x="233" y="156"/>
                  </a:cubicBezTo>
                  <a:close/>
                  <a:moveTo>
                    <a:pt x="191" y="148"/>
                  </a:moveTo>
                  <a:cubicBezTo>
                    <a:pt x="191" y="147"/>
                    <a:pt x="191" y="147"/>
                    <a:pt x="191" y="147"/>
                  </a:cubicBezTo>
                  <a:cubicBezTo>
                    <a:pt x="191" y="147"/>
                    <a:pt x="191" y="147"/>
                    <a:pt x="191" y="147"/>
                  </a:cubicBezTo>
                  <a:cubicBezTo>
                    <a:pt x="191" y="147"/>
                    <a:pt x="191" y="147"/>
                    <a:pt x="191" y="147"/>
                  </a:cubicBezTo>
                  <a:cubicBezTo>
                    <a:pt x="191" y="147"/>
                    <a:pt x="191" y="147"/>
                    <a:pt x="191" y="147"/>
                  </a:cubicBezTo>
                  <a:cubicBezTo>
                    <a:pt x="191" y="148"/>
                    <a:pt x="191" y="148"/>
                    <a:pt x="191" y="148"/>
                  </a:cubicBezTo>
                  <a:close/>
                  <a:moveTo>
                    <a:pt x="155" y="138"/>
                  </a:moveTo>
                  <a:cubicBezTo>
                    <a:pt x="155" y="138"/>
                    <a:pt x="155" y="138"/>
                    <a:pt x="155" y="138"/>
                  </a:cubicBezTo>
                  <a:cubicBezTo>
                    <a:pt x="156" y="138"/>
                    <a:pt x="156" y="138"/>
                    <a:pt x="156" y="138"/>
                  </a:cubicBezTo>
                  <a:cubicBezTo>
                    <a:pt x="155" y="138"/>
                    <a:pt x="155" y="138"/>
                    <a:pt x="155" y="138"/>
                  </a:cubicBezTo>
                  <a:cubicBezTo>
                    <a:pt x="155" y="138"/>
                    <a:pt x="155" y="138"/>
                    <a:pt x="155" y="138"/>
                  </a:cubicBezTo>
                  <a:close/>
                  <a:moveTo>
                    <a:pt x="152" y="140"/>
                  </a:moveTo>
                  <a:cubicBezTo>
                    <a:pt x="153" y="140"/>
                    <a:pt x="153" y="140"/>
                    <a:pt x="153" y="140"/>
                  </a:cubicBezTo>
                  <a:cubicBezTo>
                    <a:pt x="152" y="139"/>
                    <a:pt x="152" y="139"/>
                    <a:pt x="152" y="139"/>
                  </a:cubicBezTo>
                  <a:cubicBezTo>
                    <a:pt x="152" y="139"/>
                    <a:pt x="152" y="139"/>
                    <a:pt x="152" y="139"/>
                  </a:cubicBezTo>
                  <a:cubicBezTo>
                    <a:pt x="152" y="140"/>
                    <a:pt x="152" y="140"/>
                    <a:pt x="152" y="140"/>
                  </a:cubicBezTo>
                  <a:close/>
                  <a:moveTo>
                    <a:pt x="153" y="142"/>
                  </a:moveTo>
                  <a:cubicBezTo>
                    <a:pt x="153" y="142"/>
                    <a:pt x="153" y="142"/>
                    <a:pt x="153" y="142"/>
                  </a:cubicBezTo>
                  <a:cubicBezTo>
                    <a:pt x="153" y="142"/>
                    <a:pt x="153" y="142"/>
                    <a:pt x="153" y="142"/>
                  </a:cubicBezTo>
                  <a:cubicBezTo>
                    <a:pt x="153" y="142"/>
                    <a:pt x="153" y="142"/>
                    <a:pt x="153" y="142"/>
                  </a:cubicBezTo>
                  <a:cubicBezTo>
                    <a:pt x="153" y="142"/>
                    <a:pt x="153" y="142"/>
                    <a:pt x="153" y="142"/>
                  </a:cubicBezTo>
                  <a:close/>
                  <a:moveTo>
                    <a:pt x="153" y="143"/>
                  </a:moveTo>
                  <a:cubicBezTo>
                    <a:pt x="152" y="142"/>
                    <a:pt x="152" y="142"/>
                    <a:pt x="152" y="142"/>
                  </a:cubicBezTo>
                  <a:cubicBezTo>
                    <a:pt x="152" y="142"/>
                    <a:pt x="152" y="142"/>
                    <a:pt x="152" y="142"/>
                  </a:cubicBezTo>
                  <a:cubicBezTo>
                    <a:pt x="152" y="143"/>
                    <a:pt x="152" y="143"/>
                    <a:pt x="152" y="143"/>
                  </a:cubicBezTo>
                  <a:cubicBezTo>
                    <a:pt x="153" y="143"/>
                    <a:pt x="153" y="143"/>
                    <a:pt x="153" y="143"/>
                  </a:cubicBezTo>
                  <a:close/>
                  <a:moveTo>
                    <a:pt x="154" y="145"/>
                  </a:moveTo>
                  <a:cubicBezTo>
                    <a:pt x="155" y="146"/>
                    <a:pt x="155" y="146"/>
                    <a:pt x="155" y="146"/>
                  </a:cubicBezTo>
                  <a:cubicBezTo>
                    <a:pt x="155" y="146"/>
                    <a:pt x="155" y="146"/>
                    <a:pt x="155" y="146"/>
                  </a:cubicBezTo>
                  <a:cubicBezTo>
                    <a:pt x="156" y="145"/>
                    <a:pt x="156" y="145"/>
                    <a:pt x="156" y="145"/>
                  </a:cubicBezTo>
                  <a:cubicBezTo>
                    <a:pt x="155" y="145"/>
                    <a:pt x="155" y="145"/>
                    <a:pt x="155" y="145"/>
                  </a:cubicBezTo>
                  <a:cubicBezTo>
                    <a:pt x="156" y="144"/>
                    <a:pt x="156" y="144"/>
                    <a:pt x="156" y="144"/>
                  </a:cubicBezTo>
                  <a:cubicBezTo>
                    <a:pt x="155" y="144"/>
                    <a:pt x="155" y="144"/>
                    <a:pt x="155" y="144"/>
                  </a:cubicBezTo>
                  <a:cubicBezTo>
                    <a:pt x="155" y="145"/>
                    <a:pt x="155" y="145"/>
                    <a:pt x="155" y="145"/>
                  </a:cubicBezTo>
                  <a:cubicBezTo>
                    <a:pt x="155" y="145"/>
                    <a:pt x="155" y="145"/>
                    <a:pt x="155" y="145"/>
                  </a:cubicBezTo>
                  <a:cubicBezTo>
                    <a:pt x="154" y="145"/>
                    <a:pt x="154" y="145"/>
                    <a:pt x="154" y="145"/>
                  </a:cubicBezTo>
                  <a:close/>
                  <a:moveTo>
                    <a:pt x="153" y="149"/>
                  </a:moveTo>
                  <a:cubicBezTo>
                    <a:pt x="153" y="148"/>
                    <a:pt x="153" y="148"/>
                    <a:pt x="153" y="148"/>
                  </a:cubicBezTo>
                  <a:cubicBezTo>
                    <a:pt x="153" y="148"/>
                    <a:pt x="153" y="148"/>
                    <a:pt x="153" y="148"/>
                  </a:cubicBezTo>
                  <a:cubicBezTo>
                    <a:pt x="153" y="147"/>
                    <a:pt x="153" y="147"/>
                    <a:pt x="153" y="147"/>
                  </a:cubicBezTo>
                  <a:cubicBezTo>
                    <a:pt x="154" y="146"/>
                    <a:pt x="154" y="146"/>
                    <a:pt x="154" y="146"/>
                  </a:cubicBezTo>
                  <a:cubicBezTo>
                    <a:pt x="154" y="147"/>
                    <a:pt x="154" y="147"/>
                    <a:pt x="154" y="147"/>
                  </a:cubicBezTo>
                  <a:cubicBezTo>
                    <a:pt x="154" y="147"/>
                    <a:pt x="154" y="147"/>
                    <a:pt x="154" y="147"/>
                  </a:cubicBezTo>
                  <a:cubicBezTo>
                    <a:pt x="154" y="148"/>
                    <a:pt x="154" y="148"/>
                    <a:pt x="154" y="148"/>
                  </a:cubicBezTo>
                  <a:cubicBezTo>
                    <a:pt x="154" y="148"/>
                    <a:pt x="154" y="148"/>
                    <a:pt x="154" y="148"/>
                  </a:cubicBezTo>
                  <a:cubicBezTo>
                    <a:pt x="154" y="149"/>
                    <a:pt x="154" y="149"/>
                    <a:pt x="154" y="149"/>
                  </a:cubicBezTo>
                  <a:cubicBezTo>
                    <a:pt x="154" y="149"/>
                    <a:pt x="154" y="149"/>
                    <a:pt x="154" y="149"/>
                  </a:cubicBezTo>
                  <a:cubicBezTo>
                    <a:pt x="154" y="149"/>
                    <a:pt x="154" y="149"/>
                    <a:pt x="154" y="149"/>
                  </a:cubicBezTo>
                  <a:cubicBezTo>
                    <a:pt x="153" y="149"/>
                    <a:pt x="153" y="149"/>
                    <a:pt x="153" y="149"/>
                  </a:cubicBezTo>
                  <a:close/>
                  <a:moveTo>
                    <a:pt x="186" y="131"/>
                  </a:moveTo>
                  <a:cubicBezTo>
                    <a:pt x="186" y="131"/>
                    <a:pt x="186" y="131"/>
                    <a:pt x="186" y="131"/>
                  </a:cubicBezTo>
                  <a:cubicBezTo>
                    <a:pt x="186" y="131"/>
                    <a:pt x="186" y="131"/>
                    <a:pt x="186" y="131"/>
                  </a:cubicBezTo>
                  <a:cubicBezTo>
                    <a:pt x="187" y="131"/>
                    <a:pt x="187" y="131"/>
                    <a:pt x="187" y="131"/>
                  </a:cubicBezTo>
                  <a:cubicBezTo>
                    <a:pt x="186" y="131"/>
                    <a:pt x="186" y="131"/>
                    <a:pt x="186" y="131"/>
                  </a:cubicBezTo>
                  <a:cubicBezTo>
                    <a:pt x="186" y="131"/>
                    <a:pt x="186" y="131"/>
                    <a:pt x="186" y="131"/>
                  </a:cubicBezTo>
                  <a:close/>
                  <a:moveTo>
                    <a:pt x="197" y="125"/>
                  </a:moveTo>
                  <a:cubicBezTo>
                    <a:pt x="197" y="124"/>
                    <a:pt x="197" y="124"/>
                    <a:pt x="197" y="124"/>
                  </a:cubicBezTo>
                  <a:cubicBezTo>
                    <a:pt x="197" y="124"/>
                    <a:pt x="197" y="124"/>
                    <a:pt x="197" y="124"/>
                  </a:cubicBezTo>
                  <a:cubicBezTo>
                    <a:pt x="197" y="123"/>
                    <a:pt x="197" y="123"/>
                    <a:pt x="197" y="123"/>
                  </a:cubicBezTo>
                  <a:cubicBezTo>
                    <a:pt x="197" y="123"/>
                    <a:pt x="197" y="123"/>
                    <a:pt x="197" y="123"/>
                  </a:cubicBezTo>
                  <a:cubicBezTo>
                    <a:pt x="198" y="123"/>
                    <a:pt x="198" y="123"/>
                    <a:pt x="198" y="123"/>
                  </a:cubicBezTo>
                  <a:cubicBezTo>
                    <a:pt x="198" y="123"/>
                    <a:pt x="198" y="123"/>
                    <a:pt x="198" y="123"/>
                  </a:cubicBezTo>
                  <a:cubicBezTo>
                    <a:pt x="198" y="124"/>
                    <a:pt x="198" y="124"/>
                    <a:pt x="198" y="124"/>
                  </a:cubicBezTo>
                  <a:cubicBezTo>
                    <a:pt x="198" y="124"/>
                    <a:pt x="198" y="124"/>
                    <a:pt x="198" y="124"/>
                  </a:cubicBezTo>
                  <a:cubicBezTo>
                    <a:pt x="197" y="125"/>
                    <a:pt x="197" y="125"/>
                    <a:pt x="197" y="125"/>
                  </a:cubicBezTo>
                  <a:cubicBezTo>
                    <a:pt x="197" y="125"/>
                    <a:pt x="197" y="125"/>
                    <a:pt x="197" y="125"/>
                  </a:cubicBezTo>
                  <a:close/>
                  <a:moveTo>
                    <a:pt x="185" y="137"/>
                  </a:moveTo>
                  <a:cubicBezTo>
                    <a:pt x="185" y="137"/>
                    <a:pt x="185" y="137"/>
                    <a:pt x="185" y="137"/>
                  </a:cubicBezTo>
                  <a:cubicBezTo>
                    <a:pt x="185" y="136"/>
                    <a:pt x="185" y="136"/>
                    <a:pt x="185" y="136"/>
                  </a:cubicBezTo>
                  <a:cubicBezTo>
                    <a:pt x="185" y="136"/>
                    <a:pt x="185" y="136"/>
                    <a:pt x="185" y="136"/>
                  </a:cubicBezTo>
                  <a:cubicBezTo>
                    <a:pt x="185" y="136"/>
                    <a:pt x="185" y="136"/>
                    <a:pt x="185" y="136"/>
                  </a:cubicBezTo>
                  <a:cubicBezTo>
                    <a:pt x="186" y="135"/>
                    <a:pt x="186" y="135"/>
                    <a:pt x="186" y="135"/>
                  </a:cubicBezTo>
                  <a:cubicBezTo>
                    <a:pt x="186" y="135"/>
                    <a:pt x="186" y="135"/>
                    <a:pt x="186" y="135"/>
                  </a:cubicBezTo>
                  <a:cubicBezTo>
                    <a:pt x="185" y="135"/>
                    <a:pt x="185" y="135"/>
                    <a:pt x="185" y="135"/>
                  </a:cubicBezTo>
                  <a:cubicBezTo>
                    <a:pt x="185" y="134"/>
                    <a:pt x="185" y="134"/>
                    <a:pt x="185" y="134"/>
                  </a:cubicBezTo>
                  <a:cubicBezTo>
                    <a:pt x="185" y="133"/>
                    <a:pt x="185" y="133"/>
                    <a:pt x="185" y="133"/>
                  </a:cubicBezTo>
                  <a:cubicBezTo>
                    <a:pt x="186" y="133"/>
                    <a:pt x="186" y="133"/>
                    <a:pt x="186" y="133"/>
                  </a:cubicBezTo>
                  <a:cubicBezTo>
                    <a:pt x="186" y="133"/>
                    <a:pt x="186" y="133"/>
                    <a:pt x="186" y="133"/>
                  </a:cubicBezTo>
                  <a:cubicBezTo>
                    <a:pt x="185" y="132"/>
                    <a:pt x="185" y="132"/>
                    <a:pt x="185" y="132"/>
                  </a:cubicBezTo>
                  <a:cubicBezTo>
                    <a:pt x="184" y="132"/>
                    <a:pt x="184" y="132"/>
                    <a:pt x="184" y="132"/>
                  </a:cubicBezTo>
                  <a:cubicBezTo>
                    <a:pt x="184" y="133"/>
                    <a:pt x="184" y="133"/>
                    <a:pt x="184" y="133"/>
                  </a:cubicBezTo>
                  <a:cubicBezTo>
                    <a:pt x="184" y="133"/>
                    <a:pt x="184" y="133"/>
                    <a:pt x="184" y="133"/>
                  </a:cubicBezTo>
                  <a:cubicBezTo>
                    <a:pt x="183" y="133"/>
                    <a:pt x="183" y="133"/>
                    <a:pt x="183" y="133"/>
                  </a:cubicBezTo>
                  <a:cubicBezTo>
                    <a:pt x="182" y="133"/>
                    <a:pt x="182" y="133"/>
                    <a:pt x="182" y="133"/>
                  </a:cubicBezTo>
                  <a:cubicBezTo>
                    <a:pt x="181" y="134"/>
                    <a:pt x="181" y="134"/>
                    <a:pt x="181" y="134"/>
                  </a:cubicBezTo>
                  <a:cubicBezTo>
                    <a:pt x="180" y="134"/>
                    <a:pt x="180" y="134"/>
                    <a:pt x="180" y="134"/>
                  </a:cubicBezTo>
                  <a:cubicBezTo>
                    <a:pt x="180" y="134"/>
                    <a:pt x="180" y="134"/>
                    <a:pt x="180" y="134"/>
                  </a:cubicBezTo>
                  <a:cubicBezTo>
                    <a:pt x="181" y="133"/>
                    <a:pt x="181" y="133"/>
                    <a:pt x="181" y="133"/>
                  </a:cubicBezTo>
                  <a:cubicBezTo>
                    <a:pt x="182" y="133"/>
                    <a:pt x="182" y="133"/>
                    <a:pt x="182" y="133"/>
                  </a:cubicBezTo>
                  <a:cubicBezTo>
                    <a:pt x="182" y="132"/>
                    <a:pt x="182" y="132"/>
                    <a:pt x="182" y="132"/>
                  </a:cubicBezTo>
                  <a:cubicBezTo>
                    <a:pt x="182" y="132"/>
                    <a:pt x="182" y="132"/>
                    <a:pt x="182" y="132"/>
                  </a:cubicBezTo>
                  <a:cubicBezTo>
                    <a:pt x="181" y="132"/>
                    <a:pt x="181" y="132"/>
                    <a:pt x="181" y="132"/>
                  </a:cubicBezTo>
                  <a:cubicBezTo>
                    <a:pt x="181" y="132"/>
                    <a:pt x="181" y="132"/>
                    <a:pt x="181" y="132"/>
                  </a:cubicBezTo>
                  <a:cubicBezTo>
                    <a:pt x="182" y="131"/>
                    <a:pt x="182" y="131"/>
                    <a:pt x="182" y="131"/>
                  </a:cubicBezTo>
                  <a:cubicBezTo>
                    <a:pt x="181" y="130"/>
                    <a:pt x="181" y="130"/>
                    <a:pt x="181" y="130"/>
                  </a:cubicBezTo>
                  <a:cubicBezTo>
                    <a:pt x="182" y="130"/>
                    <a:pt x="182" y="130"/>
                    <a:pt x="182" y="130"/>
                  </a:cubicBezTo>
                  <a:cubicBezTo>
                    <a:pt x="182" y="130"/>
                    <a:pt x="182" y="130"/>
                    <a:pt x="182" y="130"/>
                  </a:cubicBezTo>
                  <a:cubicBezTo>
                    <a:pt x="182" y="130"/>
                    <a:pt x="182" y="130"/>
                    <a:pt x="182" y="130"/>
                  </a:cubicBezTo>
                  <a:cubicBezTo>
                    <a:pt x="183" y="131"/>
                    <a:pt x="183" y="131"/>
                    <a:pt x="183" y="131"/>
                  </a:cubicBezTo>
                  <a:cubicBezTo>
                    <a:pt x="183" y="132"/>
                    <a:pt x="183" y="132"/>
                    <a:pt x="183" y="132"/>
                  </a:cubicBezTo>
                  <a:cubicBezTo>
                    <a:pt x="184" y="131"/>
                    <a:pt x="184" y="131"/>
                    <a:pt x="184" y="131"/>
                  </a:cubicBezTo>
                  <a:cubicBezTo>
                    <a:pt x="185" y="131"/>
                    <a:pt x="185" y="131"/>
                    <a:pt x="185" y="131"/>
                  </a:cubicBezTo>
                  <a:cubicBezTo>
                    <a:pt x="185" y="131"/>
                    <a:pt x="185" y="131"/>
                    <a:pt x="185" y="131"/>
                  </a:cubicBezTo>
                  <a:cubicBezTo>
                    <a:pt x="184" y="130"/>
                    <a:pt x="184" y="130"/>
                    <a:pt x="184" y="130"/>
                  </a:cubicBezTo>
                  <a:cubicBezTo>
                    <a:pt x="185" y="130"/>
                    <a:pt x="185" y="130"/>
                    <a:pt x="185" y="130"/>
                  </a:cubicBezTo>
                  <a:cubicBezTo>
                    <a:pt x="185" y="130"/>
                    <a:pt x="185" y="130"/>
                    <a:pt x="185" y="130"/>
                  </a:cubicBezTo>
                  <a:cubicBezTo>
                    <a:pt x="185" y="130"/>
                    <a:pt x="185" y="130"/>
                    <a:pt x="185" y="130"/>
                  </a:cubicBezTo>
                  <a:cubicBezTo>
                    <a:pt x="186" y="130"/>
                    <a:pt x="186" y="130"/>
                    <a:pt x="186" y="130"/>
                  </a:cubicBezTo>
                  <a:cubicBezTo>
                    <a:pt x="187" y="129"/>
                    <a:pt x="187" y="129"/>
                    <a:pt x="187" y="129"/>
                  </a:cubicBezTo>
                  <a:cubicBezTo>
                    <a:pt x="187" y="129"/>
                    <a:pt x="187" y="129"/>
                    <a:pt x="187" y="129"/>
                  </a:cubicBezTo>
                  <a:cubicBezTo>
                    <a:pt x="187" y="129"/>
                    <a:pt x="187" y="129"/>
                    <a:pt x="187" y="129"/>
                  </a:cubicBezTo>
                  <a:cubicBezTo>
                    <a:pt x="187" y="129"/>
                    <a:pt x="187" y="129"/>
                    <a:pt x="187" y="129"/>
                  </a:cubicBezTo>
                  <a:cubicBezTo>
                    <a:pt x="188" y="129"/>
                    <a:pt x="188" y="129"/>
                    <a:pt x="188" y="129"/>
                  </a:cubicBezTo>
                  <a:cubicBezTo>
                    <a:pt x="187" y="130"/>
                    <a:pt x="187" y="130"/>
                    <a:pt x="187" y="130"/>
                  </a:cubicBezTo>
                  <a:cubicBezTo>
                    <a:pt x="187" y="131"/>
                    <a:pt x="187" y="131"/>
                    <a:pt x="187" y="131"/>
                  </a:cubicBezTo>
                  <a:cubicBezTo>
                    <a:pt x="188" y="131"/>
                    <a:pt x="188" y="131"/>
                    <a:pt x="188" y="131"/>
                  </a:cubicBezTo>
                  <a:cubicBezTo>
                    <a:pt x="188" y="131"/>
                    <a:pt x="188" y="131"/>
                    <a:pt x="188" y="131"/>
                  </a:cubicBezTo>
                  <a:cubicBezTo>
                    <a:pt x="188" y="132"/>
                    <a:pt x="188" y="132"/>
                    <a:pt x="188" y="132"/>
                  </a:cubicBezTo>
                  <a:cubicBezTo>
                    <a:pt x="188" y="132"/>
                    <a:pt x="188" y="132"/>
                    <a:pt x="188" y="132"/>
                  </a:cubicBezTo>
                  <a:cubicBezTo>
                    <a:pt x="189" y="131"/>
                    <a:pt x="189" y="131"/>
                    <a:pt x="189" y="131"/>
                  </a:cubicBezTo>
                  <a:cubicBezTo>
                    <a:pt x="189" y="130"/>
                    <a:pt x="189" y="130"/>
                    <a:pt x="189" y="130"/>
                  </a:cubicBezTo>
                  <a:cubicBezTo>
                    <a:pt x="190" y="129"/>
                    <a:pt x="190" y="129"/>
                    <a:pt x="190" y="129"/>
                  </a:cubicBezTo>
                  <a:cubicBezTo>
                    <a:pt x="190" y="129"/>
                    <a:pt x="190" y="129"/>
                    <a:pt x="190" y="129"/>
                  </a:cubicBezTo>
                  <a:cubicBezTo>
                    <a:pt x="190" y="130"/>
                    <a:pt x="190" y="130"/>
                    <a:pt x="190" y="130"/>
                  </a:cubicBezTo>
                  <a:cubicBezTo>
                    <a:pt x="190" y="131"/>
                    <a:pt x="190" y="131"/>
                    <a:pt x="190" y="131"/>
                  </a:cubicBezTo>
                  <a:cubicBezTo>
                    <a:pt x="190" y="132"/>
                    <a:pt x="190" y="132"/>
                    <a:pt x="190" y="132"/>
                  </a:cubicBezTo>
                  <a:cubicBezTo>
                    <a:pt x="190" y="132"/>
                    <a:pt x="190" y="132"/>
                    <a:pt x="190" y="132"/>
                  </a:cubicBezTo>
                  <a:cubicBezTo>
                    <a:pt x="191" y="132"/>
                    <a:pt x="191" y="132"/>
                    <a:pt x="191" y="132"/>
                  </a:cubicBezTo>
                  <a:cubicBezTo>
                    <a:pt x="191" y="132"/>
                    <a:pt x="191" y="132"/>
                    <a:pt x="191" y="132"/>
                  </a:cubicBezTo>
                  <a:cubicBezTo>
                    <a:pt x="192" y="131"/>
                    <a:pt x="192" y="131"/>
                    <a:pt x="192" y="131"/>
                  </a:cubicBezTo>
                  <a:cubicBezTo>
                    <a:pt x="193" y="130"/>
                    <a:pt x="193" y="130"/>
                    <a:pt x="193" y="130"/>
                  </a:cubicBezTo>
                  <a:cubicBezTo>
                    <a:pt x="193" y="129"/>
                    <a:pt x="193" y="129"/>
                    <a:pt x="193" y="129"/>
                  </a:cubicBezTo>
                  <a:cubicBezTo>
                    <a:pt x="193" y="128"/>
                    <a:pt x="193" y="128"/>
                    <a:pt x="193" y="128"/>
                  </a:cubicBezTo>
                  <a:cubicBezTo>
                    <a:pt x="193" y="128"/>
                    <a:pt x="193" y="128"/>
                    <a:pt x="193" y="128"/>
                  </a:cubicBezTo>
                  <a:cubicBezTo>
                    <a:pt x="193" y="127"/>
                    <a:pt x="193" y="127"/>
                    <a:pt x="193" y="127"/>
                  </a:cubicBezTo>
                  <a:cubicBezTo>
                    <a:pt x="192" y="127"/>
                    <a:pt x="192" y="127"/>
                    <a:pt x="192" y="127"/>
                  </a:cubicBezTo>
                  <a:cubicBezTo>
                    <a:pt x="192" y="127"/>
                    <a:pt x="192" y="127"/>
                    <a:pt x="192" y="127"/>
                  </a:cubicBezTo>
                  <a:cubicBezTo>
                    <a:pt x="191" y="127"/>
                    <a:pt x="191" y="127"/>
                    <a:pt x="191" y="127"/>
                  </a:cubicBezTo>
                  <a:cubicBezTo>
                    <a:pt x="191" y="127"/>
                    <a:pt x="191" y="127"/>
                    <a:pt x="191" y="127"/>
                  </a:cubicBezTo>
                  <a:cubicBezTo>
                    <a:pt x="192" y="126"/>
                    <a:pt x="192" y="126"/>
                    <a:pt x="192" y="126"/>
                  </a:cubicBezTo>
                  <a:cubicBezTo>
                    <a:pt x="192" y="126"/>
                    <a:pt x="192" y="126"/>
                    <a:pt x="192" y="126"/>
                  </a:cubicBezTo>
                  <a:cubicBezTo>
                    <a:pt x="191" y="126"/>
                    <a:pt x="191" y="126"/>
                    <a:pt x="191" y="126"/>
                  </a:cubicBezTo>
                  <a:cubicBezTo>
                    <a:pt x="191" y="126"/>
                    <a:pt x="191" y="126"/>
                    <a:pt x="191" y="126"/>
                  </a:cubicBezTo>
                  <a:cubicBezTo>
                    <a:pt x="190" y="125"/>
                    <a:pt x="190" y="125"/>
                    <a:pt x="190" y="125"/>
                  </a:cubicBezTo>
                  <a:cubicBezTo>
                    <a:pt x="190" y="125"/>
                    <a:pt x="190" y="125"/>
                    <a:pt x="190" y="125"/>
                  </a:cubicBezTo>
                  <a:cubicBezTo>
                    <a:pt x="189" y="123"/>
                    <a:pt x="189" y="123"/>
                    <a:pt x="189" y="123"/>
                  </a:cubicBezTo>
                  <a:cubicBezTo>
                    <a:pt x="189" y="122"/>
                    <a:pt x="189" y="122"/>
                    <a:pt x="189" y="122"/>
                  </a:cubicBezTo>
                  <a:cubicBezTo>
                    <a:pt x="190" y="121"/>
                    <a:pt x="190" y="121"/>
                    <a:pt x="190" y="121"/>
                  </a:cubicBezTo>
                  <a:cubicBezTo>
                    <a:pt x="189" y="120"/>
                    <a:pt x="189" y="120"/>
                    <a:pt x="189" y="120"/>
                  </a:cubicBezTo>
                  <a:cubicBezTo>
                    <a:pt x="189" y="121"/>
                    <a:pt x="189" y="121"/>
                    <a:pt x="189" y="121"/>
                  </a:cubicBezTo>
                  <a:cubicBezTo>
                    <a:pt x="189" y="122"/>
                    <a:pt x="189" y="122"/>
                    <a:pt x="189" y="122"/>
                  </a:cubicBezTo>
                  <a:cubicBezTo>
                    <a:pt x="188" y="121"/>
                    <a:pt x="188" y="121"/>
                    <a:pt x="188" y="121"/>
                  </a:cubicBezTo>
                  <a:cubicBezTo>
                    <a:pt x="187" y="121"/>
                    <a:pt x="187" y="121"/>
                    <a:pt x="187" y="121"/>
                  </a:cubicBezTo>
                  <a:cubicBezTo>
                    <a:pt x="187" y="119"/>
                    <a:pt x="187" y="119"/>
                    <a:pt x="187" y="119"/>
                  </a:cubicBezTo>
                  <a:cubicBezTo>
                    <a:pt x="186" y="119"/>
                    <a:pt x="186" y="119"/>
                    <a:pt x="186" y="119"/>
                  </a:cubicBezTo>
                  <a:cubicBezTo>
                    <a:pt x="186" y="117"/>
                    <a:pt x="186" y="117"/>
                    <a:pt x="186" y="117"/>
                  </a:cubicBezTo>
                  <a:cubicBezTo>
                    <a:pt x="185" y="117"/>
                    <a:pt x="185" y="117"/>
                    <a:pt x="185" y="117"/>
                  </a:cubicBezTo>
                  <a:cubicBezTo>
                    <a:pt x="185" y="116"/>
                    <a:pt x="185" y="116"/>
                    <a:pt x="185" y="116"/>
                  </a:cubicBezTo>
                  <a:cubicBezTo>
                    <a:pt x="185" y="115"/>
                    <a:pt x="185" y="115"/>
                    <a:pt x="185" y="115"/>
                  </a:cubicBezTo>
                  <a:cubicBezTo>
                    <a:pt x="185" y="115"/>
                    <a:pt x="185" y="115"/>
                    <a:pt x="185" y="115"/>
                  </a:cubicBezTo>
                  <a:cubicBezTo>
                    <a:pt x="186" y="115"/>
                    <a:pt x="186" y="115"/>
                    <a:pt x="186" y="115"/>
                  </a:cubicBezTo>
                  <a:cubicBezTo>
                    <a:pt x="186" y="114"/>
                    <a:pt x="186" y="114"/>
                    <a:pt x="186" y="114"/>
                  </a:cubicBezTo>
                  <a:cubicBezTo>
                    <a:pt x="187" y="114"/>
                    <a:pt x="187" y="114"/>
                    <a:pt x="187" y="114"/>
                  </a:cubicBezTo>
                  <a:cubicBezTo>
                    <a:pt x="187" y="114"/>
                    <a:pt x="187" y="114"/>
                    <a:pt x="187" y="114"/>
                  </a:cubicBezTo>
                  <a:cubicBezTo>
                    <a:pt x="188" y="114"/>
                    <a:pt x="188" y="114"/>
                    <a:pt x="188" y="114"/>
                  </a:cubicBezTo>
                  <a:cubicBezTo>
                    <a:pt x="188" y="113"/>
                    <a:pt x="188" y="113"/>
                    <a:pt x="188" y="113"/>
                  </a:cubicBezTo>
                  <a:cubicBezTo>
                    <a:pt x="188" y="112"/>
                    <a:pt x="188" y="112"/>
                    <a:pt x="188" y="112"/>
                  </a:cubicBezTo>
                  <a:cubicBezTo>
                    <a:pt x="188" y="111"/>
                    <a:pt x="188" y="111"/>
                    <a:pt x="188" y="111"/>
                  </a:cubicBezTo>
                  <a:cubicBezTo>
                    <a:pt x="189" y="110"/>
                    <a:pt x="189" y="110"/>
                    <a:pt x="189" y="110"/>
                  </a:cubicBezTo>
                  <a:cubicBezTo>
                    <a:pt x="188" y="109"/>
                    <a:pt x="188" y="109"/>
                    <a:pt x="188" y="109"/>
                  </a:cubicBezTo>
                  <a:cubicBezTo>
                    <a:pt x="188" y="108"/>
                    <a:pt x="188" y="108"/>
                    <a:pt x="188" y="108"/>
                  </a:cubicBezTo>
                  <a:cubicBezTo>
                    <a:pt x="189" y="108"/>
                    <a:pt x="189" y="108"/>
                    <a:pt x="189" y="108"/>
                  </a:cubicBezTo>
                  <a:cubicBezTo>
                    <a:pt x="189" y="107"/>
                    <a:pt x="189" y="107"/>
                    <a:pt x="189" y="107"/>
                  </a:cubicBezTo>
                  <a:cubicBezTo>
                    <a:pt x="190" y="106"/>
                    <a:pt x="190" y="106"/>
                    <a:pt x="190" y="106"/>
                  </a:cubicBezTo>
                  <a:cubicBezTo>
                    <a:pt x="190" y="105"/>
                    <a:pt x="190" y="105"/>
                    <a:pt x="190" y="105"/>
                  </a:cubicBezTo>
                  <a:cubicBezTo>
                    <a:pt x="190" y="104"/>
                    <a:pt x="190" y="104"/>
                    <a:pt x="190" y="104"/>
                  </a:cubicBezTo>
                  <a:cubicBezTo>
                    <a:pt x="190" y="103"/>
                    <a:pt x="190" y="103"/>
                    <a:pt x="190" y="103"/>
                  </a:cubicBezTo>
                  <a:cubicBezTo>
                    <a:pt x="191" y="103"/>
                    <a:pt x="191" y="103"/>
                    <a:pt x="191" y="103"/>
                  </a:cubicBezTo>
                  <a:cubicBezTo>
                    <a:pt x="191" y="102"/>
                    <a:pt x="191" y="102"/>
                    <a:pt x="191" y="102"/>
                  </a:cubicBezTo>
                  <a:cubicBezTo>
                    <a:pt x="192" y="101"/>
                    <a:pt x="192" y="101"/>
                    <a:pt x="192" y="101"/>
                  </a:cubicBezTo>
                  <a:cubicBezTo>
                    <a:pt x="192" y="100"/>
                    <a:pt x="192" y="100"/>
                    <a:pt x="192" y="100"/>
                  </a:cubicBezTo>
                  <a:cubicBezTo>
                    <a:pt x="192" y="100"/>
                    <a:pt x="192" y="100"/>
                    <a:pt x="192" y="100"/>
                  </a:cubicBezTo>
                  <a:cubicBezTo>
                    <a:pt x="192" y="99"/>
                    <a:pt x="192" y="99"/>
                    <a:pt x="192" y="99"/>
                  </a:cubicBezTo>
                  <a:cubicBezTo>
                    <a:pt x="193" y="99"/>
                    <a:pt x="193" y="99"/>
                    <a:pt x="193" y="99"/>
                  </a:cubicBezTo>
                  <a:cubicBezTo>
                    <a:pt x="192" y="98"/>
                    <a:pt x="192" y="98"/>
                    <a:pt x="192" y="98"/>
                  </a:cubicBezTo>
                  <a:cubicBezTo>
                    <a:pt x="192" y="97"/>
                    <a:pt x="192" y="97"/>
                    <a:pt x="192" y="97"/>
                  </a:cubicBezTo>
                  <a:cubicBezTo>
                    <a:pt x="192" y="97"/>
                    <a:pt x="192" y="97"/>
                    <a:pt x="192" y="97"/>
                  </a:cubicBezTo>
                  <a:cubicBezTo>
                    <a:pt x="191" y="96"/>
                    <a:pt x="191" y="96"/>
                    <a:pt x="191" y="96"/>
                  </a:cubicBezTo>
                  <a:cubicBezTo>
                    <a:pt x="191" y="95"/>
                    <a:pt x="191" y="95"/>
                    <a:pt x="191" y="95"/>
                  </a:cubicBezTo>
                  <a:cubicBezTo>
                    <a:pt x="191" y="95"/>
                    <a:pt x="191" y="95"/>
                    <a:pt x="191" y="95"/>
                  </a:cubicBezTo>
                  <a:cubicBezTo>
                    <a:pt x="191" y="93"/>
                    <a:pt x="191" y="93"/>
                    <a:pt x="191" y="93"/>
                  </a:cubicBezTo>
                  <a:cubicBezTo>
                    <a:pt x="190" y="93"/>
                    <a:pt x="190" y="93"/>
                    <a:pt x="190" y="93"/>
                  </a:cubicBezTo>
                  <a:cubicBezTo>
                    <a:pt x="190" y="93"/>
                    <a:pt x="190" y="93"/>
                    <a:pt x="190" y="93"/>
                  </a:cubicBezTo>
                  <a:cubicBezTo>
                    <a:pt x="189" y="93"/>
                    <a:pt x="189" y="93"/>
                    <a:pt x="189" y="93"/>
                  </a:cubicBezTo>
                  <a:cubicBezTo>
                    <a:pt x="189" y="94"/>
                    <a:pt x="189" y="94"/>
                    <a:pt x="189" y="94"/>
                  </a:cubicBezTo>
                  <a:cubicBezTo>
                    <a:pt x="189" y="94"/>
                    <a:pt x="189" y="94"/>
                    <a:pt x="189" y="94"/>
                  </a:cubicBezTo>
                  <a:cubicBezTo>
                    <a:pt x="188" y="92"/>
                    <a:pt x="188" y="92"/>
                    <a:pt x="188" y="92"/>
                  </a:cubicBezTo>
                  <a:cubicBezTo>
                    <a:pt x="187" y="92"/>
                    <a:pt x="187" y="92"/>
                    <a:pt x="187" y="92"/>
                  </a:cubicBezTo>
                  <a:cubicBezTo>
                    <a:pt x="187" y="92"/>
                    <a:pt x="187" y="92"/>
                    <a:pt x="187" y="92"/>
                  </a:cubicBezTo>
                  <a:cubicBezTo>
                    <a:pt x="186" y="92"/>
                    <a:pt x="186" y="92"/>
                    <a:pt x="186" y="92"/>
                  </a:cubicBezTo>
                  <a:cubicBezTo>
                    <a:pt x="186" y="93"/>
                    <a:pt x="186" y="93"/>
                    <a:pt x="186" y="93"/>
                  </a:cubicBezTo>
                  <a:cubicBezTo>
                    <a:pt x="186" y="93"/>
                    <a:pt x="186" y="93"/>
                    <a:pt x="186" y="93"/>
                  </a:cubicBezTo>
                  <a:cubicBezTo>
                    <a:pt x="185" y="93"/>
                    <a:pt x="185" y="93"/>
                    <a:pt x="185" y="93"/>
                  </a:cubicBezTo>
                  <a:cubicBezTo>
                    <a:pt x="185" y="94"/>
                    <a:pt x="185" y="94"/>
                    <a:pt x="185" y="94"/>
                  </a:cubicBezTo>
                  <a:cubicBezTo>
                    <a:pt x="185" y="95"/>
                    <a:pt x="185" y="95"/>
                    <a:pt x="185" y="95"/>
                  </a:cubicBezTo>
                  <a:cubicBezTo>
                    <a:pt x="184" y="95"/>
                    <a:pt x="184" y="95"/>
                    <a:pt x="184" y="95"/>
                  </a:cubicBezTo>
                  <a:cubicBezTo>
                    <a:pt x="184" y="97"/>
                    <a:pt x="184" y="97"/>
                    <a:pt x="184" y="97"/>
                  </a:cubicBezTo>
                  <a:cubicBezTo>
                    <a:pt x="184" y="98"/>
                    <a:pt x="184" y="98"/>
                    <a:pt x="184" y="98"/>
                  </a:cubicBezTo>
                  <a:cubicBezTo>
                    <a:pt x="183" y="98"/>
                    <a:pt x="183" y="98"/>
                    <a:pt x="183" y="98"/>
                  </a:cubicBezTo>
                  <a:cubicBezTo>
                    <a:pt x="183" y="99"/>
                    <a:pt x="183" y="99"/>
                    <a:pt x="183" y="99"/>
                  </a:cubicBezTo>
                  <a:cubicBezTo>
                    <a:pt x="183" y="99"/>
                    <a:pt x="183" y="99"/>
                    <a:pt x="183" y="99"/>
                  </a:cubicBezTo>
                  <a:cubicBezTo>
                    <a:pt x="183" y="100"/>
                    <a:pt x="183" y="100"/>
                    <a:pt x="183" y="100"/>
                  </a:cubicBezTo>
                  <a:cubicBezTo>
                    <a:pt x="182" y="100"/>
                    <a:pt x="182" y="100"/>
                    <a:pt x="182" y="100"/>
                  </a:cubicBezTo>
                  <a:cubicBezTo>
                    <a:pt x="182" y="102"/>
                    <a:pt x="182" y="102"/>
                    <a:pt x="182" y="102"/>
                  </a:cubicBezTo>
                  <a:cubicBezTo>
                    <a:pt x="181" y="102"/>
                    <a:pt x="181" y="102"/>
                    <a:pt x="181" y="102"/>
                  </a:cubicBezTo>
                  <a:cubicBezTo>
                    <a:pt x="181" y="102"/>
                    <a:pt x="181" y="102"/>
                    <a:pt x="181" y="102"/>
                  </a:cubicBezTo>
                  <a:cubicBezTo>
                    <a:pt x="180" y="104"/>
                    <a:pt x="180" y="104"/>
                    <a:pt x="180" y="104"/>
                  </a:cubicBezTo>
                  <a:cubicBezTo>
                    <a:pt x="181" y="104"/>
                    <a:pt x="181" y="104"/>
                    <a:pt x="181" y="104"/>
                  </a:cubicBezTo>
                  <a:cubicBezTo>
                    <a:pt x="180" y="105"/>
                    <a:pt x="180" y="105"/>
                    <a:pt x="180" y="105"/>
                  </a:cubicBezTo>
                  <a:cubicBezTo>
                    <a:pt x="180" y="106"/>
                    <a:pt x="180" y="106"/>
                    <a:pt x="180" y="106"/>
                  </a:cubicBezTo>
                  <a:cubicBezTo>
                    <a:pt x="180" y="106"/>
                    <a:pt x="180" y="106"/>
                    <a:pt x="180" y="106"/>
                  </a:cubicBezTo>
                  <a:cubicBezTo>
                    <a:pt x="180" y="107"/>
                    <a:pt x="180" y="107"/>
                    <a:pt x="180" y="107"/>
                  </a:cubicBezTo>
                  <a:cubicBezTo>
                    <a:pt x="180" y="108"/>
                    <a:pt x="180" y="108"/>
                    <a:pt x="180" y="108"/>
                  </a:cubicBezTo>
                  <a:cubicBezTo>
                    <a:pt x="179" y="108"/>
                    <a:pt x="179" y="108"/>
                    <a:pt x="179" y="108"/>
                  </a:cubicBezTo>
                  <a:cubicBezTo>
                    <a:pt x="179" y="108"/>
                    <a:pt x="179" y="108"/>
                    <a:pt x="179" y="108"/>
                  </a:cubicBezTo>
                  <a:cubicBezTo>
                    <a:pt x="180" y="108"/>
                    <a:pt x="180" y="108"/>
                    <a:pt x="180" y="108"/>
                  </a:cubicBezTo>
                  <a:cubicBezTo>
                    <a:pt x="180" y="109"/>
                    <a:pt x="180" y="109"/>
                    <a:pt x="180" y="109"/>
                  </a:cubicBezTo>
                  <a:cubicBezTo>
                    <a:pt x="180" y="109"/>
                    <a:pt x="180" y="109"/>
                    <a:pt x="180" y="109"/>
                  </a:cubicBezTo>
                  <a:cubicBezTo>
                    <a:pt x="179" y="109"/>
                    <a:pt x="179" y="109"/>
                    <a:pt x="179" y="109"/>
                  </a:cubicBezTo>
                  <a:cubicBezTo>
                    <a:pt x="178" y="109"/>
                    <a:pt x="178" y="109"/>
                    <a:pt x="178" y="109"/>
                  </a:cubicBezTo>
                  <a:cubicBezTo>
                    <a:pt x="178" y="109"/>
                    <a:pt x="178" y="109"/>
                    <a:pt x="178" y="109"/>
                  </a:cubicBezTo>
                  <a:cubicBezTo>
                    <a:pt x="177" y="109"/>
                    <a:pt x="177" y="109"/>
                    <a:pt x="177" y="109"/>
                  </a:cubicBezTo>
                  <a:cubicBezTo>
                    <a:pt x="177" y="110"/>
                    <a:pt x="177" y="110"/>
                    <a:pt x="177" y="110"/>
                  </a:cubicBezTo>
                  <a:cubicBezTo>
                    <a:pt x="177" y="111"/>
                    <a:pt x="177" y="111"/>
                    <a:pt x="177" y="111"/>
                  </a:cubicBezTo>
                  <a:cubicBezTo>
                    <a:pt x="176" y="110"/>
                    <a:pt x="176" y="110"/>
                    <a:pt x="176" y="110"/>
                  </a:cubicBezTo>
                  <a:cubicBezTo>
                    <a:pt x="176" y="109"/>
                    <a:pt x="176" y="109"/>
                    <a:pt x="176" y="109"/>
                  </a:cubicBezTo>
                  <a:cubicBezTo>
                    <a:pt x="177" y="109"/>
                    <a:pt x="177" y="109"/>
                    <a:pt x="177" y="109"/>
                  </a:cubicBezTo>
                  <a:cubicBezTo>
                    <a:pt x="176" y="108"/>
                    <a:pt x="176" y="108"/>
                    <a:pt x="176" y="108"/>
                  </a:cubicBezTo>
                  <a:cubicBezTo>
                    <a:pt x="176" y="107"/>
                    <a:pt x="176" y="107"/>
                    <a:pt x="176" y="107"/>
                  </a:cubicBezTo>
                  <a:cubicBezTo>
                    <a:pt x="177" y="106"/>
                    <a:pt x="177" y="106"/>
                    <a:pt x="177" y="106"/>
                  </a:cubicBezTo>
                  <a:cubicBezTo>
                    <a:pt x="177" y="105"/>
                    <a:pt x="177" y="105"/>
                    <a:pt x="177" y="105"/>
                  </a:cubicBezTo>
                  <a:cubicBezTo>
                    <a:pt x="177" y="105"/>
                    <a:pt x="177" y="105"/>
                    <a:pt x="177" y="105"/>
                  </a:cubicBezTo>
                  <a:cubicBezTo>
                    <a:pt x="178" y="104"/>
                    <a:pt x="178" y="104"/>
                    <a:pt x="178" y="104"/>
                  </a:cubicBezTo>
                  <a:cubicBezTo>
                    <a:pt x="178" y="103"/>
                    <a:pt x="178" y="103"/>
                    <a:pt x="178" y="103"/>
                  </a:cubicBezTo>
                  <a:cubicBezTo>
                    <a:pt x="178" y="102"/>
                    <a:pt x="178" y="102"/>
                    <a:pt x="178" y="102"/>
                  </a:cubicBezTo>
                  <a:cubicBezTo>
                    <a:pt x="179" y="101"/>
                    <a:pt x="179" y="101"/>
                    <a:pt x="179" y="101"/>
                  </a:cubicBezTo>
                  <a:cubicBezTo>
                    <a:pt x="179" y="100"/>
                    <a:pt x="179" y="100"/>
                    <a:pt x="179" y="100"/>
                  </a:cubicBezTo>
                  <a:cubicBezTo>
                    <a:pt x="179" y="100"/>
                    <a:pt x="179" y="100"/>
                    <a:pt x="179" y="100"/>
                  </a:cubicBezTo>
                  <a:cubicBezTo>
                    <a:pt x="178" y="100"/>
                    <a:pt x="178" y="100"/>
                    <a:pt x="178" y="100"/>
                  </a:cubicBezTo>
                  <a:cubicBezTo>
                    <a:pt x="178" y="100"/>
                    <a:pt x="178" y="100"/>
                    <a:pt x="178" y="100"/>
                  </a:cubicBezTo>
                  <a:cubicBezTo>
                    <a:pt x="179" y="99"/>
                    <a:pt x="179" y="99"/>
                    <a:pt x="179" y="99"/>
                  </a:cubicBezTo>
                  <a:cubicBezTo>
                    <a:pt x="179" y="97"/>
                    <a:pt x="179" y="97"/>
                    <a:pt x="179" y="97"/>
                  </a:cubicBezTo>
                  <a:cubicBezTo>
                    <a:pt x="179" y="97"/>
                    <a:pt x="179" y="97"/>
                    <a:pt x="179" y="97"/>
                  </a:cubicBezTo>
                  <a:cubicBezTo>
                    <a:pt x="178" y="96"/>
                    <a:pt x="178" y="96"/>
                    <a:pt x="178" y="96"/>
                  </a:cubicBezTo>
                  <a:cubicBezTo>
                    <a:pt x="179" y="96"/>
                    <a:pt x="179" y="96"/>
                    <a:pt x="179" y="96"/>
                  </a:cubicBezTo>
                  <a:cubicBezTo>
                    <a:pt x="179" y="95"/>
                    <a:pt x="179" y="95"/>
                    <a:pt x="179" y="95"/>
                  </a:cubicBezTo>
                  <a:cubicBezTo>
                    <a:pt x="178" y="95"/>
                    <a:pt x="178" y="95"/>
                    <a:pt x="178" y="95"/>
                  </a:cubicBezTo>
                  <a:cubicBezTo>
                    <a:pt x="177" y="94"/>
                    <a:pt x="177" y="94"/>
                    <a:pt x="177" y="94"/>
                  </a:cubicBezTo>
                  <a:cubicBezTo>
                    <a:pt x="176" y="94"/>
                    <a:pt x="176" y="94"/>
                    <a:pt x="176" y="94"/>
                  </a:cubicBezTo>
                  <a:cubicBezTo>
                    <a:pt x="176" y="95"/>
                    <a:pt x="176" y="95"/>
                    <a:pt x="176" y="95"/>
                  </a:cubicBezTo>
                  <a:cubicBezTo>
                    <a:pt x="177" y="96"/>
                    <a:pt x="177" y="96"/>
                    <a:pt x="177" y="96"/>
                  </a:cubicBezTo>
                  <a:cubicBezTo>
                    <a:pt x="177" y="96"/>
                    <a:pt x="177" y="96"/>
                    <a:pt x="177" y="96"/>
                  </a:cubicBezTo>
                  <a:cubicBezTo>
                    <a:pt x="177" y="97"/>
                    <a:pt x="177" y="97"/>
                    <a:pt x="177" y="97"/>
                  </a:cubicBezTo>
                  <a:cubicBezTo>
                    <a:pt x="177" y="97"/>
                    <a:pt x="177" y="97"/>
                    <a:pt x="177" y="97"/>
                  </a:cubicBezTo>
                  <a:cubicBezTo>
                    <a:pt x="176" y="97"/>
                    <a:pt x="176" y="97"/>
                    <a:pt x="176" y="97"/>
                  </a:cubicBezTo>
                  <a:cubicBezTo>
                    <a:pt x="176" y="97"/>
                    <a:pt x="176" y="97"/>
                    <a:pt x="176" y="97"/>
                  </a:cubicBezTo>
                  <a:cubicBezTo>
                    <a:pt x="175" y="97"/>
                    <a:pt x="175" y="97"/>
                    <a:pt x="175" y="97"/>
                  </a:cubicBezTo>
                  <a:cubicBezTo>
                    <a:pt x="175" y="98"/>
                    <a:pt x="175" y="98"/>
                    <a:pt x="175" y="98"/>
                  </a:cubicBezTo>
                  <a:cubicBezTo>
                    <a:pt x="176" y="98"/>
                    <a:pt x="176" y="98"/>
                    <a:pt x="176" y="98"/>
                  </a:cubicBezTo>
                  <a:cubicBezTo>
                    <a:pt x="176" y="98"/>
                    <a:pt x="176" y="98"/>
                    <a:pt x="176" y="98"/>
                  </a:cubicBezTo>
                  <a:cubicBezTo>
                    <a:pt x="176" y="99"/>
                    <a:pt x="176" y="99"/>
                    <a:pt x="176" y="99"/>
                  </a:cubicBezTo>
                  <a:cubicBezTo>
                    <a:pt x="176" y="100"/>
                    <a:pt x="176" y="100"/>
                    <a:pt x="176" y="100"/>
                  </a:cubicBezTo>
                  <a:cubicBezTo>
                    <a:pt x="176" y="99"/>
                    <a:pt x="176" y="99"/>
                    <a:pt x="176" y="99"/>
                  </a:cubicBezTo>
                  <a:cubicBezTo>
                    <a:pt x="175" y="99"/>
                    <a:pt x="175" y="99"/>
                    <a:pt x="175" y="99"/>
                  </a:cubicBezTo>
                  <a:cubicBezTo>
                    <a:pt x="175" y="100"/>
                    <a:pt x="175" y="100"/>
                    <a:pt x="175" y="100"/>
                  </a:cubicBezTo>
                  <a:cubicBezTo>
                    <a:pt x="174" y="99"/>
                    <a:pt x="174" y="99"/>
                    <a:pt x="174" y="99"/>
                  </a:cubicBezTo>
                  <a:cubicBezTo>
                    <a:pt x="174" y="99"/>
                    <a:pt x="174" y="99"/>
                    <a:pt x="174" y="99"/>
                  </a:cubicBezTo>
                  <a:cubicBezTo>
                    <a:pt x="174" y="99"/>
                    <a:pt x="174" y="99"/>
                    <a:pt x="174" y="99"/>
                  </a:cubicBezTo>
                  <a:cubicBezTo>
                    <a:pt x="173" y="100"/>
                    <a:pt x="173" y="100"/>
                    <a:pt x="173" y="100"/>
                  </a:cubicBezTo>
                  <a:cubicBezTo>
                    <a:pt x="173" y="99"/>
                    <a:pt x="173" y="99"/>
                    <a:pt x="173" y="99"/>
                  </a:cubicBezTo>
                  <a:cubicBezTo>
                    <a:pt x="173" y="99"/>
                    <a:pt x="173" y="99"/>
                    <a:pt x="173" y="99"/>
                  </a:cubicBezTo>
                  <a:cubicBezTo>
                    <a:pt x="173" y="98"/>
                    <a:pt x="173" y="98"/>
                    <a:pt x="173" y="98"/>
                  </a:cubicBezTo>
                  <a:cubicBezTo>
                    <a:pt x="173" y="98"/>
                    <a:pt x="173" y="98"/>
                    <a:pt x="173" y="98"/>
                  </a:cubicBezTo>
                  <a:cubicBezTo>
                    <a:pt x="172" y="98"/>
                    <a:pt x="172" y="98"/>
                    <a:pt x="172" y="98"/>
                  </a:cubicBezTo>
                  <a:cubicBezTo>
                    <a:pt x="171" y="99"/>
                    <a:pt x="171" y="99"/>
                    <a:pt x="171" y="99"/>
                  </a:cubicBezTo>
                  <a:cubicBezTo>
                    <a:pt x="170" y="98"/>
                    <a:pt x="170" y="98"/>
                    <a:pt x="170" y="98"/>
                  </a:cubicBezTo>
                  <a:cubicBezTo>
                    <a:pt x="170" y="98"/>
                    <a:pt x="170" y="98"/>
                    <a:pt x="170" y="98"/>
                  </a:cubicBezTo>
                  <a:cubicBezTo>
                    <a:pt x="169" y="99"/>
                    <a:pt x="169" y="99"/>
                    <a:pt x="169" y="99"/>
                  </a:cubicBezTo>
                  <a:cubicBezTo>
                    <a:pt x="168" y="99"/>
                    <a:pt x="168" y="99"/>
                    <a:pt x="168" y="99"/>
                  </a:cubicBezTo>
                  <a:cubicBezTo>
                    <a:pt x="168" y="98"/>
                    <a:pt x="168" y="98"/>
                    <a:pt x="168" y="98"/>
                  </a:cubicBezTo>
                  <a:cubicBezTo>
                    <a:pt x="167" y="99"/>
                    <a:pt x="167" y="99"/>
                    <a:pt x="167" y="99"/>
                  </a:cubicBezTo>
                  <a:cubicBezTo>
                    <a:pt x="167" y="98"/>
                    <a:pt x="167" y="98"/>
                    <a:pt x="167" y="98"/>
                  </a:cubicBezTo>
                  <a:cubicBezTo>
                    <a:pt x="167" y="98"/>
                    <a:pt x="167" y="98"/>
                    <a:pt x="167" y="98"/>
                  </a:cubicBezTo>
                  <a:cubicBezTo>
                    <a:pt x="168" y="98"/>
                    <a:pt x="168" y="98"/>
                    <a:pt x="168" y="98"/>
                  </a:cubicBezTo>
                  <a:cubicBezTo>
                    <a:pt x="169" y="98"/>
                    <a:pt x="169" y="98"/>
                    <a:pt x="169" y="98"/>
                  </a:cubicBezTo>
                  <a:cubicBezTo>
                    <a:pt x="170" y="97"/>
                    <a:pt x="170" y="97"/>
                    <a:pt x="170" y="97"/>
                  </a:cubicBezTo>
                  <a:cubicBezTo>
                    <a:pt x="170" y="97"/>
                    <a:pt x="170" y="97"/>
                    <a:pt x="170" y="97"/>
                  </a:cubicBezTo>
                  <a:cubicBezTo>
                    <a:pt x="171" y="97"/>
                    <a:pt x="171" y="97"/>
                    <a:pt x="171" y="97"/>
                  </a:cubicBezTo>
                  <a:cubicBezTo>
                    <a:pt x="171" y="97"/>
                    <a:pt x="171" y="97"/>
                    <a:pt x="171" y="97"/>
                  </a:cubicBezTo>
                  <a:cubicBezTo>
                    <a:pt x="172" y="96"/>
                    <a:pt x="172" y="96"/>
                    <a:pt x="172" y="96"/>
                  </a:cubicBezTo>
                  <a:cubicBezTo>
                    <a:pt x="172" y="96"/>
                    <a:pt x="172" y="96"/>
                    <a:pt x="172" y="96"/>
                  </a:cubicBezTo>
                  <a:cubicBezTo>
                    <a:pt x="172" y="95"/>
                    <a:pt x="172" y="95"/>
                    <a:pt x="172" y="95"/>
                  </a:cubicBezTo>
                  <a:cubicBezTo>
                    <a:pt x="172" y="95"/>
                    <a:pt x="172" y="95"/>
                    <a:pt x="172" y="95"/>
                  </a:cubicBezTo>
                  <a:cubicBezTo>
                    <a:pt x="171" y="93"/>
                    <a:pt x="171" y="93"/>
                    <a:pt x="171" y="93"/>
                  </a:cubicBezTo>
                  <a:cubicBezTo>
                    <a:pt x="170" y="93"/>
                    <a:pt x="170" y="93"/>
                    <a:pt x="170" y="93"/>
                  </a:cubicBezTo>
                  <a:cubicBezTo>
                    <a:pt x="170" y="93"/>
                    <a:pt x="170" y="93"/>
                    <a:pt x="170" y="93"/>
                  </a:cubicBezTo>
                  <a:cubicBezTo>
                    <a:pt x="169" y="91"/>
                    <a:pt x="169" y="91"/>
                    <a:pt x="169" y="91"/>
                  </a:cubicBezTo>
                  <a:cubicBezTo>
                    <a:pt x="168" y="91"/>
                    <a:pt x="168" y="91"/>
                    <a:pt x="168" y="91"/>
                  </a:cubicBezTo>
                  <a:cubicBezTo>
                    <a:pt x="168" y="91"/>
                    <a:pt x="168" y="91"/>
                    <a:pt x="168" y="91"/>
                  </a:cubicBezTo>
                  <a:cubicBezTo>
                    <a:pt x="167" y="92"/>
                    <a:pt x="167" y="92"/>
                    <a:pt x="167" y="92"/>
                  </a:cubicBezTo>
                  <a:cubicBezTo>
                    <a:pt x="166" y="92"/>
                    <a:pt x="166" y="92"/>
                    <a:pt x="166" y="92"/>
                  </a:cubicBezTo>
                  <a:cubicBezTo>
                    <a:pt x="165" y="93"/>
                    <a:pt x="165" y="93"/>
                    <a:pt x="165" y="93"/>
                  </a:cubicBezTo>
                  <a:cubicBezTo>
                    <a:pt x="165" y="93"/>
                    <a:pt x="165" y="93"/>
                    <a:pt x="165" y="93"/>
                  </a:cubicBezTo>
                  <a:cubicBezTo>
                    <a:pt x="165" y="94"/>
                    <a:pt x="165" y="94"/>
                    <a:pt x="165" y="94"/>
                  </a:cubicBezTo>
                  <a:cubicBezTo>
                    <a:pt x="164" y="94"/>
                    <a:pt x="164" y="94"/>
                    <a:pt x="164" y="94"/>
                  </a:cubicBezTo>
                  <a:cubicBezTo>
                    <a:pt x="164" y="94"/>
                    <a:pt x="164" y="94"/>
                    <a:pt x="164" y="94"/>
                  </a:cubicBezTo>
                  <a:cubicBezTo>
                    <a:pt x="164" y="94"/>
                    <a:pt x="164" y="94"/>
                    <a:pt x="164" y="94"/>
                  </a:cubicBezTo>
                  <a:cubicBezTo>
                    <a:pt x="163" y="94"/>
                    <a:pt x="163" y="94"/>
                    <a:pt x="163" y="94"/>
                  </a:cubicBezTo>
                  <a:cubicBezTo>
                    <a:pt x="162" y="94"/>
                    <a:pt x="162" y="94"/>
                    <a:pt x="162" y="94"/>
                  </a:cubicBezTo>
                  <a:cubicBezTo>
                    <a:pt x="162" y="94"/>
                    <a:pt x="162" y="94"/>
                    <a:pt x="162" y="94"/>
                  </a:cubicBezTo>
                  <a:cubicBezTo>
                    <a:pt x="161" y="94"/>
                    <a:pt x="161" y="94"/>
                    <a:pt x="161" y="94"/>
                  </a:cubicBezTo>
                  <a:cubicBezTo>
                    <a:pt x="160" y="94"/>
                    <a:pt x="160" y="94"/>
                    <a:pt x="160" y="94"/>
                  </a:cubicBezTo>
                  <a:cubicBezTo>
                    <a:pt x="160" y="94"/>
                    <a:pt x="160" y="94"/>
                    <a:pt x="160" y="94"/>
                  </a:cubicBezTo>
                  <a:cubicBezTo>
                    <a:pt x="160" y="93"/>
                    <a:pt x="160" y="93"/>
                    <a:pt x="160" y="93"/>
                  </a:cubicBezTo>
                  <a:cubicBezTo>
                    <a:pt x="162" y="93"/>
                    <a:pt x="162" y="93"/>
                    <a:pt x="162" y="93"/>
                  </a:cubicBezTo>
                  <a:cubicBezTo>
                    <a:pt x="162" y="92"/>
                    <a:pt x="162" y="92"/>
                    <a:pt x="162" y="92"/>
                  </a:cubicBezTo>
                  <a:cubicBezTo>
                    <a:pt x="163" y="92"/>
                    <a:pt x="163" y="92"/>
                    <a:pt x="163" y="92"/>
                  </a:cubicBezTo>
                  <a:cubicBezTo>
                    <a:pt x="163" y="92"/>
                    <a:pt x="163" y="92"/>
                    <a:pt x="163" y="92"/>
                  </a:cubicBezTo>
                  <a:cubicBezTo>
                    <a:pt x="164" y="91"/>
                    <a:pt x="164" y="91"/>
                    <a:pt x="164" y="91"/>
                  </a:cubicBezTo>
                  <a:cubicBezTo>
                    <a:pt x="164" y="91"/>
                    <a:pt x="164" y="91"/>
                    <a:pt x="164" y="91"/>
                  </a:cubicBezTo>
                  <a:cubicBezTo>
                    <a:pt x="164" y="90"/>
                    <a:pt x="164" y="90"/>
                    <a:pt x="164" y="90"/>
                  </a:cubicBezTo>
                  <a:cubicBezTo>
                    <a:pt x="165" y="90"/>
                    <a:pt x="165" y="90"/>
                    <a:pt x="165" y="90"/>
                  </a:cubicBezTo>
                  <a:cubicBezTo>
                    <a:pt x="166" y="89"/>
                    <a:pt x="166" y="89"/>
                    <a:pt x="166" y="89"/>
                  </a:cubicBezTo>
                  <a:cubicBezTo>
                    <a:pt x="166" y="88"/>
                    <a:pt x="166" y="88"/>
                    <a:pt x="166" y="88"/>
                  </a:cubicBezTo>
                  <a:cubicBezTo>
                    <a:pt x="166" y="87"/>
                    <a:pt x="166" y="87"/>
                    <a:pt x="166" y="87"/>
                  </a:cubicBezTo>
                  <a:cubicBezTo>
                    <a:pt x="165" y="86"/>
                    <a:pt x="165" y="86"/>
                    <a:pt x="165" y="86"/>
                  </a:cubicBezTo>
                  <a:cubicBezTo>
                    <a:pt x="165" y="86"/>
                    <a:pt x="165" y="86"/>
                    <a:pt x="165" y="86"/>
                  </a:cubicBezTo>
                  <a:cubicBezTo>
                    <a:pt x="163" y="87"/>
                    <a:pt x="163" y="87"/>
                    <a:pt x="163" y="87"/>
                  </a:cubicBezTo>
                  <a:cubicBezTo>
                    <a:pt x="162" y="87"/>
                    <a:pt x="162" y="87"/>
                    <a:pt x="162" y="87"/>
                  </a:cubicBezTo>
                  <a:cubicBezTo>
                    <a:pt x="160" y="88"/>
                    <a:pt x="160" y="88"/>
                    <a:pt x="160" y="88"/>
                  </a:cubicBezTo>
                  <a:cubicBezTo>
                    <a:pt x="157" y="88"/>
                    <a:pt x="157" y="88"/>
                    <a:pt x="157" y="88"/>
                  </a:cubicBezTo>
                  <a:cubicBezTo>
                    <a:pt x="153" y="90"/>
                    <a:pt x="153" y="90"/>
                    <a:pt x="153" y="90"/>
                  </a:cubicBezTo>
                  <a:cubicBezTo>
                    <a:pt x="152" y="90"/>
                    <a:pt x="152" y="90"/>
                    <a:pt x="152" y="90"/>
                  </a:cubicBezTo>
                  <a:cubicBezTo>
                    <a:pt x="149" y="91"/>
                    <a:pt x="149" y="91"/>
                    <a:pt x="149" y="91"/>
                  </a:cubicBezTo>
                  <a:cubicBezTo>
                    <a:pt x="146" y="92"/>
                    <a:pt x="146" y="92"/>
                    <a:pt x="146" y="92"/>
                  </a:cubicBezTo>
                  <a:cubicBezTo>
                    <a:pt x="145" y="93"/>
                    <a:pt x="145" y="93"/>
                    <a:pt x="145" y="93"/>
                  </a:cubicBezTo>
                  <a:cubicBezTo>
                    <a:pt x="145" y="94"/>
                    <a:pt x="145" y="94"/>
                    <a:pt x="145" y="94"/>
                  </a:cubicBezTo>
                  <a:cubicBezTo>
                    <a:pt x="146" y="94"/>
                    <a:pt x="146" y="94"/>
                    <a:pt x="146" y="94"/>
                  </a:cubicBezTo>
                  <a:cubicBezTo>
                    <a:pt x="146" y="94"/>
                    <a:pt x="146" y="94"/>
                    <a:pt x="146" y="94"/>
                  </a:cubicBezTo>
                  <a:cubicBezTo>
                    <a:pt x="145" y="95"/>
                    <a:pt x="145" y="95"/>
                    <a:pt x="145" y="95"/>
                  </a:cubicBezTo>
                  <a:cubicBezTo>
                    <a:pt x="144" y="95"/>
                    <a:pt x="144" y="95"/>
                    <a:pt x="144" y="95"/>
                  </a:cubicBezTo>
                  <a:cubicBezTo>
                    <a:pt x="143" y="96"/>
                    <a:pt x="143" y="96"/>
                    <a:pt x="143" y="96"/>
                  </a:cubicBezTo>
                  <a:cubicBezTo>
                    <a:pt x="142" y="96"/>
                    <a:pt x="142" y="96"/>
                    <a:pt x="142" y="96"/>
                  </a:cubicBezTo>
                  <a:cubicBezTo>
                    <a:pt x="141" y="96"/>
                    <a:pt x="141" y="96"/>
                    <a:pt x="141" y="96"/>
                  </a:cubicBezTo>
                  <a:cubicBezTo>
                    <a:pt x="141" y="97"/>
                    <a:pt x="141" y="97"/>
                    <a:pt x="141" y="97"/>
                  </a:cubicBezTo>
                  <a:cubicBezTo>
                    <a:pt x="140" y="98"/>
                    <a:pt x="140" y="98"/>
                    <a:pt x="140" y="98"/>
                  </a:cubicBezTo>
                  <a:cubicBezTo>
                    <a:pt x="139" y="99"/>
                    <a:pt x="139" y="99"/>
                    <a:pt x="139" y="99"/>
                  </a:cubicBezTo>
                  <a:cubicBezTo>
                    <a:pt x="139" y="100"/>
                    <a:pt x="139" y="100"/>
                    <a:pt x="139" y="100"/>
                  </a:cubicBezTo>
                  <a:cubicBezTo>
                    <a:pt x="140" y="99"/>
                    <a:pt x="140" y="99"/>
                    <a:pt x="140" y="99"/>
                  </a:cubicBezTo>
                  <a:cubicBezTo>
                    <a:pt x="140" y="100"/>
                    <a:pt x="140" y="100"/>
                    <a:pt x="140" y="100"/>
                  </a:cubicBezTo>
                  <a:cubicBezTo>
                    <a:pt x="140" y="100"/>
                    <a:pt x="140" y="100"/>
                    <a:pt x="140" y="100"/>
                  </a:cubicBezTo>
                  <a:cubicBezTo>
                    <a:pt x="140" y="100"/>
                    <a:pt x="140" y="100"/>
                    <a:pt x="140" y="100"/>
                  </a:cubicBezTo>
                  <a:cubicBezTo>
                    <a:pt x="141" y="100"/>
                    <a:pt x="141" y="100"/>
                    <a:pt x="141" y="100"/>
                  </a:cubicBezTo>
                  <a:cubicBezTo>
                    <a:pt x="142" y="100"/>
                    <a:pt x="142" y="100"/>
                    <a:pt x="142" y="100"/>
                  </a:cubicBezTo>
                  <a:cubicBezTo>
                    <a:pt x="143" y="100"/>
                    <a:pt x="143" y="100"/>
                    <a:pt x="143" y="100"/>
                  </a:cubicBezTo>
                  <a:cubicBezTo>
                    <a:pt x="143" y="100"/>
                    <a:pt x="143" y="100"/>
                    <a:pt x="143" y="100"/>
                  </a:cubicBezTo>
                  <a:cubicBezTo>
                    <a:pt x="143" y="101"/>
                    <a:pt x="143" y="101"/>
                    <a:pt x="143" y="101"/>
                  </a:cubicBezTo>
                  <a:cubicBezTo>
                    <a:pt x="142" y="101"/>
                    <a:pt x="142" y="101"/>
                    <a:pt x="142" y="101"/>
                  </a:cubicBezTo>
                  <a:cubicBezTo>
                    <a:pt x="141" y="101"/>
                    <a:pt x="141" y="101"/>
                    <a:pt x="141" y="101"/>
                  </a:cubicBezTo>
                  <a:cubicBezTo>
                    <a:pt x="140" y="101"/>
                    <a:pt x="140" y="101"/>
                    <a:pt x="140" y="101"/>
                  </a:cubicBezTo>
                  <a:cubicBezTo>
                    <a:pt x="140" y="102"/>
                    <a:pt x="140" y="102"/>
                    <a:pt x="140" y="102"/>
                  </a:cubicBezTo>
                  <a:cubicBezTo>
                    <a:pt x="142" y="103"/>
                    <a:pt x="142" y="103"/>
                    <a:pt x="142" y="103"/>
                  </a:cubicBezTo>
                  <a:cubicBezTo>
                    <a:pt x="143" y="102"/>
                    <a:pt x="143" y="102"/>
                    <a:pt x="143" y="102"/>
                  </a:cubicBezTo>
                  <a:cubicBezTo>
                    <a:pt x="143" y="102"/>
                    <a:pt x="143" y="102"/>
                    <a:pt x="143" y="102"/>
                  </a:cubicBezTo>
                  <a:cubicBezTo>
                    <a:pt x="143" y="102"/>
                    <a:pt x="143" y="102"/>
                    <a:pt x="143" y="102"/>
                  </a:cubicBezTo>
                  <a:cubicBezTo>
                    <a:pt x="143" y="102"/>
                    <a:pt x="143" y="102"/>
                    <a:pt x="143" y="102"/>
                  </a:cubicBezTo>
                  <a:cubicBezTo>
                    <a:pt x="143" y="103"/>
                    <a:pt x="143" y="103"/>
                    <a:pt x="143" y="103"/>
                  </a:cubicBezTo>
                  <a:cubicBezTo>
                    <a:pt x="144" y="103"/>
                    <a:pt x="144" y="103"/>
                    <a:pt x="144" y="103"/>
                  </a:cubicBezTo>
                  <a:cubicBezTo>
                    <a:pt x="145" y="103"/>
                    <a:pt x="145" y="103"/>
                    <a:pt x="145" y="103"/>
                  </a:cubicBezTo>
                  <a:cubicBezTo>
                    <a:pt x="147" y="102"/>
                    <a:pt x="147" y="102"/>
                    <a:pt x="147" y="102"/>
                  </a:cubicBezTo>
                  <a:cubicBezTo>
                    <a:pt x="148" y="102"/>
                    <a:pt x="148" y="102"/>
                    <a:pt x="148" y="102"/>
                  </a:cubicBezTo>
                  <a:cubicBezTo>
                    <a:pt x="149" y="103"/>
                    <a:pt x="149" y="103"/>
                    <a:pt x="149" y="103"/>
                  </a:cubicBezTo>
                  <a:cubicBezTo>
                    <a:pt x="150" y="103"/>
                    <a:pt x="150" y="103"/>
                    <a:pt x="150" y="103"/>
                  </a:cubicBezTo>
                  <a:cubicBezTo>
                    <a:pt x="151" y="103"/>
                    <a:pt x="151" y="103"/>
                    <a:pt x="151" y="103"/>
                  </a:cubicBezTo>
                  <a:cubicBezTo>
                    <a:pt x="151" y="104"/>
                    <a:pt x="151" y="104"/>
                    <a:pt x="151" y="104"/>
                  </a:cubicBezTo>
                  <a:cubicBezTo>
                    <a:pt x="152" y="104"/>
                    <a:pt x="152" y="104"/>
                    <a:pt x="152" y="104"/>
                  </a:cubicBezTo>
                  <a:cubicBezTo>
                    <a:pt x="151" y="104"/>
                    <a:pt x="151" y="104"/>
                    <a:pt x="151" y="104"/>
                  </a:cubicBezTo>
                  <a:cubicBezTo>
                    <a:pt x="151" y="104"/>
                    <a:pt x="151" y="104"/>
                    <a:pt x="151" y="104"/>
                  </a:cubicBezTo>
                  <a:cubicBezTo>
                    <a:pt x="150" y="104"/>
                    <a:pt x="150" y="104"/>
                    <a:pt x="150" y="104"/>
                  </a:cubicBezTo>
                  <a:cubicBezTo>
                    <a:pt x="148" y="104"/>
                    <a:pt x="148" y="104"/>
                    <a:pt x="148" y="104"/>
                  </a:cubicBezTo>
                  <a:cubicBezTo>
                    <a:pt x="148" y="104"/>
                    <a:pt x="148" y="104"/>
                    <a:pt x="148" y="104"/>
                  </a:cubicBezTo>
                  <a:cubicBezTo>
                    <a:pt x="149" y="104"/>
                    <a:pt x="149" y="104"/>
                    <a:pt x="149" y="104"/>
                  </a:cubicBezTo>
                  <a:cubicBezTo>
                    <a:pt x="149" y="105"/>
                    <a:pt x="149" y="105"/>
                    <a:pt x="149" y="105"/>
                  </a:cubicBezTo>
                  <a:cubicBezTo>
                    <a:pt x="148" y="105"/>
                    <a:pt x="148" y="105"/>
                    <a:pt x="148" y="105"/>
                  </a:cubicBezTo>
                  <a:cubicBezTo>
                    <a:pt x="147" y="104"/>
                    <a:pt x="147" y="104"/>
                    <a:pt x="147" y="104"/>
                  </a:cubicBezTo>
                  <a:cubicBezTo>
                    <a:pt x="145" y="104"/>
                    <a:pt x="145" y="104"/>
                    <a:pt x="145" y="104"/>
                  </a:cubicBezTo>
                  <a:cubicBezTo>
                    <a:pt x="144" y="105"/>
                    <a:pt x="144" y="105"/>
                    <a:pt x="144" y="105"/>
                  </a:cubicBezTo>
                  <a:cubicBezTo>
                    <a:pt x="144" y="104"/>
                    <a:pt x="144" y="104"/>
                    <a:pt x="144" y="104"/>
                  </a:cubicBezTo>
                  <a:cubicBezTo>
                    <a:pt x="143" y="104"/>
                    <a:pt x="143" y="104"/>
                    <a:pt x="143" y="104"/>
                  </a:cubicBezTo>
                  <a:cubicBezTo>
                    <a:pt x="143" y="105"/>
                    <a:pt x="143" y="105"/>
                    <a:pt x="143" y="105"/>
                  </a:cubicBezTo>
                  <a:cubicBezTo>
                    <a:pt x="142" y="105"/>
                    <a:pt x="142" y="105"/>
                    <a:pt x="142" y="105"/>
                  </a:cubicBezTo>
                  <a:cubicBezTo>
                    <a:pt x="140" y="105"/>
                    <a:pt x="140" y="105"/>
                    <a:pt x="140" y="105"/>
                  </a:cubicBezTo>
                  <a:cubicBezTo>
                    <a:pt x="140" y="105"/>
                    <a:pt x="140" y="105"/>
                    <a:pt x="140" y="105"/>
                  </a:cubicBezTo>
                  <a:cubicBezTo>
                    <a:pt x="138" y="105"/>
                    <a:pt x="138" y="105"/>
                    <a:pt x="138" y="105"/>
                  </a:cubicBezTo>
                  <a:cubicBezTo>
                    <a:pt x="138" y="106"/>
                    <a:pt x="138" y="106"/>
                    <a:pt x="138" y="106"/>
                  </a:cubicBezTo>
                  <a:cubicBezTo>
                    <a:pt x="138" y="108"/>
                    <a:pt x="138" y="108"/>
                    <a:pt x="138" y="108"/>
                  </a:cubicBezTo>
                  <a:cubicBezTo>
                    <a:pt x="138" y="109"/>
                    <a:pt x="138" y="109"/>
                    <a:pt x="138" y="109"/>
                  </a:cubicBezTo>
                  <a:cubicBezTo>
                    <a:pt x="138" y="110"/>
                    <a:pt x="138" y="110"/>
                    <a:pt x="138" y="110"/>
                  </a:cubicBezTo>
                  <a:cubicBezTo>
                    <a:pt x="138" y="110"/>
                    <a:pt x="138" y="110"/>
                    <a:pt x="138" y="110"/>
                  </a:cubicBezTo>
                  <a:cubicBezTo>
                    <a:pt x="138" y="110"/>
                    <a:pt x="138" y="110"/>
                    <a:pt x="138" y="110"/>
                  </a:cubicBezTo>
                  <a:cubicBezTo>
                    <a:pt x="138" y="111"/>
                    <a:pt x="138" y="111"/>
                    <a:pt x="138" y="111"/>
                  </a:cubicBezTo>
                  <a:cubicBezTo>
                    <a:pt x="139" y="111"/>
                    <a:pt x="139" y="111"/>
                    <a:pt x="139" y="111"/>
                  </a:cubicBezTo>
                  <a:cubicBezTo>
                    <a:pt x="139" y="111"/>
                    <a:pt x="139" y="111"/>
                    <a:pt x="139" y="111"/>
                  </a:cubicBezTo>
                  <a:cubicBezTo>
                    <a:pt x="140" y="111"/>
                    <a:pt x="140" y="111"/>
                    <a:pt x="140" y="111"/>
                  </a:cubicBezTo>
                  <a:cubicBezTo>
                    <a:pt x="141" y="111"/>
                    <a:pt x="141" y="111"/>
                    <a:pt x="141" y="111"/>
                  </a:cubicBezTo>
                  <a:cubicBezTo>
                    <a:pt x="141" y="111"/>
                    <a:pt x="141" y="111"/>
                    <a:pt x="141" y="111"/>
                  </a:cubicBezTo>
                  <a:cubicBezTo>
                    <a:pt x="141" y="110"/>
                    <a:pt x="141" y="110"/>
                    <a:pt x="141" y="110"/>
                  </a:cubicBezTo>
                  <a:cubicBezTo>
                    <a:pt x="142" y="111"/>
                    <a:pt x="142" y="111"/>
                    <a:pt x="142" y="111"/>
                  </a:cubicBezTo>
                  <a:cubicBezTo>
                    <a:pt x="142" y="111"/>
                    <a:pt x="142" y="111"/>
                    <a:pt x="142" y="111"/>
                  </a:cubicBezTo>
                  <a:cubicBezTo>
                    <a:pt x="142" y="111"/>
                    <a:pt x="142" y="111"/>
                    <a:pt x="142" y="111"/>
                  </a:cubicBezTo>
                  <a:cubicBezTo>
                    <a:pt x="143" y="111"/>
                    <a:pt x="143" y="111"/>
                    <a:pt x="143" y="111"/>
                  </a:cubicBezTo>
                  <a:cubicBezTo>
                    <a:pt x="143" y="112"/>
                    <a:pt x="143" y="112"/>
                    <a:pt x="143" y="112"/>
                  </a:cubicBezTo>
                  <a:cubicBezTo>
                    <a:pt x="144" y="112"/>
                    <a:pt x="144" y="112"/>
                    <a:pt x="144" y="112"/>
                  </a:cubicBezTo>
                  <a:cubicBezTo>
                    <a:pt x="144" y="112"/>
                    <a:pt x="144" y="112"/>
                    <a:pt x="144" y="112"/>
                  </a:cubicBezTo>
                  <a:cubicBezTo>
                    <a:pt x="145" y="112"/>
                    <a:pt x="145" y="112"/>
                    <a:pt x="145" y="112"/>
                  </a:cubicBezTo>
                  <a:cubicBezTo>
                    <a:pt x="145" y="112"/>
                    <a:pt x="145" y="112"/>
                    <a:pt x="145" y="112"/>
                  </a:cubicBezTo>
                  <a:cubicBezTo>
                    <a:pt x="146" y="112"/>
                    <a:pt x="146" y="112"/>
                    <a:pt x="146" y="112"/>
                  </a:cubicBezTo>
                  <a:cubicBezTo>
                    <a:pt x="147" y="112"/>
                    <a:pt x="147" y="112"/>
                    <a:pt x="147" y="112"/>
                  </a:cubicBezTo>
                  <a:cubicBezTo>
                    <a:pt x="148" y="112"/>
                    <a:pt x="148" y="112"/>
                    <a:pt x="148" y="112"/>
                  </a:cubicBezTo>
                  <a:cubicBezTo>
                    <a:pt x="148" y="112"/>
                    <a:pt x="148" y="112"/>
                    <a:pt x="148" y="112"/>
                  </a:cubicBezTo>
                  <a:cubicBezTo>
                    <a:pt x="149" y="112"/>
                    <a:pt x="149" y="112"/>
                    <a:pt x="149" y="112"/>
                  </a:cubicBezTo>
                  <a:cubicBezTo>
                    <a:pt x="150" y="112"/>
                    <a:pt x="150" y="112"/>
                    <a:pt x="150" y="112"/>
                  </a:cubicBezTo>
                  <a:cubicBezTo>
                    <a:pt x="151" y="112"/>
                    <a:pt x="151" y="112"/>
                    <a:pt x="151" y="112"/>
                  </a:cubicBezTo>
                  <a:cubicBezTo>
                    <a:pt x="151" y="112"/>
                    <a:pt x="151" y="112"/>
                    <a:pt x="151" y="112"/>
                  </a:cubicBezTo>
                  <a:cubicBezTo>
                    <a:pt x="152" y="113"/>
                    <a:pt x="152" y="113"/>
                    <a:pt x="152" y="113"/>
                  </a:cubicBezTo>
                  <a:cubicBezTo>
                    <a:pt x="152" y="113"/>
                    <a:pt x="152" y="113"/>
                    <a:pt x="152" y="113"/>
                  </a:cubicBezTo>
                  <a:cubicBezTo>
                    <a:pt x="152" y="113"/>
                    <a:pt x="152" y="113"/>
                    <a:pt x="152" y="113"/>
                  </a:cubicBezTo>
                  <a:cubicBezTo>
                    <a:pt x="153" y="114"/>
                    <a:pt x="153" y="114"/>
                    <a:pt x="153" y="114"/>
                  </a:cubicBezTo>
                  <a:cubicBezTo>
                    <a:pt x="153" y="114"/>
                    <a:pt x="153" y="114"/>
                    <a:pt x="153" y="114"/>
                  </a:cubicBezTo>
                  <a:cubicBezTo>
                    <a:pt x="153" y="114"/>
                    <a:pt x="153" y="114"/>
                    <a:pt x="153" y="114"/>
                  </a:cubicBezTo>
                  <a:cubicBezTo>
                    <a:pt x="154" y="114"/>
                    <a:pt x="154" y="114"/>
                    <a:pt x="154" y="114"/>
                  </a:cubicBezTo>
                  <a:cubicBezTo>
                    <a:pt x="155" y="115"/>
                    <a:pt x="155" y="115"/>
                    <a:pt x="155" y="115"/>
                  </a:cubicBezTo>
                  <a:cubicBezTo>
                    <a:pt x="155" y="115"/>
                    <a:pt x="155" y="115"/>
                    <a:pt x="155" y="115"/>
                  </a:cubicBezTo>
                  <a:cubicBezTo>
                    <a:pt x="155" y="115"/>
                    <a:pt x="155" y="115"/>
                    <a:pt x="155" y="115"/>
                  </a:cubicBezTo>
                  <a:cubicBezTo>
                    <a:pt x="156" y="116"/>
                    <a:pt x="156" y="116"/>
                    <a:pt x="156" y="116"/>
                  </a:cubicBezTo>
                  <a:cubicBezTo>
                    <a:pt x="156" y="116"/>
                    <a:pt x="156" y="116"/>
                    <a:pt x="156" y="116"/>
                  </a:cubicBezTo>
                  <a:cubicBezTo>
                    <a:pt x="156" y="117"/>
                    <a:pt x="156" y="117"/>
                    <a:pt x="156" y="117"/>
                  </a:cubicBezTo>
                  <a:cubicBezTo>
                    <a:pt x="157" y="117"/>
                    <a:pt x="157" y="117"/>
                    <a:pt x="157" y="117"/>
                  </a:cubicBezTo>
                  <a:cubicBezTo>
                    <a:pt x="158" y="118"/>
                    <a:pt x="158" y="118"/>
                    <a:pt x="158" y="118"/>
                  </a:cubicBezTo>
                  <a:cubicBezTo>
                    <a:pt x="158" y="119"/>
                    <a:pt x="158" y="119"/>
                    <a:pt x="158" y="119"/>
                  </a:cubicBezTo>
                  <a:cubicBezTo>
                    <a:pt x="158" y="119"/>
                    <a:pt x="158" y="119"/>
                    <a:pt x="158" y="119"/>
                  </a:cubicBezTo>
                  <a:cubicBezTo>
                    <a:pt x="158" y="119"/>
                    <a:pt x="158" y="119"/>
                    <a:pt x="158" y="119"/>
                  </a:cubicBezTo>
                  <a:cubicBezTo>
                    <a:pt x="157" y="119"/>
                    <a:pt x="157" y="119"/>
                    <a:pt x="157" y="119"/>
                  </a:cubicBezTo>
                  <a:cubicBezTo>
                    <a:pt x="156" y="119"/>
                    <a:pt x="156" y="119"/>
                    <a:pt x="156" y="119"/>
                  </a:cubicBezTo>
                  <a:cubicBezTo>
                    <a:pt x="154" y="118"/>
                    <a:pt x="154" y="118"/>
                    <a:pt x="154" y="118"/>
                  </a:cubicBezTo>
                  <a:cubicBezTo>
                    <a:pt x="154" y="119"/>
                    <a:pt x="154" y="119"/>
                    <a:pt x="154" y="119"/>
                  </a:cubicBezTo>
                  <a:cubicBezTo>
                    <a:pt x="153" y="118"/>
                    <a:pt x="153" y="118"/>
                    <a:pt x="153" y="118"/>
                  </a:cubicBezTo>
                  <a:cubicBezTo>
                    <a:pt x="153" y="119"/>
                    <a:pt x="153" y="119"/>
                    <a:pt x="153" y="119"/>
                  </a:cubicBezTo>
                  <a:cubicBezTo>
                    <a:pt x="152" y="119"/>
                    <a:pt x="152" y="119"/>
                    <a:pt x="152" y="119"/>
                  </a:cubicBezTo>
                  <a:cubicBezTo>
                    <a:pt x="152" y="118"/>
                    <a:pt x="152" y="118"/>
                    <a:pt x="152" y="118"/>
                  </a:cubicBezTo>
                  <a:cubicBezTo>
                    <a:pt x="151" y="118"/>
                    <a:pt x="151" y="118"/>
                    <a:pt x="151" y="118"/>
                  </a:cubicBezTo>
                  <a:cubicBezTo>
                    <a:pt x="151" y="117"/>
                    <a:pt x="151" y="117"/>
                    <a:pt x="151" y="117"/>
                  </a:cubicBezTo>
                  <a:cubicBezTo>
                    <a:pt x="150" y="117"/>
                    <a:pt x="150" y="117"/>
                    <a:pt x="150" y="117"/>
                  </a:cubicBezTo>
                  <a:cubicBezTo>
                    <a:pt x="149" y="117"/>
                    <a:pt x="149" y="117"/>
                    <a:pt x="149" y="117"/>
                  </a:cubicBezTo>
                  <a:cubicBezTo>
                    <a:pt x="149" y="117"/>
                    <a:pt x="149" y="117"/>
                    <a:pt x="149" y="117"/>
                  </a:cubicBezTo>
                  <a:cubicBezTo>
                    <a:pt x="148" y="117"/>
                    <a:pt x="148" y="117"/>
                    <a:pt x="148" y="117"/>
                  </a:cubicBezTo>
                  <a:cubicBezTo>
                    <a:pt x="147" y="116"/>
                    <a:pt x="147" y="116"/>
                    <a:pt x="147" y="116"/>
                  </a:cubicBezTo>
                  <a:cubicBezTo>
                    <a:pt x="147" y="116"/>
                    <a:pt x="147" y="116"/>
                    <a:pt x="147" y="116"/>
                  </a:cubicBezTo>
                  <a:cubicBezTo>
                    <a:pt x="147" y="116"/>
                    <a:pt x="147" y="116"/>
                    <a:pt x="147" y="116"/>
                  </a:cubicBezTo>
                  <a:cubicBezTo>
                    <a:pt x="146" y="116"/>
                    <a:pt x="146" y="116"/>
                    <a:pt x="146" y="116"/>
                  </a:cubicBezTo>
                  <a:cubicBezTo>
                    <a:pt x="146" y="116"/>
                    <a:pt x="146" y="116"/>
                    <a:pt x="146" y="116"/>
                  </a:cubicBezTo>
                  <a:cubicBezTo>
                    <a:pt x="145" y="115"/>
                    <a:pt x="145" y="115"/>
                    <a:pt x="145" y="115"/>
                  </a:cubicBezTo>
                  <a:cubicBezTo>
                    <a:pt x="143" y="115"/>
                    <a:pt x="143" y="115"/>
                    <a:pt x="143" y="115"/>
                  </a:cubicBezTo>
                  <a:cubicBezTo>
                    <a:pt x="142" y="115"/>
                    <a:pt x="142" y="115"/>
                    <a:pt x="142" y="115"/>
                  </a:cubicBezTo>
                  <a:cubicBezTo>
                    <a:pt x="141" y="115"/>
                    <a:pt x="141" y="115"/>
                    <a:pt x="141" y="115"/>
                  </a:cubicBezTo>
                  <a:cubicBezTo>
                    <a:pt x="138" y="115"/>
                    <a:pt x="138" y="115"/>
                    <a:pt x="138" y="115"/>
                  </a:cubicBezTo>
                  <a:cubicBezTo>
                    <a:pt x="137" y="115"/>
                    <a:pt x="137" y="115"/>
                    <a:pt x="137" y="115"/>
                  </a:cubicBezTo>
                  <a:cubicBezTo>
                    <a:pt x="136" y="116"/>
                    <a:pt x="136" y="116"/>
                    <a:pt x="136" y="116"/>
                  </a:cubicBezTo>
                  <a:cubicBezTo>
                    <a:pt x="136" y="116"/>
                    <a:pt x="136" y="116"/>
                    <a:pt x="136" y="116"/>
                  </a:cubicBezTo>
                  <a:cubicBezTo>
                    <a:pt x="135" y="117"/>
                    <a:pt x="135" y="117"/>
                    <a:pt x="135" y="117"/>
                  </a:cubicBezTo>
                  <a:cubicBezTo>
                    <a:pt x="135" y="118"/>
                    <a:pt x="135" y="118"/>
                    <a:pt x="135" y="118"/>
                  </a:cubicBezTo>
                  <a:cubicBezTo>
                    <a:pt x="135" y="120"/>
                    <a:pt x="135" y="120"/>
                    <a:pt x="135" y="120"/>
                  </a:cubicBezTo>
                  <a:cubicBezTo>
                    <a:pt x="135" y="120"/>
                    <a:pt x="135" y="120"/>
                    <a:pt x="135" y="120"/>
                  </a:cubicBezTo>
                  <a:cubicBezTo>
                    <a:pt x="135" y="121"/>
                    <a:pt x="135" y="121"/>
                    <a:pt x="135" y="121"/>
                  </a:cubicBezTo>
                  <a:cubicBezTo>
                    <a:pt x="135" y="121"/>
                    <a:pt x="135" y="121"/>
                    <a:pt x="135" y="121"/>
                  </a:cubicBezTo>
                  <a:cubicBezTo>
                    <a:pt x="135" y="121"/>
                    <a:pt x="135" y="121"/>
                    <a:pt x="135" y="121"/>
                  </a:cubicBezTo>
                  <a:cubicBezTo>
                    <a:pt x="135" y="121"/>
                    <a:pt x="135" y="121"/>
                    <a:pt x="135" y="121"/>
                  </a:cubicBezTo>
                  <a:cubicBezTo>
                    <a:pt x="136" y="123"/>
                    <a:pt x="136" y="123"/>
                    <a:pt x="136" y="123"/>
                  </a:cubicBezTo>
                  <a:cubicBezTo>
                    <a:pt x="136" y="124"/>
                    <a:pt x="136" y="124"/>
                    <a:pt x="136" y="124"/>
                  </a:cubicBezTo>
                  <a:cubicBezTo>
                    <a:pt x="136" y="124"/>
                    <a:pt x="136" y="124"/>
                    <a:pt x="136" y="124"/>
                  </a:cubicBezTo>
                  <a:cubicBezTo>
                    <a:pt x="138" y="125"/>
                    <a:pt x="138" y="125"/>
                    <a:pt x="138" y="125"/>
                  </a:cubicBezTo>
                  <a:cubicBezTo>
                    <a:pt x="138" y="125"/>
                    <a:pt x="138" y="125"/>
                    <a:pt x="138" y="125"/>
                  </a:cubicBezTo>
                  <a:cubicBezTo>
                    <a:pt x="139" y="125"/>
                    <a:pt x="139" y="125"/>
                    <a:pt x="139" y="125"/>
                  </a:cubicBezTo>
                  <a:cubicBezTo>
                    <a:pt x="139" y="125"/>
                    <a:pt x="139" y="125"/>
                    <a:pt x="139" y="125"/>
                  </a:cubicBezTo>
                  <a:cubicBezTo>
                    <a:pt x="140" y="125"/>
                    <a:pt x="140" y="125"/>
                    <a:pt x="140" y="125"/>
                  </a:cubicBezTo>
                  <a:cubicBezTo>
                    <a:pt x="141" y="125"/>
                    <a:pt x="141" y="125"/>
                    <a:pt x="141" y="125"/>
                  </a:cubicBezTo>
                  <a:cubicBezTo>
                    <a:pt x="141" y="125"/>
                    <a:pt x="141" y="125"/>
                    <a:pt x="141" y="125"/>
                  </a:cubicBezTo>
                  <a:cubicBezTo>
                    <a:pt x="142" y="126"/>
                    <a:pt x="142" y="126"/>
                    <a:pt x="142" y="126"/>
                  </a:cubicBezTo>
                  <a:cubicBezTo>
                    <a:pt x="143" y="126"/>
                    <a:pt x="143" y="126"/>
                    <a:pt x="143" y="126"/>
                  </a:cubicBezTo>
                  <a:cubicBezTo>
                    <a:pt x="143" y="127"/>
                    <a:pt x="143" y="127"/>
                    <a:pt x="143" y="127"/>
                  </a:cubicBezTo>
                  <a:cubicBezTo>
                    <a:pt x="144" y="127"/>
                    <a:pt x="144" y="127"/>
                    <a:pt x="144" y="127"/>
                  </a:cubicBezTo>
                  <a:cubicBezTo>
                    <a:pt x="144" y="127"/>
                    <a:pt x="144" y="127"/>
                    <a:pt x="144" y="127"/>
                  </a:cubicBezTo>
                  <a:cubicBezTo>
                    <a:pt x="143" y="127"/>
                    <a:pt x="143" y="127"/>
                    <a:pt x="143" y="127"/>
                  </a:cubicBezTo>
                  <a:cubicBezTo>
                    <a:pt x="143" y="128"/>
                    <a:pt x="143" y="128"/>
                    <a:pt x="143" y="128"/>
                  </a:cubicBezTo>
                  <a:cubicBezTo>
                    <a:pt x="143" y="128"/>
                    <a:pt x="143" y="128"/>
                    <a:pt x="143" y="128"/>
                  </a:cubicBezTo>
                  <a:cubicBezTo>
                    <a:pt x="143" y="129"/>
                    <a:pt x="143" y="129"/>
                    <a:pt x="143" y="129"/>
                  </a:cubicBezTo>
                  <a:cubicBezTo>
                    <a:pt x="143" y="129"/>
                    <a:pt x="143" y="129"/>
                    <a:pt x="143" y="129"/>
                  </a:cubicBezTo>
                  <a:cubicBezTo>
                    <a:pt x="142" y="130"/>
                    <a:pt x="142" y="130"/>
                    <a:pt x="142" y="130"/>
                  </a:cubicBezTo>
                  <a:cubicBezTo>
                    <a:pt x="142" y="130"/>
                    <a:pt x="142" y="130"/>
                    <a:pt x="142" y="130"/>
                  </a:cubicBezTo>
                  <a:cubicBezTo>
                    <a:pt x="141" y="131"/>
                    <a:pt x="141" y="131"/>
                    <a:pt x="141" y="131"/>
                  </a:cubicBezTo>
                  <a:cubicBezTo>
                    <a:pt x="142" y="131"/>
                    <a:pt x="142" y="131"/>
                    <a:pt x="142" y="131"/>
                  </a:cubicBezTo>
                  <a:cubicBezTo>
                    <a:pt x="142" y="132"/>
                    <a:pt x="142" y="132"/>
                    <a:pt x="142" y="132"/>
                  </a:cubicBezTo>
                  <a:cubicBezTo>
                    <a:pt x="142" y="133"/>
                    <a:pt x="142" y="133"/>
                    <a:pt x="142" y="133"/>
                  </a:cubicBezTo>
                  <a:cubicBezTo>
                    <a:pt x="142" y="133"/>
                    <a:pt x="142" y="133"/>
                    <a:pt x="142" y="133"/>
                  </a:cubicBezTo>
                  <a:cubicBezTo>
                    <a:pt x="141" y="134"/>
                    <a:pt x="141" y="134"/>
                    <a:pt x="141" y="134"/>
                  </a:cubicBezTo>
                  <a:cubicBezTo>
                    <a:pt x="142" y="134"/>
                    <a:pt x="142" y="134"/>
                    <a:pt x="142" y="134"/>
                  </a:cubicBezTo>
                  <a:cubicBezTo>
                    <a:pt x="143" y="134"/>
                    <a:pt x="143" y="134"/>
                    <a:pt x="143" y="134"/>
                  </a:cubicBezTo>
                  <a:cubicBezTo>
                    <a:pt x="144" y="134"/>
                    <a:pt x="144" y="134"/>
                    <a:pt x="144" y="134"/>
                  </a:cubicBezTo>
                  <a:cubicBezTo>
                    <a:pt x="144" y="134"/>
                    <a:pt x="144" y="134"/>
                    <a:pt x="144" y="134"/>
                  </a:cubicBezTo>
                  <a:cubicBezTo>
                    <a:pt x="144" y="134"/>
                    <a:pt x="144" y="134"/>
                    <a:pt x="144" y="134"/>
                  </a:cubicBezTo>
                  <a:cubicBezTo>
                    <a:pt x="145" y="134"/>
                    <a:pt x="145" y="134"/>
                    <a:pt x="145" y="134"/>
                  </a:cubicBezTo>
                  <a:cubicBezTo>
                    <a:pt x="145" y="134"/>
                    <a:pt x="145" y="134"/>
                    <a:pt x="145" y="134"/>
                  </a:cubicBezTo>
                  <a:cubicBezTo>
                    <a:pt x="146" y="134"/>
                    <a:pt x="146" y="134"/>
                    <a:pt x="146" y="134"/>
                  </a:cubicBezTo>
                  <a:cubicBezTo>
                    <a:pt x="147" y="134"/>
                    <a:pt x="147" y="134"/>
                    <a:pt x="147" y="134"/>
                  </a:cubicBezTo>
                  <a:cubicBezTo>
                    <a:pt x="148" y="135"/>
                    <a:pt x="148" y="135"/>
                    <a:pt x="148" y="135"/>
                  </a:cubicBezTo>
                  <a:cubicBezTo>
                    <a:pt x="149" y="134"/>
                    <a:pt x="149" y="134"/>
                    <a:pt x="149" y="134"/>
                  </a:cubicBezTo>
                  <a:cubicBezTo>
                    <a:pt x="150" y="134"/>
                    <a:pt x="150" y="134"/>
                    <a:pt x="150" y="134"/>
                  </a:cubicBezTo>
                  <a:cubicBezTo>
                    <a:pt x="150" y="135"/>
                    <a:pt x="150" y="135"/>
                    <a:pt x="150" y="135"/>
                  </a:cubicBezTo>
                  <a:cubicBezTo>
                    <a:pt x="150" y="135"/>
                    <a:pt x="150" y="135"/>
                    <a:pt x="150" y="135"/>
                  </a:cubicBezTo>
                  <a:cubicBezTo>
                    <a:pt x="151" y="134"/>
                    <a:pt x="151" y="134"/>
                    <a:pt x="151" y="134"/>
                  </a:cubicBezTo>
                  <a:cubicBezTo>
                    <a:pt x="151" y="134"/>
                    <a:pt x="151" y="134"/>
                    <a:pt x="151" y="134"/>
                  </a:cubicBezTo>
                  <a:cubicBezTo>
                    <a:pt x="152" y="134"/>
                    <a:pt x="152" y="134"/>
                    <a:pt x="152" y="134"/>
                  </a:cubicBezTo>
                  <a:cubicBezTo>
                    <a:pt x="152" y="135"/>
                    <a:pt x="152" y="135"/>
                    <a:pt x="152" y="135"/>
                  </a:cubicBezTo>
                  <a:cubicBezTo>
                    <a:pt x="152" y="135"/>
                    <a:pt x="152" y="135"/>
                    <a:pt x="152" y="135"/>
                  </a:cubicBezTo>
                  <a:cubicBezTo>
                    <a:pt x="152" y="135"/>
                    <a:pt x="152" y="135"/>
                    <a:pt x="152" y="135"/>
                  </a:cubicBezTo>
                  <a:cubicBezTo>
                    <a:pt x="153" y="135"/>
                    <a:pt x="153" y="135"/>
                    <a:pt x="153" y="135"/>
                  </a:cubicBezTo>
                  <a:cubicBezTo>
                    <a:pt x="153" y="135"/>
                    <a:pt x="153" y="135"/>
                    <a:pt x="153" y="135"/>
                  </a:cubicBezTo>
                  <a:cubicBezTo>
                    <a:pt x="154" y="135"/>
                    <a:pt x="154" y="135"/>
                    <a:pt x="154" y="135"/>
                  </a:cubicBezTo>
                  <a:cubicBezTo>
                    <a:pt x="154" y="135"/>
                    <a:pt x="154" y="135"/>
                    <a:pt x="154" y="135"/>
                  </a:cubicBezTo>
                  <a:cubicBezTo>
                    <a:pt x="155" y="135"/>
                    <a:pt x="155" y="135"/>
                    <a:pt x="155" y="135"/>
                  </a:cubicBezTo>
                  <a:cubicBezTo>
                    <a:pt x="155" y="134"/>
                    <a:pt x="155" y="134"/>
                    <a:pt x="155" y="134"/>
                  </a:cubicBezTo>
                  <a:cubicBezTo>
                    <a:pt x="156" y="134"/>
                    <a:pt x="156" y="134"/>
                    <a:pt x="156" y="134"/>
                  </a:cubicBezTo>
                  <a:cubicBezTo>
                    <a:pt x="157" y="134"/>
                    <a:pt x="157" y="134"/>
                    <a:pt x="157" y="134"/>
                  </a:cubicBezTo>
                  <a:cubicBezTo>
                    <a:pt x="158" y="133"/>
                    <a:pt x="158" y="133"/>
                    <a:pt x="158" y="133"/>
                  </a:cubicBezTo>
                  <a:cubicBezTo>
                    <a:pt x="159" y="133"/>
                    <a:pt x="159" y="133"/>
                    <a:pt x="159" y="133"/>
                  </a:cubicBezTo>
                  <a:cubicBezTo>
                    <a:pt x="160" y="133"/>
                    <a:pt x="160" y="133"/>
                    <a:pt x="160" y="133"/>
                  </a:cubicBezTo>
                  <a:cubicBezTo>
                    <a:pt x="160" y="133"/>
                    <a:pt x="160" y="133"/>
                    <a:pt x="160" y="133"/>
                  </a:cubicBezTo>
                  <a:cubicBezTo>
                    <a:pt x="160" y="133"/>
                    <a:pt x="160" y="133"/>
                    <a:pt x="160" y="133"/>
                  </a:cubicBezTo>
                  <a:cubicBezTo>
                    <a:pt x="161" y="133"/>
                    <a:pt x="161" y="133"/>
                    <a:pt x="161" y="133"/>
                  </a:cubicBezTo>
                  <a:cubicBezTo>
                    <a:pt x="162" y="133"/>
                    <a:pt x="162" y="133"/>
                    <a:pt x="162" y="133"/>
                  </a:cubicBezTo>
                  <a:cubicBezTo>
                    <a:pt x="162" y="133"/>
                    <a:pt x="162" y="133"/>
                    <a:pt x="162" y="133"/>
                  </a:cubicBezTo>
                  <a:cubicBezTo>
                    <a:pt x="164" y="133"/>
                    <a:pt x="164" y="133"/>
                    <a:pt x="164" y="133"/>
                  </a:cubicBezTo>
                  <a:cubicBezTo>
                    <a:pt x="166" y="132"/>
                    <a:pt x="166" y="132"/>
                    <a:pt x="166" y="132"/>
                  </a:cubicBezTo>
                  <a:cubicBezTo>
                    <a:pt x="166" y="131"/>
                    <a:pt x="166" y="131"/>
                    <a:pt x="166" y="131"/>
                  </a:cubicBezTo>
                  <a:cubicBezTo>
                    <a:pt x="166" y="131"/>
                    <a:pt x="166" y="131"/>
                    <a:pt x="166" y="131"/>
                  </a:cubicBezTo>
                  <a:cubicBezTo>
                    <a:pt x="167" y="132"/>
                    <a:pt x="167" y="132"/>
                    <a:pt x="167" y="132"/>
                  </a:cubicBezTo>
                  <a:cubicBezTo>
                    <a:pt x="167" y="131"/>
                    <a:pt x="167" y="131"/>
                    <a:pt x="167" y="131"/>
                  </a:cubicBezTo>
                  <a:cubicBezTo>
                    <a:pt x="168" y="131"/>
                    <a:pt x="168" y="131"/>
                    <a:pt x="168" y="131"/>
                  </a:cubicBezTo>
                  <a:cubicBezTo>
                    <a:pt x="168" y="130"/>
                    <a:pt x="168" y="130"/>
                    <a:pt x="168" y="130"/>
                  </a:cubicBezTo>
                  <a:cubicBezTo>
                    <a:pt x="168" y="130"/>
                    <a:pt x="168" y="130"/>
                    <a:pt x="168" y="130"/>
                  </a:cubicBezTo>
                  <a:cubicBezTo>
                    <a:pt x="168" y="130"/>
                    <a:pt x="168" y="130"/>
                    <a:pt x="168" y="130"/>
                  </a:cubicBezTo>
                  <a:cubicBezTo>
                    <a:pt x="169" y="130"/>
                    <a:pt x="169" y="130"/>
                    <a:pt x="169" y="130"/>
                  </a:cubicBezTo>
                  <a:cubicBezTo>
                    <a:pt x="169" y="130"/>
                    <a:pt x="169" y="130"/>
                    <a:pt x="169" y="130"/>
                  </a:cubicBezTo>
                  <a:cubicBezTo>
                    <a:pt x="169" y="129"/>
                    <a:pt x="169" y="129"/>
                    <a:pt x="169" y="129"/>
                  </a:cubicBezTo>
                  <a:cubicBezTo>
                    <a:pt x="169" y="129"/>
                    <a:pt x="169" y="129"/>
                    <a:pt x="169" y="129"/>
                  </a:cubicBezTo>
                  <a:cubicBezTo>
                    <a:pt x="170" y="129"/>
                    <a:pt x="170" y="129"/>
                    <a:pt x="170" y="129"/>
                  </a:cubicBezTo>
                  <a:cubicBezTo>
                    <a:pt x="170" y="130"/>
                    <a:pt x="170" y="130"/>
                    <a:pt x="170" y="130"/>
                  </a:cubicBezTo>
                  <a:cubicBezTo>
                    <a:pt x="170" y="130"/>
                    <a:pt x="170" y="130"/>
                    <a:pt x="170" y="130"/>
                  </a:cubicBezTo>
                  <a:cubicBezTo>
                    <a:pt x="170" y="131"/>
                    <a:pt x="170" y="131"/>
                    <a:pt x="170" y="131"/>
                  </a:cubicBezTo>
                  <a:cubicBezTo>
                    <a:pt x="170" y="131"/>
                    <a:pt x="170" y="131"/>
                    <a:pt x="170" y="131"/>
                  </a:cubicBezTo>
                  <a:cubicBezTo>
                    <a:pt x="170" y="131"/>
                    <a:pt x="170" y="131"/>
                    <a:pt x="170" y="131"/>
                  </a:cubicBezTo>
                  <a:cubicBezTo>
                    <a:pt x="169" y="132"/>
                    <a:pt x="169" y="132"/>
                    <a:pt x="169" y="132"/>
                  </a:cubicBezTo>
                  <a:cubicBezTo>
                    <a:pt x="169" y="132"/>
                    <a:pt x="169" y="132"/>
                    <a:pt x="169" y="132"/>
                  </a:cubicBezTo>
                  <a:cubicBezTo>
                    <a:pt x="169" y="132"/>
                    <a:pt x="169" y="132"/>
                    <a:pt x="169" y="132"/>
                  </a:cubicBezTo>
                  <a:cubicBezTo>
                    <a:pt x="170" y="133"/>
                    <a:pt x="170" y="133"/>
                    <a:pt x="170" y="133"/>
                  </a:cubicBezTo>
                  <a:cubicBezTo>
                    <a:pt x="170" y="133"/>
                    <a:pt x="170" y="133"/>
                    <a:pt x="170" y="133"/>
                  </a:cubicBezTo>
                  <a:cubicBezTo>
                    <a:pt x="171" y="133"/>
                    <a:pt x="171" y="133"/>
                    <a:pt x="171" y="133"/>
                  </a:cubicBezTo>
                  <a:cubicBezTo>
                    <a:pt x="171" y="133"/>
                    <a:pt x="171" y="133"/>
                    <a:pt x="171" y="133"/>
                  </a:cubicBezTo>
                  <a:cubicBezTo>
                    <a:pt x="172" y="133"/>
                    <a:pt x="172" y="133"/>
                    <a:pt x="172" y="133"/>
                  </a:cubicBezTo>
                  <a:cubicBezTo>
                    <a:pt x="172" y="134"/>
                    <a:pt x="172" y="134"/>
                    <a:pt x="172" y="134"/>
                  </a:cubicBezTo>
                  <a:cubicBezTo>
                    <a:pt x="172" y="134"/>
                    <a:pt x="172" y="134"/>
                    <a:pt x="172" y="134"/>
                  </a:cubicBezTo>
                  <a:cubicBezTo>
                    <a:pt x="172" y="134"/>
                    <a:pt x="172" y="134"/>
                    <a:pt x="172" y="134"/>
                  </a:cubicBezTo>
                  <a:cubicBezTo>
                    <a:pt x="173" y="134"/>
                    <a:pt x="173" y="134"/>
                    <a:pt x="173" y="134"/>
                  </a:cubicBezTo>
                  <a:cubicBezTo>
                    <a:pt x="173" y="134"/>
                    <a:pt x="173" y="134"/>
                    <a:pt x="173" y="134"/>
                  </a:cubicBezTo>
                  <a:cubicBezTo>
                    <a:pt x="173" y="134"/>
                    <a:pt x="173" y="134"/>
                    <a:pt x="173" y="134"/>
                  </a:cubicBezTo>
                  <a:cubicBezTo>
                    <a:pt x="173" y="135"/>
                    <a:pt x="173" y="135"/>
                    <a:pt x="173" y="135"/>
                  </a:cubicBezTo>
                  <a:cubicBezTo>
                    <a:pt x="172" y="135"/>
                    <a:pt x="172" y="135"/>
                    <a:pt x="172" y="135"/>
                  </a:cubicBezTo>
                  <a:cubicBezTo>
                    <a:pt x="172" y="135"/>
                    <a:pt x="172" y="135"/>
                    <a:pt x="172" y="135"/>
                  </a:cubicBezTo>
                  <a:cubicBezTo>
                    <a:pt x="172" y="136"/>
                    <a:pt x="172" y="136"/>
                    <a:pt x="172" y="136"/>
                  </a:cubicBezTo>
                  <a:cubicBezTo>
                    <a:pt x="172" y="136"/>
                    <a:pt x="172" y="136"/>
                    <a:pt x="172" y="136"/>
                  </a:cubicBezTo>
                  <a:cubicBezTo>
                    <a:pt x="173" y="136"/>
                    <a:pt x="173" y="136"/>
                    <a:pt x="173" y="136"/>
                  </a:cubicBezTo>
                  <a:cubicBezTo>
                    <a:pt x="173" y="136"/>
                    <a:pt x="173" y="136"/>
                    <a:pt x="173" y="136"/>
                  </a:cubicBezTo>
                  <a:cubicBezTo>
                    <a:pt x="174" y="136"/>
                    <a:pt x="174" y="136"/>
                    <a:pt x="174" y="136"/>
                  </a:cubicBezTo>
                  <a:cubicBezTo>
                    <a:pt x="175" y="135"/>
                    <a:pt x="175" y="135"/>
                    <a:pt x="175" y="135"/>
                  </a:cubicBezTo>
                  <a:cubicBezTo>
                    <a:pt x="175" y="135"/>
                    <a:pt x="175" y="135"/>
                    <a:pt x="175" y="135"/>
                  </a:cubicBezTo>
                  <a:cubicBezTo>
                    <a:pt x="175" y="136"/>
                    <a:pt x="175" y="136"/>
                    <a:pt x="175" y="136"/>
                  </a:cubicBezTo>
                  <a:cubicBezTo>
                    <a:pt x="175" y="137"/>
                    <a:pt x="175" y="137"/>
                    <a:pt x="175" y="137"/>
                  </a:cubicBezTo>
                  <a:cubicBezTo>
                    <a:pt x="176" y="137"/>
                    <a:pt x="176" y="137"/>
                    <a:pt x="176" y="137"/>
                  </a:cubicBezTo>
                  <a:cubicBezTo>
                    <a:pt x="176" y="137"/>
                    <a:pt x="176" y="137"/>
                    <a:pt x="176" y="137"/>
                  </a:cubicBezTo>
                  <a:cubicBezTo>
                    <a:pt x="177" y="137"/>
                    <a:pt x="177" y="137"/>
                    <a:pt x="177" y="137"/>
                  </a:cubicBezTo>
                  <a:cubicBezTo>
                    <a:pt x="177" y="137"/>
                    <a:pt x="177" y="137"/>
                    <a:pt x="177" y="137"/>
                  </a:cubicBezTo>
                  <a:cubicBezTo>
                    <a:pt x="178" y="137"/>
                    <a:pt x="178" y="137"/>
                    <a:pt x="178" y="137"/>
                  </a:cubicBezTo>
                  <a:cubicBezTo>
                    <a:pt x="178" y="138"/>
                    <a:pt x="178" y="138"/>
                    <a:pt x="178" y="138"/>
                  </a:cubicBezTo>
                  <a:cubicBezTo>
                    <a:pt x="179" y="138"/>
                    <a:pt x="179" y="138"/>
                    <a:pt x="179" y="138"/>
                  </a:cubicBezTo>
                  <a:cubicBezTo>
                    <a:pt x="179" y="137"/>
                    <a:pt x="179" y="137"/>
                    <a:pt x="179" y="137"/>
                  </a:cubicBezTo>
                  <a:cubicBezTo>
                    <a:pt x="179" y="137"/>
                    <a:pt x="179" y="137"/>
                    <a:pt x="179" y="137"/>
                  </a:cubicBezTo>
                  <a:cubicBezTo>
                    <a:pt x="180" y="137"/>
                    <a:pt x="180" y="137"/>
                    <a:pt x="180" y="137"/>
                  </a:cubicBezTo>
                  <a:cubicBezTo>
                    <a:pt x="180" y="137"/>
                    <a:pt x="180" y="137"/>
                    <a:pt x="180" y="137"/>
                  </a:cubicBezTo>
                  <a:cubicBezTo>
                    <a:pt x="180" y="138"/>
                    <a:pt x="180" y="138"/>
                    <a:pt x="180" y="138"/>
                  </a:cubicBezTo>
                  <a:cubicBezTo>
                    <a:pt x="180" y="138"/>
                    <a:pt x="180" y="138"/>
                    <a:pt x="180" y="138"/>
                  </a:cubicBezTo>
                  <a:cubicBezTo>
                    <a:pt x="181" y="138"/>
                    <a:pt x="181" y="138"/>
                    <a:pt x="181" y="138"/>
                  </a:cubicBezTo>
                  <a:cubicBezTo>
                    <a:pt x="181" y="137"/>
                    <a:pt x="181" y="137"/>
                    <a:pt x="181" y="137"/>
                  </a:cubicBezTo>
                  <a:cubicBezTo>
                    <a:pt x="182" y="137"/>
                    <a:pt x="182" y="137"/>
                    <a:pt x="182" y="137"/>
                  </a:cubicBezTo>
                  <a:cubicBezTo>
                    <a:pt x="182" y="138"/>
                    <a:pt x="182" y="138"/>
                    <a:pt x="182" y="138"/>
                  </a:cubicBezTo>
                  <a:cubicBezTo>
                    <a:pt x="182" y="138"/>
                    <a:pt x="182" y="138"/>
                    <a:pt x="182" y="138"/>
                  </a:cubicBezTo>
                  <a:cubicBezTo>
                    <a:pt x="183" y="137"/>
                    <a:pt x="183" y="137"/>
                    <a:pt x="183" y="137"/>
                  </a:cubicBezTo>
                  <a:cubicBezTo>
                    <a:pt x="183" y="137"/>
                    <a:pt x="183" y="137"/>
                    <a:pt x="183" y="137"/>
                  </a:cubicBezTo>
                  <a:cubicBezTo>
                    <a:pt x="183" y="137"/>
                    <a:pt x="183" y="137"/>
                    <a:pt x="183" y="137"/>
                  </a:cubicBezTo>
                  <a:cubicBezTo>
                    <a:pt x="184" y="137"/>
                    <a:pt x="184" y="137"/>
                    <a:pt x="184" y="137"/>
                  </a:cubicBezTo>
                  <a:cubicBezTo>
                    <a:pt x="184" y="137"/>
                    <a:pt x="184" y="137"/>
                    <a:pt x="184" y="137"/>
                  </a:cubicBezTo>
                  <a:cubicBezTo>
                    <a:pt x="184" y="137"/>
                    <a:pt x="184" y="137"/>
                    <a:pt x="184" y="137"/>
                  </a:cubicBezTo>
                  <a:cubicBezTo>
                    <a:pt x="185" y="137"/>
                    <a:pt x="185" y="137"/>
                    <a:pt x="185" y="137"/>
                  </a:cubicBezTo>
                  <a:close/>
                  <a:moveTo>
                    <a:pt x="267" y="165"/>
                  </a:moveTo>
                  <a:cubicBezTo>
                    <a:pt x="268" y="165"/>
                    <a:pt x="268" y="165"/>
                    <a:pt x="268" y="165"/>
                  </a:cubicBezTo>
                  <a:cubicBezTo>
                    <a:pt x="268" y="164"/>
                    <a:pt x="268" y="164"/>
                    <a:pt x="268" y="164"/>
                  </a:cubicBezTo>
                  <a:cubicBezTo>
                    <a:pt x="268" y="163"/>
                    <a:pt x="268" y="163"/>
                    <a:pt x="268" y="163"/>
                  </a:cubicBezTo>
                  <a:cubicBezTo>
                    <a:pt x="268" y="162"/>
                    <a:pt x="268" y="162"/>
                    <a:pt x="268" y="162"/>
                  </a:cubicBezTo>
                  <a:cubicBezTo>
                    <a:pt x="269" y="161"/>
                    <a:pt x="269" y="161"/>
                    <a:pt x="269" y="161"/>
                  </a:cubicBezTo>
                  <a:cubicBezTo>
                    <a:pt x="269" y="161"/>
                    <a:pt x="269" y="161"/>
                    <a:pt x="269" y="161"/>
                  </a:cubicBezTo>
                  <a:cubicBezTo>
                    <a:pt x="270" y="160"/>
                    <a:pt x="270" y="160"/>
                    <a:pt x="270" y="160"/>
                  </a:cubicBezTo>
                  <a:cubicBezTo>
                    <a:pt x="271" y="158"/>
                    <a:pt x="271" y="158"/>
                    <a:pt x="271" y="158"/>
                  </a:cubicBezTo>
                  <a:cubicBezTo>
                    <a:pt x="272" y="158"/>
                    <a:pt x="272" y="158"/>
                    <a:pt x="272" y="158"/>
                  </a:cubicBezTo>
                  <a:cubicBezTo>
                    <a:pt x="273" y="158"/>
                    <a:pt x="273" y="158"/>
                    <a:pt x="273" y="158"/>
                  </a:cubicBezTo>
                  <a:cubicBezTo>
                    <a:pt x="273" y="158"/>
                    <a:pt x="273" y="158"/>
                    <a:pt x="273" y="158"/>
                  </a:cubicBezTo>
                  <a:cubicBezTo>
                    <a:pt x="273" y="158"/>
                    <a:pt x="273" y="158"/>
                    <a:pt x="273" y="158"/>
                  </a:cubicBezTo>
                  <a:cubicBezTo>
                    <a:pt x="274" y="157"/>
                    <a:pt x="274" y="157"/>
                    <a:pt x="274" y="157"/>
                  </a:cubicBezTo>
                  <a:cubicBezTo>
                    <a:pt x="275" y="158"/>
                    <a:pt x="275" y="158"/>
                    <a:pt x="275" y="158"/>
                  </a:cubicBezTo>
                  <a:cubicBezTo>
                    <a:pt x="276" y="158"/>
                    <a:pt x="276" y="158"/>
                    <a:pt x="276" y="158"/>
                  </a:cubicBezTo>
                  <a:cubicBezTo>
                    <a:pt x="276" y="158"/>
                    <a:pt x="276" y="158"/>
                    <a:pt x="276" y="158"/>
                  </a:cubicBezTo>
                  <a:cubicBezTo>
                    <a:pt x="277" y="159"/>
                    <a:pt x="277" y="159"/>
                    <a:pt x="277" y="159"/>
                  </a:cubicBezTo>
                  <a:cubicBezTo>
                    <a:pt x="277" y="160"/>
                    <a:pt x="277" y="160"/>
                    <a:pt x="277" y="160"/>
                  </a:cubicBezTo>
                  <a:cubicBezTo>
                    <a:pt x="277" y="160"/>
                    <a:pt x="277" y="160"/>
                    <a:pt x="277" y="160"/>
                  </a:cubicBezTo>
                  <a:cubicBezTo>
                    <a:pt x="276" y="161"/>
                    <a:pt x="276" y="161"/>
                    <a:pt x="276" y="161"/>
                  </a:cubicBezTo>
                  <a:cubicBezTo>
                    <a:pt x="276" y="162"/>
                    <a:pt x="276" y="162"/>
                    <a:pt x="276" y="162"/>
                  </a:cubicBezTo>
                  <a:cubicBezTo>
                    <a:pt x="276" y="162"/>
                    <a:pt x="276" y="162"/>
                    <a:pt x="276" y="162"/>
                  </a:cubicBezTo>
                  <a:cubicBezTo>
                    <a:pt x="275" y="164"/>
                    <a:pt x="275" y="164"/>
                    <a:pt x="275" y="164"/>
                  </a:cubicBezTo>
                  <a:cubicBezTo>
                    <a:pt x="274" y="165"/>
                    <a:pt x="274" y="165"/>
                    <a:pt x="274" y="165"/>
                  </a:cubicBezTo>
                  <a:cubicBezTo>
                    <a:pt x="274" y="165"/>
                    <a:pt x="274" y="165"/>
                    <a:pt x="274" y="165"/>
                  </a:cubicBezTo>
                  <a:cubicBezTo>
                    <a:pt x="272" y="165"/>
                    <a:pt x="272" y="165"/>
                    <a:pt x="272" y="165"/>
                  </a:cubicBezTo>
                  <a:cubicBezTo>
                    <a:pt x="272" y="166"/>
                    <a:pt x="272" y="166"/>
                    <a:pt x="272" y="166"/>
                  </a:cubicBezTo>
                  <a:cubicBezTo>
                    <a:pt x="272" y="166"/>
                    <a:pt x="272" y="166"/>
                    <a:pt x="272" y="166"/>
                  </a:cubicBezTo>
                  <a:cubicBezTo>
                    <a:pt x="271" y="166"/>
                    <a:pt x="271" y="166"/>
                    <a:pt x="271" y="166"/>
                  </a:cubicBezTo>
                  <a:cubicBezTo>
                    <a:pt x="270" y="166"/>
                    <a:pt x="270" y="166"/>
                    <a:pt x="270" y="166"/>
                  </a:cubicBezTo>
                  <a:cubicBezTo>
                    <a:pt x="269" y="166"/>
                    <a:pt x="269" y="166"/>
                    <a:pt x="269" y="166"/>
                  </a:cubicBezTo>
                  <a:cubicBezTo>
                    <a:pt x="268" y="166"/>
                    <a:pt x="268" y="166"/>
                    <a:pt x="268" y="166"/>
                  </a:cubicBezTo>
                  <a:cubicBezTo>
                    <a:pt x="268" y="166"/>
                    <a:pt x="268" y="166"/>
                    <a:pt x="268" y="166"/>
                  </a:cubicBezTo>
                  <a:cubicBezTo>
                    <a:pt x="267" y="165"/>
                    <a:pt x="267" y="165"/>
                    <a:pt x="267" y="165"/>
                  </a:cubicBezTo>
                  <a:close/>
                  <a:moveTo>
                    <a:pt x="189" y="135"/>
                  </a:moveTo>
                  <a:cubicBezTo>
                    <a:pt x="189" y="134"/>
                    <a:pt x="189" y="134"/>
                    <a:pt x="189" y="134"/>
                  </a:cubicBezTo>
                  <a:cubicBezTo>
                    <a:pt x="189" y="134"/>
                    <a:pt x="189" y="134"/>
                    <a:pt x="189" y="134"/>
                  </a:cubicBezTo>
                  <a:cubicBezTo>
                    <a:pt x="189" y="134"/>
                    <a:pt x="189" y="134"/>
                    <a:pt x="189" y="134"/>
                  </a:cubicBezTo>
                  <a:cubicBezTo>
                    <a:pt x="189" y="133"/>
                    <a:pt x="189" y="133"/>
                    <a:pt x="189" y="133"/>
                  </a:cubicBezTo>
                  <a:cubicBezTo>
                    <a:pt x="189" y="133"/>
                    <a:pt x="189" y="133"/>
                    <a:pt x="189" y="133"/>
                  </a:cubicBezTo>
                  <a:cubicBezTo>
                    <a:pt x="190" y="133"/>
                    <a:pt x="190" y="133"/>
                    <a:pt x="190" y="133"/>
                  </a:cubicBezTo>
                  <a:cubicBezTo>
                    <a:pt x="190" y="133"/>
                    <a:pt x="190" y="133"/>
                    <a:pt x="190" y="133"/>
                  </a:cubicBezTo>
                  <a:cubicBezTo>
                    <a:pt x="190" y="133"/>
                    <a:pt x="190" y="133"/>
                    <a:pt x="190" y="133"/>
                  </a:cubicBezTo>
                  <a:cubicBezTo>
                    <a:pt x="190" y="134"/>
                    <a:pt x="190" y="134"/>
                    <a:pt x="190" y="134"/>
                  </a:cubicBezTo>
                  <a:cubicBezTo>
                    <a:pt x="190" y="134"/>
                    <a:pt x="190" y="134"/>
                    <a:pt x="190" y="134"/>
                  </a:cubicBezTo>
                  <a:cubicBezTo>
                    <a:pt x="189" y="134"/>
                    <a:pt x="189" y="134"/>
                    <a:pt x="189" y="134"/>
                  </a:cubicBezTo>
                  <a:cubicBezTo>
                    <a:pt x="189" y="135"/>
                    <a:pt x="189" y="135"/>
                    <a:pt x="189" y="135"/>
                  </a:cubicBezTo>
                  <a:cubicBezTo>
                    <a:pt x="189" y="135"/>
                    <a:pt x="189" y="135"/>
                    <a:pt x="189" y="135"/>
                  </a:cubicBezTo>
                  <a:close/>
                  <a:moveTo>
                    <a:pt x="181" y="141"/>
                  </a:moveTo>
                  <a:cubicBezTo>
                    <a:pt x="182" y="141"/>
                    <a:pt x="182" y="141"/>
                    <a:pt x="182" y="141"/>
                  </a:cubicBezTo>
                  <a:cubicBezTo>
                    <a:pt x="182" y="140"/>
                    <a:pt x="182" y="140"/>
                    <a:pt x="182" y="140"/>
                  </a:cubicBezTo>
                  <a:cubicBezTo>
                    <a:pt x="182" y="140"/>
                    <a:pt x="182" y="140"/>
                    <a:pt x="182" y="140"/>
                  </a:cubicBezTo>
                  <a:cubicBezTo>
                    <a:pt x="182" y="139"/>
                    <a:pt x="182" y="139"/>
                    <a:pt x="182" y="139"/>
                  </a:cubicBezTo>
                  <a:cubicBezTo>
                    <a:pt x="182" y="139"/>
                    <a:pt x="182" y="139"/>
                    <a:pt x="182" y="139"/>
                  </a:cubicBezTo>
                  <a:cubicBezTo>
                    <a:pt x="182" y="139"/>
                    <a:pt x="182" y="139"/>
                    <a:pt x="182" y="139"/>
                  </a:cubicBezTo>
                  <a:cubicBezTo>
                    <a:pt x="181" y="140"/>
                    <a:pt x="181" y="140"/>
                    <a:pt x="181" y="140"/>
                  </a:cubicBezTo>
                  <a:cubicBezTo>
                    <a:pt x="181" y="140"/>
                    <a:pt x="181" y="140"/>
                    <a:pt x="181" y="140"/>
                  </a:cubicBezTo>
                  <a:cubicBezTo>
                    <a:pt x="180" y="140"/>
                    <a:pt x="180" y="140"/>
                    <a:pt x="180" y="140"/>
                  </a:cubicBezTo>
                  <a:cubicBezTo>
                    <a:pt x="181" y="141"/>
                    <a:pt x="181" y="141"/>
                    <a:pt x="181" y="141"/>
                  </a:cubicBezTo>
                  <a:cubicBezTo>
                    <a:pt x="181" y="141"/>
                    <a:pt x="181" y="141"/>
                    <a:pt x="181" y="141"/>
                  </a:cubicBezTo>
                  <a:close/>
                  <a:moveTo>
                    <a:pt x="190" y="140"/>
                  </a:moveTo>
                  <a:cubicBezTo>
                    <a:pt x="189" y="140"/>
                    <a:pt x="189" y="140"/>
                    <a:pt x="189" y="140"/>
                  </a:cubicBezTo>
                  <a:cubicBezTo>
                    <a:pt x="189" y="140"/>
                    <a:pt x="189" y="140"/>
                    <a:pt x="189" y="140"/>
                  </a:cubicBezTo>
                  <a:cubicBezTo>
                    <a:pt x="189" y="141"/>
                    <a:pt x="189" y="141"/>
                    <a:pt x="189" y="141"/>
                  </a:cubicBezTo>
                  <a:cubicBezTo>
                    <a:pt x="188" y="140"/>
                    <a:pt x="188" y="140"/>
                    <a:pt x="188" y="140"/>
                  </a:cubicBezTo>
                  <a:cubicBezTo>
                    <a:pt x="188" y="140"/>
                    <a:pt x="188" y="140"/>
                    <a:pt x="188" y="140"/>
                  </a:cubicBezTo>
                  <a:cubicBezTo>
                    <a:pt x="189" y="139"/>
                    <a:pt x="189" y="139"/>
                    <a:pt x="189" y="139"/>
                  </a:cubicBezTo>
                  <a:cubicBezTo>
                    <a:pt x="189" y="138"/>
                    <a:pt x="189" y="138"/>
                    <a:pt x="189" y="138"/>
                  </a:cubicBezTo>
                  <a:cubicBezTo>
                    <a:pt x="190" y="138"/>
                    <a:pt x="190" y="138"/>
                    <a:pt x="190" y="138"/>
                  </a:cubicBezTo>
                  <a:cubicBezTo>
                    <a:pt x="190" y="138"/>
                    <a:pt x="190" y="138"/>
                    <a:pt x="190" y="138"/>
                  </a:cubicBezTo>
                  <a:cubicBezTo>
                    <a:pt x="190" y="138"/>
                    <a:pt x="190" y="138"/>
                    <a:pt x="190" y="138"/>
                  </a:cubicBezTo>
                  <a:cubicBezTo>
                    <a:pt x="191" y="139"/>
                    <a:pt x="191" y="139"/>
                    <a:pt x="191" y="139"/>
                  </a:cubicBezTo>
                  <a:cubicBezTo>
                    <a:pt x="190" y="140"/>
                    <a:pt x="190" y="140"/>
                    <a:pt x="190" y="140"/>
                  </a:cubicBezTo>
                  <a:close/>
                  <a:moveTo>
                    <a:pt x="191" y="139"/>
                  </a:moveTo>
                  <a:cubicBezTo>
                    <a:pt x="191" y="138"/>
                    <a:pt x="191" y="138"/>
                    <a:pt x="191" y="138"/>
                  </a:cubicBezTo>
                  <a:cubicBezTo>
                    <a:pt x="191" y="138"/>
                    <a:pt x="191" y="138"/>
                    <a:pt x="191" y="138"/>
                  </a:cubicBezTo>
                  <a:cubicBezTo>
                    <a:pt x="191" y="137"/>
                    <a:pt x="191" y="137"/>
                    <a:pt x="191" y="137"/>
                  </a:cubicBezTo>
                  <a:cubicBezTo>
                    <a:pt x="192" y="137"/>
                    <a:pt x="192" y="137"/>
                    <a:pt x="192" y="137"/>
                  </a:cubicBezTo>
                  <a:cubicBezTo>
                    <a:pt x="192" y="137"/>
                    <a:pt x="192" y="137"/>
                    <a:pt x="192" y="137"/>
                  </a:cubicBezTo>
                  <a:cubicBezTo>
                    <a:pt x="192" y="138"/>
                    <a:pt x="192" y="138"/>
                    <a:pt x="192" y="138"/>
                  </a:cubicBezTo>
                  <a:cubicBezTo>
                    <a:pt x="192" y="138"/>
                    <a:pt x="192" y="138"/>
                    <a:pt x="192" y="138"/>
                  </a:cubicBezTo>
                  <a:cubicBezTo>
                    <a:pt x="192" y="138"/>
                    <a:pt x="191" y="139"/>
                    <a:pt x="191" y="139"/>
                  </a:cubicBezTo>
                  <a:close/>
                  <a:moveTo>
                    <a:pt x="208" y="139"/>
                  </a:moveTo>
                  <a:cubicBezTo>
                    <a:pt x="208" y="137"/>
                    <a:pt x="208" y="137"/>
                    <a:pt x="208" y="137"/>
                  </a:cubicBezTo>
                  <a:cubicBezTo>
                    <a:pt x="209" y="137"/>
                    <a:pt x="209" y="137"/>
                    <a:pt x="209" y="137"/>
                  </a:cubicBezTo>
                  <a:cubicBezTo>
                    <a:pt x="210" y="137"/>
                    <a:pt x="210" y="137"/>
                    <a:pt x="210" y="137"/>
                  </a:cubicBezTo>
                  <a:cubicBezTo>
                    <a:pt x="210" y="138"/>
                    <a:pt x="210" y="138"/>
                    <a:pt x="210" y="138"/>
                  </a:cubicBezTo>
                  <a:cubicBezTo>
                    <a:pt x="209" y="139"/>
                    <a:pt x="209" y="139"/>
                    <a:pt x="209" y="139"/>
                  </a:cubicBezTo>
                  <a:cubicBezTo>
                    <a:pt x="209" y="139"/>
                    <a:pt x="209" y="139"/>
                    <a:pt x="209" y="139"/>
                  </a:cubicBezTo>
                  <a:cubicBezTo>
                    <a:pt x="209" y="139"/>
                    <a:pt x="209" y="139"/>
                    <a:pt x="209" y="139"/>
                  </a:cubicBezTo>
                  <a:cubicBezTo>
                    <a:pt x="209" y="138"/>
                    <a:pt x="209" y="138"/>
                    <a:pt x="209" y="138"/>
                  </a:cubicBezTo>
                  <a:cubicBezTo>
                    <a:pt x="208" y="138"/>
                    <a:pt x="208" y="138"/>
                    <a:pt x="208" y="138"/>
                  </a:cubicBezTo>
                  <a:cubicBezTo>
                    <a:pt x="208" y="139"/>
                    <a:pt x="208" y="139"/>
                    <a:pt x="208" y="139"/>
                  </a:cubicBezTo>
                  <a:cubicBezTo>
                    <a:pt x="208" y="139"/>
                    <a:pt x="208" y="139"/>
                    <a:pt x="208" y="139"/>
                  </a:cubicBezTo>
                  <a:close/>
                  <a:moveTo>
                    <a:pt x="207" y="138"/>
                  </a:moveTo>
                  <a:cubicBezTo>
                    <a:pt x="207" y="138"/>
                    <a:pt x="207" y="138"/>
                    <a:pt x="207" y="138"/>
                  </a:cubicBezTo>
                  <a:cubicBezTo>
                    <a:pt x="208" y="137"/>
                    <a:pt x="208" y="137"/>
                    <a:pt x="208" y="137"/>
                  </a:cubicBezTo>
                  <a:cubicBezTo>
                    <a:pt x="207" y="136"/>
                    <a:pt x="207" y="136"/>
                    <a:pt x="207" y="136"/>
                  </a:cubicBezTo>
                  <a:cubicBezTo>
                    <a:pt x="207" y="137"/>
                    <a:pt x="207" y="137"/>
                    <a:pt x="207" y="137"/>
                  </a:cubicBezTo>
                  <a:cubicBezTo>
                    <a:pt x="207" y="138"/>
                    <a:pt x="207" y="138"/>
                    <a:pt x="207" y="138"/>
                  </a:cubicBezTo>
                  <a:close/>
                  <a:moveTo>
                    <a:pt x="206" y="145"/>
                  </a:moveTo>
                  <a:cubicBezTo>
                    <a:pt x="207" y="144"/>
                    <a:pt x="207" y="144"/>
                    <a:pt x="207" y="144"/>
                  </a:cubicBezTo>
                  <a:cubicBezTo>
                    <a:pt x="208" y="144"/>
                    <a:pt x="208" y="144"/>
                    <a:pt x="208" y="144"/>
                  </a:cubicBezTo>
                  <a:cubicBezTo>
                    <a:pt x="208" y="143"/>
                    <a:pt x="208" y="143"/>
                    <a:pt x="208" y="143"/>
                  </a:cubicBezTo>
                  <a:cubicBezTo>
                    <a:pt x="207" y="143"/>
                    <a:pt x="207" y="143"/>
                    <a:pt x="207" y="143"/>
                  </a:cubicBezTo>
                  <a:cubicBezTo>
                    <a:pt x="207" y="143"/>
                    <a:pt x="207" y="143"/>
                    <a:pt x="207" y="143"/>
                  </a:cubicBezTo>
                  <a:cubicBezTo>
                    <a:pt x="207" y="141"/>
                    <a:pt x="207" y="141"/>
                    <a:pt x="207" y="141"/>
                  </a:cubicBezTo>
                  <a:cubicBezTo>
                    <a:pt x="208" y="140"/>
                    <a:pt x="208" y="140"/>
                    <a:pt x="208" y="140"/>
                  </a:cubicBezTo>
                  <a:cubicBezTo>
                    <a:pt x="207" y="141"/>
                    <a:pt x="207" y="141"/>
                    <a:pt x="207" y="141"/>
                  </a:cubicBezTo>
                  <a:cubicBezTo>
                    <a:pt x="206" y="142"/>
                    <a:pt x="206" y="142"/>
                    <a:pt x="206" y="142"/>
                  </a:cubicBezTo>
                  <a:cubicBezTo>
                    <a:pt x="206" y="141"/>
                    <a:pt x="206" y="141"/>
                    <a:pt x="206" y="141"/>
                  </a:cubicBezTo>
                  <a:cubicBezTo>
                    <a:pt x="207" y="139"/>
                    <a:pt x="207" y="139"/>
                    <a:pt x="207" y="139"/>
                  </a:cubicBezTo>
                  <a:cubicBezTo>
                    <a:pt x="206" y="137"/>
                    <a:pt x="206" y="137"/>
                    <a:pt x="206" y="137"/>
                  </a:cubicBezTo>
                  <a:cubicBezTo>
                    <a:pt x="205" y="136"/>
                    <a:pt x="205" y="136"/>
                    <a:pt x="205" y="136"/>
                  </a:cubicBezTo>
                  <a:cubicBezTo>
                    <a:pt x="205" y="135"/>
                    <a:pt x="205" y="135"/>
                    <a:pt x="205" y="135"/>
                  </a:cubicBezTo>
                  <a:cubicBezTo>
                    <a:pt x="204" y="135"/>
                    <a:pt x="204" y="135"/>
                    <a:pt x="204" y="135"/>
                  </a:cubicBezTo>
                  <a:cubicBezTo>
                    <a:pt x="204" y="136"/>
                    <a:pt x="204" y="136"/>
                    <a:pt x="204" y="136"/>
                  </a:cubicBezTo>
                  <a:cubicBezTo>
                    <a:pt x="204" y="135"/>
                    <a:pt x="204" y="135"/>
                    <a:pt x="204" y="135"/>
                  </a:cubicBezTo>
                  <a:cubicBezTo>
                    <a:pt x="204" y="134"/>
                    <a:pt x="204" y="134"/>
                    <a:pt x="204" y="134"/>
                  </a:cubicBezTo>
                  <a:cubicBezTo>
                    <a:pt x="204" y="134"/>
                    <a:pt x="204" y="134"/>
                    <a:pt x="204" y="134"/>
                  </a:cubicBezTo>
                  <a:cubicBezTo>
                    <a:pt x="204" y="133"/>
                    <a:pt x="204" y="133"/>
                    <a:pt x="204" y="133"/>
                  </a:cubicBezTo>
                  <a:cubicBezTo>
                    <a:pt x="204" y="132"/>
                    <a:pt x="204" y="132"/>
                    <a:pt x="204" y="132"/>
                  </a:cubicBezTo>
                  <a:cubicBezTo>
                    <a:pt x="203" y="132"/>
                    <a:pt x="203" y="132"/>
                    <a:pt x="203" y="132"/>
                  </a:cubicBezTo>
                  <a:cubicBezTo>
                    <a:pt x="202" y="133"/>
                    <a:pt x="202" y="133"/>
                    <a:pt x="202" y="133"/>
                  </a:cubicBezTo>
                  <a:cubicBezTo>
                    <a:pt x="201" y="135"/>
                    <a:pt x="201" y="135"/>
                    <a:pt x="201" y="135"/>
                  </a:cubicBezTo>
                  <a:cubicBezTo>
                    <a:pt x="201" y="136"/>
                    <a:pt x="201" y="136"/>
                    <a:pt x="201" y="136"/>
                  </a:cubicBezTo>
                  <a:cubicBezTo>
                    <a:pt x="201" y="136"/>
                    <a:pt x="201" y="136"/>
                    <a:pt x="201" y="136"/>
                  </a:cubicBezTo>
                  <a:cubicBezTo>
                    <a:pt x="200" y="135"/>
                    <a:pt x="200" y="135"/>
                    <a:pt x="200" y="135"/>
                  </a:cubicBezTo>
                  <a:cubicBezTo>
                    <a:pt x="200" y="135"/>
                    <a:pt x="200" y="135"/>
                    <a:pt x="200" y="135"/>
                  </a:cubicBezTo>
                  <a:cubicBezTo>
                    <a:pt x="200" y="136"/>
                    <a:pt x="200" y="136"/>
                    <a:pt x="200" y="136"/>
                  </a:cubicBezTo>
                  <a:cubicBezTo>
                    <a:pt x="199" y="136"/>
                    <a:pt x="199" y="136"/>
                    <a:pt x="199" y="136"/>
                  </a:cubicBezTo>
                  <a:cubicBezTo>
                    <a:pt x="200" y="136"/>
                    <a:pt x="200" y="136"/>
                    <a:pt x="200" y="136"/>
                  </a:cubicBezTo>
                  <a:cubicBezTo>
                    <a:pt x="199" y="137"/>
                    <a:pt x="199" y="137"/>
                    <a:pt x="199" y="137"/>
                  </a:cubicBezTo>
                  <a:cubicBezTo>
                    <a:pt x="198" y="137"/>
                    <a:pt x="198" y="137"/>
                    <a:pt x="198" y="137"/>
                  </a:cubicBezTo>
                  <a:cubicBezTo>
                    <a:pt x="198" y="138"/>
                    <a:pt x="198" y="138"/>
                    <a:pt x="198" y="138"/>
                  </a:cubicBezTo>
                  <a:cubicBezTo>
                    <a:pt x="196" y="138"/>
                    <a:pt x="196" y="138"/>
                    <a:pt x="196" y="138"/>
                  </a:cubicBezTo>
                  <a:cubicBezTo>
                    <a:pt x="196" y="138"/>
                    <a:pt x="196" y="138"/>
                    <a:pt x="196" y="138"/>
                  </a:cubicBezTo>
                  <a:cubicBezTo>
                    <a:pt x="195" y="138"/>
                    <a:pt x="195" y="138"/>
                    <a:pt x="195" y="138"/>
                  </a:cubicBezTo>
                  <a:cubicBezTo>
                    <a:pt x="193" y="139"/>
                    <a:pt x="193" y="139"/>
                    <a:pt x="193" y="139"/>
                  </a:cubicBezTo>
                  <a:cubicBezTo>
                    <a:pt x="193" y="140"/>
                    <a:pt x="193" y="140"/>
                    <a:pt x="193" y="140"/>
                  </a:cubicBezTo>
                  <a:cubicBezTo>
                    <a:pt x="194" y="141"/>
                    <a:pt x="194" y="141"/>
                    <a:pt x="194" y="141"/>
                  </a:cubicBezTo>
                  <a:cubicBezTo>
                    <a:pt x="195" y="140"/>
                    <a:pt x="195" y="140"/>
                    <a:pt x="195" y="140"/>
                  </a:cubicBezTo>
                  <a:cubicBezTo>
                    <a:pt x="195" y="140"/>
                    <a:pt x="195" y="140"/>
                    <a:pt x="195" y="140"/>
                  </a:cubicBezTo>
                  <a:cubicBezTo>
                    <a:pt x="195" y="139"/>
                    <a:pt x="195" y="139"/>
                    <a:pt x="195" y="139"/>
                  </a:cubicBezTo>
                  <a:cubicBezTo>
                    <a:pt x="196" y="140"/>
                    <a:pt x="196" y="140"/>
                    <a:pt x="196" y="140"/>
                  </a:cubicBezTo>
                  <a:cubicBezTo>
                    <a:pt x="196" y="141"/>
                    <a:pt x="196" y="141"/>
                    <a:pt x="196" y="141"/>
                  </a:cubicBezTo>
                  <a:cubicBezTo>
                    <a:pt x="197" y="142"/>
                    <a:pt x="197" y="142"/>
                    <a:pt x="197" y="142"/>
                  </a:cubicBezTo>
                  <a:cubicBezTo>
                    <a:pt x="197" y="141"/>
                    <a:pt x="197" y="141"/>
                    <a:pt x="197" y="141"/>
                  </a:cubicBezTo>
                  <a:cubicBezTo>
                    <a:pt x="197" y="141"/>
                    <a:pt x="197" y="141"/>
                    <a:pt x="197" y="141"/>
                  </a:cubicBezTo>
                  <a:cubicBezTo>
                    <a:pt x="197" y="142"/>
                    <a:pt x="197" y="142"/>
                    <a:pt x="197" y="142"/>
                  </a:cubicBezTo>
                  <a:cubicBezTo>
                    <a:pt x="198" y="143"/>
                    <a:pt x="198" y="143"/>
                    <a:pt x="198" y="143"/>
                  </a:cubicBezTo>
                  <a:cubicBezTo>
                    <a:pt x="199" y="143"/>
                    <a:pt x="199" y="143"/>
                    <a:pt x="199" y="143"/>
                  </a:cubicBezTo>
                  <a:cubicBezTo>
                    <a:pt x="199" y="145"/>
                    <a:pt x="199" y="145"/>
                    <a:pt x="199" y="145"/>
                  </a:cubicBezTo>
                  <a:cubicBezTo>
                    <a:pt x="200" y="145"/>
                    <a:pt x="200" y="145"/>
                    <a:pt x="200" y="145"/>
                  </a:cubicBezTo>
                  <a:cubicBezTo>
                    <a:pt x="201" y="144"/>
                    <a:pt x="201" y="144"/>
                    <a:pt x="201" y="144"/>
                  </a:cubicBezTo>
                  <a:cubicBezTo>
                    <a:pt x="201" y="145"/>
                    <a:pt x="201" y="145"/>
                    <a:pt x="201" y="145"/>
                  </a:cubicBezTo>
                  <a:cubicBezTo>
                    <a:pt x="202" y="146"/>
                    <a:pt x="202" y="146"/>
                    <a:pt x="202" y="146"/>
                  </a:cubicBezTo>
                  <a:cubicBezTo>
                    <a:pt x="203" y="146"/>
                    <a:pt x="203" y="146"/>
                    <a:pt x="203" y="146"/>
                  </a:cubicBezTo>
                  <a:cubicBezTo>
                    <a:pt x="203" y="146"/>
                    <a:pt x="203" y="146"/>
                    <a:pt x="203" y="146"/>
                  </a:cubicBezTo>
                  <a:cubicBezTo>
                    <a:pt x="204" y="145"/>
                    <a:pt x="204" y="145"/>
                    <a:pt x="204" y="145"/>
                  </a:cubicBezTo>
                  <a:cubicBezTo>
                    <a:pt x="205" y="145"/>
                    <a:pt x="205" y="145"/>
                    <a:pt x="205" y="145"/>
                  </a:cubicBezTo>
                  <a:cubicBezTo>
                    <a:pt x="206" y="144"/>
                    <a:pt x="206" y="144"/>
                    <a:pt x="206" y="144"/>
                  </a:cubicBezTo>
                  <a:cubicBezTo>
                    <a:pt x="206" y="145"/>
                    <a:pt x="206" y="145"/>
                    <a:pt x="206" y="145"/>
                  </a:cubicBezTo>
                  <a:close/>
                  <a:moveTo>
                    <a:pt x="297" y="139"/>
                  </a:moveTo>
                  <a:cubicBezTo>
                    <a:pt x="297" y="139"/>
                    <a:pt x="297" y="139"/>
                    <a:pt x="297" y="139"/>
                  </a:cubicBezTo>
                  <a:cubicBezTo>
                    <a:pt x="297" y="138"/>
                    <a:pt x="297" y="138"/>
                    <a:pt x="297" y="138"/>
                  </a:cubicBezTo>
                  <a:cubicBezTo>
                    <a:pt x="297" y="137"/>
                    <a:pt x="297" y="137"/>
                    <a:pt x="297" y="137"/>
                  </a:cubicBezTo>
                  <a:cubicBezTo>
                    <a:pt x="298" y="137"/>
                    <a:pt x="298" y="137"/>
                    <a:pt x="298" y="137"/>
                  </a:cubicBezTo>
                  <a:cubicBezTo>
                    <a:pt x="299" y="137"/>
                    <a:pt x="299" y="137"/>
                    <a:pt x="299" y="137"/>
                  </a:cubicBezTo>
                  <a:cubicBezTo>
                    <a:pt x="299" y="138"/>
                    <a:pt x="299" y="138"/>
                    <a:pt x="299" y="138"/>
                  </a:cubicBezTo>
                  <a:cubicBezTo>
                    <a:pt x="299" y="138"/>
                    <a:pt x="299" y="138"/>
                    <a:pt x="299" y="138"/>
                  </a:cubicBezTo>
                  <a:cubicBezTo>
                    <a:pt x="300" y="138"/>
                    <a:pt x="300" y="138"/>
                    <a:pt x="300" y="138"/>
                  </a:cubicBezTo>
                  <a:cubicBezTo>
                    <a:pt x="299" y="139"/>
                    <a:pt x="299" y="139"/>
                    <a:pt x="299" y="139"/>
                  </a:cubicBezTo>
                  <a:cubicBezTo>
                    <a:pt x="298" y="139"/>
                    <a:pt x="298" y="139"/>
                    <a:pt x="298" y="139"/>
                  </a:cubicBezTo>
                  <a:cubicBezTo>
                    <a:pt x="298" y="139"/>
                    <a:pt x="298" y="139"/>
                    <a:pt x="298" y="139"/>
                  </a:cubicBezTo>
                  <a:cubicBezTo>
                    <a:pt x="298" y="139"/>
                    <a:pt x="298" y="139"/>
                    <a:pt x="298" y="139"/>
                  </a:cubicBezTo>
                  <a:cubicBezTo>
                    <a:pt x="297" y="139"/>
                    <a:pt x="297" y="139"/>
                    <a:pt x="297" y="139"/>
                  </a:cubicBezTo>
                  <a:cubicBezTo>
                    <a:pt x="297" y="139"/>
                    <a:pt x="297" y="139"/>
                    <a:pt x="297" y="139"/>
                  </a:cubicBezTo>
                  <a:close/>
                  <a:moveTo>
                    <a:pt x="295" y="209"/>
                  </a:moveTo>
                  <a:cubicBezTo>
                    <a:pt x="294" y="209"/>
                    <a:pt x="294" y="209"/>
                    <a:pt x="294" y="209"/>
                  </a:cubicBezTo>
                  <a:cubicBezTo>
                    <a:pt x="293" y="209"/>
                    <a:pt x="293" y="209"/>
                    <a:pt x="293" y="209"/>
                  </a:cubicBezTo>
                  <a:cubicBezTo>
                    <a:pt x="292" y="209"/>
                    <a:pt x="292" y="209"/>
                    <a:pt x="292" y="209"/>
                  </a:cubicBezTo>
                  <a:cubicBezTo>
                    <a:pt x="291" y="208"/>
                    <a:pt x="291" y="208"/>
                    <a:pt x="291" y="208"/>
                  </a:cubicBezTo>
                  <a:cubicBezTo>
                    <a:pt x="291" y="208"/>
                    <a:pt x="291" y="208"/>
                    <a:pt x="291" y="208"/>
                  </a:cubicBezTo>
                  <a:cubicBezTo>
                    <a:pt x="290" y="207"/>
                    <a:pt x="290" y="207"/>
                    <a:pt x="290" y="207"/>
                  </a:cubicBezTo>
                  <a:cubicBezTo>
                    <a:pt x="289" y="207"/>
                    <a:pt x="289" y="207"/>
                    <a:pt x="289" y="207"/>
                  </a:cubicBezTo>
                  <a:cubicBezTo>
                    <a:pt x="289" y="206"/>
                    <a:pt x="289" y="206"/>
                    <a:pt x="289" y="206"/>
                  </a:cubicBezTo>
                  <a:cubicBezTo>
                    <a:pt x="288" y="206"/>
                    <a:pt x="288" y="206"/>
                    <a:pt x="288" y="206"/>
                  </a:cubicBezTo>
                  <a:cubicBezTo>
                    <a:pt x="288" y="206"/>
                    <a:pt x="288" y="206"/>
                    <a:pt x="288" y="206"/>
                  </a:cubicBezTo>
                  <a:cubicBezTo>
                    <a:pt x="287" y="206"/>
                    <a:pt x="287" y="206"/>
                    <a:pt x="287" y="206"/>
                  </a:cubicBezTo>
                  <a:cubicBezTo>
                    <a:pt x="286" y="206"/>
                    <a:pt x="286" y="206"/>
                    <a:pt x="286" y="206"/>
                  </a:cubicBezTo>
                  <a:cubicBezTo>
                    <a:pt x="286" y="205"/>
                    <a:pt x="286" y="205"/>
                    <a:pt x="286" y="205"/>
                  </a:cubicBezTo>
                  <a:cubicBezTo>
                    <a:pt x="285" y="205"/>
                    <a:pt x="285" y="205"/>
                    <a:pt x="285" y="205"/>
                  </a:cubicBezTo>
                  <a:cubicBezTo>
                    <a:pt x="285" y="205"/>
                    <a:pt x="285" y="205"/>
                    <a:pt x="285" y="205"/>
                  </a:cubicBezTo>
                  <a:cubicBezTo>
                    <a:pt x="284" y="204"/>
                    <a:pt x="284" y="204"/>
                    <a:pt x="284" y="204"/>
                  </a:cubicBezTo>
                  <a:cubicBezTo>
                    <a:pt x="284" y="204"/>
                    <a:pt x="284" y="204"/>
                    <a:pt x="284" y="204"/>
                  </a:cubicBezTo>
                  <a:cubicBezTo>
                    <a:pt x="284" y="204"/>
                    <a:pt x="284" y="204"/>
                    <a:pt x="284" y="204"/>
                  </a:cubicBezTo>
                  <a:cubicBezTo>
                    <a:pt x="283" y="203"/>
                    <a:pt x="283" y="203"/>
                    <a:pt x="283" y="203"/>
                  </a:cubicBezTo>
                  <a:cubicBezTo>
                    <a:pt x="283" y="203"/>
                    <a:pt x="283" y="203"/>
                    <a:pt x="283" y="203"/>
                  </a:cubicBezTo>
                  <a:cubicBezTo>
                    <a:pt x="283" y="202"/>
                    <a:pt x="283" y="202"/>
                    <a:pt x="283" y="202"/>
                  </a:cubicBezTo>
                  <a:cubicBezTo>
                    <a:pt x="283" y="202"/>
                    <a:pt x="283" y="202"/>
                    <a:pt x="283" y="202"/>
                  </a:cubicBezTo>
                  <a:cubicBezTo>
                    <a:pt x="283" y="202"/>
                    <a:pt x="283" y="202"/>
                    <a:pt x="283" y="202"/>
                  </a:cubicBezTo>
                  <a:cubicBezTo>
                    <a:pt x="282" y="202"/>
                    <a:pt x="282" y="202"/>
                    <a:pt x="282" y="202"/>
                  </a:cubicBezTo>
                  <a:cubicBezTo>
                    <a:pt x="282" y="202"/>
                    <a:pt x="282" y="202"/>
                    <a:pt x="282" y="202"/>
                  </a:cubicBezTo>
                  <a:cubicBezTo>
                    <a:pt x="282" y="202"/>
                    <a:pt x="282" y="202"/>
                    <a:pt x="282" y="202"/>
                  </a:cubicBezTo>
                  <a:cubicBezTo>
                    <a:pt x="282" y="202"/>
                    <a:pt x="282" y="202"/>
                    <a:pt x="282" y="202"/>
                  </a:cubicBezTo>
                  <a:cubicBezTo>
                    <a:pt x="281" y="202"/>
                    <a:pt x="281" y="202"/>
                    <a:pt x="281" y="202"/>
                  </a:cubicBezTo>
                  <a:cubicBezTo>
                    <a:pt x="280" y="201"/>
                    <a:pt x="280" y="201"/>
                    <a:pt x="280" y="201"/>
                  </a:cubicBezTo>
                  <a:cubicBezTo>
                    <a:pt x="279" y="201"/>
                    <a:pt x="279" y="201"/>
                    <a:pt x="279" y="201"/>
                  </a:cubicBezTo>
                  <a:cubicBezTo>
                    <a:pt x="279" y="200"/>
                    <a:pt x="279" y="200"/>
                    <a:pt x="279" y="200"/>
                  </a:cubicBezTo>
                  <a:cubicBezTo>
                    <a:pt x="278" y="200"/>
                    <a:pt x="278" y="200"/>
                    <a:pt x="278" y="200"/>
                  </a:cubicBezTo>
                  <a:cubicBezTo>
                    <a:pt x="278" y="199"/>
                    <a:pt x="278" y="199"/>
                    <a:pt x="278" y="199"/>
                  </a:cubicBezTo>
                  <a:cubicBezTo>
                    <a:pt x="277" y="199"/>
                    <a:pt x="277" y="199"/>
                    <a:pt x="277" y="199"/>
                  </a:cubicBezTo>
                  <a:cubicBezTo>
                    <a:pt x="277" y="199"/>
                    <a:pt x="277" y="199"/>
                    <a:pt x="277" y="199"/>
                  </a:cubicBezTo>
                  <a:cubicBezTo>
                    <a:pt x="276" y="198"/>
                    <a:pt x="276" y="198"/>
                    <a:pt x="276" y="198"/>
                  </a:cubicBezTo>
                  <a:cubicBezTo>
                    <a:pt x="276" y="197"/>
                    <a:pt x="276" y="197"/>
                    <a:pt x="276" y="197"/>
                  </a:cubicBezTo>
                  <a:cubicBezTo>
                    <a:pt x="275" y="197"/>
                    <a:pt x="275" y="197"/>
                    <a:pt x="275" y="197"/>
                  </a:cubicBezTo>
                  <a:cubicBezTo>
                    <a:pt x="276" y="196"/>
                    <a:pt x="276" y="196"/>
                    <a:pt x="276" y="196"/>
                  </a:cubicBezTo>
                  <a:cubicBezTo>
                    <a:pt x="277" y="197"/>
                    <a:pt x="277" y="197"/>
                    <a:pt x="277" y="197"/>
                  </a:cubicBezTo>
                  <a:cubicBezTo>
                    <a:pt x="278" y="196"/>
                    <a:pt x="278" y="196"/>
                    <a:pt x="278" y="196"/>
                  </a:cubicBezTo>
                  <a:cubicBezTo>
                    <a:pt x="279" y="195"/>
                    <a:pt x="279" y="195"/>
                    <a:pt x="279" y="195"/>
                  </a:cubicBezTo>
                  <a:cubicBezTo>
                    <a:pt x="277" y="195"/>
                    <a:pt x="277" y="195"/>
                    <a:pt x="277" y="195"/>
                  </a:cubicBezTo>
                  <a:cubicBezTo>
                    <a:pt x="277" y="194"/>
                    <a:pt x="277" y="194"/>
                    <a:pt x="277" y="194"/>
                  </a:cubicBezTo>
                  <a:cubicBezTo>
                    <a:pt x="277" y="194"/>
                    <a:pt x="277" y="194"/>
                    <a:pt x="277" y="194"/>
                  </a:cubicBezTo>
                  <a:cubicBezTo>
                    <a:pt x="277" y="193"/>
                    <a:pt x="277" y="193"/>
                    <a:pt x="277" y="193"/>
                  </a:cubicBezTo>
                  <a:cubicBezTo>
                    <a:pt x="276" y="193"/>
                    <a:pt x="276" y="193"/>
                    <a:pt x="276" y="193"/>
                  </a:cubicBezTo>
                  <a:cubicBezTo>
                    <a:pt x="276" y="194"/>
                    <a:pt x="276" y="194"/>
                    <a:pt x="276" y="194"/>
                  </a:cubicBezTo>
                  <a:cubicBezTo>
                    <a:pt x="276" y="195"/>
                    <a:pt x="276" y="195"/>
                    <a:pt x="276" y="195"/>
                  </a:cubicBezTo>
                  <a:cubicBezTo>
                    <a:pt x="275" y="194"/>
                    <a:pt x="275" y="194"/>
                    <a:pt x="275" y="194"/>
                  </a:cubicBezTo>
                  <a:cubicBezTo>
                    <a:pt x="276" y="193"/>
                    <a:pt x="276" y="193"/>
                    <a:pt x="276" y="193"/>
                  </a:cubicBezTo>
                  <a:cubicBezTo>
                    <a:pt x="276" y="192"/>
                    <a:pt x="276" y="192"/>
                    <a:pt x="276" y="192"/>
                  </a:cubicBezTo>
                  <a:cubicBezTo>
                    <a:pt x="275" y="193"/>
                    <a:pt x="275" y="193"/>
                    <a:pt x="275" y="193"/>
                  </a:cubicBezTo>
                  <a:cubicBezTo>
                    <a:pt x="275" y="193"/>
                    <a:pt x="275" y="193"/>
                    <a:pt x="275" y="193"/>
                  </a:cubicBezTo>
                  <a:cubicBezTo>
                    <a:pt x="275" y="192"/>
                    <a:pt x="275" y="192"/>
                    <a:pt x="275" y="192"/>
                  </a:cubicBezTo>
                  <a:cubicBezTo>
                    <a:pt x="274" y="192"/>
                    <a:pt x="274" y="192"/>
                    <a:pt x="274" y="192"/>
                  </a:cubicBezTo>
                  <a:cubicBezTo>
                    <a:pt x="274" y="191"/>
                    <a:pt x="274" y="191"/>
                    <a:pt x="274" y="191"/>
                  </a:cubicBezTo>
                  <a:cubicBezTo>
                    <a:pt x="274" y="191"/>
                    <a:pt x="274" y="191"/>
                    <a:pt x="274" y="191"/>
                  </a:cubicBezTo>
                  <a:cubicBezTo>
                    <a:pt x="274" y="190"/>
                    <a:pt x="274" y="190"/>
                    <a:pt x="274" y="190"/>
                  </a:cubicBezTo>
                  <a:cubicBezTo>
                    <a:pt x="273" y="189"/>
                    <a:pt x="273" y="189"/>
                    <a:pt x="273" y="189"/>
                  </a:cubicBezTo>
                  <a:cubicBezTo>
                    <a:pt x="273" y="189"/>
                    <a:pt x="273" y="189"/>
                    <a:pt x="273" y="189"/>
                  </a:cubicBezTo>
                  <a:cubicBezTo>
                    <a:pt x="274" y="188"/>
                    <a:pt x="274" y="188"/>
                    <a:pt x="274" y="188"/>
                  </a:cubicBezTo>
                  <a:cubicBezTo>
                    <a:pt x="274" y="187"/>
                    <a:pt x="274" y="187"/>
                    <a:pt x="274" y="187"/>
                  </a:cubicBezTo>
                  <a:cubicBezTo>
                    <a:pt x="272" y="189"/>
                    <a:pt x="272" y="189"/>
                    <a:pt x="272" y="189"/>
                  </a:cubicBezTo>
                  <a:cubicBezTo>
                    <a:pt x="272" y="189"/>
                    <a:pt x="272" y="189"/>
                    <a:pt x="272" y="189"/>
                  </a:cubicBezTo>
                  <a:cubicBezTo>
                    <a:pt x="272" y="189"/>
                    <a:pt x="272" y="189"/>
                    <a:pt x="272" y="189"/>
                  </a:cubicBezTo>
                  <a:cubicBezTo>
                    <a:pt x="272" y="188"/>
                    <a:pt x="272" y="188"/>
                    <a:pt x="272" y="188"/>
                  </a:cubicBezTo>
                  <a:cubicBezTo>
                    <a:pt x="272" y="188"/>
                    <a:pt x="272" y="188"/>
                    <a:pt x="272" y="188"/>
                  </a:cubicBezTo>
                  <a:cubicBezTo>
                    <a:pt x="271" y="188"/>
                    <a:pt x="271" y="188"/>
                    <a:pt x="271" y="188"/>
                  </a:cubicBezTo>
                  <a:cubicBezTo>
                    <a:pt x="271" y="188"/>
                    <a:pt x="271" y="188"/>
                    <a:pt x="271" y="188"/>
                  </a:cubicBezTo>
                  <a:cubicBezTo>
                    <a:pt x="270" y="189"/>
                    <a:pt x="270" y="189"/>
                    <a:pt x="270" y="189"/>
                  </a:cubicBezTo>
                  <a:cubicBezTo>
                    <a:pt x="270" y="189"/>
                    <a:pt x="270" y="189"/>
                    <a:pt x="270" y="189"/>
                  </a:cubicBezTo>
                  <a:cubicBezTo>
                    <a:pt x="270" y="189"/>
                    <a:pt x="270" y="189"/>
                    <a:pt x="270" y="189"/>
                  </a:cubicBezTo>
                  <a:cubicBezTo>
                    <a:pt x="270" y="188"/>
                    <a:pt x="270" y="188"/>
                    <a:pt x="270" y="188"/>
                  </a:cubicBezTo>
                  <a:cubicBezTo>
                    <a:pt x="270" y="187"/>
                    <a:pt x="270" y="187"/>
                    <a:pt x="270" y="187"/>
                  </a:cubicBezTo>
                  <a:cubicBezTo>
                    <a:pt x="270" y="187"/>
                    <a:pt x="270" y="187"/>
                    <a:pt x="270" y="187"/>
                  </a:cubicBezTo>
                  <a:cubicBezTo>
                    <a:pt x="270" y="187"/>
                    <a:pt x="270" y="187"/>
                    <a:pt x="270" y="187"/>
                  </a:cubicBezTo>
                  <a:cubicBezTo>
                    <a:pt x="269" y="187"/>
                    <a:pt x="269" y="187"/>
                    <a:pt x="269" y="187"/>
                  </a:cubicBezTo>
                  <a:cubicBezTo>
                    <a:pt x="269" y="187"/>
                    <a:pt x="269" y="187"/>
                    <a:pt x="269" y="187"/>
                  </a:cubicBezTo>
                  <a:cubicBezTo>
                    <a:pt x="268" y="188"/>
                    <a:pt x="268" y="188"/>
                    <a:pt x="268" y="188"/>
                  </a:cubicBezTo>
                  <a:cubicBezTo>
                    <a:pt x="268" y="189"/>
                    <a:pt x="268" y="189"/>
                    <a:pt x="268" y="189"/>
                  </a:cubicBezTo>
                  <a:cubicBezTo>
                    <a:pt x="267" y="188"/>
                    <a:pt x="267" y="188"/>
                    <a:pt x="267" y="188"/>
                  </a:cubicBezTo>
                  <a:cubicBezTo>
                    <a:pt x="266" y="188"/>
                    <a:pt x="266" y="188"/>
                    <a:pt x="266" y="188"/>
                  </a:cubicBezTo>
                  <a:cubicBezTo>
                    <a:pt x="266" y="188"/>
                    <a:pt x="266" y="188"/>
                    <a:pt x="266" y="188"/>
                  </a:cubicBezTo>
                  <a:cubicBezTo>
                    <a:pt x="265" y="187"/>
                    <a:pt x="265" y="187"/>
                    <a:pt x="265" y="187"/>
                  </a:cubicBezTo>
                  <a:cubicBezTo>
                    <a:pt x="264" y="186"/>
                    <a:pt x="264" y="186"/>
                    <a:pt x="264" y="186"/>
                  </a:cubicBezTo>
                  <a:cubicBezTo>
                    <a:pt x="264" y="187"/>
                    <a:pt x="264" y="187"/>
                    <a:pt x="264" y="187"/>
                  </a:cubicBezTo>
                  <a:cubicBezTo>
                    <a:pt x="264" y="188"/>
                    <a:pt x="264" y="188"/>
                    <a:pt x="264" y="188"/>
                  </a:cubicBezTo>
                  <a:cubicBezTo>
                    <a:pt x="264" y="188"/>
                    <a:pt x="264" y="188"/>
                    <a:pt x="264" y="188"/>
                  </a:cubicBezTo>
                  <a:cubicBezTo>
                    <a:pt x="263" y="188"/>
                    <a:pt x="263" y="188"/>
                    <a:pt x="263" y="188"/>
                  </a:cubicBezTo>
                  <a:cubicBezTo>
                    <a:pt x="262" y="188"/>
                    <a:pt x="262" y="188"/>
                    <a:pt x="262" y="188"/>
                  </a:cubicBezTo>
                  <a:cubicBezTo>
                    <a:pt x="261" y="188"/>
                    <a:pt x="261" y="188"/>
                    <a:pt x="261" y="188"/>
                  </a:cubicBezTo>
                  <a:cubicBezTo>
                    <a:pt x="261" y="189"/>
                    <a:pt x="261" y="189"/>
                    <a:pt x="261" y="189"/>
                  </a:cubicBezTo>
                  <a:cubicBezTo>
                    <a:pt x="260" y="189"/>
                    <a:pt x="260" y="189"/>
                    <a:pt x="260" y="189"/>
                  </a:cubicBezTo>
                  <a:cubicBezTo>
                    <a:pt x="260" y="189"/>
                    <a:pt x="260" y="189"/>
                    <a:pt x="260" y="189"/>
                  </a:cubicBezTo>
                  <a:cubicBezTo>
                    <a:pt x="259" y="189"/>
                    <a:pt x="259" y="189"/>
                    <a:pt x="259" y="189"/>
                  </a:cubicBezTo>
                  <a:cubicBezTo>
                    <a:pt x="258" y="189"/>
                    <a:pt x="258" y="189"/>
                    <a:pt x="258" y="189"/>
                  </a:cubicBezTo>
                  <a:cubicBezTo>
                    <a:pt x="258" y="188"/>
                    <a:pt x="258" y="188"/>
                    <a:pt x="258" y="188"/>
                  </a:cubicBezTo>
                  <a:cubicBezTo>
                    <a:pt x="257" y="187"/>
                    <a:pt x="257" y="187"/>
                    <a:pt x="257" y="187"/>
                  </a:cubicBezTo>
                  <a:cubicBezTo>
                    <a:pt x="257" y="187"/>
                    <a:pt x="257" y="187"/>
                    <a:pt x="257" y="187"/>
                  </a:cubicBezTo>
                  <a:cubicBezTo>
                    <a:pt x="256" y="187"/>
                    <a:pt x="256" y="187"/>
                    <a:pt x="256" y="187"/>
                  </a:cubicBezTo>
                  <a:cubicBezTo>
                    <a:pt x="255" y="185"/>
                    <a:pt x="255" y="185"/>
                    <a:pt x="255" y="185"/>
                  </a:cubicBezTo>
                  <a:cubicBezTo>
                    <a:pt x="256" y="184"/>
                    <a:pt x="256" y="184"/>
                    <a:pt x="256" y="184"/>
                  </a:cubicBezTo>
                  <a:cubicBezTo>
                    <a:pt x="256" y="184"/>
                    <a:pt x="256" y="184"/>
                    <a:pt x="256" y="184"/>
                  </a:cubicBezTo>
                  <a:cubicBezTo>
                    <a:pt x="256" y="183"/>
                    <a:pt x="256" y="183"/>
                    <a:pt x="256" y="183"/>
                  </a:cubicBezTo>
                  <a:cubicBezTo>
                    <a:pt x="257" y="183"/>
                    <a:pt x="257" y="183"/>
                    <a:pt x="257" y="183"/>
                  </a:cubicBezTo>
                  <a:cubicBezTo>
                    <a:pt x="258" y="182"/>
                    <a:pt x="258" y="182"/>
                    <a:pt x="258" y="182"/>
                  </a:cubicBezTo>
                  <a:cubicBezTo>
                    <a:pt x="258" y="182"/>
                    <a:pt x="258" y="182"/>
                    <a:pt x="258" y="182"/>
                  </a:cubicBezTo>
                  <a:cubicBezTo>
                    <a:pt x="259" y="182"/>
                    <a:pt x="259" y="182"/>
                    <a:pt x="259" y="182"/>
                  </a:cubicBezTo>
                  <a:cubicBezTo>
                    <a:pt x="260" y="182"/>
                    <a:pt x="260" y="182"/>
                    <a:pt x="260" y="182"/>
                  </a:cubicBezTo>
                  <a:cubicBezTo>
                    <a:pt x="260" y="181"/>
                    <a:pt x="260" y="181"/>
                    <a:pt x="260" y="181"/>
                  </a:cubicBezTo>
                  <a:cubicBezTo>
                    <a:pt x="259" y="181"/>
                    <a:pt x="259" y="181"/>
                    <a:pt x="259" y="181"/>
                  </a:cubicBezTo>
                  <a:cubicBezTo>
                    <a:pt x="259" y="180"/>
                    <a:pt x="259" y="180"/>
                    <a:pt x="259" y="180"/>
                  </a:cubicBezTo>
                  <a:cubicBezTo>
                    <a:pt x="260" y="180"/>
                    <a:pt x="260" y="180"/>
                    <a:pt x="260" y="180"/>
                  </a:cubicBezTo>
                  <a:cubicBezTo>
                    <a:pt x="260" y="180"/>
                    <a:pt x="260" y="180"/>
                    <a:pt x="260" y="180"/>
                  </a:cubicBezTo>
                  <a:cubicBezTo>
                    <a:pt x="260" y="180"/>
                    <a:pt x="260" y="180"/>
                    <a:pt x="260" y="180"/>
                  </a:cubicBezTo>
                  <a:cubicBezTo>
                    <a:pt x="260" y="179"/>
                    <a:pt x="260" y="179"/>
                    <a:pt x="260" y="179"/>
                  </a:cubicBezTo>
                  <a:cubicBezTo>
                    <a:pt x="260" y="179"/>
                    <a:pt x="260" y="179"/>
                    <a:pt x="260" y="179"/>
                  </a:cubicBezTo>
                  <a:cubicBezTo>
                    <a:pt x="261" y="180"/>
                    <a:pt x="261" y="180"/>
                    <a:pt x="261" y="180"/>
                  </a:cubicBezTo>
                  <a:cubicBezTo>
                    <a:pt x="262" y="180"/>
                    <a:pt x="262" y="180"/>
                    <a:pt x="262" y="180"/>
                  </a:cubicBezTo>
                  <a:cubicBezTo>
                    <a:pt x="263" y="181"/>
                    <a:pt x="263" y="181"/>
                    <a:pt x="263" y="181"/>
                  </a:cubicBezTo>
                  <a:cubicBezTo>
                    <a:pt x="264" y="182"/>
                    <a:pt x="264" y="182"/>
                    <a:pt x="264" y="182"/>
                  </a:cubicBezTo>
                  <a:cubicBezTo>
                    <a:pt x="264" y="182"/>
                    <a:pt x="264" y="182"/>
                    <a:pt x="264" y="182"/>
                  </a:cubicBezTo>
                  <a:cubicBezTo>
                    <a:pt x="265" y="182"/>
                    <a:pt x="265" y="182"/>
                    <a:pt x="265" y="182"/>
                  </a:cubicBezTo>
                  <a:cubicBezTo>
                    <a:pt x="266" y="182"/>
                    <a:pt x="266" y="182"/>
                    <a:pt x="266" y="182"/>
                  </a:cubicBezTo>
                  <a:cubicBezTo>
                    <a:pt x="266" y="182"/>
                    <a:pt x="266" y="182"/>
                    <a:pt x="266" y="182"/>
                  </a:cubicBezTo>
                  <a:cubicBezTo>
                    <a:pt x="267" y="182"/>
                    <a:pt x="267" y="182"/>
                    <a:pt x="267" y="182"/>
                  </a:cubicBezTo>
                  <a:cubicBezTo>
                    <a:pt x="267" y="182"/>
                    <a:pt x="267" y="182"/>
                    <a:pt x="267" y="182"/>
                  </a:cubicBezTo>
                  <a:cubicBezTo>
                    <a:pt x="268" y="182"/>
                    <a:pt x="268" y="182"/>
                    <a:pt x="268" y="182"/>
                  </a:cubicBezTo>
                  <a:cubicBezTo>
                    <a:pt x="269" y="182"/>
                    <a:pt x="269" y="182"/>
                    <a:pt x="269" y="182"/>
                  </a:cubicBezTo>
                  <a:cubicBezTo>
                    <a:pt x="269" y="181"/>
                    <a:pt x="269" y="181"/>
                    <a:pt x="269" y="181"/>
                  </a:cubicBezTo>
                  <a:cubicBezTo>
                    <a:pt x="270" y="181"/>
                    <a:pt x="270" y="181"/>
                    <a:pt x="270" y="181"/>
                  </a:cubicBezTo>
                  <a:cubicBezTo>
                    <a:pt x="270" y="181"/>
                    <a:pt x="270" y="181"/>
                    <a:pt x="270" y="181"/>
                  </a:cubicBezTo>
                  <a:cubicBezTo>
                    <a:pt x="270" y="182"/>
                    <a:pt x="270" y="182"/>
                    <a:pt x="270" y="182"/>
                  </a:cubicBezTo>
                  <a:cubicBezTo>
                    <a:pt x="271" y="182"/>
                    <a:pt x="271" y="182"/>
                    <a:pt x="271" y="182"/>
                  </a:cubicBezTo>
                  <a:cubicBezTo>
                    <a:pt x="272" y="181"/>
                    <a:pt x="272" y="181"/>
                    <a:pt x="272" y="181"/>
                  </a:cubicBezTo>
                  <a:cubicBezTo>
                    <a:pt x="272" y="181"/>
                    <a:pt x="272" y="181"/>
                    <a:pt x="272" y="181"/>
                  </a:cubicBezTo>
                  <a:cubicBezTo>
                    <a:pt x="273" y="180"/>
                    <a:pt x="273" y="180"/>
                    <a:pt x="273" y="180"/>
                  </a:cubicBezTo>
                  <a:cubicBezTo>
                    <a:pt x="273" y="181"/>
                    <a:pt x="273" y="181"/>
                    <a:pt x="273" y="181"/>
                  </a:cubicBezTo>
                  <a:cubicBezTo>
                    <a:pt x="273" y="182"/>
                    <a:pt x="273" y="182"/>
                    <a:pt x="273" y="182"/>
                  </a:cubicBezTo>
                  <a:cubicBezTo>
                    <a:pt x="273" y="182"/>
                    <a:pt x="273" y="182"/>
                    <a:pt x="273" y="182"/>
                  </a:cubicBezTo>
                  <a:cubicBezTo>
                    <a:pt x="274" y="182"/>
                    <a:pt x="274" y="182"/>
                    <a:pt x="274" y="182"/>
                  </a:cubicBezTo>
                  <a:cubicBezTo>
                    <a:pt x="274" y="181"/>
                    <a:pt x="274" y="181"/>
                    <a:pt x="274" y="181"/>
                  </a:cubicBezTo>
                  <a:cubicBezTo>
                    <a:pt x="275" y="182"/>
                    <a:pt x="275" y="182"/>
                    <a:pt x="275" y="182"/>
                  </a:cubicBezTo>
                  <a:cubicBezTo>
                    <a:pt x="275" y="181"/>
                    <a:pt x="275" y="181"/>
                    <a:pt x="275" y="181"/>
                  </a:cubicBezTo>
                  <a:cubicBezTo>
                    <a:pt x="275" y="179"/>
                    <a:pt x="275" y="179"/>
                    <a:pt x="275" y="179"/>
                  </a:cubicBezTo>
                  <a:cubicBezTo>
                    <a:pt x="274" y="178"/>
                    <a:pt x="274" y="178"/>
                    <a:pt x="274" y="178"/>
                  </a:cubicBezTo>
                  <a:cubicBezTo>
                    <a:pt x="274" y="177"/>
                    <a:pt x="274" y="177"/>
                    <a:pt x="274" y="177"/>
                  </a:cubicBezTo>
                  <a:cubicBezTo>
                    <a:pt x="273" y="177"/>
                    <a:pt x="273" y="177"/>
                    <a:pt x="273" y="177"/>
                  </a:cubicBezTo>
                  <a:cubicBezTo>
                    <a:pt x="274" y="176"/>
                    <a:pt x="274" y="176"/>
                    <a:pt x="274" y="176"/>
                  </a:cubicBezTo>
                  <a:cubicBezTo>
                    <a:pt x="274" y="175"/>
                    <a:pt x="274" y="175"/>
                    <a:pt x="274" y="175"/>
                  </a:cubicBezTo>
                  <a:cubicBezTo>
                    <a:pt x="274" y="175"/>
                    <a:pt x="274" y="175"/>
                    <a:pt x="274" y="175"/>
                  </a:cubicBezTo>
                  <a:cubicBezTo>
                    <a:pt x="276" y="175"/>
                    <a:pt x="276" y="175"/>
                    <a:pt x="276" y="175"/>
                  </a:cubicBezTo>
                  <a:cubicBezTo>
                    <a:pt x="277" y="174"/>
                    <a:pt x="277" y="174"/>
                    <a:pt x="277" y="174"/>
                  </a:cubicBezTo>
                  <a:cubicBezTo>
                    <a:pt x="278" y="173"/>
                    <a:pt x="278" y="173"/>
                    <a:pt x="278" y="173"/>
                  </a:cubicBezTo>
                  <a:cubicBezTo>
                    <a:pt x="279" y="172"/>
                    <a:pt x="279" y="172"/>
                    <a:pt x="279" y="172"/>
                  </a:cubicBezTo>
                  <a:cubicBezTo>
                    <a:pt x="279" y="172"/>
                    <a:pt x="279" y="172"/>
                    <a:pt x="279" y="172"/>
                  </a:cubicBezTo>
                  <a:cubicBezTo>
                    <a:pt x="280" y="173"/>
                    <a:pt x="280" y="173"/>
                    <a:pt x="280" y="173"/>
                  </a:cubicBezTo>
                  <a:cubicBezTo>
                    <a:pt x="281" y="173"/>
                    <a:pt x="281" y="173"/>
                    <a:pt x="281" y="173"/>
                  </a:cubicBezTo>
                  <a:cubicBezTo>
                    <a:pt x="281" y="173"/>
                    <a:pt x="281" y="173"/>
                    <a:pt x="281" y="173"/>
                  </a:cubicBezTo>
                  <a:cubicBezTo>
                    <a:pt x="280" y="172"/>
                    <a:pt x="280" y="172"/>
                    <a:pt x="280" y="172"/>
                  </a:cubicBezTo>
                  <a:cubicBezTo>
                    <a:pt x="280" y="171"/>
                    <a:pt x="280" y="171"/>
                    <a:pt x="280" y="171"/>
                  </a:cubicBezTo>
                  <a:cubicBezTo>
                    <a:pt x="281" y="170"/>
                    <a:pt x="281" y="170"/>
                    <a:pt x="281" y="170"/>
                  </a:cubicBezTo>
                  <a:cubicBezTo>
                    <a:pt x="282" y="170"/>
                    <a:pt x="282" y="170"/>
                    <a:pt x="282" y="170"/>
                  </a:cubicBezTo>
                  <a:cubicBezTo>
                    <a:pt x="282" y="169"/>
                    <a:pt x="282" y="169"/>
                    <a:pt x="282" y="169"/>
                  </a:cubicBezTo>
                  <a:cubicBezTo>
                    <a:pt x="283" y="170"/>
                    <a:pt x="283" y="170"/>
                    <a:pt x="283" y="170"/>
                  </a:cubicBezTo>
                  <a:cubicBezTo>
                    <a:pt x="285" y="169"/>
                    <a:pt x="285" y="169"/>
                    <a:pt x="285" y="169"/>
                  </a:cubicBezTo>
                  <a:cubicBezTo>
                    <a:pt x="285" y="169"/>
                    <a:pt x="285" y="169"/>
                    <a:pt x="285" y="169"/>
                  </a:cubicBezTo>
                  <a:cubicBezTo>
                    <a:pt x="284" y="168"/>
                    <a:pt x="284" y="168"/>
                    <a:pt x="284" y="168"/>
                  </a:cubicBezTo>
                  <a:cubicBezTo>
                    <a:pt x="285" y="167"/>
                    <a:pt x="285" y="167"/>
                    <a:pt x="285" y="167"/>
                  </a:cubicBezTo>
                  <a:cubicBezTo>
                    <a:pt x="285" y="166"/>
                    <a:pt x="285" y="166"/>
                    <a:pt x="285" y="166"/>
                  </a:cubicBezTo>
                  <a:cubicBezTo>
                    <a:pt x="285" y="166"/>
                    <a:pt x="285" y="166"/>
                    <a:pt x="285" y="166"/>
                  </a:cubicBezTo>
                  <a:cubicBezTo>
                    <a:pt x="285" y="165"/>
                    <a:pt x="285" y="165"/>
                    <a:pt x="285" y="165"/>
                  </a:cubicBezTo>
                  <a:cubicBezTo>
                    <a:pt x="285" y="165"/>
                    <a:pt x="285" y="165"/>
                    <a:pt x="285" y="165"/>
                  </a:cubicBezTo>
                  <a:cubicBezTo>
                    <a:pt x="285" y="164"/>
                    <a:pt x="285" y="164"/>
                    <a:pt x="285" y="164"/>
                  </a:cubicBezTo>
                  <a:cubicBezTo>
                    <a:pt x="285" y="163"/>
                    <a:pt x="285" y="163"/>
                    <a:pt x="285" y="163"/>
                  </a:cubicBezTo>
                  <a:cubicBezTo>
                    <a:pt x="285" y="163"/>
                    <a:pt x="285" y="163"/>
                    <a:pt x="285" y="163"/>
                  </a:cubicBezTo>
                  <a:cubicBezTo>
                    <a:pt x="285" y="163"/>
                    <a:pt x="285" y="163"/>
                    <a:pt x="285" y="163"/>
                  </a:cubicBezTo>
                  <a:cubicBezTo>
                    <a:pt x="285" y="162"/>
                    <a:pt x="285" y="162"/>
                    <a:pt x="285" y="162"/>
                  </a:cubicBezTo>
                  <a:cubicBezTo>
                    <a:pt x="286" y="162"/>
                    <a:pt x="286" y="162"/>
                    <a:pt x="286" y="162"/>
                  </a:cubicBezTo>
                  <a:cubicBezTo>
                    <a:pt x="286" y="161"/>
                    <a:pt x="286" y="161"/>
                    <a:pt x="286" y="161"/>
                  </a:cubicBezTo>
                  <a:cubicBezTo>
                    <a:pt x="286" y="160"/>
                    <a:pt x="286" y="160"/>
                    <a:pt x="286" y="160"/>
                  </a:cubicBezTo>
                  <a:cubicBezTo>
                    <a:pt x="286" y="160"/>
                    <a:pt x="286" y="160"/>
                    <a:pt x="286" y="160"/>
                  </a:cubicBezTo>
                  <a:cubicBezTo>
                    <a:pt x="286" y="160"/>
                    <a:pt x="286" y="160"/>
                    <a:pt x="286" y="160"/>
                  </a:cubicBezTo>
                  <a:cubicBezTo>
                    <a:pt x="285" y="160"/>
                    <a:pt x="285" y="160"/>
                    <a:pt x="285" y="160"/>
                  </a:cubicBezTo>
                  <a:cubicBezTo>
                    <a:pt x="285" y="161"/>
                    <a:pt x="285" y="161"/>
                    <a:pt x="285" y="161"/>
                  </a:cubicBezTo>
                  <a:cubicBezTo>
                    <a:pt x="285" y="161"/>
                    <a:pt x="285" y="161"/>
                    <a:pt x="285" y="161"/>
                  </a:cubicBezTo>
                  <a:cubicBezTo>
                    <a:pt x="285" y="161"/>
                    <a:pt x="285" y="161"/>
                    <a:pt x="285" y="161"/>
                  </a:cubicBezTo>
                  <a:cubicBezTo>
                    <a:pt x="285" y="160"/>
                    <a:pt x="285" y="160"/>
                    <a:pt x="285" y="160"/>
                  </a:cubicBezTo>
                  <a:cubicBezTo>
                    <a:pt x="284" y="160"/>
                    <a:pt x="284" y="160"/>
                    <a:pt x="284" y="160"/>
                  </a:cubicBezTo>
                  <a:cubicBezTo>
                    <a:pt x="283" y="160"/>
                    <a:pt x="283" y="160"/>
                    <a:pt x="283" y="160"/>
                  </a:cubicBezTo>
                  <a:cubicBezTo>
                    <a:pt x="282" y="159"/>
                    <a:pt x="282" y="159"/>
                    <a:pt x="282" y="159"/>
                  </a:cubicBezTo>
                  <a:cubicBezTo>
                    <a:pt x="282" y="159"/>
                    <a:pt x="282" y="159"/>
                    <a:pt x="282" y="159"/>
                  </a:cubicBezTo>
                  <a:cubicBezTo>
                    <a:pt x="284" y="158"/>
                    <a:pt x="284" y="158"/>
                    <a:pt x="284" y="158"/>
                  </a:cubicBezTo>
                  <a:cubicBezTo>
                    <a:pt x="283" y="158"/>
                    <a:pt x="283" y="158"/>
                    <a:pt x="283" y="158"/>
                  </a:cubicBezTo>
                  <a:cubicBezTo>
                    <a:pt x="283" y="158"/>
                    <a:pt x="283" y="158"/>
                    <a:pt x="283" y="158"/>
                  </a:cubicBezTo>
                  <a:cubicBezTo>
                    <a:pt x="283" y="157"/>
                    <a:pt x="283" y="157"/>
                    <a:pt x="283" y="157"/>
                  </a:cubicBezTo>
                  <a:cubicBezTo>
                    <a:pt x="283" y="156"/>
                    <a:pt x="283" y="156"/>
                    <a:pt x="283" y="156"/>
                  </a:cubicBezTo>
                  <a:cubicBezTo>
                    <a:pt x="282" y="156"/>
                    <a:pt x="282" y="156"/>
                    <a:pt x="282" y="156"/>
                  </a:cubicBezTo>
                  <a:cubicBezTo>
                    <a:pt x="282" y="156"/>
                    <a:pt x="282" y="156"/>
                    <a:pt x="282" y="156"/>
                  </a:cubicBezTo>
                  <a:cubicBezTo>
                    <a:pt x="282" y="156"/>
                    <a:pt x="282" y="156"/>
                    <a:pt x="282" y="156"/>
                  </a:cubicBezTo>
                  <a:cubicBezTo>
                    <a:pt x="282" y="157"/>
                    <a:pt x="282" y="157"/>
                    <a:pt x="282" y="157"/>
                  </a:cubicBezTo>
                  <a:cubicBezTo>
                    <a:pt x="282" y="157"/>
                    <a:pt x="282" y="157"/>
                    <a:pt x="282" y="157"/>
                  </a:cubicBezTo>
                  <a:cubicBezTo>
                    <a:pt x="281" y="157"/>
                    <a:pt x="281" y="157"/>
                    <a:pt x="281" y="157"/>
                  </a:cubicBezTo>
                  <a:cubicBezTo>
                    <a:pt x="281" y="157"/>
                    <a:pt x="281" y="157"/>
                    <a:pt x="281" y="157"/>
                  </a:cubicBezTo>
                  <a:cubicBezTo>
                    <a:pt x="280" y="157"/>
                    <a:pt x="280" y="157"/>
                    <a:pt x="280" y="157"/>
                  </a:cubicBezTo>
                  <a:cubicBezTo>
                    <a:pt x="280" y="156"/>
                    <a:pt x="280" y="156"/>
                    <a:pt x="280" y="156"/>
                  </a:cubicBezTo>
                  <a:cubicBezTo>
                    <a:pt x="281" y="155"/>
                    <a:pt x="281" y="155"/>
                    <a:pt x="281" y="155"/>
                  </a:cubicBezTo>
                  <a:cubicBezTo>
                    <a:pt x="281" y="155"/>
                    <a:pt x="281" y="155"/>
                    <a:pt x="281" y="155"/>
                  </a:cubicBezTo>
                  <a:cubicBezTo>
                    <a:pt x="279" y="155"/>
                    <a:pt x="279" y="155"/>
                    <a:pt x="279" y="155"/>
                  </a:cubicBezTo>
                  <a:cubicBezTo>
                    <a:pt x="279" y="154"/>
                    <a:pt x="279" y="154"/>
                    <a:pt x="279" y="154"/>
                  </a:cubicBezTo>
                  <a:cubicBezTo>
                    <a:pt x="280" y="154"/>
                    <a:pt x="280" y="154"/>
                    <a:pt x="280" y="154"/>
                  </a:cubicBezTo>
                  <a:cubicBezTo>
                    <a:pt x="280" y="154"/>
                    <a:pt x="280" y="154"/>
                    <a:pt x="280" y="154"/>
                  </a:cubicBezTo>
                  <a:cubicBezTo>
                    <a:pt x="280" y="154"/>
                    <a:pt x="280" y="154"/>
                    <a:pt x="280" y="154"/>
                  </a:cubicBezTo>
                  <a:cubicBezTo>
                    <a:pt x="280" y="153"/>
                    <a:pt x="280" y="153"/>
                    <a:pt x="280" y="153"/>
                  </a:cubicBezTo>
                  <a:cubicBezTo>
                    <a:pt x="281" y="153"/>
                    <a:pt x="281" y="153"/>
                    <a:pt x="281" y="153"/>
                  </a:cubicBezTo>
                  <a:cubicBezTo>
                    <a:pt x="281" y="153"/>
                    <a:pt x="281" y="153"/>
                    <a:pt x="281" y="153"/>
                  </a:cubicBezTo>
                  <a:cubicBezTo>
                    <a:pt x="281" y="152"/>
                    <a:pt x="281" y="152"/>
                    <a:pt x="281" y="152"/>
                  </a:cubicBezTo>
                  <a:cubicBezTo>
                    <a:pt x="280" y="153"/>
                    <a:pt x="280" y="153"/>
                    <a:pt x="280" y="153"/>
                  </a:cubicBezTo>
                  <a:cubicBezTo>
                    <a:pt x="279" y="154"/>
                    <a:pt x="279" y="154"/>
                    <a:pt x="279" y="154"/>
                  </a:cubicBezTo>
                  <a:cubicBezTo>
                    <a:pt x="279" y="154"/>
                    <a:pt x="279" y="154"/>
                    <a:pt x="279" y="154"/>
                  </a:cubicBezTo>
                  <a:cubicBezTo>
                    <a:pt x="278" y="154"/>
                    <a:pt x="278" y="154"/>
                    <a:pt x="278" y="154"/>
                  </a:cubicBezTo>
                  <a:cubicBezTo>
                    <a:pt x="278" y="153"/>
                    <a:pt x="278" y="153"/>
                    <a:pt x="278" y="153"/>
                  </a:cubicBezTo>
                  <a:cubicBezTo>
                    <a:pt x="278" y="153"/>
                    <a:pt x="278" y="153"/>
                    <a:pt x="278" y="153"/>
                  </a:cubicBezTo>
                  <a:cubicBezTo>
                    <a:pt x="277" y="154"/>
                    <a:pt x="277" y="154"/>
                    <a:pt x="277" y="154"/>
                  </a:cubicBezTo>
                  <a:cubicBezTo>
                    <a:pt x="277" y="154"/>
                    <a:pt x="277" y="154"/>
                    <a:pt x="277" y="154"/>
                  </a:cubicBezTo>
                  <a:cubicBezTo>
                    <a:pt x="276" y="154"/>
                    <a:pt x="276" y="154"/>
                    <a:pt x="276" y="154"/>
                  </a:cubicBezTo>
                  <a:cubicBezTo>
                    <a:pt x="275" y="154"/>
                    <a:pt x="275" y="154"/>
                    <a:pt x="275" y="154"/>
                  </a:cubicBezTo>
                  <a:cubicBezTo>
                    <a:pt x="275" y="154"/>
                    <a:pt x="275" y="154"/>
                    <a:pt x="275" y="154"/>
                  </a:cubicBezTo>
                  <a:cubicBezTo>
                    <a:pt x="275" y="155"/>
                    <a:pt x="275" y="155"/>
                    <a:pt x="275" y="155"/>
                  </a:cubicBezTo>
                  <a:cubicBezTo>
                    <a:pt x="274" y="155"/>
                    <a:pt x="274" y="155"/>
                    <a:pt x="274" y="155"/>
                  </a:cubicBezTo>
                  <a:cubicBezTo>
                    <a:pt x="274" y="154"/>
                    <a:pt x="274" y="154"/>
                    <a:pt x="274" y="154"/>
                  </a:cubicBezTo>
                  <a:cubicBezTo>
                    <a:pt x="275" y="154"/>
                    <a:pt x="275" y="154"/>
                    <a:pt x="275" y="154"/>
                  </a:cubicBezTo>
                  <a:cubicBezTo>
                    <a:pt x="275" y="153"/>
                    <a:pt x="275" y="153"/>
                    <a:pt x="275" y="153"/>
                  </a:cubicBezTo>
                  <a:cubicBezTo>
                    <a:pt x="274" y="153"/>
                    <a:pt x="274" y="153"/>
                    <a:pt x="274" y="153"/>
                  </a:cubicBezTo>
                  <a:cubicBezTo>
                    <a:pt x="275" y="152"/>
                    <a:pt x="275" y="152"/>
                    <a:pt x="275" y="152"/>
                  </a:cubicBezTo>
                  <a:cubicBezTo>
                    <a:pt x="275" y="152"/>
                    <a:pt x="275" y="152"/>
                    <a:pt x="275" y="152"/>
                  </a:cubicBezTo>
                  <a:cubicBezTo>
                    <a:pt x="276" y="152"/>
                    <a:pt x="276" y="152"/>
                    <a:pt x="276" y="152"/>
                  </a:cubicBezTo>
                  <a:cubicBezTo>
                    <a:pt x="276" y="153"/>
                    <a:pt x="276" y="153"/>
                    <a:pt x="276" y="153"/>
                  </a:cubicBezTo>
                  <a:cubicBezTo>
                    <a:pt x="277" y="153"/>
                    <a:pt x="277" y="153"/>
                    <a:pt x="277" y="153"/>
                  </a:cubicBezTo>
                  <a:cubicBezTo>
                    <a:pt x="277" y="152"/>
                    <a:pt x="277" y="152"/>
                    <a:pt x="277" y="152"/>
                  </a:cubicBezTo>
                  <a:cubicBezTo>
                    <a:pt x="278" y="152"/>
                    <a:pt x="278" y="152"/>
                    <a:pt x="278" y="152"/>
                  </a:cubicBezTo>
                  <a:cubicBezTo>
                    <a:pt x="278" y="151"/>
                    <a:pt x="278" y="151"/>
                    <a:pt x="278" y="151"/>
                  </a:cubicBezTo>
                  <a:cubicBezTo>
                    <a:pt x="278" y="151"/>
                    <a:pt x="278" y="151"/>
                    <a:pt x="278" y="151"/>
                  </a:cubicBezTo>
                  <a:cubicBezTo>
                    <a:pt x="277" y="150"/>
                    <a:pt x="277" y="150"/>
                    <a:pt x="277" y="150"/>
                  </a:cubicBezTo>
                  <a:cubicBezTo>
                    <a:pt x="277" y="150"/>
                    <a:pt x="277" y="150"/>
                    <a:pt x="277" y="150"/>
                  </a:cubicBezTo>
                  <a:cubicBezTo>
                    <a:pt x="276" y="149"/>
                    <a:pt x="276" y="149"/>
                    <a:pt x="276" y="149"/>
                  </a:cubicBezTo>
                  <a:cubicBezTo>
                    <a:pt x="276" y="149"/>
                    <a:pt x="276" y="149"/>
                    <a:pt x="276" y="149"/>
                  </a:cubicBezTo>
                  <a:cubicBezTo>
                    <a:pt x="276" y="149"/>
                    <a:pt x="276" y="149"/>
                    <a:pt x="276" y="149"/>
                  </a:cubicBezTo>
                  <a:cubicBezTo>
                    <a:pt x="276" y="148"/>
                    <a:pt x="276" y="148"/>
                    <a:pt x="276" y="148"/>
                  </a:cubicBezTo>
                  <a:cubicBezTo>
                    <a:pt x="275" y="148"/>
                    <a:pt x="275" y="148"/>
                    <a:pt x="275" y="148"/>
                  </a:cubicBezTo>
                  <a:cubicBezTo>
                    <a:pt x="275" y="148"/>
                    <a:pt x="275" y="148"/>
                    <a:pt x="275" y="148"/>
                  </a:cubicBezTo>
                  <a:cubicBezTo>
                    <a:pt x="274" y="148"/>
                    <a:pt x="274" y="148"/>
                    <a:pt x="274" y="148"/>
                  </a:cubicBezTo>
                  <a:cubicBezTo>
                    <a:pt x="274" y="147"/>
                    <a:pt x="274" y="147"/>
                    <a:pt x="274" y="147"/>
                  </a:cubicBezTo>
                  <a:cubicBezTo>
                    <a:pt x="275" y="147"/>
                    <a:pt x="275" y="147"/>
                    <a:pt x="275" y="147"/>
                  </a:cubicBezTo>
                  <a:cubicBezTo>
                    <a:pt x="275" y="147"/>
                    <a:pt x="275" y="147"/>
                    <a:pt x="275" y="147"/>
                  </a:cubicBezTo>
                  <a:cubicBezTo>
                    <a:pt x="276" y="147"/>
                    <a:pt x="276" y="147"/>
                    <a:pt x="276" y="147"/>
                  </a:cubicBezTo>
                  <a:cubicBezTo>
                    <a:pt x="276" y="147"/>
                    <a:pt x="276" y="147"/>
                    <a:pt x="276" y="147"/>
                  </a:cubicBezTo>
                  <a:cubicBezTo>
                    <a:pt x="276" y="146"/>
                    <a:pt x="276" y="146"/>
                    <a:pt x="276" y="146"/>
                  </a:cubicBezTo>
                  <a:cubicBezTo>
                    <a:pt x="275" y="146"/>
                    <a:pt x="275" y="146"/>
                    <a:pt x="275" y="146"/>
                  </a:cubicBezTo>
                  <a:cubicBezTo>
                    <a:pt x="275" y="145"/>
                    <a:pt x="275" y="145"/>
                    <a:pt x="275" y="145"/>
                  </a:cubicBezTo>
                  <a:cubicBezTo>
                    <a:pt x="274" y="145"/>
                    <a:pt x="274" y="145"/>
                    <a:pt x="274" y="145"/>
                  </a:cubicBezTo>
                  <a:cubicBezTo>
                    <a:pt x="274" y="145"/>
                    <a:pt x="274" y="145"/>
                    <a:pt x="274" y="145"/>
                  </a:cubicBezTo>
                  <a:cubicBezTo>
                    <a:pt x="274" y="145"/>
                    <a:pt x="274" y="145"/>
                    <a:pt x="274" y="145"/>
                  </a:cubicBezTo>
                  <a:cubicBezTo>
                    <a:pt x="273" y="146"/>
                    <a:pt x="273" y="146"/>
                    <a:pt x="273" y="146"/>
                  </a:cubicBezTo>
                  <a:cubicBezTo>
                    <a:pt x="273" y="146"/>
                    <a:pt x="273" y="146"/>
                    <a:pt x="273" y="146"/>
                  </a:cubicBezTo>
                  <a:cubicBezTo>
                    <a:pt x="273" y="145"/>
                    <a:pt x="273" y="145"/>
                    <a:pt x="273" y="145"/>
                  </a:cubicBezTo>
                  <a:cubicBezTo>
                    <a:pt x="274" y="144"/>
                    <a:pt x="274" y="144"/>
                    <a:pt x="274" y="144"/>
                  </a:cubicBezTo>
                  <a:cubicBezTo>
                    <a:pt x="274" y="143"/>
                    <a:pt x="274" y="143"/>
                    <a:pt x="274" y="143"/>
                  </a:cubicBezTo>
                  <a:cubicBezTo>
                    <a:pt x="274" y="143"/>
                    <a:pt x="274" y="143"/>
                    <a:pt x="274" y="143"/>
                  </a:cubicBezTo>
                  <a:cubicBezTo>
                    <a:pt x="275" y="142"/>
                    <a:pt x="275" y="142"/>
                    <a:pt x="275" y="142"/>
                  </a:cubicBezTo>
                  <a:cubicBezTo>
                    <a:pt x="275" y="141"/>
                    <a:pt x="275" y="141"/>
                    <a:pt x="275" y="141"/>
                  </a:cubicBezTo>
                  <a:cubicBezTo>
                    <a:pt x="275" y="140"/>
                    <a:pt x="275" y="140"/>
                    <a:pt x="275" y="140"/>
                  </a:cubicBezTo>
                  <a:cubicBezTo>
                    <a:pt x="275" y="140"/>
                    <a:pt x="275" y="140"/>
                    <a:pt x="275" y="140"/>
                  </a:cubicBezTo>
                  <a:cubicBezTo>
                    <a:pt x="274" y="140"/>
                    <a:pt x="274" y="140"/>
                    <a:pt x="274" y="140"/>
                  </a:cubicBezTo>
                  <a:cubicBezTo>
                    <a:pt x="274" y="140"/>
                    <a:pt x="274" y="140"/>
                    <a:pt x="274" y="140"/>
                  </a:cubicBezTo>
                  <a:cubicBezTo>
                    <a:pt x="273" y="140"/>
                    <a:pt x="273" y="140"/>
                    <a:pt x="273" y="140"/>
                  </a:cubicBezTo>
                  <a:cubicBezTo>
                    <a:pt x="273" y="141"/>
                    <a:pt x="273" y="141"/>
                    <a:pt x="273" y="141"/>
                  </a:cubicBezTo>
                  <a:cubicBezTo>
                    <a:pt x="273" y="141"/>
                    <a:pt x="273" y="141"/>
                    <a:pt x="273" y="141"/>
                  </a:cubicBezTo>
                  <a:cubicBezTo>
                    <a:pt x="272" y="140"/>
                    <a:pt x="272" y="140"/>
                    <a:pt x="272" y="140"/>
                  </a:cubicBezTo>
                  <a:cubicBezTo>
                    <a:pt x="272" y="139"/>
                    <a:pt x="272" y="139"/>
                    <a:pt x="272" y="139"/>
                  </a:cubicBezTo>
                  <a:cubicBezTo>
                    <a:pt x="271" y="139"/>
                    <a:pt x="271" y="139"/>
                    <a:pt x="271" y="139"/>
                  </a:cubicBezTo>
                  <a:cubicBezTo>
                    <a:pt x="271" y="138"/>
                    <a:pt x="271" y="138"/>
                    <a:pt x="271" y="138"/>
                  </a:cubicBezTo>
                  <a:cubicBezTo>
                    <a:pt x="271" y="137"/>
                    <a:pt x="271" y="137"/>
                    <a:pt x="271" y="137"/>
                  </a:cubicBezTo>
                  <a:cubicBezTo>
                    <a:pt x="272" y="137"/>
                    <a:pt x="272" y="137"/>
                    <a:pt x="272" y="137"/>
                  </a:cubicBezTo>
                  <a:cubicBezTo>
                    <a:pt x="272" y="137"/>
                    <a:pt x="272" y="137"/>
                    <a:pt x="272" y="137"/>
                  </a:cubicBezTo>
                  <a:cubicBezTo>
                    <a:pt x="272" y="136"/>
                    <a:pt x="272" y="136"/>
                    <a:pt x="272" y="136"/>
                  </a:cubicBezTo>
                  <a:cubicBezTo>
                    <a:pt x="272" y="136"/>
                    <a:pt x="272" y="136"/>
                    <a:pt x="272" y="136"/>
                  </a:cubicBezTo>
                  <a:cubicBezTo>
                    <a:pt x="271" y="136"/>
                    <a:pt x="271" y="136"/>
                    <a:pt x="271" y="136"/>
                  </a:cubicBezTo>
                  <a:cubicBezTo>
                    <a:pt x="271" y="136"/>
                    <a:pt x="271" y="136"/>
                    <a:pt x="271" y="136"/>
                  </a:cubicBezTo>
                  <a:cubicBezTo>
                    <a:pt x="271" y="137"/>
                    <a:pt x="271" y="137"/>
                    <a:pt x="271" y="137"/>
                  </a:cubicBezTo>
                  <a:cubicBezTo>
                    <a:pt x="270" y="138"/>
                    <a:pt x="270" y="138"/>
                    <a:pt x="270" y="138"/>
                  </a:cubicBezTo>
                  <a:cubicBezTo>
                    <a:pt x="270" y="137"/>
                    <a:pt x="270" y="137"/>
                    <a:pt x="270" y="137"/>
                  </a:cubicBezTo>
                  <a:cubicBezTo>
                    <a:pt x="269" y="137"/>
                    <a:pt x="269" y="137"/>
                    <a:pt x="269" y="137"/>
                  </a:cubicBezTo>
                  <a:cubicBezTo>
                    <a:pt x="269" y="137"/>
                    <a:pt x="269" y="137"/>
                    <a:pt x="269" y="137"/>
                  </a:cubicBezTo>
                  <a:cubicBezTo>
                    <a:pt x="269" y="138"/>
                    <a:pt x="269" y="138"/>
                    <a:pt x="269" y="138"/>
                  </a:cubicBezTo>
                  <a:cubicBezTo>
                    <a:pt x="269" y="138"/>
                    <a:pt x="269" y="138"/>
                    <a:pt x="269" y="138"/>
                  </a:cubicBezTo>
                  <a:cubicBezTo>
                    <a:pt x="269" y="139"/>
                    <a:pt x="269" y="139"/>
                    <a:pt x="269" y="139"/>
                  </a:cubicBezTo>
                  <a:cubicBezTo>
                    <a:pt x="269" y="139"/>
                    <a:pt x="269" y="139"/>
                    <a:pt x="269" y="139"/>
                  </a:cubicBezTo>
                  <a:cubicBezTo>
                    <a:pt x="270" y="139"/>
                    <a:pt x="270" y="139"/>
                    <a:pt x="270" y="139"/>
                  </a:cubicBezTo>
                  <a:cubicBezTo>
                    <a:pt x="270" y="141"/>
                    <a:pt x="270" y="141"/>
                    <a:pt x="270" y="141"/>
                  </a:cubicBezTo>
                  <a:cubicBezTo>
                    <a:pt x="271" y="141"/>
                    <a:pt x="271" y="141"/>
                    <a:pt x="271" y="141"/>
                  </a:cubicBezTo>
                  <a:cubicBezTo>
                    <a:pt x="271" y="142"/>
                    <a:pt x="271" y="142"/>
                    <a:pt x="271" y="142"/>
                  </a:cubicBezTo>
                  <a:cubicBezTo>
                    <a:pt x="271" y="143"/>
                    <a:pt x="271" y="143"/>
                    <a:pt x="271" y="143"/>
                  </a:cubicBezTo>
                  <a:cubicBezTo>
                    <a:pt x="270" y="143"/>
                    <a:pt x="270" y="143"/>
                    <a:pt x="270" y="143"/>
                  </a:cubicBezTo>
                  <a:cubicBezTo>
                    <a:pt x="269" y="144"/>
                    <a:pt x="269" y="144"/>
                    <a:pt x="269" y="144"/>
                  </a:cubicBezTo>
                  <a:cubicBezTo>
                    <a:pt x="267" y="144"/>
                    <a:pt x="267" y="144"/>
                    <a:pt x="267" y="144"/>
                  </a:cubicBezTo>
                  <a:cubicBezTo>
                    <a:pt x="267" y="144"/>
                    <a:pt x="267" y="144"/>
                    <a:pt x="267" y="144"/>
                  </a:cubicBezTo>
                  <a:cubicBezTo>
                    <a:pt x="266" y="144"/>
                    <a:pt x="266" y="144"/>
                    <a:pt x="266" y="144"/>
                  </a:cubicBezTo>
                  <a:cubicBezTo>
                    <a:pt x="266" y="143"/>
                    <a:pt x="266" y="143"/>
                    <a:pt x="266" y="143"/>
                  </a:cubicBezTo>
                  <a:cubicBezTo>
                    <a:pt x="266" y="143"/>
                    <a:pt x="266" y="143"/>
                    <a:pt x="266" y="143"/>
                  </a:cubicBezTo>
                  <a:cubicBezTo>
                    <a:pt x="266" y="142"/>
                    <a:pt x="266" y="142"/>
                    <a:pt x="266" y="142"/>
                  </a:cubicBezTo>
                  <a:cubicBezTo>
                    <a:pt x="264" y="142"/>
                    <a:pt x="264" y="142"/>
                    <a:pt x="264" y="142"/>
                  </a:cubicBezTo>
                  <a:cubicBezTo>
                    <a:pt x="263" y="141"/>
                    <a:pt x="263" y="141"/>
                    <a:pt x="263" y="141"/>
                  </a:cubicBezTo>
                  <a:cubicBezTo>
                    <a:pt x="262" y="141"/>
                    <a:pt x="262" y="141"/>
                    <a:pt x="262" y="141"/>
                  </a:cubicBezTo>
                  <a:cubicBezTo>
                    <a:pt x="262" y="143"/>
                    <a:pt x="262" y="143"/>
                    <a:pt x="262" y="143"/>
                  </a:cubicBezTo>
                  <a:cubicBezTo>
                    <a:pt x="263" y="144"/>
                    <a:pt x="263" y="144"/>
                    <a:pt x="263" y="144"/>
                  </a:cubicBezTo>
                  <a:cubicBezTo>
                    <a:pt x="262" y="144"/>
                    <a:pt x="262" y="144"/>
                    <a:pt x="262" y="144"/>
                  </a:cubicBezTo>
                  <a:cubicBezTo>
                    <a:pt x="262" y="144"/>
                    <a:pt x="262" y="144"/>
                    <a:pt x="262" y="144"/>
                  </a:cubicBezTo>
                  <a:cubicBezTo>
                    <a:pt x="261" y="143"/>
                    <a:pt x="261" y="143"/>
                    <a:pt x="261" y="143"/>
                  </a:cubicBezTo>
                  <a:cubicBezTo>
                    <a:pt x="261" y="142"/>
                    <a:pt x="261" y="142"/>
                    <a:pt x="261" y="142"/>
                  </a:cubicBezTo>
                  <a:cubicBezTo>
                    <a:pt x="260" y="142"/>
                    <a:pt x="260" y="142"/>
                    <a:pt x="260" y="142"/>
                  </a:cubicBezTo>
                  <a:cubicBezTo>
                    <a:pt x="260" y="142"/>
                    <a:pt x="260" y="142"/>
                    <a:pt x="260" y="142"/>
                  </a:cubicBezTo>
                  <a:cubicBezTo>
                    <a:pt x="259" y="141"/>
                    <a:pt x="259" y="141"/>
                    <a:pt x="259" y="141"/>
                  </a:cubicBezTo>
                  <a:cubicBezTo>
                    <a:pt x="259" y="140"/>
                    <a:pt x="259" y="140"/>
                    <a:pt x="259" y="140"/>
                  </a:cubicBezTo>
                  <a:cubicBezTo>
                    <a:pt x="259" y="140"/>
                    <a:pt x="259" y="140"/>
                    <a:pt x="259" y="140"/>
                  </a:cubicBezTo>
                  <a:cubicBezTo>
                    <a:pt x="258" y="140"/>
                    <a:pt x="258" y="140"/>
                    <a:pt x="258" y="140"/>
                  </a:cubicBezTo>
                  <a:cubicBezTo>
                    <a:pt x="257" y="139"/>
                    <a:pt x="257" y="139"/>
                    <a:pt x="257" y="139"/>
                  </a:cubicBezTo>
                  <a:cubicBezTo>
                    <a:pt x="257" y="139"/>
                    <a:pt x="257" y="139"/>
                    <a:pt x="257" y="139"/>
                  </a:cubicBezTo>
                  <a:cubicBezTo>
                    <a:pt x="256" y="138"/>
                    <a:pt x="256" y="138"/>
                    <a:pt x="256" y="138"/>
                  </a:cubicBezTo>
                  <a:cubicBezTo>
                    <a:pt x="256" y="138"/>
                    <a:pt x="256" y="138"/>
                    <a:pt x="256" y="138"/>
                  </a:cubicBezTo>
                  <a:cubicBezTo>
                    <a:pt x="256" y="138"/>
                    <a:pt x="256" y="138"/>
                    <a:pt x="256" y="138"/>
                  </a:cubicBezTo>
                  <a:cubicBezTo>
                    <a:pt x="258" y="140"/>
                    <a:pt x="258" y="140"/>
                    <a:pt x="258" y="140"/>
                  </a:cubicBezTo>
                  <a:cubicBezTo>
                    <a:pt x="258" y="140"/>
                    <a:pt x="258" y="140"/>
                    <a:pt x="258" y="140"/>
                  </a:cubicBezTo>
                  <a:cubicBezTo>
                    <a:pt x="259" y="141"/>
                    <a:pt x="259" y="141"/>
                    <a:pt x="259" y="141"/>
                  </a:cubicBezTo>
                  <a:cubicBezTo>
                    <a:pt x="259" y="141"/>
                    <a:pt x="259" y="141"/>
                    <a:pt x="259" y="141"/>
                  </a:cubicBezTo>
                  <a:cubicBezTo>
                    <a:pt x="259" y="142"/>
                    <a:pt x="259" y="142"/>
                    <a:pt x="259" y="142"/>
                  </a:cubicBezTo>
                  <a:cubicBezTo>
                    <a:pt x="259" y="142"/>
                    <a:pt x="259" y="142"/>
                    <a:pt x="259" y="142"/>
                  </a:cubicBezTo>
                  <a:cubicBezTo>
                    <a:pt x="259" y="142"/>
                    <a:pt x="259" y="142"/>
                    <a:pt x="259" y="142"/>
                  </a:cubicBezTo>
                  <a:cubicBezTo>
                    <a:pt x="258" y="143"/>
                    <a:pt x="258" y="143"/>
                    <a:pt x="258" y="143"/>
                  </a:cubicBezTo>
                  <a:cubicBezTo>
                    <a:pt x="257" y="142"/>
                    <a:pt x="257" y="142"/>
                    <a:pt x="257" y="142"/>
                  </a:cubicBezTo>
                  <a:cubicBezTo>
                    <a:pt x="256" y="142"/>
                    <a:pt x="256" y="142"/>
                    <a:pt x="256" y="142"/>
                  </a:cubicBezTo>
                  <a:cubicBezTo>
                    <a:pt x="256" y="141"/>
                    <a:pt x="256" y="141"/>
                    <a:pt x="256" y="141"/>
                  </a:cubicBezTo>
                  <a:cubicBezTo>
                    <a:pt x="255" y="141"/>
                    <a:pt x="255" y="141"/>
                    <a:pt x="255" y="141"/>
                  </a:cubicBezTo>
                  <a:cubicBezTo>
                    <a:pt x="255" y="140"/>
                    <a:pt x="255" y="140"/>
                    <a:pt x="255" y="140"/>
                  </a:cubicBezTo>
                  <a:cubicBezTo>
                    <a:pt x="254" y="141"/>
                    <a:pt x="254" y="141"/>
                    <a:pt x="254" y="141"/>
                  </a:cubicBezTo>
                  <a:cubicBezTo>
                    <a:pt x="253" y="141"/>
                    <a:pt x="253" y="141"/>
                    <a:pt x="253" y="141"/>
                  </a:cubicBezTo>
                  <a:cubicBezTo>
                    <a:pt x="252" y="141"/>
                    <a:pt x="252" y="141"/>
                    <a:pt x="252" y="141"/>
                  </a:cubicBezTo>
                  <a:cubicBezTo>
                    <a:pt x="251" y="140"/>
                    <a:pt x="251" y="140"/>
                    <a:pt x="251" y="140"/>
                  </a:cubicBezTo>
                  <a:cubicBezTo>
                    <a:pt x="250" y="140"/>
                    <a:pt x="250" y="140"/>
                    <a:pt x="250" y="140"/>
                  </a:cubicBezTo>
                  <a:cubicBezTo>
                    <a:pt x="250" y="140"/>
                    <a:pt x="250" y="140"/>
                    <a:pt x="250" y="140"/>
                  </a:cubicBezTo>
                  <a:cubicBezTo>
                    <a:pt x="249" y="139"/>
                    <a:pt x="249" y="139"/>
                    <a:pt x="249" y="139"/>
                  </a:cubicBezTo>
                  <a:cubicBezTo>
                    <a:pt x="249" y="139"/>
                    <a:pt x="249" y="139"/>
                    <a:pt x="249" y="139"/>
                  </a:cubicBezTo>
                  <a:cubicBezTo>
                    <a:pt x="250" y="138"/>
                    <a:pt x="250" y="138"/>
                    <a:pt x="250" y="138"/>
                  </a:cubicBezTo>
                  <a:cubicBezTo>
                    <a:pt x="251" y="137"/>
                    <a:pt x="251" y="137"/>
                    <a:pt x="251" y="137"/>
                  </a:cubicBezTo>
                  <a:cubicBezTo>
                    <a:pt x="251" y="137"/>
                    <a:pt x="251" y="137"/>
                    <a:pt x="251" y="137"/>
                  </a:cubicBezTo>
                  <a:cubicBezTo>
                    <a:pt x="250" y="137"/>
                    <a:pt x="250" y="137"/>
                    <a:pt x="250" y="137"/>
                  </a:cubicBezTo>
                  <a:cubicBezTo>
                    <a:pt x="249" y="138"/>
                    <a:pt x="249" y="138"/>
                    <a:pt x="249" y="138"/>
                  </a:cubicBezTo>
                  <a:cubicBezTo>
                    <a:pt x="249" y="139"/>
                    <a:pt x="249" y="139"/>
                    <a:pt x="249" y="139"/>
                  </a:cubicBezTo>
                  <a:cubicBezTo>
                    <a:pt x="248" y="139"/>
                    <a:pt x="248" y="139"/>
                    <a:pt x="248" y="139"/>
                  </a:cubicBezTo>
                  <a:cubicBezTo>
                    <a:pt x="248" y="138"/>
                    <a:pt x="248" y="138"/>
                    <a:pt x="248" y="138"/>
                  </a:cubicBezTo>
                  <a:cubicBezTo>
                    <a:pt x="247" y="138"/>
                    <a:pt x="247" y="138"/>
                    <a:pt x="247" y="138"/>
                  </a:cubicBezTo>
                  <a:cubicBezTo>
                    <a:pt x="246" y="138"/>
                    <a:pt x="246" y="138"/>
                    <a:pt x="246" y="138"/>
                  </a:cubicBezTo>
                  <a:cubicBezTo>
                    <a:pt x="247" y="139"/>
                    <a:pt x="247" y="139"/>
                    <a:pt x="247" y="139"/>
                  </a:cubicBezTo>
                  <a:cubicBezTo>
                    <a:pt x="247" y="139"/>
                    <a:pt x="247" y="139"/>
                    <a:pt x="247" y="139"/>
                  </a:cubicBezTo>
                  <a:cubicBezTo>
                    <a:pt x="246" y="139"/>
                    <a:pt x="246" y="139"/>
                    <a:pt x="246" y="139"/>
                  </a:cubicBezTo>
                  <a:cubicBezTo>
                    <a:pt x="244" y="138"/>
                    <a:pt x="244" y="138"/>
                    <a:pt x="244" y="138"/>
                  </a:cubicBezTo>
                  <a:cubicBezTo>
                    <a:pt x="244" y="137"/>
                    <a:pt x="244" y="137"/>
                    <a:pt x="244" y="137"/>
                  </a:cubicBezTo>
                  <a:cubicBezTo>
                    <a:pt x="243" y="136"/>
                    <a:pt x="243" y="136"/>
                    <a:pt x="243" y="136"/>
                  </a:cubicBezTo>
                  <a:cubicBezTo>
                    <a:pt x="244" y="136"/>
                    <a:pt x="244" y="136"/>
                    <a:pt x="244" y="136"/>
                  </a:cubicBezTo>
                  <a:cubicBezTo>
                    <a:pt x="245" y="135"/>
                    <a:pt x="245" y="135"/>
                    <a:pt x="245" y="135"/>
                  </a:cubicBezTo>
                  <a:cubicBezTo>
                    <a:pt x="245" y="135"/>
                    <a:pt x="245" y="135"/>
                    <a:pt x="245" y="135"/>
                  </a:cubicBezTo>
                  <a:cubicBezTo>
                    <a:pt x="245" y="134"/>
                    <a:pt x="245" y="134"/>
                    <a:pt x="245" y="134"/>
                  </a:cubicBezTo>
                  <a:cubicBezTo>
                    <a:pt x="245" y="135"/>
                    <a:pt x="245" y="135"/>
                    <a:pt x="245" y="135"/>
                  </a:cubicBezTo>
                  <a:cubicBezTo>
                    <a:pt x="243" y="135"/>
                    <a:pt x="243" y="135"/>
                    <a:pt x="243" y="135"/>
                  </a:cubicBezTo>
                  <a:cubicBezTo>
                    <a:pt x="243" y="136"/>
                    <a:pt x="243" y="136"/>
                    <a:pt x="243" y="136"/>
                  </a:cubicBezTo>
                  <a:cubicBezTo>
                    <a:pt x="243" y="136"/>
                    <a:pt x="243" y="136"/>
                    <a:pt x="243" y="136"/>
                  </a:cubicBezTo>
                  <a:cubicBezTo>
                    <a:pt x="242" y="135"/>
                    <a:pt x="242" y="135"/>
                    <a:pt x="242" y="135"/>
                  </a:cubicBezTo>
                  <a:cubicBezTo>
                    <a:pt x="243" y="135"/>
                    <a:pt x="243" y="135"/>
                    <a:pt x="243" y="135"/>
                  </a:cubicBezTo>
                  <a:cubicBezTo>
                    <a:pt x="242" y="134"/>
                    <a:pt x="242" y="134"/>
                    <a:pt x="242" y="134"/>
                  </a:cubicBezTo>
                  <a:cubicBezTo>
                    <a:pt x="242" y="134"/>
                    <a:pt x="242" y="134"/>
                    <a:pt x="242" y="134"/>
                  </a:cubicBezTo>
                  <a:cubicBezTo>
                    <a:pt x="242" y="135"/>
                    <a:pt x="242" y="135"/>
                    <a:pt x="242" y="135"/>
                  </a:cubicBezTo>
                  <a:cubicBezTo>
                    <a:pt x="242" y="135"/>
                    <a:pt x="242" y="135"/>
                    <a:pt x="242" y="135"/>
                  </a:cubicBezTo>
                  <a:cubicBezTo>
                    <a:pt x="242" y="136"/>
                    <a:pt x="242" y="136"/>
                    <a:pt x="242" y="136"/>
                  </a:cubicBezTo>
                  <a:cubicBezTo>
                    <a:pt x="241" y="136"/>
                    <a:pt x="241" y="136"/>
                    <a:pt x="241" y="136"/>
                  </a:cubicBezTo>
                  <a:cubicBezTo>
                    <a:pt x="240" y="135"/>
                    <a:pt x="240" y="135"/>
                    <a:pt x="240" y="135"/>
                  </a:cubicBezTo>
                  <a:cubicBezTo>
                    <a:pt x="240" y="135"/>
                    <a:pt x="240" y="135"/>
                    <a:pt x="240" y="135"/>
                  </a:cubicBezTo>
                  <a:cubicBezTo>
                    <a:pt x="239" y="135"/>
                    <a:pt x="239" y="135"/>
                    <a:pt x="239" y="135"/>
                  </a:cubicBezTo>
                  <a:cubicBezTo>
                    <a:pt x="239" y="136"/>
                    <a:pt x="239" y="136"/>
                    <a:pt x="239" y="136"/>
                  </a:cubicBezTo>
                  <a:cubicBezTo>
                    <a:pt x="239" y="136"/>
                    <a:pt x="239" y="136"/>
                    <a:pt x="239" y="136"/>
                  </a:cubicBezTo>
                  <a:cubicBezTo>
                    <a:pt x="238" y="135"/>
                    <a:pt x="238" y="135"/>
                    <a:pt x="238" y="135"/>
                  </a:cubicBezTo>
                  <a:cubicBezTo>
                    <a:pt x="238" y="134"/>
                    <a:pt x="238" y="134"/>
                    <a:pt x="238" y="134"/>
                  </a:cubicBezTo>
                  <a:cubicBezTo>
                    <a:pt x="238" y="134"/>
                    <a:pt x="238" y="134"/>
                    <a:pt x="238" y="134"/>
                  </a:cubicBezTo>
                  <a:cubicBezTo>
                    <a:pt x="239" y="135"/>
                    <a:pt x="239" y="135"/>
                    <a:pt x="239" y="135"/>
                  </a:cubicBezTo>
                  <a:cubicBezTo>
                    <a:pt x="238" y="134"/>
                    <a:pt x="238" y="134"/>
                    <a:pt x="238" y="134"/>
                  </a:cubicBezTo>
                  <a:cubicBezTo>
                    <a:pt x="238" y="134"/>
                    <a:pt x="238" y="134"/>
                    <a:pt x="238" y="134"/>
                  </a:cubicBezTo>
                  <a:cubicBezTo>
                    <a:pt x="237" y="133"/>
                    <a:pt x="237" y="133"/>
                    <a:pt x="237" y="133"/>
                  </a:cubicBezTo>
                  <a:cubicBezTo>
                    <a:pt x="236" y="132"/>
                    <a:pt x="236" y="132"/>
                    <a:pt x="236" y="132"/>
                  </a:cubicBezTo>
                  <a:cubicBezTo>
                    <a:pt x="237" y="132"/>
                    <a:pt x="237" y="132"/>
                    <a:pt x="237" y="132"/>
                  </a:cubicBezTo>
                  <a:cubicBezTo>
                    <a:pt x="237" y="131"/>
                    <a:pt x="237" y="131"/>
                    <a:pt x="237" y="131"/>
                  </a:cubicBezTo>
                  <a:cubicBezTo>
                    <a:pt x="236" y="129"/>
                    <a:pt x="236" y="129"/>
                    <a:pt x="236" y="129"/>
                  </a:cubicBezTo>
                  <a:cubicBezTo>
                    <a:pt x="236" y="129"/>
                    <a:pt x="236" y="129"/>
                    <a:pt x="236" y="129"/>
                  </a:cubicBezTo>
                  <a:cubicBezTo>
                    <a:pt x="237" y="129"/>
                    <a:pt x="237" y="129"/>
                    <a:pt x="237" y="129"/>
                  </a:cubicBezTo>
                  <a:cubicBezTo>
                    <a:pt x="237" y="128"/>
                    <a:pt x="237" y="128"/>
                    <a:pt x="237" y="128"/>
                  </a:cubicBezTo>
                  <a:cubicBezTo>
                    <a:pt x="237" y="127"/>
                    <a:pt x="237" y="127"/>
                    <a:pt x="237" y="127"/>
                  </a:cubicBezTo>
                  <a:cubicBezTo>
                    <a:pt x="237" y="127"/>
                    <a:pt x="237" y="127"/>
                    <a:pt x="237" y="127"/>
                  </a:cubicBezTo>
                  <a:cubicBezTo>
                    <a:pt x="238" y="127"/>
                    <a:pt x="238" y="127"/>
                    <a:pt x="238" y="127"/>
                  </a:cubicBezTo>
                  <a:cubicBezTo>
                    <a:pt x="238" y="128"/>
                    <a:pt x="238" y="128"/>
                    <a:pt x="238" y="128"/>
                  </a:cubicBezTo>
                  <a:cubicBezTo>
                    <a:pt x="239" y="128"/>
                    <a:pt x="239" y="128"/>
                    <a:pt x="239" y="128"/>
                  </a:cubicBezTo>
                  <a:cubicBezTo>
                    <a:pt x="240" y="128"/>
                    <a:pt x="240" y="128"/>
                    <a:pt x="240" y="128"/>
                  </a:cubicBezTo>
                  <a:cubicBezTo>
                    <a:pt x="240" y="129"/>
                    <a:pt x="240" y="129"/>
                    <a:pt x="240" y="129"/>
                  </a:cubicBezTo>
                  <a:cubicBezTo>
                    <a:pt x="242" y="130"/>
                    <a:pt x="242" y="130"/>
                    <a:pt x="242" y="130"/>
                  </a:cubicBezTo>
                  <a:cubicBezTo>
                    <a:pt x="243" y="130"/>
                    <a:pt x="243" y="130"/>
                    <a:pt x="243" y="130"/>
                  </a:cubicBezTo>
                  <a:cubicBezTo>
                    <a:pt x="244" y="129"/>
                    <a:pt x="244" y="129"/>
                    <a:pt x="244" y="129"/>
                  </a:cubicBezTo>
                  <a:cubicBezTo>
                    <a:pt x="245" y="129"/>
                    <a:pt x="245" y="129"/>
                    <a:pt x="245" y="129"/>
                  </a:cubicBezTo>
                  <a:cubicBezTo>
                    <a:pt x="244" y="129"/>
                    <a:pt x="244" y="129"/>
                    <a:pt x="244" y="129"/>
                  </a:cubicBezTo>
                  <a:cubicBezTo>
                    <a:pt x="244" y="128"/>
                    <a:pt x="244" y="128"/>
                    <a:pt x="244" y="128"/>
                  </a:cubicBezTo>
                  <a:cubicBezTo>
                    <a:pt x="243" y="128"/>
                    <a:pt x="243" y="128"/>
                    <a:pt x="243" y="128"/>
                  </a:cubicBezTo>
                  <a:cubicBezTo>
                    <a:pt x="243" y="127"/>
                    <a:pt x="243" y="127"/>
                    <a:pt x="243" y="127"/>
                  </a:cubicBezTo>
                  <a:cubicBezTo>
                    <a:pt x="242" y="127"/>
                    <a:pt x="242" y="127"/>
                    <a:pt x="242" y="127"/>
                  </a:cubicBezTo>
                  <a:cubicBezTo>
                    <a:pt x="241" y="126"/>
                    <a:pt x="241" y="126"/>
                    <a:pt x="241" y="126"/>
                  </a:cubicBezTo>
                  <a:cubicBezTo>
                    <a:pt x="240" y="126"/>
                    <a:pt x="240" y="126"/>
                    <a:pt x="240" y="126"/>
                  </a:cubicBezTo>
                  <a:cubicBezTo>
                    <a:pt x="239" y="126"/>
                    <a:pt x="239" y="126"/>
                    <a:pt x="239" y="126"/>
                  </a:cubicBezTo>
                  <a:cubicBezTo>
                    <a:pt x="238" y="126"/>
                    <a:pt x="238" y="126"/>
                    <a:pt x="238" y="126"/>
                  </a:cubicBezTo>
                  <a:cubicBezTo>
                    <a:pt x="237" y="125"/>
                    <a:pt x="237" y="125"/>
                    <a:pt x="237" y="125"/>
                  </a:cubicBezTo>
                  <a:cubicBezTo>
                    <a:pt x="236" y="124"/>
                    <a:pt x="236" y="124"/>
                    <a:pt x="236" y="124"/>
                  </a:cubicBezTo>
                  <a:cubicBezTo>
                    <a:pt x="237" y="123"/>
                    <a:pt x="237" y="123"/>
                    <a:pt x="237" y="123"/>
                  </a:cubicBezTo>
                  <a:cubicBezTo>
                    <a:pt x="237" y="122"/>
                    <a:pt x="237" y="122"/>
                    <a:pt x="237" y="122"/>
                  </a:cubicBezTo>
                  <a:cubicBezTo>
                    <a:pt x="237" y="122"/>
                    <a:pt x="237" y="122"/>
                    <a:pt x="237" y="122"/>
                  </a:cubicBezTo>
                  <a:cubicBezTo>
                    <a:pt x="238" y="121"/>
                    <a:pt x="238" y="121"/>
                    <a:pt x="238" y="121"/>
                  </a:cubicBezTo>
                  <a:cubicBezTo>
                    <a:pt x="238" y="121"/>
                    <a:pt x="238" y="121"/>
                    <a:pt x="238" y="121"/>
                  </a:cubicBezTo>
                  <a:cubicBezTo>
                    <a:pt x="239" y="120"/>
                    <a:pt x="239" y="120"/>
                    <a:pt x="239" y="120"/>
                  </a:cubicBezTo>
                  <a:cubicBezTo>
                    <a:pt x="239" y="119"/>
                    <a:pt x="239" y="119"/>
                    <a:pt x="239" y="119"/>
                  </a:cubicBezTo>
                  <a:cubicBezTo>
                    <a:pt x="239" y="118"/>
                    <a:pt x="239" y="118"/>
                    <a:pt x="239" y="118"/>
                  </a:cubicBezTo>
                  <a:cubicBezTo>
                    <a:pt x="240" y="118"/>
                    <a:pt x="240" y="118"/>
                    <a:pt x="240" y="118"/>
                  </a:cubicBezTo>
                  <a:cubicBezTo>
                    <a:pt x="240" y="117"/>
                    <a:pt x="240" y="117"/>
                    <a:pt x="240" y="117"/>
                  </a:cubicBezTo>
                  <a:cubicBezTo>
                    <a:pt x="241" y="117"/>
                    <a:pt x="241" y="117"/>
                    <a:pt x="241" y="117"/>
                  </a:cubicBezTo>
                  <a:cubicBezTo>
                    <a:pt x="242" y="117"/>
                    <a:pt x="242" y="117"/>
                    <a:pt x="242" y="117"/>
                  </a:cubicBezTo>
                  <a:cubicBezTo>
                    <a:pt x="242" y="116"/>
                    <a:pt x="242" y="116"/>
                    <a:pt x="242" y="116"/>
                  </a:cubicBezTo>
                  <a:cubicBezTo>
                    <a:pt x="242" y="116"/>
                    <a:pt x="242" y="116"/>
                    <a:pt x="242" y="116"/>
                  </a:cubicBezTo>
                  <a:cubicBezTo>
                    <a:pt x="241" y="116"/>
                    <a:pt x="241" y="116"/>
                    <a:pt x="241" y="116"/>
                  </a:cubicBezTo>
                  <a:cubicBezTo>
                    <a:pt x="241" y="116"/>
                    <a:pt x="241" y="116"/>
                    <a:pt x="241" y="116"/>
                  </a:cubicBezTo>
                  <a:cubicBezTo>
                    <a:pt x="242" y="114"/>
                    <a:pt x="242" y="114"/>
                    <a:pt x="242" y="114"/>
                  </a:cubicBezTo>
                  <a:cubicBezTo>
                    <a:pt x="243" y="113"/>
                    <a:pt x="243" y="113"/>
                    <a:pt x="243" y="113"/>
                  </a:cubicBezTo>
                  <a:cubicBezTo>
                    <a:pt x="243" y="113"/>
                    <a:pt x="243" y="113"/>
                    <a:pt x="243" y="113"/>
                  </a:cubicBezTo>
                  <a:cubicBezTo>
                    <a:pt x="244" y="112"/>
                    <a:pt x="244" y="112"/>
                    <a:pt x="244" y="112"/>
                  </a:cubicBezTo>
                  <a:cubicBezTo>
                    <a:pt x="244" y="112"/>
                    <a:pt x="244" y="112"/>
                    <a:pt x="244" y="112"/>
                  </a:cubicBezTo>
                  <a:cubicBezTo>
                    <a:pt x="245" y="112"/>
                    <a:pt x="245" y="112"/>
                    <a:pt x="245" y="112"/>
                  </a:cubicBezTo>
                  <a:cubicBezTo>
                    <a:pt x="245" y="111"/>
                    <a:pt x="245" y="111"/>
                    <a:pt x="245" y="111"/>
                  </a:cubicBezTo>
                  <a:cubicBezTo>
                    <a:pt x="246" y="111"/>
                    <a:pt x="246" y="111"/>
                    <a:pt x="246" y="111"/>
                  </a:cubicBezTo>
                  <a:cubicBezTo>
                    <a:pt x="246" y="112"/>
                    <a:pt x="246" y="112"/>
                    <a:pt x="246" y="112"/>
                  </a:cubicBezTo>
                  <a:cubicBezTo>
                    <a:pt x="246" y="111"/>
                    <a:pt x="246" y="111"/>
                    <a:pt x="246" y="111"/>
                  </a:cubicBezTo>
                  <a:cubicBezTo>
                    <a:pt x="246" y="111"/>
                    <a:pt x="246" y="111"/>
                    <a:pt x="246" y="111"/>
                  </a:cubicBezTo>
                  <a:cubicBezTo>
                    <a:pt x="247" y="109"/>
                    <a:pt x="247" y="109"/>
                    <a:pt x="247" y="109"/>
                  </a:cubicBezTo>
                  <a:cubicBezTo>
                    <a:pt x="248" y="109"/>
                    <a:pt x="248" y="109"/>
                    <a:pt x="248" y="109"/>
                  </a:cubicBezTo>
                  <a:cubicBezTo>
                    <a:pt x="248" y="109"/>
                    <a:pt x="248" y="109"/>
                    <a:pt x="248" y="109"/>
                  </a:cubicBezTo>
                  <a:cubicBezTo>
                    <a:pt x="248" y="108"/>
                    <a:pt x="248" y="108"/>
                    <a:pt x="248" y="108"/>
                  </a:cubicBezTo>
                  <a:cubicBezTo>
                    <a:pt x="249" y="108"/>
                    <a:pt x="249" y="108"/>
                    <a:pt x="249" y="108"/>
                  </a:cubicBezTo>
                  <a:cubicBezTo>
                    <a:pt x="250" y="107"/>
                    <a:pt x="250" y="107"/>
                    <a:pt x="250" y="107"/>
                  </a:cubicBezTo>
                  <a:cubicBezTo>
                    <a:pt x="250" y="107"/>
                    <a:pt x="250" y="107"/>
                    <a:pt x="250" y="107"/>
                  </a:cubicBezTo>
                  <a:cubicBezTo>
                    <a:pt x="251" y="107"/>
                    <a:pt x="251" y="107"/>
                    <a:pt x="251" y="107"/>
                  </a:cubicBezTo>
                  <a:cubicBezTo>
                    <a:pt x="251" y="106"/>
                    <a:pt x="251" y="106"/>
                    <a:pt x="251" y="106"/>
                  </a:cubicBezTo>
                  <a:cubicBezTo>
                    <a:pt x="251" y="106"/>
                    <a:pt x="251" y="106"/>
                    <a:pt x="251" y="106"/>
                  </a:cubicBezTo>
                  <a:cubicBezTo>
                    <a:pt x="253" y="105"/>
                    <a:pt x="253" y="105"/>
                    <a:pt x="253" y="105"/>
                  </a:cubicBezTo>
                  <a:cubicBezTo>
                    <a:pt x="254" y="104"/>
                    <a:pt x="254" y="104"/>
                    <a:pt x="254" y="104"/>
                  </a:cubicBezTo>
                  <a:cubicBezTo>
                    <a:pt x="256" y="103"/>
                    <a:pt x="256" y="103"/>
                    <a:pt x="256" y="103"/>
                  </a:cubicBezTo>
                  <a:cubicBezTo>
                    <a:pt x="258" y="103"/>
                    <a:pt x="258" y="103"/>
                    <a:pt x="258" y="103"/>
                  </a:cubicBezTo>
                  <a:cubicBezTo>
                    <a:pt x="259" y="103"/>
                    <a:pt x="259" y="103"/>
                    <a:pt x="259" y="103"/>
                  </a:cubicBezTo>
                  <a:cubicBezTo>
                    <a:pt x="260" y="103"/>
                    <a:pt x="260" y="103"/>
                    <a:pt x="260" y="103"/>
                  </a:cubicBezTo>
                  <a:cubicBezTo>
                    <a:pt x="261" y="103"/>
                    <a:pt x="261" y="103"/>
                    <a:pt x="261" y="103"/>
                  </a:cubicBezTo>
                  <a:cubicBezTo>
                    <a:pt x="261" y="103"/>
                    <a:pt x="261" y="103"/>
                    <a:pt x="261" y="103"/>
                  </a:cubicBezTo>
                  <a:cubicBezTo>
                    <a:pt x="262" y="103"/>
                    <a:pt x="262" y="103"/>
                    <a:pt x="262" y="103"/>
                  </a:cubicBezTo>
                  <a:cubicBezTo>
                    <a:pt x="263" y="104"/>
                    <a:pt x="263" y="104"/>
                    <a:pt x="263" y="104"/>
                  </a:cubicBezTo>
                  <a:cubicBezTo>
                    <a:pt x="265" y="104"/>
                    <a:pt x="265" y="104"/>
                    <a:pt x="265" y="104"/>
                  </a:cubicBezTo>
                  <a:cubicBezTo>
                    <a:pt x="265" y="105"/>
                    <a:pt x="265" y="105"/>
                    <a:pt x="265" y="105"/>
                  </a:cubicBezTo>
                  <a:cubicBezTo>
                    <a:pt x="265" y="106"/>
                    <a:pt x="265" y="106"/>
                    <a:pt x="265" y="106"/>
                  </a:cubicBezTo>
                  <a:cubicBezTo>
                    <a:pt x="264" y="106"/>
                    <a:pt x="264" y="106"/>
                    <a:pt x="264" y="106"/>
                  </a:cubicBezTo>
                  <a:cubicBezTo>
                    <a:pt x="263" y="106"/>
                    <a:pt x="263" y="106"/>
                    <a:pt x="263" y="106"/>
                  </a:cubicBezTo>
                  <a:cubicBezTo>
                    <a:pt x="262" y="106"/>
                    <a:pt x="262" y="106"/>
                    <a:pt x="262" y="106"/>
                  </a:cubicBezTo>
                  <a:cubicBezTo>
                    <a:pt x="261" y="107"/>
                    <a:pt x="261" y="107"/>
                    <a:pt x="261" y="107"/>
                  </a:cubicBezTo>
                  <a:cubicBezTo>
                    <a:pt x="261" y="108"/>
                    <a:pt x="261" y="108"/>
                    <a:pt x="261" y="108"/>
                  </a:cubicBezTo>
                  <a:cubicBezTo>
                    <a:pt x="260" y="108"/>
                    <a:pt x="260" y="108"/>
                    <a:pt x="260" y="108"/>
                  </a:cubicBezTo>
                  <a:cubicBezTo>
                    <a:pt x="258" y="110"/>
                    <a:pt x="258" y="110"/>
                    <a:pt x="258" y="110"/>
                  </a:cubicBezTo>
                  <a:cubicBezTo>
                    <a:pt x="256" y="111"/>
                    <a:pt x="256" y="111"/>
                    <a:pt x="256" y="111"/>
                  </a:cubicBezTo>
                  <a:cubicBezTo>
                    <a:pt x="255" y="112"/>
                    <a:pt x="255" y="112"/>
                    <a:pt x="255" y="112"/>
                  </a:cubicBezTo>
                  <a:cubicBezTo>
                    <a:pt x="255" y="112"/>
                    <a:pt x="255" y="112"/>
                    <a:pt x="255" y="112"/>
                  </a:cubicBezTo>
                  <a:cubicBezTo>
                    <a:pt x="254" y="114"/>
                    <a:pt x="254" y="114"/>
                    <a:pt x="254" y="114"/>
                  </a:cubicBezTo>
                  <a:cubicBezTo>
                    <a:pt x="254" y="115"/>
                    <a:pt x="254" y="115"/>
                    <a:pt x="254" y="115"/>
                  </a:cubicBezTo>
                  <a:cubicBezTo>
                    <a:pt x="254" y="116"/>
                    <a:pt x="254" y="116"/>
                    <a:pt x="254" y="116"/>
                  </a:cubicBezTo>
                  <a:cubicBezTo>
                    <a:pt x="254" y="116"/>
                    <a:pt x="254" y="116"/>
                    <a:pt x="254" y="116"/>
                  </a:cubicBezTo>
                  <a:cubicBezTo>
                    <a:pt x="254" y="117"/>
                    <a:pt x="254" y="117"/>
                    <a:pt x="254" y="117"/>
                  </a:cubicBezTo>
                  <a:cubicBezTo>
                    <a:pt x="254" y="117"/>
                    <a:pt x="254" y="117"/>
                    <a:pt x="254" y="117"/>
                  </a:cubicBezTo>
                  <a:cubicBezTo>
                    <a:pt x="253" y="118"/>
                    <a:pt x="253" y="118"/>
                    <a:pt x="253" y="118"/>
                  </a:cubicBezTo>
                  <a:cubicBezTo>
                    <a:pt x="252" y="119"/>
                    <a:pt x="252" y="119"/>
                    <a:pt x="252" y="119"/>
                  </a:cubicBezTo>
                  <a:cubicBezTo>
                    <a:pt x="252" y="120"/>
                    <a:pt x="252" y="120"/>
                    <a:pt x="252" y="120"/>
                  </a:cubicBezTo>
                  <a:cubicBezTo>
                    <a:pt x="252" y="121"/>
                    <a:pt x="252" y="121"/>
                    <a:pt x="252" y="121"/>
                  </a:cubicBezTo>
                  <a:cubicBezTo>
                    <a:pt x="251" y="121"/>
                    <a:pt x="251" y="121"/>
                    <a:pt x="251" y="121"/>
                  </a:cubicBezTo>
                  <a:cubicBezTo>
                    <a:pt x="251" y="121"/>
                    <a:pt x="251" y="121"/>
                    <a:pt x="251" y="121"/>
                  </a:cubicBezTo>
                  <a:cubicBezTo>
                    <a:pt x="252" y="122"/>
                    <a:pt x="252" y="122"/>
                    <a:pt x="252" y="122"/>
                  </a:cubicBezTo>
                  <a:cubicBezTo>
                    <a:pt x="252" y="123"/>
                    <a:pt x="252" y="123"/>
                    <a:pt x="252" y="123"/>
                  </a:cubicBezTo>
                  <a:cubicBezTo>
                    <a:pt x="252" y="124"/>
                    <a:pt x="252" y="124"/>
                    <a:pt x="252" y="124"/>
                  </a:cubicBezTo>
                  <a:cubicBezTo>
                    <a:pt x="252" y="125"/>
                    <a:pt x="252" y="125"/>
                    <a:pt x="252" y="125"/>
                  </a:cubicBezTo>
                  <a:cubicBezTo>
                    <a:pt x="253" y="126"/>
                    <a:pt x="253" y="126"/>
                    <a:pt x="253" y="126"/>
                  </a:cubicBezTo>
                  <a:cubicBezTo>
                    <a:pt x="253" y="126"/>
                    <a:pt x="253" y="126"/>
                    <a:pt x="253" y="126"/>
                  </a:cubicBezTo>
                  <a:cubicBezTo>
                    <a:pt x="254" y="127"/>
                    <a:pt x="254" y="127"/>
                    <a:pt x="254" y="127"/>
                  </a:cubicBezTo>
                  <a:cubicBezTo>
                    <a:pt x="254" y="127"/>
                    <a:pt x="254" y="127"/>
                    <a:pt x="254" y="127"/>
                  </a:cubicBezTo>
                  <a:cubicBezTo>
                    <a:pt x="253" y="128"/>
                    <a:pt x="253" y="128"/>
                    <a:pt x="253" y="128"/>
                  </a:cubicBezTo>
                  <a:cubicBezTo>
                    <a:pt x="253" y="127"/>
                    <a:pt x="253" y="127"/>
                    <a:pt x="253" y="127"/>
                  </a:cubicBezTo>
                  <a:cubicBezTo>
                    <a:pt x="253" y="127"/>
                    <a:pt x="253" y="127"/>
                    <a:pt x="253" y="127"/>
                  </a:cubicBezTo>
                  <a:cubicBezTo>
                    <a:pt x="253" y="128"/>
                    <a:pt x="253" y="128"/>
                    <a:pt x="253" y="128"/>
                  </a:cubicBezTo>
                  <a:cubicBezTo>
                    <a:pt x="252" y="128"/>
                    <a:pt x="252" y="128"/>
                    <a:pt x="252" y="128"/>
                  </a:cubicBezTo>
                  <a:cubicBezTo>
                    <a:pt x="252" y="128"/>
                    <a:pt x="252" y="128"/>
                    <a:pt x="252" y="128"/>
                  </a:cubicBezTo>
                  <a:cubicBezTo>
                    <a:pt x="251" y="128"/>
                    <a:pt x="251" y="128"/>
                    <a:pt x="251" y="128"/>
                  </a:cubicBezTo>
                  <a:cubicBezTo>
                    <a:pt x="251" y="128"/>
                    <a:pt x="251" y="128"/>
                    <a:pt x="251" y="128"/>
                  </a:cubicBezTo>
                  <a:cubicBezTo>
                    <a:pt x="252" y="129"/>
                    <a:pt x="252" y="129"/>
                    <a:pt x="252" y="129"/>
                  </a:cubicBezTo>
                  <a:cubicBezTo>
                    <a:pt x="253" y="129"/>
                    <a:pt x="253" y="129"/>
                    <a:pt x="253" y="129"/>
                  </a:cubicBezTo>
                  <a:cubicBezTo>
                    <a:pt x="253" y="129"/>
                    <a:pt x="253" y="129"/>
                    <a:pt x="253" y="129"/>
                  </a:cubicBezTo>
                  <a:cubicBezTo>
                    <a:pt x="253" y="129"/>
                    <a:pt x="253" y="129"/>
                    <a:pt x="253" y="129"/>
                  </a:cubicBezTo>
                  <a:cubicBezTo>
                    <a:pt x="252" y="130"/>
                    <a:pt x="252" y="130"/>
                    <a:pt x="252" y="130"/>
                  </a:cubicBezTo>
                  <a:cubicBezTo>
                    <a:pt x="252" y="131"/>
                    <a:pt x="252" y="131"/>
                    <a:pt x="252" y="131"/>
                  </a:cubicBezTo>
                  <a:cubicBezTo>
                    <a:pt x="252" y="132"/>
                    <a:pt x="252" y="132"/>
                    <a:pt x="252" y="132"/>
                  </a:cubicBezTo>
                  <a:cubicBezTo>
                    <a:pt x="252" y="132"/>
                    <a:pt x="252" y="132"/>
                    <a:pt x="252" y="132"/>
                  </a:cubicBezTo>
                  <a:cubicBezTo>
                    <a:pt x="253" y="131"/>
                    <a:pt x="253" y="131"/>
                    <a:pt x="253" y="131"/>
                  </a:cubicBezTo>
                  <a:cubicBezTo>
                    <a:pt x="253" y="131"/>
                    <a:pt x="253" y="131"/>
                    <a:pt x="253" y="131"/>
                  </a:cubicBezTo>
                  <a:cubicBezTo>
                    <a:pt x="254" y="129"/>
                    <a:pt x="254" y="129"/>
                    <a:pt x="254" y="129"/>
                  </a:cubicBezTo>
                  <a:cubicBezTo>
                    <a:pt x="254" y="129"/>
                    <a:pt x="254" y="129"/>
                    <a:pt x="254" y="129"/>
                  </a:cubicBezTo>
                  <a:cubicBezTo>
                    <a:pt x="255" y="127"/>
                    <a:pt x="255" y="127"/>
                    <a:pt x="255" y="127"/>
                  </a:cubicBezTo>
                  <a:cubicBezTo>
                    <a:pt x="255" y="127"/>
                    <a:pt x="255" y="127"/>
                    <a:pt x="255" y="127"/>
                  </a:cubicBezTo>
                  <a:cubicBezTo>
                    <a:pt x="256" y="126"/>
                    <a:pt x="256" y="126"/>
                    <a:pt x="256" y="126"/>
                  </a:cubicBezTo>
                  <a:cubicBezTo>
                    <a:pt x="256" y="126"/>
                    <a:pt x="256" y="126"/>
                    <a:pt x="256" y="126"/>
                  </a:cubicBezTo>
                  <a:cubicBezTo>
                    <a:pt x="255" y="125"/>
                    <a:pt x="255" y="125"/>
                    <a:pt x="255" y="125"/>
                  </a:cubicBezTo>
                  <a:cubicBezTo>
                    <a:pt x="256" y="125"/>
                    <a:pt x="256" y="125"/>
                    <a:pt x="256" y="125"/>
                  </a:cubicBezTo>
                  <a:cubicBezTo>
                    <a:pt x="255" y="124"/>
                    <a:pt x="255" y="124"/>
                    <a:pt x="255" y="124"/>
                  </a:cubicBezTo>
                  <a:cubicBezTo>
                    <a:pt x="254" y="124"/>
                    <a:pt x="254" y="124"/>
                    <a:pt x="254" y="124"/>
                  </a:cubicBezTo>
                  <a:cubicBezTo>
                    <a:pt x="254" y="123"/>
                    <a:pt x="254" y="123"/>
                    <a:pt x="254" y="123"/>
                  </a:cubicBezTo>
                  <a:cubicBezTo>
                    <a:pt x="254" y="123"/>
                    <a:pt x="254" y="123"/>
                    <a:pt x="254" y="123"/>
                  </a:cubicBezTo>
                  <a:cubicBezTo>
                    <a:pt x="254" y="122"/>
                    <a:pt x="254" y="122"/>
                    <a:pt x="254" y="122"/>
                  </a:cubicBezTo>
                  <a:cubicBezTo>
                    <a:pt x="254" y="121"/>
                    <a:pt x="254" y="121"/>
                    <a:pt x="254" y="121"/>
                  </a:cubicBezTo>
                  <a:cubicBezTo>
                    <a:pt x="254" y="120"/>
                    <a:pt x="254" y="120"/>
                    <a:pt x="254" y="120"/>
                  </a:cubicBezTo>
                  <a:cubicBezTo>
                    <a:pt x="254" y="120"/>
                    <a:pt x="254" y="120"/>
                    <a:pt x="254" y="120"/>
                  </a:cubicBezTo>
                  <a:cubicBezTo>
                    <a:pt x="254" y="121"/>
                    <a:pt x="254" y="121"/>
                    <a:pt x="254" y="121"/>
                  </a:cubicBezTo>
                  <a:cubicBezTo>
                    <a:pt x="255" y="120"/>
                    <a:pt x="255" y="120"/>
                    <a:pt x="255" y="120"/>
                  </a:cubicBezTo>
                  <a:cubicBezTo>
                    <a:pt x="256" y="120"/>
                    <a:pt x="256" y="120"/>
                    <a:pt x="256" y="120"/>
                  </a:cubicBezTo>
                  <a:cubicBezTo>
                    <a:pt x="256" y="119"/>
                    <a:pt x="256" y="119"/>
                    <a:pt x="256" y="119"/>
                  </a:cubicBezTo>
                  <a:cubicBezTo>
                    <a:pt x="256" y="119"/>
                    <a:pt x="256" y="119"/>
                    <a:pt x="256" y="119"/>
                  </a:cubicBezTo>
                  <a:cubicBezTo>
                    <a:pt x="256" y="118"/>
                    <a:pt x="256" y="118"/>
                    <a:pt x="256" y="118"/>
                  </a:cubicBezTo>
                  <a:cubicBezTo>
                    <a:pt x="257" y="119"/>
                    <a:pt x="257" y="119"/>
                    <a:pt x="257" y="119"/>
                  </a:cubicBezTo>
                  <a:cubicBezTo>
                    <a:pt x="258" y="120"/>
                    <a:pt x="258" y="120"/>
                    <a:pt x="258" y="120"/>
                  </a:cubicBezTo>
                  <a:cubicBezTo>
                    <a:pt x="257" y="120"/>
                    <a:pt x="257" y="120"/>
                    <a:pt x="257" y="120"/>
                  </a:cubicBezTo>
                  <a:cubicBezTo>
                    <a:pt x="258" y="120"/>
                    <a:pt x="258" y="120"/>
                    <a:pt x="258" y="120"/>
                  </a:cubicBezTo>
                  <a:cubicBezTo>
                    <a:pt x="258" y="120"/>
                    <a:pt x="258" y="120"/>
                    <a:pt x="258" y="120"/>
                  </a:cubicBezTo>
                  <a:cubicBezTo>
                    <a:pt x="258" y="119"/>
                    <a:pt x="258" y="119"/>
                    <a:pt x="258" y="119"/>
                  </a:cubicBezTo>
                  <a:cubicBezTo>
                    <a:pt x="259" y="118"/>
                    <a:pt x="259" y="118"/>
                    <a:pt x="259" y="118"/>
                  </a:cubicBezTo>
                  <a:cubicBezTo>
                    <a:pt x="259" y="118"/>
                    <a:pt x="259" y="118"/>
                    <a:pt x="259" y="118"/>
                  </a:cubicBezTo>
                  <a:cubicBezTo>
                    <a:pt x="259" y="118"/>
                    <a:pt x="259" y="118"/>
                    <a:pt x="259" y="118"/>
                  </a:cubicBezTo>
                  <a:cubicBezTo>
                    <a:pt x="260" y="118"/>
                    <a:pt x="260" y="118"/>
                    <a:pt x="260" y="118"/>
                  </a:cubicBezTo>
                  <a:cubicBezTo>
                    <a:pt x="261" y="117"/>
                    <a:pt x="261" y="117"/>
                    <a:pt x="261" y="117"/>
                  </a:cubicBezTo>
                  <a:cubicBezTo>
                    <a:pt x="260" y="117"/>
                    <a:pt x="260" y="117"/>
                    <a:pt x="260" y="117"/>
                  </a:cubicBezTo>
                  <a:cubicBezTo>
                    <a:pt x="260" y="117"/>
                    <a:pt x="260" y="117"/>
                    <a:pt x="260" y="117"/>
                  </a:cubicBezTo>
                  <a:cubicBezTo>
                    <a:pt x="258" y="118"/>
                    <a:pt x="258" y="118"/>
                    <a:pt x="258" y="118"/>
                  </a:cubicBezTo>
                  <a:cubicBezTo>
                    <a:pt x="258" y="118"/>
                    <a:pt x="258" y="118"/>
                    <a:pt x="258" y="118"/>
                  </a:cubicBezTo>
                  <a:cubicBezTo>
                    <a:pt x="257" y="117"/>
                    <a:pt x="257" y="117"/>
                    <a:pt x="257" y="117"/>
                  </a:cubicBezTo>
                  <a:cubicBezTo>
                    <a:pt x="257" y="117"/>
                    <a:pt x="257" y="117"/>
                    <a:pt x="257" y="117"/>
                  </a:cubicBezTo>
                  <a:cubicBezTo>
                    <a:pt x="257" y="116"/>
                    <a:pt x="257" y="116"/>
                    <a:pt x="257" y="116"/>
                  </a:cubicBezTo>
                  <a:cubicBezTo>
                    <a:pt x="258" y="116"/>
                    <a:pt x="258" y="116"/>
                    <a:pt x="258" y="116"/>
                  </a:cubicBezTo>
                  <a:cubicBezTo>
                    <a:pt x="257" y="115"/>
                    <a:pt x="257" y="115"/>
                    <a:pt x="257" y="115"/>
                  </a:cubicBezTo>
                  <a:cubicBezTo>
                    <a:pt x="258" y="114"/>
                    <a:pt x="258" y="114"/>
                    <a:pt x="258" y="114"/>
                  </a:cubicBezTo>
                  <a:cubicBezTo>
                    <a:pt x="258" y="113"/>
                    <a:pt x="258" y="113"/>
                    <a:pt x="258" y="113"/>
                  </a:cubicBezTo>
                  <a:cubicBezTo>
                    <a:pt x="258" y="112"/>
                    <a:pt x="258" y="112"/>
                    <a:pt x="258" y="112"/>
                  </a:cubicBezTo>
                  <a:cubicBezTo>
                    <a:pt x="259" y="112"/>
                    <a:pt x="259" y="112"/>
                    <a:pt x="259" y="112"/>
                  </a:cubicBezTo>
                  <a:cubicBezTo>
                    <a:pt x="260" y="112"/>
                    <a:pt x="260" y="112"/>
                    <a:pt x="260" y="112"/>
                  </a:cubicBezTo>
                  <a:cubicBezTo>
                    <a:pt x="261" y="113"/>
                    <a:pt x="261" y="113"/>
                    <a:pt x="261" y="113"/>
                  </a:cubicBezTo>
                  <a:cubicBezTo>
                    <a:pt x="261" y="113"/>
                    <a:pt x="261" y="113"/>
                    <a:pt x="261" y="113"/>
                  </a:cubicBezTo>
                  <a:cubicBezTo>
                    <a:pt x="262" y="114"/>
                    <a:pt x="262" y="114"/>
                    <a:pt x="262" y="114"/>
                  </a:cubicBezTo>
                  <a:cubicBezTo>
                    <a:pt x="263" y="114"/>
                    <a:pt x="263" y="114"/>
                    <a:pt x="263" y="114"/>
                  </a:cubicBezTo>
                  <a:cubicBezTo>
                    <a:pt x="263" y="114"/>
                    <a:pt x="263" y="114"/>
                    <a:pt x="263" y="114"/>
                  </a:cubicBezTo>
                  <a:cubicBezTo>
                    <a:pt x="263" y="114"/>
                    <a:pt x="263" y="114"/>
                    <a:pt x="263" y="114"/>
                  </a:cubicBezTo>
                  <a:cubicBezTo>
                    <a:pt x="263" y="113"/>
                    <a:pt x="263" y="113"/>
                    <a:pt x="263" y="113"/>
                  </a:cubicBezTo>
                  <a:cubicBezTo>
                    <a:pt x="261" y="113"/>
                    <a:pt x="261" y="113"/>
                    <a:pt x="261" y="113"/>
                  </a:cubicBezTo>
                  <a:cubicBezTo>
                    <a:pt x="261" y="112"/>
                    <a:pt x="261" y="112"/>
                    <a:pt x="261" y="112"/>
                  </a:cubicBezTo>
                  <a:cubicBezTo>
                    <a:pt x="261" y="111"/>
                    <a:pt x="261" y="111"/>
                    <a:pt x="261" y="111"/>
                  </a:cubicBezTo>
                  <a:cubicBezTo>
                    <a:pt x="260" y="111"/>
                    <a:pt x="260" y="111"/>
                    <a:pt x="260" y="111"/>
                  </a:cubicBezTo>
                  <a:cubicBezTo>
                    <a:pt x="260" y="111"/>
                    <a:pt x="260" y="111"/>
                    <a:pt x="260" y="111"/>
                  </a:cubicBezTo>
                  <a:cubicBezTo>
                    <a:pt x="260" y="111"/>
                    <a:pt x="260" y="111"/>
                    <a:pt x="260" y="111"/>
                  </a:cubicBezTo>
                  <a:cubicBezTo>
                    <a:pt x="261" y="111"/>
                    <a:pt x="261" y="111"/>
                    <a:pt x="261" y="111"/>
                  </a:cubicBezTo>
                  <a:cubicBezTo>
                    <a:pt x="262" y="110"/>
                    <a:pt x="262" y="110"/>
                    <a:pt x="262" y="110"/>
                  </a:cubicBezTo>
                  <a:cubicBezTo>
                    <a:pt x="262" y="110"/>
                    <a:pt x="262" y="110"/>
                    <a:pt x="262" y="110"/>
                  </a:cubicBezTo>
                  <a:cubicBezTo>
                    <a:pt x="263" y="112"/>
                    <a:pt x="263" y="112"/>
                    <a:pt x="263" y="112"/>
                  </a:cubicBezTo>
                  <a:cubicBezTo>
                    <a:pt x="265" y="112"/>
                    <a:pt x="265" y="112"/>
                    <a:pt x="265" y="112"/>
                  </a:cubicBezTo>
                  <a:cubicBezTo>
                    <a:pt x="265" y="112"/>
                    <a:pt x="265" y="112"/>
                    <a:pt x="265" y="112"/>
                  </a:cubicBezTo>
                  <a:cubicBezTo>
                    <a:pt x="264" y="112"/>
                    <a:pt x="264" y="112"/>
                    <a:pt x="264" y="112"/>
                  </a:cubicBezTo>
                  <a:cubicBezTo>
                    <a:pt x="263" y="111"/>
                    <a:pt x="263" y="111"/>
                    <a:pt x="263" y="111"/>
                  </a:cubicBezTo>
                  <a:cubicBezTo>
                    <a:pt x="262" y="110"/>
                    <a:pt x="262" y="110"/>
                    <a:pt x="262" y="110"/>
                  </a:cubicBezTo>
                  <a:cubicBezTo>
                    <a:pt x="262" y="109"/>
                    <a:pt x="262" y="109"/>
                    <a:pt x="262" y="109"/>
                  </a:cubicBezTo>
                  <a:cubicBezTo>
                    <a:pt x="263" y="109"/>
                    <a:pt x="263" y="109"/>
                    <a:pt x="263" y="109"/>
                  </a:cubicBezTo>
                  <a:cubicBezTo>
                    <a:pt x="264" y="109"/>
                    <a:pt x="264" y="109"/>
                    <a:pt x="264" y="109"/>
                  </a:cubicBezTo>
                  <a:cubicBezTo>
                    <a:pt x="264" y="109"/>
                    <a:pt x="264" y="109"/>
                    <a:pt x="264" y="109"/>
                  </a:cubicBezTo>
                  <a:cubicBezTo>
                    <a:pt x="264" y="109"/>
                    <a:pt x="264" y="109"/>
                    <a:pt x="264" y="109"/>
                  </a:cubicBezTo>
                  <a:cubicBezTo>
                    <a:pt x="264" y="110"/>
                    <a:pt x="264" y="110"/>
                    <a:pt x="264" y="110"/>
                  </a:cubicBezTo>
                  <a:cubicBezTo>
                    <a:pt x="265" y="110"/>
                    <a:pt x="265" y="110"/>
                    <a:pt x="265" y="110"/>
                  </a:cubicBezTo>
                  <a:cubicBezTo>
                    <a:pt x="265" y="109"/>
                    <a:pt x="265" y="109"/>
                    <a:pt x="265" y="109"/>
                  </a:cubicBezTo>
                  <a:cubicBezTo>
                    <a:pt x="265" y="108"/>
                    <a:pt x="265" y="108"/>
                    <a:pt x="265" y="108"/>
                  </a:cubicBezTo>
                  <a:cubicBezTo>
                    <a:pt x="266" y="108"/>
                    <a:pt x="266" y="108"/>
                    <a:pt x="266" y="108"/>
                  </a:cubicBezTo>
                  <a:cubicBezTo>
                    <a:pt x="267" y="109"/>
                    <a:pt x="267" y="109"/>
                    <a:pt x="267" y="109"/>
                  </a:cubicBezTo>
                  <a:cubicBezTo>
                    <a:pt x="267" y="110"/>
                    <a:pt x="267" y="110"/>
                    <a:pt x="267" y="110"/>
                  </a:cubicBezTo>
                  <a:cubicBezTo>
                    <a:pt x="267" y="111"/>
                    <a:pt x="267" y="111"/>
                    <a:pt x="267" y="111"/>
                  </a:cubicBezTo>
                  <a:cubicBezTo>
                    <a:pt x="268" y="110"/>
                    <a:pt x="268" y="110"/>
                    <a:pt x="268" y="110"/>
                  </a:cubicBezTo>
                  <a:cubicBezTo>
                    <a:pt x="268" y="110"/>
                    <a:pt x="268" y="110"/>
                    <a:pt x="268" y="110"/>
                  </a:cubicBezTo>
                  <a:cubicBezTo>
                    <a:pt x="267" y="109"/>
                    <a:pt x="267" y="109"/>
                    <a:pt x="267" y="109"/>
                  </a:cubicBezTo>
                  <a:cubicBezTo>
                    <a:pt x="267" y="108"/>
                    <a:pt x="267" y="108"/>
                    <a:pt x="267" y="108"/>
                  </a:cubicBezTo>
                  <a:cubicBezTo>
                    <a:pt x="269" y="108"/>
                    <a:pt x="269" y="108"/>
                    <a:pt x="269" y="108"/>
                  </a:cubicBezTo>
                  <a:cubicBezTo>
                    <a:pt x="271" y="107"/>
                    <a:pt x="271" y="107"/>
                    <a:pt x="271" y="107"/>
                  </a:cubicBezTo>
                  <a:cubicBezTo>
                    <a:pt x="272" y="107"/>
                    <a:pt x="272" y="107"/>
                    <a:pt x="272" y="107"/>
                  </a:cubicBezTo>
                  <a:cubicBezTo>
                    <a:pt x="273" y="107"/>
                    <a:pt x="273" y="107"/>
                    <a:pt x="273" y="107"/>
                  </a:cubicBezTo>
                  <a:cubicBezTo>
                    <a:pt x="274" y="107"/>
                    <a:pt x="274" y="107"/>
                    <a:pt x="274" y="107"/>
                  </a:cubicBezTo>
                  <a:cubicBezTo>
                    <a:pt x="275" y="107"/>
                    <a:pt x="275" y="107"/>
                    <a:pt x="275" y="107"/>
                  </a:cubicBezTo>
                  <a:cubicBezTo>
                    <a:pt x="277" y="107"/>
                    <a:pt x="277" y="107"/>
                    <a:pt x="277" y="107"/>
                  </a:cubicBezTo>
                  <a:cubicBezTo>
                    <a:pt x="277" y="108"/>
                    <a:pt x="277" y="108"/>
                    <a:pt x="277" y="108"/>
                  </a:cubicBezTo>
                  <a:cubicBezTo>
                    <a:pt x="277" y="108"/>
                    <a:pt x="277" y="108"/>
                    <a:pt x="277" y="108"/>
                  </a:cubicBezTo>
                  <a:cubicBezTo>
                    <a:pt x="276" y="110"/>
                    <a:pt x="276" y="110"/>
                    <a:pt x="276" y="110"/>
                  </a:cubicBezTo>
                  <a:cubicBezTo>
                    <a:pt x="276" y="110"/>
                    <a:pt x="276" y="110"/>
                    <a:pt x="276" y="110"/>
                  </a:cubicBezTo>
                  <a:cubicBezTo>
                    <a:pt x="276" y="111"/>
                    <a:pt x="276" y="111"/>
                    <a:pt x="276" y="111"/>
                  </a:cubicBezTo>
                  <a:cubicBezTo>
                    <a:pt x="275" y="112"/>
                    <a:pt x="275" y="112"/>
                    <a:pt x="275" y="112"/>
                  </a:cubicBezTo>
                  <a:cubicBezTo>
                    <a:pt x="275" y="112"/>
                    <a:pt x="275" y="112"/>
                    <a:pt x="275" y="112"/>
                  </a:cubicBezTo>
                  <a:cubicBezTo>
                    <a:pt x="276" y="113"/>
                    <a:pt x="276" y="113"/>
                    <a:pt x="276" y="113"/>
                  </a:cubicBezTo>
                  <a:cubicBezTo>
                    <a:pt x="276" y="113"/>
                    <a:pt x="276" y="113"/>
                    <a:pt x="276" y="113"/>
                  </a:cubicBezTo>
                  <a:cubicBezTo>
                    <a:pt x="276" y="114"/>
                    <a:pt x="276" y="114"/>
                    <a:pt x="276" y="114"/>
                  </a:cubicBezTo>
                  <a:cubicBezTo>
                    <a:pt x="275" y="115"/>
                    <a:pt x="275" y="115"/>
                    <a:pt x="275" y="115"/>
                  </a:cubicBezTo>
                  <a:cubicBezTo>
                    <a:pt x="275" y="115"/>
                    <a:pt x="275" y="115"/>
                    <a:pt x="275" y="115"/>
                  </a:cubicBezTo>
                  <a:cubicBezTo>
                    <a:pt x="275" y="116"/>
                    <a:pt x="275" y="116"/>
                    <a:pt x="275" y="116"/>
                  </a:cubicBezTo>
                  <a:cubicBezTo>
                    <a:pt x="275" y="117"/>
                    <a:pt x="275" y="117"/>
                    <a:pt x="275" y="117"/>
                  </a:cubicBezTo>
                  <a:cubicBezTo>
                    <a:pt x="275" y="117"/>
                    <a:pt x="275" y="117"/>
                    <a:pt x="275" y="117"/>
                  </a:cubicBezTo>
                  <a:cubicBezTo>
                    <a:pt x="275" y="118"/>
                    <a:pt x="275" y="118"/>
                    <a:pt x="275" y="118"/>
                  </a:cubicBezTo>
                  <a:cubicBezTo>
                    <a:pt x="274" y="118"/>
                    <a:pt x="274" y="118"/>
                    <a:pt x="274" y="118"/>
                  </a:cubicBezTo>
                  <a:cubicBezTo>
                    <a:pt x="273" y="119"/>
                    <a:pt x="273" y="119"/>
                    <a:pt x="273" y="119"/>
                  </a:cubicBezTo>
                  <a:cubicBezTo>
                    <a:pt x="273" y="119"/>
                    <a:pt x="273" y="119"/>
                    <a:pt x="273" y="119"/>
                  </a:cubicBezTo>
                  <a:cubicBezTo>
                    <a:pt x="272" y="119"/>
                    <a:pt x="272" y="119"/>
                    <a:pt x="272" y="119"/>
                  </a:cubicBezTo>
                  <a:cubicBezTo>
                    <a:pt x="272" y="120"/>
                    <a:pt x="272" y="120"/>
                    <a:pt x="272" y="120"/>
                  </a:cubicBezTo>
                  <a:cubicBezTo>
                    <a:pt x="271" y="121"/>
                    <a:pt x="271" y="121"/>
                    <a:pt x="271" y="121"/>
                  </a:cubicBezTo>
                  <a:cubicBezTo>
                    <a:pt x="272" y="121"/>
                    <a:pt x="272" y="121"/>
                    <a:pt x="272" y="121"/>
                  </a:cubicBezTo>
                  <a:cubicBezTo>
                    <a:pt x="273" y="120"/>
                    <a:pt x="273" y="120"/>
                    <a:pt x="273" y="120"/>
                  </a:cubicBezTo>
                  <a:cubicBezTo>
                    <a:pt x="274" y="119"/>
                    <a:pt x="274" y="119"/>
                    <a:pt x="274" y="119"/>
                  </a:cubicBezTo>
                  <a:cubicBezTo>
                    <a:pt x="274" y="119"/>
                    <a:pt x="274" y="119"/>
                    <a:pt x="274" y="119"/>
                  </a:cubicBezTo>
                  <a:cubicBezTo>
                    <a:pt x="274" y="119"/>
                    <a:pt x="274" y="119"/>
                    <a:pt x="274" y="119"/>
                  </a:cubicBezTo>
                  <a:cubicBezTo>
                    <a:pt x="274" y="120"/>
                    <a:pt x="274" y="120"/>
                    <a:pt x="274" y="120"/>
                  </a:cubicBezTo>
                  <a:cubicBezTo>
                    <a:pt x="274" y="120"/>
                    <a:pt x="274" y="120"/>
                    <a:pt x="274" y="120"/>
                  </a:cubicBezTo>
                  <a:cubicBezTo>
                    <a:pt x="272" y="121"/>
                    <a:pt x="272" y="121"/>
                    <a:pt x="272" y="121"/>
                  </a:cubicBezTo>
                  <a:cubicBezTo>
                    <a:pt x="272" y="122"/>
                    <a:pt x="272" y="122"/>
                    <a:pt x="272" y="122"/>
                  </a:cubicBezTo>
                  <a:cubicBezTo>
                    <a:pt x="272" y="122"/>
                    <a:pt x="272" y="122"/>
                    <a:pt x="272" y="122"/>
                  </a:cubicBezTo>
                  <a:cubicBezTo>
                    <a:pt x="272" y="122"/>
                    <a:pt x="272" y="122"/>
                    <a:pt x="272" y="122"/>
                  </a:cubicBezTo>
                  <a:cubicBezTo>
                    <a:pt x="271" y="123"/>
                    <a:pt x="271" y="123"/>
                    <a:pt x="271" y="123"/>
                  </a:cubicBezTo>
                  <a:cubicBezTo>
                    <a:pt x="271" y="122"/>
                    <a:pt x="271" y="122"/>
                    <a:pt x="271" y="122"/>
                  </a:cubicBezTo>
                  <a:cubicBezTo>
                    <a:pt x="270" y="122"/>
                    <a:pt x="270" y="122"/>
                    <a:pt x="270" y="122"/>
                  </a:cubicBezTo>
                  <a:cubicBezTo>
                    <a:pt x="270" y="123"/>
                    <a:pt x="270" y="123"/>
                    <a:pt x="270" y="123"/>
                  </a:cubicBezTo>
                  <a:cubicBezTo>
                    <a:pt x="271" y="123"/>
                    <a:pt x="271" y="123"/>
                    <a:pt x="271" y="123"/>
                  </a:cubicBezTo>
                  <a:cubicBezTo>
                    <a:pt x="271" y="123"/>
                    <a:pt x="271" y="123"/>
                    <a:pt x="271" y="123"/>
                  </a:cubicBezTo>
                  <a:cubicBezTo>
                    <a:pt x="271" y="124"/>
                    <a:pt x="271" y="124"/>
                    <a:pt x="271" y="124"/>
                  </a:cubicBezTo>
                  <a:cubicBezTo>
                    <a:pt x="270" y="124"/>
                    <a:pt x="270" y="124"/>
                    <a:pt x="270" y="124"/>
                  </a:cubicBezTo>
                  <a:cubicBezTo>
                    <a:pt x="271" y="124"/>
                    <a:pt x="271" y="124"/>
                    <a:pt x="271" y="124"/>
                  </a:cubicBezTo>
                  <a:cubicBezTo>
                    <a:pt x="272" y="124"/>
                    <a:pt x="272" y="124"/>
                    <a:pt x="272" y="124"/>
                  </a:cubicBezTo>
                  <a:cubicBezTo>
                    <a:pt x="272" y="124"/>
                    <a:pt x="272" y="124"/>
                    <a:pt x="272" y="124"/>
                  </a:cubicBezTo>
                  <a:cubicBezTo>
                    <a:pt x="273" y="123"/>
                    <a:pt x="273" y="123"/>
                    <a:pt x="273" y="123"/>
                  </a:cubicBezTo>
                  <a:cubicBezTo>
                    <a:pt x="273" y="122"/>
                    <a:pt x="273" y="122"/>
                    <a:pt x="273" y="122"/>
                  </a:cubicBezTo>
                  <a:cubicBezTo>
                    <a:pt x="274" y="122"/>
                    <a:pt x="274" y="122"/>
                    <a:pt x="274" y="122"/>
                  </a:cubicBezTo>
                  <a:cubicBezTo>
                    <a:pt x="274" y="121"/>
                    <a:pt x="274" y="121"/>
                    <a:pt x="274" y="121"/>
                  </a:cubicBezTo>
                  <a:cubicBezTo>
                    <a:pt x="274" y="122"/>
                    <a:pt x="274" y="122"/>
                    <a:pt x="274" y="122"/>
                  </a:cubicBezTo>
                  <a:cubicBezTo>
                    <a:pt x="274" y="123"/>
                    <a:pt x="274" y="123"/>
                    <a:pt x="274" y="123"/>
                  </a:cubicBezTo>
                  <a:cubicBezTo>
                    <a:pt x="275" y="123"/>
                    <a:pt x="275" y="123"/>
                    <a:pt x="275" y="123"/>
                  </a:cubicBezTo>
                  <a:cubicBezTo>
                    <a:pt x="275" y="122"/>
                    <a:pt x="275" y="122"/>
                    <a:pt x="275" y="122"/>
                  </a:cubicBezTo>
                  <a:cubicBezTo>
                    <a:pt x="274" y="121"/>
                    <a:pt x="274" y="121"/>
                    <a:pt x="274" y="121"/>
                  </a:cubicBezTo>
                  <a:cubicBezTo>
                    <a:pt x="275" y="121"/>
                    <a:pt x="275" y="121"/>
                    <a:pt x="275" y="121"/>
                  </a:cubicBezTo>
                  <a:cubicBezTo>
                    <a:pt x="275" y="120"/>
                    <a:pt x="275" y="120"/>
                    <a:pt x="275" y="120"/>
                  </a:cubicBezTo>
                  <a:cubicBezTo>
                    <a:pt x="276" y="121"/>
                    <a:pt x="276" y="121"/>
                    <a:pt x="276" y="121"/>
                  </a:cubicBezTo>
                  <a:cubicBezTo>
                    <a:pt x="276" y="121"/>
                    <a:pt x="276" y="121"/>
                    <a:pt x="276" y="121"/>
                  </a:cubicBezTo>
                  <a:cubicBezTo>
                    <a:pt x="276" y="122"/>
                    <a:pt x="276" y="122"/>
                    <a:pt x="276" y="122"/>
                  </a:cubicBezTo>
                  <a:cubicBezTo>
                    <a:pt x="276" y="121"/>
                    <a:pt x="276" y="121"/>
                    <a:pt x="276" y="121"/>
                  </a:cubicBezTo>
                  <a:cubicBezTo>
                    <a:pt x="277" y="121"/>
                    <a:pt x="277" y="121"/>
                    <a:pt x="277" y="121"/>
                  </a:cubicBezTo>
                  <a:cubicBezTo>
                    <a:pt x="278" y="121"/>
                    <a:pt x="278" y="121"/>
                    <a:pt x="278" y="121"/>
                  </a:cubicBezTo>
                  <a:cubicBezTo>
                    <a:pt x="278" y="122"/>
                    <a:pt x="278" y="122"/>
                    <a:pt x="278" y="122"/>
                  </a:cubicBezTo>
                  <a:cubicBezTo>
                    <a:pt x="278" y="123"/>
                    <a:pt x="278" y="123"/>
                    <a:pt x="278" y="123"/>
                  </a:cubicBezTo>
                  <a:cubicBezTo>
                    <a:pt x="277" y="124"/>
                    <a:pt x="277" y="124"/>
                    <a:pt x="277" y="124"/>
                  </a:cubicBezTo>
                  <a:cubicBezTo>
                    <a:pt x="276" y="125"/>
                    <a:pt x="276" y="125"/>
                    <a:pt x="276" y="125"/>
                  </a:cubicBezTo>
                  <a:cubicBezTo>
                    <a:pt x="276" y="125"/>
                    <a:pt x="276" y="125"/>
                    <a:pt x="276" y="125"/>
                  </a:cubicBezTo>
                  <a:cubicBezTo>
                    <a:pt x="276" y="125"/>
                    <a:pt x="276" y="125"/>
                    <a:pt x="276" y="125"/>
                  </a:cubicBezTo>
                  <a:cubicBezTo>
                    <a:pt x="277" y="126"/>
                    <a:pt x="277" y="126"/>
                    <a:pt x="277" y="126"/>
                  </a:cubicBezTo>
                  <a:cubicBezTo>
                    <a:pt x="278" y="125"/>
                    <a:pt x="278" y="125"/>
                    <a:pt x="278" y="125"/>
                  </a:cubicBezTo>
                  <a:cubicBezTo>
                    <a:pt x="277" y="125"/>
                    <a:pt x="277" y="125"/>
                    <a:pt x="277" y="125"/>
                  </a:cubicBezTo>
                  <a:cubicBezTo>
                    <a:pt x="278" y="124"/>
                    <a:pt x="278" y="124"/>
                    <a:pt x="278" y="124"/>
                  </a:cubicBezTo>
                  <a:cubicBezTo>
                    <a:pt x="278" y="123"/>
                    <a:pt x="278" y="123"/>
                    <a:pt x="278" y="123"/>
                  </a:cubicBezTo>
                  <a:cubicBezTo>
                    <a:pt x="279" y="124"/>
                    <a:pt x="279" y="124"/>
                    <a:pt x="279" y="124"/>
                  </a:cubicBezTo>
                  <a:cubicBezTo>
                    <a:pt x="279" y="125"/>
                    <a:pt x="279" y="125"/>
                    <a:pt x="279" y="125"/>
                  </a:cubicBezTo>
                  <a:cubicBezTo>
                    <a:pt x="279" y="124"/>
                    <a:pt x="279" y="124"/>
                    <a:pt x="279" y="124"/>
                  </a:cubicBezTo>
                  <a:cubicBezTo>
                    <a:pt x="279" y="123"/>
                    <a:pt x="279" y="123"/>
                    <a:pt x="279" y="123"/>
                  </a:cubicBezTo>
                  <a:cubicBezTo>
                    <a:pt x="279" y="123"/>
                    <a:pt x="279" y="123"/>
                    <a:pt x="279" y="123"/>
                  </a:cubicBezTo>
                  <a:cubicBezTo>
                    <a:pt x="279" y="121"/>
                    <a:pt x="279" y="121"/>
                    <a:pt x="279" y="121"/>
                  </a:cubicBezTo>
                  <a:cubicBezTo>
                    <a:pt x="279" y="121"/>
                    <a:pt x="279" y="121"/>
                    <a:pt x="279" y="121"/>
                  </a:cubicBezTo>
                  <a:cubicBezTo>
                    <a:pt x="280" y="121"/>
                    <a:pt x="280" y="121"/>
                    <a:pt x="280" y="121"/>
                  </a:cubicBezTo>
                  <a:cubicBezTo>
                    <a:pt x="280" y="122"/>
                    <a:pt x="280" y="122"/>
                    <a:pt x="280" y="122"/>
                  </a:cubicBezTo>
                  <a:cubicBezTo>
                    <a:pt x="279" y="123"/>
                    <a:pt x="279" y="123"/>
                    <a:pt x="279" y="123"/>
                  </a:cubicBezTo>
                  <a:cubicBezTo>
                    <a:pt x="280" y="123"/>
                    <a:pt x="280" y="123"/>
                    <a:pt x="280" y="123"/>
                  </a:cubicBezTo>
                  <a:cubicBezTo>
                    <a:pt x="281" y="122"/>
                    <a:pt x="281" y="122"/>
                    <a:pt x="281" y="122"/>
                  </a:cubicBezTo>
                  <a:cubicBezTo>
                    <a:pt x="282" y="124"/>
                    <a:pt x="282" y="124"/>
                    <a:pt x="282" y="124"/>
                  </a:cubicBezTo>
                  <a:cubicBezTo>
                    <a:pt x="282" y="124"/>
                    <a:pt x="282" y="124"/>
                    <a:pt x="282" y="124"/>
                  </a:cubicBezTo>
                  <a:cubicBezTo>
                    <a:pt x="283" y="124"/>
                    <a:pt x="283" y="124"/>
                    <a:pt x="283" y="124"/>
                  </a:cubicBezTo>
                  <a:cubicBezTo>
                    <a:pt x="284" y="125"/>
                    <a:pt x="284" y="125"/>
                    <a:pt x="284" y="125"/>
                  </a:cubicBezTo>
                  <a:cubicBezTo>
                    <a:pt x="284" y="125"/>
                    <a:pt x="284" y="125"/>
                    <a:pt x="284" y="125"/>
                  </a:cubicBezTo>
                  <a:cubicBezTo>
                    <a:pt x="284" y="124"/>
                    <a:pt x="284" y="124"/>
                    <a:pt x="284" y="124"/>
                  </a:cubicBezTo>
                  <a:cubicBezTo>
                    <a:pt x="283" y="124"/>
                    <a:pt x="283" y="124"/>
                    <a:pt x="283" y="124"/>
                  </a:cubicBezTo>
                  <a:cubicBezTo>
                    <a:pt x="283" y="123"/>
                    <a:pt x="283" y="123"/>
                    <a:pt x="283" y="123"/>
                  </a:cubicBezTo>
                  <a:cubicBezTo>
                    <a:pt x="281" y="122"/>
                    <a:pt x="281" y="122"/>
                    <a:pt x="281" y="122"/>
                  </a:cubicBezTo>
                  <a:cubicBezTo>
                    <a:pt x="281" y="122"/>
                    <a:pt x="281" y="122"/>
                    <a:pt x="281" y="122"/>
                  </a:cubicBezTo>
                  <a:cubicBezTo>
                    <a:pt x="280" y="121"/>
                    <a:pt x="280" y="121"/>
                    <a:pt x="280" y="121"/>
                  </a:cubicBezTo>
                  <a:cubicBezTo>
                    <a:pt x="281" y="120"/>
                    <a:pt x="281" y="120"/>
                    <a:pt x="281" y="120"/>
                  </a:cubicBezTo>
                  <a:cubicBezTo>
                    <a:pt x="282" y="120"/>
                    <a:pt x="282" y="120"/>
                    <a:pt x="282" y="120"/>
                  </a:cubicBezTo>
                  <a:cubicBezTo>
                    <a:pt x="283" y="119"/>
                    <a:pt x="283" y="119"/>
                    <a:pt x="283" y="119"/>
                  </a:cubicBezTo>
                  <a:cubicBezTo>
                    <a:pt x="284" y="119"/>
                    <a:pt x="284" y="119"/>
                    <a:pt x="284" y="119"/>
                  </a:cubicBezTo>
                  <a:cubicBezTo>
                    <a:pt x="285" y="119"/>
                    <a:pt x="285" y="119"/>
                    <a:pt x="285" y="119"/>
                  </a:cubicBezTo>
                  <a:cubicBezTo>
                    <a:pt x="286" y="120"/>
                    <a:pt x="286" y="120"/>
                    <a:pt x="286" y="120"/>
                  </a:cubicBezTo>
                  <a:cubicBezTo>
                    <a:pt x="286" y="120"/>
                    <a:pt x="286" y="120"/>
                    <a:pt x="286" y="120"/>
                  </a:cubicBezTo>
                  <a:cubicBezTo>
                    <a:pt x="287" y="120"/>
                    <a:pt x="287" y="120"/>
                    <a:pt x="287" y="120"/>
                  </a:cubicBezTo>
                  <a:cubicBezTo>
                    <a:pt x="287" y="121"/>
                    <a:pt x="287" y="121"/>
                    <a:pt x="287" y="121"/>
                  </a:cubicBezTo>
                  <a:cubicBezTo>
                    <a:pt x="288" y="121"/>
                    <a:pt x="288" y="121"/>
                    <a:pt x="288" y="121"/>
                  </a:cubicBezTo>
                  <a:cubicBezTo>
                    <a:pt x="289" y="121"/>
                    <a:pt x="289" y="121"/>
                    <a:pt x="289" y="121"/>
                  </a:cubicBezTo>
                  <a:cubicBezTo>
                    <a:pt x="289" y="122"/>
                    <a:pt x="289" y="122"/>
                    <a:pt x="289" y="122"/>
                  </a:cubicBezTo>
                  <a:cubicBezTo>
                    <a:pt x="289" y="122"/>
                    <a:pt x="289" y="122"/>
                    <a:pt x="289" y="122"/>
                  </a:cubicBezTo>
                  <a:cubicBezTo>
                    <a:pt x="289" y="122"/>
                    <a:pt x="289" y="122"/>
                    <a:pt x="289" y="122"/>
                  </a:cubicBezTo>
                  <a:cubicBezTo>
                    <a:pt x="290" y="122"/>
                    <a:pt x="290" y="122"/>
                    <a:pt x="290" y="122"/>
                  </a:cubicBezTo>
                  <a:cubicBezTo>
                    <a:pt x="290" y="122"/>
                    <a:pt x="290" y="122"/>
                    <a:pt x="290" y="122"/>
                  </a:cubicBezTo>
                  <a:cubicBezTo>
                    <a:pt x="291" y="123"/>
                    <a:pt x="291" y="123"/>
                    <a:pt x="291" y="123"/>
                  </a:cubicBezTo>
                  <a:cubicBezTo>
                    <a:pt x="291" y="123"/>
                    <a:pt x="291" y="123"/>
                    <a:pt x="291" y="123"/>
                  </a:cubicBezTo>
                  <a:cubicBezTo>
                    <a:pt x="291" y="124"/>
                    <a:pt x="291" y="124"/>
                    <a:pt x="291" y="124"/>
                  </a:cubicBezTo>
                  <a:cubicBezTo>
                    <a:pt x="292" y="124"/>
                    <a:pt x="292" y="124"/>
                    <a:pt x="292" y="124"/>
                  </a:cubicBezTo>
                  <a:cubicBezTo>
                    <a:pt x="292" y="125"/>
                    <a:pt x="292" y="125"/>
                    <a:pt x="292" y="125"/>
                  </a:cubicBezTo>
                  <a:cubicBezTo>
                    <a:pt x="291" y="126"/>
                    <a:pt x="291" y="126"/>
                    <a:pt x="291" y="126"/>
                  </a:cubicBezTo>
                  <a:cubicBezTo>
                    <a:pt x="290" y="126"/>
                    <a:pt x="290" y="126"/>
                    <a:pt x="290" y="126"/>
                  </a:cubicBezTo>
                  <a:cubicBezTo>
                    <a:pt x="289" y="125"/>
                    <a:pt x="289" y="125"/>
                    <a:pt x="289" y="125"/>
                  </a:cubicBezTo>
                  <a:cubicBezTo>
                    <a:pt x="288" y="126"/>
                    <a:pt x="288" y="126"/>
                    <a:pt x="288" y="126"/>
                  </a:cubicBezTo>
                  <a:cubicBezTo>
                    <a:pt x="287" y="127"/>
                    <a:pt x="287" y="127"/>
                    <a:pt x="287" y="127"/>
                  </a:cubicBezTo>
                  <a:cubicBezTo>
                    <a:pt x="288" y="126"/>
                    <a:pt x="288" y="126"/>
                    <a:pt x="288" y="126"/>
                  </a:cubicBezTo>
                  <a:cubicBezTo>
                    <a:pt x="290" y="126"/>
                    <a:pt x="290" y="126"/>
                    <a:pt x="290" y="126"/>
                  </a:cubicBezTo>
                  <a:cubicBezTo>
                    <a:pt x="290" y="126"/>
                    <a:pt x="290" y="126"/>
                    <a:pt x="290" y="126"/>
                  </a:cubicBezTo>
                  <a:cubicBezTo>
                    <a:pt x="289" y="127"/>
                    <a:pt x="289" y="127"/>
                    <a:pt x="289" y="127"/>
                  </a:cubicBezTo>
                  <a:cubicBezTo>
                    <a:pt x="289" y="127"/>
                    <a:pt x="289" y="127"/>
                    <a:pt x="289" y="127"/>
                  </a:cubicBezTo>
                  <a:cubicBezTo>
                    <a:pt x="288" y="129"/>
                    <a:pt x="288" y="129"/>
                    <a:pt x="288" y="129"/>
                  </a:cubicBezTo>
                  <a:cubicBezTo>
                    <a:pt x="287" y="129"/>
                    <a:pt x="287" y="129"/>
                    <a:pt x="287" y="129"/>
                  </a:cubicBezTo>
                  <a:cubicBezTo>
                    <a:pt x="286" y="129"/>
                    <a:pt x="286" y="129"/>
                    <a:pt x="286" y="129"/>
                  </a:cubicBezTo>
                  <a:cubicBezTo>
                    <a:pt x="286" y="130"/>
                    <a:pt x="286" y="130"/>
                    <a:pt x="286" y="130"/>
                  </a:cubicBezTo>
                  <a:cubicBezTo>
                    <a:pt x="287" y="130"/>
                    <a:pt x="287" y="130"/>
                    <a:pt x="287" y="130"/>
                  </a:cubicBezTo>
                  <a:cubicBezTo>
                    <a:pt x="288" y="128"/>
                    <a:pt x="288" y="128"/>
                    <a:pt x="288" y="128"/>
                  </a:cubicBezTo>
                  <a:cubicBezTo>
                    <a:pt x="289" y="127"/>
                    <a:pt x="289" y="127"/>
                    <a:pt x="289" y="127"/>
                  </a:cubicBezTo>
                  <a:cubicBezTo>
                    <a:pt x="290" y="127"/>
                    <a:pt x="290" y="127"/>
                    <a:pt x="290" y="127"/>
                  </a:cubicBezTo>
                  <a:cubicBezTo>
                    <a:pt x="291" y="126"/>
                    <a:pt x="291" y="126"/>
                    <a:pt x="291" y="126"/>
                  </a:cubicBezTo>
                  <a:cubicBezTo>
                    <a:pt x="292" y="127"/>
                    <a:pt x="292" y="127"/>
                    <a:pt x="292" y="127"/>
                  </a:cubicBezTo>
                  <a:cubicBezTo>
                    <a:pt x="292" y="127"/>
                    <a:pt x="292" y="127"/>
                    <a:pt x="292" y="127"/>
                  </a:cubicBezTo>
                  <a:cubicBezTo>
                    <a:pt x="293" y="127"/>
                    <a:pt x="293" y="127"/>
                    <a:pt x="293" y="127"/>
                  </a:cubicBezTo>
                  <a:cubicBezTo>
                    <a:pt x="293" y="128"/>
                    <a:pt x="293" y="128"/>
                    <a:pt x="293" y="128"/>
                  </a:cubicBezTo>
                  <a:cubicBezTo>
                    <a:pt x="293" y="128"/>
                    <a:pt x="293" y="128"/>
                    <a:pt x="293" y="128"/>
                  </a:cubicBezTo>
                  <a:cubicBezTo>
                    <a:pt x="293" y="129"/>
                    <a:pt x="293" y="129"/>
                    <a:pt x="293" y="129"/>
                  </a:cubicBezTo>
                  <a:cubicBezTo>
                    <a:pt x="292" y="129"/>
                    <a:pt x="292" y="129"/>
                    <a:pt x="292" y="129"/>
                  </a:cubicBezTo>
                  <a:cubicBezTo>
                    <a:pt x="291" y="130"/>
                    <a:pt x="291" y="130"/>
                    <a:pt x="291" y="130"/>
                  </a:cubicBezTo>
                  <a:cubicBezTo>
                    <a:pt x="290" y="130"/>
                    <a:pt x="290" y="130"/>
                    <a:pt x="290" y="130"/>
                  </a:cubicBezTo>
                  <a:cubicBezTo>
                    <a:pt x="290" y="130"/>
                    <a:pt x="290" y="130"/>
                    <a:pt x="290" y="130"/>
                  </a:cubicBezTo>
                  <a:cubicBezTo>
                    <a:pt x="289" y="130"/>
                    <a:pt x="289" y="130"/>
                    <a:pt x="289" y="130"/>
                  </a:cubicBezTo>
                  <a:cubicBezTo>
                    <a:pt x="289" y="130"/>
                    <a:pt x="289" y="130"/>
                    <a:pt x="289" y="130"/>
                  </a:cubicBezTo>
                  <a:cubicBezTo>
                    <a:pt x="290" y="130"/>
                    <a:pt x="290" y="130"/>
                    <a:pt x="290" y="130"/>
                  </a:cubicBezTo>
                  <a:cubicBezTo>
                    <a:pt x="290" y="131"/>
                    <a:pt x="290" y="131"/>
                    <a:pt x="290" y="131"/>
                  </a:cubicBezTo>
                  <a:cubicBezTo>
                    <a:pt x="288" y="131"/>
                    <a:pt x="288" y="131"/>
                    <a:pt x="288" y="131"/>
                  </a:cubicBezTo>
                  <a:cubicBezTo>
                    <a:pt x="289" y="131"/>
                    <a:pt x="289" y="131"/>
                    <a:pt x="289" y="131"/>
                  </a:cubicBezTo>
                  <a:cubicBezTo>
                    <a:pt x="289" y="131"/>
                    <a:pt x="289" y="131"/>
                    <a:pt x="289" y="131"/>
                  </a:cubicBezTo>
                  <a:cubicBezTo>
                    <a:pt x="290" y="131"/>
                    <a:pt x="290" y="131"/>
                    <a:pt x="290" y="131"/>
                  </a:cubicBezTo>
                  <a:cubicBezTo>
                    <a:pt x="291" y="130"/>
                    <a:pt x="291" y="130"/>
                    <a:pt x="291" y="130"/>
                  </a:cubicBezTo>
                  <a:cubicBezTo>
                    <a:pt x="291" y="131"/>
                    <a:pt x="291" y="131"/>
                    <a:pt x="291" y="131"/>
                  </a:cubicBezTo>
                  <a:cubicBezTo>
                    <a:pt x="291" y="131"/>
                    <a:pt x="291" y="131"/>
                    <a:pt x="291" y="131"/>
                  </a:cubicBezTo>
                  <a:cubicBezTo>
                    <a:pt x="290" y="131"/>
                    <a:pt x="290" y="131"/>
                    <a:pt x="290" y="131"/>
                  </a:cubicBezTo>
                  <a:cubicBezTo>
                    <a:pt x="289" y="132"/>
                    <a:pt x="289" y="132"/>
                    <a:pt x="289" y="132"/>
                  </a:cubicBezTo>
                  <a:cubicBezTo>
                    <a:pt x="289" y="132"/>
                    <a:pt x="289" y="132"/>
                    <a:pt x="289" y="132"/>
                  </a:cubicBezTo>
                  <a:cubicBezTo>
                    <a:pt x="290" y="132"/>
                    <a:pt x="290" y="132"/>
                    <a:pt x="290" y="132"/>
                  </a:cubicBezTo>
                  <a:cubicBezTo>
                    <a:pt x="289" y="133"/>
                    <a:pt x="289" y="133"/>
                    <a:pt x="289" y="133"/>
                  </a:cubicBezTo>
                  <a:cubicBezTo>
                    <a:pt x="288" y="134"/>
                    <a:pt x="288" y="134"/>
                    <a:pt x="288" y="134"/>
                  </a:cubicBezTo>
                  <a:cubicBezTo>
                    <a:pt x="288" y="134"/>
                    <a:pt x="288" y="134"/>
                    <a:pt x="288" y="134"/>
                  </a:cubicBezTo>
                  <a:cubicBezTo>
                    <a:pt x="288" y="134"/>
                    <a:pt x="288" y="134"/>
                    <a:pt x="288" y="134"/>
                  </a:cubicBezTo>
                  <a:cubicBezTo>
                    <a:pt x="289" y="133"/>
                    <a:pt x="289" y="133"/>
                    <a:pt x="289" y="133"/>
                  </a:cubicBezTo>
                  <a:cubicBezTo>
                    <a:pt x="290" y="132"/>
                    <a:pt x="290" y="132"/>
                    <a:pt x="290" y="132"/>
                  </a:cubicBezTo>
                  <a:cubicBezTo>
                    <a:pt x="290" y="132"/>
                    <a:pt x="290" y="132"/>
                    <a:pt x="290" y="132"/>
                  </a:cubicBezTo>
                  <a:cubicBezTo>
                    <a:pt x="292" y="131"/>
                    <a:pt x="292" y="131"/>
                    <a:pt x="292" y="131"/>
                  </a:cubicBezTo>
                  <a:cubicBezTo>
                    <a:pt x="292" y="131"/>
                    <a:pt x="292" y="131"/>
                    <a:pt x="292" y="131"/>
                  </a:cubicBezTo>
                  <a:cubicBezTo>
                    <a:pt x="292" y="131"/>
                    <a:pt x="292" y="131"/>
                    <a:pt x="292" y="131"/>
                  </a:cubicBezTo>
                  <a:cubicBezTo>
                    <a:pt x="293" y="131"/>
                    <a:pt x="293" y="131"/>
                    <a:pt x="293" y="131"/>
                  </a:cubicBezTo>
                  <a:cubicBezTo>
                    <a:pt x="293" y="131"/>
                    <a:pt x="293" y="131"/>
                    <a:pt x="293" y="131"/>
                  </a:cubicBezTo>
                  <a:cubicBezTo>
                    <a:pt x="294" y="130"/>
                    <a:pt x="294" y="130"/>
                    <a:pt x="294" y="130"/>
                  </a:cubicBezTo>
                  <a:cubicBezTo>
                    <a:pt x="295" y="130"/>
                    <a:pt x="295" y="130"/>
                    <a:pt x="295" y="130"/>
                  </a:cubicBezTo>
                  <a:cubicBezTo>
                    <a:pt x="295" y="130"/>
                    <a:pt x="295" y="130"/>
                    <a:pt x="295" y="130"/>
                  </a:cubicBezTo>
                  <a:cubicBezTo>
                    <a:pt x="293" y="132"/>
                    <a:pt x="293" y="132"/>
                    <a:pt x="293" y="132"/>
                  </a:cubicBezTo>
                  <a:cubicBezTo>
                    <a:pt x="292" y="132"/>
                    <a:pt x="292" y="132"/>
                    <a:pt x="292" y="132"/>
                  </a:cubicBezTo>
                  <a:cubicBezTo>
                    <a:pt x="291" y="133"/>
                    <a:pt x="291" y="133"/>
                    <a:pt x="291" y="133"/>
                  </a:cubicBezTo>
                  <a:cubicBezTo>
                    <a:pt x="291" y="133"/>
                    <a:pt x="291" y="133"/>
                    <a:pt x="291" y="133"/>
                  </a:cubicBezTo>
                  <a:cubicBezTo>
                    <a:pt x="291" y="133"/>
                    <a:pt x="291" y="133"/>
                    <a:pt x="291" y="133"/>
                  </a:cubicBezTo>
                  <a:cubicBezTo>
                    <a:pt x="291" y="134"/>
                    <a:pt x="291" y="134"/>
                    <a:pt x="291" y="134"/>
                  </a:cubicBezTo>
                  <a:cubicBezTo>
                    <a:pt x="291" y="134"/>
                    <a:pt x="291" y="134"/>
                    <a:pt x="291" y="134"/>
                  </a:cubicBezTo>
                  <a:cubicBezTo>
                    <a:pt x="291" y="135"/>
                    <a:pt x="291" y="135"/>
                    <a:pt x="291" y="135"/>
                  </a:cubicBezTo>
                  <a:cubicBezTo>
                    <a:pt x="292" y="134"/>
                    <a:pt x="292" y="134"/>
                    <a:pt x="292" y="134"/>
                  </a:cubicBezTo>
                  <a:cubicBezTo>
                    <a:pt x="292" y="133"/>
                    <a:pt x="292" y="133"/>
                    <a:pt x="292" y="133"/>
                  </a:cubicBezTo>
                  <a:cubicBezTo>
                    <a:pt x="293" y="132"/>
                    <a:pt x="293" y="132"/>
                    <a:pt x="293" y="132"/>
                  </a:cubicBezTo>
                  <a:cubicBezTo>
                    <a:pt x="294" y="132"/>
                    <a:pt x="294" y="132"/>
                    <a:pt x="294" y="132"/>
                  </a:cubicBezTo>
                  <a:cubicBezTo>
                    <a:pt x="294" y="132"/>
                    <a:pt x="294" y="132"/>
                    <a:pt x="294" y="132"/>
                  </a:cubicBezTo>
                  <a:cubicBezTo>
                    <a:pt x="294" y="133"/>
                    <a:pt x="294" y="133"/>
                    <a:pt x="294" y="133"/>
                  </a:cubicBezTo>
                  <a:cubicBezTo>
                    <a:pt x="294" y="133"/>
                    <a:pt x="294" y="133"/>
                    <a:pt x="294" y="133"/>
                  </a:cubicBezTo>
                  <a:cubicBezTo>
                    <a:pt x="292" y="134"/>
                    <a:pt x="292" y="134"/>
                    <a:pt x="292" y="134"/>
                  </a:cubicBezTo>
                  <a:cubicBezTo>
                    <a:pt x="292" y="135"/>
                    <a:pt x="292" y="135"/>
                    <a:pt x="292" y="135"/>
                  </a:cubicBezTo>
                  <a:cubicBezTo>
                    <a:pt x="292" y="136"/>
                    <a:pt x="292" y="136"/>
                    <a:pt x="292" y="136"/>
                  </a:cubicBezTo>
                  <a:cubicBezTo>
                    <a:pt x="291" y="136"/>
                    <a:pt x="291" y="136"/>
                    <a:pt x="291" y="136"/>
                  </a:cubicBezTo>
                  <a:cubicBezTo>
                    <a:pt x="291" y="136"/>
                    <a:pt x="291" y="136"/>
                    <a:pt x="291" y="136"/>
                  </a:cubicBezTo>
                  <a:cubicBezTo>
                    <a:pt x="292" y="136"/>
                    <a:pt x="292" y="136"/>
                    <a:pt x="292" y="136"/>
                  </a:cubicBezTo>
                  <a:cubicBezTo>
                    <a:pt x="292" y="136"/>
                    <a:pt x="292" y="136"/>
                    <a:pt x="292" y="136"/>
                  </a:cubicBezTo>
                  <a:cubicBezTo>
                    <a:pt x="293" y="134"/>
                    <a:pt x="293" y="134"/>
                    <a:pt x="293" y="134"/>
                  </a:cubicBezTo>
                  <a:cubicBezTo>
                    <a:pt x="294" y="134"/>
                    <a:pt x="294" y="134"/>
                    <a:pt x="294" y="134"/>
                  </a:cubicBezTo>
                  <a:cubicBezTo>
                    <a:pt x="295" y="134"/>
                    <a:pt x="295" y="134"/>
                    <a:pt x="295" y="134"/>
                  </a:cubicBezTo>
                  <a:cubicBezTo>
                    <a:pt x="295" y="135"/>
                    <a:pt x="295" y="135"/>
                    <a:pt x="295" y="135"/>
                  </a:cubicBezTo>
                  <a:cubicBezTo>
                    <a:pt x="295" y="135"/>
                    <a:pt x="295" y="135"/>
                    <a:pt x="295" y="135"/>
                  </a:cubicBezTo>
                  <a:cubicBezTo>
                    <a:pt x="294" y="135"/>
                    <a:pt x="294" y="135"/>
                    <a:pt x="294" y="135"/>
                  </a:cubicBezTo>
                  <a:cubicBezTo>
                    <a:pt x="293" y="136"/>
                    <a:pt x="293" y="136"/>
                    <a:pt x="293" y="136"/>
                  </a:cubicBezTo>
                  <a:cubicBezTo>
                    <a:pt x="293" y="137"/>
                    <a:pt x="293" y="137"/>
                    <a:pt x="293" y="137"/>
                  </a:cubicBezTo>
                  <a:cubicBezTo>
                    <a:pt x="293" y="137"/>
                    <a:pt x="293" y="137"/>
                    <a:pt x="293" y="137"/>
                  </a:cubicBezTo>
                  <a:cubicBezTo>
                    <a:pt x="294" y="137"/>
                    <a:pt x="294" y="137"/>
                    <a:pt x="294" y="137"/>
                  </a:cubicBezTo>
                  <a:cubicBezTo>
                    <a:pt x="294" y="136"/>
                    <a:pt x="294" y="136"/>
                    <a:pt x="294" y="136"/>
                  </a:cubicBezTo>
                  <a:cubicBezTo>
                    <a:pt x="295" y="135"/>
                    <a:pt x="295" y="135"/>
                    <a:pt x="295" y="135"/>
                  </a:cubicBezTo>
                  <a:cubicBezTo>
                    <a:pt x="295" y="135"/>
                    <a:pt x="295" y="135"/>
                    <a:pt x="295" y="135"/>
                  </a:cubicBezTo>
                  <a:cubicBezTo>
                    <a:pt x="295" y="134"/>
                    <a:pt x="295" y="134"/>
                    <a:pt x="295" y="134"/>
                  </a:cubicBezTo>
                  <a:cubicBezTo>
                    <a:pt x="296" y="134"/>
                    <a:pt x="296" y="134"/>
                    <a:pt x="296" y="134"/>
                  </a:cubicBezTo>
                  <a:cubicBezTo>
                    <a:pt x="296" y="133"/>
                    <a:pt x="296" y="133"/>
                    <a:pt x="296" y="133"/>
                  </a:cubicBezTo>
                  <a:cubicBezTo>
                    <a:pt x="297" y="133"/>
                    <a:pt x="297" y="133"/>
                    <a:pt x="297" y="133"/>
                  </a:cubicBezTo>
                  <a:cubicBezTo>
                    <a:pt x="297" y="132"/>
                    <a:pt x="297" y="132"/>
                    <a:pt x="297" y="132"/>
                  </a:cubicBezTo>
                  <a:cubicBezTo>
                    <a:pt x="297" y="132"/>
                    <a:pt x="297" y="132"/>
                    <a:pt x="297" y="132"/>
                  </a:cubicBezTo>
                  <a:cubicBezTo>
                    <a:pt x="298" y="132"/>
                    <a:pt x="298" y="132"/>
                    <a:pt x="298" y="132"/>
                  </a:cubicBezTo>
                  <a:cubicBezTo>
                    <a:pt x="298" y="131"/>
                    <a:pt x="298" y="131"/>
                    <a:pt x="298" y="131"/>
                  </a:cubicBezTo>
                  <a:cubicBezTo>
                    <a:pt x="298" y="131"/>
                    <a:pt x="298" y="131"/>
                    <a:pt x="298" y="131"/>
                  </a:cubicBezTo>
                  <a:cubicBezTo>
                    <a:pt x="299" y="132"/>
                    <a:pt x="299" y="132"/>
                    <a:pt x="299" y="132"/>
                  </a:cubicBezTo>
                  <a:cubicBezTo>
                    <a:pt x="299" y="133"/>
                    <a:pt x="299" y="133"/>
                    <a:pt x="299" y="133"/>
                  </a:cubicBezTo>
                  <a:cubicBezTo>
                    <a:pt x="300" y="133"/>
                    <a:pt x="300" y="133"/>
                    <a:pt x="300" y="133"/>
                  </a:cubicBezTo>
                  <a:cubicBezTo>
                    <a:pt x="300" y="134"/>
                    <a:pt x="300" y="134"/>
                    <a:pt x="300" y="134"/>
                  </a:cubicBezTo>
                  <a:cubicBezTo>
                    <a:pt x="300" y="135"/>
                    <a:pt x="300" y="135"/>
                    <a:pt x="300" y="135"/>
                  </a:cubicBezTo>
                  <a:cubicBezTo>
                    <a:pt x="301" y="136"/>
                    <a:pt x="301" y="136"/>
                    <a:pt x="301" y="136"/>
                  </a:cubicBezTo>
                  <a:cubicBezTo>
                    <a:pt x="301" y="136"/>
                    <a:pt x="301" y="136"/>
                    <a:pt x="301" y="136"/>
                  </a:cubicBezTo>
                  <a:cubicBezTo>
                    <a:pt x="301" y="136"/>
                    <a:pt x="301" y="136"/>
                    <a:pt x="301" y="136"/>
                  </a:cubicBezTo>
                  <a:cubicBezTo>
                    <a:pt x="300" y="137"/>
                    <a:pt x="300" y="137"/>
                    <a:pt x="300" y="137"/>
                  </a:cubicBezTo>
                  <a:cubicBezTo>
                    <a:pt x="299" y="137"/>
                    <a:pt x="299" y="137"/>
                    <a:pt x="299" y="137"/>
                  </a:cubicBezTo>
                  <a:cubicBezTo>
                    <a:pt x="299" y="137"/>
                    <a:pt x="299" y="137"/>
                    <a:pt x="299" y="137"/>
                  </a:cubicBezTo>
                  <a:cubicBezTo>
                    <a:pt x="298" y="136"/>
                    <a:pt x="298" y="136"/>
                    <a:pt x="298" y="136"/>
                  </a:cubicBezTo>
                  <a:cubicBezTo>
                    <a:pt x="298" y="136"/>
                    <a:pt x="298" y="136"/>
                    <a:pt x="298" y="136"/>
                  </a:cubicBezTo>
                  <a:cubicBezTo>
                    <a:pt x="297" y="137"/>
                    <a:pt x="297" y="137"/>
                    <a:pt x="297" y="137"/>
                  </a:cubicBezTo>
                  <a:cubicBezTo>
                    <a:pt x="297" y="137"/>
                    <a:pt x="297" y="137"/>
                    <a:pt x="297" y="137"/>
                  </a:cubicBezTo>
                  <a:cubicBezTo>
                    <a:pt x="296" y="138"/>
                    <a:pt x="296" y="138"/>
                    <a:pt x="296" y="138"/>
                  </a:cubicBezTo>
                  <a:cubicBezTo>
                    <a:pt x="296" y="138"/>
                    <a:pt x="296" y="138"/>
                    <a:pt x="296" y="138"/>
                  </a:cubicBezTo>
                  <a:cubicBezTo>
                    <a:pt x="295" y="138"/>
                    <a:pt x="295" y="138"/>
                    <a:pt x="295" y="138"/>
                  </a:cubicBezTo>
                  <a:cubicBezTo>
                    <a:pt x="295" y="138"/>
                    <a:pt x="295" y="138"/>
                    <a:pt x="295" y="138"/>
                  </a:cubicBezTo>
                  <a:cubicBezTo>
                    <a:pt x="296" y="138"/>
                    <a:pt x="296" y="138"/>
                    <a:pt x="296" y="138"/>
                  </a:cubicBezTo>
                  <a:cubicBezTo>
                    <a:pt x="296" y="138"/>
                    <a:pt x="296" y="138"/>
                    <a:pt x="296" y="138"/>
                  </a:cubicBezTo>
                  <a:cubicBezTo>
                    <a:pt x="296" y="139"/>
                    <a:pt x="296" y="139"/>
                    <a:pt x="296" y="139"/>
                  </a:cubicBezTo>
                  <a:cubicBezTo>
                    <a:pt x="296" y="139"/>
                    <a:pt x="296" y="139"/>
                    <a:pt x="296" y="139"/>
                  </a:cubicBezTo>
                  <a:cubicBezTo>
                    <a:pt x="295" y="140"/>
                    <a:pt x="295" y="140"/>
                    <a:pt x="295" y="140"/>
                  </a:cubicBezTo>
                  <a:cubicBezTo>
                    <a:pt x="294" y="140"/>
                    <a:pt x="294" y="140"/>
                    <a:pt x="294" y="140"/>
                  </a:cubicBezTo>
                  <a:cubicBezTo>
                    <a:pt x="295" y="140"/>
                    <a:pt x="295" y="140"/>
                    <a:pt x="295" y="140"/>
                  </a:cubicBezTo>
                  <a:cubicBezTo>
                    <a:pt x="296" y="140"/>
                    <a:pt x="296" y="140"/>
                    <a:pt x="296" y="140"/>
                  </a:cubicBezTo>
                  <a:cubicBezTo>
                    <a:pt x="297" y="140"/>
                    <a:pt x="297" y="140"/>
                    <a:pt x="297" y="140"/>
                  </a:cubicBezTo>
                  <a:cubicBezTo>
                    <a:pt x="298" y="140"/>
                    <a:pt x="298" y="140"/>
                    <a:pt x="298" y="140"/>
                  </a:cubicBezTo>
                  <a:cubicBezTo>
                    <a:pt x="298" y="139"/>
                    <a:pt x="298" y="139"/>
                    <a:pt x="298" y="139"/>
                  </a:cubicBezTo>
                  <a:cubicBezTo>
                    <a:pt x="299" y="139"/>
                    <a:pt x="299" y="139"/>
                    <a:pt x="299" y="139"/>
                  </a:cubicBezTo>
                  <a:cubicBezTo>
                    <a:pt x="300" y="140"/>
                    <a:pt x="300" y="140"/>
                    <a:pt x="300" y="140"/>
                  </a:cubicBezTo>
                  <a:cubicBezTo>
                    <a:pt x="300" y="140"/>
                    <a:pt x="300" y="140"/>
                    <a:pt x="300" y="140"/>
                  </a:cubicBezTo>
                  <a:cubicBezTo>
                    <a:pt x="300" y="140"/>
                    <a:pt x="300" y="140"/>
                    <a:pt x="300" y="140"/>
                  </a:cubicBezTo>
                  <a:cubicBezTo>
                    <a:pt x="300" y="140"/>
                    <a:pt x="300" y="140"/>
                    <a:pt x="300" y="140"/>
                  </a:cubicBezTo>
                  <a:cubicBezTo>
                    <a:pt x="300" y="139"/>
                    <a:pt x="300" y="139"/>
                    <a:pt x="300" y="139"/>
                  </a:cubicBezTo>
                  <a:cubicBezTo>
                    <a:pt x="300" y="138"/>
                    <a:pt x="300" y="138"/>
                    <a:pt x="300" y="138"/>
                  </a:cubicBezTo>
                  <a:cubicBezTo>
                    <a:pt x="301" y="138"/>
                    <a:pt x="301" y="138"/>
                    <a:pt x="301" y="138"/>
                  </a:cubicBezTo>
                  <a:cubicBezTo>
                    <a:pt x="302" y="137"/>
                    <a:pt x="302" y="137"/>
                    <a:pt x="302" y="137"/>
                  </a:cubicBezTo>
                  <a:cubicBezTo>
                    <a:pt x="302" y="138"/>
                    <a:pt x="302" y="138"/>
                    <a:pt x="302" y="138"/>
                  </a:cubicBezTo>
                  <a:cubicBezTo>
                    <a:pt x="302" y="138"/>
                    <a:pt x="302" y="138"/>
                    <a:pt x="302" y="138"/>
                  </a:cubicBezTo>
                  <a:cubicBezTo>
                    <a:pt x="302" y="139"/>
                    <a:pt x="302" y="139"/>
                    <a:pt x="302" y="139"/>
                  </a:cubicBezTo>
                  <a:cubicBezTo>
                    <a:pt x="302" y="139"/>
                    <a:pt x="302" y="139"/>
                    <a:pt x="302" y="139"/>
                  </a:cubicBezTo>
                  <a:cubicBezTo>
                    <a:pt x="301" y="140"/>
                    <a:pt x="301" y="140"/>
                    <a:pt x="301" y="140"/>
                  </a:cubicBezTo>
                  <a:cubicBezTo>
                    <a:pt x="300" y="141"/>
                    <a:pt x="300" y="141"/>
                    <a:pt x="300" y="141"/>
                  </a:cubicBezTo>
                  <a:cubicBezTo>
                    <a:pt x="300" y="141"/>
                    <a:pt x="300" y="141"/>
                    <a:pt x="300" y="141"/>
                  </a:cubicBezTo>
                  <a:cubicBezTo>
                    <a:pt x="299" y="141"/>
                    <a:pt x="299" y="141"/>
                    <a:pt x="299" y="141"/>
                  </a:cubicBezTo>
                  <a:cubicBezTo>
                    <a:pt x="299" y="141"/>
                    <a:pt x="299" y="141"/>
                    <a:pt x="299" y="141"/>
                  </a:cubicBezTo>
                  <a:cubicBezTo>
                    <a:pt x="298" y="141"/>
                    <a:pt x="298" y="141"/>
                    <a:pt x="298" y="141"/>
                  </a:cubicBezTo>
                  <a:cubicBezTo>
                    <a:pt x="298" y="141"/>
                    <a:pt x="298" y="141"/>
                    <a:pt x="298" y="141"/>
                  </a:cubicBezTo>
                  <a:cubicBezTo>
                    <a:pt x="297" y="142"/>
                    <a:pt x="297" y="142"/>
                    <a:pt x="297" y="142"/>
                  </a:cubicBezTo>
                  <a:cubicBezTo>
                    <a:pt x="297" y="142"/>
                    <a:pt x="297" y="142"/>
                    <a:pt x="297" y="142"/>
                  </a:cubicBezTo>
                  <a:cubicBezTo>
                    <a:pt x="296" y="143"/>
                    <a:pt x="296" y="143"/>
                    <a:pt x="296" y="143"/>
                  </a:cubicBezTo>
                  <a:cubicBezTo>
                    <a:pt x="296" y="144"/>
                    <a:pt x="296" y="144"/>
                    <a:pt x="296" y="144"/>
                  </a:cubicBezTo>
                  <a:cubicBezTo>
                    <a:pt x="296" y="144"/>
                    <a:pt x="296" y="144"/>
                    <a:pt x="296" y="144"/>
                  </a:cubicBezTo>
                  <a:cubicBezTo>
                    <a:pt x="296" y="144"/>
                    <a:pt x="296" y="144"/>
                    <a:pt x="296" y="144"/>
                  </a:cubicBezTo>
                  <a:cubicBezTo>
                    <a:pt x="297" y="143"/>
                    <a:pt x="297" y="143"/>
                    <a:pt x="297" y="143"/>
                  </a:cubicBezTo>
                  <a:cubicBezTo>
                    <a:pt x="298" y="142"/>
                    <a:pt x="298" y="142"/>
                    <a:pt x="298" y="142"/>
                  </a:cubicBezTo>
                  <a:cubicBezTo>
                    <a:pt x="298" y="142"/>
                    <a:pt x="298" y="142"/>
                    <a:pt x="298" y="142"/>
                  </a:cubicBezTo>
                  <a:cubicBezTo>
                    <a:pt x="299" y="142"/>
                    <a:pt x="299" y="142"/>
                    <a:pt x="299" y="142"/>
                  </a:cubicBezTo>
                  <a:cubicBezTo>
                    <a:pt x="299" y="142"/>
                    <a:pt x="299" y="142"/>
                    <a:pt x="299" y="142"/>
                  </a:cubicBezTo>
                  <a:cubicBezTo>
                    <a:pt x="299" y="142"/>
                    <a:pt x="299" y="142"/>
                    <a:pt x="299" y="142"/>
                  </a:cubicBezTo>
                  <a:cubicBezTo>
                    <a:pt x="299" y="143"/>
                    <a:pt x="299" y="143"/>
                    <a:pt x="299" y="143"/>
                  </a:cubicBezTo>
                  <a:cubicBezTo>
                    <a:pt x="298" y="144"/>
                    <a:pt x="298" y="144"/>
                    <a:pt x="298" y="144"/>
                  </a:cubicBezTo>
                  <a:cubicBezTo>
                    <a:pt x="297" y="145"/>
                    <a:pt x="297" y="145"/>
                    <a:pt x="297" y="145"/>
                  </a:cubicBezTo>
                  <a:cubicBezTo>
                    <a:pt x="296" y="145"/>
                    <a:pt x="296" y="145"/>
                    <a:pt x="296" y="145"/>
                  </a:cubicBezTo>
                  <a:cubicBezTo>
                    <a:pt x="296" y="145"/>
                    <a:pt x="296" y="145"/>
                    <a:pt x="296" y="145"/>
                  </a:cubicBezTo>
                  <a:cubicBezTo>
                    <a:pt x="298" y="145"/>
                    <a:pt x="298" y="145"/>
                    <a:pt x="298" y="145"/>
                  </a:cubicBezTo>
                  <a:cubicBezTo>
                    <a:pt x="299" y="143"/>
                    <a:pt x="299" y="143"/>
                    <a:pt x="299" y="143"/>
                  </a:cubicBezTo>
                  <a:cubicBezTo>
                    <a:pt x="300" y="142"/>
                    <a:pt x="300" y="142"/>
                    <a:pt x="300" y="142"/>
                  </a:cubicBezTo>
                  <a:cubicBezTo>
                    <a:pt x="300" y="141"/>
                    <a:pt x="300" y="141"/>
                    <a:pt x="300" y="141"/>
                  </a:cubicBezTo>
                  <a:cubicBezTo>
                    <a:pt x="300" y="141"/>
                    <a:pt x="300" y="141"/>
                    <a:pt x="300" y="141"/>
                  </a:cubicBezTo>
                  <a:cubicBezTo>
                    <a:pt x="301" y="141"/>
                    <a:pt x="301" y="141"/>
                    <a:pt x="301" y="141"/>
                  </a:cubicBezTo>
                  <a:cubicBezTo>
                    <a:pt x="302" y="140"/>
                    <a:pt x="302" y="140"/>
                    <a:pt x="302" y="140"/>
                  </a:cubicBezTo>
                  <a:cubicBezTo>
                    <a:pt x="303" y="140"/>
                    <a:pt x="303" y="140"/>
                    <a:pt x="303" y="140"/>
                  </a:cubicBezTo>
                  <a:cubicBezTo>
                    <a:pt x="304" y="140"/>
                    <a:pt x="304" y="140"/>
                    <a:pt x="304" y="140"/>
                  </a:cubicBezTo>
                  <a:cubicBezTo>
                    <a:pt x="304" y="140"/>
                    <a:pt x="304" y="140"/>
                    <a:pt x="304" y="140"/>
                  </a:cubicBezTo>
                  <a:cubicBezTo>
                    <a:pt x="304" y="140"/>
                    <a:pt x="304" y="140"/>
                    <a:pt x="304" y="140"/>
                  </a:cubicBezTo>
                  <a:cubicBezTo>
                    <a:pt x="303" y="141"/>
                    <a:pt x="303" y="141"/>
                    <a:pt x="303" y="141"/>
                  </a:cubicBezTo>
                  <a:cubicBezTo>
                    <a:pt x="302" y="141"/>
                    <a:pt x="302" y="141"/>
                    <a:pt x="302" y="141"/>
                  </a:cubicBezTo>
                  <a:cubicBezTo>
                    <a:pt x="301" y="142"/>
                    <a:pt x="301" y="142"/>
                    <a:pt x="301" y="142"/>
                  </a:cubicBezTo>
                  <a:cubicBezTo>
                    <a:pt x="301" y="142"/>
                    <a:pt x="301" y="142"/>
                    <a:pt x="301" y="142"/>
                  </a:cubicBezTo>
                  <a:cubicBezTo>
                    <a:pt x="301" y="142"/>
                    <a:pt x="301" y="142"/>
                    <a:pt x="301" y="142"/>
                  </a:cubicBezTo>
                  <a:cubicBezTo>
                    <a:pt x="302" y="142"/>
                    <a:pt x="302" y="142"/>
                    <a:pt x="302" y="142"/>
                  </a:cubicBezTo>
                  <a:cubicBezTo>
                    <a:pt x="303" y="142"/>
                    <a:pt x="303" y="142"/>
                    <a:pt x="303" y="142"/>
                  </a:cubicBezTo>
                  <a:cubicBezTo>
                    <a:pt x="304" y="141"/>
                    <a:pt x="304" y="141"/>
                    <a:pt x="304" y="141"/>
                  </a:cubicBezTo>
                  <a:cubicBezTo>
                    <a:pt x="304" y="141"/>
                    <a:pt x="304" y="141"/>
                    <a:pt x="304" y="141"/>
                  </a:cubicBezTo>
                  <a:cubicBezTo>
                    <a:pt x="305" y="141"/>
                    <a:pt x="305" y="141"/>
                    <a:pt x="305" y="141"/>
                  </a:cubicBezTo>
                  <a:cubicBezTo>
                    <a:pt x="305" y="140"/>
                    <a:pt x="305" y="140"/>
                    <a:pt x="305" y="140"/>
                  </a:cubicBezTo>
                  <a:cubicBezTo>
                    <a:pt x="306" y="140"/>
                    <a:pt x="306" y="140"/>
                    <a:pt x="306" y="140"/>
                  </a:cubicBezTo>
                  <a:cubicBezTo>
                    <a:pt x="306" y="141"/>
                    <a:pt x="306" y="141"/>
                    <a:pt x="306" y="141"/>
                  </a:cubicBezTo>
                  <a:cubicBezTo>
                    <a:pt x="307" y="142"/>
                    <a:pt x="307" y="142"/>
                    <a:pt x="307" y="142"/>
                  </a:cubicBezTo>
                  <a:cubicBezTo>
                    <a:pt x="308" y="143"/>
                    <a:pt x="308" y="143"/>
                    <a:pt x="308" y="143"/>
                  </a:cubicBezTo>
                  <a:cubicBezTo>
                    <a:pt x="308" y="143"/>
                    <a:pt x="308" y="143"/>
                    <a:pt x="308" y="143"/>
                  </a:cubicBezTo>
                  <a:cubicBezTo>
                    <a:pt x="309" y="144"/>
                    <a:pt x="309" y="144"/>
                    <a:pt x="309" y="144"/>
                  </a:cubicBezTo>
                  <a:cubicBezTo>
                    <a:pt x="308" y="144"/>
                    <a:pt x="308" y="144"/>
                    <a:pt x="308" y="144"/>
                  </a:cubicBezTo>
                  <a:cubicBezTo>
                    <a:pt x="308" y="145"/>
                    <a:pt x="308" y="145"/>
                    <a:pt x="308" y="145"/>
                  </a:cubicBezTo>
                  <a:cubicBezTo>
                    <a:pt x="307" y="145"/>
                    <a:pt x="307" y="145"/>
                    <a:pt x="307" y="145"/>
                  </a:cubicBezTo>
                  <a:cubicBezTo>
                    <a:pt x="307" y="144"/>
                    <a:pt x="307" y="144"/>
                    <a:pt x="307" y="144"/>
                  </a:cubicBezTo>
                  <a:cubicBezTo>
                    <a:pt x="307" y="144"/>
                    <a:pt x="307" y="144"/>
                    <a:pt x="307" y="144"/>
                  </a:cubicBezTo>
                  <a:cubicBezTo>
                    <a:pt x="307" y="144"/>
                    <a:pt x="307" y="144"/>
                    <a:pt x="307" y="144"/>
                  </a:cubicBezTo>
                  <a:cubicBezTo>
                    <a:pt x="306" y="145"/>
                    <a:pt x="306" y="145"/>
                    <a:pt x="306" y="145"/>
                  </a:cubicBezTo>
                  <a:cubicBezTo>
                    <a:pt x="306" y="145"/>
                    <a:pt x="306" y="145"/>
                    <a:pt x="306" y="145"/>
                  </a:cubicBezTo>
                  <a:cubicBezTo>
                    <a:pt x="304" y="145"/>
                    <a:pt x="304" y="145"/>
                    <a:pt x="304" y="145"/>
                  </a:cubicBezTo>
                  <a:cubicBezTo>
                    <a:pt x="304" y="146"/>
                    <a:pt x="304" y="146"/>
                    <a:pt x="304" y="146"/>
                  </a:cubicBezTo>
                  <a:cubicBezTo>
                    <a:pt x="303" y="146"/>
                    <a:pt x="303" y="146"/>
                    <a:pt x="303" y="146"/>
                  </a:cubicBezTo>
                  <a:cubicBezTo>
                    <a:pt x="302" y="146"/>
                    <a:pt x="302" y="146"/>
                    <a:pt x="302" y="146"/>
                  </a:cubicBezTo>
                  <a:cubicBezTo>
                    <a:pt x="301" y="146"/>
                    <a:pt x="301" y="146"/>
                    <a:pt x="301" y="146"/>
                  </a:cubicBezTo>
                  <a:cubicBezTo>
                    <a:pt x="300" y="147"/>
                    <a:pt x="300" y="147"/>
                    <a:pt x="300" y="147"/>
                  </a:cubicBezTo>
                  <a:cubicBezTo>
                    <a:pt x="300" y="147"/>
                    <a:pt x="300" y="147"/>
                    <a:pt x="300" y="147"/>
                  </a:cubicBezTo>
                  <a:cubicBezTo>
                    <a:pt x="301" y="147"/>
                    <a:pt x="301" y="147"/>
                    <a:pt x="301" y="147"/>
                  </a:cubicBezTo>
                  <a:cubicBezTo>
                    <a:pt x="301" y="148"/>
                    <a:pt x="301" y="148"/>
                    <a:pt x="301" y="148"/>
                  </a:cubicBezTo>
                  <a:cubicBezTo>
                    <a:pt x="299" y="148"/>
                    <a:pt x="299" y="148"/>
                    <a:pt x="299" y="148"/>
                  </a:cubicBezTo>
                  <a:cubicBezTo>
                    <a:pt x="299" y="148"/>
                    <a:pt x="299" y="148"/>
                    <a:pt x="299" y="148"/>
                  </a:cubicBezTo>
                  <a:cubicBezTo>
                    <a:pt x="301" y="148"/>
                    <a:pt x="301" y="148"/>
                    <a:pt x="301" y="148"/>
                  </a:cubicBezTo>
                  <a:cubicBezTo>
                    <a:pt x="301" y="147"/>
                    <a:pt x="301" y="147"/>
                    <a:pt x="301" y="147"/>
                  </a:cubicBezTo>
                  <a:cubicBezTo>
                    <a:pt x="303" y="146"/>
                    <a:pt x="303" y="146"/>
                    <a:pt x="303" y="146"/>
                  </a:cubicBezTo>
                  <a:cubicBezTo>
                    <a:pt x="304" y="146"/>
                    <a:pt x="304" y="146"/>
                    <a:pt x="304" y="146"/>
                  </a:cubicBezTo>
                  <a:cubicBezTo>
                    <a:pt x="304" y="146"/>
                    <a:pt x="304" y="146"/>
                    <a:pt x="304" y="146"/>
                  </a:cubicBezTo>
                  <a:cubicBezTo>
                    <a:pt x="305" y="146"/>
                    <a:pt x="305" y="146"/>
                    <a:pt x="305" y="146"/>
                  </a:cubicBezTo>
                  <a:cubicBezTo>
                    <a:pt x="306" y="146"/>
                    <a:pt x="306" y="146"/>
                    <a:pt x="306" y="146"/>
                  </a:cubicBezTo>
                  <a:cubicBezTo>
                    <a:pt x="306" y="146"/>
                    <a:pt x="306" y="146"/>
                    <a:pt x="306" y="146"/>
                  </a:cubicBezTo>
                  <a:cubicBezTo>
                    <a:pt x="305" y="147"/>
                    <a:pt x="305" y="147"/>
                    <a:pt x="305" y="147"/>
                  </a:cubicBezTo>
                  <a:cubicBezTo>
                    <a:pt x="305" y="148"/>
                    <a:pt x="305" y="148"/>
                    <a:pt x="305" y="148"/>
                  </a:cubicBezTo>
                  <a:cubicBezTo>
                    <a:pt x="304" y="148"/>
                    <a:pt x="304" y="148"/>
                    <a:pt x="304" y="148"/>
                  </a:cubicBezTo>
                  <a:cubicBezTo>
                    <a:pt x="304" y="148"/>
                    <a:pt x="304" y="148"/>
                    <a:pt x="304" y="148"/>
                  </a:cubicBezTo>
                  <a:cubicBezTo>
                    <a:pt x="303" y="148"/>
                    <a:pt x="303" y="148"/>
                    <a:pt x="303" y="148"/>
                  </a:cubicBezTo>
                  <a:cubicBezTo>
                    <a:pt x="302" y="149"/>
                    <a:pt x="302" y="149"/>
                    <a:pt x="302" y="149"/>
                  </a:cubicBezTo>
                  <a:cubicBezTo>
                    <a:pt x="302" y="149"/>
                    <a:pt x="302" y="149"/>
                    <a:pt x="302" y="149"/>
                  </a:cubicBezTo>
                  <a:cubicBezTo>
                    <a:pt x="301" y="149"/>
                    <a:pt x="301" y="149"/>
                    <a:pt x="301" y="149"/>
                  </a:cubicBezTo>
                  <a:cubicBezTo>
                    <a:pt x="301" y="149"/>
                    <a:pt x="301" y="149"/>
                    <a:pt x="301" y="149"/>
                  </a:cubicBezTo>
                  <a:cubicBezTo>
                    <a:pt x="300" y="150"/>
                    <a:pt x="300" y="150"/>
                    <a:pt x="300" y="150"/>
                  </a:cubicBezTo>
                  <a:cubicBezTo>
                    <a:pt x="300" y="150"/>
                    <a:pt x="300" y="150"/>
                    <a:pt x="300" y="150"/>
                  </a:cubicBezTo>
                  <a:cubicBezTo>
                    <a:pt x="301" y="149"/>
                    <a:pt x="301" y="149"/>
                    <a:pt x="301" y="149"/>
                  </a:cubicBezTo>
                  <a:cubicBezTo>
                    <a:pt x="302" y="150"/>
                    <a:pt x="302" y="150"/>
                    <a:pt x="302" y="150"/>
                  </a:cubicBezTo>
                  <a:cubicBezTo>
                    <a:pt x="302" y="150"/>
                    <a:pt x="302" y="150"/>
                    <a:pt x="302" y="150"/>
                  </a:cubicBezTo>
                  <a:cubicBezTo>
                    <a:pt x="303" y="149"/>
                    <a:pt x="303" y="149"/>
                    <a:pt x="303" y="149"/>
                  </a:cubicBezTo>
                  <a:cubicBezTo>
                    <a:pt x="304" y="148"/>
                    <a:pt x="304" y="148"/>
                    <a:pt x="304" y="148"/>
                  </a:cubicBezTo>
                  <a:cubicBezTo>
                    <a:pt x="304" y="148"/>
                    <a:pt x="304" y="148"/>
                    <a:pt x="304" y="148"/>
                  </a:cubicBezTo>
                  <a:cubicBezTo>
                    <a:pt x="305" y="148"/>
                    <a:pt x="305" y="148"/>
                    <a:pt x="305" y="148"/>
                  </a:cubicBezTo>
                  <a:cubicBezTo>
                    <a:pt x="306" y="149"/>
                    <a:pt x="306" y="149"/>
                    <a:pt x="306" y="149"/>
                  </a:cubicBezTo>
                  <a:cubicBezTo>
                    <a:pt x="306" y="148"/>
                    <a:pt x="306" y="148"/>
                    <a:pt x="306" y="148"/>
                  </a:cubicBezTo>
                  <a:cubicBezTo>
                    <a:pt x="307" y="148"/>
                    <a:pt x="307" y="148"/>
                    <a:pt x="307" y="148"/>
                  </a:cubicBezTo>
                  <a:cubicBezTo>
                    <a:pt x="307" y="147"/>
                    <a:pt x="307" y="147"/>
                    <a:pt x="307" y="147"/>
                  </a:cubicBezTo>
                  <a:cubicBezTo>
                    <a:pt x="307" y="147"/>
                    <a:pt x="307" y="147"/>
                    <a:pt x="307" y="147"/>
                  </a:cubicBezTo>
                  <a:cubicBezTo>
                    <a:pt x="307" y="147"/>
                    <a:pt x="307" y="147"/>
                    <a:pt x="307" y="147"/>
                  </a:cubicBezTo>
                  <a:cubicBezTo>
                    <a:pt x="308" y="146"/>
                    <a:pt x="308" y="146"/>
                    <a:pt x="308" y="146"/>
                  </a:cubicBezTo>
                  <a:cubicBezTo>
                    <a:pt x="308" y="146"/>
                    <a:pt x="308" y="146"/>
                    <a:pt x="308" y="146"/>
                  </a:cubicBezTo>
                  <a:cubicBezTo>
                    <a:pt x="308" y="145"/>
                    <a:pt x="308" y="145"/>
                    <a:pt x="308" y="145"/>
                  </a:cubicBezTo>
                  <a:cubicBezTo>
                    <a:pt x="308" y="146"/>
                    <a:pt x="308" y="146"/>
                    <a:pt x="308" y="146"/>
                  </a:cubicBezTo>
                  <a:cubicBezTo>
                    <a:pt x="309" y="146"/>
                    <a:pt x="309" y="146"/>
                    <a:pt x="309" y="146"/>
                  </a:cubicBezTo>
                  <a:cubicBezTo>
                    <a:pt x="309" y="146"/>
                    <a:pt x="309" y="146"/>
                    <a:pt x="309" y="146"/>
                  </a:cubicBezTo>
                  <a:cubicBezTo>
                    <a:pt x="310" y="148"/>
                    <a:pt x="310" y="148"/>
                    <a:pt x="310" y="148"/>
                  </a:cubicBezTo>
                  <a:cubicBezTo>
                    <a:pt x="310" y="149"/>
                    <a:pt x="310" y="149"/>
                    <a:pt x="310" y="149"/>
                  </a:cubicBezTo>
                  <a:cubicBezTo>
                    <a:pt x="310" y="150"/>
                    <a:pt x="310" y="150"/>
                    <a:pt x="310" y="150"/>
                  </a:cubicBezTo>
                  <a:cubicBezTo>
                    <a:pt x="310" y="150"/>
                    <a:pt x="310" y="150"/>
                    <a:pt x="310" y="150"/>
                  </a:cubicBezTo>
                  <a:cubicBezTo>
                    <a:pt x="310" y="151"/>
                    <a:pt x="310" y="151"/>
                    <a:pt x="310" y="151"/>
                  </a:cubicBezTo>
                  <a:cubicBezTo>
                    <a:pt x="309" y="151"/>
                    <a:pt x="309" y="151"/>
                    <a:pt x="309" y="151"/>
                  </a:cubicBezTo>
                  <a:cubicBezTo>
                    <a:pt x="308" y="150"/>
                    <a:pt x="308" y="150"/>
                    <a:pt x="308" y="150"/>
                  </a:cubicBezTo>
                  <a:cubicBezTo>
                    <a:pt x="307" y="150"/>
                    <a:pt x="307" y="150"/>
                    <a:pt x="307" y="150"/>
                  </a:cubicBezTo>
                  <a:cubicBezTo>
                    <a:pt x="307" y="150"/>
                    <a:pt x="307" y="150"/>
                    <a:pt x="307" y="150"/>
                  </a:cubicBezTo>
                  <a:cubicBezTo>
                    <a:pt x="306" y="151"/>
                    <a:pt x="306" y="151"/>
                    <a:pt x="306" y="151"/>
                  </a:cubicBezTo>
                  <a:cubicBezTo>
                    <a:pt x="305" y="151"/>
                    <a:pt x="305" y="151"/>
                    <a:pt x="305" y="151"/>
                  </a:cubicBezTo>
                  <a:cubicBezTo>
                    <a:pt x="305" y="151"/>
                    <a:pt x="305" y="151"/>
                    <a:pt x="305" y="151"/>
                  </a:cubicBezTo>
                  <a:cubicBezTo>
                    <a:pt x="304" y="151"/>
                    <a:pt x="304" y="151"/>
                    <a:pt x="304" y="151"/>
                  </a:cubicBezTo>
                  <a:cubicBezTo>
                    <a:pt x="304" y="151"/>
                    <a:pt x="304" y="151"/>
                    <a:pt x="304" y="151"/>
                  </a:cubicBezTo>
                  <a:cubicBezTo>
                    <a:pt x="303" y="151"/>
                    <a:pt x="303" y="151"/>
                    <a:pt x="303" y="151"/>
                  </a:cubicBezTo>
                  <a:cubicBezTo>
                    <a:pt x="303" y="152"/>
                    <a:pt x="303" y="152"/>
                    <a:pt x="303" y="152"/>
                  </a:cubicBezTo>
                  <a:cubicBezTo>
                    <a:pt x="305" y="151"/>
                    <a:pt x="305" y="151"/>
                    <a:pt x="305" y="151"/>
                  </a:cubicBezTo>
                  <a:cubicBezTo>
                    <a:pt x="305" y="152"/>
                    <a:pt x="305" y="152"/>
                    <a:pt x="305" y="152"/>
                  </a:cubicBezTo>
                  <a:cubicBezTo>
                    <a:pt x="307" y="153"/>
                    <a:pt x="307" y="153"/>
                    <a:pt x="307" y="153"/>
                  </a:cubicBezTo>
                  <a:cubicBezTo>
                    <a:pt x="307" y="153"/>
                    <a:pt x="307" y="153"/>
                    <a:pt x="307" y="153"/>
                  </a:cubicBezTo>
                  <a:cubicBezTo>
                    <a:pt x="308" y="153"/>
                    <a:pt x="308" y="153"/>
                    <a:pt x="308" y="153"/>
                  </a:cubicBezTo>
                  <a:cubicBezTo>
                    <a:pt x="308" y="153"/>
                    <a:pt x="308" y="153"/>
                    <a:pt x="308" y="153"/>
                  </a:cubicBezTo>
                  <a:cubicBezTo>
                    <a:pt x="309" y="153"/>
                    <a:pt x="309" y="153"/>
                    <a:pt x="309" y="153"/>
                  </a:cubicBezTo>
                  <a:cubicBezTo>
                    <a:pt x="309" y="153"/>
                    <a:pt x="309" y="153"/>
                    <a:pt x="309" y="153"/>
                  </a:cubicBezTo>
                  <a:cubicBezTo>
                    <a:pt x="310" y="154"/>
                    <a:pt x="310" y="154"/>
                    <a:pt x="310" y="154"/>
                  </a:cubicBezTo>
                  <a:cubicBezTo>
                    <a:pt x="310" y="154"/>
                    <a:pt x="310" y="154"/>
                    <a:pt x="310" y="154"/>
                  </a:cubicBezTo>
                  <a:cubicBezTo>
                    <a:pt x="311" y="155"/>
                    <a:pt x="311" y="155"/>
                    <a:pt x="311" y="155"/>
                  </a:cubicBezTo>
                  <a:cubicBezTo>
                    <a:pt x="311" y="156"/>
                    <a:pt x="311" y="156"/>
                    <a:pt x="311" y="156"/>
                  </a:cubicBezTo>
                  <a:cubicBezTo>
                    <a:pt x="310" y="156"/>
                    <a:pt x="310" y="156"/>
                    <a:pt x="310" y="156"/>
                  </a:cubicBezTo>
                  <a:cubicBezTo>
                    <a:pt x="310" y="156"/>
                    <a:pt x="310" y="156"/>
                    <a:pt x="310" y="156"/>
                  </a:cubicBezTo>
                  <a:cubicBezTo>
                    <a:pt x="309" y="155"/>
                    <a:pt x="309" y="155"/>
                    <a:pt x="309" y="155"/>
                  </a:cubicBezTo>
                  <a:cubicBezTo>
                    <a:pt x="309" y="155"/>
                    <a:pt x="309" y="155"/>
                    <a:pt x="309" y="155"/>
                  </a:cubicBezTo>
                  <a:cubicBezTo>
                    <a:pt x="309" y="156"/>
                    <a:pt x="309" y="156"/>
                    <a:pt x="309" y="156"/>
                  </a:cubicBezTo>
                  <a:cubicBezTo>
                    <a:pt x="308" y="156"/>
                    <a:pt x="308" y="156"/>
                    <a:pt x="308" y="156"/>
                  </a:cubicBezTo>
                  <a:cubicBezTo>
                    <a:pt x="308" y="155"/>
                    <a:pt x="308" y="155"/>
                    <a:pt x="308" y="155"/>
                  </a:cubicBezTo>
                  <a:cubicBezTo>
                    <a:pt x="308" y="155"/>
                    <a:pt x="308" y="155"/>
                    <a:pt x="308" y="155"/>
                  </a:cubicBezTo>
                  <a:cubicBezTo>
                    <a:pt x="307" y="155"/>
                    <a:pt x="307" y="155"/>
                    <a:pt x="307" y="155"/>
                  </a:cubicBezTo>
                  <a:cubicBezTo>
                    <a:pt x="306" y="154"/>
                    <a:pt x="306" y="154"/>
                    <a:pt x="306" y="154"/>
                  </a:cubicBezTo>
                  <a:cubicBezTo>
                    <a:pt x="306" y="154"/>
                    <a:pt x="306" y="154"/>
                    <a:pt x="306" y="154"/>
                  </a:cubicBezTo>
                  <a:cubicBezTo>
                    <a:pt x="305" y="154"/>
                    <a:pt x="305" y="154"/>
                    <a:pt x="305" y="154"/>
                  </a:cubicBezTo>
                  <a:cubicBezTo>
                    <a:pt x="304" y="154"/>
                    <a:pt x="304" y="154"/>
                    <a:pt x="304" y="154"/>
                  </a:cubicBezTo>
                  <a:cubicBezTo>
                    <a:pt x="304" y="154"/>
                    <a:pt x="304" y="154"/>
                    <a:pt x="304" y="154"/>
                  </a:cubicBezTo>
                  <a:cubicBezTo>
                    <a:pt x="304" y="154"/>
                    <a:pt x="304" y="154"/>
                    <a:pt x="304" y="154"/>
                  </a:cubicBezTo>
                  <a:cubicBezTo>
                    <a:pt x="305" y="154"/>
                    <a:pt x="305" y="154"/>
                    <a:pt x="305" y="154"/>
                  </a:cubicBezTo>
                  <a:cubicBezTo>
                    <a:pt x="305" y="155"/>
                    <a:pt x="305" y="155"/>
                    <a:pt x="305" y="155"/>
                  </a:cubicBezTo>
                  <a:cubicBezTo>
                    <a:pt x="305" y="155"/>
                    <a:pt x="305" y="155"/>
                    <a:pt x="305" y="155"/>
                  </a:cubicBezTo>
                  <a:cubicBezTo>
                    <a:pt x="304" y="155"/>
                    <a:pt x="304" y="155"/>
                    <a:pt x="304" y="155"/>
                  </a:cubicBezTo>
                  <a:cubicBezTo>
                    <a:pt x="304" y="155"/>
                    <a:pt x="304" y="155"/>
                    <a:pt x="304" y="155"/>
                  </a:cubicBezTo>
                  <a:cubicBezTo>
                    <a:pt x="303" y="155"/>
                    <a:pt x="303" y="155"/>
                    <a:pt x="303" y="155"/>
                  </a:cubicBezTo>
                  <a:cubicBezTo>
                    <a:pt x="302" y="156"/>
                    <a:pt x="302" y="156"/>
                    <a:pt x="302" y="156"/>
                  </a:cubicBezTo>
                  <a:cubicBezTo>
                    <a:pt x="302" y="156"/>
                    <a:pt x="302" y="156"/>
                    <a:pt x="302" y="156"/>
                  </a:cubicBezTo>
                  <a:cubicBezTo>
                    <a:pt x="303" y="156"/>
                    <a:pt x="303" y="156"/>
                    <a:pt x="303" y="156"/>
                  </a:cubicBezTo>
                  <a:cubicBezTo>
                    <a:pt x="303" y="156"/>
                    <a:pt x="303" y="156"/>
                    <a:pt x="303" y="156"/>
                  </a:cubicBezTo>
                  <a:cubicBezTo>
                    <a:pt x="304" y="156"/>
                    <a:pt x="304" y="156"/>
                    <a:pt x="304" y="156"/>
                  </a:cubicBezTo>
                  <a:cubicBezTo>
                    <a:pt x="304" y="155"/>
                    <a:pt x="304" y="155"/>
                    <a:pt x="304" y="155"/>
                  </a:cubicBezTo>
                  <a:cubicBezTo>
                    <a:pt x="305" y="155"/>
                    <a:pt x="305" y="155"/>
                    <a:pt x="305" y="155"/>
                  </a:cubicBezTo>
                  <a:cubicBezTo>
                    <a:pt x="306" y="156"/>
                    <a:pt x="306" y="156"/>
                    <a:pt x="306" y="156"/>
                  </a:cubicBezTo>
                  <a:cubicBezTo>
                    <a:pt x="306" y="156"/>
                    <a:pt x="306" y="156"/>
                    <a:pt x="306" y="156"/>
                  </a:cubicBezTo>
                  <a:cubicBezTo>
                    <a:pt x="306" y="156"/>
                    <a:pt x="306" y="156"/>
                    <a:pt x="306" y="156"/>
                  </a:cubicBezTo>
                  <a:cubicBezTo>
                    <a:pt x="306" y="157"/>
                    <a:pt x="306" y="157"/>
                    <a:pt x="306" y="157"/>
                  </a:cubicBezTo>
                  <a:cubicBezTo>
                    <a:pt x="306" y="157"/>
                    <a:pt x="306" y="157"/>
                    <a:pt x="306" y="157"/>
                  </a:cubicBezTo>
                  <a:cubicBezTo>
                    <a:pt x="305" y="157"/>
                    <a:pt x="305" y="157"/>
                    <a:pt x="305" y="157"/>
                  </a:cubicBezTo>
                  <a:cubicBezTo>
                    <a:pt x="305" y="157"/>
                    <a:pt x="305" y="157"/>
                    <a:pt x="305" y="157"/>
                  </a:cubicBezTo>
                  <a:cubicBezTo>
                    <a:pt x="304" y="157"/>
                    <a:pt x="304" y="157"/>
                    <a:pt x="304" y="157"/>
                  </a:cubicBezTo>
                  <a:cubicBezTo>
                    <a:pt x="304" y="156"/>
                    <a:pt x="304" y="156"/>
                    <a:pt x="304" y="156"/>
                  </a:cubicBezTo>
                  <a:cubicBezTo>
                    <a:pt x="304" y="157"/>
                    <a:pt x="304" y="157"/>
                    <a:pt x="304" y="157"/>
                  </a:cubicBezTo>
                  <a:cubicBezTo>
                    <a:pt x="304" y="157"/>
                    <a:pt x="304" y="157"/>
                    <a:pt x="304" y="157"/>
                  </a:cubicBezTo>
                  <a:cubicBezTo>
                    <a:pt x="304" y="157"/>
                    <a:pt x="304" y="157"/>
                    <a:pt x="304" y="157"/>
                  </a:cubicBezTo>
                  <a:cubicBezTo>
                    <a:pt x="305" y="157"/>
                    <a:pt x="305" y="157"/>
                    <a:pt x="305" y="157"/>
                  </a:cubicBezTo>
                  <a:cubicBezTo>
                    <a:pt x="305" y="158"/>
                    <a:pt x="305" y="158"/>
                    <a:pt x="305" y="158"/>
                  </a:cubicBezTo>
                  <a:cubicBezTo>
                    <a:pt x="305" y="158"/>
                    <a:pt x="305" y="158"/>
                    <a:pt x="305" y="158"/>
                  </a:cubicBezTo>
                  <a:cubicBezTo>
                    <a:pt x="305" y="159"/>
                    <a:pt x="305" y="159"/>
                    <a:pt x="305" y="159"/>
                  </a:cubicBezTo>
                  <a:cubicBezTo>
                    <a:pt x="305" y="159"/>
                    <a:pt x="305" y="159"/>
                    <a:pt x="305" y="159"/>
                  </a:cubicBezTo>
                  <a:cubicBezTo>
                    <a:pt x="303" y="158"/>
                    <a:pt x="303" y="158"/>
                    <a:pt x="303" y="158"/>
                  </a:cubicBezTo>
                  <a:cubicBezTo>
                    <a:pt x="302" y="158"/>
                    <a:pt x="302" y="158"/>
                    <a:pt x="302" y="158"/>
                  </a:cubicBezTo>
                  <a:cubicBezTo>
                    <a:pt x="301" y="158"/>
                    <a:pt x="301" y="158"/>
                    <a:pt x="301" y="158"/>
                  </a:cubicBezTo>
                  <a:cubicBezTo>
                    <a:pt x="300" y="158"/>
                    <a:pt x="300" y="158"/>
                    <a:pt x="300" y="158"/>
                  </a:cubicBezTo>
                  <a:cubicBezTo>
                    <a:pt x="300" y="158"/>
                    <a:pt x="300" y="158"/>
                    <a:pt x="300" y="158"/>
                  </a:cubicBezTo>
                  <a:cubicBezTo>
                    <a:pt x="301" y="158"/>
                    <a:pt x="301" y="158"/>
                    <a:pt x="301" y="158"/>
                  </a:cubicBezTo>
                  <a:cubicBezTo>
                    <a:pt x="303" y="159"/>
                    <a:pt x="303" y="159"/>
                    <a:pt x="303" y="159"/>
                  </a:cubicBezTo>
                  <a:cubicBezTo>
                    <a:pt x="303" y="160"/>
                    <a:pt x="303" y="160"/>
                    <a:pt x="303" y="160"/>
                  </a:cubicBezTo>
                  <a:cubicBezTo>
                    <a:pt x="303" y="160"/>
                    <a:pt x="303" y="160"/>
                    <a:pt x="303" y="160"/>
                  </a:cubicBezTo>
                  <a:cubicBezTo>
                    <a:pt x="302" y="159"/>
                    <a:pt x="302" y="159"/>
                    <a:pt x="302" y="159"/>
                  </a:cubicBezTo>
                  <a:cubicBezTo>
                    <a:pt x="301" y="159"/>
                    <a:pt x="301" y="159"/>
                    <a:pt x="301" y="159"/>
                  </a:cubicBezTo>
                  <a:cubicBezTo>
                    <a:pt x="301" y="160"/>
                    <a:pt x="301" y="160"/>
                    <a:pt x="301" y="160"/>
                  </a:cubicBezTo>
                  <a:cubicBezTo>
                    <a:pt x="301" y="160"/>
                    <a:pt x="301" y="160"/>
                    <a:pt x="301" y="160"/>
                  </a:cubicBezTo>
                  <a:cubicBezTo>
                    <a:pt x="302" y="160"/>
                    <a:pt x="302" y="160"/>
                    <a:pt x="302" y="160"/>
                  </a:cubicBezTo>
                  <a:cubicBezTo>
                    <a:pt x="302" y="160"/>
                    <a:pt x="302" y="160"/>
                    <a:pt x="302" y="160"/>
                  </a:cubicBezTo>
                  <a:cubicBezTo>
                    <a:pt x="303" y="160"/>
                    <a:pt x="303" y="160"/>
                    <a:pt x="303" y="160"/>
                  </a:cubicBezTo>
                  <a:cubicBezTo>
                    <a:pt x="303" y="160"/>
                    <a:pt x="303" y="160"/>
                    <a:pt x="303" y="160"/>
                  </a:cubicBezTo>
                  <a:cubicBezTo>
                    <a:pt x="303" y="161"/>
                    <a:pt x="303" y="161"/>
                    <a:pt x="303" y="161"/>
                  </a:cubicBezTo>
                  <a:cubicBezTo>
                    <a:pt x="303" y="161"/>
                    <a:pt x="303" y="161"/>
                    <a:pt x="303" y="161"/>
                  </a:cubicBezTo>
                  <a:cubicBezTo>
                    <a:pt x="304" y="161"/>
                    <a:pt x="304" y="161"/>
                    <a:pt x="304" y="161"/>
                  </a:cubicBezTo>
                  <a:cubicBezTo>
                    <a:pt x="304" y="161"/>
                    <a:pt x="304" y="161"/>
                    <a:pt x="304" y="161"/>
                  </a:cubicBezTo>
                  <a:cubicBezTo>
                    <a:pt x="304" y="161"/>
                    <a:pt x="304" y="161"/>
                    <a:pt x="304" y="161"/>
                  </a:cubicBezTo>
                  <a:cubicBezTo>
                    <a:pt x="304" y="161"/>
                    <a:pt x="304" y="161"/>
                    <a:pt x="304" y="161"/>
                  </a:cubicBezTo>
                  <a:cubicBezTo>
                    <a:pt x="304" y="161"/>
                    <a:pt x="304" y="161"/>
                    <a:pt x="304" y="161"/>
                  </a:cubicBezTo>
                  <a:cubicBezTo>
                    <a:pt x="304" y="162"/>
                    <a:pt x="304" y="162"/>
                    <a:pt x="304" y="162"/>
                  </a:cubicBezTo>
                  <a:cubicBezTo>
                    <a:pt x="305" y="162"/>
                    <a:pt x="305" y="162"/>
                    <a:pt x="305" y="162"/>
                  </a:cubicBezTo>
                  <a:cubicBezTo>
                    <a:pt x="305" y="161"/>
                    <a:pt x="305" y="161"/>
                    <a:pt x="305" y="161"/>
                  </a:cubicBezTo>
                  <a:cubicBezTo>
                    <a:pt x="305" y="161"/>
                    <a:pt x="305" y="161"/>
                    <a:pt x="305" y="161"/>
                  </a:cubicBezTo>
                  <a:cubicBezTo>
                    <a:pt x="306" y="161"/>
                    <a:pt x="306" y="161"/>
                    <a:pt x="306" y="161"/>
                  </a:cubicBezTo>
                  <a:cubicBezTo>
                    <a:pt x="307" y="161"/>
                    <a:pt x="307" y="161"/>
                    <a:pt x="307" y="161"/>
                  </a:cubicBezTo>
                  <a:cubicBezTo>
                    <a:pt x="308" y="161"/>
                    <a:pt x="308" y="161"/>
                    <a:pt x="308" y="161"/>
                  </a:cubicBezTo>
                  <a:cubicBezTo>
                    <a:pt x="307" y="162"/>
                    <a:pt x="307" y="162"/>
                    <a:pt x="307" y="162"/>
                  </a:cubicBezTo>
                  <a:cubicBezTo>
                    <a:pt x="307" y="162"/>
                    <a:pt x="307" y="162"/>
                    <a:pt x="307" y="162"/>
                  </a:cubicBezTo>
                  <a:cubicBezTo>
                    <a:pt x="306" y="162"/>
                    <a:pt x="306" y="162"/>
                    <a:pt x="306" y="162"/>
                  </a:cubicBezTo>
                  <a:cubicBezTo>
                    <a:pt x="306" y="162"/>
                    <a:pt x="306" y="162"/>
                    <a:pt x="306" y="162"/>
                  </a:cubicBezTo>
                  <a:cubicBezTo>
                    <a:pt x="305" y="162"/>
                    <a:pt x="305" y="162"/>
                    <a:pt x="305" y="162"/>
                  </a:cubicBezTo>
                  <a:cubicBezTo>
                    <a:pt x="304" y="163"/>
                    <a:pt x="304" y="163"/>
                    <a:pt x="304" y="163"/>
                  </a:cubicBezTo>
                  <a:cubicBezTo>
                    <a:pt x="304" y="163"/>
                    <a:pt x="304" y="163"/>
                    <a:pt x="304" y="163"/>
                  </a:cubicBezTo>
                  <a:cubicBezTo>
                    <a:pt x="304" y="163"/>
                    <a:pt x="304" y="163"/>
                    <a:pt x="304" y="163"/>
                  </a:cubicBezTo>
                  <a:cubicBezTo>
                    <a:pt x="305" y="163"/>
                    <a:pt x="305" y="163"/>
                    <a:pt x="305" y="163"/>
                  </a:cubicBezTo>
                  <a:cubicBezTo>
                    <a:pt x="306" y="163"/>
                    <a:pt x="306" y="163"/>
                    <a:pt x="306" y="163"/>
                  </a:cubicBezTo>
                  <a:cubicBezTo>
                    <a:pt x="305" y="163"/>
                    <a:pt x="305" y="163"/>
                    <a:pt x="305" y="163"/>
                  </a:cubicBezTo>
                  <a:cubicBezTo>
                    <a:pt x="305" y="163"/>
                    <a:pt x="305" y="163"/>
                    <a:pt x="305" y="163"/>
                  </a:cubicBezTo>
                  <a:cubicBezTo>
                    <a:pt x="305" y="163"/>
                    <a:pt x="305" y="163"/>
                    <a:pt x="305" y="163"/>
                  </a:cubicBezTo>
                  <a:cubicBezTo>
                    <a:pt x="307" y="163"/>
                    <a:pt x="307" y="163"/>
                    <a:pt x="307" y="163"/>
                  </a:cubicBezTo>
                  <a:cubicBezTo>
                    <a:pt x="307" y="164"/>
                    <a:pt x="307" y="164"/>
                    <a:pt x="307" y="164"/>
                  </a:cubicBezTo>
                  <a:cubicBezTo>
                    <a:pt x="307" y="164"/>
                    <a:pt x="307" y="164"/>
                    <a:pt x="307" y="164"/>
                  </a:cubicBezTo>
                  <a:cubicBezTo>
                    <a:pt x="307" y="164"/>
                    <a:pt x="307" y="164"/>
                    <a:pt x="307" y="164"/>
                  </a:cubicBezTo>
                  <a:cubicBezTo>
                    <a:pt x="308" y="165"/>
                    <a:pt x="308" y="165"/>
                    <a:pt x="308" y="165"/>
                  </a:cubicBezTo>
                  <a:cubicBezTo>
                    <a:pt x="308" y="165"/>
                    <a:pt x="308" y="165"/>
                    <a:pt x="308" y="165"/>
                  </a:cubicBezTo>
                  <a:cubicBezTo>
                    <a:pt x="307" y="166"/>
                    <a:pt x="307" y="166"/>
                    <a:pt x="307" y="166"/>
                  </a:cubicBezTo>
                  <a:cubicBezTo>
                    <a:pt x="307" y="166"/>
                    <a:pt x="307" y="166"/>
                    <a:pt x="307" y="166"/>
                  </a:cubicBezTo>
                  <a:cubicBezTo>
                    <a:pt x="308" y="166"/>
                    <a:pt x="308" y="166"/>
                    <a:pt x="308" y="166"/>
                  </a:cubicBezTo>
                  <a:cubicBezTo>
                    <a:pt x="308" y="166"/>
                    <a:pt x="308" y="166"/>
                    <a:pt x="308" y="166"/>
                  </a:cubicBezTo>
                  <a:cubicBezTo>
                    <a:pt x="308" y="165"/>
                    <a:pt x="308" y="165"/>
                    <a:pt x="308" y="165"/>
                  </a:cubicBezTo>
                  <a:cubicBezTo>
                    <a:pt x="309" y="165"/>
                    <a:pt x="309" y="165"/>
                    <a:pt x="309" y="165"/>
                  </a:cubicBezTo>
                  <a:cubicBezTo>
                    <a:pt x="309" y="166"/>
                    <a:pt x="309" y="166"/>
                    <a:pt x="309" y="166"/>
                  </a:cubicBezTo>
                  <a:cubicBezTo>
                    <a:pt x="309" y="166"/>
                    <a:pt x="309" y="166"/>
                    <a:pt x="309" y="166"/>
                  </a:cubicBezTo>
                  <a:cubicBezTo>
                    <a:pt x="308" y="167"/>
                    <a:pt x="308" y="167"/>
                    <a:pt x="308" y="167"/>
                  </a:cubicBezTo>
                  <a:cubicBezTo>
                    <a:pt x="307" y="168"/>
                    <a:pt x="307" y="168"/>
                    <a:pt x="307" y="168"/>
                  </a:cubicBezTo>
                  <a:cubicBezTo>
                    <a:pt x="307" y="169"/>
                    <a:pt x="307" y="169"/>
                    <a:pt x="307" y="169"/>
                  </a:cubicBezTo>
                  <a:cubicBezTo>
                    <a:pt x="308" y="168"/>
                    <a:pt x="308" y="168"/>
                    <a:pt x="308" y="168"/>
                  </a:cubicBezTo>
                  <a:cubicBezTo>
                    <a:pt x="308" y="167"/>
                    <a:pt x="308" y="167"/>
                    <a:pt x="308" y="167"/>
                  </a:cubicBezTo>
                  <a:cubicBezTo>
                    <a:pt x="308" y="167"/>
                    <a:pt x="308" y="167"/>
                    <a:pt x="308" y="167"/>
                  </a:cubicBezTo>
                  <a:cubicBezTo>
                    <a:pt x="309" y="166"/>
                    <a:pt x="309" y="166"/>
                    <a:pt x="309" y="166"/>
                  </a:cubicBezTo>
                  <a:cubicBezTo>
                    <a:pt x="310" y="166"/>
                    <a:pt x="310" y="166"/>
                    <a:pt x="310" y="166"/>
                  </a:cubicBezTo>
                  <a:cubicBezTo>
                    <a:pt x="310" y="166"/>
                    <a:pt x="310" y="166"/>
                    <a:pt x="310" y="166"/>
                  </a:cubicBezTo>
                  <a:cubicBezTo>
                    <a:pt x="310" y="165"/>
                    <a:pt x="310" y="165"/>
                    <a:pt x="310" y="165"/>
                  </a:cubicBezTo>
                  <a:cubicBezTo>
                    <a:pt x="311" y="165"/>
                    <a:pt x="311" y="165"/>
                    <a:pt x="311" y="165"/>
                  </a:cubicBezTo>
                  <a:cubicBezTo>
                    <a:pt x="311" y="165"/>
                    <a:pt x="311" y="165"/>
                    <a:pt x="311" y="165"/>
                  </a:cubicBezTo>
                  <a:cubicBezTo>
                    <a:pt x="311" y="166"/>
                    <a:pt x="311" y="166"/>
                    <a:pt x="311" y="166"/>
                  </a:cubicBezTo>
                  <a:cubicBezTo>
                    <a:pt x="310" y="167"/>
                    <a:pt x="310" y="167"/>
                    <a:pt x="310" y="167"/>
                  </a:cubicBezTo>
                  <a:cubicBezTo>
                    <a:pt x="309" y="167"/>
                    <a:pt x="309" y="167"/>
                    <a:pt x="309" y="167"/>
                  </a:cubicBezTo>
                  <a:cubicBezTo>
                    <a:pt x="309" y="168"/>
                    <a:pt x="309" y="168"/>
                    <a:pt x="309" y="168"/>
                  </a:cubicBezTo>
                  <a:cubicBezTo>
                    <a:pt x="309" y="169"/>
                    <a:pt x="309" y="169"/>
                    <a:pt x="309" y="169"/>
                  </a:cubicBezTo>
                  <a:cubicBezTo>
                    <a:pt x="310" y="168"/>
                    <a:pt x="310" y="168"/>
                    <a:pt x="310" y="168"/>
                  </a:cubicBezTo>
                  <a:cubicBezTo>
                    <a:pt x="310" y="168"/>
                    <a:pt x="310" y="168"/>
                    <a:pt x="310" y="168"/>
                  </a:cubicBezTo>
                  <a:cubicBezTo>
                    <a:pt x="310" y="167"/>
                    <a:pt x="310" y="167"/>
                    <a:pt x="310" y="167"/>
                  </a:cubicBezTo>
                  <a:cubicBezTo>
                    <a:pt x="310" y="167"/>
                    <a:pt x="310" y="167"/>
                    <a:pt x="310" y="167"/>
                  </a:cubicBezTo>
                  <a:cubicBezTo>
                    <a:pt x="311" y="166"/>
                    <a:pt x="311" y="166"/>
                    <a:pt x="311" y="166"/>
                  </a:cubicBezTo>
                  <a:cubicBezTo>
                    <a:pt x="312" y="166"/>
                    <a:pt x="312" y="166"/>
                    <a:pt x="312" y="166"/>
                  </a:cubicBezTo>
                  <a:cubicBezTo>
                    <a:pt x="313" y="165"/>
                    <a:pt x="313" y="165"/>
                    <a:pt x="313" y="165"/>
                  </a:cubicBezTo>
                  <a:cubicBezTo>
                    <a:pt x="313" y="165"/>
                    <a:pt x="313" y="165"/>
                    <a:pt x="313" y="165"/>
                  </a:cubicBezTo>
                  <a:cubicBezTo>
                    <a:pt x="313" y="166"/>
                    <a:pt x="313" y="166"/>
                    <a:pt x="313" y="166"/>
                  </a:cubicBezTo>
                  <a:cubicBezTo>
                    <a:pt x="312" y="167"/>
                    <a:pt x="312" y="167"/>
                    <a:pt x="312" y="167"/>
                  </a:cubicBezTo>
                  <a:cubicBezTo>
                    <a:pt x="311" y="167"/>
                    <a:pt x="311" y="167"/>
                    <a:pt x="311" y="167"/>
                  </a:cubicBezTo>
                  <a:cubicBezTo>
                    <a:pt x="311" y="167"/>
                    <a:pt x="311" y="167"/>
                    <a:pt x="311" y="167"/>
                  </a:cubicBezTo>
                  <a:cubicBezTo>
                    <a:pt x="311" y="168"/>
                    <a:pt x="311" y="168"/>
                    <a:pt x="311" y="168"/>
                  </a:cubicBezTo>
                  <a:cubicBezTo>
                    <a:pt x="311" y="168"/>
                    <a:pt x="311" y="168"/>
                    <a:pt x="311" y="168"/>
                  </a:cubicBezTo>
                  <a:cubicBezTo>
                    <a:pt x="311" y="168"/>
                    <a:pt x="311" y="168"/>
                    <a:pt x="311" y="168"/>
                  </a:cubicBezTo>
                  <a:cubicBezTo>
                    <a:pt x="312" y="168"/>
                    <a:pt x="312" y="168"/>
                    <a:pt x="312" y="168"/>
                  </a:cubicBezTo>
                  <a:cubicBezTo>
                    <a:pt x="312" y="168"/>
                    <a:pt x="312" y="168"/>
                    <a:pt x="312" y="168"/>
                  </a:cubicBezTo>
                  <a:cubicBezTo>
                    <a:pt x="313" y="168"/>
                    <a:pt x="313" y="168"/>
                    <a:pt x="313" y="168"/>
                  </a:cubicBezTo>
                  <a:cubicBezTo>
                    <a:pt x="314" y="168"/>
                    <a:pt x="314" y="168"/>
                    <a:pt x="314" y="168"/>
                  </a:cubicBezTo>
                  <a:cubicBezTo>
                    <a:pt x="314" y="169"/>
                    <a:pt x="314" y="169"/>
                    <a:pt x="314" y="169"/>
                  </a:cubicBezTo>
                  <a:cubicBezTo>
                    <a:pt x="314" y="169"/>
                    <a:pt x="314" y="169"/>
                    <a:pt x="314" y="169"/>
                  </a:cubicBezTo>
                  <a:cubicBezTo>
                    <a:pt x="313" y="170"/>
                    <a:pt x="313" y="170"/>
                    <a:pt x="313" y="170"/>
                  </a:cubicBezTo>
                  <a:cubicBezTo>
                    <a:pt x="313" y="170"/>
                    <a:pt x="313" y="170"/>
                    <a:pt x="313" y="170"/>
                  </a:cubicBezTo>
                  <a:cubicBezTo>
                    <a:pt x="314" y="170"/>
                    <a:pt x="314" y="170"/>
                    <a:pt x="314" y="170"/>
                  </a:cubicBezTo>
                  <a:cubicBezTo>
                    <a:pt x="314" y="171"/>
                    <a:pt x="314" y="171"/>
                    <a:pt x="314" y="171"/>
                  </a:cubicBezTo>
                  <a:cubicBezTo>
                    <a:pt x="313" y="171"/>
                    <a:pt x="313" y="171"/>
                    <a:pt x="313" y="171"/>
                  </a:cubicBezTo>
                  <a:cubicBezTo>
                    <a:pt x="313" y="171"/>
                    <a:pt x="313" y="171"/>
                    <a:pt x="313" y="171"/>
                  </a:cubicBezTo>
                  <a:cubicBezTo>
                    <a:pt x="313" y="171"/>
                    <a:pt x="313" y="171"/>
                    <a:pt x="313" y="171"/>
                  </a:cubicBezTo>
                  <a:cubicBezTo>
                    <a:pt x="314" y="171"/>
                    <a:pt x="314" y="171"/>
                    <a:pt x="314" y="171"/>
                  </a:cubicBezTo>
                  <a:cubicBezTo>
                    <a:pt x="312" y="172"/>
                    <a:pt x="312" y="172"/>
                    <a:pt x="312" y="172"/>
                  </a:cubicBezTo>
                  <a:cubicBezTo>
                    <a:pt x="312" y="172"/>
                    <a:pt x="312" y="172"/>
                    <a:pt x="312" y="172"/>
                  </a:cubicBezTo>
                  <a:cubicBezTo>
                    <a:pt x="312" y="172"/>
                    <a:pt x="312" y="172"/>
                    <a:pt x="312" y="172"/>
                  </a:cubicBezTo>
                  <a:cubicBezTo>
                    <a:pt x="313" y="172"/>
                    <a:pt x="313" y="172"/>
                    <a:pt x="313" y="172"/>
                  </a:cubicBezTo>
                  <a:cubicBezTo>
                    <a:pt x="314" y="172"/>
                    <a:pt x="314" y="172"/>
                    <a:pt x="314" y="172"/>
                  </a:cubicBezTo>
                  <a:cubicBezTo>
                    <a:pt x="314" y="172"/>
                    <a:pt x="314" y="172"/>
                    <a:pt x="314" y="172"/>
                  </a:cubicBezTo>
                  <a:cubicBezTo>
                    <a:pt x="315" y="172"/>
                    <a:pt x="315" y="172"/>
                    <a:pt x="315" y="172"/>
                  </a:cubicBezTo>
                  <a:cubicBezTo>
                    <a:pt x="315" y="172"/>
                    <a:pt x="315" y="172"/>
                    <a:pt x="315" y="172"/>
                  </a:cubicBezTo>
                  <a:cubicBezTo>
                    <a:pt x="315" y="173"/>
                    <a:pt x="315" y="173"/>
                    <a:pt x="315" y="173"/>
                  </a:cubicBezTo>
                  <a:cubicBezTo>
                    <a:pt x="314" y="173"/>
                    <a:pt x="314" y="173"/>
                    <a:pt x="314" y="173"/>
                  </a:cubicBezTo>
                  <a:cubicBezTo>
                    <a:pt x="315" y="173"/>
                    <a:pt x="315" y="173"/>
                    <a:pt x="315" y="173"/>
                  </a:cubicBezTo>
                  <a:cubicBezTo>
                    <a:pt x="316" y="172"/>
                    <a:pt x="316" y="172"/>
                    <a:pt x="316" y="172"/>
                  </a:cubicBezTo>
                  <a:cubicBezTo>
                    <a:pt x="316" y="172"/>
                    <a:pt x="316" y="172"/>
                    <a:pt x="316" y="172"/>
                  </a:cubicBezTo>
                  <a:cubicBezTo>
                    <a:pt x="317" y="171"/>
                    <a:pt x="317" y="171"/>
                    <a:pt x="317" y="171"/>
                  </a:cubicBezTo>
                  <a:cubicBezTo>
                    <a:pt x="318" y="172"/>
                    <a:pt x="318" y="172"/>
                    <a:pt x="318" y="172"/>
                  </a:cubicBezTo>
                  <a:cubicBezTo>
                    <a:pt x="318" y="172"/>
                    <a:pt x="318" y="172"/>
                    <a:pt x="318" y="172"/>
                  </a:cubicBezTo>
                  <a:cubicBezTo>
                    <a:pt x="317" y="172"/>
                    <a:pt x="317" y="172"/>
                    <a:pt x="317" y="172"/>
                  </a:cubicBezTo>
                  <a:cubicBezTo>
                    <a:pt x="317" y="172"/>
                    <a:pt x="317" y="172"/>
                    <a:pt x="317" y="172"/>
                  </a:cubicBezTo>
                  <a:cubicBezTo>
                    <a:pt x="316" y="173"/>
                    <a:pt x="316" y="173"/>
                    <a:pt x="316" y="173"/>
                  </a:cubicBezTo>
                  <a:cubicBezTo>
                    <a:pt x="316" y="174"/>
                    <a:pt x="316" y="174"/>
                    <a:pt x="316" y="174"/>
                  </a:cubicBezTo>
                  <a:cubicBezTo>
                    <a:pt x="315" y="174"/>
                    <a:pt x="315" y="174"/>
                    <a:pt x="315" y="174"/>
                  </a:cubicBezTo>
                  <a:cubicBezTo>
                    <a:pt x="315" y="175"/>
                    <a:pt x="315" y="175"/>
                    <a:pt x="315" y="175"/>
                  </a:cubicBezTo>
                  <a:cubicBezTo>
                    <a:pt x="315" y="175"/>
                    <a:pt x="315" y="175"/>
                    <a:pt x="315" y="175"/>
                  </a:cubicBezTo>
                  <a:cubicBezTo>
                    <a:pt x="315" y="175"/>
                    <a:pt x="315" y="175"/>
                    <a:pt x="315" y="175"/>
                  </a:cubicBezTo>
                  <a:cubicBezTo>
                    <a:pt x="316" y="175"/>
                    <a:pt x="316" y="175"/>
                    <a:pt x="316" y="175"/>
                  </a:cubicBezTo>
                  <a:cubicBezTo>
                    <a:pt x="316" y="175"/>
                    <a:pt x="316" y="175"/>
                    <a:pt x="316" y="175"/>
                  </a:cubicBezTo>
                  <a:cubicBezTo>
                    <a:pt x="317" y="174"/>
                    <a:pt x="317" y="174"/>
                    <a:pt x="317" y="174"/>
                  </a:cubicBezTo>
                  <a:cubicBezTo>
                    <a:pt x="317" y="173"/>
                    <a:pt x="317" y="173"/>
                    <a:pt x="317" y="173"/>
                  </a:cubicBezTo>
                  <a:cubicBezTo>
                    <a:pt x="317" y="174"/>
                    <a:pt x="317" y="174"/>
                    <a:pt x="317" y="174"/>
                  </a:cubicBezTo>
                  <a:cubicBezTo>
                    <a:pt x="317" y="175"/>
                    <a:pt x="317" y="175"/>
                    <a:pt x="317" y="175"/>
                  </a:cubicBezTo>
                  <a:cubicBezTo>
                    <a:pt x="317" y="176"/>
                    <a:pt x="317" y="176"/>
                    <a:pt x="317" y="176"/>
                  </a:cubicBezTo>
                  <a:cubicBezTo>
                    <a:pt x="316" y="176"/>
                    <a:pt x="316" y="176"/>
                    <a:pt x="316" y="176"/>
                  </a:cubicBezTo>
                  <a:cubicBezTo>
                    <a:pt x="317" y="176"/>
                    <a:pt x="317" y="176"/>
                    <a:pt x="317" y="176"/>
                  </a:cubicBezTo>
                  <a:cubicBezTo>
                    <a:pt x="317" y="175"/>
                    <a:pt x="317" y="175"/>
                    <a:pt x="317" y="175"/>
                  </a:cubicBezTo>
                  <a:cubicBezTo>
                    <a:pt x="317" y="174"/>
                    <a:pt x="317" y="174"/>
                    <a:pt x="317" y="174"/>
                  </a:cubicBezTo>
                  <a:cubicBezTo>
                    <a:pt x="318" y="174"/>
                    <a:pt x="318" y="174"/>
                    <a:pt x="318" y="174"/>
                  </a:cubicBezTo>
                  <a:cubicBezTo>
                    <a:pt x="318" y="174"/>
                    <a:pt x="318" y="174"/>
                    <a:pt x="318" y="174"/>
                  </a:cubicBezTo>
                  <a:cubicBezTo>
                    <a:pt x="318" y="175"/>
                    <a:pt x="318" y="175"/>
                    <a:pt x="318" y="175"/>
                  </a:cubicBezTo>
                  <a:cubicBezTo>
                    <a:pt x="319" y="176"/>
                    <a:pt x="319" y="176"/>
                    <a:pt x="319" y="176"/>
                  </a:cubicBezTo>
                  <a:cubicBezTo>
                    <a:pt x="319" y="176"/>
                    <a:pt x="319" y="176"/>
                    <a:pt x="319" y="176"/>
                  </a:cubicBezTo>
                  <a:cubicBezTo>
                    <a:pt x="319" y="175"/>
                    <a:pt x="319" y="175"/>
                    <a:pt x="319" y="175"/>
                  </a:cubicBezTo>
                  <a:cubicBezTo>
                    <a:pt x="319" y="174"/>
                    <a:pt x="319" y="174"/>
                    <a:pt x="319" y="174"/>
                  </a:cubicBezTo>
                  <a:cubicBezTo>
                    <a:pt x="320" y="174"/>
                    <a:pt x="320" y="174"/>
                    <a:pt x="320" y="174"/>
                  </a:cubicBezTo>
                  <a:cubicBezTo>
                    <a:pt x="320" y="174"/>
                    <a:pt x="320" y="174"/>
                    <a:pt x="320" y="174"/>
                  </a:cubicBezTo>
                  <a:cubicBezTo>
                    <a:pt x="320" y="175"/>
                    <a:pt x="320" y="175"/>
                    <a:pt x="320" y="175"/>
                  </a:cubicBezTo>
                  <a:cubicBezTo>
                    <a:pt x="320" y="175"/>
                    <a:pt x="320" y="175"/>
                    <a:pt x="320" y="175"/>
                  </a:cubicBezTo>
                  <a:cubicBezTo>
                    <a:pt x="321" y="175"/>
                    <a:pt x="321" y="175"/>
                    <a:pt x="321" y="175"/>
                  </a:cubicBezTo>
                  <a:cubicBezTo>
                    <a:pt x="321" y="175"/>
                    <a:pt x="321" y="175"/>
                    <a:pt x="321" y="175"/>
                  </a:cubicBezTo>
                  <a:cubicBezTo>
                    <a:pt x="321" y="176"/>
                    <a:pt x="321" y="176"/>
                    <a:pt x="321" y="176"/>
                  </a:cubicBezTo>
                  <a:cubicBezTo>
                    <a:pt x="322" y="176"/>
                    <a:pt x="322" y="176"/>
                    <a:pt x="322" y="176"/>
                  </a:cubicBezTo>
                  <a:cubicBezTo>
                    <a:pt x="322" y="176"/>
                    <a:pt x="322" y="176"/>
                    <a:pt x="322" y="176"/>
                  </a:cubicBezTo>
                  <a:cubicBezTo>
                    <a:pt x="322" y="177"/>
                    <a:pt x="322" y="177"/>
                    <a:pt x="322" y="177"/>
                  </a:cubicBezTo>
                  <a:cubicBezTo>
                    <a:pt x="323" y="177"/>
                    <a:pt x="323" y="177"/>
                    <a:pt x="323" y="177"/>
                  </a:cubicBezTo>
                  <a:cubicBezTo>
                    <a:pt x="323" y="178"/>
                    <a:pt x="323" y="178"/>
                    <a:pt x="323" y="178"/>
                  </a:cubicBezTo>
                  <a:cubicBezTo>
                    <a:pt x="323" y="178"/>
                    <a:pt x="323" y="178"/>
                    <a:pt x="323" y="178"/>
                  </a:cubicBezTo>
                  <a:cubicBezTo>
                    <a:pt x="322" y="178"/>
                    <a:pt x="322" y="178"/>
                    <a:pt x="322" y="178"/>
                  </a:cubicBezTo>
                  <a:cubicBezTo>
                    <a:pt x="321" y="178"/>
                    <a:pt x="321" y="178"/>
                    <a:pt x="321" y="178"/>
                  </a:cubicBezTo>
                  <a:cubicBezTo>
                    <a:pt x="321" y="178"/>
                    <a:pt x="321" y="178"/>
                    <a:pt x="321" y="178"/>
                  </a:cubicBezTo>
                  <a:cubicBezTo>
                    <a:pt x="321" y="177"/>
                    <a:pt x="321" y="177"/>
                    <a:pt x="321" y="177"/>
                  </a:cubicBezTo>
                  <a:cubicBezTo>
                    <a:pt x="320" y="177"/>
                    <a:pt x="320" y="177"/>
                    <a:pt x="320" y="177"/>
                  </a:cubicBezTo>
                  <a:cubicBezTo>
                    <a:pt x="320" y="177"/>
                    <a:pt x="320" y="177"/>
                    <a:pt x="320" y="177"/>
                  </a:cubicBezTo>
                  <a:cubicBezTo>
                    <a:pt x="320" y="177"/>
                    <a:pt x="320" y="177"/>
                    <a:pt x="320" y="177"/>
                  </a:cubicBezTo>
                  <a:cubicBezTo>
                    <a:pt x="319" y="178"/>
                    <a:pt x="319" y="178"/>
                    <a:pt x="319" y="178"/>
                  </a:cubicBezTo>
                  <a:cubicBezTo>
                    <a:pt x="320" y="177"/>
                    <a:pt x="320" y="177"/>
                    <a:pt x="320" y="177"/>
                  </a:cubicBezTo>
                  <a:cubicBezTo>
                    <a:pt x="320" y="177"/>
                    <a:pt x="320" y="177"/>
                    <a:pt x="320" y="177"/>
                  </a:cubicBezTo>
                  <a:cubicBezTo>
                    <a:pt x="321" y="178"/>
                    <a:pt x="321" y="178"/>
                    <a:pt x="321" y="178"/>
                  </a:cubicBezTo>
                  <a:cubicBezTo>
                    <a:pt x="320" y="178"/>
                    <a:pt x="320" y="178"/>
                    <a:pt x="320" y="178"/>
                  </a:cubicBezTo>
                  <a:cubicBezTo>
                    <a:pt x="321" y="178"/>
                    <a:pt x="321" y="178"/>
                    <a:pt x="321" y="178"/>
                  </a:cubicBezTo>
                  <a:cubicBezTo>
                    <a:pt x="321" y="179"/>
                    <a:pt x="321" y="179"/>
                    <a:pt x="321" y="179"/>
                  </a:cubicBezTo>
                  <a:cubicBezTo>
                    <a:pt x="321" y="179"/>
                    <a:pt x="321" y="179"/>
                    <a:pt x="321" y="179"/>
                  </a:cubicBezTo>
                  <a:cubicBezTo>
                    <a:pt x="320" y="179"/>
                    <a:pt x="320" y="179"/>
                    <a:pt x="320" y="179"/>
                  </a:cubicBezTo>
                  <a:cubicBezTo>
                    <a:pt x="319" y="179"/>
                    <a:pt x="319" y="179"/>
                    <a:pt x="319" y="179"/>
                  </a:cubicBezTo>
                  <a:cubicBezTo>
                    <a:pt x="320" y="179"/>
                    <a:pt x="320" y="179"/>
                    <a:pt x="320" y="179"/>
                  </a:cubicBezTo>
                  <a:cubicBezTo>
                    <a:pt x="321" y="179"/>
                    <a:pt x="321" y="179"/>
                    <a:pt x="321" y="179"/>
                  </a:cubicBezTo>
                  <a:cubicBezTo>
                    <a:pt x="321" y="179"/>
                    <a:pt x="321" y="179"/>
                    <a:pt x="321" y="179"/>
                  </a:cubicBezTo>
                  <a:cubicBezTo>
                    <a:pt x="321" y="179"/>
                    <a:pt x="321" y="179"/>
                    <a:pt x="321" y="179"/>
                  </a:cubicBezTo>
                  <a:cubicBezTo>
                    <a:pt x="321" y="180"/>
                    <a:pt x="321" y="180"/>
                    <a:pt x="321" y="180"/>
                  </a:cubicBezTo>
                  <a:cubicBezTo>
                    <a:pt x="320" y="180"/>
                    <a:pt x="320" y="180"/>
                    <a:pt x="320" y="180"/>
                  </a:cubicBezTo>
                  <a:cubicBezTo>
                    <a:pt x="320" y="180"/>
                    <a:pt x="320" y="180"/>
                    <a:pt x="320" y="180"/>
                  </a:cubicBezTo>
                  <a:cubicBezTo>
                    <a:pt x="319" y="180"/>
                    <a:pt x="319" y="180"/>
                    <a:pt x="319" y="180"/>
                  </a:cubicBezTo>
                  <a:cubicBezTo>
                    <a:pt x="318" y="180"/>
                    <a:pt x="318" y="180"/>
                    <a:pt x="318" y="180"/>
                  </a:cubicBezTo>
                  <a:cubicBezTo>
                    <a:pt x="318" y="179"/>
                    <a:pt x="318" y="179"/>
                    <a:pt x="318" y="179"/>
                  </a:cubicBezTo>
                  <a:cubicBezTo>
                    <a:pt x="318" y="179"/>
                    <a:pt x="318" y="179"/>
                    <a:pt x="318" y="179"/>
                  </a:cubicBezTo>
                  <a:cubicBezTo>
                    <a:pt x="318" y="178"/>
                    <a:pt x="318" y="178"/>
                    <a:pt x="318" y="178"/>
                  </a:cubicBezTo>
                  <a:cubicBezTo>
                    <a:pt x="317" y="178"/>
                    <a:pt x="317" y="178"/>
                    <a:pt x="317" y="178"/>
                  </a:cubicBezTo>
                  <a:cubicBezTo>
                    <a:pt x="317" y="178"/>
                    <a:pt x="317" y="178"/>
                    <a:pt x="317" y="178"/>
                  </a:cubicBezTo>
                  <a:cubicBezTo>
                    <a:pt x="317" y="179"/>
                    <a:pt x="317" y="179"/>
                    <a:pt x="317" y="179"/>
                  </a:cubicBezTo>
                  <a:cubicBezTo>
                    <a:pt x="317" y="179"/>
                    <a:pt x="317" y="179"/>
                    <a:pt x="317" y="179"/>
                  </a:cubicBezTo>
                  <a:cubicBezTo>
                    <a:pt x="318" y="180"/>
                    <a:pt x="318" y="180"/>
                    <a:pt x="318" y="180"/>
                  </a:cubicBezTo>
                  <a:cubicBezTo>
                    <a:pt x="318" y="180"/>
                    <a:pt x="318" y="180"/>
                    <a:pt x="318" y="180"/>
                  </a:cubicBezTo>
                  <a:cubicBezTo>
                    <a:pt x="317" y="180"/>
                    <a:pt x="317" y="180"/>
                    <a:pt x="317" y="180"/>
                  </a:cubicBezTo>
                  <a:cubicBezTo>
                    <a:pt x="316" y="180"/>
                    <a:pt x="316" y="180"/>
                    <a:pt x="316" y="180"/>
                  </a:cubicBezTo>
                  <a:cubicBezTo>
                    <a:pt x="316" y="179"/>
                    <a:pt x="316" y="179"/>
                    <a:pt x="316" y="179"/>
                  </a:cubicBezTo>
                  <a:cubicBezTo>
                    <a:pt x="316" y="180"/>
                    <a:pt x="316" y="180"/>
                    <a:pt x="316" y="180"/>
                  </a:cubicBezTo>
                  <a:cubicBezTo>
                    <a:pt x="316" y="180"/>
                    <a:pt x="316" y="180"/>
                    <a:pt x="316" y="180"/>
                  </a:cubicBezTo>
                  <a:cubicBezTo>
                    <a:pt x="317" y="180"/>
                    <a:pt x="317" y="180"/>
                    <a:pt x="317" y="180"/>
                  </a:cubicBezTo>
                  <a:cubicBezTo>
                    <a:pt x="318" y="181"/>
                    <a:pt x="318" y="181"/>
                    <a:pt x="318" y="181"/>
                  </a:cubicBezTo>
                  <a:cubicBezTo>
                    <a:pt x="318" y="181"/>
                    <a:pt x="318" y="181"/>
                    <a:pt x="318" y="181"/>
                  </a:cubicBezTo>
                  <a:cubicBezTo>
                    <a:pt x="318" y="181"/>
                    <a:pt x="318" y="181"/>
                    <a:pt x="318" y="181"/>
                  </a:cubicBezTo>
                  <a:cubicBezTo>
                    <a:pt x="318" y="182"/>
                    <a:pt x="318" y="182"/>
                    <a:pt x="318" y="182"/>
                  </a:cubicBezTo>
                  <a:cubicBezTo>
                    <a:pt x="317" y="182"/>
                    <a:pt x="317" y="182"/>
                    <a:pt x="317" y="182"/>
                  </a:cubicBezTo>
                  <a:cubicBezTo>
                    <a:pt x="317" y="181"/>
                    <a:pt x="317" y="181"/>
                    <a:pt x="317" y="181"/>
                  </a:cubicBezTo>
                  <a:cubicBezTo>
                    <a:pt x="316" y="181"/>
                    <a:pt x="316" y="181"/>
                    <a:pt x="316" y="181"/>
                  </a:cubicBezTo>
                  <a:cubicBezTo>
                    <a:pt x="315" y="181"/>
                    <a:pt x="315" y="181"/>
                    <a:pt x="315" y="181"/>
                  </a:cubicBezTo>
                  <a:cubicBezTo>
                    <a:pt x="315" y="181"/>
                    <a:pt x="315" y="181"/>
                    <a:pt x="315" y="181"/>
                  </a:cubicBezTo>
                  <a:cubicBezTo>
                    <a:pt x="315" y="181"/>
                    <a:pt x="315" y="181"/>
                    <a:pt x="315" y="181"/>
                  </a:cubicBezTo>
                  <a:cubicBezTo>
                    <a:pt x="316" y="181"/>
                    <a:pt x="316" y="181"/>
                    <a:pt x="316" y="181"/>
                  </a:cubicBezTo>
                  <a:cubicBezTo>
                    <a:pt x="317" y="182"/>
                    <a:pt x="317" y="182"/>
                    <a:pt x="317" y="182"/>
                  </a:cubicBezTo>
                  <a:cubicBezTo>
                    <a:pt x="317" y="183"/>
                    <a:pt x="317" y="183"/>
                    <a:pt x="317" y="183"/>
                  </a:cubicBezTo>
                  <a:cubicBezTo>
                    <a:pt x="316" y="183"/>
                    <a:pt x="316" y="183"/>
                    <a:pt x="316" y="183"/>
                  </a:cubicBezTo>
                  <a:cubicBezTo>
                    <a:pt x="316" y="183"/>
                    <a:pt x="316" y="183"/>
                    <a:pt x="316" y="183"/>
                  </a:cubicBezTo>
                  <a:cubicBezTo>
                    <a:pt x="316" y="183"/>
                    <a:pt x="316" y="183"/>
                    <a:pt x="316" y="183"/>
                  </a:cubicBezTo>
                  <a:cubicBezTo>
                    <a:pt x="315" y="182"/>
                    <a:pt x="315" y="182"/>
                    <a:pt x="315" y="182"/>
                  </a:cubicBezTo>
                  <a:cubicBezTo>
                    <a:pt x="315" y="182"/>
                    <a:pt x="315" y="182"/>
                    <a:pt x="315" y="182"/>
                  </a:cubicBezTo>
                  <a:cubicBezTo>
                    <a:pt x="315" y="182"/>
                    <a:pt x="315" y="182"/>
                    <a:pt x="315" y="182"/>
                  </a:cubicBezTo>
                  <a:cubicBezTo>
                    <a:pt x="315" y="183"/>
                    <a:pt x="315" y="183"/>
                    <a:pt x="315" y="183"/>
                  </a:cubicBezTo>
                  <a:cubicBezTo>
                    <a:pt x="315" y="183"/>
                    <a:pt x="315" y="183"/>
                    <a:pt x="315" y="183"/>
                  </a:cubicBezTo>
                  <a:cubicBezTo>
                    <a:pt x="315" y="184"/>
                    <a:pt x="315" y="184"/>
                    <a:pt x="315" y="184"/>
                  </a:cubicBezTo>
                  <a:cubicBezTo>
                    <a:pt x="315" y="184"/>
                    <a:pt x="315" y="184"/>
                    <a:pt x="315" y="184"/>
                  </a:cubicBezTo>
                  <a:cubicBezTo>
                    <a:pt x="314" y="184"/>
                    <a:pt x="314" y="184"/>
                    <a:pt x="314" y="184"/>
                  </a:cubicBezTo>
                  <a:cubicBezTo>
                    <a:pt x="314" y="184"/>
                    <a:pt x="314" y="184"/>
                    <a:pt x="314" y="184"/>
                  </a:cubicBezTo>
                  <a:cubicBezTo>
                    <a:pt x="314" y="184"/>
                    <a:pt x="314" y="184"/>
                    <a:pt x="314" y="184"/>
                  </a:cubicBezTo>
                  <a:cubicBezTo>
                    <a:pt x="314" y="184"/>
                    <a:pt x="314" y="184"/>
                    <a:pt x="314" y="184"/>
                  </a:cubicBezTo>
                  <a:cubicBezTo>
                    <a:pt x="314" y="184"/>
                    <a:pt x="314" y="184"/>
                    <a:pt x="314" y="184"/>
                  </a:cubicBezTo>
                  <a:cubicBezTo>
                    <a:pt x="313" y="184"/>
                    <a:pt x="313" y="184"/>
                    <a:pt x="313" y="184"/>
                  </a:cubicBezTo>
                  <a:cubicBezTo>
                    <a:pt x="313" y="184"/>
                    <a:pt x="313" y="184"/>
                    <a:pt x="313" y="184"/>
                  </a:cubicBezTo>
                  <a:cubicBezTo>
                    <a:pt x="313" y="184"/>
                    <a:pt x="313" y="184"/>
                    <a:pt x="313" y="184"/>
                  </a:cubicBezTo>
                  <a:cubicBezTo>
                    <a:pt x="313" y="183"/>
                    <a:pt x="313" y="183"/>
                    <a:pt x="313" y="183"/>
                  </a:cubicBezTo>
                  <a:cubicBezTo>
                    <a:pt x="312" y="182"/>
                    <a:pt x="312" y="182"/>
                    <a:pt x="312" y="182"/>
                  </a:cubicBezTo>
                  <a:cubicBezTo>
                    <a:pt x="312" y="182"/>
                    <a:pt x="312" y="182"/>
                    <a:pt x="312" y="182"/>
                  </a:cubicBezTo>
                  <a:cubicBezTo>
                    <a:pt x="312" y="182"/>
                    <a:pt x="312" y="182"/>
                    <a:pt x="312" y="182"/>
                  </a:cubicBezTo>
                  <a:cubicBezTo>
                    <a:pt x="312" y="184"/>
                    <a:pt x="312" y="184"/>
                    <a:pt x="312" y="184"/>
                  </a:cubicBezTo>
                  <a:cubicBezTo>
                    <a:pt x="312" y="184"/>
                    <a:pt x="312" y="184"/>
                    <a:pt x="312" y="184"/>
                  </a:cubicBezTo>
                  <a:cubicBezTo>
                    <a:pt x="311" y="184"/>
                    <a:pt x="311" y="184"/>
                    <a:pt x="311" y="184"/>
                  </a:cubicBezTo>
                  <a:cubicBezTo>
                    <a:pt x="311" y="184"/>
                    <a:pt x="311" y="184"/>
                    <a:pt x="311" y="184"/>
                  </a:cubicBezTo>
                  <a:cubicBezTo>
                    <a:pt x="312" y="184"/>
                    <a:pt x="312" y="184"/>
                    <a:pt x="312" y="184"/>
                  </a:cubicBezTo>
                  <a:cubicBezTo>
                    <a:pt x="312" y="184"/>
                    <a:pt x="312" y="184"/>
                    <a:pt x="312" y="184"/>
                  </a:cubicBezTo>
                  <a:cubicBezTo>
                    <a:pt x="312" y="185"/>
                    <a:pt x="312" y="185"/>
                    <a:pt x="312" y="185"/>
                  </a:cubicBezTo>
                  <a:cubicBezTo>
                    <a:pt x="311" y="185"/>
                    <a:pt x="311" y="185"/>
                    <a:pt x="311" y="185"/>
                  </a:cubicBezTo>
                  <a:cubicBezTo>
                    <a:pt x="311" y="185"/>
                    <a:pt x="311" y="185"/>
                    <a:pt x="311" y="185"/>
                  </a:cubicBezTo>
                  <a:cubicBezTo>
                    <a:pt x="311" y="185"/>
                    <a:pt x="311" y="185"/>
                    <a:pt x="311" y="185"/>
                  </a:cubicBezTo>
                  <a:cubicBezTo>
                    <a:pt x="311" y="185"/>
                    <a:pt x="311" y="185"/>
                    <a:pt x="311" y="185"/>
                  </a:cubicBezTo>
                  <a:cubicBezTo>
                    <a:pt x="312" y="185"/>
                    <a:pt x="312" y="185"/>
                    <a:pt x="312" y="185"/>
                  </a:cubicBezTo>
                  <a:cubicBezTo>
                    <a:pt x="312" y="186"/>
                    <a:pt x="312" y="186"/>
                    <a:pt x="312" y="186"/>
                  </a:cubicBezTo>
                  <a:cubicBezTo>
                    <a:pt x="312" y="186"/>
                    <a:pt x="312" y="186"/>
                    <a:pt x="312" y="186"/>
                  </a:cubicBezTo>
                  <a:cubicBezTo>
                    <a:pt x="311" y="186"/>
                    <a:pt x="311" y="186"/>
                    <a:pt x="311" y="186"/>
                  </a:cubicBezTo>
                  <a:cubicBezTo>
                    <a:pt x="311" y="186"/>
                    <a:pt x="311" y="186"/>
                    <a:pt x="311" y="186"/>
                  </a:cubicBezTo>
                  <a:cubicBezTo>
                    <a:pt x="311" y="187"/>
                    <a:pt x="311" y="187"/>
                    <a:pt x="311" y="187"/>
                  </a:cubicBezTo>
                  <a:cubicBezTo>
                    <a:pt x="311" y="187"/>
                    <a:pt x="311" y="187"/>
                    <a:pt x="311" y="187"/>
                  </a:cubicBezTo>
                  <a:cubicBezTo>
                    <a:pt x="311" y="187"/>
                    <a:pt x="311" y="187"/>
                    <a:pt x="311" y="187"/>
                  </a:cubicBezTo>
                  <a:cubicBezTo>
                    <a:pt x="311" y="187"/>
                    <a:pt x="311" y="187"/>
                    <a:pt x="311" y="187"/>
                  </a:cubicBezTo>
                  <a:cubicBezTo>
                    <a:pt x="311" y="187"/>
                    <a:pt x="311" y="187"/>
                    <a:pt x="311" y="187"/>
                  </a:cubicBezTo>
                  <a:cubicBezTo>
                    <a:pt x="311" y="188"/>
                    <a:pt x="311" y="188"/>
                    <a:pt x="311" y="188"/>
                  </a:cubicBezTo>
                  <a:cubicBezTo>
                    <a:pt x="311" y="188"/>
                    <a:pt x="311" y="188"/>
                    <a:pt x="311" y="188"/>
                  </a:cubicBezTo>
                  <a:cubicBezTo>
                    <a:pt x="311" y="189"/>
                    <a:pt x="311" y="189"/>
                    <a:pt x="311"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09" y="188"/>
                    <a:pt x="309" y="188"/>
                    <a:pt x="309" y="188"/>
                  </a:cubicBezTo>
                  <a:cubicBezTo>
                    <a:pt x="309" y="188"/>
                    <a:pt x="309" y="188"/>
                    <a:pt x="309" y="188"/>
                  </a:cubicBezTo>
                  <a:cubicBezTo>
                    <a:pt x="309" y="188"/>
                    <a:pt x="309" y="188"/>
                    <a:pt x="309" y="188"/>
                  </a:cubicBezTo>
                  <a:cubicBezTo>
                    <a:pt x="309" y="187"/>
                    <a:pt x="309" y="187"/>
                    <a:pt x="309" y="187"/>
                  </a:cubicBezTo>
                  <a:cubicBezTo>
                    <a:pt x="309" y="187"/>
                    <a:pt x="309" y="187"/>
                    <a:pt x="309" y="187"/>
                  </a:cubicBezTo>
                  <a:cubicBezTo>
                    <a:pt x="308" y="188"/>
                    <a:pt x="308" y="188"/>
                    <a:pt x="308" y="188"/>
                  </a:cubicBezTo>
                  <a:cubicBezTo>
                    <a:pt x="308" y="188"/>
                    <a:pt x="308" y="188"/>
                    <a:pt x="308" y="188"/>
                  </a:cubicBezTo>
                  <a:cubicBezTo>
                    <a:pt x="308" y="188"/>
                    <a:pt x="308" y="188"/>
                    <a:pt x="308" y="188"/>
                  </a:cubicBezTo>
                  <a:cubicBezTo>
                    <a:pt x="308" y="188"/>
                    <a:pt x="308" y="188"/>
                    <a:pt x="308" y="188"/>
                  </a:cubicBezTo>
                  <a:cubicBezTo>
                    <a:pt x="308" y="187"/>
                    <a:pt x="308" y="187"/>
                    <a:pt x="308" y="187"/>
                  </a:cubicBezTo>
                  <a:cubicBezTo>
                    <a:pt x="308" y="187"/>
                    <a:pt x="308" y="187"/>
                    <a:pt x="308" y="187"/>
                  </a:cubicBezTo>
                  <a:cubicBezTo>
                    <a:pt x="308" y="187"/>
                    <a:pt x="308" y="187"/>
                    <a:pt x="308" y="187"/>
                  </a:cubicBezTo>
                  <a:cubicBezTo>
                    <a:pt x="308" y="186"/>
                    <a:pt x="308" y="186"/>
                    <a:pt x="308" y="186"/>
                  </a:cubicBezTo>
                  <a:cubicBezTo>
                    <a:pt x="308" y="186"/>
                    <a:pt x="308" y="186"/>
                    <a:pt x="308" y="186"/>
                  </a:cubicBezTo>
                  <a:cubicBezTo>
                    <a:pt x="308" y="186"/>
                    <a:pt x="308" y="186"/>
                    <a:pt x="308" y="186"/>
                  </a:cubicBezTo>
                  <a:cubicBezTo>
                    <a:pt x="308" y="186"/>
                    <a:pt x="308" y="186"/>
                    <a:pt x="308" y="186"/>
                  </a:cubicBezTo>
                  <a:cubicBezTo>
                    <a:pt x="307" y="186"/>
                    <a:pt x="307" y="186"/>
                    <a:pt x="307" y="186"/>
                  </a:cubicBezTo>
                  <a:cubicBezTo>
                    <a:pt x="307" y="187"/>
                    <a:pt x="307" y="187"/>
                    <a:pt x="307" y="187"/>
                  </a:cubicBezTo>
                  <a:cubicBezTo>
                    <a:pt x="307" y="187"/>
                    <a:pt x="307" y="187"/>
                    <a:pt x="307" y="187"/>
                  </a:cubicBezTo>
                  <a:cubicBezTo>
                    <a:pt x="306" y="187"/>
                    <a:pt x="306" y="187"/>
                    <a:pt x="306" y="187"/>
                  </a:cubicBezTo>
                  <a:cubicBezTo>
                    <a:pt x="306" y="187"/>
                    <a:pt x="306" y="187"/>
                    <a:pt x="306" y="187"/>
                  </a:cubicBezTo>
                  <a:cubicBezTo>
                    <a:pt x="306" y="186"/>
                    <a:pt x="306" y="186"/>
                    <a:pt x="306" y="186"/>
                  </a:cubicBezTo>
                  <a:cubicBezTo>
                    <a:pt x="306" y="186"/>
                    <a:pt x="306" y="186"/>
                    <a:pt x="306" y="186"/>
                  </a:cubicBezTo>
                  <a:cubicBezTo>
                    <a:pt x="306" y="185"/>
                    <a:pt x="306" y="185"/>
                    <a:pt x="306" y="185"/>
                  </a:cubicBezTo>
                  <a:cubicBezTo>
                    <a:pt x="307" y="185"/>
                    <a:pt x="307" y="185"/>
                    <a:pt x="307" y="185"/>
                  </a:cubicBezTo>
                  <a:cubicBezTo>
                    <a:pt x="307" y="185"/>
                    <a:pt x="307" y="185"/>
                    <a:pt x="307" y="185"/>
                  </a:cubicBezTo>
                  <a:cubicBezTo>
                    <a:pt x="307" y="185"/>
                    <a:pt x="307" y="185"/>
                    <a:pt x="307" y="185"/>
                  </a:cubicBezTo>
                  <a:cubicBezTo>
                    <a:pt x="307" y="185"/>
                    <a:pt x="307" y="185"/>
                    <a:pt x="307" y="185"/>
                  </a:cubicBezTo>
                  <a:cubicBezTo>
                    <a:pt x="307" y="185"/>
                    <a:pt x="307" y="185"/>
                    <a:pt x="307" y="185"/>
                  </a:cubicBezTo>
                  <a:cubicBezTo>
                    <a:pt x="306" y="185"/>
                    <a:pt x="306" y="185"/>
                    <a:pt x="306" y="185"/>
                  </a:cubicBezTo>
                  <a:cubicBezTo>
                    <a:pt x="306" y="185"/>
                    <a:pt x="306" y="185"/>
                    <a:pt x="306" y="185"/>
                  </a:cubicBezTo>
                  <a:cubicBezTo>
                    <a:pt x="305" y="184"/>
                    <a:pt x="305" y="184"/>
                    <a:pt x="305" y="184"/>
                  </a:cubicBezTo>
                  <a:cubicBezTo>
                    <a:pt x="306" y="184"/>
                    <a:pt x="306" y="184"/>
                    <a:pt x="306" y="184"/>
                  </a:cubicBezTo>
                  <a:cubicBezTo>
                    <a:pt x="306" y="184"/>
                    <a:pt x="306" y="184"/>
                    <a:pt x="306" y="184"/>
                  </a:cubicBezTo>
                  <a:cubicBezTo>
                    <a:pt x="307" y="183"/>
                    <a:pt x="307" y="183"/>
                    <a:pt x="307" y="183"/>
                  </a:cubicBezTo>
                  <a:cubicBezTo>
                    <a:pt x="306" y="183"/>
                    <a:pt x="306" y="183"/>
                    <a:pt x="306" y="183"/>
                  </a:cubicBezTo>
                  <a:cubicBezTo>
                    <a:pt x="306" y="183"/>
                    <a:pt x="306" y="183"/>
                    <a:pt x="306" y="183"/>
                  </a:cubicBezTo>
                  <a:cubicBezTo>
                    <a:pt x="306" y="183"/>
                    <a:pt x="306" y="183"/>
                    <a:pt x="306" y="183"/>
                  </a:cubicBezTo>
                  <a:cubicBezTo>
                    <a:pt x="305" y="183"/>
                    <a:pt x="305" y="183"/>
                    <a:pt x="305" y="183"/>
                  </a:cubicBezTo>
                  <a:cubicBezTo>
                    <a:pt x="306" y="183"/>
                    <a:pt x="306" y="183"/>
                    <a:pt x="306" y="183"/>
                  </a:cubicBezTo>
                  <a:cubicBezTo>
                    <a:pt x="306" y="182"/>
                    <a:pt x="306" y="182"/>
                    <a:pt x="306" y="182"/>
                  </a:cubicBezTo>
                  <a:cubicBezTo>
                    <a:pt x="307" y="182"/>
                    <a:pt x="307" y="182"/>
                    <a:pt x="307" y="182"/>
                  </a:cubicBezTo>
                  <a:cubicBezTo>
                    <a:pt x="307" y="182"/>
                    <a:pt x="307" y="182"/>
                    <a:pt x="307" y="182"/>
                  </a:cubicBezTo>
                  <a:cubicBezTo>
                    <a:pt x="306" y="182"/>
                    <a:pt x="306" y="182"/>
                    <a:pt x="306" y="182"/>
                  </a:cubicBezTo>
                  <a:cubicBezTo>
                    <a:pt x="305" y="182"/>
                    <a:pt x="305" y="182"/>
                    <a:pt x="305" y="182"/>
                  </a:cubicBezTo>
                  <a:cubicBezTo>
                    <a:pt x="305" y="182"/>
                    <a:pt x="305" y="182"/>
                    <a:pt x="305" y="182"/>
                  </a:cubicBezTo>
                  <a:cubicBezTo>
                    <a:pt x="305" y="182"/>
                    <a:pt x="305" y="182"/>
                    <a:pt x="305" y="182"/>
                  </a:cubicBezTo>
                  <a:cubicBezTo>
                    <a:pt x="306" y="181"/>
                    <a:pt x="306" y="181"/>
                    <a:pt x="306" y="181"/>
                  </a:cubicBezTo>
                  <a:cubicBezTo>
                    <a:pt x="306" y="181"/>
                    <a:pt x="306" y="181"/>
                    <a:pt x="306" y="181"/>
                  </a:cubicBezTo>
                  <a:cubicBezTo>
                    <a:pt x="307" y="181"/>
                    <a:pt x="307" y="181"/>
                    <a:pt x="307" y="181"/>
                  </a:cubicBezTo>
                  <a:cubicBezTo>
                    <a:pt x="308" y="180"/>
                    <a:pt x="308" y="180"/>
                    <a:pt x="308" y="180"/>
                  </a:cubicBezTo>
                  <a:cubicBezTo>
                    <a:pt x="308" y="180"/>
                    <a:pt x="308" y="180"/>
                    <a:pt x="308" y="180"/>
                  </a:cubicBezTo>
                  <a:cubicBezTo>
                    <a:pt x="309" y="179"/>
                    <a:pt x="309" y="179"/>
                    <a:pt x="309" y="179"/>
                  </a:cubicBezTo>
                  <a:cubicBezTo>
                    <a:pt x="309" y="179"/>
                    <a:pt x="309" y="179"/>
                    <a:pt x="309" y="179"/>
                  </a:cubicBezTo>
                  <a:cubicBezTo>
                    <a:pt x="310" y="178"/>
                    <a:pt x="310" y="178"/>
                    <a:pt x="310" y="178"/>
                  </a:cubicBezTo>
                  <a:cubicBezTo>
                    <a:pt x="310" y="178"/>
                    <a:pt x="310" y="178"/>
                    <a:pt x="310" y="178"/>
                  </a:cubicBezTo>
                  <a:cubicBezTo>
                    <a:pt x="309" y="178"/>
                    <a:pt x="309" y="178"/>
                    <a:pt x="309" y="178"/>
                  </a:cubicBezTo>
                  <a:cubicBezTo>
                    <a:pt x="309" y="179"/>
                    <a:pt x="309" y="179"/>
                    <a:pt x="309" y="179"/>
                  </a:cubicBezTo>
                  <a:cubicBezTo>
                    <a:pt x="308" y="179"/>
                    <a:pt x="308" y="179"/>
                    <a:pt x="308" y="179"/>
                  </a:cubicBezTo>
                  <a:cubicBezTo>
                    <a:pt x="308" y="180"/>
                    <a:pt x="308" y="180"/>
                    <a:pt x="308" y="180"/>
                  </a:cubicBezTo>
                  <a:cubicBezTo>
                    <a:pt x="307" y="180"/>
                    <a:pt x="307" y="180"/>
                    <a:pt x="307" y="180"/>
                  </a:cubicBezTo>
                  <a:cubicBezTo>
                    <a:pt x="306" y="180"/>
                    <a:pt x="306" y="180"/>
                    <a:pt x="306" y="180"/>
                  </a:cubicBezTo>
                  <a:cubicBezTo>
                    <a:pt x="305" y="181"/>
                    <a:pt x="305" y="181"/>
                    <a:pt x="305" y="181"/>
                  </a:cubicBezTo>
                  <a:cubicBezTo>
                    <a:pt x="304" y="181"/>
                    <a:pt x="304" y="181"/>
                    <a:pt x="304" y="181"/>
                  </a:cubicBezTo>
                  <a:cubicBezTo>
                    <a:pt x="304" y="181"/>
                    <a:pt x="304" y="181"/>
                    <a:pt x="304" y="181"/>
                  </a:cubicBezTo>
                  <a:cubicBezTo>
                    <a:pt x="304" y="180"/>
                    <a:pt x="304" y="180"/>
                    <a:pt x="304" y="180"/>
                  </a:cubicBezTo>
                  <a:cubicBezTo>
                    <a:pt x="305" y="179"/>
                    <a:pt x="305" y="179"/>
                    <a:pt x="305" y="179"/>
                  </a:cubicBezTo>
                  <a:cubicBezTo>
                    <a:pt x="306" y="179"/>
                    <a:pt x="306" y="179"/>
                    <a:pt x="306" y="179"/>
                  </a:cubicBezTo>
                  <a:cubicBezTo>
                    <a:pt x="306" y="178"/>
                    <a:pt x="306" y="178"/>
                    <a:pt x="306" y="178"/>
                  </a:cubicBezTo>
                  <a:cubicBezTo>
                    <a:pt x="306" y="178"/>
                    <a:pt x="306" y="178"/>
                    <a:pt x="306" y="178"/>
                  </a:cubicBezTo>
                  <a:cubicBezTo>
                    <a:pt x="306" y="178"/>
                    <a:pt x="306" y="178"/>
                    <a:pt x="306" y="178"/>
                  </a:cubicBezTo>
                  <a:cubicBezTo>
                    <a:pt x="306" y="178"/>
                    <a:pt x="306" y="178"/>
                    <a:pt x="306" y="178"/>
                  </a:cubicBezTo>
                  <a:cubicBezTo>
                    <a:pt x="304" y="179"/>
                    <a:pt x="304" y="179"/>
                    <a:pt x="304" y="179"/>
                  </a:cubicBezTo>
                  <a:cubicBezTo>
                    <a:pt x="303" y="180"/>
                    <a:pt x="303" y="180"/>
                    <a:pt x="303" y="180"/>
                  </a:cubicBezTo>
                  <a:cubicBezTo>
                    <a:pt x="303" y="179"/>
                    <a:pt x="303" y="179"/>
                    <a:pt x="303" y="179"/>
                  </a:cubicBezTo>
                  <a:cubicBezTo>
                    <a:pt x="303" y="179"/>
                    <a:pt x="303" y="179"/>
                    <a:pt x="303" y="179"/>
                  </a:cubicBezTo>
                  <a:cubicBezTo>
                    <a:pt x="303" y="179"/>
                    <a:pt x="303" y="179"/>
                    <a:pt x="303" y="179"/>
                  </a:cubicBezTo>
                  <a:cubicBezTo>
                    <a:pt x="303" y="178"/>
                    <a:pt x="303" y="178"/>
                    <a:pt x="303" y="178"/>
                  </a:cubicBezTo>
                  <a:cubicBezTo>
                    <a:pt x="302" y="178"/>
                    <a:pt x="302" y="178"/>
                    <a:pt x="302" y="178"/>
                  </a:cubicBezTo>
                  <a:cubicBezTo>
                    <a:pt x="302" y="178"/>
                    <a:pt x="302" y="178"/>
                    <a:pt x="302" y="178"/>
                  </a:cubicBezTo>
                  <a:cubicBezTo>
                    <a:pt x="302" y="178"/>
                    <a:pt x="302" y="178"/>
                    <a:pt x="302" y="178"/>
                  </a:cubicBezTo>
                  <a:cubicBezTo>
                    <a:pt x="302" y="178"/>
                    <a:pt x="302" y="178"/>
                    <a:pt x="302" y="178"/>
                  </a:cubicBezTo>
                  <a:cubicBezTo>
                    <a:pt x="302" y="177"/>
                    <a:pt x="302" y="177"/>
                    <a:pt x="302" y="177"/>
                  </a:cubicBezTo>
                  <a:cubicBezTo>
                    <a:pt x="302" y="177"/>
                    <a:pt x="302" y="177"/>
                    <a:pt x="302" y="177"/>
                  </a:cubicBezTo>
                  <a:cubicBezTo>
                    <a:pt x="302" y="177"/>
                    <a:pt x="302" y="177"/>
                    <a:pt x="302" y="177"/>
                  </a:cubicBezTo>
                  <a:cubicBezTo>
                    <a:pt x="302" y="177"/>
                    <a:pt x="302" y="177"/>
                    <a:pt x="302" y="177"/>
                  </a:cubicBezTo>
                  <a:cubicBezTo>
                    <a:pt x="302" y="176"/>
                    <a:pt x="302" y="176"/>
                    <a:pt x="302" y="176"/>
                  </a:cubicBezTo>
                  <a:cubicBezTo>
                    <a:pt x="302" y="176"/>
                    <a:pt x="302" y="176"/>
                    <a:pt x="302" y="176"/>
                  </a:cubicBezTo>
                  <a:cubicBezTo>
                    <a:pt x="302" y="176"/>
                    <a:pt x="302" y="176"/>
                    <a:pt x="302" y="176"/>
                  </a:cubicBezTo>
                  <a:cubicBezTo>
                    <a:pt x="302" y="175"/>
                    <a:pt x="302" y="175"/>
                    <a:pt x="302" y="175"/>
                  </a:cubicBezTo>
                  <a:cubicBezTo>
                    <a:pt x="301" y="175"/>
                    <a:pt x="301" y="175"/>
                    <a:pt x="301" y="175"/>
                  </a:cubicBezTo>
                  <a:cubicBezTo>
                    <a:pt x="301" y="175"/>
                    <a:pt x="301" y="175"/>
                    <a:pt x="301" y="175"/>
                  </a:cubicBezTo>
                  <a:cubicBezTo>
                    <a:pt x="301" y="176"/>
                    <a:pt x="301" y="176"/>
                    <a:pt x="301" y="176"/>
                  </a:cubicBezTo>
                  <a:cubicBezTo>
                    <a:pt x="301" y="176"/>
                    <a:pt x="301" y="176"/>
                    <a:pt x="301" y="176"/>
                  </a:cubicBezTo>
                  <a:cubicBezTo>
                    <a:pt x="301" y="176"/>
                    <a:pt x="301" y="176"/>
                    <a:pt x="301" y="176"/>
                  </a:cubicBezTo>
                  <a:cubicBezTo>
                    <a:pt x="300" y="176"/>
                    <a:pt x="300" y="176"/>
                    <a:pt x="300" y="176"/>
                  </a:cubicBezTo>
                  <a:cubicBezTo>
                    <a:pt x="300" y="175"/>
                    <a:pt x="300" y="175"/>
                    <a:pt x="300" y="175"/>
                  </a:cubicBezTo>
                  <a:cubicBezTo>
                    <a:pt x="299" y="175"/>
                    <a:pt x="299" y="175"/>
                    <a:pt x="299" y="175"/>
                  </a:cubicBezTo>
                  <a:cubicBezTo>
                    <a:pt x="300" y="176"/>
                    <a:pt x="300" y="176"/>
                    <a:pt x="300" y="176"/>
                  </a:cubicBezTo>
                  <a:cubicBezTo>
                    <a:pt x="300" y="177"/>
                    <a:pt x="300" y="177"/>
                    <a:pt x="300" y="177"/>
                  </a:cubicBezTo>
                  <a:cubicBezTo>
                    <a:pt x="300" y="177"/>
                    <a:pt x="300" y="177"/>
                    <a:pt x="300" y="177"/>
                  </a:cubicBezTo>
                  <a:cubicBezTo>
                    <a:pt x="300" y="177"/>
                    <a:pt x="300" y="177"/>
                    <a:pt x="300" y="177"/>
                  </a:cubicBezTo>
                  <a:cubicBezTo>
                    <a:pt x="300" y="177"/>
                    <a:pt x="300" y="177"/>
                    <a:pt x="300" y="177"/>
                  </a:cubicBezTo>
                  <a:cubicBezTo>
                    <a:pt x="300" y="178"/>
                    <a:pt x="300" y="178"/>
                    <a:pt x="300" y="178"/>
                  </a:cubicBezTo>
                  <a:cubicBezTo>
                    <a:pt x="299" y="178"/>
                    <a:pt x="299" y="178"/>
                    <a:pt x="299" y="178"/>
                  </a:cubicBezTo>
                  <a:cubicBezTo>
                    <a:pt x="299" y="177"/>
                    <a:pt x="299" y="177"/>
                    <a:pt x="299" y="177"/>
                  </a:cubicBezTo>
                  <a:cubicBezTo>
                    <a:pt x="299" y="177"/>
                    <a:pt x="299" y="177"/>
                    <a:pt x="299" y="177"/>
                  </a:cubicBezTo>
                  <a:cubicBezTo>
                    <a:pt x="298" y="176"/>
                    <a:pt x="298" y="176"/>
                    <a:pt x="298" y="176"/>
                  </a:cubicBezTo>
                  <a:cubicBezTo>
                    <a:pt x="298" y="177"/>
                    <a:pt x="298" y="177"/>
                    <a:pt x="298" y="177"/>
                  </a:cubicBezTo>
                  <a:cubicBezTo>
                    <a:pt x="298" y="177"/>
                    <a:pt x="298" y="177"/>
                    <a:pt x="298" y="177"/>
                  </a:cubicBezTo>
                  <a:cubicBezTo>
                    <a:pt x="298" y="177"/>
                    <a:pt x="298" y="177"/>
                    <a:pt x="298" y="177"/>
                  </a:cubicBezTo>
                  <a:cubicBezTo>
                    <a:pt x="298" y="178"/>
                    <a:pt x="298" y="178"/>
                    <a:pt x="298" y="178"/>
                  </a:cubicBezTo>
                  <a:cubicBezTo>
                    <a:pt x="299" y="178"/>
                    <a:pt x="299" y="178"/>
                    <a:pt x="299" y="178"/>
                  </a:cubicBezTo>
                  <a:cubicBezTo>
                    <a:pt x="299" y="179"/>
                    <a:pt x="299" y="179"/>
                    <a:pt x="299" y="179"/>
                  </a:cubicBezTo>
                  <a:cubicBezTo>
                    <a:pt x="300" y="179"/>
                    <a:pt x="300" y="179"/>
                    <a:pt x="300" y="179"/>
                  </a:cubicBezTo>
                  <a:cubicBezTo>
                    <a:pt x="299" y="180"/>
                    <a:pt x="299" y="180"/>
                    <a:pt x="299" y="180"/>
                  </a:cubicBezTo>
                  <a:cubicBezTo>
                    <a:pt x="300" y="180"/>
                    <a:pt x="300" y="180"/>
                    <a:pt x="300" y="180"/>
                  </a:cubicBezTo>
                  <a:cubicBezTo>
                    <a:pt x="300" y="180"/>
                    <a:pt x="300" y="180"/>
                    <a:pt x="300" y="180"/>
                  </a:cubicBezTo>
                  <a:cubicBezTo>
                    <a:pt x="299" y="181"/>
                    <a:pt x="299" y="181"/>
                    <a:pt x="299" y="181"/>
                  </a:cubicBezTo>
                  <a:cubicBezTo>
                    <a:pt x="298" y="180"/>
                    <a:pt x="298" y="180"/>
                    <a:pt x="298" y="180"/>
                  </a:cubicBezTo>
                  <a:cubicBezTo>
                    <a:pt x="298" y="180"/>
                    <a:pt x="298" y="180"/>
                    <a:pt x="298" y="180"/>
                  </a:cubicBezTo>
                  <a:cubicBezTo>
                    <a:pt x="298" y="181"/>
                    <a:pt x="298" y="181"/>
                    <a:pt x="298" y="181"/>
                  </a:cubicBezTo>
                  <a:cubicBezTo>
                    <a:pt x="297" y="181"/>
                    <a:pt x="297" y="181"/>
                    <a:pt x="297" y="181"/>
                  </a:cubicBezTo>
                  <a:cubicBezTo>
                    <a:pt x="297" y="180"/>
                    <a:pt x="297" y="180"/>
                    <a:pt x="297" y="180"/>
                  </a:cubicBezTo>
                  <a:cubicBezTo>
                    <a:pt x="297" y="179"/>
                    <a:pt x="297" y="179"/>
                    <a:pt x="297" y="179"/>
                  </a:cubicBezTo>
                  <a:cubicBezTo>
                    <a:pt x="297" y="179"/>
                    <a:pt x="297" y="179"/>
                    <a:pt x="297" y="179"/>
                  </a:cubicBezTo>
                  <a:cubicBezTo>
                    <a:pt x="297" y="178"/>
                    <a:pt x="297" y="178"/>
                    <a:pt x="297" y="178"/>
                  </a:cubicBezTo>
                  <a:cubicBezTo>
                    <a:pt x="296" y="178"/>
                    <a:pt x="296" y="178"/>
                    <a:pt x="296" y="178"/>
                  </a:cubicBezTo>
                  <a:cubicBezTo>
                    <a:pt x="295" y="178"/>
                    <a:pt x="295" y="178"/>
                    <a:pt x="295" y="178"/>
                  </a:cubicBezTo>
                  <a:cubicBezTo>
                    <a:pt x="295" y="178"/>
                    <a:pt x="295" y="178"/>
                    <a:pt x="295" y="178"/>
                  </a:cubicBezTo>
                  <a:cubicBezTo>
                    <a:pt x="295" y="177"/>
                    <a:pt x="295" y="177"/>
                    <a:pt x="295" y="177"/>
                  </a:cubicBezTo>
                  <a:cubicBezTo>
                    <a:pt x="294" y="177"/>
                    <a:pt x="294" y="177"/>
                    <a:pt x="294" y="177"/>
                  </a:cubicBezTo>
                  <a:cubicBezTo>
                    <a:pt x="294" y="177"/>
                    <a:pt x="294" y="177"/>
                    <a:pt x="294" y="177"/>
                  </a:cubicBezTo>
                  <a:cubicBezTo>
                    <a:pt x="293" y="177"/>
                    <a:pt x="293" y="177"/>
                    <a:pt x="293" y="177"/>
                  </a:cubicBezTo>
                  <a:cubicBezTo>
                    <a:pt x="293" y="178"/>
                    <a:pt x="293" y="178"/>
                    <a:pt x="293" y="178"/>
                  </a:cubicBezTo>
                  <a:cubicBezTo>
                    <a:pt x="294" y="178"/>
                    <a:pt x="294" y="178"/>
                    <a:pt x="294" y="178"/>
                  </a:cubicBezTo>
                  <a:cubicBezTo>
                    <a:pt x="295" y="178"/>
                    <a:pt x="295" y="178"/>
                    <a:pt x="295" y="178"/>
                  </a:cubicBezTo>
                  <a:cubicBezTo>
                    <a:pt x="296" y="178"/>
                    <a:pt x="296" y="178"/>
                    <a:pt x="296" y="178"/>
                  </a:cubicBezTo>
                  <a:cubicBezTo>
                    <a:pt x="296" y="179"/>
                    <a:pt x="296" y="179"/>
                    <a:pt x="296" y="179"/>
                  </a:cubicBezTo>
                  <a:cubicBezTo>
                    <a:pt x="295" y="180"/>
                    <a:pt x="295" y="180"/>
                    <a:pt x="295" y="180"/>
                  </a:cubicBezTo>
                  <a:cubicBezTo>
                    <a:pt x="295" y="180"/>
                    <a:pt x="295" y="180"/>
                    <a:pt x="295" y="180"/>
                  </a:cubicBezTo>
                  <a:cubicBezTo>
                    <a:pt x="296" y="180"/>
                    <a:pt x="296" y="180"/>
                    <a:pt x="296" y="180"/>
                  </a:cubicBezTo>
                  <a:cubicBezTo>
                    <a:pt x="296" y="180"/>
                    <a:pt x="296" y="180"/>
                    <a:pt x="296" y="180"/>
                  </a:cubicBezTo>
                  <a:cubicBezTo>
                    <a:pt x="296" y="181"/>
                    <a:pt x="296" y="181"/>
                    <a:pt x="296" y="181"/>
                  </a:cubicBezTo>
                  <a:cubicBezTo>
                    <a:pt x="296" y="181"/>
                    <a:pt x="296" y="181"/>
                    <a:pt x="296" y="181"/>
                  </a:cubicBezTo>
                  <a:cubicBezTo>
                    <a:pt x="297" y="181"/>
                    <a:pt x="297" y="181"/>
                    <a:pt x="297" y="181"/>
                  </a:cubicBezTo>
                  <a:cubicBezTo>
                    <a:pt x="297" y="181"/>
                    <a:pt x="297" y="181"/>
                    <a:pt x="297" y="181"/>
                  </a:cubicBezTo>
                  <a:cubicBezTo>
                    <a:pt x="296" y="182"/>
                    <a:pt x="296" y="182"/>
                    <a:pt x="296" y="182"/>
                  </a:cubicBezTo>
                  <a:cubicBezTo>
                    <a:pt x="295" y="183"/>
                    <a:pt x="295" y="183"/>
                    <a:pt x="295" y="183"/>
                  </a:cubicBezTo>
                  <a:cubicBezTo>
                    <a:pt x="294" y="184"/>
                    <a:pt x="294" y="184"/>
                    <a:pt x="294" y="184"/>
                  </a:cubicBezTo>
                  <a:cubicBezTo>
                    <a:pt x="296" y="183"/>
                    <a:pt x="296" y="183"/>
                    <a:pt x="296" y="183"/>
                  </a:cubicBezTo>
                  <a:cubicBezTo>
                    <a:pt x="296" y="183"/>
                    <a:pt x="296" y="183"/>
                    <a:pt x="296" y="183"/>
                  </a:cubicBezTo>
                  <a:cubicBezTo>
                    <a:pt x="297" y="182"/>
                    <a:pt x="297" y="182"/>
                    <a:pt x="297" y="182"/>
                  </a:cubicBezTo>
                  <a:cubicBezTo>
                    <a:pt x="298" y="182"/>
                    <a:pt x="298" y="182"/>
                    <a:pt x="298" y="182"/>
                  </a:cubicBezTo>
                  <a:cubicBezTo>
                    <a:pt x="298" y="183"/>
                    <a:pt x="298" y="183"/>
                    <a:pt x="298" y="183"/>
                  </a:cubicBezTo>
                  <a:cubicBezTo>
                    <a:pt x="298" y="183"/>
                    <a:pt x="298" y="183"/>
                    <a:pt x="298" y="183"/>
                  </a:cubicBezTo>
                  <a:cubicBezTo>
                    <a:pt x="297" y="183"/>
                    <a:pt x="297" y="183"/>
                    <a:pt x="297" y="183"/>
                  </a:cubicBezTo>
                  <a:cubicBezTo>
                    <a:pt x="297" y="184"/>
                    <a:pt x="297" y="184"/>
                    <a:pt x="297" y="184"/>
                  </a:cubicBezTo>
                  <a:cubicBezTo>
                    <a:pt x="297" y="184"/>
                    <a:pt x="297" y="184"/>
                    <a:pt x="297" y="184"/>
                  </a:cubicBezTo>
                  <a:cubicBezTo>
                    <a:pt x="298" y="184"/>
                    <a:pt x="298" y="184"/>
                    <a:pt x="298" y="184"/>
                  </a:cubicBezTo>
                  <a:cubicBezTo>
                    <a:pt x="299" y="185"/>
                    <a:pt x="299" y="185"/>
                    <a:pt x="299" y="185"/>
                  </a:cubicBezTo>
                  <a:cubicBezTo>
                    <a:pt x="298" y="185"/>
                    <a:pt x="298" y="185"/>
                    <a:pt x="298" y="185"/>
                  </a:cubicBezTo>
                  <a:cubicBezTo>
                    <a:pt x="297" y="185"/>
                    <a:pt x="297" y="185"/>
                    <a:pt x="297" y="185"/>
                  </a:cubicBezTo>
                  <a:cubicBezTo>
                    <a:pt x="297" y="185"/>
                    <a:pt x="297" y="185"/>
                    <a:pt x="297" y="185"/>
                  </a:cubicBezTo>
                  <a:cubicBezTo>
                    <a:pt x="298" y="185"/>
                    <a:pt x="298" y="185"/>
                    <a:pt x="298" y="185"/>
                  </a:cubicBezTo>
                  <a:cubicBezTo>
                    <a:pt x="298" y="186"/>
                    <a:pt x="298" y="186"/>
                    <a:pt x="298" y="186"/>
                  </a:cubicBezTo>
                  <a:cubicBezTo>
                    <a:pt x="298" y="186"/>
                    <a:pt x="298" y="186"/>
                    <a:pt x="298" y="186"/>
                  </a:cubicBezTo>
                  <a:cubicBezTo>
                    <a:pt x="298" y="186"/>
                    <a:pt x="298" y="186"/>
                    <a:pt x="298" y="186"/>
                  </a:cubicBezTo>
                  <a:cubicBezTo>
                    <a:pt x="298" y="186"/>
                    <a:pt x="298" y="186"/>
                    <a:pt x="298" y="186"/>
                  </a:cubicBezTo>
                  <a:cubicBezTo>
                    <a:pt x="298" y="187"/>
                    <a:pt x="298" y="187"/>
                    <a:pt x="298" y="187"/>
                  </a:cubicBezTo>
                  <a:cubicBezTo>
                    <a:pt x="298" y="187"/>
                    <a:pt x="298" y="187"/>
                    <a:pt x="298" y="187"/>
                  </a:cubicBezTo>
                  <a:cubicBezTo>
                    <a:pt x="298" y="187"/>
                    <a:pt x="298" y="187"/>
                    <a:pt x="298" y="187"/>
                  </a:cubicBezTo>
                  <a:cubicBezTo>
                    <a:pt x="298" y="188"/>
                    <a:pt x="298" y="188"/>
                    <a:pt x="298" y="188"/>
                  </a:cubicBezTo>
                  <a:cubicBezTo>
                    <a:pt x="299" y="189"/>
                    <a:pt x="299" y="189"/>
                    <a:pt x="299" y="189"/>
                  </a:cubicBezTo>
                  <a:cubicBezTo>
                    <a:pt x="299" y="188"/>
                    <a:pt x="299" y="188"/>
                    <a:pt x="299" y="188"/>
                  </a:cubicBezTo>
                  <a:cubicBezTo>
                    <a:pt x="299" y="187"/>
                    <a:pt x="299" y="187"/>
                    <a:pt x="299" y="187"/>
                  </a:cubicBezTo>
                  <a:cubicBezTo>
                    <a:pt x="299" y="187"/>
                    <a:pt x="299" y="187"/>
                    <a:pt x="299" y="187"/>
                  </a:cubicBezTo>
                  <a:cubicBezTo>
                    <a:pt x="300" y="188"/>
                    <a:pt x="300" y="188"/>
                    <a:pt x="300" y="188"/>
                  </a:cubicBezTo>
                  <a:cubicBezTo>
                    <a:pt x="300" y="188"/>
                    <a:pt x="300" y="188"/>
                    <a:pt x="300" y="188"/>
                  </a:cubicBezTo>
                  <a:cubicBezTo>
                    <a:pt x="300" y="189"/>
                    <a:pt x="300" y="189"/>
                    <a:pt x="300" y="189"/>
                  </a:cubicBezTo>
                  <a:cubicBezTo>
                    <a:pt x="300" y="189"/>
                    <a:pt x="300" y="189"/>
                    <a:pt x="300" y="189"/>
                  </a:cubicBezTo>
                  <a:cubicBezTo>
                    <a:pt x="300" y="189"/>
                    <a:pt x="300" y="189"/>
                    <a:pt x="300" y="189"/>
                  </a:cubicBezTo>
                  <a:cubicBezTo>
                    <a:pt x="300" y="190"/>
                    <a:pt x="300" y="190"/>
                    <a:pt x="300" y="190"/>
                  </a:cubicBezTo>
                  <a:cubicBezTo>
                    <a:pt x="301" y="190"/>
                    <a:pt x="301" y="190"/>
                    <a:pt x="301" y="190"/>
                  </a:cubicBezTo>
                  <a:cubicBezTo>
                    <a:pt x="301" y="189"/>
                    <a:pt x="301" y="189"/>
                    <a:pt x="301" y="189"/>
                  </a:cubicBezTo>
                  <a:cubicBezTo>
                    <a:pt x="301" y="190"/>
                    <a:pt x="301" y="190"/>
                    <a:pt x="301" y="190"/>
                  </a:cubicBezTo>
                  <a:cubicBezTo>
                    <a:pt x="301" y="189"/>
                    <a:pt x="301" y="189"/>
                    <a:pt x="301" y="189"/>
                  </a:cubicBezTo>
                  <a:cubicBezTo>
                    <a:pt x="301" y="189"/>
                    <a:pt x="301" y="189"/>
                    <a:pt x="301" y="189"/>
                  </a:cubicBezTo>
                  <a:cubicBezTo>
                    <a:pt x="302" y="189"/>
                    <a:pt x="302" y="189"/>
                    <a:pt x="302" y="189"/>
                  </a:cubicBezTo>
                  <a:cubicBezTo>
                    <a:pt x="302" y="190"/>
                    <a:pt x="302" y="190"/>
                    <a:pt x="302" y="190"/>
                  </a:cubicBezTo>
                  <a:cubicBezTo>
                    <a:pt x="302" y="190"/>
                    <a:pt x="302" y="190"/>
                    <a:pt x="302" y="190"/>
                  </a:cubicBezTo>
                  <a:cubicBezTo>
                    <a:pt x="302" y="191"/>
                    <a:pt x="302" y="191"/>
                    <a:pt x="302" y="191"/>
                  </a:cubicBezTo>
                  <a:cubicBezTo>
                    <a:pt x="301" y="191"/>
                    <a:pt x="301" y="191"/>
                    <a:pt x="301" y="191"/>
                  </a:cubicBezTo>
                  <a:cubicBezTo>
                    <a:pt x="301" y="191"/>
                    <a:pt x="301" y="191"/>
                    <a:pt x="301" y="191"/>
                  </a:cubicBezTo>
                  <a:cubicBezTo>
                    <a:pt x="302" y="192"/>
                    <a:pt x="302" y="192"/>
                    <a:pt x="302" y="192"/>
                  </a:cubicBezTo>
                  <a:cubicBezTo>
                    <a:pt x="303" y="192"/>
                    <a:pt x="303" y="192"/>
                    <a:pt x="303" y="192"/>
                  </a:cubicBezTo>
                  <a:cubicBezTo>
                    <a:pt x="303" y="191"/>
                    <a:pt x="303" y="191"/>
                    <a:pt x="303" y="191"/>
                  </a:cubicBezTo>
                  <a:cubicBezTo>
                    <a:pt x="304" y="192"/>
                    <a:pt x="304" y="192"/>
                    <a:pt x="304" y="192"/>
                  </a:cubicBezTo>
                  <a:cubicBezTo>
                    <a:pt x="303" y="192"/>
                    <a:pt x="303" y="192"/>
                    <a:pt x="303" y="192"/>
                  </a:cubicBezTo>
                  <a:cubicBezTo>
                    <a:pt x="303" y="192"/>
                    <a:pt x="303" y="192"/>
                    <a:pt x="303" y="192"/>
                  </a:cubicBezTo>
                  <a:cubicBezTo>
                    <a:pt x="302" y="193"/>
                    <a:pt x="302" y="193"/>
                    <a:pt x="302" y="193"/>
                  </a:cubicBezTo>
                  <a:cubicBezTo>
                    <a:pt x="302" y="193"/>
                    <a:pt x="302" y="193"/>
                    <a:pt x="302" y="193"/>
                  </a:cubicBezTo>
                  <a:cubicBezTo>
                    <a:pt x="303" y="194"/>
                    <a:pt x="303" y="194"/>
                    <a:pt x="303" y="194"/>
                  </a:cubicBezTo>
                  <a:cubicBezTo>
                    <a:pt x="303" y="195"/>
                    <a:pt x="303" y="195"/>
                    <a:pt x="303" y="195"/>
                  </a:cubicBezTo>
                  <a:cubicBezTo>
                    <a:pt x="303" y="195"/>
                    <a:pt x="303" y="195"/>
                    <a:pt x="303" y="195"/>
                  </a:cubicBezTo>
                  <a:cubicBezTo>
                    <a:pt x="303" y="196"/>
                    <a:pt x="303" y="196"/>
                    <a:pt x="303" y="196"/>
                  </a:cubicBezTo>
                  <a:cubicBezTo>
                    <a:pt x="304" y="197"/>
                    <a:pt x="304" y="197"/>
                    <a:pt x="304" y="197"/>
                  </a:cubicBezTo>
                  <a:cubicBezTo>
                    <a:pt x="304" y="197"/>
                    <a:pt x="304" y="197"/>
                    <a:pt x="304" y="197"/>
                  </a:cubicBezTo>
                  <a:cubicBezTo>
                    <a:pt x="304" y="198"/>
                    <a:pt x="304" y="198"/>
                    <a:pt x="304" y="198"/>
                  </a:cubicBezTo>
                  <a:cubicBezTo>
                    <a:pt x="304" y="199"/>
                    <a:pt x="304" y="199"/>
                    <a:pt x="304" y="199"/>
                  </a:cubicBezTo>
                  <a:cubicBezTo>
                    <a:pt x="303" y="199"/>
                    <a:pt x="303" y="199"/>
                    <a:pt x="303" y="199"/>
                  </a:cubicBezTo>
                  <a:cubicBezTo>
                    <a:pt x="304" y="200"/>
                    <a:pt x="304" y="200"/>
                    <a:pt x="304" y="200"/>
                  </a:cubicBezTo>
                  <a:cubicBezTo>
                    <a:pt x="303" y="201"/>
                    <a:pt x="303" y="201"/>
                    <a:pt x="303" y="201"/>
                  </a:cubicBezTo>
                  <a:cubicBezTo>
                    <a:pt x="302" y="199"/>
                    <a:pt x="302" y="199"/>
                    <a:pt x="302" y="199"/>
                  </a:cubicBezTo>
                  <a:cubicBezTo>
                    <a:pt x="302" y="199"/>
                    <a:pt x="302" y="199"/>
                    <a:pt x="302" y="199"/>
                  </a:cubicBezTo>
                  <a:cubicBezTo>
                    <a:pt x="302" y="198"/>
                    <a:pt x="302" y="198"/>
                    <a:pt x="302" y="198"/>
                  </a:cubicBezTo>
                  <a:cubicBezTo>
                    <a:pt x="302" y="197"/>
                    <a:pt x="302" y="197"/>
                    <a:pt x="302" y="197"/>
                  </a:cubicBezTo>
                  <a:cubicBezTo>
                    <a:pt x="302" y="198"/>
                    <a:pt x="302" y="198"/>
                    <a:pt x="302" y="198"/>
                  </a:cubicBezTo>
                  <a:cubicBezTo>
                    <a:pt x="302" y="199"/>
                    <a:pt x="302" y="199"/>
                    <a:pt x="302" y="199"/>
                  </a:cubicBezTo>
                  <a:cubicBezTo>
                    <a:pt x="302" y="200"/>
                    <a:pt x="302" y="200"/>
                    <a:pt x="302" y="200"/>
                  </a:cubicBezTo>
                  <a:cubicBezTo>
                    <a:pt x="302" y="201"/>
                    <a:pt x="302" y="201"/>
                    <a:pt x="302" y="201"/>
                  </a:cubicBezTo>
                  <a:cubicBezTo>
                    <a:pt x="302" y="202"/>
                    <a:pt x="302" y="202"/>
                    <a:pt x="302" y="202"/>
                  </a:cubicBezTo>
                  <a:cubicBezTo>
                    <a:pt x="302" y="203"/>
                    <a:pt x="302" y="203"/>
                    <a:pt x="302" y="203"/>
                  </a:cubicBezTo>
                  <a:cubicBezTo>
                    <a:pt x="302" y="203"/>
                    <a:pt x="302" y="203"/>
                    <a:pt x="302" y="203"/>
                  </a:cubicBezTo>
                  <a:cubicBezTo>
                    <a:pt x="301" y="203"/>
                    <a:pt x="301" y="203"/>
                    <a:pt x="301" y="203"/>
                  </a:cubicBezTo>
                  <a:cubicBezTo>
                    <a:pt x="301" y="202"/>
                    <a:pt x="301" y="202"/>
                    <a:pt x="301" y="202"/>
                  </a:cubicBezTo>
                  <a:cubicBezTo>
                    <a:pt x="300" y="202"/>
                    <a:pt x="300" y="202"/>
                    <a:pt x="300" y="202"/>
                  </a:cubicBezTo>
                  <a:cubicBezTo>
                    <a:pt x="301" y="204"/>
                    <a:pt x="301" y="204"/>
                    <a:pt x="301" y="204"/>
                  </a:cubicBezTo>
                  <a:cubicBezTo>
                    <a:pt x="300" y="205"/>
                    <a:pt x="300" y="205"/>
                    <a:pt x="300" y="205"/>
                  </a:cubicBezTo>
                  <a:cubicBezTo>
                    <a:pt x="301" y="205"/>
                    <a:pt x="301" y="205"/>
                    <a:pt x="301" y="205"/>
                  </a:cubicBezTo>
                  <a:cubicBezTo>
                    <a:pt x="301" y="205"/>
                    <a:pt x="301" y="205"/>
                    <a:pt x="301" y="205"/>
                  </a:cubicBezTo>
                  <a:cubicBezTo>
                    <a:pt x="300" y="205"/>
                    <a:pt x="300" y="205"/>
                    <a:pt x="300" y="205"/>
                  </a:cubicBezTo>
                  <a:cubicBezTo>
                    <a:pt x="299" y="205"/>
                    <a:pt x="299" y="205"/>
                    <a:pt x="299" y="205"/>
                  </a:cubicBezTo>
                  <a:cubicBezTo>
                    <a:pt x="299" y="204"/>
                    <a:pt x="299" y="204"/>
                    <a:pt x="299" y="204"/>
                  </a:cubicBezTo>
                  <a:cubicBezTo>
                    <a:pt x="299" y="203"/>
                    <a:pt x="299" y="203"/>
                    <a:pt x="299" y="203"/>
                  </a:cubicBezTo>
                  <a:cubicBezTo>
                    <a:pt x="299" y="202"/>
                    <a:pt x="299" y="202"/>
                    <a:pt x="299" y="202"/>
                  </a:cubicBezTo>
                  <a:cubicBezTo>
                    <a:pt x="299" y="203"/>
                    <a:pt x="299" y="203"/>
                    <a:pt x="299" y="203"/>
                  </a:cubicBezTo>
                  <a:cubicBezTo>
                    <a:pt x="298" y="203"/>
                    <a:pt x="298" y="203"/>
                    <a:pt x="298" y="203"/>
                  </a:cubicBezTo>
                  <a:cubicBezTo>
                    <a:pt x="298" y="202"/>
                    <a:pt x="298" y="202"/>
                    <a:pt x="298" y="202"/>
                  </a:cubicBezTo>
                  <a:cubicBezTo>
                    <a:pt x="298" y="201"/>
                    <a:pt x="298" y="201"/>
                    <a:pt x="298" y="201"/>
                  </a:cubicBezTo>
                  <a:cubicBezTo>
                    <a:pt x="298" y="202"/>
                    <a:pt x="298" y="202"/>
                    <a:pt x="298" y="202"/>
                  </a:cubicBezTo>
                  <a:cubicBezTo>
                    <a:pt x="298" y="202"/>
                    <a:pt x="298" y="202"/>
                    <a:pt x="298" y="202"/>
                  </a:cubicBezTo>
                  <a:cubicBezTo>
                    <a:pt x="297" y="202"/>
                    <a:pt x="297" y="202"/>
                    <a:pt x="297" y="202"/>
                  </a:cubicBezTo>
                  <a:cubicBezTo>
                    <a:pt x="297" y="201"/>
                    <a:pt x="297" y="201"/>
                    <a:pt x="297" y="201"/>
                  </a:cubicBezTo>
                  <a:cubicBezTo>
                    <a:pt x="297" y="201"/>
                    <a:pt x="297" y="201"/>
                    <a:pt x="297" y="201"/>
                  </a:cubicBezTo>
                  <a:cubicBezTo>
                    <a:pt x="297" y="201"/>
                    <a:pt x="297" y="201"/>
                    <a:pt x="297" y="201"/>
                  </a:cubicBezTo>
                  <a:cubicBezTo>
                    <a:pt x="297" y="201"/>
                    <a:pt x="297" y="201"/>
                    <a:pt x="297" y="201"/>
                  </a:cubicBezTo>
                  <a:cubicBezTo>
                    <a:pt x="297" y="201"/>
                    <a:pt x="297" y="201"/>
                    <a:pt x="297" y="201"/>
                  </a:cubicBezTo>
                  <a:cubicBezTo>
                    <a:pt x="297" y="202"/>
                    <a:pt x="297" y="202"/>
                    <a:pt x="297" y="202"/>
                  </a:cubicBezTo>
                  <a:cubicBezTo>
                    <a:pt x="296" y="201"/>
                    <a:pt x="296" y="201"/>
                    <a:pt x="296" y="201"/>
                  </a:cubicBezTo>
                  <a:cubicBezTo>
                    <a:pt x="296" y="201"/>
                    <a:pt x="296" y="201"/>
                    <a:pt x="296" y="201"/>
                  </a:cubicBezTo>
                  <a:cubicBezTo>
                    <a:pt x="296" y="201"/>
                    <a:pt x="296" y="201"/>
                    <a:pt x="296" y="201"/>
                  </a:cubicBezTo>
                  <a:cubicBezTo>
                    <a:pt x="296" y="200"/>
                    <a:pt x="296" y="200"/>
                    <a:pt x="296" y="200"/>
                  </a:cubicBezTo>
                  <a:cubicBezTo>
                    <a:pt x="295" y="199"/>
                    <a:pt x="295" y="199"/>
                    <a:pt x="295" y="199"/>
                  </a:cubicBezTo>
                  <a:cubicBezTo>
                    <a:pt x="295" y="198"/>
                    <a:pt x="295" y="198"/>
                    <a:pt x="295" y="198"/>
                  </a:cubicBezTo>
                  <a:cubicBezTo>
                    <a:pt x="295" y="199"/>
                    <a:pt x="295" y="199"/>
                    <a:pt x="295" y="199"/>
                  </a:cubicBezTo>
                  <a:cubicBezTo>
                    <a:pt x="295" y="200"/>
                    <a:pt x="295" y="200"/>
                    <a:pt x="295" y="200"/>
                  </a:cubicBezTo>
                  <a:cubicBezTo>
                    <a:pt x="295" y="201"/>
                    <a:pt x="295" y="201"/>
                    <a:pt x="295" y="201"/>
                  </a:cubicBezTo>
                  <a:cubicBezTo>
                    <a:pt x="295" y="201"/>
                    <a:pt x="295" y="201"/>
                    <a:pt x="295" y="201"/>
                  </a:cubicBezTo>
                  <a:cubicBezTo>
                    <a:pt x="294" y="200"/>
                    <a:pt x="294" y="200"/>
                    <a:pt x="294" y="200"/>
                  </a:cubicBezTo>
                  <a:cubicBezTo>
                    <a:pt x="294" y="199"/>
                    <a:pt x="294" y="199"/>
                    <a:pt x="294" y="199"/>
                  </a:cubicBezTo>
                  <a:cubicBezTo>
                    <a:pt x="294" y="199"/>
                    <a:pt x="294" y="199"/>
                    <a:pt x="294" y="199"/>
                  </a:cubicBezTo>
                  <a:cubicBezTo>
                    <a:pt x="293" y="199"/>
                    <a:pt x="293" y="199"/>
                    <a:pt x="293" y="199"/>
                  </a:cubicBezTo>
                  <a:cubicBezTo>
                    <a:pt x="293" y="198"/>
                    <a:pt x="293" y="198"/>
                    <a:pt x="293" y="198"/>
                  </a:cubicBezTo>
                  <a:cubicBezTo>
                    <a:pt x="292" y="197"/>
                    <a:pt x="292" y="197"/>
                    <a:pt x="292" y="197"/>
                  </a:cubicBezTo>
                  <a:cubicBezTo>
                    <a:pt x="292" y="197"/>
                    <a:pt x="292" y="197"/>
                    <a:pt x="292" y="197"/>
                  </a:cubicBezTo>
                  <a:cubicBezTo>
                    <a:pt x="292" y="196"/>
                    <a:pt x="292" y="196"/>
                    <a:pt x="292" y="196"/>
                  </a:cubicBezTo>
                  <a:cubicBezTo>
                    <a:pt x="291" y="197"/>
                    <a:pt x="291" y="197"/>
                    <a:pt x="291" y="197"/>
                  </a:cubicBezTo>
                  <a:cubicBezTo>
                    <a:pt x="291" y="197"/>
                    <a:pt x="291" y="197"/>
                    <a:pt x="291" y="197"/>
                  </a:cubicBezTo>
                  <a:cubicBezTo>
                    <a:pt x="292" y="198"/>
                    <a:pt x="292" y="198"/>
                    <a:pt x="292" y="198"/>
                  </a:cubicBezTo>
                  <a:cubicBezTo>
                    <a:pt x="292" y="199"/>
                    <a:pt x="292" y="199"/>
                    <a:pt x="292" y="199"/>
                  </a:cubicBezTo>
                  <a:cubicBezTo>
                    <a:pt x="291" y="198"/>
                    <a:pt x="291" y="198"/>
                    <a:pt x="291" y="198"/>
                  </a:cubicBezTo>
                  <a:cubicBezTo>
                    <a:pt x="291" y="198"/>
                    <a:pt x="291" y="198"/>
                    <a:pt x="291" y="198"/>
                  </a:cubicBezTo>
                  <a:cubicBezTo>
                    <a:pt x="291" y="197"/>
                    <a:pt x="291" y="197"/>
                    <a:pt x="291" y="197"/>
                  </a:cubicBezTo>
                  <a:cubicBezTo>
                    <a:pt x="290" y="197"/>
                    <a:pt x="290" y="197"/>
                    <a:pt x="290" y="197"/>
                  </a:cubicBezTo>
                  <a:cubicBezTo>
                    <a:pt x="289" y="196"/>
                    <a:pt x="289" y="196"/>
                    <a:pt x="289" y="196"/>
                  </a:cubicBezTo>
                  <a:cubicBezTo>
                    <a:pt x="289" y="195"/>
                    <a:pt x="289" y="195"/>
                    <a:pt x="289" y="195"/>
                  </a:cubicBezTo>
                  <a:cubicBezTo>
                    <a:pt x="288" y="195"/>
                    <a:pt x="288" y="195"/>
                    <a:pt x="288" y="195"/>
                  </a:cubicBezTo>
                  <a:cubicBezTo>
                    <a:pt x="288" y="196"/>
                    <a:pt x="288" y="196"/>
                    <a:pt x="288" y="196"/>
                  </a:cubicBezTo>
                  <a:cubicBezTo>
                    <a:pt x="287" y="195"/>
                    <a:pt x="287" y="195"/>
                    <a:pt x="287" y="195"/>
                  </a:cubicBezTo>
                  <a:cubicBezTo>
                    <a:pt x="287" y="196"/>
                    <a:pt x="287" y="196"/>
                    <a:pt x="287" y="196"/>
                  </a:cubicBezTo>
                  <a:cubicBezTo>
                    <a:pt x="288" y="197"/>
                    <a:pt x="288" y="197"/>
                    <a:pt x="288" y="197"/>
                  </a:cubicBezTo>
                  <a:cubicBezTo>
                    <a:pt x="289" y="198"/>
                    <a:pt x="289" y="198"/>
                    <a:pt x="289" y="198"/>
                  </a:cubicBezTo>
                  <a:cubicBezTo>
                    <a:pt x="289" y="198"/>
                    <a:pt x="289" y="198"/>
                    <a:pt x="289" y="198"/>
                  </a:cubicBezTo>
                  <a:cubicBezTo>
                    <a:pt x="289" y="199"/>
                    <a:pt x="289" y="199"/>
                    <a:pt x="289" y="199"/>
                  </a:cubicBezTo>
                  <a:cubicBezTo>
                    <a:pt x="289" y="200"/>
                    <a:pt x="289" y="200"/>
                    <a:pt x="289" y="200"/>
                  </a:cubicBezTo>
                  <a:cubicBezTo>
                    <a:pt x="289" y="200"/>
                    <a:pt x="289" y="200"/>
                    <a:pt x="289" y="200"/>
                  </a:cubicBezTo>
                  <a:cubicBezTo>
                    <a:pt x="290" y="200"/>
                    <a:pt x="290" y="200"/>
                    <a:pt x="290" y="200"/>
                  </a:cubicBezTo>
                  <a:cubicBezTo>
                    <a:pt x="291" y="200"/>
                    <a:pt x="291" y="200"/>
                    <a:pt x="291" y="200"/>
                  </a:cubicBezTo>
                  <a:cubicBezTo>
                    <a:pt x="291" y="201"/>
                    <a:pt x="291" y="201"/>
                    <a:pt x="291" y="201"/>
                  </a:cubicBezTo>
                  <a:cubicBezTo>
                    <a:pt x="291" y="201"/>
                    <a:pt x="291" y="201"/>
                    <a:pt x="291" y="201"/>
                  </a:cubicBezTo>
                  <a:cubicBezTo>
                    <a:pt x="292" y="201"/>
                    <a:pt x="292" y="201"/>
                    <a:pt x="292" y="201"/>
                  </a:cubicBezTo>
                  <a:cubicBezTo>
                    <a:pt x="291" y="202"/>
                    <a:pt x="291" y="202"/>
                    <a:pt x="291" y="202"/>
                  </a:cubicBezTo>
                  <a:cubicBezTo>
                    <a:pt x="292" y="202"/>
                    <a:pt x="292" y="202"/>
                    <a:pt x="292" y="202"/>
                  </a:cubicBezTo>
                  <a:cubicBezTo>
                    <a:pt x="292" y="202"/>
                    <a:pt x="292" y="202"/>
                    <a:pt x="292" y="202"/>
                  </a:cubicBezTo>
                  <a:cubicBezTo>
                    <a:pt x="293" y="203"/>
                    <a:pt x="293" y="203"/>
                    <a:pt x="293" y="203"/>
                  </a:cubicBezTo>
                  <a:cubicBezTo>
                    <a:pt x="293" y="203"/>
                    <a:pt x="293" y="203"/>
                    <a:pt x="293" y="203"/>
                  </a:cubicBezTo>
                  <a:cubicBezTo>
                    <a:pt x="293" y="203"/>
                    <a:pt x="293" y="203"/>
                    <a:pt x="293" y="203"/>
                  </a:cubicBezTo>
                  <a:cubicBezTo>
                    <a:pt x="294" y="204"/>
                    <a:pt x="294" y="204"/>
                    <a:pt x="294" y="204"/>
                  </a:cubicBezTo>
                  <a:cubicBezTo>
                    <a:pt x="294" y="204"/>
                    <a:pt x="294" y="204"/>
                    <a:pt x="294" y="204"/>
                  </a:cubicBezTo>
                  <a:cubicBezTo>
                    <a:pt x="293" y="205"/>
                    <a:pt x="293" y="205"/>
                    <a:pt x="293" y="205"/>
                  </a:cubicBezTo>
                  <a:cubicBezTo>
                    <a:pt x="294" y="205"/>
                    <a:pt x="294" y="205"/>
                    <a:pt x="294" y="205"/>
                  </a:cubicBezTo>
                  <a:cubicBezTo>
                    <a:pt x="294" y="206"/>
                    <a:pt x="294" y="206"/>
                    <a:pt x="294" y="206"/>
                  </a:cubicBezTo>
                  <a:cubicBezTo>
                    <a:pt x="294" y="206"/>
                    <a:pt x="294" y="206"/>
                    <a:pt x="294" y="206"/>
                  </a:cubicBezTo>
                  <a:cubicBezTo>
                    <a:pt x="295" y="205"/>
                    <a:pt x="295" y="205"/>
                    <a:pt x="295" y="205"/>
                  </a:cubicBezTo>
                  <a:cubicBezTo>
                    <a:pt x="295" y="206"/>
                    <a:pt x="295" y="206"/>
                    <a:pt x="295" y="206"/>
                  </a:cubicBezTo>
                  <a:cubicBezTo>
                    <a:pt x="295" y="206"/>
                    <a:pt x="295" y="206"/>
                    <a:pt x="295" y="206"/>
                  </a:cubicBezTo>
                  <a:cubicBezTo>
                    <a:pt x="295" y="207"/>
                    <a:pt x="295" y="207"/>
                    <a:pt x="295" y="207"/>
                  </a:cubicBezTo>
                  <a:cubicBezTo>
                    <a:pt x="295" y="207"/>
                    <a:pt x="295" y="207"/>
                    <a:pt x="295" y="207"/>
                  </a:cubicBezTo>
                  <a:cubicBezTo>
                    <a:pt x="296" y="207"/>
                    <a:pt x="296" y="207"/>
                    <a:pt x="296" y="207"/>
                  </a:cubicBezTo>
                  <a:cubicBezTo>
                    <a:pt x="295" y="208"/>
                    <a:pt x="295" y="208"/>
                    <a:pt x="295" y="208"/>
                  </a:cubicBezTo>
                  <a:cubicBezTo>
                    <a:pt x="295" y="207"/>
                    <a:pt x="295" y="207"/>
                    <a:pt x="295" y="207"/>
                  </a:cubicBezTo>
                  <a:cubicBezTo>
                    <a:pt x="294" y="208"/>
                    <a:pt x="294" y="208"/>
                    <a:pt x="294" y="208"/>
                  </a:cubicBezTo>
                  <a:cubicBezTo>
                    <a:pt x="295" y="208"/>
                    <a:pt x="295" y="208"/>
                    <a:pt x="295" y="208"/>
                  </a:cubicBezTo>
                  <a:cubicBezTo>
                    <a:pt x="295" y="209"/>
                    <a:pt x="295" y="209"/>
                    <a:pt x="295" y="209"/>
                  </a:cubicBezTo>
                  <a:cubicBezTo>
                    <a:pt x="295" y="209"/>
                    <a:pt x="295" y="209"/>
                    <a:pt x="295" y="209"/>
                  </a:cubicBezTo>
                  <a:cubicBezTo>
                    <a:pt x="295" y="209"/>
                    <a:pt x="295" y="209"/>
                    <a:pt x="295" y="209"/>
                  </a:cubicBezTo>
                  <a:close/>
                  <a:moveTo>
                    <a:pt x="221" y="190"/>
                  </a:moveTo>
                  <a:cubicBezTo>
                    <a:pt x="221" y="190"/>
                    <a:pt x="221" y="190"/>
                    <a:pt x="221" y="190"/>
                  </a:cubicBezTo>
                  <a:cubicBezTo>
                    <a:pt x="222" y="189"/>
                    <a:pt x="222" y="189"/>
                    <a:pt x="222" y="189"/>
                  </a:cubicBezTo>
                  <a:cubicBezTo>
                    <a:pt x="222" y="189"/>
                    <a:pt x="222" y="189"/>
                    <a:pt x="222" y="189"/>
                  </a:cubicBezTo>
                  <a:cubicBezTo>
                    <a:pt x="222" y="189"/>
                    <a:pt x="222" y="189"/>
                    <a:pt x="222" y="189"/>
                  </a:cubicBezTo>
                  <a:cubicBezTo>
                    <a:pt x="223" y="189"/>
                    <a:pt x="223" y="189"/>
                    <a:pt x="223" y="189"/>
                  </a:cubicBezTo>
                  <a:cubicBezTo>
                    <a:pt x="223" y="189"/>
                    <a:pt x="223" y="189"/>
                    <a:pt x="223" y="189"/>
                  </a:cubicBezTo>
                  <a:cubicBezTo>
                    <a:pt x="224" y="189"/>
                    <a:pt x="224" y="189"/>
                    <a:pt x="224" y="189"/>
                  </a:cubicBezTo>
                  <a:cubicBezTo>
                    <a:pt x="224" y="189"/>
                    <a:pt x="224" y="189"/>
                    <a:pt x="224" y="189"/>
                  </a:cubicBezTo>
                  <a:cubicBezTo>
                    <a:pt x="225" y="189"/>
                    <a:pt x="225" y="189"/>
                    <a:pt x="225" y="189"/>
                  </a:cubicBezTo>
                  <a:cubicBezTo>
                    <a:pt x="225" y="190"/>
                    <a:pt x="225" y="190"/>
                    <a:pt x="225" y="190"/>
                  </a:cubicBezTo>
                  <a:cubicBezTo>
                    <a:pt x="224" y="191"/>
                    <a:pt x="224" y="191"/>
                    <a:pt x="224" y="191"/>
                  </a:cubicBezTo>
                  <a:cubicBezTo>
                    <a:pt x="224" y="191"/>
                    <a:pt x="224" y="191"/>
                    <a:pt x="224" y="191"/>
                  </a:cubicBezTo>
                  <a:cubicBezTo>
                    <a:pt x="224" y="192"/>
                    <a:pt x="224" y="192"/>
                    <a:pt x="224" y="192"/>
                  </a:cubicBezTo>
                  <a:cubicBezTo>
                    <a:pt x="224" y="193"/>
                    <a:pt x="224" y="193"/>
                    <a:pt x="224" y="193"/>
                  </a:cubicBezTo>
                  <a:cubicBezTo>
                    <a:pt x="224" y="193"/>
                    <a:pt x="224" y="193"/>
                    <a:pt x="224" y="193"/>
                  </a:cubicBezTo>
                  <a:cubicBezTo>
                    <a:pt x="225" y="193"/>
                    <a:pt x="225" y="193"/>
                    <a:pt x="225" y="193"/>
                  </a:cubicBezTo>
                  <a:cubicBezTo>
                    <a:pt x="225" y="193"/>
                    <a:pt x="225" y="193"/>
                    <a:pt x="225" y="193"/>
                  </a:cubicBezTo>
                  <a:cubicBezTo>
                    <a:pt x="225" y="193"/>
                    <a:pt x="225" y="193"/>
                    <a:pt x="225" y="193"/>
                  </a:cubicBezTo>
                  <a:cubicBezTo>
                    <a:pt x="226" y="193"/>
                    <a:pt x="226" y="193"/>
                    <a:pt x="226" y="193"/>
                  </a:cubicBezTo>
                  <a:cubicBezTo>
                    <a:pt x="227" y="193"/>
                    <a:pt x="227" y="193"/>
                    <a:pt x="227" y="193"/>
                  </a:cubicBezTo>
                  <a:cubicBezTo>
                    <a:pt x="227" y="193"/>
                    <a:pt x="227" y="193"/>
                    <a:pt x="227" y="193"/>
                  </a:cubicBezTo>
                  <a:cubicBezTo>
                    <a:pt x="228" y="192"/>
                    <a:pt x="228" y="192"/>
                    <a:pt x="228" y="192"/>
                  </a:cubicBezTo>
                  <a:cubicBezTo>
                    <a:pt x="228" y="192"/>
                    <a:pt x="228" y="192"/>
                    <a:pt x="228" y="192"/>
                  </a:cubicBezTo>
                  <a:cubicBezTo>
                    <a:pt x="229" y="192"/>
                    <a:pt x="229" y="192"/>
                    <a:pt x="229" y="192"/>
                  </a:cubicBezTo>
                  <a:cubicBezTo>
                    <a:pt x="229" y="191"/>
                    <a:pt x="229" y="191"/>
                    <a:pt x="229" y="191"/>
                  </a:cubicBezTo>
                  <a:cubicBezTo>
                    <a:pt x="230" y="190"/>
                    <a:pt x="230" y="190"/>
                    <a:pt x="230" y="190"/>
                  </a:cubicBezTo>
                  <a:cubicBezTo>
                    <a:pt x="230" y="190"/>
                    <a:pt x="230" y="190"/>
                    <a:pt x="230" y="190"/>
                  </a:cubicBezTo>
                  <a:cubicBezTo>
                    <a:pt x="230" y="190"/>
                    <a:pt x="230" y="190"/>
                    <a:pt x="230" y="190"/>
                  </a:cubicBezTo>
                  <a:cubicBezTo>
                    <a:pt x="231" y="190"/>
                    <a:pt x="231" y="190"/>
                    <a:pt x="231" y="190"/>
                  </a:cubicBezTo>
                  <a:cubicBezTo>
                    <a:pt x="232" y="190"/>
                    <a:pt x="232" y="190"/>
                    <a:pt x="232" y="190"/>
                  </a:cubicBezTo>
                  <a:cubicBezTo>
                    <a:pt x="232" y="190"/>
                    <a:pt x="232" y="190"/>
                    <a:pt x="232" y="190"/>
                  </a:cubicBezTo>
                  <a:cubicBezTo>
                    <a:pt x="232" y="190"/>
                    <a:pt x="232" y="190"/>
                    <a:pt x="232" y="190"/>
                  </a:cubicBezTo>
                  <a:cubicBezTo>
                    <a:pt x="233" y="189"/>
                    <a:pt x="233" y="189"/>
                    <a:pt x="233" y="189"/>
                  </a:cubicBezTo>
                  <a:cubicBezTo>
                    <a:pt x="233" y="188"/>
                    <a:pt x="233" y="188"/>
                    <a:pt x="233" y="188"/>
                  </a:cubicBezTo>
                  <a:cubicBezTo>
                    <a:pt x="233" y="187"/>
                    <a:pt x="233" y="187"/>
                    <a:pt x="233" y="187"/>
                  </a:cubicBezTo>
                  <a:cubicBezTo>
                    <a:pt x="234" y="187"/>
                    <a:pt x="234" y="187"/>
                    <a:pt x="234" y="187"/>
                  </a:cubicBezTo>
                  <a:cubicBezTo>
                    <a:pt x="234" y="187"/>
                    <a:pt x="234" y="187"/>
                    <a:pt x="234" y="187"/>
                  </a:cubicBezTo>
                  <a:cubicBezTo>
                    <a:pt x="235" y="187"/>
                    <a:pt x="235" y="187"/>
                    <a:pt x="235" y="187"/>
                  </a:cubicBezTo>
                  <a:cubicBezTo>
                    <a:pt x="235" y="187"/>
                    <a:pt x="235" y="187"/>
                    <a:pt x="235" y="187"/>
                  </a:cubicBezTo>
                  <a:cubicBezTo>
                    <a:pt x="236" y="186"/>
                    <a:pt x="236" y="186"/>
                    <a:pt x="236" y="186"/>
                  </a:cubicBezTo>
                  <a:cubicBezTo>
                    <a:pt x="236" y="187"/>
                    <a:pt x="236" y="187"/>
                    <a:pt x="236" y="187"/>
                  </a:cubicBezTo>
                  <a:cubicBezTo>
                    <a:pt x="236" y="187"/>
                    <a:pt x="236" y="187"/>
                    <a:pt x="236" y="187"/>
                  </a:cubicBezTo>
                  <a:cubicBezTo>
                    <a:pt x="236" y="188"/>
                    <a:pt x="236" y="188"/>
                    <a:pt x="236" y="188"/>
                  </a:cubicBezTo>
                  <a:cubicBezTo>
                    <a:pt x="235" y="188"/>
                    <a:pt x="235" y="188"/>
                    <a:pt x="235" y="188"/>
                  </a:cubicBezTo>
                  <a:cubicBezTo>
                    <a:pt x="236" y="188"/>
                    <a:pt x="236" y="188"/>
                    <a:pt x="236" y="188"/>
                  </a:cubicBezTo>
                  <a:cubicBezTo>
                    <a:pt x="237" y="188"/>
                    <a:pt x="237" y="188"/>
                    <a:pt x="237" y="188"/>
                  </a:cubicBezTo>
                  <a:cubicBezTo>
                    <a:pt x="238" y="189"/>
                    <a:pt x="238" y="189"/>
                    <a:pt x="238" y="189"/>
                  </a:cubicBezTo>
                  <a:cubicBezTo>
                    <a:pt x="238" y="189"/>
                    <a:pt x="238" y="189"/>
                    <a:pt x="238" y="189"/>
                  </a:cubicBezTo>
                  <a:cubicBezTo>
                    <a:pt x="237" y="190"/>
                    <a:pt x="237" y="190"/>
                    <a:pt x="237" y="190"/>
                  </a:cubicBezTo>
                  <a:cubicBezTo>
                    <a:pt x="237" y="190"/>
                    <a:pt x="237" y="190"/>
                    <a:pt x="237" y="190"/>
                  </a:cubicBezTo>
                  <a:cubicBezTo>
                    <a:pt x="237" y="191"/>
                    <a:pt x="237" y="191"/>
                    <a:pt x="237" y="191"/>
                  </a:cubicBezTo>
                  <a:cubicBezTo>
                    <a:pt x="237" y="191"/>
                    <a:pt x="237" y="191"/>
                    <a:pt x="237" y="191"/>
                  </a:cubicBezTo>
                  <a:cubicBezTo>
                    <a:pt x="238" y="191"/>
                    <a:pt x="238" y="191"/>
                    <a:pt x="238" y="191"/>
                  </a:cubicBezTo>
                  <a:cubicBezTo>
                    <a:pt x="238" y="191"/>
                    <a:pt x="238" y="191"/>
                    <a:pt x="238" y="191"/>
                  </a:cubicBezTo>
                  <a:cubicBezTo>
                    <a:pt x="239" y="191"/>
                    <a:pt x="239" y="191"/>
                    <a:pt x="239" y="191"/>
                  </a:cubicBezTo>
                  <a:cubicBezTo>
                    <a:pt x="239" y="191"/>
                    <a:pt x="239" y="191"/>
                    <a:pt x="239" y="191"/>
                  </a:cubicBezTo>
                  <a:cubicBezTo>
                    <a:pt x="239" y="192"/>
                    <a:pt x="239" y="192"/>
                    <a:pt x="239" y="192"/>
                  </a:cubicBezTo>
                  <a:cubicBezTo>
                    <a:pt x="240" y="192"/>
                    <a:pt x="240" y="192"/>
                    <a:pt x="240" y="192"/>
                  </a:cubicBezTo>
                  <a:cubicBezTo>
                    <a:pt x="241" y="192"/>
                    <a:pt x="241" y="192"/>
                    <a:pt x="241" y="192"/>
                  </a:cubicBezTo>
                  <a:cubicBezTo>
                    <a:pt x="241" y="192"/>
                    <a:pt x="241" y="192"/>
                    <a:pt x="241" y="192"/>
                  </a:cubicBezTo>
                  <a:cubicBezTo>
                    <a:pt x="242" y="193"/>
                    <a:pt x="242" y="193"/>
                    <a:pt x="242" y="193"/>
                  </a:cubicBezTo>
                  <a:cubicBezTo>
                    <a:pt x="243" y="193"/>
                    <a:pt x="243" y="193"/>
                    <a:pt x="243" y="193"/>
                  </a:cubicBezTo>
                  <a:cubicBezTo>
                    <a:pt x="243" y="192"/>
                    <a:pt x="243" y="192"/>
                    <a:pt x="243" y="192"/>
                  </a:cubicBezTo>
                  <a:cubicBezTo>
                    <a:pt x="244" y="191"/>
                    <a:pt x="244" y="191"/>
                    <a:pt x="244" y="191"/>
                  </a:cubicBezTo>
                  <a:cubicBezTo>
                    <a:pt x="244" y="191"/>
                    <a:pt x="244" y="191"/>
                    <a:pt x="244" y="191"/>
                  </a:cubicBezTo>
                  <a:cubicBezTo>
                    <a:pt x="245" y="191"/>
                    <a:pt x="245" y="191"/>
                    <a:pt x="245" y="191"/>
                  </a:cubicBezTo>
                  <a:cubicBezTo>
                    <a:pt x="245" y="190"/>
                    <a:pt x="245" y="190"/>
                    <a:pt x="245" y="190"/>
                  </a:cubicBezTo>
                  <a:cubicBezTo>
                    <a:pt x="245" y="190"/>
                    <a:pt x="245" y="190"/>
                    <a:pt x="245" y="190"/>
                  </a:cubicBezTo>
                  <a:cubicBezTo>
                    <a:pt x="244" y="190"/>
                    <a:pt x="244" y="190"/>
                    <a:pt x="244" y="190"/>
                  </a:cubicBezTo>
                  <a:cubicBezTo>
                    <a:pt x="245" y="190"/>
                    <a:pt x="245" y="190"/>
                    <a:pt x="245" y="190"/>
                  </a:cubicBezTo>
                  <a:cubicBezTo>
                    <a:pt x="245" y="189"/>
                    <a:pt x="245" y="189"/>
                    <a:pt x="245" y="189"/>
                  </a:cubicBezTo>
                  <a:cubicBezTo>
                    <a:pt x="244" y="189"/>
                    <a:pt x="244" y="189"/>
                    <a:pt x="244" y="189"/>
                  </a:cubicBezTo>
                  <a:cubicBezTo>
                    <a:pt x="244" y="188"/>
                    <a:pt x="244" y="188"/>
                    <a:pt x="244" y="188"/>
                  </a:cubicBezTo>
                  <a:cubicBezTo>
                    <a:pt x="244" y="188"/>
                    <a:pt x="244" y="188"/>
                    <a:pt x="244" y="188"/>
                  </a:cubicBezTo>
                  <a:cubicBezTo>
                    <a:pt x="244" y="189"/>
                    <a:pt x="244" y="189"/>
                    <a:pt x="244" y="189"/>
                  </a:cubicBezTo>
                  <a:cubicBezTo>
                    <a:pt x="244" y="189"/>
                    <a:pt x="244" y="189"/>
                    <a:pt x="244" y="189"/>
                  </a:cubicBezTo>
                  <a:cubicBezTo>
                    <a:pt x="243" y="189"/>
                    <a:pt x="243" y="189"/>
                    <a:pt x="243" y="189"/>
                  </a:cubicBezTo>
                  <a:cubicBezTo>
                    <a:pt x="242" y="189"/>
                    <a:pt x="242" y="189"/>
                    <a:pt x="242" y="189"/>
                  </a:cubicBezTo>
                  <a:cubicBezTo>
                    <a:pt x="242" y="188"/>
                    <a:pt x="242" y="188"/>
                    <a:pt x="242" y="188"/>
                  </a:cubicBezTo>
                  <a:cubicBezTo>
                    <a:pt x="242" y="188"/>
                    <a:pt x="242" y="188"/>
                    <a:pt x="242" y="188"/>
                  </a:cubicBezTo>
                  <a:cubicBezTo>
                    <a:pt x="241" y="189"/>
                    <a:pt x="241" y="189"/>
                    <a:pt x="241" y="189"/>
                  </a:cubicBezTo>
                  <a:cubicBezTo>
                    <a:pt x="240" y="189"/>
                    <a:pt x="240" y="189"/>
                    <a:pt x="240" y="189"/>
                  </a:cubicBezTo>
                  <a:cubicBezTo>
                    <a:pt x="240" y="188"/>
                    <a:pt x="240" y="188"/>
                    <a:pt x="240" y="188"/>
                  </a:cubicBezTo>
                  <a:cubicBezTo>
                    <a:pt x="240" y="188"/>
                    <a:pt x="240" y="188"/>
                    <a:pt x="240" y="188"/>
                  </a:cubicBezTo>
                  <a:cubicBezTo>
                    <a:pt x="241" y="188"/>
                    <a:pt x="241" y="188"/>
                    <a:pt x="241" y="188"/>
                  </a:cubicBezTo>
                  <a:cubicBezTo>
                    <a:pt x="242" y="187"/>
                    <a:pt x="242" y="187"/>
                    <a:pt x="242" y="187"/>
                  </a:cubicBezTo>
                  <a:cubicBezTo>
                    <a:pt x="242" y="187"/>
                    <a:pt x="242" y="187"/>
                    <a:pt x="242" y="187"/>
                  </a:cubicBezTo>
                  <a:cubicBezTo>
                    <a:pt x="241" y="187"/>
                    <a:pt x="241" y="187"/>
                    <a:pt x="241" y="187"/>
                  </a:cubicBezTo>
                  <a:cubicBezTo>
                    <a:pt x="241" y="186"/>
                    <a:pt x="241" y="186"/>
                    <a:pt x="241" y="186"/>
                  </a:cubicBezTo>
                  <a:cubicBezTo>
                    <a:pt x="241" y="185"/>
                    <a:pt x="241" y="185"/>
                    <a:pt x="241" y="185"/>
                  </a:cubicBezTo>
                  <a:cubicBezTo>
                    <a:pt x="241" y="185"/>
                    <a:pt x="241" y="185"/>
                    <a:pt x="241" y="185"/>
                  </a:cubicBezTo>
                  <a:cubicBezTo>
                    <a:pt x="241" y="184"/>
                    <a:pt x="241" y="184"/>
                    <a:pt x="241" y="184"/>
                  </a:cubicBezTo>
                  <a:cubicBezTo>
                    <a:pt x="241" y="184"/>
                    <a:pt x="241" y="184"/>
                    <a:pt x="241" y="184"/>
                  </a:cubicBezTo>
                  <a:cubicBezTo>
                    <a:pt x="240" y="183"/>
                    <a:pt x="240" y="183"/>
                    <a:pt x="240" y="183"/>
                  </a:cubicBezTo>
                  <a:cubicBezTo>
                    <a:pt x="239" y="182"/>
                    <a:pt x="239" y="182"/>
                    <a:pt x="239" y="182"/>
                  </a:cubicBezTo>
                  <a:cubicBezTo>
                    <a:pt x="239" y="182"/>
                    <a:pt x="239" y="182"/>
                    <a:pt x="239" y="182"/>
                  </a:cubicBezTo>
                  <a:cubicBezTo>
                    <a:pt x="238" y="181"/>
                    <a:pt x="238" y="181"/>
                    <a:pt x="238" y="181"/>
                  </a:cubicBezTo>
                  <a:cubicBezTo>
                    <a:pt x="238" y="181"/>
                    <a:pt x="238" y="181"/>
                    <a:pt x="238" y="181"/>
                  </a:cubicBezTo>
                  <a:cubicBezTo>
                    <a:pt x="238" y="181"/>
                    <a:pt x="238" y="181"/>
                    <a:pt x="238" y="181"/>
                  </a:cubicBezTo>
                  <a:cubicBezTo>
                    <a:pt x="238" y="180"/>
                    <a:pt x="238" y="180"/>
                    <a:pt x="238" y="180"/>
                  </a:cubicBezTo>
                  <a:cubicBezTo>
                    <a:pt x="237" y="179"/>
                    <a:pt x="237" y="179"/>
                    <a:pt x="237" y="179"/>
                  </a:cubicBezTo>
                  <a:cubicBezTo>
                    <a:pt x="236" y="179"/>
                    <a:pt x="236" y="179"/>
                    <a:pt x="236" y="179"/>
                  </a:cubicBezTo>
                  <a:cubicBezTo>
                    <a:pt x="235" y="179"/>
                    <a:pt x="235" y="179"/>
                    <a:pt x="235" y="179"/>
                  </a:cubicBezTo>
                  <a:cubicBezTo>
                    <a:pt x="234" y="178"/>
                    <a:pt x="234" y="178"/>
                    <a:pt x="234" y="178"/>
                  </a:cubicBezTo>
                  <a:cubicBezTo>
                    <a:pt x="235" y="177"/>
                    <a:pt x="235" y="177"/>
                    <a:pt x="235" y="177"/>
                  </a:cubicBezTo>
                  <a:cubicBezTo>
                    <a:pt x="235" y="177"/>
                    <a:pt x="235" y="177"/>
                    <a:pt x="235" y="177"/>
                  </a:cubicBezTo>
                  <a:cubicBezTo>
                    <a:pt x="234" y="177"/>
                    <a:pt x="234" y="177"/>
                    <a:pt x="234" y="177"/>
                  </a:cubicBezTo>
                  <a:cubicBezTo>
                    <a:pt x="234" y="176"/>
                    <a:pt x="234" y="176"/>
                    <a:pt x="234" y="176"/>
                  </a:cubicBezTo>
                  <a:cubicBezTo>
                    <a:pt x="234" y="176"/>
                    <a:pt x="234" y="176"/>
                    <a:pt x="234" y="176"/>
                  </a:cubicBezTo>
                  <a:cubicBezTo>
                    <a:pt x="233" y="177"/>
                    <a:pt x="233" y="177"/>
                    <a:pt x="233" y="177"/>
                  </a:cubicBezTo>
                  <a:cubicBezTo>
                    <a:pt x="233" y="178"/>
                    <a:pt x="233" y="178"/>
                    <a:pt x="233" y="178"/>
                  </a:cubicBezTo>
                  <a:cubicBezTo>
                    <a:pt x="232" y="178"/>
                    <a:pt x="232" y="178"/>
                    <a:pt x="232" y="178"/>
                  </a:cubicBezTo>
                  <a:cubicBezTo>
                    <a:pt x="232" y="178"/>
                    <a:pt x="232" y="178"/>
                    <a:pt x="232" y="178"/>
                  </a:cubicBezTo>
                  <a:cubicBezTo>
                    <a:pt x="232" y="177"/>
                    <a:pt x="232" y="177"/>
                    <a:pt x="232" y="177"/>
                  </a:cubicBezTo>
                  <a:cubicBezTo>
                    <a:pt x="232" y="176"/>
                    <a:pt x="232" y="176"/>
                    <a:pt x="232" y="176"/>
                  </a:cubicBezTo>
                  <a:cubicBezTo>
                    <a:pt x="232" y="175"/>
                    <a:pt x="232" y="175"/>
                    <a:pt x="232" y="175"/>
                  </a:cubicBezTo>
                  <a:cubicBezTo>
                    <a:pt x="232" y="175"/>
                    <a:pt x="232" y="175"/>
                    <a:pt x="232" y="175"/>
                  </a:cubicBezTo>
                  <a:cubicBezTo>
                    <a:pt x="233" y="175"/>
                    <a:pt x="233" y="175"/>
                    <a:pt x="233" y="175"/>
                  </a:cubicBezTo>
                  <a:cubicBezTo>
                    <a:pt x="233" y="175"/>
                    <a:pt x="233" y="175"/>
                    <a:pt x="233" y="175"/>
                  </a:cubicBezTo>
                  <a:cubicBezTo>
                    <a:pt x="233" y="174"/>
                    <a:pt x="233" y="174"/>
                    <a:pt x="233" y="174"/>
                  </a:cubicBezTo>
                  <a:cubicBezTo>
                    <a:pt x="232" y="174"/>
                    <a:pt x="232" y="174"/>
                    <a:pt x="232" y="174"/>
                  </a:cubicBezTo>
                  <a:cubicBezTo>
                    <a:pt x="232" y="174"/>
                    <a:pt x="232" y="174"/>
                    <a:pt x="232" y="174"/>
                  </a:cubicBezTo>
                  <a:cubicBezTo>
                    <a:pt x="232" y="173"/>
                    <a:pt x="232" y="173"/>
                    <a:pt x="232" y="173"/>
                  </a:cubicBezTo>
                  <a:cubicBezTo>
                    <a:pt x="232" y="172"/>
                    <a:pt x="232" y="172"/>
                    <a:pt x="232" y="172"/>
                  </a:cubicBezTo>
                  <a:cubicBezTo>
                    <a:pt x="232" y="172"/>
                    <a:pt x="232" y="172"/>
                    <a:pt x="232" y="172"/>
                  </a:cubicBezTo>
                  <a:cubicBezTo>
                    <a:pt x="230" y="173"/>
                    <a:pt x="230" y="173"/>
                    <a:pt x="230" y="173"/>
                  </a:cubicBezTo>
                  <a:cubicBezTo>
                    <a:pt x="229" y="174"/>
                    <a:pt x="229" y="174"/>
                    <a:pt x="229" y="174"/>
                  </a:cubicBezTo>
                  <a:cubicBezTo>
                    <a:pt x="229" y="175"/>
                    <a:pt x="229" y="175"/>
                    <a:pt x="229" y="175"/>
                  </a:cubicBezTo>
                  <a:cubicBezTo>
                    <a:pt x="228" y="176"/>
                    <a:pt x="228" y="176"/>
                    <a:pt x="228" y="176"/>
                  </a:cubicBezTo>
                  <a:cubicBezTo>
                    <a:pt x="228" y="177"/>
                    <a:pt x="228" y="177"/>
                    <a:pt x="228" y="177"/>
                  </a:cubicBezTo>
                  <a:cubicBezTo>
                    <a:pt x="227" y="177"/>
                    <a:pt x="227" y="177"/>
                    <a:pt x="227" y="177"/>
                  </a:cubicBezTo>
                  <a:cubicBezTo>
                    <a:pt x="227" y="178"/>
                    <a:pt x="227" y="178"/>
                    <a:pt x="227" y="178"/>
                  </a:cubicBezTo>
                  <a:cubicBezTo>
                    <a:pt x="226" y="179"/>
                    <a:pt x="226" y="179"/>
                    <a:pt x="226" y="179"/>
                  </a:cubicBezTo>
                  <a:cubicBezTo>
                    <a:pt x="227" y="180"/>
                    <a:pt x="227" y="180"/>
                    <a:pt x="227" y="180"/>
                  </a:cubicBezTo>
                  <a:cubicBezTo>
                    <a:pt x="226" y="180"/>
                    <a:pt x="226" y="180"/>
                    <a:pt x="226" y="180"/>
                  </a:cubicBezTo>
                  <a:cubicBezTo>
                    <a:pt x="226" y="181"/>
                    <a:pt x="226" y="181"/>
                    <a:pt x="226" y="181"/>
                  </a:cubicBezTo>
                  <a:cubicBezTo>
                    <a:pt x="226" y="181"/>
                    <a:pt x="226" y="181"/>
                    <a:pt x="226" y="181"/>
                  </a:cubicBezTo>
                  <a:cubicBezTo>
                    <a:pt x="225" y="182"/>
                    <a:pt x="225" y="182"/>
                    <a:pt x="225" y="182"/>
                  </a:cubicBezTo>
                  <a:cubicBezTo>
                    <a:pt x="224" y="183"/>
                    <a:pt x="224" y="183"/>
                    <a:pt x="224" y="183"/>
                  </a:cubicBezTo>
                  <a:cubicBezTo>
                    <a:pt x="224" y="184"/>
                    <a:pt x="224" y="184"/>
                    <a:pt x="224" y="184"/>
                  </a:cubicBezTo>
                  <a:cubicBezTo>
                    <a:pt x="224" y="184"/>
                    <a:pt x="224" y="184"/>
                    <a:pt x="224" y="184"/>
                  </a:cubicBezTo>
                  <a:cubicBezTo>
                    <a:pt x="224" y="186"/>
                    <a:pt x="224" y="186"/>
                    <a:pt x="224" y="186"/>
                  </a:cubicBezTo>
                  <a:cubicBezTo>
                    <a:pt x="224" y="186"/>
                    <a:pt x="224" y="186"/>
                    <a:pt x="224" y="186"/>
                  </a:cubicBezTo>
                  <a:cubicBezTo>
                    <a:pt x="223" y="186"/>
                    <a:pt x="223" y="186"/>
                    <a:pt x="223" y="186"/>
                  </a:cubicBezTo>
                  <a:cubicBezTo>
                    <a:pt x="221" y="187"/>
                    <a:pt x="221" y="187"/>
                    <a:pt x="221" y="187"/>
                  </a:cubicBezTo>
                  <a:cubicBezTo>
                    <a:pt x="221" y="187"/>
                    <a:pt x="221" y="187"/>
                    <a:pt x="221" y="187"/>
                  </a:cubicBezTo>
                  <a:cubicBezTo>
                    <a:pt x="221" y="189"/>
                    <a:pt x="221" y="189"/>
                    <a:pt x="221" y="189"/>
                  </a:cubicBezTo>
                  <a:cubicBezTo>
                    <a:pt x="221" y="190"/>
                    <a:pt x="221" y="190"/>
                    <a:pt x="221" y="190"/>
                  </a:cubicBezTo>
                  <a:close/>
                  <a:moveTo>
                    <a:pt x="228" y="201"/>
                  </a:moveTo>
                  <a:cubicBezTo>
                    <a:pt x="228" y="201"/>
                    <a:pt x="228" y="201"/>
                    <a:pt x="228" y="201"/>
                  </a:cubicBezTo>
                  <a:cubicBezTo>
                    <a:pt x="229" y="201"/>
                    <a:pt x="229" y="201"/>
                    <a:pt x="229" y="201"/>
                  </a:cubicBezTo>
                  <a:cubicBezTo>
                    <a:pt x="229" y="200"/>
                    <a:pt x="229" y="200"/>
                    <a:pt x="229" y="200"/>
                  </a:cubicBezTo>
                  <a:cubicBezTo>
                    <a:pt x="230" y="200"/>
                    <a:pt x="230" y="200"/>
                    <a:pt x="230" y="200"/>
                  </a:cubicBezTo>
                  <a:cubicBezTo>
                    <a:pt x="230" y="201"/>
                    <a:pt x="230" y="201"/>
                    <a:pt x="230" y="201"/>
                  </a:cubicBezTo>
                  <a:cubicBezTo>
                    <a:pt x="231" y="201"/>
                    <a:pt x="231" y="201"/>
                    <a:pt x="231" y="201"/>
                  </a:cubicBezTo>
                  <a:cubicBezTo>
                    <a:pt x="231" y="201"/>
                    <a:pt x="231" y="201"/>
                    <a:pt x="231" y="201"/>
                  </a:cubicBezTo>
                  <a:cubicBezTo>
                    <a:pt x="232" y="200"/>
                    <a:pt x="232" y="200"/>
                    <a:pt x="232" y="200"/>
                  </a:cubicBezTo>
                  <a:cubicBezTo>
                    <a:pt x="233" y="200"/>
                    <a:pt x="233" y="200"/>
                    <a:pt x="233" y="200"/>
                  </a:cubicBezTo>
                  <a:cubicBezTo>
                    <a:pt x="234" y="199"/>
                    <a:pt x="234" y="199"/>
                    <a:pt x="234" y="199"/>
                  </a:cubicBezTo>
                  <a:cubicBezTo>
                    <a:pt x="235" y="198"/>
                    <a:pt x="235" y="198"/>
                    <a:pt x="235" y="198"/>
                  </a:cubicBezTo>
                  <a:cubicBezTo>
                    <a:pt x="235" y="198"/>
                    <a:pt x="235" y="198"/>
                    <a:pt x="235" y="198"/>
                  </a:cubicBezTo>
                  <a:cubicBezTo>
                    <a:pt x="236" y="198"/>
                    <a:pt x="236" y="198"/>
                    <a:pt x="236" y="198"/>
                  </a:cubicBezTo>
                  <a:cubicBezTo>
                    <a:pt x="236" y="197"/>
                    <a:pt x="236" y="197"/>
                    <a:pt x="236" y="197"/>
                  </a:cubicBezTo>
                  <a:cubicBezTo>
                    <a:pt x="237" y="197"/>
                    <a:pt x="237" y="197"/>
                    <a:pt x="237" y="197"/>
                  </a:cubicBezTo>
                  <a:cubicBezTo>
                    <a:pt x="237" y="196"/>
                    <a:pt x="237" y="196"/>
                    <a:pt x="237" y="196"/>
                  </a:cubicBezTo>
                  <a:cubicBezTo>
                    <a:pt x="236" y="196"/>
                    <a:pt x="236" y="196"/>
                    <a:pt x="236" y="196"/>
                  </a:cubicBezTo>
                  <a:cubicBezTo>
                    <a:pt x="236" y="196"/>
                    <a:pt x="236" y="196"/>
                    <a:pt x="236" y="196"/>
                  </a:cubicBezTo>
                  <a:cubicBezTo>
                    <a:pt x="235" y="196"/>
                    <a:pt x="235" y="196"/>
                    <a:pt x="235" y="196"/>
                  </a:cubicBezTo>
                  <a:cubicBezTo>
                    <a:pt x="234" y="196"/>
                    <a:pt x="234" y="196"/>
                    <a:pt x="234" y="196"/>
                  </a:cubicBezTo>
                  <a:cubicBezTo>
                    <a:pt x="234" y="196"/>
                    <a:pt x="234" y="196"/>
                    <a:pt x="234" y="196"/>
                  </a:cubicBezTo>
                  <a:cubicBezTo>
                    <a:pt x="233" y="196"/>
                    <a:pt x="233" y="196"/>
                    <a:pt x="233" y="196"/>
                  </a:cubicBezTo>
                  <a:cubicBezTo>
                    <a:pt x="233" y="197"/>
                    <a:pt x="233" y="197"/>
                    <a:pt x="233" y="197"/>
                  </a:cubicBezTo>
                  <a:cubicBezTo>
                    <a:pt x="232" y="197"/>
                    <a:pt x="232" y="197"/>
                    <a:pt x="232" y="197"/>
                  </a:cubicBezTo>
                  <a:cubicBezTo>
                    <a:pt x="232" y="196"/>
                    <a:pt x="232" y="196"/>
                    <a:pt x="232" y="196"/>
                  </a:cubicBezTo>
                  <a:cubicBezTo>
                    <a:pt x="232" y="196"/>
                    <a:pt x="232" y="196"/>
                    <a:pt x="232" y="196"/>
                  </a:cubicBezTo>
                  <a:cubicBezTo>
                    <a:pt x="231" y="196"/>
                    <a:pt x="231" y="196"/>
                    <a:pt x="231" y="196"/>
                  </a:cubicBezTo>
                  <a:cubicBezTo>
                    <a:pt x="230" y="197"/>
                    <a:pt x="230" y="197"/>
                    <a:pt x="230" y="197"/>
                  </a:cubicBezTo>
                  <a:cubicBezTo>
                    <a:pt x="230" y="198"/>
                    <a:pt x="230" y="198"/>
                    <a:pt x="230" y="198"/>
                  </a:cubicBezTo>
                  <a:cubicBezTo>
                    <a:pt x="229" y="198"/>
                    <a:pt x="229" y="198"/>
                    <a:pt x="229" y="198"/>
                  </a:cubicBezTo>
                  <a:cubicBezTo>
                    <a:pt x="228" y="198"/>
                    <a:pt x="228" y="198"/>
                    <a:pt x="228" y="198"/>
                  </a:cubicBezTo>
                  <a:cubicBezTo>
                    <a:pt x="228" y="199"/>
                    <a:pt x="228" y="199"/>
                    <a:pt x="228" y="199"/>
                  </a:cubicBezTo>
                  <a:cubicBezTo>
                    <a:pt x="228" y="199"/>
                    <a:pt x="228" y="199"/>
                    <a:pt x="228" y="199"/>
                  </a:cubicBezTo>
                  <a:cubicBezTo>
                    <a:pt x="228" y="200"/>
                    <a:pt x="228" y="200"/>
                    <a:pt x="228" y="200"/>
                  </a:cubicBezTo>
                  <a:cubicBezTo>
                    <a:pt x="228" y="201"/>
                    <a:pt x="228" y="201"/>
                    <a:pt x="228" y="201"/>
                  </a:cubicBezTo>
                  <a:cubicBezTo>
                    <a:pt x="228" y="201"/>
                    <a:pt x="228" y="201"/>
                    <a:pt x="228" y="201"/>
                  </a:cubicBezTo>
                  <a:close/>
                  <a:moveTo>
                    <a:pt x="300" y="206"/>
                  </a:moveTo>
                  <a:cubicBezTo>
                    <a:pt x="300" y="207"/>
                    <a:pt x="300" y="207"/>
                    <a:pt x="300" y="207"/>
                  </a:cubicBezTo>
                  <a:cubicBezTo>
                    <a:pt x="301" y="207"/>
                    <a:pt x="301" y="207"/>
                    <a:pt x="301" y="207"/>
                  </a:cubicBezTo>
                  <a:cubicBezTo>
                    <a:pt x="301" y="207"/>
                    <a:pt x="301" y="207"/>
                    <a:pt x="301" y="207"/>
                  </a:cubicBezTo>
                  <a:cubicBezTo>
                    <a:pt x="302" y="207"/>
                    <a:pt x="302" y="207"/>
                    <a:pt x="302" y="207"/>
                  </a:cubicBezTo>
                  <a:cubicBezTo>
                    <a:pt x="302" y="207"/>
                    <a:pt x="302" y="207"/>
                    <a:pt x="302" y="207"/>
                  </a:cubicBezTo>
                  <a:cubicBezTo>
                    <a:pt x="302" y="206"/>
                    <a:pt x="302" y="206"/>
                    <a:pt x="302" y="206"/>
                  </a:cubicBezTo>
                  <a:cubicBezTo>
                    <a:pt x="302" y="206"/>
                    <a:pt x="302" y="206"/>
                    <a:pt x="302" y="206"/>
                  </a:cubicBezTo>
                  <a:cubicBezTo>
                    <a:pt x="302" y="206"/>
                    <a:pt x="302" y="206"/>
                    <a:pt x="302" y="206"/>
                  </a:cubicBezTo>
                  <a:cubicBezTo>
                    <a:pt x="301" y="206"/>
                    <a:pt x="301" y="206"/>
                    <a:pt x="301" y="206"/>
                  </a:cubicBezTo>
                  <a:cubicBezTo>
                    <a:pt x="300" y="206"/>
                    <a:pt x="300" y="206"/>
                    <a:pt x="300" y="206"/>
                  </a:cubicBezTo>
                  <a:cubicBezTo>
                    <a:pt x="300" y="206"/>
                    <a:pt x="300" y="206"/>
                    <a:pt x="300" y="206"/>
                  </a:cubicBezTo>
                  <a:close/>
                  <a:moveTo>
                    <a:pt x="277" y="201"/>
                  </a:moveTo>
                  <a:cubicBezTo>
                    <a:pt x="278" y="201"/>
                    <a:pt x="278" y="201"/>
                    <a:pt x="278" y="201"/>
                  </a:cubicBezTo>
                  <a:cubicBezTo>
                    <a:pt x="278" y="202"/>
                    <a:pt x="278" y="202"/>
                    <a:pt x="278" y="202"/>
                  </a:cubicBezTo>
                  <a:cubicBezTo>
                    <a:pt x="279" y="202"/>
                    <a:pt x="279" y="202"/>
                    <a:pt x="279" y="202"/>
                  </a:cubicBezTo>
                  <a:cubicBezTo>
                    <a:pt x="278" y="202"/>
                    <a:pt x="278" y="202"/>
                    <a:pt x="278" y="202"/>
                  </a:cubicBezTo>
                  <a:cubicBezTo>
                    <a:pt x="279" y="203"/>
                    <a:pt x="279" y="203"/>
                    <a:pt x="279" y="203"/>
                  </a:cubicBezTo>
                  <a:cubicBezTo>
                    <a:pt x="279" y="203"/>
                    <a:pt x="279" y="203"/>
                    <a:pt x="279" y="203"/>
                  </a:cubicBezTo>
                  <a:cubicBezTo>
                    <a:pt x="279" y="203"/>
                    <a:pt x="279" y="203"/>
                    <a:pt x="279" y="203"/>
                  </a:cubicBezTo>
                  <a:cubicBezTo>
                    <a:pt x="280" y="203"/>
                    <a:pt x="280" y="203"/>
                    <a:pt x="280" y="203"/>
                  </a:cubicBezTo>
                  <a:cubicBezTo>
                    <a:pt x="280" y="203"/>
                    <a:pt x="280" y="203"/>
                    <a:pt x="280" y="203"/>
                  </a:cubicBezTo>
                  <a:cubicBezTo>
                    <a:pt x="280" y="203"/>
                    <a:pt x="280" y="203"/>
                    <a:pt x="280" y="203"/>
                  </a:cubicBezTo>
                  <a:cubicBezTo>
                    <a:pt x="280" y="202"/>
                    <a:pt x="280" y="202"/>
                    <a:pt x="280" y="202"/>
                  </a:cubicBezTo>
                  <a:cubicBezTo>
                    <a:pt x="280" y="202"/>
                    <a:pt x="280" y="202"/>
                    <a:pt x="280" y="202"/>
                  </a:cubicBezTo>
                  <a:cubicBezTo>
                    <a:pt x="279" y="202"/>
                    <a:pt x="279" y="202"/>
                    <a:pt x="279" y="202"/>
                  </a:cubicBezTo>
                  <a:cubicBezTo>
                    <a:pt x="279" y="201"/>
                    <a:pt x="279" y="201"/>
                    <a:pt x="279" y="201"/>
                  </a:cubicBezTo>
                  <a:cubicBezTo>
                    <a:pt x="278" y="201"/>
                    <a:pt x="278" y="201"/>
                    <a:pt x="278" y="201"/>
                  </a:cubicBezTo>
                  <a:cubicBezTo>
                    <a:pt x="278" y="201"/>
                    <a:pt x="278" y="201"/>
                    <a:pt x="278" y="201"/>
                  </a:cubicBezTo>
                  <a:cubicBezTo>
                    <a:pt x="277" y="201"/>
                    <a:pt x="277" y="201"/>
                    <a:pt x="277" y="201"/>
                  </a:cubicBezTo>
                  <a:close/>
                  <a:moveTo>
                    <a:pt x="299" y="212"/>
                  </a:moveTo>
                  <a:cubicBezTo>
                    <a:pt x="298" y="211"/>
                    <a:pt x="298" y="211"/>
                    <a:pt x="298" y="211"/>
                  </a:cubicBezTo>
                  <a:cubicBezTo>
                    <a:pt x="298" y="211"/>
                    <a:pt x="298" y="211"/>
                    <a:pt x="298" y="211"/>
                  </a:cubicBezTo>
                  <a:cubicBezTo>
                    <a:pt x="298" y="210"/>
                    <a:pt x="298" y="210"/>
                    <a:pt x="298" y="210"/>
                  </a:cubicBezTo>
                  <a:cubicBezTo>
                    <a:pt x="298" y="210"/>
                    <a:pt x="298" y="210"/>
                    <a:pt x="298" y="210"/>
                  </a:cubicBezTo>
                  <a:cubicBezTo>
                    <a:pt x="298" y="210"/>
                    <a:pt x="298" y="210"/>
                    <a:pt x="298" y="210"/>
                  </a:cubicBezTo>
                  <a:cubicBezTo>
                    <a:pt x="298" y="210"/>
                    <a:pt x="298" y="210"/>
                    <a:pt x="298" y="210"/>
                  </a:cubicBezTo>
                  <a:cubicBezTo>
                    <a:pt x="298" y="210"/>
                    <a:pt x="298" y="210"/>
                    <a:pt x="298" y="210"/>
                  </a:cubicBezTo>
                  <a:cubicBezTo>
                    <a:pt x="299" y="211"/>
                    <a:pt x="299" y="211"/>
                    <a:pt x="299" y="211"/>
                  </a:cubicBezTo>
                  <a:cubicBezTo>
                    <a:pt x="299" y="211"/>
                    <a:pt x="299" y="211"/>
                    <a:pt x="299" y="211"/>
                  </a:cubicBezTo>
                  <a:cubicBezTo>
                    <a:pt x="299" y="212"/>
                    <a:pt x="299" y="212"/>
                    <a:pt x="299" y="212"/>
                  </a:cubicBezTo>
                  <a:close/>
                  <a:moveTo>
                    <a:pt x="298" y="214"/>
                  </a:moveTo>
                  <a:cubicBezTo>
                    <a:pt x="298" y="214"/>
                    <a:pt x="298" y="214"/>
                    <a:pt x="298" y="214"/>
                  </a:cubicBezTo>
                  <a:cubicBezTo>
                    <a:pt x="298" y="213"/>
                    <a:pt x="298" y="213"/>
                    <a:pt x="298" y="213"/>
                  </a:cubicBezTo>
                  <a:cubicBezTo>
                    <a:pt x="297" y="213"/>
                    <a:pt x="297" y="213"/>
                    <a:pt x="297" y="213"/>
                  </a:cubicBezTo>
                  <a:cubicBezTo>
                    <a:pt x="297" y="213"/>
                    <a:pt x="297" y="213"/>
                    <a:pt x="297" y="213"/>
                  </a:cubicBezTo>
                  <a:cubicBezTo>
                    <a:pt x="296" y="212"/>
                    <a:pt x="296" y="212"/>
                    <a:pt x="296" y="212"/>
                  </a:cubicBezTo>
                  <a:cubicBezTo>
                    <a:pt x="296" y="212"/>
                    <a:pt x="296" y="212"/>
                    <a:pt x="296" y="212"/>
                  </a:cubicBezTo>
                  <a:cubicBezTo>
                    <a:pt x="297" y="212"/>
                    <a:pt x="297" y="212"/>
                    <a:pt x="297" y="212"/>
                  </a:cubicBezTo>
                  <a:cubicBezTo>
                    <a:pt x="297" y="212"/>
                    <a:pt x="297" y="212"/>
                    <a:pt x="297" y="212"/>
                  </a:cubicBezTo>
                  <a:cubicBezTo>
                    <a:pt x="298" y="212"/>
                    <a:pt x="298" y="212"/>
                    <a:pt x="298" y="212"/>
                  </a:cubicBezTo>
                  <a:cubicBezTo>
                    <a:pt x="299" y="212"/>
                    <a:pt x="299" y="212"/>
                    <a:pt x="299" y="212"/>
                  </a:cubicBezTo>
                  <a:cubicBezTo>
                    <a:pt x="299" y="213"/>
                    <a:pt x="299" y="213"/>
                    <a:pt x="299" y="213"/>
                  </a:cubicBezTo>
                  <a:cubicBezTo>
                    <a:pt x="299" y="213"/>
                    <a:pt x="299" y="213"/>
                    <a:pt x="299" y="213"/>
                  </a:cubicBezTo>
                  <a:cubicBezTo>
                    <a:pt x="299" y="213"/>
                    <a:pt x="299" y="213"/>
                    <a:pt x="299" y="213"/>
                  </a:cubicBezTo>
                  <a:cubicBezTo>
                    <a:pt x="298" y="214"/>
                    <a:pt x="298" y="214"/>
                    <a:pt x="298" y="214"/>
                  </a:cubicBezTo>
                  <a:cubicBezTo>
                    <a:pt x="298" y="214"/>
                    <a:pt x="298" y="214"/>
                    <a:pt x="298" y="214"/>
                  </a:cubicBezTo>
                  <a:cubicBezTo>
                    <a:pt x="298" y="214"/>
                    <a:pt x="298" y="214"/>
                    <a:pt x="298" y="214"/>
                  </a:cubicBezTo>
                  <a:close/>
                  <a:moveTo>
                    <a:pt x="276" y="226"/>
                  </a:moveTo>
                  <a:cubicBezTo>
                    <a:pt x="276" y="227"/>
                    <a:pt x="276" y="227"/>
                    <a:pt x="276" y="227"/>
                  </a:cubicBezTo>
                  <a:cubicBezTo>
                    <a:pt x="276" y="226"/>
                    <a:pt x="276" y="226"/>
                    <a:pt x="276" y="226"/>
                  </a:cubicBezTo>
                  <a:cubicBezTo>
                    <a:pt x="276" y="226"/>
                    <a:pt x="276" y="226"/>
                    <a:pt x="276" y="226"/>
                  </a:cubicBezTo>
                  <a:close/>
                  <a:moveTo>
                    <a:pt x="276" y="226"/>
                  </a:moveTo>
                  <a:cubicBezTo>
                    <a:pt x="276" y="227"/>
                    <a:pt x="276" y="227"/>
                    <a:pt x="276" y="227"/>
                  </a:cubicBezTo>
                  <a:cubicBezTo>
                    <a:pt x="276" y="227"/>
                    <a:pt x="276" y="227"/>
                    <a:pt x="276" y="227"/>
                  </a:cubicBezTo>
                  <a:cubicBezTo>
                    <a:pt x="276" y="226"/>
                    <a:pt x="276" y="226"/>
                    <a:pt x="276" y="226"/>
                  </a:cubicBezTo>
                  <a:close/>
                  <a:moveTo>
                    <a:pt x="277" y="226"/>
                  </a:moveTo>
                  <a:cubicBezTo>
                    <a:pt x="277" y="227"/>
                    <a:pt x="277" y="227"/>
                    <a:pt x="277" y="227"/>
                  </a:cubicBezTo>
                  <a:cubicBezTo>
                    <a:pt x="277" y="227"/>
                    <a:pt x="277" y="227"/>
                    <a:pt x="277" y="227"/>
                  </a:cubicBezTo>
                  <a:cubicBezTo>
                    <a:pt x="277" y="228"/>
                    <a:pt x="277" y="228"/>
                    <a:pt x="277" y="228"/>
                  </a:cubicBezTo>
                  <a:cubicBezTo>
                    <a:pt x="277" y="227"/>
                    <a:pt x="277" y="227"/>
                    <a:pt x="277" y="227"/>
                  </a:cubicBezTo>
                  <a:cubicBezTo>
                    <a:pt x="277" y="227"/>
                    <a:pt x="277" y="227"/>
                    <a:pt x="277" y="227"/>
                  </a:cubicBezTo>
                  <a:cubicBezTo>
                    <a:pt x="277" y="226"/>
                    <a:pt x="277" y="226"/>
                    <a:pt x="277" y="226"/>
                  </a:cubicBezTo>
                  <a:close/>
                  <a:moveTo>
                    <a:pt x="283" y="220"/>
                  </a:moveTo>
                  <a:cubicBezTo>
                    <a:pt x="283" y="220"/>
                    <a:pt x="283" y="220"/>
                    <a:pt x="283" y="220"/>
                  </a:cubicBezTo>
                  <a:cubicBezTo>
                    <a:pt x="283" y="219"/>
                    <a:pt x="283" y="219"/>
                    <a:pt x="283" y="219"/>
                  </a:cubicBezTo>
                  <a:cubicBezTo>
                    <a:pt x="283" y="219"/>
                    <a:pt x="283" y="219"/>
                    <a:pt x="283" y="219"/>
                  </a:cubicBezTo>
                  <a:cubicBezTo>
                    <a:pt x="283" y="218"/>
                    <a:pt x="283" y="218"/>
                    <a:pt x="283" y="218"/>
                  </a:cubicBezTo>
                  <a:cubicBezTo>
                    <a:pt x="284" y="218"/>
                    <a:pt x="284" y="218"/>
                    <a:pt x="284" y="218"/>
                  </a:cubicBezTo>
                  <a:cubicBezTo>
                    <a:pt x="285" y="217"/>
                    <a:pt x="285" y="217"/>
                    <a:pt x="285" y="217"/>
                  </a:cubicBezTo>
                  <a:cubicBezTo>
                    <a:pt x="285" y="218"/>
                    <a:pt x="285" y="218"/>
                    <a:pt x="285" y="218"/>
                  </a:cubicBezTo>
                  <a:cubicBezTo>
                    <a:pt x="285" y="218"/>
                    <a:pt x="285" y="218"/>
                    <a:pt x="285" y="218"/>
                  </a:cubicBezTo>
                  <a:cubicBezTo>
                    <a:pt x="285" y="218"/>
                    <a:pt x="285" y="218"/>
                    <a:pt x="285" y="218"/>
                  </a:cubicBezTo>
                  <a:cubicBezTo>
                    <a:pt x="285" y="219"/>
                    <a:pt x="285" y="219"/>
                    <a:pt x="285" y="219"/>
                  </a:cubicBezTo>
                  <a:cubicBezTo>
                    <a:pt x="285" y="219"/>
                    <a:pt x="285" y="219"/>
                    <a:pt x="285" y="219"/>
                  </a:cubicBezTo>
                  <a:cubicBezTo>
                    <a:pt x="284" y="220"/>
                    <a:pt x="284" y="220"/>
                    <a:pt x="284" y="220"/>
                  </a:cubicBezTo>
                  <a:cubicBezTo>
                    <a:pt x="284" y="220"/>
                    <a:pt x="284" y="220"/>
                    <a:pt x="284" y="220"/>
                  </a:cubicBezTo>
                  <a:cubicBezTo>
                    <a:pt x="283" y="220"/>
                    <a:pt x="283" y="220"/>
                    <a:pt x="283" y="220"/>
                  </a:cubicBezTo>
                  <a:cubicBezTo>
                    <a:pt x="283" y="220"/>
                    <a:pt x="283" y="220"/>
                    <a:pt x="283" y="220"/>
                  </a:cubicBezTo>
                  <a:close/>
                  <a:moveTo>
                    <a:pt x="263" y="200"/>
                  </a:moveTo>
                  <a:cubicBezTo>
                    <a:pt x="264" y="201"/>
                    <a:pt x="264" y="201"/>
                    <a:pt x="264" y="201"/>
                  </a:cubicBezTo>
                  <a:cubicBezTo>
                    <a:pt x="265" y="201"/>
                    <a:pt x="265" y="201"/>
                    <a:pt x="265" y="201"/>
                  </a:cubicBezTo>
                  <a:cubicBezTo>
                    <a:pt x="265" y="201"/>
                    <a:pt x="265" y="201"/>
                    <a:pt x="265" y="201"/>
                  </a:cubicBezTo>
                  <a:cubicBezTo>
                    <a:pt x="266" y="202"/>
                    <a:pt x="266" y="202"/>
                    <a:pt x="266" y="202"/>
                  </a:cubicBezTo>
                  <a:cubicBezTo>
                    <a:pt x="266" y="201"/>
                    <a:pt x="266" y="201"/>
                    <a:pt x="266" y="201"/>
                  </a:cubicBezTo>
                  <a:cubicBezTo>
                    <a:pt x="265" y="201"/>
                    <a:pt x="265" y="201"/>
                    <a:pt x="265" y="201"/>
                  </a:cubicBezTo>
                  <a:cubicBezTo>
                    <a:pt x="264" y="200"/>
                    <a:pt x="264" y="200"/>
                    <a:pt x="264" y="200"/>
                  </a:cubicBezTo>
                  <a:cubicBezTo>
                    <a:pt x="264" y="200"/>
                    <a:pt x="264" y="200"/>
                    <a:pt x="264" y="200"/>
                  </a:cubicBezTo>
                  <a:cubicBezTo>
                    <a:pt x="263" y="200"/>
                    <a:pt x="263" y="200"/>
                    <a:pt x="263" y="200"/>
                  </a:cubicBezTo>
                  <a:close/>
                  <a:moveTo>
                    <a:pt x="257" y="195"/>
                  </a:moveTo>
                  <a:cubicBezTo>
                    <a:pt x="257" y="195"/>
                    <a:pt x="257" y="195"/>
                    <a:pt x="257" y="195"/>
                  </a:cubicBezTo>
                  <a:cubicBezTo>
                    <a:pt x="257" y="195"/>
                    <a:pt x="257" y="195"/>
                    <a:pt x="257" y="195"/>
                  </a:cubicBezTo>
                  <a:cubicBezTo>
                    <a:pt x="258" y="195"/>
                    <a:pt x="258" y="195"/>
                    <a:pt x="258" y="195"/>
                  </a:cubicBezTo>
                  <a:cubicBezTo>
                    <a:pt x="258" y="195"/>
                    <a:pt x="258" y="195"/>
                    <a:pt x="258" y="195"/>
                  </a:cubicBezTo>
                  <a:cubicBezTo>
                    <a:pt x="258" y="195"/>
                    <a:pt x="258" y="195"/>
                    <a:pt x="258" y="195"/>
                  </a:cubicBezTo>
                  <a:cubicBezTo>
                    <a:pt x="259" y="195"/>
                    <a:pt x="259" y="195"/>
                    <a:pt x="259" y="195"/>
                  </a:cubicBezTo>
                  <a:cubicBezTo>
                    <a:pt x="259" y="194"/>
                    <a:pt x="259" y="194"/>
                    <a:pt x="259" y="194"/>
                  </a:cubicBezTo>
                  <a:cubicBezTo>
                    <a:pt x="258" y="194"/>
                    <a:pt x="258" y="194"/>
                    <a:pt x="258" y="194"/>
                  </a:cubicBezTo>
                  <a:cubicBezTo>
                    <a:pt x="259" y="194"/>
                    <a:pt x="259" y="194"/>
                    <a:pt x="259" y="194"/>
                  </a:cubicBezTo>
                  <a:cubicBezTo>
                    <a:pt x="259" y="194"/>
                    <a:pt x="259" y="194"/>
                    <a:pt x="259" y="194"/>
                  </a:cubicBezTo>
                  <a:cubicBezTo>
                    <a:pt x="258" y="193"/>
                    <a:pt x="258" y="193"/>
                    <a:pt x="258" y="193"/>
                  </a:cubicBezTo>
                  <a:cubicBezTo>
                    <a:pt x="257" y="193"/>
                    <a:pt x="257" y="193"/>
                    <a:pt x="257" y="193"/>
                  </a:cubicBezTo>
                  <a:cubicBezTo>
                    <a:pt x="257" y="193"/>
                    <a:pt x="257" y="193"/>
                    <a:pt x="257" y="193"/>
                  </a:cubicBezTo>
                  <a:cubicBezTo>
                    <a:pt x="257" y="193"/>
                    <a:pt x="257" y="193"/>
                    <a:pt x="257" y="193"/>
                  </a:cubicBezTo>
                  <a:cubicBezTo>
                    <a:pt x="256" y="193"/>
                    <a:pt x="256" y="193"/>
                    <a:pt x="256" y="193"/>
                  </a:cubicBezTo>
                  <a:cubicBezTo>
                    <a:pt x="256" y="192"/>
                    <a:pt x="256" y="192"/>
                    <a:pt x="256" y="192"/>
                  </a:cubicBezTo>
                  <a:cubicBezTo>
                    <a:pt x="255" y="193"/>
                    <a:pt x="255" y="193"/>
                    <a:pt x="255" y="193"/>
                  </a:cubicBezTo>
                  <a:cubicBezTo>
                    <a:pt x="255" y="193"/>
                    <a:pt x="255" y="193"/>
                    <a:pt x="255" y="193"/>
                  </a:cubicBezTo>
                  <a:cubicBezTo>
                    <a:pt x="255" y="193"/>
                    <a:pt x="255" y="193"/>
                    <a:pt x="255" y="193"/>
                  </a:cubicBezTo>
                  <a:cubicBezTo>
                    <a:pt x="256" y="193"/>
                    <a:pt x="256" y="193"/>
                    <a:pt x="256" y="193"/>
                  </a:cubicBezTo>
                  <a:cubicBezTo>
                    <a:pt x="256" y="194"/>
                    <a:pt x="256" y="194"/>
                    <a:pt x="256" y="194"/>
                  </a:cubicBezTo>
                  <a:cubicBezTo>
                    <a:pt x="256" y="194"/>
                    <a:pt x="256" y="194"/>
                    <a:pt x="256" y="194"/>
                  </a:cubicBezTo>
                  <a:cubicBezTo>
                    <a:pt x="257" y="194"/>
                    <a:pt x="257" y="194"/>
                    <a:pt x="257" y="194"/>
                  </a:cubicBezTo>
                  <a:cubicBezTo>
                    <a:pt x="257" y="195"/>
                    <a:pt x="257" y="195"/>
                    <a:pt x="257" y="195"/>
                  </a:cubicBezTo>
                  <a:close/>
                  <a:moveTo>
                    <a:pt x="252" y="197"/>
                  </a:moveTo>
                  <a:cubicBezTo>
                    <a:pt x="253" y="197"/>
                    <a:pt x="253" y="197"/>
                    <a:pt x="253" y="197"/>
                  </a:cubicBezTo>
                  <a:cubicBezTo>
                    <a:pt x="253" y="197"/>
                    <a:pt x="253" y="197"/>
                    <a:pt x="253" y="197"/>
                  </a:cubicBezTo>
                  <a:cubicBezTo>
                    <a:pt x="254" y="196"/>
                    <a:pt x="254" y="196"/>
                    <a:pt x="254" y="196"/>
                  </a:cubicBezTo>
                  <a:cubicBezTo>
                    <a:pt x="254" y="196"/>
                    <a:pt x="254" y="196"/>
                    <a:pt x="254" y="196"/>
                  </a:cubicBezTo>
                  <a:cubicBezTo>
                    <a:pt x="254" y="196"/>
                    <a:pt x="254" y="196"/>
                    <a:pt x="254" y="196"/>
                  </a:cubicBezTo>
                  <a:cubicBezTo>
                    <a:pt x="254" y="196"/>
                    <a:pt x="254" y="196"/>
                    <a:pt x="254" y="196"/>
                  </a:cubicBezTo>
                  <a:cubicBezTo>
                    <a:pt x="254" y="194"/>
                    <a:pt x="254" y="194"/>
                    <a:pt x="254" y="194"/>
                  </a:cubicBezTo>
                  <a:cubicBezTo>
                    <a:pt x="254" y="194"/>
                    <a:pt x="254" y="194"/>
                    <a:pt x="254" y="194"/>
                  </a:cubicBezTo>
                  <a:cubicBezTo>
                    <a:pt x="253" y="194"/>
                    <a:pt x="253" y="194"/>
                    <a:pt x="253" y="194"/>
                  </a:cubicBezTo>
                  <a:cubicBezTo>
                    <a:pt x="252" y="194"/>
                    <a:pt x="252" y="194"/>
                    <a:pt x="252" y="194"/>
                  </a:cubicBezTo>
                  <a:cubicBezTo>
                    <a:pt x="252" y="193"/>
                    <a:pt x="252" y="193"/>
                    <a:pt x="252" y="193"/>
                  </a:cubicBezTo>
                  <a:cubicBezTo>
                    <a:pt x="252" y="194"/>
                    <a:pt x="252" y="194"/>
                    <a:pt x="252" y="194"/>
                  </a:cubicBezTo>
                  <a:cubicBezTo>
                    <a:pt x="251" y="194"/>
                    <a:pt x="251" y="194"/>
                    <a:pt x="251" y="194"/>
                  </a:cubicBezTo>
                  <a:cubicBezTo>
                    <a:pt x="250" y="193"/>
                    <a:pt x="250" y="193"/>
                    <a:pt x="250" y="193"/>
                  </a:cubicBezTo>
                  <a:cubicBezTo>
                    <a:pt x="250" y="194"/>
                    <a:pt x="250" y="194"/>
                    <a:pt x="250" y="194"/>
                  </a:cubicBezTo>
                  <a:cubicBezTo>
                    <a:pt x="250" y="194"/>
                    <a:pt x="250" y="194"/>
                    <a:pt x="250" y="194"/>
                  </a:cubicBezTo>
                  <a:cubicBezTo>
                    <a:pt x="251" y="195"/>
                    <a:pt x="251" y="195"/>
                    <a:pt x="251" y="195"/>
                  </a:cubicBezTo>
                  <a:cubicBezTo>
                    <a:pt x="251" y="196"/>
                    <a:pt x="251" y="196"/>
                    <a:pt x="251" y="196"/>
                  </a:cubicBezTo>
                  <a:cubicBezTo>
                    <a:pt x="252" y="196"/>
                    <a:pt x="252" y="196"/>
                    <a:pt x="252" y="196"/>
                  </a:cubicBezTo>
                  <a:cubicBezTo>
                    <a:pt x="252" y="197"/>
                    <a:pt x="252" y="197"/>
                    <a:pt x="252" y="197"/>
                  </a:cubicBezTo>
                  <a:cubicBezTo>
                    <a:pt x="252" y="197"/>
                    <a:pt x="252" y="197"/>
                    <a:pt x="252" y="197"/>
                  </a:cubicBezTo>
                  <a:close/>
                  <a:moveTo>
                    <a:pt x="251" y="200"/>
                  </a:moveTo>
                  <a:cubicBezTo>
                    <a:pt x="251" y="200"/>
                    <a:pt x="252" y="200"/>
                    <a:pt x="252" y="200"/>
                  </a:cubicBezTo>
                  <a:cubicBezTo>
                    <a:pt x="251" y="200"/>
                    <a:pt x="251" y="200"/>
                    <a:pt x="251" y="200"/>
                  </a:cubicBezTo>
                  <a:cubicBezTo>
                    <a:pt x="250" y="200"/>
                    <a:pt x="250" y="200"/>
                    <a:pt x="250" y="200"/>
                  </a:cubicBezTo>
                  <a:cubicBezTo>
                    <a:pt x="251" y="200"/>
                    <a:pt x="251" y="200"/>
                    <a:pt x="251" y="200"/>
                  </a:cubicBezTo>
                  <a:cubicBezTo>
                    <a:pt x="251" y="200"/>
                    <a:pt x="251" y="200"/>
                    <a:pt x="251" y="200"/>
                  </a:cubicBezTo>
                  <a:close/>
                  <a:moveTo>
                    <a:pt x="242" y="207"/>
                  </a:moveTo>
                  <a:cubicBezTo>
                    <a:pt x="242" y="207"/>
                    <a:pt x="242" y="207"/>
                    <a:pt x="242" y="207"/>
                  </a:cubicBezTo>
                  <a:cubicBezTo>
                    <a:pt x="242" y="206"/>
                    <a:pt x="242" y="206"/>
                    <a:pt x="242" y="206"/>
                  </a:cubicBezTo>
                  <a:cubicBezTo>
                    <a:pt x="242" y="206"/>
                    <a:pt x="242" y="206"/>
                    <a:pt x="242" y="206"/>
                  </a:cubicBezTo>
                  <a:cubicBezTo>
                    <a:pt x="242" y="206"/>
                    <a:pt x="242" y="206"/>
                    <a:pt x="242" y="206"/>
                  </a:cubicBezTo>
                  <a:cubicBezTo>
                    <a:pt x="243" y="205"/>
                    <a:pt x="243" y="205"/>
                    <a:pt x="243" y="205"/>
                  </a:cubicBezTo>
                  <a:cubicBezTo>
                    <a:pt x="242" y="205"/>
                    <a:pt x="242" y="205"/>
                    <a:pt x="242" y="205"/>
                  </a:cubicBezTo>
                  <a:cubicBezTo>
                    <a:pt x="242" y="205"/>
                    <a:pt x="242" y="205"/>
                    <a:pt x="242" y="205"/>
                  </a:cubicBezTo>
                  <a:cubicBezTo>
                    <a:pt x="243" y="204"/>
                    <a:pt x="243" y="204"/>
                    <a:pt x="243" y="204"/>
                  </a:cubicBezTo>
                  <a:cubicBezTo>
                    <a:pt x="244" y="203"/>
                    <a:pt x="244" y="203"/>
                    <a:pt x="244" y="203"/>
                  </a:cubicBezTo>
                  <a:cubicBezTo>
                    <a:pt x="244" y="203"/>
                    <a:pt x="244" y="203"/>
                    <a:pt x="244" y="203"/>
                  </a:cubicBezTo>
                  <a:cubicBezTo>
                    <a:pt x="244" y="203"/>
                    <a:pt x="244" y="203"/>
                    <a:pt x="244" y="203"/>
                  </a:cubicBezTo>
                  <a:cubicBezTo>
                    <a:pt x="244" y="203"/>
                    <a:pt x="244" y="203"/>
                    <a:pt x="244" y="203"/>
                  </a:cubicBezTo>
                  <a:cubicBezTo>
                    <a:pt x="244" y="202"/>
                    <a:pt x="244" y="202"/>
                    <a:pt x="244" y="202"/>
                  </a:cubicBezTo>
                  <a:cubicBezTo>
                    <a:pt x="245" y="202"/>
                    <a:pt x="245" y="202"/>
                    <a:pt x="245" y="202"/>
                  </a:cubicBezTo>
                  <a:cubicBezTo>
                    <a:pt x="245" y="201"/>
                    <a:pt x="245" y="201"/>
                    <a:pt x="245" y="201"/>
                  </a:cubicBezTo>
                  <a:cubicBezTo>
                    <a:pt x="245" y="201"/>
                    <a:pt x="245" y="201"/>
                    <a:pt x="245" y="201"/>
                  </a:cubicBezTo>
                  <a:cubicBezTo>
                    <a:pt x="245" y="201"/>
                    <a:pt x="245" y="201"/>
                    <a:pt x="245" y="201"/>
                  </a:cubicBezTo>
                  <a:cubicBezTo>
                    <a:pt x="245" y="200"/>
                    <a:pt x="245" y="200"/>
                    <a:pt x="245" y="200"/>
                  </a:cubicBezTo>
                  <a:cubicBezTo>
                    <a:pt x="244" y="201"/>
                    <a:pt x="244" y="201"/>
                    <a:pt x="244" y="201"/>
                  </a:cubicBezTo>
                  <a:cubicBezTo>
                    <a:pt x="244" y="201"/>
                    <a:pt x="244" y="201"/>
                    <a:pt x="244" y="201"/>
                  </a:cubicBezTo>
                  <a:cubicBezTo>
                    <a:pt x="243" y="200"/>
                    <a:pt x="243" y="200"/>
                    <a:pt x="243" y="200"/>
                  </a:cubicBezTo>
                  <a:cubicBezTo>
                    <a:pt x="243" y="200"/>
                    <a:pt x="243" y="200"/>
                    <a:pt x="243" y="200"/>
                  </a:cubicBezTo>
                  <a:cubicBezTo>
                    <a:pt x="243" y="200"/>
                    <a:pt x="243" y="200"/>
                    <a:pt x="243" y="200"/>
                  </a:cubicBezTo>
                  <a:cubicBezTo>
                    <a:pt x="242" y="201"/>
                    <a:pt x="242" y="201"/>
                    <a:pt x="242" y="201"/>
                  </a:cubicBezTo>
                  <a:cubicBezTo>
                    <a:pt x="241" y="201"/>
                    <a:pt x="241" y="201"/>
                    <a:pt x="241" y="201"/>
                  </a:cubicBezTo>
                  <a:cubicBezTo>
                    <a:pt x="241" y="202"/>
                    <a:pt x="241" y="202"/>
                    <a:pt x="241" y="202"/>
                  </a:cubicBezTo>
                  <a:cubicBezTo>
                    <a:pt x="241" y="202"/>
                    <a:pt x="241" y="202"/>
                    <a:pt x="241" y="202"/>
                  </a:cubicBezTo>
                  <a:cubicBezTo>
                    <a:pt x="241" y="203"/>
                    <a:pt x="241" y="203"/>
                    <a:pt x="241" y="203"/>
                  </a:cubicBezTo>
                  <a:cubicBezTo>
                    <a:pt x="240" y="203"/>
                    <a:pt x="240" y="203"/>
                    <a:pt x="240" y="203"/>
                  </a:cubicBezTo>
                  <a:cubicBezTo>
                    <a:pt x="240" y="204"/>
                    <a:pt x="240" y="204"/>
                    <a:pt x="240" y="204"/>
                  </a:cubicBezTo>
                  <a:cubicBezTo>
                    <a:pt x="240" y="204"/>
                    <a:pt x="240" y="204"/>
                    <a:pt x="240" y="204"/>
                  </a:cubicBezTo>
                  <a:cubicBezTo>
                    <a:pt x="240" y="205"/>
                    <a:pt x="240" y="205"/>
                    <a:pt x="240" y="205"/>
                  </a:cubicBezTo>
                  <a:cubicBezTo>
                    <a:pt x="240" y="205"/>
                    <a:pt x="240" y="205"/>
                    <a:pt x="240" y="205"/>
                  </a:cubicBezTo>
                  <a:cubicBezTo>
                    <a:pt x="241" y="205"/>
                    <a:pt x="241" y="205"/>
                    <a:pt x="241" y="205"/>
                  </a:cubicBezTo>
                  <a:cubicBezTo>
                    <a:pt x="241" y="206"/>
                    <a:pt x="241" y="206"/>
                    <a:pt x="241" y="206"/>
                  </a:cubicBezTo>
                  <a:cubicBezTo>
                    <a:pt x="241" y="206"/>
                    <a:pt x="241" y="206"/>
                    <a:pt x="241" y="206"/>
                  </a:cubicBezTo>
                  <a:cubicBezTo>
                    <a:pt x="242" y="207"/>
                    <a:pt x="242" y="207"/>
                    <a:pt x="242" y="207"/>
                  </a:cubicBezTo>
                  <a:close/>
                  <a:moveTo>
                    <a:pt x="233" y="240"/>
                  </a:moveTo>
                  <a:cubicBezTo>
                    <a:pt x="233" y="240"/>
                    <a:pt x="233" y="240"/>
                    <a:pt x="233" y="240"/>
                  </a:cubicBezTo>
                  <a:cubicBezTo>
                    <a:pt x="233" y="240"/>
                    <a:pt x="233" y="240"/>
                    <a:pt x="233" y="240"/>
                  </a:cubicBezTo>
                  <a:cubicBezTo>
                    <a:pt x="233" y="240"/>
                    <a:pt x="233" y="240"/>
                    <a:pt x="233" y="240"/>
                  </a:cubicBezTo>
                  <a:cubicBezTo>
                    <a:pt x="233" y="240"/>
                    <a:pt x="233" y="240"/>
                    <a:pt x="233" y="240"/>
                  </a:cubicBezTo>
                  <a:close/>
                  <a:moveTo>
                    <a:pt x="233" y="243"/>
                  </a:moveTo>
                  <a:cubicBezTo>
                    <a:pt x="234" y="243"/>
                    <a:pt x="234" y="243"/>
                    <a:pt x="234" y="243"/>
                  </a:cubicBezTo>
                  <a:cubicBezTo>
                    <a:pt x="234" y="242"/>
                    <a:pt x="234" y="242"/>
                    <a:pt x="234" y="242"/>
                  </a:cubicBezTo>
                  <a:cubicBezTo>
                    <a:pt x="234" y="242"/>
                    <a:pt x="234" y="242"/>
                    <a:pt x="234" y="242"/>
                  </a:cubicBezTo>
                  <a:cubicBezTo>
                    <a:pt x="234" y="243"/>
                    <a:pt x="234" y="243"/>
                    <a:pt x="234" y="243"/>
                  </a:cubicBezTo>
                  <a:cubicBezTo>
                    <a:pt x="234" y="243"/>
                    <a:pt x="234" y="243"/>
                    <a:pt x="234" y="243"/>
                  </a:cubicBezTo>
                  <a:cubicBezTo>
                    <a:pt x="234" y="243"/>
                    <a:pt x="233" y="243"/>
                    <a:pt x="233" y="243"/>
                  </a:cubicBezTo>
                  <a:close/>
                  <a:moveTo>
                    <a:pt x="228" y="242"/>
                  </a:moveTo>
                  <a:cubicBezTo>
                    <a:pt x="228" y="242"/>
                    <a:pt x="228" y="242"/>
                    <a:pt x="228" y="242"/>
                  </a:cubicBezTo>
                  <a:cubicBezTo>
                    <a:pt x="229" y="242"/>
                    <a:pt x="229" y="242"/>
                    <a:pt x="229" y="242"/>
                  </a:cubicBezTo>
                  <a:cubicBezTo>
                    <a:pt x="229" y="241"/>
                    <a:pt x="229" y="241"/>
                    <a:pt x="229" y="241"/>
                  </a:cubicBezTo>
                  <a:cubicBezTo>
                    <a:pt x="230" y="241"/>
                    <a:pt x="230" y="241"/>
                    <a:pt x="230" y="241"/>
                  </a:cubicBezTo>
                  <a:cubicBezTo>
                    <a:pt x="230" y="241"/>
                    <a:pt x="230" y="241"/>
                    <a:pt x="230" y="241"/>
                  </a:cubicBezTo>
                  <a:cubicBezTo>
                    <a:pt x="231" y="241"/>
                    <a:pt x="231" y="241"/>
                    <a:pt x="231" y="241"/>
                  </a:cubicBezTo>
                  <a:cubicBezTo>
                    <a:pt x="230" y="242"/>
                    <a:pt x="230" y="242"/>
                    <a:pt x="230" y="242"/>
                  </a:cubicBezTo>
                  <a:cubicBezTo>
                    <a:pt x="229" y="242"/>
                    <a:pt x="229" y="242"/>
                    <a:pt x="229" y="242"/>
                  </a:cubicBezTo>
                  <a:cubicBezTo>
                    <a:pt x="228" y="243"/>
                    <a:pt x="228" y="243"/>
                    <a:pt x="228" y="243"/>
                  </a:cubicBezTo>
                  <a:cubicBezTo>
                    <a:pt x="228" y="242"/>
                    <a:pt x="228" y="242"/>
                    <a:pt x="228" y="242"/>
                  </a:cubicBezTo>
                  <a:close/>
                  <a:moveTo>
                    <a:pt x="232" y="244"/>
                  </a:moveTo>
                  <a:cubicBezTo>
                    <a:pt x="233" y="243"/>
                    <a:pt x="233" y="243"/>
                    <a:pt x="233" y="243"/>
                  </a:cubicBezTo>
                  <a:cubicBezTo>
                    <a:pt x="233" y="242"/>
                    <a:pt x="233" y="242"/>
                    <a:pt x="233" y="242"/>
                  </a:cubicBezTo>
                  <a:cubicBezTo>
                    <a:pt x="233" y="242"/>
                    <a:pt x="233" y="242"/>
                    <a:pt x="233" y="242"/>
                  </a:cubicBezTo>
                  <a:cubicBezTo>
                    <a:pt x="233" y="243"/>
                    <a:pt x="233" y="243"/>
                    <a:pt x="233" y="243"/>
                  </a:cubicBezTo>
                  <a:cubicBezTo>
                    <a:pt x="232" y="244"/>
                    <a:pt x="232" y="244"/>
                    <a:pt x="232" y="244"/>
                  </a:cubicBezTo>
                  <a:cubicBezTo>
                    <a:pt x="232" y="244"/>
                    <a:pt x="232" y="244"/>
                    <a:pt x="232" y="244"/>
                  </a:cubicBezTo>
                  <a:cubicBezTo>
                    <a:pt x="232" y="244"/>
                    <a:pt x="232" y="244"/>
                    <a:pt x="232" y="244"/>
                  </a:cubicBezTo>
                  <a:cubicBezTo>
                    <a:pt x="233" y="243"/>
                    <a:pt x="233" y="243"/>
                    <a:pt x="233" y="243"/>
                  </a:cubicBezTo>
                  <a:cubicBezTo>
                    <a:pt x="234" y="243"/>
                    <a:pt x="234" y="243"/>
                    <a:pt x="234" y="243"/>
                  </a:cubicBezTo>
                  <a:cubicBezTo>
                    <a:pt x="234" y="242"/>
                    <a:pt x="234" y="242"/>
                    <a:pt x="234" y="242"/>
                  </a:cubicBezTo>
                  <a:cubicBezTo>
                    <a:pt x="233" y="241"/>
                    <a:pt x="233" y="241"/>
                    <a:pt x="233" y="241"/>
                  </a:cubicBezTo>
                  <a:cubicBezTo>
                    <a:pt x="233" y="241"/>
                    <a:pt x="233" y="241"/>
                    <a:pt x="233" y="241"/>
                  </a:cubicBezTo>
                  <a:cubicBezTo>
                    <a:pt x="233" y="241"/>
                    <a:pt x="233" y="241"/>
                    <a:pt x="233" y="241"/>
                  </a:cubicBezTo>
                  <a:cubicBezTo>
                    <a:pt x="232" y="241"/>
                    <a:pt x="232" y="241"/>
                    <a:pt x="232" y="241"/>
                  </a:cubicBezTo>
                  <a:cubicBezTo>
                    <a:pt x="232" y="241"/>
                    <a:pt x="232" y="241"/>
                    <a:pt x="232" y="241"/>
                  </a:cubicBezTo>
                  <a:cubicBezTo>
                    <a:pt x="232" y="242"/>
                    <a:pt x="232" y="242"/>
                    <a:pt x="232" y="242"/>
                  </a:cubicBezTo>
                  <a:cubicBezTo>
                    <a:pt x="231" y="243"/>
                    <a:pt x="231" y="243"/>
                    <a:pt x="231" y="243"/>
                  </a:cubicBezTo>
                  <a:cubicBezTo>
                    <a:pt x="230" y="243"/>
                    <a:pt x="230" y="243"/>
                    <a:pt x="230" y="243"/>
                  </a:cubicBezTo>
                  <a:cubicBezTo>
                    <a:pt x="231" y="242"/>
                    <a:pt x="231" y="242"/>
                    <a:pt x="231" y="242"/>
                  </a:cubicBezTo>
                  <a:cubicBezTo>
                    <a:pt x="231" y="242"/>
                    <a:pt x="231" y="242"/>
                    <a:pt x="231" y="242"/>
                  </a:cubicBezTo>
                  <a:cubicBezTo>
                    <a:pt x="232" y="241"/>
                    <a:pt x="232" y="241"/>
                    <a:pt x="232" y="241"/>
                  </a:cubicBezTo>
                  <a:cubicBezTo>
                    <a:pt x="231" y="241"/>
                    <a:pt x="231" y="241"/>
                    <a:pt x="231" y="241"/>
                  </a:cubicBezTo>
                  <a:cubicBezTo>
                    <a:pt x="231" y="241"/>
                    <a:pt x="231" y="241"/>
                    <a:pt x="231" y="241"/>
                  </a:cubicBezTo>
                  <a:cubicBezTo>
                    <a:pt x="230" y="242"/>
                    <a:pt x="230" y="242"/>
                    <a:pt x="230" y="242"/>
                  </a:cubicBezTo>
                  <a:cubicBezTo>
                    <a:pt x="229" y="243"/>
                    <a:pt x="229" y="243"/>
                    <a:pt x="229" y="243"/>
                  </a:cubicBezTo>
                  <a:cubicBezTo>
                    <a:pt x="229" y="244"/>
                    <a:pt x="229" y="244"/>
                    <a:pt x="229" y="244"/>
                  </a:cubicBezTo>
                  <a:cubicBezTo>
                    <a:pt x="229" y="244"/>
                    <a:pt x="229" y="244"/>
                    <a:pt x="229" y="244"/>
                  </a:cubicBezTo>
                  <a:cubicBezTo>
                    <a:pt x="229" y="245"/>
                    <a:pt x="229" y="245"/>
                    <a:pt x="229" y="245"/>
                  </a:cubicBezTo>
                  <a:cubicBezTo>
                    <a:pt x="229" y="245"/>
                    <a:pt x="229" y="245"/>
                    <a:pt x="229" y="245"/>
                  </a:cubicBezTo>
                  <a:cubicBezTo>
                    <a:pt x="230" y="244"/>
                    <a:pt x="230" y="244"/>
                    <a:pt x="230" y="244"/>
                  </a:cubicBezTo>
                  <a:cubicBezTo>
                    <a:pt x="230" y="244"/>
                    <a:pt x="230" y="244"/>
                    <a:pt x="230" y="244"/>
                  </a:cubicBezTo>
                  <a:cubicBezTo>
                    <a:pt x="230" y="244"/>
                    <a:pt x="230" y="244"/>
                    <a:pt x="230" y="244"/>
                  </a:cubicBezTo>
                  <a:cubicBezTo>
                    <a:pt x="230" y="245"/>
                    <a:pt x="230" y="245"/>
                    <a:pt x="230" y="245"/>
                  </a:cubicBezTo>
                  <a:cubicBezTo>
                    <a:pt x="230" y="245"/>
                    <a:pt x="230" y="245"/>
                    <a:pt x="230" y="245"/>
                  </a:cubicBezTo>
                  <a:cubicBezTo>
                    <a:pt x="230" y="245"/>
                    <a:pt x="230" y="245"/>
                    <a:pt x="230" y="245"/>
                  </a:cubicBezTo>
                  <a:cubicBezTo>
                    <a:pt x="231" y="245"/>
                    <a:pt x="231" y="245"/>
                    <a:pt x="231" y="245"/>
                  </a:cubicBezTo>
                  <a:cubicBezTo>
                    <a:pt x="231" y="245"/>
                    <a:pt x="232" y="244"/>
                    <a:pt x="232" y="244"/>
                  </a:cubicBezTo>
                  <a:close/>
                  <a:moveTo>
                    <a:pt x="231" y="244"/>
                  </a:moveTo>
                  <a:cubicBezTo>
                    <a:pt x="231" y="243"/>
                    <a:pt x="231" y="243"/>
                    <a:pt x="231" y="243"/>
                  </a:cubicBezTo>
                  <a:cubicBezTo>
                    <a:pt x="232" y="242"/>
                    <a:pt x="232" y="242"/>
                    <a:pt x="232" y="242"/>
                  </a:cubicBezTo>
                  <a:cubicBezTo>
                    <a:pt x="232" y="243"/>
                    <a:pt x="232" y="243"/>
                    <a:pt x="232" y="243"/>
                  </a:cubicBezTo>
                  <a:cubicBezTo>
                    <a:pt x="231" y="244"/>
                    <a:pt x="231" y="244"/>
                    <a:pt x="231" y="244"/>
                  </a:cubicBezTo>
                  <a:cubicBezTo>
                    <a:pt x="231" y="244"/>
                    <a:pt x="231" y="244"/>
                    <a:pt x="231" y="244"/>
                  </a:cubicBezTo>
                  <a:close/>
                  <a:moveTo>
                    <a:pt x="291" y="299"/>
                  </a:moveTo>
                  <a:cubicBezTo>
                    <a:pt x="290" y="299"/>
                    <a:pt x="290" y="299"/>
                    <a:pt x="290" y="299"/>
                  </a:cubicBezTo>
                  <a:cubicBezTo>
                    <a:pt x="290" y="298"/>
                    <a:pt x="290" y="298"/>
                    <a:pt x="290" y="298"/>
                  </a:cubicBezTo>
                  <a:cubicBezTo>
                    <a:pt x="290" y="298"/>
                    <a:pt x="290" y="298"/>
                    <a:pt x="290" y="298"/>
                  </a:cubicBezTo>
                  <a:cubicBezTo>
                    <a:pt x="291" y="298"/>
                    <a:pt x="291" y="298"/>
                    <a:pt x="291" y="298"/>
                  </a:cubicBezTo>
                  <a:cubicBezTo>
                    <a:pt x="291" y="297"/>
                    <a:pt x="291" y="297"/>
                    <a:pt x="291" y="297"/>
                  </a:cubicBezTo>
                  <a:cubicBezTo>
                    <a:pt x="291" y="297"/>
                    <a:pt x="291" y="297"/>
                    <a:pt x="291" y="297"/>
                  </a:cubicBezTo>
                  <a:cubicBezTo>
                    <a:pt x="291" y="297"/>
                    <a:pt x="291" y="297"/>
                    <a:pt x="291" y="297"/>
                  </a:cubicBezTo>
                  <a:cubicBezTo>
                    <a:pt x="291" y="297"/>
                    <a:pt x="291" y="297"/>
                    <a:pt x="291" y="297"/>
                  </a:cubicBezTo>
                  <a:cubicBezTo>
                    <a:pt x="290" y="298"/>
                    <a:pt x="290" y="298"/>
                    <a:pt x="290" y="298"/>
                  </a:cubicBezTo>
                  <a:cubicBezTo>
                    <a:pt x="290" y="298"/>
                    <a:pt x="290" y="298"/>
                    <a:pt x="290" y="298"/>
                  </a:cubicBezTo>
                  <a:cubicBezTo>
                    <a:pt x="290" y="299"/>
                    <a:pt x="290" y="299"/>
                    <a:pt x="290" y="299"/>
                  </a:cubicBezTo>
                  <a:cubicBezTo>
                    <a:pt x="290" y="299"/>
                    <a:pt x="290" y="299"/>
                    <a:pt x="290" y="299"/>
                  </a:cubicBezTo>
                  <a:cubicBezTo>
                    <a:pt x="291" y="299"/>
                    <a:pt x="291" y="299"/>
                    <a:pt x="291" y="299"/>
                  </a:cubicBezTo>
                  <a:close/>
                  <a:moveTo>
                    <a:pt x="312" y="302"/>
                  </a:moveTo>
                  <a:cubicBezTo>
                    <a:pt x="312" y="302"/>
                    <a:pt x="312" y="302"/>
                    <a:pt x="312" y="302"/>
                  </a:cubicBezTo>
                  <a:cubicBezTo>
                    <a:pt x="312" y="301"/>
                    <a:pt x="312" y="301"/>
                    <a:pt x="312" y="301"/>
                  </a:cubicBezTo>
                  <a:cubicBezTo>
                    <a:pt x="312" y="301"/>
                    <a:pt x="312" y="301"/>
                    <a:pt x="312" y="301"/>
                  </a:cubicBezTo>
                  <a:cubicBezTo>
                    <a:pt x="312" y="300"/>
                    <a:pt x="312" y="300"/>
                    <a:pt x="312" y="300"/>
                  </a:cubicBezTo>
                  <a:cubicBezTo>
                    <a:pt x="312" y="300"/>
                    <a:pt x="312" y="300"/>
                    <a:pt x="312" y="300"/>
                  </a:cubicBezTo>
                  <a:cubicBezTo>
                    <a:pt x="313" y="300"/>
                    <a:pt x="313" y="300"/>
                    <a:pt x="313" y="300"/>
                  </a:cubicBezTo>
                  <a:cubicBezTo>
                    <a:pt x="313" y="300"/>
                    <a:pt x="313" y="300"/>
                    <a:pt x="313" y="300"/>
                  </a:cubicBezTo>
                  <a:cubicBezTo>
                    <a:pt x="313" y="300"/>
                    <a:pt x="313" y="300"/>
                    <a:pt x="313" y="300"/>
                  </a:cubicBezTo>
                  <a:cubicBezTo>
                    <a:pt x="313" y="301"/>
                    <a:pt x="313" y="301"/>
                    <a:pt x="313" y="301"/>
                  </a:cubicBezTo>
                  <a:cubicBezTo>
                    <a:pt x="312" y="301"/>
                    <a:pt x="312" y="301"/>
                    <a:pt x="312" y="301"/>
                  </a:cubicBezTo>
                  <a:cubicBezTo>
                    <a:pt x="312" y="301"/>
                    <a:pt x="312" y="301"/>
                    <a:pt x="312" y="301"/>
                  </a:cubicBezTo>
                  <a:cubicBezTo>
                    <a:pt x="313" y="302"/>
                    <a:pt x="313" y="302"/>
                    <a:pt x="313" y="302"/>
                  </a:cubicBezTo>
                  <a:cubicBezTo>
                    <a:pt x="313" y="302"/>
                    <a:pt x="313" y="302"/>
                    <a:pt x="313" y="302"/>
                  </a:cubicBezTo>
                  <a:cubicBezTo>
                    <a:pt x="313" y="302"/>
                    <a:pt x="313" y="302"/>
                    <a:pt x="313" y="302"/>
                  </a:cubicBezTo>
                  <a:cubicBezTo>
                    <a:pt x="312" y="302"/>
                    <a:pt x="312" y="302"/>
                    <a:pt x="312" y="302"/>
                  </a:cubicBezTo>
                  <a:close/>
                  <a:moveTo>
                    <a:pt x="313" y="303"/>
                  </a:moveTo>
                  <a:cubicBezTo>
                    <a:pt x="313" y="302"/>
                    <a:pt x="313" y="302"/>
                    <a:pt x="313" y="302"/>
                  </a:cubicBezTo>
                  <a:cubicBezTo>
                    <a:pt x="314" y="302"/>
                    <a:pt x="314" y="302"/>
                    <a:pt x="314" y="302"/>
                  </a:cubicBezTo>
                  <a:cubicBezTo>
                    <a:pt x="314" y="303"/>
                    <a:pt x="314" y="303"/>
                    <a:pt x="314" y="303"/>
                  </a:cubicBezTo>
                  <a:cubicBezTo>
                    <a:pt x="313" y="303"/>
                    <a:pt x="313" y="303"/>
                    <a:pt x="313" y="303"/>
                  </a:cubicBezTo>
                  <a:cubicBezTo>
                    <a:pt x="313" y="303"/>
                    <a:pt x="313" y="303"/>
                    <a:pt x="313" y="303"/>
                  </a:cubicBezTo>
                  <a:close/>
                  <a:moveTo>
                    <a:pt x="322" y="275"/>
                  </a:moveTo>
                  <a:cubicBezTo>
                    <a:pt x="322" y="274"/>
                    <a:pt x="322" y="274"/>
                    <a:pt x="322" y="274"/>
                  </a:cubicBezTo>
                  <a:cubicBezTo>
                    <a:pt x="323" y="273"/>
                    <a:pt x="323" y="273"/>
                    <a:pt x="323" y="273"/>
                  </a:cubicBezTo>
                  <a:cubicBezTo>
                    <a:pt x="323" y="274"/>
                    <a:pt x="323" y="274"/>
                    <a:pt x="323" y="274"/>
                  </a:cubicBezTo>
                  <a:cubicBezTo>
                    <a:pt x="322" y="275"/>
                    <a:pt x="322" y="275"/>
                    <a:pt x="322" y="275"/>
                  </a:cubicBezTo>
                  <a:cubicBezTo>
                    <a:pt x="322" y="275"/>
                    <a:pt x="322" y="275"/>
                    <a:pt x="322" y="275"/>
                  </a:cubicBezTo>
                  <a:cubicBezTo>
                    <a:pt x="322" y="275"/>
                    <a:pt x="322" y="275"/>
                    <a:pt x="322" y="275"/>
                  </a:cubicBezTo>
                  <a:close/>
                  <a:moveTo>
                    <a:pt x="319" y="280"/>
                  </a:moveTo>
                  <a:cubicBezTo>
                    <a:pt x="319" y="281"/>
                    <a:pt x="319" y="281"/>
                    <a:pt x="319" y="281"/>
                  </a:cubicBezTo>
                  <a:cubicBezTo>
                    <a:pt x="319" y="281"/>
                    <a:pt x="319" y="281"/>
                    <a:pt x="319" y="281"/>
                  </a:cubicBezTo>
                  <a:cubicBezTo>
                    <a:pt x="320" y="281"/>
                    <a:pt x="320" y="281"/>
                    <a:pt x="320" y="281"/>
                  </a:cubicBezTo>
                  <a:cubicBezTo>
                    <a:pt x="320" y="281"/>
                    <a:pt x="320" y="281"/>
                    <a:pt x="320" y="281"/>
                  </a:cubicBezTo>
                  <a:cubicBezTo>
                    <a:pt x="320" y="280"/>
                    <a:pt x="320" y="280"/>
                    <a:pt x="320" y="280"/>
                  </a:cubicBezTo>
                  <a:cubicBezTo>
                    <a:pt x="320" y="280"/>
                    <a:pt x="320" y="280"/>
                    <a:pt x="320" y="280"/>
                  </a:cubicBezTo>
                  <a:cubicBezTo>
                    <a:pt x="319" y="280"/>
                    <a:pt x="319" y="280"/>
                    <a:pt x="319" y="280"/>
                  </a:cubicBezTo>
                  <a:close/>
                  <a:moveTo>
                    <a:pt x="324" y="287"/>
                  </a:moveTo>
                  <a:cubicBezTo>
                    <a:pt x="324" y="286"/>
                    <a:pt x="324" y="286"/>
                    <a:pt x="324" y="286"/>
                  </a:cubicBezTo>
                  <a:cubicBezTo>
                    <a:pt x="324" y="286"/>
                    <a:pt x="324" y="286"/>
                    <a:pt x="324" y="286"/>
                  </a:cubicBezTo>
                  <a:cubicBezTo>
                    <a:pt x="324" y="286"/>
                    <a:pt x="324" y="286"/>
                    <a:pt x="324" y="286"/>
                  </a:cubicBezTo>
                  <a:cubicBezTo>
                    <a:pt x="324" y="286"/>
                    <a:pt x="324" y="286"/>
                    <a:pt x="324" y="286"/>
                  </a:cubicBezTo>
                  <a:cubicBezTo>
                    <a:pt x="324" y="286"/>
                    <a:pt x="324" y="286"/>
                    <a:pt x="324" y="286"/>
                  </a:cubicBezTo>
                  <a:cubicBezTo>
                    <a:pt x="325" y="287"/>
                    <a:pt x="325" y="287"/>
                    <a:pt x="325" y="287"/>
                  </a:cubicBezTo>
                  <a:cubicBezTo>
                    <a:pt x="325" y="287"/>
                    <a:pt x="325" y="287"/>
                    <a:pt x="325" y="287"/>
                  </a:cubicBezTo>
                  <a:cubicBezTo>
                    <a:pt x="324" y="287"/>
                    <a:pt x="324" y="287"/>
                    <a:pt x="324" y="287"/>
                  </a:cubicBezTo>
                  <a:cubicBezTo>
                    <a:pt x="324" y="287"/>
                    <a:pt x="324" y="287"/>
                    <a:pt x="324" y="287"/>
                  </a:cubicBezTo>
                  <a:close/>
                  <a:moveTo>
                    <a:pt x="322" y="287"/>
                  </a:moveTo>
                  <a:cubicBezTo>
                    <a:pt x="322" y="287"/>
                    <a:pt x="322" y="287"/>
                    <a:pt x="322" y="287"/>
                  </a:cubicBezTo>
                  <a:cubicBezTo>
                    <a:pt x="322" y="287"/>
                    <a:pt x="322" y="287"/>
                    <a:pt x="322" y="287"/>
                  </a:cubicBezTo>
                  <a:cubicBezTo>
                    <a:pt x="323" y="287"/>
                    <a:pt x="323" y="287"/>
                    <a:pt x="323" y="287"/>
                  </a:cubicBezTo>
                  <a:cubicBezTo>
                    <a:pt x="322" y="286"/>
                    <a:pt x="322" y="286"/>
                    <a:pt x="322" y="286"/>
                  </a:cubicBezTo>
                  <a:cubicBezTo>
                    <a:pt x="323" y="286"/>
                    <a:pt x="323" y="286"/>
                    <a:pt x="323" y="286"/>
                  </a:cubicBezTo>
                  <a:cubicBezTo>
                    <a:pt x="323" y="287"/>
                    <a:pt x="323" y="287"/>
                    <a:pt x="323" y="287"/>
                  </a:cubicBezTo>
                  <a:cubicBezTo>
                    <a:pt x="322" y="287"/>
                    <a:pt x="322" y="287"/>
                    <a:pt x="322" y="287"/>
                  </a:cubicBezTo>
                  <a:cubicBezTo>
                    <a:pt x="322" y="288"/>
                    <a:pt x="322" y="288"/>
                    <a:pt x="322" y="288"/>
                  </a:cubicBezTo>
                  <a:cubicBezTo>
                    <a:pt x="321" y="288"/>
                    <a:pt x="321" y="288"/>
                    <a:pt x="321" y="288"/>
                  </a:cubicBezTo>
                  <a:cubicBezTo>
                    <a:pt x="321" y="287"/>
                    <a:pt x="321" y="287"/>
                    <a:pt x="321" y="287"/>
                  </a:cubicBezTo>
                  <a:cubicBezTo>
                    <a:pt x="322" y="287"/>
                    <a:pt x="322" y="287"/>
                    <a:pt x="322" y="287"/>
                  </a:cubicBezTo>
                  <a:close/>
                  <a:moveTo>
                    <a:pt x="315" y="297"/>
                  </a:moveTo>
                  <a:cubicBezTo>
                    <a:pt x="315" y="297"/>
                    <a:pt x="315" y="297"/>
                    <a:pt x="315" y="297"/>
                  </a:cubicBezTo>
                  <a:cubicBezTo>
                    <a:pt x="315" y="297"/>
                    <a:pt x="315" y="297"/>
                    <a:pt x="315" y="297"/>
                  </a:cubicBezTo>
                  <a:cubicBezTo>
                    <a:pt x="315" y="297"/>
                    <a:pt x="315" y="297"/>
                    <a:pt x="315" y="297"/>
                  </a:cubicBezTo>
                  <a:cubicBezTo>
                    <a:pt x="315" y="297"/>
                    <a:pt x="315" y="297"/>
                    <a:pt x="315" y="297"/>
                  </a:cubicBezTo>
                  <a:close/>
                  <a:moveTo>
                    <a:pt x="324" y="295"/>
                  </a:moveTo>
                  <a:cubicBezTo>
                    <a:pt x="324" y="295"/>
                    <a:pt x="324" y="295"/>
                    <a:pt x="324" y="295"/>
                  </a:cubicBezTo>
                  <a:cubicBezTo>
                    <a:pt x="324" y="295"/>
                    <a:pt x="324" y="295"/>
                    <a:pt x="324" y="295"/>
                  </a:cubicBezTo>
                  <a:cubicBezTo>
                    <a:pt x="325" y="295"/>
                    <a:pt x="325" y="295"/>
                    <a:pt x="325" y="295"/>
                  </a:cubicBezTo>
                  <a:cubicBezTo>
                    <a:pt x="325" y="295"/>
                    <a:pt x="325" y="295"/>
                    <a:pt x="325" y="295"/>
                  </a:cubicBezTo>
                  <a:cubicBezTo>
                    <a:pt x="324" y="295"/>
                    <a:pt x="324" y="295"/>
                    <a:pt x="324" y="295"/>
                  </a:cubicBezTo>
                  <a:cubicBezTo>
                    <a:pt x="324" y="295"/>
                    <a:pt x="324" y="295"/>
                    <a:pt x="324" y="295"/>
                  </a:cubicBezTo>
                  <a:close/>
                  <a:moveTo>
                    <a:pt x="314" y="280"/>
                  </a:moveTo>
                  <a:cubicBezTo>
                    <a:pt x="313" y="280"/>
                    <a:pt x="313" y="280"/>
                    <a:pt x="313" y="280"/>
                  </a:cubicBezTo>
                  <a:cubicBezTo>
                    <a:pt x="313" y="281"/>
                    <a:pt x="313" y="281"/>
                    <a:pt x="313" y="281"/>
                  </a:cubicBezTo>
                  <a:cubicBezTo>
                    <a:pt x="312" y="281"/>
                    <a:pt x="312" y="281"/>
                    <a:pt x="312" y="281"/>
                  </a:cubicBezTo>
                  <a:cubicBezTo>
                    <a:pt x="312" y="281"/>
                    <a:pt x="312" y="281"/>
                    <a:pt x="312" y="281"/>
                  </a:cubicBezTo>
                  <a:cubicBezTo>
                    <a:pt x="312" y="281"/>
                    <a:pt x="312" y="281"/>
                    <a:pt x="312" y="281"/>
                  </a:cubicBezTo>
                  <a:cubicBezTo>
                    <a:pt x="312" y="281"/>
                    <a:pt x="312" y="281"/>
                    <a:pt x="312" y="281"/>
                  </a:cubicBezTo>
                  <a:cubicBezTo>
                    <a:pt x="312" y="282"/>
                    <a:pt x="312" y="282"/>
                    <a:pt x="312" y="282"/>
                  </a:cubicBezTo>
                  <a:cubicBezTo>
                    <a:pt x="312" y="282"/>
                    <a:pt x="312" y="282"/>
                    <a:pt x="312" y="282"/>
                  </a:cubicBezTo>
                  <a:cubicBezTo>
                    <a:pt x="312" y="282"/>
                    <a:pt x="312" y="282"/>
                    <a:pt x="312" y="282"/>
                  </a:cubicBezTo>
                  <a:cubicBezTo>
                    <a:pt x="311" y="282"/>
                    <a:pt x="311" y="282"/>
                    <a:pt x="311" y="282"/>
                  </a:cubicBezTo>
                  <a:cubicBezTo>
                    <a:pt x="311" y="283"/>
                    <a:pt x="311" y="283"/>
                    <a:pt x="311" y="283"/>
                  </a:cubicBezTo>
                  <a:cubicBezTo>
                    <a:pt x="311" y="283"/>
                    <a:pt x="311" y="283"/>
                    <a:pt x="311" y="283"/>
                  </a:cubicBezTo>
                  <a:cubicBezTo>
                    <a:pt x="311" y="283"/>
                    <a:pt x="311" y="283"/>
                    <a:pt x="311" y="283"/>
                  </a:cubicBezTo>
                  <a:cubicBezTo>
                    <a:pt x="311" y="283"/>
                    <a:pt x="311" y="283"/>
                    <a:pt x="311" y="283"/>
                  </a:cubicBezTo>
                  <a:cubicBezTo>
                    <a:pt x="311" y="284"/>
                    <a:pt x="311" y="284"/>
                    <a:pt x="311" y="284"/>
                  </a:cubicBezTo>
                  <a:cubicBezTo>
                    <a:pt x="310" y="284"/>
                    <a:pt x="310" y="284"/>
                    <a:pt x="310" y="284"/>
                  </a:cubicBezTo>
                  <a:cubicBezTo>
                    <a:pt x="310" y="284"/>
                    <a:pt x="310" y="284"/>
                    <a:pt x="310" y="284"/>
                  </a:cubicBezTo>
                  <a:cubicBezTo>
                    <a:pt x="310" y="285"/>
                    <a:pt x="310" y="285"/>
                    <a:pt x="310" y="285"/>
                  </a:cubicBezTo>
                  <a:cubicBezTo>
                    <a:pt x="309" y="286"/>
                    <a:pt x="309" y="286"/>
                    <a:pt x="309" y="286"/>
                  </a:cubicBezTo>
                  <a:cubicBezTo>
                    <a:pt x="309" y="286"/>
                    <a:pt x="309" y="286"/>
                    <a:pt x="309" y="286"/>
                  </a:cubicBezTo>
                  <a:cubicBezTo>
                    <a:pt x="309" y="287"/>
                    <a:pt x="309" y="287"/>
                    <a:pt x="309" y="287"/>
                  </a:cubicBezTo>
                  <a:cubicBezTo>
                    <a:pt x="309" y="287"/>
                    <a:pt x="309" y="287"/>
                    <a:pt x="309" y="287"/>
                  </a:cubicBezTo>
                  <a:cubicBezTo>
                    <a:pt x="309" y="287"/>
                    <a:pt x="309" y="287"/>
                    <a:pt x="309" y="287"/>
                  </a:cubicBezTo>
                  <a:cubicBezTo>
                    <a:pt x="309" y="287"/>
                    <a:pt x="309" y="287"/>
                    <a:pt x="309" y="287"/>
                  </a:cubicBezTo>
                  <a:cubicBezTo>
                    <a:pt x="308" y="287"/>
                    <a:pt x="308" y="287"/>
                    <a:pt x="308" y="287"/>
                  </a:cubicBezTo>
                  <a:cubicBezTo>
                    <a:pt x="308" y="287"/>
                    <a:pt x="308" y="287"/>
                    <a:pt x="308" y="287"/>
                  </a:cubicBezTo>
                  <a:cubicBezTo>
                    <a:pt x="307" y="288"/>
                    <a:pt x="307" y="288"/>
                    <a:pt x="307" y="288"/>
                  </a:cubicBezTo>
                  <a:cubicBezTo>
                    <a:pt x="307" y="288"/>
                    <a:pt x="307" y="288"/>
                    <a:pt x="307" y="288"/>
                  </a:cubicBezTo>
                  <a:cubicBezTo>
                    <a:pt x="308" y="288"/>
                    <a:pt x="308" y="288"/>
                    <a:pt x="308" y="288"/>
                  </a:cubicBezTo>
                  <a:cubicBezTo>
                    <a:pt x="308" y="289"/>
                    <a:pt x="308" y="289"/>
                    <a:pt x="308" y="289"/>
                  </a:cubicBezTo>
                  <a:cubicBezTo>
                    <a:pt x="308" y="289"/>
                    <a:pt x="308" y="289"/>
                    <a:pt x="308" y="289"/>
                  </a:cubicBezTo>
                  <a:cubicBezTo>
                    <a:pt x="308" y="289"/>
                    <a:pt x="308" y="289"/>
                    <a:pt x="308" y="289"/>
                  </a:cubicBezTo>
                  <a:cubicBezTo>
                    <a:pt x="307" y="290"/>
                    <a:pt x="307" y="290"/>
                    <a:pt x="307" y="290"/>
                  </a:cubicBezTo>
                  <a:cubicBezTo>
                    <a:pt x="306" y="289"/>
                    <a:pt x="306" y="289"/>
                    <a:pt x="306" y="289"/>
                  </a:cubicBezTo>
                  <a:cubicBezTo>
                    <a:pt x="306" y="290"/>
                    <a:pt x="306" y="290"/>
                    <a:pt x="306" y="290"/>
                  </a:cubicBezTo>
                  <a:cubicBezTo>
                    <a:pt x="306" y="290"/>
                    <a:pt x="306" y="290"/>
                    <a:pt x="306" y="290"/>
                  </a:cubicBezTo>
                  <a:cubicBezTo>
                    <a:pt x="306" y="290"/>
                    <a:pt x="306" y="290"/>
                    <a:pt x="306" y="290"/>
                  </a:cubicBezTo>
                  <a:cubicBezTo>
                    <a:pt x="305" y="291"/>
                    <a:pt x="305" y="291"/>
                    <a:pt x="305" y="291"/>
                  </a:cubicBezTo>
                  <a:cubicBezTo>
                    <a:pt x="305" y="292"/>
                    <a:pt x="305" y="292"/>
                    <a:pt x="305" y="292"/>
                  </a:cubicBezTo>
                  <a:cubicBezTo>
                    <a:pt x="304" y="292"/>
                    <a:pt x="304" y="292"/>
                    <a:pt x="304" y="292"/>
                  </a:cubicBezTo>
                  <a:cubicBezTo>
                    <a:pt x="304" y="291"/>
                    <a:pt x="304" y="291"/>
                    <a:pt x="304" y="291"/>
                  </a:cubicBezTo>
                  <a:cubicBezTo>
                    <a:pt x="304" y="292"/>
                    <a:pt x="304" y="292"/>
                    <a:pt x="304" y="292"/>
                  </a:cubicBezTo>
                  <a:cubicBezTo>
                    <a:pt x="304" y="291"/>
                    <a:pt x="304" y="291"/>
                    <a:pt x="304" y="291"/>
                  </a:cubicBezTo>
                  <a:cubicBezTo>
                    <a:pt x="304" y="291"/>
                    <a:pt x="304" y="291"/>
                    <a:pt x="304" y="291"/>
                  </a:cubicBezTo>
                  <a:cubicBezTo>
                    <a:pt x="304" y="290"/>
                    <a:pt x="304" y="290"/>
                    <a:pt x="304" y="290"/>
                  </a:cubicBezTo>
                  <a:cubicBezTo>
                    <a:pt x="305" y="290"/>
                    <a:pt x="305" y="290"/>
                    <a:pt x="305" y="290"/>
                  </a:cubicBezTo>
                  <a:cubicBezTo>
                    <a:pt x="304" y="290"/>
                    <a:pt x="304" y="290"/>
                    <a:pt x="304" y="290"/>
                  </a:cubicBezTo>
                  <a:cubicBezTo>
                    <a:pt x="304" y="291"/>
                    <a:pt x="304" y="291"/>
                    <a:pt x="304" y="291"/>
                  </a:cubicBezTo>
                  <a:cubicBezTo>
                    <a:pt x="303" y="291"/>
                    <a:pt x="303" y="291"/>
                    <a:pt x="303" y="291"/>
                  </a:cubicBezTo>
                  <a:cubicBezTo>
                    <a:pt x="302" y="292"/>
                    <a:pt x="302" y="292"/>
                    <a:pt x="302" y="292"/>
                  </a:cubicBezTo>
                  <a:cubicBezTo>
                    <a:pt x="303" y="292"/>
                    <a:pt x="303" y="292"/>
                    <a:pt x="303" y="292"/>
                  </a:cubicBezTo>
                  <a:cubicBezTo>
                    <a:pt x="303" y="292"/>
                    <a:pt x="303" y="292"/>
                    <a:pt x="303" y="292"/>
                  </a:cubicBezTo>
                  <a:cubicBezTo>
                    <a:pt x="304" y="292"/>
                    <a:pt x="304" y="292"/>
                    <a:pt x="304" y="292"/>
                  </a:cubicBezTo>
                  <a:cubicBezTo>
                    <a:pt x="305" y="292"/>
                    <a:pt x="305" y="292"/>
                    <a:pt x="305" y="292"/>
                  </a:cubicBezTo>
                  <a:cubicBezTo>
                    <a:pt x="305" y="292"/>
                    <a:pt x="305" y="292"/>
                    <a:pt x="305" y="292"/>
                  </a:cubicBezTo>
                  <a:cubicBezTo>
                    <a:pt x="304" y="293"/>
                    <a:pt x="304" y="293"/>
                    <a:pt x="304" y="293"/>
                  </a:cubicBezTo>
                  <a:cubicBezTo>
                    <a:pt x="303" y="294"/>
                    <a:pt x="303" y="294"/>
                    <a:pt x="303" y="294"/>
                  </a:cubicBezTo>
                  <a:cubicBezTo>
                    <a:pt x="302" y="295"/>
                    <a:pt x="302" y="295"/>
                    <a:pt x="302" y="295"/>
                  </a:cubicBezTo>
                  <a:cubicBezTo>
                    <a:pt x="302" y="295"/>
                    <a:pt x="302" y="295"/>
                    <a:pt x="302" y="295"/>
                  </a:cubicBezTo>
                  <a:cubicBezTo>
                    <a:pt x="301" y="295"/>
                    <a:pt x="301" y="295"/>
                    <a:pt x="301" y="295"/>
                  </a:cubicBezTo>
                  <a:cubicBezTo>
                    <a:pt x="301" y="296"/>
                    <a:pt x="301" y="296"/>
                    <a:pt x="301" y="296"/>
                  </a:cubicBezTo>
                  <a:cubicBezTo>
                    <a:pt x="301" y="296"/>
                    <a:pt x="301" y="296"/>
                    <a:pt x="301" y="296"/>
                  </a:cubicBezTo>
                  <a:cubicBezTo>
                    <a:pt x="301" y="297"/>
                    <a:pt x="301" y="297"/>
                    <a:pt x="301" y="297"/>
                  </a:cubicBezTo>
                  <a:cubicBezTo>
                    <a:pt x="301" y="297"/>
                    <a:pt x="301" y="297"/>
                    <a:pt x="301" y="297"/>
                  </a:cubicBezTo>
                  <a:cubicBezTo>
                    <a:pt x="302" y="297"/>
                    <a:pt x="302" y="297"/>
                    <a:pt x="302" y="297"/>
                  </a:cubicBezTo>
                  <a:cubicBezTo>
                    <a:pt x="302" y="297"/>
                    <a:pt x="302" y="297"/>
                    <a:pt x="302" y="297"/>
                  </a:cubicBezTo>
                  <a:cubicBezTo>
                    <a:pt x="303" y="297"/>
                    <a:pt x="303" y="297"/>
                    <a:pt x="303" y="297"/>
                  </a:cubicBezTo>
                  <a:cubicBezTo>
                    <a:pt x="304" y="297"/>
                    <a:pt x="304" y="297"/>
                    <a:pt x="304" y="297"/>
                  </a:cubicBezTo>
                  <a:cubicBezTo>
                    <a:pt x="305" y="297"/>
                    <a:pt x="305" y="297"/>
                    <a:pt x="305" y="297"/>
                  </a:cubicBezTo>
                  <a:cubicBezTo>
                    <a:pt x="305" y="296"/>
                    <a:pt x="305" y="296"/>
                    <a:pt x="305" y="296"/>
                  </a:cubicBezTo>
                  <a:cubicBezTo>
                    <a:pt x="305" y="296"/>
                    <a:pt x="305" y="296"/>
                    <a:pt x="305" y="296"/>
                  </a:cubicBezTo>
                  <a:cubicBezTo>
                    <a:pt x="306" y="296"/>
                    <a:pt x="306" y="296"/>
                    <a:pt x="306" y="296"/>
                  </a:cubicBezTo>
                  <a:cubicBezTo>
                    <a:pt x="305" y="297"/>
                    <a:pt x="305" y="297"/>
                    <a:pt x="305" y="297"/>
                  </a:cubicBezTo>
                  <a:cubicBezTo>
                    <a:pt x="306" y="297"/>
                    <a:pt x="306" y="297"/>
                    <a:pt x="306" y="297"/>
                  </a:cubicBezTo>
                  <a:cubicBezTo>
                    <a:pt x="307" y="297"/>
                    <a:pt x="307" y="297"/>
                    <a:pt x="307" y="297"/>
                  </a:cubicBezTo>
                  <a:cubicBezTo>
                    <a:pt x="307" y="297"/>
                    <a:pt x="307" y="297"/>
                    <a:pt x="307" y="297"/>
                  </a:cubicBezTo>
                  <a:cubicBezTo>
                    <a:pt x="308" y="297"/>
                    <a:pt x="308" y="297"/>
                    <a:pt x="308" y="297"/>
                  </a:cubicBezTo>
                  <a:cubicBezTo>
                    <a:pt x="309" y="297"/>
                    <a:pt x="309" y="297"/>
                    <a:pt x="309" y="297"/>
                  </a:cubicBezTo>
                  <a:cubicBezTo>
                    <a:pt x="309" y="297"/>
                    <a:pt x="309" y="297"/>
                    <a:pt x="309" y="297"/>
                  </a:cubicBezTo>
                  <a:cubicBezTo>
                    <a:pt x="309" y="297"/>
                    <a:pt x="309" y="297"/>
                    <a:pt x="309" y="297"/>
                  </a:cubicBezTo>
                  <a:cubicBezTo>
                    <a:pt x="310" y="298"/>
                    <a:pt x="310" y="298"/>
                    <a:pt x="310" y="298"/>
                  </a:cubicBezTo>
                  <a:cubicBezTo>
                    <a:pt x="310" y="297"/>
                    <a:pt x="310" y="297"/>
                    <a:pt x="310" y="297"/>
                  </a:cubicBezTo>
                  <a:cubicBezTo>
                    <a:pt x="311" y="298"/>
                    <a:pt x="311" y="298"/>
                    <a:pt x="311" y="298"/>
                  </a:cubicBezTo>
                  <a:cubicBezTo>
                    <a:pt x="311" y="298"/>
                    <a:pt x="311" y="298"/>
                    <a:pt x="311" y="298"/>
                  </a:cubicBezTo>
                  <a:cubicBezTo>
                    <a:pt x="311" y="297"/>
                    <a:pt x="311" y="297"/>
                    <a:pt x="311" y="297"/>
                  </a:cubicBezTo>
                  <a:cubicBezTo>
                    <a:pt x="311" y="297"/>
                    <a:pt x="311" y="297"/>
                    <a:pt x="311" y="297"/>
                  </a:cubicBezTo>
                  <a:cubicBezTo>
                    <a:pt x="312" y="297"/>
                    <a:pt x="312" y="297"/>
                    <a:pt x="312" y="297"/>
                  </a:cubicBezTo>
                  <a:cubicBezTo>
                    <a:pt x="312" y="297"/>
                    <a:pt x="312" y="297"/>
                    <a:pt x="312" y="297"/>
                  </a:cubicBezTo>
                  <a:cubicBezTo>
                    <a:pt x="313" y="297"/>
                    <a:pt x="313" y="297"/>
                    <a:pt x="313" y="297"/>
                  </a:cubicBezTo>
                  <a:cubicBezTo>
                    <a:pt x="313" y="297"/>
                    <a:pt x="313" y="297"/>
                    <a:pt x="313" y="297"/>
                  </a:cubicBezTo>
                  <a:cubicBezTo>
                    <a:pt x="313" y="297"/>
                    <a:pt x="313" y="297"/>
                    <a:pt x="313" y="297"/>
                  </a:cubicBezTo>
                  <a:cubicBezTo>
                    <a:pt x="314" y="297"/>
                    <a:pt x="314" y="297"/>
                    <a:pt x="314" y="297"/>
                  </a:cubicBezTo>
                  <a:cubicBezTo>
                    <a:pt x="314" y="297"/>
                    <a:pt x="314" y="297"/>
                    <a:pt x="314" y="297"/>
                  </a:cubicBezTo>
                  <a:cubicBezTo>
                    <a:pt x="314" y="297"/>
                    <a:pt x="314" y="297"/>
                    <a:pt x="314" y="297"/>
                  </a:cubicBezTo>
                  <a:cubicBezTo>
                    <a:pt x="314" y="296"/>
                    <a:pt x="314" y="296"/>
                    <a:pt x="314" y="296"/>
                  </a:cubicBezTo>
                  <a:cubicBezTo>
                    <a:pt x="314" y="296"/>
                    <a:pt x="314" y="296"/>
                    <a:pt x="314" y="296"/>
                  </a:cubicBezTo>
                  <a:cubicBezTo>
                    <a:pt x="315" y="296"/>
                    <a:pt x="315" y="296"/>
                    <a:pt x="315" y="296"/>
                  </a:cubicBezTo>
                  <a:cubicBezTo>
                    <a:pt x="315" y="296"/>
                    <a:pt x="315" y="296"/>
                    <a:pt x="315" y="296"/>
                  </a:cubicBezTo>
                  <a:cubicBezTo>
                    <a:pt x="315" y="296"/>
                    <a:pt x="315" y="296"/>
                    <a:pt x="315" y="296"/>
                  </a:cubicBezTo>
                  <a:cubicBezTo>
                    <a:pt x="314" y="297"/>
                    <a:pt x="314" y="297"/>
                    <a:pt x="314" y="297"/>
                  </a:cubicBezTo>
                  <a:cubicBezTo>
                    <a:pt x="315" y="297"/>
                    <a:pt x="315" y="297"/>
                    <a:pt x="315" y="297"/>
                  </a:cubicBezTo>
                  <a:cubicBezTo>
                    <a:pt x="315" y="296"/>
                    <a:pt x="315" y="296"/>
                    <a:pt x="315" y="296"/>
                  </a:cubicBezTo>
                  <a:cubicBezTo>
                    <a:pt x="315" y="296"/>
                    <a:pt x="315" y="296"/>
                    <a:pt x="315" y="296"/>
                  </a:cubicBezTo>
                  <a:cubicBezTo>
                    <a:pt x="315" y="296"/>
                    <a:pt x="315" y="296"/>
                    <a:pt x="315" y="296"/>
                  </a:cubicBezTo>
                  <a:cubicBezTo>
                    <a:pt x="315" y="296"/>
                    <a:pt x="315" y="296"/>
                    <a:pt x="315" y="296"/>
                  </a:cubicBezTo>
                  <a:cubicBezTo>
                    <a:pt x="315" y="297"/>
                    <a:pt x="315" y="297"/>
                    <a:pt x="315" y="297"/>
                  </a:cubicBezTo>
                  <a:cubicBezTo>
                    <a:pt x="315" y="297"/>
                    <a:pt x="315" y="297"/>
                    <a:pt x="315" y="297"/>
                  </a:cubicBezTo>
                  <a:cubicBezTo>
                    <a:pt x="316" y="297"/>
                    <a:pt x="316" y="297"/>
                    <a:pt x="316" y="297"/>
                  </a:cubicBezTo>
                  <a:cubicBezTo>
                    <a:pt x="316" y="297"/>
                    <a:pt x="316" y="297"/>
                    <a:pt x="316" y="297"/>
                  </a:cubicBezTo>
                  <a:cubicBezTo>
                    <a:pt x="316" y="297"/>
                    <a:pt x="316" y="297"/>
                    <a:pt x="316" y="297"/>
                  </a:cubicBezTo>
                  <a:cubicBezTo>
                    <a:pt x="315" y="298"/>
                    <a:pt x="315" y="298"/>
                    <a:pt x="315" y="298"/>
                  </a:cubicBezTo>
                  <a:cubicBezTo>
                    <a:pt x="314" y="298"/>
                    <a:pt x="314" y="298"/>
                    <a:pt x="314" y="298"/>
                  </a:cubicBezTo>
                  <a:cubicBezTo>
                    <a:pt x="314" y="298"/>
                    <a:pt x="314" y="298"/>
                    <a:pt x="314" y="298"/>
                  </a:cubicBezTo>
                  <a:cubicBezTo>
                    <a:pt x="315" y="298"/>
                    <a:pt x="315" y="298"/>
                    <a:pt x="315" y="298"/>
                  </a:cubicBezTo>
                  <a:cubicBezTo>
                    <a:pt x="315" y="298"/>
                    <a:pt x="315" y="298"/>
                    <a:pt x="315" y="298"/>
                  </a:cubicBezTo>
                  <a:cubicBezTo>
                    <a:pt x="315" y="298"/>
                    <a:pt x="315" y="298"/>
                    <a:pt x="315" y="298"/>
                  </a:cubicBezTo>
                  <a:cubicBezTo>
                    <a:pt x="316" y="298"/>
                    <a:pt x="316" y="298"/>
                    <a:pt x="316" y="298"/>
                  </a:cubicBezTo>
                  <a:cubicBezTo>
                    <a:pt x="316" y="298"/>
                    <a:pt x="316" y="298"/>
                    <a:pt x="316" y="298"/>
                  </a:cubicBezTo>
                  <a:cubicBezTo>
                    <a:pt x="316" y="298"/>
                    <a:pt x="316" y="298"/>
                    <a:pt x="316" y="298"/>
                  </a:cubicBezTo>
                  <a:cubicBezTo>
                    <a:pt x="317" y="298"/>
                    <a:pt x="317" y="298"/>
                    <a:pt x="317" y="298"/>
                  </a:cubicBezTo>
                  <a:cubicBezTo>
                    <a:pt x="317" y="298"/>
                    <a:pt x="317" y="298"/>
                    <a:pt x="317" y="298"/>
                  </a:cubicBezTo>
                  <a:cubicBezTo>
                    <a:pt x="317" y="297"/>
                    <a:pt x="317" y="297"/>
                    <a:pt x="317" y="297"/>
                  </a:cubicBezTo>
                  <a:cubicBezTo>
                    <a:pt x="317" y="297"/>
                    <a:pt x="317" y="297"/>
                    <a:pt x="317" y="297"/>
                  </a:cubicBezTo>
                  <a:cubicBezTo>
                    <a:pt x="318" y="297"/>
                    <a:pt x="318" y="297"/>
                    <a:pt x="318" y="297"/>
                  </a:cubicBezTo>
                  <a:cubicBezTo>
                    <a:pt x="318" y="298"/>
                    <a:pt x="318" y="298"/>
                    <a:pt x="318" y="298"/>
                  </a:cubicBezTo>
                  <a:cubicBezTo>
                    <a:pt x="319" y="298"/>
                    <a:pt x="319" y="298"/>
                    <a:pt x="319" y="298"/>
                  </a:cubicBezTo>
                  <a:cubicBezTo>
                    <a:pt x="319" y="297"/>
                    <a:pt x="319" y="297"/>
                    <a:pt x="319" y="297"/>
                  </a:cubicBezTo>
                  <a:cubicBezTo>
                    <a:pt x="320" y="297"/>
                    <a:pt x="320" y="297"/>
                    <a:pt x="320" y="297"/>
                  </a:cubicBezTo>
                  <a:cubicBezTo>
                    <a:pt x="319" y="298"/>
                    <a:pt x="319" y="298"/>
                    <a:pt x="319" y="298"/>
                  </a:cubicBezTo>
                  <a:cubicBezTo>
                    <a:pt x="319" y="298"/>
                    <a:pt x="319" y="298"/>
                    <a:pt x="319" y="298"/>
                  </a:cubicBezTo>
                  <a:cubicBezTo>
                    <a:pt x="319" y="298"/>
                    <a:pt x="319" y="298"/>
                    <a:pt x="319" y="298"/>
                  </a:cubicBezTo>
                  <a:cubicBezTo>
                    <a:pt x="318" y="298"/>
                    <a:pt x="318" y="298"/>
                    <a:pt x="318" y="298"/>
                  </a:cubicBezTo>
                  <a:cubicBezTo>
                    <a:pt x="317" y="299"/>
                    <a:pt x="317" y="299"/>
                    <a:pt x="317" y="299"/>
                  </a:cubicBezTo>
                  <a:cubicBezTo>
                    <a:pt x="317" y="299"/>
                    <a:pt x="317" y="299"/>
                    <a:pt x="317" y="299"/>
                  </a:cubicBezTo>
                  <a:cubicBezTo>
                    <a:pt x="317" y="299"/>
                    <a:pt x="317" y="299"/>
                    <a:pt x="317" y="299"/>
                  </a:cubicBezTo>
                  <a:cubicBezTo>
                    <a:pt x="317" y="300"/>
                    <a:pt x="317" y="300"/>
                    <a:pt x="317" y="300"/>
                  </a:cubicBezTo>
                  <a:cubicBezTo>
                    <a:pt x="317" y="300"/>
                    <a:pt x="317" y="300"/>
                    <a:pt x="317" y="300"/>
                  </a:cubicBezTo>
                  <a:cubicBezTo>
                    <a:pt x="316" y="300"/>
                    <a:pt x="316" y="300"/>
                    <a:pt x="316" y="300"/>
                  </a:cubicBezTo>
                  <a:cubicBezTo>
                    <a:pt x="316" y="300"/>
                    <a:pt x="316" y="300"/>
                    <a:pt x="316" y="300"/>
                  </a:cubicBezTo>
                  <a:cubicBezTo>
                    <a:pt x="316" y="300"/>
                    <a:pt x="316" y="300"/>
                    <a:pt x="316" y="300"/>
                  </a:cubicBezTo>
                  <a:cubicBezTo>
                    <a:pt x="315" y="300"/>
                    <a:pt x="315" y="300"/>
                    <a:pt x="315" y="300"/>
                  </a:cubicBezTo>
                  <a:cubicBezTo>
                    <a:pt x="314" y="301"/>
                    <a:pt x="314" y="301"/>
                    <a:pt x="314" y="301"/>
                  </a:cubicBezTo>
                  <a:cubicBezTo>
                    <a:pt x="314" y="301"/>
                    <a:pt x="314" y="301"/>
                    <a:pt x="314" y="301"/>
                  </a:cubicBezTo>
                  <a:cubicBezTo>
                    <a:pt x="314" y="301"/>
                    <a:pt x="314" y="301"/>
                    <a:pt x="314" y="301"/>
                  </a:cubicBezTo>
                  <a:cubicBezTo>
                    <a:pt x="315" y="302"/>
                    <a:pt x="315" y="302"/>
                    <a:pt x="315" y="302"/>
                  </a:cubicBezTo>
                  <a:cubicBezTo>
                    <a:pt x="315" y="302"/>
                    <a:pt x="315" y="302"/>
                    <a:pt x="315" y="302"/>
                  </a:cubicBezTo>
                  <a:cubicBezTo>
                    <a:pt x="315" y="301"/>
                    <a:pt x="315" y="301"/>
                    <a:pt x="315" y="301"/>
                  </a:cubicBezTo>
                  <a:cubicBezTo>
                    <a:pt x="316" y="301"/>
                    <a:pt x="316" y="301"/>
                    <a:pt x="316" y="301"/>
                  </a:cubicBezTo>
                  <a:cubicBezTo>
                    <a:pt x="316" y="301"/>
                    <a:pt x="316" y="301"/>
                    <a:pt x="316" y="301"/>
                  </a:cubicBezTo>
                  <a:cubicBezTo>
                    <a:pt x="316" y="301"/>
                    <a:pt x="316" y="301"/>
                    <a:pt x="316" y="301"/>
                  </a:cubicBezTo>
                  <a:cubicBezTo>
                    <a:pt x="316" y="302"/>
                    <a:pt x="316" y="302"/>
                    <a:pt x="316" y="302"/>
                  </a:cubicBezTo>
                  <a:cubicBezTo>
                    <a:pt x="317" y="301"/>
                    <a:pt x="317" y="301"/>
                    <a:pt x="317" y="301"/>
                  </a:cubicBezTo>
                  <a:cubicBezTo>
                    <a:pt x="317" y="301"/>
                    <a:pt x="317" y="301"/>
                    <a:pt x="317" y="301"/>
                  </a:cubicBezTo>
                  <a:cubicBezTo>
                    <a:pt x="318" y="301"/>
                    <a:pt x="318" y="301"/>
                    <a:pt x="318" y="301"/>
                  </a:cubicBezTo>
                  <a:cubicBezTo>
                    <a:pt x="318" y="301"/>
                    <a:pt x="318" y="301"/>
                    <a:pt x="318" y="301"/>
                  </a:cubicBezTo>
                  <a:cubicBezTo>
                    <a:pt x="318" y="300"/>
                    <a:pt x="318" y="300"/>
                    <a:pt x="318" y="300"/>
                  </a:cubicBezTo>
                  <a:cubicBezTo>
                    <a:pt x="318" y="300"/>
                    <a:pt x="318" y="300"/>
                    <a:pt x="318" y="300"/>
                  </a:cubicBezTo>
                  <a:cubicBezTo>
                    <a:pt x="318" y="300"/>
                    <a:pt x="318" y="300"/>
                    <a:pt x="318" y="300"/>
                  </a:cubicBezTo>
                  <a:cubicBezTo>
                    <a:pt x="319" y="299"/>
                    <a:pt x="319" y="299"/>
                    <a:pt x="319" y="299"/>
                  </a:cubicBezTo>
                  <a:cubicBezTo>
                    <a:pt x="319" y="299"/>
                    <a:pt x="319" y="299"/>
                    <a:pt x="319" y="299"/>
                  </a:cubicBezTo>
                  <a:cubicBezTo>
                    <a:pt x="320" y="299"/>
                    <a:pt x="320" y="299"/>
                    <a:pt x="320" y="299"/>
                  </a:cubicBezTo>
                  <a:cubicBezTo>
                    <a:pt x="320" y="299"/>
                    <a:pt x="320" y="299"/>
                    <a:pt x="320" y="299"/>
                  </a:cubicBezTo>
                  <a:cubicBezTo>
                    <a:pt x="320" y="299"/>
                    <a:pt x="320" y="299"/>
                    <a:pt x="320" y="299"/>
                  </a:cubicBezTo>
                  <a:cubicBezTo>
                    <a:pt x="320" y="299"/>
                    <a:pt x="320" y="299"/>
                    <a:pt x="320" y="299"/>
                  </a:cubicBezTo>
                  <a:cubicBezTo>
                    <a:pt x="321" y="299"/>
                    <a:pt x="321" y="299"/>
                    <a:pt x="321" y="299"/>
                  </a:cubicBezTo>
                  <a:cubicBezTo>
                    <a:pt x="321" y="298"/>
                    <a:pt x="321" y="298"/>
                    <a:pt x="321" y="298"/>
                  </a:cubicBezTo>
                  <a:cubicBezTo>
                    <a:pt x="322" y="297"/>
                    <a:pt x="322" y="297"/>
                    <a:pt x="322" y="297"/>
                  </a:cubicBezTo>
                  <a:cubicBezTo>
                    <a:pt x="322" y="296"/>
                    <a:pt x="322" y="296"/>
                    <a:pt x="322" y="296"/>
                  </a:cubicBezTo>
                  <a:cubicBezTo>
                    <a:pt x="322" y="296"/>
                    <a:pt x="322" y="296"/>
                    <a:pt x="322" y="296"/>
                  </a:cubicBezTo>
                  <a:cubicBezTo>
                    <a:pt x="322" y="296"/>
                    <a:pt x="322" y="296"/>
                    <a:pt x="322" y="296"/>
                  </a:cubicBezTo>
                  <a:cubicBezTo>
                    <a:pt x="322" y="296"/>
                    <a:pt x="322" y="296"/>
                    <a:pt x="322" y="296"/>
                  </a:cubicBezTo>
                  <a:cubicBezTo>
                    <a:pt x="323" y="296"/>
                    <a:pt x="323" y="296"/>
                    <a:pt x="323" y="296"/>
                  </a:cubicBezTo>
                  <a:cubicBezTo>
                    <a:pt x="323" y="297"/>
                    <a:pt x="323" y="297"/>
                    <a:pt x="323" y="297"/>
                  </a:cubicBezTo>
                  <a:cubicBezTo>
                    <a:pt x="323" y="298"/>
                    <a:pt x="323" y="298"/>
                    <a:pt x="323" y="298"/>
                  </a:cubicBezTo>
                  <a:cubicBezTo>
                    <a:pt x="323" y="298"/>
                    <a:pt x="323" y="298"/>
                    <a:pt x="323" y="298"/>
                  </a:cubicBezTo>
                  <a:cubicBezTo>
                    <a:pt x="323" y="299"/>
                    <a:pt x="323" y="299"/>
                    <a:pt x="323" y="299"/>
                  </a:cubicBezTo>
                  <a:cubicBezTo>
                    <a:pt x="323" y="299"/>
                    <a:pt x="323" y="299"/>
                    <a:pt x="323" y="299"/>
                  </a:cubicBezTo>
                  <a:cubicBezTo>
                    <a:pt x="323" y="299"/>
                    <a:pt x="323" y="299"/>
                    <a:pt x="323" y="299"/>
                  </a:cubicBezTo>
                  <a:cubicBezTo>
                    <a:pt x="322" y="300"/>
                    <a:pt x="322" y="300"/>
                    <a:pt x="322" y="300"/>
                  </a:cubicBezTo>
                  <a:cubicBezTo>
                    <a:pt x="322" y="301"/>
                    <a:pt x="322" y="301"/>
                    <a:pt x="322" y="301"/>
                  </a:cubicBezTo>
                  <a:cubicBezTo>
                    <a:pt x="322" y="302"/>
                    <a:pt x="322" y="302"/>
                    <a:pt x="322" y="302"/>
                  </a:cubicBezTo>
                  <a:cubicBezTo>
                    <a:pt x="321" y="302"/>
                    <a:pt x="321" y="302"/>
                    <a:pt x="321" y="302"/>
                  </a:cubicBezTo>
                  <a:cubicBezTo>
                    <a:pt x="321" y="302"/>
                    <a:pt x="321" y="302"/>
                    <a:pt x="321" y="302"/>
                  </a:cubicBezTo>
                  <a:cubicBezTo>
                    <a:pt x="322" y="302"/>
                    <a:pt x="322" y="302"/>
                    <a:pt x="322" y="302"/>
                  </a:cubicBezTo>
                  <a:cubicBezTo>
                    <a:pt x="322" y="302"/>
                    <a:pt x="322" y="302"/>
                    <a:pt x="322" y="302"/>
                  </a:cubicBezTo>
                  <a:cubicBezTo>
                    <a:pt x="323" y="301"/>
                    <a:pt x="323" y="301"/>
                    <a:pt x="323" y="301"/>
                  </a:cubicBezTo>
                  <a:cubicBezTo>
                    <a:pt x="323" y="301"/>
                    <a:pt x="323" y="301"/>
                    <a:pt x="323" y="301"/>
                  </a:cubicBezTo>
                  <a:cubicBezTo>
                    <a:pt x="324" y="300"/>
                    <a:pt x="324" y="300"/>
                    <a:pt x="324" y="300"/>
                  </a:cubicBezTo>
                  <a:cubicBezTo>
                    <a:pt x="324" y="300"/>
                    <a:pt x="324" y="300"/>
                    <a:pt x="324" y="300"/>
                  </a:cubicBezTo>
                  <a:cubicBezTo>
                    <a:pt x="324" y="300"/>
                    <a:pt x="324" y="300"/>
                    <a:pt x="324" y="300"/>
                  </a:cubicBezTo>
                  <a:cubicBezTo>
                    <a:pt x="325" y="300"/>
                    <a:pt x="325" y="300"/>
                    <a:pt x="325" y="300"/>
                  </a:cubicBezTo>
                  <a:cubicBezTo>
                    <a:pt x="325" y="300"/>
                    <a:pt x="325" y="300"/>
                    <a:pt x="325" y="300"/>
                  </a:cubicBezTo>
                  <a:cubicBezTo>
                    <a:pt x="325" y="300"/>
                    <a:pt x="325" y="300"/>
                    <a:pt x="325" y="300"/>
                  </a:cubicBezTo>
                  <a:cubicBezTo>
                    <a:pt x="324" y="301"/>
                    <a:pt x="324" y="301"/>
                    <a:pt x="324" y="301"/>
                  </a:cubicBezTo>
                  <a:cubicBezTo>
                    <a:pt x="324" y="302"/>
                    <a:pt x="324" y="302"/>
                    <a:pt x="324" y="302"/>
                  </a:cubicBezTo>
                  <a:cubicBezTo>
                    <a:pt x="324" y="302"/>
                    <a:pt x="324" y="302"/>
                    <a:pt x="324" y="302"/>
                  </a:cubicBezTo>
                  <a:cubicBezTo>
                    <a:pt x="324" y="302"/>
                    <a:pt x="324" y="302"/>
                    <a:pt x="324" y="302"/>
                  </a:cubicBezTo>
                  <a:cubicBezTo>
                    <a:pt x="324" y="303"/>
                    <a:pt x="324" y="303"/>
                    <a:pt x="324" y="303"/>
                  </a:cubicBezTo>
                  <a:cubicBezTo>
                    <a:pt x="324" y="304"/>
                    <a:pt x="324" y="304"/>
                    <a:pt x="324" y="304"/>
                  </a:cubicBezTo>
                  <a:cubicBezTo>
                    <a:pt x="324" y="303"/>
                    <a:pt x="324" y="303"/>
                    <a:pt x="324" y="303"/>
                  </a:cubicBezTo>
                  <a:cubicBezTo>
                    <a:pt x="325" y="303"/>
                    <a:pt x="325" y="303"/>
                    <a:pt x="325" y="303"/>
                  </a:cubicBezTo>
                  <a:cubicBezTo>
                    <a:pt x="325" y="303"/>
                    <a:pt x="325" y="303"/>
                    <a:pt x="325" y="303"/>
                  </a:cubicBezTo>
                  <a:cubicBezTo>
                    <a:pt x="325" y="303"/>
                    <a:pt x="326" y="303"/>
                    <a:pt x="326" y="303"/>
                  </a:cubicBezTo>
                  <a:cubicBezTo>
                    <a:pt x="326" y="303"/>
                    <a:pt x="326" y="303"/>
                    <a:pt x="326" y="303"/>
                  </a:cubicBezTo>
                  <a:cubicBezTo>
                    <a:pt x="327" y="303"/>
                    <a:pt x="327" y="303"/>
                    <a:pt x="327" y="303"/>
                  </a:cubicBezTo>
                  <a:cubicBezTo>
                    <a:pt x="327" y="302"/>
                    <a:pt x="327" y="302"/>
                    <a:pt x="327" y="302"/>
                  </a:cubicBezTo>
                  <a:cubicBezTo>
                    <a:pt x="327" y="302"/>
                    <a:pt x="327" y="302"/>
                    <a:pt x="327" y="302"/>
                  </a:cubicBezTo>
                  <a:cubicBezTo>
                    <a:pt x="327" y="302"/>
                    <a:pt x="327" y="302"/>
                    <a:pt x="327" y="302"/>
                  </a:cubicBezTo>
                  <a:cubicBezTo>
                    <a:pt x="327" y="302"/>
                    <a:pt x="327" y="302"/>
                    <a:pt x="327" y="302"/>
                  </a:cubicBezTo>
                  <a:cubicBezTo>
                    <a:pt x="327" y="301"/>
                    <a:pt x="327" y="301"/>
                    <a:pt x="327" y="301"/>
                  </a:cubicBezTo>
                  <a:cubicBezTo>
                    <a:pt x="327" y="301"/>
                    <a:pt x="327" y="301"/>
                    <a:pt x="327" y="301"/>
                  </a:cubicBezTo>
                  <a:cubicBezTo>
                    <a:pt x="327" y="301"/>
                    <a:pt x="327" y="301"/>
                    <a:pt x="327" y="301"/>
                  </a:cubicBezTo>
                  <a:cubicBezTo>
                    <a:pt x="327" y="300"/>
                    <a:pt x="327" y="300"/>
                    <a:pt x="327" y="300"/>
                  </a:cubicBezTo>
                  <a:cubicBezTo>
                    <a:pt x="328" y="299"/>
                    <a:pt x="328" y="299"/>
                    <a:pt x="328" y="299"/>
                  </a:cubicBezTo>
                  <a:cubicBezTo>
                    <a:pt x="329" y="299"/>
                    <a:pt x="329" y="299"/>
                    <a:pt x="329" y="299"/>
                  </a:cubicBezTo>
                  <a:cubicBezTo>
                    <a:pt x="328" y="297"/>
                    <a:pt x="328" y="297"/>
                    <a:pt x="328" y="297"/>
                  </a:cubicBezTo>
                  <a:cubicBezTo>
                    <a:pt x="328" y="297"/>
                    <a:pt x="328" y="297"/>
                    <a:pt x="328" y="297"/>
                  </a:cubicBezTo>
                  <a:cubicBezTo>
                    <a:pt x="328" y="297"/>
                    <a:pt x="328" y="297"/>
                    <a:pt x="328" y="297"/>
                  </a:cubicBezTo>
                  <a:cubicBezTo>
                    <a:pt x="328" y="297"/>
                    <a:pt x="328" y="297"/>
                    <a:pt x="328" y="297"/>
                  </a:cubicBezTo>
                  <a:cubicBezTo>
                    <a:pt x="328" y="298"/>
                    <a:pt x="328" y="298"/>
                    <a:pt x="328" y="298"/>
                  </a:cubicBezTo>
                  <a:cubicBezTo>
                    <a:pt x="327" y="298"/>
                    <a:pt x="327" y="298"/>
                    <a:pt x="327" y="298"/>
                  </a:cubicBezTo>
                  <a:cubicBezTo>
                    <a:pt x="327" y="299"/>
                    <a:pt x="327" y="299"/>
                    <a:pt x="327" y="299"/>
                  </a:cubicBezTo>
                  <a:cubicBezTo>
                    <a:pt x="326" y="299"/>
                    <a:pt x="326" y="299"/>
                    <a:pt x="326" y="299"/>
                  </a:cubicBezTo>
                  <a:cubicBezTo>
                    <a:pt x="326" y="298"/>
                    <a:pt x="326" y="298"/>
                    <a:pt x="326" y="298"/>
                  </a:cubicBezTo>
                  <a:cubicBezTo>
                    <a:pt x="326" y="298"/>
                    <a:pt x="326" y="298"/>
                    <a:pt x="326" y="298"/>
                  </a:cubicBezTo>
                  <a:cubicBezTo>
                    <a:pt x="326" y="297"/>
                    <a:pt x="326" y="297"/>
                    <a:pt x="326" y="297"/>
                  </a:cubicBezTo>
                  <a:cubicBezTo>
                    <a:pt x="327" y="297"/>
                    <a:pt x="327" y="297"/>
                    <a:pt x="327" y="297"/>
                  </a:cubicBezTo>
                  <a:cubicBezTo>
                    <a:pt x="327" y="296"/>
                    <a:pt x="327" y="296"/>
                    <a:pt x="327" y="296"/>
                  </a:cubicBezTo>
                  <a:cubicBezTo>
                    <a:pt x="328" y="296"/>
                    <a:pt x="328" y="296"/>
                    <a:pt x="328" y="296"/>
                  </a:cubicBezTo>
                  <a:cubicBezTo>
                    <a:pt x="328" y="296"/>
                    <a:pt x="328" y="296"/>
                    <a:pt x="328" y="296"/>
                  </a:cubicBezTo>
                  <a:cubicBezTo>
                    <a:pt x="328" y="296"/>
                    <a:pt x="328" y="296"/>
                    <a:pt x="328" y="296"/>
                  </a:cubicBezTo>
                  <a:cubicBezTo>
                    <a:pt x="328" y="295"/>
                    <a:pt x="328" y="295"/>
                    <a:pt x="328" y="295"/>
                  </a:cubicBezTo>
                  <a:cubicBezTo>
                    <a:pt x="328" y="296"/>
                    <a:pt x="328" y="296"/>
                    <a:pt x="328" y="296"/>
                  </a:cubicBezTo>
                  <a:cubicBezTo>
                    <a:pt x="327" y="296"/>
                    <a:pt x="327" y="296"/>
                    <a:pt x="327" y="296"/>
                  </a:cubicBezTo>
                  <a:cubicBezTo>
                    <a:pt x="327" y="296"/>
                    <a:pt x="327" y="296"/>
                    <a:pt x="327" y="296"/>
                  </a:cubicBezTo>
                  <a:cubicBezTo>
                    <a:pt x="326" y="296"/>
                    <a:pt x="326" y="296"/>
                    <a:pt x="326" y="296"/>
                  </a:cubicBezTo>
                  <a:cubicBezTo>
                    <a:pt x="326" y="296"/>
                    <a:pt x="326" y="296"/>
                    <a:pt x="326" y="296"/>
                  </a:cubicBezTo>
                  <a:cubicBezTo>
                    <a:pt x="326" y="297"/>
                    <a:pt x="326" y="297"/>
                    <a:pt x="326" y="297"/>
                  </a:cubicBezTo>
                  <a:cubicBezTo>
                    <a:pt x="325" y="297"/>
                    <a:pt x="325" y="297"/>
                    <a:pt x="325" y="297"/>
                  </a:cubicBezTo>
                  <a:cubicBezTo>
                    <a:pt x="325" y="298"/>
                    <a:pt x="325" y="298"/>
                    <a:pt x="325" y="298"/>
                  </a:cubicBezTo>
                  <a:cubicBezTo>
                    <a:pt x="324" y="298"/>
                    <a:pt x="324" y="298"/>
                    <a:pt x="324" y="298"/>
                  </a:cubicBezTo>
                  <a:cubicBezTo>
                    <a:pt x="324" y="298"/>
                    <a:pt x="324" y="298"/>
                    <a:pt x="324" y="298"/>
                  </a:cubicBezTo>
                  <a:cubicBezTo>
                    <a:pt x="324" y="297"/>
                    <a:pt x="324" y="297"/>
                    <a:pt x="324" y="297"/>
                  </a:cubicBezTo>
                  <a:cubicBezTo>
                    <a:pt x="323" y="297"/>
                    <a:pt x="323" y="297"/>
                    <a:pt x="323" y="297"/>
                  </a:cubicBezTo>
                  <a:cubicBezTo>
                    <a:pt x="323" y="296"/>
                    <a:pt x="323" y="296"/>
                    <a:pt x="323" y="296"/>
                  </a:cubicBezTo>
                  <a:cubicBezTo>
                    <a:pt x="324" y="297"/>
                    <a:pt x="324" y="297"/>
                    <a:pt x="324" y="297"/>
                  </a:cubicBezTo>
                  <a:cubicBezTo>
                    <a:pt x="324" y="297"/>
                    <a:pt x="324" y="297"/>
                    <a:pt x="324" y="297"/>
                  </a:cubicBezTo>
                  <a:cubicBezTo>
                    <a:pt x="324" y="296"/>
                    <a:pt x="324" y="296"/>
                    <a:pt x="324" y="296"/>
                  </a:cubicBezTo>
                  <a:cubicBezTo>
                    <a:pt x="324" y="296"/>
                    <a:pt x="324" y="296"/>
                    <a:pt x="324" y="296"/>
                  </a:cubicBezTo>
                  <a:cubicBezTo>
                    <a:pt x="324" y="296"/>
                    <a:pt x="324" y="296"/>
                    <a:pt x="324" y="296"/>
                  </a:cubicBezTo>
                  <a:cubicBezTo>
                    <a:pt x="324" y="296"/>
                    <a:pt x="324" y="296"/>
                    <a:pt x="324" y="296"/>
                  </a:cubicBezTo>
                  <a:cubicBezTo>
                    <a:pt x="325" y="296"/>
                    <a:pt x="325" y="296"/>
                    <a:pt x="325" y="296"/>
                  </a:cubicBezTo>
                  <a:cubicBezTo>
                    <a:pt x="324" y="296"/>
                    <a:pt x="324" y="296"/>
                    <a:pt x="324" y="296"/>
                  </a:cubicBezTo>
                  <a:cubicBezTo>
                    <a:pt x="324" y="295"/>
                    <a:pt x="324" y="295"/>
                    <a:pt x="324" y="295"/>
                  </a:cubicBezTo>
                  <a:cubicBezTo>
                    <a:pt x="324" y="295"/>
                    <a:pt x="324" y="295"/>
                    <a:pt x="324" y="295"/>
                  </a:cubicBezTo>
                  <a:cubicBezTo>
                    <a:pt x="324" y="295"/>
                    <a:pt x="324" y="295"/>
                    <a:pt x="324" y="295"/>
                  </a:cubicBezTo>
                  <a:cubicBezTo>
                    <a:pt x="325" y="295"/>
                    <a:pt x="325" y="295"/>
                    <a:pt x="325" y="295"/>
                  </a:cubicBezTo>
                  <a:cubicBezTo>
                    <a:pt x="325" y="295"/>
                    <a:pt x="325" y="295"/>
                    <a:pt x="325" y="295"/>
                  </a:cubicBezTo>
                  <a:cubicBezTo>
                    <a:pt x="325" y="294"/>
                    <a:pt x="325" y="294"/>
                    <a:pt x="325" y="294"/>
                  </a:cubicBezTo>
                  <a:cubicBezTo>
                    <a:pt x="326" y="293"/>
                    <a:pt x="326" y="293"/>
                    <a:pt x="326" y="293"/>
                  </a:cubicBezTo>
                  <a:cubicBezTo>
                    <a:pt x="326" y="293"/>
                    <a:pt x="326" y="293"/>
                    <a:pt x="326" y="293"/>
                  </a:cubicBezTo>
                  <a:cubicBezTo>
                    <a:pt x="327" y="294"/>
                    <a:pt x="327" y="294"/>
                    <a:pt x="327" y="294"/>
                  </a:cubicBezTo>
                  <a:cubicBezTo>
                    <a:pt x="327" y="293"/>
                    <a:pt x="327" y="293"/>
                    <a:pt x="327" y="293"/>
                  </a:cubicBezTo>
                  <a:cubicBezTo>
                    <a:pt x="328" y="293"/>
                    <a:pt x="328" y="293"/>
                    <a:pt x="328" y="293"/>
                  </a:cubicBezTo>
                  <a:cubicBezTo>
                    <a:pt x="328" y="292"/>
                    <a:pt x="328" y="292"/>
                    <a:pt x="328" y="292"/>
                  </a:cubicBezTo>
                  <a:cubicBezTo>
                    <a:pt x="327" y="292"/>
                    <a:pt x="327" y="292"/>
                    <a:pt x="327" y="292"/>
                  </a:cubicBezTo>
                  <a:cubicBezTo>
                    <a:pt x="327" y="292"/>
                    <a:pt x="327" y="292"/>
                    <a:pt x="327" y="292"/>
                  </a:cubicBezTo>
                  <a:cubicBezTo>
                    <a:pt x="326" y="293"/>
                    <a:pt x="326" y="293"/>
                    <a:pt x="326" y="293"/>
                  </a:cubicBezTo>
                  <a:cubicBezTo>
                    <a:pt x="326" y="292"/>
                    <a:pt x="326" y="292"/>
                    <a:pt x="326" y="292"/>
                  </a:cubicBezTo>
                  <a:cubicBezTo>
                    <a:pt x="326" y="292"/>
                    <a:pt x="326" y="292"/>
                    <a:pt x="326" y="292"/>
                  </a:cubicBezTo>
                  <a:cubicBezTo>
                    <a:pt x="326" y="293"/>
                    <a:pt x="326" y="293"/>
                    <a:pt x="326" y="293"/>
                  </a:cubicBezTo>
                  <a:cubicBezTo>
                    <a:pt x="326" y="293"/>
                    <a:pt x="326" y="293"/>
                    <a:pt x="326" y="293"/>
                  </a:cubicBezTo>
                  <a:cubicBezTo>
                    <a:pt x="325" y="293"/>
                    <a:pt x="325" y="293"/>
                    <a:pt x="325" y="293"/>
                  </a:cubicBezTo>
                  <a:cubicBezTo>
                    <a:pt x="325" y="293"/>
                    <a:pt x="325" y="293"/>
                    <a:pt x="325" y="293"/>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3" y="294"/>
                    <a:pt x="323" y="294"/>
                    <a:pt x="323" y="294"/>
                  </a:cubicBezTo>
                  <a:cubicBezTo>
                    <a:pt x="324" y="294"/>
                    <a:pt x="324" y="294"/>
                    <a:pt x="324" y="294"/>
                  </a:cubicBezTo>
                  <a:cubicBezTo>
                    <a:pt x="324" y="293"/>
                    <a:pt x="324" y="293"/>
                    <a:pt x="324" y="293"/>
                  </a:cubicBezTo>
                  <a:cubicBezTo>
                    <a:pt x="324" y="293"/>
                    <a:pt x="324" y="293"/>
                    <a:pt x="324" y="293"/>
                  </a:cubicBezTo>
                  <a:cubicBezTo>
                    <a:pt x="324" y="293"/>
                    <a:pt x="324" y="293"/>
                    <a:pt x="324" y="293"/>
                  </a:cubicBezTo>
                  <a:cubicBezTo>
                    <a:pt x="324" y="292"/>
                    <a:pt x="324" y="292"/>
                    <a:pt x="324" y="292"/>
                  </a:cubicBezTo>
                  <a:cubicBezTo>
                    <a:pt x="325" y="292"/>
                    <a:pt x="325" y="292"/>
                    <a:pt x="325" y="292"/>
                  </a:cubicBezTo>
                  <a:cubicBezTo>
                    <a:pt x="324" y="292"/>
                    <a:pt x="324" y="292"/>
                    <a:pt x="324" y="292"/>
                  </a:cubicBezTo>
                  <a:cubicBezTo>
                    <a:pt x="324" y="292"/>
                    <a:pt x="324" y="292"/>
                    <a:pt x="324" y="292"/>
                  </a:cubicBezTo>
                  <a:cubicBezTo>
                    <a:pt x="324" y="292"/>
                    <a:pt x="324" y="292"/>
                    <a:pt x="324" y="292"/>
                  </a:cubicBezTo>
                  <a:cubicBezTo>
                    <a:pt x="324" y="291"/>
                    <a:pt x="324" y="291"/>
                    <a:pt x="324" y="291"/>
                  </a:cubicBezTo>
                  <a:cubicBezTo>
                    <a:pt x="324" y="291"/>
                    <a:pt x="324" y="291"/>
                    <a:pt x="324" y="291"/>
                  </a:cubicBezTo>
                  <a:cubicBezTo>
                    <a:pt x="323" y="291"/>
                    <a:pt x="323" y="291"/>
                    <a:pt x="323" y="291"/>
                  </a:cubicBezTo>
                  <a:cubicBezTo>
                    <a:pt x="323" y="291"/>
                    <a:pt x="323" y="291"/>
                    <a:pt x="323" y="291"/>
                  </a:cubicBezTo>
                  <a:cubicBezTo>
                    <a:pt x="323" y="291"/>
                    <a:pt x="323" y="291"/>
                    <a:pt x="323" y="291"/>
                  </a:cubicBezTo>
                  <a:cubicBezTo>
                    <a:pt x="324" y="291"/>
                    <a:pt x="324" y="291"/>
                    <a:pt x="324" y="291"/>
                  </a:cubicBezTo>
                  <a:cubicBezTo>
                    <a:pt x="324" y="291"/>
                    <a:pt x="324" y="291"/>
                    <a:pt x="324" y="291"/>
                  </a:cubicBezTo>
                  <a:cubicBezTo>
                    <a:pt x="325" y="291"/>
                    <a:pt x="325" y="291"/>
                    <a:pt x="325" y="291"/>
                  </a:cubicBezTo>
                  <a:cubicBezTo>
                    <a:pt x="325" y="290"/>
                    <a:pt x="325" y="290"/>
                    <a:pt x="325" y="290"/>
                  </a:cubicBezTo>
                  <a:cubicBezTo>
                    <a:pt x="326" y="290"/>
                    <a:pt x="326" y="290"/>
                    <a:pt x="326" y="290"/>
                  </a:cubicBezTo>
                  <a:cubicBezTo>
                    <a:pt x="326" y="290"/>
                    <a:pt x="326" y="290"/>
                    <a:pt x="326" y="290"/>
                  </a:cubicBezTo>
                  <a:cubicBezTo>
                    <a:pt x="326" y="289"/>
                    <a:pt x="326" y="289"/>
                    <a:pt x="326" y="289"/>
                  </a:cubicBezTo>
                  <a:cubicBezTo>
                    <a:pt x="326" y="289"/>
                    <a:pt x="326" y="289"/>
                    <a:pt x="326" y="289"/>
                  </a:cubicBezTo>
                  <a:cubicBezTo>
                    <a:pt x="326" y="289"/>
                    <a:pt x="326" y="289"/>
                    <a:pt x="326" y="289"/>
                  </a:cubicBezTo>
                  <a:cubicBezTo>
                    <a:pt x="326" y="289"/>
                    <a:pt x="326" y="289"/>
                    <a:pt x="326" y="289"/>
                  </a:cubicBezTo>
                  <a:cubicBezTo>
                    <a:pt x="325" y="288"/>
                    <a:pt x="325" y="288"/>
                    <a:pt x="325" y="288"/>
                  </a:cubicBezTo>
                  <a:cubicBezTo>
                    <a:pt x="324" y="288"/>
                    <a:pt x="324" y="288"/>
                    <a:pt x="324" y="288"/>
                  </a:cubicBezTo>
                  <a:cubicBezTo>
                    <a:pt x="324" y="288"/>
                    <a:pt x="324" y="288"/>
                    <a:pt x="324" y="288"/>
                  </a:cubicBezTo>
                  <a:cubicBezTo>
                    <a:pt x="323" y="288"/>
                    <a:pt x="323" y="288"/>
                    <a:pt x="323" y="288"/>
                  </a:cubicBezTo>
                  <a:cubicBezTo>
                    <a:pt x="323" y="288"/>
                    <a:pt x="323" y="288"/>
                    <a:pt x="323" y="288"/>
                  </a:cubicBezTo>
                  <a:cubicBezTo>
                    <a:pt x="323" y="289"/>
                    <a:pt x="323" y="289"/>
                    <a:pt x="323" y="289"/>
                  </a:cubicBezTo>
                  <a:cubicBezTo>
                    <a:pt x="323" y="290"/>
                    <a:pt x="323" y="290"/>
                    <a:pt x="323" y="290"/>
                  </a:cubicBezTo>
                  <a:cubicBezTo>
                    <a:pt x="322" y="290"/>
                    <a:pt x="322" y="290"/>
                    <a:pt x="322" y="290"/>
                  </a:cubicBezTo>
                  <a:cubicBezTo>
                    <a:pt x="323" y="290"/>
                    <a:pt x="323" y="290"/>
                    <a:pt x="323" y="290"/>
                  </a:cubicBezTo>
                  <a:cubicBezTo>
                    <a:pt x="323" y="289"/>
                    <a:pt x="323" y="289"/>
                    <a:pt x="323" y="289"/>
                  </a:cubicBezTo>
                  <a:cubicBezTo>
                    <a:pt x="323" y="289"/>
                    <a:pt x="323" y="289"/>
                    <a:pt x="323" y="289"/>
                  </a:cubicBezTo>
                  <a:cubicBezTo>
                    <a:pt x="323" y="288"/>
                    <a:pt x="323" y="288"/>
                    <a:pt x="323" y="288"/>
                  </a:cubicBezTo>
                  <a:cubicBezTo>
                    <a:pt x="323" y="288"/>
                    <a:pt x="323" y="288"/>
                    <a:pt x="323" y="288"/>
                  </a:cubicBezTo>
                  <a:cubicBezTo>
                    <a:pt x="323" y="288"/>
                    <a:pt x="323" y="288"/>
                    <a:pt x="323" y="288"/>
                  </a:cubicBezTo>
                  <a:cubicBezTo>
                    <a:pt x="322" y="288"/>
                    <a:pt x="322" y="288"/>
                    <a:pt x="322" y="288"/>
                  </a:cubicBezTo>
                  <a:cubicBezTo>
                    <a:pt x="322" y="288"/>
                    <a:pt x="322" y="288"/>
                    <a:pt x="322" y="288"/>
                  </a:cubicBezTo>
                  <a:cubicBezTo>
                    <a:pt x="321" y="289"/>
                    <a:pt x="321" y="289"/>
                    <a:pt x="321" y="289"/>
                  </a:cubicBezTo>
                  <a:cubicBezTo>
                    <a:pt x="321" y="289"/>
                    <a:pt x="321" y="289"/>
                    <a:pt x="321" y="289"/>
                  </a:cubicBezTo>
                  <a:cubicBezTo>
                    <a:pt x="321" y="289"/>
                    <a:pt x="321" y="289"/>
                    <a:pt x="321" y="289"/>
                  </a:cubicBezTo>
                  <a:cubicBezTo>
                    <a:pt x="321" y="289"/>
                    <a:pt x="321" y="289"/>
                    <a:pt x="321" y="289"/>
                  </a:cubicBezTo>
                  <a:cubicBezTo>
                    <a:pt x="320" y="289"/>
                    <a:pt x="320" y="289"/>
                    <a:pt x="320" y="289"/>
                  </a:cubicBezTo>
                  <a:cubicBezTo>
                    <a:pt x="320" y="289"/>
                    <a:pt x="320" y="289"/>
                    <a:pt x="320" y="289"/>
                  </a:cubicBezTo>
                  <a:cubicBezTo>
                    <a:pt x="320" y="290"/>
                    <a:pt x="320" y="290"/>
                    <a:pt x="320" y="290"/>
                  </a:cubicBezTo>
                  <a:cubicBezTo>
                    <a:pt x="319" y="290"/>
                    <a:pt x="319" y="290"/>
                    <a:pt x="319" y="290"/>
                  </a:cubicBezTo>
                  <a:cubicBezTo>
                    <a:pt x="319" y="290"/>
                    <a:pt x="319" y="290"/>
                    <a:pt x="319" y="290"/>
                  </a:cubicBezTo>
                  <a:cubicBezTo>
                    <a:pt x="320" y="289"/>
                    <a:pt x="320" y="289"/>
                    <a:pt x="320" y="289"/>
                  </a:cubicBezTo>
                  <a:cubicBezTo>
                    <a:pt x="320" y="288"/>
                    <a:pt x="320" y="288"/>
                    <a:pt x="320" y="288"/>
                  </a:cubicBezTo>
                  <a:cubicBezTo>
                    <a:pt x="320" y="288"/>
                    <a:pt x="320" y="288"/>
                    <a:pt x="320" y="288"/>
                  </a:cubicBezTo>
                  <a:cubicBezTo>
                    <a:pt x="319" y="288"/>
                    <a:pt x="319" y="288"/>
                    <a:pt x="319" y="288"/>
                  </a:cubicBezTo>
                  <a:cubicBezTo>
                    <a:pt x="319" y="289"/>
                    <a:pt x="319" y="289"/>
                    <a:pt x="319" y="289"/>
                  </a:cubicBezTo>
                  <a:cubicBezTo>
                    <a:pt x="319" y="289"/>
                    <a:pt x="319" y="289"/>
                    <a:pt x="319" y="289"/>
                  </a:cubicBezTo>
                  <a:cubicBezTo>
                    <a:pt x="319" y="289"/>
                    <a:pt x="319" y="289"/>
                    <a:pt x="319" y="289"/>
                  </a:cubicBezTo>
                  <a:cubicBezTo>
                    <a:pt x="319" y="288"/>
                    <a:pt x="319" y="288"/>
                    <a:pt x="319" y="288"/>
                  </a:cubicBezTo>
                  <a:cubicBezTo>
                    <a:pt x="319" y="288"/>
                    <a:pt x="319" y="288"/>
                    <a:pt x="319" y="288"/>
                  </a:cubicBezTo>
                  <a:cubicBezTo>
                    <a:pt x="319" y="288"/>
                    <a:pt x="319" y="288"/>
                    <a:pt x="319" y="288"/>
                  </a:cubicBezTo>
                  <a:cubicBezTo>
                    <a:pt x="318" y="288"/>
                    <a:pt x="318" y="288"/>
                    <a:pt x="318" y="288"/>
                  </a:cubicBezTo>
                  <a:cubicBezTo>
                    <a:pt x="318" y="289"/>
                    <a:pt x="318" y="289"/>
                    <a:pt x="318" y="289"/>
                  </a:cubicBezTo>
                  <a:cubicBezTo>
                    <a:pt x="317" y="288"/>
                    <a:pt x="317" y="288"/>
                    <a:pt x="317" y="288"/>
                  </a:cubicBezTo>
                  <a:cubicBezTo>
                    <a:pt x="317" y="288"/>
                    <a:pt x="317" y="288"/>
                    <a:pt x="317" y="288"/>
                  </a:cubicBezTo>
                  <a:cubicBezTo>
                    <a:pt x="317" y="288"/>
                    <a:pt x="317" y="288"/>
                    <a:pt x="317" y="288"/>
                  </a:cubicBezTo>
                  <a:cubicBezTo>
                    <a:pt x="316" y="288"/>
                    <a:pt x="316" y="288"/>
                    <a:pt x="316" y="288"/>
                  </a:cubicBezTo>
                  <a:cubicBezTo>
                    <a:pt x="316" y="288"/>
                    <a:pt x="316" y="288"/>
                    <a:pt x="316" y="288"/>
                  </a:cubicBezTo>
                  <a:cubicBezTo>
                    <a:pt x="316" y="288"/>
                    <a:pt x="316" y="288"/>
                    <a:pt x="316" y="288"/>
                  </a:cubicBezTo>
                  <a:cubicBezTo>
                    <a:pt x="316" y="288"/>
                    <a:pt x="316" y="288"/>
                    <a:pt x="316" y="288"/>
                  </a:cubicBezTo>
                  <a:cubicBezTo>
                    <a:pt x="317" y="287"/>
                    <a:pt x="317" y="287"/>
                    <a:pt x="317" y="287"/>
                  </a:cubicBezTo>
                  <a:cubicBezTo>
                    <a:pt x="317" y="286"/>
                    <a:pt x="317" y="286"/>
                    <a:pt x="317" y="286"/>
                  </a:cubicBezTo>
                  <a:cubicBezTo>
                    <a:pt x="317" y="286"/>
                    <a:pt x="317" y="286"/>
                    <a:pt x="317" y="286"/>
                  </a:cubicBezTo>
                  <a:cubicBezTo>
                    <a:pt x="317" y="286"/>
                    <a:pt x="317" y="286"/>
                    <a:pt x="317" y="286"/>
                  </a:cubicBezTo>
                  <a:cubicBezTo>
                    <a:pt x="316" y="287"/>
                    <a:pt x="316" y="287"/>
                    <a:pt x="316" y="287"/>
                  </a:cubicBezTo>
                  <a:cubicBezTo>
                    <a:pt x="316" y="286"/>
                    <a:pt x="316" y="286"/>
                    <a:pt x="316" y="286"/>
                  </a:cubicBezTo>
                  <a:cubicBezTo>
                    <a:pt x="317" y="286"/>
                    <a:pt x="317" y="286"/>
                    <a:pt x="317" y="286"/>
                  </a:cubicBezTo>
                  <a:cubicBezTo>
                    <a:pt x="318" y="286"/>
                    <a:pt x="318" y="286"/>
                    <a:pt x="318" y="286"/>
                  </a:cubicBezTo>
                  <a:cubicBezTo>
                    <a:pt x="318" y="286"/>
                    <a:pt x="318" y="286"/>
                    <a:pt x="318" y="286"/>
                  </a:cubicBezTo>
                  <a:cubicBezTo>
                    <a:pt x="319" y="286"/>
                    <a:pt x="319" y="286"/>
                    <a:pt x="319" y="286"/>
                  </a:cubicBezTo>
                  <a:cubicBezTo>
                    <a:pt x="319" y="285"/>
                    <a:pt x="319" y="285"/>
                    <a:pt x="319" y="285"/>
                  </a:cubicBezTo>
                  <a:cubicBezTo>
                    <a:pt x="319" y="285"/>
                    <a:pt x="319" y="285"/>
                    <a:pt x="319" y="285"/>
                  </a:cubicBezTo>
                  <a:cubicBezTo>
                    <a:pt x="319" y="285"/>
                    <a:pt x="319" y="285"/>
                    <a:pt x="319" y="285"/>
                  </a:cubicBezTo>
                  <a:cubicBezTo>
                    <a:pt x="318" y="285"/>
                    <a:pt x="318" y="285"/>
                    <a:pt x="318" y="285"/>
                  </a:cubicBezTo>
                  <a:cubicBezTo>
                    <a:pt x="318" y="285"/>
                    <a:pt x="318" y="285"/>
                    <a:pt x="318" y="285"/>
                  </a:cubicBezTo>
                  <a:cubicBezTo>
                    <a:pt x="317" y="285"/>
                    <a:pt x="317" y="285"/>
                    <a:pt x="317" y="285"/>
                  </a:cubicBezTo>
                  <a:cubicBezTo>
                    <a:pt x="317" y="285"/>
                    <a:pt x="317" y="285"/>
                    <a:pt x="317" y="285"/>
                  </a:cubicBezTo>
                  <a:cubicBezTo>
                    <a:pt x="316" y="285"/>
                    <a:pt x="316" y="285"/>
                    <a:pt x="316" y="285"/>
                  </a:cubicBezTo>
                  <a:cubicBezTo>
                    <a:pt x="317" y="284"/>
                    <a:pt x="317" y="284"/>
                    <a:pt x="317" y="284"/>
                  </a:cubicBezTo>
                  <a:cubicBezTo>
                    <a:pt x="317" y="284"/>
                    <a:pt x="317" y="284"/>
                    <a:pt x="317" y="284"/>
                  </a:cubicBezTo>
                  <a:cubicBezTo>
                    <a:pt x="317" y="284"/>
                    <a:pt x="317" y="284"/>
                    <a:pt x="317" y="284"/>
                  </a:cubicBezTo>
                  <a:cubicBezTo>
                    <a:pt x="316" y="284"/>
                    <a:pt x="316" y="284"/>
                    <a:pt x="316" y="284"/>
                  </a:cubicBezTo>
                  <a:cubicBezTo>
                    <a:pt x="316" y="284"/>
                    <a:pt x="316" y="284"/>
                    <a:pt x="316" y="284"/>
                  </a:cubicBezTo>
                  <a:cubicBezTo>
                    <a:pt x="315" y="285"/>
                    <a:pt x="315" y="285"/>
                    <a:pt x="315" y="285"/>
                  </a:cubicBezTo>
                  <a:cubicBezTo>
                    <a:pt x="315" y="285"/>
                    <a:pt x="315" y="285"/>
                    <a:pt x="315" y="285"/>
                  </a:cubicBezTo>
                  <a:cubicBezTo>
                    <a:pt x="314" y="286"/>
                    <a:pt x="314" y="286"/>
                    <a:pt x="314" y="286"/>
                  </a:cubicBezTo>
                  <a:cubicBezTo>
                    <a:pt x="314" y="286"/>
                    <a:pt x="314" y="286"/>
                    <a:pt x="314" y="286"/>
                  </a:cubicBezTo>
                  <a:cubicBezTo>
                    <a:pt x="314" y="286"/>
                    <a:pt x="314" y="286"/>
                    <a:pt x="314" y="286"/>
                  </a:cubicBezTo>
                  <a:cubicBezTo>
                    <a:pt x="313" y="287"/>
                    <a:pt x="313" y="287"/>
                    <a:pt x="313" y="287"/>
                  </a:cubicBezTo>
                  <a:cubicBezTo>
                    <a:pt x="313" y="286"/>
                    <a:pt x="313" y="286"/>
                    <a:pt x="313" y="286"/>
                  </a:cubicBezTo>
                  <a:cubicBezTo>
                    <a:pt x="313" y="286"/>
                    <a:pt x="313" y="286"/>
                    <a:pt x="313" y="286"/>
                  </a:cubicBezTo>
                  <a:cubicBezTo>
                    <a:pt x="314" y="285"/>
                    <a:pt x="314" y="285"/>
                    <a:pt x="314" y="285"/>
                  </a:cubicBezTo>
                  <a:cubicBezTo>
                    <a:pt x="314" y="285"/>
                    <a:pt x="314" y="285"/>
                    <a:pt x="314" y="285"/>
                  </a:cubicBezTo>
                  <a:cubicBezTo>
                    <a:pt x="314" y="284"/>
                    <a:pt x="314" y="284"/>
                    <a:pt x="314" y="284"/>
                  </a:cubicBezTo>
                  <a:cubicBezTo>
                    <a:pt x="315" y="284"/>
                    <a:pt x="315" y="284"/>
                    <a:pt x="315" y="284"/>
                  </a:cubicBezTo>
                  <a:cubicBezTo>
                    <a:pt x="315" y="283"/>
                    <a:pt x="315" y="283"/>
                    <a:pt x="315" y="283"/>
                  </a:cubicBezTo>
                  <a:cubicBezTo>
                    <a:pt x="315" y="283"/>
                    <a:pt x="315" y="283"/>
                    <a:pt x="315" y="283"/>
                  </a:cubicBezTo>
                  <a:cubicBezTo>
                    <a:pt x="315" y="283"/>
                    <a:pt x="315" y="283"/>
                    <a:pt x="315" y="283"/>
                  </a:cubicBezTo>
                  <a:cubicBezTo>
                    <a:pt x="316" y="282"/>
                    <a:pt x="316" y="282"/>
                    <a:pt x="316" y="282"/>
                  </a:cubicBezTo>
                  <a:cubicBezTo>
                    <a:pt x="316" y="282"/>
                    <a:pt x="316" y="282"/>
                    <a:pt x="316" y="282"/>
                  </a:cubicBezTo>
                  <a:cubicBezTo>
                    <a:pt x="317" y="281"/>
                    <a:pt x="317" y="281"/>
                    <a:pt x="317" y="281"/>
                  </a:cubicBezTo>
                  <a:cubicBezTo>
                    <a:pt x="317" y="281"/>
                    <a:pt x="317" y="281"/>
                    <a:pt x="317" y="281"/>
                  </a:cubicBezTo>
                  <a:cubicBezTo>
                    <a:pt x="317" y="281"/>
                    <a:pt x="317" y="281"/>
                    <a:pt x="317" y="281"/>
                  </a:cubicBezTo>
                  <a:cubicBezTo>
                    <a:pt x="317" y="280"/>
                    <a:pt x="317" y="280"/>
                    <a:pt x="317" y="280"/>
                  </a:cubicBezTo>
                  <a:cubicBezTo>
                    <a:pt x="317" y="280"/>
                    <a:pt x="317" y="280"/>
                    <a:pt x="317" y="280"/>
                  </a:cubicBezTo>
                  <a:cubicBezTo>
                    <a:pt x="318" y="280"/>
                    <a:pt x="318" y="280"/>
                    <a:pt x="318" y="280"/>
                  </a:cubicBezTo>
                  <a:cubicBezTo>
                    <a:pt x="318" y="280"/>
                    <a:pt x="318" y="280"/>
                    <a:pt x="318" y="280"/>
                  </a:cubicBezTo>
                  <a:cubicBezTo>
                    <a:pt x="317" y="280"/>
                    <a:pt x="317" y="280"/>
                    <a:pt x="317" y="280"/>
                  </a:cubicBezTo>
                  <a:cubicBezTo>
                    <a:pt x="318" y="281"/>
                    <a:pt x="318" y="281"/>
                    <a:pt x="318" y="281"/>
                  </a:cubicBezTo>
                  <a:cubicBezTo>
                    <a:pt x="318" y="280"/>
                    <a:pt x="318" y="280"/>
                    <a:pt x="318" y="280"/>
                  </a:cubicBezTo>
                  <a:cubicBezTo>
                    <a:pt x="319" y="279"/>
                    <a:pt x="319" y="279"/>
                    <a:pt x="319" y="279"/>
                  </a:cubicBezTo>
                  <a:cubicBezTo>
                    <a:pt x="319" y="279"/>
                    <a:pt x="319" y="279"/>
                    <a:pt x="319" y="279"/>
                  </a:cubicBezTo>
                  <a:cubicBezTo>
                    <a:pt x="319" y="278"/>
                    <a:pt x="319" y="278"/>
                    <a:pt x="319" y="278"/>
                  </a:cubicBezTo>
                  <a:cubicBezTo>
                    <a:pt x="319" y="278"/>
                    <a:pt x="319" y="278"/>
                    <a:pt x="319" y="278"/>
                  </a:cubicBezTo>
                  <a:cubicBezTo>
                    <a:pt x="318" y="279"/>
                    <a:pt x="318" y="279"/>
                    <a:pt x="318" y="279"/>
                  </a:cubicBezTo>
                  <a:cubicBezTo>
                    <a:pt x="318" y="278"/>
                    <a:pt x="318" y="278"/>
                    <a:pt x="318" y="278"/>
                  </a:cubicBezTo>
                  <a:cubicBezTo>
                    <a:pt x="318" y="278"/>
                    <a:pt x="318" y="278"/>
                    <a:pt x="318" y="278"/>
                  </a:cubicBezTo>
                  <a:cubicBezTo>
                    <a:pt x="318" y="277"/>
                    <a:pt x="318" y="277"/>
                    <a:pt x="318" y="277"/>
                  </a:cubicBezTo>
                  <a:cubicBezTo>
                    <a:pt x="319" y="277"/>
                    <a:pt x="319" y="277"/>
                    <a:pt x="319" y="277"/>
                  </a:cubicBezTo>
                  <a:cubicBezTo>
                    <a:pt x="319" y="278"/>
                    <a:pt x="319" y="278"/>
                    <a:pt x="319" y="278"/>
                  </a:cubicBezTo>
                  <a:cubicBezTo>
                    <a:pt x="320" y="278"/>
                    <a:pt x="320" y="278"/>
                    <a:pt x="320" y="278"/>
                  </a:cubicBezTo>
                  <a:cubicBezTo>
                    <a:pt x="320" y="278"/>
                    <a:pt x="320" y="278"/>
                    <a:pt x="320" y="278"/>
                  </a:cubicBezTo>
                  <a:cubicBezTo>
                    <a:pt x="320" y="277"/>
                    <a:pt x="320" y="277"/>
                    <a:pt x="320" y="277"/>
                  </a:cubicBezTo>
                  <a:cubicBezTo>
                    <a:pt x="320" y="276"/>
                    <a:pt x="320" y="276"/>
                    <a:pt x="320" y="276"/>
                  </a:cubicBezTo>
                  <a:cubicBezTo>
                    <a:pt x="320" y="276"/>
                    <a:pt x="320" y="276"/>
                    <a:pt x="320" y="276"/>
                  </a:cubicBezTo>
                  <a:cubicBezTo>
                    <a:pt x="319" y="276"/>
                    <a:pt x="319" y="276"/>
                    <a:pt x="319" y="276"/>
                  </a:cubicBezTo>
                  <a:cubicBezTo>
                    <a:pt x="319" y="277"/>
                    <a:pt x="319" y="277"/>
                    <a:pt x="319" y="277"/>
                  </a:cubicBezTo>
                  <a:cubicBezTo>
                    <a:pt x="319" y="277"/>
                    <a:pt x="319" y="277"/>
                    <a:pt x="319" y="277"/>
                  </a:cubicBezTo>
                  <a:cubicBezTo>
                    <a:pt x="319" y="276"/>
                    <a:pt x="319" y="276"/>
                    <a:pt x="319" y="276"/>
                  </a:cubicBezTo>
                  <a:cubicBezTo>
                    <a:pt x="319" y="276"/>
                    <a:pt x="319" y="276"/>
                    <a:pt x="319" y="276"/>
                  </a:cubicBezTo>
                  <a:cubicBezTo>
                    <a:pt x="319" y="276"/>
                    <a:pt x="319" y="276"/>
                    <a:pt x="319" y="276"/>
                  </a:cubicBezTo>
                  <a:cubicBezTo>
                    <a:pt x="318" y="277"/>
                    <a:pt x="318" y="277"/>
                    <a:pt x="318" y="277"/>
                  </a:cubicBezTo>
                  <a:cubicBezTo>
                    <a:pt x="318" y="277"/>
                    <a:pt x="318" y="277"/>
                    <a:pt x="318" y="277"/>
                  </a:cubicBezTo>
                  <a:cubicBezTo>
                    <a:pt x="317" y="277"/>
                    <a:pt x="317" y="277"/>
                    <a:pt x="317" y="277"/>
                  </a:cubicBezTo>
                  <a:cubicBezTo>
                    <a:pt x="317" y="277"/>
                    <a:pt x="317" y="277"/>
                    <a:pt x="317" y="277"/>
                  </a:cubicBezTo>
                  <a:cubicBezTo>
                    <a:pt x="316" y="277"/>
                    <a:pt x="316" y="277"/>
                    <a:pt x="316" y="277"/>
                  </a:cubicBezTo>
                  <a:cubicBezTo>
                    <a:pt x="315" y="278"/>
                    <a:pt x="315" y="278"/>
                    <a:pt x="315" y="278"/>
                  </a:cubicBezTo>
                  <a:cubicBezTo>
                    <a:pt x="315" y="278"/>
                    <a:pt x="315" y="278"/>
                    <a:pt x="315" y="278"/>
                  </a:cubicBezTo>
                  <a:cubicBezTo>
                    <a:pt x="315" y="279"/>
                    <a:pt x="315" y="279"/>
                    <a:pt x="315" y="279"/>
                  </a:cubicBezTo>
                  <a:cubicBezTo>
                    <a:pt x="314" y="279"/>
                    <a:pt x="314" y="279"/>
                    <a:pt x="314" y="279"/>
                  </a:cubicBezTo>
                  <a:cubicBezTo>
                    <a:pt x="314" y="279"/>
                    <a:pt x="314" y="279"/>
                    <a:pt x="314" y="279"/>
                  </a:cubicBezTo>
                  <a:cubicBezTo>
                    <a:pt x="314" y="279"/>
                    <a:pt x="314" y="279"/>
                    <a:pt x="314" y="279"/>
                  </a:cubicBezTo>
                  <a:cubicBezTo>
                    <a:pt x="314" y="279"/>
                    <a:pt x="314" y="279"/>
                    <a:pt x="314" y="279"/>
                  </a:cubicBezTo>
                  <a:cubicBezTo>
                    <a:pt x="314" y="280"/>
                    <a:pt x="314" y="280"/>
                    <a:pt x="314" y="280"/>
                  </a:cubicBezTo>
                  <a:close/>
                  <a:moveTo>
                    <a:pt x="285" y="287"/>
                  </a:moveTo>
                  <a:cubicBezTo>
                    <a:pt x="286" y="287"/>
                    <a:pt x="286" y="287"/>
                    <a:pt x="286" y="287"/>
                  </a:cubicBezTo>
                  <a:cubicBezTo>
                    <a:pt x="288" y="288"/>
                    <a:pt x="288" y="288"/>
                    <a:pt x="288" y="288"/>
                  </a:cubicBezTo>
                  <a:cubicBezTo>
                    <a:pt x="289" y="288"/>
                    <a:pt x="289" y="288"/>
                    <a:pt x="289" y="288"/>
                  </a:cubicBezTo>
                  <a:cubicBezTo>
                    <a:pt x="290" y="288"/>
                    <a:pt x="290" y="288"/>
                    <a:pt x="290" y="288"/>
                  </a:cubicBezTo>
                  <a:cubicBezTo>
                    <a:pt x="290" y="289"/>
                    <a:pt x="290" y="289"/>
                    <a:pt x="290" y="289"/>
                  </a:cubicBezTo>
                  <a:cubicBezTo>
                    <a:pt x="291" y="289"/>
                    <a:pt x="291" y="289"/>
                    <a:pt x="291" y="289"/>
                  </a:cubicBezTo>
                  <a:cubicBezTo>
                    <a:pt x="292" y="289"/>
                    <a:pt x="292" y="289"/>
                    <a:pt x="292" y="289"/>
                  </a:cubicBezTo>
                  <a:cubicBezTo>
                    <a:pt x="293" y="289"/>
                    <a:pt x="293" y="289"/>
                    <a:pt x="293" y="289"/>
                  </a:cubicBezTo>
                  <a:cubicBezTo>
                    <a:pt x="293" y="289"/>
                    <a:pt x="293" y="289"/>
                    <a:pt x="293" y="289"/>
                  </a:cubicBezTo>
                  <a:cubicBezTo>
                    <a:pt x="292" y="288"/>
                    <a:pt x="292" y="288"/>
                    <a:pt x="292" y="288"/>
                  </a:cubicBezTo>
                  <a:cubicBezTo>
                    <a:pt x="292" y="288"/>
                    <a:pt x="292" y="288"/>
                    <a:pt x="292" y="288"/>
                  </a:cubicBezTo>
                  <a:cubicBezTo>
                    <a:pt x="292" y="287"/>
                    <a:pt x="292" y="287"/>
                    <a:pt x="292" y="287"/>
                  </a:cubicBezTo>
                  <a:cubicBezTo>
                    <a:pt x="291" y="287"/>
                    <a:pt x="291" y="287"/>
                    <a:pt x="291" y="287"/>
                  </a:cubicBezTo>
                  <a:cubicBezTo>
                    <a:pt x="290" y="286"/>
                    <a:pt x="290" y="286"/>
                    <a:pt x="290" y="286"/>
                  </a:cubicBezTo>
                  <a:cubicBezTo>
                    <a:pt x="289" y="286"/>
                    <a:pt x="289" y="286"/>
                    <a:pt x="289" y="286"/>
                  </a:cubicBezTo>
                  <a:cubicBezTo>
                    <a:pt x="289" y="286"/>
                    <a:pt x="289" y="286"/>
                    <a:pt x="289" y="286"/>
                  </a:cubicBezTo>
                  <a:cubicBezTo>
                    <a:pt x="288" y="285"/>
                    <a:pt x="288" y="285"/>
                    <a:pt x="288" y="285"/>
                  </a:cubicBezTo>
                  <a:cubicBezTo>
                    <a:pt x="287" y="285"/>
                    <a:pt x="287" y="285"/>
                    <a:pt x="287" y="285"/>
                  </a:cubicBezTo>
                  <a:cubicBezTo>
                    <a:pt x="286" y="284"/>
                    <a:pt x="286" y="284"/>
                    <a:pt x="286" y="284"/>
                  </a:cubicBezTo>
                  <a:cubicBezTo>
                    <a:pt x="284" y="284"/>
                    <a:pt x="284" y="284"/>
                    <a:pt x="284" y="284"/>
                  </a:cubicBezTo>
                  <a:cubicBezTo>
                    <a:pt x="283" y="284"/>
                    <a:pt x="283" y="284"/>
                    <a:pt x="283" y="284"/>
                  </a:cubicBezTo>
                  <a:cubicBezTo>
                    <a:pt x="282" y="284"/>
                    <a:pt x="282" y="284"/>
                    <a:pt x="282" y="284"/>
                  </a:cubicBezTo>
                  <a:cubicBezTo>
                    <a:pt x="283" y="285"/>
                    <a:pt x="283" y="285"/>
                    <a:pt x="283" y="285"/>
                  </a:cubicBezTo>
                  <a:cubicBezTo>
                    <a:pt x="284" y="285"/>
                    <a:pt x="284" y="285"/>
                    <a:pt x="284" y="285"/>
                  </a:cubicBezTo>
                  <a:cubicBezTo>
                    <a:pt x="285" y="286"/>
                    <a:pt x="285" y="286"/>
                    <a:pt x="285" y="286"/>
                  </a:cubicBezTo>
                  <a:cubicBezTo>
                    <a:pt x="285" y="287"/>
                    <a:pt x="285" y="287"/>
                    <a:pt x="285" y="287"/>
                  </a:cubicBezTo>
                  <a:cubicBezTo>
                    <a:pt x="285" y="287"/>
                    <a:pt x="285" y="287"/>
                    <a:pt x="285" y="287"/>
                  </a:cubicBezTo>
                  <a:close/>
                  <a:moveTo>
                    <a:pt x="286" y="305"/>
                  </a:moveTo>
                  <a:cubicBezTo>
                    <a:pt x="285" y="305"/>
                    <a:pt x="285" y="305"/>
                    <a:pt x="285" y="305"/>
                  </a:cubicBezTo>
                  <a:cubicBezTo>
                    <a:pt x="284" y="304"/>
                    <a:pt x="284" y="304"/>
                    <a:pt x="284" y="304"/>
                  </a:cubicBezTo>
                  <a:cubicBezTo>
                    <a:pt x="282" y="304"/>
                    <a:pt x="282" y="304"/>
                    <a:pt x="282" y="304"/>
                  </a:cubicBezTo>
                  <a:cubicBezTo>
                    <a:pt x="282" y="304"/>
                    <a:pt x="282" y="304"/>
                    <a:pt x="282" y="304"/>
                  </a:cubicBezTo>
                  <a:cubicBezTo>
                    <a:pt x="282" y="303"/>
                    <a:pt x="282" y="303"/>
                    <a:pt x="282" y="303"/>
                  </a:cubicBezTo>
                  <a:cubicBezTo>
                    <a:pt x="281" y="303"/>
                    <a:pt x="281" y="303"/>
                    <a:pt x="281" y="303"/>
                  </a:cubicBezTo>
                  <a:cubicBezTo>
                    <a:pt x="281" y="303"/>
                    <a:pt x="281" y="303"/>
                    <a:pt x="281" y="303"/>
                  </a:cubicBezTo>
                  <a:cubicBezTo>
                    <a:pt x="281" y="302"/>
                    <a:pt x="281" y="302"/>
                    <a:pt x="281" y="302"/>
                  </a:cubicBezTo>
                  <a:cubicBezTo>
                    <a:pt x="280" y="302"/>
                    <a:pt x="280" y="302"/>
                    <a:pt x="280" y="302"/>
                  </a:cubicBezTo>
                  <a:cubicBezTo>
                    <a:pt x="280" y="302"/>
                    <a:pt x="280" y="302"/>
                    <a:pt x="280" y="302"/>
                  </a:cubicBezTo>
                  <a:cubicBezTo>
                    <a:pt x="280" y="301"/>
                    <a:pt x="280" y="301"/>
                    <a:pt x="280" y="301"/>
                  </a:cubicBezTo>
                  <a:cubicBezTo>
                    <a:pt x="279" y="301"/>
                    <a:pt x="279" y="301"/>
                    <a:pt x="279" y="301"/>
                  </a:cubicBezTo>
                  <a:cubicBezTo>
                    <a:pt x="279" y="301"/>
                    <a:pt x="279" y="301"/>
                    <a:pt x="279" y="301"/>
                  </a:cubicBezTo>
                  <a:cubicBezTo>
                    <a:pt x="279" y="300"/>
                    <a:pt x="279" y="300"/>
                    <a:pt x="279" y="300"/>
                  </a:cubicBezTo>
                  <a:cubicBezTo>
                    <a:pt x="281" y="299"/>
                    <a:pt x="281" y="299"/>
                    <a:pt x="281" y="299"/>
                  </a:cubicBezTo>
                  <a:cubicBezTo>
                    <a:pt x="281" y="300"/>
                    <a:pt x="281" y="300"/>
                    <a:pt x="281" y="300"/>
                  </a:cubicBezTo>
                  <a:cubicBezTo>
                    <a:pt x="281" y="301"/>
                    <a:pt x="281" y="301"/>
                    <a:pt x="281" y="301"/>
                  </a:cubicBezTo>
                  <a:cubicBezTo>
                    <a:pt x="281" y="301"/>
                    <a:pt x="281" y="301"/>
                    <a:pt x="281" y="301"/>
                  </a:cubicBezTo>
                  <a:cubicBezTo>
                    <a:pt x="281" y="301"/>
                    <a:pt x="281" y="301"/>
                    <a:pt x="281" y="301"/>
                  </a:cubicBezTo>
                  <a:cubicBezTo>
                    <a:pt x="281" y="302"/>
                    <a:pt x="281" y="302"/>
                    <a:pt x="281" y="302"/>
                  </a:cubicBezTo>
                  <a:cubicBezTo>
                    <a:pt x="282" y="302"/>
                    <a:pt x="282" y="302"/>
                    <a:pt x="282" y="302"/>
                  </a:cubicBezTo>
                  <a:cubicBezTo>
                    <a:pt x="282" y="302"/>
                    <a:pt x="282" y="302"/>
                    <a:pt x="282" y="302"/>
                  </a:cubicBezTo>
                  <a:cubicBezTo>
                    <a:pt x="283" y="302"/>
                    <a:pt x="283" y="302"/>
                    <a:pt x="283" y="302"/>
                  </a:cubicBezTo>
                  <a:cubicBezTo>
                    <a:pt x="284" y="303"/>
                    <a:pt x="284" y="303"/>
                    <a:pt x="284" y="303"/>
                  </a:cubicBezTo>
                  <a:cubicBezTo>
                    <a:pt x="284" y="303"/>
                    <a:pt x="284" y="303"/>
                    <a:pt x="284" y="303"/>
                  </a:cubicBezTo>
                  <a:cubicBezTo>
                    <a:pt x="285" y="303"/>
                    <a:pt x="285" y="303"/>
                    <a:pt x="285" y="303"/>
                  </a:cubicBezTo>
                  <a:cubicBezTo>
                    <a:pt x="286" y="303"/>
                    <a:pt x="286" y="303"/>
                    <a:pt x="286" y="303"/>
                  </a:cubicBezTo>
                  <a:cubicBezTo>
                    <a:pt x="286" y="302"/>
                    <a:pt x="286" y="302"/>
                    <a:pt x="286" y="302"/>
                  </a:cubicBezTo>
                  <a:cubicBezTo>
                    <a:pt x="287" y="303"/>
                    <a:pt x="287" y="303"/>
                    <a:pt x="287" y="303"/>
                  </a:cubicBezTo>
                  <a:cubicBezTo>
                    <a:pt x="288" y="303"/>
                    <a:pt x="288" y="303"/>
                    <a:pt x="288" y="303"/>
                  </a:cubicBezTo>
                  <a:cubicBezTo>
                    <a:pt x="288" y="303"/>
                    <a:pt x="288" y="303"/>
                    <a:pt x="288" y="303"/>
                  </a:cubicBezTo>
                  <a:cubicBezTo>
                    <a:pt x="287" y="303"/>
                    <a:pt x="287" y="303"/>
                    <a:pt x="287" y="303"/>
                  </a:cubicBezTo>
                  <a:cubicBezTo>
                    <a:pt x="287" y="304"/>
                    <a:pt x="287" y="304"/>
                    <a:pt x="287" y="304"/>
                  </a:cubicBezTo>
                  <a:cubicBezTo>
                    <a:pt x="287" y="304"/>
                    <a:pt x="287" y="304"/>
                    <a:pt x="287" y="304"/>
                  </a:cubicBezTo>
                  <a:cubicBezTo>
                    <a:pt x="286" y="305"/>
                    <a:pt x="286" y="305"/>
                    <a:pt x="286" y="305"/>
                  </a:cubicBezTo>
                  <a:cubicBezTo>
                    <a:pt x="286" y="305"/>
                    <a:pt x="286" y="305"/>
                    <a:pt x="286" y="305"/>
                  </a:cubicBezTo>
                  <a:close/>
                  <a:moveTo>
                    <a:pt x="292" y="308"/>
                  </a:moveTo>
                  <a:cubicBezTo>
                    <a:pt x="292" y="308"/>
                    <a:pt x="292" y="308"/>
                    <a:pt x="292" y="308"/>
                  </a:cubicBezTo>
                  <a:cubicBezTo>
                    <a:pt x="290" y="307"/>
                    <a:pt x="290" y="307"/>
                    <a:pt x="290" y="307"/>
                  </a:cubicBezTo>
                  <a:cubicBezTo>
                    <a:pt x="290" y="306"/>
                    <a:pt x="290" y="306"/>
                    <a:pt x="290" y="306"/>
                  </a:cubicBezTo>
                  <a:cubicBezTo>
                    <a:pt x="290" y="305"/>
                    <a:pt x="290" y="305"/>
                    <a:pt x="290" y="305"/>
                  </a:cubicBezTo>
                  <a:cubicBezTo>
                    <a:pt x="290" y="305"/>
                    <a:pt x="290" y="305"/>
                    <a:pt x="290" y="305"/>
                  </a:cubicBezTo>
                  <a:cubicBezTo>
                    <a:pt x="292" y="304"/>
                    <a:pt x="292" y="304"/>
                    <a:pt x="292" y="304"/>
                  </a:cubicBezTo>
                  <a:cubicBezTo>
                    <a:pt x="293" y="303"/>
                    <a:pt x="293" y="303"/>
                    <a:pt x="293" y="303"/>
                  </a:cubicBezTo>
                  <a:cubicBezTo>
                    <a:pt x="293" y="302"/>
                    <a:pt x="293" y="302"/>
                    <a:pt x="293" y="302"/>
                  </a:cubicBezTo>
                  <a:cubicBezTo>
                    <a:pt x="293" y="302"/>
                    <a:pt x="293" y="302"/>
                    <a:pt x="293" y="302"/>
                  </a:cubicBezTo>
                  <a:cubicBezTo>
                    <a:pt x="294" y="301"/>
                    <a:pt x="294" y="301"/>
                    <a:pt x="294" y="301"/>
                  </a:cubicBezTo>
                  <a:cubicBezTo>
                    <a:pt x="295" y="300"/>
                    <a:pt x="295" y="300"/>
                    <a:pt x="295" y="300"/>
                  </a:cubicBezTo>
                  <a:cubicBezTo>
                    <a:pt x="296" y="300"/>
                    <a:pt x="296" y="300"/>
                    <a:pt x="296" y="300"/>
                  </a:cubicBezTo>
                  <a:cubicBezTo>
                    <a:pt x="296" y="301"/>
                    <a:pt x="296" y="301"/>
                    <a:pt x="296" y="301"/>
                  </a:cubicBezTo>
                  <a:cubicBezTo>
                    <a:pt x="295" y="301"/>
                    <a:pt x="295" y="301"/>
                    <a:pt x="295" y="301"/>
                  </a:cubicBezTo>
                  <a:cubicBezTo>
                    <a:pt x="296" y="301"/>
                    <a:pt x="296" y="301"/>
                    <a:pt x="296" y="301"/>
                  </a:cubicBezTo>
                  <a:cubicBezTo>
                    <a:pt x="296" y="302"/>
                    <a:pt x="296" y="302"/>
                    <a:pt x="296" y="302"/>
                  </a:cubicBezTo>
                  <a:cubicBezTo>
                    <a:pt x="295" y="303"/>
                    <a:pt x="295" y="303"/>
                    <a:pt x="295" y="303"/>
                  </a:cubicBezTo>
                  <a:cubicBezTo>
                    <a:pt x="294" y="304"/>
                    <a:pt x="294" y="304"/>
                    <a:pt x="294" y="304"/>
                  </a:cubicBezTo>
                  <a:cubicBezTo>
                    <a:pt x="295" y="304"/>
                    <a:pt x="295" y="304"/>
                    <a:pt x="295" y="304"/>
                  </a:cubicBezTo>
                  <a:cubicBezTo>
                    <a:pt x="296" y="305"/>
                    <a:pt x="296" y="305"/>
                    <a:pt x="296" y="305"/>
                  </a:cubicBezTo>
                  <a:cubicBezTo>
                    <a:pt x="295" y="305"/>
                    <a:pt x="295" y="305"/>
                    <a:pt x="295" y="305"/>
                  </a:cubicBezTo>
                  <a:cubicBezTo>
                    <a:pt x="296" y="305"/>
                    <a:pt x="296" y="305"/>
                    <a:pt x="296" y="305"/>
                  </a:cubicBezTo>
                  <a:cubicBezTo>
                    <a:pt x="296" y="305"/>
                    <a:pt x="296" y="305"/>
                    <a:pt x="296" y="305"/>
                  </a:cubicBezTo>
                  <a:cubicBezTo>
                    <a:pt x="296" y="304"/>
                    <a:pt x="296" y="304"/>
                    <a:pt x="296" y="304"/>
                  </a:cubicBezTo>
                  <a:cubicBezTo>
                    <a:pt x="297" y="304"/>
                    <a:pt x="297" y="304"/>
                    <a:pt x="297" y="304"/>
                  </a:cubicBezTo>
                  <a:cubicBezTo>
                    <a:pt x="298" y="305"/>
                    <a:pt x="298" y="305"/>
                    <a:pt x="298" y="305"/>
                  </a:cubicBezTo>
                  <a:cubicBezTo>
                    <a:pt x="298" y="306"/>
                    <a:pt x="298" y="306"/>
                    <a:pt x="298" y="306"/>
                  </a:cubicBezTo>
                  <a:cubicBezTo>
                    <a:pt x="298" y="306"/>
                    <a:pt x="298" y="306"/>
                    <a:pt x="298" y="306"/>
                  </a:cubicBezTo>
                  <a:cubicBezTo>
                    <a:pt x="297" y="306"/>
                    <a:pt x="297" y="306"/>
                    <a:pt x="297" y="306"/>
                  </a:cubicBezTo>
                  <a:cubicBezTo>
                    <a:pt x="297" y="306"/>
                    <a:pt x="297" y="306"/>
                    <a:pt x="297" y="306"/>
                  </a:cubicBezTo>
                  <a:cubicBezTo>
                    <a:pt x="295" y="307"/>
                    <a:pt x="295" y="307"/>
                    <a:pt x="295" y="307"/>
                  </a:cubicBezTo>
                  <a:cubicBezTo>
                    <a:pt x="294" y="307"/>
                    <a:pt x="294" y="307"/>
                    <a:pt x="294" y="307"/>
                  </a:cubicBezTo>
                  <a:cubicBezTo>
                    <a:pt x="293" y="307"/>
                    <a:pt x="293" y="307"/>
                    <a:pt x="293" y="307"/>
                  </a:cubicBezTo>
                  <a:cubicBezTo>
                    <a:pt x="293" y="307"/>
                    <a:pt x="293" y="307"/>
                    <a:pt x="293" y="307"/>
                  </a:cubicBezTo>
                  <a:cubicBezTo>
                    <a:pt x="293" y="307"/>
                    <a:pt x="293" y="307"/>
                    <a:pt x="293" y="307"/>
                  </a:cubicBezTo>
                  <a:cubicBezTo>
                    <a:pt x="292" y="308"/>
                    <a:pt x="292" y="308"/>
                    <a:pt x="292" y="308"/>
                  </a:cubicBezTo>
                  <a:cubicBezTo>
                    <a:pt x="292" y="308"/>
                    <a:pt x="292" y="308"/>
                    <a:pt x="292" y="308"/>
                  </a:cubicBezTo>
                  <a:close/>
                  <a:moveTo>
                    <a:pt x="224" y="260"/>
                  </a:moveTo>
                  <a:cubicBezTo>
                    <a:pt x="224" y="261"/>
                    <a:pt x="224" y="261"/>
                    <a:pt x="224" y="261"/>
                  </a:cubicBezTo>
                  <a:cubicBezTo>
                    <a:pt x="224" y="261"/>
                    <a:pt x="224" y="261"/>
                    <a:pt x="224" y="261"/>
                  </a:cubicBezTo>
                  <a:cubicBezTo>
                    <a:pt x="224" y="260"/>
                    <a:pt x="224" y="260"/>
                    <a:pt x="224" y="260"/>
                  </a:cubicBezTo>
                  <a:cubicBezTo>
                    <a:pt x="224" y="259"/>
                    <a:pt x="224" y="259"/>
                    <a:pt x="224" y="259"/>
                  </a:cubicBezTo>
                  <a:cubicBezTo>
                    <a:pt x="224" y="260"/>
                    <a:pt x="224" y="260"/>
                    <a:pt x="224" y="260"/>
                  </a:cubicBezTo>
                  <a:cubicBezTo>
                    <a:pt x="224" y="260"/>
                    <a:pt x="224" y="260"/>
                    <a:pt x="224" y="260"/>
                  </a:cubicBezTo>
                  <a:close/>
                  <a:moveTo>
                    <a:pt x="223" y="269"/>
                  </a:moveTo>
                  <a:cubicBezTo>
                    <a:pt x="224" y="268"/>
                    <a:pt x="224" y="268"/>
                    <a:pt x="224" y="268"/>
                  </a:cubicBezTo>
                  <a:cubicBezTo>
                    <a:pt x="224" y="268"/>
                    <a:pt x="224" y="268"/>
                    <a:pt x="224" y="268"/>
                  </a:cubicBezTo>
                  <a:cubicBezTo>
                    <a:pt x="225" y="268"/>
                    <a:pt x="225" y="268"/>
                    <a:pt x="225" y="268"/>
                  </a:cubicBezTo>
                  <a:cubicBezTo>
                    <a:pt x="225" y="268"/>
                    <a:pt x="225" y="268"/>
                    <a:pt x="225" y="268"/>
                  </a:cubicBezTo>
                  <a:cubicBezTo>
                    <a:pt x="224" y="269"/>
                    <a:pt x="224" y="269"/>
                    <a:pt x="224" y="269"/>
                  </a:cubicBezTo>
                  <a:cubicBezTo>
                    <a:pt x="223" y="269"/>
                    <a:pt x="223" y="269"/>
                    <a:pt x="223" y="269"/>
                  </a:cubicBezTo>
                  <a:close/>
                  <a:moveTo>
                    <a:pt x="215" y="262"/>
                  </a:moveTo>
                  <a:cubicBezTo>
                    <a:pt x="216" y="261"/>
                    <a:pt x="216" y="261"/>
                    <a:pt x="216" y="261"/>
                  </a:cubicBezTo>
                  <a:cubicBezTo>
                    <a:pt x="217" y="261"/>
                    <a:pt x="217" y="261"/>
                    <a:pt x="217" y="261"/>
                  </a:cubicBezTo>
                  <a:cubicBezTo>
                    <a:pt x="217" y="261"/>
                    <a:pt x="217" y="261"/>
                    <a:pt x="217" y="261"/>
                  </a:cubicBezTo>
                  <a:cubicBezTo>
                    <a:pt x="217" y="261"/>
                    <a:pt x="217" y="261"/>
                    <a:pt x="217" y="261"/>
                  </a:cubicBezTo>
                  <a:cubicBezTo>
                    <a:pt x="218" y="261"/>
                    <a:pt x="218" y="261"/>
                    <a:pt x="218" y="261"/>
                  </a:cubicBezTo>
                  <a:cubicBezTo>
                    <a:pt x="218" y="261"/>
                    <a:pt x="218" y="261"/>
                    <a:pt x="218" y="261"/>
                  </a:cubicBezTo>
                  <a:cubicBezTo>
                    <a:pt x="219" y="261"/>
                    <a:pt x="219" y="261"/>
                    <a:pt x="219" y="261"/>
                  </a:cubicBezTo>
                  <a:cubicBezTo>
                    <a:pt x="220" y="262"/>
                    <a:pt x="220" y="262"/>
                    <a:pt x="220" y="262"/>
                  </a:cubicBezTo>
                  <a:cubicBezTo>
                    <a:pt x="220" y="262"/>
                    <a:pt x="220" y="262"/>
                    <a:pt x="220" y="262"/>
                  </a:cubicBezTo>
                  <a:cubicBezTo>
                    <a:pt x="220" y="263"/>
                    <a:pt x="220" y="263"/>
                    <a:pt x="220" y="263"/>
                  </a:cubicBezTo>
                  <a:cubicBezTo>
                    <a:pt x="220" y="263"/>
                    <a:pt x="220" y="263"/>
                    <a:pt x="220" y="263"/>
                  </a:cubicBezTo>
                  <a:cubicBezTo>
                    <a:pt x="218" y="263"/>
                    <a:pt x="218" y="263"/>
                    <a:pt x="218" y="263"/>
                  </a:cubicBezTo>
                  <a:cubicBezTo>
                    <a:pt x="217" y="263"/>
                    <a:pt x="217" y="263"/>
                    <a:pt x="217" y="263"/>
                  </a:cubicBezTo>
                  <a:cubicBezTo>
                    <a:pt x="217" y="263"/>
                    <a:pt x="217" y="263"/>
                    <a:pt x="217" y="263"/>
                  </a:cubicBezTo>
                  <a:cubicBezTo>
                    <a:pt x="217" y="263"/>
                    <a:pt x="217" y="263"/>
                    <a:pt x="217" y="263"/>
                  </a:cubicBezTo>
                  <a:cubicBezTo>
                    <a:pt x="217" y="263"/>
                    <a:pt x="217" y="263"/>
                    <a:pt x="217" y="263"/>
                  </a:cubicBezTo>
                  <a:cubicBezTo>
                    <a:pt x="216" y="263"/>
                    <a:pt x="216" y="263"/>
                    <a:pt x="216" y="263"/>
                  </a:cubicBezTo>
                  <a:cubicBezTo>
                    <a:pt x="216" y="263"/>
                    <a:pt x="216" y="263"/>
                    <a:pt x="216" y="263"/>
                  </a:cubicBezTo>
                  <a:cubicBezTo>
                    <a:pt x="215" y="263"/>
                    <a:pt x="215" y="263"/>
                    <a:pt x="215" y="263"/>
                  </a:cubicBezTo>
                  <a:cubicBezTo>
                    <a:pt x="215" y="262"/>
                    <a:pt x="215" y="262"/>
                    <a:pt x="215" y="262"/>
                  </a:cubicBezTo>
                  <a:close/>
                  <a:moveTo>
                    <a:pt x="34" y="266"/>
                  </a:moveTo>
                  <a:cubicBezTo>
                    <a:pt x="35" y="266"/>
                    <a:pt x="35" y="266"/>
                    <a:pt x="35" y="266"/>
                  </a:cubicBezTo>
                  <a:cubicBezTo>
                    <a:pt x="35" y="267"/>
                    <a:pt x="35" y="267"/>
                    <a:pt x="35" y="267"/>
                  </a:cubicBezTo>
                  <a:cubicBezTo>
                    <a:pt x="35" y="268"/>
                    <a:pt x="35" y="268"/>
                    <a:pt x="35" y="268"/>
                  </a:cubicBezTo>
                  <a:cubicBezTo>
                    <a:pt x="34" y="267"/>
                    <a:pt x="34" y="267"/>
                    <a:pt x="34" y="267"/>
                  </a:cubicBezTo>
                  <a:cubicBezTo>
                    <a:pt x="34" y="266"/>
                    <a:pt x="34" y="266"/>
                    <a:pt x="34" y="266"/>
                  </a:cubicBezTo>
                  <a:close/>
                  <a:moveTo>
                    <a:pt x="32" y="264"/>
                  </a:moveTo>
                  <a:cubicBezTo>
                    <a:pt x="32" y="263"/>
                    <a:pt x="32" y="263"/>
                    <a:pt x="32" y="263"/>
                  </a:cubicBezTo>
                  <a:cubicBezTo>
                    <a:pt x="33" y="262"/>
                    <a:pt x="33" y="262"/>
                    <a:pt x="33" y="262"/>
                  </a:cubicBezTo>
                  <a:cubicBezTo>
                    <a:pt x="32" y="264"/>
                    <a:pt x="32" y="264"/>
                    <a:pt x="32" y="264"/>
                  </a:cubicBezTo>
                  <a:close/>
                  <a:moveTo>
                    <a:pt x="27" y="260"/>
                  </a:moveTo>
                  <a:cubicBezTo>
                    <a:pt x="28" y="260"/>
                    <a:pt x="28" y="260"/>
                    <a:pt x="28" y="260"/>
                  </a:cubicBezTo>
                  <a:cubicBezTo>
                    <a:pt x="28" y="260"/>
                    <a:pt x="28" y="260"/>
                    <a:pt x="28" y="260"/>
                  </a:cubicBezTo>
                  <a:cubicBezTo>
                    <a:pt x="27" y="260"/>
                    <a:pt x="27" y="260"/>
                    <a:pt x="27" y="260"/>
                  </a:cubicBezTo>
                  <a:close/>
                  <a:moveTo>
                    <a:pt x="20" y="257"/>
                  </a:moveTo>
                  <a:cubicBezTo>
                    <a:pt x="20" y="258"/>
                    <a:pt x="20" y="258"/>
                    <a:pt x="20" y="258"/>
                  </a:cubicBezTo>
                  <a:cubicBezTo>
                    <a:pt x="21" y="258"/>
                    <a:pt x="21" y="258"/>
                    <a:pt x="21" y="258"/>
                  </a:cubicBezTo>
                  <a:cubicBezTo>
                    <a:pt x="21" y="259"/>
                    <a:pt x="21" y="259"/>
                    <a:pt x="21" y="259"/>
                  </a:cubicBezTo>
                  <a:cubicBezTo>
                    <a:pt x="23" y="259"/>
                    <a:pt x="23" y="259"/>
                    <a:pt x="23" y="259"/>
                  </a:cubicBezTo>
                  <a:cubicBezTo>
                    <a:pt x="22" y="260"/>
                    <a:pt x="22" y="260"/>
                    <a:pt x="22" y="260"/>
                  </a:cubicBezTo>
                  <a:cubicBezTo>
                    <a:pt x="21" y="260"/>
                    <a:pt x="21" y="260"/>
                    <a:pt x="21" y="260"/>
                  </a:cubicBezTo>
                  <a:cubicBezTo>
                    <a:pt x="21" y="261"/>
                    <a:pt x="21" y="261"/>
                    <a:pt x="21" y="261"/>
                  </a:cubicBezTo>
                  <a:cubicBezTo>
                    <a:pt x="21" y="261"/>
                    <a:pt x="21" y="261"/>
                    <a:pt x="21" y="261"/>
                  </a:cubicBezTo>
                  <a:cubicBezTo>
                    <a:pt x="21" y="262"/>
                    <a:pt x="21" y="262"/>
                    <a:pt x="21" y="262"/>
                  </a:cubicBezTo>
                  <a:cubicBezTo>
                    <a:pt x="21" y="262"/>
                    <a:pt x="21" y="262"/>
                    <a:pt x="21" y="262"/>
                  </a:cubicBezTo>
                  <a:cubicBezTo>
                    <a:pt x="22" y="262"/>
                    <a:pt x="22" y="262"/>
                    <a:pt x="22" y="262"/>
                  </a:cubicBezTo>
                  <a:cubicBezTo>
                    <a:pt x="22" y="263"/>
                    <a:pt x="22" y="263"/>
                    <a:pt x="22" y="263"/>
                  </a:cubicBezTo>
                  <a:cubicBezTo>
                    <a:pt x="23" y="263"/>
                    <a:pt x="23" y="263"/>
                    <a:pt x="23" y="263"/>
                  </a:cubicBezTo>
                  <a:cubicBezTo>
                    <a:pt x="23" y="263"/>
                    <a:pt x="23" y="263"/>
                    <a:pt x="23" y="263"/>
                  </a:cubicBezTo>
                  <a:cubicBezTo>
                    <a:pt x="24" y="264"/>
                    <a:pt x="24" y="264"/>
                    <a:pt x="24" y="264"/>
                  </a:cubicBezTo>
                  <a:cubicBezTo>
                    <a:pt x="25" y="263"/>
                    <a:pt x="25" y="263"/>
                    <a:pt x="25" y="263"/>
                  </a:cubicBezTo>
                  <a:cubicBezTo>
                    <a:pt x="24" y="265"/>
                    <a:pt x="24" y="265"/>
                    <a:pt x="24" y="265"/>
                  </a:cubicBezTo>
                  <a:cubicBezTo>
                    <a:pt x="24" y="266"/>
                    <a:pt x="24" y="266"/>
                    <a:pt x="24" y="266"/>
                  </a:cubicBezTo>
                  <a:cubicBezTo>
                    <a:pt x="25" y="265"/>
                    <a:pt x="25" y="265"/>
                    <a:pt x="25" y="265"/>
                  </a:cubicBezTo>
                  <a:cubicBezTo>
                    <a:pt x="25" y="265"/>
                    <a:pt x="25" y="265"/>
                    <a:pt x="25" y="265"/>
                  </a:cubicBezTo>
                  <a:cubicBezTo>
                    <a:pt x="26" y="264"/>
                    <a:pt x="26" y="264"/>
                    <a:pt x="26" y="264"/>
                  </a:cubicBezTo>
                  <a:cubicBezTo>
                    <a:pt x="26" y="265"/>
                    <a:pt x="26" y="265"/>
                    <a:pt x="26" y="265"/>
                  </a:cubicBezTo>
                  <a:cubicBezTo>
                    <a:pt x="25" y="266"/>
                    <a:pt x="25" y="266"/>
                    <a:pt x="25" y="266"/>
                  </a:cubicBezTo>
                  <a:cubicBezTo>
                    <a:pt x="25" y="267"/>
                    <a:pt x="25" y="267"/>
                    <a:pt x="25" y="267"/>
                  </a:cubicBezTo>
                  <a:cubicBezTo>
                    <a:pt x="25" y="266"/>
                    <a:pt x="25" y="266"/>
                    <a:pt x="25" y="266"/>
                  </a:cubicBezTo>
                  <a:cubicBezTo>
                    <a:pt x="26" y="267"/>
                    <a:pt x="26" y="267"/>
                    <a:pt x="26" y="267"/>
                  </a:cubicBezTo>
                  <a:cubicBezTo>
                    <a:pt x="27" y="267"/>
                    <a:pt x="27" y="267"/>
                    <a:pt x="27" y="267"/>
                  </a:cubicBezTo>
                  <a:cubicBezTo>
                    <a:pt x="27" y="268"/>
                    <a:pt x="27" y="268"/>
                    <a:pt x="27" y="268"/>
                  </a:cubicBezTo>
                  <a:cubicBezTo>
                    <a:pt x="28" y="268"/>
                    <a:pt x="28" y="268"/>
                    <a:pt x="28" y="268"/>
                  </a:cubicBezTo>
                  <a:cubicBezTo>
                    <a:pt x="28" y="269"/>
                    <a:pt x="28" y="269"/>
                    <a:pt x="28" y="269"/>
                  </a:cubicBezTo>
                  <a:cubicBezTo>
                    <a:pt x="28" y="270"/>
                    <a:pt x="28" y="270"/>
                    <a:pt x="28" y="270"/>
                  </a:cubicBezTo>
                  <a:cubicBezTo>
                    <a:pt x="29" y="270"/>
                    <a:pt x="29" y="270"/>
                    <a:pt x="29" y="270"/>
                  </a:cubicBezTo>
                  <a:cubicBezTo>
                    <a:pt x="29" y="270"/>
                    <a:pt x="29" y="270"/>
                    <a:pt x="29" y="270"/>
                  </a:cubicBezTo>
                  <a:cubicBezTo>
                    <a:pt x="30" y="270"/>
                    <a:pt x="30" y="270"/>
                    <a:pt x="30" y="270"/>
                  </a:cubicBezTo>
                  <a:cubicBezTo>
                    <a:pt x="31" y="270"/>
                    <a:pt x="31" y="270"/>
                    <a:pt x="31" y="270"/>
                  </a:cubicBezTo>
                  <a:cubicBezTo>
                    <a:pt x="29" y="271"/>
                    <a:pt x="29" y="271"/>
                    <a:pt x="29" y="271"/>
                  </a:cubicBezTo>
                  <a:cubicBezTo>
                    <a:pt x="31" y="273"/>
                    <a:pt x="31" y="273"/>
                    <a:pt x="31" y="273"/>
                  </a:cubicBezTo>
                  <a:cubicBezTo>
                    <a:pt x="32" y="273"/>
                    <a:pt x="32" y="273"/>
                    <a:pt x="32" y="273"/>
                  </a:cubicBezTo>
                  <a:cubicBezTo>
                    <a:pt x="32" y="274"/>
                    <a:pt x="32" y="274"/>
                    <a:pt x="32" y="274"/>
                  </a:cubicBezTo>
                  <a:cubicBezTo>
                    <a:pt x="35" y="275"/>
                    <a:pt x="35" y="275"/>
                    <a:pt x="35" y="275"/>
                  </a:cubicBezTo>
                  <a:cubicBezTo>
                    <a:pt x="35" y="275"/>
                    <a:pt x="35" y="275"/>
                    <a:pt x="35" y="275"/>
                  </a:cubicBezTo>
                  <a:cubicBezTo>
                    <a:pt x="36" y="275"/>
                    <a:pt x="36" y="275"/>
                    <a:pt x="36" y="275"/>
                  </a:cubicBezTo>
                  <a:cubicBezTo>
                    <a:pt x="35" y="273"/>
                    <a:pt x="35" y="273"/>
                    <a:pt x="35" y="273"/>
                  </a:cubicBezTo>
                  <a:cubicBezTo>
                    <a:pt x="36" y="272"/>
                    <a:pt x="36" y="272"/>
                    <a:pt x="36" y="272"/>
                  </a:cubicBezTo>
                  <a:cubicBezTo>
                    <a:pt x="35" y="271"/>
                    <a:pt x="35" y="271"/>
                    <a:pt x="35" y="271"/>
                  </a:cubicBezTo>
                  <a:cubicBezTo>
                    <a:pt x="35" y="270"/>
                    <a:pt x="35" y="270"/>
                    <a:pt x="35" y="270"/>
                  </a:cubicBezTo>
                  <a:cubicBezTo>
                    <a:pt x="35" y="269"/>
                    <a:pt x="35" y="269"/>
                    <a:pt x="35" y="269"/>
                  </a:cubicBezTo>
                  <a:cubicBezTo>
                    <a:pt x="33" y="267"/>
                    <a:pt x="33" y="267"/>
                    <a:pt x="33" y="267"/>
                  </a:cubicBezTo>
                  <a:cubicBezTo>
                    <a:pt x="32" y="265"/>
                    <a:pt x="32" y="265"/>
                    <a:pt x="32" y="265"/>
                  </a:cubicBezTo>
                  <a:cubicBezTo>
                    <a:pt x="31" y="264"/>
                    <a:pt x="31" y="264"/>
                    <a:pt x="31" y="264"/>
                  </a:cubicBezTo>
                  <a:cubicBezTo>
                    <a:pt x="31" y="262"/>
                    <a:pt x="31" y="262"/>
                    <a:pt x="31" y="262"/>
                  </a:cubicBezTo>
                  <a:cubicBezTo>
                    <a:pt x="31" y="262"/>
                    <a:pt x="31" y="262"/>
                    <a:pt x="31" y="262"/>
                  </a:cubicBezTo>
                  <a:cubicBezTo>
                    <a:pt x="30" y="262"/>
                    <a:pt x="30" y="262"/>
                    <a:pt x="30" y="262"/>
                  </a:cubicBezTo>
                  <a:cubicBezTo>
                    <a:pt x="28" y="261"/>
                    <a:pt x="28" y="261"/>
                    <a:pt x="28" y="261"/>
                  </a:cubicBezTo>
                  <a:cubicBezTo>
                    <a:pt x="27" y="261"/>
                    <a:pt x="27" y="261"/>
                    <a:pt x="27" y="261"/>
                  </a:cubicBezTo>
                  <a:cubicBezTo>
                    <a:pt x="27" y="261"/>
                    <a:pt x="27" y="261"/>
                    <a:pt x="27" y="261"/>
                  </a:cubicBezTo>
                  <a:cubicBezTo>
                    <a:pt x="26" y="260"/>
                    <a:pt x="26" y="260"/>
                    <a:pt x="26" y="260"/>
                  </a:cubicBezTo>
                  <a:cubicBezTo>
                    <a:pt x="25" y="259"/>
                    <a:pt x="25" y="259"/>
                    <a:pt x="25" y="259"/>
                  </a:cubicBezTo>
                  <a:cubicBezTo>
                    <a:pt x="24" y="259"/>
                    <a:pt x="24" y="259"/>
                    <a:pt x="24" y="259"/>
                  </a:cubicBezTo>
                  <a:cubicBezTo>
                    <a:pt x="24" y="258"/>
                    <a:pt x="24" y="258"/>
                    <a:pt x="24" y="258"/>
                  </a:cubicBezTo>
                  <a:cubicBezTo>
                    <a:pt x="23" y="258"/>
                    <a:pt x="23" y="258"/>
                    <a:pt x="23" y="258"/>
                  </a:cubicBezTo>
                  <a:cubicBezTo>
                    <a:pt x="22" y="257"/>
                    <a:pt x="22" y="257"/>
                    <a:pt x="22" y="257"/>
                  </a:cubicBezTo>
                  <a:cubicBezTo>
                    <a:pt x="21" y="257"/>
                    <a:pt x="21" y="257"/>
                    <a:pt x="21" y="257"/>
                  </a:cubicBezTo>
                  <a:cubicBezTo>
                    <a:pt x="21" y="257"/>
                    <a:pt x="21" y="257"/>
                    <a:pt x="21" y="257"/>
                  </a:cubicBezTo>
                  <a:cubicBezTo>
                    <a:pt x="20" y="257"/>
                    <a:pt x="20" y="257"/>
                    <a:pt x="20" y="257"/>
                  </a:cubicBezTo>
                  <a:close/>
                  <a:moveTo>
                    <a:pt x="28" y="259"/>
                  </a:moveTo>
                  <a:cubicBezTo>
                    <a:pt x="28" y="259"/>
                    <a:pt x="28" y="259"/>
                    <a:pt x="28" y="259"/>
                  </a:cubicBezTo>
                  <a:cubicBezTo>
                    <a:pt x="29" y="258"/>
                    <a:pt x="29" y="258"/>
                    <a:pt x="29" y="258"/>
                  </a:cubicBezTo>
                  <a:cubicBezTo>
                    <a:pt x="29" y="259"/>
                    <a:pt x="29" y="259"/>
                    <a:pt x="29" y="259"/>
                  </a:cubicBezTo>
                  <a:cubicBezTo>
                    <a:pt x="29" y="259"/>
                    <a:pt x="29" y="259"/>
                    <a:pt x="29" y="259"/>
                  </a:cubicBezTo>
                  <a:cubicBezTo>
                    <a:pt x="28" y="259"/>
                    <a:pt x="28" y="259"/>
                    <a:pt x="28" y="259"/>
                  </a:cubicBezTo>
                  <a:cubicBezTo>
                    <a:pt x="28" y="259"/>
                    <a:pt x="28" y="259"/>
                    <a:pt x="28" y="259"/>
                  </a:cubicBezTo>
                  <a:close/>
                  <a:moveTo>
                    <a:pt x="27" y="258"/>
                  </a:moveTo>
                  <a:cubicBezTo>
                    <a:pt x="28" y="258"/>
                    <a:pt x="28" y="258"/>
                    <a:pt x="28" y="258"/>
                  </a:cubicBezTo>
                  <a:cubicBezTo>
                    <a:pt x="28" y="258"/>
                    <a:pt x="28" y="258"/>
                    <a:pt x="28" y="258"/>
                  </a:cubicBezTo>
                  <a:cubicBezTo>
                    <a:pt x="27" y="258"/>
                    <a:pt x="27" y="258"/>
                    <a:pt x="27" y="258"/>
                  </a:cubicBezTo>
                  <a:close/>
                  <a:moveTo>
                    <a:pt x="22" y="240"/>
                  </a:moveTo>
                  <a:cubicBezTo>
                    <a:pt x="22" y="241"/>
                    <a:pt x="22" y="241"/>
                    <a:pt x="22" y="241"/>
                  </a:cubicBezTo>
                  <a:cubicBezTo>
                    <a:pt x="22" y="241"/>
                    <a:pt x="22" y="241"/>
                    <a:pt x="22" y="241"/>
                  </a:cubicBezTo>
                  <a:cubicBezTo>
                    <a:pt x="22" y="240"/>
                    <a:pt x="22" y="240"/>
                    <a:pt x="22" y="240"/>
                  </a:cubicBezTo>
                  <a:close/>
                  <a:moveTo>
                    <a:pt x="24" y="249"/>
                  </a:moveTo>
                  <a:cubicBezTo>
                    <a:pt x="24" y="248"/>
                    <a:pt x="24" y="248"/>
                    <a:pt x="24" y="248"/>
                  </a:cubicBezTo>
                  <a:cubicBezTo>
                    <a:pt x="25" y="248"/>
                    <a:pt x="25" y="248"/>
                    <a:pt x="25" y="248"/>
                  </a:cubicBezTo>
                  <a:cubicBezTo>
                    <a:pt x="25" y="248"/>
                    <a:pt x="25" y="248"/>
                    <a:pt x="25" y="248"/>
                  </a:cubicBezTo>
                  <a:cubicBezTo>
                    <a:pt x="25" y="249"/>
                    <a:pt x="25" y="249"/>
                    <a:pt x="25" y="249"/>
                  </a:cubicBezTo>
                  <a:cubicBezTo>
                    <a:pt x="24" y="249"/>
                    <a:pt x="24" y="249"/>
                    <a:pt x="24" y="249"/>
                  </a:cubicBezTo>
                  <a:close/>
                  <a:moveTo>
                    <a:pt x="24" y="251"/>
                  </a:moveTo>
                  <a:cubicBezTo>
                    <a:pt x="23" y="252"/>
                    <a:pt x="23" y="252"/>
                    <a:pt x="23" y="252"/>
                  </a:cubicBezTo>
                  <a:cubicBezTo>
                    <a:pt x="24" y="253"/>
                    <a:pt x="24" y="253"/>
                    <a:pt x="24" y="253"/>
                  </a:cubicBezTo>
                  <a:cubicBezTo>
                    <a:pt x="24" y="253"/>
                    <a:pt x="24" y="253"/>
                    <a:pt x="24" y="253"/>
                  </a:cubicBezTo>
                  <a:cubicBezTo>
                    <a:pt x="24" y="252"/>
                    <a:pt x="24" y="252"/>
                    <a:pt x="24" y="252"/>
                  </a:cubicBezTo>
                  <a:cubicBezTo>
                    <a:pt x="24" y="251"/>
                    <a:pt x="24" y="251"/>
                    <a:pt x="24" y="251"/>
                  </a:cubicBezTo>
                  <a:close/>
                  <a:moveTo>
                    <a:pt x="25" y="250"/>
                  </a:moveTo>
                  <a:cubicBezTo>
                    <a:pt x="25" y="249"/>
                    <a:pt x="25" y="249"/>
                    <a:pt x="25" y="249"/>
                  </a:cubicBezTo>
                  <a:cubicBezTo>
                    <a:pt x="25" y="249"/>
                    <a:pt x="25" y="249"/>
                    <a:pt x="25" y="249"/>
                  </a:cubicBezTo>
                  <a:cubicBezTo>
                    <a:pt x="24" y="250"/>
                    <a:pt x="24" y="250"/>
                    <a:pt x="24" y="250"/>
                  </a:cubicBezTo>
                  <a:cubicBezTo>
                    <a:pt x="24" y="250"/>
                    <a:pt x="24" y="250"/>
                    <a:pt x="24" y="250"/>
                  </a:cubicBezTo>
                  <a:cubicBezTo>
                    <a:pt x="24" y="250"/>
                    <a:pt x="24" y="250"/>
                    <a:pt x="24" y="250"/>
                  </a:cubicBezTo>
                  <a:cubicBezTo>
                    <a:pt x="24" y="250"/>
                    <a:pt x="25" y="250"/>
                    <a:pt x="25" y="250"/>
                  </a:cubicBezTo>
                  <a:close/>
                  <a:moveTo>
                    <a:pt x="26" y="249"/>
                  </a:moveTo>
                  <a:cubicBezTo>
                    <a:pt x="27" y="248"/>
                    <a:pt x="27" y="248"/>
                    <a:pt x="27" y="248"/>
                  </a:cubicBezTo>
                  <a:cubicBezTo>
                    <a:pt x="27" y="248"/>
                    <a:pt x="27" y="248"/>
                    <a:pt x="27" y="248"/>
                  </a:cubicBezTo>
                  <a:cubicBezTo>
                    <a:pt x="28" y="247"/>
                    <a:pt x="28" y="247"/>
                    <a:pt x="28" y="247"/>
                  </a:cubicBezTo>
                  <a:cubicBezTo>
                    <a:pt x="29" y="247"/>
                    <a:pt x="29" y="247"/>
                    <a:pt x="29" y="247"/>
                  </a:cubicBezTo>
                  <a:cubicBezTo>
                    <a:pt x="29" y="247"/>
                    <a:pt x="29" y="247"/>
                    <a:pt x="29" y="247"/>
                  </a:cubicBezTo>
                  <a:cubicBezTo>
                    <a:pt x="28" y="249"/>
                    <a:pt x="28" y="249"/>
                    <a:pt x="28" y="249"/>
                  </a:cubicBezTo>
                  <a:cubicBezTo>
                    <a:pt x="27" y="249"/>
                    <a:pt x="27" y="249"/>
                    <a:pt x="27" y="249"/>
                  </a:cubicBezTo>
                  <a:cubicBezTo>
                    <a:pt x="26" y="249"/>
                    <a:pt x="26" y="249"/>
                    <a:pt x="26" y="249"/>
                  </a:cubicBezTo>
                  <a:cubicBezTo>
                    <a:pt x="26" y="249"/>
                    <a:pt x="26" y="249"/>
                    <a:pt x="26" y="249"/>
                  </a:cubicBezTo>
                  <a:close/>
                  <a:moveTo>
                    <a:pt x="25" y="245"/>
                  </a:moveTo>
                  <a:cubicBezTo>
                    <a:pt x="25" y="244"/>
                    <a:pt x="25" y="244"/>
                    <a:pt x="25" y="244"/>
                  </a:cubicBezTo>
                  <a:cubicBezTo>
                    <a:pt x="26" y="244"/>
                    <a:pt x="26" y="244"/>
                    <a:pt x="26" y="244"/>
                  </a:cubicBezTo>
                  <a:cubicBezTo>
                    <a:pt x="26" y="244"/>
                    <a:pt x="26" y="244"/>
                    <a:pt x="26" y="244"/>
                  </a:cubicBezTo>
                  <a:cubicBezTo>
                    <a:pt x="25" y="245"/>
                    <a:pt x="25" y="245"/>
                    <a:pt x="25" y="245"/>
                  </a:cubicBezTo>
                  <a:cubicBezTo>
                    <a:pt x="25" y="245"/>
                    <a:pt x="25" y="245"/>
                    <a:pt x="25" y="245"/>
                  </a:cubicBezTo>
                  <a:cubicBezTo>
                    <a:pt x="25" y="245"/>
                    <a:pt x="25" y="245"/>
                    <a:pt x="25" y="245"/>
                  </a:cubicBezTo>
                  <a:close/>
                  <a:moveTo>
                    <a:pt x="23" y="245"/>
                  </a:moveTo>
                  <a:cubicBezTo>
                    <a:pt x="24" y="245"/>
                    <a:pt x="24" y="245"/>
                    <a:pt x="24" y="245"/>
                  </a:cubicBezTo>
                  <a:cubicBezTo>
                    <a:pt x="24" y="245"/>
                    <a:pt x="24" y="245"/>
                    <a:pt x="24" y="245"/>
                  </a:cubicBezTo>
                  <a:cubicBezTo>
                    <a:pt x="24" y="244"/>
                    <a:pt x="24" y="244"/>
                    <a:pt x="24" y="244"/>
                  </a:cubicBezTo>
                  <a:cubicBezTo>
                    <a:pt x="23" y="245"/>
                    <a:pt x="23" y="245"/>
                    <a:pt x="23" y="245"/>
                  </a:cubicBezTo>
                  <a:close/>
                  <a:moveTo>
                    <a:pt x="22" y="243"/>
                  </a:moveTo>
                  <a:cubicBezTo>
                    <a:pt x="22" y="244"/>
                    <a:pt x="22" y="244"/>
                    <a:pt x="22" y="244"/>
                  </a:cubicBezTo>
                  <a:cubicBezTo>
                    <a:pt x="22" y="244"/>
                    <a:pt x="22" y="244"/>
                    <a:pt x="22" y="244"/>
                  </a:cubicBezTo>
                  <a:cubicBezTo>
                    <a:pt x="22" y="245"/>
                    <a:pt x="22" y="245"/>
                    <a:pt x="22" y="245"/>
                  </a:cubicBezTo>
                  <a:cubicBezTo>
                    <a:pt x="23" y="244"/>
                    <a:pt x="23" y="244"/>
                    <a:pt x="23" y="244"/>
                  </a:cubicBezTo>
                  <a:cubicBezTo>
                    <a:pt x="22" y="243"/>
                    <a:pt x="22" y="243"/>
                    <a:pt x="22" y="243"/>
                  </a:cubicBezTo>
                  <a:cubicBezTo>
                    <a:pt x="22" y="243"/>
                    <a:pt x="22" y="243"/>
                    <a:pt x="22" y="243"/>
                  </a:cubicBezTo>
                  <a:close/>
                  <a:moveTo>
                    <a:pt x="23" y="242"/>
                  </a:moveTo>
                  <a:cubicBezTo>
                    <a:pt x="23" y="242"/>
                    <a:pt x="23" y="242"/>
                    <a:pt x="23" y="242"/>
                  </a:cubicBezTo>
                  <a:cubicBezTo>
                    <a:pt x="23" y="242"/>
                    <a:pt x="23" y="242"/>
                    <a:pt x="23" y="242"/>
                  </a:cubicBezTo>
                  <a:cubicBezTo>
                    <a:pt x="23" y="243"/>
                    <a:pt x="23" y="243"/>
                    <a:pt x="23" y="243"/>
                  </a:cubicBezTo>
                  <a:cubicBezTo>
                    <a:pt x="24" y="243"/>
                    <a:pt x="24" y="243"/>
                    <a:pt x="24" y="243"/>
                  </a:cubicBezTo>
                  <a:cubicBezTo>
                    <a:pt x="25" y="242"/>
                    <a:pt x="25" y="242"/>
                    <a:pt x="25" y="242"/>
                  </a:cubicBezTo>
                  <a:cubicBezTo>
                    <a:pt x="24" y="243"/>
                    <a:pt x="24" y="243"/>
                    <a:pt x="24" y="243"/>
                  </a:cubicBezTo>
                  <a:cubicBezTo>
                    <a:pt x="24" y="244"/>
                    <a:pt x="24" y="244"/>
                    <a:pt x="24" y="244"/>
                  </a:cubicBezTo>
                  <a:cubicBezTo>
                    <a:pt x="25" y="243"/>
                    <a:pt x="25" y="243"/>
                    <a:pt x="25" y="243"/>
                  </a:cubicBezTo>
                  <a:cubicBezTo>
                    <a:pt x="25" y="241"/>
                    <a:pt x="25" y="241"/>
                    <a:pt x="25" y="241"/>
                  </a:cubicBezTo>
                  <a:cubicBezTo>
                    <a:pt x="24" y="241"/>
                    <a:pt x="24" y="241"/>
                    <a:pt x="24" y="241"/>
                  </a:cubicBezTo>
                  <a:cubicBezTo>
                    <a:pt x="23" y="241"/>
                    <a:pt x="23" y="241"/>
                    <a:pt x="23" y="241"/>
                  </a:cubicBezTo>
                  <a:cubicBezTo>
                    <a:pt x="23" y="242"/>
                    <a:pt x="23" y="242"/>
                    <a:pt x="23" y="242"/>
                  </a:cubicBezTo>
                  <a:close/>
                  <a:moveTo>
                    <a:pt x="23" y="240"/>
                  </a:moveTo>
                  <a:cubicBezTo>
                    <a:pt x="23" y="241"/>
                    <a:pt x="23" y="241"/>
                    <a:pt x="23" y="241"/>
                  </a:cubicBezTo>
                  <a:cubicBezTo>
                    <a:pt x="23" y="240"/>
                    <a:pt x="23" y="240"/>
                    <a:pt x="23" y="240"/>
                  </a:cubicBezTo>
                  <a:cubicBezTo>
                    <a:pt x="23" y="240"/>
                    <a:pt x="23" y="240"/>
                    <a:pt x="23" y="240"/>
                  </a:cubicBezTo>
                  <a:cubicBezTo>
                    <a:pt x="23" y="240"/>
                    <a:pt x="23" y="240"/>
                    <a:pt x="23" y="240"/>
                  </a:cubicBezTo>
                  <a:close/>
                  <a:moveTo>
                    <a:pt x="24" y="239"/>
                  </a:moveTo>
                  <a:cubicBezTo>
                    <a:pt x="25" y="238"/>
                    <a:pt x="25" y="238"/>
                    <a:pt x="25" y="238"/>
                  </a:cubicBezTo>
                  <a:cubicBezTo>
                    <a:pt x="25" y="237"/>
                    <a:pt x="25" y="237"/>
                    <a:pt x="25" y="237"/>
                  </a:cubicBezTo>
                  <a:cubicBezTo>
                    <a:pt x="26" y="237"/>
                    <a:pt x="26" y="237"/>
                    <a:pt x="26" y="237"/>
                  </a:cubicBezTo>
                  <a:cubicBezTo>
                    <a:pt x="26" y="238"/>
                    <a:pt x="26" y="238"/>
                    <a:pt x="26" y="238"/>
                  </a:cubicBezTo>
                  <a:cubicBezTo>
                    <a:pt x="25" y="238"/>
                    <a:pt x="25" y="238"/>
                    <a:pt x="25" y="238"/>
                  </a:cubicBezTo>
                  <a:cubicBezTo>
                    <a:pt x="24" y="239"/>
                    <a:pt x="24" y="239"/>
                    <a:pt x="24" y="239"/>
                  </a:cubicBezTo>
                  <a:close/>
                  <a:moveTo>
                    <a:pt x="19" y="236"/>
                  </a:moveTo>
                  <a:cubicBezTo>
                    <a:pt x="21" y="238"/>
                    <a:pt x="21" y="238"/>
                    <a:pt x="21" y="238"/>
                  </a:cubicBezTo>
                  <a:cubicBezTo>
                    <a:pt x="21" y="240"/>
                    <a:pt x="21" y="240"/>
                    <a:pt x="21" y="240"/>
                  </a:cubicBezTo>
                  <a:cubicBezTo>
                    <a:pt x="21" y="240"/>
                    <a:pt x="21" y="240"/>
                    <a:pt x="21" y="240"/>
                  </a:cubicBezTo>
                  <a:cubicBezTo>
                    <a:pt x="20" y="240"/>
                    <a:pt x="20" y="240"/>
                    <a:pt x="20" y="240"/>
                  </a:cubicBezTo>
                  <a:cubicBezTo>
                    <a:pt x="20" y="239"/>
                    <a:pt x="20" y="239"/>
                    <a:pt x="20" y="239"/>
                  </a:cubicBezTo>
                  <a:cubicBezTo>
                    <a:pt x="19" y="238"/>
                    <a:pt x="19" y="238"/>
                    <a:pt x="19" y="238"/>
                  </a:cubicBezTo>
                  <a:cubicBezTo>
                    <a:pt x="19" y="237"/>
                    <a:pt x="19" y="237"/>
                    <a:pt x="19" y="237"/>
                  </a:cubicBezTo>
                  <a:cubicBezTo>
                    <a:pt x="19" y="237"/>
                    <a:pt x="19" y="236"/>
                    <a:pt x="19" y="236"/>
                  </a:cubicBezTo>
                  <a:close/>
                  <a:moveTo>
                    <a:pt x="21" y="236"/>
                  </a:moveTo>
                  <a:cubicBezTo>
                    <a:pt x="21" y="237"/>
                    <a:pt x="21" y="237"/>
                    <a:pt x="21" y="237"/>
                  </a:cubicBezTo>
                  <a:cubicBezTo>
                    <a:pt x="21" y="238"/>
                    <a:pt x="21" y="238"/>
                    <a:pt x="21" y="238"/>
                  </a:cubicBezTo>
                  <a:cubicBezTo>
                    <a:pt x="21" y="239"/>
                    <a:pt x="21" y="239"/>
                    <a:pt x="21" y="239"/>
                  </a:cubicBezTo>
                  <a:cubicBezTo>
                    <a:pt x="22" y="239"/>
                    <a:pt x="22" y="239"/>
                    <a:pt x="22" y="239"/>
                  </a:cubicBezTo>
                  <a:cubicBezTo>
                    <a:pt x="22" y="238"/>
                    <a:pt x="22" y="238"/>
                    <a:pt x="22" y="238"/>
                  </a:cubicBezTo>
                  <a:cubicBezTo>
                    <a:pt x="22" y="237"/>
                    <a:pt x="22" y="237"/>
                    <a:pt x="22" y="237"/>
                  </a:cubicBezTo>
                  <a:cubicBezTo>
                    <a:pt x="21" y="236"/>
                    <a:pt x="21" y="236"/>
                    <a:pt x="21" y="236"/>
                  </a:cubicBezTo>
                  <a:cubicBezTo>
                    <a:pt x="21" y="235"/>
                    <a:pt x="21" y="235"/>
                    <a:pt x="21" y="235"/>
                  </a:cubicBezTo>
                  <a:cubicBezTo>
                    <a:pt x="21" y="236"/>
                    <a:pt x="21" y="236"/>
                    <a:pt x="21" y="236"/>
                  </a:cubicBezTo>
                  <a:close/>
                  <a:moveTo>
                    <a:pt x="19" y="235"/>
                  </a:moveTo>
                  <a:cubicBezTo>
                    <a:pt x="20" y="235"/>
                    <a:pt x="20" y="235"/>
                    <a:pt x="20" y="235"/>
                  </a:cubicBezTo>
                  <a:cubicBezTo>
                    <a:pt x="20" y="235"/>
                    <a:pt x="20" y="235"/>
                    <a:pt x="20" y="235"/>
                  </a:cubicBezTo>
                  <a:cubicBezTo>
                    <a:pt x="21" y="235"/>
                    <a:pt x="21" y="235"/>
                    <a:pt x="21" y="235"/>
                  </a:cubicBezTo>
                  <a:cubicBezTo>
                    <a:pt x="21" y="234"/>
                    <a:pt x="21" y="234"/>
                    <a:pt x="21" y="234"/>
                  </a:cubicBezTo>
                  <a:cubicBezTo>
                    <a:pt x="21" y="234"/>
                    <a:pt x="21" y="234"/>
                    <a:pt x="21" y="234"/>
                  </a:cubicBezTo>
                  <a:cubicBezTo>
                    <a:pt x="19" y="234"/>
                    <a:pt x="19" y="234"/>
                    <a:pt x="19" y="234"/>
                  </a:cubicBezTo>
                  <a:cubicBezTo>
                    <a:pt x="19" y="235"/>
                    <a:pt x="19" y="235"/>
                    <a:pt x="19" y="235"/>
                  </a:cubicBezTo>
                  <a:close/>
                  <a:moveTo>
                    <a:pt x="10" y="235"/>
                  </a:moveTo>
                  <a:cubicBezTo>
                    <a:pt x="9" y="234"/>
                    <a:pt x="9" y="234"/>
                    <a:pt x="9" y="234"/>
                  </a:cubicBezTo>
                  <a:cubicBezTo>
                    <a:pt x="11" y="232"/>
                    <a:pt x="11" y="232"/>
                    <a:pt x="11" y="232"/>
                  </a:cubicBezTo>
                  <a:cubicBezTo>
                    <a:pt x="12" y="232"/>
                    <a:pt x="12" y="232"/>
                    <a:pt x="12" y="232"/>
                  </a:cubicBezTo>
                  <a:cubicBezTo>
                    <a:pt x="12" y="233"/>
                    <a:pt x="12" y="233"/>
                    <a:pt x="12" y="233"/>
                  </a:cubicBezTo>
                  <a:cubicBezTo>
                    <a:pt x="12" y="233"/>
                    <a:pt x="12" y="233"/>
                    <a:pt x="12" y="233"/>
                  </a:cubicBezTo>
                  <a:cubicBezTo>
                    <a:pt x="13" y="232"/>
                    <a:pt x="13" y="232"/>
                    <a:pt x="13" y="232"/>
                  </a:cubicBezTo>
                  <a:cubicBezTo>
                    <a:pt x="14" y="233"/>
                    <a:pt x="14" y="233"/>
                    <a:pt x="14" y="233"/>
                  </a:cubicBezTo>
                  <a:cubicBezTo>
                    <a:pt x="14" y="233"/>
                    <a:pt x="14" y="233"/>
                    <a:pt x="14" y="233"/>
                  </a:cubicBezTo>
                  <a:cubicBezTo>
                    <a:pt x="14" y="234"/>
                    <a:pt x="14" y="234"/>
                    <a:pt x="14" y="234"/>
                  </a:cubicBezTo>
                  <a:cubicBezTo>
                    <a:pt x="13" y="235"/>
                    <a:pt x="13" y="235"/>
                    <a:pt x="13" y="235"/>
                  </a:cubicBezTo>
                  <a:cubicBezTo>
                    <a:pt x="11" y="235"/>
                    <a:pt x="11" y="235"/>
                    <a:pt x="11" y="235"/>
                  </a:cubicBezTo>
                  <a:cubicBezTo>
                    <a:pt x="12" y="236"/>
                    <a:pt x="12" y="236"/>
                    <a:pt x="12" y="236"/>
                  </a:cubicBezTo>
                  <a:cubicBezTo>
                    <a:pt x="12" y="236"/>
                    <a:pt x="12" y="236"/>
                    <a:pt x="12" y="236"/>
                  </a:cubicBezTo>
                  <a:cubicBezTo>
                    <a:pt x="13" y="236"/>
                    <a:pt x="13" y="236"/>
                    <a:pt x="13" y="236"/>
                  </a:cubicBezTo>
                  <a:cubicBezTo>
                    <a:pt x="13" y="235"/>
                    <a:pt x="13" y="235"/>
                    <a:pt x="13" y="235"/>
                  </a:cubicBezTo>
                  <a:cubicBezTo>
                    <a:pt x="14" y="233"/>
                    <a:pt x="14" y="233"/>
                    <a:pt x="14" y="233"/>
                  </a:cubicBezTo>
                  <a:cubicBezTo>
                    <a:pt x="16" y="233"/>
                    <a:pt x="16" y="233"/>
                    <a:pt x="16" y="233"/>
                  </a:cubicBezTo>
                  <a:cubicBezTo>
                    <a:pt x="16" y="233"/>
                    <a:pt x="16" y="233"/>
                    <a:pt x="16" y="233"/>
                  </a:cubicBezTo>
                  <a:cubicBezTo>
                    <a:pt x="15" y="234"/>
                    <a:pt x="15" y="234"/>
                    <a:pt x="15" y="234"/>
                  </a:cubicBezTo>
                  <a:cubicBezTo>
                    <a:pt x="14" y="236"/>
                    <a:pt x="14" y="236"/>
                    <a:pt x="14" y="236"/>
                  </a:cubicBezTo>
                  <a:cubicBezTo>
                    <a:pt x="14" y="237"/>
                    <a:pt x="14" y="237"/>
                    <a:pt x="14" y="237"/>
                  </a:cubicBezTo>
                  <a:cubicBezTo>
                    <a:pt x="13" y="238"/>
                    <a:pt x="13" y="238"/>
                    <a:pt x="13" y="238"/>
                  </a:cubicBezTo>
                  <a:cubicBezTo>
                    <a:pt x="12" y="239"/>
                    <a:pt x="12" y="239"/>
                    <a:pt x="12" y="239"/>
                  </a:cubicBezTo>
                  <a:cubicBezTo>
                    <a:pt x="12" y="239"/>
                    <a:pt x="12" y="239"/>
                    <a:pt x="12" y="239"/>
                  </a:cubicBezTo>
                  <a:cubicBezTo>
                    <a:pt x="11" y="239"/>
                    <a:pt x="11" y="239"/>
                    <a:pt x="11" y="239"/>
                  </a:cubicBezTo>
                  <a:cubicBezTo>
                    <a:pt x="12" y="239"/>
                    <a:pt x="12" y="239"/>
                    <a:pt x="12" y="239"/>
                  </a:cubicBezTo>
                  <a:cubicBezTo>
                    <a:pt x="12" y="239"/>
                    <a:pt x="12" y="239"/>
                    <a:pt x="12" y="239"/>
                  </a:cubicBezTo>
                  <a:cubicBezTo>
                    <a:pt x="13" y="239"/>
                    <a:pt x="13" y="239"/>
                    <a:pt x="13" y="239"/>
                  </a:cubicBezTo>
                  <a:cubicBezTo>
                    <a:pt x="13" y="240"/>
                    <a:pt x="13" y="240"/>
                    <a:pt x="13" y="240"/>
                  </a:cubicBezTo>
                  <a:cubicBezTo>
                    <a:pt x="12" y="240"/>
                    <a:pt x="12" y="240"/>
                    <a:pt x="12" y="240"/>
                  </a:cubicBezTo>
                  <a:cubicBezTo>
                    <a:pt x="12" y="241"/>
                    <a:pt x="12" y="241"/>
                    <a:pt x="12" y="241"/>
                  </a:cubicBezTo>
                  <a:cubicBezTo>
                    <a:pt x="12" y="242"/>
                    <a:pt x="12" y="242"/>
                    <a:pt x="12" y="242"/>
                  </a:cubicBezTo>
                  <a:cubicBezTo>
                    <a:pt x="12" y="243"/>
                    <a:pt x="12" y="243"/>
                    <a:pt x="12" y="243"/>
                  </a:cubicBezTo>
                  <a:cubicBezTo>
                    <a:pt x="12" y="244"/>
                    <a:pt x="12" y="244"/>
                    <a:pt x="12" y="244"/>
                  </a:cubicBezTo>
                  <a:cubicBezTo>
                    <a:pt x="12" y="245"/>
                    <a:pt x="12" y="245"/>
                    <a:pt x="12" y="245"/>
                  </a:cubicBezTo>
                  <a:cubicBezTo>
                    <a:pt x="13" y="245"/>
                    <a:pt x="13" y="245"/>
                    <a:pt x="13" y="245"/>
                  </a:cubicBezTo>
                  <a:cubicBezTo>
                    <a:pt x="14" y="246"/>
                    <a:pt x="14" y="246"/>
                    <a:pt x="14" y="246"/>
                  </a:cubicBezTo>
                  <a:cubicBezTo>
                    <a:pt x="13" y="247"/>
                    <a:pt x="13" y="247"/>
                    <a:pt x="13" y="247"/>
                  </a:cubicBezTo>
                  <a:cubicBezTo>
                    <a:pt x="12" y="246"/>
                    <a:pt x="12" y="246"/>
                    <a:pt x="12" y="246"/>
                  </a:cubicBezTo>
                  <a:cubicBezTo>
                    <a:pt x="11" y="244"/>
                    <a:pt x="11" y="244"/>
                    <a:pt x="11" y="244"/>
                  </a:cubicBezTo>
                  <a:cubicBezTo>
                    <a:pt x="10" y="243"/>
                    <a:pt x="10" y="243"/>
                    <a:pt x="10" y="243"/>
                  </a:cubicBezTo>
                  <a:cubicBezTo>
                    <a:pt x="11" y="242"/>
                    <a:pt x="11" y="242"/>
                    <a:pt x="11" y="242"/>
                  </a:cubicBezTo>
                  <a:cubicBezTo>
                    <a:pt x="10" y="242"/>
                    <a:pt x="10" y="242"/>
                    <a:pt x="10" y="242"/>
                  </a:cubicBezTo>
                  <a:cubicBezTo>
                    <a:pt x="9" y="241"/>
                    <a:pt x="9" y="241"/>
                    <a:pt x="9" y="241"/>
                  </a:cubicBezTo>
                  <a:cubicBezTo>
                    <a:pt x="10" y="241"/>
                    <a:pt x="10" y="241"/>
                    <a:pt x="10" y="241"/>
                  </a:cubicBezTo>
                  <a:cubicBezTo>
                    <a:pt x="11" y="241"/>
                    <a:pt x="11" y="241"/>
                    <a:pt x="11" y="241"/>
                  </a:cubicBezTo>
                  <a:cubicBezTo>
                    <a:pt x="10" y="240"/>
                    <a:pt x="10" y="240"/>
                    <a:pt x="10" y="240"/>
                  </a:cubicBezTo>
                  <a:cubicBezTo>
                    <a:pt x="9" y="240"/>
                    <a:pt x="9" y="240"/>
                    <a:pt x="9" y="240"/>
                  </a:cubicBezTo>
                  <a:cubicBezTo>
                    <a:pt x="10" y="239"/>
                    <a:pt x="10" y="239"/>
                    <a:pt x="10" y="239"/>
                  </a:cubicBezTo>
                  <a:cubicBezTo>
                    <a:pt x="9" y="238"/>
                    <a:pt x="9" y="238"/>
                    <a:pt x="9" y="238"/>
                  </a:cubicBezTo>
                  <a:cubicBezTo>
                    <a:pt x="9" y="238"/>
                    <a:pt x="9" y="238"/>
                    <a:pt x="9" y="238"/>
                  </a:cubicBezTo>
                  <a:cubicBezTo>
                    <a:pt x="10" y="238"/>
                    <a:pt x="10" y="238"/>
                    <a:pt x="10" y="238"/>
                  </a:cubicBezTo>
                  <a:cubicBezTo>
                    <a:pt x="11" y="238"/>
                    <a:pt x="11" y="238"/>
                    <a:pt x="11" y="238"/>
                  </a:cubicBezTo>
                  <a:cubicBezTo>
                    <a:pt x="11" y="237"/>
                    <a:pt x="11" y="237"/>
                    <a:pt x="11" y="237"/>
                  </a:cubicBezTo>
                  <a:cubicBezTo>
                    <a:pt x="10" y="237"/>
                    <a:pt x="10" y="237"/>
                    <a:pt x="10" y="237"/>
                  </a:cubicBezTo>
                  <a:cubicBezTo>
                    <a:pt x="9" y="237"/>
                    <a:pt x="9" y="237"/>
                    <a:pt x="9" y="237"/>
                  </a:cubicBezTo>
                  <a:cubicBezTo>
                    <a:pt x="9" y="236"/>
                    <a:pt x="9" y="236"/>
                    <a:pt x="9" y="236"/>
                  </a:cubicBezTo>
                  <a:cubicBezTo>
                    <a:pt x="10" y="235"/>
                    <a:pt x="10" y="235"/>
                    <a:pt x="10" y="235"/>
                  </a:cubicBezTo>
                  <a:close/>
                  <a:moveTo>
                    <a:pt x="20" y="231"/>
                  </a:moveTo>
                  <a:cubicBezTo>
                    <a:pt x="20" y="230"/>
                    <a:pt x="20" y="230"/>
                    <a:pt x="20" y="230"/>
                  </a:cubicBezTo>
                  <a:cubicBezTo>
                    <a:pt x="21" y="230"/>
                    <a:pt x="21" y="230"/>
                    <a:pt x="21" y="230"/>
                  </a:cubicBezTo>
                  <a:cubicBezTo>
                    <a:pt x="21" y="230"/>
                    <a:pt x="21" y="230"/>
                    <a:pt x="21" y="230"/>
                  </a:cubicBezTo>
                  <a:cubicBezTo>
                    <a:pt x="20" y="231"/>
                    <a:pt x="20" y="231"/>
                    <a:pt x="20" y="231"/>
                  </a:cubicBezTo>
                  <a:close/>
                  <a:moveTo>
                    <a:pt x="111" y="109"/>
                  </a:moveTo>
                  <a:cubicBezTo>
                    <a:pt x="111" y="109"/>
                    <a:pt x="111" y="109"/>
                    <a:pt x="111" y="109"/>
                  </a:cubicBezTo>
                  <a:cubicBezTo>
                    <a:pt x="112" y="109"/>
                    <a:pt x="112" y="109"/>
                    <a:pt x="112" y="109"/>
                  </a:cubicBezTo>
                  <a:cubicBezTo>
                    <a:pt x="112" y="109"/>
                    <a:pt x="112" y="109"/>
                    <a:pt x="112" y="109"/>
                  </a:cubicBezTo>
                  <a:cubicBezTo>
                    <a:pt x="112" y="108"/>
                    <a:pt x="112" y="108"/>
                    <a:pt x="112" y="108"/>
                  </a:cubicBezTo>
                  <a:cubicBezTo>
                    <a:pt x="111" y="108"/>
                    <a:pt x="111" y="108"/>
                    <a:pt x="111" y="108"/>
                  </a:cubicBezTo>
                  <a:cubicBezTo>
                    <a:pt x="111" y="109"/>
                    <a:pt x="111" y="109"/>
                    <a:pt x="111" y="109"/>
                  </a:cubicBezTo>
                  <a:close/>
                  <a:moveTo>
                    <a:pt x="102" y="101"/>
                  </a:moveTo>
                  <a:cubicBezTo>
                    <a:pt x="103" y="101"/>
                    <a:pt x="103" y="101"/>
                    <a:pt x="103" y="101"/>
                  </a:cubicBezTo>
                  <a:cubicBezTo>
                    <a:pt x="103" y="101"/>
                    <a:pt x="103" y="101"/>
                    <a:pt x="103" y="101"/>
                  </a:cubicBezTo>
                  <a:cubicBezTo>
                    <a:pt x="103" y="100"/>
                    <a:pt x="103" y="100"/>
                    <a:pt x="103" y="100"/>
                  </a:cubicBezTo>
                  <a:cubicBezTo>
                    <a:pt x="103" y="100"/>
                    <a:pt x="103" y="100"/>
                    <a:pt x="103" y="100"/>
                  </a:cubicBezTo>
                  <a:cubicBezTo>
                    <a:pt x="102" y="101"/>
                    <a:pt x="102" y="101"/>
                    <a:pt x="102" y="101"/>
                  </a:cubicBezTo>
                  <a:close/>
                  <a:moveTo>
                    <a:pt x="71" y="103"/>
                  </a:moveTo>
                  <a:cubicBezTo>
                    <a:pt x="71" y="104"/>
                    <a:pt x="71" y="104"/>
                    <a:pt x="71" y="104"/>
                  </a:cubicBezTo>
                  <a:cubicBezTo>
                    <a:pt x="72" y="103"/>
                    <a:pt x="72" y="103"/>
                    <a:pt x="72" y="103"/>
                  </a:cubicBezTo>
                  <a:cubicBezTo>
                    <a:pt x="71" y="103"/>
                    <a:pt x="71" y="103"/>
                    <a:pt x="71" y="103"/>
                  </a:cubicBezTo>
                  <a:cubicBezTo>
                    <a:pt x="71" y="103"/>
                    <a:pt x="71" y="103"/>
                    <a:pt x="71" y="103"/>
                  </a:cubicBezTo>
                  <a:close/>
                  <a:moveTo>
                    <a:pt x="71" y="105"/>
                  </a:moveTo>
                  <a:cubicBezTo>
                    <a:pt x="71" y="104"/>
                    <a:pt x="71" y="104"/>
                    <a:pt x="71" y="104"/>
                  </a:cubicBezTo>
                  <a:cubicBezTo>
                    <a:pt x="71" y="104"/>
                    <a:pt x="71" y="104"/>
                    <a:pt x="71" y="104"/>
                  </a:cubicBezTo>
                  <a:cubicBezTo>
                    <a:pt x="71" y="105"/>
                    <a:pt x="71" y="105"/>
                    <a:pt x="71" y="105"/>
                  </a:cubicBezTo>
                  <a:cubicBezTo>
                    <a:pt x="71" y="105"/>
                    <a:pt x="71" y="105"/>
                    <a:pt x="71" y="105"/>
                  </a:cubicBezTo>
                  <a:close/>
                  <a:moveTo>
                    <a:pt x="69" y="107"/>
                  </a:moveTo>
                  <a:cubicBezTo>
                    <a:pt x="69" y="108"/>
                    <a:pt x="69" y="108"/>
                    <a:pt x="69" y="108"/>
                  </a:cubicBezTo>
                  <a:cubicBezTo>
                    <a:pt x="69" y="109"/>
                    <a:pt x="69" y="109"/>
                    <a:pt x="69" y="109"/>
                  </a:cubicBezTo>
                  <a:cubicBezTo>
                    <a:pt x="69" y="110"/>
                    <a:pt x="69" y="110"/>
                    <a:pt x="69" y="110"/>
                  </a:cubicBezTo>
                  <a:cubicBezTo>
                    <a:pt x="70" y="110"/>
                    <a:pt x="70" y="110"/>
                    <a:pt x="70" y="110"/>
                  </a:cubicBezTo>
                  <a:cubicBezTo>
                    <a:pt x="70" y="109"/>
                    <a:pt x="70" y="109"/>
                    <a:pt x="70" y="109"/>
                  </a:cubicBezTo>
                  <a:cubicBezTo>
                    <a:pt x="71" y="109"/>
                    <a:pt x="71" y="109"/>
                    <a:pt x="71" y="109"/>
                  </a:cubicBezTo>
                  <a:cubicBezTo>
                    <a:pt x="74" y="107"/>
                    <a:pt x="74" y="107"/>
                    <a:pt x="74" y="107"/>
                  </a:cubicBezTo>
                  <a:cubicBezTo>
                    <a:pt x="75" y="106"/>
                    <a:pt x="75" y="106"/>
                    <a:pt x="75" y="106"/>
                  </a:cubicBezTo>
                  <a:cubicBezTo>
                    <a:pt x="76" y="105"/>
                    <a:pt x="76" y="105"/>
                    <a:pt x="76" y="105"/>
                  </a:cubicBezTo>
                  <a:cubicBezTo>
                    <a:pt x="75" y="106"/>
                    <a:pt x="75" y="106"/>
                    <a:pt x="75" y="106"/>
                  </a:cubicBezTo>
                  <a:cubicBezTo>
                    <a:pt x="75" y="105"/>
                    <a:pt x="75" y="105"/>
                    <a:pt x="75" y="105"/>
                  </a:cubicBezTo>
                  <a:cubicBezTo>
                    <a:pt x="75" y="104"/>
                    <a:pt x="75" y="104"/>
                    <a:pt x="75" y="104"/>
                  </a:cubicBezTo>
                  <a:cubicBezTo>
                    <a:pt x="74" y="104"/>
                    <a:pt x="74" y="104"/>
                    <a:pt x="74" y="104"/>
                  </a:cubicBezTo>
                  <a:cubicBezTo>
                    <a:pt x="74" y="105"/>
                    <a:pt x="74" y="105"/>
                    <a:pt x="74" y="105"/>
                  </a:cubicBezTo>
                  <a:cubicBezTo>
                    <a:pt x="73" y="105"/>
                    <a:pt x="73" y="105"/>
                    <a:pt x="73" y="105"/>
                  </a:cubicBezTo>
                  <a:cubicBezTo>
                    <a:pt x="73" y="106"/>
                    <a:pt x="73" y="106"/>
                    <a:pt x="73" y="106"/>
                  </a:cubicBezTo>
                  <a:cubicBezTo>
                    <a:pt x="72" y="106"/>
                    <a:pt x="72" y="106"/>
                    <a:pt x="72" y="106"/>
                  </a:cubicBezTo>
                  <a:cubicBezTo>
                    <a:pt x="72" y="106"/>
                    <a:pt x="72" y="106"/>
                    <a:pt x="72" y="106"/>
                  </a:cubicBezTo>
                  <a:cubicBezTo>
                    <a:pt x="72" y="107"/>
                    <a:pt x="72" y="107"/>
                    <a:pt x="72" y="107"/>
                  </a:cubicBezTo>
                  <a:cubicBezTo>
                    <a:pt x="71" y="106"/>
                    <a:pt x="71" y="106"/>
                    <a:pt x="71" y="106"/>
                  </a:cubicBezTo>
                  <a:cubicBezTo>
                    <a:pt x="71" y="106"/>
                    <a:pt x="71" y="106"/>
                    <a:pt x="71" y="106"/>
                  </a:cubicBezTo>
                  <a:cubicBezTo>
                    <a:pt x="71" y="105"/>
                    <a:pt x="71" y="105"/>
                    <a:pt x="71" y="105"/>
                  </a:cubicBezTo>
                  <a:cubicBezTo>
                    <a:pt x="70" y="106"/>
                    <a:pt x="70" y="106"/>
                    <a:pt x="70" y="106"/>
                  </a:cubicBezTo>
                  <a:cubicBezTo>
                    <a:pt x="70" y="106"/>
                    <a:pt x="70" y="106"/>
                    <a:pt x="70" y="106"/>
                  </a:cubicBezTo>
                  <a:cubicBezTo>
                    <a:pt x="70" y="107"/>
                    <a:pt x="70" y="107"/>
                    <a:pt x="70" y="107"/>
                  </a:cubicBezTo>
                  <a:cubicBezTo>
                    <a:pt x="69" y="107"/>
                    <a:pt x="69" y="107"/>
                    <a:pt x="69" y="107"/>
                  </a:cubicBezTo>
                  <a:close/>
                  <a:moveTo>
                    <a:pt x="66" y="110"/>
                  </a:moveTo>
                  <a:cubicBezTo>
                    <a:pt x="66" y="109"/>
                    <a:pt x="66" y="109"/>
                    <a:pt x="66" y="109"/>
                  </a:cubicBezTo>
                  <a:cubicBezTo>
                    <a:pt x="66" y="107"/>
                    <a:pt x="66" y="107"/>
                    <a:pt x="66" y="107"/>
                  </a:cubicBezTo>
                  <a:cubicBezTo>
                    <a:pt x="65" y="108"/>
                    <a:pt x="65" y="108"/>
                    <a:pt x="65" y="108"/>
                  </a:cubicBezTo>
                  <a:cubicBezTo>
                    <a:pt x="65" y="109"/>
                    <a:pt x="65" y="109"/>
                    <a:pt x="65" y="109"/>
                  </a:cubicBezTo>
                  <a:cubicBezTo>
                    <a:pt x="65" y="109"/>
                    <a:pt x="65" y="109"/>
                    <a:pt x="65" y="109"/>
                  </a:cubicBezTo>
                  <a:cubicBezTo>
                    <a:pt x="65" y="109"/>
                    <a:pt x="65" y="109"/>
                    <a:pt x="65" y="109"/>
                  </a:cubicBezTo>
                  <a:cubicBezTo>
                    <a:pt x="65" y="109"/>
                    <a:pt x="66" y="110"/>
                    <a:pt x="66" y="110"/>
                  </a:cubicBezTo>
                  <a:close/>
                  <a:moveTo>
                    <a:pt x="66" y="110"/>
                  </a:moveTo>
                  <a:cubicBezTo>
                    <a:pt x="67" y="110"/>
                    <a:pt x="67" y="110"/>
                    <a:pt x="67" y="110"/>
                  </a:cubicBezTo>
                  <a:cubicBezTo>
                    <a:pt x="67" y="109"/>
                    <a:pt x="67" y="109"/>
                    <a:pt x="67" y="109"/>
                  </a:cubicBezTo>
                  <a:cubicBezTo>
                    <a:pt x="67" y="109"/>
                    <a:pt x="67" y="109"/>
                    <a:pt x="67" y="109"/>
                  </a:cubicBezTo>
                  <a:cubicBezTo>
                    <a:pt x="67" y="107"/>
                    <a:pt x="67" y="107"/>
                    <a:pt x="67" y="107"/>
                  </a:cubicBezTo>
                  <a:cubicBezTo>
                    <a:pt x="67" y="107"/>
                    <a:pt x="67" y="107"/>
                    <a:pt x="67" y="107"/>
                  </a:cubicBezTo>
                  <a:cubicBezTo>
                    <a:pt x="68" y="107"/>
                    <a:pt x="68" y="107"/>
                    <a:pt x="68" y="107"/>
                  </a:cubicBezTo>
                  <a:cubicBezTo>
                    <a:pt x="68" y="106"/>
                    <a:pt x="68" y="106"/>
                    <a:pt x="68" y="106"/>
                  </a:cubicBezTo>
                  <a:cubicBezTo>
                    <a:pt x="68" y="106"/>
                    <a:pt x="68" y="106"/>
                    <a:pt x="68" y="106"/>
                  </a:cubicBezTo>
                  <a:cubicBezTo>
                    <a:pt x="69" y="107"/>
                    <a:pt x="69" y="107"/>
                    <a:pt x="69" y="107"/>
                  </a:cubicBezTo>
                  <a:cubicBezTo>
                    <a:pt x="68" y="109"/>
                    <a:pt x="68" y="109"/>
                    <a:pt x="68" y="109"/>
                  </a:cubicBezTo>
                  <a:cubicBezTo>
                    <a:pt x="68" y="110"/>
                    <a:pt x="68" y="110"/>
                    <a:pt x="68" y="110"/>
                  </a:cubicBezTo>
                  <a:cubicBezTo>
                    <a:pt x="68" y="110"/>
                    <a:pt x="68" y="110"/>
                    <a:pt x="68" y="110"/>
                  </a:cubicBezTo>
                  <a:cubicBezTo>
                    <a:pt x="67" y="111"/>
                    <a:pt x="67" y="111"/>
                    <a:pt x="67" y="111"/>
                  </a:cubicBezTo>
                  <a:cubicBezTo>
                    <a:pt x="66" y="110"/>
                    <a:pt x="66" y="110"/>
                    <a:pt x="66" y="110"/>
                  </a:cubicBezTo>
                  <a:close/>
                  <a:moveTo>
                    <a:pt x="68" y="114"/>
                  </a:moveTo>
                  <a:cubicBezTo>
                    <a:pt x="68" y="114"/>
                    <a:pt x="68" y="114"/>
                    <a:pt x="68" y="114"/>
                  </a:cubicBezTo>
                  <a:cubicBezTo>
                    <a:pt x="67" y="112"/>
                    <a:pt x="67" y="112"/>
                    <a:pt x="67" y="112"/>
                  </a:cubicBezTo>
                  <a:cubicBezTo>
                    <a:pt x="67" y="111"/>
                    <a:pt x="67" y="111"/>
                    <a:pt x="67" y="111"/>
                  </a:cubicBezTo>
                  <a:cubicBezTo>
                    <a:pt x="67" y="111"/>
                    <a:pt x="67" y="111"/>
                    <a:pt x="67" y="111"/>
                  </a:cubicBezTo>
                  <a:cubicBezTo>
                    <a:pt x="65" y="110"/>
                    <a:pt x="65" y="110"/>
                    <a:pt x="65" y="110"/>
                  </a:cubicBezTo>
                  <a:cubicBezTo>
                    <a:pt x="65" y="110"/>
                    <a:pt x="65" y="110"/>
                    <a:pt x="65" y="110"/>
                  </a:cubicBezTo>
                  <a:cubicBezTo>
                    <a:pt x="65" y="111"/>
                    <a:pt x="65" y="111"/>
                    <a:pt x="65" y="111"/>
                  </a:cubicBezTo>
                  <a:cubicBezTo>
                    <a:pt x="66" y="112"/>
                    <a:pt x="66" y="112"/>
                    <a:pt x="66" y="112"/>
                  </a:cubicBezTo>
                  <a:cubicBezTo>
                    <a:pt x="65" y="112"/>
                    <a:pt x="65" y="112"/>
                    <a:pt x="65" y="112"/>
                  </a:cubicBezTo>
                  <a:cubicBezTo>
                    <a:pt x="65" y="112"/>
                    <a:pt x="65" y="112"/>
                    <a:pt x="65" y="112"/>
                  </a:cubicBezTo>
                  <a:cubicBezTo>
                    <a:pt x="66" y="113"/>
                    <a:pt x="66" y="113"/>
                    <a:pt x="66" y="113"/>
                  </a:cubicBezTo>
                  <a:cubicBezTo>
                    <a:pt x="68" y="114"/>
                    <a:pt x="68" y="114"/>
                    <a:pt x="68" y="114"/>
                  </a:cubicBezTo>
                  <a:close/>
                  <a:moveTo>
                    <a:pt x="58" y="100"/>
                  </a:moveTo>
                  <a:cubicBezTo>
                    <a:pt x="58" y="101"/>
                    <a:pt x="58" y="101"/>
                    <a:pt x="58" y="101"/>
                  </a:cubicBezTo>
                  <a:cubicBezTo>
                    <a:pt x="59" y="101"/>
                    <a:pt x="59" y="101"/>
                    <a:pt x="59" y="101"/>
                  </a:cubicBezTo>
                  <a:cubicBezTo>
                    <a:pt x="60" y="101"/>
                    <a:pt x="60" y="101"/>
                    <a:pt x="60" y="101"/>
                  </a:cubicBezTo>
                  <a:cubicBezTo>
                    <a:pt x="60" y="101"/>
                    <a:pt x="60" y="101"/>
                    <a:pt x="60" y="101"/>
                  </a:cubicBezTo>
                  <a:cubicBezTo>
                    <a:pt x="59" y="100"/>
                    <a:pt x="59" y="100"/>
                    <a:pt x="59" y="100"/>
                  </a:cubicBezTo>
                  <a:cubicBezTo>
                    <a:pt x="58" y="99"/>
                    <a:pt x="58" y="99"/>
                    <a:pt x="58" y="99"/>
                  </a:cubicBezTo>
                  <a:cubicBezTo>
                    <a:pt x="58" y="100"/>
                    <a:pt x="58" y="100"/>
                    <a:pt x="58" y="100"/>
                  </a:cubicBezTo>
                  <a:close/>
                  <a:moveTo>
                    <a:pt x="39" y="271"/>
                  </a:moveTo>
                  <a:cubicBezTo>
                    <a:pt x="39" y="271"/>
                    <a:pt x="39" y="271"/>
                    <a:pt x="39" y="271"/>
                  </a:cubicBezTo>
                  <a:cubicBezTo>
                    <a:pt x="38" y="271"/>
                    <a:pt x="38" y="271"/>
                    <a:pt x="38" y="271"/>
                  </a:cubicBezTo>
                  <a:cubicBezTo>
                    <a:pt x="38" y="269"/>
                    <a:pt x="38" y="269"/>
                    <a:pt x="38" y="269"/>
                  </a:cubicBezTo>
                  <a:cubicBezTo>
                    <a:pt x="39" y="268"/>
                    <a:pt x="39" y="268"/>
                    <a:pt x="39" y="268"/>
                  </a:cubicBezTo>
                  <a:cubicBezTo>
                    <a:pt x="39" y="267"/>
                    <a:pt x="39" y="267"/>
                    <a:pt x="39" y="267"/>
                  </a:cubicBezTo>
                  <a:cubicBezTo>
                    <a:pt x="39" y="267"/>
                    <a:pt x="39" y="267"/>
                    <a:pt x="39" y="267"/>
                  </a:cubicBezTo>
                  <a:cubicBezTo>
                    <a:pt x="38" y="268"/>
                    <a:pt x="38" y="268"/>
                    <a:pt x="38" y="268"/>
                  </a:cubicBezTo>
                  <a:cubicBezTo>
                    <a:pt x="37" y="268"/>
                    <a:pt x="37" y="268"/>
                    <a:pt x="37" y="268"/>
                  </a:cubicBezTo>
                  <a:cubicBezTo>
                    <a:pt x="36" y="267"/>
                    <a:pt x="36" y="267"/>
                    <a:pt x="36" y="267"/>
                  </a:cubicBezTo>
                  <a:cubicBezTo>
                    <a:pt x="36" y="266"/>
                    <a:pt x="36" y="266"/>
                    <a:pt x="36" y="266"/>
                  </a:cubicBezTo>
                  <a:cubicBezTo>
                    <a:pt x="36" y="266"/>
                    <a:pt x="36" y="266"/>
                    <a:pt x="36" y="266"/>
                  </a:cubicBezTo>
                  <a:cubicBezTo>
                    <a:pt x="37" y="267"/>
                    <a:pt x="37" y="267"/>
                    <a:pt x="37" y="267"/>
                  </a:cubicBezTo>
                  <a:cubicBezTo>
                    <a:pt x="37" y="267"/>
                    <a:pt x="37" y="267"/>
                    <a:pt x="37" y="267"/>
                  </a:cubicBezTo>
                  <a:cubicBezTo>
                    <a:pt x="37" y="267"/>
                    <a:pt x="37" y="267"/>
                    <a:pt x="37" y="267"/>
                  </a:cubicBezTo>
                  <a:cubicBezTo>
                    <a:pt x="37" y="266"/>
                    <a:pt x="37" y="266"/>
                    <a:pt x="37" y="266"/>
                  </a:cubicBezTo>
                  <a:cubicBezTo>
                    <a:pt x="36" y="265"/>
                    <a:pt x="36" y="265"/>
                    <a:pt x="36" y="265"/>
                  </a:cubicBezTo>
                  <a:cubicBezTo>
                    <a:pt x="36" y="265"/>
                    <a:pt x="36" y="265"/>
                    <a:pt x="36" y="265"/>
                  </a:cubicBezTo>
                  <a:cubicBezTo>
                    <a:pt x="35" y="266"/>
                    <a:pt x="35" y="266"/>
                    <a:pt x="35" y="266"/>
                  </a:cubicBezTo>
                  <a:cubicBezTo>
                    <a:pt x="34" y="265"/>
                    <a:pt x="34" y="265"/>
                    <a:pt x="34" y="265"/>
                  </a:cubicBezTo>
                  <a:cubicBezTo>
                    <a:pt x="34" y="264"/>
                    <a:pt x="34" y="264"/>
                    <a:pt x="34" y="264"/>
                  </a:cubicBezTo>
                  <a:cubicBezTo>
                    <a:pt x="34" y="264"/>
                    <a:pt x="34" y="264"/>
                    <a:pt x="34" y="264"/>
                  </a:cubicBezTo>
                  <a:cubicBezTo>
                    <a:pt x="35" y="263"/>
                    <a:pt x="35" y="263"/>
                    <a:pt x="35" y="263"/>
                  </a:cubicBezTo>
                  <a:cubicBezTo>
                    <a:pt x="35" y="262"/>
                    <a:pt x="35" y="262"/>
                    <a:pt x="35" y="262"/>
                  </a:cubicBezTo>
                  <a:cubicBezTo>
                    <a:pt x="36" y="262"/>
                    <a:pt x="36" y="262"/>
                    <a:pt x="36" y="262"/>
                  </a:cubicBezTo>
                  <a:cubicBezTo>
                    <a:pt x="36" y="261"/>
                    <a:pt x="36" y="261"/>
                    <a:pt x="36" y="261"/>
                  </a:cubicBezTo>
                  <a:cubicBezTo>
                    <a:pt x="35" y="262"/>
                    <a:pt x="35" y="262"/>
                    <a:pt x="35" y="262"/>
                  </a:cubicBezTo>
                  <a:cubicBezTo>
                    <a:pt x="34" y="262"/>
                    <a:pt x="34" y="262"/>
                    <a:pt x="34" y="262"/>
                  </a:cubicBezTo>
                  <a:cubicBezTo>
                    <a:pt x="34" y="261"/>
                    <a:pt x="34" y="261"/>
                    <a:pt x="34" y="261"/>
                  </a:cubicBezTo>
                  <a:cubicBezTo>
                    <a:pt x="34" y="261"/>
                    <a:pt x="34" y="261"/>
                    <a:pt x="34" y="261"/>
                  </a:cubicBezTo>
                  <a:cubicBezTo>
                    <a:pt x="35" y="260"/>
                    <a:pt x="35" y="260"/>
                    <a:pt x="35" y="260"/>
                  </a:cubicBezTo>
                  <a:cubicBezTo>
                    <a:pt x="35" y="259"/>
                    <a:pt x="35" y="259"/>
                    <a:pt x="35" y="259"/>
                  </a:cubicBezTo>
                  <a:cubicBezTo>
                    <a:pt x="35" y="258"/>
                    <a:pt x="35" y="258"/>
                    <a:pt x="35" y="258"/>
                  </a:cubicBezTo>
                  <a:cubicBezTo>
                    <a:pt x="35" y="258"/>
                    <a:pt x="35" y="258"/>
                    <a:pt x="35" y="258"/>
                  </a:cubicBezTo>
                  <a:cubicBezTo>
                    <a:pt x="35" y="258"/>
                    <a:pt x="35" y="258"/>
                    <a:pt x="35" y="258"/>
                  </a:cubicBezTo>
                  <a:cubicBezTo>
                    <a:pt x="35" y="259"/>
                    <a:pt x="35" y="259"/>
                    <a:pt x="35" y="259"/>
                  </a:cubicBezTo>
                  <a:cubicBezTo>
                    <a:pt x="34" y="260"/>
                    <a:pt x="34" y="260"/>
                    <a:pt x="34" y="260"/>
                  </a:cubicBezTo>
                  <a:cubicBezTo>
                    <a:pt x="33" y="261"/>
                    <a:pt x="33" y="261"/>
                    <a:pt x="33" y="261"/>
                  </a:cubicBezTo>
                  <a:cubicBezTo>
                    <a:pt x="33" y="261"/>
                    <a:pt x="33" y="261"/>
                    <a:pt x="33" y="261"/>
                  </a:cubicBezTo>
                  <a:cubicBezTo>
                    <a:pt x="32" y="261"/>
                    <a:pt x="32" y="261"/>
                    <a:pt x="32" y="261"/>
                  </a:cubicBezTo>
                  <a:cubicBezTo>
                    <a:pt x="32" y="261"/>
                    <a:pt x="32" y="261"/>
                    <a:pt x="32" y="261"/>
                  </a:cubicBezTo>
                  <a:cubicBezTo>
                    <a:pt x="32" y="260"/>
                    <a:pt x="32" y="260"/>
                    <a:pt x="32" y="260"/>
                  </a:cubicBezTo>
                  <a:cubicBezTo>
                    <a:pt x="32" y="260"/>
                    <a:pt x="32" y="260"/>
                    <a:pt x="32" y="260"/>
                  </a:cubicBezTo>
                  <a:cubicBezTo>
                    <a:pt x="32" y="260"/>
                    <a:pt x="32" y="260"/>
                    <a:pt x="32" y="260"/>
                  </a:cubicBezTo>
                  <a:cubicBezTo>
                    <a:pt x="31" y="260"/>
                    <a:pt x="31" y="260"/>
                    <a:pt x="31" y="260"/>
                  </a:cubicBezTo>
                  <a:cubicBezTo>
                    <a:pt x="31" y="261"/>
                    <a:pt x="31" y="261"/>
                    <a:pt x="31" y="261"/>
                  </a:cubicBezTo>
                  <a:cubicBezTo>
                    <a:pt x="31" y="261"/>
                    <a:pt x="31" y="261"/>
                    <a:pt x="31" y="261"/>
                  </a:cubicBezTo>
                  <a:cubicBezTo>
                    <a:pt x="31" y="260"/>
                    <a:pt x="31" y="260"/>
                    <a:pt x="31" y="260"/>
                  </a:cubicBezTo>
                  <a:cubicBezTo>
                    <a:pt x="30" y="260"/>
                    <a:pt x="30" y="260"/>
                    <a:pt x="30" y="260"/>
                  </a:cubicBezTo>
                  <a:cubicBezTo>
                    <a:pt x="30" y="261"/>
                    <a:pt x="30" y="261"/>
                    <a:pt x="30" y="261"/>
                  </a:cubicBezTo>
                  <a:cubicBezTo>
                    <a:pt x="29" y="260"/>
                    <a:pt x="29" y="260"/>
                    <a:pt x="29" y="260"/>
                  </a:cubicBezTo>
                  <a:cubicBezTo>
                    <a:pt x="29" y="260"/>
                    <a:pt x="29" y="260"/>
                    <a:pt x="29" y="260"/>
                  </a:cubicBezTo>
                  <a:cubicBezTo>
                    <a:pt x="30" y="259"/>
                    <a:pt x="30" y="259"/>
                    <a:pt x="30" y="259"/>
                  </a:cubicBezTo>
                  <a:cubicBezTo>
                    <a:pt x="30" y="259"/>
                    <a:pt x="30" y="259"/>
                    <a:pt x="30" y="259"/>
                  </a:cubicBezTo>
                  <a:cubicBezTo>
                    <a:pt x="31" y="259"/>
                    <a:pt x="31" y="259"/>
                    <a:pt x="31" y="259"/>
                  </a:cubicBezTo>
                  <a:cubicBezTo>
                    <a:pt x="33" y="258"/>
                    <a:pt x="33" y="258"/>
                    <a:pt x="33" y="258"/>
                  </a:cubicBezTo>
                  <a:cubicBezTo>
                    <a:pt x="33" y="258"/>
                    <a:pt x="33" y="258"/>
                    <a:pt x="33" y="258"/>
                  </a:cubicBezTo>
                  <a:cubicBezTo>
                    <a:pt x="33" y="257"/>
                    <a:pt x="33" y="257"/>
                    <a:pt x="33" y="257"/>
                  </a:cubicBezTo>
                  <a:cubicBezTo>
                    <a:pt x="33" y="257"/>
                    <a:pt x="33" y="257"/>
                    <a:pt x="33" y="257"/>
                  </a:cubicBezTo>
                  <a:cubicBezTo>
                    <a:pt x="32" y="258"/>
                    <a:pt x="32" y="258"/>
                    <a:pt x="32" y="258"/>
                  </a:cubicBezTo>
                  <a:cubicBezTo>
                    <a:pt x="31" y="259"/>
                    <a:pt x="31" y="259"/>
                    <a:pt x="31" y="259"/>
                  </a:cubicBezTo>
                  <a:cubicBezTo>
                    <a:pt x="31" y="259"/>
                    <a:pt x="31" y="259"/>
                    <a:pt x="31" y="259"/>
                  </a:cubicBezTo>
                  <a:cubicBezTo>
                    <a:pt x="30" y="259"/>
                    <a:pt x="30" y="259"/>
                    <a:pt x="30" y="259"/>
                  </a:cubicBezTo>
                  <a:cubicBezTo>
                    <a:pt x="30" y="258"/>
                    <a:pt x="30" y="258"/>
                    <a:pt x="30" y="258"/>
                  </a:cubicBezTo>
                  <a:cubicBezTo>
                    <a:pt x="29" y="258"/>
                    <a:pt x="29" y="258"/>
                    <a:pt x="29" y="258"/>
                  </a:cubicBezTo>
                  <a:cubicBezTo>
                    <a:pt x="29" y="258"/>
                    <a:pt x="29" y="258"/>
                    <a:pt x="29" y="258"/>
                  </a:cubicBezTo>
                  <a:cubicBezTo>
                    <a:pt x="29" y="257"/>
                    <a:pt x="29" y="257"/>
                    <a:pt x="29" y="257"/>
                  </a:cubicBezTo>
                  <a:cubicBezTo>
                    <a:pt x="29" y="257"/>
                    <a:pt x="29" y="257"/>
                    <a:pt x="29" y="257"/>
                  </a:cubicBezTo>
                  <a:cubicBezTo>
                    <a:pt x="28" y="257"/>
                    <a:pt x="28" y="257"/>
                    <a:pt x="28" y="257"/>
                  </a:cubicBezTo>
                  <a:cubicBezTo>
                    <a:pt x="27" y="257"/>
                    <a:pt x="27" y="257"/>
                    <a:pt x="27" y="257"/>
                  </a:cubicBezTo>
                  <a:cubicBezTo>
                    <a:pt x="27" y="257"/>
                    <a:pt x="27" y="257"/>
                    <a:pt x="27" y="257"/>
                  </a:cubicBezTo>
                  <a:cubicBezTo>
                    <a:pt x="26" y="258"/>
                    <a:pt x="26" y="258"/>
                    <a:pt x="26" y="258"/>
                  </a:cubicBezTo>
                  <a:cubicBezTo>
                    <a:pt x="25" y="257"/>
                    <a:pt x="25" y="257"/>
                    <a:pt x="25" y="257"/>
                  </a:cubicBezTo>
                  <a:cubicBezTo>
                    <a:pt x="25" y="256"/>
                    <a:pt x="25" y="256"/>
                    <a:pt x="25" y="256"/>
                  </a:cubicBezTo>
                  <a:cubicBezTo>
                    <a:pt x="25" y="256"/>
                    <a:pt x="25" y="256"/>
                    <a:pt x="25" y="256"/>
                  </a:cubicBezTo>
                  <a:cubicBezTo>
                    <a:pt x="26" y="256"/>
                    <a:pt x="26" y="256"/>
                    <a:pt x="26" y="256"/>
                  </a:cubicBezTo>
                  <a:cubicBezTo>
                    <a:pt x="27" y="257"/>
                    <a:pt x="27" y="257"/>
                    <a:pt x="27" y="257"/>
                  </a:cubicBezTo>
                  <a:cubicBezTo>
                    <a:pt x="28" y="256"/>
                    <a:pt x="28" y="256"/>
                    <a:pt x="28" y="256"/>
                  </a:cubicBezTo>
                  <a:cubicBezTo>
                    <a:pt x="28" y="256"/>
                    <a:pt x="28" y="256"/>
                    <a:pt x="28" y="256"/>
                  </a:cubicBezTo>
                  <a:cubicBezTo>
                    <a:pt x="28" y="256"/>
                    <a:pt x="28" y="256"/>
                    <a:pt x="28" y="256"/>
                  </a:cubicBezTo>
                  <a:cubicBezTo>
                    <a:pt x="26" y="256"/>
                    <a:pt x="26" y="256"/>
                    <a:pt x="26" y="256"/>
                  </a:cubicBezTo>
                  <a:cubicBezTo>
                    <a:pt x="26" y="256"/>
                    <a:pt x="26" y="256"/>
                    <a:pt x="26" y="256"/>
                  </a:cubicBezTo>
                  <a:cubicBezTo>
                    <a:pt x="26" y="256"/>
                    <a:pt x="26" y="256"/>
                    <a:pt x="26" y="256"/>
                  </a:cubicBezTo>
                  <a:cubicBezTo>
                    <a:pt x="27" y="256"/>
                    <a:pt x="27" y="256"/>
                    <a:pt x="27" y="256"/>
                  </a:cubicBezTo>
                  <a:cubicBezTo>
                    <a:pt x="28" y="256"/>
                    <a:pt x="28" y="256"/>
                    <a:pt x="28" y="256"/>
                  </a:cubicBezTo>
                  <a:cubicBezTo>
                    <a:pt x="28" y="255"/>
                    <a:pt x="28" y="255"/>
                    <a:pt x="28" y="255"/>
                  </a:cubicBezTo>
                  <a:cubicBezTo>
                    <a:pt x="27" y="255"/>
                    <a:pt x="27" y="255"/>
                    <a:pt x="27" y="255"/>
                  </a:cubicBezTo>
                  <a:cubicBezTo>
                    <a:pt x="26" y="255"/>
                    <a:pt x="26" y="255"/>
                    <a:pt x="26" y="255"/>
                  </a:cubicBezTo>
                  <a:cubicBezTo>
                    <a:pt x="25" y="255"/>
                    <a:pt x="25" y="255"/>
                    <a:pt x="25" y="255"/>
                  </a:cubicBezTo>
                  <a:cubicBezTo>
                    <a:pt x="25" y="255"/>
                    <a:pt x="25" y="255"/>
                    <a:pt x="25" y="255"/>
                  </a:cubicBezTo>
                  <a:cubicBezTo>
                    <a:pt x="24" y="255"/>
                    <a:pt x="24" y="255"/>
                    <a:pt x="24" y="255"/>
                  </a:cubicBezTo>
                  <a:cubicBezTo>
                    <a:pt x="24" y="254"/>
                    <a:pt x="24" y="254"/>
                    <a:pt x="24" y="254"/>
                  </a:cubicBezTo>
                  <a:cubicBezTo>
                    <a:pt x="25" y="254"/>
                    <a:pt x="25" y="254"/>
                    <a:pt x="25" y="254"/>
                  </a:cubicBezTo>
                  <a:cubicBezTo>
                    <a:pt x="26" y="254"/>
                    <a:pt x="26" y="254"/>
                    <a:pt x="26" y="254"/>
                  </a:cubicBezTo>
                  <a:cubicBezTo>
                    <a:pt x="27" y="254"/>
                    <a:pt x="27" y="254"/>
                    <a:pt x="27" y="254"/>
                  </a:cubicBezTo>
                  <a:cubicBezTo>
                    <a:pt x="27" y="254"/>
                    <a:pt x="27" y="254"/>
                    <a:pt x="27" y="254"/>
                  </a:cubicBezTo>
                  <a:cubicBezTo>
                    <a:pt x="26" y="254"/>
                    <a:pt x="26" y="254"/>
                    <a:pt x="26" y="254"/>
                  </a:cubicBezTo>
                  <a:cubicBezTo>
                    <a:pt x="26" y="254"/>
                    <a:pt x="26" y="254"/>
                    <a:pt x="26" y="254"/>
                  </a:cubicBezTo>
                  <a:cubicBezTo>
                    <a:pt x="25" y="254"/>
                    <a:pt x="25" y="254"/>
                    <a:pt x="25" y="254"/>
                  </a:cubicBezTo>
                  <a:cubicBezTo>
                    <a:pt x="25" y="253"/>
                    <a:pt x="25" y="253"/>
                    <a:pt x="25" y="253"/>
                  </a:cubicBezTo>
                  <a:cubicBezTo>
                    <a:pt x="26" y="253"/>
                    <a:pt x="26" y="253"/>
                    <a:pt x="26" y="253"/>
                  </a:cubicBezTo>
                  <a:cubicBezTo>
                    <a:pt x="26" y="253"/>
                    <a:pt x="26" y="253"/>
                    <a:pt x="26" y="253"/>
                  </a:cubicBezTo>
                  <a:cubicBezTo>
                    <a:pt x="27" y="253"/>
                    <a:pt x="27" y="253"/>
                    <a:pt x="27" y="253"/>
                  </a:cubicBezTo>
                  <a:cubicBezTo>
                    <a:pt x="27" y="253"/>
                    <a:pt x="27" y="253"/>
                    <a:pt x="27" y="253"/>
                  </a:cubicBezTo>
                  <a:cubicBezTo>
                    <a:pt x="27" y="252"/>
                    <a:pt x="27" y="252"/>
                    <a:pt x="27" y="252"/>
                  </a:cubicBezTo>
                  <a:cubicBezTo>
                    <a:pt x="27" y="252"/>
                    <a:pt x="27" y="252"/>
                    <a:pt x="27" y="252"/>
                  </a:cubicBezTo>
                  <a:cubicBezTo>
                    <a:pt x="28" y="252"/>
                    <a:pt x="28" y="252"/>
                    <a:pt x="28" y="252"/>
                  </a:cubicBezTo>
                  <a:cubicBezTo>
                    <a:pt x="29" y="252"/>
                    <a:pt x="29" y="252"/>
                    <a:pt x="29" y="252"/>
                  </a:cubicBezTo>
                  <a:cubicBezTo>
                    <a:pt x="30" y="252"/>
                    <a:pt x="30" y="252"/>
                    <a:pt x="30" y="252"/>
                  </a:cubicBezTo>
                  <a:cubicBezTo>
                    <a:pt x="28" y="252"/>
                    <a:pt x="28" y="252"/>
                    <a:pt x="28" y="252"/>
                  </a:cubicBezTo>
                  <a:cubicBezTo>
                    <a:pt x="28" y="251"/>
                    <a:pt x="28" y="251"/>
                    <a:pt x="28" y="251"/>
                  </a:cubicBezTo>
                  <a:cubicBezTo>
                    <a:pt x="27" y="251"/>
                    <a:pt x="27" y="251"/>
                    <a:pt x="27" y="251"/>
                  </a:cubicBezTo>
                  <a:cubicBezTo>
                    <a:pt x="27" y="252"/>
                    <a:pt x="27" y="252"/>
                    <a:pt x="27" y="252"/>
                  </a:cubicBezTo>
                  <a:cubicBezTo>
                    <a:pt x="26" y="252"/>
                    <a:pt x="26" y="252"/>
                    <a:pt x="26" y="252"/>
                  </a:cubicBezTo>
                  <a:cubicBezTo>
                    <a:pt x="25" y="253"/>
                    <a:pt x="25" y="253"/>
                    <a:pt x="25" y="253"/>
                  </a:cubicBezTo>
                  <a:cubicBezTo>
                    <a:pt x="25" y="252"/>
                    <a:pt x="25" y="252"/>
                    <a:pt x="25" y="252"/>
                  </a:cubicBezTo>
                  <a:cubicBezTo>
                    <a:pt x="25" y="252"/>
                    <a:pt x="25" y="252"/>
                    <a:pt x="25" y="252"/>
                  </a:cubicBezTo>
                  <a:cubicBezTo>
                    <a:pt x="25" y="251"/>
                    <a:pt x="25" y="251"/>
                    <a:pt x="25" y="251"/>
                  </a:cubicBezTo>
                  <a:cubicBezTo>
                    <a:pt x="25" y="250"/>
                    <a:pt x="25" y="250"/>
                    <a:pt x="25" y="250"/>
                  </a:cubicBezTo>
                  <a:cubicBezTo>
                    <a:pt x="27" y="250"/>
                    <a:pt x="27" y="250"/>
                    <a:pt x="27" y="250"/>
                  </a:cubicBezTo>
                  <a:cubicBezTo>
                    <a:pt x="27" y="249"/>
                    <a:pt x="27" y="249"/>
                    <a:pt x="27" y="249"/>
                  </a:cubicBezTo>
                  <a:cubicBezTo>
                    <a:pt x="29" y="248"/>
                    <a:pt x="29" y="248"/>
                    <a:pt x="29" y="248"/>
                  </a:cubicBezTo>
                  <a:cubicBezTo>
                    <a:pt x="30" y="248"/>
                    <a:pt x="30" y="248"/>
                    <a:pt x="30" y="248"/>
                  </a:cubicBezTo>
                  <a:cubicBezTo>
                    <a:pt x="30" y="248"/>
                    <a:pt x="30" y="248"/>
                    <a:pt x="30" y="248"/>
                  </a:cubicBezTo>
                  <a:cubicBezTo>
                    <a:pt x="30" y="249"/>
                    <a:pt x="30" y="249"/>
                    <a:pt x="30" y="249"/>
                  </a:cubicBezTo>
                  <a:cubicBezTo>
                    <a:pt x="31" y="250"/>
                    <a:pt x="31" y="250"/>
                    <a:pt x="31" y="250"/>
                  </a:cubicBezTo>
                  <a:cubicBezTo>
                    <a:pt x="31" y="250"/>
                    <a:pt x="31" y="250"/>
                    <a:pt x="31" y="250"/>
                  </a:cubicBezTo>
                  <a:cubicBezTo>
                    <a:pt x="31" y="249"/>
                    <a:pt x="31" y="249"/>
                    <a:pt x="31" y="249"/>
                  </a:cubicBezTo>
                  <a:cubicBezTo>
                    <a:pt x="31" y="248"/>
                    <a:pt x="31" y="248"/>
                    <a:pt x="31" y="248"/>
                  </a:cubicBezTo>
                  <a:cubicBezTo>
                    <a:pt x="31" y="247"/>
                    <a:pt x="31" y="247"/>
                    <a:pt x="31" y="247"/>
                  </a:cubicBezTo>
                  <a:cubicBezTo>
                    <a:pt x="32" y="247"/>
                    <a:pt x="32" y="247"/>
                    <a:pt x="32" y="247"/>
                  </a:cubicBezTo>
                  <a:cubicBezTo>
                    <a:pt x="32" y="247"/>
                    <a:pt x="32" y="247"/>
                    <a:pt x="32" y="247"/>
                  </a:cubicBezTo>
                  <a:cubicBezTo>
                    <a:pt x="31" y="247"/>
                    <a:pt x="31" y="247"/>
                    <a:pt x="31" y="247"/>
                  </a:cubicBezTo>
                  <a:cubicBezTo>
                    <a:pt x="30" y="247"/>
                    <a:pt x="30" y="247"/>
                    <a:pt x="30" y="247"/>
                  </a:cubicBezTo>
                  <a:cubicBezTo>
                    <a:pt x="30" y="247"/>
                    <a:pt x="30" y="247"/>
                    <a:pt x="30" y="247"/>
                  </a:cubicBezTo>
                  <a:cubicBezTo>
                    <a:pt x="30" y="246"/>
                    <a:pt x="30" y="246"/>
                    <a:pt x="30" y="246"/>
                  </a:cubicBezTo>
                  <a:cubicBezTo>
                    <a:pt x="31" y="246"/>
                    <a:pt x="31" y="246"/>
                    <a:pt x="31" y="246"/>
                  </a:cubicBezTo>
                  <a:cubicBezTo>
                    <a:pt x="32" y="245"/>
                    <a:pt x="32" y="245"/>
                    <a:pt x="32" y="245"/>
                  </a:cubicBezTo>
                  <a:cubicBezTo>
                    <a:pt x="32" y="244"/>
                    <a:pt x="32" y="244"/>
                    <a:pt x="32" y="244"/>
                  </a:cubicBezTo>
                  <a:cubicBezTo>
                    <a:pt x="32" y="244"/>
                    <a:pt x="32" y="244"/>
                    <a:pt x="32" y="244"/>
                  </a:cubicBezTo>
                  <a:cubicBezTo>
                    <a:pt x="32" y="244"/>
                    <a:pt x="32" y="244"/>
                    <a:pt x="32" y="244"/>
                  </a:cubicBezTo>
                  <a:cubicBezTo>
                    <a:pt x="32" y="245"/>
                    <a:pt x="32" y="245"/>
                    <a:pt x="32" y="245"/>
                  </a:cubicBezTo>
                  <a:cubicBezTo>
                    <a:pt x="31" y="245"/>
                    <a:pt x="31" y="245"/>
                    <a:pt x="31" y="245"/>
                  </a:cubicBezTo>
                  <a:cubicBezTo>
                    <a:pt x="30" y="245"/>
                    <a:pt x="30" y="245"/>
                    <a:pt x="30" y="245"/>
                  </a:cubicBezTo>
                  <a:cubicBezTo>
                    <a:pt x="29" y="246"/>
                    <a:pt x="29" y="246"/>
                    <a:pt x="29" y="246"/>
                  </a:cubicBezTo>
                  <a:cubicBezTo>
                    <a:pt x="28" y="247"/>
                    <a:pt x="28" y="247"/>
                    <a:pt x="28" y="247"/>
                  </a:cubicBezTo>
                  <a:cubicBezTo>
                    <a:pt x="27" y="248"/>
                    <a:pt x="27" y="248"/>
                    <a:pt x="27" y="248"/>
                  </a:cubicBezTo>
                  <a:cubicBezTo>
                    <a:pt x="26" y="247"/>
                    <a:pt x="26" y="247"/>
                    <a:pt x="26" y="247"/>
                  </a:cubicBezTo>
                  <a:cubicBezTo>
                    <a:pt x="26" y="247"/>
                    <a:pt x="26" y="247"/>
                    <a:pt x="26" y="247"/>
                  </a:cubicBezTo>
                  <a:cubicBezTo>
                    <a:pt x="27" y="246"/>
                    <a:pt x="27" y="246"/>
                    <a:pt x="27" y="246"/>
                  </a:cubicBezTo>
                  <a:cubicBezTo>
                    <a:pt x="26" y="246"/>
                    <a:pt x="26" y="246"/>
                    <a:pt x="26" y="246"/>
                  </a:cubicBezTo>
                  <a:cubicBezTo>
                    <a:pt x="25" y="247"/>
                    <a:pt x="25" y="247"/>
                    <a:pt x="25" y="247"/>
                  </a:cubicBezTo>
                  <a:cubicBezTo>
                    <a:pt x="24" y="246"/>
                    <a:pt x="24" y="246"/>
                    <a:pt x="24" y="246"/>
                  </a:cubicBezTo>
                  <a:cubicBezTo>
                    <a:pt x="25" y="246"/>
                    <a:pt x="25" y="246"/>
                    <a:pt x="25" y="246"/>
                  </a:cubicBezTo>
                  <a:cubicBezTo>
                    <a:pt x="26" y="245"/>
                    <a:pt x="26" y="245"/>
                    <a:pt x="26" y="245"/>
                  </a:cubicBezTo>
                  <a:cubicBezTo>
                    <a:pt x="27" y="245"/>
                    <a:pt x="27" y="245"/>
                    <a:pt x="27" y="245"/>
                  </a:cubicBezTo>
                  <a:cubicBezTo>
                    <a:pt x="27" y="245"/>
                    <a:pt x="27" y="245"/>
                    <a:pt x="27" y="245"/>
                  </a:cubicBezTo>
                  <a:cubicBezTo>
                    <a:pt x="28" y="245"/>
                    <a:pt x="28" y="245"/>
                    <a:pt x="28" y="245"/>
                  </a:cubicBezTo>
                  <a:cubicBezTo>
                    <a:pt x="28" y="244"/>
                    <a:pt x="28" y="244"/>
                    <a:pt x="28" y="244"/>
                  </a:cubicBezTo>
                  <a:cubicBezTo>
                    <a:pt x="27" y="244"/>
                    <a:pt x="27" y="244"/>
                    <a:pt x="27" y="244"/>
                  </a:cubicBezTo>
                  <a:cubicBezTo>
                    <a:pt x="27" y="244"/>
                    <a:pt x="27" y="244"/>
                    <a:pt x="27" y="244"/>
                  </a:cubicBezTo>
                  <a:cubicBezTo>
                    <a:pt x="28" y="243"/>
                    <a:pt x="28" y="243"/>
                    <a:pt x="28" y="243"/>
                  </a:cubicBezTo>
                  <a:cubicBezTo>
                    <a:pt x="27" y="243"/>
                    <a:pt x="27" y="243"/>
                    <a:pt x="27" y="243"/>
                  </a:cubicBezTo>
                  <a:cubicBezTo>
                    <a:pt x="27" y="243"/>
                    <a:pt x="27" y="243"/>
                    <a:pt x="27" y="243"/>
                  </a:cubicBezTo>
                  <a:cubicBezTo>
                    <a:pt x="26" y="243"/>
                    <a:pt x="26" y="243"/>
                    <a:pt x="26" y="243"/>
                  </a:cubicBezTo>
                  <a:cubicBezTo>
                    <a:pt x="26" y="243"/>
                    <a:pt x="26" y="243"/>
                    <a:pt x="26" y="243"/>
                  </a:cubicBezTo>
                  <a:cubicBezTo>
                    <a:pt x="26" y="241"/>
                    <a:pt x="26" y="241"/>
                    <a:pt x="26" y="241"/>
                  </a:cubicBezTo>
                  <a:cubicBezTo>
                    <a:pt x="25" y="240"/>
                    <a:pt x="25" y="240"/>
                    <a:pt x="25" y="240"/>
                  </a:cubicBezTo>
                  <a:cubicBezTo>
                    <a:pt x="25" y="240"/>
                    <a:pt x="25" y="240"/>
                    <a:pt x="25" y="240"/>
                  </a:cubicBezTo>
                  <a:cubicBezTo>
                    <a:pt x="26" y="239"/>
                    <a:pt x="26" y="239"/>
                    <a:pt x="26" y="239"/>
                  </a:cubicBezTo>
                  <a:cubicBezTo>
                    <a:pt x="27" y="239"/>
                    <a:pt x="27" y="239"/>
                    <a:pt x="27" y="239"/>
                  </a:cubicBezTo>
                  <a:cubicBezTo>
                    <a:pt x="27" y="240"/>
                    <a:pt x="27" y="240"/>
                    <a:pt x="27" y="240"/>
                  </a:cubicBezTo>
                  <a:cubicBezTo>
                    <a:pt x="29" y="240"/>
                    <a:pt x="29" y="240"/>
                    <a:pt x="29" y="240"/>
                  </a:cubicBezTo>
                  <a:cubicBezTo>
                    <a:pt x="30" y="240"/>
                    <a:pt x="30" y="240"/>
                    <a:pt x="30" y="240"/>
                  </a:cubicBezTo>
                  <a:cubicBezTo>
                    <a:pt x="29" y="240"/>
                    <a:pt x="29" y="240"/>
                    <a:pt x="29" y="240"/>
                  </a:cubicBezTo>
                  <a:cubicBezTo>
                    <a:pt x="29" y="239"/>
                    <a:pt x="29" y="239"/>
                    <a:pt x="29" y="239"/>
                  </a:cubicBezTo>
                  <a:cubicBezTo>
                    <a:pt x="28" y="239"/>
                    <a:pt x="28" y="239"/>
                    <a:pt x="28" y="239"/>
                  </a:cubicBezTo>
                  <a:cubicBezTo>
                    <a:pt x="27" y="239"/>
                    <a:pt x="27" y="239"/>
                    <a:pt x="27" y="239"/>
                  </a:cubicBezTo>
                  <a:cubicBezTo>
                    <a:pt x="26" y="238"/>
                    <a:pt x="26" y="238"/>
                    <a:pt x="26" y="238"/>
                  </a:cubicBezTo>
                  <a:cubicBezTo>
                    <a:pt x="26" y="238"/>
                    <a:pt x="26" y="238"/>
                    <a:pt x="26" y="238"/>
                  </a:cubicBezTo>
                  <a:cubicBezTo>
                    <a:pt x="27" y="237"/>
                    <a:pt x="27" y="237"/>
                    <a:pt x="27" y="237"/>
                  </a:cubicBezTo>
                  <a:cubicBezTo>
                    <a:pt x="27" y="237"/>
                    <a:pt x="27" y="237"/>
                    <a:pt x="27" y="237"/>
                  </a:cubicBezTo>
                  <a:cubicBezTo>
                    <a:pt x="28" y="236"/>
                    <a:pt x="28" y="236"/>
                    <a:pt x="28" y="236"/>
                  </a:cubicBezTo>
                  <a:cubicBezTo>
                    <a:pt x="28" y="235"/>
                    <a:pt x="28" y="235"/>
                    <a:pt x="28" y="235"/>
                  </a:cubicBezTo>
                  <a:cubicBezTo>
                    <a:pt x="27" y="236"/>
                    <a:pt x="27" y="236"/>
                    <a:pt x="27" y="236"/>
                  </a:cubicBezTo>
                  <a:cubicBezTo>
                    <a:pt x="27" y="236"/>
                    <a:pt x="27" y="236"/>
                    <a:pt x="27" y="236"/>
                  </a:cubicBezTo>
                  <a:cubicBezTo>
                    <a:pt x="26" y="237"/>
                    <a:pt x="26" y="237"/>
                    <a:pt x="26" y="237"/>
                  </a:cubicBezTo>
                  <a:cubicBezTo>
                    <a:pt x="24" y="237"/>
                    <a:pt x="24" y="237"/>
                    <a:pt x="24" y="237"/>
                  </a:cubicBezTo>
                  <a:cubicBezTo>
                    <a:pt x="24" y="238"/>
                    <a:pt x="24" y="238"/>
                    <a:pt x="24" y="238"/>
                  </a:cubicBezTo>
                  <a:cubicBezTo>
                    <a:pt x="24" y="238"/>
                    <a:pt x="24" y="238"/>
                    <a:pt x="24" y="238"/>
                  </a:cubicBezTo>
                  <a:cubicBezTo>
                    <a:pt x="23" y="238"/>
                    <a:pt x="23" y="238"/>
                    <a:pt x="23" y="238"/>
                  </a:cubicBezTo>
                  <a:cubicBezTo>
                    <a:pt x="22" y="237"/>
                    <a:pt x="22" y="237"/>
                    <a:pt x="22" y="237"/>
                  </a:cubicBezTo>
                  <a:cubicBezTo>
                    <a:pt x="22" y="236"/>
                    <a:pt x="22" y="236"/>
                    <a:pt x="22" y="236"/>
                  </a:cubicBezTo>
                  <a:cubicBezTo>
                    <a:pt x="22" y="234"/>
                    <a:pt x="22" y="234"/>
                    <a:pt x="22" y="234"/>
                  </a:cubicBezTo>
                  <a:cubicBezTo>
                    <a:pt x="23" y="233"/>
                    <a:pt x="23" y="233"/>
                    <a:pt x="23" y="233"/>
                  </a:cubicBezTo>
                  <a:cubicBezTo>
                    <a:pt x="22" y="232"/>
                    <a:pt x="22" y="232"/>
                    <a:pt x="22" y="232"/>
                  </a:cubicBezTo>
                  <a:cubicBezTo>
                    <a:pt x="22" y="232"/>
                    <a:pt x="22" y="232"/>
                    <a:pt x="22" y="232"/>
                  </a:cubicBezTo>
                  <a:cubicBezTo>
                    <a:pt x="22" y="231"/>
                    <a:pt x="22" y="231"/>
                    <a:pt x="22" y="231"/>
                  </a:cubicBezTo>
                  <a:cubicBezTo>
                    <a:pt x="22" y="231"/>
                    <a:pt x="22" y="231"/>
                    <a:pt x="22" y="231"/>
                  </a:cubicBezTo>
                  <a:cubicBezTo>
                    <a:pt x="23" y="231"/>
                    <a:pt x="23" y="231"/>
                    <a:pt x="23" y="231"/>
                  </a:cubicBezTo>
                  <a:cubicBezTo>
                    <a:pt x="23" y="231"/>
                    <a:pt x="23" y="231"/>
                    <a:pt x="23" y="231"/>
                  </a:cubicBezTo>
                  <a:cubicBezTo>
                    <a:pt x="23" y="230"/>
                    <a:pt x="23" y="230"/>
                    <a:pt x="23" y="230"/>
                  </a:cubicBezTo>
                  <a:cubicBezTo>
                    <a:pt x="24" y="230"/>
                    <a:pt x="24" y="230"/>
                    <a:pt x="24" y="230"/>
                  </a:cubicBezTo>
                  <a:cubicBezTo>
                    <a:pt x="24" y="229"/>
                    <a:pt x="24" y="229"/>
                    <a:pt x="24" y="229"/>
                  </a:cubicBezTo>
                  <a:cubicBezTo>
                    <a:pt x="25" y="228"/>
                    <a:pt x="25" y="228"/>
                    <a:pt x="25" y="228"/>
                  </a:cubicBezTo>
                  <a:cubicBezTo>
                    <a:pt x="26" y="229"/>
                    <a:pt x="26" y="229"/>
                    <a:pt x="26" y="229"/>
                  </a:cubicBezTo>
                  <a:cubicBezTo>
                    <a:pt x="26" y="228"/>
                    <a:pt x="26" y="228"/>
                    <a:pt x="26" y="228"/>
                  </a:cubicBezTo>
                  <a:cubicBezTo>
                    <a:pt x="26" y="228"/>
                    <a:pt x="26" y="228"/>
                    <a:pt x="26" y="228"/>
                  </a:cubicBezTo>
                  <a:cubicBezTo>
                    <a:pt x="26" y="228"/>
                    <a:pt x="26" y="228"/>
                    <a:pt x="26" y="228"/>
                  </a:cubicBezTo>
                  <a:cubicBezTo>
                    <a:pt x="27" y="227"/>
                    <a:pt x="27" y="227"/>
                    <a:pt x="27" y="227"/>
                  </a:cubicBezTo>
                  <a:cubicBezTo>
                    <a:pt x="27" y="226"/>
                    <a:pt x="27" y="226"/>
                    <a:pt x="27" y="226"/>
                  </a:cubicBezTo>
                  <a:cubicBezTo>
                    <a:pt x="29" y="225"/>
                    <a:pt x="29" y="225"/>
                    <a:pt x="29" y="225"/>
                  </a:cubicBezTo>
                  <a:cubicBezTo>
                    <a:pt x="29" y="225"/>
                    <a:pt x="29" y="225"/>
                    <a:pt x="29" y="225"/>
                  </a:cubicBezTo>
                  <a:cubicBezTo>
                    <a:pt x="28" y="225"/>
                    <a:pt x="28" y="225"/>
                    <a:pt x="28" y="225"/>
                  </a:cubicBezTo>
                  <a:cubicBezTo>
                    <a:pt x="28" y="224"/>
                    <a:pt x="28" y="224"/>
                    <a:pt x="28" y="224"/>
                  </a:cubicBezTo>
                  <a:cubicBezTo>
                    <a:pt x="27" y="225"/>
                    <a:pt x="27" y="225"/>
                    <a:pt x="27" y="225"/>
                  </a:cubicBezTo>
                  <a:cubicBezTo>
                    <a:pt x="27" y="226"/>
                    <a:pt x="27" y="226"/>
                    <a:pt x="27" y="226"/>
                  </a:cubicBezTo>
                  <a:cubicBezTo>
                    <a:pt x="25" y="228"/>
                    <a:pt x="25" y="228"/>
                    <a:pt x="25" y="228"/>
                  </a:cubicBezTo>
                  <a:cubicBezTo>
                    <a:pt x="25" y="228"/>
                    <a:pt x="25" y="228"/>
                    <a:pt x="25" y="228"/>
                  </a:cubicBezTo>
                  <a:cubicBezTo>
                    <a:pt x="25" y="227"/>
                    <a:pt x="25" y="227"/>
                    <a:pt x="25" y="227"/>
                  </a:cubicBezTo>
                  <a:cubicBezTo>
                    <a:pt x="26" y="226"/>
                    <a:pt x="26" y="226"/>
                    <a:pt x="26" y="226"/>
                  </a:cubicBezTo>
                  <a:cubicBezTo>
                    <a:pt x="26" y="225"/>
                    <a:pt x="26" y="225"/>
                    <a:pt x="26" y="225"/>
                  </a:cubicBezTo>
                  <a:cubicBezTo>
                    <a:pt x="27" y="223"/>
                    <a:pt x="27" y="223"/>
                    <a:pt x="27" y="223"/>
                  </a:cubicBezTo>
                  <a:cubicBezTo>
                    <a:pt x="28" y="222"/>
                    <a:pt x="28" y="222"/>
                    <a:pt x="28" y="222"/>
                  </a:cubicBezTo>
                  <a:cubicBezTo>
                    <a:pt x="28" y="222"/>
                    <a:pt x="28" y="222"/>
                    <a:pt x="28" y="222"/>
                  </a:cubicBezTo>
                  <a:cubicBezTo>
                    <a:pt x="28" y="221"/>
                    <a:pt x="28" y="221"/>
                    <a:pt x="28" y="221"/>
                  </a:cubicBezTo>
                  <a:cubicBezTo>
                    <a:pt x="28" y="221"/>
                    <a:pt x="28" y="221"/>
                    <a:pt x="28" y="221"/>
                  </a:cubicBezTo>
                  <a:cubicBezTo>
                    <a:pt x="28" y="221"/>
                    <a:pt x="28" y="221"/>
                    <a:pt x="28" y="221"/>
                  </a:cubicBezTo>
                  <a:cubicBezTo>
                    <a:pt x="28" y="220"/>
                    <a:pt x="28" y="220"/>
                    <a:pt x="28" y="220"/>
                  </a:cubicBezTo>
                  <a:cubicBezTo>
                    <a:pt x="28" y="220"/>
                    <a:pt x="28" y="220"/>
                    <a:pt x="28" y="220"/>
                  </a:cubicBezTo>
                  <a:cubicBezTo>
                    <a:pt x="28" y="220"/>
                    <a:pt x="28" y="220"/>
                    <a:pt x="28" y="220"/>
                  </a:cubicBezTo>
                  <a:cubicBezTo>
                    <a:pt x="27" y="219"/>
                    <a:pt x="27" y="219"/>
                    <a:pt x="27" y="219"/>
                  </a:cubicBezTo>
                  <a:cubicBezTo>
                    <a:pt x="27" y="219"/>
                    <a:pt x="27" y="219"/>
                    <a:pt x="27" y="219"/>
                  </a:cubicBezTo>
                  <a:cubicBezTo>
                    <a:pt x="27" y="218"/>
                    <a:pt x="27" y="218"/>
                    <a:pt x="27" y="218"/>
                  </a:cubicBezTo>
                  <a:cubicBezTo>
                    <a:pt x="26" y="217"/>
                    <a:pt x="26" y="217"/>
                    <a:pt x="26" y="217"/>
                  </a:cubicBezTo>
                  <a:cubicBezTo>
                    <a:pt x="25" y="217"/>
                    <a:pt x="25" y="217"/>
                    <a:pt x="25" y="217"/>
                  </a:cubicBezTo>
                  <a:cubicBezTo>
                    <a:pt x="25" y="216"/>
                    <a:pt x="25" y="216"/>
                    <a:pt x="25" y="216"/>
                  </a:cubicBezTo>
                  <a:cubicBezTo>
                    <a:pt x="24" y="215"/>
                    <a:pt x="24" y="215"/>
                    <a:pt x="24" y="215"/>
                  </a:cubicBezTo>
                  <a:cubicBezTo>
                    <a:pt x="24" y="215"/>
                    <a:pt x="24" y="215"/>
                    <a:pt x="24" y="215"/>
                  </a:cubicBezTo>
                  <a:cubicBezTo>
                    <a:pt x="23" y="215"/>
                    <a:pt x="23" y="215"/>
                    <a:pt x="23" y="215"/>
                  </a:cubicBezTo>
                  <a:cubicBezTo>
                    <a:pt x="23" y="215"/>
                    <a:pt x="23" y="215"/>
                    <a:pt x="23" y="215"/>
                  </a:cubicBezTo>
                  <a:cubicBezTo>
                    <a:pt x="23" y="214"/>
                    <a:pt x="23" y="214"/>
                    <a:pt x="23" y="214"/>
                  </a:cubicBezTo>
                  <a:cubicBezTo>
                    <a:pt x="23" y="214"/>
                    <a:pt x="23" y="214"/>
                    <a:pt x="23" y="214"/>
                  </a:cubicBezTo>
                  <a:cubicBezTo>
                    <a:pt x="23" y="213"/>
                    <a:pt x="23" y="213"/>
                    <a:pt x="23" y="213"/>
                  </a:cubicBezTo>
                  <a:cubicBezTo>
                    <a:pt x="23" y="213"/>
                    <a:pt x="23" y="213"/>
                    <a:pt x="23" y="213"/>
                  </a:cubicBezTo>
                  <a:cubicBezTo>
                    <a:pt x="23" y="213"/>
                    <a:pt x="23" y="213"/>
                    <a:pt x="23" y="213"/>
                  </a:cubicBezTo>
                  <a:cubicBezTo>
                    <a:pt x="23" y="212"/>
                    <a:pt x="23" y="212"/>
                    <a:pt x="23" y="212"/>
                  </a:cubicBezTo>
                  <a:cubicBezTo>
                    <a:pt x="23" y="212"/>
                    <a:pt x="23" y="212"/>
                    <a:pt x="23" y="212"/>
                  </a:cubicBezTo>
                  <a:cubicBezTo>
                    <a:pt x="23" y="212"/>
                    <a:pt x="23" y="212"/>
                    <a:pt x="23" y="212"/>
                  </a:cubicBezTo>
                  <a:cubicBezTo>
                    <a:pt x="22" y="212"/>
                    <a:pt x="22" y="212"/>
                    <a:pt x="22" y="212"/>
                  </a:cubicBezTo>
                  <a:cubicBezTo>
                    <a:pt x="22" y="211"/>
                    <a:pt x="22" y="211"/>
                    <a:pt x="22" y="211"/>
                  </a:cubicBezTo>
                  <a:cubicBezTo>
                    <a:pt x="23" y="211"/>
                    <a:pt x="23" y="211"/>
                    <a:pt x="23" y="211"/>
                  </a:cubicBezTo>
                  <a:cubicBezTo>
                    <a:pt x="23" y="208"/>
                    <a:pt x="23" y="208"/>
                    <a:pt x="23" y="208"/>
                  </a:cubicBezTo>
                  <a:cubicBezTo>
                    <a:pt x="23" y="205"/>
                    <a:pt x="23" y="205"/>
                    <a:pt x="23" y="205"/>
                  </a:cubicBezTo>
                  <a:cubicBezTo>
                    <a:pt x="23" y="203"/>
                    <a:pt x="23" y="203"/>
                    <a:pt x="23" y="203"/>
                  </a:cubicBezTo>
                  <a:cubicBezTo>
                    <a:pt x="23" y="202"/>
                    <a:pt x="23" y="202"/>
                    <a:pt x="23" y="202"/>
                  </a:cubicBezTo>
                  <a:cubicBezTo>
                    <a:pt x="23" y="201"/>
                    <a:pt x="23" y="201"/>
                    <a:pt x="23" y="201"/>
                  </a:cubicBezTo>
                  <a:cubicBezTo>
                    <a:pt x="23" y="201"/>
                    <a:pt x="23" y="201"/>
                    <a:pt x="23" y="201"/>
                  </a:cubicBezTo>
                  <a:cubicBezTo>
                    <a:pt x="23" y="200"/>
                    <a:pt x="23" y="200"/>
                    <a:pt x="23" y="200"/>
                  </a:cubicBezTo>
                  <a:cubicBezTo>
                    <a:pt x="23" y="199"/>
                    <a:pt x="23" y="199"/>
                    <a:pt x="23" y="199"/>
                  </a:cubicBezTo>
                  <a:cubicBezTo>
                    <a:pt x="23" y="198"/>
                    <a:pt x="23" y="198"/>
                    <a:pt x="23" y="198"/>
                  </a:cubicBezTo>
                  <a:cubicBezTo>
                    <a:pt x="22" y="197"/>
                    <a:pt x="22" y="197"/>
                    <a:pt x="22" y="197"/>
                  </a:cubicBezTo>
                  <a:cubicBezTo>
                    <a:pt x="21" y="195"/>
                    <a:pt x="21" y="195"/>
                    <a:pt x="21" y="195"/>
                  </a:cubicBezTo>
                  <a:cubicBezTo>
                    <a:pt x="21" y="195"/>
                    <a:pt x="21" y="195"/>
                    <a:pt x="21" y="195"/>
                  </a:cubicBezTo>
                  <a:cubicBezTo>
                    <a:pt x="21" y="192"/>
                    <a:pt x="21" y="192"/>
                    <a:pt x="21" y="192"/>
                  </a:cubicBezTo>
                  <a:cubicBezTo>
                    <a:pt x="21" y="192"/>
                    <a:pt x="21" y="192"/>
                    <a:pt x="21" y="192"/>
                  </a:cubicBezTo>
                  <a:cubicBezTo>
                    <a:pt x="21" y="191"/>
                    <a:pt x="21" y="191"/>
                    <a:pt x="21" y="191"/>
                  </a:cubicBezTo>
                  <a:cubicBezTo>
                    <a:pt x="21" y="190"/>
                    <a:pt x="21" y="190"/>
                    <a:pt x="21" y="190"/>
                  </a:cubicBezTo>
                  <a:cubicBezTo>
                    <a:pt x="21" y="189"/>
                    <a:pt x="21" y="189"/>
                    <a:pt x="21" y="189"/>
                  </a:cubicBezTo>
                  <a:cubicBezTo>
                    <a:pt x="20" y="189"/>
                    <a:pt x="20" y="189"/>
                    <a:pt x="20" y="189"/>
                  </a:cubicBezTo>
                  <a:cubicBezTo>
                    <a:pt x="19" y="189"/>
                    <a:pt x="19" y="189"/>
                    <a:pt x="19" y="189"/>
                  </a:cubicBezTo>
                  <a:cubicBezTo>
                    <a:pt x="17" y="189"/>
                    <a:pt x="17" y="189"/>
                    <a:pt x="17" y="189"/>
                  </a:cubicBezTo>
                  <a:cubicBezTo>
                    <a:pt x="17" y="189"/>
                    <a:pt x="17" y="189"/>
                    <a:pt x="17" y="189"/>
                  </a:cubicBezTo>
                  <a:cubicBezTo>
                    <a:pt x="15" y="190"/>
                    <a:pt x="15" y="190"/>
                    <a:pt x="15" y="190"/>
                  </a:cubicBezTo>
                  <a:cubicBezTo>
                    <a:pt x="14" y="191"/>
                    <a:pt x="14" y="191"/>
                    <a:pt x="14" y="191"/>
                  </a:cubicBezTo>
                  <a:cubicBezTo>
                    <a:pt x="13" y="192"/>
                    <a:pt x="13" y="192"/>
                    <a:pt x="13" y="192"/>
                  </a:cubicBezTo>
                  <a:cubicBezTo>
                    <a:pt x="12" y="193"/>
                    <a:pt x="12" y="193"/>
                    <a:pt x="12" y="193"/>
                  </a:cubicBezTo>
                  <a:cubicBezTo>
                    <a:pt x="11" y="193"/>
                    <a:pt x="11" y="193"/>
                    <a:pt x="11" y="193"/>
                  </a:cubicBezTo>
                  <a:cubicBezTo>
                    <a:pt x="9" y="193"/>
                    <a:pt x="9" y="193"/>
                    <a:pt x="9" y="193"/>
                  </a:cubicBezTo>
                  <a:cubicBezTo>
                    <a:pt x="9" y="193"/>
                    <a:pt x="9" y="193"/>
                    <a:pt x="9" y="193"/>
                  </a:cubicBezTo>
                  <a:cubicBezTo>
                    <a:pt x="9" y="193"/>
                    <a:pt x="9" y="193"/>
                    <a:pt x="9" y="193"/>
                  </a:cubicBezTo>
                  <a:cubicBezTo>
                    <a:pt x="9" y="192"/>
                    <a:pt x="9" y="192"/>
                    <a:pt x="9" y="192"/>
                  </a:cubicBezTo>
                  <a:cubicBezTo>
                    <a:pt x="9" y="191"/>
                    <a:pt x="9" y="191"/>
                    <a:pt x="9" y="191"/>
                  </a:cubicBezTo>
                  <a:cubicBezTo>
                    <a:pt x="8" y="186"/>
                    <a:pt x="8" y="186"/>
                    <a:pt x="8" y="186"/>
                  </a:cubicBezTo>
                  <a:cubicBezTo>
                    <a:pt x="7" y="184"/>
                    <a:pt x="7" y="184"/>
                    <a:pt x="7" y="184"/>
                  </a:cubicBezTo>
                  <a:cubicBezTo>
                    <a:pt x="7" y="183"/>
                    <a:pt x="7" y="183"/>
                    <a:pt x="7" y="183"/>
                  </a:cubicBezTo>
                  <a:cubicBezTo>
                    <a:pt x="8" y="181"/>
                    <a:pt x="8" y="181"/>
                    <a:pt x="8" y="181"/>
                  </a:cubicBezTo>
                  <a:cubicBezTo>
                    <a:pt x="5" y="181"/>
                    <a:pt x="5" y="181"/>
                    <a:pt x="5" y="181"/>
                  </a:cubicBezTo>
                  <a:cubicBezTo>
                    <a:pt x="4" y="182"/>
                    <a:pt x="4" y="182"/>
                    <a:pt x="4" y="182"/>
                  </a:cubicBezTo>
                  <a:cubicBezTo>
                    <a:pt x="3" y="181"/>
                    <a:pt x="3" y="181"/>
                    <a:pt x="3" y="181"/>
                  </a:cubicBezTo>
                  <a:cubicBezTo>
                    <a:pt x="0" y="181"/>
                    <a:pt x="0" y="181"/>
                    <a:pt x="0" y="181"/>
                  </a:cubicBezTo>
                  <a:cubicBezTo>
                    <a:pt x="51" y="97"/>
                    <a:pt x="51" y="97"/>
                    <a:pt x="51" y="97"/>
                  </a:cubicBezTo>
                  <a:cubicBezTo>
                    <a:pt x="51" y="97"/>
                    <a:pt x="51" y="97"/>
                    <a:pt x="51" y="97"/>
                  </a:cubicBezTo>
                  <a:cubicBezTo>
                    <a:pt x="52" y="97"/>
                    <a:pt x="52" y="97"/>
                    <a:pt x="52" y="97"/>
                  </a:cubicBezTo>
                  <a:cubicBezTo>
                    <a:pt x="54" y="99"/>
                    <a:pt x="54" y="99"/>
                    <a:pt x="54" y="99"/>
                  </a:cubicBezTo>
                  <a:cubicBezTo>
                    <a:pt x="55" y="99"/>
                    <a:pt x="55" y="99"/>
                    <a:pt x="55" y="99"/>
                  </a:cubicBezTo>
                  <a:cubicBezTo>
                    <a:pt x="56" y="99"/>
                    <a:pt x="56" y="99"/>
                    <a:pt x="56" y="99"/>
                  </a:cubicBezTo>
                  <a:cubicBezTo>
                    <a:pt x="56" y="100"/>
                    <a:pt x="56" y="100"/>
                    <a:pt x="56" y="100"/>
                  </a:cubicBezTo>
                  <a:cubicBezTo>
                    <a:pt x="57" y="100"/>
                    <a:pt x="57" y="100"/>
                    <a:pt x="57" y="100"/>
                  </a:cubicBezTo>
                  <a:cubicBezTo>
                    <a:pt x="57" y="101"/>
                    <a:pt x="57" y="101"/>
                    <a:pt x="57" y="101"/>
                  </a:cubicBezTo>
                  <a:cubicBezTo>
                    <a:pt x="57" y="101"/>
                    <a:pt x="57" y="101"/>
                    <a:pt x="57" y="101"/>
                  </a:cubicBezTo>
                  <a:cubicBezTo>
                    <a:pt x="58" y="102"/>
                    <a:pt x="58" y="102"/>
                    <a:pt x="58" y="102"/>
                  </a:cubicBezTo>
                  <a:cubicBezTo>
                    <a:pt x="58" y="103"/>
                    <a:pt x="58" y="103"/>
                    <a:pt x="58" y="103"/>
                  </a:cubicBezTo>
                  <a:cubicBezTo>
                    <a:pt x="58" y="103"/>
                    <a:pt x="58" y="103"/>
                    <a:pt x="58" y="103"/>
                  </a:cubicBezTo>
                  <a:cubicBezTo>
                    <a:pt x="58" y="104"/>
                    <a:pt x="58" y="104"/>
                    <a:pt x="58" y="104"/>
                  </a:cubicBezTo>
                  <a:cubicBezTo>
                    <a:pt x="58" y="105"/>
                    <a:pt x="58" y="105"/>
                    <a:pt x="58" y="105"/>
                  </a:cubicBezTo>
                  <a:cubicBezTo>
                    <a:pt x="59" y="105"/>
                    <a:pt x="59" y="105"/>
                    <a:pt x="59" y="105"/>
                  </a:cubicBezTo>
                  <a:cubicBezTo>
                    <a:pt x="59" y="105"/>
                    <a:pt x="59" y="105"/>
                    <a:pt x="59" y="105"/>
                  </a:cubicBezTo>
                  <a:cubicBezTo>
                    <a:pt x="59" y="105"/>
                    <a:pt x="59" y="105"/>
                    <a:pt x="59" y="105"/>
                  </a:cubicBezTo>
                  <a:cubicBezTo>
                    <a:pt x="59" y="106"/>
                    <a:pt x="59" y="106"/>
                    <a:pt x="59" y="106"/>
                  </a:cubicBezTo>
                  <a:cubicBezTo>
                    <a:pt x="60" y="107"/>
                    <a:pt x="60" y="107"/>
                    <a:pt x="60" y="107"/>
                  </a:cubicBezTo>
                  <a:cubicBezTo>
                    <a:pt x="61" y="108"/>
                    <a:pt x="61" y="108"/>
                    <a:pt x="61" y="108"/>
                  </a:cubicBezTo>
                  <a:cubicBezTo>
                    <a:pt x="62" y="109"/>
                    <a:pt x="62" y="109"/>
                    <a:pt x="62" y="109"/>
                  </a:cubicBezTo>
                  <a:cubicBezTo>
                    <a:pt x="62" y="109"/>
                    <a:pt x="62" y="109"/>
                    <a:pt x="62" y="109"/>
                  </a:cubicBezTo>
                  <a:cubicBezTo>
                    <a:pt x="63" y="109"/>
                    <a:pt x="63" y="109"/>
                    <a:pt x="63" y="109"/>
                  </a:cubicBezTo>
                  <a:cubicBezTo>
                    <a:pt x="63" y="110"/>
                    <a:pt x="63" y="110"/>
                    <a:pt x="63" y="110"/>
                  </a:cubicBezTo>
                  <a:cubicBezTo>
                    <a:pt x="63" y="110"/>
                    <a:pt x="63" y="110"/>
                    <a:pt x="63" y="110"/>
                  </a:cubicBezTo>
                  <a:cubicBezTo>
                    <a:pt x="64" y="110"/>
                    <a:pt x="64" y="110"/>
                    <a:pt x="64" y="110"/>
                  </a:cubicBezTo>
                  <a:cubicBezTo>
                    <a:pt x="65" y="111"/>
                    <a:pt x="65" y="111"/>
                    <a:pt x="65" y="111"/>
                  </a:cubicBezTo>
                  <a:cubicBezTo>
                    <a:pt x="65" y="112"/>
                    <a:pt x="65" y="112"/>
                    <a:pt x="65" y="112"/>
                  </a:cubicBezTo>
                  <a:cubicBezTo>
                    <a:pt x="65" y="112"/>
                    <a:pt x="65" y="112"/>
                    <a:pt x="65" y="112"/>
                  </a:cubicBezTo>
                  <a:cubicBezTo>
                    <a:pt x="66" y="113"/>
                    <a:pt x="66" y="113"/>
                    <a:pt x="66" y="113"/>
                  </a:cubicBezTo>
                  <a:cubicBezTo>
                    <a:pt x="66" y="113"/>
                    <a:pt x="66" y="113"/>
                    <a:pt x="66" y="113"/>
                  </a:cubicBezTo>
                  <a:cubicBezTo>
                    <a:pt x="67" y="114"/>
                    <a:pt x="67" y="114"/>
                    <a:pt x="67" y="114"/>
                  </a:cubicBezTo>
                  <a:cubicBezTo>
                    <a:pt x="67" y="115"/>
                    <a:pt x="67" y="115"/>
                    <a:pt x="67" y="115"/>
                  </a:cubicBezTo>
                  <a:cubicBezTo>
                    <a:pt x="68" y="115"/>
                    <a:pt x="68" y="115"/>
                    <a:pt x="68" y="115"/>
                  </a:cubicBezTo>
                  <a:cubicBezTo>
                    <a:pt x="68" y="116"/>
                    <a:pt x="68" y="116"/>
                    <a:pt x="68" y="116"/>
                  </a:cubicBezTo>
                  <a:cubicBezTo>
                    <a:pt x="67" y="117"/>
                    <a:pt x="67" y="117"/>
                    <a:pt x="67" y="117"/>
                  </a:cubicBezTo>
                  <a:cubicBezTo>
                    <a:pt x="66" y="117"/>
                    <a:pt x="66" y="117"/>
                    <a:pt x="66" y="117"/>
                  </a:cubicBezTo>
                  <a:cubicBezTo>
                    <a:pt x="68" y="116"/>
                    <a:pt x="68" y="116"/>
                    <a:pt x="68" y="116"/>
                  </a:cubicBezTo>
                  <a:cubicBezTo>
                    <a:pt x="69" y="116"/>
                    <a:pt x="69" y="116"/>
                    <a:pt x="69" y="116"/>
                  </a:cubicBezTo>
                  <a:cubicBezTo>
                    <a:pt x="69" y="116"/>
                    <a:pt x="69" y="116"/>
                    <a:pt x="69" y="116"/>
                  </a:cubicBezTo>
                  <a:cubicBezTo>
                    <a:pt x="69" y="115"/>
                    <a:pt x="69" y="115"/>
                    <a:pt x="69" y="115"/>
                  </a:cubicBezTo>
                  <a:cubicBezTo>
                    <a:pt x="69" y="112"/>
                    <a:pt x="69" y="112"/>
                    <a:pt x="69" y="112"/>
                  </a:cubicBezTo>
                  <a:cubicBezTo>
                    <a:pt x="69" y="111"/>
                    <a:pt x="69" y="111"/>
                    <a:pt x="69" y="111"/>
                  </a:cubicBezTo>
                  <a:cubicBezTo>
                    <a:pt x="70" y="110"/>
                    <a:pt x="70" y="110"/>
                    <a:pt x="70" y="110"/>
                  </a:cubicBezTo>
                  <a:cubicBezTo>
                    <a:pt x="71" y="110"/>
                    <a:pt x="71" y="110"/>
                    <a:pt x="71" y="110"/>
                  </a:cubicBezTo>
                  <a:cubicBezTo>
                    <a:pt x="72" y="109"/>
                    <a:pt x="72" y="109"/>
                    <a:pt x="72" y="109"/>
                  </a:cubicBezTo>
                  <a:cubicBezTo>
                    <a:pt x="73" y="109"/>
                    <a:pt x="73" y="109"/>
                    <a:pt x="73" y="109"/>
                  </a:cubicBezTo>
                  <a:cubicBezTo>
                    <a:pt x="74" y="109"/>
                    <a:pt x="74" y="109"/>
                    <a:pt x="74" y="109"/>
                  </a:cubicBezTo>
                  <a:cubicBezTo>
                    <a:pt x="74" y="108"/>
                    <a:pt x="74" y="108"/>
                    <a:pt x="74" y="108"/>
                  </a:cubicBezTo>
                  <a:cubicBezTo>
                    <a:pt x="75" y="108"/>
                    <a:pt x="75" y="108"/>
                    <a:pt x="75" y="108"/>
                  </a:cubicBezTo>
                  <a:cubicBezTo>
                    <a:pt x="76" y="108"/>
                    <a:pt x="76" y="108"/>
                    <a:pt x="76" y="108"/>
                  </a:cubicBezTo>
                  <a:cubicBezTo>
                    <a:pt x="77" y="108"/>
                    <a:pt x="77" y="108"/>
                    <a:pt x="77" y="108"/>
                  </a:cubicBezTo>
                  <a:cubicBezTo>
                    <a:pt x="77" y="108"/>
                    <a:pt x="77" y="108"/>
                    <a:pt x="77" y="108"/>
                  </a:cubicBezTo>
                  <a:cubicBezTo>
                    <a:pt x="78" y="108"/>
                    <a:pt x="78" y="108"/>
                    <a:pt x="78" y="108"/>
                  </a:cubicBezTo>
                  <a:cubicBezTo>
                    <a:pt x="78" y="108"/>
                    <a:pt x="78" y="108"/>
                    <a:pt x="78" y="108"/>
                  </a:cubicBezTo>
                  <a:cubicBezTo>
                    <a:pt x="79" y="107"/>
                    <a:pt x="79" y="107"/>
                    <a:pt x="79" y="107"/>
                  </a:cubicBezTo>
                  <a:cubicBezTo>
                    <a:pt x="80" y="106"/>
                    <a:pt x="80" y="106"/>
                    <a:pt x="80" y="106"/>
                  </a:cubicBezTo>
                  <a:cubicBezTo>
                    <a:pt x="80" y="106"/>
                    <a:pt x="80" y="106"/>
                    <a:pt x="80" y="106"/>
                  </a:cubicBezTo>
                  <a:cubicBezTo>
                    <a:pt x="81" y="106"/>
                    <a:pt x="81" y="106"/>
                    <a:pt x="81" y="106"/>
                  </a:cubicBezTo>
                  <a:cubicBezTo>
                    <a:pt x="81" y="106"/>
                    <a:pt x="81" y="106"/>
                    <a:pt x="81" y="106"/>
                  </a:cubicBezTo>
                  <a:cubicBezTo>
                    <a:pt x="81" y="106"/>
                    <a:pt x="81" y="106"/>
                    <a:pt x="81" y="106"/>
                  </a:cubicBezTo>
                  <a:cubicBezTo>
                    <a:pt x="82" y="105"/>
                    <a:pt x="82" y="105"/>
                    <a:pt x="82" y="105"/>
                  </a:cubicBezTo>
                  <a:cubicBezTo>
                    <a:pt x="82" y="106"/>
                    <a:pt x="82" y="106"/>
                    <a:pt x="82" y="106"/>
                  </a:cubicBezTo>
                  <a:cubicBezTo>
                    <a:pt x="85" y="106"/>
                    <a:pt x="85" y="106"/>
                    <a:pt x="85" y="106"/>
                  </a:cubicBezTo>
                  <a:cubicBezTo>
                    <a:pt x="87" y="105"/>
                    <a:pt x="87" y="105"/>
                    <a:pt x="87" y="105"/>
                  </a:cubicBezTo>
                  <a:cubicBezTo>
                    <a:pt x="88" y="105"/>
                    <a:pt x="88" y="105"/>
                    <a:pt x="88" y="105"/>
                  </a:cubicBezTo>
                  <a:cubicBezTo>
                    <a:pt x="88" y="105"/>
                    <a:pt x="88" y="105"/>
                    <a:pt x="88" y="105"/>
                  </a:cubicBezTo>
                  <a:cubicBezTo>
                    <a:pt x="89" y="105"/>
                    <a:pt x="89" y="105"/>
                    <a:pt x="89" y="105"/>
                  </a:cubicBezTo>
                  <a:cubicBezTo>
                    <a:pt x="89" y="105"/>
                    <a:pt x="89" y="105"/>
                    <a:pt x="89" y="105"/>
                  </a:cubicBezTo>
                  <a:cubicBezTo>
                    <a:pt x="89" y="104"/>
                    <a:pt x="89" y="104"/>
                    <a:pt x="89" y="104"/>
                  </a:cubicBezTo>
                  <a:cubicBezTo>
                    <a:pt x="91" y="104"/>
                    <a:pt x="91" y="104"/>
                    <a:pt x="91" y="104"/>
                  </a:cubicBezTo>
                  <a:cubicBezTo>
                    <a:pt x="92" y="104"/>
                    <a:pt x="92" y="104"/>
                    <a:pt x="92" y="104"/>
                  </a:cubicBezTo>
                  <a:cubicBezTo>
                    <a:pt x="92" y="104"/>
                    <a:pt x="92" y="104"/>
                    <a:pt x="92" y="104"/>
                  </a:cubicBezTo>
                  <a:cubicBezTo>
                    <a:pt x="93" y="104"/>
                    <a:pt x="93" y="104"/>
                    <a:pt x="93" y="104"/>
                  </a:cubicBezTo>
                  <a:cubicBezTo>
                    <a:pt x="93" y="104"/>
                    <a:pt x="93" y="104"/>
                    <a:pt x="93" y="104"/>
                  </a:cubicBezTo>
                  <a:cubicBezTo>
                    <a:pt x="94" y="104"/>
                    <a:pt x="94" y="104"/>
                    <a:pt x="94" y="104"/>
                  </a:cubicBezTo>
                  <a:cubicBezTo>
                    <a:pt x="94" y="104"/>
                    <a:pt x="94" y="104"/>
                    <a:pt x="94" y="104"/>
                  </a:cubicBezTo>
                  <a:cubicBezTo>
                    <a:pt x="94" y="103"/>
                    <a:pt x="94" y="103"/>
                    <a:pt x="94" y="103"/>
                  </a:cubicBezTo>
                  <a:cubicBezTo>
                    <a:pt x="94" y="104"/>
                    <a:pt x="94" y="104"/>
                    <a:pt x="94" y="104"/>
                  </a:cubicBezTo>
                  <a:cubicBezTo>
                    <a:pt x="94" y="104"/>
                    <a:pt x="94" y="104"/>
                    <a:pt x="94" y="104"/>
                  </a:cubicBezTo>
                  <a:cubicBezTo>
                    <a:pt x="95" y="105"/>
                    <a:pt x="95" y="105"/>
                    <a:pt x="95" y="105"/>
                  </a:cubicBezTo>
                  <a:cubicBezTo>
                    <a:pt x="95" y="105"/>
                    <a:pt x="95" y="105"/>
                    <a:pt x="95" y="105"/>
                  </a:cubicBezTo>
                  <a:cubicBezTo>
                    <a:pt x="94" y="105"/>
                    <a:pt x="94" y="105"/>
                    <a:pt x="94" y="105"/>
                  </a:cubicBezTo>
                  <a:cubicBezTo>
                    <a:pt x="94" y="106"/>
                    <a:pt x="94" y="106"/>
                    <a:pt x="94" y="106"/>
                  </a:cubicBezTo>
                  <a:cubicBezTo>
                    <a:pt x="92" y="106"/>
                    <a:pt x="92" y="106"/>
                    <a:pt x="92" y="106"/>
                  </a:cubicBezTo>
                  <a:cubicBezTo>
                    <a:pt x="90" y="107"/>
                    <a:pt x="90" y="107"/>
                    <a:pt x="90" y="107"/>
                  </a:cubicBezTo>
                  <a:cubicBezTo>
                    <a:pt x="90" y="107"/>
                    <a:pt x="90" y="107"/>
                    <a:pt x="90" y="107"/>
                  </a:cubicBezTo>
                  <a:cubicBezTo>
                    <a:pt x="89" y="108"/>
                    <a:pt x="89" y="108"/>
                    <a:pt x="89" y="108"/>
                  </a:cubicBezTo>
                  <a:cubicBezTo>
                    <a:pt x="88" y="108"/>
                    <a:pt x="88" y="108"/>
                    <a:pt x="88" y="108"/>
                  </a:cubicBezTo>
                  <a:cubicBezTo>
                    <a:pt x="87" y="108"/>
                    <a:pt x="87" y="108"/>
                    <a:pt x="87" y="108"/>
                  </a:cubicBezTo>
                  <a:cubicBezTo>
                    <a:pt x="87" y="108"/>
                    <a:pt x="87" y="108"/>
                    <a:pt x="87" y="108"/>
                  </a:cubicBezTo>
                  <a:cubicBezTo>
                    <a:pt x="87" y="108"/>
                    <a:pt x="87" y="108"/>
                    <a:pt x="87" y="108"/>
                  </a:cubicBezTo>
                  <a:cubicBezTo>
                    <a:pt x="85" y="108"/>
                    <a:pt x="85" y="108"/>
                    <a:pt x="85" y="108"/>
                  </a:cubicBezTo>
                  <a:cubicBezTo>
                    <a:pt x="84" y="108"/>
                    <a:pt x="84" y="108"/>
                    <a:pt x="84" y="108"/>
                  </a:cubicBezTo>
                  <a:cubicBezTo>
                    <a:pt x="84" y="108"/>
                    <a:pt x="84" y="108"/>
                    <a:pt x="84" y="108"/>
                  </a:cubicBezTo>
                  <a:cubicBezTo>
                    <a:pt x="82" y="108"/>
                    <a:pt x="82" y="108"/>
                    <a:pt x="82" y="108"/>
                  </a:cubicBezTo>
                  <a:cubicBezTo>
                    <a:pt x="81" y="109"/>
                    <a:pt x="81" y="109"/>
                    <a:pt x="81" y="109"/>
                  </a:cubicBezTo>
                  <a:cubicBezTo>
                    <a:pt x="80" y="110"/>
                    <a:pt x="80" y="110"/>
                    <a:pt x="80" y="110"/>
                  </a:cubicBezTo>
                  <a:cubicBezTo>
                    <a:pt x="78" y="110"/>
                    <a:pt x="78" y="110"/>
                    <a:pt x="78" y="110"/>
                  </a:cubicBezTo>
                  <a:cubicBezTo>
                    <a:pt x="78" y="110"/>
                    <a:pt x="78" y="110"/>
                    <a:pt x="78" y="110"/>
                  </a:cubicBezTo>
                  <a:cubicBezTo>
                    <a:pt x="77" y="111"/>
                    <a:pt x="77" y="111"/>
                    <a:pt x="77" y="111"/>
                  </a:cubicBezTo>
                  <a:cubicBezTo>
                    <a:pt x="77" y="111"/>
                    <a:pt x="77" y="111"/>
                    <a:pt x="77" y="111"/>
                  </a:cubicBezTo>
                  <a:cubicBezTo>
                    <a:pt x="76" y="112"/>
                    <a:pt x="76" y="112"/>
                    <a:pt x="76" y="112"/>
                  </a:cubicBezTo>
                  <a:cubicBezTo>
                    <a:pt x="76" y="111"/>
                    <a:pt x="76" y="111"/>
                    <a:pt x="76" y="111"/>
                  </a:cubicBezTo>
                  <a:cubicBezTo>
                    <a:pt x="75" y="112"/>
                    <a:pt x="75" y="112"/>
                    <a:pt x="75" y="112"/>
                  </a:cubicBezTo>
                  <a:cubicBezTo>
                    <a:pt x="74" y="113"/>
                    <a:pt x="74" y="113"/>
                    <a:pt x="74" y="113"/>
                  </a:cubicBezTo>
                  <a:cubicBezTo>
                    <a:pt x="74" y="113"/>
                    <a:pt x="74" y="113"/>
                    <a:pt x="74" y="113"/>
                  </a:cubicBezTo>
                  <a:cubicBezTo>
                    <a:pt x="73" y="113"/>
                    <a:pt x="73" y="113"/>
                    <a:pt x="73" y="113"/>
                  </a:cubicBezTo>
                  <a:cubicBezTo>
                    <a:pt x="74" y="114"/>
                    <a:pt x="74" y="114"/>
                    <a:pt x="74" y="114"/>
                  </a:cubicBezTo>
                  <a:cubicBezTo>
                    <a:pt x="75" y="115"/>
                    <a:pt x="75" y="115"/>
                    <a:pt x="75" y="115"/>
                  </a:cubicBezTo>
                  <a:cubicBezTo>
                    <a:pt x="74" y="114"/>
                    <a:pt x="74" y="114"/>
                    <a:pt x="74" y="114"/>
                  </a:cubicBezTo>
                  <a:cubicBezTo>
                    <a:pt x="74" y="113"/>
                    <a:pt x="74" y="113"/>
                    <a:pt x="74" y="113"/>
                  </a:cubicBezTo>
                  <a:cubicBezTo>
                    <a:pt x="75" y="114"/>
                    <a:pt x="75" y="114"/>
                    <a:pt x="75" y="114"/>
                  </a:cubicBezTo>
                  <a:cubicBezTo>
                    <a:pt x="76" y="113"/>
                    <a:pt x="76" y="113"/>
                    <a:pt x="76" y="113"/>
                  </a:cubicBezTo>
                  <a:cubicBezTo>
                    <a:pt x="76" y="113"/>
                    <a:pt x="76" y="113"/>
                    <a:pt x="76" y="113"/>
                  </a:cubicBezTo>
                  <a:cubicBezTo>
                    <a:pt x="76" y="113"/>
                    <a:pt x="76" y="113"/>
                    <a:pt x="76" y="113"/>
                  </a:cubicBezTo>
                  <a:cubicBezTo>
                    <a:pt x="77" y="112"/>
                    <a:pt x="77" y="112"/>
                    <a:pt x="77" y="112"/>
                  </a:cubicBezTo>
                  <a:cubicBezTo>
                    <a:pt x="79" y="111"/>
                    <a:pt x="79" y="111"/>
                    <a:pt x="79" y="111"/>
                  </a:cubicBezTo>
                  <a:cubicBezTo>
                    <a:pt x="79" y="111"/>
                    <a:pt x="79" y="111"/>
                    <a:pt x="79" y="111"/>
                  </a:cubicBezTo>
                  <a:cubicBezTo>
                    <a:pt x="82" y="110"/>
                    <a:pt x="82" y="110"/>
                    <a:pt x="82" y="110"/>
                  </a:cubicBezTo>
                  <a:cubicBezTo>
                    <a:pt x="82" y="109"/>
                    <a:pt x="82" y="109"/>
                    <a:pt x="82" y="109"/>
                  </a:cubicBezTo>
                  <a:cubicBezTo>
                    <a:pt x="83" y="109"/>
                    <a:pt x="83" y="109"/>
                    <a:pt x="83" y="109"/>
                  </a:cubicBezTo>
                  <a:cubicBezTo>
                    <a:pt x="83" y="110"/>
                    <a:pt x="83" y="110"/>
                    <a:pt x="83" y="110"/>
                  </a:cubicBezTo>
                  <a:cubicBezTo>
                    <a:pt x="84" y="109"/>
                    <a:pt x="84" y="109"/>
                    <a:pt x="84" y="109"/>
                  </a:cubicBezTo>
                  <a:cubicBezTo>
                    <a:pt x="84" y="109"/>
                    <a:pt x="84" y="109"/>
                    <a:pt x="84" y="109"/>
                  </a:cubicBezTo>
                  <a:cubicBezTo>
                    <a:pt x="85" y="110"/>
                    <a:pt x="85" y="110"/>
                    <a:pt x="85" y="110"/>
                  </a:cubicBezTo>
                  <a:cubicBezTo>
                    <a:pt x="86" y="109"/>
                    <a:pt x="86" y="109"/>
                    <a:pt x="86" y="109"/>
                  </a:cubicBezTo>
                  <a:cubicBezTo>
                    <a:pt x="86" y="109"/>
                    <a:pt x="86" y="109"/>
                    <a:pt x="86" y="109"/>
                  </a:cubicBezTo>
                  <a:cubicBezTo>
                    <a:pt x="85" y="111"/>
                    <a:pt x="85" y="111"/>
                    <a:pt x="85" y="111"/>
                  </a:cubicBezTo>
                  <a:cubicBezTo>
                    <a:pt x="85" y="111"/>
                    <a:pt x="85" y="111"/>
                    <a:pt x="85" y="111"/>
                  </a:cubicBezTo>
                  <a:cubicBezTo>
                    <a:pt x="86" y="110"/>
                    <a:pt x="86" y="110"/>
                    <a:pt x="86" y="110"/>
                  </a:cubicBezTo>
                  <a:cubicBezTo>
                    <a:pt x="88" y="110"/>
                    <a:pt x="88" y="110"/>
                    <a:pt x="88" y="110"/>
                  </a:cubicBezTo>
                  <a:cubicBezTo>
                    <a:pt x="90" y="108"/>
                    <a:pt x="90" y="108"/>
                    <a:pt x="90" y="108"/>
                  </a:cubicBezTo>
                  <a:cubicBezTo>
                    <a:pt x="91" y="108"/>
                    <a:pt x="91" y="108"/>
                    <a:pt x="91" y="108"/>
                  </a:cubicBezTo>
                  <a:cubicBezTo>
                    <a:pt x="93" y="107"/>
                    <a:pt x="93" y="107"/>
                    <a:pt x="93" y="107"/>
                  </a:cubicBezTo>
                  <a:cubicBezTo>
                    <a:pt x="94" y="107"/>
                    <a:pt x="94" y="107"/>
                    <a:pt x="94" y="107"/>
                  </a:cubicBezTo>
                  <a:cubicBezTo>
                    <a:pt x="95" y="107"/>
                    <a:pt x="95" y="107"/>
                    <a:pt x="95" y="107"/>
                  </a:cubicBezTo>
                  <a:cubicBezTo>
                    <a:pt x="96" y="107"/>
                    <a:pt x="96" y="107"/>
                    <a:pt x="96" y="107"/>
                  </a:cubicBezTo>
                  <a:cubicBezTo>
                    <a:pt x="95" y="108"/>
                    <a:pt x="95" y="108"/>
                    <a:pt x="95" y="108"/>
                  </a:cubicBezTo>
                  <a:cubicBezTo>
                    <a:pt x="94" y="108"/>
                    <a:pt x="94" y="108"/>
                    <a:pt x="94" y="108"/>
                  </a:cubicBezTo>
                  <a:cubicBezTo>
                    <a:pt x="94" y="109"/>
                    <a:pt x="94" y="109"/>
                    <a:pt x="94" y="109"/>
                  </a:cubicBezTo>
                  <a:cubicBezTo>
                    <a:pt x="95" y="109"/>
                    <a:pt x="95" y="109"/>
                    <a:pt x="95" y="109"/>
                  </a:cubicBezTo>
                  <a:cubicBezTo>
                    <a:pt x="96" y="108"/>
                    <a:pt x="96" y="108"/>
                    <a:pt x="96" y="108"/>
                  </a:cubicBezTo>
                  <a:cubicBezTo>
                    <a:pt x="98" y="107"/>
                    <a:pt x="98" y="107"/>
                    <a:pt x="98" y="107"/>
                  </a:cubicBezTo>
                  <a:cubicBezTo>
                    <a:pt x="99" y="107"/>
                    <a:pt x="99" y="107"/>
                    <a:pt x="99" y="107"/>
                  </a:cubicBezTo>
                  <a:cubicBezTo>
                    <a:pt x="98" y="107"/>
                    <a:pt x="98" y="107"/>
                    <a:pt x="98" y="107"/>
                  </a:cubicBezTo>
                  <a:cubicBezTo>
                    <a:pt x="99" y="106"/>
                    <a:pt x="99" y="106"/>
                    <a:pt x="99" y="106"/>
                  </a:cubicBezTo>
                  <a:cubicBezTo>
                    <a:pt x="100" y="106"/>
                    <a:pt x="100" y="106"/>
                    <a:pt x="100" y="106"/>
                  </a:cubicBezTo>
                  <a:cubicBezTo>
                    <a:pt x="100" y="106"/>
                    <a:pt x="100" y="106"/>
                    <a:pt x="100" y="106"/>
                  </a:cubicBezTo>
                  <a:cubicBezTo>
                    <a:pt x="100" y="105"/>
                    <a:pt x="100" y="105"/>
                    <a:pt x="100" y="105"/>
                  </a:cubicBezTo>
                  <a:cubicBezTo>
                    <a:pt x="101" y="106"/>
                    <a:pt x="101" y="106"/>
                    <a:pt x="101" y="106"/>
                  </a:cubicBezTo>
                  <a:cubicBezTo>
                    <a:pt x="102" y="106"/>
                    <a:pt x="102" y="106"/>
                    <a:pt x="102" y="106"/>
                  </a:cubicBezTo>
                  <a:cubicBezTo>
                    <a:pt x="102" y="105"/>
                    <a:pt x="102" y="105"/>
                    <a:pt x="102" y="105"/>
                  </a:cubicBezTo>
                  <a:cubicBezTo>
                    <a:pt x="101" y="104"/>
                    <a:pt x="101" y="104"/>
                    <a:pt x="101" y="104"/>
                  </a:cubicBezTo>
                  <a:cubicBezTo>
                    <a:pt x="102" y="103"/>
                    <a:pt x="102" y="103"/>
                    <a:pt x="102" y="103"/>
                  </a:cubicBezTo>
                  <a:cubicBezTo>
                    <a:pt x="101" y="103"/>
                    <a:pt x="101" y="103"/>
                    <a:pt x="101" y="103"/>
                  </a:cubicBezTo>
                  <a:cubicBezTo>
                    <a:pt x="102" y="102"/>
                    <a:pt x="102" y="102"/>
                    <a:pt x="102" y="102"/>
                  </a:cubicBezTo>
                  <a:cubicBezTo>
                    <a:pt x="103" y="101"/>
                    <a:pt x="103" y="101"/>
                    <a:pt x="103" y="101"/>
                  </a:cubicBezTo>
                  <a:cubicBezTo>
                    <a:pt x="103" y="102"/>
                    <a:pt x="103" y="102"/>
                    <a:pt x="103" y="102"/>
                  </a:cubicBezTo>
                  <a:cubicBezTo>
                    <a:pt x="104" y="105"/>
                    <a:pt x="104" y="105"/>
                    <a:pt x="104" y="105"/>
                  </a:cubicBezTo>
                  <a:cubicBezTo>
                    <a:pt x="103" y="106"/>
                    <a:pt x="103" y="106"/>
                    <a:pt x="103" y="106"/>
                  </a:cubicBezTo>
                  <a:cubicBezTo>
                    <a:pt x="103" y="109"/>
                    <a:pt x="103" y="109"/>
                    <a:pt x="103" y="109"/>
                  </a:cubicBezTo>
                  <a:cubicBezTo>
                    <a:pt x="102" y="110"/>
                    <a:pt x="102" y="110"/>
                    <a:pt x="102" y="110"/>
                  </a:cubicBezTo>
                  <a:cubicBezTo>
                    <a:pt x="102" y="114"/>
                    <a:pt x="102" y="114"/>
                    <a:pt x="102" y="114"/>
                  </a:cubicBezTo>
                  <a:cubicBezTo>
                    <a:pt x="103" y="115"/>
                    <a:pt x="103" y="115"/>
                    <a:pt x="103" y="115"/>
                  </a:cubicBezTo>
                  <a:cubicBezTo>
                    <a:pt x="104" y="115"/>
                    <a:pt x="104" y="115"/>
                    <a:pt x="104" y="115"/>
                  </a:cubicBezTo>
                  <a:cubicBezTo>
                    <a:pt x="104" y="116"/>
                    <a:pt x="104" y="116"/>
                    <a:pt x="104" y="116"/>
                  </a:cubicBezTo>
                  <a:cubicBezTo>
                    <a:pt x="106" y="116"/>
                    <a:pt x="106" y="116"/>
                    <a:pt x="106" y="116"/>
                  </a:cubicBezTo>
                  <a:cubicBezTo>
                    <a:pt x="105" y="115"/>
                    <a:pt x="105" y="115"/>
                    <a:pt x="105" y="115"/>
                  </a:cubicBezTo>
                  <a:cubicBezTo>
                    <a:pt x="104" y="115"/>
                    <a:pt x="104" y="115"/>
                    <a:pt x="104" y="115"/>
                  </a:cubicBezTo>
                  <a:cubicBezTo>
                    <a:pt x="104" y="114"/>
                    <a:pt x="104" y="114"/>
                    <a:pt x="104" y="114"/>
                  </a:cubicBezTo>
                  <a:cubicBezTo>
                    <a:pt x="105" y="114"/>
                    <a:pt x="105" y="114"/>
                    <a:pt x="105" y="114"/>
                  </a:cubicBezTo>
                  <a:cubicBezTo>
                    <a:pt x="106" y="114"/>
                    <a:pt x="106" y="114"/>
                    <a:pt x="106" y="114"/>
                  </a:cubicBezTo>
                  <a:cubicBezTo>
                    <a:pt x="106" y="113"/>
                    <a:pt x="106" y="113"/>
                    <a:pt x="106" y="113"/>
                  </a:cubicBezTo>
                  <a:cubicBezTo>
                    <a:pt x="106" y="113"/>
                    <a:pt x="106" y="113"/>
                    <a:pt x="106" y="113"/>
                  </a:cubicBezTo>
                  <a:cubicBezTo>
                    <a:pt x="107" y="113"/>
                    <a:pt x="107" y="113"/>
                    <a:pt x="107" y="113"/>
                  </a:cubicBezTo>
                  <a:cubicBezTo>
                    <a:pt x="108" y="113"/>
                    <a:pt x="108" y="113"/>
                    <a:pt x="108" y="113"/>
                  </a:cubicBezTo>
                  <a:cubicBezTo>
                    <a:pt x="108" y="113"/>
                    <a:pt x="108" y="113"/>
                    <a:pt x="108" y="113"/>
                  </a:cubicBezTo>
                  <a:cubicBezTo>
                    <a:pt x="108" y="113"/>
                    <a:pt x="108" y="113"/>
                    <a:pt x="108" y="113"/>
                  </a:cubicBezTo>
                  <a:cubicBezTo>
                    <a:pt x="108" y="111"/>
                    <a:pt x="108" y="111"/>
                    <a:pt x="108" y="111"/>
                  </a:cubicBezTo>
                  <a:cubicBezTo>
                    <a:pt x="108" y="111"/>
                    <a:pt x="108" y="111"/>
                    <a:pt x="108" y="111"/>
                  </a:cubicBezTo>
                  <a:cubicBezTo>
                    <a:pt x="110" y="110"/>
                    <a:pt x="110" y="110"/>
                    <a:pt x="110" y="110"/>
                  </a:cubicBezTo>
                  <a:cubicBezTo>
                    <a:pt x="110" y="110"/>
                    <a:pt x="110" y="110"/>
                    <a:pt x="110" y="110"/>
                  </a:cubicBezTo>
                  <a:cubicBezTo>
                    <a:pt x="111" y="110"/>
                    <a:pt x="111" y="110"/>
                    <a:pt x="111" y="110"/>
                  </a:cubicBezTo>
                  <a:cubicBezTo>
                    <a:pt x="111" y="110"/>
                    <a:pt x="111" y="110"/>
                    <a:pt x="111" y="110"/>
                  </a:cubicBezTo>
                  <a:cubicBezTo>
                    <a:pt x="111" y="111"/>
                    <a:pt x="111" y="111"/>
                    <a:pt x="111" y="111"/>
                  </a:cubicBezTo>
                  <a:cubicBezTo>
                    <a:pt x="110" y="112"/>
                    <a:pt x="110" y="112"/>
                    <a:pt x="110" y="112"/>
                  </a:cubicBezTo>
                  <a:cubicBezTo>
                    <a:pt x="111" y="112"/>
                    <a:pt x="111" y="112"/>
                    <a:pt x="111" y="112"/>
                  </a:cubicBezTo>
                  <a:cubicBezTo>
                    <a:pt x="110" y="113"/>
                    <a:pt x="110" y="113"/>
                    <a:pt x="110" y="113"/>
                  </a:cubicBezTo>
                  <a:cubicBezTo>
                    <a:pt x="110" y="113"/>
                    <a:pt x="110" y="113"/>
                    <a:pt x="110" y="113"/>
                  </a:cubicBezTo>
                  <a:cubicBezTo>
                    <a:pt x="110" y="114"/>
                    <a:pt x="110" y="114"/>
                    <a:pt x="110" y="114"/>
                  </a:cubicBezTo>
                  <a:cubicBezTo>
                    <a:pt x="111" y="113"/>
                    <a:pt x="111" y="113"/>
                    <a:pt x="111" y="113"/>
                  </a:cubicBezTo>
                  <a:cubicBezTo>
                    <a:pt x="111" y="114"/>
                    <a:pt x="111" y="114"/>
                    <a:pt x="111" y="114"/>
                  </a:cubicBezTo>
                  <a:cubicBezTo>
                    <a:pt x="111" y="114"/>
                    <a:pt x="111" y="114"/>
                    <a:pt x="111" y="114"/>
                  </a:cubicBezTo>
                  <a:cubicBezTo>
                    <a:pt x="110" y="114"/>
                    <a:pt x="110" y="114"/>
                    <a:pt x="110" y="114"/>
                  </a:cubicBezTo>
                  <a:cubicBezTo>
                    <a:pt x="109" y="115"/>
                    <a:pt x="109" y="115"/>
                    <a:pt x="109" y="115"/>
                  </a:cubicBezTo>
                  <a:cubicBezTo>
                    <a:pt x="109" y="115"/>
                    <a:pt x="109" y="115"/>
                    <a:pt x="109" y="115"/>
                  </a:cubicBezTo>
                  <a:cubicBezTo>
                    <a:pt x="108" y="116"/>
                    <a:pt x="108" y="116"/>
                    <a:pt x="108" y="116"/>
                  </a:cubicBezTo>
                  <a:cubicBezTo>
                    <a:pt x="108" y="116"/>
                    <a:pt x="108" y="116"/>
                    <a:pt x="108" y="116"/>
                  </a:cubicBezTo>
                  <a:cubicBezTo>
                    <a:pt x="108" y="117"/>
                    <a:pt x="108" y="117"/>
                    <a:pt x="108" y="117"/>
                  </a:cubicBezTo>
                  <a:cubicBezTo>
                    <a:pt x="109" y="117"/>
                    <a:pt x="109" y="117"/>
                    <a:pt x="109" y="117"/>
                  </a:cubicBezTo>
                  <a:cubicBezTo>
                    <a:pt x="110" y="117"/>
                    <a:pt x="110" y="117"/>
                    <a:pt x="110" y="117"/>
                  </a:cubicBezTo>
                  <a:cubicBezTo>
                    <a:pt x="111" y="117"/>
                    <a:pt x="111" y="117"/>
                    <a:pt x="111" y="117"/>
                  </a:cubicBezTo>
                  <a:cubicBezTo>
                    <a:pt x="112" y="117"/>
                    <a:pt x="112" y="117"/>
                    <a:pt x="112" y="117"/>
                  </a:cubicBezTo>
                  <a:cubicBezTo>
                    <a:pt x="113" y="117"/>
                    <a:pt x="113" y="117"/>
                    <a:pt x="113" y="117"/>
                  </a:cubicBezTo>
                  <a:cubicBezTo>
                    <a:pt x="114" y="115"/>
                    <a:pt x="114" y="115"/>
                    <a:pt x="114" y="115"/>
                  </a:cubicBezTo>
                  <a:cubicBezTo>
                    <a:pt x="115" y="114"/>
                    <a:pt x="115" y="114"/>
                    <a:pt x="115" y="114"/>
                  </a:cubicBezTo>
                  <a:cubicBezTo>
                    <a:pt x="116" y="114"/>
                    <a:pt x="116" y="114"/>
                    <a:pt x="116" y="114"/>
                  </a:cubicBezTo>
                  <a:cubicBezTo>
                    <a:pt x="116" y="114"/>
                    <a:pt x="116" y="114"/>
                    <a:pt x="116" y="114"/>
                  </a:cubicBezTo>
                  <a:cubicBezTo>
                    <a:pt x="117" y="114"/>
                    <a:pt x="117" y="114"/>
                    <a:pt x="117" y="114"/>
                  </a:cubicBezTo>
                  <a:cubicBezTo>
                    <a:pt x="118" y="115"/>
                    <a:pt x="118" y="115"/>
                    <a:pt x="118" y="115"/>
                  </a:cubicBezTo>
                  <a:cubicBezTo>
                    <a:pt x="118" y="115"/>
                    <a:pt x="118" y="115"/>
                    <a:pt x="118" y="115"/>
                  </a:cubicBezTo>
                  <a:cubicBezTo>
                    <a:pt x="120" y="116"/>
                    <a:pt x="120" y="116"/>
                    <a:pt x="120" y="116"/>
                  </a:cubicBezTo>
                  <a:cubicBezTo>
                    <a:pt x="120" y="116"/>
                    <a:pt x="120" y="116"/>
                    <a:pt x="120" y="116"/>
                  </a:cubicBezTo>
                  <a:cubicBezTo>
                    <a:pt x="120" y="117"/>
                    <a:pt x="120" y="117"/>
                    <a:pt x="120" y="117"/>
                  </a:cubicBezTo>
                  <a:cubicBezTo>
                    <a:pt x="121" y="118"/>
                    <a:pt x="121" y="118"/>
                    <a:pt x="121" y="118"/>
                  </a:cubicBezTo>
                  <a:cubicBezTo>
                    <a:pt x="121" y="119"/>
                    <a:pt x="121" y="119"/>
                    <a:pt x="121" y="119"/>
                  </a:cubicBezTo>
                  <a:cubicBezTo>
                    <a:pt x="122" y="121"/>
                    <a:pt x="122" y="121"/>
                    <a:pt x="122" y="121"/>
                  </a:cubicBezTo>
                  <a:cubicBezTo>
                    <a:pt x="126" y="123"/>
                    <a:pt x="126" y="123"/>
                    <a:pt x="126" y="123"/>
                  </a:cubicBezTo>
                  <a:cubicBezTo>
                    <a:pt x="126" y="124"/>
                    <a:pt x="126" y="124"/>
                    <a:pt x="126" y="124"/>
                  </a:cubicBezTo>
                  <a:cubicBezTo>
                    <a:pt x="127" y="124"/>
                    <a:pt x="127" y="124"/>
                    <a:pt x="127" y="124"/>
                  </a:cubicBezTo>
                  <a:cubicBezTo>
                    <a:pt x="128" y="125"/>
                    <a:pt x="128" y="125"/>
                    <a:pt x="128" y="125"/>
                  </a:cubicBezTo>
                  <a:cubicBezTo>
                    <a:pt x="129" y="125"/>
                    <a:pt x="129" y="125"/>
                    <a:pt x="129" y="125"/>
                  </a:cubicBezTo>
                  <a:cubicBezTo>
                    <a:pt x="130" y="126"/>
                    <a:pt x="130" y="126"/>
                    <a:pt x="130" y="126"/>
                  </a:cubicBezTo>
                  <a:cubicBezTo>
                    <a:pt x="130" y="127"/>
                    <a:pt x="130" y="127"/>
                    <a:pt x="130" y="127"/>
                  </a:cubicBezTo>
                  <a:cubicBezTo>
                    <a:pt x="131" y="127"/>
                    <a:pt x="131" y="127"/>
                    <a:pt x="131" y="127"/>
                  </a:cubicBezTo>
                  <a:cubicBezTo>
                    <a:pt x="131" y="127"/>
                    <a:pt x="131" y="127"/>
                    <a:pt x="131" y="127"/>
                  </a:cubicBezTo>
                  <a:cubicBezTo>
                    <a:pt x="131" y="127"/>
                    <a:pt x="131" y="127"/>
                    <a:pt x="131" y="127"/>
                  </a:cubicBezTo>
                  <a:cubicBezTo>
                    <a:pt x="133" y="128"/>
                    <a:pt x="133" y="128"/>
                    <a:pt x="133" y="128"/>
                  </a:cubicBezTo>
                  <a:cubicBezTo>
                    <a:pt x="133" y="128"/>
                    <a:pt x="133" y="128"/>
                    <a:pt x="133" y="128"/>
                  </a:cubicBezTo>
                  <a:cubicBezTo>
                    <a:pt x="133" y="129"/>
                    <a:pt x="133" y="129"/>
                    <a:pt x="133" y="129"/>
                  </a:cubicBezTo>
                  <a:cubicBezTo>
                    <a:pt x="134" y="129"/>
                    <a:pt x="134" y="129"/>
                    <a:pt x="134" y="129"/>
                  </a:cubicBezTo>
                  <a:cubicBezTo>
                    <a:pt x="134" y="129"/>
                    <a:pt x="134" y="129"/>
                    <a:pt x="134" y="129"/>
                  </a:cubicBezTo>
                  <a:cubicBezTo>
                    <a:pt x="134" y="128"/>
                    <a:pt x="134" y="128"/>
                    <a:pt x="134" y="128"/>
                  </a:cubicBezTo>
                  <a:cubicBezTo>
                    <a:pt x="134" y="128"/>
                    <a:pt x="134" y="128"/>
                    <a:pt x="134" y="128"/>
                  </a:cubicBezTo>
                  <a:cubicBezTo>
                    <a:pt x="133" y="127"/>
                    <a:pt x="133" y="127"/>
                    <a:pt x="133" y="127"/>
                  </a:cubicBezTo>
                  <a:cubicBezTo>
                    <a:pt x="133" y="127"/>
                    <a:pt x="133" y="127"/>
                    <a:pt x="133" y="127"/>
                  </a:cubicBezTo>
                  <a:cubicBezTo>
                    <a:pt x="135" y="127"/>
                    <a:pt x="135" y="127"/>
                    <a:pt x="135" y="127"/>
                  </a:cubicBezTo>
                  <a:cubicBezTo>
                    <a:pt x="135" y="128"/>
                    <a:pt x="135" y="128"/>
                    <a:pt x="135" y="128"/>
                  </a:cubicBezTo>
                  <a:cubicBezTo>
                    <a:pt x="135" y="128"/>
                    <a:pt x="135" y="128"/>
                    <a:pt x="135" y="128"/>
                  </a:cubicBezTo>
                  <a:cubicBezTo>
                    <a:pt x="136" y="127"/>
                    <a:pt x="136" y="127"/>
                    <a:pt x="136" y="127"/>
                  </a:cubicBezTo>
                  <a:cubicBezTo>
                    <a:pt x="136" y="127"/>
                    <a:pt x="136" y="127"/>
                    <a:pt x="136" y="127"/>
                  </a:cubicBezTo>
                  <a:cubicBezTo>
                    <a:pt x="137" y="128"/>
                    <a:pt x="137" y="128"/>
                    <a:pt x="137" y="128"/>
                  </a:cubicBezTo>
                  <a:cubicBezTo>
                    <a:pt x="137" y="129"/>
                    <a:pt x="137" y="129"/>
                    <a:pt x="137" y="129"/>
                  </a:cubicBezTo>
                  <a:cubicBezTo>
                    <a:pt x="138" y="129"/>
                    <a:pt x="138" y="129"/>
                    <a:pt x="138" y="129"/>
                  </a:cubicBezTo>
                  <a:cubicBezTo>
                    <a:pt x="138" y="130"/>
                    <a:pt x="138" y="130"/>
                    <a:pt x="138" y="130"/>
                  </a:cubicBezTo>
                  <a:cubicBezTo>
                    <a:pt x="139" y="131"/>
                    <a:pt x="139" y="131"/>
                    <a:pt x="139" y="131"/>
                  </a:cubicBezTo>
                  <a:cubicBezTo>
                    <a:pt x="139" y="132"/>
                    <a:pt x="139" y="132"/>
                    <a:pt x="139" y="132"/>
                  </a:cubicBezTo>
                  <a:cubicBezTo>
                    <a:pt x="139" y="133"/>
                    <a:pt x="139" y="133"/>
                    <a:pt x="139" y="133"/>
                  </a:cubicBezTo>
                  <a:cubicBezTo>
                    <a:pt x="139" y="133"/>
                    <a:pt x="139" y="133"/>
                    <a:pt x="139" y="133"/>
                  </a:cubicBezTo>
                  <a:cubicBezTo>
                    <a:pt x="139" y="134"/>
                    <a:pt x="139" y="134"/>
                    <a:pt x="139" y="134"/>
                  </a:cubicBezTo>
                  <a:cubicBezTo>
                    <a:pt x="138" y="135"/>
                    <a:pt x="138" y="135"/>
                    <a:pt x="138" y="135"/>
                  </a:cubicBezTo>
                  <a:cubicBezTo>
                    <a:pt x="136" y="134"/>
                    <a:pt x="136" y="134"/>
                    <a:pt x="136" y="134"/>
                  </a:cubicBezTo>
                  <a:cubicBezTo>
                    <a:pt x="135" y="134"/>
                    <a:pt x="135" y="134"/>
                    <a:pt x="135" y="134"/>
                  </a:cubicBezTo>
                  <a:cubicBezTo>
                    <a:pt x="135" y="135"/>
                    <a:pt x="135" y="135"/>
                    <a:pt x="135" y="135"/>
                  </a:cubicBezTo>
                  <a:cubicBezTo>
                    <a:pt x="135" y="135"/>
                    <a:pt x="135" y="135"/>
                    <a:pt x="135" y="135"/>
                  </a:cubicBezTo>
                  <a:cubicBezTo>
                    <a:pt x="134" y="135"/>
                    <a:pt x="134" y="135"/>
                    <a:pt x="134" y="135"/>
                  </a:cubicBezTo>
                  <a:cubicBezTo>
                    <a:pt x="133" y="135"/>
                    <a:pt x="133" y="135"/>
                    <a:pt x="133" y="135"/>
                  </a:cubicBezTo>
                  <a:cubicBezTo>
                    <a:pt x="133" y="135"/>
                    <a:pt x="133" y="135"/>
                    <a:pt x="133" y="135"/>
                  </a:cubicBezTo>
                  <a:cubicBezTo>
                    <a:pt x="132" y="136"/>
                    <a:pt x="132" y="136"/>
                    <a:pt x="132" y="136"/>
                  </a:cubicBezTo>
                  <a:cubicBezTo>
                    <a:pt x="132" y="136"/>
                    <a:pt x="132" y="136"/>
                    <a:pt x="132" y="136"/>
                  </a:cubicBezTo>
                  <a:cubicBezTo>
                    <a:pt x="131" y="136"/>
                    <a:pt x="131" y="136"/>
                    <a:pt x="131" y="136"/>
                  </a:cubicBezTo>
                  <a:cubicBezTo>
                    <a:pt x="130" y="137"/>
                    <a:pt x="130" y="137"/>
                    <a:pt x="130" y="137"/>
                  </a:cubicBezTo>
                  <a:cubicBezTo>
                    <a:pt x="131" y="137"/>
                    <a:pt x="131" y="137"/>
                    <a:pt x="131" y="137"/>
                  </a:cubicBezTo>
                  <a:cubicBezTo>
                    <a:pt x="132" y="137"/>
                    <a:pt x="132" y="137"/>
                    <a:pt x="132" y="137"/>
                  </a:cubicBezTo>
                  <a:cubicBezTo>
                    <a:pt x="132" y="138"/>
                    <a:pt x="132" y="138"/>
                    <a:pt x="132" y="138"/>
                  </a:cubicBezTo>
                  <a:cubicBezTo>
                    <a:pt x="133" y="139"/>
                    <a:pt x="133" y="139"/>
                    <a:pt x="133" y="139"/>
                  </a:cubicBezTo>
                  <a:cubicBezTo>
                    <a:pt x="133" y="138"/>
                    <a:pt x="133" y="138"/>
                    <a:pt x="133" y="138"/>
                  </a:cubicBezTo>
                  <a:cubicBezTo>
                    <a:pt x="134" y="139"/>
                    <a:pt x="134" y="139"/>
                    <a:pt x="134" y="139"/>
                  </a:cubicBezTo>
                  <a:cubicBezTo>
                    <a:pt x="134" y="140"/>
                    <a:pt x="134" y="140"/>
                    <a:pt x="134" y="140"/>
                  </a:cubicBezTo>
                  <a:cubicBezTo>
                    <a:pt x="135" y="140"/>
                    <a:pt x="135" y="140"/>
                    <a:pt x="135" y="140"/>
                  </a:cubicBezTo>
                  <a:cubicBezTo>
                    <a:pt x="137" y="141"/>
                    <a:pt x="137" y="141"/>
                    <a:pt x="137" y="141"/>
                  </a:cubicBezTo>
                  <a:cubicBezTo>
                    <a:pt x="138" y="141"/>
                    <a:pt x="138" y="141"/>
                    <a:pt x="138" y="141"/>
                  </a:cubicBezTo>
                  <a:cubicBezTo>
                    <a:pt x="140" y="142"/>
                    <a:pt x="140" y="142"/>
                    <a:pt x="140" y="142"/>
                  </a:cubicBezTo>
                  <a:cubicBezTo>
                    <a:pt x="141" y="142"/>
                    <a:pt x="141" y="142"/>
                    <a:pt x="141" y="142"/>
                  </a:cubicBezTo>
                  <a:cubicBezTo>
                    <a:pt x="141" y="141"/>
                    <a:pt x="141" y="141"/>
                    <a:pt x="141" y="141"/>
                  </a:cubicBezTo>
                  <a:cubicBezTo>
                    <a:pt x="142" y="141"/>
                    <a:pt x="142" y="141"/>
                    <a:pt x="142" y="141"/>
                  </a:cubicBezTo>
                  <a:cubicBezTo>
                    <a:pt x="143" y="141"/>
                    <a:pt x="143" y="141"/>
                    <a:pt x="143" y="141"/>
                  </a:cubicBezTo>
                  <a:cubicBezTo>
                    <a:pt x="142" y="142"/>
                    <a:pt x="142" y="142"/>
                    <a:pt x="142" y="142"/>
                  </a:cubicBezTo>
                  <a:cubicBezTo>
                    <a:pt x="144" y="141"/>
                    <a:pt x="144" y="141"/>
                    <a:pt x="144" y="141"/>
                  </a:cubicBezTo>
                  <a:cubicBezTo>
                    <a:pt x="144" y="142"/>
                    <a:pt x="144" y="142"/>
                    <a:pt x="144" y="142"/>
                  </a:cubicBezTo>
                  <a:cubicBezTo>
                    <a:pt x="145" y="142"/>
                    <a:pt x="145" y="142"/>
                    <a:pt x="145" y="142"/>
                  </a:cubicBezTo>
                  <a:cubicBezTo>
                    <a:pt x="145" y="141"/>
                    <a:pt x="145" y="141"/>
                    <a:pt x="145" y="141"/>
                  </a:cubicBezTo>
                  <a:cubicBezTo>
                    <a:pt x="146" y="141"/>
                    <a:pt x="146" y="141"/>
                    <a:pt x="146" y="141"/>
                  </a:cubicBezTo>
                  <a:cubicBezTo>
                    <a:pt x="146" y="141"/>
                    <a:pt x="146" y="141"/>
                    <a:pt x="146" y="141"/>
                  </a:cubicBezTo>
                  <a:cubicBezTo>
                    <a:pt x="146" y="142"/>
                    <a:pt x="146" y="142"/>
                    <a:pt x="146" y="142"/>
                  </a:cubicBezTo>
                  <a:cubicBezTo>
                    <a:pt x="148" y="141"/>
                    <a:pt x="148" y="141"/>
                    <a:pt x="148" y="141"/>
                  </a:cubicBezTo>
                  <a:cubicBezTo>
                    <a:pt x="150" y="140"/>
                    <a:pt x="150" y="140"/>
                    <a:pt x="150" y="140"/>
                  </a:cubicBezTo>
                  <a:cubicBezTo>
                    <a:pt x="151" y="140"/>
                    <a:pt x="151" y="140"/>
                    <a:pt x="151" y="140"/>
                  </a:cubicBezTo>
                  <a:cubicBezTo>
                    <a:pt x="151" y="141"/>
                    <a:pt x="151" y="141"/>
                    <a:pt x="151" y="141"/>
                  </a:cubicBezTo>
                  <a:cubicBezTo>
                    <a:pt x="151" y="141"/>
                    <a:pt x="151" y="141"/>
                    <a:pt x="151" y="141"/>
                  </a:cubicBezTo>
                  <a:cubicBezTo>
                    <a:pt x="151" y="141"/>
                    <a:pt x="151" y="141"/>
                    <a:pt x="151" y="141"/>
                  </a:cubicBezTo>
                  <a:cubicBezTo>
                    <a:pt x="151" y="141"/>
                    <a:pt x="151" y="141"/>
                    <a:pt x="151" y="141"/>
                  </a:cubicBezTo>
                  <a:cubicBezTo>
                    <a:pt x="151" y="142"/>
                    <a:pt x="151" y="142"/>
                    <a:pt x="151" y="142"/>
                  </a:cubicBezTo>
                  <a:cubicBezTo>
                    <a:pt x="151" y="143"/>
                    <a:pt x="151" y="143"/>
                    <a:pt x="151" y="143"/>
                  </a:cubicBezTo>
                  <a:cubicBezTo>
                    <a:pt x="151" y="143"/>
                    <a:pt x="151" y="143"/>
                    <a:pt x="151" y="143"/>
                  </a:cubicBezTo>
                  <a:cubicBezTo>
                    <a:pt x="151" y="143"/>
                    <a:pt x="151" y="143"/>
                    <a:pt x="151" y="143"/>
                  </a:cubicBezTo>
                  <a:cubicBezTo>
                    <a:pt x="152" y="143"/>
                    <a:pt x="152" y="143"/>
                    <a:pt x="152" y="143"/>
                  </a:cubicBezTo>
                  <a:cubicBezTo>
                    <a:pt x="152" y="143"/>
                    <a:pt x="152" y="143"/>
                    <a:pt x="152" y="143"/>
                  </a:cubicBezTo>
                  <a:cubicBezTo>
                    <a:pt x="152" y="144"/>
                    <a:pt x="152" y="144"/>
                    <a:pt x="152" y="144"/>
                  </a:cubicBezTo>
                  <a:cubicBezTo>
                    <a:pt x="152" y="145"/>
                    <a:pt x="152" y="145"/>
                    <a:pt x="152" y="145"/>
                  </a:cubicBezTo>
                  <a:cubicBezTo>
                    <a:pt x="152" y="146"/>
                    <a:pt x="152" y="146"/>
                    <a:pt x="152" y="146"/>
                  </a:cubicBezTo>
                  <a:cubicBezTo>
                    <a:pt x="152" y="146"/>
                    <a:pt x="152" y="146"/>
                    <a:pt x="152" y="146"/>
                  </a:cubicBezTo>
                  <a:cubicBezTo>
                    <a:pt x="153" y="146"/>
                    <a:pt x="153" y="146"/>
                    <a:pt x="153" y="146"/>
                  </a:cubicBezTo>
                  <a:cubicBezTo>
                    <a:pt x="153" y="145"/>
                    <a:pt x="153" y="145"/>
                    <a:pt x="153" y="145"/>
                  </a:cubicBezTo>
                  <a:cubicBezTo>
                    <a:pt x="153" y="144"/>
                    <a:pt x="153" y="144"/>
                    <a:pt x="153" y="144"/>
                  </a:cubicBezTo>
                  <a:cubicBezTo>
                    <a:pt x="154" y="144"/>
                    <a:pt x="154" y="144"/>
                    <a:pt x="154" y="144"/>
                  </a:cubicBezTo>
                  <a:cubicBezTo>
                    <a:pt x="153" y="145"/>
                    <a:pt x="153" y="145"/>
                    <a:pt x="153" y="145"/>
                  </a:cubicBezTo>
                  <a:cubicBezTo>
                    <a:pt x="153" y="147"/>
                    <a:pt x="153" y="147"/>
                    <a:pt x="153" y="147"/>
                  </a:cubicBezTo>
                  <a:cubicBezTo>
                    <a:pt x="152" y="148"/>
                    <a:pt x="152" y="148"/>
                    <a:pt x="152" y="148"/>
                  </a:cubicBezTo>
                  <a:cubicBezTo>
                    <a:pt x="152" y="149"/>
                    <a:pt x="152" y="149"/>
                    <a:pt x="152" y="149"/>
                  </a:cubicBezTo>
                  <a:cubicBezTo>
                    <a:pt x="153" y="150"/>
                    <a:pt x="153" y="150"/>
                    <a:pt x="153" y="150"/>
                  </a:cubicBezTo>
                  <a:cubicBezTo>
                    <a:pt x="153" y="151"/>
                    <a:pt x="153" y="151"/>
                    <a:pt x="153" y="151"/>
                  </a:cubicBezTo>
                  <a:cubicBezTo>
                    <a:pt x="152" y="152"/>
                    <a:pt x="152" y="152"/>
                    <a:pt x="152" y="152"/>
                  </a:cubicBezTo>
                  <a:cubicBezTo>
                    <a:pt x="153" y="153"/>
                    <a:pt x="153" y="153"/>
                    <a:pt x="153" y="153"/>
                  </a:cubicBezTo>
                  <a:cubicBezTo>
                    <a:pt x="153" y="153"/>
                    <a:pt x="153" y="153"/>
                    <a:pt x="153" y="153"/>
                  </a:cubicBezTo>
                  <a:cubicBezTo>
                    <a:pt x="153" y="154"/>
                    <a:pt x="153" y="154"/>
                    <a:pt x="153" y="154"/>
                  </a:cubicBezTo>
                  <a:cubicBezTo>
                    <a:pt x="153" y="154"/>
                    <a:pt x="153" y="154"/>
                    <a:pt x="153" y="154"/>
                  </a:cubicBezTo>
                  <a:cubicBezTo>
                    <a:pt x="154" y="156"/>
                    <a:pt x="154" y="156"/>
                    <a:pt x="154" y="156"/>
                  </a:cubicBezTo>
                  <a:cubicBezTo>
                    <a:pt x="154" y="158"/>
                    <a:pt x="154" y="158"/>
                    <a:pt x="154" y="158"/>
                  </a:cubicBezTo>
                  <a:cubicBezTo>
                    <a:pt x="154" y="156"/>
                    <a:pt x="154" y="156"/>
                    <a:pt x="154" y="156"/>
                  </a:cubicBezTo>
                  <a:cubicBezTo>
                    <a:pt x="154" y="154"/>
                    <a:pt x="154" y="154"/>
                    <a:pt x="154" y="154"/>
                  </a:cubicBezTo>
                  <a:cubicBezTo>
                    <a:pt x="154" y="152"/>
                    <a:pt x="154" y="152"/>
                    <a:pt x="154" y="152"/>
                  </a:cubicBezTo>
                  <a:cubicBezTo>
                    <a:pt x="155" y="150"/>
                    <a:pt x="155" y="150"/>
                    <a:pt x="155" y="150"/>
                  </a:cubicBezTo>
                  <a:cubicBezTo>
                    <a:pt x="155" y="150"/>
                    <a:pt x="155" y="150"/>
                    <a:pt x="155" y="150"/>
                  </a:cubicBezTo>
                  <a:cubicBezTo>
                    <a:pt x="155" y="151"/>
                    <a:pt x="155" y="151"/>
                    <a:pt x="155" y="151"/>
                  </a:cubicBezTo>
                  <a:cubicBezTo>
                    <a:pt x="155" y="151"/>
                    <a:pt x="155" y="151"/>
                    <a:pt x="155" y="151"/>
                  </a:cubicBezTo>
                  <a:cubicBezTo>
                    <a:pt x="155" y="152"/>
                    <a:pt x="155" y="152"/>
                    <a:pt x="155" y="152"/>
                  </a:cubicBezTo>
                  <a:cubicBezTo>
                    <a:pt x="155" y="152"/>
                    <a:pt x="155" y="152"/>
                    <a:pt x="155" y="152"/>
                  </a:cubicBezTo>
                  <a:cubicBezTo>
                    <a:pt x="156" y="152"/>
                    <a:pt x="156" y="152"/>
                    <a:pt x="156" y="152"/>
                  </a:cubicBezTo>
                  <a:cubicBezTo>
                    <a:pt x="156" y="152"/>
                    <a:pt x="156" y="152"/>
                    <a:pt x="156" y="152"/>
                  </a:cubicBezTo>
                  <a:cubicBezTo>
                    <a:pt x="157" y="151"/>
                    <a:pt x="157" y="151"/>
                    <a:pt x="157" y="151"/>
                  </a:cubicBezTo>
                  <a:cubicBezTo>
                    <a:pt x="157" y="151"/>
                    <a:pt x="157" y="151"/>
                    <a:pt x="157" y="151"/>
                  </a:cubicBezTo>
                  <a:cubicBezTo>
                    <a:pt x="156" y="150"/>
                    <a:pt x="156" y="150"/>
                    <a:pt x="156" y="150"/>
                  </a:cubicBezTo>
                  <a:cubicBezTo>
                    <a:pt x="156" y="149"/>
                    <a:pt x="156" y="149"/>
                    <a:pt x="156" y="149"/>
                  </a:cubicBezTo>
                  <a:cubicBezTo>
                    <a:pt x="157" y="149"/>
                    <a:pt x="157" y="149"/>
                    <a:pt x="157" y="149"/>
                  </a:cubicBezTo>
                  <a:cubicBezTo>
                    <a:pt x="157" y="149"/>
                    <a:pt x="157" y="149"/>
                    <a:pt x="157" y="149"/>
                  </a:cubicBezTo>
                  <a:cubicBezTo>
                    <a:pt x="156" y="148"/>
                    <a:pt x="156" y="148"/>
                    <a:pt x="156" y="148"/>
                  </a:cubicBezTo>
                  <a:cubicBezTo>
                    <a:pt x="156" y="148"/>
                    <a:pt x="156" y="148"/>
                    <a:pt x="156" y="148"/>
                  </a:cubicBezTo>
                  <a:cubicBezTo>
                    <a:pt x="157" y="146"/>
                    <a:pt x="157" y="146"/>
                    <a:pt x="157" y="146"/>
                  </a:cubicBezTo>
                  <a:cubicBezTo>
                    <a:pt x="157" y="144"/>
                    <a:pt x="157" y="144"/>
                    <a:pt x="157" y="144"/>
                  </a:cubicBezTo>
                  <a:cubicBezTo>
                    <a:pt x="157" y="144"/>
                    <a:pt x="157" y="144"/>
                    <a:pt x="157" y="144"/>
                  </a:cubicBezTo>
                  <a:cubicBezTo>
                    <a:pt x="157" y="143"/>
                    <a:pt x="157" y="143"/>
                    <a:pt x="157" y="143"/>
                  </a:cubicBezTo>
                  <a:cubicBezTo>
                    <a:pt x="158" y="143"/>
                    <a:pt x="158" y="143"/>
                    <a:pt x="158" y="143"/>
                  </a:cubicBezTo>
                  <a:cubicBezTo>
                    <a:pt x="159" y="142"/>
                    <a:pt x="159" y="142"/>
                    <a:pt x="159" y="142"/>
                  </a:cubicBezTo>
                  <a:cubicBezTo>
                    <a:pt x="159" y="142"/>
                    <a:pt x="159" y="142"/>
                    <a:pt x="159" y="142"/>
                  </a:cubicBezTo>
                  <a:cubicBezTo>
                    <a:pt x="160" y="142"/>
                    <a:pt x="160" y="142"/>
                    <a:pt x="160" y="142"/>
                  </a:cubicBezTo>
                  <a:cubicBezTo>
                    <a:pt x="160" y="142"/>
                    <a:pt x="160" y="142"/>
                    <a:pt x="160" y="142"/>
                  </a:cubicBezTo>
                  <a:cubicBezTo>
                    <a:pt x="161" y="142"/>
                    <a:pt x="161" y="142"/>
                    <a:pt x="161" y="142"/>
                  </a:cubicBezTo>
                  <a:cubicBezTo>
                    <a:pt x="161" y="142"/>
                    <a:pt x="161" y="142"/>
                    <a:pt x="161" y="142"/>
                  </a:cubicBezTo>
                  <a:cubicBezTo>
                    <a:pt x="162" y="141"/>
                    <a:pt x="162" y="141"/>
                    <a:pt x="162" y="141"/>
                  </a:cubicBezTo>
                  <a:cubicBezTo>
                    <a:pt x="162" y="141"/>
                    <a:pt x="162" y="141"/>
                    <a:pt x="162" y="141"/>
                  </a:cubicBezTo>
                  <a:cubicBezTo>
                    <a:pt x="162" y="142"/>
                    <a:pt x="162" y="142"/>
                    <a:pt x="162" y="142"/>
                  </a:cubicBezTo>
                  <a:cubicBezTo>
                    <a:pt x="163" y="141"/>
                    <a:pt x="163" y="141"/>
                    <a:pt x="163" y="141"/>
                  </a:cubicBezTo>
                  <a:cubicBezTo>
                    <a:pt x="164" y="141"/>
                    <a:pt x="164" y="141"/>
                    <a:pt x="164" y="141"/>
                  </a:cubicBezTo>
                  <a:cubicBezTo>
                    <a:pt x="164" y="140"/>
                    <a:pt x="164" y="140"/>
                    <a:pt x="164" y="140"/>
                  </a:cubicBezTo>
                  <a:cubicBezTo>
                    <a:pt x="164" y="140"/>
                    <a:pt x="164" y="140"/>
                    <a:pt x="164" y="140"/>
                  </a:cubicBezTo>
                  <a:cubicBezTo>
                    <a:pt x="165" y="141"/>
                    <a:pt x="165" y="141"/>
                    <a:pt x="165" y="141"/>
                  </a:cubicBezTo>
                  <a:cubicBezTo>
                    <a:pt x="165" y="141"/>
                    <a:pt x="165" y="141"/>
                    <a:pt x="165" y="141"/>
                  </a:cubicBezTo>
                  <a:cubicBezTo>
                    <a:pt x="165" y="142"/>
                    <a:pt x="165" y="142"/>
                    <a:pt x="165" y="142"/>
                  </a:cubicBezTo>
                  <a:cubicBezTo>
                    <a:pt x="165" y="141"/>
                    <a:pt x="165" y="141"/>
                    <a:pt x="165" y="141"/>
                  </a:cubicBezTo>
                  <a:cubicBezTo>
                    <a:pt x="165" y="140"/>
                    <a:pt x="165" y="140"/>
                    <a:pt x="165" y="140"/>
                  </a:cubicBezTo>
                  <a:cubicBezTo>
                    <a:pt x="166" y="139"/>
                    <a:pt x="166" y="139"/>
                    <a:pt x="166" y="139"/>
                  </a:cubicBezTo>
                  <a:cubicBezTo>
                    <a:pt x="166" y="139"/>
                    <a:pt x="166" y="139"/>
                    <a:pt x="166" y="139"/>
                  </a:cubicBezTo>
                  <a:cubicBezTo>
                    <a:pt x="167" y="139"/>
                    <a:pt x="167" y="139"/>
                    <a:pt x="167" y="139"/>
                  </a:cubicBezTo>
                  <a:cubicBezTo>
                    <a:pt x="168" y="139"/>
                    <a:pt x="168" y="139"/>
                    <a:pt x="168" y="139"/>
                  </a:cubicBezTo>
                  <a:cubicBezTo>
                    <a:pt x="168" y="139"/>
                    <a:pt x="168" y="139"/>
                    <a:pt x="168" y="139"/>
                  </a:cubicBezTo>
                  <a:cubicBezTo>
                    <a:pt x="169" y="139"/>
                    <a:pt x="169" y="139"/>
                    <a:pt x="169" y="139"/>
                  </a:cubicBezTo>
                  <a:cubicBezTo>
                    <a:pt x="170" y="138"/>
                    <a:pt x="170" y="138"/>
                    <a:pt x="170" y="138"/>
                  </a:cubicBezTo>
                  <a:cubicBezTo>
                    <a:pt x="169" y="138"/>
                    <a:pt x="169" y="138"/>
                    <a:pt x="169" y="138"/>
                  </a:cubicBezTo>
                  <a:cubicBezTo>
                    <a:pt x="170" y="137"/>
                    <a:pt x="170" y="137"/>
                    <a:pt x="170" y="137"/>
                  </a:cubicBezTo>
                  <a:cubicBezTo>
                    <a:pt x="169" y="137"/>
                    <a:pt x="169" y="137"/>
                    <a:pt x="169" y="137"/>
                  </a:cubicBezTo>
                  <a:cubicBezTo>
                    <a:pt x="169" y="137"/>
                    <a:pt x="169" y="137"/>
                    <a:pt x="169" y="137"/>
                  </a:cubicBezTo>
                  <a:cubicBezTo>
                    <a:pt x="168" y="137"/>
                    <a:pt x="168" y="137"/>
                    <a:pt x="168" y="137"/>
                  </a:cubicBezTo>
                  <a:cubicBezTo>
                    <a:pt x="166" y="138"/>
                    <a:pt x="166" y="138"/>
                    <a:pt x="166" y="138"/>
                  </a:cubicBezTo>
                  <a:cubicBezTo>
                    <a:pt x="166" y="138"/>
                    <a:pt x="166" y="138"/>
                    <a:pt x="166" y="138"/>
                  </a:cubicBezTo>
                  <a:cubicBezTo>
                    <a:pt x="166" y="138"/>
                    <a:pt x="166" y="138"/>
                    <a:pt x="166" y="138"/>
                  </a:cubicBezTo>
                  <a:cubicBezTo>
                    <a:pt x="165" y="138"/>
                    <a:pt x="165" y="138"/>
                    <a:pt x="165" y="138"/>
                  </a:cubicBezTo>
                  <a:cubicBezTo>
                    <a:pt x="165" y="139"/>
                    <a:pt x="165" y="139"/>
                    <a:pt x="165" y="139"/>
                  </a:cubicBezTo>
                  <a:cubicBezTo>
                    <a:pt x="165" y="139"/>
                    <a:pt x="165" y="139"/>
                    <a:pt x="165" y="139"/>
                  </a:cubicBezTo>
                  <a:cubicBezTo>
                    <a:pt x="164" y="138"/>
                    <a:pt x="164" y="138"/>
                    <a:pt x="164" y="138"/>
                  </a:cubicBezTo>
                  <a:cubicBezTo>
                    <a:pt x="164" y="138"/>
                    <a:pt x="164" y="138"/>
                    <a:pt x="164" y="138"/>
                  </a:cubicBezTo>
                  <a:cubicBezTo>
                    <a:pt x="164" y="138"/>
                    <a:pt x="164" y="138"/>
                    <a:pt x="164" y="138"/>
                  </a:cubicBezTo>
                  <a:cubicBezTo>
                    <a:pt x="163" y="139"/>
                    <a:pt x="163" y="139"/>
                    <a:pt x="163" y="139"/>
                  </a:cubicBezTo>
                  <a:cubicBezTo>
                    <a:pt x="163" y="139"/>
                    <a:pt x="163" y="139"/>
                    <a:pt x="163" y="139"/>
                  </a:cubicBezTo>
                  <a:cubicBezTo>
                    <a:pt x="162" y="138"/>
                    <a:pt x="162" y="138"/>
                    <a:pt x="162" y="138"/>
                  </a:cubicBezTo>
                  <a:cubicBezTo>
                    <a:pt x="161" y="138"/>
                    <a:pt x="161" y="138"/>
                    <a:pt x="161" y="138"/>
                  </a:cubicBezTo>
                  <a:cubicBezTo>
                    <a:pt x="161" y="138"/>
                    <a:pt x="161" y="138"/>
                    <a:pt x="161" y="138"/>
                  </a:cubicBezTo>
                  <a:cubicBezTo>
                    <a:pt x="161" y="138"/>
                    <a:pt x="161" y="138"/>
                    <a:pt x="161" y="138"/>
                  </a:cubicBezTo>
                  <a:cubicBezTo>
                    <a:pt x="161" y="139"/>
                    <a:pt x="161" y="139"/>
                    <a:pt x="161" y="139"/>
                  </a:cubicBezTo>
                  <a:cubicBezTo>
                    <a:pt x="161" y="139"/>
                    <a:pt x="161" y="139"/>
                    <a:pt x="161" y="139"/>
                  </a:cubicBezTo>
                  <a:cubicBezTo>
                    <a:pt x="161" y="140"/>
                    <a:pt x="161" y="140"/>
                    <a:pt x="161" y="140"/>
                  </a:cubicBezTo>
                  <a:cubicBezTo>
                    <a:pt x="160" y="140"/>
                    <a:pt x="160" y="140"/>
                    <a:pt x="160" y="140"/>
                  </a:cubicBezTo>
                  <a:cubicBezTo>
                    <a:pt x="160" y="140"/>
                    <a:pt x="160" y="140"/>
                    <a:pt x="160" y="140"/>
                  </a:cubicBezTo>
                  <a:cubicBezTo>
                    <a:pt x="159" y="139"/>
                    <a:pt x="159" y="139"/>
                    <a:pt x="159" y="139"/>
                  </a:cubicBezTo>
                  <a:cubicBezTo>
                    <a:pt x="159" y="139"/>
                    <a:pt x="159" y="139"/>
                    <a:pt x="159" y="139"/>
                  </a:cubicBezTo>
                  <a:cubicBezTo>
                    <a:pt x="159" y="139"/>
                    <a:pt x="159" y="139"/>
                    <a:pt x="159" y="139"/>
                  </a:cubicBezTo>
                  <a:cubicBezTo>
                    <a:pt x="159" y="138"/>
                    <a:pt x="159" y="138"/>
                    <a:pt x="159" y="138"/>
                  </a:cubicBezTo>
                  <a:cubicBezTo>
                    <a:pt x="159" y="138"/>
                    <a:pt x="159" y="138"/>
                    <a:pt x="159" y="138"/>
                  </a:cubicBezTo>
                  <a:cubicBezTo>
                    <a:pt x="159" y="138"/>
                    <a:pt x="159" y="138"/>
                    <a:pt x="159" y="138"/>
                  </a:cubicBezTo>
                  <a:cubicBezTo>
                    <a:pt x="158" y="138"/>
                    <a:pt x="158" y="138"/>
                    <a:pt x="158" y="138"/>
                  </a:cubicBezTo>
                  <a:cubicBezTo>
                    <a:pt x="158" y="137"/>
                    <a:pt x="158" y="137"/>
                    <a:pt x="158" y="137"/>
                  </a:cubicBezTo>
                  <a:cubicBezTo>
                    <a:pt x="159" y="137"/>
                    <a:pt x="159" y="137"/>
                    <a:pt x="159" y="137"/>
                  </a:cubicBezTo>
                  <a:cubicBezTo>
                    <a:pt x="160" y="135"/>
                    <a:pt x="160" y="135"/>
                    <a:pt x="160" y="135"/>
                  </a:cubicBezTo>
                  <a:cubicBezTo>
                    <a:pt x="161" y="135"/>
                    <a:pt x="161" y="135"/>
                    <a:pt x="161" y="135"/>
                  </a:cubicBezTo>
                  <a:cubicBezTo>
                    <a:pt x="162" y="136"/>
                    <a:pt x="162" y="136"/>
                    <a:pt x="162" y="136"/>
                  </a:cubicBezTo>
                  <a:cubicBezTo>
                    <a:pt x="165" y="135"/>
                    <a:pt x="165" y="135"/>
                    <a:pt x="165" y="135"/>
                  </a:cubicBezTo>
                  <a:cubicBezTo>
                    <a:pt x="167" y="135"/>
                    <a:pt x="167" y="135"/>
                    <a:pt x="167" y="135"/>
                  </a:cubicBezTo>
                  <a:cubicBezTo>
                    <a:pt x="168" y="135"/>
                    <a:pt x="168" y="135"/>
                    <a:pt x="168" y="135"/>
                  </a:cubicBezTo>
                  <a:cubicBezTo>
                    <a:pt x="169" y="135"/>
                    <a:pt x="169" y="135"/>
                    <a:pt x="169" y="135"/>
                  </a:cubicBezTo>
                  <a:cubicBezTo>
                    <a:pt x="170" y="135"/>
                    <a:pt x="170" y="135"/>
                    <a:pt x="170" y="135"/>
                  </a:cubicBezTo>
                  <a:cubicBezTo>
                    <a:pt x="170" y="136"/>
                    <a:pt x="170" y="136"/>
                    <a:pt x="170" y="136"/>
                  </a:cubicBezTo>
                  <a:cubicBezTo>
                    <a:pt x="170" y="136"/>
                    <a:pt x="170" y="136"/>
                    <a:pt x="170" y="136"/>
                  </a:cubicBezTo>
                  <a:cubicBezTo>
                    <a:pt x="171" y="136"/>
                    <a:pt x="171" y="136"/>
                    <a:pt x="171" y="136"/>
                  </a:cubicBezTo>
                  <a:cubicBezTo>
                    <a:pt x="171" y="138"/>
                    <a:pt x="171" y="138"/>
                    <a:pt x="171" y="138"/>
                  </a:cubicBezTo>
                  <a:cubicBezTo>
                    <a:pt x="170" y="138"/>
                    <a:pt x="170" y="138"/>
                    <a:pt x="170" y="138"/>
                  </a:cubicBezTo>
                  <a:cubicBezTo>
                    <a:pt x="171" y="139"/>
                    <a:pt x="171" y="139"/>
                    <a:pt x="171" y="139"/>
                  </a:cubicBezTo>
                  <a:cubicBezTo>
                    <a:pt x="171" y="139"/>
                    <a:pt x="171" y="139"/>
                    <a:pt x="171" y="139"/>
                  </a:cubicBezTo>
                  <a:cubicBezTo>
                    <a:pt x="170" y="139"/>
                    <a:pt x="170" y="139"/>
                    <a:pt x="170" y="139"/>
                  </a:cubicBezTo>
                  <a:cubicBezTo>
                    <a:pt x="170" y="140"/>
                    <a:pt x="170" y="140"/>
                    <a:pt x="170" y="140"/>
                  </a:cubicBezTo>
                  <a:cubicBezTo>
                    <a:pt x="170" y="140"/>
                    <a:pt x="170" y="140"/>
                    <a:pt x="170" y="140"/>
                  </a:cubicBezTo>
                  <a:cubicBezTo>
                    <a:pt x="171" y="141"/>
                    <a:pt x="171" y="141"/>
                    <a:pt x="171" y="141"/>
                  </a:cubicBezTo>
                  <a:cubicBezTo>
                    <a:pt x="171" y="141"/>
                    <a:pt x="171" y="141"/>
                    <a:pt x="171" y="141"/>
                  </a:cubicBezTo>
                  <a:cubicBezTo>
                    <a:pt x="172" y="142"/>
                    <a:pt x="172" y="142"/>
                    <a:pt x="172" y="142"/>
                  </a:cubicBezTo>
                  <a:cubicBezTo>
                    <a:pt x="172" y="142"/>
                    <a:pt x="172" y="142"/>
                    <a:pt x="172" y="142"/>
                  </a:cubicBezTo>
                  <a:cubicBezTo>
                    <a:pt x="171" y="143"/>
                    <a:pt x="171" y="143"/>
                    <a:pt x="171" y="143"/>
                  </a:cubicBezTo>
                  <a:cubicBezTo>
                    <a:pt x="171" y="143"/>
                    <a:pt x="171" y="143"/>
                    <a:pt x="171" y="143"/>
                  </a:cubicBezTo>
                  <a:cubicBezTo>
                    <a:pt x="171" y="144"/>
                    <a:pt x="171" y="144"/>
                    <a:pt x="171" y="144"/>
                  </a:cubicBezTo>
                  <a:cubicBezTo>
                    <a:pt x="172" y="144"/>
                    <a:pt x="172" y="144"/>
                    <a:pt x="172" y="144"/>
                  </a:cubicBezTo>
                  <a:cubicBezTo>
                    <a:pt x="172" y="144"/>
                    <a:pt x="172" y="144"/>
                    <a:pt x="172" y="144"/>
                  </a:cubicBezTo>
                  <a:cubicBezTo>
                    <a:pt x="172" y="144"/>
                    <a:pt x="172" y="144"/>
                    <a:pt x="172" y="144"/>
                  </a:cubicBezTo>
                  <a:cubicBezTo>
                    <a:pt x="173" y="144"/>
                    <a:pt x="173" y="144"/>
                    <a:pt x="173" y="144"/>
                  </a:cubicBezTo>
                  <a:cubicBezTo>
                    <a:pt x="173" y="145"/>
                    <a:pt x="173" y="145"/>
                    <a:pt x="173" y="145"/>
                  </a:cubicBezTo>
                  <a:cubicBezTo>
                    <a:pt x="174" y="145"/>
                    <a:pt x="174" y="145"/>
                    <a:pt x="174" y="145"/>
                  </a:cubicBezTo>
                  <a:cubicBezTo>
                    <a:pt x="175" y="144"/>
                    <a:pt x="175" y="144"/>
                    <a:pt x="175" y="144"/>
                  </a:cubicBezTo>
                  <a:cubicBezTo>
                    <a:pt x="175" y="145"/>
                    <a:pt x="175" y="145"/>
                    <a:pt x="175" y="145"/>
                  </a:cubicBezTo>
                  <a:cubicBezTo>
                    <a:pt x="175" y="145"/>
                    <a:pt x="175" y="145"/>
                    <a:pt x="175" y="145"/>
                  </a:cubicBezTo>
                  <a:cubicBezTo>
                    <a:pt x="176" y="145"/>
                    <a:pt x="176" y="145"/>
                    <a:pt x="176" y="145"/>
                  </a:cubicBezTo>
                  <a:cubicBezTo>
                    <a:pt x="176" y="145"/>
                    <a:pt x="176" y="145"/>
                    <a:pt x="176" y="145"/>
                  </a:cubicBezTo>
                  <a:cubicBezTo>
                    <a:pt x="176" y="146"/>
                    <a:pt x="176" y="146"/>
                    <a:pt x="176" y="146"/>
                  </a:cubicBezTo>
                  <a:cubicBezTo>
                    <a:pt x="176" y="146"/>
                    <a:pt x="176" y="146"/>
                    <a:pt x="176" y="146"/>
                  </a:cubicBezTo>
                  <a:cubicBezTo>
                    <a:pt x="176" y="147"/>
                    <a:pt x="176" y="147"/>
                    <a:pt x="176" y="147"/>
                  </a:cubicBezTo>
                  <a:cubicBezTo>
                    <a:pt x="177" y="147"/>
                    <a:pt x="177" y="147"/>
                    <a:pt x="177" y="147"/>
                  </a:cubicBezTo>
                  <a:cubicBezTo>
                    <a:pt x="177" y="147"/>
                    <a:pt x="177" y="147"/>
                    <a:pt x="177" y="147"/>
                  </a:cubicBezTo>
                  <a:cubicBezTo>
                    <a:pt x="178" y="148"/>
                    <a:pt x="178" y="148"/>
                    <a:pt x="178" y="148"/>
                  </a:cubicBezTo>
                  <a:cubicBezTo>
                    <a:pt x="178" y="149"/>
                    <a:pt x="178" y="149"/>
                    <a:pt x="178" y="149"/>
                  </a:cubicBezTo>
                  <a:cubicBezTo>
                    <a:pt x="179" y="148"/>
                    <a:pt x="179" y="148"/>
                    <a:pt x="179" y="148"/>
                  </a:cubicBezTo>
                  <a:cubicBezTo>
                    <a:pt x="179" y="148"/>
                    <a:pt x="179" y="148"/>
                    <a:pt x="179" y="148"/>
                  </a:cubicBezTo>
                  <a:cubicBezTo>
                    <a:pt x="179" y="149"/>
                    <a:pt x="179" y="149"/>
                    <a:pt x="179" y="149"/>
                  </a:cubicBezTo>
                  <a:cubicBezTo>
                    <a:pt x="180" y="149"/>
                    <a:pt x="180" y="149"/>
                    <a:pt x="180" y="149"/>
                  </a:cubicBezTo>
                  <a:cubicBezTo>
                    <a:pt x="181" y="150"/>
                    <a:pt x="181" y="150"/>
                    <a:pt x="181" y="150"/>
                  </a:cubicBezTo>
                  <a:cubicBezTo>
                    <a:pt x="182" y="149"/>
                    <a:pt x="182" y="149"/>
                    <a:pt x="182" y="149"/>
                  </a:cubicBezTo>
                  <a:cubicBezTo>
                    <a:pt x="183" y="150"/>
                    <a:pt x="183" y="150"/>
                    <a:pt x="183" y="150"/>
                  </a:cubicBezTo>
                  <a:cubicBezTo>
                    <a:pt x="183" y="149"/>
                    <a:pt x="183" y="149"/>
                    <a:pt x="183" y="149"/>
                  </a:cubicBezTo>
                  <a:cubicBezTo>
                    <a:pt x="185" y="148"/>
                    <a:pt x="185" y="148"/>
                    <a:pt x="185" y="148"/>
                  </a:cubicBezTo>
                  <a:cubicBezTo>
                    <a:pt x="185" y="148"/>
                    <a:pt x="185" y="148"/>
                    <a:pt x="185" y="148"/>
                  </a:cubicBezTo>
                  <a:cubicBezTo>
                    <a:pt x="185" y="149"/>
                    <a:pt x="185" y="149"/>
                    <a:pt x="185" y="149"/>
                  </a:cubicBezTo>
                  <a:cubicBezTo>
                    <a:pt x="187" y="149"/>
                    <a:pt x="187" y="149"/>
                    <a:pt x="187" y="149"/>
                  </a:cubicBezTo>
                  <a:cubicBezTo>
                    <a:pt x="188" y="150"/>
                    <a:pt x="188" y="150"/>
                    <a:pt x="188" y="150"/>
                  </a:cubicBezTo>
                  <a:cubicBezTo>
                    <a:pt x="189" y="150"/>
                    <a:pt x="189" y="150"/>
                    <a:pt x="189" y="150"/>
                  </a:cubicBezTo>
                  <a:cubicBezTo>
                    <a:pt x="190" y="150"/>
                    <a:pt x="190" y="150"/>
                    <a:pt x="190" y="150"/>
                  </a:cubicBezTo>
                  <a:cubicBezTo>
                    <a:pt x="190" y="150"/>
                    <a:pt x="190" y="150"/>
                    <a:pt x="190" y="150"/>
                  </a:cubicBezTo>
                  <a:cubicBezTo>
                    <a:pt x="192" y="150"/>
                    <a:pt x="192" y="150"/>
                    <a:pt x="192" y="150"/>
                  </a:cubicBezTo>
                  <a:cubicBezTo>
                    <a:pt x="192" y="151"/>
                    <a:pt x="192" y="151"/>
                    <a:pt x="192" y="151"/>
                  </a:cubicBezTo>
                  <a:cubicBezTo>
                    <a:pt x="193" y="150"/>
                    <a:pt x="193" y="150"/>
                    <a:pt x="193" y="150"/>
                  </a:cubicBezTo>
                  <a:cubicBezTo>
                    <a:pt x="193" y="149"/>
                    <a:pt x="193" y="149"/>
                    <a:pt x="193" y="149"/>
                  </a:cubicBezTo>
                  <a:cubicBezTo>
                    <a:pt x="192" y="149"/>
                    <a:pt x="192" y="149"/>
                    <a:pt x="192" y="149"/>
                  </a:cubicBezTo>
                  <a:cubicBezTo>
                    <a:pt x="192" y="148"/>
                    <a:pt x="192" y="148"/>
                    <a:pt x="192" y="148"/>
                  </a:cubicBezTo>
                  <a:cubicBezTo>
                    <a:pt x="192" y="147"/>
                    <a:pt x="192" y="147"/>
                    <a:pt x="192" y="147"/>
                  </a:cubicBezTo>
                  <a:cubicBezTo>
                    <a:pt x="192" y="147"/>
                    <a:pt x="192" y="147"/>
                    <a:pt x="192" y="147"/>
                  </a:cubicBezTo>
                  <a:cubicBezTo>
                    <a:pt x="193" y="149"/>
                    <a:pt x="193" y="149"/>
                    <a:pt x="193" y="149"/>
                  </a:cubicBezTo>
                  <a:cubicBezTo>
                    <a:pt x="193" y="150"/>
                    <a:pt x="193" y="150"/>
                    <a:pt x="193" y="150"/>
                  </a:cubicBezTo>
                  <a:cubicBezTo>
                    <a:pt x="194" y="151"/>
                    <a:pt x="194" y="151"/>
                    <a:pt x="194" y="151"/>
                  </a:cubicBezTo>
                  <a:cubicBezTo>
                    <a:pt x="195" y="151"/>
                    <a:pt x="195" y="151"/>
                    <a:pt x="195" y="151"/>
                  </a:cubicBezTo>
                  <a:cubicBezTo>
                    <a:pt x="195" y="152"/>
                    <a:pt x="195" y="152"/>
                    <a:pt x="195" y="152"/>
                  </a:cubicBezTo>
                  <a:cubicBezTo>
                    <a:pt x="195" y="151"/>
                    <a:pt x="195" y="151"/>
                    <a:pt x="195" y="151"/>
                  </a:cubicBezTo>
                  <a:cubicBezTo>
                    <a:pt x="195" y="150"/>
                    <a:pt x="195" y="150"/>
                    <a:pt x="195" y="150"/>
                  </a:cubicBezTo>
                  <a:cubicBezTo>
                    <a:pt x="194" y="150"/>
                    <a:pt x="194" y="150"/>
                    <a:pt x="194" y="150"/>
                  </a:cubicBezTo>
                  <a:cubicBezTo>
                    <a:pt x="193" y="149"/>
                    <a:pt x="193" y="149"/>
                    <a:pt x="193" y="149"/>
                  </a:cubicBezTo>
                  <a:cubicBezTo>
                    <a:pt x="193" y="147"/>
                    <a:pt x="193" y="147"/>
                    <a:pt x="193" y="147"/>
                  </a:cubicBezTo>
                  <a:cubicBezTo>
                    <a:pt x="193" y="146"/>
                    <a:pt x="193" y="146"/>
                    <a:pt x="193" y="146"/>
                  </a:cubicBezTo>
                  <a:cubicBezTo>
                    <a:pt x="194" y="147"/>
                    <a:pt x="194" y="147"/>
                    <a:pt x="194" y="147"/>
                  </a:cubicBezTo>
                  <a:cubicBezTo>
                    <a:pt x="194" y="147"/>
                    <a:pt x="194" y="147"/>
                    <a:pt x="194" y="147"/>
                  </a:cubicBezTo>
                  <a:cubicBezTo>
                    <a:pt x="194" y="147"/>
                    <a:pt x="194" y="147"/>
                    <a:pt x="194" y="147"/>
                  </a:cubicBezTo>
                  <a:cubicBezTo>
                    <a:pt x="194" y="147"/>
                    <a:pt x="194" y="147"/>
                    <a:pt x="194" y="147"/>
                  </a:cubicBezTo>
                  <a:cubicBezTo>
                    <a:pt x="194" y="146"/>
                    <a:pt x="194" y="146"/>
                    <a:pt x="194" y="146"/>
                  </a:cubicBezTo>
                  <a:cubicBezTo>
                    <a:pt x="194" y="146"/>
                    <a:pt x="194" y="146"/>
                    <a:pt x="194" y="146"/>
                  </a:cubicBezTo>
                  <a:cubicBezTo>
                    <a:pt x="194" y="145"/>
                    <a:pt x="194" y="145"/>
                    <a:pt x="194" y="145"/>
                  </a:cubicBezTo>
                  <a:cubicBezTo>
                    <a:pt x="194" y="145"/>
                    <a:pt x="194" y="145"/>
                    <a:pt x="194" y="145"/>
                  </a:cubicBezTo>
                  <a:cubicBezTo>
                    <a:pt x="194" y="144"/>
                    <a:pt x="194" y="144"/>
                    <a:pt x="194" y="144"/>
                  </a:cubicBezTo>
                  <a:cubicBezTo>
                    <a:pt x="195" y="144"/>
                    <a:pt x="195" y="144"/>
                    <a:pt x="195" y="144"/>
                  </a:cubicBezTo>
                  <a:cubicBezTo>
                    <a:pt x="195" y="145"/>
                    <a:pt x="195" y="145"/>
                    <a:pt x="195" y="145"/>
                  </a:cubicBezTo>
                  <a:cubicBezTo>
                    <a:pt x="195" y="146"/>
                    <a:pt x="195" y="146"/>
                    <a:pt x="195" y="146"/>
                  </a:cubicBezTo>
                  <a:cubicBezTo>
                    <a:pt x="196" y="146"/>
                    <a:pt x="196" y="146"/>
                    <a:pt x="196" y="146"/>
                  </a:cubicBezTo>
                  <a:cubicBezTo>
                    <a:pt x="196" y="145"/>
                    <a:pt x="196" y="145"/>
                    <a:pt x="196" y="145"/>
                  </a:cubicBezTo>
                  <a:cubicBezTo>
                    <a:pt x="197" y="145"/>
                    <a:pt x="197" y="145"/>
                    <a:pt x="197" y="145"/>
                  </a:cubicBezTo>
                  <a:cubicBezTo>
                    <a:pt x="197" y="144"/>
                    <a:pt x="197" y="144"/>
                    <a:pt x="197" y="144"/>
                  </a:cubicBezTo>
                  <a:cubicBezTo>
                    <a:pt x="198" y="144"/>
                    <a:pt x="198" y="144"/>
                    <a:pt x="198" y="144"/>
                  </a:cubicBezTo>
                  <a:cubicBezTo>
                    <a:pt x="198" y="145"/>
                    <a:pt x="198" y="145"/>
                    <a:pt x="198" y="145"/>
                  </a:cubicBezTo>
                  <a:cubicBezTo>
                    <a:pt x="198" y="145"/>
                    <a:pt x="198" y="145"/>
                    <a:pt x="198" y="145"/>
                  </a:cubicBezTo>
                  <a:cubicBezTo>
                    <a:pt x="198" y="146"/>
                    <a:pt x="198" y="146"/>
                    <a:pt x="198" y="146"/>
                  </a:cubicBezTo>
                  <a:cubicBezTo>
                    <a:pt x="198" y="145"/>
                    <a:pt x="198" y="145"/>
                    <a:pt x="198" y="145"/>
                  </a:cubicBezTo>
                  <a:cubicBezTo>
                    <a:pt x="199" y="145"/>
                    <a:pt x="199" y="145"/>
                    <a:pt x="199" y="145"/>
                  </a:cubicBezTo>
                  <a:cubicBezTo>
                    <a:pt x="199" y="146"/>
                    <a:pt x="199" y="146"/>
                    <a:pt x="199" y="146"/>
                  </a:cubicBezTo>
                  <a:cubicBezTo>
                    <a:pt x="199" y="147"/>
                    <a:pt x="199" y="147"/>
                    <a:pt x="199" y="147"/>
                  </a:cubicBezTo>
                  <a:cubicBezTo>
                    <a:pt x="199" y="147"/>
                    <a:pt x="199" y="147"/>
                    <a:pt x="199" y="147"/>
                  </a:cubicBezTo>
                  <a:cubicBezTo>
                    <a:pt x="199" y="148"/>
                    <a:pt x="199" y="148"/>
                    <a:pt x="199" y="148"/>
                  </a:cubicBezTo>
                  <a:cubicBezTo>
                    <a:pt x="200" y="147"/>
                    <a:pt x="200" y="147"/>
                    <a:pt x="200" y="147"/>
                  </a:cubicBezTo>
                  <a:cubicBezTo>
                    <a:pt x="201" y="148"/>
                    <a:pt x="201" y="148"/>
                    <a:pt x="201" y="148"/>
                  </a:cubicBezTo>
                  <a:cubicBezTo>
                    <a:pt x="200" y="148"/>
                    <a:pt x="200" y="148"/>
                    <a:pt x="200" y="148"/>
                  </a:cubicBezTo>
                  <a:cubicBezTo>
                    <a:pt x="199" y="149"/>
                    <a:pt x="199" y="149"/>
                    <a:pt x="199" y="149"/>
                  </a:cubicBezTo>
                  <a:cubicBezTo>
                    <a:pt x="199" y="149"/>
                    <a:pt x="199" y="149"/>
                    <a:pt x="199" y="149"/>
                  </a:cubicBezTo>
                  <a:cubicBezTo>
                    <a:pt x="200" y="149"/>
                    <a:pt x="200" y="149"/>
                    <a:pt x="200" y="149"/>
                  </a:cubicBezTo>
                  <a:cubicBezTo>
                    <a:pt x="201" y="149"/>
                    <a:pt x="201" y="149"/>
                    <a:pt x="201" y="149"/>
                  </a:cubicBezTo>
                  <a:cubicBezTo>
                    <a:pt x="201" y="148"/>
                    <a:pt x="201" y="148"/>
                    <a:pt x="201" y="148"/>
                  </a:cubicBezTo>
                  <a:cubicBezTo>
                    <a:pt x="203" y="148"/>
                    <a:pt x="203" y="148"/>
                    <a:pt x="203" y="148"/>
                  </a:cubicBezTo>
                  <a:cubicBezTo>
                    <a:pt x="203" y="148"/>
                    <a:pt x="203" y="148"/>
                    <a:pt x="203" y="148"/>
                  </a:cubicBezTo>
                  <a:cubicBezTo>
                    <a:pt x="203" y="148"/>
                    <a:pt x="203" y="148"/>
                    <a:pt x="203" y="148"/>
                  </a:cubicBezTo>
                  <a:cubicBezTo>
                    <a:pt x="203" y="148"/>
                    <a:pt x="203" y="148"/>
                    <a:pt x="203" y="148"/>
                  </a:cubicBezTo>
                  <a:cubicBezTo>
                    <a:pt x="202" y="149"/>
                    <a:pt x="202" y="149"/>
                    <a:pt x="202" y="149"/>
                  </a:cubicBezTo>
                  <a:cubicBezTo>
                    <a:pt x="202" y="150"/>
                    <a:pt x="202" y="150"/>
                    <a:pt x="202" y="150"/>
                  </a:cubicBezTo>
                  <a:cubicBezTo>
                    <a:pt x="201" y="150"/>
                    <a:pt x="201" y="150"/>
                    <a:pt x="201" y="150"/>
                  </a:cubicBezTo>
                  <a:cubicBezTo>
                    <a:pt x="201" y="151"/>
                    <a:pt x="201" y="151"/>
                    <a:pt x="201" y="151"/>
                  </a:cubicBezTo>
                  <a:cubicBezTo>
                    <a:pt x="199" y="152"/>
                    <a:pt x="199" y="152"/>
                    <a:pt x="199" y="152"/>
                  </a:cubicBezTo>
                  <a:cubicBezTo>
                    <a:pt x="199" y="152"/>
                    <a:pt x="199" y="152"/>
                    <a:pt x="199" y="152"/>
                  </a:cubicBezTo>
                  <a:cubicBezTo>
                    <a:pt x="199" y="153"/>
                    <a:pt x="199" y="153"/>
                    <a:pt x="199" y="153"/>
                  </a:cubicBezTo>
                  <a:cubicBezTo>
                    <a:pt x="199" y="152"/>
                    <a:pt x="199" y="152"/>
                    <a:pt x="199" y="152"/>
                  </a:cubicBezTo>
                  <a:cubicBezTo>
                    <a:pt x="198" y="153"/>
                    <a:pt x="198" y="153"/>
                    <a:pt x="198" y="153"/>
                  </a:cubicBezTo>
                  <a:cubicBezTo>
                    <a:pt x="198" y="154"/>
                    <a:pt x="198" y="154"/>
                    <a:pt x="198" y="154"/>
                  </a:cubicBezTo>
                  <a:cubicBezTo>
                    <a:pt x="198" y="155"/>
                    <a:pt x="198" y="155"/>
                    <a:pt x="198" y="155"/>
                  </a:cubicBezTo>
                  <a:cubicBezTo>
                    <a:pt x="199" y="154"/>
                    <a:pt x="199" y="154"/>
                    <a:pt x="199" y="154"/>
                  </a:cubicBezTo>
                  <a:cubicBezTo>
                    <a:pt x="199" y="154"/>
                    <a:pt x="199" y="154"/>
                    <a:pt x="199" y="154"/>
                  </a:cubicBezTo>
                  <a:cubicBezTo>
                    <a:pt x="199" y="155"/>
                    <a:pt x="199" y="155"/>
                    <a:pt x="199" y="155"/>
                  </a:cubicBezTo>
                  <a:cubicBezTo>
                    <a:pt x="198" y="156"/>
                    <a:pt x="198" y="156"/>
                    <a:pt x="198" y="156"/>
                  </a:cubicBezTo>
                  <a:cubicBezTo>
                    <a:pt x="198" y="156"/>
                    <a:pt x="198" y="156"/>
                    <a:pt x="198" y="156"/>
                  </a:cubicBezTo>
                  <a:cubicBezTo>
                    <a:pt x="199" y="156"/>
                    <a:pt x="199" y="156"/>
                    <a:pt x="199" y="156"/>
                  </a:cubicBezTo>
                  <a:cubicBezTo>
                    <a:pt x="200" y="155"/>
                    <a:pt x="200" y="155"/>
                    <a:pt x="200" y="155"/>
                  </a:cubicBezTo>
                  <a:cubicBezTo>
                    <a:pt x="201" y="155"/>
                    <a:pt x="201" y="155"/>
                    <a:pt x="201" y="155"/>
                  </a:cubicBezTo>
                  <a:cubicBezTo>
                    <a:pt x="200" y="156"/>
                    <a:pt x="200" y="156"/>
                    <a:pt x="200" y="156"/>
                  </a:cubicBezTo>
                  <a:cubicBezTo>
                    <a:pt x="200" y="157"/>
                    <a:pt x="200" y="157"/>
                    <a:pt x="200" y="157"/>
                  </a:cubicBezTo>
                  <a:cubicBezTo>
                    <a:pt x="200" y="157"/>
                    <a:pt x="200" y="157"/>
                    <a:pt x="200" y="157"/>
                  </a:cubicBezTo>
                  <a:cubicBezTo>
                    <a:pt x="201" y="156"/>
                    <a:pt x="201" y="156"/>
                    <a:pt x="201" y="156"/>
                  </a:cubicBezTo>
                  <a:cubicBezTo>
                    <a:pt x="200" y="157"/>
                    <a:pt x="200" y="157"/>
                    <a:pt x="200" y="157"/>
                  </a:cubicBezTo>
                  <a:cubicBezTo>
                    <a:pt x="200" y="158"/>
                    <a:pt x="200" y="158"/>
                    <a:pt x="200" y="158"/>
                  </a:cubicBezTo>
                  <a:cubicBezTo>
                    <a:pt x="200" y="159"/>
                    <a:pt x="200" y="159"/>
                    <a:pt x="200" y="159"/>
                  </a:cubicBezTo>
                  <a:cubicBezTo>
                    <a:pt x="199" y="158"/>
                    <a:pt x="199" y="158"/>
                    <a:pt x="199" y="158"/>
                  </a:cubicBezTo>
                  <a:cubicBezTo>
                    <a:pt x="198" y="157"/>
                    <a:pt x="198" y="157"/>
                    <a:pt x="198" y="157"/>
                  </a:cubicBezTo>
                  <a:cubicBezTo>
                    <a:pt x="197" y="158"/>
                    <a:pt x="197" y="158"/>
                    <a:pt x="197" y="158"/>
                  </a:cubicBezTo>
                  <a:cubicBezTo>
                    <a:pt x="197" y="157"/>
                    <a:pt x="197" y="157"/>
                    <a:pt x="197" y="157"/>
                  </a:cubicBezTo>
                  <a:cubicBezTo>
                    <a:pt x="197" y="157"/>
                    <a:pt x="197" y="157"/>
                    <a:pt x="197" y="157"/>
                  </a:cubicBezTo>
                  <a:cubicBezTo>
                    <a:pt x="196" y="158"/>
                    <a:pt x="196" y="158"/>
                    <a:pt x="196" y="158"/>
                  </a:cubicBezTo>
                  <a:cubicBezTo>
                    <a:pt x="197" y="159"/>
                    <a:pt x="197" y="159"/>
                    <a:pt x="197" y="159"/>
                  </a:cubicBezTo>
                  <a:cubicBezTo>
                    <a:pt x="197" y="160"/>
                    <a:pt x="197" y="160"/>
                    <a:pt x="197" y="160"/>
                  </a:cubicBezTo>
                  <a:cubicBezTo>
                    <a:pt x="197" y="162"/>
                    <a:pt x="197" y="162"/>
                    <a:pt x="197" y="162"/>
                  </a:cubicBezTo>
                  <a:cubicBezTo>
                    <a:pt x="198" y="160"/>
                    <a:pt x="198" y="160"/>
                    <a:pt x="198" y="160"/>
                  </a:cubicBezTo>
                  <a:cubicBezTo>
                    <a:pt x="197" y="159"/>
                    <a:pt x="197" y="159"/>
                    <a:pt x="197" y="159"/>
                  </a:cubicBezTo>
                  <a:cubicBezTo>
                    <a:pt x="198" y="158"/>
                    <a:pt x="198" y="158"/>
                    <a:pt x="198" y="158"/>
                  </a:cubicBezTo>
                  <a:cubicBezTo>
                    <a:pt x="198" y="159"/>
                    <a:pt x="198" y="159"/>
                    <a:pt x="198" y="159"/>
                  </a:cubicBezTo>
                  <a:cubicBezTo>
                    <a:pt x="199" y="159"/>
                    <a:pt x="199" y="159"/>
                    <a:pt x="199" y="159"/>
                  </a:cubicBezTo>
                  <a:cubicBezTo>
                    <a:pt x="200" y="159"/>
                    <a:pt x="200" y="159"/>
                    <a:pt x="200" y="159"/>
                  </a:cubicBezTo>
                  <a:cubicBezTo>
                    <a:pt x="201" y="159"/>
                    <a:pt x="201" y="159"/>
                    <a:pt x="201" y="159"/>
                  </a:cubicBezTo>
                  <a:cubicBezTo>
                    <a:pt x="201" y="158"/>
                    <a:pt x="201" y="158"/>
                    <a:pt x="201" y="158"/>
                  </a:cubicBezTo>
                  <a:cubicBezTo>
                    <a:pt x="202" y="158"/>
                    <a:pt x="202" y="158"/>
                    <a:pt x="202" y="158"/>
                  </a:cubicBezTo>
                  <a:cubicBezTo>
                    <a:pt x="203" y="157"/>
                    <a:pt x="203" y="157"/>
                    <a:pt x="203" y="157"/>
                  </a:cubicBezTo>
                  <a:cubicBezTo>
                    <a:pt x="204" y="157"/>
                    <a:pt x="204" y="157"/>
                    <a:pt x="204" y="157"/>
                  </a:cubicBezTo>
                  <a:cubicBezTo>
                    <a:pt x="204" y="156"/>
                    <a:pt x="204" y="156"/>
                    <a:pt x="204" y="156"/>
                  </a:cubicBezTo>
                  <a:cubicBezTo>
                    <a:pt x="203" y="157"/>
                    <a:pt x="203" y="157"/>
                    <a:pt x="203" y="157"/>
                  </a:cubicBezTo>
                  <a:cubicBezTo>
                    <a:pt x="203" y="156"/>
                    <a:pt x="203" y="156"/>
                    <a:pt x="203" y="156"/>
                  </a:cubicBezTo>
                  <a:cubicBezTo>
                    <a:pt x="202" y="157"/>
                    <a:pt x="202" y="157"/>
                    <a:pt x="202" y="157"/>
                  </a:cubicBezTo>
                  <a:cubicBezTo>
                    <a:pt x="202" y="157"/>
                    <a:pt x="202" y="157"/>
                    <a:pt x="202" y="157"/>
                  </a:cubicBezTo>
                  <a:cubicBezTo>
                    <a:pt x="201" y="157"/>
                    <a:pt x="201" y="157"/>
                    <a:pt x="201" y="157"/>
                  </a:cubicBezTo>
                  <a:cubicBezTo>
                    <a:pt x="202" y="156"/>
                    <a:pt x="202" y="156"/>
                    <a:pt x="202" y="156"/>
                  </a:cubicBezTo>
                  <a:cubicBezTo>
                    <a:pt x="202" y="156"/>
                    <a:pt x="202" y="156"/>
                    <a:pt x="202" y="156"/>
                  </a:cubicBezTo>
                  <a:cubicBezTo>
                    <a:pt x="202" y="155"/>
                    <a:pt x="202" y="155"/>
                    <a:pt x="202" y="155"/>
                  </a:cubicBezTo>
                  <a:cubicBezTo>
                    <a:pt x="202" y="155"/>
                    <a:pt x="202" y="155"/>
                    <a:pt x="202" y="155"/>
                  </a:cubicBezTo>
                  <a:cubicBezTo>
                    <a:pt x="203" y="154"/>
                    <a:pt x="203" y="154"/>
                    <a:pt x="203" y="154"/>
                  </a:cubicBezTo>
                  <a:cubicBezTo>
                    <a:pt x="202" y="153"/>
                    <a:pt x="202" y="153"/>
                    <a:pt x="202" y="153"/>
                  </a:cubicBezTo>
                  <a:cubicBezTo>
                    <a:pt x="202" y="153"/>
                    <a:pt x="202" y="153"/>
                    <a:pt x="202" y="153"/>
                  </a:cubicBezTo>
                  <a:cubicBezTo>
                    <a:pt x="202" y="152"/>
                    <a:pt x="202" y="152"/>
                    <a:pt x="202" y="152"/>
                  </a:cubicBezTo>
                  <a:cubicBezTo>
                    <a:pt x="203" y="151"/>
                    <a:pt x="203" y="151"/>
                    <a:pt x="203" y="151"/>
                  </a:cubicBezTo>
                  <a:cubicBezTo>
                    <a:pt x="203" y="150"/>
                    <a:pt x="203" y="150"/>
                    <a:pt x="203" y="150"/>
                  </a:cubicBezTo>
                  <a:cubicBezTo>
                    <a:pt x="204" y="150"/>
                    <a:pt x="204" y="150"/>
                    <a:pt x="204" y="150"/>
                  </a:cubicBezTo>
                  <a:cubicBezTo>
                    <a:pt x="205" y="150"/>
                    <a:pt x="205" y="150"/>
                    <a:pt x="205" y="150"/>
                  </a:cubicBezTo>
                  <a:cubicBezTo>
                    <a:pt x="204" y="150"/>
                    <a:pt x="204" y="150"/>
                    <a:pt x="204" y="150"/>
                  </a:cubicBezTo>
                  <a:cubicBezTo>
                    <a:pt x="205" y="150"/>
                    <a:pt x="205" y="150"/>
                    <a:pt x="205" y="150"/>
                  </a:cubicBezTo>
                  <a:cubicBezTo>
                    <a:pt x="205" y="150"/>
                    <a:pt x="205" y="150"/>
                    <a:pt x="205" y="150"/>
                  </a:cubicBezTo>
                  <a:cubicBezTo>
                    <a:pt x="206" y="150"/>
                    <a:pt x="206" y="150"/>
                    <a:pt x="206" y="150"/>
                  </a:cubicBezTo>
                  <a:cubicBezTo>
                    <a:pt x="206" y="150"/>
                    <a:pt x="206" y="150"/>
                    <a:pt x="206" y="150"/>
                  </a:cubicBezTo>
                  <a:cubicBezTo>
                    <a:pt x="206" y="150"/>
                    <a:pt x="206" y="150"/>
                    <a:pt x="206" y="150"/>
                  </a:cubicBezTo>
                  <a:cubicBezTo>
                    <a:pt x="207" y="150"/>
                    <a:pt x="207" y="150"/>
                    <a:pt x="207" y="150"/>
                  </a:cubicBezTo>
                  <a:cubicBezTo>
                    <a:pt x="207" y="150"/>
                    <a:pt x="207" y="150"/>
                    <a:pt x="207" y="150"/>
                  </a:cubicBezTo>
                  <a:cubicBezTo>
                    <a:pt x="209" y="149"/>
                    <a:pt x="209" y="149"/>
                    <a:pt x="209" y="149"/>
                  </a:cubicBezTo>
                  <a:cubicBezTo>
                    <a:pt x="210" y="148"/>
                    <a:pt x="210" y="148"/>
                    <a:pt x="210" y="148"/>
                  </a:cubicBezTo>
                  <a:cubicBezTo>
                    <a:pt x="210" y="148"/>
                    <a:pt x="210" y="148"/>
                    <a:pt x="210" y="148"/>
                  </a:cubicBezTo>
                  <a:cubicBezTo>
                    <a:pt x="210" y="148"/>
                    <a:pt x="210" y="148"/>
                    <a:pt x="210" y="148"/>
                  </a:cubicBezTo>
                  <a:cubicBezTo>
                    <a:pt x="211" y="147"/>
                    <a:pt x="211" y="147"/>
                    <a:pt x="211" y="147"/>
                  </a:cubicBezTo>
                  <a:cubicBezTo>
                    <a:pt x="212" y="147"/>
                    <a:pt x="212" y="147"/>
                    <a:pt x="212" y="147"/>
                  </a:cubicBezTo>
                  <a:cubicBezTo>
                    <a:pt x="213" y="146"/>
                    <a:pt x="213" y="146"/>
                    <a:pt x="213" y="146"/>
                  </a:cubicBezTo>
                  <a:cubicBezTo>
                    <a:pt x="213" y="146"/>
                    <a:pt x="213" y="146"/>
                    <a:pt x="213" y="146"/>
                  </a:cubicBezTo>
                  <a:cubicBezTo>
                    <a:pt x="213" y="144"/>
                    <a:pt x="213" y="144"/>
                    <a:pt x="213" y="144"/>
                  </a:cubicBezTo>
                  <a:cubicBezTo>
                    <a:pt x="214" y="144"/>
                    <a:pt x="214" y="144"/>
                    <a:pt x="214" y="144"/>
                  </a:cubicBezTo>
                  <a:cubicBezTo>
                    <a:pt x="214" y="143"/>
                    <a:pt x="214" y="143"/>
                    <a:pt x="214" y="143"/>
                  </a:cubicBezTo>
                  <a:cubicBezTo>
                    <a:pt x="214" y="142"/>
                    <a:pt x="214" y="142"/>
                    <a:pt x="214" y="142"/>
                  </a:cubicBezTo>
                  <a:cubicBezTo>
                    <a:pt x="213" y="143"/>
                    <a:pt x="213" y="143"/>
                    <a:pt x="213" y="143"/>
                  </a:cubicBezTo>
                  <a:cubicBezTo>
                    <a:pt x="212" y="143"/>
                    <a:pt x="212" y="143"/>
                    <a:pt x="212" y="143"/>
                  </a:cubicBezTo>
                  <a:cubicBezTo>
                    <a:pt x="213" y="143"/>
                    <a:pt x="213" y="143"/>
                    <a:pt x="213" y="143"/>
                  </a:cubicBezTo>
                  <a:cubicBezTo>
                    <a:pt x="212" y="144"/>
                    <a:pt x="212" y="144"/>
                    <a:pt x="212" y="144"/>
                  </a:cubicBezTo>
                  <a:cubicBezTo>
                    <a:pt x="211" y="144"/>
                    <a:pt x="211" y="144"/>
                    <a:pt x="211" y="144"/>
                  </a:cubicBezTo>
                  <a:cubicBezTo>
                    <a:pt x="211" y="144"/>
                    <a:pt x="211" y="144"/>
                    <a:pt x="211" y="144"/>
                  </a:cubicBezTo>
                  <a:cubicBezTo>
                    <a:pt x="210" y="144"/>
                    <a:pt x="210" y="144"/>
                    <a:pt x="210" y="144"/>
                  </a:cubicBezTo>
                  <a:cubicBezTo>
                    <a:pt x="210" y="143"/>
                    <a:pt x="210" y="143"/>
                    <a:pt x="210" y="143"/>
                  </a:cubicBezTo>
                  <a:cubicBezTo>
                    <a:pt x="211" y="142"/>
                    <a:pt x="211" y="142"/>
                    <a:pt x="211" y="142"/>
                  </a:cubicBezTo>
                  <a:cubicBezTo>
                    <a:pt x="211" y="142"/>
                    <a:pt x="211" y="142"/>
                    <a:pt x="211" y="142"/>
                  </a:cubicBezTo>
                  <a:cubicBezTo>
                    <a:pt x="212" y="142"/>
                    <a:pt x="212" y="142"/>
                    <a:pt x="212" y="142"/>
                  </a:cubicBezTo>
                  <a:cubicBezTo>
                    <a:pt x="213" y="141"/>
                    <a:pt x="213" y="141"/>
                    <a:pt x="213" y="141"/>
                  </a:cubicBezTo>
                  <a:cubicBezTo>
                    <a:pt x="213" y="141"/>
                    <a:pt x="213" y="141"/>
                    <a:pt x="213" y="141"/>
                  </a:cubicBezTo>
                  <a:cubicBezTo>
                    <a:pt x="213" y="140"/>
                    <a:pt x="213" y="140"/>
                    <a:pt x="213" y="140"/>
                  </a:cubicBezTo>
                  <a:cubicBezTo>
                    <a:pt x="213" y="140"/>
                    <a:pt x="213" y="140"/>
                    <a:pt x="213" y="140"/>
                  </a:cubicBezTo>
                  <a:cubicBezTo>
                    <a:pt x="214" y="139"/>
                    <a:pt x="214" y="139"/>
                    <a:pt x="214" y="139"/>
                  </a:cubicBezTo>
                  <a:cubicBezTo>
                    <a:pt x="215" y="140"/>
                    <a:pt x="215" y="140"/>
                    <a:pt x="215" y="140"/>
                  </a:cubicBezTo>
                  <a:cubicBezTo>
                    <a:pt x="215" y="140"/>
                    <a:pt x="215" y="140"/>
                    <a:pt x="215" y="140"/>
                  </a:cubicBezTo>
                  <a:cubicBezTo>
                    <a:pt x="214" y="141"/>
                    <a:pt x="214" y="141"/>
                    <a:pt x="214" y="141"/>
                  </a:cubicBezTo>
                  <a:cubicBezTo>
                    <a:pt x="215" y="141"/>
                    <a:pt x="215" y="141"/>
                    <a:pt x="215" y="141"/>
                  </a:cubicBezTo>
                  <a:cubicBezTo>
                    <a:pt x="216" y="141"/>
                    <a:pt x="216" y="141"/>
                    <a:pt x="216" y="141"/>
                  </a:cubicBezTo>
                  <a:cubicBezTo>
                    <a:pt x="216" y="139"/>
                    <a:pt x="216" y="139"/>
                    <a:pt x="216" y="139"/>
                  </a:cubicBezTo>
                  <a:cubicBezTo>
                    <a:pt x="216" y="139"/>
                    <a:pt x="216" y="139"/>
                    <a:pt x="216" y="139"/>
                  </a:cubicBezTo>
                  <a:cubicBezTo>
                    <a:pt x="215" y="138"/>
                    <a:pt x="215" y="138"/>
                    <a:pt x="215" y="138"/>
                  </a:cubicBezTo>
                  <a:cubicBezTo>
                    <a:pt x="215" y="138"/>
                    <a:pt x="215" y="138"/>
                    <a:pt x="215" y="138"/>
                  </a:cubicBezTo>
                  <a:cubicBezTo>
                    <a:pt x="214" y="138"/>
                    <a:pt x="214" y="138"/>
                    <a:pt x="214" y="138"/>
                  </a:cubicBezTo>
                  <a:cubicBezTo>
                    <a:pt x="213" y="138"/>
                    <a:pt x="213" y="138"/>
                    <a:pt x="213" y="138"/>
                  </a:cubicBezTo>
                  <a:cubicBezTo>
                    <a:pt x="212" y="137"/>
                    <a:pt x="212" y="137"/>
                    <a:pt x="212" y="137"/>
                  </a:cubicBezTo>
                  <a:cubicBezTo>
                    <a:pt x="213" y="136"/>
                    <a:pt x="213" y="136"/>
                    <a:pt x="213" y="136"/>
                  </a:cubicBezTo>
                  <a:cubicBezTo>
                    <a:pt x="212" y="137"/>
                    <a:pt x="212" y="137"/>
                    <a:pt x="212" y="137"/>
                  </a:cubicBezTo>
                  <a:cubicBezTo>
                    <a:pt x="212" y="137"/>
                    <a:pt x="212" y="137"/>
                    <a:pt x="212" y="137"/>
                  </a:cubicBezTo>
                  <a:cubicBezTo>
                    <a:pt x="211" y="136"/>
                    <a:pt x="211" y="136"/>
                    <a:pt x="211" y="136"/>
                  </a:cubicBezTo>
                  <a:cubicBezTo>
                    <a:pt x="210" y="135"/>
                    <a:pt x="210" y="135"/>
                    <a:pt x="210" y="135"/>
                  </a:cubicBezTo>
                  <a:cubicBezTo>
                    <a:pt x="210" y="134"/>
                    <a:pt x="210" y="134"/>
                    <a:pt x="210" y="134"/>
                  </a:cubicBezTo>
                  <a:cubicBezTo>
                    <a:pt x="210" y="134"/>
                    <a:pt x="210" y="134"/>
                    <a:pt x="210" y="134"/>
                  </a:cubicBezTo>
                  <a:cubicBezTo>
                    <a:pt x="209" y="134"/>
                    <a:pt x="209" y="134"/>
                    <a:pt x="209" y="134"/>
                  </a:cubicBezTo>
                  <a:cubicBezTo>
                    <a:pt x="209" y="134"/>
                    <a:pt x="209" y="134"/>
                    <a:pt x="209" y="134"/>
                  </a:cubicBezTo>
                  <a:cubicBezTo>
                    <a:pt x="209" y="133"/>
                    <a:pt x="209" y="133"/>
                    <a:pt x="209" y="133"/>
                  </a:cubicBezTo>
                  <a:cubicBezTo>
                    <a:pt x="209" y="133"/>
                    <a:pt x="209" y="133"/>
                    <a:pt x="209" y="133"/>
                  </a:cubicBezTo>
                  <a:cubicBezTo>
                    <a:pt x="209" y="132"/>
                    <a:pt x="209" y="132"/>
                    <a:pt x="209" y="132"/>
                  </a:cubicBezTo>
                  <a:cubicBezTo>
                    <a:pt x="209" y="131"/>
                    <a:pt x="209" y="131"/>
                    <a:pt x="209" y="131"/>
                  </a:cubicBezTo>
                  <a:cubicBezTo>
                    <a:pt x="209" y="129"/>
                    <a:pt x="209" y="129"/>
                    <a:pt x="209" y="129"/>
                  </a:cubicBezTo>
                  <a:cubicBezTo>
                    <a:pt x="209" y="129"/>
                    <a:pt x="209" y="129"/>
                    <a:pt x="209" y="129"/>
                  </a:cubicBezTo>
                  <a:cubicBezTo>
                    <a:pt x="211" y="128"/>
                    <a:pt x="211" y="128"/>
                    <a:pt x="211" y="128"/>
                  </a:cubicBezTo>
                  <a:cubicBezTo>
                    <a:pt x="212" y="127"/>
                    <a:pt x="212" y="127"/>
                    <a:pt x="212" y="127"/>
                  </a:cubicBezTo>
                  <a:cubicBezTo>
                    <a:pt x="212" y="127"/>
                    <a:pt x="212" y="127"/>
                    <a:pt x="212" y="127"/>
                  </a:cubicBezTo>
                  <a:cubicBezTo>
                    <a:pt x="212" y="127"/>
                    <a:pt x="212" y="127"/>
                    <a:pt x="212" y="127"/>
                  </a:cubicBezTo>
                  <a:cubicBezTo>
                    <a:pt x="213" y="127"/>
                    <a:pt x="213" y="127"/>
                    <a:pt x="213" y="127"/>
                  </a:cubicBezTo>
                  <a:cubicBezTo>
                    <a:pt x="213" y="126"/>
                    <a:pt x="213" y="126"/>
                    <a:pt x="213" y="126"/>
                  </a:cubicBezTo>
                  <a:cubicBezTo>
                    <a:pt x="213" y="126"/>
                    <a:pt x="213" y="126"/>
                    <a:pt x="213" y="126"/>
                  </a:cubicBezTo>
                  <a:cubicBezTo>
                    <a:pt x="212" y="126"/>
                    <a:pt x="212" y="126"/>
                    <a:pt x="212" y="126"/>
                  </a:cubicBezTo>
                  <a:cubicBezTo>
                    <a:pt x="212" y="126"/>
                    <a:pt x="212" y="126"/>
                    <a:pt x="212" y="126"/>
                  </a:cubicBezTo>
                  <a:cubicBezTo>
                    <a:pt x="212" y="126"/>
                    <a:pt x="212" y="126"/>
                    <a:pt x="212" y="126"/>
                  </a:cubicBezTo>
                  <a:cubicBezTo>
                    <a:pt x="211" y="125"/>
                    <a:pt x="211" y="125"/>
                    <a:pt x="211" y="125"/>
                  </a:cubicBezTo>
                  <a:cubicBezTo>
                    <a:pt x="211" y="124"/>
                    <a:pt x="211" y="124"/>
                    <a:pt x="211" y="124"/>
                  </a:cubicBezTo>
                  <a:cubicBezTo>
                    <a:pt x="213" y="123"/>
                    <a:pt x="213" y="123"/>
                    <a:pt x="213" y="123"/>
                  </a:cubicBezTo>
                  <a:cubicBezTo>
                    <a:pt x="213" y="122"/>
                    <a:pt x="213" y="122"/>
                    <a:pt x="213" y="122"/>
                  </a:cubicBezTo>
                  <a:cubicBezTo>
                    <a:pt x="214" y="121"/>
                    <a:pt x="214" y="121"/>
                    <a:pt x="214" y="121"/>
                  </a:cubicBezTo>
                  <a:cubicBezTo>
                    <a:pt x="214" y="120"/>
                    <a:pt x="214" y="120"/>
                    <a:pt x="214" y="120"/>
                  </a:cubicBezTo>
                  <a:cubicBezTo>
                    <a:pt x="215" y="120"/>
                    <a:pt x="215" y="120"/>
                    <a:pt x="215" y="120"/>
                  </a:cubicBezTo>
                  <a:cubicBezTo>
                    <a:pt x="216" y="119"/>
                    <a:pt x="216" y="119"/>
                    <a:pt x="216" y="119"/>
                  </a:cubicBezTo>
                  <a:cubicBezTo>
                    <a:pt x="217" y="119"/>
                    <a:pt x="217" y="119"/>
                    <a:pt x="217" y="119"/>
                  </a:cubicBezTo>
                  <a:cubicBezTo>
                    <a:pt x="217" y="119"/>
                    <a:pt x="217" y="119"/>
                    <a:pt x="217" y="119"/>
                  </a:cubicBezTo>
                  <a:cubicBezTo>
                    <a:pt x="217" y="120"/>
                    <a:pt x="217" y="120"/>
                    <a:pt x="217" y="120"/>
                  </a:cubicBezTo>
                  <a:cubicBezTo>
                    <a:pt x="217" y="121"/>
                    <a:pt x="217" y="121"/>
                    <a:pt x="217" y="121"/>
                  </a:cubicBezTo>
                  <a:cubicBezTo>
                    <a:pt x="217" y="121"/>
                    <a:pt x="217" y="121"/>
                    <a:pt x="217" y="121"/>
                  </a:cubicBezTo>
                  <a:cubicBezTo>
                    <a:pt x="218" y="121"/>
                    <a:pt x="218" y="121"/>
                    <a:pt x="218" y="121"/>
                  </a:cubicBezTo>
                  <a:cubicBezTo>
                    <a:pt x="218" y="120"/>
                    <a:pt x="218" y="120"/>
                    <a:pt x="218" y="120"/>
                  </a:cubicBezTo>
                  <a:cubicBezTo>
                    <a:pt x="219" y="119"/>
                    <a:pt x="219" y="119"/>
                    <a:pt x="219" y="119"/>
                  </a:cubicBezTo>
                  <a:cubicBezTo>
                    <a:pt x="219" y="119"/>
                    <a:pt x="219" y="119"/>
                    <a:pt x="219" y="119"/>
                  </a:cubicBezTo>
                  <a:cubicBezTo>
                    <a:pt x="219" y="119"/>
                    <a:pt x="219" y="119"/>
                    <a:pt x="219" y="119"/>
                  </a:cubicBezTo>
                  <a:cubicBezTo>
                    <a:pt x="218" y="118"/>
                    <a:pt x="218" y="118"/>
                    <a:pt x="218" y="118"/>
                  </a:cubicBezTo>
                  <a:cubicBezTo>
                    <a:pt x="217" y="118"/>
                    <a:pt x="217" y="118"/>
                    <a:pt x="217" y="118"/>
                  </a:cubicBezTo>
                  <a:cubicBezTo>
                    <a:pt x="218" y="117"/>
                    <a:pt x="218" y="117"/>
                    <a:pt x="218" y="117"/>
                  </a:cubicBezTo>
                  <a:cubicBezTo>
                    <a:pt x="219" y="117"/>
                    <a:pt x="219" y="117"/>
                    <a:pt x="219" y="117"/>
                  </a:cubicBezTo>
                  <a:cubicBezTo>
                    <a:pt x="220" y="116"/>
                    <a:pt x="220" y="116"/>
                    <a:pt x="220" y="116"/>
                  </a:cubicBezTo>
                  <a:cubicBezTo>
                    <a:pt x="221" y="116"/>
                    <a:pt x="221" y="116"/>
                    <a:pt x="221" y="116"/>
                  </a:cubicBezTo>
                  <a:cubicBezTo>
                    <a:pt x="221" y="115"/>
                    <a:pt x="221" y="115"/>
                    <a:pt x="221" y="115"/>
                  </a:cubicBezTo>
                  <a:cubicBezTo>
                    <a:pt x="221" y="115"/>
                    <a:pt x="221" y="115"/>
                    <a:pt x="221" y="115"/>
                  </a:cubicBezTo>
                  <a:cubicBezTo>
                    <a:pt x="222" y="115"/>
                    <a:pt x="222" y="115"/>
                    <a:pt x="222" y="115"/>
                  </a:cubicBezTo>
                  <a:cubicBezTo>
                    <a:pt x="224" y="115"/>
                    <a:pt x="224" y="115"/>
                    <a:pt x="224" y="115"/>
                  </a:cubicBezTo>
                  <a:cubicBezTo>
                    <a:pt x="224" y="116"/>
                    <a:pt x="224" y="116"/>
                    <a:pt x="224" y="116"/>
                  </a:cubicBezTo>
                  <a:cubicBezTo>
                    <a:pt x="224" y="116"/>
                    <a:pt x="224" y="116"/>
                    <a:pt x="224" y="116"/>
                  </a:cubicBezTo>
                  <a:cubicBezTo>
                    <a:pt x="224" y="117"/>
                    <a:pt x="224" y="117"/>
                    <a:pt x="224" y="117"/>
                  </a:cubicBezTo>
                  <a:cubicBezTo>
                    <a:pt x="225" y="117"/>
                    <a:pt x="225" y="117"/>
                    <a:pt x="225" y="117"/>
                  </a:cubicBezTo>
                  <a:cubicBezTo>
                    <a:pt x="226" y="118"/>
                    <a:pt x="226" y="118"/>
                    <a:pt x="226" y="118"/>
                  </a:cubicBezTo>
                  <a:cubicBezTo>
                    <a:pt x="225" y="118"/>
                    <a:pt x="225" y="118"/>
                    <a:pt x="225" y="118"/>
                  </a:cubicBezTo>
                  <a:cubicBezTo>
                    <a:pt x="225" y="119"/>
                    <a:pt x="225" y="119"/>
                    <a:pt x="225" y="119"/>
                  </a:cubicBezTo>
                  <a:cubicBezTo>
                    <a:pt x="225" y="119"/>
                    <a:pt x="225" y="119"/>
                    <a:pt x="225" y="119"/>
                  </a:cubicBezTo>
                  <a:cubicBezTo>
                    <a:pt x="225" y="120"/>
                    <a:pt x="225" y="120"/>
                    <a:pt x="225" y="120"/>
                  </a:cubicBezTo>
                  <a:cubicBezTo>
                    <a:pt x="226" y="121"/>
                    <a:pt x="226" y="121"/>
                    <a:pt x="226" y="121"/>
                  </a:cubicBezTo>
                  <a:cubicBezTo>
                    <a:pt x="226" y="121"/>
                    <a:pt x="226" y="121"/>
                    <a:pt x="226" y="121"/>
                  </a:cubicBezTo>
                  <a:cubicBezTo>
                    <a:pt x="226" y="123"/>
                    <a:pt x="226" y="123"/>
                    <a:pt x="226" y="123"/>
                  </a:cubicBezTo>
                  <a:cubicBezTo>
                    <a:pt x="226" y="123"/>
                    <a:pt x="226" y="123"/>
                    <a:pt x="226" y="123"/>
                  </a:cubicBezTo>
                  <a:cubicBezTo>
                    <a:pt x="226" y="123"/>
                    <a:pt x="226" y="123"/>
                    <a:pt x="226" y="123"/>
                  </a:cubicBezTo>
                  <a:cubicBezTo>
                    <a:pt x="226" y="124"/>
                    <a:pt x="226" y="124"/>
                    <a:pt x="226" y="124"/>
                  </a:cubicBezTo>
                  <a:cubicBezTo>
                    <a:pt x="226" y="125"/>
                    <a:pt x="226" y="125"/>
                    <a:pt x="226" y="125"/>
                  </a:cubicBezTo>
                  <a:cubicBezTo>
                    <a:pt x="225" y="126"/>
                    <a:pt x="225" y="126"/>
                    <a:pt x="225" y="126"/>
                  </a:cubicBezTo>
                  <a:cubicBezTo>
                    <a:pt x="225" y="127"/>
                    <a:pt x="225" y="127"/>
                    <a:pt x="225" y="127"/>
                  </a:cubicBezTo>
                  <a:cubicBezTo>
                    <a:pt x="224" y="127"/>
                    <a:pt x="224" y="127"/>
                    <a:pt x="224" y="127"/>
                  </a:cubicBezTo>
                  <a:cubicBezTo>
                    <a:pt x="225" y="128"/>
                    <a:pt x="225" y="128"/>
                    <a:pt x="225" y="128"/>
                  </a:cubicBezTo>
                  <a:cubicBezTo>
                    <a:pt x="225" y="128"/>
                    <a:pt x="225" y="128"/>
                    <a:pt x="225" y="128"/>
                  </a:cubicBezTo>
                  <a:cubicBezTo>
                    <a:pt x="225" y="129"/>
                    <a:pt x="225" y="129"/>
                    <a:pt x="225" y="129"/>
                  </a:cubicBezTo>
                  <a:cubicBezTo>
                    <a:pt x="225" y="130"/>
                    <a:pt x="225" y="130"/>
                    <a:pt x="225" y="130"/>
                  </a:cubicBezTo>
                  <a:cubicBezTo>
                    <a:pt x="225" y="130"/>
                    <a:pt x="225" y="130"/>
                    <a:pt x="225" y="130"/>
                  </a:cubicBezTo>
                  <a:cubicBezTo>
                    <a:pt x="225" y="131"/>
                    <a:pt x="225" y="131"/>
                    <a:pt x="225" y="131"/>
                  </a:cubicBezTo>
                  <a:cubicBezTo>
                    <a:pt x="225" y="132"/>
                    <a:pt x="225" y="132"/>
                    <a:pt x="225" y="132"/>
                  </a:cubicBezTo>
                  <a:cubicBezTo>
                    <a:pt x="225" y="132"/>
                    <a:pt x="225" y="132"/>
                    <a:pt x="225" y="132"/>
                  </a:cubicBezTo>
                  <a:cubicBezTo>
                    <a:pt x="226" y="132"/>
                    <a:pt x="226" y="132"/>
                    <a:pt x="226" y="132"/>
                  </a:cubicBezTo>
                  <a:cubicBezTo>
                    <a:pt x="226" y="133"/>
                    <a:pt x="226" y="133"/>
                    <a:pt x="226" y="133"/>
                  </a:cubicBezTo>
                  <a:cubicBezTo>
                    <a:pt x="226" y="134"/>
                    <a:pt x="226" y="134"/>
                    <a:pt x="226" y="134"/>
                  </a:cubicBezTo>
                  <a:cubicBezTo>
                    <a:pt x="226" y="134"/>
                    <a:pt x="226" y="134"/>
                    <a:pt x="226" y="134"/>
                  </a:cubicBezTo>
                  <a:cubicBezTo>
                    <a:pt x="225" y="134"/>
                    <a:pt x="225" y="134"/>
                    <a:pt x="225" y="134"/>
                  </a:cubicBezTo>
                  <a:cubicBezTo>
                    <a:pt x="224" y="134"/>
                    <a:pt x="224" y="134"/>
                    <a:pt x="224" y="134"/>
                  </a:cubicBezTo>
                  <a:cubicBezTo>
                    <a:pt x="224" y="133"/>
                    <a:pt x="224" y="133"/>
                    <a:pt x="224" y="133"/>
                  </a:cubicBezTo>
                  <a:cubicBezTo>
                    <a:pt x="224" y="133"/>
                    <a:pt x="224" y="133"/>
                    <a:pt x="224" y="133"/>
                  </a:cubicBezTo>
                  <a:cubicBezTo>
                    <a:pt x="223" y="133"/>
                    <a:pt x="223" y="133"/>
                    <a:pt x="223" y="133"/>
                  </a:cubicBezTo>
                  <a:cubicBezTo>
                    <a:pt x="223" y="134"/>
                    <a:pt x="223" y="134"/>
                    <a:pt x="223" y="134"/>
                  </a:cubicBezTo>
                  <a:cubicBezTo>
                    <a:pt x="222" y="134"/>
                    <a:pt x="222" y="134"/>
                    <a:pt x="222" y="134"/>
                  </a:cubicBezTo>
                  <a:cubicBezTo>
                    <a:pt x="222" y="134"/>
                    <a:pt x="222" y="134"/>
                    <a:pt x="222" y="134"/>
                  </a:cubicBezTo>
                  <a:cubicBezTo>
                    <a:pt x="223" y="134"/>
                    <a:pt x="223" y="134"/>
                    <a:pt x="223" y="134"/>
                  </a:cubicBezTo>
                  <a:cubicBezTo>
                    <a:pt x="224" y="135"/>
                    <a:pt x="224" y="135"/>
                    <a:pt x="224" y="135"/>
                  </a:cubicBezTo>
                  <a:cubicBezTo>
                    <a:pt x="224" y="135"/>
                    <a:pt x="224" y="135"/>
                    <a:pt x="224" y="135"/>
                  </a:cubicBezTo>
                  <a:cubicBezTo>
                    <a:pt x="221" y="137"/>
                    <a:pt x="221" y="137"/>
                    <a:pt x="221" y="137"/>
                  </a:cubicBezTo>
                  <a:cubicBezTo>
                    <a:pt x="221" y="137"/>
                    <a:pt x="221" y="137"/>
                    <a:pt x="221" y="137"/>
                  </a:cubicBezTo>
                  <a:cubicBezTo>
                    <a:pt x="220" y="137"/>
                    <a:pt x="220" y="137"/>
                    <a:pt x="220" y="137"/>
                  </a:cubicBezTo>
                  <a:cubicBezTo>
                    <a:pt x="220" y="137"/>
                    <a:pt x="220" y="137"/>
                    <a:pt x="220" y="137"/>
                  </a:cubicBezTo>
                  <a:cubicBezTo>
                    <a:pt x="220" y="138"/>
                    <a:pt x="220" y="138"/>
                    <a:pt x="220" y="138"/>
                  </a:cubicBezTo>
                  <a:cubicBezTo>
                    <a:pt x="220" y="139"/>
                    <a:pt x="220" y="139"/>
                    <a:pt x="220" y="139"/>
                  </a:cubicBezTo>
                  <a:cubicBezTo>
                    <a:pt x="221" y="138"/>
                    <a:pt x="221" y="138"/>
                    <a:pt x="221" y="138"/>
                  </a:cubicBezTo>
                  <a:cubicBezTo>
                    <a:pt x="222" y="139"/>
                    <a:pt x="222" y="139"/>
                    <a:pt x="222" y="139"/>
                  </a:cubicBezTo>
                  <a:cubicBezTo>
                    <a:pt x="222" y="139"/>
                    <a:pt x="222" y="139"/>
                    <a:pt x="222" y="139"/>
                  </a:cubicBezTo>
                  <a:cubicBezTo>
                    <a:pt x="222" y="140"/>
                    <a:pt x="222" y="140"/>
                    <a:pt x="222" y="140"/>
                  </a:cubicBezTo>
                  <a:cubicBezTo>
                    <a:pt x="224" y="140"/>
                    <a:pt x="224" y="140"/>
                    <a:pt x="224" y="140"/>
                  </a:cubicBezTo>
                  <a:cubicBezTo>
                    <a:pt x="224" y="139"/>
                    <a:pt x="224" y="139"/>
                    <a:pt x="224" y="139"/>
                  </a:cubicBezTo>
                  <a:cubicBezTo>
                    <a:pt x="224" y="139"/>
                    <a:pt x="224" y="139"/>
                    <a:pt x="224" y="139"/>
                  </a:cubicBezTo>
                  <a:cubicBezTo>
                    <a:pt x="225" y="139"/>
                    <a:pt x="225" y="139"/>
                    <a:pt x="225" y="139"/>
                  </a:cubicBezTo>
                  <a:cubicBezTo>
                    <a:pt x="224" y="140"/>
                    <a:pt x="224" y="140"/>
                    <a:pt x="224" y="140"/>
                  </a:cubicBezTo>
                  <a:cubicBezTo>
                    <a:pt x="224" y="140"/>
                    <a:pt x="224" y="140"/>
                    <a:pt x="224" y="140"/>
                  </a:cubicBezTo>
                  <a:cubicBezTo>
                    <a:pt x="225" y="140"/>
                    <a:pt x="225" y="140"/>
                    <a:pt x="225" y="140"/>
                  </a:cubicBezTo>
                  <a:cubicBezTo>
                    <a:pt x="226" y="141"/>
                    <a:pt x="226" y="141"/>
                    <a:pt x="226" y="141"/>
                  </a:cubicBezTo>
                  <a:cubicBezTo>
                    <a:pt x="226" y="140"/>
                    <a:pt x="226" y="140"/>
                    <a:pt x="226" y="140"/>
                  </a:cubicBezTo>
                  <a:cubicBezTo>
                    <a:pt x="227" y="140"/>
                    <a:pt x="227" y="140"/>
                    <a:pt x="227" y="140"/>
                  </a:cubicBezTo>
                  <a:cubicBezTo>
                    <a:pt x="226" y="141"/>
                    <a:pt x="226" y="141"/>
                    <a:pt x="226" y="141"/>
                  </a:cubicBezTo>
                  <a:cubicBezTo>
                    <a:pt x="226" y="141"/>
                    <a:pt x="226" y="141"/>
                    <a:pt x="226" y="141"/>
                  </a:cubicBezTo>
                  <a:cubicBezTo>
                    <a:pt x="225" y="142"/>
                    <a:pt x="225" y="142"/>
                    <a:pt x="225" y="142"/>
                  </a:cubicBezTo>
                  <a:cubicBezTo>
                    <a:pt x="224" y="142"/>
                    <a:pt x="224" y="142"/>
                    <a:pt x="224" y="142"/>
                  </a:cubicBezTo>
                  <a:cubicBezTo>
                    <a:pt x="224" y="141"/>
                    <a:pt x="224" y="141"/>
                    <a:pt x="224" y="141"/>
                  </a:cubicBezTo>
                  <a:cubicBezTo>
                    <a:pt x="224" y="141"/>
                    <a:pt x="224" y="141"/>
                    <a:pt x="224" y="141"/>
                  </a:cubicBezTo>
                  <a:cubicBezTo>
                    <a:pt x="223" y="141"/>
                    <a:pt x="223" y="141"/>
                    <a:pt x="223" y="141"/>
                  </a:cubicBezTo>
                  <a:cubicBezTo>
                    <a:pt x="223" y="141"/>
                    <a:pt x="223" y="141"/>
                    <a:pt x="223" y="141"/>
                  </a:cubicBezTo>
                  <a:cubicBezTo>
                    <a:pt x="224" y="142"/>
                    <a:pt x="224" y="142"/>
                    <a:pt x="224" y="142"/>
                  </a:cubicBezTo>
                  <a:cubicBezTo>
                    <a:pt x="224" y="143"/>
                    <a:pt x="224" y="143"/>
                    <a:pt x="224" y="143"/>
                  </a:cubicBezTo>
                  <a:cubicBezTo>
                    <a:pt x="225" y="144"/>
                    <a:pt x="225" y="144"/>
                    <a:pt x="225" y="144"/>
                  </a:cubicBezTo>
                  <a:cubicBezTo>
                    <a:pt x="225" y="145"/>
                    <a:pt x="225" y="145"/>
                    <a:pt x="225" y="145"/>
                  </a:cubicBezTo>
                  <a:cubicBezTo>
                    <a:pt x="225" y="145"/>
                    <a:pt x="225" y="145"/>
                    <a:pt x="225" y="145"/>
                  </a:cubicBezTo>
                  <a:cubicBezTo>
                    <a:pt x="225" y="146"/>
                    <a:pt x="225" y="146"/>
                    <a:pt x="225" y="146"/>
                  </a:cubicBezTo>
                  <a:cubicBezTo>
                    <a:pt x="224" y="146"/>
                    <a:pt x="224" y="146"/>
                    <a:pt x="224" y="146"/>
                  </a:cubicBezTo>
                  <a:cubicBezTo>
                    <a:pt x="224" y="147"/>
                    <a:pt x="224" y="147"/>
                    <a:pt x="224" y="147"/>
                  </a:cubicBezTo>
                  <a:cubicBezTo>
                    <a:pt x="224" y="148"/>
                    <a:pt x="224" y="148"/>
                    <a:pt x="224" y="148"/>
                  </a:cubicBezTo>
                  <a:cubicBezTo>
                    <a:pt x="223" y="149"/>
                    <a:pt x="223" y="149"/>
                    <a:pt x="223" y="149"/>
                  </a:cubicBezTo>
                  <a:cubicBezTo>
                    <a:pt x="223" y="149"/>
                    <a:pt x="223" y="149"/>
                    <a:pt x="223" y="149"/>
                  </a:cubicBezTo>
                  <a:cubicBezTo>
                    <a:pt x="223" y="150"/>
                    <a:pt x="223" y="150"/>
                    <a:pt x="223" y="150"/>
                  </a:cubicBezTo>
                  <a:cubicBezTo>
                    <a:pt x="223" y="150"/>
                    <a:pt x="223" y="150"/>
                    <a:pt x="223" y="150"/>
                  </a:cubicBezTo>
                  <a:cubicBezTo>
                    <a:pt x="223" y="151"/>
                    <a:pt x="223" y="151"/>
                    <a:pt x="223" y="151"/>
                  </a:cubicBezTo>
                  <a:cubicBezTo>
                    <a:pt x="223" y="151"/>
                    <a:pt x="223" y="151"/>
                    <a:pt x="223" y="151"/>
                  </a:cubicBezTo>
                  <a:cubicBezTo>
                    <a:pt x="224" y="150"/>
                    <a:pt x="224" y="150"/>
                    <a:pt x="224" y="150"/>
                  </a:cubicBezTo>
                  <a:cubicBezTo>
                    <a:pt x="224" y="150"/>
                    <a:pt x="224" y="150"/>
                    <a:pt x="224" y="150"/>
                  </a:cubicBezTo>
                  <a:cubicBezTo>
                    <a:pt x="225" y="149"/>
                    <a:pt x="225" y="149"/>
                    <a:pt x="225" y="149"/>
                  </a:cubicBezTo>
                  <a:cubicBezTo>
                    <a:pt x="226" y="149"/>
                    <a:pt x="226" y="149"/>
                    <a:pt x="226" y="149"/>
                  </a:cubicBezTo>
                  <a:cubicBezTo>
                    <a:pt x="225" y="148"/>
                    <a:pt x="225" y="148"/>
                    <a:pt x="225" y="148"/>
                  </a:cubicBezTo>
                  <a:cubicBezTo>
                    <a:pt x="226" y="148"/>
                    <a:pt x="226" y="148"/>
                    <a:pt x="226" y="148"/>
                  </a:cubicBezTo>
                  <a:cubicBezTo>
                    <a:pt x="226" y="148"/>
                    <a:pt x="226" y="148"/>
                    <a:pt x="226" y="148"/>
                  </a:cubicBezTo>
                  <a:cubicBezTo>
                    <a:pt x="227" y="148"/>
                    <a:pt x="227" y="148"/>
                    <a:pt x="227" y="148"/>
                  </a:cubicBezTo>
                  <a:cubicBezTo>
                    <a:pt x="227" y="147"/>
                    <a:pt x="227" y="147"/>
                    <a:pt x="227" y="147"/>
                  </a:cubicBezTo>
                  <a:cubicBezTo>
                    <a:pt x="227" y="146"/>
                    <a:pt x="227" y="146"/>
                    <a:pt x="227" y="146"/>
                  </a:cubicBezTo>
                  <a:cubicBezTo>
                    <a:pt x="228" y="145"/>
                    <a:pt x="228" y="145"/>
                    <a:pt x="228" y="145"/>
                  </a:cubicBezTo>
                  <a:cubicBezTo>
                    <a:pt x="229" y="143"/>
                    <a:pt x="229" y="143"/>
                    <a:pt x="229" y="143"/>
                  </a:cubicBezTo>
                  <a:cubicBezTo>
                    <a:pt x="230" y="143"/>
                    <a:pt x="230" y="143"/>
                    <a:pt x="230" y="143"/>
                  </a:cubicBezTo>
                  <a:cubicBezTo>
                    <a:pt x="230" y="143"/>
                    <a:pt x="230" y="143"/>
                    <a:pt x="230" y="143"/>
                  </a:cubicBezTo>
                  <a:cubicBezTo>
                    <a:pt x="230" y="143"/>
                    <a:pt x="230" y="143"/>
                    <a:pt x="230" y="143"/>
                  </a:cubicBezTo>
                  <a:cubicBezTo>
                    <a:pt x="230" y="144"/>
                    <a:pt x="230" y="144"/>
                    <a:pt x="230" y="144"/>
                  </a:cubicBezTo>
                  <a:cubicBezTo>
                    <a:pt x="231" y="145"/>
                    <a:pt x="231" y="145"/>
                    <a:pt x="231" y="145"/>
                  </a:cubicBezTo>
                  <a:cubicBezTo>
                    <a:pt x="231" y="146"/>
                    <a:pt x="231" y="146"/>
                    <a:pt x="231" y="146"/>
                  </a:cubicBezTo>
                  <a:cubicBezTo>
                    <a:pt x="232" y="147"/>
                    <a:pt x="232" y="147"/>
                    <a:pt x="232" y="147"/>
                  </a:cubicBezTo>
                  <a:cubicBezTo>
                    <a:pt x="232" y="148"/>
                    <a:pt x="232" y="148"/>
                    <a:pt x="232" y="148"/>
                  </a:cubicBezTo>
                  <a:cubicBezTo>
                    <a:pt x="232" y="149"/>
                    <a:pt x="232" y="149"/>
                    <a:pt x="232" y="149"/>
                  </a:cubicBezTo>
                  <a:cubicBezTo>
                    <a:pt x="232" y="150"/>
                    <a:pt x="232" y="150"/>
                    <a:pt x="232" y="150"/>
                  </a:cubicBezTo>
                  <a:cubicBezTo>
                    <a:pt x="232" y="151"/>
                    <a:pt x="232" y="151"/>
                    <a:pt x="232" y="151"/>
                  </a:cubicBezTo>
                  <a:cubicBezTo>
                    <a:pt x="231" y="151"/>
                    <a:pt x="231" y="151"/>
                    <a:pt x="231" y="151"/>
                  </a:cubicBezTo>
                  <a:cubicBezTo>
                    <a:pt x="230" y="151"/>
                    <a:pt x="230" y="151"/>
                    <a:pt x="230" y="151"/>
                  </a:cubicBezTo>
                  <a:cubicBezTo>
                    <a:pt x="230" y="151"/>
                    <a:pt x="230" y="151"/>
                    <a:pt x="230" y="151"/>
                  </a:cubicBezTo>
                  <a:cubicBezTo>
                    <a:pt x="230" y="152"/>
                    <a:pt x="230" y="152"/>
                    <a:pt x="230" y="152"/>
                  </a:cubicBezTo>
                  <a:cubicBezTo>
                    <a:pt x="230" y="153"/>
                    <a:pt x="230" y="153"/>
                    <a:pt x="230" y="153"/>
                  </a:cubicBezTo>
                  <a:cubicBezTo>
                    <a:pt x="229" y="154"/>
                    <a:pt x="229" y="154"/>
                    <a:pt x="229" y="154"/>
                  </a:cubicBezTo>
                  <a:cubicBezTo>
                    <a:pt x="229" y="155"/>
                    <a:pt x="229" y="155"/>
                    <a:pt x="229" y="155"/>
                  </a:cubicBezTo>
                  <a:cubicBezTo>
                    <a:pt x="229" y="155"/>
                    <a:pt x="229" y="155"/>
                    <a:pt x="229" y="155"/>
                  </a:cubicBezTo>
                  <a:cubicBezTo>
                    <a:pt x="229" y="156"/>
                    <a:pt x="229" y="156"/>
                    <a:pt x="229" y="156"/>
                  </a:cubicBezTo>
                  <a:cubicBezTo>
                    <a:pt x="230" y="159"/>
                    <a:pt x="230" y="159"/>
                    <a:pt x="230" y="159"/>
                  </a:cubicBezTo>
                  <a:cubicBezTo>
                    <a:pt x="230" y="160"/>
                    <a:pt x="230" y="160"/>
                    <a:pt x="230" y="160"/>
                  </a:cubicBezTo>
                  <a:cubicBezTo>
                    <a:pt x="230" y="161"/>
                    <a:pt x="230" y="161"/>
                    <a:pt x="230" y="161"/>
                  </a:cubicBezTo>
                  <a:cubicBezTo>
                    <a:pt x="231" y="162"/>
                    <a:pt x="231" y="162"/>
                    <a:pt x="231" y="162"/>
                  </a:cubicBezTo>
                  <a:cubicBezTo>
                    <a:pt x="231" y="162"/>
                    <a:pt x="231" y="162"/>
                    <a:pt x="231" y="162"/>
                  </a:cubicBezTo>
                  <a:cubicBezTo>
                    <a:pt x="231" y="161"/>
                    <a:pt x="231" y="161"/>
                    <a:pt x="231" y="161"/>
                  </a:cubicBezTo>
                  <a:cubicBezTo>
                    <a:pt x="231" y="160"/>
                    <a:pt x="231" y="160"/>
                    <a:pt x="231" y="160"/>
                  </a:cubicBezTo>
                  <a:cubicBezTo>
                    <a:pt x="232" y="160"/>
                    <a:pt x="232" y="160"/>
                    <a:pt x="232" y="160"/>
                  </a:cubicBezTo>
                  <a:cubicBezTo>
                    <a:pt x="232" y="160"/>
                    <a:pt x="232" y="160"/>
                    <a:pt x="232" y="160"/>
                  </a:cubicBezTo>
                  <a:cubicBezTo>
                    <a:pt x="233" y="161"/>
                    <a:pt x="233" y="161"/>
                    <a:pt x="233" y="161"/>
                  </a:cubicBezTo>
                  <a:cubicBezTo>
                    <a:pt x="233" y="161"/>
                    <a:pt x="233" y="161"/>
                    <a:pt x="233" y="161"/>
                  </a:cubicBezTo>
                  <a:cubicBezTo>
                    <a:pt x="233" y="160"/>
                    <a:pt x="233" y="160"/>
                    <a:pt x="233" y="160"/>
                  </a:cubicBezTo>
                  <a:cubicBezTo>
                    <a:pt x="234" y="159"/>
                    <a:pt x="234" y="159"/>
                    <a:pt x="234" y="159"/>
                  </a:cubicBezTo>
                  <a:cubicBezTo>
                    <a:pt x="234" y="158"/>
                    <a:pt x="234" y="158"/>
                    <a:pt x="234" y="158"/>
                  </a:cubicBezTo>
                  <a:cubicBezTo>
                    <a:pt x="235" y="158"/>
                    <a:pt x="235" y="158"/>
                    <a:pt x="235" y="158"/>
                  </a:cubicBezTo>
                  <a:cubicBezTo>
                    <a:pt x="236" y="157"/>
                    <a:pt x="236" y="157"/>
                    <a:pt x="236" y="157"/>
                  </a:cubicBezTo>
                  <a:cubicBezTo>
                    <a:pt x="236" y="156"/>
                    <a:pt x="236" y="156"/>
                    <a:pt x="236" y="156"/>
                  </a:cubicBezTo>
                  <a:cubicBezTo>
                    <a:pt x="236" y="156"/>
                    <a:pt x="236" y="156"/>
                    <a:pt x="236" y="156"/>
                  </a:cubicBezTo>
                  <a:cubicBezTo>
                    <a:pt x="238" y="155"/>
                    <a:pt x="238" y="155"/>
                    <a:pt x="238" y="155"/>
                  </a:cubicBezTo>
                  <a:cubicBezTo>
                    <a:pt x="239" y="153"/>
                    <a:pt x="239" y="153"/>
                    <a:pt x="239" y="153"/>
                  </a:cubicBezTo>
                  <a:cubicBezTo>
                    <a:pt x="240" y="151"/>
                    <a:pt x="240" y="151"/>
                    <a:pt x="240" y="151"/>
                  </a:cubicBezTo>
                  <a:cubicBezTo>
                    <a:pt x="240" y="150"/>
                    <a:pt x="240" y="150"/>
                    <a:pt x="240" y="150"/>
                  </a:cubicBezTo>
                  <a:cubicBezTo>
                    <a:pt x="241" y="149"/>
                    <a:pt x="241" y="149"/>
                    <a:pt x="241" y="149"/>
                  </a:cubicBezTo>
                  <a:cubicBezTo>
                    <a:pt x="242" y="150"/>
                    <a:pt x="242" y="150"/>
                    <a:pt x="242" y="150"/>
                  </a:cubicBezTo>
                  <a:cubicBezTo>
                    <a:pt x="243" y="150"/>
                    <a:pt x="243" y="150"/>
                    <a:pt x="243" y="150"/>
                  </a:cubicBezTo>
                  <a:cubicBezTo>
                    <a:pt x="243" y="150"/>
                    <a:pt x="243" y="150"/>
                    <a:pt x="243" y="150"/>
                  </a:cubicBezTo>
                  <a:cubicBezTo>
                    <a:pt x="244" y="150"/>
                    <a:pt x="244" y="150"/>
                    <a:pt x="244" y="150"/>
                  </a:cubicBezTo>
                  <a:cubicBezTo>
                    <a:pt x="244" y="150"/>
                    <a:pt x="244" y="150"/>
                    <a:pt x="244" y="150"/>
                  </a:cubicBezTo>
                  <a:cubicBezTo>
                    <a:pt x="243" y="150"/>
                    <a:pt x="243" y="150"/>
                    <a:pt x="243" y="150"/>
                  </a:cubicBezTo>
                  <a:cubicBezTo>
                    <a:pt x="243" y="149"/>
                    <a:pt x="243" y="149"/>
                    <a:pt x="243" y="149"/>
                  </a:cubicBezTo>
                  <a:cubicBezTo>
                    <a:pt x="243" y="148"/>
                    <a:pt x="243" y="148"/>
                    <a:pt x="243" y="148"/>
                  </a:cubicBezTo>
                  <a:cubicBezTo>
                    <a:pt x="244" y="148"/>
                    <a:pt x="244" y="148"/>
                    <a:pt x="244" y="148"/>
                  </a:cubicBezTo>
                  <a:cubicBezTo>
                    <a:pt x="244" y="149"/>
                    <a:pt x="244" y="149"/>
                    <a:pt x="244" y="149"/>
                  </a:cubicBezTo>
                  <a:cubicBezTo>
                    <a:pt x="245" y="148"/>
                    <a:pt x="245" y="148"/>
                    <a:pt x="245" y="148"/>
                  </a:cubicBezTo>
                  <a:cubicBezTo>
                    <a:pt x="245" y="148"/>
                    <a:pt x="245" y="148"/>
                    <a:pt x="245" y="148"/>
                  </a:cubicBezTo>
                  <a:cubicBezTo>
                    <a:pt x="246" y="148"/>
                    <a:pt x="246" y="148"/>
                    <a:pt x="246" y="148"/>
                  </a:cubicBezTo>
                  <a:cubicBezTo>
                    <a:pt x="245" y="147"/>
                    <a:pt x="245" y="147"/>
                    <a:pt x="245" y="147"/>
                  </a:cubicBezTo>
                  <a:cubicBezTo>
                    <a:pt x="245" y="147"/>
                    <a:pt x="245" y="147"/>
                    <a:pt x="245" y="147"/>
                  </a:cubicBezTo>
                  <a:cubicBezTo>
                    <a:pt x="245" y="147"/>
                    <a:pt x="245" y="147"/>
                    <a:pt x="245" y="147"/>
                  </a:cubicBezTo>
                  <a:cubicBezTo>
                    <a:pt x="244" y="147"/>
                    <a:pt x="244" y="147"/>
                    <a:pt x="244" y="147"/>
                  </a:cubicBezTo>
                  <a:cubicBezTo>
                    <a:pt x="244" y="145"/>
                    <a:pt x="244" y="145"/>
                    <a:pt x="244" y="145"/>
                  </a:cubicBezTo>
                  <a:cubicBezTo>
                    <a:pt x="245" y="145"/>
                    <a:pt x="245" y="145"/>
                    <a:pt x="245" y="145"/>
                  </a:cubicBezTo>
                  <a:cubicBezTo>
                    <a:pt x="245" y="144"/>
                    <a:pt x="245" y="144"/>
                    <a:pt x="245" y="144"/>
                  </a:cubicBezTo>
                  <a:cubicBezTo>
                    <a:pt x="245" y="144"/>
                    <a:pt x="245" y="144"/>
                    <a:pt x="245" y="144"/>
                  </a:cubicBezTo>
                  <a:cubicBezTo>
                    <a:pt x="245" y="144"/>
                    <a:pt x="245" y="144"/>
                    <a:pt x="245" y="144"/>
                  </a:cubicBezTo>
                  <a:cubicBezTo>
                    <a:pt x="245" y="143"/>
                    <a:pt x="245" y="143"/>
                    <a:pt x="245" y="143"/>
                  </a:cubicBezTo>
                  <a:cubicBezTo>
                    <a:pt x="246" y="142"/>
                    <a:pt x="246" y="142"/>
                    <a:pt x="246" y="142"/>
                  </a:cubicBezTo>
                  <a:cubicBezTo>
                    <a:pt x="245" y="142"/>
                    <a:pt x="245" y="142"/>
                    <a:pt x="245" y="142"/>
                  </a:cubicBezTo>
                  <a:cubicBezTo>
                    <a:pt x="245" y="142"/>
                    <a:pt x="245" y="142"/>
                    <a:pt x="245" y="142"/>
                  </a:cubicBezTo>
                  <a:cubicBezTo>
                    <a:pt x="246" y="142"/>
                    <a:pt x="246" y="142"/>
                    <a:pt x="246" y="142"/>
                  </a:cubicBezTo>
                  <a:cubicBezTo>
                    <a:pt x="246" y="141"/>
                    <a:pt x="246" y="141"/>
                    <a:pt x="246" y="141"/>
                  </a:cubicBezTo>
                  <a:cubicBezTo>
                    <a:pt x="246" y="141"/>
                    <a:pt x="246" y="141"/>
                    <a:pt x="246" y="141"/>
                  </a:cubicBezTo>
                  <a:cubicBezTo>
                    <a:pt x="246" y="140"/>
                    <a:pt x="246" y="140"/>
                    <a:pt x="246" y="140"/>
                  </a:cubicBezTo>
                  <a:cubicBezTo>
                    <a:pt x="246" y="141"/>
                    <a:pt x="246" y="141"/>
                    <a:pt x="246" y="141"/>
                  </a:cubicBezTo>
                  <a:cubicBezTo>
                    <a:pt x="247" y="141"/>
                    <a:pt x="247" y="141"/>
                    <a:pt x="247" y="141"/>
                  </a:cubicBezTo>
                  <a:cubicBezTo>
                    <a:pt x="247" y="141"/>
                    <a:pt x="247" y="141"/>
                    <a:pt x="247" y="141"/>
                  </a:cubicBezTo>
                  <a:cubicBezTo>
                    <a:pt x="248" y="141"/>
                    <a:pt x="248" y="141"/>
                    <a:pt x="248" y="141"/>
                  </a:cubicBezTo>
                  <a:cubicBezTo>
                    <a:pt x="249" y="141"/>
                    <a:pt x="249" y="141"/>
                    <a:pt x="249" y="141"/>
                  </a:cubicBezTo>
                  <a:cubicBezTo>
                    <a:pt x="251" y="142"/>
                    <a:pt x="251" y="142"/>
                    <a:pt x="251" y="142"/>
                  </a:cubicBezTo>
                  <a:cubicBezTo>
                    <a:pt x="251" y="142"/>
                    <a:pt x="251" y="142"/>
                    <a:pt x="251" y="142"/>
                  </a:cubicBezTo>
                  <a:cubicBezTo>
                    <a:pt x="251" y="143"/>
                    <a:pt x="251" y="143"/>
                    <a:pt x="251" y="143"/>
                  </a:cubicBezTo>
                  <a:cubicBezTo>
                    <a:pt x="253" y="143"/>
                    <a:pt x="253" y="143"/>
                    <a:pt x="253" y="143"/>
                  </a:cubicBezTo>
                  <a:cubicBezTo>
                    <a:pt x="254" y="143"/>
                    <a:pt x="254" y="143"/>
                    <a:pt x="254" y="143"/>
                  </a:cubicBezTo>
                  <a:cubicBezTo>
                    <a:pt x="254" y="143"/>
                    <a:pt x="254" y="143"/>
                    <a:pt x="254" y="143"/>
                  </a:cubicBezTo>
                  <a:cubicBezTo>
                    <a:pt x="255" y="144"/>
                    <a:pt x="255" y="144"/>
                    <a:pt x="255" y="144"/>
                  </a:cubicBezTo>
                  <a:cubicBezTo>
                    <a:pt x="255" y="144"/>
                    <a:pt x="255" y="144"/>
                    <a:pt x="255" y="144"/>
                  </a:cubicBezTo>
                  <a:cubicBezTo>
                    <a:pt x="255" y="145"/>
                    <a:pt x="255" y="145"/>
                    <a:pt x="255" y="145"/>
                  </a:cubicBezTo>
                  <a:cubicBezTo>
                    <a:pt x="256" y="145"/>
                    <a:pt x="256" y="145"/>
                    <a:pt x="256" y="145"/>
                  </a:cubicBezTo>
                  <a:cubicBezTo>
                    <a:pt x="255" y="145"/>
                    <a:pt x="255" y="145"/>
                    <a:pt x="255" y="145"/>
                  </a:cubicBezTo>
                  <a:cubicBezTo>
                    <a:pt x="254" y="145"/>
                    <a:pt x="254" y="145"/>
                    <a:pt x="254" y="145"/>
                  </a:cubicBezTo>
                  <a:cubicBezTo>
                    <a:pt x="254" y="145"/>
                    <a:pt x="254" y="145"/>
                    <a:pt x="254" y="145"/>
                  </a:cubicBezTo>
                  <a:cubicBezTo>
                    <a:pt x="254" y="145"/>
                    <a:pt x="254" y="145"/>
                    <a:pt x="254" y="145"/>
                  </a:cubicBezTo>
                  <a:cubicBezTo>
                    <a:pt x="256" y="146"/>
                    <a:pt x="256" y="146"/>
                    <a:pt x="256" y="146"/>
                  </a:cubicBezTo>
                  <a:cubicBezTo>
                    <a:pt x="256" y="147"/>
                    <a:pt x="256" y="147"/>
                    <a:pt x="256" y="147"/>
                  </a:cubicBezTo>
                  <a:cubicBezTo>
                    <a:pt x="255" y="147"/>
                    <a:pt x="255" y="147"/>
                    <a:pt x="255" y="147"/>
                  </a:cubicBezTo>
                  <a:cubicBezTo>
                    <a:pt x="256" y="148"/>
                    <a:pt x="256" y="148"/>
                    <a:pt x="256" y="148"/>
                  </a:cubicBezTo>
                  <a:cubicBezTo>
                    <a:pt x="256" y="147"/>
                    <a:pt x="256" y="147"/>
                    <a:pt x="256" y="147"/>
                  </a:cubicBezTo>
                  <a:cubicBezTo>
                    <a:pt x="258" y="148"/>
                    <a:pt x="258" y="148"/>
                    <a:pt x="258" y="148"/>
                  </a:cubicBezTo>
                  <a:cubicBezTo>
                    <a:pt x="258" y="148"/>
                    <a:pt x="258" y="148"/>
                    <a:pt x="258" y="148"/>
                  </a:cubicBezTo>
                  <a:cubicBezTo>
                    <a:pt x="258" y="148"/>
                    <a:pt x="258" y="148"/>
                    <a:pt x="258" y="148"/>
                  </a:cubicBezTo>
                  <a:cubicBezTo>
                    <a:pt x="259" y="149"/>
                    <a:pt x="259" y="149"/>
                    <a:pt x="259" y="149"/>
                  </a:cubicBezTo>
                  <a:cubicBezTo>
                    <a:pt x="258" y="149"/>
                    <a:pt x="258" y="149"/>
                    <a:pt x="258" y="149"/>
                  </a:cubicBezTo>
                  <a:cubicBezTo>
                    <a:pt x="257" y="150"/>
                    <a:pt x="257" y="150"/>
                    <a:pt x="257" y="150"/>
                  </a:cubicBezTo>
                  <a:cubicBezTo>
                    <a:pt x="256" y="151"/>
                    <a:pt x="256" y="151"/>
                    <a:pt x="256" y="151"/>
                  </a:cubicBezTo>
                  <a:cubicBezTo>
                    <a:pt x="255" y="151"/>
                    <a:pt x="255" y="151"/>
                    <a:pt x="255" y="151"/>
                  </a:cubicBezTo>
                  <a:cubicBezTo>
                    <a:pt x="256" y="151"/>
                    <a:pt x="256" y="151"/>
                    <a:pt x="256" y="151"/>
                  </a:cubicBezTo>
                  <a:cubicBezTo>
                    <a:pt x="257" y="151"/>
                    <a:pt x="257" y="151"/>
                    <a:pt x="257" y="151"/>
                  </a:cubicBezTo>
                  <a:cubicBezTo>
                    <a:pt x="257" y="152"/>
                    <a:pt x="257" y="152"/>
                    <a:pt x="257" y="152"/>
                  </a:cubicBezTo>
                  <a:cubicBezTo>
                    <a:pt x="257" y="152"/>
                    <a:pt x="257" y="152"/>
                    <a:pt x="257" y="152"/>
                  </a:cubicBezTo>
                  <a:cubicBezTo>
                    <a:pt x="258" y="152"/>
                    <a:pt x="258" y="152"/>
                    <a:pt x="258" y="152"/>
                  </a:cubicBezTo>
                  <a:cubicBezTo>
                    <a:pt x="257" y="153"/>
                    <a:pt x="257" y="153"/>
                    <a:pt x="257" y="153"/>
                  </a:cubicBezTo>
                  <a:cubicBezTo>
                    <a:pt x="257" y="153"/>
                    <a:pt x="257" y="153"/>
                    <a:pt x="257" y="153"/>
                  </a:cubicBezTo>
                  <a:cubicBezTo>
                    <a:pt x="256" y="154"/>
                    <a:pt x="256" y="154"/>
                    <a:pt x="256" y="154"/>
                  </a:cubicBezTo>
                  <a:cubicBezTo>
                    <a:pt x="255" y="154"/>
                    <a:pt x="255" y="154"/>
                    <a:pt x="255" y="154"/>
                  </a:cubicBezTo>
                  <a:cubicBezTo>
                    <a:pt x="254" y="154"/>
                    <a:pt x="254" y="154"/>
                    <a:pt x="254" y="154"/>
                  </a:cubicBezTo>
                  <a:cubicBezTo>
                    <a:pt x="254" y="154"/>
                    <a:pt x="254" y="154"/>
                    <a:pt x="254" y="154"/>
                  </a:cubicBezTo>
                  <a:cubicBezTo>
                    <a:pt x="253" y="154"/>
                    <a:pt x="253" y="154"/>
                    <a:pt x="253" y="154"/>
                  </a:cubicBezTo>
                  <a:cubicBezTo>
                    <a:pt x="253" y="153"/>
                    <a:pt x="253" y="153"/>
                    <a:pt x="253" y="153"/>
                  </a:cubicBezTo>
                  <a:cubicBezTo>
                    <a:pt x="252" y="153"/>
                    <a:pt x="252" y="153"/>
                    <a:pt x="252" y="153"/>
                  </a:cubicBezTo>
                  <a:cubicBezTo>
                    <a:pt x="252" y="153"/>
                    <a:pt x="252" y="153"/>
                    <a:pt x="252" y="153"/>
                  </a:cubicBezTo>
                  <a:cubicBezTo>
                    <a:pt x="251" y="153"/>
                    <a:pt x="251" y="153"/>
                    <a:pt x="251" y="153"/>
                  </a:cubicBezTo>
                  <a:cubicBezTo>
                    <a:pt x="251" y="154"/>
                    <a:pt x="251" y="154"/>
                    <a:pt x="251" y="154"/>
                  </a:cubicBezTo>
                  <a:cubicBezTo>
                    <a:pt x="251" y="154"/>
                    <a:pt x="251" y="154"/>
                    <a:pt x="251" y="154"/>
                  </a:cubicBezTo>
                  <a:cubicBezTo>
                    <a:pt x="251" y="154"/>
                    <a:pt x="251" y="154"/>
                    <a:pt x="251" y="154"/>
                  </a:cubicBezTo>
                  <a:cubicBezTo>
                    <a:pt x="252" y="154"/>
                    <a:pt x="252" y="154"/>
                    <a:pt x="252" y="154"/>
                  </a:cubicBezTo>
                  <a:cubicBezTo>
                    <a:pt x="252" y="155"/>
                    <a:pt x="252" y="155"/>
                    <a:pt x="252" y="155"/>
                  </a:cubicBezTo>
                  <a:cubicBezTo>
                    <a:pt x="251" y="155"/>
                    <a:pt x="251" y="155"/>
                    <a:pt x="251" y="155"/>
                  </a:cubicBezTo>
                  <a:cubicBezTo>
                    <a:pt x="252" y="156"/>
                    <a:pt x="252" y="156"/>
                    <a:pt x="252" y="156"/>
                  </a:cubicBezTo>
                  <a:cubicBezTo>
                    <a:pt x="251" y="156"/>
                    <a:pt x="251" y="156"/>
                    <a:pt x="251" y="156"/>
                  </a:cubicBezTo>
                  <a:cubicBezTo>
                    <a:pt x="251" y="157"/>
                    <a:pt x="251" y="157"/>
                    <a:pt x="251" y="157"/>
                  </a:cubicBezTo>
                  <a:cubicBezTo>
                    <a:pt x="252" y="157"/>
                    <a:pt x="252" y="157"/>
                    <a:pt x="252" y="157"/>
                  </a:cubicBezTo>
                  <a:cubicBezTo>
                    <a:pt x="252" y="156"/>
                    <a:pt x="252" y="156"/>
                    <a:pt x="252" y="156"/>
                  </a:cubicBezTo>
                  <a:cubicBezTo>
                    <a:pt x="252" y="156"/>
                    <a:pt x="252" y="156"/>
                    <a:pt x="252" y="156"/>
                  </a:cubicBezTo>
                  <a:cubicBezTo>
                    <a:pt x="252" y="157"/>
                    <a:pt x="252" y="157"/>
                    <a:pt x="252" y="157"/>
                  </a:cubicBezTo>
                  <a:cubicBezTo>
                    <a:pt x="251" y="157"/>
                    <a:pt x="251" y="157"/>
                    <a:pt x="251" y="157"/>
                  </a:cubicBezTo>
                  <a:cubicBezTo>
                    <a:pt x="251" y="158"/>
                    <a:pt x="251" y="158"/>
                    <a:pt x="251" y="158"/>
                  </a:cubicBezTo>
                  <a:cubicBezTo>
                    <a:pt x="251" y="159"/>
                    <a:pt x="251" y="159"/>
                    <a:pt x="251" y="159"/>
                  </a:cubicBezTo>
                  <a:cubicBezTo>
                    <a:pt x="252" y="160"/>
                    <a:pt x="252" y="160"/>
                    <a:pt x="252" y="160"/>
                  </a:cubicBezTo>
                  <a:cubicBezTo>
                    <a:pt x="252" y="160"/>
                    <a:pt x="252" y="160"/>
                    <a:pt x="252" y="160"/>
                  </a:cubicBezTo>
                  <a:cubicBezTo>
                    <a:pt x="253" y="162"/>
                    <a:pt x="253" y="162"/>
                    <a:pt x="253" y="162"/>
                  </a:cubicBezTo>
                  <a:cubicBezTo>
                    <a:pt x="253" y="163"/>
                    <a:pt x="253" y="163"/>
                    <a:pt x="253" y="163"/>
                  </a:cubicBezTo>
                  <a:cubicBezTo>
                    <a:pt x="252" y="163"/>
                    <a:pt x="252" y="163"/>
                    <a:pt x="252" y="163"/>
                  </a:cubicBezTo>
                  <a:cubicBezTo>
                    <a:pt x="252" y="164"/>
                    <a:pt x="252" y="164"/>
                    <a:pt x="252" y="164"/>
                  </a:cubicBezTo>
                  <a:cubicBezTo>
                    <a:pt x="251" y="164"/>
                    <a:pt x="251" y="164"/>
                    <a:pt x="251" y="164"/>
                  </a:cubicBezTo>
                  <a:cubicBezTo>
                    <a:pt x="251" y="165"/>
                    <a:pt x="251" y="165"/>
                    <a:pt x="251" y="165"/>
                  </a:cubicBezTo>
                  <a:cubicBezTo>
                    <a:pt x="251" y="166"/>
                    <a:pt x="251" y="166"/>
                    <a:pt x="251" y="166"/>
                  </a:cubicBezTo>
                  <a:cubicBezTo>
                    <a:pt x="250" y="165"/>
                    <a:pt x="250" y="165"/>
                    <a:pt x="250" y="165"/>
                  </a:cubicBezTo>
                  <a:cubicBezTo>
                    <a:pt x="249" y="165"/>
                    <a:pt x="249" y="165"/>
                    <a:pt x="249" y="165"/>
                  </a:cubicBezTo>
                  <a:cubicBezTo>
                    <a:pt x="248" y="166"/>
                    <a:pt x="248" y="166"/>
                    <a:pt x="248" y="166"/>
                  </a:cubicBezTo>
                  <a:cubicBezTo>
                    <a:pt x="248" y="167"/>
                    <a:pt x="248" y="167"/>
                    <a:pt x="248" y="167"/>
                  </a:cubicBezTo>
                  <a:cubicBezTo>
                    <a:pt x="247" y="167"/>
                    <a:pt x="247" y="167"/>
                    <a:pt x="247" y="167"/>
                  </a:cubicBezTo>
                  <a:cubicBezTo>
                    <a:pt x="247" y="168"/>
                    <a:pt x="247" y="168"/>
                    <a:pt x="247" y="168"/>
                  </a:cubicBezTo>
                  <a:cubicBezTo>
                    <a:pt x="246" y="168"/>
                    <a:pt x="246" y="168"/>
                    <a:pt x="246" y="168"/>
                  </a:cubicBezTo>
                  <a:cubicBezTo>
                    <a:pt x="245" y="169"/>
                    <a:pt x="245" y="169"/>
                    <a:pt x="245" y="169"/>
                  </a:cubicBezTo>
                  <a:cubicBezTo>
                    <a:pt x="244" y="169"/>
                    <a:pt x="244" y="169"/>
                    <a:pt x="244" y="169"/>
                  </a:cubicBezTo>
                  <a:cubicBezTo>
                    <a:pt x="243" y="169"/>
                    <a:pt x="243" y="169"/>
                    <a:pt x="243" y="169"/>
                  </a:cubicBezTo>
                  <a:cubicBezTo>
                    <a:pt x="243" y="170"/>
                    <a:pt x="243" y="170"/>
                    <a:pt x="243" y="170"/>
                  </a:cubicBezTo>
                  <a:cubicBezTo>
                    <a:pt x="241" y="170"/>
                    <a:pt x="241" y="170"/>
                    <a:pt x="241" y="170"/>
                  </a:cubicBezTo>
                  <a:cubicBezTo>
                    <a:pt x="240" y="170"/>
                    <a:pt x="240" y="170"/>
                    <a:pt x="240" y="170"/>
                  </a:cubicBezTo>
                  <a:cubicBezTo>
                    <a:pt x="241" y="169"/>
                    <a:pt x="241" y="169"/>
                    <a:pt x="241" y="169"/>
                  </a:cubicBezTo>
                  <a:cubicBezTo>
                    <a:pt x="241" y="168"/>
                    <a:pt x="241" y="168"/>
                    <a:pt x="241" y="168"/>
                  </a:cubicBezTo>
                  <a:cubicBezTo>
                    <a:pt x="240" y="168"/>
                    <a:pt x="240" y="168"/>
                    <a:pt x="240" y="168"/>
                  </a:cubicBezTo>
                  <a:cubicBezTo>
                    <a:pt x="240" y="167"/>
                    <a:pt x="240" y="167"/>
                    <a:pt x="240" y="167"/>
                  </a:cubicBezTo>
                  <a:cubicBezTo>
                    <a:pt x="240" y="167"/>
                    <a:pt x="240" y="167"/>
                    <a:pt x="240" y="167"/>
                  </a:cubicBezTo>
                  <a:cubicBezTo>
                    <a:pt x="240" y="167"/>
                    <a:pt x="240" y="167"/>
                    <a:pt x="240" y="167"/>
                  </a:cubicBezTo>
                  <a:cubicBezTo>
                    <a:pt x="241" y="165"/>
                    <a:pt x="241" y="165"/>
                    <a:pt x="241" y="165"/>
                  </a:cubicBezTo>
                  <a:cubicBezTo>
                    <a:pt x="240" y="166"/>
                    <a:pt x="240" y="166"/>
                    <a:pt x="240" y="166"/>
                  </a:cubicBezTo>
                  <a:cubicBezTo>
                    <a:pt x="240" y="166"/>
                    <a:pt x="240" y="166"/>
                    <a:pt x="240" y="166"/>
                  </a:cubicBezTo>
                  <a:cubicBezTo>
                    <a:pt x="240" y="165"/>
                    <a:pt x="240" y="165"/>
                    <a:pt x="240" y="165"/>
                  </a:cubicBezTo>
                  <a:cubicBezTo>
                    <a:pt x="239" y="165"/>
                    <a:pt x="239" y="165"/>
                    <a:pt x="239" y="165"/>
                  </a:cubicBezTo>
                  <a:cubicBezTo>
                    <a:pt x="239" y="164"/>
                    <a:pt x="239" y="164"/>
                    <a:pt x="239" y="164"/>
                  </a:cubicBezTo>
                  <a:cubicBezTo>
                    <a:pt x="238" y="164"/>
                    <a:pt x="238" y="164"/>
                    <a:pt x="238" y="164"/>
                  </a:cubicBezTo>
                  <a:cubicBezTo>
                    <a:pt x="238" y="164"/>
                    <a:pt x="238" y="164"/>
                    <a:pt x="238" y="164"/>
                  </a:cubicBezTo>
                  <a:cubicBezTo>
                    <a:pt x="237" y="164"/>
                    <a:pt x="237" y="164"/>
                    <a:pt x="237" y="164"/>
                  </a:cubicBezTo>
                  <a:cubicBezTo>
                    <a:pt x="236" y="165"/>
                    <a:pt x="236" y="165"/>
                    <a:pt x="236" y="165"/>
                  </a:cubicBezTo>
                  <a:cubicBezTo>
                    <a:pt x="237" y="165"/>
                    <a:pt x="237" y="165"/>
                    <a:pt x="237" y="165"/>
                  </a:cubicBezTo>
                  <a:cubicBezTo>
                    <a:pt x="238" y="165"/>
                    <a:pt x="238" y="165"/>
                    <a:pt x="238" y="165"/>
                  </a:cubicBezTo>
                  <a:cubicBezTo>
                    <a:pt x="238" y="165"/>
                    <a:pt x="238" y="165"/>
                    <a:pt x="238" y="165"/>
                  </a:cubicBezTo>
                  <a:cubicBezTo>
                    <a:pt x="238" y="165"/>
                    <a:pt x="238" y="165"/>
                    <a:pt x="238" y="165"/>
                  </a:cubicBezTo>
                  <a:cubicBezTo>
                    <a:pt x="239" y="166"/>
                    <a:pt x="239" y="166"/>
                    <a:pt x="239" y="166"/>
                  </a:cubicBezTo>
                  <a:cubicBezTo>
                    <a:pt x="239" y="167"/>
                    <a:pt x="239" y="167"/>
                    <a:pt x="239" y="167"/>
                  </a:cubicBezTo>
                  <a:cubicBezTo>
                    <a:pt x="239" y="168"/>
                    <a:pt x="239" y="168"/>
                    <a:pt x="239" y="168"/>
                  </a:cubicBezTo>
                  <a:cubicBezTo>
                    <a:pt x="240" y="168"/>
                    <a:pt x="240" y="168"/>
                    <a:pt x="240" y="168"/>
                  </a:cubicBezTo>
                  <a:cubicBezTo>
                    <a:pt x="240" y="169"/>
                    <a:pt x="240" y="169"/>
                    <a:pt x="240" y="169"/>
                  </a:cubicBezTo>
                  <a:cubicBezTo>
                    <a:pt x="239" y="170"/>
                    <a:pt x="239" y="170"/>
                    <a:pt x="239" y="170"/>
                  </a:cubicBezTo>
                  <a:cubicBezTo>
                    <a:pt x="240" y="170"/>
                    <a:pt x="240" y="170"/>
                    <a:pt x="240" y="170"/>
                  </a:cubicBezTo>
                  <a:cubicBezTo>
                    <a:pt x="240" y="171"/>
                    <a:pt x="240" y="171"/>
                    <a:pt x="240" y="171"/>
                  </a:cubicBezTo>
                  <a:cubicBezTo>
                    <a:pt x="239" y="171"/>
                    <a:pt x="239" y="171"/>
                    <a:pt x="239" y="171"/>
                  </a:cubicBezTo>
                  <a:cubicBezTo>
                    <a:pt x="238" y="170"/>
                    <a:pt x="238" y="170"/>
                    <a:pt x="238" y="170"/>
                  </a:cubicBezTo>
                  <a:cubicBezTo>
                    <a:pt x="238" y="169"/>
                    <a:pt x="238" y="169"/>
                    <a:pt x="238" y="169"/>
                  </a:cubicBezTo>
                  <a:cubicBezTo>
                    <a:pt x="237" y="169"/>
                    <a:pt x="237" y="169"/>
                    <a:pt x="237" y="169"/>
                  </a:cubicBezTo>
                  <a:cubicBezTo>
                    <a:pt x="237" y="168"/>
                    <a:pt x="237" y="168"/>
                    <a:pt x="237" y="168"/>
                  </a:cubicBezTo>
                  <a:cubicBezTo>
                    <a:pt x="236" y="169"/>
                    <a:pt x="236" y="169"/>
                    <a:pt x="236" y="169"/>
                  </a:cubicBezTo>
                  <a:cubicBezTo>
                    <a:pt x="237" y="170"/>
                    <a:pt x="237" y="170"/>
                    <a:pt x="237" y="170"/>
                  </a:cubicBezTo>
                  <a:cubicBezTo>
                    <a:pt x="237" y="170"/>
                    <a:pt x="237" y="170"/>
                    <a:pt x="237" y="170"/>
                  </a:cubicBezTo>
                  <a:cubicBezTo>
                    <a:pt x="236" y="170"/>
                    <a:pt x="236" y="170"/>
                    <a:pt x="236" y="170"/>
                  </a:cubicBezTo>
                  <a:cubicBezTo>
                    <a:pt x="235" y="170"/>
                    <a:pt x="235" y="170"/>
                    <a:pt x="235" y="170"/>
                  </a:cubicBezTo>
                  <a:cubicBezTo>
                    <a:pt x="235" y="169"/>
                    <a:pt x="235" y="169"/>
                    <a:pt x="235" y="169"/>
                  </a:cubicBezTo>
                  <a:cubicBezTo>
                    <a:pt x="235" y="170"/>
                    <a:pt x="235" y="170"/>
                    <a:pt x="235" y="170"/>
                  </a:cubicBezTo>
                  <a:cubicBezTo>
                    <a:pt x="235" y="169"/>
                    <a:pt x="235" y="169"/>
                    <a:pt x="235" y="169"/>
                  </a:cubicBezTo>
                  <a:cubicBezTo>
                    <a:pt x="235" y="168"/>
                    <a:pt x="235" y="168"/>
                    <a:pt x="235" y="168"/>
                  </a:cubicBezTo>
                  <a:cubicBezTo>
                    <a:pt x="235" y="168"/>
                    <a:pt x="235" y="168"/>
                    <a:pt x="235" y="168"/>
                  </a:cubicBezTo>
                  <a:cubicBezTo>
                    <a:pt x="235" y="167"/>
                    <a:pt x="235" y="167"/>
                    <a:pt x="235" y="167"/>
                  </a:cubicBezTo>
                  <a:cubicBezTo>
                    <a:pt x="235" y="167"/>
                    <a:pt x="235" y="167"/>
                    <a:pt x="235" y="167"/>
                  </a:cubicBezTo>
                  <a:cubicBezTo>
                    <a:pt x="233" y="167"/>
                    <a:pt x="233" y="167"/>
                    <a:pt x="233" y="167"/>
                  </a:cubicBezTo>
                  <a:cubicBezTo>
                    <a:pt x="232" y="167"/>
                    <a:pt x="232" y="167"/>
                    <a:pt x="232" y="167"/>
                  </a:cubicBezTo>
                  <a:cubicBezTo>
                    <a:pt x="232" y="167"/>
                    <a:pt x="232" y="167"/>
                    <a:pt x="232" y="167"/>
                  </a:cubicBezTo>
                  <a:cubicBezTo>
                    <a:pt x="231" y="167"/>
                    <a:pt x="231" y="167"/>
                    <a:pt x="231" y="167"/>
                  </a:cubicBezTo>
                  <a:cubicBezTo>
                    <a:pt x="230" y="167"/>
                    <a:pt x="230" y="167"/>
                    <a:pt x="230" y="167"/>
                  </a:cubicBezTo>
                  <a:cubicBezTo>
                    <a:pt x="230" y="167"/>
                    <a:pt x="230" y="167"/>
                    <a:pt x="230" y="167"/>
                  </a:cubicBezTo>
                  <a:cubicBezTo>
                    <a:pt x="230" y="168"/>
                    <a:pt x="230" y="168"/>
                    <a:pt x="230" y="168"/>
                  </a:cubicBezTo>
                  <a:cubicBezTo>
                    <a:pt x="230" y="168"/>
                    <a:pt x="230" y="168"/>
                    <a:pt x="230" y="168"/>
                  </a:cubicBezTo>
                  <a:cubicBezTo>
                    <a:pt x="230" y="169"/>
                    <a:pt x="230" y="169"/>
                    <a:pt x="230" y="169"/>
                  </a:cubicBezTo>
                  <a:cubicBezTo>
                    <a:pt x="230" y="169"/>
                    <a:pt x="230" y="169"/>
                    <a:pt x="230" y="169"/>
                  </a:cubicBezTo>
                  <a:cubicBezTo>
                    <a:pt x="231" y="169"/>
                    <a:pt x="231" y="169"/>
                    <a:pt x="231" y="169"/>
                  </a:cubicBezTo>
                  <a:cubicBezTo>
                    <a:pt x="232" y="170"/>
                    <a:pt x="232" y="170"/>
                    <a:pt x="232" y="170"/>
                  </a:cubicBezTo>
                  <a:cubicBezTo>
                    <a:pt x="231" y="171"/>
                    <a:pt x="231" y="171"/>
                    <a:pt x="231" y="171"/>
                  </a:cubicBezTo>
                  <a:cubicBezTo>
                    <a:pt x="230" y="171"/>
                    <a:pt x="230" y="171"/>
                    <a:pt x="230" y="171"/>
                  </a:cubicBezTo>
                  <a:cubicBezTo>
                    <a:pt x="228" y="173"/>
                    <a:pt x="228" y="173"/>
                    <a:pt x="228" y="173"/>
                  </a:cubicBezTo>
                  <a:cubicBezTo>
                    <a:pt x="227" y="174"/>
                    <a:pt x="227" y="174"/>
                    <a:pt x="227" y="174"/>
                  </a:cubicBezTo>
                  <a:cubicBezTo>
                    <a:pt x="226" y="175"/>
                    <a:pt x="226" y="175"/>
                    <a:pt x="226" y="175"/>
                  </a:cubicBezTo>
                  <a:cubicBezTo>
                    <a:pt x="226" y="175"/>
                    <a:pt x="226" y="175"/>
                    <a:pt x="226" y="175"/>
                  </a:cubicBezTo>
                  <a:cubicBezTo>
                    <a:pt x="225" y="175"/>
                    <a:pt x="225" y="175"/>
                    <a:pt x="225" y="175"/>
                  </a:cubicBezTo>
                  <a:cubicBezTo>
                    <a:pt x="225" y="176"/>
                    <a:pt x="225" y="176"/>
                    <a:pt x="225" y="176"/>
                  </a:cubicBezTo>
                  <a:cubicBezTo>
                    <a:pt x="224" y="176"/>
                    <a:pt x="224" y="176"/>
                    <a:pt x="224" y="176"/>
                  </a:cubicBezTo>
                  <a:cubicBezTo>
                    <a:pt x="221" y="176"/>
                    <a:pt x="221" y="176"/>
                    <a:pt x="221" y="176"/>
                  </a:cubicBezTo>
                  <a:cubicBezTo>
                    <a:pt x="221" y="175"/>
                    <a:pt x="221" y="175"/>
                    <a:pt x="221" y="175"/>
                  </a:cubicBezTo>
                  <a:cubicBezTo>
                    <a:pt x="220" y="174"/>
                    <a:pt x="220" y="174"/>
                    <a:pt x="220" y="174"/>
                  </a:cubicBezTo>
                  <a:cubicBezTo>
                    <a:pt x="219" y="174"/>
                    <a:pt x="219" y="174"/>
                    <a:pt x="219" y="174"/>
                  </a:cubicBezTo>
                  <a:cubicBezTo>
                    <a:pt x="219" y="173"/>
                    <a:pt x="219" y="173"/>
                    <a:pt x="219" y="173"/>
                  </a:cubicBezTo>
                  <a:cubicBezTo>
                    <a:pt x="219" y="173"/>
                    <a:pt x="219" y="173"/>
                    <a:pt x="219" y="173"/>
                  </a:cubicBezTo>
                  <a:cubicBezTo>
                    <a:pt x="220" y="173"/>
                    <a:pt x="220" y="173"/>
                    <a:pt x="220" y="173"/>
                  </a:cubicBezTo>
                  <a:cubicBezTo>
                    <a:pt x="219" y="173"/>
                    <a:pt x="219" y="173"/>
                    <a:pt x="219" y="173"/>
                  </a:cubicBezTo>
                  <a:cubicBezTo>
                    <a:pt x="218" y="172"/>
                    <a:pt x="218" y="172"/>
                    <a:pt x="218" y="172"/>
                  </a:cubicBezTo>
                  <a:cubicBezTo>
                    <a:pt x="217" y="171"/>
                    <a:pt x="217" y="171"/>
                    <a:pt x="217" y="171"/>
                  </a:cubicBezTo>
                  <a:cubicBezTo>
                    <a:pt x="216" y="170"/>
                    <a:pt x="216" y="170"/>
                    <a:pt x="216" y="170"/>
                  </a:cubicBezTo>
                  <a:cubicBezTo>
                    <a:pt x="215" y="170"/>
                    <a:pt x="215" y="170"/>
                    <a:pt x="215" y="170"/>
                  </a:cubicBezTo>
                  <a:cubicBezTo>
                    <a:pt x="213" y="169"/>
                    <a:pt x="213" y="169"/>
                    <a:pt x="213" y="169"/>
                  </a:cubicBezTo>
                  <a:cubicBezTo>
                    <a:pt x="211" y="169"/>
                    <a:pt x="211" y="169"/>
                    <a:pt x="211" y="169"/>
                  </a:cubicBezTo>
                  <a:cubicBezTo>
                    <a:pt x="210" y="169"/>
                    <a:pt x="210" y="169"/>
                    <a:pt x="210" y="169"/>
                  </a:cubicBezTo>
                  <a:cubicBezTo>
                    <a:pt x="210" y="169"/>
                    <a:pt x="210" y="169"/>
                    <a:pt x="210" y="169"/>
                  </a:cubicBezTo>
                  <a:cubicBezTo>
                    <a:pt x="211" y="170"/>
                    <a:pt x="211" y="170"/>
                    <a:pt x="211" y="170"/>
                  </a:cubicBezTo>
                  <a:cubicBezTo>
                    <a:pt x="211" y="170"/>
                    <a:pt x="211" y="170"/>
                    <a:pt x="211" y="170"/>
                  </a:cubicBezTo>
                  <a:cubicBezTo>
                    <a:pt x="212" y="170"/>
                    <a:pt x="212" y="170"/>
                    <a:pt x="212" y="170"/>
                  </a:cubicBezTo>
                  <a:cubicBezTo>
                    <a:pt x="214" y="170"/>
                    <a:pt x="214" y="170"/>
                    <a:pt x="214" y="170"/>
                  </a:cubicBezTo>
                  <a:cubicBezTo>
                    <a:pt x="216" y="170"/>
                    <a:pt x="216" y="170"/>
                    <a:pt x="216" y="170"/>
                  </a:cubicBezTo>
                  <a:cubicBezTo>
                    <a:pt x="216" y="171"/>
                    <a:pt x="216" y="171"/>
                    <a:pt x="216" y="171"/>
                  </a:cubicBezTo>
                  <a:cubicBezTo>
                    <a:pt x="216" y="171"/>
                    <a:pt x="216" y="171"/>
                    <a:pt x="216" y="171"/>
                  </a:cubicBezTo>
                  <a:cubicBezTo>
                    <a:pt x="216" y="171"/>
                    <a:pt x="216" y="171"/>
                    <a:pt x="216" y="171"/>
                  </a:cubicBezTo>
                  <a:cubicBezTo>
                    <a:pt x="215" y="171"/>
                    <a:pt x="215" y="171"/>
                    <a:pt x="215" y="171"/>
                  </a:cubicBezTo>
                  <a:cubicBezTo>
                    <a:pt x="216" y="172"/>
                    <a:pt x="216" y="172"/>
                    <a:pt x="216" y="172"/>
                  </a:cubicBezTo>
                  <a:cubicBezTo>
                    <a:pt x="216" y="173"/>
                    <a:pt x="216" y="173"/>
                    <a:pt x="216" y="173"/>
                  </a:cubicBezTo>
                  <a:cubicBezTo>
                    <a:pt x="216" y="173"/>
                    <a:pt x="216" y="173"/>
                    <a:pt x="216" y="173"/>
                  </a:cubicBezTo>
                  <a:cubicBezTo>
                    <a:pt x="217" y="175"/>
                    <a:pt x="217" y="175"/>
                    <a:pt x="217" y="175"/>
                  </a:cubicBezTo>
                  <a:cubicBezTo>
                    <a:pt x="218" y="176"/>
                    <a:pt x="218" y="176"/>
                    <a:pt x="218" y="176"/>
                  </a:cubicBezTo>
                  <a:cubicBezTo>
                    <a:pt x="219" y="176"/>
                    <a:pt x="219" y="176"/>
                    <a:pt x="219" y="176"/>
                  </a:cubicBezTo>
                  <a:cubicBezTo>
                    <a:pt x="221" y="177"/>
                    <a:pt x="221" y="177"/>
                    <a:pt x="221" y="177"/>
                  </a:cubicBezTo>
                  <a:cubicBezTo>
                    <a:pt x="224" y="177"/>
                    <a:pt x="224" y="177"/>
                    <a:pt x="224" y="177"/>
                  </a:cubicBezTo>
                  <a:cubicBezTo>
                    <a:pt x="224" y="178"/>
                    <a:pt x="224" y="178"/>
                    <a:pt x="224" y="178"/>
                  </a:cubicBezTo>
                  <a:cubicBezTo>
                    <a:pt x="224" y="179"/>
                    <a:pt x="224" y="179"/>
                    <a:pt x="224" y="179"/>
                  </a:cubicBezTo>
                  <a:cubicBezTo>
                    <a:pt x="223" y="179"/>
                    <a:pt x="223" y="179"/>
                    <a:pt x="223" y="179"/>
                  </a:cubicBezTo>
                  <a:cubicBezTo>
                    <a:pt x="222" y="180"/>
                    <a:pt x="222" y="180"/>
                    <a:pt x="222" y="180"/>
                  </a:cubicBezTo>
                  <a:cubicBezTo>
                    <a:pt x="221" y="181"/>
                    <a:pt x="221" y="181"/>
                    <a:pt x="221" y="181"/>
                  </a:cubicBezTo>
                  <a:cubicBezTo>
                    <a:pt x="221" y="181"/>
                    <a:pt x="221" y="181"/>
                    <a:pt x="221" y="181"/>
                  </a:cubicBezTo>
                  <a:cubicBezTo>
                    <a:pt x="220" y="181"/>
                    <a:pt x="220" y="181"/>
                    <a:pt x="220" y="181"/>
                  </a:cubicBezTo>
                  <a:cubicBezTo>
                    <a:pt x="220" y="182"/>
                    <a:pt x="220" y="182"/>
                    <a:pt x="220" y="182"/>
                  </a:cubicBezTo>
                  <a:cubicBezTo>
                    <a:pt x="217" y="184"/>
                    <a:pt x="217" y="184"/>
                    <a:pt x="217" y="184"/>
                  </a:cubicBezTo>
                  <a:cubicBezTo>
                    <a:pt x="216" y="185"/>
                    <a:pt x="216" y="185"/>
                    <a:pt x="216" y="185"/>
                  </a:cubicBezTo>
                  <a:cubicBezTo>
                    <a:pt x="215" y="186"/>
                    <a:pt x="215" y="186"/>
                    <a:pt x="215" y="186"/>
                  </a:cubicBezTo>
                  <a:cubicBezTo>
                    <a:pt x="215" y="186"/>
                    <a:pt x="215" y="186"/>
                    <a:pt x="215" y="186"/>
                  </a:cubicBezTo>
                  <a:cubicBezTo>
                    <a:pt x="214" y="186"/>
                    <a:pt x="214" y="186"/>
                    <a:pt x="214" y="186"/>
                  </a:cubicBezTo>
                  <a:cubicBezTo>
                    <a:pt x="214" y="186"/>
                    <a:pt x="214" y="186"/>
                    <a:pt x="214" y="186"/>
                  </a:cubicBezTo>
                  <a:cubicBezTo>
                    <a:pt x="214" y="186"/>
                    <a:pt x="214" y="186"/>
                    <a:pt x="214" y="186"/>
                  </a:cubicBezTo>
                  <a:cubicBezTo>
                    <a:pt x="212" y="185"/>
                    <a:pt x="212" y="185"/>
                    <a:pt x="212" y="185"/>
                  </a:cubicBezTo>
                  <a:cubicBezTo>
                    <a:pt x="212" y="185"/>
                    <a:pt x="212" y="185"/>
                    <a:pt x="212" y="185"/>
                  </a:cubicBezTo>
                  <a:cubicBezTo>
                    <a:pt x="211" y="185"/>
                    <a:pt x="211" y="185"/>
                    <a:pt x="211" y="185"/>
                  </a:cubicBezTo>
                  <a:cubicBezTo>
                    <a:pt x="211" y="185"/>
                    <a:pt x="211" y="185"/>
                    <a:pt x="211" y="185"/>
                  </a:cubicBezTo>
                  <a:cubicBezTo>
                    <a:pt x="211" y="185"/>
                    <a:pt x="211" y="185"/>
                    <a:pt x="211" y="185"/>
                  </a:cubicBezTo>
                  <a:cubicBezTo>
                    <a:pt x="211" y="184"/>
                    <a:pt x="211" y="184"/>
                    <a:pt x="211" y="184"/>
                  </a:cubicBezTo>
                  <a:cubicBezTo>
                    <a:pt x="211" y="184"/>
                    <a:pt x="211" y="184"/>
                    <a:pt x="211" y="184"/>
                  </a:cubicBezTo>
                  <a:cubicBezTo>
                    <a:pt x="211" y="183"/>
                    <a:pt x="211" y="183"/>
                    <a:pt x="211" y="183"/>
                  </a:cubicBezTo>
                  <a:cubicBezTo>
                    <a:pt x="210" y="184"/>
                    <a:pt x="210" y="184"/>
                    <a:pt x="210" y="184"/>
                  </a:cubicBezTo>
                  <a:cubicBezTo>
                    <a:pt x="209" y="185"/>
                    <a:pt x="209" y="185"/>
                    <a:pt x="209" y="185"/>
                  </a:cubicBezTo>
                  <a:cubicBezTo>
                    <a:pt x="209" y="185"/>
                    <a:pt x="209" y="185"/>
                    <a:pt x="209" y="185"/>
                  </a:cubicBezTo>
                  <a:cubicBezTo>
                    <a:pt x="209" y="183"/>
                    <a:pt x="209" y="183"/>
                    <a:pt x="209" y="183"/>
                  </a:cubicBezTo>
                  <a:cubicBezTo>
                    <a:pt x="208" y="184"/>
                    <a:pt x="208" y="184"/>
                    <a:pt x="208" y="184"/>
                  </a:cubicBezTo>
                  <a:cubicBezTo>
                    <a:pt x="209" y="185"/>
                    <a:pt x="209" y="185"/>
                    <a:pt x="209" y="185"/>
                  </a:cubicBezTo>
                  <a:cubicBezTo>
                    <a:pt x="209" y="186"/>
                    <a:pt x="209" y="186"/>
                    <a:pt x="209" y="186"/>
                  </a:cubicBezTo>
                  <a:cubicBezTo>
                    <a:pt x="208" y="188"/>
                    <a:pt x="208" y="188"/>
                    <a:pt x="208" y="188"/>
                  </a:cubicBezTo>
                  <a:cubicBezTo>
                    <a:pt x="207" y="188"/>
                    <a:pt x="207" y="188"/>
                    <a:pt x="207" y="188"/>
                  </a:cubicBezTo>
                  <a:cubicBezTo>
                    <a:pt x="207" y="187"/>
                    <a:pt x="207" y="187"/>
                    <a:pt x="207" y="187"/>
                  </a:cubicBezTo>
                  <a:cubicBezTo>
                    <a:pt x="206" y="186"/>
                    <a:pt x="206" y="186"/>
                    <a:pt x="206" y="186"/>
                  </a:cubicBezTo>
                  <a:cubicBezTo>
                    <a:pt x="206" y="187"/>
                    <a:pt x="206" y="187"/>
                    <a:pt x="206" y="187"/>
                  </a:cubicBezTo>
                  <a:cubicBezTo>
                    <a:pt x="207" y="187"/>
                    <a:pt x="207" y="187"/>
                    <a:pt x="207" y="187"/>
                  </a:cubicBezTo>
                  <a:cubicBezTo>
                    <a:pt x="206" y="188"/>
                    <a:pt x="206" y="188"/>
                    <a:pt x="206" y="188"/>
                  </a:cubicBezTo>
                  <a:cubicBezTo>
                    <a:pt x="206" y="189"/>
                    <a:pt x="206" y="189"/>
                    <a:pt x="206" y="189"/>
                  </a:cubicBezTo>
                  <a:cubicBezTo>
                    <a:pt x="205" y="188"/>
                    <a:pt x="205" y="188"/>
                    <a:pt x="205" y="188"/>
                  </a:cubicBezTo>
                  <a:cubicBezTo>
                    <a:pt x="204" y="188"/>
                    <a:pt x="204" y="188"/>
                    <a:pt x="204" y="188"/>
                  </a:cubicBezTo>
                  <a:cubicBezTo>
                    <a:pt x="204" y="187"/>
                    <a:pt x="204" y="187"/>
                    <a:pt x="204" y="187"/>
                  </a:cubicBezTo>
                  <a:cubicBezTo>
                    <a:pt x="204" y="187"/>
                    <a:pt x="204" y="187"/>
                    <a:pt x="204" y="187"/>
                  </a:cubicBezTo>
                  <a:cubicBezTo>
                    <a:pt x="203" y="186"/>
                    <a:pt x="203" y="186"/>
                    <a:pt x="203" y="186"/>
                  </a:cubicBezTo>
                  <a:cubicBezTo>
                    <a:pt x="201" y="185"/>
                    <a:pt x="201" y="185"/>
                    <a:pt x="201" y="185"/>
                  </a:cubicBezTo>
                  <a:cubicBezTo>
                    <a:pt x="199" y="184"/>
                    <a:pt x="199" y="184"/>
                    <a:pt x="199" y="184"/>
                  </a:cubicBezTo>
                  <a:cubicBezTo>
                    <a:pt x="199" y="183"/>
                    <a:pt x="199" y="183"/>
                    <a:pt x="199" y="183"/>
                  </a:cubicBezTo>
                  <a:cubicBezTo>
                    <a:pt x="198" y="183"/>
                    <a:pt x="198" y="183"/>
                    <a:pt x="198" y="183"/>
                  </a:cubicBezTo>
                  <a:cubicBezTo>
                    <a:pt x="197" y="182"/>
                    <a:pt x="197" y="182"/>
                    <a:pt x="197" y="182"/>
                  </a:cubicBezTo>
                  <a:cubicBezTo>
                    <a:pt x="196" y="182"/>
                    <a:pt x="196" y="182"/>
                    <a:pt x="196" y="182"/>
                  </a:cubicBezTo>
                  <a:cubicBezTo>
                    <a:pt x="196" y="183"/>
                    <a:pt x="196" y="183"/>
                    <a:pt x="196" y="183"/>
                  </a:cubicBezTo>
                  <a:cubicBezTo>
                    <a:pt x="196" y="183"/>
                    <a:pt x="196" y="183"/>
                    <a:pt x="196" y="183"/>
                  </a:cubicBezTo>
                  <a:cubicBezTo>
                    <a:pt x="196" y="184"/>
                    <a:pt x="196" y="184"/>
                    <a:pt x="196" y="184"/>
                  </a:cubicBezTo>
                  <a:cubicBezTo>
                    <a:pt x="197" y="184"/>
                    <a:pt x="197" y="184"/>
                    <a:pt x="197" y="184"/>
                  </a:cubicBezTo>
                  <a:cubicBezTo>
                    <a:pt x="197" y="184"/>
                    <a:pt x="197" y="184"/>
                    <a:pt x="197" y="184"/>
                  </a:cubicBezTo>
                  <a:cubicBezTo>
                    <a:pt x="197" y="183"/>
                    <a:pt x="197" y="183"/>
                    <a:pt x="197" y="183"/>
                  </a:cubicBezTo>
                  <a:cubicBezTo>
                    <a:pt x="197" y="183"/>
                    <a:pt x="197" y="183"/>
                    <a:pt x="197" y="183"/>
                  </a:cubicBezTo>
                  <a:cubicBezTo>
                    <a:pt x="197" y="183"/>
                    <a:pt x="197" y="183"/>
                    <a:pt x="197" y="183"/>
                  </a:cubicBezTo>
                  <a:cubicBezTo>
                    <a:pt x="199" y="185"/>
                    <a:pt x="199" y="185"/>
                    <a:pt x="199" y="185"/>
                  </a:cubicBezTo>
                  <a:cubicBezTo>
                    <a:pt x="201" y="186"/>
                    <a:pt x="201" y="186"/>
                    <a:pt x="201" y="186"/>
                  </a:cubicBezTo>
                  <a:cubicBezTo>
                    <a:pt x="201" y="186"/>
                    <a:pt x="201" y="186"/>
                    <a:pt x="201" y="186"/>
                  </a:cubicBezTo>
                  <a:cubicBezTo>
                    <a:pt x="200" y="187"/>
                    <a:pt x="200" y="187"/>
                    <a:pt x="200" y="187"/>
                  </a:cubicBezTo>
                  <a:cubicBezTo>
                    <a:pt x="199" y="187"/>
                    <a:pt x="199" y="187"/>
                    <a:pt x="199" y="187"/>
                  </a:cubicBezTo>
                  <a:cubicBezTo>
                    <a:pt x="198" y="187"/>
                    <a:pt x="198" y="187"/>
                    <a:pt x="198" y="187"/>
                  </a:cubicBezTo>
                  <a:cubicBezTo>
                    <a:pt x="198" y="187"/>
                    <a:pt x="198" y="187"/>
                    <a:pt x="198" y="187"/>
                  </a:cubicBezTo>
                  <a:cubicBezTo>
                    <a:pt x="198" y="187"/>
                    <a:pt x="198" y="187"/>
                    <a:pt x="198" y="187"/>
                  </a:cubicBezTo>
                  <a:cubicBezTo>
                    <a:pt x="199" y="187"/>
                    <a:pt x="199" y="187"/>
                    <a:pt x="199" y="187"/>
                  </a:cubicBezTo>
                  <a:cubicBezTo>
                    <a:pt x="200" y="187"/>
                    <a:pt x="200" y="187"/>
                    <a:pt x="200" y="187"/>
                  </a:cubicBezTo>
                  <a:cubicBezTo>
                    <a:pt x="201" y="186"/>
                    <a:pt x="201" y="186"/>
                    <a:pt x="201" y="186"/>
                  </a:cubicBezTo>
                  <a:cubicBezTo>
                    <a:pt x="202" y="186"/>
                    <a:pt x="202" y="186"/>
                    <a:pt x="202" y="186"/>
                  </a:cubicBezTo>
                  <a:cubicBezTo>
                    <a:pt x="202" y="187"/>
                    <a:pt x="202" y="187"/>
                    <a:pt x="202" y="187"/>
                  </a:cubicBezTo>
                  <a:cubicBezTo>
                    <a:pt x="203" y="188"/>
                    <a:pt x="203" y="188"/>
                    <a:pt x="203" y="188"/>
                  </a:cubicBezTo>
                  <a:cubicBezTo>
                    <a:pt x="204" y="190"/>
                    <a:pt x="204" y="190"/>
                    <a:pt x="204" y="190"/>
                  </a:cubicBezTo>
                  <a:cubicBezTo>
                    <a:pt x="204" y="191"/>
                    <a:pt x="204" y="191"/>
                    <a:pt x="204" y="191"/>
                  </a:cubicBezTo>
                  <a:cubicBezTo>
                    <a:pt x="203" y="192"/>
                    <a:pt x="203" y="192"/>
                    <a:pt x="203" y="192"/>
                  </a:cubicBezTo>
                  <a:cubicBezTo>
                    <a:pt x="202" y="193"/>
                    <a:pt x="202" y="193"/>
                    <a:pt x="202" y="193"/>
                  </a:cubicBezTo>
                  <a:cubicBezTo>
                    <a:pt x="202" y="193"/>
                    <a:pt x="202" y="193"/>
                    <a:pt x="202" y="193"/>
                  </a:cubicBezTo>
                  <a:cubicBezTo>
                    <a:pt x="201" y="193"/>
                    <a:pt x="201" y="193"/>
                    <a:pt x="201" y="193"/>
                  </a:cubicBezTo>
                  <a:cubicBezTo>
                    <a:pt x="200" y="192"/>
                    <a:pt x="200" y="192"/>
                    <a:pt x="200" y="192"/>
                  </a:cubicBezTo>
                  <a:cubicBezTo>
                    <a:pt x="198" y="192"/>
                    <a:pt x="198" y="192"/>
                    <a:pt x="198" y="192"/>
                  </a:cubicBezTo>
                  <a:cubicBezTo>
                    <a:pt x="197" y="191"/>
                    <a:pt x="197" y="191"/>
                    <a:pt x="197" y="191"/>
                  </a:cubicBezTo>
                  <a:cubicBezTo>
                    <a:pt x="196" y="189"/>
                    <a:pt x="196" y="189"/>
                    <a:pt x="196" y="189"/>
                  </a:cubicBezTo>
                  <a:cubicBezTo>
                    <a:pt x="196" y="189"/>
                    <a:pt x="196" y="189"/>
                    <a:pt x="196" y="189"/>
                  </a:cubicBezTo>
                  <a:cubicBezTo>
                    <a:pt x="195" y="189"/>
                    <a:pt x="195" y="189"/>
                    <a:pt x="195" y="189"/>
                  </a:cubicBezTo>
                  <a:cubicBezTo>
                    <a:pt x="196" y="190"/>
                    <a:pt x="196" y="190"/>
                    <a:pt x="196" y="190"/>
                  </a:cubicBezTo>
                  <a:cubicBezTo>
                    <a:pt x="196" y="190"/>
                    <a:pt x="196" y="190"/>
                    <a:pt x="196" y="190"/>
                  </a:cubicBezTo>
                  <a:cubicBezTo>
                    <a:pt x="196" y="191"/>
                    <a:pt x="196" y="191"/>
                    <a:pt x="196" y="191"/>
                  </a:cubicBezTo>
                  <a:cubicBezTo>
                    <a:pt x="197" y="193"/>
                    <a:pt x="197" y="193"/>
                    <a:pt x="197" y="193"/>
                  </a:cubicBezTo>
                  <a:cubicBezTo>
                    <a:pt x="198" y="194"/>
                    <a:pt x="198" y="194"/>
                    <a:pt x="198" y="194"/>
                  </a:cubicBezTo>
                  <a:cubicBezTo>
                    <a:pt x="197" y="195"/>
                    <a:pt x="197" y="195"/>
                    <a:pt x="197" y="195"/>
                  </a:cubicBezTo>
                  <a:cubicBezTo>
                    <a:pt x="197" y="195"/>
                    <a:pt x="197" y="195"/>
                    <a:pt x="197" y="195"/>
                  </a:cubicBezTo>
                  <a:cubicBezTo>
                    <a:pt x="196" y="195"/>
                    <a:pt x="196" y="195"/>
                    <a:pt x="196" y="195"/>
                  </a:cubicBezTo>
                  <a:cubicBezTo>
                    <a:pt x="196" y="194"/>
                    <a:pt x="196" y="194"/>
                    <a:pt x="196" y="194"/>
                  </a:cubicBezTo>
                  <a:cubicBezTo>
                    <a:pt x="196" y="194"/>
                    <a:pt x="196" y="194"/>
                    <a:pt x="196" y="194"/>
                  </a:cubicBezTo>
                  <a:cubicBezTo>
                    <a:pt x="195" y="194"/>
                    <a:pt x="195" y="194"/>
                    <a:pt x="195" y="194"/>
                  </a:cubicBezTo>
                  <a:cubicBezTo>
                    <a:pt x="196" y="195"/>
                    <a:pt x="196" y="195"/>
                    <a:pt x="196" y="195"/>
                  </a:cubicBezTo>
                  <a:cubicBezTo>
                    <a:pt x="196" y="195"/>
                    <a:pt x="196" y="195"/>
                    <a:pt x="196" y="195"/>
                  </a:cubicBezTo>
                  <a:cubicBezTo>
                    <a:pt x="196" y="196"/>
                    <a:pt x="196" y="196"/>
                    <a:pt x="196" y="196"/>
                  </a:cubicBezTo>
                  <a:cubicBezTo>
                    <a:pt x="195" y="195"/>
                    <a:pt x="195" y="195"/>
                    <a:pt x="195" y="195"/>
                  </a:cubicBezTo>
                  <a:cubicBezTo>
                    <a:pt x="195" y="195"/>
                    <a:pt x="195" y="195"/>
                    <a:pt x="195" y="195"/>
                  </a:cubicBezTo>
                  <a:cubicBezTo>
                    <a:pt x="194" y="196"/>
                    <a:pt x="194" y="196"/>
                    <a:pt x="194" y="196"/>
                  </a:cubicBezTo>
                  <a:cubicBezTo>
                    <a:pt x="195" y="196"/>
                    <a:pt x="195" y="196"/>
                    <a:pt x="195" y="196"/>
                  </a:cubicBezTo>
                  <a:cubicBezTo>
                    <a:pt x="195" y="197"/>
                    <a:pt x="195" y="197"/>
                    <a:pt x="195" y="197"/>
                  </a:cubicBezTo>
                  <a:cubicBezTo>
                    <a:pt x="194" y="197"/>
                    <a:pt x="194" y="197"/>
                    <a:pt x="194" y="197"/>
                  </a:cubicBezTo>
                  <a:cubicBezTo>
                    <a:pt x="194" y="197"/>
                    <a:pt x="194" y="197"/>
                    <a:pt x="194" y="197"/>
                  </a:cubicBezTo>
                  <a:cubicBezTo>
                    <a:pt x="194" y="196"/>
                    <a:pt x="194" y="196"/>
                    <a:pt x="194" y="196"/>
                  </a:cubicBezTo>
                  <a:cubicBezTo>
                    <a:pt x="194" y="197"/>
                    <a:pt x="194" y="197"/>
                    <a:pt x="194" y="197"/>
                  </a:cubicBezTo>
                  <a:cubicBezTo>
                    <a:pt x="194" y="197"/>
                    <a:pt x="194" y="197"/>
                    <a:pt x="194" y="197"/>
                  </a:cubicBezTo>
                  <a:cubicBezTo>
                    <a:pt x="193" y="197"/>
                    <a:pt x="193" y="197"/>
                    <a:pt x="193" y="197"/>
                  </a:cubicBezTo>
                  <a:cubicBezTo>
                    <a:pt x="192" y="197"/>
                    <a:pt x="192" y="197"/>
                    <a:pt x="192" y="197"/>
                  </a:cubicBezTo>
                  <a:cubicBezTo>
                    <a:pt x="192" y="198"/>
                    <a:pt x="192" y="198"/>
                    <a:pt x="192" y="198"/>
                  </a:cubicBezTo>
                  <a:cubicBezTo>
                    <a:pt x="191" y="198"/>
                    <a:pt x="191" y="198"/>
                    <a:pt x="191" y="198"/>
                  </a:cubicBezTo>
                  <a:cubicBezTo>
                    <a:pt x="191" y="199"/>
                    <a:pt x="191" y="199"/>
                    <a:pt x="191" y="199"/>
                  </a:cubicBezTo>
                  <a:cubicBezTo>
                    <a:pt x="192" y="199"/>
                    <a:pt x="192" y="199"/>
                    <a:pt x="192" y="199"/>
                  </a:cubicBezTo>
                  <a:cubicBezTo>
                    <a:pt x="191" y="199"/>
                    <a:pt x="191" y="199"/>
                    <a:pt x="191" y="199"/>
                  </a:cubicBezTo>
                  <a:cubicBezTo>
                    <a:pt x="191" y="199"/>
                    <a:pt x="191" y="199"/>
                    <a:pt x="191" y="199"/>
                  </a:cubicBezTo>
                  <a:cubicBezTo>
                    <a:pt x="190" y="198"/>
                    <a:pt x="190" y="198"/>
                    <a:pt x="190" y="198"/>
                  </a:cubicBezTo>
                  <a:cubicBezTo>
                    <a:pt x="189" y="198"/>
                    <a:pt x="189" y="198"/>
                    <a:pt x="189" y="198"/>
                  </a:cubicBezTo>
                  <a:cubicBezTo>
                    <a:pt x="189" y="199"/>
                    <a:pt x="189" y="199"/>
                    <a:pt x="189" y="199"/>
                  </a:cubicBezTo>
                  <a:cubicBezTo>
                    <a:pt x="189" y="199"/>
                    <a:pt x="189" y="199"/>
                    <a:pt x="189" y="199"/>
                  </a:cubicBezTo>
                  <a:cubicBezTo>
                    <a:pt x="190" y="200"/>
                    <a:pt x="190" y="200"/>
                    <a:pt x="190" y="200"/>
                  </a:cubicBezTo>
                  <a:cubicBezTo>
                    <a:pt x="189" y="200"/>
                    <a:pt x="189" y="200"/>
                    <a:pt x="189" y="200"/>
                  </a:cubicBezTo>
                  <a:cubicBezTo>
                    <a:pt x="189" y="200"/>
                    <a:pt x="189" y="200"/>
                    <a:pt x="189" y="200"/>
                  </a:cubicBezTo>
                  <a:cubicBezTo>
                    <a:pt x="189" y="200"/>
                    <a:pt x="189" y="200"/>
                    <a:pt x="189" y="200"/>
                  </a:cubicBezTo>
                  <a:cubicBezTo>
                    <a:pt x="188" y="201"/>
                    <a:pt x="188" y="201"/>
                    <a:pt x="188" y="201"/>
                  </a:cubicBezTo>
                  <a:cubicBezTo>
                    <a:pt x="187" y="202"/>
                    <a:pt x="187" y="202"/>
                    <a:pt x="187" y="202"/>
                  </a:cubicBezTo>
                  <a:cubicBezTo>
                    <a:pt x="187" y="202"/>
                    <a:pt x="187" y="202"/>
                    <a:pt x="187" y="202"/>
                  </a:cubicBezTo>
                  <a:cubicBezTo>
                    <a:pt x="187" y="203"/>
                    <a:pt x="187" y="203"/>
                    <a:pt x="187" y="203"/>
                  </a:cubicBezTo>
                  <a:cubicBezTo>
                    <a:pt x="186" y="203"/>
                    <a:pt x="186" y="203"/>
                    <a:pt x="186" y="203"/>
                  </a:cubicBezTo>
                  <a:cubicBezTo>
                    <a:pt x="186" y="204"/>
                    <a:pt x="186" y="204"/>
                    <a:pt x="186" y="204"/>
                  </a:cubicBezTo>
                  <a:cubicBezTo>
                    <a:pt x="186" y="204"/>
                    <a:pt x="186" y="204"/>
                    <a:pt x="186" y="204"/>
                  </a:cubicBezTo>
                  <a:cubicBezTo>
                    <a:pt x="185" y="204"/>
                    <a:pt x="185" y="204"/>
                    <a:pt x="185" y="204"/>
                  </a:cubicBezTo>
                  <a:cubicBezTo>
                    <a:pt x="184" y="206"/>
                    <a:pt x="184" y="206"/>
                    <a:pt x="184" y="206"/>
                  </a:cubicBezTo>
                  <a:cubicBezTo>
                    <a:pt x="183" y="206"/>
                    <a:pt x="183" y="206"/>
                    <a:pt x="183" y="206"/>
                  </a:cubicBezTo>
                  <a:cubicBezTo>
                    <a:pt x="183" y="207"/>
                    <a:pt x="183" y="207"/>
                    <a:pt x="183" y="207"/>
                  </a:cubicBezTo>
                  <a:cubicBezTo>
                    <a:pt x="182" y="207"/>
                    <a:pt x="182" y="207"/>
                    <a:pt x="182" y="207"/>
                  </a:cubicBezTo>
                  <a:cubicBezTo>
                    <a:pt x="181" y="207"/>
                    <a:pt x="181" y="207"/>
                    <a:pt x="181" y="207"/>
                  </a:cubicBezTo>
                  <a:cubicBezTo>
                    <a:pt x="181" y="207"/>
                    <a:pt x="181" y="207"/>
                    <a:pt x="181" y="207"/>
                  </a:cubicBezTo>
                  <a:cubicBezTo>
                    <a:pt x="182" y="208"/>
                    <a:pt x="182" y="208"/>
                    <a:pt x="182" y="208"/>
                  </a:cubicBezTo>
                  <a:cubicBezTo>
                    <a:pt x="181" y="209"/>
                    <a:pt x="181" y="209"/>
                    <a:pt x="181" y="209"/>
                  </a:cubicBezTo>
                  <a:cubicBezTo>
                    <a:pt x="180" y="210"/>
                    <a:pt x="180" y="210"/>
                    <a:pt x="180" y="210"/>
                  </a:cubicBezTo>
                  <a:cubicBezTo>
                    <a:pt x="180" y="211"/>
                    <a:pt x="180" y="211"/>
                    <a:pt x="180" y="211"/>
                  </a:cubicBezTo>
                  <a:cubicBezTo>
                    <a:pt x="180" y="212"/>
                    <a:pt x="180" y="212"/>
                    <a:pt x="180" y="212"/>
                  </a:cubicBezTo>
                  <a:cubicBezTo>
                    <a:pt x="179" y="213"/>
                    <a:pt x="179" y="213"/>
                    <a:pt x="179" y="213"/>
                  </a:cubicBezTo>
                  <a:cubicBezTo>
                    <a:pt x="178" y="214"/>
                    <a:pt x="178" y="214"/>
                    <a:pt x="178" y="214"/>
                  </a:cubicBezTo>
                  <a:cubicBezTo>
                    <a:pt x="179" y="215"/>
                    <a:pt x="179" y="215"/>
                    <a:pt x="179" y="215"/>
                  </a:cubicBezTo>
                  <a:cubicBezTo>
                    <a:pt x="179" y="216"/>
                    <a:pt x="179" y="216"/>
                    <a:pt x="179" y="216"/>
                  </a:cubicBezTo>
                  <a:cubicBezTo>
                    <a:pt x="178" y="217"/>
                    <a:pt x="178" y="217"/>
                    <a:pt x="178" y="217"/>
                  </a:cubicBezTo>
                  <a:cubicBezTo>
                    <a:pt x="177" y="218"/>
                    <a:pt x="177" y="218"/>
                    <a:pt x="177" y="218"/>
                  </a:cubicBezTo>
                  <a:cubicBezTo>
                    <a:pt x="177" y="218"/>
                    <a:pt x="177" y="218"/>
                    <a:pt x="177" y="218"/>
                  </a:cubicBezTo>
                  <a:cubicBezTo>
                    <a:pt x="176" y="218"/>
                    <a:pt x="176" y="218"/>
                    <a:pt x="176" y="218"/>
                  </a:cubicBezTo>
                  <a:cubicBezTo>
                    <a:pt x="177" y="218"/>
                    <a:pt x="177" y="218"/>
                    <a:pt x="177" y="218"/>
                  </a:cubicBezTo>
                  <a:cubicBezTo>
                    <a:pt x="177" y="219"/>
                    <a:pt x="177" y="219"/>
                    <a:pt x="177" y="219"/>
                  </a:cubicBezTo>
                  <a:cubicBezTo>
                    <a:pt x="177" y="220"/>
                    <a:pt x="177" y="220"/>
                    <a:pt x="177" y="220"/>
                  </a:cubicBezTo>
                  <a:cubicBezTo>
                    <a:pt x="178" y="220"/>
                    <a:pt x="178" y="220"/>
                    <a:pt x="178" y="220"/>
                  </a:cubicBezTo>
                  <a:cubicBezTo>
                    <a:pt x="178" y="221"/>
                    <a:pt x="178" y="221"/>
                    <a:pt x="178" y="221"/>
                  </a:cubicBezTo>
                  <a:cubicBezTo>
                    <a:pt x="178" y="222"/>
                    <a:pt x="178" y="222"/>
                    <a:pt x="178" y="222"/>
                  </a:cubicBezTo>
                  <a:cubicBezTo>
                    <a:pt x="177" y="223"/>
                    <a:pt x="177" y="223"/>
                    <a:pt x="177" y="223"/>
                  </a:cubicBezTo>
                  <a:cubicBezTo>
                    <a:pt x="176" y="224"/>
                    <a:pt x="176" y="224"/>
                    <a:pt x="176" y="224"/>
                  </a:cubicBezTo>
                  <a:cubicBezTo>
                    <a:pt x="174" y="225"/>
                    <a:pt x="174" y="225"/>
                    <a:pt x="174" y="225"/>
                  </a:cubicBezTo>
                  <a:cubicBezTo>
                    <a:pt x="173" y="226"/>
                    <a:pt x="173" y="226"/>
                    <a:pt x="173" y="226"/>
                  </a:cubicBezTo>
                  <a:cubicBezTo>
                    <a:pt x="174" y="225"/>
                    <a:pt x="174" y="225"/>
                    <a:pt x="174" y="225"/>
                  </a:cubicBezTo>
                  <a:cubicBezTo>
                    <a:pt x="176" y="225"/>
                    <a:pt x="176" y="225"/>
                    <a:pt x="176" y="225"/>
                  </a:cubicBezTo>
                  <a:cubicBezTo>
                    <a:pt x="178" y="223"/>
                    <a:pt x="178" y="223"/>
                    <a:pt x="178" y="223"/>
                  </a:cubicBezTo>
                  <a:cubicBezTo>
                    <a:pt x="179" y="221"/>
                    <a:pt x="179" y="221"/>
                    <a:pt x="179" y="221"/>
                  </a:cubicBezTo>
                  <a:cubicBezTo>
                    <a:pt x="182" y="221"/>
                    <a:pt x="182" y="221"/>
                    <a:pt x="182" y="221"/>
                  </a:cubicBezTo>
                  <a:cubicBezTo>
                    <a:pt x="182" y="221"/>
                    <a:pt x="182" y="221"/>
                    <a:pt x="182" y="221"/>
                  </a:cubicBezTo>
                  <a:cubicBezTo>
                    <a:pt x="182" y="222"/>
                    <a:pt x="182" y="222"/>
                    <a:pt x="182" y="222"/>
                  </a:cubicBezTo>
                  <a:cubicBezTo>
                    <a:pt x="182" y="223"/>
                    <a:pt x="182" y="223"/>
                    <a:pt x="182" y="223"/>
                  </a:cubicBezTo>
                  <a:cubicBezTo>
                    <a:pt x="182" y="224"/>
                    <a:pt x="182" y="224"/>
                    <a:pt x="182" y="224"/>
                  </a:cubicBezTo>
                  <a:cubicBezTo>
                    <a:pt x="183" y="225"/>
                    <a:pt x="183" y="225"/>
                    <a:pt x="183" y="225"/>
                  </a:cubicBezTo>
                  <a:cubicBezTo>
                    <a:pt x="183" y="226"/>
                    <a:pt x="183" y="226"/>
                    <a:pt x="183" y="226"/>
                  </a:cubicBezTo>
                  <a:cubicBezTo>
                    <a:pt x="182" y="228"/>
                    <a:pt x="182" y="228"/>
                    <a:pt x="182" y="228"/>
                  </a:cubicBezTo>
                  <a:cubicBezTo>
                    <a:pt x="182" y="229"/>
                    <a:pt x="182" y="229"/>
                    <a:pt x="182" y="229"/>
                  </a:cubicBezTo>
                  <a:cubicBezTo>
                    <a:pt x="183" y="230"/>
                    <a:pt x="183" y="230"/>
                    <a:pt x="183" y="230"/>
                  </a:cubicBezTo>
                  <a:cubicBezTo>
                    <a:pt x="182" y="231"/>
                    <a:pt x="182" y="231"/>
                    <a:pt x="182" y="231"/>
                  </a:cubicBezTo>
                  <a:cubicBezTo>
                    <a:pt x="180" y="233"/>
                    <a:pt x="180" y="233"/>
                    <a:pt x="180" y="233"/>
                  </a:cubicBezTo>
                  <a:cubicBezTo>
                    <a:pt x="178" y="234"/>
                    <a:pt x="178" y="234"/>
                    <a:pt x="178" y="234"/>
                  </a:cubicBezTo>
                  <a:cubicBezTo>
                    <a:pt x="177" y="234"/>
                    <a:pt x="177" y="234"/>
                    <a:pt x="177" y="234"/>
                  </a:cubicBezTo>
                  <a:cubicBezTo>
                    <a:pt x="178" y="234"/>
                    <a:pt x="178" y="234"/>
                    <a:pt x="178" y="234"/>
                  </a:cubicBezTo>
                  <a:cubicBezTo>
                    <a:pt x="180" y="234"/>
                    <a:pt x="180" y="234"/>
                    <a:pt x="180" y="234"/>
                  </a:cubicBezTo>
                  <a:cubicBezTo>
                    <a:pt x="183" y="233"/>
                    <a:pt x="183" y="233"/>
                    <a:pt x="183" y="233"/>
                  </a:cubicBezTo>
                  <a:cubicBezTo>
                    <a:pt x="186" y="232"/>
                    <a:pt x="186" y="232"/>
                    <a:pt x="186" y="232"/>
                  </a:cubicBezTo>
                  <a:cubicBezTo>
                    <a:pt x="188" y="232"/>
                    <a:pt x="188" y="232"/>
                    <a:pt x="188" y="232"/>
                  </a:cubicBezTo>
                  <a:cubicBezTo>
                    <a:pt x="190" y="233"/>
                    <a:pt x="190" y="233"/>
                    <a:pt x="190" y="233"/>
                  </a:cubicBezTo>
                  <a:cubicBezTo>
                    <a:pt x="191" y="234"/>
                    <a:pt x="191" y="234"/>
                    <a:pt x="191" y="234"/>
                  </a:cubicBezTo>
                  <a:cubicBezTo>
                    <a:pt x="193" y="235"/>
                    <a:pt x="193" y="235"/>
                    <a:pt x="193" y="235"/>
                  </a:cubicBezTo>
                  <a:cubicBezTo>
                    <a:pt x="193" y="235"/>
                    <a:pt x="193" y="235"/>
                    <a:pt x="193" y="235"/>
                  </a:cubicBezTo>
                  <a:cubicBezTo>
                    <a:pt x="194" y="235"/>
                    <a:pt x="194" y="235"/>
                    <a:pt x="194" y="235"/>
                  </a:cubicBezTo>
                  <a:cubicBezTo>
                    <a:pt x="196" y="237"/>
                    <a:pt x="196" y="237"/>
                    <a:pt x="196" y="237"/>
                  </a:cubicBezTo>
                  <a:cubicBezTo>
                    <a:pt x="196" y="237"/>
                    <a:pt x="196" y="237"/>
                    <a:pt x="196" y="237"/>
                  </a:cubicBezTo>
                  <a:cubicBezTo>
                    <a:pt x="197" y="238"/>
                    <a:pt x="197" y="238"/>
                    <a:pt x="197" y="238"/>
                  </a:cubicBezTo>
                  <a:cubicBezTo>
                    <a:pt x="198" y="239"/>
                    <a:pt x="198" y="239"/>
                    <a:pt x="198" y="239"/>
                  </a:cubicBezTo>
                  <a:cubicBezTo>
                    <a:pt x="198" y="239"/>
                    <a:pt x="198" y="239"/>
                    <a:pt x="198" y="239"/>
                  </a:cubicBezTo>
                  <a:cubicBezTo>
                    <a:pt x="198" y="240"/>
                    <a:pt x="198" y="240"/>
                    <a:pt x="198" y="240"/>
                  </a:cubicBezTo>
                  <a:cubicBezTo>
                    <a:pt x="199" y="241"/>
                    <a:pt x="199" y="241"/>
                    <a:pt x="199" y="241"/>
                  </a:cubicBezTo>
                  <a:cubicBezTo>
                    <a:pt x="199" y="242"/>
                    <a:pt x="199" y="242"/>
                    <a:pt x="199" y="242"/>
                  </a:cubicBezTo>
                  <a:cubicBezTo>
                    <a:pt x="200" y="241"/>
                    <a:pt x="200" y="241"/>
                    <a:pt x="200" y="241"/>
                  </a:cubicBezTo>
                  <a:cubicBezTo>
                    <a:pt x="200" y="242"/>
                    <a:pt x="200" y="242"/>
                    <a:pt x="200" y="242"/>
                  </a:cubicBezTo>
                  <a:cubicBezTo>
                    <a:pt x="202" y="243"/>
                    <a:pt x="202" y="243"/>
                    <a:pt x="202" y="243"/>
                  </a:cubicBezTo>
                  <a:cubicBezTo>
                    <a:pt x="202" y="243"/>
                    <a:pt x="202" y="243"/>
                    <a:pt x="202" y="243"/>
                  </a:cubicBezTo>
                  <a:cubicBezTo>
                    <a:pt x="204" y="244"/>
                    <a:pt x="204" y="244"/>
                    <a:pt x="204" y="244"/>
                  </a:cubicBezTo>
                  <a:cubicBezTo>
                    <a:pt x="204" y="244"/>
                    <a:pt x="204" y="244"/>
                    <a:pt x="204" y="244"/>
                  </a:cubicBezTo>
                  <a:cubicBezTo>
                    <a:pt x="206" y="245"/>
                    <a:pt x="206" y="245"/>
                    <a:pt x="206" y="245"/>
                  </a:cubicBezTo>
                  <a:cubicBezTo>
                    <a:pt x="206" y="246"/>
                    <a:pt x="206" y="246"/>
                    <a:pt x="206" y="246"/>
                  </a:cubicBezTo>
                  <a:cubicBezTo>
                    <a:pt x="207" y="247"/>
                    <a:pt x="207" y="247"/>
                    <a:pt x="207" y="247"/>
                  </a:cubicBezTo>
                  <a:cubicBezTo>
                    <a:pt x="207" y="247"/>
                    <a:pt x="207" y="247"/>
                    <a:pt x="207" y="247"/>
                  </a:cubicBezTo>
                  <a:cubicBezTo>
                    <a:pt x="207" y="247"/>
                    <a:pt x="207" y="247"/>
                    <a:pt x="207" y="247"/>
                  </a:cubicBezTo>
                  <a:cubicBezTo>
                    <a:pt x="209" y="247"/>
                    <a:pt x="209" y="247"/>
                    <a:pt x="209" y="247"/>
                  </a:cubicBezTo>
                  <a:cubicBezTo>
                    <a:pt x="209" y="248"/>
                    <a:pt x="209" y="248"/>
                    <a:pt x="209" y="248"/>
                  </a:cubicBezTo>
                  <a:cubicBezTo>
                    <a:pt x="210" y="247"/>
                    <a:pt x="210" y="247"/>
                    <a:pt x="210" y="247"/>
                  </a:cubicBezTo>
                  <a:cubicBezTo>
                    <a:pt x="212" y="247"/>
                    <a:pt x="212" y="247"/>
                    <a:pt x="212" y="247"/>
                  </a:cubicBezTo>
                  <a:cubicBezTo>
                    <a:pt x="212" y="248"/>
                    <a:pt x="212" y="248"/>
                    <a:pt x="212" y="248"/>
                  </a:cubicBezTo>
                  <a:cubicBezTo>
                    <a:pt x="213" y="248"/>
                    <a:pt x="213" y="248"/>
                    <a:pt x="213" y="248"/>
                  </a:cubicBezTo>
                  <a:cubicBezTo>
                    <a:pt x="214" y="248"/>
                    <a:pt x="214" y="248"/>
                    <a:pt x="214" y="248"/>
                  </a:cubicBezTo>
                  <a:cubicBezTo>
                    <a:pt x="216" y="248"/>
                    <a:pt x="216" y="248"/>
                    <a:pt x="216" y="248"/>
                  </a:cubicBezTo>
                  <a:cubicBezTo>
                    <a:pt x="217" y="248"/>
                    <a:pt x="217" y="248"/>
                    <a:pt x="217" y="248"/>
                  </a:cubicBezTo>
                  <a:cubicBezTo>
                    <a:pt x="217" y="248"/>
                    <a:pt x="217" y="248"/>
                    <a:pt x="217" y="248"/>
                  </a:cubicBezTo>
                  <a:cubicBezTo>
                    <a:pt x="217" y="248"/>
                    <a:pt x="217" y="248"/>
                    <a:pt x="217" y="248"/>
                  </a:cubicBezTo>
                  <a:cubicBezTo>
                    <a:pt x="218" y="248"/>
                    <a:pt x="218" y="248"/>
                    <a:pt x="218" y="248"/>
                  </a:cubicBezTo>
                  <a:cubicBezTo>
                    <a:pt x="218" y="248"/>
                    <a:pt x="218" y="248"/>
                    <a:pt x="218" y="248"/>
                  </a:cubicBezTo>
                  <a:cubicBezTo>
                    <a:pt x="218" y="249"/>
                    <a:pt x="218" y="249"/>
                    <a:pt x="218" y="249"/>
                  </a:cubicBezTo>
                  <a:cubicBezTo>
                    <a:pt x="217" y="251"/>
                    <a:pt x="217" y="251"/>
                    <a:pt x="217" y="251"/>
                  </a:cubicBezTo>
                  <a:cubicBezTo>
                    <a:pt x="217" y="252"/>
                    <a:pt x="217" y="252"/>
                    <a:pt x="217" y="252"/>
                  </a:cubicBezTo>
                  <a:cubicBezTo>
                    <a:pt x="216" y="253"/>
                    <a:pt x="216" y="253"/>
                    <a:pt x="216" y="253"/>
                  </a:cubicBezTo>
                  <a:cubicBezTo>
                    <a:pt x="216" y="254"/>
                    <a:pt x="216" y="254"/>
                    <a:pt x="216" y="254"/>
                  </a:cubicBezTo>
                  <a:cubicBezTo>
                    <a:pt x="216" y="255"/>
                    <a:pt x="216" y="255"/>
                    <a:pt x="216" y="255"/>
                  </a:cubicBezTo>
                  <a:cubicBezTo>
                    <a:pt x="216" y="255"/>
                    <a:pt x="216" y="255"/>
                    <a:pt x="216" y="255"/>
                  </a:cubicBezTo>
                  <a:cubicBezTo>
                    <a:pt x="216" y="257"/>
                    <a:pt x="216" y="257"/>
                    <a:pt x="216" y="257"/>
                  </a:cubicBezTo>
                  <a:cubicBezTo>
                    <a:pt x="215" y="258"/>
                    <a:pt x="215" y="258"/>
                    <a:pt x="215" y="258"/>
                  </a:cubicBezTo>
                  <a:cubicBezTo>
                    <a:pt x="215" y="259"/>
                    <a:pt x="215" y="259"/>
                    <a:pt x="215" y="259"/>
                  </a:cubicBezTo>
                  <a:cubicBezTo>
                    <a:pt x="215" y="260"/>
                    <a:pt x="215" y="260"/>
                    <a:pt x="215" y="260"/>
                  </a:cubicBezTo>
                  <a:cubicBezTo>
                    <a:pt x="214" y="261"/>
                    <a:pt x="214" y="261"/>
                    <a:pt x="214" y="261"/>
                  </a:cubicBezTo>
                  <a:cubicBezTo>
                    <a:pt x="213" y="262"/>
                    <a:pt x="213" y="262"/>
                    <a:pt x="213" y="262"/>
                  </a:cubicBezTo>
                  <a:cubicBezTo>
                    <a:pt x="214" y="263"/>
                    <a:pt x="214" y="263"/>
                    <a:pt x="214" y="263"/>
                  </a:cubicBezTo>
                  <a:cubicBezTo>
                    <a:pt x="215" y="264"/>
                    <a:pt x="215" y="264"/>
                    <a:pt x="215" y="264"/>
                  </a:cubicBezTo>
                  <a:cubicBezTo>
                    <a:pt x="215" y="265"/>
                    <a:pt x="215" y="265"/>
                    <a:pt x="215" y="265"/>
                  </a:cubicBezTo>
                  <a:cubicBezTo>
                    <a:pt x="215" y="265"/>
                    <a:pt x="215" y="265"/>
                    <a:pt x="215" y="265"/>
                  </a:cubicBezTo>
                  <a:cubicBezTo>
                    <a:pt x="216" y="266"/>
                    <a:pt x="216" y="266"/>
                    <a:pt x="216" y="266"/>
                  </a:cubicBezTo>
                  <a:cubicBezTo>
                    <a:pt x="216" y="266"/>
                    <a:pt x="216" y="266"/>
                    <a:pt x="216" y="266"/>
                  </a:cubicBezTo>
                  <a:cubicBezTo>
                    <a:pt x="216" y="267"/>
                    <a:pt x="216" y="267"/>
                    <a:pt x="216" y="267"/>
                  </a:cubicBezTo>
                  <a:cubicBezTo>
                    <a:pt x="216" y="267"/>
                    <a:pt x="216" y="267"/>
                    <a:pt x="216" y="267"/>
                  </a:cubicBezTo>
                  <a:cubicBezTo>
                    <a:pt x="217" y="268"/>
                    <a:pt x="217" y="268"/>
                    <a:pt x="217" y="268"/>
                  </a:cubicBezTo>
                  <a:cubicBezTo>
                    <a:pt x="218" y="268"/>
                    <a:pt x="218" y="268"/>
                    <a:pt x="218" y="268"/>
                  </a:cubicBezTo>
                  <a:cubicBezTo>
                    <a:pt x="218" y="268"/>
                    <a:pt x="218" y="268"/>
                    <a:pt x="218" y="268"/>
                  </a:cubicBezTo>
                  <a:cubicBezTo>
                    <a:pt x="218" y="269"/>
                    <a:pt x="218" y="269"/>
                    <a:pt x="218" y="269"/>
                  </a:cubicBezTo>
                  <a:cubicBezTo>
                    <a:pt x="219" y="269"/>
                    <a:pt x="219" y="269"/>
                    <a:pt x="219" y="269"/>
                  </a:cubicBezTo>
                  <a:cubicBezTo>
                    <a:pt x="219" y="271"/>
                    <a:pt x="219" y="271"/>
                    <a:pt x="219" y="271"/>
                  </a:cubicBezTo>
                  <a:cubicBezTo>
                    <a:pt x="219" y="271"/>
                    <a:pt x="219" y="271"/>
                    <a:pt x="219" y="271"/>
                  </a:cubicBezTo>
                  <a:cubicBezTo>
                    <a:pt x="219" y="272"/>
                    <a:pt x="219" y="272"/>
                    <a:pt x="219" y="272"/>
                  </a:cubicBezTo>
                  <a:cubicBezTo>
                    <a:pt x="217" y="274"/>
                    <a:pt x="217" y="274"/>
                    <a:pt x="217" y="274"/>
                  </a:cubicBezTo>
                  <a:cubicBezTo>
                    <a:pt x="218" y="273"/>
                    <a:pt x="218" y="273"/>
                    <a:pt x="218" y="273"/>
                  </a:cubicBezTo>
                  <a:cubicBezTo>
                    <a:pt x="219" y="272"/>
                    <a:pt x="219" y="272"/>
                    <a:pt x="219" y="272"/>
                  </a:cubicBezTo>
                  <a:cubicBezTo>
                    <a:pt x="220" y="273"/>
                    <a:pt x="220" y="273"/>
                    <a:pt x="220" y="273"/>
                  </a:cubicBezTo>
                  <a:cubicBezTo>
                    <a:pt x="221" y="273"/>
                    <a:pt x="221" y="273"/>
                    <a:pt x="221" y="273"/>
                  </a:cubicBezTo>
                  <a:cubicBezTo>
                    <a:pt x="222" y="273"/>
                    <a:pt x="222" y="273"/>
                    <a:pt x="222" y="273"/>
                  </a:cubicBezTo>
                  <a:cubicBezTo>
                    <a:pt x="222" y="273"/>
                    <a:pt x="222" y="273"/>
                    <a:pt x="222" y="273"/>
                  </a:cubicBezTo>
                  <a:cubicBezTo>
                    <a:pt x="222" y="272"/>
                    <a:pt x="222" y="272"/>
                    <a:pt x="222" y="272"/>
                  </a:cubicBezTo>
                  <a:cubicBezTo>
                    <a:pt x="224" y="270"/>
                    <a:pt x="224" y="270"/>
                    <a:pt x="224" y="270"/>
                  </a:cubicBezTo>
                  <a:cubicBezTo>
                    <a:pt x="224" y="270"/>
                    <a:pt x="224" y="270"/>
                    <a:pt x="224" y="270"/>
                  </a:cubicBezTo>
                  <a:cubicBezTo>
                    <a:pt x="224" y="271"/>
                    <a:pt x="224" y="271"/>
                    <a:pt x="224" y="271"/>
                  </a:cubicBezTo>
                  <a:cubicBezTo>
                    <a:pt x="224" y="271"/>
                    <a:pt x="224" y="271"/>
                    <a:pt x="224" y="271"/>
                  </a:cubicBezTo>
                  <a:cubicBezTo>
                    <a:pt x="225" y="271"/>
                    <a:pt x="225" y="271"/>
                    <a:pt x="225" y="271"/>
                  </a:cubicBezTo>
                  <a:cubicBezTo>
                    <a:pt x="225" y="273"/>
                    <a:pt x="225" y="273"/>
                    <a:pt x="225" y="273"/>
                  </a:cubicBezTo>
                  <a:cubicBezTo>
                    <a:pt x="225" y="274"/>
                    <a:pt x="225" y="274"/>
                    <a:pt x="225" y="274"/>
                  </a:cubicBezTo>
                  <a:cubicBezTo>
                    <a:pt x="226" y="275"/>
                    <a:pt x="226" y="275"/>
                    <a:pt x="226" y="275"/>
                  </a:cubicBezTo>
                  <a:cubicBezTo>
                    <a:pt x="227" y="275"/>
                    <a:pt x="227" y="275"/>
                    <a:pt x="227" y="275"/>
                  </a:cubicBezTo>
                  <a:cubicBezTo>
                    <a:pt x="226" y="274"/>
                    <a:pt x="226" y="274"/>
                    <a:pt x="226" y="274"/>
                  </a:cubicBezTo>
                  <a:cubicBezTo>
                    <a:pt x="226" y="274"/>
                    <a:pt x="226" y="274"/>
                    <a:pt x="226" y="274"/>
                  </a:cubicBezTo>
                  <a:cubicBezTo>
                    <a:pt x="225" y="273"/>
                    <a:pt x="225" y="273"/>
                    <a:pt x="225" y="273"/>
                  </a:cubicBezTo>
                  <a:cubicBezTo>
                    <a:pt x="226" y="271"/>
                    <a:pt x="226" y="271"/>
                    <a:pt x="226" y="271"/>
                  </a:cubicBezTo>
                  <a:cubicBezTo>
                    <a:pt x="226" y="271"/>
                    <a:pt x="226" y="271"/>
                    <a:pt x="226" y="271"/>
                  </a:cubicBezTo>
                  <a:cubicBezTo>
                    <a:pt x="226" y="270"/>
                    <a:pt x="226" y="270"/>
                    <a:pt x="226" y="270"/>
                  </a:cubicBezTo>
                  <a:cubicBezTo>
                    <a:pt x="225" y="270"/>
                    <a:pt x="225" y="270"/>
                    <a:pt x="225" y="270"/>
                  </a:cubicBezTo>
                  <a:cubicBezTo>
                    <a:pt x="226" y="270"/>
                    <a:pt x="226" y="270"/>
                    <a:pt x="226" y="270"/>
                  </a:cubicBezTo>
                  <a:cubicBezTo>
                    <a:pt x="226" y="270"/>
                    <a:pt x="226" y="270"/>
                    <a:pt x="226" y="270"/>
                  </a:cubicBezTo>
                  <a:cubicBezTo>
                    <a:pt x="227" y="268"/>
                    <a:pt x="227" y="268"/>
                    <a:pt x="227" y="268"/>
                  </a:cubicBezTo>
                  <a:cubicBezTo>
                    <a:pt x="228" y="268"/>
                    <a:pt x="228" y="268"/>
                    <a:pt x="228" y="268"/>
                  </a:cubicBezTo>
                  <a:cubicBezTo>
                    <a:pt x="227" y="267"/>
                    <a:pt x="227" y="267"/>
                    <a:pt x="227" y="267"/>
                  </a:cubicBezTo>
                  <a:cubicBezTo>
                    <a:pt x="227" y="266"/>
                    <a:pt x="227" y="266"/>
                    <a:pt x="227" y="266"/>
                  </a:cubicBezTo>
                  <a:cubicBezTo>
                    <a:pt x="227" y="266"/>
                    <a:pt x="227" y="266"/>
                    <a:pt x="227" y="266"/>
                  </a:cubicBezTo>
                  <a:cubicBezTo>
                    <a:pt x="227" y="265"/>
                    <a:pt x="227" y="265"/>
                    <a:pt x="227" y="265"/>
                  </a:cubicBezTo>
                  <a:cubicBezTo>
                    <a:pt x="228" y="264"/>
                    <a:pt x="228" y="264"/>
                    <a:pt x="228" y="264"/>
                  </a:cubicBezTo>
                  <a:cubicBezTo>
                    <a:pt x="227" y="264"/>
                    <a:pt x="227" y="264"/>
                    <a:pt x="227" y="264"/>
                  </a:cubicBezTo>
                  <a:cubicBezTo>
                    <a:pt x="227" y="263"/>
                    <a:pt x="227" y="263"/>
                    <a:pt x="227" y="263"/>
                  </a:cubicBezTo>
                  <a:cubicBezTo>
                    <a:pt x="227" y="263"/>
                    <a:pt x="227" y="263"/>
                    <a:pt x="227" y="263"/>
                  </a:cubicBezTo>
                  <a:cubicBezTo>
                    <a:pt x="227" y="262"/>
                    <a:pt x="227" y="262"/>
                    <a:pt x="227" y="262"/>
                  </a:cubicBezTo>
                  <a:cubicBezTo>
                    <a:pt x="227" y="261"/>
                    <a:pt x="227" y="261"/>
                    <a:pt x="227" y="261"/>
                  </a:cubicBezTo>
                  <a:cubicBezTo>
                    <a:pt x="227" y="260"/>
                    <a:pt x="227" y="260"/>
                    <a:pt x="227" y="260"/>
                  </a:cubicBezTo>
                  <a:cubicBezTo>
                    <a:pt x="227" y="258"/>
                    <a:pt x="227" y="258"/>
                    <a:pt x="227" y="258"/>
                  </a:cubicBezTo>
                  <a:cubicBezTo>
                    <a:pt x="228" y="258"/>
                    <a:pt x="228" y="258"/>
                    <a:pt x="228" y="258"/>
                  </a:cubicBezTo>
                  <a:cubicBezTo>
                    <a:pt x="228" y="257"/>
                    <a:pt x="228" y="257"/>
                    <a:pt x="228" y="257"/>
                  </a:cubicBezTo>
                  <a:cubicBezTo>
                    <a:pt x="228" y="257"/>
                    <a:pt x="228" y="257"/>
                    <a:pt x="228" y="257"/>
                  </a:cubicBezTo>
                  <a:cubicBezTo>
                    <a:pt x="228" y="256"/>
                    <a:pt x="228" y="256"/>
                    <a:pt x="228" y="256"/>
                  </a:cubicBezTo>
                  <a:cubicBezTo>
                    <a:pt x="228" y="256"/>
                    <a:pt x="228" y="256"/>
                    <a:pt x="228" y="256"/>
                  </a:cubicBezTo>
                  <a:cubicBezTo>
                    <a:pt x="228" y="256"/>
                    <a:pt x="228" y="256"/>
                    <a:pt x="228" y="256"/>
                  </a:cubicBezTo>
                  <a:cubicBezTo>
                    <a:pt x="228" y="255"/>
                    <a:pt x="228" y="255"/>
                    <a:pt x="228" y="255"/>
                  </a:cubicBezTo>
                  <a:cubicBezTo>
                    <a:pt x="228" y="255"/>
                    <a:pt x="228" y="255"/>
                    <a:pt x="228" y="255"/>
                  </a:cubicBezTo>
                  <a:cubicBezTo>
                    <a:pt x="228" y="254"/>
                    <a:pt x="228" y="254"/>
                    <a:pt x="228" y="254"/>
                  </a:cubicBezTo>
                  <a:cubicBezTo>
                    <a:pt x="228" y="254"/>
                    <a:pt x="228" y="254"/>
                    <a:pt x="228" y="254"/>
                  </a:cubicBezTo>
                  <a:cubicBezTo>
                    <a:pt x="227" y="253"/>
                    <a:pt x="227" y="253"/>
                    <a:pt x="227" y="253"/>
                  </a:cubicBezTo>
                  <a:cubicBezTo>
                    <a:pt x="227" y="252"/>
                    <a:pt x="227" y="252"/>
                    <a:pt x="227" y="252"/>
                  </a:cubicBezTo>
                  <a:cubicBezTo>
                    <a:pt x="227" y="252"/>
                    <a:pt x="227" y="252"/>
                    <a:pt x="227" y="252"/>
                  </a:cubicBezTo>
                  <a:cubicBezTo>
                    <a:pt x="228" y="251"/>
                    <a:pt x="228" y="251"/>
                    <a:pt x="228" y="251"/>
                  </a:cubicBezTo>
                  <a:cubicBezTo>
                    <a:pt x="230" y="251"/>
                    <a:pt x="230" y="251"/>
                    <a:pt x="230" y="251"/>
                  </a:cubicBezTo>
                  <a:cubicBezTo>
                    <a:pt x="231" y="251"/>
                    <a:pt x="231" y="251"/>
                    <a:pt x="231" y="251"/>
                  </a:cubicBezTo>
                  <a:cubicBezTo>
                    <a:pt x="232" y="251"/>
                    <a:pt x="232" y="251"/>
                    <a:pt x="232" y="251"/>
                  </a:cubicBezTo>
                  <a:cubicBezTo>
                    <a:pt x="232" y="250"/>
                    <a:pt x="232" y="250"/>
                    <a:pt x="232" y="250"/>
                  </a:cubicBezTo>
                  <a:cubicBezTo>
                    <a:pt x="234" y="249"/>
                    <a:pt x="234" y="249"/>
                    <a:pt x="234" y="249"/>
                  </a:cubicBezTo>
                  <a:cubicBezTo>
                    <a:pt x="237" y="249"/>
                    <a:pt x="237" y="249"/>
                    <a:pt x="237" y="249"/>
                  </a:cubicBezTo>
                  <a:cubicBezTo>
                    <a:pt x="237" y="248"/>
                    <a:pt x="237" y="248"/>
                    <a:pt x="237" y="248"/>
                  </a:cubicBezTo>
                  <a:cubicBezTo>
                    <a:pt x="237" y="248"/>
                    <a:pt x="237" y="248"/>
                    <a:pt x="237" y="248"/>
                  </a:cubicBezTo>
                  <a:cubicBezTo>
                    <a:pt x="239" y="247"/>
                    <a:pt x="239" y="247"/>
                    <a:pt x="239" y="247"/>
                  </a:cubicBezTo>
                  <a:cubicBezTo>
                    <a:pt x="240" y="246"/>
                    <a:pt x="240" y="246"/>
                    <a:pt x="240" y="246"/>
                  </a:cubicBezTo>
                  <a:cubicBezTo>
                    <a:pt x="241" y="246"/>
                    <a:pt x="241" y="246"/>
                    <a:pt x="241" y="246"/>
                  </a:cubicBezTo>
                  <a:cubicBezTo>
                    <a:pt x="242" y="244"/>
                    <a:pt x="242" y="244"/>
                    <a:pt x="242" y="244"/>
                  </a:cubicBezTo>
                  <a:cubicBezTo>
                    <a:pt x="242" y="244"/>
                    <a:pt x="242" y="244"/>
                    <a:pt x="242" y="244"/>
                  </a:cubicBezTo>
                  <a:cubicBezTo>
                    <a:pt x="243" y="244"/>
                    <a:pt x="243" y="244"/>
                    <a:pt x="243" y="244"/>
                  </a:cubicBezTo>
                  <a:cubicBezTo>
                    <a:pt x="244" y="244"/>
                    <a:pt x="244" y="244"/>
                    <a:pt x="244" y="244"/>
                  </a:cubicBezTo>
                  <a:cubicBezTo>
                    <a:pt x="244" y="244"/>
                    <a:pt x="244" y="244"/>
                    <a:pt x="244" y="244"/>
                  </a:cubicBezTo>
                  <a:cubicBezTo>
                    <a:pt x="244" y="243"/>
                    <a:pt x="244" y="243"/>
                    <a:pt x="244" y="243"/>
                  </a:cubicBezTo>
                  <a:cubicBezTo>
                    <a:pt x="243" y="242"/>
                    <a:pt x="243" y="242"/>
                    <a:pt x="243" y="242"/>
                  </a:cubicBezTo>
                  <a:cubicBezTo>
                    <a:pt x="243" y="242"/>
                    <a:pt x="243" y="242"/>
                    <a:pt x="243" y="242"/>
                  </a:cubicBezTo>
                  <a:cubicBezTo>
                    <a:pt x="243" y="243"/>
                    <a:pt x="243" y="243"/>
                    <a:pt x="243" y="243"/>
                  </a:cubicBezTo>
                  <a:cubicBezTo>
                    <a:pt x="242" y="243"/>
                    <a:pt x="242" y="243"/>
                    <a:pt x="242" y="243"/>
                  </a:cubicBezTo>
                  <a:cubicBezTo>
                    <a:pt x="243" y="242"/>
                    <a:pt x="243" y="242"/>
                    <a:pt x="243" y="242"/>
                  </a:cubicBezTo>
                  <a:cubicBezTo>
                    <a:pt x="243" y="240"/>
                    <a:pt x="243" y="240"/>
                    <a:pt x="243" y="240"/>
                  </a:cubicBezTo>
                  <a:cubicBezTo>
                    <a:pt x="244" y="240"/>
                    <a:pt x="244" y="240"/>
                    <a:pt x="244" y="240"/>
                  </a:cubicBezTo>
                  <a:cubicBezTo>
                    <a:pt x="244" y="238"/>
                    <a:pt x="244" y="238"/>
                    <a:pt x="244" y="238"/>
                  </a:cubicBezTo>
                  <a:cubicBezTo>
                    <a:pt x="244" y="237"/>
                    <a:pt x="244" y="237"/>
                    <a:pt x="244" y="237"/>
                  </a:cubicBezTo>
                  <a:cubicBezTo>
                    <a:pt x="243" y="236"/>
                    <a:pt x="243" y="236"/>
                    <a:pt x="243" y="236"/>
                  </a:cubicBezTo>
                  <a:cubicBezTo>
                    <a:pt x="243" y="234"/>
                    <a:pt x="243" y="234"/>
                    <a:pt x="243" y="234"/>
                  </a:cubicBezTo>
                  <a:cubicBezTo>
                    <a:pt x="243" y="232"/>
                    <a:pt x="243" y="232"/>
                    <a:pt x="243" y="232"/>
                  </a:cubicBezTo>
                  <a:cubicBezTo>
                    <a:pt x="242" y="230"/>
                    <a:pt x="242" y="230"/>
                    <a:pt x="242" y="230"/>
                  </a:cubicBezTo>
                  <a:cubicBezTo>
                    <a:pt x="241" y="229"/>
                    <a:pt x="241" y="229"/>
                    <a:pt x="241" y="229"/>
                  </a:cubicBezTo>
                  <a:cubicBezTo>
                    <a:pt x="240" y="228"/>
                    <a:pt x="240" y="228"/>
                    <a:pt x="240" y="228"/>
                  </a:cubicBezTo>
                  <a:cubicBezTo>
                    <a:pt x="240" y="228"/>
                    <a:pt x="240" y="228"/>
                    <a:pt x="240" y="228"/>
                  </a:cubicBezTo>
                  <a:cubicBezTo>
                    <a:pt x="239" y="228"/>
                    <a:pt x="239" y="228"/>
                    <a:pt x="239" y="228"/>
                  </a:cubicBezTo>
                  <a:cubicBezTo>
                    <a:pt x="240" y="226"/>
                    <a:pt x="240" y="226"/>
                    <a:pt x="240" y="226"/>
                  </a:cubicBezTo>
                  <a:cubicBezTo>
                    <a:pt x="241" y="226"/>
                    <a:pt x="241" y="226"/>
                    <a:pt x="241" y="226"/>
                  </a:cubicBezTo>
                  <a:cubicBezTo>
                    <a:pt x="243" y="223"/>
                    <a:pt x="243" y="223"/>
                    <a:pt x="243" y="223"/>
                  </a:cubicBezTo>
                  <a:cubicBezTo>
                    <a:pt x="244" y="223"/>
                    <a:pt x="244" y="223"/>
                    <a:pt x="244" y="223"/>
                  </a:cubicBezTo>
                  <a:cubicBezTo>
                    <a:pt x="244" y="223"/>
                    <a:pt x="244" y="223"/>
                    <a:pt x="244" y="223"/>
                  </a:cubicBezTo>
                  <a:cubicBezTo>
                    <a:pt x="244" y="222"/>
                    <a:pt x="244" y="222"/>
                    <a:pt x="244" y="222"/>
                  </a:cubicBezTo>
                  <a:cubicBezTo>
                    <a:pt x="244" y="222"/>
                    <a:pt x="244" y="222"/>
                    <a:pt x="244" y="222"/>
                  </a:cubicBezTo>
                  <a:cubicBezTo>
                    <a:pt x="244" y="222"/>
                    <a:pt x="244" y="222"/>
                    <a:pt x="244" y="222"/>
                  </a:cubicBezTo>
                  <a:cubicBezTo>
                    <a:pt x="245" y="221"/>
                    <a:pt x="245" y="221"/>
                    <a:pt x="245" y="221"/>
                  </a:cubicBezTo>
                  <a:cubicBezTo>
                    <a:pt x="245" y="221"/>
                    <a:pt x="245" y="221"/>
                    <a:pt x="245" y="221"/>
                  </a:cubicBezTo>
                  <a:cubicBezTo>
                    <a:pt x="246" y="222"/>
                    <a:pt x="246" y="222"/>
                    <a:pt x="246" y="222"/>
                  </a:cubicBezTo>
                  <a:cubicBezTo>
                    <a:pt x="246" y="222"/>
                    <a:pt x="246" y="222"/>
                    <a:pt x="246" y="222"/>
                  </a:cubicBezTo>
                  <a:cubicBezTo>
                    <a:pt x="246" y="221"/>
                    <a:pt x="246" y="221"/>
                    <a:pt x="246" y="221"/>
                  </a:cubicBezTo>
                  <a:cubicBezTo>
                    <a:pt x="246" y="220"/>
                    <a:pt x="246" y="220"/>
                    <a:pt x="246" y="220"/>
                  </a:cubicBezTo>
                  <a:cubicBezTo>
                    <a:pt x="247" y="220"/>
                    <a:pt x="247" y="220"/>
                    <a:pt x="247" y="220"/>
                  </a:cubicBezTo>
                  <a:cubicBezTo>
                    <a:pt x="248" y="219"/>
                    <a:pt x="248" y="219"/>
                    <a:pt x="248" y="219"/>
                  </a:cubicBezTo>
                  <a:cubicBezTo>
                    <a:pt x="248" y="218"/>
                    <a:pt x="248" y="218"/>
                    <a:pt x="248" y="218"/>
                  </a:cubicBezTo>
                  <a:cubicBezTo>
                    <a:pt x="247" y="218"/>
                    <a:pt x="247" y="218"/>
                    <a:pt x="247" y="218"/>
                  </a:cubicBezTo>
                  <a:cubicBezTo>
                    <a:pt x="247" y="218"/>
                    <a:pt x="247" y="218"/>
                    <a:pt x="247" y="218"/>
                  </a:cubicBezTo>
                  <a:cubicBezTo>
                    <a:pt x="247" y="217"/>
                    <a:pt x="247" y="217"/>
                    <a:pt x="247" y="217"/>
                  </a:cubicBezTo>
                  <a:cubicBezTo>
                    <a:pt x="247" y="216"/>
                    <a:pt x="247" y="216"/>
                    <a:pt x="247" y="216"/>
                  </a:cubicBezTo>
                  <a:cubicBezTo>
                    <a:pt x="247" y="216"/>
                    <a:pt x="247" y="216"/>
                    <a:pt x="247" y="216"/>
                  </a:cubicBezTo>
                  <a:cubicBezTo>
                    <a:pt x="247" y="215"/>
                    <a:pt x="247" y="215"/>
                    <a:pt x="247" y="215"/>
                  </a:cubicBezTo>
                  <a:cubicBezTo>
                    <a:pt x="248" y="215"/>
                    <a:pt x="248" y="215"/>
                    <a:pt x="248" y="215"/>
                  </a:cubicBezTo>
                  <a:cubicBezTo>
                    <a:pt x="247" y="215"/>
                    <a:pt x="247" y="215"/>
                    <a:pt x="247" y="215"/>
                  </a:cubicBezTo>
                  <a:cubicBezTo>
                    <a:pt x="247" y="214"/>
                    <a:pt x="247" y="214"/>
                    <a:pt x="247" y="214"/>
                  </a:cubicBezTo>
                  <a:cubicBezTo>
                    <a:pt x="248" y="213"/>
                    <a:pt x="248" y="213"/>
                    <a:pt x="248" y="213"/>
                  </a:cubicBezTo>
                  <a:cubicBezTo>
                    <a:pt x="248" y="213"/>
                    <a:pt x="248" y="213"/>
                    <a:pt x="248" y="213"/>
                  </a:cubicBezTo>
                  <a:cubicBezTo>
                    <a:pt x="248" y="213"/>
                    <a:pt x="248" y="213"/>
                    <a:pt x="248" y="213"/>
                  </a:cubicBezTo>
                  <a:cubicBezTo>
                    <a:pt x="246" y="213"/>
                    <a:pt x="246" y="213"/>
                    <a:pt x="246" y="213"/>
                  </a:cubicBezTo>
                  <a:cubicBezTo>
                    <a:pt x="246" y="213"/>
                    <a:pt x="246" y="213"/>
                    <a:pt x="246" y="213"/>
                  </a:cubicBezTo>
                  <a:cubicBezTo>
                    <a:pt x="246" y="212"/>
                    <a:pt x="246" y="212"/>
                    <a:pt x="246" y="212"/>
                  </a:cubicBezTo>
                  <a:cubicBezTo>
                    <a:pt x="248" y="211"/>
                    <a:pt x="248" y="211"/>
                    <a:pt x="248" y="211"/>
                  </a:cubicBezTo>
                  <a:cubicBezTo>
                    <a:pt x="249" y="209"/>
                    <a:pt x="249" y="209"/>
                    <a:pt x="249" y="209"/>
                  </a:cubicBezTo>
                  <a:cubicBezTo>
                    <a:pt x="249" y="208"/>
                    <a:pt x="249" y="208"/>
                    <a:pt x="249" y="208"/>
                  </a:cubicBezTo>
                  <a:cubicBezTo>
                    <a:pt x="250" y="208"/>
                    <a:pt x="250" y="208"/>
                    <a:pt x="250" y="208"/>
                  </a:cubicBezTo>
                  <a:cubicBezTo>
                    <a:pt x="250" y="208"/>
                    <a:pt x="250" y="208"/>
                    <a:pt x="250" y="208"/>
                  </a:cubicBezTo>
                  <a:cubicBezTo>
                    <a:pt x="250" y="207"/>
                    <a:pt x="250" y="207"/>
                    <a:pt x="250" y="207"/>
                  </a:cubicBezTo>
                  <a:cubicBezTo>
                    <a:pt x="250" y="207"/>
                    <a:pt x="250" y="207"/>
                    <a:pt x="250" y="207"/>
                  </a:cubicBezTo>
                  <a:cubicBezTo>
                    <a:pt x="250" y="207"/>
                    <a:pt x="250" y="207"/>
                    <a:pt x="250" y="207"/>
                  </a:cubicBezTo>
                  <a:cubicBezTo>
                    <a:pt x="249" y="206"/>
                    <a:pt x="249" y="206"/>
                    <a:pt x="249" y="206"/>
                  </a:cubicBezTo>
                  <a:cubicBezTo>
                    <a:pt x="249" y="206"/>
                    <a:pt x="249" y="206"/>
                    <a:pt x="249" y="206"/>
                  </a:cubicBezTo>
                  <a:cubicBezTo>
                    <a:pt x="249" y="204"/>
                    <a:pt x="249" y="204"/>
                    <a:pt x="249" y="204"/>
                  </a:cubicBezTo>
                  <a:cubicBezTo>
                    <a:pt x="249" y="203"/>
                    <a:pt x="249" y="203"/>
                    <a:pt x="249" y="203"/>
                  </a:cubicBezTo>
                  <a:cubicBezTo>
                    <a:pt x="249" y="202"/>
                    <a:pt x="249" y="202"/>
                    <a:pt x="249" y="202"/>
                  </a:cubicBezTo>
                  <a:cubicBezTo>
                    <a:pt x="250" y="202"/>
                    <a:pt x="250" y="202"/>
                    <a:pt x="250" y="202"/>
                  </a:cubicBezTo>
                  <a:cubicBezTo>
                    <a:pt x="250" y="202"/>
                    <a:pt x="250" y="202"/>
                    <a:pt x="250" y="202"/>
                  </a:cubicBezTo>
                  <a:cubicBezTo>
                    <a:pt x="251" y="202"/>
                    <a:pt x="251" y="202"/>
                    <a:pt x="251" y="202"/>
                  </a:cubicBezTo>
                  <a:cubicBezTo>
                    <a:pt x="251" y="201"/>
                    <a:pt x="251" y="201"/>
                    <a:pt x="251" y="201"/>
                  </a:cubicBezTo>
                  <a:cubicBezTo>
                    <a:pt x="251" y="201"/>
                    <a:pt x="251" y="201"/>
                    <a:pt x="251" y="201"/>
                  </a:cubicBezTo>
                  <a:cubicBezTo>
                    <a:pt x="252" y="201"/>
                    <a:pt x="252" y="201"/>
                    <a:pt x="252" y="201"/>
                  </a:cubicBezTo>
                  <a:cubicBezTo>
                    <a:pt x="252" y="201"/>
                    <a:pt x="252" y="201"/>
                    <a:pt x="252" y="201"/>
                  </a:cubicBezTo>
                  <a:cubicBezTo>
                    <a:pt x="253" y="201"/>
                    <a:pt x="253" y="201"/>
                    <a:pt x="253" y="201"/>
                  </a:cubicBezTo>
                  <a:cubicBezTo>
                    <a:pt x="254" y="201"/>
                    <a:pt x="254" y="201"/>
                    <a:pt x="254" y="201"/>
                  </a:cubicBezTo>
                  <a:cubicBezTo>
                    <a:pt x="256" y="202"/>
                    <a:pt x="256" y="202"/>
                    <a:pt x="256" y="202"/>
                  </a:cubicBezTo>
                  <a:cubicBezTo>
                    <a:pt x="258" y="203"/>
                    <a:pt x="258" y="203"/>
                    <a:pt x="258" y="203"/>
                  </a:cubicBezTo>
                  <a:cubicBezTo>
                    <a:pt x="259" y="203"/>
                    <a:pt x="259" y="203"/>
                    <a:pt x="259" y="203"/>
                  </a:cubicBezTo>
                  <a:cubicBezTo>
                    <a:pt x="259" y="203"/>
                    <a:pt x="259" y="203"/>
                    <a:pt x="259" y="203"/>
                  </a:cubicBezTo>
                  <a:cubicBezTo>
                    <a:pt x="258" y="204"/>
                    <a:pt x="258" y="204"/>
                    <a:pt x="258" y="204"/>
                  </a:cubicBezTo>
                  <a:cubicBezTo>
                    <a:pt x="259" y="204"/>
                    <a:pt x="259" y="204"/>
                    <a:pt x="259" y="204"/>
                  </a:cubicBezTo>
                  <a:cubicBezTo>
                    <a:pt x="260" y="203"/>
                    <a:pt x="260" y="203"/>
                    <a:pt x="260" y="203"/>
                  </a:cubicBezTo>
                  <a:cubicBezTo>
                    <a:pt x="261" y="203"/>
                    <a:pt x="261" y="203"/>
                    <a:pt x="261" y="203"/>
                  </a:cubicBezTo>
                  <a:cubicBezTo>
                    <a:pt x="262" y="203"/>
                    <a:pt x="262" y="203"/>
                    <a:pt x="262" y="203"/>
                  </a:cubicBezTo>
                  <a:cubicBezTo>
                    <a:pt x="262" y="203"/>
                    <a:pt x="262" y="203"/>
                    <a:pt x="262" y="203"/>
                  </a:cubicBezTo>
                  <a:cubicBezTo>
                    <a:pt x="263" y="204"/>
                    <a:pt x="263" y="204"/>
                    <a:pt x="263" y="204"/>
                  </a:cubicBezTo>
                  <a:cubicBezTo>
                    <a:pt x="263" y="203"/>
                    <a:pt x="263" y="203"/>
                    <a:pt x="263" y="203"/>
                  </a:cubicBezTo>
                  <a:cubicBezTo>
                    <a:pt x="264" y="204"/>
                    <a:pt x="264" y="204"/>
                    <a:pt x="264" y="204"/>
                  </a:cubicBezTo>
                  <a:cubicBezTo>
                    <a:pt x="264" y="203"/>
                    <a:pt x="264" y="203"/>
                    <a:pt x="264" y="203"/>
                  </a:cubicBezTo>
                  <a:cubicBezTo>
                    <a:pt x="265" y="203"/>
                    <a:pt x="265" y="203"/>
                    <a:pt x="265" y="203"/>
                  </a:cubicBezTo>
                  <a:cubicBezTo>
                    <a:pt x="266" y="203"/>
                    <a:pt x="266" y="203"/>
                    <a:pt x="266" y="203"/>
                  </a:cubicBezTo>
                  <a:cubicBezTo>
                    <a:pt x="268" y="204"/>
                    <a:pt x="268" y="204"/>
                    <a:pt x="268" y="204"/>
                  </a:cubicBezTo>
                  <a:cubicBezTo>
                    <a:pt x="268" y="205"/>
                    <a:pt x="268" y="205"/>
                    <a:pt x="268" y="205"/>
                  </a:cubicBezTo>
                  <a:cubicBezTo>
                    <a:pt x="269" y="205"/>
                    <a:pt x="269" y="205"/>
                    <a:pt x="269" y="205"/>
                  </a:cubicBezTo>
                  <a:cubicBezTo>
                    <a:pt x="270" y="205"/>
                    <a:pt x="270" y="205"/>
                    <a:pt x="270" y="205"/>
                  </a:cubicBezTo>
                  <a:cubicBezTo>
                    <a:pt x="270" y="207"/>
                    <a:pt x="270" y="207"/>
                    <a:pt x="270" y="207"/>
                  </a:cubicBezTo>
                  <a:cubicBezTo>
                    <a:pt x="269" y="207"/>
                    <a:pt x="269" y="207"/>
                    <a:pt x="269" y="207"/>
                  </a:cubicBezTo>
                  <a:cubicBezTo>
                    <a:pt x="269" y="208"/>
                    <a:pt x="269" y="208"/>
                    <a:pt x="269" y="208"/>
                  </a:cubicBezTo>
                  <a:cubicBezTo>
                    <a:pt x="270" y="207"/>
                    <a:pt x="270" y="207"/>
                    <a:pt x="270" y="207"/>
                  </a:cubicBezTo>
                  <a:cubicBezTo>
                    <a:pt x="271" y="208"/>
                    <a:pt x="271" y="208"/>
                    <a:pt x="271" y="208"/>
                  </a:cubicBezTo>
                  <a:cubicBezTo>
                    <a:pt x="271" y="209"/>
                    <a:pt x="271" y="209"/>
                    <a:pt x="271" y="209"/>
                  </a:cubicBezTo>
                  <a:cubicBezTo>
                    <a:pt x="270" y="209"/>
                    <a:pt x="270" y="209"/>
                    <a:pt x="270" y="209"/>
                  </a:cubicBezTo>
                  <a:cubicBezTo>
                    <a:pt x="271" y="210"/>
                    <a:pt x="271" y="210"/>
                    <a:pt x="271" y="210"/>
                  </a:cubicBezTo>
                  <a:cubicBezTo>
                    <a:pt x="272" y="209"/>
                    <a:pt x="272" y="209"/>
                    <a:pt x="272" y="209"/>
                  </a:cubicBezTo>
                  <a:cubicBezTo>
                    <a:pt x="272" y="210"/>
                    <a:pt x="272" y="210"/>
                    <a:pt x="272" y="210"/>
                  </a:cubicBezTo>
                  <a:cubicBezTo>
                    <a:pt x="272" y="211"/>
                    <a:pt x="272" y="211"/>
                    <a:pt x="272" y="211"/>
                  </a:cubicBezTo>
                  <a:cubicBezTo>
                    <a:pt x="272" y="210"/>
                    <a:pt x="272" y="210"/>
                    <a:pt x="272" y="210"/>
                  </a:cubicBezTo>
                  <a:cubicBezTo>
                    <a:pt x="271" y="211"/>
                    <a:pt x="271" y="211"/>
                    <a:pt x="271" y="211"/>
                  </a:cubicBezTo>
                  <a:cubicBezTo>
                    <a:pt x="270" y="211"/>
                    <a:pt x="270" y="211"/>
                    <a:pt x="270" y="211"/>
                  </a:cubicBezTo>
                  <a:cubicBezTo>
                    <a:pt x="272" y="212"/>
                    <a:pt x="272" y="212"/>
                    <a:pt x="272" y="212"/>
                  </a:cubicBezTo>
                  <a:cubicBezTo>
                    <a:pt x="272" y="213"/>
                    <a:pt x="272" y="213"/>
                    <a:pt x="272" y="213"/>
                  </a:cubicBezTo>
                  <a:cubicBezTo>
                    <a:pt x="272" y="212"/>
                    <a:pt x="272" y="212"/>
                    <a:pt x="272" y="212"/>
                  </a:cubicBezTo>
                  <a:cubicBezTo>
                    <a:pt x="272" y="213"/>
                    <a:pt x="272" y="213"/>
                    <a:pt x="272" y="213"/>
                  </a:cubicBezTo>
                  <a:cubicBezTo>
                    <a:pt x="273" y="212"/>
                    <a:pt x="273" y="212"/>
                    <a:pt x="273" y="212"/>
                  </a:cubicBezTo>
                  <a:cubicBezTo>
                    <a:pt x="274" y="213"/>
                    <a:pt x="274" y="213"/>
                    <a:pt x="274" y="213"/>
                  </a:cubicBezTo>
                  <a:cubicBezTo>
                    <a:pt x="275" y="213"/>
                    <a:pt x="275" y="213"/>
                    <a:pt x="275" y="213"/>
                  </a:cubicBezTo>
                  <a:cubicBezTo>
                    <a:pt x="275" y="214"/>
                    <a:pt x="275" y="214"/>
                    <a:pt x="275" y="214"/>
                  </a:cubicBezTo>
                  <a:cubicBezTo>
                    <a:pt x="276" y="213"/>
                    <a:pt x="276" y="213"/>
                    <a:pt x="276" y="213"/>
                  </a:cubicBezTo>
                  <a:cubicBezTo>
                    <a:pt x="277" y="214"/>
                    <a:pt x="277" y="214"/>
                    <a:pt x="277" y="214"/>
                  </a:cubicBezTo>
                  <a:cubicBezTo>
                    <a:pt x="277" y="215"/>
                    <a:pt x="277" y="215"/>
                    <a:pt x="277" y="215"/>
                  </a:cubicBezTo>
                  <a:cubicBezTo>
                    <a:pt x="278" y="216"/>
                    <a:pt x="278" y="216"/>
                    <a:pt x="278" y="216"/>
                  </a:cubicBezTo>
                  <a:cubicBezTo>
                    <a:pt x="279" y="215"/>
                    <a:pt x="279" y="215"/>
                    <a:pt x="279" y="215"/>
                  </a:cubicBezTo>
                  <a:cubicBezTo>
                    <a:pt x="279" y="214"/>
                    <a:pt x="279" y="214"/>
                    <a:pt x="279" y="214"/>
                  </a:cubicBezTo>
                  <a:cubicBezTo>
                    <a:pt x="280" y="214"/>
                    <a:pt x="280" y="214"/>
                    <a:pt x="280" y="214"/>
                  </a:cubicBezTo>
                  <a:cubicBezTo>
                    <a:pt x="280" y="215"/>
                    <a:pt x="280" y="215"/>
                    <a:pt x="280" y="215"/>
                  </a:cubicBezTo>
                  <a:cubicBezTo>
                    <a:pt x="279" y="216"/>
                    <a:pt x="279" y="216"/>
                    <a:pt x="279" y="216"/>
                  </a:cubicBezTo>
                  <a:cubicBezTo>
                    <a:pt x="278" y="217"/>
                    <a:pt x="278" y="217"/>
                    <a:pt x="278" y="217"/>
                  </a:cubicBezTo>
                  <a:cubicBezTo>
                    <a:pt x="277" y="218"/>
                    <a:pt x="277" y="218"/>
                    <a:pt x="277" y="218"/>
                  </a:cubicBezTo>
                  <a:cubicBezTo>
                    <a:pt x="278" y="220"/>
                    <a:pt x="278" y="220"/>
                    <a:pt x="278" y="220"/>
                  </a:cubicBezTo>
                  <a:cubicBezTo>
                    <a:pt x="277" y="220"/>
                    <a:pt x="277" y="220"/>
                    <a:pt x="277" y="220"/>
                  </a:cubicBezTo>
                  <a:cubicBezTo>
                    <a:pt x="277" y="219"/>
                    <a:pt x="277" y="219"/>
                    <a:pt x="277" y="219"/>
                  </a:cubicBezTo>
                  <a:cubicBezTo>
                    <a:pt x="277" y="220"/>
                    <a:pt x="277" y="220"/>
                    <a:pt x="277" y="220"/>
                  </a:cubicBezTo>
                  <a:cubicBezTo>
                    <a:pt x="276" y="221"/>
                    <a:pt x="276" y="221"/>
                    <a:pt x="276" y="221"/>
                  </a:cubicBezTo>
                  <a:cubicBezTo>
                    <a:pt x="274" y="221"/>
                    <a:pt x="274" y="221"/>
                    <a:pt x="274" y="221"/>
                  </a:cubicBezTo>
                  <a:cubicBezTo>
                    <a:pt x="272" y="220"/>
                    <a:pt x="272" y="220"/>
                    <a:pt x="272" y="220"/>
                  </a:cubicBezTo>
                  <a:cubicBezTo>
                    <a:pt x="274" y="221"/>
                    <a:pt x="274" y="221"/>
                    <a:pt x="274" y="221"/>
                  </a:cubicBezTo>
                  <a:cubicBezTo>
                    <a:pt x="276" y="221"/>
                    <a:pt x="276" y="221"/>
                    <a:pt x="276" y="221"/>
                  </a:cubicBezTo>
                  <a:cubicBezTo>
                    <a:pt x="277" y="222"/>
                    <a:pt x="277" y="222"/>
                    <a:pt x="277" y="222"/>
                  </a:cubicBezTo>
                  <a:cubicBezTo>
                    <a:pt x="277" y="224"/>
                    <a:pt x="277" y="224"/>
                    <a:pt x="277" y="224"/>
                  </a:cubicBezTo>
                  <a:cubicBezTo>
                    <a:pt x="276" y="225"/>
                    <a:pt x="276" y="225"/>
                    <a:pt x="276" y="225"/>
                  </a:cubicBezTo>
                  <a:cubicBezTo>
                    <a:pt x="276" y="225"/>
                    <a:pt x="276" y="225"/>
                    <a:pt x="276" y="225"/>
                  </a:cubicBezTo>
                  <a:cubicBezTo>
                    <a:pt x="275" y="226"/>
                    <a:pt x="275" y="226"/>
                    <a:pt x="275" y="226"/>
                  </a:cubicBezTo>
                  <a:cubicBezTo>
                    <a:pt x="275" y="226"/>
                    <a:pt x="275" y="226"/>
                    <a:pt x="275" y="226"/>
                  </a:cubicBezTo>
                  <a:cubicBezTo>
                    <a:pt x="276" y="228"/>
                    <a:pt x="276" y="228"/>
                    <a:pt x="276" y="228"/>
                  </a:cubicBezTo>
                  <a:cubicBezTo>
                    <a:pt x="277" y="228"/>
                    <a:pt x="277" y="228"/>
                    <a:pt x="277" y="228"/>
                  </a:cubicBezTo>
                  <a:cubicBezTo>
                    <a:pt x="277" y="228"/>
                    <a:pt x="277" y="228"/>
                    <a:pt x="277" y="228"/>
                  </a:cubicBezTo>
                  <a:cubicBezTo>
                    <a:pt x="275" y="228"/>
                    <a:pt x="275" y="228"/>
                    <a:pt x="275" y="228"/>
                  </a:cubicBezTo>
                  <a:cubicBezTo>
                    <a:pt x="276" y="229"/>
                    <a:pt x="276" y="229"/>
                    <a:pt x="276" y="229"/>
                  </a:cubicBezTo>
                  <a:cubicBezTo>
                    <a:pt x="277" y="230"/>
                    <a:pt x="277" y="230"/>
                    <a:pt x="277" y="230"/>
                  </a:cubicBezTo>
                  <a:cubicBezTo>
                    <a:pt x="277" y="230"/>
                    <a:pt x="277" y="230"/>
                    <a:pt x="277" y="230"/>
                  </a:cubicBezTo>
                  <a:cubicBezTo>
                    <a:pt x="277" y="229"/>
                    <a:pt x="277" y="229"/>
                    <a:pt x="277" y="229"/>
                  </a:cubicBezTo>
                  <a:cubicBezTo>
                    <a:pt x="278" y="229"/>
                    <a:pt x="278" y="229"/>
                    <a:pt x="278" y="229"/>
                  </a:cubicBezTo>
                  <a:cubicBezTo>
                    <a:pt x="279" y="229"/>
                    <a:pt x="279" y="229"/>
                    <a:pt x="279" y="229"/>
                  </a:cubicBezTo>
                  <a:cubicBezTo>
                    <a:pt x="279" y="230"/>
                    <a:pt x="279" y="230"/>
                    <a:pt x="279" y="230"/>
                  </a:cubicBezTo>
                  <a:cubicBezTo>
                    <a:pt x="279" y="231"/>
                    <a:pt x="279" y="231"/>
                    <a:pt x="279" y="231"/>
                  </a:cubicBezTo>
                  <a:cubicBezTo>
                    <a:pt x="279" y="232"/>
                    <a:pt x="279" y="232"/>
                    <a:pt x="279" y="232"/>
                  </a:cubicBezTo>
                  <a:cubicBezTo>
                    <a:pt x="278" y="233"/>
                    <a:pt x="278" y="233"/>
                    <a:pt x="278" y="233"/>
                  </a:cubicBezTo>
                  <a:cubicBezTo>
                    <a:pt x="278" y="234"/>
                    <a:pt x="278" y="234"/>
                    <a:pt x="278" y="234"/>
                  </a:cubicBezTo>
                  <a:cubicBezTo>
                    <a:pt x="277" y="235"/>
                    <a:pt x="277" y="235"/>
                    <a:pt x="277" y="235"/>
                  </a:cubicBezTo>
                  <a:cubicBezTo>
                    <a:pt x="278" y="235"/>
                    <a:pt x="278" y="235"/>
                    <a:pt x="278" y="235"/>
                  </a:cubicBezTo>
                  <a:cubicBezTo>
                    <a:pt x="279" y="232"/>
                    <a:pt x="279" y="232"/>
                    <a:pt x="279" y="232"/>
                  </a:cubicBezTo>
                  <a:cubicBezTo>
                    <a:pt x="280" y="231"/>
                    <a:pt x="280" y="231"/>
                    <a:pt x="280" y="231"/>
                  </a:cubicBezTo>
                  <a:cubicBezTo>
                    <a:pt x="281" y="231"/>
                    <a:pt x="281" y="231"/>
                    <a:pt x="281" y="231"/>
                  </a:cubicBezTo>
                  <a:cubicBezTo>
                    <a:pt x="281" y="232"/>
                    <a:pt x="281" y="232"/>
                    <a:pt x="281" y="232"/>
                  </a:cubicBezTo>
                  <a:cubicBezTo>
                    <a:pt x="281" y="234"/>
                    <a:pt x="281" y="234"/>
                    <a:pt x="281" y="234"/>
                  </a:cubicBezTo>
                  <a:cubicBezTo>
                    <a:pt x="280" y="234"/>
                    <a:pt x="280" y="234"/>
                    <a:pt x="280" y="234"/>
                  </a:cubicBezTo>
                  <a:cubicBezTo>
                    <a:pt x="281" y="235"/>
                    <a:pt x="281" y="235"/>
                    <a:pt x="281" y="235"/>
                  </a:cubicBezTo>
                  <a:cubicBezTo>
                    <a:pt x="280" y="236"/>
                    <a:pt x="280" y="236"/>
                    <a:pt x="280" y="236"/>
                  </a:cubicBezTo>
                  <a:cubicBezTo>
                    <a:pt x="281" y="235"/>
                    <a:pt x="281" y="235"/>
                    <a:pt x="281" y="235"/>
                  </a:cubicBezTo>
                  <a:cubicBezTo>
                    <a:pt x="281" y="234"/>
                    <a:pt x="281" y="234"/>
                    <a:pt x="281" y="234"/>
                  </a:cubicBezTo>
                  <a:cubicBezTo>
                    <a:pt x="282" y="233"/>
                    <a:pt x="282" y="233"/>
                    <a:pt x="282" y="233"/>
                  </a:cubicBezTo>
                  <a:cubicBezTo>
                    <a:pt x="283" y="233"/>
                    <a:pt x="283" y="233"/>
                    <a:pt x="283" y="233"/>
                  </a:cubicBezTo>
                  <a:cubicBezTo>
                    <a:pt x="284" y="232"/>
                    <a:pt x="284" y="232"/>
                    <a:pt x="284" y="232"/>
                  </a:cubicBezTo>
                  <a:cubicBezTo>
                    <a:pt x="284" y="232"/>
                    <a:pt x="284" y="232"/>
                    <a:pt x="284" y="232"/>
                  </a:cubicBezTo>
                  <a:cubicBezTo>
                    <a:pt x="285" y="233"/>
                    <a:pt x="285" y="233"/>
                    <a:pt x="285" y="233"/>
                  </a:cubicBezTo>
                  <a:cubicBezTo>
                    <a:pt x="285" y="232"/>
                    <a:pt x="285" y="232"/>
                    <a:pt x="285" y="232"/>
                  </a:cubicBezTo>
                  <a:cubicBezTo>
                    <a:pt x="286" y="232"/>
                    <a:pt x="286" y="232"/>
                    <a:pt x="286" y="232"/>
                  </a:cubicBezTo>
                  <a:cubicBezTo>
                    <a:pt x="286" y="231"/>
                    <a:pt x="286" y="231"/>
                    <a:pt x="286" y="231"/>
                  </a:cubicBezTo>
                  <a:cubicBezTo>
                    <a:pt x="286" y="231"/>
                    <a:pt x="286" y="231"/>
                    <a:pt x="286" y="231"/>
                  </a:cubicBezTo>
                  <a:cubicBezTo>
                    <a:pt x="288" y="230"/>
                    <a:pt x="288" y="230"/>
                    <a:pt x="288" y="230"/>
                  </a:cubicBezTo>
                  <a:cubicBezTo>
                    <a:pt x="288" y="230"/>
                    <a:pt x="288" y="230"/>
                    <a:pt x="288" y="230"/>
                  </a:cubicBezTo>
                  <a:cubicBezTo>
                    <a:pt x="288" y="232"/>
                    <a:pt x="288" y="232"/>
                    <a:pt x="288" y="232"/>
                  </a:cubicBezTo>
                  <a:cubicBezTo>
                    <a:pt x="288" y="233"/>
                    <a:pt x="288" y="233"/>
                    <a:pt x="288" y="233"/>
                  </a:cubicBezTo>
                  <a:cubicBezTo>
                    <a:pt x="289" y="231"/>
                    <a:pt x="289" y="231"/>
                    <a:pt x="289" y="231"/>
                  </a:cubicBezTo>
                  <a:cubicBezTo>
                    <a:pt x="289" y="230"/>
                    <a:pt x="289" y="230"/>
                    <a:pt x="289" y="230"/>
                  </a:cubicBezTo>
                  <a:cubicBezTo>
                    <a:pt x="289" y="230"/>
                    <a:pt x="289" y="230"/>
                    <a:pt x="289" y="230"/>
                  </a:cubicBezTo>
                  <a:cubicBezTo>
                    <a:pt x="289" y="230"/>
                    <a:pt x="289" y="230"/>
                    <a:pt x="289" y="230"/>
                  </a:cubicBezTo>
                  <a:cubicBezTo>
                    <a:pt x="290" y="229"/>
                    <a:pt x="290" y="229"/>
                    <a:pt x="290" y="229"/>
                  </a:cubicBezTo>
                  <a:cubicBezTo>
                    <a:pt x="290" y="229"/>
                    <a:pt x="290" y="229"/>
                    <a:pt x="290" y="229"/>
                  </a:cubicBezTo>
                  <a:cubicBezTo>
                    <a:pt x="291" y="228"/>
                    <a:pt x="291" y="228"/>
                    <a:pt x="291" y="228"/>
                  </a:cubicBezTo>
                  <a:cubicBezTo>
                    <a:pt x="291" y="227"/>
                    <a:pt x="291" y="227"/>
                    <a:pt x="291" y="227"/>
                  </a:cubicBezTo>
                  <a:cubicBezTo>
                    <a:pt x="292" y="227"/>
                    <a:pt x="292" y="227"/>
                    <a:pt x="292" y="227"/>
                  </a:cubicBezTo>
                  <a:cubicBezTo>
                    <a:pt x="292" y="226"/>
                    <a:pt x="292" y="226"/>
                    <a:pt x="292" y="226"/>
                  </a:cubicBezTo>
                  <a:cubicBezTo>
                    <a:pt x="293" y="226"/>
                    <a:pt x="293" y="226"/>
                    <a:pt x="293" y="226"/>
                  </a:cubicBezTo>
                  <a:cubicBezTo>
                    <a:pt x="293" y="227"/>
                    <a:pt x="293" y="227"/>
                    <a:pt x="293" y="227"/>
                  </a:cubicBezTo>
                  <a:cubicBezTo>
                    <a:pt x="293" y="226"/>
                    <a:pt x="293" y="226"/>
                    <a:pt x="293" y="226"/>
                  </a:cubicBezTo>
                  <a:cubicBezTo>
                    <a:pt x="293" y="226"/>
                    <a:pt x="293" y="226"/>
                    <a:pt x="293" y="226"/>
                  </a:cubicBezTo>
                  <a:cubicBezTo>
                    <a:pt x="292" y="226"/>
                    <a:pt x="292" y="226"/>
                    <a:pt x="292" y="226"/>
                  </a:cubicBezTo>
                  <a:cubicBezTo>
                    <a:pt x="292" y="225"/>
                    <a:pt x="292" y="225"/>
                    <a:pt x="292" y="225"/>
                  </a:cubicBezTo>
                  <a:cubicBezTo>
                    <a:pt x="293" y="224"/>
                    <a:pt x="293" y="224"/>
                    <a:pt x="293" y="224"/>
                  </a:cubicBezTo>
                  <a:cubicBezTo>
                    <a:pt x="293" y="224"/>
                    <a:pt x="293" y="224"/>
                    <a:pt x="293" y="224"/>
                  </a:cubicBezTo>
                  <a:cubicBezTo>
                    <a:pt x="294" y="224"/>
                    <a:pt x="294" y="224"/>
                    <a:pt x="294" y="224"/>
                  </a:cubicBezTo>
                  <a:cubicBezTo>
                    <a:pt x="294" y="223"/>
                    <a:pt x="294" y="223"/>
                    <a:pt x="294" y="223"/>
                  </a:cubicBezTo>
                  <a:cubicBezTo>
                    <a:pt x="294" y="223"/>
                    <a:pt x="294" y="223"/>
                    <a:pt x="294" y="223"/>
                  </a:cubicBezTo>
                  <a:cubicBezTo>
                    <a:pt x="294" y="222"/>
                    <a:pt x="294" y="222"/>
                    <a:pt x="294" y="222"/>
                  </a:cubicBezTo>
                  <a:cubicBezTo>
                    <a:pt x="295" y="222"/>
                    <a:pt x="295" y="222"/>
                    <a:pt x="295" y="222"/>
                  </a:cubicBezTo>
                  <a:cubicBezTo>
                    <a:pt x="296" y="221"/>
                    <a:pt x="296" y="221"/>
                    <a:pt x="296" y="221"/>
                  </a:cubicBezTo>
                  <a:cubicBezTo>
                    <a:pt x="295" y="220"/>
                    <a:pt x="295" y="220"/>
                    <a:pt x="295" y="220"/>
                  </a:cubicBezTo>
                  <a:cubicBezTo>
                    <a:pt x="296" y="219"/>
                    <a:pt x="296" y="219"/>
                    <a:pt x="296" y="219"/>
                  </a:cubicBezTo>
                  <a:cubicBezTo>
                    <a:pt x="297" y="219"/>
                    <a:pt x="297" y="219"/>
                    <a:pt x="297" y="219"/>
                  </a:cubicBezTo>
                  <a:cubicBezTo>
                    <a:pt x="298" y="219"/>
                    <a:pt x="298" y="219"/>
                    <a:pt x="298" y="219"/>
                  </a:cubicBezTo>
                  <a:cubicBezTo>
                    <a:pt x="297" y="220"/>
                    <a:pt x="297" y="220"/>
                    <a:pt x="297" y="220"/>
                  </a:cubicBezTo>
                  <a:cubicBezTo>
                    <a:pt x="298" y="220"/>
                    <a:pt x="298" y="220"/>
                    <a:pt x="298" y="220"/>
                  </a:cubicBezTo>
                  <a:cubicBezTo>
                    <a:pt x="298" y="220"/>
                    <a:pt x="298" y="220"/>
                    <a:pt x="298" y="220"/>
                  </a:cubicBezTo>
                  <a:cubicBezTo>
                    <a:pt x="297" y="220"/>
                    <a:pt x="297" y="220"/>
                    <a:pt x="297" y="220"/>
                  </a:cubicBezTo>
                  <a:cubicBezTo>
                    <a:pt x="297" y="221"/>
                    <a:pt x="297" y="221"/>
                    <a:pt x="297" y="221"/>
                  </a:cubicBezTo>
                  <a:cubicBezTo>
                    <a:pt x="298" y="221"/>
                    <a:pt x="298" y="221"/>
                    <a:pt x="298" y="221"/>
                  </a:cubicBezTo>
                  <a:cubicBezTo>
                    <a:pt x="297" y="222"/>
                    <a:pt x="297" y="222"/>
                    <a:pt x="297" y="222"/>
                  </a:cubicBezTo>
                  <a:cubicBezTo>
                    <a:pt x="297" y="222"/>
                    <a:pt x="297" y="222"/>
                    <a:pt x="297" y="222"/>
                  </a:cubicBezTo>
                  <a:cubicBezTo>
                    <a:pt x="297" y="222"/>
                    <a:pt x="297" y="222"/>
                    <a:pt x="297" y="222"/>
                  </a:cubicBezTo>
                  <a:cubicBezTo>
                    <a:pt x="297" y="222"/>
                    <a:pt x="297" y="222"/>
                    <a:pt x="297" y="222"/>
                  </a:cubicBezTo>
                  <a:cubicBezTo>
                    <a:pt x="298" y="222"/>
                    <a:pt x="298" y="222"/>
                    <a:pt x="298" y="222"/>
                  </a:cubicBezTo>
                  <a:cubicBezTo>
                    <a:pt x="298" y="223"/>
                    <a:pt x="298" y="223"/>
                    <a:pt x="298" y="223"/>
                  </a:cubicBezTo>
                  <a:cubicBezTo>
                    <a:pt x="297" y="223"/>
                    <a:pt x="297" y="223"/>
                    <a:pt x="297" y="223"/>
                  </a:cubicBezTo>
                  <a:cubicBezTo>
                    <a:pt x="298" y="223"/>
                    <a:pt x="298" y="223"/>
                    <a:pt x="298" y="223"/>
                  </a:cubicBezTo>
                  <a:cubicBezTo>
                    <a:pt x="298" y="224"/>
                    <a:pt x="298" y="224"/>
                    <a:pt x="298" y="224"/>
                  </a:cubicBezTo>
                  <a:cubicBezTo>
                    <a:pt x="297" y="224"/>
                    <a:pt x="297" y="224"/>
                    <a:pt x="297" y="224"/>
                  </a:cubicBezTo>
                  <a:cubicBezTo>
                    <a:pt x="298" y="225"/>
                    <a:pt x="298" y="225"/>
                    <a:pt x="298" y="225"/>
                  </a:cubicBezTo>
                  <a:cubicBezTo>
                    <a:pt x="298" y="226"/>
                    <a:pt x="298" y="226"/>
                    <a:pt x="298" y="226"/>
                  </a:cubicBezTo>
                  <a:cubicBezTo>
                    <a:pt x="299" y="227"/>
                    <a:pt x="299" y="227"/>
                    <a:pt x="299" y="227"/>
                  </a:cubicBezTo>
                  <a:cubicBezTo>
                    <a:pt x="298" y="227"/>
                    <a:pt x="298" y="227"/>
                    <a:pt x="298" y="227"/>
                  </a:cubicBezTo>
                  <a:cubicBezTo>
                    <a:pt x="298" y="227"/>
                    <a:pt x="298" y="227"/>
                    <a:pt x="298" y="227"/>
                  </a:cubicBezTo>
                  <a:cubicBezTo>
                    <a:pt x="297" y="227"/>
                    <a:pt x="297" y="227"/>
                    <a:pt x="297" y="227"/>
                  </a:cubicBezTo>
                  <a:cubicBezTo>
                    <a:pt x="298" y="228"/>
                    <a:pt x="298" y="228"/>
                    <a:pt x="298" y="228"/>
                  </a:cubicBezTo>
                  <a:cubicBezTo>
                    <a:pt x="298" y="228"/>
                    <a:pt x="298" y="228"/>
                    <a:pt x="298" y="228"/>
                  </a:cubicBezTo>
                  <a:cubicBezTo>
                    <a:pt x="298" y="228"/>
                    <a:pt x="298" y="228"/>
                    <a:pt x="298" y="228"/>
                  </a:cubicBezTo>
                  <a:cubicBezTo>
                    <a:pt x="299" y="227"/>
                    <a:pt x="299" y="227"/>
                    <a:pt x="299" y="227"/>
                  </a:cubicBezTo>
                  <a:cubicBezTo>
                    <a:pt x="299" y="228"/>
                    <a:pt x="299" y="228"/>
                    <a:pt x="299" y="228"/>
                  </a:cubicBezTo>
                  <a:cubicBezTo>
                    <a:pt x="300" y="228"/>
                    <a:pt x="300" y="228"/>
                    <a:pt x="300" y="228"/>
                  </a:cubicBezTo>
                  <a:cubicBezTo>
                    <a:pt x="299" y="229"/>
                    <a:pt x="299" y="229"/>
                    <a:pt x="299" y="229"/>
                  </a:cubicBezTo>
                  <a:cubicBezTo>
                    <a:pt x="298" y="230"/>
                    <a:pt x="298" y="230"/>
                    <a:pt x="298" y="230"/>
                  </a:cubicBezTo>
                  <a:cubicBezTo>
                    <a:pt x="297" y="229"/>
                    <a:pt x="297" y="229"/>
                    <a:pt x="297" y="229"/>
                  </a:cubicBezTo>
                  <a:cubicBezTo>
                    <a:pt x="297" y="230"/>
                    <a:pt x="297" y="230"/>
                    <a:pt x="297" y="230"/>
                  </a:cubicBezTo>
                  <a:cubicBezTo>
                    <a:pt x="297" y="230"/>
                    <a:pt x="297" y="230"/>
                    <a:pt x="297" y="230"/>
                  </a:cubicBezTo>
                  <a:cubicBezTo>
                    <a:pt x="299" y="230"/>
                    <a:pt x="299" y="230"/>
                    <a:pt x="299" y="230"/>
                  </a:cubicBezTo>
                  <a:cubicBezTo>
                    <a:pt x="300" y="230"/>
                    <a:pt x="300" y="230"/>
                    <a:pt x="300" y="230"/>
                  </a:cubicBezTo>
                  <a:cubicBezTo>
                    <a:pt x="300" y="231"/>
                    <a:pt x="300" y="231"/>
                    <a:pt x="300" y="231"/>
                  </a:cubicBezTo>
                  <a:cubicBezTo>
                    <a:pt x="299" y="231"/>
                    <a:pt x="299" y="231"/>
                    <a:pt x="299" y="231"/>
                  </a:cubicBezTo>
                  <a:cubicBezTo>
                    <a:pt x="300" y="232"/>
                    <a:pt x="300" y="232"/>
                    <a:pt x="300" y="232"/>
                  </a:cubicBezTo>
                  <a:cubicBezTo>
                    <a:pt x="301" y="231"/>
                    <a:pt x="301" y="231"/>
                    <a:pt x="301" y="231"/>
                  </a:cubicBezTo>
                  <a:cubicBezTo>
                    <a:pt x="301" y="232"/>
                    <a:pt x="301" y="232"/>
                    <a:pt x="301" y="232"/>
                  </a:cubicBezTo>
                  <a:cubicBezTo>
                    <a:pt x="300" y="233"/>
                    <a:pt x="300" y="233"/>
                    <a:pt x="300" y="233"/>
                  </a:cubicBezTo>
                  <a:cubicBezTo>
                    <a:pt x="298" y="233"/>
                    <a:pt x="298" y="233"/>
                    <a:pt x="298" y="233"/>
                  </a:cubicBezTo>
                  <a:cubicBezTo>
                    <a:pt x="298" y="233"/>
                    <a:pt x="298" y="233"/>
                    <a:pt x="298" y="233"/>
                  </a:cubicBezTo>
                  <a:cubicBezTo>
                    <a:pt x="297" y="233"/>
                    <a:pt x="297" y="233"/>
                    <a:pt x="297" y="233"/>
                  </a:cubicBezTo>
                  <a:cubicBezTo>
                    <a:pt x="298" y="234"/>
                    <a:pt x="298" y="234"/>
                    <a:pt x="298" y="234"/>
                  </a:cubicBezTo>
                  <a:cubicBezTo>
                    <a:pt x="297" y="234"/>
                    <a:pt x="297" y="234"/>
                    <a:pt x="297" y="234"/>
                  </a:cubicBezTo>
                  <a:cubicBezTo>
                    <a:pt x="298" y="234"/>
                    <a:pt x="298" y="234"/>
                    <a:pt x="298" y="234"/>
                  </a:cubicBezTo>
                  <a:cubicBezTo>
                    <a:pt x="300" y="234"/>
                    <a:pt x="300" y="234"/>
                    <a:pt x="300" y="234"/>
                  </a:cubicBezTo>
                  <a:cubicBezTo>
                    <a:pt x="301" y="234"/>
                    <a:pt x="301" y="234"/>
                    <a:pt x="301" y="234"/>
                  </a:cubicBezTo>
                  <a:cubicBezTo>
                    <a:pt x="301" y="234"/>
                    <a:pt x="301" y="234"/>
                    <a:pt x="301" y="234"/>
                  </a:cubicBezTo>
                  <a:cubicBezTo>
                    <a:pt x="301" y="234"/>
                    <a:pt x="301" y="234"/>
                    <a:pt x="301" y="234"/>
                  </a:cubicBezTo>
                  <a:cubicBezTo>
                    <a:pt x="301" y="235"/>
                    <a:pt x="301" y="235"/>
                    <a:pt x="301" y="235"/>
                  </a:cubicBezTo>
                  <a:cubicBezTo>
                    <a:pt x="300" y="235"/>
                    <a:pt x="300" y="235"/>
                    <a:pt x="300" y="235"/>
                  </a:cubicBezTo>
                  <a:cubicBezTo>
                    <a:pt x="299" y="235"/>
                    <a:pt x="299" y="235"/>
                    <a:pt x="299" y="235"/>
                  </a:cubicBezTo>
                  <a:cubicBezTo>
                    <a:pt x="298" y="237"/>
                    <a:pt x="298" y="237"/>
                    <a:pt x="298" y="237"/>
                  </a:cubicBezTo>
                  <a:cubicBezTo>
                    <a:pt x="299" y="236"/>
                    <a:pt x="299" y="236"/>
                    <a:pt x="299" y="236"/>
                  </a:cubicBezTo>
                  <a:cubicBezTo>
                    <a:pt x="300" y="236"/>
                    <a:pt x="300" y="236"/>
                    <a:pt x="300" y="236"/>
                  </a:cubicBezTo>
                  <a:cubicBezTo>
                    <a:pt x="301" y="236"/>
                    <a:pt x="301" y="236"/>
                    <a:pt x="301" y="236"/>
                  </a:cubicBezTo>
                  <a:cubicBezTo>
                    <a:pt x="301" y="236"/>
                    <a:pt x="301" y="236"/>
                    <a:pt x="301" y="236"/>
                  </a:cubicBezTo>
                  <a:cubicBezTo>
                    <a:pt x="301" y="237"/>
                    <a:pt x="301" y="237"/>
                    <a:pt x="301" y="237"/>
                  </a:cubicBezTo>
                  <a:cubicBezTo>
                    <a:pt x="301" y="237"/>
                    <a:pt x="301" y="237"/>
                    <a:pt x="301" y="237"/>
                  </a:cubicBezTo>
                  <a:cubicBezTo>
                    <a:pt x="300" y="237"/>
                    <a:pt x="300" y="237"/>
                    <a:pt x="300" y="237"/>
                  </a:cubicBezTo>
                  <a:cubicBezTo>
                    <a:pt x="300" y="238"/>
                    <a:pt x="300" y="238"/>
                    <a:pt x="300" y="238"/>
                  </a:cubicBezTo>
                  <a:cubicBezTo>
                    <a:pt x="300" y="238"/>
                    <a:pt x="300" y="238"/>
                    <a:pt x="300" y="238"/>
                  </a:cubicBezTo>
                  <a:cubicBezTo>
                    <a:pt x="301" y="238"/>
                    <a:pt x="301" y="238"/>
                    <a:pt x="301" y="238"/>
                  </a:cubicBezTo>
                  <a:cubicBezTo>
                    <a:pt x="301" y="237"/>
                    <a:pt x="301" y="237"/>
                    <a:pt x="301" y="237"/>
                  </a:cubicBezTo>
                  <a:cubicBezTo>
                    <a:pt x="302" y="238"/>
                    <a:pt x="302" y="238"/>
                    <a:pt x="302" y="238"/>
                  </a:cubicBezTo>
                  <a:cubicBezTo>
                    <a:pt x="303" y="239"/>
                    <a:pt x="303" y="239"/>
                    <a:pt x="303" y="239"/>
                  </a:cubicBezTo>
                  <a:cubicBezTo>
                    <a:pt x="302" y="240"/>
                    <a:pt x="302" y="240"/>
                    <a:pt x="302" y="240"/>
                  </a:cubicBezTo>
                  <a:cubicBezTo>
                    <a:pt x="301" y="240"/>
                    <a:pt x="301" y="240"/>
                    <a:pt x="301" y="240"/>
                  </a:cubicBezTo>
                  <a:cubicBezTo>
                    <a:pt x="301" y="240"/>
                    <a:pt x="301" y="240"/>
                    <a:pt x="301" y="240"/>
                  </a:cubicBezTo>
                  <a:cubicBezTo>
                    <a:pt x="300" y="240"/>
                    <a:pt x="300" y="240"/>
                    <a:pt x="300" y="240"/>
                  </a:cubicBezTo>
                  <a:cubicBezTo>
                    <a:pt x="301" y="241"/>
                    <a:pt x="301" y="241"/>
                    <a:pt x="301" y="241"/>
                  </a:cubicBezTo>
                  <a:cubicBezTo>
                    <a:pt x="301" y="241"/>
                    <a:pt x="301" y="241"/>
                    <a:pt x="301" y="241"/>
                  </a:cubicBezTo>
                  <a:cubicBezTo>
                    <a:pt x="302" y="241"/>
                    <a:pt x="302" y="241"/>
                    <a:pt x="302" y="241"/>
                  </a:cubicBezTo>
                  <a:cubicBezTo>
                    <a:pt x="302" y="241"/>
                    <a:pt x="302" y="241"/>
                    <a:pt x="302" y="241"/>
                  </a:cubicBezTo>
                  <a:cubicBezTo>
                    <a:pt x="303" y="241"/>
                    <a:pt x="303" y="241"/>
                    <a:pt x="303" y="241"/>
                  </a:cubicBezTo>
                  <a:cubicBezTo>
                    <a:pt x="303" y="242"/>
                    <a:pt x="303" y="242"/>
                    <a:pt x="303" y="242"/>
                  </a:cubicBezTo>
                  <a:cubicBezTo>
                    <a:pt x="302" y="242"/>
                    <a:pt x="302" y="242"/>
                    <a:pt x="302" y="242"/>
                  </a:cubicBezTo>
                  <a:cubicBezTo>
                    <a:pt x="303" y="242"/>
                    <a:pt x="303" y="242"/>
                    <a:pt x="303" y="242"/>
                  </a:cubicBezTo>
                  <a:cubicBezTo>
                    <a:pt x="303" y="242"/>
                    <a:pt x="303" y="242"/>
                    <a:pt x="303" y="242"/>
                  </a:cubicBezTo>
                  <a:cubicBezTo>
                    <a:pt x="304" y="243"/>
                    <a:pt x="304" y="243"/>
                    <a:pt x="304" y="243"/>
                  </a:cubicBezTo>
                  <a:cubicBezTo>
                    <a:pt x="304" y="244"/>
                    <a:pt x="304" y="244"/>
                    <a:pt x="304" y="244"/>
                  </a:cubicBezTo>
                  <a:cubicBezTo>
                    <a:pt x="303" y="244"/>
                    <a:pt x="303" y="244"/>
                    <a:pt x="303" y="244"/>
                  </a:cubicBezTo>
                  <a:cubicBezTo>
                    <a:pt x="302" y="245"/>
                    <a:pt x="302" y="245"/>
                    <a:pt x="302" y="245"/>
                  </a:cubicBezTo>
                  <a:cubicBezTo>
                    <a:pt x="302" y="245"/>
                    <a:pt x="302" y="245"/>
                    <a:pt x="302" y="245"/>
                  </a:cubicBezTo>
                  <a:cubicBezTo>
                    <a:pt x="301" y="245"/>
                    <a:pt x="301" y="245"/>
                    <a:pt x="301" y="245"/>
                  </a:cubicBezTo>
                  <a:cubicBezTo>
                    <a:pt x="302" y="245"/>
                    <a:pt x="302" y="245"/>
                    <a:pt x="302" y="245"/>
                  </a:cubicBezTo>
                  <a:cubicBezTo>
                    <a:pt x="302" y="246"/>
                    <a:pt x="302" y="246"/>
                    <a:pt x="302" y="246"/>
                  </a:cubicBezTo>
                  <a:cubicBezTo>
                    <a:pt x="301" y="246"/>
                    <a:pt x="301" y="246"/>
                    <a:pt x="301" y="246"/>
                  </a:cubicBezTo>
                  <a:cubicBezTo>
                    <a:pt x="300" y="245"/>
                    <a:pt x="300" y="245"/>
                    <a:pt x="300" y="245"/>
                  </a:cubicBezTo>
                  <a:cubicBezTo>
                    <a:pt x="299" y="245"/>
                    <a:pt x="299" y="245"/>
                    <a:pt x="299" y="245"/>
                  </a:cubicBezTo>
                  <a:cubicBezTo>
                    <a:pt x="300" y="246"/>
                    <a:pt x="300" y="246"/>
                    <a:pt x="300" y="246"/>
                  </a:cubicBezTo>
                  <a:cubicBezTo>
                    <a:pt x="300" y="247"/>
                    <a:pt x="300" y="247"/>
                    <a:pt x="300" y="247"/>
                  </a:cubicBezTo>
                  <a:cubicBezTo>
                    <a:pt x="301" y="247"/>
                    <a:pt x="301" y="247"/>
                    <a:pt x="301" y="247"/>
                  </a:cubicBezTo>
                  <a:cubicBezTo>
                    <a:pt x="301" y="248"/>
                    <a:pt x="301" y="248"/>
                    <a:pt x="301" y="248"/>
                  </a:cubicBezTo>
                  <a:cubicBezTo>
                    <a:pt x="301" y="248"/>
                    <a:pt x="301" y="248"/>
                    <a:pt x="301" y="248"/>
                  </a:cubicBezTo>
                  <a:cubicBezTo>
                    <a:pt x="300" y="248"/>
                    <a:pt x="300" y="248"/>
                    <a:pt x="300" y="248"/>
                  </a:cubicBezTo>
                  <a:cubicBezTo>
                    <a:pt x="300" y="249"/>
                    <a:pt x="300" y="249"/>
                    <a:pt x="300" y="249"/>
                  </a:cubicBezTo>
                  <a:cubicBezTo>
                    <a:pt x="299" y="249"/>
                    <a:pt x="299" y="249"/>
                    <a:pt x="299" y="249"/>
                  </a:cubicBezTo>
                  <a:cubicBezTo>
                    <a:pt x="300" y="249"/>
                    <a:pt x="300" y="249"/>
                    <a:pt x="300" y="249"/>
                  </a:cubicBezTo>
                  <a:cubicBezTo>
                    <a:pt x="301" y="249"/>
                    <a:pt x="301" y="249"/>
                    <a:pt x="301" y="249"/>
                  </a:cubicBezTo>
                  <a:cubicBezTo>
                    <a:pt x="301" y="249"/>
                    <a:pt x="301" y="249"/>
                    <a:pt x="301" y="249"/>
                  </a:cubicBezTo>
                  <a:cubicBezTo>
                    <a:pt x="302" y="248"/>
                    <a:pt x="302" y="248"/>
                    <a:pt x="302" y="248"/>
                  </a:cubicBezTo>
                  <a:cubicBezTo>
                    <a:pt x="303" y="248"/>
                    <a:pt x="303" y="248"/>
                    <a:pt x="303" y="248"/>
                  </a:cubicBezTo>
                  <a:cubicBezTo>
                    <a:pt x="303" y="249"/>
                    <a:pt x="303" y="249"/>
                    <a:pt x="303" y="249"/>
                  </a:cubicBezTo>
                  <a:cubicBezTo>
                    <a:pt x="303" y="249"/>
                    <a:pt x="303" y="249"/>
                    <a:pt x="303" y="249"/>
                  </a:cubicBezTo>
                  <a:cubicBezTo>
                    <a:pt x="303" y="250"/>
                    <a:pt x="303" y="250"/>
                    <a:pt x="303" y="250"/>
                  </a:cubicBezTo>
                  <a:cubicBezTo>
                    <a:pt x="303" y="250"/>
                    <a:pt x="303" y="250"/>
                    <a:pt x="303" y="250"/>
                  </a:cubicBezTo>
                  <a:cubicBezTo>
                    <a:pt x="303" y="250"/>
                    <a:pt x="303" y="250"/>
                    <a:pt x="303" y="250"/>
                  </a:cubicBezTo>
                  <a:cubicBezTo>
                    <a:pt x="303" y="251"/>
                    <a:pt x="303" y="251"/>
                    <a:pt x="303" y="251"/>
                  </a:cubicBezTo>
                  <a:cubicBezTo>
                    <a:pt x="303" y="251"/>
                    <a:pt x="303" y="251"/>
                    <a:pt x="303" y="251"/>
                  </a:cubicBezTo>
                  <a:cubicBezTo>
                    <a:pt x="304" y="250"/>
                    <a:pt x="304" y="250"/>
                    <a:pt x="304" y="250"/>
                  </a:cubicBezTo>
                  <a:cubicBezTo>
                    <a:pt x="304" y="251"/>
                    <a:pt x="304" y="251"/>
                    <a:pt x="304" y="251"/>
                  </a:cubicBezTo>
                  <a:cubicBezTo>
                    <a:pt x="305" y="251"/>
                    <a:pt x="305" y="251"/>
                    <a:pt x="305" y="251"/>
                  </a:cubicBezTo>
                  <a:cubicBezTo>
                    <a:pt x="305" y="252"/>
                    <a:pt x="305" y="252"/>
                    <a:pt x="305" y="252"/>
                  </a:cubicBezTo>
                  <a:cubicBezTo>
                    <a:pt x="305" y="252"/>
                    <a:pt x="305" y="252"/>
                    <a:pt x="305" y="252"/>
                  </a:cubicBezTo>
                  <a:cubicBezTo>
                    <a:pt x="305" y="253"/>
                    <a:pt x="305" y="253"/>
                    <a:pt x="305" y="253"/>
                  </a:cubicBezTo>
                  <a:cubicBezTo>
                    <a:pt x="305" y="253"/>
                    <a:pt x="305" y="253"/>
                    <a:pt x="305" y="253"/>
                  </a:cubicBezTo>
                  <a:cubicBezTo>
                    <a:pt x="306" y="251"/>
                    <a:pt x="306" y="251"/>
                    <a:pt x="306" y="251"/>
                  </a:cubicBezTo>
                  <a:cubicBezTo>
                    <a:pt x="306" y="252"/>
                    <a:pt x="306" y="252"/>
                    <a:pt x="306" y="252"/>
                  </a:cubicBezTo>
                  <a:cubicBezTo>
                    <a:pt x="306" y="252"/>
                    <a:pt x="306" y="252"/>
                    <a:pt x="306" y="252"/>
                  </a:cubicBezTo>
                  <a:cubicBezTo>
                    <a:pt x="307" y="253"/>
                    <a:pt x="307" y="253"/>
                    <a:pt x="307" y="253"/>
                  </a:cubicBezTo>
                  <a:cubicBezTo>
                    <a:pt x="305" y="253"/>
                    <a:pt x="305" y="253"/>
                    <a:pt x="305" y="253"/>
                  </a:cubicBezTo>
                  <a:cubicBezTo>
                    <a:pt x="304" y="255"/>
                    <a:pt x="304" y="255"/>
                    <a:pt x="304" y="255"/>
                  </a:cubicBezTo>
                  <a:cubicBezTo>
                    <a:pt x="303" y="255"/>
                    <a:pt x="303" y="255"/>
                    <a:pt x="303" y="255"/>
                  </a:cubicBezTo>
                  <a:cubicBezTo>
                    <a:pt x="302" y="255"/>
                    <a:pt x="302" y="255"/>
                    <a:pt x="302" y="255"/>
                  </a:cubicBezTo>
                  <a:cubicBezTo>
                    <a:pt x="303" y="256"/>
                    <a:pt x="303" y="256"/>
                    <a:pt x="303" y="256"/>
                  </a:cubicBezTo>
                  <a:cubicBezTo>
                    <a:pt x="304" y="256"/>
                    <a:pt x="304" y="256"/>
                    <a:pt x="304" y="256"/>
                  </a:cubicBezTo>
                  <a:cubicBezTo>
                    <a:pt x="306" y="254"/>
                    <a:pt x="306" y="254"/>
                    <a:pt x="306" y="254"/>
                  </a:cubicBezTo>
                  <a:cubicBezTo>
                    <a:pt x="306" y="254"/>
                    <a:pt x="306" y="254"/>
                    <a:pt x="306" y="254"/>
                  </a:cubicBezTo>
                  <a:cubicBezTo>
                    <a:pt x="306" y="255"/>
                    <a:pt x="306" y="255"/>
                    <a:pt x="306" y="255"/>
                  </a:cubicBezTo>
                  <a:cubicBezTo>
                    <a:pt x="306" y="255"/>
                    <a:pt x="306" y="255"/>
                    <a:pt x="306" y="255"/>
                  </a:cubicBezTo>
                  <a:cubicBezTo>
                    <a:pt x="305" y="256"/>
                    <a:pt x="305" y="256"/>
                    <a:pt x="305" y="256"/>
                  </a:cubicBezTo>
                  <a:cubicBezTo>
                    <a:pt x="306" y="256"/>
                    <a:pt x="306" y="256"/>
                    <a:pt x="306" y="256"/>
                  </a:cubicBezTo>
                  <a:cubicBezTo>
                    <a:pt x="307" y="255"/>
                    <a:pt x="307" y="255"/>
                    <a:pt x="307" y="255"/>
                  </a:cubicBezTo>
                  <a:cubicBezTo>
                    <a:pt x="307" y="254"/>
                    <a:pt x="307" y="254"/>
                    <a:pt x="307" y="254"/>
                  </a:cubicBezTo>
                  <a:cubicBezTo>
                    <a:pt x="308" y="254"/>
                    <a:pt x="308" y="254"/>
                    <a:pt x="308" y="254"/>
                  </a:cubicBezTo>
                  <a:cubicBezTo>
                    <a:pt x="308" y="254"/>
                    <a:pt x="308" y="254"/>
                    <a:pt x="308" y="254"/>
                  </a:cubicBezTo>
                  <a:cubicBezTo>
                    <a:pt x="308" y="255"/>
                    <a:pt x="308" y="255"/>
                    <a:pt x="308" y="255"/>
                  </a:cubicBezTo>
                  <a:cubicBezTo>
                    <a:pt x="307" y="255"/>
                    <a:pt x="307" y="255"/>
                    <a:pt x="307" y="255"/>
                  </a:cubicBezTo>
                  <a:cubicBezTo>
                    <a:pt x="308" y="255"/>
                    <a:pt x="308" y="255"/>
                    <a:pt x="308" y="255"/>
                  </a:cubicBezTo>
                  <a:cubicBezTo>
                    <a:pt x="309" y="255"/>
                    <a:pt x="309" y="255"/>
                    <a:pt x="309" y="255"/>
                  </a:cubicBezTo>
                  <a:cubicBezTo>
                    <a:pt x="309" y="255"/>
                    <a:pt x="309" y="255"/>
                    <a:pt x="309" y="255"/>
                  </a:cubicBezTo>
                  <a:cubicBezTo>
                    <a:pt x="308" y="256"/>
                    <a:pt x="308" y="256"/>
                    <a:pt x="308" y="256"/>
                  </a:cubicBezTo>
                  <a:cubicBezTo>
                    <a:pt x="307" y="257"/>
                    <a:pt x="307" y="257"/>
                    <a:pt x="307" y="257"/>
                  </a:cubicBezTo>
                  <a:cubicBezTo>
                    <a:pt x="308" y="257"/>
                    <a:pt x="308" y="257"/>
                    <a:pt x="308" y="257"/>
                  </a:cubicBezTo>
                  <a:cubicBezTo>
                    <a:pt x="308" y="256"/>
                    <a:pt x="308" y="256"/>
                    <a:pt x="308" y="256"/>
                  </a:cubicBezTo>
                  <a:cubicBezTo>
                    <a:pt x="310" y="255"/>
                    <a:pt x="310" y="255"/>
                    <a:pt x="310" y="255"/>
                  </a:cubicBezTo>
                  <a:cubicBezTo>
                    <a:pt x="310" y="255"/>
                    <a:pt x="310" y="255"/>
                    <a:pt x="310" y="255"/>
                  </a:cubicBezTo>
                  <a:cubicBezTo>
                    <a:pt x="310" y="255"/>
                    <a:pt x="310" y="255"/>
                    <a:pt x="310" y="255"/>
                  </a:cubicBezTo>
                  <a:cubicBezTo>
                    <a:pt x="310" y="256"/>
                    <a:pt x="310" y="256"/>
                    <a:pt x="310" y="256"/>
                  </a:cubicBezTo>
                  <a:cubicBezTo>
                    <a:pt x="311" y="255"/>
                    <a:pt x="311" y="255"/>
                    <a:pt x="311" y="255"/>
                  </a:cubicBezTo>
                  <a:cubicBezTo>
                    <a:pt x="311" y="255"/>
                    <a:pt x="311" y="255"/>
                    <a:pt x="311" y="255"/>
                  </a:cubicBezTo>
                  <a:cubicBezTo>
                    <a:pt x="311" y="257"/>
                    <a:pt x="311" y="257"/>
                    <a:pt x="311" y="257"/>
                  </a:cubicBezTo>
                  <a:cubicBezTo>
                    <a:pt x="310" y="257"/>
                    <a:pt x="310" y="257"/>
                    <a:pt x="310" y="257"/>
                  </a:cubicBezTo>
                  <a:cubicBezTo>
                    <a:pt x="311" y="257"/>
                    <a:pt x="311" y="257"/>
                    <a:pt x="311" y="257"/>
                  </a:cubicBezTo>
                  <a:cubicBezTo>
                    <a:pt x="311" y="257"/>
                    <a:pt x="311" y="257"/>
                    <a:pt x="311" y="257"/>
                  </a:cubicBezTo>
                  <a:cubicBezTo>
                    <a:pt x="312" y="258"/>
                    <a:pt x="312" y="258"/>
                    <a:pt x="312" y="258"/>
                  </a:cubicBezTo>
                  <a:cubicBezTo>
                    <a:pt x="313" y="257"/>
                    <a:pt x="313" y="257"/>
                    <a:pt x="313" y="257"/>
                  </a:cubicBezTo>
                  <a:cubicBezTo>
                    <a:pt x="314" y="257"/>
                    <a:pt x="314" y="257"/>
                    <a:pt x="314" y="257"/>
                  </a:cubicBezTo>
                  <a:cubicBezTo>
                    <a:pt x="315" y="257"/>
                    <a:pt x="315" y="257"/>
                    <a:pt x="315" y="257"/>
                  </a:cubicBezTo>
                  <a:cubicBezTo>
                    <a:pt x="315" y="258"/>
                    <a:pt x="315" y="258"/>
                    <a:pt x="315" y="258"/>
                  </a:cubicBezTo>
                  <a:cubicBezTo>
                    <a:pt x="314" y="258"/>
                    <a:pt x="314" y="258"/>
                    <a:pt x="314" y="258"/>
                  </a:cubicBezTo>
                  <a:cubicBezTo>
                    <a:pt x="314" y="258"/>
                    <a:pt x="314" y="258"/>
                    <a:pt x="314" y="258"/>
                  </a:cubicBezTo>
                  <a:cubicBezTo>
                    <a:pt x="316" y="258"/>
                    <a:pt x="316" y="258"/>
                    <a:pt x="316" y="258"/>
                  </a:cubicBezTo>
                  <a:cubicBezTo>
                    <a:pt x="317" y="259"/>
                    <a:pt x="317" y="259"/>
                    <a:pt x="317" y="259"/>
                  </a:cubicBezTo>
                  <a:cubicBezTo>
                    <a:pt x="315" y="259"/>
                    <a:pt x="315" y="259"/>
                    <a:pt x="315" y="259"/>
                  </a:cubicBezTo>
                  <a:cubicBezTo>
                    <a:pt x="315" y="260"/>
                    <a:pt x="315" y="260"/>
                    <a:pt x="315" y="260"/>
                  </a:cubicBezTo>
                  <a:cubicBezTo>
                    <a:pt x="313" y="260"/>
                    <a:pt x="313" y="260"/>
                    <a:pt x="313" y="260"/>
                  </a:cubicBezTo>
                  <a:cubicBezTo>
                    <a:pt x="313" y="260"/>
                    <a:pt x="313" y="260"/>
                    <a:pt x="313" y="260"/>
                  </a:cubicBezTo>
                  <a:cubicBezTo>
                    <a:pt x="312" y="260"/>
                    <a:pt x="312" y="260"/>
                    <a:pt x="312" y="260"/>
                  </a:cubicBezTo>
                  <a:cubicBezTo>
                    <a:pt x="311" y="261"/>
                    <a:pt x="311" y="261"/>
                    <a:pt x="311" y="261"/>
                  </a:cubicBezTo>
                  <a:cubicBezTo>
                    <a:pt x="309" y="261"/>
                    <a:pt x="309" y="261"/>
                    <a:pt x="309" y="261"/>
                  </a:cubicBezTo>
                  <a:cubicBezTo>
                    <a:pt x="307" y="261"/>
                    <a:pt x="307" y="261"/>
                    <a:pt x="307" y="261"/>
                  </a:cubicBezTo>
                  <a:cubicBezTo>
                    <a:pt x="307" y="262"/>
                    <a:pt x="307" y="262"/>
                    <a:pt x="307" y="262"/>
                  </a:cubicBezTo>
                  <a:cubicBezTo>
                    <a:pt x="309" y="261"/>
                    <a:pt x="309" y="261"/>
                    <a:pt x="309" y="261"/>
                  </a:cubicBezTo>
                  <a:cubicBezTo>
                    <a:pt x="310" y="261"/>
                    <a:pt x="310" y="261"/>
                    <a:pt x="310" y="261"/>
                  </a:cubicBezTo>
                  <a:cubicBezTo>
                    <a:pt x="311" y="261"/>
                    <a:pt x="311" y="261"/>
                    <a:pt x="311" y="261"/>
                  </a:cubicBezTo>
                  <a:cubicBezTo>
                    <a:pt x="311" y="261"/>
                    <a:pt x="311" y="261"/>
                    <a:pt x="311" y="261"/>
                  </a:cubicBezTo>
                  <a:cubicBezTo>
                    <a:pt x="309" y="262"/>
                    <a:pt x="309" y="262"/>
                    <a:pt x="309" y="262"/>
                  </a:cubicBezTo>
                  <a:cubicBezTo>
                    <a:pt x="308" y="262"/>
                    <a:pt x="308" y="262"/>
                    <a:pt x="308" y="262"/>
                  </a:cubicBezTo>
                  <a:cubicBezTo>
                    <a:pt x="306" y="263"/>
                    <a:pt x="306" y="263"/>
                    <a:pt x="306" y="263"/>
                  </a:cubicBezTo>
                  <a:cubicBezTo>
                    <a:pt x="306" y="263"/>
                    <a:pt x="306" y="263"/>
                    <a:pt x="306" y="263"/>
                  </a:cubicBezTo>
                  <a:cubicBezTo>
                    <a:pt x="305" y="263"/>
                    <a:pt x="305" y="263"/>
                    <a:pt x="305" y="263"/>
                  </a:cubicBezTo>
                  <a:cubicBezTo>
                    <a:pt x="304" y="264"/>
                    <a:pt x="304" y="264"/>
                    <a:pt x="304" y="264"/>
                  </a:cubicBezTo>
                  <a:cubicBezTo>
                    <a:pt x="304" y="264"/>
                    <a:pt x="304" y="264"/>
                    <a:pt x="304" y="264"/>
                  </a:cubicBezTo>
                  <a:cubicBezTo>
                    <a:pt x="303" y="263"/>
                    <a:pt x="303" y="263"/>
                    <a:pt x="303" y="263"/>
                  </a:cubicBezTo>
                  <a:cubicBezTo>
                    <a:pt x="302" y="262"/>
                    <a:pt x="302" y="262"/>
                    <a:pt x="302" y="262"/>
                  </a:cubicBezTo>
                  <a:cubicBezTo>
                    <a:pt x="302" y="263"/>
                    <a:pt x="302" y="263"/>
                    <a:pt x="302" y="263"/>
                  </a:cubicBezTo>
                  <a:cubicBezTo>
                    <a:pt x="301" y="263"/>
                    <a:pt x="301" y="263"/>
                    <a:pt x="301" y="263"/>
                  </a:cubicBezTo>
                  <a:cubicBezTo>
                    <a:pt x="302" y="263"/>
                    <a:pt x="302" y="263"/>
                    <a:pt x="302" y="263"/>
                  </a:cubicBezTo>
                  <a:cubicBezTo>
                    <a:pt x="302" y="264"/>
                    <a:pt x="302" y="264"/>
                    <a:pt x="302" y="264"/>
                  </a:cubicBezTo>
                  <a:cubicBezTo>
                    <a:pt x="304" y="265"/>
                    <a:pt x="304" y="265"/>
                    <a:pt x="304" y="265"/>
                  </a:cubicBezTo>
                  <a:cubicBezTo>
                    <a:pt x="304" y="265"/>
                    <a:pt x="304" y="265"/>
                    <a:pt x="304" y="265"/>
                  </a:cubicBezTo>
                  <a:cubicBezTo>
                    <a:pt x="303" y="265"/>
                    <a:pt x="303" y="265"/>
                    <a:pt x="303" y="265"/>
                  </a:cubicBezTo>
                  <a:cubicBezTo>
                    <a:pt x="303" y="266"/>
                    <a:pt x="303" y="266"/>
                    <a:pt x="303" y="266"/>
                  </a:cubicBezTo>
                  <a:cubicBezTo>
                    <a:pt x="303" y="266"/>
                    <a:pt x="303" y="266"/>
                    <a:pt x="303" y="266"/>
                  </a:cubicBezTo>
                  <a:cubicBezTo>
                    <a:pt x="304" y="266"/>
                    <a:pt x="304" y="266"/>
                    <a:pt x="304" y="266"/>
                  </a:cubicBezTo>
                  <a:cubicBezTo>
                    <a:pt x="304" y="266"/>
                    <a:pt x="304" y="266"/>
                    <a:pt x="304" y="266"/>
                  </a:cubicBezTo>
                  <a:cubicBezTo>
                    <a:pt x="304" y="266"/>
                    <a:pt x="304" y="266"/>
                    <a:pt x="304" y="266"/>
                  </a:cubicBezTo>
                  <a:cubicBezTo>
                    <a:pt x="305" y="265"/>
                    <a:pt x="305" y="265"/>
                    <a:pt x="305" y="265"/>
                  </a:cubicBezTo>
                  <a:cubicBezTo>
                    <a:pt x="306" y="265"/>
                    <a:pt x="306" y="265"/>
                    <a:pt x="306" y="265"/>
                  </a:cubicBezTo>
                  <a:cubicBezTo>
                    <a:pt x="307" y="264"/>
                    <a:pt x="307" y="264"/>
                    <a:pt x="307" y="264"/>
                  </a:cubicBezTo>
                  <a:cubicBezTo>
                    <a:pt x="308" y="264"/>
                    <a:pt x="308" y="264"/>
                    <a:pt x="308" y="264"/>
                  </a:cubicBezTo>
                  <a:cubicBezTo>
                    <a:pt x="308" y="263"/>
                    <a:pt x="308" y="263"/>
                    <a:pt x="308" y="263"/>
                  </a:cubicBezTo>
                  <a:cubicBezTo>
                    <a:pt x="309" y="262"/>
                    <a:pt x="309" y="262"/>
                    <a:pt x="309" y="262"/>
                  </a:cubicBezTo>
                  <a:cubicBezTo>
                    <a:pt x="310" y="262"/>
                    <a:pt x="310" y="262"/>
                    <a:pt x="310" y="262"/>
                  </a:cubicBezTo>
                  <a:cubicBezTo>
                    <a:pt x="312" y="262"/>
                    <a:pt x="312" y="262"/>
                    <a:pt x="312" y="262"/>
                  </a:cubicBezTo>
                  <a:cubicBezTo>
                    <a:pt x="313" y="262"/>
                    <a:pt x="313" y="262"/>
                    <a:pt x="313" y="262"/>
                  </a:cubicBezTo>
                  <a:cubicBezTo>
                    <a:pt x="314" y="262"/>
                    <a:pt x="314" y="262"/>
                    <a:pt x="314" y="262"/>
                  </a:cubicBezTo>
                  <a:cubicBezTo>
                    <a:pt x="313" y="262"/>
                    <a:pt x="313" y="262"/>
                    <a:pt x="313" y="262"/>
                  </a:cubicBezTo>
                  <a:cubicBezTo>
                    <a:pt x="312" y="262"/>
                    <a:pt x="312" y="262"/>
                    <a:pt x="312" y="262"/>
                  </a:cubicBezTo>
                  <a:cubicBezTo>
                    <a:pt x="312" y="261"/>
                    <a:pt x="312" y="261"/>
                    <a:pt x="312" y="261"/>
                  </a:cubicBezTo>
                  <a:cubicBezTo>
                    <a:pt x="313" y="261"/>
                    <a:pt x="313" y="261"/>
                    <a:pt x="313" y="261"/>
                  </a:cubicBezTo>
                  <a:cubicBezTo>
                    <a:pt x="315" y="261"/>
                    <a:pt x="315" y="261"/>
                    <a:pt x="315" y="261"/>
                  </a:cubicBezTo>
                  <a:cubicBezTo>
                    <a:pt x="316" y="261"/>
                    <a:pt x="316" y="261"/>
                    <a:pt x="316" y="261"/>
                  </a:cubicBezTo>
                  <a:cubicBezTo>
                    <a:pt x="317" y="263"/>
                    <a:pt x="317" y="263"/>
                    <a:pt x="317" y="263"/>
                  </a:cubicBezTo>
                  <a:cubicBezTo>
                    <a:pt x="317" y="263"/>
                    <a:pt x="317" y="263"/>
                    <a:pt x="317" y="263"/>
                  </a:cubicBezTo>
                  <a:cubicBezTo>
                    <a:pt x="316" y="264"/>
                    <a:pt x="316" y="264"/>
                    <a:pt x="316" y="264"/>
                  </a:cubicBezTo>
                  <a:cubicBezTo>
                    <a:pt x="315" y="264"/>
                    <a:pt x="315" y="264"/>
                    <a:pt x="315" y="264"/>
                  </a:cubicBezTo>
                  <a:cubicBezTo>
                    <a:pt x="314" y="265"/>
                    <a:pt x="314" y="265"/>
                    <a:pt x="314" y="265"/>
                  </a:cubicBezTo>
                  <a:cubicBezTo>
                    <a:pt x="316" y="265"/>
                    <a:pt x="316" y="265"/>
                    <a:pt x="316" y="265"/>
                  </a:cubicBezTo>
                  <a:cubicBezTo>
                    <a:pt x="316" y="265"/>
                    <a:pt x="316" y="265"/>
                    <a:pt x="316" y="265"/>
                  </a:cubicBezTo>
                  <a:cubicBezTo>
                    <a:pt x="316" y="265"/>
                    <a:pt x="316" y="265"/>
                    <a:pt x="316" y="265"/>
                  </a:cubicBezTo>
                  <a:cubicBezTo>
                    <a:pt x="317" y="264"/>
                    <a:pt x="317" y="264"/>
                    <a:pt x="317" y="264"/>
                  </a:cubicBezTo>
                  <a:cubicBezTo>
                    <a:pt x="318" y="264"/>
                    <a:pt x="318" y="264"/>
                    <a:pt x="318" y="264"/>
                  </a:cubicBezTo>
                  <a:cubicBezTo>
                    <a:pt x="319" y="264"/>
                    <a:pt x="319" y="264"/>
                    <a:pt x="319" y="264"/>
                  </a:cubicBezTo>
                  <a:cubicBezTo>
                    <a:pt x="319" y="264"/>
                    <a:pt x="319" y="264"/>
                    <a:pt x="319" y="264"/>
                  </a:cubicBezTo>
                  <a:cubicBezTo>
                    <a:pt x="319" y="264"/>
                    <a:pt x="319" y="264"/>
                    <a:pt x="319" y="264"/>
                  </a:cubicBezTo>
                  <a:cubicBezTo>
                    <a:pt x="319" y="265"/>
                    <a:pt x="319" y="265"/>
                    <a:pt x="319" y="265"/>
                  </a:cubicBezTo>
                  <a:cubicBezTo>
                    <a:pt x="320" y="265"/>
                    <a:pt x="320" y="265"/>
                    <a:pt x="320" y="265"/>
                  </a:cubicBezTo>
                  <a:cubicBezTo>
                    <a:pt x="321" y="265"/>
                    <a:pt x="321" y="265"/>
                    <a:pt x="321" y="265"/>
                  </a:cubicBezTo>
                  <a:cubicBezTo>
                    <a:pt x="321" y="266"/>
                    <a:pt x="321" y="266"/>
                    <a:pt x="321" y="266"/>
                  </a:cubicBezTo>
                  <a:cubicBezTo>
                    <a:pt x="320" y="265"/>
                    <a:pt x="320" y="265"/>
                    <a:pt x="320" y="265"/>
                  </a:cubicBezTo>
                  <a:cubicBezTo>
                    <a:pt x="320" y="265"/>
                    <a:pt x="320" y="265"/>
                    <a:pt x="320" y="265"/>
                  </a:cubicBezTo>
                  <a:cubicBezTo>
                    <a:pt x="320" y="266"/>
                    <a:pt x="320" y="266"/>
                    <a:pt x="320" y="266"/>
                  </a:cubicBezTo>
                  <a:cubicBezTo>
                    <a:pt x="321" y="267"/>
                    <a:pt x="321" y="267"/>
                    <a:pt x="321" y="267"/>
                  </a:cubicBezTo>
                  <a:cubicBezTo>
                    <a:pt x="322" y="267"/>
                    <a:pt x="322" y="267"/>
                    <a:pt x="322" y="267"/>
                  </a:cubicBezTo>
                  <a:cubicBezTo>
                    <a:pt x="321" y="268"/>
                    <a:pt x="321" y="268"/>
                    <a:pt x="321" y="268"/>
                  </a:cubicBezTo>
                  <a:cubicBezTo>
                    <a:pt x="320" y="268"/>
                    <a:pt x="320" y="268"/>
                    <a:pt x="320" y="268"/>
                  </a:cubicBezTo>
                  <a:cubicBezTo>
                    <a:pt x="319" y="268"/>
                    <a:pt x="319" y="268"/>
                    <a:pt x="319" y="268"/>
                  </a:cubicBezTo>
                  <a:cubicBezTo>
                    <a:pt x="321" y="268"/>
                    <a:pt x="321" y="268"/>
                    <a:pt x="321" y="268"/>
                  </a:cubicBezTo>
                  <a:cubicBezTo>
                    <a:pt x="320" y="269"/>
                    <a:pt x="320" y="269"/>
                    <a:pt x="320" y="269"/>
                  </a:cubicBezTo>
                  <a:cubicBezTo>
                    <a:pt x="320" y="269"/>
                    <a:pt x="320" y="269"/>
                    <a:pt x="320" y="269"/>
                  </a:cubicBezTo>
                  <a:cubicBezTo>
                    <a:pt x="320" y="270"/>
                    <a:pt x="320" y="270"/>
                    <a:pt x="320" y="270"/>
                  </a:cubicBezTo>
                  <a:cubicBezTo>
                    <a:pt x="319" y="270"/>
                    <a:pt x="319" y="270"/>
                    <a:pt x="319" y="270"/>
                  </a:cubicBezTo>
                  <a:cubicBezTo>
                    <a:pt x="318" y="270"/>
                    <a:pt x="318" y="270"/>
                    <a:pt x="318" y="270"/>
                  </a:cubicBezTo>
                  <a:cubicBezTo>
                    <a:pt x="318" y="270"/>
                    <a:pt x="318" y="270"/>
                    <a:pt x="318" y="270"/>
                  </a:cubicBezTo>
                  <a:cubicBezTo>
                    <a:pt x="319" y="271"/>
                    <a:pt x="319" y="271"/>
                    <a:pt x="319" y="271"/>
                  </a:cubicBezTo>
                  <a:cubicBezTo>
                    <a:pt x="320" y="271"/>
                    <a:pt x="320" y="271"/>
                    <a:pt x="320" y="271"/>
                  </a:cubicBezTo>
                  <a:cubicBezTo>
                    <a:pt x="321" y="271"/>
                    <a:pt x="321" y="271"/>
                    <a:pt x="321" y="271"/>
                  </a:cubicBezTo>
                  <a:cubicBezTo>
                    <a:pt x="320" y="272"/>
                    <a:pt x="320" y="272"/>
                    <a:pt x="320" y="272"/>
                  </a:cubicBezTo>
                  <a:cubicBezTo>
                    <a:pt x="319" y="272"/>
                    <a:pt x="319" y="272"/>
                    <a:pt x="319" y="272"/>
                  </a:cubicBezTo>
                  <a:cubicBezTo>
                    <a:pt x="319" y="272"/>
                    <a:pt x="319" y="272"/>
                    <a:pt x="319" y="272"/>
                  </a:cubicBezTo>
                  <a:cubicBezTo>
                    <a:pt x="320" y="272"/>
                    <a:pt x="320" y="272"/>
                    <a:pt x="320" y="272"/>
                  </a:cubicBezTo>
                  <a:cubicBezTo>
                    <a:pt x="320" y="272"/>
                    <a:pt x="320" y="272"/>
                    <a:pt x="320" y="272"/>
                  </a:cubicBezTo>
                  <a:cubicBezTo>
                    <a:pt x="321" y="272"/>
                    <a:pt x="321" y="272"/>
                    <a:pt x="321" y="272"/>
                  </a:cubicBezTo>
                  <a:cubicBezTo>
                    <a:pt x="320" y="273"/>
                    <a:pt x="320" y="273"/>
                    <a:pt x="320" y="273"/>
                  </a:cubicBezTo>
                  <a:cubicBezTo>
                    <a:pt x="320" y="274"/>
                    <a:pt x="320" y="274"/>
                    <a:pt x="320" y="274"/>
                  </a:cubicBezTo>
                  <a:cubicBezTo>
                    <a:pt x="320" y="274"/>
                    <a:pt x="320" y="274"/>
                    <a:pt x="320" y="274"/>
                  </a:cubicBezTo>
                  <a:cubicBezTo>
                    <a:pt x="319" y="274"/>
                    <a:pt x="319" y="274"/>
                    <a:pt x="319" y="274"/>
                  </a:cubicBezTo>
                  <a:cubicBezTo>
                    <a:pt x="318" y="275"/>
                    <a:pt x="318" y="275"/>
                    <a:pt x="318" y="275"/>
                  </a:cubicBezTo>
                  <a:cubicBezTo>
                    <a:pt x="317" y="275"/>
                    <a:pt x="317" y="275"/>
                    <a:pt x="317" y="275"/>
                  </a:cubicBezTo>
                  <a:cubicBezTo>
                    <a:pt x="316" y="276"/>
                    <a:pt x="316" y="276"/>
                    <a:pt x="316" y="276"/>
                  </a:cubicBezTo>
                  <a:cubicBezTo>
                    <a:pt x="316" y="276"/>
                    <a:pt x="316" y="276"/>
                    <a:pt x="316" y="276"/>
                  </a:cubicBezTo>
                  <a:cubicBezTo>
                    <a:pt x="315" y="276"/>
                    <a:pt x="315" y="276"/>
                    <a:pt x="315" y="276"/>
                  </a:cubicBezTo>
                  <a:cubicBezTo>
                    <a:pt x="315" y="276"/>
                    <a:pt x="315" y="276"/>
                    <a:pt x="315" y="276"/>
                  </a:cubicBezTo>
                  <a:cubicBezTo>
                    <a:pt x="314" y="277"/>
                    <a:pt x="314" y="277"/>
                    <a:pt x="314" y="277"/>
                  </a:cubicBezTo>
                  <a:cubicBezTo>
                    <a:pt x="314" y="277"/>
                    <a:pt x="314" y="277"/>
                    <a:pt x="314" y="277"/>
                  </a:cubicBezTo>
                  <a:cubicBezTo>
                    <a:pt x="313" y="277"/>
                    <a:pt x="313" y="277"/>
                    <a:pt x="313" y="277"/>
                  </a:cubicBezTo>
                  <a:cubicBezTo>
                    <a:pt x="313" y="277"/>
                    <a:pt x="313" y="277"/>
                    <a:pt x="313" y="277"/>
                  </a:cubicBezTo>
                  <a:cubicBezTo>
                    <a:pt x="312" y="277"/>
                    <a:pt x="312" y="277"/>
                    <a:pt x="312" y="277"/>
                  </a:cubicBezTo>
                  <a:cubicBezTo>
                    <a:pt x="312" y="277"/>
                    <a:pt x="312" y="277"/>
                    <a:pt x="312" y="277"/>
                  </a:cubicBezTo>
                  <a:cubicBezTo>
                    <a:pt x="311" y="277"/>
                    <a:pt x="311" y="277"/>
                    <a:pt x="311" y="277"/>
                  </a:cubicBezTo>
                  <a:cubicBezTo>
                    <a:pt x="310" y="277"/>
                    <a:pt x="310" y="277"/>
                    <a:pt x="310" y="277"/>
                  </a:cubicBezTo>
                  <a:cubicBezTo>
                    <a:pt x="309" y="276"/>
                    <a:pt x="309" y="276"/>
                    <a:pt x="309" y="276"/>
                  </a:cubicBezTo>
                  <a:cubicBezTo>
                    <a:pt x="309" y="277"/>
                    <a:pt x="309" y="277"/>
                    <a:pt x="309" y="277"/>
                  </a:cubicBezTo>
                  <a:cubicBezTo>
                    <a:pt x="309" y="277"/>
                    <a:pt x="309" y="277"/>
                    <a:pt x="309" y="277"/>
                  </a:cubicBezTo>
                  <a:cubicBezTo>
                    <a:pt x="308" y="277"/>
                    <a:pt x="308" y="277"/>
                    <a:pt x="308" y="277"/>
                  </a:cubicBezTo>
                  <a:cubicBezTo>
                    <a:pt x="307" y="277"/>
                    <a:pt x="307" y="277"/>
                    <a:pt x="307" y="277"/>
                  </a:cubicBezTo>
                  <a:cubicBezTo>
                    <a:pt x="307" y="278"/>
                    <a:pt x="307" y="278"/>
                    <a:pt x="307" y="278"/>
                  </a:cubicBezTo>
                  <a:cubicBezTo>
                    <a:pt x="307" y="278"/>
                    <a:pt x="307" y="278"/>
                    <a:pt x="307" y="278"/>
                  </a:cubicBezTo>
                  <a:cubicBezTo>
                    <a:pt x="307" y="278"/>
                    <a:pt x="307" y="278"/>
                    <a:pt x="307" y="278"/>
                  </a:cubicBezTo>
                  <a:cubicBezTo>
                    <a:pt x="307" y="279"/>
                    <a:pt x="307" y="279"/>
                    <a:pt x="307" y="279"/>
                  </a:cubicBezTo>
                  <a:cubicBezTo>
                    <a:pt x="306" y="279"/>
                    <a:pt x="306" y="279"/>
                    <a:pt x="306" y="279"/>
                  </a:cubicBezTo>
                  <a:cubicBezTo>
                    <a:pt x="306" y="279"/>
                    <a:pt x="306" y="279"/>
                    <a:pt x="306" y="279"/>
                  </a:cubicBezTo>
                  <a:cubicBezTo>
                    <a:pt x="306" y="280"/>
                    <a:pt x="306" y="280"/>
                    <a:pt x="306" y="280"/>
                  </a:cubicBezTo>
                  <a:cubicBezTo>
                    <a:pt x="305" y="280"/>
                    <a:pt x="305" y="280"/>
                    <a:pt x="305" y="280"/>
                  </a:cubicBezTo>
                  <a:cubicBezTo>
                    <a:pt x="305" y="281"/>
                    <a:pt x="305" y="281"/>
                    <a:pt x="305" y="281"/>
                  </a:cubicBezTo>
                  <a:cubicBezTo>
                    <a:pt x="304" y="281"/>
                    <a:pt x="304" y="281"/>
                    <a:pt x="304" y="281"/>
                  </a:cubicBezTo>
                  <a:cubicBezTo>
                    <a:pt x="303" y="282"/>
                    <a:pt x="303" y="282"/>
                    <a:pt x="303" y="282"/>
                  </a:cubicBezTo>
                  <a:cubicBezTo>
                    <a:pt x="303" y="282"/>
                    <a:pt x="303" y="282"/>
                    <a:pt x="303" y="282"/>
                  </a:cubicBezTo>
                  <a:cubicBezTo>
                    <a:pt x="302" y="282"/>
                    <a:pt x="302" y="282"/>
                    <a:pt x="302" y="282"/>
                  </a:cubicBezTo>
                  <a:cubicBezTo>
                    <a:pt x="301" y="282"/>
                    <a:pt x="301" y="282"/>
                    <a:pt x="301" y="282"/>
                  </a:cubicBezTo>
                  <a:cubicBezTo>
                    <a:pt x="301" y="283"/>
                    <a:pt x="301" y="283"/>
                    <a:pt x="301" y="283"/>
                  </a:cubicBezTo>
                  <a:cubicBezTo>
                    <a:pt x="300" y="283"/>
                    <a:pt x="300" y="283"/>
                    <a:pt x="300" y="283"/>
                  </a:cubicBezTo>
                  <a:cubicBezTo>
                    <a:pt x="300" y="283"/>
                    <a:pt x="300" y="283"/>
                    <a:pt x="300" y="283"/>
                  </a:cubicBezTo>
                  <a:cubicBezTo>
                    <a:pt x="298" y="282"/>
                    <a:pt x="298" y="282"/>
                    <a:pt x="298" y="282"/>
                  </a:cubicBezTo>
                  <a:cubicBezTo>
                    <a:pt x="298" y="282"/>
                    <a:pt x="298" y="282"/>
                    <a:pt x="298" y="282"/>
                  </a:cubicBezTo>
                  <a:cubicBezTo>
                    <a:pt x="297" y="283"/>
                    <a:pt x="297" y="283"/>
                    <a:pt x="297" y="283"/>
                  </a:cubicBezTo>
                  <a:cubicBezTo>
                    <a:pt x="297" y="282"/>
                    <a:pt x="297" y="282"/>
                    <a:pt x="297" y="282"/>
                  </a:cubicBezTo>
                  <a:cubicBezTo>
                    <a:pt x="295" y="283"/>
                    <a:pt x="295" y="283"/>
                    <a:pt x="295" y="283"/>
                  </a:cubicBezTo>
                  <a:cubicBezTo>
                    <a:pt x="294" y="283"/>
                    <a:pt x="294" y="283"/>
                    <a:pt x="294" y="283"/>
                  </a:cubicBezTo>
                  <a:cubicBezTo>
                    <a:pt x="294" y="282"/>
                    <a:pt x="294" y="282"/>
                    <a:pt x="294" y="282"/>
                  </a:cubicBezTo>
                  <a:cubicBezTo>
                    <a:pt x="293" y="282"/>
                    <a:pt x="293" y="282"/>
                    <a:pt x="293" y="282"/>
                  </a:cubicBezTo>
                  <a:cubicBezTo>
                    <a:pt x="293" y="283"/>
                    <a:pt x="293" y="283"/>
                    <a:pt x="293" y="283"/>
                  </a:cubicBezTo>
                  <a:cubicBezTo>
                    <a:pt x="292" y="283"/>
                    <a:pt x="292" y="283"/>
                    <a:pt x="292" y="283"/>
                  </a:cubicBezTo>
                  <a:cubicBezTo>
                    <a:pt x="291" y="282"/>
                    <a:pt x="291" y="282"/>
                    <a:pt x="291" y="282"/>
                  </a:cubicBezTo>
                  <a:cubicBezTo>
                    <a:pt x="290" y="282"/>
                    <a:pt x="290" y="282"/>
                    <a:pt x="290" y="282"/>
                  </a:cubicBezTo>
                  <a:cubicBezTo>
                    <a:pt x="289" y="282"/>
                    <a:pt x="289" y="282"/>
                    <a:pt x="289" y="282"/>
                  </a:cubicBezTo>
                  <a:cubicBezTo>
                    <a:pt x="288" y="282"/>
                    <a:pt x="288" y="282"/>
                    <a:pt x="288" y="282"/>
                  </a:cubicBezTo>
                  <a:cubicBezTo>
                    <a:pt x="288" y="282"/>
                    <a:pt x="288" y="282"/>
                    <a:pt x="288" y="282"/>
                  </a:cubicBezTo>
                  <a:cubicBezTo>
                    <a:pt x="287" y="282"/>
                    <a:pt x="287" y="282"/>
                    <a:pt x="287" y="282"/>
                  </a:cubicBezTo>
                  <a:cubicBezTo>
                    <a:pt x="286" y="282"/>
                    <a:pt x="286" y="282"/>
                    <a:pt x="286" y="282"/>
                  </a:cubicBezTo>
                  <a:cubicBezTo>
                    <a:pt x="285" y="281"/>
                    <a:pt x="285" y="281"/>
                    <a:pt x="285" y="281"/>
                  </a:cubicBezTo>
                  <a:cubicBezTo>
                    <a:pt x="284" y="282"/>
                    <a:pt x="284" y="282"/>
                    <a:pt x="284" y="282"/>
                  </a:cubicBezTo>
                  <a:cubicBezTo>
                    <a:pt x="284" y="282"/>
                    <a:pt x="284" y="282"/>
                    <a:pt x="284" y="282"/>
                  </a:cubicBezTo>
                  <a:cubicBezTo>
                    <a:pt x="283" y="281"/>
                    <a:pt x="283" y="281"/>
                    <a:pt x="283" y="281"/>
                  </a:cubicBezTo>
                  <a:cubicBezTo>
                    <a:pt x="282" y="282"/>
                    <a:pt x="282" y="282"/>
                    <a:pt x="282" y="282"/>
                  </a:cubicBezTo>
                  <a:cubicBezTo>
                    <a:pt x="281" y="282"/>
                    <a:pt x="281" y="282"/>
                    <a:pt x="281" y="282"/>
                  </a:cubicBezTo>
                  <a:cubicBezTo>
                    <a:pt x="281" y="282"/>
                    <a:pt x="281" y="282"/>
                    <a:pt x="281" y="282"/>
                  </a:cubicBezTo>
                  <a:cubicBezTo>
                    <a:pt x="279" y="281"/>
                    <a:pt x="279" y="281"/>
                    <a:pt x="279" y="281"/>
                  </a:cubicBezTo>
                  <a:cubicBezTo>
                    <a:pt x="278" y="281"/>
                    <a:pt x="278" y="281"/>
                    <a:pt x="278" y="281"/>
                  </a:cubicBezTo>
                  <a:cubicBezTo>
                    <a:pt x="277" y="281"/>
                    <a:pt x="277" y="281"/>
                    <a:pt x="277" y="281"/>
                  </a:cubicBezTo>
                  <a:cubicBezTo>
                    <a:pt x="276" y="280"/>
                    <a:pt x="276" y="280"/>
                    <a:pt x="276" y="280"/>
                  </a:cubicBezTo>
                  <a:cubicBezTo>
                    <a:pt x="275" y="281"/>
                    <a:pt x="275" y="281"/>
                    <a:pt x="275" y="281"/>
                  </a:cubicBezTo>
                  <a:cubicBezTo>
                    <a:pt x="275" y="281"/>
                    <a:pt x="275" y="281"/>
                    <a:pt x="275" y="281"/>
                  </a:cubicBezTo>
                  <a:cubicBezTo>
                    <a:pt x="275" y="282"/>
                    <a:pt x="275" y="282"/>
                    <a:pt x="275" y="282"/>
                  </a:cubicBezTo>
                  <a:cubicBezTo>
                    <a:pt x="275" y="282"/>
                    <a:pt x="275" y="282"/>
                    <a:pt x="275" y="282"/>
                  </a:cubicBezTo>
                  <a:cubicBezTo>
                    <a:pt x="274" y="282"/>
                    <a:pt x="274" y="282"/>
                    <a:pt x="274" y="282"/>
                  </a:cubicBezTo>
                  <a:cubicBezTo>
                    <a:pt x="272" y="283"/>
                    <a:pt x="272" y="283"/>
                    <a:pt x="272" y="283"/>
                  </a:cubicBezTo>
                  <a:cubicBezTo>
                    <a:pt x="271" y="284"/>
                    <a:pt x="271" y="284"/>
                    <a:pt x="271" y="284"/>
                  </a:cubicBezTo>
                  <a:cubicBezTo>
                    <a:pt x="271" y="284"/>
                    <a:pt x="271" y="284"/>
                    <a:pt x="271" y="284"/>
                  </a:cubicBezTo>
                  <a:cubicBezTo>
                    <a:pt x="271" y="285"/>
                    <a:pt x="271" y="285"/>
                    <a:pt x="271" y="285"/>
                  </a:cubicBezTo>
                  <a:cubicBezTo>
                    <a:pt x="271" y="286"/>
                    <a:pt x="271" y="286"/>
                    <a:pt x="271" y="286"/>
                  </a:cubicBezTo>
                  <a:cubicBezTo>
                    <a:pt x="270" y="287"/>
                    <a:pt x="270" y="287"/>
                    <a:pt x="270" y="287"/>
                  </a:cubicBezTo>
                  <a:cubicBezTo>
                    <a:pt x="269" y="287"/>
                    <a:pt x="269" y="287"/>
                    <a:pt x="269" y="287"/>
                  </a:cubicBezTo>
                  <a:cubicBezTo>
                    <a:pt x="268" y="287"/>
                    <a:pt x="268" y="287"/>
                    <a:pt x="268" y="287"/>
                  </a:cubicBezTo>
                  <a:cubicBezTo>
                    <a:pt x="267" y="287"/>
                    <a:pt x="267" y="287"/>
                    <a:pt x="267" y="287"/>
                  </a:cubicBezTo>
                  <a:cubicBezTo>
                    <a:pt x="266" y="288"/>
                    <a:pt x="266" y="288"/>
                    <a:pt x="266" y="288"/>
                  </a:cubicBezTo>
                  <a:cubicBezTo>
                    <a:pt x="265" y="288"/>
                    <a:pt x="265" y="288"/>
                    <a:pt x="265" y="288"/>
                  </a:cubicBezTo>
                  <a:cubicBezTo>
                    <a:pt x="265" y="288"/>
                    <a:pt x="265" y="288"/>
                    <a:pt x="265" y="288"/>
                  </a:cubicBezTo>
                  <a:cubicBezTo>
                    <a:pt x="264" y="288"/>
                    <a:pt x="264" y="288"/>
                    <a:pt x="264" y="288"/>
                  </a:cubicBezTo>
                  <a:cubicBezTo>
                    <a:pt x="264" y="289"/>
                    <a:pt x="264" y="289"/>
                    <a:pt x="264" y="289"/>
                  </a:cubicBezTo>
                  <a:cubicBezTo>
                    <a:pt x="263" y="289"/>
                    <a:pt x="263" y="289"/>
                    <a:pt x="263" y="289"/>
                  </a:cubicBezTo>
                  <a:cubicBezTo>
                    <a:pt x="262" y="290"/>
                    <a:pt x="262" y="290"/>
                    <a:pt x="262" y="290"/>
                  </a:cubicBezTo>
                  <a:cubicBezTo>
                    <a:pt x="262" y="290"/>
                    <a:pt x="262" y="290"/>
                    <a:pt x="262" y="290"/>
                  </a:cubicBezTo>
                  <a:cubicBezTo>
                    <a:pt x="261" y="290"/>
                    <a:pt x="261" y="290"/>
                    <a:pt x="261" y="290"/>
                  </a:cubicBezTo>
                  <a:cubicBezTo>
                    <a:pt x="260" y="292"/>
                    <a:pt x="260" y="292"/>
                    <a:pt x="260" y="292"/>
                  </a:cubicBezTo>
                  <a:cubicBezTo>
                    <a:pt x="259" y="292"/>
                    <a:pt x="259" y="292"/>
                    <a:pt x="259" y="292"/>
                  </a:cubicBezTo>
                  <a:cubicBezTo>
                    <a:pt x="258" y="294"/>
                    <a:pt x="258" y="294"/>
                    <a:pt x="258" y="294"/>
                  </a:cubicBezTo>
                  <a:cubicBezTo>
                    <a:pt x="257" y="294"/>
                    <a:pt x="257" y="294"/>
                    <a:pt x="257" y="294"/>
                  </a:cubicBezTo>
                  <a:cubicBezTo>
                    <a:pt x="256" y="295"/>
                    <a:pt x="256" y="295"/>
                    <a:pt x="256" y="295"/>
                  </a:cubicBezTo>
                  <a:cubicBezTo>
                    <a:pt x="255" y="296"/>
                    <a:pt x="255" y="296"/>
                    <a:pt x="255" y="296"/>
                  </a:cubicBezTo>
                  <a:cubicBezTo>
                    <a:pt x="255" y="297"/>
                    <a:pt x="255" y="297"/>
                    <a:pt x="255" y="297"/>
                  </a:cubicBezTo>
                  <a:cubicBezTo>
                    <a:pt x="254" y="297"/>
                    <a:pt x="254" y="297"/>
                    <a:pt x="254" y="297"/>
                  </a:cubicBezTo>
                  <a:cubicBezTo>
                    <a:pt x="252" y="298"/>
                    <a:pt x="252" y="298"/>
                    <a:pt x="252" y="298"/>
                  </a:cubicBezTo>
                  <a:cubicBezTo>
                    <a:pt x="252" y="299"/>
                    <a:pt x="252" y="299"/>
                    <a:pt x="252" y="299"/>
                  </a:cubicBezTo>
                  <a:cubicBezTo>
                    <a:pt x="250" y="300"/>
                    <a:pt x="250" y="300"/>
                    <a:pt x="250" y="300"/>
                  </a:cubicBezTo>
                  <a:cubicBezTo>
                    <a:pt x="248" y="300"/>
                    <a:pt x="248" y="300"/>
                    <a:pt x="248" y="300"/>
                  </a:cubicBezTo>
                  <a:cubicBezTo>
                    <a:pt x="249" y="300"/>
                    <a:pt x="249" y="300"/>
                    <a:pt x="249" y="300"/>
                  </a:cubicBezTo>
                  <a:cubicBezTo>
                    <a:pt x="252" y="299"/>
                    <a:pt x="252" y="299"/>
                    <a:pt x="252" y="299"/>
                  </a:cubicBezTo>
                  <a:cubicBezTo>
                    <a:pt x="254" y="299"/>
                    <a:pt x="254" y="299"/>
                    <a:pt x="254" y="299"/>
                  </a:cubicBezTo>
                  <a:cubicBezTo>
                    <a:pt x="255" y="298"/>
                    <a:pt x="255" y="298"/>
                    <a:pt x="255" y="298"/>
                  </a:cubicBezTo>
                  <a:cubicBezTo>
                    <a:pt x="256" y="296"/>
                    <a:pt x="256" y="296"/>
                    <a:pt x="256" y="296"/>
                  </a:cubicBezTo>
                  <a:cubicBezTo>
                    <a:pt x="257" y="295"/>
                    <a:pt x="257" y="295"/>
                    <a:pt x="257" y="295"/>
                  </a:cubicBezTo>
                  <a:cubicBezTo>
                    <a:pt x="258" y="295"/>
                    <a:pt x="258" y="295"/>
                    <a:pt x="258" y="295"/>
                  </a:cubicBezTo>
                  <a:cubicBezTo>
                    <a:pt x="260" y="293"/>
                    <a:pt x="260" y="293"/>
                    <a:pt x="260" y="293"/>
                  </a:cubicBezTo>
                  <a:cubicBezTo>
                    <a:pt x="263" y="291"/>
                    <a:pt x="263" y="291"/>
                    <a:pt x="263" y="291"/>
                  </a:cubicBezTo>
                  <a:cubicBezTo>
                    <a:pt x="265" y="290"/>
                    <a:pt x="265" y="290"/>
                    <a:pt x="265" y="290"/>
                  </a:cubicBezTo>
                  <a:cubicBezTo>
                    <a:pt x="266" y="290"/>
                    <a:pt x="266" y="290"/>
                    <a:pt x="266" y="290"/>
                  </a:cubicBezTo>
                  <a:cubicBezTo>
                    <a:pt x="268" y="289"/>
                    <a:pt x="268" y="289"/>
                    <a:pt x="268" y="289"/>
                  </a:cubicBezTo>
                  <a:cubicBezTo>
                    <a:pt x="270" y="289"/>
                    <a:pt x="270" y="289"/>
                    <a:pt x="270" y="289"/>
                  </a:cubicBezTo>
                  <a:cubicBezTo>
                    <a:pt x="273" y="288"/>
                    <a:pt x="273" y="288"/>
                    <a:pt x="273" y="288"/>
                  </a:cubicBezTo>
                  <a:cubicBezTo>
                    <a:pt x="274" y="288"/>
                    <a:pt x="274" y="288"/>
                    <a:pt x="274" y="288"/>
                  </a:cubicBezTo>
                  <a:cubicBezTo>
                    <a:pt x="274" y="288"/>
                    <a:pt x="274" y="288"/>
                    <a:pt x="274" y="288"/>
                  </a:cubicBezTo>
                  <a:cubicBezTo>
                    <a:pt x="277" y="288"/>
                    <a:pt x="277" y="288"/>
                    <a:pt x="277" y="288"/>
                  </a:cubicBezTo>
                  <a:cubicBezTo>
                    <a:pt x="279" y="288"/>
                    <a:pt x="279" y="288"/>
                    <a:pt x="279" y="288"/>
                  </a:cubicBezTo>
                  <a:cubicBezTo>
                    <a:pt x="281" y="289"/>
                    <a:pt x="281" y="289"/>
                    <a:pt x="281" y="289"/>
                  </a:cubicBezTo>
                  <a:cubicBezTo>
                    <a:pt x="281" y="290"/>
                    <a:pt x="281" y="290"/>
                    <a:pt x="281" y="290"/>
                  </a:cubicBezTo>
                  <a:cubicBezTo>
                    <a:pt x="279" y="289"/>
                    <a:pt x="279" y="289"/>
                    <a:pt x="279" y="289"/>
                  </a:cubicBezTo>
                  <a:cubicBezTo>
                    <a:pt x="280" y="290"/>
                    <a:pt x="280" y="290"/>
                    <a:pt x="280" y="290"/>
                  </a:cubicBezTo>
                  <a:cubicBezTo>
                    <a:pt x="279" y="290"/>
                    <a:pt x="279" y="290"/>
                    <a:pt x="279" y="290"/>
                  </a:cubicBezTo>
                  <a:cubicBezTo>
                    <a:pt x="280" y="290"/>
                    <a:pt x="280" y="290"/>
                    <a:pt x="280" y="290"/>
                  </a:cubicBezTo>
                  <a:cubicBezTo>
                    <a:pt x="281" y="290"/>
                    <a:pt x="281" y="290"/>
                    <a:pt x="281" y="290"/>
                  </a:cubicBezTo>
                  <a:cubicBezTo>
                    <a:pt x="281" y="291"/>
                    <a:pt x="281" y="291"/>
                    <a:pt x="281" y="291"/>
                  </a:cubicBezTo>
                  <a:cubicBezTo>
                    <a:pt x="281" y="291"/>
                    <a:pt x="281" y="291"/>
                    <a:pt x="281" y="291"/>
                  </a:cubicBezTo>
                  <a:cubicBezTo>
                    <a:pt x="281" y="291"/>
                    <a:pt x="281" y="291"/>
                    <a:pt x="281" y="291"/>
                  </a:cubicBezTo>
                  <a:cubicBezTo>
                    <a:pt x="281" y="293"/>
                    <a:pt x="281" y="293"/>
                    <a:pt x="281" y="293"/>
                  </a:cubicBezTo>
                  <a:cubicBezTo>
                    <a:pt x="280" y="293"/>
                    <a:pt x="280" y="293"/>
                    <a:pt x="280" y="293"/>
                  </a:cubicBezTo>
                  <a:cubicBezTo>
                    <a:pt x="279" y="293"/>
                    <a:pt x="279" y="293"/>
                    <a:pt x="279" y="293"/>
                  </a:cubicBezTo>
                  <a:cubicBezTo>
                    <a:pt x="278" y="293"/>
                    <a:pt x="278" y="293"/>
                    <a:pt x="278" y="293"/>
                  </a:cubicBezTo>
                  <a:cubicBezTo>
                    <a:pt x="277" y="294"/>
                    <a:pt x="277" y="294"/>
                    <a:pt x="277" y="294"/>
                  </a:cubicBezTo>
                  <a:cubicBezTo>
                    <a:pt x="276" y="294"/>
                    <a:pt x="276" y="294"/>
                    <a:pt x="276" y="294"/>
                  </a:cubicBezTo>
                  <a:cubicBezTo>
                    <a:pt x="275" y="294"/>
                    <a:pt x="275" y="294"/>
                    <a:pt x="275" y="294"/>
                  </a:cubicBezTo>
                  <a:cubicBezTo>
                    <a:pt x="274" y="293"/>
                    <a:pt x="274" y="293"/>
                    <a:pt x="274" y="293"/>
                  </a:cubicBezTo>
                  <a:cubicBezTo>
                    <a:pt x="274" y="294"/>
                    <a:pt x="274" y="294"/>
                    <a:pt x="274" y="294"/>
                  </a:cubicBezTo>
                  <a:cubicBezTo>
                    <a:pt x="273" y="294"/>
                    <a:pt x="273" y="294"/>
                    <a:pt x="273" y="294"/>
                  </a:cubicBezTo>
                  <a:cubicBezTo>
                    <a:pt x="272" y="294"/>
                    <a:pt x="272" y="294"/>
                    <a:pt x="272" y="294"/>
                  </a:cubicBezTo>
                  <a:cubicBezTo>
                    <a:pt x="271" y="294"/>
                    <a:pt x="271" y="294"/>
                    <a:pt x="271" y="294"/>
                  </a:cubicBezTo>
                  <a:cubicBezTo>
                    <a:pt x="272" y="294"/>
                    <a:pt x="272" y="294"/>
                    <a:pt x="272" y="294"/>
                  </a:cubicBezTo>
                  <a:cubicBezTo>
                    <a:pt x="273" y="294"/>
                    <a:pt x="273" y="294"/>
                    <a:pt x="273" y="294"/>
                  </a:cubicBezTo>
                  <a:cubicBezTo>
                    <a:pt x="275" y="295"/>
                    <a:pt x="275" y="295"/>
                    <a:pt x="275" y="295"/>
                  </a:cubicBezTo>
                  <a:cubicBezTo>
                    <a:pt x="275" y="295"/>
                    <a:pt x="275" y="295"/>
                    <a:pt x="275" y="295"/>
                  </a:cubicBezTo>
                  <a:cubicBezTo>
                    <a:pt x="275" y="296"/>
                    <a:pt x="275" y="296"/>
                    <a:pt x="275" y="296"/>
                  </a:cubicBezTo>
                  <a:cubicBezTo>
                    <a:pt x="276" y="296"/>
                    <a:pt x="276" y="296"/>
                    <a:pt x="276" y="296"/>
                  </a:cubicBezTo>
                  <a:cubicBezTo>
                    <a:pt x="277" y="295"/>
                    <a:pt x="277" y="295"/>
                    <a:pt x="277" y="295"/>
                  </a:cubicBezTo>
                  <a:cubicBezTo>
                    <a:pt x="278" y="295"/>
                    <a:pt x="278" y="295"/>
                    <a:pt x="278" y="295"/>
                  </a:cubicBezTo>
                  <a:cubicBezTo>
                    <a:pt x="278" y="295"/>
                    <a:pt x="278" y="295"/>
                    <a:pt x="278" y="295"/>
                  </a:cubicBezTo>
                  <a:cubicBezTo>
                    <a:pt x="279" y="295"/>
                    <a:pt x="279" y="295"/>
                    <a:pt x="279" y="295"/>
                  </a:cubicBezTo>
                  <a:cubicBezTo>
                    <a:pt x="279" y="296"/>
                    <a:pt x="279" y="296"/>
                    <a:pt x="279" y="296"/>
                  </a:cubicBezTo>
                  <a:cubicBezTo>
                    <a:pt x="278" y="296"/>
                    <a:pt x="278" y="296"/>
                    <a:pt x="278" y="296"/>
                  </a:cubicBezTo>
                  <a:cubicBezTo>
                    <a:pt x="277" y="298"/>
                    <a:pt x="277" y="298"/>
                    <a:pt x="277" y="298"/>
                  </a:cubicBezTo>
                  <a:cubicBezTo>
                    <a:pt x="277" y="299"/>
                    <a:pt x="277" y="299"/>
                    <a:pt x="277" y="299"/>
                  </a:cubicBezTo>
                  <a:cubicBezTo>
                    <a:pt x="276" y="299"/>
                    <a:pt x="276" y="299"/>
                    <a:pt x="276" y="299"/>
                  </a:cubicBezTo>
                  <a:cubicBezTo>
                    <a:pt x="278" y="299"/>
                    <a:pt x="278" y="299"/>
                    <a:pt x="278" y="299"/>
                  </a:cubicBezTo>
                  <a:cubicBezTo>
                    <a:pt x="278" y="299"/>
                    <a:pt x="278" y="299"/>
                    <a:pt x="278" y="299"/>
                  </a:cubicBezTo>
                  <a:cubicBezTo>
                    <a:pt x="277" y="300"/>
                    <a:pt x="277" y="300"/>
                    <a:pt x="277" y="300"/>
                  </a:cubicBezTo>
                  <a:cubicBezTo>
                    <a:pt x="278" y="301"/>
                    <a:pt x="278" y="301"/>
                    <a:pt x="278" y="301"/>
                  </a:cubicBezTo>
                  <a:cubicBezTo>
                    <a:pt x="278" y="301"/>
                    <a:pt x="278" y="301"/>
                    <a:pt x="278" y="301"/>
                  </a:cubicBezTo>
                  <a:cubicBezTo>
                    <a:pt x="278" y="303"/>
                    <a:pt x="278" y="303"/>
                    <a:pt x="278" y="303"/>
                  </a:cubicBezTo>
                  <a:cubicBezTo>
                    <a:pt x="278" y="303"/>
                    <a:pt x="278" y="303"/>
                    <a:pt x="278" y="303"/>
                  </a:cubicBezTo>
                  <a:cubicBezTo>
                    <a:pt x="279" y="304"/>
                    <a:pt x="279" y="304"/>
                    <a:pt x="279" y="304"/>
                  </a:cubicBezTo>
                  <a:cubicBezTo>
                    <a:pt x="280" y="304"/>
                    <a:pt x="280" y="304"/>
                    <a:pt x="280" y="304"/>
                  </a:cubicBezTo>
                  <a:cubicBezTo>
                    <a:pt x="280" y="304"/>
                    <a:pt x="280" y="304"/>
                    <a:pt x="280" y="304"/>
                  </a:cubicBezTo>
                  <a:cubicBezTo>
                    <a:pt x="281" y="304"/>
                    <a:pt x="281" y="304"/>
                    <a:pt x="281" y="304"/>
                  </a:cubicBezTo>
                  <a:cubicBezTo>
                    <a:pt x="281" y="305"/>
                    <a:pt x="281" y="305"/>
                    <a:pt x="281" y="305"/>
                  </a:cubicBezTo>
                  <a:cubicBezTo>
                    <a:pt x="280" y="305"/>
                    <a:pt x="280" y="305"/>
                    <a:pt x="280" y="305"/>
                  </a:cubicBezTo>
                  <a:cubicBezTo>
                    <a:pt x="281" y="306"/>
                    <a:pt x="281" y="306"/>
                    <a:pt x="281" y="306"/>
                  </a:cubicBezTo>
                  <a:cubicBezTo>
                    <a:pt x="283" y="306"/>
                    <a:pt x="283" y="306"/>
                    <a:pt x="283" y="306"/>
                  </a:cubicBezTo>
                  <a:cubicBezTo>
                    <a:pt x="283" y="306"/>
                    <a:pt x="283" y="306"/>
                    <a:pt x="283" y="306"/>
                  </a:cubicBezTo>
                  <a:cubicBezTo>
                    <a:pt x="284" y="306"/>
                    <a:pt x="284" y="306"/>
                    <a:pt x="284" y="306"/>
                  </a:cubicBezTo>
                  <a:cubicBezTo>
                    <a:pt x="285" y="306"/>
                    <a:pt x="285" y="306"/>
                    <a:pt x="285" y="306"/>
                  </a:cubicBezTo>
                  <a:cubicBezTo>
                    <a:pt x="285" y="307"/>
                    <a:pt x="285" y="307"/>
                    <a:pt x="285" y="307"/>
                  </a:cubicBezTo>
                  <a:cubicBezTo>
                    <a:pt x="287" y="307"/>
                    <a:pt x="287" y="307"/>
                    <a:pt x="287" y="307"/>
                  </a:cubicBezTo>
                  <a:cubicBezTo>
                    <a:pt x="287" y="307"/>
                    <a:pt x="287" y="307"/>
                    <a:pt x="287" y="307"/>
                  </a:cubicBezTo>
                  <a:cubicBezTo>
                    <a:pt x="288" y="306"/>
                    <a:pt x="288" y="306"/>
                    <a:pt x="288" y="306"/>
                  </a:cubicBezTo>
                  <a:cubicBezTo>
                    <a:pt x="288" y="306"/>
                    <a:pt x="288" y="306"/>
                    <a:pt x="288" y="306"/>
                  </a:cubicBezTo>
                  <a:cubicBezTo>
                    <a:pt x="288" y="307"/>
                    <a:pt x="288" y="307"/>
                    <a:pt x="288" y="307"/>
                  </a:cubicBezTo>
                  <a:cubicBezTo>
                    <a:pt x="289" y="307"/>
                    <a:pt x="289" y="307"/>
                    <a:pt x="289" y="307"/>
                  </a:cubicBezTo>
                  <a:cubicBezTo>
                    <a:pt x="291" y="308"/>
                    <a:pt x="291" y="308"/>
                    <a:pt x="291" y="308"/>
                  </a:cubicBezTo>
                  <a:cubicBezTo>
                    <a:pt x="291" y="308"/>
                    <a:pt x="291" y="308"/>
                    <a:pt x="291" y="308"/>
                  </a:cubicBezTo>
                  <a:cubicBezTo>
                    <a:pt x="290" y="308"/>
                    <a:pt x="290" y="308"/>
                    <a:pt x="290" y="308"/>
                  </a:cubicBezTo>
                  <a:cubicBezTo>
                    <a:pt x="290" y="308"/>
                    <a:pt x="290" y="308"/>
                    <a:pt x="290" y="308"/>
                  </a:cubicBezTo>
                  <a:cubicBezTo>
                    <a:pt x="291" y="309"/>
                    <a:pt x="291" y="309"/>
                    <a:pt x="291" y="309"/>
                  </a:cubicBezTo>
                  <a:cubicBezTo>
                    <a:pt x="292" y="309"/>
                    <a:pt x="292" y="309"/>
                    <a:pt x="292" y="309"/>
                  </a:cubicBezTo>
                  <a:cubicBezTo>
                    <a:pt x="292" y="309"/>
                    <a:pt x="292" y="309"/>
                    <a:pt x="292" y="309"/>
                  </a:cubicBezTo>
                  <a:cubicBezTo>
                    <a:pt x="291" y="309"/>
                    <a:pt x="291" y="309"/>
                    <a:pt x="291" y="309"/>
                  </a:cubicBezTo>
                  <a:cubicBezTo>
                    <a:pt x="291" y="309"/>
                    <a:pt x="291" y="309"/>
                    <a:pt x="291" y="309"/>
                  </a:cubicBezTo>
                  <a:cubicBezTo>
                    <a:pt x="290" y="309"/>
                    <a:pt x="290" y="309"/>
                    <a:pt x="290" y="309"/>
                  </a:cubicBezTo>
                  <a:cubicBezTo>
                    <a:pt x="289" y="310"/>
                    <a:pt x="289" y="310"/>
                    <a:pt x="289" y="310"/>
                  </a:cubicBezTo>
                  <a:cubicBezTo>
                    <a:pt x="287" y="311"/>
                    <a:pt x="287" y="311"/>
                    <a:pt x="287" y="311"/>
                  </a:cubicBezTo>
                  <a:cubicBezTo>
                    <a:pt x="286" y="311"/>
                    <a:pt x="286" y="311"/>
                    <a:pt x="286" y="311"/>
                  </a:cubicBezTo>
                  <a:cubicBezTo>
                    <a:pt x="284" y="311"/>
                    <a:pt x="284" y="311"/>
                    <a:pt x="284" y="311"/>
                  </a:cubicBezTo>
                  <a:cubicBezTo>
                    <a:pt x="283" y="311"/>
                    <a:pt x="283" y="311"/>
                    <a:pt x="283" y="311"/>
                  </a:cubicBezTo>
                  <a:cubicBezTo>
                    <a:pt x="282" y="312"/>
                    <a:pt x="282" y="312"/>
                    <a:pt x="282" y="312"/>
                  </a:cubicBezTo>
                  <a:cubicBezTo>
                    <a:pt x="281" y="312"/>
                    <a:pt x="281" y="312"/>
                    <a:pt x="281" y="312"/>
                  </a:cubicBezTo>
                  <a:cubicBezTo>
                    <a:pt x="281" y="312"/>
                    <a:pt x="281" y="312"/>
                    <a:pt x="281" y="312"/>
                  </a:cubicBezTo>
                  <a:cubicBezTo>
                    <a:pt x="280" y="312"/>
                    <a:pt x="280" y="312"/>
                    <a:pt x="280" y="312"/>
                  </a:cubicBezTo>
                  <a:cubicBezTo>
                    <a:pt x="279" y="311"/>
                    <a:pt x="279" y="311"/>
                    <a:pt x="279" y="311"/>
                  </a:cubicBezTo>
                  <a:cubicBezTo>
                    <a:pt x="279" y="311"/>
                    <a:pt x="279" y="311"/>
                    <a:pt x="279" y="311"/>
                  </a:cubicBezTo>
                  <a:cubicBezTo>
                    <a:pt x="279" y="312"/>
                    <a:pt x="279" y="312"/>
                    <a:pt x="279" y="312"/>
                  </a:cubicBezTo>
                  <a:cubicBezTo>
                    <a:pt x="278" y="312"/>
                    <a:pt x="278" y="312"/>
                    <a:pt x="278" y="312"/>
                  </a:cubicBezTo>
                  <a:cubicBezTo>
                    <a:pt x="277" y="313"/>
                    <a:pt x="277" y="313"/>
                    <a:pt x="277" y="313"/>
                  </a:cubicBezTo>
                  <a:cubicBezTo>
                    <a:pt x="278" y="313"/>
                    <a:pt x="278" y="313"/>
                    <a:pt x="278" y="313"/>
                  </a:cubicBezTo>
                  <a:cubicBezTo>
                    <a:pt x="276" y="314"/>
                    <a:pt x="276" y="314"/>
                    <a:pt x="276" y="314"/>
                  </a:cubicBezTo>
                  <a:cubicBezTo>
                    <a:pt x="275" y="315"/>
                    <a:pt x="275" y="315"/>
                    <a:pt x="275" y="315"/>
                  </a:cubicBezTo>
                  <a:cubicBezTo>
                    <a:pt x="274" y="316"/>
                    <a:pt x="274" y="316"/>
                    <a:pt x="274" y="316"/>
                  </a:cubicBezTo>
                  <a:cubicBezTo>
                    <a:pt x="273" y="316"/>
                    <a:pt x="273" y="316"/>
                    <a:pt x="273" y="316"/>
                  </a:cubicBezTo>
                  <a:cubicBezTo>
                    <a:pt x="273" y="316"/>
                    <a:pt x="273" y="316"/>
                    <a:pt x="273" y="316"/>
                  </a:cubicBezTo>
                  <a:cubicBezTo>
                    <a:pt x="272" y="316"/>
                    <a:pt x="272" y="316"/>
                    <a:pt x="272" y="316"/>
                  </a:cubicBezTo>
                  <a:cubicBezTo>
                    <a:pt x="272" y="317"/>
                    <a:pt x="272" y="317"/>
                    <a:pt x="272" y="317"/>
                  </a:cubicBezTo>
                  <a:cubicBezTo>
                    <a:pt x="272" y="317"/>
                    <a:pt x="272" y="317"/>
                    <a:pt x="272" y="317"/>
                  </a:cubicBezTo>
                  <a:cubicBezTo>
                    <a:pt x="272" y="317"/>
                    <a:pt x="272" y="317"/>
                    <a:pt x="272" y="317"/>
                  </a:cubicBezTo>
                  <a:cubicBezTo>
                    <a:pt x="271" y="317"/>
                    <a:pt x="271" y="317"/>
                    <a:pt x="271" y="317"/>
                  </a:cubicBezTo>
                  <a:cubicBezTo>
                    <a:pt x="270" y="317"/>
                    <a:pt x="270" y="317"/>
                    <a:pt x="270" y="317"/>
                  </a:cubicBezTo>
                  <a:cubicBezTo>
                    <a:pt x="270" y="316"/>
                    <a:pt x="270" y="316"/>
                    <a:pt x="270" y="316"/>
                  </a:cubicBezTo>
                  <a:cubicBezTo>
                    <a:pt x="270" y="316"/>
                    <a:pt x="270" y="316"/>
                    <a:pt x="270" y="316"/>
                  </a:cubicBezTo>
                  <a:cubicBezTo>
                    <a:pt x="269" y="316"/>
                    <a:pt x="269" y="316"/>
                    <a:pt x="269" y="316"/>
                  </a:cubicBezTo>
                  <a:cubicBezTo>
                    <a:pt x="269" y="315"/>
                    <a:pt x="269" y="315"/>
                    <a:pt x="269" y="315"/>
                  </a:cubicBezTo>
                  <a:cubicBezTo>
                    <a:pt x="269" y="314"/>
                    <a:pt x="269" y="314"/>
                    <a:pt x="269" y="314"/>
                  </a:cubicBezTo>
                  <a:cubicBezTo>
                    <a:pt x="269" y="314"/>
                    <a:pt x="269" y="314"/>
                    <a:pt x="269" y="314"/>
                  </a:cubicBezTo>
                  <a:cubicBezTo>
                    <a:pt x="270" y="312"/>
                    <a:pt x="270" y="312"/>
                    <a:pt x="270" y="312"/>
                  </a:cubicBezTo>
                  <a:cubicBezTo>
                    <a:pt x="271" y="312"/>
                    <a:pt x="271" y="312"/>
                    <a:pt x="271" y="312"/>
                  </a:cubicBezTo>
                  <a:cubicBezTo>
                    <a:pt x="271" y="311"/>
                    <a:pt x="271" y="311"/>
                    <a:pt x="271" y="311"/>
                  </a:cubicBezTo>
                  <a:cubicBezTo>
                    <a:pt x="273" y="310"/>
                    <a:pt x="273" y="310"/>
                    <a:pt x="273" y="310"/>
                  </a:cubicBezTo>
                  <a:cubicBezTo>
                    <a:pt x="274" y="310"/>
                    <a:pt x="274" y="310"/>
                    <a:pt x="274" y="310"/>
                  </a:cubicBezTo>
                  <a:cubicBezTo>
                    <a:pt x="276" y="309"/>
                    <a:pt x="276" y="309"/>
                    <a:pt x="276" y="309"/>
                  </a:cubicBezTo>
                  <a:cubicBezTo>
                    <a:pt x="277" y="308"/>
                    <a:pt x="277" y="308"/>
                    <a:pt x="277" y="308"/>
                  </a:cubicBezTo>
                  <a:cubicBezTo>
                    <a:pt x="278" y="309"/>
                    <a:pt x="278" y="309"/>
                    <a:pt x="278" y="309"/>
                  </a:cubicBezTo>
                  <a:cubicBezTo>
                    <a:pt x="278" y="309"/>
                    <a:pt x="278" y="309"/>
                    <a:pt x="278" y="309"/>
                  </a:cubicBezTo>
                  <a:cubicBezTo>
                    <a:pt x="279" y="310"/>
                    <a:pt x="279" y="310"/>
                    <a:pt x="279" y="310"/>
                  </a:cubicBezTo>
                  <a:cubicBezTo>
                    <a:pt x="279" y="309"/>
                    <a:pt x="279" y="309"/>
                    <a:pt x="279" y="309"/>
                  </a:cubicBezTo>
                  <a:cubicBezTo>
                    <a:pt x="279" y="309"/>
                    <a:pt x="279" y="309"/>
                    <a:pt x="279" y="309"/>
                  </a:cubicBezTo>
                  <a:cubicBezTo>
                    <a:pt x="280" y="309"/>
                    <a:pt x="280" y="309"/>
                    <a:pt x="280" y="309"/>
                  </a:cubicBezTo>
                  <a:cubicBezTo>
                    <a:pt x="281" y="309"/>
                    <a:pt x="281" y="309"/>
                    <a:pt x="281" y="309"/>
                  </a:cubicBezTo>
                  <a:cubicBezTo>
                    <a:pt x="282" y="308"/>
                    <a:pt x="282" y="308"/>
                    <a:pt x="282" y="308"/>
                  </a:cubicBezTo>
                  <a:cubicBezTo>
                    <a:pt x="280" y="308"/>
                    <a:pt x="280" y="308"/>
                    <a:pt x="280" y="308"/>
                  </a:cubicBezTo>
                  <a:cubicBezTo>
                    <a:pt x="278" y="308"/>
                    <a:pt x="278" y="308"/>
                    <a:pt x="278" y="308"/>
                  </a:cubicBezTo>
                  <a:cubicBezTo>
                    <a:pt x="278" y="308"/>
                    <a:pt x="278" y="308"/>
                    <a:pt x="278" y="308"/>
                  </a:cubicBezTo>
                  <a:cubicBezTo>
                    <a:pt x="277" y="308"/>
                    <a:pt x="277" y="308"/>
                    <a:pt x="277" y="308"/>
                  </a:cubicBezTo>
                  <a:cubicBezTo>
                    <a:pt x="276" y="308"/>
                    <a:pt x="276" y="308"/>
                    <a:pt x="276" y="308"/>
                  </a:cubicBezTo>
                  <a:cubicBezTo>
                    <a:pt x="275" y="308"/>
                    <a:pt x="275" y="308"/>
                    <a:pt x="275" y="308"/>
                  </a:cubicBezTo>
                  <a:cubicBezTo>
                    <a:pt x="276" y="307"/>
                    <a:pt x="276" y="307"/>
                    <a:pt x="276" y="307"/>
                  </a:cubicBezTo>
                  <a:cubicBezTo>
                    <a:pt x="277" y="307"/>
                    <a:pt x="277" y="307"/>
                    <a:pt x="277" y="307"/>
                  </a:cubicBezTo>
                  <a:cubicBezTo>
                    <a:pt x="278" y="306"/>
                    <a:pt x="278" y="306"/>
                    <a:pt x="278" y="306"/>
                  </a:cubicBezTo>
                  <a:cubicBezTo>
                    <a:pt x="278" y="306"/>
                    <a:pt x="278" y="306"/>
                    <a:pt x="278" y="306"/>
                  </a:cubicBezTo>
                  <a:cubicBezTo>
                    <a:pt x="278" y="306"/>
                    <a:pt x="278" y="306"/>
                    <a:pt x="278" y="306"/>
                  </a:cubicBezTo>
                  <a:cubicBezTo>
                    <a:pt x="277" y="305"/>
                    <a:pt x="277" y="305"/>
                    <a:pt x="277" y="305"/>
                  </a:cubicBezTo>
                  <a:cubicBezTo>
                    <a:pt x="277" y="307"/>
                    <a:pt x="277" y="307"/>
                    <a:pt x="277" y="307"/>
                  </a:cubicBezTo>
                  <a:cubicBezTo>
                    <a:pt x="276" y="307"/>
                    <a:pt x="276" y="307"/>
                    <a:pt x="276" y="307"/>
                  </a:cubicBezTo>
                  <a:cubicBezTo>
                    <a:pt x="275" y="308"/>
                    <a:pt x="275" y="308"/>
                    <a:pt x="275" y="308"/>
                  </a:cubicBezTo>
                  <a:cubicBezTo>
                    <a:pt x="274" y="308"/>
                    <a:pt x="274" y="308"/>
                    <a:pt x="274" y="308"/>
                  </a:cubicBezTo>
                  <a:cubicBezTo>
                    <a:pt x="273" y="308"/>
                    <a:pt x="273" y="308"/>
                    <a:pt x="273" y="308"/>
                  </a:cubicBezTo>
                  <a:cubicBezTo>
                    <a:pt x="271" y="309"/>
                    <a:pt x="271" y="309"/>
                    <a:pt x="271" y="309"/>
                  </a:cubicBezTo>
                  <a:cubicBezTo>
                    <a:pt x="271" y="309"/>
                    <a:pt x="271" y="309"/>
                    <a:pt x="271" y="309"/>
                  </a:cubicBezTo>
                  <a:cubicBezTo>
                    <a:pt x="271" y="308"/>
                    <a:pt x="271" y="308"/>
                    <a:pt x="271" y="308"/>
                  </a:cubicBezTo>
                  <a:cubicBezTo>
                    <a:pt x="271" y="308"/>
                    <a:pt x="271" y="308"/>
                    <a:pt x="271" y="308"/>
                  </a:cubicBezTo>
                  <a:cubicBezTo>
                    <a:pt x="272" y="307"/>
                    <a:pt x="272" y="307"/>
                    <a:pt x="272" y="307"/>
                  </a:cubicBezTo>
                  <a:cubicBezTo>
                    <a:pt x="271" y="308"/>
                    <a:pt x="271" y="308"/>
                    <a:pt x="271" y="308"/>
                  </a:cubicBezTo>
                  <a:cubicBezTo>
                    <a:pt x="270" y="309"/>
                    <a:pt x="270" y="309"/>
                    <a:pt x="270" y="309"/>
                  </a:cubicBezTo>
                  <a:cubicBezTo>
                    <a:pt x="269" y="309"/>
                    <a:pt x="269" y="309"/>
                    <a:pt x="269" y="309"/>
                  </a:cubicBezTo>
                  <a:cubicBezTo>
                    <a:pt x="269" y="309"/>
                    <a:pt x="269" y="309"/>
                    <a:pt x="269" y="309"/>
                  </a:cubicBezTo>
                  <a:cubicBezTo>
                    <a:pt x="268" y="309"/>
                    <a:pt x="268" y="309"/>
                    <a:pt x="268" y="309"/>
                  </a:cubicBezTo>
                  <a:cubicBezTo>
                    <a:pt x="268" y="309"/>
                    <a:pt x="268" y="309"/>
                    <a:pt x="268" y="309"/>
                  </a:cubicBezTo>
                  <a:cubicBezTo>
                    <a:pt x="267" y="309"/>
                    <a:pt x="267" y="309"/>
                    <a:pt x="267" y="309"/>
                  </a:cubicBezTo>
                  <a:cubicBezTo>
                    <a:pt x="266" y="309"/>
                    <a:pt x="266" y="309"/>
                    <a:pt x="266" y="309"/>
                  </a:cubicBezTo>
                  <a:cubicBezTo>
                    <a:pt x="265" y="308"/>
                    <a:pt x="265" y="308"/>
                    <a:pt x="265" y="308"/>
                  </a:cubicBezTo>
                  <a:cubicBezTo>
                    <a:pt x="265" y="308"/>
                    <a:pt x="265" y="308"/>
                    <a:pt x="265" y="308"/>
                  </a:cubicBezTo>
                  <a:cubicBezTo>
                    <a:pt x="265" y="308"/>
                    <a:pt x="265" y="308"/>
                    <a:pt x="265" y="308"/>
                  </a:cubicBezTo>
                  <a:cubicBezTo>
                    <a:pt x="265" y="308"/>
                    <a:pt x="265" y="308"/>
                    <a:pt x="265" y="308"/>
                  </a:cubicBezTo>
                  <a:cubicBezTo>
                    <a:pt x="265" y="307"/>
                    <a:pt x="265" y="307"/>
                    <a:pt x="265" y="307"/>
                  </a:cubicBezTo>
                  <a:cubicBezTo>
                    <a:pt x="265" y="307"/>
                    <a:pt x="265" y="307"/>
                    <a:pt x="265" y="307"/>
                  </a:cubicBezTo>
                  <a:cubicBezTo>
                    <a:pt x="265" y="306"/>
                    <a:pt x="265" y="306"/>
                    <a:pt x="265" y="306"/>
                  </a:cubicBezTo>
                  <a:cubicBezTo>
                    <a:pt x="265" y="306"/>
                    <a:pt x="265" y="306"/>
                    <a:pt x="265" y="306"/>
                  </a:cubicBezTo>
                  <a:cubicBezTo>
                    <a:pt x="264" y="305"/>
                    <a:pt x="264" y="305"/>
                    <a:pt x="264" y="305"/>
                  </a:cubicBezTo>
                  <a:cubicBezTo>
                    <a:pt x="264" y="305"/>
                    <a:pt x="264" y="305"/>
                    <a:pt x="264" y="305"/>
                  </a:cubicBezTo>
                  <a:cubicBezTo>
                    <a:pt x="264" y="305"/>
                    <a:pt x="264" y="305"/>
                    <a:pt x="264" y="305"/>
                  </a:cubicBezTo>
                  <a:cubicBezTo>
                    <a:pt x="265" y="300"/>
                    <a:pt x="265" y="300"/>
                    <a:pt x="265" y="300"/>
                  </a:cubicBezTo>
                  <a:cubicBezTo>
                    <a:pt x="265" y="298"/>
                    <a:pt x="265" y="298"/>
                    <a:pt x="265" y="298"/>
                  </a:cubicBezTo>
                  <a:cubicBezTo>
                    <a:pt x="264" y="297"/>
                    <a:pt x="264" y="297"/>
                    <a:pt x="264" y="297"/>
                  </a:cubicBezTo>
                  <a:cubicBezTo>
                    <a:pt x="263" y="297"/>
                    <a:pt x="263" y="297"/>
                    <a:pt x="263" y="297"/>
                  </a:cubicBezTo>
                  <a:cubicBezTo>
                    <a:pt x="262" y="297"/>
                    <a:pt x="262" y="297"/>
                    <a:pt x="262" y="297"/>
                  </a:cubicBezTo>
                  <a:cubicBezTo>
                    <a:pt x="261" y="297"/>
                    <a:pt x="261" y="297"/>
                    <a:pt x="261" y="297"/>
                  </a:cubicBezTo>
                  <a:cubicBezTo>
                    <a:pt x="260" y="297"/>
                    <a:pt x="260" y="297"/>
                    <a:pt x="260" y="297"/>
                  </a:cubicBezTo>
                  <a:cubicBezTo>
                    <a:pt x="260" y="296"/>
                    <a:pt x="260" y="296"/>
                    <a:pt x="260" y="296"/>
                  </a:cubicBezTo>
                  <a:cubicBezTo>
                    <a:pt x="260" y="296"/>
                    <a:pt x="260" y="296"/>
                    <a:pt x="260" y="296"/>
                  </a:cubicBezTo>
                  <a:cubicBezTo>
                    <a:pt x="259" y="297"/>
                    <a:pt x="259" y="297"/>
                    <a:pt x="259" y="297"/>
                  </a:cubicBezTo>
                  <a:cubicBezTo>
                    <a:pt x="258" y="298"/>
                    <a:pt x="258" y="298"/>
                    <a:pt x="258" y="298"/>
                  </a:cubicBezTo>
                  <a:cubicBezTo>
                    <a:pt x="257" y="299"/>
                    <a:pt x="257" y="299"/>
                    <a:pt x="257" y="299"/>
                  </a:cubicBezTo>
                  <a:cubicBezTo>
                    <a:pt x="256" y="300"/>
                    <a:pt x="256" y="300"/>
                    <a:pt x="256" y="300"/>
                  </a:cubicBezTo>
                  <a:cubicBezTo>
                    <a:pt x="256" y="301"/>
                    <a:pt x="256" y="301"/>
                    <a:pt x="256" y="301"/>
                  </a:cubicBezTo>
                  <a:cubicBezTo>
                    <a:pt x="255" y="301"/>
                    <a:pt x="255" y="301"/>
                    <a:pt x="255" y="301"/>
                  </a:cubicBezTo>
                  <a:cubicBezTo>
                    <a:pt x="255" y="302"/>
                    <a:pt x="255" y="302"/>
                    <a:pt x="255" y="302"/>
                  </a:cubicBezTo>
                  <a:cubicBezTo>
                    <a:pt x="255" y="303"/>
                    <a:pt x="255" y="303"/>
                    <a:pt x="255" y="303"/>
                  </a:cubicBezTo>
                  <a:cubicBezTo>
                    <a:pt x="253" y="304"/>
                    <a:pt x="253" y="304"/>
                    <a:pt x="253" y="304"/>
                  </a:cubicBezTo>
                  <a:cubicBezTo>
                    <a:pt x="253" y="305"/>
                    <a:pt x="253" y="305"/>
                    <a:pt x="253" y="305"/>
                  </a:cubicBezTo>
                  <a:cubicBezTo>
                    <a:pt x="251" y="306"/>
                    <a:pt x="251" y="306"/>
                    <a:pt x="251" y="306"/>
                  </a:cubicBezTo>
                  <a:cubicBezTo>
                    <a:pt x="251" y="307"/>
                    <a:pt x="251" y="307"/>
                    <a:pt x="251" y="307"/>
                  </a:cubicBezTo>
                  <a:cubicBezTo>
                    <a:pt x="251" y="307"/>
                    <a:pt x="251" y="307"/>
                    <a:pt x="251" y="307"/>
                  </a:cubicBezTo>
                  <a:cubicBezTo>
                    <a:pt x="250" y="307"/>
                    <a:pt x="250" y="307"/>
                    <a:pt x="250" y="307"/>
                  </a:cubicBezTo>
                  <a:cubicBezTo>
                    <a:pt x="249" y="307"/>
                    <a:pt x="249" y="307"/>
                    <a:pt x="249" y="307"/>
                  </a:cubicBezTo>
                  <a:cubicBezTo>
                    <a:pt x="249" y="307"/>
                    <a:pt x="249" y="307"/>
                    <a:pt x="249" y="307"/>
                  </a:cubicBezTo>
                  <a:cubicBezTo>
                    <a:pt x="249" y="307"/>
                    <a:pt x="249" y="307"/>
                    <a:pt x="249" y="307"/>
                  </a:cubicBezTo>
                  <a:cubicBezTo>
                    <a:pt x="248" y="308"/>
                    <a:pt x="248" y="308"/>
                    <a:pt x="248" y="308"/>
                  </a:cubicBezTo>
                  <a:cubicBezTo>
                    <a:pt x="235" y="308"/>
                    <a:pt x="235" y="308"/>
                    <a:pt x="235" y="308"/>
                  </a:cubicBezTo>
                  <a:cubicBezTo>
                    <a:pt x="233" y="308"/>
                    <a:pt x="233" y="308"/>
                    <a:pt x="233" y="308"/>
                  </a:cubicBezTo>
                  <a:cubicBezTo>
                    <a:pt x="232" y="309"/>
                    <a:pt x="232" y="309"/>
                    <a:pt x="232" y="309"/>
                  </a:cubicBezTo>
                  <a:cubicBezTo>
                    <a:pt x="231" y="309"/>
                    <a:pt x="231" y="309"/>
                    <a:pt x="231" y="309"/>
                  </a:cubicBezTo>
                  <a:cubicBezTo>
                    <a:pt x="230" y="310"/>
                    <a:pt x="230" y="310"/>
                    <a:pt x="230" y="310"/>
                  </a:cubicBezTo>
                  <a:cubicBezTo>
                    <a:pt x="228" y="311"/>
                    <a:pt x="228" y="311"/>
                    <a:pt x="228" y="311"/>
                  </a:cubicBezTo>
                  <a:cubicBezTo>
                    <a:pt x="227" y="312"/>
                    <a:pt x="227" y="312"/>
                    <a:pt x="227" y="312"/>
                  </a:cubicBezTo>
                  <a:cubicBezTo>
                    <a:pt x="226" y="312"/>
                    <a:pt x="226" y="312"/>
                    <a:pt x="226" y="312"/>
                  </a:cubicBezTo>
                  <a:cubicBezTo>
                    <a:pt x="223" y="315"/>
                    <a:pt x="223" y="315"/>
                    <a:pt x="223" y="315"/>
                  </a:cubicBezTo>
                  <a:cubicBezTo>
                    <a:pt x="214" y="317"/>
                    <a:pt x="214" y="317"/>
                    <a:pt x="214" y="317"/>
                  </a:cubicBezTo>
                  <a:cubicBezTo>
                    <a:pt x="214" y="319"/>
                    <a:pt x="214" y="319"/>
                    <a:pt x="214" y="319"/>
                  </a:cubicBezTo>
                  <a:cubicBezTo>
                    <a:pt x="212" y="319"/>
                    <a:pt x="212" y="319"/>
                    <a:pt x="212" y="319"/>
                  </a:cubicBezTo>
                  <a:cubicBezTo>
                    <a:pt x="197" y="323"/>
                    <a:pt x="197" y="323"/>
                    <a:pt x="197" y="323"/>
                  </a:cubicBezTo>
                  <a:cubicBezTo>
                    <a:pt x="196" y="322"/>
                    <a:pt x="196" y="322"/>
                    <a:pt x="196" y="322"/>
                  </a:cubicBezTo>
                  <a:cubicBezTo>
                    <a:pt x="197" y="321"/>
                    <a:pt x="197" y="321"/>
                    <a:pt x="197" y="321"/>
                  </a:cubicBezTo>
                  <a:cubicBezTo>
                    <a:pt x="199" y="320"/>
                    <a:pt x="199" y="320"/>
                    <a:pt x="199" y="320"/>
                  </a:cubicBezTo>
                  <a:cubicBezTo>
                    <a:pt x="199" y="319"/>
                    <a:pt x="199" y="319"/>
                    <a:pt x="199" y="319"/>
                  </a:cubicBezTo>
                  <a:cubicBezTo>
                    <a:pt x="200" y="318"/>
                    <a:pt x="200" y="318"/>
                    <a:pt x="200" y="318"/>
                  </a:cubicBezTo>
                  <a:cubicBezTo>
                    <a:pt x="200" y="318"/>
                    <a:pt x="200" y="318"/>
                    <a:pt x="200" y="318"/>
                  </a:cubicBezTo>
                  <a:cubicBezTo>
                    <a:pt x="201" y="312"/>
                    <a:pt x="201" y="312"/>
                    <a:pt x="201" y="312"/>
                  </a:cubicBezTo>
                  <a:cubicBezTo>
                    <a:pt x="198" y="300"/>
                    <a:pt x="198" y="300"/>
                    <a:pt x="198" y="300"/>
                  </a:cubicBezTo>
                  <a:cubicBezTo>
                    <a:pt x="195" y="298"/>
                    <a:pt x="195" y="298"/>
                    <a:pt x="195" y="298"/>
                  </a:cubicBezTo>
                  <a:cubicBezTo>
                    <a:pt x="194" y="297"/>
                    <a:pt x="194" y="297"/>
                    <a:pt x="194" y="297"/>
                  </a:cubicBezTo>
                  <a:cubicBezTo>
                    <a:pt x="176" y="289"/>
                    <a:pt x="176" y="289"/>
                    <a:pt x="176" y="289"/>
                  </a:cubicBezTo>
                  <a:cubicBezTo>
                    <a:pt x="175" y="289"/>
                    <a:pt x="175" y="289"/>
                    <a:pt x="175" y="289"/>
                  </a:cubicBezTo>
                  <a:cubicBezTo>
                    <a:pt x="174" y="288"/>
                    <a:pt x="174" y="288"/>
                    <a:pt x="174" y="288"/>
                  </a:cubicBezTo>
                  <a:cubicBezTo>
                    <a:pt x="174" y="288"/>
                    <a:pt x="174" y="288"/>
                    <a:pt x="174" y="288"/>
                  </a:cubicBezTo>
                  <a:cubicBezTo>
                    <a:pt x="172" y="288"/>
                    <a:pt x="172" y="288"/>
                    <a:pt x="172" y="288"/>
                  </a:cubicBezTo>
                  <a:cubicBezTo>
                    <a:pt x="171" y="287"/>
                    <a:pt x="171" y="287"/>
                    <a:pt x="171" y="287"/>
                  </a:cubicBezTo>
                  <a:cubicBezTo>
                    <a:pt x="171" y="287"/>
                    <a:pt x="171" y="287"/>
                    <a:pt x="171" y="287"/>
                  </a:cubicBezTo>
                  <a:cubicBezTo>
                    <a:pt x="170" y="287"/>
                    <a:pt x="170" y="287"/>
                    <a:pt x="170" y="287"/>
                  </a:cubicBezTo>
                  <a:cubicBezTo>
                    <a:pt x="169" y="287"/>
                    <a:pt x="169" y="287"/>
                    <a:pt x="169" y="287"/>
                  </a:cubicBezTo>
                  <a:cubicBezTo>
                    <a:pt x="168" y="287"/>
                    <a:pt x="168" y="287"/>
                    <a:pt x="168" y="287"/>
                  </a:cubicBezTo>
                  <a:cubicBezTo>
                    <a:pt x="168" y="286"/>
                    <a:pt x="168" y="286"/>
                    <a:pt x="168" y="286"/>
                  </a:cubicBezTo>
                  <a:cubicBezTo>
                    <a:pt x="167" y="286"/>
                    <a:pt x="167" y="286"/>
                    <a:pt x="167" y="286"/>
                  </a:cubicBezTo>
                  <a:cubicBezTo>
                    <a:pt x="165" y="286"/>
                    <a:pt x="165" y="286"/>
                    <a:pt x="165" y="286"/>
                  </a:cubicBezTo>
                  <a:cubicBezTo>
                    <a:pt x="165" y="285"/>
                    <a:pt x="165" y="285"/>
                    <a:pt x="165" y="285"/>
                  </a:cubicBezTo>
                  <a:cubicBezTo>
                    <a:pt x="164" y="285"/>
                    <a:pt x="164" y="285"/>
                    <a:pt x="164" y="285"/>
                  </a:cubicBezTo>
                  <a:cubicBezTo>
                    <a:pt x="163" y="284"/>
                    <a:pt x="163" y="284"/>
                    <a:pt x="163" y="284"/>
                  </a:cubicBezTo>
                  <a:cubicBezTo>
                    <a:pt x="162" y="284"/>
                    <a:pt x="162" y="284"/>
                    <a:pt x="162" y="284"/>
                  </a:cubicBezTo>
                  <a:cubicBezTo>
                    <a:pt x="162" y="284"/>
                    <a:pt x="162" y="284"/>
                    <a:pt x="162" y="284"/>
                  </a:cubicBezTo>
                  <a:cubicBezTo>
                    <a:pt x="161" y="284"/>
                    <a:pt x="161" y="284"/>
                    <a:pt x="161" y="284"/>
                  </a:cubicBezTo>
                  <a:cubicBezTo>
                    <a:pt x="160" y="284"/>
                    <a:pt x="160" y="284"/>
                    <a:pt x="160" y="284"/>
                  </a:cubicBezTo>
                  <a:cubicBezTo>
                    <a:pt x="160" y="284"/>
                    <a:pt x="160" y="284"/>
                    <a:pt x="160" y="284"/>
                  </a:cubicBezTo>
                  <a:cubicBezTo>
                    <a:pt x="159" y="284"/>
                    <a:pt x="159" y="284"/>
                    <a:pt x="159" y="284"/>
                  </a:cubicBezTo>
                  <a:cubicBezTo>
                    <a:pt x="159" y="283"/>
                    <a:pt x="159" y="283"/>
                    <a:pt x="159" y="283"/>
                  </a:cubicBezTo>
                  <a:cubicBezTo>
                    <a:pt x="158" y="283"/>
                    <a:pt x="158" y="283"/>
                    <a:pt x="158" y="283"/>
                  </a:cubicBezTo>
                  <a:cubicBezTo>
                    <a:pt x="158" y="283"/>
                    <a:pt x="158" y="283"/>
                    <a:pt x="158" y="283"/>
                  </a:cubicBezTo>
                  <a:cubicBezTo>
                    <a:pt x="157" y="282"/>
                    <a:pt x="157" y="282"/>
                    <a:pt x="157" y="282"/>
                  </a:cubicBezTo>
                  <a:cubicBezTo>
                    <a:pt x="157" y="282"/>
                    <a:pt x="157" y="282"/>
                    <a:pt x="157" y="282"/>
                  </a:cubicBezTo>
                  <a:cubicBezTo>
                    <a:pt x="156" y="281"/>
                    <a:pt x="156" y="281"/>
                    <a:pt x="156" y="281"/>
                  </a:cubicBezTo>
                  <a:cubicBezTo>
                    <a:pt x="155" y="281"/>
                    <a:pt x="155" y="281"/>
                    <a:pt x="155" y="281"/>
                  </a:cubicBezTo>
                  <a:cubicBezTo>
                    <a:pt x="154" y="281"/>
                    <a:pt x="154" y="281"/>
                    <a:pt x="154" y="281"/>
                  </a:cubicBezTo>
                  <a:lnTo>
                    <a:pt x="39" y="27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8" name="Freeform 162">
              <a:extLst>
                <a:ext uri="{FF2B5EF4-FFF2-40B4-BE49-F238E27FC236}">
                  <a16:creationId xmlns:a16="http://schemas.microsoft.com/office/drawing/2014/main" xmlns="" id="{44430B0C-2C27-4E3F-ABB2-09F59BEDF3AC}"/>
                </a:ext>
              </a:extLst>
            </p:cNvPr>
            <p:cNvSpPr>
              <a:spLocks noEditPoints="1"/>
            </p:cNvSpPr>
            <p:nvPr/>
          </p:nvSpPr>
          <p:spPr bwMode="auto">
            <a:xfrm>
              <a:off x="124146" y="1394463"/>
              <a:ext cx="1578210" cy="1068380"/>
            </a:xfrm>
            <a:custGeom>
              <a:avLst/>
              <a:gdLst>
                <a:gd name="T0" fmla="*/ 209 w 238"/>
                <a:gd name="T1" fmla="*/ 133 h 165"/>
                <a:gd name="T2" fmla="*/ 234 w 238"/>
                <a:gd name="T3" fmla="*/ 28 h 165"/>
                <a:gd name="T4" fmla="*/ 219 w 238"/>
                <a:gd name="T5" fmla="*/ 21 h 165"/>
                <a:gd name="T6" fmla="*/ 209 w 238"/>
                <a:gd name="T7" fmla="*/ 10 h 165"/>
                <a:gd name="T8" fmla="*/ 198 w 238"/>
                <a:gd name="T9" fmla="*/ 7 h 165"/>
                <a:gd name="T10" fmla="*/ 187 w 238"/>
                <a:gd name="T11" fmla="*/ 2 h 165"/>
                <a:gd name="T12" fmla="*/ 167 w 238"/>
                <a:gd name="T13" fmla="*/ 9 h 165"/>
                <a:gd name="T14" fmla="*/ 145 w 238"/>
                <a:gd name="T15" fmla="*/ 37 h 165"/>
                <a:gd name="T16" fmla="*/ 142 w 238"/>
                <a:gd name="T17" fmla="*/ 45 h 165"/>
                <a:gd name="T18" fmla="*/ 135 w 238"/>
                <a:gd name="T19" fmla="*/ 40 h 165"/>
                <a:gd name="T20" fmla="*/ 120 w 238"/>
                <a:gd name="T21" fmla="*/ 51 h 165"/>
                <a:gd name="T22" fmla="*/ 127 w 238"/>
                <a:gd name="T23" fmla="*/ 60 h 165"/>
                <a:gd name="T24" fmla="*/ 130 w 238"/>
                <a:gd name="T25" fmla="*/ 70 h 165"/>
                <a:gd name="T26" fmla="*/ 104 w 238"/>
                <a:gd name="T27" fmla="*/ 78 h 165"/>
                <a:gd name="T28" fmla="*/ 104 w 238"/>
                <a:gd name="T29" fmla="*/ 89 h 165"/>
                <a:gd name="T30" fmla="*/ 100 w 238"/>
                <a:gd name="T31" fmla="*/ 101 h 165"/>
                <a:gd name="T32" fmla="*/ 104 w 238"/>
                <a:gd name="T33" fmla="*/ 109 h 165"/>
                <a:gd name="T34" fmla="*/ 112 w 238"/>
                <a:gd name="T35" fmla="*/ 114 h 165"/>
                <a:gd name="T36" fmla="*/ 110 w 238"/>
                <a:gd name="T37" fmla="*/ 125 h 165"/>
                <a:gd name="T38" fmla="*/ 90 w 238"/>
                <a:gd name="T39" fmla="*/ 135 h 165"/>
                <a:gd name="T40" fmla="*/ 84 w 238"/>
                <a:gd name="T41" fmla="*/ 141 h 165"/>
                <a:gd name="T42" fmla="*/ 97 w 238"/>
                <a:gd name="T43" fmla="*/ 137 h 165"/>
                <a:gd name="T44" fmla="*/ 110 w 238"/>
                <a:gd name="T45" fmla="*/ 132 h 165"/>
                <a:gd name="T46" fmla="*/ 127 w 238"/>
                <a:gd name="T47" fmla="*/ 123 h 165"/>
                <a:gd name="T48" fmla="*/ 138 w 238"/>
                <a:gd name="T49" fmla="*/ 112 h 165"/>
                <a:gd name="T50" fmla="*/ 159 w 238"/>
                <a:gd name="T51" fmla="*/ 100 h 165"/>
                <a:gd name="T52" fmla="*/ 143 w 238"/>
                <a:gd name="T53" fmla="*/ 115 h 165"/>
                <a:gd name="T54" fmla="*/ 154 w 238"/>
                <a:gd name="T55" fmla="*/ 113 h 165"/>
                <a:gd name="T56" fmla="*/ 164 w 238"/>
                <a:gd name="T57" fmla="*/ 107 h 165"/>
                <a:gd name="T58" fmla="*/ 169 w 238"/>
                <a:gd name="T59" fmla="*/ 111 h 165"/>
                <a:gd name="T60" fmla="*/ 184 w 238"/>
                <a:gd name="T61" fmla="*/ 119 h 165"/>
                <a:gd name="T62" fmla="*/ 194 w 238"/>
                <a:gd name="T63" fmla="*/ 126 h 165"/>
                <a:gd name="T64" fmla="*/ 199 w 238"/>
                <a:gd name="T65" fmla="*/ 130 h 165"/>
                <a:gd name="T66" fmla="*/ 205 w 238"/>
                <a:gd name="T67" fmla="*/ 132 h 165"/>
                <a:gd name="T68" fmla="*/ 206 w 238"/>
                <a:gd name="T69" fmla="*/ 146 h 165"/>
                <a:gd name="T70" fmla="*/ 211 w 238"/>
                <a:gd name="T71" fmla="*/ 156 h 165"/>
                <a:gd name="T72" fmla="*/ 202 w 238"/>
                <a:gd name="T73" fmla="*/ 162 h 165"/>
                <a:gd name="T74" fmla="*/ 199 w 238"/>
                <a:gd name="T75" fmla="*/ 162 h 165"/>
                <a:gd name="T76" fmla="*/ 202 w 238"/>
                <a:gd name="T77" fmla="*/ 155 h 165"/>
                <a:gd name="T78" fmla="*/ 203 w 238"/>
                <a:gd name="T79" fmla="*/ 164 h 165"/>
                <a:gd name="T80" fmla="*/ 207 w 238"/>
                <a:gd name="T81" fmla="*/ 156 h 165"/>
                <a:gd name="T82" fmla="*/ 205 w 238"/>
                <a:gd name="T83" fmla="*/ 150 h 165"/>
                <a:gd name="T84" fmla="*/ 201 w 238"/>
                <a:gd name="T85" fmla="*/ 151 h 165"/>
                <a:gd name="T86" fmla="*/ 199 w 238"/>
                <a:gd name="T87" fmla="*/ 145 h 165"/>
                <a:gd name="T88" fmla="*/ 204 w 238"/>
                <a:gd name="T89" fmla="*/ 144 h 165"/>
                <a:gd name="T90" fmla="*/ 197 w 238"/>
                <a:gd name="T91" fmla="*/ 142 h 165"/>
                <a:gd name="T92" fmla="*/ 110 w 238"/>
                <a:gd name="T93" fmla="*/ 75 h 165"/>
                <a:gd name="T94" fmla="*/ 173 w 238"/>
                <a:gd name="T95" fmla="*/ 116 h 165"/>
                <a:gd name="T96" fmla="*/ 160 w 238"/>
                <a:gd name="T97" fmla="*/ 115 h 165"/>
                <a:gd name="T98" fmla="*/ 90 w 238"/>
                <a:gd name="T99" fmla="*/ 62 h 165"/>
                <a:gd name="T100" fmla="*/ 91 w 238"/>
                <a:gd name="T101" fmla="*/ 95 h 165"/>
                <a:gd name="T102" fmla="*/ 134 w 238"/>
                <a:gd name="T103" fmla="*/ 121 h 165"/>
                <a:gd name="T104" fmla="*/ 127 w 238"/>
                <a:gd name="T105" fmla="*/ 126 h 165"/>
                <a:gd name="T106" fmla="*/ 129 w 238"/>
                <a:gd name="T107" fmla="*/ 128 h 165"/>
                <a:gd name="T108" fmla="*/ 121 w 238"/>
                <a:gd name="T109" fmla="*/ 135 h 165"/>
                <a:gd name="T110" fmla="*/ 93 w 238"/>
                <a:gd name="T111" fmla="*/ 142 h 165"/>
                <a:gd name="T112" fmla="*/ 3 w 238"/>
                <a:gd name="T113" fmla="*/ 156 h 165"/>
                <a:gd name="T114" fmla="*/ 22 w 238"/>
                <a:gd name="T115" fmla="*/ 156 h 165"/>
                <a:gd name="T116" fmla="*/ 41 w 238"/>
                <a:gd name="T117" fmla="*/ 154 h 165"/>
                <a:gd name="T118" fmla="*/ 59 w 238"/>
                <a:gd name="T119" fmla="*/ 149 h 165"/>
                <a:gd name="T120" fmla="*/ 68 w 238"/>
                <a:gd name="T121" fmla="*/ 147 h 165"/>
                <a:gd name="T122" fmla="*/ 72 w 238"/>
                <a:gd name="T123" fmla="*/ 142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8" h="165">
                  <a:moveTo>
                    <a:pt x="215" y="158"/>
                  </a:moveTo>
                  <a:cubicBezTo>
                    <a:pt x="215" y="157"/>
                    <a:pt x="215" y="157"/>
                    <a:pt x="215" y="157"/>
                  </a:cubicBezTo>
                  <a:cubicBezTo>
                    <a:pt x="215" y="157"/>
                    <a:pt x="215" y="157"/>
                    <a:pt x="215" y="157"/>
                  </a:cubicBezTo>
                  <a:cubicBezTo>
                    <a:pt x="215" y="157"/>
                    <a:pt x="215" y="157"/>
                    <a:pt x="215" y="157"/>
                  </a:cubicBezTo>
                  <a:cubicBezTo>
                    <a:pt x="215" y="156"/>
                    <a:pt x="215" y="156"/>
                    <a:pt x="215" y="156"/>
                  </a:cubicBezTo>
                  <a:cubicBezTo>
                    <a:pt x="215" y="156"/>
                    <a:pt x="215" y="156"/>
                    <a:pt x="215" y="156"/>
                  </a:cubicBezTo>
                  <a:cubicBezTo>
                    <a:pt x="215" y="156"/>
                    <a:pt x="215" y="156"/>
                    <a:pt x="215" y="156"/>
                  </a:cubicBezTo>
                  <a:cubicBezTo>
                    <a:pt x="214" y="155"/>
                    <a:pt x="214" y="155"/>
                    <a:pt x="214" y="155"/>
                  </a:cubicBezTo>
                  <a:cubicBezTo>
                    <a:pt x="214" y="155"/>
                    <a:pt x="214" y="155"/>
                    <a:pt x="214" y="155"/>
                  </a:cubicBezTo>
                  <a:cubicBezTo>
                    <a:pt x="214" y="154"/>
                    <a:pt x="214" y="154"/>
                    <a:pt x="214" y="154"/>
                  </a:cubicBezTo>
                  <a:cubicBezTo>
                    <a:pt x="213" y="153"/>
                    <a:pt x="213" y="153"/>
                    <a:pt x="213" y="153"/>
                  </a:cubicBezTo>
                  <a:cubicBezTo>
                    <a:pt x="212" y="153"/>
                    <a:pt x="212" y="153"/>
                    <a:pt x="212" y="153"/>
                  </a:cubicBezTo>
                  <a:cubicBezTo>
                    <a:pt x="212" y="152"/>
                    <a:pt x="212" y="152"/>
                    <a:pt x="212" y="152"/>
                  </a:cubicBezTo>
                  <a:cubicBezTo>
                    <a:pt x="211" y="151"/>
                    <a:pt x="211" y="151"/>
                    <a:pt x="211" y="151"/>
                  </a:cubicBezTo>
                  <a:cubicBezTo>
                    <a:pt x="211" y="151"/>
                    <a:pt x="211" y="151"/>
                    <a:pt x="211" y="151"/>
                  </a:cubicBezTo>
                  <a:cubicBezTo>
                    <a:pt x="210" y="151"/>
                    <a:pt x="210" y="151"/>
                    <a:pt x="210" y="151"/>
                  </a:cubicBezTo>
                  <a:cubicBezTo>
                    <a:pt x="210" y="151"/>
                    <a:pt x="210" y="151"/>
                    <a:pt x="210" y="151"/>
                  </a:cubicBezTo>
                  <a:cubicBezTo>
                    <a:pt x="210" y="150"/>
                    <a:pt x="210" y="150"/>
                    <a:pt x="210" y="150"/>
                  </a:cubicBezTo>
                  <a:cubicBezTo>
                    <a:pt x="210" y="150"/>
                    <a:pt x="210" y="150"/>
                    <a:pt x="210" y="150"/>
                  </a:cubicBezTo>
                  <a:cubicBezTo>
                    <a:pt x="210" y="149"/>
                    <a:pt x="210" y="149"/>
                    <a:pt x="210" y="149"/>
                  </a:cubicBezTo>
                  <a:cubicBezTo>
                    <a:pt x="210" y="149"/>
                    <a:pt x="210" y="149"/>
                    <a:pt x="210" y="149"/>
                  </a:cubicBezTo>
                  <a:cubicBezTo>
                    <a:pt x="210" y="149"/>
                    <a:pt x="210" y="149"/>
                    <a:pt x="210" y="149"/>
                  </a:cubicBezTo>
                  <a:cubicBezTo>
                    <a:pt x="210" y="148"/>
                    <a:pt x="210" y="148"/>
                    <a:pt x="210" y="148"/>
                  </a:cubicBezTo>
                  <a:cubicBezTo>
                    <a:pt x="210" y="148"/>
                    <a:pt x="210" y="148"/>
                    <a:pt x="210" y="148"/>
                  </a:cubicBezTo>
                  <a:cubicBezTo>
                    <a:pt x="210" y="148"/>
                    <a:pt x="210" y="148"/>
                    <a:pt x="210" y="148"/>
                  </a:cubicBezTo>
                  <a:cubicBezTo>
                    <a:pt x="209" y="148"/>
                    <a:pt x="209" y="148"/>
                    <a:pt x="209" y="148"/>
                  </a:cubicBezTo>
                  <a:cubicBezTo>
                    <a:pt x="209" y="147"/>
                    <a:pt x="209" y="147"/>
                    <a:pt x="209" y="147"/>
                  </a:cubicBezTo>
                  <a:cubicBezTo>
                    <a:pt x="210" y="147"/>
                    <a:pt x="210" y="147"/>
                    <a:pt x="210" y="147"/>
                  </a:cubicBezTo>
                  <a:cubicBezTo>
                    <a:pt x="210" y="144"/>
                    <a:pt x="210" y="144"/>
                    <a:pt x="210" y="144"/>
                  </a:cubicBezTo>
                  <a:cubicBezTo>
                    <a:pt x="210" y="141"/>
                    <a:pt x="210" y="141"/>
                    <a:pt x="210" y="141"/>
                  </a:cubicBezTo>
                  <a:cubicBezTo>
                    <a:pt x="210" y="139"/>
                    <a:pt x="210" y="139"/>
                    <a:pt x="210" y="139"/>
                  </a:cubicBezTo>
                  <a:cubicBezTo>
                    <a:pt x="210" y="138"/>
                    <a:pt x="210" y="138"/>
                    <a:pt x="210" y="138"/>
                  </a:cubicBezTo>
                  <a:cubicBezTo>
                    <a:pt x="210" y="137"/>
                    <a:pt x="210" y="137"/>
                    <a:pt x="210" y="137"/>
                  </a:cubicBezTo>
                  <a:cubicBezTo>
                    <a:pt x="210" y="137"/>
                    <a:pt x="210" y="137"/>
                    <a:pt x="210" y="137"/>
                  </a:cubicBezTo>
                  <a:cubicBezTo>
                    <a:pt x="210" y="136"/>
                    <a:pt x="210" y="136"/>
                    <a:pt x="210" y="136"/>
                  </a:cubicBezTo>
                  <a:cubicBezTo>
                    <a:pt x="210" y="135"/>
                    <a:pt x="210" y="135"/>
                    <a:pt x="210" y="135"/>
                  </a:cubicBezTo>
                  <a:cubicBezTo>
                    <a:pt x="210" y="134"/>
                    <a:pt x="210" y="134"/>
                    <a:pt x="210" y="134"/>
                  </a:cubicBezTo>
                  <a:cubicBezTo>
                    <a:pt x="209" y="133"/>
                    <a:pt x="209" y="133"/>
                    <a:pt x="209" y="133"/>
                  </a:cubicBezTo>
                  <a:cubicBezTo>
                    <a:pt x="208" y="131"/>
                    <a:pt x="208" y="131"/>
                    <a:pt x="208" y="131"/>
                  </a:cubicBezTo>
                  <a:cubicBezTo>
                    <a:pt x="208" y="131"/>
                    <a:pt x="208" y="131"/>
                    <a:pt x="208" y="131"/>
                  </a:cubicBezTo>
                  <a:cubicBezTo>
                    <a:pt x="208" y="128"/>
                    <a:pt x="208" y="128"/>
                    <a:pt x="208" y="128"/>
                  </a:cubicBezTo>
                  <a:cubicBezTo>
                    <a:pt x="208" y="128"/>
                    <a:pt x="208" y="128"/>
                    <a:pt x="208" y="128"/>
                  </a:cubicBezTo>
                  <a:cubicBezTo>
                    <a:pt x="208" y="127"/>
                    <a:pt x="208" y="127"/>
                    <a:pt x="208" y="127"/>
                  </a:cubicBezTo>
                  <a:cubicBezTo>
                    <a:pt x="208" y="126"/>
                    <a:pt x="208" y="126"/>
                    <a:pt x="208" y="126"/>
                  </a:cubicBezTo>
                  <a:cubicBezTo>
                    <a:pt x="208" y="125"/>
                    <a:pt x="208" y="125"/>
                    <a:pt x="208" y="125"/>
                  </a:cubicBezTo>
                  <a:cubicBezTo>
                    <a:pt x="207" y="125"/>
                    <a:pt x="207" y="125"/>
                    <a:pt x="207" y="125"/>
                  </a:cubicBezTo>
                  <a:cubicBezTo>
                    <a:pt x="206" y="125"/>
                    <a:pt x="206" y="125"/>
                    <a:pt x="206" y="125"/>
                  </a:cubicBezTo>
                  <a:cubicBezTo>
                    <a:pt x="204" y="125"/>
                    <a:pt x="204" y="125"/>
                    <a:pt x="204" y="125"/>
                  </a:cubicBezTo>
                  <a:cubicBezTo>
                    <a:pt x="204" y="125"/>
                    <a:pt x="204" y="125"/>
                    <a:pt x="204" y="125"/>
                  </a:cubicBezTo>
                  <a:cubicBezTo>
                    <a:pt x="202" y="126"/>
                    <a:pt x="202" y="126"/>
                    <a:pt x="202" y="126"/>
                  </a:cubicBezTo>
                  <a:cubicBezTo>
                    <a:pt x="201" y="127"/>
                    <a:pt x="201" y="127"/>
                    <a:pt x="201" y="127"/>
                  </a:cubicBezTo>
                  <a:cubicBezTo>
                    <a:pt x="200" y="128"/>
                    <a:pt x="200" y="128"/>
                    <a:pt x="200" y="128"/>
                  </a:cubicBezTo>
                  <a:cubicBezTo>
                    <a:pt x="199" y="129"/>
                    <a:pt x="199" y="129"/>
                    <a:pt x="199" y="129"/>
                  </a:cubicBezTo>
                  <a:cubicBezTo>
                    <a:pt x="198" y="129"/>
                    <a:pt x="198" y="129"/>
                    <a:pt x="198" y="129"/>
                  </a:cubicBezTo>
                  <a:cubicBezTo>
                    <a:pt x="196" y="129"/>
                    <a:pt x="196" y="129"/>
                    <a:pt x="196" y="129"/>
                  </a:cubicBezTo>
                  <a:cubicBezTo>
                    <a:pt x="196" y="129"/>
                    <a:pt x="196" y="129"/>
                    <a:pt x="196" y="129"/>
                  </a:cubicBezTo>
                  <a:cubicBezTo>
                    <a:pt x="196" y="129"/>
                    <a:pt x="196" y="129"/>
                    <a:pt x="196" y="129"/>
                  </a:cubicBezTo>
                  <a:cubicBezTo>
                    <a:pt x="196" y="128"/>
                    <a:pt x="196" y="128"/>
                    <a:pt x="196" y="128"/>
                  </a:cubicBezTo>
                  <a:cubicBezTo>
                    <a:pt x="196" y="127"/>
                    <a:pt x="196" y="127"/>
                    <a:pt x="196" y="127"/>
                  </a:cubicBezTo>
                  <a:cubicBezTo>
                    <a:pt x="195" y="122"/>
                    <a:pt x="195" y="122"/>
                    <a:pt x="195" y="122"/>
                  </a:cubicBezTo>
                  <a:cubicBezTo>
                    <a:pt x="194" y="120"/>
                    <a:pt x="194" y="120"/>
                    <a:pt x="194" y="120"/>
                  </a:cubicBezTo>
                  <a:cubicBezTo>
                    <a:pt x="194" y="119"/>
                    <a:pt x="194" y="119"/>
                    <a:pt x="194" y="119"/>
                  </a:cubicBezTo>
                  <a:cubicBezTo>
                    <a:pt x="195" y="117"/>
                    <a:pt x="195" y="117"/>
                    <a:pt x="195" y="117"/>
                  </a:cubicBezTo>
                  <a:cubicBezTo>
                    <a:pt x="192" y="117"/>
                    <a:pt x="192" y="117"/>
                    <a:pt x="192" y="117"/>
                  </a:cubicBezTo>
                  <a:cubicBezTo>
                    <a:pt x="191" y="118"/>
                    <a:pt x="191" y="118"/>
                    <a:pt x="191" y="118"/>
                  </a:cubicBezTo>
                  <a:cubicBezTo>
                    <a:pt x="190" y="117"/>
                    <a:pt x="190" y="117"/>
                    <a:pt x="190" y="117"/>
                  </a:cubicBezTo>
                  <a:cubicBezTo>
                    <a:pt x="187" y="117"/>
                    <a:pt x="187" y="117"/>
                    <a:pt x="187" y="117"/>
                  </a:cubicBezTo>
                  <a:cubicBezTo>
                    <a:pt x="238" y="33"/>
                    <a:pt x="238" y="33"/>
                    <a:pt x="238" y="33"/>
                  </a:cubicBezTo>
                  <a:cubicBezTo>
                    <a:pt x="238" y="32"/>
                    <a:pt x="238" y="32"/>
                    <a:pt x="238" y="32"/>
                  </a:cubicBezTo>
                  <a:cubicBezTo>
                    <a:pt x="237" y="32"/>
                    <a:pt x="237" y="32"/>
                    <a:pt x="237" y="32"/>
                  </a:cubicBezTo>
                  <a:cubicBezTo>
                    <a:pt x="236" y="32"/>
                    <a:pt x="236" y="32"/>
                    <a:pt x="236" y="32"/>
                  </a:cubicBezTo>
                  <a:cubicBezTo>
                    <a:pt x="236" y="32"/>
                    <a:pt x="236" y="32"/>
                    <a:pt x="236" y="32"/>
                  </a:cubicBezTo>
                  <a:cubicBezTo>
                    <a:pt x="236" y="30"/>
                    <a:pt x="236" y="30"/>
                    <a:pt x="236" y="30"/>
                  </a:cubicBezTo>
                  <a:cubicBezTo>
                    <a:pt x="235" y="29"/>
                    <a:pt x="235" y="29"/>
                    <a:pt x="235" y="29"/>
                  </a:cubicBezTo>
                  <a:cubicBezTo>
                    <a:pt x="235" y="29"/>
                    <a:pt x="235" y="29"/>
                    <a:pt x="235" y="29"/>
                  </a:cubicBezTo>
                  <a:cubicBezTo>
                    <a:pt x="234" y="28"/>
                    <a:pt x="234" y="28"/>
                    <a:pt x="234" y="28"/>
                  </a:cubicBezTo>
                  <a:cubicBezTo>
                    <a:pt x="234" y="27"/>
                    <a:pt x="234" y="27"/>
                    <a:pt x="234" y="27"/>
                  </a:cubicBezTo>
                  <a:cubicBezTo>
                    <a:pt x="233" y="27"/>
                    <a:pt x="233" y="27"/>
                    <a:pt x="233" y="27"/>
                  </a:cubicBezTo>
                  <a:cubicBezTo>
                    <a:pt x="232" y="27"/>
                    <a:pt x="232" y="27"/>
                    <a:pt x="232" y="27"/>
                  </a:cubicBezTo>
                  <a:cubicBezTo>
                    <a:pt x="232" y="27"/>
                    <a:pt x="232" y="27"/>
                    <a:pt x="232" y="27"/>
                  </a:cubicBezTo>
                  <a:cubicBezTo>
                    <a:pt x="230" y="27"/>
                    <a:pt x="230" y="27"/>
                    <a:pt x="230" y="27"/>
                  </a:cubicBezTo>
                  <a:cubicBezTo>
                    <a:pt x="229" y="27"/>
                    <a:pt x="229" y="27"/>
                    <a:pt x="229" y="27"/>
                  </a:cubicBezTo>
                  <a:cubicBezTo>
                    <a:pt x="229" y="27"/>
                    <a:pt x="229" y="27"/>
                    <a:pt x="229" y="27"/>
                  </a:cubicBezTo>
                  <a:cubicBezTo>
                    <a:pt x="228" y="27"/>
                    <a:pt x="228" y="27"/>
                    <a:pt x="228" y="27"/>
                  </a:cubicBezTo>
                  <a:cubicBezTo>
                    <a:pt x="228" y="27"/>
                    <a:pt x="228" y="27"/>
                    <a:pt x="228" y="27"/>
                  </a:cubicBezTo>
                  <a:cubicBezTo>
                    <a:pt x="228" y="27"/>
                    <a:pt x="228" y="27"/>
                    <a:pt x="228" y="27"/>
                  </a:cubicBezTo>
                  <a:cubicBezTo>
                    <a:pt x="227" y="27"/>
                    <a:pt x="227" y="27"/>
                    <a:pt x="227" y="27"/>
                  </a:cubicBezTo>
                  <a:cubicBezTo>
                    <a:pt x="227" y="26"/>
                    <a:pt x="227" y="26"/>
                    <a:pt x="227" y="26"/>
                  </a:cubicBezTo>
                  <a:cubicBezTo>
                    <a:pt x="227" y="26"/>
                    <a:pt x="227" y="26"/>
                    <a:pt x="227" y="26"/>
                  </a:cubicBezTo>
                  <a:cubicBezTo>
                    <a:pt x="228" y="26"/>
                    <a:pt x="228" y="26"/>
                    <a:pt x="228" y="26"/>
                  </a:cubicBezTo>
                  <a:cubicBezTo>
                    <a:pt x="227" y="26"/>
                    <a:pt x="227" y="26"/>
                    <a:pt x="227" y="26"/>
                  </a:cubicBezTo>
                  <a:cubicBezTo>
                    <a:pt x="226" y="26"/>
                    <a:pt x="226" y="26"/>
                    <a:pt x="226" y="26"/>
                  </a:cubicBezTo>
                  <a:cubicBezTo>
                    <a:pt x="226" y="26"/>
                    <a:pt x="226" y="26"/>
                    <a:pt x="226" y="26"/>
                  </a:cubicBezTo>
                  <a:cubicBezTo>
                    <a:pt x="226" y="25"/>
                    <a:pt x="226" y="25"/>
                    <a:pt x="226" y="25"/>
                  </a:cubicBezTo>
                  <a:cubicBezTo>
                    <a:pt x="226" y="25"/>
                    <a:pt x="226" y="25"/>
                    <a:pt x="226" y="25"/>
                  </a:cubicBezTo>
                  <a:cubicBezTo>
                    <a:pt x="226" y="25"/>
                    <a:pt x="226" y="25"/>
                    <a:pt x="226" y="25"/>
                  </a:cubicBezTo>
                  <a:cubicBezTo>
                    <a:pt x="225" y="25"/>
                    <a:pt x="225" y="25"/>
                    <a:pt x="225" y="25"/>
                  </a:cubicBezTo>
                  <a:cubicBezTo>
                    <a:pt x="225" y="25"/>
                    <a:pt x="225" y="25"/>
                    <a:pt x="225" y="25"/>
                  </a:cubicBezTo>
                  <a:cubicBezTo>
                    <a:pt x="225" y="24"/>
                    <a:pt x="225" y="24"/>
                    <a:pt x="225" y="24"/>
                  </a:cubicBezTo>
                  <a:cubicBezTo>
                    <a:pt x="224" y="24"/>
                    <a:pt x="224" y="24"/>
                    <a:pt x="224" y="24"/>
                  </a:cubicBezTo>
                  <a:cubicBezTo>
                    <a:pt x="223" y="23"/>
                    <a:pt x="223" y="23"/>
                    <a:pt x="223" y="23"/>
                  </a:cubicBezTo>
                  <a:cubicBezTo>
                    <a:pt x="223" y="23"/>
                    <a:pt x="223" y="23"/>
                    <a:pt x="223" y="23"/>
                  </a:cubicBezTo>
                  <a:cubicBezTo>
                    <a:pt x="222" y="23"/>
                    <a:pt x="222" y="23"/>
                    <a:pt x="222" y="23"/>
                  </a:cubicBezTo>
                  <a:cubicBezTo>
                    <a:pt x="222" y="23"/>
                    <a:pt x="222" y="23"/>
                    <a:pt x="222" y="23"/>
                  </a:cubicBezTo>
                  <a:cubicBezTo>
                    <a:pt x="221" y="23"/>
                    <a:pt x="221" y="23"/>
                    <a:pt x="221" y="23"/>
                  </a:cubicBezTo>
                  <a:cubicBezTo>
                    <a:pt x="221" y="23"/>
                    <a:pt x="221" y="23"/>
                    <a:pt x="221" y="23"/>
                  </a:cubicBezTo>
                  <a:cubicBezTo>
                    <a:pt x="221" y="22"/>
                    <a:pt x="221" y="22"/>
                    <a:pt x="221" y="22"/>
                  </a:cubicBezTo>
                  <a:cubicBezTo>
                    <a:pt x="221" y="22"/>
                    <a:pt x="221" y="22"/>
                    <a:pt x="221" y="22"/>
                  </a:cubicBezTo>
                  <a:cubicBezTo>
                    <a:pt x="220" y="23"/>
                    <a:pt x="220" y="23"/>
                    <a:pt x="220" y="23"/>
                  </a:cubicBezTo>
                  <a:cubicBezTo>
                    <a:pt x="220" y="23"/>
                    <a:pt x="220" y="23"/>
                    <a:pt x="220" y="23"/>
                  </a:cubicBezTo>
                  <a:cubicBezTo>
                    <a:pt x="220" y="22"/>
                    <a:pt x="220" y="22"/>
                    <a:pt x="220" y="22"/>
                  </a:cubicBezTo>
                  <a:cubicBezTo>
                    <a:pt x="220" y="22"/>
                    <a:pt x="220" y="22"/>
                    <a:pt x="220" y="22"/>
                  </a:cubicBezTo>
                  <a:cubicBezTo>
                    <a:pt x="220" y="22"/>
                    <a:pt x="220" y="22"/>
                    <a:pt x="220" y="22"/>
                  </a:cubicBezTo>
                  <a:cubicBezTo>
                    <a:pt x="219" y="21"/>
                    <a:pt x="219" y="21"/>
                    <a:pt x="219" y="21"/>
                  </a:cubicBezTo>
                  <a:cubicBezTo>
                    <a:pt x="218" y="21"/>
                    <a:pt x="218" y="21"/>
                    <a:pt x="218" y="21"/>
                  </a:cubicBezTo>
                  <a:cubicBezTo>
                    <a:pt x="219" y="21"/>
                    <a:pt x="219" y="21"/>
                    <a:pt x="219" y="21"/>
                  </a:cubicBezTo>
                  <a:cubicBezTo>
                    <a:pt x="219" y="21"/>
                    <a:pt x="219" y="21"/>
                    <a:pt x="219" y="21"/>
                  </a:cubicBezTo>
                  <a:cubicBezTo>
                    <a:pt x="218" y="20"/>
                    <a:pt x="218" y="20"/>
                    <a:pt x="218" y="20"/>
                  </a:cubicBezTo>
                  <a:cubicBezTo>
                    <a:pt x="217" y="20"/>
                    <a:pt x="217" y="20"/>
                    <a:pt x="217" y="20"/>
                  </a:cubicBezTo>
                  <a:cubicBezTo>
                    <a:pt x="217" y="19"/>
                    <a:pt x="217" y="19"/>
                    <a:pt x="217" y="19"/>
                  </a:cubicBezTo>
                  <a:cubicBezTo>
                    <a:pt x="217" y="19"/>
                    <a:pt x="217" y="19"/>
                    <a:pt x="217" y="19"/>
                  </a:cubicBezTo>
                  <a:cubicBezTo>
                    <a:pt x="217" y="19"/>
                    <a:pt x="217" y="19"/>
                    <a:pt x="217" y="19"/>
                  </a:cubicBezTo>
                  <a:cubicBezTo>
                    <a:pt x="216" y="19"/>
                    <a:pt x="216" y="19"/>
                    <a:pt x="216" y="19"/>
                  </a:cubicBezTo>
                  <a:cubicBezTo>
                    <a:pt x="214" y="21"/>
                    <a:pt x="214" y="21"/>
                    <a:pt x="214" y="21"/>
                  </a:cubicBezTo>
                  <a:cubicBezTo>
                    <a:pt x="213" y="22"/>
                    <a:pt x="213" y="22"/>
                    <a:pt x="213" y="22"/>
                  </a:cubicBezTo>
                  <a:cubicBezTo>
                    <a:pt x="214" y="21"/>
                    <a:pt x="214" y="21"/>
                    <a:pt x="214" y="21"/>
                  </a:cubicBezTo>
                  <a:cubicBezTo>
                    <a:pt x="215" y="19"/>
                    <a:pt x="215" y="19"/>
                    <a:pt x="215" y="19"/>
                  </a:cubicBezTo>
                  <a:cubicBezTo>
                    <a:pt x="216" y="18"/>
                    <a:pt x="216" y="18"/>
                    <a:pt x="216" y="18"/>
                  </a:cubicBezTo>
                  <a:cubicBezTo>
                    <a:pt x="216" y="17"/>
                    <a:pt x="216" y="17"/>
                    <a:pt x="216" y="17"/>
                  </a:cubicBezTo>
                  <a:cubicBezTo>
                    <a:pt x="216" y="17"/>
                    <a:pt x="216" y="17"/>
                    <a:pt x="216" y="17"/>
                  </a:cubicBezTo>
                  <a:cubicBezTo>
                    <a:pt x="215" y="16"/>
                    <a:pt x="215" y="16"/>
                    <a:pt x="215" y="16"/>
                  </a:cubicBezTo>
                  <a:cubicBezTo>
                    <a:pt x="214" y="16"/>
                    <a:pt x="214" y="16"/>
                    <a:pt x="214" y="16"/>
                  </a:cubicBezTo>
                  <a:cubicBezTo>
                    <a:pt x="213" y="17"/>
                    <a:pt x="213" y="17"/>
                    <a:pt x="213" y="17"/>
                  </a:cubicBezTo>
                  <a:cubicBezTo>
                    <a:pt x="212" y="17"/>
                    <a:pt x="212" y="17"/>
                    <a:pt x="212" y="17"/>
                  </a:cubicBezTo>
                  <a:cubicBezTo>
                    <a:pt x="211" y="17"/>
                    <a:pt x="211" y="17"/>
                    <a:pt x="211" y="17"/>
                  </a:cubicBezTo>
                  <a:cubicBezTo>
                    <a:pt x="210" y="17"/>
                    <a:pt x="210" y="17"/>
                    <a:pt x="210" y="17"/>
                  </a:cubicBezTo>
                  <a:cubicBezTo>
                    <a:pt x="209" y="18"/>
                    <a:pt x="209" y="18"/>
                    <a:pt x="209" y="18"/>
                  </a:cubicBezTo>
                  <a:cubicBezTo>
                    <a:pt x="208" y="19"/>
                    <a:pt x="208" y="19"/>
                    <a:pt x="208" y="19"/>
                  </a:cubicBezTo>
                  <a:cubicBezTo>
                    <a:pt x="209" y="18"/>
                    <a:pt x="209" y="18"/>
                    <a:pt x="209" y="18"/>
                  </a:cubicBezTo>
                  <a:cubicBezTo>
                    <a:pt x="209" y="17"/>
                    <a:pt x="209" y="17"/>
                    <a:pt x="209" y="17"/>
                  </a:cubicBezTo>
                  <a:cubicBezTo>
                    <a:pt x="209" y="16"/>
                    <a:pt x="209" y="16"/>
                    <a:pt x="209" y="16"/>
                  </a:cubicBezTo>
                  <a:cubicBezTo>
                    <a:pt x="209" y="15"/>
                    <a:pt x="209" y="15"/>
                    <a:pt x="209" y="15"/>
                  </a:cubicBezTo>
                  <a:cubicBezTo>
                    <a:pt x="207" y="15"/>
                    <a:pt x="207" y="15"/>
                    <a:pt x="207" y="15"/>
                  </a:cubicBezTo>
                  <a:cubicBezTo>
                    <a:pt x="207" y="14"/>
                    <a:pt x="207" y="14"/>
                    <a:pt x="207" y="14"/>
                  </a:cubicBezTo>
                  <a:cubicBezTo>
                    <a:pt x="208" y="14"/>
                    <a:pt x="208" y="14"/>
                    <a:pt x="208" y="14"/>
                  </a:cubicBezTo>
                  <a:cubicBezTo>
                    <a:pt x="209" y="14"/>
                    <a:pt x="209" y="14"/>
                    <a:pt x="209" y="14"/>
                  </a:cubicBezTo>
                  <a:cubicBezTo>
                    <a:pt x="209" y="14"/>
                    <a:pt x="209" y="14"/>
                    <a:pt x="209" y="14"/>
                  </a:cubicBezTo>
                  <a:cubicBezTo>
                    <a:pt x="207" y="13"/>
                    <a:pt x="207" y="13"/>
                    <a:pt x="207" y="13"/>
                  </a:cubicBezTo>
                  <a:cubicBezTo>
                    <a:pt x="207" y="12"/>
                    <a:pt x="207" y="12"/>
                    <a:pt x="207" y="12"/>
                  </a:cubicBezTo>
                  <a:cubicBezTo>
                    <a:pt x="207" y="11"/>
                    <a:pt x="207" y="11"/>
                    <a:pt x="207" y="11"/>
                  </a:cubicBezTo>
                  <a:cubicBezTo>
                    <a:pt x="208" y="11"/>
                    <a:pt x="208" y="11"/>
                    <a:pt x="208" y="11"/>
                  </a:cubicBezTo>
                  <a:cubicBezTo>
                    <a:pt x="209" y="10"/>
                    <a:pt x="209" y="10"/>
                    <a:pt x="209" y="10"/>
                  </a:cubicBezTo>
                  <a:cubicBezTo>
                    <a:pt x="208" y="10"/>
                    <a:pt x="208" y="10"/>
                    <a:pt x="208" y="10"/>
                  </a:cubicBezTo>
                  <a:cubicBezTo>
                    <a:pt x="208" y="9"/>
                    <a:pt x="208" y="9"/>
                    <a:pt x="208" y="9"/>
                  </a:cubicBezTo>
                  <a:cubicBezTo>
                    <a:pt x="207" y="9"/>
                    <a:pt x="207" y="9"/>
                    <a:pt x="207" y="9"/>
                  </a:cubicBezTo>
                  <a:cubicBezTo>
                    <a:pt x="207" y="9"/>
                    <a:pt x="207" y="9"/>
                    <a:pt x="207" y="9"/>
                  </a:cubicBezTo>
                  <a:cubicBezTo>
                    <a:pt x="207" y="9"/>
                    <a:pt x="207" y="9"/>
                    <a:pt x="207" y="9"/>
                  </a:cubicBezTo>
                  <a:cubicBezTo>
                    <a:pt x="206" y="8"/>
                    <a:pt x="206" y="8"/>
                    <a:pt x="206" y="8"/>
                  </a:cubicBezTo>
                  <a:cubicBezTo>
                    <a:pt x="205" y="8"/>
                    <a:pt x="205" y="8"/>
                    <a:pt x="205" y="8"/>
                  </a:cubicBezTo>
                  <a:cubicBezTo>
                    <a:pt x="204" y="8"/>
                    <a:pt x="204" y="8"/>
                    <a:pt x="204" y="8"/>
                  </a:cubicBezTo>
                  <a:cubicBezTo>
                    <a:pt x="204" y="8"/>
                    <a:pt x="204" y="8"/>
                    <a:pt x="204" y="8"/>
                  </a:cubicBezTo>
                  <a:cubicBezTo>
                    <a:pt x="203" y="8"/>
                    <a:pt x="203" y="8"/>
                    <a:pt x="203" y="8"/>
                  </a:cubicBezTo>
                  <a:cubicBezTo>
                    <a:pt x="202" y="8"/>
                    <a:pt x="202" y="8"/>
                    <a:pt x="202" y="8"/>
                  </a:cubicBezTo>
                  <a:cubicBezTo>
                    <a:pt x="202" y="9"/>
                    <a:pt x="202" y="9"/>
                    <a:pt x="202" y="9"/>
                  </a:cubicBezTo>
                  <a:cubicBezTo>
                    <a:pt x="202" y="9"/>
                    <a:pt x="202" y="9"/>
                    <a:pt x="202" y="9"/>
                  </a:cubicBezTo>
                  <a:cubicBezTo>
                    <a:pt x="201" y="8"/>
                    <a:pt x="201" y="8"/>
                    <a:pt x="201" y="8"/>
                  </a:cubicBezTo>
                  <a:cubicBezTo>
                    <a:pt x="201" y="8"/>
                    <a:pt x="201" y="8"/>
                    <a:pt x="201" y="8"/>
                  </a:cubicBezTo>
                  <a:cubicBezTo>
                    <a:pt x="202" y="8"/>
                    <a:pt x="202" y="8"/>
                    <a:pt x="202" y="8"/>
                  </a:cubicBezTo>
                  <a:cubicBezTo>
                    <a:pt x="202" y="7"/>
                    <a:pt x="202" y="7"/>
                    <a:pt x="202" y="7"/>
                  </a:cubicBezTo>
                  <a:cubicBezTo>
                    <a:pt x="202" y="6"/>
                    <a:pt x="202" y="6"/>
                    <a:pt x="202" y="6"/>
                  </a:cubicBezTo>
                  <a:cubicBezTo>
                    <a:pt x="202" y="6"/>
                    <a:pt x="202" y="6"/>
                    <a:pt x="202" y="6"/>
                  </a:cubicBezTo>
                  <a:cubicBezTo>
                    <a:pt x="202" y="5"/>
                    <a:pt x="202" y="5"/>
                    <a:pt x="202" y="5"/>
                  </a:cubicBezTo>
                  <a:cubicBezTo>
                    <a:pt x="203" y="5"/>
                    <a:pt x="203" y="5"/>
                    <a:pt x="203" y="5"/>
                  </a:cubicBezTo>
                  <a:cubicBezTo>
                    <a:pt x="202" y="4"/>
                    <a:pt x="202" y="4"/>
                    <a:pt x="202" y="4"/>
                  </a:cubicBezTo>
                  <a:cubicBezTo>
                    <a:pt x="202" y="4"/>
                    <a:pt x="202" y="4"/>
                    <a:pt x="202" y="4"/>
                  </a:cubicBezTo>
                  <a:cubicBezTo>
                    <a:pt x="201" y="5"/>
                    <a:pt x="201" y="5"/>
                    <a:pt x="201" y="5"/>
                  </a:cubicBezTo>
                  <a:cubicBezTo>
                    <a:pt x="201" y="6"/>
                    <a:pt x="201" y="6"/>
                    <a:pt x="201" y="6"/>
                  </a:cubicBezTo>
                  <a:cubicBezTo>
                    <a:pt x="201" y="6"/>
                    <a:pt x="201" y="6"/>
                    <a:pt x="201" y="6"/>
                  </a:cubicBezTo>
                  <a:cubicBezTo>
                    <a:pt x="200" y="5"/>
                    <a:pt x="200" y="5"/>
                    <a:pt x="200" y="5"/>
                  </a:cubicBezTo>
                  <a:cubicBezTo>
                    <a:pt x="199" y="6"/>
                    <a:pt x="199" y="6"/>
                    <a:pt x="199" y="6"/>
                  </a:cubicBezTo>
                  <a:cubicBezTo>
                    <a:pt x="199" y="6"/>
                    <a:pt x="199" y="6"/>
                    <a:pt x="199" y="6"/>
                  </a:cubicBezTo>
                  <a:cubicBezTo>
                    <a:pt x="199" y="7"/>
                    <a:pt x="199" y="7"/>
                    <a:pt x="199" y="7"/>
                  </a:cubicBezTo>
                  <a:cubicBezTo>
                    <a:pt x="199" y="7"/>
                    <a:pt x="199" y="7"/>
                    <a:pt x="199" y="7"/>
                  </a:cubicBezTo>
                  <a:cubicBezTo>
                    <a:pt x="198" y="8"/>
                    <a:pt x="198" y="8"/>
                    <a:pt x="198" y="8"/>
                  </a:cubicBezTo>
                  <a:cubicBezTo>
                    <a:pt x="198" y="7"/>
                    <a:pt x="198" y="7"/>
                    <a:pt x="198" y="7"/>
                  </a:cubicBezTo>
                  <a:cubicBezTo>
                    <a:pt x="198" y="8"/>
                    <a:pt x="198" y="8"/>
                    <a:pt x="198" y="8"/>
                  </a:cubicBezTo>
                  <a:cubicBezTo>
                    <a:pt x="197" y="9"/>
                    <a:pt x="197" y="9"/>
                    <a:pt x="197" y="9"/>
                  </a:cubicBezTo>
                  <a:cubicBezTo>
                    <a:pt x="197" y="8"/>
                    <a:pt x="197" y="8"/>
                    <a:pt x="197" y="8"/>
                  </a:cubicBezTo>
                  <a:cubicBezTo>
                    <a:pt x="197" y="7"/>
                    <a:pt x="197" y="7"/>
                    <a:pt x="197" y="7"/>
                  </a:cubicBezTo>
                  <a:cubicBezTo>
                    <a:pt x="198" y="7"/>
                    <a:pt x="198" y="7"/>
                    <a:pt x="198" y="7"/>
                  </a:cubicBezTo>
                  <a:cubicBezTo>
                    <a:pt x="197" y="7"/>
                    <a:pt x="197" y="7"/>
                    <a:pt x="197" y="7"/>
                  </a:cubicBezTo>
                  <a:cubicBezTo>
                    <a:pt x="197" y="7"/>
                    <a:pt x="197" y="7"/>
                    <a:pt x="197" y="7"/>
                  </a:cubicBezTo>
                  <a:cubicBezTo>
                    <a:pt x="196" y="8"/>
                    <a:pt x="196" y="8"/>
                    <a:pt x="196" y="8"/>
                  </a:cubicBezTo>
                  <a:cubicBezTo>
                    <a:pt x="196" y="8"/>
                    <a:pt x="196" y="8"/>
                    <a:pt x="196" y="8"/>
                  </a:cubicBezTo>
                  <a:cubicBezTo>
                    <a:pt x="196" y="7"/>
                    <a:pt x="196" y="7"/>
                    <a:pt x="196" y="7"/>
                  </a:cubicBezTo>
                  <a:cubicBezTo>
                    <a:pt x="196" y="6"/>
                    <a:pt x="196" y="6"/>
                    <a:pt x="196" y="6"/>
                  </a:cubicBezTo>
                  <a:cubicBezTo>
                    <a:pt x="195" y="6"/>
                    <a:pt x="195" y="6"/>
                    <a:pt x="195" y="6"/>
                  </a:cubicBezTo>
                  <a:cubicBezTo>
                    <a:pt x="195" y="5"/>
                    <a:pt x="195" y="5"/>
                    <a:pt x="195" y="5"/>
                  </a:cubicBezTo>
                  <a:cubicBezTo>
                    <a:pt x="196" y="5"/>
                    <a:pt x="196" y="5"/>
                    <a:pt x="196" y="5"/>
                  </a:cubicBezTo>
                  <a:cubicBezTo>
                    <a:pt x="197" y="5"/>
                    <a:pt x="197" y="5"/>
                    <a:pt x="197" y="5"/>
                  </a:cubicBezTo>
                  <a:cubicBezTo>
                    <a:pt x="198" y="5"/>
                    <a:pt x="198" y="5"/>
                    <a:pt x="198" y="5"/>
                  </a:cubicBezTo>
                  <a:cubicBezTo>
                    <a:pt x="199" y="5"/>
                    <a:pt x="199" y="5"/>
                    <a:pt x="199" y="5"/>
                  </a:cubicBezTo>
                  <a:cubicBezTo>
                    <a:pt x="200" y="5"/>
                    <a:pt x="200" y="5"/>
                    <a:pt x="200" y="5"/>
                  </a:cubicBezTo>
                  <a:cubicBezTo>
                    <a:pt x="201" y="4"/>
                    <a:pt x="201" y="4"/>
                    <a:pt x="201" y="4"/>
                  </a:cubicBezTo>
                  <a:cubicBezTo>
                    <a:pt x="201" y="3"/>
                    <a:pt x="201" y="3"/>
                    <a:pt x="201" y="3"/>
                  </a:cubicBezTo>
                  <a:cubicBezTo>
                    <a:pt x="201" y="3"/>
                    <a:pt x="201" y="3"/>
                    <a:pt x="201" y="3"/>
                  </a:cubicBezTo>
                  <a:cubicBezTo>
                    <a:pt x="201" y="3"/>
                    <a:pt x="201" y="3"/>
                    <a:pt x="201" y="3"/>
                  </a:cubicBezTo>
                  <a:cubicBezTo>
                    <a:pt x="200" y="2"/>
                    <a:pt x="200" y="2"/>
                    <a:pt x="200" y="2"/>
                  </a:cubicBezTo>
                  <a:cubicBezTo>
                    <a:pt x="200" y="2"/>
                    <a:pt x="200" y="2"/>
                    <a:pt x="200" y="2"/>
                  </a:cubicBezTo>
                  <a:cubicBezTo>
                    <a:pt x="199" y="2"/>
                    <a:pt x="199" y="2"/>
                    <a:pt x="199" y="2"/>
                  </a:cubicBezTo>
                  <a:cubicBezTo>
                    <a:pt x="199" y="1"/>
                    <a:pt x="199" y="1"/>
                    <a:pt x="199" y="1"/>
                  </a:cubicBezTo>
                  <a:cubicBezTo>
                    <a:pt x="199" y="1"/>
                    <a:pt x="199" y="1"/>
                    <a:pt x="199" y="1"/>
                  </a:cubicBezTo>
                  <a:cubicBezTo>
                    <a:pt x="199" y="1"/>
                    <a:pt x="199" y="1"/>
                    <a:pt x="199" y="1"/>
                  </a:cubicBezTo>
                  <a:cubicBezTo>
                    <a:pt x="199" y="1"/>
                    <a:pt x="199" y="1"/>
                    <a:pt x="199" y="1"/>
                  </a:cubicBezTo>
                  <a:cubicBezTo>
                    <a:pt x="200" y="0"/>
                    <a:pt x="200" y="0"/>
                    <a:pt x="200" y="0"/>
                  </a:cubicBezTo>
                  <a:cubicBezTo>
                    <a:pt x="199" y="0"/>
                    <a:pt x="199" y="0"/>
                    <a:pt x="199" y="0"/>
                  </a:cubicBezTo>
                  <a:cubicBezTo>
                    <a:pt x="198" y="1"/>
                    <a:pt x="198" y="1"/>
                    <a:pt x="198" y="1"/>
                  </a:cubicBezTo>
                  <a:cubicBezTo>
                    <a:pt x="197" y="1"/>
                    <a:pt x="197" y="1"/>
                    <a:pt x="197" y="1"/>
                  </a:cubicBezTo>
                  <a:cubicBezTo>
                    <a:pt x="196" y="1"/>
                    <a:pt x="196" y="1"/>
                    <a:pt x="196" y="1"/>
                  </a:cubicBezTo>
                  <a:cubicBezTo>
                    <a:pt x="195" y="2"/>
                    <a:pt x="195" y="2"/>
                    <a:pt x="195" y="2"/>
                  </a:cubicBezTo>
                  <a:cubicBezTo>
                    <a:pt x="193" y="3"/>
                    <a:pt x="193" y="3"/>
                    <a:pt x="193" y="3"/>
                  </a:cubicBezTo>
                  <a:cubicBezTo>
                    <a:pt x="192" y="4"/>
                    <a:pt x="192" y="4"/>
                    <a:pt x="192" y="4"/>
                  </a:cubicBezTo>
                  <a:cubicBezTo>
                    <a:pt x="190" y="4"/>
                    <a:pt x="190" y="4"/>
                    <a:pt x="190" y="4"/>
                  </a:cubicBezTo>
                  <a:cubicBezTo>
                    <a:pt x="189" y="3"/>
                    <a:pt x="189" y="3"/>
                    <a:pt x="189" y="3"/>
                  </a:cubicBezTo>
                  <a:cubicBezTo>
                    <a:pt x="188" y="3"/>
                    <a:pt x="188" y="3"/>
                    <a:pt x="188" y="3"/>
                  </a:cubicBezTo>
                  <a:cubicBezTo>
                    <a:pt x="188" y="3"/>
                    <a:pt x="188" y="3"/>
                    <a:pt x="188" y="3"/>
                  </a:cubicBezTo>
                  <a:cubicBezTo>
                    <a:pt x="188" y="3"/>
                    <a:pt x="188" y="3"/>
                    <a:pt x="188" y="3"/>
                  </a:cubicBezTo>
                  <a:cubicBezTo>
                    <a:pt x="187" y="2"/>
                    <a:pt x="187" y="2"/>
                    <a:pt x="187" y="2"/>
                  </a:cubicBezTo>
                  <a:cubicBezTo>
                    <a:pt x="186" y="3"/>
                    <a:pt x="186" y="3"/>
                    <a:pt x="186" y="3"/>
                  </a:cubicBezTo>
                  <a:cubicBezTo>
                    <a:pt x="186" y="3"/>
                    <a:pt x="186" y="3"/>
                    <a:pt x="186" y="3"/>
                  </a:cubicBezTo>
                  <a:cubicBezTo>
                    <a:pt x="185" y="3"/>
                    <a:pt x="185" y="3"/>
                    <a:pt x="185" y="3"/>
                  </a:cubicBezTo>
                  <a:cubicBezTo>
                    <a:pt x="185" y="3"/>
                    <a:pt x="185" y="3"/>
                    <a:pt x="185" y="3"/>
                  </a:cubicBezTo>
                  <a:cubicBezTo>
                    <a:pt x="185" y="2"/>
                    <a:pt x="185" y="2"/>
                    <a:pt x="185" y="2"/>
                  </a:cubicBezTo>
                  <a:cubicBezTo>
                    <a:pt x="186" y="2"/>
                    <a:pt x="186" y="2"/>
                    <a:pt x="186" y="2"/>
                  </a:cubicBezTo>
                  <a:cubicBezTo>
                    <a:pt x="186" y="2"/>
                    <a:pt x="186" y="2"/>
                    <a:pt x="186" y="2"/>
                  </a:cubicBezTo>
                  <a:cubicBezTo>
                    <a:pt x="185" y="2"/>
                    <a:pt x="185" y="2"/>
                    <a:pt x="185" y="2"/>
                  </a:cubicBezTo>
                  <a:cubicBezTo>
                    <a:pt x="183" y="3"/>
                    <a:pt x="183" y="3"/>
                    <a:pt x="183" y="3"/>
                  </a:cubicBezTo>
                  <a:cubicBezTo>
                    <a:pt x="182" y="3"/>
                    <a:pt x="182" y="3"/>
                    <a:pt x="182" y="3"/>
                  </a:cubicBezTo>
                  <a:cubicBezTo>
                    <a:pt x="181" y="4"/>
                    <a:pt x="181" y="4"/>
                    <a:pt x="181" y="4"/>
                  </a:cubicBezTo>
                  <a:cubicBezTo>
                    <a:pt x="181" y="5"/>
                    <a:pt x="181" y="5"/>
                    <a:pt x="181" y="5"/>
                  </a:cubicBezTo>
                  <a:cubicBezTo>
                    <a:pt x="182" y="5"/>
                    <a:pt x="182" y="5"/>
                    <a:pt x="182" y="5"/>
                  </a:cubicBezTo>
                  <a:cubicBezTo>
                    <a:pt x="182" y="6"/>
                    <a:pt x="182" y="6"/>
                    <a:pt x="182" y="6"/>
                  </a:cubicBezTo>
                  <a:cubicBezTo>
                    <a:pt x="181" y="6"/>
                    <a:pt x="181" y="6"/>
                    <a:pt x="181" y="6"/>
                  </a:cubicBezTo>
                  <a:cubicBezTo>
                    <a:pt x="180" y="6"/>
                    <a:pt x="180" y="6"/>
                    <a:pt x="180" y="6"/>
                  </a:cubicBezTo>
                  <a:cubicBezTo>
                    <a:pt x="179" y="8"/>
                    <a:pt x="179" y="8"/>
                    <a:pt x="179" y="8"/>
                  </a:cubicBezTo>
                  <a:cubicBezTo>
                    <a:pt x="178" y="10"/>
                    <a:pt x="178" y="10"/>
                    <a:pt x="178" y="10"/>
                  </a:cubicBezTo>
                  <a:cubicBezTo>
                    <a:pt x="178" y="10"/>
                    <a:pt x="178" y="10"/>
                    <a:pt x="178" y="10"/>
                  </a:cubicBezTo>
                  <a:cubicBezTo>
                    <a:pt x="178" y="9"/>
                    <a:pt x="178" y="9"/>
                    <a:pt x="178" y="9"/>
                  </a:cubicBezTo>
                  <a:cubicBezTo>
                    <a:pt x="178" y="8"/>
                    <a:pt x="178" y="8"/>
                    <a:pt x="178" y="8"/>
                  </a:cubicBezTo>
                  <a:cubicBezTo>
                    <a:pt x="179" y="6"/>
                    <a:pt x="179" y="6"/>
                    <a:pt x="179" y="6"/>
                  </a:cubicBezTo>
                  <a:cubicBezTo>
                    <a:pt x="179" y="6"/>
                    <a:pt x="179" y="6"/>
                    <a:pt x="179" y="6"/>
                  </a:cubicBezTo>
                  <a:cubicBezTo>
                    <a:pt x="179" y="6"/>
                    <a:pt x="179" y="6"/>
                    <a:pt x="179" y="6"/>
                  </a:cubicBezTo>
                  <a:cubicBezTo>
                    <a:pt x="177" y="7"/>
                    <a:pt x="177" y="7"/>
                    <a:pt x="177" y="7"/>
                  </a:cubicBezTo>
                  <a:cubicBezTo>
                    <a:pt x="176" y="7"/>
                    <a:pt x="176" y="7"/>
                    <a:pt x="176" y="7"/>
                  </a:cubicBezTo>
                  <a:cubicBezTo>
                    <a:pt x="175" y="6"/>
                    <a:pt x="175" y="6"/>
                    <a:pt x="175" y="6"/>
                  </a:cubicBezTo>
                  <a:cubicBezTo>
                    <a:pt x="174" y="5"/>
                    <a:pt x="174" y="5"/>
                    <a:pt x="174" y="5"/>
                  </a:cubicBezTo>
                  <a:cubicBezTo>
                    <a:pt x="173" y="5"/>
                    <a:pt x="173" y="5"/>
                    <a:pt x="173" y="5"/>
                  </a:cubicBezTo>
                  <a:cubicBezTo>
                    <a:pt x="173" y="5"/>
                    <a:pt x="173" y="5"/>
                    <a:pt x="173" y="5"/>
                  </a:cubicBezTo>
                  <a:cubicBezTo>
                    <a:pt x="173" y="6"/>
                    <a:pt x="173" y="6"/>
                    <a:pt x="173" y="6"/>
                  </a:cubicBezTo>
                  <a:cubicBezTo>
                    <a:pt x="174" y="6"/>
                    <a:pt x="174" y="6"/>
                    <a:pt x="174" y="6"/>
                  </a:cubicBezTo>
                  <a:cubicBezTo>
                    <a:pt x="175" y="7"/>
                    <a:pt x="175" y="7"/>
                    <a:pt x="175" y="7"/>
                  </a:cubicBezTo>
                  <a:cubicBezTo>
                    <a:pt x="174" y="7"/>
                    <a:pt x="174" y="7"/>
                    <a:pt x="174" y="7"/>
                  </a:cubicBezTo>
                  <a:cubicBezTo>
                    <a:pt x="173" y="7"/>
                    <a:pt x="173" y="7"/>
                    <a:pt x="173" y="7"/>
                  </a:cubicBezTo>
                  <a:cubicBezTo>
                    <a:pt x="172" y="6"/>
                    <a:pt x="172" y="6"/>
                    <a:pt x="172" y="6"/>
                  </a:cubicBezTo>
                  <a:cubicBezTo>
                    <a:pt x="170" y="7"/>
                    <a:pt x="170" y="7"/>
                    <a:pt x="170" y="7"/>
                  </a:cubicBezTo>
                  <a:cubicBezTo>
                    <a:pt x="167" y="9"/>
                    <a:pt x="167" y="9"/>
                    <a:pt x="167" y="9"/>
                  </a:cubicBezTo>
                  <a:cubicBezTo>
                    <a:pt x="165" y="10"/>
                    <a:pt x="165" y="10"/>
                    <a:pt x="165" y="10"/>
                  </a:cubicBezTo>
                  <a:cubicBezTo>
                    <a:pt x="163" y="11"/>
                    <a:pt x="163" y="11"/>
                    <a:pt x="163" y="11"/>
                  </a:cubicBezTo>
                  <a:cubicBezTo>
                    <a:pt x="161" y="13"/>
                    <a:pt x="161" y="13"/>
                    <a:pt x="161" y="13"/>
                  </a:cubicBezTo>
                  <a:cubicBezTo>
                    <a:pt x="159" y="14"/>
                    <a:pt x="159" y="14"/>
                    <a:pt x="159" y="14"/>
                  </a:cubicBezTo>
                  <a:cubicBezTo>
                    <a:pt x="158" y="15"/>
                    <a:pt x="158" y="15"/>
                    <a:pt x="158" y="15"/>
                  </a:cubicBezTo>
                  <a:cubicBezTo>
                    <a:pt x="157" y="15"/>
                    <a:pt x="157" y="15"/>
                    <a:pt x="157" y="15"/>
                  </a:cubicBezTo>
                  <a:cubicBezTo>
                    <a:pt x="156" y="16"/>
                    <a:pt x="156" y="16"/>
                    <a:pt x="156" y="16"/>
                  </a:cubicBezTo>
                  <a:cubicBezTo>
                    <a:pt x="155" y="16"/>
                    <a:pt x="155" y="16"/>
                    <a:pt x="155" y="16"/>
                  </a:cubicBezTo>
                  <a:cubicBezTo>
                    <a:pt x="153" y="17"/>
                    <a:pt x="153" y="17"/>
                    <a:pt x="153" y="17"/>
                  </a:cubicBezTo>
                  <a:cubicBezTo>
                    <a:pt x="152" y="17"/>
                    <a:pt x="152" y="17"/>
                    <a:pt x="152" y="17"/>
                  </a:cubicBezTo>
                  <a:cubicBezTo>
                    <a:pt x="151" y="16"/>
                    <a:pt x="151" y="16"/>
                    <a:pt x="151" y="16"/>
                  </a:cubicBezTo>
                  <a:cubicBezTo>
                    <a:pt x="150" y="16"/>
                    <a:pt x="150" y="16"/>
                    <a:pt x="150" y="16"/>
                  </a:cubicBezTo>
                  <a:cubicBezTo>
                    <a:pt x="149" y="15"/>
                    <a:pt x="149" y="15"/>
                    <a:pt x="149" y="15"/>
                  </a:cubicBezTo>
                  <a:cubicBezTo>
                    <a:pt x="148" y="15"/>
                    <a:pt x="148" y="15"/>
                    <a:pt x="148" y="15"/>
                  </a:cubicBezTo>
                  <a:cubicBezTo>
                    <a:pt x="146" y="14"/>
                    <a:pt x="146" y="14"/>
                    <a:pt x="146" y="14"/>
                  </a:cubicBezTo>
                  <a:cubicBezTo>
                    <a:pt x="146" y="15"/>
                    <a:pt x="146" y="15"/>
                    <a:pt x="146" y="15"/>
                  </a:cubicBezTo>
                  <a:cubicBezTo>
                    <a:pt x="145" y="15"/>
                    <a:pt x="145" y="15"/>
                    <a:pt x="145" y="15"/>
                  </a:cubicBezTo>
                  <a:cubicBezTo>
                    <a:pt x="143" y="17"/>
                    <a:pt x="143" y="17"/>
                    <a:pt x="143" y="17"/>
                  </a:cubicBezTo>
                  <a:cubicBezTo>
                    <a:pt x="143" y="18"/>
                    <a:pt x="143" y="18"/>
                    <a:pt x="143" y="18"/>
                  </a:cubicBezTo>
                  <a:cubicBezTo>
                    <a:pt x="142" y="19"/>
                    <a:pt x="142" y="19"/>
                    <a:pt x="142" y="19"/>
                  </a:cubicBezTo>
                  <a:cubicBezTo>
                    <a:pt x="141" y="20"/>
                    <a:pt x="141" y="20"/>
                    <a:pt x="141" y="20"/>
                  </a:cubicBezTo>
                  <a:cubicBezTo>
                    <a:pt x="141" y="20"/>
                    <a:pt x="141" y="20"/>
                    <a:pt x="141" y="20"/>
                  </a:cubicBezTo>
                  <a:cubicBezTo>
                    <a:pt x="140" y="19"/>
                    <a:pt x="140" y="19"/>
                    <a:pt x="140" y="19"/>
                  </a:cubicBezTo>
                  <a:cubicBezTo>
                    <a:pt x="140" y="20"/>
                    <a:pt x="140" y="20"/>
                    <a:pt x="140" y="20"/>
                  </a:cubicBezTo>
                  <a:cubicBezTo>
                    <a:pt x="140" y="21"/>
                    <a:pt x="140" y="21"/>
                    <a:pt x="140" y="21"/>
                  </a:cubicBezTo>
                  <a:cubicBezTo>
                    <a:pt x="142" y="25"/>
                    <a:pt x="142" y="25"/>
                    <a:pt x="142" y="25"/>
                  </a:cubicBezTo>
                  <a:cubicBezTo>
                    <a:pt x="143" y="27"/>
                    <a:pt x="143" y="27"/>
                    <a:pt x="143" y="27"/>
                  </a:cubicBezTo>
                  <a:cubicBezTo>
                    <a:pt x="143" y="30"/>
                    <a:pt x="143" y="30"/>
                    <a:pt x="143" y="30"/>
                  </a:cubicBezTo>
                  <a:cubicBezTo>
                    <a:pt x="143" y="32"/>
                    <a:pt x="143" y="32"/>
                    <a:pt x="143" y="32"/>
                  </a:cubicBezTo>
                  <a:cubicBezTo>
                    <a:pt x="142" y="34"/>
                    <a:pt x="142" y="34"/>
                    <a:pt x="142" y="34"/>
                  </a:cubicBezTo>
                  <a:cubicBezTo>
                    <a:pt x="141" y="35"/>
                    <a:pt x="141" y="35"/>
                    <a:pt x="141" y="35"/>
                  </a:cubicBezTo>
                  <a:cubicBezTo>
                    <a:pt x="141" y="35"/>
                    <a:pt x="141" y="35"/>
                    <a:pt x="141" y="35"/>
                  </a:cubicBezTo>
                  <a:cubicBezTo>
                    <a:pt x="143" y="37"/>
                    <a:pt x="143" y="37"/>
                    <a:pt x="143" y="37"/>
                  </a:cubicBezTo>
                  <a:cubicBezTo>
                    <a:pt x="144" y="37"/>
                    <a:pt x="144" y="37"/>
                    <a:pt x="144" y="37"/>
                  </a:cubicBezTo>
                  <a:cubicBezTo>
                    <a:pt x="144" y="37"/>
                    <a:pt x="144" y="37"/>
                    <a:pt x="144" y="37"/>
                  </a:cubicBezTo>
                  <a:cubicBezTo>
                    <a:pt x="144" y="37"/>
                    <a:pt x="144" y="37"/>
                    <a:pt x="144" y="37"/>
                  </a:cubicBezTo>
                  <a:cubicBezTo>
                    <a:pt x="145" y="37"/>
                    <a:pt x="145" y="37"/>
                    <a:pt x="145" y="37"/>
                  </a:cubicBezTo>
                  <a:cubicBezTo>
                    <a:pt x="145" y="37"/>
                    <a:pt x="145" y="37"/>
                    <a:pt x="145" y="37"/>
                  </a:cubicBezTo>
                  <a:cubicBezTo>
                    <a:pt x="145" y="37"/>
                    <a:pt x="145" y="37"/>
                    <a:pt x="145" y="37"/>
                  </a:cubicBezTo>
                  <a:cubicBezTo>
                    <a:pt x="145" y="38"/>
                    <a:pt x="145" y="38"/>
                    <a:pt x="145" y="38"/>
                  </a:cubicBezTo>
                  <a:cubicBezTo>
                    <a:pt x="147" y="39"/>
                    <a:pt x="147" y="39"/>
                    <a:pt x="147" y="39"/>
                  </a:cubicBezTo>
                  <a:cubicBezTo>
                    <a:pt x="146" y="39"/>
                    <a:pt x="146" y="39"/>
                    <a:pt x="146" y="39"/>
                  </a:cubicBezTo>
                  <a:cubicBezTo>
                    <a:pt x="145" y="39"/>
                    <a:pt x="145" y="39"/>
                    <a:pt x="145" y="39"/>
                  </a:cubicBezTo>
                  <a:cubicBezTo>
                    <a:pt x="145" y="40"/>
                    <a:pt x="145" y="40"/>
                    <a:pt x="145" y="40"/>
                  </a:cubicBezTo>
                  <a:cubicBezTo>
                    <a:pt x="145" y="42"/>
                    <a:pt x="145" y="42"/>
                    <a:pt x="145" y="42"/>
                  </a:cubicBezTo>
                  <a:cubicBezTo>
                    <a:pt x="145" y="43"/>
                    <a:pt x="145" y="43"/>
                    <a:pt x="145" y="43"/>
                  </a:cubicBezTo>
                  <a:cubicBezTo>
                    <a:pt x="146" y="43"/>
                    <a:pt x="146" y="43"/>
                    <a:pt x="146" y="43"/>
                  </a:cubicBezTo>
                  <a:cubicBezTo>
                    <a:pt x="146" y="43"/>
                    <a:pt x="146" y="43"/>
                    <a:pt x="146" y="43"/>
                  </a:cubicBezTo>
                  <a:cubicBezTo>
                    <a:pt x="147" y="42"/>
                    <a:pt x="147" y="42"/>
                    <a:pt x="147" y="42"/>
                  </a:cubicBezTo>
                  <a:cubicBezTo>
                    <a:pt x="148" y="43"/>
                    <a:pt x="148" y="43"/>
                    <a:pt x="148" y="43"/>
                  </a:cubicBezTo>
                  <a:cubicBezTo>
                    <a:pt x="148" y="43"/>
                    <a:pt x="148" y="43"/>
                    <a:pt x="148" y="43"/>
                  </a:cubicBezTo>
                  <a:cubicBezTo>
                    <a:pt x="149" y="43"/>
                    <a:pt x="149" y="43"/>
                    <a:pt x="149" y="43"/>
                  </a:cubicBezTo>
                  <a:cubicBezTo>
                    <a:pt x="151" y="43"/>
                    <a:pt x="151" y="43"/>
                    <a:pt x="151" y="43"/>
                  </a:cubicBezTo>
                  <a:cubicBezTo>
                    <a:pt x="152" y="44"/>
                    <a:pt x="152" y="44"/>
                    <a:pt x="152" y="44"/>
                  </a:cubicBezTo>
                  <a:cubicBezTo>
                    <a:pt x="151" y="44"/>
                    <a:pt x="151" y="44"/>
                    <a:pt x="151" y="44"/>
                  </a:cubicBezTo>
                  <a:cubicBezTo>
                    <a:pt x="151" y="45"/>
                    <a:pt x="151" y="45"/>
                    <a:pt x="151" y="45"/>
                  </a:cubicBezTo>
                  <a:cubicBezTo>
                    <a:pt x="151" y="46"/>
                    <a:pt x="151" y="46"/>
                    <a:pt x="151" y="46"/>
                  </a:cubicBezTo>
                  <a:cubicBezTo>
                    <a:pt x="149" y="46"/>
                    <a:pt x="149" y="46"/>
                    <a:pt x="149" y="46"/>
                  </a:cubicBezTo>
                  <a:cubicBezTo>
                    <a:pt x="149" y="46"/>
                    <a:pt x="149" y="46"/>
                    <a:pt x="149" y="46"/>
                  </a:cubicBezTo>
                  <a:cubicBezTo>
                    <a:pt x="149" y="45"/>
                    <a:pt x="149" y="45"/>
                    <a:pt x="149" y="45"/>
                  </a:cubicBezTo>
                  <a:cubicBezTo>
                    <a:pt x="148" y="46"/>
                    <a:pt x="148" y="46"/>
                    <a:pt x="148" y="46"/>
                  </a:cubicBezTo>
                  <a:cubicBezTo>
                    <a:pt x="147" y="45"/>
                    <a:pt x="147" y="45"/>
                    <a:pt x="147" y="45"/>
                  </a:cubicBezTo>
                  <a:cubicBezTo>
                    <a:pt x="146" y="45"/>
                    <a:pt x="146" y="45"/>
                    <a:pt x="146" y="45"/>
                  </a:cubicBezTo>
                  <a:cubicBezTo>
                    <a:pt x="146" y="44"/>
                    <a:pt x="146" y="44"/>
                    <a:pt x="146" y="44"/>
                  </a:cubicBezTo>
                  <a:cubicBezTo>
                    <a:pt x="145" y="44"/>
                    <a:pt x="145" y="44"/>
                    <a:pt x="145" y="44"/>
                  </a:cubicBezTo>
                  <a:cubicBezTo>
                    <a:pt x="145" y="44"/>
                    <a:pt x="145" y="44"/>
                    <a:pt x="145" y="44"/>
                  </a:cubicBezTo>
                  <a:cubicBezTo>
                    <a:pt x="144" y="43"/>
                    <a:pt x="144" y="43"/>
                    <a:pt x="144" y="43"/>
                  </a:cubicBezTo>
                  <a:cubicBezTo>
                    <a:pt x="144" y="42"/>
                    <a:pt x="144" y="42"/>
                    <a:pt x="144" y="42"/>
                  </a:cubicBezTo>
                  <a:cubicBezTo>
                    <a:pt x="145" y="39"/>
                    <a:pt x="145" y="39"/>
                    <a:pt x="145" y="39"/>
                  </a:cubicBezTo>
                  <a:cubicBezTo>
                    <a:pt x="145" y="39"/>
                    <a:pt x="145" y="39"/>
                    <a:pt x="145" y="39"/>
                  </a:cubicBezTo>
                  <a:cubicBezTo>
                    <a:pt x="144" y="39"/>
                    <a:pt x="144" y="39"/>
                    <a:pt x="144" y="39"/>
                  </a:cubicBezTo>
                  <a:cubicBezTo>
                    <a:pt x="144" y="39"/>
                    <a:pt x="144" y="39"/>
                    <a:pt x="144" y="39"/>
                  </a:cubicBezTo>
                  <a:cubicBezTo>
                    <a:pt x="143" y="42"/>
                    <a:pt x="143" y="42"/>
                    <a:pt x="143" y="42"/>
                  </a:cubicBezTo>
                  <a:cubicBezTo>
                    <a:pt x="143" y="43"/>
                    <a:pt x="143" y="43"/>
                    <a:pt x="143" y="43"/>
                  </a:cubicBezTo>
                  <a:cubicBezTo>
                    <a:pt x="142" y="44"/>
                    <a:pt x="142" y="44"/>
                    <a:pt x="142" y="44"/>
                  </a:cubicBezTo>
                  <a:cubicBezTo>
                    <a:pt x="142" y="45"/>
                    <a:pt x="142" y="45"/>
                    <a:pt x="142" y="45"/>
                  </a:cubicBezTo>
                  <a:cubicBezTo>
                    <a:pt x="143" y="44"/>
                    <a:pt x="143" y="44"/>
                    <a:pt x="143" y="44"/>
                  </a:cubicBezTo>
                  <a:cubicBezTo>
                    <a:pt x="143" y="44"/>
                    <a:pt x="143" y="44"/>
                    <a:pt x="143" y="44"/>
                  </a:cubicBezTo>
                  <a:cubicBezTo>
                    <a:pt x="144" y="44"/>
                    <a:pt x="144" y="44"/>
                    <a:pt x="144" y="44"/>
                  </a:cubicBezTo>
                  <a:cubicBezTo>
                    <a:pt x="145" y="44"/>
                    <a:pt x="145" y="44"/>
                    <a:pt x="145" y="44"/>
                  </a:cubicBezTo>
                  <a:cubicBezTo>
                    <a:pt x="145" y="45"/>
                    <a:pt x="145" y="45"/>
                    <a:pt x="145" y="45"/>
                  </a:cubicBezTo>
                  <a:cubicBezTo>
                    <a:pt x="145" y="46"/>
                    <a:pt x="145" y="46"/>
                    <a:pt x="145" y="46"/>
                  </a:cubicBezTo>
                  <a:cubicBezTo>
                    <a:pt x="144" y="47"/>
                    <a:pt x="144" y="47"/>
                    <a:pt x="144" y="47"/>
                  </a:cubicBezTo>
                  <a:cubicBezTo>
                    <a:pt x="143" y="48"/>
                    <a:pt x="143" y="48"/>
                    <a:pt x="143" y="48"/>
                  </a:cubicBezTo>
                  <a:cubicBezTo>
                    <a:pt x="144" y="46"/>
                    <a:pt x="144" y="46"/>
                    <a:pt x="144" y="46"/>
                  </a:cubicBezTo>
                  <a:cubicBezTo>
                    <a:pt x="144" y="46"/>
                    <a:pt x="144" y="46"/>
                    <a:pt x="144" y="46"/>
                  </a:cubicBezTo>
                  <a:cubicBezTo>
                    <a:pt x="144" y="46"/>
                    <a:pt x="144" y="46"/>
                    <a:pt x="144" y="46"/>
                  </a:cubicBezTo>
                  <a:cubicBezTo>
                    <a:pt x="143" y="45"/>
                    <a:pt x="143" y="45"/>
                    <a:pt x="143" y="45"/>
                  </a:cubicBezTo>
                  <a:cubicBezTo>
                    <a:pt x="143" y="46"/>
                    <a:pt x="143" y="46"/>
                    <a:pt x="143" y="46"/>
                  </a:cubicBezTo>
                  <a:cubicBezTo>
                    <a:pt x="141" y="47"/>
                    <a:pt x="141" y="47"/>
                    <a:pt x="141" y="47"/>
                  </a:cubicBezTo>
                  <a:cubicBezTo>
                    <a:pt x="141" y="48"/>
                    <a:pt x="141" y="48"/>
                    <a:pt x="141" y="48"/>
                  </a:cubicBezTo>
                  <a:cubicBezTo>
                    <a:pt x="141" y="48"/>
                    <a:pt x="141" y="48"/>
                    <a:pt x="141" y="48"/>
                  </a:cubicBezTo>
                  <a:cubicBezTo>
                    <a:pt x="140" y="48"/>
                    <a:pt x="140" y="48"/>
                    <a:pt x="140" y="48"/>
                  </a:cubicBezTo>
                  <a:cubicBezTo>
                    <a:pt x="140" y="47"/>
                    <a:pt x="140" y="47"/>
                    <a:pt x="140" y="47"/>
                  </a:cubicBezTo>
                  <a:cubicBezTo>
                    <a:pt x="139" y="47"/>
                    <a:pt x="139" y="47"/>
                    <a:pt x="139" y="47"/>
                  </a:cubicBezTo>
                  <a:cubicBezTo>
                    <a:pt x="138" y="47"/>
                    <a:pt x="138" y="47"/>
                    <a:pt x="138" y="47"/>
                  </a:cubicBezTo>
                  <a:cubicBezTo>
                    <a:pt x="137" y="47"/>
                    <a:pt x="137" y="47"/>
                    <a:pt x="137" y="47"/>
                  </a:cubicBezTo>
                  <a:cubicBezTo>
                    <a:pt x="137" y="46"/>
                    <a:pt x="137" y="46"/>
                    <a:pt x="137" y="46"/>
                  </a:cubicBezTo>
                  <a:cubicBezTo>
                    <a:pt x="137" y="46"/>
                    <a:pt x="137" y="46"/>
                    <a:pt x="137" y="46"/>
                  </a:cubicBezTo>
                  <a:cubicBezTo>
                    <a:pt x="136" y="46"/>
                    <a:pt x="136" y="46"/>
                    <a:pt x="136" y="46"/>
                  </a:cubicBezTo>
                  <a:cubicBezTo>
                    <a:pt x="136" y="46"/>
                    <a:pt x="136" y="46"/>
                    <a:pt x="136" y="46"/>
                  </a:cubicBezTo>
                  <a:cubicBezTo>
                    <a:pt x="135" y="46"/>
                    <a:pt x="135" y="46"/>
                    <a:pt x="135" y="46"/>
                  </a:cubicBezTo>
                  <a:cubicBezTo>
                    <a:pt x="135" y="45"/>
                    <a:pt x="135" y="45"/>
                    <a:pt x="135" y="45"/>
                  </a:cubicBezTo>
                  <a:cubicBezTo>
                    <a:pt x="134" y="46"/>
                    <a:pt x="134" y="46"/>
                    <a:pt x="134" y="46"/>
                  </a:cubicBezTo>
                  <a:cubicBezTo>
                    <a:pt x="134" y="45"/>
                    <a:pt x="134" y="45"/>
                    <a:pt x="134" y="45"/>
                  </a:cubicBezTo>
                  <a:cubicBezTo>
                    <a:pt x="134" y="45"/>
                    <a:pt x="134" y="45"/>
                    <a:pt x="134" y="45"/>
                  </a:cubicBezTo>
                  <a:cubicBezTo>
                    <a:pt x="133" y="44"/>
                    <a:pt x="133" y="44"/>
                    <a:pt x="133" y="44"/>
                  </a:cubicBezTo>
                  <a:cubicBezTo>
                    <a:pt x="133" y="43"/>
                    <a:pt x="133" y="43"/>
                    <a:pt x="133" y="43"/>
                  </a:cubicBezTo>
                  <a:cubicBezTo>
                    <a:pt x="134" y="43"/>
                    <a:pt x="134" y="43"/>
                    <a:pt x="134" y="43"/>
                  </a:cubicBezTo>
                  <a:cubicBezTo>
                    <a:pt x="135" y="42"/>
                    <a:pt x="135" y="42"/>
                    <a:pt x="135" y="42"/>
                  </a:cubicBezTo>
                  <a:cubicBezTo>
                    <a:pt x="136" y="42"/>
                    <a:pt x="136" y="42"/>
                    <a:pt x="136" y="42"/>
                  </a:cubicBezTo>
                  <a:cubicBezTo>
                    <a:pt x="136" y="41"/>
                    <a:pt x="136" y="41"/>
                    <a:pt x="136" y="41"/>
                  </a:cubicBezTo>
                  <a:cubicBezTo>
                    <a:pt x="136" y="41"/>
                    <a:pt x="136" y="41"/>
                    <a:pt x="136" y="41"/>
                  </a:cubicBezTo>
                  <a:cubicBezTo>
                    <a:pt x="135" y="40"/>
                    <a:pt x="135" y="40"/>
                    <a:pt x="135" y="40"/>
                  </a:cubicBezTo>
                  <a:cubicBezTo>
                    <a:pt x="134" y="39"/>
                    <a:pt x="134" y="39"/>
                    <a:pt x="134" y="39"/>
                  </a:cubicBezTo>
                  <a:cubicBezTo>
                    <a:pt x="133" y="39"/>
                    <a:pt x="133" y="39"/>
                    <a:pt x="133" y="39"/>
                  </a:cubicBezTo>
                  <a:cubicBezTo>
                    <a:pt x="132" y="40"/>
                    <a:pt x="132" y="40"/>
                    <a:pt x="132" y="40"/>
                  </a:cubicBezTo>
                  <a:cubicBezTo>
                    <a:pt x="131" y="40"/>
                    <a:pt x="131" y="40"/>
                    <a:pt x="131" y="40"/>
                  </a:cubicBezTo>
                  <a:cubicBezTo>
                    <a:pt x="131" y="40"/>
                    <a:pt x="131" y="40"/>
                    <a:pt x="131" y="40"/>
                  </a:cubicBezTo>
                  <a:cubicBezTo>
                    <a:pt x="130" y="40"/>
                    <a:pt x="130" y="40"/>
                    <a:pt x="130" y="40"/>
                  </a:cubicBezTo>
                  <a:cubicBezTo>
                    <a:pt x="127" y="41"/>
                    <a:pt x="127" y="41"/>
                    <a:pt x="127" y="41"/>
                  </a:cubicBezTo>
                  <a:cubicBezTo>
                    <a:pt x="127" y="41"/>
                    <a:pt x="127" y="41"/>
                    <a:pt x="127" y="41"/>
                  </a:cubicBezTo>
                  <a:cubicBezTo>
                    <a:pt x="127" y="42"/>
                    <a:pt x="127" y="42"/>
                    <a:pt x="127" y="42"/>
                  </a:cubicBezTo>
                  <a:cubicBezTo>
                    <a:pt x="128" y="42"/>
                    <a:pt x="128" y="42"/>
                    <a:pt x="128" y="42"/>
                  </a:cubicBezTo>
                  <a:cubicBezTo>
                    <a:pt x="128" y="43"/>
                    <a:pt x="128" y="43"/>
                    <a:pt x="128" y="43"/>
                  </a:cubicBezTo>
                  <a:cubicBezTo>
                    <a:pt x="127" y="42"/>
                    <a:pt x="127" y="42"/>
                    <a:pt x="127" y="42"/>
                  </a:cubicBezTo>
                  <a:cubicBezTo>
                    <a:pt x="127" y="42"/>
                    <a:pt x="127" y="42"/>
                    <a:pt x="127" y="42"/>
                  </a:cubicBezTo>
                  <a:cubicBezTo>
                    <a:pt x="126" y="42"/>
                    <a:pt x="126" y="42"/>
                    <a:pt x="126" y="42"/>
                  </a:cubicBezTo>
                  <a:cubicBezTo>
                    <a:pt x="125" y="42"/>
                    <a:pt x="125" y="42"/>
                    <a:pt x="125" y="42"/>
                  </a:cubicBezTo>
                  <a:cubicBezTo>
                    <a:pt x="124" y="42"/>
                    <a:pt x="124" y="42"/>
                    <a:pt x="124" y="42"/>
                  </a:cubicBezTo>
                  <a:cubicBezTo>
                    <a:pt x="122" y="42"/>
                    <a:pt x="122" y="42"/>
                    <a:pt x="122" y="42"/>
                  </a:cubicBezTo>
                  <a:cubicBezTo>
                    <a:pt x="122" y="42"/>
                    <a:pt x="122" y="42"/>
                    <a:pt x="122" y="42"/>
                  </a:cubicBezTo>
                  <a:cubicBezTo>
                    <a:pt x="122" y="43"/>
                    <a:pt x="122" y="43"/>
                    <a:pt x="122" y="43"/>
                  </a:cubicBezTo>
                  <a:cubicBezTo>
                    <a:pt x="121" y="43"/>
                    <a:pt x="121" y="43"/>
                    <a:pt x="121" y="43"/>
                  </a:cubicBezTo>
                  <a:cubicBezTo>
                    <a:pt x="120" y="42"/>
                    <a:pt x="120" y="42"/>
                    <a:pt x="120" y="42"/>
                  </a:cubicBezTo>
                  <a:cubicBezTo>
                    <a:pt x="120" y="42"/>
                    <a:pt x="120" y="42"/>
                    <a:pt x="120" y="42"/>
                  </a:cubicBezTo>
                  <a:cubicBezTo>
                    <a:pt x="119" y="43"/>
                    <a:pt x="119" y="43"/>
                    <a:pt x="119" y="43"/>
                  </a:cubicBezTo>
                  <a:cubicBezTo>
                    <a:pt x="119" y="44"/>
                    <a:pt x="119" y="44"/>
                    <a:pt x="119" y="44"/>
                  </a:cubicBezTo>
                  <a:cubicBezTo>
                    <a:pt x="118" y="44"/>
                    <a:pt x="118" y="44"/>
                    <a:pt x="118" y="44"/>
                  </a:cubicBezTo>
                  <a:cubicBezTo>
                    <a:pt x="117" y="44"/>
                    <a:pt x="117" y="44"/>
                    <a:pt x="117" y="44"/>
                  </a:cubicBezTo>
                  <a:cubicBezTo>
                    <a:pt x="116" y="45"/>
                    <a:pt x="116" y="45"/>
                    <a:pt x="116" y="45"/>
                  </a:cubicBezTo>
                  <a:cubicBezTo>
                    <a:pt x="115" y="45"/>
                    <a:pt x="115" y="45"/>
                    <a:pt x="115" y="45"/>
                  </a:cubicBezTo>
                  <a:cubicBezTo>
                    <a:pt x="115" y="45"/>
                    <a:pt x="115" y="45"/>
                    <a:pt x="115" y="45"/>
                  </a:cubicBezTo>
                  <a:cubicBezTo>
                    <a:pt x="116" y="44"/>
                    <a:pt x="116" y="44"/>
                    <a:pt x="116" y="44"/>
                  </a:cubicBezTo>
                  <a:cubicBezTo>
                    <a:pt x="115" y="44"/>
                    <a:pt x="115" y="44"/>
                    <a:pt x="115" y="44"/>
                  </a:cubicBezTo>
                  <a:cubicBezTo>
                    <a:pt x="114" y="45"/>
                    <a:pt x="114" y="45"/>
                    <a:pt x="114" y="45"/>
                  </a:cubicBezTo>
                  <a:cubicBezTo>
                    <a:pt x="114" y="46"/>
                    <a:pt x="114" y="46"/>
                    <a:pt x="114" y="46"/>
                  </a:cubicBezTo>
                  <a:cubicBezTo>
                    <a:pt x="115" y="47"/>
                    <a:pt x="115" y="47"/>
                    <a:pt x="115" y="47"/>
                  </a:cubicBezTo>
                  <a:cubicBezTo>
                    <a:pt x="116" y="49"/>
                    <a:pt x="116" y="49"/>
                    <a:pt x="116" y="49"/>
                  </a:cubicBezTo>
                  <a:cubicBezTo>
                    <a:pt x="118" y="49"/>
                    <a:pt x="118" y="49"/>
                    <a:pt x="118" y="49"/>
                  </a:cubicBezTo>
                  <a:cubicBezTo>
                    <a:pt x="119" y="50"/>
                    <a:pt x="119" y="50"/>
                    <a:pt x="119" y="50"/>
                  </a:cubicBezTo>
                  <a:cubicBezTo>
                    <a:pt x="120" y="51"/>
                    <a:pt x="120" y="51"/>
                    <a:pt x="120" y="51"/>
                  </a:cubicBezTo>
                  <a:cubicBezTo>
                    <a:pt x="120" y="52"/>
                    <a:pt x="120" y="52"/>
                    <a:pt x="120" y="52"/>
                  </a:cubicBezTo>
                  <a:cubicBezTo>
                    <a:pt x="121" y="52"/>
                    <a:pt x="121" y="52"/>
                    <a:pt x="121" y="52"/>
                  </a:cubicBezTo>
                  <a:cubicBezTo>
                    <a:pt x="122" y="52"/>
                    <a:pt x="122" y="52"/>
                    <a:pt x="122" y="52"/>
                  </a:cubicBezTo>
                  <a:cubicBezTo>
                    <a:pt x="122" y="52"/>
                    <a:pt x="122" y="52"/>
                    <a:pt x="122" y="52"/>
                  </a:cubicBezTo>
                  <a:cubicBezTo>
                    <a:pt x="120" y="52"/>
                    <a:pt x="120" y="52"/>
                    <a:pt x="120" y="52"/>
                  </a:cubicBezTo>
                  <a:cubicBezTo>
                    <a:pt x="120" y="52"/>
                    <a:pt x="120" y="52"/>
                    <a:pt x="120" y="52"/>
                  </a:cubicBezTo>
                  <a:cubicBezTo>
                    <a:pt x="119" y="51"/>
                    <a:pt x="119" y="51"/>
                    <a:pt x="119" y="51"/>
                  </a:cubicBezTo>
                  <a:cubicBezTo>
                    <a:pt x="118" y="51"/>
                    <a:pt x="118" y="51"/>
                    <a:pt x="118" y="51"/>
                  </a:cubicBezTo>
                  <a:cubicBezTo>
                    <a:pt x="118" y="51"/>
                    <a:pt x="118" y="51"/>
                    <a:pt x="118" y="51"/>
                  </a:cubicBezTo>
                  <a:cubicBezTo>
                    <a:pt x="117" y="52"/>
                    <a:pt x="117" y="52"/>
                    <a:pt x="117" y="52"/>
                  </a:cubicBezTo>
                  <a:cubicBezTo>
                    <a:pt x="116" y="52"/>
                    <a:pt x="116" y="52"/>
                    <a:pt x="116" y="52"/>
                  </a:cubicBezTo>
                  <a:cubicBezTo>
                    <a:pt x="116" y="51"/>
                    <a:pt x="116" y="51"/>
                    <a:pt x="116" y="51"/>
                  </a:cubicBezTo>
                  <a:cubicBezTo>
                    <a:pt x="116" y="50"/>
                    <a:pt x="116" y="50"/>
                    <a:pt x="116" y="50"/>
                  </a:cubicBezTo>
                  <a:cubicBezTo>
                    <a:pt x="116" y="50"/>
                    <a:pt x="116" y="50"/>
                    <a:pt x="116" y="50"/>
                  </a:cubicBezTo>
                  <a:cubicBezTo>
                    <a:pt x="116" y="50"/>
                    <a:pt x="116" y="50"/>
                    <a:pt x="116" y="50"/>
                  </a:cubicBezTo>
                  <a:cubicBezTo>
                    <a:pt x="115" y="51"/>
                    <a:pt x="115" y="51"/>
                    <a:pt x="115" y="51"/>
                  </a:cubicBezTo>
                  <a:cubicBezTo>
                    <a:pt x="115" y="52"/>
                    <a:pt x="115" y="52"/>
                    <a:pt x="115" y="52"/>
                  </a:cubicBezTo>
                  <a:cubicBezTo>
                    <a:pt x="116" y="53"/>
                    <a:pt x="116" y="53"/>
                    <a:pt x="116" y="53"/>
                  </a:cubicBezTo>
                  <a:cubicBezTo>
                    <a:pt x="116" y="53"/>
                    <a:pt x="116" y="53"/>
                    <a:pt x="116" y="53"/>
                  </a:cubicBezTo>
                  <a:cubicBezTo>
                    <a:pt x="115" y="54"/>
                    <a:pt x="115" y="54"/>
                    <a:pt x="115" y="54"/>
                  </a:cubicBezTo>
                  <a:cubicBezTo>
                    <a:pt x="114" y="55"/>
                    <a:pt x="114" y="55"/>
                    <a:pt x="114" y="55"/>
                  </a:cubicBezTo>
                  <a:cubicBezTo>
                    <a:pt x="114" y="56"/>
                    <a:pt x="114" y="56"/>
                    <a:pt x="114" y="56"/>
                  </a:cubicBezTo>
                  <a:cubicBezTo>
                    <a:pt x="114" y="57"/>
                    <a:pt x="114" y="57"/>
                    <a:pt x="114" y="57"/>
                  </a:cubicBezTo>
                  <a:cubicBezTo>
                    <a:pt x="115" y="59"/>
                    <a:pt x="115" y="59"/>
                    <a:pt x="115" y="59"/>
                  </a:cubicBezTo>
                  <a:cubicBezTo>
                    <a:pt x="117" y="59"/>
                    <a:pt x="117" y="59"/>
                    <a:pt x="117" y="59"/>
                  </a:cubicBezTo>
                  <a:cubicBezTo>
                    <a:pt x="118" y="60"/>
                    <a:pt x="118" y="60"/>
                    <a:pt x="118" y="60"/>
                  </a:cubicBezTo>
                  <a:cubicBezTo>
                    <a:pt x="118" y="60"/>
                    <a:pt x="118" y="60"/>
                    <a:pt x="118" y="60"/>
                  </a:cubicBezTo>
                  <a:cubicBezTo>
                    <a:pt x="120" y="59"/>
                    <a:pt x="120" y="59"/>
                    <a:pt x="120" y="59"/>
                  </a:cubicBezTo>
                  <a:cubicBezTo>
                    <a:pt x="121" y="59"/>
                    <a:pt x="121" y="59"/>
                    <a:pt x="121" y="59"/>
                  </a:cubicBezTo>
                  <a:cubicBezTo>
                    <a:pt x="122" y="60"/>
                    <a:pt x="122" y="60"/>
                    <a:pt x="122" y="60"/>
                  </a:cubicBezTo>
                  <a:cubicBezTo>
                    <a:pt x="124" y="60"/>
                    <a:pt x="124" y="60"/>
                    <a:pt x="124" y="60"/>
                  </a:cubicBezTo>
                  <a:cubicBezTo>
                    <a:pt x="124" y="60"/>
                    <a:pt x="124" y="60"/>
                    <a:pt x="124" y="60"/>
                  </a:cubicBezTo>
                  <a:cubicBezTo>
                    <a:pt x="125" y="61"/>
                    <a:pt x="125" y="61"/>
                    <a:pt x="125" y="61"/>
                  </a:cubicBezTo>
                  <a:cubicBezTo>
                    <a:pt x="125" y="61"/>
                    <a:pt x="125" y="61"/>
                    <a:pt x="125" y="61"/>
                  </a:cubicBezTo>
                  <a:cubicBezTo>
                    <a:pt x="126" y="61"/>
                    <a:pt x="126" y="61"/>
                    <a:pt x="126" y="61"/>
                  </a:cubicBezTo>
                  <a:cubicBezTo>
                    <a:pt x="126" y="60"/>
                    <a:pt x="126" y="60"/>
                    <a:pt x="126" y="60"/>
                  </a:cubicBezTo>
                  <a:cubicBezTo>
                    <a:pt x="126" y="60"/>
                    <a:pt x="126" y="60"/>
                    <a:pt x="126" y="60"/>
                  </a:cubicBezTo>
                  <a:cubicBezTo>
                    <a:pt x="127" y="60"/>
                    <a:pt x="127" y="60"/>
                    <a:pt x="127" y="60"/>
                  </a:cubicBezTo>
                  <a:cubicBezTo>
                    <a:pt x="127" y="60"/>
                    <a:pt x="127" y="60"/>
                    <a:pt x="127" y="60"/>
                  </a:cubicBezTo>
                  <a:cubicBezTo>
                    <a:pt x="126" y="61"/>
                    <a:pt x="126" y="61"/>
                    <a:pt x="126" y="61"/>
                  </a:cubicBezTo>
                  <a:cubicBezTo>
                    <a:pt x="126" y="62"/>
                    <a:pt x="126" y="62"/>
                    <a:pt x="126" y="62"/>
                  </a:cubicBezTo>
                  <a:cubicBezTo>
                    <a:pt x="126" y="62"/>
                    <a:pt x="126" y="62"/>
                    <a:pt x="126" y="62"/>
                  </a:cubicBezTo>
                  <a:cubicBezTo>
                    <a:pt x="127" y="61"/>
                    <a:pt x="127" y="61"/>
                    <a:pt x="127" y="61"/>
                  </a:cubicBezTo>
                  <a:cubicBezTo>
                    <a:pt x="128" y="61"/>
                    <a:pt x="128" y="61"/>
                    <a:pt x="128" y="61"/>
                  </a:cubicBezTo>
                  <a:cubicBezTo>
                    <a:pt x="129" y="60"/>
                    <a:pt x="129" y="60"/>
                    <a:pt x="129" y="60"/>
                  </a:cubicBezTo>
                  <a:cubicBezTo>
                    <a:pt x="131" y="59"/>
                    <a:pt x="131" y="59"/>
                    <a:pt x="131" y="59"/>
                  </a:cubicBezTo>
                  <a:cubicBezTo>
                    <a:pt x="132" y="59"/>
                    <a:pt x="132" y="59"/>
                    <a:pt x="132" y="59"/>
                  </a:cubicBezTo>
                  <a:cubicBezTo>
                    <a:pt x="133" y="59"/>
                    <a:pt x="133" y="59"/>
                    <a:pt x="133" y="59"/>
                  </a:cubicBezTo>
                  <a:cubicBezTo>
                    <a:pt x="133" y="59"/>
                    <a:pt x="133" y="59"/>
                    <a:pt x="133" y="59"/>
                  </a:cubicBezTo>
                  <a:cubicBezTo>
                    <a:pt x="133" y="59"/>
                    <a:pt x="133" y="59"/>
                    <a:pt x="133" y="59"/>
                  </a:cubicBezTo>
                  <a:cubicBezTo>
                    <a:pt x="134" y="59"/>
                    <a:pt x="134" y="59"/>
                    <a:pt x="134" y="59"/>
                  </a:cubicBezTo>
                  <a:cubicBezTo>
                    <a:pt x="135" y="58"/>
                    <a:pt x="135" y="58"/>
                    <a:pt x="135" y="58"/>
                  </a:cubicBezTo>
                  <a:cubicBezTo>
                    <a:pt x="137" y="58"/>
                    <a:pt x="137" y="58"/>
                    <a:pt x="137" y="58"/>
                  </a:cubicBezTo>
                  <a:cubicBezTo>
                    <a:pt x="137" y="58"/>
                    <a:pt x="137" y="58"/>
                    <a:pt x="137" y="58"/>
                  </a:cubicBezTo>
                  <a:cubicBezTo>
                    <a:pt x="137" y="59"/>
                    <a:pt x="137" y="59"/>
                    <a:pt x="137" y="59"/>
                  </a:cubicBezTo>
                  <a:cubicBezTo>
                    <a:pt x="136" y="59"/>
                    <a:pt x="136" y="59"/>
                    <a:pt x="136" y="59"/>
                  </a:cubicBezTo>
                  <a:cubicBezTo>
                    <a:pt x="136" y="60"/>
                    <a:pt x="136" y="60"/>
                    <a:pt x="136" y="60"/>
                  </a:cubicBezTo>
                  <a:cubicBezTo>
                    <a:pt x="136" y="60"/>
                    <a:pt x="136" y="60"/>
                    <a:pt x="136" y="60"/>
                  </a:cubicBezTo>
                  <a:cubicBezTo>
                    <a:pt x="135" y="61"/>
                    <a:pt x="135" y="61"/>
                    <a:pt x="135" y="61"/>
                  </a:cubicBezTo>
                  <a:cubicBezTo>
                    <a:pt x="134" y="61"/>
                    <a:pt x="134" y="61"/>
                    <a:pt x="134" y="61"/>
                  </a:cubicBezTo>
                  <a:cubicBezTo>
                    <a:pt x="134" y="61"/>
                    <a:pt x="134" y="61"/>
                    <a:pt x="134" y="61"/>
                  </a:cubicBezTo>
                  <a:cubicBezTo>
                    <a:pt x="133" y="61"/>
                    <a:pt x="133" y="61"/>
                    <a:pt x="133" y="61"/>
                  </a:cubicBezTo>
                  <a:cubicBezTo>
                    <a:pt x="132" y="62"/>
                    <a:pt x="132" y="62"/>
                    <a:pt x="132" y="62"/>
                  </a:cubicBezTo>
                  <a:cubicBezTo>
                    <a:pt x="132" y="62"/>
                    <a:pt x="132" y="62"/>
                    <a:pt x="132" y="62"/>
                  </a:cubicBezTo>
                  <a:cubicBezTo>
                    <a:pt x="133" y="62"/>
                    <a:pt x="133" y="62"/>
                    <a:pt x="133" y="62"/>
                  </a:cubicBezTo>
                  <a:cubicBezTo>
                    <a:pt x="133" y="63"/>
                    <a:pt x="133" y="63"/>
                    <a:pt x="133" y="63"/>
                  </a:cubicBezTo>
                  <a:cubicBezTo>
                    <a:pt x="133" y="64"/>
                    <a:pt x="133" y="64"/>
                    <a:pt x="133" y="64"/>
                  </a:cubicBezTo>
                  <a:cubicBezTo>
                    <a:pt x="132" y="65"/>
                    <a:pt x="132" y="65"/>
                    <a:pt x="132" y="65"/>
                  </a:cubicBezTo>
                  <a:cubicBezTo>
                    <a:pt x="132" y="66"/>
                    <a:pt x="132" y="66"/>
                    <a:pt x="132" y="66"/>
                  </a:cubicBezTo>
                  <a:cubicBezTo>
                    <a:pt x="131" y="67"/>
                    <a:pt x="131" y="67"/>
                    <a:pt x="131" y="67"/>
                  </a:cubicBezTo>
                  <a:cubicBezTo>
                    <a:pt x="131" y="67"/>
                    <a:pt x="131" y="67"/>
                    <a:pt x="131" y="67"/>
                  </a:cubicBezTo>
                  <a:cubicBezTo>
                    <a:pt x="131" y="67"/>
                    <a:pt x="131" y="67"/>
                    <a:pt x="131" y="67"/>
                  </a:cubicBezTo>
                  <a:cubicBezTo>
                    <a:pt x="131" y="68"/>
                    <a:pt x="131" y="68"/>
                    <a:pt x="131" y="68"/>
                  </a:cubicBezTo>
                  <a:cubicBezTo>
                    <a:pt x="131" y="69"/>
                    <a:pt x="131" y="69"/>
                    <a:pt x="131" y="69"/>
                  </a:cubicBezTo>
                  <a:cubicBezTo>
                    <a:pt x="130" y="70"/>
                    <a:pt x="130" y="70"/>
                    <a:pt x="130" y="70"/>
                  </a:cubicBezTo>
                  <a:cubicBezTo>
                    <a:pt x="130" y="70"/>
                    <a:pt x="130" y="70"/>
                    <a:pt x="130" y="70"/>
                  </a:cubicBezTo>
                  <a:cubicBezTo>
                    <a:pt x="129" y="70"/>
                    <a:pt x="129" y="70"/>
                    <a:pt x="129" y="70"/>
                  </a:cubicBezTo>
                  <a:cubicBezTo>
                    <a:pt x="128" y="71"/>
                    <a:pt x="128" y="71"/>
                    <a:pt x="128" y="71"/>
                  </a:cubicBezTo>
                  <a:cubicBezTo>
                    <a:pt x="127" y="71"/>
                    <a:pt x="127" y="71"/>
                    <a:pt x="127" y="71"/>
                  </a:cubicBezTo>
                  <a:cubicBezTo>
                    <a:pt x="127" y="71"/>
                    <a:pt x="127" y="71"/>
                    <a:pt x="127" y="71"/>
                  </a:cubicBezTo>
                  <a:cubicBezTo>
                    <a:pt x="126" y="71"/>
                    <a:pt x="126" y="71"/>
                    <a:pt x="126" y="71"/>
                  </a:cubicBezTo>
                  <a:cubicBezTo>
                    <a:pt x="124" y="71"/>
                    <a:pt x="124" y="71"/>
                    <a:pt x="124" y="71"/>
                  </a:cubicBezTo>
                  <a:cubicBezTo>
                    <a:pt x="124" y="71"/>
                    <a:pt x="124" y="71"/>
                    <a:pt x="124" y="71"/>
                  </a:cubicBezTo>
                  <a:cubicBezTo>
                    <a:pt x="124" y="70"/>
                    <a:pt x="124" y="70"/>
                    <a:pt x="124" y="70"/>
                  </a:cubicBezTo>
                  <a:cubicBezTo>
                    <a:pt x="123" y="70"/>
                    <a:pt x="123" y="70"/>
                    <a:pt x="123" y="70"/>
                  </a:cubicBezTo>
                  <a:cubicBezTo>
                    <a:pt x="123" y="70"/>
                    <a:pt x="123" y="70"/>
                    <a:pt x="123" y="70"/>
                  </a:cubicBezTo>
                  <a:cubicBezTo>
                    <a:pt x="122" y="71"/>
                    <a:pt x="122" y="71"/>
                    <a:pt x="122" y="71"/>
                  </a:cubicBezTo>
                  <a:cubicBezTo>
                    <a:pt x="121" y="71"/>
                    <a:pt x="121" y="71"/>
                    <a:pt x="121" y="71"/>
                  </a:cubicBezTo>
                  <a:cubicBezTo>
                    <a:pt x="120" y="72"/>
                    <a:pt x="120" y="72"/>
                    <a:pt x="120" y="72"/>
                  </a:cubicBezTo>
                  <a:cubicBezTo>
                    <a:pt x="118" y="73"/>
                    <a:pt x="118" y="73"/>
                    <a:pt x="118" y="73"/>
                  </a:cubicBezTo>
                  <a:cubicBezTo>
                    <a:pt x="118" y="73"/>
                    <a:pt x="118" y="73"/>
                    <a:pt x="118" y="73"/>
                  </a:cubicBezTo>
                  <a:cubicBezTo>
                    <a:pt x="117" y="73"/>
                    <a:pt x="117" y="73"/>
                    <a:pt x="117" y="73"/>
                  </a:cubicBezTo>
                  <a:cubicBezTo>
                    <a:pt x="116" y="73"/>
                    <a:pt x="116" y="73"/>
                    <a:pt x="116" y="73"/>
                  </a:cubicBezTo>
                  <a:cubicBezTo>
                    <a:pt x="115" y="73"/>
                    <a:pt x="115" y="73"/>
                    <a:pt x="115" y="73"/>
                  </a:cubicBezTo>
                  <a:cubicBezTo>
                    <a:pt x="114" y="74"/>
                    <a:pt x="114" y="74"/>
                    <a:pt x="114" y="74"/>
                  </a:cubicBezTo>
                  <a:cubicBezTo>
                    <a:pt x="113" y="74"/>
                    <a:pt x="113" y="74"/>
                    <a:pt x="113" y="74"/>
                  </a:cubicBezTo>
                  <a:cubicBezTo>
                    <a:pt x="112" y="74"/>
                    <a:pt x="112" y="74"/>
                    <a:pt x="112" y="74"/>
                  </a:cubicBezTo>
                  <a:cubicBezTo>
                    <a:pt x="112" y="75"/>
                    <a:pt x="112" y="75"/>
                    <a:pt x="112" y="75"/>
                  </a:cubicBezTo>
                  <a:cubicBezTo>
                    <a:pt x="112" y="77"/>
                    <a:pt x="112" y="77"/>
                    <a:pt x="112" y="77"/>
                  </a:cubicBezTo>
                  <a:cubicBezTo>
                    <a:pt x="111" y="77"/>
                    <a:pt x="111" y="77"/>
                    <a:pt x="111" y="77"/>
                  </a:cubicBezTo>
                  <a:cubicBezTo>
                    <a:pt x="111" y="77"/>
                    <a:pt x="111" y="77"/>
                    <a:pt x="111" y="77"/>
                  </a:cubicBezTo>
                  <a:cubicBezTo>
                    <a:pt x="110" y="76"/>
                    <a:pt x="110" y="76"/>
                    <a:pt x="110" y="76"/>
                  </a:cubicBezTo>
                  <a:cubicBezTo>
                    <a:pt x="108" y="76"/>
                    <a:pt x="108" y="76"/>
                    <a:pt x="108" y="76"/>
                  </a:cubicBezTo>
                  <a:cubicBezTo>
                    <a:pt x="108" y="76"/>
                    <a:pt x="108" y="76"/>
                    <a:pt x="108" y="76"/>
                  </a:cubicBezTo>
                  <a:cubicBezTo>
                    <a:pt x="108" y="77"/>
                    <a:pt x="108" y="77"/>
                    <a:pt x="108" y="77"/>
                  </a:cubicBezTo>
                  <a:cubicBezTo>
                    <a:pt x="109" y="77"/>
                    <a:pt x="109" y="77"/>
                    <a:pt x="109" y="77"/>
                  </a:cubicBezTo>
                  <a:cubicBezTo>
                    <a:pt x="108" y="78"/>
                    <a:pt x="108" y="78"/>
                    <a:pt x="108" y="78"/>
                  </a:cubicBezTo>
                  <a:cubicBezTo>
                    <a:pt x="108" y="78"/>
                    <a:pt x="108" y="78"/>
                    <a:pt x="108" y="78"/>
                  </a:cubicBezTo>
                  <a:cubicBezTo>
                    <a:pt x="107" y="77"/>
                    <a:pt x="107" y="77"/>
                    <a:pt x="107" y="77"/>
                  </a:cubicBezTo>
                  <a:cubicBezTo>
                    <a:pt x="107" y="76"/>
                    <a:pt x="107" y="76"/>
                    <a:pt x="107" y="76"/>
                  </a:cubicBezTo>
                  <a:cubicBezTo>
                    <a:pt x="106" y="76"/>
                    <a:pt x="106" y="76"/>
                    <a:pt x="106" y="76"/>
                  </a:cubicBezTo>
                  <a:cubicBezTo>
                    <a:pt x="105" y="77"/>
                    <a:pt x="105" y="77"/>
                    <a:pt x="105" y="77"/>
                  </a:cubicBezTo>
                  <a:cubicBezTo>
                    <a:pt x="105" y="78"/>
                    <a:pt x="105" y="78"/>
                    <a:pt x="105" y="78"/>
                  </a:cubicBezTo>
                  <a:cubicBezTo>
                    <a:pt x="104" y="78"/>
                    <a:pt x="104" y="78"/>
                    <a:pt x="104" y="78"/>
                  </a:cubicBezTo>
                  <a:cubicBezTo>
                    <a:pt x="104" y="78"/>
                    <a:pt x="104" y="78"/>
                    <a:pt x="104" y="78"/>
                  </a:cubicBezTo>
                  <a:cubicBezTo>
                    <a:pt x="102" y="80"/>
                    <a:pt x="102" y="80"/>
                    <a:pt x="102" y="80"/>
                  </a:cubicBezTo>
                  <a:cubicBezTo>
                    <a:pt x="101" y="81"/>
                    <a:pt x="101" y="81"/>
                    <a:pt x="101" y="81"/>
                  </a:cubicBezTo>
                  <a:cubicBezTo>
                    <a:pt x="101" y="82"/>
                    <a:pt x="101" y="82"/>
                    <a:pt x="101" y="82"/>
                  </a:cubicBezTo>
                  <a:cubicBezTo>
                    <a:pt x="100" y="82"/>
                    <a:pt x="100" y="82"/>
                    <a:pt x="100" y="82"/>
                  </a:cubicBezTo>
                  <a:cubicBezTo>
                    <a:pt x="99" y="81"/>
                    <a:pt x="99" y="81"/>
                    <a:pt x="99" y="81"/>
                  </a:cubicBezTo>
                  <a:cubicBezTo>
                    <a:pt x="99" y="82"/>
                    <a:pt x="99" y="82"/>
                    <a:pt x="99" y="82"/>
                  </a:cubicBezTo>
                  <a:cubicBezTo>
                    <a:pt x="100" y="83"/>
                    <a:pt x="100" y="83"/>
                    <a:pt x="100" y="83"/>
                  </a:cubicBezTo>
                  <a:cubicBezTo>
                    <a:pt x="100" y="83"/>
                    <a:pt x="100" y="83"/>
                    <a:pt x="100" y="83"/>
                  </a:cubicBezTo>
                  <a:cubicBezTo>
                    <a:pt x="99" y="83"/>
                    <a:pt x="99" y="83"/>
                    <a:pt x="99" y="83"/>
                  </a:cubicBezTo>
                  <a:cubicBezTo>
                    <a:pt x="99" y="83"/>
                    <a:pt x="99" y="83"/>
                    <a:pt x="99" y="83"/>
                  </a:cubicBezTo>
                  <a:cubicBezTo>
                    <a:pt x="98" y="83"/>
                    <a:pt x="98" y="83"/>
                    <a:pt x="98" y="83"/>
                  </a:cubicBezTo>
                  <a:cubicBezTo>
                    <a:pt x="98" y="83"/>
                    <a:pt x="98" y="83"/>
                    <a:pt x="98" y="83"/>
                  </a:cubicBezTo>
                  <a:cubicBezTo>
                    <a:pt x="97" y="84"/>
                    <a:pt x="97" y="84"/>
                    <a:pt x="97" y="84"/>
                  </a:cubicBezTo>
                  <a:cubicBezTo>
                    <a:pt x="97" y="85"/>
                    <a:pt x="97" y="85"/>
                    <a:pt x="97" y="85"/>
                  </a:cubicBezTo>
                  <a:cubicBezTo>
                    <a:pt x="97" y="86"/>
                    <a:pt x="97" y="86"/>
                    <a:pt x="97" y="86"/>
                  </a:cubicBezTo>
                  <a:cubicBezTo>
                    <a:pt x="98" y="87"/>
                    <a:pt x="98" y="87"/>
                    <a:pt x="98" y="87"/>
                  </a:cubicBezTo>
                  <a:cubicBezTo>
                    <a:pt x="97" y="88"/>
                    <a:pt x="97" y="88"/>
                    <a:pt x="97" y="88"/>
                  </a:cubicBezTo>
                  <a:cubicBezTo>
                    <a:pt x="97" y="88"/>
                    <a:pt x="97" y="88"/>
                    <a:pt x="97" y="88"/>
                  </a:cubicBezTo>
                  <a:cubicBezTo>
                    <a:pt x="97" y="89"/>
                    <a:pt x="97" y="89"/>
                    <a:pt x="97" y="89"/>
                  </a:cubicBezTo>
                  <a:cubicBezTo>
                    <a:pt x="98" y="89"/>
                    <a:pt x="98" y="89"/>
                    <a:pt x="98" y="89"/>
                  </a:cubicBezTo>
                  <a:cubicBezTo>
                    <a:pt x="98" y="88"/>
                    <a:pt x="98" y="88"/>
                    <a:pt x="98" y="88"/>
                  </a:cubicBezTo>
                  <a:cubicBezTo>
                    <a:pt x="98" y="89"/>
                    <a:pt x="98" y="89"/>
                    <a:pt x="98" y="89"/>
                  </a:cubicBezTo>
                  <a:cubicBezTo>
                    <a:pt x="99" y="90"/>
                    <a:pt x="99" y="90"/>
                    <a:pt x="99" y="90"/>
                  </a:cubicBezTo>
                  <a:cubicBezTo>
                    <a:pt x="98" y="90"/>
                    <a:pt x="98" y="90"/>
                    <a:pt x="98" y="90"/>
                  </a:cubicBezTo>
                  <a:cubicBezTo>
                    <a:pt x="98" y="90"/>
                    <a:pt x="98" y="90"/>
                    <a:pt x="98" y="90"/>
                  </a:cubicBezTo>
                  <a:cubicBezTo>
                    <a:pt x="98" y="91"/>
                    <a:pt x="98" y="91"/>
                    <a:pt x="98" y="91"/>
                  </a:cubicBezTo>
                  <a:cubicBezTo>
                    <a:pt x="99" y="91"/>
                    <a:pt x="99" y="91"/>
                    <a:pt x="99" y="91"/>
                  </a:cubicBezTo>
                  <a:cubicBezTo>
                    <a:pt x="99" y="90"/>
                    <a:pt x="99" y="90"/>
                    <a:pt x="99" y="90"/>
                  </a:cubicBezTo>
                  <a:cubicBezTo>
                    <a:pt x="100" y="90"/>
                    <a:pt x="100" y="90"/>
                    <a:pt x="100" y="90"/>
                  </a:cubicBezTo>
                  <a:cubicBezTo>
                    <a:pt x="100" y="91"/>
                    <a:pt x="100" y="91"/>
                    <a:pt x="100" y="91"/>
                  </a:cubicBezTo>
                  <a:cubicBezTo>
                    <a:pt x="100" y="91"/>
                    <a:pt x="100" y="91"/>
                    <a:pt x="100" y="91"/>
                  </a:cubicBezTo>
                  <a:cubicBezTo>
                    <a:pt x="101" y="91"/>
                    <a:pt x="101" y="91"/>
                    <a:pt x="101" y="91"/>
                  </a:cubicBezTo>
                  <a:cubicBezTo>
                    <a:pt x="102" y="92"/>
                    <a:pt x="102" y="92"/>
                    <a:pt x="102" y="92"/>
                  </a:cubicBezTo>
                  <a:cubicBezTo>
                    <a:pt x="103" y="92"/>
                    <a:pt x="103" y="92"/>
                    <a:pt x="103" y="92"/>
                  </a:cubicBezTo>
                  <a:cubicBezTo>
                    <a:pt x="103" y="91"/>
                    <a:pt x="103" y="91"/>
                    <a:pt x="103" y="91"/>
                  </a:cubicBezTo>
                  <a:cubicBezTo>
                    <a:pt x="104" y="89"/>
                    <a:pt x="104" y="89"/>
                    <a:pt x="104" y="89"/>
                  </a:cubicBezTo>
                  <a:cubicBezTo>
                    <a:pt x="104" y="89"/>
                    <a:pt x="104" y="89"/>
                    <a:pt x="104" y="89"/>
                  </a:cubicBezTo>
                  <a:cubicBezTo>
                    <a:pt x="106" y="89"/>
                    <a:pt x="106" y="89"/>
                    <a:pt x="106" y="89"/>
                  </a:cubicBezTo>
                  <a:cubicBezTo>
                    <a:pt x="106" y="88"/>
                    <a:pt x="106" y="88"/>
                    <a:pt x="106" y="88"/>
                  </a:cubicBezTo>
                  <a:cubicBezTo>
                    <a:pt x="106" y="89"/>
                    <a:pt x="106" y="89"/>
                    <a:pt x="106" y="89"/>
                  </a:cubicBezTo>
                  <a:cubicBezTo>
                    <a:pt x="105" y="89"/>
                    <a:pt x="105" y="89"/>
                    <a:pt x="105" y="89"/>
                  </a:cubicBezTo>
                  <a:cubicBezTo>
                    <a:pt x="104" y="91"/>
                    <a:pt x="104" y="91"/>
                    <a:pt x="104" y="91"/>
                  </a:cubicBezTo>
                  <a:cubicBezTo>
                    <a:pt x="103" y="91"/>
                    <a:pt x="103" y="91"/>
                    <a:pt x="103" y="91"/>
                  </a:cubicBezTo>
                  <a:cubicBezTo>
                    <a:pt x="103" y="92"/>
                    <a:pt x="103" y="92"/>
                    <a:pt x="103" y="92"/>
                  </a:cubicBezTo>
                  <a:cubicBezTo>
                    <a:pt x="104" y="93"/>
                    <a:pt x="104" y="93"/>
                    <a:pt x="104" y="93"/>
                  </a:cubicBezTo>
                  <a:cubicBezTo>
                    <a:pt x="104" y="93"/>
                    <a:pt x="104" y="93"/>
                    <a:pt x="104" y="93"/>
                  </a:cubicBezTo>
                  <a:cubicBezTo>
                    <a:pt x="103" y="94"/>
                    <a:pt x="103" y="94"/>
                    <a:pt x="103" y="94"/>
                  </a:cubicBezTo>
                  <a:cubicBezTo>
                    <a:pt x="102" y="93"/>
                    <a:pt x="102" y="93"/>
                    <a:pt x="102" y="93"/>
                  </a:cubicBezTo>
                  <a:cubicBezTo>
                    <a:pt x="102" y="93"/>
                    <a:pt x="102" y="93"/>
                    <a:pt x="102" y="93"/>
                  </a:cubicBezTo>
                  <a:cubicBezTo>
                    <a:pt x="102" y="92"/>
                    <a:pt x="102" y="92"/>
                    <a:pt x="102" y="92"/>
                  </a:cubicBezTo>
                  <a:cubicBezTo>
                    <a:pt x="101" y="92"/>
                    <a:pt x="101" y="92"/>
                    <a:pt x="101" y="92"/>
                  </a:cubicBezTo>
                  <a:cubicBezTo>
                    <a:pt x="101" y="92"/>
                    <a:pt x="101" y="92"/>
                    <a:pt x="101" y="92"/>
                  </a:cubicBezTo>
                  <a:cubicBezTo>
                    <a:pt x="99" y="92"/>
                    <a:pt x="99" y="92"/>
                    <a:pt x="99" y="92"/>
                  </a:cubicBezTo>
                  <a:cubicBezTo>
                    <a:pt x="99" y="91"/>
                    <a:pt x="99" y="91"/>
                    <a:pt x="99" y="91"/>
                  </a:cubicBezTo>
                  <a:cubicBezTo>
                    <a:pt x="98" y="91"/>
                    <a:pt x="98" y="91"/>
                    <a:pt x="98" y="91"/>
                  </a:cubicBezTo>
                  <a:cubicBezTo>
                    <a:pt x="98" y="92"/>
                    <a:pt x="98" y="92"/>
                    <a:pt x="98" y="92"/>
                  </a:cubicBezTo>
                  <a:cubicBezTo>
                    <a:pt x="97" y="92"/>
                    <a:pt x="97" y="92"/>
                    <a:pt x="97" y="92"/>
                  </a:cubicBezTo>
                  <a:cubicBezTo>
                    <a:pt x="97" y="93"/>
                    <a:pt x="97" y="93"/>
                    <a:pt x="97" y="93"/>
                  </a:cubicBezTo>
                  <a:cubicBezTo>
                    <a:pt x="96" y="92"/>
                    <a:pt x="96" y="92"/>
                    <a:pt x="96" y="92"/>
                  </a:cubicBezTo>
                  <a:cubicBezTo>
                    <a:pt x="96" y="93"/>
                    <a:pt x="96" y="93"/>
                    <a:pt x="96" y="93"/>
                  </a:cubicBezTo>
                  <a:cubicBezTo>
                    <a:pt x="96" y="94"/>
                    <a:pt x="96" y="94"/>
                    <a:pt x="96" y="94"/>
                  </a:cubicBezTo>
                  <a:cubicBezTo>
                    <a:pt x="96" y="94"/>
                    <a:pt x="96" y="94"/>
                    <a:pt x="96" y="94"/>
                  </a:cubicBezTo>
                  <a:cubicBezTo>
                    <a:pt x="96" y="94"/>
                    <a:pt x="96" y="94"/>
                    <a:pt x="96" y="94"/>
                  </a:cubicBezTo>
                  <a:cubicBezTo>
                    <a:pt x="96" y="95"/>
                    <a:pt x="96" y="95"/>
                    <a:pt x="96" y="95"/>
                  </a:cubicBezTo>
                  <a:cubicBezTo>
                    <a:pt x="96" y="96"/>
                    <a:pt x="96" y="96"/>
                    <a:pt x="96" y="96"/>
                  </a:cubicBezTo>
                  <a:cubicBezTo>
                    <a:pt x="97" y="96"/>
                    <a:pt x="97" y="96"/>
                    <a:pt x="97" y="96"/>
                  </a:cubicBezTo>
                  <a:cubicBezTo>
                    <a:pt x="97" y="98"/>
                    <a:pt x="97" y="98"/>
                    <a:pt x="97" y="98"/>
                  </a:cubicBezTo>
                  <a:cubicBezTo>
                    <a:pt x="97" y="98"/>
                    <a:pt x="97" y="98"/>
                    <a:pt x="97" y="98"/>
                  </a:cubicBezTo>
                  <a:cubicBezTo>
                    <a:pt x="97" y="99"/>
                    <a:pt x="97" y="99"/>
                    <a:pt x="97" y="99"/>
                  </a:cubicBezTo>
                  <a:cubicBezTo>
                    <a:pt x="98" y="99"/>
                    <a:pt x="98" y="99"/>
                    <a:pt x="98" y="99"/>
                  </a:cubicBezTo>
                  <a:cubicBezTo>
                    <a:pt x="98" y="100"/>
                    <a:pt x="98" y="100"/>
                    <a:pt x="98" y="100"/>
                  </a:cubicBezTo>
                  <a:cubicBezTo>
                    <a:pt x="97" y="100"/>
                    <a:pt x="97" y="100"/>
                    <a:pt x="97" y="100"/>
                  </a:cubicBezTo>
                  <a:cubicBezTo>
                    <a:pt x="96" y="100"/>
                    <a:pt x="96" y="100"/>
                    <a:pt x="96" y="100"/>
                  </a:cubicBezTo>
                  <a:cubicBezTo>
                    <a:pt x="99" y="101"/>
                    <a:pt x="99" y="101"/>
                    <a:pt x="99" y="101"/>
                  </a:cubicBezTo>
                  <a:cubicBezTo>
                    <a:pt x="100" y="101"/>
                    <a:pt x="100" y="101"/>
                    <a:pt x="100" y="101"/>
                  </a:cubicBezTo>
                  <a:cubicBezTo>
                    <a:pt x="102" y="101"/>
                    <a:pt x="102" y="101"/>
                    <a:pt x="102" y="101"/>
                  </a:cubicBezTo>
                  <a:cubicBezTo>
                    <a:pt x="102" y="101"/>
                    <a:pt x="102" y="101"/>
                    <a:pt x="102" y="101"/>
                  </a:cubicBezTo>
                  <a:cubicBezTo>
                    <a:pt x="103" y="101"/>
                    <a:pt x="103" y="101"/>
                    <a:pt x="103" y="101"/>
                  </a:cubicBezTo>
                  <a:cubicBezTo>
                    <a:pt x="103" y="101"/>
                    <a:pt x="103" y="101"/>
                    <a:pt x="103" y="101"/>
                  </a:cubicBezTo>
                  <a:cubicBezTo>
                    <a:pt x="105" y="99"/>
                    <a:pt x="105" y="99"/>
                    <a:pt x="105" y="99"/>
                  </a:cubicBezTo>
                  <a:cubicBezTo>
                    <a:pt x="105" y="99"/>
                    <a:pt x="105" y="99"/>
                    <a:pt x="105" y="99"/>
                  </a:cubicBezTo>
                  <a:cubicBezTo>
                    <a:pt x="104" y="98"/>
                    <a:pt x="104" y="98"/>
                    <a:pt x="104" y="98"/>
                  </a:cubicBezTo>
                  <a:cubicBezTo>
                    <a:pt x="104" y="98"/>
                    <a:pt x="104" y="98"/>
                    <a:pt x="104" y="98"/>
                  </a:cubicBezTo>
                  <a:cubicBezTo>
                    <a:pt x="105" y="97"/>
                    <a:pt x="105" y="97"/>
                    <a:pt x="105" y="97"/>
                  </a:cubicBezTo>
                  <a:cubicBezTo>
                    <a:pt x="107" y="96"/>
                    <a:pt x="107" y="96"/>
                    <a:pt x="107" y="96"/>
                  </a:cubicBezTo>
                  <a:cubicBezTo>
                    <a:pt x="109" y="95"/>
                    <a:pt x="109" y="95"/>
                    <a:pt x="109" y="95"/>
                  </a:cubicBezTo>
                  <a:cubicBezTo>
                    <a:pt x="109" y="95"/>
                    <a:pt x="109" y="95"/>
                    <a:pt x="109" y="95"/>
                  </a:cubicBezTo>
                  <a:cubicBezTo>
                    <a:pt x="109" y="95"/>
                    <a:pt x="109" y="95"/>
                    <a:pt x="109" y="95"/>
                  </a:cubicBezTo>
                  <a:cubicBezTo>
                    <a:pt x="107" y="97"/>
                    <a:pt x="107" y="97"/>
                    <a:pt x="107" y="97"/>
                  </a:cubicBezTo>
                  <a:cubicBezTo>
                    <a:pt x="106" y="98"/>
                    <a:pt x="106" y="98"/>
                    <a:pt x="106" y="98"/>
                  </a:cubicBezTo>
                  <a:cubicBezTo>
                    <a:pt x="106" y="98"/>
                    <a:pt x="106" y="98"/>
                    <a:pt x="106" y="98"/>
                  </a:cubicBezTo>
                  <a:cubicBezTo>
                    <a:pt x="106" y="99"/>
                    <a:pt x="106" y="99"/>
                    <a:pt x="106" y="99"/>
                  </a:cubicBezTo>
                  <a:cubicBezTo>
                    <a:pt x="106" y="99"/>
                    <a:pt x="106" y="99"/>
                    <a:pt x="106" y="99"/>
                  </a:cubicBezTo>
                  <a:cubicBezTo>
                    <a:pt x="106" y="100"/>
                    <a:pt x="106" y="100"/>
                    <a:pt x="106" y="100"/>
                  </a:cubicBezTo>
                  <a:cubicBezTo>
                    <a:pt x="105" y="101"/>
                    <a:pt x="105" y="101"/>
                    <a:pt x="105" y="101"/>
                  </a:cubicBezTo>
                  <a:cubicBezTo>
                    <a:pt x="104" y="102"/>
                    <a:pt x="104" y="102"/>
                    <a:pt x="104" y="102"/>
                  </a:cubicBezTo>
                  <a:cubicBezTo>
                    <a:pt x="105" y="103"/>
                    <a:pt x="105" y="103"/>
                    <a:pt x="105" y="103"/>
                  </a:cubicBezTo>
                  <a:cubicBezTo>
                    <a:pt x="104" y="103"/>
                    <a:pt x="104" y="103"/>
                    <a:pt x="104" y="103"/>
                  </a:cubicBezTo>
                  <a:cubicBezTo>
                    <a:pt x="104" y="104"/>
                    <a:pt x="104" y="104"/>
                    <a:pt x="104" y="104"/>
                  </a:cubicBezTo>
                  <a:cubicBezTo>
                    <a:pt x="104" y="105"/>
                    <a:pt x="104" y="105"/>
                    <a:pt x="104" y="105"/>
                  </a:cubicBezTo>
                  <a:cubicBezTo>
                    <a:pt x="105" y="105"/>
                    <a:pt x="105" y="105"/>
                    <a:pt x="105" y="105"/>
                  </a:cubicBezTo>
                  <a:cubicBezTo>
                    <a:pt x="103" y="106"/>
                    <a:pt x="103" y="106"/>
                    <a:pt x="103" y="106"/>
                  </a:cubicBezTo>
                  <a:cubicBezTo>
                    <a:pt x="103" y="106"/>
                    <a:pt x="103" y="106"/>
                    <a:pt x="103" y="106"/>
                  </a:cubicBezTo>
                  <a:cubicBezTo>
                    <a:pt x="103" y="107"/>
                    <a:pt x="103" y="107"/>
                    <a:pt x="103" y="107"/>
                  </a:cubicBezTo>
                  <a:cubicBezTo>
                    <a:pt x="102" y="107"/>
                    <a:pt x="102" y="107"/>
                    <a:pt x="102" y="107"/>
                  </a:cubicBezTo>
                  <a:cubicBezTo>
                    <a:pt x="102" y="107"/>
                    <a:pt x="102" y="107"/>
                    <a:pt x="102" y="107"/>
                  </a:cubicBezTo>
                  <a:cubicBezTo>
                    <a:pt x="102" y="108"/>
                    <a:pt x="102" y="108"/>
                    <a:pt x="102" y="108"/>
                  </a:cubicBezTo>
                  <a:cubicBezTo>
                    <a:pt x="102" y="108"/>
                    <a:pt x="102" y="108"/>
                    <a:pt x="102" y="108"/>
                  </a:cubicBezTo>
                  <a:cubicBezTo>
                    <a:pt x="103" y="109"/>
                    <a:pt x="103" y="109"/>
                    <a:pt x="103" y="109"/>
                  </a:cubicBezTo>
                  <a:cubicBezTo>
                    <a:pt x="103" y="108"/>
                    <a:pt x="103" y="108"/>
                    <a:pt x="103" y="108"/>
                  </a:cubicBezTo>
                  <a:cubicBezTo>
                    <a:pt x="104" y="108"/>
                    <a:pt x="104" y="108"/>
                    <a:pt x="104" y="108"/>
                  </a:cubicBezTo>
                  <a:cubicBezTo>
                    <a:pt x="104" y="109"/>
                    <a:pt x="104" y="109"/>
                    <a:pt x="104" y="109"/>
                  </a:cubicBezTo>
                  <a:cubicBezTo>
                    <a:pt x="104" y="109"/>
                    <a:pt x="104" y="109"/>
                    <a:pt x="104" y="109"/>
                  </a:cubicBezTo>
                  <a:cubicBezTo>
                    <a:pt x="103" y="109"/>
                    <a:pt x="103" y="109"/>
                    <a:pt x="103" y="109"/>
                  </a:cubicBezTo>
                  <a:cubicBezTo>
                    <a:pt x="102" y="110"/>
                    <a:pt x="102" y="110"/>
                    <a:pt x="102" y="110"/>
                  </a:cubicBezTo>
                  <a:cubicBezTo>
                    <a:pt x="102" y="110"/>
                    <a:pt x="102" y="110"/>
                    <a:pt x="102" y="110"/>
                  </a:cubicBezTo>
                  <a:cubicBezTo>
                    <a:pt x="102" y="110"/>
                    <a:pt x="102" y="110"/>
                    <a:pt x="102" y="110"/>
                  </a:cubicBezTo>
                  <a:cubicBezTo>
                    <a:pt x="103" y="111"/>
                    <a:pt x="103" y="111"/>
                    <a:pt x="103" y="111"/>
                  </a:cubicBezTo>
                  <a:cubicBezTo>
                    <a:pt x="102" y="111"/>
                    <a:pt x="102" y="111"/>
                    <a:pt x="102" y="111"/>
                  </a:cubicBezTo>
                  <a:cubicBezTo>
                    <a:pt x="101" y="111"/>
                    <a:pt x="101" y="111"/>
                    <a:pt x="101" y="111"/>
                  </a:cubicBezTo>
                  <a:cubicBezTo>
                    <a:pt x="101" y="112"/>
                    <a:pt x="101" y="112"/>
                    <a:pt x="101" y="112"/>
                  </a:cubicBezTo>
                  <a:cubicBezTo>
                    <a:pt x="100" y="112"/>
                    <a:pt x="100" y="112"/>
                    <a:pt x="100" y="112"/>
                  </a:cubicBezTo>
                  <a:cubicBezTo>
                    <a:pt x="100" y="112"/>
                    <a:pt x="100" y="112"/>
                    <a:pt x="100" y="112"/>
                  </a:cubicBezTo>
                  <a:cubicBezTo>
                    <a:pt x="100" y="112"/>
                    <a:pt x="100" y="112"/>
                    <a:pt x="100" y="112"/>
                  </a:cubicBezTo>
                  <a:cubicBezTo>
                    <a:pt x="101" y="112"/>
                    <a:pt x="101" y="112"/>
                    <a:pt x="101" y="112"/>
                  </a:cubicBezTo>
                  <a:cubicBezTo>
                    <a:pt x="102" y="113"/>
                    <a:pt x="102" y="113"/>
                    <a:pt x="102" y="113"/>
                  </a:cubicBezTo>
                  <a:cubicBezTo>
                    <a:pt x="103" y="112"/>
                    <a:pt x="103" y="112"/>
                    <a:pt x="103" y="112"/>
                  </a:cubicBezTo>
                  <a:cubicBezTo>
                    <a:pt x="104" y="111"/>
                    <a:pt x="104" y="111"/>
                    <a:pt x="104" y="111"/>
                  </a:cubicBezTo>
                  <a:cubicBezTo>
                    <a:pt x="105" y="111"/>
                    <a:pt x="105" y="111"/>
                    <a:pt x="105" y="111"/>
                  </a:cubicBezTo>
                  <a:cubicBezTo>
                    <a:pt x="105" y="111"/>
                    <a:pt x="105" y="111"/>
                    <a:pt x="105" y="111"/>
                  </a:cubicBezTo>
                  <a:cubicBezTo>
                    <a:pt x="106" y="110"/>
                    <a:pt x="106" y="110"/>
                    <a:pt x="106" y="110"/>
                  </a:cubicBezTo>
                  <a:cubicBezTo>
                    <a:pt x="107" y="110"/>
                    <a:pt x="107" y="110"/>
                    <a:pt x="107" y="110"/>
                  </a:cubicBezTo>
                  <a:cubicBezTo>
                    <a:pt x="107" y="111"/>
                    <a:pt x="107" y="111"/>
                    <a:pt x="107" y="111"/>
                  </a:cubicBezTo>
                  <a:cubicBezTo>
                    <a:pt x="107" y="111"/>
                    <a:pt x="107" y="111"/>
                    <a:pt x="107" y="111"/>
                  </a:cubicBezTo>
                  <a:cubicBezTo>
                    <a:pt x="107" y="111"/>
                    <a:pt x="107" y="111"/>
                    <a:pt x="107" y="111"/>
                  </a:cubicBezTo>
                  <a:cubicBezTo>
                    <a:pt x="107" y="111"/>
                    <a:pt x="107" y="111"/>
                    <a:pt x="107" y="111"/>
                  </a:cubicBezTo>
                  <a:cubicBezTo>
                    <a:pt x="107" y="112"/>
                    <a:pt x="107" y="112"/>
                    <a:pt x="107" y="112"/>
                  </a:cubicBezTo>
                  <a:cubicBezTo>
                    <a:pt x="107" y="113"/>
                    <a:pt x="107" y="113"/>
                    <a:pt x="107" y="113"/>
                  </a:cubicBezTo>
                  <a:cubicBezTo>
                    <a:pt x="108" y="113"/>
                    <a:pt x="108" y="113"/>
                    <a:pt x="108" y="113"/>
                  </a:cubicBezTo>
                  <a:cubicBezTo>
                    <a:pt x="109" y="112"/>
                    <a:pt x="109" y="112"/>
                    <a:pt x="109" y="112"/>
                  </a:cubicBezTo>
                  <a:cubicBezTo>
                    <a:pt x="109" y="112"/>
                    <a:pt x="109" y="112"/>
                    <a:pt x="109" y="112"/>
                  </a:cubicBezTo>
                  <a:cubicBezTo>
                    <a:pt x="109" y="112"/>
                    <a:pt x="109" y="112"/>
                    <a:pt x="109" y="112"/>
                  </a:cubicBezTo>
                  <a:cubicBezTo>
                    <a:pt x="109" y="113"/>
                    <a:pt x="109" y="113"/>
                    <a:pt x="109" y="113"/>
                  </a:cubicBezTo>
                  <a:cubicBezTo>
                    <a:pt x="110" y="114"/>
                    <a:pt x="110" y="114"/>
                    <a:pt x="110" y="114"/>
                  </a:cubicBezTo>
                  <a:cubicBezTo>
                    <a:pt x="110" y="115"/>
                    <a:pt x="110" y="115"/>
                    <a:pt x="110" y="115"/>
                  </a:cubicBezTo>
                  <a:cubicBezTo>
                    <a:pt x="110" y="116"/>
                    <a:pt x="110" y="116"/>
                    <a:pt x="110" y="116"/>
                  </a:cubicBezTo>
                  <a:cubicBezTo>
                    <a:pt x="110" y="117"/>
                    <a:pt x="110" y="117"/>
                    <a:pt x="110" y="117"/>
                  </a:cubicBezTo>
                  <a:cubicBezTo>
                    <a:pt x="111" y="117"/>
                    <a:pt x="111" y="117"/>
                    <a:pt x="111" y="117"/>
                  </a:cubicBezTo>
                  <a:cubicBezTo>
                    <a:pt x="111" y="116"/>
                    <a:pt x="111" y="116"/>
                    <a:pt x="111" y="116"/>
                  </a:cubicBezTo>
                  <a:cubicBezTo>
                    <a:pt x="111" y="115"/>
                    <a:pt x="111" y="115"/>
                    <a:pt x="111" y="115"/>
                  </a:cubicBezTo>
                  <a:cubicBezTo>
                    <a:pt x="112" y="114"/>
                    <a:pt x="112" y="114"/>
                    <a:pt x="112" y="114"/>
                  </a:cubicBezTo>
                  <a:cubicBezTo>
                    <a:pt x="112" y="113"/>
                    <a:pt x="112" y="113"/>
                    <a:pt x="112" y="113"/>
                  </a:cubicBezTo>
                  <a:cubicBezTo>
                    <a:pt x="113" y="112"/>
                    <a:pt x="113" y="112"/>
                    <a:pt x="113" y="112"/>
                  </a:cubicBezTo>
                  <a:cubicBezTo>
                    <a:pt x="113" y="112"/>
                    <a:pt x="113" y="112"/>
                    <a:pt x="113" y="112"/>
                  </a:cubicBezTo>
                  <a:cubicBezTo>
                    <a:pt x="114" y="112"/>
                    <a:pt x="114" y="112"/>
                    <a:pt x="114" y="112"/>
                  </a:cubicBezTo>
                  <a:cubicBezTo>
                    <a:pt x="115" y="112"/>
                    <a:pt x="115" y="112"/>
                    <a:pt x="115" y="112"/>
                  </a:cubicBezTo>
                  <a:cubicBezTo>
                    <a:pt x="114" y="112"/>
                    <a:pt x="114" y="112"/>
                    <a:pt x="114" y="112"/>
                  </a:cubicBezTo>
                  <a:cubicBezTo>
                    <a:pt x="113" y="113"/>
                    <a:pt x="113" y="113"/>
                    <a:pt x="113" y="113"/>
                  </a:cubicBezTo>
                  <a:cubicBezTo>
                    <a:pt x="113" y="114"/>
                    <a:pt x="113" y="114"/>
                    <a:pt x="113" y="114"/>
                  </a:cubicBezTo>
                  <a:cubicBezTo>
                    <a:pt x="114" y="115"/>
                    <a:pt x="114" y="115"/>
                    <a:pt x="114" y="115"/>
                  </a:cubicBezTo>
                  <a:cubicBezTo>
                    <a:pt x="115" y="115"/>
                    <a:pt x="115" y="115"/>
                    <a:pt x="115" y="115"/>
                  </a:cubicBezTo>
                  <a:cubicBezTo>
                    <a:pt x="116" y="114"/>
                    <a:pt x="116" y="114"/>
                    <a:pt x="116" y="114"/>
                  </a:cubicBezTo>
                  <a:cubicBezTo>
                    <a:pt x="118" y="114"/>
                    <a:pt x="118" y="114"/>
                    <a:pt x="118" y="114"/>
                  </a:cubicBezTo>
                  <a:cubicBezTo>
                    <a:pt x="118" y="114"/>
                    <a:pt x="118" y="114"/>
                    <a:pt x="118" y="114"/>
                  </a:cubicBezTo>
                  <a:cubicBezTo>
                    <a:pt x="119" y="114"/>
                    <a:pt x="119" y="114"/>
                    <a:pt x="119" y="114"/>
                  </a:cubicBezTo>
                  <a:cubicBezTo>
                    <a:pt x="121" y="113"/>
                    <a:pt x="121" y="113"/>
                    <a:pt x="121" y="113"/>
                  </a:cubicBezTo>
                  <a:cubicBezTo>
                    <a:pt x="121" y="113"/>
                    <a:pt x="121" y="113"/>
                    <a:pt x="121" y="113"/>
                  </a:cubicBezTo>
                  <a:cubicBezTo>
                    <a:pt x="121" y="113"/>
                    <a:pt x="121" y="113"/>
                    <a:pt x="121" y="113"/>
                  </a:cubicBezTo>
                  <a:cubicBezTo>
                    <a:pt x="120" y="114"/>
                    <a:pt x="120" y="114"/>
                    <a:pt x="120" y="114"/>
                  </a:cubicBezTo>
                  <a:cubicBezTo>
                    <a:pt x="120" y="115"/>
                    <a:pt x="120" y="115"/>
                    <a:pt x="120" y="115"/>
                  </a:cubicBezTo>
                  <a:cubicBezTo>
                    <a:pt x="119" y="115"/>
                    <a:pt x="119" y="115"/>
                    <a:pt x="119" y="115"/>
                  </a:cubicBezTo>
                  <a:cubicBezTo>
                    <a:pt x="117" y="116"/>
                    <a:pt x="117" y="116"/>
                    <a:pt x="117" y="116"/>
                  </a:cubicBezTo>
                  <a:cubicBezTo>
                    <a:pt x="115" y="117"/>
                    <a:pt x="115" y="117"/>
                    <a:pt x="115" y="117"/>
                  </a:cubicBezTo>
                  <a:cubicBezTo>
                    <a:pt x="115" y="118"/>
                    <a:pt x="115" y="118"/>
                    <a:pt x="115" y="118"/>
                  </a:cubicBezTo>
                  <a:cubicBezTo>
                    <a:pt x="115" y="119"/>
                    <a:pt x="115" y="119"/>
                    <a:pt x="115" y="119"/>
                  </a:cubicBezTo>
                  <a:cubicBezTo>
                    <a:pt x="115" y="120"/>
                    <a:pt x="115" y="120"/>
                    <a:pt x="115" y="120"/>
                  </a:cubicBezTo>
                  <a:cubicBezTo>
                    <a:pt x="116" y="120"/>
                    <a:pt x="116" y="120"/>
                    <a:pt x="116" y="120"/>
                  </a:cubicBezTo>
                  <a:cubicBezTo>
                    <a:pt x="114" y="120"/>
                    <a:pt x="114" y="120"/>
                    <a:pt x="114" y="120"/>
                  </a:cubicBezTo>
                  <a:cubicBezTo>
                    <a:pt x="114" y="120"/>
                    <a:pt x="114" y="120"/>
                    <a:pt x="114" y="120"/>
                  </a:cubicBezTo>
                  <a:cubicBezTo>
                    <a:pt x="113" y="121"/>
                    <a:pt x="113" y="121"/>
                    <a:pt x="113" y="121"/>
                  </a:cubicBezTo>
                  <a:cubicBezTo>
                    <a:pt x="113" y="122"/>
                    <a:pt x="113" y="122"/>
                    <a:pt x="113" y="122"/>
                  </a:cubicBezTo>
                  <a:cubicBezTo>
                    <a:pt x="111" y="123"/>
                    <a:pt x="111" y="123"/>
                    <a:pt x="111" y="123"/>
                  </a:cubicBezTo>
                  <a:cubicBezTo>
                    <a:pt x="111" y="124"/>
                    <a:pt x="111" y="124"/>
                    <a:pt x="111" y="124"/>
                  </a:cubicBezTo>
                  <a:cubicBezTo>
                    <a:pt x="111" y="125"/>
                    <a:pt x="111" y="125"/>
                    <a:pt x="111" y="125"/>
                  </a:cubicBezTo>
                  <a:cubicBezTo>
                    <a:pt x="112" y="125"/>
                    <a:pt x="112" y="125"/>
                    <a:pt x="112" y="125"/>
                  </a:cubicBezTo>
                  <a:cubicBezTo>
                    <a:pt x="111" y="125"/>
                    <a:pt x="111" y="125"/>
                    <a:pt x="111" y="125"/>
                  </a:cubicBezTo>
                  <a:cubicBezTo>
                    <a:pt x="111" y="125"/>
                    <a:pt x="111" y="125"/>
                    <a:pt x="111" y="125"/>
                  </a:cubicBezTo>
                  <a:cubicBezTo>
                    <a:pt x="111" y="125"/>
                    <a:pt x="111" y="125"/>
                    <a:pt x="111" y="125"/>
                  </a:cubicBezTo>
                  <a:cubicBezTo>
                    <a:pt x="110" y="125"/>
                    <a:pt x="110" y="125"/>
                    <a:pt x="110" y="125"/>
                  </a:cubicBezTo>
                  <a:cubicBezTo>
                    <a:pt x="109" y="125"/>
                    <a:pt x="109" y="125"/>
                    <a:pt x="109" y="125"/>
                  </a:cubicBezTo>
                  <a:cubicBezTo>
                    <a:pt x="108" y="126"/>
                    <a:pt x="108" y="126"/>
                    <a:pt x="108" y="126"/>
                  </a:cubicBezTo>
                  <a:cubicBezTo>
                    <a:pt x="108" y="127"/>
                    <a:pt x="108" y="127"/>
                    <a:pt x="108" y="127"/>
                  </a:cubicBezTo>
                  <a:cubicBezTo>
                    <a:pt x="108" y="127"/>
                    <a:pt x="108" y="127"/>
                    <a:pt x="108" y="127"/>
                  </a:cubicBezTo>
                  <a:cubicBezTo>
                    <a:pt x="108" y="127"/>
                    <a:pt x="108" y="127"/>
                    <a:pt x="108" y="127"/>
                  </a:cubicBezTo>
                  <a:cubicBezTo>
                    <a:pt x="107" y="127"/>
                    <a:pt x="107" y="127"/>
                    <a:pt x="107" y="127"/>
                  </a:cubicBezTo>
                  <a:cubicBezTo>
                    <a:pt x="107" y="127"/>
                    <a:pt x="107" y="127"/>
                    <a:pt x="107" y="127"/>
                  </a:cubicBezTo>
                  <a:cubicBezTo>
                    <a:pt x="105" y="128"/>
                    <a:pt x="105" y="128"/>
                    <a:pt x="105" y="128"/>
                  </a:cubicBezTo>
                  <a:cubicBezTo>
                    <a:pt x="104" y="129"/>
                    <a:pt x="104" y="129"/>
                    <a:pt x="104" y="129"/>
                  </a:cubicBezTo>
                  <a:cubicBezTo>
                    <a:pt x="104" y="130"/>
                    <a:pt x="104" y="130"/>
                    <a:pt x="104" y="130"/>
                  </a:cubicBezTo>
                  <a:cubicBezTo>
                    <a:pt x="104" y="130"/>
                    <a:pt x="104" y="130"/>
                    <a:pt x="104" y="130"/>
                  </a:cubicBezTo>
                  <a:cubicBezTo>
                    <a:pt x="103" y="130"/>
                    <a:pt x="103" y="130"/>
                    <a:pt x="103" y="130"/>
                  </a:cubicBezTo>
                  <a:cubicBezTo>
                    <a:pt x="103" y="129"/>
                    <a:pt x="103" y="129"/>
                    <a:pt x="103" y="129"/>
                  </a:cubicBezTo>
                  <a:cubicBezTo>
                    <a:pt x="102" y="129"/>
                    <a:pt x="102" y="129"/>
                    <a:pt x="102" y="129"/>
                  </a:cubicBezTo>
                  <a:cubicBezTo>
                    <a:pt x="101" y="130"/>
                    <a:pt x="101" y="130"/>
                    <a:pt x="101" y="130"/>
                  </a:cubicBezTo>
                  <a:cubicBezTo>
                    <a:pt x="100" y="130"/>
                    <a:pt x="100" y="130"/>
                    <a:pt x="100" y="130"/>
                  </a:cubicBezTo>
                  <a:cubicBezTo>
                    <a:pt x="100" y="131"/>
                    <a:pt x="100" y="131"/>
                    <a:pt x="100" y="131"/>
                  </a:cubicBezTo>
                  <a:cubicBezTo>
                    <a:pt x="100" y="131"/>
                    <a:pt x="100" y="131"/>
                    <a:pt x="100" y="131"/>
                  </a:cubicBezTo>
                  <a:cubicBezTo>
                    <a:pt x="98" y="131"/>
                    <a:pt x="98" y="131"/>
                    <a:pt x="98" y="131"/>
                  </a:cubicBezTo>
                  <a:cubicBezTo>
                    <a:pt x="97" y="132"/>
                    <a:pt x="97" y="132"/>
                    <a:pt x="97" y="132"/>
                  </a:cubicBezTo>
                  <a:cubicBezTo>
                    <a:pt x="95" y="133"/>
                    <a:pt x="95" y="133"/>
                    <a:pt x="95" y="133"/>
                  </a:cubicBezTo>
                  <a:cubicBezTo>
                    <a:pt x="94" y="134"/>
                    <a:pt x="94" y="134"/>
                    <a:pt x="94" y="134"/>
                  </a:cubicBezTo>
                  <a:cubicBezTo>
                    <a:pt x="93" y="135"/>
                    <a:pt x="93" y="135"/>
                    <a:pt x="93" y="135"/>
                  </a:cubicBezTo>
                  <a:cubicBezTo>
                    <a:pt x="93" y="135"/>
                    <a:pt x="93" y="135"/>
                    <a:pt x="93" y="135"/>
                  </a:cubicBezTo>
                  <a:cubicBezTo>
                    <a:pt x="93" y="136"/>
                    <a:pt x="93" y="136"/>
                    <a:pt x="93" y="136"/>
                  </a:cubicBezTo>
                  <a:cubicBezTo>
                    <a:pt x="93" y="137"/>
                    <a:pt x="93" y="137"/>
                    <a:pt x="93" y="137"/>
                  </a:cubicBezTo>
                  <a:cubicBezTo>
                    <a:pt x="93" y="137"/>
                    <a:pt x="93" y="137"/>
                    <a:pt x="93" y="137"/>
                  </a:cubicBezTo>
                  <a:cubicBezTo>
                    <a:pt x="93" y="136"/>
                    <a:pt x="93" y="136"/>
                    <a:pt x="93" y="136"/>
                  </a:cubicBezTo>
                  <a:cubicBezTo>
                    <a:pt x="92" y="136"/>
                    <a:pt x="92" y="136"/>
                    <a:pt x="92" y="136"/>
                  </a:cubicBezTo>
                  <a:cubicBezTo>
                    <a:pt x="92" y="136"/>
                    <a:pt x="92" y="136"/>
                    <a:pt x="92" y="136"/>
                  </a:cubicBezTo>
                  <a:cubicBezTo>
                    <a:pt x="92" y="137"/>
                    <a:pt x="92" y="137"/>
                    <a:pt x="92" y="137"/>
                  </a:cubicBezTo>
                  <a:cubicBezTo>
                    <a:pt x="92" y="137"/>
                    <a:pt x="92" y="137"/>
                    <a:pt x="92" y="137"/>
                  </a:cubicBezTo>
                  <a:cubicBezTo>
                    <a:pt x="91" y="137"/>
                    <a:pt x="91" y="137"/>
                    <a:pt x="91" y="137"/>
                  </a:cubicBezTo>
                  <a:cubicBezTo>
                    <a:pt x="91" y="136"/>
                    <a:pt x="91" y="136"/>
                    <a:pt x="91" y="136"/>
                  </a:cubicBezTo>
                  <a:cubicBezTo>
                    <a:pt x="91" y="135"/>
                    <a:pt x="91" y="135"/>
                    <a:pt x="91" y="135"/>
                  </a:cubicBezTo>
                  <a:cubicBezTo>
                    <a:pt x="91" y="135"/>
                    <a:pt x="91" y="135"/>
                    <a:pt x="91" y="135"/>
                  </a:cubicBezTo>
                  <a:cubicBezTo>
                    <a:pt x="90" y="135"/>
                    <a:pt x="90" y="135"/>
                    <a:pt x="90" y="135"/>
                  </a:cubicBezTo>
                  <a:cubicBezTo>
                    <a:pt x="90" y="135"/>
                    <a:pt x="90" y="135"/>
                    <a:pt x="90" y="135"/>
                  </a:cubicBezTo>
                  <a:cubicBezTo>
                    <a:pt x="89" y="135"/>
                    <a:pt x="89" y="135"/>
                    <a:pt x="89" y="135"/>
                  </a:cubicBezTo>
                  <a:cubicBezTo>
                    <a:pt x="87" y="135"/>
                    <a:pt x="87" y="135"/>
                    <a:pt x="87" y="135"/>
                  </a:cubicBezTo>
                  <a:cubicBezTo>
                    <a:pt x="87" y="136"/>
                    <a:pt x="87" y="136"/>
                    <a:pt x="87" y="136"/>
                  </a:cubicBezTo>
                  <a:cubicBezTo>
                    <a:pt x="86" y="136"/>
                    <a:pt x="86" y="136"/>
                    <a:pt x="86" y="136"/>
                  </a:cubicBezTo>
                  <a:cubicBezTo>
                    <a:pt x="85" y="137"/>
                    <a:pt x="85" y="137"/>
                    <a:pt x="85" y="137"/>
                  </a:cubicBezTo>
                  <a:cubicBezTo>
                    <a:pt x="84" y="137"/>
                    <a:pt x="84" y="137"/>
                    <a:pt x="84" y="137"/>
                  </a:cubicBezTo>
                  <a:cubicBezTo>
                    <a:pt x="83" y="138"/>
                    <a:pt x="83" y="138"/>
                    <a:pt x="83" y="138"/>
                  </a:cubicBezTo>
                  <a:cubicBezTo>
                    <a:pt x="83" y="139"/>
                    <a:pt x="83" y="139"/>
                    <a:pt x="83" y="139"/>
                  </a:cubicBezTo>
                  <a:cubicBezTo>
                    <a:pt x="83" y="139"/>
                    <a:pt x="83" y="139"/>
                    <a:pt x="83" y="139"/>
                  </a:cubicBezTo>
                  <a:cubicBezTo>
                    <a:pt x="82" y="139"/>
                    <a:pt x="82" y="139"/>
                    <a:pt x="82" y="139"/>
                  </a:cubicBezTo>
                  <a:cubicBezTo>
                    <a:pt x="81" y="139"/>
                    <a:pt x="81" y="139"/>
                    <a:pt x="81" y="139"/>
                  </a:cubicBezTo>
                  <a:cubicBezTo>
                    <a:pt x="81" y="140"/>
                    <a:pt x="81" y="140"/>
                    <a:pt x="81" y="140"/>
                  </a:cubicBezTo>
                  <a:cubicBezTo>
                    <a:pt x="81" y="140"/>
                    <a:pt x="81" y="140"/>
                    <a:pt x="81" y="140"/>
                  </a:cubicBezTo>
                  <a:cubicBezTo>
                    <a:pt x="80" y="140"/>
                    <a:pt x="80" y="140"/>
                    <a:pt x="80" y="140"/>
                  </a:cubicBezTo>
                  <a:cubicBezTo>
                    <a:pt x="79" y="140"/>
                    <a:pt x="79" y="140"/>
                    <a:pt x="79" y="140"/>
                  </a:cubicBezTo>
                  <a:cubicBezTo>
                    <a:pt x="79" y="140"/>
                    <a:pt x="79" y="140"/>
                    <a:pt x="79" y="140"/>
                  </a:cubicBezTo>
                  <a:cubicBezTo>
                    <a:pt x="78" y="141"/>
                    <a:pt x="78" y="141"/>
                    <a:pt x="78" y="141"/>
                  </a:cubicBezTo>
                  <a:cubicBezTo>
                    <a:pt x="78" y="142"/>
                    <a:pt x="78" y="142"/>
                    <a:pt x="78" y="142"/>
                  </a:cubicBezTo>
                  <a:cubicBezTo>
                    <a:pt x="78" y="142"/>
                    <a:pt x="78" y="142"/>
                    <a:pt x="78" y="142"/>
                  </a:cubicBezTo>
                  <a:cubicBezTo>
                    <a:pt x="79" y="142"/>
                    <a:pt x="79" y="142"/>
                    <a:pt x="79" y="142"/>
                  </a:cubicBezTo>
                  <a:cubicBezTo>
                    <a:pt x="79" y="142"/>
                    <a:pt x="79" y="142"/>
                    <a:pt x="79" y="142"/>
                  </a:cubicBezTo>
                  <a:cubicBezTo>
                    <a:pt x="79" y="141"/>
                    <a:pt x="79" y="141"/>
                    <a:pt x="79" y="141"/>
                  </a:cubicBezTo>
                  <a:cubicBezTo>
                    <a:pt x="80" y="141"/>
                    <a:pt x="80" y="141"/>
                    <a:pt x="80" y="141"/>
                  </a:cubicBezTo>
                  <a:cubicBezTo>
                    <a:pt x="80" y="141"/>
                    <a:pt x="80" y="141"/>
                    <a:pt x="80" y="141"/>
                  </a:cubicBezTo>
                  <a:cubicBezTo>
                    <a:pt x="80" y="142"/>
                    <a:pt x="80" y="142"/>
                    <a:pt x="80" y="142"/>
                  </a:cubicBezTo>
                  <a:cubicBezTo>
                    <a:pt x="80" y="142"/>
                    <a:pt x="80" y="142"/>
                    <a:pt x="80" y="142"/>
                  </a:cubicBezTo>
                  <a:cubicBezTo>
                    <a:pt x="81" y="142"/>
                    <a:pt x="81" y="142"/>
                    <a:pt x="81" y="142"/>
                  </a:cubicBezTo>
                  <a:cubicBezTo>
                    <a:pt x="81" y="141"/>
                    <a:pt x="81" y="141"/>
                    <a:pt x="81" y="141"/>
                  </a:cubicBezTo>
                  <a:cubicBezTo>
                    <a:pt x="82" y="140"/>
                    <a:pt x="82" y="140"/>
                    <a:pt x="82" y="140"/>
                  </a:cubicBezTo>
                  <a:cubicBezTo>
                    <a:pt x="82" y="141"/>
                    <a:pt x="82" y="141"/>
                    <a:pt x="82" y="141"/>
                  </a:cubicBezTo>
                  <a:cubicBezTo>
                    <a:pt x="82" y="141"/>
                    <a:pt x="82" y="141"/>
                    <a:pt x="82" y="141"/>
                  </a:cubicBezTo>
                  <a:cubicBezTo>
                    <a:pt x="82" y="142"/>
                    <a:pt x="82" y="142"/>
                    <a:pt x="82" y="142"/>
                  </a:cubicBezTo>
                  <a:cubicBezTo>
                    <a:pt x="83" y="142"/>
                    <a:pt x="83" y="142"/>
                    <a:pt x="83" y="142"/>
                  </a:cubicBezTo>
                  <a:cubicBezTo>
                    <a:pt x="83" y="141"/>
                    <a:pt x="83" y="141"/>
                    <a:pt x="83" y="141"/>
                  </a:cubicBezTo>
                  <a:cubicBezTo>
                    <a:pt x="83" y="141"/>
                    <a:pt x="83" y="141"/>
                    <a:pt x="83" y="141"/>
                  </a:cubicBezTo>
                  <a:cubicBezTo>
                    <a:pt x="84" y="141"/>
                    <a:pt x="84" y="141"/>
                    <a:pt x="84" y="141"/>
                  </a:cubicBezTo>
                  <a:cubicBezTo>
                    <a:pt x="84" y="141"/>
                    <a:pt x="84" y="141"/>
                    <a:pt x="84" y="141"/>
                  </a:cubicBezTo>
                  <a:cubicBezTo>
                    <a:pt x="84" y="141"/>
                    <a:pt x="84" y="141"/>
                    <a:pt x="84" y="141"/>
                  </a:cubicBezTo>
                  <a:cubicBezTo>
                    <a:pt x="85" y="141"/>
                    <a:pt x="85" y="141"/>
                    <a:pt x="85" y="141"/>
                  </a:cubicBezTo>
                  <a:cubicBezTo>
                    <a:pt x="86" y="140"/>
                    <a:pt x="86" y="140"/>
                    <a:pt x="86" y="140"/>
                  </a:cubicBezTo>
                  <a:cubicBezTo>
                    <a:pt x="87" y="139"/>
                    <a:pt x="87" y="139"/>
                    <a:pt x="87" y="139"/>
                  </a:cubicBezTo>
                  <a:cubicBezTo>
                    <a:pt x="86" y="139"/>
                    <a:pt x="86" y="139"/>
                    <a:pt x="86" y="139"/>
                  </a:cubicBezTo>
                  <a:cubicBezTo>
                    <a:pt x="87" y="138"/>
                    <a:pt x="87" y="138"/>
                    <a:pt x="87" y="138"/>
                  </a:cubicBezTo>
                  <a:cubicBezTo>
                    <a:pt x="88" y="137"/>
                    <a:pt x="88" y="137"/>
                    <a:pt x="88" y="137"/>
                  </a:cubicBezTo>
                  <a:cubicBezTo>
                    <a:pt x="88" y="137"/>
                    <a:pt x="88" y="137"/>
                    <a:pt x="88" y="137"/>
                  </a:cubicBezTo>
                  <a:cubicBezTo>
                    <a:pt x="89" y="138"/>
                    <a:pt x="89" y="138"/>
                    <a:pt x="89" y="138"/>
                  </a:cubicBezTo>
                  <a:cubicBezTo>
                    <a:pt x="89" y="138"/>
                    <a:pt x="89" y="138"/>
                    <a:pt x="89" y="138"/>
                  </a:cubicBezTo>
                  <a:cubicBezTo>
                    <a:pt x="88" y="139"/>
                    <a:pt x="88" y="139"/>
                    <a:pt x="88" y="139"/>
                  </a:cubicBezTo>
                  <a:cubicBezTo>
                    <a:pt x="88" y="139"/>
                    <a:pt x="88" y="139"/>
                    <a:pt x="88" y="139"/>
                  </a:cubicBezTo>
                  <a:cubicBezTo>
                    <a:pt x="88" y="140"/>
                    <a:pt x="88" y="140"/>
                    <a:pt x="88" y="140"/>
                  </a:cubicBezTo>
                  <a:cubicBezTo>
                    <a:pt x="88" y="140"/>
                    <a:pt x="88" y="140"/>
                    <a:pt x="88" y="140"/>
                  </a:cubicBezTo>
                  <a:cubicBezTo>
                    <a:pt x="89" y="139"/>
                    <a:pt x="89" y="139"/>
                    <a:pt x="89" y="139"/>
                  </a:cubicBezTo>
                  <a:cubicBezTo>
                    <a:pt x="90" y="139"/>
                    <a:pt x="90" y="139"/>
                    <a:pt x="90" y="139"/>
                  </a:cubicBezTo>
                  <a:cubicBezTo>
                    <a:pt x="90" y="139"/>
                    <a:pt x="90" y="139"/>
                    <a:pt x="90" y="139"/>
                  </a:cubicBezTo>
                  <a:cubicBezTo>
                    <a:pt x="90" y="139"/>
                    <a:pt x="90" y="139"/>
                    <a:pt x="90" y="139"/>
                  </a:cubicBezTo>
                  <a:cubicBezTo>
                    <a:pt x="90" y="138"/>
                    <a:pt x="90" y="138"/>
                    <a:pt x="90" y="138"/>
                  </a:cubicBezTo>
                  <a:cubicBezTo>
                    <a:pt x="91" y="138"/>
                    <a:pt x="91" y="138"/>
                    <a:pt x="91" y="138"/>
                  </a:cubicBezTo>
                  <a:cubicBezTo>
                    <a:pt x="91" y="139"/>
                    <a:pt x="91" y="139"/>
                    <a:pt x="91" y="139"/>
                  </a:cubicBezTo>
                  <a:cubicBezTo>
                    <a:pt x="91" y="140"/>
                    <a:pt x="91" y="140"/>
                    <a:pt x="91" y="140"/>
                  </a:cubicBezTo>
                  <a:cubicBezTo>
                    <a:pt x="91" y="140"/>
                    <a:pt x="91" y="140"/>
                    <a:pt x="91" y="140"/>
                  </a:cubicBezTo>
                  <a:cubicBezTo>
                    <a:pt x="92" y="139"/>
                    <a:pt x="92" y="139"/>
                    <a:pt x="92" y="139"/>
                  </a:cubicBezTo>
                  <a:cubicBezTo>
                    <a:pt x="92" y="139"/>
                    <a:pt x="92" y="139"/>
                    <a:pt x="92" y="139"/>
                  </a:cubicBezTo>
                  <a:cubicBezTo>
                    <a:pt x="93" y="138"/>
                    <a:pt x="93" y="138"/>
                    <a:pt x="93" y="138"/>
                  </a:cubicBezTo>
                  <a:cubicBezTo>
                    <a:pt x="94" y="138"/>
                    <a:pt x="94" y="138"/>
                    <a:pt x="94" y="138"/>
                  </a:cubicBezTo>
                  <a:cubicBezTo>
                    <a:pt x="95" y="137"/>
                    <a:pt x="95" y="137"/>
                    <a:pt x="95" y="137"/>
                  </a:cubicBezTo>
                  <a:cubicBezTo>
                    <a:pt x="95" y="137"/>
                    <a:pt x="95" y="137"/>
                    <a:pt x="95" y="137"/>
                  </a:cubicBezTo>
                  <a:cubicBezTo>
                    <a:pt x="96" y="137"/>
                    <a:pt x="96" y="137"/>
                    <a:pt x="96" y="137"/>
                  </a:cubicBezTo>
                  <a:cubicBezTo>
                    <a:pt x="96" y="138"/>
                    <a:pt x="96" y="138"/>
                    <a:pt x="96" y="138"/>
                  </a:cubicBezTo>
                  <a:cubicBezTo>
                    <a:pt x="95" y="138"/>
                    <a:pt x="95" y="138"/>
                    <a:pt x="95" y="138"/>
                  </a:cubicBezTo>
                  <a:cubicBezTo>
                    <a:pt x="95" y="139"/>
                    <a:pt x="95" y="139"/>
                    <a:pt x="95" y="139"/>
                  </a:cubicBezTo>
                  <a:cubicBezTo>
                    <a:pt x="95" y="139"/>
                    <a:pt x="95" y="139"/>
                    <a:pt x="95" y="139"/>
                  </a:cubicBezTo>
                  <a:cubicBezTo>
                    <a:pt x="95" y="139"/>
                    <a:pt x="95" y="139"/>
                    <a:pt x="95" y="139"/>
                  </a:cubicBezTo>
                  <a:cubicBezTo>
                    <a:pt x="97" y="138"/>
                    <a:pt x="97" y="138"/>
                    <a:pt x="97" y="138"/>
                  </a:cubicBezTo>
                  <a:cubicBezTo>
                    <a:pt x="97" y="137"/>
                    <a:pt x="97" y="137"/>
                    <a:pt x="97" y="137"/>
                  </a:cubicBezTo>
                  <a:cubicBezTo>
                    <a:pt x="97" y="137"/>
                    <a:pt x="97" y="137"/>
                    <a:pt x="97" y="137"/>
                  </a:cubicBezTo>
                  <a:cubicBezTo>
                    <a:pt x="97" y="137"/>
                    <a:pt x="97" y="137"/>
                    <a:pt x="97" y="137"/>
                  </a:cubicBezTo>
                  <a:cubicBezTo>
                    <a:pt x="98" y="137"/>
                    <a:pt x="98" y="137"/>
                    <a:pt x="98" y="137"/>
                  </a:cubicBezTo>
                  <a:cubicBezTo>
                    <a:pt x="98" y="137"/>
                    <a:pt x="98" y="137"/>
                    <a:pt x="98" y="137"/>
                  </a:cubicBezTo>
                  <a:cubicBezTo>
                    <a:pt x="99" y="137"/>
                    <a:pt x="99" y="137"/>
                    <a:pt x="99" y="137"/>
                  </a:cubicBezTo>
                  <a:cubicBezTo>
                    <a:pt x="100" y="136"/>
                    <a:pt x="100" y="136"/>
                    <a:pt x="100" y="136"/>
                  </a:cubicBezTo>
                  <a:cubicBezTo>
                    <a:pt x="100" y="136"/>
                    <a:pt x="100" y="136"/>
                    <a:pt x="100" y="136"/>
                  </a:cubicBezTo>
                  <a:cubicBezTo>
                    <a:pt x="101" y="136"/>
                    <a:pt x="101" y="136"/>
                    <a:pt x="101" y="136"/>
                  </a:cubicBezTo>
                  <a:cubicBezTo>
                    <a:pt x="101" y="136"/>
                    <a:pt x="101" y="136"/>
                    <a:pt x="101" y="136"/>
                  </a:cubicBezTo>
                  <a:cubicBezTo>
                    <a:pt x="102" y="135"/>
                    <a:pt x="102" y="135"/>
                    <a:pt x="102" y="135"/>
                  </a:cubicBezTo>
                  <a:cubicBezTo>
                    <a:pt x="102" y="135"/>
                    <a:pt x="102" y="135"/>
                    <a:pt x="102" y="135"/>
                  </a:cubicBezTo>
                  <a:cubicBezTo>
                    <a:pt x="102" y="136"/>
                    <a:pt x="102" y="136"/>
                    <a:pt x="102" y="136"/>
                  </a:cubicBezTo>
                  <a:cubicBezTo>
                    <a:pt x="102" y="137"/>
                    <a:pt x="102" y="137"/>
                    <a:pt x="102" y="137"/>
                  </a:cubicBezTo>
                  <a:cubicBezTo>
                    <a:pt x="102" y="136"/>
                    <a:pt x="102" y="136"/>
                    <a:pt x="102" y="136"/>
                  </a:cubicBezTo>
                  <a:cubicBezTo>
                    <a:pt x="103" y="136"/>
                    <a:pt x="103" y="136"/>
                    <a:pt x="103" y="136"/>
                  </a:cubicBezTo>
                  <a:cubicBezTo>
                    <a:pt x="102" y="136"/>
                    <a:pt x="102" y="136"/>
                    <a:pt x="102" y="136"/>
                  </a:cubicBezTo>
                  <a:cubicBezTo>
                    <a:pt x="103" y="135"/>
                    <a:pt x="103" y="135"/>
                    <a:pt x="103" y="135"/>
                  </a:cubicBezTo>
                  <a:cubicBezTo>
                    <a:pt x="103" y="135"/>
                    <a:pt x="103" y="135"/>
                    <a:pt x="103" y="135"/>
                  </a:cubicBezTo>
                  <a:cubicBezTo>
                    <a:pt x="102" y="135"/>
                    <a:pt x="102" y="135"/>
                    <a:pt x="102" y="135"/>
                  </a:cubicBezTo>
                  <a:cubicBezTo>
                    <a:pt x="101" y="135"/>
                    <a:pt x="101" y="135"/>
                    <a:pt x="101" y="135"/>
                  </a:cubicBezTo>
                  <a:cubicBezTo>
                    <a:pt x="102" y="134"/>
                    <a:pt x="102" y="134"/>
                    <a:pt x="102" y="134"/>
                  </a:cubicBezTo>
                  <a:cubicBezTo>
                    <a:pt x="104" y="134"/>
                    <a:pt x="104" y="134"/>
                    <a:pt x="104" y="134"/>
                  </a:cubicBezTo>
                  <a:cubicBezTo>
                    <a:pt x="106" y="134"/>
                    <a:pt x="106" y="134"/>
                    <a:pt x="106" y="134"/>
                  </a:cubicBezTo>
                  <a:cubicBezTo>
                    <a:pt x="106" y="133"/>
                    <a:pt x="106" y="133"/>
                    <a:pt x="106" y="133"/>
                  </a:cubicBezTo>
                  <a:cubicBezTo>
                    <a:pt x="106" y="133"/>
                    <a:pt x="106" y="133"/>
                    <a:pt x="106" y="133"/>
                  </a:cubicBezTo>
                  <a:cubicBezTo>
                    <a:pt x="106" y="133"/>
                    <a:pt x="106" y="133"/>
                    <a:pt x="106" y="133"/>
                  </a:cubicBezTo>
                  <a:cubicBezTo>
                    <a:pt x="106" y="132"/>
                    <a:pt x="106" y="132"/>
                    <a:pt x="106" y="132"/>
                  </a:cubicBezTo>
                  <a:cubicBezTo>
                    <a:pt x="107" y="132"/>
                    <a:pt x="107" y="132"/>
                    <a:pt x="107" y="132"/>
                  </a:cubicBezTo>
                  <a:cubicBezTo>
                    <a:pt x="107" y="132"/>
                    <a:pt x="107" y="132"/>
                    <a:pt x="107" y="132"/>
                  </a:cubicBezTo>
                  <a:cubicBezTo>
                    <a:pt x="108" y="132"/>
                    <a:pt x="108" y="132"/>
                    <a:pt x="108" y="132"/>
                  </a:cubicBezTo>
                  <a:cubicBezTo>
                    <a:pt x="108" y="133"/>
                    <a:pt x="108" y="133"/>
                    <a:pt x="108" y="133"/>
                  </a:cubicBezTo>
                  <a:cubicBezTo>
                    <a:pt x="108" y="133"/>
                    <a:pt x="108" y="133"/>
                    <a:pt x="108" y="133"/>
                  </a:cubicBezTo>
                  <a:cubicBezTo>
                    <a:pt x="109" y="132"/>
                    <a:pt x="109" y="132"/>
                    <a:pt x="109" y="132"/>
                  </a:cubicBezTo>
                  <a:cubicBezTo>
                    <a:pt x="108" y="132"/>
                    <a:pt x="108" y="132"/>
                    <a:pt x="108" y="132"/>
                  </a:cubicBezTo>
                  <a:cubicBezTo>
                    <a:pt x="109" y="131"/>
                    <a:pt x="109" y="131"/>
                    <a:pt x="109" y="131"/>
                  </a:cubicBezTo>
                  <a:cubicBezTo>
                    <a:pt x="109" y="131"/>
                    <a:pt x="109" y="131"/>
                    <a:pt x="109" y="131"/>
                  </a:cubicBezTo>
                  <a:cubicBezTo>
                    <a:pt x="109" y="130"/>
                    <a:pt x="109" y="130"/>
                    <a:pt x="109" y="130"/>
                  </a:cubicBezTo>
                  <a:cubicBezTo>
                    <a:pt x="110" y="131"/>
                    <a:pt x="110" y="131"/>
                    <a:pt x="110" y="131"/>
                  </a:cubicBezTo>
                  <a:cubicBezTo>
                    <a:pt x="110" y="131"/>
                    <a:pt x="110" y="131"/>
                    <a:pt x="110" y="131"/>
                  </a:cubicBezTo>
                  <a:cubicBezTo>
                    <a:pt x="110" y="132"/>
                    <a:pt x="110" y="132"/>
                    <a:pt x="110" y="132"/>
                  </a:cubicBezTo>
                  <a:cubicBezTo>
                    <a:pt x="111" y="131"/>
                    <a:pt x="111" y="131"/>
                    <a:pt x="111" y="131"/>
                  </a:cubicBezTo>
                  <a:cubicBezTo>
                    <a:pt x="112" y="130"/>
                    <a:pt x="112" y="130"/>
                    <a:pt x="112" y="130"/>
                  </a:cubicBezTo>
                  <a:cubicBezTo>
                    <a:pt x="112" y="130"/>
                    <a:pt x="112" y="130"/>
                    <a:pt x="112" y="130"/>
                  </a:cubicBezTo>
                  <a:cubicBezTo>
                    <a:pt x="113" y="130"/>
                    <a:pt x="113" y="130"/>
                    <a:pt x="113" y="130"/>
                  </a:cubicBezTo>
                  <a:cubicBezTo>
                    <a:pt x="113" y="129"/>
                    <a:pt x="113" y="129"/>
                    <a:pt x="113" y="129"/>
                  </a:cubicBezTo>
                  <a:cubicBezTo>
                    <a:pt x="114" y="130"/>
                    <a:pt x="114" y="130"/>
                    <a:pt x="114" y="130"/>
                  </a:cubicBezTo>
                  <a:cubicBezTo>
                    <a:pt x="114" y="130"/>
                    <a:pt x="114" y="130"/>
                    <a:pt x="114" y="130"/>
                  </a:cubicBezTo>
                  <a:cubicBezTo>
                    <a:pt x="115" y="129"/>
                    <a:pt x="115" y="129"/>
                    <a:pt x="115" y="129"/>
                  </a:cubicBezTo>
                  <a:cubicBezTo>
                    <a:pt x="115" y="128"/>
                    <a:pt x="115" y="128"/>
                    <a:pt x="115" y="128"/>
                  </a:cubicBezTo>
                  <a:cubicBezTo>
                    <a:pt x="115" y="128"/>
                    <a:pt x="115" y="128"/>
                    <a:pt x="115" y="128"/>
                  </a:cubicBezTo>
                  <a:cubicBezTo>
                    <a:pt x="114" y="128"/>
                    <a:pt x="114" y="128"/>
                    <a:pt x="114" y="128"/>
                  </a:cubicBezTo>
                  <a:cubicBezTo>
                    <a:pt x="114" y="128"/>
                    <a:pt x="114" y="128"/>
                    <a:pt x="114" y="128"/>
                  </a:cubicBezTo>
                  <a:cubicBezTo>
                    <a:pt x="115" y="127"/>
                    <a:pt x="115" y="127"/>
                    <a:pt x="115" y="127"/>
                  </a:cubicBezTo>
                  <a:cubicBezTo>
                    <a:pt x="116" y="127"/>
                    <a:pt x="116" y="127"/>
                    <a:pt x="116" y="127"/>
                  </a:cubicBezTo>
                  <a:cubicBezTo>
                    <a:pt x="117" y="126"/>
                    <a:pt x="117" y="126"/>
                    <a:pt x="117" y="126"/>
                  </a:cubicBezTo>
                  <a:cubicBezTo>
                    <a:pt x="117" y="126"/>
                    <a:pt x="117" y="126"/>
                    <a:pt x="117" y="126"/>
                  </a:cubicBezTo>
                  <a:cubicBezTo>
                    <a:pt x="117" y="127"/>
                    <a:pt x="117" y="127"/>
                    <a:pt x="117" y="127"/>
                  </a:cubicBezTo>
                  <a:cubicBezTo>
                    <a:pt x="118" y="126"/>
                    <a:pt x="118" y="126"/>
                    <a:pt x="118" y="126"/>
                  </a:cubicBezTo>
                  <a:cubicBezTo>
                    <a:pt x="119" y="125"/>
                    <a:pt x="119" y="125"/>
                    <a:pt x="119" y="125"/>
                  </a:cubicBezTo>
                  <a:cubicBezTo>
                    <a:pt x="119" y="125"/>
                    <a:pt x="119" y="125"/>
                    <a:pt x="119" y="125"/>
                  </a:cubicBezTo>
                  <a:cubicBezTo>
                    <a:pt x="120" y="125"/>
                    <a:pt x="120" y="125"/>
                    <a:pt x="120" y="125"/>
                  </a:cubicBezTo>
                  <a:cubicBezTo>
                    <a:pt x="120" y="124"/>
                    <a:pt x="120" y="124"/>
                    <a:pt x="120" y="124"/>
                  </a:cubicBezTo>
                  <a:cubicBezTo>
                    <a:pt x="121" y="124"/>
                    <a:pt x="121" y="124"/>
                    <a:pt x="121" y="124"/>
                  </a:cubicBezTo>
                  <a:cubicBezTo>
                    <a:pt x="121" y="125"/>
                    <a:pt x="121" y="125"/>
                    <a:pt x="121" y="125"/>
                  </a:cubicBezTo>
                  <a:cubicBezTo>
                    <a:pt x="121" y="125"/>
                    <a:pt x="121" y="125"/>
                    <a:pt x="121" y="125"/>
                  </a:cubicBezTo>
                  <a:cubicBezTo>
                    <a:pt x="122" y="124"/>
                    <a:pt x="122" y="124"/>
                    <a:pt x="122" y="124"/>
                  </a:cubicBezTo>
                  <a:cubicBezTo>
                    <a:pt x="122" y="124"/>
                    <a:pt x="122" y="124"/>
                    <a:pt x="122" y="124"/>
                  </a:cubicBezTo>
                  <a:cubicBezTo>
                    <a:pt x="123" y="124"/>
                    <a:pt x="123" y="124"/>
                    <a:pt x="123" y="124"/>
                  </a:cubicBezTo>
                  <a:cubicBezTo>
                    <a:pt x="123" y="124"/>
                    <a:pt x="123" y="124"/>
                    <a:pt x="123" y="124"/>
                  </a:cubicBezTo>
                  <a:cubicBezTo>
                    <a:pt x="124" y="123"/>
                    <a:pt x="124" y="123"/>
                    <a:pt x="124" y="123"/>
                  </a:cubicBezTo>
                  <a:cubicBezTo>
                    <a:pt x="124" y="123"/>
                    <a:pt x="124" y="123"/>
                    <a:pt x="124" y="123"/>
                  </a:cubicBezTo>
                  <a:cubicBezTo>
                    <a:pt x="124" y="123"/>
                    <a:pt x="124" y="123"/>
                    <a:pt x="124" y="123"/>
                  </a:cubicBezTo>
                  <a:cubicBezTo>
                    <a:pt x="125" y="123"/>
                    <a:pt x="125" y="123"/>
                    <a:pt x="125" y="123"/>
                  </a:cubicBezTo>
                  <a:cubicBezTo>
                    <a:pt x="126" y="123"/>
                    <a:pt x="126" y="123"/>
                    <a:pt x="126" y="123"/>
                  </a:cubicBezTo>
                  <a:cubicBezTo>
                    <a:pt x="126" y="123"/>
                    <a:pt x="126" y="123"/>
                    <a:pt x="126" y="123"/>
                  </a:cubicBezTo>
                  <a:cubicBezTo>
                    <a:pt x="126" y="123"/>
                    <a:pt x="126" y="123"/>
                    <a:pt x="126" y="123"/>
                  </a:cubicBezTo>
                  <a:cubicBezTo>
                    <a:pt x="126" y="123"/>
                    <a:pt x="126" y="123"/>
                    <a:pt x="126" y="123"/>
                  </a:cubicBezTo>
                  <a:cubicBezTo>
                    <a:pt x="127" y="123"/>
                    <a:pt x="127" y="123"/>
                    <a:pt x="127" y="123"/>
                  </a:cubicBezTo>
                  <a:cubicBezTo>
                    <a:pt x="127" y="123"/>
                    <a:pt x="127" y="123"/>
                    <a:pt x="127" y="123"/>
                  </a:cubicBezTo>
                  <a:cubicBezTo>
                    <a:pt x="127" y="123"/>
                    <a:pt x="127" y="123"/>
                    <a:pt x="127" y="123"/>
                  </a:cubicBezTo>
                  <a:cubicBezTo>
                    <a:pt x="128" y="122"/>
                    <a:pt x="128" y="122"/>
                    <a:pt x="128" y="122"/>
                  </a:cubicBezTo>
                  <a:cubicBezTo>
                    <a:pt x="127" y="122"/>
                    <a:pt x="127" y="122"/>
                    <a:pt x="127" y="122"/>
                  </a:cubicBezTo>
                  <a:cubicBezTo>
                    <a:pt x="127" y="122"/>
                    <a:pt x="127" y="122"/>
                    <a:pt x="127" y="122"/>
                  </a:cubicBezTo>
                  <a:cubicBezTo>
                    <a:pt x="127" y="121"/>
                    <a:pt x="127" y="121"/>
                    <a:pt x="127" y="121"/>
                  </a:cubicBezTo>
                  <a:cubicBezTo>
                    <a:pt x="128" y="121"/>
                    <a:pt x="128" y="121"/>
                    <a:pt x="128" y="121"/>
                  </a:cubicBezTo>
                  <a:cubicBezTo>
                    <a:pt x="129" y="121"/>
                    <a:pt x="129" y="121"/>
                    <a:pt x="129" y="121"/>
                  </a:cubicBezTo>
                  <a:cubicBezTo>
                    <a:pt x="129" y="121"/>
                    <a:pt x="129" y="121"/>
                    <a:pt x="129" y="121"/>
                  </a:cubicBezTo>
                  <a:cubicBezTo>
                    <a:pt x="129" y="121"/>
                    <a:pt x="129" y="121"/>
                    <a:pt x="129" y="121"/>
                  </a:cubicBezTo>
                  <a:cubicBezTo>
                    <a:pt x="129" y="120"/>
                    <a:pt x="129" y="120"/>
                    <a:pt x="129" y="120"/>
                  </a:cubicBezTo>
                  <a:cubicBezTo>
                    <a:pt x="128" y="120"/>
                    <a:pt x="128" y="120"/>
                    <a:pt x="128" y="120"/>
                  </a:cubicBezTo>
                  <a:cubicBezTo>
                    <a:pt x="129" y="120"/>
                    <a:pt x="129" y="120"/>
                    <a:pt x="129" y="120"/>
                  </a:cubicBezTo>
                  <a:cubicBezTo>
                    <a:pt x="130" y="120"/>
                    <a:pt x="130" y="120"/>
                    <a:pt x="130" y="120"/>
                  </a:cubicBezTo>
                  <a:cubicBezTo>
                    <a:pt x="130" y="119"/>
                    <a:pt x="130" y="119"/>
                    <a:pt x="130" y="119"/>
                  </a:cubicBezTo>
                  <a:cubicBezTo>
                    <a:pt x="132" y="119"/>
                    <a:pt x="132" y="119"/>
                    <a:pt x="132" y="119"/>
                  </a:cubicBezTo>
                  <a:cubicBezTo>
                    <a:pt x="132" y="118"/>
                    <a:pt x="132" y="118"/>
                    <a:pt x="132" y="118"/>
                  </a:cubicBezTo>
                  <a:cubicBezTo>
                    <a:pt x="133" y="118"/>
                    <a:pt x="133" y="118"/>
                    <a:pt x="133" y="118"/>
                  </a:cubicBezTo>
                  <a:cubicBezTo>
                    <a:pt x="134" y="117"/>
                    <a:pt x="134" y="117"/>
                    <a:pt x="134" y="117"/>
                  </a:cubicBezTo>
                  <a:cubicBezTo>
                    <a:pt x="134" y="116"/>
                    <a:pt x="134" y="116"/>
                    <a:pt x="134" y="116"/>
                  </a:cubicBezTo>
                  <a:cubicBezTo>
                    <a:pt x="134" y="116"/>
                    <a:pt x="134" y="116"/>
                    <a:pt x="134" y="116"/>
                  </a:cubicBezTo>
                  <a:cubicBezTo>
                    <a:pt x="133" y="116"/>
                    <a:pt x="133" y="116"/>
                    <a:pt x="133" y="116"/>
                  </a:cubicBezTo>
                  <a:cubicBezTo>
                    <a:pt x="133" y="115"/>
                    <a:pt x="133" y="115"/>
                    <a:pt x="133" y="115"/>
                  </a:cubicBezTo>
                  <a:cubicBezTo>
                    <a:pt x="133" y="115"/>
                    <a:pt x="133" y="115"/>
                    <a:pt x="133" y="115"/>
                  </a:cubicBezTo>
                  <a:cubicBezTo>
                    <a:pt x="132" y="115"/>
                    <a:pt x="132" y="115"/>
                    <a:pt x="132" y="115"/>
                  </a:cubicBezTo>
                  <a:cubicBezTo>
                    <a:pt x="132" y="114"/>
                    <a:pt x="132" y="114"/>
                    <a:pt x="132" y="114"/>
                  </a:cubicBezTo>
                  <a:cubicBezTo>
                    <a:pt x="132" y="113"/>
                    <a:pt x="132" y="113"/>
                    <a:pt x="132" y="113"/>
                  </a:cubicBezTo>
                  <a:cubicBezTo>
                    <a:pt x="133" y="113"/>
                    <a:pt x="133" y="113"/>
                    <a:pt x="133" y="113"/>
                  </a:cubicBezTo>
                  <a:cubicBezTo>
                    <a:pt x="133" y="113"/>
                    <a:pt x="133" y="113"/>
                    <a:pt x="133" y="113"/>
                  </a:cubicBezTo>
                  <a:cubicBezTo>
                    <a:pt x="134" y="112"/>
                    <a:pt x="134" y="112"/>
                    <a:pt x="134" y="112"/>
                  </a:cubicBezTo>
                  <a:cubicBezTo>
                    <a:pt x="134" y="112"/>
                    <a:pt x="134" y="112"/>
                    <a:pt x="134" y="112"/>
                  </a:cubicBezTo>
                  <a:cubicBezTo>
                    <a:pt x="134" y="112"/>
                    <a:pt x="134" y="112"/>
                    <a:pt x="134" y="112"/>
                  </a:cubicBezTo>
                  <a:cubicBezTo>
                    <a:pt x="134" y="112"/>
                    <a:pt x="134" y="112"/>
                    <a:pt x="134" y="112"/>
                  </a:cubicBezTo>
                  <a:cubicBezTo>
                    <a:pt x="135" y="112"/>
                    <a:pt x="135" y="112"/>
                    <a:pt x="135" y="112"/>
                  </a:cubicBezTo>
                  <a:cubicBezTo>
                    <a:pt x="136" y="111"/>
                    <a:pt x="136" y="111"/>
                    <a:pt x="136" y="111"/>
                  </a:cubicBezTo>
                  <a:cubicBezTo>
                    <a:pt x="137" y="112"/>
                    <a:pt x="137" y="112"/>
                    <a:pt x="137" y="112"/>
                  </a:cubicBezTo>
                  <a:cubicBezTo>
                    <a:pt x="138" y="111"/>
                    <a:pt x="138" y="111"/>
                    <a:pt x="138" y="111"/>
                  </a:cubicBezTo>
                  <a:cubicBezTo>
                    <a:pt x="138" y="112"/>
                    <a:pt x="138" y="112"/>
                    <a:pt x="138" y="112"/>
                  </a:cubicBezTo>
                  <a:cubicBezTo>
                    <a:pt x="138" y="112"/>
                    <a:pt x="138" y="112"/>
                    <a:pt x="138" y="112"/>
                  </a:cubicBezTo>
                  <a:cubicBezTo>
                    <a:pt x="139" y="112"/>
                    <a:pt x="139" y="112"/>
                    <a:pt x="139" y="112"/>
                  </a:cubicBezTo>
                  <a:cubicBezTo>
                    <a:pt x="140" y="111"/>
                    <a:pt x="140" y="111"/>
                    <a:pt x="140" y="111"/>
                  </a:cubicBezTo>
                  <a:cubicBezTo>
                    <a:pt x="139" y="111"/>
                    <a:pt x="139" y="111"/>
                    <a:pt x="139" y="111"/>
                  </a:cubicBezTo>
                  <a:cubicBezTo>
                    <a:pt x="139" y="111"/>
                    <a:pt x="139" y="111"/>
                    <a:pt x="139" y="111"/>
                  </a:cubicBezTo>
                  <a:cubicBezTo>
                    <a:pt x="139" y="110"/>
                    <a:pt x="139" y="110"/>
                    <a:pt x="139" y="110"/>
                  </a:cubicBezTo>
                  <a:cubicBezTo>
                    <a:pt x="139" y="110"/>
                    <a:pt x="139" y="110"/>
                    <a:pt x="139" y="110"/>
                  </a:cubicBezTo>
                  <a:cubicBezTo>
                    <a:pt x="140" y="110"/>
                    <a:pt x="140" y="110"/>
                    <a:pt x="140" y="110"/>
                  </a:cubicBezTo>
                  <a:cubicBezTo>
                    <a:pt x="142" y="110"/>
                    <a:pt x="142" y="110"/>
                    <a:pt x="142" y="110"/>
                  </a:cubicBezTo>
                  <a:cubicBezTo>
                    <a:pt x="142" y="109"/>
                    <a:pt x="142" y="109"/>
                    <a:pt x="142" y="109"/>
                  </a:cubicBezTo>
                  <a:cubicBezTo>
                    <a:pt x="142" y="108"/>
                    <a:pt x="142" y="108"/>
                    <a:pt x="142" y="108"/>
                  </a:cubicBezTo>
                  <a:cubicBezTo>
                    <a:pt x="140" y="107"/>
                    <a:pt x="140" y="107"/>
                    <a:pt x="140" y="107"/>
                  </a:cubicBezTo>
                  <a:cubicBezTo>
                    <a:pt x="140" y="107"/>
                    <a:pt x="140" y="107"/>
                    <a:pt x="140" y="107"/>
                  </a:cubicBezTo>
                  <a:cubicBezTo>
                    <a:pt x="139" y="108"/>
                    <a:pt x="139" y="108"/>
                    <a:pt x="139" y="108"/>
                  </a:cubicBezTo>
                  <a:cubicBezTo>
                    <a:pt x="139" y="107"/>
                    <a:pt x="139" y="107"/>
                    <a:pt x="139" y="107"/>
                  </a:cubicBezTo>
                  <a:cubicBezTo>
                    <a:pt x="140" y="107"/>
                    <a:pt x="140" y="107"/>
                    <a:pt x="140" y="107"/>
                  </a:cubicBezTo>
                  <a:cubicBezTo>
                    <a:pt x="141" y="107"/>
                    <a:pt x="141" y="107"/>
                    <a:pt x="141" y="107"/>
                  </a:cubicBezTo>
                  <a:cubicBezTo>
                    <a:pt x="142" y="107"/>
                    <a:pt x="142" y="107"/>
                    <a:pt x="142" y="107"/>
                  </a:cubicBezTo>
                  <a:cubicBezTo>
                    <a:pt x="143" y="107"/>
                    <a:pt x="143" y="107"/>
                    <a:pt x="143" y="107"/>
                  </a:cubicBezTo>
                  <a:cubicBezTo>
                    <a:pt x="144" y="107"/>
                    <a:pt x="144" y="107"/>
                    <a:pt x="144" y="107"/>
                  </a:cubicBezTo>
                  <a:cubicBezTo>
                    <a:pt x="144" y="106"/>
                    <a:pt x="144" y="106"/>
                    <a:pt x="144" y="106"/>
                  </a:cubicBezTo>
                  <a:cubicBezTo>
                    <a:pt x="146" y="105"/>
                    <a:pt x="146" y="105"/>
                    <a:pt x="146" y="105"/>
                  </a:cubicBezTo>
                  <a:cubicBezTo>
                    <a:pt x="147" y="104"/>
                    <a:pt x="147" y="104"/>
                    <a:pt x="147" y="104"/>
                  </a:cubicBezTo>
                  <a:cubicBezTo>
                    <a:pt x="148" y="104"/>
                    <a:pt x="148" y="104"/>
                    <a:pt x="148" y="104"/>
                  </a:cubicBezTo>
                  <a:cubicBezTo>
                    <a:pt x="148" y="104"/>
                    <a:pt x="148" y="104"/>
                    <a:pt x="148" y="104"/>
                  </a:cubicBezTo>
                  <a:cubicBezTo>
                    <a:pt x="148" y="103"/>
                    <a:pt x="148" y="103"/>
                    <a:pt x="148" y="103"/>
                  </a:cubicBezTo>
                  <a:cubicBezTo>
                    <a:pt x="150" y="102"/>
                    <a:pt x="150" y="102"/>
                    <a:pt x="150" y="102"/>
                  </a:cubicBezTo>
                  <a:cubicBezTo>
                    <a:pt x="152" y="102"/>
                    <a:pt x="152" y="102"/>
                    <a:pt x="152" y="102"/>
                  </a:cubicBezTo>
                  <a:cubicBezTo>
                    <a:pt x="153" y="101"/>
                    <a:pt x="153" y="101"/>
                    <a:pt x="153" y="101"/>
                  </a:cubicBezTo>
                  <a:cubicBezTo>
                    <a:pt x="155" y="100"/>
                    <a:pt x="155" y="100"/>
                    <a:pt x="155" y="100"/>
                  </a:cubicBezTo>
                  <a:cubicBezTo>
                    <a:pt x="156" y="99"/>
                    <a:pt x="156" y="99"/>
                    <a:pt x="156" y="99"/>
                  </a:cubicBezTo>
                  <a:cubicBezTo>
                    <a:pt x="156" y="100"/>
                    <a:pt x="156" y="100"/>
                    <a:pt x="156" y="100"/>
                  </a:cubicBezTo>
                  <a:cubicBezTo>
                    <a:pt x="156" y="101"/>
                    <a:pt x="156" y="101"/>
                    <a:pt x="156" y="101"/>
                  </a:cubicBezTo>
                  <a:cubicBezTo>
                    <a:pt x="156" y="101"/>
                    <a:pt x="156" y="101"/>
                    <a:pt x="156" y="101"/>
                  </a:cubicBezTo>
                  <a:cubicBezTo>
                    <a:pt x="157" y="101"/>
                    <a:pt x="157" y="101"/>
                    <a:pt x="157" y="101"/>
                  </a:cubicBezTo>
                  <a:cubicBezTo>
                    <a:pt x="157" y="101"/>
                    <a:pt x="157" y="101"/>
                    <a:pt x="157" y="101"/>
                  </a:cubicBezTo>
                  <a:cubicBezTo>
                    <a:pt x="158" y="100"/>
                    <a:pt x="158" y="100"/>
                    <a:pt x="158" y="100"/>
                  </a:cubicBezTo>
                  <a:cubicBezTo>
                    <a:pt x="159" y="100"/>
                    <a:pt x="159" y="100"/>
                    <a:pt x="159" y="100"/>
                  </a:cubicBezTo>
                  <a:cubicBezTo>
                    <a:pt x="161" y="99"/>
                    <a:pt x="161" y="99"/>
                    <a:pt x="161" y="99"/>
                  </a:cubicBezTo>
                  <a:cubicBezTo>
                    <a:pt x="161" y="99"/>
                    <a:pt x="161" y="99"/>
                    <a:pt x="161" y="99"/>
                  </a:cubicBezTo>
                  <a:cubicBezTo>
                    <a:pt x="161" y="100"/>
                    <a:pt x="161" y="100"/>
                    <a:pt x="161" y="100"/>
                  </a:cubicBezTo>
                  <a:cubicBezTo>
                    <a:pt x="160" y="100"/>
                    <a:pt x="160" y="100"/>
                    <a:pt x="160" y="100"/>
                  </a:cubicBezTo>
                  <a:cubicBezTo>
                    <a:pt x="159" y="101"/>
                    <a:pt x="159" y="101"/>
                    <a:pt x="159" y="101"/>
                  </a:cubicBezTo>
                  <a:cubicBezTo>
                    <a:pt x="157" y="102"/>
                    <a:pt x="157" y="102"/>
                    <a:pt x="157" y="102"/>
                  </a:cubicBezTo>
                  <a:cubicBezTo>
                    <a:pt x="157" y="103"/>
                    <a:pt x="157" y="103"/>
                    <a:pt x="157" y="103"/>
                  </a:cubicBezTo>
                  <a:cubicBezTo>
                    <a:pt x="158" y="104"/>
                    <a:pt x="158" y="104"/>
                    <a:pt x="158" y="104"/>
                  </a:cubicBezTo>
                  <a:cubicBezTo>
                    <a:pt x="158" y="105"/>
                    <a:pt x="158" y="105"/>
                    <a:pt x="158" y="105"/>
                  </a:cubicBezTo>
                  <a:cubicBezTo>
                    <a:pt x="157" y="105"/>
                    <a:pt x="157" y="105"/>
                    <a:pt x="157" y="105"/>
                  </a:cubicBezTo>
                  <a:cubicBezTo>
                    <a:pt x="156" y="104"/>
                    <a:pt x="156" y="104"/>
                    <a:pt x="156" y="104"/>
                  </a:cubicBezTo>
                  <a:cubicBezTo>
                    <a:pt x="156" y="105"/>
                    <a:pt x="156" y="105"/>
                    <a:pt x="156" y="105"/>
                  </a:cubicBezTo>
                  <a:cubicBezTo>
                    <a:pt x="155" y="105"/>
                    <a:pt x="155" y="105"/>
                    <a:pt x="155" y="105"/>
                  </a:cubicBezTo>
                  <a:cubicBezTo>
                    <a:pt x="154" y="104"/>
                    <a:pt x="154" y="104"/>
                    <a:pt x="154" y="104"/>
                  </a:cubicBezTo>
                  <a:cubicBezTo>
                    <a:pt x="154" y="103"/>
                    <a:pt x="154" y="103"/>
                    <a:pt x="154" y="103"/>
                  </a:cubicBezTo>
                  <a:cubicBezTo>
                    <a:pt x="153" y="104"/>
                    <a:pt x="153" y="104"/>
                    <a:pt x="153" y="104"/>
                  </a:cubicBezTo>
                  <a:cubicBezTo>
                    <a:pt x="152" y="104"/>
                    <a:pt x="152" y="104"/>
                    <a:pt x="152" y="104"/>
                  </a:cubicBezTo>
                  <a:cubicBezTo>
                    <a:pt x="151" y="105"/>
                    <a:pt x="151" y="105"/>
                    <a:pt x="151" y="105"/>
                  </a:cubicBezTo>
                  <a:cubicBezTo>
                    <a:pt x="149" y="105"/>
                    <a:pt x="149" y="105"/>
                    <a:pt x="149" y="105"/>
                  </a:cubicBezTo>
                  <a:cubicBezTo>
                    <a:pt x="149" y="105"/>
                    <a:pt x="149" y="105"/>
                    <a:pt x="149" y="105"/>
                  </a:cubicBezTo>
                  <a:cubicBezTo>
                    <a:pt x="148" y="106"/>
                    <a:pt x="148" y="106"/>
                    <a:pt x="148" y="106"/>
                  </a:cubicBezTo>
                  <a:cubicBezTo>
                    <a:pt x="149" y="106"/>
                    <a:pt x="149" y="106"/>
                    <a:pt x="149" y="106"/>
                  </a:cubicBezTo>
                  <a:cubicBezTo>
                    <a:pt x="148" y="108"/>
                    <a:pt x="148" y="108"/>
                    <a:pt x="148" y="108"/>
                  </a:cubicBezTo>
                  <a:cubicBezTo>
                    <a:pt x="147" y="108"/>
                    <a:pt x="147" y="108"/>
                    <a:pt x="147" y="108"/>
                  </a:cubicBezTo>
                  <a:cubicBezTo>
                    <a:pt x="147" y="109"/>
                    <a:pt x="147" y="109"/>
                    <a:pt x="147" y="109"/>
                  </a:cubicBezTo>
                  <a:cubicBezTo>
                    <a:pt x="144" y="111"/>
                    <a:pt x="144" y="111"/>
                    <a:pt x="144" y="111"/>
                  </a:cubicBezTo>
                  <a:cubicBezTo>
                    <a:pt x="143" y="112"/>
                    <a:pt x="143" y="112"/>
                    <a:pt x="143" y="112"/>
                  </a:cubicBezTo>
                  <a:cubicBezTo>
                    <a:pt x="143" y="113"/>
                    <a:pt x="143" y="113"/>
                    <a:pt x="143" y="113"/>
                  </a:cubicBezTo>
                  <a:cubicBezTo>
                    <a:pt x="144" y="114"/>
                    <a:pt x="144" y="114"/>
                    <a:pt x="144" y="114"/>
                  </a:cubicBezTo>
                  <a:cubicBezTo>
                    <a:pt x="145" y="113"/>
                    <a:pt x="145" y="113"/>
                    <a:pt x="145" y="113"/>
                  </a:cubicBezTo>
                  <a:cubicBezTo>
                    <a:pt x="145" y="113"/>
                    <a:pt x="145" y="113"/>
                    <a:pt x="145" y="113"/>
                  </a:cubicBezTo>
                  <a:cubicBezTo>
                    <a:pt x="146" y="113"/>
                    <a:pt x="146" y="113"/>
                    <a:pt x="146" y="113"/>
                  </a:cubicBezTo>
                  <a:cubicBezTo>
                    <a:pt x="147" y="113"/>
                    <a:pt x="147" y="113"/>
                    <a:pt x="147" y="113"/>
                  </a:cubicBezTo>
                  <a:cubicBezTo>
                    <a:pt x="147" y="113"/>
                    <a:pt x="147" y="113"/>
                    <a:pt x="147" y="113"/>
                  </a:cubicBezTo>
                  <a:cubicBezTo>
                    <a:pt x="145" y="114"/>
                    <a:pt x="145" y="114"/>
                    <a:pt x="145" y="114"/>
                  </a:cubicBezTo>
                  <a:cubicBezTo>
                    <a:pt x="144" y="114"/>
                    <a:pt x="144" y="114"/>
                    <a:pt x="144" y="114"/>
                  </a:cubicBezTo>
                  <a:cubicBezTo>
                    <a:pt x="144" y="115"/>
                    <a:pt x="144" y="115"/>
                    <a:pt x="144" y="115"/>
                  </a:cubicBezTo>
                  <a:cubicBezTo>
                    <a:pt x="143" y="115"/>
                    <a:pt x="143" y="115"/>
                    <a:pt x="143" y="115"/>
                  </a:cubicBezTo>
                  <a:cubicBezTo>
                    <a:pt x="142" y="115"/>
                    <a:pt x="142" y="115"/>
                    <a:pt x="142" y="115"/>
                  </a:cubicBezTo>
                  <a:cubicBezTo>
                    <a:pt x="142" y="115"/>
                    <a:pt x="142" y="115"/>
                    <a:pt x="142" y="115"/>
                  </a:cubicBezTo>
                  <a:cubicBezTo>
                    <a:pt x="142" y="116"/>
                    <a:pt x="142" y="116"/>
                    <a:pt x="142" y="116"/>
                  </a:cubicBezTo>
                  <a:cubicBezTo>
                    <a:pt x="141" y="116"/>
                    <a:pt x="141" y="116"/>
                    <a:pt x="141" y="116"/>
                  </a:cubicBezTo>
                  <a:cubicBezTo>
                    <a:pt x="141" y="116"/>
                    <a:pt x="141" y="116"/>
                    <a:pt x="141" y="116"/>
                  </a:cubicBezTo>
                  <a:cubicBezTo>
                    <a:pt x="141" y="117"/>
                    <a:pt x="141" y="117"/>
                    <a:pt x="141" y="117"/>
                  </a:cubicBezTo>
                  <a:cubicBezTo>
                    <a:pt x="142" y="118"/>
                    <a:pt x="142" y="118"/>
                    <a:pt x="142" y="118"/>
                  </a:cubicBezTo>
                  <a:cubicBezTo>
                    <a:pt x="142" y="118"/>
                    <a:pt x="142" y="118"/>
                    <a:pt x="142" y="118"/>
                  </a:cubicBezTo>
                  <a:cubicBezTo>
                    <a:pt x="143" y="117"/>
                    <a:pt x="143" y="117"/>
                    <a:pt x="143" y="117"/>
                  </a:cubicBezTo>
                  <a:cubicBezTo>
                    <a:pt x="143" y="118"/>
                    <a:pt x="143" y="118"/>
                    <a:pt x="143" y="118"/>
                  </a:cubicBezTo>
                  <a:cubicBezTo>
                    <a:pt x="143" y="117"/>
                    <a:pt x="143" y="117"/>
                    <a:pt x="143" y="117"/>
                  </a:cubicBezTo>
                  <a:cubicBezTo>
                    <a:pt x="144" y="117"/>
                    <a:pt x="144" y="117"/>
                    <a:pt x="144" y="117"/>
                  </a:cubicBezTo>
                  <a:cubicBezTo>
                    <a:pt x="144" y="117"/>
                    <a:pt x="144" y="117"/>
                    <a:pt x="144" y="117"/>
                  </a:cubicBezTo>
                  <a:cubicBezTo>
                    <a:pt x="145" y="117"/>
                    <a:pt x="145" y="117"/>
                    <a:pt x="145" y="117"/>
                  </a:cubicBezTo>
                  <a:cubicBezTo>
                    <a:pt x="145" y="117"/>
                    <a:pt x="145" y="117"/>
                    <a:pt x="145" y="117"/>
                  </a:cubicBezTo>
                  <a:cubicBezTo>
                    <a:pt x="145" y="116"/>
                    <a:pt x="145" y="116"/>
                    <a:pt x="145" y="116"/>
                  </a:cubicBezTo>
                  <a:cubicBezTo>
                    <a:pt x="146" y="116"/>
                    <a:pt x="146" y="116"/>
                    <a:pt x="146" y="116"/>
                  </a:cubicBezTo>
                  <a:cubicBezTo>
                    <a:pt x="146" y="115"/>
                    <a:pt x="146" y="115"/>
                    <a:pt x="146" y="115"/>
                  </a:cubicBezTo>
                  <a:cubicBezTo>
                    <a:pt x="147" y="114"/>
                    <a:pt x="147" y="114"/>
                    <a:pt x="147" y="114"/>
                  </a:cubicBezTo>
                  <a:cubicBezTo>
                    <a:pt x="147" y="115"/>
                    <a:pt x="147" y="115"/>
                    <a:pt x="147" y="115"/>
                  </a:cubicBezTo>
                  <a:cubicBezTo>
                    <a:pt x="147" y="115"/>
                    <a:pt x="147" y="115"/>
                    <a:pt x="147" y="115"/>
                  </a:cubicBezTo>
                  <a:cubicBezTo>
                    <a:pt x="147" y="116"/>
                    <a:pt x="147" y="116"/>
                    <a:pt x="147" y="116"/>
                  </a:cubicBezTo>
                  <a:cubicBezTo>
                    <a:pt x="148" y="116"/>
                    <a:pt x="148" y="116"/>
                    <a:pt x="148" y="116"/>
                  </a:cubicBezTo>
                  <a:cubicBezTo>
                    <a:pt x="149" y="115"/>
                    <a:pt x="149" y="115"/>
                    <a:pt x="149" y="115"/>
                  </a:cubicBezTo>
                  <a:cubicBezTo>
                    <a:pt x="150" y="115"/>
                    <a:pt x="150" y="115"/>
                    <a:pt x="150" y="115"/>
                  </a:cubicBezTo>
                  <a:cubicBezTo>
                    <a:pt x="151" y="115"/>
                    <a:pt x="151" y="115"/>
                    <a:pt x="151" y="115"/>
                  </a:cubicBezTo>
                  <a:cubicBezTo>
                    <a:pt x="151" y="115"/>
                    <a:pt x="151" y="115"/>
                    <a:pt x="151" y="115"/>
                  </a:cubicBezTo>
                  <a:cubicBezTo>
                    <a:pt x="152" y="113"/>
                    <a:pt x="152" y="113"/>
                    <a:pt x="152" y="113"/>
                  </a:cubicBezTo>
                  <a:cubicBezTo>
                    <a:pt x="153" y="113"/>
                    <a:pt x="153" y="113"/>
                    <a:pt x="153" y="113"/>
                  </a:cubicBezTo>
                  <a:cubicBezTo>
                    <a:pt x="153" y="113"/>
                    <a:pt x="153" y="113"/>
                    <a:pt x="153" y="113"/>
                  </a:cubicBezTo>
                  <a:cubicBezTo>
                    <a:pt x="152" y="114"/>
                    <a:pt x="152" y="114"/>
                    <a:pt x="152" y="114"/>
                  </a:cubicBezTo>
                  <a:cubicBezTo>
                    <a:pt x="152" y="114"/>
                    <a:pt x="152" y="114"/>
                    <a:pt x="152" y="114"/>
                  </a:cubicBezTo>
                  <a:cubicBezTo>
                    <a:pt x="152" y="114"/>
                    <a:pt x="152" y="114"/>
                    <a:pt x="152" y="114"/>
                  </a:cubicBezTo>
                  <a:cubicBezTo>
                    <a:pt x="153" y="113"/>
                    <a:pt x="153" y="113"/>
                    <a:pt x="153" y="113"/>
                  </a:cubicBezTo>
                  <a:cubicBezTo>
                    <a:pt x="154" y="112"/>
                    <a:pt x="154" y="112"/>
                    <a:pt x="154" y="112"/>
                  </a:cubicBezTo>
                  <a:cubicBezTo>
                    <a:pt x="155" y="111"/>
                    <a:pt x="155" y="111"/>
                    <a:pt x="155" y="111"/>
                  </a:cubicBezTo>
                  <a:cubicBezTo>
                    <a:pt x="155" y="112"/>
                    <a:pt x="155" y="112"/>
                    <a:pt x="155" y="112"/>
                  </a:cubicBezTo>
                  <a:cubicBezTo>
                    <a:pt x="154" y="113"/>
                    <a:pt x="154" y="113"/>
                    <a:pt x="154" y="113"/>
                  </a:cubicBezTo>
                  <a:cubicBezTo>
                    <a:pt x="154" y="113"/>
                    <a:pt x="154" y="113"/>
                    <a:pt x="154" y="113"/>
                  </a:cubicBezTo>
                  <a:cubicBezTo>
                    <a:pt x="155" y="112"/>
                    <a:pt x="155" y="112"/>
                    <a:pt x="155" y="112"/>
                  </a:cubicBezTo>
                  <a:cubicBezTo>
                    <a:pt x="155" y="113"/>
                    <a:pt x="155" y="113"/>
                    <a:pt x="155" y="113"/>
                  </a:cubicBezTo>
                  <a:cubicBezTo>
                    <a:pt x="155" y="113"/>
                    <a:pt x="155" y="113"/>
                    <a:pt x="155" y="113"/>
                  </a:cubicBezTo>
                  <a:cubicBezTo>
                    <a:pt x="156" y="113"/>
                    <a:pt x="156" y="113"/>
                    <a:pt x="156" y="113"/>
                  </a:cubicBezTo>
                  <a:cubicBezTo>
                    <a:pt x="157" y="114"/>
                    <a:pt x="157" y="114"/>
                    <a:pt x="157" y="114"/>
                  </a:cubicBezTo>
                  <a:cubicBezTo>
                    <a:pt x="157" y="113"/>
                    <a:pt x="157" y="113"/>
                    <a:pt x="157" y="113"/>
                  </a:cubicBezTo>
                  <a:cubicBezTo>
                    <a:pt x="158" y="112"/>
                    <a:pt x="158" y="112"/>
                    <a:pt x="158" y="112"/>
                  </a:cubicBezTo>
                  <a:cubicBezTo>
                    <a:pt x="159" y="112"/>
                    <a:pt x="159" y="112"/>
                    <a:pt x="159" y="112"/>
                  </a:cubicBezTo>
                  <a:cubicBezTo>
                    <a:pt x="160" y="112"/>
                    <a:pt x="160" y="112"/>
                    <a:pt x="160" y="112"/>
                  </a:cubicBezTo>
                  <a:cubicBezTo>
                    <a:pt x="159" y="111"/>
                    <a:pt x="159" y="111"/>
                    <a:pt x="159" y="111"/>
                  </a:cubicBezTo>
                  <a:cubicBezTo>
                    <a:pt x="159" y="111"/>
                    <a:pt x="159" y="111"/>
                    <a:pt x="159" y="111"/>
                  </a:cubicBezTo>
                  <a:cubicBezTo>
                    <a:pt x="161" y="110"/>
                    <a:pt x="161" y="110"/>
                    <a:pt x="161" y="110"/>
                  </a:cubicBezTo>
                  <a:cubicBezTo>
                    <a:pt x="161" y="109"/>
                    <a:pt x="161" y="109"/>
                    <a:pt x="161" y="109"/>
                  </a:cubicBezTo>
                  <a:cubicBezTo>
                    <a:pt x="161" y="109"/>
                    <a:pt x="161" y="109"/>
                    <a:pt x="161" y="109"/>
                  </a:cubicBezTo>
                  <a:cubicBezTo>
                    <a:pt x="161" y="109"/>
                    <a:pt x="161" y="109"/>
                    <a:pt x="161" y="109"/>
                  </a:cubicBezTo>
                  <a:cubicBezTo>
                    <a:pt x="160" y="108"/>
                    <a:pt x="160" y="108"/>
                    <a:pt x="160" y="108"/>
                  </a:cubicBezTo>
                  <a:cubicBezTo>
                    <a:pt x="159" y="108"/>
                    <a:pt x="159" y="108"/>
                    <a:pt x="159" y="108"/>
                  </a:cubicBezTo>
                  <a:cubicBezTo>
                    <a:pt x="159" y="108"/>
                    <a:pt x="159" y="108"/>
                    <a:pt x="159" y="108"/>
                  </a:cubicBezTo>
                  <a:cubicBezTo>
                    <a:pt x="160" y="108"/>
                    <a:pt x="160" y="108"/>
                    <a:pt x="160" y="108"/>
                  </a:cubicBezTo>
                  <a:cubicBezTo>
                    <a:pt x="161" y="108"/>
                    <a:pt x="161" y="108"/>
                    <a:pt x="161" y="108"/>
                  </a:cubicBezTo>
                  <a:cubicBezTo>
                    <a:pt x="161" y="108"/>
                    <a:pt x="161" y="108"/>
                    <a:pt x="161" y="108"/>
                  </a:cubicBezTo>
                  <a:cubicBezTo>
                    <a:pt x="161" y="107"/>
                    <a:pt x="161" y="107"/>
                    <a:pt x="161" y="107"/>
                  </a:cubicBezTo>
                  <a:cubicBezTo>
                    <a:pt x="160" y="107"/>
                    <a:pt x="160" y="107"/>
                    <a:pt x="160" y="107"/>
                  </a:cubicBezTo>
                  <a:cubicBezTo>
                    <a:pt x="160" y="107"/>
                    <a:pt x="160" y="107"/>
                    <a:pt x="160" y="107"/>
                  </a:cubicBezTo>
                  <a:cubicBezTo>
                    <a:pt x="160" y="106"/>
                    <a:pt x="160" y="106"/>
                    <a:pt x="160" y="106"/>
                  </a:cubicBezTo>
                  <a:cubicBezTo>
                    <a:pt x="161" y="106"/>
                    <a:pt x="161" y="106"/>
                    <a:pt x="161" y="106"/>
                  </a:cubicBezTo>
                  <a:cubicBezTo>
                    <a:pt x="161" y="106"/>
                    <a:pt x="161" y="106"/>
                    <a:pt x="161" y="106"/>
                  </a:cubicBezTo>
                  <a:cubicBezTo>
                    <a:pt x="162" y="106"/>
                    <a:pt x="162" y="106"/>
                    <a:pt x="162" y="106"/>
                  </a:cubicBezTo>
                  <a:cubicBezTo>
                    <a:pt x="162" y="105"/>
                    <a:pt x="162" y="105"/>
                    <a:pt x="162" y="105"/>
                  </a:cubicBezTo>
                  <a:cubicBezTo>
                    <a:pt x="161" y="105"/>
                    <a:pt x="161" y="105"/>
                    <a:pt x="161" y="105"/>
                  </a:cubicBezTo>
                  <a:cubicBezTo>
                    <a:pt x="163" y="104"/>
                    <a:pt x="163" y="104"/>
                    <a:pt x="163" y="104"/>
                  </a:cubicBezTo>
                  <a:cubicBezTo>
                    <a:pt x="164" y="105"/>
                    <a:pt x="164" y="105"/>
                    <a:pt x="164" y="105"/>
                  </a:cubicBezTo>
                  <a:cubicBezTo>
                    <a:pt x="164" y="104"/>
                    <a:pt x="164" y="104"/>
                    <a:pt x="164" y="104"/>
                  </a:cubicBezTo>
                  <a:cubicBezTo>
                    <a:pt x="165" y="104"/>
                    <a:pt x="165" y="104"/>
                    <a:pt x="165" y="104"/>
                  </a:cubicBezTo>
                  <a:cubicBezTo>
                    <a:pt x="164" y="105"/>
                    <a:pt x="164" y="105"/>
                    <a:pt x="164" y="105"/>
                  </a:cubicBezTo>
                  <a:cubicBezTo>
                    <a:pt x="164" y="106"/>
                    <a:pt x="164" y="106"/>
                    <a:pt x="164" y="106"/>
                  </a:cubicBezTo>
                  <a:cubicBezTo>
                    <a:pt x="164" y="107"/>
                    <a:pt x="164" y="107"/>
                    <a:pt x="164" y="107"/>
                  </a:cubicBezTo>
                  <a:cubicBezTo>
                    <a:pt x="164" y="107"/>
                    <a:pt x="164" y="107"/>
                    <a:pt x="164" y="107"/>
                  </a:cubicBezTo>
                  <a:cubicBezTo>
                    <a:pt x="165" y="106"/>
                    <a:pt x="165" y="106"/>
                    <a:pt x="165" y="106"/>
                  </a:cubicBezTo>
                  <a:cubicBezTo>
                    <a:pt x="166" y="105"/>
                    <a:pt x="166" y="105"/>
                    <a:pt x="166" y="105"/>
                  </a:cubicBezTo>
                  <a:cubicBezTo>
                    <a:pt x="166" y="105"/>
                    <a:pt x="166" y="105"/>
                    <a:pt x="166" y="105"/>
                  </a:cubicBezTo>
                  <a:cubicBezTo>
                    <a:pt x="166" y="106"/>
                    <a:pt x="166" y="106"/>
                    <a:pt x="166" y="106"/>
                  </a:cubicBezTo>
                  <a:cubicBezTo>
                    <a:pt x="165" y="106"/>
                    <a:pt x="165" y="106"/>
                    <a:pt x="165" y="106"/>
                  </a:cubicBezTo>
                  <a:cubicBezTo>
                    <a:pt x="166" y="107"/>
                    <a:pt x="166" y="107"/>
                    <a:pt x="166" y="107"/>
                  </a:cubicBezTo>
                  <a:cubicBezTo>
                    <a:pt x="167" y="106"/>
                    <a:pt x="167" y="106"/>
                    <a:pt x="167" y="106"/>
                  </a:cubicBezTo>
                  <a:cubicBezTo>
                    <a:pt x="167" y="106"/>
                    <a:pt x="167" y="106"/>
                    <a:pt x="167" y="106"/>
                  </a:cubicBezTo>
                  <a:cubicBezTo>
                    <a:pt x="167" y="106"/>
                    <a:pt x="167" y="106"/>
                    <a:pt x="167" y="106"/>
                  </a:cubicBezTo>
                  <a:cubicBezTo>
                    <a:pt x="168" y="106"/>
                    <a:pt x="168" y="106"/>
                    <a:pt x="168" y="106"/>
                  </a:cubicBezTo>
                  <a:cubicBezTo>
                    <a:pt x="169" y="106"/>
                    <a:pt x="169" y="106"/>
                    <a:pt x="169" y="106"/>
                  </a:cubicBezTo>
                  <a:cubicBezTo>
                    <a:pt x="170" y="105"/>
                    <a:pt x="170" y="105"/>
                    <a:pt x="170" y="105"/>
                  </a:cubicBezTo>
                  <a:cubicBezTo>
                    <a:pt x="171" y="105"/>
                    <a:pt x="171" y="105"/>
                    <a:pt x="171" y="105"/>
                  </a:cubicBezTo>
                  <a:cubicBezTo>
                    <a:pt x="171" y="105"/>
                    <a:pt x="171" y="105"/>
                    <a:pt x="171" y="105"/>
                  </a:cubicBezTo>
                  <a:cubicBezTo>
                    <a:pt x="171" y="105"/>
                    <a:pt x="171" y="105"/>
                    <a:pt x="171" y="105"/>
                  </a:cubicBezTo>
                  <a:cubicBezTo>
                    <a:pt x="170" y="105"/>
                    <a:pt x="170" y="105"/>
                    <a:pt x="170" y="105"/>
                  </a:cubicBezTo>
                  <a:cubicBezTo>
                    <a:pt x="169" y="106"/>
                    <a:pt x="169" y="106"/>
                    <a:pt x="169" y="106"/>
                  </a:cubicBezTo>
                  <a:cubicBezTo>
                    <a:pt x="169" y="106"/>
                    <a:pt x="169" y="106"/>
                    <a:pt x="169" y="106"/>
                  </a:cubicBezTo>
                  <a:cubicBezTo>
                    <a:pt x="168" y="107"/>
                    <a:pt x="168" y="107"/>
                    <a:pt x="168" y="107"/>
                  </a:cubicBezTo>
                  <a:cubicBezTo>
                    <a:pt x="169" y="107"/>
                    <a:pt x="169" y="107"/>
                    <a:pt x="169" y="107"/>
                  </a:cubicBezTo>
                  <a:cubicBezTo>
                    <a:pt x="170" y="108"/>
                    <a:pt x="170" y="108"/>
                    <a:pt x="170" y="108"/>
                  </a:cubicBezTo>
                  <a:cubicBezTo>
                    <a:pt x="171" y="108"/>
                    <a:pt x="171" y="108"/>
                    <a:pt x="171" y="108"/>
                  </a:cubicBezTo>
                  <a:cubicBezTo>
                    <a:pt x="171" y="109"/>
                    <a:pt x="171" y="109"/>
                    <a:pt x="171" y="109"/>
                  </a:cubicBezTo>
                  <a:cubicBezTo>
                    <a:pt x="170" y="108"/>
                    <a:pt x="170" y="108"/>
                    <a:pt x="170" y="108"/>
                  </a:cubicBezTo>
                  <a:cubicBezTo>
                    <a:pt x="169" y="108"/>
                    <a:pt x="169" y="108"/>
                    <a:pt x="169" y="108"/>
                  </a:cubicBezTo>
                  <a:cubicBezTo>
                    <a:pt x="168" y="108"/>
                    <a:pt x="168" y="108"/>
                    <a:pt x="168" y="108"/>
                  </a:cubicBezTo>
                  <a:cubicBezTo>
                    <a:pt x="168" y="109"/>
                    <a:pt x="168" y="109"/>
                    <a:pt x="168" y="109"/>
                  </a:cubicBezTo>
                  <a:cubicBezTo>
                    <a:pt x="168" y="109"/>
                    <a:pt x="168" y="109"/>
                    <a:pt x="168" y="109"/>
                  </a:cubicBezTo>
                  <a:cubicBezTo>
                    <a:pt x="169" y="109"/>
                    <a:pt x="169" y="109"/>
                    <a:pt x="169" y="109"/>
                  </a:cubicBezTo>
                  <a:cubicBezTo>
                    <a:pt x="170" y="109"/>
                    <a:pt x="170" y="109"/>
                    <a:pt x="170" y="109"/>
                  </a:cubicBezTo>
                  <a:cubicBezTo>
                    <a:pt x="169" y="109"/>
                    <a:pt x="169" y="109"/>
                    <a:pt x="169" y="109"/>
                  </a:cubicBezTo>
                  <a:cubicBezTo>
                    <a:pt x="168" y="109"/>
                    <a:pt x="168" y="109"/>
                    <a:pt x="168" y="109"/>
                  </a:cubicBezTo>
                  <a:cubicBezTo>
                    <a:pt x="169" y="110"/>
                    <a:pt x="169" y="110"/>
                    <a:pt x="169" y="110"/>
                  </a:cubicBezTo>
                  <a:cubicBezTo>
                    <a:pt x="170" y="110"/>
                    <a:pt x="170" y="110"/>
                    <a:pt x="170" y="110"/>
                  </a:cubicBezTo>
                  <a:cubicBezTo>
                    <a:pt x="170" y="111"/>
                    <a:pt x="170" y="111"/>
                    <a:pt x="170" y="111"/>
                  </a:cubicBezTo>
                  <a:cubicBezTo>
                    <a:pt x="170" y="111"/>
                    <a:pt x="170" y="111"/>
                    <a:pt x="170" y="111"/>
                  </a:cubicBezTo>
                  <a:cubicBezTo>
                    <a:pt x="169" y="111"/>
                    <a:pt x="169" y="111"/>
                    <a:pt x="169" y="111"/>
                  </a:cubicBezTo>
                  <a:cubicBezTo>
                    <a:pt x="169" y="111"/>
                    <a:pt x="169" y="111"/>
                    <a:pt x="169" y="111"/>
                  </a:cubicBezTo>
                  <a:cubicBezTo>
                    <a:pt x="170" y="111"/>
                    <a:pt x="170" y="111"/>
                    <a:pt x="170" y="111"/>
                  </a:cubicBezTo>
                  <a:cubicBezTo>
                    <a:pt x="171" y="111"/>
                    <a:pt x="171" y="111"/>
                    <a:pt x="171" y="111"/>
                  </a:cubicBezTo>
                  <a:cubicBezTo>
                    <a:pt x="171" y="112"/>
                    <a:pt x="171" y="112"/>
                    <a:pt x="171" y="112"/>
                  </a:cubicBezTo>
                  <a:cubicBezTo>
                    <a:pt x="172" y="112"/>
                    <a:pt x="172" y="112"/>
                    <a:pt x="172" y="112"/>
                  </a:cubicBezTo>
                  <a:cubicBezTo>
                    <a:pt x="173" y="112"/>
                    <a:pt x="173" y="112"/>
                    <a:pt x="173" y="112"/>
                  </a:cubicBezTo>
                  <a:cubicBezTo>
                    <a:pt x="174" y="112"/>
                    <a:pt x="174" y="112"/>
                    <a:pt x="174" y="112"/>
                  </a:cubicBezTo>
                  <a:cubicBezTo>
                    <a:pt x="174" y="112"/>
                    <a:pt x="174" y="112"/>
                    <a:pt x="174" y="112"/>
                  </a:cubicBezTo>
                  <a:cubicBezTo>
                    <a:pt x="173" y="113"/>
                    <a:pt x="173" y="113"/>
                    <a:pt x="173" y="113"/>
                  </a:cubicBezTo>
                  <a:cubicBezTo>
                    <a:pt x="173" y="113"/>
                    <a:pt x="173" y="113"/>
                    <a:pt x="173" y="113"/>
                  </a:cubicBezTo>
                  <a:cubicBezTo>
                    <a:pt x="174" y="113"/>
                    <a:pt x="174" y="113"/>
                    <a:pt x="174" y="113"/>
                  </a:cubicBezTo>
                  <a:cubicBezTo>
                    <a:pt x="174" y="114"/>
                    <a:pt x="174" y="114"/>
                    <a:pt x="174" y="114"/>
                  </a:cubicBezTo>
                  <a:cubicBezTo>
                    <a:pt x="175" y="114"/>
                    <a:pt x="175" y="114"/>
                    <a:pt x="175" y="114"/>
                  </a:cubicBezTo>
                  <a:cubicBezTo>
                    <a:pt x="175" y="113"/>
                    <a:pt x="175" y="113"/>
                    <a:pt x="175" y="113"/>
                  </a:cubicBezTo>
                  <a:cubicBezTo>
                    <a:pt x="175" y="113"/>
                    <a:pt x="175" y="113"/>
                    <a:pt x="175" y="113"/>
                  </a:cubicBezTo>
                  <a:cubicBezTo>
                    <a:pt x="175" y="113"/>
                    <a:pt x="175" y="113"/>
                    <a:pt x="175" y="113"/>
                  </a:cubicBezTo>
                  <a:cubicBezTo>
                    <a:pt x="176" y="113"/>
                    <a:pt x="176" y="113"/>
                    <a:pt x="176" y="113"/>
                  </a:cubicBezTo>
                  <a:cubicBezTo>
                    <a:pt x="176" y="113"/>
                    <a:pt x="176" y="113"/>
                    <a:pt x="176" y="113"/>
                  </a:cubicBezTo>
                  <a:cubicBezTo>
                    <a:pt x="176" y="114"/>
                    <a:pt x="176" y="114"/>
                    <a:pt x="176" y="114"/>
                  </a:cubicBezTo>
                  <a:cubicBezTo>
                    <a:pt x="175" y="115"/>
                    <a:pt x="175" y="115"/>
                    <a:pt x="175" y="115"/>
                  </a:cubicBezTo>
                  <a:cubicBezTo>
                    <a:pt x="175" y="116"/>
                    <a:pt x="175" y="116"/>
                    <a:pt x="175" y="116"/>
                  </a:cubicBezTo>
                  <a:cubicBezTo>
                    <a:pt x="175" y="116"/>
                    <a:pt x="175" y="116"/>
                    <a:pt x="175" y="116"/>
                  </a:cubicBezTo>
                  <a:cubicBezTo>
                    <a:pt x="175" y="116"/>
                    <a:pt x="175" y="116"/>
                    <a:pt x="175" y="116"/>
                  </a:cubicBezTo>
                  <a:cubicBezTo>
                    <a:pt x="174" y="116"/>
                    <a:pt x="174" y="116"/>
                    <a:pt x="174" y="116"/>
                  </a:cubicBezTo>
                  <a:cubicBezTo>
                    <a:pt x="174" y="116"/>
                    <a:pt x="174" y="116"/>
                    <a:pt x="174" y="116"/>
                  </a:cubicBezTo>
                  <a:cubicBezTo>
                    <a:pt x="176" y="117"/>
                    <a:pt x="176" y="117"/>
                    <a:pt x="176" y="117"/>
                  </a:cubicBezTo>
                  <a:cubicBezTo>
                    <a:pt x="177" y="117"/>
                    <a:pt x="177" y="117"/>
                    <a:pt x="177" y="117"/>
                  </a:cubicBezTo>
                  <a:cubicBezTo>
                    <a:pt x="178" y="117"/>
                    <a:pt x="178" y="117"/>
                    <a:pt x="178" y="117"/>
                  </a:cubicBezTo>
                  <a:cubicBezTo>
                    <a:pt x="179" y="117"/>
                    <a:pt x="179" y="117"/>
                    <a:pt x="179" y="117"/>
                  </a:cubicBezTo>
                  <a:cubicBezTo>
                    <a:pt x="180" y="117"/>
                    <a:pt x="180" y="117"/>
                    <a:pt x="180" y="117"/>
                  </a:cubicBezTo>
                  <a:cubicBezTo>
                    <a:pt x="181" y="116"/>
                    <a:pt x="181" y="116"/>
                    <a:pt x="181" y="116"/>
                  </a:cubicBezTo>
                  <a:cubicBezTo>
                    <a:pt x="181" y="117"/>
                    <a:pt x="181" y="117"/>
                    <a:pt x="181" y="117"/>
                  </a:cubicBezTo>
                  <a:cubicBezTo>
                    <a:pt x="181" y="117"/>
                    <a:pt x="181" y="117"/>
                    <a:pt x="181" y="117"/>
                  </a:cubicBezTo>
                  <a:cubicBezTo>
                    <a:pt x="182" y="117"/>
                    <a:pt x="182" y="117"/>
                    <a:pt x="182" y="117"/>
                  </a:cubicBezTo>
                  <a:cubicBezTo>
                    <a:pt x="182" y="118"/>
                    <a:pt x="182" y="118"/>
                    <a:pt x="182" y="118"/>
                  </a:cubicBezTo>
                  <a:cubicBezTo>
                    <a:pt x="183" y="118"/>
                    <a:pt x="183" y="118"/>
                    <a:pt x="183" y="118"/>
                  </a:cubicBezTo>
                  <a:cubicBezTo>
                    <a:pt x="183" y="119"/>
                    <a:pt x="183" y="119"/>
                    <a:pt x="183" y="119"/>
                  </a:cubicBezTo>
                  <a:cubicBezTo>
                    <a:pt x="184" y="119"/>
                    <a:pt x="184" y="119"/>
                    <a:pt x="184" y="119"/>
                  </a:cubicBezTo>
                  <a:cubicBezTo>
                    <a:pt x="185" y="118"/>
                    <a:pt x="185" y="118"/>
                    <a:pt x="185" y="118"/>
                  </a:cubicBezTo>
                  <a:cubicBezTo>
                    <a:pt x="185" y="118"/>
                    <a:pt x="185" y="118"/>
                    <a:pt x="185" y="118"/>
                  </a:cubicBezTo>
                  <a:cubicBezTo>
                    <a:pt x="186" y="118"/>
                    <a:pt x="186" y="118"/>
                    <a:pt x="186" y="118"/>
                  </a:cubicBezTo>
                  <a:cubicBezTo>
                    <a:pt x="186" y="119"/>
                    <a:pt x="186" y="119"/>
                    <a:pt x="186" y="119"/>
                  </a:cubicBezTo>
                  <a:cubicBezTo>
                    <a:pt x="185" y="119"/>
                    <a:pt x="185" y="119"/>
                    <a:pt x="185" y="119"/>
                  </a:cubicBezTo>
                  <a:cubicBezTo>
                    <a:pt x="184" y="119"/>
                    <a:pt x="184" y="119"/>
                    <a:pt x="184" y="119"/>
                  </a:cubicBezTo>
                  <a:cubicBezTo>
                    <a:pt x="184" y="120"/>
                    <a:pt x="184" y="120"/>
                    <a:pt x="184" y="120"/>
                  </a:cubicBezTo>
                  <a:cubicBezTo>
                    <a:pt x="186" y="120"/>
                    <a:pt x="186" y="120"/>
                    <a:pt x="186" y="120"/>
                  </a:cubicBezTo>
                  <a:cubicBezTo>
                    <a:pt x="186" y="121"/>
                    <a:pt x="186" y="121"/>
                    <a:pt x="186" y="121"/>
                  </a:cubicBezTo>
                  <a:cubicBezTo>
                    <a:pt x="186" y="121"/>
                    <a:pt x="186" y="121"/>
                    <a:pt x="186" y="121"/>
                  </a:cubicBezTo>
                  <a:cubicBezTo>
                    <a:pt x="188" y="122"/>
                    <a:pt x="188" y="122"/>
                    <a:pt x="188" y="122"/>
                  </a:cubicBezTo>
                  <a:cubicBezTo>
                    <a:pt x="189" y="121"/>
                    <a:pt x="189" y="121"/>
                    <a:pt x="189" y="121"/>
                  </a:cubicBezTo>
                  <a:cubicBezTo>
                    <a:pt x="190" y="121"/>
                    <a:pt x="190" y="121"/>
                    <a:pt x="190" y="121"/>
                  </a:cubicBezTo>
                  <a:cubicBezTo>
                    <a:pt x="190" y="121"/>
                    <a:pt x="190" y="121"/>
                    <a:pt x="190" y="121"/>
                  </a:cubicBezTo>
                  <a:cubicBezTo>
                    <a:pt x="191" y="121"/>
                    <a:pt x="191" y="121"/>
                    <a:pt x="191" y="121"/>
                  </a:cubicBezTo>
                  <a:cubicBezTo>
                    <a:pt x="192" y="120"/>
                    <a:pt x="192" y="120"/>
                    <a:pt x="192" y="120"/>
                  </a:cubicBezTo>
                  <a:cubicBezTo>
                    <a:pt x="192" y="120"/>
                    <a:pt x="192" y="120"/>
                    <a:pt x="192" y="120"/>
                  </a:cubicBezTo>
                  <a:cubicBezTo>
                    <a:pt x="192" y="121"/>
                    <a:pt x="192" y="121"/>
                    <a:pt x="192" y="121"/>
                  </a:cubicBezTo>
                  <a:cubicBezTo>
                    <a:pt x="191" y="121"/>
                    <a:pt x="191" y="121"/>
                    <a:pt x="191" y="121"/>
                  </a:cubicBezTo>
                  <a:cubicBezTo>
                    <a:pt x="191" y="123"/>
                    <a:pt x="191" y="123"/>
                    <a:pt x="191" y="123"/>
                  </a:cubicBezTo>
                  <a:cubicBezTo>
                    <a:pt x="191" y="123"/>
                    <a:pt x="191" y="123"/>
                    <a:pt x="191" y="123"/>
                  </a:cubicBezTo>
                  <a:cubicBezTo>
                    <a:pt x="190" y="124"/>
                    <a:pt x="190" y="124"/>
                    <a:pt x="190" y="124"/>
                  </a:cubicBezTo>
                  <a:cubicBezTo>
                    <a:pt x="189" y="123"/>
                    <a:pt x="189" y="123"/>
                    <a:pt x="189" y="123"/>
                  </a:cubicBezTo>
                  <a:cubicBezTo>
                    <a:pt x="189" y="123"/>
                    <a:pt x="189" y="123"/>
                    <a:pt x="189" y="123"/>
                  </a:cubicBezTo>
                  <a:cubicBezTo>
                    <a:pt x="189" y="124"/>
                    <a:pt x="189" y="124"/>
                    <a:pt x="189" y="124"/>
                  </a:cubicBezTo>
                  <a:cubicBezTo>
                    <a:pt x="190" y="125"/>
                    <a:pt x="190" y="125"/>
                    <a:pt x="190" y="125"/>
                  </a:cubicBezTo>
                  <a:cubicBezTo>
                    <a:pt x="190" y="125"/>
                    <a:pt x="190" y="125"/>
                    <a:pt x="190" y="125"/>
                  </a:cubicBezTo>
                  <a:cubicBezTo>
                    <a:pt x="191" y="125"/>
                    <a:pt x="191" y="125"/>
                    <a:pt x="191" y="125"/>
                  </a:cubicBezTo>
                  <a:cubicBezTo>
                    <a:pt x="192" y="125"/>
                    <a:pt x="192" y="125"/>
                    <a:pt x="192" y="125"/>
                  </a:cubicBezTo>
                  <a:cubicBezTo>
                    <a:pt x="191" y="126"/>
                    <a:pt x="191" y="126"/>
                    <a:pt x="191" y="126"/>
                  </a:cubicBezTo>
                  <a:cubicBezTo>
                    <a:pt x="191" y="126"/>
                    <a:pt x="191" y="126"/>
                    <a:pt x="191" y="126"/>
                  </a:cubicBezTo>
                  <a:cubicBezTo>
                    <a:pt x="191" y="126"/>
                    <a:pt x="191" y="126"/>
                    <a:pt x="191" y="126"/>
                  </a:cubicBezTo>
                  <a:cubicBezTo>
                    <a:pt x="192" y="127"/>
                    <a:pt x="192" y="127"/>
                    <a:pt x="192" y="127"/>
                  </a:cubicBezTo>
                  <a:cubicBezTo>
                    <a:pt x="192" y="127"/>
                    <a:pt x="192" y="127"/>
                    <a:pt x="192" y="127"/>
                  </a:cubicBezTo>
                  <a:cubicBezTo>
                    <a:pt x="193" y="127"/>
                    <a:pt x="193" y="127"/>
                    <a:pt x="193" y="127"/>
                  </a:cubicBezTo>
                  <a:cubicBezTo>
                    <a:pt x="194" y="126"/>
                    <a:pt x="194" y="126"/>
                    <a:pt x="194" y="126"/>
                  </a:cubicBezTo>
                  <a:cubicBezTo>
                    <a:pt x="195" y="125"/>
                    <a:pt x="195" y="125"/>
                    <a:pt x="195" y="125"/>
                  </a:cubicBezTo>
                  <a:cubicBezTo>
                    <a:pt x="194" y="126"/>
                    <a:pt x="194" y="126"/>
                    <a:pt x="194" y="126"/>
                  </a:cubicBezTo>
                  <a:cubicBezTo>
                    <a:pt x="194" y="127"/>
                    <a:pt x="194" y="127"/>
                    <a:pt x="194" y="127"/>
                  </a:cubicBezTo>
                  <a:cubicBezTo>
                    <a:pt x="194" y="127"/>
                    <a:pt x="194" y="127"/>
                    <a:pt x="194" y="127"/>
                  </a:cubicBezTo>
                  <a:cubicBezTo>
                    <a:pt x="194" y="128"/>
                    <a:pt x="194" y="128"/>
                    <a:pt x="194" y="128"/>
                  </a:cubicBezTo>
                  <a:cubicBezTo>
                    <a:pt x="193" y="128"/>
                    <a:pt x="193" y="128"/>
                    <a:pt x="193" y="128"/>
                  </a:cubicBezTo>
                  <a:cubicBezTo>
                    <a:pt x="193" y="129"/>
                    <a:pt x="193" y="129"/>
                    <a:pt x="193" y="129"/>
                  </a:cubicBezTo>
                  <a:cubicBezTo>
                    <a:pt x="194" y="129"/>
                    <a:pt x="194" y="129"/>
                    <a:pt x="194" y="129"/>
                  </a:cubicBezTo>
                  <a:cubicBezTo>
                    <a:pt x="194" y="130"/>
                    <a:pt x="194" y="130"/>
                    <a:pt x="194" y="130"/>
                  </a:cubicBezTo>
                  <a:cubicBezTo>
                    <a:pt x="194" y="131"/>
                    <a:pt x="194" y="131"/>
                    <a:pt x="194" y="131"/>
                  </a:cubicBezTo>
                  <a:cubicBezTo>
                    <a:pt x="194" y="132"/>
                    <a:pt x="194" y="132"/>
                    <a:pt x="194" y="132"/>
                  </a:cubicBezTo>
                  <a:cubicBezTo>
                    <a:pt x="195" y="132"/>
                    <a:pt x="195" y="132"/>
                    <a:pt x="195" y="132"/>
                  </a:cubicBezTo>
                  <a:cubicBezTo>
                    <a:pt x="194" y="133"/>
                    <a:pt x="194" y="133"/>
                    <a:pt x="194" y="133"/>
                  </a:cubicBezTo>
                  <a:cubicBezTo>
                    <a:pt x="195" y="133"/>
                    <a:pt x="195" y="133"/>
                    <a:pt x="195" y="133"/>
                  </a:cubicBezTo>
                  <a:cubicBezTo>
                    <a:pt x="196" y="135"/>
                    <a:pt x="196" y="135"/>
                    <a:pt x="196" y="135"/>
                  </a:cubicBezTo>
                  <a:cubicBezTo>
                    <a:pt x="196" y="135"/>
                    <a:pt x="196" y="135"/>
                    <a:pt x="196" y="135"/>
                  </a:cubicBezTo>
                  <a:cubicBezTo>
                    <a:pt x="196" y="135"/>
                    <a:pt x="196" y="135"/>
                    <a:pt x="196" y="135"/>
                  </a:cubicBezTo>
                  <a:cubicBezTo>
                    <a:pt x="197" y="135"/>
                    <a:pt x="197" y="135"/>
                    <a:pt x="197" y="135"/>
                  </a:cubicBezTo>
                  <a:cubicBezTo>
                    <a:pt x="197" y="135"/>
                    <a:pt x="197" y="135"/>
                    <a:pt x="197" y="135"/>
                  </a:cubicBezTo>
                  <a:cubicBezTo>
                    <a:pt x="198" y="135"/>
                    <a:pt x="198" y="135"/>
                    <a:pt x="198" y="135"/>
                  </a:cubicBezTo>
                  <a:cubicBezTo>
                    <a:pt x="198" y="135"/>
                    <a:pt x="198" y="135"/>
                    <a:pt x="198" y="135"/>
                  </a:cubicBezTo>
                  <a:cubicBezTo>
                    <a:pt x="198" y="135"/>
                    <a:pt x="198" y="135"/>
                    <a:pt x="198" y="135"/>
                  </a:cubicBezTo>
                  <a:cubicBezTo>
                    <a:pt x="198" y="135"/>
                    <a:pt x="198" y="135"/>
                    <a:pt x="198" y="135"/>
                  </a:cubicBezTo>
                  <a:cubicBezTo>
                    <a:pt x="199" y="135"/>
                    <a:pt x="199" y="135"/>
                    <a:pt x="199" y="135"/>
                  </a:cubicBezTo>
                  <a:cubicBezTo>
                    <a:pt x="199" y="134"/>
                    <a:pt x="199" y="134"/>
                    <a:pt x="199" y="134"/>
                  </a:cubicBezTo>
                  <a:cubicBezTo>
                    <a:pt x="199" y="133"/>
                    <a:pt x="199" y="133"/>
                    <a:pt x="199" y="133"/>
                  </a:cubicBezTo>
                  <a:cubicBezTo>
                    <a:pt x="198" y="133"/>
                    <a:pt x="198" y="133"/>
                    <a:pt x="198" y="133"/>
                  </a:cubicBezTo>
                  <a:cubicBezTo>
                    <a:pt x="198" y="134"/>
                    <a:pt x="198" y="134"/>
                    <a:pt x="198" y="134"/>
                  </a:cubicBezTo>
                  <a:cubicBezTo>
                    <a:pt x="198" y="133"/>
                    <a:pt x="198" y="133"/>
                    <a:pt x="198" y="133"/>
                  </a:cubicBezTo>
                  <a:cubicBezTo>
                    <a:pt x="198" y="133"/>
                    <a:pt x="198" y="133"/>
                    <a:pt x="198" y="133"/>
                  </a:cubicBezTo>
                  <a:cubicBezTo>
                    <a:pt x="198" y="132"/>
                    <a:pt x="198" y="132"/>
                    <a:pt x="198" y="132"/>
                  </a:cubicBezTo>
                  <a:cubicBezTo>
                    <a:pt x="198" y="131"/>
                    <a:pt x="198" y="131"/>
                    <a:pt x="198" y="131"/>
                  </a:cubicBezTo>
                  <a:cubicBezTo>
                    <a:pt x="197" y="131"/>
                    <a:pt x="197" y="131"/>
                    <a:pt x="197" y="131"/>
                  </a:cubicBezTo>
                  <a:cubicBezTo>
                    <a:pt x="197" y="131"/>
                    <a:pt x="197" y="131"/>
                    <a:pt x="197" y="131"/>
                  </a:cubicBezTo>
                  <a:cubicBezTo>
                    <a:pt x="198" y="130"/>
                    <a:pt x="198" y="130"/>
                    <a:pt x="198" y="130"/>
                  </a:cubicBezTo>
                  <a:cubicBezTo>
                    <a:pt x="198" y="130"/>
                    <a:pt x="198" y="130"/>
                    <a:pt x="198" y="130"/>
                  </a:cubicBezTo>
                  <a:cubicBezTo>
                    <a:pt x="198" y="130"/>
                    <a:pt x="198" y="130"/>
                    <a:pt x="198" y="130"/>
                  </a:cubicBezTo>
                  <a:cubicBezTo>
                    <a:pt x="198" y="130"/>
                    <a:pt x="198" y="130"/>
                    <a:pt x="198" y="130"/>
                  </a:cubicBezTo>
                  <a:cubicBezTo>
                    <a:pt x="199" y="131"/>
                    <a:pt x="199" y="131"/>
                    <a:pt x="199" y="131"/>
                  </a:cubicBezTo>
                  <a:cubicBezTo>
                    <a:pt x="199" y="130"/>
                    <a:pt x="199" y="130"/>
                    <a:pt x="199" y="130"/>
                  </a:cubicBezTo>
                  <a:cubicBezTo>
                    <a:pt x="199" y="131"/>
                    <a:pt x="199" y="131"/>
                    <a:pt x="199" y="131"/>
                  </a:cubicBezTo>
                  <a:cubicBezTo>
                    <a:pt x="200" y="131"/>
                    <a:pt x="200" y="131"/>
                    <a:pt x="200" y="131"/>
                  </a:cubicBezTo>
                  <a:cubicBezTo>
                    <a:pt x="199" y="132"/>
                    <a:pt x="199" y="132"/>
                    <a:pt x="199" y="132"/>
                  </a:cubicBezTo>
                  <a:cubicBezTo>
                    <a:pt x="200" y="133"/>
                    <a:pt x="200" y="133"/>
                    <a:pt x="200" y="133"/>
                  </a:cubicBezTo>
                  <a:cubicBezTo>
                    <a:pt x="200" y="133"/>
                    <a:pt x="200" y="133"/>
                    <a:pt x="200" y="133"/>
                  </a:cubicBezTo>
                  <a:cubicBezTo>
                    <a:pt x="201" y="132"/>
                    <a:pt x="201" y="132"/>
                    <a:pt x="201" y="132"/>
                  </a:cubicBezTo>
                  <a:cubicBezTo>
                    <a:pt x="201" y="132"/>
                    <a:pt x="201" y="132"/>
                    <a:pt x="201" y="132"/>
                  </a:cubicBezTo>
                  <a:cubicBezTo>
                    <a:pt x="201" y="133"/>
                    <a:pt x="201" y="133"/>
                    <a:pt x="201" y="133"/>
                  </a:cubicBezTo>
                  <a:cubicBezTo>
                    <a:pt x="200" y="133"/>
                    <a:pt x="200" y="133"/>
                    <a:pt x="200" y="133"/>
                  </a:cubicBezTo>
                  <a:cubicBezTo>
                    <a:pt x="200" y="134"/>
                    <a:pt x="200" y="134"/>
                    <a:pt x="200" y="134"/>
                  </a:cubicBezTo>
                  <a:cubicBezTo>
                    <a:pt x="201" y="134"/>
                    <a:pt x="201" y="134"/>
                    <a:pt x="201" y="134"/>
                  </a:cubicBezTo>
                  <a:cubicBezTo>
                    <a:pt x="200" y="135"/>
                    <a:pt x="200" y="135"/>
                    <a:pt x="200" y="135"/>
                  </a:cubicBezTo>
                  <a:cubicBezTo>
                    <a:pt x="200" y="136"/>
                    <a:pt x="200" y="136"/>
                    <a:pt x="200" y="136"/>
                  </a:cubicBezTo>
                  <a:cubicBezTo>
                    <a:pt x="201" y="136"/>
                    <a:pt x="201" y="136"/>
                    <a:pt x="201" y="136"/>
                  </a:cubicBezTo>
                  <a:cubicBezTo>
                    <a:pt x="202" y="136"/>
                    <a:pt x="202" y="136"/>
                    <a:pt x="202" y="136"/>
                  </a:cubicBezTo>
                  <a:cubicBezTo>
                    <a:pt x="202" y="135"/>
                    <a:pt x="202" y="135"/>
                    <a:pt x="202" y="135"/>
                  </a:cubicBezTo>
                  <a:cubicBezTo>
                    <a:pt x="202" y="135"/>
                    <a:pt x="202" y="135"/>
                    <a:pt x="202" y="135"/>
                  </a:cubicBezTo>
                  <a:cubicBezTo>
                    <a:pt x="202" y="136"/>
                    <a:pt x="202" y="136"/>
                    <a:pt x="202" y="136"/>
                  </a:cubicBezTo>
                  <a:cubicBezTo>
                    <a:pt x="202" y="137"/>
                    <a:pt x="202" y="137"/>
                    <a:pt x="202" y="137"/>
                  </a:cubicBezTo>
                  <a:cubicBezTo>
                    <a:pt x="203" y="137"/>
                    <a:pt x="203" y="137"/>
                    <a:pt x="203" y="137"/>
                  </a:cubicBezTo>
                  <a:cubicBezTo>
                    <a:pt x="203" y="136"/>
                    <a:pt x="203" y="136"/>
                    <a:pt x="203" y="136"/>
                  </a:cubicBezTo>
                  <a:cubicBezTo>
                    <a:pt x="204" y="135"/>
                    <a:pt x="204" y="135"/>
                    <a:pt x="204" y="135"/>
                  </a:cubicBezTo>
                  <a:cubicBezTo>
                    <a:pt x="204" y="134"/>
                    <a:pt x="204" y="134"/>
                    <a:pt x="204" y="134"/>
                  </a:cubicBezTo>
                  <a:cubicBezTo>
                    <a:pt x="204" y="132"/>
                    <a:pt x="204" y="132"/>
                    <a:pt x="204" y="132"/>
                  </a:cubicBezTo>
                  <a:cubicBezTo>
                    <a:pt x="205" y="131"/>
                    <a:pt x="205" y="131"/>
                    <a:pt x="205" y="131"/>
                  </a:cubicBezTo>
                  <a:cubicBezTo>
                    <a:pt x="205" y="129"/>
                    <a:pt x="205" y="129"/>
                    <a:pt x="205" y="129"/>
                  </a:cubicBezTo>
                  <a:cubicBezTo>
                    <a:pt x="204" y="128"/>
                    <a:pt x="204" y="128"/>
                    <a:pt x="204" y="128"/>
                  </a:cubicBezTo>
                  <a:cubicBezTo>
                    <a:pt x="204" y="127"/>
                    <a:pt x="204" y="127"/>
                    <a:pt x="204" y="127"/>
                  </a:cubicBezTo>
                  <a:cubicBezTo>
                    <a:pt x="204" y="127"/>
                    <a:pt x="204" y="127"/>
                    <a:pt x="204" y="127"/>
                  </a:cubicBezTo>
                  <a:cubicBezTo>
                    <a:pt x="205" y="127"/>
                    <a:pt x="205" y="127"/>
                    <a:pt x="205" y="127"/>
                  </a:cubicBezTo>
                  <a:cubicBezTo>
                    <a:pt x="205" y="128"/>
                    <a:pt x="205" y="128"/>
                    <a:pt x="205" y="128"/>
                  </a:cubicBezTo>
                  <a:cubicBezTo>
                    <a:pt x="205" y="128"/>
                    <a:pt x="205" y="128"/>
                    <a:pt x="205" y="128"/>
                  </a:cubicBezTo>
                  <a:cubicBezTo>
                    <a:pt x="206" y="127"/>
                    <a:pt x="206" y="127"/>
                    <a:pt x="206" y="127"/>
                  </a:cubicBezTo>
                  <a:cubicBezTo>
                    <a:pt x="207" y="127"/>
                    <a:pt x="207" y="127"/>
                    <a:pt x="207" y="127"/>
                  </a:cubicBezTo>
                  <a:cubicBezTo>
                    <a:pt x="206" y="128"/>
                    <a:pt x="206" y="128"/>
                    <a:pt x="206" y="128"/>
                  </a:cubicBezTo>
                  <a:cubicBezTo>
                    <a:pt x="206" y="129"/>
                    <a:pt x="206" y="129"/>
                    <a:pt x="206" y="129"/>
                  </a:cubicBezTo>
                  <a:cubicBezTo>
                    <a:pt x="206" y="130"/>
                    <a:pt x="206" y="130"/>
                    <a:pt x="206" y="130"/>
                  </a:cubicBezTo>
                  <a:cubicBezTo>
                    <a:pt x="205" y="132"/>
                    <a:pt x="205" y="132"/>
                    <a:pt x="205" y="132"/>
                  </a:cubicBezTo>
                  <a:cubicBezTo>
                    <a:pt x="205" y="133"/>
                    <a:pt x="205" y="133"/>
                    <a:pt x="205" y="133"/>
                  </a:cubicBezTo>
                  <a:cubicBezTo>
                    <a:pt x="205" y="133"/>
                    <a:pt x="205" y="133"/>
                    <a:pt x="205" y="133"/>
                  </a:cubicBezTo>
                  <a:cubicBezTo>
                    <a:pt x="205" y="134"/>
                    <a:pt x="205" y="134"/>
                    <a:pt x="205" y="134"/>
                  </a:cubicBezTo>
                  <a:cubicBezTo>
                    <a:pt x="205" y="135"/>
                    <a:pt x="205" y="135"/>
                    <a:pt x="205" y="135"/>
                  </a:cubicBezTo>
                  <a:cubicBezTo>
                    <a:pt x="205" y="136"/>
                    <a:pt x="205" y="136"/>
                    <a:pt x="205" y="136"/>
                  </a:cubicBezTo>
                  <a:cubicBezTo>
                    <a:pt x="205" y="136"/>
                    <a:pt x="205" y="136"/>
                    <a:pt x="205" y="136"/>
                  </a:cubicBezTo>
                  <a:cubicBezTo>
                    <a:pt x="206" y="137"/>
                    <a:pt x="206" y="137"/>
                    <a:pt x="206" y="137"/>
                  </a:cubicBezTo>
                  <a:cubicBezTo>
                    <a:pt x="206" y="138"/>
                    <a:pt x="206" y="138"/>
                    <a:pt x="206" y="138"/>
                  </a:cubicBezTo>
                  <a:cubicBezTo>
                    <a:pt x="206" y="138"/>
                    <a:pt x="206" y="138"/>
                    <a:pt x="206" y="138"/>
                  </a:cubicBezTo>
                  <a:cubicBezTo>
                    <a:pt x="207" y="139"/>
                    <a:pt x="207" y="139"/>
                    <a:pt x="207" y="139"/>
                  </a:cubicBezTo>
                  <a:cubicBezTo>
                    <a:pt x="207" y="139"/>
                    <a:pt x="207" y="139"/>
                    <a:pt x="207" y="139"/>
                  </a:cubicBezTo>
                  <a:cubicBezTo>
                    <a:pt x="208" y="139"/>
                    <a:pt x="208" y="139"/>
                    <a:pt x="208" y="139"/>
                  </a:cubicBezTo>
                  <a:cubicBezTo>
                    <a:pt x="208" y="139"/>
                    <a:pt x="208" y="139"/>
                    <a:pt x="208" y="139"/>
                  </a:cubicBezTo>
                  <a:cubicBezTo>
                    <a:pt x="209" y="139"/>
                    <a:pt x="209" y="139"/>
                    <a:pt x="209" y="139"/>
                  </a:cubicBezTo>
                  <a:cubicBezTo>
                    <a:pt x="210" y="139"/>
                    <a:pt x="210" y="139"/>
                    <a:pt x="210" y="139"/>
                  </a:cubicBezTo>
                  <a:cubicBezTo>
                    <a:pt x="210" y="139"/>
                    <a:pt x="210" y="139"/>
                    <a:pt x="210" y="139"/>
                  </a:cubicBezTo>
                  <a:cubicBezTo>
                    <a:pt x="209" y="140"/>
                    <a:pt x="209" y="140"/>
                    <a:pt x="209" y="140"/>
                  </a:cubicBezTo>
                  <a:cubicBezTo>
                    <a:pt x="208" y="140"/>
                    <a:pt x="208" y="140"/>
                    <a:pt x="208" y="140"/>
                  </a:cubicBezTo>
                  <a:cubicBezTo>
                    <a:pt x="208" y="140"/>
                    <a:pt x="208" y="140"/>
                    <a:pt x="208" y="140"/>
                  </a:cubicBezTo>
                  <a:cubicBezTo>
                    <a:pt x="209" y="141"/>
                    <a:pt x="209" y="141"/>
                    <a:pt x="209" y="141"/>
                  </a:cubicBezTo>
                  <a:cubicBezTo>
                    <a:pt x="208" y="141"/>
                    <a:pt x="208" y="141"/>
                    <a:pt x="208" y="141"/>
                  </a:cubicBezTo>
                  <a:cubicBezTo>
                    <a:pt x="208" y="141"/>
                    <a:pt x="208" y="141"/>
                    <a:pt x="208" y="141"/>
                  </a:cubicBezTo>
                  <a:cubicBezTo>
                    <a:pt x="208" y="142"/>
                    <a:pt x="208" y="142"/>
                    <a:pt x="208" y="142"/>
                  </a:cubicBezTo>
                  <a:cubicBezTo>
                    <a:pt x="208" y="143"/>
                    <a:pt x="208" y="143"/>
                    <a:pt x="208" y="143"/>
                  </a:cubicBezTo>
                  <a:cubicBezTo>
                    <a:pt x="208" y="143"/>
                    <a:pt x="208" y="143"/>
                    <a:pt x="208" y="143"/>
                  </a:cubicBezTo>
                  <a:cubicBezTo>
                    <a:pt x="208" y="143"/>
                    <a:pt x="208" y="143"/>
                    <a:pt x="208" y="143"/>
                  </a:cubicBezTo>
                  <a:cubicBezTo>
                    <a:pt x="207" y="143"/>
                    <a:pt x="207" y="143"/>
                    <a:pt x="207" y="143"/>
                  </a:cubicBezTo>
                  <a:cubicBezTo>
                    <a:pt x="207" y="142"/>
                    <a:pt x="207" y="142"/>
                    <a:pt x="207" y="142"/>
                  </a:cubicBezTo>
                  <a:cubicBezTo>
                    <a:pt x="207" y="143"/>
                    <a:pt x="207" y="143"/>
                    <a:pt x="207" y="143"/>
                  </a:cubicBezTo>
                  <a:cubicBezTo>
                    <a:pt x="207" y="143"/>
                    <a:pt x="207" y="143"/>
                    <a:pt x="207" y="143"/>
                  </a:cubicBezTo>
                  <a:cubicBezTo>
                    <a:pt x="207" y="144"/>
                    <a:pt x="207" y="144"/>
                    <a:pt x="207" y="144"/>
                  </a:cubicBezTo>
                  <a:cubicBezTo>
                    <a:pt x="207" y="145"/>
                    <a:pt x="207" y="145"/>
                    <a:pt x="207" y="145"/>
                  </a:cubicBezTo>
                  <a:cubicBezTo>
                    <a:pt x="207" y="145"/>
                    <a:pt x="207" y="145"/>
                    <a:pt x="207" y="145"/>
                  </a:cubicBezTo>
                  <a:cubicBezTo>
                    <a:pt x="207" y="145"/>
                    <a:pt x="207" y="145"/>
                    <a:pt x="207" y="145"/>
                  </a:cubicBezTo>
                  <a:cubicBezTo>
                    <a:pt x="206" y="145"/>
                    <a:pt x="206" y="145"/>
                    <a:pt x="206" y="145"/>
                  </a:cubicBezTo>
                  <a:cubicBezTo>
                    <a:pt x="206" y="146"/>
                    <a:pt x="206" y="146"/>
                    <a:pt x="206" y="146"/>
                  </a:cubicBezTo>
                  <a:cubicBezTo>
                    <a:pt x="206" y="146"/>
                    <a:pt x="206" y="146"/>
                    <a:pt x="206" y="146"/>
                  </a:cubicBezTo>
                  <a:cubicBezTo>
                    <a:pt x="206" y="146"/>
                    <a:pt x="206" y="146"/>
                    <a:pt x="206" y="146"/>
                  </a:cubicBezTo>
                  <a:cubicBezTo>
                    <a:pt x="207" y="146"/>
                    <a:pt x="207" y="146"/>
                    <a:pt x="207" y="146"/>
                  </a:cubicBezTo>
                  <a:cubicBezTo>
                    <a:pt x="207" y="147"/>
                    <a:pt x="207" y="147"/>
                    <a:pt x="207" y="147"/>
                  </a:cubicBezTo>
                  <a:cubicBezTo>
                    <a:pt x="208" y="147"/>
                    <a:pt x="208" y="147"/>
                    <a:pt x="208" y="147"/>
                  </a:cubicBezTo>
                  <a:cubicBezTo>
                    <a:pt x="208" y="147"/>
                    <a:pt x="208" y="147"/>
                    <a:pt x="208" y="147"/>
                  </a:cubicBezTo>
                  <a:cubicBezTo>
                    <a:pt x="209" y="148"/>
                    <a:pt x="209" y="148"/>
                    <a:pt x="209" y="148"/>
                  </a:cubicBezTo>
                  <a:cubicBezTo>
                    <a:pt x="209" y="148"/>
                    <a:pt x="209" y="148"/>
                    <a:pt x="209" y="148"/>
                  </a:cubicBezTo>
                  <a:cubicBezTo>
                    <a:pt x="208" y="148"/>
                    <a:pt x="208" y="148"/>
                    <a:pt x="208" y="148"/>
                  </a:cubicBezTo>
                  <a:cubicBezTo>
                    <a:pt x="208" y="148"/>
                    <a:pt x="208" y="148"/>
                    <a:pt x="208" y="148"/>
                  </a:cubicBezTo>
                  <a:cubicBezTo>
                    <a:pt x="208" y="149"/>
                    <a:pt x="208" y="149"/>
                    <a:pt x="208" y="149"/>
                  </a:cubicBezTo>
                  <a:cubicBezTo>
                    <a:pt x="208" y="149"/>
                    <a:pt x="208" y="149"/>
                    <a:pt x="208" y="149"/>
                  </a:cubicBezTo>
                  <a:cubicBezTo>
                    <a:pt x="209" y="150"/>
                    <a:pt x="209" y="150"/>
                    <a:pt x="209" y="150"/>
                  </a:cubicBezTo>
                  <a:cubicBezTo>
                    <a:pt x="209" y="150"/>
                    <a:pt x="209" y="150"/>
                    <a:pt x="209" y="150"/>
                  </a:cubicBezTo>
                  <a:cubicBezTo>
                    <a:pt x="210" y="150"/>
                    <a:pt x="210" y="150"/>
                    <a:pt x="210" y="150"/>
                  </a:cubicBezTo>
                  <a:cubicBezTo>
                    <a:pt x="209" y="150"/>
                    <a:pt x="209" y="150"/>
                    <a:pt x="209" y="150"/>
                  </a:cubicBezTo>
                  <a:cubicBezTo>
                    <a:pt x="209" y="150"/>
                    <a:pt x="209" y="150"/>
                    <a:pt x="209" y="150"/>
                  </a:cubicBezTo>
                  <a:cubicBezTo>
                    <a:pt x="208" y="151"/>
                    <a:pt x="208" y="151"/>
                    <a:pt x="208" y="151"/>
                  </a:cubicBezTo>
                  <a:cubicBezTo>
                    <a:pt x="208" y="152"/>
                    <a:pt x="208" y="152"/>
                    <a:pt x="208" y="152"/>
                  </a:cubicBezTo>
                  <a:cubicBezTo>
                    <a:pt x="209" y="153"/>
                    <a:pt x="209" y="153"/>
                    <a:pt x="209" y="153"/>
                  </a:cubicBezTo>
                  <a:cubicBezTo>
                    <a:pt x="210" y="154"/>
                    <a:pt x="210" y="154"/>
                    <a:pt x="210" y="154"/>
                  </a:cubicBezTo>
                  <a:cubicBezTo>
                    <a:pt x="211" y="154"/>
                    <a:pt x="211" y="154"/>
                    <a:pt x="211" y="154"/>
                  </a:cubicBezTo>
                  <a:cubicBezTo>
                    <a:pt x="211" y="154"/>
                    <a:pt x="211" y="154"/>
                    <a:pt x="211" y="154"/>
                  </a:cubicBezTo>
                  <a:cubicBezTo>
                    <a:pt x="210" y="154"/>
                    <a:pt x="210" y="154"/>
                    <a:pt x="210" y="154"/>
                  </a:cubicBezTo>
                  <a:cubicBezTo>
                    <a:pt x="209" y="154"/>
                    <a:pt x="209" y="154"/>
                    <a:pt x="209" y="154"/>
                  </a:cubicBezTo>
                  <a:cubicBezTo>
                    <a:pt x="209" y="154"/>
                    <a:pt x="209" y="154"/>
                    <a:pt x="209" y="154"/>
                  </a:cubicBezTo>
                  <a:cubicBezTo>
                    <a:pt x="208" y="155"/>
                    <a:pt x="208" y="155"/>
                    <a:pt x="208" y="155"/>
                  </a:cubicBezTo>
                  <a:cubicBezTo>
                    <a:pt x="207" y="156"/>
                    <a:pt x="207" y="156"/>
                    <a:pt x="207" y="156"/>
                  </a:cubicBezTo>
                  <a:cubicBezTo>
                    <a:pt x="206" y="157"/>
                    <a:pt x="206" y="157"/>
                    <a:pt x="206" y="157"/>
                  </a:cubicBezTo>
                  <a:cubicBezTo>
                    <a:pt x="206" y="158"/>
                    <a:pt x="206" y="158"/>
                    <a:pt x="206" y="158"/>
                  </a:cubicBezTo>
                  <a:cubicBezTo>
                    <a:pt x="206" y="159"/>
                    <a:pt x="206" y="159"/>
                    <a:pt x="206" y="159"/>
                  </a:cubicBezTo>
                  <a:cubicBezTo>
                    <a:pt x="207" y="158"/>
                    <a:pt x="207" y="158"/>
                    <a:pt x="207" y="158"/>
                  </a:cubicBezTo>
                  <a:cubicBezTo>
                    <a:pt x="208" y="157"/>
                    <a:pt x="208" y="157"/>
                    <a:pt x="208" y="157"/>
                  </a:cubicBezTo>
                  <a:cubicBezTo>
                    <a:pt x="208" y="157"/>
                    <a:pt x="208" y="157"/>
                    <a:pt x="208" y="157"/>
                  </a:cubicBezTo>
                  <a:cubicBezTo>
                    <a:pt x="208" y="156"/>
                    <a:pt x="208" y="156"/>
                    <a:pt x="208" y="156"/>
                  </a:cubicBezTo>
                  <a:cubicBezTo>
                    <a:pt x="210" y="155"/>
                    <a:pt x="210" y="155"/>
                    <a:pt x="210" y="155"/>
                  </a:cubicBezTo>
                  <a:cubicBezTo>
                    <a:pt x="210" y="156"/>
                    <a:pt x="210" y="156"/>
                    <a:pt x="210" y="156"/>
                  </a:cubicBezTo>
                  <a:cubicBezTo>
                    <a:pt x="210" y="156"/>
                    <a:pt x="210" y="156"/>
                    <a:pt x="210" y="156"/>
                  </a:cubicBezTo>
                  <a:cubicBezTo>
                    <a:pt x="211" y="156"/>
                    <a:pt x="211" y="156"/>
                    <a:pt x="211" y="156"/>
                  </a:cubicBezTo>
                  <a:cubicBezTo>
                    <a:pt x="211" y="156"/>
                    <a:pt x="211" y="156"/>
                    <a:pt x="211" y="156"/>
                  </a:cubicBezTo>
                  <a:cubicBezTo>
                    <a:pt x="211" y="157"/>
                    <a:pt x="211" y="157"/>
                    <a:pt x="211" y="157"/>
                  </a:cubicBezTo>
                  <a:cubicBezTo>
                    <a:pt x="212" y="157"/>
                    <a:pt x="212" y="157"/>
                    <a:pt x="212" y="157"/>
                  </a:cubicBezTo>
                  <a:cubicBezTo>
                    <a:pt x="212" y="157"/>
                    <a:pt x="212" y="157"/>
                    <a:pt x="212" y="157"/>
                  </a:cubicBezTo>
                  <a:cubicBezTo>
                    <a:pt x="211" y="158"/>
                    <a:pt x="211" y="158"/>
                    <a:pt x="211" y="158"/>
                  </a:cubicBezTo>
                  <a:cubicBezTo>
                    <a:pt x="211" y="158"/>
                    <a:pt x="211" y="158"/>
                    <a:pt x="211" y="158"/>
                  </a:cubicBezTo>
                  <a:cubicBezTo>
                    <a:pt x="211" y="159"/>
                    <a:pt x="211" y="159"/>
                    <a:pt x="211" y="159"/>
                  </a:cubicBezTo>
                  <a:cubicBezTo>
                    <a:pt x="211" y="160"/>
                    <a:pt x="211" y="160"/>
                    <a:pt x="211" y="160"/>
                  </a:cubicBezTo>
                  <a:cubicBezTo>
                    <a:pt x="210" y="160"/>
                    <a:pt x="210" y="160"/>
                    <a:pt x="210" y="160"/>
                  </a:cubicBezTo>
                  <a:cubicBezTo>
                    <a:pt x="211" y="161"/>
                    <a:pt x="211" y="161"/>
                    <a:pt x="211" y="161"/>
                  </a:cubicBezTo>
                  <a:cubicBezTo>
                    <a:pt x="211" y="161"/>
                    <a:pt x="211" y="161"/>
                    <a:pt x="211" y="161"/>
                  </a:cubicBezTo>
                  <a:cubicBezTo>
                    <a:pt x="210" y="161"/>
                    <a:pt x="210" y="161"/>
                    <a:pt x="210" y="161"/>
                  </a:cubicBezTo>
                  <a:cubicBezTo>
                    <a:pt x="209" y="161"/>
                    <a:pt x="209" y="161"/>
                    <a:pt x="209" y="161"/>
                  </a:cubicBezTo>
                  <a:cubicBezTo>
                    <a:pt x="209" y="162"/>
                    <a:pt x="209" y="162"/>
                    <a:pt x="209" y="162"/>
                  </a:cubicBezTo>
                  <a:cubicBezTo>
                    <a:pt x="209" y="162"/>
                    <a:pt x="209" y="162"/>
                    <a:pt x="209" y="162"/>
                  </a:cubicBezTo>
                  <a:cubicBezTo>
                    <a:pt x="209" y="162"/>
                    <a:pt x="209" y="162"/>
                    <a:pt x="209" y="162"/>
                  </a:cubicBezTo>
                  <a:cubicBezTo>
                    <a:pt x="210" y="162"/>
                    <a:pt x="210" y="162"/>
                    <a:pt x="210" y="162"/>
                  </a:cubicBezTo>
                  <a:cubicBezTo>
                    <a:pt x="211" y="162"/>
                    <a:pt x="211" y="162"/>
                    <a:pt x="211" y="162"/>
                  </a:cubicBezTo>
                  <a:cubicBezTo>
                    <a:pt x="211" y="162"/>
                    <a:pt x="211" y="162"/>
                    <a:pt x="211" y="162"/>
                  </a:cubicBezTo>
                  <a:cubicBezTo>
                    <a:pt x="210" y="163"/>
                    <a:pt x="210" y="163"/>
                    <a:pt x="210" y="163"/>
                  </a:cubicBezTo>
                  <a:cubicBezTo>
                    <a:pt x="209" y="163"/>
                    <a:pt x="209" y="163"/>
                    <a:pt x="209" y="163"/>
                  </a:cubicBezTo>
                  <a:cubicBezTo>
                    <a:pt x="209" y="163"/>
                    <a:pt x="209" y="163"/>
                    <a:pt x="209" y="163"/>
                  </a:cubicBezTo>
                  <a:cubicBezTo>
                    <a:pt x="209" y="163"/>
                    <a:pt x="209" y="163"/>
                    <a:pt x="209" y="163"/>
                  </a:cubicBezTo>
                  <a:cubicBezTo>
                    <a:pt x="208" y="164"/>
                    <a:pt x="208" y="164"/>
                    <a:pt x="208" y="164"/>
                  </a:cubicBezTo>
                  <a:cubicBezTo>
                    <a:pt x="209" y="165"/>
                    <a:pt x="209" y="165"/>
                    <a:pt x="209" y="165"/>
                  </a:cubicBezTo>
                  <a:cubicBezTo>
                    <a:pt x="209" y="165"/>
                    <a:pt x="209" y="165"/>
                    <a:pt x="209" y="165"/>
                  </a:cubicBezTo>
                  <a:cubicBezTo>
                    <a:pt x="209" y="164"/>
                    <a:pt x="209" y="164"/>
                    <a:pt x="209" y="164"/>
                  </a:cubicBezTo>
                  <a:cubicBezTo>
                    <a:pt x="210" y="164"/>
                    <a:pt x="210" y="164"/>
                    <a:pt x="210" y="164"/>
                  </a:cubicBezTo>
                  <a:cubicBezTo>
                    <a:pt x="211" y="164"/>
                    <a:pt x="211" y="164"/>
                    <a:pt x="211" y="164"/>
                  </a:cubicBezTo>
                  <a:cubicBezTo>
                    <a:pt x="212" y="163"/>
                    <a:pt x="212" y="163"/>
                    <a:pt x="212" y="163"/>
                  </a:cubicBezTo>
                  <a:cubicBezTo>
                    <a:pt x="213" y="161"/>
                    <a:pt x="213" y="161"/>
                    <a:pt x="213" y="161"/>
                  </a:cubicBezTo>
                  <a:cubicBezTo>
                    <a:pt x="213" y="160"/>
                    <a:pt x="213" y="160"/>
                    <a:pt x="213" y="160"/>
                  </a:cubicBezTo>
                  <a:cubicBezTo>
                    <a:pt x="214" y="158"/>
                    <a:pt x="214" y="158"/>
                    <a:pt x="214" y="158"/>
                  </a:cubicBezTo>
                  <a:cubicBezTo>
                    <a:pt x="215" y="158"/>
                    <a:pt x="215" y="158"/>
                    <a:pt x="215" y="158"/>
                  </a:cubicBezTo>
                  <a:cubicBezTo>
                    <a:pt x="215" y="158"/>
                    <a:pt x="215" y="158"/>
                    <a:pt x="215" y="158"/>
                  </a:cubicBezTo>
                  <a:close/>
                  <a:moveTo>
                    <a:pt x="201" y="162"/>
                  </a:moveTo>
                  <a:cubicBezTo>
                    <a:pt x="201" y="162"/>
                    <a:pt x="201" y="162"/>
                    <a:pt x="201" y="162"/>
                  </a:cubicBezTo>
                  <a:cubicBezTo>
                    <a:pt x="201" y="161"/>
                    <a:pt x="201" y="161"/>
                    <a:pt x="201" y="161"/>
                  </a:cubicBezTo>
                  <a:cubicBezTo>
                    <a:pt x="202" y="162"/>
                    <a:pt x="202" y="162"/>
                    <a:pt x="202" y="162"/>
                  </a:cubicBezTo>
                  <a:cubicBezTo>
                    <a:pt x="201" y="162"/>
                    <a:pt x="201" y="162"/>
                    <a:pt x="201" y="162"/>
                  </a:cubicBezTo>
                  <a:close/>
                  <a:moveTo>
                    <a:pt x="206" y="163"/>
                  </a:moveTo>
                  <a:cubicBezTo>
                    <a:pt x="207" y="163"/>
                    <a:pt x="207" y="163"/>
                    <a:pt x="207" y="163"/>
                  </a:cubicBezTo>
                  <a:cubicBezTo>
                    <a:pt x="208" y="163"/>
                    <a:pt x="208" y="163"/>
                    <a:pt x="208" y="163"/>
                  </a:cubicBezTo>
                  <a:cubicBezTo>
                    <a:pt x="207" y="164"/>
                    <a:pt x="207" y="164"/>
                    <a:pt x="207" y="164"/>
                  </a:cubicBezTo>
                  <a:cubicBezTo>
                    <a:pt x="206" y="163"/>
                    <a:pt x="206" y="163"/>
                    <a:pt x="206" y="163"/>
                  </a:cubicBezTo>
                  <a:close/>
                  <a:moveTo>
                    <a:pt x="207" y="161"/>
                  </a:moveTo>
                  <a:cubicBezTo>
                    <a:pt x="207" y="161"/>
                    <a:pt x="207" y="161"/>
                    <a:pt x="207" y="161"/>
                  </a:cubicBezTo>
                  <a:cubicBezTo>
                    <a:pt x="208" y="162"/>
                    <a:pt x="208" y="162"/>
                    <a:pt x="208" y="162"/>
                  </a:cubicBezTo>
                  <a:cubicBezTo>
                    <a:pt x="207" y="163"/>
                    <a:pt x="207" y="163"/>
                    <a:pt x="207" y="163"/>
                  </a:cubicBezTo>
                  <a:cubicBezTo>
                    <a:pt x="206" y="162"/>
                    <a:pt x="206" y="162"/>
                    <a:pt x="206" y="162"/>
                  </a:cubicBezTo>
                  <a:cubicBezTo>
                    <a:pt x="207" y="162"/>
                    <a:pt x="207" y="162"/>
                    <a:pt x="207" y="162"/>
                  </a:cubicBezTo>
                  <a:cubicBezTo>
                    <a:pt x="207" y="161"/>
                    <a:pt x="207" y="161"/>
                    <a:pt x="207" y="161"/>
                  </a:cubicBezTo>
                  <a:close/>
                  <a:moveTo>
                    <a:pt x="206" y="160"/>
                  </a:moveTo>
                  <a:cubicBezTo>
                    <a:pt x="207" y="160"/>
                    <a:pt x="207" y="160"/>
                    <a:pt x="207" y="160"/>
                  </a:cubicBezTo>
                  <a:cubicBezTo>
                    <a:pt x="206" y="161"/>
                    <a:pt x="206" y="161"/>
                    <a:pt x="206" y="161"/>
                  </a:cubicBezTo>
                  <a:cubicBezTo>
                    <a:pt x="206" y="160"/>
                    <a:pt x="206" y="160"/>
                    <a:pt x="206" y="160"/>
                  </a:cubicBezTo>
                  <a:cubicBezTo>
                    <a:pt x="206" y="160"/>
                    <a:pt x="206" y="160"/>
                    <a:pt x="206" y="160"/>
                  </a:cubicBezTo>
                  <a:cubicBezTo>
                    <a:pt x="206" y="160"/>
                    <a:pt x="206" y="160"/>
                    <a:pt x="206" y="160"/>
                  </a:cubicBezTo>
                  <a:close/>
                  <a:moveTo>
                    <a:pt x="207" y="159"/>
                  </a:moveTo>
                  <a:cubicBezTo>
                    <a:pt x="208" y="159"/>
                    <a:pt x="208" y="159"/>
                    <a:pt x="208" y="159"/>
                  </a:cubicBezTo>
                  <a:cubicBezTo>
                    <a:pt x="208" y="158"/>
                    <a:pt x="208" y="158"/>
                    <a:pt x="208" y="158"/>
                  </a:cubicBezTo>
                  <a:cubicBezTo>
                    <a:pt x="208" y="157"/>
                    <a:pt x="208" y="157"/>
                    <a:pt x="208" y="157"/>
                  </a:cubicBezTo>
                  <a:cubicBezTo>
                    <a:pt x="209" y="157"/>
                    <a:pt x="209" y="157"/>
                    <a:pt x="209" y="157"/>
                  </a:cubicBezTo>
                  <a:cubicBezTo>
                    <a:pt x="209" y="157"/>
                    <a:pt x="209" y="157"/>
                    <a:pt x="209" y="157"/>
                  </a:cubicBezTo>
                  <a:cubicBezTo>
                    <a:pt x="210" y="156"/>
                    <a:pt x="210" y="156"/>
                    <a:pt x="210" y="156"/>
                  </a:cubicBezTo>
                  <a:cubicBezTo>
                    <a:pt x="211" y="157"/>
                    <a:pt x="211" y="157"/>
                    <a:pt x="211" y="157"/>
                  </a:cubicBezTo>
                  <a:cubicBezTo>
                    <a:pt x="210" y="158"/>
                    <a:pt x="210" y="158"/>
                    <a:pt x="210" y="158"/>
                  </a:cubicBezTo>
                  <a:cubicBezTo>
                    <a:pt x="211" y="159"/>
                    <a:pt x="211" y="159"/>
                    <a:pt x="211" y="159"/>
                  </a:cubicBezTo>
                  <a:cubicBezTo>
                    <a:pt x="209" y="160"/>
                    <a:pt x="209" y="160"/>
                    <a:pt x="209" y="160"/>
                  </a:cubicBezTo>
                  <a:cubicBezTo>
                    <a:pt x="208" y="161"/>
                    <a:pt x="208" y="161"/>
                    <a:pt x="208" y="161"/>
                  </a:cubicBezTo>
                  <a:cubicBezTo>
                    <a:pt x="208" y="161"/>
                    <a:pt x="208" y="161"/>
                    <a:pt x="208" y="161"/>
                  </a:cubicBezTo>
                  <a:cubicBezTo>
                    <a:pt x="208" y="160"/>
                    <a:pt x="208" y="160"/>
                    <a:pt x="208" y="160"/>
                  </a:cubicBezTo>
                  <a:cubicBezTo>
                    <a:pt x="209" y="159"/>
                    <a:pt x="209" y="159"/>
                    <a:pt x="209" y="159"/>
                  </a:cubicBezTo>
                  <a:cubicBezTo>
                    <a:pt x="209" y="159"/>
                    <a:pt x="209" y="159"/>
                    <a:pt x="209" y="159"/>
                  </a:cubicBezTo>
                  <a:cubicBezTo>
                    <a:pt x="208" y="160"/>
                    <a:pt x="208" y="160"/>
                    <a:pt x="208" y="160"/>
                  </a:cubicBezTo>
                  <a:cubicBezTo>
                    <a:pt x="207" y="159"/>
                    <a:pt x="207" y="159"/>
                    <a:pt x="207" y="159"/>
                  </a:cubicBezTo>
                  <a:close/>
                  <a:moveTo>
                    <a:pt x="199" y="162"/>
                  </a:moveTo>
                  <a:cubicBezTo>
                    <a:pt x="200" y="162"/>
                    <a:pt x="200" y="162"/>
                    <a:pt x="200" y="162"/>
                  </a:cubicBezTo>
                  <a:cubicBezTo>
                    <a:pt x="200" y="162"/>
                    <a:pt x="200" y="162"/>
                    <a:pt x="200" y="162"/>
                  </a:cubicBezTo>
                  <a:cubicBezTo>
                    <a:pt x="200" y="163"/>
                    <a:pt x="200" y="163"/>
                    <a:pt x="200" y="163"/>
                  </a:cubicBezTo>
                  <a:cubicBezTo>
                    <a:pt x="201" y="164"/>
                    <a:pt x="201" y="164"/>
                    <a:pt x="201" y="164"/>
                  </a:cubicBezTo>
                  <a:cubicBezTo>
                    <a:pt x="200" y="165"/>
                    <a:pt x="200" y="165"/>
                    <a:pt x="200" y="165"/>
                  </a:cubicBezTo>
                  <a:cubicBezTo>
                    <a:pt x="200" y="164"/>
                    <a:pt x="200" y="164"/>
                    <a:pt x="200" y="164"/>
                  </a:cubicBezTo>
                  <a:cubicBezTo>
                    <a:pt x="200" y="163"/>
                    <a:pt x="200" y="163"/>
                    <a:pt x="200" y="163"/>
                  </a:cubicBezTo>
                  <a:cubicBezTo>
                    <a:pt x="199" y="162"/>
                    <a:pt x="199" y="162"/>
                    <a:pt x="199" y="162"/>
                  </a:cubicBezTo>
                  <a:cubicBezTo>
                    <a:pt x="199" y="162"/>
                    <a:pt x="199" y="162"/>
                    <a:pt x="199" y="162"/>
                  </a:cubicBezTo>
                  <a:close/>
                  <a:moveTo>
                    <a:pt x="200" y="161"/>
                  </a:moveTo>
                  <a:cubicBezTo>
                    <a:pt x="200" y="161"/>
                    <a:pt x="200" y="161"/>
                    <a:pt x="200" y="161"/>
                  </a:cubicBezTo>
                  <a:cubicBezTo>
                    <a:pt x="200" y="161"/>
                    <a:pt x="200" y="161"/>
                    <a:pt x="200" y="161"/>
                  </a:cubicBezTo>
                  <a:cubicBezTo>
                    <a:pt x="201" y="161"/>
                    <a:pt x="201" y="161"/>
                    <a:pt x="201" y="161"/>
                  </a:cubicBezTo>
                  <a:cubicBezTo>
                    <a:pt x="200" y="162"/>
                    <a:pt x="200" y="162"/>
                    <a:pt x="200" y="162"/>
                  </a:cubicBezTo>
                  <a:cubicBezTo>
                    <a:pt x="200" y="161"/>
                    <a:pt x="200" y="161"/>
                    <a:pt x="200" y="161"/>
                  </a:cubicBezTo>
                  <a:close/>
                  <a:moveTo>
                    <a:pt x="199" y="160"/>
                  </a:moveTo>
                  <a:cubicBezTo>
                    <a:pt x="200" y="159"/>
                    <a:pt x="200" y="159"/>
                    <a:pt x="200" y="159"/>
                  </a:cubicBezTo>
                  <a:cubicBezTo>
                    <a:pt x="200" y="160"/>
                    <a:pt x="200" y="160"/>
                    <a:pt x="200" y="160"/>
                  </a:cubicBezTo>
                  <a:cubicBezTo>
                    <a:pt x="199" y="160"/>
                    <a:pt x="199" y="160"/>
                    <a:pt x="199" y="160"/>
                  </a:cubicBezTo>
                  <a:close/>
                  <a:moveTo>
                    <a:pt x="199" y="159"/>
                  </a:moveTo>
                  <a:cubicBezTo>
                    <a:pt x="199" y="159"/>
                    <a:pt x="199" y="159"/>
                    <a:pt x="199" y="159"/>
                  </a:cubicBezTo>
                  <a:cubicBezTo>
                    <a:pt x="198" y="160"/>
                    <a:pt x="198" y="160"/>
                    <a:pt x="198" y="160"/>
                  </a:cubicBezTo>
                  <a:cubicBezTo>
                    <a:pt x="199" y="159"/>
                    <a:pt x="199" y="159"/>
                    <a:pt x="199" y="159"/>
                  </a:cubicBezTo>
                  <a:close/>
                  <a:moveTo>
                    <a:pt x="198" y="155"/>
                  </a:moveTo>
                  <a:cubicBezTo>
                    <a:pt x="198" y="154"/>
                    <a:pt x="198" y="154"/>
                    <a:pt x="198" y="154"/>
                  </a:cubicBezTo>
                  <a:cubicBezTo>
                    <a:pt x="199" y="155"/>
                    <a:pt x="199" y="155"/>
                    <a:pt x="199" y="155"/>
                  </a:cubicBezTo>
                  <a:cubicBezTo>
                    <a:pt x="198" y="155"/>
                    <a:pt x="198" y="155"/>
                    <a:pt x="198" y="155"/>
                  </a:cubicBezTo>
                  <a:close/>
                  <a:moveTo>
                    <a:pt x="200" y="156"/>
                  </a:moveTo>
                  <a:cubicBezTo>
                    <a:pt x="201" y="156"/>
                    <a:pt x="201" y="156"/>
                    <a:pt x="201" y="156"/>
                  </a:cubicBezTo>
                  <a:cubicBezTo>
                    <a:pt x="201" y="156"/>
                    <a:pt x="201" y="156"/>
                    <a:pt x="201" y="156"/>
                  </a:cubicBezTo>
                  <a:cubicBezTo>
                    <a:pt x="201" y="156"/>
                    <a:pt x="201" y="156"/>
                    <a:pt x="201" y="156"/>
                  </a:cubicBezTo>
                  <a:cubicBezTo>
                    <a:pt x="200" y="156"/>
                    <a:pt x="200" y="156"/>
                    <a:pt x="200" y="156"/>
                  </a:cubicBezTo>
                  <a:close/>
                  <a:moveTo>
                    <a:pt x="201" y="155"/>
                  </a:moveTo>
                  <a:cubicBezTo>
                    <a:pt x="201" y="154"/>
                    <a:pt x="201" y="154"/>
                    <a:pt x="201" y="154"/>
                  </a:cubicBezTo>
                  <a:cubicBezTo>
                    <a:pt x="202" y="154"/>
                    <a:pt x="202" y="154"/>
                    <a:pt x="202" y="154"/>
                  </a:cubicBezTo>
                  <a:cubicBezTo>
                    <a:pt x="203" y="154"/>
                    <a:pt x="203" y="154"/>
                    <a:pt x="203" y="154"/>
                  </a:cubicBezTo>
                  <a:cubicBezTo>
                    <a:pt x="202" y="155"/>
                    <a:pt x="202" y="155"/>
                    <a:pt x="202" y="155"/>
                  </a:cubicBezTo>
                  <a:cubicBezTo>
                    <a:pt x="202" y="155"/>
                    <a:pt x="202" y="155"/>
                    <a:pt x="202" y="155"/>
                  </a:cubicBezTo>
                  <a:cubicBezTo>
                    <a:pt x="201" y="155"/>
                    <a:pt x="201" y="155"/>
                    <a:pt x="201" y="155"/>
                  </a:cubicBezTo>
                  <a:cubicBezTo>
                    <a:pt x="201" y="155"/>
                    <a:pt x="201" y="155"/>
                    <a:pt x="201" y="155"/>
                  </a:cubicBezTo>
                  <a:close/>
                  <a:moveTo>
                    <a:pt x="203" y="155"/>
                  </a:moveTo>
                  <a:cubicBezTo>
                    <a:pt x="203" y="154"/>
                    <a:pt x="203" y="154"/>
                    <a:pt x="203" y="154"/>
                  </a:cubicBezTo>
                  <a:cubicBezTo>
                    <a:pt x="203" y="154"/>
                    <a:pt x="203" y="154"/>
                    <a:pt x="203" y="154"/>
                  </a:cubicBezTo>
                  <a:cubicBezTo>
                    <a:pt x="202" y="153"/>
                    <a:pt x="202" y="153"/>
                    <a:pt x="202" y="153"/>
                  </a:cubicBezTo>
                  <a:cubicBezTo>
                    <a:pt x="203" y="152"/>
                    <a:pt x="203" y="152"/>
                    <a:pt x="203" y="152"/>
                  </a:cubicBezTo>
                  <a:cubicBezTo>
                    <a:pt x="203" y="153"/>
                    <a:pt x="203" y="153"/>
                    <a:pt x="203" y="153"/>
                  </a:cubicBezTo>
                  <a:cubicBezTo>
                    <a:pt x="204" y="153"/>
                    <a:pt x="204" y="153"/>
                    <a:pt x="204" y="153"/>
                  </a:cubicBezTo>
                  <a:cubicBezTo>
                    <a:pt x="203" y="154"/>
                    <a:pt x="203" y="154"/>
                    <a:pt x="203" y="154"/>
                  </a:cubicBezTo>
                  <a:cubicBezTo>
                    <a:pt x="203" y="155"/>
                    <a:pt x="203" y="155"/>
                    <a:pt x="203" y="155"/>
                  </a:cubicBezTo>
                  <a:cubicBezTo>
                    <a:pt x="204" y="155"/>
                    <a:pt x="204" y="155"/>
                    <a:pt x="204" y="155"/>
                  </a:cubicBezTo>
                  <a:cubicBezTo>
                    <a:pt x="204" y="155"/>
                    <a:pt x="204" y="155"/>
                    <a:pt x="204" y="155"/>
                  </a:cubicBezTo>
                  <a:cubicBezTo>
                    <a:pt x="205" y="156"/>
                    <a:pt x="205" y="156"/>
                    <a:pt x="205" y="156"/>
                  </a:cubicBezTo>
                  <a:cubicBezTo>
                    <a:pt x="205" y="157"/>
                    <a:pt x="205" y="157"/>
                    <a:pt x="205" y="157"/>
                  </a:cubicBezTo>
                  <a:cubicBezTo>
                    <a:pt x="204" y="157"/>
                    <a:pt x="204" y="157"/>
                    <a:pt x="204" y="157"/>
                  </a:cubicBezTo>
                  <a:cubicBezTo>
                    <a:pt x="205" y="158"/>
                    <a:pt x="205" y="158"/>
                    <a:pt x="205" y="158"/>
                  </a:cubicBezTo>
                  <a:cubicBezTo>
                    <a:pt x="205" y="158"/>
                    <a:pt x="205" y="158"/>
                    <a:pt x="205" y="158"/>
                  </a:cubicBezTo>
                  <a:cubicBezTo>
                    <a:pt x="204" y="158"/>
                    <a:pt x="204" y="158"/>
                    <a:pt x="204" y="158"/>
                  </a:cubicBezTo>
                  <a:cubicBezTo>
                    <a:pt x="204" y="158"/>
                    <a:pt x="204" y="158"/>
                    <a:pt x="204" y="158"/>
                  </a:cubicBezTo>
                  <a:cubicBezTo>
                    <a:pt x="204" y="159"/>
                    <a:pt x="204" y="159"/>
                    <a:pt x="204" y="159"/>
                  </a:cubicBezTo>
                  <a:cubicBezTo>
                    <a:pt x="205" y="159"/>
                    <a:pt x="205" y="159"/>
                    <a:pt x="205" y="159"/>
                  </a:cubicBezTo>
                  <a:cubicBezTo>
                    <a:pt x="205" y="160"/>
                    <a:pt x="205" y="160"/>
                    <a:pt x="205" y="160"/>
                  </a:cubicBezTo>
                  <a:cubicBezTo>
                    <a:pt x="204" y="161"/>
                    <a:pt x="204" y="161"/>
                    <a:pt x="204" y="161"/>
                  </a:cubicBezTo>
                  <a:cubicBezTo>
                    <a:pt x="204" y="161"/>
                    <a:pt x="204" y="161"/>
                    <a:pt x="204" y="161"/>
                  </a:cubicBezTo>
                  <a:cubicBezTo>
                    <a:pt x="205" y="161"/>
                    <a:pt x="205" y="161"/>
                    <a:pt x="205" y="161"/>
                  </a:cubicBezTo>
                  <a:cubicBezTo>
                    <a:pt x="205" y="161"/>
                    <a:pt x="205" y="161"/>
                    <a:pt x="205" y="161"/>
                  </a:cubicBezTo>
                  <a:cubicBezTo>
                    <a:pt x="205" y="161"/>
                    <a:pt x="205" y="161"/>
                    <a:pt x="205" y="161"/>
                  </a:cubicBezTo>
                  <a:cubicBezTo>
                    <a:pt x="204" y="162"/>
                    <a:pt x="204" y="162"/>
                    <a:pt x="204" y="162"/>
                  </a:cubicBezTo>
                  <a:cubicBezTo>
                    <a:pt x="204" y="162"/>
                    <a:pt x="204" y="162"/>
                    <a:pt x="204" y="162"/>
                  </a:cubicBezTo>
                  <a:cubicBezTo>
                    <a:pt x="204" y="163"/>
                    <a:pt x="204" y="163"/>
                    <a:pt x="204" y="163"/>
                  </a:cubicBezTo>
                  <a:cubicBezTo>
                    <a:pt x="204" y="163"/>
                    <a:pt x="204" y="163"/>
                    <a:pt x="204" y="163"/>
                  </a:cubicBezTo>
                  <a:cubicBezTo>
                    <a:pt x="204" y="163"/>
                    <a:pt x="204" y="163"/>
                    <a:pt x="204" y="163"/>
                  </a:cubicBezTo>
                  <a:cubicBezTo>
                    <a:pt x="204" y="163"/>
                    <a:pt x="204" y="163"/>
                    <a:pt x="204" y="163"/>
                  </a:cubicBezTo>
                  <a:cubicBezTo>
                    <a:pt x="204" y="164"/>
                    <a:pt x="204" y="164"/>
                    <a:pt x="204" y="164"/>
                  </a:cubicBezTo>
                  <a:cubicBezTo>
                    <a:pt x="204" y="164"/>
                    <a:pt x="204" y="164"/>
                    <a:pt x="204" y="164"/>
                  </a:cubicBezTo>
                  <a:cubicBezTo>
                    <a:pt x="203" y="164"/>
                    <a:pt x="203" y="164"/>
                    <a:pt x="203" y="164"/>
                  </a:cubicBezTo>
                  <a:cubicBezTo>
                    <a:pt x="203" y="164"/>
                    <a:pt x="203" y="164"/>
                    <a:pt x="203" y="164"/>
                  </a:cubicBezTo>
                  <a:cubicBezTo>
                    <a:pt x="203" y="163"/>
                    <a:pt x="203" y="163"/>
                    <a:pt x="203" y="163"/>
                  </a:cubicBezTo>
                  <a:cubicBezTo>
                    <a:pt x="202" y="163"/>
                    <a:pt x="202" y="163"/>
                    <a:pt x="202" y="163"/>
                  </a:cubicBezTo>
                  <a:cubicBezTo>
                    <a:pt x="202" y="162"/>
                    <a:pt x="202" y="162"/>
                    <a:pt x="202" y="162"/>
                  </a:cubicBezTo>
                  <a:cubicBezTo>
                    <a:pt x="203" y="162"/>
                    <a:pt x="203" y="162"/>
                    <a:pt x="203" y="162"/>
                  </a:cubicBezTo>
                  <a:cubicBezTo>
                    <a:pt x="202" y="161"/>
                    <a:pt x="202" y="161"/>
                    <a:pt x="202" y="161"/>
                  </a:cubicBezTo>
                  <a:cubicBezTo>
                    <a:pt x="202" y="161"/>
                    <a:pt x="202" y="161"/>
                    <a:pt x="202" y="161"/>
                  </a:cubicBezTo>
                  <a:cubicBezTo>
                    <a:pt x="203" y="161"/>
                    <a:pt x="203" y="161"/>
                    <a:pt x="203" y="161"/>
                  </a:cubicBezTo>
                  <a:cubicBezTo>
                    <a:pt x="203" y="160"/>
                    <a:pt x="203" y="160"/>
                    <a:pt x="203" y="160"/>
                  </a:cubicBezTo>
                  <a:cubicBezTo>
                    <a:pt x="202" y="160"/>
                    <a:pt x="202" y="160"/>
                    <a:pt x="202" y="160"/>
                  </a:cubicBezTo>
                  <a:cubicBezTo>
                    <a:pt x="202" y="161"/>
                    <a:pt x="202" y="161"/>
                    <a:pt x="202" y="161"/>
                  </a:cubicBezTo>
                  <a:cubicBezTo>
                    <a:pt x="202" y="160"/>
                    <a:pt x="202" y="160"/>
                    <a:pt x="202" y="160"/>
                  </a:cubicBezTo>
                  <a:cubicBezTo>
                    <a:pt x="201" y="160"/>
                    <a:pt x="201" y="160"/>
                    <a:pt x="201" y="160"/>
                  </a:cubicBezTo>
                  <a:cubicBezTo>
                    <a:pt x="201" y="160"/>
                    <a:pt x="201" y="160"/>
                    <a:pt x="201" y="160"/>
                  </a:cubicBezTo>
                  <a:cubicBezTo>
                    <a:pt x="201" y="159"/>
                    <a:pt x="201" y="159"/>
                    <a:pt x="201" y="159"/>
                  </a:cubicBezTo>
                  <a:cubicBezTo>
                    <a:pt x="201" y="159"/>
                    <a:pt x="201" y="159"/>
                    <a:pt x="201" y="159"/>
                  </a:cubicBezTo>
                  <a:cubicBezTo>
                    <a:pt x="202" y="159"/>
                    <a:pt x="202" y="159"/>
                    <a:pt x="202" y="159"/>
                  </a:cubicBezTo>
                  <a:cubicBezTo>
                    <a:pt x="202" y="159"/>
                    <a:pt x="202" y="159"/>
                    <a:pt x="202" y="159"/>
                  </a:cubicBezTo>
                  <a:cubicBezTo>
                    <a:pt x="203" y="158"/>
                    <a:pt x="203" y="158"/>
                    <a:pt x="203" y="158"/>
                  </a:cubicBezTo>
                  <a:cubicBezTo>
                    <a:pt x="203" y="158"/>
                    <a:pt x="203" y="158"/>
                    <a:pt x="203" y="158"/>
                  </a:cubicBezTo>
                  <a:cubicBezTo>
                    <a:pt x="202" y="157"/>
                    <a:pt x="202" y="157"/>
                    <a:pt x="202" y="157"/>
                  </a:cubicBezTo>
                  <a:cubicBezTo>
                    <a:pt x="202" y="158"/>
                    <a:pt x="202" y="158"/>
                    <a:pt x="202" y="158"/>
                  </a:cubicBezTo>
                  <a:cubicBezTo>
                    <a:pt x="201" y="157"/>
                    <a:pt x="201" y="157"/>
                    <a:pt x="201" y="157"/>
                  </a:cubicBezTo>
                  <a:cubicBezTo>
                    <a:pt x="202" y="157"/>
                    <a:pt x="202" y="157"/>
                    <a:pt x="202" y="157"/>
                  </a:cubicBezTo>
                  <a:cubicBezTo>
                    <a:pt x="202" y="157"/>
                    <a:pt x="202" y="157"/>
                    <a:pt x="202" y="157"/>
                  </a:cubicBezTo>
                  <a:cubicBezTo>
                    <a:pt x="203" y="156"/>
                    <a:pt x="203" y="156"/>
                    <a:pt x="203" y="156"/>
                  </a:cubicBezTo>
                  <a:cubicBezTo>
                    <a:pt x="203" y="155"/>
                    <a:pt x="203" y="155"/>
                    <a:pt x="203" y="155"/>
                  </a:cubicBezTo>
                  <a:close/>
                  <a:moveTo>
                    <a:pt x="208" y="155"/>
                  </a:moveTo>
                  <a:cubicBezTo>
                    <a:pt x="207" y="154"/>
                    <a:pt x="207" y="154"/>
                    <a:pt x="207" y="154"/>
                  </a:cubicBezTo>
                  <a:cubicBezTo>
                    <a:pt x="208" y="154"/>
                    <a:pt x="208" y="154"/>
                    <a:pt x="208" y="154"/>
                  </a:cubicBezTo>
                  <a:cubicBezTo>
                    <a:pt x="208" y="153"/>
                    <a:pt x="208" y="153"/>
                    <a:pt x="208" y="153"/>
                  </a:cubicBezTo>
                  <a:cubicBezTo>
                    <a:pt x="208" y="153"/>
                    <a:pt x="208" y="153"/>
                    <a:pt x="208" y="153"/>
                  </a:cubicBezTo>
                  <a:cubicBezTo>
                    <a:pt x="208" y="154"/>
                    <a:pt x="208" y="154"/>
                    <a:pt x="208" y="154"/>
                  </a:cubicBezTo>
                  <a:cubicBezTo>
                    <a:pt x="208" y="155"/>
                    <a:pt x="208" y="155"/>
                    <a:pt x="208" y="155"/>
                  </a:cubicBezTo>
                  <a:close/>
                  <a:moveTo>
                    <a:pt x="206" y="156"/>
                  </a:moveTo>
                  <a:cubicBezTo>
                    <a:pt x="207" y="154"/>
                    <a:pt x="207" y="154"/>
                    <a:pt x="207" y="154"/>
                  </a:cubicBezTo>
                  <a:cubicBezTo>
                    <a:pt x="207" y="154"/>
                    <a:pt x="207" y="154"/>
                    <a:pt x="207" y="154"/>
                  </a:cubicBezTo>
                  <a:cubicBezTo>
                    <a:pt x="207" y="155"/>
                    <a:pt x="207" y="155"/>
                    <a:pt x="207" y="155"/>
                  </a:cubicBezTo>
                  <a:cubicBezTo>
                    <a:pt x="207" y="156"/>
                    <a:pt x="207" y="156"/>
                    <a:pt x="207" y="156"/>
                  </a:cubicBezTo>
                  <a:cubicBezTo>
                    <a:pt x="206" y="156"/>
                    <a:pt x="206" y="156"/>
                    <a:pt x="206" y="156"/>
                  </a:cubicBezTo>
                  <a:close/>
                  <a:moveTo>
                    <a:pt x="206" y="155"/>
                  </a:moveTo>
                  <a:cubicBezTo>
                    <a:pt x="206" y="154"/>
                    <a:pt x="206" y="154"/>
                    <a:pt x="206" y="154"/>
                  </a:cubicBezTo>
                  <a:cubicBezTo>
                    <a:pt x="207" y="153"/>
                    <a:pt x="207" y="153"/>
                    <a:pt x="207" y="153"/>
                  </a:cubicBezTo>
                  <a:cubicBezTo>
                    <a:pt x="207" y="154"/>
                    <a:pt x="207" y="154"/>
                    <a:pt x="207" y="154"/>
                  </a:cubicBezTo>
                  <a:cubicBezTo>
                    <a:pt x="207" y="154"/>
                    <a:pt x="207" y="154"/>
                    <a:pt x="207" y="154"/>
                  </a:cubicBezTo>
                  <a:cubicBezTo>
                    <a:pt x="206" y="155"/>
                    <a:pt x="206" y="155"/>
                    <a:pt x="206" y="155"/>
                  </a:cubicBezTo>
                  <a:cubicBezTo>
                    <a:pt x="206" y="155"/>
                    <a:pt x="206" y="155"/>
                    <a:pt x="206" y="155"/>
                  </a:cubicBezTo>
                  <a:close/>
                  <a:moveTo>
                    <a:pt x="205" y="153"/>
                  </a:moveTo>
                  <a:cubicBezTo>
                    <a:pt x="205" y="152"/>
                    <a:pt x="205" y="152"/>
                    <a:pt x="205" y="152"/>
                  </a:cubicBezTo>
                  <a:cubicBezTo>
                    <a:pt x="207" y="152"/>
                    <a:pt x="207" y="152"/>
                    <a:pt x="207" y="152"/>
                  </a:cubicBezTo>
                  <a:cubicBezTo>
                    <a:pt x="207" y="153"/>
                    <a:pt x="207" y="153"/>
                    <a:pt x="207" y="153"/>
                  </a:cubicBezTo>
                  <a:cubicBezTo>
                    <a:pt x="206" y="154"/>
                    <a:pt x="206" y="154"/>
                    <a:pt x="206" y="154"/>
                  </a:cubicBezTo>
                  <a:cubicBezTo>
                    <a:pt x="205" y="153"/>
                    <a:pt x="205" y="153"/>
                    <a:pt x="205" y="153"/>
                  </a:cubicBezTo>
                  <a:cubicBezTo>
                    <a:pt x="205" y="153"/>
                    <a:pt x="205" y="153"/>
                    <a:pt x="205" y="153"/>
                  </a:cubicBezTo>
                  <a:close/>
                  <a:moveTo>
                    <a:pt x="206" y="151"/>
                  </a:moveTo>
                  <a:cubicBezTo>
                    <a:pt x="207" y="150"/>
                    <a:pt x="207" y="150"/>
                    <a:pt x="207" y="150"/>
                  </a:cubicBezTo>
                  <a:cubicBezTo>
                    <a:pt x="207" y="149"/>
                    <a:pt x="207" y="149"/>
                    <a:pt x="207" y="149"/>
                  </a:cubicBezTo>
                  <a:cubicBezTo>
                    <a:pt x="208" y="151"/>
                    <a:pt x="208" y="151"/>
                    <a:pt x="208" y="151"/>
                  </a:cubicBezTo>
                  <a:cubicBezTo>
                    <a:pt x="207" y="151"/>
                    <a:pt x="207" y="151"/>
                    <a:pt x="207" y="151"/>
                  </a:cubicBezTo>
                  <a:cubicBezTo>
                    <a:pt x="206" y="152"/>
                    <a:pt x="206" y="152"/>
                    <a:pt x="206" y="152"/>
                  </a:cubicBezTo>
                  <a:cubicBezTo>
                    <a:pt x="206" y="151"/>
                    <a:pt x="206" y="151"/>
                    <a:pt x="206" y="151"/>
                  </a:cubicBezTo>
                  <a:cubicBezTo>
                    <a:pt x="206" y="151"/>
                    <a:pt x="206" y="151"/>
                    <a:pt x="206" y="151"/>
                  </a:cubicBezTo>
                  <a:close/>
                  <a:moveTo>
                    <a:pt x="203" y="152"/>
                  </a:moveTo>
                  <a:cubicBezTo>
                    <a:pt x="203" y="151"/>
                    <a:pt x="203" y="151"/>
                    <a:pt x="203" y="151"/>
                  </a:cubicBezTo>
                  <a:cubicBezTo>
                    <a:pt x="204" y="149"/>
                    <a:pt x="204" y="149"/>
                    <a:pt x="204" y="149"/>
                  </a:cubicBezTo>
                  <a:cubicBezTo>
                    <a:pt x="204" y="148"/>
                    <a:pt x="204" y="148"/>
                    <a:pt x="204" y="148"/>
                  </a:cubicBezTo>
                  <a:cubicBezTo>
                    <a:pt x="203" y="148"/>
                    <a:pt x="203" y="148"/>
                    <a:pt x="203" y="148"/>
                  </a:cubicBezTo>
                  <a:cubicBezTo>
                    <a:pt x="203" y="148"/>
                    <a:pt x="203" y="148"/>
                    <a:pt x="203" y="148"/>
                  </a:cubicBezTo>
                  <a:cubicBezTo>
                    <a:pt x="203" y="147"/>
                    <a:pt x="203" y="147"/>
                    <a:pt x="203" y="147"/>
                  </a:cubicBezTo>
                  <a:cubicBezTo>
                    <a:pt x="203" y="147"/>
                    <a:pt x="203" y="147"/>
                    <a:pt x="203" y="147"/>
                  </a:cubicBezTo>
                  <a:cubicBezTo>
                    <a:pt x="204" y="146"/>
                    <a:pt x="204" y="146"/>
                    <a:pt x="204" y="146"/>
                  </a:cubicBezTo>
                  <a:cubicBezTo>
                    <a:pt x="205" y="147"/>
                    <a:pt x="205" y="147"/>
                    <a:pt x="205" y="147"/>
                  </a:cubicBezTo>
                  <a:cubicBezTo>
                    <a:pt x="206" y="147"/>
                    <a:pt x="206" y="147"/>
                    <a:pt x="206" y="147"/>
                  </a:cubicBezTo>
                  <a:cubicBezTo>
                    <a:pt x="207" y="148"/>
                    <a:pt x="207" y="148"/>
                    <a:pt x="207" y="148"/>
                  </a:cubicBezTo>
                  <a:cubicBezTo>
                    <a:pt x="207" y="149"/>
                    <a:pt x="207" y="149"/>
                    <a:pt x="207" y="149"/>
                  </a:cubicBezTo>
                  <a:cubicBezTo>
                    <a:pt x="206" y="150"/>
                    <a:pt x="206" y="150"/>
                    <a:pt x="206" y="150"/>
                  </a:cubicBezTo>
                  <a:cubicBezTo>
                    <a:pt x="205" y="150"/>
                    <a:pt x="205" y="150"/>
                    <a:pt x="205" y="150"/>
                  </a:cubicBezTo>
                  <a:cubicBezTo>
                    <a:pt x="205" y="149"/>
                    <a:pt x="205" y="149"/>
                    <a:pt x="205" y="149"/>
                  </a:cubicBezTo>
                  <a:cubicBezTo>
                    <a:pt x="205" y="149"/>
                    <a:pt x="205" y="149"/>
                    <a:pt x="205" y="149"/>
                  </a:cubicBezTo>
                  <a:cubicBezTo>
                    <a:pt x="205" y="150"/>
                    <a:pt x="205" y="150"/>
                    <a:pt x="205" y="150"/>
                  </a:cubicBezTo>
                  <a:cubicBezTo>
                    <a:pt x="204" y="151"/>
                    <a:pt x="204" y="151"/>
                    <a:pt x="204" y="151"/>
                  </a:cubicBezTo>
                  <a:cubicBezTo>
                    <a:pt x="205" y="151"/>
                    <a:pt x="205" y="151"/>
                    <a:pt x="205" y="151"/>
                  </a:cubicBezTo>
                  <a:cubicBezTo>
                    <a:pt x="204" y="152"/>
                    <a:pt x="204" y="152"/>
                    <a:pt x="204" y="152"/>
                  </a:cubicBezTo>
                  <a:cubicBezTo>
                    <a:pt x="204" y="151"/>
                    <a:pt x="204" y="151"/>
                    <a:pt x="204" y="151"/>
                  </a:cubicBezTo>
                  <a:cubicBezTo>
                    <a:pt x="204" y="152"/>
                    <a:pt x="204" y="152"/>
                    <a:pt x="204" y="152"/>
                  </a:cubicBezTo>
                  <a:cubicBezTo>
                    <a:pt x="203" y="152"/>
                    <a:pt x="203" y="152"/>
                    <a:pt x="203" y="152"/>
                  </a:cubicBezTo>
                  <a:close/>
                  <a:moveTo>
                    <a:pt x="201" y="151"/>
                  </a:moveTo>
                  <a:cubicBezTo>
                    <a:pt x="200" y="150"/>
                    <a:pt x="200" y="150"/>
                    <a:pt x="200" y="150"/>
                  </a:cubicBezTo>
                  <a:cubicBezTo>
                    <a:pt x="201" y="149"/>
                    <a:pt x="201" y="149"/>
                    <a:pt x="201" y="149"/>
                  </a:cubicBezTo>
                  <a:cubicBezTo>
                    <a:pt x="200" y="149"/>
                    <a:pt x="200" y="149"/>
                    <a:pt x="200" y="149"/>
                  </a:cubicBezTo>
                  <a:cubicBezTo>
                    <a:pt x="200" y="148"/>
                    <a:pt x="200" y="148"/>
                    <a:pt x="200" y="148"/>
                  </a:cubicBezTo>
                  <a:cubicBezTo>
                    <a:pt x="201" y="148"/>
                    <a:pt x="201" y="148"/>
                    <a:pt x="201" y="148"/>
                  </a:cubicBezTo>
                  <a:cubicBezTo>
                    <a:pt x="201" y="148"/>
                    <a:pt x="201" y="148"/>
                    <a:pt x="201" y="148"/>
                  </a:cubicBezTo>
                  <a:cubicBezTo>
                    <a:pt x="201" y="147"/>
                    <a:pt x="201" y="147"/>
                    <a:pt x="201" y="147"/>
                  </a:cubicBezTo>
                  <a:cubicBezTo>
                    <a:pt x="202" y="147"/>
                    <a:pt x="202" y="147"/>
                    <a:pt x="202" y="147"/>
                  </a:cubicBezTo>
                  <a:cubicBezTo>
                    <a:pt x="203" y="148"/>
                    <a:pt x="203" y="148"/>
                    <a:pt x="203" y="148"/>
                  </a:cubicBezTo>
                  <a:cubicBezTo>
                    <a:pt x="202" y="149"/>
                    <a:pt x="202" y="149"/>
                    <a:pt x="202" y="149"/>
                  </a:cubicBezTo>
                  <a:cubicBezTo>
                    <a:pt x="202" y="149"/>
                    <a:pt x="202" y="149"/>
                    <a:pt x="202" y="149"/>
                  </a:cubicBezTo>
                  <a:cubicBezTo>
                    <a:pt x="203" y="149"/>
                    <a:pt x="203" y="149"/>
                    <a:pt x="203" y="149"/>
                  </a:cubicBezTo>
                  <a:cubicBezTo>
                    <a:pt x="203" y="149"/>
                    <a:pt x="203" y="149"/>
                    <a:pt x="203" y="149"/>
                  </a:cubicBezTo>
                  <a:cubicBezTo>
                    <a:pt x="202" y="151"/>
                    <a:pt x="202" y="151"/>
                    <a:pt x="202" y="151"/>
                  </a:cubicBezTo>
                  <a:cubicBezTo>
                    <a:pt x="201" y="152"/>
                    <a:pt x="201" y="152"/>
                    <a:pt x="201" y="152"/>
                  </a:cubicBezTo>
                  <a:cubicBezTo>
                    <a:pt x="201" y="153"/>
                    <a:pt x="201" y="153"/>
                    <a:pt x="201" y="153"/>
                  </a:cubicBezTo>
                  <a:cubicBezTo>
                    <a:pt x="201" y="153"/>
                    <a:pt x="201" y="153"/>
                    <a:pt x="201" y="153"/>
                  </a:cubicBezTo>
                  <a:cubicBezTo>
                    <a:pt x="200" y="154"/>
                    <a:pt x="200" y="154"/>
                    <a:pt x="200" y="154"/>
                  </a:cubicBezTo>
                  <a:cubicBezTo>
                    <a:pt x="200" y="153"/>
                    <a:pt x="200" y="153"/>
                    <a:pt x="200" y="153"/>
                  </a:cubicBezTo>
                  <a:cubicBezTo>
                    <a:pt x="200" y="152"/>
                    <a:pt x="200" y="152"/>
                    <a:pt x="200" y="152"/>
                  </a:cubicBezTo>
                  <a:cubicBezTo>
                    <a:pt x="199" y="154"/>
                    <a:pt x="199" y="154"/>
                    <a:pt x="199" y="154"/>
                  </a:cubicBezTo>
                  <a:cubicBezTo>
                    <a:pt x="199" y="153"/>
                    <a:pt x="199" y="153"/>
                    <a:pt x="199" y="153"/>
                  </a:cubicBezTo>
                  <a:cubicBezTo>
                    <a:pt x="199" y="153"/>
                    <a:pt x="199" y="153"/>
                    <a:pt x="199" y="153"/>
                  </a:cubicBezTo>
                  <a:cubicBezTo>
                    <a:pt x="199" y="152"/>
                    <a:pt x="199" y="152"/>
                    <a:pt x="199" y="152"/>
                  </a:cubicBezTo>
                  <a:cubicBezTo>
                    <a:pt x="199" y="152"/>
                    <a:pt x="199" y="152"/>
                    <a:pt x="199" y="152"/>
                  </a:cubicBezTo>
                  <a:cubicBezTo>
                    <a:pt x="200" y="151"/>
                    <a:pt x="200" y="151"/>
                    <a:pt x="200" y="151"/>
                  </a:cubicBezTo>
                  <a:cubicBezTo>
                    <a:pt x="200" y="152"/>
                    <a:pt x="200" y="152"/>
                    <a:pt x="200" y="152"/>
                  </a:cubicBezTo>
                  <a:cubicBezTo>
                    <a:pt x="201" y="151"/>
                    <a:pt x="201" y="151"/>
                    <a:pt x="201" y="151"/>
                  </a:cubicBezTo>
                  <a:cubicBezTo>
                    <a:pt x="201" y="151"/>
                    <a:pt x="201" y="151"/>
                    <a:pt x="201" y="151"/>
                  </a:cubicBezTo>
                  <a:close/>
                  <a:moveTo>
                    <a:pt x="200" y="144"/>
                  </a:moveTo>
                  <a:cubicBezTo>
                    <a:pt x="201" y="144"/>
                    <a:pt x="201" y="144"/>
                    <a:pt x="201" y="144"/>
                  </a:cubicBezTo>
                  <a:cubicBezTo>
                    <a:pt x="201" y="144"/>
                    <a:pt x="201" y="144"/>
                    <a:pt x="201" y="144"/>
                  </a:cubicBezTo>
                  <a:cubicBezTo>
                    <a:pt x="200" y="144"/>
                    <a:pt x="200" y="144"/>
                    <a:pt x="200" y="144"/>
                  </a:cubicBezTo>
                  <a:close/>
                  <a:moveTo>
                    <a:pt x="198" y="144"/>
                  </a:moveTo>
                  <a:cubicBezTo>
                    <a:pt x="199" y="144"/>
                    <a:pt x="199" y="144"/>
                    <a:pt x="199" y="144"/>
                  </a:cubicBezTo>
                  <a:cubicBezTo>
                    <a:pt x="199" y="143"/>
                    <a:pt x="199" y="143"/>
                    <a:pt x="199" y="143"/>
                  </a:cubicBezTo>
                  <a:cubicBezTo>
                    <a:pt x="200" y="143"/>
                    <a:pt x="200" y="143"/>
                    <a:pt x="200" y="143"/>
                  </a:cubicBezTo>
                  <a:cubicBezTo>
                    <a:pt x="200" y="144"/>
                    <a:pt x="200" y="144"/>
                    <a:pt x="200" y="144"/>
                  </a:cubicBezTo>
                  <a:cubicBezTo>
                    <a:pt x="200" y="146"/>
                    <a:pt x="200" y="146"/>
                    <a:pt x="200" y="146"/>
                  </a:cubicBezTo>
                  <a:cubicBezTo>
                    <a:pt x="200" y="147"/>
                    <a:pt x="200" y="147"/>
                    <a:pt x="200" y="147"/>
                  </a:cubicBezTo>
                  <a:cubicBezTo>
                    <a:pt x="199" y="147"/>
                    <a:pt x="199" y="147"/>
                    <a:pt x="199" y="147"/>
                  </a:cubicBezTo>
                  <a:cubicBezTo>
                    <a:pt x="199" y="149"/>
                    <a:pt x="199" y="149"/>
                    <a:pt x="199" y="149"/>
                  </a:cubicBezTo>
                  <a:cubicBezTo>
                    <a:pt x="199" y="149"/>
                    <a:pt x="199" y="149"/>
                    <a:pt x="199" y="149"/>
                  </a:cubicBezTo>
                  <a:cubicBezTo>
                    <a:pt x="198" y="150"/>
                    <a:pt x="198" y="150"/>
                    <a:pt x="198" y="150"/>
                  </a:cubicBezTo>
                  <a:cubicBezTo>
                    <a:pt x="198" y="151"/>
                    <a:pt x="198" y="151"/>
                    <a:pt x="198" y="151"/>
                  </a:cubicBezTo>
                  <a:cubicBezTo>
                    <a:pt x="198" y="152"/>
                    <a:pt x="198" y="152"/>
                    <a:pt x="198" y="152"/>
                  </a:cubicBezTo>
                  <a:cubicBezTo>
                    <a:pt x="198" y="152"/>
                    <a:pt x="198" y="152"/>
                    <a:pt x="198" y="152"/>
                  </a:cubicBezTo>
                  <a:cubicBezTo>
                    <a:pt x="198" y="152"/>
                    <a:pt x="198" y="152"/>
                    <a:pt x="198" y="152"/>
                  </a:cubicBezTo>
                  <a:cubicBezTo>
                    <a:pt x="198" y="151"/>
                    <a:pt x="198" y="151"/>
                    <a:pt x="198" y="151"/>
                  </a:cubicBezTo>
                  <a:cubicBezTo>
                    <a:pt x="197" y="151"/>
                    <a:pt x="197" y="151"/>
                    <a:pt x="197" y="151"/>
                  </a:cubicBezTo>
                  <a:cubicBezTo>
                    <a:pt x="197" y="150"/>
                    <a:pt x="197" y="150"/>
                    <a:pt x="197" y="150"/>
                  </a:cubicBezTo>
                  <a:cubicBezTo>
                    <a:pt x="197" y="149"/>
                    <a:pt x="197" y="149"/>
                    <a:pt x="197" y="149"/>
                  </a:cubicBezTo>
                  <a:cubicBezTo>
                    <a:pt x="198" y="149"/>
                    <a:pt x="198" y="149"/>
                    <a:pt x="198" y="149"/>
                  </a:cubicBezTo>
                  <a:cubicBezTo>
                    <a:pt x="198" y="149"/>
                    <a:pt x="198" y="149"/>
                    <a:pt x="198" y="149"/>
                  </a:cubicBezTo>
                  <a:cubicBezTo>
                    <a:pt x="198" y="148"/>
                    <a:pt x="198" y="148"/>
                    <a:pt x="198" y="148"/>
                  </a:cubicBezTo>
                  <a:cubicBezTo>
                    <a:pt x="198" y="149"/>
                    <a:pt x="198" y="149"/>
                    <a:pt x="198" y="149"/>
                  </a:cubicBezTo>
                  <a:cubicBezTo>
                    <a:pt x="197" y="149"/>
                    <a:pt x="197" y="149"/>
                    <a:pt x="197" y="149"/>
                  </a:cubicBezTo>
                  <a:cubicBezTo>
                    <a:pt x="197" y="148"/>
                    <a:pt x="197" y="148"/>
                    <a:pt x="197" y="148"/>
                  </a:cubicBezTo>
                  <a:cubicBezTo>
                    <a:pt x="198" y="148"/>
                    <a:pt x="198" y="148"/>
                    <a:pt x="198" y="148"/>
                  </a:cubicBezTo>
                  <a:cubicBezTo>
                    <a:pt x="198" y="147"/>
                    <a:pt x="198" y="147"/>
                    <a:pt x="198" y="147"/>
                  </a:cubicBezTo>
                  <a:cubicBezTo>
                    <a:pt x="197" y="147"/>
                    <a:pt x="197" y="147"/>
                    <a:pt x="197" y="147"/>
                  </a:cubicBezTo>
                  <a:cubicBezTo>
                    <a:pt x="197" y="147"/>
                    <a:pt x="197" y="147"/>
                    <a:pt x="197" y="147"/>
                  </a:cubicBezTo>
                  <a:cubicBezTo>
                    <a:pt x="198" y="147"/>
                    <a:pt x="198" y="147"/>
                    <a:pt x="198" y="147"/>
                  </a:cubicBezTo>
                  <a:cubicBezTo>
                    <a:pt x="198" y="146"/>
                    <a:pt x="198" y="146"/>
                    <a:pt x="198" y="146"/>
                  </a:cubicBezTo>
                  <a:cubicBezTo>
                    <a:pt x="198" y="145"/>
                    <a:pt x="198" y="145"/>
                    <a:pt x="198" y="145"/>
                  </a:cubicBezTo>
                  <a:cubicBezTo>
                    <a:pt x="199" y="145"/>
                    <a:pt x="199" y="145"/>
                    <a:pt x="199" y="145"/>
                  </a:cubicBezTo>
                  <a:cubicBezTo>
                    <a:pt x="198" y="144"/>
                    <a:pt x="198" y="144"/>
                    <a:pt x="198" y="144"/>
                  </a:cubicBezTo>
                  <a:cubicBezTo>
                    <a:pt x="198" y="144"/>
                    <a:pt x="198" y="144"/>
                    <a:pt x="198" y="144"/>
                  </a:cubicBezTo>
                  <a:close/>
                  <a:moveTo>
                    <a:pt x="196" y="144"/>
                  </a:moveTo>
                  <a:cubicBezTo>
                    <a:pt x="197" y="144"/>
                    <a:pt x="197" y="144"/>
                    <a:pt x="197" y="144"/>
                  </a:cubicBezTo>
                  <a:cubicBezTo>
                    <a:pt x="197" y="144"/>
                    <a:pt x="197" y="144"/>
                    <a:pt x="197" y="144"/>
                  </a:cubicBezTo>
                  <a:cubicBezTo>
                    <a:pt x="197" y="145"/>
                    <a:pt x="197" y="145"/>
                    <a:pt x="197" y="145"/>
                  </a:cubicBezTo>
                  <a:cubicBezTo>
                    <a:pt x="197" y="146"/>
                    <a:pt x="197" y="146"/>
                    <a:pt x="197" y="146"/>
                  </a:cubicBezTo>
                  <a:cubicBezTo>
                    <a:pt x="196" y="146"/>
                    <a:pt x="196" y="146"/>
                    <a:pt x="196" y="146"/>
                  </a:cubicBezTo>
                  <a:cubicBezTo>
                    <a:pt x="196" y="145"/>
                    <a:pt x="196" y="145"/>
                    <a:pt x="196" y="145"/>
                  </a:cubicBezTo>
                  <a:cubicBezTo>
                    <a:pt x="196" y="145"/>
                    <a:pt x="196" y="145"/>
                    <a:pt x="196" y="145"/>
                  </a:cubicBezTo>
                  <a:cubicBezTo>
                    <a:pt x="196" y="145"/>
                    <a:pt x="196" y="145"/>
                    <a:pt x="196" y="145"/>
                  </a:cubicBezTo>
                  <a:cubicBezTo>
                    <a:pt x="196" y="144"/>
                    <a:pt x="196" y="144"/>
                    <a:pt x="196" y="144"/>
                  </a:cubicBezTo>
                  <a:close/>
                  <a:moveTo>
                    <a:pt x="201" y="146"/>
                  </a:moveTo>
                  <a:cubicBezTo>
                    <a:pt x="201" y="145"/>
                    <a:pt x="201" y="145"/>
                    <a:pt x="201" y="145"/>
                  </a:cubicBezTo>
                  <a:cubicBezTo>
                    <a:pt x="201" y="144"/>
                    <a:pt x="201" y="144"/>
                    <a:pt x="201" y="144"/>
                  </a:cubicBezTo>
                  <a:cubicBezTo>
                    <a:pt x="202" y="144"/>
                    <a:pt x="202" y="144"/>
                    <a:pt x="202" y="144"/>
                  </a:cubicBezTo>
                  <a:cubicBezTo>
                    <a:pt x="203" y="144"/>
                    <a:pt x="203" y="144"/>
                    <a:pt x="203" y="144"/>
                  </a:cubicBezTo>
                  <a:cubicBezTo>
                    <a:pt x="202" y="143"/>
                    <a:pt x="202" y="143"/>
                    <a:pt x="202" y="143"/>
                  </a:cubicBezTo>
                  <a:cubicBezTo>
                    <a:pt x="203" y="143"/>
                    <a:pt x="203" y="143"/>
                    <a:pt x="203" y="143"/>
                  </a:cubicBezTo>
                  <a:cubicBezTo>
                    <a:pt x="202" y="142"/>
                    <a:pt x="202" y="142"/>
                    <a:pt x="202" y="142"/>
                  </a:cubicBezTo>
                  <a:cubicBezTo>
                    <a:pt x="202" y="141"/>
                    <a:pt x="202" y="141"/>
                    <a:pt x="202" y="141"/>
                  </a:cubicBezTo>
                  <a:cubicBezTo>
                    <a:pt x="203" y="140"/>
                    <a:pt x="203" y="140"/>
                    <a:pt x="203" y="140"/>
                  </a:cubicBezTo>
                  <a:cubicBezTo>
                    <a:pt x="203" y="138"/>
                    <a:pt x="203" y="138"/>
                    <a:pt x="203" y="138"/>
                  </a:cubicBezTo>
                  <a:cubicBezTo>
                    <a:pt x="204" y="136"/>
                    <a:pt x="204" y="136"/>
                    <a:pt x="204" y="136"/>
                  </a:cubicBezTo>
                  <a:cubicBezTo>
                    <a:pt x="204" y="137"/>
                    <a:pt x="204" y="137"/>
                    <a:pt x="204" y="137"/>
                  </a:cubicBezTo>
                  <a:cubicBezTo>
                    <a:pt x="204" y="138"/>
                    <a:pt x="204" y="138"/>
                    <a:pt x="204" y="138"/>
                  </a:cubicBezTo>
                  <a:cubicBezTo>
                    <a:pt x="205" y="138"/>
                    <a:pt x="205" y="138"/>
                    <a:pt x="205" y="138"/>
                  </a:cubicBezTo>
                  <a:cubicBezTo>
                    <a:pt x="206" y="139"/>
                    <a:pt x="206" y="139"/>
                    <a:pt x="206" y="139"/>
                  </a:cubicBezTo>
                  <a:cubicBezTo>
                    <a:pt x="206" y="142"/>
                    <a:pt x="206" y="142"/>
                    <a:pt x="206" y="142"/>
                  </a:cubicBezTo>
                  <a:cubicBezTo>
                    <a:pt x="206" y="143"/>
                    <a:pt x="206" y="143"/>
                    <a:pt x="206" y="143"/>
                  </a:cubicBezTo>
                  <a:cubicBezTo>
                    <a:pt x="205" y="143"/>
                    <a:pt x="205" y="143"/>
                    <a:pt x="205" y="143"/>
                  </a:cubicBezTo>
                  <a:cubicBezTo>
                    <a:pt x="205" y="141"/>
                    <a:pt x="205" y="141"/>
                    <a:pt x="205" y="141"/>
                  </a:cubicBezTo>
                  <a:cubicBezTo>
                    <a:pt x="205" y="139"/>
                    <a:pt x="205" y="139"/>
                    <a:pt x="205" y="139"/>
                  </a:cubicBezTo>
                  <a:cubicBezTo>
                    <a:pt x="205" y="140"/>
                    <a:pt x="205" y="140"/>
                    <a:pt x="205" y="140"/>
                  </a:cubicBezTo>
                  <a:cubicBezTo>
                    <a:pt x="205" y="143"/>
                    <a:pt x="205" y="143"/>
                    <a:pt x="205" y="143"/>
                  </a:cubicBezTo>
                  <a:cubicBezTo>
                    <a:pt x="204" y="143"/>
                    <a:pt x="204" y="143"/>
                    <a:pt x="204" y="143"/>
                  </a:cubicBezTo>
                  <a:cubicBezTo>
                    <a:pt x="204" y="144"/>
                    <a:pt x="204" y="144"/>
                    <a:pt x="204" y="144"/>
                  </a:cubicBezTo>
                  <a:cubicBezTo>
                    <a:pt x="204" y="144"/>
                    <a:pt x="204" y="144"/>
                    <a:pt x="204" y="144"/>
                  </a:cubicBezTo>
                  <a:cubicBezTo>
                    <a:pt x="203" y="144"/>
                    <a:pt x="203" y="144"/>
                    <a:pt x="203" y="144"/>
                  </a:cubicBezTo>
                  <a:cubicBezTo>
                    <a:pt x="203" y="145"/>
                    <a:pt x="203" y="145"/>
                    <a:pt x="203" y="145"/>
                  </a:cubicBezTo>
                  <a:cubicBezTo>
                    <a:pt x="202" y="146"/>
                    <a:pt x="202" y="146"/>
                    <a:pt x="202" y="146"/>
                  </a:cubicBezTo>
                  <a:cubicBezTo>
                    <a:pt x="201" y="147"/>
                    <a:pt x="201" y="147"/>
                    <a:pt x="201" y="147"/>
                  </a:cubicBezTo>
                  <a:cubicBezTo>
                    <a:pt x="201" y="146"/>
                    <a:pt x="201" y="146"/>
                    <a:pt x="201" y="146"/>
                  </a:cubicBezTo>
                  <a:close/>
                  <a:moveTo>
                    <a:pt x="198" y="137"/>
                  </a:moveTo>
                  <a:cubicBezTo>
                    <a:pt x="200" y="137"/>
                    <a:pt x="200" y="137"/>
                    <a:pt x="200" y="137"/>
                  </a:cubicBezTo>
                  <a:cubicBezTo>
                    <a:pt x="200" y="137"/>
                    <a:pt x="200" y="137"/>
                    <a:pt x="200" y="137"/>
                  </a:cubicBezTo>
                  <a:cubicBezTo>
                    <a:pt x="200" y="138"/>
                    <a:pt x="200" y="138"/>
                    <a:pt x="200" y="138"/>
                  </a:cubicBezTo>
                  <a:cubicBezTo>
                    <a:pt x="200" y="138"/>
                    <a:pt x="200" y="138"/>
                    <a:pt x="200" y="138"/>
                  </a:cubicBezTo>
                  <a:cubicBezTo>
                    <a:pt x="200" y="139"/>
                    <a:pt x="200" y="139"/>
                    <a:pt x="200" y="139"/>
                  </a:cubicBezTo>
                  <a:cubicBezTo>
                    <a:pt x="201" y="138"/>
                    <a:pt x="201" y="138"/>
                    <a:pt x="201" y="138"/>
                  </a:cubicBezTo>
                  <a:cubicBezTo>
                    <a:pt x="201" y="138"/>
                    <a:pt x="201" y="138"/>
                    <a:pt x="201" y="138"/>
                  </a:cubicBezTo>
                  <a:cubicBezTo>
                    <a:pt x="202" y="139"/>
                    <a:pt x="202" y="139"/>
                    <a:pt x="202" y="139"/>
                  </a:cubicBezTo>
                  <a:cubicBezTo>
                    <a:pt x="202" y="139"/>
                    <a:pt x="202" y="139"/>
                    <a:pt x="202" y="139"/>
                  </a:cubicBezTo>
                  <a:cubicBezTo>
                    <a:pt x="202" y="139"/>
                    <a:pt x="202" y="139"/>
                    <a:pt x="202" y="139"/>
                  </a:cubicBezTo>
                  <a:cubicBezTo>
                    <a:pt x="202" y="140"/>
                    <a:pt x="202" y="140"/>
                    <a:pt x="202" y="140"/>
                  </a:cubicBezTo>
                  <a:cubicBezTo>
                    <a:pt x="201" y="140"/>
                    <a:pt x="201" y="140"/>
                    <a:pt x="201" y="140"/>
                  </a:cubicBezTo>
                  <a:cubicBezTo>
                    <a:pt x="201" y="140"/>
                    <a:pt x="201" y="140"/>
                    <a:pt x="201" y="140"/>
                  </a:cubicBezTo>
                  <a:cubicBezTo>
                    <a:pt x="200" y="139"/>
                    <a:pt x="200" y="139"/>
                    <a:pt x="200" y="139"/>
                  </a:cubicBezTo>
                  <a:cubicBezTo>
                    <a:pt x="199" y="138"/>
                    <a:pt x="199" y="138"/>
                    <a:pt x="199" y="138"/>
                  </a:cubicBezTo>
                  <a:cubicBezTo>
                    <a:pt x="199" y="139"/>
                    <a:pt x="199" y="139"/>
                    <a:pt x="199" y="139"/>
                  </a:cubicBezTo>
                  <a:cubicBezTo>
                    <a:pt x="200" y="140"/>
                    <a:pt x="200" y="140"/>
                    <a:pt x="200" y="140"/>
                  </a:cubicBezTo>
                  <a:cubicBezTo>
                    <a:pt x="200" y="141"/>
                    <a:pt x="200" y="141"/>
                    <a:pt x="200" y="141"/>
                  </a:cubicBezTo>
                  <a:cubicBezTo>
                    <a:pt x="201" y="141"/>
                    <a:pt x="201" y="141"/>
                    <a:pt x="201" y="141"/>
                  </a:cubicBezTo>
                  <a:cubicBezTo>
                    <a:pt x="201" y="142"/>
                    <a:pt x="201" y="142"/>
                    <a:pt x="201" y="142"/>
                  </a:cubicBezTo>
                  <a:cubicBezTo>
                    <a:pt x="201" y="142"/>
                    <a:pt x="201" y="142"/>
                    <a:pt x="201" y="142"/>
                  </a:cubicBezTo>
                  <a:cubicBezTo>
                    <a:pt x="201" y="143"/>
                    <a:pt x="201" y="143"/>
                    <a:pt x="201" y="143"/>
                  </a:cubicBezTo>
                  <a:cubicBezTo>
                    <a:pt x="200" y="143"/>
                    <a:pt x="200" y="143"/>
                    <a:pt x="200" y="143"/>
                  </a:cubicBezTo>
                  <a:cubicBezTo>
                    <a:pt x="200" y="142"/>
                    <a:pt x="200" y="142"/>
                    <a:pt x="200" y="142"/>
                  </a:cubicBezTo>
                  <a:cubicBezTo>
                    <a:pt x="199" y="142"/>
                    <a:pt x="199" y="142"/>
                    <a:pt x="199" y="142"/>
                  </a:cubicBezTo>
                  <a:cubicBezTo>
                    <a:pt x="198" y="140"/>
                    <a:pt x="198" y="140"/>
                    <a:pt x="198" y="140"/>
                  </a:cubicBezTo>
                  <a:cubicBezTo>
                    <a:pt x="198" y="141"/>
                    <a:pt x="198" y="141"/>
                    <a:pt x="198" y="141"/>
                  </a:cubicBezTo>
                  <a:cubicBezTo>
                    <a:pt x="199" y="142"/>
                    <a:pt x="199" y="142"/>
                    <a:pt x="199" y="142"/>
                  </a:cubicBezTo>
                  <a:cubicBezTo>
                    <a:pt x="199" y="143"/>
                    <a:pt x="199" y="143"/>
                    <a:pt x="199" y="143"/>
                  </a:cubicBezTo>
                  <a:cubicBezTo>
                    <a:pt x="198" y="143"/>
                    <a:pt x="198" y="143"/>
                    <a:pt x="198" y="143"/>
                  </a:cubicBezTo>
                  <a:cubicBezTo>
                    <a:pt x="197" y="143"/>
                    <a:pt x="197" y="143"/>
                    <a:pt x="197" y="143"/>
                  </a:cubicBezTo>
                  <a:cubicBezTo>
                    <a:pt x="197" y="142"/>
                    <a:pt x="197" y="142"/>
                    <a:pt x="197" y="142"/>
                  </a:cubicBezTo>
                  <a:cubicBezTo>
                    <a:pt x="197" y="142"/>
                    <a:pt x="197" y="142"/>
                    <a:pt x="197" y="142"/>
                  </a:cubicBezTo>
                  <a:cubicBezTo>
                    <a:pt x="197" y="141"/>
                    <a:pt x="197" y="141"/>
                    <a:pt x="197" y="141"/>
                  </a:cubicBezTo>
                  <a:cubicBezTo>
                    <a:pt x="197" y="141"/>
                    <a:pt x="197" y="141"/>
                    <a:pt x="197" y="141"/>
                  </a:cubicBezTo>
                  <a:cubicBezTo>
                    <a:pt x="196" y="140"/>
                    <a:pt x="196" y="140"/>
                    <a:pt x="196" y="140"/>
                  </a:cubicBezTo>
                  <a:cubicBezTo>
                    <a:pt x="197" y="139"/>
                    <a:pt x="197" y="139"/>
                    <a:pt x="197" y="139"/>
                  </a:cubicBezTo>
                  <a:cubicBezTo>
                    <a:pt x="197" y="139"/>
                    <a:pt x="197" y="139"/>
                    <a:pt x="197" y="139"/>
                  </a:cubicBezTo>
                  <a:cubicBezTo>
                    <a:pt x="198" y="139"/>
                    <a:pt x="198" y="139"/>
                    <a:pt x="198" y="139"/>
                  </a:cubicBezTo>
                  <a:cubicBezTo>
                    <a:pt x="197" y="138"/>
                    <a:pt x="197" y="138"/>
                    <a:pt x="197" y="138"/>
                  </a:cubicBezTo>
                  <a:cubicBezTo>
                    <a:pt x="197" y="137"/>
                    <a:pt x="197" y="137"/>
                    <a:pt x="197" y="137"/>
                  </a:cubicBezTo>
                  <a:cubicBezTo>
                    <a:pt x="197" y="137"/>
                    <a:pt x="197" y="137"/>
                    <a:pt x="197" y="137"/>
                  </a:cubicBezTo>
                  <a:cubicBezTo>
                    <a:pt x="198" y="137"/>
                    <a:pt x="198" y="137"/>
                    <a:pt x="198" y="137"/>
                  </a:cubicBezTo>
                  <a:cubicBezTo>
                    <a:pt x="198" y="137"/>
                    <a:pt x="198" y="137"/>
                    <a:pt x="198" y="137"/>
                  </a:cubicBezTo>
                  <a:cubicBezTo>
                    <a:pt x="198" y="137"/>
                    <a:pt x="198" y="137"/>
                    <a:pt x="198" y="137"/>
                  </a:cubicBezTo>
                  <a:close/>
                  <a:moveTo>
                    <a:pt x="199" y="136"/>
                  </a:moveTo>
                  <a:cubicBezTo>
                    <a:pt x="199" y="135"/>
                    <a:pt x="199" y="135"/>
                    <a:pt x="199" y="135"/>
                  </a:cubicBezTo>
                  <a:cubicBezTo>
                    <a:pt x="200" y="136"/>
                    <a:pt x="200" y="136"/>
                    <a:pt x="200" y="136"/>
                  </a:cubicBezTo>
                  <a:cubicBezTo>
                    <a:pt x="199" y="136"/>
                    <a:pt x="199" y="136"/>
                    <a:pt x="199" y="136"/>
                  </a:cubicBezTo>
                  <a:cubicBezTo>
                    <a:pt x="199" y="136"/>
                    <a:pt x="199" y="136"/>
                    <a:pt x="199" y="136"/>
                  </a:cubicBezTo>
                  <a:close/>
                  <a:moveTo>
                    <a:pt x="66" y="86"/>
                  </a:moveTo>
                  <a:cubicBezTo>
                    <a:pt x="66" y="86"/>
                    <a:pt x="66" y="86"/>
                    <a:pt x="66" y="86"/>
                  </a:cubicBezTo>
                  <a:cubicBezTo>
                    <a:pt x="66" y="86"/>
                    <a:pt x="66" y="86"/>
                    <a:pt x="66" y="86"/>
                  </a:cubicBezTo>
                  <a:cubicBezTo>
                    <a:pt x="66" y="86"/>
                    <a:pt x="66" y="86"/>
                    <a:pt x="66" y="86"/>
                  </a:cubicBezTo>
                  <a:cubicBezTo>
                    <a:pt x="66" y="86"/>
                    <a:pt x="66" y="86"/>
                    <a:pt x="66" y="86"/>
                  </a:cubicBezTo>
                  <a:close/>
                  <a:moveTo>
                    <a:pt x="66" y="87"/>
                  </a:moveTo>
                  <a:cubicBezTo>
                    <a:pt x="66" y="87"/>
                    <a:pt x="66" y="87"/>
                    <a:pt x="66" y="87"/>
                  </a:cubicBezTo>
                  <a:cubicBezTo>
                    <a:pt x="66" y="88"/>
                    <a:pt x="66" y="88"/>
                    <a:pt x="66" y="88"/>
                  </a:cubicBezTo>
                  <a:cubicBezTo>
                    <a:pt x="68" y="89"/>
                    <a:pt x="68" y="89"/>
                    <a:pt x="68" y="89"/>
                  </a:cubicBezTo>
                  <a:cubicBezTo>
                    <a:pt x="67" y="90"/>
                    <a:pt x="67" y="90"/>
                    <a:pt x="67" y="90"/>
                  </a:cubicBezTo>
                  <a:cubicBezTo>
                    <a:pt x="66" y="89"/>
                    <a:pt x="66" y="89"/>
                    <a:pt x="66" y="89"/>
                  </a:cubicBezTo>
                  <a:cubicBezTo>
                    <a:pt x="66" y="88"/>
                    <a:pt x="66" y="88"/>
                    <a:pt x="66" y="88"/>
                  </a:cubicBezTo>
                  <a:cubicBezTo>
                    <a:pt x="65" y="87"/>
                    <a:pt x="65" y="87"/>
                    <a:pt x="65" y="87"/>
                  </a:cubicBezTo>
                  <a:cubicBezTo>
                    <a:pt x="65" y="87"/>
                    <a:pt x="66" y="87"/>
                    <a:pt x="66" y="87"/>
                  </a:cubicBezTo>
                  <a:close/>
                  <a:moveTo>
                    <a:pt x="112" y="73"/>
                  </a:moveTo>
                  <a:cubicBezTo>
                    <a:pt x="111" y="74"/>
                    <a:pt x="111" y="74"/>
                    <a:pt x="111" y="74"/>
                  </a:cubicBezTo>
                  <a:cubicBezTo>
                    <a:pt x="111" y="76"/>
                    <a:pt x="111" y="76"/>
                    <a:pt x="111" y="76"/>
                  </a:cubicBezTo>
                  <a:cubicBezTo>
                    <a:pt x="111" y="76"/>
                    <a:pt x="111" y="76"/>
                    <a:pt x="111" y="76"/>
                  </a:cubicBezTo>
                  <a:cubicBezTo>
                    <a:pt x="111" y="75"/>
                    <a:pt x="111" y="75"/>
                    <a:pt x="111" y="75"/>
                  </a:cubicBezTo>
                  <a:cubicBezTo>
                    <a:pt x="110" y="75"/>
                    <a:pt x="110" y="75"/>
                    <a:pt x="110" y="75"/>
                  </a:cubicBezTo>
                  <a:cubicBezTo>
                    <a:pt x="109" y="75"/>
                    <a:pt x="109" y="75"/>
                    <a:pt x="109" y="75"/>
                  </a:cubicBezTo>
                  <a:cubicBezTo>
                    <a:pt x="108" y="75"/>
                    <a:pt x="108" y="75"/>
                    <a:pt x="108" y="75"/>
                  </a:cubicBezTo>
                  <a:cubicBezTo>
                    <a:pt x="108" y="74"/>
                    <a:pt x="108" y="74"/>
                    <a:pt x="108" y="74"/>
                  </a:cubicBezTo>
                  <a:cubicBezTo>
                    <a:pt x="111" y="72"/>
                    <a:pt x="111" y="72"/>
                    <a:pt x="111" y="72"/>
                  </a:cubicBezTo>
                  <a:cubicBezTo>
                    <a:pt x="112" y="72"/>
                    <a:pt x="112" y="72"/>
                    <a:pt x="112" y="72"/>
                  </a:cubicBezTo>
                  <a:cubicBezTo>
                    <a:pt x="112" y="72"/>
                    <a:pt x="112" y="72"/>
                    <a:pt x="112" y="72"/>
                  </a:cubicBezTo>
                  <a:cubicBezTo>
                    <a:pt x="112" y="73"/>
                    <a:pt x="112" y="73"/>
                    <a:pt x="112" y="73"/>
                  </a:cubicBezTo>
                  <a:close/>
                  <a:moveTo>
                    <a:pt x="113" y="73"/>
                  </a:moveTo>
                  <a:cubicBezTo>
                    <a:pt x="113" y="73"/>
                    <a:pt x="113" y="73"/>
                    <a:pt x="113" y="73"/>
                  </a:cubicBezTo>
                  <a:cubicBezTo>
                    <a:pt x="113" y="73"/>
                    <a:pt x="113" y="73"/>
                    <a:pt x="113" y="73"/>
                  </a:cubicBezTo>
                  <a:cubicBezTo>
                    <a:pt x="113" y="72"/>
                    <a:pt x="113" y="72"/>
                    <a:pt x="113" y="72"/>
                  </a:cubicBezTo>
                  <a:cubicBezTo>
                    <a:pt x="113" y="71"/>
                    <a:pt x="113" y="71"/>
                    <a:pt x="113" y="71"/>
                  </a:cubicBezTo>
                  <a:cubicBezTo>
                    <a:pt x="112" y="71"/>
                    <a:pt x="112" y="71"/>
                    <a:pt x="112" y="71"/>
                  </a:cubicBezTo>
                  <a:cubicBezTo>
                    <a:pt x="113" y="70"/>
                    <a:pt x="113" y="70"/>
                    <a:pt x="113" y="70"/>
                  </a:cubicBezTo>
                  <a:cubicBezTo>
                    <a:pt x="114" y="70"/>
                    <a:pt x="114" y="70"/>
                    <a:pt x="114" y="70"/>
                  </a:cubicBezTo>
                  <a:cubicBezTo>
                    <a:pt x="116" y="71"/>
                    <a:pt x="116" y="71"/>
                    <a:pt x="116" y="71"/>
                  </a:cubicBezTo>
                  <a:cubicBezTo>
                    <a:pt x="116" y="72"/>
                    <a:pt x="116" y="72"/>
                    <a:pt x="116" y="72"/>
                  </a:cubicBezTo>
                  <a:cubicBezTo>
                    <a:pt x="115" y="72"/>
                    <a:pt x="115" y="72"/>
                    <a:pt x="115" y="72"/>
                  </a:cubicBezTo>
                  <a:cubicBezTo>
                    <a:pt x="113" y="74"/>
                    <a:pt x="113" y="74"/>
                    <a:pt x="113" y="74"/>
                  </a:cubicBezTo>
                  <a:cubicBezTo>
                    <a:pt x="113" y="73"/>
                    <a:pt x="113" y="73"/>
                    <a:pt x="113" y="73"/>
                  </a:cubicBezTo>
                  <a:close/>
                  <a:moveTo>
                    <a:pt x="121" y="68"/>
                  </a:moveTo>
                  <a:cubicBezTo>
                    <a:pt x="122" y="68"/>
                    <a:pt x="122" y="68"/>
                    <a:pt x="122" y="68"/>
                  </a:cubicBezTo>
                  <a:cubicBezTo>
                    <a:pt x="123" y="68"/>
                    <a:pt x="123" y="68"/>
                    <a:pt x="123" y="68"/>
                  </a:cubicBezTo>
                  <a:cubicBezTo>
                    <a:pt x="123" y="69"/>
                    <a:pt x="123" y="69"/>
                    <a:pt x="123" y="69"/>
                  </a:cubicBezTo>
                  <a:cubicBezTo>
                    <a:pt x="123" y="69"/>
                    <a:pt x="123" y="69"/>
                    <a:pt x="123" y="69"/>
                  </a:cubicBezTo>
                  <a:cubicBezTo>
                    <a:pt x="122" y="69"/>
                    <a:pt x="122" y="69"/>
                    <a:pt x="122" y="69"/>
                  </a:cubicBezTo>
                  <a:cubicBezTo>
                    <a:pt x="121" y="68"/>
                    <a:pt x="121" y="68"/>
                    <a:pt x="121" y="68"/>
                  </a:cubicBezTo>
                  <a:close/>
                  <a:moveTo>
                    <a:pt x="166" y="107"/>
                  </a:moveTo>
                  <a:cubicBezTo>
                    <a:pt x="167" y="107"/>
                    <a:pt x="167" y="107"/>
                    <a:pt x="167" y="107"/>
                  </a:cubicBezTo>
                  <a:cubicBezTo>
                    <a:pt x="167" y="107"/>
                    <a:pt x="167" y="107"/>
                    <a:pt x="167" y="107"/>
                  </a:cubicBezTo>
                  <a:cubicBezTo>
                    <a:pt x="167" y="107"/>
                    <a:pt x="167" y="107"/>
                    <a:pt x="167" y="107"/>
                  </a:cubicBezTo>
                  <a:cubicBezTo>
                    <a:pt x="166" y="107"/>
                    <a:pt x="166" y="107"/>
                    <a:pt x="166" y="107"/>
                  </a:cubicBezTo>
                  <a:close/>
                  <a:moveTo>
                    <a:pt x="162" y="119"/>
                  </a:moveTo>
                  <a:cubicBezTo>
                    <a:pt x="163" y="119"/>
                    <a:pt x="163" y="119"/>
                    <a:pt x="163" y="119"/>
                  </a:cubicBezTo>
                  <a:cubicBezTo>
                    <a:pt x="163" y="119"/>
                    <a:pt x="163" y="119"/>
                    <a:pt x="163" y="119"/>
                  </a:cubicBezTo>
                  <a:cubicBezTo>
                    <a:pt x="162" y="119"/>
                    <a:pt x="162" y="119"/>
                    <a:pt x="162" y="119"/>
                  </a:cubicBezTo>
                  <a:close/>
                  <a:moveTo>
                    <a:pt x="172" y="117"/>
                  </a:moveTo>
                  <a:cubicBezTo>
                    <a:pt x="173" y="116"/>
                    <a:pt x="173" y="116"/>
                    <a:pt x="173" y="116"/>
                  </a:cubicBezTo>
                  <a:cubicBezTo>
                    <a:pt x="173" y="116"/>
                    <a:pt x="173" y="116"/>
                    <a:pt x="173" y="116"/>
                  </a:cubicBezTo>
                  <a:cubicBezTo>
                    <a:pt x="173" y="117"/>
                    <a:pt x="173" y="117"/>
                    <a:pt x="173" y="117"/>
                  </a:cubicBezTo>
                  <a:cubicBezTo>
                    <a:pt x="172" y="118"/>
                    <a:pt x="172" y="118"/>
                    <a:pt x="172" y="118"/>
                  </a:cubicBezTo>
                  <a:cubicBezTo>
                    <a:pt x="172" y="117"/>
                    <a:pt x="172" y="117"/>
                    <a:pt x="172" y="117"/>
                  </a:cubicBezTo>
                  <a:close/>
                  <a:moveTo>
                    <a:pt x="165" y="109"/>
                  </a:moveTo>
                  <a:cubicBezTo>
                    <a:pt x="165" y="108"/>
                    <a:pt x="165" y="108"/>
                    <a:pt x="165" y="108"/>
                  </a:cubicBezTo>
                  <a:cubicBezTo>
                    <a:pt x="165" y="108"/>
                    <a:pt x="165" y="108"/>
                    <a:pt x="165" y="108"/>
                  </a:cubicBezTo>
                  <a:cubicBezTo>
                    <a:pt x="166" y="109"/>
                    <a:pt x="166" y="109"/>
                    <a:pt x="166" y="109"/>
                  </a:cubicBezTo>
                  <a:cubicBezTo>
                    <a:pt x="165" y="109"/>
                    <a:pt x="165" y="109"/>
                    <a:pt x="165" y="109"/>
                  </a:cubicBezTo>
                  <a:close/>
                  <a:moveTo>
                    <a:pt x="166" y="112"/>
                  </a:moveTo>
                  <a:cubicBezTo>
                    <a:pt x="166" y="111"/>
                    <a:pt x="166" y="111"/>
                    <a:pt x="166" y="111"/>
                  </a:cubicBezTo>
                  <a:cubicBezTo>
                    <a:pt x="166" y="110"/>
                    <a:pt x="166" y="110"/>
                    <a:pt x="166" y="110"/>
                  </a:cubicBezTo>
                  <a:cubicBezTo>
                    <a:pt x="167" y="110"/>
                    <a:pt x="167" y="110"/>
                    <a:pt x="167" y="110"/>
                  </a:cubicBezTo>
                  <a:cubicBezTo>
                    <a:pt x="167" y="111"/>
                    <a:pt x="167" y="111"/>
                    <a:pt x="167" y="111"/>
                  </a:cubicBezTo>
                  <a:cubicBezTo>
                    <a:pt x="168" y="111"/>
                    <a:pt x="168" y="111"/>
                    <a:pt x="168" y="111"/>
                  </a:cubicBezTo>
                  <a:cubicBezTo>
                    <a:pt x="168" y="112"/>
                    <a:pt x="168" y="112"/>
                    <a:pt x="168" y="112"/>
                  </a:cubicBezTo>
                  <a:cubicBezTo>
                    <a:pt x="167" y="112"/>
                    <a:pt x="167" y="112"/>
                    <a:pt x="167" y="112"/>
                  </a:cubicBezTo>
                  <a:cubicBezTo>
                    <a:pt x="166" y="112"/>
                    <a:pt x="166" y="112"/>
                    <a:pt x="166" y="112"/>
                  </a:cubicBezTo>
                  <a:close/>
                  <a:moveTo>
                    <a:pt x="159" y="115"/>
                  </a:moveTo>
                  <a:cubicBezTo>
                    <a:pt x="159" y="115"/>
                    <a:pt x="159" y="115"/>
                    <a:pt x="159" y="115"/>
                  </a:cubicBezTo>
                  <a:cubicBezTo>
                    <a:pt x="160" y="115"/>
                    <a:pt x="160" y="115"/>
                    <a:pt x="160" y="115"/>
                  </a:cubicBezTo>
                  <a:cubicBezTo>
                    <a:pt x="160" y="114"/>
                    <a:pt x="160" y="114"/>
                    <a:pt x="160" y="114"/>
                  </a:cubicBezTo>
                  <a:cubicBezTo>
                    <a:pt x="161" y="113"/>
                    <a:pt x="161" y="113"/>
                    <a:pt x="161" y="113"/>
                  </a:cubicBezTo>
                  <a:cubicBezTo>
                    <a:pt x="162" y="113"/>
                    <a:pt x="162" y="113"/>
                    <a:pt x="162" y="113"/>
                  </a:cubicBezTo>
                  <a:cubicBezTo>
                    <a:pt x="163" y="112"/>
                    <a:pt x="163" y="112"/>
                    <a:pt x="163" y="112"/>
                  </a:cubicBezTo>
                  <a:cubicBezTo>
                    <a:pt x="164" y="112"/>
                    <a:pt x="164" y="112"/>
                    <a:pt x="164" y="112"/>
                  </a:cubicBezTo>
                  <a:cubicBezTo>
                    <a:pt x="164" y="111"/>
                    <a:pt x="164" y="111"/>
                    <a:pt x="164" y="111"/>
                  </a:cubicBezTo>
                  <a:cubicBezTo>
                    <a:pt x="165" y="111"/>
                    <a:pt x="165" y="111"/>
                    <a:pt x="165" y="111"/>
                  </a:cubicBezTo>
                  <a:cubicBezTo>
                    <a:pt x="164" y="112"/>
                    <a:pt x="164" y="112"/>
                    <a:pt x="164" y="112"/>
                  </a:cubicBezTo>
                  <a:cubicBezTo>
                    <a:pt x="165" y="112"/>
                    <a:pt x="165" y="112"/>
                    <a:pt x="165" y="112"/>
                  </a:cubicBezTo>
                  <a:cubicBezTo>
                    <a:pt x="164" y="112"/>
                    <a:pt x="164" y="112"/>
                    <a:pt x="164" y="112"/>
                  </a:cubicBezTo>
                  <a:cubicBezTo>
                    <a:pt x="163" y="113"/>
                    <a:pt x="163" y="113"/>
                    <a:pt x="163" y="113"/>
                  </a:cubicBezTo>
                  <a:cubicBezTo>
                    <a:pt x="162" y="114"/>
                    <a:pt x="162" y="114"/>
                    <a:pt x="162" y="114"/>
                  </a:cubicBezTo>
                  <a:cubicBezTo>
                    <a:pt x="161" y="114"/>
                    <a:pt x="161" y="114"/>
                    <a:pt x="161" y="114"/>
                  </a:cubicBezTo>
                  <a:cubicBezTo>
                    <a:pt x="161" y="115"/>
                    <a:pt x="161" y="115"/>
                    <a:pt x="161" y="115"/>
                  </a:cubicBezTo>
                  <a:cubicBezTo>
                    <a:pt x="161" y="115"/>
                    <a:pt x="161" y="115"/>
                    <a:pt x="161" y="115"/>
                  </a:cubicBezTo>
                  <a:cubicBezTo>
                    <a:pt x="160" y="115"/>
                    <a:pt x="160" y="115"/>
                    <a:pt x="160" y="115"/>
                  </a:cubicBezTo>
                  <a:cubicBezTo>
                    <a:pt x="160" y="115"/>
                    <a:pt x="160" y="115"/>
                    <a:pt x="160" y="115"/>
                  </a:cubicBezTo>
                  <a:cubicBezTo>
                    <a:pt x="159" y="115"/>
                    <a:pt x="159" y="115"/>
                    <a:pt x="159" y="115"/>
                  </a:cubicBezTo>
                  <a:cubicBezTo>
                    <a:pt x="159" y="115"/>
                    <a:pt x="159" y="115"/>
                    <a:pt x="159" y="115"/>
                  </a:cubicBezTo>
                  <a:close/>
                  <a:moveTo>
                    <a:pt x="159" y="114"/>
                  </a:moveTo>
                  <a:cubicBezTo>
                    <a:pt x="160" y="113"/>
                    <a:pt x="160" y="113"/>
                    <a:pt x="160" y="113"/>
                  </a:cubicBezTo>
                  <a:cubicBezTo>
                    <a:pt x="160" y="113"/>
                    <a:pt x="160" y="113"/>
                    <a:pt x="160" y="113"/>
                  </a:cubicBezTo>
                  <a:cubicBezTo>
                    <a:pt x="159" y="114"/>
                    <a:pt x="159" y="114"/>
                    <a:pt x="159" y="114"/>
                  </a:cubicBezTo>
                  <a:cubicBezTo>
                    <a:pt x="159" y="114"/>
                    <a:pt x="159" y="114"/>
                    <a:pt x="159" y="114"/>
                  </a:cubicBezTo>
                  <a:close/>
                  <a:moveTo>
                    <a:pt x="161" y="112"/>
                  </a:moveTo>
                  <a:cubicBezTo>
                    <a:pt x="162" y="111"/>
                    <a:pt x="162" y="111"/>
                    <a:pt x="162" y="111"/>
                  </a:cubicBezTo>
                  <a:cubicBezTo>
                    <a:pt x="162" y="110"/>
                    <a:pt x="162" y="110"/>
                    <a:pt x="162" y="110"/>
                  </a:cubicBezTo>
                  <a:cubicBezTo>
                    <a:pt x="163" y="109"/>
                    <a:pt x="163" y="109"/>
                    <a:pt x="163" y="109"/>
                  </a:cubicBezTo>
                  <a:cubicBezTo>
                    <a:pt x="163" y="110"/>
                    <a:pt x="163" y="110"/>
                    <a:pt x="163" y="110"/>
                  </a:cubicBezTo>
                  <a:cubicBezTo>
                    <a:pt x="163" y="110"/>
                    <a:pt x="163" y="110"/>
                    <a:pt x="163" y="110"/>
                  </a:cubicBezTo>
                  <a:cubicBezTo>
                    <a:pt x="163" y="110"/>
                    <a:pt x="163" y="110"/>
                    <a:pt x="163" y="110"/>
                  </a:cubicBezTo>
                  <a:cubicBezTo>
                    <a:pt x="162" y="111"/>
                    <a:pt x="162" y="111"/>
                    <a:pt x="162" y="111"/>
                  </a:cubicBezTo>
                  <a:cubicBezTo>
                    <a:pt x="162" y="112"/>
                    <a:pt x="162" y="112"/>
                    <a:pt x="162" y="112"/>
                  </a:cubicBezTo>
                  <a:cubicBezTo>
                    <a:pt x="161" y="112"/>
                    <a:pt x="161" y="112"/>
                    <a:pt x="161" y="112"/>
                  </a:cubicBezTo>
                  <a:cubicBezTo>
                    <a:pt x="161" y="112"/>
                    <a:pt x="161" y="112"/>
                    <a:pt x="161" y="112"/>
                  </a:cubicBezTo>
                  <a:cubicBezTo>
                    <a:pt x="161" y="112"/>
                    <a:pt x="161" y="112"/>
                    <a:pt x="161" y="112"/>
                  </a:cubicBezTo>
                  <a:close/>
                  <a:moveTo>
                    <a:pt x="162" y="107"/>
                  </a:moveTo>
                  <a:cubicBezTo>
                    <a:pt x="163" y="106"/>
                    <a:pt x="163" y="106"/>
                    <a:pt x="163" y="106"/>
                  </a:cubicBezTo>
                  <a:cubicBezTo>
                    <a:pt x="163" y="106"/>
                    <a:pt x="163" y="106"/>
                    <a:pt x="163" y="106"/>
                  </a:cubicBezTo>
                  <a:cubicBezTo>
                    <a:pt x="163" y="107"/>
                    <a:pt x="163" y="107"/>
                    <a:pt x="163" y="107"/>
                  </a:cubicBezTo>
                  <a:cubicBezTo>
                    <a:pt x="163" y="107"/>
                    <a:pt x="163" y="107"/>
                    <a:pt x="163" y="107"/>
                  </a:cubicBezTo>
                  <a:cubicBezTo>
                    <a:pt x="163" y="107"/>
                    <a:pt x="163" y="107"/>
                    <a:pt x="163" y="107"/>
                  </a:cubicBezTo>
                  <a:cubicBezTo>
                    <a:pt x="162" y="107"/>
                    <a:pt x="162" y="107"/>
                    <a:pt x="162" y="107"/>
                  </a:cubicBezTo>
                  <a:close/>
                  <a:moveTo>
                    <a:pt x="109" y="51"/>
                  </a:moveTo>
                  <a:cubicBezTo>
                    <a:pt x="109" y="51"/>
                    <a:pt x="109" y="51"/>
                    <a:pt x="109" y="51"/>
                  </a:cubicBezTo>
                  <a:cubicBezTo>
                    <a:pt x="110" y="51"/>
                    <a:pt x="110" y="51"/>
                    <a:pt x="110" y="51"/>
                  </a:cubicBezTo>
                  <a:cubicBezTo>
                    <a:pt x="109" y="51"/>
                    <a:pt x="109" y="51"/>
                    <a:pt x="109" y="51"/>
                  </a:cubicBezTo>
                  <a:cubicBezTo>
                    <a:pt x="109" y="51"/>
                    <a:pt x="109" y="51"/>
                    <a:pt x="109" y="51"/>
                  </a:cubicBezTo>
                  <a:close/>
                  <a:moveTo>
                    <a:pt x="91" y="68"/>
                  </a:moveTo>
                  <a:cubicBezTo>
                    <a:pt x="92" y="66"/>
                    <a:pt x="92" y="66"/>
                    <a:pt x="92" y="66"/>
                  </a:cubicBezTo>
                  <a:cubicBezTo>
                    <a:pt x="92" y="66"/>
                    <a:pt x="92" y="66"/>
                    <a:pt x="92" y="66"/>
                  </a:cubicBezTo>
                  <a:cubicBezTo>
                    <a:pt x="91" y="65"/>
                    <a:pt x="91" y="65"/>
                    <a:pt x="91" y="65"/>
                  </a:cubicBezTo>
                  <a:cubicBezTo>
                    <a:pt x="91" y="64"/>
                    <a:pt x="91" y="64"/>
                    <a:pt x="91" y="64"/>
                  </a:cubicBezTo>
                  <a:cubicBezTo>
                    <a:pt x="91" y="63"/>
                    <a:pt x="91" y="63"/>
                    <a:pt x="91" y="63"/>
                  </a:cubicBezTo>
                  <a:cubicBezTo>
                    <a:pt x="90" y="62"/>
                    <a:pt x="90" y="62"/>
                    <a:pt x="90" y="62"/>
                  </a:cubicBezTo>
                  <a:cubicBezTo>
                    <a:pt x="89" y="62"/>
                    <a:pt x="89" y="62"/>
                    <a:pt x="89" y="62"/>
                  </a:cubicBezTo>
                  <a:cubicBezTo>
                    <a:pt x="88" y="63"/>
                    <a:pt x="88" y="63"/>
                    <a:pt x="88" y="63"/>
                  </a:cubicBezTo>
                  <a:cubicBezTo>
                    <a:pt x="87" y="63"/>
                    <a:pt x="87" y="63"/>
                    <a:pt x="87" y="63"/>
                  </a:cubicBezTo>
                  <a:cubicBezTo>
                    <a:pt x="86" y="62"/>
                    <a:pt x="86" y="62"/>
                    <a:pt x="86" y="62"/>
                  </a:cubicBezTo>
                  <a:cubicBezTo>
                    <a:pt x="86" y="61"/>
                    <a:pt x="86" y="61"/>
                    <a:pt x="86" y="61"/>
                  </a:cubicBezTo>
                  <a:cubicBezTo>
                    <a:pt x="88" y="59"/>
                    <a:pt x="88" y="59"/>
                    <a:pt x="88" y="59"/>
                  </a:cubicBezTo>
                  <a:cubicBezTo>
                    <a:pt x="89" y="57"/>
                    <a:pt x="89" y="57"/>
                    <a:pt x="89" y="57"/>
                  </a:cubicBezTo>
                  <a:cubicBezTo>
                    <a:pt x="90" y="57"/>
                    <a:pt x="90" y="57"/>
                    <a:pt x="90" y="57"/>
                  </a:cubicBezTo>
                  <a:cubicBezTo>
                    <a:pt x="90" y="59"/>
                    <a:pt x="90" y="59"/>
                    <a:pt x="90" y="59"/>
                  </a:cubicBezTo>
                  <a:cubicBezTo>
                    <a:pt x="89" y="60"/>
                    <a:pt x="89" y="60"/>
                    <a:pt x="89" y="60"/>
                  </a:cubicBezTo>
                  <a:cubicBezTo>
                    <a:pt x="90" y="60"/>
                    <a:pt x="90" y="60"/>
                    <a:pt x="90" y="60"/>
                  </a:cubicBezTo>
                  <a:cubicBezTo>
                    <a:pt x="90" y="60"/>
                    <a:pt x="90" y="60"/>
                    <a:pt x="90" y="60"/>
                  </a:cubicBezTo>
                  <a:cubicBezTo>
                    <a:pt x="91" y="61"/>
                    <a:pt x="91" y="61"/>
                    <a:pt x="91" y="61"/>
                  </a:cubicBezTo>
                  <a:cubicBezTo>
                    <a:pt x="92" y="60"/>
                    <a:pt x="92" y="60"/>
                    <a:pt x="92" y="60"/>
                  </a:cubicBezTo>
                  <a:cubicBezTo>
                    <a:pt x="94" y="60"/>
                    <a:pt x="94" y="60"/>
                    <a:pt x="94" y="60"/>
                  </a:cubicBezTo>
                  <a:cubicBezTo>
                    <a:pt x="94" y="61"/>
                    <a:pt x="94" y="61"/>
                    <a:pt x="94" y="61"/>
                  </a:cubicBezTo>
                  <a:cubicBezTo>
                    <a:pt x="94" y="62"/>
                    <a:pt x="94" y="62"/>
                    <a:pt x="94" y="62"/>
                  </a:cubicBezTo>
                  <a:cubicBezTo>
                    <a:pt x="94" y="62"/>
                    <a:pt x="94" y="62"/>
                    <a:pt x="94" y="62"/>
                  </a:cubicBezTo>
                  <a:cubicBezTo>
                    <a:pt x="94" y="63"/>
                    <a:pt x="94" y="63"/>
                    <a:pt x="94" y="63"/>
                  </a:cubicBezTo>
                  <a:cubicBezTo>
                    <a:pt x="95" y="64"/>
                    <a:pt x="95" y="64"/>
                    <a:pt x="95" y="64"/>
                  </a:cubicBezTo>
                  <a:cubicBezTo>
                    <a:pt x="95" y="64"/>
                    <a:pt x="95" y="64"/>
                    <a:pt x="95" y="64"/>
                  </a:cubicBezTo>
                  <a:cubicBezTo>
                    <a:pt x="97" y="66"/>
                    <a:pt x="97" y="66"/>
                    <a:pt x="97" y="66"/>
                  </a:cubicBezTo>
                  <a:cubicBezTo>
                    <a:pt x="97" y="67"/>
                    <a:pt x="97" y="67"/>
                    <a:pt x="97" y="67"/>
                  </a:cubicBezTo>
                  <a:cubicBezTo>
                    <a:pt x="96" y="67"/>
                    <a:pt x="96" y="67"/>
                    <a:pt x="96" y="67"/>
                  </a:cubicBezTo>
                  <a:cubicBezTo>
                    <a:pt x="95" y="66"/>
                    <a:pt x="95" y="66"/>
                    <a:pt x="95" y="66"/>
                  </a:cubicBezTo>
                  <a:cubicBezTo>
                    <a:pt x="95" y="66"/>
                    <a:pt x="95" y="66"/>
                    <a:pt x="95" y="66"/>
                  </a:cubicBezTo>
                  <a:cubicBezTo>
                    <a:pt x="94" y="67"/>
                    <a:pt x="94" y="67"/>
                    <a:pt x="94" y="67"/>
                  </a:cubicBezTo>
                  <a:cubicBezTo>
                    <a:pt x="93" y="67"/>
                    <a:pt x="93" y="67"/>
                    <a:pt x="93" y="67"/>
                  </a:cubicBezTo>
                  <a:cubicBezTo>
                    <a:pt x="92" y="68"/>
                    <a:pt x="92" y="68"/>
                    <a:pt x="92" y="68"/>
                  </a:cubicBezTo>
                  <a:cubicBezTo>
                    <a:pt x="91" y="68"/>
                    <a:pt x="91" y="68"/>
                    <a:pt x="91" y="68"/>
                  </a:cubicBezTo>
                  <a:close/>
                  <a:moveTo>
                    <a:pt x="86" y="95"/>
                  </a:moveTo>
                  <a:cubicBezTo>
                    <a:pt x="87" y="95"/>
                    <a:pt x="87" y="95"/>
                    <a:pt x="87" y="95"/>
                  </a:cubicBezTo>
                  <a:cubicBezTo>
                    <a:pt x="88" y="95"/>
                    <a:pt x="88" y="95"/>
                    <a:pt x="88" y="95"/>
                  </a:cubicBezTo>
                  <a:cubicBezTo>
                    <a:pt x="89" y="95"/>
                    <a:pt x="89" y="95"/>
                    <a:pt x="89" y="95"/>
                  </a:cubicBezTo>
                  <a:cubicBezTo>
                    <a:pt x="89" y="95"/>
                    <a:pt x="89" y="95"/>
                    <a:pt x="89" y="95"/>
                  </a:cubicBezTo>
                  <a:cubicBezTo>
                    <a:pt x="90" y="94"/>
                    <a:pt x="90" y="94"/>
                    <a:pt x="90" y="94"/>
                  </a:cubicBezTo>
                  <a:cubicBezTo>
                    <a:pt x="91" y="94"/>
                    <a:pt x="91" y="94"/>
                    <a:pt x="91" y="94"/>
                  </a:cubicBezTo>
                  <a:cubicBezTo>
                    <a:pt x="91" y="95"/>
                    <a:pt x="91" y="95"/>
                    <a:pt x="91" y="95"/>
                  </a:cubicBezTo>
                  <a:cubicBezTo>
                    <a:pt x="92" y="95"/>
                    <a:pt x="92" y="95"/>
                    <a:pt x="92" y="95"/>
                  </a:cubicBezTo>
                  <a:cubicBezTo>
                    <a:pt x="93" y="96"/>
                    <a:pt x="93" y="96"/>
                    <a:pt x="93" y="96"/>
                  </a:cubicBezTo>
                  <a:cubicBezTo>
                    <a:pt x="92" y="97"/>
                    <a:pt x="92" y="97"/>
                    <a:pt x="92" y="97"/>
                  </a:cubicBezTo>
                  <a:cubicBezTo>
                    <a:pt x="91" y="98"/>
                    <a:pt x="91" y="98"/>
                    <a:pt x="91" y="98"/>
                  </a:cubicBezTo>
                  <a:cubicBezTo>
                    <a:pt x="90" y="98"/>
                    <a:pt x="90" y="98"/>
                    <a:pt x="90" y="98"/>
                  </a:cubicBezTo>
                  <a:cubicBezTo>
                    <a:pt x="89" y="98"/>
                    <a:pt x="89" y="98"/>
                    <a:pt x="89" y="98"/>
                  </a:cubicBezTo>
                  <a:cubicBezTo>
                    <a:pt x="89" y="98"/>
                    <a:pt x="89" y="98"/>
                    <a:pt x="89" y="98"/>
                  </a:cubicBezTo>
                  <a:cubicBezTo>
                    <a:pt x="88" y="98"/>
                    <a:pt x="88" y="98"/>
                    <a:pt x="88" y="98"/>
                  </a:cubicBezTo>
                  <a:cubicBezTo>
                    <a:pt x="87" y="98"/>
                    <a:pt x="87" y="98"/>
                    <a:pt x="87" y="98"/>
                  </a:cubicBezTo>
                  <a:cubicBezTo>
                    <a:pt x="86" y="96"/>
                    <a:pt x="86" y="96"/>
                    <a:pt x="86" y="96"/>
                  </a:cubicBezTo>
                  <a:cubicBezTo>
                    <a:pt x="86" y="95"/>
                    <a:pt x="86" y="95"/>
                    <a:pt x="86" y="95"/>
                  </a:cubicBezTo>
                  <a:close/>
                  <a:moveTo>
                    <a:pt x="144" y="107"/>
                  </a:moveTo>
                  <a:cubicBezTo>
                    <a:pt x="146" y="106"/>
                    <a:pt x="146" y="106"/>
                    <a:pt x="146" y="106"/>
                  </a:cubicBezTo>
                  <a:cubicBezTo>
                    <a:pt x="146" y="106"/>
                    <a:pt x="146" y="106"/>
                    <a:pt x="146" y="106"/>
                  </a:cubicBezTo>
                  <a:cubicBezTo>
                    <a:pt x="146" y="106"/>
                    <a:pt x="146" y="106"/>
                    <a:pt x="146" y="106"/>
                  </a:cubicBezTo>
                  <a:cubicBezTo>
                    <a:pt x="145" y="107"/>
                    <a:pt x="145" y="107"/>
                    <a:pt x="145" y="107"/>
                  </a:cubicBezTo>
                  <a:cubicBezTo>
                    <a:pt x="144" y="107"/>
                    <a:pt x="144" y="107"/>
                    <a:pt x="144" y="107"/>
                  </a:cubicBezTo>
                  <a:close/>
                  <a:moveTo>
                    <a:pt x="135" y="113"/>
                  </a:moveTo>
                  <a:cubicBezTo>
                    <a:pt x="136" y="113"/>
                    <a:pt x="136" y="113"/>
                    <a:pt x="136" y="113"/>
                  </a:cubicBezTo>
                  <a:cubicBezTo>
                    <a:pt x="136" y="113"/>
                    <a:pt x="136" y="113"/>
                    <a:pt x="136" y="113"/>
                  </a:cubicBezTo>
                  <a:cubicBezTo>
                    <a:pt x="136" y="113"/>
                    <a:pt x="136" y="113"/>
                    <a:pt x="136" y="113"/>
                  </a:cubicBezTo>
                  <a:cubicBezTo>
                    <a:pt x="135" y="113"/>
                    <a:pt x="135" y="113"/>
                    <a:pt x="135" y="113"/>
                  </a:cubicBezTo>
                  <a:close/>
                  <a:moveTo>
                    <a:pt x="135" y="120"/>
                  </a:moveTo>
                  <a:cubicBezTo>
                    <a:pt x="136" y="119"/>
                    <a:pt x="136" y="119"/>
                    <a:pt x="136" y="119"/>
                  </a:cubicBezTo>
                  <a:cubicBezTo>
                    <a:pt x="136" y="120"/>
                    <a:pt x="136" y="120"/>
                    <a:pt x="136" y="120"/>
                  </a:cubicBezTo>
                  <a:cubicBezTo>
                    <a:pt x="136" y="120"/>
                    <a:pt x="136" y="120"/>
                    <a:pt x="136" y="120"/>
                  </a:cubicBezTo>
                  <a:cubicBezTo>
                    <a:pt x="135" y="121"/>
                    <a:pt x="135" y="121"/>
                    <a:pt x="135" y="121"/>
                  </a:cubicBezTo>
                  <a:cubicBezTo>
                    <a:pt x="135" y="120"/>
                    <a:pt x="135" y="120"/>
                    <a:pt x="135" y="120"/>
                  </a:cubicBezTo>
                  <a:cubicBezTo>
                    <a:pt x="135" y="120"/>
                    <a:pt x="135" y="120"/>
                    <a:pt x="135" y="120"/>
                  </a:cubicBezTo>
                  <a:close/>
                  <a:moveTo>
                    <a:pt x="132" y="123"/>
                  </a:moveTo>
                  <a:cubicBezTo>
                    <a:pt x="131" y="123"/>
                    <a:pt x="131" y="123"/>
                    <a:pt x="131" y="123"/>
                  </a:cubicBezTo>
                  <a:cubicBezTo>
                    <a:pt x="132" y="123"/>
                    <a:pt x="132" y="123"/>
                    <a:pt x="132" y="123"/>
                  </a:cubicBezTo>
                  <a:cubicBezTo>
                    <a:pt x="132" y="123"/>
                    <a:pt x="132" y="123"/>
                    <a:pt x="132" y="123"/>
                  </a:cubicBezTo>
                  <a:cubicBezTo>
                    <a:pt x="133" y="123"/>
                    <a:pt x="133" y="123"/>
                    <a:pt x="133" y="123"/>
                  </a:cubicBezTo>
                  <a:cubicBezTo>
                    <a:pt x="133" y="123"/>
                    <a:pt x="133" y="123"/>
                    <a:pt x="133" y="123"/>
                  </a:cubicBezTo>
                  <a:cubicBezTo>
                    <a:pt x="134" y="122"/>
                    <a:pt x="134" y="122"/>
                    <a:pt x="134" y="122"/>
                  </a:cubicBezTo>
                  <a:cubicBezTo>
                    <a:pt x="133" y="122"/>
                    <a:pt x="133" y="122"/>
                    <a:pt x="133" y="122"/>
                  </a:cubicBezTo>
                  <a:cubicBezTo>
                    <a:pt x="134" y="121"/>
                    <a:pt x="134" y="121"/>
                    <a:pt x="134" y="121"/>
                  </a:cubicBezTo>
                  <a:cubicBezTo>
                    <a:pt x="135" y="121"/>
                    <a:pt x="135" y="121"/>
                    <a:pt x="135" y="121"/>
                  </a:cubicBezTo>
                  <a:cubicBezTo>
                    <a:pt x="135" y="121"/>
                    <a:pt x="135" y="121"/>
                    <a:pt x="135" y="121"/>
                  </a:cubicBezTo>
                  <a:cubicBezTo>
                    <a:pt x="135" y="122"/>
                    <a:pt x="135" y="122"/>
                    <a:pt x="135" y="122"/>
                  </a:cubicBezTo>
                  <a:cubicBezTo>
                    <a:pt x="135" y="122"/>
                    <a:pt x="135" y="122"/>
                    <a:pt x="135" y="122"/>
                  </a:cubicBezTo>
                  <a:cubicBezTo>
                    <a:pt x="135" y="122"/>
                    <a:pt x="135" y="122"/>
                    <a:pt x="135" y="122"/>
                  </a:cubicBezTo>
                  <a:cubicBezTo>
                    <a:pt x="136" y="121"/>
                    <a:pt x="136" y="121"/>
                    <a:pt x="136" y="121"/>
                  </a:cubicBezTo>
                  <a:cubicBezTo>
                    <a:pt x="136" y="122"/>
                    <a:pt x="136" y="122"/>
                    <a:pt x="136" y="122"/>
                  </a:cubicBezTo>
                  <a:cubicBezTo>
                    <a:pt x="136" y="122"/>
                    <a:pt x="136" y="122"/>
                    <a:pt x="136" y="122"/>
                  </a:cubicBezTo>
                  <a:cubicBezTo>
                    <a:pt x="136" y="123"/>
                    <a:pt x="136" y="123"/>
                    <a:pt x="136" y="123"/>
                  </a:cubicBezTo>
                  <a:cubicBezTo>
                    <a:pt x="136" y="123"/>
                    <a:pt x="136" y="123"/>
                    <a:pt x="136" y="123"/>
                  </a:cubicBezTo>
                  <a:cubicBezTo>
                    <a:pt x="136" y="124"/>
                    <a:pt x="136" y="124"/>
                    <a:pt x="136" y="124"/>
                  </a:cubicBezTo>
                  <a:cubicBezTo>
                    <a:pt x="136" y="124"/>
                    <a:pt x="136" y="124"/>
                    <a:pt x="136" y="124"/>
                  </a:cubicBezTo>
                  <a:cubicBezTo>
                    <a:pt x="135" y="123"/>
                    <a:pt x="135" y="123"/>
                    <a:pt x="135" y="123"/>
                  </a:cubicBezTo>
                  <a:cubicBezTo>
                    <a:pt x="135" y="124"/>
                    <a:pt x="135" y="124"/>
                    <a:pt x="135" y="124"/>
                  </a:cubicBezTo>
                  <a:cubicBezTo>
                    <a:pt x="134" y="124"/>
                    <a:pt x="134" y="124"/>
                    <a:pt x="134" y="124"/>
                  </a:cubicBezTo>
                  <a:cubicBezTo>
                    <a:pt x="134" y="124"/>
                    <a:pt x="134" y="124"/>
                    <a:pt x="134" y="124"/>
                  </a:cubicBezTo>
                  <a:cubicBezTo>
                    <a:pt x="133" y="124"/>
                    <a:pt x="133" y="124"/>
                    <a:pt x="133" y="124"/>
                  </a:cubicBezTo>
                  <a:cubicBezTo>
                    <a:pt x="132" y="124"/>
                    <a:pt x="132" y="124"/>
                    <a:pt x="132" y="124"/>
                  </a:cubicBezTo>
                  <a:cubicBezTo>
                    <a:pt x="132" y="123"/>
                    <a:pt x="132" y="123"/>
                    <a:pt x="132" y="123"/>
                  </a:cubicBezTo>
                  <a:close/>
                  <a:moveTo>
                    <a:pt x="122" y="132"/>
                  </a:moveTo>
                  <a:cubicBezTo>
                    <a:pt x="122" y="132"/>
                    <a:pt x="122" y="132"/>
                    <a:pt x="122" y="132"/>
                  </a:cubicBezTo>
                  <a:cubicBezTo>
                    <a:pt x="122" y="132"/>
                    <a:pt x="122" y="132"/>
                    <a:pt x="122" y="132"/>
                  </a:cubicBezTo>
                  <a:cubicBezTo>
                    <a:pt x="121" y="132"/>
                    <a:pt x="121" y="132"/>
                    <a:pt x="121" y="132"/>
                  </a:cubicBezTo>
                  <a:cubicBezTo>
                    <a:pt x="121" y="131"/>
                    <a:pt x="121" y="131"/>
                    <a:pt x="121" y="131"/>
                  </a:cubicBezTo>
                  <a:cubicBezTo>
                    <a:pt x="121" y="131"/>
                    <a:pt x="121" y="131"/>
                    <a:pt x="121" y="131"/>
                  </a:cubicBezTo>
                  <a:cubicBezTo>
                    <a:pt x="122" y="130"/>
                    <a:pt x="122" y="130"/>
                    <a:pt x="122" y="130"/>
                  </a:cubicBezTo>
                  <a:cubicBezTo>
                    <a:pt x="121" y="129"/>
                    <a:pt x="121" y="129"/>
                    <a:pt x="121" y="129"/>
                  </a:cubicBezTo>
                  <a:cubicBezTo>
                    <a:pt x="121" y="129"/>
                    <a:pt x="121" y="129"/>
                    <a:pt x="121" y="129"/>
                  </a:cubicBezTo>
                  <a:cubicBezTo>
                    <a:pt x="121" y="128"/>
                    <a:pt x="121" y="128"/>
                    <a:pt x="121" y="128"/>
                  </a:cubicBezTo>
                  <a:cubicBezTo>
                    <a:pt x="123" y="127"/>
                    <a:pt x="123" y="127"/>
                    <a:pt x="123" y="127"/>
                  </a:cubicBezTo>
                  <a:cubicBezTo>
                    <a:pt x="125" y="126"/>
                    <a:pt x="125" y="126"/>
                    <a:pt x="125" y="126"/>
                  </a:cubicBezTo>
                  <a:cubicBezTo>
                    <a:pt x="126" y="126"/>
                    <a:pt x="126" y="126"/>
                    <a:pt x="126" y="126"/>
                  </a:cubicBezTo>
                  <a:cubicBezTo>
                    <a:pt x="126" y="126"/>
                    <a:pt x="126" y="126"/>
                    <a:pt x="126" y="126"/>
                  </a:cubicBezTo>
                  <a:cubicBezTo>
                    <a:pt x="126" y="128"/>
                    <a:pt x="126" y="128"/>
                    <a:pt x="126" y="128"/>
                  </a:cubicBezTo>
                  <a:cubicBezTo>
                    <a:pt x="126" y="128"/>
                    <a:pt x="126" y="128"/>
                    <a:pt x="126" y="128"/>
                  </a:cubicBezTo>
                  <a:cubicBezTo>
                    <a:pt x="127" y="127"/>
                    <a:pt x="127" y="127"/>
                    <a:pt x="127" y="127"/>
                  </a:cubicBezTo>
                  <a:cubicBezTo>
                    <a:pt x="127" y="127"/>
                    <a:pt x="127" y="127"/>
                    <a:pt x="127" y="127"/>
                  </a:cubicBezTo>
                  <a:cubicBezTo>
                    <a:pt x="127" y="126"/>
                    <a:pt x="127" y="126"/>
                    <a:pt x="127" y="126"/>
                  </a:cubicBezTo>
                  <a:cubicBezTo>
                    <a:pt x="128" y="127"/>
                    <a:pt x="128" y="127"/>
                    <a:pt x="128" y="127"/>
                  </a:cubicBezTo>
                  <a:cubicBezTo>
                    <a:pt x="128" y="126"/>
                    <a:pt x="128" y="126"/>
                    <a:pt x="128" y="126"/>
                  </a:cubicBezTo>
                  <a:cubicBezTo>
                    <a:pt x="127" y="126"/>
                    <a:pt x="127" y="126"/>
                    <a:pt x="127" y="126"/>
                  </a:cubicBezTo>
                  <a:cubicBezTo>
                    <a:pt x="127" y="125"/>
                    <a:pt x="127" y="125"/>
                    <a:pt x="127" y="125"/>
                  </a:cubicBezTo>
                  <a:cubicBezTo>
                    <a:pt x="128" y="125"/>
                    <a:pt x="128" y="125"/>
                    <a:pt x="128" y="125"/>
                  </a:cubicBezTo>
                  <a:cubicBezTo>
                    <a:pt x="128" y="124"/>
                    <a:pt x="128" y="124"/>
                    <a:pt x="128" y="124"/>
                  </a:cubicBezTo>
                  <a:cubicBezTo>
                    <a:pt x="129" y="125"/>
                    <a:pt x="129" y="125"/>
                    <a:pt x="129" y="125"/>
                  </a:cubicBezTo>
                  <a:cubicBezTo>
                    <a:pt x="129" y="126"/>
                    <a:pt x="129" y="126"/>
                    <a:pt x="129" y="126"/>
                  </a:cubicBezTo>
                  <a:cubicBezTo>
                    <a:pt x="129" y="126"/>
                    <a:pt x="129" y="126"/>
                    <a:pt x="129" y="126"/>
                  </a:cubicBezTo>
                  <a:cubicBezTo>
                    <a:pt x="129" y="127"/>
                    <a:pt x="129" y="127"/>
                    <a:pt x="129" y="127"/>
                  </a:cubicBezTo>
                  <a:cubicBezTo>
                    <a:pt x="129" y="126"/>
                    <a:pt x="129" y="126"/>
                    <a:pt x="129" y="126"/>
                  </a:cubicBezTo>
                  <a:cubicBezTo>
                    <a:pt x="129" y="126"/>
                    <a:pt x="129" y="126"/>
                    <a:pt x="129" y="126"/>
                  </a:cubicBezTo>
                  <a:cubicBezTo>
                    <a:pt x="130" y="126"/>
                    <a:pt x="130" y="126"/>
                    <a:pt x="130" y="126"/>
                  </a:cubicBezTo>
                  <a:cubicBezTo>
                    <a:pt x="130" y="126"/>
                    <a:pt x="130" y="126"/>
                    <a:pt x="130" y="126"/>
                  </a:cubicBezTo>
                  <a:cubicBezTo>
                    <a:pt x="130" y="125"/>
                    <a:pt x="130" y="125"/>
                    <a:pt x="130" y="125"/>
                  </a:cubicBezTo>
                  <a:cubicBezTo>
                    <a:pt x="130" y="125"/>
                    <a:pt x="130" y="125"/>
                    <a:pt x="130" y="125"/>
                  </a:cubicBezTo>
                  <a:cubicBezTo>
                    <a:pt x="131" y="124"/>
                    <a:pt x="131" y="124"/>
                    <a:pt x="131" y="124"/>
                  </a:cubicBezTo>
                  <a:cubicBezTo>
                    <a:pt x="131" y="125"/>
                    <a:pt x="131" y="125"/>
                    <a:pt x="131" y="125"/>
                  </a:cubicBezTo>
                  <a:cubicBezTo>
                    <a:pt x="131" y="125"/>
                    <a:pt x="131" y="125"/>
                    <a:pt x="131" y="125"/>
                  </a:cubicBezTo>
                  <a:cubicBezTo>
                    <a:pt x="131" y="126"/>
                    <a:pt x="131" y="126"/>
                    <a:pt x="131" y="126"/>
                  </a:cubicBezTo>
                  <a:cubicBezTo>
                    <a:pt x="131" y="126"/>
                    <a:pt x="131" y="126"/>
                    <a:pt x="131" y="126"/>
                  </a:cubicBezTo>
                  <a:cubicBezTo>
                    <a:pt x="131" y="126"/>
                    <a:pt x="131" y="126"/>
                    <a:pt x="131" y="126"/>
                  </a:cubicBezTo>
                  <a:cubicBezTo>
                    <a:pt x="132" y="125"/>
                    <a:pt x="132" y="125"/>
                    <a:pt x="132" y="125"/>
                  </a:cubicBezTo>
                  <a:cubicBezTo>
                    <a:pt x="133" y="125"/>
                    <a:pt x="133" y="125"/>
                    <a:pt x="133" y="125"/>
                  </a:cubicBezTo>
                  <a:cubicBezTo>
                    <a:pt x="134" y="125"/>
                    <a:pt x="134" y="125"/>
                    <a:pt x="134" y="125"/>
                  </a:cubicBezTo>
                  <a:cubicBezTo>
                    <a:pt x="134" y="126"/>
                    <a:pt x="134" y="126"/>
                    <a:pt x="134" y="126"/>
                  </a:cubicBezTo>
                  <a:cubicBezTo>
                    <a:pt x="133" y="126"/>
                    <a:pt x="133" y="126"/>
                    <a:pt x="133" y="126"/>
                  </a:cubicBezTo>
                  <a:cubicBezTo>
                    <a:pt x="132" y="126"/>
                    <a:pt x="132" y="126"/>
                    <a:pt x="132" y="126"/>
                  </a:cubicBezTo>
                  <a:cubicBezTo>
                    <a:pt x="132" y="127"/>
                    <a:pt x="132" y="127"/>
                    <a:pt x="132" y="127"/>
                  </a:cubicBezTo>
                  <a:cubicBezTo>
                    <a:pt x="133" y="127"/>
                    <a:pt x="133" y="127"/>
                    <a:pt x="133" y="127"/>
                  </a:cubicBezTo>
                  <a:cubicBezTo>
                    <a:pt x="133" y="128"/>
                    <a:pt x="133" y="128"/>
                    <a:pt x="133" y="128"/>
                  </a:cubicBezTo>
                  <a:cubicBezTo>
                    <a:pt x="132" y="128"/>
                    <a:pt x="132" y="128"/>
                    <a:pt x="132" y="128"/>
                  </a:cubicBezTo>
                  <a:cubicBezTo>
                    <a:pt x="132" y="128"/>
                    <a:pt x="132" y="128"/>
                    <a:pt x="132" y="128"/>
                  </a:cubicBezTo>
                  <a:cubicBezTo>
                    <a:pt x="132" y="128"/>
                    <a:pt x="132" y="128"/>
                    <a:pt x="132" y="128"/>
                  </a:cubicBezTo>
                  <a:cubicBezTo>
                    <a:pt x="131" y="128"/>
                    <a:pt x="131" y="128"/>
                    <a:pt x="131" y="128"/>
                  </a:cubicBezTo>
                  <a:cubicBezTo>
                    <a:pt x="130" y="128"/>
                    <a:pt x="130" y="128"/>
                    <a:pt x="130" y="128"/>
                  </a:cubicBezTo>
                  <a:cubicBezTo>
                    <a:pt x="130" y="128"/>
                    <a:pt x="130" y="128"/>
                    <a:pt x="130" y="128"/>
                  </a:cubicBezTo>
                  <a:cubicBezTo>
                    <a:pt x="129" y="128"/>
                    <a:pt x="129" y="128"/>
                    <a:pt x="129" y="128"/>
                  </a:cubicBezTo>
                  <a:cubicBezTo>
                    <a:pt x="130" y="129"/>
                    <a:pt x="130" y="129"/>
                    <a:pt x="130" y="129"/>
                  </a:cubicBezTo>
                  <a:cubicBezTo>
                    <a:pt x="131" y="129"/>
                    <a:pt x="131" y="129"/>
                    <a:pt x="131" y="129"/>
                  </a:cubicBezTo>
                  <a:cubicBezTo>
                    <a:pt x="130" y="130"/>
                    <a:pt x="130" y="130"/>
                    <a:pt x="130" y="130"/>
                  </a:cubicBezTo>
                  <a:cubicBezTo>
                    <a:pt x="129" y="130"/>
                    <a:pt x="129" y="130"/>
                    <a:pt x="129" y="130"/>
                  </a:cubicBezTo>
                  <a:cubicBezTo>
                    <a:pt x="129" y="129"/>
                    <a:pt x="129" y="129"/>
                    <a:pt x="129" y="129"/>
                  </a:cubicBezTo>
                  <a:cubicBezTo>
                    <a:pt x="128" y="129"/>
                    <a:pt x="128" y="129"/>
                    <a:pt x="128" y="129"/>
                  </a:cubicBezTo>
                  <a:cubicBezTo>
                    <a:pt x="127" y="129"/>
                    <a:pt x="127" y="129"/>
                    <a:pt x="127" y="129"/>
                  </a:cubicBezTo>
                  <a:cubicBezTo>
                    <a:pt x="128" y="130"/>
                    <a:pt x="128" y="130"/>
                    <a:pt x="128" y="130"/>
                  </a:cubicBezTo>
                  <a:cubicBezTo>
                    <a:pt x="128" y="130"/>
                    <a:pt x="128" y="130"/>
                    <a:pt x="128" y="130"/>
                  </a:cubicBezTo>
                  <a:cubicBezTo>
                    <a:pt x="128" y="131"/>
                    <a:pt x="128" y="131"/>
                    <a:pt x="128" y="131"/>
                  </a:cubicBezTo>
                  <a:cubicBezTo>
                    <a:pt x="127" y="130"/>
                    <a:pt x="127" y="130"/>
                    <a:pt x="127" y="130"/>
                  </a:cubicBezTo>
                  <a:cubicBezTo>
                    <a:pt x="126" y="131"/>
                    <a:pt x="126" y="131"/>
                    <a:pt x="126" y="131"/>
                  </a:cubicBezTo>
                  <a:cubicBezTo>
                    <a:pt x="126" y="131"/>
                    <a:pt x="126" y="131"/>
                    <a:pt x="126" y="131"/>
                  </a:cubicBezTo>
                  <a:cubicBezTo>
                    <a:pt x="125" y="131"/>
                    <a:pt x="125" y="131"/>
                    <a:pt x="125" y="131"/>
                  </a:cubicBezTo>
                  <a:cubicBezTo>
                    <a:pt x="125" y="131"/>
                    <a:pt x="125" y="131"/>
                    <a:pt x="125" y="131"/>
                  </a:cubicBezTo>
                  <a:cubicBezTo>
                    <a:pt x="125" y="132"/>
                    <a:pt x="125" y="132"/>
                    <a:pt x="125" y="132"/>
                  </a:cubicBezTo>
                  <a:cubicBezTo>
                    <a:pt x="125" y="132"/>
                    <a:pt x="125" y="132"/>
                    <a:pt x="125" y="132"/>
                  </a:cubicBezTo>
                  <a:cubicBezTo>
                    <a:pt x="124" y="133"/>
                    <a:pt x="124" y="133"/>
                    <a:pt x="124" y="133"/>
                  </a:cubicBezTo>
                  <a:cubicBezTo>
                    <a:pt x="124" y="133"/>
                    <a:pt x="124" y="133"/>
                    <a:pt x="124" y="133"/>
                  </a:cubicBezTo>
                  <a:cubicBezTo>
                    <a:pt x="123" y="134"/>
                    <a:pt x="123" y="134"/>
                    <a:pt x="123" y="134"/>
                  </a:cubicBezTo>
                  <a:cubicBezTo>
                    <a:pt x="123" y="134"/>
                    <a:pt x="123" y="134"/>
                    <a:pt x="123" y="134"/>
                  </a:cubicBezTo>
                  <a:cubicBezTo>
                    <a:pt x="122" y="134"/>
                    <a:pt x="122" y="134"/>
                    <a:pt x="122" y="134"/>
                  </a:cubicBezTo>
                  <a:cubicBezTo>
                    <a:pt x="122" y="133"/>
                    <a:pt x="122" y="133"/>
                    <a:pt x="122" y="133"/>
                  </a:cubicBezTo>
                  <a:cubicBezTo>
                    <a:pt x="124" y="132"/>
                    <a:pt x="124" y="132"/>
                    <a:pt x="124" y="132"/>
                  </a:cubicBezTo>
                  <a:cubicBezTo>
                    <a:pt x="124" y="132"/>
                    <a:pt x="124" y="132"/>
                    <a:pt x="124" y="132"/>
                  </a:cubicBezTo>
                  <a:cubicBezTo>
                    <a:pt x="124" y="131"/>
                    <a:pt x="124" y="131"/>
                    <a:pt x="124" y="131"/>
                  </a:cubicBezTo>
                  <a:cubicBezTo>
                    <a:pt x="124" y="131"/>
                    <a:pt x="124" y="131"/>
                    <a:pt x="124" y="131"/>
                  </a:cubicBezTo>
                  <a:cubicBezTo>
                    <a:pt x="123" y="132"/>
                    <a:pt x="123" y="132"/>
                    <a:pt x="123" y="132"/>
                  </a:cubicBezTo>
                  <a:cubicBezTo>
                    <a:pt x="123" y="131"/>
                    <a:pt x="123" y="131"/>
                    <a:pt x="123" y="131"/>
                  </a:cubicBezTo>
                  <a:cubicBezTo>
                    <a:pt x="123" y="131"/>
                    <a:pt x="123" y="131"/>
                    <a:pt x="123" y="131"/>
                  </a:cubicBezTo>
                  <a:cubicBezTo>
                    <a:pt x="122" y="131"/>
                    <a:pt x="122" y="131"/>
                    <a:pt x="122" y="131"/>
                  </a:cubicBezTo>
                  <a:cubicBezTo>
                    <a:pt x="122" y="131"/>
                    <a:pt x="122" y="131"/>
                    <a:pt x="122" y="131"/>
                  </a:cubicBezTo>
                  <a:cubicBezTo>
                    <a:pt x="122" y="131"/>
                    <a:pt x="122" y="131"/>
                    <a:pt x="122" y="131"/>
                  </a:cubicBezTo>
                  <a:cubicBezTo>
                    <a:pt x="122" y="132"/>
                    <a:pt x="122" y="132"/>
                    <a:pt x="122" y="132"/>
                  </a:cubicBezTo>
                  <a:close/>
                  <a:moveTo>
                    <a:pt x="121" y="135"/>
                  </a:moveTo>
                  <a:cubicBezTo>
                    <a:pt x="121" y="135"/>
                    <a:pt x="121" y="135"/>
                    <a:pt x="121" y="135"/>
                  </a:cubicBezTo>
                  <a:cubicBezTo>
                    <a:pt x="121" y="135"/>
                    <a:pt x="121" y="135"/>
                    <a:pt x="121" y="135"/>
                  </a:cubicBezTo>
                  <a:cubicBezTo>
                    <a:pt x="121" y="135"/>
                    <a:pt x="121" y="135"/>
                    <a:pt x="121" y="135"/>
                  </a:cubicBezTo>
                  <a:close/>
                  <a:moveTo>
                    <a:pt x="118" y="136"/>
                  </a:moveTo>
                  <a:cubicBezTo>
                    <a:pt x="119" y="135"/>
                    <a:pt x="119" y="135"/>
                    <a:pt x="119" y="135"/>
                  </a:cubicBezTo>
                  <a:cubicBezTo>
                    <a:pt x="120" y="134"/>
                    <a:pt x="120" y="134"/>
                    <a:pt x="120" y="134"/>
                  </a:cubicBezTo>
                  <a:cubicBezTo>
                    <a:pt x="119" y="136"/>
                    <a:pt x="119" y="136"/>
                    <a:pt x="119" y="136"/>
                  </a:cubicBezTo>
                  <a:cubicBezTo>
                    <a:pt x="118" y="136"/>
                    <a:pt x="118" y="136"/>
                    <a:pt x="118" y="136"/>
                  </a:cubicBezTo>
                  <a:close/>
                  <a:moveTo>
                    <a:pt x="112" y="140"/>
                  </a:moveTo>
                  <a:cubicBezTo>
                    <a:pt x="112" y="140"/>
                    <a:pt x="112" y="140"/>
                    <a:pt x="112" y="140"/>
                  </a:cubicBezTo>
                  <a:cubicBezTo>
                    <a:pt x="112" y="140"/>
                    <a:pt x="112" y="140"/>
                    <a:pt x="112" y="140"/>
                  </a:cubicBezTo>
                  <a:cubicBezTo>
                    <a:pt x="113" y="139"/>
                    <a:pt x="113" y="139"/>
                    <a:pt x="113" y="139"/>
                  </a:cubicBezTo>
                  <a:cubicBezTo>
                    <a:pt x="113" y="140"/>
                    <a:pt x="113" y="140"/>
                    <a:pt x="113" y="140"/>
                  </a:cubicBezTo>
                  <a:cubicBezTo>
                    <a:pt x="112" y="140"/>
                    <a:pt x="112" y="140"/>
                    <a:pt x="112" y="140"/>
                  </a:cubicBezTo>
                  <a:close/>
                  <a:moveTo>
                    <a:pt x="109" y="133"/>
                  </a:moveTo>
                  <a:cubicBezTo>
                    <a:pt x="110" y="133"/>
                    <a:pt x="110" y="133"/>
                    <a:pt x="110" y="133"/>
                  </a:cubicBezTo>
                  <a:cubicBezTo>
                    <a:pt x="110" y="134"/>
                    <a:pt x="110" y="134"/>
                    <a:pt x="110" y="134"/>
                  </a:cubicBezTo>
                  <a:cubicBezTo>
                    <a:pt x="109" y="134"/>
                    <a:pt x="109" y="134"/>
                    <a:pt x="109" y="134"/>
                  </a:cubicBezTo>
                  <a:cubicBezTo>
                    <a:pt x="109" y="133"/>
                    <a:pt x="109" y="133"/>
                    <a:pt x="109" y="133"/>
                  </a:cubicBezTo>
                  <a:close/>
                  <a:moveTo>
                    <a:pt x="92" y="140"/>
                  </a:moveTo>
                  <a:cubicBezTo>
                    <a:pt x="91" y="140"/>
                    <a:pt x="92" y="140"/>
                    <a:pt x="92" y="140"/>
                  </a:cubicBezTo>
                  <a:cubicBezTo>
                    <a:pt x="92" y="140"/>
                    <a:pt x="92" y="140"/>
                    <a:pt x="92" y="140"/>
                  </a:cubicBezTo>
                  <a:cubicBezTo>
                    <a:pt x="92" y="140"/>
                    <a:pt x="92" y="140"/>
                    <a:pt x="92" y="140"/>
                  </a:cubicBezTo>
                  <a:close/>
                  <a:moveTo>
                    <a:pt x="90" y="140"/>
                  </a:moveTo>
                  <a:cubicBezTo>
                    <a:pt x="91" y="141"/>
                    <a:pt x="91" y="141"/>
                    <a:pt x="91" y="141"/>
                  </a:cubicBezTo>
                  <a:cubicBezTo>
                    <a:pt x="91" y="141"/>
                    <a:pt x="91" y="141"/>
                    <a:pt x="91" y="141"/>
                  </a:cubicBezTo>
                  <a:cubicBezTo>
                    <a:pt x="90" y="140"/>
                    <a:pt x="90" y="140"/>
                    <a:pt x="90" y="140"/>
                  </a:cubicBezTo>
                  <a:close/>
                  <a:moveTo>
                    <a:pt x="94" y="143"/>
                  </a:moveTo>
                  <a:cubicBezTo>
                    <a:pt x="95" y="144"/>
                    <a:pt x="95" y="144"/>
                    <a:pt x="95" y="144"/>
                  </a:cubicBezTo>
                  <a:cubicBezTo>
                    <a:pt x="94" y="144"/>
                    <a:pt x="94" y="144"/>
                    <a:pt x="94" y="144"/>
                  </a:cubicBezTo>
                  <a:cubicBezTo>
                    <a:pt x="94" y="144"/>
                    <a:pt x="94" y="144"/>
                    <a:pt x="94" y="144"/>
                  </a:cubicBezTo>
                  <a:cubicBezTo>
                    <a:pt x="94" y="143"/>
                    <a:pt x="94" y="143"/>
                    <a:pt x="94" y="143"/>
                  </a:cubicBezTo>
                  <a:close/>
                  <a:moveTo>
                    <a:pt x="94" y="143"/>
                  </a:moveTo>
                  <a:cubicBezTo>
                    <a:pt x="94" y="142"/>
                    <a:pt x="94" y="142"/>
                    <a:pt x="94" y="142"/>
                  </a:cubicBezTo>
                  <a:cubicBezTo>
                    <a:pt x="94" y="143"/>
                    <a:pt x="94" y="143"/>
                    <a:pt x="94" y="143"/>
                  </a:cubicBezTo>
                  <a:cubicBezTo>
                    <a:pt x="94" y="143"/>
                    <a:pt x="94" y="143"/>
                    <a:pt x="94" y="143"/>
                  </a:cubicBezTo>
                  <a:close/>
                  <a:moveTo>
                    <a:pt x="90" y="144"/>
                  </a:moveTo>
                  <a:cubicBezTo>
                    <a:pt x="91" y="143"/>
                    <a:pt x="91" y="143"/>
                    <a:pt x="91" y="143"/>
                  </a:cubicBezTo>
                  <a:cubicBezTo>
                    <a:pt x="91" y="142"/>
                    <a:pt x="91" y="142"/>
                    <a:pt x="91" y="142"/>
                  </a:cubicBezTo>
                  <a:cubicBezTo>
                    <a:pt x="92" y="142"/>
                    <a:pt x="92" y="142"/>
                    <a:pt x="92" y="142"/>
                  </a:cubicBezTo>
                  <a:cubicBezTo>
                    <a:pt x="93" y="142"/>
                    <a:pt x="93" y="142"/>
                    <a:pt x="93" y="142"/>
                  </a:cubicBezTo>
                  <a:cubicBezTo>
                    <a:pt x="92" y="142"/>
                    <a:pt x="92" y="142"/>
                    <a:pt x="92" y="142"/>
                  </a:cubicBezTo>
                  <a:cubicBezTo>
                    <a:pt x="92" y="143"/>
                    <a:pt x="92" y="143"/>
                    <a:pt x="92" y="143"/>
                  </a:cubicBezTo>
                  <a:cubicBezTo>
                    <a:pt x="91" y="144"/>
                    <a:pt x="91" y="144"/>
                    <a:pt x="91" y="144"/>
                  </a:cubicBezTo>
                  <a:cubicBezTo>
                    <a:pt x="90" y="144"/>
                    <a:pt x="90" y="144"/>
                    <a:pt x="90" y="144"/>
                  </a:cubicBezTo>
                  <a:close/>
                  <a:moveTo>
                    <a:pt x="89" y="142"/>
                  </a:moveTo>
                  <a:cubicBezTo>
                    <a:pt x="88" y="141"/>
                    <a:pt x="88" y="141"/>
                    <a:pt x="88" y="141"/>
                  </a:cubicBezTo>
                  <a:cubicBezTo>
                    <a:pt x="89" y="140"/>
                    <a:pt x="89" y="140"/>
                    <a:pt x="89" y="140"/>
                  </a:cubicBezTo>
                  <a:cubicBezTo>
                    <a:pt x="89" y="140"/>
                    <a:pt x="89" y="140"/>
                    <a:pt x="89" y="140"/>
                  </a:cubicBezTo>
                  <a:cubicBezTo>
                    <a:pt x="90" y="141"/>
                    <a:pt x="90" y="141"/>
                    <a:pt x="90" y="141"/>
                  </a:cubicBezTo>
                  <a:cubicBezTo>
                    <a:pt x="90" y="141"/>
                    <a:pt x="90" y="141"/>
                    <a:pt x="90" y="141"/>
                  </a:cubicBezTo>
                  <a:cubicBezTo>
                    <a:pt x="89" y="142"/>
                    <a:pt x="89" y="142"/>
                    <a:pt x="89" y="142"/>
                  </a:cubicBezTo>
                  <a:cubicBezTo>
                    <a:pt x="89" y="142"/>
                    <a:pt x="89" y="142"/>
                    <a:pt x="89" y="142"/>
                  </a:cubicBezTo>
                  <a:close/>
                  <a:moveTo>
                    <a:pt x="84" y="141"/>
                  </a:moveTo>
                  <a:cubicBezTo>
                    <a:pt x="85" y="141"/>
                    <a:pt x="85" y="141"/>
                    <a:pt x="85" y="141"/>
                  </a:cubicBezTo>
                  <a:cubicBezTo>
                    <a:pt x="85" y="142"/>
                    <a:pt x="85" y="142"/>
                    <a:pt x="85" y="142"/>
                  </a:cubicBezTo>
                  <a:cubicBezTo>
                    <a:pt x="85" y="142"/>
                    <a:pt x="85" y="142"/>
                    <a:pt x="85" y="142"/>
                  </a:cubicBezTo>
                  <a:cubicBezTo>
                    <a:pt x="84" y="141"/>
                    <a:pt x="84" y="141"/>
                    <a:pt x="84" y="141"/>
                  </a:cubicBezTo>
                  <a:close/>
                  <a:moveTo>
                    <a:pt x="82" y="143"/>
                  </a:moveTo>
                  <a:cubicBezTo>
                    <a:pt x="81" y="143"/>
                    <a:pt x="81" y="143"/>
                    <a:pt x="81" y="143"/>
                  </a:cubicBezTo>
                  <a:cubicBezTo>
                    <a:pt x="82" y="142"/>
                    <a:pt x="82" y="142"/>
                    <a:pt x="82" y="142"/>
                  </a:cubicBezTo>
                  <a:cubicBezTo>
                    <a:pt x="82" y="143"/>
                    <a:pt x="82" y="143"/>
                    <a:pt x="82" y="143"/>
                  </a:cubicBezTo>
                  <a:cubicBezTo>
                    <a:pt x="82" y="143"/>
                    <a:pt x="82" y="143"/>
                    <a:pt x="82" y="143"/>
                  </a:cubicBezTo>
                  <a:close/>
                  <a:moveTo>
                    <a:pt x="78" y="145"/>
                  </a:moveTo>
                  <a:cubicBezTo>
                    <a:pt x="79" y="146"/>
                    <a:pt x="79" y="146"/>
                    <a:pt x="79" y="146"/>
                  </a:cubicBezTo>
                  <a:cubicBezTo>
                    <a:pt x="79" y="146"/>
                    <a:pt x="79" y="146"/>
                    <a:pt x="79" y="146"/>
                  </a:cubicBezTo>
                  <a:cubicBezTo>
                    <a:pt x="78" y="146"/>
                    <a:pt x="78" y="146"/>
                    <a:pt x="78" y="146"/>
                  </a:cubicBezTo>
                  <a:cubicBezTo>
                    <a:pt x="78" y="145"/>
                    <a:pt x="78" y="145"/>
                    <a:pt x="78" y="145"/>
                  </a:cubicBezTo>
                  <a:close/>
                  <a:moveTo>
                    <a:pt x="0" y="159"/>
                  </a:moveTo>
                  <a:cubicBezTo>
                    <a:pt x="0" y="160"/>
                    <a:pt x="0" y="160"/>
                    <a:pt x="0" y="160"/>
                  </a:cubicBezTo>
                  <a:cubicBezTo>
                    <a:pt x="1" y="159"/>
                    <a:pt x="1" y="159"/>
                    <a:pt x="1" y="159"/>
                  </a:cubicBezTo>
                  <a:cubicBezTo>
                    <a:pt x="0" y="159"/>
                    <a:pt x="0" y="159"/>
                    <a:pt x="0" y="159"/>
                  </a:cubicBezTo>
                  <a:close/>
                  <a:moveTo>
                    <a:pt x="1" y="157"/>
                  </a:moveTo>
                  <a:cubicBezTo>
                    <a:pt x="0" y="158"/>
                    <a:pt x="0" y="158"/>
                    <a:pt x="0" y="158"/>
                  </a:cubicBezTo>
                  <a:cubicBezTo>
                    <a:pt x="1" y="158"/>
                    <a:pt x="1" y="158"/>
                    <a:pt x="1" y="158"/>
                  </a:cubicBezTo>
                  <a:cubicBezTo>
                    <a:pt x="2" y="157"/>
                    <a:pt x="2" y="157"/>
                    <a:pt x="2" y="157"/>
                  </a:cubicBezTo>
                  <a:cubicBezTo>
                    <a:pt x="1" y="157"/>
                    <a:pt x="1" y="157"/>
                    <a:pt x="1" y="157"/>
                  </a:cubicBezTo>
                  <a:close/>
                  <a:moveTo>
                    <a:pt x="2" y="155"/>
                  </a:moveTo>
                  <a:cubicBezTo>
                    <a:pt x="3" y="156"/>
                    <a:pt x="3" y="156"/>
                    <a:pt x="3" y="156"/>
                  </a:cubicBezTo>
                  <a:cubicBezTo>
                    <a:pt x="3" y="155"/>
                    <a:pt x="3" y="155"/>
                    <a:pt x="3" y="155"/>
                  </a:cubicBezTo>
                  <a:cubicBezTo>
                    <a:pt x="2" y="155"/>
                    <a:pt x="2" y="155"/>
                    <a:pt x="2" y="155"/>
                  </a:cubicBezTo>
                  <a:close/>
                  <a:moveTo>
                    <a:pt x="8" y="156"/>
                  </a:moveTo>
                  <a:cubicBezTo>
                    <a:pt x="7" y="155"/>
                    <a:pt x="7" y="155"/>
                    <a:pt x="7" y="155"/>
                  </a:cubicBezTo>
                  <a:cubicBezTo>
                    <a:pt x="6" y="155"/>
                    <a:pt x="6" y="155"/>
                    <a:pt x="6" y="155"/>
                  </a:cubicBezTo>
                  <a:cubicBezTo>
                    <a:pt x="5" y="155"/>
                    <a:pt x="5" y="155"/>
                    <a:pt x="5" y="155"/>
                  </a:cubicBezTo>
                  <a:cubicBezTo>
                    <a:pt x="5" y="156"/>
                    <a:pt x="5" y="156"/>
                    <a:pt x="5" y="156"/>
                  </a:cubicBezTo>
                  <a:cubicBezTo>
                    <a:pt x="6" y="156"/>
                    <a:pt x="6" y="156"/>
                    <a:pt x="6" y="156"/>
                  </a:cubicBezTo>
                  <a:cubicBezTo>
                    <a:pt x="6" y="156"/>
                    <a:pt x="6" y="156"/>
                    <a:pt x="6" y="156"/>
                  </a:cubicBezTo>
                  <a:cubicBezTo>
                    <a:pt x="6" y="157"/>
                    <a:pt x="6" y="157"/>
                    <a:pt x="6" y="157"/>
                  </a:cubicBezTo>
                  <a:cubicBezTo>
                    <a:pt x="6" y="157"/>
                    <a:pt x="6" y="157"/>
                    <a:pt x="6" y="157"/>
                  </a:cubicBezTo>
                  <a:cubicBezTo>
                    <a:pt x="7" y="156"/>
                    <a:pt x="7" y="156"/>
                    <a:pt x="7" y="156"/>
                  </a:cubicBezTo>
                  <a:cubicBezTo>
                    <a:pt x="8" y="156"/>
                    <a:pt x="8" y="156"/>
                    <a:pt x="8" y="156"/>
                  </a:cubicBezTo>
                  <a:close/>
                  <a:moveTo>
                    <a:pt x="8" y="157"/>
                  </a:moveTo>
                  <a:cubicBezTo>
                    <a:pt x="9" y="158"/>
                    <a:pt x="9" y="158"/>
                    <a:pt x="9" y="158"/>
                  </a:cubicBezTo>
                  <a:cubicBezTo>
                    <a:pt x="10" y="157"/>
                    <a:pt x="10" y="157"/>
                    <a:pt x="10" y="157"/>
                  </a:cubicBezTo>
                  <a:cubicBezTo>
                    <a:pt x="10" y="156"/>
                    <a:pt x="10" y="156"/>
                    <a:pt x="10" y="156"/>
                  </a:cubicBezTo>
                  <a:cubicBezTo>
                    <a:pt x="10" y="156"/>
                    <a:pt x="10" y="156"/>
                    <a:pt x="10" y="156"/>
                  </a:cubicBezTo>
                  <a:cubicBezTo>
                    <a:pt x="10" y="156"/>
                    <a:pt x="10" y="156"/>
                    <a:pt x="10" y="156"/>
                  </a:cubicBezTo>
                  <a:cubicBezTo>
                    <a:pt x="9" y="156"/>
                    <a:pt x="9" y="156"/>
                    <a:pt x="9" y="156"/>
                  </a:cubicBezTo>
                  <a:cubicBezTo>
                    <a:pt x="9" y="157"/>
                    <a:pt x="9" y="157"/>
                    <a:pt x="9" y="157"/>
                  </a:cubicBezTo>
                  <a:cubicBezTo>
                    <a:pt x="8" y="157"/>
                    <a:pt x="8" y="157"/>
                    <a:pt x="8" y="157"/>
                  </a:cubicBezTo>
                  <a:close/>
                  <a:moveTo>
                    <a:pt x="13" y="157"/>
                  </a:moveTo>
                  <a:cubicBezTo>
                    <a:pt x="12" y="156"/>
                    <a:pt x="12" y="156"/>
                    <a:pt x="12" y="156"/>
                  </a:cubicBezTo>
                  <a:cubicBezTo>
                    <a:pt x="12" y="156"/>
                    <a:pt x="12" y="156"/>
                    <a:pt x="12" y="156"/>
                  </a:cubicBezTo>
                  <a:cubicBezTo>
                    <a:pt x="12" y="157"/>
                    <a:pt x="12" y="157"/>
                    <a:pt x="12" y="157"/>
                  </a:cubicBezTo>
                  <a:cubicBezTo>
                    <a:pt x="11" y="157"/>
                    <a:pt x="11" y="157"/>
                    <a:pt x="11" y="157"/>
                  </a:cubicBezTo>
                  <a:cubicBezTo>
                    <a:pt x="11" y="158"/>
                    <a:pt x="11" y="158"/>
                    <a:pt x="11" y="158"/>
                  </a:cubicBezTo>
                  <a:cubicBezTo>
                    <a:pt x="12" y="158"/>
                    <a:pt x="12" y="158"/>
                    <a:pt x="12" y="158"/>
                  </a:cubicBezTo>
                  <a:cubicBezTo>
                    <a:pt x="13" y="157"/>
                    <a:pt x="13" y="157"/>
                    <a:pt x="13" y="157"/>
                  </a:cubicBezTo>
                  <a:close/>
                  <a:moveTo>
                    <a:pt x="23" y="157"/>
                  </a:moveTo>
                  <a:cubicBezTo>
                    <a:pt x="23" y="156"/>
                    <a:pt x="23" y="156"/>
                    <a:pt x="23" y="156"/>
                  </a:cubicBezTo>
                  <a:cubicBezTo>
                    <a:pt x="24" y="155"/>
                    <a:pt x="24" y="155"/>
                    <a:pt x="24" y="155"/>
                  </a:cubicBezTo>
                  <a:cubicBezTo>
                    <a:pt x="24" y="155"/>
                    <a:pt x="24" y="155"/>
                    <a:pt x="24" y="155"/>
                  </a:cubicBezTo>
                  <a:cubicBezTo>
                    <a:pt x="23" y="154"/>
                    <a:pt x="23" y="154"/>
                    <a:pt x="23" y="154"/>
                  </a:cubicBezTo>
                  <a:cubicBezTo>
                    <a:pt x="22" y="155"/>
                    <a:pt x="22" y="155"/>
                    <a:pt x="22" y="155"/>
                  </a:cubicBezTo>
                  <a:cubicBezTo>
                    <a:pt x="22" y="156"/>
                    <a:pt x="22" y="156"/>
                    <a:pt x="22" y="156"/>
                  </a:cubicBezTo>
                  <a:cubicBezTo>
                    <a:pt x="22" y="156"/>
                    <a:pt x="22" y="156"/>
                    <a:pt x="22" y="156"/>
                  </a:cubicBezTo>
                  <a:cubicBezTo>
                    <a:pt x="21" y="156"/>
                    <a:pt x="21" y="156"/>
                    <a:pt x="21" y="156"/>
                  </a:cubicBezTo>
                  <a:cubicBezTo>
                    <a:pt x="21" y="156"/>
                    <a:pt x="21" y="156"/>
                    <a:pt x="21" y="156"/>
                  </a:cubicBezTo>
                  <a:cubicBezTo>
                    <a:pt x="20" y="156"/>
                    <a:pt x="20" y="156"/>
                    <a:pt x="20" y="156"/>
                  </a:cubicBezTo>
                  <a:cubicBezTo>
                    <a:pt x="19" y="156"/>
                    <a:pt x="19" y="156"/>
                    <a:pt x="19" y="156"/>
                  </a:cubicBezTo>
                  <a:cubicBezTo>
                    <a:pt x="19" y="156"/>
                    <a:pt x="19" y="156"/>
                    <a:pt x="19" y="156"/>
                  </a:cubicBezTo>
                  <a:cubicBezTo>
                    <a:pt x="20" y="157"/>
                    <a:pt x="20" y="157"/>
                    <a:pt x="20" y="157"/>
                  </a:cubicBezTo>
                  <a:cubicBezTo>
                    <a:pt x="20" y="157"/>
                    <a:pt x="20" y="157"/>
                    <a:pt x="20" y="157"/>
                  </a:cubicBezTo>
                  <a:cubicBezTo>
                    <a:pt x="21" y="157"/>
                    <a:pt x="21" y="157"/>
                    <a:pt x="21" y="157"/>
                  </a:cubicBezTo>
                  <a:cubicBezTo>
                    <a:pt x="22" y="156"/>
                    <a:pt x="22" y="156"/>
                    <a:pt x="22" y="156"/>
                  </a:cubicBezTo>
                  <a:cubicBezTo>
                    <a:pt x="23" y="157"/>
                    <a:pt x="23" y="157"/>
                    <a:pt x="23" y="157"/>
                  </a:cubicBezTo>
                  <a:close/>
                  <a:moveTo>
                    <a:pt x="25" y="157"/>
                  </a:moveTo>
                  <a:cubicBezTo>
                    <a:pt x="27" y="157"/>
                    <a:pt x="27" y="157"/>
                    <a:pt x="27" y="157"/>
                  </a:cubicBezTo>
                  <a:cubicBezTo>
                    <a:pt x="28" y="157"/>
                    <a:pt x="28" y="157"/>
                    <a:pt x="28" y="157"/>
                  </a:cubicBezTo>
                  <a:cubicBezTo>
                    <a:pt x="28" y="158"/>
                    <a:pt x="28" y="158"/>
                    <a:pt x="28" y="158"/>
                  </a:cubicBezTo>
                  <a:cubicBezTo>
                    <a:pt x="27" y="158"/>
                    <a:pt x="27" y="158"/>
                    <a:pt x="27" y="158"/>
                  </a:cubicBezTo>
                  <a:cubicBezTo>
                    <a:pt x="25" y="157"/>
                    <a:pt x="25" y="157"/>
                    <a:pt x="25" y="157"/>
                  </a:cubicBezTo>
                  <a:cubicBezTo>
                    <a:pt x="24" y="157"/>
                    <a:pt x="24" y="157"/>
                    <a:pt x="24" y="157"/>
                  </a:cubicBezTo>
                  <a:cubicBezTo>
                    <a:pt x="24" y="157"/>
                    <a:pt x="24" y="157"/>
                    <a:pt x="24" y="157"/>
                  </a:cubicBezTo>
                  <a:cubicBezTo>
                    <a:pt x="24" y="157"/>
                    <a:pt x="25" y="157"/>
                    <a:pt x="25" y="157"/>
                  </a:cubicBezTo>
                  <a:close/>
                  <a:moveTo>
                    <a:pt x="32" y="156"/>
                  </a:moveTo>
                  <a:cubicBezTo>
                    <a:pt x="31" y="155"/>
                    <a:pt x="31" y="155"/>
                    <a:pt x="31" y="155"/>
                  </a:cubicBezTo>
                  <a:cubicBezTo>
                    <a:pt x="30" y="155"/>
                    <a:pt x="30" y="155"/>
                    <a:pt x="30" y="155"/>
                  </a:cubicBezTo>
                  <a:cubicBezTo>
                    <a:pt x="30" y="156"/>
                    <a:pt x="30" y="156"/>
                    <a:pt x="30" y="156"/>
                  </a:cubicBezTo>
                  <a:cubicBezTo>
                    <a:pt x="31" y="156"/>
                    <a:pt x="31" y="156"/>
                    <a:pt x="31" y="156"/>
                  </a:cubicBezTo>
                  <a:cubicBezTo>
                    <a:pt x="32" y="156"/>
                    <a:pt x="32" y="156"/>
                    <a:pt x="32" y="156"/>
                  </a:cubicBezTo>
                  <a:close/>
                  <a:moveTo>
                    <a:pt x="37" y="156"/>
                  </a:moveTo>
                  <a:cubicBezTo>
                    <a:pt x="37" y="155"/>
                    <a:pt x="37" y="155"/>
                    <a:pt x="37" y="155"/>
                  </a:cubicBezTo>
                  <a:cubicBezTo>
                    <a:pt x="36" y="155"/>
                    <a:pt x="36" y="155"/>
                    <a:pt x="36" y="155"/>
                  </a:cubicBezTo>
                  <a:cubicBezTo>
                    <a:pt x="37" y="156"/>
                    <a:pt x="37" y="156"/>
                    <a:pt x="37" y="156"/>
                  </a:cubicBezTo>
                  <a:close/>
                  <a:moveTo>
                    <a:pt x="40" y="154"/>
                  </a:moveTo>
                  <a:cubicBezTo>
                    <a:pt x="39" y="154"/>
                    <a:pt x="39" y="154"/>
                    <a:pt x="39" y="154"/>
                  </a:cubicBezTo>
                  <a:cubicBezTo>
                    <a:pt x="39" y="154"/>
                    <a:pt x="39" y="154"/>
                    <a:pt x="39" y="154"/>
                  </a:cubicBezTo>
                  <a:cubicBezTo>
                    <a:pt x="39" y="155"/>
                    <a:pt x="39" y="155"/>
                    <a:pt x="39" y="155"/>
                  </a:cubicBezTo>
                  <a:cubicBezTo>
                    <a:pt x="40" y="154"/>
                    <a:pt x="40" y="154"/>
                    <a:pt x="40" y="154"/>
                  </a:cubicBezTo>
                  <a:cubicBezTo>
                    <a:pt x="40" y="154"/>
                    <a:pt x="40" y="154"/>
                    <a:pt x="40" y="154"/>
                  </a:cubicBezTo>
                  <a:close/>
                  <a:moveTo>
                    <a:pt x="43" y="154"/>
                  </a:moveTo>
                  <a:cubicBezTo>
                    <a:pt x="42" y="154"/>
                    <a:pt x="42" y="154"/>
                    <a:pt x="42" y="154"/>
                  </a:cubicBezTo>
                  <a:cubicBezTo>
                    <a:pt x="41" y="154"/>
                    <a:pt x="41" y="154"/>
                    <a:pt x="41" y="154"/>
                  </a:cubicBezTo>
                  <a:cubicBezTo>
                    <a:pt x="42" y="154"/>
                    <a:pt x="42" y="154"/>
                    <a:pt x="42" y="154"/>
                  </a:cubicBezTo>
                  <a:cubicBezTo>
                    <a:pt x="43" y="154"/>
                    <a:pt x="43" y="154"/>
                    <a:pt x="43" y="154"/>
                  </a:cubicBezTo>
                  <a:close/>
                  <a:moveTo>
                    <a:pt x="43" y="153"/>
                  </a:moveTo>
                  <a:cubicBezTo>
                    <a:pt x="43" y="152"/>
                    <a:pt x="43" y="152"/>
                    <a:pt x="43" y="152"/>
                  </a:cubicBezTo>
                  <a:cubicBezTo>
                    <a:pt x="42" y="153"/>
                    <a:pt x="42" y="153"/>
                    <a:pt x="42" y="153"/>
                  </a:cubicBezTo>
                  <a:cubicBezTo>
                    <a:pt x="43" y="153"/>
                    <a:pt x="43" y="153"/>
                    <a:pt x="43" y="153"/>
                  </a:cubicBezTo>
                  <a:close/>
                  <a:moveTo>
                    <a:pt x="43" y="153"/>
                  </a:moveTo>
                  <a:cubicBezTo>
                    <a:pt x="44" y="154"/>
                    <a:pt x="44" y="154"/>
                    <a:pt x="44" y="154"/>
                  </a:cubicBezTo>
                  <a:cubicBezTo>
                    <a:pt x="44" y="153"/>
                    <a:pt x="44" y="153"/>
                    <a:pt x="44" y="153"/>
                  </a:cubicBezTo>
                  <a:cubicBezTo>
                    <a:pt x="44" y="153"/>
                    <a:pt x="44" y="153"/>
                    <a:pt x="44" y="153"/>
                  </a:cubicBezTo>
                  <a:cubicBezTo>
                    <a:pt x="43" y="153"/>
                    <a:pt x="43" y="153"/>
                    <a:pt x="43" y="153"/>
                  </a:cubicBezTo>
                  <a:close/>
                  <a:moveTo>
                    <a:pt x="53" y="149"/>
                  </a:moveTo>
                  <a:cubicBezTo>
                    <a:pt x="54" y="150"/>
                    <a:pt x="54" y="150"/>
                    <a:pt x="54" y="150"/>
                  </a:cubicBezTo>
                  <a:cubicBezTo>
                    <a:pt x="54" y="150"/>
                    <a:pt x="54" y="150"/>
                    <a:pt x="54" y="150"/>
                  </a:cubicBezTo>
                  <a:cubicBezTo>
                    <a:pt x="53" y="150"/>
                    <a:pt x="53" y="150"/>
                    <a:pt x="53" y="150"/>
                  </a:cubicBezTo>
                  <a:cubicBezTo>
                    <a:pt x="53" y="151"/>
                    <a:pt x="53" y="151"/>
                    <a:pt x="53" y="151"/>
                  </a:cubicBezTo>
                  <a:cubicBezTo>
                    <a:pt x="52" y="152"/>
                    <a:pt x="52" y="152"/>
                    <a:pt x="52" y="152"/>
                  </a:cubicBezTo>
                  <a:cubicBezTo>
                    <a:pt x="50" y="153"/>
                    <a:pt x="50" y="153"/>
                    <a:pt x="50" y="153"/>
                  </a:cubicBezTo>
                  <a:cubicBezTo>
                    <a:pt x="49" y="153"/>
                    <a:pt x="49" y="153"/>
                    <a:pt x="49" y="153"/>
                  </a:cubicBezTo>
                  <a:cubicBezTo>
                    <a:pt x="48" y="154"/>
                    <a:pt x="48" y="154"/>
                    <a:pt x="48" y="154"/>
                  </a:cubicBezTo>
                  <a:cubicBezTo>
                    <a:pt x="46" y="154"/>
                    <a:pt x="46" y="154"/>
                    <a:pt x="46" y="154"/>
                  </a:cubicBezTo>
                  <a:cubicBezTo>
                    <a:pt x="47" y="153"/>
                    <a:pt x="47" y="153"/>
                    <a:pt x="47" y="153"/>
                  </a:cubicBezTo>
                  <a:cubicBezTo>
                    <a:pt x="48" y="153"/>
                    <a:pt x="48" y="153"/>
                    <a:pt x="48" y="153"/>
                  </a:cubicBezTo>
                  <a:cubicBezTo>
                    <a:pt x="48" y="152"/>
                    <a:pt x="48" y="152"/>
                    <a:pt x="48" y="152"/>
                  </a:cubicBezTo>
                  <a:cubicBezTo>
                    <a:pt x="49" y="152"/>
                    <a:pt x="49" y="152"/>
                    <a:pt x="49" y="152"/>
                  </a:cubicBezTo>
                  <a:cubicBezTo>
                    <a:pt x="49" y="152"/>
                    <a:pt x="49" y="152"/>
                    <a:pt x="49" y="152"/>
                  </a:cubicBezTo>
                  <a:cubicBezTo>
                    <a:pt x="50" y="151"/>
                    <a:pt x="50" y="151"/>
                    <a:pt x="50" y="151"/>
                  </a:cubicBezTo>
                  <a:cubicBezTo>
                    <a:pt x="51" y="151"/>
                    <a:pt x="51" y="151"/>
                    <a:pt x="51" y="151"/>
                  </a:cubicBezTo>
                  <a:cubicBezTo>
                    <a:pt x="51" y="150"/>
                    <a:pt x="51" y="150"/>
                    <a:pt x="51" y="150"/>
                  </a:cubicBezTo>
                  <a:cubicBezTo>
                    <a:pt x="51" y="150"/>
                    <a:pt x="51" y="150"/>
                    <a:pt x="51" y="150"/>
                  </a:cubicBezTo>
                  <a:cubicBezTo>
                    <a:pt x="52" y="149"/>
                    <a:pt x="52" y="149"/>
                    <a:pt x="52" y="149"/>
                  </a:cubicBezTo>
                  <a:cubicBezTo>
                    <a:pt x="52" y="149"/>
                    <a:pt x="53" y="149"/>
                    <a:pt x="53" y="149"/>
                  </a:cubicBezTo>
                  <a:close/>
                  <a:moveTo>
                    <a:pt x="61" y="146"/>
                  </a:moveTo>
                  <a:cubicBezTo>
                    <a:pt x="60" y="146"/>
                    <a:pt x="60" y="146"/>
                    <a:pt x="60" y="146"/>
                  </a:cubicBezTo>
                  <a:cubicBezTo>
                    <a:pt x="59" y="147"/>
                    <a:pt x="59" y="147"/>
                    <a:pt x="59" y="147"/>
                  </a:cubicBezTo>
                  <a:cubicBezTo>
                    <a:pt x="59" y="148"/>
                    <a:pt x="59" y="148"/>
                    <a:pt x="59" y="148"/>
                  </a:cubicBezTo>
                  <a:cubicBezTo>
                    <a:pt x="60" y="148"/>
                    <a:pt x="60" y="148"/>
                    <a:pt x="60" y="148"/>
                  </a:cubicBezTo>
                  <a:cubicBezTo>
                    <a:pt x="59" y="149"/>
                    <a:pt x="59" y="149"/>
                    <a:pt x="59" y="149"/>
                  </a:cubicBezTo>
                  <a:cubicBezTo>
                    <a:pt x="59" y="148"/>
                    <a:pt x="59" y="148"/>
                    <a:pt x="59" y="148"/>
                  </a:cubicBezTo>
                  <a:cubicBezTo>
                    <a:pt x="58" y="149"/>
                    <a:pt x="58" y="149"/>
                    <a:pt x="58" y="149"/>
                  </a:cubicBezTo>
                  <a:cubicBezTo>
                    <a:pt x="58" y="149"/>
                    <a:pt x="58" y="149"/>
                    <a:pt x="58" y="149"/>
                  </a:cubicBezTo>
                  <a:cubicBezTo>
                    <a:pt x="57" y="149"/>
                    <a:pt x="57" y="149"/>
                    <a:pt x="57" y="149"/>
                  </a:cubicBezTo>
                  <a:cubicBezTo>
                    <a:pt x="57" y="150"/>
                    <a:pt x="57" y="150"/>
                    <a:pt x="57" y="150"/>
                  </a:cubicBezTo>
                  <a:cubicBezTo>
                    <a:pt x="56" y="150"/>
                    <a:pt x="56" y="150"/>
                    <a:pt x="56" y="150"/>
                  </a:cubicBezTo>
                  <a:cubicBezTo>
                    <a:pt x="55" y="151"/>
                    <a:pt x="55" y="151"/>
                    <a:pt x="55" y="151"/>
                  </a:cubicBezTo>
                  <a:cubicBezTo>
                    <a:pt x="54" y="151"/>
                    <a:pt x="54" y="151"/>
                    <a:pt x="54" y="151"/>
                  </a:cubicBezTo>
                  <a:cubicBezTo>
                    <a:pt x="54" y="151"/>
                    <a:pt x="54" y="151"/>
                    <a:pt x="54" y="151"/>
                  </a:cubicBezTo>
                  <a:cubicBezTo>
                    <a:pt x="54" y="152"/>
                    <a:pt x="54" y="152"/>
                    <a:pt x="54" y="152"/>
                  </a:cubicBezTo>
                  <a:cubicBezTo>
                    <a:pt x="56" y="152"/>
                    <a:pt x="56" y="152"/>
                    <a:pt x="56" y="152"/>
                  </a:cubicBezTo>
                  <a:cubicBezTo>
                    <a:pt x="57" y="151"/>
                    <a:pt x="57" y="151"/>
                    <a:pt x="57" y="151"/>
                  </a:cubicBezTo>
                  <a:cubicBezTo>
                    <a:pt x="58" y="150"/>
                    <a:pt x="58" y="150"/>
                    <a:pt x="58" y="150"/>
                  </a:cubicBezTo>
                  <a:cubicBezTo>
                    <a:pt x="58" y="151"/>
                    <a:pt x="58" y="151"/>
                    <a:pt x="58" y="151"/>
                  </a:cubicBezTo>
                  <a:cubicBezTo>
                    <a:pt x="58" y="151"/>
                    <a:pt x="58" y="151"/>
                    <a:pt x="58" y="151"/>
                  </a:cubicBezTo>
                  <a:cubicBezTo>
                    <a:pt x="59" y="150"/>
                    <a:pt x="59" y="150"/>
                    <a:pt x="59" y="150"/>
                  </a:cubicBezTo>
                  <a:cubicBezTo>
                    <a:pt x="59" y="150"/>
                    <a:pt x="59" y="150"/>
                    <a:pt x="59" y="150"/>
                  </a:cubicBezTo>
                  <a:cubicBezTo>
                    <a:pt x="60" y="150"/>
                    <a:pt x="60" y="150"/>
                    <a:pt x="60" y="150"/>
                  </a:cubicBezTo>
                  <a:cubicBezTo>
                    <a:pt x="60" y="150"/>
                    <a:pt x="60" y="150"/>
                    <a:pt x="60" y="150"/>
                  </a:cubicBezTo>
                  <a:cubicBezTo>
                    <a:pt x="60" y="150"/>
                    <a:pt x="60" y="150"/>
                    <a:pt x="60" y="150"/>
                  </a:cubicBezTo>
                  <a:cubicBezTo>
                    <a:pt x="61" y="149"/>
                    <a:pt x="61" y="149"/>
                    <a:pt x="61" y="149"/>
                  </a:cubicBezTo>
                  <a:cubicBezTo>
                    <a:pt x="62" y="149"/>
                    <a:pt x="62" y="149"/>
                    <a:pt x="62" y="149"/>
                  </a:cubicBezTo>
                  <a:cubicBezTo>
                    <a:pt x="62" y="149"/>
                    <a:pt x="62" y="149"/>
                    <a:pt x="62" y="149"/>
                  </a:cubicBezTo>
                  <a:cubicBezTo>
                    <a:pt x="61" y="148"/>
                    <a:pt x="61" y="148"/>
                    <a:pt x="61" y="148"/>
                  </a:cubicBezTo>
                  <a:cubicBezTo>
                    <a:pt x="62" y="148"/>
                    <a:pt x="62" y="148"/>
                    <a:pt x="62" y="148"/>
                  </a:cubicBezTo>
                  <a:cubicBezTo>
                    <a:pt x="62" y="147"/>
                    <a:pt x="62" y="147"/>
                    <a:pt x="62" y="147"/>
                  </a:cubicBezTo>
                  <a:cubicBezTo>
                    <a:pt x="61" y="147"/>
                    <a:pt x="61" y="147"/>
                    <a:pt x="61" y="147"/>
                  </a:cubicBezTo>
                  <a:cubicBezTo>
                    <a:pt x="61" y="146"/>
                    <a:pt x="61" y="146"/>
                    <a:pt x="61" y="146"/>
                  </a:cubicBezTo>
                  <a:close/>
                  <a:moveTo>
                    <a:pt x="64" y="148"/>
                  </a:moveTo>
                  <a:cubicBezTo>
                    <a:pt x="63" y="147"/>
                    <a:pt x="63" y="147"/>
                    <a:pt x="63" y="147"/>
                  </a:cubicBezTo>
                  <a:cubicBezTo>
                    <a:pt x="63" y="147"/>
                    <a:pt x="63" y="147"/>
                    <a:pt x="63" y="147"/>
                  </a:cubicBezTo>
                  <a:cubicBezTo>
                    <a:pt x="63" y="147"/>
                    <a:pt x="63" y="147"/>
                    <a:pt x="63" y="147"/>
                  </a:cubicBezTo>
                  <a:cubicBezTo>
                    <a:pt x="64" y="148"/>
                    <a:pt x="64" y="148"/>
                    <a:pt x="64" y="148"/>
                  </a:cubicBezTo>
                  <a:close/>
                  <a:moveTo>
                    <a:pt x="68" y="147"/>
                  </a:moveTo>
                  <a:cubicBezTo>
                    <a:pt x="68" y="147"/>
                    <a:pt x="68" y="147"/>
                    <a:pt x="68" y="147"/>
                  </a:cubicBezTo>
                  <a:cubicBezTo>
                    <a:pt x="69" y="147"/>
                    <a:pt x="69" y="147"/>
                    <a:pt x="69" y="147"/>
                  </a:cubicBezTo>
                  <a:cubicBezTo>
                    <a:pt x="69" y="147"/>
                    <a:pt x="69" y="147"/>
                    <a:pt x="69" y="147"/>
                  </a:cubicBezTo>
                  <a:cubicBezTo>
                    <a:pt x="68" y="147"/>
                    <a:pt x="68" y="147"/>
                    <a:pt x="68" y="147"/>
                  </a:cubicBezTo>
                  <a:cubicBezTo>
                    <a:pt x="68" y="147"/>
                    <a:pt x="68" y="147"/>
                    <a:pt x="68" y="147"/>
                  </a:cubicBezTo>
                  <a:close/>
                  <a:moveTo>
                    <a:pt x="66" y="147"/>
                  </a:moveTo>
                  <a:cubicBezTo>
                    <a:pt x="67" y="147"/>
                    <a:pt x="67" y="147"/>
                    <a:pt x="67" y="147"/>
                  </a:cubicBezTo>
                  <a:cubicBezTo>
                    <a:pt x="67" y="147"/>
                    <a:pt x="67" y="147"/>
                    <a:pt x="67" y="147"/>
                  </a:cubicBezTo>
                  <a:cubicBezTo>
                    <a:pt x="66" y="147"/>
                    <a:pt x="66" y="147"/>
                    <a:pt x="66" y="147"/>
                  </a:cubicBezTo>
                  <a:close/>
                  <a:moveTo>
                    <a:pt x="66" y="146"/>
                  </a:moveTo>
                  <a:cubicBezTo>
                    <a:pt x="66" y="146"/>
                    <a:pt x="66" y="146"/>
                    <a:pt x="66" y="146"/>
                  </a:cubicBezTo>
                  <a:cubicBezTo>
                    <a:pt x="66" y="145"/>
                    <a:pt x="66" y="145"/>
                    <a:pt x="66" y="145"/>
                  </a:cubicBezTo>
                  <a:cubicBezTo>
                    <a:pt x="66" y="145"/>
                    <a:pt x="66" y="145"/>
                    <a:pt x="66" y="145"/>
                  </a:cubicBezTo>
                  <a:cubicBezTo>
                    <a:pt x="67" y="146"/>
                    <a:pt x="67" y="146"/>
                    <a:pt x="67" y="146"/>
                  </a:cubicBezTo>
                  <a:cubicBezTo>
                    <a:pt x="66" y="146"/>
                    <a:pt x="66" y="146"/>
                    <a:pt x="66" y="146"/>
                  </a:cubicBezTo>
                  <a:close/>
                  <a:moveTo>
                    <a:pt x="65" y="146"/>
                  </a:moveTo>
                  <a:cubicBezTo>
                    <a:pt x="64" y="146"/>
                    <a:pt x="64" y="146"/>
                    <a:pt x="64" y="146"/>
                  </a:cubicBezTo>
                  <a:cubicBezTo>
                    <a:pt x="64" y="146"/>
                    <a:pt x="64" y="146"/>
                    <a:pt x="64" y="146"/>
                  </a:cubicBezTo>
                  <a:cubicBezTo>
                    <a:pt x="64" y="147"/>
                    <a:pt x="64" y="147"/>
                    <a:pt x="64" y="147"/>
                  </a:cubicBezTo>
                  <a:cubicBezTo>
                    <a:pt x="65" y="147"/>
                    <a:pt x="65" y="147"/>
                    <a:pt x="65" y="147"/>
                  </a:cubicBezTo>
                  <a:cubicBezTo>
                    <a:pt x="65" y="146"/>
                    <a:pt x="65" y="146"/>
                    <a:pt x="65" y="146"/>
                  </a:cubicBezTo>
                  <a:cubicBezTo>
                    <a:pt x="65" y="146"/>
                    <a:pt x="65" y="146"/>
                    <a:pt x="65" y="146"/>
                  </a:cubicBezTo>
                  <a:cubicBezTo>
                    <a:pt x="65" y="146"/>
                    <a:pt x="65" y="146"/>
                    <a:pt x="65" y="146"/>
                  </a:cubicBezTo>
                  <a:close/>
                  <a:moveTo>
                    <a:pt x="105" y="113"/>
                  </a:moveTo>
                  <a:cubicBezTo>
                    <a:pt x="105" y="113"/>
                    <a:pt x="105" y="113"/>
                    <a:pt x="105" y="113"/>
                  </a:cubicBezTo>
                  <a:cubicBezTo>
                    <a:pt x="106" y="112"/>
                    <a:pt x="106" y="112"/>
                    <a:pt x="106" y="112"/>
                  </a:cubicBezTo>
                  <a:cubicBezTo>
                    <a:pt x="106" y="113"/>
                    <a:pt x="106" y="113"/>
                    <a:pt x="106" y="113"/>
                  </a:cubicBezTo>
                  <a:cubicBezTo>
                    <a:pt x="105" y="113"/>
                    <a:pt x="105" y="113"/>
                    <a:pt x="105" y="113"/>
                  </a:cubicBezTo>
                  <a:close/>
                  <a:moveTo>
                    <a:pt x="104" y="113"/>
                  </a:moveTo>
                  <a:cubicBezTo>
                    <a:pt x="103" y="113"/>
                    <a:pt x="103" y="113"/>
                    <a:pt x="103" y="113"/>
                  </a:cubicBezTo>
                  <a:cubicBezTo>
                    <a:pt x="103" y="112"/>
                    <a:pt x="103" y="112"/>
                    <a:pt x="103" y="112"/>
                  </a:cubicBezTo>
                  <a:cubicBezTo>
                    <a:pt x="104" y="112"/>
                    <a:pt x="104" y="112"/>
                    <a:pt x="104" y="112"/>
                  </a:cubicBezTo>
                  <a:cubicBezTo>
                    <a:pt x="105" y="111"/>
                    <a:pt x="105" y="111"/>
                    <a:pt x="105" y="111"/>
                  </a:cubicBezTo>
                  <a:cubicBezTo>
                    <a:pt x="105" y="112"/>
                    <a:pt x="105" y="112"/>
                    <a:pt x="105" y="112"/>
                  </a:cubicBezTo>
                  <a:cubicBezTo>
                    <a:pt x="104" y="113"/>
                    <a:pt x="104" y="113"/>
                    <a:pt x="104" y="113"/>
                  </a:cubicBezTo>
                  <a:cubicBezTo>
                    <a:pt x="104" y="113"/>
                    <a:pt x="104" y="113"/>
                    <a:pt x="104" y="113"/>
                  </a:cubicBezTo>
                  <a:close/>
                  <a:moveTo>
                    <a:pt x="70" y="144"/>
                  </a:moveTo>
                  <a:cubicBezTo>
                    <a:pt x="70" y="143"/>
                    <a:pt x="70" y="143"/>
                    <a:pt x="70" y="143"/>
                  </a:cubicBezTo>
                  <a:cubicBezTo>
                    <a:pt x="70" y="143"/>
                    <a:pt x="70" y="143"/>
                    <a:pt x="70" y="143"/>
                  </a:cubicBezTo>
                  <a:cubicBezTo>
                    <a:pt x="71" y="143"/>
                    <a:pt x="71" y="143"/>
                    <a:pt x="71" y="143"/>
                  </a:cubicBezTo>
                  <a:cubicBezTo>
                    <a:pt x="72" y="142"/>
                    <a:pt x="72" y="142"/>
                    <a:pt x="72" y="142"/>
                  </a:cubicBezTo>
                  <a:cubicBezTo>
                    <a:pt x="72" y="142"/>
                    <a:pt x="72" y="142"/>
                    <a:pt x="72" y="142"/>
                  </a:cubicBezTo>
                  <a:cubicBezTo>
                    <a:pt x="73" y="141"/>
                    <a:pt x="73" y="141"/>
                    <a:pt x="73" y="141"/>
                  </a:cubicBezTo>
                  <a:cubicBezTo>
                    <a:pt x="73" y="141"/>
                    <a:pt x="73" y="141"/>
                    <a:pt x="73" y="141"/>
                  </a:cubicBezTo>
                  <a:cubicBezTo>
                    <a:pt x="74" y="141"/>
                    <a:pt x="74" y="141"/>
                    <a:pt x="74" y="141"/>
                  </a:cubicBezTo>
                  <a:cubicBezTo>
                    <a:pt x="74" y="141"/>
                    <a:pt x="74" y="141"/>
                    <a:pt x="74" y="141"/>
                  </a:cubicBezTo>
                  <a:cubicBezTo>
                    <a:pt x="75" y="141"/>
                    <a:pt x="75" y="141"/>
                    <a:pt x="75" y="141"/>
                  </a:cubicBezTo>
                  <a:cubicBezTo>
                    <a:pt x="76" y="141"/>
                    <a:pt x="76" y="141"/>
                    <a:pt x="76" y="141"/>
                  </a:cubicBezTo>
                  <a:cubicBezTo>
                    <a:pt x="76" y="141"/>
                    <a:pt x="76" y="141"/>
                    <a:pt x="76" y="141"/>
                  </a:cubicBezTo>
                  <a:cubicBezTo>
                    <a:pt x="77" y="141"/>
                    <a:pt x="77" y="141"/>
                    <a:pt x="77" y="141"/>
                  </a:cubicBezTo>
                  <a:cubicBezTo>
                    <a:pt x="78" y="141"/>
                    <a:pt x="78" y="141"/>
                    <a:pt x="78" y="141"/>
                  </a:cubicBezTo>
                  <a:cubicBezTo>
                    <a:pt x="77" y="142"/>
                    <a:pt x="77" y="142"/>
                    <a:pt x="77" y="142"/>
                  </a:cubicBezTo>
                  <a:cubicBezTo>
                    <a:pt x="78" y="143"/>
                    <a:pt x="78" y="143"/>
                    <a:pt x="78" y="143"/>
                  </a:cubicBezTo>
                  <a:cubicBezTo>
                    <a:pt x="78" y="143"/>
                    <a:pt x="78" y="143"/>
                    <a:pt x="78" y="143"/>
                  </a:cubicBezTo>
                  <a:cubicBezTo>
                    <a:pt x="77" y="143"/>
                    <a:pt x="77" y="143"/>
                    <a:pt x="77" y="143"/>
                  </a:cubicBezTo>
                  <a:cubicBezTo>
                    <a:pt x="77" y="144"/>
                    <a:pt x="77" y="144"/>
                    <a:pt x="77" y="144"/>
                  </a:cubicBezTo>
                  <a:cubicBezTo>
                    <a:pt x="75" y="144"/>
                    <a:pt x="75" y="144"/>
                    <a:pt x="75" y="144"/>
                  </a:cubicBezTo>
                  <a:cubicBezTo>
                    <a:pt x="74" y="144"/>
                    <a:pt x="74" y="144"/>
                    <a:pt x="74" y="144"/>
                  </a:cubicBezTo>
                  <a:cubicBezTo>
                    <a:pt x="73" y="144"/>
                    <a:pt x="73" y="144"/>
                    <a:pt x="73" y="144"/>
                  </a:cubicBezTo>
                  <a:cubicBezTo>
                    <a:pt x="72" y="145"/>
                    <a:pt x="72" y="145"/>
                    <a:pt x="72" y="145"/>
                  </a:cubicBezTo>
                  <a:cubicBezTo>
                    <a:pt x="71" y="145"/>
                    <a:pt x="71" y="145"/>
                    <a:pt x="71" y="145"/>
                  </a:cubicBezTo>
                  <a:cubicBezTo>
                    <a:pt x="71" y="145"/>
                    <a:pt x="71" y="145"/>
                    <a:pt x="71" y="145"/>
                  </a:cubicBezTo>
                  <a:cubicBezTo>
                    <a:pt x="70" y="144"/>
                    <a:pt x="70" y="144"/>
                    <a:pt x="70" y="144"/>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9" name="Rectangle 163">
              <a:extLst>
                <a:ext uri="{FF2B5EF4-FFF2-40B4-BE49-F238E27FC236}">
                  <a16:creationId xmlns:a16="http://schemas.microsoft.com/office/drawing/2014/main" xmlns="" id="{C8274056-1872-41E3-B688-ADE3B8AE8D15}"/>
                </a:ext>
              </a:extLst>
            </p:cNvPr>
            <p:cNvSpPr>
              <a:spLocks noChangeArrowheads="1"/>
            </p:cNvSpPr>
            <p:nvPr/>
          </p:nvSpPr>
          <p:spPr bwMode="auto">
            <a:xfrm>
              <a:off x="2612381" y="3765152"/>
              <a:ext cx="5374" cy="5237"/>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0" name="Freeform 164">
              <a:extLst>
                <a:ext uri="{FF2B5EF4-FFF2-40B4-BE49-F238E27FC236}">
                  <a16:creationId xmlns:a16="http://schemas.microsoft.com/office/drawing/2014/main" xmlns="" id="{09C68077-4F27-4D32-9869-1C7C9BFA4F94}"/>
                </a:ext>
              </a:extLst>
            </p:cNvPr>
            <p:cNvSpPr/>
            <p:nvPr/>
          </p:nvSpPr>
          <p:spPr bwMode="auto">
            <a:xfrm>
              <a:off x="2698365" y="3789590"/>
              <a:ext cx="66282" cy="26187"/>
            </a:xfrm>
            <a:custGeom>
              <a:avLst/>
              <a:gdLst>
                <a:gd name="T0" fmla="*/ 3 w 37"/>
                <a:gd name="T1" fmla="*/ 0 h 15"/>
                <a:gd name="T2" fmla="*/ 7 w 37"/>
                <a:gd name="T3" fmla="*/ 0 h 15"/>
                <a:gd name="T4" fmla="*/ 14 w 37"/>
                <a:gd name="T5" fmla="*/ 0 h 15"/>
                <a:gd name="T6" fmla="*/ 26 w 37"/>
                <a:gd name="T7" fmla="*/ 0 h 15"/>
                <a:gd name="T8" fmla="*/ 29 w 37"/>
                <a:gd name="T9" fmla="*/ 4 h 15"/>
                <a:gd name="T10" fmla="*/ 33 w 37"/>
                <a:gd name="T11" fmla="*/ 8 h 15"/>
                <a:gd name="T12" fmla="*/ 37 w 37"/>
                <a:gd name="T13" fmla="*/ 8 h 15"/>
                <a:gd name="T14" fmla="*/ 37 w 37"/>
                <a:gd name="T15" fmla="*/ 12 h 15"/>
                <a:gd name="T16" fmla="*/ 29 w 37"/>
                <a:gd name="T17" fmla="*/ 12 h 15"/>
                <a:gd name="T18" fmla="*/ 29 w 37"/>
                <a:gd name="T19" fmla="*/ 8 h 15"/>
                <a:gd name="T20" fmla="*/ 26 w 37"/>
                <a:gd name="T21" fmla="*/ 12 h 15"/>
                <a:gd name="T22" fmla="*/ 26 w 37"/>
                <a:gd name="T23" fmla="*/ 12 h 15"/>
                <a:gd name="T24" fmla="*/ 26 w 37"/>
                <a:gd name="T25" fmla="*/ 12 h 15"/>
                <a:gd name="T26" fmla="*/ 22 w 37"/>
                <a:gd name="T27" fmla="*/ 12 h 15"/>
                <a:gd name="T28" fmla="*/ 22 w 37"/>
                <a:gd name="T29" fmla="*/ 15 h 15"/>
                <a:gd name="T30" fmla="*/ 18 w 37"/>
                <a:gd name="T31" fmla="*/ 15 h 15"/>
                <a:gd name="T32" fmla="*/ 14 w 37"/>
                <a:gd name="T33" fmla="*/ 12 h 15"/>
                <a:gd name="T34" fmla="*/ 11 w 37"/>
                <a:gd name="T35" fmla="*/ 12 h 15"/>
                <a:gd name="T36" fmla="*/ 7 w 37"/>
                <a:gd name="T37" fmla="*/ 12 h 15"/>
                <a:gd name="T38" fmla="*/ 7 w 37"/>
                <a:gd name="T39" fmla="*/ 8 h 15"/>
                <a:gd name="T40" fmla="*/ 3 w 37"/>
                <a:gd name="T41" fmla="*/ 4 h 15"/>
                <a:gd name="T42" fmla="*/ 3 w 37"/>
                <a:gd name="T43" fmla="*/ 8 h 15"/>
                <a:gd name="T44" fmla="*/ 0 w 37"/>
                <a:gd name="T45" fmla="*/ 4 h 15"/>
                <a:gd name="T46" fmla="*/ 0 w 37"/>
                <a:gd name="T47" fmla="*/ 0 h 15"/>
                <a:gd name="T48" fmla="*/ 3 w 37"/>
                <a:gd name="T49"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7" h="15">
                  <a:moveTo>
                    <a:pt x="3" y="0"/>
                  </a:moveTo>
                  <a:lnTo>
                    <a:pt x="7" y="0"/>
                  </a:lnTo>
                  <a:lnTo>
                    <a:pt x="14" y="0"/>
                  </a:lnTo>
                  <a:lnTo>
                    <a:pt x="26" y="0"/>
                  </a:lnTo>
                  <a:lnTo>
                    <a:pt x="29" y="4"/>
                  </a:lnTo>
                  <a:lnTo>
                    <a:pt x="33" y="8"/>
                  </a:lnTo>
                  <a:lnTo>
                    <a:pt x="37" y="8"/>
                  </a:lnTo>
                  <a:lnTo>
                    <a:pt x="37" y="12"/>
                  </a:lnTo>
                  <a:lnTo>
                    <a:pt x="29" y="12"/>
                  </a:lnTo>
                  <a:lnTo>
                    <a:pt x="29" y="8"/>
                  </a:lnTo>
                  <a:lnTo>
                    <a:pt x="26" y="12"/>
                  </a:lnTo>
                  <a:lnTo>
                    <a:pt x="26" y="12"/>
                  </a:lnTo>
                  <a:lnTo>
                    <a:pt x="26" y="12"/>
                  </a:lnTo>
                  <a:lnTo>
                    <a:pt x="22" y="12"/>
                  </a:lnTo>
                  <a:lnTo>
                    <a:pt x="22" y="15"/>
                  </a:lnTo>
                  <a:lnTo>
                    <a:pt x="18" y="15"/>
                  </a:lnTo>
                  <a:lnTo>
                    <a:pt x="14" y="12"/>
                  </a:lnTo>
                  <a:lnTo>
                    <a:pt x="11" y="12"/>
                  </a:lnTo>
                  <a:lnTo>
                    <a:pt x="7" y="12"/>
                  </a:lnTo>
                  <a:lnTo>
                    <a:pt x="7" y="8"/>
                  </a:lnTo>
                  <a:lnTo>
                    <a:pt x="3" y="4"/>
                  </a:lnTo>
                  <a:lnTo>
                    <a:pt x="3" y="8"/>
                  </a:lnTo>
                  <a:lnTo>
                    <a:pt x="0" y="4"/>
                  </a:lnTo>
                  <a:lnTo>
                    <a:pt x="0" y="0"/>
                  </a:lnTo>
                  <a:lnTo>
                    <a:pt x="3"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1" name="Freeform 165">
              <a:extLst>
                <a:ext uri="{FF2B5EF4-FFF2-40B4-BE49-F238E27FC236}">
                  <a16:creationId xmlns:a16="http://schemas.microsoft.com/office/drawing/2014/main" xmlns="" id="{DD3CEC02-1660-4E94-BE74-A45A226658E7}"/>
                </a:ext>
              </a:extLst>
            </p:cNvPr>
            <p:cNvSpPr>
              <a:spLocks noEditPoints="1"/>
            </p:cNvSpPr>
            <p:nvPr/>
          </p:nvSpPr>
          <p:spPr bwMode="auto">
            <a:xfrm>
              <a:off x="2811222" y="3744202"/>
              <a:ext cx="85986" cy="59354"/>
            </a:xfrm>
            <a:custGeom>
              <a:avLst/>
              <a:gdLst>
                <a:gd name="T0" fmla="*/ 11 w 13"/>
                <a:gd name="T1" fmla="*/ 8 h 9"/>
                <a:gd name="T2" fmla="*/ 12 w 13"/>
                <a:gd name="T3" fmla="*/ 7 h 9"/>
                <a:gd name="T4" fmla="*/ 12 w 13"/>
                <a:gd name="T5" fmla="*/ 5 h 9"/>
                <a:gd name="T6" fmla="*/ 13 w 13"/>
                <a:gd name="T7" fmla="*/ 5 h 9"/>
                <a:gd name="T8" fmla="*/ 12 w 13"/>
                <a:gd name="T9" fmla="*/ 3 h 9"/>
                <a:gd name="T10" fmla="*/ 13 w 13"/>
                <a:gd name="T11" fmla="*/ 2 h 9"/>
                <a:gd name="T12" fmla="*/ 12 w 13"/>
                <a:gd name="T13" fmla="*/ 2 h 9"/>
                <a:gd name="T14" fmla="*/ 10 w 13"/>
                <a:gd name="T15" fmla="*/ 1 h 9"/>
                <a:gd name="T16" fmla="*/ 8 w 13"/>
                <a:gd name="T17" fmla="*/ 1 h 9"/>
                <a:gd name="T18" fmla="*/ 6 w 13"/>
                <a:gd name="T19" fmla="*/ 1 h 9"/>
                <a:gd name="T20" fmla="*/ 6 w 13"/>
                <a:gd name="T21" fmla="*/ 2 h 9"/>
                <a:gd name="T22" fmla="*/ 8 w 13"/>
                <a:gd name="T23" fmla="*/ 3 h 9"/>
                <a:gd name="T24" fmla="*/ 8 w 13"/>
                <a:gd name="T25" fmla="*/ 5 h 9"/>
                <a:gd name="T26" fmla="*/ 10 w 13"/>
                <a:gd name="T27" fmla="*/ 6 h 9"/>
                <a:gd name="T28" fmla="*/ 10 w 13"/>
                <a:gd name="T29" fmla="*/ 7 h 9"/>
                <a:gd name="T30" fmla="*/ 8 w 13"/>
                <a:gd name="T31" fmla="*/ 7 h 9"/>
                <a:gd name="T32" fmla="*/ 6 w 13"/>
                <a:gd name="T33" fmla="*/ 7 h 9"/>
                <a:gd name="T34" fmla="*/ 4 w 13"/>
                <a:gd name="T35" fmla="*/ 7 h 9"/>
                <a:gd name="T36" fmla="*/ 4 w 13"/>
                <a:gd name="T37" fmla="*/ 6 h 9"/>
                <a:gd name="T38" fmla="*/ 2 w 13"/>
                <a:gd name="T39" fmla="*/ 6 h 9"/>
                <a:gd name="T40" fmla="*/ 0 w 13"/>
                <a:gd name="T41" fmla="*/ 7 h 9"/>
                <a:gd name="T42" fmla="*/ 2 w 13"/>
                <a:gd name="T43" fmla="*/ 8 h 9"/>
                <a:gd name="T44" fmla="*/ 3 w 13"/>
                <a:gd name="T45" fmla="*/ 9 h 9"/>
                <a:gd name="T46" fmla="*/ 4 w 13"/>
                <a:gd name="T47" fmla="*/ 8 h 9"/>
                <a:gd name="T48" fmla="*/ 7 w 13"/>
                <a:gd name="T49" fmla="*/ 8 h 9"/>
                <a:gd name="T50" fmla="*/ 10 w 13"/>
                <a:gd name="T51" fmla="*/ 8 h 9"/>
                <a:gd name="T52" fmla="*/ 11 w 13"/>
                <a:gd name="T53" fmla="*/ 9 h 9"/>
                <a:gd name="T54" fmla="*/ 8 w 13"/>
                <a:gd name="T55" fmla="*/ 0 h 9"/>
                <a:gd name="T56" fmla="*/ 8 w 13"/>
                <a:gd name="T57" fmla="*/ 1 h 9"/>
                <a:gd name="T58" fmla="*/ 6 w 13"/>
                <a:gd name="T59" fmla="*/ 5 h 9"/>
                <a:gd name="T60" fmla="*/ 8 w 13"/>
                <a:gd name="T61" fmla="*/ 5 h 9"/>
                <a:gd name="T62" fmla="*/ 7 w 13"/>
                <a:gd name="T63" fmla="*/ 6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 h="9">
                  <a:moveTo>
                    <a:pt x="11" y="9"/>
                  </a:moveTo>
                  <a:cubicBezTo>
                    <a:pt x="11" y="8"/>
                    <a:pt x="11" y="8"/>
                    <a:pt x="11" y="8"/>
                  </a:cubicBezTo>
                  <a:cubicBezTo>
                    <a:pt x="12" y="7"/>
                    <a:pt x="12" y="7"/>
                    <a:pt x="12" y="7"/>
                  </a:cubicBezTo>
                  <a:cubicBezTo>
                    <a:pt x="12" y="7"/>
                    <a:pt x="12" y="7"/>
                    <a:pt x="12" y="7"/>
                  </a:cubicBezTo>
                  <a:cubicBezTo>
                    <a:pt x="12" y="6"/>
                    <a:pt x="12" y="6"/>
                    <a:pt x="12" y="6"/>
                  </a:cubicBezTo>
                  <a:cubicBezTo>
                    <a:pt x="12" y="5"/>
                    <a:pt x="12" y="5"/>
                    <a:pt x="12" y="5"/>
                  </a:cubicBezTo>
                  <a:cubicBezTo>
                    <a:pt x="12" y="5"/>
                    <a:pt x="12" y="5"/>
                    <a:pt x="12" y="5"/>
                  </a:cubicBezTo>
                  <a:cubicBezTo>
                    <a:pt x="13" y="5"/>
                    <a:pt x="13" y="5"/>
                    <a:pt x="13" y="5"/>
                  </a:cubicBezTo>
                  <a:cubicBezTo>
                    <a:pt x="13" y="4"/>
                    <a:pt x="13" y="4"/>
                    <a:pt x="13" y="4"/>
                  </a:cubicBezTo>
                  <a:cubicBezTo>
                    <a:pt x="12" y="3"/>
                    <a:pt x="12" y="3"/>
                    <a:pt x="12" y="3"/>
                  </a:cubicBezTo>
                  <a:cubicBezTo>
                    <a:pt x="13" y="2"/>
                    <a:pt x="13" y="2"/>
                    <a:pt x="13" y="2"/>
                  </a:cubicBezTo>
                  <a:cubicBezTo>
                    <a:pt x="13" y="2"/>
                    <a:pt x="13" y="2"/>
                    <a:pt x="13" y="2"/>
                  </a:cubicBezTo>
                  <a:cubicBezTo>
                    <a:pt x="13" y="2"/>
                    <a:pt x="13" y="2"/>
                    <a:pt x="13" y="2"/>
                  </a:cubicBezTo>
                  <a:cubicBezTo>
                    <a:pt x="12" y="2"/>
                    <a:pt x="12" y="2"/>
                    <a:pt x="12" y="2"/>
                  </a:cubicBezTo>
                  <a:cubicBezTo>
                    <a:pt x="11" y="2"/>
                    <a:pt x="11" y="2"/>
                    <a:pt x="11" y="2"/>
                  </a:cubicBezTo>
                  <a:cubicBezTo>
                    <a:pt x="10" y="1"/>
                    <a:pt x="10" y="1"/>
                    <a:pt x="10" y="1"/>
                  </a:cubicBezTo>
                  <a:cubicBezTo>
                    <a:pt x="9" y="1"/>
                    <a:pt x="9" y="1"/>
                    <a:pt x="9" y="1"/>
                  </a:cubicBezTo>
                  <a:cubicBezTo>
                    <a:pt x="8" y="1"/>
                    <a:pt x="8" y="1"/>
                    <a:pt x="8" y="1"/>
                  </a:cubicBezTo>
                  <a:cubicBezTo>
                    <a:pt x="7" y="1"/>
                    <a:pt x="7" y="1"/>
                    <a:pt x="7" y="1"/>
                  </a:cubicBezTo>
                  <a:cubicBezTo>
                    <a:pt x="6" y="1"/>
                    <a:pt x="6" y="1"/>
                    <a:pt x="6" y="1"/>
                  </a:cubicBezTo>
                  <a:cubicBezTo>
                    <a:pt x="5" y="1"/>
                    <a:pt x="5" y="1"/>
                    <a:pt x="5" y="1"/>
                  </a:cubicBezTo>
                  <a:cubicBezTo>
                    <a:pt x="5" y="1"/>
                    <a:pt x="6" y="2"/>
                    <a:pt x="6" y="2"/>
                  </a:cubicBezTo>
                  <a:cubicBezTo>
                    <a:pt x="9" y="3"/>
                    <a:pt x="9" y="3"/>
                    <a:pt x="9" y="3"/>
                  </a:cubicBezTo>
                  <a:cubicBezTo>
                    <a:pt x="8" y="3"/>
                    <a:pt x="8" y="3"/>
                    <a:pt x="8" y="3"/>
                  </a:cubicBezTo>
                  <a:cubicBezTo>
                    <a:pt x="9" y="4"/>
                    <a:pt x="9" y="4"/>
                    <a:pt x="9" y="4"/>
                  </a:cubicBezTo>
                  <a:cubicBezTo>
                    <a:pt x="8" y="5"/>
                    <a:pt x="8" y="5"/>
                    <a:pt x="8" y="5"/>
                  </a:cubicBezTo>
                  <a:cubicBezTo>
                    <a:pt x="9" y="5"/>
                    <a:pt x="9" y="5"/>
                    <a:pt x="9" y="5"/>
                  </a:cubicBezTo>
                  <a:cubicBezTo>
                    <a:pt x="10" y="6"/>
                    <a:pt x="10" y="6"/>
                    <a:pt x="10" y="6"/>
                  </a:cubicBezTo>
                  <a:cubicBezTo>
                    <a:pt x="11" y="6"/>
                    <a:pt x="11" y="6"/>
                    <a:pt x="11" y="6"/>
                  </a:cubicBezTo>
                  <a:cubicBezTo>
                    <a:pt x="10" y="7"/>
                    <a:pt x="10" y="7"/>
                    <a:pt x="10" y="7"/>
                  </a:cubicBezTo>
                  <a:cubicBezTo>
                    <a:pt x="8" y="7"/>
                    <a:pt x="8" y="7"/>
                    <a:pt x="8" y="7"/>
                  </a:cubicBezTo>
                  <a:cubicBezTo>
                    <a:pt x="8" y="7"/>
                    <a:pt x="8" y="7"/>
                    <a:pt x="8" y="7"/>
                  </a:cubicBezTo>
                  <a:cubicBezTo>
                    <a:pt x="7" y="7"/>
                    <a:pt x="7" y="7"/>
                    <a:pt x="7" y="7"/>
                  </a:cubicBezTo>
                  <a:cubicBezTo>
                    <a:pt x="6" y="7"/>
                    <a:pt x="6" y="7"/>
                    <a:pt x="6" y="7"/>
                  </a:cubicBezTo>
                  <a:cubicBezTo>
                    <a:pt x="5" y="7"/>
                    <a:pt x="5" y="7"/>
                    <a:pt x="5" y="7"/>
                  </a:cubicBezTo>
                  <a:cubicBezTo>
                    <a:pt x="4" y="7"/>
                    <a:pt x="4" y="7"/>
                    <a:pt x="4" y="7"/>
                  </a:cubicBezTo>
                  <a:cubicBezTo>
                    <a:pt x="4" y="7"/>
                    <a:pt x="4" y="7"/>
                    <a:pt x="4" y="7"/>
                  </a:cubicBezTo>
                  <a:cubicBezTo>
                    <a:pt x="4" y="6"/>
                    <a:pt x="4" y="6"/>
                    <a:pt x="4" y="6"/>
                  </a:cubicBezTo>
                  <a:cubicBezTo>
                    <a:pt x="2" y="7"/>
                    <a:pt x="2" y="7"/>
                    <a:pt x="2" y="7"/>
                  </a:cubicBezTo>
                  <a:cubicBezTo>
                    <a:pt x="2" y="6"/>
                    <a:pt x="2" y="6"/>
                    <a:pt x="2" y="6"/>
                  </a:cubicBezTo>
                  <a:cubicBezTo>
                    <a:pt x="1" y="7"/>
                    <a:pt x="1" y="7"/>
                    <a:pt x="1" y="7"/>
                  </a:cubicBezTo>
                  <a:cubicBezTo>
                    <a:pt x="0" y="7"/>
                    <a:pt x="0" y="7"/>
                    <a:pt x="0" y="7"/>
                  </a:cubicBezTo>
                  <a:cubicBezTo>
                    <a:pt x="1" y="8"/>
                    <a:pt x="1" y="8"/>
                    <a:pt x="1" y="8"/>
                  </a:cubicBezTo>
                  <a:cubicBezTo>
                    <a:pt x="2" y="8"/>
                    <a:pt x="2" y="8"/>
                    <a:pt x="2" y="8"/>
                  </a:cubicBezTo>
                  <a:cubicBezTo>
                    <a:pt x="3" y="9"/>
                    <a:pt x="3" y="9"/>
                    <a:pt x="3" y="9"/>
                  </a:cubicBezTo>
                  <a:cubicBezTo>
                    <a:pt x="3" y="9"/>
                    <a:pt x="3" y="9"/>
                    <a:pt x="3" y="9"/>
                  </a:cubicBezTo>
                  <a:cubicBezTo>
                    <a:pt x="4" y="8"/>
                    <a:pt x="4" y="8"/>
                    <a:pt x="4" y="8"/>
                  </a:cubicBezTo>
                  <a:cubicBezTo>
                    <a:pt x="4" y="8"/>
                    <a:pt x="4" y="8"/>
                    <a:pt x="4" y="8"/>
                  </a:cubicBezTo>
                  <a:cubicBezTo>
                    <a:pt x="6" y="8"/>
                    <a:pt x="6" y="8"/>
                    <a:pt x="6" y="8"/>
                  </a:cubicBezTo>
                  <a:cubicBezTo>
                    <a:pt x="7" y="8"/>
                    <a:pt x="7" y="8"/>
                    <a:pt x="7" y="8"/>
                  </a:cubicBezTo>
                  <a:cubicBezTo>
                    <a:pt x="9" y="9"/>
                    <a:pt x="9" y="9"/>
                    <a:pt x="9" y="9"/>
                  </a:cubicBezTo>
                  <a:cubicBezTo>
                    <a:pt x="10" y="8"/>
                    <a:pt x="10" y="8"/>
                    <a:pt x="10" y="8"/>
                  </a:cubicBezTo>
                  <a:cubicBezTo>
                    <a:pt x="10" y="9"/>
                    <a:pt x="10" y="9"/>
                    <a:pt x="10" y="9"/>
                  </a:cubicBezTo>
                  <a:cubicBezTo>
                    <a:pt x="11" y="9"/>
                    <a:pt x="11" y="9"/>
                    <a:pt x="11" y="9"/>
                  </a:cubicBezTo>
                  <a:close/>
                  <a:moveTo>
                    <a:pt x="8" y="0"/>
                  </a:moveTo>
                  <a:cubicBezTo>
                    <a:pt x="8" y="0"/>
                    <a:pt x="8" y="0"/>
                    <a:pt x="8" y="0"/>
                  </a:cubicBezTo>
                  <a:cubicBezTo>
                    <a:pt x="10" y="1"/>
                    <a:pt x="10" y="1"/>
                    <a:pt x="10" y="1"/>
                  </a:cubicBezTo>
                  <a:cubicBezTo>
                    <a:pt x="8" y="1"/>
                    <a:pt x="8" y="1"/>
                    <a:pt x="8" y="1"/>
                  </a:cubicBezTo>
                  <a:cubicBezTo>
                    <a:pt x="8" y="0"/>
                    <a:pt x="8" y="0"/>
                    <a:pt x="8" y="0"/>
                  </a:cubicBezTo>
                  <a:close/>
                  <a:moveTo>
                    <a:pt x="6" y="5"/>
                  </a:moveTo>
                  <a:cubicBezTo>
                    <a:pt x="7" y="5"/>
                    <a:pt x="7" y="5"/>
                    <a:pt x="7" y="5"/>
                  </a:cubicBezTo>
                  <a:cubicBezTo>
                    <a:pt x="8" y="5"/>
                    <a:pt x="8" y="5"/>
                    <a:pt x="8" y="5"/>
                  </a:cubicBezTo>
                  <a:cubicBezTo>
                    <a:pt x="8" y="6"/>
                    <a:pt x="8" y="6"/>
                    <a:pt x="8" y="6"/>
                  </a:cubicBezTo>
                  <a:cubicBezTo>
                    <a:pt x="7" y="6"/>
                    <a:pt x="7" y="6"/>
                    <a:pt x="7" y="6"/>
                  </a:cubicBezTo>
                  <a:lnTo>
                    <a:pt x="6" y="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2" name="Freeform 166">
              <a:extLst>
                <a:ext uri="{FF2B5EF4-FFF2-40B4-BE49-F238E27FC236}">
                  <a16:creationId xmlns:a16="http://schemas.microsoft.com/office/drawing/2014/main" xmlns="" id="{A988F237-0BA4-42DB-8C77-BFCCBE4BA647}"/>
                </a:ext>
              </a:extLst>
            </p:cNvPr>
            <p:cNvSpPr>
              <a:spLocks noEditPoints="1"/>
            </p:cNvSpPr>
            <p:nvPr/>
          </p:nvSpPr>
          <p:spPr bwMode="auto">
            <a:xfrm>
              <a:off x="2512064" y="3655169"/>
              <a:ext cx="311701" cy="102999"/>
            </a:xfrm>
            <a:custGeom>
              <a:avLst/>
              <a:gdLst>
                <a:gd name="T0" fmla="*/ 37 w 174"/>
                <a:gd name="T1" fmla="*/ 22 h 59"/>
                <a:gd name="T2" fmla="*/ 33 w 174"/>
                <a:gd name="T3" fmla="*/ 29 h 59"/>
                <a:gd name="T4" fmla="*/ 33 w 174"/>
                <a:gd name="T5" fmla="*/ 29 h 59"/>
                <a:gd name="T6" fmla="*/ 33 w 174"/>
                <a:gd name="T7" fmla="*/ 26 h 59"/>
                <a:gd name="T8" fmla="*/ 11 w 174"/>
                <a:gd name="T9" fmla="*/ 18 h 59"/>
                <a:gd name="T10" fmla="*/ 7 w 174"/>
                <a:gd name="T11" fmla="*/ 18 h 59"/>
                <a:gd name="T12" fmla="*/ 0 w 174"/>
                <a:gd name="T13" fmla="*/ 22 h 59"/>
                <a:gd name="T14" fmla="*/ 7 w 174"/>
                <a:gd name="T15" fmla="*/ 22 h 59"/>
                <a:gd name="T16" fmla="*/ 15 w 174"/>
                <a:gd name="T17" fmla="*/ 22 h 59"/>
                <a:gd name="T18" fmla="*/ 22 w 174"/>
                <a:gd name="T19" fmla="*/ 18 h 59"/>
                <a:gd name="T20" fmla="*/ 33 w 174"/>
                <a:gd name="T21" fmla="*/ 11 h 59"/>
                <a:gd name="T22" fmla="*/ 44 w 174"/>
                <a:gd name="T23" fmla="*/ 11 h 59"/>
                <a:gd name="T24" fmla="*/ 56 w 174"/>
                <a:gd name="T25" fmla="*/ 14 h 59"/>
                <a:gd name="T26" fmla="*/ 48 w 174"/>
                <a:gd name="T27" fmla="*/ 14 h 59"/>
                <a:gd name="T28" fmla="*/ 63 w 174"/>
                <a:gd name="T29" fmla="*/ 18 h 59"/>
                <a:gd name="T30" fmla="*/ 70 w 174"/>
                <a:gd name="T31" fmla="*/ 22 h 59"/>
                <a:gd name="T32" fmla="*/ 78 w 174"/>
                <a:gd name="T33" fmla="*/ 22 h 59"/>
                <a:gd name="T34" fmla="*/ 89 w 174"/>
                <a:gd name="T35" fmla="*/ 26 h 59"/>
                <a:gd name="T36" fmla="*/ 96 w 174"/>
                <a:gd name="T37" fmla="*/ 26 h 59"/>
                <a:gd name="T38" fmla="*/ 104 w 174"/>
                <a:gd name="T39" fmla="*/ 26 h 59"/>
                <a:gd name="T40" fmla="*/ 115 w 174"/>
                <a:gd name="T41" fmla="*/ 40 h 59"/>
                <a:gd name="T42" fmla="*/ 126 w 174"/>
                <a:gd name="T43" fmla="*/ 44 h 59"/>
                <a:gd name="T44" fmla="*/ 130 w 174"/>
                <a:gd name="T45" fmla="*/ 48 h 59"/>
                <a:gd name="T46" fmla="*/ 118 w 174"/>
                <a:gd name="T47" fmla="*/ 55 h 59"/>
                <a:gd name="T48" fmla="*/ 130 w 174"/>
                <a:gd name="T49" fmla="*/ 55 h 59"/>
                <a:gd name="T50" fmla="*/ 148 w 174"/>
                <a:gd name="T51" fmla="*/ 59 h 59"/>
                <a:gd name="T52" fmla="*/ 159 w 174"/>
                <a:gd name="T53" fmla="*/ 55 h 59"/>
                <a:gd name="T54" fmla="*/ 174 w 174"/>
                <a:gd name="T55" fmla="*/ 51 h 59"/>
                <a:gd name="T56" fmla="*/ 170 w 174"/>
                <a:gd name="T57" fmla="*/ 48 h 59"/>
                <a:gd name="T58" fmla="*/ 152 w 174"/>
                <a:gd name="T59" fmla="*/ 40 h 59"/>
                <a:gd name="T60" fmla="*/ 152 w 174"/>
                <a:gd name="T61" fmla="*/ 37 h 59"/>
                <a:gd name="T62" fmla="*/ 144 w 174"/>
                <a:gd name="T63" fmla="*/ 37 h 59"/>
                <a:gd name="T64" fmla="*/ 137 w 174"/>
                <a:gd name="T65" fmla="*/ 29 h 59"/>
                <a:gd name="T66" fmla="*/ 126 w 174"/>
                <a:gd name="T67" fmla="*/ 29 h 59"/>
                <a:gd name="T68" fmla="*/ 126 w 174"/>
                <a:gd name="T69" fmla="*/ 29 h 59"/>
                <a:gd name="T70" fmla="*/ 111 w 174"/>
                <a:gd name="T71" fmla="*/ 22 h 59"/>
                <a:gd name="T72" fmla="*/ 96 w 174"/>
                <a:gd name="T73" fmla="*/ 14 h 59"/>
                <a:gd name="T74" fmla="*/ 89 w 174"/>
                <a:gd name="T75" fmla="*/ 7 h 59"/>
                <a:gd name="T76" fmla="*/ 70 w 174"/>
                <a:gd name="T77" fmla="*/ 3 h 59"/>
                <a:gd name="T78" fmla="*/ 59 w 174"/>
                <a:gd name="T79" fmla="*/ 3 h 59"/>
                <a:gd name="T80" fmla="*/ 41 w 174"/>
                <a:gd name="T81" fmla="*/ 3 h 59"/>
                <a:gd name="T82" fmla="*/ 22 w 174"/>
                <a:gd name="T83" fmla="*/ 7 h 59"/>
                <a:gd name="T84" fmla="*/ 11 w 174"/>
                <a:gd name="T85" fmla="*/ 14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4" h="59">
                  <a:moveTo>
                    <a:pt x="33" y="26"/>
                  </a:moveTo>
                  <a:lnTo>
                    <a:pt x="33" y="22"/>
                  </a:lnTo>
                  <a:lnTo>
                    <a:pt x="37" y="22"/>
                  </a:lnTo>
                  <a:lnTo>
                    <a:pt x="41" y="26"/>
                  </a:lnTo>
                  <a:lnTo>
                    <a:pt x="41" y="29"/>
                  </a:lnTo>
                  <a:lnTo>
                    <a:pt x="33" y="29"/>
                  </a:lnTo>
                  <a:lnTo>
                    <a:pt x="30" y="29"/>
                  </a:lnTo>
                  <a:lnTo>
                    <a:pt x="30" y="26"/>
                  </a:lnTo>
                  <a:lnTo>
                    <a:pt x="33" y="29"/>
                  </a:lnTo>
                  <a:lnTo>
                    <a:pt x="33" y="29"/>
                  </a:lnTo>
                  <a:lnTo>
                    <a:pt x="37" y="26"/>
                  </a:lnTo>
                  <a:lnTo>
                    <a:pt x="33" y="26"/>
                  </a:lnTo>
                  <a:lnTo>
                    <a:pt x="33" y="26"/>
                  </a:lnTo>
                  <a:lnTo>
                    <a:pt x="33" y="26"/>
                  </a:lnTo>
                  <a:close/>
                  <a:moveTo>
                    <a:pt x="11" y="18"/>
                  </a:moveTo>
                  <a:lnTo>
                    <a:pt x="11" y="18"/>
                  </a:lnTo>
                  <a:lnTo>
                    <a:pt x="11" y="22"/>
                  </a:lnTo>
                  <a:lnTo>
                    <a:pt x="7" y="18"/>
                  </a:lnTo>
                  <a:lnTo>
                    <a:pt x="4" y="22"/>
                  </a:lnTo>
                  <a:lnTo>
                    <a:pt x="0" y="22"/>
                  </a:lnTo>
                  <a:lnTo>
                    <a:pt x="0" y="22"/>
                  </a:lnTo>
                  <a:lnTo>
                    <a:pt x="4" y="26"/>
                  </a:lnTo>
                  <a:lnTo>
                    <a:pt x="7" y="22"/>
                  </a:lnTo>
                  <a:lnTo>
                    <a:pt x="7" y="22"/>
                  </a:lnTo>
                  <a:lnTo>
                    <a:pt x="7" y="26"/>
                  </a:lnTo>
                  <a:lnTo>
                    <a:pt x="11" y="22"/>
                  </a:lnTo>
                  <a:lnTo>
                    <a:pt x="15" y="22"/>
                  </a:lnTo>
                  <a:lnTo>
                    <a:pt x="19" y="18"/>
                  </a:lnTo>
                  <a:lnTo>
                    <a:pt x="22" y="18"/>
                  </a:lnTo>
                  <a:lnTo>
                    <a:pt x="22" y="18"/>
                  </a:lnTo>
                  <a:lnTo>
                    <a:pt x="26" y="18"/>
                  </a:lnTo>
                  <a:lnTo>
                    <a:pt x="30" y="18"/>
                  </a:lnTo>
                  <a:lnTo>
                    <a:pt x="33" y="11"/>
                  </a:lnTo>
                  <a:lnTo>
                    <a:pt x="37" y="11"/>
                  </a:lnTo>
                  <a:lnTo>
                    <a:pt x="37" y="11"/>
                  </a:lnTo>
                  <a:lnTo>
                    <a:pt x="44" y="11"/>
                  </a:lnTo>
                  <a:lnTo>
                    <a:pt x="48" y="11"/>
                  </a:lnTo>
                  <a:lnTo>
                    <a:pt x="52" y="11"/>
                  </a:lnTo>
                  <a:lnTo>
                    <a:pt x="56" y="14"/>
                  </a:lnTo>
                  <a:lnTo>
                    <a:pt x="52" y="14"/>
                  </a:lnTo>
                  <a:lnTo>
                    <a:pt x="48" y="14"/>
                  </a:lnTo>
                  <a:lnTo>
                    <a:pt x="48" y="14"/>
                  </a:lnTo>
                  <a:lnTo>
                    <a:pt x="48" y="18"/>
                  </a:lnTo>
                  <a:lnTo>
                    <a:pt x="59" y="18"/>
                  </a:lnTo>
                  <a:lnTo>
                    <a:pt x="63" y="18"/>
                  </a:lnTo>
                  <a:lnTo>
                    <a:pt x="63" y="18"/>
                  </a:lnTo>
                  <a:lnTo>
                    <a:pt x="67" y="18"/>
                  </a:lnTo>
                  <a:lnTo>
                    <a:pt x="70" y="22"/>
                  </a:lnTo>
                  <a:lnTo>
                    <a:pt x="74" y="22"/>
                  </a:lnTo>
                  <a:lnTo>
                    <a:pt x="74" y="18"/>
                  </a:lnTo>
                  <a:lnTo>
                    <a:pt x="78" y="22"/>
                  </a:lnTo>
                  <a:lnTo>
                    <a:pt x="78" y="22"/>
                  </a:lnTo>
                  <a:lnTo>
                    <a:pt x="81" y="26"/>
                  </a:lnTo>
                  <a:lnTo>
                    <a:pt x="89" y="26"/>
                  </a:lnTo>
                  <a:lnTo>
                    <a:pt x="89" y="26"/>
                  </a:lnTo>
                  <a:lnTo>
                    <a:pt x="93" y="26"/>
                  </a:lnTo>
                  <a:lnTo>
                    <a:pt x="96" y="26"/>
                  </a:lnTo>
                  <a:lnTo>
                    <a:pt x="96" y="29"/>
                  </a:lnTo>
                  <a:lnTo>
                    <a:pt x="104" y="26"/>
                  </a:lnTo>
                  <a:lnTo>
                    <a:pt x="104" y="26"/>
                  </a:lnTo>
                  <a:lnTo>
                    <a:pt x="107" y="37"/>
                  </a:lnTo>
                  <a:lnTo>
                    <a:pt x="111" y="40"/>
                  </a:lnTo>
                  <a:lnTo>
                    <a:pt x="115" y="40"/>
                  </a:lnTo>
                  <a:lnTo>
                    <a:pt x="115" y="40"/>
                  </a:lnTo>
                  <a:lnTo>
                    <a:pt x="118" y="44"/>
                  </a:lnTo>
                  <a:lnTo>
                    <a:pt x="126" y="44"/>
                  </a:lnTo>
                  <a:lnTo>
                    <a:pt x="126" y="44"/>
                  </a:lnTo>
                  <a:lnTo>
                    <a:pt x="130" y="44"/>
                  </a:lnTo>
                  <a:lnTo>
                    <a:pt x="130" y="48"/>
                  </a:lnTo>
                  <a:lnTo>
                    <a:pt x="126" y="48"/>
                  </a:lnTo>
                  <a:lnTo>
                    <a:pt x="118" y="55"/>
                  </a:lnTo>
                  <a:lnTo>
                    <a:pt x="118" y="55"/>
                  </a:lnTo>
                  <a:lnTo>
                    <a:pt x="126" y="55"/>
                  </a:lnTo>
                  <a:lnTo>
                    <a:pt x="130" y="55"/>
                  </a:lnTo>
                  <a:lnTo>
                    <a:pt x="130" y="55"/>
                  </a:lnTo>
                  <a:lnTo>
                    <a:pt x="141" y="55"/>
                  </a:lnTo>
                  <a:lnTo>
                    <a:pt x="144" y="55"/>
                  </a:lnTo>
                  <a:lnTo>
                    <a:pt x="148" y="59"/>
                  </a:lnTo>
                  <a:lnTo>
                    <a:pt x="159" y="55"/>
                  </a:lnTo>
                  <a:lnTo>
                    <a:pt x="159" y="55"/>
                  </a:lnTo>
                  <a:lnTo>
                    <a:pt x="159" y="55"/>
                  </a:lnTo>
                  <a:lnTo>
                    <a:pt x="163" y="51"/>
                  </a:lnTo>
                  <a:lnTo>
                    <a:pt x="170" y="51"/>
                  </a:lnTo>
                  <a:lnTo>
                    <a:pt x="174" y="51"/>
                  </a:lnTo>
                  <a:lnTo>
                    <a:pt x="174" y="48"/>
                  </a:lnTo>
                  <a:lnTo>
                    <a:pt x="174" y="48"/>
                  </a:lnTo>
                  <a:lnTo>
                    <a:pt x="170" y="48"/>
                  </a:lnTo>
                  <a:lnTo>
                    <a:pt x="167" y="44"/>
                  </a:lnTo>
                  <a:lnTo>
                    <a:pt x="159" y="40"/>
                  </a:lnTo>
                  <a:lnTo>
                    <a:pt x="152" y="40"/>
                  </a:lnTo>
                  <a:lnTo>
                    <a:pt x="152" y="40"/>
                  </a:lnTo>
                  <a:lnTo>
                    <a:pt x="152" y="40"/>
                  </a:lnTo>
                  <a:lnTo>
                    <a:pt x="152" y="37"/>
                  </a:lnTo>
                  <a:lnTo>
                    <a:pt x="152" y="33"/>
                  </a:lnTo>
                  <a:lnTo>
                    <a:pt x="148" y="37"/>
                  </a:lnTo>
                  <a:lnTo>
                    <a:pt x="144" y="37"/>
                  </a:lnTo>
                  <a:lnTo>
                    <a:pt x="141" y="29"/>
                  </a:lnTo>
                  <a:lnTo>
                    <a:pt x="137" y="33"/>
                  </a:lnTo>
                  <a:lnTo>
                    <a:pt x="137" y="29"/>
                  </a:lnTo>
                  <a:lnTo>
                    <a:pt x="130" y="26"/>
                  </a:lnTo>
                  <a:lnTo>
                    <a:pt x="130" y="29"/>
                  </a:lnTo>
                  <a:lnTo>
                    <a:pt x="126" y="29"/>
                  </a:lnTo>
                  <a:lnTo>
                    <a:pt x="126" y="26"/>
                  </a:lnTo>
                  <a:lnTo>
                    <a:pt x="126" y="26"/>
                  </a:lnTo>
                  <a:lnTo>
                    <a:pt x="126" y="29"/>
                  </a:lnTo>
                  <a:lnTo>
                    <a:pt x="122" y="26"/>
                  </a:lnTo>
                  <a:lnTo>
                    <a:pt x="115" y="26"/>
                  </a:lnTo>
                  <a:lnTo>
                    <a:pt x="111" y="22"/>
                  </a:lnTo>
                  <a:lnTo>
                    <a:pt x="107" y="18"/>
                  </a:lnTo>
                  <a:lnTo>
                    <a:pt x="104" y="14"/>
                  </a:lnTo>
                  <a:lnTo>
                    <a:pt x="96" y="14"/>
                  </a:lnTo>
                  <a:lnTo>
                    <a:pt x="93" y="14"/>
                  </a:lnTo>
                  <a:lnTo>
                    <a:pt x="93" y="11"/>
                  </a:lnTo>
                  <a:lnTo>
                    <a:pt x="89" y="7"/>
                  </a:lnTo>
                  <a:lnTo>
                    <a:pt x="85" y="7"/>
                  </a:lnTo>
                  <a:lnTo>
                    <a:pt x="81" y="7"/>
                  </a:lnTo>
                  <a:lnTo>
                    <a:pt x="70" y="3"/>
                  </a:lnTo>
                  <a:lnTo>
                    <a:pt x="67" y="7"/>
                  </a:lnTo>
                  <a:lnTo>
                    <a:pt x="63" y="3"/>
                  </a:lnTo>
                  <a:lnTo>
                    <a:pt x="59" y="3"/>
                  </a:lnTo>
                  <a:lnTo>
                    <a:pt x="52" y="0"/>
                  </a:lnTo>
                  <a:lnTo>
                    <a:pt x="44" y="0"/>
                  </a:lnTo>
                  <a:lnTo>
                    <a:pt x="41" y="3"/>
                  </a:lnTo>
                  <a:lnTo>
                    <a:pt x="33" y="3"/>
                  </a:lnTo>
                  <a:lnTo>
                    <a:pt x="26" y="7"/>
                  </a:lnTo>
                  <a:lnTo>
                    <a:pt x="22" y="7"/>
                  </a:lnTo>
                  <a:lnTo>
                    <a:pt x="15" y="11"/>
                  </a:lnTo>
                  <a:lnTo>
                    <a:pt x="15" y="11"/>
                  </a:lnTo>
                  <a:lnTo>
                    <a:pt x="11" y="14"/>
                  </a:lnTo>
                  <a:lnTo>
                    <a:pt x="11"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3" name="Freeform 167">
              <a:extLst>
                <a:ext uri="{FF2B5EF4-FFF2-40B4-BE49-F238E27FC236}">
                  <a16:creationId xmlns:a16="http://schemas.microsoft.com/office/drawing/2014/main" xmlns="" id="{8ECE114F-AEB5-411C-A462-023275F43E3B}"/>
                </a:ext>
              </a:extLst>
            </p:cNvPr>
            <p:cNvSpPr>
              <a:spLocks noEditPoints="1"/>
            </p:cNvSpPr>
            <p:nvPr/>
          </p:nvSpPr>
          <p:spPr bwMode="auto">
            <a:xfrm>
              <a:off x="2703740" y="3550426"/>
              <a:ext cx="166599" cy="174572"/>
            </a:xfrm>
            <a:custGeom>
              <a:avLst/>
              <a:gdLst>
                <a:gd name="T0" fmla="*/ 89 w 93"/>
                <a:gd name="T1" fmla="*/ 89 h 100"/>
                <a:gd name="T2" fmla="*/ 78 w 93"/>
                <a:gd name="T3" fmla="*/ 100 h 100"/>
                <a:gd name="T4" fmla="*/ 89 w 93"/>
                <a:gd name="T5" fmla="*/ 93 h 100"/>
                <a:gd name="T6" fmla="*/ 82 w 93"/>
                <a:gd name="T7" fmla="*/ 93 h 100"/>
                <a:gd name="T8" fmla="*/ 78 w 93"/>
                <a:gd name="T9" fmla="*/ 100 h 100"/>
                <a:gd name="T10" fmla="*/ 93 w 93"/>
                <a:gd name="T11" fmla="*/ 78 h 100"/>
                <a:gd name="T12" fmla="*/ 86 w 93"/>
                <a:gd name="T13" fmla="*/ 78 h 100"/>
                <a:gd name="T14" fmla="*/ 78 w 93"/>
                <a:gd name="T15" fmla="*/ 67 h 100"/>
                <a:gd name="T16" fmla="*/ 71 w 93"/>
                <a:gd name="T17" fmla="*/ 74 h 100"/>
                <a:gd name="T18" fmla="*/ 71 w 93"/>
                <a:gd name="T19" fmla="*/ 78 h 100"/>
                <a:gd name="T20" fmla="*/ 78 w 93"/>
                <a:gd name="T21" fmla="*/ 67 h 100"/>
                <a:gd name="T22" fmla="*/ 71 w 93"/>
                <a:gd name="T23" fmla="*/ 67 h 100"/>
                <a:gd name="T24" fmla="*/ 67 w 93"/>
                <a:gd name="T25" fmla="*/ 67 h 100"/>
                <a:gd name="T26" fmla="*/ 56 w 93"/>
                <a:gd name="T27" fmla="*/ 52 h 100"/>
                <a:gd name="T28" fmla="*/ 60 w 93"/>
                <a:gd name="T29" fmla="*/ 67 h 100"/>
                <a:gd name="T30" fmla="*/ 56 w 93"/>
                <a:gd name="T31" fmla="*/ 60 h 100"/>
                <a:gd name="T32" fmla="*/ 56 w 93"/>
                <a:gd name="T33" fmla="*/ 52 h 100"/>
                <a:gd name="T34" fmla="*/ 41 w 93"/>
                <a:gd name="T35" fmla="*/ 56 h 100"/>
                <a:gd name="T36" fmla="*/ 41 w 93"/>
                <a:gd name="T37" fmla="*/ 52 h 100"/>
                <a:gd name="T38" fmla="*/ 67 w 93"/>
                <a:gd name="T39" fmla="*/ 52 h 100"/>
                <a:gd name="T40" fmla="*/ 67 w 93"/>
                <a:gd name="T41" fmla="*/ 45 h 100"/>
                <a:gd name="T42" fmla="*/ 52 w 93"/>
                <a:gd name="T43" fmla="*/ 41 h 100"/>
                <a:gd name="T44" fmla="*/ 52 w 93"/>
                <a:gd name="T45" fmla="*/ 48 h 100"/>
                <a:gd name="T46" fmla="*/ 56 w 93"/>
                <a:gd name="T47" fmla="*/ 45 h 100"/>
                <a:gd name="T48" fmla="*/ 52 w 93"/>
                <a:gd name="T49" fmla="*/ 37 h 100"/>
                <a:gd name="T50" fmla="*/ 45 w 93"/>
                <a:gd name="T51" fmla="*/ 30 h 100"/>
                <a:gd name="T52" fmla="*/ 41 w 93"/>
                <a:gd name="T53" fmla="*/ 34 h 100"/>
                <a:gd name="T54" fmla="*/ 41 w 93"/>
                <a:gd name="T55" fmla="*/ 30 h 100"/>
                <a:gd name="T56" fmla="*/ 37 w 93"/>
                <a:gd name="T57" fmla="*/ 26 h 100"/>
                <a:gd name="T58" fmla="*/ 30 w 93"/>
                <a:gd name="T59" fmla="*/ 4 h 100"/>
                <a:gd name="T60" fmla="*/ 34 w 93"/>
                <a:gd name="T61" fmla="*/ 11 h 100"/>
                <a:gd name="T62" fmla="*/ 26 w 93"/>
                <a:gd name="T63" fmla="*/ 19 h 100"/>
                <a:gd name="T64" fmla="*/ 30 w 93"/>
                <a:gd name="T65" fmla="*/ 8 h 100"/>
                <a:gd name="T66" fmla="*/ 19 w 93"/>
                <a:gd name="T67" fmla="*/ 0 h 100"/>
                <a:gd name="T68" fmla="*/ 4 w 93"/>
                <a:gd name="T69" fmla="*/ 4 h 100"/>
                <a:gd name="T70" fmla="*/ 15 w 93"/>
                <a:gd name="T71" fmla="*/ 0 h 100"/>
                <a:gd name="T72" fmla="*/ 15 w 93"/>
                <a:gd name="T73" fmla="*/ 4 h 100"/>
                <a:gd name="T74" fmla="*/ 0 w 93"/>
                <a:gd name="T75" fmla="*/ 4 h 100"/>
                <a:gd name="T76" fmla="*/ 26 w 93"/>
                <a:gd name="T77" fmla="*/ 30 h 100"/>
                <a:gd name="T78" fmla="*/ 23 w 93"/>
                <a:gd name="T79" fmla="*/ 34 h 100"/>
                <a:gd name="T80" fmla="*/ 15 w 93"/>
                <a:gd name="T81" fmla="*/ 45 h 100"/>
                <a:gd name="T82" fmla="*/ 15 w 93"/>
                <a:gd name="T83" fmla="*/ 45 h 100"/>
                <a:gd name="T84" fmla="*/ 15 w 93"/>
                <a:gd name="T85" fmla="*/ 45 h 100"/>
                <a:gd name="T86" fmla="*/ 11 w 93"/>
                <a:gd name="T87" fmla="*/ 45 h 100"/>
                <a:gd name="T88" fmla="*/ 15 w 93"/>
                <a:gd name="T89" fmla="*/ 34 h 100"/>
                <a:gd name="T90" fmla="*/ 11 w 93"/>
                <a:gd name="T91" fmla="*/ 34 h 100"/>
                <a:gd name="T92" fmla="*/ 11 w 93"/>
                <a:gd name="T93" fmla="*/ 37 h 100"/>
                <a:gd name="T94" fmla="*/ 19 w 93"/>
                <a:gd name="T95" fmla="*/ 45 h 100"/>
                <a:gd name="T96" fmla="*/ 15 w 93"/>
                <a:gd name="T97" fmla="*/ 56 h 100"/>
                <a:gd name="T98" fmla="*/ 19 w 93"/>
                <a:gd name="T99" fmla="*/ 48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93" h="100">
                  <a:moveTo>
                    <a:pt x="89" y="89"/>
                  </a:moveTo>
                  <a:lnTo>
                    <a:pt x="89" y="89"/>
                  </a:lnTo>
                  <a:lnTo>
                    <a:pt x="89" y="89"/>
                  </a:lnTo>
                  <a:lnTo>
                    <a:pt x="89" y="89"/>
                  </a:lnTo>
                  <a:lnTo>
                    <a:pt x="89" y="89"/>
                  </a:lnTo>
                  <a:close/>
                  <a:moveTo>
                    <a:pt x="78" y="100"/>
                  </a:moveTo>
                  <a:lnTo>
                    <a:pt x="86" y="100"/>
                  </a:lnTo>
                  <a:lnTo>
                    <a:pt x="89" y="97"/>
                  </a:lnTo>
                  <a:lnTo>
                    <a:pt x="89" y="93"/>
                  </a:lnTo>
                  <a:lnTo>
                    <a:pt x="86" y="93"/>
                  </a:lnTo>
                  <a:lnTo>
                    <a:pt x="86" y="97"/>
                  </a:lnTo>
                  <a:lnTo>
                    <a:pt x="82" y="93"/>
                  </a:lnTo>
                  <a:lnTo>
                    <a:pt x="78" y="97"/>
                  </a:lnTo>
                  <a:lnTo>
                    <a:pt x="78" y="100"/>
                  </a:lnTo>
                  <a:lnTo>
                    <a:pt x="78" y="100"/>
                  </a:lnTo>
                  <a:close/>
                  <a:moveTo>
                    <a:pt x="86" y="74"/>
                  </a:moveTo>
                  <a:lnTo>
                    <a:pt x="89" y="74"/>
                  </a:lnTo>
                  <a:lnTo>
                    <a:pt x="93" y="78"/>
                  </a:lnTo>
                  <a:lnTo>
                    <a:pt x="93" y="78"/>
                  </a:lnTo>
                  <a:lnTo>
                    <a:pt x="89" y="78"/>
                  </a:lnTo>
                  <a:lnTo>
                    <a:pt x="86" y="78"/>
                  </a:lnTo>
                  <a:lnTo>
                    <a:pt x="86" y="74"/>
                  </a:lnTo>
                  <a:lnTo>
                    <a:pt x="86" y="74"/>
                  </a:lnTo>
                  <a:close/>
                  <a:moveTo>
                    <a:pt x="78" y="67"/>
                  </a:moveTo>
                  <a:lnTo>
                    <a:pt x="74" y="67"/>
                  </a:lnTo>
                  <a:lnTo>
                    <a:pt x="74" y="71"/>
                  </a:lnTo>
                  <a:lnTo>
                    <a:pt x="71" y="74"/>
                  </a:lnTo>
                  <a:lnTo>
                    <a:pt x="67" y="74"/>
                  </a:lnTo>
                  <a:lnTo>
                    <a:pt x="67" y="78"/>
                  </a:lnTo>
                  <a:lnTo>
                    <a:pt x="71" y="78"/>
                  </a:lnTo>
                  <a:lnTo>
                    <a:pt x="78" y="74"/>
                  </a:lnTo>
                  <a:lnTo>
                    <a:pt x="78" y="71"/>
                  </a:lnTo>
                  <a:lnTo>
                    <a:pt x="78" y="67"/>
                  </a:lnTo>
                  <a:lnTo>
                    <a:pt x="78" y="67"/>
                  </a:lnTo>
                  <a:close/>
                  <a:moveTo>
                    <a:pt x="67" y="67"/>
                  </a:moveTo>
                  <a:lnTo>
                    <a:pt x="71" y="67"/>
                  </a:lnTo>
                  <a:lnTo>
                    <a:pt x="71" y="71"/>
                  </a:lnTo>
                  <a:lnTo>
                    <a:pt x="71" y="71"/>
                  </a:lnTo>
                  <a:lnTo>
                    <a:pt x="67" y="67"/>
                  </a:lnTo>
                  <a:lnTo>
                    <a:pt x="67" y="67"/>
                  </a:lnTo>
                  <a:lnTo>
                    <a:pt x="67" y="67"/>
                  </a:lnTo>
                  <a:close/>
                  <a:moveTo>
                    <a:pt x="56" y="52"/>
                  </a:moveTo>
                  <a:lnTo>
                    <a:pt x="56" y="60"/>
                  </a:lnTo>
                  <a:lnTo>
                    <a:pt x="60" y="63"/>
                  </a:lnTo>
                  <a:lnTo>
                    <a:pt x="60" y="67"/>
                  </a:lnTo>
                  <a:lnTo>
                    <a:pt x="60" y="67"/>
                  </a:lnTo>
                  <a:lnTo>
                    <a:pt x="56" y="63"/>
                  </a:lnTo>
                  <a:lnTo>
                    <a:pt x="56" y="60"/>
                  </a:lnTo>
                  <a:lnTo>
                    <a:pt x="56" y="60"/>
                  </a:lnTo>
                  <a:lnTo>
                    <a:pt x="56" y="56"/>
                  </a:lnTo>
                  <a:lnTo>
                    <a:pt x="56" y="52"/>
                  </a:lnTo>
                  <a:lnTo>
                    <a:pt x="56" y="52"/>
                  </a:lnTo>
                  <a:close/>
                  <a:moveTo>
                    <a:pt x="41" y="52"/>
                  </a:moveTo>
                  <a:lnTo>
                    <a:pt x="41" y="56"/>
                  </a:lnTo>
                  <a:lnTo>
                    <a:pt x="45" y="56"/>
                  </a:lnTo>
                  <a:lnTo>
                    <a:pt x="41" y="52"/>
                  </a:lnTo>
                  <a:lnTo>
                    <a:pt x="41" y="52"/>
                  </a:lnTo>
                  <a:close/>
                  <a:moveTo>
                    <a:pt x="67" y="45"/>
                  </a:moveTo>
                  <a:lnTo>
                    <a:pt x="67" y="48"/>
                  </a:lnTo>
                  <a:lnTo>
                    <a:pt x="67" y="52"/>
                  </a:lnTo>
                  <a:lnTo>
                    <a:pt x="71" y="48"/>
                  </a:lnTo>
                  <a:lnTo>
                    <a:pt x="67" y="45"/>
                  </a:lnTo>
                  <a:lnTo>
                    <a:pt x="67" y="45"/>
                  </a:lnTo>
                  <a:close/>
                  <a:moveTo>
                    <a:pt x="52" y="37"/>
                  </a:moveTo>
                  <a:lnTo>
                    <a:pt x="49" y="41"/>
                  </a:lnTo>
                  <a:lnTo>
                    <a:pt x="52" y="41"/>
                  </a:lnTo>
                  <a:lnTo>
                    <a:pt x="52" y="45"/>
                  </a:lnTo>
                  <a:lnTo>
                    <a:pt x="52" y="48"/>
                  </a:lnTo>
                  <a:lnTo>
                    <a:pt x="52" y="48"/>
                  </a:lnTo>
                  <a:lnTo>
                    <a:pt x="56" y="48"/>
                  </a:lnTo>
                  <a:lnTo>
                    <a:pt x="56" y="48"/>
                  </a:lnTo>
                  <a:lnTo>
                    <a:pt x="56" y="45"/>
                  </a:lnTo>
                  <a:lnTo>
                    <a:pt x="52" y="41"/>
                  </a:lnTo>
                  <a:lnTo>
                    <a:pt x="52" y="37"/>
                  </a:lnTo>
                  <a:lnTo>
                    <a:pt x="52" y="37"/>
                  </a:lnTo>
                  <a:close/>
                  <a:moveTo>
                    <a:pt x="37" y="26"/>
                  </a:moveTo>
                  <a:lnTo>
                    <a:pt x="41" y="26"/>
                  </a:lnTo>
                  <a:lnTo>
                    <a:pt x="45" y="30"/>
                  </a:lnTo>
                  <a:lnTo>
                    <a:pt x="45" y="37"/>
                  </a:lnTo>
                  <a:lnTo>
                    <a:pt x="41" y="37"/>
                  </a:lnTo>
                  <a:lnTo>
                    <a:pt x="41" y="34"/>
                  </a:lnTo>
                  <a:lnTo>
                    <a:pt x="41" y="34"/>
                  </a:lnTo>
                  <a:lnTo>
                    <a:pt x="45" y="34"/>
                  </a:lnTo>
                  <a:lnTo>
                    <a:pt x="41" y="30"/>
                  </a:lnTo>
                  <a:lnTo>
                    <a:pt x="37" y="26"/>
                  </a:lnTo>
                  <a:lnTo>
                    <a:pt x="37" y="26"/>
                  </a:lnTo>
                  <a:lnTo>
                    <a:pt x="37" y="26"/>
                  </a:lnTo>
                  <a:close/>
                  <a:moveTo>
                    <a:pt x="19" y="0"/>
                  </a:moveTo>
                  <a:lnTo>
                    <a:pt x="26" y="0"/>
                  </a:lnTo>
                  <a:lnTo>
                    <a:pt x="30" y="4"/>
                  </a:lnTo>
                  <a:lnTo>
                    <a:pt x="30" y="4"/>
                  </a:lnTo>
                  <a:lnTo>
                    <a:pt x="34" y="8"/>
                  </a:lnTo>
                  <a:lnTo>
                    <a:pt x="34" y="11"/>
                  </a:lnTo>
                  <a:lnTo>
                    <a:pt x="30" y="11"/>
                  </a:lnTo>
                  <a:lnTo>
                    <a:pt x="30" y="15"/>
                  </a:lnTo>
                  <a:lnTo>
                    <a:pt x="26" y="19"/>
                  </a:lnTo>
                  <a:lnTo>
                    <a:pt x="30" y="11"/>
                  </a:lnTo>
                  <a:lnTo>
                    <a:pt x="26" y="11"/>
                  </a:lnTo>
                  <a:lnTo>
                    <a:pt x="30" y="8"/>
                  </a:lnTo>
                  <a:lnTo>
                    <a:pt x="26" y="4"/>
                  </a:lnTo>
                  <a:lnTo>
                    <a:pt x="26" y="0"/>
                  </a:lnTo>
                  <a:lnTo>
                    <a:pt x="19" y="0"/>
                  </a:lnTo>
                  <a:lnTo>
                    <a:pt x="19" y="0"/>
                  </a:lnTo>
                  <a:close/>
                  <a:moveTo>
                    <a:pt x="0" y="4"/>
                  </a:moveTo>
                  <a:lnTo>
                    <a:pt x="4" y="4"/>
                  </a:lnTo>
                  <a:lnTo>
                    <a:pt x="8" y="4"/>
                  </a:lnTo>
                  <a:lnTo>
                    <a:pt x="11" y="0"/>
                  </a:lnTo>
                  <a:lnTo>
                    <a:pt x="15" y="0"/>
                  </a:lnTo>
                  <a:lnTo>
                    <a:pt x="19" y="4"/>
                  </a:lnTo>
                  <a:lnTo>
                    <a:pt x="19" y="4"/>
                  </a:lnTo>
                  <a:lnTo>
                    <a:pt x="15" y="4"/>
                  </a:lnTo>
                  <a:lnTo>
                    <a:pt x="8" y="8"/>
                  </a:lnTo>
                  <a:lnTo>
                    <a:pt x="4" y="8"/>
                  </a:lnTo>
                  <a:lnTo>
                    <a:pt x="0" y="4"/>
                  </a:lnTo>
                  <a:lnTo>
                    <a:pt x="0" y="4"/>
                  </a:lnTo>
                  <a:close/>
                  <a:moveTo>
                    <a:pt x="19" y="30"/>
                  </a:moveTo>
                  <a:lnTo>
                    <a:pt x="26" y="30"/>
                  </a:lnTo>
                  <a:lnTo>
                    <a:pt x="30" y="30"/>
                  </a:lnTo>
                  <a:lnTo>
                    <a:pt x="26" y="34"/>
                  </a:lnTo>
                  <a:lnTo>
                    <a:pt x="23" y="34"/>
                  </a:lnTo>
                  <a:lnTo>
                    <a:pt x="19" y="30"/>
                  </a:lnTo>
                  <a:lnTo>
                    <a:pt x="19" y="30"/>
                  </a:lnTo>
                  <a:close/>
                  <a:moveTo>
                    <a:pt x="15" y="45"/>
                  </a:moveTo>
                  <a:lnTo>
                    <a:pt x="15" y="45"/>
                  </a:lnTo>
                  <a:lnTo>
                    <a:pt x="19" y="45"/>
                  </a:lnTo>
                  <a:lnTo>
                    <a:pt x="15" y="45"/>
                  </a:lnTo>
                  <a:lnTo>
                    <a:pt x="15" y="45"/>
                  </a:lnTo>
                  <a:close/>
                  <a:moveTo>
                    <a:pt x="11" y="45"/>
                  </a:moveTo>
                  <a:lnTo>
                    <a:pt x="15" y="45"/>
                  </a:lnTo>
                  <a:lnTo>
                    <a:pt x="15" y="48"/>
                  </a:lnTo>
                  <a:lnTo>
                    <a:pt x="11" y="45"/>
                  </a:lnTo>
                  <a:lnTo>
                    <a:pt x="11" y="45"/>
                  </a:lnTo>
                  <a:close/>
                  <a:moveTo>
                    <a:pt x="15" y="41"/>
                  </a:moveTo>
                  <a:lnTo>
                    <a:pt x="19" y="41"/>
                  </a:lnTo>
                  <a:lnTo>
                    <a:pt x="15" y="34"/>
                  </a:lnTo>
                  <a:lnTo>
                    <a:pt x="15" y="30"/>
                  </a:lnTo>
                  <a:lnTo>
                    <a:pt x="11" y="30"/>
                  </a:lnTo>
                  <a:lnTo>
                    <a:pt x="11" y="34"/>
                  </a:lnTo>
                  <a:lnTo>
                    <a:pt x="8" y="37"/>
                  </a:lnTo>
                  <a:lnTo>
                    <a:pt x="11" y="41"/>
                  </a:lnTo>
                  <a:lnTo>
                    <a:pt x="11" y="37"/>
                  </a:lnTo>
                  <a:lnTo>
                    <a:pt x="15" y="41"/>
                  </a:lnTo>
                  <a:lnTo>
                    <a:pt x="15" y="41"/>
                  </a:lnTo>
                  <a:close/>
                  <a:moveTo>
                    <a:pt x="19" y="45"/>
                  </a:moveTo>
                  <a:lnTo>
                    <a:pt x="15" y="48"/>
                  </a:lnTo>
                  <a:lnTo>
                    <a:pt x="15" y="52"/>
                  </a:lnTo>
                  <a:lnTo>
                    <a:pt x="15" y="56"/>
                  </a:lnTo>
                  <a:lnTo>
                    <a:pt x="19" y="52"/>
                  </a:lnTo>
                  <a:lnTo>
                    <a:pt x="19" y="52"/>
                  </a:lnTo>
                  <a:lnTo>
                    <a:pt x="19" y="48"/>
                  </a:lnTo>
                  <a:lnTo>
                    <a:pt x="19" y="48"/>
                  </a:lnTo>
                  <a:lnTo>
                    <a:pt x="19" y="4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4" name="Freeform 169">
              <a:extLst>
                <a:ext uri="{FF2B5EF4-FFF2-40B4-BE49-F238E27FC236}">
                  <a16:creationId xmlns:a16="http://schemas.microsoft.com/office/drawing/2014/main" xmlns="" id="{8C0BD37C-94FC-4D0D-BF35-2885F5620697}"/>
                </a:ext>
              </a:extLst>
            </p:cNvPr>
            <p:cNvSpPr/>
            <p:nvPr/>
          </p:nvSpPr>
          <p:spPr bwMode="auto">
            <a:xfrm>
              <a:off x="2551472" y="4030500"/>
              <a:ext cx="166599" cy="64593"/>
            </a:xfrm>
            <a:custGeom>
              <a:avLst/>
              <a:gdLst>
                <a:gd name="T0" fmla="*/ 82 w 93"/>
                <a:gd name="T1" fmla="*/ 33 h 37"/>
                <a:gd name="T2" fmla="*/ 74 w 93"/>
                <a:gd name="T3" fmla="*/ 26 h 37"/>
                <a:gd name="T4" fmla="*/ 78 w 93"/>
                <a:gd name="T5" fmla="*/ 18 h 37"/>
                <a:gd name="T6" fmla="*/ 82 w 93"/>
                <a:gd name="T7" fmla="*/ 18 h 37"/>
                <a:gd name="T8" fmla="*/ 78 w 93"/>
                <a:gd name="T9" fmla="*/ 15 h 37"/>
                <a:gd name="T10" fmla="*/ 78 w 93"/>
                <a:gd name="T11" fmla="*/ 18 h 37"/>
                <a:gd name="T12" fmla="*/ 74 w 93"/>
                <a:gd name="T13" fmla="*/ 15 h 37"/>
                <a:gd name="T14" fmla="*/ 67 w 93"/>
                <a:gd name="T15" fmla="*/ 11 h 37"/>
                <a:gd name="T16" fmla="*/ 63 w 93"/>
                <a:gd name="T17" fmla="*/ 7 h 37"/>
                <a:gd name="T18" fmla="*/ 56 w 93"/>
                <a:gd name="T19" fmla="*/ 11 h 37"/>
                <a:gd name="T20" fmla="*/ 56 w 93"/>
                <a:gd name="T21" fmla="*/ 15 h 37"/>
                <a:gd name="T22" fmla="*/ 52 w 93"/>
                <a:gd name="T23" fmla="*/ 18 h 37"/>
                <a:gd name="T24" fmla="*/ 41 w 93"/>
                <a:gd name="T25" fmla="*/ 22 h 37"/>
                <a:gd name="T26" fmla="*/ 45 w 93"/>
                <a:gd name="T27" fmla="*/ 26 h 37"/>
                <a:gd name="T28" fmla="*/ 48 w 93"/>
                <a:gd name="T29" fmla="*/ 29 h 37"/>
                <a:gd name="T30" fmla="*/ 48 w 93"/>
                <a:gd name="T31" fmla="*/ 33 h 37"/>
                <a:gd name="T32" fmla="*/ 41 w 93"/>
                <a:gd name="T33" fmla="*/ 33 h 37"/>
                <a:gd name="T34" fmla="*/ 34 w 93"/>
                <a:gd name="T35" fmla="*/ 37 h 37"/>
                <a:gd name="T36" fmla="*/ 34 w 93"/>
                <a:gd name="T37" fmla="*/ 33 h 37"/>
                <a:gd name="T38" fmla="*/ 34 w 93"/>
                <a:gd name="T39" fmla="*/ 29 h 37"/>
                <a:gd name="T40" fmla="*/ 30 w 93"/>
                <a:gd name="T41" fmla="*/ 26 h 37"/>
                <a:gd name="T42" fmla="*/ 30 w 93"/>
                <a:gd name="T43" fmla="*/ 29 h 37"/>
                <a:gd name="T44" fmla="*/ 26 w 93"/>
                <a:gd name="T45" fmla="*/ 29 h 37"/>
                <a:gd name="T46" fmla="*/ 22 w 93"/>
                <a:gd name="T47" fmla="*/ 26 h 37"/>
                <a:gd name="T48" fmla="*/ 15 w 93"/>
                <a:gd name="T49" fmla="*/ 22 h 37"/>
                <a:gd name="T50" fmla="*/ 15 w 93"/>
                <a:gd name="T51" fmla="*/ 18 h 37"/>
                <a:gd name="T52" fmla="*/ 11 w 93"/>
                <a:gd name="T53" fmla="*/ 18 h 37"/>
                <a:gd name="T54" fmla="*/ 4 w 93"/>
                <a:gd name="T55" fmla="*/ 18 h 37"/>
                <a:gd name="T56" fmla="*/ 4 w 93"/>
                <a:gd name="T57" fmla="*/ 18 h 37"/>
                <a:gd name="T58" fmla="*/ 4 w 93"/>
                <a:gd name="T59" fmla="*/ 15 h 37"/>
                <a:gd name="T60" fmla="*/ 4 w 93"/>
                <a:gd name="T61" fmla="*/ 11 h 37"/>
                <a:gd name="T62" fmla="*/ 0 w 93"/>
                <a:gd name="T63" fmla="*/ 7 h 37"/>
                <a:gd name="T64" fmla="*/ 4 w 93"/>
                <a:gd name="T65" fmla="*/ 3 h 37"/>
                <a:gd name="T66" fmla="*/ 8 w 93"/>
                <a:gd name="T67" fmla="*/ 0 h 37"/>
                <a:gd name="T68" fmla="*/ 11 w 93"/>
                <a:gd name="T69" fmla="*/ 3 h 37"/>
                <a:gd name="T70" fmla="*/ 15 w 93"/>
                <a:gd name="T71" fmla="*/ 7 h 37"/>
                <a:gd name="T72" fmla="*/ 15 w 93"/>
                <a:gd name="T73" fmla="*/ 7 h 37"/>
                <a:gd name="T74" fmla="*/ 15 w 93"/>
                <a:gd name="T75" fmla="*/ 7 h 37"/>
                <a:gd name="T76" fmla="*/ 19 w 93"/>
                <a:gd name="T77" fmla="*/ 11 h 37"/>
                <a:gd name="T78" fmla="*/ 19 w 93"/>
                <a:gd name="T79" fmla="*/ 7 h 37"/>
                <a:gd name="T80" fmla="*/ 22 w 93"/>
                <a:gd name="T81" fmla="*/ 7 h 37"/>
                <a:gd name="T82" fmla="*/ 34 w 93"/>
                <a:gd name="T83" fmla="*/ 11 h 37"/>
                <a:gd name="T84" fmla="*/ 37 w 93"/>
                <a:gd name="T85" fmla="*/ 7 h 37"/>
                <a:gd name="T86" fmla="*/ 56 w 93"/>
                <a:gd name="T87" fmla="*/ 3 h 37"/>
                <a:gd name="T88" fmla="*/ 59 w 93"/>
                <a:gd name="T89" fmla="*/ 0 h 37"/>
                <a:gd name="T90" fmla="*/ 63 w 93"/>
                <a:gd name="T91" fmla="*/ 3 h 37"/>
                <a:gd name="T92" fmla="*/ 74 w 93"/>
                <a:gd name="T93" fmla="*/ 3 h 37"/>
                <a:gd name="T94" fmla="*/ 85 w 93"/>
                <a:gd name="T95" fmla="*/ 7 h 37"/>
                <a:gd name="T96" fmla="*/ 89 w 93"/>
                <a:gd name="T97" fmla="*/ 11 h 37"/>
                <a:gd name="T98" fmla="*/ 93 w 93"/>
                <a:gd name="T99" fmla="*/ 15 h 37"/>
                <a:gd name="T100" fmla="*/ 93 w 93"/>
                <a:gd name="T101" fmla="*/ 18 h 37"/>
                <a:gd name="T102" fmla="*/ 89 w 93"/>
                <a:gd name="T103" fmla="*/ 26 h 37"/>
                <a:gd name="T104" fmla="*/ 85 w 93"/>
                <a:gd name="T105" fmla="*/ 29 h 37"/>
                <a:gd name="T106" fmla="*/ 82 w 93"/>
                <a:gd name="T107" fmla="*/ 37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3" h="37">
                  <a:moveTo>
                    <a:pt x="82" y="37"/>
                  </a:moveTo>
                  <a:lnTo>
                    <a:pt x="82" y="33"/>
                  </a:lnTo>
                  <a:lnTo>
                    <a:pt x="78" y="29"/>
                  </a:lnTo>
                  <a:lnTo>
                    <a:pt x="74" y="26"/>
                  </a:lnTo>
                  <a:lnTo>
                    <a:pt x="78" y="22"/>
                  </a:lnTo>
                  <a:lnTo>
                    <a:pt x="78" y="18"/>
                  </a:lnTo>
                  <a:lnTo>
                    <a:pt x="82" y="18"/>
                  </a:lnTo>
                  <a:lnTo>
                    <a:pt x="82" y="18"/>
                  </a:lnTo>
                  <a:lnTo>
                    <a:pt x="82" y="15"/>
                  </a:lnTo>
                  <a:lnTo>
                    <a:pt x="78" y="15"/>
                  </a:lnTo>
                  <a:lnTo>
                    <a:pt x="78" y="18"/>
                  </a:lnTo>
                  <a:lnTo>
                    <a:pt x="78" y="18"/>
                  </a:lnTo>
                  <a:lnTo>
                    <a:pt x="74" y="18"/>
                  </a:lnTo>
                  <a:lnTo>
                    <a:pt x="74" y="15"/>
                  </a:lnTo>
                  <a:lnTo>
                    <a:pt x="71" y="11"/>
                  </a:lnTo>
                  <a:lnTo>
                    <a:pt x="67" y="11"/>
                  </a:lnTo>
                  <a:lnTo>
                    <a:pt x="67" y="7"/>
                  </a:lnTo>
                  <a:lnTo>
                    <a:pt x="63" y="7"/>
                  </a:lnTo>
                  <a:lnTo>
                    <a:pt x="59" y="7"/>
                  </a:lnTo>
                  <a:lnTo>
                    <a:pt x="56" y="11"/>
                  </a:lnTo>
                  <a:lnTo>
                    <a:pt x="56" y="15"/>
                  </a:lnTo>
                  <a:lnTo>
                    <a:pt x="56" y="15"/>
                  </a:lnTo>
                  <a:lnTo>
                    <a:pt x="56" y="15"/>
                  </a:lnTo>
                  <a:lnTo>
                    <a:pt x="52" y="18"/>
                  </a:lnTo>
                  <a:lnTo>
                    <a:pt x="45" y="18"/>
                  </a:lnTo>
                  <a:lnTo>
                    <a:pt x="41" y="22"/>
                  </a:lnTo>
                  <a:lnTo>
                    <a:pt x="41" y="22"/>
                  </a:lnTo>
                  <a:lnTo>
                    <a:pt x="45" y="26"/>
                  </a:lnTo>
                  <a:lnTo>
                    <a:pt x="45" y="26"/>
                  </a:lnTo>
                  <a:lnTo>
                    <a:pt x="48" y="29"/>
                  </a:lnTo>
                  <a:lnTo>
                    <a:pt x="48" y="33"/>
                  </a:lnTo>
                  <a:lnTo>
                    <a:pt x="48" y="33"/>
                  </a:lnTo>
                  <a:lnTo>
                    <a:pt x="45" y="33"/>
                  </a:lnTo>
                  <a:lnTo>
                    <a:pt x="41" y="33"/>
                  </a:lnTo>
                  <a:lnTo>
                    <a:pt x="41" y="37"/>
                  </a:lnTo>
                  <a:lnTo>
                    <a:pt x="34" y="37"/>
                  </a:lnTo>
                  <a:lnTo>
                    <a:pt x="34" y="33"/>
                  </a:lnTo>
                  <a:lnTo>
                    <a:pt x="34" y="33"/>
                  </a:lnTo>
                  <a:lnTo>
                    <a:pt x="34" y="29"/>
                  </a:lnTo>
                  <a:lnTo>
                    <a:pt x="34" y="29"/>
                  </a:lnTo>
                  <a:lnTo>
                    <a:pt x="34" y="26"/>
                  </a:lnTo>
                  <a:lnTo>
                    <a:pt x="30" y="26"/>
                  </a:lnTo>
                  <a:lnTo>
                    <a:pt x="30" y="29"/>
                  </a:lnTo>
                  <a:lnTo>
                    <a:pt x="30" y="29"/>
                  </a:lnTo>
                  <a:lnTo>
                    <a:pt x="30" y="29"/>
                  </a:lnTo>
                  <a:lnTo>
                    <a:pt x="26" y="29"/>
                  </a:lnTo>
                  <a:lnTo>
                    <a:pt x="26" y="29"/>
                  </a:lnTo>
                  <a:lnTo>
                    <a:pt x="22" y="26"/>
                  </a:lnTo>
                  <a:lnTo>
                    <a:pt x="22" y="22"/>
                  </a:lnTo>
                  <a:lnTo>
                    <a:pt x="15" y="22"/>
                  </a:lnTo>
                  <a:lnTo>
                    <a:pt x="15" y="22"/>
                  </a:lnTo>
                  <a:lnTo>
                    <a:pt x="15" y="18"/>
                  </a:lnTo>
                  <a:lnTo>
                    <a:pt x="11" y="18"/>
                  </a:lnTo>
                  <a:lnTo>
                    <a:pt x="11" y="18"/>
                  </a:lnTo>
                  <a:lnTo>
                    <a:pt x="8" y="18"/>
                  </a:lnTo>
                  <a:lnTo>
                    <a:pt x="4" y="18"/>
                  </a:lnTo>
                  <a:lnTo>
                    <a:pt x="4" y="18"/>
                  </a:lnTo>
                  <a:lnTo>
                    <a:pt x="4" y="18"/>
                  </a:lnTo>
                  <a:lnTo>
                    <a:pt x="4" y="18"/>
                  </a:lnTo>
                  <a:lnTo>
                    <a:pt x="4" y="15"/>
                  </a:lnTo>
                  <a:lnTo>
                    <a:pt x="4" y="11"/>
                  </a:lnTo>
                  <a:lnTo>
                    <a:pt x="4" y="11"/>
                  </a:lnTo>
                  <a:lnTo>
                    <a:pt x="0" y="11"/>
                  </a:lnTo>
                  <a:lnTo>
                    <a:pt x="0" y="7"/>
                  </a:lnTo>
                  <a:lnTo>
                    <a:pt x="4" y="3"/>
                  </a:lnTo>
                  <a:lnTo>
                    <a:pt x="4" y="3"/>
                  </a:lnTo>
                  <a:lnTo>
                    <a:pt x="4" y="0"/>
                  </a:lnTo>
                  <a:lnTo>
                    <a:pt x="8" y="0"/>
                  </a:lnTo>
                  <a:lnTo>
                    <a:pt x="8" y="3"/>
                  </a:lnTo>
                  <a:lnTo>
                    <a:pt x="11" y="3"/>
                  </a:lnTo>
                  <a:lnTo>
                    <a:pt x="11" y="7"/>
                  </a:lnTo>
                  <a:lnTo>
                    <a:pt x="15" y="7"/>
                  </a:lnTo>
                  <a:lnTo>
                    <a:pt x="15" y="7"/>
                  </a:lnTo>
                  <a:lnTo>
                    <a:pt x="15" y="7"/>
                  </a:lnTo>
                  <a:lnTo>
                    <a:pt x="15" y="7"/>
                  </a:lnTo>
                  <a:lnTo>
                    <a:pt x="15" y="7"/>
                  </a:lnTo>
                  <a:lnTo>
                    <a:pt x="15" y="11"/>
                  </a:lnTo>
                  <a:lnTo>
                    <a:pt x="19" y="11"/>
                  </a:lnTo>
                  <a:lnTo>
                    <a:pt x="19" y="7"/>
                  </a:lnTo>
                  <a:lnTo>
                    <a:pt x="19" y="7"/>
                  </a:lnTo>
                  <a:lnTo>
                    <a:pt x="19" y="7"/>
                  </a:lnTo>
                  <a:lnTo>
                    <a:pt x="22" y="7"/>
                  </a:lnTo>
                  <a:lnTo>
                    <a:pt x="26" y="11"/>
                  </a:lnTo>
                  <a:lnTo>
                    <a:pt x="34" y="11"/>
                  </a:lnTo>
                  <a:lnTo>
                    <a:pt x="37" y="11"/>
                  </a:lnTo>
                  <a:lnTo>
                    <a:pt x="37" y="7"/>
                  </a:lnTo>
                  <a:lnTo>
                    <a:pt x="48" y="3"/>
                  </a:lnTo>
                  <a:lnTo>
                    <a:pt x="56" y="3"/>
                  </a:lnTo>
                  <a:lnTo>
                    <a:pt x="59" y="0"/>
                  </a:lnTo>
                  <a:lnTo>
                    <a:pt x="59" y="0"/>
                  </a:lnTo>
                  <a:lnTo>
                    <a:pt x="63" y="0"/>
                  </a:lnTo>
                  <a:lnTo>
                    <a:pt x="63" y="3"/>
                  </a:lnTo>
                  <a:lnTo>
                    <a:pt x="67" y="3"/>
                  </a:lnTo>
                  <a:lnTo>
                    <a:pt x="74" y="3"/>
                  </a:lnTo>
                  <a:lnTo>
                    <a:pt x="78" y="3"/>
                  </a:lnTo>
                  <a:lnTo>
                    <a:pt x="85" y="7"/>
                  </a:lnTo>
                  <a:lnTo>
                    <a:pt x="85" y="11"/>
                  </a:lnTo>
                  <a:lnTo>
                    <a:pt x="89" y="11"/>
                  </a:lnTo>
                  <a:lnTo>
                    <a:pt x="89" y="11"/>
                  </a:lnTo>
                  <a:lnTo>
                    <a:pt x="93" y="15"/>
                  </a:lnTo>
                  <a:lnTo>
                    <a:pt x="89" y="15"/>
                  </a:lnTo>
                  <a:lnTo>
                    <a:pt x="93" y="18"/>
                  </a:lnTo>
                  <a:lnTo>
                    <a:pt x="93" y="22"/>
                  </a:lnTo>
                  <a:lnTo>
                    <a:pt x="89" y="26"/>
                  </a:lnTo>
                  <a:lnTo>
                    <a:pt x="89" y="29"/>
                  </a:lnTo>
                  <a:lnTo>
                    <a:pt x="85" y="29"/>
                  </a:lnTo>
                  <a:lnTo>
                    <a:pt x="85" y="29"/>
                  </a:lnTo>
                  <a:lnTo>
                    <a:pt x="82" y="3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5" name="Freeform 170">
              <a:extLst>
                <a:ext uri="{FF2B5EF4-FFF2-40B4-BE49-F238E27FC236}">
                  <a16:creationId xmlns:a16="http://schemas.microsoft.com/office/drawing/2014/main" xmlns="" id="{2E42FD16-751C-4F61-B4BD-26A5AEEBC9A8}"/>
                </a:ext>
              </a:extLst>
            </p:cNvPr>
            <p:cNvSpPr/>
            <p:nvPr/>
          </p:nvSpPr>
          <p:spPr bwMode="auto">
            <a:xfrm>
              <a:off x="2465486" y="3985110"/>
              <a:ext cx="100317" cy="83794"/>
            </a:xfrm>
            <a:custGeom>
              <a:avLst/>
              <a:gdLst>
                <a:gd name="T0" fmla="*/ 52 w 56"/>
                <a:gd name="T1" fmla="*/ 44 h 48"/>
                <a:gd name="T2" fmla="*/ 52 w 56"/>
                <a:gd name="T3" fmla="*/ 44 h 48"/>
                <a:gd name="T4" fmla="*/ 52 w 56"/>
                <a:gd name="T5" fmla="*/ 48 h 48"/>
                <a:gd name="T6" fmla="*/ 48 w 56"/>
                <a:gd name="T7" fmla="*/ 48 h 48"/>
                <a:gd name="T8" fmla="*/ 45 w 56"/>
                <a:gd name="T9" fmla="*/ 48 h 48"/>
                <a:gd name="T10" fmla="*/ 41 w 56"/>
                <a:gd name="T11" fmla="*/ 41 h 48"/>
                <a:gd name="T12" fmla="*/ 41 w 56"/>
                <a:gd name="T13" fmla="*/ 41 h 48"/>
                <a:gd name="T14" fmla="*/ 41 w 56"/>
                <a:gd name="T15" fmla="*/ 41 h 48"/>
                <a:gd name="T16" fmla="*/ 45 w 56"/>
                <a:gd name="T17" fmla="*/ 48 h 48"/>
                <a:gd name="T18" fmla="*/ 41 w 56"/>
                <a:gd name="T19" fmla="*/ 44 h 48"/>
                <a:gd name="T20" fmla="*/ 33 w 56"/>
                <a:gd name="T21" fmla="*/ 41 h 48"/>
                <a:gd name="T22" fmla="*/ 37 w 56"/>
                <a:gd name="T23" fmla="*/ 37 h 48"/>
                <a:gd name="T24" fmla="*/ 33 w 56"/>
                <a:gd name="T25" fmla="*/ 33 h 48"/>
                <a:gd name="T26" fmla="*/ 26 w 56"/>
                <a:gd name="T27" fmla="*/ 29 h 48"/>
                <a:gd name="T28" fmla="*/ 22 w 56"/>
                <a:gd name="T29" fmla="*/ 26 h 48"/>
                <a:gd name="T30" fmla="*/ 19 w 56"/>
                <a:gd name="T31" fmla="*/ 18 h 48"/>
                <a:gd name="T32" fmla="*/ 15 w 56"/>
                <a:gd name="T33" fmla="*/ 15 h 48"/>
                <a:gd name="T34" fmla="*/ 11 w 56"/>
                <a:gd name="T35" fmla="*/ 18 h 48"/>
                <a:gd name="T36" fmla="*/ 19 w 56"/>
                <a:gd name="T37" fmla="*/ 26 h 48"/>
                <a:gd name="T38" fmla="*/ 15 w 56"/>
                <a:gd name="T39" fmla="*/ 26 h 48"/>
                <a:gd name="T40" fmla="*/ 11 w 56"/>
                <a:gd name="T41" fmla="*/ 22 h 48"/>
                <a:gd name="T42" fmla="*/ 0 w 56"/>
                <a:gd name="T43" fmla="*/ 18 h 48"/>
                <a:gd name="T44" fmla="*/ 4 w 56"/>
                <a:gd name="T45" fmla="*/ 15 h 48"/>
                <a:gd name="T46" fmla="*/ 4 w 56"/>
                <a:gd name="T47" fmla="*/ 7 h 48"/>
                <a:gd name="T48" fmla="*/ 0 w 56"/>
                <a:gd name="T49" fmla="*/ 7 h 48"/>
                <a:gd name="T50" fmla="*/ 4 w 56"/>
                <a:gd name="T51" fmla="*/ 3 h 48"/>
                <a:gd name="T52" fmla="*/ 4 w 56"/>
                <a:gd name="T53" fmla="*/ 3 h 48"/>
                <a:gd name="T54" fmla="*/ 11 w 56"/>
                <a:gd name="T55" fmla="*/ 0 h 48"/>
                <a:gd name="T56" fmla="*/ 22 w 56"/>
                <a:gd name="T57" fmla="*/ 3 h 48"/>
                <a:gd name="T58" fmla="*/ 26 w 56"/>
                <a:gd name="T59" fmla="*/ 3 h 48"/>
                <a:gd name="T60" fmla="*/ 30 w 56"/>
                <a:gd name="T61" fmla="*/ 7 h 48"/>
                <a:gd name="T62" fmla="*/ 33 w 56"/>
                <a:gd name="T63" fmla="*/ 7 h 48"/>
                <a:gd name="T64" fmla="*/ 37 w 56"/>
                <a:gd name="T65" fmla="*/ 11 h 48"/>
                <a:gd name="T66" fmla="*/ 41 w 56"/>
                <a:gd name="T67" fmla="*/ 7 h 48"/>
                <a:gd name="T68" fmla="*/ 41 w 56"/>
                <a:gd name="T69" fmla="*/ 11 h 48"/>
                <a:gd name="T70" fmla="*/ 45 w 56"/>
                <a:gd name="T71" fmla="*/ 18 h 48"/>
                <a:gd name="T72" fmla="*/ 48 w 56"/>
                <a:gd name="T73" fmla="*/ 22 h 48"/>
                <a:gd name="T74" fmla="*/ 52 w 56"/>
                <a:gd name="T75" fmla="*/ 26 h 48"/>
                <a:gd name="T76" fmla="*/ 56 w 56"/>
                <a:gd name="T77" fmla="*/ 26 h 48"/>
                <a:gd name="T78" fmla="*/ 52 w 56"/>
                <a:gd name="T79" fmla="*/ 29 h 48"/>
                <a:gd name="T80" fmla="*/ 48 w 56"/>
                <a:gd name="T81" fmla="*/ 33 h 48"/>
                <a:gd name="T82" fmla="*/ 52 w 56"/>
                <a:gd name="T83" fmla="*/ 37 h 48"/>
                <a:gd name="T84" fmla="*/ 52 w 56"/>
                <a:gd name="T85" fmla="*/ 41 h 48"/>
                <a:gd name="T86" fmla="*/ 52 w 56"/>
                <a:gd name="T87" fmla="*/ 44 h 48"/>
                <a:gd name="T88" fmla="*/ 52 w 56"/>
                <a:gd name="T89" fmla="*/ 4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6" h="48">
                  <a:moveTo>
                    <a:pt x="52" y="44"/>
                  </a:moveTo>
                  <a:lnTo>
                    <a:pt x="52" y="44"/>
                  </a:lnTo>
                  <a:lnTo>
                    <a:pt x="52" y="44"/>
                  </a:lnTo>
                  <a:lnTo>
                    <a:pt x="52" y="44"/>
                  </a:lnTo>
                  <a:lnTo>
                    <a:pt x="52" y="48"/>
                  </a:lnTo>
                  <a:lnTo>
                    <a:pt x="52" y="48"/>
                  </a:lnTo>
                  <a:lnTo>
                    <a:pt x="48" y="48"/>
                  </a:lnTo>
                  <a:lnTo>
                    <a:pt x="48" y="48"/>
                  </a:lnTo>
                  <a:lnTo>
                    <a:pt x="48" y="48"/>
                  </a:lnTo>
                  <a:lnTo>
                    <a:pt x="45" y="48"/>
                  </a:lnTo>
                  <a:lnTo>
                    <a:pt x="45" y="44"/>
                  </a:lnTo>
                  <a:lnTo>
                    <a:pt x="41" y="41"/>
                  </a:lnTo>
                  <a:lnTo>
                    <a:pt x="41" y="41"/>
                  </a:lnTo>
                  <a:lnTo>
                    <a:pt x="41" y="41"/>
                  </a:lnTo>
                  <a:lnTo>
                    <a:pt x="41" y="41"/>
                  </a:lnTo>
                  <a:lnTo>
                    <a:pt x="41" y="41"/>
                  </a:lnTo>
                  <a:lnTo>
                    <a:pt x="45" y="44"/>
                  </a:lnTo>
                  <a:lnTo>
                    <a:pt x="45" y="48"/>
                  </a:lnTo>
                  <a:lnTo>
                    <a:pt x="41" y="48"/>
                  </a:lnTo>
                  <a:lnTo>
                    <a:pt x="41" y="44"/>
                  </a:lnTo>
                  <a:lnTo>
                    <a:pt x="37" y="44"/>
                  </a:lnTo>
                  <a:lnTo>
                    <a:pt x="33" y="41"/>
                  </a:lnTo>
                  <a:lnTo>
                    <a:pt x="33" y="41"/>
                  </a:lnTo>
                  <a:lnTo>
                    <a:pt x="37" y="37"/>
                  </a:lnTo>
                  <a:lnTo>
                    <a:pt x="37" y="37"/>
                  </a:lnTo>
                  <a:lnTo>
                    <a:pt x="33" y="33"/>
                  </a:lnTo>
                  <a:lnTo>
                    <a:pt x="30" y="33"/>
                  </a:lnTo>
                  <a:lnTo>
                    <a:pt x="26" y="29"/>
                  </a:lnTo>
                  <a:lnTo>
                    <a:pt x="22" y="26"/>
                  </a:lnTo>
                  <a:lnTo>
                    <a:pt x="22" y="26"/>
                  </a:lnTo>
                  <a:lnTo>
                    <a:pt x="19" y="22"/>
                  </a:lnTo>
                  <a:lnTo>
                    <a:pt x="19" y="18"/>
                  </a:lnTo>
                  <a:lnTo>
                    <a:pt x="15" y="18"/>
                  </a:lnTo>
                  <a:lnTo>
                    <a:pt x="15" y="15"/>
                  </a:lnTo>
                  <a:lnTo>
                    <a:pt x="11" y="18"/>
                  </a:lnTo>
                  <a:lnTo>
                    <a:pt x="11" y="18"/>
                  </a:lnTo>
                  <a:lnTo>
                    <a:pt x="19" y="22"/>
                  </a:lnTo>
                  <a:lnTo>
                    <a:pt x="19" y="26"/>
                  </a:lnTo>
                  <a:lnTo>
                    <a:pt x="15" y="26"/>
                  </a:lnTo>
                  <a:lnTo>
                    <a:pt x="15" y="26"/>
                  </a:lnTo>
                  <a:lnTo>
                    <a:pt x="15" y="26"/>
                  </a:lnTo>
                  <a:lnTo>
                    <a:pt x="11" y="22"/>
                  </a:lnTo>
                  <a:lnTo>
                    <a:pt x="7" y="22"/>
                  </a:lnTo>
                  <a:lnTo>
                    <a:pt x="0" y="18"/>
                  </a:lnTo>
                  <a:lnTo>
                    <a:pt x="0" y="18"/>
                  </a:lnTo>
                  <a:lnTo>
                    <a:pt x="4" y="15"/>
                  </a:lnTo>
                  <a:lnTo>
                    <a:pt x="4" y="11"/>
                  </a:lnTo>
                  <a:lnTo>
                    <a:pt x="4" y="7"/>
                  </a:lnTo>
                  <a:lnTo>
                    <a:pt x="4" y="7"/>
                  </a:lnTo>
                  <a:lnTo>
                    <a:pt x="0" y="7"/>
                  </a:lnTo>
                  <a:lnTo>
                    <a:pt x="4" y="7"/>
                  </a:lnTo>
                  <a:lnTo>
                    <a:pt x="4" y="3"/>
                  </a:lnTo>
                  <a:lnTo>
                    <a:pt x="4" y="3"/>
                  </a:lnTo>
                  <a:lnTo>
                    <a:pt x="4" y="3"/>
                  </a:lnTo>
                  <a:lnTo>
                    <a:pt x="4" y="3"/>
                  </a:lnTo>
                  <a:lnTo>
                    <a:pt x="11" y="0"/>
                  </a:lnTo>
                  <a:lnTo>
                    <a:pt x="19" y="3"/>
                  </a:lnTo>
                  <a:lnTo>
                    <a:pt x="22" y="3"/>
                  </a:lnTo>
                  <a:lnTo>
                    <a:pt x="26" y="3"/>
                  </a:lnTo>
                  <a:lnTo>
                    <a:pt x="26" y="3"/>
                  </a:lnTo>
                  <a:lnTo>
                    <a:pt x="30" y="7"/>
                  </a:lnTo>
                  <a:lnTo>
                    <a:pt x="30" y="7"/>
                  </a:lnTo>
                  <a:lnTo>
                    <a:pt x="33" y="11"/>
                  </a:lnTo>
                  <a:lnTo>
                    <a:pt x="33" y="7"/>
                  </a:lnTo>
                  <a:lnTo>
                    <a:pt x="37" y="7"/>
                  </a:lnTo>
                  <a:lnTo>
                    <a:pt x="37" y="11"/>
                  </a:lnTo>
                  <a:lnTo>
                    <a:pt x="41" y="11"/>
                  </a:lnTo>
                  <a:lnTo>
                    <a:pt x="41" y="7"/>
                  </a:lnTo>
                  <a:lnTo>
                    <a:pt x="41" y="7"/>
                  </a:lnTo>
                  <a:lnTo>
                    <a:pt x="41" y="11"/>
                  </a:lnTo>
                  <a:lnTo>
                    <a:pt x="45" y="15"/>
                  </a:lnTo>
                  <a:lnTo>
                    <a:pt x="45" y="18"/>
                  </a:lnTo>
                  <a:lnTo>
                    <a:pt x="48" y="18"/>
                  </a:lnTo>
                  <a:lnTo>
                    <a:pt x="48" y="22"/>
                  </a:lnTo>
                  <a:lnTo>
                    <a:pt x="52" y="26"/>
                  </a:lnTo>
                  <a:lnTo>
                    <a:pt x="52" y="26"/>
                  </a:lnTo>
                  <a:lnTo>
                    <a:pt x="56" y="26"/>
                  </a:lnTo>
                  <a:lnTo>
                    <a:pt x="56" y="26"/>
                  </a:lnTo>
                  <a:lnTo>
                    <a:pt x="52" y="26"/>
                  </a:lnTo>
                  <a:lnTo>
                    <a:pt x="52" y="29"/>
                  </a:lnTo>
                  <a:lnTo>
                    <a:pt x="52" y="29"/>
                  </a:lnTo>
                  <a:lnTo>
                    <a:pt x="48" y="33"/>
                  </a:lnTo>
                  <a:lnTo>
                    <a:pt x="48" y="37"/>
                  </a:lnTo>
                  <a:lnTo>
                    <a:pt x="52" y="37"/>
                  </a:lnTo>
                  <a:lnTo>
                    <a:pt x="52" y="37"/>
                  </a:lnTo>
                  <a:lnTo>
                    <a:pt x="52" y="41"/>
                  </a:lnTo>
                  <a:lnTo>
                    <a:pt x="52" y="44"/>
                  </a:lnTo>
                  <a:lnTo>
                    <a:pt x="52" y="44"/>
                  </a:lnTo>
                  <a:lnTo>
                    <a:pt x="52" y="44"/>
                  </a:lnTo>
                  <a:lnTo>
                    <a:pt x="52" y="4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6" name="Freeform 171">
              <a:extLst>
                <a:ext uri="{FF2B5EF4-FFF2-40B4-BE49-F238E27FC236}">
                  <a16:creationId xmlns:a16="http://schemas.microsoft.com/office/drawing/2014/main" xmlns="" id="{552EB587-93E0-45A1-B4A2-054558A8F15A}"/>
                </a:ext>
              </a:extLst>
            </p:cNvPr>
            <p:cNvSpPr/>
            <p:nvPr/>
          </p:nvSpPr>
          <p:spPr bwMode="auto">
            <a:xfrm>
              <a:off x="2418911" y="3887352"/>
              <a:ext cx="139728" cy="116964"/>
            </a:xfrm>
            <a:custGeom>
              <a:avLst/>
              <a:gdLst>
                <a:gd name="T0" fmla="*/ 8 w 21"/>
                <a:gd name="T1" fmla="*/ 16 h 18"/>
                <a:gd name="T2" fmla="*/ 10 w 21"/>
                <a:gd name="T3" fmla="*/ 15 h 18"/>
                <a:gd name="T4" fmla="*/ 13 w 21"/>
                <a:gd name="T5" fmla="*/ 16 h 18"/>
                <a:gd name="T6" fmla="*/ 14 w 21"/>
                <a:gd name="T7" fmla="*/ 16 h 18"/>
                <a:gd name="T8" fmla="*/ 15 w 21"/>
                <a:gd name="T9" fmla="*/ 17 h 18"/>
                <a:gd name="T10" fmla="*/ 16 w 21"/>
                <a:gd name="T11" fmla="*/ 17 h 18"/>
                <a:gd name="T12" fmla="*/ 17 w 21"/>
                <a:gd name="T13" fmla="*/ 17 h 18"/>
                <a:gd name="T14" fmla="*/ 17 w 21"/>
                <a:gd name="T15" fmla="*/ 17 h 18"/>
                <a:gd name="T16" fmla="*/ 17 w 21"/>
                <a:gd name="T17" fmla="*/ 15 h 18"/>
                <a:gd name="T18" fmla="*/ 17 w 21"/>
                <a:gd name="T19" fmla="*/ 14 h 18"/>
                <a:gd name="T20" fmla="*/ 17 w 21"/>
                <a:gd name="T21" fmla="*/ 13 h 18"/>
                <a:gd name="T22" fmla="*/ 17 w 21"/>
                <a:gd name="T23" fmla="*/ 14 h 18"/>
                <a:gd name="T24" fmla="*/ 17 w 21"/>
                <a:gd name="T25" fmla="*/ 13 h 18"/>
                <a:gd name="T26" fmla="*/ 17 w 21"/>
                <a:gd name="T27" fmla="*/ 11 h 18"/>
                <a:gd name="T28" fmla="*/ 18 w 21"/>
                <a:gd name="T29" fmla="*/ 9 h 18"/>
                <a:gd name="T30" fmla="*/ 18 w 21"/>
                <a:gd name="T31" fmla="*/ 10 h 18"/>
                <a:gd name="T32" fmla="*/ 18 w 21"/>
                <a:gd name="T33" fmla="*/ 11 h 18"/>
                <a:gd name="T34" fmla="*/ 18 w 21"/>
                <a:gd name="T35" fmla="*/ 11 h 18"/>
                <a:gd name="T36" fmla="*/ 19 w 21"/>
                <a:gd name="T37" fmla="*/ 7 h 18"/>
                <a:gd name="T38" fmla="*/ 18 w 21"/>
                <a:gd name="T39" fmla="*/ 7 h 18"/>
                <a:gd name="T40" fmla="*/ 18 w 21"/>
                <a:gd name="T41" fmla="*/ 6 h 18"/>
                <a:gd name="T42" fmla="*/ 19 w 21"/>
                <a:gd name="T43" fmla="*/ 6 h 18"/>
                <a:gd name="T44" fmla="*/ 19 w 21"/>
                <a:gd name="T45" fmla="*/ 5 h 18"/>
                <a:gd name="T46" fmla="*/ 20 w 21"/>
                <a:gd name="T47" fmla="*/ 4 h 18"/>
                <a:gd name="T48" fmla="*/ 20 w 21"/>
                <a:gd name="T49" fmla="*/ 3 h 18"/>
                <a:gd name="T50" fmla="*/ 20 w 21"/>
                <a:gd name="T51" fmla="*/ 2 h 18"/>
                <a:gd name="T52" fmla="*/ 20 w 21"/>
                <a:gd name="T53" fmla="*/ 0 h 18"/>
                <a:gd name="T54" fmla="*/ 21 w 21"/>
                <a:gd name="T55" fmla="*/ 0 h 18"/>
                <a:gd name="T56" fmla="*/ 19 w 21"/>
                <a:gd name="T57" fmla="*/ 0 h 18"/>
                <a:gd name="T58" fmla="*/ 19 w 21"/>
                <a:gd name="T59" fmla="*/ 0 h 18"/>
                <a:gd name="T60" fmla="*/ 18 w 21"/>
                <a:gd name="T61" fmla="*/ 0 h 18"/>
                <a:gd name="T62" fmla="*/ 17 w 21"/>
                <a:gd name="T63" fmla="*/ 1 h 18"/>
                <a:gd name="T64" fmla="*/ 16 w 21"/>
                <a:gd name="T65" fmla="*/ 2 h 18"/>
                <a:gd name="T66" fmla="*/ 14 w 21"/>
                <a:gd name="T67" fmla="*/ 2 h 18"/>
                <a:gd name="T68" fmla="*/ 14 w 21"/>
                <a:gd name="T69" fmla="*/ 1 h 18"/>
                <a:gd name="T70" fmla="*/ 13 w 21"/>
                <a:gd name="T71" fmla="*/ 2 h 18"/>
                <a:gd name="T72" fmla="*/ 12 w 21"/>
                <a:gd name="T73" fmla="*/ 3 h 18"/>
                <a:gd name="T74" fmla="*/ 11 w 21"/>
                <a:gd name="T75" fmla="*/ 3 h 18"/>
                <a:gd name="T76" fmla="*/ 9 w 21"/>
                <a:gd name="T77" fmla="*/ 4 h 18"/>
                <a:gd name="T78" fmla="*/ 8 w 21"/>
                <a:gd name="T79" fmla="*/ 5 h 18"/>
                <a:gd name="T80" fmla="*/ 8 w 21"/>
                <a:gd name="T81" fmla="*/ 4 h 18"/>
                <a:gd name="T82" fmla="*/ 5 w 21"/>
                <a:gd name="T83" fmla="*/ 5 h 18"/>
                <a:gd name="T84" fmla="*/ 4 w 21"/>
                <a:gd name="T85" fmla="*/ 6 h 18"/>
                <a:gd name="T86" fmla="*/ 4 w 21"/>
                <a:gd name="T87" fmla="*/ 7 h 18"/>
                <a:gd name="T88" fmla="*/ 2 w 21"/>
                <a:gd name="T89" fmla="*/ 8 h 18"/>
                <a:gd name="T90" fmla="*/ 1 w 21"/>
                <a:gd name="T91" fmla="*/ 8 h 18"/>
                <a:gd name="T92" fmla="*/ 0 w 21"/>
                <a:gd name="T93" fmla="*/ 8 h 18"/>
                <a:gd name="T94" fmla="*/ 2 w 21"/>
                <a:gd name="T95" fmla="*/ 10 h 18"/>
                <a:gd name="T96" fmla="*/ 2 w 21"/>
                <a:gd name="T97" fmla="*/ 11 h 18"/>
                <a:gd name="T98" fmla="*/ 5 w 21"/>
                <a:gd name="T99" fmla="*/ 14 h 18"/>
                <a:gd name="T100" fmla="*/ 7 w 21"/>
                <a:gd name="T101" fmla="*/ 16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1" h="18">
                  <a:moveTo>
                    <a:pt x="8" y="16"/>
                  </a:moveTo>
                  <a:cubicBezTo>
                    <a:pt x="8" y="16"/>
                    <a:pt x="8" y="16"/>
                    <a:pt x="8" y="16"/>
                  </a:cubicBezTo>
                  <a:cubicBezTo>
                    <a:pt x="8" y="16"/>
                    <a:pt x="8" y="16"/>
                    <a:pt x="8" y="16"/>
                  </a:cubicBezTo>
                  <a:cubicBezTo>
                    <a:pt x="10" y="15"/>
                    <a:pt x="10" y="15"/>
                    <a:pt x="10" y="15"/>
                  </a:cubicBezTo>
                  <a:cubicBezTo>
                    <a:pt x="12" y="16"/>
                    <a:pt x="12" y="16"/>
                    <a:pt x="12" y="16"/>
                  </a:cubicBezTo>
                  <a:cubicBezTo>
                    <a:pt x="13" y="16"/>
                    <a:pt x="13" y="16"/>
                    <a:pt x="13" y="16"/>
                  </a:cubicBezTo>
                  <a:cubicBezTo>
                    <a:pt x="14" y="16"/>
                    <a:pt x="14" y="16"/>
                    <a:pt x="14" y="16"/>
                  </a:cubicBezTo>
                  <a:cubicBezTo>
                    <a:pt x="14" y="16"/>
                    <a:pt x="14" y="16"/>
                    <a:pt x="14" y="16"/>
                  </a:cubicBezTo>
                  <a:cubicBezTo>
                    <a:pt x="15" y="17"/>
                    <a:pt x="15" y="17"/>
                    <a:pt x="15" y="17"/>
                  </a:cubicBezTo>
                  <a:cubicBezTo>
                    <a:pt x="15" y="17"/>
                    <a:pt x="15" y="17"/>
                    <a:pt x="15" y="17"/>
                  </a:cubicBezTo>
                  <a:cubicBezTo>
                    <a:pt x="16" y="18"/>
                    <a:pt x="16" y="18"/>
                    <a:pt x="16" y="18"/>
                  </a:cubicBezTo>
                  <a:cubicBezTo>
                    <a:pt x="16" y="17"/>
                    <a:pt x="16" y="17"/>
                    <a:pt x="16" y="17"/>
                  </a:cubicBezTo>
                  <a:cubicBezTo>
                    <a:pt x="17" y="17"/>
                    <a:pt x="17" y="17"/>
                    <a:pt x="17" y="17"/>
                  </a:cubicBezTo>
                  <a:cubicBezTo>
                    <a:pt x="17" y="17"/>
                    <a:pt x="17" y="17"/>
                    <a:pt x="17" y="17"/>
                  </a:cubicBezTo>
                  <a:cubicBezTo>
                    <a:pt x="17" y="17"/>
                    <a:pt x="17" y="17"/>
                    <a:pt x="17" y="17"/>
                  </a:cubicBezTo>
                  <a:cubicBezTo>
                    <a:pt x="17" y="17"/>
                    <a:pt x="17" y="17"/>
                    <a:pt x="17" y="17"/>
                  </a:cubicBezTo>
                  <a:cubicBezTo>
                    <a:pt x="17" y="16"/>
                    <a:pt x="17" y="16"/>
                    <a:pt x="17" y="16"/>
                  </a:cubicBezTo>
                  <a:cubicBezTo>
                    <a:pt x="17" y="15"/>
                    <a:pt x="17" y="15"/>
                    <a:pt x="17" y="15"/>
                  </a:cubicBezTo>
                  <a:cubicBezTo>
                    <a:pt x="17" y="14"/>
                    <a:pt x="17" y="14"/>
                    <a:pt x="17" y="14"/>
                  </a:cubicBezTo>
                  <a:cubicBezTo>
                    <a:pt x="17" y="14"/>
                    <a:pt x="17" y="14"/>
                    <a:pt x="17" y="14"/>
                  </a:cubicBezTo>
                  <a:cubicBezTo>
                    <a:pt x="17" y="13"/>
                    <a:pt x="17" y="13"/>
                    <a:pt x="17" y="13"/>
                  </a:cubicBezTo>
                  <a:cubicBezTo>
                    <a:pt x="17" y="13"/>
                    <a:pt x="17" y="13"/>
                    <a:pt x="17" y="13"/>
                  </a:cubicBezTo>
                  <a:cubicBezTo>
                    <a:pt x="17" y="14"/>
                    <a:pt x="17" y="14"/>
                    <a:pt x="17" y="14"/>
                  </a:cubicBezTo>
                  <a:cubicBezTo>
                    <a:pt x="17" y="14"/>
                    <a:pt x="17" y="14"/>
                    <a:pt x="17" y="14"/>
                  </a:cubicBezTo>
                  <a:cubicBezTo>
                    <a:pt x="17" y="13"/>
                    <a:pt x="17" y="13"/>
                    <a:pt x="17" y="13"/>
                  </a:cubicBezTo>
                  <a:cubicBezTo>
                    <a:pt x="17" y="13"/>
                    <a:pt x="17" y="13"/>
                    <a:pt x="17" y="13"/>
                  </a:cubicBezTo>
                  <a:cubicBezTo>
                    <a:pt x="17" y="12"/>
                    <a:pt x="17" y="12"/>
                    <a:pt x="17" y="12"/>
                  </a:cubicBezTo>
                  <a:cubicBezTo>
                    <a:pt x="17" y="11"/>
                    <a:pt x="17" y="11"/>
                    <a:pt x="17" y="11"/>
                  </a:cubicBezTo>
                  <a:cubicBezTo>
                    <a:pt x="17" y="11"/>
                    <a:pt x="17" y="11"/>
                    <a:pt x="17" y="11"/>
                  </a:cubicBezTo>
                  <a:cubicBezTo>
                    <a:pt x="18" y="9"/>
                    <a:pt x="18" y="9"/>
                    <a:pt x="18" y="9"/>
                  </a:cubicBezTo>
                  <a:cubicBezTo>
                    <a:pt x="18" y="10"/>
                    <a:pt x="18" y="10"/>
                    <a:pt x="18" y="10"/>
                  </a:cubicBezTo>
                  <a:cubicBezTo>
                    <a:pt x="18" y="10"/>
                    <a:pt x="18" y="10"/>
                    <a:pt x="18" y="10"/>
                  </a:cubicBezTo>
                  <a:cubicBezTo>
                    <a:pt x="18" y="10"/>
                    <a:pt x="18" y="10"/>
                    <a:pt x="18" y="11"/>
                  </a:cubicBezTo>
                  <a:cubicBezTo>
                    <a:pt x="18" y="11"/>
                    <a:pt x="18" y="11"/>
                    <a:pt x="18" y="11"/>
                  </a:cubicBezTo>
                  <a:cubicBezTo>
                    <a:pt x="18" y="11"/>
                    <a:pt x="18" y="11"/>
                    <a:pt x="18" y="11"/>
                  </a:cubicBezTo>
                  <a:cubicBezTo>
                    <a:pt x="18" y="11"/>
                    <a:pt x="18" y="11"/>
                    <a:pt x="18" y="11"/>
                  </a:cubicBezTo>
                  <a:cubicBezTo>
                    <a:pt x="19" y="9"/>
                    <a:pt x="19" y="9"/>
                    <a:pt x="19" y="9"/>
                  </a:cubicBezTo>
                  <a:cubicBezTo>
                    <a:pt x="19" y="7"/>
                    <a:pt x="19" y="7"/>
                    <a:pt x="19" y="7"/>
                  </a:cubicBezTo>
                  <a:cubicBezTo>
                    <a:pt x="19" y="7"/>
                    <a:pt x="19" y="7"/>
                    <a:pt x="19" y="7"/>
                  </a:cubicBezTo>
                  <a:cubicBezTo>
                    <a:pt x="18" y="7"/>
                    <a:pt x="18" y="7"/>
                    <a:pt x="18" y="7"/>
                  </a:cubicBezTo>
                  <a:cubicBezTo>
                    <a:pt x="18" y="6"/>
                    <a:pt x="18" y="6"/>
                    <a:pt x="18" y="6"/>
                  </a:cubicBezTo>
                  <a:cubicBezTo>
                    <a:pt x="18" y="6"/>
                    <a:pt x="18" y="6"/>
                    <a:pt x="18" y="6"/>
                  </a:cubicBezTo>
                  <a:cubicBezTo>
                    <a:pt x="18" y="6"/>
                    <a:pt x="18" y="6"/>
                    <a:pt x="18" y="6"/>
                  </a:cubicBezTo>
                  <a:cubicBezTo>
                    <a:pt x="19" y="6"/>
                    <a:pt x="19" y="6"/>
                    <a:pt x="19" y="6"/>
                  </a:cubicBezTo>
                  <a:cubicBezTo>
                    <a:pt x="19" y="6"/>
                    <a:pt x="19" y="6"/>
                    <a:pt x="19" y="6"/>
                  </a:cubicBezTo>
                  <a:cubicBezTo>
                    <a:pt x="19" y="5"/>
                    <a:pt x="19" y="5"/>
                    <a:pt x="19" y="5"/>
                  </a:cubicBezTo>
                  <a:cubicBezTo>
                    <a:pt x="20" y="4"/>
                    <a:pt x="20" y="4"/>
                    <a:pt x="20" y="4"/>
                  </a:cubicBezTo>
                  <a:cubicBezTo>
                    <a:pt x="20" y="4"/>
                    <a:pt x="20" y="4"/>
                    <a:pt x="20" y="4"/>
                  </a:cubicBezTo>
                  <a:cubicBezTo>
                    <a:pt x="20" y="3"/>
                    <a:pt x="20" y="3"/>
                    <a:pt x="20" y="3"/>
                  </a:cubicBezTo>
                  <a:cubicBezTo>
                    <a:pt x="20" y="3"/>
                    <a:pt x="20" y="3"/>
                    <a:pt x="20" y="3"/>
                  </a:cubicBezTo>
                  <a:cubicBezTo>
                    <a:pt x="20" y="3"/>
                    <a:pt x="20" y="3"/>
                    <a:pt x="20" y="3"/>
                  </a:cubicBezTo>
                  <a:cubicBezTo>
                    <a:pt x="20" y="2"/>
                    <a:pt x="20" y="2"/>
                    <a:pt x="20" y="2"/>
                  </a:cubicBezTo>
                  <a:cubicBezTo>
                    <a:pt x="20" y="2"/>
                    <a:pt x="20" y="2"/>
                    <a:pt x="20" y="2"/>
                  </a:cubicBezTo>
                  <a:cubicBezTo>
                    <a:pt x="20" y="0"/>
                    <a:pt x="20" y="0"/>
                    <a:pt x="20" y="0"/>
                  </a:cubicBezTo>
                  <a:cubicBezTo>
                    <a:pt x="20" y="0"/>
                    <a:pt x="20" y="0"/>
                    <a:pt x="20" y="0"/>
                  </a:cubicBezTo>
                  <a:cubicBezTo>
                    <a:pt x="21" y="0"/>
                    <a:pt x="21" y="0"/>
                    <a:pt x="21" y="0"/>
                  </a:cubicBezTo>
                  <a:cubicBezTo>
                    <a:pt x="20" y="0"/>
                    <a:pt x="20" y="0"/>
                    <a:pt x="20" y="0"/>
                  </a:cubicBezTo>
                  <a:cubicBezTo>
                    <a:pt x="19" y="0"/>
                    <a:pt x="19" y="0"/>
                    <a:pt x="19" y="0"/>
                  </a:cubicBezTo>
                  <a:cubicBezTo>
                    <a:pt x="19" y="0"/>
                    <a:pt x="19" y="0"/>
                    <a:pt x="19" y="0"/>
                  </a:cubicBezTo>
                  <a:cubicBezTo>
                    <a:pt x="19" y="0"/>
                    <a:pt x="19" y="0"/>
                    <a:pt x="19" y="0"/>
                  </a:cubicBezTo>
                  <a:cubicBezTo>
                    <a:pt x="18" y="0"/>
                    <a:pt x="18" y="0"/>
                    <a:pt x="18" y="0"/>
                  </a:cubicBezTo>
                  <a:cubicBezTo>
                    <a:pt x="18" y="0"/>
                    <a:pt x="18" y="0"/>
                    <a:pt x="18" y="0"/>
                  </a:cubicBezTo>
                  <a:cubicBezTo>
                    <a:pt x="18" y="1"/>
                    <a:pt x="18" y="1"/>
                    <a:pt x="18" y="1"/>
                  </a:cubicBezTo>
                  <a:cubicBezTo>
                    <a:pt x="17" y="1"/>
                    <a:pt x="17" y="1"/>
                    <a:pt x="17" y="1"/>
                  </a:cubicBezTo>
                  <a:cubicBezTo>
                    <a:pt x="16" y="1"/>
                    <a:pt x="16" y="1"/>
                    <a:pt x="16" y="1"/>
                  </a:cubicBezTo>
                  <a:cubicBezTo>
                    <a:pt x="16" y="2"/>
                    <a:pt x="16" y="2"/>
                    <a:pt x="16" y="2"/>
                  </a:cubicBezTo>
                  <a:cubicBezTo>
                    <a:pt x="15" y="1"/>
                    <a:pt x="15" y="1"/>
                    <a:pt x="15" y="1"/>
                  </a:cubicBezTo>
                  <a:cubicBezTo>
                    <a:pt x="14" y="2"/>
                    <a:pt x="14" y="2"/>
                    <a:pt x="14" y="2"/>
                  </a:cubicBezTo>
                  <a:cubicBezTo>
                    <a:pt x="14" y="1"/>
                    <a:pt x="14" y="1"/>
                    <a:pt x="14" y="1"/>
                  </a:cubicBezTo>
                  <a:cubicBezTo>
                    <a:pt x="14" y="1"/>
                    <a:pt x="14" y="1"/>
                    <a:pt x="14" y="1"/>
                  </a:cubicBezTo>
                  <a:cubicBezTo>
                    <a:pt x="13" y="1"/>
                    <a:pt x="13" y="1"/>
                    <a:pt x="13" y="1"/>
                  </a:cubicBezTo>
                  <a:cubicBezTo>
                    <a:pt x="13" y="2"/>
                    <a:pt x="13" y="2"/>
                    <a:pt x="13" y="2"/>
                  </a:cubicBezTo>
                  <a:cubicBezTo>
                    <a:pt x="12" y="2"/>
                    <a:pt x="12" y="2"/>
                    <a:pt x="12" y="2"/>
                  </a:cubicBezTo>
                  <a:cubicBezTo>
                    <a:pt x="12" y="3"/>
                    <a:pt x="12" y="3"/>
                    <a:pt x="12" y="3"/>
                  </a:cubicBezTo>
                  <a:cubicBezTo>
                    <a:pt x="12" y="3"/>
                    <a:pt x="12" y="3"/>
                    <a:pt x="12" y="3"/>
                  </a:cubicBezTo>
                  <a:cubicBezTo>
                    <a:pt x="11" y="3"/>
                    <a:pt x="11" y="3"/>
                    <a:pt x="11" y="3"/>
                  </a:cubicBezTo>
                  <a:cubicBezTo>
                    <a:pt x="10" y="4"/>
                    <a:pt x="10" y="4"/>
                    <a:pt x="10" y="4"/>
                  </a:cubicBezTo>
                  <a:cubicBezTo>
                    <a:pt x="9" y="4"/>
                    <a:pt x="9" y="4"/>
                    <a:pt x="9" y="4"/>
                  </a:cubicBezTo>
                  <a:cubicBezTo>
                    <a:pt x="9" y="5"/>
                    <a:pt x="9" y="5"/>
                    <a:pt x="9" y="5"/>
                  </a:cubicBezTo>
                  <a:cubicBezTo>
                    <a:pt x="8" y="5"/>
                    <a:pt x="8" y="5"/>
                    <a:pt x="8" y="5"/>
                  </a:cubicBezTo>
                  <a:cubicBezTo>
                    <a:pt x="8" y="5"/>
                    <a:pt x="8" y="5"/>
                    <a:pt x="8" y="5"/>
                  </a:cubicBezTo>
                  <a:cubicBezTo>
                    <a:pt x="8" y="4"/>
                    <a:pt x="8" y="4"/>
                    <a:pt x="8" y="4"/>
                  </a:cubicBezTo>
                  <a:cubicBezTo>
                    <a:pt x="6" y="4"/>
                    <a:pt x="6" y="4"/>
                    <a:pt x="6" y="4"/>
                  </a:cubicBezTo>
                  <a:cubicBezTo>
                    <a:pt x="5" y="5"/>
                    <a:pt x="5" y="5"/>
                    <a:pt x="5" y="5"/>
                  </a:cubicBezTo>
                  <a:cubicBezTo>
                    <a:pt x="4" y="5"/>
                    <a:pt x="4" y="5"/>
                    <a:pt x="4" y="5"/>
                  </a:cubicBezTo>
                  <a:cubicBezTo>
                    <a:pt x="4" y="6"/>
                    <a:pt x="4" y="6"/>
                    <a:pt x="4" y="6"/>
                  </a:cubicBezTo>
                  <a:cubicBezTo>
                    <a:pt x="4" y="6"/>
                    <a:pt x="4" y="6"/>
                    <a:pt x="4" y="6"/>
                  </a:cubicBezTo>
                  <a:cubicBezTo>
                    <a:pt x="4" y="7"/>
                    <a:pt x="4" y="7"/>
                    <a:pt x="4" y="7"/>
                  </a:cubicBezTo>
                  <a:cubicBezTo>
                    <a:pt x="3" y="8"/>
                    <a:pt x="3" y="8"/>
                    <a:pt x="3" y="8"/>
                  </a:cubicBezTo>
                  <a:cubicBezTo>
                    <a:pt x="2" y="8"/>
                    <a:pt x="2" y="8"/>
                    <a:pt x="2" y="8"/>
                  </a:cubicBezTo>
                  <a:cubicBezTo>
                    <a:pt x="1" y="8"/>
                    <a:pt x="1" y="8"/>
                    <a:pt x="1" y="8"/>
                  </a:cubicBezTo>
                  <a:cubicBezTo>
                    <a:pt x="1" y="8"/>
                    <a:pt x="1" y="8"/>
                    <a:pt x="1" y="8"/>
                  </a:cubicBezTo>
                  <a:cubicBezTo>
                    <a:pt x="1" y="9"/>
                    <a:pt x="1" y="9"/>
                    <a:pt x="1" y="9"/>
                  </a:cubicBezTo>
                  <a:cubicBezTo>
                    <a:pt x="0" y="8"/>
                    <a:pt x="0" y="8"/>
                    <a:pt x="0" y="8"/>
                  </a:cubicBezTo>
                  <a:cubicBezTo>
                    <a:pt x="0" y="9"/>
                    <a:pt x="0" y="9"/>
                    <a:pt x="0" y="9"/>
                  </a:cubicBezTo>
                  <a:cubicBezTo>
                    <a:pt x="2" y="10"/>
                    <a:pt x="2" y="10"/>
                    <a:pt x="2" y="10"/>
                  </a:cubicBezTo>
                  <a:cubicBezTo>
                    <a:pt x="2" y="11"/>
                    <a:pt x="2" y="11"/>
                    <a:pt x="2" y="11"/>
                  </a:cubicBezTo>
                  <a:cubicBezTo>
                    <a:pt x="2" y="11"/>
                    <a:pt x="2" y="11"/>
                    <a:pt x="2" y="11"/>
                  </a:cubicBezTo>
                  <a:cubicBezTo>
                    <a:pt x="4" y="12"/>
                    <a:pt x="4" y="12"/>
                    <a:pt x="4" y="12"/>
                  </a:cubicBezTo>
                  <a:cubicBezTo>
                    <a:pt x="5" y="14"/>
                    <a:pt x="5" y="14"/>
                    <a:pt x="5" y="14"/>
                  </a:cubicBezTo>
                  <a:cubicBezTo>
                    <a:pt x="7" y="16"/>
                    <a:pt x="7" y="16"/>
                    <a:pt x="7" y="16"/>
                  </a:cubicBezTo>
                  <a:cubicBezTo>
                    <a:pt x="7" y="16"/>
                    <a:pt x="7" y="16"/>
                    <a:pt x="7" y="16"/>
                  </a:cubicBezTo>
                  <a:lnTo>
                    <a:pt x="8" y="1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7" name="Freeform 172">
              <a:extLst>
                <a:ext uri="{FF2B5EF4-FFF2-40B4-BE49-F238E27FC236}">
                  <a16:creationId xmlns:a16="http://schemas.microsoft.com/office/drawing/2014/main" xmlns="" id="{72030C19-1591-4AD7-B803-6859837E4CA6}"/>
                </a:ext>
              </a:extLst>
            </p:cNvPr>
            <p:cNvSpPr/>
            <p:nvPr/>
          </p:nvSpPr>
          <p:spPr bwMode="auto">
            <a:xfrm>
              <a:off x="2359796" y="3855928"/>
              <a:ext cx="198844" cy="83794"/>
            </a:xfrm>
            <a:custGeom>
              <a:avLst/>
              <a:gdLst>
                <a:gd name="T0" fmla="*/ 41 w 111"/>
                <a:gd name="T1" fmla="*/ 48 h 48"/>
                <a:gd name="T2" fmla="*/ 48 w 111"/>
                <a:gd name="T3" fmla="*/ 44 h 48"/>
                <a:gd name="T4" fmla="*/ 48 w 111"/>
                <a:gd name="T5" fmla="*/ 40 h 48"/>
                <a:gd name="T6" fmla="*/ 52 w 111"/>
                <a:gd name="T7" fmla="*/ 37 h 48"/>
                <a:gd name="T8" fmla="*/ 63 w 111"/>
                <a:gd name="T9" fmla="*/ 33 h 48"/>
                <a:gd name="T10" fmla="*/ 63 w 111"/>
                <a:gd name="T11" fmla="*/ 37 h 48"/>
                <a:gd name="T12" fmla="*/ 66 w 111"/>
                <a:gd name="T13" fmla="*/ 33 h 48"/>
                <a:gd name="T14" fmla="*/ 74 w 111"/>
                <a:gd name="T15" fmla="*/ 29 h 48"/>
                <a:gd name="T16" fmla="*/ 78 w 111"/>
                <a:gd name="T17" fmla="*/ 29 h 48"/>
                <a:gd name="T18" fmla="*/ 81 w 111"/>
                <a:gd name="T19" fmla="*/ 26 h 48"/>
                <a:gd name="T20" fmla="*/ 85 w 111"/>
                <a:gd name="T21" fmla="*/ 22 h 48"/>
                <a:gd name="T22" fmla="*/ 85 w 111"/>
                <a:gd name="T23" fmla="*/ 26 h 48"/>
                <a:gd name="T24" fmla="*/ 92 w 111"/>
                <a:gd name="T25" fmla="*/ 26 h 48"/>
                <a:gd name="T26" fmla="*/ 96 w 111"/>
                <a:gd name="T27" fmla="*/ 22 h 48"/>
                <a:gd name="T28" fmla="*/ 100 w 111"/>
                <a:gd name="T29" fmla="*/ 18 h 48"/>
                <a:gd name="T30" fmla="*/ 104 w 111"/>
                <a:gd name="T31" fmla="*/ 18 h 48"/>
                <a:gd name="T32" fmla="*/ 104 w 111"/>
                <a:gd name="T33" fmla="*/ 18 h 48"/>
                <a:gd name="T34" fmla="*/ 111 w 111"/>
                <a:gd name="T35" fmla="*/ 18 h 48"/>
                <a:gd name="T36" fmla="*/ 111 w 111"/>
                <a:gd name="T37" fmla="*/ 14 h 48"/>
                <a:gd name="T38" fmla="*/ 104 w 111"/>
                <a:gd name="T39" fmla="*/ 11 h 48"/>
                <a:gd name="T40" fmla="*/ 104 w 111"/>
                <a:gd name="T41" fmla="*/ 14 h 48"/>
                <a:gd name="T42" fmla="*/ 96 w 111"/>
                <a:gd name="T43" fmla="*/ 14 h 48"/>
                <a:gd name="T44" fmla="*/ 89 w 111"/>
                <a:gd name="T45" fmla="*/ 11 h 48"/>
                <a:gd name="T46" fmla="*/ 89 w 111"/>
                <a:gd name="T47" fmla="*/ 11 h 48"/>
                <a:gd name="T48" fmla="*/ 89 w 111"/>
                <a:gd name="T49" fmla="*/ 7 h 48"/>
                <a:gd name="T50" fmla="*/ 96 w 111"/>
                <a:gd name="T51" fmla="*/ 7 h 48"/>
                <a:gd name="T52" fmla="*/ 100 w 111"/>
                <a:gd name="T53" fmla="*/ 11 h 48"/>
                <a:gd name="T54" fmla="*/ 92 w 111"/>
                <a:gd name="T55" fmla="*/ 7 h 48"/>
                <a:gd name="T56" fmla="*/ 89 w 111"/>
                <a:gd name="T57" fmla="*/ 7 h 48"/>
                <a:gd name="T58" fmla="*/ 85 w 111"/>
                <a:gd name="T59" fmla="*/ 7 h 48"/>
                <a:gd name="T60" fmla="*/ 74 w 111"/>
                <a:gd name="T61" fmla="*/ 3 h 48"/>
                <a:gd name="T62" fmla="*/ 63 w 111"/>
                <a:gd name="T63" fmla="*/ 0 h 48"/>
                <a:gd name="T64" fmla="*/ 59 w 111"/>
                <a:gd name="T65" fmla="*/ 3 h 48"/>
                <a:gd name="T66" fmla="*/ 59 w 111"/>
                <a:gd name="T67" fmla="*/ 3 h 48"/>
                <a:gd name="T68" fmla="*/ 55 w 111"/>
                <a:gd name="T69" fmla="*/ 3 h 48"/>
                <a:gd name="T70" fmla="*/ 41 w 111"/>
                <a:gd name="T71" fmla="*/ 3 h 48"/>
                <a:gd name="T72" fmla="*/ 29 w 111"/>
                <a:gd name="T73" fmla="*/ 7 h 48"/>
                <a:gd name="T74" fmla="*/ 26 w 111"/>
                <a:gd name="T75" fmla="*/ 7 h 48"/>
                <a:gd name="T76" fmla="*/ 22 w 111"/>
                <a:gd name="T77" fmla="*/ 11 h 48"/>
                <a:gd name="T78" fmla="*/ 15 w 111"/>
                <a:gd name="T79" fmla="*/ 14 h 48"/>
                <a:gd name="T80" fmla="*/ 7 w 111"/>
                <a:gd name="T81" fmla="*/ 18 h 48"/>
                <a:gd name="T82" fmla="*/ 7 w 111"/>
                <a:gd name="T83" fmla="*/ 26 h 48"/>
                <a:gd name="T84" fmla="*/ 4 w 111"/>
                <a:gd name="T85" fmla="*/ 29 h 48"/>
                <a:gd name="T86" fmla="*/ 4 w 111"/>
                <a:gd name="T87" fmla="*/ 29 h 48"/>
                <a:gd name="T88" fmla="*/ 4 w 111"/>
                <a:gd name="T89" fmla="*/ 40 h 48"/>
                <a:gd name="T90" fmla="*/ 11 w 111"/>
                <a:gd name="T91" fmla="*/ 44 h 48"/>
                <a:gd name="T92" fmla="*/ 15 w 111"/>
                <a:gd name="T93" fmla="*/ 44 h 48"/>
                <a:gd name="T94" fmla="*/ 15 w 111"/>
                <a:gd name="T95" fmla="*/ 44 h 48"/>
                <a:gd name="T96" fmla="*/ 18 w 111"/>
                <a:gd name="T97" fmla="*/ 48 h 48"/>
                <a:gd name="T98" fmla="*/ 29 w 111"/>
                <a:gd name="T99" fmla="*/ 48 h 48"/>
                <a:gd name="T100" fmla="*/ 29 w 111"/>
                <a:gd name="T101" fmla="*/ 44 h 48"/>
                <a:gd name="T102" fmla="*/ 33 w 111"/>
                <a:gd name="T103" fmla="*/ 44 h 48"/>
                <a:gd name="T104" fmla="*/ 37 w 111"/>
                <a:gd name="T105" fmla="*/ 44 h 48"/>
                <a:gd name="T106" fmla="*/ 37 w 111"/>
                <a:gd name="T107" fmla="*/ 44 h 48"/>
                <a:gd name="T108" fmla="*/ 37 w 111"/>
                <a:gd name="T109" fmla="*/ 4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11" h="48">
                  <a:moveTo>
                    <a:pt x="37" y="48"/>
                  </a:moveTo>
                  <a:lnTo>
                    <a:pt x="41" y="48"/>
                  </a:lnTo>
                  <a:lnTo>
                    <a:pt x="44" y="48"/>
                  </a:lnTo>
                  <a:lnTo>
                    <a:pt x="48" y="44"/>
                  </a:lnTo>
                  <a:lnTo>
                    <a:pt x="48" y="40"/>
                  </a:lnTo>
                  <a:lnTo>
                    <a:pt x="48" y="40"/>
                  </a:lnTo>
                  <a:lnTo>
                    <a:pt x="48" y="37"/>
                  </a:lnTo>
                  <a:lnTo>
                    <a:pt x="52" y="37"/>
                  </a:lnTo>
                  <a:lnTo>
                    <a:pt x="55" y="33"/>
                  </a:lnTo>
                  <a:lnTo>
                    <a:pt x="63" y="33"/>
                  </a:lnTo>
                  <a:lnTo>
                    <a:pt x="63" y="37"/>
                  </a:lnTo>
                  <a:lnTo>
                    <a:pt x="63" y="37"/>
                  </a:lnTo>
                  <a:lnTo>
                    <a:pt x="66" y="37"/>
                  </a:lnTo>
                  <a:lnTo>
                    <a:pt x="66" y="33"/>
                  </a:lnTo>
                  <a:lnTo>
                    <a:pt x="70" y="33"/>
                  </a:lnTo>
                  <a:lnTo>
                    <a:pt x="74" y="29"/>
                  </a:lnTo>
                  <a:lnTo>
                    <a:pt x="78" y="29"/>
                  </a:lnTo>
                  <a:lnTo>
                    <a:pt x="78" y="29"/>
                  </a:lnTo>
                  <a:lnTo>
                    <a:pt x="78" y="26"/>
                  </a:lnTo>
                  <a:lnTo>
                    <a:pt x="81" y="26"/>
                  </a:lnTo>
                  <a:lnTo>
                    <a:pt x="81" y="22"/>
                  </a:lnTo>
                  <a:lnTo>
                    <a:pt x="85" y="22"/>
                  </a:lnTo>
                  <a:lnTo>
                    <a:pt x="85" y="22"/>
                  </a:lnTo>
                  <a:lnTo>
                    <a:pt x="85" y="26"/>
                  </a:lnTo>
                  <a:lnTo>
                    <a:pt x="89" y="22"/>
                  </a:lnTo>
                  <a:lnTo>
                    <a:pt x="92" y="26"/>
                  </a:lnTo>
                  <a:lnTo>
                    <a:pt x="92" y="22"/>
                  </a:lnTo>
                  <a:lnTo>
                    <a:pt x="96" y="22"/>
                  </a:lnTo>
                  <a:lnTo>
                    <a:pt x="100" y="22"/>
                  </a:lnTo>
                  <a:lnTo>
                    <a:pt x="100" y="18"/>
                  </a:lnTo>
                  <a:lnTo>
                    <a:pt x="100" y="18"/>
                  </a:lnTo>
                  <a:lnTo>
                    <a:pt x="104" y="18"/>
                  </a:lnTo>
                  <a:lnTo>
                    <a:pt x="104" y="18"/>
                  </a:lnTo>
                  <a:lnTo>
                    <a:pt x="104" y="18"/>
                  </a:lnTo>
                  <a:lnTo>
                    <a:pt x="107" y="18"/>
                  </a:lnTo>
                  <a:lnTo>
                    <a:pt x="111" y="18"/>
                  </a:lnTo>
                  <a:lnTo>
                    <a:pt x="111" y="14"/>
                  </a:lnTo>
                  <a:lnTo>
                    <a:pt x="111" y="14"/>
                  </a:lnTo>
                  <a:lnTo>
                    <a:pt x="107" y="11"/>
                  </a:lnTo>
                  <a:lnTo>
                    <a:pt x="104" y="11"/>
                  </a:lnTo>
                  <a:lnTo>
                    <a:pt x="100" y="11"/>
                  </a:lnTo>
                  <a:lnTo>
                    <a:pt x="104" y="14"/>
                  </a:lnTo>
                  <a:lnTo>
                    <a:pt x="100" y="14"/>
                  </a:lnTo>
                  <a:lnTo>
                    <a:pt x="96" y="14"/>
                  </a:lnTo>
                  <a:lnTo>
                    <a:pt x="92" y="11"/>
                  </a:lnTo>
                  <a:lnTo>
                    <a:pt x="89" y="11"/>
                  </a:lnTo>
                  <a:lnTo>
                    <a:pt x="89" y="11"/>
                  </a:lnTo>
                  <a:lnTo>
                    <a:pt x="89" y="11"/>
                  </a:lnTo>
                  <a:lnTo>
                    <a:pt x="92" y="11"/>
                  </a:lnTo>
                  <a:lnTo>
                    <a:pt x="89" y="7"/>
                  </a:lnTo>
                  <a:lnTo>
                    <a:pt x="92" y="7"/>
                  </a:lnTo>
                  <a:lnTo>
                    <a:pt x="96" y="7"/>
                  </a:lnTo>
                  <a:lnTo>
                    <a:pt x="100" y="11"/>
                  </a:lnTo>
                  <a:lnTo>
                    <a:pt x="100" y="11"/>
                  </a:lnTo>
                  <a:lnTo>
                    <a:pt x="96" y="7"/>
                  </a:lnTo>
                  <a:lnTo>
                    <a:pt x="92" y="7"/>
                  </a:lnTo>
                  <a:lnTo>
                    <a:pt x="89" y="3"/>
                  </a:lnTo>
                  <a:lnTo>
                    <a:pt x="89" y="7"/>
                  </a:lnTo>
                  <a:lnTo>
                    <a:pt x="85" y="3"/>
                  </a:lnTo>
                  <a:lnTo>
                    <a:pt x="85" y="7"/>
                  </a:lnTo>
                  <a:lnTo>
                    <a:pt x="81" y="7"/>
                  </a:lnTo>
                  <a:lnTo>
                    <a:pt x="74" y="3"/>
                  </a:lnTo>
                  <a:lnTo>
                    <a:pt x="66" y="3"/>
                  </a:lnTo>
                  <a:lnTo>
                    <a:pt x="63" y="0"/>
                  </a:lnTo>
                  <a:lnTo>
                    <a:pt x="59" y="0"/>
                  </a:lnTo>
                  <a:lnTo>
                    <a:pt x="59" y="3"/>
                  </a:lnTo>
                  <a:lnTo>
                    <a:pt x="63" y="3"/>
                  </a:lnTo>
                  <a:lnTo>
                    <a:pt x="59" y="3"/>
                  </a:lnTo>
                  <a:lnTo>
                    <a:pt x="55" y="3"/>
                  </a:lnTo>
                  <a:lnTo>
                    <a:pt x="55" y="3"/>
                  </a:lnTo>
                  <a:lnTo>
                    <a:pt x="48" y="3"/>
                  </a:lnTo>
                  <a:lnTo>
                    <a:pt x="41" y="3"/>
                  </a:lnTo>
                  <a:lnTo>
                    <a:pt x="33" y="3"/>
                  </a:lnTo>
                  <a:lnTo>
                    <a:pt x="29" y="7"/>
                  </a:lnTo>
                  <a:lnTo>
                    <a:pt x="26" y="7"/>
                  </a:lnTo>
                  <a:lnTo>
                    <a:pt x="26" y="7"/>
                  </a:lnTo>
                  <a:lnTo>
                    <a:pt x="22" y="7"/>
                  </a:lnTo>
                  <a:lnTo>
                    <a:pt x="22" y="11"/>
                  </a:lnTo>
                  <a:lnTo>
                    <a:pt x="18" y="14"/>
                  </a:lnTo>
                  <a:lnTo>
                    <a:pt x="15" y="14"/>
                  </a:lnTo>
                  <a:lnTo>
                    <a:pt x="11" y="18"/>
                  </a:lnTo>
                  <a:lnTo>
                    <a:pt x="7" y="18"/>
                  </a:lnTo>
                  <a:lnTo>
                    <a:pt x="11" y="22"/>
                  </a:lnTo>
                  <a:lnTo>
                    <a:pt x="7" y="26"/>
                  </a:lnTo>
                  <a:lnTo>
                    <a:pt x="4" y="29"/>
                  </a:lnTo>
                  <a:lnTo>
                    <a:pt x="4" y="29"/>
                  </a:lnTo>
                  <a:lnTo>
                    <a:pt x="4" y="29"/>
                  </a:lnTo>
                  <a:lnTo>
                    <a:pt x="4" y="29"/>
                  </a:lnTo>
                  <a:lnTo>
                    <a:pt x="0" y="37"/>
                  </a:lnTo>
                  <a:lnTo>
                    <a:pt x="4" y="40"/>
                  </a:lnTo>
                  <a:lnTo>
                    <a:pt x="4" y="40"/>
                  </a:lnTo>
                  <a:lnTo>
                    <a:pt x="11" y="44"/>
                  </a:lnTo>
                  <a:lnTo>
                    <a:pt x="15" y="48"/>
                  </a:lnTo>
                  <a:lnTo>
                    <a:pt x="15" y="44"/>
                  </a:lnTo>
                  <a:lnTo>
                    <a:pt x="15" y="44"/>
                  </a:lnTo>
                  <a:lnTo>
                    <a:pt x="15" y="44"/>
                  </a:lnTo>
                  <a:lnTo>
                    <a:pt x="18" y="44"/>
                  </a:lnTo>
                  <a:lnTo>
                    <a:pt x="18" y="48"/>
                  </a:lnTo>
                  <a:lnTo>
                    <a:pt x="22" y="48"/>
                  </a:lnTo>
                  <a:lnTo>
                    <a:pt x="29" y="48"/>
                  </a:lnTo>
                  <a:lnTo>
                    <a:pt x="33" y="44"/>
                  </a:lnTo>
                  <a:lnTo>
                    <a:pt x="29" y="44"/>
                  </a:lnTo>
                  <a:lnTo>
                    <a:pt x="33" y="44"/>
                  </a:lnTo>
                  <a:lnTo>
                    <a:pt x="33" y="44"/>
                  </a:lnTo>
                  <a:lnTo>
                    <a:pt x="33" y="44"/>
                  </a:lnTo>
                  <a:lnTo>
                    <a:pt x="37" y="44"/>
                  </a:lnTo>
                  <a:lnTo>
                    <a:pt x="37" y="44"/>
                  </a:lnTo>
                  <a:lnTo>
                    <a:pt x="37" y="44"/>
                  </a:lnTo>
                  <a:lnTo>
                    <a:pt x="37" y="48"/>
                  </a:lnTo>
                  <a:lnTo>
                    <a:pt x="37" y="48"/>
                  </a:lnTo>
                  <a:lnTo>
                    <a:pt x="37"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8" name="Freeform 173">
              <a:extLst>
                <a:ext uri="{FF2B5EF4-FFF2-40B4-BE49-F238E27FC236}">
                  <a16:creationId xmlns:a16="http://schemas.microsoft.com/office/drawing/2014/main" xmlns="" id="{E103E3B2-0320-480F-A903-30900455CFC1}"/>
                </a:ext>
              </a:extLst>
            </p:cNvPr>
            <p:cNvSpPr/>
            <p:nvPr/>
          </p:nvSpPr>
          <p:spPr bwMode="auto">
            <a:xfrm>
              <a:off x="2345462" y="3901317"/>
              <a:ext cx="73447" cy="38406"/>
            </a:xfrm>
            <a:custGeom>
              <a:avLst/>
              <a:gdLst>
                <a:gd name="T0" fmla="*/ 15 w 41"/>
                <a:gd name="T1" fmla="*/ 0 h 22"/>
                <a:gd name="T2" fmla="*/ 19 w 41"/>
                <a:gd name="T3" fmla="*/ 0 h 22"/>
                <a:gd name="T4" fmla="*/ 19 w 41"/>
                <a:gd name="T5" fmla="*/ 3 h 22"/>
                <a:gd name="T6" fmla="*/ 19 w 41"/>
                <a:gd name="T7" fmla="*/ 3 h 22"/>
                <a:gd name="T8" fmla="*/ 23 w 41"/>
                <a:gd name="T9" fmla="*/ 3 h 22"/>
                <a:gd name="T10" fmla="*/ 26 w 41"/>
                <a:gd name="T11" fmla="*/ 3 h 22"/>
                <a:gd name="T12" fmla="*/ 26 w 41"/>
                <a:gd name="T13" fmla="*/ 3 h 22"/>
                <a:gd name="T14" fmla="*/ 30 w 41"/>
                <a:gd name="T15" fmla="*/ 7 h 22"/>
                <a:gd name="T16" fmla="*/ 30 w 41"/>
                <a:gd name="T17" fmla="*/ 7 h 22"/>
                <a:gd name="T18" fmla="*/ 34 w 41"/>
                <a:gd name="T19" fmla="*/ 11 h 22"/>
                <a:gd name="T20" fmla="*/ 34 w 41"/>
                <a:gd name="T21" fmla="*/ 7 h 22"/>
                <a:gd name="T22" fmla="*/ 34 w 41"/>
                <a:gd name="T23" fmla="*/ 7 h 22"/>
                <a:gd name="T24" fmla="*/ 37 w 41"/>
                <a:gd name="T25" fmla="*/ 7 h 22"/>
                <a:gd name="T26" fmla="*/ 37 w 41"/>
                <a:gd name="T27" fmla="*/ 7 h 22"/>
                <a:gd name="T28" fmla="*/ 41 w 41"/>
                <a:gd name="T29" fmla="*/ 7 h 22"/>
                <a:gd name="T30" fmla="*/ 41 w 41"/>
                <a:gd name="T31" fmla="*/ 11 h 22"/>
                <a:gd name="T32" fmla="*/ 41 w 41"/>
                <a:gd name="T33" fmla="*/ 11 h 22"/>
                <a:gd name="T34" fmla="*/ 41 w 41"/>
                <a:gd name="T35" fmla="*/ 14 h 22"/>
                <a:gd name="T36" fmla="*/ 37 w 41"/>
                <a:gd name="T37" fmla="*/ 14 h 22"/>
                <a:gd name="T38" fmla="*/ 41 w 41"/>
                <a:gd name="T39" fmla="*/ 18 h 22"/>
                <a:gd name="T40" fmla="*/ 37 w 41"/>
                <a:gd name="T41" fmla="*/ 18 h 22"/>
                <a:gd name="T42" fmla="*/ 41 w 41"/>
                <a:gd name="T43" fmla="*/ 18 h 22"/>
                <a:gd name="T44" fmla="*/ 37 w 41"/>
                <a:gd name="T45" fmla="*/ 22 h 22"/>
                <a:gd name="T46" fmla="*/ 30 w 41"/>
                <a:gd name="T47" fmla="*/ 22 h 22"/>
                <a:gd name="T48" fmla="*/ 26 w 41"/>
                <a:gd name="T49" fmla="*/ 22 h 22"/>
                <a:gd name="T50" fmla="*/ 26 w 41"/>
                <a:gd name="T51" fmla="*/ 18 h 22"/>
                <a:gd name="T52" fmla="*/ 23 w 41"/>
                <a:gd name="T53" fmla="*/ 18 h 22"/>
                <a:gd name="T54" fmla="*/ 23 w 41"/>
                <a:gd name="T55" fmla="*/ 18 h 22"/>
                <a:gd name="T56" fmla="*/ 23 w 41"/>
                <a:gd name="T57" fmla="*/ 18 h 22"/>
                <a:gd name="T58" fmla="*/ 23 w 41"/>
                <a:gd name="T59" fmla="*/ 22 h 22"/>
                <a:gd name="T60" fmla="*/ 19 w 41"/>
                <a:gd name="T61" fmla="*/ 18 h 22"/>
                <a:gd name="T62" fmla="*/ 12 w 41"/>
                <a:gd name="T63" fmla="*/ 14 h 22"/>
                <a:gd name="T64" fmla="*/ 12 w 41"/>
                <a:gd name="T65" fmla="*/ 14 h 22"/>
                <a:gd name="T66" fmla="*/ 8 w 41"/>
                <a:gd name="T67" fmla="*/ 14 h 22"/>
                <a:gd name="T68" fmla="*/ 4 w 41"/>
                <a:gd name="T69" fmla="*/ 14 h 22"/>
                <a:gd name="T70" fmla="*/ 0 w 41"/>
                <a:gd name="T71" fmla="*/ 14 h 22"/>
                <a:gd name="T72" fmla="*/ 0 w 41"/>
                <a:gd name="T73" fmla="*/ 11 h 22"/>
                <a:gd name="T74" fmla="*/ 0 w 41"/>
                <a:gd name="T75" fmla="*/ 11 h 22"/>
                <a:gd name="T76" fmla="*/ 0 w 41"/>
                <a:gd name="T77" fmla="*/ 11 h 22"/>
                <a:gd name="T78" fmla="*/ 4 w 41"/>
                <a:gd name="T79" fmla="*/ 7 h 22"/>
                <a:gd name="T80" fmla="*/ 8 w 41"/>
                <a:gd name="T81" fmla="*/ 7 h 22"/>
                <a:gd name="T82" fmla="*/ 12 w 41"/>
                <a:gd name="T83" fmla="*/ 3 h 22"/>
                <a:gd name="T84" fmla="*/ 12 w 41"/>
                <a:gd name="T85" fmla="*/ 3 h 22"/>
                <a:gd name="T86" fmla="*/ 15 w 41"/>
                <a:gd name="T87"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41" h="22">
                  <a:moveTo>
                    <a:pt x="15" y="0"/>
                  </a:moveTo>
                  <a:lnTo>
                    <a:pt x="19" y="0"/>
                  </a:lnTo>
                  <a:lnTo>
                    <a:pt x="19" y="3"/>
                  </a:lnTo>
                  <a:lnTo>
                    <a:pt x="19" y="3"/>
                  </a:lnTo>
                  <a:lnTo>
                    <a:pt x="23" y="3"/>
                  </a:lnTo>
                  <a:lnTo>
                    <a:pt x="26" y="3"/>
                  </a:lnTo>
                  <a:lnTo>
                    <a:pt x="26" y="3"/>
                  </a:lnTo>
                  <a:lnTo>
                    <a:pt x="30" y="7"/>
                  </a:lnTo>
                  <a:lnTo>
                    <a:pt x="30" y="7"/>
                  </a:lnTo>
                  <a:lnTo>
                    <a:pt x="34" y="11"/>
                  </a:lnTo>
                  <a:lnTo>
                    <a:pt x="34" y="7"/>
                  </a:lnTo>
                  <a:lnTo>
                    <a:pt x="34" y="7"/>
                  </a:lnTo>
                  <a:lnTo>
                    <a:pt x="37" y="7"/>
                  </a:lnTo>
                  <a:lnTo>
                    <a:pt x="37" y="7"/>
                  </a:lnTo>
                  <a:lnTo>
                    <a:pt x="41" y="7"/>
                  </a:lnTo>
                  <a:lnTo>
                    <a:pt x="41" y="11"/>
                  </a:lnTo>
                  <a:lnTo>
                    <a:pt x="41" y="11"/>
                  </a:lnTo>
                  <a:lnTo>
                    <a:pt x="41" y="14"/>
                  </a:lnTo>
                  <a:lnTo>
                    <a:pt x="37" y="14"/>
                  </a:lnTo>
                  <a:lnTo>
                    <a:pt x="41" y="18"/>
                  </a:lnTo>
                  <a:lnTo>
                    <a:pt x="37" y="18"/>
                  </a:lnTo>
                  <a:lnTo>
                    <a:pt x="41" y="18"/>
                  </a:lnTo>
                  <a:lnTo>
                    <a:pt x="37" y="22"/>
                  </a:lnTo>
                  <a:lnTo>
                    <a:pt x="30" y="22"/>
                  </a:lnTo>
                  <a:lnTo>
                    <a:pt x="26" y="22"/>
                  </a:lnTo>
                  <a:lnTo>
                    <a:pt x="26" y="18"/>
                  </a:lnTo>
                  <a:lnTo>
                    <a:pt x="23" y="18"/>
                  </a:lnTo>
                  <a:lnTo>
                    <a:pt x="23" y="18"/>
                  </a:lnTo>
                  <a:lnTo>
                    <a:pt x="23" y="18"/>
                  </a:lnTo>
                  <a:lnTo>
                    <a:pt x="23" y="22"/>
                  </a:lnTo>
                  <a:lnTo>
                    <a:pt x="19" y="18"/>
                  </a:lnTo>
                  <a:lnTo>
                    <a:pt x="12" y="14"/>
                  </a:lnTo>
                  <a:lnTo>
                    <a:pt x="12" y="14"/>
                  </a:lnTo>
                  <a:lnTo>
                    <a:pt x="8" y="14"/>
                  </a:lnTo>
                  <a:lnTo>
                    <a:pt x="4" y="14"/>
                  </a:lnTo>
                  <a:lnTo>
                    <a:pt x="0" y="14"/>
                  </a:lnTo>
                  <a:lnTo>
                    <a:pt x="0" y="11"/>
                  </a:lnTo>
                  <a:lnTo>
                    <a:pt x="0" y="11"/>
                  </a:lnTo>
                  <a:lnTo>
                    <a:pt x="0" y="11"/>
                  </a:lnTo>
                  <a:lnTo>
                    <a:pt x="4" y="7"/>
                  </a:lnTo>
                  <a:lnTo>
                    <a:pt x="8" y="7"/>
                  </a:lnTo>
                  <a:lnTo>
                    <a:pt x="12" y="3"/>
                  </a:lnTo>
                  <a:lnTo>
                    <a:pt x="12" y="3"/>
                  </a:lnTo>
                  <a:lnTo>
                    <a:pt x="15"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9" name="Freeform 174">
              <a:extLst>
                <a:ext uri="{FF2B5EF4-FFF2-40B4-BE49-F238E27FC236}">
                  <a16:creationId xmlns:a16="http://schemas.microsoft.com/office/drawing/2014/main" xmlns="" id="{FFA58035-1185-48A5-8AA3-55272AA81435}"/>
                </a:ext>
              </a:extLst>
            </p:cNvPr>
            <p:cNvSpPr/>
            <p:nvPr/>
          </p:nvSpPr>
          <p:spPr bwMode="auto">
            <a:xfrm>
              <a:off x="2379501" y="3796574"/>
              <a:ext cx="32244" cy="64593"/>
            </a:xfrm>
            <a:custGeom>
              <a:avLst/>
              <a:gdLst>
                <a:gd name="T0" fmla="*/ 0 w 18"/>
                <a:gd name="T1" fmla="*/ 8 h 37"/>
                <a:gd name="T2" fmla="*/ 0 w 18"/>
                <a:gd name="T3" fmla="*/ 8 h 37"/>
                <a:gd name="T4" fmla="*/ 0 w 18"/>
                <a:gd name="T5" fmla="*/ 8 h 37"/>
                <a:gd name="T6" fmla="*/ 0 w 18"/>
                <a:gd name="T7" fmla="*/ 4 h 37"/>
                <a:gd name="T8" fmla="*/ 4 w 18"/>
                <a:gd name="T9" fmla="*/ 4 h 37"/>
                <a:gd name="T10" fmla="*/ 4 w 18"/>
                <a:gd name="T11" fmla="*/ 8 h 37"/>
                <a:gd name="T12" fmla="*/ 4 w 18"/>
                <a:gd name="T13" fmla="*/ 8 h 37"/>
                <a:gd name="T14" fmla="*/ 4 w 18"/>
                <a:gd name="T15" fmla="*/ 8 h 37"/>
                <a:gd name="T16" fmla="*/ 7 w 18"/>
                <a:gd name="T17" fmla="*/ 8 h 37"/>
                <a:gd name="T18" fmla="*/ 7 w 18"/>
                <a:gd name="T19" fmla="*/ 4 h 37"/>
                <a:gd name="T20" fmla="*/ 7 w 18"/>
                <a:gd name="T21" fmla="*/ 4 h 37"/>
                <a:gd name="T22" fmla="*/ 11 w 18"/>
                <a:gd name="T23" fmla="*/ 0 h 37"/>
                <a:gd name="T24" fmla="*/ 11 w 18"/>
                <a:gd name="T25" fmla="*/ 0 h 37"/>
                <a:gd name="T26" fmla="*/ 11 w 18"/>
                <a:gd name="T27" fmla="*/ 0 h 37"/>
                <a:gd name="T28" fmla="*/ 15 w 18"/>
                <a:gd name="T29" fmla="*/ 0 h 37"/>
                <a:gd name="T30" fmla="*/ 15 w 18"/>
                <a:gd name="T31" fmla="*/ 0 h 37"/>
                <a:gd name="T32" fmla="*/ 15 w 18"/>
                <a:gd name="T33" fmla="*/ 0 h 37"/>
                <a:gd name="T34" fmla="*/ 18 w 18"/>
                <a:gd name="T35" fmla="*/ 0 h 37"/>
                <a:gd name="T36" fmla="*/ 18 w 18"/>
                <a:gd name="T37" fmla="*/ 0 h 37"/>
                <a:gd name="T38" fmla="*/ 18 w 18"/>
                <a:gd name="T39" fmla="*/ 0 h 37"/>
                <a:gd name="T40" fmla="*/ 18 w 18"/>
                <a:gd name="T41" fmla="*/ 8 h 37"/>
                <a:gd name="T42" fmla="*/ 15 w 18"/>
                <a:gd name="T43" fmla="*/ 11 h 37"/>
                <a:gd name="T44" fmla="*/ 15 w 18"/>
                <a:gd name="T45" fmla="*/ 15 h 37"/>
                <a:gd name="T46" fmla="*/ 15 w 18"/>
                <a:gd name="T47" fmla="*/ 19 h 37"/>
                <a:gd name="T48" fmla="*/ 15 w 18"/>
                <a:gd name="T49" fmla="*/ 22 h 37"/>
                <a:gd name="T50" fmla="*/ 15 w 18"/>
                <a:gd name="T51" fmla="*/ 26 h 37"/>
                <a:gd name="T52" fmla="*/ 11 w 18"/>
                <a:gd name="T53" fmla="*/ 34 h 37"/>
                <a:gd name="T54" fmla="*/ 7 w 18"/>
                <a:gd name="T55" fmla="*/ 30 h 37"/>
                <a:gd name="T56" fmla="*/ 4 w 18"/>
                <a:gd name="T57" fmla="*/ 34 h 37"/>
                <a:gd name="T58" fmla="*/ 4 w 18"/>
                <a:gd name="T59" fmla="*/ 37 h 37"/>
                <a:gd name="T60" fmla="*/ 4 w 18"/>
                <a:gd name="T61" fmla="*/ 37 h 37"/>
                <a:gd name="T62" fmla="*/ 4 w 18"/>
                <a:gd name="T63" fmla="*/ 37 h 37"/>
                <a:gd name="T64" fmla="*/ 0 w 18"/>
                <a:gd name="T65" fmla="*/ 37 h 37"/>
                <a:gd name="T66" fmla="*/ 0 w 18"/>
                <a:gd name="T67" fmla="*/ 37 h 37"/>
                <a:gd name="T68" fmla="*/ 0 w 18"/>
                <a:gd name="T69" fmla="*/ 8 h 37"/>
                <a:gd name="T70" fmla="*/ 0 w 18"/>
                <a:gd name="T71" fmla="*/ 8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 h="37">
                  <a:moveTo>
                    <a:pt x="0" y="8"/>
                  </a:moveTo>
                  <a:lnTo>
                    <a:pt x="0" y="8"/>
                  </a:lnTo>
                  <a:lnTo>
                    <a:pt x="0" y="8"/>
                  </a:lnTo>
                  <a:lnTo>
                    <a:pt x="0" y="4"/>
                  </a:lnTo>
                  <a:lnTo>
                    <a:pt x="4" y="4"/>
                  </a:lnTo>
                  <a:lnTo>
                    <a:pt x="4" y="8"/>
                  </a:lnTo>
                  <a:lnTo>
                    <a:pt x="4" y="8"/>
                  </a:lnTo>
                  <a:lnTo>
                    <a:pt x="4" y="8"/>
                  </a:lnTo>
                  <a:lnTo>
                    <a:pt x="7" y="8"/>
                  </a:lnTo>
                  <a:lnTo>
                    <a:pt x="7" y="4"/>
                  </a:lnTo>
                  <a:lnTo>
                    <a:pt x="7" y="4"/>
                  </a:lnTo>
                  <a:lnTo>
                    <a:pt x="11" y="0"/>
                  </a:lnTo>
                  <a:lnTo>
                    <a:pt x="11" y="0"/>
                  </a:lnTo>
                  <a:lnTo>
                    <a:pt x="11" y="0"/>
                  </a:lnTo>
                  <a:lnTo>
                    <a:pt x="15" y="0"/>
                  </a:lnTo>
                  <a:lnTo>
                    <a:pt x="15" y="0"/>
                  </a:lnTo>
                  <a:lnTo>
                    <a:pt x="15" y="0"/>
                  </a:lnTo>
                  <a:lnTo>
                    <a:pt x="18" y="0"/>
                  </a:lnTo>
                  <a:lnTo>
                    <a:pt x="18" y="0"/>
                  </a:lnTo>
                  <a:lnTo>
                    <a:pt x="18" y="0"/>
                  </a:lnTo>
                  <a:lnTo>
                    <a:pt x="18" y="8"/>
                  </a:lnTo>
                  <a:lnTo>
                    <a:pt x="15" y="11"/>
                  </a:lnTo>
                  <a:lnTo>
                    <a:pt x="15" y="15"/>
                  </a:lnTo>
                  <a:lnTo>
                    <a:pt x="15" y="19"/>
                  </a:lnTo>
                  <a:lnTo>
                    <a:pt x="15" y="22"/>
                  </a:lnTo>
                  <a:lnTo>
                    <a:pt x="15" y="26"/>
                  </a:lnTo>
                  <a:lnTo>
                    <a:pt x="11" y="34"/>
                  </a:lnTo>
                  <a:lnTo>
                    <a:pt x="7" y="30"/>
                  </a:lnTo>
                  <a:lnTo>
                    <a:pt x="4" y="34"/>
                  </a:lnTo>
                  <a:lnTo>
                    <a:pt x="4" y="37"/>
                  </a:lnTo>
                  <a:lnTo>
                    <a:pt x="4" y="37"/>
                  </a:lnTo>
                  <a:lnTo>
                    <a:pt x="4" y="37"/>
                  </a:lnTo>
                  <a:lnTo>
                    <a:pt x="0" y="37"/>
                  </a:lnTo>
                  <a:lnTo>
                    <a:pt x="0" y="37"/>
                  </a:lnTo>
                  <a:lnTo>
                    <a:pt x="0" y="8"/>
                  </a:lnTo>
                  <a:lnTo>
                    <a:pt x="0" y="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0" name="Freeform 175">
              <a:extLst>
                <a:ext uri="{FF2B5EF4-FFF2-40B4-BE49-F238E27FC236}">
                  <a16:creationId xmlns:a16="http://schemas.microsoft.com/office/drawing/2014/main" xmlns="" id="{494A561C-6B3C-4E6F-A1BA-C3A839ADCCF7}"/>
                </a:ext>
              </a:extLst>
            </p:cNvPr>
            <p:cNvSpPr/>
            <p:nvPr/>
          </p:nvSpPr>
          <p:spPr bwMode="auto">
            <a:xfrm>
              <a:off x="2286350" y="3810540"/>
              <a:ext cx="120024" cy="109981"/>
            </a:xfrm>
            <a:custGeom>
              <a:avLst/>
              <a:gdLst>
                <a:gd name="T0" fmla="*/ 33 w 67"/>
                <a:gd name="T1" fmla="*/ 63 h 63"/>
                <a:gd name="T2" fmla="*/ 33 w 67"/>
                <a:gd name="T3" fmla="*/ 63 h 63"/>
                <a:gd name="T4" fmla="*/ 33 w 67"/>
                <a:gd name="T5" fmla="*/ 63 h 63"/>
                <a:gd name="T6" fmla="*/ 37 w 67"/>
                <a:gd name="T7" fmla="*/ 59 h 63"/>
                <a:gd name="T8" fmla="*/ 41 w 67"/>
                <a:gd name="T9" fmla="*/ 59 h 63"/>
                <a:gd name="T10" fmla="*/ 45 w 67"/>
                <a:gd name="T11" fmla="*/ 55 h 63"/>
                <a:gd name="T12" fmla="*/ 45 w 67"/>
                <a:gd name="T13" fmla="*/ 55 h 63"/>
                <a:gd name="T14" fmla="*/ 48 w 67"/>
                <a:gd name="T15" fmla="*/ 52 h 63"/>
                <a:gd name="T16" fmla="*/ 52 w 67"/>
                <a:gd name="T17" fmla="*/ 48 h 63"/>
                <a:gd name="T18" fmla="*/ 48 w 67"/>
                <a:gd name="T19" fmla="*/ 44 h 63"/>
                <a:gd name="T20" fmla="*/ 52 w 67"/>
                <a:gd name="T21" fmla="*/ 44 h 63"/>
                <a:gd name="T22" fmla="*/ 56 w 67"/>
                <a:gd name="T23" fmla="*/ 40 h 63"/>
                <a:gd name="T24" fmla="*/ 59 w 67"/>
                <a:gd name="T25" fmla="*/ 40 h 63"/>
                <a:gd name="T26" fmla="*/ 63 w 67"/>
                <a:gd name="T27" fmla="*/ 37 h 63"/>
                <a:gd name="T28" fmla="*/ 63 w 67"/>
                <a:gd name="T29" fmla="*/ 33 h 63"/>
                <a:gd name="T30" fmla="*/ 67 w 67"/>
                <a:gd name="T31" fmla="*/ 33 h 63"/>
                <a:gd name="T32" fmla="*/ 67 w 67"/>
                <a:gd name="T33" fmla="*/ 33 h 63"/>
                <a:gd name="T34" fmla="*/ 67 w 67"/>
                <a:gd name="T35" fmla="*/ 29 h 63"/>
                <a:gd name="T36" fmla="*/ 63 w 67"/>
                <a:gd name="T37" fmla="*/ 29 h 63"/>
                <a:gd name="T38" fmla="*/ 63 w 67"/>
                <a:gd name="T39" fmla="*/ 33 h 63"/>
                <a:gd name="T40" fmla="*/ 59 w 67"/>
                <a:gd name="T41" fmla="*/ 29 h 63"/>
                <a:gd name="T42" fmla="*/ 56 w 67"/>
                <a:gd name="T43" fmla="*/ 29 h 63"/>
                <a:gd name="T44" fmla="*/ 56 w 67"/>
                <a:gd name="T45" fmla="*/ 29 h 63"/>
                <a:gd name="T46" fmla="*/ 56 w 67"/>
                <a:gd name="T47" fmla="*/ 29 h 63"/>
                <a:gd name="T48" fmla="*/ 52 w 67"/>
                <a:gd name="T49" fmla="*/ 29 h 63"/>
                <a:gd name="T50" fmla="*/ 52 w 67"/>
                <a:gd name="T51" fmla="*/ 29 h 63"/>
                <a:gd name="T52" fmla="*/ 52 w 67"/>
                <a:gd name="T53" fmla="*/ 0 h 63"/>
                <a:gd name="T54" fmla="*/ 52 w 67"/>
                <a:gd name="T55" fmla="*/ 0 h 63"/>
                <a:gd name="T56" fmla="*/ 22 w 67"/>
                <a:gd name="T57" fmla="*/ 0 h 63"/>
                <a:gd name="T58" fmla="*/ 22 w 67"/>
                <a:gd name="T59" fmla="*/ 7 h 63"/>
                <a:gd name="T60" fmla="*/ 15 w 67"/>
                <a:gd name="T61" fmla="*/ 7 h 63"/>
                <a:gd name="T62" fmla="*/ 19 w 67"/>
                <a:gd name="T63" fmla="*/ 11 h 63"/>
                <a:gd name="T64" fmla="*/ 19 w 67"/>
                <a:gd name="T65" fmla="*/ 11 h 63"/>
                <a:gd name="T66" fmla="*/ 22 w 67"/>
                <a:gd name="T67" fmla="*/ 14 h 63"/>
                <a:gd name="T68" fmla="*/ 22 w 67"/>
                <a:gd name="T69" fmla="*/ 14 h 63"/>
                <a:gd name="T70" fmla="*/ 26 w 67"/>
                <a:gd name="T71" fmla="*/ 14 h 63"/>
                <a:gd name="T72" fmla="*/ 26 w 67"/>
                <a:gd name="T73" fmla="*/ 18 h 63"/>
                <a:gd name="T74" fmla="*/ 26 w 67"/>
                <a:gd name="T75" fmla="*/ 22 h 63"/>
                <a:gd name="T76" fmla="*/ 30 w 67"/>
                <a:gd name="T77" fmla="*/ 22 h 63"/>
                <a:gd name="T78" fmla="*/ 30 w 67"/>
                <a:gd name="T79" fmla="*/ 22 h 63"/>
                <a:gd name="T80" fmla="*/ 33 w 67"/>
                <a:gd name="T81" fmla="*/ 22 h 63"/>
                <a:gd name="T82" fmla="*/ 33 w 67"/>
                <a:gd name="T83" fmla="*/ 26 h 63"/>
                <a:gd name="T84" fmla="*/ 30 w 67"/>
                <a:gd name="T85" fmla="*/ 26 h 63"/>
                <a:gd name="T86" fmla="*/ 11 w 67"/>
                <a:gd name="T87" fmla="*/ 26 h 63"/>
                <a:gd name="T88" fmla="*/ 0 w 67"/>
                <a:gd name="T89" fmla="*/ 40 h 63"/>
                <a:gd name="T90" fmla="*/ 0 w 67"/>
                <a:gd name="T91" fmla="*/ 44 h 63"/>
                <a:gd name="T92" fmla="*/ 0 w 67"/>
                <a:gd name="T93" fmla="*/ 44 h 63"/>
                <a:gd name="T94" fmla="*/ 0 w 67"/>
                <a:gd name="T95" fmla="*/ 44 h 63"/>
                <a:gd name="T96" fmla="*/ 0 w 67"/>
                <a:gd name="T97" fmla="*/ 48 h 63"/>
                <a:gd name="T98" fmla="*/ 4 w 67"/>
                <a:gd name="T99" fmla="*/ 48 h 63"/>
                <a:gd name="T100" fmla="*/ 0 w 67"/>
                <a:gd name="T101" fmla="*/ 48 h 63"/>
                <a:gd name="T102" fmla="*/ 0 w 67"/>
                <a:gd name="T103" fmla="*/ 48 h 63"/>
                <a:gd name="T104" fmla="*/ 0 w 67"/>
                <a:gd name="T105" fmla="*/ 52 h 63"/>
                <a:gd name="T106" fmla="*/ 0 w 67"/>
                <a:gd name="T107" fmla="*/ 52 h 63"/>
                <a:gd name="T108" fmla="*/ 0 w 67"/>
                <a:gd name="T109" fmla="*/ 55 h 63"/>
                <a:gd name="T110" fmla="*/ 4 w 67"/>
                <a:gd name="T111" fmla="*/ 55 h 63"/>
                <a:gd name="T112" fmla="*/ 8 w 67"/>
                <a:gd name="T113" fmla="*/ 55 h 63"/>
                <a:gd name="T114" fmla="*/ 8 w 67"/>
                <a:gd name="T115" fmla="*/ 59 h 63"/>
                <a:gd name="T116" fmla="*/ 19 w 67"/>
                <a:gd name="T117" fmla="*/ 63 h 63"/>
                <a:gd name="T118" fmla="*/ 22 w 67"/>
                <a:gd name="T119" fmla="*/ 63 h 63"/>
                <a:gd name="T120" fmla="*/ 26 w 67"/>
                <a:gd name="T121" fmla="*/ 63 h 63"/>
                <a:gd name="T122" fmla="*/ 33 w 67"/>
                <a:gd name="T123" fmla="*/ 6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67" h="63">
                  <a:moveTo>
                    <a:pt x="33" y="63"/>
                  </a:moveTo>
                  <a:lnTo>
                    <a:pt x="33" y="63"/>
                  </a:lnTo>
                  <a:lnTo>
                    <a:pt x="33" y="63"/>
                  </a:lnTo>
                  <a:lnTo>
                    <a:pt x="37" y="59"/>
                  </a:lnTo>
                  <a:lnTo>
                    <a:pt x="41" y="59"/>
                  </a:lnTo>
                  <a:lnTo>
                    <a:pt x="45" y="55"/>
                  </a:lnTo>
                  <a:lnTo>
                    <a:pt x="45" y="55"/>
                  </a:lnTo>
                  <a:lnTo>
                    <a:pt x="48" y="52"/>
                  </a:lnTo>
                  <a:lnTo>
                    <a:pt x="52" y="48"/>
                  </a:lnTo>
                  <a:lnTo>
                    <a:pt x="48" y="44"/>
                  </a:lnTo>
                  <a:lnTo>
                    <a:pt x="52" y="44"/>
                  </a:lnTo>
                  <a:lnTo>
                    <a:pt x="56" y="40"/>
                  </a:lnTo>
                  <a:lnTo>
                    <a:pt x="59" y="40"/>
                  </a:lnTo>
                  <a:lnTo>
                    <a:pt x="63" y="37"/>
                  </a:lnTo>
                  <a:lnTo>
                    <a:pt x="63" y="33"/>
                  </a:lnTo>
                  <a:lnTo>
                    <a:pt x="67" y="33"/>
                  </a:lnTo>
                  <a:lnTo>
                    <a:pt x="67" y="33"/>
                  </a:lnTo>
                  <a:lnTo>
                    <a:pt x="67" y="29"/>
                  </a:lnTo>
                  <a:lnTo>
                    <a:pt x="63" y="29"/>
                  </a:lnTo>
                  <a:lnTo>
                    <a:pt x="63" y="33"/>
                  </a:lnTo>
                  <a:lnTo>
                    <a:pt x="59" y="29"/>
                  </a:lnTo>
                  <a:lnTo>
                    <a:pt x="56" y="29"/>
                  </a:lnTo>
                  <a:lnTo>
                    <a:pt x="56" y="29"/>
                  </a:lnTo>
                  <a:lnTo>
                    <a:pt x="56" y="29"/>
                  </a:lnTo>
                  <a:lnTo>
                    <a:pt x="52" y="29"/>
                  </a:lnTo>
                  <a:lnTo>
                    <a:pt x="52" y="29"/>
                  </a:lnTo>
                  <a:lnTo>
                    <a:pt x="52" y="0"/>
                  </a:lnTo>
                  <a:lnTo>
                    <a:pt x="52" y="0"/>
                  </a:lnTo>
                  <a:lnTo>
                    <a:pt x="22" y="0"/>
                  </a:lnTo>
                  <a:lnTo>
                    <a:pt x="22" y="7"/>
                  </a:lnTo>
                  <a:lnTo>
                    <a:pt x="15" y="7"/>
                  </a:lnTo>
                  <a:lnTo>
                    <a:pt x="19" y="11"/>
                  </a:lnTo>
                  <a:lnTo>
                    <a:pt x="19" y="11"/>
                  </a:lnTo>
                  <a:lnTo>
                    <a:pt x="22" y="14"/>
                  </a:lnTo>
                  <a:lnTo>
                    <a:pt x="22" y="14"/>
                  </a:lnTo>
                  <a:lnTo>
                    <a:pt x="26" y="14"/>
                  </a:lnTo>
                  <a:lnTo>
                    <a:pt x="26" y="18"/>
                  </a:lnTo>
                  <a:lnTo>
                    <a:pt x="26" y="22"/>
                  </a:lnTo>
                  <a:lnTo>
                    <a:pt x="30" y="22"/>
                  </a:lnTo>
                  <a:lnTo>
                    <a:pt x="30" y="22"/>
                  </a:lnTo>
                  <a:lnTo>
                    <a:pt x="33" y="22"/>
                  </a:lnTo>
                  <a:lnTo>
                    <a:pt x="33" y="26"/>
                  </a:lnTo>
                  <a:lnTo>
                    <a:pt x="30" y="26"/>
                  </a:lnTo>
                  <a:lnTo>
                    <a:pt x="11" y="26"/>
                  </a:lnTo>
                  <a:lnTo>
                    <a:pt x="0" y="40"/>
                  </a:lnTo>
                  <a:lnTo>
                    <a:pt x="0" y="44"/>
                  </a:lnTo>
                  <a:lnTo>
                    <a:pt x="0" y="44"/>
                  </a:lnTo>
                  <a:lnTo>
                    <a:pt x="0" y="44"/>
                  </a:lnTo>
                  <a:lnTo>
                    <a:pt x="0" y="48"/>
                  </a:lnTo>
                  <a:lnTo>
                    <a:pt x="4" y="48"/>
                  </a:lnTo>
                  <a:lnTo>
                    <a:pt x="0" y="48"/>
                  </a:lnTo>
                  <a:lnTo>
                    <a:pt x="0" y="48"/>
                  </a:lnTo>
                  <a:lnTo>
                    <a:pt x="0" y="52"/>
                  </a:lnTo>
                  <a:lnTo>
                    <a:pt x="0" y="52"/>
                  </a:lnTo>
                  <a:lnTo>
                    <a:pt x="0" y="55"/>
                  </a:lnTo>
                  <a:lnTo>
                    <a:pt x="4" y="55"/>
                  </a:lnTo>
                  <a:lnTo>
                    <a:pt x="8" y="55"/>
                  </a:lnTo>
                  <a:lnTo>
                    <a:pt x="8" y="59"/>
                  </a:lnTo>
                  <a:lnTo>
                    <a:pt x="19" y="63"/>
                  </a:lnTo>
                  <a:lnTo>
                    <a:pt x="22" y="63"/>
                  </a:lnTo>
                  <a:lnTo>
                    <a:pt x="26" y="63"/>
                  </a:lnTo>
                  <a:lnTo>
                    <a:pt x="33" y="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1" name="Freeform 176">
              <a:extLst>
                <a:ext uri="{FF2B5EF4-FFF2-40B4-BE49-F238E27FC236}">
                  <a16:creationId xmlns:a16="http://schemas.microsoft.com/office/drawing/2014/main" xmlns="" id="{67225A0E-3871-4475-B61E-4207B44096A9}"/>
                </a:ext>
              </a:extLst>
            </p:cNvPr>
            <p:cNvSpPr>
              <a:spLocks noEditPoints="1"/>
            </p:cNvSpPr>
            <p:nvPr/>
          </p:nvSpPr>
          <p:spPr bwMode="auto">
            <a:xfrm>
              <a:off x="1623537" y="3349669"/>
              <a:ext cx="841951" cy="551647"/>
            </a:xfrm>
            <a:custGeom>
              <a:avLst/>
              <a:gdLst>
                <a:gd name="T0" fmla="*/ 174 w 470"/>
                <a:gd name="T1" fmla="*/ 30 h 316"/>
                <a:gd name="T2" fmla="*/ 189 w 470"/>
                <a:gd name="T3" fmla="*/ 41 h 316"/>
                <a:gd name="T4" fmla="*/ 196 w 470"/>
                <a:gd name="T5" fmla="*/ 60 h 316"/>
                <a:gd name="T6" fmla="*/ 207 w 470"/>
                <a:gd name="T7" fmla="*/ 71 h 316"/>
                <a:gd name="T8" fmla="*/ 222 w 470"/>
                <a:gd name="T9" fmla="*/ 67 h 316"/>
                <a:gd name="T10" fmla="*/ 244 w 470"/>
                <a:gd name="T11" fmla="*/ 60 h 316"/>
                <a:gd name="T12" fmla="*/ 259 w 470"/>
                <a:gd name="T13" fmla="*/ 78 h 316"/>
                <a:gd name="T14" fmla="*/ 274 w 470"/>
                <a:gd name="T15" fmla="*/ 104 h 316"/>
                <a:gd name="T16" fmla="*/ 292 w 470"/>
                <a:gd name="T17" fmla="*/ 126 h 316"/>
                <a:gd name="T18" fmla="*/ 303 w 470"/>
                <a:gd name="T19" fmla="*/ 134 h 316"/>
                <a:gd name="T20" fmla="*/ 296 w 470"/>
                <a:gd name="T21" fmla="*/ 149 h 316"/>
                <a:gd name="T22" fmla="*/ 289 w 470"/>
                <a:gd name="T23" fmla="*/ 186 h 316"/>
                <a:gd name="T24" fmla="*/ 292 w 470"/>
                <a:gd name="T25" fmla="*/ 212 h 316"/>
                <a:gd name="T26" fmla="*/ 318 w 470"/>
                <a:gd name="T27" fmla="*/ 249 h 316"/>
                <a:gd name="T28" fmla="*/ 355 w 470"/>
                <a:gd name="T29" fmla="*/ 252 h 316"/>
                <a:gd name="T30" fmla="*/ 385 w 470"/>
                <a:gd name="T31" fmla="*/ 256 h 316"/>
                <a:gd name="T32" fmla="*/ 400 w 470"/>
                <a:gd name="T33" fmla="*/ 234 h 316"/>
                <a:gd name="T34" fmla="*/ 440 w 470"/>
                <a:gd name="T35" fmla="*/ 204 h 316"/>
                <a:gd name="T36" fmla="*/ 463 w 470"/>
                <a:gd name="T37" fmla="*/ 219 h 316"/>
                <a:gd name="T38" fmla="*/ 452 w 470"/>
                <a:gd name="T39" fmla="*/ 241 h 316"/>
                <a:gd name="T40" fmla="*/ 444 w 470"/>
                <a:gd name="T41" fmla="*/ 249 h 316"/>
                <a:gd name="T42" fmla="*/ 426 w 470"/>
                <a:gd name="T43" fmla="*/ 264 h 316"/>
                <a:gd name="T44" fmla="*/ 389 w 470"/>
                <a:gd name="T45" fmla="*/ 275 h 316"/>
                <a:gd name="T46" fmla="*/ 381 w 470"/>
                <a:gd name="T47" fmla="*/ 290 h 316"/>
                <a:gd name="T48" fmla="*/ 366 w 470"/>
                <a:gd name="T49" fmla="*/ 312 h 316"/>
                <a:gd name="T50" fmla="*/ 333 w 470"/>
                <a:gd name="T51" fmla="*/ 290 h 316"/>
                <a:gd name="T52" fmla="*/ 333 w 470"/>
                <a:gd name="T53" fmla="*/ 290 h 316"/>
                <a:gd name="T54" fmla="*/ 329 w 470"/>
                <a:gd name="T55" fmla="*/ 290 h 316"/>
                <a:gd name="T56" fmla="*/ 274 w 470"/>
                <a:gd name="T57" fmla="*/ 290 h 316"/>
                <a:gd name="T58" fmla="*/ 237 w 470"/>
                <a:gd name="T59" fmla="*/ 275 h 316"/>
                <a:gd name="T60" fmla="*/ 196 w 470"/>
                <a:gd name="T61" fmla="*/ 256 h 316"/>
                <a:gd name="T62" fmla="*/ 170 w 470"/>
                <a:gd name="T63" fmla="*/ 241 h 316"/>
                <a:gd name="T64" fmla="*/ 163 w 470"/>
                <a:gd name="T65" fmla="*/ 219 h 316"/>
                <a:gd name="T66" fmla="*/ 159 w 470"/>
                <a:gd name="T67" fmla="*/ 189 h 316"/>
                <a:gd name="T68" fmla="*/ 126 w 470"/>
                <a:gd name="T69" fmla="*/ 149 h 316"/>
                <a:gd name="T70" fmla="*/ 107 w 470"/>
                <a:gd name="T71" fmla="*/ 130 h 316"/>
                <a:gd name="T72" fmla="*/ 111 w 470"/>
                <a:gd name="T73" fmla="*/ 115 h 316"/>
                <a:gd name="T74" fmla="*/ 92 w 470"/>
                <a:gd name="T75" fmla="*/ 93 h 316"/>
                <a:gd name="T76" fmla="*/ 74 w 470"/>
                <a:gd name="T77" fmla="*/ 78 h 316"/>
                <a:gd name="T78" fmla="*/ 63 w 470"/>
                <a:gd name="T79" fmla="*/ 52 h 316"/>
                <a:gd name="T80" fmla="*/ 52 w 470"/>
                <a:gd name="T81" fmla="*/ 26 h 316"/>
                <a:gd name="T82" fmla="*/ 33 w 470"/>
                <a:gd name="T83" fmla="*/ 30 h 316"/>
                <a:gd name="T84" fmla="*/ 44 w 470"/>
                <a:gd name="T85" fmla="*/ 67 h 316"/>
                <a:gd name="T86" fmla="*/ 63 w 470"/>
                <a:gd name="T87" fmla="*/ 93 h 316"/>
                <a:gd name="T88" fmla="*/ 70 w 470"/>
                <a:gd name="T89" fmla="*/ 108 h 316"/>
                <a:gd name="T90" fmla="*/ 81 w 470"/>
                <a:gd name="T91" fmla="*/ 137 h 316"/>
                <a:gd name="T92" fmla="*/ 89 w 470"/>
                <a:gd name="T93" fmla="*/ 152 h 316"/>
                <a:gd name="T94" fmla="*/ 92 w 470"/>
                <a:gd name="T95" fmla="*/ 178 h 316"/>
                <a:gd name="T96" fmla="*/ 70 w 470"/>
                <a:gd name="T97" fmla="*/ 152 h 316"/>
                <a:gd name="T98" fmla="*/ 59 w 470"/>
                <a:gd name="T99" fmla="*/ 119 h 316"/>
                <a:gd name="T100" fmla="*/ 41 w 470"/>
                <a:gd name="T101" fmla="*/ 104 h 316"/>
                <a:gd name="T102" fmla="*/ 26 w 470"/>
                <a:gd name="T103" fmla="*/ 89 h 316"/>
                <a:gd name="T104" fmla="*/ 37 w 470"/>
                <a:gd name="T105" fmla="*/ 82 h 316"/>
                <a:gd name="T106" fmla="*/ 15 w 470"/>
                <a:gd name="T107" fmla="*/ 56 h 316"/>
                <a:gd name="T108" fmla="*/ 11 w 470"/>
                <a:gd name="T109" fmla="*/ 26 h 316"/>
                <a:gd name="T110" fmla="*/ 85 w 470"/>
                <a:gd name="T111" fmla="*/ 141 h 316"/>
                <a:gd name="T112" fmla="*/ 89 w 470"/>
                <a:gd name="T113" fmla="*/ 149 h 316"/>
                <a:gd name="T114" fmla="*/ 296 w 470"/>
                <a:gd name="T115" fmla="*/ 149 h 3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70" h="316">
                  <a:moveTo>
                    <a:pt x="0" y="0"/>
                  </a:moveTo>
                  <a:lnTo>
                    <a:pt x="37" y="0"/>
                  </a:lnTo>
                  <a:lnTo>
                    <a:pt x="41" y="0"/>
                  </a:lnTo>
                  <a:lnTo>
                    <a:pt x="37" y="4"/>
                  </a:lnTo>
                  <a:lnTo>
                    <a:pt x="96" y="26"/>
                  </a:lnTo>
                  <a:lnTo>
                    <a:pt x="141" y="26"/>
                  </a:lnTo>
                  <a:lnTo>
                    <a:pt x="141" y="22"/>
                  </a:lnTo>
                  <a:lnTo>
                    <a:pt x="166" y="22"/>
                  </a:lnTo>
                  <a:lnTo>
                    <a:pt x="170" y="22"/>
                  </a:lnTo>
                  <a:lnTo>
                    <a:pt x="174" y="26"/>
                  </a:lnTo>
                  <a:lnTo>
                    <a:pt x="174" y="30"/>
                  </a:lnTo>
                  <a:lnTo>
                    <a:pt x="178" y="30"/>
                  </a:lnTo>
                  <a:lnTo>
                    <a:pt x="178" y="30"/>
                  </a:lnTo>
                  <a:lnTo>
                    <a:pt x="178" y="34"/>
                  </a:lnTo>
                  <a:lnTo>
                    <a:pt x="178" y="34"/>
                  </a:lnTo>
                  <a:lnTo>
                    <a:pt x="181" y="34"/>
                  </a:lnTo>
                  <a:lnTo>
                    <a:pt x="185" y="37"/>
                  </a:lnTo>
                  <a:lnTo>
                    <a:pt x="185" y="37"/>
                  </a:lnTo>
                  <a:lnTo>
                    <a:pt x="181" y="37"/>
                  </a:lnTo>
                  <a:lnTo>
                    <a:pt x="185" y="41"/>
                  </a:lnTo>
                  <a:lnTo>
                    <a:pt x="185" y="41"/>
                  </a:lnTo>
                  <a:lnTo>
                    <a:pt x="189" y="41"/>
                  </a:lnTo>
                  <a:lnTo>
                    <a:pt x="189" y="45"/>
                  </a:lnTo>
                  <a:lnTo>
                    <a:pt x="189" y="48"/>
                  </a:lnTo>
                  <a:lnTo>
                    <a:pt x="192" y="48"/>
                  </a:lnTo>
                  <a:lnTo>
                    <a:pt x="192" y="48"/>
                  </a:lnTo>
                  <a:lnTo>
                    <a:pt x="192" y="48"/>
                  </a:lnTo>
                  <a:lnTo>
                    <a:pt x="192" y="52"/>
                  </a:lnTo>
                  <a:lnTo>
                    <a:pt x="192" y="52"/>
                  </a:lnTo>
                  <a:lnTo>
                    <a:pt x="189" y="52"/>
                  </a:lnTo>
                  <a:lnTo>
                    <a:pt x="189" y="56"/>
                  </a:lnTo>
                  <a:lnTo>
                    <a:pt x="192" y="60"/>
                  </a:lnTo>
                  <a:lnTo>
                    <a:pt x="196" y="60"/>
                  </a:lnTo>
                  <a:lnTo>
                    <a:pt x="196" y="63"/>
                  </a:lnTo>
                  <a:lnTo>
                    <a:pt x="196" y="63"/>
                  </a:lnTo>
                  <a:lnTo>
                    <a:pt x="196" y="63"/>
                  </a:lnTo>
                  <a:lnTo>
                    <a:pt x="200" y="63"/>
                  </a:lnTo>
                  <a:lnTo>
                    <a:pt x="200" y="63"/>
                  </a:lnTo>
                  <a:lnTo>
                    <a:pt x="200" y="63"/>
                  </a:lnTo>
                  <a:lnTo>
                    <a:pt x="200" y="67"/>
                  </a:lnTo>
                  <a:lnTo>
                    <a:pt x="203" y="67"/>
                  </a:lnTo>
                  <a:lnTo>
                    <a:pt x="203" y="67"/>
                  </a:lnTo>
                  <a:lnTo>
                    <a:pt x="203" y="67"/>
                  </a:lnTo>
                  <a:lnTo>
                    <a:pt x="207" y="71"/>
                  </a:lnTo>
                  <a:lnTo>
                    <a:pt x="207" y="71"/>
                  </a:lnTo>
                  <a:lnTo>
                    <a:pt x="211" y="71"/>
                  </a:lnTo>
                  <a:lnTo>
                    <a:pt x="215" y="74"/>
                  </a:lnTo>
                  <a:lnTo>
                    <a:pt x="215" y="74"/>
                  </a:lnTo>
                  <a:lnTo>
                    <a:pt x="218" y="74"/>
                  </a:lnTo>
                  <a:lnTo>
                    <a:pt x="218" y="74"/>
                  </a:lnTo>
                  <a:lnTo>
                    <a:pt x="218" y="71"/>
                  </a:lnTo>
                  <a:lnTo>
                    <a:pt x="222" y="71"/>
                  </a:lnTo>
                  <a:lnTo>
                    <a:pt x="222" y="71"/>
                  </a:lnTo>
                  <a:lnTo>
                    <a:pt x="222" y="71"/>
                  </a:lnTo>
                  <a:lnTo>
                    <a:pt x="222" y="67"/>
                  </a:lnTo>
                  <a:lnTo>
                    <a:pt x="226" y="67"/>
                  </a:lnTo>
                  <a:lnTo>
                    <a:pt x="226" y="63"/>
                  </a:lnTo>
                  <a:lnTo>
                    <a:pt x="229" y="60"/>
                  </a:lnTo>
                  <a:lnTo>
                    <a:pt x="229" y="60"/>
                  </a:lnTo>
                  <a:lnTo>
                    <a:pt x="233" y="60"/>
                  </a:lnTo>
                  <a:lnTo>
                    <a:pt x="233" y="60"/>
                  </a:lnTo>
                  <a:lnTo>
                    <a:pt x="233" y="60"/>
                  </a:lnTo>
                  <a:lnTo>
                    <a:pt x="233" y="60"/>
                  </a:lnTo>
                  <a:lnTo>
                    <a:pt x="237" y="60"/>
                  </a:lnTo>
                  <a:lnTo>
                    <a:pt x="241" y="60"/>
                  </a:lnTo>
                  <a:lnTo>
                    <a:pt x="244" y="60"/>
                  </a:lnTo>
                  <a:lnTo>
                    <a:pt x="244" y="60"/>
                  </a:lnTo>
                  <a:lnTo>
                    <a:pt x="244" y="60"/>
                  </a:lnTo>
                  <a:lnTo>
                    <a:pt x="248" y="60"/>
                  </a:lnTo>
                  <a:lnTo>
                    <a:pt x="248" y="63"/>
                  </a:lnTo>
                  <a:lnTo>
                    <a:pt x="252" y="63"/>
                  </a:lnTo>
                  <a:lnTo>
                    <a:pt x="255" y="67"/>
                  </a:lnTo>
                  <a:lnTo>
                    <a:pt x="255" y="71"/>
                  </a:lnTo>
                  <a:lnTo>
                    <a:pt x="259" y="74"/>
                  </a:lnTo>
                  <a:lnTo>
                    <a:pt x="259" y="74"/>
                  </a:lnTo>
                  <a:lnTo>
                    <a:pt x="259" y="78"/>
                  </a:lnTo>
                  <a:lnTo>
                    <a:pt x="259" y="78"/>
                  </a:lnTo>
                  <a:lnTo>
                    <a:pt x="259" y="82"/>
                  </a:lnTo>
                  <a:lnTo>
                    <a:pt x="263" y="82"/>
                  </a:lnTo>
                  <a:lnTo>
                    <a:pt x="263" y="89"/>
                  </a:lnTo>
                  <a:lnTo>
                    <a:pt x="266" y="89"/>
                  </a:lnTo>
                  <a:lnTo>
                    <a:pt x="266" y="89"/>
                  </a:lnTo>
                  <a:lnTo>
                    <a:pt x="270" y="93"/>
                  </a:lnTo>
                  <a:lnTo>
                    <a:pt x="270" y="97"/>
                  </a:lnTo>
                  <a:lnTo>
                    <a:pt x="270" y="97"/>
                  </a:lnTo>
                  <a:lnTo>
                    <a:pt x="274" y="100"/>
                  </a:lnTo>
                  <a:lnTo>
                    <a:pt x="274" y="104"/>
                  </a:lnTo>
                  <a:lnTo>
                    <a:pt x="274" y="104"/>
                  </a:lnTo>
                  <a:lnTo>
                    <a:pt x="274" y="108"/>
                  </a:lnTo>
                  <a:lnTo>
                    <a:pt x="274" y="108"/>
                  </a:lnTo>
                  <a:lnTo>
                    <a:pt x="278" y="115"/>
                  </a:lnTo>
                  <a:lnTo>
                    <a:pt x="278" y="119"/>
                  </a:lnTo>
                  <a:lnTo>
                    <a:pt x="278" y="123"/>
                  </a:lnTo>
                  <a:lnTo>
                    <a:pt x="278" y="123"/>
                  </a:lnTo>
                  <a:lnTo>
                    <a:pt x="281" y="123"/>
                  </a:lnTo>
                  <a:lnTo>
                    <a:pt x="281" y="123"/>
                  </a:lnTo>
                  <a:lnTo>
                    <a:pt x="285" y="123"/>
                  </a:lnTo>
                  <a:lnTo>
                    <a:pt x="285" y="126"/>
                  </a:lnTo>
                  <a:lnTo>
                    <a:pt x="292" y="126"/>
                  </a:lnTo>
                  <a:lnTo>
                    <a:pt x="296" y="130"/>
                  </a:lnTo>
                  <a:lnTo>
                    <a:pt x="300" y="130"/>
                  </a:lnTo>
                  <a:lnTo>
                    <a:pt x="300" y="130"/>
                  </a:lnTo>
                  <a:lnTo>
                    <a:pt x="300" y="130"/>
                  </a:lnTo>
                  <a:lnTo>
                    <a:pt x="300" y="134"/>
                  </a:lnTo>
                  <a:lnTo>
                    <a:pt x="303" y="130"/>
                  </a:lnTo>
                  <a:lnTo>
                    <a:pt x="303" y="126"/>
                  </a:lnTo>
                  <a:lnTo>
                    <a:pt x="307" y="126"/>
                  </a:lnTo>
                  <a:lnTo>
                    <a:pt x="307" y="126"/>
                  </a:lnTo>
                  <a:lnTo>
                    <a:pt x="303" y="130"/>
                  </a:lnTo>
                  <a:lnTo>
                    <a:pt x="303" y="134"/>
                  </a:lnTo>
                  <a:lnTo>
                    <a:pt x="303" y="137"/>
                  </a:lnTo>
                  <a:lnTo>
                    <a:pt x="300" y="137"/>
                  </a:lnTo>
                  <a:lnTo>
                    <a:pt x="300" y="141"/>
                  </a:lnTo>
                  <a:lnTo>
                    <a:pt x="296" y="141"/>
                  </a:lnTo>
                  <a:lnTo>
                    <a:pt x="300" y="141"/>
                  </a:lnTo>
                  <a:lnTo>
                    <a:pt x="300" y="137"/>
                  </a:lnTo>
                  <a:lnTo>
                    <a:pt x="296" y="137"/>
                  </a:lnTo>
                  <a:lnTo>
                    <a:pt x="296" y="141"/>
                  </a:lnTo>
                  <a:lnTo>
                    <a:pt x="292" y="145"/>
                  </a:lnTo>
                  <a:lnTo>
                    <a:pt x="296" y="145"/>
                  </a:lnTo>
                  <a:lnTo>
                    <a:pt x="296" y="149"/>
                  </a:lnTo>
                  <a:lnTo>
                    <a:pt x="296" y="152"/>
                  </a:lnTo>
                  <a:lnTo>
                    <a:pt x="292" y="152"/>
                  </a:lnTo>
                  <a:lnTo>
                    <a:pt x="292" y="156"/>
                  </a:lnTo>
                  <a:lnTo>
                    <a:pt x="292" y="156"/>
                  </a:lnTo>
                  <a:lnTo>
                    <a:pt x="292" y="160"/>
                  </a:lnTo>
                  <a:lnTo>
                    <a:pt x="292" y="160"/>
                  </a:lnTo>
                  <a:lnTo>
                    <a:pt x="292" y="167"/>
                  </a:lnTo>
                  <a:lnTo>
                    <a:pt x="292" y="175"/>
                  </a:lnTo>
                  <a:lnTo>
                    <a:pt x="292" y="182"/>
                  </a:lnTo>
                  <a:lnTo>
                    <a:pt x="289" y="182"/>
                  </a:lnTo>
                  <a:lnTo>
                    <a:pt x="289" y="186"/>
                  </a:lnTo>
                  <a:lnTo>
                    <a:pt x="289" y="193"/>
                  </a:lnTo>
                  <a:lnTo>
                    <a:pt x="289" y="193"/>
                  </a:lnTo>
                  <a:lnTo>
                    <a:pt x="296" y="201"/>
                  </a:lnTo>
                  <a:lnTo>
                    <a:pt x="296" y="204"/>
                  </a:lnTo>
                  <a:lnTo>
                    <a:pt x="292" y="208"/>
                  </a:lnTo>
                  <a:lnTo>
                    <a:pt x="292" y="201"/>
                  </a:lnTo>
                  <a:lnTo>
                    <a:pt x="289" y="197"/>
                  </a:lnTo>
                  <a:lnTo>
                    <a:pt x="289" y="201"/>
                  </a:lnTo>
                  <a:lnTo>
                    <a:pt x="292" y="201"/>
                  </a:lnTo>
                  <a:lnTo>
                    <a:pt x="292" y="208"/>
                  </a:lnTo>
                  <a:lnTo>
                    <a:pt x="292" y="212"/>
                  </a:lnTo>
                  <a:lnTo>
                    <a:pt x="292" y="212"/>
                  </a:lnTo>
                  <a:lnTo>
                    <a:pt x="296" y="215"/>
                  </a:lnTo>
                  <a:lnTo>
                    <a:pt x="296" y="219"/>
                  </a:lnTo>
                  <a:lnTo>
                    <a:pt x="303" y="226"/>
                  </a:lnTo>
                  <a:lnTo>
                    <a:pt x="307" y="230"/>
                  </a:lnTo>
                  <a:lnTo>
                    <a:pt x="307" y="234"/>
                  </a:lnTo>
                  <a:lnTo>
                    <a:pt x="307" y="238"/>
                  </a:lnTo>
                  <a:lnTo>
                    <a:pt x="311" y="238"/>
                  </a:lnTo>
                  <a:lnTo>
                    <a:pt x="315" y="245"/>
                  </a:lnTo>
                  <a:lnTo>
                    <a:pt x="318" y="249"/>
                  </a:lnTo>
                  <a:lnTo>
                    <a:pt x="318" y="249"/>
                  </a:lnTo>
                  <a:lnTo>
                    <a:pt x="326" y="249"/>
                  </a:lnTo>
                  <a:lnTo>
                    <a:pt x="326" y="249"/>
                  </a:lnTo>
                  <a:lnTo>
                    <a:pt x="329" y="249"/>
                  </a:lnTo>
                  <a:lnTo>
                    <a:pt x="333" y="256"/>
                  </a:lnTo>
                  <a:lnTo>
                    <a:pt x="337" y="260"/>
                  </a:lnTo>
                  <a:lnTo>
                    <a:pt x="340" y="256"/>
                  </a:lnTo>
                  <a:lnTo>
                    <a:pt x="344" y="256"/>
                  </a:lnTo>
                  <a:lnTo>
                    <a:pt x="348" y="256"/>
                  </a:lnTo>
                  <a:lnTo>
                    <a:pt x="348" y="256"/>
                  </a:lnTo>
                  <a:lnTo>
                    <a:pt x="355" y="252"/>
                  </a:lnTo>
                  <a:lnTo>
                    <a:pt x="355" y="252"/>
                  </a:lnTo>
                  <a:lnTo>
                    <a:pt x="363" y="252"/>
                  </a:lnTo>
                  <a:lnTo>
                    <a:pt x="366" y="252"/>
                  </a:lnTo>
                  <a:lnTo>
                    <a:pt x="370" y="249"/>
                  </a:lnTo>
                  <a:lnTo>
                    <a:pt x="374" y="249"/>
                  </a:lnTo>
                  <a:lnTo>
                    <a:pt x="378" y="252"/>
                  </a:lnTo>
                  <a:lnTo>
                    <a:pt x="378" y="249"/>
                  </a:lnTo>
                  <a:lnTo>
                    <a:pt x="381" y="249"/>
                  </a:lnTo>
                  <a:lnTo>
                    <a:pt x="378" y="252"/>
                  </a:lnTo>
                  <a:lnTo>
                    <a:pt x="378" y="252"/>
                  </a:lnTo>
                  <a:lnTo>
                    <a:pt x="381" y="256"/>
                  </a:lnTo>
                  <a:lnTo>
                    <a:pt x="385" y="256"/>
                  </a:lnTo>
                  <a:lnTo>
                    <a:pt x="385" y="256"/>
                  </a:lnTo>
                  <a:lnTo>
                    <a:pt x="385" y="256"/>
                  </a:lnTo>
                  <a:lnTo>
                    <a:pt x="389" y="252"/>
                  </a:lnTo>
                  <a:lnTo>
                    <a:pt x="389" y="249"/>
                  </a:lnTo>
                  <a:lnTo>
                    <a:pt x="392" y="245"/>
                  </a:lnTo>
                  <a:lnTo>
                    <a:pt x="389" y="249"/>
                  </a:lnTo>
                  <a:lnTo>
                    <a:pt x="389" y="245"/>
                  </a:lnTo>
                  <a:lnTo>
                    <a:pt x="396" y="241"/>
                  </a:lnTo>
                  <a:lnTo>
                    <a:pt x="396" y="241"/>
                  </a:lnTo>
                  <a:lnTo>
                    <a:pt x="400" y="238"/>
                  </a:lnTo>
                  <a:lnTo>
                    <a:pt x="400" y="234"/>
                  </a:lnTo>
                  <a:lnTo>
                    <a:pt x="407" y="226"/>
                  </a:lnTo>
                  <a:lnTo>
                    <a:pt x="407" y="226"/>
                  </a:lnTo>
                  <a:lnTo>
                    <a:pt x="407" y="219"/>
                  </a:lnTo>
                  <a:lnTo>
                    <a:pt x="411" y="212"/>
                  </a:lnTo>
                  <a:lnTo>
                    <a:pt x="411" y="212"/>
                  </a:lnTo>
                  <a:lnTo>
                    <a:pt x="411" y="208"/>
                  </a:lnTo>
                  <a:lnTo>
                    <a:pt x="422" y="208"/>
                  </a:lnTo>
                  <a:lnTo>
                    <a:pt x="433" y="208"/>
                  </a:lnTo>
                  <a:lnTo>
                    <a:pt x="437" y="204"/>
                  </a:lnTo>
                  <a:lnTo>
                    <a:pt x="440" y="204"/>
                  </a:lnTo>
                  <a:lnTo>
                    <a:pt x="440" y="204"/>
                  </a:lnTo>
                  <a:lnTo>
                    <a:pt x="444" y="204"/>
                  </a:lnTo>
                  <a:lnTo>
                    <a:pt x="444" y="201"/>
                  </a:lnTo>
                  <a:lnTo>
                    <a:pt x="452" y="201"/>
                  </a:lnTo>
                  <a:lnTo>
                    <a:pt x="459" y="204"/>
                  </a:lnTo>
                  <a:lnTo>
                    <a:pt x="463" y="204"/>
                  </a:lnTo>
                  <a:lnTo>
                    <a:pt x="463" y="201"/>
                  </a:lnTo>
                  <a:lnTo>
                    <a:pt x="463" y="201"/>
                  </a:lnTo>
                  <a:lnTo>
                    <a:pt x="470" y="204"/>
                  </a:lnTo>
                  <a:lnTo>
                    <a:pt x="470" y="208"/>
                  </a:lnTo>
                  <a:lnTo>
                    <a:pt x="466" y="212"/>
                  </a:lnTo>
                  <a:lnTo>
                    <a:pt x="463" y="219"/>
                  </a:lnTo>
                  <a:lnTo>
                    <a:pt x="455" y="223"/>
                  </a:lnTo>
                  <a:lnTo>
                    <a:pt x="455" y="226"/>
                  </a:lnTo>
                  <a:lnTo>
                    <a:pt x="455" y="230"/>
                  </a:lnTo>
                  <a:lnTo>
                    <a:pt x="452" y="234"/>
                  </a:lnTo>
                  <a:lnTo>
                    <a:pt x="448" y="234"/>
                  </a:lnTo>
                  <a:lnTo>
                    <a:pt x="452" y="234"/>
                  </a:lnTo>
                  <a:lnTo>
                    <a:pt x="455" y="234"/>
                  </a:lnTo>
                  <a:lnTo>
                    <a:pt x="455" y="238"/>
                  </a:lnTo>
                  <a:lnTo>
                    <a:pt x="452" y="241"/>
                  </a:lnTo>
                  <a:lnTo>
                    <a:pt x="452" y="241"/>
                  </a:lnTo>
                  <a:lnTo>
                    <a:pt x="452" y="241"/>
                  </a:lnTo>
                  <a:lnTo>
                    <a:pt x="452" y="241"/>
                  </a:lnTo>
                  <a:lnTo>
                    <a:pt x="455" y="241"/>
                  </a:lnTo>
                  <a:lnTo>
                    <a:pt x="452" y="245"/>
                  </a:lnTo>
                  <a:lnTo>
                    <a:pt x="452" y="252"/>
                  </a:lnTo>
                  <a:lnTo>
                    <a:pt x="448" y="256"/>
                  </a:lnTo>
                  <a:lnTo>
                    <a:pt x="448" y="260"/>
                  </a:lnTo>
                  <a:lnTo>
                    <a:pt x="444" y="256"/>
                  </a:lnTo>
                  <a:lnTo>
                    <a:pt x="440" y="252"/>
                  </a:lnTo>
                  <a:lnTo>
                    <a:pt x="440" y="252"/>
                  </a:lnTo>
                  <a:lnTo>
                    <a:pt x="444" y="252"/>
                  </a:lnTo>
                  <a:lnTo>
                    <a:pt x="444" y="249"/>
                  </a:lnTo>
                  <a:lnTo>
                    <a:pt x="440" y="249"/>
                  </a:lnTo>
                  <a:lnTo>
                    <a:pt x="437" y="252"/>
                  </a:lnTo>
                  <a:lnTo>
                    <a:pt x="437" y="256"/>
                  </a:lnTo>
                  <a:lnTo>
                    <a:pt x="437" y="256"/>
                  </a:lnTo>
                  <a:lnTo>
                    <a:pt x="433" y="256"/>
                  </a:lnTo>
                  <a:lnTo>
                    <a:pt x="433" y="256"/>
                  </a:lnTo>
                  <a:lnTo>
                    <a:pt x="433" y="256"/>
                  </a:lnTo>
                  <a:lnTo>
                    <a:pt x="429" y="260"/>
                  </a:lnTo>
                  <a:lnTo>
                    <a:pt x="429" y="260"/>
                  </a:lnTo>
                  <a:lnTo>
                    <a:pt x="429" y="264"/>
                  </a:lnTo>
                  <a:lnTo>
                    <a:pt x="426" y="264"/>
                  </a:lnTo>
                  <a:lnTo>
                    <a:pt x="426" y="264"/>
                  </a:lnTo>
                  <a:lnTo>
                    <a:pt x="426" y="264"/>
                  </a:lnTo>
                  <a:lnTo>
                    <a:pt x="426" y="260"/>
                  </a:lnTo>
                  <a:lnTo>
                    <a:pt x="422" y="260"/>
                  </a:lnTo>
                  <a:lnTo>
                    <a:pt x="422" y="264"/>
                  </a:lnTo>
                  <a:lnTo>
                    <a:pt x="422" y="264"/>
                  </a:lnTo>
                  <a:lnTo>
                    <a:pt x="392" y="264"/>
                  </a:lnTo>
                  <a:lnTo>
                    <a:pt x="392" y="271"/>
                  </a:lnTo>
                  <a:lnTo>
                    <a:pt x="385" y="271"/>
                  </a:lnTo>
                  <a:lnTo>
                    <a:pt x="389" y="275"/>
                  </a:lnTo>
                  <a:lnTo>
                    <a:pt x="389" y="275"/>
                  </a:lnTo>
                  <a:lnTo>
                    <a:pt x="392" y="278"/>
                  </a:lnTo>
                  <a:lnTo>
                    <a:pt x="392" y="278"/>
                  </a:lnTo>
                  <a:lnTo>
                    <a:pt x="396" y="278"/>
                  </a:lnTo>
                  <a:lnTo>
                    <a:pt x="396" y="282"/>
                  </a:lnTo>
                  <a:lnTo>
                    <a:pt x="396" y="286"/>
                  </a:lnTo>
                  <a:lnTo>
                    <a:pt x="400" y="286"/>
                  </a:lnTo>
                  <a:lnTo>
                    <a:pt x="400" y="286"/>
                  </a:lnTo>
                  <a:lnTo>
                    <a:pt x="403" y="286"/>
                  </a:lnTo>
                  <a:lnTo>
                    <a:pt x="403" y="290"/>
                  </a:lnTo>
                  <a:lnTo>
                    <a:pt x="400" y="290"/>
                  </a:lnTo>
                  <a:lnTo>
                    <a:pt x="381" y="290"/>
                  </a:lnTo>
                  <a:lnTo>
                    <a:pt x="370" y="304"/>
                  </a:lnTo>
                  <a:lnTo>
                    <a:pt x="370" y="308"/>
                  </a:lnTo>
                  <a:lnTo>
                    <a:pt x="370" y="308"/>
                  </a:lnTo>
                  <a:lnTo>
                    <a:pt x="370" y="308"/>
                  </a:lnTo>
                  <a:lnTo>
                    <a:pt x="370" y="312"/>
                  </a:lnTo>
                  <a:lnTo>
                    <a:pt x="374" y="312"/>
                  </a:lnTo>
                  <a:lnTo>
                    <a:pt x="370" y="312"/>
                  </a:lnTo>
                  <a:lnTo>
                    <a:pt x="370" y="312"/>
                  </a:lnTo>
                  <a:lnTo>
                    <a:pt x="370" y="316"/>
                  </a:lnTo>
                  <a:lnTo>
                    <a:pt x="370" y="316"/>
                  </a:lnTo>
                  <a:lnTo>
                    <a:pt x="366" y="312"/>
                  </a:lnTo>
                  <a:lnTo>
                    <a:pt x="363" y="308"/>
                  </a:lnTo>
                  <a:lnTo>
                    <a:pt x="363" y="308"/>
                  </a:lnTo>
                  <a:lnTo>
                    <a:pt x="359" y="304"/>
                  </a:lnTo>
                  <a:lnTo>
                    <a:pt x="348" y="297"/>
                  </a:lnTo>
                  <a:lnTo>
                    <a:pt x="344" y="297"/>
                  </a:lnTo>
                  <a:lnTo>
                    <a:pt x="344" y="293"/>
                  </a:lnTo>
                  <a:lnTo>
                    <a:pt x="344" y="290"/>
                  </a:lnTo>
                  <a:lnTo>
                    <a:pt x="340" y="290"/>
                  </a:lnTo>
                  <a:lnTo>
                    <a:pt x="337" y="290"/>
                  </a:lnTo>
                  <a:lnTo>
                    <a:pt x="337" y="290"/>
                  </a:lnTo>
                  <a:lnTo>
                    <a:pt x="333" y="290"/>
                  </a:lnTo>
                  <a:lnTo>
                    <a:pt x="333" y="290"/>
                  </a:lnTo>
                  <a:lnTo>
                    <a:pt x="340" y="290"/>
                  </a:lnTo>
                  <a:lnTo>
                    <a:pt x="344" y="293"/>
                  </a:lnTo>
                  <a:lnTo>
                    <a:pt x="344" y="297"/>
                  </a:lnTo>
                  <a:lnTo>
                    <a:pt x="340" y="293"/>
                  </a:lnTo>
                  <a:lnTo>
                    <a:pt x="337" y="290"/>
                  </a:lnTo>
                  <a:lnTo>
                    <a:pt x="333" y="290"/>
                  </a:lnTo>
                  <a:lnTo>
                    <a:pt x="333" y="290"/>
                  </a:lnTo>
                  <a:lnTo>
                    <a:pt x="329" y="290"/>
                  </a:lnTo>
                  <a:lnTo>
                    <a:pt x="329" y="290"/>
                  </a:lnTo>
                  <a:lnTo>
                    <a:pt x="333" y="290"/>
                  </a:lnTo>
                  <a:lnTo>
                    <a:pt x="333" y="286"/>
                  </a:lnTo>
                  <a:lnTo>
                    <a:pt x="329" y="286"/>
                  </a:lnTo>
                  <a:lnTo>
                    <a:pt x="329" y="290"/>
                  </a:lnTo>
                  <a:lnTo>
                    <a:pt x="329" y="286"/>
                  </a:lnTo>
                  <a:lnTo>
                    <a:pt x="326" y="286"/>
                  </a:lnTo>
                  <a:lnTo>
                    <a:pt x="322" y="290"/>
                  </a:lnTo>
                  <a:lnTo>
                    <a:pt x="322" y="290"/>
                  </a:lnTo>
                  <a:lnTo>
                    <a:pt x="326" y="290"/>
                  </a:lnTo>
                  <a:lnTo>
                    <a:pt x="329" y="290"/>
                  </a:lnTo>
                  <a:lnTo>
                    <a:pt x="329" y="290"/>
                  </a:lnTo>
                  <a:lnTo>
                    <a:pt x="329" y="290"/>
                  </a:lnTo>
                  <a:lnTo>
                    <a:pt x="322" y="290"/>
                  </a:lnTo>
                  <a:lnTo>
                    <a:pt x="322" y="290"/>
                  </a:lnTo>
                  <a:lnTo>
                    <a:pt x="315" y="293"/>
                  </a:lnTo>
                  <a:lnTo>
                    <a:pt x="311" y="293"/>
                  </a:lnTo>
                  <a:lnTo>
                    <a:pt x="303" y="297"/>
                  </a:lnTo>
                  <a:lnTo>
                    <a:pt x="300" y="297"/>
                  </a:lnTo>
                  <a:lnTo>
                    <a:pt x="292" y="293"/>
                  </a:lnTo>
                  <a:lnTo>
                    <a:pt x="289" y="293"/>
                  </a:lnTo>
                  <a:lnTo>
                    <a:pt x="281" y="293"/>
                  </a:lnTo>
                  <a:lnTo>
                    <a:pt x="278" y="290"/>
                  </a:lnTo>
                  <a:lnTo>
                    <a:pt x="274" y="290"/>
                  </a:lnTo>
                  <a:lnTo>
                    <a:pt x="270" y="290"/>
                  </a:lnTo>
                  <a:lnTo>
                    <a:pt x="270" y="290"/>
                  </a:lnTo>
                  <a:lnTo>
                    <a:pt x="266" y="286"/>
                  </a:lnTo>
                  <a:lnTo>
                    <a:pt x="263" y="286"/>
                  </a:lnTo>
                  <a:lnTo>
                    <a:pt x="263" y="282"/>
                  </a:lnTo>
                  <a:lnTo>
                    <a:pt x="259" y="286"/>
                  </a:lnTo>
                  <a:lnTo>
                    <a:pt x="255" y="282"/>
                  </a:lnTo>
                  <a:lnTo>
                    <a:pt x="252" y="282"/>
                  </a:lnTo>
                  <a:lnTo>
                    <a:pt x="248" y="278"/>
                  </a:lnTo>
                  <a:lnTo>
                    <a:pt x="244" y="278"/>
                  </a:lnTo>
                  <a:lnTo>
                    <a:pt x="237" y="275"/>
                  </a:lnTo>
                  <a:lnTo>
                    <a:pt x="229" y="275"/>
                  </a:lnTo>
                  <a:lnTo>
                    <a:pt x="226" y="271"/>
                  </a:lnTo>
                  <a:lnTo>
                    <a:pt x="222" y="267"/>
                  </a:lnTo>
                  <a:lnTo>
                    <a:pt x="215" y="264"/>
                  </a:lnTo>
                  <a:lnTo>
                    <a:pt x="215" y="260"/>
                  </a:lnTo>
                  <a:lnTo>
                    <a:pt x="211" y="260"/>
                  </a:lnTo>
                  <a:lnTo>
                    <a:pt x="211" y="260"/>
                  </a:lnTo>
                  <a:lnTo>
                    <a:pt x="207" y="260"/>
                  </a:lnTo>
                  <a:lnTo>
                    <a:pt x="200" y="260"/>
                  </a:lnTo>
                  <a:lnTo>
                    <a:pt x="200" y="260"/>
                  </a:lnTo>
                  <a:lnTo>
                    <a:pt x="196" y="256"/>
                  </a:lnTo>
                  <a:lnTo>
                    <a:pt x="196" y="260"/>
                  </a:lnTo>
                  <a:lnTo>
                    <a:pt x="192" y="256"/>
                  </a:lnTo>
                  <a:lnTo>
                    <a:pt x="189" y="252"/>
                  </a:lnTo>
                  <a:lnTo>
                    <a:pt x="185" y="249"/>
                  </a:lnTo>
                  <a:lnTo>
                    <a:pt x="181" y="245"/>
                  </a:lnTo>
                  <a:lnTo>
                    <a:pt x="178" y="245"/>
                  </a:lnTo>
                  <a:lnTo>
                    <a:pt x="178" y="245"/>
                  </a:lnTo>
                  <a:lnTo>
                    <a:pt x="181" y="241"/>
                  </a:lnTo>
                  <a:lnTo>
                    <a:pt x="178" y="241"/>
                  </a:lnTo>
                  <a:lnTo>
                    <a:pt x="174" y="241"/>
                  </a:lnTo>
                  <a:lnTo>
                    <a:pt x="170" y="241"/>
                  </a:lnTo>
                  <a:lnTo>
                    <a:pt x="166" y="238"/>
                  </a:lnTo>
                  <a:lnTo>
                    <a:pt x="166" y="238"/>
                  </a:lnTo>
                  <a:lnTo>
                    <a:pt x="163" y="238"/>
                  </a:lnTo>
                  <a:lnTo>
                    <a:pt x="163" y="234"/>
                  </a:lnTo>
                  <a:lnTo>
                    <a:pt x="159" y="230"/>
                  </a:lnTo>
                  <a:lnTo>
                    <a:pt x="159" y="230"/>
                  </a:lnTo>
                  <a:lnTo>
                    <a:pt x="159" y="226"/>
                  </a:lnTo>
                  <a:lnTo>
                    <a:pt x="155" y="223"/>
                  </a:lnTo>
                  <a:lnTo>
                    <a:pt x="155" y="219"/>
                  </a:lnTo>
                  <a:lnTo>
                    <a:pt x="159" y="219"/>
                  </a:lnTo>
                  <a:lnTo>
                    <a:pt x="163" y="219"/>
                  </a:lnTo>
                  <a:lnTo>
                    <a:pt x="163" y="219"/>
                  </a:lnTo>
                  <a:lnTo>
                    <a:pt x="159" y="215"/>
                  </a:lnTo>
                  <a:lnTo>
                    <a:pt x="159" y="215"/>
                  </a:lnTo>
                  <a:lnTo>
                    <a:pt x="159" y="215"/>
                  </a:lnTo>
                  <a:lnTo>
                    <a:pt x="163" y="212"/>
                  </a:lnTo>
                  <a:lnTo>
                    <a:pt x="166" y="208"/>
                  </a:lnTo>
                  <a:lnTo>
                    <a:pt x="166" y="204"/>
                  </a:lnTo>
                  <a:lnTo>
                    <a:pt x="163" y="197"/>
                  </a:lnTo>
                  <a:lnTo>
                    <a:pt x="159" y="193"/>
                  </a:lnTo>
                  <a:lnTo>
                    <a:pt x="159" y="189"/>
                  </a:lnTo>
                  <a:lnTo>
                    <a:pt x="159" y="189"/>
                  </a:lnTo>
                  <a:lnTo>
                    <a:pt x="159" y="186"/>
                  </a:lnTo>
                  <a:lnTo>
                    <a:pt x="152" y="178"/>
                  </a:lnTo>
                  <a:lnTo>
                    <a:pt x="152" y="175"/>
                  </a:lnTo>
                  <a:lnTo>
                    <a:pt x="148" y="171"/>
                  </a:lnTo>
                  <a:lnTo>
                    <a:pt x="144" y="163"/>
                  </a:lnTo>
                  <a:lnTo>
                    <a:pt x="141" y="160"/>
                  </a:lnTo>
                  <a:lnTo>
                    <a:pt x="133" y="156"/>
                  </a:lnTo>
                  <a:lnTo>
                    <a:pt x="133" y="152"/>
                  </a:lnTo>
                  <a:lnTo>
                    <a:pt x="133" y="152"/>
                  </a:lnTo>
                  <a:lnTo>
                    <a:pt x="129" y="149"/>
                  </a:lnTo>
                  <a:lnTo>
                    <a:pt x="126" y="149"/>
                  </a:lnTo>
                  <a:lnTo>
                    <a:pt x="126" y="149"/>
                  </a:lnTo>
                  <a:lnTo>
                    <a:pt x="126" y="149"/>
                  </a:lnTo>
                  <a:lnTo>
                    <a:pt x="129" y="145"/>
                  </a:lnTo>
                  <a:lnTo>
                    <a:pt x="126" y="141"/>
                  </a:lnTo>
                  <a:lnTo>
                    <a:pt x="126" y="141"/>
                  </a:lnTo>
                  <a:lnTo>
                    <a:pt x="126" y="137"/>
                  </a:lnTo>
                  <a:lnTo>
                    <a:pt x="122" y="137"/>
                  </a:lnTo>
                  <a:lnTo>
                    <a:pt x="118" y="137"/>
                  </a:lnTo>
                  <a:lnTo>
                    <a:pt x="111" y="134"/>
                  </a:lnTo>
                  <a:lnTo>
                    <a:pt x="111" y="130"/>
                  </a:lnTo>
                  <a:lnTo>
                    <a:pt x="107" y="130"/>
                  </a:lnTo>
                  <a:lnTo>
                    <a:pt x="104" y="130"/>
                  </a:lnTo>
                  <a:lnTo>
                    <a:pt x="104" y="126"/>
                  </a:lnTo>
                  <a:lnTo>
                    <a:pt x="107" y="123"/>
                  </a:lnTo>
                  <a:lnTo>
                    <a:pt x="107" y="119"/>
                  </a:lnTo>
                  <a:lnTo>
                    <a:pt x="111" y="119"/>
                  </a:lnTo>
                  <a:lnTo>
                    <a:pt x="115" y="119"/>
                  </a:lnTo>
                  <a:lnTo>
                    <a:pt x="115" y="119"/>
                  </a:lnTo>
                  <a:lnTo>
                    <a:pt x="115" y="115"/>
                  </a:lnTo>
                  <a:lnTo>
                    <a:pt x="115" y="115"/>
                  </a:lnTo>
                  <a:lnTo>
                    <a:pt x="111" y="115"/>
                  </a:lnTo>
                  <a:lnTo>
                    <a:pt x="111" y="115"/>
                  </a:lnTo>
                  <a:lnTo>
                    <a:pt x="107" y="111"/>
                  </a:lnTo>
                  <a:lnTo>
                    <a:pt x="107" y="111"/>
                  </a:lnTo>
                  <a:lnTo>
                    <a:pt x="104" y="111"/>
                  </a:lnTo>
                  <a:lnTo>
                    <a:pt x="100" y="111"/>
                  </a:lnTo>
                  <a:lnTo>
                    <a:pt x="100" y="108"/>
                  </a:lnTo>
                  <a:lnTo>
                    <a:pt x="100" y="104"/>
                  </a:lnTo>
                  <a:lnTo>
                    <a:pt x="100" y="104"/>
                  </a:lnTo>
                  <a:lnTo>
                    <a:pt x="96" y="104"/>
                  </a:lnTo>
                  <a:lnTo>
                    <a:pt x="89" y="100"/>
                  </a:lnTo>
                  <a:lnTo>
                    <a:pt x="89" y="97"/>
                  </a:lnTo>
                  <a:lnTo>
                    <a:pt x="92" y="93"/>
                  </a:lnTo>
                  <a:lnTo>
                    <a:pt x="92" y="89"/>
                  </a:lnTo>
                  <a:lnTo>
                    <a:pt x="89" y="89"/>
                  </a:lnTo>
                  <a:lnTo>
                    <a:pt x="89" y="89"/>
                  </a:lnTo>
                  <a:lnTo>
                    <a:pt x="85" y="89"/>
                  </a:lnTo>
                  <a:lnTo>
                    <a:pt x="85" y="89"/>
                  </a:lnTo>
                  <a:lnTo>
                    <a:pt x="81" y="89"/>
                  </a:lnTo>
                  <a:lnTo>
                    <a:pt x="81" y="86"/>
                  </a:lnTo>
                  <a:lnTo>
                    <a:pt x="81" y="82"/>
                  </a:lnTo>
                  <a:lnTo>
                    <a:pt x="78" y="78"/>
                  </a:lnTo>
                  <a:lnTo>
                    <a:pt x="78" y="78"/>
                  </a:lnTo>
                  <a:lnTo>
                    <a:pt x="74" y="78"/>
                  </a:lnTo>
                  <a:lnTo>
                    <a:pt x="74" y="74"/>
                  </a:lnTo>
                  <a:lnTo>
                    <a:pt x="74" y="71"/>
                  </a:lnTo>
                  <a:lnTo>
                    <a:pt x="70" y="71"/>
                  </a:lnTo>
                  <a:lnTo>
                    <a:pt x="70" y="67"/>
                  </a:lnTo>
                  <a:lnTo>
                    <a:pt x="66" y="63"/>
                  </a:lnTo>
                  <a:lnTo>
                    <a:pt x="66" y="63"/>
                  </a:lnTo>
                  <a:lnTo>
                    <a:pt x="66" y="63"/>
                  </a:lnTo>
                  <a:lnTo>
                    <a:pt x="66" y="63"/>
                  </a:lnTo>
                  <a:lnTo>
                    <a:pt x="66" y="60"/>
                  </a:lnTo>
                  <a:lnTo>
                    <a:pt x="63" y="56"/>
                  </a:lnTo>
                  <a:lnTo>
                    <a:pt x="63" y="52"/>
                  </a:lnTo>
                  <a:lnTo>
                    <a:pt x="63" y="52"/>
                  </a:lnTo>
                  <a:lnTo>
                    <a:pt x="63" y="48"/>
                  </a:lnTo>
                  <a:lnTo>
                    <a:pt x="59" y="45"/>
                  </a:lnTo>
                  <a:lnTo>
                    <a:pt x="59" y="41"/>
                  </a:lnTo>
                  <a:lnTo>
                    <a:pt x="59" y="37"/>
                  </a:lnTo>
                  <a:lnTo>
                    <a:pt x="59" y="34"/>
                  </a:lnTo>
                  <a:lnTo>
                    <a:pt x="59" y="30"/>
                  </a:lnTo>
                  <a:lnTo>
                    <a:pt x="59" y="30"/>
                  </a:lnTo>
                  <a:lnTo>
                    <a:pt x="55" y="26"/>
                  </a:lnTo>
                  <a:lnTo>
                    <a:pt x="55" y="26"/>
                  </a:lnTo>
                  <a:lnTo>
                    <a:pt x="52" y="26"/>
                  </a:lnTo>
                  <a:lnTo>
                    <a:pt x="52" y="22"/>
                  </a:lnTo>
                  <a:lnTo>
                    <a:pt x="48" y="26"/>
                  </a:lnTo>
                  <a:lnTo>
                    <a:pt x="44" y="26"/>
                  </a:lnTo>
                  <a:lnTo>
                    <a:pt x="44" y="22"/>
                  </a:lnTo>
                  <a:lnTo>
                    <a:pt x="41" y="19"/>
                  </a:lnTo>
                  <a:lnTo>
                    <a:pt x="37" y="19"/>
                  </a:lnTo>
                  <a:lnTo>
                    <a:pt x="33" y="15"/>
                  </a:lnTo>
                  <a:lnTo>
                    <a:pt x="37" y="19"/>
                  </a:lnTo>
                  <a:lnTo>
                    <a:pt x="37" y="19"/>
                  </a:lnTo>
                  <a:lnTo>
                    <a:pt x="33" y="26"/>
                  </a:lnTo>
                  <a:lnTo>
                    <a:pt x="33" y="30"/>
                  </a:lnTo>
                  <a:lnTo>
                    <a:pt x="33" y="34"/>
                  </a:lnTo>
                  <a:lnTo>
                    <a:pt x="33" y="45"/>
                  </a:lnTo>
                  <a:lnTo>
                    <a:pt x="33" y="48"/>
                  </a:lnTo>
                  <a:lnTo>
                    <a:pt x="33" y="48"/>
                  </a:lnTo>
                  <a:lnTo>
                    <a:pt x="37" y="52"/>
                  </a:lnTo>
                  <a:lnTo>
                    <a:pt x="37" y="56"/>
                  </a:lnTo>
                  <a:lnTo>
                    <a:pt x="41" y="56"/>
                  </a:lnTo>
                  <a:lnTo>
                    <a:pt x="41" y="60"/>
                  </a:lnTo>
                  <a:lnTo>
                    <a:pt x="44" y="63"/>
                  </a:lnTo>
                  <a:lnTo>
                    <a:pt x="44" y="67"/>
                  </a:lnTo>
                  <a:lnTo>
                    <a:pt x="44" y="67"/>
                  </a:lnTo>
                  <a:lnTo>
                    <a:pt x="44" y="71"/>
                  </a:lnTo>
                  <a:lnTo>
                    <a:pt x="48" y="71"/>
                  </a:lnTo>
                  <a:lnTo>
                    <a:pt x="52" y="74"/>
                  </a:lnTo>
                  <a:lnTo>
                    <a:pt x="52" y="78"/>
                  </a:lnTo>
                  <a:lnTo>
                    <a:pt x="52" y="78"/>
                  </a:lnTo>
                  <a:lnTo>
                    <a:pt x="55" y="78"/>
                  </a:lnTo>
                  <a:lnTo>
                    <a:pt x="59" y="82"/>
                  </a:lnTo>
                  <a:lnTo>
                    <a:pt x="55" y="86"/>
                  </a:lnTo>
                  <a:lnTo>
                    <a:pt x="55" y="89"/>
                  </a:lnTo>
                  <a:lnTo>
                    <a:pt x="59" y="93"/>
                  </a:lnTo>
                  <a:lnTo>
                    <a:pt x="63" y="93"/>
                  </a:lnTo>
                  <a:lnTo>
                    <a:pt x="63" y="97"/>
                  </a:lnTo>
                  <a:lnTo>
                    <a:pt x="66" y="100"/>
                  </a:lnTo>
                  <a:lnTo>
                    <a:pt x="66" y="100"/>
                  </a:lnTo>
                  <a:lnTo>
                    <a:pt x="66" y="104"/>
                  </a:lnTo>
                  <a:lnTo>
                    <a:pt x="66" y="104"/>
                  </a:lnTo>
                  <a:lnTo>
                    <a:pt x="66" y="108"/>
                  </a:lnTo>
                  <a:lnTo>
                    <a:pt x="70" y="111"/>
                  </a:lnTo>
                  <a:lnTo>
                    <a:pt x="70" y="111"/>
                  </a:lnTo>
                  <a:lnTo>
                    <a:pt x="70" y="108"/>
                  </a:lnTo>
                  <a:lnTo>
                    <a:pt x="70" y="108"/>
                  </a:lnTo>
                  <a:lnTo>
                    <a:pt x="70" y="108"/>
                  </a:lnTo>
                  <a:lnTo>
                    <a:pt x="74" y="111"/>
                  </a:lnTo>
                  <a:lnTo>
                    <a:pt x="74" y="111"/>
                  </a:lnTo>
                  <a:lnTo>
                    <a:pt x="78" y="119"/>
                  </a:lnTo>
                  <a:lnTo>
                    <a:pt x="74" y="123"/>
                  </a:lnTo>
                  <a:lnTo>
                    <a:pt x="74" y="126"/>
                  </a:lnTo>
                  <a:lnTo>
                    <a:pt x="78" y="126"/>
                  </a:lnTo>
                  <a:lnTo>
                    <a:pt x="78" y="130"/>
                  </a:lnTo>
                  <a:lnTo>
                    <a:pt x="78" y="130"/>
                  </a:lnTo>
                  <a:lnTo>
                    <a:pt x="78" y="134"/>
                  </a:lnTo>
                  <a:lnTo>
                    <a:pt x="81" y="134"/>
                  </a:lnTo>
                  <a:lnTo>
                    <a:pt x="81" y="137"/>
                  </a:lnTo>
                  <a:lnTo>
                    <a:pt x="78" y="137"/>
                  </a:lnTo>
                  <a:lnTo>
                    <a:pt x="81" y="141"/>
                  </a:lnTo>
                  <a:lnTo>
                    <a:pt x="81" y="145"/>
                  </a:lnTo>
                  <a:lnTo>
                    <a:pt x="81" y="149"/>
                  </a:lnTo>
                  <a:lnTo>
                    <a:pt x="81" y="149"/>
                  </a:lnTo>
                  <a:lnTo>
                    <a:pt x="85" y="152"/>
                  </a:lnTo>
                  <a:lnTo>
                    <a:pt x="85" y="156"/>
                  </a:lnTo>
                  <a:lnTo>
                    <a:pt x="85" y="156"/>
                  </a:lnTo>
                  <a:lnTo>
                    <a:pt x="89" y="156"/>
                  </a:lnTo>
                  <a:lnTo>
                    <a:pt x="89" y="152"/>
                  </a:lnTo>
                  <a:lnTo>
                    <a:pt x="89" y="152"/>
                  </a:lnTo>
                  <a:lnTo>
                    <a:pt x="89" y="152"/>
                  </a:lnTo>
                  <a:lnTo>
                    <a:pt x="92" y="156"/>
                  </a:lnTo>
                  <a:lnTo>
                    <a:pt x="92" y="156"/>
                  </a:lnTo>
                  <a:lnTo>
                    <a:pt x="96" y="160"/>
                  </a:lnTo>
                  <a:lnTo>
                    <a:pt x="96" y="163"/>
                  </a:lnTo>
                  <a:lnTo>
                    <a:pt x="96" y="163"/>
                  </a:lnTo>
                  <a:lnTo>
                    <a:pt x="100" y="167"/>
                  </a:lnTo>
                  <a:lnTo>
                    <a:pt x="100" y="167"/>
                  </a:lnTo>
                  <a:lnTo>
                    <a:pt x="100" y="171"/>
                  </a:lnTo>
                  <a:lnTo>
                    <a:pt x="96" y="175"/>
                  </a:lnTo>
                  <a:lnTo>
                    <a:pt x="92" y="178"/>
                  </a:lnTo>
                  <a:lnTo>
                    <a:pt x="89" y="175"/>
                  </a:lnTo>
                  <a:lnTo>
                    <a:pt x="89" y="175"/>
                  </a:lnTo>
                  <a:lnTo>
                    <a:pt x="89" y="171"/>
                  </a:lnTo>
                  <a:lnTo>
                    <a:pt x="89" y="171"/>
                  </a:lnTo>
                  <a:lnTo>
                    <a:pt x="85" y="167"/>
                  </a:lnTo>
                  <a:lnTo>
                    <a:pt x="85" y="163"/>
                  </a:lnTo>
                  <a:lnTo>
                    <a:pt x="81" y="163"/>
                  </a:lnTo>
                  <a:lnTo>
                    <a:pt x="78" y="160"/>
                  </a:lnTo>
                  <a:lnTo>
                    <a:pt x="78" y="160"/>
                  </a:lnTo>
                  <a:lnTo>
                    <a:pt x="74" y="156"/>
                  </a:lnTo>
                  <a:lnTo>
                    <a:pt x="70" y="152"/>
                  </a:lnTo>
                  <a:lnTo>
                    <a:pt x="66" y="149"/>
                  </a:lnTo>
                  <a:lnTo>
                    <a:pt x="63" y="149"/>
                  </a:lnTo>
                  <a:lnTo>
                    <a:pt x="63" y="145"/>
                  </a:lnTo>
                  <a:lnTo>
                    <a:pt x="63" y="145"/>
                  </a:lnTo>
                  <a:lnTo>
                    <a:pt x="59" y="145"/>
                  </a:lnTo>
                  <a:lnTo>
                    <a:pt x="59" y="141"/>
                  </a:lnTo>
                  <a:lnTo>
                    <a:pt x="59" y="137"/>
                  </a:lnTo>
                  <a:lnTo>
                    <a:pt x="63" y="130"/>
                  </a:lnTo>
                  <a:lnTo>
                    <a:pt x="63" y="126"/>
                  </a:lnTo>
                  <a:lnTo>
                    <a:pt x="59" y="119"/>
                  </a:lnTo>
                  <a:lnTo>
                    <a:pt x="59" y="119"/>
                  </a:lnTo>
                  <a:lnTo>
                    <a:pt x="55" y="119"/>
                  </a:lnTo>
                  <a:lnTo>
                    <a:pt x="55" y="119"/>
                  </a:lnTo>
                  <a:lnTo>
                    <a:pt x="48" y="111"/>
                  </a:lnTo>
                  <a:lnTo>
                    <a:pt x="48" y="108"/>
                  </a:lnTo>
                  <a:lnTo>
                    <a:pt x="48" y="104"/>
                  </a:lnTo>
                  <a:lnTo>
                    <a:pt x="48" y="104"/>
                  </a:lnTo>
                  <a:lnTo>
                    <a:pt x="44" y="108"/>
                  </a:lnTo>
                  <a:lnTo>
                    <a:pt x="41" y="108"/>
                  </a:lnTo>
                  <a:lnTo>
                    <a:pt x="41" y="108"/>
                  </a:lnTo>
                  <a:lnTo>
                    <a:pt x="37" y="108"/>
                  </a:lnTo>
                  <a:lnTo>
                    <a:pt x="41" y="104"/>
                  </a:lnTo>
                  <a:lnTo>
                    <a:pt x="37" y="104"/>
                  </a:lnTo>
                  <a:lnTo>
                    <a:pt x="33" y="104"/>
                  </a:lnTo>
                  <a:lnTo>
                    <a:pt x="33" y="104"/>
                  </a:lnTo>
                  <a:lnTo>
                    <a:pt x="29" y="100"/>
                  </a:lnTo>
                  <a:lnTo>
                    <a:pt x="29" y="100"/>
                  </a:lnTo>
                  <a:lnTo>
                    <a:pt x="26" y="97"/>
                  </a:lnTo>
                  <a:lnTo>
                    <a:pt x="26" y="97"/>
                  </a:lnTo>
                  <a:lnTo>
                    <a:pt x="22" y="93"/>
                  </a:lnTo>
                  <a:lnTo>
                    <a:pt x="18" y="89"/>
                  </a:lnTo>
                  <a:lnTo>
                    <a:pt x="22" y="89"/>
                  </a:lnTo>
                  <a:lnTo>
                    <a:pt x="26" y="89"/>
                  </a:lnTo>
                  <a:lnTo>
                    <a:pt x="26" y="89"/>
                  </a:lnTo>
                  <a:lnTo>
                    <a:pt x="33" y="89"/>
                  </a:lnTo>
                  <a:lnTo>
                    <a:pt x="33" y="93"/>
                  </a:lnTo>
                  <a:lnTo>
                    <a:pt x="33" y="89"/>
                  </a:lnTo>
                  <a:lnTo>
                    <a:pt x="37" y="89"/>
                  </a:lnTo>
                  <a:lnTo>
                    <a:pt x="33" y="89"/>
                  </a:lnTo>
                  <a:lnTo>
                    <a:pt x="33" y="86"/>
                  </a:lnTo>
                  <a:lnTo>
                    <a:pt x="33" y="86"/>
                  </a:lnTo>
                  <a:lnTo>
                    <a:pt x="37" y="86"/>
                  </a:lnTo>
                  <a:lnTo>
                    <a:pt x="37" y="86"/>
                  </a:lnTo>
                  <a:lnTo>
                    <a:pt x="37" y="82"/>
                  </a:lnTo>
                  <a:lnTo>
                    <a:pt x="37" y="82"/>
                  </a:lnTo>
                  <a:lnTo>
                    <a:pt x="37" y="78"/>
                  </a:lnTo>
                  <a:lnTo>
                    <a:pt x="37" y="74"/>
                  </a:lnTo>
                  <a:lnTo>
                    <a:pt x="33" y="74"/>
                  </a:lnTo>
                  <a:lnTo>
                    <a:pt x="33" y="71"/>
                  </a:lnTo>
                  <a:lnTo>
                    <a:pt x="29" y="67"/>
                  </a:lnTo>
                  <a:lnTo>
                    <a:pt x="29" y="63"/>
                  </a:lnTo>
                  <a:lnTo>
                    <a:pt x="26" y="60"/>
                  </a:lnTo>
                  <a:lnTo>
                    <a:pt x="22" y="56"/>
                  </a:lnTo>
                  <a:lnTo>
                    <a:pt x="18" y="56"/>
                  </a:lnTo>
                  <a:lnTo>
                    <a:pt x="15" y="56"/>
                  </a:lnTo>
                  <a:lnTo>
                    <a:pt x="15" y="52"/>
                  </a:lnTo>
                  <a:lnTo>
                    <a:pt x="15" y="45"/>
                  </a:lnTo>
                  <a:lnTo>
                    <a:pt x="15" y="45"/>
                  </a:lnTo>
                  <a:lnTo>
                    <a:pt x="11" y="41"/>
                  </a:lnTo>
                  <a:lnTo>
                    <a:pt x="11" y="41"/>
                  </a:lnTo>
                  <a:lnTo>
                    <a:pt x="11" y="37"/>
                  </a:lnTo>
                  <a:lnTo>
                    <a:pt x="11" y="34"/>
                  </a:lnTo>
                  <a:lnTo>
                    <a:pt x="7" y="34"/>
                  </a:lnTo>
                  <a:lnTo>
                    <a:pt x="7" y="30"/>
                  </a:lnTo>
                  <a:lnTo>
                    <a:pt x="7" y="30"/>
                  </a:lnTo>
                  <a:lnTo>
                    <a:pt x="11" y="26"/>
                  </a:lnTo>
                  <a:lnTo>
                    <a:pt x="4" y="22"/>
                  </a:lnTo>
                  <a:lnTo>
                    <a:pt x="4" y="19"/>
                  </a:lnTo>
                  <a:lnTo>
                    <a:pt x="4" y="19"/>
                  </a:lnTo>
                  <a:lnTo>
                    <a:pt x="7" y="19"/>
                  </a:lnTo>
                  <a:lnTo>
                    <a:pt x="4" y="15"/>
                  </a:lnTo>
                  <a:lnTo>
                    <a:pt x="4" y="11"/>
                  </a:lnTo>
                  <a:lnTo>
                    <a:pt x="0" y="4"/>
                  </a:lnTo>
                  <a:lnTo>
                    <a:pt x="0" y="0"/>
                  </a:lnTo>
                  <a:lnTo>
                    <a:pt x="0" y="0"/>
                  </a:lnTo>
                  <a:close/>
                  <a:moveTo>
                    <a:pt x="85" y="145"/>
                  </a:moveTo>
                  <a:lnTo>
                    <a:pt x="85" y="141"/>
                  </a:lnTo>
                  <a:lnTo>
                    <a:pt x="85" y="141"/>
                  </a:lnTo>
                  <a:lnTo>
                    <a:pt x="85" y="137"/>
                  </a:lnTo>
                  <a:lnTo>
                    <a:pt x="81" y="137"/>
                  </a:lnTo>
                  <a:lnTo>
                    <a:pt x="85" y="141"/>
                  </a:lnTo>
                  <a:lnTo>
                    <a:pt x="85" y="145"/>
                  </a:lnTo>
                  <a:lnTo>
                    <a:pt x="85" y="145"/>
                  </a:lnTo>
                  <a:close/>
                  <a:moveTo>
                    <a:pt x="89" y="149"/>
                  </a:moveTo>
                  <a:lnTo>
                    <a:pt x="89" y="152"/>
                  </a:lnTo>
                  <a:lnTo>
                    <a:pt x="89" y="152"/>
                  </a:lnTo>
                  <a:lnTo>
                    <a:pt x="89" y="149"/>
                  </a:lnTo>
                  <a:lnTo>
                    <a:pt x="89" y="149"/>
                  </a:lnTo>
                  <a:lnTo>
                    <a:pt x="89" y="149"/>
                  </a:lnTo>
                  <a:close/>
                  <a:moveTo>
                    <a:pt x="296" y="145"/>
                  </a:moveTo>
                  <a:lnTo>
                    <a:pt x="300" y="145"/>
                  </a:lnTo>
                  <a:lnTo>
                    <a:pt x="300" y="145"/>
                  </a:lnTo>
                  <a:lnTo>
                    <a:pt x="296" y="145"/>
                  </a:lnTo>
                  <a:lnTo>
                    <a:pt x="296" y="145"/>
                  </a:lnTo>
                  <a:lnTo>
                    <a:pt x="296" y="145"/>
                  </a:lnTo>
                  <a:close/>
                  <a:moveTo>
                    <a:pt x="296" y="149"/>
                  </a:moveTo>
                  <a:lnTo>
                    <a:pt x="296" y="149"/>
                  </a:lnTo>
                  <a:lnTo>
                    <a:pt x="296" y="149"/>
                  </a:lnTo>
                  <a:lnTo>
                    <a:pt x="296" y="149"/>
                  </a:lnTo>
                  <a:lnTo>
                    <a:pt x="296" y="149"/>
                  </a:lnTo>
                  <a:lnTo>
                    <a:pt x="296" y="149"/>
                  </a:lnTo>
                  <a:close/>
                  <a:moveTo>
                    <a:pt x="296" y="156"/>
                  </a:moveTo>
                  <a:lnTo>
                    <a:pt x="296" y="152"/>
                  </a:lnTo>
                  <a:lnTo>
                    <a:pt x="296" y="152"/>
                  </a:lnTo>
                  <a:lnTo>
                    <a:pt x="296" y="15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2" name="Freeform 177">
              <a:extLst>
                <a:ext uri="{FF2B5EF4-FFF2-40B4-BE49-F238E27FC236}">
                  <a16:creationId xmlns:a16="http://schemas.microsoft.com/office/drawing/2014/main" xmlns="" id="{93CB708C-FA55-4F37-9E6C-24FF74097587}"/>
                </a:ext>
              </a:extLst>
            </p:cNvPr>
            <p:cNvSpPr>
              <a:spLocks noEditPoints="1"/>
            </p:cNvSpPr>
            <p:nvPr/>
          </p:nvSpPr>
          <p:spPr bwMode="auto">
            <a:xfrm>
              <a:off x="2816597" y="4145716"/>
              <a:ext cx="1155443" cy="1070126"/>
            </a:xfrm>
            <a:custGeom>
              <a:avLst/>
              <a:gdLst>
                <a:gd name="T0" fmla="*/ 103 w 174"/>
                <a:gd name="T1" fmla="*/ 22 h 165"/>
                <a:gd name="T2" fmla="*/ 105 w 174"/>
                <a:gd name="T3" fmla="*/ 21 h 165"/>
                <a:gd name="T4" fmla="*/ 106 w 174"/>
                <a:gd name="T5" fmla="*/ 21 h 165"/>
                <a:gd name="T6" fmla="*/ 109 w 174"/>
                <a:gd name="T7" fmla="*/ 22 h 165"/>
                <a:gd name="T8" fmla="*/ 100 w 174"/>
                <a:gd name="T9" fmla="*/ 5 h 165"/>
                <a:gd name="T10" fmla="*/ 94 w 174"/>
                <a:gd name="T11" fmla="*/ 12 h 165"/>
                <a:gd name="T12" fmla="*/ 88 w 174"/>
                <a:gd name="T13" fmla="*/ 13 h 165"/>
                <a:gd name="T14" fmla="*/ 79 w 174"/>
                <a:gd name="T15" fmla="*/ 12 h 165"/>
                <a:gd name="T16" fmla="*/ 75 w 174"/>
                <a:gd name="T17" fmla="*/ 13 h 165"/>
                <a:gd name="T18" fmla="*/ 64 w 174"/>
                <a:gd name="T19" fmla="*/ 15 h 165"/>
                <a:gd name="T20" fmla="*/ 64 w 174"/>
                <a:gd name="T21" fmla="*/ 5 h 165"/>
                <a:gd name="T22" fmla="*/ 59 w 174"/>
                <a:gd name="T23" fmla="*/ 0 h 165"/>
                <a:gd name="T24" fmla="*/ 44 w 174"/>
                <a:gd name="T25" fmla="*/ 6 h 165"/>
                <a:gd name="T26" fmla="*/ 47 w 174"/>
                <a:gd name="T27" fmla="*/ 12 h 165"/>
                <a:gd name="T28" fmla="*/ 30 w 174"/>
                <a:gd name="T29" fmla="*/ 17 h 165"/>
                <a:gd name="T30" fmla="*/ 18 w 174"/>
                <a:gd name="T31" fmla="*/ 16 h 165"/>
                <a:gd name="T32" fmla="*/ 20 w 174"/>
                <a:gd name="T33" fmla="*/ 28 h 165"/>
                <a:gd name="T34" fmla="*/ 10 w 174"/>
                <a:gd name="T35" fmla="*/ 40 h 165"/>
                <a:gd name="T36" fmla="*/ 3 w 174"/>
                <a:gd name="T37" fmla="*/ 49 h 165"/>
                <a:gd name="T38" fmla="*/ 5 w 174"/>
                <a:gd name="T39" fmla="*/ 60 h 165"/>
                <a:gd name="T40" fmla="*/ 16 w 174"/>
                <a:gd name="T41" fmla="*/ 67 h 165"/>
                <a:gd name="T42" fmla="*/ 27 w 174"/>
                <a:gd name="T43" fmla="*/ 66 h 165"/>
                <a:gd name="T44" fmla="*/ 38 w 174"/>
                <a:gd name="T45" fmla="*/ 65 h 165"/>
                <a:gd name="T46" fmla="*/ 50 w 174"/>
                <a:gd name="T47" fmla="*/ 75 h 165"/>
                <a:gd name="T48" fmla="*/ 62 w 174"/>
                <a:gd name="T49" fmla="*/ 86 h 165"/>
                <a:gd name="T50" fmla="*/ 74 w 174"/>
                <a:gd name="T51" fmla="*/ 106 h 165"/>
                <a:gd name="T52" fmla="*/ 84 w 174"/>
                <a:gd name="T53" fmla="*/ 114 h 165"/>
                <a:gd name="T54" fmla="*/ 90 w 174"/>
                <a:gd name="T55" fmla="*/ 127 h 165"/>
                <a:gd name="T56" fmla="*/ 92 w 174"/>
                <a:gd name="T57" fmla="*/ 136 h 165"/>
                <a:gd name="T58" fmla="*/ 83 w 174"/>
                <a:gd name="T59" fmla="*/ 143 h 165"/>
                <a:gd name="T60" fmla="*/ 84 w 174"/>
                <a:gd name="T61" fmla="*/ 150 h 165"/>
                <a:gd name="T62" fmla="*/ 95 w 174"/>
                <a:gd name="T63" fmla="*/ 157 h 165"/>
                <a:gd name="T64" fmla="*/ 102 w 174"/>
                <a:gd name="T65" fmla="*/ 159 h 165"/>
                <a:gd name="T66" fmla="*/ 105 w 174"/>
                <a:gd name="T67" fmla="*/ 152 h 165"/>
                <a:gd name="T68" fmla="*/ 108 w 174"/>
                <a:gd name="T69" fmla="*/ 149 h 165"/>
                <a:gd name="T70" fmla="*/ 104 w 174"/>
                <a:gd name="T71" fmla="*/ 156 h 165"/>
                <a:gd name="T72" fmla="*/ 116 w 174"/>
                <a:gd name="T73" fmla="*/ 140 h 165"/>
                <a:gd name="T74" fmla="*/ 116 w 174"/>
                <a:gd name="T75" fmla="*/ 133 h 165"/>
                <a:gd name="T76" fmla="*/ 119 w 174"/>
                <a:gd name="T77" fmla="*/ 126 h 165"/>
                <a:gd name="T78" fmla="*/ 131 w 174"/>
                <a:gd name="T79" fmla="*/ 119 h 165"/>
                <a:gd name="T80" fmla="*/ 136 w 174"/>
                <a:gd name="T81" fmla="*/ 115 h 165"/>
                <a:gd name="T82" fmla="*/ 141 w 174"/>
                <a:gd name="T83" fmla="*/ 116 h 165"/>
                <a:gd name="T84" fmla="*/ 149 w 174"/>
                <a:gd name="T85" fmla="*/ 109 h 165"/>
                <a:gd name="T86" fmla="*/ 154 w 174"/>
                <a:gd name="T87" fmla="*/ 96 h 165"/>
                <a:gd name="T88" fmla="*/ 156 w 174"/>
                <a:gd name="T89" fmla="*/ 78 h 165"/>
                <a:gd name="T90" fmla="*/ 155 w 174"/>
                <a:gd name="T91" fmla="*/ 73 h 165"/>
                <a:gd name="T92" fmla="*/ 161 w 174"/>
                <a:gd name="T93" fmla="*/ 71 h 165"/>
                <a:gd name="T94" fmla="*/ 173 w 174"/>
                <a:gd name="T95" fmla="*/ 56 h 165"/>
                <a:gd name="T96" fmla="*/ 168 w 174"/>
                <a:gd name="T97" fmla="*/ 42 h 165"/>
                <a:gd name="T98" fmla="*/ 151 w 174"/>
                <a:gd name="T99" fmla="*/ 33 h 165"/>
                <a:gd name="T100" fmla="*/ 142 w 174"/>
                <a:gd name="T101" fmla="*/ 33 h 165"/>
                <a:gd name="T102" fmla="*/ 134 w 174"/>
                <a:gd name="T103" fmla="*/ 32 h 165"/>
                <a:gd name="T104" fmla="*/ 130 w 174"/>
                <a:gd name="T105" fmla="*/ 35 h 165"/>
                <a:gd name="T106" fmla="*/ 126 w 174"/>
                <a:gd name="T107" fmla="*/ 29 h 165"/>
                <a:gd name="T108" fmla="*/ 120 w 174"/>
                <a:gd name="T109" fmla="*/ 25 h 165"/>
                <a:gd name="T110" fmla="*/ 113 w 174"/>
                <a:gd name="T111" fmla="*/ 27 h 165"/>
                <a:gd name="T112" fmla="*/ 107 w 174"/>
                <a:gd name="T113" fmla="*/ 33 h 165"/>
                <a:gd name="T114" fmla="*/ 105 w 174"/>
                <a:gd name="T115" fmla="*/ 29 h 165"/>
                <a:gd name="T116" fmla="*/ 113 w 174"/>
                <a:gd name="T117" fmla="*/ 24 h 165"/>
                <a:gd name="T118" fmla="*/ 104 w 174"/>
                <a:gd name="T119" fmla="*/ 25 h 165"/>
                <a:gd name="T120" fmla="*/ 99 w 174"/>
                <a:gd name="T121" fmla="*/ 25 h 165"/>
                <a:gd name="T122" fmla="*/ 106 w 174"/>
                <a:gd name="T123" fmla="*/ 17 h 165"/>
                <a:gd name="T124" fmla="*/ 102 w 174"/>
                <a:gd name="T125" fmla="*/ 9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4" h="165">
                  <a:moveTo>
                    <a:pt x="102" y="24"/>
                  </a:moveTo>
                  <a:cubicBezTo>
                    <a:pt x="102" y="24"/>
                    <a:pt x="102" y="24"/>
                    <a:pt x="102" y="24"/>
                  </a:cubicBezTo>
                  <a:cubicBezTo>
                    <a:pt x="103" y="23"/>
                    <a:pt x="103" y="23"/>
                    <a:pt x="103" y="23"/>
                  </a:cubicBezTo>
                  <a:cubicBezTo>
                    <a:pt x="103" y="24"/>
                    <a:pt x="103" y="24"/>
                    <a:pt x="103" y="24"/>
                  </a:cubicBezTo>
                  <a:cubicBezTo>
                    <a:pt x="103" y="24"/>
                    <a:pt x="103" y="24"/>
                    <a:pt x="103" y="24"/>
                  </a:cubicBezTo>
                  <a:cubicBezTo>
                    <a:pt x="102" y="24"/>
                    <a:pt x="102" y="24"/>
                    <a:pt x="102" y="24"/>
                  </a:cubicBezTo>
                  <a:cubicBezTo>
                    <a:pt x="102" y="24"/>
                    <a:pt x="102" y="24"/>
                    <a:pt x="102" y="24"/>
                  </a:cubicBezTo>
                  <a:close/>
                  <a:moveTo>
                    <a:pt x="101" y="24"/>
                  </a:moveTo>
                  <a:cubicBezTo>
                    <a:pt x="101" y="24"/>
                    <a:pt x="101" y="24"/>
                    <a:pt x="101" y="24"/>
                  </a:cubicBezTo>
                  <a:cubicBezTo>
                    <a:pt x="101" y="24"/>
                    <a:pt x="101" y="24"/>
                    <a:pt x="101" y="24"/>
                  </a:cubicBezTo>
                  <a:cubicBezTo>
                    <a:pt x="102" y="23"/>
                    <a:pt x="102" y="23"/>
                    <a:pt x="102" y="23"/>
                  </a:cubicBezTo>
                  <a:cubicBezTo>
                    <a:pt x="103" y="23"/>
                    <a:pt x="103" y="23"/>
                    <a:pt x="103" y="23"/>
                  </a:cubicBezTo>
                  <a:cubicBezTo>
                    <a:pt x="103" y="22"/>
                    <a:pt x="103" y="22"/>
                    <a:pt x="103" y="22"/>
                  </a:cubicBezTo>
                  <a:cubicBezTo>
                    <a:pt x="103" y="22"/>
                    <a:pt x="103" y="22"/>
                    <a:pt x="103" y="22"/>
                  </a:cubicBezTo>
                  <a:cubicBezTo>
                    <a:pt x="103" y="22"/>
                    <a:pt x="103" y="22"/>
                    <a:pt x="103" y="22"/>
                  </a:cubicBezTo>
                  <a:cubicBezTo>
                    <a:pt x="103" y="22"/>
                    <a:pt x="103" y="22"/>
                    <a:pt x="103" y="22"/>
                  </a:cubicBezTo>
                  <a:cubicBezTo>
                    <a:pt x="102" y="22"/>
                    <a:pt x="102" y="22"/>
                    <a:pt x="102" y="22"/>
                  </a:cubicBezTo>
                  <a:cubicBezTo>
                    <a:pt x="101" y="23"/>
                    <a:pt x="101" y="23"/>
                    <a:pt x="101" y="23"/>
                  </a:cubicBezTo>
                  <a:cubicBezTo>
                    <a:pt x="101" y="24"/>
                    <a:pt x="101" y="24"/>
                    <a:pt x="101" y="24"/>
                  </a:cubicBezTo>
                  <a:close/>
                  <a:moveTo>
                    <a:pt x="105" y="21"/>
                  </a:moveTo>
                  <a:cubicBezTo>
                    <a:pt x="104" y="21"/>
                    <a:pt x="104" y="21"/>
                    <a:pt x="104" y="21"/>
                  </a:cubicBezTo>
                  <a:cubicBezTo>
                    <a:pt x="104" y="21"/>
                    <a:pt x="104" y="21"/>
                    <a:pt x="104" y="21"/>
                  </a:cubicBezTo>
                  <a:cubicBezTo>
                    <a:pt x="104" y="21"/>
                    <a:pt x="104" y="21"/>
                    <a:pt x="104" y="21"/>
                  </a:cubicBezTo>
                  <a:cubicBezTo>
                    <a:pt x="104" y="22"/>
                    <a:pt x="104" y="22"/>
                    <a:pt x="104" y="22"/>
                  </a:cubicBezTo>
                  <a:cubicBezTo>
                    <a:pt x="105" y="22"/>
                    <a:pt x="105" y="22"/>
                    <a:pt x="105" y="22"/>
                  </a:cubicBezTo>
                  <a:cubicBezTo>
                    <a:pt x="105" y="21"/>
                    <a:pt x="105" y="21"/>
                    <a:pt x="105" y="21"/>
                  </a:cubicBezTo>
                  <a:close/>
                  <a:moveTo>
                    <a:pt x="105" y="21"/>
                  </a:moveTo>
                  <a:cubicBezTo>
                    <a:pt x="104" y="20"/>
                    <a:pt x="104" y="20"/>
                    <a:pt x="104" y="20"/>
                  </a:cubicBezTo>
                  <a:cubicBezTo>
                    <a:pt x="105" y="19"/>
                    <a:pt x="105" y="19"/>
                    <a:pt x="105" y="19"/>
                  </a:cubicBezTo>
                  <a:cubicBezTo>
                    <a:pt x="105" y="19"/>
                    <a:pt x="105" y="19"/>
                    <a:pt x="105" y="19"/>
                  </a:cubicBezTo>
                  <a:cubicBezTo>
                    <a:pt x="106" y="19"/>
                    <a:pt x="106" y="19"/>
                    <a:pt x="106" y="19"/>
                  </a:cubicBezTo>
                  <a:cubicBezTo>
                    <a:pt x="106" y="19"/>
                    <a:pt x="106" y="19"/>
                    <a:pt x="106" y="19"/>
                  </a:cubicBezTo>
                  <a:cubicBezTo>
                    <a:pt x="106" y="19"/>
                    <a:pt x="106" y="19"/>
                    <a:pt x="106" y="19"/>
                  </a:cubicBezTo>
                  <a:cubicBezTo>
                    <a:pt x="106" y="19"/>
                    <a:pt x="106" y="19"/>
                    <a:pt x="106" y="19"/>
                  </a:cubicBezTo>
                  <a:cubicBezTo>
                    <a:pt x="105" y="20"/>
                    <a:pt x="105" y="20"/>
                    <a:pt x="105" y="20"/>
                  </a:cubicBezTo>
                  <a:cubicBezTo>
                    <a:pt x="105" y="21"/>
                    <a:pt x="105" y="21"/>
                    <a:pt x="105" y="21"/>
                  </a:cubicBezTo>
                  <a:close/>
                  <a:moveTo>
                    <a:pt x="105" y="21"/>
                  </a:moveTo>
                  <a:cubicBezTo>
                    <a:pt x="105" y="21"/>
                    <a:pt x="105" y="21"/>
                    <a:pt x="105" y="21"/>
                  </a:cubicBezTo>
                  <a:cubicBezTo>
                    <a:pt x="106" y="21"/>
                    <a:pt x="106" y="21"/>
                    <a:pt x="106" y="21"/>
                  </a:cubicBezTo>
                  <a:cubicBezTo>
                    <a:pt x="107" y="21"/>
                    <a:pt x="107" y="21"/>
                    <a:pt x="107" y="21"/>
                  </a:cubicBezTo>
                  <a:cubicBezTo>
                    <a:pt x="107" y="21"/>
                    <a:pt x="107" y="21"/>
                    <a:pt x="107" y="21"/>
                  </a:cubicBezTo>
                  <a:cubicBezTo>
                    <a:pt x="108" y="21"/>
                    <a:pt x="108" y="21"/>
                    <a:pt x="108" y="21"/>
                  </a:cubicBezTo>
                  <a:cubicBezTo>
                    <a:pt x="107" y="20"/>
                    <a:pt x="107" y="20"/>
                    <a:pt x="107" y="20"/>
                  </a:cubicBezTo>
                  <a:cubicBezTo>
                    <a:pt x="106" y="21"/>
                    <a:pt x="106" y="21"/>
                    <a:pt x="106" y="21"/>
                  </a:cubicBezTo>
                  <a:cubicBezTo>
                    <a:pt x="105" y="21"/>
                    <a:pt x="105" y="21"/>
                    <a:pt x="105" y="21"/>
                  </a:cubicBezTo>
                  <a:cubicBezTo>
                    <a:pt x="105" y="21"/>
                    <a:pt x="105" y="21"/>
                    <a:pt x="105" y="21"/>
                  </a:cubicBezTo>
                  <a:close/>
                  <a:moveTo>
                    <a:pt x="107" y="22"/>
                  </a:moveTo>
                  <a:cubicBezTo>
                    <a:pt x="108" y="22"/>
                    <a:pt x="108" y="22"/>
                    <a:pt x="108" y="22"/>
                  </a:cubicBezTo>
                  <a:cubicBezTo>
                    <a:pt x="108" y="21"/>
                    <a:pt x="108" y="21"/>
                    <a:pt x="108" y="21"/>
                  </a:cubicBezTo>
                  <a:cubicBezTo>
                    <a:pt x="109" y="21"/>
                    <a:pt x="109" y="21"/>
                    <a:pt x="109" y="21"/>
                  </a:cubicBezTo>
                  <a:cubicBezTo>
                    <a:pt x="109" y="22"/>
                    <a:pt x="109" y="22"/>
                    <a:pt x="109" y="22"/>
                  </a:cubicBezTo>
                  <a:cubicBezTo>
                    <a:pt x="109" y="22"/>
                    <a:pt x="109" y="22"/>
                    <a:pt x="109" y="22"/>
                  </a:cubicBezTo>
                  <a:cubicBezTo>
                    <a:pt x="108" y="22"/>
                    <a:pt x="108" y="22"/>
                    <a:pt x="108" y="22"/>
                  </a:cubicBezTo>
                  <a:cubicBezTo>
                    <a:pt x="107" y="22"/>
                    <a:pt x="107" y="22"/>
                    <a:pt x="107" y="22"/>
                  </a:cubicBezTo>
                  <a:close/>
                  <a:moveTo>
                    <a:pt x="105" y="14"/>
                  </a:moveTo>
                  <a:cubicBezTo>
                    <a:pt x="104" y="13"/>
                    <a:pt x="104" y="13"/>
                    <a:pt x="104" y="13"/>
                  </a:cubicBezTo>
                  <a:cubicBezTo>
                    <a:pt x="104" y="12"/>
                    <a:pt x="104" y="12"/>
                    <a:pt x="104" y="12"/>
                  </a:cubicBezTo>
                  <a:cubicBezTo>
                    <a:pt x="104" y="12"/>
                    <a:pt x="104" y="12"/>
                    <a:pt x="104" y="12"/>
                  </a:cubicBezTo>
                  <a:cubicBezTo>
                    <a:pt x="105" y="12"/>
                    <a:pt x="105" y="12"/>
                    <a:pt x="105" y="12"/>
                  </a:cubicBezTo>
                  <a:cubicBezTo>
                    <a:pt x="105" y="13"/>
                    <a:pt x="105" y="13"/>
                    <a:pt x="105" y="13"/>
                  </a:cubicBezTo>
                  <a:cubicBezTo>
                    <a:pt x="105" y="14"/>
                    <a:pt x="105" y="14"/>
                    <a:pt x="105" y="14"/>
                  </a:cubicBezTo>
                  <a:cubicBezTo>
                    <a:pt x="105" y="14"/>
                    <a:pt x="105" y="14"/>
                    <a:pt x="105" y="14"/>
                  </a:cubicBezTo>
                  <a:close/>
                  <a:moveTo>
                    <a:pt x="101" y="6"/>
                  </a:moveTo>
                  <a:cubicBezTo>
                    <a:pt x="100" y="5"/>
                    <a:pt x="100" y="5"/>
                    <a:pt x="100" y="5"/>
                  </a:cubicBezTo>
                  <a:cubicBezTo>
                    <a:pt x="100" y="5"/>
                    <a:pt x="100" y="5"/>
                    <a:pt x="100" y="5"/>
                  </a:cubicBezTo>
                  <a:cubicBezTo>
                    <a:pt x="100" y="4"/>
                    <a:pt x="100" y="4"/>
                    <a:pt x="100" y="4"/>
                  </a:cubicBezTo>
                  <a:cubicBezTo>
                    <a:pt x="99" y="4"/>
                    <a:pt x="99" y="4"/>
                    <a:pt x="99" y="4"/>
                  </a:cubicBezTo>
                  <a:cubicBezTo>
                    <a:pt x="100" y="4"/>
                    <a:pt x="100" y="4"/>
                    <a:pt x="100" y="4"/>
                  </a:cubicBezTo>
                  <a:cubicBezTo>
                    <a:pt x="99" y="5"/>
                    <a:pt x="99" y="5"/>
                    <a:pt x="99" y="5"/>
                  </a:cubicBezTo>
                  <a:cubicBezTo>
                    <a:pt x="98" y="6"/>
                    <a:pt x="98" y="6"/>
                    <a:pt x="98" y="6"/>
                  </a:cubicBezTo>
                  <a:cubicBezTo>
                    <a:pt x="98" y="6"/>
                    <a:pt x="98" y="6"/>
                    <a:pt x="98" y="6"/>
                  </a:cubicBezTo>
                  <a:cubicBezTo>
                    <a:pt x="98" y="6"/>
                    <a:pt x="98" y="6"/>
                    <a:pt x="98" y="6"/>
                  </a:cubicBezTo>
                  <a:cubicBezTo>
                    <a:pt x="98" y="6"/>
                    <a:pt x="98" y="6"/>
                    <a:pt x="98" y="6"/>
                  </a:cubicBezTo>
                  <a:cubicBezTo>
                    <a:pt x="97" y="7"/>
                    <a:pt x="97" y="7"/>
                    <a:pt x="97" y="7"/>
                  </a:cubicBezTo>
                  <a:cubicBezTo>
                    <a:pt x="96" y="9"/>
                    <a:pt x="96" y="9"/>
                    <a:pt x="96" y="9"/>
                  </a:cubicBezTo>
                  <a:cubicBezTo>
                    <a:pt x="96" y="9"/>
                    <a:pt x="96" y="9"/>
                    <a:pt x="96" y="9"/>
                  </a:cubicBezTo>
                  <a:cubicBezTo>
                    <a:pt x="95" y="11"/>
                    <a:pt x="95" y="11"/>
                    <a:pt x="95" y="11"/>
                  </a:cubicBezTo>
                  <a:cubicBezTo>
                    <a:pt x="94" y="12"/>
                    <a:pt x="94" y="12"/>
                    <a:pt x="94" y="12"/>
                  </a:cubicBezTo>
                  <a:cubicBezTo>
                    <a:pt x="93" y="13"/>
                    <a:pt x="93" y="13"/>
                    <a:pt x="93" y="13"/>
                  </a:cubicBezTo>
                  <a:cubicBezTo>
                    <a:pt x="93" y="13"/>
                    <a:pt x="93" y="13"/>
                    <a:pt x="93" y="13"/>
                  </a:cubicBezTo>
                  <a:cubicBezTo>
                    <a:pt x="92" y="13"/>
                    <a:pt x="92" y="13"/>
                    <a:pt x="92" y="13"/>
                  </a:cubicBezTo>
                  <a:cubicBezTo>
                    <a:pt x="92" y="14"/>
                    <a:pt x="92" y="14"/>
                    <a:pt x="92" y="14"/>
                  </a:cubicBezTo>
                  <a:cubicBezTo>
                    <a:pt x="91" y="15"/>
                    <a:pt x="91" y="15"/>
                    <a:pt x="91" y="15"/>
                  </a:cubicBezTo>
                  <a:cubicBezTo>
                    <a:pt x="91" y="14"/>
                    <a:pt x="91" y="14"/>
                    <a:pt x="91" y="14"/>
                  </a:cubicBezTo>
                  <a:cubicBezTo>
                    <a:pt x="91" y="13"/>
                    <a:pt x="91" y="13"/>
                    <a:pt x="91" y="13"/>
                  </a:cubicBezTo>
                  <a:cubicBezTo>
                    <a:pt x="90" y="13"/>
                    <a:pt x="90" y="13"/>
                    <a:pt x="90" y="13"/>
                  </a:cubicBezTo>
                  <a:cubicBezTo>
                    <a:pt x="90" y="13"/>
                    <a:pt x="90" y="13"/>
                    <a:pt x="90" y="13"/>
                  </a:cubicBezTo>
                  <a:cubicBezTo>
                    <a:pt x="90" y="13"/>
                    <a:pt x="90" y="13"/>
                    <a:pt x="90" y="13"/>
                  </a:cubicBezTo>
                  <a:cubicBezTo>
                    <a:pt x="89" y="13"/>
                    <a:pt x="89" y="13"/>
                    <a:pt x="89" y="13"/>
                  </a:cubicBezTo>
                  <a:cubicBezTo>
                    <a:pt x="89" y="14"/>
                    <a:pt x="89" y="14"/>
                    <a:pt x="89" y="14"/>
                  </a:cubicBezTo>
                  <a:cubicBezTo>
                    <a:pt x="88" y="13"/>
                    <a:pt x="88" y="13"/>
                    <a:pt x="88" y="13"/>
                  </a:cubicBezTo>
                  <a:cubicBezTo>
                    <a:pt x="87" y="13"/>
                    <a:pt x="87" y="13"/>
                    <a:pt x="87" y="13"/>
                  </a:cubicBezTo>
                  <a:cubicBezTo>
                    <a:pt x="87" y="12"/>
                    <a:pt x="87" y="12"/>
                    <a:pt x="87" y="12"/>
                  </a:cubicBezTo>
                  <a:cubicBezTo>
                    <a:pt x="87" y="12"/>
                    <a:pt x="87" y="12"/>
                    <a:pt x="87" y="12"/>
                  </a:cubicBezTo>
                  <a:cubicBezTo>
                    <a:pt x="87" y="12"/>
                    <a:pt x="87" y="12"/>
                    <a:pt x="87" y="12"/>
                  </a:cubicBezTo>
                  <a:cubicBezTo>
                    <a:pt x="87" y="11"/>
                    <a:pt x="87" y="11"/>
                    <a:pt x="87" y="11"/>
                  </a:cubicBezTo>
                  <a:cubicBezTo>
                    <a:pt x="86" y="11"/>
                    <a:pt x="86" y="11"/>
                    <a:pt x="86" y="11"/>
                  </a:cubicBezTo>
                  <a:cubicBezTo>
                    <a:pt x="85" y="10"/>
                    <a:pt x="85" y="10"/>
                    <a:pt x="85" y="10"/>
                  </a:cubicBezTo>
                  <a:cubicBezTo>
                    <a:pt x="84" y="10"/>
                    <a:pt x="84" y="10"/>
                    <a:pt x="84" y="10"/>
                  </a:cubicBezTo>
                  <a:cubicBezTo>
                    <a:pt x="83" y="11"/>
                    <a:pt x="83" y="11"/>
                    <a:pt x="83" y="11"/>
                  </a:cubicBezTo>
                  <a:cubicBezTo>
                    <a:pt x="81" y="11"/>
                    <a:pt x="81" y="11"/>
                    <a:pt x="81" y="11"/>
                  </a:cubicBezTo>
                  <a:cubicBezTo>
                    <a:pt x="80" y="11"/>
                    <a:pt x="80" y="11"/>
                    <a:pt x="80" y="11"/>
                  </a:cubicBezTo>
                  <a:cubicBezTo>
                    <a:pt x="79" y="11"/>
                    <a:pt x="79" y="11"/>
                    <a:pt x="79" y="11"/>
                  </a:cubicBezTo>
                  <a:cubicBezTo>
                    <a:pt x="79" y="12"/>
                    <a:pt x="79" y="12"/>
                    <a:pt x="79" y="12"/>
                  </a:cubicBezTo>
                  <a:cubicBezTo>
                    <a:pt x="80" y="13"/>
                    <a:pt x="80" y="13"/>
                    <a:pt x="80" y="13"/>
                  </a:cubicBezTo>
                  <a:cubicBezTo>
                    <a:pt x="80" y="13"/>
                    <a:pt x="80" y="13"/>
                    <a:pt x="80" y="13"/>
                  </a:cubicBezTo>
                  <a:cubicBezTo>
                    <a:pt x="81" y="14"/>
                    <a:pt x="81" y="14"/>
                    <a:pt x="81" y="14"/>
                  </a:cubicBezTo>
                  <a:cubicBezTo>
                    <a:pt x="81" y="14"/>
                    <a:pt x="81" y="14"/>
                    <a:pt x="81" y="14"/>
                  </a:cubicBezTo>
                  <a:cubicBezTo>
                    <a:pt x="80" y="14"/>
                    <a:pt x="80" y="14"/>
                    <a:pt x="80" y="14"/>
                  </a:cubicBezTo>
                  <a:cubicBezTo>
                    <a:pt x="79" y="14"/>
                    <a:pt x="79" y="14"/>
                    <a:pt x="79" y="14"/>
                  </a:cubicBezTo>
                  <a:cubicBezTo>
                    <a:pt x="78" y="14"/>
                    <a:pt x="78" y="14"/>
                    <a:pt x="78" y="14"/>
                  </a:cubicBezTo>
                  <a:cubicBezTo>
                    <a:pt x="78" y="14"/>
                    <a:pt x="78" y="14"/>
                    <a:pt x="78" y="14"/>
                  </a:cubicBezTo>
                  <a:cubicBezTo>
                    <a:pt x="78" y="14"/>
                    <a:pt x="78" y="14"/>
                    <a:pt x="78" y="14"/>
                  </a:cubicBezTo>
                  <a:cubicBezTo>
                    <a:pt x="78" y="14"/>
                    <a:pt x="78" y="14"/>
                    <a:pt x="78" y="14"/>
                  </a:cubicBezTo>
                  <a:cubicBezTo>
                    <a:pt x="77" y="14"/>
                    <a:pt x="77" y="14"/>
                    <a:pt x="77" y="14"/>
                  </a:cubicBezTo>
                  <a:cubicBezTo>
                    <a:pt x="76" y="14"/>
                    <a:pt x="76" y="14"/>
                    <a:pt x="76" y="14"/>
                  </a:cubicBezTo>
                  <a:cubicBezTo>
                    <a:pt x="75" y="13"/>
                    <a:pt x="75" y="13"/>
                    <a:pt x="75" y="13"/>
                  </a:cubicBezTo>
                  <a:cubicBezTo>
                    <a:pt x="74" y="14"/>
                    <a:pt x="74" y="14"/>
                    <a:pt x="74" y="14"/>
                  </a:cubicBezTo>
                  <a:cubicBezTo>
                    <a:pt x="73" y="14"/>
                    <a:pt x="73" y="14"/>
                    <a:pt x="73" y="14"/>
                  </a:cubicBezTo>
                  <a:cubicBezTo>
                    <a:pt x="73" y="15"/>
                    <a:pt x="73" y="15"/>
                    <a:pt x="73" y="15"/>
                  </a:cubicBezTo>
                  <a:cubicBezTo>
                    <a:pt x="71" y="15"/>
                    <a:pt x="71" y="15"/>
                    <a:pt x="71" y="15"/>
                  </a:cubicBezTo>
                  <a:cubicBezTo>
                    <a:pt x="70" y="15"/>
                    <a:pt x="70" y="15"/>
                    <a:pt x="70" y="15"/>
                  </a:cubicBezTo>
                  <a:cubicBezTo>
                    <a:pt x="70" y="16"/>
                    <a:pt x="70" y="16"/>
                    <a:pt x="70" y="16"/>
                  </a:cubicBezTo>
                  <a:cubicBezTo>
                    <a:pt x="69" y="16"/>
                    <a:pt x="69" y="16"/>
                    <a:pt x="69" y="16"/>
                  </a:cubicBezTo>
                  <a:cubicBezTo>
                    <a:pt x="68" y="16"/>
                    <a:pt x="68" y="16"/>
                    <a:pt x="68" y="16"/>
                  </a:cubicBezTo>
                  <a:cubicBezTo>
                    <a:pt x="68" y="16"/>
                    <a:pt x="68" y="16"/>
                    <a:pt x="68" y="16"/>
                  </a:cubicBezTo>
                  <a:cubicBezTo>
                    <a:pt x="67" y="16"/>
                    <a:pt x="67" y="16"/>
                    <a:pt x="67" y="16"/>
                  </a:cubicBezTo>
                  <a:cubicBezTo>
                    <a:pt x="67" y="17"/>
                    <a:pt x="67" y="17"/>
                    <a:pt x="67" y="17"/>
                  </a:cubicBezTo>
                  <a:cubicBezTo>
                    <a:pt x="66" y="17"/>
                    <a:pt x="66" y="17"/>
                    <a:pt x="66" y="17"/>
                  </a:cubicBezTo>
                  <a:cubicBezTo>
                    <a:pt x="64" y="15"/>
                    <a:pt x="64" y="15"/>
                    <a:pt x="64" y="15"/>
                  </a:cubicBezTo>
                  <a:cubicBezTo>
                    <a:pt x="64" y="15"/>
                    <a:pt x="64" y="15"/>
                    <a:pt x="64" y="15"/>
                  </a:cubicBezTo>
                  <a:cubicBezTo>
                    <a:pt x="64" y="14"/>
                    <a:pt x="64" y="14"/>
                    <a:pt x="64" y="14"/>
                  </a:cubicBezTo>
                  <a:cubicBezTo>
                    <a:pt x="63" y="13"/>
                    <a:pt x="63" y="13"/>
                    <a:pt x="63" y="13"/>
                  </a:cubicBezTo>
                  <a:cubicBezTo>
                    <a:pt x="62" y="12"/>
                    <a:pt x="62" y="12"/>
                    <a:pt x="62" y="12"/>
                  </a:cubicBezTo>
                  <a:cubicBezTo>
                    <a:pt x="62" y="12"/>
                    <a:pt x="62" y="12"/>
                    <a:pt x="62" y="12"/>
                  </a:cubicBezTo>
                  <a:cubicBezTo>
                    <a:pt x="62" y="11"/>
                    <a:pt x="62" y="11"/>
                    <a:pt x="62" y="11"/>
                  </a:cubicBezTo>
                  <a:cubicBezTo>
                    <a:pt x="62" y="11"/>
                    <a:pt x="62" y="11"/>
                    <a:pt x="62" y="11"/>
                  </a:cubicBezTo>
                  <a:cubicBezTo>
                    <a:pt x="62" y="10"/>
                    <a:pt x="62" y="10"/>
                    <a:pt x="62" y="10"/>
                  </a:cubicBezTo>
                  <a:cubicBezTo>
                    <a:pt x="62" y="9"/>
                    <a:pt x="62" y="9"/>
                    <a:pt x="62" y="9"/>
                  </a:cubicBezTo>
                  <a:cubicBezTo>
                    <a:pt x="62" y="9"/>
                    <a:pt x="62" y="9"/>
                    <a:pt x="62" y="9"/>
                  </a:cubicBezTo>
                  <a:cubicBezTo>
                    <a:pt x="63" y="7"/>
                    <a:pt x="63" y="7"/>
                    <a:pt x="63" y="7"/>
                  </a:cubicBezTo>
                  <a:cubicBezTo>
                    <a:pt x="63" y="6"/>
                    <a:pt x="63" y="6"/>
                    <a:pt x="63" y="6"/>
                  </a:cubicBezTo>
                  <a:cubicBezTo>
                    <a:pt x="64" y="5"/>
                    <a:pt x="64" y="5"/>
                    <a:pt x="64" y="5"/>
                  </a:cubicBezTo>
                  <a:cubicBezTo>
                    <a:pt x="64" y="5"/>
                    <a:pt x="64" y="5"/>
                    <a:pt x="64" y="5"/>
                  </a:cubicBezTo>
                  <a:cubicBezTo>
                    <a:pt x="63" y="5"/>
                    <a:pt x="63" y="5"/>
                    <a:pt x="63" y="5"/>
                  </a:cubicBezTo>
                  <a:cubicBezTo>
                    <a:pt x="63" y="4"/>
                    <a:pt x="63" y="4"/>
                    <a:pt x="63" y="4"/>
                  </a:cubicBezTo>
                  <a:cubicBezTo>
                    <a:pt x="63" y="4"/>
                    <a:pt x="63" y="4"/>
                    <a:pt x="63" y="4"/>
                  </a:cubicBezTo>
                  <a:cubicBezTo>
                    <a:pt x="62" y="4"/>
                    <a:pt x="62" y="4"/>
                    <a:pt x="62" y="4"/>
                  </a:cubicBezTo>
                  <a:cubicBezTo>
                    <a:pt x="61" y="3"/>
                    <a:pt x="61" y="3"/>
                    <a:pt x="61" y="3"/>
                  </a:cubicBezTo>
                  <a:cubicBezTo>
                    <a:pt x="61" y="3"/>
                    <a:pt x="61" y="3"/>
                    <a:pt x="61" y="3"/>
                  </a:cubicBezTo>
                  <a:cubicBezTo>
                    <a:pt x="62" y="2"/>
                    <a:pt x="62" y="2"/>
                    <a:pt x="62" y="2"/>
                  </a:cubicBezTo>
                  <a:cubicBezTo>
                    <a:pt x="62" y="1"/>
                    <a:pt x="62" y="1"/>
                    <a:pt x="62" y="1"/>
                  </a:cubicBezTo>
                  <a:cubicBezTo>
                    <a:pt x="61" y="0"/>
                    <a:pt x="61" y="0"/>
                    <a:pt x="61" y="0"/>
                  </a:cubicBezTo>
                  <a:cubicBezTo>
                    <a:pt x="60" y="0"/>
                    <a:pt x="60" y="0"/>
                    <a:pt x="60" y="0"/>
                  </a:cubicBezTo>
                  <a:cubicBezTo>
                    <a:pt x="60" y="0"/>
                    <a:pt x="60" y="0"/>
                    <a:pt x="60" y="0"/>
                  </a:cubicBezTo>
                  <a:cubicBezTo>
                    <a:pt x="59" y="0"/>
                    <a:pt x="59" y="0"/>
                    <a:pt x="59" y="0"/>
                  </a:cubicBezTo>
                  <a:cubicBezTo>
                    <a:pt x="59" y="0"/>
                    <a:pt x="59" y="0"/>
                    <a:pt x="59" y="0"/>
                  </a:cubicBezTo>
                  <a:cubicBezTo>
                    <a:pt x="59" y="1"/>
                    <a:pt x="59" y="1"/>
                    <a:pt x="59" y="1"/>
                  </a:cubicBezTo>
                  <a:cubicBezTo>
                    <a:pt x="59" y="2"/>
                    <a:pt x="59" y="2"/>
                    <a:pt x="59" y="2"/>
                  </a:cubicBezTo>
                  <a:cubicBezTo>
                    <a:pt x="56" y="3"/>
                    <a:pt x="56" y="3"/>
                    <a:pt x="56" y="3"/>
                  </a:cubicBezTo>
                  <a:cubicBezTo>
                    <a:pt x="55" y="3"/>
                    <a:pt x="55" y="3"/>
                    <a:pt x="55" y="3"/>
                  </a:cubicBezTo>
                  <a:cubicBezTo>
                    <a:pt x="53" y="4"/>
                    <a:pt x="53" y="4"/>
                    <a:pt x="53" y="4"/>
                  </a:cubicBezTo>
                  <a:cubicBezTo>
                    <a:pt x="52" y="4"/>
                    <a:pt x="52" y="4"/>
                    <a:pt x="52" y="4"/>
                  </a:cubicBezTo>
                  <a:cubicBezTo>
                    <a:pt x="51" y="4"/>
                    <a:pt x="51" y="4"/>
                    <a:pt x="51" y="4"/>
                  </a:cubicBezTo>
                  <a:cubicBezTo>
                    <a:pt x="49" y="5"/>
                    <a:pt x="49" y="5"/>
                    <a:pt x="49" y="5"/>
                  </a:cubicBezTo>
                  <a:cubicBezTo>
                    <a:pt x="48" y="5"/>
                    <a:pt x="48" y="5"/>
                    <a:pt x="48" y="5"/>
                  </a:cubicBezTo>
                  <a:cubicBezTo>
                    <a:pt x="48" y="5"/>
                    <a:pt x="48" y="5"/>
                    <a:pt x="48" y="5"/>
                  </a:cubicBezTo>
                  <a:cubicBezTo>
                    <a:pt x="46" y="5"/>
                    <a:pt x="46" y="5"/>
                    <a:pt x="46" y="5"/>
                  </a:cubicBezTo>
                  <a:cubicBezTo>
                    <a:pt x="44" y="6"/>
                    <a:pt x="44" y="6"/>
                    <a:pt x="44" y="6"/>
                  </a:cubicBezTo>
                  <a:cubicBezTo>
                    <a:pt x="43" y="5"/>
                    <a:pt x="43" y="5"/>
                    <a:pt x="43" y="5"/>
                  </a:cubicBezTo>
                  <a:cubicBezTo>
                    <a:pt x="41" y="5"/>
                    <a:pt x="41" y="5"/>
                    <a:pt x="41" y="5"/>
                  </a:cubicBezTo>
                  <a:cubicBezTo>
                    <a:pt x="40" y="4"/>
                    <a:pt x="40" y="4"/>
                    <a:pt x="40" y="4"/>
                  </a:cubicBezTo>
                  <a:cubicBezTo>
                    <a:pt x="41" y="5"/>
                    <a:pt x="41" y="5"/>
                    <a:pt x="41" y="5"/>
                  </a:cubicBezTo>
                  <a:cubicBezTo>
                    <a:pt x="41" y="6"/>
                    <a:pt x="41" y="6"/>
                    <a:pt x="41" y="6"/>
                  </a:cubicBezTo>
                  <a:cubicBezTo>
                    <a:pt x="42" y="6"/>
                    <a:pt x="42" y="6"/>
                    <a:pt x="42" y="6"/>
                  </a:cubicBezTo>
                  <a:cubicBezTo>
                    <a:pt x="43" y="7"/>
                    <a:pt x="43" y="7"/>
                    <a:pt x="43" y="7"/>
                  </a:cubicBezTo>
                  <a:cubicBezTo>
                    <a:pt x="41" y="9"/>
                    <a:pt x="41" y="9"/>
                    <a:pt x="41" y="9"/>
                  </a:cubicBezTo>
                  <a:cubicBezTo>
                    <a:pt x="42" y="10"/>
                    <a:pt x="42" y="10"/>
                    <a:pt x="42" y="10"/>
                  </a:cubicBezTo>
                  <a:cubicBezTo>
                    <a:pt x="42" y="11"/>
                    <a:pt x="42" y="11"/>
                    <a:pt x="42" y="11"/>
                  </a:cubicBezTo>
                  <a:cubicBezTo>
                    <a:pt x="44" y="12"/>
                    <a:pt x="44" y="12"/>
                    <a:pt x="44" y="12"/>
                  </a:cubicBezTo>
                  <a:cubicBezTo>
                    <a:pt x="45" y="11"/>
                    <a:pt x="45" y="11"/>
                    <a:pt x="45" y="11"/>
                  </a:cubicBezTo>
                  <a:cubicBezTo>
                    <a:pt x="47" y="12"/>
                    <a:pt x="47" y="12"/>
                    <a:pt x="47" y="12"/>
                  </a:cubicBezTo>
                  <a:cubicBezTo>
                    <a:pt x="47" y="13"/>
                    <a:pt x="47" y="13"/>
                    <a:pt x="47" y="13"/>
                  </a:cubicBezTo>
                  <a:cubicBezTo>
                    <a:pt x="46" y="13"/>
                    <a:pt x="46" y="13"/>
                    <a:pt x="46" y="13"/>
                  </a:cubicBezTo>
                  <a:cubicBezTo>
                    <a:pt x="44" y="13"/>
                    <a:pt x="44" y="13"/>
                    <a:pt x="44" y="13"/>
                  </a:cubicBezTo>
                  <a:cubicBezTo>
                    <a:pt x="43" y="14"/>
                    <a:pt x="43" y="14"/>
                    <a:pt x="43" y="14"/>
                  </a:cubicBezTo>
                  <a:cubicBezTo>
                    <a:pt x="42" y="15"/>
                    <a:pt x="42" y="15"/>
                    <a:pt x="42" y="15"/>
                  </a:cubicBezTo>
                  <a:cubicBezTo>
                    <a:pt x="40" y="16"/>
                    <a:pt x="40" y="16"/>
                    <a:pt x="40" y="16"/>
                  </a:cubicBezTo>
                  <a:cubicBezTo>
                    <a:pt x="39" y="17"/>
                    <a:pt x="39" y="17"/>
                    <a:pt x="39" y="17"/>
                  </a:cubicBezTo>
                  <a:cubicBezTo>
                    <a:pt x="38" y="18"/>
                    <a:pt x="38" y="18"/>
                    <a:pt x="38" y="18"/>
                  </a:cubicBezTo>
                  <a:cubicBezTo>
                    <a:pt x="37" y="19"/>
                    <a:pt x="37" y="19"/>
                    <a:pt x="37" y="19"/>
                  </a:cubicBezTo>
                  <a:cubicBezTo>
                    <a:pt x="35" y="19"/>
                    <a:pt x="35" y="19"/>
                    <a:pt x="35" y="19"/>
                  </a:cubicBezTo>
                  <a:cubicBezTo>
                    <a:pt x="34" y="19"/>
                    <a:pt x="34" y="19"/>
                    <a:pt x="34" y="19"/>
                  </a:cubicBezTo>
                  <a:cubicBezTo>
                    <a:pt x="32" y="18"/>
                    <a:pt x="32" y="18"/>
                    <a:pt x="32" y="18"/>
                  </a:cubicBezTo>
                  <a:cubicBezTo>
                    <a:pt x="30" y="17"/>
                    <a:pt x="30" y="17"/>
                    <a:pt x="30" y="17"/>
                  </a:cubicBezTo>
                  <a:cubicBezTo>
                    <a:pt x="29" y="17"/>
                    <a:pt x="29" y="17"/>
                    <a:pt x="29" y="17"/>
                  </a:cubicBezTo>
                  <a:cubicBezTo>
                    <a:pt x="29" y="16"/>
                    <a:pt x="29" y="16"/>
                    <a:pt x="29" y="16"/>
                  </a:cubicBezTo>
                  <a:cubicBezTo>
                    <a:pt x="29" y="15"/>
                    <a:pt x="29" y="15"/>
                    <a:pt x="29" y="15"/>
                  </a:cubicBezTo>
                  <a:cubicBezTo>
                    <a:pt x="28" y="14"/>
                    <a:pt x="28" y="14"/>
                    <a:pt x="28" y="14"/>
                  </a:cubicBezTo>
                  <a:cubicBezTo>
                    <a:pt x="28" y="13"/>
                    <a:pt x="28" y="13"/>
                    <a:pt x="28" y="13"/>
                  </a:cubicBezTo>
                  <a:cubicBezTo>
                    <a:pt x="27" y="14"/>
                    <a:pt x="27" y="14"/>
                    <a:pt x="27" y="14"/>
                  </a:cubicBezTo>
                  <a:cubicBezTo>
                    <a:pt x="26" y="15"/>
                    <a:pt x="26" y="15"/>
                    <a:pt x="26" y="15"/>
                  </a:cubicBezTo>
                  <a:cubicBezTo>
                    <a:pt x="26" y="15"/>
                    <a:pt x="26" y="15"/>
                    <a:pt x="26" y="15"/>
                  </a:cubicBezTo>
                  <a:cubicBezTo>
                    <a:pt x="25" y="14"/>
                    <a:pt x="25" y="14"/>
                    <a:pt x="25" y="14"/>
                  </a:cubicBezTo>
                  <a:cubicBezTo>
                    <a:pt x="24" y="14"/>
                    <a:pt x="24" y="14"/>
                    <a:pt x="24" y="14"/>
                  </a:cubicBezTo>
                  <a:cubicBezTo>
                    <a:pt x="24" y="15"/>
                    <a:pt x="24" y="15"/>
                    <a:pt x="24" y="15"/>
                  </a:cubicBezTo>
                  <a:cubicBezTo>
                    <a:pt x="19" y="15"/>
                    <a:pt x="19" y="15"/>
                    <a:pt x="19" y="15"/>
                  </a:cubicBezTo>
                  <a:cubicBezTo>
                    <a:pt x="18" y="16"/>
                    <a:pt x="18" y="16"/>
                    <a:pt x="18" y="16"/>
                  </a:cubicBezTo>
                  <a:cubicBezTo>
                    <a:pt x="19" y="17"/>
                    <a:pt x="19" y="17"/>
                    <a:pt x="19" y="17"/>
                  </a:cubicBezTo>
                  <a:cubicBezTo>
                    <a:pt x="20" y="17"/>
                    <a:pt x="20" y="17"/>
                    <a:pt x="20" y="17"/>
                  </a:cubicBezTo>
                  <a:cubicBezTo>
                    <a:pt x="21" y="19"/>
                    <a:pt x="21" y="19"/>
                    <a:pt x="21" y="19"/>
                  </a:cubicBezTo>
                  <a:cubicBezTo>
                    <a:pt x="21" y="19"/>
                    <a:pt x="21" y="19"/>
                    <a:pt x="21" y="19"/>
                  </a:cubicBezTo>
                  <a:cubicBezTo>
                    <a:pt x="21" y="19"/>
                    <a:pt x="21" y="19"/>
                    <a:pt x="21" y="19"/>
                  </a:cubicBezTo>
                  <a:cubicBezTo>
                    <a:pt x="21" y="20"/>
                    <a:pt x="21" y="20"/>
                    <a:pt x="21" y="20"/>
                  </a:cubicBezTo>
                  <a:cubicBezTo>
                    <a:pt x="20" y="20"/>
                    <a:pt x="20" y="20"/>
                    <a:pt x="20" y="20"/>
                  </a:cubicBezTo>
                  <a:cubicBezTo>
                    <a:pt x="17" y="20"/>
                    <a:pt x="17" y="20"/>
                    <a:pt x="17" y="20"/>
                  </a:cubicBezTo>
                  <a:cubicBezTo>
                    <a:pt x="17" y="23"/>
                    <a:pt x="17" y="23"/>
                    <a:pt x="17" y="23"/>
                  </a:cubicBezTo>
                  <a:cubicBezTo>
                    <a:pt x="18" y="24"/>
                    <a:pt x="18" y="24"/>
                    <a:pt x="18" y="24"/>
                  </a:cubicBezTo>
                  <a:cubicBezTo>
                    <a:pt x="19" y="25"/>
                    <a:pt x="19" y="25"/>
                    <a:pt x="19" y="25"/>
                  </a:cubicBezTo>
                  <a:cubicBezTo>
                    <a:pt x="21" y="26"/>
                    <a:pt x="21" y="26"/>
                    <a:pt x="21" y="26"/>
                  </a:cubicBezTo>
                  <a:cubicBezTo>
                    <a:pt x="20" y="28"/>
                    <a:pt x="20" y="28"/>
                    <a:pt x="20" y="28"/>
                  </a:cubicBezTo>
                  <a:cubicBezTo>
                    <a:pt x="20" y="28"/>
                    <a:pt x="20" y="28"/>
                    <a:pt x="20" y="28"/>
                  </a:cubicBezTo>
                  <a:cubicBezTo>
                    <a:pt x="18" y="37"/>
                    <a:pt x="18" y="37"/>
                    <a:pt x="18" y="37"/>
                  </a:cubicBezTo>
                  <a:cubicBezTo>
                    <a:pt x="17" y="39"/>
                    <a:pt x="17" y="39"/>
                    <a:pt x="17" y="39"/>
                  </a:cubicBezTo>
                  <a:cubicBezTo>
                    <a:pt x="17" y="39"/>
                    <a:pt x="17" y="39"/>
                    <a:pt x="17" y="39"/>
                  </a:cubicBezTo>
                  <a:cubicBezTo>
                    <a:pt x="17" y="40"/>
                    <a:pt x="17" y="40"/>
                    <a:pt x="17" y="40"/>
                  </a:cubicBezTo>
                  <a:cubicBezTo>
                    <a:pt x="16" y="40"/>
                    <a:pt x="16" y="40"/>
                    <a:pt x="16" y="40"/>
                  </a:cubicBezTo>
                  <a:cubicBezTo>
                    <a:pt x="16" y="39"/>
                    <a:pt x="16" y="39"/>
                    <a:pt x="16" y="39"/>
                  </a:cubicBezTo>
                  <a:cubicBezTo>
                    <a:pt x="15" y="39"/>
                    <a:pt x="15" y="39"/>
                    <a:pt x="15" y="39"/>
                  </a:cubicBezTo>
                  <a:cubicBezTo>
                    <a:pt x="15" y="39"/>
                    <a:pt x="15" y="39"/>
                    <a:pt x="15" y="39"/>
                  </a:cubicBezTo>
                  <a:cubicBezTo>
                    <a:pt x="14" y="39"/>
                    <a:pt x="14" y="39"/>
                    <a:pt x="14" y="39"/>
                  </a:cubicBezTo>
                  <a:cubicBezTo>
                    <a:pt x="13" y="39"/>
                    <a:pt x="13" y="39"/>
                    <a:pt x="13" y="39"/>
                  </a:cubicBezTo>
                  <a:cubicBezTo>
                    <a:pt x="13" y="39"/>
                    <a:pt x="13" y="39"/>
                    <a:pt x="13" y="39"/>
                  </a:cubicBezTo>
                  <a:cubicBezTo>
                    <a:pt x="10" y="40"/>
                    <a:pt x="10" y="40"/>
                    <a:pt x="10" y="40"/>
                  </a:cubicBezTo>
                  <a:cubicBezTo>
                    <a:pt x="8" y="41"/>
                    <a:pt x="8" y="41"/>
                    <a:pt x="8" y="41"/>
                  </a:cubicBezTo>
                  <a:cubicBezTo>
                    <a:pt x="7" y="41"/>
                    <a:pt x="7" y="41"/>
                    <a:pt x="7" y="41"/>
                  </a:cubicBezTo>
                  <a:cubicBezTo>
                    <a:pt x="7" y="41"/>
                    <a:pt x="7" y="41"/>
                    <a:pt x="7" y="41"/>
                  </a:cubicBezTo>
                  <a:cubicBezTo>
                    <a:pt x="6" y="42"/>
                    <a:pt x="6" y="42"/>
                    <a:pt x="6" y="42"/>
                  </a:cubicBezTo>
                  <a:cubicBezTo>
                    <a:pt x="5" y="43"/>
                    <a:pt x="5" y="43"/>
                    <a:pt x="5" y="43"/>
                  </a:cubicBezTo>
                  <a:cubicBezTo>
                    <a:pt x="4" y="43"/>
                    <a:pt x="4" y="43"/>
                    <a:pt x="4" y="43"/>
                  </a:cubicBezTo>
                  <a:cubicBezTo>
                    <a:pt x="4" y="44"/>
                    <a:pt x="4" y="44"/>
                    <a:pt x="4" y="44"/>
                  </a:cubicBezTo>
                  <a:cubicBezTo>
                    <a:pt x="4" y="45"/>
                    <a:pt x="4" y="45"/>
                    <a:pt x="4" y="45"/>
                  </a:cubicBezTo>
                  <a:cubicBezTo>
                    <a:pt x="4" y="45"/>
                    <a:pt x="4" y="45"/>
                    <a:pt x="4" y="45"/>
                  </a:cubicBezTo>
                  <a:cubicBezTo>
                    <a:pt x="3" y="47"/>
                    <a:pt x="3" y="47"/>
                    <a:pt x="3" y="47"/>
                  </a:cubicBezTo>
                  <a:cubicBezTo>
                    <a:pt x="3" y="48"/>
                    <a:pt x="3" y="48"/>
                    <a:pt x="3" y="48"/>
                  </a:cubicBezTo>
                  <a:cubicBezTo>
                    <a:pt x="3" y="49"/>
                    <a:pt x="3" y="49"/>
                    <a:pt x="3" y="49"/>
                  </a:cubicBezTo>
                  <a:cubicBezTo>
                    <a:pt x="3" y="49"/>
                    <a:pt x="3" y="49"/>
                    <a:pt x="3" y="49"/>
                  </a:cubicBezTo>
                  <a:cubicBezTo>
                    <a:pt x="2" y="49"/>
                    <a:pt x="2" y="49"/>
                    <a:pt x="2" y="49"/>
                  </a:cubicBezTo>
                  <a:cubicBezTo>
                    <a:pt x="1" y="50"/>
                    <a:pt x="1" y="50"/>
                    <a:pt x="1" y="50"/>
                  </a:cubicBezTo>
                  <a:cubicBezTo>
                    <a:pt x="1" y="51"/>
                    <a:pt x="1" y="51"/>
                    <a:pt x="1" y="51"/>
                  </a:cubicBezTo>
                  <a:cubicBezTo>
                    <a:pt x="0" y="51"/>
                    <a:pt x="0" y="51"/>
                    <a:pt x="0" y="51"/>
                  </a:cubicBezTo>
                  <a:cubicBezTo>
                    <a:pt x="1" y="52"/>
                    <a:pt x="1" y="52"/>
                    <a:pt x="1" y="52"/>
                  </a:cubicBezTo>
                  <a:cubicBezTo>
                    <a:pt x="0" y="53"/>
                    <a:pt x="0" y="53"/>
                    <a:pt x="0" y="53"/>
                  </a:cubicBezTo>
                  <a:cubicBezTo>
                    <a:pt x="0" y="53"/>
                    <a:pt x="0" y="53"/>
                    <a:pt x="0" y="53"/>
                  </a:cubicBezTo>
                  <a:cubicBezTo>
                    <a:pt x="0" y="54"/>
                    <a:pt x="0" y="54"/>
                    <a:pt x="0" y="54"/>
                  </a:cubicBezTo>
                  <a:cubicBezTo>
                    <a:pt x="0" y="55"/>
                    <a:pt x="0" y="55"/>
                    <a:pt x="0" y="55"/>
                  </a:cubicBezTo>
                  <a:cubicBezTo>
                    <a:pt x="1" y="56"/>
                    <a:pt x="1" y="56"/>
                    <a:pt x="1" y="56"/>
                  </a:cubicBezTo>
                  <a:cubicBezTo>
                    <a:pt x="4" y="59"/>
                    <a:pt x="4" y="59"/>
                    <a:pt x="4" y="59"/>
                  </a:cubicBezTo>
                  <a:cubicBezTo>
                    <a:pt x="2" y="60"/>
                    <a:pt x="2" y="60"/>
                    <a:pt x="2" y="60"/>
                  </a:cubicBezTo>
                  <a:cubicBezTo>
                    <a:pt x="5" y="60"/>
                    <a:pt x="5" y="60"/>
                    <a:pt x="5" y="60"/>
                  </a:cubicBezTo>
                  <a:cubicBezTo>
                    <a:pt x="7" y="60"/>
                    <a:pt x="7" y="60"/>
                    <a:pt x="7" y="60"/>
                  </a:cubicBezTo>
                  <a:cubicBezTo>
                    <a:pt x="8" y="61"/>
                    <a:pt x="8" y="61"/>
                    <a:pt x="8" y="61"/>
                  </a:cubicBezTo>
                  <a:cubicBezTo>
                    <a:pt x="8" y="63"/>
                    <a:pt x="8" y="63"/>
                    <a:pt x="8" y="63"/>
                  </a:cubicBezTo>
                  <a:cubicBezTo>
                    <a:pt x="10" y="63"/>
                    <a:pt x="10" y="63"/>
                    <a:pt x="10" y="63"/>
                  </a:cubicBezTo>
                  <a:cubicBezTo>
                    <a:pt x="12" y="63"/>
                    <a:pt x="12" y="63"/>
                    <a:pt x="12" y="63"/>
                  </a:cubicBezTo>
                  <a:cubicBezTo>
                    <a:pt x="14" y="61"/>
                    <a:pt x="14" y="61"/>
                    <a:pt x="14" y="61"/>
                  </a:cubicBezTo>
                  <a:cubicBezTo>
                    <a:pt x="15" y="60"/>
                    <a:pt x="15" y="60"/>
                    <a:pt x="15" y="60"/>
                  </a:cubicBezTo>
                  <a:cubicBezTo>
                    <a:pt x="16" y="61"/>
                    <a:pt x="16" y="61"/>
                    <a:pt x="16" y="61"/>
                  </a:cubicBezTo>
                  <a:cubicBezTo>
                    <a:pt x="16" y="62"/>
                    <a:pt x="16" y="62"/>
                    <a:pt x="16" y="62"/>
                  </a:cubicBezTo>
                  <a:cubicBezTo>
                    <a:pt x="15" y="62"/>
                    <a:pt x="15" y="62"/>
                    <a:pt x="15" y="62"/>
                  </a:cubicBezTo>
                  <a:cubicBezTo>
                    <a:pt x="15" y="63"/>
                    <a:pt x="15" y="63"/>
                    <a:pt x="15" y="63"/>
                  </a:cubicBezTo>
                  <a:cubicBezTo>
                    <a:pt x="16" y="66"/>
                    <a:pt x="16" y="66"/>
                    <a:pt x="16" y="66"/>
                  </a:cubicBezTo>
                  <a:cubicBezTo>
                    <a:pt x="16" y="67"/>
                    <a:pt x="16" y="67"/>
                    <a:pt x="16" y="67"/>
                  </a:cubicBezTo>
                  <a:cubicBezTo>
                    <a:pt x="16" y="67"/>
                    <a:pt x="16" y="67"/>
                    <a:pt x="16" y="67"/>
                  </a:cubicBezTo>
                  <a:cubicBezTo>
                    <a:pt x="17" y="67"/>
                    <a:pt x="17" y="67"/>
                    <a:pt x="17" y="67"/>
                  </a:cubicBezTo>
                  <a:cubicBezTo>
                    <a:pt x="18" y="67"/>
                    <a:pt x="18" y="67"/>
                    <a:pt x="18" y="67"/>
                  </a:cubicBezTo>
                  <a:cubicBezTo>
                    <a:pt x="19" y="67"/>
                    <a:pt x="19" y="67"/>
                    <a:pt x="19" y="67"/>
                  </a:cubicBezTo>
                  <a:cubicBezTo>
                    <a:pt x="19" y="67"/>
                    <a:pt x="19" y="67"/>
                    <a:pt x="19" y="67"/>
                  </a:cubicBezTo>
                  <a:cubicBezTo>
                    <a:pt x="20" y="67"/>
                    <a:pt x="20" y="67"/>
                    <a:pt x="20" y="67"/>
                  </a:cubicBezTo>
                  <a:cubicBezTo>
                    <a:pt x="20" y="67"/>
                    <a:pt x="20" y="67"/>
                    <a:pt x="20" y="67"/>
                  </a:cubicBezTo>
                  <a:cubicBezTo>
                    <a:pt x="20" y="67"/>
                    <a:pt x="20" y="67"/>
                    <a:pt x="20" y="67"/>
                  </a:cubicBezTo>
                  <a:cubicBezTo>
                    <a:pt x="23" y="67"/>
                    <a:pt x="23" y="67"/>
                    <a:pt x="23" y="67"/>
                  </a:cubicBezTo>
                  <a:cubicBezTo>
                    <a:pt x="24" y="67"/>
                    <a:pt x="24" y="67"/>
                    <a:pt x="24" y="67"/>
                  </a:cubicBezTo>
                  <a:cubicBezTo>
                    <a:pt x="25" y="66"/>
                    <a:pt x="25" y="66"/>
                    <a:pt x="25" y="66"/>
                  </a:cubicBezTo>
                  <a:cubicBezTo>
                    <a:pt x="26" y="66"/>
                    <a:pt x="26" y="66"/>
                    <a:pt x="26" y="66"/>
                  </a:cubicBezTo>
                  <a:cubicBezTo>
                    <a:pt x="27" y="66"/>
                    <a:pt x="27" y="66"/>
                    <a:pt x="27" y="66"/>
                  </a:cubicBezTo>
                  <a:cubicBezTo>
                    <a:pt x="28" y="66"/>
                    <a:pt x="28" y="66"/>
                    <a:pt x="28" y="66"/>
                  </a:cubicBezTo>
                  <a:cubicBezTo>
                    <a:pt x="29" y="65"/>
                    <a:pt x="29" y="65"/>
                    <a:pt x="29" y="65"/>
                  </a:cubicBezTo>
                  <a:cubicBezTo>
                    <a:pt x="30" y="64"/>
                    <a:pt x="30" y="64"/>
                    <a:pt x="30" y="64"/>
                  </a:cubicBezTo>
                  <a:cubicBezTo>
                    <a:pt x="32" y="62"/>
                    <a:pt x="32" y="62"/>
                    <a:pt x="32" y="62"/>
                  </a:cubicBezTo>
                  <a:cubicBezTo>
                    <a:pt x="34" y="62"/>
                    <a:pt x="34" y="62"/>
                    <a:pt x="34" y="62"/>
                  </a:cubicBezTo>
                  <a:cubicBezTo>
                    <a:pt x="35" y="61"/>
                    <a:pt x="35" y="61"/>
                    <a:pt x="35" y="61"/>
                  </a:cubicBezTo>
                  <a:cubicBezTo>
                    <a:pt x="36" y="61"/>
                    <a:pt x="36" y="61"/>
                    <a:pt x="36" y="61"/>
                  </a:cubicBezTo>
                  <a:cubicBezTo>
                    <a:pt x="37" y="62"/>
                    <a:pt x="37" y="62"/>
                    <a:pt x="37" y="62"/>
                  </a:cubicBezTo>
                  <a:cubicBezTo>
                    <a:pt x="38" y="61"/>
                    <a:pt x="38" y="61"/>
                    <a:pt x="38" y="61"/>
                  </a:cubicBezTo>
                  <a:cubicBezTo>
                    <a:pt x="38" y="62"/>
                    <a:pt x="38" y="62"/>
                    <a:pt x="38" y="62"/>
                  </a:cubicBezTo>
                  <a:cubicBezTo>
                    <a:pt x="38" y="63"/>
                    <a:pt x="38" y="63"/>
                    <a:pt x="38" y="63"/>
                  </a:cubicBezTo>
                  <a:cubicBezTo>
                    <a:pt x="39" y="64"/>
                    <a:pt x="39" y="64"/>
                    <a:pt x="39" y="64"/>
                  </a:cubicBezTo>
                  <a:cubicBezTo>
                    <a:pt x="38" y="65"/>
                    <a:pt x="38" y="65"/>
                    <a:pt x="38" y="65"/>
                  </a:cubicBezTo>
                  <a:cubicBezTo>
                    <a:pt x="39" y="67"/>
                    <a:pt x="39" y="67"/>
                    <a:pt x="39" y="67"/>
                  </a:cubicBezTo>
                  <a:cubicBezTo>
                    <a:pt x="38" y="68"/>
                    <a:pt x="38" y="68"/>
                    <a:pt x="38" y="68"/>
                  </a:cubicBezTo>
                  <a:cubicBezTo>
                    <a:pt x="39" y="70"/>
                    <a:pt x="39" y="70"/>
                    <a:pt x="39" y="70"/>
                  </a:cubicBezTo>
                  <a:cubicBezTo>
                    <a:pt x="40" y="70"/>
                    <a:pt x="40" y="70"/>
                    <a:pt x="40" y="70"/>
                  </a:cubicBezTo>
                  <a:cubicBezTo>
                    <a:pt x="40" y="71"/>
                    <a:pt x="40" y="71"/>
                    <a:pt x="40" y="71"/>
                  </a:cubicBezTo>
                  <a:cubicBezTo>
                    <a:pt x="41" y="72"/>
                    <a:pt x="41" y="72"/>
                    <a:pt x="41" y="72"/>
                  </a:cubicBezTo>
                  <a:cubicBezTo>
                    <a:pt x="43" y="72"/>
                    <a:pt x="43" y="72"/>
                    <a:pt x="43" y="72"/>
                  </a:cubicBezTo>
                  <a:cubicBezTo>
                    <a:pt x="44" y="73"/>
                    <a:pt x="44" y="73"/>
                    <a:pt x="44" y="73"/>
                  </a:cubicBezTo>
                  <a:cubicBezTo>
                    <a:pt x="44" y="73"/>
                    <a:pt x="44" y="73"/>
                    <a:pt x="44" y="73"/>
                  </a:cubicBezTo>
                  <a:cubicBezTo>
                    <a:pt x="46" y="72"/>
                    <a:pt x="46" y="72"/>
                    <a:pt x="46" y="72"/>
                  </a:cubicBezTo>
                  <a:cubicBezTo>
                    <a:pt x="48" y="74"/>
                    <a:pt x="48" y="74"/>
                    <a:pt x="48" y="74"/>
                  </a:cubicBezTo>
                  <a:cubicBezTo>
                    <a:pt x="49" y="74"/>
                    <a:pt x="49" y="74"/>
                    <a:pt x="49" y="74"/>
                  </a:cubicBezTo>
                  <a:cubicBezTo>
                    <a:pt x="50" y="75"/>
                    <a:pt x="50" y="75"/>
                    <a:pt x="50" y="75"/>
                  </a:cubicBezTo>
                  <a:cubicBezTo>
                    <a:pt x="51" y="75"/>
                    <a:pt x="51" y="75"/>
                    <a:pt x="51" y="75"/>
                  </a:cubicBezTo>
                  <a:cubicBezTo>
                    <a:pt x="53" y="76"/>
                    <a:pt x="53" y="76"/>
                    <a:pt x="53" y="76"/>
                  </a:cubicBezTo>
                  <a:cubicBezTo>
                    <a:pt x="54" y="76"/>
                    <a:pt x="54" y="76"/>
                    <a:pt x="54" y="76"/>
                  </a:cubicBezTo>
                  <a:cubicBezTo>
                    <a:pt x="54" y="77"/>
                    <a:pt x="54" y="77"/>
                    <a:pt x="54" y="77"/>
                  </a:cubicBezTo>
                  <a:cubicBezTo>
                    <a:pt x="55" y="77"/>
                    <a:pt x="55" y="77"/>
                    <a:pt x="55" y="77"/>
                  </a:cubicBezTo>
                  <a:cubicBezTo>
                    <a:pt x="56" y="78"/>
                    <a:pt x="56" y="78"/>
                    <a:pt x="56" y="78"/>
                  </a:cubicBezTo>
                  <a:cubicBezTo>
                    <a:pt x="59" y="78"/>
                    <a:pt x="59" y="78"/>
                    <a:pt x="59" y="78"/>
                  </a:cubicBezTo>
                  <a:cubicBezTo>
                    <a:pt x="61" y="79"/>
                    <a:pt x="61" y="79"/>
                    <a:pt x="61" y="79"/>
                  </a:cubicBezTo>
                  <a:cubicBezTo>
                    <a:pt x="61" y="79"/>
                    <a:pt x="61" y="79"/>
                    <a:pt x="61" y="79"/>
                  </a:cubicBezTo>
                  <a:cubicBezTo>
                    <a:pt x="61" y="81"/>
                    <a:pt x="61" y="81"/>
                    <a:pt x="61" y="81"/>
                  </a:cubicBezTo>
                  <a:cubicBezTo>
                    <a:pt x="61" y="83"/>
                    <a:pt x="61" y="83"/>
                    <a:pt x="61" y="83"/>
                  </a:cubicBezTo>
                  <a:cubicBezTo>
                    <a:pt x="61" y="84"/>
                    <a:pt x="61" y="84"/>
                    <a:pt x="61" y="84"/>
                  </a:cubicBezTo>
                  <a:cubicBezTo>
                    <a:pt x="62" y="86"/>
                    <a:pt x="62" y="86"/>
                    <a:pt x="62" y="86"/>
                  </a:cubicBezTo>
                  <a:cubicBezTo>
                    <a:pt x="62" y="88"/>
                    <a:pt x="62" y="88"/>
                    <a:pt x="62" y="88"/>
                  </a:cubicBezTo>
                  <a:cubicBezTo>
                    <a:pt x="70" y="88"/>
                    <a:pt x="70" y="88"/>
                    <a:pt x="70" y="88"/>
                  </a:cubicBezTo>
                  <a:cubicBezTo>
                    <a:pt x="71" y="91"/>
                    <a:pt x="71" y="91"/>
                    <a:pt x="71" y="91"/>
                  </a:cubicBezTo>
                  <a:cubicBezTo>
                    <a:pt x="70" y="92"/>
                    <a:pt x="70" y="92"/>
                    <a:pt x="70" y="92"/>
                  </a:cubicBezTo>
                  <a:cubicBezTo>
                    <a:pt x="73" y="93"/>
                    <a:pt x="73" y="93"/>
                    <a:pt x="73" y="93"/>
                  </a:cubicBezTo>
                  <a:cubicBezTo>
                    <a:pt x="75" y="97"/>
                    <a:pt x="75" y="97"/>
                    <a:pt x="75" y="97"/>
                  </a:cubicBezTo>
                  <a:cubicBezTo>
                    <a:pt x="75" y="98"/>
                    <a:pt x="75" y="98"/>
                    <a:pt x="75" y="98"/>
                  </a:cubicBezTo>
                  <a:cubicBezTo>
                    <a:pt x="73" y="102"/>
                    <a:pt x="73" y="102"/>
                    <a:pt x="73" y="102"/>
                  </a:cubicBezTo>
                  <a:cubicBezTo>
                    <a:pt x="73" y="103"/>
                    <a:pt x="73" y="103"/>
                    <a:pt x="73" y="103"/>
                  </a:cubicBezTo>
                  <a:cubicBezTo>
                    <a:pt x="73" y="104"/>
                    <a:pt x="73" y="104"/>
                    <a:pt x="73" y="104"/>
                  </a:cubicBezTo>
                  <a:cubicBezTo>
                    <a:pt x="73" y="104"/>
                    <a:pt x="73" y="104"/>
                    <a:pt x="73" y="104"/>
                  </a:cubicBezTo>
                  <a:cubicBezTo>
                    <a:pt x="73" y="105"/>
                    <a:pt x="73" y="105"/>
                    <a:pt x="73" y="105"/>
                  </a:cubicBezTo>
                  <a:cubicBezTo>
                    <a:pt x="74" y="106"/>
                    <a:pt x="74" y="106"/>
                    <a:pt x="74" y="106"/>
                  </a:cubicBezTo>
                  <a:cubicBezTo>
                    <a:pt x="74" y="107"/>
                    <a:pt x="74" y="107"/>
                    <a:pt x="74" y="107"/>
                  </a:cubicBezTo>
                  <a:cubicBezTo>
                    <a:pt x="75" y="108"/>
                    <a:pt x="75" y="108"/>
                    <a:pt x="75" y="108"/>
                  </a:cubicBezTo>
                  <a:cubicBezTo>
                    <a:pt x="74" y="111"/>
                    <a:pt x="74" y="111"/>
                    <a:pt x="74" y="111"/>
                  </a:cubicBezTo>
                  <a:cubicBezTo>
                    <a:pt x="75" y="112"/>
                    <a:pt x="75" y="112"/>
                    <a:pt x="75" y="112"/>
                  </a:cubicBezTo>
                  <a:cubicBezTo>
                    <a:pt x="74" y="112"/>
                    <a:pt x="74" y="112"/>
                    <a:pt x="74" y="112"/>
                  </a:cubicBezTo>
                  <a:cubicBezTo>
                    <a:pt x="75" y="113"/>
                    <a:pt x="75" y="113"/>
                    <a:pt x="75" y="113"/>
                  </a:cubicBezTo>
                  <a:cubicBezTo>
                    <a:pt x="76" y="113"/>
                    <a:pt x="76" y="113"/>
                    <a:pt x="76" y="113"/>
                  </a:cubicBezTo>
                  <a:cubicBezTo>
                    <a:pt x="77" y="114"/>
                    <a:pt x="77" y="114"/>
                    <a:pt x="77" y="114"/>
                  </a:cubicBezTo>
                  <a:cubicBezTo>
                    <a:pt x="79" y="113"/>
                    <a:pt x="79" y="113"/>
                    <a:pt x="79" y="113"/>
                  </a:cubicBezTo>
                  <a:cubicBezTo>
                    <a:pt x="80" y="114"/>
                    <a:pt x="80" y="114"/>
                    <a:pt x="80" y="114"/>
                  </a:cubicBezTo>
                  <a:cubicBezTo>
                    <a:pt x="82" y="113"/>
                    <a:pt x="82" y="113"/>
                    <a:pt x="82" y="113"/>
                  </a:cubicBezTo>
                  <a:cubicBezTo>
                    <a:pt x="83" y="114"/>
                    <a:pt x="83" y="114"/>
                    <a:pt x="83" y="114"/>
                  </a:cubicBezTo>
                  <a:cubicBezTo>
                    <a:pt x="84" y="114"/>
                    <a:pt x="84" y="114"/>
                    <a:pt x="84" y="114"/>
                  </a:cubicBezTo>
                  <a:cubicBezTo>
                    <a:pt x="84" y="115"/>
                    <a:pt x="84" y="115"/>
                    <a:pt x="84" y="115"/>
                  </a:cubicBezTo>
                  <a:cubicBezTo>
                    <a:pt x="86" y="119"/>
                    <a:pt x="86" y="119"/>
                    <a:pt x="86" y="119"/>
                  </a:cubicBezTo>
                  <a:cubicBezTo>
                    <a:pt x="86" y="121"/>
                    <a:pt x="86" y="121"/>
                    <a:pt x="86" y="121"/>
                  </a:cubicBezTo>
                  <a:cubicBezTo>
                    <a:pt x="87" y="121"/>
                    <a:pt x="87" y="121"/>
                    <a:pt x="87" y="121"/>
                  </a:cubicBezTo>
                  <a:cubicBezTo>
                    <a:pt x="89" y="120"/>
                    <a:pt x="89" y="120"/>
                    <a:pt x="89" y="120"/>
                  </a:cubicBezTo>
                  <a:cubicBezTo>
                    <a:pt x="90" y="120"/>
                    <a:pt x="90" y="120"/>
                    <a:pt x="90" y="120"/>
                  </a:cubicBezTo>
                  <a:cubicBezTo>
                    <a:pt x="91" y="121"/>
                    <a:pt x="91" y="121"/>
                    <a:pt x="91" y="121"/>
                  </a:cubicBezTo>
                  <a:cubicBezTo>
                    <a:pt x="91" y="121"/>
                    <a:pt x="91" y="121"/>
                    <a:pt x="91" y="121"/>
                  </a:cubicBezTo>
                  <a:cubicBezTo>
                    <a:pt x="91" y="122"/>
                    <a:pt x="91" y="122"/>
                    <a:pt x="91" y="122"/>
                  </a:cubicBezTo>
                  <a:cubicBezTo>
                    <a:pt x="91" y="126"/>
                    <a:pt x="91" y="126"/>
                    <a:pt x="91" y="126"/>
                  </a:cubicBezTo>
                  <a:cubicBezTo>
                    <a:pt x="91" y="126"/>
                    <a:pt x="91" y="126"/>
                    <a:pt x="91" y="126"/>
                  </a:cubicBezTo>
                  <a:cubicBezTo>
                    <a:pt x="90" y="126"/>
                    <a:pt x="90" y="126"/>
                    <a:pt x="90" y="126"/>
                  </a:cubicBezTo>
                  <a:cubicBezTo>
                    <a:pt x="90" y="127"/>
                    <a:pt x="90" y="127"/>
                    <a:pt x="90" y="127"/>
                  </a:cubicBezTo>
                  <a:cubicBezTo>
                    <a:pt x="90" y="127"/>
                    <a:pt x="90" y="127"/>
                    <a:pt x="90" y="127"/>
                  </a:cubicBezTo>
                  <a:cubicBezTo>
                    <a:pt x="90" y="128"/>
                    <a:pt x="90" y="128"/>
                    <a:pt x="90" y="128"/>
                  </a:cubicBezTo>
                  <a:cubicBezTo>
                    <a:pt x="91" y="127"/>
                    <a:pt x="91" y="127"/>
                    <a:pt x="91" y="127"/>
                  </a:cubicBezTo>
                  <a:cubicBezTo>
                    <a:pt x="93" y="127"/>
                    <a:pt x="93" y="127"/>
                    <a:pt x="93" y="127"/>
                  </a:cubicBezTo>
                  <a:cubicBezTo>
                    <a:pt x="93" y="128"/>
                    <a:pt x="93" y="128"/>
                    <a:pt x="93" y="128"/>
                  </a:cubicBezTo>
                  <a:cubicBezTo>
                    <a:pt x="94" y="130"/>
                    <a:pt x="94" y="130"/>
                    <a:pt x="94" y="130"/>
                  </a:cubicBezTo>
                  <a:cubicBezTo>
                    <a:pt x="94" y="131"/>
                    <a:pt x="94" y="131"/>
                    <a:pt x="94" y="131"/>
                  </a:cubicBezTo>
                  <a:cubicBezTo>
                    <a:pt x="94" y="133"/>
                    <a:pt x="94" y="133"/>
                    <a:pt x="94" y="133"/>
                  </a:cubicBezTo>
                  <a:cubicBezTo>
                    <a:pt x="94" y="134"/>
                    <a:pt x="94" y="134"/>
                    <a:pt x="94" y="134"/>
                  </a:cubicBezTo>
                  <a:cubicBezTo>
                    <a:pt x="94" y="135"/>
                    <a:pt x="94" y="135"/>
                    <a:pt x="94" y="135"/>
                  </a:cubicBezTo>
                  <a:cubicBezTo>
                    <a:pt x="93" y="135"/>
                    <a:pt x="93" y="135"/>
                    <a:pt x="93" y="135"/>
                  </a:cubicBezTo>
                  <a:cubicBezTo>
                    <a:pt x="92" y="135"/>
                    <a:pt x="92" y="135"/>
                    <a:pt x="92" y="135"/>
                  </a:cubicBezTo>
                  <a:cubicBezTo>
                    <a:pt x="92" y="136"/>
                    <a:pt x="92" y="136"/>
                    <a:pt x="92" y="136"/>
                  </a:cubicBezTo>
                  <a:cubicBezTo>
                    <a:pt x="91" y="136"/>
                    <a:pt x="91" y="136"/>
                    <a:pt x="91" y="136"/>
                  </a:cubicBezTo>
                  <a:cubicBezTo>
                    <a:pt x="91" y="136"/>
                    <a:pt x="91" y="136"/>
                    <a:pt x="91" y="136"/>
                  </a:cubicBezTo>
                  <a:cubicBezTo>
                    <a:pt x="89" y="137"/>
                    <a:pt x="89" y="137"/>
                    <a:pt x="89" y="137"/>
                  </a:cubicBezTo>
                  <a:cubicBezTo>
                    <a:pt x="89" y="138"/>
                    <a:pt x="89" y="138"/>
                    <a:pt x="89" y="138"/>
                  </a:cubicBezTo>
                  <a:cubicBezTo>
                    <a:pt x="88" y="138"/>
                    <a:pt x="88" y="138"/>
                    <a:pt x="88" y="138"/>
                  </a:cubicBezTo>
                  <a:cubicBezTo>
                    <a:pt x="86" y="139"/>
                    <a:pt x="86" y="139"/>
                    <a:pt x="86" y="139"/>
                  </a:cubicBezTo>
                  <a:cubicBezTo>
                    <a:pt x="86" y="139"/>
                    <a:pt x="86" y="139"/>
                    <a:pt x="86" y="139"/>
                  </a:cubicBezTo>
                  <a:cubicBezTo>
                    <a:pt x="86" y="140"/>
                    <a:pt x="86" y="140"/>
                    <a:pt x="86" y="140"/>
                  </a:cubicBezTo>
                  <a:cubicBezTo>
                    <a:pt x="85" y="140"/>
                    <a:pt x="85" y="140"/>
                    <a:pt x="85" y="140"/>
                  </a:cubicBezTo>
                  <a:cubicBezTo>
                    <a:pt x="85" y="140"/>
                    <a:pt x="85" y="140"/>
                    <a:pt x="85" y="140"/>
                  </a:cubicBezTo>
                  <a:cubicBezTo>
                    <a:pt x="83" y="142"/>
                    <a:pt x="83" y="142"/>
                    <a:pt x="83" y="142"/>
                  </a:cubicBezTo>
                  <a:cubicBezTo>
                    <a:pt x="83" y="142"/>
                    <a:pt x="83" y="142"/>
                    <a:pt x="83" y="142"/>
                  </a:cubicBezTo>
                  <a:cubicBezTo>
                    <a:pt x="83" y="143"/>
                    <a:pt x="83" y="143"/>
                    <a:pt x="83" y="143"/>
                  </a:cubicBezTo>
                  <a:cubicBezTo>
                    <a:pt x="82" y="143"/>
                    <a:pt x="82" y="143"/>
                    <a:pt x="82" y="143"/>
                  </a:cubicBezTo>
                  <a:cubicBezTo>
                    <a:pt x="82" y="144"/>
                    <a:pt x="82" y="144"/>
                    <a:pt x="82" y="144"/>
                  </a:cubicBezTo>
                  <a:cubicBezTo>
                    <a:pt x="81" y="145"/>
                    <a:pt x="81" y="145"/>
                    <a:pt x="81" y="145"/>
                  </a:cubicBezTo>
                  <a:cubicBezTo>
                    <a:pt x="80" y="146"/>
                    <a:pt x="80" y="146"/>
                    <a:pt x="80" y="146"/>
                  </a:cubicBezTo>
                  <a:cubicBezTo>
                    <a:pt x="80" y="147"/>
                    <a:pt x="80" y="147"/>
                    <a:pt x="80" y="147"/>
                  </a:cubicBezTo>
                  <a:cubicBezTo>
                    <a:pt x="80" y="148"/>
                    <a:pt x="80" y="148"/>
                    <a:pt x="80" y="148"/>
                  </a:cubicBezTo>
                  <a:cubicBezTo>
                    <a:pt x="79" y="148"/>
                    <a:pt x="79" y="148"/>
                    <a:pt x="79" y="148"/>
                  </a:cubicBezTo>
                  <a:cubicBezTo>
                    <a:pt x="79" y="148"/>
                    <a:pt x="79" y="148"/>
                    <a:pt x="79" y="148"/>
                  </a:cubicBezTo>
                  <a:cubicBezTo>
                    <a:pt x="79" y="148"/>
                    <a:pt x="79" y="148"/>
                    <a:pt x="79" y="148"/>
                  </a:cubicBezTo>
                  <a:cubicBezTo>
                    <a:pt x="80" y="149"/>
                    <a:pt x="80" y="149"/>
                    <a:pt x="80" y="149"/>
                  </a:cubicBezTo>
                  <a:cubicBezTo>
                    <a:pt x="82" y="148"/>
                    <a:pt x="82" y="148"/>
                    <a:pt x="82" y="148"/>
                  </a:cubicBezTo>
                  <a:cubicBezTo>
                    <a:pt x="83" y="149"/>
                    <a:pt x="83" y="149"/>
                    <a:pt x="83" y="149"/>
                  </a:cubicBezTo>
                  <a:cubicBezTo>
                    <a:pt x="84" y="150"/>
                    <a:pt x="84" y="150"/>
                    <a:pt x="84" y="150"/>
                  </a:cubicBezTo>
                  <a:cubicBezTo>
                    <a:pt x="85" y="150"/>
                    <a:pt x="85" y="150"/>
                    <a:pt x="85" y="150"/>
                  </a:cubicBezTo>
                  <a:cubicBezTo>
                    <a:pt x="86" y="151"/>
                    <a:pt x="86" y="151"/>
                    <a:pt x="86" y="151"/>
                  </a:cubicBezTo>
                  <a:cubicBezTo>
                    <a:pt x="87" y="153"/>
                    <a:pt x="87" y="153"/>
                    <a:pt x="87" y="153"/>
                  </a:cubicBezTo>
                  <a:cubicBezTo>
                    <a:pt x="87" y="153"/>
                    <a:pt x="87" y="153"/>
                    <a:pt x="87" y="153"/>
                  </a:cubicBezTo>
                  <a:cubicBezTo>
                    <a:pt x="88" y="152"/>
                    <a:pt x="88" y="152"/>
                    <a:pt x="88" y="152"/>
                  </a:cubicBezTo>
                  <a:cubicBezTo>
                    <a:pt x="88" y="152"/>
                    <a:pt x="88" y="152"/>
                    <a:pt x="88" y="152"/>
                  </a:cubicBezTo>
                  <a:cubicBezTo>
                    <a:pt x="89" y="154"/>
                    <a:pt x="89" y="154"/>
                    <a:pt x="89" y="154"/>
                  </a:cubicBezTo>
                  <a:cubicBezTo>
                    <a:pt x="91" y="154"/>
                    <a:pt x="91" y="154"/>
                    <a:pt x="91" y="154"/>
                  </a:cubicBezTo>
                  <a:cubicBezTo>
                    <a:pt x="92" y="154"/>
                    <a:pt x="92" y="154"/>
                    <a:pt x="92" y="154"/>
                  </a:cubicBezTo>
                  <a:cubicBezTo>
                    <a:pt x="93" y="155"/>
                    <a:pt x="93" y="155"/>
                    <a:pt x="93" y="155"/>
                  </a:cubicBezTo>
                  <a:cubicBezTo>
                    <a:pt x="93" y="156"/>
                    <a:pt x="93" y="156"/>
                    <a:pt x="93" y="156"/>
                  </a:cubicBezTo>
                  <a:cubicBezTo>
                    <a:pt x="94" y="156"/>
                    <a:pt x="94" y="156"/>
                    <a:pt x="94" y="156"/>
                  </a:cubicBezTo>
                  <a:cubicBezTo>
                    <a:pt x="95" y="157"/>
                    <a:pt x="95" y="157"/>
                    <a:pt x="95" y="157"/>
                  </a:cubicBezTo>
                  <a:cubicBezTo>
                    <a:pt x="96" y="158"/>
                    <a:pt x="96" y="158"/>
                    <a:pt x="96" y="158"/>
                  </a:cubicBezTo>
                  <a:cubicBezTo>
                    <a:pt x="97" y="159"/>
                    <a:pt x="97" y="159"/>
                    <a:pt x="97" y="159"/>
                  </a:cubicBezTo>
                  <a:cubicBezTo>
                    <a:pt x="98" y="160"/>
                    <a:pt x="98" y="160"/>
                    <a:pt x="98" y="160"/>
                  </a:cubicBezTo>
                  <a:cubicBezTo>
                    <a:pt x="98" y="161"/>
                    <a:pt x="98" y="161"/>
                    <a:pt x="98" y="161"/>
                  </a:cubicBezTo>
                  <a:cubicBezTo>
                    <a:pt x="97" y="162"/>
                    <a:pt x="97" y="162"/>
                    <a:pt x="97" y="162"/>
                  </a:cubicBezTo>
                  <a:cubicBezTo>
                    <a:pt x="98" y="163"/>
                    <a:pt x="98" y="163"/>
                    <a:pt x="98" y="163"/>
                  </a:cubicBezTo>
                  <a:cubicBezTo>
                    <a:pt x="98" y="164"/>
                    <a:pt x="98" y="164"/>
                    <a:pt x="98" y="164"/>
                  </a:cubicBezTo>
                  <a:cubicBezTo>
                    <a:pt x="98" y="164"/>
                    <a:pt x="98" y="164"/>
                    <a:pt x="98" y="164"/>
                  </a:cubicBezTo>
                  <a:cubicBezTo>
                    <a:pt x="99" y="165"/>
                    <a:pt x="99" y="165"/>
                    <a:pt x="99" y="165"/>
                  </a:cubicBezTo>
                  <a:cubicBezTo>
                    <a:pt x="99" y="165"/>
                    <a:pt x="99" y="165"/>
                    <a:pt x="99" y="165"/>
                  </a:cubicBezTo>
                  <a:cubicBezTo>
                    <a:pt x="101" y="164"/>
                    <a:pt x="101" y="164"/>
                    <a:pt x="101" y="164"/>
                  </a:cubicBezTo>
                  <a:cubicBezTo>
                    <a:pt x="101" y="162"/>
                    <a:pt x="101" y="162"/>
                    <a:pt x="101" y="162"/>
                  </a:cubicBezTo>
                  <a:cubicBezTo>
                    <a:pt x="102" y="159"/>
                    <a:pt x="102" y="159"/>
                    <a:pt x="102" y="159"/>
                  </a:cubicBezTo>
                  <a:cubicBezTo>
                    <a:pt x="103" y="158"/>
                    <a:pt x="103" y="158"/>
                    <a:pt x="103" y="158"/>
                  </a:cubicBezTo>
                  <a:cubicBezTo>
                    <a:pt x="103" y="157"/>
                    <a:pt x="103" y="157"/>
                    <a:pt x="103" y="157"/>
                  </a:cubicBezTo>
                  <a:cubicBezTo>
                    <a:pt x="102" y="157"/>
                    <a:pt x="102" y="157"/>
                    <a:pt x="102" y="157"/>
                  </a:cubicBezTo>
                  <a:cubicBezTo>
                    <a:pt x="102" y="156"/>
                    <a:pt x="102" y="156"/>
                    <a:pt x="102" y="156"/>
                  </a:cubicBezTo>
                  <a:cubicBezTo>
                    <a:pt x="102" y="155"/>
                    <a:pt x="102" y="155"/>
                    <a:pt x="102" y="155"/>
                  </a:cubicBezTo>
                  <a:cubicBezTo>
                    <a:pt x="103" y="155"/>
                    <a:pt x="103" y="155"/>
                    <a:pt x="103" y="155"/>
                  </a:cubicBezTo>
                  <a:cubicBezTo>
                    <a:pt x="103" y="154"/>
                    <a:pt x="103" y="154"/>
                    <a:pt x="103" y="154"/>
                  </a:cubicBezTo>
                  <a:cubicBezTo>
                    <a:pt x="104" y="153"/>
                    <a:pt x="104" y="153"/>
                    <a:pt x="104" y="153"/>
                  </a:cubicBezTo>
                  <a:cubicBezTo>
                    <a:pt x="104" y="153"/>
                    <a:pt x="104" y="153"/>
                    <a:pt x="104" y="153"/>
                  </a:cubicBezTo>
                  <a:cubicBezTo>
                    <a:pt x="104" y="153"/>
                    <a:pt x="104" y="153"/>
                    <a:pt x="104" y="153"/>
                  </a:cubicBezTo>
                  <a:cubicBezTo>
                    <a:pt x="105" y="153"/>
                    <a:pt x="105" y="153"/>
                    <a:pt x="105" y="153"/>
                  </a:cubicBezTo>
                  <a:cubicBezTo>
                    <a:pt x="105" y="153"/>
                    <a:pt x="105" y="153"/>
                    <a:pt x="105" y="153"/>
                  </a:cubicBezTo>
                  <a:cubicBezTo>
                    <a:pt x="105" y="152"/>
                    <a:pt x="105" y="152"/>
                    <a:pt x="105" y="152"/>
                  </a:cubicBezTo>
                  <a:cubicBezTo>
                    <a:pt x="106" y="151"/>
                    <a:pt x="106" y="151"/>
                    <a:pt x="106" y="151"/>
                  </a:cubicBezTo>
                  <a:cubicBezTo>
                    <a:pt x="106" y="151"/>
                    <a:pt x="106" y="151"/>
                    <a:pt x="106" y="151"/>
                  </a:cubicBezTo>
                  <a:cubicBezTo>
                    <a:pt x="106" y="150"/>
                    <a:pt x="106" y="150"/>
                    <a:pt x="106" y="150"/>
                  </a:cubicBezTo>
                  <a:cubicBezTo>
                    <a:pt x="107" y="150"/>
                    <a:pt x="107" y="150"/>
                    <a:pt x="107" y="150"/>
                  </a:cubicBezTo>
                  <a:cubicBezTo>
                    <a:pt x="107" y="149"/>
                    <a:pt x="107" y="149"/>
                    <a:pt x="107" y="149"/>
                  </a:cubicBezTo>
                  <a:cubicBezTo>
                    <a:pt x="107" y="149"/>
                    <a:pt x="107" y="149"/>
                    <a:pt x="107" y="149"/>
                  </a:cubicBezTo>
                  <a:cubicBezTo>
                    <a:pt x="106" y="148"/>
                    <a:pt x="106" y="148"/>
                    <a:pt x="106" y="148"/>
                  </a:cubicBezTo>
                  <a:cubicBezTo>
                    <a:pt x="106" y="147"/>
                    <a:pt x="106" y="147"/>
                    <a:pt x="106" y="147"/>
                  </a:cubicBezTo>
                  <a:cubicBezTo>
                    <a:pt x="106" y="147"/>
                    <a:pt x="106" y="147"/>
                    <a:pt x="106" y="147"/>
                  </a:cubicBezTo>
                  <a:cubicBezTo>
                    <a:pt x="106" y="147"/>
                    <a:pt x="106" y="147"/>
                    <a:pt x="106" y="147"/>
                  </a:cubicBezTo>
                  <a:cubicBezTo>
                    <a:pt x="107" y="148"/>
                    <a:pt x="107" y="148"/>
                    <a:pt x="107" y="148"/>
                  </a:cubicBezTo>
                  <a:cubicBezTo>
                    <a:pt x="108" y="149"/>
                    <a:pt x="108" y="149"/>
                    <a:pt x="108" y="149"/>
                  </a:cubicBezTo>
                  <a:cubicBezTo>
                    <a:pt x="108" y="149"/>
                    <a:pt x="108" y="149"/>
                    <a:pt x="108" y="149"/>
                  </a:cubicBezTo>
                  <a:cubicBezTo>
                    <a:pt x="109" y="149"/>
                    <a:pt x="109" y="149"/>
                    <a:pt x="109" y="149"/>
                  </a:cubicBezTo>
                  <a:cubicBezTo>
                    <a:pt x="109" y="149"/>
                    <a:pt x="109" y="149"/>
                    <a:pt x="109" y="149"/>
                  </a:cubicBezTo>
                  <a:cubicBezTo>
                    <a:pt x="109" y="150"/>
                    <a:pt x="109" y="150"/>
                    <a:pt x="109" y="150"/>
                  </a:cubicBezTo>
                  <a:cubicBezTo>
                    <a:pt x="109" y="150"/>
                    <a:pt x="109" y="150"/>
                    <a:pt x="109" y="150"/>
                  </a:cubicBezTo>
                  <a:cubicBezTo>
                    <a:pt x="108" y="151"/>
                    <a:pt x="108" y="151"/>
                    <a:pt x="108" y="151"/>
                  </a:cubicBezTo>
                  <a:cubicBezTo>
                    <a:pt x="107" y="153"/>
                    <a:pt x="107" y="153"/>
                    <a:pt x="107" y="153"/>
                  </a:cubicBezTo>
                  <a:cubicBezTo>
                    <a:pt x="106" y="153"/>
                    <a:pt x="106" y="153"/>
                    <a:pt x="106" y="153"/>
                  </a:cubicBezTo>
                  <a:cubicBezTo>
                    <a:pt x="106" y="154"/>
                    <a:pt x="106" y="154"/>
                    <a:pt x="106" y="154"/>
                  </a:cubicBezTo>
                  <a:cubicBezTo>
                    <a:pt x="106" y="154"/>
                    <a:pt x="106" y="154"/>
                    <a:pt x="106" y="154"/>
                  </a:cubicBezTo>
                  <a:cubicBezTo>
                    <a:pt x="106" y="154"/>
                    <a:pt x="106" y="154"/>
                    <a:pt x="106" y="154"/>
                  </a:cubicBezTo>
                  <a:cubicBezTo>
                    <a:pt x="105" y="155"/>
                    <a:pt x="105" y="155"/>
                    <a:pt x="105" y="155"/>
                  </a:cubicBezTo>
                  <a:cubicBezTo>
                    <a:pt x="104" y="155"/>
                    <a:pt x="104" y="155"/>
                    <a:pt x="104" y="155"/>
                  </a:cubicBezTo>
                  <a:cubicBezTo>
                    <a:pt x="104" y="156"/>
                    <a:pt x="104" y="156"/>
                    <a:pt x="104" y="156"/>
                  </a:cubicBezTo>
                  <a:cubicBezTo>
                    <a:pt x="103" y="156"/>
                    <a:pt x="103" y="156"/>
                    <a:pt x="103" y="156"/>
                  </a:cubicBezTo>
                  <a:cubicBezTo>
                    <a:pt x="103" y="156"/>
                    <a:pt x="103" y="156"/>
                    <a:pt x="103" y="156"/>
                  </a:cubicBezTo>
                  <a:cubicBezTo>
                    <a:pt x="103" y="156"/>
                    <a:pt x="103" y="156"/>
                    <a:pt x="103" y="156"/>
                  </a:cubicBezTo>
                  <a:cubicBezTo>
                    <a:pt x="104" y="157"/>
                    <a:pt x="104" y="157"/>
                    <a:pt x="104" y="157"/>
                  </a:cubicBezTo>
                  <a:cubicBezTo>
                    <a:pt x="107" y="155"/>
                    <a:pt x="107" y="155"/>
                    <a:pt x="107" y="155"/>
                  </a:cubicBezTo>
                  <a:cubicBezTo>
                    <a:pt x="108" y="153"/>
                    <a:pt x="108" y="153"/>
                    <a:pt x="108" y="153"/>
                  </a:cubicBezTo>
                  <a:cubicBezTo>
                    <a:pt x="110" y="150"/>
                    <a:pt x="110" y="150"/>
                    <a:pt x="110" y="150"/>
                  </a:cubicBezTo>
                  <a:cubicBezTo>
                    <a:pt x="111" y="148"/>
                    <a:pt x="111" y="148"/>
                    <a:pt x="111" y="148"/>
                  </a:cubicBezTo>
                  <a:cubicBezTo>
                    <a:pt x="112" y="146"/>
                    <a:pt x="112" y="146"/>
                    <a:pt x="112" y="146"/>
                  </a:cubicBezTo>
                  <a:cubicBezTo>
                    <a:pt x="114" y="143"/>
                    <a:pt x="114" y="143"/>
                    <a:pt x="114" y="143"/>
                  </a:cubicBezTo>
                  <a:cubicBezTo>
                    <a:pt x="116" y="141"/>
                    <a:pt x="116" y="141"/>
                    <a:pt x="116" y="141"/>
                  </a:cubicBezTo>
                  <a:cubicBezTo>
                    <a:pt x="116" y="140"/>
                    <a:pt x="116" y="140"/>
                    <a:pt x="116" y="140"/>
                  </a:cubicBezTo>
                  <a:cubicBezTo>
                    <a:pt x="116" y="140"/>
                    <a:pt x="116" y="140"/>
                    <a:pt x="116" y="140"/>
                  </a:cubicBezTo>
                  <a:cubicBezTo>
                    <a:pt x="116" y="139"/>
                    <a:pt x="116" y="139"/>
                    <a:pt x="116" y="139"/>
                  </a:cubicBezTo>
                  <a:cubicBezTo>
                    <a:pt x="116" y="139"/>
                    <a:pt x="116" y="139"/>
                    <a:pt x="116" y="139"/>
                  </a:cubicBezTo>
                  <a:cubicBezTo>
                    <a:pt x="117" y="138"/>
                    <a:pt x="117" y="138"/>
                    <a:pt x="117" y="138"/>
                  </a:cubicBezTo>
                  <a:cubicBezTo>
                    <a:pt x="117" y="138"/>
                    <a:pt x="117" y="138"/>
                    <a:pt x="117" y="138"/>
                  </a:cubicBezTo>
                  <a:cubicBezTo>
                    <a:pt x="117" y="137"/>
                    <a:pt x="117" y="137"/>
                    <a:pt x="117" y="137"/>
                  </a:cubicBezTo>
                  <a:cubicBezTo>
                    <a:pt x="117" y="137"/>
                    <a:pt x="117" y="137"/>
                    <a:pt x="117" y="137"/>
                  </a:cubicBezTo>
                  <a:cubicBezTo>
                    <a:pt x="117" y="136"/>
                    <a:pt x="117" y="136"/>
                    <a:pt x="117" y="136"/>
                  </a:cubicBezTo>
                  <a:cubicBezTo>
                    <a:pt x="117" y="136"/>
                    <a:pt x="117" y="136"/>
                    <a:pt x="117" y="136"/>
                  </a:cubicBezTo>
                  <a:cubicBezTo>
                    <a:pt x="117" y="135"/>
                    <a:pt x="117" y="135"/>
                    <a:pt x="117" y="135"/>
                  </a:cubicBezTo>
                  <a:cubicBezTo>
                    <a:pt x="116" y="134"/>
                    <a:pt x="116" y="134"/>
                    <a:pt x="116" y="134"/>
                  </a:cubicBezTo>
                  <a:cubicBezTo>
                    <a:pt x="116" y="134"/>
                    <a:pt x="116" y="134"/>
                    <a:pt x="116" y="134"/>
                  </a:cubicBezTo>
                  <a:cubicBezTo>
                    <a:pt x="116" y="133"/>
                    <a:pt x="116" y="133"/>
                    <a:pt x="116" y="133"/>
                  </a:cubicBezTo>
                  <a:cubicBezTo>
                    <a:pt x="116" y="133"/>
                    <a:pt x="116" y="133"/>
                    <a:pt x="116" y="133"/>
                  </a:cubicBezTo>
                  <a:cubicBezTo>
                    <a:pt x="116" y="132"/>
                    <a:pt x="116" y="132"/>
                    <a:pt x="116" y="132"/>
                  </a:cubicBezTo>
                  <a:cubicBezTo>
                    <a:pt x="115" y="130"/>
                    <a:pt x="115" y="130"/>
                    <a:pt x="115" y="130"/>
                  </a:cubicBezTo>
                  <a:cubicBezTo>
                    <a:pt x="116" y="130"/>
                    <a:pt x="116" y="130"/>
                    <a:pt x="116" y="130"/>
                  </a:cubicBezTo>
                  <a:cubicBezTo>
                    <a:pt x="117" y="130"/>
                    <a:pt x="117" y="130"/>
                    <a:pt x="117" y="130"/>
                  </a:cubicBezTo>
                  <a:cubicBezTo>
                    <a:pt x="116" y="129"/>
                    <a:pt x="116" y="129"/>
                    <a:pt x="116" y="129"/>
                  </a:cubicBezTo>
                  <a:cubicBezTo>
                    <a:pt x="116" y="129"/>
                    <a:pt x="116" y="129"/>
                    <a:pt x="116" y="129"/>
                  </a:cubicBezTo>
                  <a:cubicBezTo>
                    <a:pt x="117" y="129"/>
                    <a:pt x="117" y="129"/>
                    <a:pt x="117" y="129"/>
                  </a:cubicBezTo>
                  <a:cubicBezTo>
                    <a:pt x="117" y="128"/>
                    <a:pt x="117" y="128"/>
                    <a:pt x="117" y="128"/>
                  </a:cubicBezTo>
                  <a:cubicBezTo>
                    <a:pt x="116" y="128"/>
                    <a:pt x="116" y="128"/>
                    <a:pt x="116" y="128"/>
                  </a:cubicBezTo>
                  <a:cubicBezTo>
                    <a:pt x="117" y="127"/>
                    <a:pt x="117" y="127"/>
                    <a:pt x="117" y="127"/>
                  </a:cubicBezTo>
                  <a:cubicBezTo>
                    <a:pt x="117" y="127"/>
                    <a:pt x="117" y="127"/>
                    <a:pt x="117" y="127"/>
                  </a:cubicBezTo>
                  <a:cubicBezTo>
                    <a:pt x="118" y="127"/>
                    <a:pt x="118" y="127"/>
                    <a:pt x="118" y="127"/>
                  </a:cubicBezTo>
                  <a:cubicBezTo>
                    <a:pt x="119" y="126"/>
                    <a:pt x="119" y="126"/>
                    <a:pt x="119" y="126"/>
                  </a:cubicBezTo>
                  <a:cubicBezTo>
                    <a:pt x="120" y="125"/>
                    <a:pt x="120" y="125"/>
                    <a:pt x="120" y="125"/>
                  </a:cubicBezTo>
                  <a:cubicBezTo>
                    <a:pt x="120" y="125"/>
                    <a:pt x="120" y="125"/>
                    <a:pt x="120" y="125"/>
                  </a:cubicBezTo>
                  <a:cubicBezTo>
                    <a:pt x="121" y="124"/>
                    <a:pt x="121" y="124"/>
                    <a:pt x="121" y="124"/>
                  </a:cubicBezTo>
                  <a:cubicBezTo>
                    <a:pt x="123" y="123"/>
                    <a:pt x="123" y="123"/>
                    <a:pt x="123" y="123"/>
                  </a:cubicBezTo>
                  <a:cubicBezTo>
                    <a:pt x="124" y="121"/>
                    <a:pt x="124" y="121"/>
                    <a:pt x="124" y="121"/>
                  </a:cubicBezTo>
                  <a:cubicBezTo>
                    <a:pt x="126" y="121"/>
                    <a:pt x="126" y="121"/>
                    <a:pt x="126" y="121"/>
                  </a:cubicBezTo>
                  <a:cubicBezTo>
                    <a:pt x="127" y="120"/>
                    <a:pt x="127" y="120"/>
                    <a:pt x="127" y="120"/>
                  </a:cubicBezTo>
                  <a:cubicBezTo>
                    <a:pt x="128" y="120"/>
                    <a:pt x="128" y="120"/>
                    <a:pt x="128" y="120"/>
                  </a:cubicBezTo>
                  <a:cubicBezTo>
                    <a:pt x="129" y="120"/>
                    <a:pt x="129" y="120"/>
                    <a:pt x="129" y="120"/>
                  </a:cubicBezTo>
                  <a:cubicBezTo>
                    <a:pt x="129" y="120"/>
                    <a:pt x="129" y="120"/>
                    <a:pt x="129" y="120"/>
                  </a:cubicBezTo>
                  <a:cubicBezTo>
                    <a:pt x="130" y="120"/>
                    <a:pt x="130" y="120"/>
                    <a:pt x="130" y="120"/>
                  </a:cubicBezTo>
                  <a:cubicBezTo>
                    <a:pt x="130" y="120"/>
                    <a:pt x="130" y="120"/>
                    <a:pt x="130" y="120"/>
                  </a:cubicBezTo>
                  <a:cubicBezTo>
                    <a:pt x="131" y="119"/>
                    <a:pt x="131" y="119"/>
                    <a:pt x="131" y="119"/>
                  </a:cubicBezTo>
                  <a:cubicBezTo>
                    <a:pt x="132" y="117"/>
                    <a:pt x="132" y="117"/>
                    <a:pt x="132" y="117"/>
                  </a:cubicBezTo>
                  <a:cubicBezTo>
                    <a:pt x="133" y="117"/>
                    <a:pt x="133" y="117"/>
                    <a:pt x="133" y="117"/>
                  </a:cubicBezTo>
                  <a:cubicBezTo>
                    <a:pt x="133" y="117"/>
                    <a:pt x="133" y="117"/>
                    <a:pt x="133" y="117"/>
                  </a:cubicBezTo>
                  <a:cubicBezTo>
                    <a:pt x="133" y="117"/>
                    <a:pt x="133" y="117"/>
                    <a:pt x="133" y="117"/>
                  </a:cubicBezTo>
                  <a:cubicBezTo>
                    <a:pt x="132" y="117"/>
                    <a:pt x="132" y="117"/>
                    <a:pt x="132" y="117"/>
                  </a:cubicBezTo>
                  <a:cubicBezTo>
                    <a:pt x="132" y="116"/>
                    <a:pt x="132" y="116"/>
                    <a:pt x="132" y="116"/>
                  </a:cubicBezTo>
                  <a:cubicBezTo>
                    <a:pt x="133" y="116"/>
                    <a:pt x="133" y="116"/>
                    <a:pt x="133" y="116"/>
                  </a:cubicBezTo>
                  <a:cubicBezTo>
                    <a:pt x="134" y="115"/>
                    <a:pt x="134" y="115"/>
                    <a:pt x="134" y="115"/>
                  </a:cubicBezTo>
                  <a:cubicBezTo>
                    <a:pt x="134" y="115"/>
                    <a:pt x="134" y="115"/>
                    <a:pt x="134" y="115"/>
                  </a:cubicBezTo>
                  <a:cubicBezTo>
                    <a:pt x="135" y="115"/>
                    <a:pt x="135" y="115"/>
                    <a:pt x="135" y="115"/>
                  </a:cubicBezTo>
                  <a:cubicBezTo>
                    <a:pt x="136" y="115"/>
                    <a:pt x="136" y="115"/>
                    <a:pt x="136" y="115"/>
                  </a:cubicBezTo>
                  <a:cubicBezTo>
                    <a:pt x="136" y="115"/>
                    <a:pt x="136" y="115"/>
                    <a:pt x="136" y="115"/>
                  </a:cubicBezTo>
                  <a:cubicBezTo>
                    <a:pt x="136" y="115"/>
                    <a:pt x="136" y="115"/>
                    <a:pt x="136" y="115"/>
                  </a:cubicBezTo>
                  <a:cubicBezTo>
                    <a:pt x="135" y="116"/>
                    <a:pt x="135" y="116"/>
                    <a:pt x="135" y="116"/>
                  </a:cubicBezTo>
                  <a:cubicBezTo>
                    <a:pt x="134" y="116"/>
                    <a:pt x="134" y="116"/>
                    <a:pt x="134" y="116"/>
                  </a:cubicBezTo>
                  <a:cubicBezTo>
                    <a:pt x="134" y="116"/>
                    <a:pt x="134" y="116"/>
                    <a:pt x="134" y="116"/>
                  </a:cubicBezTo>
                  <a:cubicBezTo>
                    <a:pt x="134" y="117"/>
                    <a:pt x="134" y="117"/>
                    <a:pt x="134" y="117"/>
                  </a:cubicBezTo>
                  <a:cubicBezTo>
                    <a:pt x="136" y="116"/>
                    <a:pt x="136" y="116"/>
                    <a:pt x="136" y="116"/>
                  </a:cubicBezTo>
                  <a:cubicBezTo>
                    <a:pt x="138" y="115"/>
                    <a:pt x="138" y="115"/>
                    <a:pt x="138" y="115"/>
                  </a:cubicBezTo>
                  <a:cubicBezTo>
                    <a:pt x="138" y="115"/>
                    <a:pt x="138" y="115"/>
                    <a:pt x="138" y="115"/>
                  </a:cubicBezTo>
                  <a:cubicBezTo>
                    <a:pt x="138" y="115"/>
                    <a:pt x="138" y="115"/>
                    <a:pt x="138" y="115"/>
                  </a:cubicBezTo>
                  <a:cubicBezTo>
                    <a:pt x="139" y="115"/>
                    <a:pt x="139" y="115"/>
                    <a:pt x="139" y="115"/>
                  </a:cubicBezTo>
                  <a:cubicBezTo>
                    <a:pt x="139" y="115"/>
                    <a:pt x="139" y="115"/>
                    <a:pt x="139" y="115"/>
                  </a:cubicBezTo>
                  <a:cubicBezTo>
                    <a:pt x="139" y="115"/>
                    <a:pt x="139" y="116"/>
                    <a:pt x="139" y="116"/>
                  </a:cubicBezTo>
                  <a:cubicBezTo>
                    <a:pt x="139" y="116"/>
                    <a:pt x="140" y="116"/>
                    <a:pt x="140" y="116"/>
                  </a:cubicBezTo>
                  <a:cubicBezTo>
                    <a:pt x="141" y="116"/>
                    <a:pt x="141" y="116"/>
                    <a:pt x="141" y="116"/>
                  </a:cubicBezTo>
                  <a:cubicBezTo>
                    <a:pt x="142" y="116"/>
                    <a:pt x="142" y="116"/>
                    <a:pt x="142" y="116"/>
                  </a:cubicBezTo>
                  <a:cubicBezTo>
                    <a:pt x="144" y="116"/>
                    <a:pt x="144" y="116"/>
                    <a:pt x="144" y="116"/>
                  </a:cubicBezTo>
                  <a:cubicBezTo>
                    <a:pt x="145" y="115"/>
                    <a:pt x="145" y="115"/>
                    <a:pt x="145" y="115"/>
                  </a:cubicBezTo>
                  <a:cubicBezTo>
                    <a:pt x="145" y="115"/>
                    <a:pt x="145" y="115"/>
                    <a:pt x="145" y="115"/>
                  </a:cubicBezTo>
                  <a:cubicBezTo>
                    <a:pt x="144" y="115"/>
                    <a:pt x="144" y="115"/>
                    <a:pt x="144" y="115"/>
                  </a:cubicBezTo>
                  <a:cubicBezTo>
                    <a:pt x="144" y="114"/>
                    <a:pt x="144" y="114"/>
                    <a:pt x="144" y="114"/>
                  </a:cubicBezTo>
                  <a:cubicBezTo>
                    <a:pt x="146" y="113"/>
                    <a:pt x="146" y="113"/>
                    <a:pt x="146" y="113"/>
                  </a:cubicBezTo>
                  <a:cubicBezTo>
                    <a:pt x="148" y="112"/>
                    <a:pt x="148" y="112"/>
                    <a:pt x="148" y="112"/>
                  </a:cubicBezTo>
                  <a:cubicBezTo>
                    <a:pt x="149" y="112"/>
                    <a:pt x="149" y="112"/>
                    <a:pt x="149" y="112"/>
                  </a:cubicBezTo>
                  <a:cubicBezTo>
                    <a:pt x="149" y="111"/>
                    <a:pt x="149" y="111"/>
                    <a:pt x="149" y="111"/>
                  </a:cubicBezTo>
                  <a:cubicBezTo>
                    <a:pt x="149" y="111"/>
                    <a:pt x="149" y="111"/>
                    <a:pt x="149" y="111"/>
                  </a:cubicBezTo>
                  <a:cubicBezTo>
                    <a:pt x="148" y="110"/>
                    <a:pt x="148" y="110"/>
                    <a:pt x="148" y="110"/>
                  </a:cubicBezTo>
                  <a:cubicBezTo>
                    <a:pt x="149" y="109"/>
                    <a:pt x="149" y="109"/>
                    <a:pt x="149" y="109"/>
                  </a:cubicBezTo>
                  <a:cubicBezTo>
                    <a:pt x="149" y="108"/>
                    <a:pt x="149" y="108"/>
                    <a:pt x="149" y="108"/>
                  </a:cubicBezTo>
                  <a:cubicBezTo>
                    <a:pt x="149" y="107"/>
                    <a:pt x="149" y="107"/>
                    <a:pt x="149" y="107"/>
                  </a:cubicBezTo>
                  <a:cubicBezTo>
                    <a:pt x="150" y="107"/>
                    <a:pt x="150" y="107"/>
                    <a:pt x="150" y="107"/>
                  </a:cubicBezTo>
                  <a:cubicBezTo>
                    <a:pt x="151" y="106"/>
                    <a:pt x="151" y="106"/>
                    <a:pt x="151" y="106"/>
                  </a:cubicBezTo>
                  <a:cubicBezTo>
                    <a:pt x="151" y="106"/>
                    <a:pt x="151" y="106"/>
                    <a:pt x="151" y="106"/>
                  </a:cubicBezTo>
                  <a:cubicBezTo>
                    <a:pt x="151" y="105"/>
                    <a:pt x="151" y="105"/>
                    <a:pt x="151" y="105"/>
                  </a:cubicBezTo>
                  <a:cubicBezTo>
                    <a:pt x="152" y="104"/>
                    <a:pt x="152" y="104"/>
                    <a:pt x="152" y="104"/>
                  </a:cubicBezTo>
                  <a:cubicBezTo>
                    <a:pt x="154" y="102"/>
                    <a:pt x="154" y="102"/>
                    <a:pt x="154" y="102"/>
                  </a:cubicBezTo>
                  <a:cubicBezTo>
                    <a:pt x="154" y="101"/>
                    <a:pt x="154" y="101"/>
                    <a:pt x="154" y="101"/>
                  </a:cubicBezTo>
                  <a:cubicBezTo>
                    <a:pt x="153" y="98"/>
                    <a:pt x="153" y="98"/>
                    <a:pt x="153" y="98"/>
                  </a:cubicBezTo>
                  <a:cubicBezTo>
                    <a:pt x="153" y="98"/>
                    <a:pt x="153" y="98"/>
                    <a:pt x="153" y="98"/>
                  </a:cubicBezTo>
                  <a:cubicBezTo>
                    <a:pt x="153" y="96"/>
                    <a:pt x="153" y="96"/>
                    <a:pt x="153" y="96"/>
                  </a:cubicBezTo>
                  <a:cubicBezTo>
                    <a:pt x="154" y="96"/>
                    <a:pt x="154" y="96"/>
                    <a:pt x="154" y="96"/>
                  </a:cubicBezTo>
                  <a:cubicBezTo>
                    <a:pt x="154" y="95"/>
                    <a:pt x="154" y="95"/>
                    <a:pt x="154" y="95"/>
                  </a:cubicBezTo>
                  <a:cubicBezTo>
                    <a:pt x="155" y="94"/>
                    <a:pt x="155" y="94"/>
                    <a:pt x="155" y="94"/>
                  </a:cubicBezTo>
                  <a:cubicBezTo>
                    <a:pt x="155" y="94"/>
                    <a:pt x="155" y="94"/>
                    <a:pt x="155" y="94"/>
                  </a:cubicBezTo>
                  <a:cubicBezTo>
                    <a:pt x="155" y="92"/>
                    <a:pt x="155" y="92"/>
                    <a:pt x="155" y="92"/>
                  </a:cubicBezTo>
                  <a:cubicBezTo>
                    <a:pt x="156" y="91"/>
                    <a:pt x="156" y="91"/>
                    <a:pt x="156" y="91"/>
                  </a:cubicBezTo>
                  <a:cubicBezTo>
                    <a:pt x="156" y="89"/>
                    <a:pt x="156" y="89"/>
                    <a:pt x="156" y="89"/>
                  </a:cubicBezTo>
                  <a:cubicBezTo>
                    <a:pt x="156" y="88"/>
                    <a:pt x="156" y="88"/>
                    <a:pt x="156" y="88"/>
                  </a:cubicBezTo>
                  <a:cubicBezTo>
                    <a:pt x="156" y="88"/>
                    <a:pt x="156" y="88"/>
                    <a:pt x="156" y="88"/>
                  </a:cubicBezTo>
                  <a:cubicBezTo>
                    <a:pt x="156" y="86"/>
                    <a:pt x="156" y="86"/>
                    <a:pt x="156" y="86"/>
                  </a:cubicBezTo>
                  <a:cubicBezTo>
                    <a:pt x="156" y="81"/>
                    <a:pt x="156" y="81"/>
                    <a:pt x="156" y="81"/>
                  </a:cubicBezTo>
                  <a:cubicBezTo>
                    <a:pt x="156" y="80"/>
                    <a:pt x="156" y="80"/>
                    <a:pt x="156" y="80"/>
                  </a:cubicBezTo>
                  <a:cubicBezTo>
                    <a:pt x="156" y="79"/>
                    <a:pt x="156" y="79"/>
                    <a:pt x="156" y="79"/>
                  </a:cubicBezTo>
                  <a:cubicBezTo>
                    <a:pt x="156" y="78"/>
                    <a:pt x="156" y="78"/>
                    <a:pt x="156" y="78"/>
                  </a:cubicBezTo>
                  <a:cubicBezTo>
                    <a:pt x="156" y="79"/>
                    <a:pt x="156" y="79"/>
                    <a:pt x="156" y="79"/>
                  </a:cubicBezTo>
                  <a:cubicBezTo>
                    <a:pt x="155" y="78"/>
                    <a:pt x="155" y="78"/>
                    <a:pt x="155" y="78"/>
                  </a:cubicBezTo>
                  <a:cubicBezTo>
                    <a:pt x="155" y="78"/>
                    <a:pt x="155" y="78"/>
                    <a:pt x="155" y="78"/>
                  </a:cubicBezTo>
                  <a:cubicBezTo>
                    <a:pt x="156" y="77"/>
                    <a:pt x="156" y="77"/>
                    <a:pt x="156" y="77"/>
                  </a:cubicBezTo>
                  <a:cubicBezTo>
                    <a:pt x="156" y="76"/>
                    <a:pt x="156" y="76"/>
                    <a:pt x="156" y="76"/>
                  </a:cubicBezTo>
                  <a:cubicBezTo>
                    <a:pt x="156" y="75"/>
                    <a:pt x="156" y="75"/>
                    <a:pt x="156" y="75"/>
                  </a:cubicBezTo>
                  <a:cubicBezTo>
                    <a:pt x="156" y="75"/>
                    <a:pt x="156" y="75"/>
                    <a:pt x="156" y="75"/>
                  </a:cubicBezTo>
                  <a:cubicBezTo>
                    <a:pt x="156" y="74"/>
                    <a:pt x="156" y="74"/>
                    <a:pt x="156" y="74"/>
                  </a:cubicBezTo>
                  <a:cubicBezTo>
                    <a:pt x="156" y="73"/>
                    <a:pt x="156" y="73"/>
                    <a:pt x="156" y="73"/>
                  </a:cubicBezTo>
                  <a:cubicBezTo>
                    <a:pt x="155" y="73"/>
                    <a:pt x="155" y="73"/>
                    <a:pt x="155" y="73"/>
                  </a:cubicBezTo>
                  <a:cubicBezTo>
                    <a:pt x="155" y="73"/>
                    <a:pt x="155" y="73"/>
                    <a:pt x="155" y="73"/>
                  </a:cubicBezTo>
                  <a:cubicBezTo>
                    <a:pt x="155" y="72"/>
                    <a:pt x="155" y="72"/>
                    <a:pt x="155" y="72"/>
                  </a:cubicBezTo>
                  <a:cubicBezTo>
                    <a:pt x="155" y="73"/>
                    <a:pt x="155" y="73"/>
                    <a:pt x="155" y="73"/>
                  </a:cubicBezTo>
                  <a:cubicBezTo>
                    <a:pt x="156" y="73"/>
                    <a:pt x="156" y="73"/>
                    <a:pt x="156" y="73"/>
                  </a:cubicBezTo>
                  <a:cubicBezTo>
                    <a:pt x="157" y="73"/>
                    <a:pt x="157" y="73"/>
                    <a:pt x="157" y="73"/>
                  </a:cubicBezTo>
                  <a:cubicBezTo>
                    <a:pt x="157" y="72"/>
                    <a:pt x="157" y="72"/>
                    <a:pt x="157" y="72"/>
                  </a:cubicBezTo>
                  <a:cubicBezTo>
                    <a:pt x="157" y="72"/>
                    <a:pt x="157" y="72"/>
                    <a:pt x="157" y="72"/>
                  </a:cubicBezTo>
                  <a:cubicBezTo>
                    <a:pt x="158" y="73"/>
                    <a:pt x="158" y="73"/>
                    <a:pt x="158" y="73"/>
                  </a:cubicBezTo>
                  <a:cubicBezTo>
                    <a:pt x="158" y="73"/>
                    <a:pt x="158" y="73"/>
                    <a:pt x="158" y="73"/>
                  </a:cubicBezTo>
                  <a:cubicBezTo>
                    <a:pt x="158" y="74"/>
                    <a:pt x="158" y="74"/>
                    <a:pt x="158" y="74"/>
                  </a:cubicBezTo>
                  <a:cubicBezTo>
                    <a:pt x="157" y="74"/>
                    <a:pt x="157" y="74"/>
                    <a:pt x="157" y="74"/>
                  </a:cubicBezTo>
                  <a:cubicBezTo>
                    <a:pt x="157" y="75"/>
                    <a:pt x="157" y="75"/>
                    <a:pt x="157" y="75"/>
                  </a:cubicBezTo>
                  <a:cubicBezTo>
                    <a:pt x="157" y="75"/>
                    <a:pt x="157" y="75"/>
                    <a:pt x="157" y="75"/>
                  </a:cubicBezTo>
                  <a:cubicBezTo>
                    <a:pt x="158" y="74"/>
                    <a:pt x="158" y="74"/>
                    <a:pt x="158" y="74"/>
                  </a:cubicBezTo>
                  <a:cubicBezTo>
                    <a:pt x="159" y="73"/>
                    <a:pt x="159" y="73"/>
                    <a:pt x="159" y="73"/>
                  </a:cubicBezTo>
                  <a:cubicBezTo>
                    <a:pt x="161" y="71"/>
                    <a:pt x="161" y="71"/>
                    <a:pt x="161" y="71"/>
                  </a:cubicBezTo>
                  <a:cubicBezTo>
                    <a:pt x="162" y="70"/>
                    <a:pt x="162" y="70"/>
                    <a:pt x="162" y="70"/>
                  </a:cubicBezTo>
                  <a:cubicBezTo>
                    <a:pt x="162" y="69"/>
                    <a:pt x="162" y="69"/>
                    <a:pt x="162" y="69"/>
                  </a:cubicBezTo>
                  <a:cubicBezTo>
                    <a:pt x="162" y="68"/>
                    <a:pt x="162" y="68"/>
                    <a:pt x="162" y="68"/>
                  </a:cubicBezTo>
                  <a:cubicBezTo>
                    <a:pt x="163" y="67"/>
                    <a:pt x="163" y="67"/>
                    <a:pt x="163" y="67"/>
                  </a:cubicBezTo>
                  <a:cubicBezTo>
                    <a:pt x="164" y="66"/>
                    <a:pt x="164" y="66"/>
                    <a:pt x="164" y="66"/>
                  </a:cubicBezTo>
                  <a:cubicBezTo>
                    <a:pt x="166" y="64"/>
                    <a:pt x="166" y="64"/>
                    <a:pt x="166" y="64"/>
                  </a:cubicBezTo>
                  <a:cubicBezTo>
                    <a:pt x="166" y="64"/>
                    <a:pt x="166" y="64"/>
                    <a:pt x="166" y="64"/>
                  </a:cubicBezTo>
                  <a:cubicBezTo>
                    <a:pt x="167" y="64"/>
                    <a:pt x="167" y="64"/>
                    <a:pt x="167" y="64"/>
                  </a:cubicBezTo>
                  <a:cubicBezTo>
                    <a:pt x="167" y="63"/>
                    <a:pt x="167" y="63"/>
                    <a:pt x="167" y="63"/>
                  </a:cubicBezTo>
                  <a:cubicBezTo>
                    <a:pt x="169" y="61"/>
                    <a:pt x="169" y="61"/>
                    <a:pt x="169" y="61"/>
                  </a:cubicBezTo>
                  <a:cubicBezTo>
                    <a:pt x="171" y="59"/>
                    <a:pt x="171" y="59"/>
                    <a:pt x="171" y="59"/>
                  </a:cubicBezTo>
                  <a:cubicBezTo>
                    <a:pt x="172" y="58"/>
                    <a:pt x="172" y="58"/>
                    <a:pt x="172" y="58"/>
                  </a:cubicBezTo>
                  <a:cubicBezTo>
                    <a:pt x="173" y="56"/>
                    <a:pt x="173" y="56"/>
                    <a:pt x="173" y="56"/>
                  </a:cubicBezTo>
                  <a:cubicBezTo>
                    <a:pt x="173" y="55"/>
                    <a:pt x="173" y="55"/>
                    <a:pt x="173" y="55"/>
                  </a:cubicBezTo>
                  <a:cubicBezTo>
                    <a:pt x="174" y="55"/>
                    <a:pt x="174" y="55"/>
                    <a:pt x="174" y="55"/>
                  </a:cubicBezTo>
                  <a:cubicBezTo>
                    <a:pt x="174" y="54"/>
                    <a:pt x="174" y="54"/>
                    <a:pt x="174" y="54"/>
                  </a:cubicBezTo>
                  <a:cubicBezTo>
                    <a:pt x="173" y="53"/>
                    <a:pt x="173" y="53"/>
                    <a:pt x="173" y="53"/>
                  </a:cubicBezTo>
                  <a:cubicBezTo>
                    <a:pt x="173" y="52"/>
                    <a:pt x="173" y="52"/>
                    <a:pt x="173" y="52"/>
                  </a:cubicBezTo>
                  <a:cubicBezTo>
                    <a:pt x="174" y="52"/>
                    <a:pt x="174" y="52"/>
                    <a:pt x="174" y="52"/>
                  </a:cubicBezTo>
                  <a:cubicBezTo>
                    <a:pt x="174" y="50"/>
                    <a:pt x="174" y="50"/>
                    <a:pt x="174" y="50"/>
                  </a:cubicBezTo>
                  <a:cubicBezTo>
                    <a:pt x="173" y="50"/>
                    <a:pt x="173" y="50"/>
                    <a:pt x="173" y="50"/>
                  </a:cubicBezTo>
                  <a:cubicBezTo>
                    <a:pt x="173" y="49"/>
                    <a:pt x="173" y="49"/>
                    <a:pt x="173" y="49"/>
                  </a:cubicBezTo>
                  <a:cubicBezTo>
                    <a:pt x="171" y="46"/>
                    <a:pt x="171" y="46"/>
                    <a:pt x="171" y="46"/>
                  </a:cubicBezTo>
                  <a:cubicBezTo>
                    <a:pt x="171" y="45"/>
                    <a:pt x="171" y="45"/>
                    <a:pt x="171" y="45"/>
                  </a:cubicBezTo>
                  <a:cubicBezTo>
                    <a:pt x="171" y="43"/>
                    <a:pt x="171" y="43"/>
                    <a:pt x="171" y="43"/>
                  </a:cubicBezTo>
                  <a:cubicBezTo>
                    <a:pt x="168" y="42"/>
                    <a:pt x="168" y="42"/>
                    <a:pt x="168" y="42"/>
                  </a:cubicBezTo>
                  <a:cubicBezTo>
                    <a:pt x="167" y="42"/>
                    <a:pt x="167" y="42"/>
                    <a:pt x="167" y="42"/>
                  </a:cubicBezTo>
                  <a:cubicBezTo>
                    <a:pt x="165" y="43"/>
                    <a:pt x="165" y="43"/>
                    <a:pt x="165" y="43"/>
                  </a:cubicBezTo>
                  <a:cubicBezTo>
                    <a:pt x="164" y="42"/>
                    <a:pt x="164" y="42"/>
                    <a:pt x="164" y="42"/>
                  </a:cubicBezTo>
                  <a:cubicBezTo>
                    <a:pt x="164" y="41"/>
                    <a:pt x="164" y="41"/>
                    <a:pt x="164" y="41"/>
                  </a:cubicBezTo>
                  <a:cubicBezTo>
                    <a:pt x="163" y="40"/>
                    <a:pt x="163" y="40"/>
                    <a:pt x="163" y="40"/>
                  </a:cubicBezTo>
                  <a:cubicBezTo>
                    <a:pt x="161" y="40"/>
                    <a:pt x="161" y="40"/>
                    <a:pt x="161" y="40"/>
                  </a:cubicBezTo>
                  <a:cubicBezTo>
                    <a:pt x="160" y="40"/>
                    <a:pt x="160" y="40"/>
                    <a:pt x="160" y="40"/>
                  </a:cubicBezTo>
                  <a:cubicBezTo>
                    <a:pt x="158" y="38"/>
                    <a:pt x="158" y="38"/>
                    <a:pt x="158" y="38"/>
                  </a:cubicBezTo>
                  <a:cubicBezTo>
                    <a:pt x="157" y="36"/>
                    <a:pt x="157" y="36"/>
                    <a:pt x="157" y="36"/>
                  </a:cubicBezTo>
                  <a:cubicBezTo>
                    <a:pt x="156" y="36"/>
                    <a:pt x="156" y="36"/>
                    <a:pt x="156" y="36"/>
                  </a:cubicBezTo>
                  <a:cubicBezTo>
                    <a:pt x="155" y="35"/>
                    <a:pt x="155" y="35"/>
                    <a:pt x="155" y="35"/>
                  </a:cubicBezTo>
                  <a:cubicBezTo>
                    <a:pt x="154" y="35"/>
                    <a:pt x="154" y="35"/>
                    <a:pt x="154" y="35"/>
                  </a:cubicBezTo>
                  <a:cubicBezTo>
                    <a:pt x="151" y="33"/>
                    <a:pt x="151" y="33"/>
                    <a:pt x="151" y="33"/>
                  </a:cubicBezTo>
                  <a:cubicBezTo>
                    <a:pt x="150" y="33"/>
                    <a:pt x="150" y="33"/>
                    <a:pt x="150" y="33"/>
                  </a:cubicBezTo>
                  <a:cubicBezTo>
                    <a:pt x="149" y="33"/>
                    <a:pt x="149" y="33"/>
                    <a:pt x="149" y="33"/>
                  </a:cubicBezTo>
                  <a:cubicBezTo>
                    <a:pt x="148" y="33"/>
                    <a:pt x="148" y="33"/>
                    <a:pt x="148" y="33"/>
                  </a:cubicBezTo>
                  <a:cubicBezTo>
                    <a:pt x="147" y="33"/>
                    <a:pt x="147" y="33"/>
                    <a:pt x="147" y="33"/>
                  </a:cubicBezTo>
                  <a:cubicBezTo>
                    <a:pt x="146" y="33"/>
                    <a:pt x="146" y="33"/>
                    <a:pt x="146" y="33"/>
                  </a:cubicBezTo>
                  <a:cubicBezTo>
                    <a:pt x="145" y="33"/>
                    <a:pt x="145" y="33"/>
                    <a:pt x="145" y="33"/>
                  </a:cubicBezTo>
                  <a:cubicBezTo>
                    <a:pt x="145" y="33"/>
                    <a:pt x="145" y="33"/>
                    <a:pt x="145" y="33"/>
                  </a:cubicBezTo>
                  <a:cubicBezTo>
                    <a:pt x="144" y="33"/>
                    <a:pt x="144" y="33"/>
                    <a:pt x="144" y="33"/>
                  </a:cubicBezTo>
                  <a:cubicBezTo>
                    <a:pt x="143" y="32"/>
                    <a:pt x="143" y="32"/>
                    <a:pt x="143" y="32"/>
                  </a:cubicBezTo>
                  <a:cubicBezTo>
                    <a:pt x="143" y="33"/>
                    <a:pt x="143" y="33"/>
                    <a:pt x="143" y="33"/>
                  </a:cubicBezTo>
                  <a:cubicBezTo>
                    <a:pt x="142" y="32"/>
                    <a:pt x="142" y="32"/>
                    <a:pt x="142" y="32"/>
                  </a:cubicBezTo>
                  <a:cubicBezTo>
                    <a:pt x="142" y="33"/>
                    <a:pt x="142" y="33"/>
                    <a:pt x="142" y="33"/>
                  </a:cubicBezTo>
                  <a:cubicBezTo>
                    <a:pt x="142" y="33"/>
                    <a:pt x="142" y="33"/>
                    <a:pt x="142" y="33"/>
                  </a:cubicBezTo>
                  <a:cubicBezTo>
                    <a:pt x="141" y="33"/>
                    <a:pt x="141" y="33"/>
                    <a:pt x="141" y="33"/>
                  </a:cubicBezTo>
                  <a:cubicBezTo>
                    <a:pt x="141" y="32"/>
                    <a:pt x="141" y="32"/>
                    <a:pt x="141" y="32"/>
                  </a:cubicBezTo>
                  <a:cubicBezTo>
                    <a:pt x="141" y="32"/>
                    <a:pt x="141" y="32"/>
                    <a:pt x="141" y="32"/>
                  </a:cubicBezTo>
                  <a:cubicBezTo>
                    <a:pt x="141" y="32"/>
                    <a:pt x="141" y="32"/>
                    <a:pt x="141" y="32"/>
                  </a:cubicBezTo>
                  <a:cubicBezTo>
                    <a:pt x="141" y="33"/>
                    <a:pt x="141" y="33"/>
                    <a:pt x="141" y="33"/>
                  </a:cubicBezTo>
                  <a:cubicBezTo>
                    <a:pt x="139" y="32"/>
                    <a:pt x="139" y="32"/>
                    <a:pt x="139" y="32"/>
                  </a:cubicBezTo>
                  <a:cubicBezTo>
                    <a:pt x="139" y="32"/>
                    <a:pt x="139" y="32"/>
                    <a:pt x="139" y="32"/>
                  </a:cubicBezTo>
                  <a:cubicBezTo>
                    <a:pt x="138" y="32"/>
                    <a:pt x="138" y="32"/>
                    <a:pt x="138" y="32"/>
                  </a:cubicBezTo>
                  <a:cubicBezTo>
                    <a:pt x="135" y="31"/>
                    <a:pt x="135" y="31"/>
                    <a:pt x="135" y="31"/>
                  </a:cubicBezTo>
                  <a:cubicBezTo>
                    <a:pt x="134" y="31"/>
                    <a:pt x="134" y="31"/>
                    <a:pt x="134" y="31"/>
                  </a:cubicBezTo>
                  <a:cubicBezTo>
                    <a:pt x="134" y="31"/>
                    <a:pt x="134" y="31"/>
                    <a:pt x="134" y="31"/>
                  </a:cubicBezTo>
                  <a:cubicBezTo>
                    <a:pt x="134" y="32"/>
                    <a:pt x="134" y="32"/>
                    <a:pt x="134" y="32"/>
                  </a:cubicBezTo>
                  <a:cubicBezTo>
                    <a:pt x="134" y="32"/>
                    <a:pt x="134" y="32"/>
                    <a:pt x="134" y="32"/>
                  </a:cubicBezTo>
                  <a:cubicBezTo>
                    <a:pt x="134" y="32"/>
                    <a:pt x="134" y="32"/>
                    <a:pt x="134" y="32"/>
                  </a:cubicBezTo>
                  <a:cubicBezTo>
                    <a:pt x="134" y="32"/>
                    <a:pt x="134" y="32"/>
                    <a:pt x="134" y="32"/>
                  </a:cubicBezTo>
                  <a:cubicBezTo>
                    <a:pt x="133" y="32"/>
                    <a:pt x="133" y="32"/>
                    <a:pt x="133" y="32"/>
                  </a:cubicBezTo>
                  <a:cubicBezTo>
                    <a:pt x="133" y="32"/>
                    <a:pt x="133" y="32"/>
                    <a:pt x="133" y="32"/>
                  </a:cubicBezTo>
                  <a:cubicBezTo>
                    <a:pt x="132" y="33"/>
                    <a:pt x="132" y="33"/>
                    <a:pt x="132" y="33"/>
                  </a:cubicBezTo>
                  <a:cubicBezTo>
                    <a:pt x="132" y="34"/>
                    <a:pt x="132" y="34"/>
                    <a:pt x="132" y="34"/>
                  </a:cubicBezTo>
                  <a:cubicBezTo>
                    <a:pt x="132" y="33"/>
                    <a:pt x="132" y="33"/>
                    <a:pt x="132" y="33"/>
                  </a:cubicBezTo>
                  <a:cubicBezTo>
                    <a:pt x="131" y="33"/>
                    <a:pt x="131" y="33"/>
                    <a:pt x="131" y="33"/>
                  </a:cubicBezTo>
                  <a:cubicBezTo>
                    <a:pt x="131" y="33"/>
                    <a:pt x="131" y="33"/>
                    <a:pt x="131" y="33"/>
                  </a:cubicBezTo>
                  <a:cubicBezTo>
                    <a:pt x="131" y="33"/>
                    <a:pt x="131" y="33"/>
                    <a:pt x="131" y="33"/>
                  </a:cubicBezTo>
                  <a:cubicBezTo>
                    <a:pt x="130" y="35"/>
                    <a:pt x="130" y="35"/>
                    <a:pt x="130" y="35"/>
                  </a:cubicBezTo>
                  <a:cubicBezTo>
                    <a:pt x="130" y="36"/>
                    <a:pt x="130" y="36"/>
                    <a:pt x="130" y="36"/>
                  </a:cubicBezTo>
                  <a:cubicBezTo>
                    <a:pt x="130" y="35"/>
                    <a:pt x="130" y="35"/>
                    <a:pt x="130" y="35"/>
                  </a:cubicBezTo>
                  <a:cubicBezTo>
                    <a:pt x="130" y="34"/>
                    <a:pt x="130" y="34"/>
                    <a:pt x="130" y="34"/>
                  </a:cubicBezTo>
                  <a:cubicBezTo>
                    <a:pt x="130" y="33"/>
                    <a:pt x="130" y="33"/>
                    <a:pt x="130" y="33"/>
                  </a:cubicBezTo>
                  <a:cubicBezTo>
                    <a:pt x="131" y="32"/>
                    <a:pt x="131" y="32"/>
                    <a:pt x="131" y="32"/>
                  </a:cubicBezTo>
                  <a:cubicBezTo>
                    <a:pt x="131" y="31"/>
                    <a:pt x="131" y="31"/>
                    <a:pt x="131" y="31"/>
                  </a:cubicBezTo>
                  <a:cubicBezTo>
                    <a:pt x="131" y="31"/>
                    <a:pt x="131" y="31"/>
                    <a:pt x="131" y="31"/>
                  </a:cubicBezTo>
                  <a:cubicBezTo>
                    <a:pt x="130" y="31"/>
                    <a:pt x="130" y="31"/>
                    <a:pt x="130" y="31"/>
                  </a:cubicBezTo>
                  <a:cubicBezTo>
                    <a:pt x="131" y="30"/>
                    <a:pt x="131" y="30"/>
                    <a:pt x="131" y="30"/>
                  </a:cubicBezTo>
                  <a:cubicBezTo>
                    <a:pt x="130" y="29"/>
                    <a:pt x="130" y="29"/>
                    <a:pt x="130" y="29"/>
                  </a:cubicBezTo>
                  <a:cubicBezTo>
                    <a:pt x="129" y="28"/>
                    <a:pt x="129" y="28"/>
                    <a:pt x="129" y="28"/>
                  </a:cubicBezTo>
                  <a:cubicBezTo>
                    <a:pt x="128" y="28"/>
                    <a:pt x="128" y="28"/>
                    <a:pt x="128" y="28"/>
                  </a:cubicBezTo>
                  <a:cubicBezTo>
                    <a:pt x="127" y="28"/>
                    <a:pt x="127" y="28"/>
                    <a:pt x="127" y="28"/>
                  </a:cubicBezTo>
                  <a:cubicBezTo>
                    <a:pt x="127" y="28"/>
                    <a:pt x="127" y="28"/>
                    <a:pt x="127" y="28"/>
                  </a:cubicBezTo>
                  <a:cubicBezTo>
                    <a:pt x="126" y="29"/>
                    <a:pt x="126" y="29"/>
                    <a:pt x="126" y="29"/>
                  </a:cubicBezTo>
                  <a:cubicBezTo>
                    <a:pt x="126" y="28"/>
                    <a:pt x="126" y="28"/>
                    <a:pt x="126" y="28"/>
                  </a:cubicBezTo>
                  <a:cubicBezTo>
                    <a:pt x="125" y="28"/>
                    <a:pt x="125" y="28"/>
                    <a:pt x="125" y="28"/>
                  </a:cubicBezTo>
                  <a:cubicBezTo>
                    <a:pt x="125" y="27"/>
                    <a:pt x="125" y="27"/>
                    <a:pt x="125" y="27"/>
                  </a:cubicBezTo>
                  <a:cubicBezTo>
                    <a:pt x="125" y="27"/>
                    <a:pt x="125" y="27"/>
                    <a:pt x="125" y="27"/>
                  </a:cubicBezTo>
                  <a:cubicBezTo>
                    <a:pt x="124" y="27"/>
                    <a:pt x="124" y="27"/>
                    <a:pt x="124" y="27"/>
                  </a:cubicBezTo>
                  <a:cubicBezTo>
                    <a:pt x="124" y="27"/>
                    <a:pt x="124" y="27"/>
                    <a:pt x="124" y="27"/>
                  </a:cubicBezTo>
                  <a:cubicBezTo>
                    <a:pt x="123" y="26"/>
                    <a:pt x="123" y="26"/>
                    <a:pt x="123" y="26"/>
                  </a:cubicBezTo>
                  <a:cubicBezTo>
                    <a:pt x="123" y="27"/>
                    <a:pt x="123" y="27"/>
                    <a:pt x="123" y="27"/>
                  </a:cubicBezTo>
                  <a:cubicBezTo>
                    <a:pt x="123" y="26"/>
                    <a:pt x="123" y="26"/>
                    <a:pt x="123" y="26"/>
                  </a:cubicBezTo>
                  <a:cubicBezTo>
                    <a:pt x="122" y="26"/>
                    <a:pt x="122" y="26"/>
                    <a:pt x="122" y="26"/>
                  </a:cubicBezTo>
                  <a:cubicBezTo>
                    <a:pt x="122" y="26"/>
                    <a:pt x="122" y="26"/>
                    <a:pt x="122" y="26"/>
                  </a:cubicBezTo>
                  <a:cubicBezTo>
                    <a:pt x="121" y="26"/>
                    <a:pt x="121" y="26"/>
                    <a:pt x="121" y="26"/>
                  </a:cubicBezTo>
                  <a:cubicBezTo>
                    <a:pt x="120" y="25"/>
                    <a:pt x="120" y="25"/>
                    <a:pt x="120" y="25"/>
                  </a:cubicBezTo>
                  <a:cubicBezTo>
                    <a:pt x="119" y="25"/>
                    <a:pt x="119" y="25"/>
                    <a:pt x="119" y="25"/>
                  </a:cubicBezTo>
                  <a:cubicBezTo>
                    <a:pt x="119" y="25"/>
                    <a:pt x="119" y="25"/>
                    <a:pt x="119" y="25"/>
                  </a:cubicBezTo>
                  <a:cubicBezTo>
                    <a:pt x="119" y="25"/>
                    <a:pt x="119" y="25"/>
                    <a:pt x="119" y="25"/>
                  </a:cubicBezTo>
                  <a:cubicBezTo>
                    <a:pt x="118" y="25"/>
                    <a:pt x="118" y="25"/>
                    <a:pt x="118" y="25"/>
                  </a:cubicBezTo>
                  <a:cubicBezTo>
                    <a:pt x="117" y="25"/>
                    <a:pt x="117" y="25"/>
                    <a:pt x="117" y="25"/>
                  </a:cubicBezTo>
                  <a:cubicBezTo>
                    <a:pt x="117" y="25"/>
                    <a:pt x="117" y="25"/>
                    <a:pt x="117" y="25"/>
                  </a:cubicBezTo>
                  <a:cubicBezTo>
                    <a:pt x="117" y="25"/>
                    <a:pt x="117" y="25"/>
                    <a:pt x="117" y="25"/>
                  </a:cubicBezTo>
                  <a:cubicBezTo>
                    <a:pt x="116" y="25"/>
                    <a:pt x="116" y="25"/>
                    <a:pt x="116" y="25"/>
                  </a:cubicBezTo>
                  <a:cubicBezTo>
                    <a:pt x="115" y="25"/>
                    <a:pt x="115" y="25"/>
                    <a:pt x="115" y="25"/>
                  </a:cubicBezTo>
                  <a:cubicBezTo>
                    <a:pt x="115" y="25"/>
                    <a:pt x="115" y="25"/>
                    <a:pt x="115" y="25"/>
                  </a:cubicBezTo>
                  <a:cubicBezTo>
                    <a:pt x="114" y="26"/>
                    <a:pt x="114" y="26"/>
                    <a:pt x="114" y="26"/>
                  </a:cubicBezTo>
                  <a:cubicBezTo>
                    <a:pt x="114" y="26"/>
                    <a:pt x="114" y="26"/>
                    <a:pt x="114" y="26"/>
                  </a:cubicBezTo>
                  <a:cubicBezTo>
                    <a:pt x="113" y="27"/>
                    <a:pt x="113" y="27"/>
                    <a:pt x="113" y="27"/>
                  </a:cubicBezTo>
                  <a:cubicBezTo>
                    <a:pt x="112" y="28"/>
                    <a:pt x="112" y="28"/>
                    <a:pt x="112" y="28"/>
                  </a:cubicBezTo>
                  <a:cubicBezTo>
                    <a:pt x="110" y="29"/>
                    <a:pt x="110" y="29"/>
                    <a:pt x="110" y="29"/>
                  </a:cubicBezTo>
                  <a:cubicBezTo>
                    <a:pt x="110" y="30"/>
                    <a:pt x="110" y="30"/>
                    <a:pt x="110" y="30"/>
                  </a:cubicBezTo>
                  <a:cubicBezTo>
                    <a:pt x="109" y="31"/>
                    <a:pt x="109" y="31"/>
                    <a:pt x="109" y="31"/>
                  </a:cubicBezTo>
                  <a:cubicBezTo>
                    <a:pt x="109" y="32"/>
                    <a:pt x="109" y="32"/>
                    <a:pt x="109" y="32"/>
                  </a:cubicBezTo>
                  <a:cubicBezTo>
                    <a:pt x="108" y="32"/>
                    <a:pt x="108" y="32"/>
                    <a:pt x="108" y="32"/>
                  </a:cubicBezTo>
                  <a:cubicBezTo>
                    <a:pt x="108" y="33"/>
                    <a:pt x="108" y="33"/>
                    <a:pt x="108" y="33"/>
                  </a:cubicBezTo>
                  <a:cubicBezTo>
                    <a:pt x="108" y="33"/>
                    <a:pt x="108" y="33"/>
                    <a:pt x="108" y="33"/>
                  </a:cubicBezTo>
                  <a:cubicBezTo>
                    <a:pt x="108" y="34"/>
                    <a:pt x="108" y="34"/>
                    <a:pt x="108" y="34"/>
                  </a:cubicBezTo>
                  <a:cubicBezTo>
                    <a:pt x="108" y="36"/>
                    <a:pt x="108" y="36"/>
                    <a:pt x="108" y="36"/>
                  </a:cubicBezTo>
                  <a:cubicBezTo>
                    <a:pt x="107" y="35"/>
                    <a:pt x="107" y="35"/>
                    <a:pt x="107" y="35"/>
                  </a:cubicBezTo>
                  <a:cubicBezTo>
                    <a:pt x="107" y="34"/>
                    <a:pt x="107" y="34"/>
                    <a:pt x="107" y="34"/>
                  </a:cubicBezTo>
                  <a:cubicBezTo>
                    <a:pt x="107" y="33"/>
                    <a:pt x="107" y="33"/>
                    <a:pt x="107" y="33"/>
                  </a:cubicBezTo>
                  <a:cubicBezTo>
                    <a:pt x="108" y="33"/>
                    <a:pt x="108" y="33"/>
                    <a:pt x="108" y="33"/>
                  </a:cubicBezTo>
                  <a:cubicBezTo>
                    <a:pt x="108" y="32"/>
                    <a:pt x="108" y="32"/>
                    <a:pt x="108" y="32"/>
                  </a:cubicBezTo>
                  <a:cubicBezTo>
                    <a:pt x="108" y="31"/>
                    <a:pt x="108" y="31"/>
                    <a:pt x="108" y="31"/>
                  </a:cubicBezTo>
                  <a:cubicBezTo>
                    <a:pt x="108" y="30"/>
                    <a:pt x="108" y="30"/>
                    <a:pt x="108" y="30"/>
                  </a:cubicBezTo>
                  <a:cubicBezTo>
                    <a:pt x="108" y="30"/>
                    <a:pt x="108" y="30"/>
                    <a:pt x="108" y="30"/>
                  </a:cubicBezTo>
                  <a:cubicBezTo>
                    <a:pt x="108" y="30"/>
                    <a:pt x="108" y="30"/>
                    <a:pt x="108" y="30"/>
                  </a:cubicBezTo>
                  <a:cubicBezTo>
                    <a:pt x="107" y="30"/>
                    <a:pt x="107" y="30"/>
                    <a:pt x="107" y="30"/>
                  </a:cubicBezTo>
                  <a:cubicBezTo>
                    <a:pt x="106" y="30"/>
                    <a:pt x="106" y="30"/>
                    <a:pt x="106" y="30"/>
                  </a:cubicBezTo>
                  <a:cubicBezTo>
                    <a:pt x="105" y="30"/>
                    <a:pt x="105" y="30"/>
                    <a:pt x="105" y="30"/>
                  </a:cubicBezTo>
                  <a:cubicBezTo>
                    <a:pt x="104" y="30"/>
                    <a:pt x="104" y="30"/>
                    <a:pt x="104" y="30"/>
                  </a:cubicBezTo>
                  <a:cubicBezTo>
                    <a:pt x="103" y="29"/>
                    <a:pt x="103" y="29"/>
                    <a:pt x="103" y="29"/>
                  </a:cubicBezTo>
                  <a:cubicBezTo>
                    <a:pt x="104" y="29"/>
                    <a:pt x="104" y="29"/>
                    <a:pt x="104" y="29"/>
                  </a:cubicBezTo>
                  <a:cubicBezTo>
                    <a:pt x="105" y="29"/>
                    <a:pt x="105" y="29"/>
                    <a:pt x="105" y="29"/>
                  </a:cubicBezTo>
                  <a:cubicBezTo>
                    <a:pt x="106" y="29"/>
                    <a:pt x="106" y="29"/>
                    <a:pt x="106" y="29"/>
                  </a:cubicBezTo>
                  <a:cubicBezTo>
                    <a:pt x="107" y="29"/>
                    <a:pt x="107" y="29"/>
                    <a:pt x="107" y="29"/>
                  </a:cubicBezTo>
                  <a:cubicBezTo>
                    <a:pt x="108" y="29"/>
                    <a:pt x="108" y="29"/>
                    <a:pt x="108" y="29"/>
                  </a:cubicBezTo>
                  <a:cubicBezTo>
                    <a:pt x="108" y="28"/>
                    <a:pt x="108" y="28"/>
                    <a:pt x="108" y="28"/>
                  </a:cubicBezTo>
                  <a:cubicBezTo>
                    <a:pt x="109" y="28"/>
                    <a:pt x="109" y="28"/>
                    <a:pt x="109" y="28"/>
                  </a:cubicBezTo>
                  <a:cubicBezTo>
                    <a:pt x="109" y="28"/>
                    <a:pt x="109" y="28"/>
                    <a:pt x="109" y="28"/>
                  </a:cubicBezTo>
                  <a:cubicBezTo>
                    <a:pt x="109" y="28"/>
                    <a:pt x="109" y="28"/>
                    <a:pt x="109" y="28"/>
                  </a:cubicBezTo>
                  <a:cubicBezTo>
                    <a:pt x="110" y="28"/>
                    <a:pt x="110" y="28"/>
                    <a:pt x="110" y="28"/>
                  </a:cubicBezTo>
                  <a:cubicBezTo>
                    <a:pt x="112" y="27"/>
                    <a:pt x="112" y="27"/>
                    <a:pt x="112" y="27"/>
                  </a:cubicBezTo>
                  <a:cubicBezTo>
                    <a:pt x="112" y="26"/>
                    <a:pt x="112" y="26"/>
                    <a:pt x="112" y="26"/>
                  </a:cubicBezTo>
                  <a:cubicBezTo>
                    <a:pt x="113" y="25"/>
                    <a:pt x="113" y="25"/>
                    <a:pt x="113" y="25"/>
                  </a:cubicBezTo>
                  <a:cubicBezTo>
                    <a:pt x="113" y="24"/>
                    <a:pt x="113" y="24"/>
                    <a:pt x="113" y="24"/>
                  </a:cubicBezTo>
                  <a:cubicBezTo>
                    <a:pt x="113" y="24"/>
                    <a:pt x="113" y="24"/>
                    <a:pt x="113" y="24"/>
                  </a:cubicBezTo>
                  <a:cubicBezTo>
                    <a:pt x="113" y="23"/>
                    <a:pt x="113" y="23"/>
                    <a:pt x="113" y="23"/>
                  </a:cubicBezTo>
                  <a:cubicBezTo>
                    <a:pt x="112" y="23"/>
                    <a:pt x="112" y="23"/>
                    <a:pt x="112" y="23"/>
                  </a:cubicBezTo>
                  <a:cubicBezTo>
                    <a:pt x="111" y="22"/>
                    <a:pt x="111" y="22"/>
                    <a:pt x="111" y="22"/>
                  </a:cubicBezTo>
                  <a:cubicBezTo>
                    <a:pt x="110" y="22"/>
                    <a:pt x="110" y="22"/>
                    <a:pt x="110" y="22"/>
                  </a:cubicBezTo>
                  <a:cubicBezTo>
                    <a:pt x="109" y="23"/>
                    <a:pt x="109" y="23"/>
                    <a:pt x="109" y="23"/>
                  </a:cubicBezTo>
                  <a:cubicBezTo>
                    <a:pt x="108" y="23"/>
                    <a:pt x="108" y="23"/>
                    <a:pt x="108" y="23"/>
                  </a:cubicBezTo>
                  <a:cubicBezTo>
                    <a:pt x="106" y="22"/>
                    <a:pt x="106" y="22"/>
                    <a:pt x="106" y="22"/>
                  </a:cubicBezTo>
                  <a:cubicBezTo>
                    <a:pt x="105" y="22"/>
                    <a:pt x="105" y="22"/>
                    <a:pt x="105" y="22"/>
                  </a:cubicBezTo>
                  <a:cubicBezTo>
                    <a:pt x="103" y="23"/>
                    <a:pt x="103" y="23"/>
                    <a:pt x="103" y="23"/>
                  </a:cubicBezTo>
                  <a:cubicBezTo>
                    <a:pt x="103" y="24"/>
                    <a:pt x="103" y="24"/>
                    <a:pt x="103" y="24"/>
                  </a:cubicBezTo>
                  <a:cubicBezTo>
                    <a:pt x="104" y="24"/>
                    <a:pt x="104" y="24"/>
                    <a:pt x="104" y="24"/>
                  </a:cubicBezTo>
                  <a:cubicBezTo>
                    <a:pt x="104" y="25"/>
                    <a:pt x="104" y="25"/>
                    <a:pt x="104" y="25"/>
                  </a:cubicBezTo>
                  <a:cubicBezTo>
                    <a:pt x="104" y="25"/>
                    <a:pt x="104" y="25"/>
                    <a:pt x="104" y="25"/>
                  </a:cubicBezTo>
                  <a:cubicBezTo>
                    <a:pt x="103" y="25"/>
                    <a:pt x="103" y="25"/>
                    <a:pt x="103" y="25"/>
                  </a:cubicBezTo>
                  <a:cubicBezTo>
                    <a:pt x="103" y="25"/>
                    <a:pt x="103" y="25"/>
                    <a:pt x="103" y="25"/>
                  </a:cubicBezTo>
                  <a:cubicBezTo>
                    <a:pt x="103" y="25"/>
                    <a:pt x="103" y="25"/>
                    <a:pt x="103" y="25"/>
                  </a:cubicBezTo>
                  <a:cubicBezTo>
                    <a:pt x="102" y="25"/>
                    <a:pt x="102" y="25"/>
                    <a:pt x="102" y="25"/>
                  </a:cubicBezTo>
                  <a:cubicBezTo>
                    <a:pt x="101" y="25"/>
                    <a:pt x="101" y="25"/>
                    <a:pt x="101" y="25"/>
                  </a:cubicBezTo>
                  <a:cubicBezTo>
                    <a:pt x="100" y="26"/>
                    <a:pt x="100" y="26"/>
                    <a:pt x="100" y="26"/>
                  </a:cubicBezTo>
                  <a:cubicBezTo>
                    <a:pt x="99" y="28"/>
                    <a:pt x="99" y="28"/>
                    <a:pt x="99" y="28"/>
                  </a:cubicBezTo>
                  <a:cubicBezTo>
                    <a:pt x="100" y="26"/>
                    <a:pt x="100" y="26"/>
                    <a:pt x="100" y="26"/>
                  </a:cubicBezTo>
                  <a:cubicBezTo>
                    <a:pt x="100" y="26"/>
                    <a:pt x="100" y="26"/>
                    <a:pt x="100" y="26"/>
                  </a:cubicBezTo>
                  <a:cubicBezTo>
                    <a:pt x="100" y="25"/>
                    <a:pt x="100" y="25"/>
                    <a:pt x="100" y="25"/>
                  </a:cubicBezTo>
                  <a:cubicBezTo>
                    <a:pt x="100" y="25"/>
                    <a:pt x="100" y="25"/>
                    <a:pt x="100" y="25"/>
                  </a:cubicBezTo>
                  <a:cubicBezTo>
                    <a:pt x="100" y="25"/>
                    <a:pt x="100" y="25"/>
                    <a:pt x="100" y="25"/>
                  </a:cubicBezTo>
                  <a:cubicBezTo>
                    <a:pt x="99" y="25"/>
                    <a:pt x="99" y="25"/>
                    <a:pt x="99" y="25"/>
                  </a:cubicBezTo>
                  <a:cubicBezTo>
                    <a:pt x="98" y="26"/>
                    <a:pt x="98" y="26"/>
                    <a:pt x="98" y="26"/>
                  </a:cubicBezTo>
                  <a:cubicBezTo>
                    <a:pt x="98" y="27"/>
                    <a:pt x="98" y="27"/>
                    <a:pt x="98" y="27"/>
                  </a:cubicBezTo>
                  <a:cubicBezTo>
                    <a:pt x="97" y="28"/>
                    <a:pt x="97" y="28"/>
                    <a:pt x="97" y="28"/>
                  </a:cubicBezTo>
                  <a:cubicBezTo>
                    <a:pt x="98" y="26"/>
                    <a:pt x="98" y="26"/>
                    <a:pt x="98" y="26"/>
                  </a:cubicBezTo>
                  <a:cubicBezTo>
                    <a:pt x="98" y="25"/>
                    <a:pt x="98" y="25"/>
                    <a:pt x="98" y="25"/>
                  </a:cubicBezTo>
                  <a:cubicBezTo>
                    <a:pt x="100" y="24"/>
                    <a:pt x="100" y="24"/>
                    <a:pt x="100" y="24"/>
                  </a:cubicBezTo>
                  <a:cubicBezTo>
                    <a:pt x="100" y="23"/>
                    <a:pt x="100" y="23"/>
                    <a:pt x="100" y="23"/>
                  </a:cubicBezTo>
                  <a:cubicBezTo>
                    <a:pt x="101" y="22"/>
                    <a:pt x="101" y="22"/>
                    <a:pt x="101" y="22"/>
                  </a:cubicBezTo>
                  <a:cubicBezTo>
                    <a:pt x="101" y="21"/>
                    <a:pt x="101" y="21"/>
                    <a:pt x="101" y="21"/>
                  </a:cubicBezTo>
                  <a:cubicBezTo>
                    <a:pt x="102" y="21"/>
                    <a:pt x="102" y="21"/>
                    <a:pt x="102" y="21"/>
                  </a:cubicBezTo>
                  <a:cubicBezTo>
                    <a:pt x="103" y="21"/>
                    <a:pt x="103" y="21"/>
                    <a:pt x="103" y="21"/>
                  </a:cubicBezTo>
                  <a:cubicBezTo>
                    <a:pt x="104" y="19"/>
                    <a:pt x="104" y="19"/>
                    <a:pt x="104" y="19"/>
                  </a:cubicBezTo>
                  <a:cubicBezTo>
                    <a:pt x="106" y="17"/>
                    <a:pt x="106" y="17"/>
                    <a:pt x="106" y="17"/>
                  </a:cubicBezTo>
                  <a:cubicBezTo>
                    <a:pt x="106" y="17"/>
                    <a:pt x="106" y="17"/>
                    <a:pt x="106" y="17"/>
                  </a:cubicBezTo>
                  <a:cubicBezTo>
                    <a:pt x="106" y="17"/>
                    <a:pt x="106" y="17"/>
                    <a:pt x="106" y="17"/>
                  </a:cubicBezTo>
                  <a:cubicBezTo>
                    <a:pt x="106" y="16"/>
                    <a:pt x="106" y="16"/>
                    <a:pt x="106" y="16"/>
                  </a:cubicBezTo>
                  <a:cubicBezTo>
                    <a:pt x="106" y="16"/>
                    <a:pt x="106" y="16"/>
                    <a:pt x="106" y="16"/>
                  </a:cubicBezTo>
                  <a:cubicBezTo>
                    <a:pt x="106" y="15"/>
                    <a:pt x="106" y="15"/>
                    <a:pt x="106" y="15"/>
                  </a:cubicBezTo>
                  <a:cubicBezTo>
                    <a:pt x="106" y="15"/>
                    <a:pt x="106" y="15"/>
                    <a:pt x="106" y="15"/>
                  </a:cubicBezTo>
                  <a:cubicBezTo>
                    <a:pt x="106" y="14"/>
                    <a:pt x="106" y="14"/>
                    <a:pt x="106" y="14"/>
                  </a:cubicBezTo>
                  <a:cubicBezTo>
                    <a:pt x="105" y="14"/>
                    <a:pt x="105" y="14"/>
                    <a:pt x="105" y="14"/>
                  </a:cubicBezTo>
                  <a:cubicBezTo>
                    <a:pt x="104" y="14"/>
                    <a:pt x="104" y="14"/>
                    <a:pt x="104" y="14"/>
                  </a:cubicBezTo>
                  <a:cubicBezTo>
                    <a:pt x="104" y="14"/>
                    <a:pt x="104" y="14"/>
                    <a:pt x="104" y="14"/>
                  </a:cubicBezTo>
                  <a:cubicBezTo>
                    <a:pt x="103" y="12"/>
                    <a:pt x="103" y="12"/>
                    <a:pt x="103" y="12"/>
                  </a:cubicBezTo>
                  <a:cubicBezTo>
                    <a:pt x="102" y="10"/>
                    <a:pt x="102" y="10"/>
                    <a:pt x="102" y="10"/>
                  </a:cubicBezTo>
                  <a:cubicBezTo>
                    <a:pt x="102" y="9"/>
                    <a:pt x="102" y="9"/>
                    <a:pt x="102" y="9"/>
                  </a:cubicBezTo>
                  <a:cubicBezTo>
                    <a:pt x="101" y="7"/>
                    <a:pt x="101" y="7"/>
                    <a:pt x="101" y="7"/>
                  </a:cubicBezTo>
                  <a:cubicBezTo>
                    <a:pt x="101" y="7"/>
                    <a:pt x="101" y="7"/>
                    <a:pt x="101" y="7"/>
                  </a:cubicBezTo>
                  <a:lnTo>
                    <a:pt x="101" y="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3" name="Freeform 178">
              <a:extLst>
                <a:ext uri="{FF2B5EF4-FFF2-40B4-BE49-F238E27FC236}">
                  <a16:creationId xmlns:a16="http://schemas.microsoft.com/office/drawing/2014/main" xmlns="" id="{44538E32-66B4-4779-9964-F57991930CA2}"/>
                </a:ext>
              </a:extLst>
            </p:cNvPr>
            <p:cNvSpPr/>
            <p:nvPr/>
          </p:nvSpPr>
          <p:spPr bwMode="auto">
            <a:xfrm>
              <a:off x="3388048" y="4133497"/>
              <a:ext cx="85986" cy="109981"/>
            </a:xfrm>
            <a:custGeom>
              <a:avLst/>
              <a:gdLst>
                <a:gd name="T0" fmla="*/ 3 w 48"/>
                <a:gd name="T1" fmla="*/ 48 h 63"/>
                <a:gd name="T2" fmla="*/ 3 w 48"/>
                <a:gd name="T3" fmla="*/ 52 h 63"/>
                <a:gd name="T4" fmla="*/ 3 w 48"/>
                <a:gd name="T5" fmla="*/ 52 h 63"/>
                <a:gd name="T6" fmla="*/ 3 w 48"/>
                <a:gd name="T7" fmla="*/ 52 h 63"/>
                <a:gd name="T8" fmla="*/ 3 w 48"/>
                <a:gd name="T9" fmla="*/ 56 h 63"/>
                <a:gd name="T10" fmla="*/ 7 w 48"/>
                <a:gd name="T11" fmla="*/ 56 h 63"/>
                <a:gd name="T12" fmla="*/ 11 w 48"/>
                <a:gd name="T13" fmla="*/ 59 h 63"/>
                <a:gd name="T14" fmla="*/ 11 w 48"/>
                <a:gd name="T15" fmla="*/ 56 h 63"/>
                <a:gd name="T16" fmla="*/ 15 w 48"/>
                <a:gd name="T17" fmla="*/ 56 h 63"/>
                <a:gd name="T18" fmla="*/ 15 w 48"/>
                <a:gd name="T19" fmla="*/ 56 h 63"/>
                <a:gd name="T20" fmla="*/ 15 w 48"/>
                <a:gd name="T21" fmla="*/ 56 h 63"/>
                <a:gd name="T22" fmla="*/ 18 w 48"/>
                <a:gd name="T23" fmla="*/ 56 h 63"/>
                <a:gd name="T24" fmla="*/ 18 w 48"/>
                <a:gd name="T25" fmla="*/ 59 h 63"/>
                <a:gd name="T26" fmla="*/ 18 w 48"/>
                <a:gd name="T27" fmla="*/ 63 h 63"/>
                <a:gd name="T28" fmla="*/ 22 w 48"/>
                <a:gd name="T29" fmla="*/ 59 h 63"/>
                <a:gd name="T30" fmla="*/ 22 w 48"/>
                <a:gd name="T31" fmla="*/ 56 h 63"/>
                <a:gd name="T32" fmla="*/ 26 w 48"/>
                <a:gd name="T33" fmla="*/ 56 h 63"/>
                <a:gd name="T34" fmla="*/ 26 w 48"/>
                <a:gd name="T35" fmla="*/ 56 h 63"/>
                <a:gd name="T36" fmla="*/ 29 w 48"/>
                <a:gd name="T37" fmla="*/ 52 h 63"/>
                <a:gd name="T38" fmla="*/ 33 w 48"/>
                <a:gd name="T39" fmla="*/ 48 h 63"/>
                <a:gd name="T40" fmla="*/ 37 w 48"/>
                <a:gd name="T41" fmla="*/ 41 h 63"/>
                <a:gd name="T42" fmla="*/ 37 w 48"/>
                <a:gd name="T43" fmla="*/ 41 h 63"/>
                <a:gd name="T44" fmla="*/ 40 w 48"/>
                <a:gd name="T45" fmla="*/ 33 h 63"/>
                <a:gd name="T46" fmla="*/ 44 w 48"/>
                <a:gd name="T47" fmla="*/ 30 h 63"/>
                <a:gd name="T48" fmla="*/ 44 w 48"/>
                <a:gd name="T49" fmla="*/ 30 h 63"/>
                <a:gd name="T50" fmla="*/ 44 w 48"/>
                <a:gd name="T51" fmla="*/ 30 h 63"/>
                <a:gd name="T52" fmla="*/ 48 w 48"/>
                <a:gd name="T53" fmla="*/ 26 h 63"/>
                <a:gd name="T54" fmla="*/ 48 w 48"/>
                <a:gd name="T55" fmla="*/ 22 h 63"/>
                <a:gd name="T56" fmla="*/ 44 w 48"/>
                <a:gd name="T57" fmla="*/ 19 h 63"/>
                <a:gd name="T58" fmla="*/ 44 w 48"/>
                <a:gd name="T59" fmla="*/ 19 h 63"/>
                <a:gd name="T60" fmla="*/ 40 w 48"/>
                <a:gd name="T61" fmla="*/ 19 h 63"/>
                <a:gd name="T62" fmla="*/ 40 w 48"/>
                <a:gd name="T63" fmla="*/ 15 h 63"/>
                <a:gd name="T64" fmla="*/ 33 w 48"/>
                <a:gd name="T65" fmla="*/ 11 h 63"/>
                <a:gd name="T66" fmla="*/ 33 w 48"/>
                <a:gd name="T67" fmla="*/ 7 h 63"/>
                <a:gd name="T68" fmla="*/ 29 w 48"/>
                <a:gd name="T69" fmla="*/ 7 h 63"/>
                <a:gd name="T70" fmla="*/ 22 w 48"/>
                <a:gd name="T71" fmla="*/ 4 h 63"/>
                <a:gd name="T72" fmla="*/ 15 w 48"/>
                <a:gd name="T73" fmla="*/ 0 h 63"/>
                <a:gd name="T74" fmla="*/ 11 w 48"/>
                <a:gd name="T75" fmla="*/ 0 h 63"/>
                <a:gd name="T76" fmla="*/ 7 w 48"/>
                <a:gd name="T77" fmla="*/ 4 h 63"/>
                <a:gd name="T78" fmla="*/ 7 w 48"/>
                <a:gd name="T79" fmla="*/ 4 h 63"/>
                <a:gd name="T80" fmla="*/ 7 w 48"/>
                <a:gd name="T81" fmla="*/ 4 h 63"/>
                <a:gd name="T82" fmla="*/ 3 w 48"/>
                <a:gd name="T83" fmla="*/ 4 h 63"/>
                <a:gd name="T84" fmla="*/ 3 w 48"/>
                <a:gd name="T85" fmla="*/ 7 h 63"/>
                <a:gd name="T86" fmla="*/ 0 w 48"/>
                <a:gd name="T87" fmla="*/ 7 h 63"/>
                <a:gd name="T88" fmla="*/ 3 w 48"/>
                <a:gd name="T89" fmla="*/ 15 h 63"/>
                <a:gd name="T90" fmla="*/ 3 w 48"/>
                <a:gd name="T91" fmla="*/ 15 h 63"/>
                <a:gd name="T92" fmla="*/ 3 w 48"/>
                <a:gd name="T93" fmla="*/ 19 h 63"/>
                <a:gd name="T94" fmla="*/ 3 w 48"/>
                <a:gd name="T95" fmla="*/ 22 h 63"/>
                <a:gd name="T96" fmla="*/ 7 w 48"/>
                <a:gd name="T97" fmla="*/ 22 h 63"/>
                <a:gd name="T98" fmla="*/ 7 w 48"/>
                <a:gd name="T99" fmla="*/ 26 h 63"/>
                <a:gd name="T100" fmla="*/ 7 w 48"/>
                <a:gd name="T101" fmla="*/ 30 h 63"/>
                <a:gd name="T102" fmla="*/ 11 w 48"/>
                <a:gd name="T103" fmla="*/ 33 h 63"/>
                <a:gd name="T104" fmla="*/ 11 w 48"/>
                <a:gd name="T105" fmla="*/ 33 h 63"/>
                <a:gd name="T106" fmla="*/ 11 w 48"/>
                <a:gd name="T107" fmla="*/ 37 h 63"/>
                <a:gd name="T108" fmla="*/ 7 w 48"/>
                <a:gd name="T109" fmla="*/ 37 h 63"/>
                <a:gd name="T110" fmla="*/ 7 w 48"/>
                <a:gd name="T111" fmla="*/ 41 h 63"/>
                <a:gd name="T112" fmla="*/ 7 w 48"/>
                <a:gd name="T113" fmla="*/ 45 h 63"/>
                <a:gd name="T114" fmla="*/ 7 w 48"/>
                <a:gd name="T115" fmla="*/ 48 h 63"/>
                <a:gd name="T116" fmla="*/ 3 w 48"/>
                <a:gd name="T117" fmla="*/ 48 h 63"/>
                <a:gd name="T118" fmla="*/ 3 w 48"/>
                <a:gd name="T119" fmla="*/ 48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48" h="63">
                  <a:moveTo>
                    <a:pt x="3" y="48"/>
                  </a:moveTo>
                  <a:lnTo>
                    <a:pt x="3" y="52"/>
                  </a:lnTo>
                  <a:lnTo>
                    <a:pt x="3" y="52"/>
                  </a:lnTo>
                  <a:lnTo>
                    <a:pt x="3" y="52"/>
                  </a:lnTo>
                  <a:lnTo>
                    <a:pt x="3" y="56"/>
                  </a:lnTo>
                  <a:lnTo>
                    <a:pt x="7" y="56"/>
                  </a:lnTo>
                  <a:lnTo>
                    <a:pt x="11" y="59"/>
                  </a:lnTo>
                  <a:lnTo>
                    <a:pt x="11" y="56"/>
                  </a:lnTo>
                  <a:lnTo>
                    <a:pt x="15" y="56"/>
                  </a:lnTo>
                  <a:lnTo>
                    <a:pt x="15" y="56"/>
                  </a:lnTo>
                  <a:lnTo>
                    <a:pt x="15" y="56"/>
                  </a:lnTo>
                  <a:lnTo>
                    <a:pt x="18" y="56"/>
                  </a:lnTo>
                  <a:lnTo>
                    <a:pt x="18" y="59"/>
                  </a:lnTo>
                  <a:lnTo>
                    <a:pt x="18" y="63"/>
                  </a:lnTo>
                  <a:lnTo>
                    <a:pt x="22" y="59"/>
                  </a:lnTo>
                  <a:lnTo>
                    <a:pt x="22" y="56"/>
                  </a:lnTo>
                  <a:lnTo>
                    <a:pt x="26" y="56"/>
                  </a:lnTo>
                  <a:lnTo>
                    <a:pt x="26" y="56"/>
                  </a:lnTo>
                  <a:lnTo>
                    <a:pt x="29" y="52"/>
                  </a:lnTo>
                  <a:lnTo>
                    <a:pt x="33" y="48"/>
                  </a:lnTo>
                  <a:lnTo>
                    <a:pt x="37" y="41"/>
                  </a:lnTo>
                  <a:lnTo>
                    <a:pt x="37" y="41"/>
                  </a:lnTo>
                  <a:lnTo>
                    <a:pt x="40" y="33"/>
                  </a:lnTo>
                  <a:lnTo>
                    <a:pt x="44" y="30"/>
                  </a:lnTo>
                  <a:lnTo>
                    <a:pt x="44" y="30"/>
                  </a:lnTo>
                  <a:lnTo>
                    <a:pt x="44" y="30"/>
                  </a:lnTo>
                  <a:lnTo>
                    <a:pt x="48" y="26"/>
                  </a:lnTo>
                  <a:lnTo>
                    <a:pt x="48" y="22"/>
                  </a:lnTo>
                  <a:lnTo>
                    <a:pt x="44" y="19"/>
                  </a:lnTo>
                  <a:lnTo>
                    <a:pt x="44" y="19"/>
                  </a:lnTo>
                  <a:lnTo>
                    <a:pt x="40" y="19"/>
                  </a:lnTo>
                  <a:lnTo>
                    <a:pt x="40" y="15"/>
                  </a:lnTo>
                  <a:lnTo>
                    <a:pt x="33" y="11"/>
                  </a:lnTo>
                  <a:lnTo>
                    <a:pt x="33" y="7"/>
                  </a:lnTo>
                  <a:lnTo>
                    <a:pt x="29" y="7"/>
                  </a:lnTo>
                  <a:lnTo>
                    <a:pt x="22" y="4"/>
                  </a:lnTo>
                  <a:lnTo>
                    <a:pt x="15" y="0"/>
                  </a:lnTo>
                  <a:lnTo>
                    <a:pt x="11" y="0"/>
                  </a:lnTo>
                  <a:lnTo>
                    <a:pt x="7" y="4"/>
                  </a:lnTo>
                  <a:lnTo>
                    <a:pt x="7" y="4"/>
                  </a:lnTo>
                  <a:lnTo>
                    <a:pt x="7" y="4"/>
                  </a:lnTo>
                  <a:lnTo>
                    <a:pt x="3" y="4"/>
                  </a:lnTo>
                  <a:lnTo>
                    <a:pt x="3" y="7"/>
                  </a:lnTo>
                  <a:lnTo>
                    <a:pt x="0" y="7"/>
                  </a:lnTo>
                  <a:lnTo>
                    <a:pt x="3" y="15"/>
                  </a:lnTo>
                  <a:lnTo>
                    <a:pt x="3" y="15"/>
                  </a:lnTo>
                  <a:lnTo>
                    <a:pt x="3" y="19"/>
                  </a:lnTo>
                  <a:lnTo>
                    <a:pt x="3" y="22"/>
                  </a:lnTo>
                  <a:lnTo>
                    <a:pt x="7" y="22"/>
                  </a:lnTo>
                  <a:lnTo>
                    <a:pt x="7" y="26"/>
                  </a:lnTo>
                  <a:lnTo>
                    <a:pt x="7" y="30"/>
                  </a:lnTo>
                  <a:lnTo>
                    <a:pt x="11" y="33"/>
                  </a:lnTo>
                  <a:lnTo>
                    <a:pt x="11" y="33"/>
                  </a:lnTo>
                  <a:lnTo>
                    <a:pt x="11" y="37"/>
                  </a:lnTo>
                  <a:lnTo>
                    <a:pt x="7" y="37"/>
                  </a:lnTo>
                  <a:lnTo>
                    <a:pt x="7" y="41"/>
                  </a:lnTo>
                  <a:lnTo>
                    <a:pt x="7" y="45"/>
                  </a:lnTo>
                  <a:lnTo>
                    <a:pt x="7" y="48"/>
                  </a:lnTo>
                  <a:lnTo>
                    <a:pt x="3" y="48"/>
                  </a:lnTo>
                  <a:lnTo>
                    <a:pt x="3"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4" name="Freeform 179">
              <a:extLst>
                <a:ext uri="{FF2B5EF4-FFF2-40B4-BE49-F238E27FC236}">
                  <a16:creationId xmlns:a16="http://schemas.microsoft.com/office/drawing/2014/main" xmlns="" id="{4E38AC61-257A-48C6-A73C-24DF86C46880}"/>
                </a:ext>
              </a:extLst>
            </p:cNvPr>
            <p:cNvSpPr/>
            <p:nvPr/>
          </p:nvSpPr>
          <p:spPr bwMode="auto">
            <a:xfrm>
              <a:off x="3287733" y="4126515"/>
              <a:ext cx="120024" cy="109981"/>
            </a:xfrm>
            <a:custGeom>
              <a:avLst/>
              <a:gdLst>
                <a:gd name="T0" fmla="*/ 26 w 67"/>
                <a:gd name="T1" fmla="*/ 63 h 63"/>
                <a:gd name="T2" fmla="*/ 30 w 67"/>
                <a:gd name="T3" fmla="*/ 63 h 63"/>
                <a:gd name="T4" fmla="*/ 37 w 67"/>
                <a:gd name="T5" fmla="*/ 63 h 63"/>
                <a:gd name="T6" fmla="*/ 34 w 67"/>
                <a:gd name="T7" fmla="*/ 60 h 63"/>
                <a:gd name="T8" fmla="*/ 30 w 67"/>
                <a:gd name="T9" fmla="*/ 56 h 63"/>
                <a:gd name="T10" fmla="*/ 34 w 67"/>
                <a:gd name="T11" fmla="*/ 52 h 63"/>
                <a:gd name="T12" fmla="*/ 45 w 67"/>
                <a:gd name="T13" fmla="*/ 52 h 63"/>
                <a:gd name="T14" fmla="*/ 52 w 67"/>
                <a:gd name="T15" fmla="*/ 49 h 63"/>
                <a:gd name="T16" fmla="*/ 59 w 67"/>
                <a:gd name="T17" fmla="*/ 52 h 63"/>
                <a:gd name="T18" fmla="*/ 63 w 67"/>
                <a:gd name="T19" fmla="*/ 49 h 63"/>
                <a:gd name="T20" fmla="*/ 63 w 67"/>
                <a:gd name="T21" fmla="*/ 41 h 63"/>
                <a:gd name="T22" fmla="*/ 67 w 67"/>
                <a:gd name="T23" fmla="*/ 37 h 63"/>
                <a:gd name="T24" fmla="*/ 63 w 67"/>
                <a:gd name="T25" fmla="*/ 34 h 63"/>
                <a:gd name="T26" fmla="*/ 63 w 67"/>
                <a:gd name="T27" fmla="*/ 26 h 63"/>
                <a:gd name="T28" fmla="*/ 59 w 67"/>
                <a:gd name="T29" fmla="*/ 23 h 63"/>
                <a:gd name="T30" fmla="*/ 59 w 67"/>
                <a:gd name="T31" fmla="*/ 19 h 63"/>
                <a:gd name="T32" fmla="*/ 59 w 67"/>
                <a:gd name="T33" fmla="*/ 11 h 63"/>
                <a:gd name="T34" fmla="*/ 63 w 67"/>
                <a:gd name="T35" fmla="*/ 8 h 63"/>
                <a:gd name="T36" fmla="*/ 63 w 67"/>
                <a:gd name="T37" fmla="*/ 4 h 63"/>
                <a:gd name="T38" fmla="*/ 56 w 67"/>
                <a:gd name="T39" fmla="*/ 0 h 63"/>
                <a:gd name="T40" fmla="*/ 48 w 67"/>
                <a:gd name="T41" fmla="*/ 0 h 63"/>
                <a:gd name="T42" fmla="*/ 37 w 67"/>
                <a:gd name="T43" fmla="*/ 0 h 63"/>
                <a:gd name="T44" fmla="*/ 26 w 67"/>
                <a:gd name="T45" fmla="*/ 0 h 63"/>
                <a:gd name="T46" fmla="*/ 15 w 67"/>
                <a:gd name="T47" fmla="*/ 0 h 63"/>
                <a:gd name="T48" fmla="*/ 15 w 67"/>
                <a:gd name="T49" fmla="*/ 4 h 63"/>
                <a:gd name="T50" fmla="*/ 15 w 67"/>
                <a:gd name="T51" fmla="*/ 8 h 63"/>
                <a:gd name="T52" fmla="*/ 8 w 67"/>
                <a:gd name="T53" fmla="*/ 15 h 63"/>
                <a:gd name="T54" fmla="*/ 4 w 67"/>
                <a:gd name="T55" fmla="*/ 19 h 63"/>
                <a:gd name="T56" fmla="*/ 0 w 67"/>
                <a:gd name="T57" fmla="*/ 26 h 63"/>
                <a:gd name="T58" fmla="*/ 4 w 67"/>
                <a:gd name="T59" fmla="*/ 30 h 63"/>
                <a:gd name="T60" fmla="*/ 4 w 67"/>
                <a:gd name="T61" fmla="*/ 34 h 63"/>
                <a:gd name="T62" fmla="*/ 8 w 67"/>
                <a:gd name="T63" fmla="*/ 37 h 63"/>
                <a:gd name="T64" fmla="*/ 11 w 67"/>
                <a:gd name="T65" fmla="*/ 37 h 63"/>
                <a:gd name="T66" fmla="*/ 15 w 67"/>
                <a:gd name="T67" fmla="*/ 41 h 63"/>
                <a:gd name="T68" fmla="*/ 15 w 67"/>
                <a:gd name="T69" fmla="*/ 49 h 63"/>
                <a:gd name="T70" fmla="*/ 19 w 67"/>
                <a:gd name="T71" fmla="*/ 52 h 63"/>
                <a:gd name="T72" fmla="*/ 22 w 67"/>
                <a:gd name="T73" fmla="*/ 56 h 63"/>
                <a:gd name="T74" fmla="*/ 22 w 67"/>
                <a:gd name="T75" fmla="*/ 6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7" h="63">
                  <a:moveTo>
                    <a:pt x="26" y="63"/>
                  </a:moveTo>
                  <a:lnTo>
                    <a:pt x="26" y="63"/>
                  </a:lnTo>
                  <a:lnTo>
                    <a:pt x="26" y="63"/>
                  </a:lnTo>
                  <a:lnTo>
                    <a:pt x="30" y="63"/>
                  </a:lnTo>
                  <a:lnTo>
                    <a:pt x="34" y="63"/>
                  </a:lnTo>
                  <a:lnTo>
                    <a:pt x="37" y="63"/>
                  </a:lnTo>
                  <a:lnTo>
                    <a:pt x="37" y="63"/>
                  </a:lnTo>
                  <a:lnTo>
                    <a:pt x="34" y="60"/>
                  </a:lnTo>
                  <a:lnTo>
                    <a:pt x="34" y="60"/>
                  </a:lnTo>
                  <a:lnTo>
                    <a:pt x="30" y="56"/>
                  </a:lnTo>
                  <a:lnTo>
                    <a:pt x="30" y="52"/>
                  </a:lnTo>
                  <a:lnTo>
                    <a:pt x="34" y="52"/>
                  </a:lnTo>
                  <a:lnTo>
                    <a:pt x="37" y="52"/>
                  </a:lnTo>
                  <a:lnTo>
                    <a:pt x="45" y="52"/>
                  </a:lnTo>
                  <a:lnTo>
                    <a:pt x="48" y="49"/>
                  </a:lnTo>
                  <a:lnTo>
                    <a:pt x="52" y="49"/>
                  </a:lnTo>
                  <a:lnTo>
                    <a:pt x="56" y="52"/>
                  </a:lnTo>
                  <a:lnTo>
                    <a:pt x="59" y="52"/>
                  </a:lnTo>
                  <a:lnTo>
                    <a:pt x="63" y="52"/>
                  </a:lnTo>
                  <a:lnTo>
                    <a:pt x="63" y="49"/>
                  </a:lnTo>
                  <a:lnTo>
                    <a:pt x="63" y="45"/>
                  </a:lnTo>
                  <a:lnTo>
                    <a:pt x="63" y="41"/>
                  </a:lnTo>
                  <a:lnTo>
                    <a:pt x="67" y="41"/>
                  </a:lnTo>
                  <a:lnTo>
                    <a:pt x="67" y="37"/>
                  </a:lnTo>
                  <a:lnTo>
                    <a:pt x="67" y="37"/>
                  </a:lnTo>
                  <a:lnTo>
                    <a:pt x="63" y="34"/>
                  </a:lnTo>
                  <a:lnTo>
                    <a:pt x="63" y="30"/>
                  </a:lnTo>
                  <a:lnTo>
                    <a:pt x="63" y="26"/>
                  </a:lnTo>
                  <a:lnTo>
                    <a:pt x="59" y="26"/>
                  </a:lnTo>
                  <a:lnTo>
                    <a:pt x="59" y="23"/>
                  </a:lnTo>
                  <a:lnTo>
                    <a:pt x="59" y="19"/>
                  </a:lnTo>
                  <a:lnTo>
                    <a:pt x="59" y="19"/>
                  </a:lnTo>
                  <a:lnTo>
                    <a:pt x="56" y="11"/>
                  </a:lnTo>
                  <a:lnTo>
                    <a:pt x="59" y="11"/>
                  </a:lnTo>
                  <a:lnTo>
                    <a:pt x="59" y="8"/>
                  </a:lnTo>
                  <a:lnTo>
                    <a:pt x="63" y="8"/>
                  </a:lnTo>
                  <a:lnTo>
                    <a:pt x="63" y="4"/>
                  </a:lnTo>
                  <a:lnTo>
                    <a:pt x="63" y="4"/>
                  </a:lnTo>
                  <a:lnTo>
                    <a:pt x="59" y="0"/>
                  </a:lnTo>
                  <a:lnTo>
                    <a:pt x="56" y="0"/>
                  </a:lnTo>
                  <a:lnTo>
                    <a:pt x="48" y="0"/>
                  </a:lnTo>
                  <a:lnTo>
                    <a:pt x="48" y="0"/>
                  </a:lnTo>
                  <a:lnTo>
                    <a:pt x="45" y="0"/>
                  </a:lnTo>
                  <a:lnTo>
                    <a:pt x="37" y="0"/>
                  </a:lnTo>
                  <a:lnTo>
                    <a:pt x="34" y="0"/>
                  </a:lnTo>
                  <a:lnTo>
                    <a:pt x="26" y="0"/>
                  </a:lnTo>
                  <a:lnTo>
                    <a:pt x="19" y="0"/>
                  </a:lnTo>
                  <a:lnTo>
                    <a:pt x="15" y="0"/>
                  </a:lnTo>
                  <a:lnTo>
                    <a:pt x="15" y="4"/>
                  </a:lnTo>
                  <a:lnTo>
                    <a:pt x="15" y="4"/>
                  </a:lnTo>
                  <a:lnTo>
                    <a:pt x="15" y="8"/>
                  </a:lnTo>
                  <a:lnTo>
                    <a:pt x="15" y="8"/>
                  </a:lnTo>
                  <a:lnTo>
                    <a:pt x="11" y="11"/>
                  </a:lnTo>
                  <a:lnTo>
                    <a:pt x="8" y="15"/>
                  </a:lnTo>
                  <a:lnTo>
                    <a:pt x="4" y="15"/>
                  </a:lnTo>
                  <a:lnTo>
                    <a:pt x="4" y="19"/>
                  </a:lnTo>
                  <a:lnTo>
                    <a:pt x="4" y="19"/>
                  </a:lnTo>
                  <a:lnTo>
                    <a:pt x="0" y="26"/>
                  </a:lnTo>
                  <a:lnTo>
                    <a:pt x="0" y="30"/>
                  </a:lnTo>
                  <a:lnTo>
                    <a:pt x="4" y="30"/>
                  </a:lnTo>
                  <a:lnTo>
                    <a:pt x="4" y="30"/>
                  </a:lnTo>
                  <a:lnTo>
                    <a:pt x="4" y="34"/>
                  </a:lnTo>
                  <a:lnTo>
                    <a:pt x="8" y="37"/>
                  </a:lnTo>
                  <a:lnTo>
                    <a:pt x="8" y="37"/>
                  </a:lnTo>
                  <a:lnTo>
                    <a:pt x="8" y="37"/>
                  </a:lnTo>
                  <a:lnTo>
                    <a:pt x="11" y="37"/>
                  </a:lnTo>
                  <a:lnTo>
                    <a:pt x="11" y="41"/>
                  </a:lnTo>
                  <a:lnTo>
                    <a:pt x="15" y="41"/>
                  </a:lnTo>
                  <a:lnTo>
                    <a:pt x="15" y="49"/>
                  </a:lnTo>
                  <a:lnTo>
                    <a:pt x="15" y="49"/>
                  </a:lnTo>
                  <a:lnTo>
                    <a:pt x="15" y="52"/>
                  </a:lnTo>
                  <a:lnTo>
                    <a:pt x="19" y="52"/>
                  </a:lnTo>
                  <a:lnTo>
                    <a:pt x="19" y="56"/>
                  </a:lnTo>
                  <a:lnTo>
                    <a:pt x="22" y="56"/>
                  </a:lnTo>
                  <a:lnTo>
                    <a:pt x="22" y="60"/>
                  </a:lnTo>
                  <a:lnTo>
                    <a:pt x="22" y="60"/>
                  </a:lnTo>
                  <a:lnTo>
                    <a:pt x="26" y="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5" name="Freeform 180">
              <a:extLst>
                <a:ext uri="{FF2B5EF4-FFF2-40B4-BE49-F238E27FC236}">
                  <a16:creationId xmlns:a16="http://schemas.microsoft.com/office/drawing/2014/main" xmlns="" id="{E0405EE7-F2E0-4508-B5CF-DDE558E2CFC1}"/>
                </a:ext>
              </a:extLst>
            </p:cNvPr>
            <p:cNvSpPr/>
            <p:nvPr/>
          </p:nvSpPr>
          <p:spPr bwMode="auto">
            <a:xfrm>
              <a:off x="3189205" y="4061923"/>
              <a:ext cx="145103" cy="195521"/>
            </a:xfrm>
            <a:custGeom>
              <a:avLst/>
              <a:gdLst>
                <a:gd name="T0" fmla="*/ 11 w 81"/>
                <a:gd name="T1" fmla="*/ 48 h 112"/>
                <a:gd name="T2" fmla="*/ 14 w 81"/>
                <a:gd name="T3" fmla="*/ 48 h 112"/>
                <a:gd name="T4" fmla="*/ 22 w 81"/>
                <a:gd name="T5" fmla="*/ 52 h 112"/>
                <a:gd name="T6" fmla="*/ 18 w 81"/>
                <a:gd name="T7" fmla="*/ 60 h 112"/>
                <a:gd name="T8" fmla="*/ 22 w 81"/>
                <a:gd name="T9" fmla="*/ 63 h 112"/>
                <a:gd name="T10" fmla="*/ 26 w 81"/>
                <a:gd name="T11" fmla="*/ 63 h 112"/>
                <a:gd name="T12" fmla="*/ 29 w 81"/>
                <a:gd name="T13" fmla="*/ 67 h 112"/>
                <a:gd name="T14" fmla="*/ 26 w 81"/>
                <a:gd name="T15" fmla="*/ 71 h 112"/>
                <a:gd name="T16" fmla="*/ 22 w 81"/>
                <a:gd name="T17" fmla="*/ 82 h 112"/>
                <a:gd name="T18" fmla="*/ 22 w 81"/>
                <a:gd name="T19" fmla="*/ 86 h 112"/>
                <a:gd name="T20" fmla="*/ 22 w 81"/>
                <a:gd name="T21" fmla="*/ 89 h 112"/>
                <a:gd name="T22" fmla="*/ 22 w 81"/>
                <a:gd name="T23" fmla="*/ 93 h 112"/>
                <a:gd name="T24" fmla="*/ 29 w 81"/>
                <a:gd name="T25" fmla="*/ 100 h 112"/>
                <a:gd name="T26" fmla="*/ 29 w 81"/>
                <a:gd name="T27" fmla="*/ 104 h 112"/>
                <a:gd name="T28" fmla="*/ 40 w 81"/>
                <a:gd name="T29" fmla="*/ 112 h 112"/>
                <a:gd name="T30" fmla="*/ 44 w 81"/>
                <a:gd name="T31" fmla="*/ 108 h 112"/>
                <a:gd name="T32" fmla="*/ 48 w 81"/>
                <a:gd name="T33" fmla="*/ 108 h 112"/>
                <a:gd name="T34" fmla="*/ 52 w 81"/>
                <a:gd name="T35" fmla="*/ 104 h 112"/>
                <a:gd name="T36" fmla="*/ 63 w 81"/>
                <a:gd name="T37" fmla="*/ 104 h 112"/>
                <a:gd name="T38" fmla="*/ 66 w 81"/>
                <a:gd name="T39" fmla="*/ 100 h 112"/>
                <a:gd name="T40" fmla="*/ 74 w 81"/>
                <a:gd name="T41" fmla="*/ 100 h 112"/>
                <a:gd name="T42" fmla="*/ 81 w 81"/>
                <a:gd name="T43" fmla="*/ 100 h 112"/>
                <a:gd name="T44" fmla="*/ 77 w 81"/>
                <a:gd name="T45" fmla="*/ 97 h 112"/>
                <a:gd name="T46" fmla="*/ 74 w 81"/>
                <a:gd name="T47" fmla="*/ 93 h 112"/>
                <a:gd name="T48" fmla="*/ 70 w 81"/>
                <a:gd name="T49" fmla="*/ 89 h 112"/>
                <a:gd name="T50" fmla="*/ 70 w 81"/>
                <a:gd name="T51" fmla="*/ 86 h 112"/>
                <a:gd name="T52" fmla="*/ 66 w 81"/>
                <a:gd name="T53" fmla="*/ 78 h 112"/>
                <a:gd name="T54" fmla="*/ 63 w 81"/>
                <a:gd name="T55" fmla="*/ 74 h 112"/>
                <a:gd name="T56" fmla="*/ 63 w 81"/>
                <a:gd name="T57" fmla="*/ 74 h 112"/>
                <a:gd name="T58" fmla="*/ 59 w 81"/>
                <a:gd name="T59" fmla="*/ 67 h 112"/>
                <a:gd name="T60" fmla="*/ 55 w 81"/>
                <a:gd name="T61" fmla="*/ 67 h 112"/>
                <a:gd name="T62" fmla="*/ 59 w 81"/>
                <a:gd name="T63" fmla="*/ 56 h 112"/>
                <a:gd name="T64" fmla="*/ 59 w 81"/>
                <a:gd name="T65" fmla="*/ 52 h 112"/>
                <a:gd name="T66" fmla="*/ 66 w 81"/>
                <a:gd name="T67" fmla="*/ 48 h 112"/>
                <a:gd name="T68" fmla="*/ 70 w 81"/>
                <a:gd name="T69" fmla="*/ 45 h 112"/>
                <a:gd name="T70" fmla="*/ 70 w 81"/>
                <a:gd name="T71" fmla="*/ 41 h 112"/>
                <a:gd name="T72" fmla="*/ 70 w 81"/>
                <a:gd name="T73" fmla="*/ 37 h 112"/>
                <a:gd name="T74" fmla="*/ 66 w 81"/>
                <a:gd name="T75" fmla="*/ 34 h 112"/>
                <a:gd name="T76" fmla="*/ 55 w 81"/>
                <a:gd name="T77" fmla="*/ 26 h 112"/>
                <a:gd name="T78" fmla="*/ 52 w 81"/>
                <a:gd name="T79" fmla="*/ 26 h 112"/>
                <a:gd name="T80" fmla="*/ 44 w 81"/>
                <a:gd name="T81" fmla="*/ 26 h 112"/>
                <a:gd name="T82" fmla="*/ 44 w 81"/>
                <a:gd name="T83" fmla="*/ 26 h 112"/>
                <a:gd name="T84" fmla="*/ 48 w 81"/>
                <a:gd name="T85" fmla="*/ 19 h 112"/>
                <a:gd name="T86" fmla="*/ 40 w 81"/>
                <a:gd name="T87" fmla="*/ 11 h 112"/>
                <a:gd name="T88" fmla="*/ 33 w 81"/>
                <a:gd name="T89" fmla="*/ 4 h 112"/>
                <a:gd name="T90" fmla="*/ 29 w 81"/>
                <a:gd name="T91" fmla="*/ 0 h 112"/>
                <a:gd name="T92" fmla="*/ 22 w 81"/>
                <a:gd name="T93" fmla="*/ 0 h 112"/>
                <a:gd name="T94" fmla="*/ 18 w 81"/>
                <a:gd name="T95" fmla="*/ 4 h 112"/>
                <a:gd name="T96" fmla="*/ 11 w 81"/>
                <a:gd name="T97" fmla="*/ 8 h 112"/>
                <a:gd name="T98" fmla="*/ 11 w 81"/>
                <a:gd name="T99" fmla="*/ 15 h 112"/>
                <a:gd name="T100" fmla="*/ 14 w 81"/>
                <a:gd name="T101" fmla="*/ 19 h 112"/>
                <a:gd name="T102" fmla="*/ 18 w 81"/>
                <a:gd name="T103" fmla="*/ 23 h 112"/>
                <a:gd name="T104" fmla="*/ 11 w 81"/>
                <a:gd name="T105" fmla="*/ 26 h 112"/>
                <a:gd name="T106" fmla="*/ 3 w 81"/>
                <a:gd name="T107" fmla="*/ 26 h 112"/>
                <a:gd name="T108" fmla="*/ 3 w 81"/>
                <a:gd name="T109" fmla="*/ 30 h 112"/>
                <a:gd name="T110" fmla="*/ 0 w 81"/>
                <a:gd name="T111" fmla="*/ 37 h 112"/>
                <a:gd name="T112" fmla="*/ 11 w 81"/>
                <a:gd name="T113" fmla="*/ 4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81" h="112">
                  <a:moveTo>
                    <a:pt x="11" y="48"/>
                  </a:moveTo>
                  <a:lnTo>
                    <a:pt x="11" y="48"/>
                  </a:lnTo>
                  <a:lnTo>
                    <a:pt x="14" y="48"/>
                  </a:lnTo>
                  <a:lnTo>
                    <a:pt x="14" y="48"/>
                  </a:lnTo>
                  <a:lnTo>
                    <a:pt x="18" y="48"/>
                  </a:lnTo>
                  <a:lnTo>
                    <a:pt x="22" y="52"/>
                  </a:lnTo>
                  <a:lnTo>
                    <a:pt x="22" y="56"/>
                  </a:lnTo>
                  <a:lnTo>
                    <a:pt x="18" y="60"/>
                  </a:lnTo>
                  <a:lnTo>
                    <a:pt x="18" y="60"/>
                  </a:lnTo>
                  <a:lnTo>
                    <a:pt x="22" y="63"/>
                  </a:lnTo>
                  <a:lnTo>
                    <a:pt x="26" y="63"/>
                  </a:lnTo>
                  <a:lnTo>
                    <a:pt x="26" y="63"/>
                  </a:lnTo>
                  <a:lnTo>
                    <a:pt x="26" y="67"/>
                  </a:lnTo>
                  <a:lnTo>
                    <a:pt x="29" y="67"/>
                  </a:lnTo>
                  <a:lnTo>
                    <a:pt x="29" y="67"/>
                  </a:lnTo>
                  <a:lnTo>
                    <a:pt x="26" y="71"/>
                  </a:lnTo>
                  <a:lnTo>
                    <a:pt x="26" y="74"/>
                  </a:lnTo>
                  <a:lnTo>
                    <a:pt x="22" y="82"/>
                  </a:lnTo>
                  <a:lnTo>
                    <a:pt x="22" y="82"/>
                  </a:lnTo>
                  <a:lnTo>
                    <a:pt x="22" y="86"/>
                  </a:lnTo>
                  <a:lnTo>
                    <a:pt x="22" y="89"/>
                  </a:lnTo>
                  <a:lnTo>
                    <a:pt x="22" y="89"/>
                  </a:lnTo>
                  <a:lnTo>
                    <a:pt x="22" y="93"/>
                  </a:lnTo>
                  <a:lnTo>
                    <a:pt x="22" y="93"/>
                  </a:lnTo>
                  <a:lnTo>
                    <a:pt x="26" y="97"/>
                  </a:lnTo>
                  <a:lnTo>
                    <a:pt x="29" y="100"/>
                  </a:lnTo>
                  <a:lnTo>
                    <a:pt x="29" y="104"/>
                  </a:lnTo>
                  <a:lnTo>
                    <a:pt x="29" y="104"/>
                  </a:lnTo>
                  <a:lnTo>
                    <a:pt x="37" y="112"/>
                  </a:lnTo>
                  <a:lnTo>
                    <a:pt x="40" y="112"/>
                  </a:lnTo>
                  <a:lnTo>
                    <a:pt x="40" y="108"/>
                  </a:lnTo>
                  <a:lnTo>
                    <a:pt x="44" y="108"/>
                  </a:lnTo>
                  <a:lnTo>
                    <a:pt x="44" y="108"/>
                  </a:lnTo>
                  <a:lnTo>
                    <a:pt x="48" y="108"/>
                  </a:lnTo>
                  <a:lnTo>
                    <a:pt x="52" y="108"/>
                  </a:lnTo>
                  <a:lnTo>
                    <a:pt x="52" y="104"/>
                  </a:lnTo>
                  <a:lnTo>
                    <a:pt x="55" y="104"/>
                  </a:lnTo>
                  <a:lnTo>
                    <a:pt x="63" y="104"/>
                  </a:lnTo>
                  <a:lnTo>
                    <a:pt x="63" y="100"/>
                  </a:lnTo>
                  <a:lnTo>
                    <a:pt x="66" y="100"/>
                  </a:lnTo>
                  <a:lnTo>
                    <a:pt x="70" y="97"/>
                  </a:lnTo>
                  <a:lnTo>
                    <a:pt x="74" y="100"/>
                  </a:lnTo>
                  <a:lnTo>
                    <a:pt x="77" y="100"/>
                  </a:lnTo>
                  <a:lnTo>
                    <a:pt x="81" y="100"/>
                  </a:lnTo>
                  <a:lnTo>
                    <a:pt x="77" y="97"/>
                  </a:lnTo>
                  <a:lnTo>
                    <a:pt x="77" y="97"/>
                  </a:lnTo>
                  <a:lnTo>
                    <a:pt x="77" y="93"/>
                  </a:lnTo>
                  <a:lnTo>
                    <a:pt x="74" y="93"/>
                  </a:lnTo>
                  <a:lnTo>
                    <a:pt x="74" y="89"/>
                  </a:lnTo>
                  <a:lnTo>
                    <a:pt x="70" y="89"/>
                  </a:lnTo>
                  <a:lnTo>
                    <a:pt x="70" y="86"/>
                  </a:lnTo>
                  <a:lnTo>
                    <a:pt x="70" y="86"/>
                  </a:lnTo>
                  <a:lnTo>
                    <a:pt x="70" y="78"/>
                  </a:lnTo>
                  <a:lnTo>
                    <a:pt x="66" y="78"/>
                  </a:lnTo>
                  <a:lnTo>
                    <a:pt x="66" y="74"/>
                  </a:lnTo>
                  <a:lnTo>
                    <a:pt x="63" y="74"/>
                  </a:lnTo>
                  <a:lnTo>
                    <a:pt x="63" y="74"/>
                  </a:lnTo>
                  <a:lnTo>
                    <a:pt x="63" y="74"/>
                  </a:lnTo>
                  <a:lnTo>
                    <a:pt x="59" y="71"/>
                  </a:lnTo>
                  <a:lnTo>
                    <a:pt x="59" y="67"/>
                  </a:lnTo>
                  <a:lnTo>
                    <a:pt x="59" y="67"/>
                  </a:lnTo>
                  <a:lnTo>
                    <a:pt x="55" y="67"/>
                  </a:lnTo>
                  <a:lnTo>
                    <a:pt x="55" y="63"/>
                  </a:lnTo>
                  <a:lnTo>
                    <a:pt x="59" y="56"/>
                  </a:lnTo>
                  <a:lnTo>
                    <a:pt x="59" y="56"/>
                  </a:lnTo>
                  <a:lnTo>
                    <a:pt x="59" y="52"/>
                  </a:lnTo>
                  <a:lnTo>
                    <a:pt x="63" y="52"/>
                  </a:lnTo>
                  <a:lnTo>
                    <a:pt x="66" y="48"/>
                  </a:lnTo>
                  <a:lnTo>
                    <a:pt x="70" y="45"/>
                  </a:lnTo>
                  <a:lnTo>
                    <a:pt x="70" y="45"/>
                  </a:lnTo>
                  <a:lnTo>
                    <a:pt x="70" y="41"/>
                  </a:lnTo>
                  <a:lnTo>
                    <a:pt x="70" y="41"/>
                  </a:lnTo>
                  <a:lnTo>
                    <a:pt x="70" y="41"/>
                  </a:lnTo>
                  <a:lnTo>
                    <a:pt x="70" y="37"/>
                  </a:lnTo>
                  <a:lnTo>
                    <a:pt x="70" y="34"/>
                  </a:lnTo>
                  <a:lnTo>
                    <a:pt x="66" y="34"/>
                  </a:lnTo>
                  <a:lnTo>
                    <a:pt x="63" y="30"/>
                  </a:lnTo>
                  <a:lnTo>
                    <a:pt x="55" y="26"/>
                  </a:lnTo>
                  <a:lnTo>
                    <a:pt x="52" y="23"/>
                  </a:lnTo>
                  <a:lnTo>
                    <a:pt x="52" y="26"/>
                  </a:lnTo>
                  <a:lnTo>
                    <a:pt x="48" y="26"/>
                  </a:lnTo>
                  <a:lnTo>
                    <a:pt x="44" y="26"/>
                  </a:lnTo>
                  <a:lnTo>
                    <a:pt x="44" y="30"/>
                  </a:lnTo>
                  <a:lnTo>
                    <a:pt x="44" y="26"/>
                  </a:lnTo>
                  <a:lnTo>
                    <a:pt x="44" y="23"/>
                  </a:lnTo>
                  <a:lnTo>
                    <a:pt x="48" y="19"/>
                  </a:lnTo>
                  <a:lnTo>
                    <a:pt x="44" y="15"/>
                  </a:lnTo>
                  <a:lnTo>
                    <a:pt x="40" y="11"/>
                  </a:lnTo>
                  <a:lnTo>
                    <a:pt x="37" y="11"/>
                  </a:lnTo>
                  <a:lnTo>
                    <a:pt x="33" y="4"/>
                  </a:lnTo>
                  <a:lnTo>
                    <a:pt x="29" y="4"/>
                  </a:lnTo>
                  <a:lnTo>
                    <a:pt x="29" y="0"/>
                  </a:lnTo>
                  <a:lnTo>
                    <a:pt x="26" y="0"/>
                  </a:lnTo>
                  <a:lnTo>
                    <a:pt x="22" y="0"/>
                  </a:lnTo>
                  <a:lnTo>
                    <a:pt x="22" y="0"/>
                  </a:lnTo>
                  <a:lnTo>
                    <a:pt x="18" y="4"/>
                  </a:lnTo>
                  <a:lnTo>
                    <a:pt x="14" y="8"/>
                  </a:lnTo>
                  <a:lnTo>
                    <a:pt x="11" y="8"/>
                  </a:lnTo>
                  <a:lnTo>
                    <a:pt x="7" y="11"/>
                  </a:lnTo>
                  <a:lnTo>
                    <a:pt x="11" y="15"/>
                  </a:lnTo>
                  <a:lnTo>
                    <a:pt x="11" y="19"/>
                  </a:lnTo>
                  <a:lnTo>
                    <a:pt x="14" y="19"/>
                  </a:lnTo>
                  <a:lnTo>
                    <a:pt x="18" y="19"/>
                  </a:lnTo>
                  <a:lnTo>
                    <a:pt x="18" y="23"/>
                  </a:lnTo>
                  <a:lnTo>
                    <a:pt x="11" y="26"/>
                  </a:lnTo>
                  <a:lnTo>
                    <a:pt x="11" y="26"/>
                  </a:lnTo>
                  <a:lnTo>
                    <a:pt x="7" y="26"/>
                  </a:lnTo>
                  <a:lnTo>
                    <a:pt x="3" y="26"/>
                  </a:lnTo>
                  <a:lnTo>
                    <a:pt x="3" y="26"/>
                  </a:lnTo>
                  <a:lnTo>
                    <a:pt x="3" y="30"/>
                  </a:lnTo>
                  <a:lnTo>
                    <a:pt x="0" y="34"/>
                  </a:lnTo>
                  <a:lnTo>
                    <a:pt x="0" y="37"/>
                  </a:lnTo>
                  <a:lnTo>
                    <a:pt x="3" y="45"/>
                  </a:lnTo>
                  <a:lnTo>
                    <a:pt x="11" y="48"/>
                  </a:lnTo>
                  <a:lnTo>
                    <a:pt x="11"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6" name="Freeform 181">
              <a:extLst>
                <a:ext uri="{FF2B5EF4-FFF2-40B4-BE49-F238E27FC236}">
                  <a16:creationId xmlns:a16="http://schemas.microsoft.com/office/drawing/2014/main" xmlns="" id="{77B91BED-3B73-43AE-9A08-0AFB079CA749}"/>
                </a:ext>
              </a:extLst>
            </p:cNvPr>
            <p:cNvSpPr>
              <a:spLocks noEditPoints="1"/>
            </p:cNvSpPr>
            <p:nvPr/>
          </p:nvSpPr>
          <p:spPr bwMode="auto">
            <a:xfrm>
              <a:off x="2836304" y="3951943"/>
              <a:ext cx="392314" cy="317721"/>
            </a:xfrm>
            <a:custGeom>
              <a:avLst/>
              <a:gdLst>
                <a:gd name="T0" fmla="*/ 34 w 59"/>
                <a:gd name="T1" fmla="*/ 49 h 49"/>
                <a:gd name="T2" fmla="*/ 40 w 59"/>
                <a:gd name="T3" fmla="*/ 44 h 49"/>
                <a:gd name="T4" fmla="*/ 42 w 59"/>
                <a:gd name="T5" fmla="*/ 41 h 49"/>
                <a:gd name="T6" fmla="*/ 40 w 59"/>
                <a:gd name="T7" fmla="*/ 37 h 49"/>
                <a:gd name="T8" fmla="*/ 38 w 59"/>
                <a:gd name="T9" fmla="*/ 35 h 49"/>
                <a:gd name="T10" fmla="*/ 45 w 59"/>
                <a:gd name="T11" fmla="*/ 35 h 49"/>
                <a:gd name="T12" fmla="*/ 52 w 59"/>
                <a:gd name="T13" fmla="*/ 33 h 49"/>
                <a:gd name="T14" fmla="*/ 54 w 59"/>
                <a:gd name="T15" fmla="*/ 29 h 49"/>
                <a:gd name="T16" fmla="*/ 54 w 59"/>
                <a:gd name="T17" fmla="*/ 24 h 49"/>
                <a:gd name="T18" fmla="*/ 58 w 59"/>
                <a:gd name="T19" fmla="*/ 22 h 49"/>
                <a:gd name="T20" fmla="*/ 56 w 59"/>
                <a:gd name="T21" fmla="*/ 19 h 49"/>
                <a:gd name="T22" fmla="*/ 59 w 59"/>
                <a:gd name="T23" fmla="*/ 17 h 49"/>
                <a:gd name="T24" fmla="*/ 55 w 59"/>
                <a:gd name="T25" fmla="*/ 16 h 49"/>
                <a:gd name="T26" fmla="*/ 52 w 59"/>
                <a:gd name="T27" fmla="*/ 16 h 49"/>
                <a:gd name="T28" fmla="*/ 55 w 59"/>
                <a:gd name="T29" fmla="*/ 14 h 49"/>
                <a:gd name="T30" fmla="*/ 51 w 59"/>
                <a:gd name="T31" fmla="*/ 12 h 49"/>
                <a:gd name="T32" fmla="*/ 48 w 59"/>
                <a:gd name="T33" fmla="*/ 10 h 49"/>
                <a:gd name="T34" fmla="*/ 46 w 59"/>
                <a:gd name="T35" fmla="*/ 9 h 49"/>
                <a:gd name="T36" fmla="*/ 50 w 59"/>
                <a:gd name="T37" fmla="*/ 8 h 49"/>
                <a:gd name="T38" fmla="*/ 45 w 59"/>
                <a:gd name="T39" fmla="*/ 7 h 49"/>
                <a:gd name="T40" fmla="*/ 39 w 59"/>
                <a:gd name="T41" fmla="*/ 9 h 49"/>
                <a:gd name="T42" fmla="*/ 35 w 59"/>
                <a:gd name="T43" fmla="*/ 10 h 49"/>
                <a:gd name="T44" fmla="*/ 26 w 59"/>
                <a:gd name="T45" fmla="*/ 9 h 49"/>
                <a:gd name="T46" fmla="*/ 23 w 59"/>
                <a:gd name="T47" fmla="*/ 7 h 49"/>
                <a:gd name="T48" fmla="*/ 18 w 59"/>
                <a:gd name="T49" fmla="*/ 5 h 49"/>
                <a:gd name="T50" fmla="*/ 16 w 59"/>
                <a:gd name="T51" fmla="*/ 1 h 49"/>
                <a:gd name="T52" fmla="*/ 14 w 59"/>
                <a:gd name="T53" fmla="*/ 4 h 49"/>
                <a:gd name="T54" fmla="*/ 15 w 59"/>
                <a:gd name="T55" fmla="*/ 5 h 49"/>
                <a:gd name="T56" fmla="*/ 13 w 59"/>
                <a:gd name="T57" fmla="*/ 6 h 49"/>
                <a:gd name="T58" fmla="*/ 9 w 59"/>
                <a:gd name="T59" fmla="*/ 9 h 49"/>
                <a:gd name="T60" fmla="*/ 7 w 59"/>
                <a:gd name="T61" fmla="*/ 14 h 49"/>
                <a:gd name="T62" fmla="*/ 6 w 59"/>
                <a:gd name="T63" fmla="*/ 11 h 49"/>
                <a:gd name="T64" fmla="*/ 7 w 59"/>
                <a:gd name="T65" fmla="*/ 6 h 49"/>
                <a:gd name="T66" fmla="*/ 8 w 59"/>
                <a:gd name="T67" fmla="*/ 4 h 49"/>
                <a:gd name="T68" fmla="*/ 7 w 59"/>
                <a:gd name="T69" fmla="*/ 4 h 49"/>
                <a:gd name="T70" fmla="*/ 3 w 59"/>
                <a:gd name="T71" fmla="*/ 8 h 49"/>
                <a:gd name="T72" fmla="*/ 0 w 59"/>
                <a:gd name="T73" fmla="*/ 13 h 49"/>
                <a:gd name="T74" fmla="*/ 4 w 59"/>
                <a:gd name="T75" fmla="*/ 18 h 49"/>
                <a:gd name="T76" fmla="*/ 4 w 59"/>
                <a:gd name="T77" fmla="*/ 21 h 49"/>
                <a:gd name="T78" fmla="*/ 8 w 59"/>
                <a:gd name="T79" fmla="*/ 22 h 49"/>
                <a:gd name="T80" fmla="*/ 14 w 59"/>
                <a:gd name="T81" fmla="*/ 23 h 49"/>
                <a:gd name="T82" fmla="*/ 20 w 59"/>
                <a:gd name="T83" fmla="*/ 26 h 49"/>
                <a:gd name="T84" fmla="*/ 24 w 59"/>
                <a:gd name="T85" fmla="*/ 26 h 49"/>
                <a:gd name="T86" fmla="*/ 26 w 59"/>
                <a:gd name="T87" fmla="*/ 28 h 49"/>
                <a:gd name="T88" fmla="*/ 24 w 59"/>
                <a:gd name="T89" fmla="*/ 32 h 49"/>
                <a:gd name="T90" fmla="*/ 24 w 59"/>
                <a:gd name="T91" fmla="*/ 36 h 49"/>
                <a:gd name="T92" fmla="*/ 25 w 59"/>
                <a:gd name="T93" fmla="*/ 41 h 49"/>
                <a:gd name="T94" fmla="*/ 26 w 59"/>
                <a:gd name="T95" fmla="*/ 43 h 49"/>
                <a:gd name="T96" fmla="*/ 22 w 59"/>
                <a:gd name="T97" fmla="*/ 1 h 49"/>
                <a:gd name="T98" fmla="*/ 22 w 59"/>
                <a:gd name="T99" fmla="*/ 2 h 49"/>
                <a:gd name="T100" fmla="*/ 20 w 59"/>
                <a:gd name="T101" fmla="*/ 2 h 49"/>
                <a:gd name="T102" fmla="*/ 15 w 59"/>
                <a:gd name="T103" fmla="*/ 0 h 49"/>
                <a:gd name="T104" fmla="*/ 40 w 59"/>
                <a:gd name="T105" fmla="*/ 6 h 49"/>
                <a:gd name="T106" fmla="*/ 41 w 59"/>
                <a:gd name="T107" fmla="*/ 7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9" h="49">
                  <a:moveTo>
                    <a:pt x="27" y="47"/>
                  </a:moveTo>
                  <a:cubicBezTo>
                    <a:pt x="29" y="48"/>
                    <a:pt x="29" y="48"/>
                    <a:pt x="29" y="48"/>
                  </a:cubicBezTo>
                  <a:cubicBezTo>
                    <a:pt x="31" y="49"/>
                    <a:pt x="31" y="49"/>
                    <a:pt x="31" y="49"/>
                  </a:cubicBezTo>
                  <a:cubicBezTo>
                    <a:pt x="32" y="49"/>
                    <a:pt x="32" y="49"/>
                    <a:pt x="32" y="49"/>
                  </a:cubicBezTo>
                  <a:cubicBezTo>
                    <a:pt x="34" y="49"/>
                    <a:pt x="34" y="49"/>
                    <a:pt x="34" y="49"/>
                  </a:cubicBezTo>
                  <a:cubicBezTo>
                    <a:pt x="35" y="48"/>
                    <a:pt x="35" y="48"/>
                    <a:pt x="35" y="48"/>
                  </a:cubicBezTo>
                  <a:cubicBezTo>
                    <a:pt x="36" y="47"/>
                    <a:pt x="36" y="47"/>
                    <a:pt x="36" y="47"/>
                  </a:cubicBezTo>
                  <a:cubicBezTo>
                    <a:pt x="37" y="46"/>
                    <a:pt x="37" y="46"/>
                    <a:pt x="37" y="46"/>
                  </a:cubicBezTo>
                  <a:cubicBezTo>
                    <a:pt x="39" y="45"/>
                    <a:pt x="39" y="45"/>
                    <a:pt x="39" y="45"/>
                  </a:cubicBezTo>
                  <a:cubicBezTo>
                    <a:pt x="40" y="44"/>
                    <a:pt x="40" y="44"/>
                    <a:pt x="40" y="44"/>
                  </a:cubicBezTo>
                  <a:cubicBezTo>
                    <a:pt x="41" y="43"/>
                    <a:pt x="41" y="43"/>
                    <a:pt x="41" y="43"/>
                  </a:cubicBezTo>
                  <a:cubicBezTo>
                    <a:pt x="43" y="43"/>
                    <a:pt x="43" y="43"/>
                    <a:pt x="43" y="43"/>
                  </a:cubicBezTo>
                  <a:cubicBezTo>
                    <a:pt x="44" y="43"/>
                    <a:pt x="44" y="43"/>
                    <a:pt x="44" y="43"/>
                  </a:cubicBezTo>
                  <a:cubicBezTo>
                    <a:pt x="44" y="42"/>
                    <a:pt x="44" y="42"/>
                    <a:pt x="44" y="42"/>
                  </a:cubicBezTo>
                  <a:cubicBezTo>
                    <a:pt x="42" y="41"/>
                    <a:pt x="42" y="41"/>
                    <a:pt x="42" y="41"/>
                  </a:cubicBezTo>
                  <a:cubicBezTo>
                    <a:pt x="41" y="42"/>
                    <a:pt x="41" y="42"/>
                    <a:pt x="41" y="42"/>
                  </a:cubicBezTo>
                  <a:cubicBezTo>
                    <a:pt x="39" y="41"/>
                    <a:pt x="39" y="41"/>
                    <a:pt x="39" y="41"/>
                  </a:cubicBezTo>
                  <a:cubicBezTo>
                    <a:pt x="39" y="40"/>
                    <a:pt x="39" y="40"/>
                    <a:pt x="39" y="40"/>
                  </a:cubicBezTo>
                  <a:cubicBezTo>
                    <a:pt x="38" y="39"/>
                    <a:pt x="38" y="39"/>
                    <a:pt x="38" y="39"/>
                  </a:cubicBezTo>
                  <a:cubicBezTo>
                    <a:pt x="40" y="37"/>
                    <a:pt x="40" y="37"/>
                    <a:pt x="40" y="37"/>
                  </a:cubicBezTo>
                  <a:cubicBezTo>
                    <a:pt x="39" y="36"/>
                    <a:pt x="39" y="36"/>
                    <a:pt x="39" y="36"/>
                  </a:cubicBezTo>
                  <a:cubicBezTo>
                    <a:pt x="38" y="36"/>
                    <a:pt x="38" y="36"/>
                    <a:pt x="38" y="36"/>
                  </a:cubicBezTo>
                  <a:cubicBezTo>
                    <a:pt x="38" y="35"/>
                    <a:pt x="38" y="35"/>
                    <a:pt x="38" y="35"/>
                  </a:cubicBezTo>
                  <a:cubicBezTo>
                    <a:pt x="37" y="34"/>
                    <a:pt x="37" y="34"/>
                    <a:pt x="37" y="34"/>
                  </a:cubicBezTo>
                  <a:cubicBezTo>
                    <a:pt x="38" y="35"/>
                    <a:pt x="38" y="35"/>
                    <a:pt x="38" y="35"/>
                  </a:cubicBezTo>
                  <a:cubicBezTo>
                    <a:pt x="40" y="35"/>
                    <a:pt x="40" y="35"/>
                    <a:pt x="40" y="35"/>
                  </a:cubicBezTo>
                  <a:cubicBezTo>
                    <a:pt x="41" y="36"/>
                    <a:pt x="41" y="36"/>
                    <a:pt x="41" y="36"/>
                  </a:cubicBezTo>
                  <a:cubicBezTo>
                    <a:pt x="43" y="35"/>
                    <a:pt x="43" y="35"/>
                    <a:pt x="43" y="35"/>
                  </a:cubicBezTo>
                  <a:cubicBezTo>
                    <a:pt x="45" y="35"/>
                    <a:pt x="45" y="35"/>
                    <a:pt x="45" y="35"/>
                  </a:cubicBezTo>
                  <a:cubicBezTo>
                    <a:pt x="45" y="35"/>
                    <a:pt x="45" y="35"/>
                    <a:pt x="45" y="35"/>
                  </a:cubicBezTo>
                  <a:cubicBezTo>
                    <a:pt x="46" y="35"/>
                    <a:pt x="46" y="35"/>
                    <a:pt x="46" y="35"/>
                  </a:cubicBezTo>
                  <a:cubicBezTo>
                    <a:pt x="48" y="34"/>
                    <a:pt x="48" y="34"/>
                    <a:pt x="48" y="34"/>
                  </a:cubicBezTo>
                  <a:cubicBezTo>
                    <a:pt x="49" y="34"/>
                    <a:pt x="49" y="34"/>
                    <a:pt x="49" y="34"/>
                  </a:cubicBezTo>
                  <a:cubicBezTo>
                    <a:pt x="50" y="34"/>
                    <a:pt x="50" y="34"/>
                    <a:pt x="50" y="34"/>
                  </a:cubicBezTo>
                  <a:cubicBezTo>
                    <a:pt x="52" y="33"/>
                    <a:pt x="52" y="33"/>
                    <a:pt x="52" y="33"/>
                  </a:cubicBezTo>
                  <a:cubicBezTo>
                    <a:pt x="53" y="33"/>
                    <a:pt x="53" y="33"/>
                    <a:pt x="53" y="33"/>
                  </a:cubicBezTo>
                  <a:cubicBezTo>
                    <a:pt x="56" y="32"/>
                    <a:pt x="56" y="32"/>
                    <a:pt x="56" y="32"/>
                  </a:cubicBezTo>
                  <a:cubicBezTo>
                    <a:pt x="56" y="31"/>
                    <a:pt x="56" y="31"/>
                    <a:pt x="56" y="31"/>
                  </a:cubicBezTo>
                  <a:cubicBezTo>
                    <a:pt x="56" y="30"/>
                    <a:pt x="56" y="30"/>
                    <a:pt x="56" y="30"/>
                  </a:cubicBezTo>
                  <a:cubicBezTo>
                    <a:pt x="54" y="29"/>
                    <a:pt x="54" y="29"/>
                    <a:pt x="54" y="29"/>
                  </a:cubicBezTo>
                  <a:cubicBezTo>
                    <a:pt x="53" y="27"/>
                    <a:pt x="53" y="27"/>
                    <a:pt x="53" y="27"/>
                  </a:cubicBezTo>
                  <a:cubicBezTo>
                    <a:pt x="53" y="26"/>
                    <a:pt x="53" y="26"/>
                    <a:pt x="53" y="26"/>
                  </a:cubicBezTo>
                  <a:cubicBezTo>
                    <a:pt x="54" y="25"/>
                    <a:pt x="54" y="25"/>
                    <a:pt x="54" y="25"/>
                  </a:cubicBezTo>
                  <a:cubicBezTo>
                    <a:pt x="54" y="24"/>
                    <a:pt x="54" y="24"/>
                    <a:pt x="54" y="24"/>
                  </a:cubicBezTo>
                  <a:cubicBezTo>
                    <a:pt x="54" y="24"/>
                    <a:pt x="54" y="24"/>
                    <a:pt x="54" y="24"/>
                  </a:cubicBezTo>
                  <a:cubicBezTo>
                    <a:pt x="55" y="24"/>
                    <a:pt x="55" y="24"/>
                    <a:pt x="55" y="24"/>
                  </a:cubicBezTo>
                  <a:cubicBezTo>
                    <a:pt x="56" y="24"/>
                    <a:pt x="56" y="24"/>
                    <a:pt x="56" y="24"/>
                  </a:cubicBezTo>
                  <a:cubicBezTo>
                    <a:pt x="56" y="24"/>
                    <a:pt x="56" y="24"/>
                    <a:pt x="56" y="24"/>
                  </a:cubicBezTo>
                  <a:cubicBezTo>
                    <a:pt x="58" y="23"/>
                    <a:pt x="58" y="23"/>
                    <a:pt x="58" y="23"/>
                  </a:cubicBezTo>
                  <a:cubicBezTo>
                    <a:pt x="58" y="22"/>
                    <a:pt x="58" y="22"/>
                    <a:pt x="58" y="22"/>
                  </a:cubicBezTo>
                  <a:cubicBezTo>
                    <a:pt x="57" y="22"/>
                    <a:pt x="57" y="22"/>
                    <a:pt x="57" y="22"/>
                  </a:cubicBezTo>
                  <a:cubicBezTo>
                    <a:pt x="56" y="22"/>
                    <a:pt x="56" y="22"/>
                    <a:pt x="56" y="22"/>
                  </a:cubicBezTo>
                  <a:cubicBezTo>
                    <a:pt x="56" y="21"/>
                    <a:pt x="56" y="21"/>
                    <a:pt x="56" y="21"/>
                  </a:cubicBezTo>
                  <a:cubicBezTo>
                    <a:pt x="55" y="20"/>
                    <a:pt x="55" y="20"/>
                    <a:pt x="55" y="20"/>
                  </a:cubicBezTo>
                  <a:cubicBezTo>
                    <a:pt x="56" y="19"/>
                    <a:pt x="56" y="19"/>
                    <a:pt x="56" y="19"/>
                  </a:cubicBezTo>
                  <a:cubicBezTo>
                    <a:pt x="57" y="19"/>
                    <a:pt x="57" y="19"/>
                    <a:pt x="57" y="19"/>
                  </a:cubicBezTo>
                  <a:cubicBezTo>
                    <a:pt x="58" y="18"/>
                    <a:pt x="58" y="18"/>
                    <a:pt x="58" y="18"/>
                  </a:cubicBezTo>
                  <a:cubicBezTo>
                    <a:pt x="59" y="17"/>
                    <a:pt x="59" y="17"/>
                    <a:pt x="59" y="17"/>
                  </a:cubicBezTo>
                  <a:cubicBezTo>
                    <a:pt x="59" y="17"/>
                    <a:pt x="59" y="17"/>
                    <a:pt x="59" y="17"/>
                  </a:cubicBezTo>
                  <a:cubicBezTo>
                    <a:pt x="59" y="17"/>
                    <a:pt x="59" y="17"/>
                    <a:pt x="59" y="17"/>
                  </a:cubicBezTo>
                  <a:cubicBezTo>
                    <a:pt x="58" y="16"/>
                    <a:pt x="58" y="16"/>
                    <a:pt x="58" y="16"/>
                  </a:cubicBezTo>
                  <a:cubicBezTo>
                    <a:pt x="57" y="16"/>
                    <a:pt x="57" y="16"/>
                    <a:pt x="57" y="16"/>
                  </a:cubicBezTo>
                  <a:cubicBezTo>
                    <a:pt x="56" y="16"/>
                    <a:pt x="56" y="16"/>
                    <a:pt x="56" y="16"/>
                  </a:cubicBezTo>
                  <a:cubicBezTo>
                    <a:pt x="55" y="16"/>
                    <a:pt x="55" y="16"/>
                    <a:pt x="55" y="16"/>
                  </a:cubicBezTo>
                  <a:cubicBezTo>
                    <a:pt x="55" y="16"/>
                    <a:pt x="55" y="16"/>
                    <a:pt x="55" y="16"/>
                  </a:cubicBezTo>
                  <a:cubicBezTo>
                    <a:pt x="54" y="16"/>
                    <a:pt x="54" y="16"/>
                    <a:pt x="54" y="16"/>
                  </a:cubicBezTo>
                  <a:cubicBezTo>
                    <a:pt x="53" y="16"/>
                    <a:pt x="53" y="16"/>
                    <a:pt x="53" y="16"/>
                  </a:cubicBezTo>
                  <a:cubicBezTo>
                    <a:pt x="52" y="16"/>
                    <a:pt x="52" y="16"/>
                    <a:pt x="52" y="16"/>
                  </a:cubicBezTo>
                  <a:cubicBezTo>
                    <a:pt x="51" y="16"/>
                    <a:pt x="51" y="16"/>
                    <a:pt x="51" y="16"/>
                  </a:cubicBezTo>
                  <a:cubicBezTo>
                    <a:pt x="52" y="16"/>
                    <a:pt x="52" y="16"/>
                    <a:pt x="52" y="16"/>
                  </a:cubicBezTo>
                  <a:cubicBezTo>
                    <a:pt x="53" y="16"/>
                    <a:pt x="53" y="16"/>
                    <a:pt x="53" y="16"/>
                  </a:cubicBezTo>
                  <a:cubicBezTo>
                    <a:pt x="53" y="16"/>
                    <a:pt x="53" y="16"/>
                    <a:pt x="53" y="16"/>
                  </a:cubicBezTo>
                  <a:cubicBezTo>
                    <a:pt x="54" y="15"/>
                    <a:pt x="54" y="15"/>
                    <a:pt x="54" y="15"/>
                  </a:cubicBezTo>
                  <a:cubicBezTo>
                    <a:pt x="55" y="14"/>
                    <a:pt x="55" y="14"/>
                    <a:pt x="55" y="14"/>
                  </a:cubicBezTo>
                  <a:cubicBezTo>
                    <a:pt x="55" y="14"/>
                    <a:pt x="55" y="14"/>
                    <a:pt x="55" y="14"/>
                  </a:cubicBezTo>
                  <a:cubicBezTo>
                    <a:pt x="54" y="14"/>
                    <a:pt x="54" y="14"/>
                    <a:pt x="54" y="14"/>
                  </a:cubicBezTo>
                  <a:cubicBezTo>
                    <a:pt x="54" y="13"/>
                    <a:pt x="54" y="13"/>
                    <a:pt x="54" y="13"/>
                  </a:cubicBezTo>
                  <a:cubicBezTo>
                    <a:pt x="54" y="13"/>
                    <a:pt x="54" y="13"/>
                    <a:pt x="54" y="13"/>
                  </a:cubicBezTo>
                  <a:cubicBezTo>
                    <a:pt x="53" y="12"/>
                    <a:pt x="53" y="12"/>
                    <a:pt x="53" y="12"/>
                  </a:cubicBezTo>
                  <a:cubicBezTo>
                    <a:pt x="51" y="12"/>
                    <a:pt x="51" y="12"/>
                    <a:pt x="51" y="12"/>
                  </a:cubicBezTo>
                  <a:cubicBezTo>
                    <a:pt x="51" y="11"/>
                    <a:pt x="51" y="11"/>
                    <a:pt x="51" y="11"/>
                  </a:cubicBezTo>
                  <a:cubicBezTo>
                    <a:pt x="50" y="11"/>
                    <a:pt x="50" y="11"/>
                    <a:pt x="50" y="11"/>
                  </a:cubicBezTo>
                  <a:cubicBezTo>
                    <a:pt x="50" y="11"/>
                    <a:pt x="50" y="11"/>
                    <a:pt x="50" y="11"/>
                  </a:cubicBezTo>
                  <a:cubicBezTo>
                    <a:pt x="49" y="11"/>
                    <a:pt x="49" y="11"/>
                    <a:pt x="49" y="11"/>
                  </a:cubicBezTo>
                  <a:cubicBezTo>
                    <a:pt x="48" y="10"/>
                    <a:pt x="48" y="10"/>
                    <a:pt x="48" y="10"/>
                  </a:cubicBezTo>
                  <a:cubicBezTo>
                    <a:pt x="48" y="10"/>
                    <a:pt x="48" y="10"/>
                    <a:pt x="48" y="10"/>
                  </a:cubicBezTo>
                  <a:cubicBezTo>
                    <a:pt x="48" y="11"/>
                    <a:pt x="48" y="11"/>
                    <a:pt x="48" y="11"/>
                  </a:cubicBezTo>
                  <a:cubicBezTo>
                    <a:pt x="47" y="10"/>
                    <a:pt x="47" y="10"/>
                    <a:pt x="47" y="10"/>
                  </a:cubicBezTo>
                  <a:cubicBezTo>
                    <a:pt x="47" y="10"/>
                    <a:pt x="47" y="10"/>
                    <a:pt x="47" y="10"/>
                  </a:cubicBezTo>
                  <a:cubicBezTo>
                    <a:pt x="46" y="9"/>
                    <a:pt x="46" y="9"/>
                    <a:pt x="46" y="9"/>
                  </a:cubicBezTo>
                  <a:cubicBezTo>
                    <a:pt x="46" y="9"/>
                    <a:pt x="46" y="9"/>
                    <a:pt x="46" y="9"/>
                  </a:cubicBezTo>
                  <a:cubicBezTo>
                    <a:pt x="46" y="8"/>
                    <a:pt x="46" y="8"/>
                    <a:pt x="46" y="8"/>
                  </a:cubicBezTo>
                  <a:cubicBezTo>
                    <a:pt x="48" y="8"/>
                    <a:pt x="48" y="8"/>
                    <a:pt x="48" y="8"/>
                  </a:cubicBezTo>
                  <a:cubicBezTo>
                    <a:pt x="49" y="8"/>
                    <a:pt x="49" y="8"/>
                    <a:pt x="49" y="8"/>
                  </a:cubicBezTo>
                  <a:cubicBezTo>
                    <a:pt x="50" y="8"/>
                    <a:pt x="50" y="8"/>
                    <a:pt x="50" y="8"/>
                  </a:cubicBezTo>
                  <a:cubicBezTo>
                    <a:pt x="50" y="7"/>
                    <a:pt x="50" y="7"/>
                    <a:pt x="50" y="7"/>
                  </a:cubicBezTo>
                  <a:cubicBezTo>
                    <a:pt x="49" y="7"/>
                    <a:pt x="49" y="7"/>
                    <a:pt x="49" y="7"/>
                  </a:cubicBezTo>
                  <a:cubicBezTo>
                    <a:pt x="47" y="7"/>
                    <a:pt x="47" y="7"/>
                    <a:pt x="47" y="7"/>
                  </a:cubicBezTo>
                  <a:cubicBezTo>
                    <a:pt x="46" y="7"/>
                    <a:pt x="46" y="7"/>
                    <a:pt x="46" y="7"/>
                  </a:cubicBezTo>
                  <a:cubicBezTo>
                    <a:pt x="45" y="7"/>
                    <a:pt x="45" y="7"/>
                    <a:pt x="45" y="7"/>
                  </a:cubicBezTo>
                  <a:cubicBezTo>
                    <a:pt x="43" y="8"/>
                    <a:pt x="43" y="8"/>
                    <a:pt x="43" y="8"/>
                  </a:cubicBezTo>
                  <a:cubicBezTo>
                    <a:pt x="42" y="8"/>
                    <a:pt x="42" y="8"/>
                    <a:pt x="42" y="8"/>
                  </a:cubicBezTo>
                  <a:cubicBezTo>
                    <a:pt x="41" y="8"/>
                    <a:pt x="41" y="8"/>
                    <a:pt x="41" y="8"/>
                  </a:cubicBezTo>
                  <a:cubicBezTo>
                    <a:pt x="40" y="9"/>
                    <a:pt x="40" y="9"/>
                    <a:pt x="40" y="9"/>
                  </a:cubicBezTo>
                  <a:cubicBezTo>
                    <a:pt x="39" y="9"/>
                    <a:pt x="39" y="9"/>
                    <a:pt x="39" y="9"/>
                  </a:cubicBezTo>
                  <a:cubicBezTo>
                    <a:pt x="38" y="9"/>
                    <a:pt x="38" y="9"/>
                    <a:pt x="38" y="9"/>
                  </a:cubicBezTo>
                  <a:cubicBezTo>
                    <a:pt x="38" y="10"/>
                    <a:pt x="38" y="10"/>
                    <a:pt x="38" y="10"/>
                  </a:cubicBezTo>
                  <a:cubicBezTo>
                    <a:pt x="36" y="10"/>
                    <a:pt x="36" y="10"/>
                    <a:pt x="36" y="10"/>
                  </a:cubicBezTo>
                  <a:cubicBezTo>
                    <a:pt x="36" y="10"/>
                    <a:pt x="36" y="10"/>
                    <a:pt x="36" y="10"/>
                  </a:cubicBezTo>
                  <a:cubicBezTo>
                    <a:pt x="35" y="10"/>
                    <a:pt x="35" y="10"/>
                    <a:pt x="35" y="10"/>
                  </a:cubicBezTo>
                  <a:cubicBezTo>
                    <a:pt x="33" y="9"/>
                    <a:pt x="33" y="9"/>
                    <a:pt x="33" y="9"/>
                  </a:cubicBezTo>
                  <a:cubicBezTo>
                    <a:pt x="33" y="8"/>
                    <a:pt x="33" y="8"/>
                    <a:pt x="33" y="8"/>
                  </a:cubicBezTo>
                  <a:cubicBezTo>
                    <a:pt x="32" y="8"/>
                    <a:pt x="32" y="8"/>
                    <a:pt x="32" y="8"/>
                  </a:cubicBezTo>
                  <a:cubicBezTo>
                    <a:pt x="30" y="8"/>
                    <a:pt x="30" y="8"/>
                    <a:pt x="30" y="8"/>
                  </a:cubicBezTo>
                  <a:cubicBezTo>
                    <a:pt x="26" y="9"/>
                    <a:pt x="26" y="9"/>
                    <a:pt x="26" y="9"/>
                  </a:cubicBezTo>
                  <a:cubicBezTo>
                    <a:pt x="24" y="9"/>
                    <a:pt x="24" y="9"/>
                    <a:pt x="24" y="9"/>
                  </a:cubicBezTo>
                  <a:cubicBezTo>
                    <a:pt x="23" y="8"/>
                    <a:pt x="23" y="8"/>
                    <a:pt x="23" y="8"/>
                  </a:cubicBezTo>
                  <a:cubicBezTo>
                    <a:pt x="23" y="8"/>
                    <a:pt x="23" y="8"/>
                    <a:pt x="23" y="8"/>
                  </a:cubicBezTo>
                  <a:cubicBezTo>
                    <a:pt x="23" y="7"/>
                    <a:pt x="23" y="7"/>
                    <a:pt x="23" y="7"/>
                  </a:cubicBezTo>
                  <a:cubicBezTo>
                    <a:pt x="23" y="7"/>
                    <a:pt x="23" y="7"/>
                    <a:pt x="23" y="7"/>
                  </a:cubicBezTo>
                  <a:cubicBezTo>
                    <a:pt x="23" y="6"/>
                    <a:pt x="23" y="6"/>
                    <a:pt x="23" y="6"/>
                  </a:cubicBezTo>
                  <a:cubicBezTo>
                    <a:pt x="22" y="5"/>
                    <a:pt x="22" y="5"/>
                    <a:pt x="22" y="5"/>
                  </a:cubicBezTo>
                  <a:cubicBezTo>
                    <a:pt x="21" y="5"/>
                    <a:pt x="21" y="5"/>
                    <a:pt x="21" y="5"/>
                  </a:cubicBezTo>
                  <a:cubicBezTo>
                    <a:pt x="19" y="5"/>
                    <a:pt x="19" y="5"/>
                    <a:pt x="19" y="5"/>
                  </a:cubicBezTo>
                  <a:cubicBezTo>
                    <a:pt x="18" y="5"/>
                    <a:pt x="18" y="5"/>
                    <a:pt x="18" y="5"/>
                  </a:cubicBezTo>
                  <a:cubicBezTo>
                    <a:pt x="18" y="5"/>
                    <a:pt x="18" y="5"/>
                    <a:pt x="18" y="5"/>
                  </a:cubicBezTo>
                  <a:cubicBezTo>
                    <a:pt x="17" y="5"/>
                    <a:pt x="17" y="5"/>
                    <a:pt x="17" y="5"/>
                  </a:cubicBezTo>
                  <a:cubicBezTo>
                    <a:pt x="16" y="4"/>
                    <a:pt x="16" y="4"/>
                    <a:pt x="16" y="4"/>
                  </a:cubicBezTo>
                  <a:cubicBezTo>
                    <a:pt x="16" y="3"/>
                    <a:pt x="16" y="3"/>
                    <a:pt x="16" y="3"/>
                  </a:cubicBezTo>
                  <a:cubicBezTo>
                    <a:pt x="16" y="1"/>
                    <a:pt x="16" y="1"/>
                    <a:pt x="16" y="1"/>
                  </a:cubicBezTo>
                  <a:cubicBezTo>
                    <a:pt x="16" y="1"/>
                    <a:pt x="16" y="1"/>
                    <a:pt x="16" y="1"/>
                  </a:cubicBezTo>
                  <a:cubicBezTo>
                    <a:pt x="14" y="2"/>
                    <a:pt x="14" y="2"/>
                    <a:pt x="14" y="2"/>
                  </a:cubicBezTo>
                  <a:cubicBezTo>
                    <a:pt x="13" y="3"/>
                    <a:pt x="13" y="3"/>
                    <a:pt x="13" y="3"/>
                  </a:cubicBezTo>
                  <a:cubicBezTo>
                    <a:pt x="13" y="4"/>
                    <a:pt x="13" y="4"/>
                    <a:pt x="13" y="4"/>
                  </a:cubicBezTo>
                  <a:cubicBezTo>
                    <a:pt x="14" y="4"/>
                    <a:pt x="14" y="4"/>
                    <a:pt x="14" y="4"/>
                  </a:cubicBezTo>
                  <a:cubicBezTo>
                    <a:pt x="15" y="4"/>
                    <a:pt x="15" y="4"/>
                    <a:pt x="15" y="4"/>
                  </a:cubicBezTo>
                  <a:cubicBezTo>
                    <a:pt x="16" y="4"/>
                    <a:pt x="16" y="4"/>
                    <a:pt x="16" y="4"/>
                  </a:cubicBezTo>
                  <a:cubicBezTo>
                    <a:pt x="16" y="4"/>
                    <a:pt x="16" y="4"/>
                    <a:pt x="16" y="4"/>
                  </a:cubicBezTo>
                  <a:cubicBezTo>
                    <a:pt x="16" y="5"/>
                    <a:pt x="16" y="5"/>
                    <a:pt x="16" y="5"/>
                  </a:cubicBezTo>
                  <a:cubicBezTo>
                    <a:pt x="15" y="5"/>
                    <a:pt x="15" y="5"/>
                    <a:pt x="15" y="5"/>
                  </a:cubicBezTo>
                  <a:cubicBezTo>
                    <a:pt x="14" y="5"/>
                    <a:pt x="14" y="5"/>
                    <a:pt x="14" y="5"/>
                  </a:cubicBezTo>
                  <a:cubicBezTo>
                    <a:pt x="14" y="5"/>
                    <a:pt x="14" y="5"/>
                    <a:pt x="14" y="5"/>
                  </a:cubicBezTo>
                  <a:cubicBezTo>
                    <a:pt x="14" y="5"/>
                    <a:pt x="14" y="5"/>
                    <a:pt x="14" y="5"/>
                  </a:cubicBezTo>
                  <a:cubicBezTo>
                    <a:pt x="14" y="5"/>
                    <a:pt x="14" y="5"/>
                    <a:pt x="14" y="5"/>
                  </a:cubicBezTo>
                  <a:cubicBezTo>
                    <a:pt x="13" y="6"/>
                    <a:pt x="13" y="6"/>
                    <a:pt x="13" y="6"/>
                  </a:cubicBezTo>
                  <a:cubicBezTo>
                    <a:pt x="11" y="6"/>
                    <a:pt x="11" y="6"/>
                    <a:pt x="11" y="6"/>
                  </a:cubicBezTo>
                  <a:cubicBezTo>
                    <a:pt x="9" y="7"/>
                    <a:pt x="9" y="7"/>
                    <a:pt x="9" y="7"/>
                  </a:cubicBezTo>
                  <a:cubicBezTo>
                    <a:pt x="8" y="7"/>
                    <a:pt x="8" y="7"/>
                    <a:pt x="8" y="7"/>
                  </a:cubicBezTo>
                  <a:cubicBezTo>
                    <a:pt x="8" y="8"/>
                    <a:pt x="8" y="8"/>
                    <a:pt x="8" y="8"/>
                  </a:cubicBezTo>
                  <a:cubicBezTo>
                    <a:pt x="9" y="9"/>
                    <a:pt x="9" y="9"/>
                    <a:pt x="9" y="9"/>
                  </a:cubicBezTo>
                  <a:cubicBezTo>
                    <a:pt x="9" y="10"/>
                    <a:pt x="9" y="10"/>
                    <a:pt x="9" y="10"/>
                  </a:cubicBezTo>
                  <a:cubicBezTo>
                    <a:pt x="9" y="12"/>
                    <a:pt x="9" y="12"/>
                    <a:pt x="9" y="12"/>
                  </a:cubicBezTo>
                  <a:cubicBezTo>
                    <a:pt x="9" y="12"/>
                    <a:pt x="9" y="12"/>
                    <a:pt x="9" y="12"/>
                  </a:cubicBezTo>
                  <a:cubicBezTo>
                    <a:pt x="9" y="14"/>
                    <a:pt x="9" y="14"/>
                    <a:pt x="9" y="14"/>
                  </a:cubicBezTo>
                  <a:cubicBezTo>
                    <a:pt x="7" y="14"/>
                    <a:pt x="7" y="14"/>
                    <a:pt x="7" y="14"/>
                  </a:cubicBezTo>
                  <a:cubicBezTo>
                    <a:pt x="6" y="14"/>
                    <a:pt x="6" y="14"/>
                    <a:pt x="6" y="14"/>
                  </a:cubicBezTo>
                  <a:cubicBezTo>
                    <a:pt x="6" y="13"/>
                    <a:pt x="6" y="13"/>
                    <a:pt x="6" y="13"/>
                  </a:cubicBezTo>
                  <a:cubicBezTo>
                    <a:pt x="5" y="12"/>
                    <a:pt x="5" y="12"/>
                    <a:pt x="5" y="12"/>
                  </a:cubicBezTo>
                  <a:cubicBezTo>
                    <a:pt x="5" y="11"/>
                    <a:pt x="5" y="11"/>
                    <a:pt x="5" y="11"/>
                  </a:cubicBezTo>
                  <a:cubicBezTo>
                    <a:pt x="6" y="11"/>
                    <a:pt x="6" y="11"/>
                    <a:pt x="6" y="11"/>
                  </a:cubicBezTo>
                  <a:cubicBezTo>
                    <a:pt x="6" y="10"/>
                    <a:pt x="6" y="10"/>
                    <a:pt x="6" y="10"/>
                  </a:cubicBezTo>
                  <a:cubicBezTo>
                    <a:pt x="8" y="9"/>
                    <a:pt x="8" y="9"/>
                    <a:pt x="8" y="9"/>
                  </a:cubicBezTo>
                  <a:cubicBezTo>
                    <a:pt x="8" y="8"/>
                    <a:pt x="8" y="8"/>
                    <a:pt x="8" y="8"/>
                  </a:cubicBezTo>
                  <a:cubicBezTo>
                    <a:pt x="7" y="7"/>
                    <a:pt x="7" y="7"/>
                    <a:pt x="7" y="7"/>
                  </a:cubicBezTo>
                  <a:cubicBezTo>
                    <a:pt x="7" y="6"/>
                    <a:pt x="7" y="6"/>
                    <a:pt x="7" y="6"/>
                  </a:cubicBezTo>
                  <a:cubicBezTo>
                    <a:pt x="7" y="6"/>
                    <a:pt x="7" y="6"/>
                    <a:pt x="7" y="6"/>
                  </a:cubicBezTo>
                  <a:cubicBezTo>
                    <a:pt x="7" y="5"/>
                    <a:pt x="7" y="5"/>
                    <a:pt x="7" y="5"/>
                  </a:cubicBezTo>
                  <a:cubicBezTo>
                    <a:pt x="6" y="5"/>
                    <a:pt x="6" y="5"/>
                    <a:pt x="6" y="5"/>
                  </a:cubicBezTo>
                  <a:cubicBezTo>
                    <a:pt x="6" y="4"/>
                    <a:pt x="6" y="4"/>
                    <a:pt x="6" y="4"/>
                  </a:cubicBezTo>
                  <a:cubicBezTo>
                    <a:pt x="8" y="4"/>
                    <a:pt x="8" y="4"/>
                    <a:pt x="8" y="4"/>
                  </a:cubicBezTo>
                  <a:cubicBezTo>
                    <a:pt x="9" y="4"/>
                    <a:pt x="9" y="4"/>
                    <a:pt x="9" y="4"/>
                  </a:cubicBezTo>
                  <a:cubicBezTo>
                    <a:pt x="9" y="3"/>
                    <a:pt x="9" y="3"/>
                    <a:pt x="9" y="3"/>
                  </a:cubicBezTo>
                  <a:cubicBezTo>
                    <a:pt x="9" y="3"/>
                    <a:pt x="9" y="3"/>
                    <a:pt x="9" y="3"/>
                  </a:cubicBezTo>
                  <a:cubicBezTo>
                    <a:pt x="9" y="3"/>
                    <a:pt x="9" y="3"/>
                    <a:pt x="9" y="3"/>
                  </a:cubicBezTo>
                  <a:cubicBezTo>
                    <a:pt x="7" y="4"/>
                    <a:pt x="7" y="4"/>
                    <a:pt x="7" y="4"/>
                  </a:cubicBezTo>
                  <a:cubicBezTo>
                    <a:pt x="5" y="5"/>
                    <a:pt x="5" y="5"/>
                    <a:pt x="5" y="5"/>
                  </a:cubicBezTo>
                  <a:cubicBezTo>
                    <a:pt x="5" y="6"/>
                    <a:pt x="5" y="6"/>
                    <a:pt x="5" y="6"/>
                  </a:cubicBezTo>
                  <a:cubicBezTo>
                    <a:pt x="4" y="6"/>
                    <a:pt x="4" y="6"/>
                    <a:pt x="4" y="6"/>
                  </a:cubicBezTo>
                  <a:cubicBezTo>
                    <a:pt x="3" y="7"/>
                    <a:pt x="3" y="7"/>
                    <a:pt x="3" y="7"/>
                  </a:cubicBezTo>
                  <a:cubicBezTo>
                    <a:pt x="3" y="8"/>
                    <a:pt x="3" y="8"/>
                    <a:pt x="3" y="8"/>
                  </a:cubicBezTo>
                  <a:cubicBezTo>
                    <a:pt x="1" y="9"/>
                    <a:pt x="1" y="9"/>
                    <a:pt x="1" y="9"/>
                  </a:cubicBezTo>
                  <a:cubicBezTo>
                    <a:pt x="1" y="10"/>
                    <a:pt x="1" y="10"/>
                    <a:pt x="1" y="10"/>
                  </a:cubicBezTo>
                  <a:cubicBezTo>
                    <a:pt x="1" y="11"/>
                    <a:pt x="1" y="11"/>
                    <a:pt x="1" y="11"/>
                  </a:cubicBezTo>
                  <a:cubicBezTo>
                    <a:pt x="1" y="12"/>
                    <a:pt x="1" y="12"/>
                    <a:pt x="1" y="12"/>
                  </a:cubicBezTo>
                  <a:cubicBezTo>
                    <a:pt x="0" y="13"/>
                    <a:pt x="0" y="13"/>
                    <a:pt x="0" y="13"/>
                  </a:cubicBezTo>
                  <a:cubicBezTo>
                    <a:pt x="0" y="14"/>
                    <a:pt x="0" y="14"/>
                    <a:pt x="0" y="14"/>
                  </a:cubicBezTo>
                  <a:cubicBezTo>
                    <a:pt x="1" y="14"/>
                    <a:pt x="1" y="14"/>
                    <a:pt x="1" y="14"/>
                  </a:cubicBezTo>
                  <a:cubicBezTo>
                    <a:pt x="2" y="14"/>
                    <a:pt x="2" y="14"/>
                    <a:pt x="2" y="14"/>
                  </a:cubicBezTo>
                  <a:cubicBezTo>
                    <a:pt x="3" y="17"/>
                    <a:pt x="3" y="17"/>
                    <a:pt x="3" y="17"/>
                  </a:cubicBezTo>
                  <a:cubicBezTo>
                    <a:pt x="4" y="18"/>
                    <a:pt x="4" y="18"/>
                    <a:pt x="4" y="18"/>
                  </a:cubicBezTo>
                  <a:cubicBezTo>
                    <a:pt x="4" y="19"/>
                    <a:pt x="4" y="19"/>
                    <a:pt x="4" y="19"/>
                  </a:cubicBezTo>
                  <a:cubicBezTo>
                    <a:pt x="4" y="19"/>
                    <a:pt x="4" y="19"/>
                    <a:pt x="4" y="19"/>
                  </a:cubicBezTo>
                  <a:cubicBezTo>
                    <a:pt x="4" y="20"/>
                    <a:pt x="4" y="20"/>
                    <a:pt x="4" y="20"/>
                  </a:cubicBezTo>
                  <a:cubicBezTo>
                    <a:pt x="4" y="20"/>
                    <a:pt x="4" y="20"/>
                    <a:pt x="4" y="20"/>
                  </a:cubicBezTo>
                  <a:cubicBezTo>
                    <a:pt x="4" y="21"/>
                    <a:pt x="4" y="21"/>
                    <a:pt x="4" y="21"/>
                  </a:cubicBezTo>
                  <a:cubicBezTo>
                    <a:pt x="5" y="22"/>
                    <a:pt x="5" y="22"/>
                    <a:pt x="5" y="22"/>
                  </a:cubicBezTo>
                  <a:cubicBezTo>
                    <a:pt x="6" y="22"/>
                    <a:pt x="6" y="22"/>
                    <a:pt x="6" y="22"/>
                  </a:cubicBezTo>
                  <a:cubicBezTo>
                    <a:pt x="7" y="22"/>
                    <a:pt x="7" y="22"/>
                    <a:pt x="7" y="22"/>
                  </a:cubicBezTo>
                  <a:cubicBezTo>
                    <a:pt x="8" y="23"/>
                    <a:pt x="8" y="23"/>
                    <a:pt x="8" y="23"/>
                  </a:cubicBezTo>
                  <a:cubicBezTo>
                    <a:pt x="8" y="22"/>
                    <a:pt x="8" y="22"/>
                    <a:pt x="8" y="22"/>
                  </a:cubicBezTo>
                  <a:cubicBezTo>
                    <a:pt x="10" y="22"/>
                    <a:pt x="10" y="22"/>
                    <a:pt x="10" y="22"/>
                  </a:cubicBezTo>
                  <a:cubicBezTo>
                    <a:pt x="11" y="23"/>
                    <a:pt x="11" y="23"/>
                    <a:pt x="11" y="23"/>
                  </a:cubicBezTo>
                  <a:cubicBezTo>
                    <a:pt x="11" y="23"/>
                    <a:pt x="11" y="23"/>
                    <a:pt x="11" y="23"/>
                  </a:cubicBezTo>
                  <a:cubicBezTo>
                    <a:pt x="12" y="22"/>
                    <a:pt x="12" y="22"/>
                    <a:pt x="12" y="22"/>
                  </a:cubicBezTo>
                  <a:cubicBezTo>
                    <a:pt x="14" y="23"/>
                    <a:pt x="14" y="23"/>
                    <a:pt x="14" y="23"/>
                  </a:cubicBezTo>
                  <a:cubicBezTo>
                    <a:pt x="14" y="23"/>
                    <a:pt x="14" y="23"/>
                    <a:pt x="14" y="23"/>
                  </a:cubicBezTo>
                  <a:cubicBezTo>
                    <a:pt x="18" y="26"/>
                    <a:pt x="18" y="26"/>
                    <a:pt x="18" y="26"/>
                  </a:cubicBezTo>
                  <a:cubicBezTo>
                    <a:pt x="19" y="26"/>
                    <a:pt x="19" y="26"/>
                    <a:pt x="19" y="26"/>
                  </a:cubicBezTo>
                  <a:cubicBezTo>
                    <a:pt x="19" y="26"/>
                    <a:pt x="19" y="26"/>
                    <a:pt x="19" y="26"/>
                  </a:cubicBezTo>
                  <a:cubicBezTo>
                    <a:pt x="20" y="26"/>
                    <a:pt x="20" y="26"/>
                    <a:pt x="20" y="26"/>
                  </a:cubicBezTo>
                  <a:cubicBezTo>
                    <a:pt x="21" y="26"/>
                    <a:pt x="21" y="26"/>
                    <a:pt x="21" y="26"/>
                  </a:cubicBezTo>
                  <a:cubicBezTo>
                    <a:pt x="21" y="26"/>
                    <a:pt x="21" y="26"/>
                    <a:pt x="21" y="26"/>
                  </a:cubicBezTo>
                  <a:cubicBezTo>
                    <a:pt x="22" y="26"/>
                    <a:pt x="22" y="26"/>
                    <a:pt x="22" y="26"/>
                  </a:cubicBezTo>
                  <a:cubicBezTo>
                    <a:pt x="23" y="26"/>
                    <a:pt x="23" y="26"/>
                    <a:pt x="23" y="26"/>
                  </a:cubicBezTo>
                  <a:cubicBezTo>
                    <a:pt x="24" y="26"/>
                    <a:pt x="24" y="26"/>
                    <a:pt x="24" y="26"/>
                  </a:cubicBezTo>
                  <a:cubicBezTo>
                    <a:pt x="24" y="26"/>
                    <a:pt x="24" y="26"/>
                    <a:pt x="24" y="26"/>
                  </a:cubicBezTo>
                  <a:cubicBezTo>
                    <a:pt x="25" y="26"/>
                    <a:pt x="25" y="26"/>
                    <a:pt x="25" y="26"/>
                  </a:cubicBezTo>
                  <a:cubicBezTo>
                    <a:pt x="26" y="26"/>
                    <a:pt x="26" y="26"/>
                    <a:pt x="26" y="26"/>
                  </a:cubicBezTo>
                  <a:cubicBezTo>
                    <a:pt x="26" y="28"/>
                    <a:pt x="26" y="28"/>
                    <a:pt x="26" y="28"/>
                  </a:cubicBezTo>
                  <a:cubicBezTo>
                    <a:pt x="26" y="28"/>
                    <a:pt x="26" y="28"/>
                    <a:pt x="26" y="28"/>
                  </a:cubicBezTo>
                  <a:cubicBezTo>
                    <a:pt x="26" y="29"/>
                    <a:pt x="26" y="29"/>
                    <a:pt x="26" y="29"/>
                  </a:cubicBezTo>
                  <a:cubicBezTo>
                    <a:pt x="25" y="29"/>
                    <a:pt x="25" y="29"/>
                    <a:pt x="25" y="29"/>
                  </a:cubicBezTo>
                  <a:cubicBezTo>
                    <a:pt x="24" y="30"/>
                    <a:pt x="24" y="30"/>
                    <a:pt x="24" y="30"/>
                  </a:cubicBezTo>
                  <a:cubicBezTo>
                    <a:pt x="24" y="30"/>
                    <a:pt x="24" y="30"/>
                    <a:pt x="24" y="30"/>
                  </a:cubicBezTo>
                  <a:cubicBezTo>
                    <a:pt x="24" y="32"/>
                    <a:pt x="24" y="32"/>
                    <a:pt x="24" y="32"/>
                  </a:cubicBezTo>
                  <a:cubicBezTo>
                    <a:pt x="24" y="32"/>
                    <a:pt x="24" y="32"/>
                    <a:pt x="24" y="32"/>
                  </a:cubicBezTo>
                  <a:cubicBezTo>
                    <a:pt x="24" y="33"/>
                    <a:pt x="24" y="33"/>
                    <a:pt x="24" y="33"/>
                  </a:cubicBezTo>
                  <a:cubicBezTo>
                    <a:pt x="24" y="34"/>
                    <a:pt x="24" y="34"/>
                    <a:pt x="24" y="34"/>
                  </a:cubicBezTo>
                  <a:cubicBezTo>
                    <a:pt x="24" y="35"/>
                    <a:pt x="24" y="35"/>
                    <a:pt x="24" y="35"/>
                  </a:cubicBezTo>
                  <a:cubicBezTo>
                    <a:pt x="24" y="36"/>
                    <a:pt x="24" y="36"/>
                    <a:pt x="24" y="36"/>
                  </a:cubicBezTo>
                  <a:cubicBezTo>
                    <a:pt x="25" y="38"/>
                    <a:pt x="25" y="38"/>
                    <a:pt x="25" y="38"/>
                  </a:cubicBezTo>
                  <a:cubicBezTo>
                    <a:pt x="24" y="40"/>
                    <a:pt x="24" y="40"/>
                    <a:pt x="24" y="40"/>
                  </a:cubicBezTo>
                  <a:cubicBezTo>
                    <a:pt x="24" y="41"/>
                    <a:pt x="24" y="41"/>
                    <a:pt x="24" y="41"/>
                  </a:cubicBezTo>
                  <a:cubicBezTo>
                    <a:pt x="25" y="41"/>
                    <a:pt x="25" y="41"/>
                    <a:pt x="25" y="41"/>
                  </a:cubicBezTo>
                  <a:cubicBezTo>
                    <a:pt x="25" y="41"/>
                    <a:pt x="25" y="41"/>
                    <a:pt x="25" y="41"/>
                  </a:cubicBezTo>
                  <a:cubicBezTo>
                    <a:pt x="25" y="41"/>
                    <a:pt x="25" y="41"/>
                    <a:pt x="25" y="41"/>
                  </a:cubicBezTo>
                  <a:cubicBezTo>
                    <a:pt x="25" y="41"/>
                    <a:pt x="25" y="41"/>
                    <a:pt x="25" y="41"/>
                  </a:cubicBezTo>
                  <a:cubicBezTo>
                    <a:pt x="26" y="42"/>
                    <a:pt x="26" y="42"/>
                    <a:pt x="26" y="42"/>
                  </a:cubicBezTo>
                  <a:cubicBezTo>
                    <a:pt x="26" y="42"/>
                    <a:pt x="26" y="42"/>
                    <a:pt x="26" y="42"/>
                  </a:cubicBezTo>
                  <a:cubicBezTo>
                    <a:pt x="26" y="43"/>
                    <a:pt x="26" y="43"/>
                    <a:pt x="26" y="43"/>
                  </a:cubicBezTo>
                  <a:cubicBezTo>
                    <a:pt x="27" y="44"/>
                    <a:pt x="27" y="44"/>
                    <a:pt x="27" y="44"/>
                  </a:cubicBezTo>
                  <a:cubicBezTo>
                    <a:pt x="27" y="46"/>
                    <a:pt x="27" y="46"/>
                    <a:pt x="27" y="46"/>
                  </a:cubicBezTo>
                  <a:cubicBezTo>
                    <a:pt x="28" y="47"/>
                    <a:pt x="28" y="47"/>
                    <a:pt x="28" y="47"/>
                  </a:cubicBezTo>
                  <a:cubicBezTo>
                    <a:pt x="27" y="47"/>
                    <a:pt x="27" y="47"/>
                    <a:pt x="27" y="47"/>
                  </a:cubicBezTo>
                  <a:close/>
                  <a:moveTo>
                    <a:pt x="22" y="1"/>
                  </a:moveTo>
                  <a:cubicBezTo>
                    <a:pt x="22" y="1"/>
                    <a:pt x="22" y="1"/>
                    <a:pt x="22" y="1"/>
                  </a:cubicBezTo>
                  <a:cubicBezTo>
                    <a:pt x="23" y="2"/>
                    <a:pt x="23" y="2"/>
                    <a:pt x="23" y="2"/>
                  </a:cubicBezTo>
                  <a:cubicBezTo>
                    <a:pt x="23" y="2"/>
                    <a:pt x="23" y="2"/>
                    <a:pt x="23" y="2"/>
                  </a:cubicBezTo>
                  <a:cubicBezTo>
                    <a:pt x="23" y="2"/>
                    <a:pt x="23" y="2"/>
                    <a:pt x="23" y="2"/>
                  </a:cubicBezTo>
                  <a:cubicBezTo>
                    <a:pt x="22" y="2"/>
                    <a:pt x="22" y="2"/>
                    <a:pt x="22" y="2"/>
                  </a:cubicBezTo>
                  <a:cubicBezTo>
                    <a:pt x="22" y="1"/>
                    <a:pt x="22" y="1"/>
                    <a:pt x="22" y="1"/>
                  </a:cubicBezTo>
                  <a:close/>
                  <a:moveTo>
                    <a:pt x="19" y="1"/>
                  </a:moveTo>
                  <a:cubicBezTo>
                    <a:pt x="20" y="1"/>
                    <a:pt x="20" y="1"/>
                    <a:pt x="20" y="1"/>
                  </a:cubicBezTo>
                  <a:cubicBezTo>
                    <a:pt x="20" y="2"/>
                    <a:pt x="20" y="2"/>
                    <a:pt x="20" y="2"/>
                  </a:cubicBezTo>
                  <a:cubicBezTo>
                    <a:pt x="20" y="2"/>
                    <a:pt x="20" y="2"/>
                    <a:pt x="20" y="2"/>
                  </a:cubicBezTo>
                  <a:cubicBezTo>
                    <a:pt x="19" y="2"/>
                    <a:pt x="19" y="2"/>
                    <a:pt x="19" y="2"/>
                  </a:cubicBezTo>
                  <a:cubicBezTo>
                    <a:pt x="18" y="1"/>
                    <a:pt x="18" y="1"/>
                    <a:pt x="18" y="1"/>
                  </a:cubicBezTo>
                  <a:cubicBezTo>
                    <a:pt x="19" y="1"/>
                    <a:pt x="19" y="1"/>
                    <a:pt x="19" y="1"/>
                  </a:cubicBezTo>
                  <a:close/>
                  <a:moveTo>
                    <a:pt x="14" y="0"/>
                  </a:moveTo>
                  <a:cubicBezTo>
                    <a:pt x="15" y="0"/>
                    <a:pt x="15" y="0"/>
                    <a:pt x="15" y="0"/>
                  </a:cubicBezTo>
                  <a:cubicBezTo>
                    <a:pt x="16" y="0"/>
                    <a:pt x="16" y="0"/>
                    <a:pt x="16" y="0"/>
                  </a:cubicBezTo>
                  <a:cubicBezTo>
                    <a:pt x="15" y="0"/>
                    <a:pt x="15" y="0"/>
                    <a:pt x="15" y="0"/>
                  </a:cubicBezTo>
                  <a:cubicBezTo>
                    <a:pt x="14" y="0"/>
                    <a:pt x="14" y="0"/>
                    <a:pt x="14" y="0"/>
                  </a:cubicBezTo>
                  <a:close/>
                  <a:moveTo>
                    <a:pt x="39" y="7"/>
                  </a:moveTo>
                  <a:cubicBezTo>
                    <a:pt x="40" y="6"/>
                    <a:pt x="40" y="6"/>
                    <a:pt x="40" y="6"/>
                  </a:cubicBezTo>
                  <a:cubicBezTo>
                    <a:pt x="41" y="6"/>
                    <a:pt x="41" y="6"/>
                    <a:pt x="41" y="6"/>
                  </a:cubicBezTo>
                  <a:cubicBezTo>
                    <a:pt x="42" y="6"/>
                    <a:pt x="42" y="6"/>
                    <a:pt x="42" y="6"/>
                  </a:cubicBezTo>
                  <a:cubicBezTo>
                    <a:pt x="42" y="6"/>
                    <a:pt x="42" y="6"/>
                    <a:pt x="42" y="6"/>
                  </a:cubicBezTo>
                  <a:cubicBezTo>
                    <a:pt x="42" y="7"/>
                    <a:pt x="42" y="7"/>
                    <a:pt x="42" y="7"/>
                  </a:cubicBezTo>
                  <a:cubicBezTo>
                    <a:pt x="41" y="7"/>
                    <a:pt x="41" y="7"/>
                    <a:pt x="41" y="7"/>
                  </a:cubicBezTo>
                  <a:cubicBezTo>
                    <a:pt x="40" y="7"/>
                    <a:pt x="40" y="7"/>
                    <a:pt x="40" y="7"/>
                  </a:cubicBezTo>
                  <a:cubicBezTo>
                    <a:pt x="40" y="7"/>
                    <a:pt x="39" y="7"/>
                    <a:pt x="39" y="7"/>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7" name="Freeform 182">
              <a:extLst>
                <a:ext uri="{FF2B5EF4-FFF2-40B4-BE49-F238E27FC236}">
                  <a16:creationId xmlns:a16="http://schemas.microsoft.com/office/drawing/2014/main" xmlns="" id="{C191DF40-DB81-400E-8EDB-A54547C99CDD}"/>
                </a:ext>
              </a:extLst>
            </p:cNvPr>
            <p:cNvSpPr/>
            <p:nvPr/>
          </p:nvSpPr>
          <p:spPr bwMode="auto">
            <a:xfrm>
              <a:off x="2664329" y="3951941"/>
              <a:ext cx="358277" cy="446903"/>
            </a:xfrm>
            <a:custGeom>
              <a:avLst/>
              <a:gdLst>
                <a:gd name="T0" fmla="*/ 163 w 200"/>
                <a:gd name="T1" fmla="*/ 208 h 256"/>
                <a:gd name="T2" fmla="*/ 159 w 200"/>
                <a:gd name="T3" fmla="*/ 186 h 256"/>
                <a:gd name="T4" fmla="*/ 159 w 200"/>
                <a:gd name="T5" fmla="*/ 175 h 256"/>
                <a:gd name="T6" fmla="*/ 174 w 200"/>
                <a:gd name="T7" fmla="*/ 163 h 256"/>
                <a:gd name="T8" fmla="*/ 189 w 200"/>
                <a:gd name="T9" fmla="*/ 160 h 256"/>
                <a:gd name="T10" fmla="*/ 200 w 200"/>
                <a:gd name="T11" fmla="*/ 175 h 256"/>
                <a:gd name="T12" fmla="*/ 193 w 200"/>
                <a:gd name="T13" fmla="*/ 156 h 256"/>
                <a:gd name="T14" fmla="*/ 185 w 200"/>
                <a:gd name="T15" fmla="*/ 152 h 256"/>
                <a:gd name="T16" fmla="*/ 185 w 200"/>
                <a:gd name="T17" fmla="*/ 126 h 256"/>
                <a:gd name="T18" fmla="*/ 185 w 200"/>
                <a:gd name="T19" fmla="*/ 111 h 256"/>
                <a:gd name="T20" fmla="*/ 193 w 200"/>
                <a:gd name="T21" fmla="*/ 97 h 256"/>
                <a:gd name="T22" fmla="*/ 178 w 200"/>
                <a:gd name="T23" fmla="*/ 97 h 256"/>
                <a:gd name="T24" fmla="*/ 167 w 200"/>
                <a:gd name="T25" fmla="*/ 97 h 256"/>
                <a:gd name="T26" fmla="*/ 137 w 200"/>
                <a:gd name="T27" fmla="*/ 86 h 256"/>
                <a:gd name="T28" fmla="*/ 122 w 200"/>
                <a:gd name="T29" fmla="*/ 82 h 256"/>
                <a:gd name="T30" fmla="*/ 111 w 200"/>
                <a:gd name="T31" fmla="*/ 74 h 256"/>
                <a:gd name="T32" fmla="*/ 104 w 200"/>
                <a:gd name="T33" fmla="*/ 52 h 256"/>
                <a:gd name="T34" fmla="*/ 100 w 200"/>
                <a:gd name="T35" fmla="*/ 41 h 256"/>
                <a:gd name="T36" fmla="*/ 111 w 200"/>
                <a:gd name="T37" fmla="*/ 22 h 256"/>
                <a:gd name="T38" fmla="*/ 130 w 200"/>
                <a:gd name="T39" fmla="*/ 11 h 256"/>
                <a:gd name="T40" fmla="*/ 133 w 200"/>
                <a:gd name="T41" fmla="*/ 4 h 256"/>
                <a:gd name="T42" fmla="*/ 122 w 200"/>
                <a:gd name="T43" fmla="*/ 4 h 256"/>
                <a:gd name="T44" fmla="*/ 115 w 200"/>
                <a:gd name="T45" fmla="*/ 8 h 256"/>
                <a:gd name="T46" fmla="*/ 96 w 200"/>
                <a:gd name="T47" fmla="*/ 19 h 256"/>
                <a:gd name="T48" fmla="*/ 82 w 200"/>
                <a:gd name="T49" fmla="*/ 22 h 256"/>
                <a:gd name="T50" fmla="*/ 78 w 200"/>
                <a:gd name="T51" fmla="*/ 26 h 256"/>
                <a:gd name="T52" fmla="*/ 67 w 200"/>
                <a:gd name="T53" fmla="*/ 26 h 256"/>
                <a:gd name="T54" fmla="*/ 59 w 200"/>
                <a:gd name="T55" fmla="*/ 41 h 256"/>
                <a:gd name="T56" fmla="*/ 52 w 200"/>
                <a:gd name="T57" fmla="*/ 48 h 256"/>
                <a:gd name="T58" fmla="*/ 41 w 200"/>
                <a:gd name="T59" fmla="*/ 60 h 256"/>
                <a:gd name="T60" fmla="*/ 37 w 200"/>
                <a:gd name="T61" fmla="*/ 71 h 256"/>
                <a:gd name="T62" fmla="*/ 33 w 200"/>
                <a:gd name="T63" fmla="*/ 63 h 256"/>
                <a:gd name="T64" fmla="*/ 30 w 200"/>
                <a:gd name="T65" fmla="*/ 67 h 256"/>
                <a:gd name="T66" fmla="*/ 19 w 200"/>
                <a:gd name="T67" fmla="*/ 82 h 256"/>
                <a:gd name="T68" fmla="*/ 26 w 200"/>
                <a:gd name="T69" fmla="*/ 93 h 256"/>
                <a:gd name="T70" fmla="*/ 26 w 200"/>
                <a:gd name="T71" fmla="*/ 100 h 256"/>
                <a:gd name="T72" fmla="*/ 26 w 200"/>
                <a:gd name="T73" fmla="*/ 108 h 256"/>
                <a:gd name="T74" fmla="*/ 26 w 200"/>
                <a:gd name="T75" fmla="*/ 126 h 256"/>
                <a:gd name="T76" fmla="*/ 33 w 200"/>
                <a:gd name="T77" fmla="*/ 134 h 256"/>
                <a:gd name="T78" fmla="*/ 22 w 200"/>
                <a:gd name="T79" fmla="*/ 149 h 256"/>
                <a:gd name="T80" fmla="*/ 4 w 200"/>
                <a:gd name="T81" fmla="*/ 167 h 256"/>
                <a:gd name="T82" fmla="*/ 22 w 200"/>
                <a:gd name="T83" fmla="*/ 178 h 256"/>
                <a:gd name="T84" fmla="*/ 37 w 200"/>
                <a:gd name="T85" fmla="*/ 189 h 256"/>
                <a:gd name="T86" fmla="*/ 48 w 200"/>
                <a:gd name="T87" fmla="*/ 186 h 256"/>
                <a:gd name="T88" fmla="*/ 59 w 200"/>
                <a:gd name="T89" fmla="*/ 193 h 256"/>
                <a:gd name="T90" fmla="*/ 74 w 200"/>
                <a:gd name="T91" fmla="*/ 197 h 256"/>
                <a:gd name="T92" fmla="*/ 82 w 200"/>
                <a:gd name="T93" fmla="*/ 208 h 256"/>
                <a:gd name="T94" fmla="*/ 96 w 200"/>
                <a:gd name="T95" fmla="*/ 223 h 256"/>
                <a:gd name="T96" fmla="*/ 104 w 200"/>
                <a:gd name="T97" fmla="*/ 230 h 256"/>
                <a:gd name="T98" fmla="*/ 122 w 200"/>
                <a:gd name="T99" fmla="*/ 226 h 256"/>
                <a:gd name="T100" fmla="*/ 141 w 200"/>
                <a:gd name="T101" fmla="*/ 226 h 256"/>
                <a:gd name="T102" fmla="*/ 137 w 200"/>
                <a:gd name="T103" fmla="*/ 249 h 256"/>
                <a:gd name="T104" fmla="*/ 148 w 200"/>
                <a:gd name="T105" fmla="*/ 256 h 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0" h="256">
                  <a:moveTo>
                    <a:pt x="148" y="256"/>
                  </a:moveTo>
                  <a:lnTo>
                    <a:pt x="152" y="249"/>
                  </a:lnTo>
                  <a:lnTo>
                    <a:pt x="159" y="215"/>
                  </a:lnTo>
                  <a:lnTo>
                    <a:pt x="159" y="215"/>
                  </a:lnTo>
                  <a:lnTo>
                    <a:pt x="163" y="208"/>
                  </a:lnTo>
                  <a:lnTo>
                    <a:pt x="156" y="204"/>
                  </a:lnTo>
                  <a:lnTo>
                    <a:pt x="152" y="201"/>
                  </a:lnTo>
                  <a:lnTo>
                    <a:pt x="148" y="197"/>
                  </a:lnTo>
                  <a:lnTo>
                    <a:pt x="148" y="186"/>
                  </a:lnTo>
                  <a:lnTo>
                    <a:pt x="159" y="186"/>
                  </a:lnTo>
                  <a:lnTo>
                    <a:pt x="163" y="186"/>
                  </a:lnTo>
                  <a:lnTo>
                    <a:pt x="163" y="182"/>
                  </a:lnTo>
                  <a:lnTo>
                    <a:pt x="163" y="182"/>
                  </a:lnTo>
                  <a:lnTo>
                    <a:pt x="163" y="182"/>
                  </a:lnTo>
                  <a:lnTo>
                    <a:pt x="159" y="175"/>
                  </a:lnTo>
                  <a:lnTo>
                    <a:pt x="156" y="175"/>
                  </a:lnTo>
                  <a:lnTo>
                    <a:pt x="152" y="171"/>
                  </a:lnTo>
                  <a:lnTo>
                    <a:pt x="156" y="167"/>
                  </a:lnTo>
                  <a:lnTo>
                    <a:pt x="174" y="167"/>
                  </a:lnTo>
                  <a:lnTo>
                    <a:pt x="174" y="163"/>
                  </a:lnTo>
                  <a:lnTo>
                    <a:pt x="178" y="163"/>
                  </a:lnTo>
                  <a:lnTo>
                    <a:pt x="182" y="167"/>
                  </a:lnTo>
                  <a:lnTo>
                    <a:pt x="182" y="167"/>
                  </a:lnTo>
                  <a:lnTo>
                    <a:pt x="185" y="163"/>
                  </a:lnTo>
                  <a:lnTo>
                    <a:pt x="189" y="160"/>
                  </a:lnTo>
                  <a:lnTo>
                    <a:pt x="189" y="163"/>
                  </a:lnTo>
                  <a:lnTo>
                    <a:pt x="193" y="167"/>
                  </a:lnTo>
                  <a:lnTo>
                    <a:pt x="193" y="171"/>
                  </a:lnTo>
                  <a:lnTo>
                    <a:pt x="193" y="175"/>
                  </a:lnTo>
                  <a:lnTo>
                    <a:pt x="200" y="175"/>
                  </a:lnTo>
                  <a:lnTo>
                    <a:pt x="196" y="171"/>
                  </a:lnTo>
                  <a:lnTo>
                    <a:pt x="196" y="163"/>
                  </a:lnTo>
                  <a:lnTo>
                    <a:pt x="193" y="160"/>
                  </a:lnTo>
                  <a:lnTo>
                    <a:pt x="193" y="156"/>
                  </a:lnTo>
                  <a:lnTo>
                    <a:pt x="193" y="156"/>
                  </a:lnTo>
                  <a:lnTo>
                    <a:pt x="189" y="152"/>
                  </a:lnTo>
                  <a:lnTo>
                    <a:pt x="189" y="152"/>
                  </a:lnTo>
                  <a:lnTo>
                    <a:pt x="189" y="152"/>
                  </a:lnTo>
                  <a:lnTo>
                    <a:pt x="189" y="152"/>
                  </a:lnTo>
                  <a:lnTo>
                    <a:pt x="185" y="152"/>
                  </a:lnTo>
                  <a:lnTo>
                    <a:pt x="185" y="149"/>
                  </a:lnTo>
                  <a:lnTo>
                    <a:pt x="189" y="141"/>
                  </a:lnTo>
                  <a:lnTo>
                    <a:pt x="185" y="134"/>
                  </a:lnTo>
                  <a:lnTo>
                    <a:pt x="185" y="130"/>
                  </a:lnTo>
                  <a:lnTo>
                    <a:pt x="185" y="126"/>
                  </a:lnTo>
                  <a:lnTo>
                    <a:pt x="185" y="123"/>
                  </a:lnTo>
                  <a:lnTo>
                    <a:pt x="185" y="119"/>
                  </a:lnTo>
                  <a:lnTo>
                    <a:pt x="185" y="119"/>
                  </a:lnTo>
                  <a:lnTo>
                    <a:pt x="185" y="111"/>
                  </a:lnTo>
                  <a:lnTo>
                    <a:pt x="185" y="111"/>
                  </a:lnTo>
                  <a:lnTo>
                    <a:pt x="189" y="108"/>
                  </a:lnTo>
                  <a:lnTo>
                    <a:pt x="193" y="108"/>
                  </a:lnTo>
                  <a:lnTo>
                    <a:pt x="193" y="104"/>
                  </a:lnTo>
                  <a:lnTo>
                    <a:pt x="193" y="104"/>
                  </a:lnTo>
                  <a:lnTo>
                    <a:pt x="193" y="97"/>
                  </a:lnTo>
                  <a:lnTo>
                    <a:pt x="189" y="97"/>
                  </a:lnTo>
                  <a:lnTo>
                    <a:pt x="185" y="97"/>
                  </a:lnTo>
                  <a:lnTo>
                    <a:pt x="185" y="97"/>
                  </a:lnTo>
                  <a:lnTo>
                    <a:pt x="182" y="97"/>
                  </a:lnTo>
                  <a:lnTo>
                    <a:pt x="178" y="97"/>
                  </a:lnTo>
                  <a:lnTo>
                    <a:pt x="174" y="97"/>
                  </a:lnTo>
                  <a:lnTo>
                    <a:pt x="174" y="97"/>
                  </a:lnTo>
                  <a:lnTo>
                    <a:pt x="170" y="97"/>
                  </a:lnTo>
                  <a:lnTo>
                    <a:pt x="167" y="97"/>
                  </a:lnTo>
                  <a:lnTo>
                    <a:pt x="167" y="97"/>
                  </a:lnTo>
                  <a:lnTo>
                    <a:pt x="163" y="97"/>
                  </a:lnTo>
                  <a:lnTo>
                    <a:pt x="148" y="86"/>
                  </a:lnTo>
                  <a:lnTo>
                    <a:pt x="148" y="86"/>
                  </a:lnTo>
                  <a:lnTo>
                    <a:pt x="141" y="82"/>
                  </a:lnTo>
                  <a:lnTo>
                    <a:pt x="137" y="86"/>
                  </a:lnTo>
                  <a:lnTo>
                    <a:pt x="137" y="86"/>
                  </a:lnTo>
                  <a:lnTo>
                    <a:pt x="133" y="82"/>
                  </a:lnTo>
                  <a:lnTo>
                    <a:pt x="126" y="82"/>
                  </a:lnTo>
                  <a:lnTo>
                    <a:pt x="126" y="86"/>
                  </a:lnTo>
                  <a:lnTo>
                    <a:pt x="122" y="82"/>
                  </a:lnTo>
                  <a:lnTo>
                    <a:pt x="119" y="82"/>
                  </a:lnTo>
                  <a:lnTo>
                    <a:pt x="115" y="82"/>
                  </a:lnTo>
                  <a:lnTo>
                    <a:pt x="111" y="78"/>
                  </a:lnTo>
                  <a:lnTo>
                    <a:pt x="111" y="74"/>
                  </a:lnTo>
                  <a:lnTo>
                    <a:pt x="111" y="74"/>
                  </a:lnTo>
                  <a:lnTo>
                    <a:pt x="111" y="71"/>
                  </a:lnTo>
                  <a:lnTo>
                    <a:pt x="111" y="71"/>
                  </a:lnTo>
                  <a:lnTo>
                    <a:pt x="111" y="67"/>
                  </a:lnTo>
                  <a:lnTo>
                    <a:pt x="108" y="63"/>
                  </a:lnTo>
                  <a:lnTo>
                    <a:pt x="104" y="52"/>
                  </a:lnTo>
                  <a:lnTo>
                    <a:pt x="100" y="52"/>
                  </a:lnTo>
                  <a:lnTo>
                    <a:pt x="96" y="52"/>
                  </a:lnTo>
                  <a:lnTo>
                    <a:pt x="96" y="48"/>
                  </a:lnTo>
                  <a:lnTo>
                    <a:pt x="100" y="45"/>
                  </a:lnTo>
                  <a:lnTo>
                    <a:pt x="100" y="41"/>
                  </a:lnTo>
                  <a:lnTo>
                    <a:pt x="100" y="37"/>
                  </a:lnTo>
                  <a:lnTo>
                    <a:pt x="100" y="34"/>
                  </a:lnTo>
                  <a:lnTo>
                    <a:pt x="108" y="30"/>
                  </a:lnTo>
                  <a:lnTo>
                    <a:pt x="108" y="26"/>
                  </a:lnTo>
                  <a:lnTo>
                    <a:pt x="111" y="22"/>
                  </a:lnTo>
                  <a:lnTo>
                    <a:pt x="115" y="22"/>
                  </a:lnTo>
                  <a:lnTo>
                    <a:pt x="115" y="19"/>
                  </a:lnTo>
                  <a:lnTo>
                    <a:pt x="122" y="15"/>
                  </a:lnTo>
                  <a:lnTo>
                    <a:pt x="130" y="11"/>
                  </a:lnTo>
                  <a:lnTo>
                    <a:pt x="130" y="11"/>
                  </a:lnTo>
                  <a:lnTo>
                    <a:pt x="130" y="11"/>
                  </a:lnTo>
                  <a:lnTo>
                    <a:pt x="133" y="11"/>
                  </a:lnTo>
                  <a:lnTo>
                    <a:pt x="133" y="8"/>
                  </a:lnTo>
                  <a:lnTo>
                    <a:pt x="133" y="8"/>
                  </a:lnTo>
                  <a:lnTo>
                    <a:pt x="133" y="4"/>
                  </a:lnTo>
                  <a:lnTo>
                    <a:pt x="126" y="0"/>
                  </a:lnTo>
                  <a:lnTo>
                    <a:pt x="126" y="0"/>
                  </a:lnTo>
                  <a:lnTo>
                    <a:pt x="122" y="4"/>
                  </a:lnTo>
                  <a:lnTo>
                    <a:pt x="122" y="4"/>
                  </a:lnTo>
                  <a:lnTo>
                    <a:pt x="122" y="4"/>
                  </a:lnTo>
                  <a:lnTo>
                    <a:pt x="119" y="4"/>
                  </a:lnTo>
                  <a:lnTo>
                    <a:pt x="119" y="4"/>
                  </a:lnTo>
                  <a:lnTo>
                    <a:pt x="115" y="4"/>
                  </a:lnTo>
                  <a:lnTo>
                    <a:pt x="115" y="8"/>
                  </a:lnTo>
                  <a:lnTo>
                    <a:pt x="115" y="8"/>
                  </a:lnTo>
                  <a:lnTo>
                    <a:pt x="115" y="11"/>
                  </a:lnTo>
                  <a:lnTo>
                    <a:pt x="108" y="11"/>
                  </a:lnTo>
                  <a:lnTo>
                    <a:pt x="104" y="15"/>
                  </a:lnTo>
                  <a:lnTo>
                    <a:pt x="100" y="19"/>
                  </a:lnTo>
                  <a:lnTo>
                    <a:pt x="96" y="19"/>
                  </a:lnTo>
                  <a:lnTo>
                    <a:pt x="89" y="19"/>
                  </a:lnTo>
                  <a:lnTo>
                    <a:pt x="85" y="19"/>
                  </a:lnTo>
                  <a:lnTo>
                    <a:pt x="82" y="19"/>
                  </a:lnTo>
                  <a:lnTo>
                    <a:pt x="82" y="22"/>
                  </a:lnTo>
                  <a:lnTo>
                    <a:pt x="82" y="22"/>
                  </a:lnTo>
                  <a:lnTo>
                    <a:pt x="82" y="26"/>
                  </a:lnTo>
                  <a:lnTo>
                    <a:pt x="82" y="30"/>
                  </a:lnTo>
                  <a:lnTo>
                    <a:pt x="78" y="26"/>
                  </a:lnTo>
                  <a:lnTo>
                    <a:pt x="78" y="26"/>
                  </a:lnTo>
                  <a:lnTo>
                    <a:pt x="78" y="26"/>
                  </a:lnTo>
                  <a:lnTo>
                    <a:pt x="82" y="22"/>
                  </a:lnTo>
                  <a:lnTo>
                    <a:pt x="78" y="22"/>
                  </a:lnTo>
                  <a:lnTo>
                    <a:pt x="74" y="22"/>
                  </a:lnTo>
                  <a:lnTo>
                    <a:pt x="71" y="22"/>
                  </a:lnTo>
                  <a:lnTo>
                    <a:pt x="67" y="26"/>
                  </a:lnTo>
                  <a:lnTo>
                    <a:pt x="63" y="26"/>
                  </a:lnTo>
                  <a:lnTo>
                    <a:pt x="63" y="30"/>
                  </a:lnTo>
                  <a:lnTo>
                    <a:pt x="56" y="37"/>
                  </a:lnTo>
                  <a:lnTo>
                    <a:pt x="56" y="41"/>
                  </a:lnTo>
                  <a:lnTo>
                    <a:pt x="59" y="41"/>
                  </a:lnTo>
                  <a:lnTo>
                    <a:pt x="59" y="41"/>
                  </a:lnTo>
                  <a:lnTo>
                    <a:pt x="59" y="45"/>
                  </a:lnTo>
                  <a:lnTo>
                    <a:pt x="59" y="45"/>
                  </a:lnTo>
                  <a:lnTo>
                    <a:pt x="56" y="48"/>
                  </a:lnTo>
                  <a:lnTo>
                    <a:pt x="52" y="48"/>
                  </a:lnTo>
                  <a:lnTo>
                    <a:pt x="52" y="48"/>
                  </a:lnTo>
                  <a:lnTo>
                    <a:pt x="45" y="52"/>
                  </a:lnTo>
                  <a:lnTo>
                    <a:pt x="45" y="52"/>
                  </a:lnTo>
                  <a:lnTo>
                    <a:pt x="41" y="56"/>
                  </a:lnTo>
                  <a:lnTo>
                    <a:pt x="41" y="60"/>
                  </a:lnTo>
                  <a:lnTo>
                    <a:pt x="37" y="60"/>
                  </a:lnTo>
                  <a:lnTo>
                    <a:pt x="37" y="60"/>
                  </a:lnTo>
                  <a:lnTo>
                    <a:pt x="41" y="63"/>
                  </a:lnTo>
                  <a:lnTo>
                    <a:pt x="41" y="67"/>
                  </a:lnTo>
                  <a:lnTo>
                    <a:pt x="37" y="71"/>
                  </a:lnTo>
                  <a:lnTo>
                    <a:pt x="37" y="71"/>
                  </a:lnTo>
                  <a:lnTo>
                    <a:pt x="33" y="67"/>
                  </a:lnTo>
                  <a:lnTo>
                    <a:pt x="33" y="67"/>
                  </a:lnTo>
                  <a:lnTo>
                    <a:pt x="37" y="67"/>
                  </a:lnTo>
                  <a:lnTo>
                    <a:pt x="33" y="63"/>
                  </a:lnTo>
                  <a:lnTo>
                    <a:pt x="33" y="63"/>
                  </a:lnTo>
                  <a:lnTo>
                    <a:pt x="30" y="60"/>
                  </a:lnTo>
                  <a:lnTo>
                    <a:pt x="26" y="60"/>
                  </a:lnTo>
                  <a:lnTo>
                    <a:pt x="30" y="63"/>
                  </a:lnTo>
                  <a:lnTo>
                    <a:pt x="30" y="67"/>
                  </a:lnTo>
                  <a:lnTo>
                    <a:pt x="26" y="71"/>
                  </a:lnTo>
                  <a:lnTo>
                    <a:pt x="26" y="74"/>
                  </a:lnTo>
                  <a:lnTo>
                    <a:pt x="22" y="74"/>
                  </a:lnTo>
                  <a:lnTo>
                    <a:pt x="22" y="74"/>
                  </a:lnTo>
                  <a:lnTo>
                    <a:pt x="19" y="82"/>
                  </a:lnTo>
                  <a:lnTo>
                    <a:pt x="22" y="82"/>
                  </a:lnTo>
                  <a:lnTo>
                    <a:pt x="22" y="86"/>
                  </a:lnTo>
                  <a:lnTo>
                    <a:pt x="22" y="89"/>
                  </a:lnTo>
                  <a:lnTo>
                    <a:pt x="26" y="93"/>
                  </a:lnTo>
                  <a:lnTo>
                    <a:pt x="26" y="93"/>
                  </a:lnTo>
                  <a:lnTo>
                    <a:pt x="30" y="89"/>
                  </a:lnTo>
                  <a:lnTo>
                    <a:pt x="30" y="93"/>
                  </a:lnTo>
                  <a:lnTo>
                    <a:pt x="30" y="97"/>
                  </a:lnTo>
                  <a:lnTo>
                    <a:pt x="26" y="97"/>
                  </a:lnTo>
                  <a:lnTo>
                    <a:pt x="26" y="100"/>
                  </a:lnTo>
                  <a:lnTo>
                    <a:pt x="30" y="100"/>
                  </a:lnTo>
                  <a:lnTo>
                    <a:pt x="30" y="104"/>
                  </a:lnTo>
                  <a:lnTo>
                    <a:pt x="26" y="108"/>
                  </a:lnTo>
                  <a:lnTo>
                    <a:pt x="26" y="108"/>
                  </a:lnTo>
                  <a:lnTo>
                    <a:pt x="26" y="108"/>
                  </a:lnTo>
                  <a:lnTo>
                    <a:pt x="30" y="111"/>
                  </a:lnTo>
                  <a:lnTo>
                    <a:pt x="30" y="115"/>
                  </a:lnTo>
                  <a:lnTo>
                    <a:pt x="30" y="123"/>
                  </a:lnTo>
                  <a:lnTo>
                    <a:pt x="26" y="126"/>
                  </a:lnTo>
                  <a:lnTo>
                    <a:pt x="26" y="126"/>
                  </a:lnTo>
                  <a:lnTo>
                    <a:pt x="26" y="130"/>
                  </a:lnTo>
                  <a:lnTo>
                    <a:pt x="30" y="130"/>
                  </a:lnTo>
                  <a:lnTo>
                    <a:pt x="30" y="130"/>
                  </a:lnTo>
                  <a:lnTo>
                    <a:pt x="33" y="134"/>
                  </a:lnTo>
                  <a:lnTo>
                    <a:pt x="33" y="134"/>
                  </a:lnTo>
                  <a:lnTo>
                    <a:pt x="33" y="134"/>
                  </a:lnTo>
                  <a:lnTo>
                    <a:pt x="33" y="137"/>
                  </a:lnTo>
                  <a:lnTo>
                    <a:pt x="30" y="141"/>
                  </a:lnTo>
                  <a:lnTo>
                    <a:pt x="26" y="145"/>
                  </a:lnTo>
                  <a:lnTo>
                    <a:pt x="22" y="149"/>
                  </a:lnTo>
                  <a:lnTo>
                    <a:pt x="19" y="152"/>
                  </a:lnTo>
                  <a:lnTo>
                    <a:pt x="11" y="152"/>
                  </a:lnTo>
                  <a:lnTo>
                    <a:pt x="8" y="156"/>
                  </a:lnTo>
                  <a:lnTo>
                    <a:pt x="4" y="163"/>
                  </a:lnTo>
                  <a:lnTo>
                    <a:pt x="4" y="167"/>
                  </a:lnTo>
                  <a:lnTo>
                    <a:pt x="0" y="171"/>
                  </a:lnTo>
                  <a:lnTo>
                    <a:pt x="8" y="171"/>
                  </a:lnTo>
                  <a:lnTo>
                    <a:pt x="11" y="175"/>
                  </a:lnTo>
                  <a:lnTo>
                    <a:pt x="19" y="178"/>
                  </a:lnTo>
                  <a:lnTo>
                    <a:pt x="22" y="178"/>
                  </a:lnTo>
                  <a:lnTo>
                    <a:pt x="26" y="182"/>
                  </a:lnTo>
                  <a:lnTo>
                    <a:pt x="26" y="186"/>
                  </a:lnTo>
                  <a:lnTo>
                    <a:pt x="26" y="189"/>
                  </a:lnTo>
                  <a:lnTo>
                    <a:pt x="30" y="189"/>
                  </a:lnTo>
                  <a:lnTo>
                    <a:pt x="37" y="189"/>
                  </a:lnTo>
                  <a:lnTo>
                    <a:pt x="37" y="193"/>
                  </a:lnTo>
                  <a:lnTo>
                    <a:pt x="45" y="193"/>
                  </a:lnTo>
                  <a:lnTo>
                    <a:pt x="45" y="193"/>
                  </a:lnTo>
                  <a:lnTo>
                    <a:pt x="45" y="189"/>
                  </a:lnTo>
                  <a:lnTo>
                    <a:pt x="48" y="186"/>
                  </a:lnTo>
                  <a:lnTo>
                    <a:pt x="48" y="186"/>
                  </a:lnTo>
                  <a:lnTo>
                    <a:pt x="56" y="189"/>
                  </a:lnTo>
                  <a:lnTo>
                    <a:pt x="56" y="189"/>
                  </a:lnTo>
                  <a:lnTo>
                    <a:pt x="56" y="193"/>
                  </a:lnTo>
                  <a:lnTo>
                    <a:pt x="59" y="193"/>
                  </a:lnTo>
                  <a:lnTo>
                    <a:pt x="59" y="193"/>
                  </a:lnTo>
                  <a:lnTo>
                    <a:pt x="59" y="193"/>
                  </a:lnTo>
                  <a:lnTo>
                    <a:pt x="63" y="193"/>
                  </a:lnTo>
                  <a:lnTo>
                    <a:pt x="71" y="197"/>
                  </a:lnTo>
                  <a:lnTo>
                    <a:pt x="74" y="197"/>
                  </a:lnTo>
                  <a:lnTo>
                    <a:pt x="74" y="197"/>
                  </a:lnTo>
                  <a:lnTo>
                    <a:pt x="78" y="201"/>
                  </a:lnTo>
                  <a:lnTo>
                    <a:pt x="78" y="204"/>
                  </a:lnTo>
                  <a:lnTo>
                    <a:pt x="82" y="208"/>
                  </a:lnTo>
                  <a:lnTo>
                    <a:pt x="82" y="208"/>
                  </a:lnTo>
                  <a:lnTo>
                    <a:pt x="89" y="212"/>
                  </a:lnTo>
                  <a:lnTo>
                    <a:pt x="93" y="215"/>
                  </a:lnTo>
                  <a:lnTo>
                    <a:pt x="93" y="219"/>
                  </a:lnTo>
                  <a:lnTo>
                    <a:pt x="96" y="219"/>
                  </a:lnTo>
                  <a:lnTo>
                    <a:pt x="96" y="223"/>
                  </a:lnTo>
                  <a:lnTo>
                    <a:pt x="100" y="226"/>
                  </a:lnTo>
                  <a:lnTo>
                    <a:pt x="96" y="226"/>
                  </a:lnTo>
                  <a:lnTo>
                    <a:pt x="100" y="230"/>
                  </a:lnTo>
                  <a:lnTo>
                    <a:pt x="100" y="230"/>
                  </a:lnTo>
                  <a:lnTo>
                    <a:pt x="104" y="230"/>
                  </a:lnTo>
                  <a:lnTo>
                    <a:pt x="108" y="230"/>
                  </a:lnTo>
                  <a:lnTo>
                    <a:pt x="111" y="230"/>
                  </a:lnTo>
                  <a:lnTo>
                    <a:pt x="115" y="230"/>
                  </a:lnTo>
                  <a:lnTo>
                    <a:pt x="119" y="226"/>
                  </a:lnTo>
                  <a:lnTo>
                    <a:pt x="122" y="226"/>
                  </a:lnTo>
                  <a:lnTo>
                    <a:pt x="126" y="230"/>
                  </a:lnTo>
                  <a:lnTo>
                    <a:pt x="133" y="226"/>
                  </a:lnTo>
                  <a:lnTo>
                    <a:pt x="137" y="226"/>
                  </a:lnTo>
                  <a:lnTo>
                    <a:pt x="137" y="226"/>
                  </a:lnTo>
                  <a:lnTo>
                    <a:pt x="141" y="226"/>
                  </a:lnTo>
                  <a:lnTo>
                    <a:pt x="145" y="230"/>
                  </a:lnTo>
                  <a:lnTo>
                    <a:pt x="145" y="230"/>
                  </a:lnTo>
                  <a:lnTo>
                    <a:pt x="148" y="230"/>
                  </a:lnTo>
                  <a:lnTo>
                    <a:pt x="148" y="234"/>
                  </a:lnTo>
                  <a:lnTo>
                    <a:pt x="137" y="249"/>
                  </a:lnTo>
                  <a:lnTo>
                    <a:pt x="137" y="252"/>
                  </a:lnTo>
                  <a:lnTo>
                    <a:pt x="141" y="252"/>
                  </a:lnTo>
                  <a:lnTo>
                    <a:pt x="145" y="249"/>
                  </a:lnTo>
                  <a:lnTo>
                    <a:pt x="148" y="252"/>
                  </a:lnTo>
                  <a:lnTo>
                    <a:pt x="148" y="25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8" name="Freeform 183">
              <a:extLst>
                <a:ext uri="{FF2B5EF4-FFF2-40B4-BE49-F238E27FC236}">
                  <a16:creationId xmlns:a16="http://schemas.microsoft.com/office/drawing/2014/main" xmlns="" id="{5E12BECD-DC6A-478A-984B-C330BE1C5A2E}"/>
                </a:ext>
              </a:extLst>
            </p:cNvPr>
            <p:cNvSpPr>
              <a:spLocks noEditPoints="1"/>
            </p:cNvSpPr>
            <p:nvPr/>
          </p:nvSpPr>
          <p:spPr bwMode="auto">
            <a:xfrm>
              <a:off x="2605213" y="4250460"/>
              <a:ext cx="171973" cy="167590"/>
            </a:xfrm>
            <a:custGeom>
              <a:avLst/>
              <a:gdLst>
                <a:gd name="T0" fmla="*/ 92 w 96"/>
                <a:gd name="T1" fmla="*/ 22 h 96"/>
                <a:gd name="T2" fmla="*/ 89 w 96"/>
                <a:gd name="T3" fmla="*/ 18 h 96"/>
                <a:gd name="T4" fmla="*/ 81 w 96"/>
                <a:gd name="T5" fmla="*/ 15 h 96"/>
                <a:gd name="T6" fmla="*/ 78 w 96"/>
                <a:gd name="T7" fmla="*/ 18 h 96"/>
                <a:gd name="T8" fmla="*/ 78 w 96"/>
                <a:gd name="T9" fmla="*/ 22 h 96"/>
                <a:gd name="T10" fmla="*/ 70 w 96"/>
                <a:gd name="T11" fmla="*/ 18 h 96"/>
                <a:gd name="T12" fmla="*/ 59 w 96"/>
                <a:gd name="T13" fmla="*/ 18 h 96"/>
                <a:gd name="T14" fmla="*/ 59 w 96"/>
                <a:gd name="T15" fmla="*/ 11 h 96"/>
                <a:gd name="T16" fmla="*/ 52 w 96"/>
                <a:gd name="T17" fmla="*/ 7 h 96"/>
                <a:gd name="T18" fmla="*/ 41 w 96"/>
                <a:gd name="T19" fmla="*/ 0 h 96"/>
                <a:gd name="T20" fmla="*/ 33 w 96"/>
                <a:gd name="T21" fmla="*/ 4 h 96"/>
                <a:gd name="T22" fmla="*/ 22 w 96"/>
                <a:gd name="T23" fmla="*/ 7 h 96"/>
                <a:gd name="T24" fmla="*/ 11 w 96"/>
                <a:gd name="T25" fmla="*/ 11 h 96"/>
                <a:gd name="T26" fmla="*/ 15 w 96"/>
                <a:gd name="T27" fmla="*/ 15 h 96"/>
                <a:gd name="T28" fmla="*/ 15 w 96"/>
                <a:gd name="T29" fmla="*/ 22 h 96"/>
                <a:gd name="T30" fmla="*/ 7 w 96"/>
                <a:gd name="T31" fmla="*/ 30 h 96"/>
                <a:gd name="T32" fmla="*/ 7 w 96"/>
                <a:gd name="T33" fmla="*/ 37 h 96"/>
                <a:gd name="T34" fmla="*/ 0 w 96"/>
                <a:gd name="T35" fmla="*/ 41 h 96"/>
                <a:gd name="T36" fmla="*/ 4 w 96"/>
                <a:gd name="T37" fmla="*/ 44 h 96"/>
                <a:gd name="T38" fmla="*/ 4 w 96"/>
                <a:gd name="T39" fmla="*/ 52 h 96"/>
                <a:gd name="T40" fmla="*/ 0 w 96"/>
                <a:gd name="T41" fmla="*/ 55 h 96"/>
                <a:gd name="T42" fmla="*/ 7 w 96"/>
                <a:gd name="T43" fmla="*/ 59 h 96"/>
                <a:gd name="T44" fmla="*/ 11 w 96"/>
                <a:gd name="T45" fmla="*/ 67 h 96"/>
                <a:gd name="T46" fmla="*/ 15 w 96"/>
                <a:gd name="T47" fmla="*/ 59 h 96"/>
                <a:gd name="T48" fmla="*/ 18 w 96"/>
                <a:gd name="T49" fmla="*/ 55 h 96"/>
                <a:gd name="T50" fmla="*/ 18 w 96"/>
                <a:gd name="T51" fmla="*/ 63 h 96"/>
                <a:gd name="T52" fmla="*/ 18 w 96"/>
                <a:gd name="T53" fmla="*/ 59 h 96"/>
                <a:gd name="T54" fmla="*/ 22 w 96"/>
                <a:gd name="T55" fmla="*/ 63 h 96"/>
                <a:gd name="T56" fmla="*/ 22 w 96"/>
                <a:gd name="T57" fmla="*/ 70 h 96"/>
                <a:gd name="T58" fmla="*/ 15 w 96"/>
                <a:gd name="T59" fmla="*/ 74 h 96"/>
                <a:gd name="T60" fmla="*/ 18 w 96"/>
                <a:gd name="T61" fmla="*/ 81 h 96"/>
                <a:gd name="T62" fmla="*/ 11 w 96"/>
                <a:gd name="T63" fmla="*/ 85 h 96"/>
                <a:gd name="T64" fmla="*/ 15 w 96"/>
                <a:gd name="T65" fmla="*/ 89 h 96"/>
                <a:gd name="T66" fmla="*/ 18 w 96"/>
                <a:gd name="T67" fmla="*/ 89 h 96"/>
                <a:gd name="T68" fmla="*/ 29 w 96"/>
                <a:gd name="T69" fmla="*/ 89 h 96"/>
                <a:gd name="T70" fmla="*/ 33 w 96"/>
                <a:gd name="T71" fmla="*/ 96 h 96"/>
                <a:gd name="T72" fmla="*/ 52 w 96"/>
                <a:gd name="T73" fmla="*/ 70 h 96"/>
                <a:gd name="T74" fmla="*/ 70 w 96"/>
                <a:gd name="T75" fmla="*/ 63 h 96"/>
                <a:gd name="T76" fmla="*/ 89 w 96"/>
                <a:gd name="T77" fmla="*/ 48 h 96"/>
                <a:gd name="T78" fmla="*/ 96 w 96"/>
                <a:gd name="T79" fmla="*/ 41 h 96"/>
                <a:gd name="T80" fmla="*/ 96 w 96"/>
                <a:gd name="T81" fmla="*/ 33 h 96"/>
                <a:gd name="T82" fmla="*/ 92 w 96"/>
                <a:gd name="T83" fmla="*/ 26 h 96"/>
                <a:gd name="T84" fmla="*/ 92 w 96"/>
                <a:gd name="T85" fmla="*/ 22 h 96"/>
                <a:gd name="T86" fmla="*/ 92 w 96"/>
                <a:gd name="T87" fmla="*/ 22 h 96"/>
                <a:gd name="T88" fmla="*/ 11 w 96"/>
                <a:gd name="T89" fmla="*/ 70 h 96"/>
                <a:gd name="T90" fmla="*/ 15 w 96"/>
                <a:gd name="T91" fmla="*/ 63 h 96"/>
                <a:gd name="T92" fmla="*/ 15 w 96"/>
                <a:gd name="T93" fmla="*/ 67 h 96"/>
                <a:gd name="T94" fmla="*/ 15 w 96"/>
                <a:gd name="T95" fmla="*/ 70 h 96"/>
                <a:gd name="T96" fmla="*/ 11 w 96"/>
                <a:gd name="T97" fmla="*/ 70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96" h="96">
                  <a:moveTo>
                    <a:pt x="92" y="22"/>
                  </a:moveTo>
                  <a:lnTo>
                    <a:pt x="92" y="22"/>
                  </a:lnTo>
                  <a:lnTo>
                    <a:pt x="89" y="22"/>
                  </a:lnTo>
                  <a:lnTo>
                    <a:pt x="89" y="18"/>
                  </a:lnTo>
                  <a:lnTo>
                    <a:pt x="89" y="18"/>
                  </a:lnTo>
                  <a:lnTo>
                    <a:pt x="81" y="15"/>
                  </a:lnTo>
                  <a:lnTo>
                    <a:pt x="81" y="15"/>
                  </a:lnTo>
                  <a:lnTo>
                    <a:pt x="78" y="18"/>
                  </a:lnTo>
                  <a:lnTo>
                    <a:pt x="78" y="22"/>
                  </a:lnTo>
                  <a:lnTo>
                    <a:pt x="78" y="22"/>
                  </a:lnTo>
                  <a:lnTo>
                    <a:pt x="70" y="22"/>
                  </a:lnTo>
                  <a:lnTo>
                    <a:pt x="70" y="18"/>
                  </a:lnTo>
                  <a:lnTo>
                    <a:pt x="63" y="18"/>
                  </a:lnTo>
                  <a:lnTo>
                    <a:pt x="59" y="18"/>
                  </a:lnTo>
                  <a:lnTo>
                    <a:pt x="59" y="15"/>
                  </a:lnTo>
                  <a:lnTo>
                    <a:pt x="59" y="11"/>
                  </a:lnTo>
                  <a:lnTo>
                    <a:pt x="55" y="7"/>
                  </a:lnTo>
                  <a:lnTo>
                    <a:pt x="52" y="7"/>
                  </a:lnTo>
                  <a:lnTo>
                    <a:pt x="44" y="4"/>
                  </a:lnTo>
                  <a:lnTo>
                    <a:pt x="41" y="0"/>
                  </a:lnTo>
                  <a:lnTo>
                    <a:pt x="33" y="0"/>
                  </a:lnTo>
                  <a:lnTo>
                    <a:pt x="33" y="4"/>
                  </a:lnTo>
                  <a:lnTo>
                    <a:pt x="29" y="4"/>
                  </a:lnTo>
                  <a:lnTo>
                    <a:pt x="22" y="7"/>
                  </a:lnTo>
                  <a:lnTo>
                    <a:pt x="18" y="7"/>
                  </a:lnTo>
                  <a:lnTo>
                    <a:pt x="11" y="11"/>
                  </a:lnTo>
                  <a:lnTo>
                    <a:pt x="15" y="15"/>
                  </a:lnTo>
                  <a:lnTo>
                    <a:pt x="15" y="15"/>
                  </a:lnTo>
                  <a:lnTo>
                    <a:pt x="15" y="18"/>
                  </a:lnTo>
                  <a:lnTo>
                    <a:pt x="15" y="22"/>
                  </a:lnTo>
                  <a:lnTo>
                    <a:pt x="11" y="30"/>
                  </a:lnTo>
                  <a:lnTo>
                    <a:pt x="7" y="30"/>
                  </a:lnTo>
                  <a:lnTo>
                    <a:pt x="11" y="33"/>
                  </a:lnTo>
                  <a:lnTo>
                    <a:pt x="7" y="37"/>
                  </a:lnTo>
                  <a:lnTo>
                    <a:pt x="4" y="37"/>
                  </a:lnTo>
                  <a:lnTo>
                    <a:pt x="0" y="41"/>
                  </a:lnTo>
                  <a:lnTo>
                    <a:pt x="4" y="44"/>
                  </a:lnTo>
                  <a:lnTo>
                    <a:pt x="4" y="44"/>
                  </a:lnTo>
                  <a:lnTo>
                    <a:pt x="4" y="48"/>
                  </a:lnTo>
                  <a:lnTo>
                    <a:pt x="4" y="52"/>
                  </a:lnTo>
                  <a:lnTo>
                    <a:pt x="0" y="55"/>
                  </a:lnTo>
                  <a:lnTo>
                    <a:pt x="0" y="55"/>
                  </a:lnTo>
                  <a:lnTo>
                    <a:pt x="4" y="59"/>
                  </a:lnTo>
                  <a:lnTo>
                    <a:pt x="7" y="59"/>
                  </a:lnTo>
                  <a:lnTo>
                    <a:pt x="7" y="63"/>
                  </a:lnTo>
                  <a:lnTo>
                    <a:pt x="11" y="67"/>
                  </a:lnTo>
                  <a:lnTo>
                    <a:pt x="11" y="63"/>
                  </a:lnTo>
                  <a:lnTo>
                    <a:pt x="15" y="59"/>
                  </a:lnTo>
                  <a:lnTo>
                    <a:pt x="15" y="59"/>
                  </a:lnTo>
                  <a:lnTo>
                    <a:pt x="18" y="55"/>
                  </a:lnTo>
                  <a:lnTo>
                    <a:pt x="18" y="59"/>
                  </a:lnTo>
                  <a:lnTo>
                    <a:pt x="18" y="63"/>
                  </a:lnTo>
                  <a:lnTo>
                    <a:pt x="18" y="59"/>
                  </a:lnTo>
                  <a:lnTo>
                    <a:pt x="18" y="59"/>
                  </a:lnTo>
                  <a:lnTo>
                    <a:pt x="18" y="59"/>
                  </a:lnTo>
                  <a:lnTo>
                    <a:pt x="22" y="63"/>
                  </a:lnTo>
                  <a:lnTo>
                    <a:pt x="18" y="67"/>
                  </a:lnTo>
                  <a:lnTo>
                    <a:pt x="22" y="70"/>
                  </a:lnTo>
                  <a:lnTo>
                    <a:pt x="18" y="74"/>
                  </a:lnTo>
                  <a:lnTo>
                    <a:pt x="15" y="74"/>
                  </a:lnTo>
                  <a:lnTo>
                    <a:pt x="15" y="78"/>
                  </a:lnTo>
                  <a:lnTo>
                    <a:pt x="18" y="81"/>
                  </a:lnTo>
                  <a:lnTo>
                    <a:pt x="15" y="81"/>
                  </a:lnTo>
                  <a:lnTo>
                    <a:pt x="11" y="85"/>
                  </a:lnTo>
                  <a:lnTo>
                    <a:pt x="11" y="89"/>
                  </a:lnTo>
                  <a:lnTo>
                    <a:pt x="15" y="89"/>
                  </a:lnTo>
                  <a:lnTo>
                    <a:pt x="18" y="85"/>
                  </a:lnTo>
                  <a:lnTo>
                    <a:pt x="18" y="89"/>
                  </a:lnTo>
                  <a:lnTo>
                    <a:pt x="26" y="89"/>
                  </a:lnTo>
                  <a:lnTo>
                    <a:pt x="29" y="89"/>
                  </a:lnTo>
                  <a:lnTo>
                    <a:pt x="33" y="96"/>
                  </a:lnTo>
                  <a:lnTo>
                    <a:pt x="33" y="96"/>
                  </a:lnTo>
                  <a:lnTo>
                    <a:pt x="37" y="93"/>
                  </a:lnTo>
                  <a:lnTo>
                    <a:pt x="52" y="70"/>
                  </a:lnTo>
                  <a:lnTo>
                    <a:pt x="52" y="67"/>
                  </a:lnTo>
                  <a:lnTo>
                    <a:pt x="70" y="63"/>
                  </a:lnTo>
                  <a:lnTo>
                    <a:pt x="78" y="59"/>
                  </a:lnTo>
                  <a:lnTo>
                    <a:pt x="89" y="48"/>
                  </a:lnTo>
                  <a:lnTo>
                    <a:pt x="92" y="41"/>
                  </a:lnTo>
                  <a:lnTo>
                    <a:pt x="96" y="41"/>
                  </a:lnTo>
                  <a:lnTo>
                    <a:pt x="96" y="37"/>
                  </a:lnTo>
                  <a:lnTo>
                    <a:pt x="96" y="33"/>
                  </a:lnTo>
                  <a:lnTo>
                    <a:pt x="96" y="30"/>
                  </a:lnTo>
                  <a:lnTo>
                    <a:pt x="92" y="26"/>
                  </a:lnTo>
                  <a:lnTo>
                    <a:pt x="92" y="22"/>
                  </a:lnTo>
                  <a:lnTo>
                    <a:pt x="92" y="22"/>
                  </a:lnTo>
                  <a:lnTo>
                    <a:pt x="92" y="22"/>
                  </a:lnTo>
                  <a:lnTo>
                    <a:pt x="92" y="22"/>
                  </a:lnTo>
                  <a:close/>
                  <a:moveTo>
                    <a:pt x="11" y="70"/>
                  </a:moveTo>
                  <a:lnTo>
                    <a:pt x="11" y="70"/>
                  </a:lnTo>
                  <a:lnTo>
                    <a:pt x="15" y="67"/>
                  </a:lnTo>
                  <a:lnTo>
                    <a:pt x="15" y="63"/>
                  </a:lnTo>
                  <a:lnTo>
                    <a:pt x="15" y="63"/>
                  </a:lnTo>
                  <a:lnTo>
                    <a:pt x="15" y="67"/>
                  </a:lnTo>
                  <a:lnTo>
                    <a:pt x="15" y="67"/>
                  </a:lnTo>
                  <a:lnTo>
                    <a:pt x="15" y="70"/>
                  </a:lnTo>
                  <a:lnTo>
                    <a:pt x="11" y="70"/>
                  </a:lnTo>
                  <a:lnTo>
                    <a:pt x="11" y="7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9" name="Freeform 184">
              <a:extLst>
                <a:ext uri="{FF2B5EF4-FFF2-40B4-BE49-F238E27FC236}">
                  <a16:creationId xmlns:a16="http://schemas.microsoft.com/office/drawing/2014/main" xmlns="" id="{2821E975-5086-46DB-96EC-40BC89FD6AAF}"/>
                </a:ext>
              </a:extLst>
            </p:cNvPr>
            <p:cNvSpPr/>
            <p:nvPr/>
          </p:nvSpPr>
          <p:spPr bwMode="auto">
            <a:xfrm>
              <a:off x="2598050" y="4288866"/>
              <a:ext cx="377983" cy="492293"/>
            </a:xfrm>
            <a:custGeom>
              <a:avLst/>
              <a:gdLst>
                <a:gd name="T0" fmla="*/ 193 w 211"/>
                <a:gd name="T1" fmla="*/ 167 h 282"/>
                <a:gd name="T2" fmla="*/ 182 w 211"/>
                <a:gd name="T3" fmla="*/ 167 h 282"/>
                <a:gd name="T4" fmla="*/ 182 w 211"/>
                <a:gd name="T5" fmla="*/ 148 h 282"/>
                <a:gd name="T6" fmla="*/ 167 w 211"/>
                <a:gd name="T7" fmla="*/ 152 h 282"/>
                <a:gd name="T8" fmla="*/ 148 w 211"/>
                <a:gd name="T9" fmla="*/ 141 h 282"/>
                <a:gd name="T10" fmla="*/ 126 w 211"/>
                <a:gd name="T11" fmla="*/ 126 h 282"/>
                <a:gd name="T12" fmla="*/ 122 w 211"/>
                <a:gd name="T13" fmla="*/ 115 h 282"/>
                <a:gd name="T14" fmla="*/ 126 w 211"/>
                <a:gd name="T15" fmla="*/ 104 h 282"/>
                <a:gd name="T16" fmla="*/ 133 w 211"/>
                <a:gd name="T17" fmla="*/ 97 h 282"/>
                <a:gd name="T18" fmla="*/ 137 w 211"/>
                <a:gd name="T19" fmla="*/ 82 h 282"/>
                <a:gd name="T20" fmla="*/ 148 w 211"/>
                <a:gd name="T21" fmla="*/ 71 h 282"/>
                <a:gd name="T22" fmla="*/ 170 w 211"/>
                <a:gd name="T23" fmla="*/ 63 h 282"/>
                <a:gd name="T24" fmla="*/ 178 w 211"/>
                <a:gd name="T25" fmla="*/ 63 h 282"/>
                <a:gd name="T26" fmla="*/ 185 w 211"/>
                <a:gd name="T27" fmla="*/ 63 h 282"/>
                <a:gd name="T28" fmla="*/ 174 w 211"/>
                <a:gd name="T29" fmla="*/ 59 h 282"/>
                <a:gd name="T30" fmla="*/ 182 w 211"/>
                <a:gd name="T31" fmla="*/ 37 h 282"/>
                <a:gd name="T32" fmla="*/ 174 w 211"/>
                <a:gd name="T33" fmla="*/ 33 h 282"/>
                <a:gd name="T34" fmla="*/ 156 w 211"/>
                <a:gd name="T35" fmla="*/ 33 h 282"/>
                <a:gd name="T36" fmla="*/ 141 w 211"/>
                <a:gd name="T37" fmla="*/ 37 h 282"/>
                <a:gd name="T38" fmla="*/ 137 w 211"/>
                <a:gd name="T39" fmla="*/ 33 h 282"/>
                <a:gd name="T40" fmla="*/ 130 w 211"/>
                <a:gd name="T41" fmla="*/ 22 h 282"/>
                <a:gd name="T42" fmla="*/ 115 w 211"/>
                <a:gd name="T43" fmla="*/ 11 h 282"/>
                <a:gd name="T44" fmla="*/ 108 w 211"/>
                <a:gd name="T45" fmla="*/ 4 h 282"/>
                <a:gd name="T46" fmla="*/ 96 w 211"/>
                <a:gd name="T47" fmla="*/ 0 h 282"/>
                <a:gd name="T48" fmla="*/ 100 w 211"/>
                <a:gd name="T49" fmla="*/ 15 h 282"/>
                <a:gd name="T50" fmla="*/ 82 w 211"/>
                <a:gd name="T51" fmla="*/ 37 h 282"/>
                <a:gd name="T52" fmla="*/ 41 w 211"/>
                <a:gd name="T53" fmla="*/ 71 h 282"/>
                <a:gd name="T54" fmla="*/ 30 w 211"/>
                <a:gd name="T55" fmla="*/ 67 h 282"/>
                <a:gd name="T56" fmla="*/ 15 w 211"/>
                <a:gd name="T57" fmla="*/ 67 h 282"/>
                <a:gd name="T58" fmla="*/ 19 w 211"/>
                <a:gd name="T59" fmla="*/ 56 h 282"/>
                <a:gd name="T60" fmla="*/ 8 w 211"/>
                <a:gd name="T61" fmla="*/ 59 h 282"/>
                <a:gd name="T62" fmla="*/ 0 w 211"/>
                <a:gd name="T63" fmla="*/ 71 h 282"/>
                <a:gd name="T64" fmla="*/ 0 w 211"/>
                <a:gd name="T65" fmla="*/ 78 h 282"/>
                <a:gd name="T66" fmla="*/ 4 w 211"/>
                <a:gd name="T67" fmla="*/ 89 h 282"/>
                <a:gd name="T68" fmla="*/ 4 w 211"/>
                <a:gd name="T69" fmla="*/ 97 h 282"/>
                <a:gd name="T70" fmla="*/ 26 w 211"/>
                <a:gd name="T71" fmla="*/ 104 h 282"/>
                <a:gd name="T72" fmla="*/ 33 w 211"/>
                <a:gd name="T73" fmla="*/ 119 h 282"/>
                <a:gd name="T74" fmla="*/ 45 w 211"/>
                <a:gd name="T75" fmla="*/ 134 h 282"/>
                <a:gd name="T76" fmla="*/ 52 w 211"/>
                <a:gd name="T77" fmla="*/ 148 h 282"/>
                <a:gd name="T78" fmla="*/ 59 w 211"/>
                <a:gd name="T79" fmla="*/ 163 h 282"/>
                <a:gd name="T80" fmla="*/ 63 w 211"/>
                <a:gd name="T81" fmla="*/ 171 h 282"/>
                <a:gd name="T82" fmla="*/ 74 w 211"/>
                <a:gd name="T83" fmla="*/ 186 h 282"/>
                <a:gd name="T84" fmla="*/ 85 w 211"/>
                <a:gd name="T85" fmla="*/ 200 h 282"/>
                <a:gd name="T86" fmla="*/ 85 w 211"/>
                <a:gd name="T87" fmla="*/ 212 h 282"/>
                <a:gd name="T88" fmla="*/ 89 w 211"/>
                <a:gd name="T89" fmla="*/ 215 h 282"/>
                <a:gd name="T90" fmla="*/ 96 w 211"/>
                <a:gd name="T91" fmla="*/ 223 h 282"/>
                <a:gd name="T92" fmla="*/ 108 w 211"/>
                <a:gd name="T93" fmla="*/ 230 h 282"/>
                <a:gd name="T94" fmla="*/ 119 w 211"/>
                <a:gd name="T95" fmla="*/ 237 h 282"/>
                <a:gd name="T96" fmla="*/ 126 w 211"/>
                <a:gd name="T97" fmla="*/ 241 h 282"/>
                <a:gd name="T98" fmla="*/ 133 w 211"/>
                <a:gd name="T99" fmla="*/ 249 h 282"/>
                <a:gd name="T100" fmla="*/ 148 w 211"/>
                <a:gd name="T101" fmla="*/ 256 h 282"/>
                <a:gd name="T102" fmla="*/ 159 w 211"/>
                <a:gd name="T103" fmla="*/ 260 h 282"/>
                <a:gd name="T104" fmla="*/ 170 w 211"/>
                <a:gd name="T105" fmla="*/ 267 h 282"/>
                <a:gd name="T106" fmla="*/ 178 w 211"/>
                <a:gd name="T107" fmla="*/ 275 h 282"/>
                <a:gd name="T108" fmla="*/ 189 w 211"/>
                <a:gd name="T109" fmla="*/ 282 h 282"/>
                <a:gd name="T110" fmla="*/ 200 w 211"/>
                <a:gd name="T111" fmla="*/ 278 h 282"/>
                <a:gd name="T112" fmla="*/ 204 w 211"/>
                <a:gd name="T113" fmla="*/ 267 h 282"/>
                <a:gd name="T114" fmla="*/ 200 w 211"/>
                <a:gd name="T115" fmla="*/ 263 h 282"/>
                <a:gd name="T116" fmla="*/ 211 w 211"/>
                <a:gd name="T117" fmla="*/ 249 h 282"/>
                <a:gd name="T118" fmla="*/ 207 w 211"/>
                <a:gd name="T119" fmla="*/ 230 h 282"/>
                <a:gd name="T120" fmla="*/ 207 w 211"/>
                <a:gd name="T121" fmla="*/ 212 h 282"/>
                <a:gd name="T122" fmla="*/ 211 w 211"/>
                <a:gd name="T123" fmla="*/ 189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11" h="282">
                  <a:moveTo>
                    <a:pt x="196" y="167"/>
                  </a:moveTo>
                  <a:lnTo>
                    <a:pt x="196" y="167"/>
                  </a:lnTo>
                  <a:lnTo>
                    <a:pt x="193" y="167"/>
                  </a:lnTo>
                  <a:lnTo>
                    <a:pt x="193" y="167"/>
                  </a:lnTo>
                  <a:lnTo>
                    <a:pt x="189" y="167"/>
                  </a:lnTo>
                  <a:lnTo>
                    <a:pt x="185" y="167"/>
                  </a:lnTo>
                  <a:lnTo>
                    <a:pt x="182" y="167"/>
                  </a:lnTo>
                  <a:lnTo>
                    <a:pt x="182" y="167"/>
                  </a:lnTo>
                  <a:lnTo>
                    <a:pt x="182" y="163"/>
                  </a:lnTo>
                  <a:lnTo>
                    <a:pt x="178" y="152"/>
                  </a:lnTo>
                  <a:lnTo>
                    <a:pt x="178" y="148"/>
                  </a:lnTo>
                  <a:lnTo>
                    <a:pt x="182" y="148"/>
                  </a:lnTo>
                  <a:lnTo>
                    <a:pt x="182" y="145"/>
                  </a:lnTo>
                  <a:lnTo>
                    <a:pt x="178" y="141"/>
                  </a:lnTo>
                  <a:lnTo>
                    <a:pt x="174" y="145"/>
                  </a:lnTo>
                  <a:lnTo>
                    <a:pt x="167" y="152"/>
                  </a:lnTo>
                  <a:lnTo>
                    <a:pt x="159" y="152"/>
                  </a:lnTo>
                  <a:lnTo>
                    <a:pt x="152" y="152"/>
                  </a:lnTo>
                  <a:lnTo>
                    <a:pt x="152" y="145"/>
                  </a:lnTo>
                  <a:lnTo>
                    <a:pt x="148" y="141"/>
                  </a:lnTo>
                  <a:lnTo>
                    <a:pt x="141" y="141"/>
                  </a:lnTo>
                  <a:lnTo>
                    <a:pt x="130" y="141"/>
                  </a:lnTo>
                  <a:lnTo>
                    <a:pt x="137" y="137"/>
                  </a:lnTo>
                  <a:lnTo>
                    <a:pt x="126" y="126"/>
                  </a:lnTo>
                  <a:lnTo>
                    <a:pt x="122" y="123"/>
                  </a:lnTo>
                  <a:lnTo>
                    <a:pt x="122" y="119"/>
                  </a:lnTo>
                  <a:lnTo>
                    <a:pt x="122" y="115"/>
                  </a:lnTo>
                  <a:lnTo>
                    <a:pt x="122" y="115"/>
                  </a:lnTo>
                  <a:lnTo>
                    <a:pt x="126" y="111"/>
                  </a:lnTo>
                  <a:lnTo>
                    <a:pt x="122" y="108"/>
                  </a:lnTo>
                  <a:lnTo>
                    <a:pt x="126" y="108"/>
                  </a:lnTo>
                  <a:lnTo>
                    <a:pt x="126" y="104"/>
                  </a:lnTo>
                  <a:lnTo>
                    <a:pt x="130" y="100"/>
                  </a:lnTo>
                  <a:lnTo>
                    <a:pt x="133" y="100"/>
                  </a:lnTo>
                  <a:lnTo>
                    <a:pt x="133" y="100"/>
                  </a:lnTo>
                  <a:lnTo>
                    <a:pt x="133" y="97"/>
                  </a:lnTo>
                  <a:lnTo>
                    <a:pt x="133" y="93"/>
                  </a:lnTo>
                  <a:lnTo>
                    <a:pt x="137" y="85"/>
                  </a:lnTo>
                  <a:lnTo>
                    <a:pt x="137" y="85"/>
                  </a:lnTo>
                  <a:lnTo>
                    <a:pt x="137" y="82"/>
                  </a:lnTo>
                  <a:lnTo>
                    <a:pt x="137" y="78"/>
                  </a:lnTo>
                  <a:lnTo>
                    <a:pt x="141" y="78"/>
                  </a:lnTo>
                  <a:lnTo>
                    <a:pt x="145" y="74"/>
                  </a:lnTo>
                  <a:lnTo>
                    <a:pt x="148" y="71"/>
                  </a:lnTo>
                  <a:lnTo>
                    <a:pt x="148" y="71"/>
                  </a:lnTo>
                  <a:lnTo>
                    <a:pt x="152" y="71"/>
                  </a:lnTo>
                  <a:lnTo>
                    <a:pt x="159" y="67"/>
                  </a:lnTo>
                  <a:lnTo>
                    <a:pt x="170" y="63"/>
                  </a:lnTo>
                  <a:lnTo>
                    <a:pt x="170" y="63"/>
                  </a:lnTo>
                  <a:lnTo>
                    <a:pt x="174" y="63"/>
                  </a:lnTo>
                  <a:lnTo>
                    <a:pt x="178" y="63"/>
                  </a:lnTo>
                  <a:lnTo>
                    <a:pt x="178" y="63"/>
                  </a:lnTo>
                  <a:lnTo>
                    <a:pt x="182" y="63"/>
                  </a:lnTo>
                  <a:lnTo>
                    <a:pt x="182" y="67"/>
                  </a:lnTo>
                  <a:lnTo>
                    <a:pt x="185" y="67"/>
                  </a:lnTo>
                  <a:lnTo>
                    <a:pt x="185" y="63"/>
                  </a:lnTo>
                  <a:lnTo>
                    <a:pt x="185" y="59"/>
                  </a:lnTo>
                  <a:lnTo>
                    <a:pt x="182" y="56"/>
                  </a:lnTo>
                  <a:lnTo>
                    <a:pt x="178" y="59"/>
                  </a:lnTo>
                  <a:lnTo>
                    <a:pt x="174" y="59"/>
                  </a:lnTo>
                  <a:lnTo>
                    <a:pt x="174" y="56"/>
                  </a:lnTo>
                  <a:lnTo>
                    <a:pt x="185" y="41"/>
                  </a:lnTo>
                  <a:lnTo>
                    <a:pt x="185" y="37"/>
                  </a:lnTo>
                  <a:lnTo>
                    <a:pt x="182" y="37"/>
                  </a:lnTo>
                  <a:lnTo>
                    <a:pt x="182" y="37"/>
                  </a:lnTo>
                  <a:lnTo>
                    <a:pt x="178" y="33"/>
                  </a:lnTo>
                  <a:lnTo>
                    <a:pt x="174" y="33"/>
                  </a:lnTo>
                  <a:lnTo>
                    <a:pt x="174" y="33"/>
                  </a:lnTo>
                  <a:lnTo>
                    <a:pt x="170" y="33"/>
                  </a:lnTo>
                  <a:lnTo>
                    <a:pt x="163" y="37"/>
                  </a:lnTo>
                  <a:lnTo>
                    <a:pt x="159" y="33"/>
                  </a:lnTo>
                  <a:lnTo>
                    <a:pt x="156" y="33"/>
                  </a:lnTo>
                  <a:lnTo>
                    <a:pt x="152" y="37"/>
                  </a:lnTo>
                  <a:lnTo>
                    <a:pt x="148" y="37"/>
                  </a:lnTo>
                  <a:lnTo>
                    <a:pt x="145" y="37"/>
                  </a:lnTo>
                  <a:lnTo>
                    <a:pt x="141" y="37"/>
                  </a:lnTo>
                  <a:lnTo>
                    <a:pt x="137" y="37"/>
                  </a:lnTo>
                  <a:lnTo>
                    <a:pt x="137" y="37"/>
                  </a:lnTo>
                  <a:lnTo>
                    <a:pt x="133" y="33"/>
                  </a:lnTo>
                  <a:lnTo>
                    <a:pt x="137" y="33"/>
                  </a:lnTo>
                  <a:lnTo>
                    <a:pt x="133" y="30"/>
                  </a:lnTo>
                  <a:lnTo>
                    <a:pt x="133" y="26"/>
                  </a:lnTo>
                  <a:lnTo>
                    <a:pt x="130" y="26"/>
                  </a:lnTo>
                  <a:lnTo>
                    <a:pt x="130" y="22"/>
                  </a:lnTo>
                  <a:lnTo>
                    <a:pt x="126" y="19"/>
                  </a:lnTo>
                  <a:lnTo>
                    <a:pt x="119" y="15"/>
                  </a:lnTo>
                  <a:lnTo>
                    <a:pt x="119" y="15"/>
                  </a:lnTo>
                  <a:lnTo>
                    <a:pt x="115" y="11"/>
                  </a:lnTo>
                  <a:lnTo>
                    <a:pt x="115" y="8"/>
                  </a:lnTo>
                  <a:lnTo>
                    <a:pt x="111" y="4"/>
                  </a:lnTo>
                  <a:lnTo>
                    <a:pt x="111" y="4"/>
                  </a:lnTo>
                  <a:lnTo>
                    <a:pt x="108" y="4"/>
                  </a:lnTo>
                  <a:lnTo>
                    <a:pt x="100" y="0"/>
                  </a:lnTo>
                  <a:lnTo>
                    <a:pt x="96" y="0"/>
                  </a:lnTo>
                  <a:lnTo>
                    <a:pt x="96" y="0"/>
                  </a:lnTo>
                  <a:lnTo>
                    <a:pt x="96" y="0"/>
                  </a:lnTo>
                  <a:lnTo>
                    <a:pt x="96" y="4"/>
                  </a:lnTo>
                  <a:lnTo>
                    <a:pt x="100" y="8"/>
                  </a:lnTo>
                  <a:lnTo>
                    <a:pt x="100" y="11"/>
                  </a:lnTo>
                  <a:lnTo>
                    <a:pt x="100" y="15"/>
                  </a:lnTo>
                  <a:lnTo>
                    <a:pt x="100" y="19"/>
                  </a:lnTo>
                  <a:lnTo>
                    <a:pt x="96" y="19"/>
                  </a:lnTo>
                  <a:lnTo>
                    <a:pt x="93" y="26"/>
                  </a:lnTo>
                  <a:lnTo>
                    <a:pt x="82" y="37"/>
                  </a:lnTo>
                  <a:lnTo>
                    <a:pt x="74" y="41"/>
                  </a:lnTo>
                  <a:lnTo>
                    <a:pt x="56" y="45"/>
                  </a:lnTo>
                  <a:lnTo>
                    <a:pt x="56" y="48"/>
                  </a:lnTo>
                  <a:lnTo>
                    <a:pt x="41" y="71"/>
                  </a:lnTo>
                  <a:lnTo>
                    <a:pt x="37" y="74"/>
                  </a:lnTo>
                  <a:lnTo>
                    <a:pt x="37" y="74"/>
                  </a:lnTo>
                  <a:lnTo>
                    <a:pt x="33" y="67"/>
                  </a:lnTo>
                  <a:lnTo>
                    <a:pt x="30" y="67"/>
                  </a:lnTo>
                  <a:lnTo>
                    <a:pt x="22" y="67"/>
                  </a:lnTo>
                  <a:lnTo>
                    <a:pt x="22" y="63"/>
                  </a:lnTo>
                  <a:lnTo>
                    <a:pt x="19" y="67"/>
                  </a:lnTo>
                  <a:lnTo>
                    <a:pt x="15" y="67"/>
                  </a:lnTo>
                  <a:lnTo>
                    <a:pt x="15" y="63"/>
                  </a:lnTo>
                  <a:lnTo>
                    <a:pt x="19" y="59"/>
                  </a:lnTo>
                  <a:lnTo>
                    <a:pt x="22" y="59"/>
                  </a:lnTo>
                  <a:lnTo>
                    <a:pt x="19" y="56"/>
                  </a:lnTo>
                  <a:lnTo>
                    <a:pt x="19" y="52"/>
                  </a:lnTo>
                  <a:lnTo>
                    <a:pt x="19" y="52"/>
                  </a:lnTo>
                  <a:lnTo>
                    <a:pt x="11" y="56"/>
                  </a:lnTo>
                  <a:lnTo>
                    <a:pt x="8" y="59"/>
                  </a:lnTo>
                  <a:lnTo>
                    <a:pt x="0" y="63"/>
                  </a:lnTo>
                  <a:lnTo>
                    <a:pt x="0" y="67"/>
                  </a:lnTo>
                  <a:lnTo>
                    <a:pt x="0" y="71"/>
                  </a:lnTo>
                  <a:lnTo>
                    <a:pt x="0" y="71"/>
                  </a:lnTo>
                  <a:lnTo>
                    <a:pt x="0" y="74"/>
                  </a:lnTo>
                  <a:lnTo>
                    <a:pt x="4" y="78"/>
                  </a:lnTo>
                  <a:lnTo>
                    <a:pt x="0" y="78"/>
                  </a:lnTo>
                  <a:lnTo>
                    <a:pt x="0" y="78"/>
                  </a:lnTo>
                  <a:lnTo>
                    <a:pt x="4" y="82"/>
                  </a:lnTo>
                  <a:lnTo>
                    <a:pt x="8" y="85"/>
                  </a:lnTo>
                  <a:lnTo>
                    <a:pt x="4" y="89"/>
                  </a:lnTo>
                  <a:lnTo>
                    <a:pt x="4" y="89"/>
                  </a:lnTo>
                  <a:lnTo>
                    <a:pt x="0" y="89"/>
                  </a:lnTo>
                  <a:lnTo>
                    <a:pt x="0" y="93"/>
                  </a:lnTo>
                  <a:lnTo>
                    <a:pt x="4" y="97"/>
                  </a:lnTo>
                  <a:lnTo>
                    <a:pt x="4" y="97"/>
                  </a:lnTo>
                  <a:lnTo>
                    <a:pt x="11" y="100"/>
                  </a:lnTo>
                  <a:lnTo>
                    <a:pt x="15" y="100"/>
                  </a:lnTo>
                  <a:lnTo>
                    <a:pt x="22" y="104"/>
                  </a:lnTo>
                  <a:lnTo>
                    <a:pt x="26" y="104"/>
                  </a:lnTo>
                  <a:lnTo>
                    <a:pt x="26" y="108"/>
                  </a:lnTo>
                  <a:lnTo>
                    <a:pt x="30" y="111"/>
                  </a:lnTo>
                  <a:lnTo>
                    <a:pt x="30" y="115"/>
                  </a:lnTo>
                  <a:lnTo>
                    <a:pt x="33" y="119"/>
                  </a:lnTo>
                  <a:lnTo>
                    <a:pt x="37" y="123"/>
                  </a:lnTo>
                  <a:lnTo>
                    <a:pt x="41" y="126"/>
                  </a:lnTo>
                  <a:lnTo>
                    <a:pt x="41" y="130"/>
                  </a:lnTo>
                  <a:lnTo>
                    <a:pt x="45" y="134"/>
                  </a:lnTo>
                  <a:lnTo>
                    <a:pt x="45" y="137"/>
                  </a:lnTo>
                  <a:lnTo>
                    <a:pt x="48" y="141"/>
                  </a:lnTo>
                  <a:lnTo>
                    <a:pt x="48" y="145"/>
                  </a:lnTo>
                  <a:lnTo>
                    <a:pt x="52" y="148"/>
                  </a:lnTo>
                  <a:lnTo>
                    <a:pt x="52" y="152"/>
                  </a:lnTo>
                  <a:lnTo>
                    <a:pt x="52" y="152"/>
                  </a:lnTo>
                  <a:lnTo>
                    <a:pt x="56" y="160"/>
                  </a:lnTo>
                  <a:lnTo>
                    <a:pt x="59" y="163"/>
                  </a:lnTo>
                  <a:lnTo>
                    <a:pt x="63" y="167"/>
                  </a:lnTo>
                  <a:lnTo>
                    <a:pt x="63" y="171"/>
                  </a:lnTo>
                  <a:lnTo>
                    <a:pt x="63" y="171"/>
                  </a:lnTo>
                  <a:lnTo>
                    <a:pt x="63" y="171"/>
                  </a:lnTo>
                  <a:lnTo>
                    <a:pt x="70" y="178"/>
                  </a:lnTo>
                  <a:lnTo>
                    <a:pt x="70" y="178"/>
                  </a:lnTo>
                  <a:lnTo>
                    <a:pt x="70" y="182"/>
                  </a:lnTo>
                  <a:lnTo>
                    <a:pt x="74" y="186"/>
                  </a:lnTo>
                  <a:lnTo>
                    <a:pt x="78" y="186"/>
                  </a:lnTo>
                  <a:lnTo>
                    <a:pt x="78" y="189"/>
                  </a:lnTo>
                  <a:lnTo>
                    <a:pt x="82" y="197"/>
                  </a:lnTo>
                  <a:lnTo>
                    <a:pt x="85" y="200"/>
                  </a:lnTo>
                  <a:lnTo>
                    <a:pt x="89" y="208"/>
                  </a:lnTo>
                  <a:lnTo>
                    <a:pt x="89" y="212"/>
                  </a:lnTo>
                  <a:lnTo>
                    <a:pt x="89" y="212"/>
                  </a:lnTo>
                  <a:lnTo>
                    <a:pt x="85" y="212"/>
                  </a:lnTo>
                  <a:lnTo>
                    <a:pt x="85" y="212"/>
                  </a:lnTo>
                  <a:lnTo>
                    <a:pt x="85" y="215"/>
                  </a:lnTo>
                  <a:lnTo>
                    <a:pt x="85" y="215"/>
                  </a:lnTo>
                  <a:lnTo>
                    <a:pt x="89" y="215"/>
                  </a:lnTo>
                  <a:lnTo>
                    <a:pt x="93" y="219"/>
                  </a:lnTo>
                  <a:lnTo>
                    <a:pt x="93" y="219"/>
                  </a:lnTo>
                  <a:lnTo>
                    <a:pt x="93" y="219"/>
                  </a:lnTo>
                  <a:lnTo>
                    <a:pt x="96" y="223"/>
                  </a:lnTo>
                  <a:lnTo>
                    <a:pt x="100" y="226"/>
                  </a:lnTo>
                  <a:lnTo>
                    <a:pt x="100" y="230"/>
                  </a:lnTo>
                  <a:lnTo>
                    <a:pt x="104" y="230"/>
                  </a:lnTo>
                  <a:lnTo>
                    <a:pt x="108" y="230"/>
                  </a:lnTo>
                  <a:lnTo>
                    <a:pt x="108" y="234"/>
                  </a:lnTo>
                  <a:lnTo>
                    <a:pt x="111" y="234"/>
                  </a:lnTo>
                  <a:lnTo>
                    <a:pt x="111" y="237"/>
                  </a:lnTo>
                  <a:lnTo>
                    <a:pt x="119" y="237"/>
                  </a:lnTo>
                  <a:lnTo>
                    <a:pt x="119" y="234"/>
                  </a:lnTo>
                  <a:lnTo>
                    <a:pt x="119" y="237"/>
                  </a:lnTo>
                  <a:lnTo>
                    <a:pt x="119" y="241"/>
                  </a:lnTo>
                  <a:lnTo>
                    <a:pt x="126" y="241"/>
                  </a:lnTo>
                  <a:lnTo>
                    <a:pt x="130" y="245"/>
                  </a:lnTo>
                  <a:lnTo>
                    <a:pt x="130" y="249"/>
                  </a:lnTo>
                  <a:lnTo>
                    <a:pt x="130" y="249"/>
                  </a:lnTo>
                  <a:lnTo>
                    <a:pt x="133" y="249"/>
                  </a:lnTo>
                  <a:lnTo>
                    <a:pt x="137" y="249"/>
                  </a:lnTo>
                  <a:lnTo>
                    <a:pt x="141" y="249"/>
                  </a:lnTo>
                  <a:lnTo>
                    <a:pt x="145" y="252"/>
                  </a:lnTo>
                  <a:lnTo>
                    <a:pt x="148" y="256"/>
                  </a:lnTo>
                  <a:lnTo>
                    <a:pt x="152" y="256"/>
                  </a:lnTo>
                  <a:lnTo>
                    <a:pt x="156" y="256"/>
                  </a:lnTo>
                  <a:lnTo>
                    <a:pt x="156" y="256"/>
                  </a:lnTo>
                  <a:lnTo>
                    <a:pt x="159" y="260"/>
                  </a:lnTo>
                  <a:lnTo>
                    <a:pt x="163" y="263"/>
                  </a:lnTo>
                  <a:lnTo>
                    <a:pt x="167" y="263"/>
                  </a:lnTo>
                  <a:lnTo>
                    <a:pt x="167" y="267"/>
                  </a:lnTo>
                  <a:lnTo>
                    <a:pt x="170" y="267"/>
                  </a:lnTo>
                  <a:lnTo>
                    <a:pt x="170" y="271"/>
                  </a:lnTo>
                  <a:lnTo>
                    <a:pt x="170" y="271"/>
                  </a:lnTo>
                  <a:lnTo>
                    <a:pt x="174" y="271"/>
                  </a:lnTo>
                  <a:lnTo>
                    <a:pt x="178" y="275"/>
                  </a:lnTo>
                  <a:lnTo>
                    <a:pt x="182" y="278"/>
                  </a:lnTo>
                  <a:lnTo>
                    <a:pt x="185" y="282"/>
                  </a:lnTo>
                  <a:lnTo>
                    <a:pt x="189" y="282"/>
                  </a:lnTo>
                  <a:lnTo>
                    <a:pt x="189" y="282"/>
                  </a:lnTo>
                  <a:lnTo>
                    <a:pt x="193" y="282"/>
                  </a:lnTo>
                  <a:lnTo>
                    <a:pt x="196" y="278"/>
                  </a:lnTo>
                  <a:lnTo>
                    <a:pt x="196" y="278"/>
                  </a:lnTo>
                  <a:lnTo>
                    <a:pt x="200" y="278"/>
                  </a:lnTo>
                  <a:lnTo>
                    <a:pt x="204" y="275"/>
                  </a:lnTo>
                  <a:lnTo>
                    <a:pt x="200" y="271"/>
                  </a:lnTo>
                  <a:lnTo>
                    <a:pt x="200" y="271"/>
                  </a:lnTo>
                  <a:lnTo>
                    <a:pt x="204" y="267"/>
                  </a:lnTo>
                  <a:lnTo>
                    <a:pt x="204" y="267"/>
                  </a:lnTo>
                  <a:lnTo>
                    <a:pt x="204" y="267"/>
                  </a:lnTo>
                  <a:lnTo>
                    <a:pt x="204" y="267"/>
                  </a:lnTo>
                  <a:lnTo>
                    <a:pt x="200" y="263"/>
                  </a:lnTo>
                  <a:lnTo>
                    <a:pt x="204" y="260"/>
                  </a:lnTo>
                  <a:lnTo>
                    <a:pt x="207" y="256"/>
                  </a:lnTo>
                  <a:lnTo>
                    <a:pt x="211" y="252"/>
                  </a:lnTo>
                  <a:lnTo>
                    <a:pt x="211" y="249"/>
                  </a:lnTo>
                  <a:lnTo>
                    <a:pt x="207" y="241"/>
                  </a:lnTo>
                  <a:lnTo>
                    <a:pt x="207" y="237"/>
                  </a:lnTo>
                  <a:lnTo>
                    <a:pt x="207" y="234"/>
                  </a:lnTo>
                  <a:lnTo>
                    <a:pt x="207" y="230"/>
                  </a:lnTo>
                  <a:lnTo>
                    <a:pt x="204" y="230"/>
                  </a:lnTo>
                  <a:lnTo>
                    <a:pt x="207" y="226"/>
                  </a:lnTo>
                  <a:lnTo>
                    <a:pt x="207" y="223"/>
                  </a:lnTo>
                  <a:lnTo>
                    <a:pt x="207" y="212"/>
                  </a:lnTo>
                  <a:lnTo>
                    <a:pt x="207" y="208"/>
                  </a:lnTo>
                  <a:lnTo>
                    <a:pt x="207" y="204"/>
                  </a:lnTo>
                  <a:lnTo>
                    <a:pt x="207" y="193"/>
                  </a:lnTo>
                  <a:lnTo>
                    <a:pt x="211" y="189"/>
                  </a:lnTo>
                  <a:lnTo>
                    <a:pt x="211" y="186"/>
                  </a:lnTo>
                  <a:lnTo>
                    <a:pt x="196" y="16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0" name="Freeform 185">
              <a:extLst>
                <a:ext uri="{FF2B5EF4-FFF2-40B4-BE49-F238E27FC236}">
                  <a16:creationId xmlns:a16="http://schemas.microsoft.com/office/drawing/2014/main" xmlns="" id="{61BE93B4-6CCC-4900-847F-CE99DCCA167C}"/>
                </a:ext>
              </a:extLst>
            </p:cNvPr>
            <p:cNvSpPr/>
            <p:nvPr/>
          </p:nvSpPr>
          <p:spPr bwMode="auto">
            <a:xfrm>
              <a:off x="2949159" y="4541996"/>
              <a:ext cx="365443" cy="361364"/>
            </a:xfrm>
            <a:custGeom>
              <a:avLst/>
              <a:gdLst>
                <a:gd name="T0" fmla="*/ 197 w 204"/>
                <a:gd name="T1" fmla="*/ 152 h 207"/>
                <a:gd name="T2" fmla="*/ 197 w 204"/>
                <a:gd name="T3" fmla="*/ 118 h 207"/>
                <a:gd name="T4" fmla="*/ 186 w 204"/>
                <a:gd name="T5" fmla="*/ 100 h 207"/>
                <a:gd name="T6" fmla="*/ 152 w 204"/>
                <a:gd name="T7" fmla="*/ 85 h 207"/>
                <a:gd name="T8" fmla="*/ 152 w 204"/>
                <a:gd name="T9" fmla="*/ 67 h 207"/>
                <a:gd name="T10" fmla="*/ 134 w 204"/>
                <a:gd name="T11" fmla="*/ 63 h 207"/>
                <a:gd name="T12" fmla="*/ 126 w 204"/>
                <a:gd name="T13" fmla="*/ 55 h 207"/>
                <a:gd name="T14" fmla="*/ 111 w 204"/>
                <a:gd name="T15" fmla="*/ 52 h 207"/>
                <a:gd name="T16" fmla="*/ 97 w 204"/>
                <a:gd name="T17" fmla="*/ 41 h 207"/>
                <a:gd name="T18" fmla="*/ 86 w 204"/>
                <a:gd name="T19" fmla="*/ 41 h 207"/>
                <a:gd name="T20" fmla="*/ 74 w 204"/>
                <a:gd name="T21" fmla="*/ 33 h 207"/>
                <a:gd name="T22" fmla="*/ 71 w 204"/>
                <a:gd name="T23" fmla="*/ 22 h 207"/>
                <a:gd name="T24" fmla="*/ 67 w 204"/>
                <a:gd name="T25" fmla="*/ 7 h 207"/>
                <a:gd name="T26" fmla="*/ 63 w 204"/>
                <a:gd name="T27" fmla="*/ 3 h 207"/>
                <a:gd name="T28" fmla="*/ 52 w 204"/>
                <a:gd name="T29" fmla="*/ 3 h 207"/>
                <a:gd name="T30" fmla="*/ 34 w 204"/>
                <a:gd name="T31" fmla="*/ 15 h 207"/>
                <a:gd name="T32" fmla="*/ 23 w 204"/>
                <a:gd name="T33" fmla="*/ 18 h 207"/>
                <a:gd name="T34" fmla="*/ 11 w 204"/>
                <a:gd name="T35" fmla="*/ 22 h 207"/>
                <a:gd name="T36" fmla="*/ 15 w 204"/>
                <a:gd name="T37" fmla="*/ 44 h 207"/>
                <a:gd name="T38" fmla="*/ 11 w 204"/>
                <a:gd name="T39" fmla="*/ 63 h 207"/>
                <a:gd name="T40" fmla="*/ 11 w 204"/>
                <a:gd name="T41" fmla="*/ 81 h 207"/>
                <a:gd name="T42" fmla="*/ 11 w 204"/>
                <a:gd name="T43" fmla="*/ 89 h 207"/>
                <a:gd name="T44" fmla="*/ 15 w 204"/>
                <a:gd name="T45" fmla="*/ 104 h 207"/>
                <a:gd name="T46" fmla="*/ 8 w 204"/>
                <a:gd name="T47" fmla="*/ 115 h 207"/>
                <a:gd name="T48" fmla="*/ 8 w 204"/>
                <a:gd name="T49" fmla="*/ 122 h 207"/>
                <a:gd name="T50" fmla="*/ 11 w 204"/>
                <a:gd name="T51" fmla="*/ 126 h 207"/>
                <a:gd name="T52" fmla="*/ 15 w 204"/>
                <a:gd name="T53" fmla="*/ 133 h 207"/>
                <a:gd name="T54" fmla="*/ 15 w 204"/>
                <a:gd name="T55" fmla="*/ 144 h 207"/>
                <a:gd name="T56" fmla="*/ 26 w 204"/>
                <a:gd name="T57" fmla="*/ 156 h 207"/>
                <a:gd name="T58" fmla="*/ 23 w 204"/>
                <a:gd name="T59" fmla="*/ 170 h 207"/>
                <a:gd name="T60" fmla="*/ 45 w 204"/>
                <a:gd name="T61" fmla="*/ 207 h 207"/>
                <a:gd name="T62" fmla="*/ 52 w 204"/>
                <a:gd name="T63" fmla="*/ 207 h 207"/>
                <a:gd name="T64" fmla="*/ 56 w 204"/>
                <a:gd name="T65" fmla="*/ 200 h 207"/>
                <a:gd name="T66" fmla="*/ 71 w 204"/>
                <a:gd name="T67" fmla="*/ 196 h 207"/>
                <a:gd name="T68" fmla="*/ 82 w 204"/>
                <a:gd name="T69" fmla="*/ 193 h 207"/>
                <a:gd name="T70" fmla="*/ 93 w 204"/>
                <a:gd name="T71" fmla="*/ 196 h 207"/>
                <a:gd name="T72" fmla="*/ 97 w 204"/>
                <a:gd name="T73" fmla="*/ 204 h 207"/>
                <a:gd name="T74" fmla="*/ 100 w 204"/>
                <a:gd name="T75" fmla="*/ 196 h 207"/>
                <a:gd name="T76" fmla="*/ 119 w 204"/>
                <a:gd name="T77" fmla="*/ 193 h 207"/>
                <a:gd name="T78" fmla="*/ 130 w 204"/>
                <a:gd name="T79" fmla="*/ 182 h 207"/>
                <a:gd name="T80" fmla="*/ 126 w 204"/>
                <a:gd name="T81" fmla="*/ 170 h 207"/>
                <a:gd name="T82" fmla="*/ 134 w 204"/>
                <a:gd name="T83" fmla="*/ 156 h 207"/>
                <a:gd name="T84" fmla="*/ 178 w 204"/>
                <a:gd name="T85" fmla="*/ 148 h 207"/>
                <a:gd name="T86" fmla="*/ 197 w 204"/>
                <a:gd name="T87" fmla="*/ 159 h 2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204" h="207">
                  <a:moveTo>
                    <a:pt x="197" y="159"/>
                  </a:moveTo>
                  <a:lnTo>
                    <a:pt x="197" y="156"/>
                  </a:lnTo>
                  <a:lnTo>
                    <a:pt x="197" y="152"/>
                  </a:lnTo>
                  <a:lnTo>
                    <a:pt x="204" y="137"/>
                  </a:lnTo>
                  <a:lnTo>
                    <a:pt x="204" y="133"/>
                  </a:lnTo>
                  <a:lnTo>
                    <a:pt x="197" y="118"/>
                  </a:lnTo>
                  <a:lnTo>
                    <a:pt x="186" y="115"/>
                  </a:lnTo>
                  <a:lnTo>
                    <a:pt x="189" y="111"/>
                  </a:lnTo>
                  <a:lnTo>
                    <a:pt x="186" y="100"/>
                  </a:lnTo>
                  <a:lnTo>
                    <a:pt x="156" y="100"/>
                  </a:lnTo>
                  <a:lnTo>
                    <a:pt x="156" y="92"/>
                  </a:lnTo>
                  <a:lnTo>
                    <a:pt x="152" y="85"/>
                  </a:lnTo>
                  <a:lnTo>
                    <a:pt x="152" y="81"/>
                  </a:lnTo>
                  <a:lnTo>
                    <a:pt x="152" y="74"/>
                  </a:lnTo>
                  <a:lnTo>
                    <a:pt x="152" y="67"/>
                  </a:lnTo>
                  <a:lnTo>
                    <a:pt x="152" y="67"/>
                  </a:lnTo>
                  <a:lnTo>
                    <a:pt x="145" y="63"/>
                  </a:lnTo>
                  <a:lnTo>
                    <a:pt x="134" y="63"/>
                  </a:lnTo>
                  <a:lnTo>
                    <a:pt x="130" y="59"/>
                  </a:lnTo>
                  <a:lnTo>
                    <a:pt x="126" y="59"/>
                  </a:lnTo>
                  <a:lnTo>
                    <a:pt x="126" y="55"/>
                  </a:lnTo>
                  <a:lnTo>
                    <a:pt x="123" y="55"/>
                  </a:lnTo>
                  <a:lnTo>
                    <a:pt x="115" y="52"/>
                  </a:lnTo>
                  <a:lnTo>
                    <a:pt x="111" y="52"/>
                  </a:lnTo>
                  <a:lnTo>
                    <a:pt x="108" y="48"/>
                  </a:lnTo>
                  <a:lnTo>
                    <a:pt x="104" y="48"/>
                  </a:lnTo>
                  <a:lnTo>
                    <a:pt x="97" y="41"/>
                  </a:lnTo>
                  <a:lnTo>
                    <a:pt x="89" y="44"/>
                  </a:lnTo>
                  <a:lnTo>
                    <a:pt x="89" y="44"/>
                  </a:lnTo>
                  <a:lnTo>
                    <a:pt x="86" y="41"/>
                  </a:lnTo>
                  <a:lnTo>
                    <a:pt x="78" y="41"/>
                  </a:lnTo>
                  <a:lnTo>
                    <a:pt x="74" y="37"/>
                  </a:lnTo>
                  <a:lnTo>
                    <a:pt x="74" y="33"/>
                  </a:lnTo>
                  <a:lnTo>
                    <a:pt x="71" y="33"/>
                  </a:lnTo>
                  <a:lnTo>
                    <a:pt x="67" y="26"/>
                  </a:lnTo>
                  <a:lnTo>
                    <a:pt x="71" y="22"/>
                  </a:lnTo>
                  <a:lnTo>
                    <a:pt x="67" y="15"/>
                  </a:lnTo>
                  <a:lnTo>
                    <a:pt x="71" y="11"/>
                  </a:lnTo>
                  <a:lnTo>
                    <a:pt x="67" y="7"/>
                  </a:lnTo>
                  <a:lnTo>
                    <a:pt x="67" y="3"/>
                  </a:lnTo>
                  <a:lnTo>
                    <a:pt x="67" y="0"/>
                  </a:lnTo>
                  <a:lnTo>
                    <a:pt x="63" y="3"/>
                  </a:lnTo>
                  <a:lnTo>
                    <a:pt x="60" y="0"/>
                  </a:lnTo>
                  <a:lnTo>
                    <a:pt x="56" y="0"/>
                  </a:lnTo>
                  <a:lnTo>
                    <a:pt x="52" y="3"/>
                  </a:lnTo>
                  <a:lnTo>
                    <a:pt x="45" y="3"/>
                  </a:lnTo>
                  <a:lnTo>
                    <a:pt x="37" y="11"/>
                  </a:lnTo>
                  <a:lnTo>
                    <a:pt x="34" y="15"/>
                  </a:lnTo>
                  <a:lnTo>
                    <a:pt x="30" y="18"/>
                  </a:lnTo>
                  <a:lnTo>
                    <a:pt x="26" y="18"/>
                  </a:lnTo>
                  <a:lnTo>
                    <a:pt x="23" y="18"/>
                  </a:lnTo>
                  <a:lnTo>
                    <a:pt x="19" y="18"/>
                  </a:lnTo>
                  <a:lnTo>
                    <a:pt x="15" y="22"/>
                  </a:lnTo>
                  <a:lnTo>
                    <a:pt x="11" y="22"/>
                  </a:lnTo>
                  <a:lnTo>
                    <a:pt x="0" y="22"/>
                  </a:lnTo>
                  <a:lnTo>
                    <a:pt x="15" y="41"/>
                  </a:lnTo>
                  <a:lnTo>
                    <a:pt x="15" y="44"/>
                  </a:lnTo>
                  <a:lnTo>
                    <a:pt x="11" y="48"/>
                  </a:lnTo>
                  <a:lnTo>
                    <a:pt x="11" y="59"/>
                  </a:lnTo>
                  <a:lnTo>
                    <a:pt x="11" y="63"/>
                  </a:lnTo>
                  <a:lnTo>
                    <a:pt x="11" y="67"/>
                  </a:lnTo>
                  <a:lnTo>
                    <a:pt x="11" y="78"/>
                  </a:lnTo>
                  <a:lnTo>
                    <a:pt x="11" y="81"/>
                  </a:lnTo>
                  <a:lnTo>
                    <a:pt x="8" y="85"/>
                  </a:lnTo>
                  <a:lnTo>
                    <a:pt x="11" y="85"/>
                  </a:lnTo>
                  <a:lnTo>
                    <a:pt x="11" y="89"/>
                  </a:lnTo>
                  <a:lnTo>
                    <a:pt x="11" y="92"/>
                  </a:lnTo>
                  <a:lnTo>
                    <a:pt x="11" y="96"/>
                  </a:lnTo>
                  <a:lnTo>
                    <a:pt x="15" y="104"/>
                  </a:lnTo>
                  <a:lnTo>
                    <a:pt x="15" y="107"/>
                  </a:lnTo>
                  <a:lnTo>
                    <a:pt x="11" y="111"/>
                  </a:lnTo>
                  <a:lnTo>
                    <a:pt x="8" y="115"/>
                  </a:lnTo>
                  <a:lnTo>
                    <a:pt x="4" y="118"/>
                  </a:lnTo>
                  <a:lnTo>
                    <a:pt x="8" y="122"/>
                  </a:lnTo>
                  <a:lnTo>
                    <a:pt x="8" y="122"/>
                  </a:lnTo>
                  <a:lnTo>
                    <a:pt x="8" y="122"/>
                  </a:lnTo>
                  <a:lnTo>
                    <a:pt x="8" y="122"/>
                  </a:lnTo>
                  <a:lnTo>
                    <a:pt x="11" y="126"/>
                  </a:lnTo>
                  <a:lnTo>
                    <a:pt x="11" y="130"/>
                  </a:lnTo>
                  <a:lnTo>
                    <a:pt x="15" y="130"/>
                  </a:lnTo>
                  <a:lnTo>
                    <a:pt x="15" y="133"/>
                  </a:lnTo>
                  <a:lnTo>
                    <a:pt x="15" y="137"/>
                  </a:lnTo>
                  <a:lnTo>
                    <a:pt x="15" y="137"/>
                  </a:lnTo>
                  <a:lnTo>
                    <a:pt x="15" y="144"/>
                  </a:lnTo>
                  <a:lnTo>
                    <a:pt x="19" y="148"/>
                  </a:lnTo>
                  <a:lnTo>
                    <a:pt x="26" y="152"/>
                  </a:lnTo>
                  <a:lnTo>
                    <a:pt x="26" y="156"/>
                  </a:lnTo>
                  <a:lnTo>
                    <a:pt x="26" y="159"/>
                  </a:lnTo>
                  <a:lnTo>
                    <a:pt x="26" y="163"/>
                  </a:lnTo>
                  <a:lnTo>
                    <a:pt x="23" y="170"/>
                  </a:lnTo>
                  <a:lnTo>
                    <a:pt x="23" y="174"/>
                  </a:lnTo>
                  <a:lnTo>
                    <a:pt x="34" y="178"/>
                  </a:lnTo>
                  <a:lnTo>
                    <a:pt x="45" y="207"/>
                  </a:lnTo>
                  <a:lnTo>
                    <a:pt x="49" y="207"/>
                  </a:lnTo>
                  <a:lnTo>
                    <a:pt x="49" y="207"/>
                  </a:lnTo>
                  <a:lnTo>
                    <a:pt x="52" y="207"/>
                  </a:lnTo>
                  <a:lnTo>
                    <a:pt x="52" y="207"/>
                  </a:lnTo>
                  <a:lnTo>
                    <a:pt x="56" y="204"/>
                  </a:lnTo>
                  <a:lnTo>
                    <a:pt x="56" y="200"/>
                  </a:lnTo>
                  <a:lnTo>
                    <a:pt x="63" y="193"/>
                  </a:lnTo>
                  <a:lnTo>
                    <a:pt x="67" y="193"/>
                  </a:lnTo>
                  <a:lnTo>
                    <a:pt x="71" y="196"/>
                  </a:lnTo>
                  <a:lnTo>
                    <a:pt x="78" y="193"/>
                  </a:lnTo>
                  <a:lnTo>
                    <a:pt x="78" y="193"/>
                  </a:lnTo>
                  <a:lnTo>
                    <a:pt x="82" y="193"/>
                  </a:lnTo>
                  <a:lnTo>
                    <a:pt x="89" y="193"/>
                  </a:lnTo>
                  <a:lnTo>
                    <a:pt x="93" y="193"/>
                  </a:lnTo>
                  <a:lnTo>
                    <a:pt x="93" y="196"/>
                  </a:lnTo>
                  <a:lnTo>
                    <a:pt x="97" y="204"/>
                  </a:lnTo>
                  <a:lnTo>
                    <a:pt x="97" y="204"/>
                  </a:lnTo>
                  <a:lnTo>
                    <a:pt x="97" y="204"/>
                  </a:lnTo>
                  <a:lnTo>
                    <a:pt x="97" y="200"/>
                  </a:lnTo>
                  <a:lnTo>
                    <a:pt x="100" y="200"/>
                  </a:lnTo>
                  <a:lnTo>
                    <a:pt x="100" y="196"/>
                  </a:lnTo>
                  <a:lnTo>
                    <a:pt x="104" y="193"/>
                  </a:lnTo>
                  <a:lnTo>
                    <a:pt x="111" y="193"/>
                  </a:lnTo>
                  <a:lnTo>
                    <a:pt x="119" y="193"/>
                  </a:lnTo>
                  <a:lnTo>
                    <a:pt x="123" y="196"/>
                  </a:lnTo>
                  <a:lnTo>
                    <a:pt x="126" y="189"/>
                  </a:lnTo>
                  <a:lnTo>
                    <a:pt x="130" y="182"/>
                  </a:lnTo>
                  <a:lnTo>
                    <a:pt x="130" y="178"/>
                  </a:lnTo>
                  <a:lnTo>
                    <a:pt x="130" y="174"/>
                  </a:lnTo>
                  <a:lnTo>
                    <a:pt x="126" y="170"/>
                  </a:lnTo>
                  <a:lnTo>
                    <a:pt x="134" y="163"/>
                  </a:lnTo>
                  <a:lnTo>
                    <a:pt x="134" y="159"/>
                  </a:lnTo>
                  <a:lnTo>
                    <a:pt x="134" y="156"/>
                  </a:lnTo>
                  <a:lnTo>
                    <a:pt x="137" y="156"/>
                  </a:lnTo>
                  <a:lnTo>
                    <a:pt x="160" y="148"/>
                  </a:lnTo>
                  <a:lnTo>
                    <a:pt x="178" y="148"/>
                  </a:lnTo>
                  <a:lnTo>
                    <a:pt x="189" y="156"/>
                  </a:lnTo>
                  <a:lnTo>
                    <a:pt x="193" y="156"/>
                  </a:lnTo>
                  <a:lnTo>
                    <a:pt x="197" y="15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1" name="Freeform 186">
              <a:extLst>
                <a:ext uri="{FF2B5EF4-FFF2-40B4-BE49-F238E27FC236}">
                  <a16:creationId xmlns:a16="http://schemas.microsoft.com/office/drawing/2014/main" xmlns="" id="{E67BE913-E99F-47B6-AE2E-756CF28452B6}"/>
                </a:ext>
              </a:extLst>
            </p:cNvPr>
            <p:cNvSpPr/>
            <p:nvPr/>
          </p:nvSpPr>
          <p:spPr bwMode="auto">
            <a:xfrm>
              <a:off x="3169500" y="4800362"/>
              <a:ext cx="250793" cy="233927"/>
            </a:xfrm>
            <a:custGeom>
              <a:avLst/>
              <a:gdLst>
                <a:gd name="T0" fmla="*/ 3 w 140"/>
                <a:gd name="T1" fmla="*/ 41 h 134"/>
                <a:gd name="T2" fmla="*/ 7 w 140"/>
                <a:gd name="T3" fmla="*/ 30 h 134"/>
                <a:gd name="T4" fmla="*/ 3 w 140"/>
                <a:gd name="T5" fmla="*/ 22 h 134"/>
                <a:gd name="T6" fmla="*/ 11 w 140"/>
                <a:gd name="T7" fmla="*/ 11 h 134"/>
                <a:gd name="T8" fmla="*/ 14 w 140"/>
                <a:gd name="T9" fmla="*/ 8 h 134"/>
                <a:gd name="T10" fmla="*/ 55 w 140"/>
                <a:gd name="T11" fmla="*/ 0 h 134"/>
                <a:gd name="T12" fmla="*/ 70 w 140"/>
                <a:gd name="T13" fmla="*/ 8 h 134"/>
                <a:gd name="T14" fmla="*/ 74 w 140"/>
                <a:gd name="T15" fmla="*/ 15 h 134"/>
                <a:gd name="T16" fmla="*/ 77 w 140"/>
                <a:gd name="T17" fmla="*/ 22 h 134"/>
                <a:gd name="T18" fmla="*/ 77 w 140"/>
                <a:gd name="T19" fmla="*/ 37 h 134"/>
                <a:gd name="T20" fmla="*/ 77 w 140"/>
                <a:gd name="T21" fmla="*/ 41 h 134"/>
                <a:gd name="T22" fmla="*/ 85 w 140"/>
                <a:gd name="T23" fmla="*/ 45 h 134"/>
                <a:gd name="T24" fmla="*/ 96 w 140"/>
                <a:gd name="T25" fmla="*/ 45 h 134"/>
                <a:gd name="T26" fmla="*/ 107 w 140"/>
                <a:gd name="T27" fmla="*/ 45 h 134"/>
                <a:gd name="T28" fmla="*/ 114 w 140"/>
                <a:gd name="T29" fmla="*/ 48 h 134"/>
                <a:gd name="T30" fmla="*/ 122 w 140"/>
                <a:gd name="T31" fmla="*/ 67 h 134"/>
                <a:gd name="T32" fmla="*/ 125 w 140"/>
                <a:gd name="T33" fmla="*/ 74 h 134"/>
                <a:gd name="T34" fmla="*/ 137 w 140"/>
                <a:gd name="T35" fmla="*/ 71 h 134"/>
                <a:gd name="T36" fmla="*/ 140 w 140"/>
                <a:gd name="T37" fmla="*/ 74 h 134"/>
                <a:gd name="T38" fmla="*/ 140 w 140"/>
                <a:gd name="T39" fmla="*/ 93 h 134"/>
                <a:gd name="T40" fmla="*/ 137 w 140"/>
                <a:gd name="T41" fmla="*/ 93 h 134"/>
                <a:gd name="T42" fmla="*/ 137 w 140"/>
                <a:gd name="T43" fmla="*/ 97 h 134"/>
                <a:gd name="T44" fmla="*/ 137 w 140"/>
                <a:gd name="T45" fmla="*/ 100 h 134"/>
                <a:gd name="T46" fmla="*/ 137 w 140"/>
                <a:gd name="T47" fmla="*/ 104 h 134"/>
                <a:gd name="T48" fmla="*/ 133 w 140"/>
                <a:gd name="T49" fmla="*/ 111 h 134"/>
                <a:gd name="T50" fmla="*/ 129 w 140"/>
                <a:gd name="T51" fmla="*/ 119 h 134"/>
                <a:gd name="T52" fmla="*/ 122 w 140"/>
                <a:gd name="T53" fmla="*/ 126 h 134"/>
                <a:gd name="T54" fmla="*/ 114 w 140"/>
                <a:gd name="T55" fmla="*/ 130 h 134"/>
                <a:gd name="T56" fmla="*/ 111 w 140"/>
                <a:gd name="T57" fmla="*/ 134 h 134"/>
                <a:gd name="T58" fmla="*/ 107 w 140"/>
                <a:gd name="T59" fmla="*/ 134 h 134"/>
                <a:gd name="T60" fmla="*/ 96 w 140"/>
                <a:gd name="T61" fmla="*/ 130 h 134"/>
                <a:gd name="T62" fmla="*/ 74 w 140"/>
                <a:gd name="T63" fmla="*/ 130 h 134"/>
                <a:gd name="T64" fmla="*/ 74 w 140"/>
                <a:gd name="T65" fmla="*/ 126 h 134"/>
                <a:gd name="T66" fmla="*/ 81 w 140"/>
                <a:gd name="T67" fmla="*/ 115 h 134"/>
                <a:gd name="T68" fmla="*/ 81 w 140"/>
                <a:gd name="T69" fmla="*/ 111 h 134"/>
                <a:gd name="T70" fmla="*/ 85 w 140"/>
                <a:gd name="T71" fmla="*/ 104 h 134"/>
                <a:gd name="T72" fmla="*/ 85 w 140"/>
                <a:gd name="T73" fmla="*/ 97 h 134"/>
                <a:gd name="T74" fmla="*/ 77 w 140"/>
                <a:gd name="T75" fmla="*/ 89 h 134"/>
                <a:gd name="T76" fmla="*/ 59 w 140"/>
                <a:gd name="T77" fmla="*/ 85 h 134"/>
                <a:gd name="T78" fmla="*/ 48 w 140"/>
                <a:gd name="T79" fmla="*/ 82 h 134"/>
                <a:gd name="T80" fmla="*/ 33 w 140"/>
                <a:gd name="T81" fmla="*/ 74 h 134"/>
                <a:gd name="T82" fmla="*/ 25 w 140"/>
                <a:gd name="T83" fmla="*/ 67 h 134"/>
                <a:gd name="T84" fmla="*/ 11 w 140"/>
                <a:gd name="T85" fmla="*/ 59 h 134"/>
                <a:gd name="T86" fmla="*/ 3 w 140"/>
                <a:gd name="T87" fmla="*/ 52 h 134"/>
                <a:gd name="T88" fmla="*/ 0 w 140"/>
                <a:gd name="T89" fmla="*/ 48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40" h="134">
                  <a:moveTo>
                    <a:pt x="0" y="48"/>
                  </a:moveTo>
                  <a:lnTo>
                    <a:pt x="3" y="41"/>
                  </a:lnTo>
                  <a:lnTo>
                    <a:pt x="7" y="34"/>
                  </a:lnTo>
                  <a:lnTo>
                    <a:pt x="7" y="30"/>
                  </a:lnTo>
                  <a:lnTo>
                    <a:pt x="7" y="26"/>
                  </a:lnTo>
                  <a:lnTo>
                    <a:pt x="3" y="22"/>
                  </a:lnTo>
                  <a:lnTo>
                    <a:pt x="11" y="15"/>
                  </a:lnTo>
                  <a:lnTo>
                    <a:pt x="11" y="11"/>
                  </a:lnTo>
                  <a:lnTo>
                    <a:pt x="11" y="8"/>
                  </a:lnTo>
                  <a:lnTo>
                    <a:pt x="14" y="8"/>
                  </a:lnTo>
                  <a:lnTo>
                    <a:pt x="37" y="0"/>
                  </a:lnTo>
                  <a:lnTo>
                    <a:pt x="55" y="0"/>
                  </a:lnTo>
                  <a:lnTo>
                    <a:pt x="66" y="8"/>
                  </a:lnTo>
                  <a:lnTo>
                    <a:pt x="70" y="8"/>
                  </a:lnTo>
                  <a:lnTo>
                    <a:pt x="74" y="11"/>
                  </a:lnTo>
                  <a:lnTo>
                    <a:pt x="74" y="15"/>
                  </a:lnTo>
                  <a:lnTo>
                    <a:pt x="77" y="19"/>
                  </a:lnTo>
                  <a:lnTo>
                    <a:pt x="77" y="22"/>
                  </a:lnTo>
                  <a:lnTo>
                    <a:pt x="81" y="26"/>
                  </a:lnTo>
                  <a:lnTo>
                    <a:pt x="77" y="37"/>
                  </a:lnTo>
                  <a:lnTo>
                    <a:pt x="81" y="41"/>
                  </a:lnTo>
                  <a:lnTo>
                    <a:pt x="77" y="41"/>
                  </a:lnTo>
                  <a:lnTo>
                    <a:pt x="81" y="45"/>
                  </a:lnTo>
                  <a:lnTo>
                    <a:pt x="85" y="45"/>
                  </a:lnTo>
                  <a:lnTo>
                    <a:pt x="88" y="48"/>
                  </a:lnTo>
                  <a:lnTo>
                    <a:pt x="96" y="45"/>
                  </a:lnTo>
                  <a:lnTo>
                    <a:pt x="100" y="48"/>
                  </a:lnTo>
                  <a:lnTo>
                    <a:pt x="107" y="45"/>
                  </a:lnTo>
                  <a:lnTo>
                    <a:pt x="111" y="48"/>
                  </a:lnTo>
                  <a:lnTo>
                    <a:pt x="114" y="48"/>
                  </a:lnTo>
                  <a:lnTo>
                    <a:pt x="114" y="52"/>
                  </a:lnTo>
                  <a:lnTo>
                    <a:pt x="122" y="67"/>
                  </a:lnTo>
                  <a:lnTo>
                    <a:pt x="122" y="74"/>
                  </a:lnTo>
                  <a:lnTo>
                    <a:pt x="125" y="74"/>
                  </a:lnTo>
                  <a:lnTo>
                    <a:pt x="133" y="71"/>
                  </a:lnTo>
                  <a:lnTo>
                    <a:pt x="137" y="71"/>
                  </a:lnTo>
                  <a:lnTo>
                    <a:pt x="140" y="74"/>
                  </a:lnTo>
                  <a:lnTo>
                    <a:pt x="140" y="74"/>
                  </a:lnTo>
                  <a:lnTo>
                    <a:pt x="140" y="78"/>
                  </a:lnTo>
                  <a:lnTo>
                    <a:pt x="140" y="93"/>
                  </a:lnTo>
                  <a:lnTo>
                    <a:pt x="140" y="93"/>
                  </a:lnTo>
                  <a:lnTo>
                    <a:pt x="137" y="93"/>
                  </a:lnTo>
                  <a:lnTo>
                    <a:pt x="137" y="97"/>
                  </a:lnTo>
                  <a:lnTo>
                    <a:pt x="137" y="97"/>
                  </a:lnTo>
                  <a:lnTo>
                    <a:pt x="137" y="100"/>
                  </a:lnTo>
                  <a:lnTo>
                    <a:pt x="137" y="100"/>
                  </a:lnTo>
                  <a:lnTo>
                    <a:pt x="137" y="104"/>
                  </a:lnTo>
                  <a:lnTo>
                    <a:pt x="137" y="104"/>
                  </a:lnTo>
                  <a:lnTo>
                    <a:pt x="137" y="111"/>
                  </a:lnTo>
                  <a:lnTo>
                    <a:pt x="133" y="111"/>
                  </a:lnTo>
                  <a:lnTo>
                    <a:pt x="133" y="115"/>
                  </a:lnTo>
                  <a:lnTo>
                    <a:pt x="129" y="119"/>
                  </a:lnTo>
                  <a:lnTo>
                    <a:pt x="122" y="123"/>
                  </a:lnTo>
                  <a:lnTo>
                    <a:pt x="122" y="126"/>
                  </a:lnTo>
                  <a:lnTo>
                    <a:pt x="118" y="130"/>
                  </a:lnTo>
                  <a:lnTo>
                    <a:pt x="114" y="130"/>
                  </a:lnTo>
                  <a:lnTo>
                    <a:pt x="114" y="130"/>
                  </a:lnTo>
                  <a:lnTo>
                    <a:pt x="111" y="134"/>
                  </a:lnTo>
                  <a:lnTo>
                    <a:pt x="107" y="134"/>
                  </a:lnTo>
                  <a:lnTo>
                    <a:pt x="107" y="134"/>
                  </a:lnTo>
                  <a:lnTo>
                    <a:pt x="103" y="134"/>
                  </a:lnTo>
                  <a:lnTo>
                    <a:pt x="96" y="130"/>
                  </a:lnTo>
                  <a:lnTo>
                    <a:pt x="85" y="130"/>
                  </a:lnTo>
                  <a:lnTo>
                    <a:pt x="74" y="130"/>
                  </a:lnTo>
                  <a:lnTo>
                    <a:pt x="70" y="130"/>
                  </a:lnTo>
                  <a:lnTo>
                    <a:pt x="74" y="126"/>
                  </a:lnTo>
                  <a:lnTo>
                    <a:pt x="77" y="123"/>
                  </a:lnTo>
                  <a:lnTo>
                    <a:pt x="81" y="115"/>
                  </a:lnTo>
                  <a:lnTo>
                    <a:pt x="77" y="111"/>
                  </a:lnTo>
                  <a:lnTo>
                    <a:pt x="81" y="111"/>
                  </a:lnTo>
                  <a:lnTo>
                    <a:pt x="85" y="108"/>
                  </a:lnTo>
                  <a:lnTo>
                    <a:pt x="85" y="104"/>
                  </a:lnTo>
                  <a:lnTo>
                    <a:pt x="88" y="100"/>
                  </a:lnTo>
                  <a:lnTo>
                    <a:pt x="85" y="97"/>
                  </a:lnTo>
                  <a:lnTo>
                    <a:pt x="81" y="97"/>
                  </a:lnTo>
                  <a:lnTo>
                    <a:pt x="77" y="89"/>
                  </a:lnTo>
                  <a:lnTo>
                    <a:pt x="66" y="89"/>
                  </a:lnTo>
                  <a:lnTo>
                    <a:pt x="59" y="85"/>
                  </a:lnTo>
                  <a:lnTo>
                    <a:pt x="51" y="82"/>
                  </a:lnTo>
                  <a:lnTo>
                    <a:pt x="48" y="82"/>
                  </a:lnTo>
                  <a:lnTo>
                    <a:pt x="44" y="78"/>
                  </a:lnTo>
                  <a:lnTo>
                    <a:pt x="33" y="74"/>
                  </a:lnTo>
                  <a:lnTo>
                    <a:pt x="29" y="71"/>
                  </a:lnTo>
                  <a:lnTo>
                    <a:pt x="25" y="67"/>
                  </a:lnTo>
                  <a:lnTo>
                    <a:pt x="22" y="67"/>
                  </a:lnTo>
                  <a:lnTo>
                    <a:pt x="11" y="59"/>
                  </a:lnTo>
                  <a:lnTo>
                    <a:pt x="7" y="52"/>
                  </a:lnTo>
                  <a:lnTo>
                    <a:pt x="3" y="52"/>
                  </a:lnTo>
                  <a:lnTo>
                    <a:pt x="0" y="48"/>
                  </a:lnTo>
                  <a:lnTo>
                    <a:pt x="0"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2" name="Freeform 187">
              <a:extLst>
                <a:ext uri="{FF2B5EF4-FFF2-40B4-BE49-F238E27FC236}">
                  <a16:creationId xmlns:a16="http://schemas.microsoft.com/office/drawing/2014/main" xmlns="" id="{4DD585A8-A3F6-4303-BB42-EE4C04F5C6B9}"/>
                </a:ext>
              </a:extLst>
            </p:cNvPr>
            <p:cNvSpPr/>
            <p:nvPr/>
          </p:nvSpPr>
          <p:spPr bwMode="auto">
            <a:xfrm>
              <a:off x="3321768" y="5104117"/>
              <a:ext cx="152268" cy="150132"/>
            </a:xfrm>
            <a:custGeom>
              <a:avLst/>
              <a:gdLst>
                <a:gd name="T0" fmla="*/ 11 w 85"/>
                <a:gd name="T1" fmla="*/ 0 h 86"/>
                <a:gd name="T2" fmla="*/ 22 w 85"/>
                <a:gd name="T3" fmla="*/ 0 h 86"/>
                <a:gd name="T4" fmla="*/ 29 w 85"/>
                <a:gd name="T5" fmla="*/ 8 h 86"/>
                <a:gd name="T6" fmla="*/ 37 w 85"/>
                <a:gd name="T7" fmla="*/ 12 h 86"/>
                <a:gd name="T8" fmla="*/ 40 w 85"/>
                <a:gd name="T9" fmla="*/ 19 h 86"/>
                <a:gd name="T10" fmla="*/ 44 w 85"/>
                <a:gd name="T11" fmla="*/ 15 h 86"/>
                <a:gd name="T12" fmla="*/ 55 w 85"/>
                <a:gd name="T13" fmla="*/ 23 h 86"/>
                <a:gd name="T14" fmla="*/ 63 w 85"/>
                <a:gd name="T15" fmla="*/ 26 h 86"/>
                <a:gd name="T16" fmla="*/ 66 w 85"/>
                <a:gd name="T17" fmla="*/ 30 h 86"/>
                <a:gd name="T18" fmla="*/ 74 w 85"/>
                <a:gd name="T19" fmla="*/ 38 h 86"/>
                <a:gd name="T20" fmla="*/ 81 w 85"/>
                <a:gd name="T21" fmla="*/ 45 h 86"/>
                <a:gd name="T22" fmla="*/ 77 w 85"/>
                <a:gd name="T23" fmla="*/ 52 h 86"/>
                <a:gd name="T24" fmla="*/ 81 w 85"/>
                <a:gd name="T25" fmla="*/ 60 h 86"/>
                <a:gd name="T26" fmla="*/ 85 w 85"/>
                <a:gd name="T27" fmla="*/ 64 h 86"/>
                <a:gd name="T28" fmla="*/ 85 w 85"/>
                <a:gd name="T29" fmla="*/ 64 h 86"/>
                <a:gd name="T30" fmla="*/ 81 w 85"/>
                <a:gd name="T31" fmla="*/ 71 h 86"/>
                <a:gd name="T32" fmla="*/ 77 w 85"/>
                <a:gd name="T33" fmla="*/ 75 h 86"/>
                <a:gd name="T34" fmla="*/ 74 w 85"/>
                <a:gd name="T35" fmla="*/ 78 h 86"/>
                <a:gd name="T36" fmla="*/ 66 w 85"/>
                <a:gd name="T37" fmla="*/ 82 h 86"/>
                <a:gd name="T38" fmla="*/ 63 w 85"/>
                <a:gd name="T39" fmla="*/ 82 h 86"/>
                <a:gd name="T40" fmla="*/ 63 w 85"/>
                <a:gd name="T41" fmla="*/ 86 h 86"/>
                <a:gd name="T42" fmla="*/ 55 w 85"/>
                <a:gd name="T43" fmla="*/ 86 h 86"/>
                <a:gd name="T44" fmla="*/ 52 w 85"/>
                <a:gd name="T45" fmla="*/ 86 h 86"/>
                <a:gd name="T46" fmla="*/ 44 w 85"/>
                <a:gd name="T47" fmla="*/ 86 h 86"/>
                <a:gd name="T48" fmla="*/ 37 w 85"/>
                <a:gd name="T49" fmla="*/ 86 h 86"/>
                <a:gd name="T50" fmla="*/ 37 w 85"/>
                <a:gd name="T51" fmla="*/ 82 h 86"/>
                <a:gd name="T52" fmla="*/ 33 w 85"/>
                <a:gd name="T53" fmla="*/ 82 h 86"/>
                <a:gd name="T54" fmla="*/ 29 w 85"/>
                <a:gd name="T55" fmla="*/ 78 h 86"/>
                <a:gd name="T56" fmla="*/ 18 w 85"/>
                <a:gd name="T57" fmla="*/ 78 h 86"/>
                <a:gd name="T58" fmla="*/ 11 w 85"/>
                <a:gd name="T59" fmla="*/ 75 h 86"/>
                <a:gd name="T60" fmla="*/ 3 w 85"/>
                <a:gd name="T61" fmla="*/ 67 h 86"/>
                <a:gd name="T62" fmla="*/ 0 w 85"/>
                <a:gd name="T63" fmla="*/ 56 h 86"/>
                <a:gd name="T64" fmla="*/ 3 w 85"/>
                <a:gd name="T65" fmla="*/ 56 h 86"/>
                <a:gd name="T66" fmla="*/ 3 w 85"/>
                <a:gd name="T67" fmla="*/ 52 h 86"/>
                <a:gd name="T68" fmla="*/ 3 w 85"/>
                <a:gd name="T69" fmla="*/ 41 h 86"/>
                <a:gd name="T70" fmla="*/ 3 w 85"/>
                <a:gd name="T71" fmla="*/ 34 h 86"/>
                <a:gd name="T72" fmla="*/ 3 w 85"/>
                <a:gd name="T73" fmla="*/ 26 h 86"/>
                <a:gd name="T74" fmla="*/ 7 w 85"/>
                <a:gd name="T75" fmla="*/ 19 h 86"/>
                <a:gd name="T76" fmla="*/ 7 w 85"/>
                <a:gd name="T77" fmla="*/ 15 h 86"/>
                <a:gd name="T78" fmla="*/ 7 w 85"/>
                <a:gd name="T79" fmla="*/ 8 h 86"/>
                <a:gd name="T80" fmla="*/ 11 w 85"/>
                <a:gd name="T81" fmla="*/ 0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85" h="86">
                  <a:moveTo>
                    <a:pt x="11" y="0"/>
                  </a:moveTo>
                  <a:lnTo>
                    <a:pt x="11" y="0"/>
                  </a:lnTo>
                  <a:lnTo>
                    <a:pt x="15" y="4"/>
                  </a:lnTo>
                  <a:lnTo>
                    <a:pt x="22" y="0"/>
                  </a:lnTo>
                  <a:lnTo>
                    <a:pt x="26" y="4"/>
                  </a:lnTo>
                  <a:lnTo>
                    <a:pt x="29" y="8"/>
                  </a:lnTo>
                  <a:lnTo>
                    <a:pt x="33" y="8"/>
                  </a:lnTo>
                  <a:lnTo>
                    <a:pt x="37" y="12"/>
                  </a:lnTo>
                  <a:lnTo>
                    <a:pt x="40" y="19"/>
                  </a:lnTo>
                  <a:lnTo>
                    <a:pt x="40" y="19"/>
                  </a:lnTo>
                  <a:lnTo>
                    <a:pt x="44" y="15"/>
                  </a:lnTo>
                  <a:lnTo>
                    <a:pt x="44" y="15"/>
                  </a:lnTo>
                  <a:lnTo>
                    <a:pt x="48" y="23"/>
                  </a:lnTo>
                  <a:lnTo>
                    <a:pt x="55" y="23"/>
                  </a:lnTo>
                  <a:lnTo>
                    <a:pt x="59" y="23"/>
                  </a:lnTo>
                  <a:lnTo>
                    <a:pt x="63" y="26"/>
                  </a:lnTo>
                  <a:lnTo>
                    <a:pt x="63" y="30"/>
                  </a:lnTo>
                  <a:lnTo>
                    <a:pt x="66" y="30"/>
                  </a:lnTo>
                  <a:lnTo>
                    <a:pt x="70" y="34"/>
                  </a:lnTo>
                  <a:lnTo>
                    <a:pt x="74" y="38"/>
                  </a:lnTo>
                  <a:lnTo>
                    <a:pt x="77" y="41"/>
                  </a:lnTo>
                  <a:lnTo>
                    <a:pt x="81" y="45"/>
                  </a:lnTo>
                  <a:lnTo>
                    <a:pt x="81" y="49"/>
                  </a:lnTo>
                  <a:lnTo>
                    <a:pt x="77" y="52"/>
                  </a:lnTo>
                  <a:lnTo>
                    <a:pt x="81" y="56"/>
                  </a:lnTo>
                  <a:lnTo>
                    <a:pt x="81" y="60"/>
                  </a:lnTo>
                  <a:lnTo>
                    <a:pt x="81" y="60"/>
                  </a:lnTo>
                  <a:lnTo>
                    <a:pt x="85" y="64"/>
                  </a:lnTo>
                  <a:lnTo>
                    <a:pt x="85" y="64"/>
                  </a:lnTo>
                  <a:lnTo>
                    <a:pt x="85" y="64"/>
                  </a:lnTo>
                  <a:lnTo>
                    <a:pt x="81" y="67"/>
                  </a:lnTo>
                  <a:lnTo>
                    <a:pt x="81" y="71"/>
                  </a:lnTo>
                  <a:lnTo>
                    <a:pt x="77" y="75"/>
                  </a:lnTo>
                  <a:lnTo>
                    <a:pt x="77" y="75"/>
                  </a:lnTo>
                  <a:lnTo>
                    <a:pt x="77" y="75"/>
                  </a:lnTo>
                  <a:lnTo>
                    <a:pt x="74" y="78"/>
                  </a:lnTo>
                  <a:lnTo>
                    <a:pt x="70" y="82"/>
                  </a:lnTo>
                  <a:lnTo>
                    <a:pt x="66" y="82"/>
                  </a:lnTo>
                  <a:lnTo>
                    <a:pt x="63" y="82"/>
                  </a:lnTo>
                  <a:lnTo>
                    <a:pt x="63" y="82"/>
                  </a:lnTo>
                  <a:lnTo>
                    <a:pt x="63" y="86"/>
                  </a:lnTo>
                  <a:lnTo>
                    <a:pt x="63" y="86"/>
                  </a:lnTo>
                  <a:lnTo>
                    <a:pt x="59" y="86"/>
                  </a:lnTo>
                  <a:lnTo>
                    <a:pt x="55" y="86"/>
                  </a:lnTo>
                  <a:lnTo>
                    <a:pt x="55" y="86"/>
                  </a:lnTo>
                  <a:lnTo>
                    <a:pt x="52" y="86"/>
                  </a:lnTo>
                  <a:lnTo>
                    <a:pt x="48" y="82"/>
                  </a:lnTo>
                  <a:lnTo>
                    <a:pt x="44" y="86"/>
                  </a:lnTo>
                  <a:lnTo>
                    <a:pt x="40" y="86"/>
                  </a:lnTo>
                  <a:lnTo>
                    <a:pt x="37" y="86"/>
                  </a:lnTo>
                  <a:lnTo>
                    <a:pt x="37" y="86"/>
                  </a:lnTo>
                  <a:lnTo>
                    <a:pt x="37" y="82"/>
                  </a:lnTo>
                  <a:lnTo>
                    <a:pt x="37" y="82"/>
                  </a:lnTo>
                  <a:lnTo>
                    <a:pt x="33" y="82"/>
                  </a:lnTo>
                  <a:lnTo>
                    <a:pt x="33" y="82"/>
                  </a:lnTo>
                  <a:lnTo>
                    <a:pt x="29" y="78"/>
                  </a:lnTo>
                  <a:lnTo>
                    <a:pt x="26" y="78"/>
                  </a:lnTo>
                  <a:lnTo>
                    <a:pt x="18" y="78"/>
                  </a:lnTo>
                  <a:lnTo>
                    <a:pt x="15" y="78"/>
                  </a:lnTo>
                  <a:lnTo>
                    <a:pt x="11" y="75"/>
                  </a:lnTo>
                  <a:lnTo>
                    <a:pt x="7" y="75"/>
                  </a:lnTo>
                  <a:lnTo>
                    <a:pt x="3" y="67"/>
                  </a:lnTo>
                  <a:lnTo>
                    <a:pt x="0" y="64"/>
                  </a:lnTo>
                  <a:lnTo>
                    <a:pt x="0" y="56"/>
                  </a:lnTo>
                  <a:lnTo>
                    <a:pt x="0" y="56"/>
                  </a:lnTo>
                  <a:lnTo>
                    <a:pt x="3" y="56"/>
                  </a:lnTo>
                  <a:lnTo>
                    <a:pt x="3" y="52"/>
                  </a:lnTo>
                  <a:lnTo>
                    <a:pt x="3" y="52"/>
                  </a:lnTo>
                  <a:lnTo>
                    <a:pt x="3" y="45"/>
                  </a:lnTo>
                  <a:lnTo>
                    <a:pt x="3" y="41"/>
                  </a:lnTo>
                  <a:lnTo>
                    <a:pt x="3" y="38"/>
                  </a:lnTo>
                  <a:lnTo>
                    <a:pt x="3" y="34"/>
                  </a:lnTo>
                  <a:lnTo>
                    <a:pt x="3" y="30"/>
                  </a:lnTo>
                  <a:lnTo>
                    <a:pt x="3" y="26"/>
                  </a:lnTo>
                  <a:lnTo>
                    <a:pt x="7" y="26"/>
                  </a:lnTo>
                  <a:lnTo>
                    <a:pt x="7" y="19"/>
                  </a:lnTo>
                  <a:lnTo>
                    <a:pt x="3" y="15"/>
                  </a:lnTo>
                  <a:lnTo>
                    <a:pt x="7" y="15"/>
                  </a:lnTo>
                  <a:lnTo>
                    <a:pt x="3" y="8"/>
                  </a:lnTo>
                  <a:lnTo>
                    <a:pt x="7" y="8"/>
                  </a:lnTo>
                  <a:lnTo>
                    <a:pt x="11" y="4"/>
                  </a:lnTo>
                  <a:lnTo>
                    <a:pt x="11"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3" name="Freeform 188">
              <a:extLst>
                <a:ext uri="{FF2B5EF4-FFF2-40B4-BE49-F238E27FC236}">
                  <a16:creationId xmlns:a16="http://schemas.microsoft.com/office/drawing/2014/main" xmlns="" id="{727EC440-38EB-4B66-B90D-F36B05040E7B}"/>
                </a:ext>
              </a:extLst>
            </p:cNvPr>
            <p:cNvSpPr>
              <a:spLocks noEditPoints="1"/>
            </p:cNvSpPr>
            <p:nvPr/>
          </p:nvSpPr>
          <p:spPr bwMode="auto">
            <a:xfrm>
              <a:off x="2968867" y="4878920"/>
              <a:ext cx="471134" cy="1073617"/>
            </a:xfrm>
            <a:custGeom>
              <a:avLst/>
              <a:gdLst>
                <a:gd name="T0" fmla="*/ 67 w 263"/>
                <a:gd name="T1" fmla="*/ 0 h 615"/>
                <a:gd name="T2" fmla="*/ 86 w 263"/>
                <a:gd name="T3" fmla="*/ 7 h 615"/>
                <a:gd name="T4" fmla="*/ 119 w 263"/>
                <a:gd name="T5" fmla="*/ 7 h 615"/>
                <a:gd name="T6" fmla="*/ 163 w 263"/>
                <a:gd name="T7" fmla="*/ 37 h 615"/>
                <a:gd name="T8" fmla="*/ 197 w 263"/>
                <a:gd name="T9" fmla="*/ 63 h 615"/>
                <a:gd name="T10" fmla="*/ 197 w 263"/>
                <a:gd name="T11" fmla="*/ 85 h 615"/>
                <a:gd name="T12" fmla="*/ 230 w 263"/>
                <a:gd name="T13" fmla="*/ 85 h 615"/>
                <a:gd name="T14" fmla="*/ 249 w 263"/>
                <a:gd name="T15" fmla="*/ 59 h 615"/>
                <a:gd name="T16" fmla="*/ 263 w 263"/>
                <a:gd name="T17" fmla="*/ 78 h 615"/>
                <a:gd name="T18" fmla="*/ 245 w 263"/>
                <a:gd name="T19" fmla="*/ 92 h 615"/>
                <a:gd name="T20" fmla="*/ 223 w 263"/>
                <a:gd name="T21" fmla="*/ 107 h 615"/>
                <a:gd name="T22" fmla="*/ 208 w 263"/>
                <a:gd name="T23" fmla="*/ 129 h 615"/>
                <a:gd name="T24" fmla="*/ 200 w 263"/>
                <a:gd name="T25" fmla="*/ 155 h 615"/>
                <a:gd name="T26" fmla="*/ 200 w 263"/>
                <a:gd name="T27" fmla="*/ 185 h 615"/>
                <a:gd name="T28" fmla="*/ 200 w 263"/>
                <a:gd name="T29" fmla="*/ 204 h 615"/>
                <a:gd name="T30" fmla="*/ 219 w 263"/>
                <a:gd name="T31" fmla="*/ 233 h 615"/>
                <a:gd name="T32" fmla="*/ 234 w 263"/>
                <a:gd name="T33" fmla="*/ 248 h 615"/>
                <a:gd name="T34" fmla="*/ 226 w 263"/>
                <a:gd name="T35" fmla="*/ 270 h 615"/>
                <a:gd name="T36" fmla="*/ 178 w 263"/>
                <a:gd name="T37" fmla="*/ 285 h 615"/>
                <a:gd name="T38" fmla="*/ 152 w 263"/>
                <a:gd name="T39" fmla="*/ 282 h 615"/>
                <a:gd name="T40" fmla="*/ 156 w 263"/>
                <a:gd name="T41" fmla="*/ 300 h 615"/>
                <a:gd name="T42" fmla="*/ 156 w 263"/>
                <a:gd name="T43" fmla="*/ 315 h 615"/>
                <a:gd name="T44" fmla="*/ 137 w 263"/>
                <a:gd name="T45" fmla="*/ 330 h 615"/>
                <a:gd name="T46" fmla="*/ 112 w 263"/>
                <a:gd name="T47" fmla="*/ 326 h 615"/>
                <a:gd name="T48" fmla="*/ 126 w 263"/>
                <a:gd name="T49" fmla="*/ 348 h 615"/>
                <a:gd name="T50" fmla="*/ 130 w 263"/>
                <a:gd name="T51" fmla="*/ 348 h 615"/>
                <a:gd name="T52" fmla="*/ 141 w 263"/>
                <a:gd name="T53" fmla="*/ 359 h 615"/>
                <a:gd name="T54" fmla="*/ 123 w 263"/>
                <a:gd name="T55" fmla="*/ 356 h 615"/>
                <a:gd name="T56" fmla="*/ 119 w 263"/>
                <a:gd name="T57" fmla="*/ 371 h 615"/>
                <a:gd name="T58" fmla="*/ 119 w 263"/>
                <a:gd name="T59" fmla="*/ 389 h 615"/>
                <a:gd name="T60" fmla="*/ 119 w 263"/>
                <a:gd name="T61" fmla="*/ 404 h 615"/>
                <a:gd name="T62" fmla="*/ 97 w 263"/>
                <a:gd name="T63" fmla="*/ 415 h 615"/>
                <a:gd name="T64" fmla="*/ 93 w 263"/>
                <a:gd name="T65" fmla="*/ 434 h 615"/>
                <a:gd name="T66" fmla="*/ 123 w 263"/>
                <a:gd name="T67" fmla="*/ 449 h 615"/>
                <a:gd name="T68" fmla="*/ 126 w 263"/>
                <a:gd name="T69" fmla="*/ 463 h 615"/>
                <a:gd name="T70" fmla="*/ 115 w 263"/>
                <a:gd name="T71" fmla="*/ 478 h 615"/>
                <a:gd name="T72" fmla="*/ 104 w 263"/>
                <a:gd name="T73" fmla="*/ 493 h 615"/>
                <a:gd name="T74" fmla="*/ 93 w 263"/>
                <a:gd name="T75" fmla="*/ 504 h 615"/>
                <a:gd name="T76" fmla="*/ 89 w 263"/>
                <a:gd name="T77" fmla="*/ 526 h 615"/>
                <a:gd name="T78" fmla="*/ 97 w 263"/>
                <a:gd name="T79" fmla="*/ 545 h 615"/>
                <a:gd name="T80" fmla="*/ 97 w 263"/>
                <a:gd name="T81" fmla="*/ 552 h 615"/>
                <a:gd name="T82" fmla="*/ 45 w 263"/>
                <a:gd name="T83" fmla="*/ 538 h 615"/>
                <a:gd name="T84" fmla="*/ 19 w 263"/>
                <a:gd name="T85" fmla="*/ 515 h 615"/>
                <a:gd name="T86" fmla="*/ 30 w 263"/>
                <a:gd name="T87" fmla="*/ 460 h 615"/>
                <a:gd name="T88" fmla="*/ 26 w 263"/>
                <a:gd name="T89" fmla="*/ 423 h 615"/>
                <a:gd name="T90" fmla="*/ 15 w 263"/>
                <a:gd name="T91" fmla="*/ 400 h 615"/>
                <a:gd name="T92" fmla="*/ 15 w 263"/>
                <a:gd name="T93" fmla="*/ 382 h 615"/>
                <a:gd name="T94" fmla="*/ 12 w 263"/>
                <a:gd name="T95" fmla="*/ 345 h 615"/>
                <a:gd name="T96" fmla="*/ 12 w 263"/>
                <a:gd name="T97" fmla="*/ 293 h 615"/>
                <a:gd name="T98" fmla="*/ 15 w 263"/>
                <a:gd name="T99" fmla="*/ 241 h 615"/>
                <a:gd name="T100" fmla="*/ 19 w 263"/>
                <a:gd name="T101" fmla="*/ 204 h 615"/>
                <a:gd name="T102" fmla="*/ 0 w 263"/>
                <a:gd name="T103" fmla="*/ 155 h 615"/>
                <a:gd name="T104" fmla="*/ 8 w 263"/>
                <a:gd name="T105" fmla="*/ 115 h 615"/>
                <a:gd name="T106" fmla="*/ 26 w 263"/>
                <a:gd name="T107" fmla="*/ 78 h 615"/>
                <a:gd name="T108" fmla="*/ 23 w 263"/>
                <a:gd name="T109" fmla="*/ 52 h 615"/>
                <a:gd name="T110" fmla="*/ 178 w 263"/>
                <a:gd name="T111" fmla="*/ 608 h 615"/>
                <a:gd name="T112" fmla="*/ 178 w 263"/>
                <a:gd name="T113" fmla="*/ 608 h 615"/>
                <a:gd name="T114" fmla="*/ 108 w 263"/>
                <a:gd name="T115" fmla="*/ 575 h 615"/>
                <a:gd name="T116" fmla="*/ 119 w 263"/>
                <a:gd name="T117" fmla="*/ 586 h 615"/>
                <a:gd name="T118" fmla="*/ 156 w 263"/>
                <a:gd name="T119" fmla="*/ 604 h 615"/>
                <a:gd name="T120" fmla="*/ 156 w 263"/>
                <a:gd name="T121" fmla="*/ 612 h 615"/>
                <a:gd name="T122" fmla="*/ 119 w 263"/>
                <a:gd name="T123" fmla="*/ 612 h 615"/>
                <a:gd name="T124" fmla="*/ 123 w 263"/>
                <a:gd name="T125" fmla="*/ 604 h 6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3" h="615">
                  <a:moveTo>
                    <a:pt x="41" y="14"/>
                  </a:moveTo>
                  <a:lnTo>
                    <a:pt x="45" y="11"/>
                  </a:lnTo>
                  <a:lnTo>
                    <a:pt x="45" y="7"/>
                  </a:lnTo>
                  <a:lnTo>
                    <a:pt x="52" y="0"/>
                  </a:lnTo>
                  <a:lnTo>
                    <a:pt x="56" y="0"/>
                  </a:lnTo>
                  <a:lnTo>
                    <a:pt x="60" y="3"/>
                  </a:lnTo>
                  <a:lnTo>
                    <a:pt x="67" y="0"/>
                  </a:lnTo>
                  <a:lnTo>
                    <a:pt x="67" y="0"/>
                  </a:lnTo>
                  <a:lnTo>
                    <a:pt x="71" y="0"/>
                  </a:lnTo>
                  <a:lnTo>
                    <a:pt x="78" y="0"/>
                  </a:lnTo>
                  <a:lnTo>
                    <a:pt x="82" y="0"/>
                  </a:lnTo>
                  <a:lnTo>
                    <a:pt x="82" y="3"/>
                  </a:lnTo>
                  <a:lnTo>
                    <a:pt x="86" y="11"/>
                  </a:lnTo>
                  <a:lnTo>
                    <a:pt x="86" y="11"/>
                  </a:lnTo>
                  <a:lnTo>
                    <a:pt x="86" y="11"/>
                  </a:lnTo>
                  <a:lnTo>
                    <a:pt x="86" y="7"/>
                  </a:lnTo>
                  <a:lnTo>
                    <a:pt x="89" y="7"/>
                  </a:lnTo>
                  <a:lnTo>
                    <a:pt x="89" y="3"/>
                  </a:lnTo>
                  <a:lnTo>
                    <a:pt x="93" y="0"/>
                  </a:lnTo>
                  <a:lnTo>
                    <a:pt x="100" y="0"/>
                  </a:lnTo>
                  <a:lnTo>
                    <a:pt x="108" y="0"/>
                  </a:lnTo>
                  <a:lnTo>
                    <a:pt x="112" y="3"/>
                  </a:lnTo>
                  <a:lnTo>
                    <a:pt x="115" y="7"/>
                  </a:lnTo>
                  <a:lnTo>
                    <a:pt x="119" y="7"/>
                  </a:lnTo>
                  <a:lnTo>
                    <a:pt x="123" y="14"/>
                  </a:lnTo>
                  <a:lnTo>
                    <a:pt x="134" y="22"/>
                  </a:lnTo>
                  <a:lnTo>
                    <a:pt x="137" y="22"/>
                  </a:lnTo>
                  <a:lnTo>
                    <a:pt x="141" y="26"/>
                  </a:lnTo>
                  <a:lnTo>
                    <a:pt x="145" y="29"/>
                  </a:lnTo>
                  <a:lnTo>
                    <a:pt x="156" y="33"/>
                  </a:lnTo>
                  <a:lnTo>
                    <a:pt x="160" y="37"/>
                  </a:lnTo>
                  <a:lnTo>
                    <a:pt x="163" y="37"/>
                  </a:lnTo>
                  <a:lnTo>
                    <a:pt x="171" y="40"/>
                  </a:lnTo>
                  <a:lnTo>
                    <a:pt x="178" y="44"/>
                  </a:lnTo>
                  <a:lnTo>
                    <a:pt x="189" y="44"/>
                  </a:lnTo>
                  <a:lnTo>
                    <a:pt x="193" y="52"/>
                  </a:lnTo>
                  <a:lnTo>
                    <a:pt x="197" y="52"/>
                  </a:lnTo>
                  <a:lnTo>
                    <a:pt x="200" y="55"/>
                  </a:lnTo>
                  <a:lnTo>
                    <a:pt x="197" y="59"/>
                  </a:lnTo>
                  <a:lnTo>
                    <a:pt x="197" y="63"/>
                  </a:lnTo>
                  <a:lnTo>
                    <a:pt x="193" y="66"/>
                  </a:lnTo>
                  <a:lnTo>
                    <a:pt x="189" y="66"/>
                  </a:lnTo>
                  <a:lnTo>
                    <a:pt x="193" y="70"/>
                  </a:lnTo>
                  <a:lnTo>
                    <a:pt x="189" y="78"/>
                  </a:lnTo>
                  <a:lnTo>
                    <a:pt x="186" y="81"/>
                  </a:lnTo>
                  <a:lnTo>
                    <a:pt x="182" y="85"/>
                  </a:lnTo>
                  <a:lnTo>
                    <a:pt x="186" y="85"/>
                  </a:lnTo>
                  <a:lnTo>
                    <a:pt x="197" y="85"/>
                  </a:lnTo>
                  <a:lnTo>
                    <a:pt x="208" y="85"/>
                  </a:lnTo>
                  <a:lnTo>
                    <a:pt x="215" y="89"/>
                  </a:lnTo>
                  <a:lnTo>
                    <a:pt x="219" y="89"/>
                  </a:lnTo>
                  <a:lnTo>
                    <a:pt x="219" y="89"/>
                  </a:lnTo>
                  <a:lnTo>
                    <a:pt x="223" y="89"/>
                  </a:lnTo>
                  <a:lnTo>
                    <a:pt x="226" y="85"/>
                  </a:lnTo>
                  <a:lnTo>
                    <a:pt x="226" y="85"/>
                  </a:lnTo>
                  <a:lnTo>
                    <a:pt x="230" y="85"/>
                  </a:lnTo>
                  <a:lnTo>
                    <a:pt x="234" y="81"/>
                  </a:lnTo>
                  <a:lnTo>
                    <a:pt x="234" y="78"/>
                  </a:lnTo>
                  <a:lnTo>
                    <a:pt x="241" y="74"/>
                  </a:lnTo>
                  <a:lnTo>
                    <a:pt x="245" y="70"/>
                  </a:lnTo>
                  <a:lnTo>
                    <a:pt x="245" y="66"/>
                  </a:lnTo>
                  <a:lnTo>
                    <a:pt x="249" y="66"/>
                  </a:lnTo>
                  <a:lnTo>
                    <a:pt x="249" y="59"/>
                  </a:lnTo>
                  <a:lnTo>
                    <a:pt x="249" y="59"/>
                  </a:lnTo>
                  <a:lnTo>
                    <a:pt x="249" y="55"/>
                  </a:lnTo>
                  <a:lnTo>
                    <a:pt x="252" y="52"/>
                  </a:lnTo>
                  <a:lnTo>
                    <a:pt x="260" y="52"/>
                  </a:lnTo>
                  <a:lnTo>
                    <a:pt x="260" y="55"/>
                  </a:lnTo>
                  <a:lnTo>
                    <a:pt x="263" y="63"/>
                  </a:lnTo>
                  <a:lnTo>
                    <a:pt x="263" y="66"/>
                  </a:lnTo>
                  <a:lnTo>
                    <a:pt x="263" y="74"/>
                  </a:lnTo>
                  <a:lnTo>
                    <a:pt x="263" y="78"/>
                  </a:lnTo>
                  <a:lnTo>
                    <a:pt x="263" y="81"/>
                  </a:lnTo>
                  <a:lnTo>
                    <a:pt x="260" y="81"/>
                  </a:lnTo>
                  <a:lnTo>
                    <a:pt x="256" y="81"/>
                  </a:lnTo>
                  <a:lnTo>
                    <a:pt x="256" y="85"/>
                  </a:lnTo>
                  <a:lnTo>
                    <a:pt x="252" y="85"/>
                  </a:lnTo>
                  <a:lnTo>
                    <a:pt x="252" y="85"/>
                  </a:lnTo>
                  <a:lnTo>
                    <a:pt x="245" y="89"/>
                  </a:lnTo>
                  <a:lnTo>
                    <a:pt x="245" y="92"/>
                  </a:lnTo>
                  <a:lnTo>
                    <a:pt x="241" y="92"/>
                  </a:lnTo>
                  <a:lnTo>
                    <a:pt x="234" y="96"/>
                  </a:lnTo>
                  <a:lnTo>
                    <a:pt x="234" y="96"/>
                  </a:lnTo>
                  <a:lnTo>
                    <a:pt x="234" y="100"/>
                  </a:lnTo>
                  <a:lnTo>
                    <a:pt x="230" y="100"/>
                  </a:lnTo>
                  <a:lnTo>
                    <a:pt x="230" y="100"/>
                  </a:lnTo>
                  <a:lnTo>
                    <a:pt x="223" y="107"/>
                  </a:lnTo>
                  <a:lnTo>
                    <a:pt x="223" y="107"/>
                  </a:lnTo>
                  <a:lnTo>
                    <a:pt x="223" y="111"/>
                  </a:lnTo>
                  <a:lnTo>
                    <a:pt x="219" y="111"/>
                  </a:lnTo>
                  <a:lnTo>
                    <a:pt x="219" y="115"/>
                  </a:lnTo>
                  <a:lnTo>
                    <a:pt x="215" y="118"/>
                  </a:lnTo>
                  <a:lnTo>
                    <a:pt x="212" y="122"/>
                  </a:lnTo>
                  <a:lnTo>
                    <a:pt x="212" y="126"/>
                  </a:lnTo>
                  <a:lnTo>
                    <a:pt x="212" y="129"/>
                  </a:lnTo>
                  <a:lnTo>
                    <a:pt x="208" y="129"/>
                  </a:lnTo>
                  <a:lnTo>
                    <a:pt x="208" y="133"/>
                  </a:lnTo>
                  <a:lnTo>
                    <a:pt x="204" y="137"/>
                  </a:lnTo>
                  <a:lnTo>
                    <a:pt x="200" y="137"/>
                  </a:lnTo>
                  <a:lnTo>
                    <a:pt x="204" y="144"/>
                  </a:lnTo>
                  <a:lnTo>
                    <a:pt x="200" y="144"/>
                  </a:lnTo>
                  <a:lnTo>
                    <a:pt x="204" y="148"/>
                  </a:lnTo>
                  <a:lnTo>
                    <a:pt x="204" y="155"/>
                  </a:lnTo>
                  <a:lnTo>
                    <a:pt x="200" y="155"/>
                  </a:lnTo>
                  <a:lnTo>
                    <a:pt x="200" y="159"/>
                  </a:lnTo>
                  <a:lnTo>
                    <a:pt x="200" y="163"/>
                  </a:lnTo>
                  <a:lnTo>
                    <a:pt x="200" y="167"/>
                  </a:lnTo>
                  <a:lnTo>
                    <a:pt x="200" y="170"/>
                  </a:lnTo>
                  <a:lnTo>
                    <a:pt x="200" y="174"/>
                  </a:lnTo>
                  <a:lnTo>
                    <a:pt x="200" y="181"/>
                  </a:lnTo>
                  <a:lnTo>
                    <a:pt x="200" y="181"/>
                  </a:lnTo>
                  <a:lnTo>
                    <a:pt x="200" y="185"/>
                  </a:lnTo>
                  <a:lnTo>
                    <a:pt x="197" y="185"/>
                  </a:lnTo>
                  <a:lnTo>
                    <a:pt x="197" y="185"/>
                  </a:lnTo>
                  <a:lnTo>
                    <a:pt x="197" y="185"/>
                  </a:lnTo>
                  <a:lnTo>
                    <a:pt x="197" y="193"/>
                  </a:lnTo>
                  <a:lnTo>
                    <a:pt x="197" y="196"/>
                  </a:lnTo>
                  <a:lnTo>
                    <a:pt x="197" y="200"/>
                  </a:lnTo>
                  <a:lnTo>
                    <a:pt x="200" y="200"/>
                  </a:lnTo>
                  <a:lnTo>
                    <a:pt x="200" y="204"/>
                  </a:lnTo>
                  <a:lnTo>
                    <a:pt x="200" y="204"/>
                  </a:lnTo>
                  <a:lnTo>
                    <a:pt x="200" y="207"/>
                  </a:lnTo>
                  <a:lnTo>
                    <a:pt x="208" y="211"/>
                  </a:lnTo>
                  <a:lnTo>
                    <a:pt x="215" y="215"/>
                  </a:lnTo>
                  <a:lnTo>
                    <a:pt x="223" y="219"/>
                  </a:lnTo>
                  <a:lnTo>
                    <a:pt x="226" y="222"/>
                  </a:lnTo>
                  <a:lnTo>
                    <a:pt x="226" y="226"/>
                  </a:lnTo>
                  <a:lnTo>
                    <a:pt x="219" y="233"/>
                  </a:lnTo>
                  <a:lnTo>
                    <a:pt x="219" y="233"/>
                  </a:lnTo>
                  <a:lnTo>
                    <a:pt x="223" y="241"/>
                  </a:lnTo>
                  <a:lnTo>
                    <a:pt x="226" y="241"/>
                  </a:lnTo>
                  <a:lnTo>
                    <a:pt x="230" y="241"/>
                  </a:lnTo>
                  <a:lnTo>
                    <a:pt x="234" y="241"/>
                  </a:lnTo>
                  <a:lnTo>
                    <a:pt x="234" y="241"/>
                  </a:lnTo>
                  <a:lnTo>
                    <a:pt x="234" y="241"/>
                  </a:lnTo>
                  <a:lnTo>
                    <a:pt x="234" y="248"/>
                  </a:lnTo>
                  <a:lnTo>
                    <a:pt x="234" y="252"/>
                  </a:lnTo>
                  <a:lnTo>
                    <a:pt x="230" y="256"/>
                  </a:lnTo>
                  <a:lnTo>
                    <a:pt x="230" y="259"/>
                  </a:lnTo>
                  <a:lnTo>
                    <a:pt x="226" y="263"/>
                  </a:lnTo>
                  <a:lnTo>
                    <a:pt x="226" y="259"/>
                  </a:lnTo>
                  <a:lnTo>
                    <a:pt x="226" y="263"/>
                  </a:lnTo>
                  <a:lnTo>
                    <a:pt x="226" y="267"/>
                  </a:lnTo>
                  <a:lnTo>
                    <a:pt x="226" y="270"/>
                  </a:lnTo>
                  <a:lnTo>
                    <a:pt x="223" y="274"/>
                  </a:lnTo>
                  <a:lnTo>
                    <a:pt x="215" y="278"/>
                  </a:lnTo>
                  <a:lnTo>
                    <a:pt x="208" y="282"/>
                  </a:lnTo>
                  <a:lnTo>
                    <a:pt x="208" y="278"/>
                  </a:lnTo>
                  <a:lnTo>
                    <a:pt x="208" y="282"/>
                  </a:lnTo>
                  <a:lnTo>
                    <a:pt x="197" y="285"/>
                  </a:lnTo>
                  <a:lnTo>
                    <a:pt x="186" y="285"/>
                  </a:lnTo>
                  <a:lnTo>
                    <a:pt x="178" y="285"/>
                  </a:lnTo>
                  <a:lnTo>
                    <a:pt x="175" y="285"/>
                  </a:lnTo>
                  <a:lnTo>
                    <a:pt x="167" y="289"/>
                  </a:lnTo>
                  <a:lnTo>
                    <a:pt x="163" y="289"/>
                  </a:lnTo>
                  <a:lnTo>
                    <a:pt x="160" y="285"/>
                  </a:lnTo>
                  <a:lnTo>
                    <a:pt x="156" y="285"/>
                  </a:lnTo>
                  <a:lnTo>
                    <a:pt x="152" y="285"/>
                  </a:lnTo>
                  <a:lnTo>
                    <a:pt x="152" y="282"/>
                  </a:lnTo>
                  <a:lnTo>
                    <a:pt x="152" y="282"/>
                  </a:lnTo>
                  <a:lnTo>
                    <a:pt x="152" y="285"/>
                  </a:lnTo>
                  <a:lnTo>
                    <a:pt x="152" y="285"/>
                  </a:lnTo>
                  <a:lnTo>
                    <a:pt x="152" y="293"/>
                  </a:lnTo>
                  <a:lnTo>
                    <a:pt x="152" y="293"/>
                  </a:lnTo>
                  <a:lnTo>
                    <a:pt x="152" y="296"/>
                  </a:lnTo>
                  <a:lnTo>
                    <a:pt x="156" y="296"/>
                  </a:lnTo>
                  <a:lnTo>
                    <a:pt x="156" y="300"/>
                  </a:lnTo>
                  <a:lnTo>
                    <a:pt x="156" y="300"/>
                  </a:lnTo>
                  <a:lnTo>
                    <a:pt x="156" y="300"/>
                  </a:lnTo>
                  <a:lnTo>
                    <a:pt x="156" y="300"/>
                  </a:lnTo>
                  <a:lnTo>
                    <a:pt x="152" y="304"/>
                  </a:lnTo>
                  <a:lnTo>
                    <a:pt x="152" y="308"/>
                  </a:lnTo>
                  <a:lnTo>
                    <a:pt x="152" y="308"/>
                  </a:lnTo>
                  <a:lnTo>
                    <a:pt x="152" y="311"/>
                  </a:lnTo>
                  <a:lnTo>
                    <a:pt x="152" y="315"/>
                  </a:lnTo>
                  <a:lnTo>
                    <a:pt x="156" y="315"/>
                  </a:lnTo>
                  <a:lnTo>
                    <a:pt x="156" y="319"/>
                  </a:lnTo>
                  <a:lnTo>
                    <a:pt x="156" y="319"/>
                  </a:lnTo>
                  <a:lnTo>
                    <a:pt x="156" y="322"/>
                  </a:lnTo>
                  <a:lnTo>
                    <a:pt x="156" y="322"/>
                  </a:lnTo>
                  <a:lnTo>
                    <a:pt x="152" y="326"/>
                  </a:lnTo>
                  <a:lnTo>
                    <a:pt x="152" y="326"/>
                  </a:lnTo>
                  <a:lnTo>
                    <a:pt x="145" y="330"/>
                  </a:lnTo>
                  <a:lnTo>
                    <a:pt x="137" y="330"/>
                  </a:lnTo>
                  <a:lnTo>
                    <a:pt x="130" y="330"/>
                  </a:lnTo>
                  <a:lnTo>
                    <a:pt x="126" y="326"/>
                  </a:lnTo>
                  <a:lnTo>
                    <a:pt x="119" y="322"/>
                  </a:lnTo>
                  <a:lnTo>
                    <a:pt x="115" y="322"/>
                  </a:lnTo>
                  <a:lnTo>
                    <a:pt x="115" y="322"/>
                  </a:lnTo>
                  <a:lnTo>
                    <a:pt x="115" y="322"/>
                  </a:lnTo>
                  <a:lnTo>
                    <a:pt x="115" y="322"/>
                  </a:lnTo>
                  <a:lnTo>
                    <a:pt x="112" y="326"/>
                  </a:lnTo>
                  <a:lnTo>
                    <a:pt x="112" y="330"/>
                  </a:lnTo>
                  <a:lnTo>
                    <a:pt x="115" y="334"/>
                  </a:lnTo>
                  <a:lnTo>
                    <a:pt x="115" y="337"/>
                  </a:lnTo>
                  <a:lnTo>
                    <a:pt x="115" y="345"/>
                  </a:lnTo>
                  <a:lnTo>
                    <a:pt x="115" y="348"/>
                  </a:lnTo>
                  <a:lnTo>
                    <a:pt x="119" y="348"/>
                  </a:lnTo>
                  <a:lnTo>
                    <a:pt x="126" y="348"/>
                  </a:lnTo>
                  <a:lnTo>
                    <a:pt x="126" y="348"/>
                  </a:lnTo>
                  <a:lnTo>
                    <a:pt x="126" y="352"/>
                  </a:lnTo>
                  <a:lnTo>
                    <a:pt x="123" y="352"/>
                  </a:lnTo>
                  <a:lnTo>
                    <a:pt x="126" y="352"/>
                  </a:lnTo>
                  <a:lnTo>
                    <a:pt x="130" y="352"/>
                  </a:lnTo>
                  <a:lnTo>
                    <a:pt x="130" y="352"/>
                  </a:lnTo>
                  <a:lnTo>
                    <a:pt x="130" y="348"/>
                  </a:lnTo>
                  <a:lnTo>
                    <a:pt x="126" y="348"/>
                  </a:lnTo>
                  <a:lnTo>
                    <a:pt x="130" y="348"/>
                  </a:lnTo>
                  <a:lnTo>
                    <a:pt x="130" y="348"/>
                  </a:lnTo>
                  <a:lnTo>
                    <a:pt x="134" y="345"/>
                  </a:lnTo>
                  <a:lnTo>
                    <a:pt x="137" y="345"/>
                  </a:lnTo>
                  <a:lnTo>
                    <a:pt x="141" y="348"/>
                  </a:lnTo>
                  <a:lnTo>
                    <a:pt x="137" y="352"/>
                  </a:lnTo>
                  <a:lnTo>
                    <a:pt x="137" y="352"/>
                  </a:lnTo>
                  <a:lnTo>
                    <a:pt x="141" y="356"/>
                  </a:lnTo>
                  <a:lnTo>
                    <a:pt x="141" y="359"/>
                  </a:lnTo>
                  <a:lnTo>
                    <a:pt x="141" y="359"/>
                  </a:lnTo>
                  <a:lnTo>
                    <a:pt x="134" y="363"/>
                  </a:lnTo>
                  <a:lnTo>
                    <a:pt x="130" y="363"/>
                  </a:lnTo>
                  <a:lnTo>
                    <a:pt x="130" y="359"/>
                  </a:lnTo>
                  <a:lnTo>
                    <a:pt x="130" y="359"/>
                  </a:lnTo>
                  <a:lnTo>
                    <a:pt x="130" y="359"/>
                  </a:lnTo>
                  <a:lnTo>
                    <a:pt x="126" y="356"/>
                  </a:lnTo>
                  <a:lnTo>
                    <a:pt x="123" y="356"/>
                  </a:lnTo>
                  <a:lnTo>
                    <a:pt x="119" y="359"/>
                  </a:lnTo>
                  <a:lnTo>
                    <a:pt x="119" y="359"/>
                  </a:lnTo>
                  <a:lnTo>
                    <a:pt x="119" y="363"/>
                  </a:lnTo>
                  <a:lnTo>
                    <a:pt x="123" y="363"/>
                  </a:lnTo>
                  <a:lnTo>
                    <a:pt x="130" y="363"/>
                  </a:lnTo>
                  <a:lnTo>
                    <a:pt x="130" y="367"/>
                  </a:lnTo>
                  <a:lnTo>
                    <a:pt x="126" y="371"/>
                  </a:lnTo>
                  <a:lnTo>
                    <a:pt x="119" y="371"/>
                  </a:lnTo>
                  <a:lnTo>
                    <a:pt x="119" y="374"/>
                  </a:lnTo>
                  <a:lnTo>
                    <a:pt x="119" y="374"/>
                  </a:lnTo>
                  <a:lnTo>
                    <a:pt x="119" y="378"/>
                  </a:lnTo>
                  <a:lnTo>
                    <a:pt x="115" y="378"/>
                  </a:lnTo>
                  <a:lnTo>
                    <a:pt x="115" y="382"/>
                  </a:lnTo>
                  <a:lnTo>
                    <a:pt x="119" y="385"/>
                  </a:lnTo>
                  <a:lnTo>
                    <a:pt x="119" y="385"/>
                  </a:lnTo>
                  <a:lnTo>
                    <a:pt x="119" y="389"/>
                  </a:lnTo>
                  <a:lnTo>
                    <a:pt x="123" y="393"/>
                  </a:lnTo>
                  <a:lnTo>
                    <a:pt x="123" y="393"/>
                  </a:lnTo>
                  <a:lnTo>
                    <a:pt x="119" y="397"/>
                  </a:lnTo>
                  <a:lnTo>
                    <a:pt x="119" y="397"/>
                  </a:lnTo>
                  <a:lnTo>
                    <a:pt x="115" y="400"/>
                  </a:lnTo>
                  <a:lnTo>
                    <a:pt x="115" y="400"/>
                  </a:lnTo>
                  <a:lnTo>
                    <a:pt x="115" y="404"/>
                  </a:lnTo>
                  <a:lnTo>
                    <a:pt x="119" y="404"/>
                  </a:lnTo>
                  <a:lnTo>
                    <a:pt x="119" y="404"/>
                  </a:lnTo>
                  <a:lnTo>
                    <a:pt x="119" y="408"/>
                  </a:lnTo>
                  <a:lnTo>
                    <a:pt x="115" y="408"/>
                  </a:lnTo>
                  <a:lnTo>
                    <a:pt x="112" y="408"/>
                  </a:lnTo>
                  <a:lnTo>
                    <a:pt x="108" y="408"/>
                  </a:lnTo>
                  <a:lnTo>
                    <a:pt x="104" y="411"/>
                  </a:lnTo>
                  <a:lnTo>
                    <a:pt x="100" y="411"/>
                  </a:lnTo>
                  <a:lnTo>
                    <a:pt x="97" y="415"/>
                  </a:lnTo>
                  <a:lnTo>
                    <a:pt x="93" y="415"/>
                  </a:lnTo>
                  <a:lnTo>
                    <a:pt x="93" y="419"/>
                  </a:lnTo>
                  <a:lnTo>
                    <a:pt x="93" y="419"/>
                  </a:lnTo>
                  <a:lnTo>
                    <a:pt x="89" y="423"/>
                  </a:lnTo>
                  <a:lnTo>
                    <a:pt x="89" y="426"/>
                  </a:lnTo>
                  <a:lnTo>
                    <a:pt x="89" y="426"/>
                  </a:lnTo>
                  <a:lnTo>
                    <a:pt x="89" y="430"/>
                  </a:lnTo>
                  <a:lnTo>
                    <a:pt x="93" y="434"/>
                  </a:lnTo>
                  <a:lnTo>
                    <a:pt x="97" y="437"/>
                  </a:lnTo>
                  <a:lnTo>
                    <a:pt x="100" y="437"/>
                  </a:lnTo>
                  <a:lnTo>
                    <a:pt x="104" y="441"/>
                  </a:lnTo>
                  <a:lnTo>
                    <a:pt x="112" y="449"/>
                  </a:lnTo>
                  <a:lnTo>
                    <a:pt x="115" y="449"/>
                  </a:lnTo>
                  <a:lnTo>
                    <a:pt x="119" y="449"/>
                  </a:lnTo>
                  <a:lnTo>
                    <a:pt x="119" y="445"/>
                  </a:lnTo>
                  <a:lnTo>
                    <a:pt x="123" y="449"/>
                  </a:lnTo>
                  <a:lnTo>
                    <a:pt x="123" y="449"/>
                  </a:lnTo>
                  <a:lnTo>
                    <a:pt x="123" y="449"/>
                  </a:lnTo>
                  <a:lnTo>
                    <a:pt x="123" y="452"/>
                  </a:lnTo>
                  <a:lnTo>
                    <a:pt x="123" y="456"/>
                  </a:lnTo>
                  <a:lnTo>
                    <a:pt x="123" y="456"/>
                  </a:lnTo>
                  <a:lnTo>
                    <a:pt x="123" y="460"/>
                  </a:lnTo>
                  <a:lnTo>
                    <a:pt x="123" y="460"/>
                  </a:lnTo>
                  <a:lnTo>
                    <a:pt x="126" y="463"/>
                  </a:lnTo>
                  <a:lnTo>
                    <a:pt x="123" y="463"/>
                  </a:lnTo>
                  <a:lnTo>
                    <a:pt x="123" y="467"/>
                  </a:lnTo>
                  <a:lnTo>
                    <a:pt x="126" y="467"/>
                  </a:lnTo>
                  <a:lnTo>
                    <a:pt x="123" y="471"/>
                  </a:lnTo>
                  <a:lnTo>
                    <a:pt x="119" y="471"/>
                  </a:lnTo>
                  <a:lnTo>
                    <a:pt x="119" y="474"/>
                  </a:lnTo>
                  <a:lnTo>
                    <a:pt x="119" y="474"/>
                  </a:lnTo>
                  <a:lnTo>
                    <a:pt x="115" y="478"/>
                  </a:lnTo>
                  <a:lnTo>
                    <a:pt x="115" y="478"/>
                  </a:lnTo>
                  <a:lnTo>
                    <a:pt x="112" y="482"/>
                  </a:lnTo>
                  <a:lnTo>
                    <a:pt x="108" y="482"/>
                  </a:lnTo>
                  <a:lnTo>
                    <a:pt x="108" y="486"/>
                  </a:lnTo>
                  <a:lnTo>
                    <a:pt x="104" y="489"/>
                  </a:lnTo>
                  <a:lnTo>
                    <a:pt x="100" y="493"/>
                  </a:lnTo>
                  <a:lnTo>
                    <a:pt x="100" y="493"/>
                  </a:lnTo>
                  <a:lnTo>
                    <a:pt x="104" y="493"/>
                  </a:lnTo>
                  <a:lnTo>
                    <a:pt x="104" y="493"/>
                  </a:lnTo>
                  <a:lnTo>
                    <a:pt x="108" y="497"/>
                  </a:lnTo>
                  <a:lnTo>
                    <a:pt x="104" y="500"/>
                  </a:lnTo>
                  <a:lnTo>
                    <a:pt x="104" y="504"/>
                  </a:lnTo>
                  <a:lnTo>
                    <a:pt x="100" y="508"/>
                  </a:lnTo>
                  <a:lnTo>
                    <a:pt x="97" y="508"/>
                  </a:lnTo>
                  <a:lnTo>
                    <a:pt x="97" y="508"/>
                  </a:lnTo>
                  <a:lnTo>
                    <a:pt x="93" y="504"/>
                  </a:lnTo>
                  <a:lnTo>
                    <a:pt x="93" y="504"/>
                  </a:lnTo>
                  <a:lnTo>
                    <a:pt x="93" y="508"/>
                  </a:lnTo>
                  <a:lnTo>
                    <a:pt x="93" y="508"/>
                  </a:lnTo>
                  <a:lnTo>
                    <a:pt x="93" y="512"/>
                  </a:lnTo>
                  <a:lnTo>
                    <a:pt x="93" y="512"/>
                  </a:lnTo>
                  <a:lnTo>
                    <a:pt x="89" y="515"/>
                  </a:lnTo>
                  <a:lnTo>
                    <a:pt x="86" y="519"/>
                  </a:lnTo>
                  <a:lnTo>
                    <a:pt x="89" y="526"/>
                  </a:lnTo>
                  <a:lnTo>
                    <a:pt x="89" y="530"/>
                  </a:lnTo>
                  <a:lnTo>
                    <a:pt x="93" y="538"/>
                  </a:lnTo>
                  <a:lnTo>
                    <a:pt x="93" y="538"/>
                  </a:lnTo>
                  <a:lnTo>
                    <a:pt x="93" y="538"/>
                  </a:lnTo>
                  <a:lnTo>
                    <a:pt x="93" y="541"/>
                  </a:lnTo>
                  <a:lnTo>
                    <a:pt x="93" y="541"/>
                  </a:lnTo>
                  <a:lnTo>
                    <a:pt x="93" y="545"/>
                  </a:lnTo>
                  <a:lnTo>
                    <a:pt x="97" y="545"/>
                  </a:lnTo>
                  <a:lnTo>
                    <a:pt x="97" y="545"/>
                  </a:lnTo>
                  <a:lnTo>
                    <a:pt x="100" y="549"/>
                  </a:lnTo>
                  <a:lnTo>
                    <a:pt x="104" y="552"/>
                  </a:lnTo>
                  <a:lnTo>
                    <a:pt x="108" y="552"/>
                  </a:lnTo>
                  <a:lnTo>
                    <a:pt x="108" y="556"/>
                  </a:lnTo>
                  <a:lnTo>
                    <a:pt x="108" y="556"/>
                  </a:lnTo>
                  <a:lnTo>
                    <a:pt x="104" y="556"/>
                  </a:lnTo>
                  <a:lnTo>
                    <a:pt x="97" y="552"/>
                  </a:lnTo>
                  <a:lnTo>
                    <a:pt x="93" y="552"/>
                  </a:lnTo>
                  <a:lnTo>
                    <a:pt x="93" y="549"/>
                  </a:lnTo>
                  <a:lnTo>
                    <a:pt x="71" y="549"/>
                  </a:lnTo>
                  <a:lnTo>
                    <a:pt x="60" y="552"/>
                  </a:lnTo>
                  <a:lnTo>
                    <a:pt x="56" y="549"/>
                  </a:lnTo>
                  <a:lnTo>
                    <a:pt x="49" y="549"/>
                  </a:lnTo>
                  <a:lnTo>
                    <a:pt x="49" y="545"/>
                  </a:lnTo>
                  <a:lnTo>
                    <a:pt x="45" y="538"/>
                  </a:lnTo>
                  <a:lnTo>
                    <a:pt x="41" y="534"/>
                  </a:lnTo>
                  <a:lnTo>
                    <a:pt x="41" y="526"/>
                  </a:lnTo>
                  <a:lnTo>
                    <a:pt x="41" y="523"/>
                  </a:lnTo>
                  <a:lnTo>
                    <a:pt x="38" y="523"/>
                  </a:lnTo>
                  <a:lnTo>
                    <a:pt x="34" y="526"/>
                  </a:lnTo>
                  <a:lnTo>
                    <a:pt x="30" y="526"/>
                  </a:lnTo>
                  <a:lnTo>
                    <a:pt x="26" y="526"/>
                  </a:lnTo>
                  <a:lnTo>
                    <a:pt x="19" y="515"/>
                  </a:lnTo>
                  <a:lnTo>
                    <a:pt x="19" y="512"/>
                  </a:lnTo>
                  <a:lnTo>
                    <a:pt x="19" y="497"/>
                  </a:lnTo>
                  <a:lnTo>
                    <a:pt x="23" y="493"/>
                  </a:lnTo>
                  <a:lnTo>
                    <a:pt x="30" y="486"/>
                  </a:lnTo>
                  <a:lnTo>
                    <a:pt x="30" y="478"/>
                  </a:lnTo>
                  <a:lnTo>
                    <a:pt x="30" y="471"/>
                  </a:lnTo>
                  <a:lnTo>
                    <a:pt x="26" y="467"/>
                  </a:lnTo>
                  <a:lnTo>
                    <a:pt x="30" y="460"/>
                  </a:lnTo>
                  <a:lnTo>
                    <a:pt x="30" y="456"/>
                  </a:lnTo>
                  <a:lnTo>
                    <a:pt x="30" y="449"/>
                  </a:lnTo>
                  <a:lnTo>
                    <a:pt x="30" y="445"/>
                  </a:lnTo>
                  <a:lnTo>
                    <a:pt x="30" y="441"/>
                  </a:lnTo>
                  <a:lnTo>
                    <a:pt x="30" y="437"/>
                  </a:lnTo>
                  <a:lnTo>
                    <a:pt x="30" y="426"/>
                  </a:lnTo>
                  <a:lnTo>
                    <a:pt x="26" y="423"/>
                  </a:lnTo>
                  <a:lnTo>
                    <a:pt x="26" y="423"/>
                  </a:lnTo>
                  <a:lnTo>
                    <a:pt x="30" y="419"/>
                  </a:lnTo>
                  <a:lnTo>
                    <a:pt x="30" y="415"/>
                  </a:lnTo>
                  <a:lnTo>
                    <a:pt x="26" y="408"/>
                  </a:lnTo>
                  <a:lnTo>
                    <a:pt x="23" y="404"/>
                  </a:lnTo>
                  <a:lnTo>
                    <a:pt x="19" y="404"/>
                  </a:lnTo>
                  <a:lnTo>
                    <a:pt x="19" y="408"/>
                  </a:lnTo>
                  <a:lnTo>
                    <a:pt x="15" y="404"/>
                  </a:lnTo>
                  <a:lnTo>
                    <a:pt x="15" y="400"/>
                  </a:lnTo>
                  <a:lnTo>
                    <a:pt x="23" y="400"/>
                  </a:lnTo>
                  <a:lnTo>
                    <a:pt x="26" y="397"/>
                  </a:lnTo>
                  <a:lnTo>
                    <a:pt x="26" y="393"/>
                  </a:lnTo>
                  <a:lnTo>
                    <a:pt x="26" y="393"/>
                  </a:lnTo>
                  <a:lnTo>
                    <a:pt x="23" y="397"/>
                  </a:lnTo>
                  <a:lnTo>
                    <a:pt x="19" y="397"/>
                  </a:lnTo>
                  <a:lnTo>
                    <a:pt x="19" y="389"/>
                  </a:lnTo>
                  <a:lnTo>
                    <a:pt x="15" y="382"/>
                  </a:lnTo>
                  <a:lnTo>
                    <a:pt x="15" y="378"/>
                  </a:lnTo>
                  <a:lnTo>
                    <a:pt x="15" y="374"/>
                  </a:lnTo>
                  <a:lnTo>
                    <a:pt x="12" y="371"/>
                  </a:lnTo>
                  <a:lnTo>
                    <a:pt x="8" y="367"/>
                  </a:lnTo>
                  <a:lnTo>
                    <a:pt x="8" y="356"/>
                  </a:lnTo>
                  <a:lnTo>
                    <a:pt x="12" y="352"/>
                  </a:lnTo>
                  <a:lnTo>
                    <a:pt x="12" y="348"/>
                  </a:lnTo>
                  <a:lnTo>
                    <a:pt x="12" y="345"/>
                  </a:lnTo>
                  <a:lnTo>
                    <a:pt x="8" y="345"/>
                  </a:lnTo>
                  <a:lnTo>
                    <a:pt x="8" y="337"/>
                  </a:lnTo>
                  <a:lnTo>
                    <a:pt x="4" y="330"/>
                  </a:lnTo>
                  <a:lnTo>
                    <a:pt x="8" y="319"/>
                  </a:lnTo>
                  <a:lnTo>
                    <a:pt x="4" y="311"/>
                  </a:lnTo>
                  <a:lnTo>
                    <a:pt x="4" y="308"/>
                  </a:lnTo>
                  <a:lnTo>
                    <a:pt x="8" y="300"/>
                  </a:lnTo>
                  <a:lnTo>
                    <a:pt x="12" y="293"/>
                  </a:lnTo>
                  <a:lnTo>
                    <a:pt x="15" y="289"/>
                  </a:lnTo>
                  <a:lnTo>
                    <a:pt x="15" y="289"/>
                  </a:lnTo>
                  <a:lnTo>
                    <a:pt x="8" y="270"/>
                  </a:lnTo>
                  <a:lnTo>
                    <a:pt x="8" y="263"/>
                  </a:lnTo>
                  <a:lnTo>
                    <a:pt x="8" y="259"/>
                  </a:lnTo>
                  <a:lnTo>
                    <a:pt x="8" y="248"/>
                  </a:lnTo>
                  <a:lnTo>
                    <a:pt x="12" y="244"/>
                  </a:lnTo>
                  <a:lnTo>
                    <a:pt x="15" y="241"/>
                  </a:lnTo>
                  <a:lnTo>
                    <a:pt x="15" y="233"/>
                  </a:lnTo>
                  <a:lnTo>
                    <a:pt x="12" y="230"/>
                  </a:lnTo>
                  <a:lnTo>
                    <a:pt x="8" y="226"/>
                  </a:lnTo>
                  <a:lnTo>
                    <a:pt x="12" y="222"/>
                  </a:lnTo>
                  <a:lnTo>
                    <a:pt x="12" y="219"/>
                  </a:lnTo>
                  <a:lnTo>
                    <a:pt x="15" y="211"/>
                  </a:lnTo>
                  <a:lnTo>
                    <a:pt x="19" y="211"/>
                  </a:lnTo>
                  <a:lnTo>
                    <a:pt x="19" y="204"/>
                  </a:lnTo>
                  <a:lnTo>
                    <a:pt x="15" y="193"/>
                  </a:lnTo>
                  <a:lnTo>
                    <a:pt x="15" y="189"/>
                  </a:lnTo>
                  <a:lnTo>
                    <a:pt x="12" y="181"/>
                  </a:lnTo>
                  <a:lnTo>
                    <a:pt x="12" y="178"/>
                  </a:lnTo>
                  <a:lnTo>
                    <a:pt x="8" y="170"/>
                  </a:lnTo>
                  <a:lnTo>
                    <a:pt x="4" y="167"/>
                  </a:lnTo>
                  <a:lnTo>
                    <a:pt x="4" y="163"/>
                  </a:lnTo>
                  <a:lnTo>
                    <a:pt x="0" y="155"/>
                  </a:lnTo>
                  <a:lnTo>
                    <a:pt x="0" y="152"/>
                  </a:lnTo>
                  <a:lnTo>
                    <a:pt x="8" y="148"/>
                  </a:lnTo>
                  <a:lnTo>
                    <a:pt x="8" y="141"/>
                  </a:lnTo>
                  <a:lnTo>
                    <a:pt x="8" y="141"/>
                  </a:lnTo>
                  <a:lnTo>
                    <a:pt x="8" y="133"/>
                  </a:lnTo>
                  <a:lnTo>
                    <a:pt x="8" y="126"/>
                  </a:lnTo>
                  <a:lnTo>
                    <a:pt x="4" y="118"/>
                  </a:lnTo>
                  <a:lnTo>
                    <a:pt x="8" y="115"/>
                  </a:lnTo>
                  <a:lnTo>
                    <a:pt x="8" y="104"/>
                  </a:lnTo>
                  <a:lnTo>
                    <a:pt x="12" y="100"/>
                  </a:lnTo>
                  <a:lnTo>
                    <a:pt x="15" y="92"/>
                  </a:lnTo>
                  <a:lnTo>
                    <a:pt x="23" y="89"/>
                  </a:lnTo>
                  <a:lnTo>
                    <a:pt x="23" y="85"/>
                  </a:lnTo>
                  <a:lnTo>
                    <a:pt x="26" y="81"/>
                  </a:lnTo>
                  <a:lnTo>
                    <a:pt x="26" y="81"/>
                  </a:lnTo>
                  <a:lnTo>
                    <a:pt x="26" y="78"/>
                  </a:lnTo>
                  <a:lnTo>
                    <a:pt x="23" y="74"/>
                  </a:lnTo>
                  <a:lnTo>
                    <a:pt x="23" y="74"/>
                  </a:lnTo>
                  <a:lnTo>
                    <a:pt x="23" y="70"/>
                  </a:lnTo>
                  <a:lnTo>
                    <a:pt x="26" y="70"/>
                  </a:lnTo>
                  <a:lnTo>
                    <a:pt x="26" y="66"/>
                  </a:lnTo>
                  <a:lnTo>
                    <a:pt x="23" y="63"/>
                  </a:lnTo>
                  <a:lnTo>
                    <a:pt x="23" y="55"/>
                  </a:lnTo>
                  <a:lnTo>
                    <a:pt x="23" y="52"/>
                  </a:lnTo>
                  <a:lnTo>
                    <a:pt x="23" y="52"/>
                  </a:lnTo>
                  <a:lnTo>
                    <a:pt x="19" y="48"/>
                  </a:lnTo>
                  <a:lnTo>
                    <a:pt x="19" y="44"/>
                  </a:lnTo>
                  <a:lnTo>
                    <a:pt x="41" y="33"/>
                  </a:lnTo>
                  <a:lnTo>
                    <a:pt x="45" y="18"/>
                  </a:lnTo>
                  <a:lnTo>
                    <a:pt x="41" y="14"/>
                  </a:lnTo>
                  <a:lnTo>
                    <a:pt x="41" y="14"/>
                  </a:lnTo>
                  <a:close/>
                  <a:moveTo>
                    <a:pt x="178" y="608"/>
                  </a:moveTo>
                  <a:lnTo>
                    <a:pt x="178" y="608"/>
                  </a:lnTo>
                  <a:lnTo>
                    <a:pt x="182" y="608"/>
                  </a:lnTo>
                  <a:lnTo>
                    <a:pt x="186" y="608"/>
                  </a:lnTo>
                  <a:lnTo>
                    <a:pt x="189" y="604"/>
                  </a:lnTo>
                  <a:lnTo>
                    <a:pt x="186" y="604"/>
                  </a:lnTo>
                  <a:lnTo>
                    <a:pt x="182" y="604"/>
                  </a:lnTo>
                  <a:lnTo>
                    <a:pt x="178" y="608"/>
                  </a:lnTo>
                  <a:lnTo>
                    <a:pt x="178" y="608"/>
                  </a:lnTo>
                  <a:lnTo>
                    <a:pt x="178" y="608"/>
                  </a:lnTo>
                  <a:close/>
                  <a:moveTo>
                    <a:pt x="104" y="560"/>
                  </a:moveTo>
                  <a:lnTo>
                    <a:pt x="104" y="560"/>
                  </a:lnTo>
                  <a:lnTo>
                    <a:pt x="108" y="564"/>
                  </a:lnTo>
                  <a:lnTo>
                    <a:pt x="112" y="567"/>
                  </a:lnTo>
                  <a:lnTo>
                    <a:pt x="112" y="575"/>
                  </a:lnTo>
                  <a:lnTo>
                    <a:pt x="112" y="575"/>
                  </a:lnTo>
                  <a:lnTo>
                    <a:pt x="108" y="575"/>
                  </a:lnTo>
                  <a:lnTo>
                    <a:pt x="108" y="578"/>
                  </a:lnTo>
                  <a:lnTo>
                    <a:pt x="104" y="560"/>
                  </a:lnTo>
                  <a:lnTo>
                    <a:pt x="104" y="560"/>
                  </a:lnTo>
                  <a:close/>
                  <a:moveTo>
                    <a:pt x="108" y="578"/>
                  </a:moveTo>
                  <a:lnTo>
                    <a:pt x="112" y="578"/>
                  </a:lnTo>
                  <a:lnTo>
                    <a:pt x="115" y="578"/>
                  </a:lnTo>
                  <a:lnTo>
                    <a:pt x="119" y="582"/>
                  </a:lnTo>
                  <a:lnTo>
                    <a:pt x="119" y="586"/>
                  </a:lnTo>
                  <a:lnTo>
                    <a:pt x="123" y="586"/>
                  </a:lnTo>
                  <a:lnTo>
                    <a:pt x="126" y="589"/>
                  </a:lnTo>
                  <a:lnTo>
                    <a:pt x="126" y="593"/>
                  </a:lnTo>
                  <a:lnTo>
                    <a:pt x="130" y="593"/>
                  </a:lnTo>
                  <a:lnTo>
                    <a:pt x="145" y="597"/>
                  </a:lnTo>
                  <a:lnTo>
                    <a:pt x="145" y="601"/>
                  </a:lnTo>
                  <a:lnTo>
                    <a:pt x="149" y="601"/>
                  </a:lnTo>
                  <a:lnTo>
                    <a:pt x="156" y="604"/>
                  </a:lnTo>
                  <a:lnTo>
                    <a:pt x="160" y="604"/>
                  </a:lnTo>
                  <a:lnTo>
                    <a:pt x="163" y="604"/>
                  </a:lnTo>
                  <a:lnTo>
                    <a:pt x="167" y="604"/>
                  </a:lnTo>
                  <a:lnTo>
                    <a:pt x="167" y="608"/>
                  </a:lnTo>
                  <a:lnTo>
                    <a:pt x="163" y="608"/>
                  </a:lnTo>
                  <a:lnTo>
                    <a:pt x="163" y="608"/>
                  </a:lnTo>
                  <a:lnTo>
                    <a:pt x="160" y="608"/>
                  </a:lnTo>
                  <a:lnTo>
                    <a:pt x="156" y="612"/>
                  </a:lnTo>
                  <a:lnTo>
                    <a:pt x="156" y="615"/>
                  </a:lnTo>
                  <a:lnTo>
                    <a:pt x="152" y="615"/>
                  </a:lnTo>
                  <a:lnTo>
                    <a:pt x="149" y="615"/>
                  </a:lnTo>
                  <a:lnTo>
                    <a:pt x="145" y="612"/>
                  </a:lnTo>
                  <a:lnTo>
                    <a:pt x="137" y="612"/>
                  </a:lnTo>
                  <a:lnTo>
                    <a:pt x="130" y="612"/>
                  </a:lnTo>
                  <a:lnTo>
                    <a:pt x="126" y="612"/>
                  </a:lnTo>
                  <a:lnTo>
                    <a:pt x="119" y="612"/>
                  </a:lnTo>
                  <a:lnTo>
                    <a:pt x="119" y="612"/>
                  </a:lnTo>
                  <a:lnTo>
                    <a:pt x="115" y="608"/>
                  </a:lnTo>
                  <a:lnTo>
                    <a:pt x="123" y="608"/>
                  </a:lnTo>
                  <a:lnTo>
                    <a:pt x="130" y="604"/>
                  </a:lnTo>
                  <a:lnTo>
                    <a:pt x="130" y="604"/>
                  </a:lnTo>
                  <a:lnTo>
                    <a:pt x="130" y="604"/>
                  </a:lnTo>
                  <a:lnTo>
                    <a:pt x="126" y="604"/>
                  </a:lnTo>
                  <a:lnTo>
                    <a:pt x="123" y="604"/>
                  </a:lnTo>
                  <a:lnTo>
                    <a:pt x="115" y="604"/>
                  </a:lnTo>
                  <a:lnTo>
                    <a:pt x="115" y="604"/>
                  </a:lnTo>
                  <a:lnTo>
                    <a:pt x="108" y="5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4" name="Freeform 189">
              <a:extLst>
                <a:ext uri="{FF2B5EF4-FFF2-40B4-BE49-F238E27FC236}">
                  <a16:creationId xmlns:a16="http://schemas.microsoft.com/office/drawing/2014/main" xmlns="" id="{14D178C3-72E4-48FD-B610-3460F7197CA1}"/>
                </a:ext>
              </a:extLst>
            </p:cNvPr>
            <p:cNvSpPr>
              <a:spLocks noEditPoints="1"/>
            </p:cNvSpPr>
            <p:nvPr/>
          </p:nvSpPr>
          <p:spPr bwMode="auto">
            <a:xfrm>
              <a:off x="2902583" y="4754973"/>
              <a:ext cx="326032" cy="1230733"/>
            </a:xfrm>
            <a:custGeom>
              <a:avLst/>
              <a:gdLst>
                <a:gd name="T0" fmla="*/ 33 w 49"/>
                <a:gd name="T1" fmla="*/ 183 h 190"/>
                <a:gd name="T2" fmla="*/ 33 w 49"/>
                <a:gd name="T3" fmla="*/ 185 h 190"/>
                <a:gd name="T4" fmla="*/ 40 w 49"/>
                <a:gd name="T5" fmla="*/ 185 h 190"/>
                <a:gd name="T6" fmla="*/ 33 w 49"/>
                <a:gd name="T7" fmla="*/ 177 h 190"/>
                <a:gd name="T8" fmla="*/ 39 w 49"/>
                <a:gd name="T9" fmla="*/ 175 h 190"/>
                <a:gd name="T10" fmla="*/ 15 w 49"/>
                <a:gd name="T11" fmla="*/ 157 h 190"/>
                <a:gd name="T12" fmla="*/ 15 w 49"/>
                <a:gd name="T13" fmla="*/ 129 h 190"/>
                <a:gd name="T14" fmla="*/ 11 w 49"/>
                <a:gd name="T15" fmla="*/ 108 h 190"/>
                <a:gd name="T16" fmla="*/ 15 w 49"/>
                <a:gd name="T17" fmla="*/ 74 h 190"/>
                <a:gd name="T18" fmla="*/ 16 w 49"/>
                <a:gd name="T19" fmla="*/ 42 h 190"/>
                <a:gd name="T20" fmla="*/ 16 w 49"/>
                <a:gd name="T21" fmla="*/ 15 h 190"/>
                <a:gd name="T22" fmla="*/ 7 w 49"/>
                <a:gd name="T23" fmla="*/ 3 h 190"/>
                <a:gd name="T24" fmla="*/ 5 w 49"/>
                <a:gd name="T25" fmla="*/ 25 h 190"/>
                <a:gd name="T26" fmla="*/ 5 w 49"/>
                <a:gd name="T27" fmla="*/ 47 h 190"/>
                <a:gd name="T28" fmla="*/ 6 w 49"/>
                <a:gd name="T29" fmla="*/ 67 h 190"/>
                <a:gd name="T30" fmla="*/ 4 w 49"/>
                <a:gd name="T31" fmla="*/ 82 h 190"/>
                <a:gd name="T32" fmla="*/ 2 w 49"/>
                <a:gd name="T33" fmla="*/ 94 h 190"/>
                <a:gd name="T34" fmla="*/ 3 w 49"/>
                <a:gd name="T35" fmla="*/ 109 h 190"/>
                <a:gd name="T36" fmla="*/ 10 w 49"/>
                <a:gd name="T37" fmla="*/ 116 h 190"/>
                <a:gd name="T38" fmla="*/ 9 w 49"/>
                <a:gd name="T39" fmla="*/ 125 h 190"/>
                <a:gd name="T40" fmla="*/ 9 w 49"/>
                <a:gd name="T41" fmla="*/ 138 h 190"/>
                <a:gd name="T42" fmla="*/ 3 w 49"/>
                <a:gd name="T43" fmla="*/ 135 h 190"/>
                <a:gd name="T44" fmla="*/ 6 w 49"/>
                <a:gd name="T45" fmla="*/ 139 h 190"/>
                <a:gd name="T46" fmla="*/ 10 w 49"/>
                <a:gd name="T47" fmla="*/ 144 h 190"/>
                <a:gd name="T48" fmla="*/ 10 w 49"/>
                <a:gd name="T49" fmla="*/ 150 h 190"/>
                <a:gd name="T50" fmla="*/ 11 w 49"/>
                <a:gd name="T51" fmla="*/ 157 h 190"/>
                <a:gd name="T52" fmla="*/ 15 w 49"/>
                <a:gd name="T53" fmla="*/ 165 h 190"/>
                <a:gd name="T54" fmla="*/ 20 w 49"/>
                <a:gd name="T55" fmla="*/ 167 h 190"/>
                <a:gd name="T56" fmla="*/ 21 w 49"/>
                <a:gd name="T57" fmla="*/ 170 h 190"/>
                <a:gd name="T58" fmla="*/ 19 w 49"/>
                <a:gd name="T59" fmla="*/ 172 h 190"/>
                <a:gd name="T60" fmla="*/ 23 w 49"/>
                <a:gd name="T61" fmla="*/ 171 h 190"/>
                <a:gd name="T62" fmla="*/ 21 w 49"/>
                <a:gd name="T63" fmla="*/ 175 h 190"/>
                <a:gd name="T64" fmla="*/ 28 w 49"/>
                <a:gd name="T65" fmla="*/ 173 h 190"/>
                <a:gd name="T66" fmla="*/ 29 w 49"/>
                <a:gd name="T67" fmla="*/ 179 h 190"/>
                <a:gd name="T68" fmla="*/ 38 w 49"/>
                <a:gd name="T69" fmla="*/ 169 h 190"/>
                <a:gd name="T70" fmla="*/ 3 w 49"/>
                <a:gd name="T71" fmla="*/ 117 h 190"/>
                <a:gd name="T72" fmla="*/ 8 w 49"/>
                <a:gd name="T73" fmla="*/ 115 h 190"/>
                <a:gd name="T74" fmla="*/ 7 w 49"/>
                <a:gd name="T75" fmla="*/ 124 h 190"/>
                <a:gd name="T76" fmla="*/ 3 w 49"/>
                <a:gd name="T77" fmla="*/ 128 h 190"/>
                <a:gd name="T78" fmla="*/ 4 w 49"/>
                <a:gd name="T79" fmla="*/ 128 h 190"/>
                <a:gd name="T80" fmla="*/ 9 w 49"/>
                <a:gd name="T81" fmla="*/ 126 h 190"/>
                <a:gd name="T82" fmla="*/ 5 w 49"/>
                <a:gd name="T83" fmla="*/ 130 h 190"/>
                <a:gd name="T84" fmla="*/ 7 w 49"/>
                <a:gd name="T85" fmla="*/ 148 h 190"/>
                <a:gd name="T86" fmla="*/ 6 w 49"/>
                <a:gd name="T87" fmla="*/ 148 h 190"/>
                <a:gd name="T88" fmla="*/ 5 w 49"/>
                <a:gd name="T89" fmla="*/ 152 h 190"/>
                <a:gd name="T90" fmla="*/ 6 w 49"/>
                <a:gd name="T91" fmla="*/ 154 h 190"/>
                <a:gd name="T92" fmla="*/ 9 w 49"/>
                <a:gd name="T93" fmla="*/ 156 h 190"/>
                <a:gd name="T94" fmla="*/ 10 w 49"/>
                <a:gd name="T95" fmla="*/ 162 h 190"/>
                <a:gd name="T96" fmla="*/ 10 w 49"/>
                <a:gd name="T97" fmla="*/ 161 h 190"/>
                <a:gd name="T98" fmla="*/ 11 w 49"/>
                <a:gd name="T99" fmla="*/ 167 h 190"/>
                <a:gd name="T100" fmla="*/ 14 w 49"/>
                <a:gd name="T101" fmla="*/ 169 h 190"/>
                <a:gd name="T102" fmla="*/ 15 w 49"/>
                <a:gd name="T103" fmla="*/ 169 h 190"/>
                <a:gd name="T104" fmla="*/ 17 w 49"/>
                <a:gd name="T105" fmla="*/ 172 h 190"/>
                <a:gd name="T106" fmla="*/ 21 w 49"/>
                <a:gd name="T107" fmla="*/ 177 h 190"/>
                <a:gd name="T108" fmla="*/ 22 w 49"/>
                <a:gd name="T109" fmla="*/ 180 h 190"/>
                <a:gd name="T110" fmla="*/ 26 w 49"/>
                <a:gd name="T111" fmla="*/ 180 h 190"/>
                <a:gd name="T112" fmla="*/ 27 w 49"/>
                <a:gd name="T113" fmla="*/ 181 h 190"/>
                <a:gd name="T114" fmla="*/ 31 w 49"/>
                <a:gd name="T115" fmla="*/ 179 h 190"/>
                <a:gd name="T116" fmla="*/ 48 w 49"/>
                <a:gd name="T117" fmla="*/ 188 h 190"/>
                <a:gd name="T118" fmla="*/ 45 w 49"/>
                <a:gd name="T119" fmla="*/ 186 h 190"/>
                <a:gd name="T120" fmla="*/ 41 w 49"/>
                <a:gd name="T121" fmla="*/ 187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9" h="190">
                  <a:moveTo>
                    <a:pt x="42" y="184"/>
                  </a:moveTo>
                  <a:cubicBezTo>
                    <a:pt x="41" y="183"/>
                    <a:pt x="41" y="183"/>
                    <a:pt x="41" y="183"/>
                  </a:cubicBezTo>
                  <a:cubicBezTo>
                    <a:pt x="41" y="183"/>
                    <a:pt x="41" y="183"/>
                    <a:pt x="41" y="183"/>
                  </a:cubicBezTo>
                  <a:cubicBezTo>
                    <a:pt x="40" y="182"/>
                    <a:pt x="40" y="182"/>
                    <a:pt x="40" y="182"/>
                  </a:cubicBezTo>
                  <a:cubicBezTo>
                    <a:pt x="38" y="182"/>
                    <a:pt x="38" y="182"/>
                    <a:pt x="38" y="182"/>
                  </a:cubicBezTo>
                  <a:cubicBezTo>
                    <a:pt x="36" y="181"/>
                    <a:pt x="36" y="181"/>
                    <a:pt x="36" y="181"/>
                  </a:cubicBezTo>
                  <a:cubicBezTo>
                    <a:pt x="35" y="181"/>
                    <a:pt x="35" y="181"/>
                    <a:pt x="35" y="181"/>
                  </a:cubicBezTo>
                  <a:cubicBezTo>
                    <a:pt x="35" y="181"/>
                    <a:pt x="35" y="181"/>
                    <a:pt x="35" y="181"/>
                  </a:cubicBezTo>
                  <a:cubicBezTo>
                    <a:pt x="35" y="181"/>
                    <a:pt x="35" y="181"/>
                    <a:pt x="35" y="181"/>
                  </a:cubicBezTo>
                  <a:cubicBezTo>
                    <a:pt x="35" y="182"/>
                    <a:pt x="35" y="182"/>
                    <a:pt x="35" y="182"/>
                  </a:cubicBezTo>
                  <a:cubicBezTo>
                    <a:pt x="35" y="182"/>
                    <a:pt x="35" y="182"/>
                    <a:pt x="35" y="182"/>
                  </a:cubicBezTo>
                  <a:cubicBezTo>
                    <a:pt x="33" y="181"/>
                    <a:pt x="33" y="181"/>
                    <a:pt x="33" y="181"/>
                  </a:cubicBezTo>
                  <a:cubicBezTo>
                    <a:pt x="32" y="181"/>
                    <a:pt x="32" y="181"/>
                    <a:pt x="32" y="181"/>
                  </a:cubicBezTo>
                  <a:cubicBezTo>
                    <a:pt x="32" y="181"/>
                    <a:pt x="32" y="181"/>
                    <a:pt x="32" y="181"/>
                  </a:cubicBezTo>
                  <a:cubicBezTo>
                    <a:pt x="32" y="181"/>
                    <a:pt x="32" y="181"/>
                    <a:pt x="32" y="181"/>
                  </a:cubicBezTo>
                  <a:cubicBezTo>
                    <a:pt x="34" y="182"/>
                    <a:pt x="34" y="182"/>
                    <a:pt x="34" y="182"/>
                  </a:cubicBezTo>
                  <a:cubicBezTo>
                    <a:pt x="34" y="182"/>
                    <a:pt x="34" y="182"/>
                    <a:pt x="34" y="182"/>
                  </a:cubicBezTo>
                  <a:cubicBezTo>
                    <a:pt x="34" y="182"/>
                    <a:pt x="34" y="182"/>
                    <a:pt x="34" y="182"/>
                  </a:cubicBezTo>
                  <a:cubicBezTo>
                    <a:pt x="34" y="182"/>
                    <a:pt x="34" y="182"/>
                    <a:pt x="34" y="182"/>
                  </a:cubicBezTo>
                  <a:cubicBezTo>
                    <a:pt x="34" y="183"/>
                    <a:pt x="34" y="183"/>
                    <a:pt x="34" y="183"/>
                  </a:cubicBezTo>
                  <a:cubicBezTo>
                    <a:pt x="33" y="183"/>
                    <a:pt x="33" y="183"/>
                    <a:pt x="33" y="183"/>
                  </a:cubicBezTo>
                  <a:cubicBezTo>
                    <a:pt x="33" y="182"/>
                    <a:pt x="33" y="182"/>
                    <a:pt x="33" y="182"/>
                  </a:cubicBezTo>
                  <a:cubicBezTo>
                    <a:pt x="32" y="182"/>
                    <a:pt x="32" y="182"/>
                    <a:pt x="32" y="182"/>
                  </a:cubicBezTo>
                  <a:cubicBezTo>
                    <a:pt x="32" y="182"/>
                    <a:pt x="32" y="182"/>
                    <a:pt x="32" y="182"/>
                  </a:cubicBezTo>
                  <a:cubicBezTo>
                    <a:pt x="32" y="183"/>
                    <a:pt x="32" y="183"/>
                    <a:pt x="32" y="183"/>
                  </a:cubicBezTo>
                  <a:cubicBezTo>
                    <a:pt x="31" y="183"/>
                    <a:pt x="31" y="183"/>
                    <a:pt x="31" y="183"/>
                  </a:cubicBezTo>
                  <a:cubicBezTo>
                    <a:pt x="30" y="183"/>
                    <a:pt x="30" y="183"/>
                    <a:pt x="30" y="183"/>
                  </a:cubicBezTo>
                  <a:cubicBezTo>
                    <a:pt x="30" y="183"/>
                    <a:pt x="30" y="183"/>
                    <a:pt x="30" y="183"/>
                  </a:cubicBezTo>
                  <a:cubicBezTo>
                    <a:pt x="30" y="183"/>
                    <a:pt x="30" y="183"/>
                    <a:pt x="30" y="183"/>
                  </a:cubicBezTo>
                  <a:cubicBezTo>
                    <a:pt x="30" y="183"/>
                    <a:pt x="30" y="183"/>
                    <a:pt x="30" y="183"/>
                  </a:cubicBezTo>
                  <a:cubicBezTo>
                    <a:pt x="29" y="183"/>
                    <a:pt x="29" y="183"/>
                    <a:pt x="29" y="183"/>
                  </a:cubicBezTo>
                  <a:cubicBezTo>
                    <a:pt x="28" y="184"/>
                    <a:pt x="28" y="184"/>
                    <a:pt x="28" y="184"/>
                  </a:cubicBezTo>
                  <a:cubicBezTo>
                    <a:pt x="28" y="184"/>
                    <a:pt x="28" y="184"/>
                    <a:pt x="28" y="184"/>
                  </a:cubicBezTo>
                  <a:cubicBezTo>
                    <a:pt x="29" y="184"/>
                    <a:pt x="29" y="184"/>
                    <a:pt x="29" y="184"/>
                  </a:cubicBezTo>
                  <a:cubicBezTo>
                    <a:pt x="30" y="184"/>
                    <a:pt x="30" y="184"/>
                    <a:pt x="30" y="184"/>
                  </a:cubicBezTo>
                  <a:cubicBezTo>
                    <a:pt x="30" y="184"/>
                    <a:pt x="30" y="184"/>
                    <a:pt x="30" y="184"/>
                  </a:cubicBezTo>
                  <a:cubicBezTo>
                    <a:pt x="31" y="184"/>
                    <a:pt x="31" y="184"/>
                    <a:pt x="31" y="184"/>
                  </a:cubicBezTo>
                  <a:cubicBezTo>
                    <a:pt x="31" y="184"/>
                    <a:pt x="31" y="184"/>
                    <a:pt x="31" y="184"/>
                  </a:cubicBezTo>
                  <a:cubicBezTo>
                    <a:pt x="32" y="184"/>
                    <a:pt x="32" y="184"/>
                    <a:pt x="32" y="184"/>
                  </a:cubicBezTo>
                  <a:cubicBezTo>
                    <a:pt x="32" y="184"/>
                    <a:pt x="32" y="184"/>
                    <a:pt x="32" y="184"/>
                  </a:cubicBezTo>
                  <a:cubicBezTo>
                    <a:pt x="33" y="184"/>
                    <a:pt x="33" y="184"/>
                    <a:pt x="33" y="184"/>
                  </a:cubicBezTo>
                  <a:cubicBezTo>
                    <a:pt x="33" y="185"/>
                    <a:pt x="33" y="185"/>
                    <a:pt x="33" y="185"/>
                  </a:cubicBezTo>
                  <a:cubicBezTo>
                    <a:pt x="33" y="185"/>
                    <a:pt x="33" y="185"/>
                    <a:pt x="33" y="185"/>
                  </a:cubicBezTo>
                  <a:cubicBezTo>
                    <a:pt x="33" y="185"/>
                    <a:pt x="33" y="185"/>
                    <a:pt x="33" y="185"/>
                  </a:cubicBezTo>
                  <a:cubicBezTo>
                    <a:pt x="32" y="186"/>
                    <a:pt x="32" y="186"/>
                    <a:pt x="32" y="186"/>
                  </a:cubicBezTo>
                  <a:cubicBezTo>
                    <a:pt x="33" y="187"/>
                    <a:pt x="33" y="187"/>
                    <a:pt x="33" y="187"/>
                  </a:cubicBezTo>
                  <a:cubicBezTo>
                    <a:pt x="33" y="187"/>
                    <a:pt x="33" y="187"/>
                    <a:pt x="33" y="187"/>
                  </a:cubicBezTo>
                  <a:cubicBezTo>
                    <a:pt x="34" y="187"/>
                    <a:pt x="34" y="187"/>
                    <a:pt x="34" y="187"/>
                  </a:cubicBezTo>
                  <a:cubicBezTo>
                    <a:pt x="35" y="188"/>
                    <a:pt x="35" y="188"/>
                    <a:pt x="35" y="188"/>
                  </a:cubicBezTo>
                  <a:cubicBezTo>
                    <a:pt x="35" y="188"/>
                    <a:pt x="35" y="188"/>
                    <a:pt x="35" y="188"/>
                  </a:cubicBezTo>
                  <a:cubicBezTo>
                    <a:pt x="35" y="187"/>
                    <a:pt x="35" y="187"/>
                    <a:pt x="35" y="187"/>
                  </a:cubicBezTo>
                  <a:cubicBezTo>
                    <a:pt x="35" y="187"/>
                    <a:pt x="35" y="187"/>
                    <a:pt x="35" y="187"/>
                  </a:cubicBezTo>
                  <a:cubicBezTo>
                    <a:pt x="34" y="186"/>
                    <a:pt x="34" y="186"/>
                    <a:pt x="34" y="186"/>
                  </a:cubicBezTo>
                  <a:cubicBezTo>
                    <a:pt x="34" y="186"/>
                    <a:pt x="34" y="186"/>
                    <a:pt x="34" y="186"/>
                  </a:cubicBezTo>
                  <a:cubicBezTo>
                    <a:pt x="34" y="186"/>
                    <a:pt x="34" y="186"/>
                    <a:pt x="34" y="186"/>
                  </a:cubicBezTo>
                  <a:cubicBezTo>
                    <a:pt x="35" y="186"/>
                    <a:pt x="35" y="186"/>
                    <a:pt x="35" y="186"/>
                  </a:cubicBezTo>
                  <a:cubicBezTo>
                    <a:pt x="35" y="186"/>
                    <a:pt x="35" y="186"/>
                    <a:pt x="35" y="186"/>
                  </a:cubicBezTo>
                  <a:cubicBezTo>
                    <a:pt x="35" y="186"/>
                    <a:pt x="35" y="186"/>
                    <a:pt x="35" y="186"/>
                  </a:cubicBezTo>
                  <a:cubicBezTo>
                    <a:pt x="35" y="185"/>
                    <a:pt x="35" y="185"/>
                    <a:pt x="35" y="185"/>
                  </a:cubicBezTo>
                  <a:cubicBezTo>
                    <a:pt x="34" y="185"/>
                    <a:pt x="34" y="185"/>
                    <a:pt x="34" y="185"/>
                  </a:cubicBezTo>
                  <a:cubicBezTo>
                    <a:pt x="36" y="184"/>
                    <a:pt x="36" y="184"/>
                    <a:pt x="36" y="184"/>
                  </a:cubicBezTo>
                  <a:cubicBezTo>
                    <a:pt x="37" y="184"/>
                    <a:pt x="37" y="184"/>
                    <a:pt x="37" y="184"/>
                  </a:cubicBezTo>
                  <a:cubicBezTo>
                    <a:pt x="40" y="185"/>
                    <a:pt x="40" y="185"/>
                    <a:pt x="40" y="185"/>
                  </a:cubicBezTo>
                  <a:cubicBezTo>
                    <a:pt x="41" y="185"/>
                    <a:pt x="41" y="185"/>
                    <a:pt x="41" y="185"/>
                  </a:cubicBezTo>
                  <a:cubicBezTo>
                    <a:pt x="41" y="184"/>
                    <a:pt x="41" y="184"/>
                    <a:pt x="41" y="184"/>
                  </a:cubicBezTo>
                  <a:cubicBezTo>
                    <a:pt x="42" y="184"/>
                    <a:pt x="42" y="184"/>
                    <a:pt x="42" y="184"/>
                  </a:cubicBezTo>
                  <a:close/>
                  <a:moveTo>
                    <a:pt x="41" y="182"/>
                  </a:moveTo>
                  <a:cubicBezTo>
                    <a:pt x="40" y="182"/>
                    <a:pt x="40" y="182"/>
                    <a:pt x="40" y="182"/>
                  </a:cubicBezTo>
                  <a:cubicBezTo>
                    <a:pt x="38" y="181"/>
                    <a:pt x="38" y="181"/>
                    <a:pt x="38" y="181"/>
                  </a:cubicBezTo>
                  <a:cubicBezTo>
                    <a:pt x="36" y="180"/>
                    <a:pt x="36" y="180"/>
                    <a:pt x="36" y="180"/>
                  </a:cubicBezTo>
                  <a:cubicBezTo>
                    <a:pt x="36" y="180"/>
                    <a:pt x="36" y="180"/>
                    <a:pt x="36" y="180"/>
                  </a:cubicBezTo>
                  <a:cubicBezTo>
                    <a:pt x="35" y="180"/>
                    <a:pt x="35" y="180"/>
                    <a:pt x="35" y="180"/>
                  </a:cubicBezTo>
                  <a:cubicBezTo>
                    <a:pt x="34" y="179"/>
                    <a:pt x="34" y="179"/>
                    <a:pt x="34" y="179"/>
                  </a:cubicBezTo>
                  <a:cubicBezTo>
                    <a:pt x="34" y="179"/>
                    <a:pt x="34" y="179"/>
                    <a:pt x="34" y="179"/>
                  </a:cubicBezTo>
                  <a:cubicBezTo>
                    <a:pt x="34" y="178"/>
                    <a:pt x="34" y="178"/>
                    <a:pt x="34" y="178"/>
                  </a:cubicBezTo>
                  <a:cubicBezTo>
                    <a:pt x="35" y="178"/>
                    <a:pt x="35" y="178"/>
                    <a:pt x="35" y="178"/>
                  </a:cubicBezTo>
                  <a:cubicBezTo>
                    <a:pt x="35" y="177"/>
                    <a:pt x="35" y="177"/>
                    <a:pt x="35" y="177"/>
                  </a:cubicBezTo>
                  <a:cubicBezTo>
                    <a:pt x="36" y="177"/>
                    <a:pt x="36" y="177"/>
                    <a:pt x="36" y="177"/>
                  </a:cubicBezTo>
                  <a:cubicBezTo>
                    <a:pt x="37" y="176"/>
                    <a:pt x="37" y="176"/>
                    <a:pt x="37" y="176"/>
                  </a:cubicBezTo>
                  <a:cubicBezTo>
                    <a:pt x="37" y="176"/>
                    <a:pt x="37" y="176"/>
                    <a:pt x="37" y="176"/>
                  </a:cubicBezTo>
                  <a:cubicBezTo>
                    <a:pt x="36" y="176"/>
                    <a:pt x="36" y="176"/>
                    <a:pt x="36" y="176"/>
                  </a:cubicBezTo>
                  <a:cubicBezTo>
                    <a:pt x="34" y="176"/>
                    <a:pt x="34" y="176"/>
                    <a:pt x="34" y="176"/>
                  </a:cubicBezTo>
                  <a:cubicBezTo>
                    <a:pt x="34" y="177"/>
                    <a:pt x="34" y="177"/>
                    <a:pt x="34" y="177"/>
                  </a:cubicBezTo>
                  <a:cubicBezTo>
                    <a:pt x="33" y="177"/>
                    <a:pt x="33" y="177"/>
                    <a:pt x="33" y="177"/>
                  </a:cubicBezTo>
                  <a:cubicBezTo>
                    <a:pt x="32" y="176"/>
                    <a:pt x="32" y="176"/>
                    <a:pt x="32" y="176"/>
                  </a:cubicBezTo>
                  <a:cubicBezTo>
                    <a:pt x="32" y="175"/>
                    <a:pt x="32" y="175"/>
                    <a:pt x="32" y="175"/>
                  </a:cubicBezTo>
                  <a:cubicBezTo>
                    <a:pt x="32" y="174"/>
                    <a:pt x="32" y="174"/>
                    <a:pt x="32" y="174"/>
                  </a:cubicBezTo>
                  <a:cubicBezTo>
                    <a:pt x="33" y="174"/>
                    <a:pt x="33" y="174"/>
                    <a:pt x="33" y="174"/>
                  </a:cubicBezTo>
                  <a:cubicBezTo>
                    <a:pt x="33" y="173"/>
                    <a:pt x="33" y="173"/>
                    <a:pt x="33" y="173"/>
                  </a:cubicBezTo>
                  <a:cubicBezTo>
                    <a:pt x="32" y="173"/>
                    <a:pt x="32" y="173"/>
                    <a:pt x="32" y="173"/>
                  </a:cubicBezTo>
                  <a:cubicBezTo>
                    <a:pt x="32" y="173"/>
                    <a:pt x="32" y="173"/>
                    <a:pt x="32" y="173"/>
                  </a:cubicBezTo>
                  <a:cubicBezTo>
                    <a:pt x="32" y="172"/>
                    <a:pt x="32" y="172"/>
                    <a:pt x="32" y="172"/>
                  </a:cubicBezTo>
                  <a:cubicBezTo>
                    <a:pt x="33" y="172"/>
                    <a:pt x="33" y="172"/>
                    <a:pt x="33" y="172"/>
                  </a:cubicBezTo>
                  <a:cubicBezTo>
                    <a:pt x="34" y="173"/>
                    <a:pt x="34" y="173"/>
                    <a:pt x="34" y="173"/>
                  </a:cubicBezTo>
                  <a:cubicBezTo>
                    <a:pt x="34" y="173"/>
                    <a:pt x="34" y="173"/>
                    <a:pt x="34" y="173"/>
                  </a:cubicBezTo>
                  <a:cubicBezTo>
                    <a:pt x="35" y="172"/>
                    <a:pt x="35" y="172"/>
                    <a:pt x="35" y="172"/>
                  </a:cubicBezTo>
                  <a:cubicBezTo>
                    <a:pt x="35" y="171"/>
                    <a:pt x="35" y="171"/>
                    <a:pt x="35" y="171"/>
                  </a:cubicBezTo>
                  <a:cubicBezTo>
                    <a:pt x="34" y="171"/>
                    <a:pt x="34" y="171"/>
                    <a:pt x="34" y="171"/>
                  </a:cubicBezTo>
                  <a:cubicBezTo>
                    <a:pt x="35" y="170"/>
                    <a:pt x="35" y="170"/>
                    <a:pt x="35" y="170"/>
                  </a:cubicBezTo>
                  <a:cubicBezTo>
                    <a:pt x="35" y="170"/>
                    <a:pt x="35" y="170"/>
                    <a:pt x="35" y="170"/>
                  </a:cubicBezTo>
                  <a:cubicBezTo>
                    <a:pt x="36" y="171"/>
                    <a:pt x="36" y="171"/>
                    <a:pt x="36" y="171"/>
                  </a:cubicBezTo>
                  <a:cubicBezTo>
                    <a:pt x="36" y="171"/>
                    <a:pt x="36" y="171"/>
                    <a:pt x="36" y="171"/>
                  </a:cubicBezTo>
                  <a:cubicBezTo>
                    <a:pt x="38" y="170"/>
                    <a:pt x="38" y="170"/>
                    <a:pt x="38" y="170"/>
                  </a:cubicBezTo>
                  <a:cubicBezTo>
                    <a:pt x="39" y="175"/>
                    <a:pt x="39" y="175"/>
                    <a:pt x="39" y="175"/>
                  </a:cubicBezTo>
                  <a:cubicBezTo>
                    <a:pt x="39" y="175"/>
                    <a:pt x="39" y="175"/>
                    <a:pt x="39" y="175"/>
                  </a:cubicBezTo>
                  <a:cubicBezTo>
                    <a:pt x="39" y="175"/>
                    <a:pt x="39" y="175"/>
                    <a:pt x="39" y="175"/>
                  </a:cubicBezTo>
                  <a:cubicBezTo>
                    <a:pt x="41" y="182"/>
                    <a:pt x="41" y="182"/>
                    <a:pt x="41" y="182"/>
                  </a:cubicBezTo>
                  <a:close/>
                  <a:moveTo>
                    <a:pt x="38" y="169"/>
                  </a:moveTo>
                  <a:cubicBezTo>
                    <a:pt x="36" y="168"/>
                    <a:pt x="36" y="168"/>
                    <a:pt x="36" y="168"/>
                  </a:cubicBezTo>
                  <a:cubicBezTo>
                    <a:pt x="35" y="168"/>
                    <a:pt x="35" y="168"/>
                    <a:pt x="35" y="168"/>
                  </a:cubicBezTo>
                  <a:cubicBezTo>
                    <a:pt x="35" y="167"/>
                    <a:pt x="35" y="167"/>
                    <a:pt x="35" y="167"/>
                  </a:cubicBezTo>
                  <a:cubicBezTo>
                    <a:pt x="29" y="167"/>
                    <a:pt x="29" y="167"/>
                    <a:pt x="29" y="167"/>
                  </a:cubicBezTo>
                  <a:cubicBezTo>
                    <a:pt x="26" y="168"/>
                    <a:pt x="26" y="168"/>
                    <a:pt x="26" y="168"/>
                  </a:cubicBezTo>
                  <a:cubicBezTo>
                    <a:pt x="25" y="167"/>
                    <a:pt x="25" y="167"/>
                    <a:pt x="25" y="167"/>
                  </a:cubicBezTo>
                  <a:cubicBezTo>
                    <a:pt x="23" y="167"/>
                    <a:pt x="23" y="167"/>
                    <a:pt x="23" y="167"/>
                  </a:cubicBezTo>
                  <a:cubicBezTo>
                    <a:pt x="23" y="166"/>
                    <a:pt x="23" y="166"/>
                    <a:pt x="23" y="166"/>
                  </a:cubicBezTo>
                  <a:cubicBezTo>
                    <a:pt x="22" y="164"/>
                    <a:pt x="22" y="164"/>
                    <a:pt x="22" y="164"/>
                  </a:cubicBezTo>
                  <a:cubicBezTo>
                    <a:pt x="21" y="163"/>
                    <a:pt x="21" y="163"/>
                    <a:pt x="21" y="163"/>
                  </a:cubicBezTo>
                  <a:cubicBezTo>
                    <a:pt x="21" y="161"/>
                    <a:pt x="21" y="161"/>
                    <a:pt x="21" y="161"/>
                  </a:cubicBezTo>
                  <a:cubicBezTo>
                    <a:pt x="21" y="160"/>
                    <a:pt x="21" y="160"/>
                    <a:pt x="21" y="160"/>
                  </a:cubicBezTo>
                  <a:cubicBezTo>
                    <a:pt x="20" y="160"/>
                    <a:pt x="20" y="160"/>
                    <a:pt x="20" y="160"/>
                  </a:cubicBezTo>
                  <a:cubicBezTo>
                    <a:pt x="19" y="161"/>
                    <a:pt x="19" y="161"/>
                    <a:pt x="19" y="161"/>
                  </a:cubicBezTo>
                  <a:cubicBezTo>
                    <a:pt x="18" y="161"/>
                    <a:pt x="18" y="161"/>
                    <a:pt x="18" y="161"/>
                  </a:cubicBezTo>
                  <a:cubicBezTo>
                    <a:pt x="17" y="161"/>
                    <a:pt x="17" y="161"/>
                    <a:pt x="17" y="161"/>
                  </a:cubicBezTo>
                  <a:cubicBezTo>
                    <a:pt x="15" y="158"/>
                    <a:pt x="15" y="158"/>
                    <a:pt x="15" y="158"/>
                  </a:cubicBezTo>
                  <a:cubicBezTo>
                    <a:pt x="15" y="157"/>
                    <a:pt x="15" y="157"/>
                    <a:pt x="15" y="157"/>
                  </a:cubicBezTo>
                  <a:cubicBezTo>
                    <a:pt x="15" y="153"/>
                    <a:pt x="15" y="153"/>
                    <a:pt x="15" y="153"/>
                  </a:cubicBezTo>
                  <a:cubicBezTo>
                    <a:pt x="16" y="152"/>
                    <a:pt x="16" y="152"/>
                    <a:pt x="16" y="152"/>
                  </a:cubicBezTo>
                  <a:cubicBezTo>
                    <a:pt x="18" y="150"/>
                    <a:pt x="18" y="150"/>
                    <a:pt x="18" y="150"/>
                  </a:cubicBezTo>
                  <a:cubicBezTo>
                    <a:pt x="18" y="148"/>
                    <a:pt x="18" y="148"/>
                    <a:pt x="18" y="148"/>
                  </a:cubicBezTo>
                  <a:cubicBezTo>
                    <a:pt x="18" y="146"/>
                    <a:pt x="18" y="146"/>
                    <a:pt x="18" y="146"/>
                  </a:cubicBezTo>
                  <a:cubicBezTo>
                    <a:pt x="17" y="145"/>
                    <a:pt x="17" y="145"/>
                    <a:pt x="17" y="145"/>
                  </a:cubicBezTo>
                  <a:cubicBezTo>
                    <a:pt x="18" y="143"/>
                    <a:pt x="18" y="143"/>
                    <a:pt x="18" y="143"/>
                  </a:cubicBezTo>
                  <a:cubicBezTo>
                    <a:pt x="18" y="142"/>
                    <a:pt x="18" y="142"/>
                    <a:pt x="18" y="142"/>
                  </a:cubicBezTo>
                  <a:cubicBezTo>
                    <a:pt x="18" y="140"/>
                    <a:pt x="18" y="140"/>
                    <a:pt x="18" y="140"/>
                  </a:cubicBezTo>
                  <a:cubicBezTo>
                    <a:pt x="18" y="139"/>
                    <a:pt x="18" y="139"/>
                    <a:pt x="18" y="139"/>
                  </a:cubicBezTo>
                  <a:cubicBezTo>
                    <a:pt x="18" y="138"/>
                    <a:pt x="18" y="138"/>
                    <a:pt x="18" y="138"/>
                  </a:cubicBezTo>
                  <a:cubicBezTo>
                    <a:pt x="18" y="137"/>
                    <a:pt x="18" y="137"/>
                    <a:pt x="18" y="137"/>
                  </a:cubicBezTo>
                  <a:cubicBezTo>
                    <a:pt x="18" y="134"/>
                    <a:pt x="18" y="134"/>
                    <a:pt x="18" y="134"/>
                  </a:cubicBezTo>
                  <a:cubicBezTo>
                    <a:pt x="17" y="133"/>
                    <a:pt x="17" y="133"/>
                    <a:pt x="17" y="133"/>
                  </a:cubicBezTo>
                  <a:cubicBezTo>
                    <a:pt x="17" y="133"/>
                    <a:pt x="17" y="133"/>
                    <a:pt x="17" y="133"/>
                  </a:cubicBezTo>
                  <a:cubicBezTo>
                    <a:pt x="18" y="132"/>
                    <a:pt x="18" y="132"/>
                    <a:pt x="18" y="132"/>
                  </a:cubicBezTo>
                  <a:cubicBezTo>
                    <a:pt x="18" y="131"/>
                    <a:pt x="18" y="131"/>
                    <a:pt x="18" y="131"/>
                  </a:cubicBezTo>
                  <a:cubicBezTo>
                    <a:pt x="17" y="129"/>
                    <a:pt x="17" y="129"/>
                    <a:pt x="17" y="129"/>
                  </a:cubicBezTo>
                  <a:cubicBezTo>
                    <a:pt x="16" y="128"/>
                    <a:pt x="16" y="128"/>
                    <a:pt x="16" y="128"/>
                  </a:cubicBezTo>
                  <a:cubicBezTo>
                    <a:pt x="15" y="128"/>
                    <a:pt x="15" y="128"/>
                    <a:pt x="15" y="128"/>
                  </a:cubicBezTo>
                  <a:cubicBezTo>
                    <a:pt x="15" y="129"/>
                    <a:pt x="15" y="129"/>
                    <a:pt x="15" y="129"/>
                  </a:cubicBezTo>
                  <a:cubicBezTo>
                    <a:pt x="14" y="128"/>
                    <a:pt x="14" y="128"/>
                    <a:pt x="14" y="128"/>
                  </a:cubicBezTo>
                  <a:cubicBezTo>
                    <a:pt x="14" y="127"/>
                    <a:pt x="14" y="127"/>
                    <a:pt x="14" y="127"/>
                  </a:cubicBezTo>
                  <a:cubicBezTo>
                    <a:pt x="16" y="127"/>
                    <a:pt x="16" y="127"/>
                    <a:pt x="16" y="127"/>
                  </a:cubicBezTo>
                  <a:cubicBezTo>
                    <a:pt x="17" y="126"/>
                    <a:pt x="17" y="126"/>
                    <a:pt x="17" y="126"/>
                  </a:cubicBezTo>
                  <a:cubicBezTo>
                    <a:pt x="17" y="125"/>
                    <a:pt x="17" y="125"/>
                    <a:pt x="17" y="125"/>
                  </a:cubicBezTo>
                  <a:cubicBezTo>
                    <a:pt x="17" y="125"/>
                    <a:pt x="17" y="125"/>
                    <a:pt x="17" y="125"/>
                  </a:cubicBezTo>
                  <a:cubicBezTo>
                    <a:pt x="16" y="126"/>
                    <a:pt x="16" y="126"/>
                    <a:pt x="16" y="126"/>
                  </a:cubicBezTo>
                  <a:cubicBezTo>
                    <a:pt x="15" y="126"/>
                    <a:pt x="15" y="126"/>
                    <a:pt x="15" y="126"/>
                  </a:cubicBezTo>
                  <a:cubicBezTo>
                    <a:pt x="15" y="124"/>
                    <a:pt x="15" y="124"/>
                    <a:pt x="15" y="124"/>
                  </a:cubicBezTo>
                  <a:cubicBezTo>
                    <a:pt x="14" y="122"/>
                    <a:pt x="14" y="122"/>
                    <a:pt x="14" y="122"/>
                  </a:cubicBezTo>
                  <a:cubicBezTo>
                    <a:pt x="14" y="121"/>
                    <a:pt x="14" y="121"/>
                    <a:pt x="14" y="121"/>
                  </a:cubicBezTo>
                  <a:cubicBezTo>
                    <a:pt x="14" y="120"/>
                    <a:pt x="14" y="120"/>
                    <a:pt x="14" y="120"/>
                  </a:cubicBezTo>
                  <a:cubicBezTo>
                    <a:pt x="13" y="119"/>
                    <a:pt x="13" y="119"/>
                    <a:pt x="13" y="119"/>
                  </a:cubicBezTo>
                  <a:cubicBezTo>
                    <a:pt x="12" y="118"/>
                    <a:pt x="12" y="118"/>
                    <a:pt x="12" y="118"/>
                  </a:cubicBezTo>
                  <a:cubicBezTo>
                    <a:pt x="12" y="115"/>
                    <a:pt x="12" y="115"/>
                    <a:pt x="12" y="115"/>
                  </a:cubicBezTo>
                  <a:cubicBezTo>
                    <a:pt x="13" y="114"/>
                    <a:pt x="13" y="114"/>
                    <a:pt x="13" y="114"/>
                  </a:cubicBezTo>
                  <a:cubicBezTo>
                    <a:pt x="13" y="113"/>
                    <a:pt x="13" y="113"/>
                    <a:pt x="13" y="113"/>
                  </a:cubicBezTo>
                  <a:cubicBezTo>
                    <a:pt x="13" y="112"/>
                    <a:pt x="13" y="112"/>
                    <a:pt x="13" y="112"/>
                  </a:cubicBezTo>
                  <a:cubicBezTo>
                    <a:pt x="12" y="112"/>
                    <a:pt x="12" y="112"/>
                    <a:pt x="12" y="112"/>
                  </a:cubicBezTo>
                  <a:cubicBezTo>
                    <a:pt x="12" y="110"/>
                    <a:pt x="12" y="110"/>
                    <a:pt x="12" y="110"/>
                  </a:cubicBezTo>
                  <a:cubicBezTo>
                    <a:pt x="11" y="108"/>
                    <a:pt x="11" y="108"/>
                    <a:pt x="11" y="108"/>
                  </a:cubicBezTo>
                  <a:cubicBezTo>
                    <a:pt x="12" y="105"/>
                    <a:pt x="12" y="105"/>
                    <a:pt x="12" y="105"/>
                  </a:cubicBezTo>
                  <a:cubicBezTo>
                    <a:pt x="11" y="103"/>
                    <a:pt x="11" y="103"/>
                    <a:pt x="11" y="103"/>
                  </a:cubicBezTo>
                  <a:cubicBezTo>
                    <a:pt x="11" y="102"/>
                    <a:pt x="11" y="102"/>
                    <a:pt x="11" y="102"/>
                  </a:cubicBezTo>
                  <a:cubicBezTo>
                    <a:pt x="12" y="100"/>
                    <a:pt x="12" y="100"/>
                    <a:pt x="12" y="100"/>
                  </a:cubicBezTo>
                  <a:cubicBezTo>
                    <a:pt x="13" y="98"/>
                    <a:pt x="13" y="98"/>
                    <a:pt x="13" y="98"/>
                  </a:cubicBezTo>
                  <a:cubicBezTo>
                    <a:pt x="14" y="97"/>
                    <a:pt x="14" y="97"/>
                    <a:pt x="14" y="97"/>
                  </a:cubicBezTo>
                  <a:cubicBezTo>
                    <a:pt x="14" y="97"/>
                    <a:pt x="14" y="97"/>
                    <a:pt x="14" y="97"/>
                  </a:cubicBezTo>
                  <a:cubicBezTo>
                    <a:pt x="12" y="92"/>
                    <a:pt x="12" y="92"/>
                    <a:pt x="12" y="92"/>
                  </a:cubicBezTo>
                  <a:cubicBezTo>
                    <a:pt x="12" y="90"/>
                    <a:pt x="12" y="90"/>
                    <a:pt x="12" y="90"/>
                  </a:cubicBezTo>
                  <a:cubicBezTo>
                    <a:pt x="12" y="89"/>
                    <a:pt x="12" y="89"/>
                    <a:pt x="12" y="89"/>
                  </a:cubicBezTo>
                  <a:cubicBezTo>
                    <a:pt x="12" y="86"/>
                    <a:pt x="12" y="86"/>
                    <a:pt x="12" y="86"/>
                  </a:cubicBezTo>
                  <a:cubicBezTo>
                    <a:pt x="13" y="85"/>
                    <a:pt x="13" y="85"/>
                    <a:pt x="13" y="85"/>
                  </a:cubicBezTo>
                  <a:cubicBezTo>
                    <a:pt x="14" y="84"/>
                    <a:pt x="14" y="84"/>
                    <a:pt x="14" y="84"/>
                  </a:cubicBezTo>
                  <a:cubicBezTo>
                    <a:pt x="14" y="82"/>
                    <a:pt x="14" y="82"/>
                    <a:pt x="14" y="82"/>
                  </a:cubicBezTo>
                  <a:cubicBezTo>
                    <a:pt x="13" y="81"/>
                    <a:pt x="13" y="81"/>
                    <a:pt x="13" y="81"/>
                  </a:cubicBezTo>
                  <a:cubicBezTo>
                    <a:pt x="12" y="80"/>
                    <a:pt x="12" y="80"/>
                    <a:pt x="12" y="80"/>
                  </a:cubicBezTo>
                  <a:cubicBezTo>
                    <a:pt x="13" y="79"/>
                    <a:pt x="13" y="79"/>
                    <a:pt x="13" y="79"/>
                  </a:cubicBezTo>
                  <a:cubicBezTo>
                    <a:pt x="13" y="78"/>
                    <a:pt x="13" y="78"/>
                    <a:pt x="13" y="78"/>
                  </a:cubicBezTo>
                  <a:cubicBezTo>
                    <a:pt x="14" y="76"/>
                    <a:pt x="14" y="76"/>
                    <a:pt x="14" y="76"/>
                  </a:cubicBezTo>
                  <a:cubicBezTo>
                    <a:pt x="15" y="76"/>
                    <a:pt x="15" y="76"/>
                    <a:pt x="15" y="76"/>
                  </a:cubicBezTo>
                  <a:cubicBezTo>
                    <a:pt x="15" y="74"/>
                    <a:pt x="15" y="74"/>
                    <a:pt x="15" y="74"/>
                  </a:cubicBezTo>
                  <a:cubicBezTo>
                    <a:pt x="14" y="71"/>
                    <a:pt x="14" y="71"/>
                    <a:pt x="14" y="71"/>
                  </a:cubicBezTo>
                  <a:cubicBezTo>
                    <a:pt x="14" y="70"/>
                    <a:pt x="14" y="70"/>
                    <a:pt x="14" y="70"/>
                  </a:cubicBezTo>
                  <a:cubicBezTo>
                    <a:pt x="13" y="68"/>
                    <a:pt x="13" y="68"/>
                    <a:pt x="13" y="68"/>
                  </a:cubicBezTo>
                  <a:cubicBezTo>
                    <a:pt x="13" y="67"/>
                    <a:pt x="13" y="67"/>
                    <a:pt x="13" y="67"/>
                  </a:cubicBezTo>
                  <a:cubicBezTo>
                    <a:pt x="12" y="65"/>
                    <a:pt x="12" y="65"/>
                    <a:pt x="12" y="65"/>
                  </a:cubicBezTo>
                  <a:cubicBezTo>
                    <a:pt x="11" y="64"/>
                    <a:pt x="11" y="64"/>
                    <a:pt x="11" y="64"/>
                  </a:cubicBezTo>
                  <a:cubicBezTo>
                    <a:pt x="11" y="63"/>
                    <a:pt x="11" y="63"/>
                    <a:pt x="11" y="63"/>
                  </a:cubicBezTo>
                  <a:cubicBezTo>
                    <a:pt x="10" y="61"/>
                    <a:pt x="10" y="61"/>
                    <a:pt x="10" y="61"/>
                  </a:cubicBezTo>
                  <a:cubicBezTo>
                    <a:pt x="10" y="60"/>
                    <a:pt x="10" y="60"/>
                    <a:pt x="10" y="60"/>
                  </a:cubicBezTo>
                  <a:cubicBezTo>
                    <a:pt x="12" y="59"/>
                    <a:pt x="12" y="59"/>
                    <a:pt x="12" y="59"/>
                  </a:cubicBezTo>
                  <a:cubicBezTo>
                    <a:pt x="12" y="57"/>
                    <a:pt x="12" y="57"/>
                    <a:pt x="12" y="57"/>
                  </a:cubicBezTo>
                  <a:cubicBezTo>
                    <a:pt x="12" y="57"/>
                    <a:pt x="12" y="57"/>
                    <a:pt x="12" y="57"/>
                  </a:cubicBezTo>
                  <a:cubicBezTo>
                    <a:pt x="12" y="55"/>
                    <a:pt x="12" y="55"/>
                    <a:pt x="12" y="55"/>
                  </a:cubicBezTo>
                  <a:cubicBezTo>
                    <a:pt x="12" y="53"/>
                    <a:pt x="12" y="53"/>
                    <a:pt x="12" y="53"/>
                  </a:cubicBezTo>
                  <a:cubicBezTo>
                    <a:pt x="11" y="51"/>
                    <a:pt x="11" y="51"/>
                    <a:pt x="11" y="51"/>
                  </a:cubicBezTo>
                  <a:cubicBezTo>
                    <a:pt x="12" y="50"/>
                    <a:pt x="12" y="50"/>
                    <a:pt x="12" y="50"/>
                  </a:cubicBezTo>
                  <a:cubicBezTo>
                    <a:pt x="12" y="47"/>
                    <a:pt x="12" y="47"/>
                    <a:pt x="12" y="47"/>
                  </a:cubicBezTo>
                  <a:cubicBezTo>
                    <a:pt x="13" y="46"/>
                    <a:pt x="13" y="46"/>
                    <a:pt x="13" y="46"/>
                  </a:cubicBezTo>
                  <a:cubicBezTo>
                    <a:pt x="14" y="44"/>
                    <a:pt x="14" y="44"/>
                    <a:pt x="14" y="44"/>
                  </a:cubicBezTo>
                  <a:cubicBezTo>
                    <a:pt x="16" y="43"/>
                    <a:pt x="16" y="43"/>
                    <a:pt x="16" y="43"/>
                  </a:cubicBezTo>
                  <a:cubicBezTo>
                    <a:pt x="16" y="42"/>
                    <a:pt x="16" y="42"/>
                    <a:pt x="16" y="42"/>
                  </a:cubicBezTo>
                  <a:cubicBezTo>
                    <a:pt x="17" y="41"/>
                    <a:pt x="17" y="41"/>
                    <a:pt x="17" y="41"/>
                  </a:cubicBezTo>
                  <a:cubicBezTo>
                    <a:pt x="17" y="41"/>
                    <a:pt x="17" y="41"/>
                    <a:pt x="17" y="41"/>
                  </a:cubicBezTo>
                  <a:cubicBezTo>
                    <a:pt x="17" y="40"/>
                    <a:pt x="17" y="40"/>
                    <a:pt x="17" y="40"/>
                  </a:cubicBezTo>
                  <a:cubicBezTo>
                    <a:pt x="16" y="39"/>
                    <a:pt x="16" y="39"/>
                    <a:pt x="16" y="39"/>
                  </a:cubicBezTo>
                  <a:cubicBezTo>
                    <a:pt x="16" y="39"/>
                    <a:pt x="16" y="39"/>
                    <a:pt x="16" y="39"/>
                  </a:cubicBezTo>
                  <a:cubicBezTo>
                    <a:pt x="16" y="38"/>
                    <a:pt x="16" y="38"/>
                    <a:pt x="16" y="38"/>
                  </a:cubicBezTo>
                  <a:cubicBezTo>
                    <a:pt x="17" y="38"/>
                    <a:pt x="17" y="38"/>
                    <a:pt x="17" y="38"/>
                  </a:cubicBezTo>
                  <a:cubicBezTo>
                    <a:pt x="17" y="37"/>
                    <a:pt x="17" y="37"/>
                    <a:pt x="17" y="37"/>
                  </a:cubicBezTo>
                  <a:cubicBezTo>
                    <a:pt x="16" y="36"/>
                    <a:pt x="16" y="36"/>
                    <a:pt x="16" y="36"/>
                  </a:cubicBezTo>
                  <a:cubicBezTo>
                    <a:pt x="16" y="34"/>
                    <a:pt x="16" y="34"/>
                    <a:pt x="16" y="34"/>
                  </a:cubicBezTo>
                  <a:cubicBezTo>
                    <a:pt x="16" y="33"/>
                    <a:pt x="16" y="33"/>
                    <a:pt x="16" y="33"/>
                  </a:cubicBezTo>
                  <a:cubicBezTo>
                    <a:pt x="16" y="33"/>
                    <a:pt x="16" y="33"/>
                    <a:pt x="16" y="33"/>
                  </a:cubicBezTo>
                  <a:cubicBezTo>
                    <a:pt x="15" y="32"/>
                    <a:pt x="15" y="32"/>
                    <a:pt x="15" y="32"/>
                  </a:cubicBezTo>
                  <a:cubicBezTo>
                    <a:pt x="15" y="31"/>
                    <a:pt x="15" y="31"/>
                    <a:pt x="15" y="31"/>
                  </a:cubicBezTo>
                  <a:cubicBezTo>
                    <a:pt x="21" y="28"/>
                    <a:pt x="21" y="28"/>
                    <a:pt x="21" y="28"/>
                  </a:cubicBezTo>
                  <a:cubicBezTo>
                    <a:pt x="22" y="24"/>
                    <a:pt x="22" y="24"/>
                    <a:pt x="22" y="24"/>
                  </a:cubicBezTo>
                  <a:cubicBezTo>
                    <a:pt x="21" y="23"/>
                    <a:pt x="21" y="23"/>
                    <a:pt x="21" y="23"/>
                  </a:cubicBezTo>
                  <a:cubicBezTo>
                    <a:pt x="20" y="23"/>
                    <a:pt x="20" y="23"/>
                    <a:pt x="20" y="23"/>
                  </a:cubicBezTo>
                  <a:cubicBezTo>
                    <a:pt x="20" y="23"/>
                    <a:pt x="20" y="23"/>
                    <a:pt x="20" y="23"/>
                  </a:cubicBezTo>
                  <a:cubicBezTo>
                    <a:pt x="19" y="23"/>
                    <a:pt x="19" y="23"/>
                    <a:pt x="19" y="23"/>
                  </a:cubicBezTo>
                  <a:cubicBezTo>
                    <a:pt x="16" y="15"/>
                    <a:pt x="16" y="15"/>
                    <a:pt x="16" y="15"/>
                  </a:cubicBezTo>
                  <a:cubicBezTo>
                    <a:pt x="13" y="14"/>
                    <a:pt x="13" y="14"/>
                    <a:pt x="13" y="14"/>
                  </a:cubicBezTo>
                  <a:cubicBezTo>
                    <a:pt x="13" y="13"/>
                    <a:pt x="13" y="13"/>
                    <a:pt x="13" y="13"/>
                  </a:cubicBezTo>
                  <a:cubicBezTo>
                    <a:pt x="14" y="11"/>
                    <a:pt x="14" y="11"/>
                    <a:pt x="14" y="11"/>
                  </a:cubicBezTo>
                  <a:cubicBezTo>
                    <a:pt x="14" y="10"/>
                    <a:pt x="14" y="10"/>
                    <a:pt x="14" y="10"/>
                  </a:cubicBezTo>
                  <a:cubicBezTo>
                    <a:pt x="14" y="9"/>
                    <a:pt x="14" y="9"/>
                    <a:pt x="14" y="9"/>
                  </a:cubicBezTo>
                  <a:cubicBezTo>
                    <a:pt x="14" y="8"/>
                    <a:pt x="14" y="8"/>
                    <a:pt x="14" y="8"/>
                  </a:cubicBezTo>
                  <a:cubicBezTo>
                    <a:pt x="12" y="7"/>
                    <a:pt x="12" y="7"/>
                    <a:pt x="12" y="7"/>
                  </a:cubicBezTo>
                  <a:cubicBezTo>
                    <a:pt x="11" y="6"/>
                    <a:pt x="11" y="6"/>
                    <a:pt x="11" y="6"/>
                  </a:cubicBezTo>
                  <a:cubicBezTo>
                    <a:pt x="11" y="4"/>
                    <a:pt x="11" y="4"/>
                    <a:pt x="11" y="4"/>
                  </a:cubicBezTo>
                  <a:cubicBezTo>
                    <a:pt x="11" y="4"/>
                    <a:pt x="11" y="4"/>
                    <a:pt x="11" y="4"/>
                  </a:cubicBezTo>
                  <a:cubicBezTo>
                    <a:pt x="11" y="3"/>
                    <a:pt x="11" y="3"/>
                    <a:pt x="11" y="3"/>
                  </a:cubicBezTo>
                  <a:cubicBezTo>
                    <a:pt x="11" y="2"/>
                    <a:pt x="11" y="2"/>
                    <a:pt x="11" y="2"/>
                  </a:cubicBezTo>
                  <a:cubicBezTo>
                    <a:pt x="10" y="2"/>
                    <a:pt x="10" y="2"/>
                    <a:pt x="10" y="2"/>
                  </a:cubicBezTo>
                  <a:cubicBezTo>
                    <a:pt x="10" y="1"/>
                    <a:pt x="10" y="1"/>
                    <a:pt x="10" y="1"/>
                  </a:cubicBezTo>
                  <a:cubicBezTo>
                    <a:pt x="9" y="0"/>
                    <a:pt x="9" y="0"/>
                    <a:pt x="9" y="0"/>
                  </a:cubicBezTo>
                  <a:cubicBezTo>
                    <a:pt x="9" y="0"/>
                    <a:pt x="9" y="0"/>
                    <a:pt x="9" y="0"/>
                  </a:cubicBezTo>
                  <a:cubicBezTo>
                    <a:pt x="8" y="1"/>
                    <a:pt x="8" y="1"/>
                    <a:pt x="8" y="1"/>
                  </a:cubicBezTo>
                  <a:cubicBezTo>
                    <a:pt x="8" y="1"/>
                    <a:pt x="8" y="1"/>
                    <a:pt x="8" y="1"/>
                  </a:cubicBezTo>
                  <a:cubicBezTo>
                    <a:pt x="9" y="2"/>
                    <a:pt x="9" y="2"/>
                    <a:pt x="9" y="2"/>
                  </a:cubicBezTo>
                  <a:cubicBezTo>
                    <a:pt x="8" y="3"/>
                    <a:pt x="8" y="3"/>
                    <a:pt x="8" y="3"/>
                  </a:cubicBezTo>
                  <a:cubicBezTo>
                    <a:pt x="7" y="3"/>
                    <a:pt x="7" y="3"/>
                    <a:pt x="7" y="3"/>
                  </a:cubicBezTo>
                  <a:cubicBezTo>
                    <a:pt x="7" y="3"/>
                    <a:pt x="7" y="3"/>
                    <a:pt x="7" y="3"/>
                  </a:cubicBezTo>
                  <a:cubicBezTo>
                    <a:pt x="6" y="4"/>
                    <a:pt x="6" y="4"/>
                    <a:pt x="6" y="4"/>
                  </a:cubicBezTo>
                  <a:cubicBezTo>
                    <a:pt x="5" y="4"/>
                    <a:pt x="5" y="4"/>
                    <a:pt x="5" y="4"/>
                  </a:cubicBezTo>
                  <a:cubicBezTo>
                    <a:pt x="5" y="4"/>
                    <a:pt x="5" y="4"/>
                    <a:pt x="5" y="4"/>
                  </a:cubicBezTo>
                  <a:cubicBezTo>
                    <a:pt x="5" y="6"/>
                    <a:pt x="5" y="6"/>
                    <a:pt x="5" y="6"/>
                  </a:cubicBezTo>
                  <a:cubicBezTo>
                    <a:pt x="5" y="6"/>
                    <a:pt x="5" y="6"/>
                    <a:pt x="5" y="6"/>
                  </a:cubicBezTo>
                  <a:cubicBezTo>
                    <a:pt x="5" y="8"/>
                    <a:pt x="5" y="8"/>
                    <a:pt x="5" y="8"/>
                  </a:cubicBezTo>
                  <a:cubicBezTo>
                    <a:pt x="6" y="11"/>
                    <a:pt x="6" y="11"/>
                    <a:pt x="6" y="11"/>
                  </a:cubicBezTo>
                  <a:cubicBezTo>
                    <a:pt x="6" y="12"/>
                    <a:pt x="6" y="12"/>
                    <a:pt x="6" y="12"/>
                  </a:cubicBezTo>
                  <a:cubicBezTo>
                    <a:pt x="6" y="13"/>
                    <a:pt x="6" y="13"/>
                    <a:pt x="6" y="13"/>
                  </a:cubicBezTo>
                  <a:cubicBezTo>
                    <a:pt x="5" y="13"/>
                    <a:pt x="5" y="13"/>
                    <a:pt x="5" y="13"/>
                  </a:cubicBezTo>
                  <a:cubicBezTo>
                    <a:pt x="6" y="15"/>
                    <a:pt x="6" y="15"/>
                    <a:pt x="6" y="15"/>
                  </a:cubicBezTo>
                  <a:cubicBezTo>
                    <a:pt x="6" y="16"/>
                    <a:pt x="6" y="16"/>
                    <a:pt x="6" y="16"/>
                  </a:cubicBezTo>
                  <a:cubicBezTo>
                    <a:pt x="7" y="17"/>
                    <a:pt x="7" y="17"/>
                    <a:pt x="7" y="17"/>
                  </a:cubicBezTo>
                  <a:cubicBezTo>
                    <a:pt x="7" y="19"/>
                    <a:pt x="7" y="19"/>
                    <a:pt x="7" y="19"/>
                  </a:cubicBezTo>
                  <a:cubicBezTo>
                    <a:pt x="7" y="20"/>
                    <a:pt x="7" y="20"/>
                    <a:pt x="7" y="20"/>
                  </a:cubicBezTo>
                  <a:cubicBezTo>
                    <a:pt x="6" y="20"/>
                    <a:pt x="6" y="20"/>
                    <a:pt x="6" y="20"/>
                  </a:cubicBezTo>
                  <a:cubicBezTo>
                    <a:pt x="7" y="23"/>
                    <a:pt x="7" y="23"/>
                    <a:pt x="7" y="23"/>
                  </a:cubicBezTo>
                  <a:cubicBezTo>
                    <a:pt x="7" y="24"/>
                    <a:pt x="7" y="24"/>
                    <a:pt x="7" y="24"/>
                  </a:cubicBezTo>
                  <a:cubicBezTo>
                    <a:pt x="6" y="24"/>
                    <a:pt x="6" y="24"/>
                    <a:pt x="6" y="24"/>
                  </a:cubicBezTo>
                  <a:cubicBezTo>
                    <a:pt x="5" y="25"/>
                    <a:pt x="5" y="25"/>
                    <a:pt x="5" y="25"/>
                  </a:cubicBezTo>
                  <a:cubicBezTo>
                    <a:pt x="5" y="26"/>
                    <a:pt x="5" y="26"/>
                    <a:pt x="5" y="26"/>
                  </a:cubicBezTo>
                  <a:cubicBezTo>
                    <a:pt x="6" y="27"/>
                    <a:pt x="6" y="27"/>
                    <a:pt x="6" y="27"/>
                  </a:cubicBezTo>
                  <a:cubicBezTo>
                    <a:pt x="6" y="26"/>
                    <a:pt x="6" y="26"/>
                    <a:pt x="6" y="26"/>
                  </a:cubicBezTo>
                  <a:cubicBezTo>
                    <a:pt x="7" y="26"/>
                    <a:pt x="7" y="26"/>
                    <a:pt x="7" y="26"/>
                  </a:cubicBezTo>
                  <a:cubicBezTo>
                    <a:pt x="6" y="27"/>
                    <a:pt x="6" y="27"/>
                    <a:pt x="6" y="27"/>
                  </a:cubicBezTo>
                  <a:cubicBezTo>
                    <a:pt x="6" y="31"/>
                    <a:pt x="6" y="31"/>
                    <a:pt x="6" y="31"/>
                  </a:cubicBezTo>
                  <a:cubicBezTo>
                    <a:pt x="7" y="33"/>
                    <a:pt x="7" y="33"/>
                    <a:pt x="7" y="33"/>
                  </a:cubicBezTo>
                  <a:cubicBezTo>
                    <a:pt x="7" y="34"/>
                    <a:pt x="7" y="34"/>
                    <a:pt x="7" y="34"/>
                  </a:cubicBezTo>
                  <a:cubicBezTo>
                    <a:pt x="7" y="35"/>
                    <a:pt x="7" y="35"/>
                    <a:pt x="7" y="35"/>
                  </a:cubicBezTo>
                  <a:cubicBezTo>
                    <a:pt x="6" y="36"/>
                    <a:pt x="6" y="36"/>
                    <a:pt x="6" y="36"/>
                  </a:cubicBezTo>
                  <a:cubicBezTo>
                    <a:pt x="6" y="37"/>
                    <a:pt x="6" y="37"/>
                    <a:pt x="6" y="37"/>
                  </a:cubicBezTo>
                  <a:cubicBezTo>
                    <a:pt x="7" y="38"/>
                    <a:pt x="7" y="38"/>
                    <a:pt x="7" y="38"/>
                  </a:cubicBezTo>
                  <a:cubicBezTo>
                    <a:pt x="7" y="39"/>
                    <a:pt x="7" y="39"/>
                    <a:pt x="7" y="39"/>
                  </a:cubicBezTo>
                  <a:cubicBezTo>
                    <a:pt x="7" y="41"/>
                    <a:pt x="7" y="41"/>
                    <a:pt x="7" y="41"/>
                  </a:cubicBezTo>
                  <a:cubicBezTo>
                    <a:pt x="6" y="42"/>
                    <a:pt x="6" y="42"/>
                    <a:pt x="6" y="42"/>
                  </a:cubicBezTo>
                  <a:cubicBezTo>
                    <a:pt x="6" y="43"/>
                    <a:pt x="6" y="43"/>
                    <a:pt x="6" y="43"/>
                  </a:cubicBezTo>
                  <a:cubicBezTo>
                    <a:pt x="6" y="44"/>
                    <a:pt x="6" y="44"/>
                    <a:pt x="6" y="44"/>
                  </a:cubicBezTo>
                  <a:cubicBezTo>
                    <a:pt x="6" y="44"/>
                    <a:pt x="6" y="44"/>
                    <a:pt x="6" y="44"/>
                  </a:cubicBezTo>
                  <a:cubicBezTo>
                    <a:pt x="6" y="45"/>
                    <a:pt x="6" y="45"/>
                    <a:pt x="6" y="45"/>
                  </a:cubicBezTo>
                  <a:cubicBezTo>
                    <a:pt x="5" y="46"/>
                    <a:pt x="5" y="46"/>
                    <a:pt x="5" y="46"/>
                  </a:cubicBezTo>
                  <a:cubicBezTo>
                    <a:pt x="5" y="47"/>
                    <a:pt x="5" y="47"/>
                    <a:pt x="5" y="47"/>
                  </a:cubicBezTo>
                  <a:cubicBezTo>
                    <a:pt x="5" y="48"/>
                    <a:pt x="5" y="48"/>
                    <a:pt x="5" y="48"/>
                  </a:cubicBezTo>
                  <a:cubicBezTo>
                    <a:pt x="5" y="49"/>
                    <a:pt x="5" y="49"/>
                    <a:pt x="5" y="49"/>
                  </a:cubicBezTo>
                  <a:cubicBezTo>
                    <a:pt x="4" y="50"/>
                    <a:pt x="4" y="50"/>
                    <a:pt x="4" y="50"/>
                  </a:cubicBezTo>
                  <a:cubicBezTo>
                    <a:pt x="4" y="51"/>
                    <a:pt x="4" y="51"/>
                    <a:pt x="4" y="51"/>
                  </a:cubicBezTo>
                  <a:cubicBezTo>
                    <a:pt x="5" y="52"/>
                    <a:pt x="5" y="52"/>
                    <a:pt x="5" y="52"/>
                  </a:cubicBezTo>
                  <a:cubicBezTo>
                    <a:pt x="5" y="53"/>
                    <a:pt x="5" y="53"/>
                    <a:pt x="5" y="53"/>
                  </a:cubicBezTo>
                  <a:cubicBezTo>
                    <a:pt x="6" y="54"/>
                    <a:pt x="6" y="54"/>
                    <a:pt x="6" y="54"/>
                  </a:cubicBezTo>
                  <a:cubicBezTo>
                    <a:pt x="5" y="54"/>
                    <a:pt x="5" y="54"/>
                    <a:pt x="5" y="54"/>
                  </a:cubicBezTo>
                  <a:cubicBezTo>
                    <a:pt x="5" y="55"/>
                    <a:pt x="5" y="55"/>
                    <a:pt x="5" y="55"/>
                  </a:cubicBezTo>
                  <a:cubicBezTo>
                    <a:pt x="5" y="56"/>
                    <a:pt x="5" y="56"/>
                    <a:pt x="5" y="56"/>
                  </a:cubicBezTo>
                  <a:cubicBezTo>
                    <a:pt x="5" y="57"/>
                    <a:pt x="5" y="57"/>
                    <a:pt x="5" y="57"/>
                  </a:cubicBezTo>
                  <a:cubicBezTo>
                    <a:pt x="4" y="57"/>
                    <a:pt x="4" y="57"/>
                    <a:pt x="4" y="57"/>
                  </a:cubicBezTo>
                  <a:cubicBezTo>
                    <a:pt x="4" y="58"/>
                    <a:pt x="4" y="58"/>
                    <a:pt x="4" y="58"/>
                  </a:cubicBezTo>
                  <a:cubicBezTo>
                    <a:pt x="4" y="59"/>
                    <a:pt x="4" y="59"/>
                    <a:pt x="4" y="59"/>
                  </a:cubicBezTo>
                  <a:cubicBezTo>
                    <a:pt x="4" y="60"/>
                    <a:pt x="4" y="60"/>
                    <a:pt x="4" y="60"/>
                  </a:cubicBezTo>
                  <a:cubicBezTo>
                    <a:pt x="5" y="62"/>
                    <a:pt x="5" y="62"/>
                    <a:pt x="5" y="62"/>
                  </a:cubicBezTo>
                  <a:cubicBezTo>
                    <a:pt x="5" y="63"/>
                    <a:pt x="5" y="63"/>
                    <a:pt x="5" y="63"/>
                  </a:cubicBezTo>
                  <a:cubicBezTo>
                    <a:pt x="5" y="64"/>
                    <a:pt x="5" y="64"/>
                    <a:pt x="5" y="64"/>
                  </a:cubicBezTo>
                  <a:cubicBezTo>
                    <a:pt x="5" y="64"/>
                    <a:pt x="5" y="64"/>
                    <a:pt x="5" y="64"/>
                  </a:cubicBezTo>
                  <a:cubicBezTo>
                    <a:pt x="6" y="66"/>
                    <a:pt x="6" y="66"/>
                    <a:pt x="6" y="66"/>
                  </a:cubicBezTo>
                  <a:cubicBezTo>
                    <a:pt x="6" y="67"/>
                    <a:pt x="6" y="67"/>
                    <a:pt x="6" y="67"/>
                  </a:cubicBezTo>
                  <a:cubicBezTo>
                    <a:pt x="6" y="68"/>
                    <a:pt x="6" y="68"/>
                    <a:pt x="6" y="68"/>
                  </a:cubicBezTo>
                  <a:cubicBezTo>
                    <a:pt x="6" y="68"/>
                    <a:pt x="6" y="68"/>
                    <a:pt x="6" y="68"/>
                  </a:cubicBezTo>
                  <a:cubicBezTo>
                    <a:pt x="6" y="69"/>
                    <a:pt x="6" y="69"/>
                    <a:pt x="6" y="69"/>
                  </a:cubicBezTo>
                  <a:cubicBezTo>
                    <a:pt x="6" y="70"/>
                    <a:pt x="6" y="70"/>
                    <a:pt x="6" y="70"/>
                  </a:cubicBezTo>
                  <a:cubicBezTo>
                    <a:pt x="6" y="70"/>
                    <a:pt x="6" y="70"/>
                    <a:pt x="6" y="70"/>
                  </a:cubicBezTo>
                  <a:cubicBezTo>
                    <a:pt x="6" y="71"/>
                    <a:pt x="6" y="71"/>
                    <a:pt x="6" y="71"/>
                  </a:cubicBezTo>
                  <a:cubicBezTo>
                    <a:pt x="7" y="72"/>
                    <a:pt x="7" y="72"/>
                    <a:pt x="7" y="72"/>
                  </a:cubicBezTo>
                  <a:cubicBezTo>
                    <a:pt x="7" y="73"/>
                    <a:pt x="7" y="73"/>
                    <a:pt x="7" y="73"/>
                  </a:cubicBezTo>
                  <a:cubicBezTo>
                    <a:pt x="7" y="74"/>
                    <a:pt x="7" y="74"/>
                    <a:pt x="7" y="74"/>
                  </a:cubicBezTo>
                  <a:cubicBezTo>
                    <a:pt x="6" y="74"/>
                    <a:pt x="6" y="74"/>
                    <a:pt x="6" y="74"/>
                  </a:cubicBezTo>
                  <a:cubicBezTo>
                    <a:pt x="5" y="75"/>
                    <a:pt x="5" y="75"/>
                    <a:pt x="5" y="75"/>
                  </a:cubicBezTo>
                  <a:cubicBezTo>
                    <a:pt x="5" y="75"/>
                    <a:pt x="5" y="75"/>
                    <a:pt x="5" y="75"/>
                  </a:cubicBezTo>
                  <a:cubicBezTo>
                    <a:pt x="6" y="76"/>
                    <a:pt x="6" y="76"/>
                    <a:pt x="6" y="76"/>
                  </a:cubicBezTo>
                  <a:cubicBezTo>
                    <a:pt x="5" y="77"/>
                    <a:pt x="5" y="77"/>
                    <a:pt x="5" y="77"/>
                  </a:cubicBezTo>
                  <a:cubicBezTo>
                    <a:pt x="5" y="77"/>
                    <a:pt x="5" y="77"/>
                    <a:pt x="5" y="77"/>
                  </a:cubicBezTo>
                  <a:cubicBezTo>
                    <a:pt x="5" y="78"/>
                    <a:pt x="5" y="78"/>
                    <a:pt x="5" y="78"/>
                  </a:cubicBezTo>
                  <a:cubicBezTo>
                    <a:pt x="5" y="79"/>
                    <a:pt x="5" y="79"/>
                    <a:pt x="5" y="79"/>
                  </a:cubicBezTo>
                  <a:cubicBezTo>
                    <a:pt x="4" y="80"/>
                    <a:pt x="4" y="80"/>
                    <a:pt x="4" y="80"/>
                  </a:cubicBezTo>
                  <a:cubicBezTo>
                    <a:pt x="4" y="80"/>
                    <a:pt x="4" y="80"/>
                    <a:pt x="4" y="80"/>
                  </a:cubicBezTo>
                  <a:cubicBezTo>
                    <a:pt x="4" y="81"/>
                    <a:pt x="4" y="81"/>
                    <a:pt x="4" y="81"/>
                  </a:cubicBezTo>
                  <a:cubicBezTo>
                    <a:pt x="4" y="82"/>
                    <a:pt x="4" y="82"/>
                    <a:pt x="4" y="82"/>
                  </a:cubicBezTo>
                  <a:cubicBezTo>
                    <a:pt x="4" y="82"/>
                    <a:pt x="4" y="82"/>
                    <a:pt x="4" y="82"/>
                  </a:cubicBezTo>
                  <a:cubicBezTo>
                    <a:pt x="4" y="83"/>
                    <a:pt x="4" y="83"/>
                    <a:pt x="4" y="83"/>
                  </a:cubicBezTo>
                  <a:cubicBezTo>
                    <a:pt x="4" y="83"/>
                    <a:pt x="4" y="83"/>
                    <a:pt x="4" y="83"/>
                  </a:cubicBezTo>
                  <a:cubicBezTo>
                    <a:pt x="3" y="84"/>
                    <a:pt x="3" y="84"/>
                    <a:pt x="3" y="84"/>
                  </a:cubicBezTo>
                  <a:cubicBezTo>
                    <a:pt x="3" y="85"/>
                    <a:pt x="3" y="85"/>
                    <a:pt x="3" y="85"/>
                  </a:cubicBezTo>
                  <a:cubicBezTo>
                    <a:pt x="3" y="86"/>
                    <a:pt x="3" y="86"/>
                    <a:pt x="3" y="86"/>
                  </a:cubicBezTo>
                  <a:cubicBezTo>
                    <a:pt x="3" y="86"/>
                    <a:pt x="3" y="86"/>
                    <a:pt x="3" y="86"/>
                  </a:cubicBezTo>
                  <a:cubicBezTo>
                    <a:pt x="3" y="87"/>
                    <a:pt x="3" y="87"/>
                    <a:pt x="3" y="87"/>
                  </a:cubicBezTo>
                  <a:cubicBezTo>
                    <a:pt x="2" y="87"/>
                    <a:pt x="2" y="87"/>
                    <a:pt x="2" y="87"/>
                  </a:cubicBezTo>
                  <a:cubicBezTo>
                    <a:pt x="2" y="88"/>
                    <a:pt x="2" y="88"/>
                    <a:pt x="2" y="88"/>
                  </a:cubicBezTo>
                  <a:cubicBezTo>
                    <a:pt x="3" y="89"/>
                    <a:pt x="3" y="89"/>
                    <a:pt x="3" y="89"/>
                  </a:cubicBezTo>
                  <a:cubicBezTo>
                    <a:pt x="3" y="89"/>
                    <a:pt x="3" y="89"/>
                    <a:pt x="3" y="89"/>
                  </a:cubicBezTo>
                  <a:cubicBezTo>
                    <a:pt x="2" y="90"/>
                    <a:pt x="2" y="90"/>
                    <a:pt x="2" y="90"/>
                  </a:cubicBezTo>
                  <a:cubicBezTo>
                    <a:pt x="2" y="90"/>
                    <a:pt x="2" y="90"/>
                    <a:pt x="2" y="90"/>
                  </a:cubicBezTo>
                  <a:cubicBezTo>
                    <a:pt x="1" y="90"/>
                    <a:pt x="1" y="90"/>
                    <a:pt x="1" y="90"/>
                  </a:cubicBezTo>
                  <a:cubicBezTo>
                    <a:pt x="0" y="90"/>
                    <a:pt x="0" y="90"/>
                    <a:pt x="0" y="90"/>
                  </a:cubicBezTo>
                  <a:cubicBezTo>
                    <a:pt x="0" y="90"/>
                    <a:pt x="0" y="90"/>
                    <a:pt x="0" y="90"/>
                  </a:cubicBezTo>
                  <a:cubicBezTo>
                    <a:pt x="1" y="91"/>
                    <a:pt x="1" y="91"/>
                    <a:pt x="1" y="91"/>
                  </a:cubicBezTo>
                  <a:cubicBezTo>
                    <a:pt x="1" y="92"/>
                    <a:pt x="1" y="92"/>
                    <a:pt x="1" y="92"/>
                  </a:cubicBezTo>
                  <a:cubicBezTo>
                    <a:pt x="1" y="93"/>
                    <a:pt x="1" y="93"/>
                    <a:pt x="1" y="93"/>
                  </a:cubicBezTo>
                  <a:cubicBezTo>
                    <a:pt x="2" y="94"/>
                    <a:pt x="2" y="94"/>
                    <a:pt x="2" y="94"/>
                  </a:cubicBezTo>
                  <a:cubicBezTo>
                    <a:pt x="2" y="95"/>
                    <a:pt x="2" y="95"/>
                    <a:pt x="2" y="95"/>
                  </a:cubicBezTo>
                  <a:cubicBezTo>
                    <a:pt x="2" y="96"/>
                    <a:pt x="2" y="96"/>
                    <a:pt x="2" y="96"/>
                  </a:cubicBezTo>
                  <a:cubicBezTo>
                    <a:pt x="4" y="98"/>
                    <a:pt x="4" y="98"/>
                    <a:pt x="4" y="98"/>
                  </a:cubicBezTo>
                  <a:cubicBezTo>
                    <a:pt x="4" y="99"/>
                    <a:pt x="4" y="99"/>
                    <a:pt x="4" y="99"/>
                  </a:cubicBezTo>
                  <a:cubicBezTo>
                    <a:pt x="4" y="99"/>
                    <a:pt x="4" y="99"/>
                    <a:pt x="4" y="99"/>
                  </a:cubicBezTo>
                  <a:cubicBezTo>
                    <a:pt x="4" y="100"/>
                    <a:pt x="4" y="100"/>
                    <a:pt x="4" y="100"/>
                  </a:cubicBezTo>
                  <a:cubicBezTo>
                    <a:pt x="4" y="102"/>
                    <a:pt x="4" y="102"/>
                    <a:pt x="4" y="102"/>
                  </a:cubicBezTo>
                  <a:cubicBezTo>
                    <a:pt x="4" y="102"/>
                    <a:pt x="4" y="102"/>
                    <a:pt x="4" y="102"/>
                  </a:cubicBezTo>
                  <a:cubicBezTo>
                    <a:pt x="4" y="103"/>
                    <a:pt x="4" y="103"/>
                    <a:pt x="4" y="103"/>
                  </a:cubicBezTo>
                  <a:cubicBezTo>
                    <a:pt x="4" y="103"/>
                    <a:pt x="4" y="103"/>
                    <a:pt x="4" y="103"/>
                  </a:cubicBezTo>
                  <a:cubicBezTo>
                    <a:pt x="3" y="103"/>
                    <a:pt x="3" y="103"/>
                    <a:pt x="3" y="103"/>
                  </a:cubicBezTo>
                  <a:cubicBezTo>
                    <a:pt x="3" y="103"/>
                    <a:pt x="3" y="103"/>
                    <a:pt x="3" y="103"/>
                  </a:cubicBezTo>
                  <a:cubicBezTo>
                    <a:pt x="2" y="104"/>
                    <a:pt x="2" y="104"/>
                    <a:pt x="2" y="104"/>
                  </a:cubicBezTo>
                  <a:cubicBezTo>
                    <a:pt x="3" y="105"/>
                    <a:pt x="3" y="105"/>
                    <a:pt x="3" y="105"/>
                  </a:cubicBezTo>
                  <a:cubicBezTo>
                    <a:pt x="3" y="105"/>
                    <a:pt x="3" y="105"/>
                    <a:pt x="3" y="105"/>
                  </a:cubicBezTo>
                  <a:cubicBezTo>
                    <a:pt x="3" y="107"/>
                    <a:pt x="3" y="107"/>
                    <a:pt x="3" y="107"/>
                  </a:cubicBezTo>
                  <a:cubicBezTo>
                    <a:pt x="3" y="108"/>
                    <a:pt x="3" y="108"/>
                    <a:pt x="3" y="108"/>
                  </a:cubicBezTo>
                  <a:cubicBezTo>
                    <a:pt x="3" y="108"/>
                    <a:pt x="3" y="108"/>
                    <a:pt x="3" y="108"/>
                  </a:cubicBezTo>
                  <a:cubicBezTo>
                    <a:pt x="3" y="108"/>
                    <a:pt x="3" y="108"/>
                    <a:pt x="3" y="108"/>
                  </a:cubicBezTo>
                  <a:cubicBezTo>
                    <a:pt x="3" y="109"/>
                    <a:pt x="3" y="109"/>
                    <a:pt x="3" y="109"/>
                  </a:cubicBezTo>
                  <a:cubicBezTo>
                    <a:pt x="3" y="109"/>
                    <a:pt x="3" y="109"/>
                    <a:pt x="3" y="109"/>
                  </a:cubicBezTo>
                  <a:cubicBezTo>
                    <a:pt x="3" y="110"/>
                    <a:pt x="3" y="110"/>
                    <a:pt x="3" y="110"/>
                  </a:cubicBezTo>
                  <a:cubicBezTo>
                    <a:pt x="4" y="112"/>
                    <a:pt x="4" y="112"/>
                    <a:pt x="4" y="112"/>
                  </a:cubicBezTo>
                  <a:cubicBezTo>
                    <a:pt x="5" y="112"/>
                    <a:pt x="5" y="112"/>
                    <a:pt x="5" y="112"/>
                  </a:cubicBezTo>
                  <a:cubicBezTo>
                    <a:pt x="5" y="113"/>
                    <a:pt x="5" y="113"/>
                    <a:pt x="5" y="113"/>
                  </a:cubicBezTo>
                  <a:cubicBezTo>
                    <a:pt x="6" y="113"/>
                    <a:pt x="6" y="113"/>
                    <a:pt x="6" y="113"/>
                  </a:cubicBezTo>
                  <a:cubicBezTo>
                    <a:pt x="8" y="113"/>
                    <a:pt x="8" y="113"/>
                    <a:pt x="8" y="113"/>
                  </a:cubicBezTo>
                  <a:cubicBezTo>
                    <a:pt x="8" y="112"/>
                    <a:pt x="8" y="112"/>
                    <a:pt x="8" y="112"/>
                  </a:cubicBezTo>
                  <a:cubicBezTo>
                    <a:pt x="8" y="111"/>
                    <a:pt x="8" y="111"/>
                    <a:pt x="8" y="111"/>
                  </a:cubicBezTo>
                  <a:cubicBezTo>
                    <a:pt x="9" y="111"/>
                    <a:pt x="9" y="111"/>
                    <a:pt x="9" y="111"/>
                  </a:cubicBezTo>
                  <a:cubicBezTo>
                    <a:pt x="9" y="112"/>
                    <a:pt x="9" y="112"/>
                    <a:pt x="9" y="112"/>
                  </a:cubicBezTo>
                  <a:cubicBezTo>
                    <a:pt x="10" y="112"/>
                    <a:pt x="10" y="112"/>
                    <a:pt x="10" y="112"/>
                  </a:cubicBezTo>
                  <a:cubicBezTo>
                    <a:pt x="10" y="112"/>
                    <a:pt x="10" y="112"/>
                    <a:pt x="10" y="112"/>
                  </a:cubicBezTo>
                  <a:cubicBezTo>
                    <a:pt x="10" y="112"/>
                    <a:pt x="10" y="112"/>
                    <a:pt x="10" y="112"/>
                  </a:cubicBezTo>
                  <a:cubicBezTo>
                    <a:pt x="9" y="113"/>
                    <a:pt x="9" y="113"/>
                    <a:pt x="9" y="113"/>
                  </a:cubicBezTo>
                  <a:cubicBezTo>
                    <a:pt x="9" y="114"/>
                    <a:pt x="9" y="114"/>
                    <a:pt x="9" y="114"/>
                  </a:cubicBezTo>
                  <a:cubicBezTo>
                    <a:pt x="9" y="114"/>
                    <a:pt x="9" y="114"/>
                    <a:pt x="9" y="114"/>
                  </a:cubicBezTo>
                  <a:cubicBezTo>
                    <a:pt x="10" y="114"/>
                    <a:pt x="10" y="114"/>
                    <a:pt x="10" y="114"/>
                  </a:cubicBezTo>
                  <a:cubicBezTo>
                    <a:pt x="10" y="114"/>
                    <a:pt x="10" y="114"/>
                    <a:pt x="10" y="114"/>
                  </a:cubicBezTo>
                  <a:cubicBezTo>
                    <a:pt x="10" y="116"/>
                    <a:pt x="10" y="116"/>
                    <a:pt x="10" y="116"/>
                  </a:cubicBezTo>
                  <a:cubicBezTo>
                    <a:pt x="11" y="116"/>
                    <a:pt x="11" y="116"/>
                    <a:pt x="11" y="116"/>
                  </a:cubicBezTo>
                  <a:cubicBezTo>
                    <a:pt x="10" y="116"/>
                    <a:pt x="10" y="116"/>
                    <a:pt x="10" y="116"/>
                  </a:cubicBezTo>
                  <a:cubicBezTo>
                    <a:pt x="10" y="116"/>
                    <a:pt x="10" y="116"/>
                    <a:pt x="10" y="116"/>
                  </a:cubicBezTo>
                  <a:cubicBezTo>
                    <a:pt x="10" y="115"/>
                    <a:pt x="10" y="115"/>
                    <a:pt x="10" y="115"/>
                  </a:cubicBezTo>
                  <a:cubicBezTo>
                    <a:pt x="9" y="115"/>
                    <a:pt x="9" y="115"/>
                    <a:pt x="9" y="115"/>
                  </a:cubicBezTo>
                  <a:cubicBezTo>
                    <a:pt x="9" y="116"/>
                    <a:pt x="9" y="116"/>
                    <a:pt x="9" y="116"/>
                  </a:cubicBezTo>
                  <a:cubicBezTo>
                    <a:pt x="9" y="116"/>
                    <a:pt x="9" y="116"/>
                    <a:pt x="9" y="116"/>
                  </a:cubicBezTo>
                  <a:cubicBezTo>
                    <a:pt x="10" y="117"/>
                    <a:pt x="10" y="117"/>
                    <a:pt x="10" y="117"/>
                  </a:cubicBezTo>
                  <a:cubicBezTo>
                    <a:pt x="10" y="117"/>
                    <a:pt x="10" y="117"/>
                    <a:pt x="10" y="117"/>
                  </a:cubicBezTo>
                  <a:cubicBezTo>
                    <a:pt x="9" y="117"/>
                    <a:pt x="9" y="117"/>
                    <a:pt x="9" y="117"/>
                  </a:cubicBezTo>
                  <a:cubicBezTo>
                    <a:pt x="9" y="117"/>
                    <a:pt x="9" y="117"/>
                    <a:pt x="9" y="117"/>
                  </a:cubicBezTo>
                  <a:cubicBezTo>
                    <a:pt x="9" y="118"/>
                    <a:pt x="9" y="118"/>
                    <a:pt x="9" y="118"/>
                  </a:cubicBezTo>
                  <a:cubicBezTo>
                    <a:pt x="10" y="119"/>
                    <a:pt x="10" y="119"/>
                    <a:pt x="10" y="119"/>
                  </a:cubicBezTo>
                  <a:cubicBezTo>
                    <a:pt x="9" y="120"/>
                    <a:pt x="9" y="120"/>
                    <a:pt x="9" y="120"/>
                  </a:cubicBezTo>
                  <a:cubicBezTo>
                    <a:pt x="9" y="120"/>
                    <a:pt x="9" y="120"/>
                    <a:pt x="9" y="120"/>
                  </a:cubicBezTo>
                  <a:cubicBezTo>
                    <a:pt x="9" y="121"/>
                    <a:pt x="9" y="121"/>
                    <a:pt x="9" y="121"/>
                  </a:cubicBezTo>
                  <a:cubicBezTo>
                    <a:pt x="9" y="121"/>
                    <a:pt x="9" y="121"/>
                    <a:pt x="9" y="121"/>
                  </a:cubicBezTo>
                  <a:cubicBezTo>
                    <a:pt x="9" y="122"/>
                    <a:pt x="9" y="122"/>
                    <a:pt x="9" y="122"/>
                  </a:cubicBezTo>
                  <a:cubicBezTo>
                    <a:pt x="10" y="122"/>
                    <a:pt x="10" y="122"/>
                    <a:pt x="10" y="122"/>
                  </a:cubicBezTo>
                  <a:cubicBezTo>
                    <a:pt x="9" y="123"/>
                    <a:pt x="9" y="123"/>
                    <a:pt x="9" y="123"/>
                  </a:cubicBezTo>
                  <a:cubicBezTo>
                    <a:pt x="9" y="124"/>
                    <a:pt x="9" y="124"/>
                    <a:pt x="9" y="124"/>
                  </a:cubicBezTo>
                  <a:cubicBezTo>
                    <a:pt x="9" y="124"/>
                    <a:pt x="9" y="124"/>
                    <a:pt x="9" y="124"/>
                  </a:cubicBezTo>
                  <a:cubicBezTo>
                    <a:pt x="9" y="125"/>
                    <a:pt x="9" y="125"/>
                    <a:pt x="9" y="125"/>
                  </a:cubicBezTo>
                  <a:cubicBezTo>
                    <a:pt x="9" y="125"/>
                    <a:pt x="9" y="125"/>
                    <a:pt x="9" y="125"/>
                  </a:cubicBezTo>
                  <a:cubicBezTo>
                    <a:pt x="10" y="125"/>
                    <a:pt x="10" y="125"/>
                    <a:pt x="10" y="125"/>
                  </a:cubicBezTo>
                  <a:cubicBezTo>
                    <a:pt x="11" y="126"/>
                    <a:pt x="11" y="126"/>
                    <a:pt x="11" y="126"/>
                  </a:cubicBezTo>
                  <a:cubicBezTo>
                    <a:pt x="11" y="126"/>
                    <a:pt x="11" y="126"/>
                    <a:pt x="11" y="126"/>
                  </a:cubicBezTo>
                  <a:cubicBezTo>
                    <a:pt x="11" y="127"/>
                    <a:pt x="11" y="127"/>
                    <a:pt x="11" y="127"/>
                  </a:cubicBezTo>
                  <a:cubicBezTo>
                    <a:pt x="12" y="127"/>
                    <a:pt x="12" y="127"/>
                    <a:pt x="12" y="127"/>
                  </a:cubicBezTo>
                  <a:cubicBezTo>
                    <a:pt x="12" y="128"/>
                    <a:pt x="12" y="128"/>
                    <a:pt x="12" y="128"/>
                  </a:cubicBezTo>
                  <a:cubicBezTo>
                    <a:pt x="11" y="129"/>
                    <a:pt x="11" y="129"/>
                    <a:pt x="11" y="129"/>
                  </a:cubicBezTo>
                  <a:cubicBezTo>
                    <a:pt x="10" y="130"/>
                    <a:pt x="10" y="130"/>
                    <a:pt x="10" y="130"/>
                  </a:cubicBezTo>
                  <a:cubicBezTo>
                    <a:pt x="9" y="130"/>
                    <a:pt x="9" y="130"/>
                    <a:pt x="9" y="130"/>
                  </a:cubicBezTo>
                  <a:cubicBezTo>
                    <a:pt x="9" y="131"/>
                    <a:pt x="9" y="131"/>
                    <a:pt x="9" y="131"/>
                  </a:cubicBezTo>
                  <a:cubicBezTo>
                    <a:pt x="10" y="131"/>
                    <a:pt x="10" y="131"/>
                    <a:pt x="10" y="131"/>
                  </a:cubicBezTo>
                  <a:cubicBezTo>
                    <a:pt x="9" y="132"/>
                    <a:pt x="9" y="132"/>
                    <a:pt x="9" y="132"/>
                  </a:cubicBezTo>
                  <a:cubicBezTo>
                    <a:pt x="9" y="132"/>
                    <a:pt x="9" y="132"/>
                    <a:pt x="9" y="132"/>
                  </a:cubicBezTo>
                  <a:cubicBezTo>
                    <a:pt x="10" y="133"/>
                    <a:pt x="10" y="133"/>
                    <a:pt x="10" y="133"/>
                  </a:cubicBezTo>
                  <a:cubicBezTo>
                    <a:pt x="9" y="133"/>
                    <a:pt x="9" y="133"/>
                    <a:pt x="9" y="133"/>
                  </a:cubicBezTo>
                  <a:cubicBezTo>
                    <a:pt x="9" y="135"/>
                    <a:pt x="9" y="135"/>
                    <a:pt x="9" y="135"/>
                  </a:cubicBezTo>
                  <a:cubicBezTo>
                    <a:pt x="8" y="135"/>
                    <a:pt x="8" y="135"/>
                    <a:pt x="8" y="135"/>
                  </a:cubicBezTo>
                  <a:cubicBezTo>
                    <a:pt x="9" y="136"/>
                    <a:pt x="9" y="136"/>
                    <a:pt x="9" y="136"/>
                  </a:cubicBezTo>
                  <a:cubicBezTo>
                    <a:pt x="9" y="136"/>
                    <a:pt x="9" y="136"/>
                    <a:pt x="9" y="136"/>
                  </a:cubicBezTo>
                  <a:cubicBezTo>
                    <a:pt x="9" y="138"/>
                    <a:pt x="9" y="138"/>
                    <a:pt x="9" y="138"/>
                  </a:cubicBezTo>
                  <a:cubicBezTo>
                    <a:pt x="8" y="138"/>
                    <a:pt x="8" y="138"/>
                    <a:pt x="8" y="138"/>
                  </a:cubicBezTo>
                  <a:cubicBezTo>
                    <a:pt x="8" y="139"/>
                    <a:pt x="8" y="139"/>
                    <a:pt x="8" y="139"/>
                  </a:cubicBezTo>
                  <a:cubicBezTo>
                    <a:pt x="8" y="138"/>
                    <a:pt x="8" y="138"/>
                    <a:pt x="8" y="138"/>
                  </a:cubicBezTo>
                  <a:cubicBezTo>
                    <a:pt x="8" y="138"/>
                    <a:pt x="8" y="138"/>
                    <a:pt x="8" y="138"/>
                  </a:cubicBezTo>
                  <a:cubicBezTo>
                    <a:pt x="8" y="137"/>
                    <a:pt x="8" y="137"/>
                    <a:pt x="8" y="137"/>
                  </a:cubicBezTo>
                  <a:cubicBezTo>
                    <a:pt x="8" y="136"/>
                    <a:pt x="8" y="136"/>
                    <a:pt x="8" y="136"/>
                  </a:cubicBezTo>
                  <a:cubicBezTo>
                    <a:pt x="8" y="135"/>
                    <a:pt x="8" y="135"/>
                    <a:pt x="8" y="135"/>
                  </a:cubicBezTo>
                  <a:cubicBezTo>
                    <a:pt x="8" y="135"/>
                    <a:pt x="8" y="135"/>
                    <a:pt x="8" y="135"/>
                  </a:cubicBezTo>
                  <a:cubicBezTo>
                    <a:pt x="7" y="136"/>
                    <a:pt x="7" y="136"/>
                    <a:pt x="7" y="136"/>
                  </a:cubicBezTo>
                  <a:cubicBezTo>
                    <a:pt x="6" y="136"/>
                    <a:pt x="6" y="136"/>
                    <a:pt x="6" y="136"/>
                  </a:cubicBezTo>
                  <a:cubicBezTo>
                    <a:pt x="5" y="136"/>
                    <a:pt x="5" y="136"/>
                    <a:pt x="5" y="136"/>
                  </a:cubicBezTo>
                  <a:cubicBezTo>
                    <a:pt x="5" y="136"/>
                    <a:pt x="5" y="136"/>
                    <a:pt x="5" y="136"/>
                  </a:cubicBezTo>
                  <a:cubicBezTo>
                    <a:pt x="6" y="136"/>
                    <a:pt x="6" y="136"/>
                    <a:pt x="6" y="136"/>
                  </a:cubicBezTo>
                  <a:cubicBezTo>
                    <a:pt x="7" y="135"/>
                    <a:pt x="7" y="135"/>
                    <a:pt x="7" y="135"/>
                  </a:cubicBezTo>
                  <a:cubicBezTo>
                    <a:pt x="7" y="134"/>
                    <a:pt x="7" y="134"/>
                    <a:pt x="7" y="134"/>
                  </a:cubicBezTo>
                  <a:cubicBezTo>
                    <a:pt x="6" y="134"/>
                    <a:pt x="6" y="134"/>
                    <a:pt x="6" y="134"/>
                  </a:cubicBezTo>
                  <a:cubicBezTo>
                    <a:pt x="5" y="134"/>
                    <a:pt x="5" y="134"/>
                    <a:pt x="5" y="134"/>
                  </a:cubicBezTo>
                  <a:cubicBezTo>
                    <a:pt x="4" y="134"/>
                    <a:pt x="4" y="134"/>
                    <a:pt x="4" y="134"/>
                  </a:cubicBezTo>
                  <a:cubicBezTo>
                    <a:pt x="3" y="134"/>
                    <a:pt x="3" y="134"/>
                    <a:pt x="3" y="134"/>
                  </a:cubicBezTo>
                  <a:cubicBezTo>
                    <a:pt x="3" y="134"/>
                    <a:pt x="3" y="134"/>
                    <a:pt x="3" y="134"/>
                  </a:cubicBezTo>
                  <a:cubicBezTo>
                    <a:pt x="3" y="135"/>
                    <a:pt x="3" y="135"/>
                    <a:pt x="3" y="135"/>
                  </a:cubicBezTo>
                  <a:cubicBezTo>
                    <a:pt x="3" y="136"/>
                    <a:pt x="3" y="136"/>
                    <a:pt x="3" y="136"/>
                  </a:cubicBezTo>
                  <a:cubicBezTo>
                    <a:pt x="4" y="136"/>
                    <a:pt x="4" y="136"/>
                    <a:pt x="4" y="136"/>
                  </a:cubicBezTo>
                  <a:cubicBezTo>
                    <a:pt x="4" y="136"/>
                    <a:pt x="4" y="136"/>
                    <a:pt x="4" y="136"/>
                  </a:cubicBezTo>
                  <a:cubicBezTo>
                    <a:pt x="3" y="136"/>
                    <a:pt x="3" y="136"/>
                    <a:pt x="3" y="136"/>
                  </a:cubicBezTo>
                  <a:cubicBezTo>
                    <a:pt x="3" y="137"/>
                    <a:pt x="3" y="137"/>
                    <a:pt x="3" y="137"/>
                  </a:cubicBezTo>
                  <a:cubicBezTo>
                    <a:pt x="2" y="137"/>
                    <a:pt x="2" y="137"/>
                    <a:pt x="2" y="137"/>
                  </a:cubicBezTo>
                  <a:cubicBezTo>
                    <a:pt x="2" y="138"/>
                    <a:pt x="2" y="138"/>
                    <a:pt x="2" y="138"/>
                  </a:cubicBezTo>
                  <a:cubicBezTo>
                    <a:pt x="1" y="139"/>
                    <a:pt x="1" y="139"/>
                    <a:pt x="1" y="139"/>
                  </a:cubicBezTo>
                  <a:cubicBezTo>
                    <a:pt x="1" y="139"/>
                    <a:pt x="1" y="139"/>
                    <a:pt x="1" y="139"/>
                  </a:cubicBezTo>
                  <a:cubicBezTo>
                    <a:pt x="2" y="141"/>
                    <a:pt x="2" y="141"/>
                    <a:pt x="2" y="141"/>
                  </a:cubicBezTo>
                  <a:cubicBezTo>
                    <a:pt x="3" y="141"/>
                    <a:pt x="3" y="141"/>
                    <a:pt x="3" y="141"/>
                  </a:cubicBezTo>
                  <a:cubicBezTo>
                    <a:pt x="3" y="140"/>
                    <a:pt x="3" y="140"/>
                    <a:pt x="3" y="140"/>
                  </a:cubicBezTo>
                  <a:cubicBezTo>
                    <a:pt x="3" y="140"/>
                    <a:pt x="3" y="140"/>
                    <a:pt x="3" y="140"/>
                  </a:cubicBezTo>
                  <a:cubicBezTo>
                    <a:pt x="2" y="140"/>
                    <a:pt x="2" y="140"/>
                    <a:pt x="2" y="140"/>
                  </a:cubicBezTo>
                  <a:cubicBezTo>
                    <a:pt x="2" y="139"/>
                    <a:pt x="2" y="139"/>
                    <a:pt x="2" y="139"/>
                  </a:cubicBezTo>
                  <a:cubicBezTo>
                    <a:pt x="3" y="138"/>
                    <a:pt x="3" y="138"/>
                    <a:pt x="3" y="138"/>
                  </a:cubicBezTo>
                  <a:cubicBezTo>
                    <a:pt x="4" y="138"/>
                    <a:pt x="4" y="138"/>
                    <a:pt x="4" y="138"/>
                  </a:cubicBezTo>
                  <a:cubicBezTo>
                    <a:pt x="4" y="138"/>
                    <a:pt x="4" y="138"/>
                    <a:pt x="4" y="138"/>
                  </a:cubicBezTo>
                  <a:cubicBezTo>
                    <a:pt x="4" y="139"/>
                    <a:pt x="4" y="139"/>
                    <a:pt x="4" y="139"/>
                  </a:cubicBezTo>
                  <a:cubicBezTo>
                    <a:pt x="5" y="139"/>
                    <a:pt x="5" y="139"/>
                    <a:pt x="5" y="139"/>
                  </a:cubicBezTo>
                  <a:cubicBezTo>
                    <a:pt x="6" y="139"/>
                    <a:pt x="6" y="139"/>
                    <a:pt x="6" y="139"/>
                  </a:cubicBezTo>
                  <a:cubicBezTo>
                    <a:pt x="6" y="139"/>
                    <a:pt x="6" y="139"/>
                    <a:pt x="6" y="139"/>
                  </a:cubicBezTo>
                  <a:cubicBezTo>
                    <a:pt x="7" y="139"/>
                    <a:pt x="7" y="139"/>
                    <a:pt x="7" y="139"/>
                  </a:cubicBezTo>
                  <a:cubicBezTo>
                    <a:pt x="7" y="140"/>
                    <a:pt x="7" y="140"/>
                    <a:pt x="7" y="140"/>
                  </a:cubicBezTo>
                  <a:cubicBezTo>
                    <a:pt x="8" y="140"/>
                    <a:pt x="8" y="140"/>
                    <a:pt x="8" y="140"/>
                  </a:cubicBezTo>
                  <a:cubicBezTo>
                    <a:pt x="9" y="141"/>
                    <a:pt x="9" y="141"/>
                    <a:pt x="9" y="141"/>
                  </a:cubicBezTo>
                  <a:cubicBezTo>
                    <a:pt x="8" y="141"/>
                    <a:pt x="8" y="141"/>
                    <a:pt x="8" y="141"/>
                  </a:cubicBezTo>
                  <a:cubicBezTo>
                    <a:pt x="8" y="141"/>
                    <a:pt x="8" y="141"/>
                    <a:pt x="8" y="141"/>
                  </a:cubicBezTo>
                  <a:cubicBezTo>
                    <a:pt x="8" y="142"/>
                    <a:pt x="8" y="142"/>
                    <a:pt x="8" y="142"/>
                  </a:cubicBezTo>
                  <a:cubicBezTo>
                    <a:pt x="8" y="142"/>
                    <a:pt x="8" y="142"/>
                    <a:pt x="8" y="142"/>
                  </a:cubicBezTo>
                  <a:cubicBezTo>
                    <a:pt x="8" y="142"/>
                    <a:pt x="8" y="142"/>
                    <a:pt x="8" y="142"/>
                  </a:cubicBezTo>
                  <a:cubicBezTo>
                    <a:pt x="8" y="143"/>
                    <a:pt x="8" y="143"/>
                    <a:pt x="8" y="143"/>
                  </a:cubicBezTo>
                  <a:cubicBezTo>
                    <a:pt x="9" y="143"/>
                    <a:pt x="9" y="143"/>
                    <a:pt x="9" y="143"/>
                  </a:cubicBezTo>
                  <a:cubicBezTo>
                    <a:pt x="9" y="144"/>
                    <a:pt x="9" y="144"/>
                    <a:pt x="9" y="144"/>
                  </a:cubicBezTo>
                  <a:cubicBezTo>
                    <a:pt x="8" y="143"/>
                    <a:pt x="8" y="143"/>
                    <a:pt x="8" y="143"/>
                  </a:cubicBezTo>
                  <a:cubicBezTo>
                    <a:pt x="7" y="143"/>
                    <a:pt x="7" y="143"/>
                    <a:pt x="7" y="143"/>
                  </a:cubicBezTo>
                  <a:cubicBezTo>
                    <a:pt x="7" y="143"/>
                    <a:pt x="7" y="143"/>
                    <a:pt x="7" y="143"/>
                  </a:cubicBezTo>
                  <a:cubicBezTo>
                    <a:pt x="7" y="144"/>
                    <a:pt x="7" y="144"/>
                    <a:pt x="7" y="144"/>
                  </a:cubicBezTo>
                  <a:cubicBezTo>
                    <a:pt x="8" y="144"/>
                    <a:pt x="8" y="144"/>
                    <a:pt x="8" y="144"/>
                  </a:cubicBezTo>
                  <a:cubicBezTo>
                    <a:pt x="8" y="145"/>
                    <a:pt x="8" y="145"/>
                    <a:pt x="8" y="145"/>
                  </a:cubicBezTo>
                  <a:cubicBezTo>
                    <a:pt x="9" y="145"/>
                    <a:pt x="9" y="145"/>
                    <a:pt x="9" y="145"/>
                  </a:cubicBezTo>
                  <a:cubicBezTo>
                    <a:pt x="10" y="144"/>
                    <a:pt x="10" y="144"/>
                    <a:pt x="10" y="144"/>
                  </a:cubicBezTo>
                  <a:cubicBezTo>
                    <a:pt x="11" y="145"/>
                    <a:pt x="11" y="145"/>
                    <a:pt x="11" y="145"/>
                  </a:cubicBezTo>
                  <a:cubicBezTo>
                    <a:pt x="11" y="145"/>
                    <a:pt x="11" y="145"/>
                    <a:pt x="11" y="145"/>
                  </a:cubicBezTo>
                  <a:cubicBezTo>
                    <a:pt x="12" y="144"/>
                    <a:pt x="12" y="144"/>
                    <a:pt x="12" y="144"/>
                  </a:cubicBezTo>
                  <a:cubicBezTo>
                    <a:pt x="12" y="145"/>
                    <a:pt x="12" y="145"/>
                    <a:pt x="12" y="145"/>
                  </a:cubicBezTo>
                  <a:cubicBezTo>
                    <a:pt x="12" y="145"/>
                    <a:pt x="12" y="145"/>
                    <a:pt x="12" y="145"/>
                  </a:cubicBezTo>
                  <a:cubicBezTo>
                    <a:pt x="11" y="145"/>
                    <a:pt x="11" y="145"/>
                    <a:pt x="11" y="145"/>
                  </a:cubicBezTo>
                  <a:cubicBezTo>
                    <a:pt x="11" y="145"/>
                    <a:pt x="11" y="145"/>
                    <a:pt x="11" y="145"/>
                  </a:cubicBezTo>
                  <a:cubicBezTo>
                    <a:pt x="10" y="146"/>
                    <a:pt x="10" y="146"/>
                    <a:pt x="10" y="146"/>
                  </a:cubicBezTo>
                  <a:cubicBezTo>
                    <a:pt x="10" y="145"/>
                    <a:pt x="10" y="145"/>
                    <a:pt x="10" y="145"/>
                  </a:cubicBezTo>
                  <a:cubicBezTo>
                    <a:pt x="8" y="146"/>
                    <a:pt x="8" y="146"/>
                    <a:pt x="8" y="146"/>
                  </a:cubicBezTo>
                  <a:cubicBezTo>
                    <a:pt x="8" y="146"/>
                    <a:pt x="8" y="146"/>
                    <a:pt x="8" y="146"/>
                  </a:cubicBezTo>
                  <a:cubicBezTo>
                    <a:pt x="8" y="147"/>
                    <a:pt x="8" y="147"/>
                    <a:pt x="8" y="147"/>
                  </a:cubicBezTo>
                  <a:cubicBezTo>
                    <a:pt x="9" y="147"/>
                    <a:pt x="9" y="147"/>
                    <a:pt x="9" y="147"/>
                  </a:cubicBezTo>
                  <a:cubicBezTo>
                    <a:pt x="9" y="148"/>
                    <a:pt x="9" y="148"/>
                    <a:pt x="9" y="148"/>
                  </a:cubicBezTo>
                  <a:cubicBezTo>
                    <a:pt x="10" y="148"/>
                    <a:pt x="10" y="148"/>
                    <a:pt x="10" y="148"/>
                  </a:cubicBezTo>
                  <a:cubicBezTo>
                    <a:pt x="11" y="148"/>
                    <a:pt x="11" y="148"/>
                    <a:pt x="11" y="148"/>
                  </a:cubicBezTo>
                  <a:cubicBezTo>
                    <a:pt x="11" y="148"/>
                    <a:pt x="11" y="148"/>
                    <a:pt x="11" y="148"/>
                  </a:cubicBezTo>
                  <a:cubicBezTo>
                    <a:pt x="10" y="149"/>
                    <a:pt x="10" y="149"/>
                    <a:pt x="10" y="149"/>
                  </a:cubicBezTo>
                  <a:cubicBezTo>
                    <a:pt x="10" y="149"/>
                    <a:pt x="10" y="149"/>
                    <a:pt x="10" y="149"/>
                  </a:cubicBezTo>
                  <a:cubicBezTo>
                    <a:pt x="10" y="149"/>
                    <a:pt x="10" y="149"/>
                    <a:pt x="10" y="149"/>
                  </a:cubicBezTo>
                  <a:cubicBezTo>
                    <a:pt x="10" y="150"/>
                    <a:pt x="10" y="150"/>
                    <a:pt x="10" y="150"/>
                  </a:cubicBezTo>
                  <a:cubicBezTo>
                    <a:pt x="9" y="150"/>
                    <a:pt x="9" y="150"/>
                    <a:pt x="9" y="150"/>
                  </a:cubicBezTo>
                  <a:cubicBezTo>
                    <a:pt x="9" y="150"/>
                    <a:pt x="9" y="150"/>
                    <a:pt x="9" y="150"/>
                  </a:cubicBezTo>
                  <a:cubicBezTo>
                    <a:pt x="10" y="152"/>
                    <a:pt x="10" y="152"/>
                    <a:pt x="10" y="152"/>
                  </a:cubicBezTo>
                  <a:cubicBezTo>
                    <a:pt x="10" y="153"/>
                    <a:pt x="10" y="153"/>
                    <a:pt x="10" y="153"/>
                  </a:cubicBezTo>
                  <a:cubicBezTo>
                    <a:pt x="10" y="154"/>
                    <a:pt x="10" y="154"/>
                    <a:pt x="10" y="154"/>
                  </a:cubicBezTo>
                  <a:cubicBezTo>
                    <a:pt x="11" y="155"/>
                    <a:pt x="11" y="155"/>
                    <a:pt x="11" y="155"/>
                  </a:cubicBezTo>
                  <a:cubicBezTo>
                    <a:pt x="12" y="155"/>
                    <a:pt x="12" y="155"/>
                    <a:pt x="12" y="155"/>
                  </a:cubicBezTo>
                  <a:cubicBezTo>
                    <a:pt x="12" y="154"/>
                    <a:pt x="12" y="154"/>
                    <a:pt x="12" y="154"/>
                  </a:cubicBezTo>
                  <a:cubicBezTo>
                    <a:pt x="12" y="152"/>
                    <a:pt x="12" y="152"/>
                    <a:pt x="12" y="152"/>
                  </a:cubicBezTo>
                  <a:cubicBezTo>
                    <a:pt x="13" y="152"/>
                    <a:pt x="13" y="152"/>
                    <a:pt x="13" y="152"/>
                  </a:cubicBezTo>
                  <a:cubicBezTo>
                    <a:pt x="13" y="152"/>
                    <a:pt x="13" y="152"/>
                    <a:pt x="13" y="152"/>
                  </a:cubicBezTo>
                  <a:cubicBezTo>
                    <a:pt x="12" y="152"/>
                    <a:pt x="12" y="152"/>
                    <a:pt x="12" y="152"/>
                  </a:cubicBezTo>
                  <a:cubicBezTo>
                    <a:pt x="12" y="154"/>
                    <a:pt x="12" y="154"/>
                    <a:pt x="12" y="154"/>
                  </a:cubicBezTo>
                  <a:cubicBezTo>
                    <a:pt x="12" y="154"/>
                    <a:pt x="12" y="154"/>
                    <a:pt x="12" y="154"/>
                  </a:cubicBezTo>
                  <a:cubicBezTo>
                    <a:pt x="13" y="155"/>
                    <a:pt x="13" y="155"/>
                    <a:pt x="13" y="155"/>
                  </a:cubicBezTo>
                  <a:cubicBezTo>
                    <a:pt x="13" y="154"/>
                    <a:pt x="13" y="154"/>
                    <a:pt x="13" y="154"/>
                  </a:cubicBezTo>
                  <a:cubicBezTo>
                    <a:pt x="13" y="155"/>
                    <a:pt x="13" y="155"/>
                    <a:pt x="13" y="155"/>
                  </a:cubicBezTo>
                  <a:cubicBezTo>
                    <a:pt x="12" y="155"/>
                    <a:pt x="12" y="155"/>
                    <a:pt x="12" y="155"/>
                  </a:cubicBezTo>
                  <a:cubicBezTo>
                    <a:pt x="11" y="156"/>
                    <a:pt x="11" y="156"/>
                    <a:pt x="11" y="156"/>
                  </a:cubicBezTo>
                  <a:cubicBezTo>
                    <a:pt x="11" y="156"/>
                    <a:pt x="11" y="156"/>
                    <a:pt x="11" y="156"/>
                  </a:cubicBezTo>
                  <a:cubicBezTo>
                    <a:pt x="11" y="157"/>
                    <a:pt x="11" y="157"/>
                    <a:pt x="11" y="157"/>
                  </a:cubicBezTo>
                  <a:cubicBezTo>
                    <a:pt x="11" y="157"/>
                    <a:pt x="11" y="157"/>
                    <a:pt x="11" y="157"/>
                  </a:cubicBezTo>
                  <a:cubicBezTo>
                    <a:pt x="11" y="158"/>
                    <a:pt x="11" y="158"/>
                    <a:pt x="11" y="158"/>
                  </a:cubicBezTo>
                  <a:cubicBezTo>
                    <a:pt x="10" y="158"/>
                    <a:pt x="10" y="158"/>
                    <a:pt x="10" y="158"/>
                  </a:cubicBezTo>
                  <a:cubicBezTo>
                    <a:pt x="10" y="159"/>
                    <a:pt x="10" y="159"/>
                    <a:pt x="10" y="159"/>
                  </a:cubicBezTo>
                  <a:cubicBezTo>
                    <a:pt x="12" y="160"/>
                    <a:pt x="12" y="160"/>
                    <a:pt x="12" y="160"/>
                  </a:cubicBezTo>
                  <a:cubicBezTo>
                    <a:pt x="13" y="160"/>
                    <a:pt x="13" y="160"/>
                    <a:pt x="13" y="160"/>
                  </a:cubicBezTo>
                  <a:cubicBezTo>
                    <a:pt x="14" y="160"/>
                    <a:pt x="14" y="160"/>
                    <a:pt x="14" y="160"/>
                  </a:cubicBezTo>
                  <a:cubicBezTo>
                    <a:pt x="14" y="161"/>
                    <a:pt x="14" y="161"/>
                    <a:pt x="14" y="161"/>
                  </a:cubicBezTo>
                  <a:cubicBezTo>
                    <a:pt x="13" y="161"/>
                    <a:pt x="13" y="161"/>
                    <a:pt x="13" y="161"/>
                  </a:cubicBezTo>
                  <a:cubicBezTo>
                    <a:pt x="14" y="162"/>
                    <a:pt x="14" y="162"/>
                    <a:pt x="14" y="162"/>
                  </a:cubicBezTo>
                  <a:cubicBezTo>
                    <a:pt x="14" y="162"/>
                    <a:pt x="14" y="162"/>
                    <a:pt x="14" y="162"/>
                  </a:cubicBezTo>
                  <a:cubicBezTo>
                    <a:pt x="15" y="161"/>
                    <a:pt x="15" y="161"/>
                    <a:pt x="15" y="161"/>
                  </a:cubicBezTo>
                  <a:cubicBezTo>
                    <a:pt x="15" y="162"/>
                    <a:pt x="15" y="162"/>
                    <a:pt x="15" y="162"/>
                  </a:cubicBezTo>
                  <a:cubicBezTo>
                    <a:pt x="14" y="162"/>
                    <a:pt x="14" y="162"/>
                    <a:pt x="14" y="162"/>
                  </a:cubicBezTo>
                  <a:cubicBezTo>
                    <a:pt x="14" y="163"/>
                    <a:pt x="14" y="163"/>
                    <a:pt x="14" y="163"/>
                  </a:cubicBezTo>
                  <a:cubicBezTo>
                    <a:pt x="13" y="163"/>
                    <a:pt x="13" y="163"/>
                    <a:pt x="13" y="163"/>
                  </a:cubicBezTo>
                  <a:cubicBezTo>
                    <a:pt x="14" y="163"/>
                    <a:pt x="14" y="163"/>
                    <a:pt x="14" y="163"/>
                  </a:cubicBezTo>
                  <a:cubicBezTo>
                    <a:pt x="14" y="163"/>
                    <a:pt x="14" y="163"/>
                    <a:pt x="14" y="163"/>
                  </a:cubicBezTo>
                  <a:cubicBezTo>
                    <a:pt x="14" y="164"/>
                    <a:pt x="14" y="164"/>
                    <a:pt x="14" y="164"/>
                  </a:cubicBezTo>
                  <a:cubicBezTo>
                    <a:pt x="15" y="165"/>
                    <a:pt x="15" y="165"/>
                    <a:pt x="15" y="165"/>
                  </a:cubicBezTo>
                  <a:cubicBezTo>
                    <a:pt x="15" y="165"/>
                    <a:pt x="15" y="165"/>
                    <a:pt x="15" y="165"/>
                  </a:cubicBezTo>
                  <a:cubicBezTo>
                    <a:pt x="16" y="164"/>
                    <a:pt x="16" y="164"/>
                    <a:pt x="16" y="164"/>
                  </a:cubicBezTo>
                  <a:cubicBezTo>
                    <a:pt x="16" y="165"/>
                    <a:pt x="16" y="165"/>
                    <a:pt x="16" y="165"/>
                  </a:cubicBezTo>
                  <a:cubicBezTo>
                    <a:pt x="16" y="166"/>
                    <a:pt x="16" y="166"/>
                    <a:pt x="16" y="166"/>
                  </a:cubicBezTo>
                  <a:cubicBezTo>
                    <a:pt x="16" y="166"/>
                    <a:pt x="16" y="166"/>
                    <a:pt x="16" y="166"/>
                  </a:cubicBezTo>
                  <a:cubicBezTo>
                    <a:pt x="15" y="165"/>
                    <a:pt x="15" y="165"/>
                    <a:pt x="15" y="165"/>
                  </a:cubicBezTo>
                  <a:cubicBezTo>
                    <a:pt x="15" y="166"/>
                    <a:pt x="15" y="166"/>
                    <a:pt x="15" y="166"/>
                  </a:cubicBezTo>
                  <a:cubicBezTo>
                    <a:pt x="15" y="166"/>
                    <a:pt x="15" y="166"/>
                    <a:pt x="15" y="166"/>
                  </a:cubicBezTo>
                  <a:cubicBezTo>
                    <a:pt x="16" y="167"/>
                    <a:pt x="16" y="167"/>
                    <a:pt x="16" y="167"/>
                  </a:cubicBezTo>
                  <a:cubicBezTo>
                    <a:pt x="16" y="167"/>
                    <a:pt x="16" y="167"/>
                    <a:pt x="16" y="167"/>
                  </a:cubicBezTo>
                  <a:cubicBezTo>
                    <a:pt x="16" y="168"/>
                    <a:pt x="16" y="168"/>
                    <a:pt x="16" y="168"/>
                  </a:cubicBezTo>
                  <a:cubicBezTo>
                    <a:pt x="16" y="168"/>
                    <a:pt x="16" y="168"/>
                    <a:pt x="16" y="168"/>
                  </a:cubicBezTo>
                  <a:cubicBezTo>
                    <a:pt x="17" y="169"/>
                    <a:pt x="17" y="169"/>
                    <a:pt x="17" y="169"/>
                  </a:cubicBezTo>
                  <a:cubicBezTo>
                    <a:pt x="18" y="169"/>
                    <a:pt x="18" y="169"/>
                    <a:pt x="18" y="169"/>
                  </a:cubicBezTo>
                  <a:cubicBezTo>
                    <a:pt x="17" y="168"/>
                    <a:pt x="17" y="168"/>
                    <a:pt x="17" y="168"/>
                  </a:cubicBezTo>
                  <a:cubicBezTo>
                    <a:pt x="18" y="167"/>
                    <a:pt x="18" y="167"/>
                    <a:pt x="18" y="167"/>
                  </a:cubicBezTo>
                  <a:cubicBezTo>
                    <a:pt x="17" y="167"/>
                    <a:pt x="17" y="167"/>
                    <a:pt x="17" y="167"/>
                  </a:cubicBezTo>
                  <a:cubicBezTo>
                    <a:pt x="18" y="167"/>
                    <a:pt x="18" y="167"/>
                    <a:pt x="18" y="167"/>
                  </a:cubicBezTo>
                  <a:cubicBezTo>
                    <a:pt x="18" y="168"/>
                    <a:pt x="18" y="168"/>
                    <a:pt x="18" y="168"/>
                  </a:cubicBezTo>
                  <a:cubicBezTo>
                    <a:pt x="19" y="168"/>
                    <a:pt x="19" y="168"/>
                    <a:pt x="19" y="168"/>
                  </a:cubicBezTo>
                  <a:cubicBezTo>
                    <a:pt x="19" y="168"/>
                    <a:pt x="19" y="168"/>
                    <a:pt x="19" y="168"/>
                  </a:cubicBezTo>
                  <a:cubicBezTo>
                    <a:pt x="20" y="167"/>
                    <a:pt x="20" y="167"/>
                    <a:pt x="20" y="167"/>
                  </a:cubicBezTo>
                  <a:cubicBezTo>
                    <a:pt x="20" y="167"/>
                    <a:pt x="20" y="167"/>
                    <a:pt x="20" y="167"/>
                  </a:cubicBezTo>
                  <a:cubicBezTo>
                    <a:pt x="19" y="166"/>
                    <a:pt x="19" y="166"/>
                    <a:pt x="19" y="166"/>
                  </a:cubicBezTo>
                  <a:cubicBezTo>
                    <a:pt x="18" y="166"/>
                    <a:pt x="18" y="166"/>
                    <a:pt x="18" y="166"/>
                  </a:cubicBezTo>
                  <a:cubicBezTo>
                    <a:pt x="18" y="166"/>
                    <a:pt x="18" y="166"/>
                    <a:pt x="18" y="166"/>
                  </a:cubicBezTo>
                  <a:cubicBezTo>
                    <a:pt x="19" y="166"/>
                    <a:pt x="19" y="166"/>
                    <a:pt x="19" y="166"/>
                  </a:cubicBezTo>
                  <a:cubicBezTo>
                    <a:pt x="20" y="166"/>
                    <a:pt x="20" y="166"/>
                    <a:pt x="20" y="166"/>
                  </a:cubicBezTo>
                  <a:cubicBezTo>
                    <a:pt x="20" y="167"/>
                    <a:pt x="20" y="167"/>
                    <a:pt x="20" y="167"/>
                  </a:cubicBezTo>
                  <a:cubicBezTo>
                    <a:pt x="21" y="167"/>
                    <a:pt x="21" y="167"/>
                    <a:pt x="21" y="167"/>
                  </a:cubicBezTo>
                  <a:cubicBezTo>
                    <a:pt x="21" y="166"/>
                    <a:pt x="21" y="166"/>
                    <a:pt x="21" y="166"/>
                  </a:cubicBezTo>
                  <a:cubicBezTo>
                    <a:pt x="20" y="166"/>
                    <a:pt x="20" y="166"/>
                    <a:pt x="20" y="166"/>
                  </a:cubicBezTo>
                  <a:cubicBezTo>
                    <a:pt x="19" y="166"/>
                    <a:pt x="19" y="166"/>
                    <a:pt x="19" y="166"/>
                  </a:cubicBezTo>
                  <a:cubicBezTo>
                    <a:pt x="18" y="165"/>
                    <a:pt x="18" y="165"/>
                    <a:pt x="18" y="165"/>
                  </a:cubicBezTo>
                  <a:cubicBezTo>
                    <a:pt x="19" y="165"/>
                    <a:pt x="19" y="165"/>
                    <a:pt x="19" y="165"/>
                  </a:cubicBezTo>
                  <a:cubicBezTo>
                    <a:pt x="20" y="165"/>
                    <a:pt x="20" y="165"/>
                    <a:pt x="20" y="165"/>
                  </a:cubicBezTo>
                  <a:cubicBezTo>
                    <a:pt x="22" y="166"/>
                    <a:pt x="22" y="166"/>
                    <a:pt x="22" y="166"/>
                  </a:cubicBezTo>
                  <a:cubicBezTo>
                    <a:pt x="22" y="167"/>
                    <a:pt x="22" y="167"/>
                    <a:pt x="22" y="167"/>
                  </a:cubicBezTo>
                  <a:cubicBezTo>
                    <a:pt x="21" y="168"/>
                    <a:pt x="21" y="168"/>
                    <a:pt x="21" y="168"/>
                  </a:cubicBezTo>
                  <a:cubicBezTo>
                    <a:pt x="21" y="168"/>
                    <a:pt x="21" y="168"/>
                    <a:pt x="21" y="168"/>
                  </a:cubicBezTo>
                  <a:cubicBezTo>
                    <a:pt x="22" y="169"/>
                    <a:pt x="22" y="169"/>
                    <a:pt x="22" y="169"/>
                  </a:cubicBezTo>
                  <a:cubicBezTo>
                    <a:pt x="22" y="170"/>
                    <a:pt x="22" y="170"/>
                    <a:pt x="22" y="170"/>
                  </a:cubicBezTo>
                  <a:cubicBezTo>
                    <a:pt x="21" y="170"/>
                    <a:pt x="21" y="170"/>
                    <a:pt x="21" y="170"/>
                  </a:cubicBezTo>
                  <a:cubicBezTo>
                    <a:pt x="22" y="169"/>
                    <a:pt x="22" y="169"/>
                    <a:pt x="22" y="169"/>
                  </a:cubicBezTo>
                  <a:cubicBezTo>
                    <a:pt x="21" y="168"/>
                    <a:pt x="21" y="168"/>
                    <a:pt x="21" y="168"/>
                  </a:cubicBezTo>
                  <a:cubicBezTo>
                    <a:pt x="20" y="168"/>
                    <a:pt x="20" y="168"/>
                    <a:pt x="20" y="168"/>
                  </a:cubicBezTo>
                  <a:cubicBezTo>
                    <a:pt x="20" y="168"/>
                    <a:pt x="20" y="168"/>
                    <a:pt x="20" y="168"/>
                  </a:cubicBezTo>
                  <a:cubicBezTo>
                    <a:pt x="20" y="169"/>
                    <a:pt x="20" y="169"/>
                    <a:pt x="20" y="169"/>
                  </a:cubicBezTo>
                  <a:cubicBezTo>
                    <a:pt x="20" y="169"/>
                    <a:pt x="20" y="169"/>
                    <a:pt x="20" y="169"/>
                  </a:cubicBezTo>
                  <a:cubicBezTo>
                    <a:pt x="20" y="170"/>
                    <a:pt x="20" y="170"/>
                    <a:pt x="20" y="170"/>
                  </a:cubicBezTo>
                  <a:cubicBezTo>
                    <a:pt x="20" y="170"/>
                    <a:pt x="20" y="170"/>
                    <a:pt x="20" y="170"/>
                  </a:cubicBezTo>
                  <a:cubicBezTo>
                    <a:pt x="19" y="169"/>
                    <a:pt x="19" y="169"/>
                    <a:pt x="19" y="169"/>
                  </a:cubicBezTo>
                  <a:cubicBezTo>
                    <a:pt x="19" y="169"/>
                    <a:pt x="19" y="169"/>
                    <a:pt x="19" y="169"/>
                  </a:cubicBezTo>
                  <a:cubicBezTo>
                    <a:pt x="18" y="169"/>
                    <a:pt x="18" y="169"/>
                    <a:pt x="18" y="169"/>
                  </a:cubicBezTo>
                  <a:cubicBezTo>
                    <a:pt x="17" y="169"/>
                    <a:pt x="17" y="169"/>
                    <a:pt x="17" y="169"/>
                  </a:cubicBezTo>
                  <a:cubicBezTo>
                    <a:pt x="16" y="170"/>
                    <a:pt x="16" y="170"/>
                    <a:pt x="16" y="170"/>
                  </a:cubicBezTo>
                  <a:cubicBezTo>
                    <a:pt x="17" y="170"/>
                    <a:pt x="17" y="170"/>
                    <a:pt x="17" y="170"/>
                  </a:cubicBezTo>
                  <a:cubicBezTo>
                    <a:pt x="17" y="171"/>
                    <a:pt x="17" y="171"/>
                    <a:pt x="17" y="171"/>
                  </a:cubicBezTo>
                  <a:cubicBezTo>
                    <a:pt x="18" y="172"/>
                    <a:pt x="18" y="172"/>
                    <a:pt x="18" y="172"/>
                  </a:cubicBezTo>
                  <a:cubicBezTo>
                    <a:pt x="18" y="172"/>
                    <a:pt x="18" y="172"/>
                    <a:pt x="18" y="172"/>
                  </a:cubicBezTo>
                  <a:cubicBezTo>
                    <a:pt x="18" y="173"/>
                    <a:pt x="18" y="173"/>
                    <a:pt x="18" y="173"/>
                  </a:cubicBezTo>
                  <a:cubicBezTo>
                    <a:pt x="18" y="173"/>
                    <a:pt x="18" y="173"/>
                    <a:pt x="18" y="173"/>
                  </a:cubicBezTo>
                  <a:cubicBezTo>
                    <a:pt x="18" y="173"/>
                    <a:pt x="18" y="173"/>
                    <a:pt x="18" y="173"/>
                  </a:cubicBezTo>
                  <a:cubicBezTo>
                    <a:pt x="19" y="172"/>
                    <a:pt x="19" y="172"/>
                    <a:pt x="19" y="172"/>
                  </a:cubicBezTo>
                  <a:cubicBezTo>
                    <a:pt x="19" y="173"/>
                    <a:pt x="19" y="173"/>
                    <a:pt x="19" y="173"/>
                  </a:cubicBezTo>
                  <a:cubicBezTo>
                    <a:pt x="20" y="173"/>
                    <a:pt x="20" y="173"/>
                    <a:pt x="20" y="173"/>
                  </a:cubicBezTo>
                  <a:cubicBezTo>
                    <a:pt x="20" y="173"/>
                    <a:pt x="20" y="173"/>
                    <a:pt x="20" y="173"/>
                  </a:cubicBezTo>
                  <a:cubicBezTo>
                    <a:pt x="19" y="173"/>
                    <a:pt x="19" y="173"/>
                    <a:pt x="19" y="173"/>
                  </a:cubicBezTo>
                  <a:cubicBezTo>
                    <a:pt x="18" y="174"/>
                    <a:pt x="18" y="174"/>
                    <a:pt x="18" y="174"/>
                  </a:cubicBezTo>
                  <a:cubicBezTo>
                    <a:pt x="19" y="174"/>
                    <a:pt x="19" y="174"/>
                    <a:pt x="19" y="174"/>
                  </a:cubicBezTo>
                  <a:cubicBezTo>
                    <a:pt x="20" y="174"/>
                    <a:pt x="20" y="174"/>
                    <a:pt x="20" y="174"/>
                  </a:cubicBezTo>
                  <a:cubicBezTo>
                    <a:pt x="21" y="175"/>
                    <a:pt x="21" y="175"/>
                    <a:pt x="21" y="175"/>
                  </a:cubicBezTo>
                  <a:cubicBezTo>
                    <a:pt x="21" y="175"/>
                    <a:pt x="21" y="175"/>
                    <a:pt x="21" y="175"/>
                  </a:cubicBezTo>
                  <a:cubicBezTo>
                    <a:pt x="22" y="174"/>
                    <a:pt x="22" y="174"/>
                    <a:pt x="22" y="174"/>
                  </a:cubicBezTo>
                  <a:cubicBezTo>
                    <a:pt x="21" y="173"/>
                    <a:pt x="21" y="173"/>
                    <a:pt x="21" y="173"/>
                  </a:cubicBezTo>
                  <a:cubicBezTo>
                    <a:pt x="22" y="173"/>
                    <a:pt x="22" y="173"/>
                    <a:pt x="22" y="173"/>
                  </a:cubicBezTo>
                  <a:cubicBezTo>
                    <a:pt x="21" y="172"/>
                    <a:pt x="21" y="172"/>
                    <a:pt x="21" y="172"/>
                  </a:cubicBezTo>
                  <a:cubicBezTo>
                    <a:pt x="21" y="172"/>
                    <a:pt x="21" y="172"/>
                    <a:pt x="21" y="172"/>
                  </a:cubicBezTo>
                  <a:cubicBezTo>
                    <a:pt x="20" y="172"/>
                    <a:pt x="20" y="172"/>
                    <a:pt x="20" y="172"/>
                  </a:cubicBezTo>
                  <a:cubicBezTo>
                    <a:pt x="21" y="172"/>
                    <a:pt x="21" y="172"/>
                    <a:pt x="21" y="172"/>
                  </a:cubicBezTo>
                  <a:cubicBezTo>
                    <a:pt x="21" y="172"/>
                    <a:pt x="21" y="172"/>
                    <a:pt x="21" y="172"/>
                  </a:cubicBezTo>
                  <a:cubicBezTo>
                    <a:pt x="21" y="171"/>
                    <a:pt x="21" y="171"/>
                    <a:pt x="21" y="171"/>
                  </a:cubicBezTo>
                  <a:cubicBezTo>
                    <a:pt x="21" y="171"/>
                    <a:pt x="21" y="171"/>
                    <a:pt x="21" y="171"/>
                  </a:cubicBezTo>
                  <a:cubicBezTo>
                    <a:pt x="22" y="171"/>
                    <a:pt x="22" y="171"/>
                    <a:pt x="22" y="171"/>
                  </a:cubicBezTo>
                  <a:cubicBezTo>
                    <a:pt x="23" y="171"/>
                    <a:pt x="23" y="171"/>
                    <a:pt x="23" y="171"/>
                  </a:cubicBezTo>
                  <a:cubicBezTo>
                    <a:pt x="23" y="172"/>
                    <a:pt x="23" y="172"/>
                    <a:pt x="23" y="172"/>
                  </a:cubicBezTo>
                  <a:cubicBezTo>
                    <a:pt x="23" y="172"/>
                    <a:pt x="23" y="172"/>
                    <a:pt x="23" y="172"/>
                  </a:cubicBezTo>
                  <a:cubicBezTo>
                    <a:pt x="24" y="171"/>
                    <a:pt x="24" y="171"/>
                    <a:pt x="24" y="171"/>
                  </a:cubicBezTo>
                  <a:cubicBezTo>
                    <a:pt x="25" y="171"/>
                    <a:pt x="25" y="171"/>
                    <a:pt x="25" y="171"/>
                  </a:cubicBezTo>
                  <a:cubicBezTo>
                    <a:pt x="25" y="171"/>
                    <a:pt x="25" y="171"/>
                    <a:pt x="25" y="171"/>
                  </a:cubicBezTo>
                  <a:cubicBezTo>
                    <a:pt x="26" y="171"/>
                    <a:pt x="26" y="171"/>
                    <a:pt x="26" y="171"/>
                  </a:cubicBezTo>
                  <a:cubicBezTo>
                    <a:pt x="27" y="171"/>
                    <a:pt x="27" y="171"/>
                    <a:pt x="27" y="171"/>
                  </a:cubicBezTo>
                  <a:cubicBezTo>
                    <a:pt x="27" y="172"/>
                    <a:pt x="27" y="172"/>
                    <a:pt x="27" y="172"/>
                  </a:cubicBezTo>
                  <a:cubicBezTo>
                    <a:pt x="26" y="172"/>
                    <a:pt x="26" y="172"/>
                    <a:pt x="26" y="172"/>
                  </a:cubicBezTo>
                  <a:cubicBezTo>
                    <a:pt x="26" y="172"/>
                    <a:pt x="26" y="172"/>
                    <a:pt x="26" y="172"/>
                  </a:cubicBezTo>
                  <a:cubicBezTo>
                    <a:pt x="26" y="172"/>
                    <a:pt x="26" y="172"/>
                    <a:pt x="26" y="172"/>
                  </a:cubicBezTo>
                  <a:cubicBezTo>
                    <a:pt x="25" y="172"/>
                    <a:pt x="25" y="172"/>
                    <a:pt x="25" y="172"/>
                  </a:cubicBezTo>
                  <a:cubicBezTo>
                    <a:pt x="24" y="172"/>
                    <a:pt x="24" y="172"/>
                    <a:pt x="24" y="172"/>
                  </a:cubicBezTo>
                  <a:cubicBezTo>
                    <a:pt x="23" y="173"/>
                    <a:pt x="23" y="173"/>
                    <a:pt x="23" y="173"/>
                  </a:cubicBezTo>
                  <a:cubicBezTo>
                    <a:pt x="23" y="173"/>
                    <a:pt x="23" y="173"/>
                    <a:pt x="23" y="173"/>
                  </a:cubicBezTo>
                  <a:cubicBezTo>
                    <a:pt x="22" y="173"/>
                    <a:pt x="22" y="173"/>
                    <a:pt x="22" y="173"/>
                  </a:cubicBezTo>
                  <a:cubicBezTo>
                    <a:pt x="22" y="174"/>
                    <a:pt x="22" y="174"/>
                    <a:pt x="22" y="174"/>
                  </a:cubicBezTo>
                  <a:cubicBezTo>
                    <a:pt x="22" y="174"/>
                    <a:pt x="22" y="174"/>
                    <a:pt x="22" y="174"/>
                  </a:cubicBezTo>
                  <a:cubicBezTo>
                    <a:pt x="22" y="175"/>
                    <a:pt x="22" y="175"/>
                    <a:pt x="22" y="175"/>
                  </a:cubicBezTo>
                  <a:cubicBezTo>
                    <a:pt x="21" y="175"/>
                    <a:pt x="21" y="175"/>
                    <a:pt x="21" y="175"/>
                  </a:cubicBezTo>
                  <a:cubicBezTo>
                    <a:pt x="21" y="175"/>
                    <a:pt x="21" y="175"/>
                    <a:pt x="21" y="175"/>
                  </a:cubicBezTo>
                  <a:cubicBezTo>
                    <a:pt x="22" y="175"/>
                    <a:pt x="22" y="175"/>
                    <a:pt x="22" y="175"/>
                  </a:cubicBezTo>
                  <a:cubicBezTo>
                    <a:pt x="22" y="176"/>
                    <a:pt x="22" y="176"/>
                    <a:pt x="22" y="176"/>
                  </a:cubicBezTo>
                  <a:cubicBezTo>
                    <a:pt x="22" y="176"/>
                    <a:pt x="22" y="176"/>
                    <a:pt x="22" y="176"/>
                  </a:cubicBezTo>
                  <a:cubicBezTo>
                    <a:pt x="23" y="177"/>
                    <a:pt x="23" y="177"/>
                    <a:pt x="23" y="177"/>
                  </a:cubicBezTo>
                  <a:cubicBezTo>
                    <a:pt x="24" y="177"/>
                    <a:pt x="24" y="177"/>
                    <a:pt x="24" y="177"/>
                  </a:cubicBezTo>
                  <a:cubicBezTo>
                    <a:pt x="24" y="177"/>
                    <a:pt x="24" y="177"/>
                    <a:pt x="24" y="177"/>
                  </a:cubicBezTo>
                  <a:cubicBezTo>
                    <a:pt x="24" y="177"/>
                    <a:pt x="24" y="177"/>
                    <a:pt x="24" y="177"/>
                  </a:cubicBezTo>
                  <a:cubicBezTo>
                    <a:pt x="24" y="176"/>
                    <a:pt x="24" y="176"/>
                    <a:pt x="24" y="176"/>
                  </a:cubicBezTo>
                  <a:cubicBezTo>
                    <a:pt x="25" y="176"/>
                    <a:pt x="25" y="176"/>
                    <a:pt x="25" y="176"/>
                  </a:cubicBezTo>
                  <a:cubicBezTo>
                    <a:pt x="25" y="176"/>
                    <a:pt x="25" y="176"/>
                    <a:pt x="25" y="176"/>
                  </a:cubicBezTo>
                  <a:cubicBezTo>
                    <a:pt x="25" y="175"/>
                    <a:pt x="25" y="175"/>
                    <a:pt x="25" y="175"/>
                  </a:cubicBezTo>
                  <a:cubicBezTo>
                    <a:pt x="25" y="175"/>
                    <a:pt x="25" y="175"/>
                    <a:pt x="25" y="175"/>
                  </a:cubicBezTo>
                  <a:cubicBezTo>
                    <a:pt x="26" y="174"/>
                    <a:pt x="26" y="174"/>
                    <a:pt x="26" y="174"/>
                  </a:cubicBezTo>
                  <a:cubicBezTo>
                    <a:pt x="26" y="174"/>
                    <a:pt x="26" y="174"/>
                    <a:pt x="26" y="174"/>
                  </a:cubicBezTo>
                  <a:cubicBezTo>
                    <a:pt x="27" y="173"/>
                    <a:pt x="27" y="173"/>
                    <a:pt x="27" y="173"/>
                  </a:cubicBezTo>
                  <a:cubicBezTo>
                    <a:pt x="28" y="172"/>
                    <a:pt x="28" y="172"/>
                    <a:pt x="28" y="172"/>
                  </a:cubicBezTo>
                  <a:cubicBezTo>
                    <a:pt x="28" y="173"/>
                    <a:pt x="28" y="173"/>
                    <a:pt x="28" y="173"/>
                  </a:cubicBezTo>
                  <a:cubicBezTo>
                    <a:pt x="28" y="173"/>
                    <a:pt x="28" y="173"/>
                    <a:pt x="28" y="173"/>
                  </a:cubicBezTo>
                  <a:cubicBezTo>
                    <a:pt x="29" y="173"/>
                    <a:pt x="29" y="173"/>
                    <a:pt x="29" y="173"/>
                  </a:cubicBezTo>
                  <a:cubicBezTo>
                    <a:pt x="29" y="173"/>
                    <a:pt x="29" y="173"/>
                    <a:pt x="29" y="173"/>
                  </a:cubicBezTo>
                  <a:cubicBezTo>
                    <a:pt x="28" y="173"/>
                    <a:pt x="28" y="173"/>
                    <a:pt x="28" y="173"/>
                  </a:cubicBezTo>
                  <a:cubicBezTo>
                    <a:pt x="28" y="174"/>
                    <a:pt x="28" y="174"/>
                    <a:pt x="28" y="174"/>
                  </a:cubicBezTo>
                  <a:cubicBezTo>
                    <a:pt x="28" y="175"/>
                    <a:pt x="28" y="175"/>
                    <a:pt x="28" y="175"/>
                  </a:cubicBezTo>
                  <a:cubicBezTo>
                    <a:pt x="27" y="175"/>
                    <a:pt x="27" y="175"/>
                    <a:pt x="27" y="175"/>
                  </a:cubicBezTo>
                  <a:cubicBezTo>
                    <a:pt x="27" y="176"/>
                    <a:pt x="27" y="176"/>
                    <a:pt x="27" y="176"/>
                  </a:cubicBezTo>
                  <a:cubicBezTo>
                    <a:pt x="27" y="177"/>
                    <a:pt x="27" y="177"/>
                    <a:pt x="27" y="177"/>
                  </a:cubicBezTo>
                  <a:cubicBezTo>
                    <a:pt x="27" y="177"/>
                    <a:pt x="27" y="177"/>
                    <a:pt x="27" y="177"/>
                  </a:cubicBezTo>
                  <a:cubicBezTo>
                    <a:pt x="26" y="177"/>
                    <a:pt x="26" y="177"/>
                    <a:pt x="26" y="177"/>
                  </a:cubicBezTo>
                  <a:cubicBezTo>
                    <a:pt x="26" y="177"/>
                    <a:pt x="26" y="177"/>
                    <a:pt x="26" y="177"/>
                  </a:cubicBezTo>
                  <a:cubicBezTo>
                    <a:pt x="27" y="177"/>
                    <a:pt x="27" y="177"/>
                    <a:pt x="27" y="177"/>
                  </a:cubicBezTo>
                  <a:cubicBezTo>
                    <a:pt x="27" y="176"/>
                    <a:pt x="27" y="176"/>
                    <a:pt x="27" y="176"/>
                  </a:cubicBezTo>
                  <a:cubicBezTo>
                    <a:pt x="26" y="176"/>
                    <a:pt x="26" y="176"/>
                    <a:pt x="26" y="176"/>
                  </a:cubicBezTo>
                  <a:cubicBezTo>
                    <a:pt x="26" y="176"/>
                    <a:pt x="26" y="176"/>
                    <a:pt x="26" y="176"/>
                  </a:cubicBezTo>
                  <a:cubicBezTo>
                    <a:pt x="26" y="176"/>
                    <a:pt x="26" y="176"/>
                    <a:pt x="26" y="176"/>
                  </a:cubicBezTo>
                  <a:cubicBezTo>
                    <a:pt x="25" y="176"/>
                    <a:pt x="25" y="176"/>
                    <a:pt x="25" y="176"/>
                  </a:cubicBezTo>
                  <a:cubicBezTo>
                    <a:pt x="25" y="176"/>
                    <a:pt x="25" y="176"/>
                    <a:pt x="25" y="176"/>
                  </a:cubicBezTo>
                  <a:cubicBezTo>
                    <a:pt x="25" y="177"/>
                    <a:pt x="25" y="177"/>
                    <a:pt x="25" y="177"/>
                  </a:cubicBezTo>
                  <a:cubicBezTo>
                    <a:pt x="25" y="177"/>
                    <a:pt x="25" y="177"/>
                    <a:pt x="25" y="177"/>
                  </a:cubicBezTo>
                  <a:cubicBezTo>
                    <a:pt x="27" y="179"/>
                    <a:pt x="27" y="179"/>
                    <a:pt x="27" y="179"/>
                  </a:cubicBezTo>
                  <a:cubicBezTo>
                    <a:pt x="28" y="179"/>
                    <a:pt x="28" y="179"/>
                    <a:pt x="28" y="179"/>
                  </a:cubicBezTo>
                  <a:cubicBezTo>
                    <a:pt x="29" y="179"/>
                    <a:pt x="29" y="179"/>
                    <a:pt x="29" y="179"/>
                  </a:cubicBezTo>
                  <a:cubicBezTo>
                    <a:pt x="29" y="179"/>
                    <a:pt x="29" y="179"/>
                    <a:pt x="29" y="179"/>
                  </a:cubicBezTo>
                  <a:cubicBezTo>
                    <a:pt x="30" y="180"/>
                    <a:pt x="30" y="180"/>
                    <a:pt x="30" y="180"/>
                  </a:cubicBezTo>
                  <a:cubicBezTo>
                    <a:pt x="30" y="179"/>
                    <a:pt x="30" y="179"/>
                    <a:pt x="30" y="179"/>
                  </a:cubicBezTo>
                  <a:cubicBezTo>
                    <a:pt x="31" y="178"/>
                    <a:pt x="31" y="178"/>
                    <a:pt x="31" y="178"/>
                  </a:cubicBezTo>
                  <a:cubicBezTo>
                    <a:pt x="30" y="177"/>
                    <a:pt x="30" y="177"/>
                    <a:pt x="30" y="177"/>
                  </a:cubicBezTo>
                  <a:cubicBezTo>
                    <a:pt x="30" y="176"/>
                    <a:pt x="30" y="176"/>
                    <a:pt x="30" y="176"/>
                  </a:cubicBezTo>
                  <a:cubicBezTo>
                    <a:pt x="30" y="176"/>
                    <a:pt x="30" y="176"/>
                    <a:pt x="30" y="176"/>
                  </a:cubicBezTo>
                  <a:cubicBezTo>
                    <a:pt x="30" y="175"/>
                    <a:pt x="30" y="175"/>
                    <a:pt x="30" y="175"/>
                  </a:cubicBezTo>
                  <a:cubicBezTo>
                    <a:pt x="30" y="174"/>
                    <a:pt x="30" y="174"/>
                    <a:pt x="30" y="174"/>
                  </a:cubicBezTo>
                  <a:cubicBezTo>
                    <a:pt x="30" y="173"/>
                    <a:pt x="30" y="173"/>
                    <a:pt x="30" y="173"/>
                  </a:cubicBezTo>
                  <a:cubicBezTo>
                    <a:pt x="30" y="172"/>
                    <a:pt x="30" y="172"/>
                    <a:pt x="30" y="172"/>
                  </a:cubicBezTo>
                  <a:cubicBezTo>
                    <a:pt x="31" y="172"/>
                    <a:pt x="31" y="172"/>
                    <a:pt x="31" y="172"/>
                  </a:cubicBezTo>
                  <a:cubicBezTo>
                    <a:pt x="33" y="171"/>
                    <a:pt x="33" y="171"/>
                    <a:pt x="33" y="171"/>
                  </a:cubicBezTo>
                  <a:cubicBezTo>
                    <a:pt x="33" y="170"/>
                    <a:pt x="33" y="170"/>
                    <a:pt x="33" y="170"/>
                  </a:cubicBezTo>
                  <a:cubicBezTo>
                    <a:pt x="34" y="170"/>
                    <a:pt x="34" y="170"/>
                    <a:pt x="34" y="170"/>
                  </a:cubicBezTo>
                  <a:cubicBezTo>
                    <a:pt x="34" y="170"/>
                    <a:pt x="34" y="170"/>
                    <a:pt x="34" y="170"/>
                  </a:cubicBezTo>
                  <a:cubicBezTo>
                    <a:pt x="34" y="169"/>
                    <a:pt x="34" y="169"/>
                    <a:pt x="34" y="169"/>
                  </a:cubicBezTo>
                  <a:cubicBezTo>
                    <a:pt x="35" y="169"/>
                    <a:pt x="35" y="169"/>
                    <a:pt x="35" y="169"/>
                  </a:cubicBezTo>
                  <a:cubicBezTo>
                    <a:pt x="36" y="168"/>
                    <a:pt x="36" y="168"/>
                    <a:pt x="36" y="168"/>
                  </a:cubicBezTo>
                  <a:cubicBezTo>
                    <a:pt x="37" y="169"/>
                    <a:pt x="37" y="169"/>
                    <a:pt x="37" y="169"/>
                  </a:cubicBezTo>
                  <a:cubicBezTo>
                    <a:pt x="37" y="169"/>
                    <a:pt x="37" y="169"/>
                    <a:pt x="37" y="169"/>
                  </a:cubicBezTo>
                  <a:cubicBezTo>
                    <a:pt x="38" y="169"/>
                    <a:pt x="38" y="169"/>
                    <a:pt x="38" y="169"/>
                  </a:cubicBezTo>
                  <a:close/>
                  <a:moveTo>
                    <a:pt x="46" y="190"/>
                  </a:moveTo>
                  <a:cubicBezTo>
                    <a:pt x="47" y="190"/>
                    <a:pt x="47" y="190"/>
                    <a:pt x="47" y="190"/>
                  </a:cubicBezTo>
                  <a:cubicBezTo>
                    <a:pt x="47" y="190"/>
                    <a:pt x="47" y="190"/>
                    <a:pt x="47" y="190"/>
                  </a:cubicBezTo>
                  <a:cubicBezTo>
                    <a:pt x="47" y="190"/>
                    <a:pt x="47" y="190"/>
                    <a:pt x="47" y="190"/>
                  </a:cubicBezTo>
                  <a:cubicBezTo>
                    <a:pt x="47" y="190"/>
                    <a:pt x="46" y="190"/>
                    <a:pt x="46" y="190"/>
                  </a:cubicBezTo>
                  <a:close/>
                  <a:moveTo>
                    <a:pt x="6" y="117"/>
                  </a:moveTo>
                  <a:cubicBezTo>
                    <a:pt x="5" y="117"/>
                    <a:pt x="5" y="117"/>
                    <a:pt x="5" y="117"/>
                  </a:cubicBezTo>
                  <a:cubicBezTo>
                    <a:pt x="5" y="117"/>
                    <a:pt x="5" y="117"/>
                    <a:pt x="5" y="117"/>
                  </a:cubicBezTo>
                  <a:cubicBezTo>
                    <a:pt x="5" y="117"/>
                    <a:pt x="5" y="117"/>
                    <a:pt x="5" y="117"/>
                  </a:cubicBezTo>
                  <a:cubicBezTo>
                    <a:pt x="6" y="118"/>
                    <a:pt x="6" y="118"/>
                    <a:pt x="6" y="118"/>
                  </a:cubicBezTo>
                  <a:cubicBezTo>
                    <a:pt x="6" y="119"/>
                    <a:pt x="6" y="119"/>
                    <a:pt x="6" y="119"/>
                  </a:cubicBezTo>
                  <a:cubicBezTo>
                    <a:pt x="7" y="119"/>
                    <a:pt x="7" y="119"/>
                    <a:pt x="7" y="119"/>
                  </a:cubicBezTo>
                  <a:cubicBezTo>
                    <a:pt x="6" y="120"/>
                    <a:pt x="6" y="120"/>
                    <a:pt x="6" y="120"/>
                  </a:cubicBezTo>
                  <a:cubicBezTo>
                    <a:pt x="6" y="119"/>
                    <a:pt x="6" y="119"/>
                    <a:pt x="6" y="119"/>
                  </a:cubicBezTo>
                  <a:cubicBezTo>
                    <a:pt x="5" y="120"/>
                    <a:pt x="5" y="120"/>
                    <a:pt x="5" y="120"/>
                  </a:cubicBezTo>
                  <a:cubicBezTo>
                    <a:pt x="5" y="121"/>
                    <a:pt x="5" y="121"/>
                    <a:pt x="5" y="121"/>
                  </a:cubicBezTo>
                  <a:cubicBezTo>
                    <a:pt x="5" y="121"/>
                    <a:pt x="5" y="121"/>
                    <a:pt x="5" y="121"/>
                  </a:cubicBezTo>
                  <a:cubicBezTo>
                    <a:pt x="4" y="121"/>
                    <a:pt x="4" y="121"/>
                    <a:pt x="4" y="121"/>
                  </a:cubicBezTo>
                  <a:cubicBezTo>
                    <a:pt x="3" y="121"/>
                    <a:pt x="3" y="121"/>
                    <a:pt x="3" y="121"/>
                  </a:cubicBezTo>
                  <a:cubicBezTo>
                    <a:pt x="3" y="120"/>
                    <a:pt x="3" y="120"/>
                    <a:pt x="3" y="120"/>
                  </a:cubicBezTo>
                  <a:cubicBezTo>
                    <a:pt x="3" y="117"/>
                    <a:pt x="3" y="117"/>
                    <a:pt x="3" y="117"/>
                  </a:cubicBezTo>
                  <a:cubicBezTo>
                    <a:pt x="3" y="116"/>
                    <a:pt x="3" y="116"/>
                    <a:pt x="3" y="116"/>
                  </a:cubicBezTo>
                  <a:cubicBezTo>
                    <a:pt x="2" y="116"/>
                    <a:pt x="2" y="116"/>
                    <a:pt x="2" y="116"/>
                  </a:cubicBezTo>
                  <a:cubicBezTo>
                    <a:pt x="2" y="116"/>
                    <a:pt x="2" y="116"/>
                    <a:pt x="2" y="116"/>
                  </a:cubicBezTo>
                  <a:cubicBezTo>
                    <a:pt x="2" y="115"/>
                    <a:pt x="2" y="115"/>
                    <a:pt x="2" y="115"/>
                  </a:cubicBezTo>
                  <a:cubicBezTo>
                    <a:pt x="3" y="115"/>
                    <a:pt x="3" y="115"/>
                    <a:pt x="3" y="115"/>
                  </a:cubicBezTo>
                  <a:cubicBezTo>
                    <a:pt x="3" y="114"/>
                    <a:pt x="3" y="114"/>
                    <a:pt x="3" y="114"/>
                  </a:cubicBezTo>
                  <a:cubicBezTo>
                    <a:pt x="3" y="114"/>
                    <a:pt x="3" y="114"/>
                    <a:pt x="3" y="114"/>
                  </a:cubicBezTo>
                  <a:cubicBezTo>
                    <a:pt x="3" y="113"/>
                    <a:pt x="3" y="113"/>
                    <a:pt x="3" y="113"/>
                  </a:cubicBezTo>
                  <a:cubicBezTo>
                    <a:pt x="3" y="113"/>
                    <a:pt x="3" y="113"/>
                    <a:pt x="3" y="113"/>
                  </a:cubicBezTo>
                  <a:cubicBezTo>
                    <a:pt x="4" y="113"/>
                    <a:pt x="4" y="113"/>
                    <a:pt x="4" y="113"/>
                  </a:cubicBezTo>
                  <a:cubicBezTo>
                    <a:pt x="5" y="113"/>
                    <a:pt x="5" y="113"/>
                    <a:pt x="5" y="113"/>
                  </a:cubicBezTo>
                  <a:cubicBezTo>
                    <a:pt x="6" y="114"/>
                    <a:pt x="6" y="114"/>
                    <a:pt x="6" y="114"/>
                  </a:cubicBezTo>
                  <a:cubicBezTo>
                    <a:pt x="6" y="115"/>
                    <a:pt x="6" y="115"/>
                    <a:pt x="6" y="115"/>
                  </a:cubicBezTo>
                  <a:cubicBezTo>
                    <a:pt x="6" y="116"/>
                    <a:pt x="6" y="116"/>
                    <a:pt x="6" y="116"/>
                  </a:cubicBezTo>
                  <a:cubicBezTo>
                    <a:pt x="6" y="116"/>
                    <a:pt x="6" y="116"/>
                    <a:pt x="6" y="116"/>
                  </a:cubicBezTo>
                  <a:cubicBezTo>
                    <a:pt x="5" y="116"/>
                    <a:pt x="5" y="116"/>
                    <a:pt x="5" y="116"/>
                  </a:cubicBezTo>
                  <a:cubicBezTo>
                    <a:pt x="6" y="117"/>
                    <a:pt x="6" y="117"/>
                    <a:pt x="6" y="117"/>
                  </a:cubicBezTo>
                  <a:cubicBezTo>
                    <a:pt x="6" y="117"/>
                    <a:pt x="6" y="117"/>
                    <a:pt x="6" y="117"/>
                  </a:cubicBezTo>
                  <a:cubicBezTo>
                    <a:pt x="6" y="117"/>
                    <a:pt x="6" y="117"/>
                    <a:pt x="6" y="117"/>
                  </a:cubicBezTo>
                  <a:close/>
                  <a:moveTo>
                    <a:pt x="7" y="115"/>
                  </a:moveTo>
                  <a:cubicBezTo>
                    <a:pt x="8" y="115"/>
                    <a:pt x="8" y="115"/>
                    <a:pt x="8" y="115"/>
                  </a:cubicBezTo>
                  <a:cubicBezTo>
                    <a:pt x="8" y="116"/>
                    <a:pt x="8" y="116"/>
                    <a:pt x="8" y="116"/>
                  </a:cubicBezTo>
                  <a:cubicBezTo>
                    <a:pt x="8" y="116"/>
                    <a:pt x="8" y="116"/>
                    <a:pt x="8" y="116"/>
                  </a:cubicBezTo>
                  <a:cubicBezTo>
                    <a:pt x="7" y="115"/>
                    <a:pt x="7" y="115"/>
                    <a:pt x="7" y="115"/>
                  </a:cubicBezTo>
                  <a:close/>
                  <a:moveTo>
                    <a:pt x="2" y="123"/>
                  </a:moveTo>
                  <a:cubicBezTo>
                    <a:pt x="2" y="123"/>
                    <a:pt x="2" y="123"/>
                    <a:pt x="2" y="123"/>
                  </a:cubicBezTo>
                  <a:cubicBezTo>
                    <a:pt x="3" y="123"/>
                    <a:pt x="3" y="123"/>
                    <a:pt x="3" y="123"/>
                  </a:cubicBezTo>
                  <a:cubicBezTo>
                    <a:pt x="3" y="123"/>
                    <a:pt x="3" y="123"/>
                    <a:pt x="3" y="123"/>
                  </a:cubicBezTo>
                  <a:cubicBezTo>
                    <a:pt x="2" y="123"/>
                    <a:pt x="2" y="123"/>
                    <a:pt x="2" y="123"/>
                  </a:cubicBezTo>
                  <a:cubicBezTo>
                    <a:pt x="2" y="123"/>
                    <a:pt x="2" y="123"/>
                    <a:pt x="2" y="123"/>
                  </a:cubicBezTo>
                  <a:close/>
                  <a:moveTo>
                    <a:pt x="8" y="124"/>
                  </a:moveTo>
                  <a:cubicBezTo>
                    <a:pt x="9" y="123"/>
                    <a:pt x="9" y="123"/>
                    <a:pt x="9" y="123"/>
                  </a:cubicBezTo>
                  <a:cubicBezTo>
                    <a:pt x="9" y="124"/>
                    <a:pt x="9" y="124"/>
                    <a:pt x="9" y="124"/>
                  </a:cubicBezTo>
                  <a:cubicBezTo>
                    <a:pt x="8" y="124"/>
                    <a:pt x="8" y="124"/>
                    <a:pt x="8" y="124"/>
                  </a:cubicBezTo>
                  <a:cubicBezTo>
                    <a:pt x="8" y="124"/>
                    <a:pt x="8" y="124"/>
                    <a:pt x="8" y="124"/>
                  </a:cubicBezTo>
                  <a:close/>
                  <a:moveTo>
                    <a:pt x="7" y="124"/>
                  </a:moveTo>
                  <a:cubicBezTo>
                    <a:pt x="7" y="124"/>
                    <a:pt x="7" y="124"/>
                    <a:pt x="7" y="124"/>
                  </a:cubicBezTo>
                  <a:cubicBezTo>
                    <a:pt x="7" y="125"/>
                    <a:pt x="7" y="125"/>
                    <a:pt x="7" y="125"/>
                  </a:cubicBezTo>
                  <a:cubicBezTo>
                    <a:pt x="7" y="125"/>
                    <a:pt x="7" y="125"/>
                    <a:pt x="7" y="125"/>
                  </a:cubicBezTo>
                  <a:cubicBezTo>
                    <a:pt x="7" y="124"/>
                    <a:pt x="7" y="124"/>
                    <a:pt x="7" y="124"/>
                  </a:cubicBezTo>
                  <a:cubicBezTo>
                    <a:pt x="6" y="124"/>
                    <a:pt x="6" y="124"/>
                    <a:pt x="6" y="124"/>
                  </a:cubicBezTo>
                  <a:cubicBezTo>
                    <a:pt x="7" y="124"/>
                    <a:pt x="7" y="124"/>
                    <a:pt x="7" y="124"/>
                  </a:cubicBezTo>
                  <a:close/>
                  <a:moveTo>
                    <a:pt x="5" y="123"/>
                  </a:moveTo>
                  <a:cubicBezTo>
                    <a:pt x="5" y="123"/>
                    <a:pt x="5" y="123"/>
                    <a:pt x="5" y="123"/>
                  </a:cubicBezTo>
                  <a:cubicBezTo>
                    <a:pt x="6" y="123"/>
                    <a:pt x="6" y="123"/>
                    <a:pt x="6" y="123"/>
                  </a:cubicBezTo>
                  <a:cubicBezTo>
                    <a:pt x="5" y="124"/>
                    <a:pt x="5" y="124"/>
                    <a:pt x="5" y="124"/>
                  </a:cubicBezTo>
                  <a:cubicBezTo>
                    <a:pt x="5" y="123"/>
                    <a:pt x="5" y="123"/>
                    <a:pt x="5" y="123"/>
                  </a:cubicBezTo>
                  <a:close/>
                  <a:moveTo>
                    <a:pt x="5" y="125"/>
                  </a:moveTo>
                  <a:cubicBezTo>
                    <a:pt x="5" y="125"/>
                    <a:pt x="5" y="125"/>
                    <a:pt x="5" y="125"/>
                  </a:cubicBezTo>
                  <a:cubicBezTo>
                    <a:pt x="5" y="125"/>
                    <a:pt x="5" y="125"/>
                    <a:pt x="5" y="125"/>
                  </a:cubicBezTo>
                  <a:cubicBezTo>
                    <a:pt x="5" y="125"/>
                    <a:pt x="5" y="125"/>
                    <a:pt x="5" y="125"/>
                  </a:cubicBezTo>
                  <a:cubicBezTo>
                    <a:pt x="5" y="125"/>
                    <a:pt x="5" y="125"/>
                    <a:pt x="5" y="125"/>
                  </a:cubicBezTo>
                  <a:close/>
                  <a:moveTo>
                    <a:pt x="4" y="126"/>
                  </a:moveTo>
                  <a:cubicBezTo>
                    <a:pt x="4" y="125"/>
                    <a:pt x="4" y="125"/>
                    <a:pt x="4" y="125"/>
                  </a:cubicBezTo>
                  <a:cubicBezTo>
                    <a:pt x="5" y="125"/>
                    <a:pt x="5" y="125"/>
                    <a:pt x="5" y="125"/>
                  </a:cubicBezTo>
                  <a:cubicBezTo>
                    <a:pt x="5" y="126"/>
                    <a:pt x="5" y="126"/>
                    <a:pt x="5" y="126"/>
                  </a:cubicBezTo>
                  <a:cubicBezTo>
                    <a:pt x="5" y="126"/>
                    <a:pt x="5" y="126"/>
                    <a:pt x="5" y="126"/>
                  </a:cubicBezTo>
                  <a:cubicBezTo>
                    <a:pt x="4" y="126"/>
                    <a:pt x="4" y="126"/>
                    <a:pt x="4" y="126"/>
                  </a:cubicBezTo>
                  <a:cubicBezTo>
                    <a:pt x="4" y="126"/>
                    <a:pt x="4" y="126"/>
                    <a:pt x="4" y="126"/>
                  </a:cubicBezTo>
                  <a:cubicBezTo>
                    <a:pt x="4" y="126"/>
                    <a:pt x="4" y="126"/>
                    <a:pt x="4" y="126"/>
                  </a:cubicBezTo>
                  <a:close/>
                  <a:moveTo>
                    <a:pt x="3" y="127"/>
                  </a:moveTo>
                  <a:cubicBezTo>
                    <a:pt x="3" y="128"/>
                    <a:pt x="3" y="128"/>
                    <a:pt x="3" y="128"/>
                  </a:cubicBezTo>
                  <a:cubicBezTo>
                    <a:pt x="3" y="128"/>
                    <a:pt x="3" y="128"/>
                    <a:pt x="3" y="128"/>
                  </a:cubicBezTo>
                  <a:cubicBezTo>
                    <a:pt x="3" y="128"/>
                    <a:pt x="3" y="128"/>
                    <a:pt x="3" y="128"/>
                  </a:cubicBezTo>
                  <a:cubicBezTo>
                    <a:pt x="3" y="127"/>
                    <a:pt x="3" y="127"/>
                    <a:pt x="3" y="127"/>
                  </a:cubicBezTo>
                  <a:close/>
                  <a:moveTo>
                    <a:pt x="7" y="127"/>
                  </a:moveTo>
                  <a:cubicBezTo>
                    <a:pt x="7" y="128"/>
                    <a:pt x="7" y="128"/>
                    <a:pt x="7" y="128"/>
                  </a:cubicBezTo>
                  <a:cubicBezTo>
                    <a:pt x="7" y="128"/>
                    <a:pt x="7" y="128"/>
                    <a:pt x="7" y="128"/>
                  </a:cubicBezTo>
                  <a:cubicBezTo>
                    <a:pt x="7" y="127"/>
                    <a:pt x="7" y="127"/>
                    <a:pt x="7" y="127"/>
                  </a:cubicBezTo>
                  <a:close/>
                  <a:moveTo>
                    <a:pt x="6" y="127"/>
                  </a:moveTo>
                  <a:cubicBezTo>
                    <a:pt x="7" y="126"/>
                    <a:pt x="7" y="126"/>
                    <a:pt x="7" y="126"/>
                  </a:cubicBezTo>
                  <a:cubicBezTo>
                    <a:pt x="7" y="127"/>
                    <a:pt x="7" y="127"/>
                    <a:pt x="7" y="127"/>
                  </a:cubicBezTo>
                  <a:cubicBezTo>
                    <a:pt x="6" y="127"/>
                    <a:pt x="6" y="127"/>
                    <a:pt x="6" y="127"/>
                  </a:cubicBezTo>
                  <a:close/>
                  <a:moveTo>
                    <a:pt x="4" y="133"/>
                  </a:moveTo>
                  <a:cubicBezTo>
                    <a:pt x="4" y="133"/>
                    <a:pt x="4" y="133"/>
                    <a:pt x="4" y="133"/>
                  </a:cubicBezTo>
                  <a:cubicBezTo>
                    <a:pt x="4" y="134"/>
                    <a:pt x="4" y="134"/>
                    <a:pt x="4" y="134"/>
                  </a:cubicBezTo>
                  <a:cubicBezTo>
                    <a:pt x="4" y="134"/>
                    <a:pt x="4" y="134"/>
                    <a:pt x="4" y="134"/>
                  </a:cubicBezTo>
                  <a:cubicBezTo>
                    <a:pt x="4" y="133"/>
                    <a:pt x="4" y="133"/>
                    <a:pt x="4" y="133"/>
                  </a:cubicBezTo>
                  <a:close/>
                  <a:moveTo>
                    <a:pt x="4" y="128"/>
                  </a:moveTo>
                  <a:cubicBezTo>
                    <a:pt x="4" y="127"/>
                    <a:pt x="4" y="127"/>
                    <a:pt x="4" y="127"/>
                  </a:cubicBezTo>
                  <a:cubicBezTo>
                    <a:pt x="4" y="127"/>
                    <a:pt x="4" y="127"/>
                    <a:pt x="4" y="127"/>
                  </a:cubicBezTo>
                  <a:cubicBezTo>
                    <a:pt x="5" y="127"/>
                    <a:pt x="5" y="127"/>
                    <a:pt x="5" y="127"/>
                  </a:cubicBezTo>
                  <a:cubicBezTo>
                    <a:pt x="5" y="127"/>
                    <a:pt x="5" y="127"/>
                    <a:pt x="5" y="127"/>
                  </a:cubicBezTo>
                  <a:cubicBezTo>
                    <a:pt x="4" y="128"/>
                    <a:pt x="4" y="128"/>
                    <a:pt x="4" y="128"/>
                  </a:cubicBezTo>
                  <a:cubicBezTo>
                    <a:pt x="4" y="128"/>
                    <a:pt x="4" y="128"/>
                    <a:pt x="4" y="128"/>
                  </a:cubicBezTo>
                  <a:close/>
                  <a:moveTo>
                    <a:pt x="2" y="129"/>
                  </a:moveTo>
                  <a:cubicBezTo>
                    <a:pt x="1" y="129"/>
                    <a:pt x="1" y="129"/>
                    <a:pt x="1" y="129"/>
                  </a:cubicBezTo>
                  <a:cubicBezTo>
                    <a:pt x="1" y="128"/>
                    <a:pt x="1" y="128"/>
                    <a:pt x="1" y="128"/>
                  </a:cubicBezTo>
                  <a:cubicBezTo>
                    <a:pt x="2" y="128"/>
                    <a:pt x="2" y="128"/>
                    <a:pt x="2" y="128"/>
                  </a:cubicBezTo>
                  <a:cubicBezTo>
                    <a:pt x="2" y="129"/>
                    <a:pt x="2" y="129"/>
                    <a:pt x="2" y="129"/>
                  </a:cubicBezTo>
                  <a:cubicBezTo>
                    <a:pt x="2" y="129"/>
                    <a:pt x="2" y="129"/>
                    <a:pt x="2" y="129"/>
                  </a:cubicBezTo>
                  <a:close/>
                  <a:moveTo>
                    <a:pt x="5" y="132"/>
                  </a:moveTo>
                  <a:cubicBezTo>
                    <a:pt x="6" y="132"/>
                    <a:pt x="6" y="132"/>
                    <a:pt x="6" y="132"/>
                  </a:cubicBezTo>
                  <a:cubicBezTo>
                    <a:pt x="6" y="132"/>
                    <a:pt x="6" y="132"/>
                    <a:pt x="6" y="132"/>
                  </a:cubicBezTo>
                  <a:cubicBezTo>
                    <a:pt x="5" y="132"/>
                    <a:pt x="5" y="132"/>
                    <a:pt x="5" y="132"/>
                  </a:cubicBezTo>
                  <a:close/>
                  <a:moveTo>
                    <a:pt x="6" y="133"/>
                  </a:moveTo>
                  <a:cubicBezTo>
                    <a:pt x="7" y="133"/>
                    <a:pt x="7" y="133"/>
                    <a:pt x="7" y="133"/>
                  </a:cubicBezTo>
                  <a:cubicBezTo>
                    <a:pt x="7" y="133"/>
                    <a:pt x="7" y="133"/>
                    <a:pt x="7" y="133"/>
                  </a:cubicBezTo>
                  <a:cubicBezTo>
                    <a:pt x="6" y="133"/>
                    <a:pt x="6" y="133"/>
                    <a:pt x="6" y="133"/>
                  </a:cubicBezTo>
                  <a:close/>
                  <a:moveTo>
                    <a:pt x="8" y="126"/>
                  </a:moveTo>
                  <a:cubicBezTo>
                    <a:pt x="8" y="125"/>
                    <a:pt x="8" y="125"/>
                    <a:pt x="8" y="125"/>
                  </a:cubicBezTo>
                  <a:cubicBezTo>
                    <a:pt x="9" y="126"/>
                    <a:pt x="9" y="126"/>
                    <a:pt x="9" y="126"/>
                  </a:cubicBezTo>
                  <a:cubicBezTo>
                    <a:pt x="8" y="126"/>
                    <a:pt x="8" y="126"/>
                    <a:pt x="8" y="126"/>
                  </a:cubicBezTo>
                  <a:cubicBezTo>
                    <a:pt x="8" y="126"/>
                    <a:pt x="8" y="126"/>
                    <a:pt x="8" y="126"/>
                  </a:cubicBezTo>
                  <a:close/>
                  <a:moveTo>
                    <a:pt x="9" y="126"/>
                  </a:moveTo>
                  <a:cubicBezTo>
                    <a:pt x="10" y="126"/>
                    <a:pt x="10" y="126"/>
                    <a:pt x="10" y="126"/>
                  </a:cubicBezTo>
                  <a:cubicBezTo>
                    <a:pt x="10" y="127"/>
                    <a:pt x="10" y="127"/>
                    <a:pt x="10" y="127"/>
                  </a:cubicBezTo>
                  <a:cubicBezTo>
                    <a:pt x="11" y="128"/>
                    <a:pt x="11" y="128"/>
                    <a:pt x="11" y="128"/>
                  </a:cubicBezTo>
                  <a:cubicBezTo>
                    <a:pt x="11" y="128"/>
                    <a:pt x="11" y="128"/>
                    <a:pt x="11" y="128"/>
                  </a:cubicBezTo>
                  <a:cubicBezTo>
                    <a:pt x="10" y="129"/>
                    <a:pt x="10" y="129"/>
                    <a:pt x="10" y="129"/>
                  </a:cubicBezTo>
                  <a:cubicBezTo>
                    <a:pt x="10" y="129"/>
                    <a:pt x="10" y="129"/>
                    <a:pt x="10" y="129"/>
                  </a:cubicBezTo>
                  <a:cubicBezTo>
                    <a:pt x="9" y="129"/>
                    <a:pt x="9" y="129"/>
                    <a:pt x="9" y="129"/>
                  </a:cubicBezTo>
                  <a:cubicBezTo>
                    <a:pt x="9" y="129"/>
                    <a:pt x="9" y="129"/>
                    <a:pt x="9" y="129"/>
                  </a:cubicBezTo>
                  <a:cubicBezTo>
                    <a:pt x="8" y="129"/>
                    <a:pt x="8" y="129"/>
                    <a:pt x="8" y="129"/>
                  </a:cubicBezTo>
                  <a:cubicBezTo>
                    <a:pt x="8" y="128"/>
                    <a:pt x="8" y="128"/>
                    <a:pt x="8" y="128"/>
                  </a:cubicBezTo>
                  <a:cubicBezTo>
                    <a:pt x="8" y="128"/>
                    <a:pt x="8" y="128"/>
                    <a:pt x="8" y="128"/>
                  </a:cubicBezTo>
                  <a:cubicBezTo>
                    <a:pt x="9" y="127"/>
                    <a:pt x="9" y="127"/>
                    <a:pt x="9" y="127"/>
                  </a:cubicBezTo>
                  <a:cubicBezTo>
                    <a:pt x="9" y="126"/>
                    <a:pt x="9" y="126"/>
                    <a:pt x="9" y="126"/>
                  </a:cubicBezTo>
                  <a:close/>
                  <a:moveTo>
                    <a:pt x="4" y="129"/>
                  </a:moveTo>
                  <a:cubicBezTo>
                    <a:pt x="5" y="128"/>
                    <a:pt x="5" y="128"/>
                    <a:pt x="5" y="128"/>
                  </a:cubicBezTo>
                  <a:cubicBezTo>
                    <a:pt x="7" y="128"/>
                    <a:pt x="7" y="128"/>
                    <a:pt x="7" y="128"/>
                  </a:cubicBezTo>
                  <a:cubicBezTo>
                    <a:pt x="6" y="129"/>
                    <a:pt x="6" y="129"/>
                    <a:pt x="6" y="129"/>
                  </a:cubicBezTo>
                  <a:cubicBezTo>
                    <a:pt x="5" y="129"/>
                    <a:pt x="5" y="129"/>
                    <a:pt x="5" y="129"/>
                  </a:cubicBezTo>
                  <a:cubicBezTo>
                    <a:pt x="5" y="129"/>
                    <a:pt x="5" y="129"/>
                    <a:pt x="5" y="129"/>
                  </a:cubicBezTo>
                  <a:cubicBezTo>
                    <a:pt x="5" y="129"/>
                    <a:pt x="4" y="129"/>
                    <a:pt x="4" y="129"/>
                  </a:cubicBezTo>
                  <a:close/>
                  <a:moveTo>
                    <a:pt x="5" y="130"/>
                  </a:moveTo>
                  <a:cubicBezTo>
                    <a:pt x="5" y="130"/>
                    <a:pt x="5" y="130"/>
                    <a:pt x="5" y="130"/>
                  </a:cubicBezTo>
                  <a:cubicBezTo>
                    <a:pt x="6" y="130"/>
                    <a:pt x="6" y="130"/>
                    <a:pt x="6" y="130"/>
                  </a:cubicBezTo>
                  <a:cubicBezTo>
                    <a:pt x="7" y="130"/>
                    <a:pt x="7" y="130"/>
                    <a:pt x="7" y="130"/>
                  </a:cubicBezTo>
                  <a:cubicBezTo>
                    <a:pt x="7" y="130"/>
                    <a:pt x="7" y="130"/>
                    <a:pt x="7" y="130"/>
                  </a:cubicBezTo>
                  <a:cubicBezTo>
                    <a:pt x="5" y="130"/>
                    <a:pt x="5" y="130"/>
                    <a:pt x="5" y="130"/>
                  </a:cubicBezTo>
                  <a:close/>
                  <a:moveTo>
                    <a:pt x="6" y="131"/>
                  </a:moveTo>
                  <a:cubicBezTo>
                    <a:pt x="7" y="130"/>
                    <a:pt x="7" y="130"/>
                    <a:pt x="7" y="130"/>
                  </a:cubicBezTo>
                  <a:cubicBezTo>
                    <a:pt x="8" y="130"/>
                    <a:pt x="8" y="130"/>
                    <a:pt x="8" y="130"/>
                  </a:cubicBezTo>
                  <a:cubicBezTo>
                    <a:pt x="8" y="132"/>
                    <a:pt x="8" y="132"/>
                    <a:pt x="8" y="132"/>
                  </a:cubicBezTo>
                  <a:cubicBezTo>
                    <a:pt x="7" y="132"/>
                    <a:pt x="7" y="132"/>
                    <a:pt x="7" y="132"/>
                  </a:cubicBezTo>
                  <a:cubicBezTo>
                    <a:pt x="7" y="132"/>
                    <a:pt x="7" y="132"/>
                    <a:pt x="7" y="132"/>
                  </a:cubicBezTo>
                  <a:cubicBezTo>
                    <a:pt x="6" y="131"/>
                    <a:pt x="6" y="131"/>
                    <a:pt x="6" y="131"/>
                  </a:cubicBezTo>
                  <a:cubicBezTo>
                    <a:pt x="6" y="131"/>
                    <a:pt x="6" y="131"/>
                    <a:pt x="6" y="131"/>
                  </a:cubicBezTo>
                  <a:close/>
                  <a:moveTo>
                    <a:pt x="5" y="133"/>
                  </a:moveTo>
                  <a:cubicBezTo>
                    <a:pt x="5" y="132"/>
                    <a:pt x="5" y="132"/>
                    <a:pt x="5" y="132"/>
                  </a:cubicBezTo>
                  <a:cubicBezTo>
                    <a:pt x="5" y="133"/>
                    <a:pt x="5" y="133"/>
                    <a:pt x="5" y="133"/>
                  </a:cubicBezTo>
                  <a:cubicBezTo>
                    <a:pt x="6" y="133"/>
                    <a:pt x="6" y="133"/>
                    <a:pt x="6" y="133"/>
                  </a:cubicBezTo>
                  <a:cubicBezTo>
                    <a:pt x="6" y="134"/>
                    <a:pt x="6" y="134"/>
                    <a:pt x="6" y="134"/>
                  </a:cubicBezTo>
                  <a:cubicBezTo>
                    <a:pt x="5" y="134"/>
                    <a:pt x="5" y="134"/>
                    <a:pt x="5" y="134"/>
                  </a:cubicBezTo>
                  <a:cubicBezTo>
                    <a:pt x="5" y="133"/>
                    <a:pt x="5" y="133"/>
                    <a:pt x="5" y="133"/>
                  </a:cubicBezTo>
                  <a:close/>
                  <a:moveTo>
                    <a:pt x="7" y="148"/>
                  </a:moveTo>
                  <a:cubicBezTo>
                    <a:pt x="7" y="148"/>
                    <a:pt x="7" y="148"/>
                    <a:pt x="7" y="148"/>
                  </a:cubicBezTo>
                  <a:cubicBezTo>
                    <a:pt x="7" y="148"/>
                    <a:pt x="7" y="148"/>
                    <a:pt x="7" y="148"/>
                  </a:cubicBezTo>
                  <a:cubicBezTo>
                    <a:pt x="7" y="148"/>
                    <a:pt x="7" y="148"/>
                    <a:pt x="7" y="148"/>
                  </a:cubicBezTo>
                  <a:cubicBezTo>
                    <a:pt x="6" y="147"/>
                    <a:pt x="6" y="147"/>
                    <a:pt x="6" y="147"/>
                  </a:cubicBezTo>
                  <a:cubicBezTo>
                    <a:pt x="5" y="146"/>
                    <a:pt x="5" y="146"/>
                    <a:pt x="5" y="146"/>
                  </a:cubicBezTo>
                  <a:cubicBezTo>
                    <a:pt x="5" y="145"/>
                    <a:pt x="5" y="145"/>
                    <a:pt x="5" y="145"/>
                  </a:cubicBezTo>
                  <a:cubicBezTo>
                    <a:pt x="6" y="145"/>
                    <a:pt x="6" y="145"/>
                    <a:pt x="6" y="145"/>
                  </a:cubicBezTo>
                  <a:cubicBezTo>
                    <a:pt x="7" y="145"/>
                    <a:pt x="7" y="145"/>
                    <a:pt x="7" y="145"/>
                  </a:cubicBezTo>
                  <a:cubicBezTo>
                    <a:pt x="7" y="146"/>
                    <a:pt x="7" y="146"/>
                    <a:pt x="7" y="146"/>
                  </a:cubicBezTo>
                  <a:cubicBezTo>
                    <a:pt x="8" y="147"/>
                    <a:pt x="8" y="147"/>
                    <a:pt x="8" y="147"/>
                  </a:cubicBezTo>
                  <a:cubicBezTo>
                    <a:pt x="8" y="147"/>
                    <a:pt x="8" y="147"/>
                    <a:pt x="8" y="147"/>
                  </a:cubicBezTo>
                  <a:cubicBezTo>
                    <a:pt x="8" y="148"/>
                    <a:pt x="8" y="148"/>
                    <a:pt x="8" y="148"/>
                  </a:cubicBezTo>
                  <a:cubicBezTo>
                    <a:pt x="9" y="149"/>
                    <a:pt x="9" y="149"/>
                    <a:pt x="9" y="149"/>
                  </a:cubicBezTo>
                  <a:cubicBezTo>
                    <a:pt x="8" y="149"/>
                    <a:pt x="8" y="149"/>
                    <a:pt x="8" y="149"/>
                  </a:cubicBezTo>
                  <a:cubicBezTo>
                    <a:pt x="7" y="149"/>
                    <a:pt x="7" y="149"/>
                    <a:pt x="7" y="149"/>
                  </a:cubicBezTo>
                  <a:cubicBezTo>
                    <a:pt x="7" y="148"/>
                    <a:pt x="7" y="148"/>
                    <a:pt x="7" y="148"/>
                  </a:cubicBezTo>
                  <a:close/>
                  <a:moveTo>
                    <a:pt x="4" y="147"/>
                  </a:moveTo>
                  <a:cubicBezTo>
                    <a:pt x="4" y="146"/>
                    <a:pt x="4" y="146"/>
                    <a:pt x="4" y="146"/>
                  </a:cubicBezTo>
                  <a:cubicBezTo>
                    <a:pt x="4" y="146"/>
                    <a:pt x="4" y="146"/>
                    <a:pt x="4" y="146"/>
                  </a:cubicBezTo>
                  <a:cubicBezTo>
                    <a:pt x="5" y="146"/>
                    <a:pt x="5" y="146"/>
                    <a:pt x="5" y="146"/>
                  </a:cubicBezTo>
                  <a:cubicBezTo>
                    <a:pt x="6" y="148"/>
                    <a:pt x="6" y="148"/>
                    <a:pt x="6" y="148"/>
                  </a:cubicBezTo>
                  <a:cubicBezTo>
                    <a:pt x="7" y="149"/>
                    <a:pt x="7" y="149"/>
                    <a:pt x="7" y="149"/>
                  </a:cubicBezTo>
                  <a:cubicBezTo>
                    <a:pt x="7" y="150"/>
                    <a:pt x="7" y="150"/>
                    <a:pt x="7" y="150"/>
                  </a:cubicBezTo>
                  <a:cubicBezTo>
                    <a:pt x="6" y="150"/>
                    <a:pt x="6" y="150"/>
                    <a:pt x="6" y="150"/>
                  </a:cubicBezTo>
                  <a:cubicBezTo>
                    <a:pt x="6" y="150"/>
                    <a:pt x="6" y="150"/>
                    <a:pt x="6" y="150"/>
                  </a:cubicBezTo>
                  <a:cubicBezTo>
                    <a:pt x="5" y="149"/>
                    <a:pt x="5" y="149"/>
                    <a:pt x="5" y="149"/>
                  </a:cubicBezTo>
                  <a:cubicBezTo>
                    <a:pt x="5" y="148"/>
                    <a:pt x="5" y="148"/>
                    <a:pt x="5" y="148"/>
                  </a:cubicBezTo>
                  <a:cubicBezTo>
                    <a:pt x="5" y="148"/>
                    <a:pt x="5" y="148"/>
                    <a:pt x="5" y="148"/>
                  </a:cubicBezTo>
                  <a:cubicBezTo>
                    <a:pt x="4" y="148"/>
                    <a:pt x="4" y="148"/>
                    <a:pt x="4" y="148"/>
                  </a:cubicBezTo>
                  <a:cubicBezTo>
                    <a:pt x="4" y="147"/>
                    <a:pt x="4" y="147"/>
                    <a:pt x="4" y="147"/>
                  </a:cubicBezTo>
                  <a:close/>
                  <a:moveTo>
                    <a:pt x="4" y="148"/>
                  </a:moveTo>
                  <a:cubicBezTo>
                    <a:pt x="4" y="148"/>
                    <a:pt x="4" y="148"/>
                    <a:pt x="4" y="148"/>
                  </a:cubicBezTo>
                  <a:cubicBezTo>
                    <a:pt x="5" y="149"/>
                    <a:pt x="5" y="149"/>
                    <a:pt x="5" y="149"/>
                  </a:cubicBezTo>
                  <a:cubicBezTo>
                    <a:pt x="5" y="149"/>
                    <a:pt x="5" y="149"/>
                    <a:pt x="5" y="149"/>
                  </a:cubicBezTo>
                  <a:cubicBezTo>
                    <a:pt x="5" y="150"/>
                    <a:pt x="5" y="150"/>
                    <a:pt x="5" y="150"/>
                  </a:cubicBezTo>
                  <a:cubicBezTo>
                    <a:pt x="4" y="150"/>
                    <a:pt x="4" y="150"/>
                    <a:pt x="4" y="150"/>
                  </a:cubicBezTo>
                  <a:cubicBezTo>
                    <a:pt x="4" y="150"/>
                    <a:pt x="4" y="150"/>
                    <a:pt x="4" y="150"/>
                  </a:cubicBezTo>
                  <a:cubicBezTo>
                    <a:pt x="4" y="149"/>
                    <a:pt x="4" y="149"/>
                    <a:pt x="4" y="149"/>
                  </a:cubicBezTo>
                  <a:cubicBezTo>
                    <a:pt x="4" y="148"/>
                    <a:pt x="4" y="148"/>
                    <a:pt x="4" y="148"/>
                  </a:cubicBezTo>
                  <a:close/>
                  <a:moveTo>
                    <a:pt x="5" y="153"/>
                  </a:moveTo>
                  <a:cubicBezTo>
                    <a:pt x="5" y="153"/>
                    <a:pt x="5" y="153"/>
                    <a:pt x="5" y="153"/>
                  </a:cubicBezTo>
                  <a:cubicBezTo>
                    <a:pt x="5" y="152"/>
                    <a:pt x="5" y="152"/>
                    <a:pt x="5" y="152"/>
                  </a:cubicBezTo>
                  <a:cubicBezTo>
                    <a:pt x="5" y="151"/>
                    <a:pt x="5" y="151"/>
                    <a:pt x="5" y="151"/>
                  </a:cubicBezTo>
                  <a:cubicBezTo>
                    <a:pt x="5" y="150"/>
                    <a:pt x="5" y="150"/>
                    <a:pt x="5" y="150"/>
                  </a:cubicBezTo>
                  <a:cubicBezTo>
                    <a:pt x="5" y="151"/>
                    <a:pt x="5" y="151"/>
                    <a:pt x="5" y="151"/>
                  </a:cubicBezTo>
                  <a:cubicBezTo>
                    <a:pt x="6" y="151"/>
                    <a:pt x="6" y="151"/>
                    <a:pt x="6" y="151"/>
                  </a:cubicBezTo>
                  <a:cubicBezTo>
                    <a:pt x="7" y="152"/>
                    <a:pt x="7" y="152"/>
                    <a:pt x="7" y="152"/>
                  </a:cubicBezTo>
                  <a:cubicBezTo>
                    <a:pt x="6" y="152"/>
                    <a:pt x="6" y="152"/>
                    <a:pt x="6" y="152"/>
                  </a:cubicBezTo>
                  <a:cubicBezTo>
                    <a:pt x="5" y="153"/>
                    <a:pt x="5" y="153"/>
                    <a:pt x="5" y="153"/>
                  </a:cubicBezTo>
                  <a:close/>
                  <a:moveTo>
                    <a:pt x="7" y="156"/>
                  </a:moveTo>
                  <a:cubicBezTo>
                    <a:pt x="6" y="156"/>
                    <a:pt x="6" y="156"/>
                    <a:pt x="6" y="156"/>
                  </a:cubicBezTo>
                  <a:cubicBezTo>
                    <a:pt x="6" y="156"/>
                    <a:pt x="6" y="156"/>
                    <a:pt x="6" y="156"/>
                  </a:cubicBezTo>
                  <a:cubicBezTo>
                    <a:pt x="6" y="156"/>
                    <a:pt x="6" y="156"/>
                    <a:pt x="6" y="156"/>
                  </a:cubicBezTo>
                  <a:cubicBezTo>
                    <a:pt x="5" y="155"/>
                    <a:pt x="5" y="155"/>
                    <a:pt x="5" y="155"/>
                  </a:cubicBezTo>
                  <a:cubicBezTo>
                    <a:pt x="6" y="155"/>
                    <a:pt x="6" y="155"/>
                    <a:pt x="6" y="155"/>
                  </a:cubicBezTo>
                  <a:cubicBezTo>
                    <a:pt x="7" y="155"/>
                    <a:pt x="7" y="155"/>
                    <a:pt x="7" y="155"/>
                  </a:cubicBezTo>
                  <a:cubicBezTo>
                    <a:pt x="7" y="156"/>
                    <a:pt x="7" y="156"/>
                    <a:pt x="7" y="156"/>
                  </a:cubicBezTo>
                  <a:close/>
                  <a:moveTo>
                    <a:pt x="9" y="156"/>
                  </a:moveTo>
                  <a:cubicBezTo>
                    <a:pt x="9" y="157"/>
                    <a:pt x="9" y="157"/>
                    <a:pt x="9" y="157"/>
                  </a:cubicBezTo>
                  <a:cubicBezTo>
                    <a:pt x="8" y="157"/>
                    <a:pt x="8" y="157"/>
                    <a:pt x="8" y="157"/>
                  </a:cubicBezTo>
                  <a:cubicBezTo>
                    <a:pt x="7" y="156"/>
                    <a:pt x="7" y="156"/>
                    <a:pt x="7" y="156"/>
                  </a:cubicBezTo>
                  <a:cubicBezTo>
                    <a:pt x="7" y="155"/>
                    <a:pt x="7" y="155"/>
                    <a:pt x="7" y="155"/>
                  </a:cubicBezTo>
                  <a:cubicBezTo>
                    <a:pt x="6" y="154"/>
                    <a:pt x="6" y="154"/>
                    <a:pt x="6" y="154"/>
                  </a:cubicBezTo>
                  <a:cubicBezTo>
                    <a:pt x="7" y="153"/>
                    <a:pt x="7" y="153"/>
                    <a:pt x="7" y="153"/>
                  </a:cubicBezTo>
                  <a:cubicBezTo>
                    <a:pt x="8" y="153"/>
                    <a:pt x="8" y="153"/>
                    <a:pt x="8" y="153"/>
                  </a:cubicBezTo>
                  <a:cubicBezTo>
                    <a:pt x="8" y="152"/>
                    <a:pt x="8" y="152"/>
                    <a:pt x="8" y="152"/>
                  </a:cubicBezTo>
                  <a:cubicBezTo>
                    <a:pt x="8" y="153"/>
                    <a:pt x="8" y="153"/>
                    <a:pt x="8" y="153"/>
                  </a:cubicBezTo>
                  <a:cubicBezTo>
                    <a:pt x="7" y="153"/>
                    <a:pt x="7" y="153"/>
                    <a:pt x="7" y="153"/>
                  </a:cubicBezTo>
                  <a:cubicBezTo>
                    <a:pt x="7" y="152"/>
                    <a:pt x="7" y="152"/>
                    <a:pt x="7" y="152"/>
                  </a:cubicBezTo>
                  <a:cubicBezTo>
                    <a:pt x="7" y="152"/>
                    <a:pt x="7" y="152"/>
                    <a:pt x="7" y="152"/>
                  </a:cubicBezTo>
                  <a:cubicBezTo>
                    <a:pt x="7" y="151"/>
                    <a:pt x="7" y="151"/>
                    <a:pt x="7" y="151"/>
                  </a:cubicBezTo>
                  <a:cubicBezTo>
                    <a:pt x="7" y="150"/>
                    <a:pt x="7" y="150"/>
                    <a:pt x="7" y="150"/>
                  </a:cubicBezTo>
                  <a:cubicBezTo>
                    <a:pt x="7" y="150"/>
                    <a:pt x="7" y="150"/>
                    <a:pt x="7" y="150"/>
                  </a:cubicBezTo>
                  <a:cubicBezTo>
                    <a:pt x="8" y="150"/>
                    <a:pt x="8" y="150"/>
                    <a:pt x="8" y="150"/>
                  </a:cubicBezTo>
                  <a:cubicBezTo>
                    <a:pt x="9" y="150"/>
                    <a:pt x="9" y="150"/>
                    <a:pt x="9" y="150"/>
                  </a:cubicBezTo>
                  <a:cubicBezTo>
                    <a:pt x="9" y="152"/>
                    <a:pt x="9" y="152"/>
                    <a:pt x="9" y="152"/>
                  </a:cubicBezTo>
                  <a:cubicBezTo>
                    <a:pt x="10" y="153"/>
                    <a:pt x="10" y="153"/>
                    <a:pt x="10" y="153"/>
                  </a:cubicBezTo>
                  <a:cubicBezTo>
                    <a:pt x="10" y="154"/>
                    <a:pt x="10" y="154"/>
                    <a:pt x="10" y="154"/>
                  </a:cubicBezTo>
                  <a:cubicBezTo>
                    <a:pt x="10" y="155"/>
                    <a:pt x="10" y="155"/>
                    <a:pt x="10" y="155"/>
                  </a:cubicBezTo>
                  <a:cubicBezTo>
                    <a:pt x="10" y="156"/>
                    <a:pt x="10" y="156"/>
                    <a:pt x="10" y="156"/>
                  </a:cubicBezTo>
                  <a:cubicBezTo>
                    <a:pt x="10" y="157"/>
                    <a:pt x="10" y="157"/>
                    <a:pt x="10" y="157"/>
                  </a:cubicBezTo>
                  <a:cubicBezTo>
                    <a:pt x="10" y="158"/>
                    <a:pt x="10" y="158"/>
                    <a:pt x="10" y="158"/>
                  </a:cubicBezTo>
                  <a:cubicBezTo>
                    <a:pt x="9" y="157"/>
                    <a:pt x="9" y="157"/>
                    <a:pt x="9" y="157"/>
                  </a:cubicBezTo>
                  <a:cubicBezTo>
                    <a:pt x="9" y="156"/>
                    <a:pt x="9" y="156"/>
                    <a:pt x="9" y="156"/>
                  </a:cubicBezTo>
                  <a:cubicBezTo>
                    <a:pt x="9" y="156"/>
                    <a:pt x="9" y="156"/>
                    <a:pt x="9" y="156"/>
                  </a:cubicBezTo>
                  <a:close/>
                  <a:moveTo>
                    <a:pt x="8" y="160"/>
                  </a:moveTo>
                  <a:cubicBezTo>
                    <a:pt x="8" y="159"/>
                    <a:pt x="8" y="159"/>
                    <a:pt x="8" y="159"/>
                  </a:cubicBezTo>
                  <a:cubicBezTo>
                    <a:pt x="7" y="159"/>
                    <a:pt x="7" y="159"/>
                    <a:pt x="7" y="159"/>
                  </a:cubicBezTo>
                  <a:cubicBezTo>
                    <a:pt x="8" y="158"/>
                    <a:pt x="8" y="158"/>
                    <a:pt x="8" y="158"/>
                  </a:cubicBezTo>
                  <a:cubicBezTo>
                    <a:pt x="8" y="158"/>
                    <a:pt x="8" y="158"/>
                    <a:pt x="8" y="158"/>
                  </a:cubicBezTo>
                  <a:cubicBezTo>
                    <a:pt x="8" y="158"/>
                    <a:pt x="8" y="158"/>
                    <a:pt x="8" y="158"/>
                  </a:cubicBezTo>
                  <a:cubicBezTo>
                    <a:pt x="8" y="158"/>
                    <a:pt x="8" y="158"/>
                    <a:pt x="8" y="158"/>
                  </a:cubicBezTo>
                  <a:cubicBezTo>
                    <a:pt x="9" y="158"/>
                    <a:pt x="9" y="158"/>
                    <a:pt x="9" y="158"/>
                  </a:cubicBezTo>
                  <a:cubicBezTo>
                    <a:pt x="9" y="159"/>
                    <a:pt x="9" y="159"/>
                    <a:pt x="9" y="159"/>
                  </a:cubicBezTo>
                  <a:cubicBezTo>
                    <a:pt x="9" y="159"/>
                    <a:pt x="9" y="159"/>
                    <a:pt x="9" y="159"/>
                  </a:cubicBezTo>
                  <a:cubicBezTo>
                    <a:pt x="9" y="160"/>
                    <a:pt x="9" y="160"/>
                    <a:pt x="9" y="160"/>
                  </a:cubicBezTo>
                  <a:cubicBezTo>
                    <a:pt x="8" y="160"/>
                    <a:pt x="8" y="160"/>
                    <a:pt x="8" y="160"/>
                  </a:cubicBezTo>
                  <a:close/>
                  <a:moveTo>
                    <a:pt x="8" y="161"/>
                  </a:moveTo>
                  <a:cubicBezTo>
                    <a:pt x="8" y="160"/>
                    <a:pt x="8" y="160"/>
                    <a:pt x="8" y="160"/>
                  </a:cubicBezTo>
                  <a:cubicBezTo>
                    <a:pt x="9" y="160"/>
                    <a:pt x="9" y="160"/>
                    <a:pt x="9" y="160"/>
                  </a:cubicBezTo>
                  <a:cubicBezTo>
                    <a:pt x="8" y="161"/>
                    <a:pt x="8" y="161"/>
                    <a:pt x="8" y="161"/>
                  </a:cubicBezTo>
                  <a:cubicBezTo>
                    <a:pt x="8" y="161"/>
                    <a:pt x="8" y="161"/>
                    <a:pt x="8" y="161"/>
                  </a:cubicBezTo>
                  <a:close/>
                  <a:moveTo>
                    <a:pt x="9" y="161"/>
                  </a:moveTo>
                  <a:cubicBezTo>
                    <a:pt x="10" y="161"/>
                    <a:pt x="10" y="161"/>
                    <a:pt x="10" y="161"/>
                  </a:cubicBezTo>
                  <a:cubicBezTo>
                    <a:pt x="10" y="162"/>
                    <a:pt x="10" y="162"/>
                    <a:pt x="10" y="162"/>
                  </a:cubicBezTo>
                  <a:cubicBezTo>
                    <a:pt x="9" y="162"/>
                    <a:pt x="9" y="162"/>
                    <a:pt x="9" y="162"/>
                  </a:cubicBezTo>
                  <a:cubicBezTo>
                    <a:pt x="9" y="161"/>
                    <a:pt x="9" y="161"/>
                    <a:pt x="9" y="161"/>
                  </a:cubicBezTo>
                  <a:cubicBezTo>
                    <a:pt x="9" y="161"/>
                    <a:pt x="9" y="161"/>
                    <a:pt x="9" y="161"/>
                  </a:cubicBezTo>
                  <a:close/>
                  <a:moveTo>
                    <a:pt x="10" y="160"/>
                  </a:moveTo>
                  <a:cubicBezTo>
                    <a:pt x="10" y="160"/>
                    <a:pt x="10" y="160"/>
                    <a:pt x="10" y="160"/>
                  </a:cubicBezTo>
                  <a:cubicBezTo>
                    <a:pt x="10" y="160"/>
                    <a:pt x="10" y="160"/>
                    <a:pt x="10" y="160"/>
                  </a:cubicBezTo>
                  <a:cubicBezTo>
                    <a:pt x="11" y="160"/>
                    <a:pt x="11" y="160"/>
                    <a:pt x="11" y="160"/>
                  </a:cubicBezTo>
                  <a:cubicBezTo>
                    <a:pt x="12" y="160"/>
                    <a:pt x="12" y="160"/>
                    <a:pt x="12" y="160"/>
                  </a:cubicBezTo>
                  <a:cubicBezTo>
                    <a:pt x="12" y="161"/>
                    <a:pt x="12" y="161"/>
                    <a:pt x="12" y="161"/>
                  </a:cubicBezTo>
                  <a:cubicBezTo>
                    <a:pt x="13" y="162"/>
                    <a:pt x="13" y="162"/>
                    <a:pt x="13" y="162"/>
                  </a:cubicBezTo>
                  <a:cubicBezTo>
                    <a:pt x="12" y="161"/>
                    <a:pt x="12" y="161"/>
                    <a:pt x="12" y="161"/>
                  </a:cubicBezTo>
                  <a:cubicBezTo>
                    <a:pt x="11" y="161"/>
                    <a:pt x="11" y="161"/>
                    <a:pt x="11" y="161"/>
                  </a:cubicBezTo>
                  <a:cubicBezTo>
                    <a:pt x="10" y="160"/>
                    <a:pt x="10" y="160"/>
                    <a:pt x="10" y="160"/>
                  </a:cubicBezTo>
                  <a:close/>
                  <a:moveTo>
                    <a:pt x="10" y="161"/>
                  </a:moveTo>
                  <a:cubicBezTo>
                    <a:pt x="10" y="161"/>
                    <a:pt x="10" y="161"/>
                    <a:pt x="10" y="161"/>
                  </a:cubicBezTo>
                  <a:cubicBezTo>
                    <a:pt x="11" y="162"/>
                    <a:pt x="11" y="162"/>
                    <a:pt x="11" y="162"/>
                  </a:cubicBezTo>
                  <a:cubicBezTo>
                    <a:pt x="12" y="163"/>
                    <a:pt x="12" y="163"/>
                    <a:pt x="12" y="163"/>
                  </a:cubicBezTo>
                  <a:cubicBezTo>
                    <a:pt x="12" y="164"/>
                    <a:pt x="12" y="164"/>
                    <a:pt x="12" y="164"/>
                  </a:cubicBezTo>
                  <a:cubicBezTo>
                    <a:pt x="11" y="164"/>
                    <a:pt x="11" y="164"/>
                    <a:pt x="11" y="164"/>
                  </a:cubicBezTo>
                  <a:cubicBezTo>
                    <a:pt x="10" y="162"/>
                    <a:pt x="10" y="162"/>
                    <a:pt x="10" y="162"/>
                  </a:cubicBezTo>
                  <a:cubicBezTo>
                    <a:pt x="10" y="161"/>
                    <a:pt x="10" y="161"/>
                    <a:pt x="10" y="161"/>
                  </a:cubicBezTo>
                  <a:close/>
                  <a:moveTo>
                    <a:pt x="11" y="165"/>
                  </a:moveTo>
                  <a:cubicBezTo>
                    <a:pt x="10" y="166"/>
                    <a:pt x="10" y="166"/>
                    <a:pt x="10" y="166"/>
                  </a:cubicBezTo>
                  <a:cubicBezTo>
                    <a:pt x="9" y="165"/>
                    <a:pt x="9" y="165"/>
                    <a:pt x="9" y="165"/>
                  </a:cubicBezTo>
                  <a:cubicBezTo>
                    <a:pt x="10" y="165"/>
                    <a:pt x="10" y="165"/>
                    <a:pt x="10" y="165"/>
                  </a:cubicBezTo>
                  <a:cubicBezTo>
                    <a:pt x="10" y="164"/>
                    <a:pt x="10" y="164"/>
                    <a:pt x="10" y="164"/>
                  </a:cubicBezTo>
                  <a:cubicBezTo>
                    <a:pt x="10" y="164"/>
                    <a:pt x="10" y="164"/>
                    <a:pt x="10" y="164"/>
                  </a:cubicBezTo>
                  <a:cubicBezTo>
                    <a:pt x="10" y="163"/>
                    <a:pt x="10" y="163"/>
                    <a:pt x="10" y="163"/>
                  </a:cubicBezTo>
                  <a:cubicBezTo>
                    <a:pt x="11" y="164"/>
                    <a:pt x="11" y="164"/>
                    <a:pt x="11" y="164"/>
                  </a:cubicBezTo>
                  <a:cubicBezTo>
                    <a:pt x="11" y="164"/>
                    <a:pt x="11" y="164"/>
                    <a:pt x="11" y="164"/>
                  </a:cubicBezTo>
                  <a:cubicBezTo>
                    <a:pt x="13" y="165"/>
                    <a:pt x="13" y="165"/>
                    <a:pt x="13" y="165"/>
                  </a:cubicBezTo>
                  <a:cubicBezTo>
                    <a:pt x="13" y="165"/>
                    <a:pt x="13" y="165"/>
                    <a:pt x="13" y="165"/>
                  </a:cubicBezTo>
                  <a:cubicBezTo>
                    <a:pt x="12" y="165"/>
                    <a:pt x="12" y="165"/>
                    <a:pt x="12" y="165"/>
                  </a:cubicBezTo>
                  <a:cubicBezTo>
                    <a:pt x="12" y="165"/>
                    <a:pt x="12" y="165"/>
                    <a:pt x="12" y="165"/>
                  </a:cubicBezTo>
                  <a:cubicBezTo>
                    <a:pt x="11" y="165"/>
                    <a:pt x="11" y="165"/>
                    <a:pt x="11" y="165"/>
                  </a:cubicBezTo>
                  <a:close/>
                  <a:moveTo>
                    <a:pt x="12" y="169"/>
                  </a:moveTo>
                  <a:cubicBezTo>
                    <a:pt x="11" y="169"/>
                    <a:pt x="11" y="169"/>
                    <a:pt x="11" y="169"/>
                  </a:cubicBezTo>
                  <a:cubicBezTo>
                    <a:pt x="11" y="168"/>
                    <a:pt x="11" y="168"/>
                    <a:pt x="11" y="168"/>
                  </a:cubicBezTo>
                  <a:cubicBezTo>
                    <a:pt x="11" y="168"/>
                    <a:pt x="11" y="168"/>
                    <a:pt x="11" y="168"/>
                  </a:cubicBezTo>
                  <a:cubicBezTo>
                    <a:pt x="11" y="167"/>
                    <a:pt x="11" y="167"/>
                    <a:pt x="11" y="167"/>
                  </a:cubicBezTo>
                  <a:cubicBezTo>
                    <a:pt x="11" y="167"/>
                    <a:pt x="11" y="167"/>
                    <a:pt x="11" y="167"/>
                  </a:cubicBezTo>
                  <a:cubicBezTo>
                    <a:pt x="11" y="167"/>
                    <a:pt x="11" y="167"/>
                    <a:pt x="11" y="167"/>
                  </a:cubicBezTo>
                  <a:cubicBezTo>
                    <a:pt x="11" y="167"/>
                    <a:pt x="11" y="167"/>
                    <a:pt x="11" y="167"/>
                  </a:cubicBezTo>
                  <a:cubicBezTo>
                    <a:pt x="12" y="167"/>
                    <a:pt x="12" y="167"/>
                    <a:pt x="12" y="167"/>
                  </a:cubicBezTo>
                  <a:cubicBezTo>
                    <a:pt x="12" y="167"/>
                    <a:pt x="12" y="167"/>
                    <a:pt x="12" y="167"/>
                  </a:cubicBezTo>
                  <a:cubicBezTo>
                    <a:pt x="12" y="168"/>
                    <a:pt x="12" y="168"/>
                    <a:pt x="12" y="168"/>
                  </a:cubicBezTo>
                  <a:cubicBezTo>
                    <a:pt x="11" y="168"/>
                    <a:pt x="11" y="168"/>
                    <a:pt x="11" y="168"/>
                  </a:cubicBezTo>
                  <a:cubicBezTo>
                    <a:pt x="12" y="169"/>
                    <a:pt x="12" y="169"/>
                    <a:pt x="12" y="169"/>
                  </a:cubicBezTo>
                  <a:close/>
                  <a:moveTo>
                    <a:pt x="12" y="167"/>
                  </a:moveTo>
                  <a:cubicBezTo>
                    <a:pt x="12" y="167"/>
                    <a:pt x="12" y="167"/>
                    <a:pt x="12" y="167"/>
                  </a:cubicBezTo>
                  <a:cubicBezTo>
                    <a:pt x="13" y="167"/>
                    <a:pt x="13" y="167"/>
                    <a:pt x="13" y="167"/>
                  </a:cubicBezTo>
                  <a:cubicBezTo>
                    <a:pt x="13" y="167"/>
                    <a:pt x="13" y="167"/>
                    <a:pt x="13" y="167"/>
                  </a:cubicBezTo>
                  <a:cubicBezTo>
                    <a:pt x="13" y="168"/>
                    <a:pt x="13" y="168"/>
                    <a:pt x="13" y="168"/>
                  </a:cubicBezTo>
                  <a:cubicBezTo>
                    <a:pt x="13" y="168"/>
                    <a:pt x="13" y="168"/>
                    <a:pt x="13" y="168"/>
                  </a:cubicBezTo>
                  <a:cubicBezTo>
                    <a:pt x="13" y="169"/>
                    <a:pt x="13" y="169"/>
                    <a:pt x="13" y="169"/>
                  </a:cubicBezTo>
                  <a:cubicBezTo>
                    <a:pt x="13" y="169"/>
                    <a:pt x="13" y="169"/>
                    <a:pt x="13" y="169"/>
                  </a:cubicBezTo>
                  <a:cubicBezTo>
                    <a:pt x="12" y="168"/>
                    <a:pt x="12" y="168"/>
                    <a:pt x="12" y="168"/>
                  </a:cubicBezTo>
                  <a:cubicBezTo>
                    <a:pt x="12" y="168"/>
                    <a:pt x="12" y="168"/>
                    <a:pt x="12" y="168"/>
                  </a:cubicBezTo>
                  <a:cubicBezTo>
                    <a:pt x="12" y="167"/>
                    <a:pt x="12" y="167"/>
                    <a:pt x="12" y="167"/>
                  </a:cubicBezTo>
                  <a:close/>
                  <a:moveTo>
                    <a:pt x="14" y="168"/>
                  </a:moveTo>
                  <a:cubicBezTo>
                    <a:pt x="15" y="168"/>
                    <a:pt x="15" y="168"/>
                    <a:pt x="15" y="168"/>
                  </a:cubicBezTo>
                  <a:cubicBezTo>
                    <a:pt x="15" y="169"/>
                    <a:pt x="15" y="169"/>
                    <a:pt x="15" y="169"/>
                  </a:cubicBezTo>
                  <a:cubicBezTo>
                    <a:pt x="14" y="169"/>
                    <a:pt x="14" y="169"/>
                    <a:pt x="14" y="169"/>
                  </a:cubicBezTo>
                  <a:cubicBezTo>
                    <a:pt x="14" y="168"/>
                    <a:pt x="14" y="168"/>
                    <a:pt x="14" y="168"/>
                  </a:cubicBezTo>
                  <a:cubicBezTo>
                    <a:pt x="14" y="168"/>
                    <a:pt x="14" y="168"/>
                    <a:pt x="14" y="168"/>
                  </a:cubicBezTo>
                  <a:close/>
                  <a:moveTo>
                    <a:pt x="13" y="171"/>
                  </a:moveTo>
                  <a:cubicBezTo>
                    <a:pt x="13" y="171"/>
                    <a:pt x="13" y="171"/>
                    <a:pt x="13" y="171"/>
                  </a:cubicBezTo>
                  <a:cubicBezTo>
                    <a:pt x="13" y="170"/>
                    <a:pt x="13" y="170"/>
                    <a:pt x="13" y="170"/>
                  </a:cubicBezTo>
                  <a:cubicBezTo>
                    <a:pt x="13" y="170"/>
                    <a:pt x="13" y="170"/>
                    <a:pt x="13" y="170"/>
                  </a:cubicBezTo>
                  <a:cubicBezTo>
                    <a:pt x="13" y="169"/>
                    <a:pt x="13" y="169"/>
                    <a:pt x="13" y="169"/>
                  </a:cubicBezTo>
                  <a:cubicBezTo>
                    <a:pt x="13" y="169"/>
                    <a:pt x="13" y="169"/>
                    <a:pt x="13" y="169"/>
                  </a:cubicBezTo>
                  <a:cubicBezTo>
                    <a:pt x="14" y="170"/>
                    <a:pt x="14" y="170"/>
                    <a:pt x="14" y="170"/>
                  </a:cubicBezTo>
                  <a:cubicBezTo>
                    <a:pt x="13" y="171"/>
                    <a:pt x="13" y="171"/>
                    <a:pt x="13" y="171"/>
                  </a:cubicBezTo>
                  <a:close/>
                  <a:moveTo>
                    <a:pt x="16" y="168"/>
                  </a:moveTo>
                  <a:cubicBezTo>
                    <a:pt x="15" y="168"/>
                    <a:pt x="15" y="168"/>
                    <a:pt x="15" y="168"/>
                  </a:cubicBezTo>
                  <a:cubicBezTo>
                    <a:pt x="14" y="168"/>
                    <a:pt x="14" y="168"/>
                    <a:pt x="14" y="168"/>
                  </a:cubicBezTo>
                  <a:cubicBezTo>
                    <a:pt x="14" y="166"/>
                    <a:pt x="14" y="166"/>
                    <a:pt x="14" y="166"/>
                  </a:cubicBezTo>
                  <a:cubicBezTo>
                    <a:pt x="15" y="166"/>
                    <a:pt x="15" y="166"/>
                    <a:pt x="15" y="166"/>
                  </a:cubicBezTo>
                  <a:cubicBezTo>
                    <a:pt x="15" y="167"/>
                    <a:pt x="15" y="167"/>
                    <a:pt x="15" y="167"/>
                  </a:cubicBezTo>
                  <a:cubicBezTo>
                    <a:pt x="16" y="168"/>
                    <a:pt x="16" y="168"/>
                    <a:pt x="16" y="168"/>
                  </a:cubicBezTo>
                  <a:cubicBezTo>
                    <a:pt x="16" y="168"/>
                    <a:pt x="16" y="168"/>
                    <a:pt x="16" y="168"/>
                  </a:cubicBezTo>
                  <a:cubicBezTo>
                    <a:pt x="16" y="168"/>
                    <a:pt x="16" y="168"/>
                    <a:pt x="16" y="168"/>
                  </a:cubicBezTo>
                  <a:close/>
                  <a:moveTo>
                    <a:pt x="16" y="170"/>
                  </a:moveTo>
                  <a:cubicBezTo>
                    <a:pt x="15" y="169"/>
                    <a:pt x="15" y="169"/>
                    <a:pt x="15" y="169"/>
                  </a:cubicBezTo>
                  <a:cubicBezTo>
                    <a:pt x="15" y="169"/>
                    <a:pt x="15" y="169"/>
                    <a:pt x="15" y="169"/>
                  </a:cubicBezTo>
                  <a:cubicBezTo>
                    <a:pt x="16" y="169"/>
                    <a:pt x="16" y="169"/>
                    <a:pt x="16" y="169"/>
                  </a:cubicBezTo>
                  <a:cubicBezTo>
                    <a:pt x="16" y="170"/>
                    <a:pt x="16" y="170"/>
                    <a:pt x="16" y="170"/>
                  </a:cubicBezTo>
                  <a:cubicBezTo>
                    <a:pt x="16" y="170"/>
                    <a:pt x="16" y="170"/>
                    <a:pt x="16" y="170"/>
                  </a:cubicBezTo>
                  <a:close/>
                  <a:moveTo>
                    <a:pt x="16" y="171"/>
                  </a:moveTo>
                  <a:cubicBezTo>
                    <a:pt x="15" y="170"/>
                    <a:pt x="15" y="170"/>
                    <a:pt x="15" y="170"/>
                  </a:cubicBezTo>
                  <a:cubicBezTo>
                    <a:pt x="15" y="170"/>
                    <a:pt x="15" y="170"/>
                    <a:pt x="15" y="170"/>
                  </a:cubicBezTo>
                  <a:cubicBezTo>
                    <a:pt x="15" y="169"/>
                    <a:pt x="15" y="169"/>
                    <a:pt x="15" y="169"/>
                  </a:cubicBezTo>
                  <a:cubicBezTo>
                    <a:pt x="16" y="170"/>
                    <a:pt x="16" y="170"/>
                    <a:pt x="16" y="170"/>
                  </a:cubicBezTo>
                  <a:cubicBezTo>
                    <a:pt x="16" y="171"/>
                    <a:pt x="16" y="171"/>
                    <a:pt x="16" y="171"/>
                  </a:cubicBezTo>
                  <a:cubicBezTo>
                    <a:pt x="16" y="171"/>
                    <a:pt x="16" y="171"/>
                    <a:pt x="16" y="171"/>
                  </a:cubicBezTo>
                  <a:close/>
                  <a:moveTo>
                    <a:pt x="17" y="173"/>
                  </a:moveTo>
                  <a:cubicBezTo>
                    <a:pt x="17" y="173"/>
                    <a:pt x="17" y="173"/>
                    <a:pt x="17" y="173"/>
                  </a:cubicBezTo>
                  <a:cubicBezTo>
                    <a:pt x="16" y="172"/>
                    <a:pt x="16" y="172"/>
                    <a:pt x="16" y="172"/>
                  </a:cubicBezTo>
                  <a:cubicBezTo>
                    <a:pt x="16" y="172"/>
                    <a:pt x="16" y="172"/>
                    <a:pt x="16" y="172"/>
                  </a:cubicBezTo>
                  <a:cubicBezTo>
                    <a:pt x="15" y="172"/>
                    <a:pt x="15" y="172"/>
                    <a:pt x="15" y="172"/>
                  </a:cubicBezTo>
                  <a:cubicBezTo>
                    <a:pt x="15" y="172"/>
                    <a:pt x="15" y="172"/>
                    <a:pt x="15" y="172"/>
                  </a:cubicBezTo>
                  <a:cubicBezTo>
                    <a:pt x="16" y="172"/>
                    <a:pt x="16" y="172"/>
                    <a:pt x="16" y="172"/>
                  </a:cubicBezTo>
                  <a:cubicBezTo>
                    <a:pt x="16" y="172"/>
                    <a:pt x="16" y="172"/>
                    <a:pt x="16" y="172"/>
                  </a:cubicBezTo>
                  <a:cubicBezTo>
                    <a:pt x="17" y="172"/>
                    <a:pt x="17" y="172"/>
                    <a:pt x="17" y="172"/>
                  </a:cubicBezTo>
                  <a:cubicBezTo>
                    <a:pt x="17" y="172"/>
                    <a:pt x="17" y="172"/>
                    <a:pt x="17" y="172"/>
                  </a:cubicBezTo>
                  <a:cubicBezTo>
                    <a:pt x="17" y="173"/>
                    <a:pt x="17" y="173"/>
                    <a:pt x="17" y="173"/>
                  </a:cubicBezTo>
                  <a:close/>
                  <a:moveTo>
                    <a:pt x="20" y="177"/>
                  </a:moveTo>
                  <a:cubicBezTo>
                    <a:pt x="19" y="177"/>
                    <a:pt x="19" y="177"/>
                    <a:pt x="19" y="177"/>
                  </a:cubicBezTo>
                  <a:cubicBezTo>
                    <a:pt x="18" y="177"/>
                    <a:pt x="18" y="177"/>
                    <a:pt x="18" y="177"/>
                  </a:cubicBezTo>
                  <a:cubicBezTo>
                    <a:pt x="17" y="177"/>
                    <a:pt x="17" y="177"/>
                    <a:pt x="17" y="177"/>
                  </a:cubicBezTo>
                  <a:cubicBezTo>
                    <a:pt x="17" y="176"/>
                    <a:pt x="17" y="176"/>
                    <a:pt x="17" y="176"/>
                  </a:cubicBezTo>
                  <a:cubicBezTo>
                    <a:pt x="16" y="176"/>
                    <a:pt x="16" y="176"/>
                    <a:pt x="16" y="176"/>
                  </a:cubicBezTo>
                  <a:cubicBezTo>
                    <a:pt x="15" y="176"/>
                    <a:pt x="15" y="176"/>
                    <a:pt x="15" y="176"/>
                  </a:cubicBezTo>
                  <a:cubicBezTo>
                    <a:pt x="14" y="175"/>
                    <a:pt x="14" y="175"/>
                    <a:pt x="14" y="175"/>
                  </a:cubicBezTo>
                  <a:cubicBezTo>
                    <a:pt x="14" y="174"/>
                    <a:pt x="14" y="174"/>
                    <a:pt x="14" y="174"/>
                  </a:cubicBezTo>
                  <a:cubicBezTo>
                    <a:pt x="14" y="174"/>
                    <a:pt x="14" y="174"/>
                    <a:pt x="14" y="174"/>
                  </a:cubicBezTo>
                  <a:cubicBezTo>
                    <a:pt x="15" y="174"/>
                    <a:pt x="15" y="174"/>
                    <a:pt x="15" y="174"/>
                  </a:cubicBezTo>
                  <a:cubicBezTo>
                    <a:pt x="16" y="175"/>
                    <a:pt x="16" y="175"/>
                    <a:pt x="16" y="175"/>
                  </a:cubicBezTo>
                  <a:cubicBezTo>
                    <a:pt x="16" y="175"/>
                    <a:pt x="16" y="175"/>
                    <a:pt x="16" y="175"/>
                  </a:cubicBezTo>
                  <a:cubicBezTo>
                    <a:pt x="17" y="175"/>
                    <a:pt x="17" y="175"/>
                    <a:pt x="17" y="175"/>
                  </a:cubicBezTo>
                  <a:cubicBezTo>
                    <a:pt x="18" y="175"/>
                    <a:pt x="18" y="175"/>
                    <a:pt x="18" y="175"/>
                  </a:cubicBezTo>
                  <a:cubicBezTo>
                    <a:pt x="19" y="176"/>
                    <a:pt x="19" y="176"/>
                    <a:pt x="19" y="176"/>
                  </a:cubicBezTo>
                  <a:cubicBezTo>
                    <a:pt x="20" y="176"/>
                    <a:pt x="20" y="176"/>
                    <a:pt x="20" y="176"/>
                  </a:cubicBezTo>
                  <a:cubicBezTo>
                    <a:pt x="20" y="176"/>
                    <a:pt x="20" y="176"/>
                    <a:pt x="20" y="176"/>
                  </a:cubicBezTo>
                  <a:cubicBezTo>
                    <a:pt x="21" y="177"/>
                    <a:pt x="21" y="177"/>
                    <a:pt x="21" y="177"/>
                  </a:cubicBezTo>
                  <a:cubicBezTo>
                    <a:pt x="21" y="177"/>
                    <a:pt x="21" y="177"/>
                    <a:pt x="21" y="177"/>
                  </a:cubicBezTo>
                  <a:cubicBezTo>
                    <a:pt x="22" y="177"/>
                    <a:pt x="22" y="177"/>
                    <a:pt x="22" y="177"/>
                  </a:cubicBezTo>
                  <a:cubicBezTo>
                    <a:pt x="21" y="177"/>
                    <a:pt x="21" y="177"/>
                    <a:pt x="21" y="177"/>
                  </a:cubicBezTo>
                  <a:cubicBezTo>
                    <a:pt x="21" y="177"/>
                    <a:pt x="21" y="177"/>
                    <a:pt x="21" y="177"/>
                  </a:cubicBezTo>
                  <a:cubicBezTo>
                    <a:pt x="20" y="177"/>
                    <a:pt x="20" y="177"/>
                    <a:pt x="20" y="177"/>
                  </a:cubicBezTo>
                  <a:close/>
                  <a:moveTo>
                    <a:pt x="17" y="177"/>
                  </a:moveTo>
                  <a:cubicBezTo>
                    <a:pt x="17" y="177"/>
                    <a:pt x="17" y="178"/>
                    <a:pt x="17" y="178"/>
                  </a:cubicBezTo>
                  <a:cubicBezTo>
                    <a:pt x="16" y="178"/>
                    <a:pt x="16" y="178"/>
                    <a:pt x="16" y="178"/>
                  </a:cubicBezTo>
                  <a:cubicBezTo>
                    <a:pt x="17" y="177"/>
                    <a:pt x="17" y="177"/>
                    <a:pt x="17" y="177"/>
                  </a:cubicBezTo>
                  <a:close/>
                  <a:moveTo>
                    <a:pt x="23" y="181"/>
                  </a:moveTo>
                  <a:cubicBezTo>
                    <a:pt x="23" y="181"/>
                    <a:pt x="23" y="181"/>
                    <a:pt x="23" y="181"/>
                  </a:cubicBezTo>
                  <a:cubicBezTo>
                    <a:pt x="24" y="181"/>
                    <a:pt x="24" y="181"/>
                    <a:pt x="24" y="181"/>
                  </a:cubicBezTo>
                  <a:cubicBezTo>
                    <a:pt x="23" y="181"/>
                    <a:pt x="23" y="181"/>
                    <a:pt x="23" y="181"/>
                  </a:cubicBezTo>
                  <a:cubicBezTo>
                    <a:pt x="23" y="181"/>
                    <a:pt x="23" y="181"/>
                    <a:pt x="23" y="181"/>
                  </a:cubicBezTo>
                  <a:cubicBezTo>
                    <a:pt x="23" y="181"/>
                    <a:pt x="23" y="181"/>
                    <a:pt x="23" y="181"/>
                  </a:cubicBezTo>
                  <a:close/>
                  <a:moveTo>
                    <a:pt x="25" y="181"/>
                  </a:moveTo>
                  <a:cubicBezTo>
                    <a:pt x="25" y="182"/>
                    <a:pt x="25" y="182"/>
                    <a:pt x="25" y="182"/>
                  </a:cubicBezTo>
                  <a:cubicBezTo>
                    <a:pt x="24" y="181"/>
                    <a:pt x="24" y="181"/>
                    <a:pt x="24" y="181"/>
                  </a:cubicBezTo>
                  <a:cubicBezTo>
                    <a:pt x="24" y="181"/>
                    <a:pt x="24" y="181"/>
                    <a:pt x="24" y="181"/>
                  </a:cubicBezTo>
                  <a:cubicBezTo>
                    <a:pt x="23" y="180"/>
                    <a:pt x="23" y="180"/>
                    <a:pt x="23" y="180"/>
                  </a:cubicBezTo>
                  <a:cubicBezTo>
                    <a:pt x="22" y="180"/>
                    <a:pt x="22" y="180"/>
                    <a:pt x="22" y="180"/>
                  </a:cubicBezTo>
                  <a:cubicBezTo>
                    <a:pt x="22" y="180"/>
                    <a:pt x="22" y="180"/>
                    <a:pt x="22" y="180"/>
                  </a:cubicBezTo>
                  <a:cubicBezTo>
                    <a:pt x="21" y="179"/>
                    <a:pt x="21" y="179"/>
                    <a:pt x="21" y="179"/>
                  </a:cubicBezTo>
                  <a:cubicBezTo>
                    <a:pt x="20" y="179"/>
                    <a:pt x="20" y="179"/>
                    <a:pt x="20" y="179"/>
                  </a:cubicBezTo>
                  <a:cubicBezTo>
                    <a:pt x="20" y="179"/>
                    <a:pt x="20" y="179"/>
                    <a:pt x="20" y="179"/>
                  </a:cubicBezTo>
                  <a:cubicBezTo>
                    <a:pt x="19" y="178"/>
                    <a:pt x="19" y="178"/>
                    <a:pt x="19" y="178"/>
                  </a:cubicBezTo>
                  <a:cubicBezTo>
                    <a:pt x="19" y="178"/>
                    <a:pt x="19" y="178"/>
                    <a:pt x="19" y="178"/>
                  </a:cubicBezTo>
                  <a:cubicBezTo>
                    <a:pt x="19" y="177"/>
                    <a:pt x="19" y="177"/>
                    <a:pt x="19" y="177"/>
                  </a:cubicBezTo>
                  <a:cubicBezTo>
                    <a:pt x="20" y="177"/>
                    <a:pt x="20" y="177"/>
                    <a:pt x="20" y="177"/>
                  </a:cubicBezTo>
                  <a:cubicBezTo>
                    <a:pt x="20" y="178"/>
                    <a:pt x="20" y="178"/>
                    <a:pt x="20" y="178"/>
                  </a:cubicBezTo>
                  <a:cubicBezTo>
                    <a:pt x="21" y="178"/>
                    <a:pt x="21" y="178"/>
                    <a:pt x="21" y="178"/>
                  </a:cubicBezTo>
                  <a:cubicBezTo>
                    <a:pt x="22" y="178"/>
                    <a:pt x="22" y="178"/>
                    <a:pt x="22" y="178"/>
                  </a:cubicBezTo>
                  <a:cubicBezTo>
                    <a:pt x="22" y="178"/>
                    <a:pt x="22" y="178"/>
                    <a:pt x="22" y="178"/>
                  </a:cubicBezTo>
                  <a:cubicBezTo>
                    <a:pt x="24" y="178"/>
                    <a:pt x="24" y="178"/>
                    <a:pt x="24" y="178"/>
                  </a:cubicBezTo>
                  <a:cubicBezTo>
                    <a:pt x="24" y="179"/>
                    <a:pt x="24" y="179"/>
                    <a:pt x="24" y="179"/>
                  </a:cubicBezTo>
                  <a:cubicBezTo>
                    <a:pt x="24" y="179"/>
                    <a:pt x="24" y="179"/>
                    <a:pt x="24" y="179"/>
                  </a:cubicBezTo>
                  <a:cubicBezTo>
                    <a:pt x="25" y="179"/>
                    <a:pt x="25" y="179"/>
                    <a:pt x="25" y="179"/>
                  </a:cubicBezTo>
                  <a:cubicBezTo>
                    <a:pt x="26" y="179"/>
                    <a:pt x="26" y="179"/>
                    <a:pt x="26" y="179"/>
                  </a:cubicBezTo>
                  <a:cubicBezTo>
                    <a:pt x="26" y="180"/>
                    <a:pt x="26" y="180"/>
                    <a:pt x="26" y="180"/>
                  </a:cubicBezTo>
                  <a:cubicBezTo>
                    <a:pt x="26" y="180"/>
                    <a:pt x="26" y="180"/>
                    <a:pt x="26" y="180"/>
                  </a:cubicBezTo>
                  <a:cubicBezTo>
                    <a:pt x="25" y="180"/>
                    <a:pt x="25" y="180"/>
                    <a:pt x="25" y="180"/>
                  </a:cubicBezTo>
                  <a:cubicBezTo>
                    <a:pt x="26" y="180"/>
                    <a:pt x="26" y="180"/>
                    <a:pt x="26" y="180"/>
                  </a:cubicBezTo>
                  <a:cubicBezTo>
                    <a:pt x="26" y="180"/>
                    <a:pt x="26" y="180"/>
                    <a:pt x="26" y="180"/>
                  </a:cubicBezTo>
                  <a:cubicBezTo>
                    <a:pt x="25" y="181"/>
                    <a:pt x="25" y="181"/>
                    <a:pt x="25" y="181"/>
                  </a:cubicBezTo>
                  <a:cubicBezTo>
                    <a:pt x="25" y="181"/>
                    <a:pt x="25" y="181"/>
                    <a:pt x="25" y="181"/>
                  </a:cubicBezTo>
                  <a:close/>
                  <a:moveTo>
                    <a:pt x="26" y="181"/>
                  </a:moveTo>
                  <a:cubicBezTo>
                    <a:pt x="26" y="182"/>
                    <a:pt x="26" y="182"/>
                    <a:pt x="26" y="182"/>
                  </a:cubicBezTo>
                  <a:cubicBezTo>
                    <a:pt x="26" y="182"/>
                    <a:pt x="26" y="182"/>
                    <a:pt x="26" y="182"/>
                  </a:cubicBezTo>
                  <a:cubicBezTo>
                    <a:pt x="26" y="182"/>
                    <a:pt x="26" y="182"/>
                    <a:pt x="26" y="182"/>
                  </a:cubicBezTo>
                  <a:cubicBezTo>
                    <a:pt x="27" y="181"/>
                    <a:pt x="27" y="181"/>
                    <a:pt x="27" y="181"/>
                  </a:cubicBezTo>
                  <a:cubicBezTo>
                    <a:pt x="27" y="181"/>
                    <a:pt x="27" y="181"/>
                    <a:pt x="27" y="181"/>
                  </a:cubicBezTo>
                  <a:cubicBezTo>
                    <a:pt x="27" y="181"/>
                    <a:pt x="27" y="181"/>
                    <a:pt x="27" y="181"/>
                  </a:cubicBezTo>
                  <a:cubicBezTo>
                    <a:pt x="26" y="181"/>
                    <a:pt x="26" y="181"/>
                    <a:pt x="26" y="181"/>
                  </a:cubicBezTo>
                  <a:close/>
                  <a:moveTo>
                    <a:pt x="31" y="180"/>
                  </a:moveTo>
                  <a:cubicBezTo>
                    <a:pt x="31" y="181"/>
                    <a:pt x="31" y="181"/>
                    <a:pt x="31" y="181"/>
                  </a:cubicBezTo>
                  <a:cubicBezTo>
                    <a:pt x="31" y="182"/>
                    <a:pt x="31" y="182"/>
                    <a:pt x="31" y="182"/>
                  </a:cubicBezTo>
                  <a:cubicBezTo>
                    <a:pt x="31" y="182"/>
                    <a:pt x="31" y="182"/>
                    <a:pt x="31" y="182"/>
                  </a:cubicBezTo>
                  <a:cubicBezTo>
                    <a:pt x="30" y="182"/>
                    <a:pt x="30" y="182"/>
                    <a:pt x="30" y="182"/>
                  </a:cubicBezTo>
                  <a:cubicBezTo>
                    <a:pt x="30" y="181"/>
                    <a:pt x="30" y="181"/>
                    <a:pt x="30" y="181"/>
                  </a:cubicBezTo>
                  <a:cubicBezTo>
                    <a:pt x="29" y="182"/>
                    <a:pt x="29" y="182"/>
                    <a:pt x="29" y="182"/>
                  </a:cubicBezTo>
                  <a:cubicBezTo>
                    <a:pt x="29" y="181"/>
                    <a:pt x="29" y="181"/>
                    <a:pt x="29" y="181"/>
                  </a:cubicBezTo>
                  <a:cubicBezTo>
                    <a:pt x="28" y="181"/>
                    <a:pt x="28" y="181"/>
                    <a:pt x="28" y="181"/>
                  </a:cubicBezTo>
                  <a:cubicBezTo>
                    <a:pt x="28" y="181"/>
                    <a:pt x="28" y="181"/>
                    <a:pt x="28" y="181"/>
                  </a:cubicBezTo>
                  <a:cubicBezTo>
                    <a:pt x="27" y="181"/>
                    <a:pt x="27" y="181"/>
                    <a:pt x="27" y="181"/>
                  </a:cubicBezTo>
                  <a:cubicBezTo>
                    <a:pt x="27" y="181"/>
                    <a:pt x="27" y="181"/>
                    <a:pt x="27" y="181"/>
                  </a:cubicBezTo>
                  <a:cubicBezTo>
                    <a:pt x="27" y="180"/>
                    <a:pt x="27" y="180"/>
                    <a:pt x="27" y="180"/>
                  </a:cubicBezTo>
                  <a:cubicBezTo>
                    <a:pt x="28" y="180"/>
                    <a:pt x="28" y="180"/>
                    <a:pt x="28" y="180"/>
                  </a:cubicBezTo>
                  <a:cubicBezTo>
                    <a:pt x="28" y="180"/>
                    <a:pt x="28" y="180"/>
                    <a:pt x="28" y="180"/>
                  </a:cubicBezTo>
                  <a:cubicBezTo>
                    <a:pt x="30" y="180"/>
                    <a:pt x="30" y="180"/>
                    <a:pt x="30" y="180"/>
                  </a:cubicBezTo>
                  <a:cubicBezTo>
                    <a:pt x="30" y="181"/>
                    <a:pt x="30" y="181"/>
                    <a:pt x="30" y="181"/>
                  </a:cubicBezTo>
                  <a:cubicBezTo>
                    <a:pt x="30" y="180"/>
                    <a:pt x="30" y="180"/>
                    <a:pt x="30" y="180"/>
                  </a:cubicBezTo>
                  <a:cubicBezTo>
                    <a:pt x="31" y="180"/>
                    <a:pt x="31" y="180"/>
                    <a:pt x="31" y="180"/>
                  </a:cubicBezTo>
                  <a:cubicBezTo>
                    <a:pt x="31" y="180"/>
                    <a:pt x="31" y="180"/>
                    <a:pt x="31" y="180"/>
                  </a:cubicBezTo>
                  <a:close/>
                  <a:moveTo>
                    <a:pt x="34" y="180"/>
                  </a:moveTo>
                  <a:cubicBezTo>
                    <a:pt x="33" y="180"/>
                    <a:pt x="33" y="180"/>
                    <a:pt x="33" y="180"/>
                  </a:cubicBezTo>
                  <a:cubicBezTo>
                    <a:pt x="33" y="179"/>
                    <a:pt x="33" y="179"/>
                    <a:pt x="33" y="179"/>
                  </a:cubicBezTo>
                  <a:cubicBezTo>
                    <a:pt x="33" y="179"/>
                    <a:pt x="33" y="179"/>
                    <a:pt x="33" y="179"/>
                  </a:cubicBezTo>
                  <a:cubicBezTo>
                    <a:pt x="33" y="178"/>
                    <a:pt x="33" y="178"/>
                    <a:pt x="33" y="178"/>
                  </a:cubicBezTo>
                  <a:cubicBezTo>
                    <a:pt x="32" y="178"/>
                    <a:pt x="32" y="178"/>
                    <a:pt x="32" y="178"/>
                  </a:cubicBezTo>
                  <a:cubicBezTo>
                    <a:pt x="32" y="177"/>
                    <a:pt x="32" y="177"/>
                    <a:pt x="32" y="177"/>
                  </a:cubicBezTo>
                  <a:cubicBezTo>
                    <a:pt x="32" y="176"/>
                    <a:pt x="32" y="176"/>
                    <a:pt x="32" y="176"/>
                  </a:cubicBezTo>
                  <a:cubicBezTo>
                    <a:pt x="32" y="177"/>
                    <a:pt x="32" y="177"/>
                    <a:pt x="32" y="177"/>
                  </a:cubicBezTo>
                  <a:cubicBezTo>
                    <a:pt x="31" y="178"/>
                    <a:pt x="31" y="178"/>
                    <a:pt x="31" y="178"/>
                  </a:cubicBezTo>
                  <a:cubicBezTo>
                    <a:pt x="32" y="179"/>
                    <a:pt x="32" y="179"/>
                    <a:pt x="32" y="179"/>
                  </a:cubicBezTo>
                  <a:cubicBezTo>
                    <a:pt x="31" y="179"/>
                    <a:pt x="31" y="179"/>
                    <a:pt x="31" y="179"/>
                  </a:cubicBezTo>
                  <a:cubicBezTo>
                    <a:pt x="31" y="180"/>
                    <a:pt x="31" y="180"/>
                    <a:pt x="31" y="180"/>
                  </a:cubicBezTo>
                  <a:cubicBezTo>
                    <a:pt x="32" y="180"/>
                    <a:pt x="32" y="180"/>
                    <a:pt x="32" y="180"/>
                  </a:cubicBezTo>
                  <a:cubicBezTo>
                    <a:pt x="33" y="180"/>
                    <a:pt x="33" y="180"/>
                    <a:pt x="33" y="180"/>
                  </a:cubicBezTo>
                  <a:cubicBezTo>
                    <a:pt x="33" y="181"/>
                    <a:pt x="33" y="181"/>
                    <a:pt x="33" y="181"/>
                  </a:cubicBezTo>
                  <a:cubicBezTo>
                    <a:pt x="34" y="180"/>
                    <a:pt x="34" y="180"/>
                    <a:pt x="34" y="180"/>
                  </a:cubicBezTo>
                  <a:close/>
                  <a:moveTo>
                    <a:pt x="30" y="186"/>
                  </a:moveTo>
                  <a:cubicBezTo>
                    <a:pt x="31" y="186"/>
                    <a:pt x="31" y="186"/>
                    <a:pt x="31" y="186"/>
                  </a:cubicBezTo>
                  <a:cubicBezTo>
                    <a:pt x="31" y="186"/>
                    <a:pt x="31" y="186"/>
                    <a:pt x="31" y="186"/>
                  </a:cubicBezTo>
                  <a:cubicBezTo>
                    <a:pt x="31" y="187"/>
                    <a:pt x="31" y="187"/>
                    <a:pt x="31" y="187"/>
                  </a:cubicBezTo>
                  <a:cubicBezTo>
                    <a:pt x="30" y="186"/>
                    <a:pt x="30" y="186"/>
                    <a:pt x="30" y="186"/>
                  </a:cubicBezTo>
                  <a:close/>
                  <a:moveTo>
                    <a:pt x="31" y="185"/>
                  </a:moveTo>
                  <a:cubicBezTo>
                    <a:pt x="30" y="185"/>
                    <a:pt x="30" y="185"/>
                    <a:pt x="30" y="185"/>
                  </a:cubicBezTo>
                  <a:cubicBezTo>
                    <a:pt x="31" y="185"/>
                    <a:pt x="31" y="185"/>
                    <a:pt x="31" y="185"/>
                  </a:cubicBezTo>
                  <a:cubicBezTo>
                    <a:pt x="31" y="185"/>
                    <a:pt x="31" y="185"/>
                    <a:pt x="31" y="185"/>
                  </a:cubicBezTo>
                  <a:cubicBezTo>
                    <a:pt x="31" y="185"/>
                    <a:pt x="31" y="185"/>
                    <a:pt x="31" y="185"/>
                  </a:cubicBezTo>
                  <a:cubicBezTo>
                    <a:pt x="31" y="185"/>
                    <a:pt x="31" y="185"/>
                    <a:pt x="31" y="185"/>
                  </a:cubicBezTo>
                  <a:close/>
                  <a:moveTo>
                    <a:pt x="48" y="190"/>
                  </a:moveTo>
                  <a:cubicBezTo>
                    <a:pt x="48" y="189"/>
                    <a:pt x="48" y="189"/>
                    <a:pt x="48" y="189"/>
                  </a:cubicBezTo>
                  <a:cubicBezTo>
                    <a:pt x="48" y="189"/>
                    <a:pt x="48" y="189"/>
                    <a:pt x="48" y="189"/>
                  </a:cubicBezTo>
                  <a:cubicBezTo>
                    <a:pt x="48" y="188"/>
                    <a:pt x="48" y="188"/>
                    <a:pt x="48" y="188"/>
                  </a:cubicBezTo>
                  <a:cubicBezTo>
                    <a:pt x="48" y="188"/>
                    <a:pt x="48" y="188"/>
                    <a:pt x="48" y="188"/>
                  </a:cubicBezTo>
                  <a:cubicBezTo>
                    <a:pt x="49" y="189"/>
                    <a:pt x="49" y="189"/>
                    <a:pt x="49" y="189"/>
                  </a:cubicBezTo>
                  <a:cubicBezTo>
                    <a:pt x="49" y="190"/>
                    <a:pt x="49" y="190"/>
                    <a:pt x="49" y="190"/>
                  </a:cubicBezTo>
                  <a:cubicBezTo>
                    <a:pt x="48" y="190"/>
                    <a:pt x="48" y="190"/>
                    <a:pt x="48" y="190"/>
                  </a:cubicBezTo>
                  <a:close/>
                  <a:moveTo>
                    <a:pt x="37" y="186"/>
                  </a:moveTo>
                  <a:cubicBezTo>
                    <a:pt x="38" y="185"/>
                    <a:pt x="38" y="185"/>
                    <a:pt x="38" y="185"/>
                  </a:cubicBezTo>
                  <a:cubicBezTo>
                    <a:pt x="38" y="185"/>
                    <a:pt x="38" y="185"/>
                    <a:pt x="38" y="185"/>
                  </a:cubicBezTo>
                  <a:cubicBezTo>
                    <a:pt x="39" y="185"/>
                    <a:pt x="39" y="185"/>
                    <a:pt x="39" y="185"/>
                  </a:cubicBezTo>
                  <a:cubicBezTo>
                    <a:pt x="40" y="185"/>
                    <a:pt x="40" y="185"/>
                    <a:pt x="40" y="185"/>
                  </a:cubicBezTo>
                  <a:cubicBezTo>
                    <a:pt x="42" y="185"/>
                    <a:pt x="42" y="185"/>
                    <a:pt x="42" y="185"/>
                  </a:cubicBezTo>
                  <a:cubicBezTo>
                    <a:pt x="43" y="184"/>
                    <a:pt x="43" y="184"/>
                    <a:pt x="43" y="184"/>
                  </a:cubicBezTo>
                  <a:cubicBezTo>
                    <a:pt x="45" y="185"/>
                    <a:pt x="45" y="185"/>
                    <a:pt x="45" y="185"/>
                  </a:cubicBezTo>
                  <a:cubicBezTo>
                    <a:pt x="46" y="185"/>
                    <a:pt x="46" y="185"/>
                    <a:pt x="46" y="185"/>
                  </a:cubicBezTo>
                  <a:cubicBezTo>
                    <a:pt x="47" y="184"/>
                    <a:pt x="47" y="184"/>
                    <a:pt x="47" y="184"/>
                  </a:cubicBezTo>
                  <a:cubicBezTo>
                    <a:pt x="48" y="185"/>
                    <a:pt x="48" y="185"/>
                    <a:pt x="48" y="185"/>
                  </a:cubicBezTo>
                  <a:cubicBezTo>
                    <a:pt x="48" y="185"/>
                    <a:pt x="48" y="185"/>
                    <a:pt x="48" y="185"/>
                  </a:cubicBezTo>
                  <a:cubicBezTo>
                    <a:pt x="48" y="186"/>
                    <a:pt x="48" y="186"/>
                    <a:pt x="48" y="186"/>
                  </a:cubicBezTo>
                  <a:cubicBezTo>
                    <a:pt x="48" y="186"/>
                    <a:pt x="48" y="186"/>
                    <a:pt x="48" y="186"/>
                  </a:cubicBezTo>
                  <a:cubicBezTo>
                    <a:pt x="47" y="187"/>
                    <a:pt x="47" y="187"/>
                    <a:pt x="47" y="187"/>
                  </a:cubicBezTo>
                  <a:cubicBezTo>
                    <a:pt x="47" y="186"/>
                    <a:pt x="47" y="186"/>
                    <a:pt x="47" y="186"/>
                  </a:cubicBezTo>
                  <a:cubicBezTo>
                    <a:pt x="46" y="186"/>
                    <a:pt x="46" y="186"/>
                    <a:pt x="46" y="186"/>
                  </a:cubicBezTo>
                  <a:cubicBezTo>
                    <a:pt x="45" y="186"/>
                    <a:pt x="45" y="186"/>
                    <a:pt x="45" y="186"/>
                  </a:cubicBezTo>
                  <a:cubicBezTo>
                    <a:pt x="44" y="186"/>
                    <a:pt x="44" y="186"/>
                    <a:pt x="44" y="186"/>
                  </a:cubicBezTo>
                  <a:cubicBezTo>
                    <a:pt x="44" y="186"/>
                    <a:pt x="44" y="186"/>
                    <a:pt x="44" y="186"/>
                  </a:cubicBezTo>
                  <a:cubicBezTo>
                    <a:pt x="44" y="185"/>
                    <a:pt x="44" y="185"/>
                    <a:pt x="44" y="185"/>
                  </a:cubicBezTo>
                  <a:cubicBezTo>
                    <a:pt x="43" y="185"/>
                    <a:pt x="43" y="185"/>
                    <a:pt x="43" y="185"/>
                  </a:cubicBezTo>
                  <a:cubicBezTo>
                    <a:pt x="42" y="186"/>
                    <a:pt x="42" y="186"/>
                    <a:pt x="42" y="186"/>
                  </a:cubicBezTo>
                  <a:cubicBezTo>
                    <a:pt x="42" y="186"/>
                    <a:pt x="42" y="186"/>
                    <a:pt x="42" y="186"/>
                  </a:cubicBezTo>
                  <a:cubicBezTo>
                    <a:pt x="41" y="186"/>
                    <a:pt x="41" y="186"/>
                    <a:pt x="41" y="186"/>
                  </a:cubicBezTo>
                  <a:cubicBezTo>
                    <a:pt x="42" y="187"/>
                    <a:pt x="42" y="187"/>
                    <a:pt x="42" y="187"/>
                  </a:cubicBezTo>
                  <a:cubicBezTo>
                    <a:pt x="42" y="186"/>
                    <a:pt x="42" y="186"/>
                    <a:pt x="42" y="186"/>
                  </a:cubicBezTo>
                  <a:cubicBezTo>
                    <a:pt x="43" y="187"/>
                    <a:pt x="43" y="187"/>
                    <a:pt x="43" y="187"/>
                  </a:cubicBezTo>
                  <a:cubicBezTo>
                    <a:pt x="43" y="187"/>
                    <a:pt x="43" y="187"/>
                    <a:pt x="43" y="187"/>
                  </a:cubicBezTo>
                  <a:cubicBezTo>
                    <a:pt x="43" y="187"/>
                    <a:pt x="43" y="187"/>
                    <a:pt x="43" y="187"/>
                  </a:cubicBezTo>
                  <a:cubicBezTo>
                    <a:pt x="44" y="188"/>
                    <a:pt x="44" y="188"/>
                    <a:pt x="44" y="188"/>
                  </a:cubicBezTo>
                  <a:cubicBezTo>
                    <a:pt x="45" y="188"/>
                    <a:pt x="45" y="188"/>
                    <a:pt x="45" y="188"/>
                  </a:cubicBezTo>
                  <a:cubicBezTo>
                    <a:pt x="45" y="189"/>
                    <a:pt x="45" y="189"/>
                    <a:pt x="45" y="189"/>
                  </a:cubicBezTo>
                  <a:cubicBezTo>
                    <a:pt x="44" y="189"/>
                    <a:pt x="44" y="189"/>
                    <a:pt x="44" y="189"/>
                  </a:cubicBezTo>
                  <a:cubicBezTo>
                    <a:pt x="43" y="188"/>
                    <a:pt x="43" y="188"/>
                    <a:pt x="43" y="188"/>
                  </a:cubicBezTo>
                  <a:cubicBezTo>
                    <a:pt x="43" y="188"/>
                    <a:pt x="43" y="188"/>
                    <a:pt x="43" y="188"/>
                  </a:cubicBezTo>
                  <a:cubicBezTo>
                    <a:pt x="42" y="188"/>
                    <a:pt x="42" y="188"/>
                    <a:pt x="42" y="188"/>
                  </a:cubicBezTo>
                  <a:cubicBezTo>
                    <a:pt x="41" y="188"/>
                    <a:pt x="41" y="188"/>
                    <a:pt x="41" y="188"/>
                  </a:cubicBezTo>
                  <a:cubicBezTo>
                    <a:pt x="41" y="187"/>
                    <a:pt x="41" y="187"/>
                    <a:pt x="41" y="187"/>
                  </a:cubicBezTo>
                  <a:cubicBezTo>
                    <a:pt x="40" y="187"/>
                    <a:pt x="40" y="187"/>
                    <a:pt x="40" y="187"/>
                  </a:cubicBezTo>
                  <a:cubicBezTo>
                    <a:pt x="40" y="188"/>
                    <a:pt x="40" y="188"/>
                    <a:pt x="40" y="188"/>
                  </a:cubicBezTo>
                  <a:cubicBezTo>
                    <a:pt x="41" y="188"/>
                    <a:pt x="41" y="188"/>
                    <a:pt x="41" y="188"/>
                  </a:cubicBezTo>
                  <a:cubicBezTo>
                    <a:pt x="41" y="189"/>
                    <a:pt x="41" y="189"/>
                    <a:pt x="41" y="189"/>
                  </a:cubicBezTo>
                  <a:cubicBezTo>
                    <a:pt x="40" y="189"/>
                    <a:pt x="40" y="189"/>
                    <a:pt x="40" y="189"/>
                  </a:cubicBezTo>
                  <a:cubicBezTo>
                    <a:pt x="39" y="188"/>
                    <a:pt x="39" y="188"/>
                    <a:pt x="39" y="188"/>
                  </a:cubicBezTo>
                  <a:cubicBezTo>
                    <a:pt x="39" y="188"/>
                    <a:pt x="39" y="188"/>
                    <a:pt x="39" y="188"/>
                  </a:cubicBezTo>
                  <a:cubicBezTo>
                    <a:pt x="38" y="188"/>
                    <a:pt x="38" y="188"/>
                    <a:pt x="38" y="188"/>
                  </a:cubicBezTo>
                  <a:cubicBezTo>
                    <a:pt x="38" y="188"/>
                    <a:pt x="38" y="188"/>
                    <a:pt x="38" y="188"/>
                  </a:cubicBezTo>
                  <a:cubicBezTo>
                    <a:pt x="38" y="187"/>
                    <a:pt x="38" y="187"/>
                    <a:pt x="38" y="187"/>
                  </a:cubicBezTo>
                  <a:cubicBezTo>
                    <a:pt x="37" y="188"/>
                    <a:pt x="37" y="188"/>
                    <a:pt x="37" y="188"/>
                  </a:cubicBezTo>
                  <a:cubicBezTo>
                    <a:pt x="37" y="187"/>
                    <a:pt x="37" y="187"/>
                    <a:pt x="37" y="187"/>
                  </a:cubicBezTo>
                  <a:cubicBezTo>
                    <a:pt x="37" y="187"/>
                    <a:pt x="37" y="187"/>
                    <a:pt x="37" y="187"/>
                  </a:cubicBezTo>
                  <a:cubicBezTo>
                    <a:pt x="37" y="187"/>
                    <a:pt x="37" y="187"/>
                    <a:pt x="37" y="187"/>
                  </a:cubicBezTo>
                  <a:cubicBezTo>
                    <a:pt x="39" y="186"/>
                    <a:pt x="39" y="186"/>
                    <a:pt x="39" y="186"/>
                  </a:cubicBezTo>
                  <a:cubicBezTo>
                    <a:pt x="38" y="186"/>
                    <a:pt x="38" y="186"/>
                    <a:pt x="38" y="186"/>
                  </a:cubicBezTo>
                  <a:cubicBezTo>
                    <a:pt x="38" y="186"/>
                    <a:pt x="38" y="186"/>
                    <a:pt x="38" y="186"/>
                  </a:cubicBezTo>
                  <a:lnTo>
                    <a:pt x="37" y="18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5" name="Rectangle 190">
              <a:extLst>
                <a:ext uri="{FF2B5EF4-FFF2-40B4-BE49-F238E27FC236}">
                  <a16:creationId xmlns:a16="http://schemas.microsoft.com/office/drawing/2014/main" xmlns="" id="{4B4BC3FC-9236-4579-8DF7-F8F6E655F2E1}"/>
                </a:ext>
              </a:extLst>
            </p:cNvPr>
            <p:cNvSpPr>
              <a:spLocks noChangeArrowheads="1"/>
            </p:cNvSpPr>
            <p:nvPr/>
          </p:nvSpPr>
          <p:spPr bwMode="auto">
            <a:xfrm>
              <a:off x="3169500" y="3834979"/>
              <a:ext cx="1792" cy="6984"/>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6" name="Freeform 191">
              <a:extLst>
                <a:ext uri="{FF2B5EF4-FFF2-40B4-BE49-F238E27FC236}">
                  <a16:creationId xmlns:a16="http://schemas.microsoft.com/office/drawing/2014/main" xmlns="" id="{339784C0-5F5E-487F-9BFA-A5494D142DC3}"/>
                </a:ext>
              </a:extLst>
            </p:cNvPr>
            <p:cNvSpPr>
              <a:spLocks noEditPoints="1"/>
            </p:cNvSpPr>
            <p:nvPr/>
          </p:nvSpPr>
          <p:spPr bwMode="auto">
            <a:xfrm>
              <a:off x="3182041" y="3841962"/>
              <a:ext cx="19705" cy="19203"/>
            </a:xfrm>
            <a:custGeom>
              <a:avLst/>
              <a:gdLst>
                <a:gd name="T0" fmla="*/ 11 w 11"/>
                <a:gd name="T1" fmla="*/ 11 h 11"/>
                <a:gd name="T2" fmla="*/ 7 w 11"/>
                <a:gd name="T3" fmla="*/ 11 h 11"/>
                <a:gd name="T4" fmla="*/ 7 w 11"/>
                <a:gd name="T5" fmla="*/ 11 h 11"/>
                <a:gd name="T6" fmla="*/ 11 w 11"/>
                <a:gd name="T7" fmla="*/ 11 h 11"/>
                <a:gd name="T8" fmla="*/ 11 w 11"/>
                <a:gd name="T9" fmla="*/ 11 h 11"/>
                <a:gd name="T10" fmla="*/ 7 w 11"/>
                <a:gd name="T11" fmla="*/ 0 h 11"/>
                <a:gd name="T12" fmla="*/ 4 w 11"/>
                <a:gd name="T13" fmla="*/ 4 h 11"/>
                <a:gd name="T14" fmla="*/ 7 w 11"/>
                <a:gd name="T15" fmla="*/ 4 h 11"/>
                <a:gd name="T16" fmla="*/ 11 w 11"/>
                <a:gd name="T17" fmla="*/ 8 h 11"/>
                <a:gd name="T18" fmla="*/ 7 w 11"/>
                <a:gd name="T19" fmla="*/ 0 h 11"/>
                <a:gd name="T20" fmla="*/ 7 w 11"/>
                <a:gd name="T21" fmla="*/ 0 h 11"/>
                <a:gd name="T22" fmla="*/ 0 w 11"/>
                <a:gd name="T23" fmla="*/ 4 h 11"/>
                <a:gd name="T24" fmla="*/ 4 w 11"/>
                <a:gd name="T25" fmla="*/ 8 h 11"/>
                <a:gd name="T26" fmla="*/ 4 w 11"/>
                <a:gd name="T27" fmla="*/ 11 h 11"/>
                <a:gd name="T28" fmla="*/ 0 w 11"/>
                <a:gd name="T29" fmla="*/ 4 h 11"/>
                <a:gd name="T30" fmla="*/ 0 w 11"/>
                <a:gd name="T31" fmla="*/ 4 h 11"/>
                <a:gd name="T32" fmla="*/ 0 w 11"/>
                <a:gd name="T33" fmla="*/ 4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1" h="11">
                  <a:moveTo>
                    <a:pt x="11" y="11"/>
                  </a:moveTo>
                  <a:lnTo>
                    <a:pt x="7" y="11"/>
                  </a:lnTo>
                  <a:lnTo>
                    <a:pt x="7" y="11"/>
                  </a:lnTo>
                  <a:lnTo>
                    <a:pt x="11" y="11"/>
                  </a:lnTo>
                  <a:lnTo>
                    <a:pt x="11" y="11"/>
                  </a:lnTo>
                  <a:close/>
                  <a:moveTo>
                    <a:pt x="7" y="0"/>
                  </a:moveTo>
                  <a:lnTo>
                    <a:pt x="4" y="4"/>
                  </a:lnTo>
                  <a:lnTo>
                    <a:pt x="7" y="4"/>
                  </a:lnTo>
                  <a:lnTo>
                    <a:pt x="11" y="8"/>
                  </a:lnTo>
                  <a:lnTo>
                    <a:pt x="7" y="0"/>
                  </a:lnTo>
                  <a:lnTo>
                    <a:pt x="7" y="0"/>
                  </a:lnTo>
                  <a:close/>
                  <a:moveTo>
                    <a:pt x="0" y="4"/>
                  </a:moveTo>
                  <a:lnTo>
                    <a:pt x="4" y="8"/>
                  </a:lnTo>
                  <a:lnTo>
                    <a:pt x="4" y="11"/>
                  </a:lnTo>
                  <a:lnTo>
                    <a:pt x="0" y="4"/>
                  </a:lnTo>
                  <a:lnTo>
                    <a:pt x="0" y="4"/>
                  </a:lnTo>
                  <a:lnTo>
                    <a:pt x="0"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7" name="Freeform 192">
              <a:extLst>
                <a:ext uri="{FF2B5EF4-FFF2-40B4-BE49-F238E27FC236}">
                  <a16:creationId xmlns:a16="http://schemas.microsoft.com/office/drawing/2014/main" xmlns="" id="{F6849E13-304D-45C3-AA4E-07E13000312C}"/>
                </a:ext>
              </a:extLst>
            </p:cNvPr>
            <p:cNvSpPr/>
            <p:nvPr/>
          </p:nvSpPr>
          <p:spPr bwMode="auto">
            <a:xfrm>
              <a:off x="3189208" y="3868147"/>
              <a:ext cx="5374" cy="12221"/>
            </a:xfrm>
            <a:custGeom>
              <a:avLst/>
              <a:gdLst>
                <a:gd name="T0" fmla="*/ 0 w 1"/>
                <a:gd name="T1" fmla="*/ 0 h 2"/>
                <a:gd name="T2" fmla="*/ 1 w 1"/>
                <a:gd name="T3" fmla="*/ 1 h 2"/>
                <a:gd name="T4" fmla="*/ 1 w 1"/>
                <a:gd name="T5" fmla="*/ 2 h 2"/>
                <a:gd name="T6" fmla="*/ 0 w 1"/>
                <a:gd name="T7" fmla="*/ 2 h 2"/>
                <a:gd name="T8" fmla="*/ 0 w 1"/>
                <a:gd name="T9" fmla="*/ 1 h 2"/>
                <a:gd name="T10" fmla="*/ 0 w 1"/>
                <a:gd name="T11" fmla="*/ 0 h 2"/>
              </a:gdLst>
              <a:ahLst/>
              <a:cxnLst>
                <a:cxn ang="0">
                  <a:pos x="T0" y="T1"/>
                </a:cxn>
                <a:cxn ang="0">
                  <a:pos x="T2" y="T3"/>
                </a:cxn>
                <a:cxn ang="0">
                  <a:pos x="T4" y="T5"/>
                </a:cxn>
                <a:cxn ang="0">
                  <a:pos x="T6" y="T7"/>
                </a:cxn>
                <a:cxn ang="0">
                  <a:pos x="T8" y="T9"/>
                </a:cxn>
                <a:cxn ang="0">
                  <a:pos x="T10" y="T11"/>
                </a:cxn>
              </a:cxnLst>
              <a:rect l="0" t="0" r="r" b="b"/>
              <a:pathLst>
                <a:path w="1" h="2">
                  <a:moveTo>
                    <a:pt x="0" y="0"/>
                  </a:moveTo>
                  <a:cubicBezTo>
                    <a:pt x="1" y="1"/>
                    <a:pt x="1" y="1"/>
                    <a:pt x="1" y="1"/>
                  </a:cubicBezTo>
                  <a:cubicBezTo>
                    <a:pt x="1" y="2"/>
                    <a:pt x="1" y="2"/>
                    <a:pt x="1" y="2"/>
                  </a:cubicBezTo>
                  <a:cubicBezTo>
                    <a:pt x="0" y="2"/>
                    <a:pt x="0" y="2"/>
                    <a:pt x="0" y="2"/>
                  </a:cubicBezTo>
                  <a:cubicBezTo>
                    <a:pt x="0" y="1"/>
                    <a:pt x="0" y="1"/>
                    <a:pt x="0" y="1"/>
                  </a:cubicBezTo>
                  <a:cubicBezTo>
                    <a:pt x="0" y="1"/>
                    <a:pt x="1" y="0"/>
                    <a:pt x="0" y="0"/>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8" name="Freeform 193">
              <a:extLst>
                <a:ext uri="{FF2B5EF4-FFF2-40B4-BE49-F238E27FC236}">
                  <a16:creationId xmlns:a16="http://schemas.microsoft.com/office/drawing/2014/main" xmlns="" id="{13F8531A-7EEF-4213-9DF6-3BCC6163EBC2}"/>
                </a:ext>
              </a:extLst>
            </p:cNvPr>
            <p:cNvSpPr>
              <a:spLocks noEditPoints="1"/>
            </p:cNvSpPr>
            <p:nvPr/>
          </p:nvSpPr>
          <p:spPr bwMode="auto">
            <a:xfrm>
              <a:off x="3189206" y="3887352"/>
              <a:ext cx="19705" cy="38406"/>
            </a:xfrm>
            <a:custGeom>
              <a:avLst/>
              <a:gdLst>
                <a:gd name="T0" fmla="*/ 7 w 11"/>
                <a:gd name="T1" fmla="*/ 15 h 22"/>
                <a:gd name="T2" fmla="*/ 3 w 11"/>
                <a:gd name="T3" fmla="*/ 19 h 22"/>
                <a:gd name="T4" fmla="*/ 3 w 11"/>
                <a:gd name="T5" fmla="*/ 22 h 22"/>
                <a:gd name="T6" fmla="*/ 7 w 11"/>
                <a:gd name="T7" fmla="*/ 22 h 22"/>
                <a:gd name="T8" fmla="*/ 11 w 11"/>
                <a:gd name="T9" fmla="*/ 19 h 22"/>
                <a:gd name="T10" fmla="*/ 7 w 11"/>
                <a:gd name="T11" fmla="*/ 15 h 22"/>
                <a:gd name="T12" fmla="*/ 7 w 11"/>
                <a:gd name="T13" fmla="*/ 15 h 22"/>
                <a:gd name="T14" fmla="*/ 0 w 11"/>
                <a:gd name="T15" fmla="*/ 0 h 22"/>
                <a:gd name="T16" fmla="*/ 7 w 11"/>
                <a:gd name="T17" fmla="*/ 4 h 22"/>
                <a:gd name="T18" fmla="*/ 11 w 11"/>
                <a:gd name="T19" fmla="*/ 8 h 22"/>
                <a:gd name="T20" fmla="*/ 11 w 11"/>
                <a:gd name="T21" fmla="*/ 11 h 22"/>
                <a:gd name="T22" fmla="*/ 7 w 11"/>
                <a:gd name="T23" fmla="*/ 8 h 22"/>
                <a:gd name="T24" fmla="*/ 3 w 11"/>
                <a:gd name="T25" fmla="*/ 8 h 22"/>
                <a:gd name="T26" fmla="*/ 3 w 11"/>
                <a:gd name="T27" fmla="*/ 8 h 22"/>
                <a:gd name="T28" fmla="*/ 0 w 11"/>
                <a:gd name="T29" fmla="*/ 4 h 22"/>
                <a:gd name="T30" fmla="*/ 0 w 11"/>
                <a:gd name="T31"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 h="22">
                  <a:moveTo>
                    <a:pt x="7" y="15"/>
                  </a:moveTo>
                  <a:lnTo>
                    <a:pt x="3" y="19"/>
                  </a:lnTo>
                  <a:lnTo>
                    <a:pt x="3" y="22"/>
                  </a:lnTo>
                  <a:lnTo>
                    <a:pt x="7" y="22"/>
                  </a:lnTo>
                  <a:lnTo>
                    <a:pt x="11" y="19"/>
                  </a:lnTo>
                  <a:lnTo>
                    <a:pt x="7" y="15"/>
                  </a:lnTo>
                  <a:lnTo>
                    <a:pt x="7" y="15"/>
                  </a:lnTo>
                  <a:close/>
                  <a:moveTo>
                    <a:pt x="0" y="0"/>
                  </a:moveTo>
                  <a:lnTo>
                    <a:pt x="7" y="4"/>
                  </a:lnTo>
                  <a:lnTo>
                    <a:pt x="11" y="8"/>
                  </a:lnTo>
                  <a:lnTo>
                    <a:pt x="11" y="11"/>
                  </a:lnTo>
                  <a:lnTo>
                    <a:pt x="7" y="8"/>
                  </a:lnTo>
                  <a:lnTo>
                    <a:pt x="3" y="8"/>
                  </a:lnTo>
                  <a:lnTo>
                    <a:pt x="3" y="8"/>
                  </a:lnTo>
                  <a:lnTo>
                    <a:pt x="0" y="4"/>
                  </a:lnTo>
                  <a:lnTo>
                    <a:pt x="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9" name="Freeform 194">
              <a:extLst>
                <a:ext uri="{FF2B5EF4-FFF2-40B4-BE49-F238E27FC236}">
                  <a16:creationId xmlns:a16="http://schemas.microsoft.com/office/drawing/2014/main" xmlns="" id="{7BE4FD9E-2349-4AD9-954C-6B431E68EA06}"/>
                </a:ext>
              </a:extLst>
            </p:cNvPr>
            <p:cNvSpPr/>
            <p:nvPr/>
          </p:nvSpPr>
          <p:spPr bwMode="auto">
            <a:xfrm>
              <a:off x="3241155" y="3932740"/>
              <a:ext cx="7166" cy="6984"/>
            </a:xfrm>
            <a:custGeom>
              <a:avLst/>
              <a:gdLst>
                <a:gd name="T0" fmla="*/ 4 w 4"/>
                <a:gd name="T1" fmla="*/ 0 h 4"/>
                <a:gd name="T2" fmla="*/ 0 w 4"/>
                <a:gd name="T3" fmla="*/ 0 h 4"/>
                <a:gd name="T4" fmla="*/ 0 w 4"/>
                <a:gd name="T5" fmla="*/ 4 h 4"/>
                <a:gd name="T6" fmla="*/ 4 w 4"/>
                <a:gd name="T7" fmla="*/ 4 h 4"/>
                <a:gd name="T8" fmla="*/ 4 w 4"/>
                <a:gd name="T9" fmla="*/ 0 h 4"/>
                <a:gd name="T10" fmla="*/ 4 w 4"/>
                <a:gd name="T11" fmla="*/ 0 h 4"/>
              </a:gdLst>
              <a:ahLst/>
              <a:cxnLst>
                <a:cxn ang="0">
                  <a:pos x="T0" y="T1"/>
                </a:cxn>
                <a:cxn ang="0">
                  <a:pos x="T2" y="T3"/>
                </a:cxn>
                <a:cxn ang="0">
                  <a:pos x="T4" y="T5"/>
                </a:cxn>
                <a:cxn ang="0">
                  <a:pos x="T6" y="T7"/>
                </a:cxn>
                <a:cxn ang="0">
                  <a:pos x="T8" y="T9"/>
                </a:cxn>
                <a:cxn ang="0">
                  <a:pos x="T10" y="T11"/>
                </a:cxn>
              </a:cxnLst>
              <a:rect l="0" t="0" r="r" b="b"/>
              <a:pathLst>
                <a:path w="4" h="4">
                  <a:moveTo>
                    <a:pt x="4" y="0"/>
                  </a:moveTo>
                  <a:lnTo>
                    <a:pt x="0" y="0"/>
                  </a:lnTo>
                  <a:lnTo>
                    <a:pt x="0" y="4"/>
                  </a:lnTo>
                  <a:lnTo>
                    <a:pt x="4" y="4"/>
                  </a:lnTo>
                  <a:lnTo>
                    <a:pt x="4" y="0"/>
                  </a:lnTo>
                  <a:lnTo>
                    <a:pt x="4"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0" name="Freeform 195">
              <a:extLst>
                <a:ext uri="{FF2B5EF4-FFF2-40B4-BE49-F238E27FC236}">
                  <a16:creationId xmlns:a16="http://schemas.microsoft.com/office/drawing/2014/main" xmlns="" id="{A2C8211B-7A55-4805-9025-FD43B8CBB362}"/>
                </a:ext>
              </a:extLst>
            </p:cNvPr>
            <p:cNvSpPr>
              <a:spLocks noEditPoints="1"/>
            </p:cNvSpPr>
            <p:nvPr/>
          </p:nvSpPr>
          <p:spPr bwMode="auto">
            <a:xfrm>
              <a:off x="3174875" y="3925758"/>
              <a:ext cx="19705" cy="40152"/>
            </a:xfrm>
            <a:custGeom>
              <a:avLst/>
              <a:gdLst>
                <a:gd name="T0" fmla="*/ 2 w 3"/>
                <a:gd name="T1" fmla="*/ 6 h 6"/>
                <a:gd name="T2" fmla="*/ 2 w 3"/>
                <a:gd name="T3" fmla="*/ 5 h 6"/>
                <a:gd name="T4" fmla="*/ 1 w 3"/>
                <a:gd name="T5" fmla="*/ 5 h 6"/>
                <a:gd name="T6" fmla="*/ 0 w 3"/>
                <a:gd name="T7" fmla="*/ 6 h 6"/>
                <a:gd name="T8" fmla="*/ 1 w 3"/>
                <a:gd name="T9" fmla="*/ 6 h 6"/>
                <a:gd name="T10" fmla="*/ 2 w 3"/>
                <a:gd name="T11" fmla="*/ 6 h 6"/>
                <a:gd name="T12" fmla="*/ 2 w 3"/>
                <a:gd name="T13" fmla="*/ 4 h 6"/>
                <a:gd name="T14" fmla="*/ 3 w 3"/>
                <a:gd name="T15" fmla="*/ 5 h 6"/>
                <a:gd name="T16" fmla="*/ 2 w 3"/>
                <a:gd name="T17" fmla="*/ 5 h 6"/>
                <a:gd name="T18" fmla="*/ 2 w 3"/>
                <a:gd name="T19" fmla="*/ 4 h 6"/>
                <a:gd name="T20" fmla="*/ 3 w 3"/>
                <a:gd name="T21" fmla="*/ 0 h 6"/>
                <a:gd name="T22" fmla="*/ 3 w 3"/>
                <a:gd name="T23" fmla="*/ 1 h 6"/>
                <a:gd name="T24" fmla="*/ 3 w 3"/>
                <a:gd name="T25" fmla="*/ 2 h 6"/>
                <a:gd name="T26" fmla="*/ 3 w 3"/>
                <a:gd name="T27" fmla="*/ 0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2" y="6"/>
                  </a:moveTo>
                  <a:cubicBezTo>
                    <a:pt x="2" y="5"/>
                    <a:pt x="2" y="5"/>
                    <a:pt x="2" y="5"/>
                  </a:cubicBezTo>
                  <a:cubicBezTo>
                    <a:pt x="1" y="5"/>
                    <a:pt x="1" y="5"/>
                    <a:pt x="1" y="5"/>
                  </a:cubicBezTo>
                  <a:cubicBezTo>
                    <a:pt x="0" y="6"/>
                    <a:pt x="0" y="6"/>
                    <a:pt x="0" y="6"/>
                  </a:cubicBezTo>
                  <a:cubicBezTo>
                    <a:pt x="1" y="6"/>
                    <a:pt x="1" y="6"/>
                    <a:pt x="1" y="6"/>
                  </a:cubicBezTo>
                  <a:cubicBezTo>
                    <a:pt x="2" y="6"/>
                    <a:pt x="2" y="6"/>
                    <a:pt x="2" y="6"/>
                  </a:cubicBezTo>
                  <a:close/>
                  <a:moveTo>
                    <a:pt x="2" y="4"/>
                  </a:moveTo>
                  <a:cubicBezTo>
                    <a:pt x="3" y="5"/>
                    <a:pt x="3" y="5"/>
                    <a:pt x="3" y="5"/>
                  </a:cubicBezTo>
                  <a:cubicBezTo>
                    <a:pt x="2" y="5"/>
                    <a:pt x="2" y="5"/>
                    <a:pt x="2" y="5"/>
                  </a:cubicBezTo>
                  <a:cubicBezTo>
                    <a:pt x="2" y="5"/>
                    <a:pt x="2" y="4"/>
                    <a:pt x="2" y="4"/>
                  </a:cubicBezTo>
                  <a:close/>
                  <a:moveTo>
                    <a:pt x="3" y="0"/>
                  </a:moveTo>
                  <a:cubicBezTo>
                    <a:pt x="3" y="1"/>
                    <a:pt x="3" y="1"/>
                    <a:pt x="3" y="1"/>
                  </a:cubicBezTo>
                  <a:cubicBezTo>
                    <a:pt x="3" y="2"/>
                    <a:pt x="3" y="2"/>
                    <a:pt x="3" y="2"/>
                  </a:cubicBezTo>
                  <a:lnTo>
                    <a:pt x="3"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1" name="Freeform 196">
              <a:extLst>
                <a:ext uri="{FF2B5EF4-FFF2-40B4-BE49-F238E27FC236}">
                  <a16:creationId xmlns:a16="http://schemas.microsoft.com/office/drawing/2014/main" xmlns="" id="{989F5B32-9476-458F-A4D4-792F625C63BC}"/>
                </a:ext>
              </a:extLst>
            </p:cNvPr>
            <p:cNvSpPr>
              <a:spLocks noEditPoints="1"/>
            </p:cNvSpPr>
            <p:nvPr/>
          </p:nvSpPr>
          <p:spPr bwMode="auto">
            <a:xfrm>
              <a:off x="3169501" y="3990349"/>
              <a:ext cx="39411" cy="33169"/>
            </a:xfrm>
            <a:custGeom>
              <a:avLst/>
              <a:gdLst>
                <a:gd name="T0" fmla="*/ 18 w 22"/>
                <a:gd name="T1" fmla="*/ 0 h 19"/>
                <a:gd name="T2" fmla="*/ 22 w 22"/>
                <a:gd name="T3" fmla="*/ 0 h 19"/>
                <a:gd name="T4" fmla="*/ 22 w 22"/>
                <a:gd name="T5" fmla="*/ 0 h 19"/>
                <a:gd name="T6" fmla="*/ 18 w 22"/>
                <a:gd name="T7" fmla="*/ 0 h 19"/>
                <a:gd name="T8" fmla="*/ 18 w 22"/>
                <a:gd name="T9" fmla="*/ 0 h 19"/>
                <a:gd name="T10" fmla="*/ 18 w 22"/>
                <a:gd name="T11" fmla="*/ 4 h 19"/>
                <a:gd name="T12" fmla="*/ 11 w 22"/>
                <a:gd name="T13" fmla="*/ 4 h 19"/>
                <a:gd name="T14" fmla="*/ 11 w 22"/>
                <a:gd name="T15" fmla="*/ 4 h 19"/>
                <a:gd name="T16" fmla="*/ 7 w 22"/>
                <a:gd name="T17" fmla="*/ 4 h 19"/>
                <a:gd name="T18" fmla="*/ 3 w 22"/>
                <a:gd name="T19" fmla="*/ 8 h 19"/>
                <a:gd name="T20" fmla="*/ 7 w 22"/>
                <a:gd name="T21" fmla="*/ 8 h 19"/>
                <a:gd name="T22" fmla="*/ 7 w 22"/>
                <a:gd name="T23" fmla="*/ 12 h 19"/>
                <a:gd name="T24" fmla="*/ 3 w 22"/>
                <a:gd name="T25" fmla="*/ 15 h 19"/>
                <a:gd name="T26" fmla="*/ 0 w 22"/>
                <a:gd name="T27" fmla="*/ 15 h 19"/>
                <a:gd name="T28" fmla="*/ 7 w 22"/>
                <a:gd name="T29" fmla="*/ 19 h 19"/>
                <a:gd name="T30" fmla="*/ 14 w 22"/>
                <a:gd name="T31" fmla="*/ 15 h 19"/>
                <a:gd name="T32" fmla="*/ 18 w 22"/>
                <a:gd name="T33" fmla="*/ 15 h 19"/>
                <a:gd name="T34" fmla="*/ 18 w 22"/>
                <a:gd name="T35" fmla="*/ 12 h 19"/>
                <a:gd name="T36" fmla="*/ 14 w 22"/>
                <a:gd name="T37" fmla="*/ 8 h 19"/>
                <a:gd name="T38" fmla="*/ 18 w 22"/>
                <a:gd name="T39" fmla="*/ 4 h 19"/>
                <a:gd name="T40" fmla="*/ 18 w 22"/>
                <a:gd name="T41"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2" h="19">
                  <a:moveTo>
                    <a:pt x="18" y="0"/>
                  </a:moveTo>
                  <a:lnTo>
                    <a:pt x="22" y="0"/>
                  </a:lnTo>
                  <a:lnTo>
                    <a:pt x="22" y="0"/>
                  </a:lnTo>
                  <a:lnTo>
                    <a:pt x="18" y="0"/>
                  </a:lnTo>
                  <a:lnTo>
                    <a:pt x="18" y="0"/>
                  </a:lnTo>
                  <a:close/>
                  <a:moveTo>
                    <a:pt x="18" y="4"/>
                  </a:moveTo>
                  <a:lnTo>
                    <a:pt x="11" y="4"/>
                  </a:lnTo>
                  <a:lnTo>
                    <a:pt x="11" y="4"/>
                  </a:lnTo>
                  <a:lnTo>
                    <a:pt x="7" y="4"/>
                  </a:lnTo>
                  <a:lnTo>
                    <a:pt x="3" y="8"/>
                  </a:lnTo>
                  <a:lnTo>
                    <a:pt x="7" y="8"/>
                  </a:lnTo>
                  <a:lnTo>
                    <a:pt x="7" y="12"/>
                  </a:lnTo>
                  <a:lnTo>
                    <a:pt x="3" y="15"/>
                  </a:lnTo>
                  <a:lnTo>
                    <a:pt x="0" y="15"/>
                  </a:lnTo>
                  <a:lnTo>
                    <a:pt x="7" y="19"/>
                  </a:lnTo>
                  <a:lnTo>
                    <a:pt x="14" y="15"/>
                  </a:lnTo>
                  <a:lnTo>
                    <a:pt x="18" y="15"/>
                  </a:lnTo>
                  <a:lnTo>
                    <a:pt x="18" y="12"/>
                  </a:lnTo>
                  <a:lnTo>
                    <a:pt x="14" y="8"/>
                  </a:lnTo>
                  <a:lnTo>
                    <a:pt x="18" y="4"/>
                  </a:lnTo>
                  <a:lnTo>
                    <a:pt x="18"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2" name="Rectangle 197">
              <a:extLst>
                <a:ext uri="{FF2B5EF4-FFF2-40B4-BE49-F238E27FC236}">
                  <a16:creationId xmlns:a16="http://schemas.microsoft.com/office/drawing/2014/main" xmlns="" id="{A8E3D996-2C7B-41B9-8918-B35F8CF549CB}"/>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3" name="Rectangle 198">
              <a:extLst>
                <a:ext uri="{FF2B5EF4-FFF2-40B4-BE49-F238E27FC236}">
                  <a16:creationId xmlns:a16="http://schemas.microsoft.com/office/drawing/2014/main" xmlns="" id="{C024D5CE-8E73-4605-915C-8045A630A522}"/>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4" name="Rectangle 199">
              <a:extLst>
                <a:ext uri="{FF2B5EF4-FFF2-40B4-BE49-F238E27FC236}">
                  <a16:creationId xmlns:a16="http://schemas.microsoft.com/office/drawing/2014/main" xmlns="" id="{719EB514-2480-4556-8FA5-19F4E7D3E928}"/>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5" name="Rectangle 200">
              <a:extLst>
                <a:ext uri="{FF2B5EF4-FFF2-40B4-BE49-F238E27FC236}">
                  <a16:creationId xmlns:a16="http://schemas.microsoft.com/office/drawing/2014/main" xmlns="" id="{7CFC2787-5EF8-4D4D-A8F7-C5E6E43CE78E}"/>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6" name="Rectangle 201">
              <a:extLst>
                <a:ext uri="{FF2B5EF4-FFF2-40B4-BE49-F238E27FC236}">
                  <a16:creationId xmlns:a16="http://schemas.microsoft.com/office/drawing/2014/main" xmlns="" id="{0B24376C-3AF5-4B90-B799-ACAF6224D3C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7" name="Rectangle 202">
              <a:extLst>
                <a:ext uri="{FF2B5EF4-FFF2-40B4-BE49-F238E27FC236}">
                  <a16:creationId xmlns:a16="http://schemas.microsoft.com/office/drawing/2014/main" xmlns="" id="{3DDAA61B-41DB-4ABA-B788-CE6046AF43B2}"/>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8" name="Rectangle 203">
              <a:extLst>
                <a:ext uri="{FF2B5EF4-FFF2-40B4-BE49-F238E27FC236}">
                  <a16:creationId xmlns:a16="http://schemas.microsoft.com/office/drawing/2014/main" xmlns="" id="{EEDED27A-7550-4213-A161-6CB0066CD427}"/>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9" name="Rectangle 204">
              <a:extLst>
                <a:ext uri="{FF2B5EF4-FFF2-40B4-BE49-F238E27FC236}">
                  <a16:creationId xmlns:a16="http://schemas.microsoft.com/office/drawing/2014/main" xmlns="" id="{E1942A5D-9019-4922-A924-188A55625E6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0" name="Rectangle 206">
              <a:extLst>
                <a:ext uri="{FF2B5EF4-FFF2-40B4-BE49-F238E27FC236}">
                  <a16:creationId xmlns:a16="http://schemas.microsoft.com/office/drawing/2014/main" xmlns="" id="{68576661-5865-4D08-91E7-B0B8BFD99DE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1" name="Rectangle 207">
              <a:extLst>
                <a:ext uri="{FF2B5EF4-FFF2-40B4-BE49-F238E27FC236}">
                  <a16:creationId xmlns:a16="http://schemas.microsoft.com/office/drawing/2014/main" xmlns="" id="{06BF6C74-4746-4C2A-8078-93358E750D57}"/>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2" name="Rectangle 208">
              <a:extLst>
                <a:ext uri="{FF2B5EF4-FFF2-40B4-BE49-F238E27FC236}">
                  <a16:creationId xmlns:a16="http://schemas.microsoft.com/office/drawing/2014/main" xmlns="" id="{5D4A68BC-E15E-4647-8F6B-49A82D9CCC92}"/>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3" name="Rectangle 209">
              <a:extLst>
                <a:ext uri="{FF2B5EF4-FFF2-40B4-BE49-F238E27FC236}">
                  <a16:creationId xmlns:a16="http://schemas.microsoft.com/office/drawing/2014/main" xmlns="" id="{CC31E905-2314-4797-9EF2-CAF2A4E8C2B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4" name="Rectangle 210">
              <a:extLst>
                <a:ext uri="{FF2B5EF4-FFF2-40B4-BE49-F238E27FC236}">
                  <a16:creationId xmlns:a16="http://schemas.microsoft.com/office/drawing/2014/main" xmlns="" id="{3D5F008B-31A8-4D51-AD1E-31B46B0783A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5" name="Rectangle 211">
              <a:extLst>
                <a:ext uri="{FF2B5EF4-FFF2-40B4-BE49-F238E27FC236}">
                  <a16:creationId xmlns:a16="http://schemas.microsoft.com/office/drawing/2014/main" xmlns="" id="{913ECBB7-1485-4205-8892-4C0A17A8584C}"/>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6" name="Rectangle 212">
              <a:extLst>
                <a:ext uri="{FF2B5EF4-FFF2-40B4-BE49-F238E27FC236}">
                  <a16:creationId xmlns:a16="http://schemas.microsoft.com/office/drawing/2014/main" xmlns="" id="{CE2C2A33-1040-41E4-BB3A-A2539BB33A93}"/>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7" name="Rectangle 213">
              <a:extLst>
                <a:ext uri="{FF2B5EF4-FFF2-40B4-BE49-F238E27FC236}">
                  <a16:creationId xmlns:a16="http://schemas.microsoft.com/office/drawing/2014/main" xmlns="" id="{06539C26-6A0A-4A69-8A90-72300166D02B}"/>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8" name="Rectangle 214">
              <a:extLst>
                <a:ext uri="{FF2B5EF4-FFF2-40B4-BE49-F238E27FC236}">
                  <a16:creationId xmlns:a16="http://schemas.microsoft.com/office/drawing/2014/main" xmlns="" id="{4BF7C2B7-1FD6-4F30-AD1B-4478DE136663}"/>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9" name="Rectangle 215">
              <a:extLst>
                <a:ext uri="{FF2B5EF4-FFF2-40B4-BE49-F238E27FC236}">
                  <a16:creationId xmlns:a16="http://schemas.microsoft.com/office/drawing/2014/main" xmlns="" id="{4CC2AC77-7047-4778-B304-BDCE605CF248}"/>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0" name="Rectangle 216">
              <a:extLst>
                <a:ext uri="{FF2B5EF4-FFF2-40B4-BE49-F238E27FC236}">
                  <a16:creationId xmlns:a16="http://schemas.microsoft.com/office/drawing/2014/main" xmlns="" id="{5FEB6712-9951-44E4-9DB3-CF7767A8B93F}"/>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1" name="Rectangle 217">
              <a:extLst>
                <a:ext uri="{FF2B5EF4-FFF2-40B4-BE49-F238E27FC236}">
                  <a16:creationId xmlns:a16="http://schemas.microsoft.com/office/drawing/2014/main" xmlns="" id="{C0A6D2C1-47A3-41E9-9112-8AED3CB7007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2" name="Rectangle 218">
              <a:extLst>
                <a:ext uri="{FF2B5EF4-FFF2-40B4-BE49-F238E27FC236}">
                  <a16:creationId xmlns:a16="http://schemas.microsoft.com/office/drawing/2014/main" xmlns="" id="{F1DCB509-0861-4E87-968C-DA3CDB81CE7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3" name="Rectangle 219">
              <a:extLst>
                <a:ext uri="{FF2B5EF4-FFF2-40B4-BE49-F238E27FC236}">
                  <a16:creationId xmlns:a16="http://schemas.microsoft.com/office/drawing/2014/main" xmlns="" id="{A614EC79-30F7-40AC-ABEE-44ED61EDD04E}"/>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4" name="Rectangle 220">
              <a:extLst>
                <a:ext uri="{FF2B5EF4-FFF2-40B4-BE49-F238E27FC236}">
                  <a16:creationId xmlns:a16="http://schemas.microsoft.com/office/drawing/2014/main" xmlns="" id="{2082CBC1-E85B-417F-978D-261222BCABB2}"/>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5" name="Rectangle 221">
              <a:extLst>
                <a:ext uri="{FF2B5EF4-FFF2-40B4-BE49-F238E27FC236}">
                  <a16:creationId xmlns:a16="http://schemas.microsoft.com/office/drawing/2014/main" xmlns="" id="{F8D4D42F-1585-49FE-9E10-AF852A4138E4}"/>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6" name="Rectangle 222">
              <a:extLst>
                <a:ext uri="{FF2B5EF4-FFF2-40B4-BE49-F238E27FC236}">
                  <a16:creationId xmlns:a16="http://schemas.microsoft.com/office/drawing/2014/main" xmlns="" id="{DDFB28B9-DD22-4F72-9A53-69EAB3DB756F}"/>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7" name="Rectangle 223">
              <a:extLst>
                <a:ext uri="{FF2B5EF4-FFF2-40B4-BE49-F238E27FC236}">
                  <a16:creationId xmlns:a16="http://schemas.microsoft.com/office/drawing/2014/main" xmlns="" id="{5750B007-8185-48BB-9574-54B2123F8FE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8" name="Rectangle 224">
              <a:extLst>
                <a:ext uri="{FF2B5EF4-FFF2-40B4-BE49-F238E27FC236}">
                  <a16:creationId xmlns:a16="http://schemas.microsoft.com/office/drawing/2014/main" xmlns="" id="{49AECE0D-5DE2-4D4E-862D-CBBC62E8EDEE}"/>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9" name="Rectangle 225">
              <a:extLst>
                <a:ext uri="{FF2B5EF4-FFF2-40B4-BE49-F238E27FC236}">
                  <a16:creationId xmlns:a16="http://schemas.microsoft.com/office/drawing/2014/main" xmlns="" id="{E650FD00-0532-49D7-BC70-6E26A8205B3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0" name="Rectangle 226">
              <a:extLst>
                <a:ext uri="{FF2B5EF4-FFF2-40B4-BE49-F238E27FC236}">
                  <a16:creationId xmlns:a16="http://schemas.microsoft.com/office/drawing/2014/main" xmlns="" id="{8D93AF18-2C87-4366-96F9-35FA5245636E}"/>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1" name="Rectangle 227">
              <a:extLst>
                <a:ext uri="{FF2B5EF4-FFF2-40B4-BE49-F238E27FC236}">
                  <a16:creationId xmlns:a16="http://schemas.microsoft.com/office/drawing/2014/main" xmlns="" id="{DCE278FF-246A-44CD-8F69-52CEE47FBF0D}"/>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2" name="Rectangle 228">
              <a:extLst>
                <a:ext uri="{FF2B5EF4-FFF2-40B4-BE49-F238E27FC236}">
                  <a16:creationId xmlns:a16="http://schemas.microsoft.com/office/drawing/2014/main" xmlns="" id="{8C4A7624-2F1B-423B-A01B-202A677319D8}"/>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3" name="Rectangle 229">
              <a:extLst>
                <a:ext uri="{FF2B5EF4-FFF2-40B4-BE49-F238E27FC236}">
                  <a16:creationId xmlns:a16="http://schemas.microsoft.com/office/drawing/2014/main" xmlns="" id="{68387534-E041-46FA-BA34-8D64350F3C59}"/>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4" name="Rectangle 230">
              <a:extLst>
                <a:ext uri="{FF2B5EF4-FFF2-40B4-BE49-F238E27FC236}">
                  <a16:creationId xmlns:a16="http://schemas.microsoft.com/office/drawing/2014/main" xmlns="" id="{6395E7FD-34B9-462E-89A1-47F5C1254B39}"/>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5" name="Rectangle 231">
              <a:extLst>
                <a:ext uri="{FF2B5EF4-FFF2-40B4-BE49-F238E27FC236}">
                  <a16:creationId xmlns:a16="http://schemas.microsoft.com/office/drawing/2014/main" xmlns="" id="{EA542E6B-E32C-45FB-A95D-AA560A56345B}"/>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6" name="Rectangle 232">
              <a:extLst>
                <a:ext uri="{FF2B5EF4-FFF2-40B4-BE49-F238E27FC236}">
                  <a16:creationId xmlns:a16="http://schemas.microsoft.com/office/drawing/2014/main" xmlns="" id="{5B5E28DD-3B76-4591-B3EA-1810A0D16CEC}"/>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7" name="Rectangle 233">
              <a:extLst>
                <a:ext uri="{FF2B5EF4-FFF2-40B4-BE49-F238E27FC236}">
                  <a16:creationId xmlns:a16="http://schemas.microsoft.com/office/drawing/2014/main" xmlns="" id="{DE2722ED-9D08-4302-82F1-50445A06D9CC}"/>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8" name="Rectangle 234">
              <a:extLst>
                <a:ext uri="{FF2B5EF4-FFF2-40B4-BE49-F238E27FC236}">
                  <a16:creationId xmlns:a16="http://schemas.microsoft.com/office/drawing/2014/main" xmlns="" id="{7DBDC027-7059-4A92-93D1-0349C8C2D0D0}"/>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9" name="Rectangle 235">
              <a:extLst>
                <a:ext uri="{FF2B5EF4-FFF2-40B4-BE49-F238E27FC236}">
                  <a16:creationId xmlns:a16="http://schemas.microsoft.com/office/drawing/2014/main" xmlns="" id="{4A5879D6-10AC-4F2E-A301-7AB31E1A25F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0" name="Rectangle 236">
              <a:extLst>
                <a:ext uri="{FF2B5EF4-FFF2-40B4-BE49-F238E27FC236}">
                  <a16:creationId xmlns:a16="http://schemas.microsoft.com/office/drawing/2014/main" xmlns="" id="{772D8AAE-8C22-4C2D-9A0C-2ECD133F7CEA}"/>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1" name="Rectangle 237">
              <a:extLst>
                <a:ext uri="{FF2B5EF4-FFF2-40B4-BE49-F238E27FC236}">
                  <a16:creationId xmlns:a16="http://schemas.microsoft.com/office/drawing/2014/main" xmlns="" id="{5932D1F0-BDE6-4D95-A0FE-A063F78802FD}"/>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2" name="Rectangle 238">
              <a:extLst>
                <a:ext uri="{FF2B5EF4-FFF2-40B4-BE49-F238E27FC236}">
                  <a16:creationId xmlns:a16="http://schemas.microsoft.com/office/drawing/2014/main" xmlns="" id="{1B890B34-708A-4629-8B48-5B1CC0B3F0D4}"/>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3" name="Rectangle 239">
              <a:extLst>
                <a:ext uri="{FF2B5EF4-FFF2-40B4-BE49-F238E27FC236}">
                  <a16:creationId xmlns:a16="http://schemas.microsoft.com/office/drawing/2014/main" xmlns="" id="{BEED55EB-08E4-4FEB-83D1-FDBB79C023AA}"/>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4" name="Rectangle 240">
              <a:extLst>
                <a:ext uri="{FF2B5EF4-FFF2-40B4-BE49-F238E27FC236}">
                  <a16:creationId xmlns:a16="http://schemas.microsoft.com/office/drawing/2014/main" xmlns="" id="{86F7BB33-CFBE-4A90-914E-8A99FC5256AB}"/>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5" name="Rectangle 241">
              <a:extLst>
                <a:ext uri="{FF2B5EF4-FFF2-40B4-BE49-F238E27FC236}">
                  <a16:creationId xmlns:a16="http://schemas.microsoft.com/office/drawing/2014/main" xmlns="" id="{E571411E-EB7D-46CE-8E95-1FBEB3D2371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6" name="Rectangle 242">
              <a:extLst>
                <a:ext uri="{FF2B5EF4-FFF2-40B4-BE49-F238E27FC236}">
                  <a16:creationId xmlns:a16="http://schemas.microsoft.com/office/drawing/2014/main" xmlns="" id="{1F73F30C-6225-4295-9455-18A253F1AF70}"/>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7" name="Rectangle 243">
              <a:extLst>
                <a:ext uri="{FF2B5EF4-FFF2-40B4-BE49-F238E27FC236}">
                  <a16:creationId xmlns:a16="http://schemas.microsoft.com/office/drawing/2014/main" xmlns="" id="{D283DE63-3FE8-45C0-B76C-153B45D15BA9}"/>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8" name="Rectangle 244">
              <a:extLst>
                <a:ext uri="{FF2B5EF4-FFF2-40B4-BE49-F238E27FC236}">
                  <a16:creationId xmlns:a16="http://schemas.microsoft.com/office/drawing/2014/main" xmlns="" id="{CC4FDA58-0BA7-40E7-96AA-7EF6110274C6}"/>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9" name="Rectangle 245">
              <a:extLst>
                <a:ext uri="{FF2B5EF4-FFF2-40B4-BE49-F238E27FC236}">
                  <a16:creationId xmlns:a16="http://schemas.microsoft.com/office/drawing/2014/main" xmlns="" id="{2506000B-3332-4A83-ADD2-8810C6B08E4A}"/>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0" name="Rectangle 246">
              <a:extLst>
                <a:ext uri="{FF2B5EF4-FFF2-40B4-BE49-F238E27FC236}">
                  <a16:creationId xmlns:a16="http://schemas.microsoft.com/office/drawing/2014/main" xmlns="" id="{3A641AF5-0373-4E26-AF70-9AE3BCB7668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1" name="Rectangle 247">
              <a:extLst>
                <a:ext uri="{FF2B5EF4-FFF2-40B4-BE49-F238E27FC236}">
                  <a16:creationId xmlns:a16="http://schemas.microsoft.com/office/drawing/2014/main" xmlns="" id="{5A6DE4DC-F9B2-4702-9B6E-5CDAA0C9DC9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2" name="Rectangle 248">
              <a:extLst>
                <a:ext uri="{FF2B5EF4-FFF2-40B4-BE49-F238E27FC236}">
                  <a16:creationId xmlns:a16="http://schemas.microsoft.com/office/drawing/2014/main" xmlns="" id="{1DDE7153-8A28-407D-B01A-A306285350D9}"/>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3" name="Rectangle 249">
              <a:extLst>
                <a:ext uri="{FF2B5EF4-FFF2-40B4-BE49-F238E27FC236}">
                  <a16:creationId xmlns:a16="http://schemas.microsoft.com/office/drawing/2014/main" xmlns="" id="{1ECA1B87-469E-4F63-A738-8F95E8AF63C7}"/>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4" name="Rectangle 250">
              <a:extLst>
                <a:ext uri="{FF2B5EF4-FFF2-40B4-BE49-F238E27FC236}">
                  <a16:creationId xmlns:a16="http://schemas.microsoft.com/office/drawing/2014/main" xmlns="" id="{DF44807B-EA5C-442A-A250-C16D5D7048EA}"/>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5" name="Rectangle 251">
              <a:extLst>
                <a:ext uri="{FF2B5EF4-FFF2-40B4-BE49-F238E27FC236}">
                  <a16:creationId xmlns:a16="http://schemas.microsoft.com/office/drawing/2014/main" xmlns="" id="{77469345-2A62-4CAB-B1F2-768EDF7B39E7}"/>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6" name="Rectangle 252">
              <a:extLst>
                <a:ext uri="{FF2B5EF4-FFF2-40B4-BE49-F238E27FC236}">
                  <a16:creationId xmlns:a16="http://schemas.microsoft.com/office/drawing/2014/main" xmlns="" id="{5E6E57CA-9F50-4E08-8CFC-543541348F4D}"/>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7" name="Rectangle 253">
              <a:extLst>
                <a:ext uri="{FF2B5EF4-FFF2-40B4-BE49-F238E27FC236}">
                  <a16:creationId xmlns:a16="http://schemas.microsoft.com/office/drawing/2014/main" xmlns="" id="{698E654E-CA54-4F21-949A-AC8BA6904660}"/>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8" name="Rectangle 254">
              <a:extLst>
                <a:ext uri="{FF2B5EF4-FFF2-40B4-BE49-F238E27FC236}">
                  <a16:creationId xmlns:a16="http://schemas.microsoft.com/office/drawing/2014/main" xmlns="" id="{A7A9C829-87DE-4DD8-AE5C-357707905EFD}"/>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9" name="Rectangle 255">
              <a:extLst>
                <a:ext uri="{FF2B5EF4-FFF2-40B4-BE49-F238E27FC236}">
                  <a16:creationId xmlns:a16="http://schemas.microsoft.com/office/drawing/2014/main" xmlns="" id="{249B3D6D-098F-4E1F-B86E-62F55D85FD02}"/>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0" name="Rectangle 256">
              <a:extLst>
                <a:ext uri="{FF2B5EF4-FFF2-40B4-BE49-F238E27FC236}">
                  <a16:creationId xmlns:a16="http://schemas.microsoft.com/office/drawing/2014/main" xmlns="" id="{74E34991-39D5-43EA-8101-E8C2C63732C6}"/>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1" name="Rectangle 257">
              <a:extLst>
                <a:ext uri="{FF2B5EF4-FFF2-40B4-BE49-F238E27FC236}">
                  <a16:creationId xmlns:a16="http://schemas.microsoft.com/office/drawing/2014/main" xmlns="" id="{19994100-454B-4476-9027-57DF0D5077DC}"/>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2" name="Rectangle 258">
              <a:extLst>
                <a:ext uri="{FF2B5EF4-FFF2-40B4-BE49-F238E27FC236}">
                  <a16:creationId xmlns:a16="http://schemas.microsoft.com/office/drawing/2014/main" xmlns="" id="{F5C811E4-AAF3-4702-B6E6-00B5EC5E2379}"/>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3" name="Rectangle 259">
              <a:extLst>
                <a:ext uri="{FF2B5EF4-FFF2-40B4-BE49-F238E27FC236}">
                  <a16:creationId xmlns:a16="http://schemas.microsoft.com/office/drawing/2014/main" xmlns="" id="{026749D3-C3F0-460B-A807-F3593970678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4" name="Rectangle 260">
              <a:extLst>
                <a:ext uri="{FF2B5EF4-FFF2-40B4-BE49-F238E27FC236}">
                  <a16:creationId xmlns:a16="http://schemas.microsoft.com/office/drawing/2014/main" xmlns="" id="{F3A9FDB8-4572-4F12-AE74-1ECBE79FB6E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5" name="Rectangle 261">
              <a:extLst>
                <a:ext uri="{FF2B5EF4-FFF2-40B4-BE49-F238E27FC236}">
                  <a16:creationId xmlns:a16="http://schemas.microsoft.com/office/drawing/2014/main" xmlns="" id="{F123B073-5B4B-4E2B-8D70-469376FFAA7B}"/>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6" name="Freeform 168">
              <a:extLst>
                <a:ext uri="{FF2B5EF4-FFF2-40B4-BE49-F238E27FC236}">
                  <a16:creationId xmlns:a16="http://schemas.microsoft.com/office/drawing/2014/main" xmlns="" id="{7A189C1D-81F7-488D-BF60-8BCDDF512A93}"/>
                </a:ext>
              </a:extLst>
            </p:cNvPr>
            <p:cNvSpPr>
              <a:spLocks noEditPoints="1"/>
            </p:cNvSpPr>
            <p:nvPr/>
          </p:nvSpPr>
          <p:spPr bwMode="auto">
            <a:xfrm>
              <a:off x="1476643" y="2735176"/>
              <a:ext cx="1665988" cy="867623"/>
            </a:xfrm>
            <a:custGeom>
              <a:avLst/>
              <a:gdLst>
                <a:gd name="T0" fmla="*/ 146 w 251"/>
                <a:gd name="T1" fmla="*/ 13 h 134"/>
                <a:gd name="T2" fmla="*/ 177 w 251"/>
                <a:gd name="T3" fmla="*/ 26 h 134"/>
                <a:gd name="T4" fmla="*/ 210 w 251"/>
                <a:gd name="T5" fmla="*/ 41 h 134"/>
                <a:gd name="T6" fmla="*/ 236 w 251"/>
                <a:gd name="T7" fmla="*/ 33 h 134"/>
                <a:gd name="T8" fmla="*/ 248 w 251"/>
                <a:gd name="T9" fmla="*/ 27 h 134"/>
                <a:gd name="T10" fmla="*/ 250 w 251"/>
                <a:gd name="T11" fmla="*/ 40 h 134"/>
                <a:gd name="T12" fmla="*/ 242 w 251"/>
                <a:gd name="T13" fmla="*/ 42 h 134"/>
                <a:gd name="T14" fmla="*/ 235 w 251"/>
                <a:gd name="T15" fmla="*/ 45 h 134"/>
                <a:gd name="T16" fmla="*/ 234 w 251"/>
                <a:gd name="T17" fmla="*/ 53 h 134"/>
                <a:gd name="T18" fmla="*/ 228 w 251"/>
                <a:gd name="T19" fmla="*/ 57 h 134"/>
                <a:gd name="T20" fmla="*/ 216 w 251"/>
                <a:gd name="T21" fmla="*/ 61 h 134"/>
                <a:gd name="T22" fmla="*/ 211 w 251"/>
                <a:gd name="T23" fmla="*/ 69 h 134"/>
                <a:gd name="T24" fmla="*/ 210 w 251"/>
                <a:gd name="T25" fmla="*/ 70 h 134"/>
                <a:gd name="T26" fmla="*/ 206 w 251"/>
                <a:gd name="T27" fmla="*/ 75 h 134"/>
                <a:gd name="T28" fmla="*/ 205 w 251"/>
                <a:gd name="T29" fmla="*/ 67 h 134"/>
                <a:gd name="T30" fmla="*/ 203 w 251"/>
                <a:gd name="T31" fmla="*/ 73 h 134"/>
                <a:gd name="T32" fmla="*/ 203 w 251"/>
                <a:gd name="T33" fmla="*/ 76 h 134"/>
                <a:gd name="T34" fmla="*/ 201 w 251"/>
                <a:gd name="T35" fmla="*/ 78 h 134"/>
                <a:gd name="T36" fmla="*/ 202 w 251"/>
                <a:gd name="T37" fmla="*/ 83 h 134"/>
                <a:gd name="T38" fmla="*/ 204 w 251"/>
                <a:gd name="T39" fmla="*/ 86 h 134"/>
                <a:gd name="T40" fmla="*/ 201 w 251"/>
                <a:gd name="T41" fmla="*/ 88 h 134"/>
                <a:gd name="T42" fmla="*/ 193 w 251"/>
                <a:gd name="T43" fmla="*/ 94 h 134"/>
                <a:gd name="T44" fmla="*/ 183 w 251"/>
                <a:gd name="T45" fmla="*/ 100 h 134"/>
                <a:gd name="T46" fmla="*/ 177 w 251"/>
                <a:gd name="T47" fmla="*/ 110 h 134"/>
                <a:gd name="T48" fmla="*/ 180 w 251"/>
                <a:gd name="T49" fmla="*/ 128 h 134"/>
                <a:gd name="T50" fmla="*/ 173 w 251"/>
                <a:gd name="T51" fmla="*/ 131 h 134"/>
                <a:gd name="T52" fmla="*/ 169 w 251"/>
                <a:gd name="T53" fmla="*/ 125 h 134"/>
                <a:gd name="T54" fmla="*/ 168 w 251"/>
                <a:gd name="T55" fmla="*/ 116 h 134"/>
                <a:gd name="T56" fmla="*/ 161 w 251"/>
                <a:gd name="T57" fmla="*/ 113 h 134"/>
                <a:gd name="T58" fmla="*/ 157 w 251"/>
                <a:gd name="T59" fmla="*/ 110 h 134"/>
                <a:gd name="T60" fmla="*/ 149 w 251"/>
                <a:gd name="T61" fmla="*/ 110 h 134"/>
                <a:gd name="T62" fmla="*/ 139 w 251"/>
                <a:gd name="T63" fmla="*/ 112 h 134"/>
                <a:gd name="T64" fmla="*/ 140 w 251"/>
                <a:gd name="T65" fmla="*/ 115 h 134"/>
                <a:gd name="T66" fmla="*/ 132 w 251"/>
                <a:gd name="T67" fmla="*/ 115 h 134"/>
                <a:gd name="T68" fmla="*/ 125 w 251"/>
                <a:gd name="T69" fmla="*/ 113 h 134"/>
                <a:gd name="T70" fmla="*/ 116 w 251"/>
                <a:gd name="T71" fmla="*/ 113 h 134"/>
                <a:gd name="T72" fmla="*/ 108 w 251"/>
                <a:gd name="T73" fmla="*/ 118 h 134"/>
                <a:gd name="T74" fmla="*/ 104 w 251"/>
                <a:gd name="T75" fmla="*/ 129 h 134"/>
                <a:gd name="T76" fmla="*/ 96 w 251"/>
                <a:gd name="T77" fmla="*/ 123 h 134"/>
                <a:gd name="T78" fmla="*/ 91 w 251"/>
                <a:gd name="T79" fmla="*/ 113 h 134"/>
                <a:gd name="T80" fmla="*/ 83 w 251"/>
                <a:gd name="T81" fmla="*/ 113 h 134"/>
                <a:gd name="T82" fmla="*/ 76 w 251"/>
                <a:gd name="T83" fmla="*/ 113 h 134"/>
                <a:gd name="T84" fmla="*/ 73 w 251"/>
                <a:gd name="T85" fmla="*/ 108 h 134"/>
                <a:gd name="T86" fmla="*/ 67 w 251"/>
                <a:gd name="T87" fmla="*/ 101 h 134"/>
                <a:gd name="T88" fmla="*/ 18 w 251"/>
                <a:gd name="T89" fmla="*/ 89 h 134"/>
                <a:gd name="T90" fmla="*/ 9 w 251"/>
                <a:gd name="T91" fmla="*/ 82 h 134"/>
                <a:gd name="T92" fmla="*/ 6 w 251"/>
                <a:gd name="T93" fmla="*/ 72 h 134"/>
                <a:gd name="T94" fmla="*/ 6 w 251"/>
                <a:gd name="T95" fmla="*/ 66 h 134"/>
                <a:gd name="T96" fmla="*/ 4 w 251"/>
                <a:gd name="T97" fmla="*/ 66 h 134"/>
                <a:gd name="T98" fmla="*/ 1 w 251"/>
                <a:gd name="T99" fmla="*/ 52 h 134"/>
                <a:gd name="T100" fmla="*/ 3 w 251"/>
                <a:gd name="T101" fmla="*/ 39 h 134"/>
                <a:gd name="T102" fmla="*/ 11 w 251"/>
                <a:gd name="T103" fmla="*/ 19 h 134"/>
                <a:gd name="T104" fmla="*/ 12 w 251"/>
                <a:gd name="T105" fmla="*/ 16 h 134"/>
                <a:gd name="T106" fmla="*/ 13 w 251"/>
                <a:gd name="T107" fmla="*/ 7 h 134"/>
                <a:gd name="T108" fmla="*/ 19 w 251"/>
                <a:gd name="T109" fmla="*/ 8 h 134"/>
                <a:gd name="T110" fmla="*/ 19 w 251"/>
                <a:gd name="T111" fmla="*/ 12 h 134"/>
                <a:gd name="T112" fmla="*/ 23 w 251"/>
                <a:gd name="T113" fmla="*/ 3 h 134"/>
                <a:gd name="T114" fmla="*/ 218 w 251"/>
                <a:gd name="T115" fmla="*/ 60 h 134"/>
                <a:gd name="T116" fmla="*/ 223 w 251"/>
                <a:gd name="T117" fmla="*/ 59 h 134"/>
                <a:gd name="T118" fmla="*/ 22 w 251"/>
                <a:gd name="T119" fmla="*/ 4 h 134"/>
                <a:gd name="T120" fmla="*/ 105 w 251"/>
                <a:gd name="T121" fmla="*/ 123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251" h="134">
                  <a:moveTo>
                    <a:pt x="22" y="0"/>
                  </a:moveTo>
                  <a:cubicBezTo>
                    <a:pt x="137" y="10"/>
                    <a:pt x="137" y="10"/>
                    <a:pt x="137" y="10"/>
                  </a:cubicBezTo>
                  <a:cubicBezTo>
                    <a:pt x="138" y="10"/>
                    <a:pt x="138" y="10"/>
                    <a:pt x="138" y="10"/>
                  </a:cubicBezTo>
                  <a:cubicBezTo>
                    <a:pt x="139" y="10"/>
                    <a:pt x="139" y="10"/>
                    <a:pt x="139" y="10"/>
                  </a:cubicBezTo>
                  <a:cubicBezTo>
                    <a:pt x="140" y="11"/>
                    <a:pt x="140" y="11"/>
                    <a:pt x="140" y="11"/>
                  </a:cubicBezTo>
                  <a:cubicBezTo>
                    <a:pt x="140" y="11"/>
                    <a:pt x="140" y="11"/>
                    <a:pt x="140" y="11"/>
                  </a:cubicBezTo>
                  <a:cubicBezTo>
                    <a:pt x="141" y="12"/>
                    <a:pt x="141" y="12"/>
                    <a:pt x="141" y="12"/>
                  </a:cubicBezTo>
                  <a:cubicBezTo>
                    <a:pt x="141" y="12"/>
                    <a:pt x="141" y="12"/>
                    <a:pt x="141" y="12"/>
                  </a:cubicBezTo>
                  <a:cubicBezTo>
                    <a:pt x="142" y="12"/>
                    <a:pt x="142" y="12"/>
                    <a:pt x="142" y="12"/>
                  </a:cubicBezTo>
                  <a:cubicBezTo>
                    <a:pt x="142" y="13"/>
                    <a:pt x="142" y="13"/>
                    <a:pt x="142" y="13"/>
                  </a:cubicBezTo>
                  <a:cubicBezTo>
                    <a:pt x="143" y="13"/>
                    <a:pt x="143" y="13"/>
                    <a:pt x="143" y="13"/>
                  </a:cubicBezTo>
                  <a:cubicBezTo>
                    <a:pt x="143" y="13"/>
                    <a:pt x="143" y="13"/>
                    <a:pt x="143" y="13"/>
                  </a:cubicBezTo>
                  <a:cubicBezTo>
                    <a:pt x="144" y="13"/>
                    <a:pt x="144" y="13"/>
                    <a:pt x="144" y="13"/>
                  </a:cubicBezTo>
                  <a:cubicBezTo>
                    <a:pt x="145" y="13"/>
                    <a:pt x="145" y="13"/>
                    <a:pt x="145" y="13"/>
                  </a:cubicBezTo>
                  <a:cubicBezTo>
                    <a:pt x="145" y="13"/>
                    <a:pt x="145" y="13"/>
                    <a:pt x="145" y="13"/>
                  </a:cubicBezTo>
                  <a:cubicBezTo>
                    <a:pt x="146" y="13"/>
                    <a:pt x="146" y="13"/>
                    <a:pt x="146" y="13"/>
                  </a:cubicBezTo>
                  <a:cubicBezTo>
                    <a:pt x="147" y="14"/>
                    <a:pt x="147" y="14"/>
                    <a:pt x="147" y="14"/>
                  </a:cubicBezTo>
                  <a:cubicBezTo>
                    <a:pt x="148" y="14"/>
                    <a:pt x="148" y="14"/>
                    <a:pt x="148" y="14"/>
                  </a:cubicBezTo>
                  <a:cubicBezTo>
                    <a:pt x="148" y="15"/>
                    <a:pt x="148" y="15"/>
                    <a:pt x="148" y="15"/>
                  </a:cubicBezTo>
                  <a:cubicBezTo>
                    <a:pt x="150" y="15"/>
                    <a:pt x="150" y="15"/>
                    <a:pt x="150" y="15"/>
                  </a:cubicBezTo>
                  <a:cubicBezTo>
                    <a:pt x="151" y="15"/>
                    <a:pt x="151" y="15"/>
                    <a:pt x="151" y="15"/>
                  </a:cubicBezTo>
                  <a:cubicBezTo>
                    <a:pt x="151" y="16"/>
                    <a:pt x="151" y="16"/>
                    <a:pt x="151" y="16"/>
                  </a:cubicBezTo>
                  <a:cubicBezTo>
                    <a:pt x="152" y="16"/>
                    <a:pt x="152" y="16"/>
                    <a:pt x="152" y="16"/>
                  </a:cubicBezTo>
                  <a:cubicBezTo>
                    <a:pt x="153" y="16"/>
                    <a:pt x="153" y="16"/>
                    <a:pt x="153" y="16"/>
                  </a:cubicBezTo>
                  <a:cubicBezTo>
                    <a:pt x="154" y="16"/>
                    <a:pt x="154" y="16"/>
                    <a:pt x="154" y="16"/>
                  </a:cubicBezTo>
                  <a:cubicBezTo>
                    <a:pt x="154" y="16"/>
                    <a:pt x="154" y="16"/>
                    <a:pt x="154" y="16"/>
                  </a:cubicBezTo>
                  <a:cubicBezTo>
                    <a:pt x="155" y="17"/>
                    <a:pt x="155" y="17"/>
                    <a:pt x="155" y="17"/>
                  </a:cubicBezTo>
                  <a:cubicBezTo>
                    <a:pt x="157" y="17"/>
                    <a:pt x="157" y="17"/>
                    <a:pt x="157" y="17"/>
                  </a:cubicBezTo>
                  <a:cubicBezTo>
                    <a:pt x="157" y="17"/>
                    <a:pt x="157" y="17"/>
                    <a:pt x="157" y="17"/>
                  </a:cubicBezTo>
                  <a:cubicBezTo>
                    <a:pt x="158" y="18"/>
                    <a:pt x="158" y="18"/>
                    <a:pt x="158" y="18"/>
                  </a:cubicBezTo>
                  <a:cubicBezTo>
                    <a:pt x="159" y="18"/>
                    <a:pt x="159" y="18"/>
                    <a:pt x="159" y="18"/>
                  </a:cubicBezTo>
                  <a:cubicBezTo>
                    <a:pt x="177" y="26"/>
                    <a:pt x="177" y="26"/>
                    <a:pt x="177" y="26"/>
                  </a:cubicBezTo>
                  <a:cubicBezTo>
                    <a:pt x="178" y="27"/>
                    <a:pt x="178" y="27"/>
                    <a:pt x="178" y="27"/>
                  </a:cubicBezTo>
                  <a:cubicBezTo>
                    <a:pt x="181" y="29"/>
                    <a:pt x="181" y="29"/>
                    <a:pt x="181" y="29"/>
                  </a:cubicBezTo>
                  <a:cubicBezTo>
                    <a:pt x="184" y="41"/>
                    <a:pt x="184" y="41"/>
                    <a:pt x="184" y="41"/>
                  </a:cubicBezTo>
                  <a:cubicBezTo>
                    <a:pt x="183" y="47"/>
                    <a:pt x="183" y="47"/>
                    <a:pt x="183" y="47"/>
                  </a:cubicBezTo>
                  <a:cubicBezTo>
                    <a:pt x="183" y="47"/>
                    <a:pt x="183" y="47"/>
                    <a:pt x="183" y="47"/>
                  </a:cubicBezTo>
                  <a:cubicBezTo>
                    <a:pt x="182" y="48"/>
                    <a:pt x="182" y="48"/>
                    <a:pt x="182" y="48"/>
                  </a:cubicBezTo>
                  <a:cubicBezTo>
                    <a:pt x="182" y="49"/>
                    <a:pt x="182" y="49"/>
                    <a:pt x="182" y="49"/>
                  </a:cubicBezTo>
                  <a:cubicBezTo>
                    <a:pt x="180" y="50"/>
                    <a:pt x="180" y="50"/>
                    <a:pt x="180" y="50"/>
                  </a:cubicBezTo>
                  <a:cubicBezTo>
                    <a:pt x="179" y="51"/>
                    <a:pt x="179" y="51"/>
                    <a:pt x="179" y="51"/>
                  </a:cubicBezTo>
                  <a:cubicBezTo>
                    <a:pt x="180" y="52"/>
                    <a:pt x="180" y="52"/>
                    <a:pt x="180" y="52"/>
                  </a:cubicBezTo>
                  <a:cubicBezTo>
                    <a:pt x="195" y="48"/>
                    <a:pt x="195" y="48"/>
                    <a:pt x="195" y="48"/>
                  </a:cubicBezTo>
                  <a:cubicBezTo>
                    <a:pt x="197" y="48"/>
                    <a:pt x="197" y="48"/>
                    <a:pt x="197" y="48"/>
                  </a:cubicBezTo>
                  <a:cubicBezTo>
                    <a:pt x="197" y="46"/>
                    <a:pt x="197" y="46"/>
                    <a:pt x="197" y="46"/>
                  </a:cubicBezTo>
                  <a:cubicBezTo>
                    <a:pt x="206" y="44"/>
                    <a:pt x="206" y="44"/>
                    <a:pt x="206" y="44"/>
                  </a:cubicBezTo>
                  <a:cubicBezTo>
                    <a:pt x="209" y="41"/>
                    <a:pt x="209" y="41"/>
                    <a:pt x="209" y="41"/>
                  </a:cubicBezTo>
                  <a:cubicBezTo>
                    <a:pt x="210" y="41"/>
                    <a:pt x="210" y="41"/>
                    <a:pt x="210" y="41"/>
                  </a:cubicBezTo>
                  <a:cubicBezTo>
                    <a:pt x="211" y="40"/>
                    <a:pt x="211" y="40"/>
                    <a:pt x="211" y="40"/>
                  </a:cubicBezTo>
                  <a:cubicBezTo>
                    <a:pt x="213" y="39"/>
                    <a:pt x="213" y="39"/>
                    <a:pt x="213" y="39"/>
                  </a:cubicBezTo>
                  <a:cubicBezTo>
                    <a:pt x="214" y="38"/>
                    <a:pt x="214" y="38"/>
                    <a:pt x="214" y="38"/>
                  </a:cubicBezTo>
                  <a:cubicBezTo>
                    <a:pt x="215" y="38"/>
                    <a:pt x="215" y="38"/>
                    <a:pt x="215" y="38"/>
                  </a:cubicBezTo>
                  <a:cubicBezTo>
                    <a:pt x="216" y="37"/>
                    <a:pt x="216" y="37"/>
                    <a:pt x="216" y="37"/>
                  </a:cubicBezTo>
                  <a:cubicBezTo>
                    <a:pt x="218" y="37"/>
                    <a:pt x="218" y="37"/>
                    <a:pt x="218" y="37"/>
                  </a:cubicBezTo>
                  <a:cubicBezTo>
                    <a:pt x="231" y="37"/>
                    <a:pt x="231" y="37"/>
                    <a:pt x="231" y="37"/>
                  </a:cubicBezTo>
                  <a:cubicBezTo>
                    <a:pt x="232" y="36"/>
                    <a:pt x="232" y="36"/>
                    <a:pt x="232" y="36"/>
                  </a:cubicBezTo>
                  <a:cubicBezTo>
                    <a:pt x="232" y="36"/>
                    <a:pt x="232" y="36"/>
                    <a:pt x="232" y="36"/>
                  </a:cubicBezTo>
                  <a:cubicBezTo>
                    <a:pt x="232" y="36"/>
                    <a:pt x="232" y="36"/>
                    <a:pt x="232" y="36"/>
                  </a:cubicBezTo>
                  <a:cubicBezTo>
                    <a:pt x="233" y="36"/>
                    <a:pt x="233" y="36"/>
                    <a:pt x="233" y="36"/>
                  </a:cubicBezTo>
                  <a:cubicBezTo>
                    <a:pt x="234" y="36"/>
                    <a:pt x="234" y="36"/>
                    <a:pt x="234" y="36"/>
                  </a:cubicBezTo>
                  <a:cubicBezTo>
                    <a:pt x="234" y="36"/>
                    <a:pt x="234" y="36"/>
                    <a:pt x="234" y="36"/>
                  </a:cubicBezTo>
                  <a:cubicBezTo>
                    <a:pt x="234" y="35"/>
                    <a:pt x="234" y="35"/>
                    <a:pt x="234" y="35"/>
                  </a:cubicBezTo>
                  <a:cubicBezTo>
                    <a:pt x="236" y="34"/>
                    <a:pt x="236" y="34"/>
                    <a:pt x="236" y="34"/>
                  </a:cubicBezTo>
                  <a:cubicBezTo>
                    <a:pt x="236" y="33"/>
                    <a:pt x="236" y="33"/>
                    <a:pt x="236" y="33"/>
                  </a:cubicBezTo>
                  <a:cubicBezTo>
                    <a:pt x="238" y="32"/>
                    <a:pt x="238" y="32"/>
                    <a:pt x="238" y="32"/>
                  </a:cubicBezTo>
                  <a:cubicBezTo>
                    <a:pt x="238" y="31"/>
                    <a:pt x="238" y="31"/>
                    <a:pt x="238" y="31"/>
                  </a:cubicBezTo>
                  <a:cubicBezTo>
                    <a:pt x="238" y="30"/>
                    <a:pt x="238" y="30"/>
                    <a:pt x="238" y="30"/>
                  </a:cubicBezTo>
                  <a:cubicBezTo>
                    <a:pt x="239" y="30"/>
                    <a:pt x="239" y="30"/>
                    <a:pt x="239" y="30"/>
                  </a:cubicBezTo>
                  <a:cubicBezTo>
                    <a:pt x="239" y="29"/>
                    <a:pt x="239" y="29"/>
                    <a:pt x="239" y="29"/>
                  </a:cubicBezTo>
                  <a:cubicBezTo>
                    <a:pt x="240" y="28"/>
                    <a:pt x="240" y="28"/>
                    <a:pt x="240" y="28"/>
                  </a:cubicBezTo>
                  <a:cubicBezTo>
                    <a:pt x="241" y="27"/>
                    <a:pt x="241" y="27"/>
                    <a:pt x="241" y="27"/>
                  </a:cubicBezTo>
                  <a:cubicBezTo>
                    <a:pt x="242" y="26"/>
                    <a:pt x="242" y="26"/>
                    <a:pt x="242" y="26"/>
                  </a:cubicBezTo>
                  <a:cubicBezTo>
                    <a:pt x="243" y="25"/>
                    <a:pt x="243" y="25"/>
                    <a:pt x="243" y="25"/>
                  </a:cubicBezTo>
                  <a:cubicBezTo>
                    <a:pt x="243" y="25"/>
                    <a:pt x="243" y="25"/>
                    <a:pt x="243" y="25"/>
                  </a:cubicBezTo>
                  <a:cubicBezTo>
                    <a:pt x="243" y="26"/>
                    <a:pt x="243" y="26"/>
                    <a:pt x="243" y="26"/>
                  </a:cubicBezTo>
                  <a:cubicBezTo>
                    <a:pt x="244" y="26"/>
                    <a:pt x="244" y="26"/>
                    <a:pt x="244" y="26"/>
                  </a:cubicBezTo>
                  <a:cubicBezTo>
                    <a:pt x="245" y="26"/>
                    <a:pt x="245" y="26"/>
                    <a:pt x="245" y="26"/>
                  </a:cubicBezTo>
                  <a:cubicBezTo>
                    <a:pt x="246" y="26"/>
                    <a:pt x="246" y="26"/>
                    <a:pt x="246" y="26"/>
                  </a:cubicBezTo>
                  <a:cubicBezTo>
                    <a:pt x="247" y="26"/>
                    <a:pt x="247" y="26"/>
                    <a:pt x="247" y="26"/>
                  </a:cubicBezTo>
                  <a:cubicBezTo>
                    <a:pt x="248" y="27"/>
                    <a:pt x="248" y="27"/>
                    <a:pt x="248" y="27"/>
                  </a:cubicBezTo>
                  <a:cubicBezTo>
                    <a:pt x="248" y="29"/>
                    <a:pt x="248" y="29"/>
                    <a:pt x="248" y="29"/>
                  </a:cubicBezTo>
                  <a:cubicBezTo>
                    <a:pt x="247" y="34"/>
                    <a:pt x="247" y="34"/>
                    <a:pt x="247" y="34"/>
                  </a:cubicBezTo>
                  <a:cubicBezTo>
                    <a:pt x="247" y="34"/>
                    <a:pt x="247" y="34"/>
                    <a:pt x="247" y="34"/>
                  </a:cubicBezTo>
                  <a:cubicBezTo>
                    <a:pt x="247" y="34"/>
                    <a:pt x="247" y="34"/>
                    <a:pt x="247" y="34"/>
                  </a:cubicBezTo>
                  <a:cubicBezTo>
                    <a:pt x="248" y="35"/>
                    <a:pt x="248" y="35"/>
                    <a:pt x="248" y="35"/>
                  </a:cubicBezTo>
                  <a:cubicBezTo>
                    <a:pt x="248" y="35"/>
                    <a:pt x="248" y="35"/>
                    <a:pt x="248" y="35"/>
                  </a:cubicBezTo>
                  <a:cubicBezTo>
                    <a:pt x="248" y="36"/>
                    <a:pt x="248" y="36"/>
                    <a:pt x="248" y="36"/>
                  </a:cubicBezTo>
                  <a:cubicBezTo>
                    <a:pt x="248" y="36"/>
                    <a:pt x="248" y="36"/>
                    <a:pt x="248" y="36"/>
                  </a:cubicBezTo>
                  <a:cubicBezTo>
                    <a:pt x="248" y="37"/>
                    <a:pt x="248" y="37"/>
                    <a:pt x="248" y="37"/>
                  </a:cubicBezTo>
                  <a:cubicBezTo>
                    <a:pt x="248" y="37"/>
                    <a:pt x="248" y="37"/>
                    <a:pt x="248" y="37"/>
                  </a:cubicBezTo>
                  <a:cubicBezTo>
                    <a:pt x="248" y="37"/>
                    <a:pt x="248" y="37"/>
                    <a:pt x="248" y="37"/>
                  </a:cubicBezTo>
                  <a:cubicBezTo>
                    <a:pt x="248" y="37"/>
                    <a:pt x="248" y="37"/>
                    <a:pt x="248" y="37"/>
                  </a:cubicBezTo>
                  <a:cubicBezTo>
                    <a:pt x="248" y="37"/>
                    <a:pt x="248" y="37"/>
                    <a:pt x="248" y="37"/>
                  </a:cubicBezTo>
                  <a:cubicBezTo>
                    <a:pt x="250" y="38"/>
                    <a:pt x="250" y="38"/>
                    <a:pt x="250" y="38"/>
                  </a:cubicBezTo>
                  <a:cubicBezTo>
                    <a:pt x="250" y="39"/>
                    <a:pt x="250" y="39"/>
                    <a:pt x="250" y="39"/>
                  </a:cubicBezTo>
                  <a:cubicBezTo>
                    <a:pt x="250" y="40"/>
                    <a:pt x="250" y="40"/>
                    <a:pt x="250" y="40"/>
                  </a:cubicBezTo>
                  <a:cubicBezTo>
                    <a:pt x="250" y="39"/>
                    <a:pt x="250" y="39"/>
                    <a:pt x="250" y="39"/>
                  </a:cubicBezTo>
                  <a:cubicBezTo>
                    <a:pt x="251" y="40"/>
                    <a:pt x="251" y="40"/>
                    <a:pt x="251" y="40"/>
                  </a:cubicBezTo>
                  <a:cubicBezTo>
                    <a:pt x="251" y="40"/>
                    <a:pt x="251" y="40"/>
                    <a:pt x="251" y="40"/>
                  </a:cubicBezTo>
                  <a:cubicBezTo>
                    <a:pt x="250" y="40"/>
                    <a:pt x="250" y="40"/>
                    <a:pt x="250" y="40"/>
                  </a:cubicBezTo>
                  <a:cubicBezTo>
                    <a:pt x="250" y="40"/>
                    <a:pt x="250" y="40"/>
                    <a:pt x="250" y="40"/>
                  </a:cubicBezTo>
                  <a:cubicBezTo>
                    <a:pt x="249" y="41"/>
                    <a:pt x="249" y="41"/>
                    <a:pt x="249" y="41"/>
                  </a:cubicBezTo>
                  <a:cubicBezTo>
                    <a:pt x="248" y="40"/>
                    <a:pt x="248" y="40"/>
                    <a:pt x="248" y="40"/>
                  </a:cubicBezTo>
                  <a:cubicBezTo>
                    <a:pt x="247" y="41"/>
                    <a:pt x="247" y="41"/>
                    <a:pt x="247" y="41"/>
                  </a:cubicBezTo>
                  <a:cubicBezTo>
                    <a:pt x="247" y="41"/>
                    <a:pt x="247" y="41"/>
                    <a:pt x="247" y="41"/>
                  </a:cubicBezTo>
                  <a:cubicBezTo>
                    <a:pt x="246" y="41"/>
                    <a:pt x="246" y="41"/>
                    <a:pt x="246" y="41"/>
                  </a:cubicBezTo>
                  <a:cubicBezTo>
                    <a:pt x="245" y="42"/>
                    <a:pt x="245" y="42"/>
                    <a:pt x="245" y="42"/>
                  </a:cubicBezTo>
                  <a:cubicBezTo>
                    <a:pt x="245" y="42"/>
                    <a:pt x="245" y="42"/>
                    <a:pt x="245" y="42"/>
                  </a:cubicBezTo>
                  <a:cubicBezTo>
                    <a:pt x="244" y="41"/>
                    <a:pt x="244" y="41"/>
                    <a:pt x="244" y="41"/>
                  </a:cubicBezTo>
                  <a:cubicBezTo>
                    <a:pt x="243" y="41"/>
                    <a:pt x="243" y="41"/>
                    <a:pt x="243" y="41"/>
                  </a:cubicBezTo>
                  <a:cubicBezTo>
                    <a:pt x="243" y="42"/>
                    <a:pt x="243" y="42"/>
                    <a:pt x="243" y="42"/>
                  </a:cubicBezTo>
                  <a:cubicBezTo>
                    <a:pt x="242" y="42"/>
                    <a:pt x="242" y="42"/>
                    <a:pt x="242" y="42"/>
                  </a:cubicBezTo>
                  <a:cubicBezTo>
                    <a:pt x="242" y="41"/>
                    <a:pt x="242" y="41"/>
                    <a:pt x="242" y="41"/>
                  </a:cubicBezTo>
                  <a:cubicBezTo>
                    <a:pt x="242" y="40"/>
                    <a:pt x="242" y="40"/>
                    <a:pt x="242" y="40"/>
                  </a:cubicBezTo>
                  <a:cubicBezTo>
                    <a:pt x="241" y="42"/>
                    <a:pt x="241" y="42"/>
                    <a:pt x="241" y="42"/>
                  </a:cubicBezTo>
                  <a:cubicBezTo>
                    <a:pt x="240" y="43"/>
                    <a:pt x="240" y="43"/>
                    <a:pt x="240" y="43"/>
                  </a:cubicBezTo>
                  <a:cubicBezTo>
                    <a:pt x="239" y="43"/>
                    <a:pt x="239" y="43"/>
                    <a:pt x="239" y="43"/>
                  </a:cubicBezTo>
                  <a:cubicBezTo>
                    <a:pt x="239" y="43"/>
                    <a:pt x="239" y="43"/>
                    <a:pt x="239" y="43"/>
                  </a:cubicBezTo>
                  <a:cubicBezTo>
                    <a:pt x="239" y="44"/>
                    <a:pt x="239" y="44"/>
                    <a:pt x="239" y="44"/>
                  </a:cubicBezTo>
                  <a:cubicBezTo>
                    <a:pt x="238" y="44"/>
                    <a:pt x="238" y="44"/>
                    <a:pt x="238" y="44"/>
                  </a:cubicBezTo>
                  <a:cubicBezTo>
                    <a:pt x="238" y="43"/>
                    <a:pt x="238" y="43"/>
                    <a:pt x="238" y="43"/>
                  </a:cubicBezTo>
                  <a:cubicBezTo>
                    <a:pt x="237" y="44"/>
                    <a:pt x="237" y="44"/>
                    <a:pt x="237" y="44"/>
                  </a:cubicBezTo>
                  <a:cubicBezTo>
                    <a:pt x="237" y="44"/>
                    <a:pt x="237" y="44"/>
                    <a:pt x="237" y="44"/>
                  </a:cubicBezTo>
                  <a:cubicBezTo>
                    <a:pt x="236" y="44"/>
                    <a:pt x="236" y="44"/>
                    <a:pt x="236" y="44"/>
                  </a:cubicBezTo>
                  <a:cubicBezTo>
                    <a:pt x="236" y="44"/>
                    <a:pt x="236" y="44"/>
                    <a:pt x="236" y="44"/>
                  </a:cubicBezTo>
                  <a:cubicBezTo>
                    <a:pt x="236" y="44"/>
                    <a:pt x="236" y="44"/>
                    <a:pt x="236" y="44"/>
                  </a:cubicBezTo>
                  <a:cubicBezTo>
                    <a:pt x="235" y="44"/>
                    <a:pt x="235" y="44"/>
                    <a:pt x="235" y="44"/>
                  </a:cubicBezTo>
                  <a:cubicBezTo>
                    <a:pt x="235" y="45"/>
                    <a:pt x="235" y="45"/>
                    <a:pt x="235" y="45"/>
                  </a:cubicBezTo>
                  <a:cubicBezTo>
                    <a:pt x="233" y="46"/>
                    <a:pt x="233" y="46"/>
                    <a:pt x="233" y="46"/>
                  </a:cubicBezTo>
                  <a:cubicBezTo>
                    <a:pt x="233" y="48"/>
                    <a:pt x="233" y="48"/>
                    <a:pt x="233" y="48"/>
                  </a:cubicBezTo>
                  <a:cubicBezTo>
                    <a:pt x="232" y="49"/>
                    <a:pt x="232" y="49"/>
                    <a:pt x="232" y="49"/>
                  </a:cubicBezTo>
                  <a:cubicBezTo>
                    <a:pt x="232" y="49"/>
                    <a:pt x="232" y="49"/>
                    <a:pt x="232" y="49"/>
                  </a:cubicBezTo>
                  <a:cubicBezTo>
                    <a:pt x="231" y="49"/>
                    <a:pt x="231" y="49"/>
                    <a:pt x="231" y="49"/>
                  </a:cubicBezTo>
                  <a:cubicBezTo>
                    <a:pt x="231" y="50"/>
                    <a:pt x="231" y="50"/>
                    <a:pt x="231" y="50"/>
                  </a:cubicBezTo>
                  <a:cubicBezTo>
                    <a:pt x="232" y="50"/>
                    <a:pt x="232" y="50"/>
                    <a:pt x="232" y="50"/>
                  </a:cubicBezTo>
                  <a:cubicBezTo>
                    <a:pt x="232" y="51"/>
                    <a:pt x="232" y="51"/>
                    <a:pt x="232" y="51"/>
                  </a:cubicBezTo>
                  <a:cubicBezTo>
                    <a:pt x="230" y="52"/>
                    <a:pt x="230" y="52"/>
                    <a:pt x="230" y="52"/>
                  </a:cubicBezTo>
                  <a:cubicBezTo>
                    <a:pt x="230" y="52"/>
                    <a:pt x="230" y="52"/>
                    <a:pt x="230" y="52"/>
                  </a:cubicBezTo>
                  <a:cubicBezTo>
                    <a:pt x="232" y="53"/>
                    <a:pt x="232" y="53"/>
                    <a:pt x="232" y="53"/>
                  </a:cubicBezTo>
                  <a:cubicBezTo>
                    <a:pt x="232" y="54"/>
                    <a:pt x="232" y="54"/>
                    <a:pt x="232" y="54"/>
                  </a:cubicBezTo>
                  <a:cubicBezTo>
                    <a:pt x="232" y="55"/>
                    <a:pt x="232" y="55"/>
                    <a:pt x="232" y="55"/>
                  </a:cubicBezTo>
                  <a:cubicBezTo>
                    <a:pt x="233" y="55"/>
                    <a:pt x="233" y="55"/>
                    <a:pt x="233" y="55"/>
                  </a:cubicBezTo>
                  <a:cubicBezTo>
                    <a:pt x="234" y="54"/>
                    <a:pt x="234" y="54"/>
                    <a:pt x="234" y="54"/>
                  </a:cubicBezTo>
                  <a:cubicBezTo>
                    <a:pt x="234" y="53"/>
                    <a:pt x="234" y="53"/>
                    <a:pt x="234" y="53"/>
                  </a:cubicBezTo>
                  <a:cubicBezTo>
                    <a:pt x="234" y="53"/>
                    <a:pt x="234" y="53"/>
                    <a:pt x="234" y="53"/>
                  </a:cubicBezTo>
                  <a:cubicBezTo>
                    <a:pt x="235" y="54"/>
                    <a:pt x="235" y="54"/>
                    <a:pt x="235" y="54"/>
                  </a:cubicBezTo>
                  <a:cubicBezTo>
                    <a:pt x="234" y="55"/>
                    <a:pt x="234" y="55"/>
                    <a:pt x="234" y="55"/>
                  </a:cubicBezTo>
                  <a:cubicBezTo>
                    <a:pt x="232" y="56"/>
                    <a:pt x="232" y="56"/>
                    <a:pt x="232" y="56"/>
                  </a:cubicBezTo>
                  <a:cubicBezTo>
                    <a:pt x="231" y="56"/>
                    <a:pt x="231" y="56"/>
                    <a:pt x="231" y="56"/>
                  </a:cubicBezTo>
                  <a:cubicBezTo>
                    <a:pt x="231" y="55"/>
                    <a:pt x="231" y="55"/>
                    <a:pt x="231" y="55"/>
                  </a:cubicBezTo>
                  <a:cubicBezTo>
                    <a:pt x="231" y="55"/>
                    <a:pt x="231" y="55"/>
                    <a:pt x="231" y="55"/>
                  </a:cubicBezTo>
                  <a:cubicBezTo>
                    <a:pt x="230" y="56"/>
                    <a:pt x="230" y="56"/>
                    <a:pt x="230" y="56"/>
                  </a:cubicBezTo>
                  <a:cubicBezTo>
                    <a:pt x="229" y="57"/>
                    <a:pt x="229" y="57"/>
                    <a:pt x="229" y="57"/>
                  </a:cubicBezTo>
                  <a:cubicBezTo>
                    <a:pt x="229" y="57"/>
                    <a:pt x="229" y="57"/>
                    <a:pt x="229" y="57"/>
                  </a:cubicBezTo>
                  <a:cubicBezTo>
                    <a:pt x="229" y="56"/>
                    <a:pt x="229" y="56"/>
                    <a:pt x="229" y="56"/>
                  </a:cubicBezTo>
                  <a:cubicBezTo>
                    <a:pt x="229" y="55"/>
                    <a:pt x="229" y="55"/>
                    <a:pt x="229" y="55"/>
                  </a:cubicBezTo>
                  <a:cubicBezTo>
                    <a:pt x="228" y="54"/>
                    <a:pt x="228" y="54"/>
                    <a:pt x="228" y="54"/>
                  </a:cubicBezTo>
                  <a:cubicBezTo>
                    <a:pt x="228" y="55"/>
                    <a:pt x="228" y="55"/>
                    <a:pt x="228" y="55"/>
                  </a:cubicBezTo>
                  <a:cubicBezTo>
                    <a:pt x="228" y="56"/>
                    <a:pt x="228" y="56"/>
                    <a:pt x="228" y="56"/>
                  </a:cubicBezTo>
                  <a:cubicBezTo>
                    <a:pt x="228" y="57"/>
                    <a:pt x="228" y="57"/>
                    <a:pt x="228" y="57"/>
                  </a:cubicBezTo>
                  <a:cubicBezTo>
                    <a:pt x="228" y="57"/>
                    <a:pt x="228" y="57"/>
                    <a:pt x="228" y="57"/>
                  </a:cubicBezTo>
                  <a:cubicBezTo>
                    <a:pt x="226" y="57"/>
                    <a:pt x="226" y="57"/>
                    <a:pt x="226" y="57"/>
                  </a:cubicBezTo>
                  <a:cubicBezTo>
                    <a:pt x="225" y="57"/>
                    <a:pt x="225" y="57"/>
                    <a:pt x="225" y="57"/>
                  </a:cubicBezTo>
                  <a:cubicBezTo>
                    <a:pt x="224" y="57"/>
                    <a:pt x="224" y="57"/>
                    <a:pt x="224" y="57"/>
                  </a:cubicBezTo>
                  <a:cubicBezTo>
                    <a:pt x="222" y="57"/>
                    <a:pt x="222" y="57"/>
                    <a:pt x="222" y="57"/>
                  </a:cubicBezTo>
                  <a:cubicBezTo>
                    <a:pt x="222" y="57"/>
                    <a:pt x="222" y="57"/>
                    <a:pt x="222" y="57"/>
                  </a:cubicBezTo>
                  <a:cubicBezTo>
                    <a:pt x="221" y="57"/>
                    <a:pt x="221" y="57"/>
                    <a:pt x="221" y="57"/>
                  </a:cubicBezTo>
                  <a:cubicBezTo>
                    <a:pt x="220" y="58"/>
                    <a:pt x="220" y="58"/>
                    <a:pt x="220" y="58"/>
                  </a:cubicBezTo>
                  <a:cubicBezTo>
                    <a:pt x="219" y="58"/>
                    <a:pt x="219" y="58"/>
                    <a:pt x="219" y="58"/>
                  </a:cubicBezTo>
                  <a:cubicBezTo>
                    <a:pt x="218" y="59"/>
                    <a:pt x="218" y="59"/>
                    <a:pt x="218" y="59"/>
                  </a:cubicBezTo>
                  <a:cubicBezTo>
                    <a:pt x="217" y="59"/>
                    <a:pt x="217" y="59"/>
                    <a:pt x="217" y="59"/>
                  </a:cubicBezTo>
                  <a:cubicBezTo>
                    <a:pt x="216" y="59"/>
                    <a:pt x="216" y="59"/>
                    <a:pt x="216" y="59"/>
                  </a:cubicBezTo>
                  <a:cubicBezTo>
                    <a:pt x="216" y="60"/>
                    <a:pt x="216" y="60"/>
                    <a:pt x="216" y="60"/>
                  </a:cubicBezTo>
                  <a:cubicBezTo>
                    <a:pt x="215" y="61"/>
                    <a:pt x="215" y="61"/>
                    <a:pt x="215" y="61"/>
                  </a:cubicBezTo>
                  <a:cubicBezTo>
                    <a:pt x="215" y="61"/>
                    <a:pt x="215" y="61"/>
                    <a:pt x="215" y="61"/>
                  </a:cubicBezTo>
                  <a:cubicBezTo>
                    <a:pt x="216" y="61"/>
                    <a:pt x="216" y="61"/>
                    <a:pt x="216" y="61"/>
                  </a:cubicBezTo>
                  <a:cubicBezTo>
                    <a:pt x="216" y="62"/>
                    <a:pt x="216" y="62"/>
                    <a:pt x="216" y="62"/>
                  </a:cubicBezTo>
                  <a:cubicBezTo>
                    <a:pt x="215" y="63"/>
                    <a:pt x="215" y="63"/>
                    <a:pt x="215" y="63"/>
                  </a:cubicBezTo>
                  <a:cubicBezTo>
                    <a:pt x="215" y="63"/>
                    <a:pt x="215" y="63"/>
                    <a:pt x="215" y="63"/>
                  </a:cubicBezTo>
                  <a:cubicBezTo>
                    <a:pt x="215" y="64"/>
                    <a:pt x="215" y="64"/>
                    <a:pt x="215" y="64"/>
                  </a:cubicBezTo>
                  <a:cubicBezTo>
                    <a:pt x="215" y="64"/>
                    <a:pt x="215" y="64"/>
                    <a:pt x="215" y="64"/>
                  </a:cubicBezTo>
                  <a:cubicBezTo>
                    <a:pt x="215" y="64"/>
                    <a:pt x="215" y="64"/>
                    <a:pt x="215" y="64"/>
                  </a:cubicBezTo>
                  <a:cubicBezTo>
                    <a:pt x="214" y="65"/>
                    <a:pt x="214" y="65"/>
                    <a:pt x="214" y="65"/>
                  </a:cubicBezTo>
                  <a:cubicBezTo>
                    <a:pt x="214" y="65"/>
                    <a:pt x="214" y="65"/>
                    <a:pt x="214" y="65"/>
                  </a:cubicBezTo>
                  <a:cubicBezTo>
                    <a:pt x="214" y="66"/>
                    <a:pt x="214" y="66"/>
                    <a:pt x="214" y="66"/>
                  </a:cubicBezTo>
                  <a:cubicBezTo>
                    <a:pt x="213" y="67"/>
                    <a:pt x="213" y="67"/>
                    <a:pt x="213" y="67"/>
                  </a:cubicBezTo>
                  <a:cubicBezTo>
                    <a:pt x="213" y="67"/>
                    <a:pt x="213" y="67"/>
                    <a:pt x="213" y="67"/>
                  </a:cubicBezTo>
                  <a:cubicBezTo>
                    <a:pt x="212" y="68"/>
                    <a:pt x="212" y="68"/>
                    <a:pt x="212" y="68"/>
                  </a:cubicBezTo>
                  <a:cubicBezTo>
                    <a:pt x="212" y="68"/>
                    <a:pt x="212" y="68"/>
                    <a:pt x="212" y="68"/>
                  </a:cubicBezTo>
                  <a:cubicBezTo>
                    <a:pt x="212" y="68"/>
                    <a:pt x="212" y="68"/>
                    <a:pt x="212" y="68"/>
                  </a:cubicBezTo>
                  <a:cubicBezTo>
                    <a:pt x="211" y="69"/>
                    <a:pt x="211" y="69"/>
                    <a:pt x="211" y="69"/>
                  </a:cubicBezTo>
                  <a:cubicBezTo>
                    <a:pt x="211" y="69"/>
                    <a:pt x="211" y="69"/>
                    <a:pt x="211" y="69"/>
                  </a:cubicBezTo>
                  <a:cubicBezTo>
                    <a:pt x="210" y="69"/>
                    <a:pt x="210" y="69"/>
                    <a:pt x="210" y="69"/>
                  </a:cubicBezTo>
                  <a:cubicBezTo>
                    <a:pt x="211" y="68"/>
                    <a:pt x="211" y="68"/>
                    <a:pt x="211" y="68"/>
                  </a:cubicBezTo>
                  <a:cubicBezTo>
                    <a:pt x="211" y="68"/>
                    <a:pt x="211" y="68"/>
                    <a:pt x="211" y="68"/>
                  </a:cubicBezTo>
                  <a:cubicBezTo>
                    <a:pt x="210" y="68"/>
                    <a:pt x="210" y="68"/>
                    <a:pt x="210" y="68"/>
                  </a:cubicBezTo>
                  <a:cubicBezTo>
                    <a:pt x="209" y="67"/>
                    <a:pt x="209" y="67"/>
                    <a:pt x="209" y="67"/>
                  </a:cubicBezTo>
                  <a:cubicBezTo>
                    <a:pt x="208" y="66"/>
                    <a:pt x="208" y="66"/>
                    <a:pt x="208" y="66"/>
                  </a:cubicBezTo>
                  <a:cubicBezTo>
                    <a:pt x="209" y="66"/>
                    <a:pt x="209" y="66"/>
                    <a:pt x="209" y="66"/>
                  </a:cubicBezTo>
                  <a:cubicBezTo>
                    <a:pt x="210" y="64"/>
                    <a:pt x="210" y="64"/>
                    <a:pt x="210" y="64"/>
                  </a:cubicBezTo>
                  <a:cubicBezTo>
                    <a:pt x="209" y="65"/>
                    <a:pt x="209" y="65"/>
                    <a:pt x="209" y="65"/>
                  </a:cubicBezTo>
                  <a:cubicBezTo>
                    <a:pt x="208" y="65"/>
                    <a:pt x="208" y="65"/>
                    <a:pt x="208" y="65"/>
                  </a:cubicBezTo>
                  <a:cubicBezTo>
                    <a:pt x="208" y="66"/>
                    <a:pt x="208" y="66"/>
                    <a:pt x="208" y="66"/>
                  </a:cubicBezTo>
                  <a:cubicBezTo>
                    <a:pt x="208" y="67"/>
                    <a:pt x="208" y="67"/>
                    <a:pt x="208" y="67"/>
                  </a:cubicBezTo>
                  <a:cubicBezTo>
                    <a:pt x="209" y="67"/>
                    <a:pt x="209" y="67"/>
                    <a:pt x="209" y="67"/>
                  </a:cubicBezTo>
                  <a:cubicBezTo>
                    <a:pt x="209" y="68"/>
                    <a:pt x="209" y="68"/>
                    <a:pt x="209" y="68"/>
                  </a:cubicBezTo>
                  <a:cubicBezTo>
                    <a:pt x="209" y="69"/>
                    <a:pt x="209" y="69"/>
                    <a:pt x="209" y="69"/>
                  </a:cubicBezTo>
                  <a:cubicBezTo>
                    <a:pt x="210" y="70"/>
                    <a:pt x="210" y="70"/>
                    <a:pt x="210" y="70"/>
                  </a:cubicBezTo>
                  <a:cubicBezTo>
                    <a:pt x="210" y="71"/>
                    <a:pt x="210" y="71"/>
                    <a:pt x="210" y="71"/>
                  </a:cubicBezTo>
                  <a:cubicBezTo>
                    <a:pt x="209" y="73"/>
                    <a:pt x="209" y="73"/>
                    <a:pt x="209" y="73"/>
                  </a:cubicBezTo>
                  <a:cubicBezTo>
                    <a:pt x="208" y="73"/>
                    <a:pt x="208" y="73"/>
                    <a:pt x="208" y="73"/>
                  </a:cubicBezTo>
                  <a:cubicBezTo>
                    <a:pt x="207" y="75"/>
                    <a:pt x="207" y="75"/>
                    <a:pt x="207" y="75"/>
                  </a:cubicBezTo>
                  <a:cubicBezTo>
                    <a:pt x="207" y="76"/>
                    <a:pt x="207" y="76"/>
                    <a:pt x="207" y="76"/>
                  </a:cubicBezTo>
                  <a:cubicBezTo>
                    <a:pt x="207" y="76"/>
                    <a:pt x="207" y="76"/>
                    <a:pt x="207" y="76"/>
                  </a:cubicBezTo>
                  <a:cubicBezTo>
                    <a:pt x="206" y="76"/>
                    <a:pt x="206" y="76"/>
                    <a:pt x="206" y="76"/>
                  </a:cubicBezTo>
                  <a:cubicBezTo>
                    <a:pt x="206" y="76"/>
                    <a:pt x="206" y="76"/>
                    <a:pt x="206" y="76"/>
                  </a:cubicBezTo>
                  <a:cubicBezTo>
                    <a:pt x="206" y="76"/>
                    <a:pt x="206" y="76"/>
                    <a:pt x="206" y="76"/>
                  </a:cubicBezTo>
                  <a:cubicBezTo>
                    <a:pt x="205" y="77"/>
                    <a:pt x="205" y="77"/>
                    <a:pt x="205" y="77"/>
                  </a:cubicBezTo>
                  <a:cubicBezTo>
                    <a:pt x="205" y="78"/>
                    <a:pt x="205" y="78"/>
                    <a:pt x="205" y="78"/>
                  </a:cubicBezTo>
                  <a:cubicBezTo>
                    <a:pt x="205" y="78"/>
                    <a:pt x="205" y="78"/>
                    <a:pt x="205" y="78"/>
                  </a:cubicBezTo>
                  <a:cubicBezTo>
                    <a:pt x="205" y="77"/>
                    <a:pt x="205" y="77"/>
                    <a:pt x="205" y="77"/>
                  </a:cubicBezTo>
                  <a:cubicBezTo>
                    <a:pt x="205" y="76"/>
                    <a:pt x="205" y="76"/>
                    <a:pt x="205" y="76"/>
                  </a:cubicBezTo>
                  <a:cubicBezTo>
                    <a:pt x="206" y="76"/>
                    <a:pt x="206" y="76"/>
                    <a:pt x="206" y="76"/>
                  </a:cubicBezTo>
                  <a:cubicBezTo>
                    <a:pt x="206" y="75"/>
                    <a:pt x="206" y="75"/>
                    <a:pt x="206" y="75"/>
                  </a:cubicBezTo>
                  <a:cubicBezTo>
                    <a:pt x="206" y="74"/>
                    <a:pt x="206" y="74"/>
                    <a:pt x="206" y="74"/>
                  </a:cubicBezTo>
                  <a:cubicBezTo>
                    <a:pt x="206" y="74"/>
                    <a:pt x="206" y="74"/>
                    <a:pt x="206" y="74"/>
                  </a:cubicBezTo>
                  <a:cubicBezTo>
                    <a:pt x="207" y="74"/>
                    <a:pt x="207" y="74"/>
                    <a:pt x="207" y="74"/>
                  </a:cubicBezTo>
                  <a:cubicBezTo>
                    <a:pt x="206" y="74"/>
                    <a:pt x="206" y="74"/>
                    <a:pt x="206" y="74"/>
                  </a:cubicBezTo>
                  <a:cubicBezTo>
                    <a:pt x="205" y="73"/>
                    <a:pt x="205" y="73"/>
                    <a:pt x="205" y="73"/>
                  </a:cubicBezTo>
                  <a:cubicBezTo>
                    <a:pt x="206" y="73"/>
                    <a:pt x="206" y="73"/>
                    <a:pt x="206" y="73"/>
                  </a:cubicBezTo>
                  <a:cubicBezTo>
                    <a:pt x="206" y="73"/>
                    <a:pt x="206" y="73"/>
                    <a:pt x="206" y="73"/>
                  </a:cubicBezTo>
                  <a:cubicBezTo>
                    <a:pt x="205" y="73"/>
                    <a:pt x="205" y="73"/>
                    <a:pt x="205" y="73"/>
                  </a:cubicBezTo>
                  <a:cubicBezTo>
                    <a:pt x="205" y="72"/>
                    <a:pt x="205" y="72"/>
                    <a:pt x="205" y="72"/>
                  </a:cubicBezTo>
                  <a:cubicBezTo>
                    <a:pt x="205" y="73"/>
                    <a:pt x="205" y="73"/>
                    <a:pt x="205" y="73"/>
                  </a:cubicBezTo>
                  <a:cubicBezTo>
                    <a:pt x="204" y="72"/>
                    <a:pt x="204" y="72"/>
                    <a:pt x="204" y="72"/>
                  </a:cubicBezTo>
                  <a:cubicBezTo>
                    <a:pt x="204" y="71"/>
                    <a:pt x="204" y="71"/>
                    <a:pt x="204" y="71"/>
                  </a:cubicBezTo>
                  <a:cubicBezTo>
                    <a:pt x="205" y="70"/>
                    <a:pt x="205" y="70"/>
                    <a:pt x="205" y="70"/>
                  </a:cubicBezTo>
                  <a:cubicBezTo>
                    <a:pt x="205" y="69"/>
                    <a:pt x="205" y="69"/>
                    <a:pt x="205" y="69"/>
                  </a:cubicBezTo>
                  <a:cubicBezTo>
                    <a:pt x="204" y="68"/>
                    <a:pt x="204" y="68"/>
                    <a:pt x="204" y="68"/>
                  </a:cubicBezTo>
                  <a:cubicBezTo>
                    <a:pt x="205" y="67"/>
                    <a:pt x="205" y="67"/>
                    <a:pt x="205" y="67"/>
                  </a:cubicBezTo>
                  <a:cubicBezTo>
                    <a:pt x="205" y="67"/>
                    <a:pt x="205" y="67"/>
                    <a:pt x="205" y="67"/>
                  </a:cubicBezTo>
                  <a:cubicBezTo>
                    <a:pt x="205" y="67"/>
                    <a:pt x="205" y="67"/>
                    <a:pt x="205" y="67"/>
                  </a:cubicBezTo>
                  <a:cubicBezTo>
                    <a:pt x="205" y="66"/>
                    <a:pt x="205" y="66"/>
                    <a:pt x="205" y="66"/>
                  </a:cubicBezTo>
                  <a:cubicBezTo>
                    <a:pt x="205" y="66"/>
                    <a:pt x="205" y="66"/>
                    <a:pt x="205" y="66"/>
                  </a:cubicBezTo>
                  <a:cubicBezTo>
                    <a:pt x="205" y="66"/>
                    <a:pt x="205" y="66"/>
                    <a:pt x="205" y="66"/>
                  </a:cubicBezTo>
                  <a:cubicBezTo>
                    <a:pt x="205" y="67"/>
                    <a:pt x="205" y="67"/>
                    <a:pt x="205" y="67"/>
                  </a:cubicBezTo>
                  <a:cubicBezTo>
                    <a:pt x="204" y="67"/>
                    <a:pt x="204" y="67"/>
                    <a:pt x="204" y="67"/>
                  </a:cubicBezTo>
                  <a:cubicBezTo>
                    <a:pt x="203" y="68"/>
                    <a:pt x="203" y="68"/>
                    <a:pt x="203" y="68"/>
                  </a:cubicBezTo>
                  <a:cubicBezTo>
                    <a:pt x="203" y="68"/>
                    <a:pt x="203" y="68"/>
                    <a:pt x="203" y="68"/>
                  </a:cubicBezTo>
                  <a:cubicBezTo>
                    <a:pt x="204" y="68"/>
                    <a:pt x="204" y="68"/>
                    <a:pt x="204" y="68"/>
                  </a:cubicBezTo>
                  <a:cubicBezTo>
                    <a:pt x="203" y="69"/>
                    <a:pt x="203" y="69"/>
                    <a:pt x="203" y="69"/>
                  </a:cubicBezTo>
                  <a:cubicBezTo>
                    <a:pt x="203" y="70"/>
                    <a:pt x="203" y="70"/>
                    <a:pt x="203" y="70"/>
                  </a:cubicBezTo>
                  <a:cubicBezTo>
                    <a:pt x="203" y="70"/>
                    <a:pt x="203" y="70"/>
                    <a:pt x="203" y="70"/>
                  </a:cubicBezTo>
                  <a:cubicBezTo>
                    <a:pt x="203" y="71"/>
                    <a:pt x="203" y="71"/>
                    <a:pt x="203" y="71"/>
                  </a:cubicBezTo>
                  <a:cubicBezTo>
                    <a:pt x="203" y="72"/>
                    <a:pt x="203" y="72"/>
                    <a:pt x="203" y="72"/>
                  </a:cubicBezTo>
                  <a:cubicBezTo>
                    <a:pt x="203" y="73"/>
                    <a:pt x="203" y="73"/>
                    <a:pt x="203" y="73"/>
                  </a:cubicBezTo>
                  <a:cubicBezTo>
                    <a:pt x="203" y="73"/>
                    <a:pt x="203" y="73"/>
                    <a:pt x="203" y="73"/>
                  </a:cubicBezTo>
                  <a:cubicBezTo>
                    <a:pt x="202" y="72"/>
                    <a:pt x="202" y="72"/>
                    <a:pt x="202" y="72"/>
                  </a:cubicBezTo>
                  <a:cubicBezTo>
                    <a:pt x="201" y="72"/>
                    <a:pt x="201" y="72"/>
                    <a:pt x="201" y="72"/>
                  </a:cubicBezTo>
                  <a:cubicBezTo>
                    <a:pt x="201" y="71"/>
                    <a:pt x="201" y="71"/>
                    <a:pt x="201" y="71"/>
                  </a:cubicBezTo>
                  <a:cubicBezTo>
                    <a:pt x="200" y="71"/>
                    <a:pt x="200" y="71"/>
                    <a:pt x="200" y="71"/>
                  </a:cubicBezTo>
                  <a:cubicBezTo>
                    <a:pt x="200" y="71"/>
                    <a:pt x="200" y="71"/>
                    <a:pt x="200" y="71"/>
                  </a:cubicBezTo>
                  <a:cubicBezTo>
                    <a:pt x="200" y="70"/>
                    <a:pt x="200" y="70"/>
                    <a:pt x="200" y="70"/>
                  </a:cubicBezTo>
                  <a:cubicBezTo>
                    <a:pt x="200" y="70"/>
                    <a:pt x="200" y="70"/>
                    <a:pt x="200" y="70"/>
                  </a:cubicBezTo>
                  <a:cubicBezTo>
                    <a:pt x="200" y="71"/>
                    <a:pt x="200" y="71"/>
                    <a:pt x="200" y="71"/>
                  </a:cubicBezTo>
                  <a:cubicBezTo>
                    <a:pt x="200" y="71"/>
                    <a:pt x="200" y="71"/>
                    <a:pt x="200" y="71"/>
                  </a:cubicBezTo>
                  <a:cubicBezTo>
                    <a:pt x="201" y="72"/>
                    <a:pt x="201" y="72"/>
                    <a:pt x="201" y="72"/>
                  </a:cubicBezTo>
                  <a:cubicBezTo>
                    <a:pt x="202" y="73"/>
                    <a:pt x="202" y="73"/>
                    <a:pt x="202" y="73"/>
                  </a:cubicBezTo>
                  <a:cubicBezTo>
                    <a:pt x="203" y="74"/>
                    <a:pt x="203" y="74"/>
                    <a:pt x="203" y="74"/>
                  </a:cubicBezTo>
                  <a:cubicBezTo>
                    <a:pt x="203" y="74"/>
                    <a:pt x="203" y="74"/>
                    <a:pt x="203" y="74"/>
                  </a:cubicBezTo>
                  <a:cubicBezTo>
                    <a:pt x="204" y="75"/>
                    <a:pt x="204" y="75"/>
                    <a:pt x="204" y="75"/>
                  </a:cubicBezTo>
                  <a:cubicBezTo>
                    <a:pt x="203" y="76"/>
                    <a:pt x="203" y="76"/>
                    <a:pt x="203" y="76"/>
                  </a:cubicBezTo>
                  <a:cubicBezTo>
                    <a:pt x="203" y="75"/>
                    <a:pt x="203" y="75"/>
                    <a:pt x="203" y="75"/>
                  </a:cubicBezTo>
                  <a:cubicBezTo>
                    <a:pt x="202" y="75"/>
                    <a:pt x="202" y="75"/>
                    <a:pt x="202" y="75"/>
                  </a:cubicBezTo>
                  <a:cubicBezTo>
                    <a:pt x="202" y="75"/>
                    <a:pt x="202" y="75"/>
                    <a:pt x="202" y="75"/>
                  </a:cubicBezTo>
                  <a:cubicBezTo>
                    <a:pt x="202" y="76"/>
                    <a:pt x="202" y="76"/>
                    <a:pt x="202" y="76"/>
                  </a:cubicBezTo>
                  <a:cubicBezTo>
                    <a:pt x="203" y="76"/>
                    <a:pt x="203" y="76"/>
                    <a:pt x="203" y="76"/>
                  </a:cubicBezTo>
                  <a:cubicBezTo>
                    <a:pt x="204" y="77"/>
                    <a:pt x="204" y="77"/>
                    <a:pt x="204" y="77"/>
                  </a:cubicBezTo>
                  <a:cubicBezTo>
                    <a:pt x="203" y="77"/>
                    <a:pt x="203" y="77"/>
                    <a:pt x="203" y="77"/>
                  </a:cubicBezTo>
                  <a:cubicBezTo>
                    <a:pt x="203" y="77"/>
                    <a:pt x="203" y="77"/>
                    <a:pt x="203" y="77"/>
                  </a:cubicBezTo>
                  <a:cubicBezTo>
                    <a:pt x="202" y="77"/>
                    <a:pt x="202" y="77"/>
                    <a:pt x="202" y="77"/>
                  </a:cubicBezTo>
                  <a:cubicBezTo>
                    <a:pt x="203" y="78"/>
                    <a:pt x="203" y="78"/>
                    <a:pt x="203" y="78"/>
                  </a:cubicBezTo>
                  <a:cubicBezTo>
                    <a:pt x="203" y="79"/>
                    <a:pt x="203" y="79"/>
                    <a:pt x="203" y="79"/>
                  </a:cubicBezTo>
                  <a:cubicBezTo>
                    <a:pt x="203" y="78"/>
                    <a:pt x="203" y="78"/>
                    <a:pt x="203" y="78"/>
                  </a:cubicBezTo>
                  <a:cubicBezTo>
                    <a:pt x="202" y="78"/>
                    <a:pt x="202" y="78"/>
                    <a:pt x="202" y="78"/>
                  </a:cubicBezTo>
                  <a:cubicBezTo>
                    <a:pt x="201" y="78"/>
                    <a:pt x="201" y="78"/>
                    <a:pt x="201" y="78"/>
                  </a:cubicBezTo>
                  <a:cubicBezTo>
                    <a:pt x="200" y="77"/>
                    <a:pt x="200" y="77"/>
                    <a:pt x="200" y="77"/>
                  </a:cubicBezTo>
                  <a:cubicBezTo>
                    <a:pt x="201" y="78"/>
                    <a:pt x="201" y="78"/>
                    <a:pt x="201" y="78"/>
                  </a:cubicBezTo>
                  <a:cubicBezTo>
                    <a:pt x="202" y="78"/>
                    <a:pt x="202" y="78"/>
                    <a:pt x="202" y="78"/>
                  </a:cubicBezTo>
                  <a:cubicBezTo>
                    <a:pt x="202" y="78"/>
                    <a:pt x="202" y="78"/>
                    <a:pt x="202" y="78"/>
                  </a:cubicBezTo>
                  <a:cubicBezTo>
                    <a:pt x="202" y="79"/>
                    <a:pt x="202" y="79"/>
                    <a:pt x="202" y="79"/>
                  </a:cubicBezTo>
                  <a:cubicBezTo>
                    <a:pt x="203" y="79"/>
                    <a:pt x="203" y="79"/>
                    <a:pt x="203" y="79"/>
                  </a:cubicBezTo>
                  <a:cubicBezTo>
                    <a:pt x="204" y="79"/>
                    <a:pt x="204" y="79"/>
                    <a:pt x="204" y="79"/>
                  </a:cubicBezTo>
                  <a:cubicBezTo>
                    <a:pt x="204" y="79"/>
                    <a:pt x="204" y="79"/>
                    <a:pt x="204" y="79"/>
                  </a:cubicBezTo>
                  <a:cubicBezTo>
                    <a:pt x="205" y="80"/>
                    <a:pt x="205" y="80"/>
                    <a:pt x="205" y="80"/>
                  </a:cubicBezTo>
                  <a:cubicBezTo>
                    <a:pt x="204" y="81"/>
                    <a:pt x="204" y="81"/>
                    <a:pt x="204" y="81"/>
                  </a:cubicBezTo>
                  <a:cubicBezTo>
                    <a:pt x="204" y="81"/>
                    <a:pt x="204" y="81"/>
                    <a:pt x="204" y="81"/>
                  </a:cubicBezTo>
                  <a:cubicBezTo>
                    <a:pt x="204" y="81"/>
                    <a:pt x="204" y="81"/>
                    <a:pt x="204" y="81"/>
                  </a:cubicBezTo>
                  <a:cubicBezTo>
                    <a:pt x="204" y="81"/>
                    <a:pt x="204" y="81"/>
                    <a:pt x="204" y="81"/>
                  </a:cubicBezTo>
                  <a:cubicBezTo>
                    <a:pt x="204" y="82"/>
                    <a:pt x="204" y="82"/>
                    <a:pt x="204" y="82"/>
                  </a:cubicBezTo>
                  <a:cubicBezTo>
                    <a:pt x="204" y="83"/>
                    <a:pt x="204" y="83"/>
                    <a:pt x="204" y="83"/>
                  </a:cubicBezTo>
                  <a:cubicBezTo>
                    <a:pt x="203" y="83"/>
                    <a:pt x="203" y="83"/>
                    <a:pt x="203" y="83"/>
                  </a:cubicBezTo>
                  <a:cubicBezTo>
                    <a:pt x="203" y="83"/>
                    <a:pt x="203" y="83"/>
                    <a:pt x="203" y="83"/>
                  </a:cubicBezTo>
                  <a:cubicBezTo>
                    <a:pt x="202" y="83"/>
                    <a:pt x="202" y="83"/>
                    <a:pt x="202" y="83"/>
                  </a:cubicBezTo>
                  <a:cubicBezTo>
                    <a:pt x="202" y="84"/>
                    <a:pt x="202" y="84"/>
                    <a:pt x="202" y="84"/>
                  </a:cubicBezTo>
                  <a:cubicBezTo>
                    <a:pt x="201" y="83"/>
                    <a:pt x="201" y="83"/>
                    <a:pt x="201" y="83"/>
                  </a:cubicBezTo>
                  <a:cubicBezTo>
                    <a:pt x="201" y="83"/>
                    <a:pt x="201" y="83"/>
                    <a:pt x="201" y="83"/>
                  </a:cubicBezTo>
                  <a:cubicBezTo>
                    <a:pt x="200" y="83"/>
                    <a:pt x="200" y="83"/>
                    <a:pt x="200" y="83"/>
                  </a:cubicBezTo>
                  <a:cubicBezTo>
                    <a:pt x="200" y="84"/>
                    <a:pt x="200" y="84"/>
                    <a:pt x="200" y="84"/>
                  </a:cubicBezTo>
                  <a:cubicBezTo>
                    <a:pt x="200" y="84"/>
                    <a:pt x="200" y="84"/>
                    <a:pt x="200" y="84"/>
                  </a:cubicBezTo>
                  <a:cubicBezTo>
                    <a:pt x="201" y="84"/>
                    <a:pt x="201" y="84"/>
                    <a:pt x="201" y="84"/>
                  </a:cubicBezTo>
                  <a:cubicBezTo>
                    <a:pt x="203" y="84"/>
                    <a:pt x="203" y="84"/>
                    <a:pt x="203" y="84"/>
                  </a:cubicBezTo>
                  <a:cubicBezTo>
                    <a:pt x="203" y="84"/>
                    <a:pt x="203" y="84"/>
                    <a:pt x="203" y="84"/>
                  </a:cubicBezTo>
                  <a:cubicBezTo>
                    <a:pt x="203" y="85"/>
                    <a:pt x="203" y="85"/>
                    <a:pt x="203" y="85"/>
                  </a:cubicBezTo>
                  <a:cubicBezTo>
                    <a:pt x="204" y="85"/>
                    <a:pt x="204" y="85"/>
                    <a:pt x="204" y="85"/>
                  </a:cubicBezTo>
                  <a:cubicBezTo>
                    <a:pt x="204" y="85"/>
                    <a:pt x="204" y="85"/>
                    <a:pt x="204" y="85"/>
                  </a:cubicBezTo>
                  <a:cubicBezTo>
                    <a:pt x="204" y="84"/>
                    <a:pt x="204" y="84"/>
                    <a:pt x="204" y="84"/>
                  </a:cubicBezTo>
                  <a:cubicBezTo>
                    <a:pt x="204" y="84"/>
                    <a:pt x="204" y="84"/>
                    <a:pt x="204" y="84"/>
                  </a:cubicBezTo>
                  <a:cubicBezTo>
                    <a:pt x="205" y="85"/>
                    <a:pt x="205" y="85"/>
                    <a:pt x="205" y="85"/>
                  </a:cubicBezTo>
                  <a:cubicBezTo>
                    <a:pt x="204" y="86"/>
                    <a:pt x="204" y="86"/>
                    <a:pt x="204" y="86"/>
                  </a:cubicBezTo>
                  <a:cubicBezTo>
                    <a:pt x="204" y="86"/>
                    <a:pt x="204" y="86"/>
                    <a:pt x="204" y="86"/>
                  </a:cubicBezTo>
                  <a:cubicBezTo>
                    <a:pt x="203" y="86"/>
                    <a:pt x="203" y="86"/>
                    <a:pt x="203" y="86"/>
                  </a:cubicBezTo>
                  <a:cubicBezTo>
                    <a:pt x="203" y="87"/>
                    <a:pt x="203" y="87"/>
                    <a:pt x="203" y="87"/>
                  </a:cubicBezTo>
                  <a:cubicBezTo>
                    <a:pt x="203" y="87"/>
                    <a:pt x="203" y="87"/>
                    <a:pt x="203" y="87"/>
                  </a:cubicBezTo>
                  <a:cubicBezTo>
                    <a:pt x="202" y="87"/>
                    <a:pt x="202" y="87"/>
                    <a:pt x="202" y="87"/>
                  </a:cubicBezTo>
                  <a:cubicBezTo>
                    <a:pt x="201" y="87"/>
                    <a:pt x="201" y="87"/>
                    <a:pt x="201" y="87"/>
                  </a:cubicBezTo>
                  <a:cubicBezTo>
                    <a:pt x="201" y="86"/>
                    <a:pt x="201" y="86"/>
                    <a:pt x="201" y="86"/>
                  </a:cubicBezTo>
                  <a:cubicBezTo>
                    <a:pt x="201" y="87"/>
                    <a:pt x="201" y="87"/>
                    <a:pt x="201" y="87"/>
                  </a:cubicBezTo>
                  <a:cubicBezTo>
                    <a:pt x="200" y="87"/>
                    <a:pt x="200" y="87"/>
                    <a:pt x="200" y="87"/>
                  </a:cubicBezTo>
                  <a:cubicBezTo>
                    <a:pt x="200" y="87"/>
                    <a:pt x="200" y="87"/>
                    <a:pt x="200" y="87"/>
                  </a:cubicBezTo>
                  <a:cubicBezTo>
                    <a:pt x="199" y="87"/>
                    <a:pt x="199" y="87"/>
                    <a:pt x="199" y="87"/>
                  </a:cubicBezTo>
                  <a:cubicBezTo>
                    <a:pt x="200" y="87"/>
                    <a:pt x="200" y="87"/>
                    <a:pt x="200" y="87"/>
                  </a:cubicBezTo>
                  <a:cubicBezTo>
                    <a:pt x="201" y="87"/>
                    <a:pt x="201" y="87"/>
                    <a:pt x="201" y="87"/>
                  </a:cubicBezTo>
                  <a:cubicBezTo>
                    <a:pt x="201" y="88"/>
                    <a:pt x="201" y="88"/>
                    <a:pt x="201" y="88"/>
                  </a:cubicBezTo>
                  <a:cubicBezTo>
                    <a:pt x="200" y="88"/>
                    <a:pt x="200" y="88"/>
                    <a:pt x="200" y="88"/>
                  </a:cubicBezTo>
                  <a:cubicBezTo>
                    <a:pt x="201" y="88"/>
                    <a:pt x="201" y="88"/>
                    <a:pt x="201" y="88"/>
                  </a:cubicBezTo>
                  <a:cubicBezTo>
                    <a:pt x="199" y="89"/>
                    <a:pt x="199" y="89"/>
                    <a:pt x="199" y="89"/>
                  </a:cubicBezTo>
                  <a:cubicBezTo>
                    <a:pt x="199" y="89"/>
                    <a:pt x="199" y="89"/>
                    <a:pt x="199" y="89"/>
                  </a:cubicBezTo>
                  <a:cubicBezTo>
                    <a:pt x="199" y="89"/>
                    <a:pt x="199" y="89"/>
                    <a:pt x="199" y="89"/>
                  </a:cubicBezTo>
                  <a:cubicBezTo>
                    <a:pt x="200" y="89"/>
                    <a:pt x="200" y="89"/>
                    <a:pt x="200" y="89"/>
                  </a:cubicBezTo>
                  <a:cubicBezTo>
                    <a:pt x="201" y="89"/>
                    <a:pt x="201" y="89"/>
                    <a:pt x="201" y="89"/>
                  </a:cubicBezTo>
                  <a:cubicBezTo>
                    <a:pt x="201" y="89"/>
                    <a:pt x="201" y="89"/>
                    <a:pt x="201" y="89"/>
                  </a:cubicBezTo>
                  <a:cubicBezTo>
                    <a:pt x="202" y="89"/>
                    <a:pt x="202" y="89"/>
                    <a:pt x="202" y="89"/>
                  </a:cubicBezTo>
                  <a:cubicBezTo>
                    <a:pt x="201" y="90"/>
                    <a:pt x="201" y="90"/>
                    <a:pt x="201" y="90"/>
                  </a:cubicBezTo>
                  <a:cubicBezTo>
                    <a:pt x="200" y="90"/>
                    <a:pt x="200" y="90"/>
                    <a:pt x="200" y="90"/>
                  </a:cubicBezTo>
                  <a:cubicBezTo>
                    <a:pt x="200" y="90"/>
                    <a:pt x="200" y="90"/>
                    <a:pt x="200" y="90"/>
                  </a:cubicBezTo>
                  <a:cubicBezTo>
                    <a:pt x="200" y="90"/>
                    <a:pt x="200" y="90"/>
                    <a:pt x="200" y="90"/>
                  </a:cubicBezTo>
                  <a:cubicBezTo>
                    <a:pt x="199" y="90"/>
                    <a:pt x="199" y="90"/>
                    <a:pt x="199" y="90"/>
                  </a:cubicBezTo>
                  <a:cubicBezTo>
                    <a:pt x="198" y="90"/>
                    <a:pt x="198" y="90"/>
                    <a:pt x="198" y="90"/>
                  </a:cubicBezTo>
                  <a:cubicBezTo>
                    <a:pt x="196" y="91"/>
                    <a:pt x="196" y="91"/>
                    <a:pt x="196" y="91"/>
                  </a:cubicBezTo>
                  <a:cubicBezTo>
                    <a:pt x="194" y="93"/>
                    <a:pt x="194" y="93"/>
                    <a:pt x="194" y="93"/>
                  </a:cubicBezTo>
                  <a:cubicBezTo>
                    <a:pt x="193" y="94"/>
                    <a:pt x="193" y="94"/>
                    <a:pt x="193" y="94"/>
                  </a:cubicBezTo>
                  <a:cubicBezTo>
                    <a:pt x="193" y="94"/>
                    <a:pt x="193" y="94"/>
                    <a:pt x="193" y="94"/>
                  </a:cubicBezTo>
                  <a:cubicBezTo>
                    <a:pt x="192" y="94"/>
                    <a:pt x="192" y="94"/>
                    <a:pt x="192" y="94"/>
                  </a:cubicBezTo>
                  <a:cubicBezTo>
                    <a:pt x="191" y="94"/>
                    <a:pt x="191" y="94"/>
                    <a:pt x="191" y="94"/>
                  </a:cubicBezTo>
                  <a:cubicBezTo>
                    <a:pt x="190" y="95"/>
                    <a:pt x="190" y="95"/>
                    <a:pt x="190" y="95"/>
                  </a:cubicBezTo>
                  <a:cubicBezTo>
                    <a:pt x="188" y="97"/>
                    <a:pt x="188" y="97"/>
                    <a:pt x="188" y="97"/>
                  </a:cubicBezTo>
                  <a:cubicBezTo>
                    <a:pt x="188" y="97"/>
                    <a:pt x="188" y="97"/>
                    <a:pt x="188" y="97"/>
                  </a:cubicBezTo>
                  <a:cubicBezTo>
                    <a:pt x="188" y="98"/>
                    <a:pt x="188" y="98"/>
                    <a:pt x="188" y="98"/>
                  </a:cubicBezTo>
                  <a:cubicBezTo>
                    <a:pt x="187" y="98"/>
                    <a:pt x="187" y="98"/>
                    <a:pt x="187" y="98"/>
                  </a:cubicBezTo>
                  <a:cubicBezTo>
                    <a:pt x="187" y="98"/>
                    <a:pt x="187" y="98"/>
                    <a:pt x="187" y="98"/>
                  </a:cubicBezTo>
                  <a:cubicBezTo>
                    <a:pt x="186" y="99"/>
                    <a:pt x="186" y="99"/>
                    <a:pt x="186" y="99"/>
                  </a:cubicBezTo>
                  <a:cubicBezTo>
                    <a:pt x="186" y="99"/>
                    <a:pt x="186" y="99"/>
                    <a:pt x="186" y="99"/>
                  </a:cubicBezTo>
                  <a:cubicBezTo>
                    <a:pt x="186" y="99"/>
                    <a:pt x="186" y="99"/>
                    <a:pt x="186" y="99"/>
                  </a:cubicBezTo>
                  <a:cubicBezTo>
                    <a:pt x="185" y="99"/>
                    <a:pt x="185" y="99"/>
                    <a:pt x="185" y="99"/>
                  </a:cubicBezTo>
                  <a:cubicBezTo>
                    <a:pt x="184" y="99"/>
                    <a:pt x="184" y="99"/>
                    <a:pt x="184" y="99"/>
                  </a:cubicBezTo>
                  <a:cubicBezTo>
                    <a:pt x="184" y="100"/>
                    <a:pt x="184" y="100"/>
                    <a:pt x="184" y="100"/>
                  </a:cubicBezTo>
                  <a:cubicBezTo>
                    <a:pt x="183" y="100"/>
                    <a:pt x="183" y="100"/>
                    <a:pt x="183" y="100"/>
                  </a:cubicBezTo>
                  <a:cubicBezTo>
                    <a:pt x="182" y="100"/>
                    <a:pt x="182" y="100"/>
                    <a:pt x="182" y="100"/>
                  </a:cubicBezTo>
                  <a:cubicBezTo>
                    <a:pt x="181" y="100"/>
                    <a:pt x="181" y="100"/>
                    <a:pt x="181" y="100"/>
                  </a:cubicBezTo>
                  <a:cubicBezTo>
                    <a:pt x="181" y="101"/>
                    <a:pt x="181" y="101"/>
                    <a:pt x="181" y="101"/>
                  </a:cubicBezTo>
                  <a:cubicBezTo>
                    <a:pt x="180" y="101"/>
                    <a:pt x="180" y="101"/>
                    <a:pt x="180" y="101"/>
                  </a:cubicBezTo>
                  <a:cubicBezTo>
                    <a:pt x="180" y="101"/>
                    <a:pt x="180" y="101"/>
                    <a:pt x="180" y="101"/>
                  </a:cubicBezTo>
                  <a:cubicBezTo>
                    <a:pt x="180" y="101"/>
                    <a:pt x="180" y="101"/>
                    <a:pt x="180" y="101"/>
                  </a:cubicBezTo>
                  <a:cubicBezTo>
                    <a:pt x="180" y="102"/>
                    <a:pt x="180" y="102"/>
                    <a:pt x="180" y="102"/>
                  </a:cubicBezTo>
                  <a:cubicBezTo>
                    <a:pt x="180" y="102"/>
                    <a:pt x="180" y="102"/>
                    <a:pt x="180" y="102"/>
                  </a:cubicBezTo>
                  <a:cubicBezTo>
                    <a:pt x="179" y="103"/>
                    <a:pt x="179" y="103"/>
                    <a:pt x="179" y="103"/>
                  </a:cubicBezTo>
                  <a:cubicBezTo>
                    <a:pt x="179" y="103"/>
                    <a:pt x="179" y="103"/>
                    <a:pt x="179" y="103"/>
                  </a:cubicBezTo>
                  <a:cubicBezTo>
                    <a:pt x="178" y="103"/>
                    <a:pt x="178" y="103"/>
                    <a:pt x="178" y="103"/>
                  </a:cubicBezTo>
                  <a:cubicBezTo>
                    <a:pt x="177" y="104"/>
                    <a:pt x="177" y="104"/>
                    <a:pt x="177" y="104"/>
                  </a:cubicBezTo>
                  <a:cubicBezTo>
                    <a:pt x="177" y="105"/>
                    <a:pt x="177" y="105"/>
                    <a:pt x="177" y="105"/>
                  </a:cubicBezTo>
                  <a:cubicBezTo>
                    <a:pt x="177" y="107"/>
                    <a:pt x="177" y="107"/>
                    <a:pt x="177" y="107"/>
                  </a:cubicBezTo>
                  <a:cubicBezTo>
                    <a:pt x="176" y="109"/>
                    <a:pt x="176" y="109"/>
                    <a:pt x="176" y="109"/>
                  </a:cubicBezTo>
                  <a:cubicBezTo>
                    <a:pt x="177" y="110"/>
                    <a:pt x="177" y="110"/>
                    <a:pt x="177" y="110"/>
                  </a:cubicBezTo>
                  <a:cubicBezTo>
                    <a:pt x="176" y="112"/>
                    <a:pt x="176" y="112"/>
                    <a:pt x="176" y="112"/>
                  </a:cubicBezTo>
                  <a:cubicBezTo>
                    <a:pt x="177" y="113"/>
                    <a:pt x="177" y="113"/>
                    <a:pt x="177" y="113"/>
                  </a:cubicBezTo>
                  <a:cubicBezTo>
                    <a:pt x="177" y="115"/>
                    <a:pt x="177" y="115"/>
                    <a:pt x="177" y="115"/>
                  </a:cubicBezTo>
                  <a:cubicBezTo>
                    <a:pt x="177" y="116"/>
                    <a:pt x="177" y="116"/>
                    <a:pt x="177" y="116"/>
                  </a:cubicBezTo>
                  <a:cubicBezTo>
                    <a:pt x="178" y="118"/>
                    <a:pt x="178" y="118"/>
                    <a:pt x="178" y="118"/>
                  </a:cubicBezTo>
                  <a:cubicBezTo>
                    <a:pt x="178" y="118"/>
                    <a:pt x="178" y="118"/>
                    <a:pt x="178" y="118"/>
                  </a:cubicBezTo>
                  <a:cubicBezTo>
                    <a:pt x="179" y="119"/>
                    <a:pt x="179" y="119"/>
                    <a:pt x="179" y="119"/>
                  </a:cubicBezTo>
                  <a:cubicBezTo>
                    <a:pt x="178" y="120"/>
                    <a:pt x="178" y="120"/>
                    <a:pt x="178" y="120"/>
                  </a:cubicBezTo>
                  <a:cubicBezTo>
                    <a:pt x="178" y="121"/>
                    <a:pt x="178" y="121"/>
                    <a:pt x="178" y="121"/>
                  </a:cubicBezTo>
                  <a:cubicBezTo>
                    <a:pt x="179" y="122"/>
                    <a:pt x="179" y="122"/>
                    <a:pt x="179" y="122"/>
                  </a:cubicBezTo>
                  <a:cubicBezTo>
                    <a:pt x="179" y="124"/>
                    <a:pt x="179" y="124"/>
                    <a:pt x="179" y="124"/>
                  </a:cubicBezTo>
                  <a:cubicBezTo>
                    <a:pt x="180" y="125"/>
                    <a:pt x="180" y="125"/>
                    <a:pt x="180" y="125"/>
                  </a:cubicBezTo>
                  <a:cubicBezTo>
                    <a:pt x="180" y="126"/>
                    <a:pt x="180" y="126"/>
                    <a:pt x="180" y="126"/>
                  </a:cubicBezTo>
                  <a:cubicBezTo>
                    <a:pt x="180" y="126"/>
                    <a:pt x="180" y="126"/>
                    <a:pt x="180" y="126"/>
                  </a:cubicBezTo>
                  <a:cubicBezTo>
                    <a:pt x="180" y="127"/>
                    <a:pt x="180" y="127"/>
                    <a:pt x="180" y="127"/>
                  </a:cubicBezTo>
                  <a:cubicBezTo>
                    <a:pt x="180" y="128"/>
                    <a:pt x="180" y="128"/>
                    <a:pt x="180" y="128"/>
                  </a:cubicBezTo>
                  <a:cubicBezTo>
                    <a:pt x="180" y="128"/>
                    <a:pt x="180" y="128"/>
                    <a:pt x="180" y="128"/>
                  </a:cubicBezTo>
                  <a:cubicBezTo>
                    <a:pt x="180" y="129"/>
                    <a:pt x="180" y="129"/>
                    <a:pt x="180" y="129"/>
                  </a:cubicBezTo>
                  <a:cubicBezTo>
                    <a:pt x="179" y="131"/>
                    <a:pt x="179" y="131"/>
                    <a:pt x="179" y="131"/>
                  </a:cubicBezTo>
                  <a:cubicBezTo>
                    <a:pt x="178" y="132"/>
                    <a:pt x="178" y="132"/>
                    <a:pt x="178" y="132"/>
                  </a:cubicBezTo>
                  <a:cubicBezTo>
                    <a:pt x="178" y="132"/>
                    <a:pt x="178" y="132"/>
                    <a:pt x="178" y="132"/>
                  </a:cubicBezTo>
                  <a:cubicBezTo>
                    <a:pt x="178" y="133"/>
                    <a:pt x="178" y="133"/>
                    <a:pt x="178" y="133"/>
                  </a:cubicBezTo>
                  <a:cubicBezTo>
                    <a:pt x="177" y="133"/>
                    <a:pt x="177" y="133"/>
                    <a:pt x="177" y="133"/>
                  </a:cubicBezTo>
                  <a:cubicBezTo>
                    <a:pt x="176" y="134"/>
                    <a:pt x="176" y="134"/>
                    <a:pt x="176" y="134"/>
                  </a:cubicBezTo>
                  <a:cubicBezTo>
                    <a:pt x="175" y="134"/>
                    <a:pt x="175" y="134"/>
                    <a:pt x="175" y="134"/>
                  </a:cubicBezTo>
                  <a:cubicBezTo>
                    <a:pt x="175" y="133"/>
                    <a:pt x="175" y="133"/>
                    <a:pt x="175" y="133"/>
                  </a:cubicBezTo>
                  <a:cubicBezTo>
                    <a:pt x="174" y="133"/>
                    <a:pt x="174" y="133"/>
                    <a:pt x="174" y="133"/>
                  </a:cubicBezTo>
                  <a:cubicBezTo>
                    <a:pt x="175" y="133"/>
                    <a:pt x="175" y="133"/>
                    <a:pt x="175" y="133"/>
                  </a:cubicBezTo>
                  <a:cubicBezTo>
                    <a:pt x="173" y="132"/>
                    <a:pt x="173" y="132"/>
                    <a:pt x="173" y="132"/>
                  </a:cubicBezTo>
                  <a:cubicBezTo>
                    <a:pt x="174" y="131"/>
                    <a:pt x="174" y="131"/>
                    <a:pt x="174" y="131"/>
                  </a:cubicBezTo>
                  <a:cubicBezTo>
                    <a:pt x="173" y="131"/>
                    <a:pt x="173" y="131"/>
                    <a:pt x="173" y="131"/>
                  </a:cubicBezTo>
                  <a:cubicBezTo>
                    <a:pt x="173" y="131"/>
                    <a:pt x="173" y="131"/>
                    <a:pt x="173" y="131"/>
                  </a:cubicBezTo>
                  <a:cubicBezTo>
                    <a:pt x="172" y="130"/>
                    <a:pt x="172" y="130"/>
                    <a:pt x="172" y="130"/>
                  </a:cubicBezTo>
                  <a:cubicBezTo>
                    <a:pt x="172" y="129"/>
                    <a:pt x="172" y="129"/>
                    <a:pt x="172" y="129"/>
                  </a:cubicBezTo>
                  <a:cubicBezTo>
                    <a:pt x="172" y="128"/>
                    <a:pt x="172" y="128"/>
                    <a:pt x="172" y="128"/>
                  </a:cubicBezTo>
                  <a:cubicBezTo>
                    <a:pt x="171" y="128"/>
                    <a:pt x="171" y="128"/>
                    <a:pt x="171" y="128"/>
                  </a:cubicBezTo>
                  <a:cubicBezTo>
                    <a:pt x="171" y="127"/>
                    <a:pt x="171" y="127"/>
                    <a:pt x="171" y="127"/>
                  </a:cubicBezTo>
                  <a:cubicBezTo>
                    <a:pt x="171" y="127"/>
                    <a:pt x="171" y="127"/>
                    <a:pt x="171" y="127"/>
                  </a:cubicBezTo>
                  <a:cubicBezTo>
                    <a:pt x="171" y="126"/>
                    <a:pt x="171" y="126"/>
                    <a:pt x="171" y="126"/>
                  </a:cubicBezTo>
                  <a:cubicBezTo>
                    <a:pt x="172" y="126"/>
                    <a:pt x="172" y="126"/>
                    <a:pt x="172" y="126"/>
                  </a:cubicBezTo>
                  <a:cubicBezTo>
                    <a:pt x="171" y="126"/>
                    <a:pt x="171" y="126"/>
                    <a:pt x="171" y="126"/>
                  </a:cubicBezTo>
                  <a:cubicBezTo>
                    <a:pt x="171" y="126"/>
                    <a:pt x="171" y="126"/>
                    <a:pt x="171" y="126"/>
                  </a:cubicBezTo>
                  <a:cubicBezTo>
                    <a:pt x="171" y="126"/>
                    <a:pt x="171" y="126"/>
                    <a:pt x="171" y="126"/>
                  </a:cubicBezTo>
                  <a:cubicBezTo>
                    <a:pt x="171" y="126"/>
                    <a:pt x="171" y="126"/>
                    <a:pt x="171" y="126"/>
                  </a:cubicBezTo>
                  <a:cubicBezTo>
                    <a:pt x="170" y="126"/>
                    <a:pt x="170" y="126"/>
                    <a:pt x="170" y="126"/>
                  </a:cubicBezTo>
                  <a:cubicBezTo>
                    <a:pt x="170" y="126"/>
                    <a:pt x="170" y="126"/>
                    <a:pt x="170" y="126"/>
                  </a:cubicBezTo>
                  <a:cubicBezTo>
                    <a:pt x="170" y="125"/>
                    <a:pt x="170" y="125"/>
                    <a:pt x="170" y="125"/>
                  </a:cubicBezTo>
                  <a:cubicBezTo>
                    <a:pt x="169" y="125"/>
                    <a:pt x="169" y="125"/>
                    <a:pt x="169" y="125"/>
                  </a:cubicBezTo>
                  <a:cubicBezTo>
                    <a:pt x="169" y="124"/>
                    <a:pt x="169" y="124"/>
                    <a:pt x="169" y="124"/>
                  </a:cubicBezTo>
                  <a:cubicBezTo>
                    <a:pt x="169" y="123"/>
                    <a:pt x="169" y="123"/>
                    <a:pt x="169" y="123"/>
                  </a:cubicBezTo>
                  <a:cubicBezTo>
                    <a:pt x="170" y="122"/>
                    <a:pt x="170" y="122"/>
                    <a:pt x="170" y="122"/>
                  </a:cubicBezTo>
                  <a:cubicBezTo>
                    <a:pt x="170" y="121"/>
                    <a:pt x="170" y="121"/>
                    <a:pt x="170" y="121"/>
                  </a:cubicBezTo>
                  <a:cubicBezTo>
                    <a:pt x="169" y="121"/>
                    <a:pt x="169" y="121"/>
                    <a:pt x="169" y="121"/>
                  </a:cubicBezTo>
                  <a:cubicBezTo>
                    <a:pt x="169" y="121"/>
                    <a:pt x="169" y="121"/>
                    <a:pt x="169" y="121"/>
                  </a:cubicBezTo>
                  <a:cubicBezTo>
                    <a:pt x="169" y="122"/>
                    <a:pt x="169" y="122"/>
                    <a:pt x="169" y="122"/>
                  </a:cubicBezTo>
                  <a:cubicBezTo>
                    <a:pt x="169" y="122"/>
                    <a:pt x="169" y="122"/>
                    <a:pt x="169" y="122"/>
                  </a:cubicBezTo>
                  <a:cubicBezTo>
                    <a:pt x="169" y="122"/>
                    <a:pt x="169" y="122"/>
                    <a:pt x="169" y="122"/>
                  </a:cubicBezTo>
                  <a:cubicBezTo>
                    <a:pt x="168" y="122"/>
                    <a:pt x="168" y="122"/>
                    <a:pt x="168" y="122"/>
                  </a:cubicBezTo>
                  <a:cubicBezTo>
                    <a:pt x="168" y="121"/>
                    <a:pt x="168" y="121"/>
                    <a:pt x="168" y="121"/>
                  </a:cubicBezTo>
                  <a:cubicBezTo>
                    <a:pt x="169" y="120"/>
                    <a:pt x="169" y="120"/>
                    <a:pt x="169" y="120"/>
                  </a:cubicBezTo>
                  <a:cubicBezTo>
                    <a:pt x="169" y="118"/>
                    <a:pt x="169" y="118"/>
                    <a:pt x="169" y="118"/>
                  </a:cubicBezTo>
                  <a:cubicBezTo>
                    <a:pt x="170" y="117"/>
                    <a:pt x="170" y="117"/>
                    <a:pt x="170" y="117"/>
                  </a:cubicBezTo>
                  <a:cubicBezTo>
                    <a:pt x="169" y="116"/>
                    <a:pt x="169" y="116"/>
                    <a:pt x="169" y="116"/>
                  </a:cubicBezTo>
                  <a:cubicBezTo>
                    <a:pt x="168" y="116"/>
                    <a:pt x="168" y="116"/>
                    <a:pt x="168" y="116"/>
                  </a:cubicBezTo>
                  <a:cubicBezTo>
                    <a:pt x="168" y="115"/>
                    <a:pt x="168" y="115"/>
                    <a:pt x="168" y="115"/>
                  </a:cubicBezTo>
                  <a:cubicBezTo>
                    <a:pt x="168" y="115"/>
                    <a:pt x="168" y="115"/>
                    <a:pt x="168" y="115"/>
                  </a:cubicBezTo>
                  <a:cubicBezTo>
                    <a:pt x="168" y="115"/>
                    <a:pt x="168" y="115"/>
                    <a:pt x="168" y="115"/>
                  </a:cubicBezTo>
                  <a:cubicBezTo>
                    <a:pt x="167" y="114"/>
                    <a:pt x="167" y="114"/>
                    <a:pt x="167" y="114"/>
                  </a:cubicBezTo>
                  <a:cubicBezTo>
                    <a:pt x="167" y="114"/>
                    <a:pt x="167" y="114"/>
                    <a:pt x="167" y="114"/>
                  </a:cubicBezTo>
                  <a:cubicBezTo>
                    <a:pt x="167" y="113"/>
                    <a:pt x="167" y="113"/>
                    <a:pt x="167" y="113"/>
                  </a:cubicBezTo>
                  <a:cubicBezTo>
                    <a:pt x="166" y="113"/>
                    <a:pt x="166" y="113"/>
                    <a:pt x="166" y="113"/>
                  </a:cubicBezTo>
                  <a:cubicBezTo>
                    <a:pt x="166" y="112"/>
                    <a:pt x="166" y="112"/>
                    <a:pt x="166" y="112"/>
                  </a:cubicBezTo>
                  <a:cubicBezTo>
                    <a:pt x="165" y="111"/>
                    <a:pt x="165" y="111"/>
                    <a:pt x="165" y="111"/>
                  </a:cubicBezTo>
                  <a:cubicBezTo>
                    <a:pt x="164" y="111"/>
                    <a:pt x="164" y="111"/>
                    <a:pt x="164" y="111"/>
                  </a:cubicBezTo>
                  <a:cubicBezTo>
                    <a:pt x="163" y="111"/>
                    <a:pt x="163" y="111"/>
                    <a:pt x="163" y="111"/>
                  </a:cubicBezTo>
                  <a:cubicBezTo>
                    <a:pt x="163" y="112"/>
                    <a:pt x="163" y="112"/>
                    <a:pt x="163" y="112"/>
                  </a:cubicBezTo>
                  <a:cubicBezTo>
                    <a:pt x="163" y="112"/>
                    <a:pt x="163" y="112"/>
                    <a:pt x="163" y="112"/>
                  </a:cubicBezTo>
                  <a:cubicBezTo>
                    <a:pt x="162" y="112"/>
                    <a:pt x="162" y="112"/>
                    <a:pt x="162" y="112"/>
                  </a:cubicBezTo>
                  <a:cubicBezTo>
                    <a:pt x="162" y="112"/>
                    <a:pt x="162" y="112"/>
                    <a:pt x="162" y="112"/>
                  </a:cubicBezTo>
                  <a:cubicBezTo>
                    <a:pt x="161" y="113"/>
                    <a:pt x="161" y="113"/>
                    <a:pt x="161" y="113"/>
                  </a:cubicBezTo>
                  <a:cubicBezTo>
                    <a:pt x="160" y="113"/>
                    <a:pt x="160" y="113"/>
                    <a:pt x="160" y="113"/>
                  </a:cubicBezTo>
                  <a:cubicBezTo>
                    <a:pt x="159" y="113"/>
                    <a:pt x="159" y="113"/>
                    <a:pt x="159" y="113"/>
                  </a:cubicBezTo>
                  <a:cubicBezTo>
                    <a:pt x="159" y="113"/>
                    <a:pt x="159" y="113"/>
                    <a:pt x="159" y="113"/>
                  </a:cubicBezTo>
                  <a:cubicBezTo>
                    <a:pt x="159" y="112"/>
                    <a:pt x="159" y="112"/>
                    <a:pt x="159" y="112"/>
                  </a:cubicBezTo>
                  <a:cubicBezTo>
                    <a:pt x="159" y="113"/>
                    <a:pt x="159" y="113"/>
                    <a:pt x="159" y="113"/>
                  </a:cubicBezTo>
                  <a:cubicBezTo>
                    <a:pt x="159" y="113"/>
                    <a:pt x="159" y="113"/>
                    <a:pt x="159" y="113"/>
                  </a:cubicBezTo>
                  <a:cubicBezTo>
                    <a:pt x="159" y="112"/>
                    <a:pt x="159" y="112"/>
                    <a:pt x="159" y="112"/>
                  </a:cubicBezTo>
                  <a:cubicBezTo>
                    <a:pt x="158" y="112"/>
                    <a:pt x="158" y="112"/>
                    <a:pt x="158" y="112"/>
                  </a:cubicBezTo>
                  <a:cubicBezTo>
                    <a:pt x="157" y="111"/>
                    <a:pt x="157" y="111"/>
                    <a:pt x="157" y="111"/>
                  </a:cubicBezTo>
                  <a:cubicBezTo>
                    <a:pt x="157" y="111"/>
                    <a:pt x="157" y="111"/>
                    <a:pt x="157" y="111"/>
                  </a:cubicBezTo>
                  <a:cubicBezTo>
                    <a:pt x="158" y="111"/>
                    <a:pt x="158" y="111"/>
                    <a:pt x="158" y="111"/>
                  </a:cubicBezTo>
                  <a:cubicBezTo>
                    <a:pt x="158" y="111"/>
                    <a:pt x="158" y="111"/>
                    <a:pt x="158" y="111"/>
                  </a:cubicBezTo>
                  <a:cubicBezTo>
                    <a:pt x="157" y="110"/>
                    <a:pt x="157" y="110"/>
                    <a:pt x="157" y="110"/>
                  </a:cubicBezTo>
                  <a:cubicBezTo>
                    <a:pt x="157" y="110"/>
                    <a:pt x="157" y="110"/>
                    <a:pt x="157" y="110"/>
                  </a:cubicBezTo>
                  <a:cubicBezTo>
                    <a:pt x="157" y="110"/>
                    <a:pt x="157" y="110"/>
                    <a:pt x="157" y="110"/>
                  </a:cubicBezTo>
                  <a:cubicBezTo>
                    <a:pt x="157" y="110"/>
                    <a:pt x="157" y="110"/>
                    <a:pt x="157" y="110"/>
                  </a:cubicBezTo>
                  <a:cubicBezTo>
                    <a:pt x="157" y="111"/>
                    <a:pt x="157" y="111"/>
                    <a:pt x="157" y="111"/>
                  </a:cubicBezTo>
                  <a:cubicBezTo>
                    <a:pt x="156" y="110"/>
                    <a:pt x="156" y="110"/>
                    <a:pt x="156" y="110"/>
                  </a:cubicBezTo>
                  <a:cubicBezTo>
                    <a:pt x="156" y="110"/>
                    <a:pt x="156" y="110"/>
                    <a:pt x="156" y="110"/>
                  </a:cubicBezTo>
                  <a:cubicBezTo>
                    <a:pt x="155" y="110"/>
                    <a:pt x="155" y="110"/>
                    <a:pt x="155" y="110"/>
                  </a:cubicBezTo>
                  <a:cubicBezTo>
                    <a:pt x="153" y="110"/>
                    <a:pt x="153" y="110"/>
                    <a:pt x="153" y="110"/>
                  </a:cubicBezTo>
                  <a:cubicBezTo>
                    <a:pt x="154" y="110"/>
                    <a:pt x="154" y="110"/>
                    <a:pt x="154" y="110"/>
                  </a:cubicBezTo>
                  <a:cubicBezTo>
                    <a:pt x="155" y="110"/>
                    <a:pt x="155" y="110"/>
                    <a:pt x="155" y="110"/>
                  </a:cubicBezTo>
                  <a:cubicBezTo>
                    <a:pt x="155" y="110"/>
                    <a:pt x="155" y="110"/>
                    <a:pt x="155" y="110"/>
                  </a:cubicBezTo>
                  <a:cubicBezTo>
                    <a:pt x="155" y="109"/>
                    <a:pt x="155" y="109"/>
                    <a:pt x="155" y="109"/>
                  </a:cubicBezTo>
                  <a:cubicBezTo>
                    <a:pt x="154" y="109"/>
                    <a:pt x="154" y="109"/>
                    <a:pt x="154" y="109"/>
                  </a:cubicBezTo>
                  <a:cubicBezTo>
                    <a:pt x="153" y="110"/>
                    <a:pt x="153" y="110"/>
                    <a:pt x="153" y="110"/>
                  </a:cubicBezTo>
                  <a:cubicBezTo>
                    <a:pt x="153" y="110"/>
                    <a:pt x="153" y="110"/>
                    <a:pt x="153" y="110"/>
                  </a:cubicBezTo>
                  <a:cubicBezTo>
                    <a:pt x="151" y="110"/>
                    <a:pt x="151" y="110"/>
                    <a:pt x="151" y="110"/>
                  </a:cubicBezTo>
                  <a:cubicBezTo>
                    <a:pt x="151" y="109"/>
                    <a:pt x="151" y="109"/>
                    <a:pt x="151" y="109"/>
                  </a:cubicBezTo>
                  <a:cubicBezTo>
                    <a:pt x="150" y="110"/>
                    <a:pt x="150" y="110"/>
                    <a:pt x="150" y="110"/>
                  </a:cubicBezTo>
                  <a:cubicBezTo>
                    <a:pt x="149" y="110"/>
                    <a:pt x="149" y="110"/>
                    <a:pt x="149" y="110"/>
                  </a:cubicBezTo>
                  <a:cubicBezTo>
                    <a:pt x="148" y="110"/>
                    <a:pt x="148" y="110"/>
                    <a:pt x="148" y="110"/>
                  </a:cubicBezTo>
                  <a:cubicBezTo>
                    <a:pt x="147" y="109"/>
                    <a:pt x="147" y="109"/>
                    <a:pt x="147" y="109"/>
                  </a:cubicBezTo>
                  <a:cubicBezTo>
                    <a:pt x="147" y="109"/>
                    <a:pt x="147" y="109"/>
                    <a:pt x="147" y="109"/>
                  </a:cubicBezTo>
                  <a:cubicBezTo>
                    <a:pt x="147" y="108"/>
                    <a:pt x="147" y="108"/>
                    <a:pt x="147" y="108"/>
                  </a:cubicBezTo>
                  <a:cubicBezTo>
                    <a:pt x="147" y="108"/>
                    <a:pt x="147" y="108"/>
                    <a:pt x="147" y="108"/>
                  </a:cubicBezTo>
                  <a:cubicBezTo>
                    <a:pt x="147" y="109"/>
                    <a:pt x="147" y="109"/>
                    <a:pt x="147" y="109"/>
                  </a:cubicBezTo>
                  <a:cubicBezTo>
                    <a:pt x="146" y="110"/>
                    <a:pt x="146" y="110"/>
                    <a:pt x="146" y="110"/>
                  </a:cubicBezTo>
                  <a:cubicBezTo>
                    <a:pt x="145" y="109"/>
                    <a:pt x="145" y="109"/>
                    <a:pt x="145" y="109"/>
                  </a:cubicBezTo>
                  <a:cubicBezTo>
                    <a:pt x="145" y="110"/>
                    <a:pt x="145" y="110"/>
                    <a:pt x="145" y="110"/>
                  </a:cubicBezTo>
                  <a:cubicBezTo>
                    <a:pt x="144" y="109"/>
                    <a:pt x="144" y="109"/>
                    <a:pt x="144" y="109"/>
                  </a:cubicBezTo>
                  <a:cubicBezTo>
                    <a:pt x="141" y="110"/>
                    <a:pt x="141" y="110"/>
                    <a:pt x="141" y="110"/>
                  </a:cubicBezTo>
                  <a:cubicBezTo>
                    <a:pt x="141" y="110"/>
                    <a:pt x="141" y="110"/>
                    <a:pt x="141" y="110"/>
                  </a:cubicBezTo>
                  <a:cubicBezTo>
                    <a:pt x="139" y="111"/>
                    <a:pt x="139" y="111"/>
                    <a:pt x="139" y="111"/>
                  </a:cubicBezTo>
                  <a:cubicBezTo>
                    <a:pt x="138" y="112"/>
                    <a:pt x="138" y="112"/>
                    <a:pt x="138" y="112"/>
                  </a:cubicBezTo>
                  <a:cubicBezTo>
                    <a:pt x="138" y="112"/>
                    <a:pt x="138" y="112"/>
                    <a:pt x="138" y="112"/>
                  </a:cubicBezTo>
                  <a:cubicBezTo>
                    <a:pt x="139" y="112"/>
                    <a:pt x="139" y="112"/>
                    <a:pt x="139" y="112"/>
                  </a:cubicBezTo>
                  <a:cubicBezTo>
                    <a:pt x="139" y="112"/>
                    <a:pt x="139" y="112"/>
                    <a:pt x="139" y="112"/>
                  </a:cubicBezTo>
                  <a:cubicBezTo>
                    <a:pt x="140" y="112"/>
                    <a:pt x="140" y="112"/>
                    <a:pt x="140" y="112"/>
                  </a:cubicBezTo>
                  <a:cubicBezTo>
                    <a:pt x="140" y="112"/>
                    <a:pt x="140" y="112"/>
                    <a:pt x="140" y="112"/>
                  </a:cubicBezTo>
                  <a:cubicBezTo>
                    <a:pt x="141" y="112"/>
                    <a:pt x="141" y="112"/>
                    <a:pt x="141" y="112"/>
                  </a:cubicBezTo>
                  <a:cubicBezTo>
                    <a:pt x="140" y="113"/>
                    <a:pt x="140" y="113"/>
                    <a:pt x="140" y="113"/>
                  </a:cubicBezTo>
                  <a:cubicBezTo>
                    <a:pt x="139" y="113"/>
                    <a:pt x="139" y="113"/>
                    <a:pt x="139" y="113"/>
                  </a:cubicBezTo>
                  <a:cubicBezTo>
                    <a:pt x="139" y="114"/>
                    <a:pt x="139" y="114"/>
                    <a:pt x="139" y="114"/>
                  </a:cubicBezTo>
                  <a:cubicBezTo>
                    <a:pt x="139" y="114"/>
                    <a:pt x="139" y="114"/>
                    <a:pt x="139" y="114"/>
                  </a:cubicBezTo>
                  <a:cubicBezTo>
                    <a:pt x="141" y="115"/>
                    <a:pt x="141" y="115"/>
                    <a:pt x="141" y="115"/>
                  </a:cubicBezTo>
                  <a:cubicBezTo>
                    <a:pt x="142" y="116"/>
                    <a:pt x="142" y="116"/>
                    <a:pt x="142" y="116"/>
                  </a:cubicBezTo>
                  <a:cubicBezTo>
                    <a:pt x="142" y="116"/>
                    <a:pt x="142" y="116"/>
                    <a:pt x="142" y="116"/>
                  </a:cubicBezTo>
                  <a:cubicBezTo>
                    <a:pt x="141" y="116"/>
                    <a:pt x="141" y="116"/>
                    <a:pt x="141" y="116"/>
                  </a:cubicBezTo>
                  <a:cubicBezTo>
                    <a:pt x="141" y="116"/>
                    <a:pt x="141" y="116"/>
                    <a:pt x="141" y="116"/>
                  </a:cubicBezTo>
                  <a:cubicBezTo>
                    <a:pt x="141" y="116"/>
                    <a:pt x="141" y="116"/>
                    <a:pt x="141" y="116"/>
                  </a:cubicBezTo>
                  <a:cubicBezTo>
                    <a:pt x="140" y="115"/>
                    <a:pt x="140" y="115"/>
                    <a:pt x="140" y="115"/>
                  </a:cubicBezTo>
                  <a:cubicBezTo>
                    <a:pt x="140" y="115"/>
                    <a:pt x="140" y="115"/>
                    <a:pt x="140" y="115"/>
                  </a:cubicBezTo>
                  <a:cubicBezTo>
                    <a:pt x="139" y="115"/>
                    <a:pt x="139" y="115"/>
                    <a:pt x="139" y="115"/>
                  </a:cubicBezTo>
                  <a:cubicBezTo>
                    <a:pt x="139" y="115"/>
                    <a:pt x="139" y="115"/>
                    <a:pt x="139" y="115"/>
                  </a:cubicBezTo>
                  <a:cubicBezTo>
                    <a:pt x="138" y="114"/>
                    <a:pt x="138" y="114"/>
                    <a:pt x="138" y="114"/>
                  </a:cubicBezTo>
                  <a:cubicBezTo>
                    <a:pt x="137" y="114"/>
                    <a:pt x="137" y="114"/>
                    <a:pt x="137" y="114"/>
                  </a:cubicBezTo>
                  <a:cubicBezTo>
                    <a:pt x="138" y="115"/>
                    <a:pt x="138" y="115"/>
                    <a:pt x="138" y="115"/>
                  </a:cubicBezTo>
                  <a:cubicBezTo>
                    <a:pt x="138" y="116"/>
                    <a:pt x="138" y="116"/>
                    <a:pt x="138" y="116"/>
                  </a:cubicBezTo>
                  <a:cubicBezTo>
                    <a:pt x="137" y="116"/>
                    <a:pt x="137" y="116"/>
                    <a:pt x="137" y="116"/>
                  </a:cubicBezTo>
                  <a:cubicBezTo>
                    <a:pt x="137" y="115"/>
                    <a:pt x="137" y="115"/>
                    <a:pt x="137" y="115"/>
                  </a:cubicBezTo>
                  <a:cubicBezTo>
                    <a:pt x="136" y="115"/>
                    <a:pt x="136" y="115"/>
                    <a:pt x="136" y="115"/>
                  </a:cubicBezTo>
                  <a:cubicBezTo>
                    <a:pt x="135" y="115"/>
                    <a:pt x="135" y="115"/>
                    <a:pt x="135" y="115"/>
                  </a:cubicBezTo>
                  <a:cubicBezTo>
                    <a:pt x="135" y="116"/>
                    <a:pt x="135" y="116"/>
                    <a:pt x="135" y="116"/>
                  </a:cubicBezTo>
                  <a:cubicBezTo>
                    <a:pt x="134" y="115"/>
                    <a:pt x="134" y="115"/>
                    <a:pt x="134" y="115"/>
                  </a:cubicBezTo>
                  <a:cubicBezTo>
                    <a:pt x="133" y="115"/>
                    <a:pt x="133" y="115"/>
                    <a:pt x="133" y="115"/>
                  </a:cubicBezTo>
                  <a:cubicBezTo>
                    <a:pt x="132" y="115"/>
                    <a:pt x="132" y="115"/>
                    <a:pt x="132" y="115"/>
                  </a:cubicBezTo>
                  <a:cubicBezTo>
                    <a:pt x="132" y="115"/>
                    <a:pt x="132" y="115"/>
                    <a:pt x="132" y="115"/>
                  </a:cubicBezTo>
                  <a:cubicBezTo>
                    <a:pt x="132" y="115"/>
                    <a:pt x="132" y="115"/>
                    <a:pt x="132" y="115"/>
                  </a:cubicBezTo>
                  <a:cubicBezTo>
                    <a:pt x="133" y="114"/>
                    <a:pt x="133" y="114"/>
                    <a:pt x="133" y="114"/>
                  </a:cubicBezTo>
                  <a:cubicBezTo>
                    <a:pt x="132" y="114"/>
                    <a:pt x="132" y="114"/>
                    <a:pt x="132" y="114"/>
                  </a:cubicBezTo>
                  <a:cubicBezTo>
                    <a:pt x="132" y="114"/>
                    <a:pt x="132" y="114"/>
                    <a:pt x="132" y="114"/>
                  </a:cubicBezTo>
                  <a:cubicBezTo>
                    <a:pt x="131" y="114"/>
                    <a:pt x="131" y="114"/>
                    <a:pt x="131" y="114"/>
                  </a:cubicBezTo>
                  <a:cubicBezTo>
                    <a:pt x="131" y="113"/>
                    <a:pt x="131" y="113"/>
                    <a:pt x="131" y="113"/>
                  </a:cubicBezTo>
                  <a:cubicBezTo>
                    <a:pt x="131" y="113"/>
                    <a:pt x="131" y="113"/>
                    <a:pt x="131" y="113"/>
                  </a:cubicBezTo>
                  <a:cubicBezTo>
                    <a:pt x="130" y="113"/>
                    <a:pt x="130" y="113"/>
                    <a:pt x="130" y="113"/>
                  </a:cubicBezTo>
                  <a:cubicBezTo>
                    <a:pt x="130" y="113"/>
                    <a:pt x="130" y="113"/>
                    <a:pt x="130" y="113"/>
                  </a:cubicBezTo>
                  <a:cubicBezTo>
                    <a:pt x="130" y="112"/>
                    <a:pt x="130" y="112"/>
                    <a:pt x="130" y="112"/>
                  </a:cubicBezTo>
                  <a:cubicBezTo>
                    <a:pt x="130" y="112"/>
                    <a:pt x="130" y="112"/>
                    <a:pt x="130" y="112"/>
                  </a:cubicBezTo>
                  <a:cubicBezTo>
                    <a:pt x="129" y="112"/>
                    <a:pt x="129" y="112"/>
                    <a:pt x="129" y="112"/>
                  </a:cubicBezTo>
                  <a:cubicBezTo>
                    <a:pt x="129" y="113"/>
                    <a:pt x="129" y="113"/>
                    <a:pt x="129" y="113"/>
                  </a:cubicBezTo>
                  <a:cubicBezTo>
                    <a:pt x="129" y="113"/>
                    <a:pt x="129" y="113"/>
                    <a:pt x="129" y="113"/>
                  </a:cubicBezTo>
                  <a:cubicBezTo>
                    <a:pt x="128" y="113"/>
                    <a:pt x="128" y="113"/>
                    <a:pt x="128" y="113"/>
                  </a:cubicBezTo>
                  <a:cubicBezTo>
                    <a:pt x="126" y="113"/>
                    <a:pt x="126" y="113"/>
                    <a:pt x="126" y="113"/>
                  </a:cubicBezTo>
                  <a:cubicBezTo>
                    <a:pt x="125" y="113"/>
                    <a:pt x="125" y="113"/>
                    <a:pt x="125" y="113"/>
                  </a:cubicBezTo>
                  <a:cubicBezTo>
                    <a:pt x="123" y="112"/>
                    <a:pt x="123" y="112"/>
                    <a:pt x="123" y="112"/>
                  </a:cubicBezTo>
                  <a:cubicBezTo>
                    <a:pt x="122" y="112"/>
                    <a:pt x="122" y="112"/>
                    <a:pt x="122" y="112"/>
                  </a:cubicBezTo>
                  <a:cubicBezTo>
                    <a:pt x="121" y="113"/>
                    <a:pt x="121" y="113"/>
                    <a:pt x="121" y="113"/>
                  </a:cubicBezTo>
                  <a:cubicBezTo>
                    <a:pt x="120" y="113"/>
                    <a:pt x="120" y="113"/>
                    <a:pt x="120" y="113"/>
                  </a:cubicBezTo>
                  <a:cubicBezTo>
                    <a:pt x="119" y="113"/>
                    <a:pt x="119" y="113"/>
                    <a:pt x="119" y="113"/>
                  </a:cubicBezTo>
                  <a:cubicBezTo>
                    <a:pt x="119" y="114"/>
                    <a:pt x="119" y="114"/>
                    <a:pt x="119" y="114"/>
                  </a:cubicBezTo>
                  <a:cubicBezTo>
                    <a:pt x="118" y="114"/>
                    <a:pt x="118" y="114"/>
                    <a:pt x="118" y="114"/>
                  </a:cubicBezTo>
                  <a:cubicBezTo>
                    <a:pt x="118" y="113"/>
                    <a:pt x="118" y="113"/>
                    <a:pt x="118" y="113"/>
                  </a:cubicBezTo>
                  <a:cubicBezTo>
                    <a:pt x="118" y="113"/>
                    <a:pt x="118" y="113"/>
                    <a:pt x="118" y="113"/>
                  </a:cubicBezTo>
                  <a:cubicBezTo>
                    <a:pt x="118" y="112"/>
                    <a:pt x="118" y="112"/>
                    <a:pt x="118" y="112"/>
                  </a:cubicBezTo>
                  <a:cubicBezTo>
                    <a:pt x="118" y="111"/>
                    <a:pt x="118" y="111"/>
                    <a:pt x="118" y="111"/>
                  </a:cubicBezTo>
                  <a:cubicBezTo>
                    <a:pt x="118" y="112"/>
                    <a:pt x="118" y="112"/>
                    <a:pt x="118" y="112"/>
                  </a:cubicBezTo>
                  <a:cubicBezTo>
                    <a:pt x="117" y="113"/>
                    <a:pt x="117" y="113"/>
                    <a:pt x="117" y="113"/>
                  </a:cubicBezTo>
                  <a:cubicBezTo>
                    <a:pt x="116" y="113"/>
                    <a:pt x="116" y="113"/>
                    <a:pt x="116" y="113"/>
                  </a:cubicBezTo>
                  <a:cubicBezTo>
                    <a:pt x="116" y="112"/>
                    <a:pt x="116" y="112"/>
                    <a:pt x="116" y="112"/>
                  </a:cubicBezTo>
                  <a:cubicBezTo>
                    <a:pt x="116" y="113"/>
                    <a:pt x="116" y="113"/>
                    <a:pt x="116" y="113"/>
                  </a:cubicBezTo>
                  <a:cubicBezTo>
                    <a:pt x="116" y="114"/>
                    <a:pt x="116" y="114"/>
                    <a:pt x="116" y="114"/>
                  </a:cubicBezTo>
                  <a:cubicBezTo>
                    <a:pt x="117" y="115"/>
                    <a:pt x="117" y="115"/>
                    <a:pt x="117" y="115"/>
                  </a:cubicBezTo>
                  <a:cubicBezTo>
                    <a:pt x="116" y="115"/>
                    <a:pt x="116" y="115"/>
                    <a:pt x="116" y="115"/>
                  </a:cubicBezTo>
                  <a:cubicBezTo>
                    <a:pt x="115" y="115"/>
                    <a:pt x="115" y="115"/>
                    <a:pt x="115" y="115"/>
                  </a:cubicBezTo>
                  <a:cubicBezTo>
                    <a:pt x="114" y="116"/>
                    <a:pt x="114" y="116"/>
                    <a:pt x="114" y="116"/>
                  </a:cubicBezTo>
                  <a:cubicBezTo>
                    <a:pt x="112" y="117"/>
                    <a:pt x="112" y="117"/>
                    <a:pt x="112" y="117"/>
                  </a:cubicBezTo>
                  <a:cubicBezTo>
                    <a:pt x="112" y="117"/>
                    <a:pt x="112" y="117"/>
                    <a:pt x="112" y="117"/>
                  </a:cubicBezTo>
                  <a:cubicBezTo>
                    <a:pt x="111" y="118"/>
                    <a:pt x="111" y="118"/>
                    <a:pt x="111" y="118"/>
                  </a:cubicBezTo>
                  <a:cubicBezTo>
                    <a:pt x="110" y="118"/>
                    <a:pt x="110" y="118"/>
                    <a:pt x="110" y="118"/>
                  </a:cubicBezTo>
                  <a:cubicBezTo>
                    <a:pt x="111" y="117"/>
                    <a:pt x="111" y="117"/>
                    <a:pt x="111" y="117"/>
                  </a:cubicBezTo>
                  <a:cubicBezTo>
                    <a:pt x="110" y="117"/>
                    <a:pt x="110" y="117"/>
                    <a:pt x="110" y="117"/>
                  </a:cubicBezTo>
                  <a:cubicBezTo>
                    <a:pt x="110" y="117"/>
                    <a:pt x="110" y="117"/>
                    <a:pt x="110" y="117"/>
                  </a:cubicBezTo>
                  <a:cubicBezTo>
                    <a:pt x="109" y="117"/>
                    <a:pt x="109" y="117"/>
                    <a:pt x="109" y="117"/>
                  </a:cubicBezTo>
                  <a:cubicBezTo>
                    <a:pt x="109" y="117"/>
                    <a:pt x="109" y="117"/>
                    <a:pt x="109" y="117"/>
                  </a:cubicBezTo>
                  <a:cubicBezTo>
                    <a:pt x="109" y="118"/>
                    <a:pt x="109" y="118"/>
                    <a:pt x="109" y="118"/>
                  </a:cubicBezTo>
                  <a:cubicBezTo>
                    <a:pt x="108" y="118"/>
                    <a:pt x="108" y="118"/>
                    <a:pt x="108" y="118"/>
                  </a:cubicBezTo>
                  <a:cubicBezTo>
                    <a:pt x="108" y="118"/>
                    <a:pt x="108" y="118"/>
                    <a:pt x="108" y="118"/>
                  </a:cubicBezTo>
                  <a:cubicBezTo>
                    <a:pt x="108" y="119"/>
                    <a:pt x="108" y="119"/>
                    <a:pt x="108" y="119"/>
                  </a:cubicBezTo>
                  <a:cubicBezTo>
                    <a:pt x="107" y="119"/>
                    <a:pt x="107" y="119"/>
                    <a:pt x="107" y="119"/>
                  </a:cubicBezTo>
                  <a:cubicBezTo>
                    <a:pt x="107" y="119"/>
                    <a:pt x="107" y="119"/>
                    <a:pt x="107" y="119"/>
                  </a:cubicBezTo>
                  <a:cubicBezTo>
                    <a:pt x="106" y="120"/>
                    <a:pt x="106" y="120"/>
                    <a:pt x="106" y="120"/>
                  </a:cubicBezTo>
                  <a:cubicBezTo>
                    <a:pt x="106" y="120"/>
                    <a:pt x="106" y="120"/>
                    <a:pt x="106" y="120"/>
                  </a:cubicBezTo>
                  <a:cubicBezTo>
                    <a:pt x="105" y="121"/>
                    <a:pt x="105" y="121"/>
                    <a:pt x="105" y="121"/>
                  </a:cubicBezTo>
                  <a:cubicBezTo>
                    <a:pt x="105" y="121"/>
                    <a:pt x="105" y="121"/>
                    <a:pt x="105" y="121"/>
                  </a:cubicBezTo>
                  <a:cubicBezTo>
                    <a:pt x="105" y="123"/>
                    <a:pt x="105" y="123"/>
                    <a:pt x="105" y="123"/>
                  </a:cubicBezTo>
                  <a:cubicBezTo>
                    <a:pt x="104" y="123"/>
                    <a:pt x="104" y="123"/>
                    <a:pt x="104" y="123"/>
                  </a:cubicBezTo>
                  <a:cubicBezTo>
                    <a:pt x="104" y="124"/>
                    <a:pt x="104" y="124"/>
                    <a:pt x="104" y="124"/>
                  </a:cubicBezTo>
                  <a:cubicBezTo>
                    <a:pt x="103" y="125"/>
                    <a:pt x="103" y="125"/>
                    <a:pt x="103" y="125"/>
                  </a:cubicBezTo>
                  <a:cubicBezTo>
                    <a:pt x="104" y="126"/>
                    <a:pt x="104" y="126"/>
                    <a:pt x="104" y="126"/>
                  </a:cubicBezTo>
                  <a:cubicBezTo>
                    <a:pt x="104" y="128"/>
                    <a:pt x="104" y="128"/>
                    <a:pt x="104" y="128"/>
                  </a:cubicBezTo>
                  <a:cubicBezTo>
                    <a:pt x="104" y="128"/>
                    <a:pt x="104" y="128"/>
                    <a:pt x="104" y="128"/>
                  </a:cubicBezTo>
                  <a:cubicBezTo>
                    <a:pt x="104" y="129"/>
                    <a:pt x="104" y="129"/>
                    <a:pt x="104" y="129"/>
                  </a:cubicBezTo>
                  <a:cubicBezTo>
                    <a:pt x="103" y="130"/>
                    <a:pt x="103" y="130"/>
                    <a:pt x="103" y="130"/>
                  </a:cubicBezTo>
                  <a:cubicBezTo>
                    <a:pt x="103" y="130"/>
                    <a:pt x="103" y="130"/>
                    <a:pt x="103" y="130"/>
                  </a:cubicBezTo>
                  <a:cubicBezTo>
                    <a:pt x="103" y="130"/>
                    <a:pt x="103" y="130"/>
                    <a:pt x="103" y="130"/>
                  </a:cubicBezTo>
                  <a:cubicBezTo>
                    <a:pt x="102" y="130"/>
                    <a:pt x="102" y="130"/>
                    <a:pt x="102" y="130"/>
                  </a:cubicBezTo>
                  <a:cubicBezTo>
                    <a:pt x="101" y="129"/>
                    <a:pt x="101" y="129"/>
                    <a:pt x="101" y="129"/>
                  </a:cubicBezTo>
                  <a:cubicBezTo>
                    <a:pt x="99" y="129"/>
                    <a:pt x="99" y="129"/>
                    <a:pt x="99" y="129"/>
                  </a:cubicBezTo>
                  <a:cubicBezTo>
                    <a:pt x="99" y="128"/>
                    <a:pt x="99" y="128"/>
                    <a:pt x="99" y="128"/>
                  </a:cubicBezTo>
                  <a:cubicBezTo>
                    <a:pt x="98" y="128"/>
                    <a:pt x="98" y="128"/>
                    <a:pt x="98" y="128"/>
                  </a:cubicBezTo>
                  <a:cubicBezTo>
                    <a:pt x="98" y="128"/>
                    <a:pt x="98" y="128"/>
                    <a:pt x="98" y="128"/>
                  </a:cubicBezTo>
                  <a:cubicBezTo>
                    <a:pt x="97" y="128"/>
                    <a:pt x="97" y="128"/>
                    <a:pt x="97" y="128"/>
                  </a:cubicBezTo>
                  <a:cubicBezTo>
                    <a:pt x="97" y="128"/>
                    <a:pt x="97" y="128"/>
                    <a:pt x="97" y="128"/>
                  </a:cubicBezTo>
                  <a:cubicBezTo>
                    <a:pt x="97" y="127"/>
                    <a:pt x="97" y="127"/>
                    <a:pt x="97" y="127"/>
                  </a:cubicBezTo>
                  <a:cubicBezTo>
                    <a:pt x="97" y="126"/>
                    <a:pt x="97" y="126"/>
                    <a:pt x="97" y="126"/>
                  </a:cubicBezTo>
                  <a:cubicBezTo>
                    <a:pt x="96" y="124"/>
                    <a:pt x="96" y="124"/>
                    <a:pt x="96" y="124"/>
                  </a:cubicBezTo>
                  <a:cubicBezTo>
                    <a:pt x="96" y="124"/>
                    <a:pt x="96" y="124"/>
                    <a:pt x="96" y="124"/>
                  </a:cubicBezTo>
                  <a:cubicBezTo>
                    <a:pt x="96" y="123"/>
                    <a:pt x="96" y="123"/>
                    <a:pt x="96" y="123"/>
                  </a:cubicBezTo>
                  <a:cubicBezTo>
                    <a:pt x="96" y="123"/>
                    <a:pt x="96" y="123"/>
                    <a:pt x="96" y="123"/>
                  </a:cubicBezTo>
                  <a:cubicBezTo>
                    <a:pt x="96" y="122"/>
                    <a:pt x="96" y="122"/>
                    <a:pt x="96" y="122"/>
                  </a:cubicBezTo>
                  <a:cubicBezTo>
                    <a:pt x="95" y="121"/>
                    <a:pt x="95" y="121"/>
                    <a:pt x="95" y="121"/>
                  </a:cubicBezTo>
                  <a:cubicBezTo>
                    <a:pt x="95" y="121"/>
                    <a:pt x="95" y="121"/>
                    <a:pt x="95" y="121"/>
                  </a:cubicBezTo>
                  <a:cubicBezTo>
                    <a:pt x="95" y="120"/>
                    <a:pt x="95" y="120"/>
                    <a:pt x="95" y="120"/>
                  </a:cubicBezTo>
                  <a:cubicBezTo>
                    <a:pt x="94" y="119"/>
                    <a:pt x="94" y="119"/>
                    <a:pt x="94" y="119"/>
                  </a:cubicBezTo>
                  <a:cubicBezTo>
                    <a:pt x="94" y="119"/>
                    <a:pt x="94" y="119"/>
                    <a:pt x="94" y="119"/>
                  </a:cubicBezTo>
                  <a:cubicBezTo>
                    <a:pt x="93" y="119"/>
                    <a:pt x="93" y="119"/>
                    <a:pt x="93" y="119"/>
                  </a:cubicBezTo>
                  <a:cubicBezTo>
                    <a:pt x="93" y="117"/>
                    <a:pt x="93" y="117"/>
                    <a:pt x="93" y="117"/>
                  </a:cubicBezTo>
                  <a:cubicBezTo>
                    <a:pt x="92" y="117"/>
                    <a:pt x="92" y="117"/>
                    <a:pt x="92" y="117"/>
                  </a:cubicBezTo>
                  <a:cubicBezTo>
                    <a:pt x="92" y="116"/>
                    <a:pt x="92" y="116"/>
                    <a:pt x="92" y="116"/>
                  </a:cubicBezTo>
                  <a:cubicBezTo>
                    <a:pt x="92" y="116"/>
                    <a:pt x="92" y="116"/>
                    <a:pt x="92" y="116"/>
                  </a:cubicBezTo>
                  <a:cubicBezTo>
                    <a:pt x="92" y="115"/>
                    <a:pt x="92" y="115"/>
                    <a:pt x="92" y="115"/>
                  </a:cubicBezTo>
                  <a:cubicBezTo>
                    <a:pt x="92" y="115"/>
                    <a:pt x="92" y="115"/>
                    <a:pt x="92" y="115"/>
                  </a:cubicBezTo>
                  <a:cubicBezTo>
                    <a:pt x="91" y="114"/>
                    <a:pt x="91" y="114"/>
                    <a:pt x="91" y="114"/>
                  </a:cubicBezTo>
                  <a:cubicBezTo>
                    <a:pt x="91" y="113"/>
                    <a:pt x="91" y="113"/>
                    <a:pt x="91" y="113"/>
                  </a:cubicBezTo>
                  <a:cubicBezTo>
                    <a:pt x="90" y="112"/>
                    <a:pt x="90" y="112"/>
                    <a:pt x="90" y="112"/>
                  </a:cubicBezTo>
                  <a:cubicBezTo>
                    <a:pt x="89" y="112"/>
                    <a:pt x="89" y="112"/>
                    <a:pt x="89" y="112"/>
                  </a:cubicBezTo>
                  <a:cubicBezTo>
                    <a:pt x="89" y="111"/>
                    <a:pt x="89" y="111"/>
                    <a:pt x="89" y="111"/>
                  </a:cubicBezTo>
                  <a:cubicBezTo>
                    <a:pt x="88" y="111"/>
                    <a:pt x="88" y="111"/>
                    <a:pt x="88" y="111"/>
                  </a:cubicBezTo>
                  <a:cubicBezTo>
                    <a:pt x="88" y="111"/>
                    <a:pt x="88" y="111"/>
                    <a:pt x="88" y="111"/>
                  </a:cubicBezTo>
                  <a:cubicBezTo>
                    <a:pt x="88" y="111"/>
                    <a:pt x="88" y="111"/>
                    <a:pt x="88" y="111"/>
                  </a:cubicBezTo>
                  <a:cubicBezTo>
                    <a:pt x="87" y="111"/>
                    <a:pt x="87" y="111"/>
                    <a:pt x="87" y="111"/>
                  </a:cubicBezTo>
                  <a:cubicBezTo>
                    <a:pt x="86" y="111"/>
                    <a:pt x="86" y="111"/>
                    <a:pt x="86" y="111"/>
                  </a:cubicBezTo>
                  <a:cubicBezTo>
                    <a:pt x="85" y="111"/>
                    <a:pt x="85" y="111"/>
                    <a:pt x="85" y="111"/>
                  </a:cubicBezTo>
                  <a:cubicBezTo>
                    <a:pt x="85" y="111"/>
                    <a:pt x="85" y="111"/>
                    <a:pt x="85" y="111"/>
                  </a:cubicBezTo>
                  <a:cubicBezTo>
                    <a:pt x="85" y="111"/>
                    <a:pt x="85" y="111"/>
                    <a:pt x="85" y="111"/>
                  </a:cubicBezTo>
                  <a:cubicBezTo>
                    <a:pt x="85" y="111"/>
                    <a:pt x="85" y="111"/>
                    <a:pt x="85" y="111"/>
                  </a:cubicBezTo>
                  <a:cubicBezTo>
                    <a:pt x="84" y="111"/>
                    <a:pt x="84" y="111"/>
                    <a:pt x="84" y="111"/>
                  </a:cubicBezTo>
                  <a:cubicBezTo>
                    <a:pt x="84" y="111"/>
                    <a:pt x="84" y="111"/>
                    <a:pt x="84" y="111"/>
                  </a:cubicBezTo>
                  <a:cubicBezTo>
                    <a:pt x="83" y="112"/>
                    <a:pt x="83" y="112"/>
                    <a:pt x="83" y="112"/>
                  </a:cubicBezTo>
                  <a:cubicBezTo>
                    <a:pt x="83" y="113"/>
                    <a:pt x="83" y="113"/>
                    <a:pt x="83" y="113"/>
                  </a:cubicBezTo>
                  <a:cubicBezTo>
                    <a:pt x="82" y="113"/>
                    <a:pt x="82" y="113"/>
                    <a:pt x="82" y="113"/>
                  </a:cubicBezTo>
                  <a:cubicBezTo>
                    <a:pt x="82" y="114"/>
                    <a:pt x="82" y="114"/>
                    <a:pt x="82" y="114"/>
                  </a:cubicBezTo>
                  <a:cubicBezTo>
                    <a:pt x="82" y="114"/>
                    <a:pt x="82" y="114"/>
                    <a:pt x="82" y="114"/>
                  </a:cubicBezTo>
                  <a:cubicBezTo>
                    <a:pt x="82" y="114"/>
                    <a:pt x="82" y="114"/>
                    <a:pt x="82" y="114"/>
                  </a:cubicBezTo>
                  <a:cubicBezTo>
                    <a:pt x="81" y="114"/>
                    <a:pt x="81" y="114"/>
                    <a:pt x="81" y="114"/>
                  </a:cubicBezTo>
                  <a:cubicBezTo>
                    <a:pt x="81" y="115"/>
                    <a:pt x="81" y="115"/>
                    <a:pt x="81" y="115"/>
                  </a:cubicBezTo>
                  <a:cubicBezTo>
                    <a:pt x="81" y="115"/>
                    <a:pt x="81" y="115"/>
                    <a:pt x="81" y="115"/>
                  </a:cubicBezTo>
                  <a:cubicBezTo>
                    <a:pt x="80" y="115"/>
                    <a:pt x="80" y="115"/>
                    <a:pt x="80" y="115"/>
                  </a:cubicBezTo>
                  <a:cubicBezTo>
                    <a:pt x="80" y="115"/>
                    <a:pt x="80" y="115"/>
                    <a:pt x="80" y="115"/>
                  </a:cubicBezTo>
                  <a:cubicBezTo>
                    <a:pt x="79" y="114"/>
                    <a:pt x="79" y="114"/>
                    <a:pt x="79" y="114"/>
                  </a:cubicBezTo>
                  <a:cubicBezTo>
                    <a:pt x="78" y="114"/>
                    <a:pt x="78" y="114"/>
                    <a:pt x="78" y="114"/>
                  </a:cubicBezTo>
                  <a:cubicBezTo>
                    <a:pt x="78" y="114"/>
                    <a:pt x="78" y="114"/>
                    <a:pt x="78" y="114"/>
                  </a:cubicBezTo>
                  <a:cubicBezTo>
                    <a:pt x="77" y="113"/>
                    <a:pt x="77" y="113"/>
                    <a:pt x="77" y="113"/>
                  </a:cubicBezTo>
                  <a:cubicBezTo>
                    <a:pt x="77" y="113"/>
                    <a:pt x="77" y="113"/>
                    <a:pt x="77" y="113"/>
                  </a:cubicBezTo>
                  <a:cubicBezTo>
                    <a:pt x="77" y="113"/>
                    <a:pt x="77" y="113"/>
                    <a:pt x="77" y="113"/>
                  </a:cubicBezTo>
                  <a:cubicBezTo>
                    <a:pt x="76" y="113"/>
                    <a:pt x="76" y="113"/>
                    <a:pt x="76" y="113"/>
                  </a:cubicBezTo>
                  <a:cubicBezTo>
                    <a:pt x="76" y="112"/>
                    <a:pt x="76" y="112"/>
                    <a:pt x="76" y="112"/>
                  </a:cubicBezTo>
                  <a:cubicBezTo>
                    <a:pt x="76" y="112"/>
                    <a:pt x="76" y="112"/>
                    <a:pt x="76" y="112"/>
                  </a:cubicBezTo>
                  <a:cubicBezTo>
                    <a:pt x="76" y="112"/>
                    <a:pt x="76" y="112"/>
                    <a:pt x="76" y="112"/>
                  </a:cubicBezTo>
                  <a:cubicBezTo>
                    <a:pt x="75" y="112"/>
                    <a:pt x="75" y="112"/>
                    <a:pt x="75" y="112"/>
                  </a:cubicBezTo>
                  <a:cubicBezTo>
                    <a:pt x="75" y="112"/>
                    <a:pt x="75" y="112"/>
                    <a:pt x="75" y="112"/>
                  </a:cubicBezTo>
                  <a:cubicBezTo>
                    <a:pt x="75" y="112"/>
                    <a:pt x="75" y="112"/>
                    <a:pt x="75" y="112"/>
                  </a:cubicBezTo>
                  <a:cubicBezTo>
                    <a:pt x="75" y="111"/>
                    <a:pt x="75" y="111"/>
                    <a:pt x="75" y="111"/>
                  </a:cubicBezTo>
                  <a:cubicBezTo>
                    <a:pt x="74" y="111"/>
                    <a:pt x="74" y="111"/>
                    <a:pt x="74" y="111"/>
                  </a:cubicBezTo>
                  <a:cubicBezTo>
                    <a:pt x="73" y="110"/>
                    <a:pt x="73" y="110"/>
                    <a:pt x="73" y="110"/>
                  </a:cubicBezTo>
                  <a:cubicBezTo>
                    <a:pt x="73" y="109"/>
                    <a:pt x="73" y="109"/>
                    <a:pt x="73" y="109"/>
                  </a:cubicBezTo>
                  <a:cubicBezTo>
                    <a:pt x="74" y="109"/>
                    <a:pt x="74" y="109"/>
                    <a:pt x="74" y="109"/>
                  </a:cubicBezTo>
                  <a:cubicBezTo>
                    <a:pt x="74" y="109"/>
                    <a:pt x="74" y="109"/>
                    <a:pt x="74" y="109"/>
                  </a:cubicBezTo>
                  <a:cubicBezTo>
                    <a:pt x="74" y="108"/>
                    <a:pt x="74" y="108"/>
                    <a:pt x="74" y="108"/>
                  </a:cubicBezTo>
                  <a:cubicBezTo>
                    <a:pt x="74" y="108"/>
                    <a:pt x="74" y="108"/>
                    <a:pt x="74" y="108"/>
                  </a:cubicBezTo>
                  <a:cubicBezTo>
                    <a:pt x="74" y="108"/>
                    <a:pt x="74" y="108"/>
                    <a:pt x="74" y="108"/>
                  </a:cubicBezTo>
                  <a:cubicBezTo>
                    <a:pt x="73" y="108"/>
                    <a:pt x="73" y="108"/>
                    <a:pt x="73" y="108"/>
                  </a:cubicBezTo>
                  <a:cubicBezTo>
                    <a:pt x="73" y="107"/>
                    <a:pt x="73" y="107"/>
                    <a:pt x="73" y="107"/>
                  </a:cubicBezTo>
                  <a:cubicBezTo>
                    <a:pt x="73" y="106"/>
                    <a:pt x="73" y="106"/>
                    <a:pt x="73" y="106"/>
                  </a:cubicBezTo>
                  <a:cubicBezTo>
                    <a:pt x="72" y="106"/>
                    <a:pt x="72" y="106"/>
                    <a:pt x="72" y="106"/>
                  </a:cubicBezTo>
                  <a:cubicBezTo>
                    <a:pt x="72" y="106"/>
                    <a:pt x="72" y="106"/>
                    <a:pt x="72" y="106"/>
                  </a:cubicBezTo>
                  <a:cubicBezTo>
                    <a:pt x="71" y="105"/>
                    <a:pt x="71" y="105"/>
                    <a:pt x="71" y="105"/>
                  </a:cubicBezTo>
                  <a:cubicBezTo>
                    <a:pt x="72" y="105"/>
                    <a:pt x="72" y="105"/>
                    <a:pt x="72" y="105"/>
                  </a:cubicBezTo>
                  <a:cubicBezTo>
                    <a:pt x="72" y="105"/>
                    <a:pt x="72" y="105"/>
                    <a:pt x="72" y="105"/>
                  </a:cubicBezTo>
                  <a:cubicBezTo>
                    <a:pt x="71" y="104"/>
                    <a:pt x="71" y="104"/>
                    <a:pt x="71" y="104"/>
                  </a:cubicBezTo>
                  <a:cubicBezTo>
                    <a:pt x="70" y="104"/>
                    <a:pt x="70" y="104"/>
                    <a:pt x="70" y="104"/>
                  </a:cubicBezTo>
                  <a:cubicBezTo>
                    <a:pt x="70" y="104"/>
                    <a:pt x="70" y="104"/>
                    <a:pt x="70" y="104"/>
                  </a:cubicBezTo>
                  <a:cubicBezTo>
                    <a:pt x="70" y="103"/>
                    <a:pt x="70" y="103"/>
                    <a:pt x="70" y="103"/>
                  </a:cubicBezTo>
                  <a:cubicBezTo>
                    <a:pt x="70" y="103"/>
                    <a:pt x="70" y="103"/>
                    <a:pt x="70" y="103"/>
                  </a:cubicBezTo>
                  <a:cubicBezTo>
                    <a:pt x="69" y="103"/>
                    <a:pt x="69" y="103"/>
                    <a:pt x="69" y="103"/>
                  </a:cubicBezTo>
                  <a:cubicBezTo>
                    <a:pt x="69" y="102"/>
                    <a:pt x="69" y="102"/>
                    <a:pt x="69" y="102"/>
                  </a:cubicBezTo>
                  <a:cubicBezTo>
                    <a:pt x="68" y="101"/>
                    <a:pt x="68" y="101"/>
                    <a:pt x="68" y="101"/>
                  </a:cubicBezTo>
                  <a:cubicBezTo>
                    <a:pt x="67" y="101"/>
                    <a:pt x="67" y="101"/>
                    <a:pt x="67" y="101"/>
                  </a:cubicBezTo>
                  <a:cubicBezTo>
                    <a:pt x="60" y="101"/>
                    <a:pt x="60" y="101"/>
                    <a:pt x="60" y="101"/>
                  </a:cubicBezTo>
                  <a:cubicBezTo>
                    <a:pt x="60" y="102"/>
                    <a:pt x="60" y="102"/>
                    <a:pt x="60" y="102"/>
                  </a:cubicBezTo>
                  <a:cubicBezTo>
                    <a:pt x="48" y="102"/>
                    <a:pt x="48" y="102"/>
                    <a:pt x="48" y="102"/>
                  </a:cubicBezTo>
                  <a:cubicBezTo>
                    <a:pt x="32" y="96"/>
                    <a:pt x="32" y="96"/>
                    <a:pt x="32" y="96"/>
                  </a:cubicBezTo>
                  <a:cubicBezTo>
                    <a:pt x="33" y="95"/>
                    <a:pt x="33" y="95"/>
                    <a:pt x="33" y="95"/>
                  </a:cubicBezTo>
                  <a:cubicBezTo>
                    <a:pt x="32" y="95"/>
                    <a:pt x="32" y="95"/>
                    <a:pt x="32" y="95"/>
                  </a:cubicBezTo>
                  <a:cubicBezTo>
                    <a:pt x="22" y="95"/>
                    <a:pt x="22" y="95"/>
                    <a:pt x="22" y="95"/>
                  </a:cubicBezTo>
                  <a:cubicBezTo>
                    <a:pt x="22" y="94"/>
                    <a:pt x="22" y="94"/>
                    <a:pt x="22" y="94"/>
                  </a:cubicBezTo>
                  <a:cubicBezTo>
                    <a:pt x="22" y="93"/>
                    <a:pt x="22" y="93"/>
                    <a:pt x="22" y="93"/>
                  </a:cubicBezTo>
                  <a:cubicBezTo>
                    <a:pt x="22" y="92"/>
                    <a:pt x="22" y="92"/>
                    <a:pt x="22" y="92"/>
                  </a:cubicBezTo>
                  <a:cubicBezTo>
                    <a:pt x="20" y="90"/>
                    <a:pt x="20" y="90"/>
                    <a:pt x="20" y="90"/>
                  </a:cubicBezTo>
                  <a:cubicBezTo>
                    <a:pt x="19" y="89"/>
                    <a:pt x="19" y="89"/>
                    <a:pt x="19" y="89"/>
                  </a:cubicBezTo>
                  <a:cubicBezTo>
                    <a:pt x="19" y="89"/>
                    <a:pt x="19" y="89"/>
                    <a:pt x="19" y="89"/>
                  </a:cubicBezTo>
                  <a:cubicBezTo>
                    <a:pt x="18" y="89"/>
                    <a:pt x="18" y="89"/>
                    <a:pt x="18" y="89"/>
                  </a:cubicBezTo>
                  <a:cubicBezTo>
                    <a:pt x="18" y="89"/>
                    <a:pt x="18" y="89"/>
                    <a:pt x="18" y="89"/>
                  </a:cubicBezTo>
                  <a:cubicBezTo>
                    <a:pt x="18" y="89"/>
                    <a:pt x="18" y="89"/>
                    <a:pt x="18" y="89"/>
                  </a:cubicBezTo>
                  <a:cubicBezTo>
                    <a:pt x="18" y="88"/>
                    <a:pt x="18" y="88"/>
                    <a:pt x="18" y="88"/>
                  </a:cubicBezTo>
                  <a:cubicBezTo>
                    <a:pt x="17" y="88"/>
                    <a:pt x="17" y="88"/>
                    <a:pt x="17" y="88"/>
                  </a:cubicBezTo>
                  <a:cubicBezTo>
                    <a:pt x="16" y="88"/>
                    <a:pt x="16" y="88"/>
                    <a:pt x="16" y="88"/>
                  </a:cubicBezTo>
                  <a:cubicBezTo>
                    <a:pt x="15" y="87"/>
                    <a:pt x="15" y="87"/>
                    <a:pt x="15" y="87"/>
                  </a:cubicBezTo>
                  <a:cubicBezTo>
                    <a:pt x="15" y="86"/>
                    <a:pt x="15" y="86"/>
                    <a:pt x="15" y="86"/>
                  </a:cubicBezTo>
                  <a:cubicBezTo>
                    <a:pt x="14" y="86"/>
                    <a:pt x="14" y="86"/>
                    <a:pt x="14" y="86"/>
                  </a:cubicBezTo>
                  <a:cubicBezTo>
                    <a:pt x="13" y="86"/>
                    <a:pt x="13" y="86"/>
                    <a:pt x="13" y="86"/>
                  </a:cubicBezTo>
                  <a:cubicBezTo>
                    <a:pt x="12" y="86"/>
                    <a:pt x="12" y="86"/>
                    <a:pt x="12" y="86"/>
                  </a:cubicBezTo>
                  <a:cubicBezTo>
                    <a:pt x="12" y="85"/>
                    <a:pt x="12" y="85"/>
                    <a:pt x="12" y="85"/>
                  </a:cubicBezTo>
                  <a:cubicBezTo>
                    <a:pt x="11" y="85"/>
                    <a:pt x="11" y="85"/>
                    <a:pt x="11" y="85"/>
                  </a:cubicBezTo>
                  <a:cubicBezTo>
                    <a:pt x="9" y="85"/>
                    <a:pt x="9" y="85"/>
                    <a:pt x="9" y="85"/>
                  </a:cubicBezTo>
                  <a:cubicBezTo>
                    <a:pt x="9" y="85"/>
                    <a:pt x="9" y="85"/>
                    <a:pt x="9" y="85"/>
                  </a:cubicBezTo>
                  <a:cubicBezTo>
                    <a:pt x="9" y="84"/>
                    <a:pt x="9" y="84"/>
                    <a:pt x="9" y="84"/>
                  </a:cubicBezTo>
                  <a:cubicBezTo>
                    <a:pt x="9" y="84"/>
                    <a:pt x="9" y="84"/>
                    <a:pt x="9" y="84"/>
                  </a:cubicBezTo>
                  <a:cubicBezTo>
                    <a:pt x="9" y="83"/>
                    <a:pt x="9" y="83"/>
                    <a:pt x="9" y="83"/>
                  </a:cubicBezTo>
                  <a:cubicBezTo>
                    <a:pt x="9" y="82"/>
                    <a:pt x="9" y="82"/>
                    <a:pt x="9" y="82"/>
                  </a:cubicBezTo>
                  <a:cubicBezTo>
                    <a:pt x="9" y="81"/>
                    <a:pt x="9" y="81"/>
                    <a:pt x="9" y="81"/>
                  </a:cubicBezTo>
                  <a:cubicBezTo>
                    <a:pt x="8" y="81"/>
                    <a:pt x="8" y="81"/>
                    <a:pt x="8" y="81"/>
                  </a:cubicBezTo>
                  <a:cubicBezTo>
                    <a:pt x="8" y="80"/>
                    <a:pt x="8" y="80"/>
                    <a:pt x="8" y="80"/>
                  </a:cubicBezTo>
                  <a:cubicBezTo>
                    <a:pt x="8" y="80"/>
                    <a:pt x="8" y="80"/>
                    <a:pt x="8" y="80"/>
                  </a:cubicBezTo>
                  <a:cubicBezTo>
                    <a:pt x="8" y="80"/>
                    <a:pt x="8" y="80"/>
                    <a:pt x="8" y="80"/>
                  </a:cubicBezTo>
                  <a:cubicBezTo>
                    <a:pt x="7" y="79"/>
                    <a:pt x="7" y="79"/>
                    <a:pt x="7" y="79"/>
                  </a:cubicBezTo>
                  <a:cubicBezTo>
                    <a:pt x="6" y="77"/>
                    <a:pt x="6" y="77"/>
                    <a:pt x="6" y="77"/>
                  </a:cubicBezTo>
                  <a:cubicBezTo>
                    <a:pt x="6" y="76"/>
                    <a:pt x="6" y="76"/>
                    <a:pt x="6" y="76"/>
                  </a:cubicBezTo>
                  <a:cubicBezTo>
                    <a:pt x="6" y="75"/>
                    <a:pt x="6" y="75"/>
                    <a:pt x="6" y="75"/>
                  </a:cubicBezTo>
                  <a:cubicBezTo>
                    <a:pt x="5" y="75"/>
                    <a:pt x="5" y="75"/>
                    <a:pt x="5" y="75"/>
                  </a:cubicBezTo>
                  <a:cubicBezTo>
                    <a:pt x="5" y="74"/>
                    <a:pt x="5" y="74"/>
                    <a:pt x="5" y="74"/>
                  </a:cubicBezTo>
                  <a:cubicBezTo>
                    <a:pt x="5" y="73"/>
                    <a:pt x="5" y="73"/>
                    <a:pt x="5" y="73"/>
                  </a:cubicBezTo>
                  <a:cubicBezTo>
                    <a:pt x="5" y="73"/>
                    <a:pt x="5" y="73"/>
                    <a:pt x="5" y="73"/>
                  </a:cubicBezTo>
                  <a:cubicBezTo>
                    <a:pt x="6" y="73"/>
                    <a:pt x="6" y="73"/>
                    <a:pt x="6" y="73"/>
                  </a:cubicBezTo>
                  <a:cubicBezTo>
                    <a:pt x="6" y="73"/>
                    <a:pt x="6" y="73"/>
                    <a:pt x="6" y="73"/>
                  </a:cubicBezTo>
                  <a:cubicBezTo>
                    <a:pt x="6" y="72"/>
                    <a:pt x="6" y="72"/>
                    <a:pt x="6" y="72"/>
                  </a:cubicBezTo>
                  <a:cubicBezTo>
                    <a:pt x="6" y="71"/>
                    <a:pt x="6" y="71"/>
                    <a:pt x="6" y="71"/>
                  </a:cubicBezTo>
                  <a:cubicBezTo>
                    <a:pt x="5" y="71"/>
                    <a:pt x="5" y="71"/>
                    <a:pt x="5" y="71"/>
                  </a:cubicBezTo>
                  <a:cubicBezTo>
                    <a:pt x="5" y="70"/>
                    <a:pt x="5" y="70"/>
                    <a:pt x="5" y="70"/>
                  </a:cubicBezTo>
                  <a:cubicBezTo>
                    <a:pt x="4" y="70"/>
                    <a:pt x="4" y="70"/>
                    <a:pt x="4" y="70"/>
                  </a:cubicBezTo>
                  <a:cubicBezTo>
                    <a:pt x="4" y="69"/>
                    <a:pt x="4" y="69"/>
                    <a:pt x="4" y="69"/>
                  </a:cubicBezTo>
                  <a:cubicBezTo>
                    <a:pt x="5" y="69"/>
                    <a:pt x="5" y="69"/>
                    <a:pt x="5" y="69"/>
                  </a:cubicBezTo>
                  <a:cubicBezTo>
                    <a:pt x="4" y="68"/>
                    <a:pt x="4" y="68"/>
                    <a:pt x="4" y="68"/>
                  </a:cubicBezTo>
                  <a:cubicBezTo>
                    <a:pt x="5" y="68"/>
                    <a:pt x="5" y="68"/>
                    <a:pt x="5" y="68"/>
                  </a:cubicBezTo>
                  <a:cubicBezTo>
                    <a:pt x="5" y="68"/>
                    <a:pt x="5" y="68"/>
                    <a:pt x="5" y="68"/>
                  </a:cubicBezTo>
                  <a:cubicBezTo>
                    <a:pt x="5" y="67"/>
                    <a:pt x="5" y="67"/>
                    <a:pt x="5" y="67"/>
                  </a:cubicBezTo>
                  <a:cubicBezTo>
                    <a:pt x="6" y="67"/>
                    <a:pt x="6" y="67"/>
                    <a:pt x="6" y="67"/>
                  </a:cubicBezTo>
                  <a:cubicBezTo>
                    <a:pt x="6" y="68"/>
                    <a:pt x="6" y="68"/>
                    <a:pt x="6" y="68"/>
                  </a:cubicBezTo>
                  <a:cubicBezTo>
                    <a:pt x="7" y="68"/>
                    <a:pt x="7" y="68"/>
                    <a:pt x="7" y="68"/>
                  </a:cubicBezTo>
                  <a:cubicBezTo>
                    <a:pt x="6" y="68"/>
                    <a:pt x="6" y="68"/>
                    <a:pt x="6" y="68"/>
                  </a:cubicBezTo>
                  <a:cubicBezTo>
                    <a:pt x="6" y="67"/>
                    <a:pt x="6" y="67"/>
                    <a:pt x="6" y="67"/>
                  </a:cubicBezTo>
                  <a:cubicBezTo>
                    <a:pt x="6" y="66"/>
                    <a:pt x="6" y="66"/>
                    <a:pt x="6" y="66"/>
                  </a:cubicBezTo>
                  <a:cubicBezTo>
                    <a:pt x="6" y="66"/>
                    <a:pt x="6" y="66"/>
                    <a:pt x="6" y="66"/>
                  </a:cubicBezTo>
                  <a:cubicBezTo>
                    <a:pt x="6" y="66"/>
                    <a:pt x="6" y="66"/>
                    <a:pt x="6" y="66"/>
                  </a:cubicBezTo>
                  <a:cubicBezTo>
                    <a:pt x="6" y="66"/>
                    <a:pt x="6" y="66"/>
                    <a:pt x="6" y="66"/>
                  </a:cubicBezTo>
                  <a:cubicBezTo>
                    <a:pt x="6" y="66"/>
                    <a:pt x="6" y="66"/>
                    <a:pt x="6" y="66"/>
                  </a:cubicBezTo>
                  <a:cubicBezTo>
                    <a:pt x="7" y="66"/>
                    <a:pt x="7" y="66"/>
                    <a:pt x="7" y="66"/>
                  </a:cubicBezTo>
                  <a:cubicBezTo>
                    <a:pt x="8" y="66"/>
                    <a:pt x="8" y="66"/>
                    <a:pt x="8" y="66"/>
                  </a:cubicBezTo>
                  <a:cubicBezTo>
                    <a:pt x="7" y="65"/>
                    <a:pt x="7" y="65"/>
                    <a:pt x="7" y="65"/>
                  </a:cubicBezTo>
                  <a:cubicBezTo>
                    <a:pt x="7" y="65"/>
                    <a:pt x="7" y="65"/>
                    <a:pt x="7" y="65"/>
                  </a:cubicBezTo>
                  <a:cubicBezTo>
                    <a:pt x="6" y="65"/>
                    <a:pt x="6" y="65"/>
                    <a:pt x="6" y="65"/>
                  </a:cubicBezTo>
                  <a:cubicBezTo>
                    <a:pt x="6" y="65"/>
                    <a:pt x="6" y="65"/>
                    <a:pt x="6" y="65"/>
                  </a:cubicBezTo>
                  <a:cubicBezTo>
                    <a:pt x="6" y="65"/>
                    <a:pt x="6" y="65"/>
                    <a:pt x="6" y="65"/>
                  </a:cubicBezTo>
                  <a:cubicBezTo>
                    <a:pt x="5" y="65"/>
                    <a:pt x="5" y="65"/>
                    <a:pt x="5" y="65"/>
                  </a:cubicBezTo>
                  <a:cubicBezTo>
                    <a:pt x="5" y="66"/>
                    <a:pt x="5" y="66"/>
                    <a:pt x="5" y="66"/>
                  </a:cubicBezTo>
                  <a:cubicBezTo>
                    <a:pt x="5" y="66"/>
                    <a:pt x="5" y="66"/>
                    <a:pt x="5" y="66"/>
                  </a:cubicBezTo>
                  <a:cubicBezTo>
                    <a:pt x="5" y="66"/>
                    <a:pt x="5" y="66"/>
                    <a:pt x="5" y="66"/>
                  </a:cubicBezTo>
                  <a:cubicBezTo>
                    <a:pt x="4" y="66"/>
                    <a:pt x="4" y="66"/>
                    <a:pt x="4" y="66"/>
                  </a:cubicBezTo>
                  <a:cubicBezTo>
                    <a:pt x="4" y="66"/>
                    <a:pt x="4" y="66"/>
                    <a:pt x="4" y="66"/>
                  </a:cubicBezTo>
                  <a:cubicBezTo>
                    <a:pt x="3" y="65"/>
                    <a:pt x="3" y="65"/>
                    <a:pt x="3" y="65"/>
                  </a:cubicBezTo>
                  <a:cubicBezTo>
                    <a:pt x="3" y="64"/>
                    <a:pt x="3" y="64"/>
                    <a:pt x="3" y="64"/>
                  </a:cubicBezTo>
                  <a:cubicBezTo>
                    <a:pt x="3" y="64"/>
                    <a:pt x="3" y="64"/>
                    <a:pt x="3" y="64"/>
                  </a:cubicBezTo>
                  <a:cubicBezTo>
                    <a:pt x="3" y="63"/>
                    <a:pt x="3" y="63"/>
                    <a:pt x="3" y="63"/>
                  </a:cubicBezTo>
                  <a:cubicBezTo>
                    <a:pt x="1" y="61"/>
                    <a:pt x="1" y="61"/>
                    <a:pt x="1" y="61"/>
                  </a:cubicBezTo>
                  <a:cubicBezTo>
                    <a:pt x="1" y="60"/>
                    <a:pt x="1" y="60"/>
                    <a:pt x="1" y="60"/>
                  </a:cubicBezTo>
                  <a:cubicBezTo>
                    <a:pt x="1" y="60"/>
                    <a:pt x="1" y="60"/>
                    <a:pt x="1" y="60"/>
                  </a:cubicBezTo>
                  <a:cubicBezTo>
                    <a:pt x="2" y="59"/>
                    <a:pt x="2" y="59"/>
                    <a:pt x="2" y="59"/>
                  </a:cubicBezTo>
                  <a:cubicBezTo>
                    <a:pt x="1" y="58"/>
                    <a:pt x="1" y="58"/>
                    <a:pt x="1" y="58"/>
                  </a:cubicBezTo>
                  <a:cubicBezTo>
                    <a:pt x="1" y="58"/>
                    <a:pt x="1" y="58"/>
                    <a:pt x="1" y="58"/>
                  </a:cubicBezTo>
                  <a:cubicBezTo>
                    <a:pt x="1" y="57"/>
                    <a:pt x="1" y="57"/>
                    <a:pt x="1" y="57"/>
                  </a:cubicBezTo>
                  <a:cubicBezTo>
                    <a:pt x="2" y="56"/>
                    <a:pt x="2" y="56"/>
                    <a:pt x="2" y="56"/>
                  </a:cubicBezTo>
                  <a:cubicBezTo>
                    <a:pt x="2" y="56"/>
                    <a:pt x="2" y="56"/>
                    <a:pt x="2" y="56"/>
                  </a:cubicBezTo>
                  <a:cubicBezTo>
                    <a:pt x="2" y="54"/>
                    <a:pt x="2" y="54"/>
                    <a:pt x="2" y="54"/>
                  </a:cubicBezTo>
                  <a:cubicBezTo>
                    <a:pt x="1" y="52"/>
                    <a:pt x="1" y="52"/>
                    <a:pt x="1" y="52"/>
                  </a:cubicBezTo>
                  <a:cubicBezTo>
                    <a:pt x="0" y="51"/>
                    <a:pt x="0" y="51"/>
                    <a:pt x="0" y="51"/>
                  </a:cubicBezTo>
                  <a:cubicBezTo>
                    <a:pt x="0" y="51"/>
                    <a:pt x="0" y="51"/>
                    <a:pt x="0" y="51"/>
                  </a:cubicBezTo>
                  <a:cubicBezTo>
                    <a:pt x="1" y="50"/>
                    <a:pt x="1" y="50"/>
                    <a:pt x="1" y="50"/>
                  </a:cubicBezTo>
                  <a:cubicBezTo>
                    <a:pt x="2" y="49"/>
                    <a:pt x="2" y="49"/>
                    <a:pt x="2" y="49"/>
                  </a:cubicBezTo>
                  <a:cubicBezTo>
                    <a:pt x="2" y="48"/>
                    <a:pt x="2" y="48"/>
                    <a:pt x="2" y="48"/>
                  </a:cubicBezTo>
                  <a:cubicBezTo>
                    <a:pt x="2" y="48"/>
                    <a:pt x="2" y="48"/>
                    <a:pt x="2" y="48"/>
                  </a:cubicBezTo>
                  <a:cubicBezTo>
                    <a:pt x="2" y="47"/>
                    <a:pt x="2" y="47"/>
                    <a:pt x="2" y="47"/>
                  </a:cubicBezTo>
                  <a:cubicBezTo>
                    <a:pt x="3" y="47"/>
                    <a:pt x="3" y="47"/>
                    <a:pt x="3" y="47"/>
                  </a:cubicBezTo>
                  <a:cubicBezTo>
                    <a:pt x="3" y="46"/>
                    <a:pt x="3" y="46"/>
                    <a:pt x="3" y="46"/>
                  </a:cubicBezTo>
                  <a:cubicBezTo>
                    <a:pt x="3" y="44"/>
                    <a:pt x="3" y="44"/>
                    <a:pt x="3" y="44"/>
                  </a:cubicBezTo>
                  <a:cubicBezTo>
                    <a:pt x="3" y="43"/>
                    <a:pt x="3" y="43"/>
                    <a:pt x="3" y="43"/>
                  </a:cubicBezTo>
                  <a:cubicBezTo>
                    <a:pt x="3" y="43"/>
                    <a:pt x="3" y="43"/>
                    <a:pt x="3" y="43"/>
                  </a:cubicBezTo>
                  <a:cubicBezTo>
                    <a:pt x="3" y="42"/>
                    <a:pt x="3" y="42"/>
                    <a:pt x="3" y="42"/>
                  </a:cubicBezTo>
                  <a:cubicBezTo>
                    <a:pt x="3" y="41"/>
                    <a:pt x="3" y="41"/>
                    <a:pt x="3" y="41"/>
                  </a:cubicBezTo>
                  <a:cubicBezTo>
                    <a:pt x="3" y="40"/>
                    <a:pt x="3" y="40"/>
                    <a:pt x="3" y="40"/>
                  </a:cubicBezTo>
                  <a:cubicBezTo>
                    <a:pt x="3" y="39"/>
                    <a:pt x="3" y="39"/>
                    <a:pt x="3" y="39"/>
                  </a:cubicBezTo>
                  <a:cubicBezTo>
                    <a:pt x="3" y="37"/>
                    <a:pt x="3" y="37"/>
                    <a:pt x="3" y="37"/>
                  </a:cubicBezTo>
                  <a:cubicBezTo>
                    <a:pt x="3" y="36"/>
                    <a:pt x="3" y="36"/>
                    <a:pt x="3" y="36"/>
                  </a:cubicBezTo>
                  <a:cubicBezTo>
                    <a:pt x="5" y="35"/>
                    <a:pt x="5" y="35"/>
                    <a:pt x="5" y="35"/>
                  </a:cubicBezTo>
                  <a:cubicBezTo>
                    <a:pt x="5" y="34"/>
                    <a:pt x="5" y="34"/>
                    <a:pt x="5" y="34"/>
                  </a:cubicBezTo>
                  <a:cubicBezTo>
                    <a:pt x="5" y="34"/>
                    <a:pt x="5" y="34"/>
                    <a:pt x="5" y="34"/>
                  </a:cubicBezTo>
                  <a:cubicBezTo>
                    <a:pt x="6" y="32"/>
                    <a:pt x="6" y="32"/>
                    <a:pt x="6" y="32"/>
                  </a:cubicBezTo>
                  <a:cubicBezTo>
                    <a:pt x="7" y="32"/>
                    <a:pt x="7" y="32"/>
                    <a:pt x="7" y="32"/>
                  </a:cubicBezTo>
                  <a:cubicBezTo>
                    <a:pt x="7" y="31"/>
                    <a:pt x="7" y="31"/>
                    <a:pt x="7" y="31"/>
                  </a:cubicBezTo>
                  <a:cubicBezTo>
                    <a:pt x="7" y="28"/>
                    <a:pt x="7" y="28"/>
                    <a:pt x="7" y="28"/>
                  </a:cubicBezTo>
                  <a:cubicBezTo>
                    <a:pt x="9" y="27"/>
                    <a:pt x="9" y="27"/>
                    <a:pt x="9" y="27"/>
                  </a:cubicBezTo>
                  <a:cubicBezTo>
                    <a:pt x="9" y="25"/>
                    <a:pt x="9" y="25"/>
                    <a:pt x="9" y="25"/>
                  </a:cubicBezTo>
                  <a:cubicBezTo>
                    <a:pt x="10" y="22"/>
                    <a:pt x="10" y="22"/>
                    <a:pt x="10" y="22"/>
                  </a:cubicBezTo>
                  <a:cubicBezTo>
                    <a:pt x="10" y="21"/>
                    <a:pt x="10" y="21"/>
                    <a:pt x="10" y="21"/>
                  </a:cubicBezTo>
                  <a:cubicBezTo>
                    <a:pt x="11" y="20"/>
                    <a:pt x="11" y="20"/>
                    <a:pt x="11" y="20"/>
                  </a:cubicBezTo>
                  <a:cubicBezTo>
                    <a:pt x="11" y="20"/>
                    <a:pt x="11" y="20"/>
                    <a:pt x="11" y="20"/>
                  </a:cubicBezTo>
                  <a:cubicBezTo>
                    <a:pt x="11" y="19"/>
                    <a:pt x="11" y="19"/>
                    <a:pt x="11" y="19"/>
                  </a:cubicBezTo>
                  <a:cubicBezTo>
                    <a:pt x="12" y="18"/>
                    <a:pt x="12" y="18"/>
                    <a:pt x="12" y="18"/>
                  </a:cubicBezTo>
                  <a:cubicBezTo>
                    <a:pt x="12" y="17"/>
                    <a:pt x="12" y="17"/>
                    <a:pt x="12" y="17"/>
                  </a:cubicBezTo>
                  <a:cubicBezTo>
                    <a:pt x="12" y="17"/>
                    <a:pt x="12" y="17"/>
                    <a:pt x="12" y="17"/>
                  </a:cubicBezTo>
                  <a:cubicBezTo>
                    <a:pt x="13" y="18"/>
                    <a:pt x="13" y="18"/>
                    <a:pt x="13" y="18"/>
                  </a:cubicBezTo>
                  <a:cubicBezTo>
                    <a:pt x="14" y="18"/>
                    <a:pt x="14" y="18"/>
                    <a:pt x="14" y="18"/>
                  </a:cubicBezTo>
                  <a:cubicBezTo>
                    <a:pt x="15" y="18"/>
                    <a:pt x="15" y="18"/>
                    <a:pt x="15" y="18"/>
                  </a:cubicBezTo>
                  <a:cubicBezTo>
                    <a:pt x="15" y="18"/>
                    <a:pt x="15" y="18"/>
                    <a:pt x="15" y="18"/>
                  </a:cubicBezTo>
                  <a:cubicBezTo>
                    <a:pt x="16" y="18"/>
                    <a:pt x="16" y="18"/>
                    <a:pt x="16" y="18"/>
                  </a:cubicBezTo>
                  <a:cubicBezTo>
                    <a:pt x="17" y="19"/>
                    <a:pt x="17" y="19"/>
                    <a:pt x="17" y="19"/>
                  </a:cubicBezTo>
                  <a:cubicBezTo>
                    <a:pt x="16" y="18"/>
                    <a:pt x="16" y="18"/>
                    <a:pt x="16" y="18"/>
                  </a:cubicBezTo>
                  <a:cubicBezTo>
                    <a:pt x="16" y="18"/>
                    <a:pt x="16" y="18"/>
                    <a:pt x="16" y="18"/>
                  </a:cubicBezTo>
                  <a:cubicBezTo>
                    <a:pt x="15" y="18"/>
                    <a:pt x="15" y="18"/>
                    <a:pt x="15" y="18"/>
                  </a:cubicBezTo>
                  <a:cubicBezTo>
                    <a:pt x="14" y="17"/>
                    <a:pt x="14" y="17"/>
                    <a:pt x="14" y="17"/>
                  </a:cubicBezTo>
                  <a:cubicBezTo>
                    <a:pt x="13" y="17"/>
                    <a:pt x="13" y="17"/>
                    <a:pt x="13" y="17"/>
                  </a:cubicBezTo>
                  <a:cubicBezTo>
                    <a:pt x="12" y="17"/>
                    <a:pt x="12" y="17"/>
                    <a:pt x="12" y="17"/>
                  </a:cubicBezTo>
                  <a:cubicBezTo>
                    <a:pt x="12" y="16"/>
                    <a:pt x="12" y="16"/>
                    <a:pt x="12" y="16"/>
                  </a:cubicBezTo>
                  <a:cubicBezTo>
                    <a:pt x="12" y="16"/>
                    <a:pt x="12" y="16"/>
                    <a:pt x="12" y="16"/>
                  </a:cubicBezTo>
                  <a:cubicBezTo>
                    <a:pt x="12" y="16"/>
                    <a:pt x="12" y="16"/>
                    <a:pt x="12" y="16"/>
                  </a:cubicBezTo>
                  <a:cubicBezTo>
                    <a:pt x="13" y="16"/>
                    <a:pt x="13" y="16"/>
                    <a:pt x="13" y="16"/>
                  </a:cubicBezTo>
                  <a:cubicBezTo>
                    <a:pt x="13" y="15"/>
                    <a:pt x="13" y="15"/>
                    <a:pt x="13" y="15"/>
                  </a:cubicBezTo>
                  <a:cubicBezTo>
                    <a:pt x="13" y="14"/>
                    <a:pt x="13" y="14"/>
                    <a:pt x="13" y="14"/>
                  </a:cubicBezTo>
                  <a:cubicBezTo>
                    <a:pt x="13" y="14"/>
                    <a:pt x="13" y="14"/>
                    <a:pt x="13" y="14"/>
                  </a:cubicBezTo>
                  <a:cubicBezTo>
                    <a:pt x="12" y="14"/>
                    <a:pt x="12" y="14"/>
                    <a:pt x="12" y="14"/>
                  </a:cubicBezTo>
                  <a:cubicBezTo>
                    <a:pt x="12" y="13"/>
                    <a:pt x="12" y="13"/>
                    <a:pt x="12" y="13"/>
                  </a:cubicBezTo>
                  <a:cubicBezTo>
                    <a:pt x="13" y="13"/>
                    <a:pt x="13" y="13"/>
                    <a:pt x="13" y="13"/>
                  </a:cubicBezTo>
                  <a:cubicBezTo>
                    <a:pt x="13" y="12"/>
                    <a:pt x="13" y="12"/>
                    <a:pt x="13" y="12"/>
                  </a:cubicBezTo>
                  <a:cubicBezTo>
                    <a:pt x="13" y="12"/>
                    <a:pt x="13" y="12"/>
                    <a:pt x="13" y="12"/>
                  </a:cubicBezTo>
                  <a:cubicBezTo>
                    <a:pt x="13" y="12"/>
                    <a:pt x="13" y="12"/>
                    <a:pt x="13" y="12"/>
                  </a:cubicBezTo>
                  <a:cubicBezTo>
                    <a:pt x="13" y="12"/>
                    <a:pt x="13" y="12"/>
                    <a:pt x="13" y="12"/>
                  </a:cubicBezTo>
                  <a:cubicBezTo>
                    <a:pt x="13" y="11"/>
                    <a:pt x="13" y="11"/>
                    <a:pt x="13" y="11"/>
                  </a:cubicBezTo>
                  <a:cubicBezTo>
                    <a:pt x="12" y="9"/>
                    <a:pt x="12" y="9"/>
                    <a:pt x="12" y="9"/>
                  </a:cubicBezTo>
                  <a:cubicBezTo>
                    <a:pt x="13" y="7"/>
                    <a:pt x="13" y="7"/>
                    <a:pt x="13" y="7"/>
                  </a:cubicBezTo>
                  <a:cubicBezTo>
                    <a:pt x="12" y="6"/>
                    <a:pt x="12" y="6"/>
                    <a:pt x="12" y="6"/>
                  </a:cubicBezTo>
                  <a:cubicBezTo>
                    <a:pt x="12" y="5"/>
                    <a:pt x="12" y="5"/>
                    <a:pt x="12" y="5"/>
                  </a:cubicBezTo>
                  <a:cubicBezTo>
                    <a:pt x="13" y="4"/>
                    <a:pt x="13" y="4"/>
                    <a:pt x="13" y="4"/>
                  </a:cubicBezTo>
                  <a:cubicBezTo>
                    <a:pt x="13" y="3"/>
                    <a:pt x="13" y="3"/>
                    <a:pt x="13" y="3"/>
                  </a:cubicBezTo>
                  <a:cubicBezTo>
                    <a:pt x="14" y="3"/>
                    <a:pt x="14" y="3"/>
                    <a:pt x="14" y="3"/>
                  </a:cubicBezTo>
                  <a:cubicBezTo>
                    <a:pt x="16" y="5"/>
                    <a:pt x="16" y="5"/>
                    <a:pt x="16" y="5"/>
                  </a:cubicBezTo>
                  <a:cubicBezTo>
                    <a:pt x="17" y="5"/>
                    <a:pt x="17" y="5"/>
                    <a:pt x="17" y="5"/>
                  </a:cubicBezTo>
                  <a:cubicBezTo>
                    <a:pt x="19" y="5"/>
                    <a:pt x="19" y="5"/>
                    <a:pt x="19" y="5"/>
                  </a:cubicBezTo>
                  <a:cubicBezTo>
                    <a:pt x="19" y="6"/>
                    <a:pt x="19" y="6"/>
                    <a:pt x="19" y="6"/>
                  </a:cubicBezTo>
                  <a:cubicBezTo>
                    <a:pt x="20" y="6"/>
                    <a:pt x="20" y="6"/>
                    <a:pt x="20" y="6"/>
                  </a:cubicBezTo>
                  <a:cubicBezTo>
                    <a:pt x="20" y="6"/>
                    <a:pt x="20" y="6"/>
                    <a:pt x="20" y="6"/>
                  </a:cubicBezTo>
                  <a:cubicBezTo>
                    <a:pt x="21" y="6"/>
                    <a:pt x="21" y="6"/>
                    <a:pt x="21" y="6"/>
                  </a:cubicBezTo>
                  <a:cubicBezTo>
                    <a:pt x="21" y="7"/>
                    <a:pt x="21" y="7"/>
                    <a:pt x="21" y="7"/>
                  </a:cubicBezTo>
                  <a:cubicBezTo>
                    <a:pt x="21" y="7"/>
                    <a:pt x="21" y="7"/>
                    <a:pt x="21" y="7"/>
                  </a:cubicBezTo>
                  <a:cubicBezTo>
                    <a:pt x="20" y="7"/>
                    <a:pt x="20" y="7"/>
                    <a:pt x="20" y="7"/>
                  </a:cubicBezTo>
                  <a:cubicBezTo>
                    <a:pt x="19" y="8"/>
                    <a:pt x="19" y="8"/>
                    <a:pt x="19" y="8"/>
                  </a:cubicBezTo>
                  <a:cubicBezTo>
                    <a:pt x="19" y="9"/>
                    <a:pt x="19" y="9"/>
                    <a:pt x="19" y="9"/>
                  </a:cubicBezTo>
                  <a:cubicBezTo>
                    <a:pt x="20" y="9"/>
                    <a:pt x="20" y="9"/>
                    <a:pt x="20" y="9"/>
                  </a:cubicBezTo>
                  <a:cubicBezTo>
                    <a:pt x="20" y="8"/>
                    <a:pt x="20" y="8"/>
                    <a:pt x="20" y="8"/>
                  </a:cubicBezTo>
                  <a:cubicBezTo>
                    <a:pt x="21" y="7"/>
                    <a:pt x="21" y="7"/>
                    <a:pt x="21" y="7"/>
                  </a:cubicBezTo>
                  <a:cubicBezTo>
                    <a:pt x="21" y="7"/>
                    <a:pt x="21" y="7"/>
                    <a:pt x="21" y="7"/>
                  </a:cubicBezTo>
                  <a:cubicBezTo>
                    <a:pt x="21" y="8"/>
                    <a:pt x="21" y="8"/>
                    <a:pt x="21" y="8"/>
                  </a:cubicBezTo>
                  <a:cubicBezTo>
                    <a:pt x="21" y="8"/>
                    <a:pt x="21" y="8"/>
                    <a:pt x="21" y="8"/>
                  </a:cubicBezTo>
                  <a:cubicBezTo>
                    <a:pt x="20" y="9"/>
                    <a:pt x="20" y="9"/>
                    <a:pt x="20" y="9"/>
                  </a:cubicBezTo>
                  <a:cubicBezTo>
                    <a:pt x="20" y="10"/>
                    <a:pt x="20" y="10"/>
                    <a:pt x="20" y="10"/>
                  </a:cubicBezTo>
                  <a:cubicBezTo>
                    <a:pt x="20" y="11"/>
                    <a:pt x="20" y="11"/>
                    <a:pt x="20" y="11"/>
                  </a:cubicBezTo>
                  <a:cubicBezTo>
                    <a:pt x="20" y="10"/>
                    <a:pt x="20" y="10"/>
                    <a:pt x="20" y="10"/>
                  </a:cubicBezTo>
                  <a:cubicBezTo>
                    <a:pt x="19" y="11"/>
                    <a:pt x="19" y="11"/>
                    <a:pt x="19" y="11"/>
                  </a:cubicBezTo>
                  <a:cubicBezTo>
                    <a:pt x="19" y="10"/>
                    <a:pt x="19" y="10"/>
                    <a:pt x="19" y="10"/>
                  </a:cubicBezTo>
                  <a:cubicBezTo>
                    <a:pt x="18" y="11"/>
                    <a:pt x="18" y="11"/>
                    <a:pt x="18" y="11"/>
                  </a:cubicBezTo>
                  <a:cubicBezTo>
                    <a:pt x="19" y="11"/>
                    <a:pt x="19" y="11"/>
                    <a:pt x="19" y="11"/>
                  </a:cubicBezTo>
                  <a:cubicBezTo>
                    <a:pt x="19" y="12"/>
                    <a:pt x="19" y="12"/>
                    <a:pt x="19" y="12"/>
                  </a:cubicBezTo>
                  <a:cubicBezTo>
                    <a:pt x="20" y="11"/>
                    <a:pt x="20" y="11"/>
                    <a:pt x="20" y="11"/>
                  </a:cubicBezTo>
                  <a:cubicBezTo>
                    <a:pt x="21" y="10"/>
                    <a:pt x="21" y="10"/>
                    <a:pt x="21" y="10"/>
                  </a:cubicBezTo>
                  <a:cubicBezTo>
                    <a:pt x="21" y="10"/>
                    <a:pt x="21" y="10"/>
                    <a:pt x="21" y="10"/>
                  </a:cubicBezTo>
                  <a:cubicBezTo>
                    <a:pt x="21" y="9"/>
                    <a:pt x="21" y="9"/>
                    <a:pt x="21" y="9"/>
                  </a:cubicBezTo>
                  <a:cubicBezTo>
                    <a:pt x="22" y="9"/>
                    <a:pt x="22" y="9"/>
                    <a:pt x="22" y="9"/>
                  </a:cubicBezTo>
                  <a:cubicBezTo>
                    <a:pt x="22" y="8"/>
                    <a:pt x="22" y="8"/>
                    <a:pt x="22" y="8"/>
                  </a:cubicBezTo>
                  <a:cubicBezTo>
                    <a:pt x="23" y="7"/>
                    <a:pt x="23" y="7"/>
                    <a:pt x="23" y="7"/>
                  </a:cubicBezTo>
                  <a:cubicBezTo>
                    <a:pt x="23" y="6"/>
                    <a:pt x="23" y="6"/>
                    <a:pt x="23" y="6"/>
                  </a:cubicBezTo>
                  <a:cubicBezTo>
                    <a:pt x="23" y="6"/>
                    <a:pt x="23" y="6"/>
                    <a:pt x="23" y="6"/>
                  </a:cubicBezTo>
                  <a:cubicBezTo>
                    <a:pt x="23" y="5"/>
                    <a:pt x="23" y="5"/>
                    <a:pt x="23" y="5"/>
                  </a:cubicBezTo>
                  <a:cubicBezTo>
                    <a:pt x="23" y="5"/>
                    <a:pt x="23" y="5"/>
                    <a:pt x="23" y="5"/>
                  </a:cubicBezTo>
                  <a:cubicBezTo>
                    <a:pt x="23" y="4"/>
                    <a:pt x="23" y="4"/>
                    <a:pt x="23" y="4"/>
                  </a:cubicBezTo>
                  <a:cubicBezTo>
                    <a:pt x="23" y="4"/>
                    <a:pt x="23" y="4"/>
                    <a:pt x="23" y="4"/>
                  </a:cubicBezTo>
                  <a:cubicBezTo>
                    <a:pt x="23" y="4"/>
                    <a:pt x="23" y="4"/>
                    <a:pt x="23" y="4"/>
                  </a:cubicBezTo>
                  <a:cubicBezTo>
                    <a:pt x="23" y="3"/>
                    <a:pt x="23" y="3"/>
                    <a:pt x="23" y="3"/>
                  </a:cubicBezTo>
                  <a:cubicBezTo>
                    <a:pt x="23" y="3"/>
                    <a:pt x="23" y="3"/>
                    <a:pt x="23" y="3"/>
                  </a:cubicBezTo>
                  <a:cubicBezTo>
                    <a:pt x="23" y="2"/>
                    <a:pt x="23" y="2"/>
                    <a:pt x="23" y="2"/>
                  </a:cubicBezTo>
                  <a:cubicBezTo>
                    <a:pt x="22" y="1"/>
                    <a:pt x="22" y="1"/>
                    <a:pt x="22" y="1"/>
                  </a:cubicBezTo>
                  <a:cubicBezTo>
                    <a:pt x="22" y="0"/>
                    <a:pt x="22" y="0"/>
                    <a:pt x="22" y="0"/>
                  </a:cubicBezTo>
                  <a:close/>
                  <a:moveTo>
                    <a:pt x="231" y="57"/>
                  </a:moveTo>
                  <a:cubicBezTo>
                    <a:pt x="231" y="57"/>
                    <a:pt x="231" y="57"/>
                    <a:pt x="231" y="57"/>
                  </a:cubicBezTo>
                  <a:cubicBezTo>
                    <a:pt x="231" y="57"/>
                    <a:pt x="231" y="57"/>
                    <a:pt x="231" y="57"/>
                  </a:cubicBezTo>
                  <a:cubicBezTo>
                    <a:pt x="232" y="57"/>
                    <a:pt x="232" y="57"/>
                    <a:pt x="232" y="57"/>
                  </a:cubicBezTo>
                  <a:cubicBezTo>
                    <a:pt x="232" y="57"/>
                    <a:pt x="232" y="57"/>
                    <a:pt x="232" y="57"/>
                  </a:cubicBezTo>
                  <a:cubicBezTo>
                    <a:pt x="232" y="56"/>
                    <a:pt x="232" y="56"/>
                    <a:pt x="232" y="56"/>
                  </a:cubicBezTo>
                  <a:cubicBezTo>
                    <a:pt x="231" y="57"/>
                    <a:pt x="231" y="57"/>
                    <a:pt x="231" y="57"/>
                  </a:cubicBezTo>
                  <a:cubicBezTo>
                    <a:pt x="231" y="57"/>
                    <a:pt x="231" y="57"/>
                    <a:pt x="231" y="57"/>
                  </a:cubicBezTo>
                  <a:cubicBezTo>
                    <a:pt x="231" y="57"/>
                    <a:pt x="231" y="57"/>
                    <a:pt x="231" y="57"/>
                  </a:cubicBezTo>
                  <a:close/>
                  <a:moveTo>
                    <a:pt x="217" y="60"/>
                  </a:moveTo>
                  <a:cubicBezTo>
                    <a:pt x="217" y="61"/>
                    <a:pt x="217" y="61"/>
                    <a:pt x="217" y="61"/>
                  </a:cubicBezTo>
                  <a:cubicBezTo>
                    <a:pt x="217" y="60"/>
                    <a:pt x="217" y="60"/>
                    <a:pt x="217" y="60"/>
                  </a:cubicBezTo>
                  <a:cubicBezTo>
                    <a:pt x="218" y="60"/>
                    <a:pt x="218" y="60"/>
                    <a:pt x="218" y="60"/>
                  </a:cubicBezTo>
                  <a:cubicBezTo>
                    <a:pt x="219" y="60"/>
                    <a:pt x="219" y="60"/>
                    <a:pt x="219" y="60"/>
                  </a:cubicBezTo>
                  <a:cubicBezTo>
                    <a:pt x="220" y="60"/>
                    <a:pt x="220" y="60"/>
                    <a:pt x="220" y="60"/>
                  </a:cubicBezTo>
                  <a:cubicBezTo>
                    <a:pt x="221" y="60"/>
                    <a:pt x="221" y="60"/>
                    <a:pt x="221" y="60"/>
                  </a:cubicBezTo>
                  <a:cubicBezTo>
                    <a:pt x="222" y="59"/>
                    <a:pt x="222" y="59"/>
                    <a:pt x="222" y="59"/>
                  </a:cubicBezTo>
                  <a:cubicBezTo>
                    <a:pt x="223" y="59"/>
                    <a:pt x="223" y="59"/>
                    <a:pt x="223" y="59"/>
                  </a:cubicBezTo>
                  <a:cubicBezTo>
                    <a:pt x="223" y="59"/>
                    <a:pt x="223" y="59"/>
                    <a:pt x="223" y="59"/>
                  </a:cubicBezTo>
                  <a:cubicBezTo>
                    <a:pt x="224" y="59"/>
                    <a:pt x="224" y="59"/>
                    <a:pt x="224" y="59"/>
                  </a:cubicBezTo>
                  <a:cubicBezTo>
                    <a:pt x="225" y="59"/>
                    <a:pt x="225" y="59"/>
                    <a:pt x="225" y="59"/>
                  </a:cubicBezTo>
                  <a:cubicBezTo>
                    <a:pt x="225" y="59"/>
                    <a:pt x="225" y="59"/>
                    <a:pt x="225" y="59"/>
                  </a:cubicBezTo>
                  <a:cubicBezTo>
                    <a:pt x="225" y="59"/>
                    <a:pt x="225" y="59"/>
                    <a:pt x="225" y="59"/>
                  </a:cubicBezTo>
                  <a:cubicBezTo>
                    <a:pt x="224" y="59"/>
                    <a:pt x="224" y="59"/>
                    <a:pt x="224" y="59"/>
                  </a:cubicBezTo>
                  <a:cubicBezTo>
                    <a:pt x="223" y="59"/>
                    <a:pt x="223" y="59"/>
                    <a:pt x="223" y="59"/>
                  </a:cubicBezTo>
                  <a:cubicBezTo>
                    <a:pt x="224" y="58"/>
                    <a:pt x="224" y="58"/>
                    <a:pt x="224" y="58"/>
                  </a:cubicBezTo>
                  <a:cubicBezTo>
                    <a:pt x="224" y="58"/>
                    <a:pt x="224" y="58"/>
                    <a:pt x="224" y="58"/>
                  </a:cubicBezTo>
                  <a:cubicBezTo>
                    <a:pt x="224" y="58"/>
                    <a:pt x="224" y="58"/>
                    <a:pt x="224" y="58"/>
                  </a:cubicBezTo>
                  <a:cubicBezTo>
                    <a:pt x="223" y="59"/>
                    <a:pt x="223" y="59"/>
                    <a:pt x="223" y="59"/>
                  </a:cubicBezTo>
                  <a:cubicBezTo>
                    <a:pt x="221" y="59"/>
                    <a:pt x="221" y="59"/>
                    <a:pt x="221" y="59"/>
                  </a:cubicBezTo>
                  <a:cubicBezTo>
                    <a:pt x="220" y="59"/>
                    <a:pt x="220" y="59"/>
                    <a:pt x="220" y="59"/>
                  </a:cubicBezTo>
                  <a:cubicBezTo>
                    <a:pt x="219" y="59"/>
                    <a:pt x="219" y="59"/>
                    <a:pt x="219" y="59"/>
                  </a:cubicBezTo>
                  <a:cubicBezTo>
                    <a:pt x="218" y="59"/>
                    <a:pt x="218" y="59"/>
                    <a:pt x="218" y="59"/>
                  </a:cubicBezTo>
                  <a:cubicBezTo>
                    <a:pt x="217" y="59"/>
                    <a:pt x="217" y="59"/>
                    <a:pt x="217" y="59"/>
                  </a:cubicBezTo>
                  <a:cubicBezTo>
                    <a:pt x="216" y="60"/>
                    <a:pt x="216" y="60"/>
                    <a:pt x="216" y="60"/>
                  </a:cubicBezTo>
                  <a:cubicBezTo>
                    <a:pt x="217" y="60"/>
                    <a:pt x="217" y="60"/>
                    <a:pt x="217" y="60"/>
                  </a:cubicBezTo>
                  <a:cubicBezTo>
                    <a:pt x="217" y="60"/>
                    <a:pt x="217" y="60"/>
                    <a:pt x="217" y="60"/>
                  </a:cubicBezTo>
                  <a:close/>
                  <a:moveTo>
                    <a:pt x="22" y="4"/>
                  </a:moveTo>
                  <a:cubicBezTo>
                    <a:pt x="21" y="5"/>
                    <a:pt x="21" y="5"/>
                    <a:pt x="21" y="5"/>
                  </a:cubicBezTo>
                  <a:cubicBezTo>
                    <a:pt x="21" y="6"/>
                    <a:pt x="21" y="6"/>
                    <a:pt x="21" y="6"/>
                  </a:cubicBezTo>
                  <a:cubicBezTo>
                    <a:pt x="22" y="7"/>
                    <a:pt x="22" y="7"/>
                    <a:pt x="22" y="7"/>
                  </a:cubicBezTo>
                  <a:cubicBezTo>
                    <a:pt x="22" y="7"/>
                    <a:pt x="22" y="7"/>
                    <a:pt x="22" y="7"/>
                  </a:cubicBezTo>
                  <a:cubicBezTo>
                    <a:pt x="22" y="5"/>
                    <a:pt x="22" y="5"/>
                    <a:pt x="22" y="5"/>
                  </a:cubicBezTo>
                  <a:cubicBezTo>
                    <a:pt x="22" y="5"/>
                    <a:pt x="22" y="5"/>
                    <a:pt x="22" y="5"/>
                  </a:cubicBezTo>
                  <a:cubicBezTo>
                    <a:pt x="22" y="4"/>
                    <a:pt x="22" y="4"/>
                    <a:pt x="22" y="4"/>
                  </a:cubicBezTo>
                  <a:cubicBezTo>
                    <a:pt x="22" y="4"/>
                    <a:pt x="22" y="4"/>
                    <a:pt x="22" y="4"/>
                  </a:cubicBezTo>
                  <a:close/>
                  <a:moveTo>
                    <a:pt x="106" y="121"/>
                  </a:moveTo>
                  <a:cubicBezTo>
                    <a:pt x="107" y="121"/>
                    <a:pt x="107" y="121"/>
                    <a:pt x="107" y="121"/>
                  </a:cubicBezTo>
                  <a:cubicBezTo>
                    <a:pt x="108" y="120"/>
                    <a:pt x="108" y="120"/>
                    <a:pt x="108" y="120"/>
                  </a:cubicBezTo>
                  <a:cubicBezTo>
                    <a:pt x="108" y="119"/>
                    <a:pt x="108" y="119"/>
                    <a:pt x="108" y="119"/>
                  </a:cubicBezTo>
                  <a:cubicBezTo>
                    <a:pt x="107" y="119"/>
                    <a:pt x="107" y="119"/>
                    <a:pt x="107" y="119"/>
                  </a:cubicBezTo>
                  <a:cubicBezTo>
                    <a:pt x="106" y="121"/>
                    <a:pt x="106" y="121"/>
                    <a:pt x="106" y="121"/>
                  </a:cubicBezTo>
                  <a:close/>
                  <a:moveTo>
                    <a:pt x="105" y="123"/>
                  </a:moveTo>
                  <a:cubicBezTo>
                    <a:pt x="106" y="123"/>
                    <a:pt x="106" y="123"/>
                    <a:pt x="106" y="123"/>
                  </a:cubicBezTo>
                  <a:cubicBezTo>
                    <a:pt x="106" y="122"/>
                    <a:pt x="106" y="122"/>
                    <a:pt x="106" y="122"/>
                  </a:cubicBezTo>
                  <a:cubicBezTo>
                    <a:pt x="106" y="121"/>
                    <a:pt x="106" y="121"/>
                    <a:pt x="106" y="121"/>
                  </a:cubicBezTo>
                  <a:cubicBezTo>
                    <a:pt x="105" y="123"/>
                    <a:pt x="105" y="123"/>
                    <a:pt x="105" y="123"/>
                  </a:cubicBezTo>
                  <a:close/>
                  <a:moveTo>
                    <a:pt x="105" y="128"/>
                  </a:moveTo>
                  <a:cubicBezTo>
                    <a:pt x="104" y="127"/>
                    <a:pt x="104" y="127"/>
                    <a:pt x="104" y="127"/>
                  </a:cubicBezTo>
                  <a:cubicBezTo>
                    <a:pt x="105" y="125"/>
                    <a:pt x="105" y="125"/>
                    <a:pt x="105" y="125"/>
                  </a:cubicBezTo>
                  <a:cubicBezTo>
                    <a:pt x="105" y="123"/>
                    <a:pt x="105" y="123"/>
                    <a:pt x="105" y="123"/>
                  </a:cubicBezTo>
                  <a:cubicBezTo>
                    <a:pt x="104" y="125"/>
                    <a:pt x="104" y="125"/>
                    <a:pt x="104" y="125"/>
                  </a:cubicBezTo>
                  <a:cubicBezTo>
                    <a:pt x="104" y="127"/>
                    <a:pt x="104" y="127"/>
                    <a:pt x="104" y="127"/>
                  </a:cubicBezTo>
                  <a:cubicBezTo>
                    <a:pt x="104" y="127"/>
                    <a:pt x="105" y="128"/>
                    <a:pt x="105" y="128"/>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grpSp>
      <p:pic>
        <p:nvPicPr>
          <p:cNvPr id="2" name="图片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87349" y="2726555"/>
            <a:ext cx="2407488" cy="2407488"/>
          </a:xfrm>
          <a:prstGeom prst="rect">
            <a:avLst/>
          </a:prstGeom>
        </p:spPr>
      </p:pic>
    </p:spTree>
    <p:extLst>
      <p:ext uri="{BB962C8B-B14F-4D97-AF65-F5344CB8AC3E}">
        <p14:creationId xmlns:p14="http://schemas.microsoft.com/office/powerpoint/2010/main" val="1956210509"/>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41">
            <a:extLst>
              <a:ext uri="{FF2B5EF4-FFF2-40B4-BE49-F238E27FC236}">
                <a16:creationId xmlns:a16="http://schemas.microsoft.com/office/drawing/2014/main" xmlns="" id="{BD76B80A-BC47-43C4-BE63-9D8932CD6E7F}"/>
              </a:ext>
            </a:extLst>
          </p:cNvPr>
          <p:cNvSpPr txBox="1"/>
          <p:nvPr/>
        </p:nvSpPr>
        <p:spPr>
          <a:xfrm>
            <a:off x="1598939" y="619297"/>
            <a:ext cx="7561325" cy="1031043"/>
          </a:xfrm>
          <a:prstGeom prst="rect">
            <a:avLst/>
          </a:prstGeom>
          <a:noFill/>
        </p:spPr>
        <p:txBody>
          <a:bodyPr wrap="square" lIns="45711" tIns="22856" rIns="45711" bIns="22856" rtlCol="0">
            <a:spAutoFit/>
          </a:bodyPr>
          <a:lstStyle>
            <a:defPPr>
              <a:defRPr lang="zh-CN"/>
            </a:defPPr>
            <a:lvl1pPr algn="ctr">
              <a:defRPr sz="3200">
                <a:solidFill>
                  <a:schemeClr val="accent5">
                    <a:lumMod val="75000"/>
                  </a:schemeClr>
                </a:solidFill>
                <a:latin typeface="SimHei" charset="-122"/>
                <a:ea typeface="SimHei" charset="-122"/>
                <a:cs typeface="SimHei" charset="-122"/>
              </a:defRPr>
            </a:lvl1pPr>
          </a:lstStyle>
          <a:p>
            <a:pPr algn="l"/>
            <a:r>
              <a:rPr lang="zh-CN" altLang="en-US" dirty="0"/>
              <a:t>目标</a:t>
            </a:r>
            <a:r>
              <a:rPr lang="en-US" altLang="zh-CN" dirty="0"/>
              <a:t>12 </a:t>
            </a:r>
            <a:r>
              <a:rPr lang="zh-CN" altLang="en-US" dirty="0"/>
              <a:t>采用可持续的消费和生产模式 </a:t>
            </a:r>
          </a:p>
          <a:p>
            <a:pPr algn="l"/>
            <a:endParaRPr lang="zh-CN" altLang="en-US" dirty="0"/>
          </a:p>
        </p:txBody>
      </p:sp>
      <p:sp>
        <p:nvSpPr>
          <p:cNvPr id="27" name="Hexagon 4">
            <a:extLst>
              <a:ext uri="{FF2B5EF4-FFF2-40B4-BE49-F238E27FC236}">
                <a16:creationId xmlns:a16="http://schemas.microsoft.com/office/drawing/2014/main" xmlns="" id="{E0202E1B-D6ED-45D3-9C40-F69A1C506C1D}"/>
              </a:ext>
            </a:extLst>
          </p:cNvPr>
          <p:cNvSpPr/>
          <p:nvPr/>
        </p:nvSpPr>
        <p:spPr>
          <a:xfrm rot="5400000">
            <a:off x="626786" y="2773239"/>
            <a:ext cx="3718315" cy="2256651"/>
          </a:xfrm>
          <a:prstGeom prst="hexagon">
            <a:avLst>
              <a:gd name="adj" fmla="val 30673"/>
              <a:gd name="vf" fmla="val 11547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cxnSp>
        <p:nvCxnSpPr>
          <p:cNvPr id="30" name="Straight Connector 14">
            <a:extLst>
              <a:ext uri="{FF2B5EF4-FFF2-40B4-BE49-F238E27FC236}">
                <a16:creationId xmlns:a16="http://schemas.microsoft.com/office/drawing/2014/main" xmlns="" id="{10417031-32A9-421C-851F-19F555F979BF}"/>
              </a:ext>
            </a:extLst>
          </p:cNvPr>
          <p:cNvCxnSpPr>
            <a:cxnSpLocks/>
          </p:cNvCxnSpPr>
          <p:nvPr/>
        </p:nvCxnSpPr>
        <p:spPr>
          <a:xfrm>
            <a:off x="4487356" y="2262861"/>
            <a:ext cx="596462" cy="0"/>
          </a:xfrm>
          <a:prstGeom prst="line">
            <a:avLst/>
          </a:prstGeom>
          <a:ln w="57150">
            <a:solidFill>
              <a:srgbClr val="002569"/>
            </a:solidFill>
          </a:ln>
        </p:spPr>
        <p:style>
          <a:lnRef idx="1">
            <a:schemeClr val="accent1"/>
          </a:lnRef>
          <a:fillRef idx="0">
            <a:schemeClr val="accent1"/>
          </a:fillRef>
          <a:effectRef idx="0">
            <a:schemeClr val="accent1"/>
          </a:effectRef>
          <a:fontRef idx="minor">
            <a:schemeClr val="tx1"/>
          </a:fontRef>
        </p:style>
      </p:cxnSp>
      <p:sp>
        <p:nvSpPr>
          <p:cNvPr id="32" name="TextBox 12">
            <a:extLst>
              <a:ext uri="{FF2B5EF4-FFF2-40B4-BE49-F238E27FC236}">
                <a16:creationId xmlns:a16="http://schemas.microsoft.com/office/drawing/2014/main" xmlns="" id="{475B47E3-50F8-4F17-87FA-CACA84739280}"/>
              </a:ext>
            </a:extLst>
          </p:cNvPr>
          <p:cNvSpPr txBox="1"/>
          <p:nvPr/>
        </p:nvSpPr>
        <p:spPr>
          <a:xfrm>
            <a:off x="4363628" y="2374066"/>
            <a:ext cx="7560148" cy="3477875"/>
          </a:xfrm>
          <a:prstGeom prst="rect">
            <a:avLst/>
          </a:prstGeom>
          <a:noFill/>
        </p:spPr>
        <p:txBody>
          <a:bodyPr wrap="square" rtlCol="0">
            <a:spAutoFit/>
          </a:bodyPr>
          <a:lstStyle/>
          <a:p>
            <a:pPr algn="just">
              <a:lnSpc>
                <a:spcPts val="3280"/>
              </a:lnSpc>
            </a:pPr>
            <a:r>
              <a:rPr lang="zh-CN" altLang="en-US" sz="2400" dirty="0">
                <a:latin typeface="FangSong_GB2312" charset="-122"/>
                <a:ea typeface="FangSong_GB2312" charset="-122"/>
                <a:cs typeface="FangSong_GB2312" charset="-122"/>
              </a:rPr>
              <a:t>中国政府全面贯彻绿色发展理念，着力推动科技创新，推广可持续的消费和生产模式。</a:t>
            </a:r>
            <a:r>
              <a:rPr lang="zh-CN" altLang="en-US" sz="2400" dirty="0" smtClean="0">
                <a:latin typeface="FangSong_GB2312" charset="-122"/>
                <a:ea typeface="FangSong_GB2312" charset="-122"/>
                <a:cs typeface="FangSong_GB2312" charset="-122"/>
              </a:rPr>
              <a:t>采取</a:t>
            </a:r>
            <a:r>
              <a:rPr lang="zh-CN" altLang="en-US" sz="2400" dirty="0">
                <a:latin typeface="FangSong_GB2312" charset="-122"/>
                <a:ea typeface="FangSong_GB2312" charset="-122"/>
                <a:cs typeface="FangSong_GB2312" charset="-122"/>
              </a:rPr>
              <a:t>切实措施节约能源和提高能效，将资源能源集约利用和环境保护理念融入新型工业化、</a:t>
            </a:r>
            <a:r>
              <a:rPr lang="zh-CN" altLang="en-US" sz="2400" dirty="0" smtClean="0">
                <a:latin typeface="FangSong_GB2312" charset="-122"/>
                <a:ea typeface="FangSong_GB2312" charset="-122"/>
                <a:cs typeface="FangSong_GB2312" charset="-122"/>
              </a:rPr>
              <a:t>信息化</a:t>
            </a:r>
            <a:r>
              <a:rPr lang="zh-CN" altLang="en-US" sz="2400" dirty="0">
                <a:latin typeface="FangSong_GB2312" charset="-122"/>
                <a:ea typeface="FangSong_GB2312" charset="-122"/>
                <a:cs typeface="FangSong_GB2312" charset="-122"/>
              </a:rPr>
              <a:t>、城镇化和农业现代化进程中。</a:t>
            </a:r>
            <a:r>
              <a:rPr lang="en-US" altLang="zh-CN" sz="2400" dirty="0" smtClean="0">
                <a:latin typeface="FangSong_GB2312" charset="-122"/>
                <a:ea typeface="FangSong_GB2312" charset="-122"/>
                <a:cs typeface="FangSong_GB2312" charset="-122"/>
              </a:rPr>
              <a:t>2016</a:t>
            </a:r>
            <a:r>
              <a:rPr lang="zh-CN" altLang="en-US" sz="2400" dirty="0" smtClean="0">
                <a:latin typeface="FangSong_GB2312" charset="-122"/>
                <a:ea typeface="FangSong_GB2312" charset="-122"/>
                <a:cs typeface="FangSong_GB2312" charset="-122"/>
              </a:rPr>
              <a:t>年</a:t>
            </a:r>
            <a:r>
              <a:rPr lang="zh-CN" altLang="en-US" sz="2400" dirty="0">
                <a:latin typeface="FangSong_GB2312" charset="-122"/>
                <a:ea typeface="FangSong_GB2312" charset="-122"/>
                <a:cs typeface="FangSong_GB2312" charset="-122"/>
              </a:rPr>
              <a:t>，中国政府制定实施“十三五”能耗、水资源</a:t>
            </a:r>
            <a:r>
              <a:rPr lang="zh-CN" altLang="en-US" sz="2400" dirty="0" smtClean="0">
                <a:latin typeface="FangSong_GB2312" charset="-122"/>
                <a:ea typeface="FangSong_GB2312" charset="-122"/>
                <a:cs typeface="FangSong_GB2312" charset="-122"/>
              </a:rPr>
              <a:t>消耗总量</a:t>
            </a:r>
            <a:r>
              <a:rPr lang="zh-CN" altLang="en-US" sz="2400" dirty="0">
                <a:latin typeface="FangSong_GB2312" charset="-122"/>
                <a:ea typeface="FangSong_GB2312" charset="-122"/>
                <a:cs typeface="FangSong_GB2312" charset="-122"/>
              </a:rPr>
              <a:t>和强度“双控”制度，持续开展节粮减损，提升化学品和废物管理，推进绿色公共采购</a:t>
            </a:r>
            <a:r>
              <a:rPr lang="zh-CN" altLang="en-US" sz="2400" dirty="0" smtClean="0">
                <a:latin typeface="FangSong_GB2312" charset="-122"/>
                <a:ea typeface="FangSong_GB2312" charset="-122"/>
                <a:cs typeface="FangSong_GB2312" charset="-122"/>
              </a:rPr>
              <a:t>，提高</a:t>
            </a:r>
            <a:r>
              <a:rPr lang="zh-CN" altLang="en-US" sz="2400" dirty="0">
                <a:latin typeface="FangSong_GB2312" charset="-122"/>
                <a:ea typeface="FangSong_GB2312" charset="-122"/>
                <a:cs typeface="FangSong_GB2312" charset="-122"/>
              </a:rPr>
              <a:t>全民绿色发展和环保意识。 </a:t>
            </a:r>
            <a:endParaRPr lang="zh-CN" altLang="en-US" sz="2400" dirty="0">
              <a:effectLst/>
              <a:latin typeface="FangSong_GB2312" charset="-122"/>
              <a:ea typeface="FangSong_GB2312" charset="-122"/>
              <a:cs typeface="FangSong_GB2312" charset="-122"/>
            </a:endParaRPr>
          </a:p>
        </p:txBody>
      </p:sp>
      <p:sp>
        <p:nvSpPr>
          <p:cNvPr id="38" name="矩形 37">
            <a:extLst>
              <a:ext uri="{FF2B5EF4-FFF2-40B4-BE49-F238E27FC236}">
                <a16:creationId xmlns:a16="http://schemas.microsoft.com/office/drawing/2014/main" xmlns="" id="{320201C1-3335-4D7E-BB32-EBF8D0503904}"/>
              </a:ext>
            </a:extLst>
          </p:cNvPr>
          <p:cNvSpPr/>
          <p:nvPr/>
        </p:nvSpPr>
        <p:spPr>
          <a:xfrm>
            <a:off x="1412482" y="2756638"/>
            <a:ext cx="2256652" cy="14296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900"/>
          </a:p>
        </p:txBody>
      </p:sp>
      <p:grpSp>
        <p:nvGrpSpPr>
          <p:cNvPr id="40" name="组 316">
            <a:extLst>
              <a:ext uri="{FF2B5EF4-FFF2-40B4-BE49-F238E27FC236}">
                <a16:creationId xmlns:a16="http://schemas.microsoft.com/office/drawing/2014/main" xmlns="" id="{B07071D9-CD1C-4759-9F11-303A428D6AE5}"/>
              </a:ext>
            </a:extLst>
          </p:cNvPr>
          <p:cNvGrpSpPr/>
          <p:nvPr/>
        </p:nvGrpSpPr>
        <p:grpSpPr>
          <a:xfrm>
            <a:off x="108504" y="491281"/>
            <a:ext cx="11379650" cy="6081444"/>
            <a:chOff x="124146" y="980728"/>
            <a:chExt cx="9365358" cy="5004978"/>
          </a:xfrm>
          <a:solidFill>
            <a:schemeClr val="bg1">
              <a:lumMod val="65000"/>
              <a:alpha val="11000"/>
            </a:schemeClr>
          </a:solidFill>
        </p:grpSpPr>
        <p:sp>
          <p:nvSpPr>
            <p:cNvPr id="41" name="Freeform 5">
              <a:extLst>
                <a:ext uri="{FF2B5EF4-FFF2-40B4-BE49-F238E27FC236}">
                  <a16:creationId xmlns:a16="http://schemas.microsoft.com/office/drawing/2014/main" xmlns="" id="{E557CAE5-BF92-444F-B9B0-303DB4F9EEA4}"/>
                </a:ext>
              </a:extLst>
            </p:cNvPr>
            <p:cNvSpPr>
              <a:spLocks noEditPoints="1"/>
            </p:cNvSpPr>
            <p:nvPr/>
          </p:nvSpPr>
          <p:spPr bwMode="auto">
            <a:xfrm>
              <a:off x="781585" y="3182081"/>
              <a:ext cx="137937" cy="102999"/>
            </a:xfrm>
            <a:custGeom>
              <a:avLst/>
              <a:gdLst>
                <a:gd name="T0" fmla="*/ 0 w 77"/>
                <a:gd name="T1" fmla="*/ 7 h 59"/>
                <a:gd name="T2" fmla="*/ 3 w 77"/>
                <a:gd name="T3" fmla="*/ 3 h 59"/>
                <a:gd name="T4" fmla="*/ 0 w 77"/>
                <a:gd name="T5" fmla="*/ 3 h 59"/>
                <a:gd name="T6" fmla="*/ 0 w 77"/>
                <a:gd name="T7" fmla="*/ 7 h 59"/>
                <a:gd name="T8" fmla="*/ 0 w 77"/>
                <a:gd name="T9" fmla="*/ 7 h 59"/>
                <a:gd name="T10" fmla="*/ 0 w 77"/>
                <a:gd name="T11" fmla="*/ 7 h 59"/>
                <a:gd name="T12" fmla="*/ 14 w 77"/>
                <a:gd name="T13" fmla="*/ 3 h 59"/>
                <a:gd name="T14" fmla="*/ 14 w 77"/>
                <a:gd name="T15" fmla="*/ 0 h 59"/>
                <a:gd name="T16" fmla="*/ 14 w 77"/>
                <a:gd name="T17" fmla="*/ 0 h 59"/>
                <a:gd name="T18" fmla="*/ 11 w 77"/>
                <a:gd name="T19" fmla="*/ 0 h 59"/>
                <a:gd name="T20" fmla="*/ 11 w 77"/>
                <a:gd name="T21" fmla="*/ 3 h 59"/>
                <a:gd name="T22" fmla="*/ 11 w 77"/>
                <a:gd name="T23" fmla="*/ 3 h 59"/>
                <a:gd name="T24" fmla="*/ 14 w 77"/>
                <a:gd name="T25" fmla="*/ 3 h 59"/>
                <a:gd name="T26" fmla="*/ 14 w 77"/>
                <a:gd name="T27" fmla="*/ 3 h 59"/>
                <a:gd name="T28" fmla="*/ 37 w 77"/>
                <a:gd name="T29" fmla="*/ 15 h 59"/>
                <a:gd name="T30" fmla="*/ 37 w 77"/>
                <a:gd name="T31" fmla="*/ 15 h 59"/>
                <a:gd name="T32" fmla="*/ 33 w 77"/>
                <a:gd name="T33" fmla="*/ 11 h 59"/>
                <a:gd name="T34" fmla="*/ 33 w 77"/>
                <a:gd name="T35" fmla="*/ 11 h 59"/>
                <a:gd name="T36" fmla="*/ 29 w 77"/>
                <a:gd name="T37" fmla="*/ 11 h 59"/>
                <a:gd name="T38" fmla="*/ 33 w 77"/>
                <a:gd name="T39" fmla="*/ 15 h 59"/>
                <a:gd name="T40" fmla="*/ 37 w 77"/>
                <a:gd name="T41" fmla="*/ 15 h 59"/>
                <a:gd name="T42" fmla="*/ 37 w 77"/>
                <a:gd name="T43" fmla="*/ 15 h 59"/>
                <a:gd name="T44" fmla="*/ 37 w 77"/>
                <a:gd name="T45" fmla="*/ 15 h 59"/>
                <a:gd name="T46" fmla="*/ 51 w 77"/>
                <a:gd name="T47" fmla="*/ 18 h 59"/>
                <a:gd name="T48" fmla="*/ 48 w 77"/>
                <a:gd name="T49" fmla="*/ 18 h 59"/>
                <a:gd name="T50" fmla="*/ 48 w 77"/>
                <a:gd name="T51" fmla="*/ 18 h 59"/>
                <a:gd name="T52" fmla="*/ 44 w 77"/>
                <a:gd name="T53" fmla="*/ 18 h 59"/>
                <a:gd name="T54" fmla="*/ 48 w 77"/>
                <a:gd name="T55" fmla="*/ 18 h 59"/>
                <a:gd name="T56" fmla="*/ 51 w 77"/>
                <a:gd name="T57" fmla="*/ 18 h 59"/>
                <a:gd name="T58" fmla="*/ 51 w 77"/>
                <a:gd name="T59" fmla="*/ 18 h 59"/>
                <a:gd name="T60" fmla="*/ 51 w 77"/>
                <a:gd name="T61" fmla="*/ 18 h 59"/>
                <a:gd name="T62" fmla="*/ 55 w 77"/>
                <a:gd name="T63" fmla="*/ 26 h 59"/>
                <a:gd name="T64" fmla="*/ 55 w 77"/>
                <a:gd name="T65" fmla="*/ 26 h 59"/>
                <a:gd name="T66" fmla="*/ 51 w 77"/>
                <a:gd name="T67" fmla="*/ 22 h 59"/>
                <a:gd name="T68" fmla="*/ 51 w 77"/>
                <a:gd name="T69" fmla="*/ 22 h 59"/>
                <a:gd name="T70" fmla="*/ 51 w 77"/>
                <a:gd name="T71" fmla="*/ 22 h 59"/>
                <a:gd name="T72" fmla="*/ 55 w 77"/>
                <a:gd name="T73" fmla="*/ 22 h 59"/>
                <a:gd name="T74" fmla="*/ 59 w 77"/>
                <a:gd name="T75" fmla="*/ 22 h 59"/>
                <a:gd name="T76" fmla="*/ 63 w 77"/>
                <a:gd name="T77" fmla="*/ 26 h 59"/>
                <a:gd name="T78" fmla="*/ 59 w 77"/>
                <a:gd name="T79" fmla="*/ 26 h 59"/>
                <a:gd name="T80" fmla="*/ 55 w 77"/>
                <a:gd name="T81" fmla="*/ 26 h 59"/>
                <a:gd name="T82" fmla="*/ 55 w 77"/>
                <a:gd name="T83" fmla="*/ 26 h 59"/>
                <a:gd name="T84" fmla="*/ 59 w 77"/>
                <a:gd name="T85" fmla="*/ 44 h 59"/>
                <a:gd name="T86" fmla="*/ 63 w 77"/>
                <a:gd name="T87" fmla="*/ 48 h 59"/>
                <a:gd name="T88" fmla="*/ 63 w 77"/>
                <a:gd name="T89" fmla="*/ 55 h 59"/>
                <a:gd name="T90" fmla="*/ 66 w 77"/>
                <a:gd name="T91" fmla="*/ 59 h 59"/>
                <a:gd name="T92" fmla="*/ 70 w 77"/>
                <a:gd name="T93" fmla="*/ 52 h 59"/>
                <a:gd name="T94" fmla="*/ 77 w 77"/>
                <a:gd name="T95" fmla="*/ 48 h 59"/>
                <a:gd name="T96" fmla="*/ 77 w 77"/>
                <a:gd name="T97" fmla="*/ 48 h 59"/>
                <a:gd name="T98" fmla="*/ 74 w 77"/>
                <a:gd name="T99" fmla="*/ 44 h 59"/>
                <a:gd name="T100" fmla="*/ 74 w 77"/>
                <a:gd name="T101" fmla="*/ 44 h 59"/>
                <a:gd name="T102" fmla="*/ 74 w 77"/>
                <a:gd name="T103" fmla="*/ 41 h 59"/>
                <a:gd name="T104" fmla="*/ 74 w 77"/>
                <a:gd name="T105" fmla="*/ 41 h 59"/>
                <a:gd name="T106" fmla="*/ 70 w 77"/>
                <a:gd name="T107" fmla="*/ 41 h 59"/>
                <a:gd name="T108" fmla="*/ 66 w 77"/>
                <a:gd name="T109" fmla="*/ 37 h 59"/>
                <a:gd name="T110" fmla="*/ 63 w 77"/>
                <a:gd name="T111" fmla="*/ 33 h 59"/>
                <a:gd name="T112" fmla="*/ 63 w 77"/>
                <a:gd name="T113" fmla="*/ 37 h 59"/>
                <a:gd name="T114" fmla="*/ 63 w 77"/>
                <a:gd name="T115" fmla="*/ 37 h 59"/>
                <a:gd name="T116" fmla="*/ 63 w 77"/>
                <a:gd name="T117" fmla="*/ 41 h 59"/>
                <a:gd name="T118" fmla="*/ 59 w 77"/>
                <a:gd name="T119" fmla="*/ 44 h 59"/>
                <a:gd name="T120" fmla="*/ 59 w 77"/>
                <a:gd name="T121" fmla="*/ 44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7" h="59">
                  <a:moveTo>
                    <a:pt x="0" y="7"/>
                  </a:moveTo>
                  <a:lnTo>
                    <a:pt x="3" y="3"/>
                  </a:lnTo>
                  <a:lnTo>
                    <a:pt x="0" y="3"/>
                  </a:lnTo>
                  <a:lnTo>
                    <a:pt x="0" y="7"/>
                  </a:lnTo>
                  <a:lnTo>
                    <a:pt x="0" y="7"/>
                  </a:lnTo>
                  <a:lnTo>
                    <a:pt x="0" y="7"/>
                  </a:lnTo>
                  <a:close/>
                  <a:moveTo>
                    <a:pt x="14" y="3"/>
                  </a:moveTo>
                  <a:lnTo>
                    <a:pt x="14" y="0"/>
                  </a:lnTo>
                  <a:lnTo>
                    <a:pt x="14" y="0"/>
                  </a:lnTo>
                  <a:lnTo>
                    <a:pt x="11" y="0"/>
                  </a:lnTo>
                  <a:lnTo>
                    <a:pt x="11" y="3"/>
                  </a:lnTo>
                  <a:lnTo>
                    <a:pt x="11" y="3"/>
                  </a:lnTo>
                  <a:lnTo>
                    <a:pt x="14" y="3"/>
                  </a:lnTo>
                  <a:lnTo>
                    <a:pt x="14" y="3"/>
                  </a:lnTo>
                  <a:close/>
                  <a:moveTo>
                    <a:pt x="37" y="15"/>
                  </a:moveTo>
                  <a:lnTo>
                    <a:pt x="37" y="15"/>
                  </a:lnTo>
                  <a:lnTo>
                    <a:pt x="33" y="11"/>
                  </a:lnTo>
                  <a:lnTo>
                    <a:pt x="33" y="11"/>
                  </a:lnTo>
                  <a:lnTo>
                    <a:pt x="29" y="11"/>
                  </a:lnTo>
                  <a:lnTo>
                    <a:pt x="33" y="15"/>
                  </a:lnTo>
                  <a:lnTo>
                    <a:pt x="37" y="15"/>
                  </a:lnTo>
                  <a:lnTo>
                    <a:pt x="37" y="15"/>
                  </a:lnTo>
                  <a:lnTo>
                    <a:pt x="37" y="15"/>
                  </a:lnTo>
                  <a:close/>
                  <a:moveTo>
                    <a:pt x="51" y="18"/>
                  </a:moveTo>
                  <a:lnTo>
                    <a:pt x="48" y="18"/>
                  </a:lnTo>
                  <a:lnTo>
                    <a:pt x="48" y="18"/>
                  </a:lnTo>
                  <a:lnTo>
                    <a:pt x="44" y="18"/>
                  </a:lnTo>
                  <a:lnTo>
                    <a:pt x="48" y="18"/>
                  </a:lnTo>
                  <a:lnTo>
                    <a:pt x="51" y="18"/>
                  </a:lnTo>
                  <a:lnTo>
                    <a:pt x="51" y="18"/>
                  </a:lnTo>
                  <a:lnTo>
                    <a:pt x="51" y="18"/>
                  </a:lnTo>
                  <a:close/>
                  <a:moveTo>
                    <a:pt x="55" y="26"/>
                  </a:moveTo>
                  <a:lnTo>
                    <a:pt x="55" y="26"/>
                  </a:lnTo>
                  <a:lnTo>
                    <a:pt x="51" y="22"/>
                  </a:lnTo>
                  <a:lnTo>
                    <a:pt x="51" y="22"/>
                  </a:lnTo>
                  <a:lnTo>
                    <a:pt x="51" y="22"/>
                  </a:lnTo>
                  <a:lnTo>
                    <a:pt x="55" y="22"/>
                  </a:lnTo>
                  <a:lnTo>
                    <a:pt x="59" y="22"/>
                  </a:lnTo>
                  <a:lnTo>
                    <a:pt x="63" y="26"/>
                  </a:lnTo>
                  <a:lnTo>
                    <a:pt x="59" y="26"/>
                  </a:lnTo>
                  <a:lnTo>
                    <a:pt x="55" y="26"/>
                  </a:lnTo>
                  <a:lnTo>
                    <a:pt x="55" y="26"/>
                  </a:lnTo>
                  <a:close/>
                  <a:moveTo>
                    <a:pt x="59" y="44"/>
                  </a:moveTo>
                  <a:lnTo>
                    <a:pt x="63" y="48"/>
                  </a:lnTo>
                  <a:lnTo>
                    <a:pt x="63" y="55"/>
                  </a:lnTo>
                  <a:lnTo>
                    <a:pt x="66" y="59"/>
                  </a:lnTo>
                  <a:lnTo>
                    <a:pt x="70" y="52"/>
                  </a:lnTo>
                  <a:lnTo>
                    <a:pt x="77" y="48"/>
                  </a:lnTo>
                  <a:lnTo>
                    <a:pt x="77" y="48"/>
                  </a:lnTo>
                  <a:lnTo>
                    <a:pt x="74" y="44"/>
                  </a:lnTo>
                  <a:lnTo>
                    <a:pt x="74" y="44"/>
                  </a:lnTo>
                  <a:lnTo>
                    <a:pt x="74" y="41"/>
                  </a:lnTo>
                  <a:lnTo>
                    <a:pt x="74" y="41"/>
                  </a:lnTo>
                  <a:lnTo>
                    <a:pt x="70" y="41"/>
                  </a:lnTo>
                  <a:lnTo>
                    <a:pt x="66" y="37"/>
                  </a:lnTo>
                  <a:lnTo>
                    <a:pt x="63" y="33"/>
                  </a:lnTo>
                  <a:lnTo>
                    <a:pt x="63" y="37"/>
                  </a:lnTo>
                  <a:lnTo>
                    <a:pt x="63" y="37"/>
                  </a:lnTo>
                  <a:lnTo>
                    <a:pt x="63" y="41"/>
                  </a:lnTo>
                  <a:lnTo>
                    <a:pt x="59" y="44"/>
                  </a:lnTo>
                  <a:lnTo>
                    <a:pt x="59" y="4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2" name="Freeform 6">
              <a:extLst>
                <a:ext uri="{FF2B5EF4-FFF2-40B4-BE49-F238E27FC236}">
                  <a16:creationId xmlns:a16="http://schemas.microsoft.com/office/drawing/2014/main" xmlns="" id="{12671A8F-3347-478B-BA27-C3635B161FC8}"/>
                </a:ext>
              </a:extLst>
            </p:cNvPr>
            <p:cNvSpPr/>
            <p:nvPr/>
          </p:nvSpPr>
          <p:spPr bwMode="auto">
            <a:xfrm>
              <a:off x="6286507" y="4618806"/>
              <a:ext cx="7166" cy="13966"/>
            </a:xfrm>
            <a:custGeom>
              <a:avLst/>
              <a:gdLst>
                <a:gd name="T0" fmla="*/ 0 w 4"/>
                <a:gd name="T1" fmla="*/ 4 h 8"/>
                <a:gd name="T2" fmla="*/ 0 w 4"/>
                <a:gd name="T3" fmla="*/ 0 h 8"/>
                <a:gd name="T4" fmla="*/ 0 w 4"/>
                <a:gd name="T5" fmla="*/ 0 h 8"/>
                <a:gd name="T6" fmla="*/ 4 w 4"/>
                <a:gd name="T7" fmla="*/ 0 h 8"/>
                <a:gd name="T8" fmla="*/ 4 w 4"/>
                <a:gd name="T9" fmla="*/ 0 h 8"/>
                <a:gd name="T10" fmla="*/ 4 w 4"/>
                <a:gd name="T11" fmla="*/ 8 h 8"/>
                <a:gd name="T12" fmla="*/ 0 w 4"/>
                <a:gd name="T13" fmla="*/ 4 h 8"/>
              </a:gdLst>
              <a:ahLst/>
              <a:cxnLst>
                <a:cxn ang="0">
                  <a:pos x="T0" y="T1"/>
                </a:cxn>
                <a:cxn ang="0">
                  <a:pos x="T2" y="T3"/>
                </a:cxn>
                <a:cxn ang="0">
                  <a:pos x="T4" y="T5"/>
                </a:cxn>
                <a:cxn ang="0">
                  <a:pos x="T6" y="T7"/>
                </a:cxn>
                <a:cxn ang="0">
                  <a:pos x="T8" y="T9"/>
                </a:cxn>
                <a:cxn ang="0">
                  <a:pos x="T10" y="T11"/>
                </a:cxn>
                <a:cxn ang="0">
                  <a:pos x="T12" y="T13"/>
                </a:cxn>
              </a:cxnLst>
              <a:rect l="0" t="0" r="r" b="b"/>
              <a:pathLst>
                <a:path w="4" h="8">
                  <a:moveTo>
                    <a:pt x="0" y="4"/>
                  </a:moveTo>
                  <a:lnTo>
                    <a:pt x="0" y="0"/>
                  </a:lnTo>
                  <a:lnTo>
                    <a:pt x="0" y="0"/>
                  </a:lnTo>
                  <a:lnTo>
                    <a:pt x="4" y="0"/>
                  </a:lnTo>
                  <a:lnTo>
                    <a:pt x="4" y="0"/>
                  </a:lnTo>
                  <a:lnTo>
                    <a:pt x="4" y="8"/>
                  </a:lnTo>
                  <a:lnTo>
                    <a:pt x="0"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3" name="Freeform 7">
              <a:extLst>
                <a:ext uri="{FF2B5EF4-FFF2-40B4-BE49-F238E27FC236}">
                  <a16:creationId xmlns:a16="http://schemas.microsoft.com/office/drawing/2014/main" xmlns="" id="{8FBA6F1D-B8EC-40DB-9AF2-A6B30FB348C0}"/>
                </a:ext>
              </a:extLst>
            </p:cNvPr>
            <p:cNvSpPr>
              <a:spLocks noEditPoints="1"/>
            </p:cNvSpPr>
            <p:nvPr/>
          </p:nvSpPr>
          <p:spPr bwMode="auto">
            <a:xfrm>
              <a:off x="6232768" y="4580402"/>
              <a:ext cx="39411" cy="33169"/>
            </a:xfrm>
            <a:custGeom>
              <a:avLst/>
              <a:gdLst>
                <a:gd name="T0" fmla="*/ 4 w 22"/>
                <a:gd name="T1" fmla="*/ 11 h 19"/>
                <a:gd name="T2" fmla="*/ 4 w 22"/>
                <a:gd name="T3" fmla="*/ 7 h 19"/>
                <a:gd name="T4" fmla="*/ 4 w 22"/>
                <a:gd name="T5" fmla="*/ 4 h 19"/>
                <a:gd name="T6" fmla="*/ 4 w 22"/>
                <a:gd name="T7" fmla="*/ 4 h 19"/>
                <a:gd name="T8" fmla="*/ 4 w 22"/>
                <a:gd name="T9" fmla="*/ 0 h 19"/>
                <a:gd name="T10" fmla="*/ 0 w 22"/>
                <a:gd name="T11" fmla="*/ 0 h 19"/>
                <a:gd name="T12" fmla="*/ 0 w 22"/>
                <a:gd name="T13" fmla="*/ 4 h 19"/>
                <a:gd name="T14" fmla="*/ 0 w 22"/>
                <a:gd name="T15" fmla="*/ 7 h 19"/>
                <a:gd name="T16" fmla="*/ 0 w 22"/>
                <a:gd name="T17" fmla="*/ 7 h 19"/>
                <a:gd name="T18" fmla="*/ 0 w 22"/>
                <a:gd name="T19" fmla="*/ 11 h 19"/>
                <a:gd name="T20" fmla="*/ 4 w 22"/>
                <a:gd name="T21" fmla="*/ 11 h 19"/>
                <a:gd name="T22" fmla="*/ 4 w 22"/>
                <a:gd name="T23" fmla="*/ 11 h 19"/>
                <a:gd name="T24" fmla="*/ 4 w 22"/>
                <a:gd name="T25" fmla="*/ 15 h 19"/>
                <a:gd name="T26" fmla="*/ 8 w 22"/>
                <a:gd name="T27" fmla="*/ 15 h 19"/>
                <a:gd name="T28" fmla="*/ 8 w 22"/>
                <a:gd name="T29" fmla="*/ 19 h 19"/>
                <a:gd name="T30" fmla="*/ 4 w 22"/>
                <a:gd name="T31" fmla="*/ 19 h 19"/>
                <a:gd name="T32" fmla="*/ 4 w 22"/>
                <a:gd name="T33" fmla="*/ 15 h 19"/>
                <a:gd name="T34" fmla="*/ 4 w 22"/>
                <a:gd name="T35" fmla="*/ 15 h 19"/>
                <a:gd name="T36" fmla="*/ 4 w 22"/>
                <a:gd name="T37" fmla="*/ 15 h 19"/>
                <a:gd name="T38" fmla="*/ 22 w 22"/>
                <a:gd name="T39" fmla="*/ 19 h 19"/>
                <a:gd name="T40" fmla="*/ 22 w 22"/>
                <a:gd name="T41" fmla="*/ 15 h 19"/>
                <a:gd name="T42" fmla="*/ 22 w 22"/>
                <a:gd name="T43" fmla="*/ 11 h 19"/>
                <a:gd name="T44" fmla="*/ 22 w 22"/>
                <a:gd name="T45" fmla="*/ 15 h 19"/>
                <a:gd name="T46" fmla="*/ 19 w 22"/>
                <a:gd name="T47" fmla="*/ 15 h 19"/>
                <a:gd name="T48" fmla="*/ 19 w 22"/>
                <a:gd name="T49" fmla="*/ 15 h 19"/>
                <a:gd name="T50" fmla="*/ 22 w 22"/>
                <a:gd name="T51"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2" h="19">
                  <a:moveTo>
                    <a:pt x="4" y="11"/>
                  </a:moveTo>
                  <a:lnTo>
                    <a:pt x="4" y="7"/>
                  </a:lnTo>
                  <a:lnTo>
                    <a:pt x="4" y="4"/>
                  </a:lnTo>
                  <a:lnTo>
                    <a:pt x="4" y="4"/>
                  </a:lnTo>
                  <a:lnTo>
                    <a:pt x="4" y="0"/>
                  </a:lnTo>
                  <a:lnTo>
                    <a:pt x="0" y="0"/>
                  </a:lnTo>
                  <a:lnTo>
                    <a:pt x="0" y="4"/>
                  </a:lnTo>
                  <a:lnTo>
                    <a:pt x="0" y="7"/>
                  </a:lnTo>
                  <a:lnTo>
                    <a:pt x="0" y="7"/>
                  </a:lnTo>
                  <a:lnTo>
                    <a:pt x="0" y="11"/>
                  </a:lnTo>
                  <a:lnTo>
                    <a:pt x="4" y="11"/>
                  </a:lnTo>
                  <a:lnTo>
                    <a:pt x="4" y="11"/>
                  </a:lnTo>
                  <a:close/>
                  <a:moveTo>
                    <a:pt x="4" y="15"/>
                  </a:moveTo>
                  <a:lnTo>
                    <a:pt x="8" y="15"/>
                  </a:lnTo>
                  <a:lnTo>
                    <a:pt x="8" y="19"/>
                  </a:lnTo>
                  <a:lnTo>
                    <a:pt x="4" y="19"/>
                  </a:lnTo>
                  <a:lnTo>
                    <a:pt x="4" y="15"/>
                  </a:lnTo>
                  <a:lnTo>
                    <a:pt x="4" y="15"/>
                  </a:lnTo>
                  <a:lnTo>
                    <a:pt x="4" y="15"/>
                  </a:lnTo>
                  <a:close/>
                  <a:moveTo>
                    <a:pt x="22" y="19"/>
                  </a:moveTo>
                  <a:lnTo>
                    <a:pt x="22" y="15"/>
                  </a:lnTo>
                  <a:lnTo>
                    <a:pt x="22" y="11"/>
                  </a:lnTo>
                  <a:lnTo>
                    <a:pt x="22" y="15"/>
                  </a:lnTo>
                  <a:lnTo>
                    <a:pt x="19" y="15"/>
                  </a:lnTo>
                  <a:lnTo>
                    <a:pt x="19" y="15"/>
                  </a:lnTo>
                  <a:lnTo>
                    <a:pt x="22" y="1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4" name="Freeform 8">
              <a:extLst>
                <a:ext uri="{FF2B5EF4-FFF2-40B4-BE49-F238E27FC236}">
                  <a16:creationId xmlns:a16="http://schemas.microsoft.com/office/drawing/2014/main" xmlns="" id="{2A761228-1782-4C90-AA8B-DB53489B0BE2}"/>
                </a:ext>
              </a:extLst>
            </p:cNvPr>
            <p:cNvSpPr>
              <a:spLocks noEditPoints="1"/>
            </p:cNvSpPr>
            <p:nvPr/>
          </p:nvSpPr>
          <p:spPr bwMode="auto">
            <a:xfrm>
              <a:off x="6325917" y="4405828"/>
              <a:ext cx="279455" cy="136166"/>
            </a:xfrm>
            <a:custGeom>
              <a:avLst/>
              <a:gdLst>
                <a:gd name="T0" fmla="*/ 152 w 156"/>
                <a:gd name="T1" fmla="*/ 4 h 78"/>
                <a:gd name="T2" fmla="*/ 156 w 156"/>
                <a:gd name="T3" fmla="*/ 4 h 78"/>
                <a:gd name="T4" fmla="*/ 156 w 156"/>
                <a:gd name="T5" fmla="*/ 4 h 78"/>
                <a:gd name="T6" fmla="*/ 152 w 156"/>
                <a:gd name="T7" fmla="*/ 0 h 78"/>
                <a:gd name="T8" fmla="*/ 152 w 156"/>
                <a:gd name="T9" fmla="*/ 4 h 78"/>
                <a:gd name="T10" fmla="*/ 152 w 156"/>
                <a:gd name="T11" fmla="*/ 4 h 78"/>
                <a:gd name="T12" fmla="*/ 152 w 156"/>
                <a:gd name="T13" fmla="*/ 4 h 78"/>
                <a:gd name="T14" fmla="*/ 4 w 156"/>
                <a:gd name="T15" fmla="*/ 78 h 78"/>
                <a:gd name="T16" fmla="*/ 7 w 156"/>
                <a:gd name="T17" fmla="*/ 78 h 78"/>
                <a:gd name="T18" fmla="*/ 4 w 156"/>
                <a:gd name="T19" fmla="*/ 78 h 78"/>
                <a:gd name="T20" fmla="*/ 4 w 156"/>
                <a:gd name="T21" fmla="*/ 78 h 78"/>
                <a:gd name="T22" fmla="*/ 4 w 156"/>
                <a:gd name="T23" fmla="*/ 78 h 78"/>
                <a:gd name="T24" fmla="*/ 0 w 156"/>
                <a:gd name="T25" fmla="*/ 70 h 78"/>
                <a:gd name="T26" fmla="*/ 4 w 156"/>
                <a:gd name="T27" fmla="*/ 70 h 78"/>
                <a:gd name="T28" fmla="*/ 4 w 156"/>
                <a:gd name="T29" fmla="*/ 70 h 78"/>
                <a:gd name="T30" fmla="*/ 7 w 156"/>
                <a:gd name="T31" fmla="*/ 70 h 78"/>
                <a:gd name="T32" fmla="*/ 4 w 156"/>
                <a:gd name="T33" fmla="*/ 70 h 78"/>
                <a:gd name="T34" fmla="*/ 4 w 156"/>
                <a:gd name="T35" fmla="*/ 74 h 78"/>
                <a:gd name="T36" fmla="*/ 0 w 156"/>
                <a:gd name="T37" fmla="*/ 70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56" h="78">
                  <a:moveTo>
                    <a:pt x="152" y="4"/>
                  </a:moveTo>
                  <a:lnTo>
                    <a:pt x="156" y="4"/>
                  </a:lnTo>
                  <a:lnTo>
                    <a:pt x="156" y="4"/>
                  </a:lnTo>
                  <a:lnTo>
                    <a:pt x="152" y="0"/>
                  </a:lnTo>
                  <a:lnTo>
                    <a:pt x="152" y="4"/>
                  </a:lnTo>
                  <a:lnTo>
                    <a:pt x="152" y="4"/>
                  </a:lnTo>
                  <a:lnTo>
                    <a:pt x="152" y="4"/>
                  </a:lnTo>
                  <a:close/>
                  <a:moveTo>
                    <a:pt x="4" y="78"/>
                  </a:moveTo>
                  <a:lnTo>
                    <a:pt x="7" y="78"/>
                  </a:lnTo>
                  <a:lnTo>
                    <a:pt x="4" y="78"/>
                  </a:lnTo>
                  <a:lnTo>
                    <a:pt x="4" y="78"/>
                  </a:lnTo>
                  <a:lnTo>
                    <a:pt x="4" y="78"/>
                  </a:lnTo>
                  <a:close/>
                  <a:moveTo>
                    <a:pt x="0" y="70"/>
                  </a:moveTo>
                  <a:lnTo>
                    <a:pt x="4" y="70"/>
                  </a:lnTo>
                  <a:lnTo>
                    <a:pt x="4" y="70"/>
                  </a:lnTo>
                  <a:lnTo>
                    <a:pt x="7" y="70"/>
                  </a:lnTo>
                  <a:lnTo>
                    <a:pt x="4" y="70"/>
                  </a:lnTo>
                  <a:lnTo>
                    <a:pt x="4" y="74"/>
                  </a:lnTo>
                  <a:lnTo>
                    <a:pt x="0" y="7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5" name="Freeform 9">
              <a:extLst>
                <a:ext uri="{FF2B5EF4-FFF2-40B4-BE49-F238E27FC236}">
                  <a16:creationId xmlns:a16="http://schemas.microsoft.com/office/drawing/2014/main" xmlns="" id="{C1431A82-5038-42A1-9AD3-B40D56899087}"/>
                </a:ext>
              </a:extLst>
            </p:cNvPr>
            <p:cNvSpPr>
              <a:spLocks noEditPoints="1"/>
            </p:cNvSpPr>
            <p:nvPr/>
          </p:nvSpPr>
          <p:spPr bwMode="auto">
            <a:xfrm>
              <a:off x="7678413" y="3920519"/>
              <a:ext cx="66282" cy="186793"/>
            </a:xfrm>
            <a:custGeom>
              <a:avLst/>
              <a:gdLst>
                <a:gd name="T0" fmla="*/ 4 w 10"/>
                <a:gd name="T1" fmla="*/ 5 h 29"/>
                <a:gd name="T2" fmla="*/ 4 w 10"/>
                <a:gd name="T3" fmla="*/ 3 h 29"/>
                <a:gd name="T4" fmla="*/ 4 w 10"/>
                <a:gd name="T5" fmla="*/ 1 h 29"/>
                <a:gd name="T6" fmla="*/ 4 w 10"/>
                <a:gd name="T7" fmla="*/ 0 h 29"/>
                <a:gd name="T8" fmla="*/ 3 w 10"/>
                <a:gd name="T9" fmla="*/ 1 h 29"/>
                <a:gd name="T10" fmla="*/ 3 w 10"/>
                <a:gd name="T11" fmla="*/ 3 h 29"/>
                <a:gd name="T12" fmla="*/ 3 w 10"/>
                <a:gd name="T13" fmla="*/ 5 h 29"/>
                <a:gd name="T14" fmla="*/ 3 w 10"/>
                <a:gd name="T15" fmla="*/ 10 h 29"/>
                <a:gd name="T16" fmla="*/ 3 w 10"/>
                <a:gd name="T17" fmla="*/ 8 h 29"/>
                <a:gd name="T18" fmla="*/ 3 w 10"/>
                <a:gd name="T19" fmla="*/ 7 h 29"/>
                <a:gd name="T20" fmla="*/ 4 w 10"/>
                <a:gd name="T21" fmla="*/ 6 h 29"/>
                <a:gd name="T22" fmla="*/ 3 w 10"/>
                <a:gd name="T23" fmla="*/ 7 h 29"/>
                <a:gd name="T24" fmla="*/ 3 w 10"/>
                <a:gd name="T25" fmla="*/ 9 h 29"/>
                <a:gd name="T26" fmla="*/ 3 w 10"/>
                <a:gd name="T27" fmla="*/ 10 h 29"/>
                <a:gd name="T28" fmla="*/ 1 w 10"/>
                <a:gd name="T29" fmla="*/ 9 h 29"/>
                <a:gd name="T30" fmla="*/ 0 w 10"/>
                <a:gd name="T31" fmla="*/ 9 h 29"/>
                <a:gd name="T32" fmla="*/ 3 w 10"/>
                <a:gd name="T33" fmla="*/ 14 h 29"/>
                <a:gd name="T34" fmla="*/ 3 w 10"/>
                <a:gd name="T35" fmla="*/ 12 h 29"/>
                <a:gd name="T36" fmla="*/ 2 w 10"/>
                <a:gd name="T37" fmla="*/ 13 h 29"/>
                <a:gd name="T38" fmla="*/ 5 w 10"/>
                <a:gd name="T39" fmla="*/ 19 h 29"/>
                <a:gd name="T40" fmla="*/ 4 w 10"/>
                <a:gd name="T41" fmla="*/ 19 h 29"/>
                <a:gd name="T42" fmla="*/ 6 w 10"/>
                <a:gd name="T43" fmla="*/ 22 h 29"/>
                <a:gd name="T44" fmla="*/ 7 w 10"/>
                <a:gd name="T45" fmla="*/ 23 h 29"/>
                <a:gd name="T46" fmla="*/ 6 w 10"/>
                <a:gd name="T47" fmla="*/ 22 h 29"/>
                <a:gd name="T48" fmla="*/ 8 w 10"/>
                <a:gd name="T49" fmla="*/ 23 h 29"/>
                <a:gd name="T50" fmla="*/ 8 w 10"/>
                <a:gd name="T51" fmla="*/ 23 h 29"/>
                <a:gd name="T52" fmla="*/ 8 w 10"/>
                <a:gd name="T53" fmla="*/ 22 h 29"/>
                <a:gd name="T54" fmla="*/ 7 w 10"/>
                <a:gd name="T55" fmla="*/ 25 h 29"/>
                <a:gd name="T56" fmla="*/ 7 w 10"/>
                <a:gd name="T57" fmla="*/ 24 h 29"/>
                <a:gd name="T58" fmla="*/ 7 w 10"/>
                <a:gd name="T59" fmla="*/ 24 h 29"/>
                <a:gd name="T60" fmla="*/ 9 w 10"/>
                <a:gd name="T61" fmla="*/ 26 h 29"/>
                <a:gd name="T62" fmla="*/ 8 w 10"/>
                <a:gd name="T63" fmla="*/ 26 h 29"/>
                <a:gd name="T64" fmla="*/ 9 w 10"/>
                <a:gd name="T65" fmla="*/ 27 h 29"/>
                <a:gd name="T66" fmla="*/ 9 w 10"/>
                <a:gd name="T67" fmla="*/ 28 h 29"/>
                <a:gd name="T68" fmla="*/ 9 w 10"/>
                <a:gd name="T69" fmla="*/ 29 h 29"/>
                <a:gd name="T70" fmla="*/ 10 w 10"/>
                <a:gd name="T71" fmla="*/ 28 h 29"/>
                <a:gd name="T72" fmla="*/ 9 w 10"/>
                <a:gd name="T73" fmla="*/ 27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 h="29">
                  <a:moveTo>
                    <a:pt x="3" y="5"/>
                  </a:moveTo>
                  <a:cubicBezTo>
                    <a:pt x="4" y="5"/>
                    <a:pt x="4" y="5"/>
                    <a:pt x="4" y="5"/>
                  </a:cubicBezTo>
                  <a:cubicBezTo>
                    <a:pt x="4" y="4"/>
                    <a:pt x="4" y="4"/>
                    <a:pt x="4" y="4"/>
                  </a:cubicBezTo>
                  <a:cubicBezTo>
                    <a:pt x="4" y="3"/>
                    <a:pt x="4" y="3"/>
                    <a:pt x="4" y="3"/>
                  </a:cubicBezTo>
                  <a:cubicBezTo>
                    <a:pt x="4" y="2"/>
                    <a:pt x="4" y="2"/>
                    <a:pt x="4" y="2"/>
                  </a:cubicBezTo>
                  <a:cubicBezTo>
                    <a:pt x="4" y="1"/>
                    <a:pt x="4" y="1"/>
                    <a:pt x="4" y="1"/>
                  </a:cubicBezTo>
                  <a:cubicBezTo>
                    <a:pt x="4" y="1"/>
                    <a:pt x="4" y="1"/>
                    <a:pt x="4" y="1"/>
                  </a:cubicBezTo>
                  <a:cubicBezTo>
                    <a:pt x="4" y="0"/>
                    <a:pt x="4" y="0"/>
                    <a:pt x="4" y="0"/>
                  </a:cubicBezTo>
                  <a:cubicBezTo>
                    <a:pt x="4" y="0"/>
                    <a:pt x="4" y="0"/>
                    <a:pt x="4" y="0"/>
                  </a:cubicBezTo>
                  <a:cubicBezTo>
                    <a:pt x="3" y="1"/>
                    <a:pt x="3" y="1"/>
                    <a:pt x="3" y="1"/>
                  </a:cubicBezTo>
                  <a:cubicBezTo>
                    <a:pt x="3" y="2"/>
                    <a:pt x="3" y="2"/>
                    <a:pt x="3" y="2"/>
                  </a:cubicBezTo>
                  <a:cubicBezTo>
                    <a:pt x="3" y="3"/>
                    <a:pt x="3" y="3"/>
                    <a:pt x="3" y="3"/>
                  </a:cubicBezTo>
                  <a:cubicBezTo>
                    <a:pt x="3" y="3"/>
                    <a:pt x="3" y="3"/>
                    <a:pt x="3" y="3"/>
                  </a:cubicBezTo>
                  <a:cubicBezTo>
                    <a:pt x="3" y="5"/>
                    <a:pt x="3" y="5"/>
                    <a:pt x="3" y="5"/>
                  </a:cubicBezTo>
                  <a:cubicBezTo>
                    <a:pt x="3" y="5"/>
                    <a:pt x="3" y="5"/>
                    <a:pt x="3" y="5"/>
                  </a:cubicBezTo>
                  <a:close/>
                  <a:moveTo>
                    <a:pt x="3" y="10"/>
                  </a:moveTo>
                  <a:cubicBezTo>
                    <a:pt x="3" y="9"/>
                    <a:pt x="3" y="9"/>
                    <a:pt x="3" y="9"/>
                  </a:cubicBezTo>
                  <a:cubicBezTo>
                    <a:pt x="3" y="8"/>
                    <a:pt x="3" y="8"/>
                    <a:pt x="3" y="8"/>
                  </a:cubicBezTo>
                  <a:cubicBezTo>
                    <a:pt x="3" y="7"/>
                    <a:pt x="3" y="7"/>
                    <a:pt x="3" y="7"/>
                  </a:cubicBezTo>
                  <a:cubicBezTo>
                    <a:pt x="3" y="7"/>
                    <a:pt x="3" y="7"/>
                    <a:pt x="3" y="7"/>
                  </a:cubicBezTo>
                  <a:cubicBezTo>
                    <a:pt x="4" y="6"/>
                    <a:pt x="4" y="6"/>
                    <a:pt x="4" y="6"/>
                  </a:cubicBezTo>
                  <a:cubicBezTo>
                    <a:pt x="4" y="6"/>
                    <a:pt x="4" y="6"/>
                    <a:pt x="4" y="6"/>
                  </a:cubicBezTo>
                  <a:cubicBezTo>
                    <a:pt x="3" y="6"/>
                    <a:pt x="3" y="6"/>
                    <a:pt x="3" y="6"/>
                  </a:cubicBezTo>
                  <a:cubicBezTo>
                    <a:pt x="3" y="7"/>
                    <a:pt x="3" y="7"/>
                    <a:pt x="3" y="7"/>
                  </a:cubicBezTo>
                  <a:cubicBezTo>
                    <a:pt x="2" y="8"/>
                    <a:pt x="2" y="8"/>
                    <a:pt x="2" y="8"/>
                  </a:cubicBezTo>
                  <a:cubicBezTo>
                    <a:pt x="3" y="9"/>
                    <a:pt x="3" y="9"/>
                    <a:pt x="3" y="9"/>
                  </a:cubicBezTo>
                  <a:cubicBezTo>
                    <a:pt x="3" y="9"/>
                    <a:pt x="3" y="9"/>
                    <a:pt x="3" y="9"/>
                  </a:cubicBezTo>
                  <a:cubicBezTo>
                    <a:pt x="3" y="10"/>
                    <a:pt x="3" y="10"/>
                    <a:pt x="3" y="10"/>
                  </a:cubicBezTo>
                  <a:close/>
                  <a:moveTo>
                    <a:pt x="0" y="9"/>
                  </a:moveTo>
                  <a:cubicBezTo>
                    <a:pt x="1" y="9"/>
                    <a:pt x="1" y="9"/>
                    <a:pt x="1" y="9"/>
                  </a:cubicBezTo>
                  <a:cubicBezTo>
                    <a:pt x="1" y="9"/>
                    <a:pt x="1" y="9"/>
                    <a:pt x="1" y="9"/>
                  </a:cubicBezTo>
                  <a:cubicBezTo>
                    <a:pt x="0" y="9"/>
                    <a:pt x="0" y="9"/>
                    <a:pt x="0" y="9"/>
                  </a:cubicBezTo>
                  <a:close/>
                  <a:moveTo>
                    <a:pt x="2" y="14"/>
                  </a:moveTo>
                  <a:cubicBezTo>
                    <a:pt x="3" y="14"/>
                    <a:pt x="3" y="14"/>
                    <a:pt x="3" y="14"/>
                  </a:cubicBezTo>
                  <a:cubicBezTo>
                    <a:pt x="3" y="13"/>
                    <a:pt x="3" y="13"/>
                    <a:pt x="3" y="13"/>
                  </a:cubicBezTo>
                  <a:cubicBezTo>
                    <a:pt x="3" y="12"/>
                    <a:pt x="3" y="12"/>
                    <a:pt x="3" y="12"/>
                  </a:cubicBezTo>
                  <a:cubicBezTo>
                    <a:pt x="2" y="12"/>
                    <a:pt x="2" y="12"/>
                    <a:pt x="2" y="12"/>
                  </a:cubicBezTo>
                  <a:cubicBezTo>
                    <a:pt x="2" y="13"/>
                    <a:pt x="2" y="13"/>
                    <a:pt x="2" y="13"/>
                  </a:cubicBezTo>
                  <a:cubicBezTo>
                    <a:pt x="2" y="13"/>
                    <a:pt x="2" y="14"/>
                    <a:pt x="2" y="14"/>
                  </a:cubicBezTo>
                  <a:close/>
                  <a:moveTo>
                    <a:pt x="5" y="19"/>
                  </a:moveTo>
                  <a:cubicBezTo>
                    <a:pt x="4" y="19"/>
                    <a:pt x="4" y="19"/>
                    <a:pt x="4" y="19"/>
                  </a:cubicBezTo>
                  <a:cubicBezTo>
                    <a:pt x="4" y="19"/>
                    <a:pt x="4" y="19"/>
                    <a:pt x="4" y="19"/>
                  </a:cubicBezTo>
                  <a:cubicBezTo>
                    <a:pt x="5" y="19"/>
                    <a:pt x="5" y="19"/>
                    <a:pt x="5" y="19"/>
                  </a:cubicBezTo>
                  <a:close/>
                  <a:moveTo>
                    <a:pt x="6" y="22"/>
                  </a:moveTo>
                  <a:cubicBezTo>
                    <a:pt x="6" y="22"/>
                    <a:pt x="6" y="22"/>
                    <a:pt x="6" y="22"/>
                  </a:cubicBezTo>
                  <a:cubicBezTo>
                    <a:pt x="7" y="23"/>
                    <a:pt x="7" y="23"/>
                    <a:pt x="7" y="23"/>
                  </a:cubicBezTo>
                  <a:cubicBezTo>
                    <a:pt x="6" y="22"/>
                    <a:pt x="6" y="22"/>
                    <a:pt x="6" y="22"/>
                  </a:cubicBezTo>
                  <a:cubicBezTo>
                    <a:pt x="6" y="22"/>
                    <a:pt x="6" y="22"/>
                    <a:pt x="6" y="22"/>
                  </a:cubicBezTo>
                  <a:close/>
                  <a:moveTo>
                    <a:pt x="8" y="22"/>
                  </a:moveTo>
                  <a:cubicBezTo>
                    <a:pt x="8" y="23"/>
                    <a:pt x="8" y="23"/>
                    <a:pt x="8" y="23"/>
                  </a:cubicBezTo>
                  <a:cubicBezTo>
                    <a:pt x="8" y="24"/>
                    <a:pt x="8" y="24"/>
                    <a:pt x="8" y="24"/>
                  </a:cubicBezTo>
                  <a:cubicBezTo>
                    <a:pt x="8" y="23"/>
                    <a:pt x="8" y="23"/>
                    <a:pt x="8" y="23"/>
                  </a:cubicBezTo>
                  <a:cubicBezTo>
                    <a:pt x="8" y="23"/>
                    <a:pt x="8" y="23"/>
                    <a:pt x="8" y="23"/>
                  </a:cubicBezTo>
                  <a:cubicBezTo>
                    <a:pt x="8" y="22"/>
                    <a:pt x="8" y="22"/>
                    <a:pt x="8" y="22"/>
                  </a:cubicBezTo>
                  <a:close/>
                  <a:moveTo>
                    <a:pt x="7" y="24"/>
                  </a:moveTo>
                  <a:cubicBezTo>
                    <a:pt x="7" y="25"/>
                    <a:pt x="7" y="25"/>
                    <a:pt x="7" y="25"/>
                  </a:cubicBezTo>
                  <a:cubicBezTo>
                    <a:pt x="8" y="24"/>
                    <a:pt x="8" y="24"/>
                    <a:pt x="8" y="24"/>
                  </a:cubicBezTo>
                  <a:cubicBezTo>
                    <a:pt x="7" y="24"/>
                    <a:pt x="7" y="24"/>
                    <a:pt x="7" y="24"/>
                  </a:cubicBezTo>
                  <a:cubicBezTo>
                    <a:pt x="7" y="24"/>
                    <a:pt x="7" y="24"/>
                    <a:pt x="7" y="24"/>
                  </a:cubicBezTo>
                  <a:cubicBezTo>
                    <a:pt x="7" y="24"/>
                    <a:pt x="7" y="24"/>
                    <a:pt x="7" y="24"/>
                  </a:cubicBezTo>
                  <a:close/>
                  <a:moveTo>
                    <a:pt x="8" y="26"/>
                  </a:moveTo>
                  <a:cubicBezTo>
                    <a:pt x="9" y="26"/>
                    <a:pt x="9" y="26"/>
                    <a:pt x="9" y="26"/>
                  </a:cubicBezTo>
                  <a:cubicBezTo>
                    <a:pt x="9" y="26"/>
                    <a:pt x="9" y="26"/>
                    <a:pt x="9" y="26"/>
                  </a:cubicBezTo>
                  <a:cubicBezTo>
                    <a:pt x="8" y="26"/>
                    <a:pt x="8" y="26"/>
                    <a:pt x="8" y="26"/>
                  </a:cubicBezTo>
                  <a:cubicBezTo>
                    <a:pt x="8" y="26"/>
                    <a:pt x="8" y="26"/>
                    <a:pt x="8" y="26"/>
                  </a:cubicBezTo>
                  <a:close/>
                  <a:moveTo>
                    <a:pt x="9" y="27"/>
                  </a:moveTo>
                  <a:cubicBezTo>
                    <a:pt x="8" y="27"/>
                    <a:pt x="8" y="27"/>
                    <a:pt x="8" y="27"/>
                  </a:cubicBezTo>
                  <a:cubicBezTo>
                    <a:pt x="9" y="28"/>
                    <a:pt x="9" y="28"/>
                    <a:pt x="9" y="28"/>
                  </a:cubicBezTo>
                  <a:cubicBezTo>
                    <a:pt x="9" y="28"/>
                    <a:pt x="9" y="28"/>
                    <a:pt x="9" y="28"/>
                  </a:cubicBezTo>
                  <a:cubicBezTo>
                    <a:pt x="9" y="28"/>
                    <a:pt x="9" y="29"/>
                    <a:pt x="9" y="29"/>
                  </a:cubicBezTo>
                  <a:cubicBezTo>
                    <a:pt x="10" y="29"/>
                    <a:pt x="10" y="29"/>
                    <a:pt x="10" y="29"/>
                  </a:cubicBezTo>
                  <a:cubicBezTo>
                    <a:pt x="10" y="28"/>
                    <a:pt x="10" y="28"/>
                    <a:pt x="10" y="28"/>
                  </a:cubicBezTo>
                  <a:cubicBezTo>
                    <a:pt x="10" y="27"/>
                    <a:pt x="10" y="27"/>
                    <a:pt x="10" y="27"/>
                  </a:cubicBezTo>
                  <a:lnTo>
                    <a:pt x="9" y="2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6" name="Freeform 10">
              <a:extLst>
                <a:ext uri="{FF2B5EF4-FFF2-40B4-BE49-F238E27FC236}">
                  <a16:creationId xmlns:a16="http://schemas.microsoft.com/office/drawing/2014/main" xmlns="" id="{998FFB39-B4FF-4BDE-B615-F496ECC3272F}"/>
                </a:ext>
              </a:extLst>
            </p:cNvPr>
            <p:cNvSpPr>
              <a:spLocks noEditPoints="1"/>
            </p:cNvSpPr>
            <p:nvPr/>
          </p:nvSpPr>
          <p:spPr bwMode="auto">
            <a:xfrm>
              <a:off x="5616532" y="1069759"/>
              <a:ext cx="3872972" cy="2066932"/>
            </a:xfrm>
            <a:custGeom>
              <a:avLst/>
              <a:gdLst>
                <a:gd name="T0" fmla="*/ 447 w 584"/>
                <a:gd name="T1" fmla="*/ 261 h 319"/>
                <a:gd name="T2" fmla="*/ 408 w 584"/>
                <a:gd name="T3" fmla="*/ 228 h 319"/>
                <a:gd name="T4" fmla="*/ 364 w 584"/>
                <a:gd name="T5" fmla="*/ 257 h 319"/>
                <a:gd name="T6" fmla="*/ 283 w 584"/>
                <a:gd name="T7" fmla="*/ 258 h 319"/>
                <a:gd name="T8" fmla="*/ 199 w 584"/>
                <a:gd name="T9" fmla="*/ 245 h 319"/>
                <a:gd name="T10" fmla="*/ 147 w 584"/>
                <a:gd name="T11" fmla="*/ 252 h 319"/>
                <a:gd name="T12" fmla="*/ 99 w 584"/>
                <a:gd name="T13" fmla="*/ 272 h 319"/>
                <a:gd name="T14" fmla="*/ 84 w 584"/>
                <a:gd name="T15" fmla="*/ 318 h 319"/>
                <a:gd name="T16" fmla="*/ 49 w 584"/>
                <a:gd name="T17" fmla="*/ 272 h 319"/>
                <a:gd name="T18" fmla="*/ 8 w 584"/>
                <a:gd name="T19" fmla="*/ 214 h 319"/>
                <a:gd name="T20" fmla="*/ 16 w 584"/>
                <a:gd name="T21" fmla="*/ 152 h 319"/>
                <a:gd name="T22" fmla="*/ 21 w 584"/>
                <a:gd name="T23" fmla="*/ 173 h 319"/>
                <a:gd name="T24" fmla="*/ 59 w 584"/>
                <a:gd name="T25" fmla="*/ 168 h 319"/>
                <a:gd name="T26" fmla="*/ 91 w 584"/>
                <a:gd name="T27" fmla="*/ 153 h 319"/>
                <a:gd name="T28" fmla="*/ 144 w 584"/>
                <a:gd name="T29" fmla="*/ 144 h 319"/>
                <a:gd name="T30" fmla="*/ 160 w 584"/>
                <a:gd name="T31" fmla="*/ 145 h 319"/>
                <a:gd name="T32" fmla="*/ 174 w 584"/>
                <a:gd name="T33" fmla="*/ 141 h 319"/>
                <a:gd name="T34" fmla="*/ 168 w 584"/>
                <a:gd name="T35" fmla="*/ 110 h 319"/>
                <a:gd name="T36" fmla="*/ 175 w 584"/>
                <a:gd name="T37" fmla="*/ 92 h 319"/>
                <a:gd name="T38" fmla="*/ 193 w 584"/>
                <a:gd name="T39" fmla="*/ 62 h 319"/>
                <a:gd name="T40" fmla="*/ 220 w 584"/>
                <a:gd name="T41" fmla="*/ 42 h 319"/>
                <a:gd name="T42" fmla="*/ 257 w 584"/>
                <a:gd name="T43" fmla="*/ 61 h 319"/>
                <a:gd name="T44" fmla="*/ 272 w 584"/>
                <a:gd name="T45" fmla="*/ 73 h 319"/>
                <a:gd name="T46" fmla="*/ 329 w 584"/>
                <a:gd name="T47" fmla="*/ 70 h 319"/>
                <a:gd name="T48" fmla="*/ 371 w 584"/>
                <a:gd name="T49" fmla="*/ 66 h 319"/>
                <a:gd name="T50" fmla="*/ 410 w 584"/>
                <a:gd name="T51" fmla="*/ 59 h 319"/>
                <a:gd name="T52" fmla="*/ 497 w 584"/>
                <a:gd name="T53" fmla="*/ 60 h 319"/>
                <a:gd name="T54" fmla="*/ 553 w 584"/>
                <a:gd name="T55" fmla="*/ 50 h 319"/>
                <a:gd name="T56" fmla="*/ 578 w 584"/>
                <a:gd name="T57" fmla="*/ 63 h 319"/>
                <a:gd name="T58" fmla="*/ 562 w 584"/>
                <a:gd name="T59" fmla="*/ 84 h 319"/>
                <a:gd name="T60" fmla="*/ 565 w 584"/>
                <a:gd name="T61" fmla="*/ 120 h 319"/>
                <a:gd name="T62" fmla="*/ 535 w 584"/>
                <a:gd name="T63" fmla="*/ 159 h 319"/>
                <a:gd name="T64" fmla="*/ 545 w 584"/>
                <a:gd name="T65" fmla="*/ 217 h 319"/>
                <a:gd name="T66" fmla="*/ 523 w 584"/>
                <a:gd name="T67" fmla="*/ 132 h 319"/>
                <a:gd name="T68" fmla="*/ 498 w 584"/>
                <a:gd name="T69" fmla="*/ 147 h 319"/>
                <a:gd name="T70" fmla="*/ 467 w 584"/>
                <a:gd name="T71" fmla="*/ 169 h 319"/>
                <a:gd name="T72" fmla="*/ 460 w 584"/>
                <a:gd name="T73" fmla="*/ 213 h 319"/>
                <a:gd name="T74" fmla="*/ 463 w 584"/>
                <a:gd name="T75" fmla="*/ 290 h 319"/>
                <a:gd name="T76" fmla="*/ 39 w 584"/>
                <a:gd name="T77" fmla="*/ 33 h 319"/>
                <a:gd name="T78" fmla="*/ 54 w 584"/>
                <a:gd name="T79" fmla="*/ 20 h 319"/>
                <a:gd name="T80" fmla="*/ 50 w 584"/>
                <a:gd name="T81" fmla="*/ 33 h 319"/>
                <a:gd name="T82" fmla="*/ 52 w 584"/>
                <a:gd name="T83" fmla="*/ 34 h 319"/>
                <a:gd name="T84" fmla="*/ 65 w 584"/>
                <a:gd name="T85" fmla="*/ 29 h 319"/>
                <a:gd name="T86" fmla="*/ 84 w 584"/>
                <a:gd name="T87" fmla="*/ 110 h 319"/>
                <a:gd name="T88" fmla="*/ 102 w 584"/>
                <a:gd name="T89" fmla="*/ 72 h 319"/>
                <a:gd name="T90" fmla="*/ 80 w 584"/>
                <a:gd name="T91" fmla="*/ 102 h 319"/>
                <a:gd name="T92" fmla="*/ 76 w 584"/>
                <a:gd name="T93" fmla="*/ 115 h 319"/>
                <a:gd name="T94" fmla="*/ 96 w 584"/>
                <a:gd name="T95" fmla="*/ 135 h 319"/>
                <a:gd name="T96" fmla="*/ 187 w 584"/>
                <a:gd name="T97" fmla="*/ 122 h 319"/>
                <a:gd name="T98" fmla="*/ 146 w 584"/>
                <a:gd name="T99" fmla="*/ 106 h 319"/>
                <a:gd name="T100" fmla="*/ 158 w 584"/>
                <a:gd name="T101" fmla="*/ 70 h 319"/>
                <a:gd name="T102" fmla="*/ 190 w 584"/>
                <a:gd name="T103" fmla="*/ 51 h 319"/>
                <a:gd name="T104" fmla="*/ 145 w 584"/>
                <a:gd name="T105" fmla="*/ 6 h 319"/>
                <a:gd name="T106" fmla="*/ 166 w 584"/>
                <a:gd name="T107" fmla="*/ 25 h 319"/>
                <a:gd name="T108" fmla="*/ 360 w 584"/>
                <a:gd name="T109" fmla="*/ 17 h 319"/>
                <a:gd name="T110" fmla="*/ 326 w 584"/>
                <a:gd name="T111" fmla="*/ 25 h 319"/>
                <a:gd name="T112" fmla="*/ 195 w 584"/>
                <a:gd name="T113" fmla="*/ 19 h 319"/>
                <a:gd name="T114" fmla="*/ 265 w 584"/>
                <a:gd name="T115" fmla="*/ 66 h 319"/>
                <a:gd name="T116" fmla="*/ 461 w 584"/>
                <a:gd name="T117" fmla="*/ 63 h 319"/>
                <a:gd name="T118" fmla="*/ 494 w 584"/>
                <a:gd name="T119" fmla="*/ 243 h 319"/>
                <a:gd name="T120" fmla="*/ 490 w 584"/>
                <a:gd name="T121" fmla="*/ 257 h 319"/>
                <a:gd name="T122" fmla="*/ 540 w 584"/>
                <a:gd name="T123" fmla="*/ 162 h 319"/>
                <a:gd name="T124" fmla="*/ 537 w 584"/>
                <a:gd name="T125" fmla="*/ 243 h 3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584" h="319">
                  <a:moveTo>
                    <a:pt x="453" y="293"/>
                  </a:moveTo>
                  <a:cubicBezTo>
                    <a:pt x="453" y="293"/>
                    <a:pt x="453" y="293"/>
                    <a:pt x="453" y="293"/>
                  </a:cubicBezTo>
                  <a:cubicBezTo>
                    <a:pt x="452" y="292"/>
                    <a:pt x="452" y="292"/>
                    <a:pt x="452" y="292"/>
                  </a:cubicBezTo>
                  <a:cubicBezTo>
                    <a:pt x="452" y="292"/>
                    <a:pt x="452" y="292"/>
                    <a:pt x="452" y="292"/>
                  </a:cubicBezTo>
                  <a:cubicBezTo>
                    <a:pt x="452" y="292"/>
                    <a:pt x="452" y="292"/>
                    <a:pt x="452" y="292"/>
                  </a:cubicBezTo>
                  <a:cubicBezTo>
                    <a:pt x="452" y="291"/>
                    <a:pt x="452" y="291"/>
                    <a:pt x="452" y="291"/>
                  </a:cubicBezTo>
                  <a:cubicBezTo>
                    <a:pt x="452" y="291"/>
                    <a:pt x="452" y="291"/>
                    <a:pt x="452" y="291"/>
                  </a:cubicBezTo>
                  <a:cubicBezTo>
                    <a:pt x="452" y="290"/>
                    <a:pt x="452" y="290"/>
                    <a:pt x="452" y="290"/>
                  </a:cubicBezTo>
                  <a:cubicBezTo>
                    <a:pt x="452" y="290"/>
                    <a:pt x="452" y="290"/>
                    <a:pt x="452" y="290"/>
                  </a:cubicBezTo>
                  <a:cubicBezTo>
                    <a:pt x="452" y="290"/>
                    <a:pt x="452" y="290"/>
                    <a:pt x="452" y="290"/>
                  </a:cubicBezTo>
                  <a:cubicBezTo>
                    <a:pt x="453" y="290"/>
                    <a:pt x="453" y="290"/>
                    <a:pt x="453" y="290"/>
                  </a:cubicBezTo>
                  <a:cubicBezTo>
                    <a:pt x="454" y="290"/>
                    <a:pt x="454" y="290"/>
                    <a:pt x="454" y="290"/>
                  </a:cubicBezTo>
                  <a:cubicBezTo>
                    <a:pt x="454" y="289"/>
                    <a:pt x="454" y="289"/>
                    <a:pt x="454" y="289"/>
                  </a:cubicBezTo>
                  <a:cubicBezTo>
                    <a:pt x="454" y="289"/>
                    <a:pt x="454" y="289"/>
                    <a:pt x="454" y="289"/>
                  </a:cubicBezTo>
                  <a:cubicBezTo>
                    <a:pt x="454" y="288"/>
                    <a:pt x="454" y="288"/>
                    <a:pt x="454" y="288"/>
                  </a:cubicBezTo>
                  <a:cubicBezTo>
                    <a:pt x="454" y="288"/>
                    <a:pt x="454" y="288"/>
                    <a:pt x="454" y="288"/>
                  </a:cubicBezTo>
                  <a:cubicBezTo>
                    <a:pt x="454" y="287"/>
                    <a:pt x="454" y="287"/>
                    <a:pt x="454" y="287"/>
                  </a:cubicBezTo>
                  <a:cubicBezTo>
                    <a:pt x="454" y="286"/>
                    <a:pt x="454" y="286"/>
                    <a:pt x="454" y="286"/>
                  </a:cubicBezTo>
                  <a:cubicBezTo>
                    <a:pt x="453" y="286"/>
                    <a:pt x="453" y="286"/>
                    <a:pt x="453" y="286"/>
                  </a:cubicBezTo>
                  <a:cubicBezTo>
                    <a:pt x="453" y="285"/>
                    <a:pt x="453" y="285"/>
                    <a:pt x="453" y="285"/>
                  </a:cubicBezTo>
                  <a:cubicBezTo>
                    <a:pt x="453" y="284"/>
                    <a:pt x="453" y="284"/>
                    <a:pt x="453" y="284"/>
                  </a:cubicBezTo>
                  <a:cubicBezTo>
                    <a:pt x="453" y="283"/>
                    <a:pt x="453" y="283"/>
                    <a:pt x="453" y="283"/>
                  </a:cubicBezTo>
                  <a:cubicBezTo>
                    <a:pt x="453" y="282"/>
                    <a:pt x="453" y="282"/>
                    <a:pt x="453" y="282"/>
                  </a:cubicBezTo>
                  <a:cubicBezTo>
                    <a:pt x="452" y="282"/>
                    <a:pt x="452" y="282"/>
                    <a:pt x="452" y="282"/>
                  </a:cubicBezTo>
                  <a:cubicBezTo>
                    <a:pt x="452" y="281"/>
                    <a:pt x="452" y="281"/>
                    <a:pt x="452" y="281"/>
                  </a:cubicBezTo>
                  <a:cubicBezTo>
                    <a:pt x="452" y="280"/>
                    <a:pt x="452" y="280"/>
                    <a:pt x="452" y="280"/>
                  </a:cubicBezTo>
                  <a:cubicBezTo>
                    <a:pt x="451" y="279"/>
                    <a:pt x="451" y="279"/>
                    <a:pt x="451" y="279"/>
                  </a:cubicBezTo>
                  <a:cubicBezTo>
                    <a:pt x="451" y="278"/>
                    <a:pt x="451" y="278"/>
                    <a:pt x="451" y="278"/>
                  </a:cubicBezTo>
                  <a:cubicBezTo>
                    <a:pt x="451" y="278"/>
                    <a:pt x="451" y="278"/>
                    <a:pt x="451" y="278"/>
                  </a:cubicBezTo>
                  <a:cubicBezTo>
                    <a:pt x="451" y="278"/>
                    <a:pt x="451" y="278"/>
                    <a:pt x="451" y="278"/>
                  </a:cubicBezTo>
                  <a:cubicBezTo>
                    <a:pt x="452" y="278"/>
                    <a:pt x="452" y="278"/>
                    <a:pt x="452" y="278"/>
                  </a:cubicBezTo>
                  <a:cubicBezTo>
                    <a:pt x="452" y="277"/>
                    <a:pt x="452" y="277"/>
                    <a:pt x="452" y="277"/>
                  </a:cubicBezTo>
                  <a:cubicBezTo>
                    <a:pt x="452" y="277"/>
                    <a:pt x="452" y="277"/>
                    <a:pt x="452" y="277"/>
                  </a:cubicBezTo>
                  <a:cubicBezTo>
                    <a:pt x="453" y="275"/>
                    <a:pt x="453" y="275"/>
                    <a:pt x="453" y="275"/>
                  </a:cubicBezTo>
                  <a:cubicBezTo>
                    <a:pt x="454" y="275"/>
                    <a:pt x="454" y="275"/>
                    <a:pt x="454" y="275"/>
                  </a:cubicBezTo>
                  <a:cubicBezTo>
                    <a:pt x="454" y="275"/>
                    <a:pt x="454" y="275"/>
                    <a:pt x="454" y="275"/>
                  </a:cubicBezTo>
                  <a:cubicBezTo>
                    <a:pt x="455" y="276"/>
                    <a:pt x="455" y="276"/>
                    <a:pt x="455" y="276"/>
                  </a:cubicBezTo>
                  <a:cubicBezTo>
                    <a:pt x="458" y="276"/>
                    <a:pt x="458" y="276"/>
                    <a:pt x="458" y="276"/>
                  </a:cubicBezTo>
                  <a:cubicBezTo>
                    <a:pt x="458" y="276"/>
                    <a:pt x="458" y="276"/>
                    <a:pt x="458" y="276"/>
                  </a:cubicBezTo>
                  <a:cubicBezTo>
                    <a:pt x="459" y="276"/>
                    <a:pt x="459" y="276"/>
                    <a:pt x="459" y="276"/>
                  </a:cubicBezTo>
                  <a:cubicBezTo>
                    <a:pt x="459" y="276"/>
                    <a:pt x="459" y="276"/>
                    <a:pt x="459" y="276"/>
                  </a:cubicBezTo>
                  <a:cubicBezTo>
                    <a:pt x="459" y="275"/>
                    <a:pt x="459" y="275"/>
                    <a:pt x="459" y="275"/>
                  </a:cubicBezTo>
                  <a:cubicBezTo>
                    <a:pt x="459" y="275"/>
                    <a:pt x="459" y="275"/>
                    <a:pt x="459" y="275"/>
                  </a:cubicBezTo>
                  <a:cubicBezTo>
                    <a:pt x="459" y="274"/>
                    <a:pt x="459" y="274"/>
                    <a:pt x="459" y="274"/>
                  </a:cubicBezTo>
                  <a:cubicBezTo>
                    <a:pt x="459" y="274"/>
                    <a:pt x="459" y="274"/>
                    <a:pt x="459" y="274"/>
                  </a:cubicBezTo>
                  <a:cubicBezTo>
                    <a:pt x="459" y="274"/>
                    <a:pt x="459" y="274"/>
                    <a:pt x="459" y="274"/>
                  </a:cubicBezTo>
                  <a:cubicBezTo>
                    <a:pt x="458" y="273"/>
                    <a:pt x="458" y="273"/>
                    <a:pt x="458" y="273"/>
                  </a:cubicBezTo>
                  <a:cubicBezTo>
                    <a:pt x="459" y="272"/>
                    <a:pt x="459" y="272"/>
                    <a:pt x="459" y="272"/>
                  </a:cubicBezTo>
                  <a:cubicBezTo>
                    <a:pt x="459" y="272"/>
                    <a:pt x="459" y="272"/>
                    <a:pt x="459" y="272"/>
                  </a:cubicBezTo>
                  <a:cubicBezTo>
                    <a:pt x="459" y="272"/>
                    <a:pt x="459" y="272"/>
                    <a:pt x="459" y="272"/>
                  </a:cubicBezTo>
                  <a:cubicBezTo>
                    <a:pt x="459" y="271"/>
                    <a:pt x="459" y="271"/>
                    <a:pt x="459" y="271"/>
                  </a:cubicBezTo>
                  <a:cubicBezTo>
                    <a:pt x="459" y="271"/>
                    <a:pt x="459" y="271"/>
                    <a:pt x="459" y="271"/>
                  </a:cubicBezTo>
                  <a:cubicBezTo>
                    <a:pt x="459" y="271"/>
                    <a:pt x="459" y="271"/>
                    <a:pt x="459" y="271"/>
                  </a:cubicBezTo>
                  <a:cubicBezTo>
                    <a:pt x="459" y="270"/>
                    <a:pt x="459" y="270"/>
                    <a:pt x="459" y="270"/>
                  </a:cubicBezTo>
                  <a:cubicBezTo>
                    <a:pt x="459" y="270"/>
                    <a:pt x="459" y="270"/>
                    <a:pt x="459" y="270"/>
                  </a:cubicBezTo>
                  <a:cubicBezTo>
                    <a:pt x="459" y="269"/>
                    <a:pt x="459" y="269"/>
                    <a:pt x="459" y="269"/>
                  </a:cubicBezTo>
                  <a:cubicBezTo>
                    <a:pt x="459" y="269"/>
                    <a:pt x="459" y="269"/>
                    <a:pt x="459" y="269"/>
                  </a:cubicBezTo>
                  <a:cubicBezTo>
                    <a:pt x="459" y="269"/>
                    <a:pt x="459" y="269"/>
                    <a:pt x="459" y="269"/>
                  </a:cubicBezTo>
                  <a:cubicBezTo>
                    <a:pt x="459" y="268"/>
                    <a:pt x="459" y="268"/>
                    <a:pt x="459" y="268"/>
                  </a:cubicBezTo>
                  <a:cubicBezTo>
                    <a:pt x="459" y="268"/>
                    <a:pt x="459" y="268"/>
                    <a:pt x="459" y="268"/>
                  </a:cubicBezTo>
                  <a:cubicBezTo>
                    <a:pt x="459" y="267"/>
                    <a:pt x="459" y="267"/>
                    <a:pt x="459" y="267"/>
                  </a:cubicBezTo>
                  <a:cubicBezTo>
                    <a:pt x="459" y="266"/>
                    <a:pt x="459" y="266"/>
                    <a:pt x="459" y="266"/>
                  </a:cubicBezTo>
                  <a:cubicBezTo>
                    <a:pt x="459" y="266"/>
                    <a:pt x="459" y="266"/>
                    <a:pt x="459" y="266"/>
                  </a:cubicBezTo>
                  <a:cubicBezTo>
                    <a:pt x="459" y="266"/>
                    <a:pt x="459" y="266"/>
                    <a:pt x="459" y="266"/>
                  </a:cubicBezTo>
                  <a:cubicBezTo>
                    <a:pt x="459" y="265"/>
                    <a:pt x="459" y="265"/>
                    <a:pt x="459" y="265"/>
                  </a:cubicBezTo>
                  <a:cubicBezTo>
                    <a:pt x="459" y="265"/>
                    <a:pt x="459" y="265"/>
                    <a:pt x="459" y="265"/>
                  </a:cubicBezTo>
                  <a:cubicBezTo>
                    <a:pt x="459" y="265"/>
                    <a:pt x="459" y="265"/>
                    <a:pt x="459" y="265"/>
                  </a:cubicBezTo>
                  <a:cubicBezTo>
                    <a:pt x="459" y="264"/>
                    <a:pt x="459" y="264"/>
                    <a:pt x="459" y="264"/>
                  </a:cubicBezTo>
                  <a:cubicBezTo>
                    <a:pt x="458" y="264"/>
                    <a:pt x="458" y="264"/>
                    <a:pt x="458" y="264"/>
                  </a:cubicBezTo>
                  <a:cubicBezTo>
                    <a:pt x="459" y="264"/>
                    <a:pt x="459" y="264"/>
                    <a:pt x="459" y="264"/>
                  </a:cubicBezTo>
                  <a:cubicBezTo>
                    <a:pt x="459" y="263"/>
                    <a:pt x="459" y="263"/>
                    <a:pt x="459" y="263"/>
                  </a:cubicBezTo>
                  <a:cubicBezTo>
                    <a:pt x="459" y="263"/>
                    <a:pt x="459" y="263"/>
                    <a:pt x="459" y="263"/>
                  </a:cubicBezTo>
                  <a:cubicBezTo>
                    <a:pt x="458" y="262"/>
                    <a:pt x="458" y="262"/>
                    <a:pt x="458" y="262"/>
                  </a:cubicBezTo>
                  <a:cubicBezTo>
                    <a:pt x="458" y="262"/>
                    <a:pt x="458" y="262"/>
                    <a:pt x="458" y="262"/>
                  </a:cubicBezTo>
                  <a:cubicBezTo>
                    <a:pt x="459" y="261"/>
                    <a:pt x="459" y="261"/>
                    <a:pt x="459" y="261"/>
                  </a:cubicBezTo>
                  <a:cubicBezTo>
                    <a:pt x="459" y="261"/>
                    <a:pt x="459" y="261"/>
                    <a:pt x="459" y="261"/>
                  </a:cubicBezTo>
                  <a:cubicBezTo>
                    <a:pt x="460" y="261"/>
                    <a:pt x="460" y="261"/>
                    <a:pt x="460" y="261"/>
                  </a:cubicBezTo>
                  <a:cubicBezTo>
                    <a:pt x="460" y="260"/>
                    <a:pt x="460" y="260"/>
                    <a:pt x="460" y="260"/>
                  </a:cubicBezTo>
                  <a:cubicBezTo>
                    <a:pt x="460" y="259"/>
                    <a:pt x="460" y="259"/>
                    <a:pt x="460" y="259"/>
                  </a:cubicBezTo>
                  <a:cubicBezTo>
                    <a:pt x="459" y="259"/>
                    <a:pt x="459" y="259"/>
                    <a:pt x="459" y="259"/>
                  </a:cubicBezTo>
                  <a:cubicBezTo>
                    <a:pt x="459" y="258"/>
                    <a:pt x="459" y="258"/>
                    <a:pt x="459" y="258"/>
                  </a:cubicBezTo>
                  <a:cubicBezTo>
                    <a:pt x="459" y="258"/>
                    <a:pt x="459" y="258"/>
                    <a:pt x="459" y="258"/>
                  </a:cubicBezTo>
                  <a:cubicBezTo>
                    <a:pt x="458" y="257"/>
                    <a:pt x="458" y="257"/>
                    <a:pt x="458" y="257"/>
                  </a:cubicBezTo>
                  <a:cubicBezTo>
                    <a:pt x="458" y="257"/>
                    <a:pt x="458" y="257"/>
                    <a:pt x="458" y="257"/>
                  </a:cubicBezTo>
                  <a:cubicBezTo>
                    <a:pt x="458" y="256"/>
                    <a:pt x="458" y="256"/>
                    <a:pt x="458" y="256"/>
                  </a:cubicBezTo>
                  <a:cubicBezTo>
                    <a:pt x="458" y="256"/>
                    <a:pt x="458" y="256"/>
                    <a:pt x="458" y="256"/>
                  </a:cubicBezTo>
                  <a:cubicBezTo>
                    <a:pt x="458" y="255"/>
                    <a:pt x="458" y="255"/>
                    <a:pt x="458" y="255"/>
                  </a:cubicBezTo>
                  <a:cubicBezTo>
                    <a:pt x="457" y="255"/>
                    <a:pt x="457" y="255"/>
                    <a:pt x="457" y="255"/>
                  </a:cubicBezTo>
                  <a:cubicBezTo>
                    <a:pt x="456" y="255"/>
                    <a:pt x="456" y="255"/>
                    <a:pt x="456" y="255"/>
                  </a:cubicBezTo>
                  <a:cubicBezTo>
                    <a:pt x="456" y="255"/>
                    <a:pt x="456" y="255"/>
                    <a:pt x="456" y="255"/>
                  </a:cubicBezTo>
                  <a:cubicBezTo>
                    <a:pt x="455" y="255"/>
                    <a:pt x="455" y="255"/>
                    <a:pt x="455" y="255"/>
                  </a:cubicBezTo>
                  <a:cubicBezTo>
                    <a:pt x="454" y="255"/>
                    <a:pt x="454" y="255"/>
                    <a:pt x="454" y="255"/>
                  </a:cubicBezTo>
                  <a:cubicBezTo>
                    <a:pt x="454" y="255"/>
                    <a:pt x="454" y="255"/>
                    <a:pt x="454" y="255"/>
                  </a:cubicBezTo>
                  <a:cubicBezTo>
                    <a:pt x="454" y="256"/>
                    <a:pt x="454" y="256"/>
                    <a:pt x="454" y="256"/>
                  </a:cubicBezTo>
                  <a:cubicBezTo>
                    <a:pt x="453" y="256"/>
                    <a:pt x="453" y="256"/>
                    <a:pt x="453" y="256"/>
                  </a:cubicBezTo>
                  <a:cubicBezTo>
                    <a:pt x="453" y="256"/>
                    <a:pt x="453" y="256"/>
                    <a:pt x="453" y="256"/>
                  </a:cubicBezTo>
                  <a:cubicBezTo>
                    <a:pt x="453" y="257"/>
                    <a:pt x="453" y="257"/>
                    <a:pt x="453" y="257"/>
                  </a:cubicBezTo>
                  <a:cubicBezTo>
                    <a:pt x="452" y="257"/>
                    <a:pt x="452" y="257"/>
                    <a:pt x="452" y="257"/>
                  </a:cubicBezTo>
                  <a:cubicBezTo>
                    <a:pt x="451" y="257"/>
                    <a:pt x="451" y="257"/>
                    <a:pt x="451" y="257"/>
                  </a:cubicBezTo>
                  <a:cubicBezTo>
                    <a:pt x="451" y="258"/>
                    <a:pt x="451" y="258"/>
                    <a:pt x="451" y="258"/>
                  </a:cubicBezTo>
                  <a:cubicBezTo>
                    <a:pt x="451" y="258"/>
                    <a:pt x="451" y="258"/>
                    <a:pt x="451" y="258"/>
                  </a:cubicBezTo>
                  <a:cubicBezTo>
                    <a:pt x="450" y="259"/>
                    <a:pt x="450" y="259"/>
                    <a:pt x="450" y="259"/>
                  </a:cubicBezTo>
                  <a:cubicBezTo>
                    <a:pt x="450" y="259"/>
                    <a:pt x="450" y="259"/>
                    <a:pt x="450" y="259"/>
                  </a:cubicBezTo>
                  <a:cubicBezTo>
                    <a:pt x="450" y="260"/>
                    <a:pt x="450" y="260"/>
                    <a:pt x="450" y="260"/>
                  </a:cubicBezTo>
                  <a:cubicBezTo>
                    <a:pt x="450" y="260"/>
                    <a:pt x="450" y="260"/>
                    <a:pt x="450" y="260"/>
                  </a:cubicBezTo>
                  <a:cubicBezTo>
                    <a:pt x="449" y="260"/>
                    <a:pt x="449" y="260"/>
                    <a:pt x="449" y="260"/>
                  </a:cubicBezTo>
                  <a:cubicBezTo>
                    <a:pt x="448" y="261"/>
                    <a:pt x="448" y="261"/>
                    <a:pt x="448" y="261"/>
                  </a:cubicBezTo>
                  <a:cubicBezTo>
                    <a:pt x="448" y="261"/>
                    <a:pt x="448" y="261"/>
                    <a:pt x="448" y="261"/>
                  </a:cubicBezTo>
                  <a:cubicBezTo>
                    <a:pt x="447" y="261"/>
                    <a:pt x="447" y="261"/>
                    <a:pt x="447" y="261"/>
                  </a:cubicBezTo>
                  <a:cubicBezTo>
                    <a:pt x="447" y="261"/>
                    <a:pt x="447" y="261"/>
                    <a:pt x="447" y="261"/>
                  </a:cubicBezTo>
                  <a:cubicBezTo>
                    <a:pt x="446" y="261"/>
                    <a:pt x="446" y="261"/>
                    <a:pt x="446" y="261"/>
                  </a:cubicBezTo>
                  <a:cubicBezTo>
                    <a:pt x="446" y="261"/>
                    <a:pt x="446" y="261"/>
                    <a:pt x="446" y="261"/>
                  </a:cubicBezTo>
                  <a:cubicBezTo>
                    <a:pt x="445" y="260"/>
                    <a:pt x="445" y="260"/>
                    <a:pt x="445" y="260"/>
                  </a:cubicBezTo>
                  <a:cubicBezTo>
                    <a:pt x="445" y="260"/>
                    <a:pt x="445" y="260"/>
                    <a:pt x="445" y="260"/>
                  </a:cubicBezTo>
                  <a:cubicBezTo>
                    <a:pt x="444" y="261"/>
                    <a:pt x="444" y="261"/>
                    <a:pt x="444" y="261"/>
                  </a:cubicBezTo>
                  <a:cubicBezTo>
                    <a:pt x="443" y="261"/>
                    <a:pt x="443" y="261"/>
                    <a:pt x="443" y="261"/>
                  </a:cubicBezTo>
                  <a:cubicBezTo>
                    <a:pt x="443" y="260"/>
                    <a:pt x="443" y="260"/>
                    <a:pt x="443" y="260"/>
                  </a:cubicBezTo>
                  <a:cubicBezTo>
                    <a:pt x="443" y="260"/>
                    <a:pt x="443" y="260"/>
                    <a:pt x="443" y="260"/>
                  </a:cubicBezTo>
                  <a:cubicBezTo>
                    <a:pt x="442" y="259"/>
                    <a:pt x="442" y="259"/>
                    <a:pt x="442" y="259"/>
                  </a:cubicBezTo>
                  <a:cubicBezTo>
                    <a:pt x="441" y="258"/>
                    <a:pt x="441" y="258"/>
                    <a:pt x="441" y="258"/>
                  </a:cubicBezTo>
                  <a:cubicBezTo>
                    <a:pt x="441" y="258"/>
                    <a:pt x="441" y="258"/>
                    <a:pt x="441" y="258"/>
                  </a:cubicBezTo>
                  <a:cubicBezTo>
                    <a:pt x="442" y="258"/>
                    <a:pt x="442" y="258"/>
                    <a:pt x="442" y="258"/>
                  </a:cubicBezTo>
                  <a:cubicBezTo>
                    <a:pt x="442" y="257"/>
                    <a:pt x="442" y="257"/>
                    <a:pt x="442" y="257"/>
                  </a:cubicBezTo>
                  <a:cubicBezTo>
                    <a:pt x="441" y="256"/>
                    <a:pt x="441" y="256"/>
                    <a:pt x="441" y="256"/>
                  </a:cubicBezTo>
                  <a:cubicBezTo>
                    <a:pt x="441" y="255"/>
                    <a:pt x="441" y="255"/>
                    <a:pt x="441" y="255"/>
                  </a:cubicBezTo>
                  <a:cubicBezTo>
                    <a:pt x="441" y="255"/>
                    <a:pt x="441" y="255"/>
                    <a:pt x="441" y="255"/>
                  </a:cubicBezTo>
                  <a:cubicBezTo>
                    <a:pt x="440" y="255"/>
                    <a:pt x="440" y="255"/>
                    <a:pt x="440" y="255"/>
                  </a:cubicBezTo>
                  <a:cubicBezTo>
                    <a:pt x="440" y="254"/>
                    <a:pt x="440" y="254"/>
                    <a:pt x="440" y="254"/>
                  </a:cubicBezTo>
                  <a:cubicBezTo>
                    <a:pt x="441" y="254"/>
                    <a:pt x="441" y="254"/>
                    <a:pt x="441" y="254"/>
                  </a:cubicBezTo>
                  <a:cubicBezTo>
                    <a:pt x="441" y="253"/>
                    <a:pt x="441" y="253"/>
                    <a:pt x="441" y="253"/>
                  </a:cubicBezTo>
                  <a:cubicBezTo>
                    <a:pt x="441" y="253"/>
                    <a:pt x="441" y="253"/>
                    <a:pt x="441" y="253"/>
                  </a:cubicBezTo>
                  <a:cubicBezTo>
                    <a:pt x="440" y="253"/>
                    <a:pt x="440" y="253"/>
                    <a:pt x="440" y="253"/>
                  </a:cubicBezTo>
                  <a:cubicBezTo>
                    <a:pt x="440" y="254"/>
                    <a:pt x="440" y="254"/>
                    <a:pt x="440" y="254"/>
                  </a:cubicBezTo>
                  <a:cubicBezTo>
                    <a:pt x="439" y="254"/>
                    <a:pt x="439" y="254"/>
                    <a:pt x="439" y="254"/>
                  </a:cubicBezTo>
                  <a:cubicBezTo>
                    <a:pt x="439" y="254"/>
                    <a:pt x="439" y="254"/>
                    <a:pt x="439" y="254"/>
                  </a:cubicBezTo>
                  <a:cubicBezTo>
                    <a:pt x="438" y="254"/>
                    <a:pt x="438" y="254"/>
                    <a:pt x="438" y="254"/>
                  </a:cubicBezTo>
                  <a:cubicBezTo>
                    <a:pt x="438" y="253"/>
                    <a:pt x="438" y="253"/>
                    <a:pt x="438" y="253"/>
                  </a:cubicBezTo>
                  <a:cubicBezTo>
                    <a:pt x="437" y="253"/>
                    <a:pt x="437" y="253"/>
                    <a:pt x="437" y="253"/>
                  </a:cubicBezTo>
                  <a:cubicBezTo>
                    <a:pt x="437" y="253"/>
                    <a:pt x="437" y="253"/>
                    <a:pt x="437" y="253"/>
                  </a:cubicBezTo>
                  <a:cubicBezTo>
                    <a:pt x="436" y="253"/>
                    <a:pt x="436" y="253"/>
                    <a:pt x="436" y="253"/>
                  </a:cubicBezTo>
                  <a:cubicBezTo>
                    <a:pt x="436" y="252"/>
                    <a:pt x="436" y="252"/>
                    <a:pt x="436" y="252"/>
                  </a:cubicBezTo>
                  <a:cubicBezTo>
                    <a:pt x="436" y="252"/>
                    <a:pt x="436" y="252"/>
                    <a:pt x="436" y="252"/>
                  </a:cubicBezTo>
                  <a:cubicBezTo>
                    <a:pt x="435" y="252"/>
                    <a:pt x="435" y="252"/>
                    <a:pt x="435" y="252"/>
                  </a:cubicBezTo>
                  <a:cubicBezTo>
                    <a:pt x="435" y="252"/>
                    <a:pt x="435" y="252"/>
                    <a:pt x="435" y="252"/>
                  </a:cubicBezTo>
                  <a:cubicBezTo>
                    <a:pt x="435" y="251"/>
                    <a:pt x="435" y="251"/>
                    <a:pt x="435" y="251"/>
                  </a:cubicBezTo>
                  <a:cubicBezTo>
                    <a:pt x="434" y="251"/>
                    <a:pt x="434" y="251"/>
                    <a:pt x="434" y="251"/>
                  </a:cubicBezTo>
                  <a:cubicBezTo>
                    <a:pt x="434" y="251"/>
                    <a:pt x="434" y="251"/>
                    <a:pt x="434" y="251"/>
                  </a:cubicBezTo>
                  <a:cubicBezTo>
                    <a:pt x="434" y="250"/>
                    <a:pt x="434" y="250"/>
                    <a:pt x="434" y="250"/>
                  </a:cubicBezTo>
                  <a:cubicBezTo>
                    <a:pt x="433" y="250"/>
                    <a:pt x="433" y="250"/>
                    <a:pt x="433" y="250"/>
                  </a:cubicBezTo>
                  <a:cubicBezTo>
                    <a:pt x="433" y="250"/>
                    <a:pt x="433" y="250"/>
                    <a:pt x="433" y="250"/>
                  </a:cubicBezTo>
                  <a:cubicBezTo>
                    <a:pt x="433" y="251"/>
                    <a:pt x="433" y="251"/>
                    <a:pt x="433" y="251"/>
                  </a:cubicBezTo>
                  <a:cubicBezTo>
                    <a:pt x="432" y="250"/>
                    <a:pt x="432" y="250"/>
                    <a:pt x="432" y="250"/>
                  </a:cubicBezTo>
                  <a:cubicBezTo>
                    <a:pt x="432" y="251"/>
                    <a:pt x="432" y="251"/>
                    <a:pt x="432" y="251"/>
                  </a:cubicBezTo>
                  <a:cubicBezTo>
                    <a:pt x="432" y="251"/>
                    <a:pt x="432" y="251"/>
                    <a:pt x="432" y="251"/>
                  </a:cubicBezTo>
                  <a:cubicBezTo>
                    <a:pt x="431" y="251"/>
                    <a:pt x="431" y="251"/>
                    <a:pt x="431" y="251"/>
                  </a:cubicBezTo>
                  <a:cubicBezTo>
                    <a:pt x="431" y="250"/>
                    <a:pt x="431" y="250"/>
                    <a:pt x="431" y="250"/>
                  </a:cubicBezTo>
                  <a:cubicBezTo>
                    <a:pt x="430" y="250"/>
                    <a:pt x="430" y="250"/>
                    <a:pt x="430" y="250"/>
                  </a:cubicBezTo>
                  <a:cubicBezTo>
                    <a:pt x="429" y="250"/>
                    <a:pt x="429" y="250"/>
                    <a:pt x="429" y="250"/>
                  </a:cubicBezTo>
                  <a:cubicBezTo>
                    <a:pt x="429" y="250"/>
                    <a:pt x="429" y="250"/>
                    <a:pt x="429" y="250"/>
                  </a:cubicBezTo>
                  <a:cubicBezTo>
                    <a:pt x="429" y="249"/>
                    <a:pt x="429" y="249"/>
                    <a:pt x="429" y="249"/>
                  </a:cubicBezTo>
                  <a:cubicBezTo>
                    <a:pt x="429" y="249"/>
                    <a:pt x="429" y="249"/>
                    <a:pt x="429" y="249"/>
                  </a:cubicBezTo>
                  <a:cubicBezTo>
                    <a:pt x="429" y="249"/>
                    <a:pt x="429" y="249"/>
                    <a:pt x="429" y="249"/>
                  </a:cubicBezTo>
                  <a:cubicBezTo>
                    <a:pt x="428" y="250"/>
                    <a:pt x="428" y="250"/>
                    <a:pt x="428" y="250"/>
                  </a:cubicBezTo>
                  <a:cubicBezTo>
                    <a:pt x="427" y="249"/>
                    <a:pt x="427" y="249"/>
                    <a:pt x="427" y="249"/>
                  </a:cubicBezTo>
                  <a:cubicBezTo>
                    <a:pt x="427" y="250"/>
                    <a:pt x="427" y="250"/>
                    <a:pt x="427" y="250"/>
                  </a:cubicBezTo>
                  <a:cubicBezTo>
                    <a:pt x="427" y="249"/>
                    <a:pt x="427" y="249"/>
                    <a:pt x="427" y="249"/>
                  </a:cubicBezTo>
                  <a:cubicBezTo>
                    <a:pt x="426" y="250"/>
                    <a:pt x="426" y="250"/>
                    <a:pt x="426" y="250"/>
                  </a:cubicBezTo>
                  <a:cubicBezTo>
                    <a:pt x="426" y="249"/>
                    <a:pt x="426" y="249"/>
                    <a:pt x="426" y="249"/>
                  </a:cubicBezTo>
                  <a:cubicBezTo>
                    <a:pt x="425" y="249"/>
                    <a:pt x="425" y="249"/>
                    <a:pt x="425" y="249"/>
                  </a:cubicBezTo>
                  <a:cubicBezTo>
                    <a:pt x="425" y="249"/>
                    <a:pt x="425" y="249"/>
                    <a:pt x="425" y="249"/>
                  </a:cubicBezTo>
                  <a:cubicBezTo>
                    <a:pt x="424" y="248"/>
                    <a:pt x="424" y="248"/>
                    <a:pt x="424" y="248"/>
                  </a:cubicBezTo>
                  <a:cubicBezTo>
                    <a:pt x="423" y="247"/>
                    <a:pt x="423" y="247"/>
                    <a:pt x="423" y="247"/>
                  </a:cubicBezTo>
                  <a:cubicBezTo>
                    <a:pt x="423" y="246"/>
                    <a:pt x="423" y="246"/>
                    <a:pt x="423" y="246"/>
                  </a:cubicBezTo>
                  <a:cubicBezTo>
                    <a:pt x="423" y="246"/>
                    <a:pt x="423" y="246"/>
                    <a:pt x="423" y="246"/>
                  </a:cubicBezTo>
                  <a:cubicBezTo>
                    <a:pt x="422" y="246"/>
                    <a:pt x="422" y="246"/>
                    <a:pt x="422" y="246"/>
                  </a:cubicBezTo>
                  <a:cubicBezTo>
                    <a:pt x="422" y="245"/>
                    <a:pt x="422" y="245"/>
                    <a:pt x="422" y="245"/>
                  </a:cubicBezTo>
                  <a:cubicBezTo>
                    <a:pt x="422" y="245"/>
                    <a:pt x="422" y="245"/>
                    <a:pt x="422" y="245"/>
                  </a:cubicBezTo>
                  <a:cubicBezTo>
                    <a:pt x="422" y="244"/>
                    <a:pt x="422" y="244"/>
                    <a:pt x="422" y="244"/>
                  </a:cubicBezTo>
                  <a:cubicBezTo>
                    <a:pt x="421" y="244"/>
                    <a:pt x="421" y="244"/>
                    <a:pt x="421" y="244"/>
                  </a:cubicBezTo>
                  <a:cubicBezTo>
                    <a:pt x="421" y="243"/>
                    <a:pt x="421" y="243"/>
                    <a:pt x="421" y="243"/>
                  </a:cubicBezTo>
                  <a:cubicBezTo>
                    <a:pt x="420" y="242"/>
                    <a:pt x="420" y="242"/>
                    <a:pt x="420" y="242"/>
                  </a:cubicBezTo>
                  <a:cubicBezTo>
                    <a:pt x="419" y="241"/>
                    <a:pt x="419" y="241"/>
                    <a:pt x="419" y="241"/>
                  </a:cubicBezTo>
                  <a:cubicBezTo>
                    <a:pt x="419" y="240"/>
                    <a:pt x="419" y="240"/>
                    <a:pt x="419" y="240"/>
                  </a:cubicBezTo>
                  <a:cubicBezTo>
                    <a:pt x="418" y="240"/>
                    <a:pt x="418" y="240"/>
                    <a:pt x="418" y="240"/>
                  </a:cubicBezTo>
                  <a:cubicBezTo>
                    <a:pt x="418" y="240"/>
                    <a:pt x="418" y="240"/>
                    <a:pt x="418" y="240"/>
                  </a:cubicBezTo>
                  <a:cubicBezTo>
                    <a:pt x="417" y="240"/>
                    <a:pt x="417" y="240"/>
                    <a:pt x="417" y="240"/>
                  </a:cubicBezTo>
                  <a:cubicBezTo>
                    <a:pt x="418" y="239"/>
                    <a:pt x="418" y="239"/>
                    <a:pt x="418" y="239"/>
                  </a:cubicBezTo>
                  <a:cubicBezTo>
                    <a:pt x="418" y="239"/>
                    <a:pt x="418" y="239"/>
                    <a:pt x="418" y="239"/>
                  </a:cubicBezTo>
                  <a:cubicBezTo>
                    <a:pt x="417" y="239"/>
                    <a:pt x="417" y="239"/>
                    <a:pt x="417" y="239"/>
                  </a:cubicBezTo>
                  <a:cubicBezTo>
                    <a:pt x="417" y="238"/>
                    <a:pt x="417" y="238"/>
                    <a:pt x="417" y="238"/>
                  </a:cubicBezTo>
                  <a:cubicBezTo>
                    <a:pt x="416" y="238"/>
                    <a:pt x="416" y="238"/>
                    <a:pt x="416" y="238"/>
                  </a:cubicBezTo>
                  <a:cubicBezTo>
                    <a:pt x="416" y="237"/>
                    <a:pt x="416" y="237"/>
                    <a:pt x="416" y="237"/>
                  </a:cubicBezTo>
                  <a:cubicBezTo>
                    <a:pt x="416" y="237"/>
                    <a:pt x="416" y="237"/>
                    <a:pt x="416" y="237"/>
                  </a:cubicBezTo>
                  <a:cubicBezTo>
                    <a:pt x="415" y="236"/>
                    <a:pt x="415" y="236"/>
                    <a:pt x="415" y="236"/>
                  </a:cubicBezTo>
                  <a:cubicBezTo>
                    <a:pt x="414" y="235"/>
                    <a:pt x="414" y="235"/>
                    <a:pt x="414" y="235"/>
                  </a:cubicBezTo>
                  <a:cubicBezTo>
                    <a:pt x="414" y="235"/>
                    <a:pt x="414" y="235"/>
                    <a:pt x="414" y="235"/>
                  </a:cubicBezTo>
                  <a:cubicBezTo>
                    <a:pt x="414" y="234"/>
                    <a:pt x="414" y="234"/>
                    <a:pt x="414" y="234"/>
                  </a:cubicBezTo>
                  <a:cubicBezTo>
                    <a:pt x="414" y="234"/>
                    <a:pt x="414" y="234"/>
                    <a:pt x="414" y="234"/>
                  </a:cubicBezTo>
                  <a:cubicBezTo>
                    <a:pt x="413" y="234"/>
                    <a:pt x="413" y="234"/>
                    <a:pt x="413" y="234"/>
                  </a:cubicBezTo>
                  <a:cubicBezTo>
                    <a:pt x="413" y="234"/>
                    <a:pt x="413" y="234"/>
                    <a:pt x="413" y="234"/>
                  </a:cubicBezTo>
                  <a:cubicBezTo>
                    <a:pt x="413" y="233"/>
                    <a:pt x="413" y="233"/>
                    <a:pt x="413" y="233"/>
                  </a:cubicBezTo>
                  <a:cubicBezTo>
                    <a:pt x="413" y="233"/>
                    <a:pt x="413" y="233"/>
                    <a:pt x="413" y="233"/>
                  </a:cubicBezTo>
                  <a:cubicBezTo>
                    <a:pt x="413" y="232"/>
                    <a:pt x="413" y="232"/>
                    <a:pt x="413" y="232"/>
                  </a:cubicBezTo>
                  <a:cubicBezTo>
                    <a:pt x="412" y="232"/>
                    <a:pt x="412" y="232"/>
                    <a:pt x="412" y="232"/>
                  </a:cubicBezTo>
                  <a:cubicBezTo>
                    <a:pt x="412" y="231"/>
                    <a:pt x="412" y="231"/>
                    <a:pt x="412" y="231"/>
                  </a:cubicBezTo>
                  <a:cubicBezTo>
                    <a:pt x="412" y="231"/>
                    <a:pt x="412" y="231"/>
                    <a:pt x="412" y="231"/>
                  </a:cubicBezTo>
                  <a:cubicBezTo>
                    <a:pt x="412" y="231"/>
                    <a:pt x="412" y="231"/>
                    <a:pt x="412" y="231"/>
                  </a:cubicBezTo>
                  <a:cubicBezTo>
                    <a:pt x="411" y="231"/>
                    <a:pt x="411" y="231"/>
                    <a:pt x="411" y="231"/>
                  </a:cubicBezTo>
                  <a:cubicBezTo>
                    <a:pt x="410" y="231"/>
                    <a:pt x="410" y="231"/>
                    <a:pt x="410" y="231"/>
                  </a:cubicBezTo>
                  <a:cubicBezTo>
                    <a:pt x="410" y="230"/>
                    <a:pt x="410" y="230"/>
                    <a:pt x="410" y="230"/>
                  </a:cubicBezTo>
                  <a:cubicBezTo>
                    <a:pt x="410" y="230"/>
                    <a:pt x="410" y="230"/>
                    <a:pt x="410" y="230"/>
                  </a:cubicBezTo>
                  <a:cubicBezTo>
                    <a:pt x="410" y="230"/>
                    <a:pt x="410" y="230"/>
                    <a:pt x="410" y="230"/>
                  </a:cubicBezTo>
                  <a:cubicBezTo>
                    <a:pt x="410" y="229"/>
                    <a:pt x="410" y="229"/>
                    <a:pt x="410" y="229"/>
                  </a:cubicBezTo>
                  <a:cubicBezTo>
                    <a:pt x="409" y="230"/>
                    <a:pt x="409" y="230"/>
                    <a:pt x="409" y="230"/>
                  </a:cubicBezTo>
                  <a:cubicBezTo>
                    <a:pt x="409" y="229"/>
                    <a:pt x="409" y="229"/>
                    <a:pt x="409" y="229"/>
                  </a:cubicBezTo>
                  <a:cubicBezTo>
                    <a:pt x="409" y="229"/>
                    <a:pt x="409" y="229"/>
                    <a:pt x="409" y="229"/>
                  </a:cubicBezTo>
                  <a:cubicBezTo>
                    <a:pt x="408" y="229"/>
                    <a:pt x="408" y="229"/>
                    <a:pt x="408" y="229"/>
                  </a:cubicBezTo>
                  <a:cubicBezTo>
                    <a:pt x="409" y="229"/>
                    <a:pt x="409" y="229"/>
                    <a:pt x="409" y="229"/>
                  </a:cubicBezTo>
                  <a:cubicBezTo>
                    <a:pt x="408" y="228"/>
                    <a:pt x="408" y="228"/>
                    <a:pt x="408" y="228"/>
                  </a:cubicBezTo>
                  <a:cubicBezTo>
                    <a:pt x="408" y="228"/>
                    <a:pt x="408" y="228"/>
                    <a:pt x="408" y="228"/>
                  </a:cubicBezTo>
                  <a:cubicBezTo>
                    <a:pt x="407" y="228"/>
                    <a:pt x="407" y="228"/>
                    <a:pt x="407" y="228"/>
                  </a:cubicBezTo>
                  <a:cubicBezTo>
                    <a:pt x="407" y="228"/>
                    <a:pt x="407" y="228"/>
                    <a:pt x="407" y="228"/>
                  </a:cubicBezTo>
                  <a:cubicBezTo>
                    <a:pt x="406" y="228"/>
                    <a:pt x="406" y="228"/>
                    <a:pt x="406" y="228"/>
                  </a:cubicBezTo>
                  <a:cubicBezTo>
                    <a:pt x="406" y="228"/>
                    <a:pt x="406" y="228"/>
                    <a:pt x="406" y="228"/>
                  </a:cubicBezTo>
                  <a:cubicBezTo>
                    <a:pt x="405" y="228"/>
                    <a:pt x="405" y="228"/>
                    <a:pt x="405" y="228"/>
                  </a:cubicBezTo>
                  <a:cubicBezTo>
                    <a:pt x="405" y="228"/>
                    <a:pt x="405" y="228"/>
                    <a:pt x="405" y="228"/>
                  </a:cubicBezTo>
                  <a:cubicBezTo>
                    <a:pt x="405" y="228"/>
                    <a:pt x="405" y="228"/>
                    <a:pt x="405" y="228"/>
                  </a:cubicBezTo>
                  <a:cubicBezTo>
                    <a:pt x="405" y="229"/>
                    <a:pt x="405" y="229"/>
                    <a:pt x="405" y="229"/>
                  </a:cubicBezTo>
                  <a:cubicBezTo>
                    <a:pt x="404" y="228"/>
                    <a:pt x="404" y="228"/>
                    <a:pt x="404" y="228"/>
                  </a:cubicBezTo>
                  <a:cubicBezTo>
                    <a:pt x="404" y="228"/>
                    <a:pt x="404" y="228"/>
                    <a:pt x="404" y="228"/>
                  </a:cubicBezTo>
                  <a:cubicBezTo>
                    <a:pt x="403" y="228"/>
                    <a:pt x="403" y="228"/>
                    <a:pt x="403" y="228"/>
                  </a:cubicBezTo>
                  <a:cubicBezTo>
                    <a:pt x="402" y="228"/>
                    <a:pt x="402" y="228"/>
                    <a:pt x="402" y="228"/>
                  </a:cubicBezTo>
                  <a:cubicBezTo>
                    <a:pt x="402" y="228"/>
                    <a:pt x="402" y="228"/>
                    <a:pt x="402" y="228"/>
                  </a:cubicBezTo>
                  <a:cubicBezTo>
                    <a:pt x="401" y="227"/>
                    <a:pt x="401" y="227"/>
                    <a:pt x="401" y="227"/>
                  </a:cubicBezTo>
                  <a:cubicBezTo>
                    <a:pt x="400" y="227"/>
                    <a:pt x="400" y="227"/>
                    <a:pt x="400" y="227"/>
                  </a:cubicBezTo>
                  <a:cubicBezTo>
                    <a:pt x="399" y="227"/>
                    <a:pt x="399" y="227"/>
                    <a:pt x="399" y="227"/>
                  </a:cubicBezTo>
                  <a:cubicBezTo>
                    <a:pt x="399" y="227"/>
                    <a:pt x="399" y="227"/>
                    <a:pt x="399" y="227"/>
                  </a:cubicBezTo>
                  <a:cubicBezTo>
                    <a:pt x="398" y="227"/>
                    <a:pt x="398" y="227"/>
                    <a:pt x="398" y="227"/>
                  </a:cubicBezTo>
                  <a:cubicBezTo>
                    <a:pt x="398" y="227"/>
                    <a:pt x="398" y="227"/>
                    <a:pt x="398" y="227"/>
                  </a:cubicBezTo>
                  <a:cubicBezTo>
                    <a:pt x="397" y="227"/>
                    <a:pt x="397" y="227"/>
                    <a:pt x="397" y="227"/>
                  </a:cubicBezTo>
                  <a:cubicBezTo>
                    <a:pt x="396" y="227"/>
                    <a:pt x="396" y="227"/>
                    <a:pt x="396" y="227"/>
                  </a:cubicBezTo>
                  <a:cubicBezTo>
                    <a:pt x="396" y="227"/>
                    <a:pt x="396" y="227"/>
                    <a:pt x="396" y="227"/>
                  </a:cubicBezTo>
                  <a:cubicBezTo>
                    <a:pt x="396" y="228"/>
                    <a:pt x="396" y="228"/>
                    <a:pt x="396" y="228"/>
                  </a:cubicBezTo>
                  <a:cubicBezTo>
                    <a:pt x="395" y="228"/>
                    <a:pt x="395" y="228"/>
                    <a:pt x="395" y="228"/>
                  </a:cubicBezTo>
                  <a:cubicBezTo>
                    <a:pt x="394" y="228"/>
                    <a:pt x="394" y="228"/>
                    <a:pt x="394" y="228"/>
                  </a:cubicBezTo>
                  <a:cubicBezTo>
                    <a:pt x="393" y="228"/>
                    <a:pt x="393" y="228"/>
                    <a:pt x="393" y="228"/>
                  </a:cubicBezTo>
                  <a:cubicBezTo>
                    <a:pt x="393" y="228"/>
                    <a:pt x="393" y="228"/>
                    <a:pt x="393" y="228"/>
                  </a:cubicBezTo>
                  <a:cubicBezTo>
                    <a:pt x="392" y="228"/>
                    <a:pt x="392" y="228"/>
                    <a:pt x="392" y="228"/>
                  </a:cubicBezTo>
                  <a:cubicBezTo>
                    <a:pt x="392" y="229"/>
                    <a:pt x="392" y="229"/>
                    <a:pt x="392" y="229"/>
                  </a:cubicBezTo>
                  <a:cubicBezTo>
                    <a:pt x="391" y="229"/>
                    <a:pt x="391" y="229"/>
                    <a:pt x="391" y="229"/>
                  </a:cubicBezTo>
                  <a:cubicBezTo>
                    <a:pt x="390" y="229"/>
                    <a:pt x="390" y="229"/>
                    <a:pt x="390" y="229"/>
                  </a:cubicBezTo>
                  <a:cubicBezTo>
                    <a:pt x="390" y="229"/>
                    <a:pt x="390" y="229"/>
                    <a:pt x="390" y="229"/>
                  </a:cubicBezTo>
                  <a:cubicBezTo>
                    <a:pt x="390" y="229"/>
                    <a:pt x="390" y="229"/>
                    <a:pt x="390" y="229"/>
                  </a:cubicBezTo>
                  <a:cubicBezTo>
                    <a:pt x="389" y="229"/>
                    <a:pt x="389" y="229"/>
                    <a:pt x="389" y="229"/>
                  </a:cubicBezTo>
                  <a:cubicBezTo>
                    <a:pt x="388" y="230"/>
                    <a:pt x="388" y="230"/>
                    <a:pt x="388" y="230"/>
                  </a:cubicBezTo>
                  <a:cubicBezTo>
                    <a:pt x="387" y="230"/>
                    <a:pt x="387" y="230"/>
                    <a:pt x="387" y="230"/>
                  </a:cubicBezTo>
                  <a:cubicBezTo>
                    <a:pt x="387" y="230"/>
                    <a:pt x="387" y="230"/>
                    <a:pt x="387" y="230"/>
                  </a:cubicBezTo>
                  <a:cubicBezTo>
                    <a:pt x="387" y="231"/>
                    <a:pt x="387" y="231"/>
                    <a:pt x="387" y="231"/>
                  </a:cubicBezTo>
                  <a:cubicBezTo>
                    <a:pt x="386" y="232"/>
                    <a:pt x="386" y="232"/>
                    <a:pt x="386" y="232"/>
                  </a:cubicBezTo>
                  <a:cubicBezTo>
                    <a:pt x="386" y="232"/>
                    <a:pt x="386" y="232"/>
                    <a:pt x="386" y="232"/>
                  </a:cubicBezTo>
                  <a:cubicBezTo>
                    <a:pt x="386" y="233"/>
                    <a:pt x="386" y="233"/>
                    <a:pt x="386" y="233"/>
                  </a:cubicBezTo>
                  <a:cubicBezTo>
                    <a:pt x="386" y="233"/>
                    <a:pt x="386" y="233"/>
                    <a:pt x="386" y="233"/>
                  </a:cubicBezTo>
                  <a:cubicBezTo>
                    <a:pt x="386" y="234"/>
                    <a:pt x="386" y="234"/>
                    <a:pt x="386" y="234"/>
                  </a:cubicBezTo>
                  <a:cubicBezTo>
                    <a:pt x="386" y="234"/>
                    <a:pt x="386" y="234"/>
                    <a:pt x="386" y="234"/>
                  </a:cubicBezTo>
                  <a:cubicBezTo>
                    <a:pt x="387" y="234"/>
                    <a:pt x="387" y="234"/>
                    <a:pt x="387" y="234"/>
                  </a:cubicBezTo>
                  <a:cubicBezTo>
                    <a:pt x="388" y="234"/>
                    <a:pt x="388" y="234"/>
                    <a:pt x="388" y="234"/>
                  </a:cubicBezTo>
                  <a:cubicBezTo>
                    <a:pt x="388" y="234"/>
                    <a:pt x="388" y="234"/>
                    <a:pt x="388" y="234"/>
                  </a:cubicBezTo>
                  <a:cubicBezTo>
                    <a:pt x="389" y="234"/>
                    <a:pt x="389" y="234"/>
                    <a:pt x="389" y="234"/>
                  </a:cubicBezTo>
                  <a:cubicBezTo>
                    <a:pt x="389" y="235"/>
                    <a:pt x="389" y="235"/>
                    <a:pt x="389" y="235"/>
                  </a:cubicBezTo>
                  <a:cubicBezTo>
                    <a:pt x="390" y="235"/>
                    <a:pt x="390" y="235"/>
                    <a:pt x="390" y="235"/>
                  </a:cubicBezTo>
                  <a:cubicBezTo>
                    <a:pt x="390" y="236"/>
                    <a:pt x="390" y="236"/>
                    <a:pt x="390" y="236"/>
                  </a:cubicBezTo>
                  <a:cubicBezTo>
                    <a:pt x="390" y="236"/>
                    <a:pt x="390" y="236"/>
                    <a:pt x="390" y="236"/>
                  </a:cubicBezTo>
                  <a:cubicBezTo>
                    <a:pt x="391" y="237"/>
                    <a:pt x="391" y="237"/>
                    <a:pt x="391" y="237"/>
                  </a:cubicBezTo>
                  <a:cubicBezTo>
                    <a:pt x="390" y="238"/>
                    <a:pt x="390" y="238"/>
                    <a:pt x="390" y="238"/>
                  </a:cubicBezTo>
                  <a:cubicBezTo>
                    <a:pt x="390" y="238"/>
                    <a:pt x="390" y="238"/>
                    <a:pt x="390" y="238"/>
                  </a:cubicBezTo>
                  <a:cubicBezTo>
                    <a:pt x="389" y="239"/>
                    <a:pt x="389" y="239"/>
                    <a:pt x="389" y="239"/>
                  </a:cubicBezTo>
                  <a:cubicBezTo>
                    <a:pt x="389" y="240"/>
                    <a:pt x="389" y="240"/>
                    <a:pt x="389" y="240"/>
                  </a:cubicBezTo>
                  <a:cubicBezTo>
                    <a:pt x="389" y="240"/>
                    <a:pt x="389" y="240"/>
                    <a:pt x="389" y="240"/>
                  </a:cubicBezTo>
                  <a:cubicBezTo>
                    <a:pt x="388" y="241"/>
                    <a:pt x="388" y="241"/>
                    <a:pt x="388" y="241"/>
                  </a:cubicBezTo>
                  <a:cubicBezTo>
                    <a:pt x="388" y="242"/>
                    <a:pt x="388" y="242"/>
                    <a:pt x="388" y="242"/>
                  </a:cubicBezTo>
                  <a:cubicBezTo>
                    <a:pt x="388" y="242"/>
                    <a:pt x="388" y="242"/>
                    <a:pt x="388" y="242"/>
                  </a:cubicBezTo>
                  <a:cubicBezTo>
                    <a:pt x="388" y="243"/>
                    <a:pt x="388" y="243"/>
                    <a:pt x="388" y="243"/>
                  </a:cubicBezTo>
                  <a:cubicBezTo>
                    <a:pt x="388" y="244"/>
                    <a:pt x="388" y="244"/>
                    <a:pt x="388" y="244"/>
                  </a:cubicBezTo>
                  <a:cubicBezTo>
                    <a:pt x="389" y="244"/>
                    <a:pt x="389" y="244"/>
                    <a:pt x="389" y="244"/>
                  </a:cubicBezTo>
                  <a:cubicBezTo>
                    <a:pt x="389" y="245"/>
                    <a:pt x="389" y="245"/>
                    <a:pt x="389" y="245"/>
                  </a:cubicBezTo>
                  <a:cubicBezTo>
                    <a:pt x="388" y="245"/>
                    <a:pt x="388" y="245"/>
                    <a:pt x="388" y="245"/>
                  </a:cubicBezTo>
                  <a:cubicBezTo>
                    <a:pt x="388" y="246"/>
                    <a:pt x="388" y="246"/>
                    <a:pt x="388" y="246"/>
                  </a:cubicBezTo>
                  <a:cubicBezTo>
                    <a:pt x="389" y="246"/>
                    <a:pt x="389" y="246"/>
                    <a:pt x="389" y="246"/>
                  </a:cubicBezTo>
                  <a:cubicBezTo>
                    <a:pt x="389" y="248"/>
                    <a:pt x="389" y="248"/>
                    <a:pt x="389" y="248"/>
                  </a:cubicBezTo>
                  <a:cubicBezTo>
                    <a:pt x="388" y="248"/>
                    <a:pt x="388" y="248"/>
                    <a:pt x="388" y="248"/>
                  </a:cubicBezTo>
                  <a:cubicBezTo>
                    <a:pt x="388" y="249"/>
                    <a:pt x="388" y="249"/>
                    <a:pt x="388" y="249"/>
                  </a:cubicBezTo>
                  <a:cubicBezTo>
                    <a:pt x="389" y="249"/>
                    <a:pt x="389" y="249"/>
                    <a:pt x="389" y="249"/>
                  </a:cubicBezTo>
                  <a:cubicBezTo>
                    <a:pt x="389" y="249"/>
                    <a:pt x="389" y="249"/>
                    <a:pt x="389" y="249"/>
                  </a:cubicBezTo>
                  <a:cubicBezTo>
                    <a:pt x="389" y="249"/>
                    <a:pt x="389" y="249"/>
                    <a:pt x="389" y="249"/>
                  </a:cubicBezTo>
                  <a:cubicBezTo>
                    <a:pt x="390" y="249"/>
                    <a:pt x="390" y="249"/>
                    <a:pt x="390" y="249"/>
                  </a:cubicBezTo>
                  <a:cubicBezTo>
                    <a:pt x="390" y="250"/>
                    <a:pt x="390" y="250"/>
                    <a:pt x="390" y="250"/>
                  </a:cubicBezTo>
                  <a:cubicBezTo>
                    <a:pt x="390" y="251"/>
                    <a:pt x="390" y="251"/>
                    <a:pt x="390" y="251"/>
                  </a:cubicBezTo>
                  <a:cubicBezTo>
                    <a:pt x="389" y="252"/>
                    <a:pt x="389" y="252"/>
                    <a:pt x="389" y="252"/>
                  </a:cubicBezTo>
                  <a:cubicBezTo>
                    <a:pt x="387" y="252"/>
                    <a:pt x="387" y="252"/>
                    <a:pt x="387" y="252"/>
                  </a:cubicBezTo>
                  <a:cubicBezTo>
                    <a:pt x="386" y="252"/>
                    <a:pt x="386" y="252"/>
                    <a:pt x="386" y="252"/>
                  </a:cubicBezTo>
                  <a:cubicBezTo>
                    <a:pt x="384" y="254"/>
                    <a:pt x="384" y="254"/>
                    <a:pt x="384" y="254"/>
                  </a:cubicBezTo>
                  <a:cubicBezTo>
                    <a:pt x="384" y="254"/>
                    <a:pt x="384" y="254"/>
                    <a:pt x="384" y="254"/>
                  </a:cubicBezTo>
                  <a:cubicBezTo>
                    <a:pt x="383" y="254"/>
                    <a:pt x="383" y="254"/>
                    <a:pt x="383" y="254"/>
                  </a:cubicBezTo>
                  <a:cubicBezTo>
                    <a:pt x="382" y="254"/>
                    <a:pt x="382" y="254"/>
                    <a:pt x="382" y="254"/>
                  </a:cubicBezTo>
                  <a:cubicBezTo>
                    <a:pt x="381" y="254"/>
                    <a:pt x="381" y="254"/>
                    <a:pt x="381" y="254"/>
                  </a:cubicBezTo>
                  <a:cubicBezTo>
                    <a:pt x="381" y="254"/>
                    <a:pt x="381" y="254"/>
                    <a:pt x="381" y="254"/>
                  </a:cubicBezTo>
                  <a:cubicBezTo>
                    <a:pt x="380" y="253"/>
                    <a:pt x="380" y="253"/>
                    <a:pt x="380" y="253"/>
                  </a:cubicBezTo>
                  <a:cubicBezTo>
                    <a:pt x="380" y="254"/>
                    <a:pt x="380" y="254"/>
                    <a:pt x="380" y="254"/>
                  </a:cubicBezTo>
                  <a:cubicBezTo>
                    <a:pt x="379" y="253"/>
                    <a:pt x="379" y="253"/>
                    <a:pt x="379" y="253"/>
                  </a:cubicBezTo>
                  <a:cubicBezTo>
                    <a:pt x="378" y="253"/>
                    <a:pt x="378" y="253"/>
                    <a:pt x="378" y="253"/>
                  </a:cubicBezTo>
                  <a:cubicBezTo>
                    <a:pt x="376" y="253"/>
                    <a:pt x="376" y="253"/>
                    <a:pt x="376" y="253"/>
                  </a:cubicBezTo>
                  <a:cubicBezTo>
                    <a:pt x="376" y="253"/>
                    <a:pt x="376" y="253"/>
                    <a:pt x="376" y="253"/>
                  </a:cubicBezTo>
                  <a:cubicBezTo>
                    <a:pt x="375" y="254"/>
                    <a:pt x="375" y="254"/>
                    <a:pt x="375" y="254"/>
                  </a:cubicBezTo>
                  <a:cubicBezTo>
                    <a:pt x="374" y="254"/>
                    <a:pt x="374" y="254"/>
                    <a:pt x="374" y="254"/>
                  </a:cubicBezTo>
                  <a:cubicBezTo>
                    <a:pt x="374" y="254"/>
                    <a:pt x="374" y="254"/>
                    <a:pt x="374" y="254"/>
                  </a:cubicBezTo>
                  <a:cubicBezTo>
                    <a:pt x="373" y="254"/>
                    <a:pt x="373" y="254"/>
                    <a:pt x="373" y="254"/>
                  </a:cubicBezTo>
                  <a:cubicBezTo>
                    <a:pt x="373" y="254"/>
                    <a:pt x="373" y="254"/>
                    <a:pt x="373" y="254"/>
                  </a:cubicBezTo>
                  <a:cubicBezTo>
                    <a:pt x="372" y="253"/>
                    <a:pt x="372" y="253"/>
                    <a:pt x="372" y="253"/>
                  </a:cubicBezTo>
                  <a:cubicBezTo>
                    <a:pt x="371" y="252"/>
                    <a:pt x="371" y="252"/>
                    <a:pt x="371" y="252"/>
                  </a:cubicBezTo>
                  <a:cubicBezTo>
                    <a:pt x="370" y="252"/>
                    <a:pt x="370" y="252"/>
                    <a:pt x="370" y="252"/>
                  </a:cubicBezTo>
                  <a:cubicBezTo>
                    <a:pt x="369" y="253"/>
                    <a:pt x="369" y="253"/>
                    <a:pt x="369" y="253"/>
                  </a:cubicBezTo>
                  <a:cubicBezTo>
                    <a:pt x="369" y="252"/>
                    <a:pt x="369" y="252"/>
                    <a:pt x="369" y="252"/>
                  </a:cubicBezTo>
                  <a:cubicBezTo>
                    <a:pt x="368" y="252"/>
                    <a:pt x="368" y="252"/>
                    <a:pt x="368" y="252"/>
                  </a:cubicBezTo>
                  <a:cubicBezTo>
                    <a:pt x="367" y="253"/>
                    <a:pt x="367" y="253"/>
                    <a:pt x="367" y="253"/>
                  </a:cubicBezTo>
                  <a:cubicBezTo>
                    <a:pt x="367" y="254"/>
                    <a:pt x="367" y="254"/>
                    <a:pt x="367" y="254"/>
                  </a:cubicBezTo>
                  <a:cubicBezTo>
                    <a:pt x="366" y="254"/>
                    <a:pt x="366" y="254"/>
                    <a:pt x="366" y="254"/>
                  </a:cubicBezTo>
                  <a:cubicBezTo>
                    <a:pt x="365" y="255"/>
                    <a:pt x="365" y="255"/>
                    <a:pt x="365" y="255"/>
                  </a:cubicBezTo>
                  <a:cubicBezTo>
                    <a:pt x="365" y="256"/>
                    <a:pt x="365" y="256"/>
                    <a:pt x="365" y="256"/>
                  </a:cubicBezTo>
                  <a:cubicBezTo>
                    <a:pt x="365" y="256"/>
                    <a:pt x="365" y="256"/>
                    <a:pt x="365" y="256"/>
                  </a:cubicBezTo>
                  <a:cubicBezTo>
                    <a:pt x="364" y="257"/>
                    <a:pt x="364" y="257"/>
                    <a:pt x="364" y="257"/>
                  </a:cubicBezTo>
                  <a:cubicBezTo>
                    <a:pt x="363" y="257"/>
                    <a:pt x="363" y="257"/>
                    <a:pt x="363" y="257"/>
                  </a:cubicBezTo>
                  <a:cubicBezTo>
                    <a:pt x="361" y="257"/>
                    <a:pt x="361" y="257"/>
                    <a:pt x="361" y="257"/>
                  </a:cubicBezTo>
                  <a:cubicBezTo>
                    <a:pt x="361" y="258"/>
                    <a:pt x="361" y="258"/>
                    <a:pt x="361" y="258"/>
                  </a:cubicBezTo>
                  <a:cubicBezTo>
                    <a:pt x="360" y="258"/>
                    <a:pt x="360" y="258"/>
                    <a:pt x="360" y="258"/>
                  </a:cubicBezTo>
                  <a:cubicBezTo>
                    <a:pt x="359" y="258"/>
                    <a:pt x="359" y="258"/>
                    <a:pt x="359" y="258"/>
                  </a:cubicBezTo>
                  <a:cubicBezTo>
                    <a:pt x="357" y="259"/>
                    <a:pt x="357" y="259"/>
                    <a:pt x="357" y="259"/>
                  </a:cubicBezTo>
                  <a:cubicBezTo>
                    <a:pt x="357" y="260"/>
                    <a:pt x="357" y="260"/>
                    <a:pt x="357" y="260"/>
                  </a:cubicBezTo>
                  <a:cubicBezTo>
                    <a:pt x="356" y="260"/>
                    <a:pt x="356" y="260"/>
                    <a:pt x="356" y="260"/>
                  </a:cubicBezTo>
                  <a:cubicBezTo>
                    <a:pt x="355" y="260"/>
                    <a:pt x="355" y="260"/>
                    <a:pt x="355" y="260"/>
                  </a:cubicBezTo>
                  <a:cubicBezTo>
                    <a:pt x="354" y="260"/>
                    <a:pt x="354" y="260"/>
                    <a:pt x="354" y="260"/>
                  </a:cubicBezTo>
                  <a:cubicBezTo>
                    <a:pt x="354" y="260"/>
                    <a:pt x="354" y="260"/>
                    <a:pt x="354" y="260"/>
                  </a:cubicBezTo>
                  <a:cubicBezTo>
                    <a:pt x="353" y="260"/>
                    <a:pt x="353" y="260"/>
                    <a:pt x="353" y="260"/>
                  </a:cubicBezTo>
                  <a:cubicBezTo>
                    <a:pt x="350" y="260"/>
                    <a:pt x="350" y="260"/>
                    <a:pt x="350" y="260"/>
                  </a:cubicBezTo>
                  <a:cubicBezTo>
                    <a:pt x="348" y="260"/>
                    <a:pt x="348" y="260"/>
                    <a:pt x="348" y="260"/>
                  </a:cubicBezTo>
                  <a:cubicBezTo>
                    <a:pt x="346" y="260"/>
                    <a:pt x="346" y="260"/>
                    <a:pt x="346" y="260"/>
                  </a:cubicBezTo>
                  <a:cubicBezTo>
                    <a:pt x="346" y="260"/>
                    <a:pt x="346" y="260"/>
                    <a:pt x="346" y="260"/>
                  </a:cubicBezTo>
                  <a:cubicBezTo>
                    <a:pt x="345" y="259"/>
                    <a:pt x="345" y="259"/>
                    <a:pt x="345" y="259"/>
                  </a:cubicBezTo>
                  <a:cubicBezTo>
                    <a:pt x="344" y="259"/>
                    <a:pt x="344" y="259"/>
                    <a:pt x="344" y="259"/>
                  </a:cubicBezTo>
                  <a:cubicBezTo>
                    <a:pt x="344" y="259"/>
                    <a:pt x="344" y="259"/>
                    <a:pt x="344" y="259"/>
                  </a:cubicBezTo>
                  <a:cubicBezTo>
                    <a:pt x="343" y="258"/>
                    <a:pt x="343" y="258"/>
                    <a:pt x="343" y="258"/>
                  </a:cubicBezTo>
                  <a:cubicBezTo>
                    <a:pt x="342" y="257"/>
                    <a:pt x="342" y="257"/>
                    <a:pt x="342" y="257"/>
                  </a:cubicBezTo>
                  <a:cubicBezTo>
                    <a:pt x="342" y="257"/>
                    <a:pt x="342" y="257"/>
                    <a:pt x="342" y="257"/>
                  </a:cubicBezTo>
                  <a:cubicBezTo>
                    <a:pt x="341" y="257"/>
                    <a:pt x="341" y="257"/>
                    <a:pt x="341" y="257"/>
                  </a:cubicBezTo>
                  <a:cubicBezTo>
                    <a:pt x="340" y="257"/>
                    <a:pt x="340" y="257"/>
                    <a:pt x="340" y="257"/>
                  </a:cubicBezTo>
                  <a:cubicBezTo>
                    <a:pt x="338" y="256"/>
                    <a:pt x="338" y="256"/>
                    <a:pt x="338" y="256"/>
                  </a:cubicBezTo>
                  <a:cubicBezTo>
                    <a:pt x="337" y="255"/>
                    <a:pt x="337" y="255"/>
                    <a:pt x="337" y="255"/>
                  </a:cubicBezTo>
                  <a:cubicBezTo>
                    <a:pt x="336" y="255"/>
                    <a:pt x="336" y="255"/>
                    <a:pt x="336" y="255"/>
                  </a:cubicBezTo>
                  <a:cubicBezTo>
                    <a:pt x="334" y="255"/>
                    <a:pt x="334" y="255"/>
                    <a:pt x="334" y="255"/>
                  </a:cubicBezTo>
                  <a:cubicBezTo>
                    <a:pt x="333" y="255"/>
                    <a:pt x="333" y="255"/>
                    <a:pt x="333" y="255"/>
                  </a:cubicBezTo>
                  <a:cubicBezTo>
                    <a:pt x="332" y="255"/>
                    <a:pt x="332" y="255"/>
                    <a:pt x="332" y="255"/>
                  </a:cubicBezTo>
                  <a:cubicBezTo>
                    <a:pt x="331" y="255"/>
                    <a:pt x="331" y="255"/>
                    <a:pt x="331" y="255"/>
                  </a:cubicBezTo>
                  <a:cubicBezTo>
                    <a:pt x="330" y="255"/>
                    <a:pt x="330" y="255"/>
                    <a:pt x="330" y="255"/>
                  </a:cubicBezTo>
                  <a:cubicBezTo>
                    <a:pt x="328" y="255"/>
                    <a:pt x="328" y="255"/>
                    <a:pt x="328" y="255"/>
                  </a:cubicBezTo>
                  <a:cubicBezTo>
                    <a:pt x="327" y="256"/>
                    <a:pt x="327" y="256"/>
                    <a:pt x="327" y="256"/>
                  </a:cubicBezTo>
                  <a:cubicBezTo>
                    <a:pt x="326" y="257"/>
                    <a:pt x="326" y="257"/>
                    <a:pt x="326" y="257"/>
                  </a:cubicBezTo>
                  <a:cubicBezTo>
                    <a:pt x="326" y="257"/>
                    <a:pt x="326" y="257"/>
                    <a:pt x="326" y="257"/>
                  </a:cubicBezTo>
                  <a:cubicBezTo>
                    <a:pt x="325" y="257"/>
                    <a:pt x="325" y="257"/>
                    <a:pt x="325" y="257"/>
                  </a:cubicBezTo>
                  <a:cubicBezTo>
                    <a:pt x="324" y="257"/>
                    <a:pt x="324" y="257"/>
                    <a:pt x="324" y="257"/>
                  </a:cubicBezTo>
                  <a:cubicBezTo>
                    <a:pt x="324" y="257"/>
                    <a:pt x="324" y="257"/>
                    <a:pt x="324" y="257"/>
                  </a:cubicBezTo>
                  <a:cubicBezTo>
                    <a:pt x="323" y="257"/>
                    <a:pt x="323" y="257"/>
                    <a:pt x="323" y="257"/>
                  </a:cubicBezTo>
                  <a:cubicBezTo>
                    <a:pt x="322" y="257"/>
                    <a:pt x="322" y="257"/>
                    <a:pt x="322" y="257"/>
                  </a:cubicBezTo>
                  <a:cubicBezTo>
                    <a:pt x="322" y="257"/>
                    <a:pt x="322" y="257"/>
                    <a:pt x="322" y="257"/>
                  </a:cubicBezTo>
                  <a:cubicBezTo>
                    <a:pt x="320" y="256"/>
                    <a:pt x="320" y="256"/>
                    <a:pt x="320" y="256"/>
                  </a:cubicBezTo>
                  <a:cubicBezTo>
                    <a:pt x="319" y="256"/>
                    <a:pt x="319" y="256"/>
                    <a:pt x="319" y="256"/>
                  </a:cubicBezTo>
                  <a:cubicBezTo>
                    <a:pt x="319" y="256"/>
                    <a:pt x="319" y="256"/>
                    <a:pt x="319" y="256"/>
                  </a:cubicBezTo>
                  <a:cubicBezTo>
                    <a:pt x="318" y="255"/>
                    <a:pt x="318" y="255"/>
                    <a:pt x="318" y="255"/>
                  </a:cubicBezTo>
                  <a:cubicBezTo>
                    <a:pt x="317" y="255"/>
                    <a:pt x="317" y="255"/>
                    <a:pt x="317" y="255"/>
                  </a:cubicBezTo>
                  <a:cubicBezTo>
                    <a:pt x="317" y="255"/>
                    <a:pt x="317" y="255"/>
                    <a:pt x="317" y="255"/>
                  </a:cubicBezTo>
                  <a:cubicBezTo>
                    <a:pt x="317" y="254"/>
                    <a:pt x="317" y="254"/>
                    <a:pt x="317" y="254"/>
                  </a:cubicBezTo>
                  <a:cubicBezTo>
                    <a:pt x="316" y="253"/>
                    <a:pt x="316" y="253"/>
                    <a:pt x="316" y="253"/>
                  </a:cubicBezTo>
                  <a:cubicBezTo>
                    <a:pt x="316" y="253"/>
                    <a:pt x="316" y="253"/>
                    <a:pt x="316" y="253"/>
                  </a:cubicBezTo>
                  <a:cubicBezTo>
                    <a:pt x="316" y="252"/>
                    <a:pt x="316" y="252"/>
                    <a:pt x="316" y="252"/>
                  </a:cubicBezTo>
                  <a:cubicBezTo>
                    <a:pt x="315" y="251"/>
                    <a:pt x="315" y="251"/>
                    <a:pt x="315" y="251"/>
                  </a:cubicBezTo>
                  <a:cubicBezTo>
                    <a:pt x="315" y="251"/>
                    <a:pt x="315" y="251"/>
                    <a:pt x="315" y="251"/>
                  </a:cubicBezTo>
                  <a:cubicBezTo>
                    <a:pt x="315" y="250"/>
                    <a:pt x="315" y="250"/>
                    <a:pt x="315" y="250"/>
                  </a:cubicBezTo>
                  <a:cubicBezTo>
                    <a:pt x="314" y="250"/>
                    <a:pt x="314" y="250"/>
                    <a:pt x="314" y="250"/>
                  </a:cubicBezTo>
                  <a:cubicBezTo>
                    <a:pt x="313" y="250"/>
                    <a:pt x="313" y="250"/>
                    <a:pt x="313" y="250"/>
                  </a:cubicBezTo>
                  <a:cubicBezTo>
                    <a:pt x="312" y="250"/>
                    <a:pt x="312" y="250"/>
                    <a:pt x="312" y="250"/>
                  </a:cubicBezTo>
                  <a:cubicBezTo>
                    <a:pt x="311" y="250"/>
                    <a:pt x="311" y="250"/>
                    <a:pt x="311" y="250"/>
                  </a:cubicBezTo>
                  <a:cubicBezTo>
                    <a:pt x="310" y="250"/>
                    <a:pt x="310" y="250"/>
                    <a:pt x="310" y="250"/>
                  </a:cubicBezTo>
                  <a:cubicBezTo>
                    <a:pt x="310" y="249"/>
                    <a:pt x="310" y="249"/>
                    <a:pt x="310" y="249"/>
                  </a:cubicBezTo>
                  <a:cubicBezTo>
                    <a:pt x="309" y="249"/>
                    <a:pt x="309" y="249"/>
                    <a:pt x="309" y="249"/>
                  </a:cubicBezTo>
                  <a:cubicBezTo>
                    <a:pt x="307" y="249"/>
                    <a:pt x="307" y="249"/>
                    <a:pt x="307" y="249"/>
                  </a:cubicBezTo>
                  <a:cubicBezTo>
                    <a:pt x="306" y="249"/>
                    <a:pt x="306" y="249"/>
                    <a:pt x="306" y="249"/>
                  </a:cubicBezTo>
                  <a:cubicBezTo>
                    <a:pt x="305" y="248"/>
                    <a:pt x="305" y="248"/>
                    <a:pt x="305" y="248"/>
                  </a:cubicBezTo>
                  <a:cubicBezTo>
                    <a:pt x="305" y="248"/>
                    <a:pt x="305" y="248"/>
                    <a:pt x="305" y="248"/>
                  </a:cubicBezTo>
                  <a:cubicBezTo>
                    <a:pt x="304" y="248"/>
                    <a:pt x="304" y="248"/>
                    <a:pt x="304" y="248"/>
                  </a:cubicBezTo>
                  <a:cubicBezTo>
                    <a:pt x="303" y="247"/>
                    <a:pt x="303" y="247"/>
                    <a:pt x="303" y="247"/>
                  </a:cubicBezTo>
                  <a:cubicBezTo>
                    <a:pt x="302" y="247"/>
                    <a:pt x="302" y="247"/>
                    <a:pt x="302" y="247"/>
                  </a:cubicBezTo>
                  <a:cubicBezTo>
                    <a:pt x="301" y="247"/>
                    <a:pt x="301" y="247"/>
                    <a:pt x="301" y="247"/>
                  </a:cubicBezTo>
                  <a:cubicBezTo>
                    <a:pt x="301" y="247"/>
                    <a:pt x="301" y="247"/>
                    <a:pt x="301" y="247"/>
                  </a:cubicBezTo>
                  <a:cubicBezTo>
                    <a:pt x="301" y="248"/>
                    <a:pt x="301" y="248"/>
                    <a:pt x="301" y="248"/>
                  </a:cubicBezTo>
                  <a:cubicBezTo>
                    <a:pt x="301" y="249"/>
                    <a:pt x="301" y="249"/>
                    <a:pt x="301" y="249"/>
                  </a:cubicBezTo>
                  <a:cubicBezTo>
                    <a:pt x="301" y="249"/>
                    <a:pt x="301" y="249"/>
                    <a:pt x="301" y="249"/>
                  </a:cubicBezTo>
                  <a:cubicBezTo>
                    <a:pt x="300" y="249"/>
                    <a:pt x="300" y="249"/>
                    <a:pt x="300" y="249"/>
                  </a:cubicBezTo>
                  <a:cubicBezTo>
                    <a:pt x="299" y="249"/>
                    <a:pt x="299" y="249"/>
                    <a:pt x="299" y="249"/>
                  </a:cubicBezTo>
                  <a:cubicBezTo>
                    <a:pt x="299" y="250"/>
                    <a:pt x="299" y="250"/>
                    <a:pt x="299" y="250"/>
                  </a:cubicBezTo>
                  <a:cubicBezTo>
                    <a:pt x="299" y="251"/>
                    <a:pt x="299" y="251"/>
                    <a:pt x="299" y="251"/>
                  </a:cubicBezTo>
                  <a:cubicBezTo>
                    <a:pt x="298" y="252"/>
                    <a:pt x="298" y="252"/>
                    <a:pt x="298" y="252"/>
                  </a:cubicBezTo>
                  <a:cubicBezTo>
                    <a:pt x="298" y="254"/>
                    <a:pt x="298" y="254"/>
                    <a:pt x="298" y="254"/>
                  </a:cubicBezTo>
                  <a:cubicBezTo>
                    <a:pt x="298" y="255"/>
                    <a:pt x="298" y="255"/>
                    <a:pt x="298" y="255"/>
                  </a:cubicBezTo>
                  <a:cubicBezTo>
                    <a:pt x="300" y="255"/>
                    <a:pt x="300" y="255"/>
                    <a:pt x="300" y="255"/>
                  </a:cubicBezTo>
                  <a:cubicBezTo>
                    <a:pt x="300" y="255"/>
                    <a:pt x="300" y="255"/>
                    <a:pt x="300" y="255"/>
                  </a:cubicBezTo>
                  <a:cubicBezTo>
                    <a:pt x="301" y="256"/>
                    <a:pt x="301" y="256"/>
                    <a:pt x="301" y="256"/>
                  </a:cubicBezTo>
                  <a:cubicBezTo>
                    <a:pt x="301" y="256"/>
                    <a:pt x="301" y="256"/>
                    <a:pt x="301" y="256"/>
                  </a:cubicBezTo>
                  <a:cubicBezTo>
                    <a:pt x="301" y="258"/>
                    <a:pt x="301" y="258"/>
                    <a:pt x="301" y="258"/>
                  </a:cubicBezTo>
                  <a:cubicBezTo>
                    <a:pt x="301" y="259"/>
                    <a:pt x="301" y="259"/>
                    <a:pt x="301" y="259"/>
                  </a:cubicBezTo>
                  <a:cubicBezTo>
                    <a:pt x="302" y="259"/>
                    <a:pt x="302" y="259"/>
                    <a:pt x="302" y="259"/>
                  </a:cubicBezTo>
                  <a:cubicBezTo>
                    <a:pt x="302" y="260"/>
                    <a:pt x="302" y="260"/>
                    <a:pt x="302" y="260"/>
                  </a:cubicBezTo>
                  <a:cubicBezTo>
                    <a:pt x="301" y="261"/>
                    <a:pt x="301" y="261"/>
                    <a:pt x="301" y="261"/>
                  </a:cubicBezTo>
                  <a:cubicBezTo>
                    <a:pt x="300" y="261"/>
                    <a:pt x="300" y="261"/>
                    <a:pt x="300" y="261"/>
                  </a:cubicBezTo>
                  <a:cubicBezTo>
                    <a:pt x="299" y="261"/>
                    <a:pt x="299" y="261"/>
                    <a:pt x="299" y="261"/>
                  </a:cubicBezTo>
                  <a:cubicBezTo>
                    <a:pt x="299" y="261"/>
                    <a:pt x="299" y="261"/>
                    <a:pt x="299" y="261"/>
                  </a:cubicBezTo>
                  <a:cubicBezTo>
                    <a:pt x="298" y="261"/>
                    <a:pt x="298" y="261"/>
                    <a:pt x="298" y="261"/>
                  </a:cubicBezTo>
                  <a:cubicBezTo>
                    <a:pt x="297" y="261"/>
                    <a:pt x="297" y="261"/>
                    <a:pt x="297" y="261"/>
                  </a:cubicBezTo>
                  <a:cubicBezTo>
                    <a:pt x="295" y="261"/>
                    <a:pt x="295" y="261"/>
                    <a:pt x="295" y="261"/>
                  </a:cubicBezTo>
                  <a:cubicBezTo>
                    <a:pt x="295" y="261"/>
                    <a:pt x="295" y="261"/>
                    <a:pt x="295" y="261"/>
                  </a:cubicBezTo>
                  <a:cubicBezTo>
                    <a:pt x="294" y="261"/>
                    <a:pt x="294" y="261"/>
                    <a:pt x="294" y="261"/>
                  </a:cubicBezTo>
                  <a:cubicBezTo>
                    <a:pt x="293" y="261"/>
                    <a:pt x="293" y="261"/>
                    <a:pt x="293" y="261"/>
                  </a:cubicBezTo>
                  <a:cubicBezTo>
                    <a:pt x="292" y="261"/>
                    <a:pt x="292" y="261"/>
                    <a:pt x="292" y="261"/>
                  </a:cubicBezTo>
                  <a:cubicBezTo>
                    <a:pt x="291" y="261"/>
                    <a:pt x="291" y="261"/>
                    <a:pt x="291" y="261"/>
                  </a:cubicBezTo>
                  <a:cubicBezTo>
                    <a:pt x="290" y="262"/>
                    <a:pt x="290" y="262"/>
                    <a:pt x="290" y="262"/>
                  </a:cubicBezTo>
                  <a:cubicBezTo>
                    <a:pt x="290" y="262"/>
                    <a:pt x="290" y="262"/>
                    <a:pt x="290" y="262"/>
                  </a:cubicBezTo>
                  <a:cubicBezTo>
                    <a:pt x="288" y="261"/>
                    <a:pt x="288" y="261"/>
                    <a:pt x="288" y="261"/>
                  </a:cubicBezTo>
                  <a:cubicBezTo>
                    <a:pt x="287" y="261"/>
                    <a:pt x="287" y="261"/>
                    <a:pt x="287" y="261"/>
                  </a:cubicBezTo>
                  <a:cubicBezTo>
                    <a:pt x="285" y="259"/>
                    <a:pt x="285" y="259"/>
                    <a:pt x="285" y="259"/>
                  </a:cubicBezTo>
                  <a:cubicBezTo>
                    <a:pt x="285" y="259"/>
                    <a:pt x="285" y="259"/>
                    <a:pt x="285" y="259"/>
                  </a:cubicBezTo>
                  <a:cubicBezTo>
                    <a:pt x="285" y="258"/>
                    <a:pt x="285" y="258"/>
                    <a:pt x="285" y="258"/>
                  </a:cubicBezTo>
                  <a:cubicBezTo>
                    <a:pt x="285" y="258"/>
                    <a:pt x="285" y="258"/>
                    <a:pt x="285" y="258"/>
                  </a:cubicBezTo>
                  <a:cubicBezTo>
                    <a:pt x="283" y="258"/>
                    <a:pt x="283" y="258"/>
                    <a:pt x="283" y="258"/>
                  </a:cubicBezTo>
                  <a:cubicBezTo>
                    <a:pt x="283" y="258"/>
                    <a:pt x="283" y="258"/>
                    <a:pt x="283" y="258"/>
                  </a:cubicBezTo>
                  <a:cubicBezTo>
                    <a:pt x="282" y="258"/>
                    <a:pt x="282" y="258"/>
                    <a:pt x="282" y="258"/>
                  </a:cubicBezTo>
                  <a:cubicBezTo>
                    <a:pt x="281" y="258"/>
                    <a:pt x="281" y="258"/>
                    <a:pt x="281" y="258"/>
                  </a:cubicBezTo>
                  <a:cubicBezTo>
                    <a:pt x="280" y="258"/>
                    <a:pt x="280" y="258"/>
                    <a:pt x="280" y="258"/>
                  </a:cubicBezTo>
                  <a:cubicBezTo>
                    <a:pt x="280" y="258"/>
                    <a:pt x="280" y="258"/>
                    <a:pt x="280" y="258"/>
                  </a:cubicBezTo>
                  <a:cubicBezTo>
                    <a:pt x="280" y="257"/>
                    <a:pt x="280" y="257"/>
                    <a:pt x="280" y="257"/>
                  </a:cubicBezTo>
                  <a:cubicBezTo>
                    <a:pt x="279" y="257"/>
                    <a:pt x="279" y="257"/>
                    <a:pt x="279" y="257"/>
                  </a:cubicBezTo>
                  <a:cubicBezTo>
                    <a:pt x="279" y="257"/>
                    <a:pt x="279" y="257"/>
                    <a:pt x="279" y="257"/>
                  </a:cubicBezTo>
                  <a:cubicBezTo>
                    <a:pt x="278" y="257"/>
                    <a:pt x="278" y="257"/>
                    <a:pt x="278" y="257"/>
                  </a:cubicBezTo>
                  <a:cubicBezTo>
                    <a:pt x="277" y="257"/>
                    <a:pt x="277" y="257"/>
                    <a:pt x="277" y="257"/>
                  </a:cubicBezTo>
                  <a:cubicBezTo>
                    <a:pt x="277" y="257"/>
                    <a:pt x="277" y="257"/>
                    <a:pt x="277" y="257"/>
                  </a:cubicBezTo>
                  <a:cubicBezTo>
                    <a:pt x="276" y="257"/>
                    <a:pt x="276" y="257"/>
                    <a:pt x="276" y="257"/>
                  </a:cubicBezTo>
                  <a:cubicBezTo>
                    <a:pt x="274" y="257"/>
                    <a:pt x="274" y="257"/>
                    <a:pt x="274" y="257"/>
                  </a:cubicBezTo>
                  <a:cubicBezTo>
                    <a:pt x="273" y="258"/>
                    <a:pt x="273" y="258"/>
                    <a:pt x="273" y="258"/>
                  </a:cubicBezTo>
                  <a:cubicBezTo>
                    <a:pt x="273" y="259"/>
                    <a:pt x="273" y="259"/>
                    <a:pt x="273" y="259"/>
                  </a:cubicBezTo>
                  <a:cubicBezTo>
                    <a:pt x="272" y="259"/>
                    <a:pt x="272" y="259"/>
                    <a:pt x="272" y="259"/>
                  </a:cubicBezTo>
                  <a:cubicBezTo>
                    <a:pt x="271" y="259"/>
                    <a:pt x="271" y="259"/>
                    <a:pt x="271" y="259"/>
                  </a:cubicBezTo>
                  <a:cubicBezTo>
                    <a:pt x="271" y="259"/>
                    <a:pt x="271" y="259"/>
                    <a:pt x="271" y="259"/>
                  </a:cubicBezTo>
                  <a:cubicBezTo>
                    <a:pt x="271" y="259"/>
                    <a:pt x="271" y="259"/>
                    <a:pt x="271" y="259"/>
                  </a:cubicBezTo>
                  <a:cubicBezTo>
                    <a:pt x="271" y="260"/>
                    <a:pt x="271" y="260"/>
                    <a:pt x="271" y="260"/>
                  </a:cubicBezTo>
                  <a:cubicBezTo>
                    <a:pt x="271" y="260"/>
                    <a:pt x="271" y="260"/>
                    <a:pt x="271" y="260"/>
                  </a:cubicBezTo>
                  <a:cubicBezTo>
                    <a:pt x="270" y="261"/>
                    <a:pt x="270" y="261"/>
                    <a:pt x="270" y="261"/>
                  </a:cubicBezTo>
                  <a:cubicBezTo>
                    <a:pt x="269" y="261"/>
                    <a:pt x="269" y="261"/>
                    <a:pt x="269" y="261"/>
                  </a:cubicBezTo>
                  <a:cubicBezTo>
                    <a:pt x="269" y="262"/>
                    <a:pt x="269" y="262"/>
                    <a:pt x="269" y="262"/>
                  </a:cubicBezTo>
                  <a:cubicBezTo>
                    <a:pt x="269" y="262"/>
                    <a:pt x="269" y="262"/>
                    <a:pt x="269" y="262"/>
                  </a:cubicBezTo>
                  <a:cubicBezTo>
                    <a:pt x="267" y="263"/>
                    <a:pt x="267" y="263"/>
                    <a:pt x="267" y="263"/>
                  </a:cubicBezTo>
                  <a:cubicBezTo>
                    <a:pt x="267" y="264"/>
                    <a:pt x="267" y="264"/>
                    <a:pt x="267" y="264"/>
                  </a:cubicBezTo>
                  <a:cubicBezTo>
                    <a:pt x="267" y="264"/>
                    <a:pt x="267" y="264"/>
                    <a:pt x="267" y="264"/>
                  </a:cubicBezTo>
                  <a:cubicBezTo>
                    <a:pt x="266" y="265"/>
                    <a:pt x="266" y="265"/>
                    <a:pt x="266" y="265"/>
                  </a:cubicBezTo>
                  <a:cubicBezTo>
                    <a:pt x="265" y="266"/>
                    <a:pt x="265" y="266"/>
                    <a:pt x="265" y="266"/>
                  </a:cubicBezTo>
                  <a:cubicBezTo>
                    <a:pt x="265" y="266"/>
                    <a:pt x="265" y="266"/>
                    <a:pt x="265" y="266"/>
                  </a:cubicBezTo>
                  <a:cubicBezTo>
                    <a:pt x="263" y="266"/>
                    <a:pt x="263" y="266"/>
                    <a:pt x="263" y="266"/>
                  </a:cubicBezTo>
                  <a:cubicBezTo>
                    <a:pt x="262" y="266"/>
                    <a:pt x="262" y="266"/>
                    <a:pt x="262" y="266"/>
                  </a:cubicBezTo>
                  <a:cubicBezTo>
                    <a:pt x="261" y="268"/>
                    <a:pt x="261" y="268"/>
                    <a:pt x="261" y="268"/>
                  </a:cubicBezTo>
                  <a:cubicBezTo>
                    <a:pt x="261" y="268"/>
                    <a:pt x="261" y="268"/>
                    <a:pt x="261" y="268"/>
                  </a:cubicBezTo>
                  <a:cubicBezTo>
                    <a:pt x="261" y="268"/>
                    <a:pt x="261" y="268"/>
                    <a:pt x="261" y="268"/>
                  </a:cubicBezTo>
                  <a:cubicBezTo>
                    <a:pt x="260" y="268"/>
                    <a:pt x="260" y="268"/>
                    <a:pt x="260" y="268"/>
                  </a:cubicBezTo>
                  <a:cubicBezTo>
                    <a:pt x="259" y="268"/>
                    <a:pt x="259" y="268"/>
                    <a:pt x="259" y="268"/>
                  </a:cubicBezTo>
                  <a:cubicBezTo>
                    <a:pt x="259" y="267"/>
                    <a:pt x="259" y="267"/>
                    <a:pt x="259" y="267"/>
                  </a:cubicBezTo>
                  <a:cubicBezTo>
                    <a:pt x="258" y="267"/>
                    <a:pt x="258" y="267"/>
                    <a:pt x="258" y="267"/>
                  </a:cubicBezTo>
                  <a:cubicBezTo>
                    <a:pt x="257" y="266"/>
                    <a:pt x="257" y="266"/>
                    <a:pt x="257" y="266"/>
                  </a:cubicBezTo>
                  <a:cubicBezTo>
                    <a:pt x="256" y="266"/>
                    <a:pt x="256" y="266"/>
                    <a:pt x="256" y="266"/>
                  </a:cubicBezTo>
                  <a:cubicBezTo>
                    <a:pt x="256" y="265"/>
                    <a:pt x="256" y="265"/>
                    <a:pt x="256" y="265"/>
                  </a:cubicBezTo>
                  <a:cubicBezTo>
                    <a:pt x="256" y="264"/>
                    <a:pt x="256" y="264"/>
                    <a:pt x="256" y="264"/>
                  </a:cubicBezTo>
                  <a:cubicBezTo>
                    <a:pt x="256" y="264"/>
                    <a:pt x="256" y="264"/>
                    <a:pt x="256" y="264"/>
                  </a:cubicBezTo>
                  <a:cubicBezTo>
                    <a:pt x="255" y="265"/>
                    <a:pt x="255" y="265"/>
                    <a:pt x="255" y="265"/>
                  </a:cubicBezTo>
                  <a:cubicBezTo>
                    <a:pt x="254" y="265"/>
                    <a:pt x="254" y="265"/>
                    <a:pt x="254" y="265"/>
                  </a:cubicBezTo>
                  <a:cubicBezTo>
                    <a:pt x="253" y="265"/>
                    <a:pt x="253" y="265"/>
                    <a:pt x="253" y="265"/>
                  </a:cubicBezTo>
                  <a:cubicBezTo>
                    <a:pt x="251" y="266"/>
                    <a:pt x="251" y="266"/>
                    <a:pt x="251" y="266"/>
                  </a:cubicBezTo>
                  <a:cubicBezTo>
                    <a:pt x="251" y="266"/>
                    <a:pt x="251" y="266"/>
                    <a:pt x="251" y="266"/>
                  </a:cubicBezTo>
                  <a:cubicBezTo>
                    <a:pt x="250" y="266"/>
                    <a:pt x="250" y="266"/>
                    <a:pt x="250" y="266"/>
                  </a:cubicBezTo>
                  <a:cubicBezTo>
                    <a:pt x="250" y="266"/>
                    <a:pt x="250" y="266"/>
                    <a:pt x="250" y="266"/>
                  </a:cubicBezTo>
                  <a:cubicBezTo>
                    <a:pt x="249" y="266"/>
                    <a:pt x="249" y="266"/>
                    <a:pt x="249" y="266"/>
                  </a:cubicBezTo>
                  <a:cubicBezTo>
                    <a:pt x="248" y="266"/>
                    <a:pt x="248" y="266"/>
                    <a:pt x="248" y="266"/>
                  </a:cubicBezTo>
                  <a:cubicBezTo>
                    <a:pt x="248" y="266"/>
                    <a:pt x="248" y="266"/>
                    <a:pt x="248" y="266"/>
                  </a:cubicBezTo>
                  <a:cubicBezTo>
                    <a:pt x="248" y="265"/>
                    <a:pt x="248" y="265"/>
                    <a:pt x="248" y="265"/>
                  </a:cubicBezTo>
                  <a:cubicBezTo>
                    <a:pt x="248" y="265"/>
                    <a:pt x="248" y="265"/>
                    <a:pt x="248" y="265"/>
                  </a:cubicBezTo>
                  <a:cubicBezTo>
                    <a:pt x="248" y="264"/>
                    <a:pt x="248" y="264"/>
                    <a:pt x="248" y="264"/>
                  </a:cubicBezTo>
                  <a:cubicBezTo>
                    <a:pt x="248" y="264"/>
                    <a:pt x="248" y="264"/>
                    <a:pt x="248" y="264"/>
                  </a:cubicBezTo>
                  <a:cubicBezTo>
                    <a:pt x="248" y="263"/>
                    <a:pt x="248" y="263"/>
                    <a:pt x="248" y="263"/>
                  </a:cubicBezTo>
                  <a:cubicBezTo>
                    <a:pt x="247" y="263"/>
                    <a:pt x="247" y="263"/>
                    <a:pt x="247" y="263"/>
                  </a:cubicBezTo>
                  <a:cubicBezTo>
                    <a:pt x="247" y="263"/>
                    <a:pt x="247" y="263"/>
                    <a:pt x="247" y="263"/>
                  </a:cubicBezTo>
                  <a:cubicBezTo>
                    <a:pt x="246" y="262"/>
                    <a:pt x="246" y="262"/>
                    <a:pt x="246" y="262"/>
                  </a:cubicBezTo>
                  <a:cubicBezTo>
                    <a:pt x="245" y="262"/>
                    <a:pt x="245" y="262"/>
                    <a:pt x="245" y="262"/>
                  </a:cubicBezTo>
                  <a:cubicBezTo>
                    <a:pt x="244" y="262"/>
                    <a:pt x="244" y="262"/>
                    <a:pt x="244" y="262"/>
                  </a:cubicBezTo>
                  <a:cubicBezTo>
                    <a:pt x="244" y="261"/>
                    <a:pt x="244" y="261"/>
                    <a:pt x="244" y="261"/>
                  </a:cubicBezTo>
                  <a:cubicBezTo>
                    <a:pt x="243" y="260"/>
                    <a:pt x="243" y="260"/>
                    <a:pt x="243" y="260"/>
                  </a:cubicBezTo>
                  <a:cubicBezTo>
                    <a:pt x="242" y="259"/>
                    <a:pt x="242" y="259"/>
                    <a:pt x="242" y="259"/>
                  </a:cubicBezTo>
                  <a:cubicBezTo>
                    <a:pt x="240" y="259"/>
                    <a:pt x="240" y="259"/>
                    <a:pt x="240" y="259"/>
                  </a:cubicBezTo>
                  <a:cubicBezTo>
                    <a:pt x="239" y="259"/>
                    <a:pt x="239" y="259"/>
                    <a:pt x="239" y="259"/>
                  </a:cubicBezTo>
                  <a:cubicBezTo>
                    <a:pt x="237" y="259"/>
                    <a:pt x="237" y="259"/>
                    <a:pt x="237" y="259"/>
                  </a:cubicBezTo>
                  <a:cubicBezTo>
                    <a:pt x="237" y="259"/>
                    <a:pt x="237" y="259"/>
                    <a:pt x="237" y="259"/>
                  </a:cubicBezTo>
                  <a:cubicBezTo>
                    <a:pt x="238" y="260"/>
                    <a:pt x="238" y="260"/>
                    <a:pt x="238" y="260"/>
                  </a:cubicBezTo>
                  <a:cubicBezTo>
                    <a:pt x="237" y="260"/>
                    <a:pt x="237" y="260"/>
                    <a:pt x="237" y="260"/>
                  </a:cubicBezTo>
                  <a:cubicBezTo>
                    <a:pt x="236" y="260"/>
                    <a:pt x="236" y="260"/>
                    <a:pt x="236" y="260"/>
                  </a:cubicBezTo>
                  <a:cubicBezTo>
                    <a:pt x="236" y="260"/>
                    <a:pt x="236" y="260"/>
                    <a:pt x="236" y="260"/>
                  </a:cubicBezTo>
                  <a:cubicBezTo>
                    <a:pt x="235" y="261"/>
                    <a:pt x="235" y="261"/>
                    <a:pt x="235" y="261"/>
                  </a:cubicBezTo>
                  <a:cubicBezTo>
                    <a:pt x="234" y="260"/>
                    <a:pt x="234" y="260"/>
                    <a:pt x="234" y="260"/>
                  </a:cubicBezTo>
                  <a:cubicBezTo>
                    <a:pt x="233" y="260"/>
                    <a:pt x="233" y="260"/>
                    <a:pt x="233" y="260"/>
                  </a:cubicBezTo>
                  <a:cubicBezTo>
                    <a:pt x="232" y="261"/>
                    <a:pt x="232" y="261"/>
                    <a:pt x="232" y="261"/>
                  </a:cubicBezTo>
                  <a:cubicBezTo>
                    <a:pt x="232" y="261"/>
                    <a:pt x="232" y="261"/>
                    <a:pt x="232" y="261"/>
                  </a:cubicBezTo>
                  <a:cubicBezTo>
                    <a:pt x="231" y="260"/>
                    <a:pt x="231" y="260"/>
                    <a:pt x="231" y="260"/>
                  </a:cubicBezTo>
                  <a:cubicBezTo>
                    <a:pt x="230" y="260"/>
                    <a:pt x="230" y="260"/>
                    <a:pt x="230" y="260"/>
                  </a:cubicBezTo>
                  <a:cubicBezTo>
                    <a:pt x="230" y="259"/>
                    <a:pt x="230" y="259"/>
                    <a:pt x="230" y="259"/>
                  </a:cubicBezTo>
                  <a:cubicBezTo>
                    <a:pt x="230" y="259"/>
                    <a:pt x="230" y="259"/>
                    <a:pt x="230" y="259"/>
                  </a:cubicBezTo>
                  <a:cubicBezTo>
                    <a:pt x="229" y="258"/>
                    <a:pt x="229" y="258"/>
                    <a:pt x="229" y="258"/>
                  </a:cubicBezTo>
                  <a:cubicBezTo>
                    <a:pt x="228" y="258"/>
                    <a:pt x="228" y="258"/>
                    <a:pt x="228" y="258"/>
                  </a:cubicBezTo>
                  <a:cubicBezTo>
                    <a:pt x="228" y="259"/>
                    <a:pt x="228" y="259"/>
                    <a:pt x="228" y="259"/>
                  </a:cubicBezTo>
                  <a:cubicBezTo>
                    <a:pt x="228" y="259"/>
                    <a:pt x="228" y="259"/>
                    <a:pt x="228" y="259"/>
                  </a:cubicBezTo>
                  <a:cubicBezTo>
                    <a:pt x="228" y="260"/>
                    <a:pt x="228" y="260"/>
                    <a:pt x="228" y="260"/>
                  </a:cubicBezTo>
                  <a:cubicBezTo>
                    <a:pt x="227" y="260"/>
                    <a:pt x="227" y="260"/>
                    <a:pt x="227" y="260"/>
                  </a:cubicBezTo>
                  <a:cubicBezTo>
                    <a:pt x="226" y="260"/>
                    <a:pt x="226" y="260"/>
                    <a:pt x="226" y="260"/>
                  </a:cubicBezTo>
                  <a:cubicBezTo>
                    <a:pt x="215" y="248"/>
                    <a:pt x="215" y="248"/>
                    <a:pt x="215" y="248"/>
                  </a:cubicBezTo>
                  <a:cubicBezTo>
                    <a:pt x="207" y="243"/>
                    <a:pt x="207" y="243"/>
                    <a:pt x="207" y="243"/>
                  </a:cubicBezTo>
                  <a:cubicBezTo>
                    <a:pt x="207" y="242"/>
                    <a:pt x="207" y="242"/>
                    <a:pt x="207" y="242"/>
                  </a:cubicBezTo>
                  <a:cubicBezTo>
                    <a:pt x="208" y="242"/>
                    <a:pt x="208" y="242"/>
                    <a:pt x="208" y="242"/>
                  </a:cubicBezTo>
                  <a:cubicBezTo>
                    <a:pt x="208" y="241"/>
                    <a:pt x="208" y="241"/>
                    <a:pt x="208" y="241"/>
                  </a:cubicBezTo>
                  <a:cubicBezTo>
                    <a:pt x="208" y="241"/>
                    <a:pt x="208" y="241"/>
                    <a:pt x="208" y="241"/>
                  </a:cubicBezTo>
                  <a:cubicBezTo>
                    <a:pt x="208" y="240"/>
                    <a:pt x="208" y="240"/>
                    <a:pt x="208" y="240"/>
                  </a:cubicBezTo>
                  <a:cubicBezTo>
                    <a:pt x="207" y="241"/>
                    <a:pt x="207" y="241"/>
                    <a:pt x="207" y="241"/>
                  </a:cubicBezTo>
                  <a:cubicBezTo>
                    <a:pt x="206" y="241"/>
                    <a:pt x="206" y="241"/>
                    <a:pt x="206" y="241"/>
                  </a:cubicBezTo>
                  <a:cubicBezTo>
                    <a:pt x="205" y="241"/>
                    <a:pt x="205" y="241"/>
                    <a:pt x="205" y="241"/>
                  </a:cubicBezTo>
                  <a:cubicBezTo>
                    <a:pt x="205" y="242"/>
                    <a:pt x="205" y="242"/>
                    <a:pt x="205" y="242"/>
                  </a:cubicBezTo>
                  <a:cubicBezTo>
                    <a:pt x="204" y="243"/>
                    <a:pt x="204" y="243"/>
                    <a:pt x="204" y="243"/>
                  </a:cubicBezTo>
                  <a:cubicBezTo>
                    <a:pt x="203" y="243"/>
                    <a:pt x="203" y="243"/>
                    <a:pt x="203" y="243"/>
                  </a:cubicBezTo>
                  <a:cubicBezTo>
                    <a:pt x="203" y="244"/>
                    <a:pt x="203" y="244"/>
                    <a:pt x="203" y="244"/>
                  </a:cubicBezTo>
                  <a:cubicBezTo>
                    <a:pt x="202" y="244"/>
                    <a:pt x="202" y="244"/>
                    <a:pt x="202" y="244"/>
                  </a:cubicBezTo>
                  <a:cubicBezTo>
                    <a:pt x="202" y="245"/>
                    <a:pt x="202" y="245"/>
                    <a:pt x="202" y="245"/>
                  </a:cubicBezTo>
                  <a:cubicBezTo>
                    <a:pt x="200" y="245"/>
                    <a:pt x="200" y="245"/>
                    <a:pt x="200" y="245"/>
                  </a:cubicBezTo>
                  <a:cubicBezTo>
                    <a:pt x="199" y="245"/>
                    <a:pt x="199" y="245"/>
                    <a:pt x="199" y="245"/>
                  </a:cubicBezTo>
                  <a:cubicBezTo>
                    <a:pt x="200" y="246"/>
                    <a:pt x="200" y="246"/>
                    <a:pt x="200" y="246"/>
                  </a:cubicBezTo>
                  <a:cubicBezTo>
                    <a:pt x="199" y="247"/>
                    <a:pt x="199" y="247"/>
                    <a:pt x="199" y="247"/>
                  </a:cubicBezTo>
                  <a:cubicBezTo>
                    <a:pt x="199" y="246"/>
                    <a:pt x="199" y="246"/>
                    <a:pt x="199" y="246"/>
                  </a:cubicBezTo>
                  <a:cubicBezTo>
                    <a:pt x="197" y="246"/>
                    <a:pt x="197" y="246"/>
                    <a:pt x="197" y="246"/>
                  </a:cubicBezTo>
                  <a:cubicBezTo>
                    <a:pt x="196" y="246"/>
                    <a:pt x="196" y="246"/>
                    <a:pt x="196" y="246"/>
                  </a:cubicBezTo>
                  <a:cubicBezTo>
                    <a:pt x="195" y="247"/>
                    <a:pt x="195" y="247"/>
                    <a:pt x="195" y="247"/>
                  </a:cubicBezTo>
                  <a:cubicBezTo>
                    <a:pt x="195" y="247"/>
                    <a:pt x="195" y="247"/>
                    <a:pt x="195" y="247"/>
                  </a:cubicBezTo>
                  <a:cubicBezTo>
                    <a:pt x="194" y="246"/>
                    <a:pt x="194" y="246"/>
                    <a:pt x="194" y="246"/>
                  </a:cubicBezTo>
                  <a:cubicBezTo>
                    <a:pt x="194" y="245"/>
                    <a:pt x="194" y="245"/>
                    <a:pt x="194" y="245"/>
                  </a:cubicBezTo>
                  <a:cubicBezTo>
                    <a:pt x="195" y="245"/>
                    <a:pt x="195" y="245"/>
                    <a:pt x="195" y="245"/>
                  </a:cubicBezTo>
                  <a:cubicBezTo>
                    <a:pt x="195" y="244"/>
                    <a:pt x="195" y="244"/>
                    <a:pt x="195" y="244"/>
                  </a:cubicBezTo>
                  <a:cubicBezTo>
                    <a:pt x="195" y="244"/>
                    <a:pt x="195" y="244"/>
                    <a:pt x="195" y="244"/>
                  </a:cubicBezTo>
                  <a:cubicBezTo>
                    <a:pt x="194" y="244"/>
                    <a:pt x="194" y="244"/>
                    <a:pt x="194" y="244"/>
                  </a:cubicBezTo>
                  <a:cubicBezTo>
                    <a:pt x="193" y="244"/>
                    <a:pt x="193" y="244"/>
                    <a:pt x="193" y="244"/>
                  </a:cubicBezTo>
                  <a:cubicBezTo>
                    <a:pt x="192" y="243"/>
                    <a:pt x="192" y="243"/>
                    <a:pt x="192" y="243"/>
                  </a:cubicBezTo>
                  <a:cubicBezTo>
                    <a:pt x="191" y="243"/>
                    <a:pt x="191" y="243"/>
                    <a:pt x="191" y="243"/>
                  </a:cubicBezTo>
                  <a:cubicBezTo>
                    <a:pt x="191" y="244"/>
                    <a:pt x="191" y="244"/>
                    <a:pt x="191" y="244"/>
                  </a:cubicBezTo>
                  <a:cubicBezTo>
                    <a:pt x="191" y="244"/>
                    <a:pt x="191" y="244"/>
                    <a:pt x="191" y="244"/>
                  </a:cubicBezTo>
                  <a:cubicBezTo>
                    <a:pt x="191" y="245"/>
                    <a:pt x="191" y="245"/>
                    <a:pt x="191" y="245"/>
                  </a:cubicBezTo>
                  <a:cubicBezTo>
                    <a:pt x="190" y="245"/>
                    <a:pt x="190" y="245"/>
                    <a:pt x="190" y="245"/>
                  </a:cubicBezTo>
                  <a:cubicBezTo>
                    <a:pt x="190" y="244"/>
                    <a:pt x="190" y="244"/>
                    <a:pt x="190" y="244"/>
                  </a:cubicBezTo>
                  <a:cubicBezTo>
                    <a:pt x="190" y="243"/>
                    <a:pt x="190" y="243"/>
                    <a:pt x="190" y="243"/>
                  </a:cubicBezTo>
                  <a:cubicBezTo>
                    <a:pt x="188" y="242"/>
                    <a:pt x="188" y="242"/>
                    <a:pt x="188" y="242"/>
                  </a:cubicBezTo>
                  <a:cubicBezTo>
                    <a:pt x="188" y="242"/>
                    <a:pt x="188" y="242"/>
                    <a:pt x="188" y="242"/>
                  </a:cubicBezTo>
                  <a:cubicBezTo>
                    <a:pt x="188" y="243"/>
                    <a:pt x="188" y="243"/>
                    <a:pt x="188" y="243"/>
                  </a:cubicBezTo>
                  <a:cubicBezTo>
                    <a:pt x="188" y="243"/>
                    <a:pt x="188" y="243"/>
                    <a:pt x="188" y="243"/>
                  </a:cubicBezTo>
                  <a:cubicBezTo>
                    <a:pt x="187" y="243"/>
                    <a:pt x="187" y="243"/>
                    <a:pt x="187" y="243"/>
                  </a:cubicBezTo>
                  <a:cubicBezTo>
                    <a:pt x="187" y="242"/>
                    <a:pt x="187" y="242"/>
                    <a:pt x="187" y="242"/>
                  </a:cubicBezTo>
                  <a:cubicBezTo>
                    <a:pt x="187" y="243"/>
                    <a:pt x="187" y="243"/>
                    <a:pt x="187" y="243"/>
                  </a:cubicBezTo>
                  <a:cubicBezTo>
                    <a:pt x="186" y="243"/>
                    <a:pt x="186" y="243"/>
                    <a:pt x="186" y="243"/>
                  </a:cubicBezTo>
                  <a:cubicBezTo>
                    <a:pt x="186" y="243"/>
                    <a:pt x="186" y="243"/>
                    <a:pt x="186" y="243"/>
                  </a:cubicBezTo>
                  <a:cubicBezTo>
                    <a:pt x="185" y="243"/>
                    <a:pt x="185" y="243"/>
                    <a:pt x="185" y="243"/>
                  </a:cubicBezTo>
                  <a:cubicBezTo>
                    <a:pt x="184" y="243"/>
                    <a:pt x="184" y="243"/>
                    <a:pt x="184" y="243"/>
                  </a:cubicBezTo>
                  <a:cubicBezTo>
                    <a:pt x="184" y="243"/>
                    <a:pt x="184" y="243"/>
                    <a:pt x="184" y="243"/>
                  </a:cubicBezTo>
                  <a:cubicBezTo>
                    <a:pt x="183" y="242"/>
                    <a:pt x="183" y="242"/>
                    <a:pt x="183" y="242"/>
                  </a:cubicBezTo>
                  <a:cubicBezTo>
                    <a:pt x="184" y="242"/>
                    <a:pt x="184" y="242"/>
                    <a:pt x="184" y="242"/>
                  </a:cubicBezTo>
                  <a:cubicBezTo>
                    <a:pt x="184" y="242"/>
                    <a:pt x="184" y="242"/>
                    <a:pt x="184" y="242"/>
                  </a:cubicBezTo>
                  <a:cubicBezTo>
                    <a:pt x="184" y="241"/>
                    <a:pt x="184" y="241"/>
                    <a:pt x="184" y="241"/>
                  </a:cubicBezTo>
                  <a:cubicBezTo>
                    <a:pt x="184" y="240"/>
                    <a:pt x="184" y="240"/>
                    <a:pt x="184" y="240"/>
                  </a:cubicBezTo>
                  <a:cubicBezTo>
                    <a:pt x="184" y="240"/>
                    <a:pt x="184" y="240"/>
                    <a:pt x="184" y="240"/>
                  </a:cubicBezTo>
                  <a:cubicBezTo>
                    <a:pt x="183" y="240"/>
                    <a:pt x="183" y="240"/>
                    <a:pt x="183" y="240"/>
                  </a:cubicBezTo>
                  <a:cubicBezTo>
                    <a:pt x="183" y="239"/>
                    <a:pt x="183" y="239"/>
                    <a:pt x="183" y="239"/>
                  </a:cubicBezTo>
                  <a:cubicBezTo>
                    <a:pt x="182" y="238"/>
                    <a:pt x="182" y="238"/>
                    <a:pt x="182" y="238"/>
                  </a:cubicBezTo>
                  <a:cubicBezTo>
                    <a:pt x="182" y="238"/>
                    <a:pt x="182" y="238"/>
                    <a:pt x="182" y="238"/>
                  </a:cubicBezTo>
                  <a:cubicBezTo>
                    <a:pt x="182" y="237"/>
                    <a:pt x="182" y="237"/>
                    <a:pt x="182" y="237"/>
                  </a:cubicBezTo>
                  <a:cubicBezTo>
                    <a:pt x="181" y="237"/>
                    <a:pt x="181" y="237"/>
                    <a:pt x="181" y="237"/>
                  </a:cubicBezTo>
                  <a:cubicBezTo>
                    <a:pt x="180" y="237"/>
                    <a:pt x="180" y="237"/>
                    <a:pt x="180" y="237"/>
                  </a:cubicBezTo>
                  <a:cubicBezTo>
                    <a:pt x="179" y="237"/>
                    <a:pt x="179" y="237"/>
                    <a:pt x="179" y="237"/>
                  </a:cubicBezTo>
                  <a:cubicBezTo>
                    <a:pt x="178" y="237"/>
                    <a:pt x="178" y="237"/>
                    <a:pt x="178" y="237"/>
                  </a:cubicBezTo>
                  <a:cubicBezTo>
                    <a:pt x="177" y="237"/>
                    <a:pt x="177" y="237"/>
                    <a:pt x="177" y="237"/>
                  </a:cubicBezTo>
                  <a:cubicBezTo>
                    <a:pt x="175" y="236"/>
                    <a:pt x="175" y="236"/>
                    <a:pt x="175" y="236"/>
                  </a:cubicBezTo>
                  <a:cubicBezTo>
                    <a:pt x="175" y="237"/>
                    <a:pt x="175" y="237"/>
                    <a:pt x="175" y="237"/>
                  </a:cubicBezTo>
                  <a:cubicBezTo>
                    <a:pt x="174" y="236"/>
                    <a:pt x="174" y="236"/>
                    <a:pt x="174" y="236"/>
                  </a:cubicBezTo>
                  <a:cubicBezTo>
                    <a:pt x="173" y="237"/>
                    <a:pt x="173" y="237"/>
                    <a:pt x="173" y="237"/>
                  </a:cubicBezTo>
                  <a:cubicBezTo>
                    <a:pt x="173" y="238"/>
                    <a:pt x="173" y="238"/>
                    <a:pt x="173" y="238"/>
                  </a:cubicBezTo>
                  <a:cubicBezTo>
                    <a:pt x="172" y="238"/>
                    <a:pt x="172" y="238"/>
                    <a:pt x="172" y="238"/>
                  </a:cubicBezTo>
                  <a:cubicBezTo>
                    <a:pt x="172" y="238"/>
                    <a:pt x="172" y="238"/>
                    <a:pt x="172" y="238"/>
                  </a:cubicBezTo>
                  <a:cubicBezTo>
                    <a:pt x="172" y="239"/>
                    <a:pt x="172" y="239"/>
                    <a:pt x="172" y="239"/>
                  </a:cubicBezTo>
                  <a:cubicBezTo>
                    <a:pt x="172" y="239"/>
                    <a:pt x="172" y="239"/>
                    <a:pt x="172" y="239"/>
                  </a:cubicBezTo>
                  <a:cubicBezTo>
                    <a:pt x="171" y="239"/>
                    <a:pt x="171" y="239"/>
                    <a:pt x="171" y="239"/>
                  </a:cubicBezTo>
                  <a:cubicBezTo>
                    <a:pt x="170" y="239"/>
                    <a:pt x="170" y="239"/>
                    <a:pt x="170" y="239"/>
                  </a:cubicBezTo>
                  <a:cubicBezTo>
                    <a:pt x="170" y="240"/>
                    <a:pt x="170" y="240"/>
                    <a:pt x="170" y="240"/>
                  </a:cubicBezTo>
                  <a:cubicBezTo>
                    <a:pt x="169" y="240"/>
                    <a:pt x="169" y="240"/>
                    <a:pt x="169" y="240"/>
                  </a:cubicBezTo>
                  <a:cubicBezTo>
                    <a:pt x="168" y="240"/>
                    <a:pt x="168" y="240"/>
                    <a:pt x="168" y="240"/>
                  </a:cubicBezTo>
                  <a:cubicBezTo>
                    <a:pt x="168" y="240"/>
                    <a:pt x="168" y="240"/>
                    <a:pt x="168" y="240"/>
                  </a:cubicBezTo>
                  <a:cubicBezTo>
                    <a:pt x="166" y="242"/>
                    <a:pt x="166" y="242"/>
                    <a:pt x="166" y="242"/>
                  </a:cubicBezTo>
                  <a:cubicBezTo>
                    <a:pt x="165" y="242"/>
                    <a:pt x="165" y="242"/>
                    <a:pt x="165" y="242"/>
                  </a:cubicBezTo>
                  <a:cubicBezTo>
                    <a:pt x="164" y="242"/>
                    <a:pt x="164" y="242"/>
                    <a:pt x="164" y="242"/>
                  </a:cubicBezTo>
                  <a:cubicBezTo>
                    <a:pt x="163" y="242"/>
                    <a:pt x="163" y="242"/>
                    <a:pt x="163" y="242"/>
                  </a:cubicBezTo>
                  <a:cubicBezTo>
                    <a:pt x="163" y="242"/>
                    <a:pt x="163" y="242"/>
                    <a:pt x="163" y="242"/>
                  </a:cubicBezTo>
                  <a:cubicBezTo>
                    <a:pt x="162" y="242"/>
                    <a:pt x="162" y="242"/>
                    <a:pt x="162" y="242"/>
                  </a:cubicBezTo>
                  <a:cubicBezTo>
                    <a:pt x="162" y="243"/>
                    <a:pt x="162" y="243"/>
                    <a:pt x="162" y="243"/>
                  </a:cubicBezTo>
                  <a:cubicBezTo>
                    <a:pt x="161" y="243"/>
                    <a:pt x="161" y="243"/>
                    <a:pt x="161" y="243"/>
                  </a:cubicBezTo>
                  <a:cubicBezTo>
                    <a:pt x="161" y="243"/>
                    <a:pt x="161" y="243"/>
                    <a:pt x="161" y="243"/>
                  </a:cubicBezTo>
                  <a:cubicBezTo>
                    <a:pt x="161" y="244"/>
                    <a:pt x="161" y="244"/>
                    <a:pt x="161" y="244"/>
                  </a:cubicBezTo>
                  <a:cubicBezTo>
                    <a:pt x="160" y="244"/>
                    <a:pt x="160" y="244"/>
                    <a:pt x="160" y="244"/>
                  </a:cubicBezTo>
                  <a:cubicBezTo>
                    <a:pt x="160" y="244"/>
                    <a:pt x="160" y="244"/>
                    <a:pt x="160" y="244"/>
                  </a:cubicBezTo>
                  <a:cubicBezTo>
                    <a:pt x="159" y="244"/>
                    <a:pt x="159" y="244"/>
                    <a:pt x="159" y="244"/>
                  </a:cubicBezTo>
                  <a:cubicBezTo>
                    <a:pt x="158" y="244"/>
                    <a:pt x="158" y="244"/>
                    <a:pt x="158" y="244"/>
                  </a:cubicBezTo>
                  <a:cubicBezTo>
                    <a:pt x="157" y="245"/>
                    <a:pt x="157" y="245"/>
                    <a:pt x="157" y="245"/>
                  </a:cubicBezTo>
                  <a:cubicBezTo>
                    <a:pt x="156" y="245"/>
                    <a:pt x="156" y="245"/>
                    <a:pt x="156" y="245"/>
                  </a:cubicBezTo>
                  <a:cubicBezTo>
                    <a:pt x="156" y="246"/>
                    <a:pt x="156" y="246"/>
                    <a:pt x="156" y="246"/>
                  </a:cubicBezTo>
                  <a:cubicBezTo>
                    <a:pt x="155" y="246"/>
                    <a:pt x="155" y="246"/>
                    <a:pt x="155" y="246"/>
                  </a:cubicBezTo>
                  <a:cubicBezTo>
                    <a:pt x="154" y="246"/>
                    <a:pt x="154" y="246"/>
                    <a:pt x="154" y="246"/>
                  </a:cubicBezTo>
                  <a:cubicBezTo>
                    <a:pt x="153" y="246"/>
                    <a:pt x="153" y="246"/>
                    <a:pt x="153" y="246"/>
                  </a:cubicBezTo>
                  <a:cubicBezTo>
                    <a:pt x="151" y="247"/>
                    <a:pt x="151" y="247"/>
                    <a:pt x="151" y="247"/>
                  </a:cubicBezTo>
                  <a:cubicBezTo>
                    <a:pt x="151" y="247"/>
                    <a:pt x="151" y="247"/>
                    <a:pt x="151" y="247"/>
                  </a:cubicBezTo>
                  <a:cubicBezTo>
                    <a:pt x="151" y="248"/>
                    <a:pt x="151" y="248"/>
                    <a:pt x="151" y="248"/>
                  </a:cubicBezTo>
                  <a:cubicBezTo>
                    <a:pt x="150" y="247"/>
                    <a:pt x="150" y="247"/>
                    <a:pt x="150" y="247"/>
                  </a:cubicBezTo>
                  <a:cubicBezTo>
                    <a:pt x="149" y="247"/>
                    <a:pt x="149" y="247"/>
                    <a:pt x="149" y="247"/>
                  </a:cubicBezTo>
                  <a:cubicBezTo>
                    <a:pt x="149" y="247"/>
                    <a:pt x="149" y="247"/>
                    <a:pt x="149" y="247"/>
                  </a:cubicBezTo>
                  <a:cubicBezTo>
                    <a:pt x="149" y="248"/>
                    <a:pt x="149" y="248"/>
                    <a:pt x="149" y="248"/>
                  </a:cubicBezTo>
                  <a:cubicBezTo>
                    <a:pt x="148" y="248"/>
                    <a:pt x="148" y="248"/>
                    <a:pt x="148" y="248"/>
                  </a:cubicBezTo>
                  <a:cubicBezTo>
                    <a:pt x="147" y="248"/>
                    <a:pt x="147" y="248"/>
                    <a:pt x="147" y="248"/>
                  </a:cubicBezTo>
                  <a:cubicBezTo>
                    <a:pt x="146" y="248"/>
                    <a:pt x="146" y="248"/>
                    <a:pt x="146" y="248"/>
                  </a:cubicBezTo>
                  <a:cubicBezTo>
                    <a:pt x="146" y="247"/>
                    <a:pt x="146" y="247"/>
                    <a:pt x="146" y="247"/>
                  </a:cubicBezTo>
                  <a:cubicBezTo>
                    <a:pt x="145" y="247"/>
                    <a:pt x="145" y="247"/>
                    <a:pt x="145" y="247"/>
                  </a:cubicBezTo>
                  <a:cubicBezTo>
                    <a:pt x="145" y="248"/>
                    <a:pt x="145" y="248"/>
                    <a:pt x="145" y="248"/>
                  </a:cubicBezTo>
                  <a:cubicBezTo>
                    <a:pt x="144" y="248"/>
                    <a:pt x="144" y="248"/>
                    <a:pt x="144" y="248"/>
                  </a:cubicBezTo>
                  <a:cubicBezTo>
                    <a:pt x="144" y="248"/>
                    <a:pt x="144" y="248"/>
                    <a:pt x="144" y="248"/>
                  </a:cubicBezTo>
                  <a:cubicBezTo>
                    <a:pt x="144" y="249"/>
                    <a:pt x="144" y="249"/>
                    <a:pt x="144" y="249"/>
                  </a:cubicBezTo>
                  <a:cubicBezTo>
                    <a:pt x="144" y="250"/>
                    <a:pt x="144" y="250"/>
                    <a:pt x="144" y="250"/>
                  </a:cubicBezTo>
                  <a:cubicBezTo>
                    <a:pt x="145" y="250"/>
                    <a:pt x="145" y="250"/>
                    <a:pt x="145" y="250"/>
                  </a:cubicBezTo>
                  <a:cubicBezTo>
                    <a:pt x="146" y="250"/>
                    <a:pt x="146" y="250"/>
                    <a:pt x="146" y="250"/>
                  </a:cubicBezTo>
                  <a:cubicBezTo>
                    <a:pt x="146" y="251"/>
                    <a:pt x="146" y="251"/>
                    <a:pt x="146" y="251"/>
                  </a:cubicBezTo>
                  <a:cubicBezTo>
                    <a:pt x="145" y="251"/>
                    <a:pt x="145" y="251"/>
                    <a:pt x="145" y="251"/>
                  </a:cubicBezTo>
                  <a:cubicBezTo>
                    <a:pt x="144" y="251"/>
                    <a:pt x="144" y="251"/>
                    <a:pt x="144" y="251"/>
                  </a:cubicBezTo>
                  <a:cubicBezTo>
                    <a:pt x="145" y="251"/>
                    <a:pt x="145" y="251"/>
                    <a:pt x="145" y="251"/>
                  </a:cubicBezTo>
                  <a:cubicBezTo>
                    <a:pt x="146" y="251"/>
                    <a:pt x="146" y="251"/>
                    <a:pt x="146" y="251"/>
                  </a:cubicBezTo>
                  <a:cubicBezTo>
                    <a:pt x="147" y="252"/>
                    <a:pt x="147" y="252"/>
                    <a:pt x="147" y="252"/>
                  </a:cubicBezTo>
                  <a:cubicBezTo>
                    <a:pt x="147" y="251"/>
                    <a:pt x="147" y="251"/>
                    <a:pt x="147" y="251"/>
                  </a:cubicBezTo>
                  <a:cubicBezTo>
                    <a:pt x="148" y="251"/>
                    <a:pt x="148" y="251"/>
                    <a:pt x="148" y="251"/>
                  </a:cubicBezTo>
                  <a:cubicBezTo>
                    <a:pt x="149" y="252"/>
                    <a:pt x="149" y="252"/>
                    <a:pt x="149" y="252"/>
                  </a:cubicBezTo>
                  <a:cubicBezTo>
                    <a:pt x="149" y="252"/>
                    <a:pt x="149" y="252"/>
                    <a:pt x="149" y="252"/>
                  </a:cubicBezTo>
                  <a:cubicBezTo>
                    <a:pt x="149" y="253"/>
                    <a:pt x="149" y="253"/>
                    <a:pt x="149" y="253"/>
                  </a:cubicBezTo>
                  <a:cubicBezTo>
                    <a:pt x="149" y="253"/>
                    <a:pt x="149" y="253"/>
                    <a:pt x="149" y="253"/>
                  </a:cubicBezTo>
                  <a:cubicBezTo>
                    <a:pt x="148" y="253"/>
                    <a:pt x="148" y="253"/>
                    <a:pt x="148" y="253"/>
                  </a:cubicBezTo>
                  <a:cubicBezTo>
                    <a:pt x="146" y="253"/>
                    <a:pt x="146" y="253"/>
                    <a:pt x="146" y="253"/>
                  </a:cubicBezTo>
                  <a:cubicBezTo>
                    <a:pt x="145" y="254"/>
                    <a:pt x="145" y="254"/>
                    <a:pt x="145" y="254"/>
                  </a:cubicBezTo>
                  <a:cubicBezTo>
                    <a:pt x="144" y="255"/>
                    <a:pt x="144" y="255"/>
                    <a:pt x="144" y="255"/>
                  </a:cubicBezTo>
                  <a:cubicBezTo>
                    <a:pt x="144" y="256"/>
                    <a:pt x="144" y="256"/>
                    <a:pt x="144" y="256"/>
                  </a:cubicBezTo>
                  <a:cubicBezTo>
                    <a:pt x="145" y="256"/>
                    <a:pt x="145" y="256"/>
                    <a:pt x="145" y="256"/>
                  </a:cubicBezTo>
                  <a:cubicBezTo>
                    <a:pt x="145" y="257"/>
                    <a:pt x="145" y="257"/>
                    <a:pt x="145" y="257"/>
                  </a:cubicBezTo>
                  <a:cubicBezTo>
                    <a:pt x="145" y="258"/>
                    <a:pt x="145" y="258"/>
                    <a:pt x="145" y="258"/>
                  </a:cubicBezTo>
                  <a:cubicBezTo>
                    <a:pt x="144" y="259"/>
                    <a:pt x="144" y="259"/>
                    <a:pt x="144" y="259"/>
                  </a:cubicBezTo>
                  <a:cubicBezTo>
                    <a:pt x="144" y="259"/>
                    <a:pt x="144" y="259"/>
                    <a:pt x="144" y="259"/>
                  </a:cubicBezTo>
                  <a:cubicBezTo>
                    <a:pt x="143" y="259"/>
                    <a:pt x="143" y="259"/>
                    <a:pt x="143" y="259"/>
                  </a:cubicBezTo>
                  <a:cubicBezTo>
                    <a:pt x="144" y="260"/>
                    <a:pt x="144" y="260"/>
                    <a:pt x="144" y="260"/>
                  </a:cubicBezTo>
                  <a:cubicBezTo>
                    <a:pt x="144" y="260"/>
                    <a:pt x="144" y="260"/>
                    <a:pt x="144" y="260"/>
                  </a:cubicBezTo>
                  <a:cubicBezTo>
                    <a:pt x="145" y="260"/>
                    <a:pt x="145" y="260"/>
                    <a:pt x="145" y="260"/>
                  </a:cubicBezTo>
                  <a:cubicBezTo>
                    <a:pt x="145" y="261"/>
                    <a:pt x="145" y="261"/>
                    <a:pt x="145" y="261"/>
                  </a:cubicBezTo>
                  <a:cubicBezTo>
                    <a:pt x="146" y="261"/>
                    <a:pt x="146" y="261"/>
                    <a:pt x="146" y="261"/>
                  </a:cubicBezTo>
                  <a:cubicBezTo>
                    <a:pt x="147" y="262"/>
                    <a:pt x="147" y="262"/>
                    <a:pt x="147" y="262"/>
                  </a:cubicBezTo>
                  <a:cubicBezTo>
                    <a:pt x="147" y="262"/>
                    <a:pt x="147" y="262"/>
                    <a:pt x="147" y="262"/>
                  </a:cubicBezTo>
                  <a:cubicBezTo>
                    <a:pt x="149" y="262"/>
                    <a:pt x="149" y="262"/>
                    <a:pt x="149" y="262"/>
                  </a:cubicBezTo>
                  <a:cubicBezTo>
                    <a:pt x="149" y="262"/>
                    <a:pt x="149" y="262"/>
                    <a:pt x="149" y="262"/>
                  </a:cubicBezTo>
                  <a:cubicBezTo>
                    <a:pt x="149" y="266"/>
                    <a:pt x="149" y="266"/>
                    <a:pt x="149" y="266"/>
                  </a:cubicBezTo>
                  <a:cubicBezTo>
                    <a:pt x="149" y="266"/>
                    <a:pt x="149" y="266"/>
                    <a:pt x="149" y="266"/>
                  </a:cubicBezTo>
                  <a:cubicBezTo>
                    <a:pt x="147" y="267"/>
                    <a:pt x="147" y="267"/>
                    <a:pt x="147" y="267"/>
                  </a:cubicBezTo>
                  <a:cubicBezTo>
                    <a:pt x="146" y="267"/>
                    <a:pt x="146" y="267"/>
                    <a:pt x="146" y="267"/>
                  </a:cubicBezTo>
                  <a:cubicBezTo>
                    <a:pt x="145" y="266"/>
                    <a:pt x="145" y="266"/>
                    <a:pt x="145" y="266"/>
                  </a:cubicBezTo>
                  <a:cubicBezTo>
                    <a:pt x="144" y="266"/>
                    <a:pt x="144" y="266"/>
                    <a:pt x="144" y="266"/>
                  </a:cubicBezTo>
                  <a:cubicBezTo>
                    <a:pt x="144" y="267"/>
                    <a:pt x="144" y="267"/>
                    <a:pt x="144" y="267"/>
                  </a:cubicBezTo>
                  <a:cubicBezTo>
                    <a:pt x="144" y="268"/>
                    <a:pt x="144" y="268"/>
                    <a:pt x="144" y="268"/>
                  </a:cubicBezTo>
                  <a:cubicBezTo>
                    <a:pt x="143" y="268"/>
                    <a:pt x="143" y="268"/>
                    <a:pt x="143" y="268"/>
                  </a:cubicBezTo>
                  <a:cubicBezTo>
                    <a:pt x="141" y="267"/>
                    <a:pt x="141" y="267"/>
                    <a:pt x="141" y="267"/>
                  </a:cubicBezTo>
                  <a:cubicBezTo>
                    <a:pt x="140" y="267"/>
                    <a:pt x="140" y="267"/>
                    <a:pt x="140" y="267"/>
                  </a:cubicBezTo>
                  <a:cubicBezTo>
                    <a:pt x="139" y="267"/>
                    <a:pt x="139" y="267"/>
                    <a:pt x="139" y="267"/>
                  </a:cubicBezTo>
                  <a:cubicBezTo>
                    <a:pt x="139" y="267"/>
                    <a:pt x="139" y="267"/>
                    <a:pt x="139" y="267"/>
                  </a:cubicBezTo>
                  <a:cubicBezTo>
                    <a:pt x="138" y="267"/>
                    <a:pt x="138" y="267"/>
                    <a:pt x="138" y="267"/>
                  </a:cubicBezTo>
                  <a:cubicBezTo>
                    <a:pt x="137" y="266"/>
                    <a:pt x="137" y="266"/>
                    <a:pt x="137" y="266"/>
                  </a:cubicBezTo>
                  <a:cubicBezTo>
                    <a:pt x="138" y="266"/>
                    <a:pt x="138" y="266"/>
                    <a:pt x="138" y="266"/>
                  </a:cubicBezTo>
                  <a:cubicBezTo>
                    <a:pt x="138" y="265"/>
                    <a:pt x="138" y="265"/>
                    <a:pt x="138" y="265"/>
                  </a:cubicBezTo>
                  <a:cubicBezTo>
                    <a:pt x="138" y="265"/>
                    <a:pt x="138" y="265"/>
                    <a:pt x="138" y="265"/>
                  </a:cubicBezTo>
                  <a:cubicBezTo>
                    <a:pt x="137" y="264"/>
                    <a:pt x="137" y="264"/>
                    <a:pt x="137" y="264"/>
                  </a:cubicBezTo>
                  <a:cubicBezTo>
                    <a:pt x="136" y="265"/>
                    <a:pt x="136" y="265"/>
                    <a:pt x="136" y="265"/>
                  </a:cubicBezTo>
                  <a:cubicBezTo>
                    <a:pt x="135" y="265"/>
                    <a:pt x="135" y="265"/>
                    <a:pt x="135" y="265"/>
                  </a:cubicBezTo>
                  <a:cubicBezTo>
                    <a:pt x="134" y="265"/>
                    <a:pt x="134" y="265"/>
                    <a:pt x="134" y="265"/>
                  </a:cubicBezTo>
                  <a:cubicBezTo>
                    <a:pt x="135" y="266"/>
                    <a:pt x="135" y="266"/>
                    <a:pt x="135" y="266"/>
                  </a:cubicBezTo>
                  <a:cubicBezTo>
                    <a:pt x="133" y="266"/>
                    <a:pt x="133" y="266"/>
                    <a:pt x="133" y="266"/>
                  </a:cubicBezTo>
                  <a:cubicBezTo>
                    <a:pt x="133" y="266"/>
                    <a:pt x="133" y="266"/>
                    <a:pt x="133" y="266"/>
                  </a:cubicBezTo>
                  <a:cubicBezTo>
                    <a:pt x="132" y="265"/>
                    <a:pt x="132" y="265"/>
                    <a:pt x="132" y="265"/>
                  </a:cubicBezTo>
                  <a:cubicBezTo>
                    <a:pt x="131" y="265"/>
                    <a:pt x="131" y="265"/>
                    <a:pt x="131" y="265"/>
                  </a:cubicBezTo>
                  <a:cubicBezTo>
                    <a:pt x="130" y="265"/>
                    <a:pt x="130" y="265"/>
                    <a:pt x="130" y="265"/>
                  </a:cubicBezTo>
                  <a:cubicBezTo>
                    <a:pt x="130" y="265"/>
                    <a:pt x="130" y="265"/>
                    <a:pt x="130" y="265"/>
                  </a:cubicBezTo>
                  <a:cubicBezTo>
                    <a:pt x="129" y="265"/>
                    <a:pt x="129" y="265"/>
                    <a:pt x="129" y="265"/>
                  </a:cubicBezTo>
                  <a:cubicBezTo>
                    <a:pt x="129" y="266"/>
                    <a:pt x="129" y="266"/>
                    <a:pt x="129" y="266"/>
                  </a:cubicBezTo>
                  <a:cubicBezTo>
                    <a:pt x="128" y="266"/>
                    <a:pt x="128" y="266"/>
                    <a:pt x="128" y="266"/>
                  </a:cubicBezTo>
                  <a:cubicBezTo>
                    <a:pt x="128" y="267"/>
                    <a:pt x="128" y="267"/>
                    <a:pt x="128" y="267"/>
                  </a:cubicBezTo>
                  <a:cubicBezTo>
                    <a:pt x="127" y="268"/>
                    <a:pt x="127" y="268"/>
                    <a:pt x="127" y="268"/>
                  </a:cubicBezTo>
                  <a:cubicBezTo>
                    <a:pt x="126" y="268"/>
                    <a:pt x="126" y="268"/>
                    <a:pt x="126" y="268"/>
                  </a:cubicBezTo>
                  <a:cubicBezTo>
                    <a:pt x="126" y="267"/>
                    <a:pt x="126" y="267"/>
                    <a:pt x="126" y="267"/>
                  </a:cubicBezTo>
                  <a:cubicBezTo>
                    <a:pt x="124" y="267"/>
                    <a:pt x="124" y="267"/>
                    <a:pt x="124" y="267"/>
                  </a:cubicBezTo>
                  <a:cubicBezTo>
                    <a:pt x="124" y="266"/>
                    <a:pt x="124" y="266"/>
                    <a:pt x="124" y="266"/>
                  </a:cubicBezTo>
                  <a:cubicBezTo>
                    <a:pt x="123" y="267"/>
                    <a:pt x="123" y="267"/>
                    <a:pt x="123" y="267"/>
                  </a:cubicBezTo>
                  <a:cubicBezTo>
                    <a:pt x="123" y="268"/>
                    <a:pt x="123" y="268"/>
                    <a:pt x="123" y="268"/>
                  </a:cubicBezTo>
                  <a:cubicBezTo>
                    <a:pt x="122" y="268"/>
                    <a:pt x="122" y="268"/>
                    <a:pt x="122" y="268"/>
                  </a:cubicBezTo>
                  <a:cubicBezTo>
                    <a:pt x="122" y="268"/>
                    <a:pt x="122" y="268"/>
                    <a:pt x="122" y="268"/>
                  </a:cubicBezTo>
                  <a:cubicBezTo>
                    <a:pt x="122" y="267"/>
                    <a:pt x="122" y="267"/>
                    <a:pt x="122" y="267"/>
                  </a:cubicBezTo>
                  <a:cubicBezTo>
                    <a:pt x="121" y="267"/>
                    <a:pt x="121" y="267"/>
                    <a:pt x="121" y="267"/>
                  </a:cubicBezTo>
                  <a:cubicBezTo>
                    <a:pt x="121" y="267"/>
                    <a:pt x="121" y="267"/>
                    <a:pt x="121" y="267"/>
                  </a:cubicBezTo>
                  <a:cubicBezTo>
                    <a:pt x="119" y="266"/>
                    <a:pt x="119" y="266"/>
                    <a:pt x="119" y="266"/>
                  </a:cubicBezTo>
                  <a:cubicBezTo>
                    <a:pt x="119" y="265"/>
                    <a:pt x="119" y="265"/>
                    <a:pt x="119" y="265"/>
                  </a:cubicBezTo>
                  <a:cubicBezTo>
                    <a:pt x="118" y="265"/>
                    <a:pt x="118" y="265"/>
                    <a:pt x="118" y="265"/>
                  </a:cubicBezTo>
                  <a:cubicBezTo>
                    <a:pt x="117" y="264"/>
                    <a:pt x="117" y="264"/>
                    <a:pt x="117" y="264"/>
                  </a:cubicBezTo>
                  <a:cubicBezTo>
                    <a:pt x="116" y="264"/>
                    <a:pt x="116" y="264"/>
                    <a:pt x="116" y="264"/>
                  </a:cubicBezTo>
                  <a:cubicBezTo>
                    <a:pt x="116" y="263"/>
                    <a:pt x="116" y="263"/>
                    <a:pt x="116" y="263"/>
                  </a:cubicBezTo>
                  <a:cubicBezTo>
                    <a:pt x="115" y="263"/>
                    <a:pt x="115" y="263"/>
                    <a:pt x="115" y="263"/>
                  </a:cubicBezTo>
                  <a:cubicBezTo>
                    <a:pt x="113" y="264"/>
                    <a:pt x="113" y="264"/>
                    <a:pt x="113" y="264"/>
                  </a:cubicBezTo>
                  <a:cubicBezTo>
                    <a:pt x="112" y="263"/>
                    <a:pt x="112" y="263"/>
                    <a:pt x="112" y="263"/>
                  </a:cubicBezTo>
                  <a:cubicBezTo>
                    <a:pt x="112" y="262"/>
                    <a:pt x="112" y="262"/>
                    <a:pt x="112" y="262"/>
                  </a:cubicBezTo>
                  <a:cubicBezTo>
                    <a:pt x="111" y="262"/>
                    <a:pt x="111" y="262"/>
                    <a:pt x="111" y="262"/>
                  </a:cubicBezTo>
                  <a:cubicBezTo>
                    <a:pt x="110" y="263"/>
                    <a:pt x="110" y="263"/>
                    <a:pt x="110" y="263"/>
                  </a:cubicBezTo>
                  <a:cubicBezTo>
                    <a:pt x="109" y="263"/>
                    <a:pt x="109" y="263"/>
                    <a:pt x="109" y="263"/>
                  </a:cubicBezTo>
                  <a:cubicBezTo>
                    <a:pt x="109" y="263"/>
                    <a:pt x="109" y="263"/>
                    <a:pt x="109" y="263"/>
                  </a:cubicBezTo>
                  <a:cubicBezTo>
                    <a:pt x="109" y="264"/>
                    <a:pt x="109" y="264"/>
                    <a:pt x="109" y="264"/>
                  </a:cubicBezTo>
                  <a:cubicBezTo>
                    <a:pt x="109" y="263"/>
                    <a:pt x="109" y="263"/>
                    <a:pt x="109" y="263"/>
                  </a:cubicBezTo>
                  <a:cubicBezTo>
                    <a:pt x="108" y="263"/>
                    <a:pt x="108" y="263"/>
                    <a:pt x="108" y="263"/>
                  </a:cubicBezTo>
                  <a:cubicBezTo>
                    <a:pt x="108" y="264"/>
                    <a:pt x="108" y="264"/>
                    <a:pt x="108" y="264"/>
                  </a:cubicBezTo>
                  <a:cubicBezTo>
                    <a:pt x="107" y="265"/>
                    <a:pt x="107" y="265"/>
                    <a:pt x="107" y="265"/>
                  </a:cubicBezTo>
                  <a:cubicBezTo>
                    <a:pt x="107" y="264"/>
                    <a:pt x="107" y="264"/>
                    <a:pt x="107" y="264"/>
                  </a:cubicBezTo>
                  <a:cubicBezTo>
                    <a:pt x="107" y="263"/>
                    <a:pt x="107" y="263"/>
                    <a:pt x="107" y="263"/>
                  </a:cubicBezTo>
                  <a:cubicBezTo>
                    <a:pt x="107" y="263"/>
                    <a:pt x="107" y="263"/>
                    <a:pt x="107" y="263"/>
                  </a:cubicBezTo>
                  <a:cubicBezTo>
                    <a:pt x="106" y="263"/>
                    <a:pt x="106" y="263"/>
                    <a:pt x="106" y="263"/>
                  </a:cubicBezTo>
                  <a:cubicBezTo>
                    <a:pt x="105" y="262"/>
                    <a:pt x="105" y="262"/>
                    <a:pt x="105" y="262"/>
                  </a:cubicBezTo>
                  <a:cubicBezTo>
                    <a:pt x="105" y="262"/>
                    <a:pt x="105" y="262"/>
                    <a:pt x="105" y="262"/>
                  </a:cubicBezTo>
                  <a:cubicBezTo>
                    <a:pt x="105" y="263"/>
                    <a:pt x="105" y="263"/>
                    <a:pt x="105" y="263"/>
                  </a:cubicBezTo>
                  <a:cubicBezTo>
                    <a:pt x="105" y="264"/>
                    <a:pt x="105" y="264"/>
                    <a:pt x="105" y="264"/>
                  </a:cubicBezTo>
                  <a:cubicBezTo>
                    <a:pt x="104" y="264"/>
                    <a:pt x="104" y="264"/>
                    <a:pt x="104" y="264"/>
                  </a:cubicBezTo>
                  <a:cubicBezTo>
                    <a:pt x="103" y="264"/>
                    <a:pt x="103" y="264"/>
                    <a:pt x="103" y="264"/>
                  </a:cubicBezTo>
                  <a:cubicBezTo>
                    <a:pt x="103" y="265"/>
                    <a:pt x="103" y="265"/>
                    <a:pt x="103" y="265"/>
                  </a:cubicBezTo>
                  <a:cubicBezTo>
                    <a:pt x="102" y="265"/>
                    <a:pt x="102" y="265"/>
                    <a:pt x="102" y="265"/>
                  </a:cubicBezTo>
                  <a:cubicBezTo>
                    <a:pt x="101" y="266"/>
                    <a:pt x="101" y="266"/>
                    <a:pt x="101" y="266"/>
                  </a:cubicBezTo>
                  <a:cubicBezTo>
                    <a:pt x="101" y="267"/>
                    <a:pt x="101" y="267"/>
                    <a:pt x="101" y="267"/>
                  </a:cubicBezTo>
                  <a:cubicBezTo>
                    <a:pt x="101" y="268"/>
                    <a:pt x="101" y="268"/>
                    <a:pt x="101" y="268"/>
                  </a:cubicBezTo>
                  <a:cubicBezTo>
                    <a:pt x="101" y="268"/>
                    <a:pt x="101" y="268"/>
                    <a:pt x="101" y="268"/>
                  </a:cubicBezTo>
                  <a:cubicBezTo>
                    <a:pt x="100" y="268"/>
                    <a:pt x="100" y="268"/>
                    <a:pt x="100" y="268"/>
                  </a:cubicBezTo>
                  <a:cubicBezTo>
                    <a:pt x="98" y="269"/>
                    <a:pt x="98" y="269"/>
                    <a:pt x="98" y="269"/>
                  </a:cubicBezTo>
                  <a:cubicBezTo>
                    <a:pt x="99" y="272"/>
                    <a:pt x="99" y="272"/>
                    <a:pt x="99" y="272"/>
                  </a:cubicBezTo>
                  <a:cubicBezTo>
                    <a:pt x="99" y="272"/>
                    <a:pt x="99" y="272"/>
                    <a:pt x="99" y="272"/>
                  </a:cubicBezTo>
                  <a:cubicBezTo>
                    <a:pt x="99" y="273"/>
                    <a:pt x="99" y="273"/>
                    <a:pt x="99" y="273"/>
                  </a:cubicBezTo>
                  <a:cubicBezTo>
                    <a:pt x="98" y="274"/>
                    <a:pt x="98" y="274"/>
                    <a:pt x="98" y="274"/>
                  </a:cubicBezTo>
                  <a:cubicBezTo>
                    <a:pt x="96" y="273"/>
                    <a:pt x="96" y="273"/>
                    <a:pt x="96" y="273"/>
                  </a:cubicBezTo>
                  <a:cubicBezTo>
                    <a:pt x="96" y="272"/>
                    <a:pt x="96" y="272"/>
                    <a:pt x="96" y="272"/>
                  </a:cubicBezTo>
                  <a:cubicBezTo>
                    <a:pt x="94" y="270"/>
                    <a:pt x="94" y="270"/>
                    <a:pt x="94" y="270"/>
                  </a:cubicBezTo>
                  <a:cubicBezTo>
                    <a:pt x="93" y="271"/>
                    <a:pt x="93" y="271"/>
                    <a:pt x="93" y="271"/>
                  </a:cubicBezTo>
                  <a:cubicBezTo>
                    <a:pt x="93" y="272"/>
                    <a:pt x="93" y="272"/>
                    <a:pt x="93" y="272"/>
                  </a:cubicBezTo>
                  <a:cubicBezTo>
                    <a:pt x="92" y="273"/>
                    <a:pt x="92" y="273"/>
                    <a:pt x="92" y="273"/>
                  </a:cubicBezTo>
                  <a:cubicBezTo>
                    <a:pt x="91" y="274"/>
                    <a:pt x="91" y="274"/>
                    <a:pt x="91" y="274"/>
                  </a:cubicBezTo>
                  <a:cubicBezTo>
                    <a:pt x="91" y="276"/>
                    <a:pt x="91" y="276"/>
                    <a:pt x="91" y="276"/>
                  </a:cubicBezTo>
                  <a:cubicBezTo>
                    <a:pt x="92" y="276"/>
                    <a:pt x="92" y="276"/>
                    <a:pt x="92" y="276"/>
                  </a:cubicBezTo>
                  <a:cubicBezTo>
                    <a:pt x="91" y="279"/>
                    <a:pt x="91" y="279"/>
                    <a:pt x="91" y="279"/>
                  </a:cubicBezTo>
                  <a:cubicBezTo>
                    <a:pt x="91" y="280"/>
                    <a:pt x="91" y="280"/>
                    <a:pt x="91" y="280"/>
                  </a:cubicBezTo>
                  <a:cubicBezTo>
                    <a:pt x="93" y="281"/>
                    <a:pt x="93" y="281"/>
                    <a:pt x="93" y="281"/>
                  </a:cubicBezTo>
                  <a:cubicBezTo>
                    <a:pt x="93" y="282"/>
                    <a:pt x="93" y="282"/>
                    <a:pt x="93" y="282"/>
                  </a:cubicBezTo>
                  <a:cubicBezTo>
                    <a:pt x="93" y="282"/>
                    <a:pt x="93" y="282"/>
                    <a:pt x="93" y="282"/>
                  </a:cubicBezTo>
                  <a:cubicBezTo>
                    <a:pt x="95" y="284"/>
                    <a:pt x="95" y="284"/>
                    <a:pt x="95" y="284"/>
                  </a:cubicBezTo>
                  <a:cubicBezTo>
                    <a:pt x="95" y="283"/>
                    <a:pt x="95" y="283"/>
                    <a:pt x="95" y="283"/>
                  </a:cubicBezTo>
                  <a:cubicBezTo>
                    <a:pt x="98" y="284"/>
                    <a:pt x="98" y="284"/>
                    <a:pt x="98" y="284"/>
                  </a:cubicBezTo>
                  <a:cubicBezTo>
                    <a:pt x="100" y="285"/>
                    <a:pt x="100" y="285"/>
                    <a:pt x="100" y="285"/>
                  </a:cubicBezTo>
                  <a:cubicBezTo>
                    <a:pt x="102" y="288"/>
                    <a:pt x="102" y="288"/>
                    <a:pt x="102" y="288"/>
                  </a:cubicBezTo>
                  <a:cubicBezTo>
                    <a:pt x="100" y="288"/>
                    <a:pt x="100" y="288"/>
                    <a:pt x="100" y="288"/>
                  </a:cubicBezTo>
                  <a:cubicBezTo>
                    <a:pt x="100" y="289"/>
                    <a:pt x="100" y="289"/>
                    <a:pt x="100" y="289"/>
                  </a:cubicBezTo>
                  <a:cubicBezTo>
                    <a:pt x="101" y="290"/>
                    <a:pt x="101" y="290"/>
                    <a:pt x="101" y="290"/>
                  </a:cubicBezTo>
                  <a:cubicBezTo>
                    <a:pt x="103" y="289"/>
                    <a:pt x="103" y="289"/>
                    <a:pt x="103" y="289"/>
                  </a:cubicBezTo>
                  <a:cubicBezTo>
                    <a:pt x="104" y="290"/>
                    <a:pt x="104" y="290"/>
                    <a:pt x="104" y="290"/>
                  </a:cubicBezTo>
                  <a:cubicBezTo>
                    <a:pt x="104" y="290"/>
                    <a:pt x="104" y="290"/>
                    <a:pt x="104" y="290"/>
                  </a:cubicBezTo>
                  <a:cubicBezTo>
                    <a:pt x="104" y="290"/>
                    <a:pt x="104" y="290"/>
                    <a:pt x="104" y="290"/>
                  </a:cubicBezTo>
                  <a:cubicBezTo>
                    <a:pt x="104" y="290"/>
                    <a:pt x="104" y="290"/>
                    <a:pt x="104" y="290"/>
                  </a:cubicBezTo>
                  <a:cubicBezTo>
                    <a:pt x="104" y="291"/>
                    <a:pt x="104" y="291"/>
                    <a:pt x="104" y="291"/>
                  </a:cubicBezTo>
                  <a:cubicBezTo>
                    <a:pt x="103" y="291"/>
                    <a:pt x="103" y="291"/>
                    <a:pt x="103" y="291"/>
                  </a:cubicBezTo>
                  <a:cubicBezTo>
                    <a:pt x="103" y="291"/>
                    <a:pt x="103" y="291"/>
                    <a:pt x="103" y="291"/>
                  </a:cubicBezTo>
                  <a:cubicBezTo>
                    <a:pt x="103" y="292"/>
                    <a:pt x="103" y="292"/>
                    <a:pt x="103" y="292"/>
                  </a:cubicBezTo>
                  <a:cubicBezTo>
                    <a:pt x="103" y="292"/>
                    <a:pt x="103" y="292"/>
                    <a:pt x="103" y="292"/>
                  </a:cubicBezTo>
                  <a:cubicBezTo>
                    <a:pt x="103" y="292"/>
                    <a:pt x="103" y="292"/>
                    <a:pt x="103" y="292"/>
                  </a:cubicBezTo>
                  <a:cubicBezTo>
                    <a:pt x="103" y="292"/>
                    <a:pt x="103" y="292"/>
                    <a:pt x="103" y="292"/>
                  </a:cubicBezTo>
                  <a:cubicBezTo>
                    <a:pt x="103" y="292"/>
                    <a:pt x="103" y="292"/>
                    <a:pt x="103" y="292"/>
                  </a:cubicBezTo>
                  <a:cubicBezTo>
                    <a:pt x="102" y="292"/>
                    <a:pt x="102" y="292"/>
                    <a:pt x="102" y="292"/>
                  </a:cubicBezTo>
                  <a:cubicBezTo>
                    <a:pt x="101" y="292"/>
                    <a:pt x="101" y="292"/>
                    <a:pt x="101" y="292"/>
                  </a:cubicBezTo>
                  <a:cubicBezTo>
                    <a:pt x="101" y="292"/>
                    <a:pt x="101" y="292"/>
                    <a:pt x="101" y="292"/>
                  </a:cubicBezTo>
                  <a:cubicBezTo>
                    <a:pt x="102" y="293"/>
                    <a:pt x="102" y="293"/>
                    <a:pt x="102" y="293"/>
                  </a:cubicBezTo>
                  <a:cubicBezTo>
                    <a:pt x="102" y="293"/>
                    <a:pt x="102" y="293"/>
                    <a:pt x="102" y="293"/>
                  </a:cubicBezTo>
                  <a:cubicBezTo>
                    <a:pt x="102" y="294"/>
                    <a:pt x="102" y="294"/>
                    <a:pt x="102" y="294"/>
                  </a:cubicBezTo>
                  <a:cubicBezTo>
                    <a:pt x="102" y="293"/>
                    <a:pt x="102" y="293"/>
                    <a:pt x="102" y="293"/>
                  </a:cubicBezTo>
                  <a:cubicBezTo>
                    <a:pt x="102" y="293"/>
                    <a:pt x="101" y="293"/>
                    <a:pt x="101" y="293"/>
                  </a:cubicBezTo>
                  <a:cubicBezTo>
                    <a:pt x="101" y="293"/>
                    <a:pt x="100" y="293"/>
                    <a:pt x="100" y="293"/>
                  </a:cubicBezTo>
                  <a:cubicBezTo>
                    <a:pt x="100" y="293"/>
                    <a:pt x="100" y="293"/>
                    <a:pt x="100" y="293"/>
                  </a:cubicBezTo>
                  <a:cubicBezTo>
                    <a:pt x="101" y="293"/>
                    <a:pt x="101" y="293"/>
                    <a:pt x="101" y="293"/>
                  </a:cubicBezTo>
                  <a:cubicBezTo>
                    <a:pt x="101" y="294"/>
                    <a:pt x="101" y="294"/>
                    <a:pt x="101" y="294"/>
                  </a:cubicBezTo>
                  <a:cubicBezTo>
                    <a:pt x="100" y="294"/>
                    <a:pt x="100" y="294"/>
                    <a:pt x="100" y="294"/>
                  </a:cubicBezTo>
                  <a:cubicBezTo>
                    <a:pt x="100" y="294"/>
                    <a:pt x="100" y="294"/>
                    <a:pt x="100" y="294"/>
                  </a:cubicBezTo>
                  <a:cubicBezTo>
                    <a:pt x="99" y="295"/>
                    <a:pt x="99" y="295"/>
                    <a:pt x="99" y="295"/>
                  </a:cubicBezTo>
                  <a:cubicBezTo>
                    <a:pt x="99" y="294"/>
                    <a:pt x="99" y="294"/>
                    <a:pt x="99" y="294"/>
                  </a:cubicBezTo>
                  <a:cubicBezTo>
                    <a:pt x="99" y="295"/>
                    <a:pt x="99" y="295"/>
                    <a:pt x="99" y="295"/>
                  </a:cubicBezTo>
                  <a:cubicBezTo>
                    <a:pt x="98" y="295"/>
                    <a:pt x="98" y="295"/>
                    <a:pt x="98" y="295"/>
                  </a:cubicBezTo>
                  <a:cubicBezTo>
                    <a:pt x="98" y="295"/>
                    <a:pt x="98" y="295"/>
                    <a:pt x="98" y="295"/>
                  </a:cubicBezTo>
                  <a:cubicBezTo>
                    <a:pt x="97" y="294"/>
                    <a:pt x="97" y="294"/>
                    <a:pt x="97" y="294"/>
                  </a:cubicBezTo>
                  <a:cubicBezTo>
                    <a:pt x="97" y="295"/>
                    <a:pt x="97" y="295"/>
                    <a:pt x="97" y="295"/>
                  </a:cubicBezTo>
                  <a:cubicBezTo>
                    <a:pt x="97" y="296"/>
                    <a:pt x="97" y="296"/>
                    <a:pt x="97" y="296"/>
                  </a:cubicBezTo>
                  <a:cubicBezTo>
                    <a:pt x="97" y="296"/>
                    <a:pt x="97" y="296"/>
                    <a:pt x="97" y="296"/>
                  </a:cubicBezTo>
                  <a:cubicBezTo>
                    <a:pt x="96" y="297"/>
                    <a:pt x="96" y="297"/>
                    <a:pt x="96" y="297"/>
                  </a:cubicBezTo>
                  <a:cubicBezTo>
                    <a:pt x="96" y="298"/>
                    <a:pt x="96" y="298"/>
                    <a:pt x="96" y="298"/>
                  </a:cubicBezTo>
                  <a:cubicBezTo>
                    <a:pt x="96" y="298"/>
                    <a:pt x="96" y="298"/>
                    <a:pt x="96" y="298"/>
                  </a:cubicBezTo>
                  <a:cubicBezTo>
                    <a:pt x="96" y="300"/>
                    <a:pt x="96" y="300"/>
                    <a:pt x="96" y="300"/>
                  </a:cubicBezTo>
                  <a:cubicBezTo>
                    <a:pt x="95" y="300"/>
                    <a:pt x="95" y="300"/>
                    <a:pt x="95" y="300"/>
                  </a:cubicBezTo>
                  <a:cubicBezTo>
                    <a:pt x="95" y="301"/>
                    <a:pt x="95" y="301"/>
                    <a:pt x="95" y="301"/>
                  </a:cubicBezTo>
                  <a:cubicBezTo>
                    <a:pt x="95" y="302"/>
                    <a:pt x="95" y="302"/>
                    <a:pt x="95" y="302"/>
                  </a:cubicBezTo>
                  <a:cubicBezTo>
                    <a:pt x="96" y="302"/>
                    <a:pt x="96" y="302"/>
                    <a:pt x="96" y="302"/>
                  </a:cubicBezTo>
                  <a:cubicBezTo>
                    <a:pt x="97" y="302"/>
                    <a:pt x="97" y="302"/>
                    <a:pt x="97" y="302"/>
                  </a:cubicBezTo>
                  <a:cubicBezTo>
                    <a:pt x="97" y="303"/>
                    <a:pt x="97" y="303"/>
                    <a:pt x="97" y="303"/>
                  </a:cubicBezTo>
                  <a:cubicBezTo>
                    <a:pt x="98" y="303"/>
                    <a:pt x="98" y="303"/>
                    <a:pt x="98" y="303"/>
                  </a:cubicBezTo>
                  <a:cubicBezTo>
                    <a:pt x="98" y="304"/>
                    <a:pt x="98" y="304"/>
                    <a:pt x="98" y="304"/>
                  </a:cubicBezTo>
                  <a:cubicBezTo>
                    <a:pt x="99" y="305"/>
                    <a:pt x="99" y="305"/>
                    <a:pt x="99" y="305"/>
                  </a:cubicBezTo>
                  <a:cubicBezTo>
                    <a:pt x="99" y="304"/>
                    <a:pt x="99" y="304"/>
                    <a:pt x="99" y="304"/>
                  </a:cubicBezTo>
                  <a:cubicBezTo>
                    <a:pt x="100" y="304"/>
                    <a:pt x="100" y="304"/>
                    <a:pt x="100" y="304"/>
                  </a:cubicBezTo>
                  <a:cubicBezTo>
                    <a:pt x="100" y="305"/>
                    <a:pt x="100" y="305"/>
                    <a:pt x="100" y="305"/>
                  </a:cubicBezTo>
                  <a:cubicBezTo>
                    <a:pt x="99" y="306"/>
                    <a:pt x="99" y="306"/>
                    <a:pt x="99" y="306"/>
                  </a:cubicBezTo>
                  <a:cubicBezTo>
                    <a:pt x="99" y="306"/>
                    <a:pt x="99" y="306"/>
                    <a:pt x="99" y="306"/>
                  </a:cubicBezTo>
                  <a:cubicBezTo>
                    <a:pt x="99" y="306"/>
                    <a:pt x="99" y="306"/>
                    <a:pt x="99" y="306"/>
                  </a:cubicBezTo>
                  <a:cubicBezTo>
                    <a:pt x="99" y="306"/>
                    <a:pt x="99" y="306"/>
                    <a:pt x="99" y="306"/>
                  </a:cubicBezTo>
                  <a:cubicBezTo>
                    <a:pt x="100" y="307"/>
                    <a:pt x="100" y="307"/>
                    <a:pt x="100" y="307"/>
                  </a:cubicBezTo>
                  <a:cubicBezTo>
                    <a:pt x="100" y="307"/>
                    <a:pt x="100" y="307"/>
                    <a:pt x="100" y="307"/>
                  </a:cubicBezTo>
                  <a:cubicBezTo>
                    <a:pt x="100" y="308"/>
                    <a:pt x="100" y="308"/>
                    <a:pt x="100" y="308"/>
                  </a:cubicBezTo>
                  <a:cubicBezTo>
                    <a:pt x="101" y="309"/>
                    <a:pt x="101" y="309"/>
                    <a:pt x="101" y="309"/>
                  </a:cubicBezTo>
                  <a:cubicBezTo>
                    <a:pt x="101" y="310"/>
                    <a:pt x="101" y="310"/>
                    <a:pt x="101" y="310"/>
                  </a:cubicBezTo>
                  <a:cubicBezTo>
                    <a:pt x="103" y="312"/>
                    <a:pt x="103" y="312"/>
                    <a:pt x="103" y="312"/>
                  </a:cubicBezTo>
                  <a:cubicBezTo>
                    <a:pt x="105" y="314"/>
                    <a:pt x="105" y="314"/>
                    <a:pt x="105" y="314"/>
                  </a:cubicBezTo>
                  <a:cubicBezTo>
                    <a:pt x="105" y="314"/>
                    <a:pt x="105" y="314"/>
                    <a:pt x="105" y="314"/>
                  </a:cubicBezTo>
                  <a:cubicBezTo>
                    <a:pt x="105" y="314"/>
                    <a:pt x="105" y="314"/>
                    <a:pt x="105" y="314"/>
                  </a:cubicBezTo>
                  <a:cubicBezTo>
                    <a:pt x="104" y="316"/>
                    <a:pt x="104" y="316"/>
                    <a:pt x="104" y="316"/>
                  </a:cubicBezTo>
                  <a:cubicBezTo>
                    <a:pt x="102" y="316"/>
                    <a:pt x="102" y="316"/>
                    <a:pt x="102" y="316"/>
                  </a:cubicBezTo>
                  <a:cubicBezTo>
                    <a:pt x="102" y="317"/>
                    <a:pt x="102" y="317"/>
                    <a:pt x="102" y="317"/>
                  </a:cubicBezTo>
                  <a:cubicBezTo>
                    <a:pt x="100" y="317"/>
                    <a:pt x="100" y="317"/>
                    <a:pt x="100" y="317"/>
                  </a:cubicBezTo>
                  <a:cubicBezTo>
                    <a:pt x="99" y="316"/>
                    <a:pt x="99" y="316"/>
                    <a:pt x="99" y="316"/>
                  </a:cubicBezTo>
                  <a:cubicBezTo>
                    <a:pt x="97" y="315"/>
                    <a:pt x="97" y="315"/>
                    <a:pt x="97" y="315"/>
                  </a:cubicBezTo>
                  <a:cubicBezTo>
                    <a:pt x="96" y="314"/>
                    <a:pt x="96" y="314"/>
                    <a:pt x="96" y="314"/>
                  </a:cubicBezTo>
                  <a:cubicBezTo>
                    <a:pt x="96" y="316"/>
                    <a:pt x="96" y="316"/>
                    <a:pt x="96" y="316"/>
                  </a:cubicBezTo>
                  <a:cubicBezTo>
                    <a:pt x="97" y="316"/>
                    <a:pt x="97" y="316"/>
                    <a:pt x="97" y="316"/>
                  </a:cubicBezTo>
                  <a:cubicBezTo>
                    <a:pt x="97" y="317"/>
                    <a:pt x="97" y="317"/>
                    <a:pt x="97" y="317"/>
                  </a:cubicBezTo>
                  <a:cubicBezTo>
                    <a:pt x="97" y="319"/>
                    <a:pt x="97" y="319"/>
                    <a:pt x="97" y="319"/>
                  </a:cubicBezTo>
                  <a:cubicBezTo>
                    <a:pt x="96" y="318"/>
                    <a:pt x="96" y="318"/>
                    <a:pt x="96" y="318"/>
                  </a:cubicBezTo>
                  <a:cubicBezTo>
                    <a:pt x="94" y="318"/>
                    <a:pt x="94" y="318"/>
                    <a:pt x="94" y="318"/>
                  </a:cubicBezTo>
                  <a:cubicBezTo>
                    <a:pt x="91" y="317"/>
                    <a:pt x="91" y="317"/>
                    <a:pt x="91" y="317"/>
                  </a:cubicBezTo>
                  <a:cubicBezTo>
                    <a:pt x="90" y="317"/>
                    <a:pt x="90" y="317"/>
                    <a:pt x="90" y="317"/>
                  </a:cubicBezTo>
                  <a:cubicBezTo>
                    <a:pt x="90" y="318"/>
                    <a:pt x="90" y="318"/>
                    <a:pt x="90" y="318"/>
                  </a:cubicBezTo>
                  <a:cubicBezTo>
                    <a:pt x="91" y="319"/>
                    <a:pt x="91" y="319"/>
                    <a:pt x="91" y="319"/>
                  </a:cubicBezTo>
                  <a:cubicBezTo>
                    <a:pt x="90" y="318"/>
                    <a:pt x="90" y="318"/>
                    <a:pt x="90" y="318"/>
                  </a:cubicBezTo>
                  <a:cubicBezTo>
                    <a:pt x="87" y="318"/>
                    <a:pt x="87" y="318"/>
                    <a:pt x="87" y="318"/>
                  </a:cubicBezTo>
                  <a:cubicBezTo>
                    <a:pt x="86" y="318"/>
                    <a:pt x="86" y="318"/>
                    <a:pt x="86" y="318"/>
                  </a:cubicBezTo>
                  <a:cubicBezTo>
                    <a:pt x="84" y="318"/>
                    <a:pt x="84" y="318"/>
                    <a:pt x="84" y="318"/>
                  </a:cubicBezTo>
                  <a:cubicBezTo>
                    <a:pt x="83" y="318"/>
                    <a:pt x="83" y="318"/>
                    <a:pt x="83" y="318"/>
                  </a:cubicBezTo>
                  <a:cubicBezTo>
                    <a:pt x="83" y="318"/>
                    <a:pt x="83" y="318"/>
                    <a:pt x="83" y="318"/>
                  </a:cubicBezTo>
                  <a:cubicBezTo>
                    <a:pt x="82" y="318"/>
                    <a:pt x="82" y="318"/>
                    <a:pt x="82" y="318"/>
                  </a:cubicBezTo>
                  <a:cubicBezTo>
                    <a:pt x="80" y="317"/>
                    <a:pt x="80" y="317"/>
                    <a:pt x="80" y="317"/>
                  </a:cubicBezTo>
                  <a:cubicBezTo>
                    <a:pt x="80" y="317"/>
                    <a:pt x="80" y="317"/>
                    <a:pt x="80" y="317"/>
                  </a:cubicBezTo>
                  <a:cubicBezTo>
                    <a:pt x="79" y="317"/>
                    <a:pt x="79" y="317"/>
                    <a:pt x="79" y="317"/>
                  </a:cubicBezTo>
                  <a:cubicBezTo>
                    <a:pt x="78" y="317"/>
                    <a:pt x="78" y="317"/>
                    <a:pt x="78" y="317"/>
                  </a:cubicBezTo>
                  <a:cubicBezTo>
                    <a:pt x="77" y="317"/>
                    <a:pt x="77" y="317"/>
                    <a:pt x="77" y="317"/>
                  </a:cubicBezTo>
                  <a:cubicBezTo>
                    <a:pt x="77" y="317"/>
                    <a:pt x="77" y="317"/>
                    <a:pt x="77" y="317"/>
                  </a:cubicBezTo>
                  <a:cubicBezTo>
                    <a:pt x="76" y="317"/>
                    <a:pt x="76" y="317"/>
                    <a:pt x="76" y="317"/>
                  </a:cubicBezTo>
                  <a:cubicBezTo>
                    <a:pt x="76" y="316"/>
                    <a:pt x="76" y="316"/>
                    <a:pt x="76" y="316"/>
                  </a:cubicBezTo>
                  <a:cubicBezTo>
                    <a:pt x="76" y="316"/>
                    <a:pt x="76" y="316"/>
                    <a:pt x="76" y="316"/>
                  </a:cubicBezTo>
                  <a:cubicBezTo>
                    <a:pt x="76" y="316"/>
                    <a:pt x="76" y="316"/>
                    <a:pt x="76" y="316"/>
                  </a:cubicBezTo>
                  <a:cubicBezTo>
                    <a:pt x="76" y="316"/>
                    <a:pt x="76" y="316"/>
                    <a:pt x="76" y="316"/>
                  </a:cubicBezTo>
                  <a:cubicBezTo>
                    <a:pt x="76" y="316"/>
                    <a:pt x="76" y="316"/>
                    <a:pt x="76" y="316"/>
                  </a:cubicBezTo>
                  <a:cubicBezTo>
                    <a:pt x="76" y="315"/>
                    <a:pt x="76" y="315"/>
                    <a:pt x="76" y="315"/>
                  </a:cubicBezTo>
                  <a:cubicBezTo>
                    <a:pt x="75" y="314"/>
                    <a:pt x="75" y="314"/>
                    <a:pt x="75" y="314"/>
                  </a:cubicBezTo>
                  <a:cubicBezTo>
                    <a:pt x="75" y="312"/>
                    <a:pt x="75" y="312"/>
                    <a:pt x="75" y="312"/>
                  </a:cubicBezTo>
                  <a:cubicBezTo>
                    <a:pt x="74" y="312"/>
                    <a:pt x="74" y="312"/>
                    <a:pt x="74" y="312"/>
                  </a:cubicBezTo>
                  <a:cubicBezTo>
                    <a:pt x="73" y="310"/>
                    <a:pt x="73" y="310"/>
                    <a:pt x="73" y="310"/>
                  </a:cubicBezTo>
                  <a:cubicBezTo>
                    <a:pt x="72" y="310"/>
                    <a:pt x="72" y="310"/>
                    <a:pt x="72" y="310"/>
                  </a:cubicBezTo>
                  <a:cubicBezTo>
                    <a:pt x="72" y="310"/>
                    <a:pt x="72" y="310"/>
                    <a:pt x="72" y="310"/>
                  </a:cubicBezTo>
                  <a:cubicBezTo>
                    <a:pt x="71" y="309"/>
                    <a:pt x="71" y="309"/>
                    <a:pt x="71" y="309"/>
                  </a:cubicBezTo>
                  <a:cubicBezTo>
                    <a:pt x="71" y="309"/>
                    <a:pt x="71" y="309"/>
                    <a:pt x="71" y="309"/>
                  </a:cubicBezTo>
                  <a:cubicBezTo>
                    <a:pt x="70" y="309"/>
                    <a:pt x="70" y="309"/>
                    <a:pt x="70" y="309"/>
                  </a:cubicBezTo>
                  <a:cubicBezTo>
                    <a:pt x="69" y="309"/>
                    <a:pt x="69" y="309"/>
                    <a:pt x="69" y="309"/>
                  </a:cubicBezTo>
                  <a:cubicBezTo>
                    <a:pt x="69" y="308"/>
                    <a:pt x="69" y="308"/>
                    <a:pt x="69" y="308"/>
                  </a:cubicBezTo>
                  <a:cubicBezTo>
                    <a:pt x="68" y="308"/>
                    <a:pt x="68" y="308"/>
                    <a:pt x="68" y="308"/>
                  </a:cubicBezTo>
                  <a:cubicBezTo>
                    <a:pt x="67" y="307"/>
                    <a:pt x="67" y="307"/>
                    <a:pt x="67" y="307"/>
                  </a:cubicBezTo>
                  <a:cubicBezTo>
                    <a:pt x="67" y="307"/>
                    <a:pt x="67" y="307"/>
                    <a:pt x="67" y="307"/>
                  </a:cubicBezTo>
                  <a:cubicBezTo>
                    <a:pt x="66" y="307"/>
                    <a:pt x="66" y="307"/>
                    <a:pt x="66" y="307"/>
                  </a:cubicBezTo>
                  <a:cubicBezTo>
                    <a:pt x="66" y="306"/>
                    <a:pt x="66" y="306"/>
                    <a:pt x="66" y="306"/>
                  </a:cubicBezTo>
                  <a:cubicBezTo>
                    <a:pt x="65" y="306"/>
                    <a:pt x="65" y="306"/>
                    <a:pt x="65" y="306"/>
                  </a:cubicBezTo>
                  <a:cubicBezTo>
                    <a:pt x="65" y="306"/>
                    <a:pt x="65" y="306"/>
                    <a:pt x="65" y="306"/>
                  </a:cubicBezTo>
                  <a:cubicBezTo>
                    <a:pt x="64" y="305"/>
                    <a:pt x="64" y="305"/>
                    <a:pt x="64" y="305"/>
                  </a:cubicBezTo>
                  <a:cubicBezTo>
                    <a:pt x="61" y="303"/>
                    <a:pt x="61" y="303"/>
                    <a:pt x="61" y="303"/>
                  </a:cubicBezTo>
                  <a:cubicBezTo>
                    <a:pt x="60" y="302"/>
                    <a:pt x="60" y="302"/>
                    <a:pt x="60" y="302"/>
                  </a:cubicBezTo>
                  <a:cubicBezTo>
                    <a:pt x="58" y="301"/>
                    <a:pt x="58" y="301"/>
                    <a:pt x="58" y="301"/>
                  </a:cubicBezTo>
                  <a:cubicBezTo>
                    <a:pt x="57" y="302"/>
                    <a:pt x="57" y="302"/>
                    <a:pt x="57" y="302"/>
                  </a:cubicBezTo>
                  <a:cubicBezTo>
                    <a:pt x="56" y="301"/>
                    <a:pt x="56" y="301"/>
                    <a:pt x="56" y="301"/>
                  </a:cubicBezTo>
                  <a:cubicBezTo>
                    <a:pt x="56" y="300"/>
                    <a:pt x="56" y="300"/>
                    <a:pt x="56" y="300"/>
                  </a:cubicBezTo>
                  <a:cubicBezTo>
                    <a:pt x="54" y="299"/>
                    <a:pt x="54" y="299"/>
                    <a:pt x="54" y="299"/>
                  </a:cubicBezTo>
                  <a:cubicBezTo>
                    <a:pt x="54" y="299"/>
                    <a:pt x="54" y="299"/>
                    <a:pt x="54" y="299"/>
                  </a:cubicBezTo>
                  <a:cubicBezTo>
                    <a:pt x="53" y="299"/>
                    <a:pt x="53" y="299"/>
                    <a:pt x="53" y="299"/>
                  </a:cubicBezTo>
                  <a:cubicBezTo>
                    <a:pt x="53" y="299"/>
                    <a:pt x="53" y="299"/>
                    <a:pt x="53" y="299"/>
                  </a:cubicBezTo>
                  <a:cubicBezTo>
                    <a:pt x="54" y="298"/>
                    <a:pt x="54" y="298"/>
                    <a:pt x="54" y="298"/>
                  </a:cubicBezTo>
                  <a:cubicBezTo>
                    <a:pt x="54" y="298"/>
                    <a:pt x="54" y="298"/>
                    <a:pt x="54" y="298"/>
                  </a:cubicBezTo>
                  <a:cubicBezTo>
                    <a:pt x="54" y="297"/>
                    <a:pt x="54" y="297"/>
                    <a:pt x="54" y="297"/>
                  </a:cubicBezTo>
                  <a:cubicBezTo>
                    <a:pt x="55" y="298"/>
                    <a:pt x="55" y="298"/>
                    <a:pt x="55" y="298"/>
                  </a:cubicBezTo>
                  <a:cubicBezTo>
                    <a:pt x="55" y="298"/>
                    <a:pt x="55" y="298"/>
                    <a:pt x="55" y="298"/>
                  </a:cubicBezTo>
                  <a:cubicBezTo>
                    <a:pt x="56" y="298"/>
                    <a:pt x="56" y="298"/>
                    <a:pt x="56" y="298"/>
                  </a:cubicBezTo>
                  <a:cubicBezTo>
                    <a:pt x="57" y="298"/>
                    <a:pt x="57" y="298"/>
                    <a:pt x="57" y="298"/>
                  </a:cubicBezTo>
                  <a:cubicBezTo>
                    <a:pt x="57" y="297"/>
                    <a:pt x="57" y="297"/>
                    <a:pt x="57" y="297"/>
                  </a:cubicBezTo>
                  <a:cubicBezTo>
                    <a:pt x="56" y="297"/>
                    <a:pt x="56" y="297"/>
                    <a:pt x="56" y="297"/>
                  </a:cubicBezTo>
                  <a:cubicBezTo>
                    <a:pt x="56" y="296"/>
                    <a:pt x="56" y="296"/>
                    <a:pt x="56" y="296"/>
                  </a:cubicBezTo>
                  <a:cubicBezTo>
                    <a:pt x="57" y="295"/>
                    <a:pt x="57" y="295"/>
                    <a:pt x="57" y="295"/>
                  </a:cubicBezTo>
                  <a:cubicBezTo>
                    <a:pt x="57" y="295"/>
                    <a:pt x="57" y="295"/>
                    <a:pt x="57" y="295"/>
                  </a:cubicBezTo>
                  <a:cubicBezTo>
                    <a:pt x="58" y="294"/>
                    <a:pt x="58" y="294"/>
                    <a:pt x="58" y="294"/>
                  </a:cubicBezTo>
                  <a:cubicBezTo>
                    <a:pt x="58" y="294"/>
                    <a:pt x="58" y="294"/>
                    <a:pt x="58" y="294"/>
                  </a:cubicBezTo>
                  <a:cubicBezTo>
                    <a:pt x="59" y="294"/>
                    <a:pt x="59" y="294"/>
                    <a:pt x="59" y="294"/>
                  </a:cubicBezTo>
                  <a:cubicBezTo>
                    <a:pt x="59" y="294"/>
                    <a:pt x="59" y="294"/>
                    <a:pt x="59" y="294"/>
                  </a:cubicBezTo>
                  <a:cubicBezTo>
                    <a:pt x="59" y="294"/>
                    <a:pt x="59" y="294"/>
                    <a:pt x="59" y="294"/>
                  </a:cubicBezTo>
                  <a:cubicBezTo>
                    <a:pt x="58" y="293"/>
                    <a:pt x="58" y="293"/>
                    <a:pt x="58" y="293"/>
                  </a:cubicBezTo>
                  <a:cubicBezTo>
                    <a:pt x="58" y="293"/>
                    <a:pt x="58" y="293"/>
                    <a:pt x="58" y="293"/>
                  </a:cubicBezTo>
                  <a:cubicBezTo>
                    <a:pt x="58" y="293"/>
                    <a:pt x="58" y="293"/>
                    <a:pt x="58" y="293"/>
                  </a:cubicBezTo>
                  <a:cubicBezTo>
                    <a:pt x="57" y="293"/>
                    <a:pt x="57" y="293"/>
                    <a:pt x="57" y="293"/>
                  </a:cubicBezTo>
                  <a:cubicBezTo>
                    <a:pt x="56" y="291"/>
                    <a:pt x="56" y="291"/>
                    <a:pt x="56" y="291"/>
                  </a:cubicBezTo>
                  <a:cubicBezTo>
                    <a:pt x="58" y="291"/>
                    <a:pt x="58" y="291"/>
                    <a:pt x="58" y="291"/>
                  </a:cubicBezTo>
                  <a:cubicBezTo>
                    <a:pt x="59" y="291"/>
                    <a:pt x="59" y="291"/>
                    <a:pt x="59" y="291"/>
                  </a:cubicBezTo>
                  <a:cubicBezTo>
                    <a:pt x="59" y="291"/>
                    <a:pt x="59" y="291"/>
                    <a:pt x="59" y="291"/>
                  </a:cubicBezTo>
                  <a:cubicBezTo>
                    <a:pt x="59" y="291"/>
                    <a:pt x="59" y="291"/>
                    <a:pt x="59" y="291"/>
                  </a:cubicBezTo>
                  <a:cubicBezTo>
                    <a:pt x="58" y="291"/>
                    <a:pt x="58" y="291"/>
                    <a:pt x="58" y="291"/>
                  </a:cubicBezTo>
                  <a:cubicBezTo>
                    <a:pt x="59" y="290"/>
                    <a:pt x="59" y="290"/>
                    <a:pt x="59" y="290"/>
                  </a:cubicBezTo>
                  <a:cubicBezTo>
                    <a:pt x="62" y="289"/>
                    <a:pt x="62" y="289"/>
                    <a:pt x="62" y="289"/>
                  </a:cubicBezTo>
                  <a:cubicBezTo>
                    <a:pt x="62" y="288"/>
                    <a:pt x="62" y="288"/>
                    <a:pt x="62" y="288"/>
                  </a:cubicBezTo>
                  <a:cubicBezTo>
                    <a:pt x="62" y="288"/>
                    <a:pt x="62" y="288"/>
                    <a:pt x="62" y="288"/>
                  </a:cubicBezTo>
                  <a:cubicBezTo>
                    <a:pt x="61" y="288"/>
                    <a:pt x="61" y="288"/>
                    <a:pt x="61" y="288"/>
                  </a:cubicBezTo>
                  <a:cubicBezTo>
                    <a:pt x="60" y="288"/>
                    <a:pt x="60" y="288"/>
                    <a:pt x="60" y="288"/>
                  </a:cubicBezTo>
                  <a:cubicBezTo>
                    <a:pt x="59" y="288"/>
                    <a:pt x="59" y="288"/>
                    <a:pt x="59" y="288"/>
                  </a:cubicBezTo>
                  <a:cubicBezTo>
                    <a:pt x="58" y="288"/>
                    <a:pt x="58" y="288"/>
                    <a:pt x="58" y="288"/>
                  </a:cubicBezTo>
                  <a:cubicBezTo>
                    <a:pt x="58" y="288"/>
                    <a:pt x="58" y="288"/>
                    <a:pt x="58" y="288"/>
                  </a:cubicBezTo>
                  <a:cubicBezTo>
                    <a:pt x="59" y="287"/>
                    <a:pt x="59" y="287"/>
                    <a:pt x="59" y="287"/>
                  </a:cubicBezTo>
                  <a:cubicBezTo>
                    <a:pt x="59" y="286"/>
                    <a:pt x="59" y="286"/>
                    <a:pt x="59" y="286"/>
                  </a:cubicBezTo>
                  <a:cubicBezTo>
                    <a:pt x="60" y="285"/>
                    <a:pt x="60" y="285"/>
                    <a:pt x="60" y="285"/>
                  </a:cubicBezTo>
                  <a:cubicBezTo>
                    <a:pt x="62" y="285"/>
                    <a:pt x="62" y="285"/>
                    <a:pt x="62" y="285"/>
                  </a:cubicBezTo>
                  <a:cubicBezTo>
                    <a:pt x="63" y="284"/>
                    <a:pt x="63" y="284"/>
                    <a:pt x="63" y="284"/>
                  </a:cubicBezTo>
                  <a:cubicBezTo>
                    <a:pt x="63" y="283"/>
                    <a:pt x="63" y="283"/>
                    <a:pt x="63" y="283"/>
                  </a:cubicBezTo>
                  <a:cubicBezTo>
                    <a:pt x="64" y="282"/>
                    <a:pt x="64" y="282"/>
                    <a:pt x="64" y="282"/>
                  </a:cubicBezTo>
                  <a:cubicBezTo>
                    <a:pt x="63" y="281"/>
                    <a:pt x="63" y="281"/>
                    <a:pt x="63" y="281"/>
                  </a:cubicBezTo>
                  <a:cubicBezTo>
                    <a:pt x="62" y="280"/>
                    <a:pt x="62" y="280"/>
                    <a:pt x="62" y="280"/>
                  </a:cubicBezTo>
                  <a:cubicBezTo>
                    <a:pt x="62" y="278"/>
                    <a:pt x="62" y="278"/>
                    <a:pt x="62" y="278"/>
                  </a:cubicBezTo>
                  <a:cubicBezTo>
                    <a:pt x="63" y="278"/>
                    <a:pt x="63" y="278"/>
                    <a:pt x="63" y="278"/>
                  </a:cubicBezTo>
                  <a:cubicBezTo>
                    <a:pt x="64" y="277"/>
                    <a:pt x="64" y="277"/>
                    <a:pt x="64" y="277"/>
                  </a:cubicBezTo>
                  <a:cubicBezTo>
                    <a:pt x="64" y="276"/>
                    <a:pt x="64" y="276"/>
                    <a:pt x="64" y="276"/>
                  </a:cubicBezTo>
                  <a:cubicBezTo>
                    <a:pt x="63" y="276"/>
                    <a:pt x="63" y="276"/>
                    <a:pt x="63" y="276"/>
                  </a:cubicBezTo>
                  <a:cubicBezTo>
                    <a:pt x="63" y="275"/>
                    <a:pt x="63" y="275"/>
                    <a:pt x="63" y="275"/>
                  </a:cubicBezTo>
                  <a:cubicBezTo>
                    <a:pt x="62" y="275"/>
                    <a:pt x="62" y="275"/>
                    <a:pt x="62" y="275"/>
                  </a:cubicBezTo>
                  <a:cubicBezTo>
                    <a:pt x="61" y="275"/>
                    <a:pt x="61" y="275"/>
                    <a:pt x="61" y="275"/>
                  </a:cubicBezTo>
                  <a:cubicBezTo>
                    <a:pt x="60" y="274"/>
                    <a:pt x="60" y="274"/>
                    <a:pt x="60" y="274"/>
                  </a:cubicBezTo>
                  <a:cubicBezTo>
                    <a:pt x="59" y="275"/>
                    <a:pt x="59" y="275"/>
                    <a:pt x="59" y="275"/>
                  </a:cubicBezTo>
                  <a:cubicBezTo>
                    <a:pt x="58" y="274"/>
                    <a:pt x="58" y="274"/>
                    <a:pt x="58" y="274"/>
                  </a:cubicBezTo>
                  <a:cubicBezTo>
                    <a:pt x="57" y="274"/>
                    <a:pt x="57" y="274"/>
                    <a:pt x="57" y="274"/>
                  </a:cubicBezTo>
                  <a:cubicBezTo>
                    <a:pt x="55" y="274"/>
                    <a:pt x="55" y="274"/>
                    <a:pt x="55" y="274"/>
                  </a:cubicBezTo>
                  <a:cubicBezTo>
                    <a:pt x="55" y="274"/>
                    <a:pt x="55" y="274"/>
                    <a:pt x="55" y="274"/>
                  </a:cubicBezTo>
                  <a:cubicBezTo>
                    <a:pt x="54" y="274"/>
                    <a:pt x="54" y="274"/>
                    <a:pt x="54" y="274"/>
                  </a:cubicBezTo>
                  <a:cubicBezTo>
                    <a:pt x="53" y="273"/>
                    <a:pt x="53" y="273"/>
                    <a:pt x="53" y="273"/>
                  </a:cubicBezTo>
                  <a:cubicBezTo>
                    <a:pt x="52" y="271"/>
                    <a:pt x="52" y="271"/>
                    <a:pt x="52" y="271"/>
                  </a:cubicBezTo>
                  <a:cubicBezTo>
                    <a:pt x="51" y="271"/>
                    <a:pt x="51" y="271"/>
                    <a:pt x="51" y="271"/>
                  </a:cubicBezTo>
                  <a:cubicBezTo>
                    <a:pt x="50" y="272"/>
                    <a:pt x="50" y="272"/>
                    <a:pt x="50" y="272"/>
                  </a:cubicBezTo>
                  <a:cubicBezTo>
                    <a:pt x="49" y="272"/>
                    <a:pt x="49" y="272"/>
                    <a:pt x="49" y="272"/>
                  </a:cubicBezTo>
                  <a:cubicBezTo>
                    <a:pt x="48" y="272"/>
                    <a:pt x="48" y="272"/>
                    <a:pt x="48" y="272"/>
                  </a:cubicBezTo>
                  <a:cubicBezTo>
                    <a:pt x="46" y="271"/>
                    <a:pt x="46" y="271"/>
                    <a:pt x="46" y="271"/>
                  </a:cubicBezTo>
                  <a:cubicBezTo>
                    <a:pt x="46" y="272"/>
                    <a:pt x="46" y="272"/>
                    <a:pt x="46" y="272"/>
                  </a:cubicBezTo>
                  <a:cubicBezTo>
                    <a:pt x="44" y="270"/>
                    <a:pt x="44" y="270"/>
                    <a:pt x="44" y="270"/>
                  </a:cubicBezTo>
                  <a:cubicBezTo>
                    <a:pt x="43" y="269"/>
                    <a:pt x="43" y="269"/>
                    <a:pt x="43" y="269"/>
                  </a:cubicBezTo>
                  <a:cubicBezTo>
                    <a:pt x="43" y="268"/>
                    <a:pt x="43" y="268"/>
                    <a:pt x="43" y="268"/>
                  </a:cubicBezTo>
                  <a:cubicBezTo>
                    <a:pt x="42" y="268"/>
                    <a:pt x="42" y="268"/>
                    <a:pt x="42" y="268"/>
                  </a:cubicBezTo>
                  <a:cubicBezTo>
                    <a:pt x="42" y="267"/>
                    <a:pt x="42" y="267"/>
                    <a:pt x="42" y="267"/>
                  </a:cubicBezTo>
                  <a:cubicBezTo>
                    <a:pt x="41" y="266"/>
                    <a:pt x="41" y="266"/>
                    <a:pt x="41" y="266"/>
                  </a:cubicBezTo>
                  <a:cubicBezTo>
                    <a:pt x="39" y="267"/>
                    <a:pt x="39" y="267"/>
                    <a:pt x="39" y="267"/>
                  </a:cubicBezTo>
                  <a:cubicBezTo>
                    <a:pt x="38" y="265"/>
                    <a:pt x="38" y="265"/>
                    <a:pt x="38" y="265"/>
                  </a:cubicBezTo>
                  <a:cubicBezTo>
                    <a:pt x="38" y="264"/>
                    <a:pt x="38" y="264"/>
                    <a:pt x="38" y="264"/>
                  </a:cubicBezTo>
                  <a:cubicBezTo>
                    <a:pt x="37" y="264"/>
                    <a:pt x="37" y="264"/>
                    <a:pt x="37" y="264"/>
                  </a:cubicBezTo>
                  <a:cubicBezTo>
                    <a:pt x="37" y="262"/>
                    <a:pt x="37" y="262"/>
                    <a:pt x="37" y="262"/>
                  </a:cubicBezTo>
                  <a:cubicBezTo>
                    <a:pt x="36" y="262"/>
                    <a:pt x="36" y="262"/>
                    <a:pt x="36" y="262"/>
                  </a:cubicBezTo>
                  <a:cubicBezTo>
                    <a:pt x="34" y="262"/>
                    <a:pt x="34" y="262"/>
                    <a:pt x="34" y="262"/>
                  </a:cubicBezTo>
                  <a:cubicBezTo>
                    <a:pt x="32" y="262"/>
                    <a:pt x="32" y="262"/>
                    <a:pt x="32" y="262"/>
                  </a:cubicBezTo>
                  <a:cubicBezTo>
                    <a:pt x="30" y="262"/>
                    <a:pt x="30" y="262"/>
                    <a:pt x="30" y="262"/>
                  </a:cubicBezTo>
                  <a:cubicBezTo>
                    <a:pt x="29" y="262"/>
                    <a:pt x="29" y="262"/>
                    <a:pt x="29" y="262"/>
                  </a:cubicBezTo>
                  <a:cubicBezTo>
                    <a:pt x="29" y="263"/>
                    <a:pt x="29" y="263"/>
                    <a:pt x="29" y="263"/>
                  </a:cubicBezTo>
                  <a:cubicBezTo>
                    <a:pt x="28" y="263"/>
                    <a:pt x="28" y="263"/>
                    <a:pt x="28" y="263"/>
                  </a:cubicBezTo>
                  <a:cubicBezTo>
                    <a:pt x="28" y="263"/>
                    <a:pt x="28" y="263"/>
                    <a:pt x="28" y="263"/>
                  </a:cubicBezTo>
                  <a:cubicBezTo>
                    <a:pt x="28" y="262"/>
                    <a:pt x="28" y="262"/>
                    <a:pt x="28" y="262"/>
                  </a:cubicBezTo>
                  <a:cubicBezTo>
                    <a:pt x="27" y="261"/>
                    <a:pt x="27" y="261"/>
                    <a:pt x="27" y="261"/>
                  </a:cubicBezTo>
                  <a:cubicBezTo>
                    <a:pt x="27" y="260"/>
                    <a:pt x="27" y="260"/>
                    <a:pt x="27" y="260"/>
                  </a:cubicBezTo>
                  <a:cubicBezTo>
                    <a:pt x="26" y="259"/>
                    <a:pt x="26" y="259"/>
                    <a:pt x="26" y="259"/>
                  </a:cubicBezTo>
                  <a:cubicBezTo>
                    <a:pt x="26" y="258"/>
                    <a:pt x="26" y="258"/>
                    <a:pt x="26" y="258"/>
                  </a:cubicBezTo>
                  <a:cubicBezTo>
                    <a:pt x="26" y="257"/>
                    <a:pt x="26" y="257"/>
                    <a:pt x="26" y="257"/>
                  </a:cubicBezTo>
                  <a:cubicBezTo>
                    <a:pt x="27" y="258"/>
                    <a:pt x="27" y="258"/>
                    <a:pt x="27" y="258"/>
                  </a:cubicBezTo>
                  <a:cubicBezTo>
                    <a:pt x="29" y="258"/>
                    <a:pt x="29" y="258"/>
                    <a:pt x="29" y="258"/>
                  </a:cubicBezTo>
                  <a:cubicBezTo>
                    <a:pt x="30" y="256"/>
                    <a:pt x="30" y="256"/>
                    <a:pt x="30" y="256"/>
                  </a:cubicBezTo>
                  <a:cubicBezTo>
                    <a:pt x="31" y="256"/>
                    <a:pt x="31" y="256"/>
                    <a:pt x="31" y="256"/>
                  </a:cubicBezTo>
                  <a:cubicBezTo>
                    <a:pt x="30" y="255"/>
                    <a:pt x="30" y="255"/>
                    <a:pt x="30" y="255"/>
                  </a:cubicBezTo>
                  <a:cubicBezTo>
                    <a:pt x="30" y="254"/>
                    <a:pt x="30" y="254"/>
                    <a:pt x="30" y="254"/>
                  </a:cubicBezTo>
                  <a:cubicBezTo>
                    <a:pt x="28" y="253"/>
                    <a:pt x="28" y="253"/>
                    <a:pt x="28" y="253"/>
                  </a:cubicBezTo>
                  <a:cubicBezTo>
                    <a:pt x="26" y="253"/>
                    <a:pt x="26" y="253"/>
                    <a:pt x="26" y="253"/>
                  </a:cubicBezTo>
                  <a:cubicBezTo>
                    <a:pt x="26" y="251"/>
                    <a:pt x="26" y="251"/>
                    <a:pt x="26" y="251"/>
                  </a:cubicBezTo>
                  <a:cubicBezTo>
                    <a:pt x="25" y="251"/>
                    <a:pt x="25" y="251"/>
                    <a:pt x="25" y="251"/>
                  </a:cubicBezTo>
                  <a:cubicBezTo>
                    <a:pt x="24" y="249"/>
                    <a:pt x="24" y="249"/>
                    <a:pt x="24" y="249"/>
                  </a:cubicBezTo>
                  <a:cubicBezTo>
                    <a:pt x="23" y="248"/>
                    <a:pt x="23" y="248"/>
                    <a:pt x="23" y="248"/>
                  </a:cubicBezTo>
                  <a:cubicBezTo>
                    <a:pt x="22" y="247"/>
                    <a:pt x="22" y="247"/>
                    <a:pt x="22" y="247"/>
                  </a:cubicBezTo>
                  <a:cubicBezTo>
                    <a:pt x="22" y="246"/>
                    <a:pt x="22" y="246"/>
                    <a:pt x="22" y="246"/>
                  </a:cubicBezTo>
                  <a:cubicBezTo>
                    <a:pt x="22" y="245"/>
                    <a:pt x="22" y="245"/>
                    <a:pt x="22" y="245"/>
                  </a:cubicBezTo>
                  <a:cubicBezTo>
                    <a:pt x="22" y="244"/>
                    <a:pt x="22" y="244"/>
                    <a:pt x="22" y="244"/>
                  </a:cubicBezTo>
                  <a:cubicBezTo>
                    <a:pt x="22" y="243"/>
                    <a:pt x="22" y="243"/>
                    <a:pt x="22" y="243"/>
                  </a:cubicBezTo>
                  <a:cubicBezTo>
                    <a:pt x="20" y="243"/>
                    <a:pt x="20" y="243"/>
                    <a:pt x="20" y="243"/>
                  </a:cubicBezTo>
                  <a:cubicBezTo>
                    <a:pt x="19" y="243"/>
                    <a:pt x="19" y="243"/>
                    <a:pt x="19" y="243"/>
                  </a:cubicBezTo>
                  <a:cubicBezTo>
                    <a:pt x="19" y="242"/>
                    <a:pt x="19" y="242"/>
                    <a:pt x="19" y="242"/>
                  </a:cubicBezTo>
                  <a:cubicBezTo>
                    <a:pt x="17" y="242"/>
                    <a:pt x="17" y="242"/>
                    <a:pt x="17" y="242"/>
                  </a:cubicBezTo>
                  <a:cubicBezTo>
                    <a:pt x="16" y="243"/>
                    <a:pt x="16" y="243"/>
                    <a:pt x="16" y="243"/>
                  </a:cubicBezTo>
                  <a:cubicBezTo>
                    <a:pt x="15" y="242"/>
                    <a:pt x="15" y="242"/>
                    <a:pt x="15" y="242"/>
                  </a:cubicBezTo>
                  <a:cubicBezTo>
                    <a:pt x="14" y="242"/>
                    <a:pt x="14" y="242"/>
                    <a:pt x="14" y="242"/>
                  </a:cubicBezTo>
                  <a:cubicBezTo>
                    <a:pt x="13" y="242"/>
                    <a:pt x="13" y="242"/>
                    <a:pt x="13" y="242"/>
                  </a:cubicBezTo>
                  <a:cubicBezTo>
                    <a:pt x="12" y="241"/>
                    <a:pt x="12" y="241"/>
                    <a:pt x="12" y="241"/>
                  </a:cubicBezTo>
                  <a:cubicBezTo>
                    <a:pt x="12" y="242"/>
                    <a:pt x="12" y="242"/>
                    <a:pt x="12" y="242"/>
                  </a:cubicBezTo>
                  <a:cubicBezTo>
                    <a:pt x="11" y="241"/>
                    <a:pt x="11" y="241"/>
                    <a:pt x="11" y="241"/>
                  </a:cubicBezTo>
                  <a:cubicBezTo>
                    <a:pt x="10" y="241"/>
                    <a:pt x="10" y="241"/>
                    <a:pt x="10" y="241"/>
                  </a:cubicBezTo>
                  <a:cubicBezTo>
                    <a:pt x="10" y="240"/>
                    <a:pt x="10" y="240"/>
                    <a:pt x="10" y="240"/>
                  </a:cubicBezTo>
                  <a:cubicBezTo>
                    <a:pt x="10" y="239"/>
                    <a:pt x="10" y="239"/>
                    <a:pt x="10" y="239"/>
                  </a:cubicBezTo>
                  <a:cubicBezTo>
                    <a:pt x="9" y="238"/>
                    <a:pt x="9" y="238"/>
                    <a:pt x="9" y="238"/>
                  </a:cubicBezTo>
                  <a:cubicBezTo>
                    <a:pt x="9" y="238"/>
                    <a:pt x="9" y="238"/>
                    <a:pt x="9" y="238"/>
                  </a:cubicBezTo>
                  <a:cubicBezTo>
                    <a:pt x="8" y="237"/>
                    <a:pt x="8" y="237"/>
                    <a:pt x="8" y="237"/>
                  </a:cubicBezTo>
                  <a:cubicBezTo>
                    <a:pt x="8" y="236"/>
                    <a:pt x="8" y="236"/>
                    <a:pt x="8" y="236"/>
                  </a:cubicBezTo>
                  <a:cubicBezTo>
                    <a:pt x="8" y="236"/>
                    <a:pt x="8" y="236"/>
                    <a:pt x="8" y="236"/>
                  </a:cubicBezTo>
                  <a:cubicBezTo>
                    <a:pt x="8" y="235"/>
                    <a:pt x="8" y="235"/>
                    <a:pt x="8" y="235"/>
                  </a:cubicBezTo>
                  <a:cubicBezTo>
                    <a:pt x="8" y="235"/>
                    <a:pt x="8" y="235"/>
                    <a:pt x="8" y="235"/>
                  </a:cubicBezTo>
                  <a:cubicBezTo>
                    <a:pt x="8" y="234"/>
                    <a:pt x="8" y="234"/>
                    <a:pt x="8" y="234"/>
                  </a:cubicBezTo>
                  <a:cubicBezTo>
                    <a:pt x="7" y="234"/>
                    <a:pt x="7" y="234"/>
                    <a:pt x="7" y="234"/>
                  </a:cubicBezTo>
                  <a:cubicBezTo>
                    <a:pt x="8" y="233"/>
                    <a:pt x="8" y="233"/>
                    <a:pt x="8" y="233"/>
                  </a:cubicBezTo>
                  <a:cubicBezTo>
                    <a:pt x="7" y="232"/>
                    <a:pt x="7" y="232"/>
                    <a:pt x="7" y="232"/>
                  </a:cubicBezTo>
                  <a:cubicBezTo>
                    <a:pt x="8" y="232"/>
                    <a:pt x="8" y="232"/>
                    <a:pt x="8" y="232"/>
                  </a:cubicBezTo>
                  <a:cubicBezTo>
                    <a:pt x="8" y="231"/>
                    <a:pt x="8" y="231"/>
                    <a:pt x="8" y="231"/>
                  </a:cubicBezTo>
                  <a:cubicBezTo>
                    <a:pt x="6" y="228"/>
                    <a:pt x="6" y="228"/>
                    <a:pt x="6" y="228"/>
                  </a:cubicBezTo>
                  <a:cubicBezTo>
                    <a:pt x="6" y="225"/>
                    <a:pt x="6" y="225"/>
                    <a:pt x="6" y="225"/>
                  </a:cubicBezTo>
                  <a:cubicBezTo>
                    <a:pt x="7" y="224"/>
                    <a:pt x="7" y="224"/>
                    <a:pt x="7" y="224"/>
                  </a:cubicBezTo>
                  <a:cubicBezTo>
                    <a:pt x="7" y="223"/>
                    <a:pt x="7" y="223"/>
                    <a:pt x="7" y="223"/>
                  </a:cubicBezTo>
                  <a:cubicBezTo>
                    <a:pt x="8" y="222"/>
                    <a:pt x="8" y="222"/>
                    <a:pt x="8" y="222"/>
                  </a:cubicBezTo>
                  <a:cubicBezTo>
                    <a:pt x="8" y="222"/>
                    <a:pt x="8" y="222"/>
                    <a:pt x="8" y="222"/>
                  </a:cubicBezTo>
                  <a:cubicBezTo>
                    <a:pt x="8" y="222"/>
                    <a:pt x="8" y="222"/>
                    <a:pt x="8" y="222"/>
                  </a:cubicBezTo>
                  <a:cubicBezTo>
                    <a:pt x="8" y="221"/>
                    <a:pt x="8" y="221"/>
                    <a:pt x="8" y="221"/>
                  </a:cubicBezTo>
                  <a:cubicBezTo>
                    <a:pt x="8" y="221"/>
                    <a:pt x="8" y="221"/>
                    <a:pt x="8" y="221"/>
                  </a:cubicBezTo>
                  <a:cubicBezTo>
                    <a:pt x="8" y="220"/>
                    <a:pt x="8" y="220"/>
                    <a:pt x="8" y="220"/>
                  </a:cubicBezTo>
                  <a:cubicBezTo>
                    <a:pt x="7" y="220"/>
                    <a:pt x="7" y="220"/>
                    <a:pt x="7" y="220"/>
                  </a:cubicBezTo>
                  <a:cubicBezTo>
                    <a:pt x="7" y="219"/>
                    <a:pt x="7" y="219"/>
                    <a:pt x="7" y="219"/>
                  </a:cubicBezTo>
                  <a:cubicBezTo>
                    <a:pt x="8" y="219"/>
                    <a:pt x="8" y="219"/>
                    <a:pt x="8" y="219"/>
                  </a:cubicBezTo>
                  <a:cubicBezTo>
                    <a:pt x="8" y="220"/>
                    <a:pt x="8" y="220"/>
                    <a:pt x="8" y="220"/>
                  </a:cubicBezTo>
                  <a:cubicBezTo>
                    <a:pt x="9" y="220"/>
                    <a:pt x="9" y="220"/>
                    <a:pt x="9" y="220"/>
                  </a:cubicBezTo>
                  <a:cubicBezTo>
                    <a:pt x="9" y="219"/>
                    <a:pt x="9" y="219"/>
                    <a:pt x="9" y="219"/>
                  </a:cubicBezTo>
                  <a:cubicBezTo>
                    <a:pt x="10" y="219"/>
                    <a:pt x="10" y="219"/>
                    <a:pt x="10" y="219"/>
                  </a:cubicBezTo>
                  <a:cubicBezTo>
                    <a:pt x="10" y="219"/>
                    <a:pt x="10" y="219"/>
                    <a:pt x="10" y="219"/>
                  </a:cubicBezTo>
                  <a:cubicBezTo>
                    <a:pt x="11" y="218"/>
                    <a:pt x="11" y="218"/>
                    <a:pt x="11" y="218"/>
                  </a:cubicBezTo>
                  <a:cubicBezTo>
                    <a:pt x="12" y="218"/>
                    <a:pt x="12" y="218"/>
                    <a:pt x="12" y="218"/>
                  </a:cubicBezTo>
                  <a:cubicBezTo>
                    <a:pt x="12" y="217"/>
                    <a:pt x="12" y="217"/>
                    <a:pt x="12" y="217"/>
                  </a:cubicBezTo>
                  <a:cubicBezTo>
                    <a:pt x="14" y="218"/>
                    <a:pt x="14" y="218"/>
                    <a:pt x="14" y="218"/>
                  </a:cubicBezTo>
                  <a:cubicBezTo>
                    <a:pt x="14" y="217"/>
                    <a:pt x="14" y="217"/>
                    <a:pt x="14" y="217"/>
                  </a:cubicBezTo>
                  <a:cubicBezTo>
                    <a:pt x="13" y="216"/>
                    <a:pt x="13" y="216"/>
                    <a:pt x="13" y="216"/>
                  </a:cubicBezTo>
                  <a:cubicBezTo>
                    <a:pt x="13" y="216"/>
                    <a:pt x="13" y="216"/>
                    <a:pt x="13" y="216"/>
                  </a:cubicBezTo>
                  <a:cubicBezTo>
                    <a:pt x="12" y="216"/>
                    <a:pt x="12" y="216"/>
                    <a:pt x="12" y="216"/>
                  </a:cubicBezTo>
                  <a:cubicBezTo>
                    <a:pt x="11" y="216"/>
                    <a:pt x="11" y="216"/>
                    <a:pt x="11" y="216"/>
                  </a:cubicBezTo>
                  <a:cubicBezTo>
                    <a:pt x="11" y="216"/>
                    <a:pt x="11" y="216"/>
                    <a:pt x="11" y="216"/>
                  </a:cubicBezTo>
                  <a:cubicBezTo>
                    <a:pt x="10" y="216"/>
                    <a:pt x="10" y="216"/>
                    <a:pt x="10" y="216"/>
                  </a:cubicBezTo>
                  <a:cubicBezTo>
                    <a:pt x="9" y="215"/>
                    <a:pt x="9" y="215"/>
                    <a:pt x="9" y="215"/>
                  </a:cubicBezTo>
                  <a:cubicBezTo>
                    <a:pt x="9" y="214"/>
                    <a:pt x="9" y="214"/>
                    <a:pt x="9" y="214"/>
                  </a:cubicBezTo>
                  <a:cubicBezTo>
                    <a:pt x="10" y="215"/>
                    <a:pt x="10" y="215"/>
                    <a:pt x="10" y="215"/>
                  </a:cubicBezTo>
                  <a:cubicBezTo>
                    <a:pt x="10" y="214"/>
                    <a:pt x="10" y="214"/>
                    <a:pt x="10" y="214"/>
                  </a:cubicBezTo>
                  <a:cubicBezTo>
                    <a:pt x="9" y="214"/>
                    <a:pt x="9" y="214"/>
                    <a:pt x="9" y="214"/>
                  </a:cubicBezTo>
                  <a:cubicBezTo>
                    <a:pt x="10" y="213"/>
                    <a:pt x="10" y="213"/>
                    <a:pt x="10" y="213"/>
                  </a:cubicBezTo>
                  <a:cubicBezTo>
                    <a:pt x="9" y="213"/>
                    <a:pt x="9" y="213"/>
                    <a:pt x="9" y="213"/>
                  </a:cubicBezTo>
                  <a:cubicBezTo>
                    <a:pt x="9" y="213"/>
                    <a:pt x="8" y="214"/>
                    <a:pt x="8" y="214"/>
                  </a:cubicBezTo>
                  <a:cubicBezTo>
                    <a:pt x="8" y="214"/>
                    <a:pt x="8" y="214"/>
                    <a:pt x="8" y="214"/>
                  </a:cubicBezTo>
                  <a:cubicBezTo>
                    <a:pt x="8" y="214"/>
                    <a:pt x="8" y="214"/>
                    <a:pt x="8" y="214"/>
                  </a:cubicBezTo>
                  <a:cubicBezTo>
                    <a:pt x="7" y="213"/>
                    <a:pt x="7" y="213"/>
                    <a:pt x="7" y="213"/>
                  </a:cubicBezTo>
                  <a:cubicBezTo>
                    <a:pt x="9" y="211"/>
                    <a:pt x="9" y="211"/>
                    <a:pt x="9" y="211"/>
                  </a:cubicBezTo>
                  <a:cubicBezTo>
                    <a:pt x="11" y="211"/>
                    <a:pt x="11" y="211"/>
                    <a:pt x="11" y="211"/>
                  </a:cubicBezTo>
                  <a:cubicBezTo>
                    <a:pt x="12" y="209"/>
                    <a:pt x="12" y="209"/>
                    <a:pt x="12" y="209"/>
                  </a:cubicBezTo>
                  <a:cubicBezTo>
                    <a:pt x="13" y="207"/>
                    <a:pt x="13" y="207"/>
                    <a:pt x="13" y="207"/>
                  </a:cubicBezTo>
                  <a:cubicBezTo>
                    <a:pt x="14" y="205"/>
                    <a:pt x="14" y="205"/>
                    <a:pt x="14" y="205"/>
                  </a:cubicBezTo>
                  <a:cubicBezTo>
                    <a:pt x="16" y="202"/>
                    <a:pt x="16" y="202"/>
                    <a:pt x="16" y="202"/>
                  </a:cubicBezTo>
                  <a:cubicBezTo>
                    <a:pt x="17" y="200"/>
                    <a:pt x="17" y="200"/>
                    <a:pt x="17" y="200"/>
                  </a:cubicBezTo>
                  <a:cubicBezTo>
                    <a:pt x="17" y="198"/>
                    <a:pt x="17" y="198"/>
                    <a:pt x="17" y="198"/>
                  </a:cubicBezTo>
                  <a:cubicBezTo>
                    <a:pt x="15" y="196"/>
                    <a:pt x="15" y="196"/>
                    <a:pt x="15" y="196"/>
                  </a:cubicBezTo>
                  <a:cubicBezTo>
                    <a:pt x="14" y="196"/>
                    <a:pt x="14" y="196"/>
                    <a:pt x="14" y="196"/>
                  </a:cubicBezTo>
                  <a:cubicBezTo>
                    <a:pt x="12" y="193"/>
                    <a:pt x="12" y="193"/>
                    <a:pt x="12" y="193"/>
                  </a:cubicBezTo>
                  <a:cubicBezTo>
                    <a:pt x="12" y="192"/>
                    <a:pt x="12" y="192"/>
                    <a:pt x="12" y="192"/>
                  </a:cubicBezTo>
                  <a:cubicBezTo>
                    <a:pt x="13" y="191"/>
                    <a:pt x="13" y="191"/>
                    <a:pt x="13" y="191"/>
                  </a:cubicBezTo>
                  <a:cubicBezTo>
                    <a:pt x="13" y="190"/>
                    <a:pt x="13" y="190"/>
                    <a:pt x="13" y="190"/>
                  </a:cubicBezTo>
                  <a:cubicBezTo>
                    <a:pt x="11" y="189"/>
                    <a:pt x="11" y="189"/>
                    <a:pt x="11" y="189"/>
                  </a:cubicBezTo>
                  <a:cubicBezTo>
                    <a:pt x="11" y="188"/>
                    <a:pt x="11" y="188"/>
                    <a:pt x="11" y="188"/>
                  </a:cubicBezTo>
                  <a:cubicBezTo>
                    <a:pt x="11" y="187"/>
                    <a:pt x="11" y="187"/>
                    <a:pt x="11" y="187"/>
                  </a:cubicBezTo>
                  <a:cubicBezTo>
                    <a:pt x="11" y="186"/>
                    <a:pt x="11" y="186"/>
                    <a:pt x="11" y="186"/>
                  </a:cubicBezTo>
                  <a:cubicBezTo>
                    <a:pt x="11" y="186"/>
                    <a:pt x="11" y="186"/>
                    <a:pt x="11" y="186"/>
                  </a:cubicBezTo>
                  <a:cubicBezTo>
                    <a:pt x="10" y="185"/>
                    <a:pt x="10" y="185"/>
                    <a:pt x="10" y="185"/>
                  </a:cubicBezTo>
                  <a:cubicBezTo>
                    <a:pt x="9" y="185"/>
                    <a:pt x="9" y="185"/>
                    <a:pt x="9" y="185"/>
                  </a:cubicBezTo>
                  <a:cubicBezTo>
                    <a:pt x="9" y="183"/>
                    <a:pt x="9" y="183"/>
                    <a:pt x="9" y="183"/>
                  </a:cubicBezTo>
                  <a:cubicBezTo>
                    <a:pt x="10" y="183"/>
                    <a:pt x="10" y="183"/>
                    <a:pt x="10" y="183"/>
                  </a:cubicBezTo>
                  <a:cubicBezTo>
                    <a:pt x="9" y="183"/>
                    <a:pt x="9" y="183"/>
                    <a:pt x="9" y="183"/>
                  </a:cubicBezTo>
                  <a:cubicBezTo>
                    <a:pt x="9" y="182"/>
                    <a:pt x="9" y="182"/>
                    <a:pt x="9" y="182"/>
                  </a:cubicBezTo>
                  <a:cubicBezTo>
                    <a:pt x="9" y="179"/>
                    <a:pt x="9" y="179"/>
                    <a:pt x="9" y="179"/>
                  </a:cubicBezTo>
                  <a:cubicBezTo>
                    <a:pt x="10" y="179"/>
                    <a:pt x="10" y="179"/>
                    <a:pt x="10" y="179"/>
                  </a:cubicBezTo>
                  <a:cubicBezTo>
                    <a:pt x="8" y="175"/>
                    <a:pt x="8" y="175"/>
                    <a:pt x="8" y="175"/>
                  </a:cubicBezTo>
                  <a:cubicBezTo>
                    <a:pt x="6" y="172"/>
                    <a:pt x="6" y="172"/>
                    <a:pt x="6" y="172"/>
                  </a:cubicBezTo>
                  <a:cubicBezTo>
                    <a:pt x="6" y="171"/>
                    <a:pt x="6" y="171"/>
                    <a:pt x="6" y="171"/>
                  </a:cubicBezTo>
                  <a:cubicBezTo>
                    <a:pt x="5" y="170"/>
                    <a:pt x="5" y="170"/>
                    <a:pt x="5" y="170"/>
                  </a:cubicBezTo>
                  <a:cubicBezTo>
                    <a:pt x="5" y="168"/>
                    <a:pt x="5" y="168"/>
                    <a:pt x="5" y="168"/>
                  </a:cubicBezTo>
                  <a:cubicBezTo>
                    <a:pt x="6" y="166"/>
                    <a:pt x="6" y="166"/>
                    <a:pt x="6" y="166"/>
                  </a:cubicBezTo>
                  <a:cubicBezTo>
                    <a:pt x="7" y="165"/>
                    <a:pt x="7" y="165"/>
                    <a:pt x="7" y="165"/>
                  </a:cubicBezTo>
                  <a:cubicBezTo>
                    <a:pt x="6" y="165"/>
                    <a:pt x="6" y="165"/>
                    <a:pt x="6" y="165"/>
                  </a:cubicBezTo>
                  <a:cubicBezTo>
                    <a:pt x="4" y="164"/>
                    <a:pt x="4" y="164"/>
                    <a:pt x="4" y="164"/>
                  </a:cubicBezTo>
                  <a:cubicBezTo>
                    <a:pt x="4" y="163"/>
                    <a:pt x="4" y="163"/>
                    <a:pt x="4" y="163"/>
                  </a:cubicBezTo>
                  <a:cubicBezTo>
                    <a:pt x="3" y="162"/>
                    <a:pt x="3" y="162"/>
                    <a:pt x="3" y="162"/>
                  </a:cubicBezTo>
                  <a:cubicBezTo>
                    <a:pt x="2" y="161"/>
                    <a:pt x="2" y="161"/>
                    <a:pt x="2" y="161"/>
                  </a:cubicBezTo>
                  <a:cubicBezTo>
                    <a:pt x="1" y="161"/>
                    <a:pt x="1" y="161"/>
                    <a:pt x="1" y="161"/>
                  </a:cubicBezTo>
                  <a:cubicBezTo>
                    <a:pt x="0" y="159"/>
                    <a:pt x="0" y="159"/>
                    <a:pt x="0" y="159"/>
                  </a:cubicBezTo>
                  <a:cubicBezTo>
                    <a:pt x="0" y="159"/>
                    <a:pt x="0" y="159"/>
                    <a:pt x="0" y="159"/>
                  </a:cubicBezTo>
                  <a:cubicBezTo>
                    <a:pt x="0" y="157"/>
                    <a:pt x="0" y="157"/>
                    <a:pt x="0" y="157"/>
                  </a:cubicBezTo>
                  <a:cubicBezTo>
                    <a:pt x="0" y="156"/>
                    <a:pt x="0" y="156"/>
                    <a:pt x="0" y="156"/>
                  </a:cubicBezTo>
                  <a:cubicBezTo>
                    <a:pt x="0" y="156"/>
                    <a:pt x="0" y="156"/>
                    <a:pt x="0" y="156"/>
                  </a:cubicBezTo>
                  <a:cubicBezTo>
                    <a:pt x="0" y="156"/>
                    <a:pt x="0" y="156"/>
                    <a:pt x="0" y="156"/>
                  </a:cubicBezTo>
                  <a:cubicBezTo>
                    <a:pt x="1" y="155"/>
                    <a:pt x="1" y="155"/>
                    <a:pt x="1" y="155"/>
                  </a:cubicBezTo>
                  <a:cubicBezTo>
                    <a:pt x="1" y="155"/>
                    <a:pt x="1" y="155"/>
                    <a:pt x="1" y="155"/>
                  </a:cubicBezTo>
                  <a:cubicBezTo>
                    <a:pt x="2" y="155"/>
                    <a:pt x="2" y="155"/>
                    <a:pt x="2" y="155"/>
                  </a:cubicBezTo>
                  <a:cubicBezTo>
                    <a:pt x="2" y="154"/>
                    <a:pt x="2" y="154"/>
                    <a:pt x="2" y="154"/>
                  </a:cubicBezTo>
                  <a:cubicBezTo>
                    <a:pt x="3" y="153"/>
                    <a:pt x="3" y="153"/>
                    <a:pt x="3" y="153"/>
                  </a:cubicBezTo>
                  <a:cubicBezTo>
                    <a:pt x="4" y="153"/>
                    <a:pt x="4" y="153"/>
                    <a:pt x="4" y="153"/>
                  </a:cubicBezTo>
                  <a:cubicBezTo>
                    <a:pt x="5" y="152"/>
                    <a:pt x="5" y="152"/>
                    <a:pt x="5" y="152"/>
                  </a:cubicBezTo>
                  <a:cubicBezTo>
                    <a:pt x="5" y="151"/>
                    <a:pt x="5" y="151"/>
                    <a:pt x="5" y="151"/>
                  </a:cubicBezTo>
                  <a:cubicBezTo>
                    <a:pt x="6" y="151"/>
                    <a:pt x="6" y="151"/>
                    <a:pt x="6" y="151"/>
                  </a:cubicBezTo>
                  <a:cubicBezTo>
                    <a:pt x="7" y="151"/>
                    <a:pt x="7" y="151"/>
                    <a:pt x="7" y="151"/>
                  </a:cubicBezTo>
                  <a:cubicBezTo>
                    <a:pt x="7" y="150"/>
                    <a:pt x="7" y="150"/>
                    <a:pt x="7" y="150"/>
                  </a:cubicBezTo>
                  <a:cubicBezTo>
                    <a:pt x="7" y="149"/>
                    <a:pt x="7" y="149"/>
                    <a:pt x="7" y="149"/>
                  </a:cubicBezTo>
                  <a:cubicBezTo>
                    <a:pt x="7" y="149"/>
                    <a:pt x="7" y="149"/>
                    <a:pt x="7" y="149"/>
                  </a:cubicBezTo>
                  <a:cubicBezTo>
                    <a:pt x="8" y="150"/>
                    <a:pt x="8" y="150"/>
                    <a:pt x="8" y="150"/>
                  </a:cubicBezTo>
                  <a:cubicBezTo>
                    <a:pt x="8" y="150"/>
                    <a:pt x="8" y="150"/>
                    <a:pt x="8" y="150"/>
                  </a:cubicBezTo>
                  <a:cubicBezTo>
                    <a:pt x="8" y="151"/>
                    <a:pt x="8" y="151"/>
                    <a:pt x="8" y="151"/>
                  </a:cubicBezTo>
                  <a:cubicBezTo>
                    <a:pt x="9" y="151"/>
                    <a:pt x="9" y="151"/>
                    <a:pt x="9" y="151"/>
                  </a:cubicBezTo>
                  <a:cubicBezTo>
                    <a:pt x="9" y="150"/>
                    <a:pt x="9" y="150"/>
                    <a:pt x="9" y="150"/>
                  </a:cubicBezTo>
                  <a:cubicBezTo>
                    <a:pt x="9" y="150"/>
                    <a:pt x="9" y="150"/>
                    <a:pt x="9" y="150"/>
                  </a:cubicBezTo>
                  <a:cubicBezTo>
                    <a:pt x="10" y="150"/>
                    <a:pt x="10" y="150"/>
                    <a:pt x="10" y="150"/>
                  </a:cubicBezTo>
                  <a:cubicBezTo>
                    <a:pt x="10" y="149"/>
                    <a:pt x="10" y="149"/>
                    <a:pt x="10" y="149"/>
                  </a:cubicBezTo>
                  <a:cubicBezTo>
                    <a:pt x="9" y="149"/>
                    <a:pt x="9" y="149"/>
                    <a:pt x="9" y="149"/>
                  </a:cubicBezTo>
                  <a:cubicBezTo>
                    <a:pt x="9" y="149"/>
                    <a:pt x="9" y="149"/>
                    <a:pt x="9" y="149"/>
                  </a:cubicBezTo>
                  <a:cubicBezTo>
                    <a:pt x="10" y="149"/>
                    <a:pt x="10" y="149"/>
                    <a:pt x="10" y="149"/>
                  </a:cubicBezTo>
                  <a:cubicBezTo>
                    <a:pt x="10" y="149"/>
                    <a:pt x="10" y="149"/>
                    <a:pt x="10" y="149"/>
                  </a:cubicBezTo>
                  <a:cubicBezTo>
                    <a:pt x="10" y="148"/>
                    <a:pt x="10" y="148"/>
                    <a:pt x="10" y="148"/>
                  </a:cubicBezTo>
                  <a:cubicBezTo>
                    <a:pt x="10" y="148"/>
                    <a:pt x="10" y="148"/>
                    <a:pt x="10" y="148"/>
                  </a:cubicBezTo>
                  <a:cubicBezTo>
                    <a:pt x="10" y="148"/>
                    <a:pt x="10" y="148"/>
                    <a:pt x="10" y="148"/>
                  </a:cubicBezTo>
                  <a:cubicBezTo>
                    <a:pt x="10" y="148"/>
                    <a:pt x="10" y="148"/>
                    <a:pt x="10" y="148"/>
                  </a:cubicBezTo>
                  <a:cubicBezTo>
                    <a:pt x="11" y="148"/>
                    <a:pt x="11" y="148"/>
                    <a:pt x="11" y="148"/>
                  </a:cubicBezTo>
                  <a:cubicBezTo>
                    <a:pt x="12" y="148"/>
                    <a:pt x="12" y="148"/>
                    <a:pt x="12" y="148"/>
                  </a:cubicBezTo>
                  <a:cubicBezTo>
                    <a:pt x="12" y="149"/>
                    <a:pt x="12" y="149"/>
                    <a:pt x="12" y="149"/>
                  </a:cubicBezTo>
                  <a:cubicBezTo>
                    <a:pt x="13" y="149"/>
                    <a:pt x="13" y="149"/>
                    <a:pt x="13" y="149"/>
                  </a:cubicBezTo>
                  <a:cubicBezTo>
                    <a:pt x="13" y="149"/>
                    <a:pt x="13" y="149"/>
                    <a:pt x="13" y="149"/>
                  </a:cubicBezTo>
                  <a:cubicBezTo>
                    <a:pt x="14" y="149"/>
                    <a:pt x="14" y="149"/>
                    <a:pt x="14" y="149"/>
                  </a:cubicBezTo>
                  <a:cubicBezTo>
                    <a:pt x="14" y="149"/>
                    <a:pt x="14" y="149"/>
                    <a:pt x="14" y="149"/>
                  </a:cubicBezTo>
                  <a:cubicBezTo>
                    <a:pt x="15" y="150"/>
                    <a:pt x="15" y="150"/>
                    <a:pt x="15" y="150"/>
                  </a:cubicBezTo>
                  <a:cubicBezTo>
                    <a:pt x="15" y="150"/>
                    <a:pt x="15" y="150"/>
                    <a:pt x="15" y="150"/>
                  </a:cubicBezTo>
                  <a:cubicBezTo>
                    <a:pt x="14" y="151"/>
                    <a:pt x="14" y="151"/>
                    <a:pt x="14" y="151"/>
                  </a:cubicBezTo>
                  <a:cubicBezTo>
                    <a:pt x="13" y="150"/>
                    <a:pt x="13" y="150"/>
                    <a:pt x="13" y="150"/>
                  </a:cubicBezTo>
                  <a:cubicBezTo>
                    <a:pt x="12" y="150"/>
                    <a:pt x="12" y="150"/>
                    <a:pt x="12" y="150"/>
                  </a:cubicBezTo>
                  <a:cubicBezTo>
                    <a:pt x="11" y="150"/>
                    <a:pt x="11" y="150"/>
                    <a:pt x="11" y="150"/>
                  </a:cubicBezTo>
                  <a:cubicBezTo>
                    <a:pt x="11" y="149"/>
                    <a:pt x="11" y="149"/>
                    <a:pt x="11" y="149"/>
                  </a:cubicBezTo>
                  <a:cubicBezTo>
                    <a:pt x="11" y="150"/>
                    <a:pt x="11" y="150"/>
                    <a:pt x="11" y="150"/>
                  </a:cubicBezTo>
                  <a:cubicBezTo>
                    <a:pt x="11" y="151"/>
                    <a:pt x="11" y="151"/>
                    <a:pt x="11" y="151"/>
                  </a:cubicBezTo>
                  <a:cubicBezTo>
                    <a:pt x="11" y="151"/>
                    <a:pt x="11" y="151"/>
                    <a:pt x="11" y="151"/>
                  </a:cubicBezTo>
                  <a:cubicBezTo>
                    <a:pt x="12" y="151"/>
                    <a:pt x="12" y="151"/>
                    <a:pt x="12" y="151"/>
                  </a:cubicBezTo>
                  <a:cubicBezTo>
                    <a:pt x="12" y="151"/>
                    <a:pt x="12" y="151"/>
                    <a:pt x="12" y="151"/>
                  </a:cubicBezTo>
                  <a:cubicBezTo>
                    <a:pt x="12" y="152"/>
                    <a:pt x="12" y="152"/>
                    <a:pt x="12" y="152"/>
                  </a:cubicBezTo>
                  <a:cubicBezTo>
                    <a:pt x="13" y="151"/>
                    <a:pt x="13" y="151"/>
                    <a:pt x="13" y="151"/>
                  </a:cubicBezTo>
                  <a:cubicBezTo>
                    <a:pt x="14" y="151"/>
                    <a:pt x="14" y="151"/>
                    <a:pt x="14" y="151"/>
                  </a:cubicBezTo>
                  <a:cubicBezTo>
                    <a:pt x="14" y="152"/>
                    <a:pt x="14" y="152"/>
                    <a:pt x="14" y="152"/>
                  </a:cubicBezTo>
                  <a:cubicBezTo>
                    <a:pt x="14" y="152"/>
                    <a:pt x="14" y="152"/>
                    <a:pt x="14" y="152"/>
                  </a:cubicBezTo>
                  <a:cubicBezTo>
                    <a:pt x="14" y="152"/>
                    <a:pt x="14" y="152"/>
                    <a:pt x="14" y="152"/>
                  </a:cubicBezTo>
                  <a:cubicBezTo>
                    <a:pt x="15" y="152"/>
                    <a:pt x="15" y="152"/>
                    <a:pt x="15" y="152"/>
                  </a:cubicBezTo>
                  <a:cubicBezTo>
                    <a:pt x="15" y="152"/>
                    <a:pt x="15" y="152"/>
                    <a:pt x="15" y="152"/>
                  </a:cubicBezTo>
                  <a:cubicBezTo>
                    <a:pt x="15" y="153"/>
                    <a:pt x="15" y="153"/>
                    <a:pt x="15" y="153"/>
                  </a:cubicBezTo>
                  <a:cubicBezTo>
                    <a:pt x="15" y="152"/>
                    <a:pt x="15" y="152"/>
                    <a:pt x="15" y="152"/>
                  </a:cubicBezTo>
                  <a:cubicBezTo>
                    <a:pt x="16" y="151"/>
                    <a:pt x="16" y="151"/>
                    <a:pt x="16" y="151"/>
                  </a:cubicBezTo>
                  <a:cubicBezTo>
                    <a:pt x="16" y="152"/>
                    <a:pt x="16" y="152"/>
                    <a:pt x="16" y="152"/>
                  </a:cubicBezTo>
                  <a:cubicBezTo>
                    <a:pt x="16" y="152"/>
                    <a:pt x="16" y="152"/>
                    <a:pt x="16" y="152"/>
                  </a:cubicBezTo>
                  <a:cubicBezTo>
                    <a:pt x="16" y="152"/>
                    <a:pt x="16" y="152"/>
                    <a:pt x="16" y="152"/>
                  </a:cubicBezTo>
                  <a:cubicBezTo>
                    <a:pt x="16" y="152"/>
                    <a:pt x="16" y="152"/>
                    <a:pt x="16" y="152"/>
                  </a:cubicBezTo>
                  <a:cubicBezTo>
                    <a:pt x="17" y="153"/>
                    <a:pt x="17" y="153"/>
                    <a:pt x="17" y="153"/>
                  </a:cubicBezTo>
                  <a:cubicBezTo>
                    <a:pt x="16" y="153"/>
                    <a:pt x="16" y="153"/>
                    <a:pt x="16" y="153"/>
                  </a:cubicBezTo>
                  <a:cubicBezTo>
                    <a:pt x="16" y="154"/>
                    <a:pt x="16" y="154"/>
                    <a:pt x="16" y="154"/>
                  </a:cubicBezTo>
                  <a:cubicBezTo>
                    <a:pt x="17" y="154"/>
                    <a:pt x="17" y="154"/>
                    <a:pt x="17" y="154"/>
                  </a:cubicBezTo>
                  <a:cubicBezTo>
                    <a:pt x="17" y="153"/>
                    <a:pt x="17" y="153"/>
                    <a:pt x="17" y="153"/>
                  </a:cubicBezTo>
                  <a:cubicBezTo>
                    <a:pt x="17" y="152"/>
                    <a:pt x="17" y="152"/>
                    <a:pt x="17" y="152"/>
                  </a:cubicBezTo>
                  <a:cubicBezTo>
                    <a:pt x="17" y="152"/>
                    <a:pt x="17" y="152"/>
                    <a:pt x="17" y="152"/>
                  </a:cubicBezTo>
                  <a:cubicBezTo>
                    <a:pt x="18" y="152"/>
                    <a:pt x="18" y="152"/>
                    <a:pt x="18" y="152"/>
                  </a:cubicBezTo>
                  <a:cubicBezTo>
                    <a:pt x="19" y="152"/>
                    <a:pt x="19" y="152"/>
                    <a:pt x="19" y="152"/>
                  </a:cubicBezTo>
                  <a:cubicBezTo>
                    <a:pt x="19" y="152"/>
                    <a:pt x="19" y="152"/>
                    <a:pt x="19" y="152"/>
                  </a:cubicBezTo>
                  <a:cubicBezTo>
                    <a:pt x="18" y="151"/>
                    <a:pt x="18" y="151"/>
                    <a:pt x="18" y="151"/>
                  </a:cubicBezTo>
                  <a:cubicBezTo>
                    <a:pt x="18" y="151"/>
                    <a:pt x="18" y="151"/>
                    <a:pt x="18" y="151"/>
                  </a:cubicBezTo>
                  <a:cubicBezTo>
                    <a:pt x="19" y="151"/>
                    <a:pt x="19" y="151"/>
                    <a:pt x="19" y="151"/>
                  </a:cubicBezTo>
                  <a:cubicBezTo>
                    <a:pt x="20" y="152"/>
                    <a:pt x="20" y="152"/>
                    <a:pt x="20" y="152"/>
                  </a:cubicBezTo>
                  <a:cubicBezTo>
                    <a:pt x="21" y="152"/>
                    <a:pt x="21" y="152"/>
                    <a:pt x="21" y="152"/>
                  </a:cubicBezTo>
                  <a:cubicBezTo>
                    <a:pt x="22" y="152"/>
                    <a:pt x="22" y="152"/>
                    <a:pt x="22" y="152"/>
                  </a:cubicBezTo>
                  <a:cubicBezTo>
                    <a:pt x="23" y="152"/>
                    <a:pt x="23" y="152"/>
                    <a:pt x="23" y="152"/>
                  </a:cubicBezTo>
                  <a:cubicBezTo>
                    <a:pt x="23" y="152"/>
                    <a:pt x="23" y="152"/>
                    <a:pt x="23" y="152"/>
                  </a:cubicBezTo>
                  <a:cubicBezTo>
                    <a:pt x="24" y="152"/>
                    <a:pt x="24" y="152"/>
                    <a:pt x="24" y="152"/>
                  </a:cubicBezTo>
                  <a:cubicBezTo>
                    <a:pt x="25" y="152"/>
                    <a:pt x="25" y="152"/>
                    <a:pt x="25" y="152"/>
                  </a:cubicBezTo>
                  <a:cubicBezTo>
                    <a:pt x="25" y="152"/>
                    <a:pt x="25" y="152"/>
                    <a:pt x="25" y="152"/>
                  </a:cubicBezTo>
                  <a:cubicBezTo>
                    <a:pt x="26" y="152"/>
                    <a:pt x="26" y="152"/>
                    <a:pt x="26" y="152"/>
                  </a:cubicBezTo>
                  <a:cubicBezTo>
                    <a:pt x="30" y="155"/>
                    <a:pt x="30" y="155"/>
                    <a:pt x="30" y="155"/>
                  </a:cubicBezTo>
                  <a:cubicBezTo>
                    <a:pt x="33" y="156"/>
                    <a:pt x="33" y="156"/>
                    <a:pt x="33" y="156"/>
                  </a:cubicBezTo>
                  <a:cubicBezTo>
                    <a:pt x="34" y="157"/>
                    <a:pt x="34" y="157"/>
                    <a:pt x="34" y="157"/>
                  </a:cubicBezTo>
                  <a:cubicBezTo>
                    <a:pt x="35" y="157"/>
                    <a:pt x="35" y="157"/>
                    <a:pt x="35" y="157"/>
                  </a:cubicBezTo>
                  <a:cubicBezTo>
                    <a:pt x="36" y="159"/>
                    <a:pt x="36" y="159"/>
                    <a:pt x="36" y="159"/>
                  </a:cubicBezTo>
                  <a:cubicBezTo>
                    <a:pt x="37" y="159"/>
                    <a:pt x="37" y="159"/>
                    <a:pt x="37" y="159"/>
                  </a:cubicBezTo>
                  <a:cubicBezTo>
                    <a:pt x="36" y="158"/>
                    <a:pt x="36" y="158"/>
                    <a:pt x="36" y="158"/>
                  </a:cubicBezTo>
                  <a:cubicBezTo>
                    <a:pt x="36" y="158"/>
                    <a:pt x="36" y="158"/>
                    <a:pt x="36" y="158"/>
                  </a:cubicBezTo>
                  <a:cubicBezTo>
                    <a:pt x="37" y="158"/>
                    <a:pt x="37" y="158"/>
                    <a:pt x="37" y="158"/>
                  </a:cubicBezTo>
                  <a:cubicBezTo>
                    <a:pt x="38" y="159"/>
                    <a:pt x="38" y="159"/>
                    <a:pt x="38" y="159"/>
                  </a:cubicBezTo>
                  <a:cubicBezTo>
                    <a:pt x="39" y="159"/>
                    <a:pt x="39" y="159"/>
                    <a:pt x="39" y="159"/>
                  </a:cubicBezTo>
                  <a:cubicBezTo>
                    <a:pt x="40" y="160"/>
                    <a:pt x="40" y="160"/>
                    <a:pt x="40" y="160"/>
                  </a:cubicBezTo>
                  <a:cubicBezTo>
                    <a:pt x="41" y="160"/>
                    <a:pt x="41" y="160"/>
                    <a:pt x="41" y="160"/>
                  </a:cubicBezTo>
                  <a:cubicBezTo>
                    <a:pt x="40" y="159"/>
                    <a:pt x="40" y="159"/>
                    <a:pt x="40" y="159"/>
                  </a:cubicBezTo>
                  <a:cubicBezTo>
                    <a:pt x="40" y="159"/>
                    <a:pt x="40" y="159"/>
                    <a:pt x="40" y="159"/>
                  </a:cubicBezTo>
                  <a:cubicBezTo>
                    <a:pt x="40" y="159"/>
                    <a:pt x="40" y="159"/>
                    <a:pt x="40" y="159"/>
                  </a:cubicBezTo>
                  <a:cubicBezTo>
                    <a:pt x="41" y="159"/>
                    <a:pt x="41" y="159"/>
                    <a:pt x="41" y="159"/>
                  </a:cubicBezTo>
                  <a:cubicBezTo>
                    <a:pt x="41" y="160"/>
                    <a:pt x="41" y="160"/>
                    <a:pt x="41" y="160"/>
                  </a:cubicBezTo>
                  <a:cubicBezTo>
                    <a:pt x="43" y="161"/>
                    <a:pt x="43" y="161"/>
                    <a:pt x="43" y="161"/>
                  </a:cubicBezTo>
                  <a:cubicBezTo>
                    <a:pt x="43" y="162"/>
                    <a:pt x="43" y="162"/>
                    <a:pt x="43" y="162"/>
                  </a:cubicBezTo>
                  <a:cubicBezTo>
                    <a:pt x="44" y="162"/>
                    <a:pt x="44" y="162"/>
                    <a:pt x="44" y="162"/>
                  </a:cubicBezTo>
                  <a:cubicBezTo>
                    <a:pt x="44" y="162"/>
                    <a:pt x="44" y="162"/>
                    <a:pt x="44" y="162"/>
                  </a:cubicBezTo>
                  <a:cubicBezTo>
                    <a:pt x="45" y="162"/>
                    <a:pt x="45" y="162"/>
                    <a:pt x="45" y="162"/>
                  </a:cubicBezTo>
                  <a:cubicBezTo>
                    <a:pt x="46" y="163"/>
                    <a:pt x="46" y="163"/>
                    <a:pt x="46" y="163"/>
                  </a:cubicBezTo>
                  <a:cubicBezTo>
                    <a:pt x="46" y="164"/>
                    <a:pt x="46" y="164"/>
                    <a:pt x="46" y="164"/>
                  </a:cubicBezTo>
                  <a:cubicBezTo>
                    <a:pt x="46" y="164"/>
                    <a:pt x="46" y="164"/>
                    <a:pt x="46" y="164"/>
                  </a:cubicBezTo>
                  <a:cubicBezTo>
                    <a:pt x="47" y="165"/>
                    <a:pt x="47" y="165"/>
                    <a:pt x="47" y="165"/>
                  </a:cubicBezTo>
                  <a:cubicBezTo>
                    <a:pt x="47" y="165"/>
                    <a:pt x="47" y="165"/>
                    <a:pt x="47" y="165"/>
                  </a:cubicBezTo>
                  <a:cubicBezTo>
                    <a:pt x="48" y="165"/>
                    <a:pt x="48" y="165"/>
                    <a:pt x="48" y="165"/>
                  </a:cubicBezTo>
                  <a:cubicBezTo>
                    <a:pt x="48" y="166"/>
                    <a:pt x="48" y="166"/>
                    <a:pt x="48" y="166"/>
                  </a:cubicBezTo>
                  <a:cubicBezTo>
                    <a:pt x="48" y="167"/>
                    <a:pt x="48" y="167"/>
                    <a:pt x="48" y="167"/>
                  </a:cubicBezTo>
                  <a:cubicBezTo>
                    <a:pt x="48" y="169"/>
                    <a:pt x="48" y="169"/>
                    <a:pt x="48" y="169"/>
                  </a:cubicBezTo>
                  <a:cubicBezTo>
                    <a:pt x="47" y="169"/>
                    <a:pt x="47" y="169"/>
                    <a:pt x="47" y="169"/>
                  </a:cubicBezTo>
                  <a:cubicBezTo>
                    <a:pt x="47" y="170"/>
                    <a:pt x="47" y="170"/>
                    <a:pt x="47" y="170"/>
                  </a:cubicBezTo>
                  <a:cubicBezTo>
                    <a:pt x="46" y="171"/>
                    <a:pt x="46" y="171"/>
                    <a:pt x="46" y="171"/>
                  </a:cubicBezTo>
                  <a:cubicBezTo>
                    <a:pt x="46" y="171"/>
                    <a:pt x="46" y="171"/>
                    <a:pt x="46" y="171"/>
                  </a:cubicBezTo>
                  <a:cubicBezTo>
                    <a:pt x="45" y="173"/>
                    <a:pt x="45" y="173"/>
                    <a:pt x="45" y="173"/>
                  </a:cubicBezTo>
                  <a:cubicBezTo>
                    <a:pt x="43" y="174"/>
                    <a:pt x="43" y="174"/>
                    <a:pt x="43" y="174"/>
                  </a:cubicBezTo>
                  <a:cubicBezTo>
                    <a:pt x="42" y="174"/>
                    <a:pt x="42" y="174"/>
                    <a:pt x="42" y="174"/>
                  </a:cubicBezTo>
                  <a:cubicBezTo>
                    <a:pt x="41" y="175"/>
                    <a:pt x="41" y="175"/>
                    <a:pt x="41" y="175"/>
                  </a:cubicBezTo>
                  <a:cubicBezTo>
                    <a:pt x="40" y="175"/>
                    <a:pt x="40" y="175"/>
                    <a:pt x="40" y="175"/>
                  </a:cubicBezTo>
                  <a:cubicBezTo>
                    <a:pt x="40" y="175"/>
                    <a:pt x="40" y="175"/>
                    <a:pt x="40" y="175"/>
                  </a:cubicBezTo>
                  <a:cubicBezTo>
                    <a:pt x="38" y="175"/>
                    <a:pt x="38" y="175"/>
                    <a:pt x="38" y="175"/>
                  </a:cubicBezTo>
                  <a:cubicBezTo>
                    <a:pt x="35" y="175"/>
                    <a:pt x="35" y="175"/>
                    <a:pt x="35" y="175"/>
                  </a:cubicBezTo>
                  <a:cubicBezTo>
                    <a:pt x="34" y="175"/>
                    <a:pt x="34" y="175"/>
                    <a:pt x="34" y="175"/>
                  </a:cubicBezTo>
                  <a:cubicBezTo>
                    <a:pt x="33" y="174"/>
                    <a:pt x="33" y="174"/>
                    <a:pt x="33" y="174"/>
                  </a:cubicBezTo>
                  <a:cubicBezTo>
                    <a:pt x="32" y="174"/>
                    <a:pt x="32" y="174"/>
                    <a:pt x="32" y="174"/>
                  </a:cubicBezTo>
                  <a:cubicBezTo>
                    <a:pt x="31" y="174"/>
                    <a:pt x="31" y="174"/>
                    <a:pt x="31" y="174"/>
                  </a:cubicBezTo>
                  <a:cubicBezTo>
                    <a:pt x="30" y="174"/>
                    <a:pt x="30" y="174"/>
                    <a:pt x="30" y="174"/>
                  </a:cubicBezTo>
                  <a:cubicBezTo>
                    <a:pt x="30" y="174"/>
                    <a:pt x="30" y="174"/>
                    <a:pt x="30" y="174"/>
                  </a:cubicBezTo>
                  <a:cubicBezTo>
                    <a:pt x="29" y="174"/>
                    <a:pt x="29" y="174"/>
                    <a:pt x="29" y="174"/>
                  </a:cubicBezTo>
                  <a:cubicBezTo>
                    <a:pt x="28" y="174"/>
                    <a:pt x="28" y="174"/>
                    <a:pt x="28" y="174"/>
                  </a:cubicBezTo>
                  <a:cubicBezTo>
                    <a:pt x="27" y="173"/>
                    <a:pt x="27" y="173"/>
                    <a:pt x="27" y="173"/>
                  </a:cubicBezTo>
                  <a:cubicBezTo>
                    <a:pt x="27" y="173"/>
                    <a:pt x="27" y="173"/>
                    <a:pt x="27" y="173"/>
                  </a:cubicBezTo>
                  <a:cubicBezTo>
                    <a:pt x="26" y="173"/>
                    <a:pt x="26" y="173"/>
                    <a:pt x="26" y="173"/>
                  </a:cubicBezTo>
                  <a:cubicBezTo>
                    <a:pt x="26" y="173"/>
                    <a:pt x="26" y="173"/>
                    <a:pt x="26" y="173"/>
                  </a:cubicBezTo>
                  <a:cubicBezTo>
                    <a:pt x="26" y="172"/>
                    <a:pt x="26" y="172"/>
                    <a:pt x="26" y="172"/>
                  </a:cubicBezTo>
                  <a:cubicBezTo>
                    <a:pt x="25" y="172"/>
                    <a:pt x="25" y="172"/>
                    <a:pt x="25" y="172"/>
                  </a:cubicBezTo>
                  <a:cubicBezTo>
                    <a:pt x="24" y="173"/>
                    <a:pt x="24" y="173"/>
                    <a:pt x="24" y="173"/>
                  </a:cubicBezTo>
                  <a:cubicBezTo>
                    <a:pt x="23" y="173"/>
                    <a:pt x="23" y="173"/>
                    <a:pt x="23" y="173"/>
                  </a:cubicBezTo>
                  <a:cubicBezTo>
                    <a:pt x="23" y="172"/>
                    <a:pt x="23" y="172"/>
                    <a:pt x="23" y="172"/>
                  </a:cubicBezTo>
                  <a:cubicBezTo>
                    <a:pt x="23" y="172"/>
                    <a:pt x="23" y="172"/>
                    <a:pt x="23" y="172"/>
                  </a:cubicBezTo>
                  <a:cubicBezTo>
                    <a:pt x="24" y="172"/>
                    <a:pt x="24" y="172"/>
                    <a:pt x="24" y="172"/>
                  </a:cubicBezTo>
                  <a:cubicBezTo>
                    <a:pt x="23" y="171"/>
                    <a:pt x="23" y="171"/>
                    <a:pt x="23" y="171"/>
                  </a:cubicBezTo>
                  <a:cubicBezTo>
                    <a:pt x="23" y="172"/>
                    <a:pt x="23" y="172"/>
                    <a:pt x="23" y="172"/>
                  </a:cubicBezTo>
                  <a:cubicBezTo>
                    <a:pt x="21" y="172"/>
                    <a:pt x="21" y="172"/>
                    <a:pt x="21" y="172"/>
                  </a:cubicBezTo>
                  <a:cubicBezTo>
                    <a:pt x="21" y="171"/>
                    <a:pt x="21" y="171"/>
                    <a:pt x="21" y="171"/>
                  </a:cubicBezTo>
                  <a:cubicBezTo>
                    <a:pt x="20" y="171"/>
                    <a:pt x="20" y="171"/>
                    <a:pt x="20" y="171"/>
                  </a:cubicBezTo>
                  <a:cubicBezTo>
                    <a:pt x="20" y="171"/>
                    <a:pt x="20" y="171"/>
                    <a:pt x="20" y="171"/>
                  </a:cubicBezTo>
                  <a:cubicBezTo>
                    <a:pt x="18" y="170"/>
                    <a:pt x="18" y="170"/>
                    <a:pt x="18" y="170"/>
                  </a:cubicBezTo>
                  <a:cubicBezTo>
                    <a:pt x="18" y="169"/>
                    <a:pt x="18" y="169"/>
                    <a:pt x="18" y="169"/>
                  </a:cubicBezTo>
                  <a:cubicBezTo>
                    <a:pt x="17" y="169"/>
                    <a:pt x="17" y="169"/>
                    <a:pt x="17" y="169"/>
                  </a:cubicBezTo>
                  <a:cubicBezTo>
                    <a:pt x="16" y="169"/>
                    <a:pt x="16" y="169"/>
                    <a:pt x="16" y="169"/>
                  </a:cubicBezTo>
                  <a:cubicBezTo>
                    <a:pt x="15" y="169"/>
                    <a:pt x="15" y="169"/>
                    <a:pt x="15" y="169"/>
                  </a:cubicBezTo>
                  <a:cubicBezTo>
                    <a:pt x="15" y="169"/>
                    <a:pt x="15" y="169"/>
                    <a:pt x="15" y="169"/>
                  </a:cubicBezTo>
                  <a:cubicBezTo>
                    <a:pt x="16" y="170"/>
                    <a:pt x="16" y="170"/>
                    <a:pt x="16" y="170"/>
                  </a:cubicBezTo>
                  <a:cubicBezTo>
                    <a:pt x="16" y="171"/>
                    <a:pt x="16" y="171"/>
                    <a:pt x="16" y="171"/>
                  </a:cubicBezTo>
                  <a:cubicBezTo>
                    <a:pt x="17" y="171"/>
                    <a:pt x="17" y="171"/>
                    <a:pt x="17" y="171"/>
                  </a:cubicBezTo>
                  <a:cubicBezTo>
                    <a:pt x="18" y="172"/>
                    <a:pt x="18" y="172"/>
                    <a:pt x="18" y="172"/>
                  </a:cubicBezTo>
                  <a:cubicBezTo>
                    <a:pt x="19" y="172"/>
                    <a:pt x="19" y="172"/>
                    <a:pt x="19" y="172"/>
                  </a:cubicBezTo>
                  <a:cubicBezTo>
                    <a:pt x="19" y="172"/>
                    <a:pt x="19" y="172"/>
                    <a:pt x="19" y="172"/>
                  </a:cubicBezTo>
                  <a:cubicBezTo>
                    <a:pt x="18" y="173"/>
                    <a:pt x="18" y="173"/>
                    <a:pt x="18" y="173"/>
                  </a:cubicBezTo>
                  <a:cubicBezTo>
                    <a:pt x="18" y="173"/>
                    <a:pt x="18" y="173"/>
                    <a:pt x="18" y="173"/>
                  </a:cubicBezTo>
                  <a:cubicBezTo>
                    <a:pt x="18" y="174"/>
                    <a:pt x="18" y="174"/>
                    <a:pt x="18" y="174"/>
                  </a:cubicBezTo>
                  <a:cubicBezTo>
                    <a:pt x="20" y="173"/>
                    <a:pt x="20" y="173"/>
                    <a:pt x="20" y="173"/>
                  </a:cubicBezTo>
                  <a:cubicBezTo>
                    <a:pt x="20" y="173"/>
                    <a:pt x="20" y="173"/>
                    <a:pt x="20" y="173"/>
                  </a:cubicBezTo>
                  <a:cubicBezTo>
                    <a:pt x="21" y="173"/>
                    <a:pt x="21" y="173"/>
                    <a:pt x="21" y="173"/>
                  </a:cubicBezTo>
                  <a:cubicBezTo>
                    <a:pt x="20" y="173"/>
                    <a:pt x="20" y="173"/>
                    <a:pt x="20" y="173"/>
                  </a:cubicBezTo>
                  <a:cubicBezTo>
                    <a:pt x="20" y="174"/>
                    <a:pt x="20" y="174"/>
                    <a:pt x="20" y="174"/>
                  </a:cubicBezTo>
                  <a:cubicBezTo>
                    <a:pt x="21" y="174"/>
                    <a:pt x="21" y="174"/>
                    <a:pt x="21" y="174"/>
                  </a:cubicBezTo>
                  <a:cubicBezTo>
                    <a:pt x="21" y="174"/>
                    <a:pt x="21" y="174"/>
                    <a:pt x="21" y="174"/>
                  </a:cubicBezTo>
                  <a:cubicBezTo>
                    <a:pt x="20" y="175"/>
                    <a:pt x="20" y="175"/>
                    <a:pt x="20" y="175"/>
                  </a:cubicBezTo>
                  <a:cubicBezTo>
                    <a:pt x="20" y="175"/>
                    <a:pt x="20" y="175"/>
                    <a:pt x="20" y="175"/>
                  </a:cubicBezTo>
                  <a:cubicBezTo>
                    <a:pt x="21" y="175"/>
                    <a:pt x="21" y="175"/>
                    <a:pt x="21" y="175"/>
                  </a:cubicBezTo>
                  <a:cubicBezTo>
                    <a:pt x="21" y="175"/>
                    <a:pt x="21" y="175"/>
                    <a:pt x="21" y="175"/>
                  </a:cubicBezTo>
                  <a:cubicBezTo>
                    <a:pt x="22" y="175"/>
                    <a:pt x="22" y="175"/>
                    <a:pt x="22" y="175"/>
                  </a:cubicBezTo>
                  <a:cubicBezTo>
                    <a:pt x="22" y="175"/>
                    <a:pt x="22" y="175"/>
                    <a:pt x="22" y="175"/>
                  </a:cubicBezTo>
                  <a:cubicBezTo>
                    <a:pt x="23" y="175"/>
                    <a:pt x="23" y="175"/>
                    <a:pt x="23" y="175"/>
                  </a:cubicBezTo>
                  <a:cubicBezTo>
                    <a:pt x="25" y="176"/>
                    <a:pt x="25" y="176"/>
                    <a:pt x="25" y="176"/>
                  </a:cubicBezTo>
                  <a:cubicBezTo>
                    <a:pt x="26" y="177"/>
                    <a:pt x="26" y="177"/>
                    <a:pt x="26" y="177"/>
                  </a:cubicBezTo>
                  <a:cubicBezTo>
                    <a:pt x="26" y="177"/>
                    <a:pt x="26" y="177"/>
                    <a:pt x="26" y="177"/>
                  </a:cubicBezTo>
                  <a:cubicBezTo>
                    <a:pt x="26" y="177"/>
                    <a:pt x="26" y="177"/>
                    <a:pt x="26" y="177"/>
                  </a:cubicBezTo>
                  <a:cubicBezTo>
                    <a:pt x="26" y="178"/>
                    <a:pt x="26" y="178"/>
                    <a:pt x="26" y="178"/>
                  </a:cubicBezTo>
                  <a:cubicBezTo>
                    <a:pt x="26" y="178"/>
                    <a:pt x="26" y="178"/>
                    <a:pt x="26" y="178"/>
                  </a:cubicBezTo>
                  <a:cubicBezTo>
                    <a:pt x="26" y="179"/>
                    <a:pt x="26" y="179"/>
                    <a:pt x="26" y="179"/>
                  </a:cubicBezTo>
                  <a:cubicBezTo>
                    <a:pt x="26" y="180"/>
                    <a:pt x="26" y="180"/>
                    <a:pt x="26" y="180"/>
                  </a:cubicBezTo>
                  <a:cubicBezTo>
                    <a:pt x="25" y="180"/>
                    <a:pt x="25" y="180"/>
                    <a:pt x="25" y="180"/>
                  </a:cubicBezTo>
                  <a:cubicBezTo>
                    <a:pt x="25" y="181"/>
                    <a:pt x="25" y="181"/>
                    <a:pt x="25" y="181"/>
                  </a:cubicBezTo>
                  <a:cubicBezTo>
                    <a:pt x="26" y="181"/>
                    <a:pt x="26" y="181"/>
                    <a:pt x="26" y="181"/>
                  </a:cubicBezTo>
                  <a:cubicBezTo>
                    <a:pt x="26" y="182"/>
                    <a:pt x="26" y="182"/>
                    <a:pt x="26" y="182"/>
                  </a:cubicBezTo>
                  <a:cubicBezTo>
                    <a:pt x="27" y="183"/>
                    <a:pt x="27" y="183"/>
                    <a:pt x="27" y="183"/>
                  </a:cubicBezTo>
                  <a:cubicBezTo>
                    <a:pt x="27" y="184"/>
                    <a:pt x="27" y="184"/>
                    <a:pt x="27" y="184"/>
                  </a:cubicBezTo>
                  <a:cubicBezTo>
                    <a:pt x="28" y="184"/>
                    <a:pt x="28" y="184"/>
                    <a:pt x="28" y="184"/>
                  </a:cubicBezTo>
                  <a:cubicBezTo>
                    <a:pt x="28" y="185"/>
                    <a:pt x="28" y="185"/>
                    <a:pt x="28" y="185"/>
                  </a:cubicBezTo>
                  <a:cubicBezTo>
                    <a:pt x="28" y="186"/>
                    <a:pt x="28" y="186"/>
                    <a:pt x="28" y="186"/>
                  </a:cubicBezTo>
                  <a:cubicBezTo>
                    <a:pt x="28" y="187"/>
                    <a:pt x="28" y="187"/>
                    <a:pt x="28" y="187"/>
                  </a:cubicBezTo>
                  <a:cubicBezTo>
                    <a:pt x="28" y="187"/>
                    <a:pt x="28" y="187"/>
                    <a:pt x="28" y="187"/>
                  </a:cubicBezTo>
                  <a:cubicBezTo>
                    <a:pt x="29" y="188"/>
                    <a:pt x="29" y="188"/>
                    <a:pt x="29" y="188"/>
                  </a:cubicBezTo>
                  <a:cubicBezTo>
                    <a:pt x="30" y="188"/>
                    <a:pt x="30" y="188"/>
                    <a:pt x="30" y="188"/>
                  </a:cubicBezTo>
                  <a:cubicBezTo>
                    <a:pt x="31" y="188"/>
                    <a:pt x="31" y="188"/>
                    <a:pt x="31" y="188"/>
                  </a:cubicBezTo>
                  <a:cubicBezTo>
                    <a:pt x="32" y="188"/>
                    <a:pt x="32" y="188"/>
                    <a:pt x="32" y="188"/>
                  </a:cubicBezTo>
                  <a:cubicBezTo>
                    <a:pt x="32" y="189"/>
                    <a:pt x="32" y="189"/>
                    <a:pt x="32" y="189"/>
                  </a:cubicBezTo>
                  <a:cubicBezTo>
                    <a:pt x="33" y="189"/>
                    <a:pt x="33" y="189"/>
                    <a:pt x="33" y="189"/>
                  </a:cubicBezTo>
                  <a:cubicBezTo>
                    <a:pt x="33" y="190"/>
                    <a:pt x="33" y="190"/>
                    <a:pt x="33" y="190"/>
                  </a:cubicBezTo>
                  <a:cubicBezTo>
                    <a:pt x="34" y="190"/>
                    <a:pt x="34" y="190"/>
                    <a:pt x="34" y="190"/>
                  </a:cubicBezTo>
                  <a:cubicBezTo>
                    <a:pt x="35" y="190"/>
                    <a:pt x="35" y="190"/>
                    <a:pt x="35" y="190"/>
                  </a:cubicBezTo>
                  <a:cubicBezTo>
                    <a:pt x="35" y="191"/>
                    <a:pt x="35" y="191"/>
                    <a:pt x="35" y="191"/>
                  </a:cubicBezTo>
                  <a:cubicBezTo>
                    <a:pt x="37" y="191"/>
                    <a:pt x="37" y="191"/>
                    <a:pt x="37" y="191"/>
                  </a:cubicBezTo>
                  <a:cubicBezTo>
                    <a:pt x="38" y="191"/>
                    <a:pt x="38" y="191"/>
                    <a:pt x="38" y="191"/>
                  </a:cubicBezTo>
                  <a:cubicBezTo>
                    <a:pt x="38" y="192"/>
                    <a:pt x="38" y="192"/>
                    <a:pt x="38" y="192"/>
                  </a:cubicBezTo>
                  <a:cubicBezTo>
                    <a:pt x="39" y="191"/>
                    <a:pt x="39" y="191"/>
                    <a:pt x="39" y="191"/>
                  </a:cubicBezTo>
                  <a:cubicBezTo>
                    <a:pt x="40" y="191"/>
                    <a:pt x="40" y="191"/>
                    <a:pt x="40" y="191"/>
                  </a:cubicBezTo>
                  <a:cubicBezTo>
                    <a:pt x="40" y="190"/>
                    <a:pt x="40" y="190"/>
                    <a:pt x="40" y="190"/>
                  </a:cubicBezTo>
                  <a:cubicBezTo>
                    <a:pt x="40" y="189"/>
                    <a:pt x="40" y="189"/>
                    <a:pt x="40" y="189"/>
                  </a:cubicBezTo>
                  <a:cubicBezTo>
                    <a:pt x="40" y="189"/>
                    <a:pt x="40" y="189"/>
                    <a:pt x="40" y="189"/>
                  </a:cubicBezTo>
                  <a:cubicBezTo>
                    <a:pt x="40" y="188"/>
                    <a:pt x="40" y="188"/>
                    <a:pt x="40" y="188"/>
                  </a:cubicBezTo>
                  <a:cubicBezTo>
                    <a:pt x="40" y="188"/>
                    <a:pt x="40" y="188"/>
                    <a:pt x="40" y="188"/>
                  </a:cubicBezTo>
                  <a:cubicBezTo>
                    <a:pt x="39" y="187"/>
                    <a:pt x="39" y="187"/>
                    <a:pt x="39" y="187"/>
                  </a:cubicBezTo>
                  <a:cubicBezTo>
                    <a:pt x="39" y="187"/>
                    <a:pt x="39" y="187"/>
                    <a:pt x="39" y="187"/>
                  </a:cubicBezTo>
                  <a:cubicBezTo>
                    <a:pt x="38" y="187"/>
                    <a:pt x="38" y="187"/>
                    <a:pt x="38" y="187"/>
                  </a:cubicBezTo>
                  <a:cubicBezTo>
                    <a:pt x="38" y="187"/>
                    <a:pt x="38" y="187"/>
                    <a:pt x="38" y="187"/>
                  </a:cubicBezTo>
                  <a:cubicBezTo>
                    <a:pt x="37" y="188"/>
                    <a:pt x="37" y="188"/>
                    <a:pt x="37" y="188"/>
                  </a:cubicBezTo>
                  <a:cubicBezTo>
                    <a:pt x="36" y="187"/>
                    <a:pt x="36" y="187"/>
                    <a:pt x="36" y="187"/>
                  </a:cubicBezTo>
                  <a:cubicBezTo>
                    <a:pt x="35" y="186"/>
                    <a:pt x="35" y="186"/>
                    <a:pt x="35" y="186"/>
                  </a:cubicBezTo>
                  <a:cubicBezTo>
                    <a:pt x="34" y="186"/>
                    <a:pt x="34" y="186"/>
                    <a:pt x="34" y="186"/>
                  </a:cubicBezTo>
                  <a:cubicBezTo>
                    <a:pt x="33" y="185"/>
                    <a:pt x="33" y="185"/>
                    <a:pt x="33" y="185"/>
                  </a:cubicBezTo>
                  <a:cubicBezTo>
                    <a:pt x="33" y="184"/>
                    <a:pt x="33" y="184"/>
                    <a:pt x="33" y="184"/>
                  </a:cubicBezTo>
                  <a:cubicBezTo>
                    <a:pt x="34" y="184"/>
                    <a:pt x="34" y="184"/>
                    <a:pt x="34" y="184"/>
                  </a:cubicBezTo>
                  <a:cubicBezTo>
                    <a:pt x="34" y="183"/>
                    <a:pt x="34" y="183"/>
                    <a:pt x="34" y="183"/>
                  </a:cubicBezTo>
                  <a:cubicBezTo>
                    <a:pt x="34" y="183"/>
                    <a:pt x="34" y="183"/>
                    <a:pt x="34" y="183"/>
                  </a:cubicBezTo>
                  <a:cubicBezTo>
                    <a:pt x="34" y="182"/>
                    <a:pt x="34" y="182"/>
                    <a:pt x="34" y="182"/>
                  </a:cubicBezTo>
                  <a:cubicBezTo>
                    <a:pt x="34" y="182"/>
                    <a:pt x="34" y="182"/>
                    <a:pt x="34" y="182"/>
                  </a:cubicBezTo>
                  <a:cubicBezTo>
                    <a:pt x="34" y="181"/>
                    <a:pt x="34" y="181"/>
                    <a:pt x="34" y="181"/>
                  </a:cubicBezTo>
                  <a:cubicBezTo>
                    <a:pt x="35" y="181"/>
                    <a:pt x="35" y="181"/>
                    <a:pt x="35" y="181"/>
                  </a:cubicBezTo>
                  <a:cubicBezTo>
                    <a:pt x="36" y="182"/>
                    <a:pt x="36" y="182"/>
                    <a:pt x="36" y="182"/>
                  </a:cubicBezTo>
                  <a:cubicBezTo>
                    <a:pt x="37" y="182"/>
                    <a:pt x="37" y="182"/>
                    <a:pt x="37" y="182"/>
                  </a:cubicBezTo>
                  <a:cubicBezTo>
                    <a:pt x="38" y="183"/>
                    <a:pt x="38" y="183"/>
                    <a:pt x="38" y="183"/>
                  </a:cubicBezTo>
                  <a:cubicBezTo>
                    <a:pt x="39" y="184"/>
                    <a:pt x="39" y="184"/>
                    <a:pt x="39" y="184"/>
                  </a:cubicBezTo>
                  <a:cubicBezTo>
                    <a:pt x="40" y="184"/>
                    <a:pt x="40" y="184"/>
                    <a:pt x="40" y="184"/>
                  </a:cubicBezTo>
                  <a:cubicBezTo>
                    <a:pt x="41" y="184"/>
                    <a:pt x="41" y="184"/>
                    <a:pt x="41" y="184"/>
                  </a:cubicBezTo>
                  <a:cubicBezTo>
                    <a:pt x="42" y="184"/>
                    <a:pt x="42" y="184"/>
                    <a:pt x="42" y="184"/>
                  </a:cubicBezTo>
                  <a:cubicBezTo>
                    <a:pt x="44" y="185"/>
                    <a:pt x="44" y="185"/>
                    <a:pt x="44" y="185"/>
                  </a:cubicBezTo>
                  <a:cubicBezTo>
                    <a:pt x="46" y="186"/>
                    <a:pt x="46" y="186"/>
                    <a:pt x="46" y="186"/>
                  </a:cubicBezTo>
                  <a:cubicBezTo>
                    <a:pt x="46" y="186"/>
                    <a:pt x="46" y="186"/>
                    <a:pt x="46" y="186"/>
                  </a:cubicBezTo>
                  <a:cubicBezTo>
                    <a:pt x="47" y="185"/>
                    <a:pt x="47" y="185"/>
                    <a:pt x="47" y="185"/>
                  </a:cubicBezTo>
                  <a:cubicBezTo>
                    <a:pt x="47" y="184"/>
                    <a:pt x="47" y="184"/>
                    <a:pt x="47" y="184"/>
                  </a:cubicBezTo>
                  <a:cubicBezTo>
                    <a:pt x="47" y="184"/>
                    <a:pt x="47" y="184"/>
                    <a:pt x="47" y="184"/>
                  </a:cubicBezTo>
                  <a:cubicBezTo>
                    <a:pt x="48" y="184"/>
                    <a:pt x="48" y="184"/>
                    <a:pt x="48" y="184"/>
                  </a:cubicBezTo>
                  <a:cubicBezTo>
                    <a:pt x="47" y="182"/>
                    <a:pt x="47" y="182"/>
                    <a:pt x="47" y="182"/>
                  </a:cubicBezTo>
                  <a:cubicBezTo>
                    <a:pt x="45" y="180"/>
                    <a:pt x="45" y="180"/>
                    <a:pt x="45" y="180"/>
                  </a:cubicBezTo>
                  <a:cubicBezTo>
                    <a:pt x="45" y="179"/>
                    <a:pt x="45" y="179"/>
                    <a:pt x="45" y="179"/>
                  </a:cubicBezTo>
                  <a:cubicBezTo>
                    <a:pt x="45" y="178"/>
                    <a:pt x="45" y="178"/>
                    <a:pt x="45" y="178"/>
                  </a:cubicBezTo>
                  <a:cubicBezTo>
                    <a:pt x="46" y="178"/>
                    <a:pt x="46" y="178"/>
                    <a:pt x="46" y="178"/>
                  </a:cubicBezTo>
                  <a:cubicBezTo>
                    <a:pt x="47" y="176"/>
                    <a:pt x="47" y="176"/>
                    <a:pt x="47" y="176"/>
                  </a:cubicBezTo>
                  <a:cubicBezTo>
                    <a:pt x="47" y="175"/>
                    <a:pt x="47" y="175"/>
                    <a:pt x="47" y="175"/>
                  </a:cubicBezTo>
                  <a:cubicBezTo>
                    <a:pt x="48" y="175"/>
                    <a:pt x="48" y="175"/>
                    <a:pt x="48" y="175"/>
                  </a:cubicBezTo>
                  <a:cubicBezTo>
                    <a:pt x="49" y="174"/>
                    <a:pt x="49" y="174"/>
                    <a:pt x="49" y="174"/>
                  </a:cubicBezTo>
                  <a:cubicBezTo>
                    <a:pt x="50" y="173"/>
                    <a:pt x="50" y="173"/>
                    <a:pt x="50" y="173"/>
                  </a:cubicBezTo>
                  <a:cubicBezTo>
                    <a:pt x="51" y="171"/>
                    <a:pt x="51" y="171"/>
                    <a:pt x="51" y="171"/>
                  </a:cubicBezTo>
                  <a:cubicBezTo>
                    <a:pt x="52" y="171"/>
                    <a:pt x="52" y="171"/>
                    <a:pt x="52" y="171"/>
                  </a:cubicBezTo>
                  <a:cubicBezTo>
                    <a:pt x="53" y="171"/>
                    <a:pt x="53" y="171"/>
                    <a:pt x="53" y="171"/>
                  </a:cubicBezTo>
                  <a:cubicBezTo>
                    <a:pt x="54" y="172"/>
                    <a:pt x="54" y="172"/>
                    <a:pt x="54" y="172"/>
                  </a:cubicBezTo>
                  <a:cubicBezTo>
                    <a:pt x="55" y="172"/>
                    <a:pt x="55" y="172"/>
                    <a:pt x="55" y="172"/>
                  </a:cubicBezTo>
                  <a:cubicBezTo>
                    <a:pt x="57" y="172"/>
                    <a:pt x="57" y="172"/>
                    <a:pt x="57" y="172"/>
                  </a:cubicBezTo>
                  <a:cubicBezTo>
                    <a:pt x="57" y="172"/>
                    <a:pt x="57" y="172"/>
                    <a:pt x="57" y="172"/>
                  </a:cubicBezTo>
                  <a:cubicBezTo>
                    <a:pt x="57" y="173"/>
                    <a:pt x="57" y="173"/>
                    <a:pt x="57" y="173"/>
                  </a:cubicBezTo>
                  <a:cubicBezTo>
                    <a:pt x="58" y="172"/>
                    <a:pt x="58" y="172"/>
                    <a:pt x="58" y="172"/>
                  </a:cubicBezTo>
                  <a:cubicBezTo>
                    <a:pt x="59" y="173"/>
                    <a:pt x="59" y="173"/>
                    <a:pt x="59" y="173"/>
                  </a:cubicBezTo>
                  <a:cubicBezTo>
                    <a:pt x="59" y="174"/>
                    <a:pt x="59" y="174"/>
                    <a:pt x="59" y="174"/>
                  </a:cubicBezTo>
                  <a:cubicBezTo>
                    <a:pt x="60" y="175"/>
                    <a:pt x="60" y="175"/>
                    <a:pt x="60" y="175"/>
                  </a:cubicBezTo>
                  <a:cubicBezTo>
                    <a:pt x="60" y="173"/>
                    <a:pt x="60" y="173"/>
                    <a:pt x="60" y="173"/>
                  </a:cubicBezTo>
                  <a:cubicBezTo>
                    <a:pt x="59" y="172"/>
                    <a:pt x="59" y="172"/>
                    <a:pt x="59" y="172"/>
                  </a:cubicBezTo>
                  <a:cubicBezTo>
                    <a:pt x="60" y="172"/>
                    <a:pt x="60" y="172"/>
                    <a:pt x="60" y="172"/>
                  </a:cubicBezTo>
                  <a:cubicBezTo>
                    <a:pt x="60" y="170"/>
                    <a:pt x="60" y="170"/>
                    <a:pt x="60" y="170"/>
                  </a:cubicBezTo>
                  <a:cubicBezTo>
                    <a:pt x="60" y="169"/>
                    <a:pt x="60" y="169"/>
                    <a:pt x="60" y="169"/>
                  </a:cubicBezTo>
                  <a:cubicBezTo>
                    <a:pt x="59" y="169"/>
                    <a:pt x="59" y="169"/>
                    <a:pt x="59" y="169"/>
                  </a:cubicBezTo>
                  <a:cubicBezTo>
                    <a:pt x="59" y="168"/>
                    <a:pt x="59" y="168"/>
                    <a:pt x="59" y="168"/>
                  </a:cubicBezTo>
                  <a:cubicBezTo>
                    <a:pt x="60" y="168"/>
                    <a:pt x="60" y="168"/>
                    <a:pt x="60" y="168"/>
                  </a:cubicBezTo>
                  <a:cubicBezTo>
                    <a:pt x="59" y="167"/>
                    <a:pt x="59" y="167"/>
                    <a:pt x="59" y="167"/>
                  </a:cubicBezTo>
                  <a:cubicBezTo>
                    <a:pt x="60" y="167"/>
                    <a:pt x="60" y="167"/>
                    <a:pt x="60" y="167"/>
                  </a:cubicBezTo>
                  <a:cubicBezTo>
                    <a:pt x="59" y="166"/>
                    <a:pt x="59" y="166"/>
                    <a:pt x="59" y="166"/>
                  </a:cubicBezTo>
                  <a:cubicBezTo>
                    <a:pt x="58" y="166"/>
                    <a:pt x="58" y="166"/>
                    <a:pt x="58" y="166"/>
                  </a:cubicBezTo>
                  <a:cubicBezTo>
                    <a:pt x="57" y="166"/>
                    <a:pt x="57" y="166"/>
                    <a:pt x="57" y="166"/>
                  </a:cubicBezTo>
                  <a:cubicBezTo>
                    <a:pt x="56" y="165"/>
                    <a:pt x="56" y="165"/>
                    <a:pt x="56" y="165"/>
                  </a:cubicBezTo>
                  <a:cubicBezTo>
                    <a:pt x="57" y="164"/>
                    <a:pt x="57" y="164"/>
                    <a:pt x="57" y="164"/>
                  </a:cubicBezTo>
                  <a:cubicBezTo>
                    <a:pt x="57" y="162"/>
                    <a:pt x="57" y="162"/>
                    <a:pt x="57" y="162"/>
                  </a:cubicBezTo>
                  <a:cubicBezTo>
                    <a:pt x="57" y="162"/>
                    <a:pt x="57" y="162"/>
                    <a:pt x="57" y="162"/>
                  </a:cubicBezTo>
                  <a:cubicBezTo>
                    <a:pt x="57" y="161"/>
                    <a:pt x="57" y="161"/>
                    <a:pt x="57" y="161"/>
                  </a:cubicBezTo>
                  <a:cubicBezTo>
                    <a:pt x="57" y="161"/>
                    <a:pt x="57" y="161"/>
                    <a:pt x="57" y="161"/>
                  </a:cubicBezTo>
                  <a:cubicBezTo>
                    <a:pt x="57" y="160"/>
                    <a:pt x="57" y="160"/>
                    <a:pt x="57" y="160"/>
                  </a:cubicBezTo>
                  <a:cubicBezTo>
                    <a:pt x="57" y="160"/>
                    <a:pt x="57" y="160"/>
                    <a:pt x="57" y="160"/>
                  </a:cubicBezTo>
                  <a:cubicBezTo>
                    <a:pt x="57" y="159"/>
                    <a:pt x="57" y="159"/>
                    <a:pt x="57" y="159"/>
                  </a:cubicBezTo>
                  <a:cubicBezTo>
                    <a:pt x="56" y="157"/>
                    <a:pt x="56" y="157"/>
                    <a:pt x="56" y="157"/>
                  </a:cubicBezTo>
                  <a:cubicBezTo>
                    <a:pt x="55" y="156"/>
                    <a:pt x="55" y="156"/>
                    <a:pt x="55" y="156"/>
                  </a:cubicBezTo>
                  <a:cubicBezTo>
                    <a:pt x="53" y="155"/>
                    <a:pt x="53" y="155"/>
                    <a:pt x="53" y="155"/>
                  </a:cubicBezTo>
                  <a:cubicBezTo>
                    <a:pt x="53" y="154"/>
                    <a:pt x="53" y="154"/>
                    <a:pt x="53" y="154"/>
                  </a:cubicBezTo>
                  <a:cubicBezTo>
                    <a:pt x="54" y="154"/>
                    <a:pt x="54" y="154"/>
                    <a:pt x="54" y="154"/>
                  </a:cubicBezTo>
                  <a:cubicBezTo>
                    <a:pt x="55" y="155"/>
                    <a:pt x="55" y="155"/>
                    <a:pt x="55" y="155"/>
                  </a:cubicBezTo>
                  <a:cubicBezTo>
                    <a:pt x="56" y="155"/>
                    <a:pt x="56" y="155"/>
                    <a:pt x="56" y="155"/>
                  </a:cubicBezTo>
                  <a:cubicBezTo>
                    <a:pt x="57" y="155"/>
                    <a:pt x="57" y="155"/>
                    <a:pt x="57" y="155"/>
                  </a:cubicBezTo>
                  <a:cubicBezTo>
                    <a:pt x="59" y="155"/>
                    <a:pt x="59" y="155"/>
                    <a:pt x="59" y="155"/>
                  </a:cubicBezTo>
                  <a:cubicBezTo>
                    <a:pt x="61" y="155"/>
                    <a:pt x="61" y="155"/>
                    <a:pt x="61" y="155"/>
                  </a:cubicBezTo>
                  <a:cubicBezTo>
                    <a:pt x="62" y="156"/>
                    <a:pt x="62" y="156"/>
                    <a:pt x="62" y="156"/>
                  </a:cubicBezTo>
                  <a:cubicBezTo>
                    <a:pt x="62" y="156"/>
                    <a:pt x="62" y="156"/>
                    <a:pt x="62" y="156"/>
                  </a:cubicBezTo>
                  <a:cubicBezTo>
                    <a:pt x="63" y="157"/>
                    <a:pt x="63" y="157"/>
                    <a:pt x="63" y="157"/>
                  </a:cubicBezTo>
                  <a:cubicBezTo>
                    <a:pt x="64" y="158"/>
                    <a:pt x="64" y="158"/>
                    <a:pt x="64" y="158"/>
                  </a:cubicBezTo>
                  <a:cubicBezTo>
                    <a:pt x="64" y="158"/>
                    <a:pt x="64" y="158"/>
                    <a:pt x="64" y="158"/>
                  </a:cubicBezTo>
                  <a:cubicBezTo>
                    <a:pt x="66" y="160"/>
                    <a:pt x="66" y="160"/>
                    <a:pt x="66" y="160"/>
                  </a:cubicBezTo>
                  <a:cubicBezTo>
                    <a:pt x="65" y="160"/>
                    <a:pt x="65" y="160"/>
                    <a:pt x="65" y="160"/>
                  </a:cubicBezTo>
                  <a:cubicBezTo>
                    <a:pt x="64" y="160"/>
                    <a:pt x="64" y="160"/>
                    <a:pt x="64" y="160"/>
                  </a:cubicBezTo>
                  <a:cubicBezTo>
                    <a:pt x="63" y="161"/>
                    <a:pt x="63" y="161"/>
                    <a:pt x="63" y="161"/>
                  </a:cubicBezTo>
                  <a:cubicBezTo>
                    <a:pt x="62" y="161"/>
                    <a:pt x="62" y="161"/>
                    <a:pt x="62" y="161"/>
                  </a:cubicBezTo>
                  <a:cubicBezTo>
                    <a:pt x="62" y="161"/>
                    <a:pt x="62" y="161"/>
                    <a:pt x="62" y="161"/>
                  </a:cubicBezTo>
                  <a:cubicBezTo>
                    <a:pt x="62" y="162"/>
                    <a:pt x="62" y="162"/>
                    <a:pt x="62" y="162"/>
                  </a:cubicBezTo>
                  <a:cubicBezTo>
                    <a:pt x="61" y="162"/>
                    <a:pt x="61" y="162"/>
                    <a:pt x="61" y="162"/>
                  </a:cubicBezTo>
                  <a:cubicBezTo>
                    <a:pt x="61" y="162"/>
                    <a:pt x="61" y="162"/>
                    <a:pt x="61" y="162"/>
                  </a:cubicBezTo>
                  <a:cubicBezTo>
                    <a:pt x="61" y="162"/>
                    <a:pt x="61" y="162"/>
                    <a:pt x="61" y="162"/>
                  </a:cubicBezTo>
                  <a:cubicBezTo>
                    <a:pt x="61" y="164"/>
                    <a:pt x="61" y="164"/>
                    <a:pt x="61" y="164"/>
                  </a:cubicBezTo>
                  <a:cubicBezTo>
                    <a:pt x="61" y="164"/>
                    <a:pt x="61" y="164"/>
                    <a:pt x="61" y="164"/>
                  </a:cubicBezTo>
                  <a:cubicBezTo>
                    <a:pt x="63" y="165"/>
                    <a:pt x="63" y="165"/>
                    <a:pt x="63" y="165"/>
                  </a:cubicBezTo>
                  <a:cubicBezTo>
                    <a:pt x="65" y="167"/>
                    <a:pt x="65" y="167"/>
                    <a:pt x="65" y="167"/>
                  </a:cubicBezTo>
                  <a:cubicBezTo>
                    <a:pt x="66" y="167"/>
                    <a:pt x="66" y="167"/>
                    <a:pt x="66" y="167"/>
                  </a:cubicBezTo>
                  <a:cubicBezTo>
                    <a:pt x="67" y="167"/>
                    <a:pt x="67" y="167"/>
                    <a:pt x="67" y="167"/>
                  </a:cubicBezTo>
                  <a:cubicBezTo>
                    <a:pt x="67" y="168"/>
                    <a:pt x="67" y="168"/>
                    <a:pt x="67" y="168"/>
                  </a:cubicBezTo>
                  <a:cubicBezTo>
                    <a:pt x="68" y="167"/>
                    <a:pt x="68" y="167"/>
                    <a:pt x="68" y="167"/>
                  </a:cubicBezTo>
                  <a:cubicBezTo>
                    <a:pt x="69" y="167"/>
                    <a:pt x="69" y="167"/>
                    <a:pt x="69" y="167"/>
                  </a:cubicBezTo>
                  <a:cubicBezTo>
                    <a:pt x="69" y="167"/>
                    <a:pt x="69" y="167"/>
                    <a:pt x="69" y="167"/>
                  </a:cubicBezTo>
                  <a:cubicBezTo>
                    <a:pt x="71" y="166"/>
                    <a:pt x="71" y="166"/>
                    <a:pt x="71" y="166"/>
                  </a:cubicBezTo>
                  <a:cubicBezTo>
                    <a:pt x="71" y="165"/>
                    <a:pt x="71" y="165"/>
                    <a:pt x="71" y="165"/>
                  </a:cubicBezTo>
                  <a:cubicBezTo>
                    <a:pt x="70" y="164"/>
                    <a:pt x="70" y="164"/>
                    <a:pt x="70" y="164"/>
                  </a:cubicBezTo>
                  <a:cubicBezTo>
                    <a:pt x="71" y="163"/>
                    <a:pt x="71" y="163"/>
                    <a:pt x="71" y="163"/>
                  </a:cubicBezTo>
                  <a:cubicBezTo>
                    <a:pt x="71" y="162"/>
                    <a:pt x="71" y="162"/>
                    <a:pt x="71" y="162"/>
                  </a:cubicBezTo>
                  <a:cubicBezTo>
                    <a:pt x="70" y="162"/>
                    <a:pt x="70" y="162"/>
                    <a:pt x="70" y="162"/>
                  </a:cubicBezTo>
                  <a:cubicBezTo>
                    <a:pt x="71" y="161"/>
                    <a:pt x="71" y="161"/>
                    <a:pt x="71" y="161"/>
                  </a:cubicBezTo>
                  <a:cubicBezTo>
                    <a:pt x="73" y="161"/>
                    <a:pt x="73" y="161"/>
                    <a:pt x="73" y="161"/>
                  </a:cubicBezTo>
                  <a:cubicBezTo>
                    <a:pt x="74" y="161"/>
                    <a:pt x="74" y="161"/>
                    <a:pt x="74" y="161"/>
                  </a:cubicBezTo>
                  <a:cubicBezTo>
                    <a:pt x="75" y="161"/>
                    <a:pt x="75" y="161"/>
                    <a:pt x="75" y="161"/>
                  </a:cubicBezTo>
                  <a:cubicBezTo>
                    <a:pt x="75" y="160"/>
                    <a:pt x="75" y="160"/>
                    <a:pt x="75" y="160"/>
                  </a:cubicBezTo>
                  <a:cubicBezTo>
                    <a:pt x="74" y="160"/>
                    <a:pt x="74" y="160"/>
                    <a:pt x="74" y="160"/>
                  </a:cubicBezTo>
                  <a:cubicBezTo>
                    <a:pt x="73" y="159"/>
                    <a:pt x="73" y="159"/>
                    <a:pt x="73" y="159"/>
                  </a:cubicBezTo>
                  <a:cubicBezTo>
                    <a:pt x="74" y="159"/>
                    <a:pt x="74" y="159"/>
                    <a:pt x="74" y="159"/>
                  </a:cubicBezTo>
                  <a:cubicBezTo>
                    <a:pt x="74" y="159"/>
                    <a:pt x="74" y="159"/>
                    <a:pt x="74" y="159"/>
                  </a:cubicBezTo>
                  <a:cubicBezTo>
                    <a:pt x="75" y="159"/>
                    <a:pt x="75" y="159"/>
                    <a:pt x="75" y="159"/>
                  </a:cubicBezTo>
                  <a:cubicBezTo>
                    <a:pt x="77" y="157"/>
                    <a:pt x="77" y="157"/>
                    <a:pt x="77" y="157"/>
                  </a:cubicBezTo>
                  <a:cubicBezTo>
                    <a:pt x="77" y="157"/>
                    <a:pt x="77" y="157"/>
                    <a:pt x="77" y="157"/>
                  </a:cubicBezTo>
                  <a:cubicBezTo>
                    <a:pt x="79" y="155"/>
                    <a:pt x="79" y="155"/>
                    <a:pt x="79" y="155"/>
                  </a:cubicBezTo>
                  <a:cubicBezTo>
                    <a:pt x="79" y="155"/>
                    <a:pt x="79" y="155"/>
                    <a:pt x="79" y="155"/>
                  </a:cubicBezTo>
                  <a:cubicBezTo>
                    <a:pt x="80" y="154"/>
                    <a:pt x="80" y="154"/>
                    <a:pt x="80" y="154"/>
                  </a:cubicBezTo>
                  <a:cubicBezTo>
                    <a:pt x="81" y="155"/>
                    <a:pt x="81" y="155"/>
                    <a:pt x="81" y="155"/>
                  </a:cubicBezTo>
                  <a:cubicBezTo>
                    <a:pt x="82" y="154"/>
                    <a:pt x="82" y="154"/>
                    <a:pt x="82" y="154"/>
                  </a:cubicBezTo>
                  <a:cubicBezTo>
                    <a:pt x="82" y="154"/>
                    <a:pt x="82" y="154"/>
                    <a:pt x="82" y="154"/>
                  </a:cubicBezTo>
                  <a:cubicBezTo>
                    <a:pt x="84" y="153"/>
                    <a:pt x="84" y="153"/>
                    <a:pt x="84" y="153"/>
                  </a:cubicBezTo>
                  <a:cubicBezTo>
                    <a:pt x="84" y="154"/>
                    <a:pt x="84" y="154"/>
                    <a:pt x="84" y="154"/>
                  </a:cubicBezTo>
                  <a:cubicBezTo>
                    <a:pt x="84" y="154"/>
                    <a:pt x="84" y="154"/>
                    <a:pt x="84" y="154"/>
                  </a:cubicBezTo>
                  <a:cubicBezTo>
                    <a:pt x="84" y="154"/>
                    <a:pt x="84" y="154"/>
                    <a:pt x="84" y="154"/>
                  </a:cubicBezTo>
                  <a:cubicBezTo>
                    <a:pt x="84" y="155"/>
                    <a:pt x="84" y="155"/>
                    <a:pt x="84" y="155"/>
                  </a:cubicBezTo>
                  <a:cubicBezTo>
                    <a:pt x="84" y="155"/>
                    <a:pt x="84" y="155"/>
                    <a:pt x="84" y="155"/>
                  </a:cubicBezTo>
                  <a:cubicBezTo>
                    <a:pt x="85" y="154"/>
                    <a:pt x="85" y="154"/>
                    <a:pt x="85" y="154"/>
                  </a:cubicBezTo>
                  <a:cubicBezTo>
                    <a:pt x="86" y="154"/>
                    <a:pt x="86" y="154"/>
                    <a:pt x="86" y="154"/>
                  </a:cubicBezTo>
                  <a:cubicBezTo>
                    <a:pt x="85" y="153"/>
                    <a:pt x="85" y="153"/>
                    <a:pt x="85" y="153"/>
                  </a:cubicBezTo>
                  <a:cubicBezTo>
                    <a:pt x="84" y="153"/>
                    <a:pt x="84" y="153"/>
                    <a:pt x="84" y="153"/>
                  </a:cubicBezTo>
                  <a:cubicBezTo>
                    <a:pt x="84" y="152"/>
                    <a:pt x="84" y="152"/>
                    <a:pt x="84" y="152"/>
                  </a:cubicBezTo>
                  <a:cubicBezTo>
                    <a:pt x="86" y="151"/>
                    <a:pt x="86" y="151"/>
                    <a:pt x="86" y="151"/>
                  </a:cubicBezTo>
                  <a:cubicBezTo>
                    <a:pt x="86" y="151"/>
                    <a:pt x="86" y="151"/>
                    <a:pt x="86" y="151"/>
                  </a:cubicBezTo>
                  <a:cubicBezTo>
                    <a:pt x="86" y="151"/>
                    <a:pt x="86" y="151"/>
                    <a:pt x="86" y="151"/>
                  </a:cubicBezTo>
                  <a:cubicBezTo>
                    <a:pt x="86" y="152"/>
                    <a:pt x="86" y="152"/>
                    <a:pt x="86" y="152"/>
                  </a:cubicBezTo>
                  <a:cubicBezTo>
                    <a:pt x="86" y="152"/>
                    <a:pt x="86" y="152"/>
                    <a:pt x="86" y="152"/>
                  </a:cubicBezTo>
                  <a:cubicBezTo>
                    <a:pt x="87" y="153"/>
                    <a:pt x="87" y="153"/>
                    <a:pt x="87" y="153"/>
                  </a:cubicBezTo>
                  <a:cubicBezTo>
                    <a:pt x="87" y="153"/>
                    <a:pt x="87" y="153"/>
                    <a:pt x="87" y="153"/>
                  </a:cubicBezTo>
                  <a:cubicBezTo>
                    <a:pt x="88" y="152"/>
                    <a:pt x="88" y="152"/>
                    <a:pt x="88" y="152"/>
                  </a:cubicBezTo>
                  <a:cubicBezTo>
                    <a:pt x="87" y="152"/>
                    <a:pt x="87" y="152"/>
                    <a:pt x="87" y="152"/>
                  </a:cubicBezTo>
                  <a:cubicBezTo>
                    <a:pt x="87" y="151"/>
                    <a:pt x="87" y="151"/>
                    <a:pt x="87" y="151"/>
                  </a:cubicBezTo>
                  <a:cubicBezTo>
                    <a:pt x="87" y="150"/>
                    <a:pt x="87" y="150"/>
                    <a:pt x="87" y="150"/>
                  </a:cubicBezTo>
                  <a:cubicBezTo>
                    <a:pt x="87" y="150"/>
                    <a:pt x="87" y="150"/>
                    <a:pt x="87" y="150"/>
                  </a:cubicBezTo>
                  <a:cubicBezTo>
                    <a:pt x="90" y="149"/>
                    <a:pt x="90" y="149"/>
                    <a:pt x="90" y="149"/>
                  </a:cubicBezTo>
                  <a:cubicBezTo>
                    <a:pt x="91" y="149"/>
                    <a:pt x="91" y="149"/>
                    <a:pt x="91" y="149"/>
                  </a:cubicBezTo>
                  <a:cubicBezTo>
                    <a:pt x="92" y="149"/>
                    <a:pt x="92" y="149"/>
                    <a:pt x="92" y="149"/>
                  </a:cubicBezTo>
                  <a:cubicBezTo>
                    <a:pt x="91" y="150"/>
                    <a:pt x="91" y="150"/>
                    <a:pt x="91" y="150"/>
                  </a:cubicBezTo>
                  <a:cubicBezTo>
                    <a:pt x="90" y="150"/>
                    <a:pt x="90" y="150"/>
                    <a:pt x="90" y="150"/>
                  </a:cubicBezTo>
                  <a:cubicBezTo>
                    <a:pt x="88" y="150"/>
                    <a:pt x="88" y="150"/>
                    <a:pt x="88" y="150"/>
                  </a:cubicBezTo>
                  <a:cubicBezTo>
                    <a:pt x="89" y="151"/>
                    <a:pt x="89" y="151"/>
                    <a:pt x="89" y="151"/>
                  </a:cubicBezTo>
                  <a:cubicBezTo>
                    <a:pt x="89" y="151"/>
                    <a:pt x="89" y="151"/>
                    <a:pt x="89" y="151"/>
                  </a:cubicBezTo>
                  <a:cubicBezTo>
                    <a:pt x="90" y="151"/>
                    <a:pt x="90" y="151"/>
                    <a:pt x="90" y="151"/>
                  </a:cubicBezTo>
                  <a:cubicBezTo>
                    <a:pt x="91" y="151"/>
                    <a:pt x="91" y="151"/>
                    <a:pt x="91" y="151"/>
                  </a:cubicBezTo>
                  <a:cubicBezTo>
                    <a:pt x="90" y="152"/>
                    <a:pt x="90" y="152"/>
                    <a:pt x="90" y="152"/>
                  </a:cubicBezTo>
                  <a:cubicBezTo>
                    <a:pt x="90" y="152"/>
                    <a:pt x="90" y="152"/>
                    <a:pt x="90" y="152"/>
                  </a:cubicBezTo>
                  <a:cubicBezTo>
                    <a:pt x="91" y="153"/>
                    <a:pt x="91" y="153"/>
                    <a:pt x="91" y="153"/>
                  </a:cubicBezTo>
                  <a:cubicBezTo>
                    <a:pt x="90" y="153"/>
                    <a:pt x="90" y="153"/>
                    <a:pt x="90" y="153"/>
                  </a:cubicBezTo>
                  <a:cubicBezTo>
                    <a:pt x="89" y="153"/>
                    <a:pt x="89" y="153"/>
                    <a:pt x="89" y="153"/>
                  </a:cubicBezTo>
                  <a:cubicBezTo>
                    <a:pt x="88" y="154"/>
                    <a:pt x="88" y="154"/>
                    <a:pt x="88" y="154"/>
                  </a:cubicBezTo>
                  <a:cubicBezTo>
                    <a:pt x="89" y="155"/>
                    <a:pt x="89" y="155"/>
                    <a:pt x="89" y="155"/>
                  </a:cubicBezTo>
                  <a:cubicBezTo>
                    <a:pt x="89" y="155"/>
                    <a:pt x="89" y="155"/>
                    <a:pt x="89" y="155"/>
                  </a:cubicBezTo>
                  <a:cubicBezTo>
                    <a:pt x="90" y="155"/>
                    <a:pt x="90" y="155"/>
                    <a:pt x="90" y="155"/>
                  </a:cubicBezTo>
                  <a:cubicBezTo>
                    <a:pt x="91" y="155"/>
                    <a:pt x="91" y="155"/>
                    <a:pt x="91" y="155"/>
                  </a:cubicBezTo>
                  <a:cubicBezTo>
                    <a:pt x="91" y="155"/>
                    <a:pt x="91" y="155"/>
                    <a:pt x="91" y="155"/>
                  </a:cubicBezTo>
                  <a:cubicBezTo>
                    <a:pt x="92" y="155"/>
                    <a:pt x="92" y="155"/>
                    <a:pt x="92" y="155"/>
                  </a:cubicBezTo>
                  <a:cubicBezTo>
                    <a:pt x="92" y="156"/>
                    <a:pt x="92" y="156"/>
                    <a:pt x="92" y="156"/>
                  </a:cubicBezTo>
                  <a:cubicBezTo>
                    <a:pt x="92" y="155"/>
                    <a:pt x="92" y="155"/>
                    <a:pt x="92" y="155"/>
                  </a:cubicBezTo>
                  <a:cubicBezTo>
                    <a:pt x="93" y="154"/>
                    <a:pt x="93" y="154"/>
                    <a:pt x="93" y="154"/>
                  </a:cubicBezTo>
                  <a:cubicBezTo>
                    <a:pt x="94" y="154"/>
                    <a:pt x="94" y="154"/>
                    <a:pt x="94" y="154"/>
                  </a:cubicBezTo>
                  <a:cubicBezTo>
                    <a:pt x="94" y="154"/>
                    <a:pt x="94" y="154"/>
                    <a:pt x="94" y="154"/>
                  </a:cubicBezTo>
                  <a:cubicBezTo>
                    <a:pt x="95" y="155"/>
                    <a:pt x="95" y="155"/>
                    <a:pt x="95" y="155"/>
                  </a:cubicBezTo>
                  <a:cubicBezTo>
                    <a:pt x="95" y="155"/>
                    <a:pt x="95" y="155"/>
                    <a:pt x="95" y="155"/>
                  </a:cubicBezTo>
                  <a:cubicBezTo>
                    <a:pt x="95" y="154"/>
                    <a:pt x="95" y="154"/>
                    <a:pt x="95" y="154"/>
                  </a:cubicBezTo>
                  <a:cubicBezTo>
                    <a:pt x="95" y="154"/>
                    <a:pt x="95" y="154"/>
                    <a:pt x="95" y="154"/>
                  </a:cubicBezTo>
                  <a:cubicBezTo>
                    <a:pt x="95" y="153"/>
                    <a:pt x="95" y="153"/>
                    <a:pt x="95" y="153"/>
                  </a:cubicBezTo>
                  <a:cubicBezTo>
                    <a:pt x="95" y="153"/>
                    <a:pt x="95" y="153"/>
                    <a:pt x="95" y="153"/>
                  </a:cubicBezTo>
                  <a:cubicBezTo>
                    <a:pt x="95" y="152"/>
                    <a:pt x="95" y="152"/>
                    <a:pt x="95" y="152"/>
                  </a:cubicBezTo>
                  <a:cubicBezTo>
                    <a:pt x="96" y="152"/>
                    <a:pt x="96" y="152"/>
                    <a:pt x="96" y="152"/>
                  </a:cubicBezTo>
                  <a:cubicBezTo>
                    <a:pt x="97" y="151"/>
                    <a:pt x="97" y="151"/>
                    <a:pt x="97" y="151"/>
                  </a:cubicBezTo>
                  <a:cubicBezTo>
                    <a:pt x="98" y="151"/>
                    <a:pt x="98" y="151"/>
                    <a:pt x="98" y="151"/>
                  </a:cubicBezTo>
                  <a:cubicBezTo>
                    <a:pt x="98" y="151"/>
                    <a:pt x="98" y="151"/>
                    <a:pt x="98" y="151"/>
                  </a:cubicBezTo>
                  <a:cubicBezTo>
                    <a:pt x="99" y="151"/>
                    <a:pt x="99" y="151"/>
                    <a:pt x="99" y="151"/>
                  </a:cubicBezTo>
                  <a:cubicBezTo>
                    <a:pt x="99" y="151"/>
                    <a:pt x="99" y="151"/>
                    <a:pt x="99" y="151"/>
                  </a:cubicBezTo>
                  <a:cubicBezTo>
                    <a:pt x="100" y="151"/>
                    <a:pt x="100" y="151"/>
                    <a:pt x="100" y="151"/>
                  </a:cubicBezTo>
                  <a:cubicBezTo>
                    <a:pt x="102" y="151"/>
                    <a:pt x="102" y="151"/>
                    <a:pt x="102" y="151"/>
                  </a:cubicBezTo>
                  <a:cubicBezTo>
                    <a:pt x="102" y="151"/>
                    <a:pt x="102" y="151"/>
                    <a:pt x="102" y="151"/>
                  </a:cubicBezTo>
                  <a:cubicBezTo>
                    <a:pt x="102" y="150"/>
                    <a:pt x="102" y="150"/>
                    <a:pt x="102" y="150"/>
                  </a:cubicBezTo>
                  <a:cubicBezTo>
                    <a:pt x="103" y="150"/>
                    <a:pt x="103" y="150"/>
                    <a:pt x="103" y="150"/>
                  </a:cubicBezTo>
                  <a:cubicBezTo>
                    <a:pt x="104" y="150"/>
                    <a:pt x="104" y="150"/>
                    <a:pt x="104" y="150"/>
                  </a:cubicBezTo>
                  <a:cubicBezTo>
                    <a:pt x="104" y="149"/>
                    <a:pt x="104" y="149"/>
                    <a:pt x="104" y="149"/>
                  </a:cubicBezTo>
                  <a:cubicBezTo>
                    <a:pt x="105" y="149"/>
                    <a:pt x="105" y="149"/>
                    <a:pt x="105" y="149"/>
                  </a:cubicBezTo>
                  <a:cubicBezTo>
                    <a:pt x="106" y="148"/>
                    <a:pt x="106" y="148"/>
                    <a:pt x="106" y="148"/>
                  </a:cubicBezTo>
                  <a:cubicBezTo>
                    <a:pt x="107" y="147"/>
                    <a:pt x="107" y="147"/>
                    <a:pt x="107" y="147"/>
                  </a:cubicBezTo>
                  <a:cubicBezTo>
                    <a:pt x="107" y="147"/>
                    <a:pt x="107" y="147"/>
                    <a:pt x="107" y="147"/>
                  </a:cubicBezTo>
                  <a:cubicBezTo>
                    <a:pt x="108" y="147"/>
                    <a:pt x="108" y="147"/>
                    <a:pt x="108" y="147"/>
                  </a:cubicBezTo>
                  <a:cubicBezTo>
                    <a:pt x="108" y="147"/>
                    <a:pt x="108" y="147"/>
                    <a:pt x="108" y="147"/>
                  </a:cubicBezTo>
                  <a:cubicBezTo>
                    <a:pt x="107" y="148"/>
                    <a:pt x="107" y="148"/>
                    <a:pt x="107" y="148"/>
                  </a:cubicBezTo>
                  <a:cubicBezTo>
                    <a:pt x="108" y="148"/>
                    <a:pt x="108" y="148"/>
                    <a:pt x="108" y="148"/>
                  </a:cubicBezTo>
                  <a:cubicBezTo>
                    <a:pt x="109" y="149"/>
                    <a:pt x="109" y="149"/>
                    <a:pt x="109" y="149"/>
                  </a:cubicBezTo>
                  <a:cubicBezTo>
                    <a:pt x="109" y="150"/>
                    <a:pt x="109" y="150"/>
                    <a:pt x="109" y="150"/>
                  </a:cubicBezTo>
                  <a:cubicBezTo>
                    <a:pt x="108" y="150"/>
                    <a:pt x="108" y="150"/>
                    <a:pt x="108" y="150"/>
                  </a:cubicBezTo>
                  <a:cubicBezTo>
                    <a:pt x="109" y="151"/>
                    <a:pt x="109" y="151"/>
                    <a:pt x="109" y="151"/>
                  </a:cubicBezTo>
                  <a:cubicBezTo>
                    <a:pt x="109" y="152"/>
                    <a:pt x="109" y="152"/>
                    <a:pt x="109" y="152"/>
                  </a:cubicBezTo>
                  <a:cubicBezTo>
                    <a:pt x="109" y="152"/>
                    <a:pt x="109" y="152"/>
                    <a:pt x="109" y="152"/>
                  </a:cubicBezTo>
                  <a:cubicBezTo>
                    <a:pt x="111" y="152"/>
                    <a:pt x="111" y="152"/>
                    <a:pt x="111" y="152"/>
                  </a:cubicBezTo>
                  <a:cubicBezTo>
                    <a:pt x="112" y="152"/>
                    <a:pt x="112" y="152"/>
                    <a:pt x="112" y="152"/>
                  </a:cubicBezTo>
                  <a:cubicBezTo>
                    <a:pt x="112" y="151"/>
                    <a:pt x="112" y="151"/>
                    <a:pt x="112" y="151"/>
                  </a:cubicBezTo>
                  <a:cubicBezTo>
                    <a:pt x="111" y="151"/>
                    <a:pt x="111" y="151"/>
                    <a:pt x="111" y="151"/>
                  </a:cubicBezTo>
                  <a:cubicBezTo>
                    <a:pt x="110" y="150"/>
                    <a:pt x="110" y="150"/>
                    <a:pt x="110" y="150"/>
                  </a:cubicBezTo>
                  <a:cubicBezTo>
                    <a:pt x="111" y="150"/>
                    <a:pt x="111" y="150"/>
                    <a:pt x="111" y="150"/>
                  </a:cubicBezTo>
                  <a:cubicBezTo>
                    <a:pt x="111" y="149"/>
                    <a:pt x="111" y="149"/>
                    <a:pt x="111" y="149"/>
                  </a:cubicBezTo>
                  <a:cubicBezTo>
                    <a:pt x="112" y="150"/>
                    <a:pt x="112" y="150"/>
                    <a:pt x="112" y="150"/>
                  </a:cubicBezTo>
                  <a:cubicBezTo>
                    <a:pt x="113" y="149"/>
                    <a:pt x="113" y="149"/>
                    <a:pt x="113" y="149"/>
                  </a:cubicBezTo>
                  <a:cubicBezTo>
                    <a:pt x="114" y="148"/>
                    <a:pt x="114" y="148"/>
                    <a:pt x="114" y="148"/>
                  </a:cubicBezTo>
                  <a:cubicBezTo>
                    <a:pt x="114" y="148"/>
                    <a:pt x="114" y="148"/>
                    <a:pt x="114" y="148"/>
                  </a:cubicBezTo>
                  <a:cubicBezTo>
                    <a:pt x="115" y="148"/>
                    <a:pt x="115" y="148"/>
                    <a:pt x="115" y="148"/>
                  </a:cubicBezTo>
                  <a:cubicBezTo>
                    <a:pt x="116" y="148"/>
                    <a:pt x="116" y="148"/>
                    <a:pt x="116" y="148"/>
                  </a:cubicBezTo>
                  <a:cubicBezTo>
                    <a:pt x="115" y="147"/>
                    <a:pt x="115" y="147"/>
                    <a:pt x="115" y="147"/>
                  </a:cubicBezTo>
                  <a:cubicBezTo>
                    <a:pt x="114" y="147"/>
                    <a:pt x="114" y="147"/>
                    <a:pt x="114" y="147"/>
                  </a:cubicBezTo>
                  <a:cubicBezTo>
                    <a:pt x="114" y="146"/>
                    <a:pt x="114" y="146"/>
                    <a:pt x="114" y="146"/>
                  </a:cubicBezTo>
                  <a:cubicBezTo>
                    <a:pt x="113" y="145"/>
                    <a:pt x="113" y="145"/>
                    <a:pt x="113" y="145"/>
                  </a:cubicBezTo>
                  <a:cubicBezTo>
                    <a:pt x="112" y="145"/>
                    <a:pt x="112" y="145"/>
                    <a:pt x="112" y="145"/>
                  </a:cubicBezTo>
                  <a:cubicBezTo>
                    <a:pt x="112" y="145"/>
                    <a:pt x="112" y="145"/>
                    <a:pt x="112" y="145"/>
                  </a:cubicBezTo>
                  <a:cubicBezTo>
                    <a:pt x="112" y="145"/>
                    <a:pt x="112" y="145"/>
                    <a:pt x="112" y="145"/>
                  </a:cubicBezTo>
                  <a:cubicBezTo>
                    <a:pt x="111" y="143"/>
                    <a:pt x="111" y="143"/>
                    <a:pt x="111" y="143"/>
                  </a:cubicBezTo>
                  <a:cubicBezTo>
                    <a:pt x="111" y="143"/>
                    <a:pt x="111" y="143"/>
                    <a:pt x="111" y="143"/>
                  </a:cubicBezTo>
                  <a:cubicBezTo>
                    <a:pt x="110" y="142"/>
                    <a:pt x="110" y="142"/>
                    <a:pt x="110" y="142"/>
                  </a:cubicBezTo>
                  <a:cubicBezTo>
                    <a:pt x="110" y="142"/>
                    <a:pt x="110" y="142"/>
                    <a:pt x="110" y="142"/>
                  </a:cubicBezTo>
                  <a:cubicBezTo>
                    <a:pt x="111" y="141"/>
                    <a:pt x="111" y="141"/>
                    <a:pt x="111" y="141"/>
                  </a:cubicBezTo>
                  <a:cubicBezTo>
                    <a:pt x="111" y="141"/>
                    <a:pt x="111" y="141"/>
                    <a:pt x="111" y="141"/>
                  </a:cubicBezTo>
                  <a:cubicBezTo>
                    <a:pt x="110" y="140"/>
                    <a:pt x="110" y="140"/>
                    <a:pt x="110" y="140"/>
                  </a:cubicBezTo>
                  <a:cubicBezTo>
                    <a:pt x="111" y="139"/>
                    <a:pt x="111" y="139"/>
                    <a:pt x="111" y="139"/>
                  </a:cubicBezTo>
                  <a:cubicBezTo>
                    <a:pt x="112" y="140"/>
                    <a:pt x="112" y="140"/>
                    <a:pt x="112" y="140"/>
                  </a:cubicBezTo>
                  <a:cubicBezTo>
                    <a:pt x="112" y="139"/>
                    <a:pt x="112" y="139"/>
                    <a:pt x="112" y="139"/>
                  </a:cubicBezTo>
                  <a:cubicBezTo>
                    <a:pt x="113" y="140"/>
                    <a:pt x="113" y="140"/>
                    <a:pt x="113" y="140"/>
                  </a:cubicBezTo>
                  <a:cubicBezTo>
                    <a:pt x="114" y="140"/>
                    <a:pt x="114" y="140"/>
                    <a:pt x="114" y="140"/>
                  </a:cubicBezTo>
                  <a:cubicBezTo>
                    <a:pt x="115" y="140"/>
                    <a:pt x="115" y="140"/>
                    <a:pt x="115" y="140"/>
                  </a:cubicBezTo>
                  <a:cubicBezTo>
                    <a:pt x="118" y="140"/>
                    <a:pt x="118" y="140"/>
                    <a:pt x="118" y="140"/>
                  </a:cubicBezTo>
                  <a:cubicBezTo>
                    <a:pt x="122" y="140"/>
                    <a:pt x="122" y="140"/>
                    <a:pt x="122" y="140"/>
                  </a:cubicBezTo>
                  <a:cubicBezTo>
                    <a:pt x="123" y="141"/>
                    <a:pt x="123" y="141"/>
                    <a:pt x="123" y="141"/>
                  </a:cubicBezTo>
                  <a:cubicBezTo>
                    <a:pt x="126" y="141"/>
                    <a:pt x="126" y="141"/>
                    <a:pt x="126" y="141"/>
                  </a:cubicBezTo>
                  <a:cubicBezTo>
                    <a:pt x="126" y="142"/>
                    <a:pt x="126" y="142"/>
                    <a:pt x="126" y="142"/>
                  </a:cubicBezTo>
                  <a:cubicBezTo>
                    <a:pt x="126" y="142"/>
                    <a:pt x="126" y="142"/>
                    <a:pt x="126" y="142"/>
                  </a:cubicBezTo>
                  <a:cubicBezTo>
                    <a:pt x="127" y="143"/>
                    <a:pt x="127" y="143"/>
                    <a:pt x="127" y="143"/>
                  </a:cubicBezTo>
                  <a:cubicBezTo>
                    <a:pt x="127" y="143"/>
                    <a:pt x="127" y="143"/>
                    <a:pt x="127" y="143"/>
                  </a:cubicBezTo>
                  <a:cubicBezTo>
                    <a:pt x="129" y="142"/>
                    <a:pt x="129" y="142"/>
                    <a:pt x="129" y="142"/>
                  </a:cubicBezTo>
                  <a:cubicBezTo>
                    <a:pt x="129" y="143"/>
                    <a:pt x="129" y="143"/>
                    <a:pt x="129" y="143"/>
                  </a:cubicBezTo>
                  <a:cubicBezTo>
                    <a:pt x="130" y="143"/>
                    <a:pt x="130" y="143"/>
                    <a:pt x="130" y="143"/>
                  </a:cubicBezTo>
                  <a:cubicBezTo>
                    <a:pt x="130" y="144"/>
                    <a:pt x="130" y="144"/>
                    <a:pt x="130" y="144"/>
                  </a:cubicBezTo>
                  <a:cubicBezTo>
                    <a:pt x="132" y="144"/>
                    <a:pt x="132" y="144"/>
                    <a:pt x="132" y="144"/>
                  </a:cubicBezTo>
                  <a:cubicBezTo>
                    <a:pt x="134" y="145"/>
                    <a:pt x="134" y="145"/>
                    <a:pt x="134" y="145"/>
                  </a:cubicBezTo>
                  <a:cubicBezTo>
                    <a:pt x="137" y="145"/>
                    <a:pt x="137" y="145"/>
                    <a:pt x="137" y="145"/>
                  </a:cubicBezTo>
                  <a:cubicBezTo>
                    <a:pt x="137" y="146"/>
                    <a:pt x="137" y="146"/>
                    <a:pt x="137" y="146"/>
                  </a:cubicBezTo>
                  <a:cubicBezTo>
                    <a:pt x="138" y="147"/>
                    <a:pt x="138" y="147"/>
                    <a:pt x="138" y="147"/>
                  </a:cubicBezTo>
                  <a:cubicBezTo>
                    <a:pt x="139" y="147"/>
                    <a:pt x="139" y="147"/>
                    <a:pt x="139" y="147"/>
                  </a:cubicBezTo>
                  <a:cubicBezTo>
                    <a:pt x="141" y="148"/>
                    <a:pt x="141" y="148"/>
                    <a:pt x="141" y="148"/>
                  </a:cubicBezTo>
                  <a:cubicBezTo>
                    <a:pt x="142" y="150"/>
                    <a:pt x="142" y="150"/>
                    <a:pt x="142" y="150"/>
                  </a:cubicBezTo>
                  <a:cubicBezTo>
                    <a:pt x="143" y="150"/>
                    <a:pt x="143" y="150"/>
                    <a:pt x="143" y="150"/>
                  </a:cubicBezTo>
                  <a:cubicBezTo>
                    <a:pt x="143" y="150"/>
                    <a:pt x="143" y="150"/>
                    <a:pt x="143" y="150"/>
                  </a:cubicBezTo>
                  <a:cubicBezTo>
                    <a:pt x="142" y="149"/>
                    <a:pt x="142" y="149"/>
                    <a:pt x="142" y="149"/>
                  </a:cubicBezTo>
                  <a:cubicBezTo>
                    <a:pt x="143" y="148"/>
                    <a:pt x="143" y="148"/>
                    <a:pt x="143" y="148"/>
                  </a:cubicBezTo>
                  <a:cubicBezTo>
                    <a:pt x="143" y="148"/>
                    <a:pt x="143" y="148"/>
                    <a:pt x="143" y="148"/>
                  </a:cubicBezTo>
                  <a:cubicBezTo>
                    <a:pt x="143" y="147"/>
                    <a:pt x="143" y="147"/>
                    <a:pt x="143" y="147"/>
                  </a:cubicBezTo>
                  <a:cubicBezTo>
                    <a:pt x="143" y="147"/>
                    <a:pt x="143" y="147"/>
                    <a:pt x="143" y="147"/>
                  </a:cubicBezTo>
                  <a:cubicBezTo>
                    <a:pt x="143" y="144"/>
                    <a:pt x="143" y="144"/>
                    <a:pt x="143" y="144"/>
                  </a:cubicBezTo>
                  <a:cubicBezTo>
                    <a:pt x="144" y="144"/>
                    <a:pt x="144" y="144"/>
                    <a:pt x="144" y="144"/>
                  </a:cubicBezTo>
                  <a:cubicBezTo>
                    <a:pt x="143" y="144"/>
                    <a:pt x="143" y="144"/>
                    <a:pt x="143" y="144"/>
                  </a:cubicBezTo>
                  <a:cubicBezTo>
                    <a:pt x="143" y="144"/>
                    <a:pt x="143" y="144"/>
                    <a:pt x="143" y="144"/>
                  </a:cubicBezTo>
                  <a:cubicBezTo>
                    <a:pt x="142" y="144"/>
                    <a:pt x="142" y="144"/>
                    <a:pt x="142" y="144"/>
                  </a:cubicBezTo>
                  <a:cubicBezTo>
                    <a:pt x="141" y="144"/>
                    <a:pt x="141" y="144"/>
                    <a:pt x="141" y="144"/>
                  </a:cubicBezTo>
                  <a:cubicBezTo>
                    <a:pt x="140" y="144"/>
                    <a:pt x="140" y="144"/>
                    <a:pt x="140" y="144"/>
                  </a:cubicBezTo>
                  <a:cubicBezTo>
                    <a:pt x="138" y="142"/>
                    <a:pt x="138" y="142"/>
                    <a:pt x="138" y="142"/>
                  </a:cubicBezTo>
                  <a:cubicBezTo>
                    <a:pt x="138" y="142"/>
                    <a:pt x="138" y="142"/>
                    <a:pt x="138" y="142"/>
                  </a:cubicBezTo>
                  <a:cubicBezTo>
                    <a:pt x="137" y="141"/>
                    <a:pt x="137" y="141"/>
                    <a:pt x="137" y="141"/>
                  </a:cubicBezTo>
                  <a:cubicBezTo>
                    <a:pt x="137" y="140"/>
                    <a:pt x="137" y="140"/>
                    <a:pt x="137" y="140"/>
                  </a:cubicBezTo>
                  <a:cubicBezTo>
                    <a:pt x="137" y="139"/>
                    <a:pt x="137" y="139"/>
                    <a:pt x="137" y="139"/>
                  </a:cubicBezTo>
                  <a:cubicBezTo>
                    <a:pt x="136" y="140"/>
                    <a:pt x="136" y="140"/>
                    <a:pt x="136" y="140"/>
                  </a:cubicBezTo>
                  <a:cubicBezTo>
                    <a:pt x="135" y="140"/>
                    <a:pt x="135" y="140"/>
                    <a:pt x="135" y="140"/>
                  </a:cubicBezTo>
                  <a:cubicBezTo>
                    <a:pt x="134" y="140"/>
                    <a:pt x="134" y="140"/>
                    <a:pt x="134" y="140"/>
                  </a:cubicBezTo>
                  <a:cubicBezTo>
                    <a:pt x="133" y="139"/>
                    <a:pt x="133" y="139"/>
                    <a:pt x="133" y="139"/>
                  </a:cubicBezTo>
                  <a:cubicBezTo>
                    <a:pt x="133" y="140"/>
                    <a:pt x="133" y="140"/>
                    <a:pt x="133" y="140"/>
                  </a:cubicBezTo>
                  <a:cubicBezTo>
                    <a:pt x="132" y="138"/>
                    <a:pt x="132" y="138"/>
                    <a:pt x="132" y="138"/>
                  </a:cubicBezTo>
                  <a:cubicBezTo>
                    <a:pt x="132" y="138"/>
                    <a:pt x="132" y="138"/>
                    <a:pt x="132" y="138"/>
                  </a:cubicBezTo>
                  <a:cubicBezTo>
                    <a:pt x="131" y="136"/>
                    <a:pt x="131" y="136"/>
                    <a:pt x="131" y="136"/>
                  </a:cubicBezTo>
                  <a:cubicBezTo>
                    <a:pt x="131" y="136"/>
                    <a:pt x="131" y="136"/>
                    <a:pt x="131" y="136"/>
                  </a:cubicBezTo>
                  <a:cubicBezTo>
                    <a:pt x="132" y="136"/>
                    <a:pt x="132" y="136"/>
                    <a:pt x="132" y="136"/>
                  </a:cubicBezTo>
                  <a:cubicBezTo>
                    <a:pt x="132" y="135"/>
                    <a:pt x="132" y="135"/>
                    <a:pt x="132" y="135"/>
                  </a:cubicBezTo>
                  <a:cubicBezTo>
                    <a:pt x="132" y="134"/>
                    <a:pt x="132" y="134"/>
                    <a:pt x="132" y="134"/>
                  </a:cubicBezTo>
                  <a:cubicBezTo>
                    <a:pt x="131" y="134"/>
                    <a:pt x="131" y="134"/>
                    <a:pt x="131" y="134"/>
                  </a:cubicBezTo>
                  <a:cubicBezTo>
                    <a:pt x="131" y="133"/>
                    <a:pt x="131" y="133"/>
                    <a:pt x="131" y="133"/>
                  </a:cubicBezTo>
                  <a:cubicBezTo>
                    <a:pt x="132" y="132"/>
                    <a:pt x="132" y="132"/>
                    <a:pt x="132" y="132"/>
                  </a:cubicBezTo>
                  <a:cubicBezTo>
                    <a:pt x="132" y="132"/>
                    <a:pt x="132" y="132"/>
                    <a:pt x="132" y="132"/>
                  </a:cubicBezTo>
                  <a:cubicBezTo>
                    <a:pt x="131" y="131"/>
                    <a:pt x="131" y="131"/>
                    <a:pt x="131" y="131"/>
                  </a:cubicBezTo>
                  <a:cubicBezTo>
                    <a:pt x="130" y="131"/>
                    <a:pt x="130" y="131"/>
                    <a:pt x="130" y="131"/>
                  </a:cubicBezTo>
                  <a:cubicBezTo>
                    <a:pt x="130" y="130"/>
                    <a:pt x="130" y="130"/>
                    <a:pt x="130" y="130"/>
                  </a:cubicBezTo>
                  <a:cubicBezTo>
                    <a:pt x="129" y="129"/>
                    <a:pt x="129" y="129"/>
                    <a:pt x="129" y="129"/>
                  </a:cubicBezTo>
                  <a:cubicBezTo>
                    <a:pt x="129" y="130"/>
                    <a:pt x="129" y="130"/>
                    <a:pt x="129" y="130"/>
                  </a:cubicBezTo>
                  <a:cubicBezTo>
                    <a:pt x="128" y="129"/>
                    <a:pt x="128" y="129"/>
                    <a:pt x="128" y="129"/>
                  </a:cubicBezTo>
                  <a:cubicBezTo>
                    <a:pt x="128" y="127"/>
                    <a:pt x="128" y="127"/>
                    <a:pt x="128" y="127"/>
                  </a:cubicBezTo>
                  <a:cubicBezTo>
                    <a:pt x="128" y="127"/>
                    <a:pt x="128" y="127"/>
                    <a:pt x="128" y="127"/>
                  </a:cubicBezTo>
                  <a:cubicBezTo>
                    <a:pt x="128" y="126"/>
                    <a:pt x="128" y="126"/>
                    <a:pt x="128" y="126"/>
                  </a:cubicBezTo>
                  <a:cubicBezTo>
                    <a:pt x="127" y="125"/>
                    <a:pt x="127" y="125"/>
                    <a:pt x="127" y="125"/>
                  </a:cubicBezTo>
                  <a:cubicBezTo>
                    <a:pt x="128" y="125"/>
                    <a:pt x="128" y="125"/>
                    <a:pt x="128" y="125"/>
                  </a:cubicBezTo>
                  <a:cubicBezTo>
                    <a:pt x="130" y="123"/>
                    <a:pt x="130" y="123"/>
                    <a:pt x="130" y="123"/>
                  </a:cubicBezTo>
                  <a:cubicBezTo>
                    <a:pt x="131" y="122"/>
                    <a:pt x="131" y="122"/>
                    <a:pt x="131" y="122"/>
                  </a:cubicBezTo>
                  <a:cubicBezTo>
                    <a:pt x="131" y="122"/>
                    <a:pt x="131" y="122"/>
                    <a:pt x="131" y="122"/>
                  </a:cubicBezTo>
                  <a:cubicBezTo>
                    <a:pt x="130" y="121"/>
                    <a:pt x="130" y="121"/>
                    <a:pt x="130" y="121"/>
                  </a:cubicBezTo>
                  <a:cubicBezTo>
                    <a:pt x="130" y="120"/>
                    <a:pt x="130" y="120"/>
                    <a:pt x="130" y="120"/>
                  </a:cubicBezTo>
                  <a:cubicBezTo>
                    <a:pt x="131" y="119"/>
                    <a:pt x="131" y="119"/>
                    <a:pt x="131" y="119"/>
                  </a:cubicBezTo>
                  <a:cubicBezTo>
                    <a:pt x="130" y="118"/>
                    <a:pt x="130" y="118"/>
                    <a:pt x="130" y="118"/>
                  </a:cubicBezTo>
                  <a:cubicBezTo>
                    <a:pt x="130" y="117"/>
                    <a:pt x="130" y="117"/>
                    <a:pt x="130" y="117"/>
                  </a:cubicBezTo>
                  <a:cubicBezTo>
                    <a:pt x="130" y="116"/>
                    <a:pt x="130" y="116"/>
                    <a:pt x="130" y="116"/>
                  </a:cubicBezTo>
                  <a:cubicBezTo>
                    <a:pt x="130" y="115"/>
                    <a:pt x="130" y="115"/>
                    <a:pt x="130" y="115"/>
                  </a:cubicBezTo>
                  <a:cubicBezTo>
                    <a:pt x="130" y="115"/>
                    <a:pt x="130" y="115"/>
                    <a:pt x="130" y="115"/>
                  </a:cubicBezTo>
                  <a:cubicBezTo>
                    <a:pt x="130" y="114"/>
                    <a:pt x="130" y="114"/>
                    <a:pt x="130" y="114"/>
                  </a:cubicBezTo>
                  <a:cubicBezTo>
                    <a:pt x="130" y="113"/>
                    <a:pt x="130" y="113"/>
                    <a:pt x="130" y="113"/>
                  </a:cubicBezTo>
                  <a:cubicBezTo>
                    <a:pt x="130" y="112"/>
                    <a:pt x="130" y="112"/>
                    <a:pt x="130" y="112"/>
                  </a:cubicBezTo>
                  <a:cubicBezTo>
                    <a:pt x="130" y="111"/>
                    <a:pt x="130" y="111"/>
                    <a:pt x="130" y="111"/>
                  </a:cubicBezTo>
                  <a:cubicBezTo>
                    <a:pt x="130" y="110"/>
                    <a:pt x="130" y="110"/>
                    <a:pt x="130" y="110"/>
                  </a:cubicBezTo>
                  <a:cubicBezTo>
                    <a:pt x="130" y="108"/>
                    <a:pt x="130" y="108"/>
                    <a:pt x="130" y="108"/>
                  </a:cubicBezTo>
                  <a:cubicBezTo>
                    <a:pt x="130" y="108"/>
                    <a:pt x="130" y="108"/>
                    <a:pt x="130" y="108"/>
                  </a:cubicBezTo>
                  <a:cubicBezTo>
                    <a:pt x="131" y="108"/>
                    <a:pt x="131" y="108"/>
                    <a:pt x="131" y="108"/>
                  </a:cubicBezTo>
                  <a:cubicBezTo>
                    <a:pt x="131" y="109"/>
                    <a:pt x="131" y="109"/>
                    <a:pt x="131" y="109"/>
                  </a:cubicBezTo>
                  <a:cubicBezTo>
                    <a:pt x="131" y="109"/>
                    <a:pt x="131" y="109"/>
                    <a:pt x="131" y="109"/>
                  </a:cubicBezTo>
                  <a:cubicBezTo>
                    <a:pt x="132" y="109"/>
                    <a:pt x="132" y="109"/>
                    <a:pt x="132" y="109"/>
                  </a:cubicBezTo>
                  <a:cubicBezTo>
                    <a:pt x="133" y="109"/>
                    <a:pt x="133" y="109"/>
                    <a:pt x="133" y="109"/>
                  </a:cubicBezTo>
                  <a:cubicBezTo>
                    <a:pt x="135" y="108"/>
                    <a:pt x="135" y="108"/>
                    <a:pt x="135" y="108"/>
                  </a:cubicBezTo>
                  <a:cubicBezTo>
                    <a:pt x="135" y="108"/>
                    <a:pt x="135" y="108"/>
                    <a:pt x="135" y="108"/>
                  </a:cubicBezTo>
                  <a:cubicBezTo>
                    <a:pt x="136" y="109"/>
                    <a:pt x="136" y="109"/>
                    <a:pt x="136" y="109"/>
                  </a:cubicBezTo>
                  <a:cubicBezTo>
                    <a:pt x="137" y="108"/>
                    <a:pt x="137" y="108"/>
                    <a:pt x="137" y="108"/>
                  </a:cubicBezTo>
                  <a:cubicBezTo>
                    <a:pt x="138" y="108"/>
                    <a:pt x="138" y="108"/>
                    <a:pt x="138" y="108"/>
                  </a:cubicBezTo>
                  <a:cubicBezTo>
                    <a:pt x="140" y="109"/>
                    <a:pt x="140" y="109"/>
                    <a:pt x="140" y="109"/>
                  </a:cubicBezTo>
                  <a:cubicBezTo>
                    <a:pt x="142" y="109"/>
                    <a:pt x="142" y="109"/>
                    <a:pt x="142" y="109"/>
                  </a:cubicBezTo>
                  <a:cubicBezTo>
                    <a:pt x="142" y="109"/>
                    <a:pt x="142" y="109"/>
                    <a:pt x="142" y="109"/>
                  </a:cubicBezTo>
                  <a:cubicBezTo>
                    <a:pt x="143" y="110"/>
                    <a:pt x="143" y="110"/>
                    <a:pt x="143" y="110"/>
                  </a:cubicBezTo>
                  <a:cubicBezTo>
                    <a:pt x="142" y="110"/>
                    <a:pt x="142" y="110"/>
                    <a:pt x="142" y="110"/>
                  </a:cubicBezTo>
                  <a:cubicBezTo>
                    <a:pt x="143" y="111"/>
                    <a:pt x="143" y="111"/>
                    <a:pt x="143" y="111"/>
                  </a:cubicBezTo>
                  <a:cubicBezTo>
                    <a:pt x="143" y="112"/>
                    <a:pt x="143" y="112"/>
                    <a:pt x="143" y="112"/>
                  </a:cubicBezTo>
                  <a:cubicBezTo>
                    <a:pt x="143" y="113"/>
                    <a:pt x="143" y="113"/>
                    <a:pt x="143" y="113"/>
                  </a:cubicBezTo>
                  <a:cubicBezTo>
                    <a:pt x="143" y="114"/>
                    <a:pt x="143" y="114"/>
                    <a:pt x="143" y="114"/>
                  </a:cubicBezTo>
                  <a:cubicBezTo>
                    <a:pt x="144" y="115"/>
                    <a:pt x="144" y="115"/>
                    <a:pt x="144" y="115"/>
                  </a:cubicBezTo>
                  <a:cubicBezTo>
                    <a:pt x="143" y="118"/>
                    <a:pt x="143" y="118"/>
                    <a:pt x="143" y="118"/>
                  </a:cubicBezTo>
                  <a:cubicBezTo>
                    <a:pt x="144" y="118"/>
                    <a:pt x="144" y="118"/>
                    <a:pt x="144" y="118"/>
                  </a:cubicBezTo>
                  <a:cubicBezTo>
                    <a:pt x="144" y="119"/>
                    <a:pt x="144" y="119"/>
                    <a:pt x="144" y="119"/>
                  </a:cubicBezTo>
                  <a:cubicBezTo>
                    <a:pt x="144" y="119"/>
                    <a:pt x="144" y="119"/>
                    <a:pt x="144" y="119"/>
                  </a:cubicBezTo>
                  <a:cubicBezTo>
                    <a:pt x="144" y="120"/>
                    <a:pt x="144" y="120"/>
                    <a:pt x="144" y="120"/>
                  </a:cubicBezTo>
                  <a:cubicBezTo>
                    <a:pt x="143" y="120"/>
                    <a:pt x="143" y="120"/>
                    <a:pt x="143" y="120"/>
                  </a:cubicBezTo>
                  <a:cubicBezTo>
                    <a:pt x="144" y="121"/>
                    <a:pt x="144" y="121"/>
                    <a:pt x="144" y="121"/>
                  </a:cubicBezTo>
                  <a:cubicBezTo>
                    <a:pt x="144" y="122"/>
                    <a:pt x="144" y="122"/>
                    <a:pt x="144" y="122"/>
                  </a:cubicBezTo>
                  <a:cubicBezTo>
                    <a:pt x="145" y="123"/>
                    <a:pt x="145" y="123"/>
                    <a:pt x="145" y="123"/>
                  </a:cubicBezTo>
                  <a:cubicBezTo>
                    <a:pt x="146" y="123"/>
                    <a:pt x="146" y="123"/>
                    <a:pt x="146" y="123"/>
                  </a:cubicBezTo>
                  <a:cubicBezTo>
                    <a:pt x="146" y="124"/>
                    <a:pt x="146" y="124"/>
                    <a:pt x="146" y="124"/>
                  </a:cubicBezTo>
                  <a:cubicBezTo>
                    <a:pt x="147" y="123"/>
                    <a:pt x="147" y="123"/>
                    <a:pt x="147" y="123"/>
                  </a:cubicBezTo>
                  <a:cubicBezTo>
                    <a:pt x="147" y="124"/>
                    <a:pt x="147" y="124"/>
                    <a:pt x="147" y="124"/>
                  </a:cubicBezTo>
                  <a:cubicBezTo>
                    <a:pt x="148" y="125"/>
                    <a:pt x="148" y="125"/>
                    <a:pt x="148" y="125"/>
                  </a:cubicBezTo>
                  <a:cubicBezTo>
                    <a:pt x="149" y="126"/>
                    <a:pt x="149" y="126"/>
                    <a:pt x="149" y="126"/>
                  </a:cubicBezTo>
                  <a:cubicBezTo>
                    <a:pt x="149" y="127"/>
                    <a:pt x="149" y="127"/>
                    <a:pt x="149" y="127"/>
                  </a:cubicBezTo>
                  <a:cubicBezTo>
                    <a:pt x="150" y="129"/>
                    <a:pt x="150" y="129"/>
                    <a:pt x="150" y="129"/>
                  </a:cubicBezTo>
                  <a:cubicBezTo>
                    <a:pt x="150" y="130"/>
                    <a:pt x="150" y="130"/>
                    <a:pt x="150" y="130"/>
                  </a:cubicBezTo>
                  <a:cubicBezTo>
                    <a:pt x="150" y="130"/>
                    <a:pt x="150" y="130"/>
                    <a:pt x="150" y="130"/>
                  </a:cubicBezTo>
                  <a:cubicBezTo>
                    <a:pt x="150" y="131"/>
                    <a:pt x="150" y="131"/>
                    <a:pt x="150" y="131"/>
                  </a:cubicBezTo>
                  <a:cubicBezTo>
                    <a:pt x="151" y="132"/>
                    <a:pt x="151" y="132"/>
                    <a:pt x="151" y="132"/>
                  </a:cubicBezTo>
                  <a:cubicBezTo>
                    <a:pt x="151" y="133"/>
                    <a:pt x="151" y="133"/>
                    <a:pt x="151" y="133"/>
                  </a:cubicBezTo>
                  <a:cubicBezTo>
                    <a:pt x="152" y="135"/>
                    <a:pt x="152" y="135"/>
                    <a:pt x="152" y="135"/>
                  </a:cubicBezTo>
                  <a:cubicBezTo>
                    <a:pt x="152" y="136"/>
                    <a:pt x="152" y="136"/>
                    <a:pt x="152" y="136"/>
                  </a:cubicBezTo>
                  <a:cubicBezTo>
                    <a:pt x="153" y="137"/>
                    <a:pt x="153" y="137"/>
                    <a:pt x="153" y="137"/>
                  </a:cubicBezTo>
                  <a:cubicBezTo>
                    <a:pt x="153" y="137"/>
                    <a:pt x="153" y="137"/>
                    <a:pt x="153" y="137"/>
                  </a:cubicBezTo>
                  <a:cubicBezTo>
                    <a:pt x="153" y="138"/>
                    <a:pt x="153" y="138"/>
                    <a:pt x="153" y="138"/>
                  </a:cubicBezTo>
                  <a:cubicBezTo>
                    <a:pt x="154" y="139"/>
                    <a:pt x="154" y="139"/>
                    <a:pt x="154" y="139"/>
                  </a:cubicBezTo>
                  <a:cubicBezTo>
                    <a:pt x="154" y="140"/>
                    <a:pt x="154" y="140"/>
                    <a:pt x="154" y="140"/>
                  </a:cubicBezTo>
                  <a:cubicBezTo>
                    <a:pt x="156" y="142"/>
                    <a:pt x="156" y="142"/>
                    <a:pt x="156" y="142"/>
                  </a:cubicBezTo>
                  <a:cubicBezTo>
                    <a:pt x="157" y="143"/>
                    <a:pt x="157" y="143"/>
                    <a:pt x="157" y="143"/>
                  </a:cubicBezTo>
                  <a:cubicBezTo>
                    <a:pt x="158" y="143"/>
                    <a:pt x="158" y="143"/>
                    <a:pt x="158" y="143"/>
                  </a:cubicBezTo>
                  <a:cubicBezTo>
                    <a:pt x="158" y="144"/>
                    <a:pt x="158" y="144"/>
                    <a:pt x="158" y="144"/>
                  </a:cubicBezTo>
                  <a:cubicBezTo>
                    <a:pt x="160" y="145"/>
                    <a:pt x="160" y="145"/>
                    <a:pt x="160" y="145"/>
                  </a:cubicBezTo>
                  <a:cubicBezTo>
                    <a:pt x="160" y="145"/>
                    <a:pt x="160" y="145"/>
                    <a:pt x="160" y="145"/>
                  </a:cubicBezTo>
                  <a:cubicBezTo>
                    <a:pt x="159" y="145"/>
                    <a:pt x="159" y="145"/>
                    <a:pt x="159" y="145"/>
                  </a:cubicBezTo>
                  <a:cubicBezTo>
                    <a:pt x="159" y="146"/>
                    <a:pt x="159" y="146"/>
                    <a:pt x="159" y="146"/>
                  </a:cubicBezTo>
                  <a:cubicBezTo>
                    <a:pt x="159" y="147"/>
                    <a:pt x="159" y="147"/>
                    <a:pt x="159" y="147"/>
                  </a:cubicBezTo>
                  <a:cubicBezTo>
                    <a:pt x="160" y="149"/>
                    <a:pt x="160" y="149"/>
                    <a:pt x="160" y="149"/>
                  </a:cubicBezTo>
                  <a:cubicBezTo>
                    <a:pt x="161" y="150"/>
                    <a:pt x="161" y="150"/>
                    <a:pt x="161" y="150"/>
                  </a:cubicBezTo>
                  <a:cubicBezTo>
                    <a:pt x="161" y="151"/>
                    <a:pt x="161" y="151"/>
                    <a:pt x="161" y="151"/>
                  </a:cubicBezTo>
                  <a:cubicBezTo>
                    <a:pt x="160" y="152"/>
                    <a:pt x="160" y="152"/>
                    <a:pt x="160" y="152"/>
                  </a:cubicBezTo>
                  <a:cubicBezTo>
                    <a:pt x="160" y="152"/>
                    <a:pt x="160" y="152"/>
                    <a:pt x="160" y="152"/>
                  </a:cubicBezTo>
                  <a:cubicBezTo>
                    <a:pt x="159" y="153"/>
                    <a:pt x="159" y="153"/>
                    <a:pt x="159" y="153"/>
                  </a:cubicBezTo>
                  <a:cubicBezTo>
                    <a:pt x="160" y="153"/>
                    <a:pt x="160" y="153"/>
                    <a:pt x="160" y="153"/>
                  </a:cubicBezTo>
                  <a:cubicBezTo>
                    <a:pt x="160" y="155"/>
                    <a:pt x="160" y="155"/>
                    <a:pt x="160" y="155"/>
                  </a:cubicBezTo>
                  <a:cubicBezTo>
                    <a:pt x="159" y="155"/>
                    <a:pt x="159" y="155"/>
                    <a:pt x="159" y="155"/>
                  </a:cubicBezTo>
                  <a:cubicBezTo>
                    <a:pt x="159" y="156"/>
                    <a:pt x="159" y="156"/>
                    <a:pt x="159" y="156"/>
                  </a:cubicBezTo>
                  <a:cubicBezTo>
                    <a:pt x="160" y="155"/>
                    <a:pt x="160" y="155"/>
                    <a:pt x="160" y="155"/>
                  </a:cubicBezTo>
                  <a:cubicBezTo>
                    <a:pt x="160" y="156"/>
                    <a:pt x="160" y="156"/>
                    <a:pt x="160" y="156"/>
                  </a:cubicBezTo>
                  <a:cubicBezTo>
                    <a:pt x="159" y="156"/>
                    <a:pt x="159" y="156"/>
                    <a:pt x="159" y="156"/>
                  </a:cubicBezTo>
                  <a:cubicBezTo>
                    <a:pt x="159" y="158"/>
                    <a:pt x="159" y="158"/>
                    <a:pt x="159" y="158"/>
                  </a:cubicBezTo>
                  <a:cubicBezTo>
                    <a:pt x="158" y="159"/>
                    <a:pt x="158" y="159"/>
                    <a:pt x="158" y="159"/>
                  </a:cubicBezTo>
                  <a:cubicBezTo>
                    <a:pt x="157" y="158"/>
                    <a:pt x="157" y="158"/>
                    <a:pt x="157" y="158"/>
                  </a:cubicBezTo>
                  <a:cubicBezTo>
                    <a:pt x="157" y="159"/>
                    <a:pt x="157" y="159"/>
                    <a:pt x="157" y="159"/>
                  </a:cubicBezTo>
                  <a:cubicBezTo>
                    <a:pt x="158" y="160"/>
                    <a:pt x="158" y="160"/>
                    <a:pt x="158" y="160"/>
                  </a:cubicBezTo>
                  <a:cubicBezTo>
                    <a:pt x="158" y="160"/>
                    <a:pt x="158" y="160"/>
                    <a:pt x="158" y="160"/>
                  </a:cubicBezTo>
                  <a:cubicBezTo>
                    <a:pt x="157" y="161"/>
                    <a:pt x="157" y="161"/>
                    <a:pt x="157" y="161"/>
                  </a:cubicBezTo>
                  <a:cubicBezTo>
                    <a:pt x="156" y="161"/>
                    <a:pt x="156" y="161"/>
                    <a:pt x="156" y="161"/>
                  </a:cubicBezTo>
                  <a:cubicBezTo>
                    <a:pt x="155" y="161"/>
                    <a:pt x="155" y="161"/>
                    <a:pt x="155" y="161"/>
                  </a:cubicBezTo>
                  <a:cubicBezTo>
                    <a:pt x="154" y="161"/>
                    <a:pt x="154" y="161"/>
                    <a:pt x="154" y="161"/>
                  </a:cubicBezTo>
                  <a:cubicBezTo>
                    <a:pt x="155" y="160"/>
                    <a:pt x="155" y="160"/>
                    <a:pt x="155" y="160"/>
                  </a:cubicBezTo>
                  <a:cubicBezTo>
                    <a:pt x="155" y="160"/>
                    <a:pt x="155" y="160"/>
                    <a:pt x="155" y="160"/>
                  </a:cubicBezTo>
                  <a:cubicBezTo>
                    <a:pt x="154" y="160"/>
                    <a:pt x="154" y="160"/>
                    <a:pt x="154" y="160"/>
                  </a:cubicBezTo>
                  <a:cubicBezTo>
                    <a:pt x="154" y="160"/>
                    <a:pt x="154" y="160"/>
                    <a:pt x="154" y="160"/>
                  </a:cubicBezTo>
                  <a:cubicBezTo>
                    <a:pt x="154" y="160"/>
                    <a:pt x="154" y="160"/>
                    <a:pt x="154" y="160"/>
                  </a:cubicBezTo>
                  <a:cubicBezTo>
                    <a:pt x="152" y="159"/>
                    <a:pt x="152" y="159"/>
                    <a:pt x="152" y="159"/>
                  </a:cubicBezTo>
                  <a:cubicBezTo>
                    <a:pt x="151" y="160"/>
                    <a:pt x="151" y="160"/>
                    <a:pt x="151" y="160"/>
                  </a:cubicBezTo>
                  <a:cubicBezTo>
                    <a:pt x="149" y="160"/>
                    <a:pt x="149" y="160"/>
                    <a:pt x="149" y="160"/>
                  </a:cubicBezTo>
                  <a:cubicBezTo>
                    <a:pt x="147" y="160"/>
                    <a:pt x="147" y="160"/>
                    <a:pt x="147" y="160"/>
                  </a:cubicBezTo>
                  <a:cubicBezTo>
                    <a:pt x="147" y="161"/>
                    <a:pt x="147" y="161"/>
                    <a:pt x="147" y="161"/>
                  </a:cubicBezTo>
                  <a:cubicBezTo>
                    <a:pt x="147" y="161"/>
                    <a:pt x="147" y="161"/>
                    <a:pt x="147" y="161"/>
                  </a:cubicBezTo>
                  <a:cubicBezTo>
                    <a:pt x="148" y="161"/>
                    <a:pt x="148" y="161"/>
                    <a:pt x="148" y="161"/>
                  </a:cubicBezTo>
                  <a:cubicBezTo>
                    <a:pt x="148" y="161"/>
                    <a:pt x="148" y="161"/>
                    <a:pt x="148" y="161"/>
                  </a:cubicBezTo>
                  <a:cubicBezTo>
                    <a:pt x="149" y="160"/>
                    <a:pt x="149" y="160"/>
                    <a:pt x="149" y="160"/>
                  </a:cubicBezTo>
                  <a:cubicBezTo>
                    <a:pt x="150" y="161"/>
                    <a:pt x="150" y="161"/>
                    <a:pt x="150" y="161"/>
                  </a:cubicBezTo>
                  <a:cubicBezTo>
                    <a:pt x="151" y="162"/>
                    <a:pt x="151" y="162"/>
                    <a:pt x="151" y="162"/>
                  </a:cubicBezTo>
                  <a:cubicBezTo>
                    <a:pt x="154" y="163"/>
                    <a:pt x="154" y="163"/>
                    <a:pt x="154" y="163"/>
                  </a:cubicBezTo>
                  <a:cubicBezTo>
                    <a:pt x="156" y="163"/>
                    <a:pt x="156" y="163"/>
                    <a:pt x="156" y="163"/>
                  </a:cubicBezTo>
                  <a:cubicBezTo>
                    <a:pt x="157" y="163"/>
                    <a:pt x="157" y="163"/>
                    <a:pt x="157" y="163"/>
                  </a:cubicBezTo>
                  <a:cubicBezTo>
                    <a:pt x="159" y="163"/>
                    <a:pt x="159" y="163"/>
                    <a:pt x="159" y="163"/>
                  </a:cubicBezTo>
                  <a:cubicBezTo>
                    <a:pt x="159" y="163"/>
                    <a:pt x="159" y="163"/>
                    <a:pt x="159" y="163"/>
                  </a:cubicBezTo>
                  <a:cubicBezTo>
                    <a:pt x="161" y="164"/>
                    <a:pt x="161" y="164"/>
                    <a:pt x="161" y="164"/>
                  </a:cubicBezTo>
                  <a:cubicBezTo>
                    <a:pt x="162" y="163"/>
                    <a:pt x="162" y="163"/>
                    <a:pt x="162" y="163"/>
                  </a:cubicBezTo>
                  <a:cubicBezTo>
                    <a:pt x="162" y="162"/>
                    <a:pt x="162" y="162"/>
                    <a:pt x="162" y="162"/>
                  </a:cubicBezTo>
                  <a:cubicBezTo>
                    <a:pt x="162" y="162"/>
                    <a:pt x="162" y="162"/>
                    <a:pt x="162" y="162"/>
                  </a:cubicBezTo>
                  <a:cubicBezTo>
                    <a:pt x="162" y="161"/>
                    <a:pt x="162" y="161"/>
                    <a:pt x="162" y="161"/>
                  </a:cubicBezTo>
                  <a:cubicBezTo>
                    <a:pt x="162" y="160"/>
                    <a:pt x="162" y="160"/>
                    <a:pt x="162" y="160"/>
                  </a:cubicBezTo>
                  <a:cubicBezTo>
                    <a:pt x="163" y="159"/>
                    <a:pt x="163" y="159"/>
                    <a:pt x="163" y="159"/>
                  </a:cubicBezTo>
                  <a:cubicBezTo>
                    <a:pt x="163" y="159"/>
                    <a:pt x="163" y="159"/>
                    <a:pt x="163" y="159"/>
                  </a:cubicBezTo>
                  <a:cubicBezTo>
                    <a:pt x="164" y="158"/>
                    <a:pt x="164" y="158"/>
                    <a:pt x="164" y="158"/>
                  </a:cubicBezTo>
                  <a:cubicBezTo>
                    <a:pt x="164" y="157"/>
                    <a:pt x="164" y="157"/>
                    <a:pt x="164" y="157"/>
                  </a:cubicBezTo>
                  <a:cubicBezTo>
                    <a:pt x="165" y="155"/>
                    <a:pt x="165" y="155"/>
                    <a:pt x="165" y="155"/>
                  </a:cubicBezTo>
                  <a:cubicBezTo>
                    <a:pt x="164" y="154"/>
                    <a:pt x="164" y="154"/>
                    <a:pt x="164" y="154"/>
                  </a:cubicBezTo>
                  <a:cubicBezTo>
                    <a:pt x="165" y="153"/>
                    <a:pt x="165" y="153"/>
                    <a:pt x="165" y="153"/>
                  </a:cubicBezTo>
                  <a:cubicBezTo>
                    <a:pt x="166" y="150"/>
                    <a:pt x="166" y="150"/>
                    <a:pt x="166" y="150"/>
                  </a:cubicBezTo>
                  <a:cubicBezTo>
                    <a:pt x="166" y="150"/>
                    <a:pt x="166" y="150"/>
                    <a:pt x="166" y="150"/>
                  </a:cubicBezTo>
                  <a:cubicBezTo>
                    <a:pt x="165" y="147"/>
                    <a:pt x="165" y="147"/>
                    <a:pt x="165" y="147"/>
                  </a:cubicBezTo>
                  <a:cubicBezTo>
                    <a:pt x="163" y="146"/>
                    <a:pt x="163" y="146"/>
                    <a:pt x="163" y="146"/>
                  </a:cubicBezTo>
                  <a:cubicBezTo>
                    <a:pt x="163" y="145"/>
                    <a:pt x="163" y="145"/>
                    <a:pt x="163" y="145"/>
                  </a:cubicBezTo>
                  <a:cubicBezTo>
                    <a:pt x="162" y="143"/>
                    <a:pt x="162" y="143"/>
                    <a:pt x="162" y="143"/>
                  </a:cubicBezTo>
                  <a:cubicBezTo>
                    <a:pt x="164" y="142"/>
                    <a:pt x="164" y="142"/>
                    <a:pt x="164" y="142"/>
                  </a:cubicBezTo>
                  <a:cubicBezTo>
                    <a:pt x="164" y="141"/>
                    <a:pt x="164" y="141"/>
                    <a:pt x="164" y="141"/>
                  </a:cubicBezTo>
                  <a:cubicBezTo>
                    <a:pt x="166" y="141"/>
                    <a:pt x="166" y="141"/>
                    <a:pt x="166" y="141"/>
                  </a:cubicBezTo>
                  <a:cubicBezTo>
                    <a:pt x="167" y="139"/>
                    <a:pt x="167" y="139"/>
                    <a:pt x="167" y="139"/>
                  </a:cubicBezTo>
                  <a:cubicBezTo>
                    <a:pt x="169" y="139"/>
                    <a:pt x="169" y="139"/>
                    <a:pt x="169" y="139"/>
                  </a:cubicBezTo>
                  <a:cubicBezTo>
                    <a:pt x="170" y="140"/>
                    <a:pt x="170" y="140"/>
                    <a:pt x="170" y="140"/>
                  </a:cubicBezTo>
                  <a:cubicBezTo>
                    <a:pt x="170" y="141"/>
                    <a:pt x="170" y="141"/>
                    <a:pt x="170" y="141"/>
                  </a:cubicBezTo>
                  <a:cubicBezTo>
                    <a:pt x="171" y="142"/>
                    <a:pt x="171" y="142"/>
                    <a:pt x="171" y="142"/>
                  </a:cubicBezTo>
                  <a:cubicBezTo>
                    <a:pt x="172" y="143"/>
                    <a:pt x="172" y="143"/>
                    <a:pt x="172" y="143"/>
                  </a:cubicBezTo>
                  <a:cubicBezTo>
                    <a:pt x="172" y="143"/>
                    <a:pt x="172" y="143"/>
                    <a:pt x="172" y="143"/>
                  </a:cubicBezTo>
                  <a:cubicBezTo>
                    <a:pt x="173" y="144"/>
                    <a:pt x="173" y="144"/>
                    <a:pt x="173" y="144"/>
                  </a:cubicBezTo>
                  <a:cubicBezTo>
                    <a:pt x="173" y="145"/>
                    <a:pt x="173" y="145"/>
                    <a:pt x="173" y="145"/>
                  </a:cubicBezTo>
                  <a:cubicBezTo>
                    <a:pt x="174" y="145"/>
                    <a:pt x="174" y="145"/>
                    <a:pt x="174" y="145"/>
                  </a:cubicBezTo>
                  <a:cubicBezTo>
                    <a:pt x="174" y="146"/>
                    <a:pt x="174" y="146"/>
                    <a:pt x="174" y="146"/>
                  </a:cubicBezTo>
                  <a:cubicBezTo>
                    <a:pt x="175" y="147"/>
                    <a:pt x="175" y="147"/>
                    <a:pt x="175" y="147"/>
                  </a:cubicBezTo>
                  <a:cubicBezTo>
                    <a:pt x="175" y="148"/>
                    <a:pt x="175" y="148"/>
                    <a:pt x="175" y="148"/>
                  </a:cubicBezTo>
                  <a:cubicBezTo>
                    <a:pt x="175" y="149"/>
                    <a:pt x="175" y="149"/>
                    <a:pt x="175" y="149"/>
                  </a:cubicBezTo>
                  <a:cubicBezTo>
                    <a:pt x="175" y="149"/>
                    <a:pt x="175" y="149"/>
                    <a:pt x="175" y="149"/>
                  </a:cubicBezTo>
                  <a:cubicBezTo>
                    <a:pt x="177" y="150"/>
                    <a:pt x="177" y="150"/>
                    <a:pt x="177" y="150"/>
                  </a:cubicBezTo>
                  <a:cubicBezTo>
                    <a:pt x="178" y="150"/>
                    <a:pt x="178" y="150"/>
                    <a:pt x="178" y="150"/>
                  </a:cubicBezTo>
                  <a:cubicBezTo>
                    <a:pt x="179" y="150"/>
                    <a:pt x="179" y="150"/>
                    <a:pt x="179" y="150"/>
                  </a:cubicBezTo>
                  <a:cubicBezTo>
                    <a:pt x="180" y="150"/>
                    <a:pt x="180" y="150"/>
                    <a:pt x="180" y="150"/>
                  </a:cubicBezTo>
                  <a:cubicBezTo>
                    <a:pt x="181" y="150"/>
                    <a:pt x="181" y="150"/>
                    <a:pt x="181" y="150"/>
                  </a:cubicBezTo>
                  <a:cubicBezTo>
                    <a:pt x="181" y="149"/>
                    <a:pt x="181" y="149"/>
                    <a:pt x="181" y="149"/>
                  </a:cubicBezTo>
                  <a:cubicBezTo>
                    <a:pt x="182" y="149"/>
                    <a:pt x="182" y="149"/>
                    <a:pt x="182" y="149"/>
                  </a:cubicBezTo>
                  <a:cubicBezTo>
                    <a:pt x="181" y="149"/>
                    <a:pt x="181" y="149"/>
                    <a:pt x="181" y="149"/>
                  </a:cubicBezTo>
                  <a:cubicBezTo>
                    <a:pt x="180" y="149"/>
                    <a:pt x="180" y="149"/>
                    <a:pt x="180" y="149"/>
                  </a:cubicBezTo>
                  <a:cubicBezTo>
                    <a:pt x="180" y="148"/>
                    <a:pt x="180" y="148"/>
                    <a:pt x="180" y="148"/>
                  </a:cubicBezTo>
                  <a:cubicBezTo>
                    <a:pt x="179" y="149"/>
                    <a:pt x="179" y="149"/>
                    <a:pt x="179" y="149"/>
                  </a:cubicBezTo>
                  <a:cubicBezTo>
                    <a:pt x="178" y="149"/>
                    <a:pt x="178" y="149"/>
                    <a:pt x="178" y="149"/>
                  </a:cubicBezTo>
                  <a:cubicBezTo>
                    <a:pt x="177" y="149"/>
                    <a:pt x="177" y="149"/>
                    <a:pt x="177" y="149"/>
                  </a:cubicBezTo>
                  <a:cubicBezTo>
                    <a:pt x="176" y="149"/>
                    <a:pt x="176" y="149"/>
                    <a:pt x="176" y="149"/>
                  </a:cubicBezTo>
                  <a:cubicBezTo>
                    <a:pt x="176" y="148"/>
                    <a:pt x="176" y="148"/>
                    <a:pt x="176" y="148"/>
                  </a:cubicBezTo>
                  <a:cubicBezTo>
                    <a:pt x="176" y="147"/>
                    <a:pt x="176" y="147"/>
                    <a:pt x="176" y="147"/>
                  </a:cubicBezTo>
                  <a:cubicBezTo>
                    <a:pt x="176" y="147"/>
                    <a:pt x="176" y="147"/>
                    <a:pt x="176" y="147"/>
                  </a:cubicBezTo>
                  <a:cubicBezTo>
                    <a:pt x="175" y="146"/>
                    <a:pt x="175" y="146"/>
                    <a:pt x="175" y="146"/>
                  </a:cubicBezTo>
                  <a:cubicBezTo>
                    <a:pt x="175" y="145"/>
                    <a:pt x="175" y="145"/>
                    <a:pt x="175" y="145"/>
                  </a:cubicBezTo>
                  <a:cubicBezTo>
                    <a:pt x="176" y="144"/>
                    <a:pt x="176" y="144"/>
                    <a:pt x="176" y="144"/>
                  </a:cubicBezTo>
                  <a:cubicBezTo>
                    <a:pt x="177" y="144"/>
                    <a:pt x="177" y="144"/>
                    <a:pt x="177" y="144"/>
                  </a:cubicBezTo>
                  <a:cubicBezTo>
                    <a:pt x="176" y="143"/>
                    <a:pt x="176" y="143"/>
                    <a:pt x="176" y="143"/>
                  </a:cubicBezTo>
                  <a:cubicBezTo>
                    <a:pt x="176" y="143"/>
                    <a:pt x="176" y="143"/>
                    <a:pt x="176" y="143"/>
                  </a:cubicBezTo>
                  <a:cubicBezTo>
                    <a:pt x="176" y="143"/>
                    <a:pt x="176" y="143"/>
                    <a:pt x="176" y="143"/>
                  </a:cubicBezTo>
                  <a:cubicBezTo>
                    <a:pt x="175" y="142"/>
                    <a:pt x="175" y="142"/>
                    <a:pt x="175" y="142"/>
                  </a:cubicBezTo>
                  <a:cubicBezTo>
                    <a:pt x="174" y="141"/>
                    <a:pt x="174" y="141"/>
                    <a:pt x="174" y="141"/>
                  </a:cubicBezTo>
                  <a:cubicBezTo>
                    <a:pt x="174" y="141"/>
                    <a:pt x="174" y="141"/>
                    <a:pt x="174" y="141"/>
                  </a:cubicBezTo>
                  <a:cubicBezTo>
                    <a:pt x="173" y="139"/>
                    <a:pt x="173" y="139"/>
                    <a:pt x="173" y="139"/>
                  </a:cubicBezTo>
                  <a:cubicBezTo>
                    <a:pt x="171" y="139"/>
                    <a:pt x="171" y="139"/>
                    <a:pt x="171" y="139"/>
                  </a:cubicBezTo>
                  <a:cubicBezTo>
                    <a:pt x="169" y="139"/>
                    <a:pt x="169" y="139"/>
                    <a:pt x="169" y="139"/>
                  </a:cubicBezTo>
                  <a:cubicBezTo>
                    <a:pt x="169" y="138"/>
                    <a:pt x="169" y="138"/>
                    <a:pt x="169" y="138"/>
                  </a:cubicBezTo>
                  <a:cubicBezTo>
                    <a:pt x="168" y="138"/>
                    <a:pt x="168" y="138"/>
                    <a:pt x="168" y="138"/>
                  </a:cubicBezTo>
                  <a:cubicBezTo>
                    <a:pt x="166" y="137"/>
                    <a:pt x="166" y="137"/>
                    <a:pt x="166" y="137"/>
                  </a:cubicBezTo>
                  <a:cubicBezTo>
                    <a:pt x="165" y="137"/>
                    <a:pt x="165" y="137"/>
                    <a:pt x="165" y="137"/>
                  </a:cubicBezTo>
                  <a:cubicBezTo>
                    <a:pt x="164" y="137"/>
                    <a:pt x="164" y="137"/>
                    <a:pt x="164" y="137"/>
                  </a:cubicBezTo>
                  <a:cubicBezTo>
                    <a:pt x="163" y="138"/>
                    <a:pt x="163" y="138"/>
                    <a:pt x="163" y="138"/>
                  </a:cubicBezTo>
                  <a:cubicBezTo>
                    <a:pt x="163" y="139"/>
                    <a:pt x="163" y="139"/>
                    <a:pt x="163" y="139"/>
                  </a:cubicBezTo>
                  <a:cubicBezTo>
                    <a:pt x="162" y="140"/>
                    <a:pt x="162" y="140"/>
                    <a:pt x="162" y="140"/>
                  </a:cubicBezTo>
                  <a:cubicBezTo>
                    <a:pt x="161" y="139"/>
                    <a:pt x="161" y="139"/>
                    <a:pt x="161" y="139"/>
                  </a:cubicBezTo>
                  <a:cubicBezTo>
                    <a:pt x="159" y="140"/>
                    <a:pt x="159" y="140"/>
                    <a:pt x="159" y="140"/>
                  </a:cubicBezTo>
                  <a:cubicBezTo>
                    <a:pt x="158" y="140"/>
                    <a:pt x="158" y="140"/>
                    <a:pt x="158" y="140"/>
                  </a:cubicBezTo>
                  <a:cubicBezTo>
                    <a:pt x="158" y="139"/>
                    <a:pt x="158" y="139"/>
                    <a:pt x="158" y="139"/>
                  </a:cubicBezTo>
                  <a:cubicBezTo>
                    <a:pt x="158" y="138"/>
                    <a:pt x="158" y="138"/>
                    <a:pt x="158" y="138"/>
                  </a:cubicBezTo>
                  <a:cubicBezTo>
                    <a:pt x="158" y="137"/>
                    <a:pt x="158" y="137"/>
                    <a:pt x="158" y="137"/>
                  </a:cubicBezTo>
                  <a:cubicBezTo>
                    <a:pt x="156" y="136"/>
                    <a:pt x="156" y="136"/>
                    <a:pt x="156" y="136"/>
                  </a:cubicBezTo>
                  <a:cubicBezTo>
                    <a:pt x="156" y="135"/>
                    <a:pt x="156" y="135"/>
                    <a:pt x="156" y="135"/>
                  </a:cubicBezTo>
                  <a:cubicBezTo>
                    <a:pt x="156" y="133"/>
                    <a:pt x="156" y="133"/>
                    <a:pt x="156" y="133"/>
                  </a:cubicBezTo>
                  <a:cubicBezTo>
                    <a:pt x="155" y="131"/>
                    <a:pt x="155" y="131"/>
                    <a:pt x="155" y="131"/>
                  </a:cubicBezTo>
                  <a:cubicBezTo>
                    <a:pt x="155" y="130"/>
                    <a:pt x="155" y="130"/>
                    <a:pt x="155" y="130"/>
                  </a:cubicBezTo>
                  <a:cubicBezTo>
                    <a:pt x="155" y="128"/>
                    <a:pt x="155" y="128"/>
                    <a:pt x="155" y="128"/>
                  </a:cubicBezTo>
                  <a:cubicBezTo>
                    <a:pt x="154" y="126"/>
                    <a:pt x="154" y="126"/>
                    <a:pt x="154" y="126"/>
                  </a:cubicBezTo>
                  <a:cubicBezTo>
                    <a:pt x="153" y="125"/>
                    <a:pt x="153" y="125"/>
                    <a:pt x="153" y="125"/>
                  </a:cubicBezTo>
                  <a:cubicBezTo>
                    <a:pt x="152" y="125"/>
                    <a:pt x="152" y="125"/>
                    <a:pt x="152" y="125"/>
                  </a:cubicBezTo>
                  <a:cubicBezTo>
                    <a:pt x="152" y="124"/>
                    <a:pt x="152" y="124"/>
                    <a:pt x="152" y="124"/>
                  </a:cubicBezTo>
                  <a:cubicBezTo>
                    <a:pt x="150" y="123"/>
                    <a:pt x="150" y="123"/>
                    <a:pt x="150" y="123"/>
                  </a:cubicBezTo>
                  <a:cubicBezTo>
                    <a:pt x="148" y="122"/>
                    <a:pt x="148" y="122"/>
                    <a:pt x="148" y="122"/>
                  </a:cubicBezTo>
                  <a:cubicBezTo>
                    <a:pt x="148" y="121"/>
                    <a:pt x="148" y="121"/>
                    <a:pt x="148" y="121"/>
                  </a:cubicBezTo>
                  <a:cubicBezTo>
                    <a:pt x="149" y="119"/>
                    <a:pt x="149" y="119"/>
                    <a:pt x="149" y="119"/>
                  </a:cubicBezTo>
                  <a:cubicBezTo>
                    <a:pt x="148" y="118"/>
                    <a:pt x="148" y="118"/>
                    <a:pt x="148" y="118"/>
                  </a:cubicBezTo>
                  <a:cubicBezTo>
                    <a:pt x="148" y="117"/>
                    <a:pt x="148" y="117"/>
                    <a:pt x="148" y="117"/>
                  </a:cubicBezTo>
                  <a:cubicBezTo>
                    <a:pt x="148" y="117"/>
                    <a:pt x="148" y="117"/>
                    <a:pt x="148" y="117"/>
                  </a:cubicBezTo>
                  <a:cubicBezTo>
                    <a:pt x="149" y="116"/>
                    <a:pt x="149" y="116"/>
                    <a:pt x="149" y="116"/>
                  </a:cubicBezTo>
                  <a:cubicBezTo>
                    <a:pt x="150" y="114"/>
                    <a:pt x="150" y="114"/>
                    <a:pt x="150" y="114"/>
                  </a:cubicBezTo>
                  <a:cubicBezTo>
                    <a:pt x="151" y="113"/>
                    <a:pt x="151" y="113"/>
                    <a:pt x="151" y="113"/>
                  </a:cubicBezTo>
                  <a:cubicBezTo>
                    <a:pt x="150" y="111"/>
                    <a:pt x="150" y="111"/>
                    <a:pt x="150" y="111"/>
                  </a:cubicBezTo>
                  <a:cubicBezTo>
                    <a:pt x="148" y="107"/>
                    <a:pt x="148" y="107"/>
                    <a:pt x="148" y="107"/>
                  </a:cubicBezTo>
                  <a:cubicBezTo>
                    <a:pt x="149" y="107"/>
                    <a:pt x="149" y="107"/>
                    <a:pt x="149" y="107"/>
                  </a:cubicBezTo>
                  <a:cubicBezTo>
                    <a:pt x="150" y="108"/>
                    <a:pt x="150" y="108"/>
                    <a:pt x="150" y="108"/>
                  </a:cubicBezTo>
                  <a:cubicBezTo>
                    <a:pt x="150" y="109"/>
                    <a:pt x="150" y="109"/>
                    <a:pt x="150" y="109"/>
                  </a:cubicBezTo>
                  <a:cubicBezTo>
                    <a:pt x="151" y="109"/>
                    <a:pt x="151" y="109"/>
                    <a:pt x="151" y="109"/>
                  </a:cubicBezTo>
                  <a:cubicBezTo>
                    <a:pt x="151" y="109"/>
                    <a:pt x="151" y="109"/>
                    <a:pt x="151" y="109"/>
                  </a:cubicBezTo>
                  <a:cubicBezTo>
                    <a:pt x="151" y="111"/>
                    <a:pt x="151" y="111"/>
                    <a:pt x="151" y="111"/>
                  </a:cubicBezTo>
                  <a:cubicBezTo>
                    <a:pt x="152" y="112"/>
                    <a:pt x="152" y="112"/>
                    <a:pt x="152" y="112"/>
                  </a:cubicBezTo>
                  <a:cubicBezTo>
                    <a:pt x="152" y="113"/>
                    <a:pt x="152" y="113"/>
                    <a:pt x="152" y="113"/>
                  </a:cubicBezTo>
                  <a:cubicBezTo>
                    <a:pt x="153" y="114"/>
                    <a:pt x="153" y="114"/>
                    <a:pt x="153" y="114"/>
                  </a:cubicBezTo>
                  <a:cubicBezTo>
                    <a:pt x="153" y="115"/>
                    <a:pt x="153" y="115"/>
                    <a:pt x="153" y="115"/>
                  </a:cubicBezTo>
                  <a:cubicBezTo>
                    <a:pt x="153" y="116"/>
                    <a:pt x="153" y="116"/>
                    <a:pt x="153" y="116"/>
                  </a:cubicBezTo>
                  <a:cubicBezTo>
                    <a:pt x="154" y="117"/>
                    <a:pt x="154" y="117"/>
                    <a:pt x="154" y="117"/>
                  </a:cubicBezTo>
                  <a:cubicBezTo>
                    <a:pt x="154" y="118"/>
                    <a:pt x="154" y="118"/>
                    <a:pt x="154" y="118"/>
                  </a:cubicBezTo>
                  <a:cubicBezTo>
                    <a:pt x="155" y="119"/>
                    <a:pt x="155" y="119"/>
                    <a:pt x="155" y="119"/>
                  </a:cubicBezTo>
                  <a:cubicBezTo>
                    <a:pt x="155" y="119"/>
                    <a:pt x="155" y="119"/>
                    <a:pt x="155" y="119"/>
                  </a:cubicBezTo>
                  <a:cubicBezTo>
                    <a:pt x="154" y="120"/>
                    <a:pt x="154" y="120"/>
                    <a:pt x="154" y="120"/>
                  </a:cubicBezTo>
                  <a:cubicBezTo>
                    <a:pt x="155" y="120"/>
                    <a:pt x="155" y="120"/>
                    <a:pt x="155" y="120"/>
                  </a:cubicBezTo>
                  <a:cubicBezTo>
                    <a:pt x="156" y="120"/>
                    <a:pt x="156" y="120"/>
                    <a:pt x="156" y="120"/>
                  </a:cubicBezTo>
                  <a:cubicBezTo>
                    <a:pt x="157" y="121"/>
                    <a:pt x="157" y="121"/>
                    <a:pt x="157" y="121"/>
                  </a:cubicBezTo>
                  <a:cubicBezTo>
                    <a:pt x="159" y="121"/>
                    <a:pt x="159" y="121"/>
                    <a:pt x="159" y="121"/>
                  </a:cubicBezTo>
                  <a:cubicBezTo>
                    <a:pt x="160" y="120"/>
                    <a:pt x="160" y="120"/>
                    <a:pt x="160" y="120"/>
                  </a:cubicBezTo>
                  <a:cubicBezTo>
                    <a:pt x="160" y="121"/>
                    <a:pt x="160" y="121"/>
                    <a:pt x="160" y="121"/>
                  </a:cubicBezTo>
                  <a:cubicBezTo>
                    <a:pt x="161" y="122"/>
                    <a:pt x="161" y="122"/>
                    <a:pt x="161" y="122"/>
                  </a:cubicBezTo>
                  <a:cubicBezTo>
                    <a:pt x="161" y="121"/>
                    <a:pt x="161" y="121"/>
                    <a:pt x="161" y="121"/>
                  </a:cubicBezTo>
                  <a:cubicBezTo>
                    <a:pt x="162" y="121"/>
                    <a:pt x="162" y="121"/>
                    <a:pt x="162" y="121"/>
                  </a:cubicBezTo>
                  <a:cubicBezTo>
                    <a:pt x="163" y="120"/>
                    <a:pt x="163" y="120"/>
                    <a:pt x="163" y="120"/>
                  </a:cubicBezTo>
                  <a:cubicBezTo>
                    <a:pt x="164" y="120"/>
                    <a:pt x="164" y="120"/>
                    <a:pt x="164" y="120"/>
                  </a:cubicBezTo>
                  <a:cubicBezTo>
                    <a:pt x="165" y="122"/>
                    <a:pt x="165" y="122"/>
                    <a:pt x="165" y="122"/>
                  </a:cubicBezTo>
                  <a:cubicBezTo>
                    <a:pt x="166" y="122"/>
                    <a:pt x="166" y="122"/>
                    <a:pt x="166" y="122"/>
                  </a:cubicBezTo>
                  <a:cubicBezTo>
                    <a:pt x="167" y="122"/>
                    <a:pt x="167" y="122"/>
                    <a:pt x="167" y="122"/>
                  </a:cubicBezTo>
                  <a:cubicBezTo>
                    <a:pt x="169" y="122"/>
                    <a:pt x="169" y="122"/>
                    <a:pt x="169" y="122"/>
                  </a:cubicBezTo>
                  <a:cubicBezTo>
                    <a:pt x="170" y="121"/>
                    <a:pt x="170" y="121"/>
                    <a:pt x="170" y="121"/>
                  </a:cubicBezTo>
                  <a:cubicBezTo>
                    <a:pt x="169" y="122"/>
                    <a:pt x="169" y="122"/>
                    <a:pt x="169" y="122"/>
                  </a:cubicBezTo>
                  <a:cubicBezTo>
                    <a:pt x="167" y="122"/>
                    <a:pt x="167" y="122"/>
                    <a:pt x="167" y="122"/>
                  </a:cubicBezTo>
                  <a:cubicBezTo>
                    <a:pt x="167" y="121"/>
                    <a:pt x="167" y="121"/>
                    <a:pt x="167" y="121"/>
                  </a:cubicBezTo>
                  <a:cubicBezTo>
                    <a:pt x="166" y="121"/>
                    <a:pt x="166" y="121"/>
                    <a:pt x="166" y="121"/>
                  </a:cubicBezTo>
                  <a:cubicBezTo>
                    <a:pt x="166" y="120"/>
                    <a:pt x="166" y="120"/>
                    <a:pt x="166" y="120"/>
                  </a:cubicBezTo>
                  <a:cubicBezTo>
                    <a:pt x="164" y="120"/>
                    <a:pt x="164" y="120"/>
                    <a:pt x="164" y="120"/>
                  </a:cubicBezTo>
                  <a:cubicBezTo>
                    <a:pt x="164" y="119"/>
                    <a:pt x="164" y="119"/>
                    <a:pt x="164" y="119"/>
                  </a:cubicBezTo>
                  <a:cubicBezTo>
                    <a:pt x="164" y="119"/>
                    <a:pt x="164" y="119"/>
                    <a:pt x="164" y="119"/>
                  </a:cubicBezTo>
                  <a:cubicBezTo>
                    <a:pt x="163" y="119"/>
                    <a:pt x="163" y="119"/>
                    <a:pt x="163" y="119"/>
                  </a:cubicBezTo>
                  <a:cubicBezTo>
                    <a:pt x="161" y="119"/>
                    <a:pt x="161" y="119"/>
                    <a:pt x="161" y="119"/>
                  </a:cubicBezTo>
                  <a:cubicBezTo>
                    <a:pt x="160" y="119"/>
                    <a:pt x="160" y="119"/>
                    <a:pt x="160" y="119"/>
                  </a:cubicBezTo>
                  <a:cubicBezTo>
                    <a:pt x="159" y="119"/>
                    <a:pt x="159" y="119"/>
                    <a:pt x="159" y="119"/>
                  </a:cubicBezTo>
                  <a:cubicBezTo>
                    <a:pt x="157" y="117"/>
                    <a:pt x="157" y="117"/>
                    <a:pt x="157" y="117"/>
                  </a:cubicBezTo>
                  <a:cubicBezTo>
                    <a:pt x="157" y="116"/>
                    <a:pt x="157" y="116"/>
                    <a:pt x="157" y="116"/>
                  </a:cubicBezTo>
                  <a:cubicBezTo>
                    <a:pt x="156" y="116"/>
                    <a:pt x="156" y="116"/>
                    <a:pt x="156" y="116"/>
                  </a:cubicBezTo>
                  <a:cubicBezTo>
                    <a:pt x="155" y="114"/>
                    <a:pt x="155" y="114"/>
                    <a:pt x="155" y="114"/>
                  </a:cubicBezTo>
                  <a:cubicBezTo>
                    <a:pt x="156" y="114"/>
                    <a:pt x="156" y="114"/>
                    <a:pt x="156" y="114"/>
                  </a:cubicBezTo>
                  <a:cubicBezTo>
                    <a:pt x="156" y="114"/>
                    <a:pt x="156" y="114"/>
                    <a:pt x="156" y="114"/>
                  </a:cubicBezTo>
                  <a:cubicBezTo>
                    <a:pt x="157" y="113"/>
                    <a:pt x="157" y="113"/>
                    <a:pt x="157" y="113"/>
                  </a:cubicBezTo>
                  <a:cubicBezTo>
                    <a:pt x="158" y="113"/>
                    <a:pt x="158" y="113"/>
                    <a:pt x="158" y="113"/>
                  </a:cubicBezTo>
                  <a:cubicBezTo>
                    <a:pt x="159" y="114"/>
                    <a:pt x="159" y="114"/>
                    <a:pt x="159" y="114"/>
                  </a:cubicBezTo>
                  <a:cubicBezTo>
                    <a:pt x="161" y="115"/>
                    <a:pt x="161" y="115"/>
                    <a:pt x="161" y="115"/>
                  </a:cubicBezTo>
                  <a:cubicBezTo>
                    <a:pt x="162" y="115"/>
                    <a:pt x="162" y="115"/>
                    <a:pt x="162" y="115"/>
                  </a:cubicBezTo>
                  <a:cubicBezTo>
                    <a:pt x="163" y="113"/>
                    <a:pt x="163" y="113"/>
                    <a:pt x="163" y="113"/>
                  </a:cubicBezTo>
                  <a:cubicBezTo>
                    <a:pt x="163" y="112"/>
                    <a:pt x="163" y="112"/>
                    <a:pt x="163" y="112"/>
                  </a:cubicBezTo>
                  <a:cubicBezTo>
                    <a:pt x="161" y="111"/>
                    <a:pt x="161" y="111"/>
                    <a:pt x="161" y="111"/>
                  </a:cubicBezTo>
                  <a:cubicBezTo>
                    <a:pt x="159" y="112"/>
                    <a:pt x="159" y="112"/>
                    <a:pt x="159" y="112"/>
                  </a:cubicBezTo>
                  <a:cubicBezTo>
                    <a:pt x="159" y="112"/>
                    <a:pt x="159" y="112"/>
                    <a:pt x="159" y="112"/>
                  </a:cubicBezTo>
                  <a:cubicBezTo>
                    <a:pt x="159" y="111"/>
                    <a:pt x="159" y="111"/>
                    <a:pt x="159" y="111"/>
                  </a:cubicBezTo>
                  <a:cubicBezTo>
                    <a:pt x="160" y="111"/>
                    <a:pt x="160" y="111"/>
                    <a:pt x="160" y="111"/>
                  </a:cubicBezTo>
                  <a:cubicBezTo>
                    <a:pt x="160" y="111"/>
                    <a:pt x="160" y="111"/>
                    <a:pt x="160" y="111"/>
                  </a:cubicBezTo>
                  <a:cubicBezTo>
                    <a:pt x="160" y="110"/>
                    <a:pt x="160" y="110"/>
                    <a:pt x="160" y="110"/>
                  </a:cubicBezTo>
                  <a:cubicBezTo>
                    <a:pt x="161" y="109"/>
                    <a:pt x="161" y="109"/>
                    <a:pt x="161" y="109"/>
                  </a:cubicBezTo>
                  <a:cubicBezTo>
                    <a:pt x="162" y="108"/>
                    <a:pt x="162" y="108"/>
                    <a:pt x="162" y="108"/>
                  </a:cubicBezTo>
                  <a:cubicBezTo>
                    <a:pt x="163" y="108"/>
                    <a:pt x="163" y="108"/>
                    <a:pt x="163" y="108"/>
                  </a:cubicBezTo>
                  <a:cubicBezTo>
                    <a:pt x="166" y="108"/>
                    <a:pt x="166" y="108"/>
                    <a:pt x="166" y="108"/>
                  </a:cubicBezTo>
                  <a:cubicBezTo>
                    <a:pt x="167" y="109"/>
                    <a:pt x="167" y="109"/>
                    <a:pt x="167" y="109"/>
                  </a:cubicBezTo>
                  <a:cubicBezTo>
                    <a:pt x="168" y="110"/>
                    <a:pt x="168" y="110"/>
                    <a:pt x="168" y="110"/>
                  </a:cubicBezTo>
                  <a:cubicBezTo>
                    <a:pt x="171" y="110"/>
                    <a:pt x="171" y="110"/>
                    <a:pt x="171" y="110"/>
                  </a:cubicBezTo>
                  <a:cubicBezTo>
                    <a:pt x="171" y="111"/>
                    <a:pt x="171" y="111"/>
                    <a:pt x="171" y="111"/>
                  </a:cubicBezTo>
                  <a:cubicBezTo>
                    <a:pt x="172" y="112"/>
                    <a:pt x="172" y="112"/>
                    <a:pt x="172" y="112"/>
                  </a:cubicBezTo>
                  <a:cubicBezTo>
                    <a:pt x="174" y="113"/>
                    <a:pt x="174" y="113"/>
                    <a:pt x="174" y="113"/>
                  </a:cubicBezTo>
                  <a:cubicBezTo>
                    <a:pt x="175" y="113"/>
                    <a:pt x="175" y="113"/>
                    <a:pt x="175" y="113"/>
                  </a:cubicBezTo>
                  <a:cubicBezTo>
                    <a:pt x="178" y="113"/>
                    <a:pt x="178" y="113"/>
                    <a:pt x="178" y="113"/>
                  </a:cubicBezTo>
                  <a:cubicBezTo>
                    <a:pt x="180" y="112"/>
                    <a:pt x="180" y="112"/>
                    <a:pt x="180" y="112"/>
                  </a:cubicBezTo>
                  <a:cubicBezTo>
                    <a:pt x="180" y="113"/>
                    <a:pt x="180" y="113"/>
                    <a:pt x="180" y="113"/>
                  </a:cubicBezTo>
                  <a:cubicBezTo>
                    <a:pt x="181" y="113"/>
                    <a:pt x="181" y="113"/>
                    <a:pt x="181" y="113"/>
                  </a:cubicBezTo>
                  <a:cubicBezTo>
                    <a:pt x="182" y="113"/>
                    <a:pt x="182" y="113"/>
                    <a:pt x="182" y="113"/>
                  </a:cubicBezTo>
                  <a:cubicBezTo>
                    <a:pt x="181" y="114"/>
                    <a:pt x="181" y="114"/>
                    <a:pt x="181" y="114"/>
                  </a:cubicBezTo>
                  <a:cubicBezTo>
                    <a:pt x="182" y="115"/>
                    <a:pt x="182" y="115"/>
                    <a:pt x="182" y="115"/>
                  </a:cubicBezTo>
                  <a:cubicBezTo>
                    <a:pt x="181" y="115"/>
                    <a:pt x="181" y="115"/>
                    <a:pt x="181" y="115"/>
                  </a:cubicBezTo>
                  <a:cubicBezTo>
                    <a:pt x="180" y="116"/>
                    <a:pt x="180" y="116"/>
                    <a:pt x="180" y="116"/>
                  </a:cubicBezTo>
                  <a:cubicBezTo>
                    <a:pt x="180" y="117"/>
                    <a:pt x="180" y="117"/>
                    <a:pt x="180" y="117"/>
                  </a:cubicBezTo>
                  <a:cubicBezTo>
                    <a:pt x="181" y="118"/>
                    <a:pt x="181" y="118"/>
                    <a:pt x="181" y="118"/>
                  </a:cubicBezTo>
                  <a:cubicBezTo>
                    <a:pt x="181" y="119"/>
                    <a:pt x="181" y="119"/>
                    <a:pt x="181" y="119"/>
                  </a:cubicBezTo>
                  <a:cubicBezTo>
                    <a:pt x="182" y="121"/>
                    <a:pt x="182" y="121"/>
                    <a:pt x="182" y="121"/>
                  </a:cubicBezTo>
                  <a:cubicBezTo>
                    <a:pt x="182" y="121"/>
                    <a:pt x="182" y="121"/>
                    <a:pt x="182" y="121"/>
                  </a:cubicBezTo>
                  <a:cubicBezTo>
                    <a:pt x="182" y="122"/>
                    <a:pt x="182" y="122"/>
                    <a:pt x="182" y="122"/>
                  </a:cubicBezTo>
                  <a:cubicBezTo>
                    <a:pt x="182" y="125"/>
                    <a:pt x="182" y="125"/>
                    <a:pt x="182" y="125"/>
                  </a:cubicBezTo>
                  <a:cubicBezTo>
                    <a:pt x="183" y="125"/>
                    <a:pt x="183" y="125"/>
                    <a:pt x="183" y="125"/>
                  </a:cubicBezTo>
                  <a:cubicBezTo>
                    <a:pt x="183" y="124"/>
                    <a:pt x="183" y="124"/>
                    <a:pt x="183" y="124"/>
                  </a:cubicBezTo>
                  <a:cubicBezTo>
                    <a:pt x="183" y="123"/>
                    <a:pt x="183" y="123"/>
                    <a:pt x="183" y="123"/>
                  </a:cubicBezTo>
                  <a:cubicBezTo>
                    <a:pt x="183" y="123"/>
                    <a:pt x="183" y="123"/>
                    <a:pt x="183" y="123"/>
                  </a:cubicBezTo>
                  <a:cubicBezTo>
                    <a:pt x="183" y="122"/>
                    <a:pt x="183" y="122"/>
                    <a:pt x="183" y="122"/>
                  </a:cubicBezTo>
                  <a:cubicBezTo>
                    <a:pt x="184" y="121"/>
                    <a:pt x="184" y="121"/>
                    <a:pt x="184" y="121"/>
                  </a:cubicBezTo>
                  <a:cubicBezTo>
                    <a:pt x="184" y="120"/>
                    <a:pt x="184" y="120"/>
                    <a:pt x="184" y="120"/>
                  </a:cubicBezTo>
                  <a:cubicBezTo>
                    <a:pt x="185" y="121"/>
                    <a:pt x="185" y="121"/>
                    <a:pt x="185" y="121"/>
                  </a:cubicBezTo>
                  <a:cubicBezTo>
                    <a:pt x="185" y="122"/>
                    <a:pt x="185" y="122"/>
                    <a:pt x="185" y="122"/>
                  </a:cubicBezTo>
                  <a:cubicBezTo>
                    <a:pt x="186" y="124"/>
                    <a:pt x="186" y="124"/>
                    <a:pt x="186" y="124"/>
                  </a:cubicBezTo>
                  <a:cubicBezTo>
                    <a:pt x="186" y="124"/>
                    <a:pt x="186" y="124"/>
                    <a:pt x="186" y="124"/>
                  </a:cubicBezTo>
                  <a:cubicBezTo>
                    <a:pt x="185" y="125"/>
                    <a:pt x="185" y="125"/>
                    <a:pt x="185" y="125"/>
                  </a:cubicBezTo>
                  <a:cubicBezTo>
                    <a:pt x="185" y="126"/>
                    <a:pt x="185" y="126"/>
                    <a:pt x="185" y="126"/>
                  </a:cubicBezTo>
                  <a:cubicBezTo>
                    <a:pt x="185" y="126"/>
                    <a:pt x="185" y="126"/>
                    <a:pt x="185" y="126"/>
                  </a:cubicBezTo>
                  <a:cubicBezTo>
                    <a:pt x="186" y="127"/>
                    <a:pt x="186" y="127"/>
                    <a:pt x="186" y="127"/>
                  </a:cubicBezTo>
                  <a:cubicBezTo>
                    <a:pt x="188" y="127"/>
                    <a:pt x="188" y="127"/>
                    <a:pt x="188" y="127"/>
                  </a:cubicBezTo>
                  <a:cubicBezTo>
                    <a:pt x="189" y="127"/>
                    <a:pt x="189" y="127"/>
                    <a:pt x="189" y="127"/>
                  </a:cubicBezTo>
                  <a:cubicBezTo>
                    <a:pt x="190" y="128"/>
                    <a:pt x="190" y="128"/>
                    <a:pt x="190" y="128"/>
                  </a:cubicBezTo>
                  <a:cubicBezTo>
                    <a:pt x="190" y="129"/>
                    <a:pt x="190" y="129"/>
                    <a:pt x="190" y="129"/>
                  </a:cubicBezTo>
                  <a:cubicBezTo>
                    <a:pt x="191" y="130"/>
                    <a:pt x="191" y="130"/>
                    <a:pt x="191" y="130"/>
                  </a:cubicBezTo>
                  <a:cubicBezTo>
                    <a:pt x="193" y="130"/>
                    <a:pt x="193" y="130"/>
                    <a:pt x="193" y="130"/>
                  </a:cubicBezTo>
                  <a:cubicBezTo>
                    <a:pt x="195" y="131"/>
                    <a:pt x="195" y="131"/>
                    <a:pt x="195" y="131"/>
                  </a:cubicBezTo>
                  <a:cubicBezTo>
                    <a:pt x="194" y="131"/>
                    <a:pt x="194" y="131"/>
                    <a:pt x="194" y="131"/>
                  </a:cubicBezTo>
                  <a:cubicBezTo>
                    <a:pt x="194" y="130"/>
                    <a:pt x="194" y="130"/>
                    <a:pt x="194" y="130"/>
                  </a:cubicBezTo>
                  <a:cubicBezTo>
                    <a:pt x="196" y="129"/>
                    <a:pt x="196" y="129"/>
                    <a:pt x="196" y="129"/>
                  </a:cubicBezTo>
                  <a:cubicBezTo>
                    <a:pt x="197" y="128"/>
                    <a:pt x="197" y="128"/>
                    <a:pt x="197" y="128"/>
                  </a:cubicBezTo>
                  <a:cubicBezTo>
                    <a:pt x="199" y="130"/>
                    <a:pt x="199" y="130"/>
                    <a:pt x="199" y="130"/>
                  </a:cubicBezTo>
                  <a:cubicBezTo>
                    <a:pt x="200" y="130"/>
                    <a:pt x="200" y="130"/>
                    <a:pt x="200" y="130"/>
                  </a:cubicBezTo>
                  <a:cubicBezTo>
                    <a:pt x="201" y="131"/>
                    <a:pt x="201" y="131"/>
                    <a:pt x="201" y="131"/>
                  </a:cubicBezTo>
                  <a:cubicBezTo>
                    <a:pt x="201" y="132"/>
                    <a:pt x="201" y="132"/>
                    <a:pt x="201" y="132"/>
                  </a:cubicBezTo>
                  <a:cubicBezTo>
                    <a:pt x="201" y="131"/>
                    <a:pt x="201" y="131"/>
                    <a:pt x="201" y="131"/>
                  </a:cubicBezTo>
                  <a:cubicBezTo>
                    <a:pt x="200" y="129"/>
                    <a:pt x="200" y="129"/>
                    <a:pt x="200" y="129"/>
                  </a:cubicBezTo>
                  <a:cubicBezTo>
                    <a:pt x="200" y="129"/>
                    <a:pt x="200" y="129"/>
                    <a:pt x="200" y="129"/>
                  </a:cubicBezTo>
                  <a:cubicBezTo>
                    <a:pt x="198" y="129"/>
                    <a:pt x="198" y="129"/>
                    <a:pt x="198" y="129"/>
                  </a:cubicBezTo>
                  <a:cubicBezTo>
                    <a:pt x="197" y="128"/>
                    <a:pt x="197" y="128"/>
                    <a:pt x="197" y="128"/>
                  </a:cubicBezTo>
                  <a:cubicBezTo>
                    <a:pt x="195" y="128"/>
                    <a:pt x="195" y="128"/>
                    <a:pt x="195" y="128"/>
                  </a:cubicBezTo>
                  <a:cubicBezTo>
                    <a:pt x="194" y="129"/>
                    <a:pt x="194" y="129"/>
                    <a:pt x="194" y="129"/>
                  </a:cubicBezTo>
                  <a:cubicBezTo>
                    <a:pt x="193" y="129"/>
                    <a:pt x="193" y="129"/>
                    <a:pt x="193" y="129"/>
                  </a:cubicBezTo>
                  <a:cubicBezTo>
                    <a:pt x="193" y="129"/>
                    <a:pt x="193" y="129"/>
                    <a:pt x="193" y="129"/>
                  </a:cubicBezTo>
                  <a:cubicBezTo>
                    <a:pt x="191" y="129"/>
                    <a:pt x="191" y="129"/>
                    <a:pt x="191" y="129"/>
                  </a:cubicBezTo>
                  <a:cubicBezTo>
                    <a:pt x="190" y="127"/>
                    <a:pt x="190" y="127"/>
                    <a:pt x="190" y="127"/>
                  </a:cubicBezTo>
                  <a:cubicBezTo>
                    <a:pt x="189" y="127"/>
                    <a:pt x="189" y="127"/>
                    <a:pt x="189" y="127"/>
                  </a:cubicBezTo>
                  <a:cubicBezTo>
                    <a:pt x="187" y="126"/>
                    <a:pt x="187" y="126"/>
                    <a:pt x="187" y="126"/>
                  </a:cubicBezTo>
                  <a:cubicBezTo>
                    <a:pt x="187" y="125"/>
                    <a:pt x="187" y="125"/>
                    <a:pt x="187" y="125"/>
                  </a:cubicBezTo>
                  <a:cubicBezTo>
                    <a:pt x="187" y="125"/>
                    <a:pt x="187" y="125"/>
                    <a:pt x="187" y="125"/>
                  </a:cubicBezTo>
                  <a:cubicBezTo>
                    <a:pt x="188" y="125"/>
                    <a:pt x="188" y="125"/>
                    <a:pt x="188" y="125"/>
                  </a:cubicBezTo>
                  <a:cubicBezTo>
                    <a:pt x="189" y="124"/>
                    <a:pt x="189" y="124"/>
                    <a:pt x="189" y="124"/>
                  </a:cubicBezTo>
                  <a:cubicBezTo>
                    <a:pt x="189" y="123"/>
                    <a:pt x="189" y="123"/>
                    <a:pt x="189" y="123"/>
                  </a:cubicBezTo>
                  <a:cubicBezTo>
                    <a:pt x="187" y="122"/>
                    <a:pt x="187" y="122"/>
                    <a:pt x="187" y="122"/>
                  </a:cubicBezTo>
                  <a:cubicBezTo>
                    <a:pt x="187" y="120"/>
                    <a:pt x="187" y="120"/>
                    <a:pt x="187" y="120"/>
                  </a:cubicBezTo>
                  <a:cubicBezTo>
                    <a:pt x="185" y="118"/>
                    <a:pt x="185" y="118"/>
                    <a:pt x="185" y="118"/>
                  </a:cubicBezTo>
                  <a:cubicBezTo>
                    <a:pt x="184" y="118"/>
                    <a:pt x="184" y="118"/>
                    <a:pt x="184" y="118"/>
                  </a:cubicBezTo>
                  <a:cubicBezTo>
                    <a:pt x="183" y="117"/>
                    <a:pt x="183" y="117"/>
                    <a:pt x="183" y="117"/>
                  </a:cubicBezTo>
                  <a:cubicBezTo>
                    <a:pt x="184" y="116"/>
                    <a:pt x="184" y="116"/>
                    <a:pt x="184" y="116"/>
                  </a:cubicBezTo>
                  <a:cubicBezTo>
                    <a:pt x="183" y="115"/>
                    <a:pt x="183" y="115"/>
                    <a:pt x="183" y="115"/>
                  </a:cubicBezTo>
                  <a:cubicBezTo>
                    <a:pt x="183" y="113"/>
                    <a:pt x="183" y="113"/>
                    <a:pt x="183" y="113"/>
                  </a:cubicBezTo>
                  <a:cubicBezTo>
                    <a:pt x="182" y="112"/>
                    <a:pt x="182" y="112"/>
                    <a:pt x="182" y="112"/>
                  </a:cubicBezTo>
                  <a:cubicBezTo>
                    <a:pt x="182" y="112"/>
                    <a:pt x="182" y="112"/>
                    <a:pt x="182" y="112"/>
                  </a:cubicBezTo>
                  <a:cubicBezTo>
                    <a:pt x="180" y="111"/>
                    <a:pt x="180" y="111"/>
                    <a:pt x="180" y="111"/>
                  </a:cubicBezTo>
                  <a:cubicBezTo>
                    <a:pt x="178" y="111"/>
                    <a:pt x="178" y="111"/>
                    <a:pt x="178" y="111"/>
                  </a:cubicBezTo>
                  <a:cubicBezTo>
                    <a:pt x="177" y="110"/>
                    <a:pt x="177" y="110"/>
                    <a:pt x="177" y="110"/>
                  </a:cubicBezTo>
                  <a:cubicBezTo>
                    <a:pt x="176" y="109"/>
                    <a:pt x="176" y="109"/>
                    <a:pt x="176" y="109"/>
                  </a:cubicBezTo>
                  <a:cubicBezTo>
                    <a:pt x="176" y="108"/>
                    <a:pt x="176" y="108"/>
                    <a:pt x="176" y="108"/>
                  </a:cubicBezTo>
                  <a:cubicBezTo>
                    <a:pt x="175" y="107"/>
                    <a:pt x="175" y="107"/>
                    <a:pt x="175" y="107"/>
                  </a:cubicBezTo>
                  <a:cubicBezTo>
                    <a:pt x="175" y="107"/>
                    <a:pt x="175" y="107"/>
                    <a:pt x="175" y="107"/>
                  </a:cubicBezTo>
                  <a:cubicBezTo>
                    <a:pt x="174" y="107"/>
                    <a:pt x="174" y="107"/>
                    <a:pt x="174" y="107"/>
                  </a:cubicBezTo>
                  <a:cubicBezTo>
                    <a:pt x="171" y="107"/>
                    <a:pt x="171" y="107"/>
                    <a:pt x="171" y="107"/>
                  </a:cubicBezTo>
                  <a:cubicBezTo>
                    <a:pt x="170" y="107"/>
                    <a:pt x="170" y="107"/>
                    <a:pt x="170" y="107"/>
                  </a:cubicBezTo>
                  <a:cubicBezTo>
                    <a:pt x="169" y="107"/>
                    <a:pt x="169" y="107"/>
                    <a:pt x="169" y="107"/>
                  </a:cubicBezTo>
                  <a:cubicBezTo>
                    <a:pt x="169" y="105"/>
                    <a:pt x="169" y="105"/>
                    <a:pt x="169" y="105"/>
                  </a:cubicBezTo>
                  <a:cubicBezTo>
                    <a:pt x="168" y="105"/>
                    <a:pt x="168" y="105"/>
                    <a:pt x="168" y="105"/>
                  </a:cubicBezTo>
                  <a:cubicBezTo>
                    <a:pt x="168" y="105"/>
                    <a:pt x="168" y="105"/>
                    <a:pt x="168" y="105"/>
                  </a:cubicBezTo>
                  <a:cubicBezTo>
                    <a:pt x="168" y="103"/>
                    <a:pt x="168" y="103"/>
                    <a:pt x="168" y="103"/>
                  </a:cubicBezTo>
                  <a:cubicBezTo>
                    <a:pt x="167" y="102"/>
                    <a:pt x="167" y="102"/>
                    <a:pt x="167" y="102"/>
                  </a:cubicBezTo>
                  <a:cubicBezTo>
                    <a:pt x="165" y="101"/>
                    <a:pt x="165" y="101"/>
                    <a:pt x="165" y="101"/>
                  </a:cubicBezTo>
                  <a:cubicBezTo>
                    <a:pt x="166" y="100"/>
                    <a:pt x="166" y="100"/>
                    <a:pt x="166" y="100"/>
                  </a:cubicBezTo>
                  <a:cubicBezTo>
                    <a:pt x="166" y="100"/>
                    <a:pt x="166" y="100"/>
                    <a:pt x="166" y="100"/>
                  </a:cubicBezTo>
                  <a:cubicBezTo>
                    <a:pt x="165" y="100"/>
                    <a:pt x="165" y="100"/>
                    <a:pt x="165" y="100"/>
                  </a:cubicBezTo>
                  <a:cubicBezTo>
                    <a:pt x="164" y="99"/>
                    <a:pt x="164" y="99"/>
                    <a:pt x="164" y="99"/>
                  </a:cubicBezTo>
                  <a:cubicBezTo>
                    <a:pt x="165" y="98"/>
                    <a:pt x="165" y="98"/>
                    <a:pt x="165" y="98"/>
                  </a:cubicBezTo>
                  <a:cubicBezTo>
                    <a:pt x="165" y="97"/>
                    <a:pt x="165" y="97"/>
                    <a:pt x="165" y="97"/>
                  </a:cubicBezTo>
                  <a:cubicBezTo>
                    <a:pt x="164" y="97"/>
                    <a:pt x="164" y="97"/>
                    <a:pt x="164" y="97"/>
                  </a:cubicBezTo>
                  <a:cubicBezTo>
                    <a:pt x="164" y="96"/>
                    <a:pt x="164" y="96"/>
                    <a:pt x="164" y="96"/>
                  </a:cubicBezTo>
                  <a:cubicBezTo>
                    <a:pt x="165" y="96"/>
                    <a:pt x="165" y="96"/>
                    <a:pt x="165" y="96"/>
                  </a:cubicBezTo>
                  <a:cubicBezTo>
                    <a:pt x="167" y="95"/>
                    <a:pt x="167" y="95"/>
                    <a:pt x="167" y="95"/>
                  </a:cubicBezTo>
                  <a:cubicBezTo>
                    <a:pt x="168" y="95"/>
                    <a:pt x="168" y="95"/>
                    <a:pt x="168" y="95"/>
                  </a:cubicBezTo>
                  <a:cubicBezTo>
                    <a:pt x="170" y="95"/>
                    <a:pt x="170" y="95"/>
                    <a:pt x="170" y="95"/>
                  </a:cubicBezTo>
                  <a:cubicBezTo>
                    <a:pt x="173" y="93"/>
                    <a:pt x="173" y="93"/>
                    <a:pt x="173" y="93"/>
                  </a:cubicBezTo>
                  <a:cubicBezTo>
                    <a:pt x="175" y="92"/>
                    <a:pt x="175" y="92"/>
                    <a:pt x="175" y="92"/>
                  </a:cubicBezTo>
                  <a:cubicBezTo>
                    <a:pt x="176" y="92"/>
                    <a:pt x="176" y="92"/>
                    <a:pt x="176" y="92"/>
                  </a:cubicBezTo>
                  <a:cubicBezTo>
                    <a:pt x="177" y="93"/>
                    <a:pt x="177" y="93"/>
                    <a:pt x="177" y="93"/>
                  </a:cubicBezTo>
                  <a:cubicBezTo>
                    <a:pt x="178" y="92"/>
                    <a:pt x="178" y="92"/>
                    <a:pt x="178" y="92"/>
                  </a:cubicBezTo>
                  <a:cubicBezTo>
                    <a:pt x="178" y="91"/>
                    <a:pt x="178" y="91"/>
                    <a:pt x="178" y="91"/>
                  </a:cubicBezTo>
                  <a:cubicBezTo>
                    <a:pt x="180" y="91"/>
                    <a:pt x="180" y="91"/>
                    <a:pt x="180" y="91"/>
                  </a:cubicBezTo>
                  <a:cubicBezTo>
                    <a:pt x="183" y="89"/>
                    <a:pt x="183" y="89"/>
                    <a:pt x="183" y="89"/>
                  </a:cubicBezTo>
                  <a:cubicBezTo>
                    <a:pt x="183" y="90"/>
                    <a:pt x="183" y="90"/>
                    <a:pt x="183" y="90"/>
                  </a:cubicBezTo>
                  <a:cubicBezTo>
                    <a:pt x="183" y="91"/>
                    <a:pt x="183" y="91"/>
                    <a:pt x="183" y="91"/>
                  </a:cubicBezTo>
                  <a:cubicBezTo>
                    <a:pt x="183" y="91"/>
                    <a:pt x="183" y="91"/>
                    <a:pt x="183" y="91"/>
                  </a:cubicBezTo>
                  <a:cubicBezTo>
                    <a:pt x="182" y="92"/>
                    <a:pt x="182" y="92"/>
                    <a:pt x="182" y="92"/>
                  </a:cubicBezTo>
                  <a:cubicBezTo>
                    <a:pt x="181" y="93"/>
                    <a:pt x="181" y="93"/>
                    <a:pt x="181" y="93"/>
                  </a:cubicBezTo>
                  <a:cubicBezTo>
                    <a:pt x="181" y="94"/>
                    <a:pt x="181" y="94"/>
                    <a:pt x="181" y="94"/>
                  </a:cubicBezTo>
                  <a:cubicBezTo>
                    <a:pt x="183" y="96"/>
                    <a:pt x="183" y="96"/>
                    <a:pt x="183" y="96"/>
                  </a:cubicBezTo>
                  <a:cubicBezTo>
                    <a:pt x="185" y="96"/>
                    <a:pt x="185" y="96"/>
                    <a:pt x="185" y="96"/>
                  </a:cubicBezTo>
                  <a:cubicBezTo>
                    <a:pt x="184" y="95"/>
                    <a:pt x="184" y="95"/>
                    <a:pt x="184" y="95"/>
                  </a:cubicBezTo>
                  <a:cubicBezTo>
                    <a:pt x="182" y="94"/>
                    <a:pt x="182" y="94"/>
                    <a:pt x="182" y="94"/>
                  </a:cubicBezTo>
                  <a:cubicBezTo>
                    <a:pt x="182" y="93"/>
                    <a:pt x="182" y="93"/>
                    <a:pt x="182" y="93"/>
                  </a:cubicBezTo>
                  <a:cubicBezTo>
                    <a:pt x="183" y="92"/>
                    <a:pt x="183" y="92"/>
                    <a:pt x="183" y="92"/>
                  </a:cubicBezTo>
                  <a:cubicBezTo>
                    <a:pt x="185" y="91"/>
                    <a:pt x="185" y="91"/>
                    <a:pt x="185" y="91"/>
                  </a:cubicBezTo>
                  <a:cubicBezTo>
                    <a:pt x="185" y="90"/>
                    <a:pt x="185" y="90"/>
                    <a:pt x="185" y="90"/>
                  </a:cubicBezTo>
                  <a:cubicBezTo>
                    <a:pt x="185" y="89"/>
                    <a:pt x="185" y="89"/>
                    <a:pt x="185" y="89"/>
                  </a:cubicBezTo>
                  <a:cubicBezTo>
                    <a:pt x="184" y="89"/>
                    <a:pt x="184" y="89"/>
                    <a:pt x="184" y="89"/>
                  </a:cubicBezTo>
                  <a:cubicBezTo>
                    <a:pt x="182" y="88"/>
                    <a:pt x="182" y="88"/>
                    <a:pt x="182" y="88"/>
                  </a:cubicBezTo>
                  <a:cubicBezTo>
                    <a:pt x="183" y="87"/>
                    <a:pt x="183" y="87"/>
                    <a:pt x="183" y="87"/>
                  </a:cubicBezTo>
                  <a:cubicBezTo>
                    <a:pt x="181" y="87"/>
                    <a:pt x="181" y="87"/>
                    <a:pt x="181" y="87"/>
                  </a:cubicBezTo>
                  <a:cubicBezTo>
                    <a:pt x="181" y="88"/>
                    <a:pt x="181" y="88"/>
                    <a:pt x="181" y="88"/>
                  </a:cubicBezTo>
                  <a:cubicBezTo>
                    <a:pt x="180" y="87"/>
                    <a:pt x="180" y="87"/>
                    <a:pt x="180" y="87"/>
                  </a:cubicBezTo>
                  <a:cubicBezTo>
                    <a:pt x="180" y="86"/>
                    <a:pt x="180" y="86"/>
                    <a:pt x="180" y="86"/>
                  </a:cubicBezTo>
                  <a:cubicBezTo>
                    <a:pt x="178" y="86"/>
                    <a:pt x="178" y="86"/>
                    <a:pt x="178" y="86"/>
                  </a:cubicBezTo>
                  <a:cubicBezTo>
                    <a:pt x="178" y="87"/>
                    <a:pt x="178" y="87"/>
                    <a:pt x="178" y="87"/>
                  </a:cubicBezTo>
                  <a:cubicBezTo>
                    <a:pt x="177" y="85"/>
                    <a:pt x="177" y="85"/>
                    <a:pt x="177" y="85"/>
                  </a:cubicBezTo>
                  <a:cubicBezTo>
                    <a:pt x="177" y="85"/>
                    <a:pt x="177" y="85"/>
                    <a:pt x="177" y="85"/>
                  </a:cubicBezTo>
                  <a:cubicBezTo>
                    <a:pt x="177" y="84"/>
                    <a:pt x="177" y="84"/>
                    <a:pt x="177" y="84"/>
                  </a:cubicBezTo>
                  <a:cubicBezTo>
                    <a:pt x="178" y="84"/>
                    <a:pt x="178" y="84"/>
                    <a:pt x="178" y="84"/>
                  </a:cubicBezTo>
                  <a:cubicBezTo>
                    <a:pt x="179" y="85"/>
                    <a:pt x="179" y="85"/>
                    <a:pt x="179" y="85"/>
                  </a:cubicBezTo>
                  <a:cubicBezTo>
                    <a:pt x="180" y="85"/>
                    <a:pt x="180" y="85"/>
                    <a:pt x="180" y="85"/>
                  </a:cubicBezTo>
                  <a:cubicBezTo>
                    <a:pt x="181" y="84"/>
                    <a:pt x="181" y="84"/>
                    <a:pt x="181" y="84"/>
                  </a:cubicBezTo>
                  <a:cubicBezTo>
                    <a:pt x="180" y="84"/>
                    <a:pt x="180" y="84"/>
                    <a:pt x="180" y="84"/>
                  </a:cubicBezTo>
                  <a:cubicBezTo>
                    <a:pt x="180" y="84"/>
                    <a:pt x="180" y="84"/>
                    <a:pt x="180" y="84"/>
                  </a:cubicBezTo>
                  <a:cubicBezTo>
                    <a:pt x="179" y="84"/>
                    <a:pt x="179" y="84"/>
                    <a:pt x="179" y="84"/>
                  </a:cubicBezTo>
                  <a:cubicBezTo>
                    <a:pt x="178" y="84"/>
                    <a:pt x="178" y="84"/>
                    <a:pt x="178" y="84"/>
                  </a:cubicBezTo>
                  <a:cubicBezTo>
                    <a:pt x="178" y="83"/>
                    <a:pt x="178" y="83"/>
                    <a:pt x="178" y="83"/>
                  </a:cubicBezTo>
                  <a:cubicBezTo>
                    <a:pt x="177" y="83"/>
                    <a:pt x="177" y="83"/>
                    <a:pt x="177" y="83"/>
                  </a:cubicBezTo>
                  <a:cubicBezTo>
                    <a:pt x="175" y="83"/>
                    <a:pt x="175" y="83"/>
                    <a:pt x="175" y="83"/>
                  </a:cubicBezTo>
                  <a:cubicBezTo>
                    <a:pt x="175" y="83"/>
                    <a:pt x="175" y="83"/>
                    <a:pt x="175" y="83"/>
                  </a:cubicBezTo>
                  <a:cubicBezTo>
                    <a:pt x="174" y="82"/>
                    <a:pt x="174" y="82"/>
                    <a:pt x="174" y="82"/>
                  </a:cubicBezTo>
                  <a:cubicBezTo>
                    <a:pt x="175" y="82"/>
                    <a:pt x="175" y="82"/>
                    <a:pt x="175" y="82"/>
                  </a:cubicBezTo>
                  <a:cubicBezTo>
                    <a:pt x="174" y="81"/>
                    <a:pt x="174" y="81"/>
                    <a:pt x="174" y="81"/>
                  </a:cubicBezTo>
                  <a:cubicBezTo>
                    <a:pt x="174" y="80"/>
                    <a:pt x="174" y="80"/>
                    <a:pt x="174" y="80"/>
                  </a:cubicBezTo>
                  <a:cubicBezTo>
                    <a:pt x="174" y="80"/>
                    <a:pt x="174" y="80"/>
                    <a:pt x="174" y="80"/>
                  </a:cubicBezTo>
                  <a:cubicBezTo>
                    <a:pt x="175" y="80"/>
                    <a:pt x="175" y="80"/>
                    <a:pt x="175" y="80"/>
                  </a:cubicBezTo>
                  <a:cubicBezTo>
                    <a:pt x="176" y="81"/>
                    <a:pt x="176" y="81"/>
                    <a:pt x="176" y="81"/>
                  </a:cubicBezTo>
                  <a:cubicBezTo>
                    <a:pt x="176" y="81"/>
                    <a:pt x="176" y="81"/>
                    <a:pt x="176" y="81"/>
                  </a:cubicBezTo>
                  <a:cubicBezTo>
                    <a:pt x="177" y="82"/>
                    <a:pt x="177" y="82"/>
                    <a:pt x="177" y="82"/>
                  </a:cubicBezTo>
                  <a:cubicBezTo>
                    <a:pt x="178" y="82"/>
                    <a:pt x="178" y="82"/>
                    <a:pt x="178" y="82"/>
                  </a:cubicBezTo>
                  <a:cubicBezTo>
                    <a:pt x="177" y="81"/>
                    <a:pt x="177" y="81"/>
                    <a:pt x="177" y="81"/>
                  </a:cubicBezTo>
                  <a:cubicBezTo>
                    <a:pt x="178" y="81"/>
                    <a:pt x="178" y="81"/>
                    <a:pt x="178" y="81"/>
                  </a:cubicBezTo>
                  <a:cubicBezTo>
                    <a:pt x="178" y="79"/>
                    <a:pt x="178" y="79"/>
                    <a:pt x="178" y="79"/>
                  </a:cubicBezTo>
                  <a:cubicBezTo>
                    <a:pt x="178" y="78"/>
                    <a:pt x="178" y="78"/>
                    <a:pt x="178" y="78"/>
                  </a:cubicBezTo>
                  <a:cubicBezTo>
                    <a:pt x="178" y="78"/>
                    <a:pt x="178" y="78"/>
                    <a:pt x="178" y="78"/>
                  </a:cubicBezTo>
                  <a:cubicBezTo>
                    <a:pt x="179" y="78"/>
                    <a:pt x="179" y="78"/>
                    <a:pt x="179" y="78"/>
                  </a:cubicBezTo>
                  <a:cubicBezTo>
                    <a:pt x="179" y="78"/>
                    <a:pt x="179" y="78"/>
                    <a:pt x="179" y="78"/>
                  </a:cubicBezTo>
                  <a:cubicBezTo>
                    <a:pt x="177" y="77"/>
                    <a:pt x="177" y="77"/>
                    <a:pt x="177" y="77"/>
                  </a:cubicBezTo>
                  <a:cubicBezTo>
                    <a:pt x="177" y="78"/>
                    <a:pt x="177" y="78"/>
                    <a:pt x="177" y="78"/>
                  </a:cubicBezTo>
                  <a:cubicBezTo>
                    <a:pt x="176" y="78"/>
                    <a:pt x="176" y="78"/>
                    <a:pt x="176" y="78"/>
                  </a:cubicBezTo>
                  <a:cubicBezTo>
                    <a:pt x="176" y="77"/>
                    <a:pt x="176" y="77"/>
                    <a:pt x="176" y="77"/>
                  </a:cubicBezTo>
                  <a:cubicBezTo>
                    <a:pt x="177" y="76"/>
                    <a:pt x="177" y="76"/>
                    <a:pt x="177" y="76"/>
                  </a:cubicBezTo>
                  <a:cubicBezTo>
                    <a:pt x="179" y="76"/>
                    <a:pt x="179" y="76"/>
                    <a:pt x="179" y="76"/>
                  </a:cubicBezTo>
                  <a:cubicBezTo>
                    <a:pt x="180" y="76"/>
                    <a:pt x="180" y="76"/>
                    <a:pt x="180" y="76"/>
                  </a:cubicBezTo>
                  <a:cubicBezTo>
                    <a:pt x="179" y="75"/>
                    <a:pt x="179" y="75"/>
                    <a:pt x="179" y="75"/>
                  </a:cubicBezTo>
                  <a:cubicBezTo>
                    <a:pt x="180" y="74"/>
                    <a:pt x="180" y="74"/>
                    <a:pt x="180" y="74"/>
                  </a:cubicBezTo>
                  <a:cubicBezTo>
                    <a:pt x="180" y="74"/>
                    <a:pt x="180" y="74"/>
                    <a:pt x="180" y="74"/>
                  </a:cubicBezTo>
                  <a:cubicBezTo>
                    <a:pt x="181" y="73"/>
                    <a:pt x="181" y="73"/>
                    <a:pt x="181" y="73"/>
                  </a:cubicBezTo>
                  <a:cubicBezTo>
                    <a:pt x="181" y="73"/>
                    <a:pt x="181" y="73"/>
                    <a:pt x="181" y="73"/>
                  </a:cubicBezTo>
                  <a:cubicBezTo>
                    <a:pt x="181" y="72"/>
                    <a:pt x="181" y="72"/>
                    <a:pt x="181" y="72"/>
                  </a:cubicBezTo>
                  <a:cubicBezTo>
                    <a:pt x="182" y="72"/>
                    <a:pt x="182" y="72"/>
                    <a:pt x="182" y="72"/>
                  </a:cubicBezTo>
                  <a:cubicBezTo>
                    <a:pt x="182" y="72"/>
                    <a:pt x="182" y="72"/>
                    <a:pt x="182" y="72"/>
                  </a:cubicBezTo>
                  <a:cubicBezTo>
                    <a:pt x="183" y="72"/>
                    <a:pt x="183" y="72"/>
                    <a:pt x="183" y="72"/>
                  </a:cubicBezTo>
                  <a:cubicBezTo>
                    <a:pt x="183" y="71"/>
                    <a:pt x="183" y="71"/>
                    <a:pt x="183" y="71"/>
                  </a:cubicBezTo>
                  <a:cubicBezTo>
                    <a:pt x="183" y="71"/>
                    <a:pt x="183" y="71"/>
                    <a:pt x="183" y="71"/>
                  </a:cubicBezTo>
                  <a:cubicBezTo>
                    <a:pt x="183" y="71"/>
                    <a:pt x="183" y="71"/>
                    <a:pt x="183" y="71"/>
                  </a:cubicBezTo>
                  <a:cubicBezTo>
                    <a:pt x="183" y="70"/>
                    <a:pt x="183" y="70"/>
                    <a:pt x="183" y="70"/>
                  </a:cubicBezTo>
                  <a:cubicBezTo>
                    <a:pt x="184" y="70"/>
                    <a:pt x="184" y="70"/>
                    <a:pt x="184" y="70"/>
                  </a:cubicBezTo>
                  <a:cubicBezTo>
                    <a:pt x="185" y="70"/>
                    <a:pt x="185" y="70"/>
                    <a:pt x="185" y="70"/>
                  </a:cubicBezTo>
                  <a:cubicBezTo>
                    <a:pt x="185" y="69"/>
                    <a:pt x="185" y="69"/>
                    <a:pt x="185" y="69"/>
                  </a:cubicBezTo>
                  <a:cubicBezTo>
                    <a:pt x="185" y="69"/>
                    <a:pt x="185" y="69"/>
                    <a:pt x="185" y="69"/>
                  </a:cubicBezTo>
                  <a:cubicBezTo>
                    <a:pt x="186" y="69"/>
                    <a:pt x="186" y="69"/>
                    <a:pt x="186" y="69"/>
                  </a:cubicBezTo>
                  <a:cubicBezTo>
                    <a:pt x="188" y="69"/>
                    <a:pt x="188" y="69"/>
                    <a:pt x="188" y="69"/>
                  </a:cubicBezTo>
                  <a:cubicBezTo>
                    <a:pt x="187" y="68"/>
                    <a:pt x="187" y="68"/>
                    <a:pt x="187" y="68"/>
                  </a:cubicBezTo>
                  <a:cubicBezTo>
                    <a:pt x="187" y="68"/>
                    <a:pt x="187" y="68"/>
                    <a:pt x="187" y="68"/>
                  </a:cubicBezTo>
                  <a:cubicBezTo>
                    <a:pt x="189" y="67"/>
                    <a:pt x="189" y="67"/>
                    <a:pt x="189" y="67"/>
                  </a:cubicBezTo>
                  <a:cubicBezTo>
                    <a:pt x="190" y="67"/>
                    <a:pt x="190" y="67"/>
                    <a:pt x="190" y="67"/>
                  </a:cubicBezTo>
                  <a:cubicBezTo>
                    <a:pt x="191" y="66"/>
                    <a:pt x="191" y="66"/>
                    <a:pt x="191" y="66"/>
                  </a:cubicBezTo>
                  <a:cubicBezTo>
                    <a:pt x="193" y="65"/>
                    <a:pt x="193" y="65"/>
                    <a:pt x="193" y="65"/>
                  </a:cubicBezTo>
                  <a:cubicBezTo>
                    <a:pt x="194" y="64"/>
                    <a:pt x="194" y="64"/>
                    <a:pt x="194" y="64"/>
                  </a:cubicBezTo>
                  <a:cubicBezTo>
                    <a:pt x="193" y="64"/>
                    <a:pt x="193" y="64"/>
                    <a:pt x="193" y="64"/>
                  </a:cubicBezTo>
                  <a:cubicBezTo>
                    <a:pt x="192" y="65"/>
                    <a:pt x="192" y="65"/>
                    <a:pt x="192" y="65"/>
                  </a:cubicBezTo>
                  <a:cubicBezTo>
                    <a:pt x="191" y="65"/>
                    <a:pt x="191" y="65"/>
                    <a:pt x="191" y="65"/>
                  </a:cubicBezTo>
                  <a:cubicBezTo>
                    <a:pt x="190" y="65"/>
                    <a:pt x="190" y="65"/>
                    <a:pt x="190" y="65"/>
                  </a:cubicBezTo>
                  <a:cubicBezTo>
                    <a:pt x="190" y="65"/>
                    <a:pt x="190" y="65"/>
                    <a:pt x="190" y="65"/>
                  </a:cubicBezTo>
                  <a:cubicBezTo>
                    <a:pt x="190" y="63"/>
                    <a:pt x="190" y="63"/>
                    <a:pt x="190" y="63"/>
                  </a:cubicBezTo>
                  <a:cubicBezTo>
                    <a:pt x="190" y="63"/>
                    <a:pt x="190" y="63"/>
                    <a:pt x="190" y="63"/>
                  </a:cubicBezTo>
                  <a:cubicBezTo>
                    <a:pt x="190" y="62"/>
                    <a:pt x="190" y="62"/>
                    <a:pt x="190" y="62"/>
                  </a:cubicBezTo>
                  <a:cubicBezTo>
                    <a:pt x="191" y="62"/>
                    <a:pt x="191" y="62"/>
                    <a:pt x="191" y="62"/>
                  </a:cubicBezTo>
                  <a:cubicBezTo>
                    <a:pt x="191" y="63"/>
                    <a:pt x="191" y="63"/>
                    <a:pt x="191" y="63"/>
                  </a:cubicBezTo>
                  <a:cubicBezTo>
                    <a:pt x="191" y="63"/>
                    <a:pt x="191" y="63"/>
                    <a:pt x="191" y="63"/>
                  </a:cubicBezTo>
                  <a:cubicBezTo>
                    <a:pt x="192" y="62"/>
                    <a:pt x="192" y="62"/>
                    <a:pt x="192" y="62"/>
                  </a:cubicBezTo>
                  <a:cubicBezTo>
                    <a:pt x="191" y="61"/>
                    <a:pt x="191" y="61"/>
                    <a:pt x="191" y="61"/>
                  </a:cubicBezTo>
                  <a:cubicBezTo>
                    <a:pt x="192" y="61"/>
                    <a:pt x="192" y="61"/>
                    <a:pt x="192" y="61"/>
                  </a:cubicBezTo>
                  <a:cubicBezTo>
                    <a:pt x="193" y="62"/>
                    <a:pt x="193" y="62"/>
                    <a:pt x="193" y="62"/>
                  </a:cubicBezTo>
                  <a:cubicBezTo>
                    <a:pt x="194" y="62"/>
                    <a:pt x="194" y="62"/>
                    <a:pt x="194" y="62"/>
                  </a:cubicBezTo>
                  <a:cubicBezTo>
                    <a:pt x="195" y="61"/>
                    <a:pt x="195" y="61"/>
                    <a:pt x="195" y="61"/>
                  </a:cubicBezTo>
                  <a:cubicBezTo>
                    <a:pt x="196" y="61"/>
                    <a:pt x="196" y="61"/>
                    <a:pt x="196" y="61"/>
                  </a:cubicBezTo>
                  <a:cubicBezTo>
                    <a:pt x="198" y="61"/>
                    <a:pt x="198" y="61"/>
                    <a:pt x="198" y="61"/>
                  </a:cubicBezTo>
                  <a:cubicBezTo>
                    <a:pt x="199" y="61"/>
                    <a:pt x="199" y="61"/>
                    <a:pt x="199" y="61"/>
                  </a:cubicBezTo>
                  <a:cubicBezTo>
                    <a:pt x="199" y="61"/>
                    <a:pt x="199" y="61"/>
                    <a:pt x="199" y="61"/>
                  </a:cubicBezTo>
                  <a:cubicBezTo>
                    <a:pt x="198" y="63"/>
                    <a:pt x="198" y="63"/>
                    <a:pt x="198" y="63"/>
                  </a:cubicBezTo>
                  <a:cubicBezTo>
                    <a:pt x="198" y="64"/>
                    <a:pt x="198" y="64"/>
                    <a:pt x="198" y="64"/>
                  </a:cubicBezTo>
                  <a:cubicBezTo>
                    <a:pt x="199" y="64"/>
                    <a:pt x="199" y="64"/>
                    <a:pt x="199" y="64"/>
                  </a:cubicBezTo>
                  <a:cubicBezTo>
                    <a:pt x="200" y="63"/>
                    <a:pt x="200" y="63"/>
                    <a:pt x="200" y="63"/>
                  </a:cubicBezTo>
                  <a:cubicBezTo>
                    <a:pt x="201" y="62"/>
                    <a:pt x="201" y="62"/>
                    <a:pt x="201" y="62"/>
                  </a:cubicBezTo>
                  <a:cubicBezTo>
                    <a:pt x="200" y="61"/>
                    <a:pt x="200" y="61"/>
                    <a:pt x="200" y="61"/>
                  </a:cubicBezTo>
                  <a:cubicBezTo>
                    <a:pt x="201" y="61"/>
                    <a:pt x="201" y="61"/>
                    <a:pt x="201" y="61"/>
                  </a:cubicBezTo>
                  <a:cubicBezTo>
                    <a:pt x="201" y="62"/>
                    <a:pt x="201" y="62"/>
                    <a:pt x="201" y="62"/>
                  </a:cubicBezTo>
                  <a:cubicBezTo>
                    <a:pt x="201" y="63"/>
                    <a:pt x="201" y="63"/>
                    <a:pt x="201" y="63"/>
                  </a:cubicBezTo>
                  <a:cubicBezTo>
                    <a:pt x="202" y="63"/>
                    <a:pt x="202" y="63"/>
                    <a:pt x="202" y="63"/>
                  </a:cubicBezTo>
                  <a:cubicBezTo>
                    <a:pt x="202" y="62"/>
                    <a:pt x="202" y="62"/>
                    <a:pt x="202" y="62"/>
                  </a:cubicBezTo>
                  <a:cubicBezTo>
                    <a:pt x="202" y="61"/>
                    <a:pt x="202" y="61"/>
                    <a:pt x="202" y="61"/>
                  </a:cubicBezTo>
                  <a:cubicBezTo>
                    <a:pt x="203" y="61"/>
                    <a:pt x="203" y="61"/>
                    <a:pt x="203" y="61"/>
                  </a:cubicBezTo>
                  <a:cubicBezTo>
                    <a:pt x="203" y="61"/>
                    <a:pt x="203" y="61"/>
                    <a:pt x="203" y="61"/>
                  </a:cubicBezTo>
                  <a:cubicBezTo>
                    <a:pt x="203" y="62"/>
                    <a:pt x="203" y="62"/>
                    <a:pt x="203" y="62"/>
                  </a:cubicBezTo>
                  <a:cubicBezTo>
                    <a:pt x="205" y="61"/>
                    <a:pt x="205" y="61"/>
                    <a:pt x="205" y="61"/>
                  </a:cubicBezTo>
                  <a:cubicBezTo>
                    <a:pt x="205" y="60"/>
                    <a:pt x="205" y="60"/>
                    <a:pt x="205" y="60"/>
                  </a:cubicBezTo>
                  <a:cubicBezTo>
                    <a:pt x="204" y="60"/>
                    <a:pt x="204" y="60"/>
                    <a:pt x="204" y="60"/>
                  </a:cubicBezTo>
                  <a:cubicBezTo>
                    <a:pt x="205" y="60"/>
                    <a:pt x="205" y="60"/>
                    <a:pt x="205" y="60"/>
                  </a:cubicBezTo>
                  <a:cubicBezTo>
                    <a:pt x="206" y="59"/>
                    <a:pt x="206" y="59"/>
                    <a:pt x="206" y="59"/>
                  </a:cubicBezTo>
                  <a:cubicBezTo>
                    <a:pt x="205" y="59"/>
                    <a:pt x="205" y="59"/>
                    <a:pt x="205" y="59"/>
                  </a:cubicBezTo>
                  <a:cubicBezTo>
                    <a:pt x="206" y="58"/>
                    <a:pt x="206" y="58"/>
                    <a:pt x="206" y="58"/>
                  </a:cubicBezTo>
                  <a:cubicBezTo>
                    <a:pt x="207" y="58"/>
                    <a:pt x="207" y="58"/>
                    <a:pt x="207" y="58"/>
                  </a:cubicBezTo>
                  <a:cubicBezTo>
                    <a:pt x="208" y="57"/>
                    <a:pt x="208" y="57"/>
                    <a:pt x="208" y="57"/>
                  </a:cubicBezTo>
                  <a:cubicBezTo>
                    <a:pt x="208" y="58"/>
                    <a:pt x="208" y="58"/>
                    <a:pt x="208" y="58"/>
                  </a:cubicBezTo>
                  <a:cubicBezTo>
                    <a:pt x="208" y="58"/>
                    <a:pt x="208" y="58"/>
                    <a:pt x="208" y="58"/>
                  </a:cubicBezTo>
                  <a:cubicBezTo>
                    <a:pt x="209" y="58"/>
                    <a:pt x="209" y="58"/>
                    <a:pt x="209" y="58"/>
                  </a:cubicBezTo>
                  <a:cubicBezTo>
                    <a:pt x="210" y="58"/>
                    <a:pt x="210" y="58"/>
                    <a:pt x="210" y="58"/>
                  </a:cubicBezTo>
                  <a:cubicBezTo>
                    <a:pt x="210" y="60"/>
                    <a:pt x="210" y="60"/>
                    <a:pt x="210" y="60"/>
                  </a:cubicBezTo>
                  <a:cubicBezTo>
                    <a:pt x="210" y="60"/>
                    <a:pt x="210" y="60"/>
                    <a:pt x="210" y="60"/>
                  </a:cubicBezTo>
                  <a:cubicBezTo>
                    <a:pt x="210" y="62"/>
                    <a:pt x="210" y="62"/>
                    <a:pt x="210" y="62"/>
                  </a:cubicBezTo>
                  <a:cubicBezTo>
                    <a:pt x="211" y="61"/>
                    <a:pt x="211" y="61"/>
                    <a:pt x="211" y="61"/>
                  </a:cubicBezTo>
                  <a:cubicBezTo>
                    <a:pt x="212" y="60"/>
                    <a:pt x="212" y="60"/>
                    <a:pt x="212" y="60"/>
                  </a:cubicBezTo>
                  <a:cubicBezTo>
                    <a:pt x="211" y="58"/>
                    <a:pt x="211" y="58"/>
                    <a:pt x="211" y="58"/>
                  </a:cubicBezTo>
                  <a:cubicBezTo>
                    <a:pt x="210" y="57"/>
                    <a:pt x="210" y="57"/>
                    <a:pt x="210" y="57"/>
                  </a:cubicBezTo>
                  <a:cubicBezTo>
                    <a:pt x="209" y="56"/>
                    <a:pt x="209" y="56"/>
                    <a:pt x="209" y="56"/>
                  </a:cubicBezTo>
                  <a:cubicBezTo>
                    <a:pt x="208" y="57"/>
                    <a:pt x="208" y="57"/>
                    <a:pt x="208" y="57"/>
                  </a:cubicBezTo>
                  <a:cubicBezTo>
                    <a:pt x="207" y="57"/>
                    <a:pt x="207" y="57"/>
                    <a:pt x="207" y="57"/>
                  </a:cubicBezTo>
                  <a:cubicBezTo>
                    <a:pt x="206" y="57"/>
                    <a:pt x="206" y="57"/>
                    <a:pt x="206" y="57"/>
                  </a:cubicBezTo>
                  <a:cubicBezTo>
                    <a:pt x="206" y="56"/>
                    <a:pt x="206" y="56"/>
                    <a:pt x="206" y="56"/>
                  </a:cubicBezTo>
                  <a:cubicBezTo>
                    <a:pt x="205" y="56"/>
                    <a:pt x="205" y="56"/>
                    <a:pt x="205" y="56"/>
                  </a:cubicBezTo>
                  <a:cubicBezTo>
                    <a:pt x="205" y="55"/>
                    <a:pt x="205" y="55"/>
                    <a:pt x="205" y="55"/>
                  </a:cubicBezTo>
                  <a:cubicBezTo>
                    <a:pt x="206" y="55"/>
                    <a:pt x="206" y="55"/>
                    <a:pt x="206" y="55"/>
                  </a:cubicBezTo>
                  <a:cubicBezTo>
                    <a:pt x="208" y="55"/>
                    <a:pt x="208" y="55"/>
                    <a:pt x="208" y="55"/>
                  </a:cubicBezTo>
                  <a:cubicBezTo>
                    <a:pt x="208" y="54"/>
                    <a:pt x="208" y="54"/>
                    <a:pt x="208" y="54"/>
                  </a:cubicBezTo>
                  <a:cubicBezTo>
                    <a:pt x="209" y="54"/>
                    <a:pt x="209" y="54"/>
                    <a:pt x="209" y="54"/>
                  </a:cubicBezTo>
                  <a:cubicBezTo>
                    <a:pt x="210" y="54"/>
                    <a:pt x="210" y="54"/>
                    <a:pt x="210" y="54"/>
                  </a:cubicBezTo>
                  <a:cubicBezTo>
                    <a:pt x="211" y="54"/>
                    <a:pt x="211" y="54"/>
                    <a:pt x="211" y="54"/>
                  </a:cubicBezTo>
                  <a:cubicBezTo>
                    <a:pt x="211" y="54"/>
                    <a:pt x="211" y="54"/>
                    <a:pt x="211" y="54"/>
                  </a:cubicBezTo>
                  <a:cubicBezTo>
                    <a:pt x="213" y="54"/>
                    <a:pt x="213" y="54"/>
                    <a:pt x="213" y="54"/>
                  </a:cubicBezTo>
                  <a:cubicBezTo>
                    <a:pt x="214" y="54"/>
                    <a:pt x="214" y="54"/>
                    <a:pt x="214" y="54"/>
                  </a:cubicBezTo>
                  <a:cubicBezTo>
                    <a:pt x="215" y="54"/>
                    <a:pt x="215" y="54"/>
                    <a:pt x="215" y="54"/>
                  </a:cubicBezTo>
                  <a:cubicBezTo>
                    <a:pt x="216" y="54"/>
                    <a:pt x="216" y="54"/>
                    <a:pt x="216" y="54"/>
                  </a:cubicBezTo>
                  <a:cubicBezTo>
                    <a:pt x="217" y="54"/>
                    <a:pt x="217" y="54"/>
                    <a:pt x="217" y="54"/>
                  </a:cubicBezTo>
                  <a:cubicBezTo>
                    <a:pt x="216" y="53"/>
                    <a:pt x="216" y="53"/>
                    <a:pt x="216" y="53"/>
                  </a:cubicBezTo>
                  <a:cubicBezTo>
                    <a:pt x="215" y="53"/>
                    <a:pt x="215" y="53"/>
                    <a:pt x="215" y="53"/>
                  </a:cubicBezTo>
                  <a:cubicBezTo>
                    <a:pt x="213" y="53"/>
                    <a:pt x="213" y="53"/>
                    <a:pt x="213" y="53"/>
                  </a:cubicBezTo>
                  <a:cubicBezTo>
                    <a:pt x="212" y="53"/>
                    <a:pt x="212" y="53"/>
                    <a:pt x="212" y="53"/>
                  </a:cubicBezTo>
                  <a:cubicBezTo>
                    <a:pt x="211" y="53"/>
                    <a:pt x="211" y="53"/>
                    <a:pt x="211" y="53"/>
                  </a:cubicBezTo>
                  <a:cubicBezTo>
                    <a:pt x="211" y="52"/>
                    <a:pt x="211" y="52"/>
                    <a:pt x="211" y="52"/>
                  </a:cubicBezTo>
                  <a:cubicBezTo>
                    <a:pt x="210" y="51"/>
                    <a:pt x="210" y="51"/>
                    <a:pt x="210" y="51"/>
                  </a:cubicBezTo>
                  <a:cubicBezTo>
                    <a:pt x="212" y="51"/>
                    <a:pt x="212" y="51"/>
                    <a:pt x="212" y="51"/>
                  </a:cubicBezTo>
                  <a:cubicBezTo>
                    <a:pt x="210" y="50"/>
                    <a:pt x="210" y="50"/>
                    <a:pt x="210" y="50"/>
                  </a:cubicBezTo>
                  <a:cubicBezTo>
                    <a:pt x="209" y="49"/>
                    <a:pt x="209" y="49"/>
                    <a:pt x="209" y="49"/>
                  </a:cubicBezTo>
                  <a:cubicBezTo>
                    <a:pt x="208" y="49"/>
                    <a:pt x="208" y="49"/>
                    <a:pt x="208" y="49"/>
                  </a:cubicBezTo>
                  <a:cubicBezTo>
                    <a:pt x="208" y="48"/>
                    <a:pt x="208" y="48"/>
                    <a:pt x="208" y="48"/>
                  </a:cubicBezTo>
                  <a:cubicBezTo>
                    <a:pt x="208" y="47"/>
                    <a:pt x="208" y="47"/>
                    <a:pt x="208" y="47"/>
                  </a:cubicBezTo>
                  <a:cubicBezTo>
                    <a:pt x="208" y="47"/>
                    <a:pt x="208" y="47"/>
                    <a:pt x="208" y="47"/>
                  </a:cubicBezTo>
                  <a:cubicBezTo>
                    <a:pt x="208" y="46"/>
                    <a:pt x="208" y="46"/>
                    <a:pt x="208" y="46"/>
                  </a:cubicBezTo>
                  <a:cubicBezTo>
                    <a:pt x="207" y="45"/>
                    <a:pt x="207" y="45"/>
                    <a:pt x="207" y="45"/>
                  </a:cubicBezTo>
                  <a:cubicBezTo>
                    <a:pt x="207" y="42"/>
                    <a:pt x="207" y="42"/>
                    <a:pt x="207" y="42"/>
                  </a:cubicBezTo>
                  <a:cubicBezTo>
                    <a:pt x="208" y="41"/>
                    <a:pt x="208" y="41"/>
                    <a:pt x="208" y="41"/>
                  </a:cubicBezTo>
                  <a:cubicBezTo>
                    <a:pt x="208" y="40"/>
                    <a:pt x="208" y="40"/>
                    <a:pt x="208" y="40"/>
                  </a:cubicBezTo>
                  <a:cubicBezTo>
                    <a:pt x="208" y="38"/>
                    <a:pt x="208" y="38"/>
                    <a:pt x="208" y="38"/>
                  </a:cubicBezTo>
                  <a:cubicBezTo>
                    <a:pt x="209" y="38"/>
                    <a:pt x="209" y="38"/>
                    <a:pt x="209" y="38"/>
                  </a:cubicBezTo>
                  <a:cubicBezTo>
                    <a:pt x="208" y="37"/>
                    <a:pt x="208" y="37"/>
                    <a:pt x="208" y="37"/>
                  </a:cubicBezTo>
                  <a:cubicBezTo>
                    <a:pt x="209" y="37"/>
                    <a:pt x="209" y="37"/>
                    <a:pt x="209" y="37"/>
                  </a:cubicBezTo>
                  <a:cubicBezTo>
                    <a:pt x="209" y="36"/>
                    <a:pt x="209" y="36"/>
                    <a:pt x="209" y="36"/>
                  </a:cubicBezTo>
                  <a:cubicBezTo>
                    <a:pt x="211" y="35"/>
                    <a:pt x="211" y="35"/>
                    <a:pt x="211" y="35"/>
                  </a:cubicBezTo>
                  <a:cubicBezTo>
                    <a:pt x="211" y="35"/>
                    <a:pt x="211" y="35"/>
                    <a:pt x="211" y="35"/>
                  </a:cubicBezTo>
                  <a:cubicBezTo>
                    <a:pt x="212" y="36"/>
                    <a:pt x="212" y="36"/>
                    <a:pt x="212" y="36"/>
                  </a:cubicBezTo>
                  <a:cubicBezTo>
                    <a:pt x="213" y="35"/>
                    <a:pt x="213" y="35"/>
                    <a:pt x="213" y="35"/>
                  </a:cubicBezTo>
                  <a:cubicBezTo>
                    <a:pt x="214" y="35"/>
                    <a:pt x="214" y="35"/>
                    <a:pt x="214" y="35"/>
                  </a:cubicBezTo>
                  <a:cubicBezTo>
                    <a:pt x="214" y="37"/>
                    <a:pt x="214" y="37"/>
                    <a:pt x="214" y="37"/>
                  </a:cubicBezTo>
                  <a:cubicBezTo>
                    <a:pt x="216" y="37"/>
                    <a:pt x="216" y="37"/>
                    <a:pt x="216" y="37"/>
                  </a:cubicBezTo>
                  <a:cubicBezTo>
                    <a:pt x="217" y="36"/>
                    <a:pt x="217" y="36"/>
                    <a:pt x="217" y="36"/>
                  </a:cubicBezTo>
                  <a:cubicBezTo>
                    <a:pt x="217" y="36"/>
                    <a:pt x="217" y="36"/>
                    <a:pt x="217" y="36"/>
                  </a:cubicBezTo>
                  <a:cubicBezTo>
                    <a:pt x="217" y="37"/>
                    <a:pt x="217" y="37"/>
                    <a:pt x="217" y="37"/>
                  </a:cubicBezTo>
                  <a:cubicBezTo>
                    <a:pt x="218" y="37"/>
                    <a:pt x="218" y="37"/>
                    <a:pt x="218" y="37"/>
                  </a:cubicBezTo>
                  <a:cubicBezTo>
                    <a:pt x="219" y="38"/>
                    <a:pt x="219" y="38"/>
                    <a:pt x="219" y="38"/>
                  </a:cubicBezTo>
                  <a:cubicBezTo>
                    <a:pt x="219" y="38"/>
                    <a:pt x="219" y="38"/>
                    <a:pt x="219" y="38"/>
                  </a:cubicBezTo>
                  <a:cubicBezTo>
                    <a:pt x="218" y="39"/>
                    <a:pt x="218" y="39"/>
                    <a:pt x="218" y="39"/>
                  </a:cubicBezTo>
                  <a:cubicBezTo>
                    <a:pt x="218" y="39"/>
                    <a:pt x="218" y="39"/>
                    <a:pt x="218" y="39"/>
                  </a:cubicBezTo>
                  <a:cubicBezTo>
                    <a:pt x="218" y="40"/>
                    <a:pt x="218" y="40"/>
                    <a:pt x="218" y="40"/>
                  </a:cubicBezTo>
                  <a:cubicBezTo>
                    <a:pt x="218" y="41"/>
                    <a:pt x="218" y="41"/>
                    <a:pt x="218" y="41"/>
                  </a:cubicBezTo>
                  <a:cubicBezTo>
                    <a:pt x="217" y="42"/>
                    <a:pt x="217" y="42"/>
                    <a:pt x="217" y="42"/>
                  </a:cubicBezTo>
                  <a:cubicBezTo>
                    <a:pt x="216" y="42"/>
                    <a:pt x="216" y="42"/>
                    <a:pt x="216" y="42"/>
                  </a:cubicBezTo>
                  <a:cubicBezTo>
                    <a:pt x="215" y="43"/>
                    <a:pt x="215" y="43"/>
                    <a:pt x="215" y="43"/>
                  </a:cubicBezTo>
                  <a:cubicBezTo>
                    <a:pt x="216" y="43"/>
                    <a:pt x="216" y="43"/>
                    <a:pt x="216" y="43"/>
                  </a:cubicBezTo>
                  <a:cubicBezTo>
                    <a:pt x="218" y="43"/>
                    <a:pt x="218" y="43"/>
                    <a:pt x="218" y="43"/>
                  </a:cubicBezTo>
                  <a:cubicBezTo>
                    <a:pt x="220" y="41"/>
                    <a:pt x="220" y="41"/>
                    <a:pt x="220" y="41"/>
                  </a:cubicBezTo>
                  <a:cubicBezTo>
                    <a:pt x="220" y="41"/>
                    <a:pt x="220" y="41"/>
                    <a:pt x="220" y="41"/>
                  </a:cubicBezTo>
                  <a:cubicBezTo>
                    <a:pt x="220" y="41"/>
                    <a:pt x="220" y="41"/>
                    <a:pt x="220" y="41"/>
                  </a:cubicBezTo>
                  <a:cubicBezTo>
                    <a:pt x="220" y="42"/>
                    <a:pt x="220" y="42"/>
                    <a:pt x="220" y="42"/>
                  </a:cubicBezTo>
                  <a:cubicBezTo>
                    <a:pt x="220" y="43"/>
                    <a:pt x="220" y="43"/>
                    <a:pt x="220" y="43"/>
                  </a:cubicBezTo>
                  <a:cubicBezTo>
                    <a:pt x="221" y="43"/>
                    <a:pt x="221" y="43"/>
                    <a:pt x="221" y="43"/>
                  </a:cubicBezTo>
                  <a:cubicBezTo>
                    <a:pt x="221" y="42"/>
                    <a:pt x="221" y="42"/>
                    <a:pt x="221" y="42"/>
                  </a:cubicBezTo>
                  <a:cubicBezTo>
                    <a:pt x="222" y="41"/>
                    <a:pt x="222" y="41"/>
                    <a:pt x="222" y="41"/>
                  </a:cubicBezTo>
                  <a:cubicBezTo>
                    <a:pt x="223" y="42"/>
                    <a:pt x="223" y="42"/>
                    <a:pt x="223" y="42"/>
                  </a:cubicBezTo>
                  <a:cubicBezTo>
                    <a:pt x="224" y="41"/>
                    <a:pt x="224" y="41"/>
                    <a:pt x="224" y="41"/>
                  </a:cubicBezTo>
                  <a:cubicBezTo>
                    <a:pt x="224" y="41"/>
                    <a:pt x="224" y="41"/>
                    <a:pt x="224" y="41"/>
                  </a:cubicBezTo>
                  <a:cubicBezTo>
                    <a:pt x="224" y="40"/>
                    <a:pt x="224" y="40"/>
                    <a:pt x="224" y="40"/>
                  </a:cubicBezTo>
                  <a:cubicBezTo>
                    <a:pt x="225" y="41"/>
                    <a:pt x="225" y="41"/>
                    <a:pt x="225" y="41"/>
                  </a:cubicBezTo>
                  <a:cubicBezTo>
                    <a:pt x="226" y="40"/>
                    <a:pt x="226" y="40"/>
                    <a:pt x="226" y="40"/>
                  </a:cubicBezTo>
                  <a:cubicBezTo>
                    <a:pt x="227" y="42"/>
                    <a:pt x="227" y="42"/>
                    <a:pt x="227" y="42"/>
                  </a:cubicBezTo>
                  <a:cubicBezTo>
                    <a:pt x="227" y="42"/>
                    <a:pt x="227" y="42"/>
                    <a:pt x="227" y="42"/>
                  </a:cubicBezTo>
                  <a:cubicBezTo>
                    <a:pt x="227" y="44"/>
                    <a:pt x="227" y="44"/>
                    <a:pt x="227" y="44"/>
                  </a:cubicBezTo>
                  <a:cubicBezTo>
                    <a:pt x="227" y="44"/>
                    <a:pt x="227" y="44"/>
                    <a:pt x="227" y="44"/>
                  </a:cubicBezTo>
                  <a:cubicBezTo>
                    <a:pt x="227" y="45"/>
                    <a:pt x="227" y="45"/>
                    <a:pt x="227" y="45"/>
                  </a:cubicBezTo>
                  <a:cubicBezTo>
                    <a:pt x="226" y="46"/>
                    <a:pt x="226" y="46"/>
                    <a:pt x="226" y="46"/>
                  </a:cubicBezTo>
                  <a:cubicBezTo>
                    <a:pt x="228" y="48"/>
                    <a:pt x="228" y="48"/>
                    <a:pt x="228" y="48"/>
                  </a:cubicBezTo>
                  <a:cubicBezTo>
                    <a:pt x="227" y="48"/>
                    <a:pt x="227" y="48"/>
                    <a:pt x="227" y="48"/>
                  </a:cubicBezTo>
                  <a:cubicBezTo>
                    <a:pt x="227" y="49"/>
                    <a:pt x="227" y="49"/>
                    <a:pt x="227" y="49"/>
                  </a:cubicBezTo>
                  <a:cubicBezTo>
                    <a:pt x="226" y="49"/>
                    <a:pt x="226" y="49"/>
                    <a:pt x="226" y="49"/>
                  </a:cubicBezTo>
                  <a:cubicBezTo>
                    <a:pt x="227" y="49"/>
                    <a:pt x="227" y="49"/>
                    <a:pt x="227" y="49"/>
                  </a:cubicBezTo>
                  <a:cubicBezTo>
                    <a:pt x="228" y="49"/>
                    <a:pt x="228" y="49"/>
                    <a:pt x="228" y="49"/>
                  </a:cubicBezTo>
                  <a:cubicBezTo>
                    <a:pt x="229" y="48"/>
                    <a:pt x="229" y="48"/>
                    <a:pt x="229" y="48"/>
                  </a:cubicBezTo>
                  <a:cubicBezTo>
                    <a:pt x="231" y="48"/>
                    <a:pt x="231" y="48"/>
                    <a:pt x="231" y="48"/>
                  </a:cubicBezTo>
                  <a:cubicBezTo>
                    <a:pt x="231" y="47"/>
                    <a:pt x="231" y="47"/>
                    <a:pt x="231" y="47"/>
                  </a:cubicBezTo>
                  <a:cubicBezTo>
                    <a:pt x="231" y="45"/>
                    <a:pt x="231" y="45"/>
                    <a:pt x="231" y="45"/>
                  </a:cubicBezTo>
                  <a:cubicBezTo>
                    <a:pt x="231" y="44"/>
                    <a:pt x="231" y="44"/>
                    <a:pt x="231" y="44"/>
                  </a:cubicBezTo>
                  <a:cubicBezTo>
                    <a:pt x="230" y="44"/>
                    <a:pt x="230" y="44"/>
                    <a:pt x="230" y="44"/>
                  </a:cubicBezTo>
                  <a:cubicBezTo>
                    <a:pt x="230" y="44"/>
                    <a:pt x="230" y="44"/>
                    <a:pt x="230" y="44"/>
                  </a:cubicBezTo>
                  <a:cubicBezTo>
                    <a:pt x="230" y="43"/>
                    <a:pt x="230" y="43"/>
                    <a:pt x="230" y="43"/>
                  </a:cubicBezTo>
                  <a:cubicBezTo>
                    <a:pt x="230" y="43"/>
                    <a:pt x="230" y="43"/>
                    <a:pt x="230" y="43"/>
                  </a:cubicBezTo>
                  <a:cubicBezTo>
                    <a:pt x="231" y="43"/>
                    <a:pt x="231" y="43"/>
                    <a:pt x="231" y="43"/>
                  </a:cubicBezTo>
                  <a:cubicBezTo>
                    <a:pt x="231" y="43"/>
                    <a:pt x="231" y="43"/>
                    <a:pt x="231" y="43"/>
                  </a:cubicBezTo>
                  <a:cubicBezTo>
                    <a:pt x="232" y="43"/>
                    <a:pt x="232" y="43"/>
                    <a:pt x="232" y="43"/>
                  </a:cubicBezTo>
                  <a:cubicBezTo>
                    <a:pt x="233" y="43"/>
                    <a:pt x="233" y="43"/>
                    <a:pt x="233" y="43"/>
                  </a:cubicBezTo>
                  <a:cubicBezTo>
                    <a:pt x="234" y="42"/>
                    <a:pt x="234" y="42"/>
                    <a:pt x="234" y="42"/>
                  </a:cubicBezTo>
                  <a:cubicBezTo>
                    <a:pt x="235" y="42"/>
                    <a:pt x="235" y="42"/>
                    <a:pt x="235" y="42"/>
                  </a:cubicBezTo>
                  <a:cubicBezTo>
                    <a:pt x="236" y="42"/>
                    <a:pt x="236" y="42"/>
                    <a:pt x="236" y="42"/>
                  </a:cubicBezTo>
                  <a:cubicBezTo>
                    <a:pt x="236" y="41"/>
                    <a:pt x="236" y="41"/>
                    <a:pt x="236" y="41"/>
                  </a:cubicBezTo>
                  <a:cubicBezTo>
                    <a:pt x="237" y="40"/>
                    <a:pt x="237" y="40"/>
                    <a:pt x="237" y="40"/>
                  </a:cubicBezTo>
                  <a:cubicBezTo>
                    <a:pt x="237" y="41"/>
                    <a:pt x="237" y="41"/>
                    <a:pt x="237" y="41"/>
                  </a:cubicBezTo>
                  <a:cubicBezTo>
                    <a:pt x="238" y="40"/>
                    <a:pt x="238" y="40"/>
                    <a:pt x="238" y="40"/>
                  </a:cubicBezTo>
                  <a:cubicBezTo>
                    <a:pt x="239" y="40"/>
                    <a:pt x="239" y="40"/>
                    <a:pt x="239" y="40"/>
                  </a:cubicBezTo>
                  <a:cubicBezTo>
                    <a:pt x="239" y="40"/>
                    <a:pt x="239" y="40"/>
                    <a:pt x="239" y="40"/>
                  </a:cubicBezTo>
                  <a:cubicBezTo>
                    <a:pt x="240" y="40"/>
                    <a:pt x="240" y="40"/>
                    <a:pt x="240" y="40"/>
                  </a:cubicBezTo>
                  <a:cubicBezTo>
                    <a:pt x="240" y="40"/>
                    <a:pt x="240" y="40"/>
                    <a:pt x="240" y="40"/>
                  </a:cubicBezTo>
                  <a:cubicBezTo>
                    <a:pt x="240" y="41"/>
                    <a:pt x="240" y="41"/>
                    <a:pt x="240" y="41"/>
                  </a:cubicBezTo>
                  <a:cubicBezTo>
                    <a:pt x="240" y="42"/>
                    <a:pt x="240" y="42"/>
                    <a:pt x="240" y="42"/>
                  </a:cubicBezTo>
                  <a:cubicBezTo>
                    <a:pt x="242" y="41"/>
                    <a:pt x="242" y="41"/>
                    <a:pt x="242" y="41"/>
                  </a:cubicBezTo>
                  <a:cubicBezTo>
                    <a:pt x="243" y="42"/>
                    <a:pt x="243" y="42"/>
                    <a:pt x="243" y="42"/>
                  </a:cubicBezTo>
                  <a:cubicBezTo>
                    <a:pt x="243" y="42"/>
                    <a:pt x="243" y="42"/>
                    <a:pt x="243" y="42"/>
                  </a:cubicBezTo>
                  <a:cubicBezTo>
                    <a:pt x="247" y="44"/>
                    <a:pt x="247" y="44"/>
                    <a:pt x="247" y="44"/>
                  </a:cubicBezTo>
                  <a:cubicBezTo>
                    <a:pt x="248" y="44"/>
                    <a:pt x="248" y="44"/>
                    <a:pt x="248" y="44"/>
                  </a:cubicBezTo>
                  <a:cubicBezTo>
                    <a:pt x="248" y="45"/>
                    <a:pt x="248" y="45"/>
                    <a:pt x="248" y="45"/>
                  </a:cubicBezTo>
                  <a:cubicBezTo>
                    <a:pt x="248" y="45"/>
                    <a:pt x="248" y="45"/>
                    <a:pt x="248" y="45"/>
                  </a:cubicBezTo>
                  <a:cubicBezTo>
                    <a:pt x="249" y="47"/>
                    <a:pt x="249" y="47"/>
                    <a:pt x="249" y="47"/>
                  </a:cubicBezTo>
                  <a:cubicBezTo>
                    <a:pt x="250" y="47"/>
                    <a:pt x="250" y="47"/>
                    <a:pt x="250" y="47"/>
                  </a:cubicBezTo>
                  <a:cubicBezTo>
                    <a:pt x="250" y="46"/>
                    <a:pt x="250" y="46"/>
                    <a:pt x="250" y="46"/>
                  </a:cubicBezTo>
                  <a:cubicBezTo>
                    <a:pt x="250" y="46"/>
                    <a:pt x="250" y="46"/>
                    <a:pt x="250" y="46"/>
                  </a:cubicBezTo>
                  <a:cubicBezTo>
                    <a:pt x="251" y="45"/>
                    <a:pt x="251" y="45"/>
                    <a:pt x="251" y="45"/>
                  </a:cubicBezTo>
                  <a:cubicBezTo>
                    <a:pt x="250" y="45"/>
                    <a:pt x="250" y="45"/>
                    <a:pt x="250" y="45"/>
                  </a:cubicBezTo>
                  <a:cubicBezTo>
                    <a:pt x="249" y="45"/>
                    <a:pt x="249" y="45"/>
                    <a:pt x="249" y="45"/>
                  </a:cubicBezTo>
                  <a:cubicBezTo>
                    <a:pt x="249" y="44"/>
                    <a:pt x="249" y="44"/>
                    <a:pt x="249" y="44"/>
                  </a:cubicBezTo>
                  <a:cubicBezTo>
                    <a:pt x="250" y="44"/>
                    <a:pt x="250" y="44"/>
                    <a:pt x="250" y="44"/>
                  </a:cubicBezTo>
                  <a:cubicBezTo>
                    <a:pt x="250" y="44"/>
                    <a:pt x="250" y="44"/>
                    <a:pt x="250" y="44"/>
                  </a:cubicBezTo>
                  <a:cubicBezTo>
                    <a:pt x="251" y="44"/>
                    <a:pt x="251" y="44"/>
                    <a:pt x="251" y="44"/>
                  </a:cubicBezTo>
                  <a:cubicBezTo>
                    <a:pt x="252" y="45"/>
                    <a:pt x="252" y="45"/>
                    <a:pt x="252" y="45"/>
                  </a:cubicBezTo>
                  <a:cubicBezTo>
                    <a:pt x="252" y="46"/>
                    <a:pt x="252" y="46"/>
                    <a:pt x="252" y="46"/>
                  </a:cubicBezTo>
                  <a:cubicBezTo>
                    <a:pt x="253" y="47"/>
                    <a:pt x="253" y="47"/>
                    <a:pt x="253" y="47"/>
                  </a:cubicBezTo>
                  <a:cubicBezTo>
                    <a:pt x="253" y="48"/>
                    <a:pt x="253" y="48"/>
                    <a:pt x="253" y="48"/>
                  </a:cubicBezTo>
                  <a:cubicBezTo>
                    <a:pt x="254" y="48"/>
                    <a:pt x="254" y="48"/>
                    <a:pt x="254" y="48"/>
                  </a:cubicBezTo>
                  <a:cubicBezTo>
                    <a:pt x="254" y="48"/>
                    <a:pt x="254" y="48"/>
                    <a:pt x="254" y="48"/>
                  </a:cubicBezTo>
                  <a:cubicBezTo>
                    <a:pt x="254" y="47"/>
                    <a:pt x="254" y="47"/>
                    <a:pt x="254" y="47"/>
                  </a:cubicBezTo>
                  <a:cubicBezTo>
                    <a:pt x="255" y="48"/>
                    <a:pt x="255" y="48"/>
                    <a:pt x="255" y="48"/>
                  </a:cubicBezTo>
                  <a:cubicBezTo>
                    <a:pt x="256" y="49"/>
                    <a:pt x="256" y="49"/>
                    <a:pt x="256" y="49"/>
                  </a:cubicBezTo>
                  <a:cubicBezTo>
                    <a:pt x="256" y="49"/>
                    <a:pt x="256" y="49"/>
                    <a:pt x="256" y="49"/>
                  </a:cubicBezTo>
                  <a:cubicBezTo>
                    <a:pt x="256" y="50"/>
                    <a:pt x="256" y="50"/>
                    <a:pt x="256" y="50"/>
                  </a:cubicBezTo>
                  <a:cubicBezTo>
                    <a:pt x="256" y="51"/>
                    <a:pt x="256" y="51"/>
                    <a:pt x="256" y="51"/>
                  </a:cubicBezTo>
                  <a:cubicBezTo>
                    <a:pt x="256" y="51"/>
                    <a:pt x="256" y="51"/>
                    <a:pt x="256" y="51"/>
                  </a:cubicBezTo>
                  <a:cubicBezTo>
                    <a:pt x="256" y="50"/>
                    <a:pt x="256" y="50"/>
                    <a:pt x="256" y="50"/>
                  </a:cubicBezTo>
                  <a:cubicBezTo>
                    <a:pt x="256" y="50"/>
                    <a:pt x="256" y="50"/>
                    <a:pt x="256" y="50"/>
                  </a:cubicBezTo>
                  <a:cubicBezTo>
                    <a:pt x="255" y="50"/>
                    <a:pt x="255" y="50"/>
                    <a:pt x="255" y="50"/>
                  </a:cubicBezTo>
                  <a:cubicBezTo>
                    <a:pt x="255" y="50"/>
                    <a:pt x="255" y="50"/>
                    <a:pt x="255" y="50"/>
                  </a:cubicBezTo>
                  <a:cubicBezTo>
                    <a:pt x="254" y="50"/>
                    <a:pt x="254" y="50"/>
                    <a:pt x="254" y="50"/>
                  </a:cubicBezTo>
                  <a:cubicBezTo>
                    <a:pt x="253" y="49"/>
                    <a:pt x="253" y="49"/>
                    <a:pt x="253" y="49"/>
                  </a:cubicBezTo>
                  <a:cubicBezTo>
                    <a:pt x="251" y="49"/>
                    <a:pt x="251" y="49"/>
                    <a:pt x="251" y="49"/>
                  </a:cubicBezTo>
                  <a:cubicBezTo>
                    <a:pt x="251" y="49"/>
                    <a:pt x="251" y="49"/>
                    <a:pt x="251" y="49"/>
                  </a:cubicBezTo>
                  <a:cubicBezTo>
                    <a:pt x="252" y="50"/>
                    <a:pt x="252" y="50"/>
                    <a:pt x="252" y="50"/>
                  </a:cubicBezTo>
                  <a:cubicBezTo>
                    <a:pt x="253" y="50"/>
                    <a:pt x="253" y="50"/>
                    <a:pt x="253" y="50"/>
                  </a:cubicBezTo>
                  <a:cubicBezTo>
                    <a:pt x="253" y="51"/>
                    <a:pt x="253" y="51"/>
                    <a:pt x="253" y="51"/>
                  </a:cubicBezTo>
                  <a:cubicBezTo>
                    <a:pt x="253" y="51"/>
                    <a:pt x="253" y="51"/>
                    <a:pt x="253" y="51"/>
                  </a:cubicBezTo>
                  <a:cubicBezTo>
                    <a:pt x="254" y="52"/>
                    <a:pt x="254" y="52"/>
                    <a:pt x="254" y="52"/>
                  </a:cubicBezTo>
                  <a:cubicBezTo>
                    <a:pt x="254" y="52"/>
                    <a:pt x="254" y="52"/>
                    <a:pt x="254" y="52"/>
                  </a:cubicBezTo>
                  <a:cubicBezTo>
                    <a:pt x="255" y="52"/>
                    <a:pt x="255" y="52"/>
                    <a:pt x="255" y="52"/>
                  </a:cubicBezTo>
                  <a:cubicBezTo>
                    <a:pt x="255" y="51"/>
                    <a:pt x="255" y="51"/>
                    <a:pt x="255" y="51"/>
                  </a:cubicBezTo>
                  <a:cubicBezTo>
                    <a:pt x="255" y="51"/>
                    <a:pt x="255" y="51"/>
                    <a:pt x="255" y="51"/>
                  </a:cubicBezTo>
                  <a:cubicBezTo>
                    <a:pt x="256" y="51"/>
                    <a:pt x="256" y="51"/>
                    <a:pt x="256" y="51"/>
                  </a:cubicBezTo>
                  <a:cubicBezTo>
                    <a:pt x="256" y="52"/>
                    <a:pt x="256" y="52"/>
                    <a:pt x="256" y="52"/>
                  </a:cubicBezTo>
                  <a:cubicBezTo>
                    <a:pt x="257" y="52"/>
                    <a:pt x="257" y="52"/>
                    <a:pt x="257" y="52"/>
                  </a:cubicBezTo>
                  <a:cubicBezTo>
                    <a:pt x="257" y="52"/>
                    <a:pt x="257" y="52"/>
                    <a:pt x="257" y="52"/>
                  </a:cubicBezTo>
                  <a:cubicBezTo>
                    <a:pt x="258" y="52"/>
                    <a:pt x="258" y="52"/>
                    <a:pt x="258" y="52"/>
                  </a:cubicBezTo>
                  <a:cubicBezTo>
                    <a:pt x="257" y="53"/>
                    <a:pt x="257" y="53"/>
                    <a:pt x="257" y="53"/>
                  </a:cubicBezTo>
                  <a:cubicBezTo>
                    <a:pt x="258" y="54"/>
                    <a:pt x="258" y="54"/>
                    <a:pt x="258" y="54"/>
                  </a:cubicBezTo>
                  <a:cubicBezTo>
                    <a:pt x="258" y="55"/>
                    <a:pt x="258" y="55"/>
                    <a:pt x="258" y="55"/>
                  </a:cubicBezTo>
                  <a:cubicBezTo>
                    <a:pt x="258" y="57"/>
                    <a:pt x="258" y="57"/>
                    <a:pt x="258" y="57"/>
                  </a:cubicBezTo>
                  <a:cubicBezTo>
                    <a:pt x="258" y="58"/>
                    <a:pt x="258" y="58"/>
                    <a:pt x="258" y="58"/>
                  </a:cubicBezTo>
                  <a:cubicBezTo>
                    <a:pt x="257" y="58"/>
                    <a:pt x="257" y="58"/>
                    <a:pt x="257" y="58"/>
                  </a:cubicBezTo>
                  <a:cubicBezTo>
                    <a:pt x="257" y="59"/>
                    <a:pt x="257" y="59"/>
                    <a:pt x="257" y="59"/>
                  </a:cubicBezTo>
                  <a:cubicBezTo>
                    <a:pt x="257" y="60"/>
                    <a:pt x="257" y="60"/>
                    <a:pt x="257" y="60"/>
                  </a:cubicBezTo>
                  <a:cubicBezTo>
                    <a:pt x="257" y="61"/>
                    <a:pt x="257" y="61"/>
                    <a:pt x="257" y="61"/>
                  </a:cubicBezTo>
                  <a:cubicBezTo>
                    <a:pt x="257" y="61"/>
                    <a:pt x="257" y="61"/>
                    <a:pt x="257" y="61"/>
                  </a:cubicBezTo>
                  <a:cubicBezTo>
                    <a:pt x="257" y="62"/>
                    <a:pt x="257" y="62"/>
                    <a:pt x="257" y="62"/>
                  </a:cubicBezTo>
                  <a:cubicBezTo>
                    <a:pt x="257" y="62"/>
                    <a:pt x="257" y="62"/>
                    <a:pt x="257" y="62"/>
                  </a:cubicBezTo>
                  <a:cubicBezTo>
                    <a:pt x="256" y="63"/>
                    <a:pt x="256" y="63"/>
                    <a:pt x="256" y="63"/>
                  </a:cubicBezTo>
                  <a:cubicBezTo>
                    <a:pt x="256" y="64"/>
                    <a:pt x="256" y="64"/>
                    <a:pt x="256" y="64"/>
                  </a:cubicBezTo>
                  <a:cubicBezTo>
                    <a:pt x="256" y="64"/>
                    <a:pt x="256" y="64"/>
                    <a:pt x="256" y="64"/>
                  </a:cubicBezTo>
                  <a:cubicBezTo>
                    <a:pt x="255" y="65"/>
                    <a:pt x="255" y="65"/>
                    <a:pt x="255" y="65"/>
                  </a:cubicBezTo>
                  <a:cubicBezTo>
                    <a:pt x="255" y="66"/>
                    <a:pt x="255" y="66"/>
                    <a:pt x="255" y="66"/>
                  </a:cubicBezTo>
                  <a:cubicBezTo>
                    <a:pt x="255" y="66"/>
                    <a:pt x="255" y="66"/>
                    <a:pt x="255" y="66"/>
                  </a:cubicBezTo>
                  <a:cubicBezTo>
                    <a:pt x="255" y="67"/>
                    <a:pt x="255" y="67"/>
                    <a:pt x="255" y="67"/>
                  </a:cubicBezTo>
                  <a:cubicBezTo>
                    <a:pt x="254" y="67"/>
                    <a:pt x="254" y="67"/>
                    <a:pt x="254" y="67"/>
                  </a:cubicBezTo>
                  <a:cubicBezTo>
                    <a:pt x="253" y="68"/>
                    <a:pt x="253" y="68"/>
                    <a:pt x="253" y="68"/>
                  </a:cubicBezTo>
                  <a:cubicBezTo>
                    <a:pt x="252" y="68"/>
                    <a:pt x="252" y="68"/>
                    <a:pt x="252" y="68"/>
                  </a:cubicBezTo>
                  <a:cubicBezTo>
                    <a:pt x="253" y="68"/>
                    <a:pt x="253" y="68"/>
                    <a:pt x="253" y="68"/>
                  </a:cubicBezTo>
                  <a:cubicBezTo>
                    <a:pt x="254" y="68"/>
                    <a:pt x="254" y="68"/>
                    <a:pt x="254" y="68"/>
                  </a:cubicBezTo>
                  <a:cubicBezTo>
                    <a:pt x="254" y="68"/>
                    <a:pt x="254" y="68"/>
                    <a:pt x="254" y="68"/>
                  </a:cubicBezTo>
                  <a:cubicBezTo>
                    <a:pt x="254" y="68"/>
                    <a:pt x="254" y="68"/>
                    <a:pt x="254" y="68"/>
                  </a:cubicBezTo>
                  <a:cubicBezTo>
                    <a:pt x="255" y="69"/>
                    <a:pt x="255" y="69"/>
                    <a:pt x="255" y="69"/>
                  </a:cubicBezTo>
                  <a:cubicBezTo>
                    <a:pt x="254" y="70"/>
                    <a:pt x="254" y="70"/>
                    <a:pt x="254" y="70"/>
                  </a:cubicBezTo>
                  <a:cubicBezTo>
                    <a:pt x="253" y="71"/>
                    <a:pt x="253" y="71"/>
                    <a:pt x="253" y="71"/>
                  </a:cubicBezTo>
                  <a:cubicBezTo>
                    <a:pt x="253" y="73"/>
                    <a:pt x="253" y="73"/>
                    <a:pt x="253" y="73"/>
                  </a:cubicBezTo>
                  <a:cubicBezTo>
                    <a:pt x="253" y="74"/>
                    <a:pt x="253" y="74"/>
                    <a:pt x="253" y="74"/>
                  </a:cubicBezTo>
                  <a:cubicBezTo>
                    <a:pt x="253" y="75"/>
                    <a:pt x="253" y="75"/>
                    <a:pt x="253" y="75"/>
                  </a:cubicBezTo>
                  <a:cubicBezTo>
                    <a:pt x="253" y="76"/>
                    <a:pt x="253" y="76"/>
                    <a:pt x="253" y="76"/>
                  </a:cubicBezTo>
                  <a:cubicBezTo>
                    <a:pt x="252" y="77"/>
                    <a:pt x="252" y="77"/>
                    <a:pt x="252" y="77"/>
                  </a:cubicBezTo>
                  <a:cubicBezTo>
                    <a:pt x="251" y="77"/>
                    <a:pt x="251" y="77"/>
                    <a:pt x="251" y="77"/>
                  </a:cubicBezTo>
                  <a:cubicBezTo>
                    <a:pt x="251" y="77"/>
                    <a:pt x="251" y="77"/>
                    <a:pt x="251" y="77"/>
                  </a:cubicBezTo>
                  <a:cubicBezTo>
                    <a:pt x="250" y="77"/>
                    <a:pt x="250" y="77"/>
                    <a:pt x="250" y="77"/>
                  </a:cubicBezTo>
                  <a:cubicBezTo>
                    <a:pt x="251" y="78"/>
                    <a:pt x="251" y="78"/>
                    <a:pt x="251" y="78"/>
                  </a:cubicBezTo>
                  <a:cubicBezTo>
                    <a:pt x="251" y="79"/>
                    <a:pt x="251" y="79"/>
                    <a:pt x="251" y="79"/>
                  </a:cubicBezTo>
                  <a:cubicBezTo>
                    <a:pt x="251" y="80"/>
                    <a:pt x="251" y="80"/>
                    <a:pt x="251" y="80"/>
                  </a:cubicBezTo>
                  <a:cubicBezTo>
                    <a:pt x="250" y="80"/>
                    <a:pt x="250" y="80"/>
                    <a:pt x="250" y="80"/>
                  </a:cubicBezTo>
                  <a:cubicBezTo>
                    <a:pt x="249" y="82"/>
                    <a:pt x="249" y="82"/>
                    <a:pt x="249" y="82"/>
                  </a:cubicBezTo>
                  <a:cubicBezTo>
                    <a:pt x="250" y="83"/>
                    <a:pt x="250" y="83"/>
                    <a:pt x="250" y="83"/>
                  </a:cubicBezTo>
                  <a:cubicBezTo>
                    <a:pt x="250" y="84"/>
                    <a:pt x="250" y="84"/>
                    <a:pt x="250" y="84"/>
                  </a:cubicBezTo>
                  <a:cubicBezTo>
                    <a:pt x="250" y="84"/>
                    <a:pt x="250" y="84"/>
                    <a:pt x="250" y="84"/>
                  </a:cubicBezTo>
                  <a:cubicBezTo>
                    <a:pt x="250" y="85"/>
                    <a:pt x="250" y="85"/>
                    <a:pt x="250" y="85"/>
                  </a:cubicBezTo>
                  <a:cubicBezTo>
                    <a:pt x="250" y="85"/>
                    <a:pt x="250" y="85"/>
                    <a:pt x="250" y="85"/>
                  </a:cubicBezTo>
                  <a:cubicBezTo>
                    <a:pt x="250" y="87"/>
                    <a:pt x="250" y="87"/>
                    <a:pt x="250" y="87"/>
                  </a:cubicBezTo>
                  <a:cubicBezTo>
                    <a:pt x="249" y="88"/>
                    <a:pt x="249" y="88"/>
                    <a:pt x="249" y="88"/>
                  </a:cubicBezTo>
                  <a:cubicBezTo>
                    <a:pt x="249" y="88"/>
                    <a:pt x="249" y="88"/>
                    <a:pt x="249" y="88"/>
                  </a:cubicBezTo>
                  <a:cubicBezTo>
                    <a:pt x="249" y="88"/>
                    <a:pt x="249" y="88"/>
                    <a:pt x="249" y="88"/>
                  </a:cubicBezTo>
                  <a:cubicBezTo>
                    <a:pt x="250" y="88"/>
                    <a:pt x="250" y="88"/>
                    <a:pt x="250" y="88"/>
                  </a:cubicBezTo>
                  <a:cubicBezTo>
                    <a:pt x="251" y="87"/>
                    <a:pt x="251" y="87"/>
                    <a:pt x="251" y="87"/>
                  </a:cubicBezTo>
                  <a:cubicBezTo>
                    <a:pt x="251" y="86"/>
                    <a:pt x="251" y="86"/>
                    <a:pt x="251" y="86"/>
                  </a:cubicBezTo>
                  <a:cubicBezTo>
                    <a:pt x="251" y="86"/>
                    <a:pt x="251" y="86"/>
                    <a:pt x="251" y="86"/>
                  </a:cubicBezTo>
                  <a:cubicBezTo>
                    <a:pt x="251" y="86"/>
                    <a:pt x="251" y="86"/>
                    <a:pt x="251" y="86"/>
                  </a:cubicBezTo>
                  <a:cubicBezTo>
                    <a:pt x="252" y="85"/>
                    <a:pt x="252" y="85"/>
                    <a:pt x="252" y="85"/>
                  </a:cubicBezTo>
                  <a:cubicBezTo>
                    <a:pt x="253" y="85"/>
                    <a:pt x="253" y="85"/>
                    <a:pt x="253" y="85"/>
                  </a:cubicBezTo>
                  <a:cubicBezTo>
                    <a:pt x="252" y="85"/>
                    <a:pt x="252" y="85"/>
                    <a:pt x="252" y="85"/>
                  </a:cubicBezTo>
                  <a:cubicBezTo>
                    <a:pt x="251" y="84"/>
                    <a:pt x="251" y="84"/>
                    <a:pt x="251" y="84"/>
                  </a:cubicBezTo>
                  <a:cubicBezTo>
                    <a:pt x="250" y="83"/>
                    <a:pt x="250" y="83"/>
                    <a:pt x="250" y="83"/>
                  </a:cubicBezTo>
                  <a:cubicBezTo>
                    <a:pt x="251" y="82"/>
                    <a:pt x="251" y="82"/>
                    <a:pt x="251" y="82"/>
                  </a:cubicBezTo>
                  <a:cubicBezTo>
                    <a:pt x="252" y="82"/>
                    <a:pt x="252" y="82"/>
                    <a:pt x="252" y="82"/>
                  </a:cubicBezTo>
                  <a:cubicBezTo>
                    <a:pt x="254" y="81"/>
                    <a:pt x="254" y="81"/>
                    <a:pt x="254" y="81"/>
                  </a:cubicBezTo>
                  <a:cubicBezTo>
                    <a:pt x="255" y="80"/>
                    <a:pt x="255" y="80"/>
                    <a:pt x="255" y="80"/>
                  </a:cubicBezTo>
                  <a:cubicBezTo>
                    <a:pt x="256" y="80"/>
                    <a:pt x="256" y="80"/>
                    <a:pt x="256" y="80"/>
                  </a:cubicBezTo>
                  <a:cubicBezTo>
                    <a:pt x="256" y="80"/>
                    <a:pt x="256" y="80"/>
                    <a:pt x="256" y="80"/>
                  </a:cubicBezTo>
                  <a:cubicBezTo>
                    <a:pt x="256" y="79"/>
                    <a:pt x="256" y="79"/>
                    <a:pt x="256" y="79"/>
                  </a:cubicBezTo>
                  <a:cubicBezTo>
                    <a:pt x="257" y="78"/>
                    <a:pt x="257" y="78"/>
                    <a:pt x="257" y="78"/>
                  </a:cubicBezTo>
                  <a:cubicBezTo>
                    <a:pt x="258" y="77"/>
                    <a:pt x="258" y="77"/>
                    <a:pt x="258" y="77"/>
                  </a:cubicBezTo>
                  <a:cubicBezTo>
                    <a:pt x="257" y="77"/>
                    <a:pt x="257" y="77"/>
                    <a:pt x="257" y="77"/>
                  </a:cubicBezTo>
                  <a:cubicBezTo>
                    <a:pt x="257" y="76"/>
                    <a:pt x="257" y="76"/>
                    <a:pt x="257" y="76"/>
                  </a:cubicBezTo>
                  <a:cubicBezTo>
                    <a:pt x="258" y="77"/>
                    <a:pt x="258" y="77"/>
                    <a:pt x="258" y="77"/>
                  </a:cubicBezTo>
                  <a:cubicBezTo>
                    <a:pt x="259" y="77"/>
                    <a:pt x="259" y="77"/>
                    <a:pt x="259" y="77"/>
                  </a:cubicBezTo>
                  <a:cubicBezTo>
                    <a:pt x="260" y="76"/>
                    <a:pt x="260" y="76"/>
                    <a:pt x="260" y="76"/>
                  </a:cubicBezTo>
                  <a:cubicBezTo>
                    <a:pt x="260" y="75"/>
                    <a:pt x="260" y="75"/>
                    <a:pt x="260" y="75"/>
                  </a:cubicBezTo>
                  <a:cubicBezTo>
                    <a:pt x="261" y="74"/>
                    <a:pt x="261" y="74"/>
                    <a:pt x="261" y="74"/>
                  </a:cubicBezTo>
                  <a:cubicBezTo>
                    <a:pt x="261" y="73"/>
                    <a:pt x="261" y="73"/>
                    <a:pt x="261" y="73"/>
                  </a:cubicBezTo>
                  <a:cubicBezTo>
                    <a:pt x="261" y="72"/>
                    <a:pt x="261" y="72"/>
                    <a:pt x="261" y="72"/>
                  </a:cubicBezTo>
                  <a:cubicBezTo>
                    <a:pt x="259" y="73"/>
                    <a:pt x="259" y="73"/>
                    <a:pt x="259" y="73"/>
                  </a:cubicBezTo>
                  <a:cubicBezTo>
                    <a:pt x="259" y="74"/>
                    <a:pt x="259" y="74"/>
                    <a:pt x="259" y="74"/>
                  </a:cubicBezTo>
                  <a:cubicBezTo>
                    <a:pt x="258" y="75"/>
                    <a:pt x="258" y="75"/>
                    <a:pt x="258" y="75"/>
                  </a:cubicBezTo>
                  <a:cubicBezTo>
                    <a:pt x="257" y="74"/>
                    <a:pt x="257" y="74"/>
                    <a:pt x="257" y="74"/>
                  </a:cubicBezTo>
                  <a:cubicBezTo>
                    <a:pt x="256" y="73"/>
                    <a:pt x="256" y="73"/>
                    <a:pt x="256" y="73"/>
                  </a:cubicBezTo>
                  <a:cubicBezTo>
                    <a:pt x="257" y="72"/>
                    <a:pt x="257" y="72"/>
                    <a:pt x="257" y="72"/>
                  </a:cubicBezTo>
                  <a:cubicBezTo>
                    <a:pt x="257" y="71"/>
                    <a:pt x="257" y="71"/>
                    <a:pt x="257" y="71"/>
                  </a:cubicBezTo>
                  <a:cubicBezTo>
                    <a:pt x="258" y="70"/>
                    <a:pt x="258" y="70"/>
                    <a:pt x="258" y="70"/>
                  </a:cubicBezTo>
                  <a:cubicBezTo>
                    <a:pt x="259" y="70"/>
                    <a:pt x="259" y="70"/>
                    <a:pt x="259" y="70"/>
                  </a:cubicBezTo>
                  <a:cubicBezTo>
                    <a:pt x="260" y="71"/>
                    <a:pt x="260" y="71"/>
                    <a:pt x="260" y="71"/>
                  </a:cubicBezTo>
                  <a:cubicBezTo>
                    <a:pt x="261" y="71"/>
                    <a:pt x="261" y="71"/>
                    <a:pt x="261" y="71"/>
                  </a:cubicBezTo>
                  <a:cubicBezTo>
                    <a:pt x="261" y="70"/>
                    <a:pt x="261" y="70"/>
                    <a:pt x="261" y="70"/>
                  </a:cubicBezTo>
                  <a:cubicBezTo>
                    <a:pt x="262" y="69"/>
                    <a:pt x="262" y="69"/>
                    <a:pt x="262" y="69"/>
                  </a:cubicBezTo>
                  <a:cubicBezTo>
                    <a:pt x="262" y="70"/>
                    <a:pt x="262" y="70"/>
                    <a:pt x="262" y="70"/>
                  </a:cubicBezTo>
                  <a:cubicBezTo>
                    <a:pt x="262" y="70"/>
                    <a:pt x="262" y="70"/>
                    <a:pt x="262" y="70"/>
                  </a:cubicBezTo>
                  <a:cubicBezTo>
                    <a:pt x="262" y="71"/>
                    <a:pt x="262" y="71"/>
                    <a:pt x="262" y="71"/>
                  </a:cubicBezTo>
                  <a:cubicBezTo>
                    <a:pt x="264" y="73"/>
                    <a:pt x="264" y="73"/>
                    <a:pt x="264" y="73"/>
                  </a:cubicBezTo>
                  <a:cubicBezTo>
                    <a:pt x="265" y="73"/>
                    <a:pt x="265" y="73"/>
                    <a:pt x="265" y="73"/>
                  </a:cubicBezTo>
                  <a:cubicBezTo>
                    <a:pt x="266" y="73"/>
                    <a:pt x="266" y="73"/>
                    <a:pt x="266" y="73"/>
                  </a:cubicBezTo>
                  <a:cubicBezTo>
                    <a:pt x="268" y="72"/>
                    <a:pt x="268" y="72"/>
                    <a:pt x="268" y="72"/>
                  </a:cubicBezTo>
                  <a:cubicBezTo>
                    <a:pt x="268" y="72"/>
                    <a:pt x="268" y="72"/>
                    <a:pt x="268" y="72"/>
                  </a:cubicBezTo>
                  <a:cubicBezTo>
                    <a:pt x="268" y="71"/>
                    <a:pt x="268" y="71"/>
                    <a:pt x="268" y="71"/>
                  </a:cubicBezTo>
                  <a:cubicBezTo>
                    <a:pt x="267" y="69"/>
                    <a:pt x="267" y="69"/>
                    <a:pt x="267" y="69"/>
                  </a:cubicBezTo>
                  <a:cubicBezTo>
                    <a:pt x="267" y="69"/>
                    <a:pt x="267" y="69"/>
                    <a:pt x="267" y="69"/>
                  </a:cubicBezTo>
                  <a:cubicBezTo>
                    <a:pt x="267" y="69"/>
                    <a:pt x="267" y="69"/>
                    <a:pt x="267" y="69"/>
                  </a:cubicBezTo>
                  <a:cubicBezTo>
                    <a:pt x="269" y="70"/>
                    <a:pt x="269" y="70"/>
                    <a:pt x="269" y="70"/>
                  </a:cubicBezTo>
                  <a:cubicBezTo>
                    <a:pt x="270" y="71"/>
                    <a:pt x="270" y="71"/>
                    <a:pt x="270" y="71"/>
                  </a:cubicBezTo>
                  <a:cubicBezTo>
                    <a:pt x="271" y="71"/>
                    <a:pt x="271" y="71"/>
                    <a:pt x="271" y="71"/>
                  </a:cubicBezTo>
                  <a:cubicBezTo>
                    <a:pt x="270" y="72"/>
                    <a:pt x="270" y="72"/>
                    <a:pt x="270" y="72"/>
                  </a:cubicBezTo>
                  <a:cubicBezTo>
                    <a:pt x="271" y="72"/>
                    <a:pt x="271" y="72"/>
                    <a:pt x="271" y="72"/>
                  </a:cubicBezTo>
                  <a:cubicBezTo>
                    <a:pt x="272" y="73"/>
                    <a:pt x="272" y="73"/>
                    <a:pt x="272" y="73"/>
                  </a:cubicBezTo>
                  <a:cubicBezTo>
                    <a:pt x="272" y="75"/>
                    <a:pt x="272" y="75"/>
                    <a:pt x="272" y="75"/>
                  </a:cubicBezTo>
                  <a:cubicBezTo>
                    <a:pt x="272" y="75"/>
                    <a:pt x="272" y="75"/>
                    <a:pt x="272" y="75"/>
                  </a:cubicBezTo>
                  <a:cubicBezTo>
                    <a:pt x="272" y="75"/>
                    <a:pt x="272" y="75"/>
                    <a:pt x="272" y="75"/>
                  </a:cubicBezTo>
                  <a:cubicBezTo>
                    <a:pt x="273" y="74"/>
                    <a:pt x="273" y="74"/>
                    <a:pt x="273" y="74"/>
                  </a:cubicBezTo>
                  <a:cubicBezTo>
                    <a:pt x="273" y="74"/>
                    <a:pt x="273" y="74"/>
                    <a:pt x="273" y="74"/>
                  </a:cubicBezTo>
                  <a:cubicBezTo>
                    <a:pt x="274" y="73"/>
                    <a:pt x="274" y="73"/>
                    <a:pt x="274" y="73"/>
                  </a:cubicBezTo>
                  <a:cubicBezTo>
                    <a:pt x="274" y="73"/>
                    <a:pt x="274" y="73"/>
                    <a:pt x="274" y="73"/>
                  </a:cubicBezTo>
                  <a:cubicBezTo>
                    <a:pt x="273" y="73"/>
                    <a:pt x="273" y="73"/>
                    <a:pt x="273" y="73"/>
                  </a:cubicBezTo>
                  <a:cubicBezTo>
                    <a:pt x="272" y="73"/>
                    <a:pt x="272" y="73"/>
                    <a:pt x="272" y="73"/>
                  </a:cubicBezTo>
                  <a:cubicBezTo>
                    <a:pt x="272" y="72"/>
                    <a:pt x="272" y="72"/>
                    <a:pt x="272" y="72"/>
                  </a:cubicBezTo>
                  <a:cubicBezTo>
                    <a:pt x="273" y="71"/>
                    <a:pt x="273" y="71"/>
                    <a:pt x="273" y="71"/>
                  </a:cubicBezTo>
                  <a:cubicBezTo>
                    <a:pt x="274" y="71"/>
                    <a:pt x="274" y="71"/>
                    <a:pt x="274" y="71"/>
                  </a:cubicBezTo>
                  <a:cubicBezTo>
                    <a:pt x="274" y="70"/>
                    <a:pt x="274" y="70"/>
                    <a:pt x="274" y="70"/>
                  </a:cubicBezTo>
                  <a:cubicBezTo>
                    <a:pt x="275" y="70"/>
                    <a:pt x="275" y="70"/>
                    <a:pt x="275" y="70"/>
                  </a:cubicBezTo>
                  <a:cubicBezTo>
                    <a:pt x="275" y="70"/>
                    <a:pt x="275" y="70"/>
                    <a:pt x="275" y="70"/>
                  </a:cubicBezTo>
                  <a:cubicBezTo>
                    <a:pt x="277" y="69"/>
                    <a:pt x="277" y="69"/>
                    <a:pt x="277" y="69"/>
                  </a:cubicBezTo>
                  <a:cubicBezTo>
                    <a:pt x="280" y="69"/>
                    <a:pt x="280" y="69"/>
                    <a:pt x="280" y="69"/>
                  </a:cubicBezTo>
                  <a:cubicBezTo>
                    <a:pt x="283" y="68"/>
                    <a:pt x="283" y="68"/>
                    <a:pt x="283" y="68"/>
                  </a:cubicBezTo>
                  <a:cubicBezTo>
                    <a:pt x="286" y="67"/>
                    <a:pt x="286" y="67"/>
                    <a:pt x="286" y="67"/>
                  </a:cubicBezTo>
                  <a:cubicBezTo>
                    <a:pt x="287" y="67"/>
                    <a:pt x="287" y="67"/>
                    <a:pt x="287" y="67"/>
                  </a:cubicBezTo>
                  <a:cubicBezTo>
                    <a:pt x="289" y="68"/>
                    <a:pt x="289" y="68"/>
                    <a:pt x="289" y="68"/>
                  </a:cubicBezTo>
                  <a:cubicBezTo>
                    <a:pt x="289" y="68"/>
                    <a:pt x="289" y="68"/>
                    <a:pt x="289" y="68"/>
                  </a:cubicBezTo>
                  <a:cubicBezTo>
                    <a:pt x="288" y="69"/>
                    <a:pt x="288" y="69"/>
                    <a:pt x="288" y="69"/>
                  </a:cubicBezTo>
                  <a:cubicBezTo>
                    <a:pt x="288" y="69"/>
                    <a:pt x="288" y="69"/>
                    <a:pt x="288" y="69"/>
                  </a:cubicBezTo>
                  <a:cubicBezTo>
                    <a:pt x="288" y="71"/>
                    <a:pt x="288" y="71"/>
                    <a:pt x="288" y="71"/>
                  </a:cubicBezTo>
                  <a:cubicBezTo>
                    <a:pt x="289" y="72"/>
                    <a:pt x="289" y="72"/>
                    <a:pt x="289" y="72"/>
                  </a:cubicBezTo>
                  <a:cubicBezTo>
                    <a:pt x="293" y="72"/>
                    <a:pt x="293" y="72"/>
                    <a:pt x="293" y="72"/>
                  </a:cubicBezTo>
                  <a:cubicBezTo>
                    <a:pt x="294" y="72"/>
                    <a:pt x="294" y="72"/>
                    <a:pt x="294" y="72"/>
                  </a:cubicBezTo>
                  <a:cubicBezTo>
                    <a:pt x="294" y="72"/>
                    <a:pt x="294" y="72"/>
                    <a:pt x="294" y="72"/>
                  </a:cubicBezTo>
                  <a:cubicBezTo>
                    <a:pt x="296" y="72"/>
                    <a:pt x="296" y="72"/>
                    <a:pt x="296" y="72"/>
                  </a:cubicBezTo>
                  <a:cubicBezTo>
                    <a:pt x="297" y="72"/>
                    <a:pt x="297" y="72"/>
                    <a:pt x="297" y="72"/>
                  </a:cubicBezTo>
                  <a:cubicBezTo>
                    <a:pt x="300" y="72"/>
                    <a:pt x="300" y="72"/>
                    <a:pt x="300" y="72"/>
                  </a:cubicBezTo>
                  <a:cubicBezTo>
                    <a:pt x="302" y="71"/>
                    <a:pt x="302" y="71"/>
                    <a:pt x="302" y="71"/>
                  </a:cubicBezTo>
                  <a:cubicBezTo>
                    <a:pt x="302" y="71"/>
                    <a:pt x="302" y="71"/>
                    <a:pt x="302" y="71"/>
                  </a:cubicBezTo>
                  <a:cubicBezTo>
                    <a:pt x="303" y="71"/>
                    <a:pt x="303" y="71"/>
                    <a:pt x="303" y="71"/>
                  </a:cubicBezTo>
                  <a:cubicBezTo>
                    <a:pt x="304" y="70"/>
                    <a:pt x="304" y="70"/>
                    <a:pt x="304" y="70"/>
                  </a:cubicBezTo>
                  <a:cubicBezTo>
                    <a:pt x="303" y="70"/>
                    <a:pt x="303" y="70"/>
                    <a:pt x="303" y="70"/>
                  </a:cubicBezTo>
                  <a:cubicBezTo>
                    <a:pt x="304" y="70"/>
                    <a:pt x="304" y="70"/>
                    <a:pt x="304" y="70"/>
                  </a:cubicBezTo>
                  <a:cubicBezTo>
                    <a:pt x="305" y="70"/>
                    <a:pt x="305" y="70"/>
                    <a:pt x="305" y="70"/>
                  </a:cubicBezTo>
                  <a:cubicBezTo>
                    <a:pt x="306" y="70"/>
                    <a:pt x="306" y="70"/>
                    <a:pt x="306" y="70"/>
                  </a:cubicBezTo>
                  <a:cubicBezTo>
                    <a:pt x="306" y="70"/>
                    <a:pt x="306" y="70"/>
                    <a:pt x="306" y="70"/>
                  </a:cubicBezTo>
                  <a:cubicBezTo>
                    <a:pt x="307" y="70"/>
                    <a:pt x="307" y="70"/>
                    <a:pt x="307" y="70"/>
                  </a:cubicBezTo>
                  <a:cubicBezTo>
                    <a:pt x="307" y="69"/>
                    <a:pt x="307" y="69"/>
                    <a:pt x="307" y="69"/>
                  </a:cubicBezTo>
                  <a:cubicBezTo>
                    <a:pt x="307" y="69"/>
                    <a:pt x="307" y="69"/>
                    <a:pt x="307" y="69"/>
                  </a:cubicBezTo>
                  <a:cubicBezTo>
                    <a:pt x="306" y="68"/>
                    <a:pt x="306" y="68"/>
                    <a:pt x="306" y="68"/>
                  </a:cubicBezTo>
                  <a:cubicBezTo>
                    <a:pt x="307" y="67"/>
                    <a:pt x="307" y="67"/>
                    <a:pt x="307" y="67"/>
                  </a:cubicBezTo>
                  <a:cubicBezTo>
                    <a:pt x="306" y="67"/>
                    <a:pt x="306" y="67"/>
                    <a:pt x="306" y="67"/>
                  </a:cubicBezTo>
                  <a:cubicBezTo>
                    <a:pt x="305" y="67"/>
                    <a:pt x="305" y="67"/>
                    <a:pt x="305" y="67"/>
                  </a:cubicBezTo>
                  <a:cubicBezTo>
                    <a:pt x="305" y="66"/>
                    <a:pt x="305" y="66"/>
                    <a:pt x="305" y="66"/>
                  </a:cubicBezTo>
                  <a:cubicBezTo>
                    <a:pt x="304" y="65"/>
                    <a:pt x="304" y="65"/>
                    <a:pt x="304" y="65"/>
                  </a:cubicBezTo>
                  <a:cubicBezTo>
                    <a:pt x="304" y="65"/>
                    <a:pt x="304" y="65"/>
                    <a:pt x="304" y="65"/>
                  </a:cubicBezTo>
                  <a:cubicBezTo>
                    <a:pt x="304" y="64"/>
                    <a:pt x="304" y="64"/>
                    <a:pt x="304" y="64"/>
                  </a:cubicBezTo>
                  <a:cubicBezTo>
                    <a:pt x="304" y="63"/>
                    <a:pt x="304" y="63"/>
                    <a:pt x="304" y="63"/>
                  </a:cubicBezTo>
                  <a:cubicBezTo>
                    <a:pt x="304" y="62"/>
                    <a:pt x="304" y="62"/>
                    <a:pt x="304" y="62"/>
                  </a:cubicBezTo>
                  <a:cubicBezTo>
                    <a:pt x="304" y="63"/>
                    <a:pt x="304" y="63"/>
                    <a:pt x="304" y="63"/>
                  </a:cubicBezTo>
                  <a:cubicBezTo>
                    <a:pt x="305" y="63"/>
                    <a:pt x="305" y="63"/>
                    <a:pt x="305" y="63"/>
                  </a:cubicBezTo>
                  <a:cubicBezTo>
                    <a:pt x="306" y="62"/>
                    <a:pt x="306" y="62"/>
                    <a:pt x="306" y="62"/>
                  </a:cubicBezTo>
                  <a:cubicBezTo>
                    <a:pt x="305" y="62"/>
                    <a:pt x="305" y="62"/>
                    <a:pt x="305" y="62"/>
                  </a:cubicBezTo>
                  <a:cubicBezTo>
                    <a:pt x="305" y="61"/>
                    <a:pt x="305" y="61"/>
                    <a:pt x="305" y="61"/>
                  </a:cubicBezTo>
                  <a:cubicBezTo>
                    <a:pt x="306" y="61"/>
                    <a:pt x="306" y="61"/>
                    <a:pt x="306" y="61"/>
                  </a:cubicBezTo>
                  <a:cubicBezTo>
                    <a:pt x="307" y="62"/>
                    <a:pt x="307" y="62"/>
                    <a:pt x="307" y="62"/>
                  </a:cubicBezTo>
                  <a:cubicBezTo>
                    <a:pt x="307" y="62"/>
                    <a:pt x="307" y="62"/>
                    <a:pt x="307" y="62"/>
                  </a:cubicBezTo>
                  <a:cubicBezTo>
                    <a:pt x="308" y="61"/>
                    <a:pt x="308" y="61"/>
                    <a:pt x="308" y="61"/>
                  </a:cubicBezTo>
                  <a:cubicBezTo>
                    <a:pt x="308" y="61"/>
                    <a:pt x="308" y="61"/>
                    <a:pt x="308" y="61"/>
                  </a:cubicBezTo>
                  <a:cubicBezTo>
                    <a:pt x="309" y="61"/>
                    <a:pt x="309" y="61"/>
                    <a:pt x="309" y="61"/>
                  </a:cubicBezTo>
                  <a:cubicBezTo>
                    <a:pt x="310" y="61"/>
                    <a:pt x="310" y="61"/>
                    <a:pt x="310" y="61"/>
                  </a:cubicBezTo>
                  <a:cubicBezTo>
                    <a:pt x="310" y="61"/>
                    <a:pt x="310" y="61"/>
                    <a:pt x="310" y="61"/>
                  </a:cubicBezTo>
                  <a:cubicBezTo>
                    <a:pt x="311" y="61"/>
                    <a:pt x="311" y="61"/>
                    <a:pt x="311" y="61"/>
                  </a:cubicBezTo>
                  <a:cubicBezTo>
                    <a:pt x="312" y="62"/>
                    <a:pt x="312" y="62"/>
                    <a:pt x="312" y="62"/>
                  </a:cubicBezTo>
                  <a:cubicBezTo>
                    <a:pt x="312" y="62"/>
                    <a:pt x="312" y="62"/>
                    <a:pt x="312" y="62"/>
                  </a:cubicBezTo>
                  <a:cubicBezTo>
                    <a:pt x="313" y="62"/>
                    <a:pt x="313" y="62"/>
                    <a:pt x="313" y="62"/>
                  </a:cubicBezTo>
                  <a:cubicBezTo>
                    <a:pt x="313" y="61"/>
                    <a:pt x="313" y="61"/>
                    <a:pt x="313" y="61"/>
                  </a:cubicBezTo>
                  <a:cubicBezTo>
                    <a:pt x="313" y="61"/>
                    <a:pt x="313" y="61"/>
                    <a:pt x="313" y="61"/>
                  </a:cubicBezTo>
                  <a:cubicBezTo>
                    <a:pt x="314" y="62"/>
                    <a:pt x="314" y="62"/>
                    <a:pt x="314" y="62"/>
                  </a:cubicBezTo>
                  <a:cubicBezTo>
                    <a:pt x="313" y="63"/>
                    <a:pt x="313" y="63"/>
                    <a:pt x="313" y="63"/>
                  </a:cubicBezTo>
                  <a:cubicBezTo>
                    <a:pt x="313" y="63"/>
                    <a:pt x="313" y="63"/>
                    <a:pt x="313" y="63"/>
                  </a:cubicBezTo>
                  <a:cubicBezTo>
                    <a:pt x="313" y="63"/>
                    <a:pt x="313" y="63"/>
                    <a:pt x="313" y="63"/>
                  </a:cubicBezTo>
                  <a:cubicBezTo>
                    <a:pt x="314" y="63"/>
                    <a:pt x="314" y="63"/>
                    <a:pt x="314" y="63"/>
                  </a:cubicBezTo>
                  <a:cubicBezTo>
                    <a:pt x="315" y="63"/>
                    <a:pt x="315" y="63"/>
                    <a:pt x="315" y="63"/>
                  </a:cubicBezTo>
                  <a:cubicBezTo>
                    <a:pt x="315" y="63"/>
                    <a:pt x="315" y="63"/>
                    <a:pt x="315" y="63"/>
                  </a:cubicBezTo>
                  <a:cubicBezTo>
                    <a:pt x="315" y="63"/>
                    <a:pt x="315" y="63"/>
                    <a:pt x="315" y="63"/>
                  </a:cubicBezTo>
                  <a:cubicBezTo>
                    <a:pt x="316" y="63"/>
                    <a:pt x="316" y="63"/>
                    <a:pt x="316" y="63"/>
                  </a:cubicBezTo>
                  <a:cubicBezTo>
                    <a:pt x="315" y="62"/>
                    <a:pt x="315" y="62"/>
                    <a:pt x="315" y="62"/>
                  </a:cubicBezTo>
                  <a:cubicBezTo>
                    <a:pt x="315" y="62"/>
                    <a:pt x="315" y="62"/>
                    <a:pt x="315" y="62"/>
                  </a:cubicBezTo>
                  <a:cubicBezTo>
                    <a:pt x="315" y="61"/>
                    <a:pt x="315" y="61"/>
                    <a:pt x="315" y="61"/>
                  </a:cubicBezTo>
                  <a:cubicBezTo>
                    <a:pt x="316" y="61"/>
                    <a:pt x="316" y="61"/>
                    <a:pt x="316" y="61"/>
                  </a:cubicBezTo>
                  <a:cubicBezTo>
                    <a:pt x="317" y="61"/>
                    <a:pt x="317" y="61"/>
                    <a:pt x="317" y="61"/>
                  </a:cubicBezTo>
                  <a:cubicBezTo>
                    <a:pt x="318" y="61"/>
                    <a:pt x="318" y="61"/>
                    <a:pt x="318" y="61"/>
                  </a:cubicBezTo>
                  <a:cubicBezTo>
                    <a:pt x="318" y="61"/>
                    <a:pt x="318" y="61"/>
                    <a:pt x="318" y="61"/>
                  </a:cubicBezTo>
                  <a:cubicBezTo>
                    <a:pt x="319" y="61"/>
                    <a:pt x="319" y="61"/>
                    <a:pt x="319" y="61"/>
                  </a:cubicBezTo>
                  <a:cubicBezTo>
                    <a:pt x="319" y="62"/>
                    <a:pt x="319" y="62"/>
                    <a:pt x="319" y="62"/>
                  </a:cubicBezTo>
                  <a:cubicBezTo>
                    <a:pt x="320" y="63"/>
                    <a:pt x="320" y="63"/>
                    <a:pt x="320" y="63"/>
                  </a:cubicBezTo>
                  <a:cubicBezTo>
                    <a:pt x="320" y="62"/>
                    <a:pt x="320" y="62"/>
                    <a:pt x="320" y="62"/>
                  </a:cubicBezTo>
                  <a:cubicBezTo>
                    <a:pt x="320" y="62"/>
                    <a:pt x="320" y="62"/>
                    <a:pt x="320" y="62"/>
                  </a:cubicBezTo>
                  <a:cubicBezTo>
                    <a:pt x="321" y="61"/>
                    <a:pt x="321" y="61"/>
                    <a:pt x="321" y="61"/>
                  </a:cubicBezTo>
                  <a:cubicBezTo>
                    <a:pt x="321" y="62"/>
                    <a:pt x="321" y="62"/>
                    <a:pt x="321" y="62"/>
                  </a:cubicBezTo>
                  <a:cubicBezTo>
                    <a:pt x="322" y="63"/>
                    <a:pt x="322" y="63"/>
                    <a:pt x="322" y="63"/>
                  </a:cubicBezTo>
                  <a:cubicBezTo>
                    <a:pt x="323" y="62"/>
                    <a:pt x="323" y="62"/>
                    <a:pt x="323" y="62"/>
                  </a:cubicBezTo>
                  <a:cubicBezTo>
                    <a:pt x="323" y="63"/>
                    <a:pt x="323" y="63"/>
                    <a:pt x="323" y="63"/>
                  </a:cubicBezTo>
                  <a:cubicBezTo>
                    <a:pt x="324" y="64"/>
                    <a:pt x="324" y="64"/>
                    <a:pt x="324" y="64"/>
                  </a:cubicBezTo>
                  <a:cubicBezTo>
                    <a:pt x="324" y="63"/>
                    <a:pt x="324" y="63"/>
                    <a:pt x="324" y="63"/>
                  </a:cubicBezTo>
                  <a:cubicBezTo>
                    <a:pt x="325" y="63"/>
                    <a:pt x="325" y="63"/>
                    <a:pt x="325" y="63"/>
                  </a:cubicBezTo>
                  <a:cubicBezTo>
                    <a:pt x="325" y="63"/>
                    <a:pt x="325" y="63"/>
                    <a:pt x="325" y="63"/>
                  </a:cubicBezTo>
                  <a:cubicBezTo>
                    <a:pt x="325" y="64"/>
                    <a:pt x="325" y="64"/>
                    <a:pt x="325" y="64"/>
                  </a:cubicBezTo>
                  <a:cubicBezTo>
                    <a:pt x="325" y="65"/>
                    <a:pt x="325" y="65"/>
                    <a:pt x="325" y="65"/>
                  </a:cubicBezTo>
                  <a:cubicBezTo>
                    <a:pt x="326" y="65"/>
                    <a:pt x="326" y="65"/>
                    <a:pt x="326" y="65"/>
                  </a:cubicBezTo>
                  <a:cubicBezTo>
                    <a:pt x="327" y="65"/>
                    <a:pt x="327" y="65"/>
                    <a:pt x="327" y="65"/>
                  </a:cubicBezTo>
                  <a:cubicBezTo>
                    <a:pt x="327" y="66"/>
                    <a:pt x="327" y="66"/>
                    <a:pt x="327" y="66"/>
                  </a:cubicBezTo>
                  <a:cubicBezTo>
                    <a:pt x="327" y="65"/>
                    <a:pt x="327" y="65"/>
                    <a:pt x="327" y="65"/>
                  </a:cubicBezTo>
                  <a:cubicBezTo>
                    <a:pt x="328" y="65"/>
                    <a:pt x="328" y="65"/>
                    <a:pt x="328" y="65"/>
                  </a:cubicBezTo>
                  <a:cubicBezTo>
                    <a:pt x="328" y="66"/>
                    <a:pt x="328" y="66"/>
                    <a:pt x="328" y="66"/>
                  </a:cubicBezTo>
                  <a:cubicBezTo>
                    <a:pt x="327" y="67"/>
                    <a:pt x="327" y="67"/>
                    <a:pt x="327" y="67"/>
                  </a:cubicBezTo>
                  <a:cubicBezTo>
                    <a:pt x="327" y="68"/>
                    <a:pt x="327" y="68"/>
                    <a:pt x="327" y="68"/>
                  </a:cubicBezTo>
                  <a:cubicBezTo>
                    <a:pt x="328" y="67"/>
                    <a:pt x="328" y="67"/>
                    <a:pt x="328" y="67"/>
                  </a:cubicBezTo>
                  <a:cubicBezTo>
                    <a:pt x="329" y="67"/>
                    <a:pt x="329" y="67"/>
                    <a:pt x="329" y="67"/>
                  </a:cubicBezTo>
                  <a:cubicBezTo>
                    <a:pt x="329" y="67"/>
                    <a:pt x="329" y="67"/>
                    <a:pt x="329" y="67"/>
                  </a:cubicBezTo>
                  <a:cubicBezTo>
                    <a:pt x="328" y="69"/>
                    <a:pt x="328" y="69"/>
                    <a:pt x="328" y="69"/>
                  </a:cubicBezTo>
                  <a:cubicBezTo>
                    <a:pt x="328" y="70"/>
                    <a:pt x="328" y="70"/>
                    <a:pt x="328" y="70"/>
                  </a:cubicBezTo>
                  <a:cubicBezTo>
                    <a:pt x="329" y="70"/>
                    <a:pt x="329" y="70"/>
                    <a:pt x="329" y="70"/>
                  </a:cubicBezTo>
                  <a:cubicBezTo>
                    <a:pt x="330" y="70"/>
                    <a:pt x="330" y="70"/>
                    <a:pt x="330" y="70"/>
                  </a:cubicBezTo>
                  <a:cubicBezTo>
                    <a:pt x="330" y="69"/>
                    <a:pt x="330" y="69"/>
                    <a:pt x="330" y="69"/>
                  </a:cubicBezTo>
                  <a:cubicBezTo>
                    <a:pt x="331" y="69"/>
                    <a:pt x="331" y="69"/>
                    <a:pt x="331" y="69"/>
                  </a:cubicBezTo>
                  <a:cubicBezTo>
                    <a:pt x="331" y="70"/>
                    <a:pt x="331" y="70"/>
                    <a:pt x="331" y="70"/>
                  </a:cubicBezTo>
                  <a:cubicBezTo>
                    <a:pt x="332" y="70"/>
                    <a:pt x="332" y="70"/>
                    <a:pt x="332" y="70"/>
                  </a:cubicBezTo>
                  <a:cubicBezTo>
                    <a:pt x="332" y="71"/>
                    <a:pt x="332" y="71"/>
                    <a:pt x="332" y="71"/>
                  </a:cubicBezTo>
                  <a:cubicBezTo>
                    <a:pt x="332" y="72"/>
                    <a:pt x="332" y="72"/>
                    <a:pt x="332" y="72"/>
                  </a:cubicBezTo>
                  <a:cubicBezTo>
                    <a:pt x="333" y="72"/>
                    <a:pt x="333" y="72"/>
                    <a:pt x="333" y="72"/>
                  </a:cubicBezTo>
                  <a:cubicBezTo>
                    <a:pt x="333" y="72"/>
                    <a:pt x="333" y="72"/>
                    <a:pt x="333" y="72"/>
                  </a:cubicBezTo>
                  <a:cubicBezTo>
                    <a:pt x="334" y="72"/>
                    <a:pt x="334" y="72"/>
                    <a:pt x="334" y="72"/>
                  </a:cubicBezTo>
                  <a:cubicBezTo>
                    <a:pt x="334" y="73"/>
                    <a:pt x="334" y="73"/>
                    <a:pt x="334" y="73"/>
                  </a:cubicBezTo>
                  <a:cubicBezTo>
                    <a:pt x="333" y="74"/>
                    <a:pt x="333" y="74"/>
                    <a:pt x="333" y="74"/>
                  </a:cubicBezTo>
                  <a:cubicBezTo>
                    <a:pt x="332" y="74"/>
                    <a:pt x="332" y="74"/>
                    <a:pt x="332" y="74"/>
                  </a:cubicBezTo>
                  <a:cubicBezTo>
                    <a:pt x="331" y="74"/>
                    <a:pt x="331" y="74"/>
                    <a:pt x="331" y="74"/>
                  </a:cubicBezTo>
                  <a:cubicBezTo>
                    <a:pt x="330" y="73"/>
                    <a:pt x="330" y="73"/>
                    <a:pt x="330" y="73"/>
                  </a:cubicBezTo>
                  <a:cubicBezTo>
                    <a:pt x="328" y="73"/>
                    <a:pt x="328" y="73"/>
                    <a:pt x="328" y="73"/>
                  </a:cubicBezTo>
                  <a:cubicBezTo>
                    <a:pt x="329" y="74"/>
                    <a:pt x="329" y="74"/>
                    <a:pt x="329" y="74"/>
                  </a:cubicBezTo>
                  <a:cubicBezTo>
                    <a:pt x="329" y="75"/>
                    <a:pt x="329" y="75"/>
                    <a:pt x="329" y="75"/>
                  </a:cubicBezTo>
                  <a:cubicBezTo>
                    <a:pt x="331" y="75"/>
                    <a:pt x="331" y="75"/>
                    <a:pt x="331" y="75"/>
                  </a:cubicBezTo>
                  <a:cubicBezTo>
                    <a:pt x="331" y="76"/>
                    <a:pt x="331" y="76"/>
                    <a:pt x="331" y="76"/>
                  </a:cubicBezTo>
                  <a:cubicBezTo>
                    <a:pt x="333" y="77"/>
                    <a:pt x="333" y="77"/>
                    <a:pt x="333" y="77"/>
                  </a:cubicBezTo>
                  <a:cubicBezTo>
                    <a:pt x="334" y="77"/>
                    <a:pt x="334" y="77"/>
                    <a:pt x="334" y="77"/>
                  </a:cubicBezTo>
                  <a:cubicBezTo>
                    <a:pt x="335" y="76"/>
                    <a:pt x="335" y="76"/>
                    <a:pt x="335" y="76"/>
                  </a:cubicBezTo>
                  <a:cubicBezTo>
                    <a:pt x="335" y="76"/>
                    <a:pt x="335" y="76"/>
                    <a:pt x="335" y="76"/>
                  </a:cubicBezTo>
                  <a:cubicBezTo>
                    <a:pt x="335" y="75"/>
                    <a:pt x="335" y="75"/>
                    <a:pt x="335" y="75"/>
                  </a:cubicBezTo>
                  <a:cubicBezTo>
                    <a:pt x="334" y="74"/>
                    <a:pt x="334" y="74"/>
                    <a:pt x="334" y="74"/>
                  </a:cubicBezTo>
                  <a:cubicBezTo>
                    <a:pt x="335" y="74"/>
                    <a:pt x="335" y="74"/>
                    <a:pt x="335" y="74"/>
                  </a:cubicBezTo>
                  <a:cubicBezTo>
                    <a:pt x="336" y="75"/>
                    <a:pt x="336" y="75"/>
                    <a:pt x="336" y="75"/>
                  </a:cubicBezTo>
                  <a:cubicBezTo>
                    <a:pt x="337" y="76"/>
                    <a:pt x="337" y="76"/>
                    <a:pt x="337" y="76"/>
                  </a:cubicBezTo>
                  <a:cubicBezTo>
                    <a:pt x="337" y="76"/>
                    <a:pt x="337" y="76"/>
                    <a:pt x="337" y="76"/>
                  </a:cubicBezTo>
                  <a:cubicBezTo>
                    <a:pt x="336" y="76"/>
                    <a:pt x="336" y="76"/>
                    <a:pt x="336" y="76"/>
                  </a:cubicBezTo>
                  <a:cubicBezTo>
                    <a:pt x="335" y="78"/>
                    <a:pt x="335" y="78"/>
                    <a:pt x="335" y="78"/>
                  </a:cubicBezTo>
                  <a:cubicBezTo>
                    <a:pt x="335" y="78"/>
                    <a:pt x="335" y="78"/>
                    <a:pt x="335" y="78"/>
                  </a:cubicBezTo>
                  <a:cubicBezTo>
                    <a:pt x="336" y="78"/>
                    <a:pt x="336" y="78"/>
                    <a:pt x="336" y="78"/>
                  </a:cubicBezTo>
                  <a:cubicBezTo>
                    <a:pt x="336" y="78"/>
                    <a:pt x="336" y="78"/>
                    <a:pt x="336" y="78"/>
                  </a:cubicBezTo>
                  <a:cubicBezTo>
                    <a:pt x="337" y="78"/>
                    <a:pt x="337" y="78"/>
                    <a:pt x="337" y="78"/>
                  </a:cubicBezTo>
                  <a:cubicBezTo>
                    <a:pt x="340" y="80"/>
                    <a:pt x="340" y="80"/>
                    <a:pt x="340" y="80"/>
                  </a:cubicBezTo>
                  <a:cubicBezTo>
                    <a:pt x="341" y="80"/>
                    <a:pt x="341" y="80"/>
                    <a:pt x="341" y="80"/>
                  </a:cubicBezTo>
                  <a:cubicBezTo>
                    <a:pt x="341" y="81"/>
                    <a:pt x="341" y="81"/>
                    <a:pt x="341" y="81"/>
                  </a:cubicBezTo>
                  <a:cubicBezTo>
                    <a:pt x="344" y="82"/>
                    <a:pt x="344" y="82"/>
                    <a:pt x="344" y="82"/>
                  </a:cubicBezTo>
                  <a:cubicBezTo>
                    <a:pt x="345" y="83"/>
                    <a:pt x="345" y="83"/>
                    <a:pt x="345" y="83"/>
                  </a:cubicBezTo>
                  <a:cubicBezTo>
                    <a:pt x="346" y="83"/>
                    <a:pt x="346" y="83"/>
                    <a:pt x="346" y="83"/>
                  </a:cubicBezTo>
                  <a:cubicBezTo>
                    <a:pt x="346" y="83"/>
                    <a:pt x="346" y="83"/>
                    <a:pt x="346" y="83"/>
                  </a:cubicBezTo>
                  <a:cubicBezTo>
                    <a:pt x="346" y="82"/>
                    <a:pt x="346" y="82"/>
                    <a:pt x="346" y="82"/>
                  </a:cubicBezTo>
                  <a:cubicBezTo>
                    <a:pt x="347" y="82"/>
                    <a:pt x="347" y="82"/>
                    <a:pt x="347" y="82"/>
                  </a:cubicBezTo>
                  <a:cubicBezTo>
                    <a:pt x="347" y="83"/>
                    <a:pt x="347" y="83"/>
                    <a:pt x="347" y="83"/>
                  </a:cubicBezTo>
                  <a:cubicBezTo>
                    <a:pt x="348" y="83"/>
                    <a:pt x="348" y="83"/>
                    <a:pt x="348" y="83"/>
                  </a:cubicBezTo>
                  <a:cubicBezTo>
                    <a:pt x="348" y="84"/>
                    <a:pt x="348" y="84"/>
                    <a:pt x="348" y="84"/>
                  </a:cubicBezTo>
                  <a:cubicBezTo>
                    <a:pt x="349" y="84"/>
                    <a:pt x="349" y="84"/>
                    <a:pt x="349" y="84"/>
                  </a:cubicBezTo>
                  <a:cubicBezTo>
                    <a:pt x="349" y="83"/>
                    <a:pt x="349" y="83"/>
                    <a:pt x="349" y="83"/>
                  </a:cubicBezTo>
                  <a:cubicBezTo>
                    <a:pt x="348" y="79"/>
                    <a:pt x="348" y="79"/>
                    <a:pt x="348" y="79"/>
                  </a:cubicBezTo>
                  <a:cubicBezTo>
                    <a:pt x="347" y="77"/>
                    <a:pt x="347" y="77"/>
                    <a:pt x="347" y="77"/>
                  </a:cubicBezTo>
                  <a:cubicBezTo>
                    <a:pt x="346" y="74"/>
                    <a:pt x="346" y="74"/>
                    <a:pt x="346" y="74"/>
                  </a:cubicBezTo>
                  <a:cubicBezTo>
                    <a:pt x="346" y="72"/>
                    <a:pt x="346" y="72"/>
                    <a:pt x="346" y="72"/>
                  </a:cubicBezTo>
                  <a:cubicBezTo>
                    <a:pt x="345" y="71"/>
                    <a:pt x="345" y="71"/>
                    <a:pt x="345" y="71"/>
                  </a:cubicBezTo>
                  <a:cubicBezTo>
                    <a:pt x="345" y="70"/>
                    <a:pt x="345" y="70"/>
                    <a:pt x="345" y="70"/>
                  </a:cubicBezTo>
                  <a:cubicBezTo>
                    <a:pt x="346" y="71"/>
                    <a:pt x="346" y="71"/>
                    <a:pt x="346" y="71"/>
                  </a:cubicBezTo>
                  <a:cubicBezTo>
                    <a:pt x="346" y="72"/>
                    <a:pt x="346" y="72"/>
                    <a:pt x="346" y="72"/>
                  </a:cubicBezTo>
                  <a:cubicBezTo>
                    <a:pt x="347" y="73"/>
                    <a:pt x="347" y="73"/>
                    <a:pt x="347" y="73"/>
                  </a:cubicBezTo>
                  <a:cubicBezTo>
                    <a:pt x="348" y="73"/>
                    <a:pt x="348" y="73"/>
                    <a:pt x="348" y="73"/>
                  </a:cubicBezTo>
                  <a:cubicBezTo>
                    <a:pt x="349" y="74"/>
                    <a:pt x="349" y="74"/>
                    <a:pt x="349" y="74"/>
                  </a:cubicBezTo>
                  <a:cubicBezTo>
                    <a:pt x="351" y="74"/>
                    <a:pt x="351" y="74"/>
                    <a:pt x="351" y="74"/>
                  </a:cubicBezTo>
                  <a:cubicBezTo>
                    <a:pt x="354" y="74"/>
                    <a:pt x="354" y="74"/>
                    <a:pt x="354" y="74"/>
                  </a:cubicBezTo>
                  <a:cubicBezTo>
                    <a:pt x="355" y="74"/>
                    <a:pt x="355" y="74"/>
                    <a:pt x="355" y="74"/>
                  </a:cubicBezTo>
                  <a:cubicBezTo>
                    <a:pt x="356" y="74"/>
                    <a:pt x="356" y="74"/>
                    <a:pt x="356" y="74"/>
                  </a:cubicBezTo>
                  <a:cubicBezTo>
                    <a:pt x="357" y="74"/>
                    <a:pt x="357" y="74"/>
                    <a:pt x="357" y="74"/>
                  </a:cubicBezTo>
                  <a:cubicBezTo>
                    <a:pt x="357" y="74"/>
                    <a:pt x="357" y="74"/>
                    <a:pt x="357" y="74"/>
                  </a:cubicBezTo>
                  <a:cubicBezTo>
                    <a:pt x="356" y="73"/>
                    <a:pt x="356" y="73"/>
                    <a:pt x="356" y="73"/>
                  </a:cubicBezTo>
                  <a:cubicBezTo>
                    <a:pt x="356" y="73"/>
                    <a:pt x="356" y="73"/>
                    <a:pt x="356" y="73"/>
                  </a:cubicBezTo>
                  <a:cubicBezTo>
                    <a:pt x="356" y="72"/>
                    <a:pt x="356" y="72"/>
                    <a:pt x="356" y="72"/>
                  </a:cubicBezTo>
                  <a:cubicBezTo>
                    <a:pt x="356" y="72"/>
                    <a:pt x="356" y="72"/>
                    <a:pt x="356" y="72"/>
                  </a:cubicBezTo>
                  <a:cubicBezTo>
                    <a:pt x="356" y="71"/>
                    <a:pt x="356" y="71"/>
                    <a:pt x="356" y="71"/>
                  </a:cubicBezTo>
                  <a:cubicBezTo>
                    <a:pt x="359" y="70"/>
                    <a:pt x="359" y="70"/>
                    <a:pt x="359" y="70"/>
                  </a:cubicBezTo>
                  <a:cubicBezTo>
                    <a:pt x="360" y="70"/>
                    <a:pt x="360" y="70"/>
                    <a:pt x="360" y="70"/>
                  </a:cubicBezTo>
                  <a:cubicBezTo>
                    <a:pt x="360" y="70"/>
                    <a:pt x="360" y="70"/>
                    <a:pt x="360" y="70"/>
                  </a:cubicBezTo>
                  <a:cubicBezTo>
                    <a:pt x="361" y="70"/>
                    <a:pt x="361" y="70"/>
                    <a:pt x="361" y="70"/>
                  </a:cubicBezTo>
                  <a:cubicBezTo>
                    <a:pt x="363" y="70"/>
                    <a:pt x="363" y="70"/>
                    <a:pt x="363" y="70"/>
                  </a:cubicBezTo>
                  <a:cubicBezTo>
                    <a:pt x="364" y="71"/>
                    <a:pt x="364" y="71"/>
                    <a:pt x="364" y="71"/>
                  </a:cubicBezTo>
                  <a:cubicBezTo>
                    <a:pt x="365" y="72"/>
                    <a:pt x="365" y="72"/>
                    <a:pt x="365" y="72"/>
                  </a:cubicBezTo>
                  <a:cubicBezTo>
                    <a:pt x="365" y="72"/>
                    <a:pt x="365" y="72"/>
                    <a:pt x="365" y="72"/>
                  </a:cubicBezTo>
                  <a:cubicBezTo>
                    <a:pt x="367" y="73"/>
                    <a:pt x="367" y="73"/>
                    <a:pt x="367" y="73"/>
                  </a:cubicBezTo>
                  <a:cubicBezTo>
                    <a:pt x="367" y="73"/>
                    <a:pt x="367" y="73"/>
                    <a:pt x="367" y="73"/>
                  </a:cubicBezTo>
                  <a:cubicBezTo>
                    <a:pt x="369" y="73"/>
                    <a:pt x="369" y="73"/>
                    <a:pt x="369" y="73"/>
                  </a:cubicBezTo>
                  <a:cubicBezTo>
                    <a:pt x="368" y="73"/>
                    <a:pt x="368" y="73"/>
                    <a:pt x="368" y="73"/>
                  </a:cubicBezTo>
                  <a:cubicBezTo>
                    <a:pt x="368" y="72"/>
                    <a:pt x="368" y="72"/>
                    <a:pt x="368" y="72"/>
                  </a:cubicBezTo>
                  <a:cubicBezTo>
                    <a:pt x="369" y="73"/>
                    <a:pt x="369" y="73"/>
                    <a:pt x="369" y="73"/>
                  </a:cubicBezTo>
                  <a:cubicBezTo>
                    <a:pt x="370" y="72"/>
                    <a:pt x="370" y="72"/>
                    <a:pt x="370" y="72"/>
                  </a:cubicBezTo>
                  <a:cubicBezTo>
                    <a:pt x="369" y="72"/>
                    <a:pt x="369" y="72"/>
                    <a:pt x="369" y="72"/>
                  </a:cubicBezTo>
                  <a:cubicBezTo>
                    <a:pt x="370" y="71"/>
                    <a:pt x="370" y="71"/>
                    <a:pt x="370" y="71"/>
                  </a:cubicBezTo>
                  <a:cubicBezTo>
                    <a:pt x="369" y="70"/>
                    <a:pt x="369" y="70"/>
                    <a:pt x="369" y="70"/>
                  </a:cubicBezTo>
                  <a:cubicBezTo>
                    <a:pt x="368" y="71"/>
                    <a:pt x="368" y="71"/>
                    <a:pt x="368" y="71"/>
                  </a:cubicBezTo>
                  <a:cubicBezTo>
                    <a:pt x="367" y="71"/>
                    <a:pt x="367" y="71"/>
                    <a:pt x="367" y="71"/>
                  </a:cubicBezTo>
                  <a:cubicBezTo>
                    <a:pt x="367" y="69"/>
                    <a:pt x="367" y="69"/>
                    <a:pt x="367" y="69"/>
                  </a:cubicBezTo>
                  <a:cubicBezTo>
                    <a:pt x="366" y="68"/>
                    <a:pt x="366" y="68"/>
                    <a:pt x="366" y="68"/>
                  </a:cubicBezTo>
                  <a:cubicBezTo>
                    <a:pt x="367" y="68"/>
                    <a:pt x="367" y="68"/>
                    <a:pt x="367" y="68"/>
                  </a:cubicBezTo>
                  <a:cubicBezTo>
                    <a:pt x="367" y="68"/>
                    <a:pt x="367" y="68"/>
                    <a:pt x="367" y="68"/>
                  </a:cubicBezTo>
                  <a:cubicBezTo>
                    <a:pt x="368" y="68"/>
                    <a:pt x="368" y="68"/>
                    <a:pt x="368" y="68"/>
                  </a:cubicBezTo>
                  <a:cubicBezTo>
                    <a:pt x="368" y="67"/>
                    <a:pt x="368" y="67"/>
                    <a:pt x="368" y="67"/>
                  </a:cubicBezTo>
                  <a:cubicBezTo>
                    <a:pt x="368" y="67"/>
                    <a:pt x="368" y="67"/>
                    <a:pt x="368" y="67"/>
                  </a:cubicBezTo>
                  <a:cubicBezTo>
                    <a:pt x="370" y="68"/>
                    <a:pt x="370" y="68"/>
                    <a:pt x="370" y="68"/>
                  </a:cubicBezTo>
                  <a:cubicBezTo>
                    <a:pt x="370" y="69"/>
                    <a:pt x="370" y="69"/>
                    <a:pt x="370" y="69"/>
                  </a:cubicBezTo>
                  <a:cubicBezTo>
                    <a:pt x="371" y="69"/>
                    <a:pt x="371" y="69"/>
                    <a:pt x="371" y="69"/>
                  </a:cubicBezTo>
                  <a:cubicBezTo>
                    <a:pt x="371" y="69"/>
                    <a:pt x="371" y="69"/>
                    <a:pt x="371" y="69"/>
                  </a:cubicBezTo>
                  <a:cubicBezTo>
                    <a:pt x="372" y="69"/>
                    <a:pt x="372" y="69"/>
                    <a:pt x="372" y="69"/>
                  </a:cubicBezTo>
                  <a:cubicBezTo>
                    <a:pt x="371" y="68"/>
                    <a:pt x="371" y="68"/>
                    <a:pt x="371" y="68"/>
                  </a:cubicBezTo>
                  <a:cubicBezTo>
                    <a:pt x="372" y="68"/>
                    <a:pt x="372" y="68"/>
                    <a:pt x="372" y="68"/>
                  </a:cubicBezTo>
                  <a:cubicBezTo>
                    <a:pt x="373" y="68"/>
                    <a:pt x="373" y="68"/>
                    <a:pt x="373" y="68"/>
                  </a:cubicBezTo>
                  <a:cubicBezTo>
                    <a:pt x="373" y="67"/>
                    <a:pt x="373" y="67"/>
                    <a:pt x="373" y="67"/>
                  </a:cubicBezTo>
                  <a:cubicBezTo>
                    <a:pt x="372" y="66"/>
                    <a:pt x="372" y="66"/>
                    <a:pt x="372" y="66"/>
                  </a:cubicBezTo>
                  <a:cubicBezTo>
                    <a:pt x="371" y="66"/>
                    <a:pt x="371" y="66"/>
                    <a:pt x="371" y="66"/>
                  </a:cubicBezTo>
                  <a:cubicBezTo>
                    <a:pt x="370" y="65"/>
                    <a:pt x="370" y="65"/>
                    <a:pt x="370" y="65"/>
                  </a:cubicBezTo>
                  <a:cubicBezTo>
                    <a:pt x="370" y="64"/>
                    <a:pt x="370" y="64"/>
                    <a:pt x="370" y="64"/>
                  </a:cubicBezTo>
                  <a:cubicBezTo>
                    <a:pt x="369" y="63"/>
                    <a:pt x="369" y="63"/>
                    <a:pt x="369" y="63"/>
                  </a:cubicBezTo>
                  <a:cubicBezTo>
                    <a:pt x="368" y="64"/>
                    <a:pt x="368" y="64"/>
                    <a:pt x="368" y="64"/>
                  </a:cubicBezTo>
                  <a:cubicBezTo>
                    <a:pt x="367" y="63"/>
                    <a:pt x="367" y="63"/>
                    <a:pt x="367" y="63"/>
                  </a:cubicBezTo>
                  <a:cubicBezTo>
                    <a:pt x="369" y="63"/>
                    <a:pt x="369" y="63"/>
                    <a:pt x="369" y="63"/>
                  </a:cubicBezTo>
                  <a:cubicBezTo>
                    <a:pt x="368" y="62"/>
                    <a:pt x="368" y="62"/>
                    <a:pt x="368" y="62"/>
                  </a:cubicBezTo>
                  <a:cubicBezTo>
                    <a:pt x="368" y="62"/>
                    <a:pt x="368" y="62"/>
                    <a:pt x="368" y="62"/>
                  </a:cubicBezTo>
                  <a:cubicBezTo>
                    <a:pt x="368" y="61"/>
                    <a:pt x="368" y="61"/>
                    <a:pt x="368" y="61"/>
                  </a:cubicBezTo>
                  <a:cubicBezTo>
                    <a:pt x="369" y="61"/>
                    <a:pt x="369" y="61"/>
                    <a:pt x="369" y="61"/>
                  </a:cubicBezTo>
                  <a:cubicBezTo>
                    <a:pt x="369" y="59"/>
                    <a:pt x="369" y="59"/>
                    <a:pt x="369" y="59"/>
                  </a:cubicBezTo>
                  <a:cubicBezTo>
                    <a:pt x="368" y="60"/>
                    <a:pt x="368" y="60"/>
                    <a:pt x="368" y="60"/>
                  </a:cubicBezTo>
                  <a:cubicBezTo>
                    <a:pt x="367" y="61"/>
                    <a:pt x="367" y="61"/>
                    <a:pt x="367" y="61"/>
                  </a:cubicBezTo>
                  <a:cubicBezTo>
                    <a:pt x="367" y="62"/>
                    <a:pt x="367" y="62"/>
                    <a:pt x="367" y="62"/>
                  </a:cubicBezTo>
                  <a:cubicBezTo>
                    <a:pt x="365" y="61"/>
                    <a:pt x="365" y="61"/>
                    <a:pt x="365" y="61"/>
                  </a:cubicBezTo>
                  <a:cubicBezTo>
                    <a:pt x="364" y="60"/>
                    <a:pt x="364" y="60"/>
                    <a:pt x="364" y="60"/>
                  </a:cubicBezTo>
                  <a:cubicBezTo>
                    <a:pt x="365" y="59"/>
                    <a:pt x="365" y="59"/>
                    <a:pt x="365" y="59"/>
                  </a:cubicBezTo>
                  <a:cubicBezTo>
                    <a:pt x="365" y="58"/>
                    <a:pt x="365" y="58"/>
                    <a:pt x="365" y="58"/>
                  </a:cubicBezTo>
                  <a:cubicBezTo>
                    <a:pt x="366" y="57"/>
                    <a:pt x="366" y="57"/>
                    <a:pt x="366" y="57"/>
                  </a:cubicBezTo>
                  <a:cubicBezTo>
                    <a:pt x="367" y="57"/>
                    <a:pt x="367" y="57"/>
                    <a:pt x="367" y="57"/>
                  </a:cubicBezTo>
                  <a:cubicBezTo>
                    <a:pt x="369" y="56"/>
                    <a:pt x="369" y="56"/>
                    <a:pt x="369" y="56"/>
                  </a:cubicBezTo>
                  <a:cubicBezTo>
                    <a:pt x="369" y="56"/>
                    <a:pt x="369" y="56"/>
                    <a:pt x="369" y="56"/>
                  </a:cubicBezTo>
                  <a:cubicBezTo>
                    <a:pt x="368" y="55"/>
                    <a:pt x="368" y="55"/>
                    <a:pt x="368" y="55"/>
                  </a:cubicBezTo>
                  <a:cubicBezTo>
                    <a:pt x="367" y="55"/>
                    <a:pt x="367" y="55"/>
                    <a:pt x="367" y="55"/>
                  </a:cubicBezTo>
                  <a:cubicBezTo>
                    <a:pt x="366" y="54"/>
                    <a:pt x="366" y="54"/>
                    <a:pt x="366" y="54"/>
                  </a:cubicBezTo>
                  <a:cubicBezTo>
                    <a:pt x="365" y="54"/>
                    <a:pt x="365" y="54"/>
                    <a:pt x="365" y="54"/>
                  </a:cubicBezTo>
                  <a:cubicBezTo>
                    <a:pt x="364" y="53"/>
                    <a:pt x="364" y="53"/>
                    <a:pt x="364" y="53"/>
                  </a:cubicBezTo>
                  <a:cubicBezTo>
                    <a:pt x="365" y="53"/>
                    <a:pt x="365" y="53"/>
                    <a:pt x="365" y="53"/>
                  </a:cubicBezTo>
                  <a:cubicBezTo>
                    <a:pt x="367" y="53"/>
                    <a:pt x="367" y="53"/>
                    <a:pt x="367" y="53"/>
                  </a:cubicBezTo>
                  <a:cubicBezTo>
                    <a:pt x="369" y="53"/>
                    <a:pt x="369" y="53"/>
                    <a:pt x="369" y="53"/>
                  </a:cubicBezTo>
                  <a:cubicBezTo>
                    <a:pt x="371" y="53"/>
                    <a:pt x="371" y="53"/>
                    <a:pt x="371" y="53"/>
                  </a:cubicBezTo>
                  <a:cubicBezTo>
                    <a:pt x="374" y="53"/>
                    <a:pt x="374" y="53"/>
                    <a:pt x="374" y="53"/>
                  </a:cubicBezTo>
                  <a:cubicBezTo>
                    <a:pt x="379" y="53"/>
                    <a:pt x="379" y="53"/>
                    <a:pt x="379" y="53"/>
                  </a:cubicBezTo>
                  <a:cubicBezTo>
                    <a:pt x="380" y="52"/>
                    <a:pt x="380" y="52"/>
                    <a:pt x="380" y="52"/>
                  </a:cubicBezTo>
                  <a:cubicBezTo>
                    <a:pt x="383" y="52"/>
                    <a:pt x="383" y="52"/>
                    <a:pt x="383" y="52"/>
                  </a:cubicBezTo>
                  <a:cubicBezTo>
                    <a:pt x="385" y="52"/>
                    <a:pt x="385" y="52"/>
                    <a:pt x="385" y="52"/>
                  </a:cubicBezTo>
                  <a:cubicBezTo>
                    <a:pt x="386" y="52"/>
                    <a:pt x="386" y="52"/>
                    <a:pt x="386" y="52"/>
                  </a:cubicBezTo>
                  <a:cubicBezTo>
                    <a:pt x="389" y="52"/>
                    <a:pt x="389" y="52"/>
                    <a:pt x="389" y="52"/>
                  </a:cubicBezTo>
                  <a:cubicBezTo>
                    <a:pt x="387" y="53"/>
                    <a:pt x="387" y="53"/>
                    <a:pt x="387" y="53"/>
                  </a:cubicBezTo>
                  <a:cubicBezTo>
                    <a:pt x="385" y="54"/>
                    <a:pt x="385" y="54"/>
                    <a:pt x="385" y="54"/>
                  </a:cubicBezTo>
                  <a:cubicBezTo>
                    <a:pt x="384" y="53"/>
                    <a:pt x="384" y="53"/>
                    <a:pt x="384" y="53"/>
                  </a:cubicBezTo>
                  <a:cubicBezTo>
                    <a:pt x="383" y="53"/>
                    <a:pt x="383" y="53"/>
                    <a:pt x="383" y="53"/>
                  </a:cubicBezTo>
                  <a:cubicBezTo>
                    <a:pt x="382" y="53"/>
                    <a:pt x="382" y="53"/>
                    <a:pt x="382" y="53"/>
                  </a:cubicBezTo>
                  <a:cubicBezTo>
                    <a:pt x="382" y="55"/>
                    <a:pt x="382" y="55"/>
                    <a:pt x="382" y="55"/>
                  </a:cubicBezTo>
                  <a:cubicBezTo>
                    <a:pt x="382" y="56"/>
                    <a:pt x="382" y="56"/>
                    <a:pt x="382" y="56"/>
                  </a:cubicBezTo>
                  <a:cubicBezTo>
                    <a:pt x="382" y="56"/>
                    <a:pt x="382" y="56"/>
                    <a:pt x="382" y="56"/>
                  </a:cubicBezTo>
                  <a:cubicBezTo>
                    <a:pt x="382" y="57"/>
                    <a:pt x="382" y="57"/>
                    <a:pt x="382" y="57"/>
                  </a:cubicBezTo>
                  <a:cubicBezTo>
                    <a:pt x="382" y="57"/>
                    <a:pt x="382" y="57"/>
                    <a:pt x="382" y="57"/>
                  </a:cubicBezTo>
                  <a:cubicBezTo>
                    <a:pt x="384" y="56"/>
                    <a:pt x="384" y="56"/>
                    <a:pt x="384" y="56"/>
                  </a:cubicBezTo>
                  <a:cubicBezTo>
                    <a:pt x="384" y="55"/>
                    <a:pt x="384" y="55"/>
                    <a:pt x="384" y="55"/>
                  </a:cubicBezTo>
                  <a:cubicBezTo>
                    <a:pt x="386" y="54"/>
                    <a:pt x="386" y="54"/>
                    <a:pt x="386" y="54"/>
                  </a:cubicBezTo>
                  <a:cubicBezTo>
                    <a:pt x="389" y="53"/>
                    <a:pt x="389" y="53"/>
                    <a:pt x="389" y="53"/>
                  </a:cubicBezTo>
                  <a:cubicBezTo>
                    <a:pt x="390" y="54"/>
                    <a:pt x="390" y="54"/>
                    <a:pt x="390" y="54"/>
                  </a:cubicBezTo>
                  <a:cubicBezTo>
                    <a:pt x="390" y="56"/>
                    <a:pt x="390" y="56"/>
                    <a:pt x="390" y="56"/>
                  </a:cubicBezTo>
                  <a:cubicBezTo>
                    <a:pt x="389" y="57"/>
                    <a:pt x="389" y="57"/>
                    <a:pt x="389" y="57"/>
                  </a:cubicBezTo>
                  <a:cubicBezTo>
                    <a:pt x="389" y="56"/>
                    <a:pt x="389" y="56"/>
                    <a:pt x="389" y="56"/>
                  </a:cubicBezTo>
                  <a:cubicBezTo>
                    <a:pt x="388" y="55"/>
                    <a:pt x="388" y="55"/>
                    <a:pt x="388" y="55"/>
                  </a:cubicBezTo>
                  <a:cubicBezTo>
                    <a:pt x="388" y="54"/>
                    <a:pt x="388" y="54"/>
                    <a:pt x="388" y="54"/>
                  </a:cubicBezTo>
                  <a:cubicBezTo>
                    <a:pt x="387" y="55"/>
                    <a:pt x="387" y="55"/>
                    <a:pt x="387" y="55"/>
                  </a:cubicBezTo>
                  <a:cubicBezTo>
                    <a:pt x="386" y="54"/>
                    <a:pt x="386" y="54"/>
                    <a:pt x="386" y="54"/>
                  </a:cubicBezTo>
                  <a:cubicBezTo>
                    <a:pt x="387" y="56"/>
                    <a:pt x="387" y="56"/>
                    <a:pt x="387" y="56"/>
                  </a:cubicBezTo>
                  <a:cubicBezTo>
                    <a:pt x="388" y="56"/>
                    <a:pt x="388" y="56"/>
                    <a:pt x="388" y="56"/>
                  </a:cubicBezTo>
                  <a:cubicBezTo>
                    <a:pt x="388" y="58"/>
                    <a:pt x="388" y="58"/>
                    <a:pt x="388" y="58"/>
                  </a:cubicBezTo>
                  <a:cubicBezTo>
                    <a:pt x="388" y="59"/>
                    <a:pt x="388" y="59"/>
                    <a:pt x="388" y="59"/>
                  </a:cubicBezTo>
                  <a:cubicBezTo>
                    <a:pt x="387" y="59"/>
                    <a:pt x="387" y="59"/>
                    <a:pt x="387" y="59"/>
                  </a:cubicBezTo>
                  <a:cubicBezTo>
                    <a:pt x="386" y="59"/>
                    <a:pt x="386" y="59"/>
                    <a:pt x="386" y="59"/>
                  </a:cubicBezTo>
                  <a:cubicBezTo>
                    <a:pt x="387" y="60"/>
                    <a:pt x="387" y="60"/>
                    <a:pt x="387" y="60"/>
                  </a:cubicBezTo>
                  <a:cubicBezTo>
                    <a:pt x="387" y="61"/>
                    <a:pt x="387" y="61"/>
                    <a:pt x="387" y="61"/>
                  </a:cubicBezTo>
                  <a:cubicBezTo>
                    <a:pt x="388" y="61"/>
                    <a:pt x="388" y="61"/>
                    <a:pt x="388" y="61"/>
                  </a:cubicBezTo>
                  <a:cubicBezTo>
                    <a:pt x="388" y="61"/>
                    <a:pt x="388" y="61"/>
                    <a:pt x="388" y="61"/>
                  </a:cubicBezTo>
                  <a:cubicBezTo>
                    <a:pt x="390" y="60"/>
                    <a:pt x="390" y="60"/>
                    <a:pt x="390" y="60"/>
                  </a:cubicBezTo>
                  <a:cubicBezTo>
                    <a:pt x="390" y="59"/>
                    <a:pt x="390" y="59"/>
                    <a:pt x="390" y="59"/>
                  </a:cubicBezTo>
                  <a:cubicBezTo>
                    <a:pt x="390" y="58"/>
                    <a:pt x="390" y="58"/>
                    <a:pt x="390" y="58"/>
                  </a:cubicBezTo>
                  <a:cubicBezTo>
                    <a:pt x="390" y="57"/>
                    <a:pt x="390" y="57"/>
                    <a:pt x="390" y="57"/>
                  </a:cubicBezTo>
                  <a:cubicBezTo>
                    <a:pt x="390" y="56"/>
                    <a:pt x="390" y="56"/>
                    <a:pt x="390" y="56"/>
                  </a:cubicBezTo>
                  <a:cubicBezTo>
                    <a:pt x="390" y="52"/>
                    <a:pt x="390" y="52"/>
                    <a:pt x="390" y="52"/>
                  </a:cubicBezTo>
                  <a:cubicBezTo>
                    <a:pt x="391" y="51"/>
                    <a:pt x="391" y="51"/>
                    <a:pt x="391" y="51"/>
                  </a:cubicBezTo>
                  <a:cubicBezTo>
                    <a:pt x="394" y="50"/>
                    <a:pt x="394" y="50"/>
                    <a:pt x="394" y="50"/>
                  </a:cubicBezTo>
                  <a:cubicBezTo>
                    <a:pt x="396" y="50"/>
                    <a:pt x="396" y="50"/>
                    <a:pt x="396" y="50"/>
                  </a:cubicBezTo>
                  <a:cubicBezTo>
                    <a:pt x="399" y="50"/>
                    <a:pt x="399" y="50"/>
                    <a:pt x="399" y="50"/>
                  </a:cubicBezTo>
                  <a:cubicBezTo>
                    <a:pt x="402" y="51"/>
                    <a:pt x="402" y="51"/>
                    <a:pt x="402" y="51"/>
                  </a:cubicBezTo>
                  <a:cubicBezTo>
                    <a:pt x="403" y="53"/>
                    <a:pt x="403" y="53"/>
                    <a:pt x="403" y="53"/>
                  </a:cubicBezTo>
                  <a:cubicBezTo>
                    <a:pt x="403" y="54"/>
                    <a:pt x="403" y="54"/>
                    <a:pt x="403" y="54"/>
                  </a:cubicBezTo>
                  <a:cubicBezTo>
                    <a:pt x="402" y="54"/>
                    <a:pt x="402" y="54"/>
                    <a:pt x="402" y="54"/>
                  </a:cubicBezTo>
                  <a:cubicBezTo>
                    <a:pt x="401" y="53"/>
                    <a:pt x="401" y="53"/>
                    <a:pt x="401" y="53"/>
                  </a:cubicBezTo>
                  <a:cubicBezTo>
                    <a:pt x="401" y="53"/>
                    <a:pt x="401" y="53"/>
                    <a:pt x="401" y="53"/>
                  </a:cubicBezTo>
                  <a:cubicBezTo>
                    <a:pt x="401" y="54"/>
                    <a:pt x="401" y="54"/>
                    <a:pt x="401" y="54"/>
                  </a:cubicBezTo>
                  <a:cubicBezTo>
                    <a:pt x="401" y="55"/>
                    <a:pt x="401" y="55"/>
                    <a:pt x="401" y="55"/>
                  </a:cubicBezTo>
                  <a:cubicBezTo>
                    <a:pt x="401" y="56"/>
                    <a:pt x="401" y="56"/>
                    <a:pt x="401" y="56"/>
                  </a:cubicBezTo>
                  <a:cubicBezTo>
                    <a:pt x="400" y="56"/>
                    <a:pt x="400" y="56"/>
                    <a:pt x="400" y="56"/>
                  </a:cubicBezTo>
                  <a:cubicBezTo>
                    <a:pt x="401" y="56"/>
                    <a:pt x="401" y="56"/>
                    <a:pt x="401" y="56"/>
                  </a:cubicBezTo>
                  <a:cubicBezTo>
                    <a:pt x="402" y="56"/>
                    <a:pt x="402" y="56"/>
                    <a:pt x="402" y="56"/>
                  </a:cubicBezTo>
                  <a:cubicBezTo>
                    <a:pt x="403" y="56"/>
                    <a:pt x="403" y="56"/>
                    <a:pt x="403" y="56"/>
                  </a:cubicBezTo>
                  <a:cubicBezTo>
                    <a:pt x="404" y="55"/>
                    <a:pt x="404" y="55"/>
                    <a:pt x="404" y="55"/>
                  </a:cubicBezTo>
                  <a:cubicBezTo>
                    <a:pt x="405" y="56"/>
                    <a:pt x="405" y="56"/>
                    <a:pt x="405" y="56"/>
                  </a:cubicBezTo>
                  <a:cubicBezTo>
                    <a:pt x="405" y="57"/>
                    <a:pt x="405" y="57"/>
                    <a:pt x="405" y="57"/>
                  </a:cubicBezTo>
                  <a:cubicBezTo>
                    <a:pt x="405" y="58"/>
                    <a:pt x="405" y="58"/>
                    <a:pt x="405" y="58"/>
                  </a:cubicBezTo>
                  <a:cubicBezTo>
                    <a:pt x="406" y="59"/>
                    <a:pt x="406" y="59"/>
                    <a:pt x="406" y="59"/>
                  </a:cubicBezTo>
                  <a:cubicBezTo>
                    <a:pt x="406" y="58"/>
                    <a:pt x="406" y="58"/>
                    <a:pt x="406" y="58"/>
                  </a:cubicBezTo>
                  <a:cubicBezTo>
                    <a:pt x="406" y="57"/>
                    <a:pt x="406" y="57"/>
                    <a:pt x="406" y="57"/>
                  </a:cubicBezTo>
                  <a:cubicBezTo>
                    <a:pt x="407" y="56"/>
                    <a:pt x="407" y="56"/>
                    <a:pt x="407" y="56"/>
                  </a:cubicBezTo>
                  <a:cubicBezTo>
                    <a:pt x="408" y="57"/>
                    <a:pt x="408" y="57"/>
                    <a:pt x="408" y="57"/>
                  </a:cubicBezTo>
                  <a:cubicBezTo>
                    <a:pt x="409" y="58"/>
                    <a:pt x="409" y="58"/>
                    <a:pt x="409" y="58"/>
                  </a:cubicBezTo>
                  <a:cubicBezTo>
                    <a:pt x="408" y="58"/>
                    <a:pt x="408" y="58"/>
                    <a:pt x="408" y="58"/>
                  </a:cubicBezTo>
                  <a:cubicBezTo>
                    <a:pt x="408" y="59"/>
                    <a:pt x="408" y="59"/>
                    <a:pt x="408" y="59"/>
                  </a:cubicBezTo>
                  <a:cubicBezTo>
                    <a:pt x="408" y="60"/>
                    <a:pt x="408" y="60"/>
                    <a:pt x="408" y="60"/>
                  </a:cubicBezTo>
                  <a:cubicBezTo>
                    <a:pt x="409" y="59"/>
                    <a:pt x="409" y="59"/>
                    <a:pt x="409" y="59"/>
                  </a:cubicBezTo>
                  <a:cubicBezTo>
                    <a:pt x="409" y="58"/>
                    <a:pt x="409" y="58"/>
                    <a:pt x="409" y="58"/>
                  </a:cubicBezTo>
                  <a:cubicBezTo>
                    <a:pt x="410" y="58"/>
                    <a:pt x="410" y="58"/>
                    <a:pt x="410" y="58"/>
                  </a:cubicBezTo>
                  <a:cubicBezTo>
                    <a:pt x="410" y="59"/>
                    <a:pt x="410" y="59"/>
                    <a:pt x="410" y="59"/>
                  </a:cubicBezTo>
                  <a:cubicBezTo>
                    <a:pt x="410" y="58"/>
                    <a:pt x="410" y="58"/>
                    <a:pt x="410" y="58"/>
                  </a:cubicBezTo>
                  <a:cubicBezTo>
                    <a:pt x="411" y="56"/>
                    <a:pt x="411" y="56"/>
                    <a:pt x="411" y="56"/>
                  </a:cubicBezTo>
                  <a:cubicBezTo>
                    <a:pt x="411" y="56"/>
                    <a:pt x="411" y="56"/>
                    <a:pt x="411" y="56"/>
                  </a:cubicBezTo>
                  <a:cubicBezTo>
                    <a:pt x="412" y="56"/>
                    <a:pt x="412" y="56"/>
                    <a:pt x="412" y="56"/>
                  </a:cubicBezTo>
                  <a:cubicBezTo>
                    <a:pt x="414" y="58"/>
                    <a:pt x="414" y="58"/>
                    <a:pt x="414" y="58"/>
                  </a:cubicBezTo>
                  <a:cubicBezTo>
                    <a:pt x="416" y="58"/>
                    <a:pt x="416" y="58"/>
                    <a:pt x="416" y="58"/>
                  </a:cubicBezTo>
                  <a:cubicBezTo>
                    <a:pt x="418" y="59"/>
                    <a:pt x="418" y="59"/>
                    <a:pt x="418" y="59"/>
                  </a:cubicBezTo>
                  <a:cubicBezTo>
                    <a:pt x="417" y="60"/>
                    <a:pt x="417" y="60"/>
                    <a:pt x="417" y="60"/>
                  </a:cubicBezTo>
                  <a:cubicBezTo>
                    <a:pt x="416" y="61"/>
                    <a:pt x="416" y="61"/>
                    <a:pt x="416" y="61"/>
                  </a:cubicBezTo>
                  <a:cubicBezTo>
                    <a:pt x="415" y="62"/>
                    <a:pt x="415" y="62"/>
                    <a:pt x="415" y="62"/>
                  </a:cubicBezTo>
                  <a:cubicBezTo>
                    <a:pt x="416" y="61"/>
                    <a:pt x="416" y="61"/>
                    <a:pt x="416" y="61"/>
                  </a:cubicBezTo>
                  <a:cubicBezTo>
                    <a:pt x="418" y="61"/>
                    <a:pt x="418" y="61"/>
                    <a:pt x="418" y="61"/>
                  </a:cubicBezTo>
                  <a:cubicBezTo>
                    <a:pt x="419" y="61"/>
                    <a:pt x="419" y="61"/>
                    <a:pt x="419" y="61"/>
                  </a:cubicBezTo>
                  <a:cubicBezTo>
                    <a:pt x="421" y="61"/>
                    <a:pt x="421" y="61"/>
                    <a:pt x="421" y="61"/>
                  </a:cubicBezTo>
                  <a:cubicBezTo>
                    <a:pt x="422" y="60"/>
                    <a:pt x="422" y="60"/>
                    <a:pt x="422" y="60"/>
                  </a:cubicBezTo>
                  <a:cubicBezTo>
                    <a:pt x="423" y="60"/>
                    <a:pt x="423" y="60"/>
                    <a:pt x="423" y="60"/>
                  </a:cubicBezTo>
                  <a:cubicBezTo>
                    <a:pt x="425" y="58"/>
                    <a:pt x="425" y="58"/>
                    <a:pt x="425" y="58"/>
                  </a:cubicBezTo>
                  <a:cubicBezTo>
                    <a:pt x="426" y="58"/>
                    <a:pt x="426" y="58"/>
                    <a:pt x="426" y="58"/>
                  </a:cubicBezTo>
                  <a:cubicBezTo>
                    <a:pt x="427" y="57"/>
                    <a:pt x="427" y="57"/>
                    <a:pt x="427" y="57"/>
                  </a:cubicBezTo>
                  <a:cubicBezTo>
                    <a:pt x="428" y="56"/>
                    <a:pt x="428" y="56"/>
                    <a:pt x="428" y="56"/>
                  </a:cubicBezTo>
                  <a:cubicBezTo>
                    <a:pt x="432" y="55"/>
                    <a:pt x="432" y="55"/>
                    <a:pt x="432" y="55"/>
                  </a:cubicBezTo>
                  <a:cubicBezTo>
                    <a:pt x="433" y="54"/>
                    <a:pt x="433" y="54"/>
                    <a:pt x="433" y="54"/>
                  </a:cubicBezTo>
                  <a:cubicBezTo>
                    <a:pt x="434" y="55"/>
                    <a:pt x="434" y="55"/>
                    <a:pt x="434" y="55"/>
                  </a:cubicBezTo>
                  <a:cubicBezTo>
                    <a:pt x="434" y="54"/>
                    <a:pt x="434" y="54"/>
                    <a:pt x="434" y="54"/>
                  </a:cubicBezTo>
                  <a:cubicBezTo>
                    <a:pt x="436" y="53"/>
                    <a:pt x="436" y="53"/>
                    <a:pt x="436" y="53"/>
                  </a:cubicBezTo>
                  <a:cubicBezTo>
                    <a:pt x="437" y="53"/>
                    <a:pt x="437" y="53"/>
                    <a:pt x="437" y="53"/>
                  </a:cubicBezTo>
                  <a:cubicBezTo>
                    <a:pt x="440" y="53"/>
                    <a:pt x="440" y="53"/>
                    <a:pt x="440" y="53"/>
                  </a:cubicBezTo>
                  <a:cubicBezTo>
                    <a:pt x="444" y="54"/>
                    <a:pt x="444" y="54"/>
                    <a:pt x="444" y="54"/>
                  </a:cubicBezTo>
                  <a:cubicBezTo>
                    <a:pt x="446" y="56"/>
                    <a:pt x="446" y="56"/>
                    <a:pt x="446" y="56"/>
                  </a:cubicBezTo>
                  <a:cubicBezTo>
                    <a:pt x="448" y="57"/>
                    <a:pt x="448" y="57"/>
                    <a:pt x="448" y="57"/>
                  </a:cubicBezTo>
                  <a:cubicBezTo>
                    <a:pt x="449" y="59"/>
                    <a:pt x="449" y="59"/>
                    <a:pt x="449" y="59"/>
                  </a:cubicBezTo>
                  <a:cubicBezTo>
                    <a:pt x="450" y="60"/>
                    <a:pt x="450" y="60"/>
                    <a:pt x="450" y="60"/>
                  </a:cubicBezTo>
                  <a:cubicBezTo>
                    <a:pt x="450" y="61"/>
                    <a:pt x="450" y="61"/>
                    <a:pt x="450" y="61"/>
                  </a:cubicBezTo>
                  <a:cubicBezTo>
                    <a:pt x="451" y="61"/>
                    <a:pt x="451" y="61"/>
                    <a:pt x="451" y="61"/>
                  </a:cubicBezTo>
                  <a:cubicBezTo>
                    <a:pt x="450" y="62"/>
                    <a:pt x="450" y="62"/>
                    <a:pt x="450" y="62"/>
                  </a:cubicBezTo>
                  <a:cubicBezTo>
                    <a:pt x="451" y="64"/>
                    <a:pt x="451" y="64"/>
                    <a:pt x="451" y="64"/>
                  </a:cubicBezTo>
                  <a:cubicBezTo>
                    <a:pt x="451" y="65"/>
                    <a:pt x="451" y="65"/>
                    <a:pt x="451" y="65"/>
                  </a:cubicBezTo>
                  <a:cubicBezTo>
                    <a:pt x="451" y="65"/>
                    <a:pt x="451" y="65"/>
                    <a:pt x="451" y="65"/>
                  </a:cubicBezTo>
                  <a:cubicBezTo>
                    <a:pt x="452" y="65"/>
                    <a:pt x="452" y="65"/>
                    <a:pt x="452" y="65"/>
                  </a:cubicBezTo>
                  <a:cubicBezTo>
                    <a:pt x="453" y="64"/>
                    <a:pt x="453" y="64"/>
                    <a:pt x="453" y="64"/>
                  </a:cubicBezTo>
                  <a:cubicBezTo>
                    <a:pt x="454" y="64"/>
                    <a:pt x="454" y="64"/>
                    <a:pt x="454" y="64"/>
                  </a:cubicBezTo>
                  <a:cubicBezTo>
                    <a:pt x="455" y="65"/>
                    <a:pt x="455" y="65"/>
                    <a:pt x="455" y="65"/>
                  </a:cubicBezTo>
                  <a:cubicBezTo>
                    <a:pt x="455" y="64"/>
                    <a:pt x="455" y="64"/>
                    <a:pt x="455" y="64"/>
                  </a:cubicBezTo>
                  <a:cubicBezTo>
                    <a:pt x="456" y="64"/>
                    <a:pt x="456" y="64"/>
                    <a:pt x="456" y="64"/>
                  </a:cubicBezTo>
                  <a:cubicBezTo>
                    <a:pt x="457" y="64"/>
                    <a:pt x="457" y="64"/>
                    <a:pt x="457" y="64"/>
                  </a:cubicBezTo>
                  <a:cubicBezTo>
                    <a:pt x="457" y="65"/>
                    <a:pt x="457" y="65"/>
                    <a:pt x="457" y="65"/>
                  </a:cubicBezTo>
                  <a:cubicBezTo>
                    <a:pt x="458" y="65"/>
                    <a:pt x="458" y="65"/>
                    <a:pt x="458" y="65"/>
                  </a:cubicBezTo>
                  <a:cubicBezTo>
                    <a:pt x="457" y="63"/>
                    <a:pt x="457" y="63"/>
                    <a:pt x="457" y="63"/>
                  </a:cubicBezTo>
                  <a:cubicBezTo>
                    <a:pt x="458" y="63"/>
                    <a:pt x="458" y="63"/>
                    <a:pt x="458" y="63"/>
                  </a:cubicBezTo>
                  <a:cubicBezTo>
                    <a:pt x="459" y="64"/>
                    <a:pt x="459" y="64"/>
                    <a:pt x="459" y="64"/>
                  </a:cubicBezTo>
                  <a:cubicBezTo>
                    <a:pt x="460" y="66"/>
                    <a:pt x="460" y="66"/>
                    <a:pt x="460" y="66"/>
                  </a:cubicBezTo>
                  <a:cubicBezTo>
                    <a:pt x="460" y="67"/>
                    <a:pt x="460" y="67"/>
                    <a:pt x="460" y="67"/>
                  </a:cubicBezTo>
                  <a:cubicBezTo>
                    <a:pt x="461" y="67"/>
                    <a:pt x="461" y="67"/>
                    <a:pt x="461" y="67"/>
                  </a:cubicBezTo>
                  <a:cubicBezTo>
                    <a:pt x="462" y="69"/>
                    <a:pt x="462" y="69"/>
                    <a:pt x="462" y="69"/>
                  </a:cubicBezTo>
                  <a:cubicBezTo>
                    <a:pt x="462" y="68"/>
                    <a:pt x="462" y="68"/>
                    <a:pt x="462" y="68"/>
                  </a:cubicBezTo>
                  <a:cubicBezTo>
                    <a:pt x="462" y="67"/>
                    <a:pt x="462" y="67"/>
                    <a:pt x="462" y="67"/>
                  </a:cubicBezTo>
                  <a:cubicBezTo>
                    <a:pt x="461" y="67"/>
                    <a:pt x="461" y="67"/>
                    <a:pt x="461" y="67"/>
                  </a:cubicBezTo>
                  <a:cubicBezTo>
                    <a:pt x="461" y="66"/>
                    <a:pt x="461" y="66"/>
                    <a:pt x="461" y="66"/>
                  </a:cubicBezTo>
                  <a:cubicBezTo>
                    <a:pt x="462" y="66"/>
                    <a:pt x="462" y="66"/>
                    <a:pt x="462" y="66"/>
                  </a:cubicBezTo>
                  <a:cubicBezTo>
                    <a:pt x="463" y="66"/>
                    <a:pt x="463" y="66"/>
                    <a:pt x="463" y="66"/>
                  </a:cubicBezTo>
                  <a:cubicBezTo>
                    <a:pt x="464" y="67"/>
                    <a:pt x="464" y="67"/>
                    <a:pt x="464" y="67"/>
                  </a:cubicBezTo>
                  <a:cubicBezTo>
                    <a:pt x="465" y="69"/>
                    <a:pt x="465" y="69"/>
                    <a:pt x="465" y="69"/>
                  </a:cubicBezTo>
                  <a:cubicBezTo>
                    <a:pt x="464" y="67"/>
                    <a:pt x="464" y="67"/>
                    <a:pt x="464" y="67"/>
                  </a:cubicBezTo>
                  <a:cubicBezTo>
                    <a:pt x="463" y="65"/>
                    <a:pt x="463" y="65"/>
                    <a:pt x="463" y="65"/>
                  </a:cubicBezTo>
                  <a:cubicBezTo>
                    <a:pt x="463" y="63"/>
                    <a:pt x="463" y="63"/>
                    <a:pt x="463" y="63"/>
                  </a:cubicBezTo>
                  <a:cubicBezTo>
                    <a:pt x="463" y="62"/>
                    <a:pt x="463" y="62"/>
                    <a:pt x="463" y="62"/>
                  </a:cubicBezTo>
                  <a:cubicBezTo>
                    <a:pt x="464" y="61"/>
                    <a:pt x="464" y="61"/>
                    <a:pt x="464" y="61"/>
                  </a:cubicBezTo>
                  <a:cubicBezTo>
                    <a:pt x="466" y="61"/>
                    <a:pt x="466" y="61"/>
                    <a:pt x="466" y="61"/>
                  </a:cubicBezTo>
                  <a:cubicBezTo>
                    <a:pt x="467" y="60"/>
                    <a:pt x="467" y="60"/>
                    <a:pt x="467" y="60"/>
                  </a:cubicBezTo>
                  <a:cubicBezTo>
                    <a:pt x="468" y="59"/>
                    <a:pt x="468" y="59"/>
                    <a:pt x="468" y="59"/>
                  </a:cubicBezTo>
                  <a:cubicBezTo>
                    <a:pt x="468" y="59"/>
                    <a:pt x="468" y="59"/>
                    <a:pt x="468" y="59"/>
                  </a:cubicBezTo>
                  <a:cubicBezTo>
                    <a:pt x="468" y="58"/>
                    <a:pt x="468" y="58"/>
                    <a:pt x="468" y="58"/>
                  </a:cubicBezTo>
                  <a:cubicBezTo>
                    <a:pt x="469" y="58"/>
                    <a:pt x="469" y="58"/>
                    <a:pt x="469" y="58"/>
                  </a:cubicBezTo>
                  <a:cubicBezTo>
                    <a:pt x="470" y="59"/>
                    <a:pt x="470" y="59"/>
                    <a:pt x="470" y="59"/>
                  </a:cubicBezTo>
                  <a:cubicBezTo>
                    <a:pt x="471" y="59"/>
                    <a:pt x="471" y="59"/>
                    <a:pt x="471" y="59"/>
                  </a:cubicBezTo>
                  <a:cubicBezTo>
                    <a:pt x="472" y="59"/>
                    <a:pt x="472" y="59"/>
                    <a:pt x="472" y="59"/>
                  </a:cubicBezTo>
                  <a:cubicBezTo>
                    <a:pt x="473" y="58"/>
                    <a:pt x="473" y="58"/>
                    <a:pt x="473" y="58"/>
                  </a:cubicBezTo>
                  <a:cubicBezTo>
                    <a:pt x="474" y="59"/>
                    <a:pt x="474" y="59"/>
                    <a:pt x="474" y="59"/>
                  </a:cubicBezTo>
                  <a:cubicBezTo>
                    <a:pt x="475" y="58"/>
                    <a:pt x="475" y="58"/>
                    <a:pt x="475" y="58"/>
                  </a:cubicBezTo>
                  <a:cubicBezTo>
                    <a:pt x="477" y="58"/>
                    <a:pt x="477" y="58"/>
                    <a:pt x="477" y="58"/>
                  </a:cubicBezTo>
                  <a:cubicBezTo>
                    <a:pt x="478" y="58"/>
                    <a:pt x="478" y="58"/>
                    <a:pt x="478" y="58"/>
                  </a:cubicBezTo>
                  <a:cubicBezTo>
                    <a:pt x="478" y="58"/>
                    <a:pt x="478" y="58"/>
                    <a:pt x="478" y="58"/>
                  </a:cubicBezTo>
                  <a:cubicBezTo>
                    <a:pt x="478" y="58"/>
                    <a:pt x="478" y="58"/>
                    <a:pt x="478" y="58"/>
                  </a:cubicBezTo>
                  <a:cubicBezTo>
                    <a:pt x="479" y="59"/>
                    <a:pt x="479" y="59"/>
                    <a:pt x="479" y="59"/>
                  </a:cubicBezTo>
                  <a:cubicBezTo>
                    <a:pt x="479" y="58"/>
                    <a:pt x="479" y="58"/>
                    <a:pt x="479" y="58"/>
                  </a:cubicBezTo>
                  <a:cubicBezTo>
                    <a:pt x="480" y="57"/>
                    <a:pt x="480" y="57"/>
                    <a:pt x="480" y="57"/>
                  </a:cubicBezTo>
                  <a:cubicBezTo>
                    <a:pt x="480" y="56"/>
                    <a:pt x="480" y="56"/>
                    <a:pt x="480" y="56"/>
                  </a:cubicBezTo>
                  <a:cubicBezTo>
                    <a:pt x="480" y="55"/>
                    <a:pt x="480" y="55"/>
                    <a:pt x="480" y="55"/>
                  </a:cubicBezTo>
                  <a:cubicBezTo>
                    <a:pt x="480" y="54"/>
                    <a:pt x="480" y="54"/>
                    <a:pt x="480" y="54"/>
                  </a:cubicBezTo>
                  <a:cubicBezTo>
                    <a:pt x="481" y="54"/>
                    <a:pt x="481" y="54"/>
                    <a:pt x="481" y="54"/>
                  </a:cubicBezTo>
                  <a:cubicBezTo>
                    <a:pt x="482" y="54"/>
                    <a:pt x="482" y="54"/>
                    <a:pt x="482" y="54"/>
                  </a:cubicBezTo>
                  <a:cubicBezTo>
                    <a:pt x="483" y="55"/>
                    <a:pt x="483" y="55"/>
                    <a:pt x="483" y="55"/>
                  </a:cubicBezTo>
                  <a:cubicBezTo>
                    <a:pt x="483" y="55"/>
                    <a:pt x="483" y="55"/>
                    <a:pt x="483" y="55"/>
                  </a:cubicBezTo>
                  <a:cubicBezTo>
                    <a:pt x="484" y="55"/>
                    <a:pt x="484" y="55"/>
                    <a:pt x="484" y="55"/>
                  </a:cubicBezTo>
                  <a:cubicBezTo>
                    <a:pt x="485" y="56"/>
                    <a:pt x="485" y="56"/>
                    <a:pt x="485" y="56"/>
                  </a:cubicBezTo>
                  <a:cubicBezTo>
                    <a:pt x="485" y="57"/>
                    <a:pt x="485" y="57"/>
                    <a:pt x="485" y="57"/>
                  </a:cubicBezTo>
                  <a:cubicBezTo>
                    <a:pt x="486" y="58"/>
                    <a:pt x="486" y="58"/>
                    <a:pt x="486" y="58"/>
                  </a:cubicBezTo>
                  <a:cubicBezTo>
                    <a:pt x="487" y="59"/>
                    <a:pt x="487" y="59"/>
                    <a:pt x="487" y="59"/>
                  </a:cubicBezTo>
                  <a:cubicBezTo>
                    <a:pt x="488" y="58"/>
                    <a:pt x="488" y="58"/>
                    <a:pt x="488" y="58"/>
                  </a:cubicBezTo>
                  <a:cubicBezTo>
                    <a:pt x="490" y="59"/>
                    <a:pt x="490" y="59"/>
                    <a:pt x="490" y="59"/>
                  </a:cubicBezTo>
                  <a:cubicBezTo>
                    <a:pt x="490" y="59"/>
                    <a:pt x="490" y="59"/>
                    <a:pt x="490" y="59"/>
                  </a:cubicBezTo>
                  <a:cubicBezTo>
                    <a:pt x="491" y="59"/>
                    <a:pt x="491" y="59"/>
                    <a:pt x="491" y="59"/>
                  </a:cubicBezTo>
                  <a:cubicBezTo>
                    <a:pt x="493" y="61"/>
                    <a:pt x="493" y="61"/>
                    <a:pt x="493" y="61"/>
                  </a:cubicBezTo>
                  <a:cubicBezTo>
                    <a:pt x="493" y="61"/>
                    <a:pt x="493" y="61"/>
                    <a:pt x="493" y="61"/>
                  </a:cubicBezTo>
                  <a:cubicBezTo>
                    <a:pt x="493" y="62"/>
                    <a:pt x="493" y="62"/>
                    <a:pt x="493" y="62"/>
                  </a:cubicBezTo>
                  <a:cubicBezTo>
                    <a:pt x="495" y="62"/>
                    <a:pt x="495" y="62"/>
                    <a:pt x="495" y="62"/>
                  </a:cubicBezTo>
                  <a:cubicBezTo>
                    <a:pt x="495" y="62"/>
                    <a:pt x="495" y="62"/>
                    <a:pt x="495" y="62"/>
                  </a:cubicBezTo>
                  <a:cubicBezTo>
                    <a:pt x="496" y="62"/>
                    <a:pt x="496" y="62"/>
                    <a:pt x="496" y="62"/>
                  </a:cubicBezTo>
                  <a:cubicBezTo>
                    <a:pt x="496" y="61"/>
                    <a:pt x="496" y="61"/>
                    <a:pt x="496" y="61"/>
                  </a:cubicBezTo>
                  <a:cubicBezTo>
                    <a:pt x="497" y="60"/>
                    <a:pt x="497" y="60"/>
                    <a:pt x="497" y="60"/>
                  </a:cubicBezTo>
                  <a:cubicBezTo>
                    <a:pt x="498" y="60"/>
                    <a:pt x="498" y="60"/>
                    <a:pt x="498" y="60"/>
                  </a:cubicBezTo>
                  <a:cubicBezTo>
                    <a:pt x="498" y="60"/>
                    <a:pt x="498" y="60"/>
                    <a:pt x="498" y="60"/>
                  </a:cubicBezTo>
                  <a:cubicBezTo>
                    <a:pt x="498" y="59"/>
                    <a:pt x="498" y="59"/>
                    <a:pt x="498" y="59"/>
                  </a:cubicBezTo>
                  <a:cubicBezTo>
                    <a:pt x="498" y="59"/>
                    <a:pt x="498" y="59"/>
                    <a:pt x="498" y="59"/>
                  </a:cubicBezTo>
                  <a:cubicBezTo>
                    <a:pt x="498" y="59"/>
                    <a:pt x="498" y="59"/>
                    <a:pt x="498" y="59"/>
                  </a:cubicBezTo>
                  <a:cubicBezTo>
                    <a:pt x="498" y="58"/>
                    <a:pt x="498" y="58"/>
                    <a:pt x="498" y="58"/>
                  </a:cubicBezTo>
                  <a:cubicBezTo>
                    <a:pt x="497" y="57"/>
                    <a:pt x="497" y="57"/>
                    <a:pt x="497" y="57"/>
                  </a:cubicBezTo>
                  <a:cubicBezTo>
                    <a:pt x="496" y="57"/>
                    <a:pt x="496" y="57"/>
                    <a:pt x="496" y="57"/>
                  </a:cubicBezTo>
                  <a:cubicBezTo>
                    <a:pt x="496" y="55"/>
                    <a:pt x="496" y="55"/>
                    <a:pt x="496" y="55"/>
                  </a:cubicBezTo>
                  <a:cubicBezTo>
                    <a:pt x="494" y="54"/>
                    <a:pt x="494" y="54"/>
                    <a:pt x="494" y="54"/>
                  </a:cubicBezTo>
                  <a:cubicBezTo>
                    <a:pt x="493" y="54"/>
                    <a:pt x="493" y="54"/>
                    <a:pt x="493" y="54"/>
                  </a:cubicBezTo>
                  <a:cubicBezTo>
                    <a:pt x="493" y="53"/>
                    <a:pt x="493" y="53"/>
                    <a:pt x="493" y="53"/>
                  </a:cubicBezTo>
                  <a:cubicBezTo>
                    <a:pt x="491" y="52"/>
                    <a:pt x="491" y="52"/>
                    <a:pt x="491" y="52"/>
                  </a:cubicBezTo>
                  <a:cubicBezTo>
                    <a:pt x="490" y="53"/>
                    <a:pt x="490" y="53"/>
                    <a:pt x="490" y="53"/>
                  </a:cubicBezTo>
                  <a:cubicBezTo>
                    <a:pt x="490" y="53"/>
                    <a:pt x="490" y="53"/>
                    <a:pt x="490" y="53"/>
                  </a:cubicBezTo>
                  <a:cubicBezTo>
                    <a:pt x="490" y="52"/>
                    <a:pt x="490" y="52"/>
                    <a:pt x="490" y="52"/>
                  </a:cubicBezTo>
                  <a:cubicBezTo>
                    <a:pt x="490" y="52"/>
                    <a:pt x="490" y="52"/>
                    <a:pt x="490" y="52"/>
                  </a:cubicBezTo>
                  <a:cubicBezTo>
                    <a:pt x="490" y="50"/>
                    <a:pt x="490" y="50"/>
                    <a:pt x="490" y="50"/>
                  </a:cubicBezTo>
                  <a:cubicBezTo>
                    <a:pt x="489" y="50"/>
                    <a:pt x="489" y="50"/>
                    <a:pt x="489" y="50"/>
                  </a:cubicBezTo>
                  <a:cubicBezTo>
                    <a:pt x="489" y="49"/>
                    <a:pt x="489" y="49"/>
                    <a:pt x="489" y="49"/>
                  </a:cubicBezTo>
                  <a:cubicBezTo>
                    <a:pt x="488" y="48"/>
                    <a:pt x="488" y="48"/>
                    <a:pt x="488" y="48"/>
                  </a:cubicBezTo>
                  <a:cubicBezTo>
                    <a:pt x="487" y="47"/>
                    <a:pt x="487" y="47"/>
                    <a:pt x="487" y="47"/>
                  </a:cubicBezTo>
                  <a:cubicBezTo>
                    <a:pt x="487" y="47"/>
                    <a:pt x="487" y="47"/>
                    <a:pt x="487" y="47"/>
                  </a:cubicBezTo>
                  <a:cubicBezTo>
                    <a:pt x="489" y="47"/>
                    <a:pt x="489" y="47"/>
                    <a:pt x="489" y="47"/>
                  </a:cubicBezTo>
                  <a:cubicBezTo>
                    <a:pt x="490" y="47"/>
                    <a:pt x="490" y="47"/>
                    <a:pt x="490" y="47"/>
                  </a:cubicBezTo>
                  <a:cubicBezTo>
                    <a:pt x="492" y="47"/>
                    <a:pt x="492" y="47"/>
                    <a:pt x="492" y="47"/>
                  </a:cubicBezTo>
                  <a:cubicBezTo>
                    <a:pt x="494" y="47"/>
                    <a:pt x="494" y="47"/>
                    <a:pt x="494" y="47"/>
                  </a:cubicBezTo>
                  <a:cubicBezTo>
                    <a:pt x="494" y="46"/>
                    <a:pt x="494" y="46"/>
                    <a:pt x="494" y="46"/>
                  </a:cubicBezTo>
                  <a:cubicBezTo>
                    <a:pt x="495" y="46"/>
                    <a:pt x="495" y="46"/>
                    <a:pt x="495" y="46"/>
                  </a:cubicBezTo>
                  <a:cubicBezTo>
                    <a:pt x="497" y="46"/>
                    <a:pt x="497" y="46"/>
                    <a:pt x="497" y="46"/>
                  </a:cubicBezTo>
                  <a:cubicBezTo>
                    <a:pt x="497" y="46"/>
                    <a:pt x="497" y="46"/>
                    <a:pt x="497" y="46"/>
                  </a:cubicBezTo>
                  <a:cubicBezTo>
                    <a:pt x="498" y="46"/>
                    <a:pt x="498" y="46"/>
                    <a:pt x="498" y="46"/>
                  </a:cubicBezTo>
                  <a:cubicBezTo>
                    <a:pt x="498" y="45"/>
                    <a:pt x="498" y="45"/>
                    <a:pt x="498" y="45"/>
                  </a:cubicBezTo>
                  <a:cubicBezTo>
                    <a:pt x="499" y="45"/>
                    <a:pt x="499" y="45"/>
                    <a:pt x="499" y="45"/>
                  </a:cubicBezTo>
                  <a:cubicBezTo>
                    <a:pt x="499" y="46"/>
                    <a:pt x="499" y="46"/>
                    <a:pt x="499" y="46"/>
                  </a:cubicBezTo>
                  <a:cubicBezTo>
                    <a:pt x="500" y="46"/>
                    <a:pt x="500" y="46"/>
                    <a:pt x="500" y="46"/>
                  </a:cubicBezTo>
                  <a:cubicBezTo>
                    <a:pt x="500" y="45"/>
                    <a:pt x="500" y="45"/>
                    <a:pt x="500" y="45"/>
                  </a:cubicBezTo>
                  <a:cubicBezTo>
                    <a:pt x="501" y="45"/>
                    <a:pt x="501" y="45"/>
                    <a:pt x="501" y="45"/>
                  </a:cubicBezTo>
                  <a:cubicBezTo>
                    <a:pt x="501" y="44"/>
                    <a:pt x="501" y="44"/>
                    <a:pt x="501" y="44"/>
                  </a:cubicBezTo>
                  <a:cubicBezTo>
                    <a:pt x="505" y="44"/>
                    <a:pt x="505" y="44"/>
                    <a:pt x="505" y="44"/>
                  </a:cubicBezTo>
                  <a:cubicBezTo>
                    <a:pt x="505" y="44"/>
                    <a:pt x="505" y="44"/>
                    <a:pt x="505" y="44"/>
                  </a:cubicBezTo>
                  <a:cubicBezTo>
                    <a:pt x="505" y="44"/>
                    <a:pt x="505" y="44"/>
                    <a:pt x="505" y="44"/>
                  </a:cubicBezTo>
                  <a:cubicBezTo>
                    <a:pt x="506" y="43"/>
                    <a:pt x="506" y="43"/>
                    <a:pt x="506" y="43"/>
                  </a:cubicBezTo>
                  <a:cubicBezTo>
                    <a:pt x="506" y="43"/>
                    <a:pt x="506" y="43"/>
                    <a:pt x="506" y="43"/>
                  </a:cubicBezTo>
                  <a:cubicBezTo>
                    <a:pt x="507" y="43"/>
                    <a:pt x="507" y="43"/>
                    <a:pt x="507" y="43"/>
                  </a:cubicBezTo>
                  <a:cubicBezTo>
                    <a:pt x="508" y="43"/>
                    <a:pt x="508" y="43"/>
                    <a:pt x="508" y="43"/>
                  </a:cubicBezTo>
                  <a:cubicBezTo>
                    <a:pt x="509" y="44"/>
                    <a:pt x="509" y="44"/>
                    <a:pt x="509" y="44"/>
                  </a:cubicBezTo>
                  <a:cubicBezTo>
                    <a:pt x="510" y="44"/>
                    <a:pt x="510" y="44"/>
                    <a:pt x="510" y="44"/>
                  </a:cubicBezTo>
                  <a:cubicBezTo>
                    <a:pt x="511" y="43"/>
                    <a:pt x="511" y="43"/>
                    <a:pt x="511" y="43"/>
                  </a:cubicBezTo>
                  <a:cubicBezTo>
                    <a:pt x="512" y="44"/>
                    <a:pt x="512" y="44"/>
                    <a:pt x="512" y="44"/>
                  </a:cubicBezTo>
                  <a:cubicBezTo>
                    <a:pt x="512" y="44"/>
                    <a:pt x="512" y="44"/>
                    <a:pt x="512" y="44"/>
                  </a:cubicBezTo>
                  <a:cubicBezTo>
                    <a:pt x="513" y="44"/>
                    <a:pt x="513" y="44"/>
                    <a:pt x="513" y="44"/>
                  </a:cubicBezTo>
                  <a:cubicBezTo>
                    <a:pt x="514" y="43"/>
                    <a:pt x="514" y="43"/>
                    <a:pt x="514" y="43"/>
                  </a:cubicBezTo>
                  <a:cubicBezTo>
                    <a:pt x="517" y="44"/>
                    <a:pt x="517" y="44"/>
                    <a:pt x="517" y="44"/>
                  </a:cubicBezTo>
                  <a:cubicBezTo>
                    <a:pt x="518" y="45"/>
                    <a:pt x="518" y="45"/>
                    <a:pt x="518" y="45"/>
                  </a:cubicBezTo>
                  <a:cubicBezTo>
                    <a:pt x="519" y="44"/>
                    <a:pt x="519" y="44"/>
                    <a:pt x="519" y="44"/>
                  </a:cubicBezTo>
                  <a:cubicBezTo>
                    <a:pt x="518" y="44"/>
                    <a:pt x="518" y="44"/>
                    <a:pt x="518" y="44"/>
                  </a:cubicBezTo>
                  <a:cubicBezTo>
                    <a:pt x="519" y="44"/>
                    <a:pt x="519" y="44"/>
                    <a:pt x="519" y="44"/>
                  </a:cubicBezTo>
                  <a:cubicBezTo>
                    <a:pt x="520" y="44"/>
                    <a:pt x="520" y="44"/>
                    <a:pt x="520" y="44"/>
                  </a:cubicBezTo>
                  <a:cubicBezTo>
                    <a:pt x="520" y="45"/>
                    <a:pt x="520" y="45"/>
                    <a:pt x="520" y="45"/>
                  </a:cubicBezTo>
                  <a:cubicBezTo>
                    <a:pt x="520" y="45"/>
                    <a:pt x="520" y="45"/>
                    <a:pt x="520" y="45"/>
                  </a:cubicBezTo>
                  <a:cubicBezTo>
                    <a:pt x="521" y="45"/>
                    <a:pt x="521" y="45"/>
                    <a:pt x="521" y="45"/>
                  </a:cubicBezTo>
                  <a:cubicBezTo>
                    <a:pt x="524" y="45"/>
                    <a:pt x="524" y="45"/>
                    <a:pt x="524" y="45"/>
                  </a:cubicBezTo>
                  <a:cubicBezTo>
                    <a:pt x="527" y="47"/>
                    <a:pt x="527" y="47"/>
                    <a:pt x="527" y="47"/>
                  </a:cubicBezTo>
                  <a:cubicBezTo>
                    <a:pt x="527" y="47"/>
                    <a:pt x="527" y="47"/>
                    <a:pt x="527" y="47"/>
                  </a:cubicBezTo>
                  <a:cubicBezTo>
                    <a:pt x="526" y="47"/>
                    <a:pt x="526" y="47"/>
                    <a:pt x="526" y="47"/>
                  </a:cubicBezTo>
                  <a:cubicBezTo>
                    <a:pt x="524" y="46"/>
                    <a:pt x="524" y="46"/>
                    <a:pt x="524" y="46"/>
                  </a:cubicBezTo>
                  <a:cubicBezTo>
                    <a:pt x="524" y="46"/>
                    <a:pt x="524" y="46"/>
                    <a:pt x="524" y="46"/>
                  </a:cubicBezTo>
                  <a:cubicBezTo>
                    <a:pt x="527" y="47"/>
                    <a:pt x="527" y="47"/>
                    <a:pt x="527" y="47"/>
                  </a:cubicBezTo>
                  <a:cubicBezTo>
                    <a:pt x="528" y="47"/>
                    <a:pt x="528" y="47"/>
                    <a:pt x="528" y="47"/>
                  </a:cubicBezTo>
                  <a:cubicBezTo>
                    <a:pt x="529" y="47"/>
                    <a:pt x="529" y="47"/>
                    <a:pt x="529" y="47"/>
                  </a:cubicBezTo>
                  <a:cubicBezTo>
                    <a:pt x="530" y="47"/>
                    <a:pt x="530" y="47"/>
                    <a:pt x="530" y="47"/>
                  </a:cubicBezTo>
                  <a:cubicBezTo>
                    <a:pt x="531" y="47"/>
                    <a:pt x="531" y="47"/>
                    <a:pt x="531" y="47"/>
                  </a:cubicBezTo>
                  <a:cubicBezTo>
                    <a:pt x="531" y="46"/>
                    <a:pt x="531" y="46"/>
                    <a:pt x="531" y="46"/>
                  </a:cubicBezTo>
                  <a:cubicBezTo>
                    <a:pt x="531" y="46"/>
                    <a:pt x="531" y="46"/>
                    <a:pt x="531" y="46"/>
                  </a:cubicBezTo>
                  <a:cubicBezTo>
                    <a:pt x="532" y="46"/>
                    <a:pt x="532" y="46"/>
                    <a:pt x="532" y="46"/>
                  </a:cubicBezTo>
                  <a:cubicBezTo>
                    <a:pt x="533" y="47"/>
                    <a:pt x="533" y="47"/>
                    <a:pt x="533" y="47"/>
                  </a:cubicBezTo>
                  <a:cubicBezTo>
                    <a:pt x="533" y="47"/>
                    <a:pt x="533" y="47"/>
                    <a:pt x="533" y="47"/>
                  </a:cubicBezTo>
                  <a:cubicBezTo>
                    <a:pt x="534" y="46"/>
                    <a:pt x="534" y="46"/>
                    <a:pt x="534" y="46"/>
                  </a:cubicBezTo>
                  <a:cubicBezTo>
                    <a:pt x="534" y="46"/>
                    <a:pt x="534" y="46"/>
                    <a:pt x="534" y="46"/>
                  </a:cubicBezTo>
                  <a:cubicBezTo>
                    <a:pt x="535" y="47"/>
                    <a:pt x="535" y="47"/>
                    <a:pt x="535" y="47"/>
                  </a:cubicBezTo>
                  <a:cubicBezTo>
                    <a:pt x="535" y="47"/>
                    <a:pt x="535" y="47"/>
                    <a:pt x="535" y="47"/>
                  </a:cubicBezTo>
                  <a:cubicBezTo>
                    <a:pt x="536" y="48"/>
                    <a:pt x="536" y="48"/>
                    <a:pt x="536" y="48"/>
                  </a:cubicBezTo>
                  <a:cubicBezTo>
                    <a:pt x="537" y="47"/>
                    <a:pt x="537" y="47"/>
                    <a:pt x="537" y="47"/>
                  </a:cubicBezTo>
                  <a:cubicBezTo>
                    <a:pt x="541" y="48"/>
                    <a:pt x="541" y="48"/>
                    <a:pt x="541" y="48"/>
                  </a:cubicBezTo>
                  <a:cubicBezTo>
                    <a:pt x="541" y="47"/>
                    <a:pt x="541" y="47"/>
                    <a:pt x="541" y="47"/>
                  </a:cubicBezTo>
                  <a:cubicBezTo>
                    <a:pt x="542" y="47"/>
                    <a:pt x="542" y="47"/>
                    <a:pt x="542" y="47"/>
                  </a:cubicBezTo>
                  <a:cubicBezTo>
                    <a:pt x="543" y="48"/>
                    <a:pt x="543" y="48"/>
                    <a:pt x="543" y="48"/>
                  </a:cubicBezTo>
                  <a:cubicBezTo>
                    <a:pt x="543" y="48"/>
                    <a:pt x="543" y="48"/>
                    <a:pt x="543" y="48"/>
                  </a:cubicBezTo>
                  <a:cubicBezTo>
                    <a:pt x="543" y="47"/>
                    <a:pt x="543" y="47"/>
                    <a:pt x="543" y="47"/>
                  </a:cubicBezTo>
                  <a:cubicBezTo>
                    <a:pt x="543" y="47"/>
                    <a:pt x="543" y="47"/>
                    <a:pt x="543" y="47"/>
                  </a:cubicBezTo>
                  <a:cubicBezTo>
                    <a:pt x="545" y="47"/>
                    <a:pt x="545" y="47"/>
                    <a:pt x="545" y="47"/>
                  </a:cubicBezTo>
                  <a:cubicBezTo>
                    <a:pt x="545" y="48"/>
                    <a:pt x="545" y="48"/>
                    <a:pt x="545" y="48"/>
                  </a:cubicBezTo>
                  <a:cubicBezTo>
                    <a:pt x="545" y="49"/>
                    <a:pt x="545" y="49"/>
                    <a:pt x="545" y="49"/>
                  </a:cubicBezTo>
                  <a:cubicBezTo>
                    <a:pt x="547" y="48"/>
                    <a:pt x="547" y="48"/>
                    <a:pt x="547" y="48"/>
                  </a:cubicBezTo>
                  <a:cubicBezTo>
                    <a:pt x="547" y="48"/>
                    <a:pt x="547" y="48"/>
                    <a:pt x="547" y="48"/>
                  </a:cubicBezTo>
                  <a:cubicBezTo>
                    <a:pt x="546" y="48"/>
                    <a:pt x="546" y="48"/>
                    <a:pt x="546" y="48"/>
                  </a:cubicBezTo>
                  <a:cubicBezTo>
                    <a:pt x="547" y="48"/>
                    <a:pt x="547" y="48"/>
                    <a:pt x="547" y="48"/>
                  </a:cubicBezTo>
                  <a:cubicBezTo>
                    <a:pt x="548" y="48"/>
                    <a:pt x="548" y="48"/>
                    <a:pt x="548" y="48"/>
                  </a:cubicBezTo>
                  <a:cubicBezTo>
                    <a:pt x="548" y="49"/>
                    <a:pt x="548" y="49"/>
                    <a:pt x="548" y="49"/>
                  </a:cubicBezTo>
                  <a:cubicBezTo>
                    <a:pt x="549" y="49"/>
                    <a:pt x="549" y="49"/>
                    <a:pt x="549" y="49"/>
                  </a:cubicBezTo>
                  <a:cubicBezTo>
                    <a:pt x="550" y="50"/>
                    <a:pt x="550" y="50"/>
                    <a:pt x="550" y="50"/>
                  </a:cubicBezTo>
                  <a:cubicBezTo>
                    <a:pt x="551" y="49"/>
                    <a:pt x="551" y="49"/>
                    <a:pt x="551" y="49"/>
                  </a:cubicBezTo>
                  <a:cubicBezTo>
                    <a:pt x="550" y="49"/>
                    <a:pt x="550" y="49"/>
                    <a:pt x="550" y="49"/>
                  </a:cubicBezTo>
                  <a:cubicBezTo>
                    <a:pt x="549" y="48"/>
                    <a:pt x="549" y="48"/>
                    <a:pt x="549" y="48"/>
                  </a:cubicBezTo>
                  <a:cubicBezTo>
                    <a:pt x="549" y="48"/>
                    <a:pt x="549" y="48"/>
                    <a:pt x="549" y="48"/>
                  </a:cubicBezTo>
                  <a:cubicBezTo>
                    <a:pt x="550" y="48"/>
                    <a:pt x="550" y="48"/>
                    <a:pt x="550" y="48"/>
                  </a:cubicBezTo>
                  <a:cubicBezTo>
                    <a:pt x="551" y="48"/>
                    <a:pt x="551" y="48"/>
                    <a:pt x="551" y="48"/>
                  </a:cubicBezTo>
                  <a:cubicBezTo>
                    <a:pt x="552" y="49"/>
                    <a:pt x="552" y="49"/>
                    <a:pt x="552" y="49"/>
                  </a:cubicBezTo>
                  <a:cubicBezTo>
                    <a:pt x="553" y="50"/>
                    <a:pt x="553" y="50"/>
                    <a:pt x="553" y="50"/>
                  </a:cubicBezTo>
                  <a:cubicBezTo>
                    <a:pt x="553" y="50"/>
                    <a:pt x="553" y="50"/>
                    <a:pt x="553" y="50"/>
                  </a:cubicBezTo>
                  <a:cubicBezTo>
                    <a:pt x="553" y="49"/>
                    <a:pt x="553" y="49"/>
                    <a:pt x="553" y="49"/>
                  </a:cubicBezTo>
                  <a:cubicBezTo>
                    <a:pt x="553" y="49"/>
                    <a:pt x="553" y="49"/>
                    <a:pt x="553" y="49"/>
                  </a:cubicBezTo>
                  <a:cubicBezTo>
                    <a:pt x="554" y="49"/>
                    <a:pt x="554" y="49"/>
                    <a:pt x="554" y="49"/>
                  </a:cubicBezTo>
                  <a:cubicBezTo>
                    <a:pt x="554" y="49"/>
                    <a:pt x="554" y="49"/>
                    <a:pt x="554" y="49"/>
                  </a:cubicBezTo>
                  <a:cubicBezTo>
                    <a:pt x="554" y="50"/>
                    <a:pt x="554" y="50"/>
                    <a:pt x="554" y="50"/>
                  </a:cubicBezTo>
                  <a:cubicBezTo>
                    <a:pt x="555" y="51"/>
                    <a:pt x="555" y="51"/>
                    <a:pt x="555" y="51"/>
                  </a:cubicBezTo>
                  <a:cubicBezTo>
                    <a:pt x="557" y="53"/>
                    <a:pt x="557" y="53"/>
                    <a:pt x="557" y="53"/>
                  </a:cubicBezTo>
                  <a:cubicBezTo>
                    <a:pt x="558" y="54"/>
                    <a:pt x="558" y="54"/>
                    <a:pt x="558" y="54"/>
                  </a:cubicBezTo>
                  <a:cubicBezTo>
                    <a:pt x="558" y="54"/>
                    <a:pt x="558" y="54"/>
                    <a:pt x="558" y="54"/>
                  </a:cubicBezTo>
                  <a:cubicBezTo>
                    <a:pt x="559" y="55"/>
                    <a:pt x="559" y="55"/>
                    <a:pt x="559" y="55"/>
                  </a:cubicBezTo>
                  <a:cubicBezTo>
                    <a:pt x="560" y="56"/>
                    <a:pt x="560" y="56"/>
                    <a:pt x="560" y="56"/>
                  </a:cubicBezTo>
                  <a:cubicBezTo>
                    <a:pt x="559" y="56"/>
                    <a:pt x="559" y="56"/>
                    <a:pt x="559" y="56"/>
                  </a:cubicBezTo>
                  <a:cubicBezTo>
                    <a:pt x="560" y="57"/>
                    <a:pt x="560" y="57"/>
                    <a:pt x="560" y="57"/>
                  </a:cubicBezTo>
                  <a:cubicBezTo>
                    <a:pt x="560" y="57"/>
                    <a:pt x="560" y="57"/>
                    <a:pt x="560" y="57"/>
                  </a:cubicBezTo>
                  <a:cubicBezTo>
                    <a:pt x="561" y="57"/>
                    <a:pt x="561" y="57"/>
                    <a:pt x="561" y="57"/>
                  </a:cubicBezTo>
                  <a:cubicBezTo>
                    <a:pt x="562" y="57"/>
                    <a:pt x="562" y="57"/>
                    <a:pt x="562" y="57"/>
                  </a:cubicBezTo>
                  <a:cubicBezTo>
                    <a:pt x="563" y="58"/>
                    <a:pt x="563" y="58"/>
                    <a:pt x="563" y="58"/>
                  </a:cubicBezTo>
                  <a:cubicBezTo>
                    <a:pt x="564" y="58"/>
                    <a:pt x="564" y="58"/>
                    <a:pt x="564" y="58"/>
                  </a:cubicBezTo>
                  <a:cubicBezTo>
                    <a:pt x="564" y="58"/>
                    <a:pt x="564" y="58"/>
                    <a:pt x="564" y="58"/>
                  </a:cubicBezTo>
                  <a:cubicBezTo>
                    <a:pt x="564" y="58"/>
                    <a:pt x="564" y="58"/>
                    <a:pt x="564" y="58"/>
                  </a:cubicBezTo>
                  <a:cubicBezTo>
                    <a:pt x="563" y="57"/>
                    <a:pt x="563" y="57"/>
                    <a:pt x="563" y="57"/>
                  </a:cubicBezTo>
                  <a:cubicBezTo>
                    <a:pt x="564" y="56"/>
                    <a:pt x="564" y="56"/>
                    <a:pt x="564" y="56"/>
                  </a:cubicBezTo>
                  <a:cubicBezTo>
                    <a:pt x="564" y="56"/>
                    <a:pt x="564" y="56"/>
                    <a:pt x="564" y="56"/>
                  </a:cubicBezTo>
                  <a:cubicBezTo>
                    <a:pt x="565" y="57"/>
                    <a:pt x="565" y="57"/>
                    <a:pt x="565" y="57"/>
                  </a:cubicBezTo>
                  <a:cubicBezTo>
                    <a:pt x="566" y="58"/>
                    <a:pt x="566" y="58"/>
                    <a:pt x="566" y="58"/>
                  </a:cubicBezTo>
                  <a:cubicBezTo>
                    <a:pt x="566" y="58"/>
                    <a:pt x="566" y="58"/>
                    <a:pt x="566" y="58"/>
                  </a:cubicBezTo>
                  <a:cubicBezTo>
                    <a:pt x="565" y="57"/>
                    <a:pt x="565" y="57"/>
                    <a:pt x="565" y="57"/>
                  </a:cubicBezTo>
                  <a:cubicBezTo>
                    <a:pt x="565" y="56"/>
                    <a:pt x="565" y="56"/>
                    <a:pt x="565" y="56"/>
                  </a:cubicBezTo>
                  <a:cubicBezTo>
                    <a:pt x="564" y="55"/>
                    <a:pt x="564" y="55"/>
                    <a:pt x="564" y="55"/>
                  </a:cubicBezTo>
                  <a:cubicBezTo>
                    <a:pt x="563" y="56"/>
                    <a:pt x="563" y="56"/>
                    <a:pt x="563" y="56"/>
                  </a:cubicBezTo>
                  <a:cubicBezTo>
                    <a:pt x="562" y="56"/>
                    <a:pt x="562" y="56"/>
                    <a:pt x="562" y="56"/>
                  </a:cubicBezTo>
                  <a:cubicBezTo>
                    <a:pt x="562" y="55"/>
                    <a:pt x="562" y="55"/>
                    <a:pt x="562" y="55"/>
                  </a:cubicBezTo>
                  <a:cubicBezTo>
                    <a:pt x="562" y="55"/>
                    <a:pt x="562" y="55"/>
                    <a:pt x="562" y="55"/>
                  </a:cubicBezTo>
                  <a:cubicBezTo>
                    <a:pt x="562" y="54"/>
                    <a:pt x="562" y="54"/>
                    <a:pt x="562" y="54"/>
                  </a:cubicBezTo>
                  <a:cubicBezTo>
                    <a:pt x="561" y="53"/>
                    <a:pt x="561" y="53"/>
                    <a:pt x="561" y="53"/>
                  </a:cubicBezTo>
                  <a:cubicBezTo>
                    <a:pt x="560" y="52"/>
                    <a:pt x="560" y="52"/>
                    <a:pt x="560" y="52"/>
                  </a:cubicBezTo>
                  <a:cubicBezTo>
                    <a:pt x="559" y="51"/>
                    <a:pt x="559" y="51"/>
                    <a:pt x="559" y="51"/>
                  </a:cubicBezTo>
                  <a:cubicBezTo>
                    <a:pt x="559" y="51"/>
                    <a:pt x="559" y="51"/>
                    <a:pt x="559" y="51"/>
                  </a:cubicBezTo>
                  <a:cubicBezTo>
                    <a:pt x="558" y="52"/>
                    <a:pt x="558" y="52"/>
                    <a:pt x="558" y="52"/>
                  </a:cubicBezTo>
                  <a:cubicBezTo>
                    <a:pt x="558" y="52"/>
                    <a:pt x="558" y="52"/>
                    <a:pt x="558" y="52"/>
                  </a:cubicBezTo>
                  <a:cubicBezTo>
                    <a:pt x="558" y="51"/>
                    <a:pt x="558" y="51"/>
                    <a:pt x="558" y="51"/>
                  </a:cubicBezTo>
                  <a:cubicBezTo>
                    <a:pt x="559" y="50"/>
                    <a:pt x="559" y="50"/>
                    <a:pt x="559" y="50"/>
                  </a:cubicBezTo>
                  <a:cubicBezTo>
                    <a:pt x="560" y="48"/>
                    <a:pt x="560" y="48"/>
                    <a:pt x="560" y="48"/>
                  </a:cubicBezTo>
                  <a:cubicBezTo>
                    <a:pt x="561" y="48"/>
                    <a:pt x="561" y="48"/>
                    <a:pt x="561" y="48"/>
                  </a:cubicBezTo>
                  <a:cubicBezTo>
                    <a:pt x="561" y="49"/>
                    <a:pt x="561" y="49"/>
                    <a:pt x="561" y="49"/>
                  </a:cubicBezTo>
                  <a:cubicBezTo>
                    <a:pt x="561" y="50"/>
                    <a:pt x="561" y="50"/>
                    <a:pt x="561" y="50"/>
                  </a:cubicBezTo>
                  <a:cubicBezTo>
                    <a:pt x="562" y="50"/>
                    <a:pt x="562" y="50"/>
                    <a:pt x="562" y="50"/>
                  </a:cubicBezTo>
                  <a:cubicBezTo>
                    <a:pt x="562" y="50"/>
                    <a:pt x="562" y="50"/>
                    <a:pt x="562" y="50"/>
                  </a:cubicBezTo>
                  <a:cubicBezTo>
                    <a:pt x="562" y="49"/>
                    <a:pt x="562" y="49"/>
                    <a:pt x="562" y="49"/>
                  </a:cubicBezTo>
                  <a:cubicBezTo>
                    <a:pt x="561" y="49"/>
                    <a:pt x="561" y="49"/>
                    <a:pt x="561" y="49"/>
                  </a:cubicBezTo>
                  <a:cubicBezTo>
                    <a:pt x="562" y="49"/>
                    <a:pt x="562" y="49"/>
                    <a:pt x="562" y="49"/>
                  </a:cubicBezTo>
                  <a:cubicBezTo>
                    <a:pt x="563" y="48"/>
                    <a:pt x="563" y="48"/>
                    <a:pt x="563" y="48"/>
                  </a:cubicBezTo>
                  <a:cubicBezTo>
                    <a:pt x="563" y="47"/>
                    <a:pt x="563" y="47"/>
                    <a:pt x="563" y="47"/>
                  </a:cubicBezTo>
                  <a:cubicBezTo>
                    <a:pt x="562" y="47"/>
                    <a:pt x="562" y="47"/>
                    <a:pt x="562" y="47"/>
                  </a:cubicBezTo>
                  <a:cubicBezTo>
                    <a:pt x="563" y="47"/>
                    <a:pt x="563" y="47"/>
                    <a:pt x="563" y="47"/>
                  </a:cubicBezTo>
                  <a:cubicBezTo>
                    <a:pt x="563" y="47"/>
                    <a:pt x="563" y="47"/>
                    <a:pt x="563" y="47"/>
                  </a:cubicBezTo>
                  <a:cubicBezTo>
                    <a:pt x="564" y="47"/>
                    <a:pt x="564" y="47"/>
                    <a:pt x="564" y="47"/>
                  </a:cubicBezTo>
                  <a:cubicBezTo>
                    <a:pt x="565" y="46"/>
                    <a:pt x="565" y="46"/>
                    <a:pt x="565" y="46"/>
                  </a:cubicBezTo>
                  <a:cubicBezTo>
                    <a:pt x="565" y="46"/>
                    <a:pt x="565" y="46"/>
                    <a:pt x="565" y="46"/>
                  </a:cubicBezTo>
                  <a:cubicBezTo>
                    <a:pt x="566" y="46"/>
                    <a:pt x="566" y="46"/>
                    <a:pt x="566" y="46"/>
                  </a:cubicBezTo>
                  <a:cubicBezTo>
                    <a:pt x="566" y="46"/>
                    <a:pt x="566" y="46"/>
                    <a:pt x="566" y="46"/>
                  </a:cubicBezTo>
                  <a:cubicBezTo>
                    <a:pt x="567" y="46"/>
                    <a:pt x="567" y="46"/>
                    <a:pt x="567" y="46"/>
                  </a:cubicBezTo>
                  <a:cubicBezTo>
                    <a:pt x="567" y="47"/>
                    <a:pt x="567" y="47"/>
                    <a:pt x="567" y="47"/>
                  </a:cubicBezTo>
                  <a:cubicBezTo>
                    <a:pt x="568" y="47"/>
                    <a:pt x="568" y="47"/>
                    <a:pt x="568" y="47"/>
                  </a:cubicBezTo>
                  <a:cubicBezTo>
                    <a:pt x="569" y="47"/>
                    <a:pt x="569" y="47"/>
                    <a:pt x="569" y="47"/>
                  </a:cubicBezTo>
                  <a:cubicBezTo>
                    <a:pt x="570" y="47"/>
                    <a:pt x="570" y="47"/>
                    <a:pt x="570" y="47"/>
                  </a:cubicBezTo>
                  <a:cubicBezTo>
                    <a:pt x="572" y="48"/>
                    <a:pt x="572" y="48"/>
                    <a:pt x="572" y="48"/>
                  </a:cubicBezTo>
                  <a:cubicBezTo>
                    <a:pt x="572" y="48"/>
                    <a:pt x="572" y="48"/>
                    <a:pt x="572" y="48"/>
                  </a:cubicBezTo>
                  <a:cubicBezTo>
                    <a:pt x="572" y="49"/>
                    <a:pt x="572" y="49"/>
                    <a:pt x="572" y="49"/>
                  </a:cubicBezTo>
                  <a:cubicBezTo>
                    <a:pt x="573" y="49"/>
                    <a:pt x="573" y="49"/>
                    <a:pt x="573" y="49"/>
                  </a:cubicBezTo>
                  <a:cubicBezTo>
                    <a:pt x="573" y="48"/>
                    <a:pt x="573" y="48"/>
                    <a:pt x="573" y="48"/>
                  </a:cubicBezTo>
                  <a:cubicBezTo>
                    <a:pt x="574" y="48"/>
                    <a:pt x="574" y="48"/>
                    <a:pt x="574" y="48"/>
                  </a:cubicBezTo>
                  <a:cubicBezTo>
                    <a:pt x="574" y="49"/>
                    <a:pt x="574" y="49"/>
                    <a:pt x="574" y="49"/>
                  </a:cubicBezTo>
                  <a:cubicBezTo>
                    <a:pt x="575" y="49"/>
                    <a:pt x="575" y="49"/>
                    <a:pt x="575" y="49"/>
                  </a:cubicBezTo>
                  <a:cubicBezTo>
                    <a:pt x="576" y="48"/>
                    <a:pt x="576" y="48"/>
                    <a:pt x="576" y="48"/>
                  </a:cubicBezTo>
                  <a:cubicBezTo>
                    <a:pt x="576" y="48"/>
                    <a:pt x="576" y="48"/>
                    <a:pt x="576" y="48"/>
                  </a:cubicBezTo>
                  <a:cubicBezTo>
                    <a:pt x="576" y="49"/>
                    <a:pt x="576" y="49"/>
                    <a:pt x="576" y="49"/>
                  </a:cubicBezTo>
                  <a:cubicBezTo>
                    <a:pt x="576" y="49"/>
                    <a:pt x="576" y="49"/>
                    <a:pt x="576" y="49"/>
                  </a:cubicBezTo>
                  <a:cubicBezTo>
                    <a:pt x="576" y="50"/>
                    <a:pt x="576" y="50"/>
                    <a:pt x="576" y="50"/>
                  </a:cubicBezTo>
                  <a:cubicBezTo>
                    <a:pt x="576" y="52"/>
                    <a:pt x="576" y="52"/>
                    <a:pt x="576" y="52"/>
                  </a:cubicBezTo>
                  <a:cubicBezTo>
                    <a:pt x="576" y="53"/>
                    <a:pt x="576" y="53"/>
                    <a:pt x="576" y="53"/>
                  </a:cubicBezTo>
                  <a:cubicBezTo>
                    <a:pt x="576" y="53"/>
                    <a:pt x="576" y="53"/>
                    <a:pt x="576" y="53"/>
                  </a:cubicBezTo>
                  <a:cubicBezTo>
                    <a:pt x="577" y="53"/>
                    <a:pt x="577" y="53"/>
                    <a:pt x="577" y="53"/>
                  </a:cubicBezTo>
                  <a:cubicBezTo>
                    <a:pt x="578" y="54"/>
                    <a:pt x="578" y="54"/>
                    <a:pt x="578" y="54"/>
                  </a:cubicBezTo>
                  <a:cubicBezTo>
                    <a:pt x="579" y="54"/>
                    <a:pt x="579" y="54"/>
                    <a:pt x="579" y="54"/>
                  </a:cubicBezTo>
                  <a:cubicBezTo>
                    <a:pt x="579" y="55"/>
                    <a:pt x="579" y="55"/>
                    <a:pt x="579" y="55"/>
                  </a:cubicBezTo>
                  <a:cubicBezTo>
                    <a:pt x="578" y="56"/>
                    <a:pt x="578" y="56"/>
                    <a:pt x="578" y="56"/>
                  </a:cubicBezTo>
                  <a:cubicBezTo>
                    <a:pt x="577" y="56"/>
                    <a:pt x="577" y="56"/>
                    <a:pt x="577" y="56"/>
                  </a:cubicBezTo>
                  <a:cubicBezTo>
                    <a:pt x="576" y="56"/>
                    <a:pt x="576" y="56"/>
                    <a:pt x="576" y="56"/>
                  </a:cubicBezTo>
                  <a:cubicBezTo>
                    <a:pt x="577" y="56"/>
                    <a:pt x="577" y="56"/>
                    <a:pt x="577" y="56"/>
                  </a:cubicBezTo>
                  <a:cubicBezTo>
                    <a:pt x="578" y="57"/>
                    <a:pt x="578" y="57"/>
                    <a:pt x="578" y="57"/>
                  </a:cubicBezTo>
                  <a:cubicBezTo>
                    <a:pt x="578" y="58"/>
                    <a:pt x="578" y="58"/>
                    <a:pt x="578" y="58"/>
                  </a:cubicBezTo>
                  <a:cubicBezTo>
                    <a:pt x="577" y="58"/>
                    <a:pt x="577" y="58"/>
                    <a:pt x="577" y="58"/>
                  </a:cubicBezTo>
                  <a:cubicBezTo>
                    <a:pt x="576" y="59"/>
                    <a:pt x="576" y="59"/>
                    <a:pt x="576" y="59"/>
                  </a:cubicBezTo>
                  <a:cubicBezTo>
                    <a:pt x="576" y="59"/>
                    <a:pt x="576" y="59"/>
                    <a:pt x="576" y="59"/>
                  </a:cubicBezTo>
                  <a:cubicBezTo>
                    <a:pt x="575" y="60"/>
                    <a:pt x="575" y="60"/>
                    <a:pt x="575" y="60"/>
                  </a:cubicBezTo>
                  <a:cubicBezTo>
                    <a:pt x="573" y="60"/>
                    <a:pt x="573" y="60"/>
                    <a:pt x="573" y="60"/>
                  </a:cubicBezTo>
                  <a:cubicBezTo>
                    <a:pt x="572" y="60"/>
                    <a:pt x="572" y="60"/>
                    <a:pt x="572" y="60"/>
                  </a:cubicBezTo>
                  <a:cubicBezTo>
                    <a:pt x="574" y="60"/>
                    <a:pt x="574" y="60"/>
                    <a:pt x="574" y="60"/>
                  </a:cubicBezTo>
                  <a:cubicBezTo>
                    <a:pt x="574" y="60"/>
                    <a:pt x="574" y="60"/>
                    <a:pt x="574" y="60"/>
                  </a:cubicBezTo>
                  <a:cubicBezTo>
                    <a:pt x="575" y="61"/>
                    <a:pt x="575" y="61"/>
                    <a:pt x="575" y="61"/>
                  </a:cubicBezTo>
                  <a:cubicBezTo>
                    <a:pt x="576" y="60"/>
                    <a:pt x="576" y="60"/>
                    <a:pt x="576" y="60"/>
                  </a:cubicBezTo>
                  <a:cubicBezTo>
                    <a:pt x="576" y="60"/>
                    <a:pt x="576" y="60"/>
                    <a:pt x="576" y="60"/>
                  </a:cubicBezTo>
                  <a:cubicBezTo>
                    <a:pt x="576" y="61"/>
                    <a:pt x="576" y="61"/>
                    <a:pt x="576" y="61"/>
                  </a:cubicBezTo>
                  <a:cubicBezTo>
                    <a:pt x="577" y="62"/>
                    <a:pt x="577" y="62"/>
                    <a:pt x="577" y="62"/>
                  </a:cubicBezTo>
                  <a:cubicBezTo>
                    <a:pt x="576" y="63"/>
                    <a:pt x="576" y="63"/>
                    <a:pt x="576" y="63"/>
                  </a:cubicBezTo>
                  <a:cubicBezTo>
                    <a:pt x="576" y="64"/>
                    <a:pt x="576" y="64"/>
                    <a:pt x="576" y="64"/>
                  </a:cubicBezTo>
                  <a:cubicBezTo>
                    <a:pt x="577" y="63"/>
                    <a:pt x="577" y="63"/>
                    <a:pt x="577" y="63"/>
                  </a:cubicBezTo>
                  <a:cubicBezTo>
                    <a:pt x="578" y="63"/>
                    <a:pt x="578" y="63"/>
                    <a:pt x="578" y="63"/>
                  </a:cubicBezTo>
                  <a:cubicBezTo>
                    <a:pt x="579" y="64"/>
                    <a:pt x="579" y="64"/>
                    <a:pt x="579" y="64"/>
                  </a:cubicBezTo>
                  <a:cubicBezTo>
                    <a:pt x="579" y="64"/>
                    <a:pt x="579" y="64"/>
                    <a:pt x="579" y="64"/>
                  </a:cubicBezTo>
                  <a:cubicBezTo>
                    <a:pt x="580" y="65"/>
                    <a:pt x="580" y="65"/>
                    <a:pt x="580" y="65"/>
                  </a:cubicBezTo>
                  <a:cubicBezTo>
                    <a:pt x="579" y="66"/>
                    <a:pt x="579" y="66"/>
                    <a:pt x="579" y="66"/>
                  </a:cubicBezTo>
                  <a:cubicBezTo>
                    <a:pt x="579" y="66"/>
                    <a:pt x="579" y="66"/>
                    <a:pt x="579" y="66"/>
                  </a:cubicBezTo>
                  <a:cubicBezTo>
                    <a:pt x="580" y="67"/>
                    <a:pt x="580" y="67"/>
                    <a:pt x="580" y="67"/>
                  </a:cubicBezTo>
                  <a:cubicBezTo>
                    <a:pt x="579" y="68"/>
                    <a:pt x="579" y="68"/>
                    <a:pt x="579" y="68"/>
                  </a:cubicBezTo>
                  <a:cubicBezTo>
                    <a:pt x="578" y="68"/>
                    <a:pt x="578" y="68"/>
                    <a:pt x="578" y="68"/>
                  </a:cubicBezTo>
                  <a:cubicBezTo>
                    <a:pt x="579" y="69"/>
                    <a:pt x="579" y="69"/>
                    <a:pt x="579" y="69"/>
                  </a:cubicBezTo>
                  <a:cubicBezTo>
                    <a:pt x="579" y="68"/>
                    <a:pt x="579" y="68"/>
                    <a:pt x="579" y="68"/>
                  </a:cubicBezTo>
                  <a:cubicBezTo>
                    <a:pt x="580" y="68"/>
                    <a:pt x="580" y="68"/>
                    <a:pt x="580" y="68"/>
                  </a:cubicBezTo>
                  <a:cubicBezTo>
                    <a:pt x="580" y="69"/>
                    <a:pt x="580" y="69"/>
                    <a:pt x="580" y="69"/>
                  </a:cubicBezTo>
                  <a:cubicBezTo>
                    <a:pt x="580" y="70"/>
                    <a:pt x="580" y="70"/>
                    <a:pt x="580" y="70"/>
                  </a:cubicBezTo>
                  <a:cubicBezTo>
                    <a:pt x="581" y="69"/>
                    <a:pt x="581" y="69"/>
                    <a:pt x="581" y="69"/>
                  </a:cubicBezTo>
                  <a:cubicBezTo>
                    <a:pt x="581" y="70"/>
                    <a:pt x="581" y="70"/>
                    <a:pt x="581" y="70"/>
                  </a:cubicBezTo>
                  <a:cubicBezTo>
                    <a:pt x="581" y="69"/>
                    <a:pt x="581" y="69"/>
                    <a:pt x="581" y="69"/>
                  </a:cubicBezTo>
                  <a:cubicBezTo>
                    <a:pt x="582" y="69"/>
                    <a:pt x="582" y="69"/>
                    <a:pt x="582" y="69"/>
                  </a:cubicBezTo>
                  <a:cubicBezTo>
                    <a:pt x="583" y="69"/>
                    <a:pt x="583" y="69"/>
                    <a:pt x="583" y="69"/>
                  </a:cubicBezTo>
                  <a:cubicBezTo>
                    <a:pt x="584" y="69"/>
                    <a:pt x="584" y="69"/>
                    <a:pt x="584" y="69"/>
                  </a:cubicBezTo>
                  <a:cubicBezTo>
                    <a:pt x="584" y="70"/>
                    <a:pt x="584" y="70"/>
                    <a:pt x="584" y="70"/>
                  </a:cubicBezTo>
                  <a:cubicBezTo>
                    <a:pt x="583" y="71"/>
                    <a:pt x="583" y="71"/>
                    <a:pt x="583" y="71"/>
                  </a:cubicBezTo>
                  <a:cubicBezTo>
                    <a:pt x="582" y="70"/>
                    <a:pt x="582" y="70"/>
                    <a:pt x="582" y="70"/>
                  </a:cubicBezTo>
                  <a:cubicBezTo>
                    <a:pt x="582" y="71"/>
                    <a:pt x="582" y="71"/>
                    <a:pt x="582" y="71"/>
                  </a:cubicBezTo>
                  <a:cubicBezTo>
                    <a:pt x="583" y="71"/>
                    <a:pt x="583" y="71"/>
                    <a:pt x="583" y="71"/>
                  </a:cubicBezTo>
                  <a:cubicBezTo>
                    <a:pt x="583" y="71"/>
                    <a:pt x="583" y="71"/>
                    <a:pt x="583" y="71"/>
                  </a:cubicBezTo>
                  <a:cubicBezTo>
                    <a:pt x="584" y="72"/>
                    <a:pt x="584" y="72"/>
                    <a:pt x="584" y="72"/>
                  </a:cubicBezTo>
                  <a:cubicBezTo>
                    <a:pt x="584" y="73"/>
                    <a:pt x="584" y="73"/>
                    <a:pt x="584" y="73"/>
                  </a:cubicBezTo>
                  <a:cubicBezTo>
                    <a:pt x="583" y="73"/>
                    <a:pt x="583" y="73"/>
                    <a:pt x="583" y="73"/>
                  </a:cubicBezTo>
                  <a:cubicBezTo>
                    <a:pt x="582" y="72"/>
                    <a:pt x="582" y="72"/>
                    <a:pt x="582" y="72"/>
                  </a:cubicBezTo>
                  <a:cubicBezTo>
                    <a:pt x="581" y="72"/>
                    <a:pt x="581" y="72"/>
                    <a:pt x="581" y="72"/>
                  </a:cubicBezTo>
                  <a:cubicBezTo>
                    <a:pt x="582" y="73"/>
                    <a:pt x="582" y="73"/>
                    <a:pt x="582" y="73"/>
                  </a:cubicBezTo>
                  <a:cubicBezTo>
                    <a:pt x="581" y="74"/>
                    <a:pt x="581" y="74"/>
                    <a:pt x="581" y="74"/>
                  </a:cubicBezTo>
                  <a:cubicBezTo>
                    <a:pt x="581" y="74"/>
                    <a:pt x="581" y="74"/>
                    <a:pt x="581" y="74"/>
                  </a:cubicBezTo>
                  <a:cubicBezTo>
                    <a:pt x="580" y="74"/>
                    <a:pt x="580" y="74"/>
                    <a:pt x="580" y="74"/>
                  </a:cubicBezTo>
                  <a:cubicBezTo>
                    <a:pt x="580" y="74"/>
                    <a:pt x="580" y="74"/>
                    <a:pt x="580" y="74"/>
                  </a:cubicBezTo>
                  <a:cubicBezTo>
                    <a:pt x="579" y="73"/>
                    <a:pt x="579" y="73"/>
                    <a:pt x="579" y="73"/>
                  </a:cubicBezTo>
                  <a:cubicBezTo>
                    <a:pt x="577" y="73"/>
                    <a:pt x="577" y="73"/>
                    <a:pt x="577" y="73"/>
                  </a:cubicBezTo>
                  <a:cubicBezTo>
                    <a:pt x="576" y="74"/>
                    <a:pt x="576" y="74"/>
                    <a:pt x="576" y="74"/>
                  </a:cubicBezTo>
                  <a:cubicBezTo>
                    <a:pt x="576" y="74"/>
                    <a:pt x="576" y="74"/>
                    <a:pt x="576" y="74"/>
                  </a:cubicBezTo>
                  <a:cubicBezTo>
                    <a:pt x="576" y="73"/>
                    <a:pt x="576" y="73"/>
                    <a:pt x="576" y="73"/>
                  </a:cubicBezTo>
                  <a:cubicBezTo>
                    <a:pt x="575" y="72"/>
                    <a:pt x="575" y="72"/>
                    <a:pt x="575" y="72"/>
                  </a:cubicBezTo>
                  <a:cubicBezTo>
                    <a:pt x="575" y="72"/>
                    <a:pt x="575" y="72"/>
                    <a:pt x="575" y="72"/>
                  </a:cubicBezTo>
                  <a:cubicBezTo>
                    <a:pt x="575" y="73"/>
                    <a:pt x="575" y="73"/>
                    <a:pt x="575" y="73"/>
                  </a:cubicBezTo>
                  <a:cubicBezTo>
                    <a:pt x="574" y="73"/>
                    <a:pt x="574" y="73"/>
                    <a:pt x="574" y="73"/>
                  </a:cubicBezTo>
                  <a:cubicBezTo>
                    <a:pt x="574" y="74"/>
                    <a:pt x="574" y="74"/>
                    <a:pt x="574" y="74"/>
                  </a:cubicBezTo>
                  <a:cubicBezTo>
                    <a:pt x="575" y="74"/>
                    <a:pt x="575" y="74"/>
                    <a:pt x="575" y="74"/>
                  </a:cubicBezTo>
                  <a:cubicBezTo>
                    <a:pt x="574" y="75"/>
                    <a:pt x="574" y="75"/>
                    <a:pt x="574" y="75"/>
                  </a:cubicBezTo>
                  <a:cubicBezTo>
                    <a:pt x="574" y="75"/>
                    <a:pt x="574" y="75"/>
                    <a:pt x="574" y="75"/>
                  </a:cubicBezTo>
                  <a:cubicBezTo>
                    <a:pt x="574" y="75"/>
                    <a:pt x="574" y="75"/>
                    <a:pt x="574" y="75"/>
                  </a:cubicBezTo>
                  <a:cubicBezTo>
                    <a:pt x="573" y="74"/>
                    <a:pt x="573" y="74"/>
                    <a:pt x="573" y="74"/>
                  </a:cubicBezTo>
                  <a:cubicBezTo>
                    <a:pt x="571" y="75"/>
                    <a:pt x="571" y="75"/>
                    <a:pt x="571" y="75"/>
                  </a:cubicBezTo>
                  <a:cubicBezTo>
                    <a:pt x="571" y="75"/>
                    <a:pt x="571" y="75"/>
                    <a:pt x="571" y="75"/>
                  </a:cubicBezTo>
                  <a:cubicBezTo>
                    <a:pt x="571" y="74"/>
                    <a:pt x="571" y="74"/>
                    <a:pt x="571" y="74"/>
                  </a:cubicBezTo>
                  <a:cubicBezTo>
                    <a:pt x="571" y="73"/>
                    <a:pt x="571" y="73"/>
                    <a:pt x="571" y="73"/>
                  </a:cubicBezTo>
                  <a:cubicBezTo>
                    <a:pt x="570" y="73"/>
                    <a:pt x="570" y="73"/>
                    <a:pt x="570" y="73"/>
                  </a:cubicBezTo>
                  <a:cubicBezTo>
                    <a:pt x="568" y="72"/>
                    <a:pt x="568" y="72"/>
                    <a:pt x="568" y="72"/>
                  </a:cubicBezTo>
                  <a:cubicBezTo>
                    <a:pt x="568" y="71"/>
                    <a:pt x="568" y="71"/>
                    <a:pt x="568" y="71"/>
                  </a:cubicBezTo>
                  <a:cubicBezTo>
                    <a:pt x="568" y="71"/>
                    <a:pt x="568" y="71"/>
                    <a:pt x="568" y="71"/>
                  </a:cubicBezTo>
                  <a:cubicBezTo>
                    <a:pt x="567" y="70"/>
                    <a:pt x="567" y="70"/>
                    <a:pt x="567" y="70"/>
                  </a:cubicBezTo>
                  <a:cubicBezTo>
                    <a:pt x="566" y="71"/>
                    <a:pt x="566" y="71"/>
                    <a:pt x="566" y="71"/>
                  </a:cubicBezTo>
                  <a:cubicBezTo>
                    <a:pt x="565" y="72"/>
                    <a:pt x="565" y="72"/>
                    <a:pt x="565" y="72"/>
                  </a:cubicBezTo>
                  <a:cubicBezTo>
                    <a:pt x="564" y="72"/>
                    <a:pt x="564" y="72"/>
                    <a:pt x="564" y="72"/>
                  </a:cubicBezTo>
                  <a:cubicBezTo>
                    <a:pt x="564" y="72"/>
                    <a:pt x="564" y="72"/>
                    <a:pt x="564" y="72"/>
                  </a:cubicBezTo>
                  <a:cubicBezTo>
                    <a:pt x="564" y="71"/>
                    <a:pt x="564" y="71"/>
                    <a:pt x="564" y="71"/>
                  </a:cubicBezTo>
                  <a:cubicBezTo>
                    <a:pt x="563" y="71"/>
                    <a:pt x="563" y="71"/>
                    <a:pt x="563" y="71"/>
                  </a:cubicBezTo>
                  <a:cubicBezTo>
                    <a:pt x="563" y="71"/>
                    <a:pt x="563" y="71"/>
                    <a:pt x="563" y="71"/>
                  </a:cubicBezTo>
                  <a:cubicBezTo>
                    <a:pt x="563" y="73"/>
                    <a:pt x="563" y="73"/>
                    <a:pt x="563" y="73"/>
                  </a:cubicBezTo>
                  <a:cubicBezTo>
                    <a:pt x="564" y="74"/>
                    <a:pt x="564" y="74"/>
                    <a:pt x="564" y="74"/>
                  </a:cubicBezTo>
                  <a:cubicBezTo>
                    <a:pt x="563" y="75"/>
                    <a:pt x="563" y="75"/>
                    <a:pt x="563" y="75"/>
                  </a:cubicBezTo>
                  <a:cubicBezTo>
                    <a:pt x="562" y="77"/>
                    <a:pt x="562" y="77"/>
                    <a:pt x="562" y="77"/>
                  </a:cubicBezTo>
                  <a:cubicBezTo>
                    <a:pt x="561" y="77"/>
                    <a:pt x="561" y="77"/>
                    <a:pt x="561" y="77"/>
                  </a:cubicBezTo>
                  <a:cubicBezTo>
                    <a:pt x="561" y="75"/>
                    <a:pt x="561" y="75"/>
                    <a:pt x="561" y="75"/>
                  </a:cubicBezTo>
                  <a:cubicBezTo>
                    <a:pt x="560" y="75"/>
                    <a:pt x="560" y="75"/>
                    <a:pt x="560" y="75"/>
                  </a:cubicBezTo>
                  <a:cubicBezTo>
                    <a:pt x="559" y="76"/>
                    <a:pt x="559" y="76"/>
                    <a:pt x="559" y="76"/>
                  </a:cubicBezTo>
                  <a:cubicBezTo>
                    <a:pt x="557" y="74"/>
                    <a:pt x="557" y="74"/>
                    <a:pt x="557" y="74"/>
                  </a:cubicBezTo>
                  <a:cubicBezTo>
                    <a:pt x="557" y="73"/>
                    <a:pt x="557" y="73"/>
                    <a:pt x="557" y="73"/>
                  </a:cubicBezTo>
                  <a:cubicBezTo>
                    <a:pt x="557" y="71"/>
                    <a:pt x="557" y="71"/>
                    <a:pt x="557" y="71"/>
                  </a:cubicBezTo>
                  <a:cubicBezTo>
                    <a:pt x="556" y="71"/>
                    <a:pt x="556" y="71"/>
                    <a:pt x="556" y="71"/>
                  </a:cubicBezTo>
                  <a:cubicBezTo>
                    <a:pt x="556" y="71"/>
                    <a:pt x="556" y="71"/>
                    <a:pt x="556" y="71"/>
                  </a:cubicBezTo>
                  <a:cubicBezTo>
                    <a:pt x="555" y="70"/>
                    <a:pt x="555" y="70"/>
                    <a:pt x="555" y="70"/>
                  </a:cubicBezTo>
                  <a:cubicBezTo>
                    <a:pt x="555" y="71"/>
                    <a:pt x="555" y="71"/>
                    <a:pt x="555" y="71"/>
                  </a:cubicBezTo>
                  <a:cubicBezTo>
                    <a:pt x="555" y="71"/>
                    <a:pt x="555" y="71"/>
                    <a:pt x="555" y="71"/>
                  </a:cubicBezTo>
                  <a:cubicBezTo>
                    <a:pt x="555" y="72"/>
                    <a:pt x="555" y="72"/>
                    <a:pt x="555" y="72"/>
                  </a:cubicBezTo>
                  <a:cubicBezTo>
                    <a:pt x="555" y="72"/>
                    <a:pt x="555" y="72"/>
                    <a:pt x="555" y="72"/>
                  </a:cubicBezTo>
                  <a:cubicBezTo>
                    <a:pt x="555" y="73"/>
                    <a:pt x="555" y="73"/>
                    <a:pt x="555" y="73"/>
                  </a:cubicBezTo>
                  <a:cubicBezTo>
                    <a:pt x="554" y="72"/>
                    <a:pt x="554" y="72"/>
                    <a:pt x="554" y="72"/>
                  </a:cubicBezTo>
                  <a:cubicBezTo>
                    <a:pt x="553" y="71"/>
                    <a:pt x="553" y="71"/>
                    <a:pt x="553" y="71"/>
                  </a:cubicBezTo>
                  <a:cubicBezTo>
                    <a:pt x="553" y="71"/>
                    <a:pt x="553" y="71"/>
                    <a:pt x="553" y="71"/>
                  </a:cubicBezTo>
                  <a:cubicBezTo>
                    <a:pt x="553" y="72"/>
                    <a:pt x="553" y="72"/>
                    <a:pt x="553" y="72"/>
                  </a:cubicBezTo>
                  <a:cubicBezTo>
                    <a:pt x="553" y="73"/>
                    <a:pt x="553" y="73"/>
                    <a:pt x="553" y="73"/>
                  </a:cubicBezTo>
                  <a:cubicBezTo>
                    <a:pt x="553" y="73"/>
                    <a:pt x="553" y="73"/>
                    <a:pt x="553" y="73"/>
                  </a:cubicBezTo>
                  <a:cubicBezTo>
                    <a:pt x="554" y="73"/>
                    <a:pt x="554" y="73"/>
                    <a:pt x="554" y="73"/>
                  </a:cubicBezTo>
                  <a:cubicBezTo>
                    <a:pt x="555" y="74"/>
                    <a:pt x="555" y="74"/>
                    <a:pt x="555" y="74"/>
                  </a:cubicBezTo>
                  <a:cubicBezTo>
                    <a:pt x="554" y="75"/>
                    <a:pt x="554" y="75"/>
                    <a:pt x="554" y="75"/>
                  </a:cubicBezTo>
                  <a:cubicBezTo>
                    <a:pt x="553" y="75"/>
                    <a:pt x="553" y="75"/>
                    <a:pt x="553" y="75"/>
                  </a:cubicBezTo>
                  <a:cubicBezTo>
                    <a:pt x="553" y="75"/>
                    <a:pt x="553" y="75"/>
                    <a:pt x="553" y="75"/>
                  </a:cubicBezTo>
                  <a:cubicBezTo>
                    <a:pt x="553" y="75"/>
                    <a:pt x="553" y="75"/>
                    <a:pt x="553" y="75"/>
                  </a:cubicBezTo>
                  <a:cubicBezTo>
                    <a:pt x="556" y="78"/>
                    <a:pt x="556" y="78"/>
                    <a:pt x="556" y="78"/>
                  </a:cubicBezTo>
                  <a:cubicBezTo>
                    <a:pt x="558" y="78"/>
                    <a:pt x="558" y="78"/>
                    <a:pt x="558" y="78"/>
                  </a:cubicBezTo>
                  <a:cubicBezTo>
                    <a:pt x="559" y="78"/>
                    <a:pt x="559" y="78"/>
                    <a:pt x="559" y="78"/>
                  </a:cubicBezTo>
                  <a:cubicBezTo>
                    <a:pt x="560" y="79"/>
                    <a:pt x="560" y="79"/>
                    <a:pt x="560" y="79"/>
                  </a:cubicBezTo>
                  <a:cubicBezTo>
                    <a:pt x="560" y="80"/>
                    <a:pt x="560" y="80"/>
                    <a:pt x="560" y="80"/>
                  </a:cubicBezTo>
                  <a:cubicBezTo>
                    <a:pt x="560" y="80"/>
                    <a:pt x="560" y="80"/>
                    <a:pt x="560" y="80"/>
                  </a:cubicBezTo>
                  <a:cubicBezTo>
                    <a:pt x="559" y="79"/>
                    <a:pt x="559" y="79"/>
                    <a:pt x="559" y="79"/>
                  </a:cubicBezTo>
                  <a:cubicBezTo>
                    <a:pt x="559" y="79"/>
                    <a:pt x="559" y="79"/>
                    <a:pt x="559" y="79"/>
                  </a:cubicBezTo>
                  <a:cubicBezTo>
                    <a:pt x="559" y="80"/>
                    <a:pt x="559" y="80"/>
                    <a:pt x="559" y="80"/>
                  </a:cubicBezTo>
                  <a:cubicBezTo>
                    <a:pt x="560" y="81"/>
                    <a:pt x="560" y="81"/>
                    <a:pt x="560" y="81"/>
                  </a:cubicBezTo>
                  <a:cubicBezTo>
                    <a:pt x="561" y="82"/>
                    <a:pt x="561" y="82"/>
                    <a:pt x="561" y="82"/>
                  </a:cubicBezTo>
                  <a:cubicBezTo>
                    <a:pt x="562" y="83"/>
                    <a:pt x="562" y="83"/>
                    <a:pt x="562" y="83"/>
                  </a:cubicBezTo>
                  <a:cubicBezTo>
                    <a:pt x="562" y="84"/>
                    <a:pt x="562" y="84"/>
                    <a:pt x="562" y="84"/>
                  </a:cubicBezTo>
                  <a:cubicBezTo>
                    <a:pt x="561" y="87"/>
                    <a:pt x="561" y="87"/>
                    <a:pt x="561" y="87"/>
                  </a:cubicBezTo>
                  <a:cubicBezTo>
                    <a:pt x="561" y="89"/>
                    <a:pt x="561" y="89"/>
                    <a:pt x="561" y="89"/>
                  </a:cubicBezTo>
                  <a:cubicBezTo>
                    <a:pt x="561" y="90"/>
                    <a:pt x="561" y="90"/>
                    <a:pt x="561" y="90"/>
                  </a:cubicBezTo>
                  <a:cubicBezTo>
                    <a:pt x="562" y="90"/>
                    <a:pt x="562" y="90"/>
                    <a:pt x="562" y="90"/>
                  </a:cubicBezTo>
                  <a:cubicBezTo>
                    <a:pt x="561" y="92"/>
                    <a:pt x="561" y="92"/>
                    <a:pt x="561" y="92"/>
                  </a:cubicBezTo>
                  <a:cubicBezTo>
                    <a:pt x="561" y="93"/>
                    <a:pt x="561" y="93"/>
                    <a:pt x="561" y="93"/>
                  </a:cubicBezTo>
                  <a:cubicBezTo>
                    <a:pt x="560" y="93"/>
                    <a:pt x="560" y="93"/>
                    <a:pt x="560" y="93"/>
                  </a:cubicBezTo>
                  <a:cubicBezTo>
                    <a:pt x="560" y="92"/>
                    <a:pt x="560" y="92"/>
                    <a:pt x="560" y="92"/>
                  </a:cubicBezTo>
                  <a:cubicBezTo>
                    <a:pt x="560" y="92"/>
                    <a:pt x="560" y="92"/>
                    <a:pt x="560" y="92"/>
                  </a:cubicBezTo>
                  <a:cubicBezTo>
                    <a:pt x="558" y="94"/>
                    <a:pt x="558" y="94"/>
                    <a:pt x="558" y="94"/>
                  </a:cubicBezTo>
                  <a:cubicBezTo>
                    <a:pt x="557" y="93"/>
                    <a:pt x="557" y="93"/>
                    <a:pt x="557" y="93"/>
                  </a:cubicBezTo>
                  <a:cubicBezTo>
                    <a:pt x="556" y="94"/>
                    <a:pt x="556" y="94"/>
                    <a:pt x="556" y="94"/>
                  </a:cubicBezTo>
                  <a:cubicBezTo>
                    <a:pt x="556" y="93"/>
                    <a:pt x="556" y="93"/>
                    <a:pt x="556" y="93"/>
                  </a:cubicBezTo>
                  <a:cubicBezTo>
                    <a:pt x="555" y="93"/>
                    <a:pt x="555" y="93"/>
                    <a:pt x="555" y="93"/>
                  </a:cubicBezTo>
                  <a:cubicBezTo>
                    <a:pt x="554" y="93"/>
                    <a:pt x="554" y="93"/>
                    <a:pt x="554" y="93"/>
                  </a:cubicBezTo>
                  <a:cubicBezTo>
                    <a:pt x="553" y="91"/>
                    <a:pt x="553" y="91"/>
                    <a:pt x="553" y="91"/>
                  </a:cubicBezTo>
                  <a:cubicBezTo>
                    <a:pt x="552" y="91"/>
                    <a:pt x="552" y="91"/>
                    <a:pt x="552" y="91"/>
                  </a:cubicBezTo>
                  <a:cubicBezTo>
                    <a:pt x="551" y="91"/>
                    <a:pt x="551" y="91"/>
                    <a:pt x="551" y="91"/>
                  </a:cubicBezTo>
                  <a:cubicBezTo>
                    <a:pt x="550" y="90"/>
                    <a:pt x="550" y="90"/>
                    <a:pt x="550" y="90"/>
                  </a:cubicBezTo>
                  <a:cubicBezTo>
                    <a:pt x="549" y="90"/>
                    <a:pt x="549" y="90"/>
                    <a:pt x="549" y="90"/>
                  </a:cubicBezTo>
                  <a:cubicBezTo>
                    <a:pt x="548" y="91"/>
                    <a:pt x="548" y="91"/>
                    <a:pt x="548" y="91"/>
                  </a:cubicBezTo>
                  <a:cubicBezTo>
                    <a:pt x="547" y="91"/>
                    <a:pt x="547" y="91"/>
                    <a:pt x="547" y="91"/>
                  </a:cubicBezTo>
                  <a:cubicBezTo>
                    <a:pt x="548" y="92"/>
                    <a:pt x="548" y="92"/>
                    <a:pt x="548" y="92"/>
                  </a:cubicBezTo>
                  <a:cubicBezTo>
                    <a:pt x="550" y="92"/>
                    <a:pt x="550" y="92"/>
                    <a:pt x="550" y="92"/>
                  </a:cubicBezTo>
                  <a:cubicBezTo>
                    <a:pt x="550" y="91"/>
                    <a:pt x="550" y="91"/>
                    <a:pt x="550" y="91"/>
                  </a:cubicBezTo>
                  <a:cubicBezTo>
                    <a:pt x="553" y="92"/>
                    <a:pt x="553" y="92"/>
                    <a:pt x="553" y="92"/>
                  </a:cubicBezTo>
                  <a:cubicBezTo>
                    <a:pt x="553" y="93"/>
                    <a:pt x="553" y="93"/>
                    <a:pt x="553" y="93"/>
                  </a:cubicBezTo>
                  <a:cubicBezTo>
                    <a:pt x="552" y="93"/>
                    <a:pt x="552" y="93"/>
                    <a:pt x="552" y="93"/>
                  </a:cubicBezTo>
                  <a:cubicBezTo>
                    <a:pt x="551" y="93"/>
                    <a:pt x="551" y="93"/>
                    <a:pt x="551" y="93"/>
                  </a:cubicBezTo>
                  <a:cubicBezTo>
                    <a:pt x="550" y="93"/>
                    <a:pt x="550" y="93"/>
                    <a:pt x="550" y="93"/>
                  </a:cubicBezTo>
                  <a:cubicBezTo>
                    <a:pt x="550" y="94"/>
                    <a:pt x="550" y="94"/>
                    <a:pt x="550" y="94"/>
                  </a:cubicBezTo>
                  <a:cubicBezTo>
                    <a:pt x="549" y="93"/>
                    <a:pt x="549" y="93"/>
                    <a:pt x="549" y="93"/>
                  </a:cubicBezTo>
                  <a:cubicBezTo>
                    <a:pt x="548" y="93"/>
                    <a:pt x="548" y="93"/>
                    <a:pt x="548" y="93"/>
                  </a:cubicBezTo>
                  <a:cubicBezTo>
                    <a:pt x="549" y="93"/>
                    <a:pt x="549" y="93"/>
                    <a:pt x="549" y="93"/>
                  </a:cubicBezTo>
                  <a:cubicBezTo>
                    <a:pt x="549" y="94"/>
                    <a:pt x="549" y="94"/>
                    <a:pt x="549" y="94"/>
                  </a:cubicBezTo>
                  <a:cubicBezTo>
                    <a:pt x="551" y="95"/>
                    <a:pt x="551" y="95"/>
                    <a:pt x="551" y="95"/>
                  </a:cubicBezTo>
                  <a:cubicBezTo>
                    <a:pt x="550" y="96"/>
                    <a:pt x="550" y="96"/>
                    <a:pt x="550" y="96"/>
                  </a:cubicBezTo>
                  <a:cubicBezTo>
                    <a:pt x="551" y="97"/>
                    <a:pt x="551" y="97"/>
                    <a:pt x="551" y="97"/>
                  </a:cubicBezTo>
                  <a:cubicBezTo>
                    <a:pt x="552" y="98"/>
                    <a:pt x="552" y="98"/>
                    <a:pt x="552" y="98"/>
                  </a:cubicBezTo>
                  <a:cubicBezTo>
                    <a:pt x="551" y="97"/>
                    <a:pt x="551" y="97"/>
                    <a:pt x="551" y="97"/>
                  </a:cubicBezTo>
                  <a:cubicBezTo>
                    <a:pt x="551" y="95"/>
                    <a:pt x="551" y="95"/>
                    <a:pt x="551" y="95"/>
                  </a:cubicBezTo>
                  <a:cubicBezTo>
                    <a:pt x="552" y="95"/>
                    <a:pt x="552" y="95"/>
                    <a:pt x="552" y="95"/>
                  </a:cubicBezTo>
                  <a:cubicBezTo>
                    <a:pt x="553" y="95"/>
                    <a:pt x="553" y="95"/>
                    <a:pt x="553" y="95"/>
                  </a:cubicBezTo>
                  <a:cubicBezTo>
                    <a:pt x="553" y="95"/>
                    <a:pt x="553" y="95"/>
                    <a:pt x="553" y="95"/>
                  </a:cubicBezTo>
                  <a:cubicBezTo>
                    <a:pt x="554" y="94"/>
                    <a:pt x="554" y="94"/>
                    <a:pt x="554" y="94"/>
                  </a:cubicBezTo>
                  <a:cubicBezTo>
                    <a:pt x="555" y="94"/>
                    <a:pt x="555" y="94"/>
                    <a:pt x="555" y="94"/>
                  </a:cubicBezTo>
                  <a:cubicBezTo>
                    <a:pt x="555" y="94"/>
                    <a:pt x="555" y="94"/>
                    <a:pt x="555" y="94"/>
                  </a:cubicBezTo>
                  <a:cubicBezTo>
                    <a:pt x="555" y="95"/>
                    <a:pt x="555" y="95"/>
                    <a:pt x="555" y="95"/>
                  </a:cubicBezTo>
                  <a:cubicBezTo>
                    <a:pt x="556" y="96"/>
                    <a:pt x="556" y="96"/>
                    <a:pt x="556" y="96"/>
                  </a:cubicBezTo>
                  <a:cubicBezTo>
                    <a:pt x="558" y="96"/>
                    <a:pt x="558" y="96"/>
                    <a:pt x="558" y="96"/>
                  </a:cubicBezTo>
                  <a:cubicBezTo>
                    <a:pt x="559" y="97"/>
                    <a:pt x="559" y="97"/>
                    <a:pt x="559" y="97"/>
                  </a:cubicBezTo>
                  <a:cubicBezTo>
                    <a:pt x="560" y="97"/>
                    <a:pt x="560" y="97"/>
                    <a:pt x="560" y="97"/>
                  </a:cubicBezTo>
                  <a:cubicBezTo>
                    <a:pt x="560" y="96"/>
                    <a:pt x="560" y="96"/>
                    <a:pt x="560" y="96"/>
                  </a:cubicBezTo>
                  <a:cubicBezTo>
                    <a:pt x="560" y="96"/>
                    <a:pt x="560" y="96"/>
                    <a:pt x="560" y="96"/>
                  </a:cubicBezTo>
                  <a:cubicBezTo>
                    <a:pt x="560" y="96"/>
                    <a:pt x="560" y="96"/>
                    <a:pt x="560" y="96"/>
                  </a:cubicBezTo>
                  <a:cubicBezTo>
                    <a:pt x="563" y="98"/>
                    <a:pt x="563" y="98"/>
                    <a:pt x="563" y="98"/>
                  </a:cubicBezTo>
                  <a:cubicBezTo>
                    <a:pt x="563" y="98"/>
                    <a:pt x="563" y="98"/>
                    <a:pt x="563" y="98"/>
                  </a:cubicBezTo>
                  <a:cubicBezTo>
                    <a:pt x="562" y="98"/>
                    <a:pt x="562" y="98"/>
                    <a:pt x="562" y="98"/>
                  </a:cubicBezTo>
                  <a:cubicBezTo>
                    <a:pt x="562" y="99"/>
                    <a:pt x="562" y="99"/>
                    <a:pt x="562" y="99"/>
                  </a:cubicBezTo>
                  <a:cubicBezTo>
                    <a:pt x="564" y="100"/>
                    <a:pt x="564" y="100"/>
                    <a:pt x="564" y="100"/>
                  </a:cubicBezTo>
                  <a:cubicBezTo>
                    <a:pt x="564" y="100"/>
                    <a:pt x="564" y="100"/>
                    <a:pt x="564" y="100"/>
                  </a:cubicBezTo>
                  <a:cubicBezTo>
                    <a:pt x="564" y="100"/>
                    <a:pt x="564" y="100"/>
                    <a:pt x="564" y="100"/>
                  </a:cubicBezTo>
                  <a:cubicBezTo>
                    <a:pt x="564" y="99"/>
                    <a:pt x="564" y="99"/>
                    <a:pt x="564" y="99"/>
                  </a:cubicBezTo>
                  <a:cubicBezTo>
                    <a:pt x="566" y="100"/>
                    <a:pt x="566" y="100"/>
                    <a:pt x="566" y="100"/>
                  </a:cubicBezTo>
                  <a:cubicBezTo>
                    <a:pt x="567" y="102"/>
                    <a:pt x="567" y="102"/>
                    <a:pt x="567" y="102"/>
                  </a:cubicBezTo>
                  <a:cubicBezTo>
                    <a:pt x="567" y="102"/>
                    <a:pt x="567" y="102"/>
                    <a:pt x="567" y="102"/>
                  </a:cubicBezTo>
                  <a:cubicBezTo>
                    <a:pt x="566" y="102"/>
                    <a:pt x="566" y="102"/>
                    <a:pt x="566" y="102"/>
                  </a:cubicBezTo>
                  <a:cubicBezTo>
                    <a:pt x="566" y="102"/>
                    <a:pt x="566" y="102"/>
                    <a:pt x="566" y="102"/>
                  </a:cubicBezTo>
                  <a:cubicBezTo>
                    <a:pt x="567" y="103"/>
                    <a:pt x="567" y="103"/>
                    <a:pt x="567" y="103"/>
                  </a:cubicBezTo>
                  <a:cubicBezTo>
                    <a:pt x="566" y="103"/>
                    <a:pt x="566" y="103"/>
                    <a:pt x="566" y="103"/>
                  </a:cubicBezTo>
                  <a:cubicBezTo>
                    <a:pt x="566" y="104"/>
                    <a:pt x="566" y="104"/>
                    <a:pt x="566" y="104"/>
                  </a:cubicBezTo>
                  <a:cubicBezTo>
                    <a:pt x="566" y="105"/>
                    <a:pt x="566" y="105"/>
                    <a:pt x="566" y="105"/>
                  </a:cubicBezTo>
                  <a:cubicBezTo>
                    <a:pt x="567" y="104"/>
                    <a:pt x="567" y="104"/>
                    <a:pt x="567" y="104"/>
                  </a:cubicBezTo>
                  <a:cubicBezTo>
                    <a:pt x="567" y="104"/>
                    <a:pt x="567" y="104"/>
                    <a:pt x="567" y="104"/>
                  </a:cubicBezTo>
                  <a:cubicBezTo>
                    <a:pt x="567" y="103"/>
                    <a:pt x="567" y="103"/>
                    <a:pt x="567" y="103"/>
                  </a:cubicBezTo>
                  <a:cubicBezTo>
                    <a:pt x="568" y="104"/>
                    <a:pt x="568" y="104"/>
                    <a:pt x="568" y="104"/>
                  </a:cubicBezTo>
                  <a:cubicBezTo>
                    <a:pt x="568" y="103"/>
                    <a:pt x="568" y="103"/>
                    <a:pt x="568" y="103"/>
                  </a:cubicBezTo>
                  <a:cubicBezTo>
                    <a:pt x="569" y="104"/>
                    <a:pt x="569" y="104"/>
                    <a:pt x="569" y="104"/>
                  </a:cubicBezTo>
                  <a:cubicBezTo>
                    <a:pt x="571" y="105"/>
                    <a:pt x="571" y="105"/>
                    <a:pt x="571" y="105"/>
                  </a:cubicBezTo>
                  <a:cubicBezTo>
                    <a:pt x="573" y="106"/>
                    <a:pt x="573" y="106"/>
                    <a:pt x="573" y="106"/>
                  </a:cubicBezTo>
                  <a:cubicBezTo>
                    <a:pt x="574" y="107"/>
                    <a:pt x="574" y="107"/>
                    <a:pt x="574" y="107"/>
                  </a:cubicBezTo>
                  <a:cubicBezTo>
                    <a:pt x="573" y="107"/>
                    <a:pt x="573" y="107"/>
                    <a:pt x="573" y="107"/>
                  </a:cubicBezTo>
                  <a:cubicBezTo>
                    <a:pt x="575" y="109"/>
                    <a:pt x="575" y="109"/>
                    <a:pt x="575" y="109"/>
                  </a:cubicBezTo>
                  <a:cubicBezTo>
                    <a:pt x="576" y="109"/>
                    <a:pt x="576" y="109"/>
                    <a:pt x="576" y="109"/>
                  </a:cubicBezTo>
                  <a:cubicBezTo>
                    <a:pt x="577" y="110"/>
                    <a:pt x="577" y="110"/>
                    <a:pt x="577" y="110"/>
                  </a:cubicBezTo>
                  <a:cubicBezTo>
                    <a:pt x="577" y="113"/>
                    <a:pt x="577" y="113"/>
                    <a:pt x="577" y="113"/>
                  </a:cubicBezTo>
                  <a:cubicBezTo>
                    <a:pt x="576" y="113"/>
                    <a:pt x="576" y="113"/>
                    <a:pt x="576" y="113"/>
                  </a:cubicBezTo>
                  <a:cubicBezTo>
                    <a:pt x="576" y="113"/>
                    <a:pt x="576" y="113"/>
                    <a:pt x="576" y="113"/>
                  </a:cubicBezTo>
                  <a:cubicBezTo>
                    <a:pt x="577" y="114"/>
                    <a:pt x="577" y="114"/>
                    <a:pt x="577" y="114"/>
                  </a:cubicBezTo>
                  <a:cubicBezTo>
                    <a:pt x="578" y="115"/>
                    <a:pt x="578" y="115"/>
                    <a:pt x="578" y="115"/>
                  </a:cubicBezTo>
                  <a:cubicBezTo>
                    <a:pt x="577" y="115"/>
                    <a:pt x="577" y="115"/>
                    <a:pt x="577" y="115"/>
                  </a:cubicBezTo>
                  <a:cubicBezTo>
                    <a:pt x="577" y="115"/>
                    <a:pt x="577" y="115"/>
                    <a:pt x="577" y="115"/>
                  </a:cubicBezTo>
                  <a:cubicBezTo>
                    <a:pt x="573" y="115"/>
                    <a:pt x="573" y="115"/>
                    <a:pt x="573" y="115"/>
                  </a:cubicBezTo>
                  <a:cubicBezTo>
                    <a:pt x="572" y="114"/>
                    <a:pt x="572" y="114"/>
                    <a:pt x="572" y="114"/>
                  </a:cubicBezTo>
                  <a:cubicBezTo>
                    <a:pt x="572" y="114"/>
                    <a:pt x="572" y="114"/>
                    <a:pt x="572" y="114"/>
                  </a:cubicBezTo>
                  <a:cubicBezTo>
                    <a:pt x="571" y="114"/>
                    <a:pt x="571" y="114"/>
                    <a:pt x="571" y="114"/>
                  </a:cubicBezTo>
                  <a:cubicBezTo>
                    <a:pt x="571" y="113"/>
                    <a:pt x="571" y="113"/>
                    <a:pt x="571" y="113"/>
                  </a:cubicBezTo>
                  <a:cubicBezTo>
                    <a:pt x="570" y="113"/>
                    <a:pt x="570" y="113"/>
                    <a:pt x="570" y="113"/>
                  </a:cubicBezTo>
                  <a:cubicBezTo>
                    <a:pt x="570" y="114"/>
                    <a:pt x="570" y="114"/>
                    <a:pt x="570" y="114"/>
                  </a:cubicBezTo>
                  <a:cubicBezTo>
                    <a:pt x="570" y="114"/>
                    <a:pt x="570" y="114"/>
                    <a:pt x="570" y="114"/>
                  </a:cubicBezTo>
                  <a:cubicBezTo>
                    <a:pt x="569" y="115"/>
                    <a:pt x="569" y="115"/>
                    <a:pt x="569" y="115"/>
                  </a:cubicBezTo>
                  <a:cubicBezTo>
                    <a:pt x="568" y="115"/>
                    <a:pt x="568" y="115"/>
                    <a:pt x="568" y="115"/>
                  </a:cubicBezTo>
                  <a:cubicBezTo>
                    <a:pt x="568" y="115"/>
                    <a:pt x="568" y="115"/>
                    <a:pt x="568" y="115"/>
                  </a:cubicBezTo>
                  <a:cubicBezTo>
                    <a:pt x="568" y="116"/>
                    <a:pt x="568" y="116"/>
                    <a:pt x="568" y="116"/>
                  </a:cubicBezTo>
                  <a:cubicBezTo>
                    <a:pt x="567" y="117"/>
                    <a:pt x="567" y="117"/>
                    <a:pt x="567" y="117"/>
                  </a:cubicBezTo>
                  <a:cubicBezTo>
                    <a:pt x="566" y="117"/>
                    <a:pt x="566" y="117"/>
                    <a:pt x="566" y="117"/>
                  </a:cubicBezTo>
                  <a:cubicBezTo>
                    <a:pt x="566" y="118"/>
                    <a:pt x="566" y="118"/>
                    <a:pt x="566" y="118"/>
                  </a:cubicBezTo>
                  <a:cubicBezTo>
                    <a:pt x="566" y="118"/>
                    <a:pt x="566" y="118"/>
                    <a:pt x="566" y="118"/>
                  </a:cubicBezTo>
                  <a:cubicBezTo>
                    <a:pt x="565" y="119"/>
                    <a:pt x="565" y="119"/>
                    <a:pt x="565" y="119"/>
                  </a:cubicBezTo>
                  <a:cubicBezTo>
                    <a:pt x="565" y="120"/>
                    <a:pt x="565" y="120"/>
                    <a:pt x="565" y="120"/>
                  </a:cubicBezTo>
                  <a:cubicBezTo>
                    <a:pt x="564" y="120"/>
                    <a:pt x="564" y="120"/>
                    <a:pt x="564" y="120"/>
                  </a:cubicBezTo>
                  <a:cubicBezTo>
                    <a:pt x="564" y="120"/>
                    <a:pt x="564" y="120"/>
                    <a:pt x="564" y="120"/>
                  </a:cubicBezTo>
                  <a:cubicBezTo>
                    <a:pt x="564" y="121"/>
                    <a:pt x="564" y="121"/>
                    <a:pt x="564" y="121"/>
                  </a:cubicBezTo>
                  <a:cubicBezTo>
                    <a:pt x="564" y="122"/>
                    <a:pt x="564" y="122"/>
                    <a:pt x="564" y="122"/>
                  </a:cubicBezTo>
                  <a:cubicBezTo>
                    <a:pt x="563" y="123"/>
                    <a:pt x="563" y="123"/>
                    <a:pt x="563" y="123"/>
                  </a:cubicBezTo>
                  <a:cubicBezTo>
                    <a:pt x="563" y="122"/>
                    <a:pt x="563" y="122"/>
                    <a:pt x="563" y="122"/>
                  </a:cubicBezTo>
                  <a:cubicBezTo>
                    <a:pt x="563" y="123"/>
                    <a:pt x="563" y="123"/>
                    <a:pt x="563" y="123"/>
                  </a:cubicBezTo>
                  <a:cubicBezTo>
                    <a:pt x="563" y="124"/>
                    <a:pt x="563" y="124"/>
                    <a:pt x="563" y="124"/>
                  </a:cubicBezTo>
                  <a:cubicBezTo>
                    <a:pt x="562" y="124"/>
                    <a:pt x="562" y="124"/>
                    <a:pt x="562" y="124"/>
                  </a:cubicBezTo>
                  <a:cubicBezTo>
                    <a:pt x="561" y="125"/>
                    <a:pt x="561" y="125"/>
                    <a:pt x="561" y="125"/>
                  </a:cubicBezTo>
                  <a:cubicBezTo>
                    <a:pt x="562" y="125"/>
                    <a:pt x="562" y="125"/>
                    <a:pt x="562" y="125"/>
                  </a:cubicBezTo>
                  <a:cubicBezTo>
                    <a:pt x="562" y="125"/>
                    <a:pt x="562" y="125"/>
                    <a:pt x="562" y="125"/>
                  </a:cubicBezTo>
                  <a:cubicBezTo>
                    <a:pt x="561" y="126"/>
                    <a:pt x="561" y="126"/>
                    <a:pt x="561" y="126"/>
                  </a:cubicBezTo>
                  <a:cubicBezTo>
                    <a:pt x="561" y="126"/>
                    <a:pt x="561" y="126"/>
                    <a:pt x="561" y="126"/>
                  </a:cubicBezTo>
                  <a:cubicBezTo>
                    <a:pt x="560" y="126"/>
                    <a:pt x="560" y="126"/>
                    <a:pt x="560" y="126"/>
                  </a:cubicBezTo>
                  <a:cubicBezTo>
                    <a:pt x="561" y="127"/>
                    <a:pt x="561" y="127"/>
                    <a:pt x="561" y="127"/>
                  </a:cubicBezTo>
                  <a:cubicBezTo>
                    <a:pt x="561" y="127"/>
                    <a:pt x="561" y="127"/>
                    <a:pt x="561" y="127"/>
                  </a:cubicBezTo>
                  <a:cubicBezTo>
                    <a:pt x="560" y="128"/>
                    <a:pt x="560" y="128"/>
                    <a:pt x="560" y="128"/>
                  </a:cubicBezTo>
                  <a:cubicBezTo>
                    <a:pt x="560" y="129"/>
                    <a:pt x="560" y="129"/>
                    <a:pt x="560" y="129"/>
                  </a:cubicBezTo>
                  <a:cubicBezTo>
                    <a:pt x="560" y="129"/>
                    <a:pt x="560" y="129"/>
                    <a:pt x="560" y="129"/>
                  </a:cubicBezTo>
                  <a:cubicBezTo>
                    <a:pt x="559" y="129"/>
                    <a:pt x="559" y="129"/>
                    <a:pt x="559" y="129"/>
                  </a:cubicBezTo>
                  <a:cubicBezTo>
                    <a:pt x="559" y="129"/>
                    <a:pt x="559" y="129"/>
                    <a:pt x="559" y="129"/>
                  </a:cubicBezTo>
                  <a:cubicBezTo>
                    <a:pt x="558" y="129"/>
                    <a:pt x="558" y="129"/>
                    <a:pt x="558" y="129"/>
                  </a:cubicBezTo>
                  <a:cubicBezTo>
                    <a:pt x="559" y="130"/>
                    <a:pt x="559" y="130"/>
                    <a:pt x="559" y="130"/>
                  </a:cubicBezTo>
                  <a:cubicBezTo>
                    <a:pt x="560" y="130"/>
                    <a:pt x="560" y="130"/>
                    <a:pt x="560" y="130"/>
                  </a:cubicBezTo>
                  <a:cubicBezTo>
                    <a:pt x="560" y="131"/>
                    <a:pt x="560" y="131"/>
                    <a:pt x="560" y="131"/>
                  </a:cubicBezTo>
                  <a:cubicBezTo>
                    <a:pt x="558" y="131"/>
                    <a:pt x="558" y="131"/>
                    <a:pt x="558" y="131"/>
                  </a:cubicBezTo>
                  <a:cubicBezTo>
                    <a:pt x="558" y="132"/>
                    <a:pt x="558" y="132"/>
                    <a:pt x="558" y="132"/>
                  </a:cubicBezTo>
                  <a:cubicBezTo>
                    <a:pt x="559" y="132"/>
                    <a:pt x="559" y="132"/>
                    <a:pt x="559" y="132"/>
                  </a:cubicBezTo>
                  <a:cubicBezTo>
                    <a:pt x="560" y="133"/>
                    <a:pt x="560" y="133"/>
                    <a:pt x="560" y="133"/>
                  </a:cubicBezTo>
                  <a:cubicBezTo>
                    <a:pt x="559" y="134"/>
                    <a:pt x="559" y="134"/>
                    <a:pt x="559" y="134"/>
                  </a:cubicBezTo>
                  <a:cubicBezTo>
                    <a:pt x="560" y="134"/>
                    <a:pt x="560" y="134"/>
                    <a:pt x="560" y="134"/>
                  </a:cubicBezTo>
                  <a:cubicBezTo>
                    <a:pt x="559" y="136"/>
                    <a:pt x="559" y="136"/>
                    <a:pt x="559" y="136"/>
                  </a:cubicBezTo>
                  <a:cubicBezTo>
                    <a:pt x="559" y="136"/>
                    <a:pt x="559" y="136"/>
                    <a:pt x="559" y="136"/>
                  </a:cubicBezTo>
                  <a:cubicBezTo>
                    <a:pt x="558" y="138"/>
                    <a:pt x="558" y="138"/>
                    <a:pt x="558" y="138"/>
                  </a:cubicBezTo>
                  <a:cubicBezTo>
                    <a:pt x="558" y="139"/>
                    <a:pt x="558" y="139"/>
                    <a:pt x="558" y="139"/>
                  </a:cubicBezTo>
                  <a:cubicBezTo>
                    <a:pt x="557" y="140"/>
                    <a:pt x="557" y="140"/>
                    <a:pt x="557" y="140"/>
                  </a:cubicBezTo>
                  <a:cubicBezTo>
                    <a:pt x="557" y="141"/>
                    <a:pt x="557" y="141"/>
                    <a:pt x="557" y="141"/>
                  </a:cubicBezTo>
                  <a:cubicBezTo>
                    <a:pt x="558" y="141"/>
                    <a:pt x="558" y="141"/>
                    <a:pt x="558" y="141"/>
                  </a:cubicBezTo>
                  <a:cubicBezTo>
                    <a:pt x="558" y="142"/>
                    <a:pt x="558" y="142"/>
                    <a:pt x="558" y="142"/>
                  </a:cubicBezTo>
                  <a:cubicBezTo>
                    <a:pt x="558" y="142"/>
                    <a:pt x="558" y="142"/>
                    <a:pt x="558" y="142"/>
                  </a:cubicBezTo>
                  <a:cubicBezTo>
                    <a:pt x="559" y="144"/>
                    <a:pt x="559" y="144"/>
                    <a:pt x="559" y="144"/>
                  </a:cubicBezTo>
                  <a:cubicBezTo>
                    <a:pt x="559" y="144"/>
                    <a:pt x="559" y="144"/>
                    <a:pt x="559" y="144"/>
                  </a:cubicBezTo>
                  <a:cubicBezTo>
                    <a:pt x="558" y="144"/>
                    <a:pt x="558" y="144"/>
                    <a:pt x="558" y="144"/>
                  </a:cubicBezTo>
                  <a:cubicBezTo>
                    <a:pt x="557" y="144"/>
                    <a:pt x="557" y="144"/>
                    <a:pt x="557" y="144"/>
                  </a:cubicBezTo>
                  <a:cubicBezTo>
                    <a:pt x="557" y="143"/>
                    <a:pt x="557" y="143"/>
                    <a:pt x="557" y="143"/>
                  </a:cubicBezTo>
                  <a:cubicBezTo>
                    <a:pt x="556" y="144"/>
                    <a:pt x="556" y="144"/>
                    <a:pt x="556" y="144"/>
                  </a:cubicBezTo>
                  <a:cubicBezTo>
                    <a:pt x="555" y="143"/>
                    <a:pt x="555" y="143"/>
                    <a:pt x="555" y="143"/>
                  </a:cubicBezTo>
                  <a:cubicBezTo>
                    <a:pt x="555" y="142"/>
                    <a:pt x="555" y="142"/>
                    <a:pt x="555" y="142"/>
                  </a:cubicBezTo>
                  <a:cubicBezTo>
                    <a:pt x="555" y="142"/>
                    <a:pt x="555" y="142"/>
                    <a:pt x="555" y="142"/>
                  </a:cubicBezTo>
                  <a:cubicBezTo>
                    <a:pt x="554" y="142"/>
                    <a:pt x="554" y="142"/>
                    <a:pt x="554" y="142"/>
                  </a:cubicBezTo>
                  <a:cubicBezTo>
                    <a:pt x="553" y="142"/>
                    <a:pt x="553" y="142"/>
                    <a:pt x="553" y="142"/>
                  </a:cubicBezTo>
                  <a:cubicBezTo>
                    <a:pt x="553" y="141"/>
                    <a:pt x="553" y="141"/>
                    <a:pt x="553" y="141"/>
                  </a:cubicBezTo>
                  <a:cubicBezTo>
                    <a:pt x="551" y="140"/>
                    <a:pt x="551" y="140"/>
                    <a:pt x="551" y="140"/>
                  </a:cubicBezTo>
                  <a:cubicBezTo>
                    <a:pt x="550" y="140"/>
                    <a:pt x="550" y="140"/>
                    <a:pt x="550" y="140"/>
                  </a:cubicBezTo>
                  <a:cubicBezTo>
                    <a:pt x="548" y="141"/>
                    <a:pt x="548" y="141"/>
                    <a:pt x="548" y="141"/>
                  </a:cubicBezTo>
                  <a:cubicBezTo>
                    <a:pt x="548" y="140"/>
                    <a:pt x="548" y="140"/>
                    <a:pt x="548" y="140"/>
                  </a:cubicBezTo>
                  <a:cubicBezTo>
                    <a:pt x="547" y="141"/>
                    <a:pt x="547" y="141"/>
                    <a:pt x="547" y="141"/>
                  </a:cubicBezTo>
                  <a:cubicBezTo>
                    <a:pt x="546" y="142"/>
                    <a:pt x="546" y="142"/>
                    <a:pt x="546" y="142"/>
                  </a:cubicBezTo>
                  <a:cubicBezTo>
                    <a:pt x="545" y="142"/>
                    <a:pt x="545" y="142"/>
                    <a:pt x="545" y="142"/>
                  </a:cubicBezTo>
                  <a:cubicBezTo>
                    <a:pt x="544" y="143"/>
                    <a:pt x="544" y="143"/>
                    <a:pt x="544" y="143"/>
                  </a:cubicBezTo>
                  <a:cubicBezTo>
                    <a:pt x="544" y="144"/>
                    <a:pt x="544" y="144"/>
                    <a:pt x="544" y="144"/>
                  </a:cubicBezTo>
                  <a:cubicBezTo>
                    <a:pt x="543" y="143"/>
                    <a:pt x="543" y="143"/>
                    <a:pt x="543" y="143"/>
                  </a:cubicBezTo>
                  <a:cubicBezTo>
                    <a:pt x="544" y="145"/>
                    <a:pt x="544" y="145"/>
                    <a:pt x="544" y="145"/>
                  </a:cubicBezTo>
                  <a:cubicBezTo>
                    <a:pt x="543" y="145"/>
                    <a:pt x="543" y="145"/>
                    <a:pt x="543" y="145"/>
                  </a:cubicBezTo>
                  <a:cubicBezTo>
                    <a:pt x="543" y="146"/>
                    <a:pt x="543" y="146"/>
                    <a:pt x="543" y="146"/>
                  </a:cubicBezTo>
                  <a:cubicBezTo>
                    <a:pt x="543" y="147"/>
                    <a:pt x="543" y="147"/>
                    <a:pt x="543" y="147"/>
                  </a:cubicBezTo>
                  <a:cubicBezTo>
                    <a:pt x="543" y="149"/>
                    <a:pt x="543" y="149"/>
                    <a:pt x="543" y="149"/>
                  </a:cubicBezTo>
                  <a:cubicBezTo>
                    <a:pt x="542" y="149"/>
                    <a:pt x="542" y="149"/>
                    <a:pt x="542" y="149"/>
                  </a:cubicBezTo>
                  <a:cubicBezTo>
                    <a:pt x="542" y="149"/>
                    <a:pt x="542" y="149"/>
                    <a:pt x="542" y="149"/>
                  </a:cubicBezTo>
                  <a:cubicBezTo>
                    <a:pt x="541" y="146"/>
                    <a:pt x="541" y="146"/>
                    <a:pt x="541" y="146"/>
                  </a:cubicBezTo>
                  <a:cubicBezTo>
                    <a:pt x="541" y="145"/>
                    <a:pt x="541" y="145"/>
                    <a:pt x="541" y="145"/>
                  </a:cubicBezTo>
                  <a:cubicBezTo>
                    <a:pt x="540" y="145"/>
                    <a:pt x="540" y="145"/>
                    <a:pt x="540" y="145"/>
                  </a:cubicBezTo>
                  <a:cubicBezTo>
                    <a:pt x="539" y="144"/>
                    <a:pt x="539" y="144"/>
                    <a:pt x="539" y="144"/>
                  </a:cubicBezTo>
                  <a:cubicBezTo>
                    <a:pt x="539" y="145"/>
                    <a:pt x="539" y="145"/>
                    <a:pt x="539" y="145"/>
                  </a:cubicBezTo>
                  <a:cubicBezTo>
                    <a:pt x="538" y="147"/>
                    <a:pt x="538" y="147"/>
                    <a:pt x="538" y="147"/>
                  </a:cubicBezTo>
                  <a:cubicBezTo>
                    <a:pt x="537" y="147"/>
                    <a:pt x="537" y="147"/>
                    <a:pt x="537" y="147"/>
                  </a:cubicBezTo>
                  <a:cubicBezTo>
                    <a:pt x="537" y="148"/>
                    <a:pt x="537" y="148"/>
                    <a:pt x="537" y="148"/>
                  </a:cubicBezTo>
                  <a:cubicBezTo>
                    <a:pt x="538" y="148"/>
                    <a:pt x="538" y="148"/>
                    <a:pt x="538" y="148"/>
                  </a:cubicBezTo>
                  <a:cubicBezTo>
                    <a:pt x="537" y="150"/>
                    <a:pt x="537" y="150"/>
                    <a:pt x="537" y="150"/>
                  </a:cubicBezTo>
                  <a:cubicBezTo>
                    <a:pt x="536" y="149"/>
                    <a:pt x="536" y="149"/>
                    <a:pt x="536" y="149"/>
                  </a:cubicBezTo>
                  <a:cubicBezTo>
                    <a:pt x="536" y="149"/>
                    <a:pt x="536" y="149"/>
                    <a:pt x="536" y="149"/>
                  </a:cubicBezTo>
                  <a:cubicBezTo>
                    <a:pt x="536" y="148"/>
                    <a:pt x="536" y="148"/>
                    <a:pt x="536" y="148"/>
                  </a:cubicBezTo>
                  <a:cubicBezTo>
                    <a:pt x="535" y="148"/>
                    <a:pt x="535" y="148"/>
                    <a:pt x="535" y="148"/>
                  </a:cubicBezTo>
                  <a:cubicBezTo>
                    <a:pt x="535" y="150"/>
                    <a:pt x="535" y="150"/>
                    <a:pt x="535" y="150"/>
                  </a:cubicBezTo>
                  <a:cubicBezTo>
                    <a:pt x="534" y="150"/>
                    <a:pt x="534" y="150"/>
                    <a:pt x="534" y="150"/>
                  </a:cubicBezTo>
                  <a:cubicBezTo>
                    <a:pt x="533" y="149"/>
                    <a:pt x="533" y="149"/>
                    <a:pt x="533" y="149"/>
                  </a:cubicBezTo>
                  <a:cubicBezTo>
                    <a:pt x="532" y="149"/>
                    <a:pt x="532" y="149"/>
                    <a:pt x="532" y="149"/>
                  </a:cubicBezTo>
                  <a:cubicBezTo>
                    <a:pt x="532" y="150"/>
                    <a:pt x="532" y="150"/>
                    <a:pt x="532" y="150"/>
                  </a:cubicBezTo>
                  <a:cubicBezTo>
                    <a:pt x="533" y="151"/>
                    <a:pt x="533" y="151"/>
                    <a:pt x="533" y="151"/>
                  </a:cubicBezTo>
                  <a:cubicBezTo>
                    <a:pt x="533" y="151"/>
                    <a:pt x="533" y="151"/>
                    <a:pt x="533" y="151"/>
                  </a:cubicBezTo>
                  <a:cubicBezTo>
                    <a:pt x="532" y="152"/>
                    <a:pt x="532" y="152"/>
                    <a:pt x="532" y="152"/>
                  </a:cubicBezTo>
                  <a:cubicBezTo>
                    <a:pt x="532" y="152"/>
                    <a:pt x="532" y="152"/>
                    <a:pt x="532" y="152"/>
                  </a:cubicBezTo>
                  <a:cubicBezTo>
                    <a:pt x="533" y="153"/>
                    <a:pt x="533" y="153"/>
                    <a:pt x="533" y="153"/>
                  </a:cubicBezTo>
                  <a:cubicBezTo>
                    <a:pt x="533" y="154"/>
                    <a:pt x="533" y="154"/>
                    <a:pt x="533" y="154"/>
                  </a:cubicBezTo>
                  <a:cubicBezTo>
                    <a:pt x="533" y="154"/>
                    <a:pt x="533" y="154"/>
                    <a:pt x="533" y="154"/>
                  </a:cubicBezTo>
                  <a:cubicBezTo>
                    <a:pt x="533" y="155"/>
                    <a:pt x="533" y="155"/>
                    <a:pt x="533" y="155"/>
                  </a:cubicBezTo>
                  <a:cubicBezTo>
                    <a:pt x="534" y="155"/>
                    <a:pt x="534" y="155"/>
                    <a:pt x="534" y="155"/>
                  </a:cubicBezTo>
                  <a:cubicBezTo>
                    <a:pt x="535" y="156"/>
                    <a:pt x="535" y="156"/>
                    <a:pt x="535" y="156"/>
                  </a:cubicBezTo>
                  <a:cubicBezTo>
                    <a:pt x="535" y="156"/>
                    <a:pt x="535" y="156"/>
                    <a:pt x="535" y="156"/>
                  </a:cubicBezTo>
                  <a:cubicBezTo>
                    <a:pt x="534" y="156"/>
                    <a:pt x="534" y="156"/>
                    <a:pt x="534" y="156"/>
                  </a:cubicBezTo>
                  <a:cubicBezTo>
                    <a:pt x="534" y="157"/>
                    <a:pt x="534" y="157"/>
                    <a:pt x="534" y="157"/>
                  </a:cubicBezTo>
                  <a:cubicBezTo>
                    <a:pt x="535" y="157"/>
                    <a:pt x="535" y="157"/>
                    <a:pt x="535" y="157"/>
                  </a:cubicBezTo>
                  <a:cubicBezTo>
                    <a:pt x="535" y="158"/>
                    <a:pt x="535" y="158"/>
                    <a:pt x="535" y="158"/>
                  </a:cubicBezTo>
                  <a:cubicBezTo>
                    <a:pt x="535" y="158"/>
                    <a:pt x="535" y="158"/>
                    <a:pt x="535" y="158"/>
                  </a:cubicBezTo>
                  <a:cubicBezTo>
                    <a:pt x="535" y="158"/>
                    <a:pt x="535" y="158"/>
                    <a:pt x="535" y="158"/>
                  </a:cubicBezTo>
                  <a:cubicBezTo>
                    <a:pt x="534" y="158"/>
                    <a:pt x="534" y="158"/>
                    <a:pt x="534" y="158"/>
                  </a:cubicBezTo>
                  <a:cubicBezTo>
                    <a:pt x="534" y="158"/>
                    <a:pt x="534" y="158"/>
                    <a:pt x="534" y="158"/>
                  </a:cubicBezTo>
                  <a:cubicBezTo>
                    <a:pt x="535" y="159"/>
                    <a:pt x="535" y="159"/>
                    <a:pt x="535" y="159"/>
                  </a:cubicBezTo>
                  <a:cubicBezTo>
                    <a:pt x="535" y="159"/>
                    <a:pt x="535" y="159"/>
                    <a:pt x="535" y="159"/>
                  </a:cubicBezTo>
                  <a:cubicBezTo>
                    <a:pt x="535" y="160"/>
                    <a:pt x="535" y="160"/>
                    <a:pt x="535" y="160"/>
                  </a:cubicBezTo>
                  <a:cubicBezTo>
                    <a:pt x="535" y="161"/>
                    <a:pt x="535" y="161"/>
                    <a:pt x="535" y="161"/>
                  </a:cubicBezTo>
                  <a:cubicBezTo>
                    <a:pt x="535" y="161"/>
                    <a:pt x="535" y="161"/>
                    <a:pt x="535" y="161"/>
                  </a:cubicBezTo>
                  <a:cubicBezTo>
                    <a:pt x="534" y="162"/>
                    <a:pt x="534" y="162"/>
                    <a:pt x="534" y="162"/>
                  </a:cubicBezTo>
                  <a:cubicBezTo>
                    <a:pt x="535" y="163"/>
                    <a:pt x="535" y="163"/>
                    <a:pt x="535" y="163"/>
                  </a:cubicBezTo>
                  <a:cubicBezTo>
                    <a:pt x="535" y="164"/>
                    <a:pt x="535" y="164"/>
                    <a:pt x="535" y="164"/>
                  </a:cubicBezTo>
                  <a:cubicBezTo>
                    <a:pt x="535" y="164"/>
                    <a:pt x="535" y="164"/>
                    <a:pt x="535" y="164"/>
                  </a:cubicBezTo>
                  <a:cubicBezTo>
                    <a:pt x="535" y="165"/>
                    <a:pt x="535" y="165"/>
                    <a:pt x="535" y="165"/>
                  </a:cubicBezTo>
                  <a:cubicBezTo>
                    <a:pt x="535" y="166"/>
                    <a:pt x="535" y="166"/>
                    <a:pt x="535" y="166"/>
                  </a:cubicBezTo>
                  <a:cubicBezTo>
                    <a:pt x="536" y="167"/>
                    <a:pt x="536" y="167"/>
                    <a:pt x="536" y="167"/>
                  </a:cubicBezTo>
                  <a:cubicBezTo>
                    <a:pt x="535" y="168"/>
                    <a:pt x="535" y="168"/>
                    <a:pt x="535" y="168"/>
                  </a:cubicBezTo>
                  <a:cubicBezTo>
                    <a:pt x="536" y="168"/>
                    <a:pt x="536" y="168"/>
                    <a:pt x="536" y="168"/>
                  </a:cubicBezTo>
                  <a:cubicBezTo>
                    <a:pt x="537" y="169"/>
                    <a:pt x="537" y="169"/>
                    <a:pt x="537" y="169"/>
                  </a:cubicBezTo>
                  <a:cubicBezTo>
                    <a:pt x="538" y="170"/>
                    <a:pt x="538" y="170"/>
                    <a:pt x="538" y="170"/>
                  </a:cubicBezTo>
                  <a:cubicBezTo>
                    <a:pt x="539" y="171"/>
                    <a:pt x="539" y="171"/>
                    <a:pt x="539" y="171"/>
                  </a:cubicBezTo>
                  <a:cubicBezTo>
                    <a:pt x="540" y="170"/>
                    <a:pt x="540" y="170"/>
                    <a:pt x="540" y="170"/>
                  </a:cubicBezTo>
                  <a:cubicBezTo>
                    <a:pt x="540" y="170"/>
                    <a:pt x="540" y="170"/>
                    <a:pt x="540" y="170"/>
                  </a:cubicBezTo>
                  <a:cubicBezTo>
                    <a:pt x="539" y="169"/>
                    <a:pt x="539" y="169"/>
                    <a:pt x="539" y="169"/>
                  </a:cubicBezTo>
                  <a:cubicBezTo>
                    <a:pt x="538" y="168"/>
                    <a:pt x="538" y="168"/>
                    <a:pt x="538" y="168"/>
                  </a:cubicBezTo>
                  <a:cubicBezTo>
                    <a:pt x="539" y="168"/>
                    <a:pt x="539" y="168"/>
                    <a:pt x="539" y="168"/>
                  </a:cubicBezTo>
                  <a:cubicBezTo>
                    <a:pt x="540" y="168"/>
                    <a:pt x="540" y="168"/>
                    <a:pt x="540" y="168"/>
                  </a:cubicBezTo>
                  <a:cubicBezTo>
                    <a:pt x="542" y="169"/>
                    <a:pt x="542" y="169"/>
                    <a:pt x="542" y="169"/>
                  </a:cubicBezTo>
                  <a:cubicBezTo>
                    <a:pt x="542" y="168"/>
                    <a:pt x="542" y="168"/>
                    <a:pt x="542" y="168"/>
                  </a:cubicBezTo>
                  <a:cubicBezTo>
                    <a:pt x="543" y="169"/>
                    <a:pt x="543" y="169"/>
                    <a:pt x="543" y="169"/>
                  </a:cubicBezTo>
                  <a:cubicBezTo>
                    <a:pt x="543" y="169"/>
                    <a:pt x="543" y="169"/>
                    <a:pt x="543" y="169"/>
                  </a:cubicBezTo>
                  <a:cubicBezTo>
                    <a:pt x="543" y="170"/>
                    <a:pt x="543" y="170"/>
                    <a:pt x="543" y="170"/>
                  </a:cubicBezTo>
                  <a:cubicBezTo>
                    <a:pt x="543" y="171"/>
                    <a:pt x="543" y="171"/>
                    <a:pt x="543" y="171"/>
                  </a:cubicBezTo>
                  <a:cubicBezTo>
                    <a:pt x="543" y="171"/>
                    <a:pt x="543" y="171"/>
                    <a:pt x="543" y="171"/>
                  </a:cubicBezTo>
                  <a:cubicBezTo>
                    <a:pt x="543" y="172"/>
                    <a:pt x="543" y="172"/>
                    <a:pt x="543" y="172"/>
                  </a:cubicBezTo>
                  <a:cubicBezTo>
                    <a:pt x="543" y="172"/>
                    <a:pt x="543" y="172"/>
                    <a:pt x="543" y="172"/>
                  </a:cubicBezTo>
                  <a:cubicBezTo>
                    <a:pt x="542" y="173"/>
                    <a:pt x="542" y="173"/>
                    <a:pt x="542" y="173"/>
                  </a:cubicBezTo>
                  <a:cubicBezTo>
                    <a:pt x="543" y="174"/>
                    <a:pt x="543" y="174"/>
                    <a:pt x="543" y="174"/>
                  </a:cubicBezTo>
                  <a:cubicBezTo>
                    <a:pt x="543" y="175"/>
                    <a:pt x="543" y="175"/>
                    <a:pt x="543" y="175"/>
                  </a:cubicBezTo>
                  <a:cubicBezTo>
                    <a:pt x="543" y="177"/>
                    <a:pt x="543" y="177"/>
                    <a:pt x="543" y="177"/>
                  </a:cubicBezTo>
                  <a:cubicBezTo>
                    <a:pt x="544" y="177"/>
                    <a:pt x="544" y="177"/>
                    <a:pt x="544" y="177"/>
                  </a:cubicBezTo>
                  <a:cubicBezTo>
                    <a:pt x="545" y="177"/>
                    <a:pt x="545" y="177"/>
                    <a:pt x="545" y="177"/>
                  </a:cubicBezTo>
                  <a:cubicBezTo>
                    <a:pt x="545" y="177"/>
                    <a:pt x="545" y="177"/>
                    <a:pt x="545" y="177"/>
                  </a:cubicBezTo>
                  <a:cubicBezTo>
                    <a:pt x="546" y="176"/>
                    <a:pt x="546" y="176"/>
                    <a:pt x="546" y="176"/>
                  </a:cubicBezTo>
                  <a:cubicBezTo>
                    <a:pt x="546" y="176"/>
                    <a:pt x="546" y="176"/>
                    <a:pt x="546" y="176"/>
                  </a:cubicBezTo>
                  <a:cubicBezTo>
                    <a:pt x="546" y="176"/>
                    <a:pt x="546" y="176"/>
                    <a:pt x="546" y="176"/>
                  </a:cubicBezTo>
                  <a:cubicBezTo>
                    <a:pt x="547" y="176"/>
                    <a:pt x="547" y="176"/>
                    <a:pt x="547" y="176"/>
                  </a:cubicBezTo>
                  <a:cubicBezTo>
                    <a:pt x="547" y="178"/>
                    <a:pt x="547" y="178"/>
                    <a:pt x="547" y="178"/>
                  </a:cubicBezTo>
                  <a:cubicBezTo>
                    <a:pt x="549" y="180"/>
                    <a:pt x="549" y="180"/>
                    <a:pt x="549" y="180"/>
                  </a:cubicBezTo>
                  <a:cubicBezTo>
                    <a:pt x="550" y="181"/>
                    <a:pt x="550" y="181"/>
                    <a:pt x="550" y="181"/>
                  </a:cubicBezTo>
                  <a:cubicBezTo>
                    <a:pt x="549" y="182"/>
                    <a:pt x="549" y="182"/>
                    <a:pt x="549" y="182"/>
                  </a:cubicBezTo>
                  <a:cubicBezTo>
                    <a:pt x="549" y="183"/>
                    <a:pt x="549" y="183"/>
                    <a:pt x="549" y="183"/>
                  </a:cubicBezTo>
                  <a:cubicBezTo>
                    <a:pt x="549" y="183"/>
                    <a:pt x="549" y="183"/>
                    <a:pt x="549" y="183"/>
                  </a:cubicBezTo>
                  <a:cubicBezTo>
                    <a:pt x="547" y="182"/>
                    <a:pt x="547" y="182"/>
                    <a:pt x="547" y="182"/>
                  </a:cubicBezTo>
                  <a:cubicBezTo>
                    <a:pt x="546" y="182"/>
                    <a:pt x="546" y="182"/>
                    <a:pt x="546" y="182"/>
                  </a:cubicBezTo>
                  <a:cubicBezTo>
                    <a:pt x="546" y="181"/>
                    <a:pt x="546" y="181"/>
                    <a:pt x="546" y="181"/>
                  </a:cubicBezTo>
                  <a:cubicBezTo>
                    <a:pt x="546" y="180"/>
                    <a:pt x="546" y="180"/>
                    <a:pt x="546" y="180"/>
                  </a:cubicBezTo>
                  <a:cubicBezTo>
                    <a:pt x="546" y="179"/>
                    <a:pt x="546" y="179"/>
                    <a:pt x="546" y="179"/>
                  </a:cubicBezTo>
                  <a:cubicBezTo>
                    <a:pt x="546" y="178"/>
                    <a:pt x="546" y="178"/>
                    <a:pt x="546" y="178"/>
                  </a:cubicBezTo>
                  <a:cubicBezTo>
                    <a:pt x="546" y="178"/>
                    <a:pt x="546" y="178"/>
                    <a:pt x="546" y="178"/>
                  </a:cubicBezTo>
                  <a:cubicBezTo>
                    <a:pt x="546" y="179"/>
                    <a:pt x="546" y="179"/>
                    <a:pt x="546" y="179"/>
                  </a:cubicBezTo>
                  <a:cubicBezTo>
                    <a:pt x="546" y="179"/>
                    <a:pt x="546" y="179"/>
                    <a:pt x="546" y="179"/>
                  </a:cubicBezTo>
                  <a:cubicBezTo>
                    <a:pt x="545" y="179"/>
                    <a:pt x="545" y="179"/>
                    <a:pt x="545" y="179"/>
                  </a:cubicBezTo>
                  <a:cubicBezTo>
                    <a:pt x="544" y="181"/>
                    <a:pt x="544" y="181"/>
                    <a:pt x="544" y="181"/>
                  </a:cubicBezTo>
                  <a:cubicBezTo>
                    <a:pt x="544" y="181"/>
                    <a:pt x="544" y="181"/>
                    <a:pt x="544" y="181"/>
                  </a:cubicBezTo>
                  <a:cubicBezTo>
                    <a:pt x="546" y="181"/>
                    <a:pt x="546" y="181"/>
                    <a:pt x="546" y="181"/>
                  </a:cubicBezTo>
                  <a:cubicBezTo>
                    <a:pt x="546" y="182"/>
                    <a:pt x="546" y="182"/>
                    <a:pt x="546" y="182"/>
                  </a:cubicBezTo>
                  <a:cubicBezTo>
                    <a:pt x="545" y="183"/>
                    <a:pt x="545" y="183"/>
                    <a:pt x="545" y="183"/>
                  </a:cubicBezTo>
                  <a:cubicBezTo>
                    <a:pt x="545" y="184"/>
                    <a:pt x="545" y="184"/>
                    <a:pt x="545" y="184"/>
                  </a:cubicBezTo>
                  <a:cubicBezTo>
                    <a:pt x="545" y="184"/>
                    <a:pt x="545" y="184"/>
                    <a:pt x="545" y="184"/>
                  </a:cubicBezTo>
                  <a:cubicBezTo>
                    <a:pt x="545" y="187"/>
                    <a:pt x="545" y="187"/>
                    <a:pt x="545" y="187"/>
                  </a:cubicBezTo>
                  <a:cubicBezTo>
                    <a:pt x="546" y="188"/>
                    <a:pt x="546" y="188"/>
                    <a:pt x="546" y="188"/>
                  </a:cubicBezTo>
                  <a:cubicBezTo>
                    <a:pt x="546" y="188"/>
                    <a:pt x="546" y="188"/>
                    <a:pt x="546" y="188"/>
                  </a:cubicBezTo>
                  <a:cubicBezTo>
                    <a:pt x="548" y="191"/>
                    <a:pt x="548" y="191"/>
                    <a:pt x="548" y="191"/>
                  </a:cubicBezTo>
                  <a:cubicBezTo>
                    <a:pt x="549" y="191"/>
                    <a:pt x="549" y="191"/>
                    <a:pt x="549" y="191"/>
                  </a:cubicBezTo>
                  <a:cubicBezTo>
                    <a:pt x="550" y="193"/>
                    <a:pt x="550" y="193"/>
                    <a:pt x="550" y="193"/>
                  </a:cubicBezTo>
                  <a:cubicBezTo>
                    <a:pt x="551" y="194"/>
                    <a:pt x="551" y="194"/>
                    <a:pt x="551" y="194"/>
                  </a:cubicBezTo>
                  <a:cubicBezTo>
                    <a:pt x="551" y="194"/>
                    <a:pt x="551" y="194"/>
                    <a:pt x="551" y="194"/>
                  </a:cubicBezTo>
                  <a:cubicBezTo>
                    <a:pt x="551" y="195"/>
                    <a:pt x="551" y="195"/>
                    <a:pt x="551" y="195"/>
                  </a:cubicBezTo>
                  <a:cubicBezTo>
                    <a:pt x="548" y="196"/>
                    <a:pt x="548" y="196"/>
                    <a:pt x="548" y="196"/>
                  </a:cubicBezTo>
                  <a:cubicBezTo>
                    <a:pt x="548" y="196"/>
                    <a:pt x="548" y="196"/>
                    <a:pt x="548" y="196"/>
                  </a:cubicBezTo>
                  <a:cubicBezTo>
                    <a:pt x="546" y="197"/>
                    <a:pt x="546" y="197"/>
                    <a:pt x="546" y="197"/>
                  </a:cubicBezTo>
                  <a:cubicBezTo>
                    <a:pt x="546" y="197"/>
                    <a:pt x="546" y="197"/>
                    <a:pt x="546" y="197"/>
                  </a:cubicBezTo>
                  <a:cubicBezTo>
                    <a:pt x="546" y="197"/>
                    <a:pt x="546" y="197"/>
                    <a:pt x="546" y="197"/>
                  </a:cubicBezTo>
                  <a:cubicBezTo>
                    <a:pt x="545" y="199"/>
                    <a:pt x="545" y="199"/>
                    <a:pt x="545" y="199"/>
                  </a:cubicBezTo>
                  <a:cubicBezTo>
                    <a:pt x="545" y="200"/>
                    <a:pt x="545" y="200"/>
                    <a:pt x="545" y="200"/>
                  </a:cubicBezTo>
                  <a:cubicBezTo>
                    <a:pt x="545" y="200"/>
                    <a:pt x="545" y="200"/>
                    <a:pt x="545" y="200"/>
                  </a:cubicBezTo>
                  <a:cubicBezTo>
                    <a:pt x="545" y="201"/>
                    <a:pt x="545" y="201"/>
                    <a:pt x="545" y="201"/>
                  </a:cubicBezTo>
                  <a:cubicBezTo>
                    <a:pt x="545" y="203"/>
                    <a:pt x="545" y="203"/>
                    <a:pt x="545" y="203"/>
                  </a:cubicBezTo>
                  <a:cubicBezTo>
                    <a:pt x="546" y="205"/>
                    <a:pt x="546" y="205"/>
                    <a:pt x="546" y="205"/>
                  </a:cubicBezTo>
                  <a:cubicBezTo>
                    <a:pt x="547" y="206"/>
                    <a:pt x="547" y="206"/>
                    <a:pt x="547" y="206"/>
                  </a:cubicBezTo>
                  <a:cubicBezTo>
                    <a:pt x="547" y="207"/>
                    <a:pt x="547" y="207"/>
                    <a:pt x="547" y="207"/>
                  </a:cubicBezTo>
                  <a:cubicBezTo>
                    <a:pt x="548" y="207"/>
                    <a:pt x="548" y="207"/>
                    <a:pt x="548" y="207"/>
                  </a:cubicBezTo>
                  <a:cubicBezTo>
                    <a:pt x="549" y="208"/>
                    <a:pt x="549" y="208"/>
                    <a:pt x="549" y="208"/>
                  </a:cubicBezTo>
                  <a:cubicBezTo>
                    <a:pt x="548" y="208"/>
                    <a:pt x="548" y="208"/>
                    <a:pt x="548" y="208"/>
                  </a:cubicBezTo>
                  <a:cubicBezTo>
                    <a:pt x="547" y="208"/>
                    <a:pt x="547" y="208"/>
                    <a:pt x="547" y="208"/>
                  </a:cubicBezTo>
                  <a:cubicBezTo>
                    <a:pt x="547" y="208"/>
                    <a:pt x="547" y="208"/>
                    <a:pt x="547" y="208"/>
                  </a:cubicBezTo>
                  <a:cubicBezTo>
                    <a:pt x="546" y="209"/>
                    <a:pt x="546" y="209"/>
                    <a:pt x="546" y="209"/>
                  </a:cubicBezTo>
                  <a:cubicBezTo>
                    <a:pt x="545" y="209"/>
                    <a:pt x="545" y="209"/>
                    <a:pt x="545" y="209"/>
                  </a:cubicBezTo>
                  <a:cubicBezTo>
                    <a:pt x="544" y="210"/>
                    <a:pt x="544" y="210"/>
                    <a:pt x="544" y="210"/>
                  </a:cubicBezTo>
                  <a:cubicBezTo>
                    <a:pt x="543" y="209"/>
                    <a:pt x="543" y="209"/>
                    <a:pt x="543" y="209"/>
                  </a:cubicBezTo>
                  <a:cubicBezTo>
                    <a:pt x="542" y="210"/>
                    <a:pt x="542" y="210"/>
                    <a:pt x="542" y="210"/>
                  </a:cubicBezTo>
                  <a:cubicBezTo>
                    <a:pt x="543" y="210"/>
                    <a:pt x="543" y="210"/>
                    <a:pt x="543" y="210"/>
                  </a:cubicBezTo>
                  <a:cubicBezTo>
                    <a:pt x="544" y="210"/>
                    <a:pt x="544" y="210"/>
                    <a:pt x="544" y="210"/>
                  </a:cubicBezTo>
                  <a:cubicBezTo>
                    <a:pt x="544" y="211"/>
                    <a:pt x="544" y="211"/>
                    <a:pt x="544" y="211"/>
                  </a:cubicBezTo>
                  <a:cubicBezTo>
                    <a:pt x="543" y="212"/>
                    <a:pt x="543" y="212"/>
                    <a:pt x="543" y="212"/>
                  </a:cubicBezTo>
                  <a:cubicBezTo>
                    <a:pt x="544" y="213"/>
                    <a:pt x="544" y="213"/>
                    <a:pt x="544" y="213"/>
                  </a:cubicBezTo>
                  <a:cubicBezTo>
                    <a:pt x="544" y="213"/>
                    <a:pt x="544" y="213"/>
                    <a:pt x="544" y="213"/>
                  </a:cubicBezTo>
                  <a:cubicBezTo>
                    <a:pt x="544" y="213"/>
                    <a:pt x="544" y="213"/>
                    <a:pt x="544" y="213"/>
                  </a:cubicBezTo>
                  <a:cubicBezTo>
                    <a:pt x="544" y="214"/>
                    <a:pt x="544" y="214"/>
                    <a:pt x="544" y="214"/>
                  </a:cubicBezTo>
                  <a:cubicBezTo>
                    <a:pt x="544" y="215"/>
                    <a:pt x="544" y="215"/>
                    <a:pt x="544" y="215"/>
                  </a:cubicBezTo>
                  <a:cubicBezTo>
                    <a:pt x="544" y="215"/>
                    <a:pt x="544" y="215"/>
                    <a:pt x="544" y="215"/>
                  </a:cubicBezTo>
                  <a:cubicBezTo>
                    <a:pt x="545" y="214"/>
                    <a:pt x="545" y="214"/>
                    <a:pt x="545" y="214"/>
                  </a:cubicBezTo>
                  <a:cubicBezTo>
                    <a:pt x="546" y="215"/>
                    <a:pt x="546" y="215"/>
                    <a:pt x="546" y="215"/>
                  </a:cubicBezTo>
                  <a:cubicBezTo>
                    <a:pt x="545" y="216"/>
                    <a:pt x="545" y="216"/>
                    <a:pt x="545" y="216"/>
                  </a:cubicBezTo>
                  <a:cubicBezTo>
                    <a:pt x="545" y="217"/>
                    <a:pt x="545" y="217"/>
                    <a:pt x="545" y="217"/>
                  </a:cubicBezTo>
                  <a:cubicBezTo>
                    <a:pt x="545" y="218"/>
                    <a:pt x="545" y="218"/>
                    <a:pt x="545" y="218"/>
                  </a:cubicBezTo>
                  <a:cubicBezTo>
                    <a:pt x="545" y="219"/>
                    <a:pt x="545" y="219"/>
                    <a:pt x="545" y="219"/>
                  </a:cubicBezTo>
                  <a:cubicBezTo>
                    <a:pt x="545" y="220"/>
                    <a:pt x="545" y="220"/>
                    <a:pt x="545" y="220"/>
                  </a:cubicBezTo>
                  <a:cubicBezTo>
                    <a:pt x="545" y="220"/>
                    <a:pt x="545" y="220"/>
                    <a:pt x="545" y="220"/>
                  </a:cubicBezTo>
                  <a:cubicBezTo>
                    <a:pt x="545" y="221"/>
                    <a:pt x="545" y="221"/>
                    <a:pt x="545" y="221"/>
                  </a:cubicBezTo>
                  <a:cubicBezTo>
                    <a:pt x="544" y="222"/>
                    <a:pt x="544" y="222"/>
                    <a:pt x="544" y="222"/>
                  </a:cubicBezTo>
                  <a:cubicBezTo>
                    <a:pt x="544" y="223"/>
                    <a:pt x="544" y="223"/>
                    <a:pt x="544" y="223"/>
                  </a:cubicBezTo>
                  <a:cubicBezTo>
                    <a:pt x="543" y="223"/>
                    <a:pt x="543" y="223"/>
                    <a:pt x="543" y="223"/>
                  </a:cubicBezTo>
                  <a:cubicBezTo>
                    <a:pt x="543" y="225"/>
                    <a:pt x="543" y="225"/>
                    <a:pt x="543" y="225"/>
                  </a:cubicBezTo>
                  <a:cubicBezTo>
                    <a:pt x="542" y="227"/>
                    <a:pt x="542" y="227"/>
                    <a:pt x="542" y="227"/>
                  </a:cubicBezTo>
                  <a:cubicBezTo>
                    <a:pt x="542" y="226"/>
                    <a:pt x="542" y="226"/>
                    <a:pt x="542" y="226"/>
                  </a:cubicBezTo>
                  <a:cubicBezTo>
                    <a:pt x="542" y="225"/>
                    <a:pt x="542" y="225"/>
                    <a:pt x="542" y="225"/>
                  </a:cubicBezTo>
                  <a:cubicBezTo>
                    <a:pt x="542" y="224"/>
                    <a:pt x="542" y="224"/>
                    <a:pt x="542" y="224"/>
                  </a:cubicBezTo>
                  <a:cubicBezTo>
                    <a:pt x="542" y="224"/>
                    <a:pt x="542" y="224"/>
                    <a:pt x="542" y="224"/>
                  </a:cubicBezTo>
                  <a:cubicBezTo>
                    <a:pt x="540" y="224"/>
                    <a:pt x="540" y="224"/>
                    <a:pt x="540" y="224"/>
                  </a:cubicBezTo>
                  <a:cubicBezTo>
                    <a:pt x="539" y="222"/>
                    <a:pt x="539" y="222"/>
                    <a:pt x="539" y="222"/>
                  </a:cubicBezTo>
                  <a:cubicBezTo>
                    <a:pt x="539" y="221"/>
                    <a:pt x="539" y="221"/>
                    <a:pt x="539" y="221"/>
                  </a:cubicBezTo>
                  <a:cubicBezTo>
                    <a:pt x="537" y="217"/>
                    <a:pt x="537" y="217"/>
                    <a:pt x="537" y="217"/>
                  </a:cubicBezTo>
                  <a:cubicBezTo>
                    <a:pt x="536" y="216"/>
                    <a:pt x="536" y="216"/>
                    <a:pt x="536" y="216"/>
                  </a:cubicBezTo>
                  <a:cubicBezTo>
                    <a:pt x="536" y="216"/>
                    <a:pt x="536" y="216"/>
                    <a:pt x="536" y="216"/>
                  </a:cubicBezTo>
                  <a:cubicBezTo>
                    <a:pt x="537" y="216"/>
                    <a:pt x="537" y="216"/>
                    <a:pt x="537" y="216"/>
                  </a:cubicBezTo>
                  <a:cubicBezTo>
                    <a:pt x="538" y="215"/>
                    <a:pt x="538" y="215"/>
                    <a:pt x="538" y="215"/>
                  </a:cubicBezTo>
                  <a:cubicBezTo>
                    <a:pt x="537" y="215"/>
                    <a:pt x="537" y="215"/>
                    <a:pt x="537" y="215"/>
                  </a:cubicBezTo>
                  <a:cubicBezTo>
                    <a:pt x="536" y="215"/>
                    <a:pt x="536" y="215"/>
                    <a:pt x="536" y="215"/>
                  </a:cubicBezTo>
                  <a:cubicBezTo>
                    <a:pt x="534" y="214"/>
                    <a:pt x="534" y="214"/>
                    <a:pt x="534" y="214"/>
                  </a:cubicBezTo>
                  <a:cubicBezTo>
                    <a:pt x="531" y="209"/>
                    <a:pt x="531" y="209"/>
                    <a:pt x="531" y="209"/>
                  </a:cubicBezTo>
                  <a:cubicBezTo>
                    <a:pt x="528" y="206"/>
                    <a:pt x="528" y="206"/>
                    <a:pt x="528" y="206"/>
                  </a:cubicBezTo>
                  <a:cubicBezTo>
                    <a:pt x="527" y="204"/>
                    <a:pt x="527" y="204"/>
                    <a:pt x="527" y="204"/>
                  </a:cubicBezTo>
                  <a:cubicBezTo>
                    <a:pt x="526" y="203"/>
                    <a:pt x="526" y="203"/>
                    <a:pt x="526" y="203"/>
                  </a:cubicBezTo>
                  <a:cubicBezTo>
                    <a:pt x="524" y="200"/>
                    <a:pt x="524" y="200"/>
                    <a:pt x="524" y="200"/>
                  </a:cubicBezTo>
                  <a:cubicBezTo>
                    <a:pt x="522" y="195"/>
                    <a:pt x="522" y="195"/>
                    <a:pt x="522" y="195"/>
                  </a:cubicBezTo>
                  <a:cubicBezTo>
                    <a:pt x="520" y="191"/>
                    <a:pt x="520" y="191"/>
                    <a:pt x="520" y="191"/>
                  </a:cubicBezTo>
                  <a:cubicBezTo>
                    <a:pt x="520" y="190"/>
                    <a:pt x="520" y="190"/>
                    <a:pt x="520" y="190"/>
                  </a:cubicBezTo>
                  <a:cubicBezTo>
                    <a:pt x="518" y="188"/>
                    <a:pt x="518" y="188"/>
                    <a:pt x="518" y="188"/>
                  </a:cubicBezTo>
                  <a:cubicBezTo>
                    <a:pt x="518" y="185"/>
                    <a:pt x="518" y="185"/>
                    <a:pt x="518" y="185"/>
                  </a:cubicBezTo>
                  <a:cubicBezTo>
                    <a:pt x="517" y="184"/>
                    <a:pt x="517" y="184"/>
                    <a:pt x="517" y="184"/>
                  </a:cubicBezTo>
                  <a:cubicBezTo>
                    <a:pt x="517" y="182"/>
                    <a:pt x="517" y="182"/>
                    <a:pt x="517" y="182"/>
                  </a:cubicBezTo>
                  <a:cubicBezTo>
                    <a:pt x="518" y="181"/>
                    <a:pt x="518" y="181"/>
                    <a:pt x="518" y="181"/>
                  </a:cubicBezTo>
                  <a:cubicBezTo>
                    <a:pt x="519" y="180"/>
                    <a:pt x="519" y="180"/>
                    <a:pt x="519" y="180"/>
                  </a:cubicBezTo>
                  <a:cubicBezTo>
                    <a:pt x="519" y="180"/>
                    <a:pt x="519" y="180"/>
                    <a:pt x="519" y="180"/>
                  </a:cubicBezTo>
                  <a:cubicBezTo>
                    <a:pt x="519" y="179"/>
                    <a:pt x="519" y="179"/>
                    <a:pt x="519" y="179"/>
                  </a:cubicBezTo>
                  <a:cubicBezTo>
                    <a:pt x="519" y="179"/>
                    <a:pt x="519" y="179"/>
                    <a:pt x="519" y="179"/>
                  </a:cubicBezTo>
                  <a:cubicBezTo>
                    <a:pt x="519" y="177"/>
                    <a:pt x="519" y="177"/>
                    <a:pt x="519" y="177"/>
                  </a:cubicBezTo>
                  <a:cubicBezTo>
                    <a:pt x="518" y="175"/>
                    <a:pt x="518" y="175"/>
                    <a:pt x="518" y="175"/>
                  </a:cubicBezTo>
                  <a:cubicBezTo>
                    <a:pt x="516" y="175"/>
                    <a:pt x="516" y="175"/>
                    <a:pt x="516" y="175"/>
                  </a:cubicBezTo>
                  <a:cubicBezTo>
                    <a:pt x="516" y="174"/>
                    <a:pt x="516" y="174"/>
                    <a:pt x="516" y="174"/>
                  </a:cubicBezTo>
                  <a:cubicBezTo>
                    <a:pt x="517" y="173"/>
                    <a:pt x="517" y="173"/>
                    <a:pt x="517" y="173"/>
                  </a:cubicBezTo>
                  <a:cubicBezTo>
                    <a:pt x="519" y="174"/>
                    <a:pt x="519" y="174"/>
                    <a:pt x="519" y="174"/>
                  </a:cubicBezTo>
                  <a:cubicBezTo>
                    <a:pt x="520" y="173"/>
                    <a:pt x="520" y="173"/>
                    <a:pt x="520" y="173"/>
                  </a:cubicBezTo>
                  <a:cubicBezTo>
                    <a:pt x="520" y="172"/>
                    <a:pt x="520" y="172"/>
                    <a:pt x="520" y="172"/>
                  </a:cubicBezTo>
                  <a:cubicBezTo>
                    <a:pt x="520" y="171"/>
                    <a:pt x="520" y="171"/>
                    <a:pt x="520" y="171"/>
                  </a:cubicBezTo>
                  <a:cubicBezTo>
                    <a:pt x="521" y="171"/>
                    <a:pt x="521" y="171"/>
                    <a:pt x="521" y="171"/>
                  </a:cubicBezTo>
                  <a:cubicBezTo>
                    <a:pt x="522" y="171"/>
                    <a:pt x="522" y="171"/>
                    <a:pt x="522" y="171"/>
                  </a:cubicBezTo>
                  <a:cubicBezTo>
                    <a:pt x="521" y="170"/>
                    <a:pt x="521" y="170"/>
                    <a:pt x="521" y="170"/>
                  </a:cubicBezTo>
                  <a:cubicBezTo>
                    <a:pt x="523" y="168"/>
                    <a:pt x="523" y="168"/>
                    <a:pt x="523" y="168"/>
                  </a:cubicBezTo>
                  <a:cubicBezTo>
                    <a:pt x="522" y="166"/>
                    <a:pt x="522" y="166"/>
                    <a:pt x="522" y="166"/>
                  </a:cubicBezTo>
                  <a:cubicBezTo>
                    <a:pt x="522" y="165"/>
                    <a:pt x="522" y="165"/>
                    <a:pt x="522" y="165"/>
                  </a:cubicBezTo>
                  <a:cubicBezTo>
                    <a:pt x="522" y="164"/>
                    <a:pt x="522" y="164"/>
                    <a:pt x="522" y="164"/>
                  </a:cubicBezTo>
                  <a:cubicBezTo>
                    <a:pt x="522" y="163"/>
                    <a:pt x="522" y="163"/>
                    <a:pt x="522" y="163"/>
                  </a:cubicBezTo>
                  <a:cubicBezTo>
                    <a:pt x="522" y="162"/>
                    <a:pt x="522" y="162"/>
                    <a:pt x="522" y="162"/>
                  </a:cubicBezTo>
                  <a:cubicBezTo>
                    <a:pt x="522" y="162"/>
                    <a:pt x="522" y="162"/>
                    <a:pt x="522" y="162"/>
                  </a:cubicBezTo>
                  <a:cubicBezTo>
                    <a:pt x="522" y="160"/>
                    <a:pt x="522" y="160"/>
                    <a:pt x="522" y="160"/>
                  </a:cubicBezTo>
                  <a:cubicBezTo>
                    <a:pt x="523" y="160"/>
                    <a:pt x="523" y="160"/>
                    <a:pt x="523" y="160"/>
                  </a:cubicBezTo>
                  <a:cubicBezTo>
                    <a:pt x="522" y="159"/>
                    <a:pt x="522" y="159"/>
                    <a:pt x="522" y="159"/>
                  </a:cubicBezTo>
                  <a:cubicBezTo>
                    <a:pt x="522" y="159"/>
                    <a:pt x="522" y="159"/>
                    <a:pt x="522" y="159"/>
                  </a:cubicBezTo>
                  <a:cubicBezTo>
                    <a:pt x="522" y="158"/>
                    <a:pt x="522" y="158"/>
                    <a:pt x="522" y="158"/>
                  </a:cubicBezTo>
                  <a:cubicBezTo>
                    <a:pt x="523" y="157"/>
                    <a:pt x="523" y="157"/>
                    <a:pt x="523" y="157"/>
                  </a:cubicBezTo>
                  <a:cubicBezTo>
                    <a:pt x="522" y="157"/>
                    <a:pt x="522" y="157"/>
                    <a:pt x="522" y="157"/>
                  </a:cubicBezTo>
                  <a:cubicBezTo>
                    <a:pt x="522" y="156"/>
                    <a:pt x="522" y="156"/>
                    <a:pt x="522" y="156"/>
                  </a:cubicBezTo>
                  <a:cubicBezTo>
                    <a:pt x="523" y="155"/>
                    <a:pt x="523" y="155"/>
                    <a:pt x="523" y="155"/>
                  </a:cubicBezTo>
                  <a:cubicBezTo>
                    <a:pt x="524" y="155"/>
                    <a:pt x="524" y="155"/>
                    <a:pt x="524" y="155"/>
                  </a:cubicBezTo>
                  <a:cubicBezTo>
                    <a:pt x="523" y="154"/>
                    <a:pt x="523" y="154"/>
                    <a:pt x="523" y="154"/>
                  </a:cubicBezTo>
                  <a:cubicBezTo>
                    <a:pt x="524" y="152"/>
                    <a:pt x="524" y="152"/>
                    <a:pt x="524" y="152"/>
                  </a:cubicBezTo>
                  <a:cubicBezTo>
                    <a:pt x="523" y="152"/>
                    <a:pt x="523" y="152"/>
                    <a:pt x="523" y="152"/>
                  </a:cubicBezTo>
                  <a:cubicBezTo>
                    <a:pt x="523" y="151"/>
                    <a:pt x="523" y="151"/>
                    <a:pt x="523" y="151"/>
                  </a:cubicBezTo>
                  <a:cubicBezTo>
                    <a:pt x="524" y="150"/>
                    <a:pt x="524" y="150"/>
                    <a:pt x="524" y="150"/>
                  </a:cubicBezTo>
                  <a:cubicBezTo>
                    <a:pt x="524" y="149"/>
                    <a:pt x="524" y="149"/>
                    <a:pt x="524" y="149"/>
                  </a:cubicBezTo>
                  <a:cubicBezTo>
                    <a:pt x="523" y="149"/>
                    <a:pt x="523" y="149"/>
                    <a:pt x="523" y="149"/>
                  </a:cubicBezTo>
                  <a:cubicBezTo>
                    <a:pt x="523" y="148"/>
                    <a:pt x="523" y="148"/>
                    <a:pt x="523" y="148"/>
                  </a:cubicBezTo>
                  <a:cubicBezTo>
                    <a:pt x="523" y="147"/>
                    <a:pt x="523" y="147"/>
                    <a:pt x="523" y="147"/>
                  </a:cubicBezTo>
                  <a:cubicBezTo>
                    <a:pt x="524" y="147"/>
                    <a:pt x="524" y="147"/>
                    <a:pt x="524" y="147"/>
                  </a:cubicBezTo>
                  <a:cubicBezTo>
                    <a:pt x="524" y="146"/>
                    <a:pt x="524" y="146"/>
                    <a:pt x="524" y="146"/>
                  </a:cubicBezTo>
                  <a:cubicBezTo>
                    <a:pt x="524" y="146"/>
                    <a:pt x="524" y="146"/>
                    <a:pt x="524" y="146"/>
                  </a:cubicBezTo>
                  <a:cubicBezTo>
                    <a:pt x="525" y="145"/>
                    <a:pt x="525" y="145"/>
                    <a:pt x="525" y="145"/>
                  </a:cubicBezTo>
                  <a:cubicBezTo>
                    <a:pt x="526" y="145"/>
                    <a:pt x="526" y="145"/>
                    <a:pt x="526" y="145"/>
                  </a:cubicBezTo>
                  <a:cubicBezTo>
                    <a:pt x="527" y="144"/>
                    <a:pt x="527" y="144"/>
                    <a:pt x="527" y="144"/>
                  </a:cubicBezTo>
                  <a:cubicBezTo>
                    <a:pt x="527" y="144"/>
                    <a:pt x="527" y="144"/>
                    <a:pt x="527" y="144"/>
                  </a:cubicBezTo>
                  <a:cubicBezTo>
                    <a:pt x="528" y="143"/>
                    <a:pt x="528" y="143"/>
                    <a:pt x="528" y="143"/>
                  </a:cubicBezTo>
                  <a:cubicBezTo>
                    <a:pt x="528" y="143"/>
                    <a:pt x="528" y="143"/>
                    <a:pt x="528" y="143"/>
                  </a:cubicBezTo>
                  <a:cubicBezTo>
                    <a:pt x="528" y="143"/>
                    <a:pt x="528" y="143"/>
                    <a:pt x="528" y="143"/>
                  </a:cubicBezTo>
                  <a:cubicBezTo>
                    <a:pt x="528" y="142"/>
                    <a:pt x="528" y="142"/>
                    <a:pt x="528" y="142"/>
                  </a:cubicBezTo>
                  <a:cubicBezTo>
                    <a:pt x="527" y="142"/>
                    <a:pt x="527" y="142"/>
                    <a:pt x="527" y="142"/>
                  </a:cubicBezTo>
                  <a:cubicBezTo>
                    <a:pt x="527" y="143"/>
                    <a:pt x="527" y="143"/>
                    <a:pt x="527" y="143"/>
                  </a:cubicBezTo>
                  <a:cubicBezTo>
                    <a:pt x="526" y="142"/>
                    <a:pt x="526" y="142"/>
                    <a:pt x="526" y="142"/>
                  </a:cubicBezTo>
                  <a:cubicBezTo>
                    <a:pt x="526" y="141"/>
                    <a:pt x="526" y="141"/>
                    <a:pt x="526" y="141"/>
                  </a:cubicBezTo>
                  <a:cubicBezTo>
                    <a:pt x="527" y="139"/>
                    <a:pt x="527" y="139"/>
                    <a:pt x="527" y="139"/>
                  </a:cubicBezTo>
                  <a:cubicBezTo>
                    <a:pt x="526" y="139"/>
                    <a:pt x="526" y="139"/>
                    <a:pt x="526" y="139"/>
                  </a:cubicBezTo>
                  <a:cubicBezTo>
                    <a:pt x="526" y="138"/>
                    <a:pt x="526" y="138"/>
                    <a:pt x="526" y="138"/>
                  </a:cubicBezTo>
                  <a:cubicBezTo>
                    <a:pt x="526" y="138"/>
                    <a:pt x="526" y="138"/>
                    <a:pt x="526" y="138"/>
                  </a:cubicBezTo>
                  <a:cubicBezTo>
                    <a:pt x="525" y="138"/>
                    <a:pt x="525" y="138"/>
                    <a:pt x="525" y="138"/>
                  </a:cubicBezTo>
                  <a:cubicBezTo>
                    <a:pt x="525" y="138"/>
                    <a:pt x="525" y="138"/>
                    <a:pt x="525" y="138"/>
                  </a:cubicBezTo>
                  <a:cubicBezTo>
                    <a:pt x="525" y="136"/>
                    <a:pt x="525" y="136"/>
                    <a:pt x="525" y="136"/>
                  </a:cubicBezTo>
                  <a:cubicBezTo>
                    <a:pt x="525" y="136"/>
                    <a:pt x="525" y="136"/>
                    <a:pt x="525" y="136"/>
                  </a:cubicBezTo>
                  <a:cubicBezTo>
                    <a:pt x="525" y="136"/>
                    <a:pt x="525" y="136"/>
                    <a:pt x="525" y="136"/>
                  </a:cubicBezTo>
                  <a:cubicBezTo>
                    <a:pt x="525" y="135"/>
                    <a:pt x="525" y="135"/>
                    <a:pt x="525" y="135"/>
                  </a:cubicBezTo>
                  <a:cubicBezTo>
                    <a:pt x="524" y="134"/>
                    <a:pt x="524" y="134"/>
                    <a:pt x="524" y="134"/>
                  </a:cubicBezTo>
                  <a:cubicBezTo>
                    <a:pt x="524" y="134"/>
                    <a:pt x="524" y="134"/>
                    <a:pt x="524" y="134"/>
                  </a:cubicBezTo>
                  <a:cubicBezTo>
                    <a:pt x="524" y="134"/>
                    <a:pt x="524" y="134"/>
                    <a:pt x="524" y="134"/>
                  </a:cubicBezTo>
                  <a:cubicBezTo>
                    <a:pt x="524" y="133"/>
                    <a:pt x="524" y="133"/>
                    <a:pt x="524" y="133"/>
                  </a:cubicBezTo>
                  <a:cubicBezTo>
                    <a:pt x="523" y="132"/>
                    <a:pt x="523" y="132"/>
                    <a:pt x="523" y="132"/>
                  </a:cubicBezTo>
                  <a:cubicBezTo>
                    <a:pt x="523" y="132"/>
                    <a:pt x="523" y="132"/>
                    <a:pt x="523" y="132"/>
                  </a:cubicBezTo>
                  <a:cubicBezTo>
                    <a:pt x="522" y="131"/>
                    <a:pt x="522" y="131"/>
                    <a:pt x="522" y="131"/>
                  </a:cubicBezTo>
                  <a:cubicBezTo>
                    <a:pt x="522" y="131"/>
                    <a:pt x="522" y="131"/>
                    <a:pt x="522" y="131"/>
                  </a:cubicBezTo>
                  <a:cubicBezTo>
                    <a:pt x="522" y="130"/>
                    <a:pt x="522" y="130"/>
                    <a:pt x="522" y="130"/>
                  </a:cubicBezTo>
                  <a:cubicBezTo>
                    <a:pt x="522" y="129"/>
                    <a:pt x="522" y="129"/>
                    <a:pt x="522" y="129"/>
                  </a:cubicBezTo>
                  <a:cubicBezTo>
                    <a:pt x="523" y="128"/>
                    <a:pt x="523" y="128"/>
                    <a:pt x="523" y="128"/>
                  </a:cubicBezTo>
                  <a:cubicBezTo>
                    <a:pt x="524" y="128"/>
                    <a:pt x="524" y="128"/>
                    <a:pt x="524" y="128"/>
                  </a:cubicBezTo>
                  <a:cubicBezTo>
                    <a:pt x="525" y="128"/>
                    <a:pt x="525" y="128"/>
                    <a:pt x="525" y="128"/>
                  </a:cubicBezTo>
                  <a:cubicBezTo>
                    <a:pt x="524" y="127"/>
                    <a:pt x="524" y="127"/>
                    <a:pt x="524" y="127"/>
                  </a:cubicBezTo>
                  <a:cubicBezTo>
                    <a:pt x="526" y="127"/>
                    <a:pt x="526" y="127"/>
                    <a:pt x="526" y="127"/>
                  </a:cubicBezTo>
                  <a:cubicBezTo>
                    <a:pt x="525" y="127"/>
                    <a:pt x="525" y="127"/>
                    <a:pt x="525" y="127"/>
                  </a:cubicBezTo>
                  <a:cubicBezTo>
                    <a:pt x="524" y="127"/>
                    <a:pt x="524" y="127"/>
                    <a:pt x="524" y="127"/>
                  </a:cubicBezTo>
                  <a:cubicBezTo>
                    <a:pt x="524" y="127"/>
                    <a:pt x="524" y="127"/>
                    <a:pt x="524" y="127"/>
                  </a:cubicBezTo>
                  <a:cubicBezTo>
                    <a:pt x="522" y="127"/>
                    <a:pt x="522" y="127"/>
                    <a:pt x="522" y="127"/>
                  </a:cubicBezTo>
                  <a:cubicBezTo>
                    <a:pt x="521" y="126"/>
                    <a:pt x="521" y="126"/>
                    <a:pt x="521" y="126"/>
                  </a:cubicBezTo>
                  <a:cubicBezTo>
                    <a:pt x="521" y="126"/>
                    <a:pt x="521" y="126"/>
                    <a:pt x="521" y="126"/>
                  </a:cubicBezTo>
                  <a:cubicBezTo>
                    <a:pt x="520" y="126"/>
                    <a:pt x="520" y="126"/>
                    <a:pt x="520" y="126"/>
                  </a:cubicBezTo>
                  <a:cubicBezTo>
                    <a:pt x="519" y="127"/>
                    <a:pt x="519" y="127"/>
                    <a:pt x="519" y="127"/>
                  </a:cubicBezTo>
                  <a:cubicBezTo>
                    <a:pt x="518" y="127"/>
                    <a:pt x="518" y="127"/>
                    <a:pt x="518" y="127"/>
                  </a:cubicBezTo>
                  <a:cubicBezTo>
                    <a:pt x="517" y="128"/>
                    <a:pt x="517" y="128"/>
                    <a:pt x="517" y="128"/>
                  </a:cubicBezTo>
                  <a:cubicBezTo>
                    <a:pt x="517" y="128"/>
                    <a:pt x="517" y="128"/>
                    <a:pt x="517" y="128"/>
                  </a:cubicBezTo>
                  <a:cubicBezTo>
                    <a:pt x="517" y="129"/>
                    <a:pt x="517" y="129"/>
                    <a:pt x="517" y="129"/>
                  </a:cubicBezTo>
                  <a:cubicBezTo>
                    <a:pt x="518" y="130"/>
                    <a:pt x="518" y="130"/>
                    <a:pt x="518" y="130"/>
                  </a:cubicBezTo>
                  <a:cubicBezTo>
                    <a:pt x="518" y="130"/>
                    <a:pt x="518" y="130"/>
                    <a:pt x="518" y="130"/>
                  </a:cubicBezTo>
                  <a:cubicBezTo>
                    <a:pt x="518" y="131"/>
                    <a:pt x="518" y="131"/>
                    <a:pt x="518" y="131"/>
                  </a:cubicBezTo>
                  <a:cubicBezTo>
                    <a:pt x="518" y="132"/>
                    <a:pt x="518" y="132"/>
                    <a:pt x="518" y="132"/>
                  </a:cubicBezTo>
                  <a:cubicBezTo>
                    <a:pt x="519" y="133"/>
                    <a:pt x="519" y="133"/>
                    <a:pt x="519" y="133"/>
                  </a:cubicBezTo>
                  <a:cubicBezTo>
                    <a:pt x="519" y="133"/>
                    <a:pt x="519" y="133"/>
                    <a:pt x="519" y="133"/>
                  </a:cubicBezTo>
                  <a:cubicBezTo>
                    <a:pt x="520" y="133"/>
                    <a:pt x="520" y="133"/>
                    <a:pt x="520" y="133"/>
                  </a:cubicBezTo>
                  <a:cubicBezTo>
                    <a:pt x="520" y="135"/>
                    <a:pt x="520" y="135"/>
                    <a:pt x="520" y="135"/>
                  </a:cubicBezTo>
                  <a:cubicBezTo>
                    <a:pt x="521" y="135"/>
                    <a:pt x="521" y="135"/>
                    <a:pt x="521" y="135"/>
                  </a:cubicBezTo>
                  <a:cubicBezTo>
                    <a:pt x="521" y="136"/>
                    <a:pt x="521" y="136"/>
                    <a:pt x="521" y="136"/>
                  </a:cubicBezTo>
                  <a:cubicBezTo>
                    <a:pt x="522" y="137"/>
                    <a:pt x="522" y="137"/>
                    <a:pt x="522" y="137"/>
                  </a:cubicBezTo>
                  <a:cubicBezTo>
                    <a:pt x="521" y="137"/>
                    <a:pt x="521" y="137"/>
                    <a:pt x="521" y="137"/>
                  </a:cubicBezTo>
                  <a:cubicBezTo>
                    <a:pt x="521" y="137"/>
                    <a:pt x="521" y="137"/>
                    <a:pt x="521" y="137"/>
                  </a:cubicBezTo>
                  <a:cubicBezTo>
                    <a:pt x="520" y="136"/>
                    <a:pt x="520" y="136"/>
                    <a:pt x="520" y="136"/>
                  </a:cubicBezTo>
                  <a:cubicBezTo>
                    <a:pt x="519" y="136"/>
                    <a:pt x="519" y="136"/>
                    <a:pt x="519" y="136"/>
                  </a:cubicBezTo>
                  <a:cubicBezTo>
                    <a:pt x="519" y="137"/>
                    <a:pt x="519" y="137"/>
                    <a:pt x="519" y="137"/>
                  </a:cubicBezTo>
                  <a:cubicBezTo>
                    <a:pt x="518" y="138"/>
                    <a:pt x="518" y="138"/>
                    <a:pt x="518" y="138"/>
                  </a:cubicBezTo>
                  <a:cubicBezTo>
                    <a:pt x="519" y="139"/>
                    <a:pt x="519" y="139"/>
                    <a:pt x="519" y="139"/>
                  </a:cubicBezTo>
                  <a:cubicBezTo>
                    <a:pt x="518" y="140"/>
                    <a:pt x="518" y="140"/>
                    <a:pt x="518" y="140"/>
                  </a:cubicBezTo>
                  <a:cubicBezTo>
                    <a:pt x="518" y="140"/>
                    <a:pt x="518" y="140"/>
                    <a:pt x="518" y="140"/>
                  </a:cubicBezTo>
                  <a:cubicBezTo>
                    <a:pt x="518" y="140"/>
                    <a:pt x="518" y="140"/>
                    <a:pt x="518" y="140"/>
                  </a:cubicBezTo>
                  <a:cubicBezTo>
                    <a:pt x="518" y="141"/>
                    <a:pt x="518" y="141"/>
                    <a:pt x="518" y="141"/>
                  </a:cubicBezTo>
                  <a:cubicBezTo>
                    <a:pt x="518" y="141"/>
                    <a:pt x="518" y="141"/>
                    <a:pt x="518" y="141"/>
                  </a:cubicBezTo>
                  <a:cubicBezTo>
                    <a:pt x="518" y="142"/>
                    <a:pt x="518" y="142"/>
                    <a:pt x="518" y="142"/>
                  </a:cubicBezTo>
                  <a:cubicBezTo>
                    <a:pt x="518" y="142"/>
                    <a:pt x="518" y="142"/>
                    <a:pt x="518" y="142"/>
                  </a:cubicBezTo>
                  <a:cubicBezTo>
                    <a:pt x="518" y="143"/>
                    <a:pt x="518" y="143"/>
                    <a:pt x="518" y="143"/>
                  </a:cubicBezTo>
                  <a:cubicBezTo>
                    <a:pt x="518" y="145"/>
                    <a:pt x="518" y="145"/>
                    <a:pt x="518" y="145"/>
                  </a:cubicBezTo>
                  <a:cubicBezTo>
                    <a:pt x="517" y="145"/>
                    <a:pt x="517" y="145"/>
                    <a:pt x="517" y="145"/>
                  </a:cubicBezTo>
                  <a:cubicBezTo>
                    <a:pt x="517" y="146"/>
                    <a:pt x="517" y="146"/>
                    <a:pt x="517" y="146"/>
                  </a:cubicBezTo>
                  <a:cubicBezTo>
                    <a:pt x="517" y="146"/>
                    <a:pt x="517" y="146"/>
                    <a:pt x="517" y="146"/>
                  </a:cubicBezTo>
                  <a:cubicBezTo>
                    <a:pt x="516" y="147"/>
                    <a:pt x="516" y="147"/>
                    <a:pt x="516" y="147"/>
                  </a:cubicBezTo>
                  <a:cubicBezTo>
                    <a:pt x="516" y="147"/>
                    <a:pt x="516" y="147"/>
                    <a:pt x="516" y="147"/>
                  </a:cubicBezTo>
                  <a:cubicBezTo>
                    <a:pt x="515" y="146"/>
                    <a:pt x="515" y="146"/>
                    <a:pt x="515" y="146"/>
                  </a:cubicBezTo>
                  <a:cubicBezTo>
                    <a:pt x="516" y="145"/>
                    <a:pt x="516" y="145"/>
                    <a:pt x="516" y="145"/>
                  </a:cubicBezTo>
                  <a:cubicBezTo>
                    <a:pt x="515" y="144"/>
                    <a:pt x="515" y="144"/>
                    <a:pt x="515" y="144"/>
                  </a:cubicBezTo>
                  <a:cubicBezTo>
                    <a:pt x="515" y="144"/>
                    <a:pt x="515" y="144"/>
                    <a:pt x="515" y="144"/>
                  </a:cubicBezTo>
                  <a:cubicBezTo>
                    <a:pt x="514" y="145"/>
                    <a:pt x="514" y="145"/>
                    <a:pt x="514" y="145"/>
                  </a:cubicBezTo>
                  <a:cubicBezTo>
                    <a:pt x="514" y="145"/>
                    <a:pt x="514" y="145"/>
                    <a:pt x="514" y="145"/>
                  </a:cubicBezTo>
                  <a:cubicBezTo>
                    <a:pt x="513" y="146"/>
                    <a:pt x="513" y="146"/>
                    <a:pt x="513" y="146"/>
                  </a:cubicBezTo>
                  <a:cubicBezTo>
                    <a:pt x="513" y="144"/>
                    <a:pt x="513" y="144"/>
                    <a:pt x="513" y="144"/>
                  </a:cubicBezTo>
                  <a:cubicBezTo>
                    <a:pt x="512" y="144"/>
                    <a:pt x="512" y="144"/>
                    <a:pt x="512" y="144"/>
                  </a:cubicBezTo>
                  <a:cubicBezTo>
                    <a:pt x="512" y="144"/>
                    <a:pt x="512" y="144"/>
                    <a:pt x="512" y="144"/>
                  </a:cubicBezTo>
                  <a:cubicBezTo>
                    <a:pt x="511" y="144"/>
                    <a:pt x="511" y="144"/>
                    <a:pt x="511" y="144"/>
                  </a:cubicBezTo>
                  <a:cubicBezTo>
                    <a:pt x="511" y="144"/>
                    <a:pt x="511" y="144"/>
                    <a:pt x="511" y="144"/>
                  </a:cubicBezTo>
                  <a:cubicBezTo>
                    <a:pt x="511" y="144"/>
                    <a:pt x="511" y="144"/>
                    <a:pt x="511" y="144"/>
                  </a:cubicBezTo>
                  <a:cubicBezTo>
                    <a:pt x="512" y="143"/>
                    <a:pt x="512" y="143"/>
                    <a:pt x="512" y="143"/>
                  </a:cubicBezTo>
                  <a:cubicBezTo>
                    <a:pt x="511" y="143"/>
                    <a:pt x="511" y="143"/>
                    <a:pt x="511" y="143"/>
                  </a:cubicBezTo>
                  <a:cubicBezTo>
                    <a:pt x="511" y="142"/>
                    <a:pt x="511" y="142"/>
                    <a:pt x="511" y="142"/>
                  </a:cubicBezTo>
                  <a:cubicBezTo>
                    <a:pt x="512" y="142"/>
                    <a:pt x="512" y="142"/>
                    <a:pt x="512" y="142"/>
                  </a:cubicBezTo>
                  <a:cubicBezTo>
                    <a:pt x="511" y="141"/>
                    <a:pt x="511" y="141"/>
                    <a:pt x="511" y="141"/>
                  </a:cubicBezTo>
                  <a:cubicBezTo>
                    <a:pt x="511" y="141"/>
                    <a:pt x="511" y="141"/>
                    <a:pt x="511" y="141"/>
                  </a:cubicBezTo>
                  <a:cubicBezTo>
                    <a:pt x="512" y="140"/>
                    <a:pt x="512" y="140"/>
                    <a:pt x="512" y="140"/>
                  </a:cubicBezTo>
                  <a:cubicBezTo>
                    <a:pt x="511" y="140"/>
                    <a:pt x="511" y="140"/>
                    <a:pt x="511" y="140"/>
                  </a:cubicBezTo>
                  <a:cubicBezTo>
                    <a:pt x="511" y="139"/>
                    <a:pt x="511" y="139"/>
                    <a:pt x="511" y="139"/>
                  </a:cubicBezTo>
                  <a:cubicBezTo>
                    <a:pt x="511" y="139"/>
                    <a:pt x="511" y="139"/>
                    <a:pt x="511" y="139"/>
                  </a:cubicBezTo>
                  <a:cubicBezTo>
                    <a:pt x="511" y="138"/>
                    <a:pt x="511" y="138"/>
                    <a:pt x="511" y="138"/>
                  </a:cubicBezTo>
                  <a:cubicBezTo>
                    <a:pt x="510" y="137"/>
                    <a:pt x="510" y="137"/>
                    <a:pt x="510" y="137"/>
                  </a:cubicBezTo>
                  <a:cubicBezTo>
                    <a:pt x="510" y="137"/>
                    <a:pt x="510" y="137"/>
                    <a:pt x="510" y="137"/>
                  </a:cubicBezTo>
                  <a:cubicBezTo>
                    <a:pt x="510" y="137"/>
                    <a:pt x="510" y="137"/>
                    <a:pt x="510" y="137"/>
                  </a:cubicBezTo>
                  <a:cubicBezTo>
                    <a:pt x="509" y="138"/>
                    <a:pt x="509" y="138"/>
                    <a:pt x="509" y="138"/>
                  </a:cubicBezTo>
                  <a:cubicBezTo>
                    <a:pt x="509" y="138"/>
                    <a:pt x="509" y="138"/>
                    <a:pt x="509" y="138"/>
                  </a:cubicBezTo>
                  <a:cubicBezTo>
                    <a:pt x="509" y="139"/>
                    <a:pt x="509" y="139"/>
                    <a:pt x="509" y="139"/>
                  </a:cubicBezTo>
                  <a:cubicBezTo>
                    <a:pt x="508" y="140"/>
                    <a:pt x="508" y="140"/>
                    <a:pt x="508" y="140"/>
                  </a:cubicBezTo>
                  <a:cubicBezTo>
                    <a:pt x="508" y="140"/>
                    <a:pt x="508" y="140"/>
                    <a:pt x="508" y="140"/>
                  </a:cubicBezTo>
                  <a:cubicBezTo>
                    <a:pt x="507" y="139"/>
                    <a:pt x="507" y="139"/>
                    <a:pt x="507" y="139"/>
                  </a:cubicBezTo>
                  <a:cubicBezTo>
                    <a:pt x="507" y="139"/>
                    <a:pt x="507" y="139"/>
                    <a:pt x="507" y="139"/>
                  </a:cubicBezTo>
                  <a:cubicBezTo>
                    <a:pt x="507" y="139"/>
                    <a:pt x="507" y="139"/>
                    <a:pt x="507" y="139"/>
                  </a:cubicBezTo>
                  <a:cubicBezTo>
                    <a:pt x="506" y="138"/>
                    <a:pt x="506" y="138"/>
                    <a:pt x="506" y="138"/>
                  </a:cubicBezTo>
                  <a:cubicBezTo>
                    <a:pt x="505" y="138"/>
                    <a:pt x="505" y="138"/>
                    <a:pt x="505" y="138"/>
                  </a:cubicBezTo>
                  <a:cubicBezTo>
                    <a:pt x="505" y="138"/>
                    <a:pt x="505" y="138"/>
                    <a:pt x="505" y="138"/>
                  </a:cubicBezTo>
                  <a:cubicBezTo>
                    <a:pt x="505" y="138"/>
                    <a:pt x="505" y="138"/>
                    <a:pt x="505" y="138"/>
                  </a:cubicBezTo>
                  <a:cubicBezTo>
                    <a:pt x="505" y="139"/>
                    <a:pt x="505" y="139"/>
                    <a:pt x="505" y="139"/>
                  </a:cubicBezTo>
                  <a:cubicBezTo>
                    <a:pt x="504" y="139"/>
                    <a:pt x="504" y="139"/>
                    <a:pt x="504" y="139"/>
                  </a:cubicBezTo>
                  <a:cubicBezTo>
                    <a:pt x="504" y="140"/>
                    <a:pt x="504" y="140"/>
                    <a:pt x="504" y="140"/>
                  </a:cubicBezTo>
                  <a:cubicBezTo>
                    <a:pt x="502" y="140"/>
                    <a:pt x="502" y="140"/>
                    <a:pt x="502" y="140"/>
                  </a:cubicBezTo>
                  <a:cubicBezTo>
                    <a:pt x="502" y="140"/>
                    <a:pt x="502" y="140"/>
                    <a:pt x="502" y="140"/>
                  </a:cubicBezTo>
                  <a:cubicBezTo>
                    <a:pt x="501" y="140"/>
                    <a:pt x="501" y="140"/>
                    <a:pt x="501" y="140"/>
                  </a:cubicBezTo>
                  <a:cubicBezTo>
                    <a:pt x="501" y="141"/>
                    <a:pt x="501" y="141"/>
                    <a:pt x="501" y="141"/>
                  </a:cubicBezTo>
                  <a:cubicBezTo>
                    <a:pt x="499" y="140"/>
                    <a:pt x="499" y="140"/>
                    <a:pt x="499" y="140"/>
                  </a:cubicBezTo>
                  <a:cubicBezTo>
                    <a:pt x="498" y="142"/>
                    <a:pt x="498" y="142"/>
                    <a:pt x="498" y="142"/>
                  </a:cubicBezTo>
                  <a:cubicBezTo>
                    <a:pt x="498" y="142"/>
                    <a:pt x="498" y="142"/>
                    <a:pt x="498" y="142"/>
                  </a:cubicBezTo>
                  <a:cubicBezTo>
                    <a:pt x="498" y="143"/>
                    <a:pt x="498" y="143"/>
                    <a:pt x="498" y="143"/>
                  </a:cubicBezTo>
                  <a:cubicBezTo>
                    <a:pt x="497" y="144"/>
                    <a:pt x="497" y="144"/>
                    <a:pt x="497" y="144"/>
                  </a:cubicBezTo>
                  <a:cubicBezTo>
                    <a:pt x="497" y="144"/>
                    <a:pt x="497" y="144"/>
                    <a:pt x="497" y="144"/>
                  </a:cubicBezTo>
                  <a:cubicBezTo>
                    <a:pt x="498" y="145"/>
                    <a:pt x="498" y="145"/>
                    <a:pt x="498" y="145"/>
                  </a:cubicBezTo>
                  <a:cubicBezTo>
                    <a:pt x="498" y="146"/>
                    <a:pt x="498" y="146"/>
                    <a:pt x="498" y="146"/>
                  </a:cubicBezTo>
                  <a:cubicBezTo>
                    <a:pt x="499" y="147"/>
                    <a:pt x="499" y="147"/>
                    <a:pt x="499" y="147"/>
                  </a:cubicBezTo>
                  <a:cubicBezTo>
                    <a:pt x="498" y="147"/>
                    <a:pt x="498" y="147"/>
                    <a:pt x="498" y="147"/>
                  </a:cubicBezTo>
                  <a:cubicBezTo>
                    <a:pt x="498" y="150"/>
                    <a:pt x="498" y="150"/>
                    <a:pt x="498" y="150"/>
                  </a:cubicBezTo>
                  <a:cubicBezTo>
                    <a:pt x="499" y="151"/>
                    <a:pt x="499" y="151"/>
                    <a:pt x="499" y="151"/>
                  </a:cubicBezTo>
                  <a:cubicBezTo>
                    <a:pt x="498" y="152"/>
                    <a:pt x="498" y="152"/>
                    <a:pt x="498" y="152"/>
                  </a:cubicBezTo>
                  <a:cubicBezTo>
                    <a:pt x="498" y="152"/>
                    <a:pt x="498" y="152"/>
                    <a:pt x="498" y="152"/>
                  </a:cubicBezTo>
                  <a:cubicBezTo>
                    <a:pt x="498" y="153"/>
                    <a:pt x="498" y="153"/>
                    <a:pt x="498" y="153"/>
                  </a:cubicBezTo>
                  <a:cubicBezTo>
                    <a:pt x="497" y="153"/>
                    <a:pt x="497" y="153"/>
                    <a:pt x="497" y="153"/>
                  </a:cubicBezTo>
                  <a:cubicBezTo>
                    <a:pt x="497" y="155"/>
                    <a:pt x="497" y="155"/>
                    <a:pt x="497" y="155"/>
                  </a:cubicBezTo>
                  <a:cubicBezTo>
                    <a:pt x="497" y="155"/>
                    <a:pt x="497" y="155"/>
                    <a:pt x="497" y="155"/>
                  </a:cubicBezTo>
                  <a:cubicBezTo>
                    <a:pt x="497" y="156"/>
                    <a:pt x="497" y="156"/>
                    <a:pt x="497" y="156"/>
                  </a:cubicBezTo>
                  <a:cubicBezTo>
                    <a:pt x="496" y="158"/>
                    <a:pt x="496" y="158"/>
                    <a:pt x="496" y="158"/>
                  </a:cubicBezTo>
                  <a:cubicBezTo>
                    <a:pt x="497" y="159"/>
                    <a:pt x="497" y="159"/>
                    <a:pt x="497" y="159"/>
                  </a:cubicBezTo>
                  <a:cubicBezTo>
                    <a:pt x="496" y="159"/>
                    <a:pt x="496" y="159"/>
                    <a:pt x="496" y="159"/>
                  </a:cubicBezTo>
                  <a:cubicBezTo>
                    <a:pt x="497" y="161"/>
                    <a:pt x="497" y="161"/>
                    <a:pt x="497" y="161"/>
                  </a:cubicBezTo>
                  <a:cubicBezTo>
                    <a:pt x="497" y="161"/>
                    <a:pt x="497" y="161"/>
                    <a:pt x="497" y="161"/>
                  </a:cubicBezTo>
                  <a:cubicBezTo>
                    <a:pt x="497" y="162"/>
                    <a:pt x="497" y="162"/>
                    <a:pt x="497" y="162"/>
                  </a:cubicBezTo>
                  <a:cubicBezTo>
                    <a:pt x="497" y="162"/>
                    <a:pt x="497" y="162"/>
                    <a:pt x="497" y="162"/>
                  </a:cubicBezTo>
                  <a:cubicBezTo>
                    <a:pt x="498" y="162"/>
                    <a:pt x="498" y="162"/>
                    <a:pt x="498" y="162"/>
                  </a:cubicBezTo>
                  <a:cubicBezTo>
                    <a:pt x="499" y="162"/>
                    <a:pt x="499" y="162"/>
                    <a:pt x="499" y="162"/>
                  </a:cubicBezTo>
                  <a:cubicBezTo>
                    <a:pt x="499" y="161"/>
                    <a:pt x="499" y="161"/>
                    <a:pt x="499" y="161"/>
                  </a:cubicBezTo>
                  <a:cubicBezTo>
                    <a:pt x="499" y="161"/>
                    <a:pt x="499" y="161"/>
                    <a:pt x="499" y="161"/>
                  </a:cubicBezTo>
                  <a:cubicBezTo>
                    <a:pt x="500" y="161"/>
                    <a:pt x="500" y="161"/>
                    <a:pt x="500" y="161"/>
                  </a:cubicBezTo>
                  <a:cubicBezTo>
                    <a:pt x="500" y="161"/>
                    <a:pt x="500" y="161"/>
                    <a:pt x="500" y="161"/>
                  </a:cubicBezTo>
                  <a:cubicBezTo>
                    <a:pt x="500" y="161"/>
                    <a:pt x="500" y="161"/>
                    <a:pt x="500" y="161"/>
                  </a:cubicBezTo>
                  <a:cubicBezTo>
                    <a:pt x="500" y="161"/>
                    <a:pt x="500" y="161"/>
                    <a:pt x="500" y="161"/>
                  </a:cubicBezTo>
                  <a:cubicBezTo>
                    <a:pt x="501" y="161"/>
                    <a:pt x="501" y="161"/>
                    <a:pt x="501" y="161"/>
                  </a:cubicBezTo>
                  <a:cubicBezTo>
                    <a:pt x="502" y="162"/>
                    <a:pt x="502" y="162"/>
                    <a:pt x="502" y="162"/>
                  </a:cubicBezTo>
                  <a:cubicBezTo>
                    <a:pt x="502" y="162"/>
                    <a:pt x="502" y="162"/>
                    <a:pt x="502" y="162"/>
                  </a:cubicBezTo>
                  <a:cubicBezTo>
                    <a:pt x="501" y="162"/>
                    <a:pt x="501" y="162"/>
                    <a:pt x="501" y="162"/>
                  </a:cubicBezTo>
                  <a:cubicBezTo>
                    <a:pt x="502" y="163"/>
                    <a:pt x="502" y="163"/>
                    <a:pt x="502" y="163"/>
                  </a:cubicBezTo>
                  <a:cubicBezTo>
                    <a:pt x="502" y="163"/>
                    <a:pt x="502" y="163"/>
                    <a:pt x="502" y="163"/>
                  </a:cubicBezTo>
                  <a:cubicBezTo>
                    <a:pt x="501" y="163"/>
                    <a:pt x="501" y="163"/>
                    <a:pt x="501" y="163"/>
                  </a:cubicBezTo>
                  <a:cubicBezTo>
                    <a:pt x="501" y="164"/>
                    <a:pt x="501" y="164"/>
                    <a:pt x="501" y="164"/>
                  </a:cubicBezTo>
                  <a:cubicBezTo>
                    <a:pt x="500" y="163"/>
                    <a:pt x="500" y="163"/>
                    <a:pt x="500" y="163"/>
                  </a:cubicBezTo>
                  <a:cubicBezTo>
                    <a:pt x="500" y="164"/>
                    <a:pt x="500" y="164"/>
                    <a:pt x="500" y="164"/>
                  </a:cubicBezTo>
                  <a:cubicBezTo>
                    <a:pt x="500" y="164"/>
                    <a:pt x="500" y="164"/>
                    <a:pt x="500" y="164"/>
                  </a:cubicBezTo>
                  <a:cubicBezTo>
                    <a:pt x="500" y="165"/>
                    <a:pt x="500" y="165"/>
                    <a:pt x="500" y="165"/>
                  </a:cubicBezTo>
                  <a:cubicBezTo>
                    <a:pt x="499" y="166"/>
                    <a:pt x="499" y="166"/>
                    <a:pt x="499" y="166"/>
                  </a:cubicBezTo>
                  <a:cubicBezTo>
                    <a:pt x="498" y="165"/>
                    <a:pt x="498" y="165"/>
                    <a:pt x="498" y="165"/>
                  </a:cubicBezTo>
                  <a:cubicBezTo>
                    <a:pt x="498" y="165"/>
                    <a:pt x="498" y="165"/>
                    <a:pt x="498" y="165"/>
                  </a:cubicBezTo>
                  <a:cubicBezTo>
                    <a:pt x="498" y="164"/>
                    <a:pt x="498" y="164"/>
                    <a:pt x="498" y="164"/>
                  </a:cubicBezTo>
                  <a:cubicBezTo>
                    <a:pt x="497" y="165"/>
                    <a:pt x="497" y="165"/>
                    <a:pt x="497" y="165"/>
                  </a:cubicBezTo>
                  <a:cubicBezTo>
                    <a:pt x="497" y="164"/>
                    <a:pt x="497" y="164"/>
                    <a:pt x="497" y="164"/>
                  </a:cubicBezTo>
                  <a:cubicBezTo>
                    <a:pt x="496" y="164"/>
                    <a:pt x="496" y="164"/>
                    <a:pt x="496" y="164"/>
                  </a:cubicBezTo>
                  <a:cubicBezTo>
                    <a:pt x="496" y="165"/>
                    <a:pt x="496" y="165"/>
                    <a:pt x="496" y="165"/>
                  </a:cubicBezTo>
                  <a:cubicBezTo>
                    <a:pt x="496" y="166"/>
                    <a:pt x="496" y="166"/>
                    <a:pt x="496" y="166"/>
                  </a:cubicBezTo>
                  <a:cubicBezTo>
                    <a:pt x="496" y="166"/>
                    <a:pt x="496" y="166"/>
                    <a:pt x="496" y="166"/>
                  </a:cubicBezTo>
                  <a:cubicBezTo>
                    <a:pt x="495" y="166"/>
                    <a:pt x="495" y="166"/>
                    <a:pt x="495" y="166"/>
                  </a:cubicBezTo>
                  <a:cubicBezTo>
                    <a:pt x="495" y="167"/>
                    <a:pt x="495" y="167"/>
                    <a:pt x="495" y="167"/>
                  </a:cubicBezTo>
                  <a:cubicBezTo>
                    <a:pt x="495" y="167"/>
                    <a:pt x="495" y="167"/>
                    <a:pt x="495" y="167"/>
                  </a:cubicBezTo>
                  <a:cubicBezTo>
                    <a:pt x="495" y="168"/>
                    <a:pt x="495" y="168"/>
                    <a:pt x="495" y="168"/>
                  </a:cubicBezTo>
                  <a:cubicBezTo>
                    <a:pt x="494" y="167"/>
                    <a:pt x="494" y="167"/>
                    <a:pt x="494" y="167"/>
                  </a:cubicBezTo>
                  <a:cubicBezTo>
                    <a:pt x="493" y="166"/>
                    <a:pt x="493" y="166"/>
                    <a:pt x="493" y="166"/>
                  </a:cubicBezTo>
                  <a:cubicBezTo>
                    <a:pt x="492" y="166"/>
                    <a:pt x="492" y="166"/>
                    <a:pt x="492" y="166"/>
                  </a:cubicBezTo>
                  <a:cubicBezTo>
                    <a:pt x="493" y="167"/>
                    <a:pt x="493" y="167"/>
                    <a:pt x="493" y="167"/>
                  </a:cubicBezTo>
                  <a:cubicBezTo>
                    <a:pt x="492" y="168"/>
                    <a:pt x="492" y="168"/>
                    <a:pt x="492" y="168"/>
                  </a:cubicBezTo>
                  <a:cubicBezTo>
                    <a:pt x="492" y="168"/>
                    <a:pt x="492" y="168"/>
                    <a:pt x="492" y="168"/>
                  </a:cubicBezTo>
                  <a:cubicBezTo>
                    <a:pt x="492" y="169"/>
                    <a:pt x="492" y="169"/>
                    <a:pt x="492" y="169"/>
                  </a:cubicBezTo>
                  <a:cubicBezTo>
                    <a:pt x="491" y="169"/>
                    <a:pt x="491" y="169"/>
                    <a:pt x="491" y="169"/>
                  </a:cubicBezTo>
                  <a:cubicBezTo>
                    <a:pt x="490" y="169"/>
                    <a:pt x="490" y="169"/>
                    <a:pt x="490" y="169"/>
                  </a:cubicBezTo>
                  <a:cubicBezTo>
                    <a:pt x="489" y="168"/>
                    <a:pt x="489" y="168"/>
                    <a:pt x="489" y="168"/>
                  </a:cubicBezTo>
                  <a:cubicBezTo>
                    <a:pt x="488" y="168"/>
                    <a:pt x="488" y="168"/>
                    <a:pt x="488" y="168"/>
                  </a:cubicBezTo>
                  <a:cubicBezTo>
                    <a:pt x="488" y="168"/>
                    <a:pt x="488" y="168"/>
                    <a:pt x="488" y="168"/>
                  </a:cubicBezTo>
                  <a:cubicBezTo>
                    <a:pt x="488" y="167"/>
                    <a:pt x="488" y="167"/>
                    <a:pt x="488" y="167"/>
                  </a:cubicBezTo>
                  <a:cubicBezTo>
                    <a:pt x="489" y="167"/>
                    <a:pt x="489" y="167"/>
                    <a:pt x="489" y="167"/>
                  </a:cubicBezTo>
                  <a:cubicBezTo>
                    <a:pt x="489" y="166"/>
                    <a:pt x="489" y="166"/>
                    <a:pt x="489" y="166"/>
                  </a:cubicBezTo>
                  <a:cubicBezTo>
                    <a:pt x="489" y="166"/>
                    <a:pt x="489" y="166"/>
                    <a:pt x="489" y="166"/>
                  </a:cubicBezTo>
                  <a:cubicBezTo>
                    <a:pt x="491" y="166"/>
                    <a:pt x="491" y="166"/>
                    <a:pt x="491" y="166"/>
                  </a:cubicBezTo>
                  <a:cubicBezTo>
                    <a:pt x="492" y="165"/>
                    <a:pt x="492" y="165"/>
                    <a:pt x="492" y="165"/>
                  </a:cubicBezTo>
                  <a:cubicBezTo>
                    <a:pt x="492" y="165"/>
                    <a:pt x="492" y="165"/>
                    <a:pt x="492" y="165"/>
                  </a:cubicBezTo>
                  <a:cubicBezTo>
                    <a:pt x="491" y="164"/>
                    <a:pt x="491" y="164"/>
                    <a:pt x="491" y="164"/>
                  </a:cubicBezTo>
                  <a:cubicBezTo>
                    <a:pt x="490" y="165"/>
                    <a:pt x="490" y="165"/>
                    <a:pt x="490" y="165"/>
                  </a:cubicBezTo>
                  <a:cubicBezTo>
                    <a:pt x="489" y="165"/>
                    <a:pt x="489" y="165"/>
                    <a:pt x="489" y="165"/>
                  </a:cubicBezTo>
                  <a:cubicBezTo>
                    <a:pt x="489" y="165"/>
                    <a:pt x="489" y="165"/>
                    <a:pt x="489" y="165"/>
                  </a:cubicBezTo>
                  <a:cubicBezTo>
                    <a:pt x="488" y="164"/>
                    <a:pt x="488" y="164"/>
                    <a:pt x="488" y="164"/>
                  </a:cubicBezTo>
                  <a:cubicBezTo>
                    <a:pt x="488" y="164"/>
                    <a:pt x="488" y="164"/>
                    <a:pt x="488" y="164"/>
                  </a:cubicBezTo>
                  <a:cubicBezTo>
                    <a:pt x="486" y="164"/>
                    <a:pt x="486" y="164"/>
                    <a:pt x="486" y="164"/>
                  </a:cubicBezTo>
                  <a:cubicBezTo>
                    <a:pt x="485" y="164"/>
                    <a:pt x="485" y="164"/>
                    <a:pt x="485" y="164"/>
                  </a:cubicBezTo>
                  <a:cubicBezTo>
                    <a:pt x="485" y="164"/>
                    <a:pt x="485" y="164"/>
                    <a:pt x="485" y="164"/>
                  </a:cubicBezTo>
                  <a:cubicBezTo>
                    <a:pt x="485" y="164"/>
                    <a:pt x="485" y="164"/>
                    <a:pt x="485" y="164"/>
                  </a:cubicBezTo>
                  <a:cubicBezTo>
                    <a:pt x="484" y="164"/>
                    <a:pt x="484" y="164"/>
                    <a:pt x="484" y="164"/>
                  </a:cubicBezTo>
                  <a:cubicBezTo>
                    <a:pt x="484" y="164"/>
                    <a:pt x="484" y="164"/>
                    <a:pt x="484" y="164"/>
                  </a:cubicBezTo>
                  <a:cubicBezTo>
                    <a:pt x="483" y="164"/>
                    <a:pt x="483" y="164"/>
                    <a:pt x="483" y="164"/>
                  </a:cubicBezTo>
                  <a:cubicBezTo>
                    <a:pt x="482" y="163"/>
                    <a:pt x="482" y="163"/>
                    <a:pt x="482" y="163"/>
                  </a:cubicBezTo>
                  <a:cubicBezTo>
                    <a:pt x="481" y="164"/>
                    <a:pt x="481" y="164"/>
                    <a:pt x="481" y="164"/>
                  </a:cubicBezTo>
                  <a:cubicBezTo>
                    <a:pt x="480" y="163"/>
                    <a:pt x="480" y="163"/>
                    <a:pt x="480" y="163"/>
                  </a:cubicBezTo>
                  <a:cubicBezTo>
                    <a:pt x="479" y="163"/>
                    <a:pt x="479" y="163"/>
                    <a:pt x="479" y="163"/>
                  </a:cubicBezTo>
                  <a:cubicBezTo>
                    <a:pt x="478" y="164"/>
                    <a:pt x="478" y="164"/>
                    <a:pt x="478" y="164"/>
                  </a:cubicBezTo>
                  <a:cubicBezTo>
                    <a:pt x="477" y="165"/>
                    <a:pt x="477" y="165"/>
                    <a:pt x="477" y="165"/>
                  </a:cubicBezTo>
                  <a:cubicBezTo>
                    <a:pt x="477" y="165"/>
                    <a:pt x="477" y="165"/>
                    <a:pt x="477" y="165"/>
                  </a:cubicBezTo>
                  <a:cubicBezTo>
                    <a:pt x="478" y="166"/>
                    <a:pt x="478" y="166"/>
                    <a:pt x="478" y="166"/>
                  </a:cubicBezTo>
                  <a:cubicBezTo>
                    <a:pt x="477" y="166"/>
                    <a:pt x="477" y="166"/>
                    <a:pt x="477" y="166"/>
                  </a:cubicBezTo>
                  <a:cubicBezTo>
                    <a:pt x="477" y="166"/>
                    <a:pt x="477" y="166"/>
                    <a:pt x="477" y="166"/>
                  </a:cubicBezTo>
                  <a:cubicBezTo>
                    <a:pt x="476" y="167"/>
                    <a:pt x="476" y="167"/>
                    <a:pt x="476" y="167"/>
                  </a:cubicBezTo>
                  <a:cubicBezTo>
                    <a:pt x="477" y="167"/>
                    <a:pt x="477" y="167"/>
                    <a:pt x="477" y="167"/>
                  </a:cubicBezTo>
                  <a:cubicBezTo>
                    <a:pt x="478" y="167"/>
                    <a:pt x="478" y="167"/>
                    <a:pt x="478" y="167"/>
                  </a:cubicBezTo>
                  <a:cubicBezTo>
                    <a:pt x="478" y="167"/>
                    <a:pt x="478" y="167"/>
                    <a:pt x="478" y="167"/>
                  </a:cubicBezTo>
                  <a:cubicBezTo>
                    <a:pt x="478" y="168"/>
                    <a:pt x="478" y="168"/>
                    <a:pt x="478" y="168"/>
                  </a:cubicBezTo>
                  <a:cubicBezTo>
                    <a:pt x="476" y="168"/>
                    <a:pt x="476" y="168"/>
                    <a:pt x="476" y="168"/>
                  </a:cubicBezTo>
                  <a:cubicBezTo>
                    <a:pt x="476" y="168"/>
                    <a:pt x="476" y="168"/>
                    <a:pt x="476" y="168"/>
                  </a:cubicBezTo>
                  <a:cubicBezTo>
                    <a:pt x="474" y="168"/>
                    <a:pt x="474" y="168"/>
                    <a:pt x="474" y="168"/>
                  </a:cubicBezTo>
                  <a:cubicBezTo>
                    <a:pt x="474" y="168"/>
                    <a:pt x="474" y="168"/>
                    <a:pt x="474" y="168"/>
                  </a:cubicBezTo>
                  <a:cubicBezTo>
                    <a:pt x="474" y="169"/>
                    <a:pt x="474" y="169"/>
                    <a:pt x="474" y="169"/>
                  </a:cubicBezTo>
                  <a:cubicBezTo>
                    <a:pt x="473" y="168"/>
                    <a:pt x="473" y="168"/>
                    <a:pt x="473" y="168"/>
                  </a:cubicBezTo>
                  <a:cubicBezTo>
                    <a:pt x="473" y="169"/>
                    <a:pt x="473" y="169"/>
                    <a:pt x="473" y="169"/>
                  </a:cubicBezTo>
                  <a:cubicBezTo>
                    <a:pt x="472" y="169"/>
                    <a:pt x="472" y="169"/>
                    <a:pt x="472" y="169"/>
                  </a:cubicBezTo>
                  <a:cubicBezTo>
                    <a:pt x="472" y="168"/>
                    <a:pt x="472" y="168"/>
                    <a:pt x="472" y="168"/>
                  </a:cubicBezTo>
                  <a:cubicBezTo>
                    <a:pt x="470" y="168"/>
                    <a:pt x="470" y="168"/>
                    <a:pt x="470" y="168"/>
                  </a:cubicBezTo>
                  <a:cubicBezTo>
                    <a:pt x="470" y="169"/>
                    <a:pt x="470" y="169"/>
                    <a:pt x="470" y="169"/>
                  </a:cubicBezTo>
                  <a:cubicBezTo>
                    <a:pt x="468" y="168"/>
                    <a:pt x="468" y="168"/>
                    <a:pt x="468" y="168"/>
                  </a:cubicBezTo>
                  <a:cubicBezTo>
                    <a:pt x="467" y="169"/>
                    <a:pt x="467" y="169"/>
                    <a:pt x="467" y="169"/>
                  </a:cubicBezTo>
                  <a:cubicBezTo>
                    <a:pt x="467" y="169"/>
                    <a:pt x="467" y="169"/>
                    <a:pt x="467" y="169"/>
                  </a:cubicBezTo>
                  <a:cubicBezTo>
                    <a:pt x="468" y="170"/>
                    <a:pt x="468" y="170"/>
                    <a:pt x="468" y="170"/>
                  </a:cubicBezTo>
                  <a:cubicBezTo>
                    <a:pt x="467" y="171"/>
                    <a:pt x="467" y="171"/>
                    <a:pt x="467" y="171"/>
                  </a:cubicBezTo>
                  <a:cubicBezTo>
                    <a:pt x="467" y="172"/>
                    <a:pt x="467" y="172"/>
                    <a:pt x="467" y="172"/>
                  </a:cubicBezTo>
                  <a:cubicBezTo>
                    <a:pt x="466" y="171"/>
                    <a:pt x="466" y="171"/>
                    <a:pt x="466" y="171"/>
                  </a:cubicBezTo>
                  <a:cubicBezTo>
                    <a:pt x="466" y="171"/>
                    <a:pt x="466" y="171"/>
                    <a:pt x="466" y="171"/>
                  </a:cubicBezTo>
                  <a:cubicBezTo>
                    <a:pt x="466" y="170"/>
                    <a:pt x="466" y="170"/>
                    <a:pt x="466" y="170"/>
                  </a:cubicBezTo>
                  <a:cubicBezTo>
                    <a:pt x="465" y="169"/>
                    <a:pt x="465" y="169"/>
                    <a:pt x="465" y="169"/>
                  </a:cubicBezTo>
                  <a:cubicBezTo>
                    <a:pt x="465" y="170"/>
                    <a:pt x="465" y="170"/>
                    <a:pt x="465" y="170"/>
                  </a:cubicBezTo>
                  <a:cubicBezTo>
                    <a:pt x="464" y="170"/>
                    <a:pt x="464" y="170"/>
                    <a:pt x="464" y="170"/>
                  </a:cubicBezTo>
                  <a:cubicBezTo>
                    <a:pt x="463" y="170"/>
                    <a:pt x="463" y="170"/>
                    <a:pt x="463" y="170"/>
                  </a:cubicBezTo>
                  <a:cubicBezTo>
                    <a:pt x="462" y="171"/>
                    <a:pt x="462" y="171"/>
                    <a:pt x="462" y="171"/>
                  </a:cubicBezTo>
                  <a:cubicBezTo>
                    <a:pt x="461" y="170"/>
                    <a:pt x="461" y="170"/>
                    <a:pt x="461" y="170"/>
                  </a:cubicBezTo>
                  <a:cubicBezTo>
                    <a:pt x="460" y="171"/>
                    <a:pt x="460" y="171"/>
                    <a:pt x="460" y="171"/>
                  </a:cubicBezTo>
                  <a:cubicBezTo>
                    <a:pt x="459" y="171"/>
                    <a:pt x="459" y="171"/>
                    <a:pt x="459" y="171"/>
                  </a:cubicBezTo>
                  <a:cubicBezTo>
                    <a:pt x="457" y="172"/>
                    <a:pt x="457" y="172"/>
                    <a:pt x="457" y="172"/>
                  </a:cubicBezTo>
                  <a:cubicBezTo>
                    <a:pt x="456" y="173"/>
                    <a:pt x="456" y="173"/>
                    <a:pt x="456" y="173"/>
                  </a:cubicBezTo>
                  <a:cubicBezTo>
                    <a:pt x="456" y="172"/>
                    <a:pt x="456" y="172"/>
                    <a:pt x="456" y="172"/>
                  </a:cubicBezTo>
                  <a:cubicBezTo>
                    <a:pt x="455" y="172"/>
                    <a:pt x="455" y="172"/>
                    <a:pt x="455" y="172"/>
                  </a:cubicBezTo>
                  <a:cubicBezTo>
                    <a:pt x="455" y="173"/>
                    <a:pt x="455" y="173"/>
                    <a:pt x="455" y="173"/>
                  </a:cubicBezTo>
                  <a:cubicBezTo>
                    <a:pt x="453" y="174"/>
                    <a:pt x="453" y="174"/>
                    <a:pt x="453" y="174"/>
                  </a:cubicBezTo>
                  <a:cubicBezTo>
                    <a:pt x="453" y="175"/>
                    <a:pt x="453" y="175"/>
                    <a:pt x="453" y="175"/>
                  </a:cubicBezTo>
                  <a:cubicBezTo>
                    <a:pt x="452" y="175"/>
                    <a:pt x="452" y="175"/>
                    <a:pt x="452" y="175"/>
                  </a:cubicBezTo>
                  <a:cubicBezTo>
                    <a:pt x="452" y="176"/>
                    <a:pt x="452" y="176"/>
                    <a:pt x="452" y="176"/>
                  </a:cubicBezTo>
                  <a:cubicBezTo>
                    <a:pt x="453" y="178"/>
                    <a:pt x="453" y="178"/>
                    <a:pt x="453" y="178"/>
                  </a:cubicBezTo>
                  <a:cubicBezTo>
                    <a:pt x="453" y="180"/>
                    <a:pt x="453" y="180"/>
                    <a:pt x="453" y="180"/>
                  </a:cubicBezTo>
                  <a:cubicBezTo>
                    <a:pt x="452" y="181"/>
                    <a:pt x="452" y="181"/>
                    <a:pt x="452" y="181"/>
                  </a:cubicBezTo>
                  <a:cubicBezTo>
                    <a:pt x="451" y="182"/>
                    <a:pt x="451" y="182"/>
                    <a:pt x="451" y="182"/>
                  </a:cubicBezTo>
                  <a:cubicBezTo>
                    <a:pt x="451" y="183"/>
                    <a:pt x="451" y="183"/>
                    <a:pt x="451" y="183"/>
                  </a:cubicBezTo>
                  <a:cubicBezTo>
                    <a:pt x="451" y="185"/>
                    <a:pt x="451" y="185"/>
                    <a:pt x="451" y="185"/>
                  </a:cubicBezTo>
                  <a:cubicBezTo>
                    <a:pt x="452" y="185"/>
                    <a:pt x="452" y="185"/>
                    <a:pt x="452" y="185"/>
                  </a:cubicBezTo>
                  <a:cubicBezTo>
                    <a:pt x="452" y="186"/>
                    <a:pt x="452" y="186"/>
                    <a:pt x="452" y="186"/>
                  </a:cubicBezTo>
                  <a:cubicBezTo>
                    <a:pt x="451" y="186"/>
                    <a:pt x="451" y="186"/>
                    <a:pt x="451" y="186"/>
                  </a:cubicBezTo>
                  <a:cubicBezTo>
                    <a:pt x="451" y="186"/>
                    <a:pt x="451" y="186"/>
                    <a:pt x="451" y="186"/>
                  </a:cubicBezTo>
                  <a:cubicBezTo>
                    <a:pt x="451" y="187"/>
                    <a:pt x="451" y="187"/>
                    <a:pt x="451" y="187"/>
                  </a:cubicBezTo>
                  <a:cubicBezTo>
                    <a:pt x="450" y="188"/>
                    <a:pt x="450" y="188"/>
                    <a:pt x="450" y="188"/>
                  </a:cubicBezTo>
                  <a:cubicBezTo>
                    <a:pt x="451" y="189"/>
                    <a:pt x="451" y="189"/>
                    <a:pt x="451" y="189"/>
                  </a:cubicBezTo>
                  <a:cubicBezTo>
                    <a:pt x="450" y="190"/>
                    <a:pt x="450" y="190"/>
                    <a:pt x="450" y="190"/>
                  </a:cubicBezTo>
                  <a:cubicBezTo>
                    <a:pt x="450" y="191"/>
                    <a:pt x="450" y="191"/>
                    <a:pt x="450" y="191"/>
                  </a:cubicBezTo>
                  <a:cubicBezTo>
                    <a:pt x="448" y="192"/>
                    <a:pt x="448" y="192"/>
                    <a:pt x="448" y="192"/>
                  </a:cubicBezTo>
                  <a:cubicBezTo>
                    <a:pt x="449" y="193"/>
                    <a:pt x="449" y="193"/>
                    <a:pt x="449" y="193"/>
                  </a:cubicBezTo>
                  <a:cubicBezTo>
                    <a:pt x="448" y="193"/>
                    <a:pt x="448" y="193"/>
                    <a:pt x="448" y="193"/>
                  </a:cubicBezTo>
                  <a:cubicBezTo>
                    <a:pt x="448" y="195"/>
                    <a:pt x="448" y="195"/>
                    <a:pt x="448" y="195"/>
                  </a:cubicBezTo>
                  <a:cubicBezTo>
                    <a:pt x="447" y="195"/>
                    <a:pt x="447" y="195"/>
                    <a:pt x="447" y="195"/>
                  </a:cubicBezTo>
                  <a:cubicBezTo>
                    <a:pt x="447" y="197"/>
                    <a:pt x="447" y="197"/>
                    <a:pt x="447" y="197"/>
                  </a:cubicBezTo>
                  <a:cubicBezTo>
                    <a:pt x="447" y="198"/>
                    <a:pt x="447" y="198"/>
                    <a:pt x="447" y="198"/>
                  </a:cubicBezTo>
                  <a:cubicBezTo>
                    <a:pt x="447" y="199"/>
                    <a:pt x="447" y="199"/>
                    <a:pt x="447" y="199"/>
                  </a:cubicBezTo>
                  <a:cubicBezTo>
                    <a:pt x="447" y="200"/>
                    <a:pt x="447" y="200"/>
                    <a:pt x="447" y="200"/>
                  </a:cubicBezTo>
                  <a:cubicBezTo>
                    <a:pt x="446" y="200"/>
                    <a:pt x="446" y="200"/>
                    <a:pt x="446" y="200"/>
                  </a:cubicBezTo>
                  <a:cubicBezTo>
                    <a:pt x="446" y="201"/>
                    <a:pt x="446" y="201"/>
                    <a:pt x="446" y="201"/>
                  </a:cubicBezTo>
                  <a:cubicBezTo>
                    <a:pt x="445" y="202"/>
                    <a:pt x="445" y="202"/>
                    <a:pt x="445" y="202"/>
                  </a:cubicBezTo>
                  <a:cubicBezTo>
                    <a:pt x="445" y="203"/>
                    <a:pt x="445" y="203"/>
                    <a:pt x="445" y="203"/>
                  </a:cubicBezTo>
                  <a:cubicBezTo>
                    <a:pt x="445" y="203"/>
                    <a:pt x="445" y="203"/>
                    <a:pt x="445" y="203"/>
                  </a:cubicBezTo>
                  <a:cubicBezTo>
                    <a:pt x="445" y="204"/>
                    <a:pt x="445" y="204"/>
                    <a:pt x="445" y="204"/>
                  </a:cubicBezTo>
                  <a:cubicBezTo>
                    <a:pt x="444" y="205"/>
                    <a:pt x="444" y="205"/>
                    <a:pt x="444" y="205"/>
                  </a:cubicBezTo>
                  <a:cubicBezTo>
                    <a:pt x="444" y="206"/>
                    <a:pt x="444" y="206"/>
                    <a:pt x="444" y="206"/>
                  </a:cubicBezTo>
                  <a:cubicBezTo>
                    <a:pt x="442" y="207"/>
                    <a:pt x="442" y="207"/>
                    <a:pt x="442" y="207"/>
                  </a:cubicBezTo>
                  <a:cubicBezTo>
                    <a:pt x="442" y="208"/>
                    <a:pt x="442" y="208"/>
                    <a:pt x="442" y="208"/>
                  </a:cubicBezTo>
                  <a:cubicBezTo>
                    <a:pt x="441" y="209"/>
                    <a:pt x="441" y="209"/>
                    <a:pt x="441" y="209"/>
                  </a:cubicBezTo>
                  <a:cubicBezTo>
                    <a:pt x="441" y="210"/>
                    <a:pt x="441" y="210"/>
                    <a:pt x="441" y="210"/>
                  </a:cubicBezTo>
                  <a:cubicBezTo>
                    <a:pt x="441" y="211"/>
                    <a:pt x="441" y="211"/>
                    <a:pt x="441" y="211"/>
                  </a:cubicBezTo>
                  <a:cubicBezTo>
                    <a:pt x="441" y="212"/>
                    <a:pt x="441" y="212"/>
                    <a:pt x="441" y="212"/>
                  </a:cubicBezTo>
                  <a:cubicBezTo>
                    <a:pt x="442" y="212"/>
                    <a:pt x="442" y="212"/>
                    <a:pt x="442" y="212"/>
                  </a:cubicBezTo>
                  <a:cubicBezTo>
                    <a:pt x="443" y="212"/>
                    <a:pt x="443" y="212"/>
                    <a:pt x="443" y="212"/>
                  </a:cubicBezTo>
                  <a:cubicBezTo>
                    <a:pt x="444" y="212"/>
                    <a:pt x="444" y="212"/>
                    <a:pt x="444" y="212"/>
                  </a:cubicBezTo>
                  <a:cubicBezTo>
                    <a:pt x="444" y="212"/>
                    <a:pt x="444" y="212"/>
                    <a:pt x="444" y="212"/>
                  </a:cubicBezTo>
                  <a:cubicBezTo>
                    <a:pt x="446" y="212"/>
                    <a:pt x="446" y="212"/>
                    <a:pt x="446" y="212"/>
                  </a:cubicBezTo>
                  <a:cubicBezTo>
                    <a:pt x="446" y="212"/>
                    <a:pt x="446" y="212"/>
                    <a:pt x="446" y="212"/>
                  </a:cubicBezTo>
                  <a:cubicBezTo>
                    <a:pt x="447" y="211"/>
                    <a:pt x="447" y="211"/>
                    <a:pt x="447" y="211"/>
                  </a:cubicBezTo>
                  <a:cubicBezTo>
                    <a:pt x="447" y="211"/>
                    <a:pt x="447" y="211"/>
                    <a:pt x="447" y="211"/>
                  </a:cubicBezTo>
                  <a:cubicBezTo>
                    <a:pt x="448" y="211"/>
                    <a:pt x="448" y="211"/>
                    <a:pt x="448" y="211"/>
                  </a:cubicBezTo>
                  <a:cubicBezTo>
                    <a:pt x="448" y="213"/>
                    <a:pt x="448" y="213"/>
                    <a:pt x="448" y="213"/>
                  </a:cubicBezTo>
                  <a:cubicBezTo>
                    <a:pt x="449" y="214"/>
                    <a:pt x="449" y="214"/>
                    <a:pt x="449" y="214"/>
                  </a:cubicBezTo>
                  <a:cubicBezTo>
                    <a:pt x="450" y="215"/>
                    <a:pt x="450" y="215"/>
                    <a:pt x="450" y="215"/>
                  </a:cubicBezTo>
                  <a:cubicBezTo>
                    <a:pt x="450" y="216"/>
                    <a:pt x="450" y="216"/>
                    <a:pt x="450" y="216"/>
                  </a:cubicBezTo>
                  <a:cubicBezTo>
                    <a:pt x="451" y="217"/>
                    <a:pt x="451" y="217"/>
                    <a:pt x="451" y="217"/>
                  </a:cubicBezTo>
                  <a:cubicBezTo>
                    <a:pt x="451" y="217"/>
                    <a:pt x="451" y="217"/>
                    <a:pt x="451" y="217"/>
                  </a:cubicBezTo>
                  <a:cubicBezTo>
                    <a:pt x="452" y="217"/>
                    <a:pt x="452" y="217"/>
                    <a:pt x="452" y="217"/>
                  </a:cubicBezTo>
                  <a:cubicBezTo>
                    <a:pt x="452" y="216"/>
                    <a:pt x="452" y="216"/>
                    <a:pt x="452" y="216"/>
                  </a:cubicBezTo>
                  <a:cubicBezTo>
                    <a:pt x="453" y="216"/>
                    <a:pt x="453" y="216"/>
                    <a:pt x="453" y="216"/>
                  </a:cubicBezTo>
                  <a:cubicBezTo>
                    <a:pt x="453" y="215"/>
                    <a:pt x="453" y="215"/>
                    <a:pt x="453" y="215"/>
                  </a:cubicBezTo>
                  <a:cubicBezTo>
                    <a:pt x="453" y="216"/>
                    <a:pt x="453" y="216"/>
                    <a:pt x="453" y="216"/>
                  </a:cubicBezTo>
                  <a:cubicBezTo>
                    <a:pt x="454" y="215"/>
                    <a:pt x="454" y="215"/>
                    <a:pt x="454" y="215"/>
                  </a:cubicBezTo>
                  <a:cubicBezTo>
                    <a:pt x="455" y="216"/>
                    <a:pt x="455" y="216"/>
                    <a:pt x="455" y="216"/>
                  </a:cubicBezTo>
                  <a:cubicBezTo>
                    <a:pt x="455" y="216"/>
                    <a:pt x="455" y="216"/>
                    <a:pt x="455" y="216"/>
                  </a:cubicBezTo>
                  <a:cubicBezTo>
                    <a:pt x="454" y="216"/>
                    <a:pt x="454" y="216"/>
                    <a:pt x="454" y="216"/>
                  </a:cubicBezTo>
                  <a:cubicBezTo>
                    <a:pt x="454" y="218"/>
                    <a:pt x="454" y="218"/>
                    <a:pt x="454" y="218"/>
                  </a:cubicBezTo>
                  <a:cubicBezTo>
                    <a:pt x="454" y="218"/>
                    <a:pt x="454" y="218"/>
                    <a:pt x="454" y="218"/>
                  </a:cubicBezTo>
                  <a:cubicBezTo>
                    <a:pt x="453" y="218"/>
                    <a:pt x="453" y="218"/>
                    <a:pt x="453" y="218"/>
                  </a:cubicBezTo>
                  <a:cubicBezTo>
                    <a:pt x="453" y="219"/>
                    <a:pt x="453" y="219"/>
                    <a:pt x="453" y="219"/>
                  </a:cubicBezTo>
                  <a:cubicBezTo>
                    <a:pt x="455" y="218"/>
                    <a:pt x="455" y="218"/>
                    <a:pt x="455" y="218"/>
                  </a:cubicBezTo>
                  <a:cubicBezTo>
                    <a:pt x="456" y="218"/>
                    <a:pt x="456" y="218"/>
                    <a:pt x="456" y="218"/>
                  </a:cubicBezTo>
                  <a:cubicBezTo>
                    <a:pt x="457" y="217"/>
                    <a:pt x="457" y="217"/>
                    <a:pt x="457" y="217"/>
                  </a:cubicBezTo>
                  <a:cubicBezTo>
                    <a:pt x="457" y="216"/>
                    <a:pt x="457" y="216"/>
                    <a:pt x="457" y="216"/>
                  </a:cubicBezTo>
                  <a:cubicBezTo>
                    <a:pt x="457" y="215"/>
                    <a:pt x="457" y="215"/>
                    <a:pt x="457" y="215"/>
                  </a:cubicBezTo>
                  <a:cubicBezTo>
                    <a:pt x="457" y="216"/>
                    <a:pt x="457" y="216"/>
                    <a:pt x="457" y="216"/>
                  </a:cubicBezTo>
                  <a:cubicBezTo>
                    <a:pt x="457" y="217"/>
                    <a:pt x="457" y="217"/>
                    <a:pt x="457" y="217"/>
                  </a:cubicBezTo>
                  <a:cubicBezTo>
                    <a:pt x="457" y="218"/>
                    <a:pt x="457" y="218"/>
                    <a:pt x="457" y="218"/>
                  </a:cubicBezTo>
                  <a:cubicBezTo>
                    <a:pt x="458" y="218"/>
                    <a:pt x="458" y="218"/>
                    <a:pt x="458" y="218"/>
                  </a:cubicBezTo>
                  <a:cubicBezTo>
                    <a:pt x="458" y="217"/>
                    <a:pt x="458" y="217"/>
                    <a:pt x="458" y="217"/>
                  </a:cubicBezTo>
                  <a:cubicBezTo>
                    <a:pt x="458" y="215"/>
                    <a:pt x="458" y="215"/>
                    <a:pt x="458" y="215"/>
                  </a:cubicBezTo>
                  <a:cubicBezTo>
                    <a:pt x="458" y="215"/>
                    <a:pt x="458" y="215"/>
                    <a:pt x="458" y="215"/>
                  </a:cubicBezTo>
                  <a:cubicBezTo>
                    <a:pt x="457" y="214"/>
                    <a:pt x="457" y="214"/>
                    <a:pt x="457" y="214"/>
                  </a:cubicBezTo>
                  <a:cubicBezTo>
                    <a:pt x="457" y="213"/>
                    <a:pt x="457" y="213"/>
                    <a:pt x="457" y="213"/>
                  </a:cubicBezTo>
                  <a:cubicBezTo>
                    <a:pt x="458" y="213"/>
                    <a:pt x="458" y="213"/>
                    <a:pt x="458" y="213"/>
                  </a:cubicBezTo>
                  <a:cubicBezTo>
                    <a:pt x="459" y="213"/>
                    <a:pt x="459" y="213"/>
                    <a:pt x="459" y="213"/>
                  </a:cubicBezTo>
                  <a:cubicBezTo>
                    <a:pt x="459" y="213"/>
                    <a:pt x="459" y="213"/>
                    <a:pt x="459" y="213"/>
                  </a:cubicBezTo>
                  <a:cubicBezTo>
                    <a:pt x="459" y="214"/>
                    <a:pt x="459" y="214"/>
                    <a:pt x="459" y="214"/>
                  </a:cubicBezTo>
                  <a:cubicBezTo>
                    <a:pt x="459" y="214"/>
                    <a:pt x="459" y="214"/>
                    <a:pt x="459" y="214"/>
                  </a:cubicBezTo>
                  <a:cubicBezTo>
                    <a:pt x="460" y="213"/>
                    <a:pt x="460" y="213"/>
                    <a:pt x="460" y="213"/>
                  </a:cubicBezTo>
                  <a:cubicBezTo>
                    <a:pt x="461" y="213"/>
                    <a:pt x="461" y="213"/>
                    <a:pt x="461" y="213"/>
                  </a:cubicBezTo>
                  <a:cubicBezTo>
                    <a:pt x="462" y="213"/>
                    <a:pt x="462" y="213"/>
                    <a:pt x="462" y="213"/>
                  </a:cubicBezTo>
                  <a:cubicBezTo>
                    <a:pt x="463" y="213"/>
                    <a:pt x="463" y="213"/>
                    <a:pt x="463" y="213"/>
                  </a:cubicBezTo>
                  <a:cubicBezTo>
                    <a:pt x="464" y="213"/>
                    <a:pt x="464" y="213"/>
                    <a:pt x="464" y="213"/>
                  </a:cubicBezTo>
                  <a:cubicBezTo>
                    <a:pt x="464" y="214"/>
                    <a:pt x="464" y="214"/>
                    <a:pt x="464" y="214"/>
                  </a:cubicBezTo>
                  <a:cubicBezTo>
                    <a:pt x="465" y="215"/>
                    <a:pt x="465" y="215"/>
                    <a:pt x="465" y="215"/>
                  </a:cubicBezTo>
                  <a:cubicBezTo>
                    <a:pt x="465" y="215"/>
                    <a:pt x="465" y="215"/>
                    <a:pt x="465" y="215"/>
                  </a:cubicBezTo>
                  <a:cubicBezTo>
                    <a:pt x="467" y="215"/>
                    <a:pt x="467" y="215"/>
                    <a:pt x="467" y="215"/>
                  </a:cubicBezTo>
                  <a:cubicBezTo>
                    <a:pt x="467" y="216"/>
                    <a:pt x="467" y="216"/>
                    <a:pt x="467" y="216"/>
                  </a:cubicBezTo>
                  <a:cubicBezTo>
                    <a:pt x="469" y="216"/>
                    <a:pt x="469" y="216"/>
                    <a:pt x="469" y="216"/>
                  </a:cubicBezTo>
                  <a:cubicBezTo>
                    <a:pt x="469" y="217"/>
                    <a:pt x="469" y="217"/>
                    <a:pt x="469" y="217"/>
                  </a:cubicBezTo>
                  <a:cubicBezTo>
                    <a:pt x="470" y="217"/>
                    <a:pt x="470" y="217"/>
                    <a:pt x="470" y="217"/>
                  </a:cubicBezTo>
                  <a:cubicBezTo>
                    <a:pt x="470" y="218"/>
                    <a:pt x="470" y="218"/>
                    <a:pt x="470" y="218"/>
                  </a:cubicBezTo>
                  <a:cubicBezTo>
                    <a:pt x="471" y="218"/>
                    <a:pt x="471" y="218"/>
                    <a:pt x="471" y="218"/>
                  </a:cubicBezTo>
                  <a:cubicBezTo>
                    <a:pt x="472" y="219"/>
                    <a:pt x="472" y="219"/>
                    <a:pt x="472" y="219"/>
                  </a:cubicBezTo>
                  <a:cubicBezTo>
                    <a:pt x="471" y="220"/>
                    <a:pt x="471" y="220"/>
                    <a:pt x="471" y="220"/>
                  </a:cubicBezTo>
                  <a:cubicBezTo>
                    <a:pt x="471" y="220"/>
                    <a:pt x="471" y="220"/>
                    <a:pt x="471" y="220"/>
                  </a:cubicBezTo>
                  <a:cubicBezTo>
                    <a:pt x="471" y="221"/>
                    <a:pt x="471" y="221"/>
                    <a:pt x="471" y="221"/>
                  </a:cubicBezTo>
                  <a:cubicBezTo>
                    <a:pt x="471" y="222"/>
                    <a:pt x="471" y="222"/>
                    <a:pt x="471" y="222"/>
                  </a:cubicBezTo>
                  <a:cubicBezTo>
                    <a:pt x="472" y="222"/>
                    <a:pt x="472" y="222"/>
                    <a:pt x="472" y="222"/>
                  </a:cubicBezTo>
                  <a:cubicBezTo>
                    <a:pt x="473" y="223"/>
                    <a:pt x="473" y="223"/>
                    <a:pt x="473" y="223"/>
                  </a:cubicBezTo>
                  <a:cubicBezTo>
                    <a:pt x="473" y="224"/>
                    <a:pt x="473" y="224"/>
                    <a:pt x="473" y="224"/>
                  </a:cubicBezTo>
                  <a:cubicBezTo>
                    <a:pt x="473" y="224"/>
                    <a:pt x="473" y="224"/>
                    <a:pt x="473" y="224"/>
                  </a:cubicBezTo>
                  <a:cubicBezTo>
                    <a:pt x="473" y="225"/>
                    <a:pt x="473" y="225"/>
                    <a:pt x="473" y="225"/>
                  </a:cubicBezTo>
                  <a:cubicBezTo>
                    <a:pt x="474" y="226"/>
                    <a:pt x="474" y="226"/>
                    <a:pt x="474" y="226"/>
                  </a:cubicBezTo>
                  <a:cubicBezTo>
                    <a:pt x="474" y="226"/>
                    <a:pt x="474" y="226"/>
                    <a:pt x="474" y="226"/>
                  </a:cubicBezTo>
                  <a:cubicBezTo>
                    <a:pt x="475" y="225"/>
                    <a:pt x="475" y="225"/>
                    <a:pt x="475" y="225"/>
                  </a:cubicBezTo>
                  <a:cubicBezTo>
                    <a:pt x="475" y="226"/>
                    <a:pt x="475" y="226"/>
                    <a:pt x="475" y="226"/>
                  </a:cubicBezTo>
                  <a:cubicBezTo>
                    <a:pt x="475" y="227"/>
                    <a:pt x="475" y="227"/>
                    <a:pt x="475" y="227"/>
                  </a:cubicBezTo>
                  <a:cubicBezTo>
                    <a:pt x="475" y="228"/>
                    <a:pt x="475" y="228"/>
                    <a:pt x="475" y="228"/>
                  </a:cubicBezTo>
                  <a:cubicBezTo>
                    <a:pt x="476" y="228"/>
                    <a:pt x="476" y="228"/>
                    <a:pt x="476" y="228"/>
                  </a:cubicBezTo>
                  <a:cubicBezTo>
                    <a:pt x="475" y="229"/>
                    <a:pt x="475" y="229"/>
                    <a:pt x="475" y="229"/>
                  </a:cubicBezTo>
                  <a:cubicBezTo>
                    <a:pt x="475" y="229"/>
                    <a:pt x="475" y="229"/>
                    <a:pt x="475" y="229"/>
                  </a:cubicBezTo>
                  <a:cubicBezTo>
                    <a:pt x="475" y="230"/>
                    <a:pt x="475" y="230"/>
                    <a:pt x="475" y="230"/>
                  </a:cubicBezTo>
                  <a:cubicBezTo>
                    <a:pt x="475" y="231"/>
                    <a:pt x="475" y="231"/>
                    <a:pt x="475" y="231"/>
                  </a:cubicBezTo>
                  <a:cubicBezTo>
                    <a:pt x="475" y="231"/>
                    <a:pt x="475" y="231"/>
                    <a:pt x="475" y="231"/>
                  </a:cubicBezTo>
                  <a:cubicBezTo>
                    <a:pt x="475" y="231"/>
                    <a:pt x="475" y="231"/>
                    <a:pt x="475" y="231"/>
                  </a:cubicBezTo>
                  <a:cubicBezTo>
                    <a:pt x="475" y="232"/>
                    <a:pt x="475" y="232"/>
                    <a:pt x="475" y="232"/>
                  </a:cubicBezTo>
                  <a:cubicBezTo>
                    <a:pt x="475" y="232"/>
                    <a:pt x="475" y="232"/>
                    <a:pt x="475" y="232"/>
                  </a:cubicBezTo>
                  <a:cubicBezTo>
                    <a:pt x="475" y="233"/>
                    <a:pt x="475" y="233"/>
                    <a:pt x="475" y="233"/>
                  </a:cubicBezTo>
                  <a:cubicBezTo>
                    <a:pt x="476" y="235"/>
                    <a:pt x="476" y="235"/>
                    <a:pt x="476" y="235"/>
                  </a:cubicBezTo>
                  <a:cubicBezTo>
                    <a:pt x="475" y="235"/>
                    <a:pt x="475" y="235"/>
                    <a:pt x="475" y="235"/>
                  </a:cubicBezTo>
                  <a:cubicBezTo>
                    <a:pt x="476" y="237"/>
                    <a:pt x="476" y="237"/>
                    <a:pt x="476" y="237"/>
                  </a:cubicBezTo>
                  <a:cubicBezTo>
                    <a:pt x="476" y="237"/>
                    <a:pt x="476" y="237"/>
                    <a:pt x="476" y="237"/>
                  </a:cubicBezTo>
                  <a:cubicBezTo>
                    <a:pt x="476" y="238"/>
                    <a:pt x="476" y="238"/>
                    <a:pt x="476" y="238"/>
                  </a:cubicBezTo>
                  <a:cubicBezTo>
                    <a:pt x="477" y="241"/>
                    <a:pt x="477" y="241"/>
                    <a:pt x="477" y="241"/>
                  </a:cubicBezTo>
                  <a:cubicBezTo>
                    <a:pt x="477" y="241"/>
                    <a:pt x="477" y="241"/>
                    <a:pt x="477" y="241"/>
                  </a:cubicBezTo>
                  <a:cubicBezTo>
                    <a:pt x="478" y="240"/>
                    <a:pt x="478" y="240"/>
                    <a:pt x="478" y="240"/>
                  </a:cubicBezTo>
                  <a:cubicBezTo>
                    <a:pt x="478" y="241"/>
                    <a:pt x="478" y="241"/>
                    <a:pt x="478" y="241"/>
                  </a:cubicBezTo>
                  <a:cubicBezTo>
                    <a:pt x="477" y="242"/>
                    <a:pt x="477" y="242"/>
                    <a:pt x="477" y="242"/>
                  </a:cubicBezTo>
                  <a:cubicBezTo>
                    <a:pt x="477" y="242"/>
                    <a:pt x="477" y="242"/>
                    <a:pt x="477" y="242"/>
                  </a:cubicBezTo>
                  <a:cubicBezTo>
                    <a:pt x="478" y="243"/>
                    <a:pt x="478" y="243"/>
                    <a:pt x="478" y="243"/>
                  </a:cubicBezTo>
                  <a:cubicBezTo>
                    <a:pt x="478" y="243"/>
                    <a:pt x="478" y="243"/>
                    <a:pt x="478" y="243"/>
                  </a:cubicBezTo>
                  <a:cubicBezTo>
                    <a:pt x="479" y="244"/>
                    <a:pt x="479" y="244"/>
                    <a:pt x="479" y="244"/>
                  </a:cubicBezTo>
                  <a:cubicBezTo>
                    <a:pt x="479" y="245"/>
                    <a:pt x="479" y="245"/>
                    <a:pt x="479" y="245"/>
                  </a:cubicBezTo>
                  <a:cubicBezTo>
                    <a:pt x="479" y="246"/>
                    <a:pt x="479" y="246"/>
                    <a:pt x="479" y="246"/>
                  </a:cubicBezTo>
                  <a:cubicBezTo>
                    <a:pt x="479" y="246"/>
                    <a:pt x="479" y="246"/>
                    <a:pt x="479" y="246"/>
                  </a:cubicBezTo>
                  <a:cubicBezTo>
                    <a:pt x="480" y="248"/>
                    <a:pt x="480" y="248"/>
                    <a:pt x="480" y="248"/>
                  </a:cubicBezTo>
                  <a:cubicBezTo>
                    <a:pt x="480" y="248"/>
                    <a:pt x="480" y="248"/>
                    <a:pt x="480" y="248"/>
                  </a:cubicBezTo>
                  <a:cubicBezTo>
                    <a:pt x="480" y="249"/>
                    <a:pt x="480" y="249"/>
                    <a:pt x="480" y="249"/>
                  </a:cubicBezTo>
                  <a:cubicBezTo>
                    <a:pt x="480" y="250"/>
                    <a:pt x="480" y="250"/>
                    <a:pt x="480" y="250"/>
                  </a:cubicBezTo>
                  <a:cubicBezTo>
                    <a:pt x="480" y="251"/>
                    <a:pt x="480" y="251"/>
                    <a:pt x="480" y="251"/>
                  </a:cubicBezTo>
                  <a:cubicBezTo>
                    <a:pt x="480" y="252"/>
                    <a:pt x="480" y="252"/>
                    <a:pt x="480" y="252"/>
                  </a:cubicBezTo>
                  <a:cubicBezTo>
                    <a:pt x="480" y="253"/>
                    <a:pt x="480" y="253"/>
                    <a:pt x="480" y="253"/>
                  </a:cubicBezTo>
                  <a:cubicBezTo>
                    <a:pt x="479" y="254"/>
                    <a:pt x="479" y="254"/>
                    <a:pt x="479" y="254"/>
                  </a:cubicBezTo>
                  <a:cubicBezTo>
                    <a:pt x="479" y="255"/>
                    <a:pt x="479" y="255"/>
                    <a:pt x="479" y="255"/>
                  </a:cubicBezTo>
                  <a:cubicBezTo>
                    <a:pt x="479" y="256"/>
                    <a:pt x="479" y="256"/>
                    <a:pt x="479" y="256"/>
                  </a:cubicBezTo>
                  <a:cubicBezTo>
                    <a:pt x="479" y="258"/>
                    <a:pt x="479" y="258"/>
                    <a:pt x="479" y="258"/>
                  </a:cubicBezTo>
                  <a:cubicBezTo>
                    <a:pt x="479" y="258"/>
                    <a:pt x="479" y="258"/>
                    <a:pt x="479" y="258"/>
                  </a:cubicBezTo>
                  <a:cubicBezTo>
                    <a:pt x="479" y="259"/>
                    <a:pt x="479" y="259"/>
                    <a:pt x="479" y="259"/>
                  </a:cubicBezTo>
                  <a:cubicBezTo>
                    <a:pt x="478" y="260"/>
                    <a:pt x="478" y="260"/>
                    <a:pt x="478" y="260"/>
                  </a:cubicBezTo>
                  <a:cubicBezTo>
                    <a:pt x="478" y="261"/>
                    <a:pt x="478" y="261"/>
                    <a:pt x="478" y="261"/>
                  </a:cubicBezTo>
                  <a:cubicBezTo>
                    <a:pt x="477" y="262"/>
                    <a:pt x="477" y="262"/>
                    <a:pt x="477" y="262"/>
                  </a:cubicBezTo>
                  <a:cubicBezTo>
                    <a:pt x="478" y="262"/>
                    <a:pt x="478" y="262"/>
                    <a:pt x="478" y="262"/>
                  </a:cubicBezTo>
                  <a:cubicBezTo>
                    <a:pt x="478" y="263"/>
                    <a:pt x="478" y="263"/>
                    <a:pt x="478" y="263"/>
                  </a:cubicBezTo>
                  <a:cubicBezTo>
                    <a:pt x="477" y="263"/>
                    <a:pt x="477" y="263"/>
                    <a:pt x="477" y="263"/>
                  </a:cubicBezTo>
                  <a:cubicBezTo>
                    <a:pt x="478" y="265"/>
                    <a:pt x="478" y="265"/>
                    <a:pt x="478" y="265"/>
                  </a:cubicBezTo>
                  <a:cubicBezTo>
                    <a:pt x="477" y="266"/>
                    <a:pt x="477" y="266"/>
                    <a:pt x="477" y="266"/>
                  </a:cubicBezTo>
                  <a:cubicBezTo>
                    <a:pt x="477" y="267"/>
                    <a:pt x="477" y="267"/>
                    <a:pt x="477" y="267"/>
                  </a:cubicBezTo>
                  <a:cubicBezTo>
                    <a:pt x="477" y="267"/>
                    <a:pt x="477" y="267"/>
                    <a:pt x="477" y="267"/>
                  </a:cubicBezTo>
                  <a:cubicBezTo>
                    <a:pt x="477" y="268"/>
                    <a:pt x="477" y="268"/>
                    <a:pt x="477" y="268"/>
                  </a:cubicBezTo>
                  <a:cubicBezTo>
                    <a:pt x="476" y="269"/>
                    <a:pt x="476" y="269"/>
                    <a:pt x="476" y="269"/>
                  </a:cubicBezTo>
                  <a:cubicBezTo>
                    <a:pt x="476" y="270"/>
                    <a:pt x="476" y="270"/>
                    <a:pt x="476" y="270"/>
                  </a:cubicBezTo>
                  <a:cubicBezTo>
                    <a:pt x="475" y="271"/>
                    <a:pt x="475" y="271"/>
                    <a:pt x="475" y="271"/>
                  </a:cubicBezTo>
                  <a:cubicBezTo>
                    <a:pt x="475" y="272"/>
                    <a:pt x="475" y="272"/>
                    <a:pt x="475" y="272"/>
                  </a:cubicBezTo>
                  <a:cubicBezTo>
                    <a:pt x="474" y="273"/>
                    <a:pt x="474" y="273"/>
                    <a:pt x="474" y="273"/>
                  </a:cubicBezTo>
                  <a:cubicBezTo>
                    <a:pt x="473" y="276"/>
                    <a:pt x="473" y="276"/>
                    <a:pt x="473" y="276"/>
                  </a:cubicBezTo>
                  <a:cubicBezTo>
                    <a:pt x="473" y="276"/>
                    <a:pt x="473" y="276"/>
                    <a:pt x="473" y="276"/>
                  </a:cubicBezTo>
                  <a:cubicBezTo>
                    <a:pt x="473" y="277"/>
                    <a:pt x="473" y="277"/>
                    <a:pt x="473" y="277"/>
                  </a:cubicBezTo>
                  <a:cubicBezTo>
                    <a:pt x="473" y="278"/>
                    <a:pt x="473" y="278"/>
                    <a:pt x="473" y="278"/>
                  </a:cubicBezTo>
                  <a:cubicBezTo>
                    <a:pt x="473" y="278"/>
                    <a:pt x="473" y="278"/>
                    <a:pt x="473" y="278"/>
                  </a:cubicBezTo>
                  <a:cubicBezTo>
                    <a:pt x="472" y="279"/>
                    <a:pt x="472" y="279"/>
                    <a:pt x="472" y="279"/>
                  </a:cubicBezTo>
                  <a:cubicBezTo>
                    <a:pt x="472" y="280"/>
                    <a:pt x="472" y="280"/>
                    <a:pt x="472" y="280"/>
                  </a:cubicBezTo>
                  <a:cubicBezTo>
                    <a:pt x="471" y="280"/>
                    <a:pt x="471" y="280"/>
                    <a:pt x="471" y="280"/>
                  </a:cubicBezTo>
                  <a:cubicBezTo>
                    <a:pt x="471" y="281"/>
                    <a:pt x="471" y="281"/>
                    <a:pt x="471" y="281"/>
                  </a:cubicBezTo>
                  <a:cubicBezTo>
                    <a:pt x="470" y="281"/>
                    <a:pt x="470" y="281"/>
                    <a:pt x="470" y="281"/>
                  </a:cubicBezTo>
                  <a:cubicBezTo>
                    <a:pt x="471" y="282"/>
                    <a:pt x="471" y="282"/>
                    <a:pt x="471" y="282"/>
                  </a:cubicBezTo>
                  <a:cubicBezTo>
                    <a:pt x="470" y="283"/>
                    <a:pt x="470" y="283"/>
                    <a:pt x="470" y="283"/>
                  </a:cubicBezTo>
                  <a:cubicBezTo>
                    <a:pt x="470" y="283"/>
                    <a:pt x="470" y="283"/>
                    <a:pt x="470" y="283"/>
                  </a:cubicBezTo>
                  <a:cubicBezTo>
                    <a:pt x="469" y="283"/>
                    <a:pt x="469" y="283"/>
                    <a:pt x="469" y="283"/>
                  </a:cubicBezTo>
                  <a:cubicBezTo>
                    <a:pt x="469" y="284"/>
                    <a:pt x="469" y="284"/>
                    <a:pt x="469" y="284"/>
                  </a:cubicBezTo>
                  <a:cubicBezTo>
                    <a:pt x="469" y="285"/>
                    <a:pt x="469" y="285"/>
                    <a:pt x="469" y="285"/>
                  </a:cubicBezTo>
                  <a:cubicBezTo>
                    <a:pt x="468" y="285"/>
                    <a:pt x="468" y="285"/>
                    <a:pt x="468" y="285"/>
                  </a:cubicBezTo>
                  <a:cubicBezTo>
                    <a:pt x="469" y="286"/>
                    <a:pt x="469" y="286"/>
                    <a:pt x="469" y="286"/>
                  </a:cubicBezTo>
                  <a:cubicBezTo>
                    <a:pt x="467" y="287"/>
                    <a:pt x="467" y="287"/>
                    <a:pt x="467" y="287"/>
                  </a:cubicBezTo>
                  <a:cubicBezTo>
                    <a:pt x="466" y="288"/>
                    <a:pt x="466" y="288"/>
                    <a:pt x="466" y="288"/>
                  </a:cubicBezTo>
                  <a:cubicBezTo>
                    <a:pt x="466" y="288"/>
                    <a:pt x="466" y="288"/>
                    <a:pt x="466" y="288"/>
                  </a:cubicBezTo>
                  <a:cubicBezTo>
                    <a:pt x="466" y="289"/>
                    <a:pt x="466" y="289"/>
                    <a:pt x="466" y="289"/>
                  </a:cubicBezTo>
                  <a:cubicBezTo>
                    <a:pt x="464" y="289"/>
                    <a:pt x="464" y="289"/>
                    <a:pt x="464" y="289"/>
                  </a:cubicBezTo>
                  <a:cubicBezTo>
                    <a:pt x="463" y="290"/>
                    <a:pt x="463" y="290"/>
                    <a:pt x="463" y="290"/>
                  </a:cubicBezTo>
                  <a:cubicBezTo>
                    <a:pt x="463" y="290"/>
                    <a:pt x="463" y="290"/>
                    <a:pt x="463" y="290"/>
                  </a:cubicBezTo>
                  <a:cubicBezTo>
                    <a:pt x="462" y="290"/>
                    <a:pt x="462" y="290"/>
                    <a:pt x="462" y="290"/>
                  </a:cubicBezTo>
                  <a:cubicBezTo>
                    <a:pt x="461" y="289"/>
                    <a:pt x="461" y="289"/>
                    <a:pt x="461" y="289"/>
                  </a:cubicBezTo>
                  <a:cubicBezTo>
                    <a:pt x="460" y="289"/>
                    <a:pt x="460" y="289"/>
                    <a:pt x="460" y="289"/>
                  </a:cubicBezTo>
                  <a:cubicBezTo>
                    <a:pt x="460" y="287"/>
                    <a:pt x="460" y="287"/>
                    <a:pt x="460" y="287"/>
                  </a:cubicBezTo>
                  <a:cubicBezTo>
                    <a:pt x="459" y="287"/>
                    <a:pt x="459" y="287"/>
                    <a:pt x="459" y="287"/>
                  </a:cubicBezTo>
                  <a:cubicBezTo>
                    <a:pt x="458" y="287"/>
                    <a:pt x="458" y="287"/>
                    <a:pt x="458" y="287"/>
                  </a:cubicBezTo>
                  <a:cubicBezTo>
                    <a:pt x="457" y="287"/>
                    <a:pt x="457" y="287"/>
                    <a:pt x="457" y="287"/>
                  </a:cubicBezTo>
                  <a:cubicBezTo>
                    <a:pt x="457" y="287"/>
                    <a:pt x="457" y="287"/>
                    <a:pt x="457" y="287"/>
                  </a:cubicBezTo>
                  <a:cubicBezTo>
                    <a:pt x="457" y="288"/>
                    <a:pt x="457" y="288"/>
                    <a:pt x="457" y="288"/>
                  </a:cubicBezTo>
                  <a:cubicBezTo>
                    <a:pt x="456" y="289"/>
                    <a:pt x="456" y="289"/>
                    <a:pt x="456" y="289"/>
                  </a:cubicBezTo>
                  <a:cubicBezTo>
                    <a:pt x="456" y="290"/>
                    <a:pt x="456" y="290"/>
                    <a:pt x="456" y="290"/>
                  </a:cubicBezTo>
                  <a:cubicBezTo>
                    <a:pt x="455" y="290"/>
                    <a:pt x="455" y="290"/>
                    <a:pt x="455" y="290"/>
                  </a:cubicBezTo>
                  <a:cubicBezTo>
                    <a:pt x="455" y="292"/>
                    <a:pt x="455" y="292"/>
                    <a:pt x="455" y="292"/>
                  </a:cubicBezTo>
                  <a:cubicBezTo>
                    <a:pt x="455" y="291"/>
                    <a:pt x="455" y="291"/>
                    <a:pt x="455" y="291"/>
                  </a:cubicBezTo>
                  <a:cubicBezTo>
                    <a:pt x="453" y="292"/>
                    <a:pt x="453" y="292"/>
                    <a:pt x="453" y="292"/>
                  </a:cubicBezTo>
                  <a:cubicBezTo>
                    <a:pt x="453" y="293"/>
                    <a:pt x="453" y="293"/>
                    <a:pt x="453" y="293"/>
                  </a:cubicBezTo>
                  <a:cubicBezTo>
                    <a:pt x="453" y="293"/>
                    <a:pt x="453" y="293"/>
                    <a:pt x="453" y="293"/>
                  </a:cubicBezTo>
                  <a:close/>
                  <a:moveTo>
                    <a:pt x="147" y="296"/>
                  </a:moveTo>
                  <a:cubicBezTo>
                    <a:pt x="146" y="295"/>
                    <a:pt x="146" y="295"/>
                    <a:pt x="146" y="295"/>
                  </a:cubicBezTo>
                  <a:cubicBezTo>
                    <a:pt x="140" y="296"/>
                    <a:pt x="140" y="296"/>
                    <a:pt x="140" y="296"/>
                  </a:cubicBezTo>
                  <a:cubicBezTo>
                    <a:pt x="147" y="296"/>
                    <a:pt x="147" y="296"/>
                    <a:pt x="147" y="296"/>
                  </a:cubicBezTo>
                  <a:close/>
                  <a:moveTo>
                    <a:pt x="518" y="279"/>
                  </a:moveTo>
                  <a:cubicBezTo>
                    <a:pt x="519" y="279"/>
                    <a:pt x="519" y="279"/>
                    <a:pt x="519" y="279"/>
                  </a:cubicBezTo>
                  <a:cubicBezTo>
                    <a:pt x="519" y="278"/>
                    <a:pt x="519" y="278"/>
                    <a:pt x="519" y="278"/>
                  </a:cubicBezTo>
                  <a:cubicBezTo>
                    <a:pt x="520" y="278"/>
                    <a:pt x="520" y="278"/>
                    <a:pt x="520" y="278"/>
                  </a:cubicBezTo>
                  <a:cubicBezTo>
                    <a:pt x="519" y="278"/>
                    <a:pt x="519" y="278"/>
                    <a:pt x="519" y="278"/>
                  </a:cubicBezTo>
                  <a:cubicBezTo>
                    <a:pt x="518" y="279"/>
                    <a:pt x="518" y="279"/>
                    <a:pt x="518" y="279"/>
                  </a:cubicBezTo>
                  <a:close/>
                  <a:moveTo>
                    <a:pt x="29" y="41"/>
                  </a:moveTo>
                  <a:cubicBezTo>
                    <a:pt x="28" y="40"/>
                    <a:pt x="28" y="40"/>
                    <a:pt x="28" y="40"/>
                  </a:cubicBezTo>
                  <a:cubicBezTo>
                    <a:pt x="28" y="39"/>
                    <a:pt x="28" y="39"/>
                    <a:pt x="28" y="39"/>
                  </a:cubicBezTo>
                  <a:cubicBezTo>
                    <a:pt x="28" y="39"/>
                    <a:pt x="28" y="39"/>
                    <a:pt x="28" y="39"/>
                  </a:cubicBezTo>
                  <a:cubicBezTo>
                    <a:pt x="27" y="38"/>
                    <a:pt x="27" y="38"/>
                    <a:pt x="27" y="38"/>
                  </a:cubicBezTo>
                  <a:cubicBezTo>
                    <a:pt x="27" y="38"/>
                    <a:pt x="27" y="38"/>
                    <a:pt x="27" y="38"/>
                  </a:cubicBezTo>
                  <a:cubicBezTo>
                    <a:pt x="28" y="37"/>
                    <a:pt x="28" y="37"/>
                    <a:pt x="28" y="37"/>
                  </a:cubicBezTo>
                  <a:cubicBezTo>
                    <a:pt x="28" y="36"/>
                    <a:pt x="28" y="36"/>
                    <a:pt x="28" y="36"/>
                  </a:cubicBezTo>
                  <a:cubicBezTo>
                    <a:pt x="30" y="36"/>
                    <a:pt x="30" y="36"/>
                    <a:pt x="30" y="36"/>
                  </a:cubicBezTo>
                  <a:cubicBezTo>
                    <a:pt x="30" y="36"/>
                    <a:pt x="30" y="36"/>
                    <a:pt x="30" y="36"/>
                  </a:cubicBezTo>
                  <a:cubicBezTo>
                    <a:pt x="31" y="36"/>
                    <a:pt x="31" y="36"/>
                    <a:pt x="31" y="36"/>
                  </a:cubicBezTo>
                  <a:cubicBezTo>
                    <a:pt x="31" y="37"/>
                    <a:pt x="31" y="37"/>
                    <a:pt x="31" y="37"/>
                  </a:cubicBezTo>
                  <a:cubicBezTo>
                    <a:pt x="32" y="37"/>
                    <a:pt x="32" y="37"/>
                    <a:pt x="32" y="37"/>
                  </a:cubicBezTo>
                  <a:cubicBezTo>
                    <a:pt x="33" y="37"/>
                    <a:pt x="33" y="37"/>
                    <a:pt x="33" y="37"/>
                  </a:cubicBezTo>
                  <a:cubicBezTo>
                    <a:pt x="33" y="37"/>
                    <a:pt x="33" y="37"/>
                    <a:pt x="33" y="37"/>
                  </a:cubicBezTo>
                  <a:cubicBezTo>
                    <a:pt x="34" y="36"/>
                    <a:pt x="34" y="36"/>
                    <a:pt x="34" y="36"/>
                  </a:cubicBezTo>
                  <a:cubicBezTo>
                    <a:pt x="33" y="36"/>
                    <a:pt x="33" y="36"/>
                    <a:pt x="33" y="36"/>
                  </a:cubicBezTo>
                  <a:cubicBezTo>
                    <a:pt x="32" y="36"/>
                    <a:pt x="32" y="36"/>
                    <a:pt x="32" y="36"/>
                  </a:cubicBezTo>
                  <a:cubicBezTo>
                    <a:pt x="30" y="34"/>
                    <a:pt x="30" y="34"/>
                    <a:pt x="30" y="34"/>
                  </a:cubicBezTo>
                  <a:cubicBezTo>
                    <a:pt x="28" y="34"/>
                    <a:pt x="28" y="34"/>
                    <a:pt x="28" y="34"/>
                  </a:cubicBezTo>
                  <a:cubicBezTo>
                    <a:pt x="27" y="34"/>
                    <a:pt x="27" y="34"/>
                    <a:pt x="27" y="34"/>
                  </a:cubicBezTo>
                  <a:cubicBezTo>
                    <a:pt x="25" y="36"/>
                    <a:pt x="25" y="36"/>
                    <a:pt x="25" y="36"/>
                  </a:cubicBezTo>
                  <a:cubicBezTo>
                    <a:pt x="25" y="37"/>
                    <a:pt x="25" y="37"/>
                    <a:pt x="25" y="37"/>
                  </a:cubicBezTo>
                  <a:cubicBezTo>
                    <a:pt x="24" y="37"/>
                    <a:pt x="24" y="37"/>
                    <a:pt x="24" y="37"/>
                  </a:cubicBezTo>
                  <a:cubicBezTo>
                    <a:pt x="22" y="38"/>
                    <a:pt x="22" y="38"/>
                    <a:pt x="22" y="38"/>
                  </a:cubicBezTo>
                  <a:cubicBezTo>
                    <a:pt x="22" y="40"/>
                    <a:pt x="22" y="40"/>
                    <a:pt x="22" y="40"/>
                  </a:cubicBezTo>
                  <a:cubicBezTo>
                    <a:pt x="23" y="40"/>
                    <a:pt x="23" y="40"/>
                    <a:pt x="23" y="40"/>
                  </a:cubicBezTo>
                  <a:cubicBezTo>
                    <a:pt x="24" y="40"/>
                    <a:pt x="24" y="40"/>
                    <a:pt x="24" y="40"/>
                  </a:cubicBezTo>
                  <a:cubicBezTo>
                    <a:pt x="25" y="40"/>
                    <a:pt x="25" y="40"/>
                    <a:pt x="25" y="40"/>
                  </a:cubicBezTo>
                  <a:cubicBezTo>
                    <a:pt x="25" y="41"/>
                    <a:pt x="25" y="41"/>
                    <a:pt x="25" y="41"/>
                  </a:cubicBezTo>
                  <a:cubicBezTo>
                    <a:pt x="26" y="41"/>
                    <a:pt x="26" y="41"/>
                    <a:pt x="26" y="41"/>
                  </a:cubicBezTo>
                  <a:cubicBezTo>
                    <a:pt x="26" y="40"/>
                    <a:pt x="26" y="40"/>
                    <a:pt x="26" y="40"/>
                  </a:cubicBezTo>
                  <a:cubicBezTo>
                    <a:pt x="26" y="40"/>
                    <a:pt x="26" y="40"/>
                    <a:pt x="26" y="40"/>
                  </a:cubicBezTo>
                  <a:cubicBezTo>
                    <a:pt x="27" y="40"/>
                    <a:pt x="27" y="40"/>
                    <a:pt x="27" y="40"/>
                  </a:cubicBezTo>
                  <a:cubicBezTo>
                    <a:pt x="27" y="40"/>
                    <a:pt x="27" y="40"/>
                    <a:pt x="27" y="40"/>
                  </a:cubicBezTo>
                  <a:cubicBezTo>
                    <a:pt x="28" y="41"/>
                    <a:pt x="28" y="41"/>
                    <a:pt x="28" y="41"/>
                  </a:cubicBezTo>
                  <a:cubicBezTo>
                    <a:pt x="29" y="42"/>
                    <a:pt x="29" y="42"/>
                    <a:pt x="29" y="42"/>
                  </a:cubicBezTo>
                  <a:cubicBezTo>
                    <a:pt x="29" y="41"/>
                    <a:pt x="29" y="41"/>
                    <a:pt x="29" y="41"/>
                  </a:cubicBezTo>
                  <a:close/>
                  <a:moveTo>
                    <a:pt x="36" y="29"/>
                  </a:moveTo>
                  <a:cubicBezTo>
                    <a:pt x="36" y="29"/>
                    <a:pt x="36" y="29"/>
                    <a:pt x="36" y="29"/>
                  </a:cubicBezTo>
                  <a:cubicBezTo>
                    <a:pt x="37" y="28"/>
                    <a:pt x="37" y="28"/>
                    <a:pt x="37" y="28"/>
                  </a:cubicBezTo>
                  <a:cubicBezTo>
                    <a:pt x="37" y="28"/>
                    <a:pt x="37" y="28"/>
                    <a:pt x="37" y="28"/>
                  </a:cubicBezTo>
                  <a:cubicBezTo>
                    <a:pt x="37" y="29"/>
                    <a:pt x="37" y="29"/>
                    <a:pt x="37" y="29"/>
                  </a:cubicBezTo>
                  <a:cubicBezTo>
                    <a:pt x="37" y="29"/>
                    <a:pt x="37" y="29"/>
                    <a:pt x="37" y="29"/>
                  </a:cubicBezTo>
                  <a:cubicBezTo>
                    <a:pt x="37" y="30"/>
                    <a:pt x="37" y="30"/>
                    <a:pt x="37" y="30"/>
                  </a:cubicBezTo>
                  <a:cubicBezTo>
                    <a:pt x="36" y="30"/>
                    <a:pt x="36" y="30"/>
                    <a:pt x="36" y="30"/>
                  </a:cubicBezTo>
                  <a:cubicBezTo>
                    <a:pt x="36" y="30"/>
                    <a:pt x="36" y="29"/>
                    <a:pt x="36" y="29"/>
                  </a:cubicBezTo>
                  <a:close/>
                  <a:moveTo>
                    <a:pt x="34" y="45"/>
                  </a:moveTo>
                  <a:cubicBezTo>
                    <a:pt x="34" y="45"/>
                    <a:pt x="34" y="45"/>
                    <a:pt x="34" y="45"/>
                  </a:cubicBezTo>
                  <a:cubicBezTo>
                    <a:pt x="35" y="45"/>
                    <a:pt x="35" y="45"/>
                    <a:pt x="35" y="45"/>
                  </a:cubicBezTo>
                  <a:cubicBezTo>
                    <a:pt x="35" y="45"/>
                    <a:pt x="35" y="45"/>
                    <a:pt x="35" y="45"/>
                  </a:cubicBezTo>
                  <a:cubicBezTo>
                    <a:pt x="35" y="44"/>
                    <a:pt x="35" y="44"/>
                    <a:pt x="35" y="44"/>
                  </a:cubicBezTo>
                  <a:cubicBezTo>
                    <a:pt x="35" y="44"/>
                    <a:pt x="35" y="44"/>
                    <a:pt x="35" y="44"/>
                  </a:cubicBezTo>
                  <a:cubicBezTo>
                    <a:pt x="36" y="44"/>
                    <a:pt x="36" y="44"/>
                    <a:pt x="36" y="44"/>
                  </a:cubicBezTo>
                  <a:cubicBezTo>
                    <a:pt x="36" y="43"/>
                    <a:pt x="36" y="43"/>
                    <a:pt x="36" y="43"/>
                  </a:cubicBezTo>
                  <a:cubicBezTo>
                    <a:pt x="37" y="42"/>
                    <a:pt x="37" y="42"/>
                    <a:pt x="37" y="42"/>
                  </a:cubicBezTo>
                  <a:cubicBezTo>
                    <a:pt x="36" y="41"/>
                    <a:pt x="36" y="41"/>
                    <a:pt x="36" y="41"/>
                  </a:cubicBezTo>
                  <a:cubicBezTo>
                    <a:pt x="36" y="41"/>
                    <a:pt x="36" y="41"/>
                    <a:pt x="36" y="41"/>
                  </a:cubicBezTo>
                  <a:cubicBezTo>
                    <a:pt x="36" y="40"/>
                    <a:pt x="36" y="40"/>
                    <a:pt x="36" y="40"/>
                  </a:cubicBezTo>
                  <a:cubicBezTo>
                    <a:pt x="36" y="40"/>
                    <a:pt x="36" y="40"/>
                    <a:pt x="36" y="40"/>
                  </a:cubicBezTo>
                  <a:cubicBezTo>
                    <a:pt x="37" y="40"/>
                    <a:pt x="37" y="40"/>
                    <a:pt x="37" y="40"/>
                  </a:cubicBezTo>
                  <a:cubicBezTo>
                    <a:pt x="39" y="40"/>
                    <a:pt x="39" y="40"/>
                    <a:pt x="39" y="40"/>
                  </a:cubicBezTo>
                  <a:cubicBezTo>
                    <a:pt x="39" y="40"/>
                    <a:pt x="39" y="40"/>
                    <a:pt x="39" y="40"/>
                  </a:cubicBezTo>
                  <a:cubicBezTo>
                    <a:pt x="39" y="39"/>
                    <a:pt x="39" y="39"/>
                    <a:pt x="39" y="39"/>
                  </a:cubicBezTo>
                  <a:cubicBezTo>
                    <a:pt x="39" y="39"/>
                    <a:pt x="39" y="39"/>
                    <a:pt x="39" y="39"/>
                  </a:cubicBezTo>
                  <a:cubicBezTo>
                    <a:pt x="38" y="39"/>
                    <a:pt x="38" y="39"/>
                    <a:pt x="38" y="39"/>
                  </a:cubicBezTo>
                  <a:cubicBezTo>
                    <a:pt x="38" y="38"/>
                    <a:pt x="38" y="38"/>
                    <a:pt x="38" y="38"/>
                  </a:cubicBezTo>
                  <a:cubicBezTo>
                    <a:pt x="38" y="38"/>
                    <a:pt x="38" y="38"/>
                    <a:pt x="38" y="38"/>
                  </a:cubicBezTo>
                  <a:cubicBezTo>
                    <a:pt x="38" y="37"/>
                    <a:pt x="38" y="37"/>
                    <a:pt x="38" y="37"/>
                  </a:cubicBezTo>
                  <a:cubicBezTo>
                    <a:pt x="38" y="37"/>
                    <a:pt x="38" y="37"/>
                    <a:pt x="38" y="37"/>
                  </a:cubicBezTo>
                  <a:cubicBezTo>
                    <a:pt x="38" y="37"/>
                    <a:pt x="38" y="37"/>
                    <a:pt x="38" y="37"/>
                  </a:cubicBezTo>
                  <a:cubicBezTo>
                    <a:pt x="39" y="37"/>
                    <a:pt x="39" y="37"/>
                    <a:pt x="39" y="37"/>
                  </a:cubicBezTo>
                  <a:cubicBezTo>
                    <a:pt x="39" y="38"/>
                    <a:pt x="39" y="38"/>
                    <a:pt x="39" y="38"/>
                  </a:cubicBezTo>
                  <a:cubicBezTo>
                    <a:pt x="40" y="37"/>
                    <a:pt x="40" y="37"/>
                    <a:pt x="40" y="37"/>
                  </a:cubicBezTo>
                  <a:cubicBezTo>
                    <a:pt x="40" y="37"/>
                    <a:pt x="40" y="37"/>
                    <a:pt x="40" y="37"/>
                  </a:cubicBezTo>
                  <a:cubicBezTo>
                    <a:pt x="41" y="36"/>
                    <a:pt x="41" y="36"/>
                    <a:pt x="41" y="36"/>
                  </a:cubicBezTo>
                  <a:cubicBezTo>
                    <a:pt x="41" y="36"/>
                    <a:pt x="41" y="36"/>
                    <a:pt x="41" y="36"/>
                  </a:cubicBezTo>
                  <a:cubicBezTo>
                    <a:pt x="41" y="35"/>
                    <a:pt x="41" y="35"/>
                    <a:pt x="41" y="35"/>
                  </a:cubicBezTo>
                  <a:cubicBezTo>
                    <a:pt x="41" y="35"/>
                    <a:pt x="41" y="35"/>
                    <a:pt x="41" y="35"/>
                  </a:cubicBezTo>
                  <a:cubicBezTo>
                    <a:pt x="40" y="34"/>
                    <a:pt x="40" y="34"/>
                    <a:pt x="40" y="34"/>
                  </a:cubicBezTo>
                  <a:cubicBezTo>
                    <a:pt x="40" y="34"/>
                    <a:pt x="40" y="34"/>
                    <a:pt x="40" y="34"/>
                  </a:cubicBezTo>
                  <a:cubicBezTo>
                    <a:pt x="39" y="33"/>
                    <a:pt x="39" y="33"/>
                    <a:pt x="39" y="33"/>
                  </a:cubicBezTo>
                  <a:cubicBezTo>
                    <a:pt x="38" y="34"/>
                    <a:pt x="38" y="34"/>
                    <a:pt x="38" y="34"/>
                  </a:cubicBezTo>
                  <a:cubicBezTo>
                    <a:pt x="38" y="35"/>
                    <a:pt x="38" y="35"/>
                    <a:pt x="38" y="35"/>
                  </a:cubicBezTo>
                  <a:cubicBezTo>
                    <a:pt x="37" y="35"/>
                    <a:pt x="37" y="35"/>
                    <a:pt x="37" y="35"/>
                  </a:cubicBezTo>
                  <a:cubicBezTo>
                    <a:pt x="37" y="35"/>
                    <a:pt x="37" y="35"/>
                    <a:pt x="37" y="35"/>
                  </a:cubicBezTo>
                  <a:cubicBezTo>
                    <a:pt x="37" y="34"/>
                    <a:pt x="37" y="34"/>
                    <a:pt x="37" y="34"/>
                  </a:cubicBezTo>
                  <a:cubicBezTo>
                    <a:pt x="38" y="33"/>
                    <a:pt x="38" y="33"/>
                    <a:pt x="38" y="33"/>
                  </a:cubicBezTo>
                  <a:cubicBezTo>
                    <a:pt x="38" y="32"/>
                    <a:pt x="38" y="32"/>
                    <a:pt x="38" y="32"/>
                  </a:cubicBezTo>
                  <a:cubicBezTo>
                    <a:pt x="38" y="31"/>
                    <a:pt x="38" y="31"/>
                    <a:pt x="38" y="31"/>
                  </a:cubicBezTo>
                  <a:cubicBezTo>
                    <a:pt x="38" y="31"/>
                    <a:pt x="38" y="31"/>
                    <a:pt x="38" y="31"/>
                  </a:cubicBezTo>
                  <a:cubicBezTo>
                    <a:pt x="37" y="32"/>
                    <a:pt x="37" y="32"/>
                    <a:pt x="37" y="32"/>
                  </a:cubicBezTo>
                  <a:cubicBezTo>
                    <a:pt x="37" y="33"/>
                    <a:pt x="37" y="33"/>
                    <a:pt x="37" y="33"/>
                  </a:cubicBezTo>
                  <a:cubicBezTo>
                    <a:pt x="36" y="33"/>
                    <a:pt x="36" y="33"/>
                    <a:pt x="36" y="33"/>
                  </a:cubicBezTo>
                  <a:cubicBezTo>
                    <a:pt x="36" y="33"/>
                    <a:pt x="36" y="33"/>
                    <a:pt x="36" y="33"/>
                  </a:cubicBezTo>
                  <a:cubicBezTo>
                    <a:pt x="37" y="32"/>
                    <a:pt x="37" y="32"/>
                    <a:pt x="37" y="32"/>
                  </a:cubicBezTo>
                  <a:cubicBezTo>
                    <a:pt x="36" y="32"/>
                    <a:pt x="36" y="32"/>
                    <a:pt x="36" y="32"/>
                  </a:cubicBezTo>
                  <a:cubicBezTo>
                    <a:pt x="36" y="32"/>
                    <a:pt x="36" y="32"/>
                    <a:pt x="36" y="32"/>
                  </a:cubicBezTo>
                  <a:cubicBezTo>
                    <a:pt x="36" y="33"/>
                    <a:pt x="36" y="33"/>
                    <a:pt x="36" y="33"/>
                  </a:cubicBezTo>
                  <a:cubicBezTo>
                    <a:pt x="35" y="33"/>
                    <a:pt x="35" y="33"/>
                    <a:pt x="35" y="33"/>
                  </a:cubicBezTo>
                  <a:cubicBezTo>
                    <a:pt x="35" y="34"/>
                    <a:pt x="35" y="34"/>
                    <a:pt x="35" y="34"/>
                  </a:cubicBezTo>
                  <a:cubicBezTo>
                    <a:pt x="35" y="34"/>
                    <a:pt x="35" y="34"/>
                    <a:pt x="35" y="34"/>
                  </a:cubicBezTo>
                  <a:cubicBezTo>
                    <a:pt x="36" y="34"/>
                    <a:pt x="36" y="34"/>
                    <a:pt x="36" y="34"/>
                  </a:cubicBezTo>
                  <a:cubicBezTo>
                    <a:pt x="36" y="34"/>
                    <a:pt x="36" y="34"/>
                    <a:pt x="36" y="34"/>
                  </a:cubicBezTo>
                  <a:cubicBezTo>
                    <a:pt x="36" y="35"/>
                    <a:pt x="36" y="35"/>
                    <a:pt x="36" y="35"/>
                  </a:cubicBezTo>
                  <a:cubicBezTo>
                    <a:pt x="36" y="35"/>
                    <a:pt x="36" y="35"/>
                    <a:pt x="36" y="35"/>
                  </a:cubicBezTo>
                  <a:cubicBezTo>
                    <a:pt x="35" y="36"/>
                    <a:pt x="35" y="36"/>
                    <a:pt x="35" y="36"/>
                  </a:cubicBezTo>
                  <a:cubicBezTo>
                    <a:pt x="35" y="36"/>
                    <a:pt x="35" y="36"/>
                    <a:pt x="35" y="36"/>
                  </a:cubicBezTo>
                  <a:cubicBezTo>
                    <a:pt x="35" y="37"/>
                    <a:pt x="35" y="37"/>
                    <a:pt x="35" y="37"/>
                  </a:cubicBezTo>
                  <a:cubicBezTo>
                    <a:pt x="34" y="37"/>
                    <a:pt x="34" y="37"/>
                    <a:pt x="34" y="37"/>
                  </a:cubicBezTo>
                  <a:cubicBezTo>
                    <a:pt x="34" y="38"/>
                    <a:pt x="34" y="38"/>
                    <a:pt x="34" y="38"/>
                  </a:cubicBezTo>
                  <a:cubicBezTo>
                    <a:pt x="33" y="38"/>
                    <a:pt x="33" y="38"/>
                    <a:pt x="33" y="38"/>
                  </a:cubicBezTo>
                  <a:cubicBezTo>
                    <a:pt x="32" y="38"/>
                    <a:pt x="32" y="38"/>
                    <a:pt x="32" y="38"/>
                  </a:cubicBezTo>
                  <a:cubicBezTo>
                    <a:pt x="31" y="38"/>
                    <a:pt x="31" y="38"/>
                    <a:pt x="31" y="38"/>
                  </a:cubicBezTo>
                  <a:cubicBezTo>
                    <a:pt x="30" y="38"/>
                    <a:pt x="30" y="38"/>
                    <a:pt x="30" y="38"/>
                  </a:cubicBezTo>
                  <a:cubicBezTo>
                    <a:pt x="30" y="37"/>
                    <a:pt x="30" y="37"/>
                    <a:pt x="30" y="37"/>
                  </a:cubicBezTo>
                  <a:cubicBezTo>
                    <a:pt x="29" y="38"/>
                    <a:pt x="29" y="38"/>
                    <a:pt x="29" y="38"/>
                  </a:cubicBezTo>
                  <a:cubicBezTo>
                    <a:pt x="29" y="38"/>
                    <a:pt x="29" y="38"/>
                    <a:pt x="29" y="38"/>
                  </a:cubicBezTo>
                  <a:cubicBezTo>
                    <a:pt x="29" y="39"/>
                    <a:pt x="29" y="39"/>
                    <a:pt x="29" y="39"/>
                  </a:cubicBezTo>
                  <a:cubicBezTo>
                    <a:pt x="29" y="39"/>
                    <a:pt x="29" y="39"/>
                    <a:pt x="29" y="39"/>
                  </a:cubicBezTo>
                  <a:cubicBezTo>
                    <a:pt x="30" y="39"/>
                    <a:pt x="30" y="39"/>
                    <a:pt x="30" y="39"/>
                  </a:cubicBezTo>
                  <a:cubicBezTo>
                    <a:pt x="31" y="39"/>
                    <a:pt x="31" y="39"/>
                    <a:pt x="31" y="39"/>
                  </a:cubicBezTo>
                  <a:cubicBezTo>
                    <a:pt x="31" y="39"/>
                    <a:pt x="31" y="39"/>
                    <a:pt x="31" y="39"/>
                  </a:cubicBezTo>
                  <a:cubicBezTo>
                    <a:pt x="31" y="40"/>
                    <a:pt x="31" y="40"/>
                    <a:pt x="31" y="40"/>
                  </a:cubicBezTo>
                  <a:cubicBezTo>
                    <a:pt x="32" y="40"/>
                    <a:pt x="32" y="40"/>
                    <a:pt x="32" y="40"/>
                  </a:cubicBezTo>
                  <a:cubicBezTo>
                    <a:pt x="32" y="41"/>
                    <a:pt x="32" y="41"/>
                    <a:pt x="32" y="41"/>
                  </a:cubicBezTo>
                  <a:cubicBezTo>
                    <a:pt x="32" y="41"/>
                    <a:pt x="32" y="41"/>
                    <a:pt x="32" y="41"/>
                  </a:cubicBezTo>
                  <a:cubicBezTo>
                    <a:pt x="31" y="41"/>
                    <a:pt x="31" y="41"/>
                    <a:pt x="31" y="41"/>
                  </a:cubicBezTo>
                  <a:cubicBezTo>
                    <a:pt x="30" y="41"/>
                    <a:pt x="30" y="41"/>
                    <a:pt x="30" y="41"/>
                  </a:cubicBezTo>
                  <a:cubicBezTo>
                    <a:pt x="30" y="43"/>
                    <a:pt x="30" y="43"/>
                    <a:pt x="30" y="43"/>
                  </a:cubicBezTo>
                  <a:cubicBezTo>
                    <a:pt x="31" y="44"/>
                    <a:pt x="31" y="44"/>
                    <a:pt x="31" y="44"/>
                  </a:cubicBezTo>
                  <a:cubicBezTo>
                    <a:pt x="31" y="44"/>
                    <a:pt x="31" y="44"/>
                    <a:pt x="31" y="44"/>
                  </a:cubicBezTo>
                  <a:cubicBezTo>
                    <a:pt x="31" y="45"/>
                    <a:pt x="31" y="45"/>
                    <a:pt x="31" y="45"/>
                  </a:cubicBezTo>
                  <a:cubicBezTo>
                    <a:pt x="31" y="45"/>
                    <a:pt x="31" y="45"/>
                    <a:pt x="31" y="45"/>
                  </a:cubicBezTo>
                  <a:cubicBezTo>
                    <a:pt x="32" y="45"/>
                    <a:pt x="32" y="45"/>
                    <a:pt x="32" y="45"/>
                  </a:cubicBezTo>
                  <a:cubicBezTo>
                    <a:pt x="33" y="44"/>
                    <a:pt x="33" y="44"/>
                    <a:pt x="33" y="44"/>
                  </a:cubicBezTo>
                  <a:cubicBezTo>
                    <a:pt x="33" y="43"/>
                    <a:pt x="33" y="43"/>
                    <a:pt x="33" y="43"/>
                  </a:cubicBezTo>
                  <a:cubicBezTo>
                    <a:pt x="33" y="43"/>
                    <a:pt x="33" y="43"/>
                    <a:pt x="33" y="43"/>
                  </a:cubicBezTo>
                  <a:cubicBezTo>
                    <a:pt x="34" y="44"/>
                    <a:pt x="34" y="44"/>
                    <a:pt x="34" y="44"/>
                  </a:cubicBezTo>
                  <a:cubicBezTo>
                    <a:pt x="34" y="45"/>
                    <a:pt x="34" y="45"/>
                    <a:pt x="34" y="45"/>
                  </a:cubicBezTo>
                  <a:close/>
                  <a:moveTo>
                    <a:pt x="40" y="44"/>
                  </a:moveTo>
                  <a:cubicBezTo>
                    <a:pt x="40" y="43"/>
                    <a:pt x="40" y="43"/>
                    <a:pt x="40" y="43"/>
                  </a:cubicBezTo>
                  <a:cubicBezTo>
                    <a:pt x="40" y="43"/>
                    <a:pt x="40" y="43"/>
                    <a:pt x="40" y="43"/>
                  </a:cubicBezTo>
                  <a:cubicBezTo>
                    <a:pt x="40" y="42"/>
                    <a:pt x="40" y="42"/>
                    <a:pt x="40" y="42"/>
                  </a:cubicBezTo>
                  <a:cubicBezTo>
                    <a:pt x="39" y="42"/>
                    <a:pt x="39" y="42"/>
                    <a:pt x="39" y="42"/>
                  </a:cubicBezTo>
                  <a:cubicBezTo>
                    <a:pt x="38" y="41"/>
                    <a:pt x="38" y="41"/>
                    <a:pt x="38" y="41"/>
                  </a:cubicBezTo>
                  <a:cubicBezTo>
                    <a:pt x="38" y="42"/>
                    <a:pt x="38" y="42"/>
                    <a:pt x="38" y="42"/>
                  </a:cubicBezTo>
                  <a:cubicBezTo>
                    <a:pt x="38" y="43"/>
                    <a:pt x="38" y="43"/>
                    <a:pt x="38" y="43"/>
                  </a:cubicBezTo>
                  <a:cubicBezTo>
                    <a:pt x="38" y="43"/>
                    <a:pt x="38" y="43"/>
                    <a:pt x="38" y="43"/>
                  </a:cubicBezTo>
                  <a:cubicBezTo>
                    <a:pt x="40" y="44"/>
                    <a:pt x="40" y="44"/>
                    <a:pt x="40" y="44"/>
                  </a:cubicBezTo>
                  <a:close/>
                  <a:moveTo>
                    <a:pt x="41" y="46"/>
                  </a:moveTo>
                  <a:cubicBezTo>
                    <a:pt x="41" y="46"/>
                    <a:pt x="42" y="46"/>
                    <a:pt x="42" y="46"/>
                  </a:cubicBezTo>
                  <a:cubicBezTo>
                    <a:pt x="42" y="46"/>
                    <a:pt x="42" y="46"/>
                    <a:pt x="42" y="46"/>
                  </a:cubicBezTo>
                  <a:cubicBezTo>
                    <a:pt x="44" y="46"/>
                    <a:pt x="44" y="46"/>
                    <a:pt x="44" y="46"/>
                  </a:cubicBezTo>
                  <a:cubicBezTo>
                    <a:pt x="44" y="45"/>
                    <a:pt x="44" y="45"/>
                    <a:pt x="44" y="45"/>
                  </a:cubicBezTo>
                  <a:cubicBezTo>
                    <a:pt x="44" y="45"/>
                    <a:pt x="44" y="45"/>
                    <a:pt x="44" y="45"/>
                  </a:cubicBezTo>
                  <a:cubicBezTo>
                    <a:pt x="43" y="44"/>
                    <a:pt x="43" y="44"/>
                    <a:pt x="43" y="44"/>
                  </a:cubicBezTo>
                  <a:cubicBezTo>
                    <a:pt x="43" y="44"/>
                    <a:pt x="43" y="44"/>
                    <a:pt x="43" y="44"/>
                  </a:cubicBezTo>
                  <a:cubicBezTo>
                    <a:pt x="42" y="42"/>
                    <a:pt x="42" y="42"/>
                    <a:pt x="42" y="42"/>
                  </a:cubicBezTo>
                  <a:cubicBezTo>
                    <a:pt x="42" y="43"/>
                    <a:pt x="42" y="43"/>
                    <a:pt x="42" y="43"/>
                  </a:cubicBezTo>
                  <a:cubicBezTo>
                    <a:pt x="42" y="44"/>
                    <a:pt x="42" y="44"/>
                    <a:pt x="42" y="44"/>
                  </a:cubicBezTo>
                  <a:cubicBezTo>
                    <a:pt x="41" y="45"/>
                    <a:pt x="41" y="45"/>
                    <a:pt x="41" y="45"/>
                  </a:cubicBezTo>
                  <a:cubicBezTo>
                    <a:pt x="40" y="45"/>
                    <a:pt x="40" y="45"/>
                    <a:pt x="40" y="45"/>
                  </a:cubicBezTo>
                  <a:cubicBezTo>
                    <a:pt x="40" y="45"/>
                    <a:pt x="40" y="45"/>
                    <a:pt x="40" y="45"/>
                  </a:cubicBezTo>
                  <a:cubicBezTo>
                    <a:pt x="41" y="45"/>
                    <a:pt x="41" y="45"/>
                    <a:pt x="41" y="45"/>
                  </a:cubicBezTo>
                  <a:cubicBezTo>
                    <a:pt x="41" y="46"/>
                    <a:pt x="41" y="46"/>
                    <a:pt x="41" y="46"/>
                  </a:cubicBezTo>
                  <a:close/>
                  <a:moveTo>
                    <a:pt x="52" y="18"/>
                  </a:moveTo>
                  <a:cubicBezTo>
                    <a:pt x="53" y="17"/>
                    <a:pt x="53" y="17"/>
                    <a:pt x="53" y="17"/>
                  </a:cubicBezTo>
                  <a:cubicBezTo>
                    <a:pt x="54" y="17"/>
                    <a:pt x="54" y="17"/>
                    <a:pt x="54" y="17"/>
                  </a:cubicBezTo>
                  <a:cubicBezTo>
                    <a:pt x="54" y="17"/>
                    <a:pt x="54" y="17"/>
                    <a:pt x="54" y="17"/>
                  </a:cubicBezTo>
                  <a:cubicBezTo>
                    <a:pt x="55" y="16"/>
                    <a:pt x="55" y="16"/>
                    <a:pt x="55" y="16"/>
                  </a:cubicBezTo>
                  <a:cubicBezTo>
                    <a:pt x="54" y="16"/>
                    <a:pt x="54" y="16"/>
                    <a:pt x="54" y="16"/>
                  </a:cubicBezTo>
                  <a:cubicBezTo>
                    <a:pt x="54" y="15"/>
                    <a:pt x="54" y="15"/>
                    <a:pt x="54" y="15"/>
                  </a:cubicBezTo>
                  <a:cubicBezTo>
                    <a:pt x="54" y="15"/>
                    <a:pt x="54" y="15"/>
                    <a:pt x="54" y="15"/>
                  </a:cubicBezTo>
                  <a:cubicBezTo>
                    <a:pt x="53" y="15"/>
                    <a:pt x="53" y="15"/>
                    <a:pt x="53" y="15"/>
                  </a:cubicBezTo>
                  <a:cubicBezTo>
                    <a:pt x="52" y="15"/>
                    <a:pt x="52" y="15"/>
                    <a:pt x="52" y="15"/>
                  </a:cubicBezTo>
                  <a:cubicBezTo>
                    <a:pt x="51" y="16"/>
                    <a:pt x="51" y="16"/>
                    <a:pt x="51" y="16"/>
                  </a:cubicBezTo>
                  <a:cubicBezTo>
                    <a:pt x="51" y="16"/>
                    <a:pt x="51" y="16"/>
                    <a:pt x="51" y="16"/>
                  </a:cubicBezTo>
                  <a:cubicBezTo>
                    <a:pt x="52" y="17"/>
                    <a:pt x="52" y="17"/>
                    <a:pt x="52" y="17"/>
                  </a:cubicBezTo>
                  <a:cubicBezTo>
                    <a:pt x="52" y="17"/>
                    <a:pt x="52" y="17"/>
                    <a:pt x="52" y="17"/>
                  </a:cubicBezTo>
                  <a:cubicBezTo>
                    <a:pt x="52" y="17"/>
                    <a:pt x="52" y="18"/>
                    <a:pt x="52" y="18"/>
                  </a:cubicBezTo>
                  <a:close/>
                  <a:moveTo>
                    <a:pt x="53" y="19"/>
                  </a:moveTo>
                  <a:cubicBezTo>
                    <a:pt x="53" y="19"/>
                    <a:pt x="53" y="19"/>
                    <a:pt x="53" y="19"/>
                  </a:cubicBezTo>
                  <a:cubicBezTo>
                    <a:pt x="54" y="18"/>
                    <a:pt x="54" y="18"/>
                    <a:pt x="54" y="18"/>
                  </a:cubicBezTo>
                  <a:cubicBezTo>
                    <a:pt x="54" y="19"/>
                    <a:pt x="54" y="19"/>
                    <a:pt x="54" y="19"/>
                  </a:cubicBezTo>
                  <a:cubicBezTo>
                    <a:pt x="53" y="19"/>
                    <a:pt x="53" y="19"/>
                    <a:pt x="53" y="19"/>
                  </a:cubicBezTo>
                  <a:close/>
                  <a:moveTo>
                    <a:pt x="54" y="22"/>
                  </a:moveTo>
                  <a:cubicBezTo>
                    <a:pt x="54" y="21"/>
                    <a:pt x="54" y="21"/>
                    <a:pt x="54" y="21"/>
                  </a:cubicBezTo>
                  <a:cubicBezTo>
                    <a:pt x="54" y="21"/>
                    <a:pt x="54" y="21"/>
                    <a:pt x="54" y="21"/>
                  </a:cubicBezTo>
                  <a:cubicBezTo>
                    <a:pt x="55" y="20"/>
                    <a:pt x="55" y="20"/>
                    <a:pt x="55" y="20"/>
                  </a:cubicBezTo>
                  <a:cubicBezTo>
                    <a:pt x="54" y="20"/>
                    <a:pt x="54" y="20"/>
                    <a:pt x="54" y="20"/>
                  </a:cubicBezTo>
                  <a:cubicBezTo>
                    <a:pt x="54" y="20"/>
                    <a:pt x="54" y="20"/>
                    <a:pt x="54" y="20"/>
                  </a:cubicBezTo>
                  <a:cubicBezTo>
                    <a:pt x="53" y="20"/>
                    <a:pt x="53" y="20"/>
                    <a:pt x="53" y="20"/>
                  </a:cubicBezTo>
                  <a:cubicBezTo>
                    <a:pt x="53" y="20"/>
                    <a:pt x="53" y="20"/>
                    <a:pt x="53" y="20"/>
                  </a:cubicBezTo>
                  <a:cubicBezTo>
                    <a:pt x="52" y="20"/>
                    <a:pt x="52" y="20"/>
                    <a:pt x="52" y="20"/>
                  </a:cubicBezTo>
                  <a:cubicBezTo>
                    <a:pt x="51" y="20"/>
                    <a:pt x="51" y="20"/>
                    <a:pt x="51" y="20"/>
                  </a:cubicBezTo>
                  <a:cubicBezTo>
                    <a:pt x="50" y="21"/>
                    <a:pt x="50" y="21"/>
                    <a:pt x="50" y="21"/>
                  </a:cubicBezTo>
                  <a:cubicBezTo>
                    <a:pt x="50" y="21"/>
                    <a:pt x="50" y="21"/>
                    <a:pt x="50" y="21"/>
                  </a:cubicBezTo>
                  <a:cubicBezTo>
                    <a:pt x="50" y="22"/>
                    <a:pt x="50" y="22"/>
                    <a:pt x="50" y="22"/>
                  </a:cubicBezTo>
                  <a:cubicBezTo>
                    <a:pt x="51" y="22"/>
                    <a:pt x="51" y="22"/>
                    <a:pt x="51" y="22"/>
                  </a:cubicBezTo>
                  <a:cubicBezTo>
                    <a:pt x="52" y="22"/>
                    <a:pt x="52" y="22"/>
                    <a:pt x="52" y="22"/>
                  </a:cubicBezTo>
                  <a:cubicBezTo>
                    <a:pt x="53" y="22"/>
                    <a:pt x="53" y="22"/>
                    <a:pt x="53" y="22"/>
                  </a:cubicBezTo>
                  <a:cubicBezTo>
                    <a:pt x="53" y="22"/>
                    <a:pt x="53" y="22"/>
                    <a:pt x="53" y="22"/>
                  </a:cubicBezTo>
                  <a:cubicBezTo>
                    <a:pt x="54" y="22"/>
                    <a:pt x="54" y="22"/>
                    <a:pt x="54" y="22"/>
                  </a:cubicBezTo>
                  <a:close/>
                  <a:moveTo>
                    <a:pt x="56" y="22"/>
                  </a:moveTo>
                  <a:cubicBezTo>
                    <a:pt x="55" y="21"/>
                    <a:pt x="55" y="21"/>
                    <a:pt x="55" y="21"/>
                  </a:cubicBezTo>
                  <a:cubicBezTo>
                    <a:pt x="56" y="20"/>
                    <a:pt x="56" y="20"/>
                    <a:pt x="56" y="20"/>
                  </a:cubicBezTo>
                  <a:cubicBezTo>
                    <a:pt x="56" y="20"/>
                    <a:pt x="56" y="20"/>
                    <a:pt x="56" y="20"/>
                  </a:cubicBezTo>
                  <a:cubicBezTo>
                    <a:pt x="57" y="21"/>
                    <a:pt x="57" y="21"/>
                    <a:pt x="57" y="21"/>
                  </a:cubicBezTo>
                  <a:cubicBezTo>
                    <a:pt x="57" y="21"/>
                    <a:pt x="57" y="21"/>
                    <a:pt x="57" y="21"/>
                  </a:cubicBezTo>
                  <a:cubicBezTo>
                    <a:pt x="57" y="22"/>
                    <a:pt x="57" y="22"/>
                    <a:pt x="57" y="22"/>
                  </a:cubicBezTo>
                  <a:cubicBezTo>
                    <a:pt x="56" y="22"/>
                    <a:pt x="56" y="22"/>
                    <a:pt x="56" y="22"/>
                  </a:cubicBezTo>
                  <a:cubicBezTo>
                    <a:pt x="56" y="22"/>
                    <a:pt x="56" y="22"/>
                    <a:pt x="56" y="22"/>
                  </a:cubicBezTo>
                  <a:close/>
                  <a:moveTo>
                    <a:pt x="52" y="26"/>
                  </a:moveTo>
                  <a:cubicBezTo>
                    <a:pt x="53" y="25"/>
                    <a:pt x="53" y="25"/>
                    <a:pt x="53" y="25"/>
                  </a:cubicBezTo>
                  <a:cubicBezTo>
                    <a:pt x="53" y="24"/>
                    <a:pt x="53" y="24"/>
                    <a:pt x="53" y="24"/>
                  </a:cubicBezTo>
                  <a:cubicBezTo>
                    <a:pt x="54" y="23"/>
                    <a:pt x="54" y="23"/>
                    <a:pt x="54" y="23"/>
                  </a:cubicBezTo>
                  <a:cubicBezTo>
                    <a:pt x="54" y="23"/>
                    <a:pt x="54" y="23"/>
                    <a:pt x="54" y="23"/>
                  </a:cubicBezTo>
                  <a:cubicBezTo>
                    <a:pt x="54" y="22"/>
                    <a:pt x="54" y="22"/>
                    <a:pt x="54" y="22"/>
                  </a:cubicBezTo>
                  <a:cubicBezTo>
                    <a:pt x="53" y="23"/>
                    <a:pt x="53" y="23"/>
                    <a:pt x="53" y="23"/>
                  </a:cubicBezTo>
                  <a:cubicBezTo>
                    <a:pt x="52" y="23"/>
                    <a:pt x="52" y="23"/>
                    <a:pt x="52" y="23"/>
                  </a:cubicBezTo>
                  <a:cubicBezTo>
                    <a:pt x="51" y="23"/>
                    <a:pt x="51" y="23"/>
                    <a:pt x="51" y="23"/>
                  </a:cubicBezTo>
                  <a:cubicBezTo>
                    <a:pt x="50" y="23"/>
                    <a:pt x="50" y="23"/>
                    <a:pt x="50" y="23"/>
                  </a:cubicBezTo>
                  <a:cubicBezTo>
                    <a:pt x="50" y="24"/>
                    <a:pt x="50" y="24"/>
                    <a:pt x="50" y="24"/>
                  </a:cubicBezTo>
                  <a:cubicBezTo>
                    <a:pt x="50" y="24"/>
                    <a:pt x="50" y="24"/>
                    <a:pt x="50" y="24"/>
                  </a:cubicBezTo>
                  <a:cubicBezTo>
                    <a:pt x="51" y="24"/>
                    <a:pt x="51" y="24"/>
                    <a:pt x="51" y="24"/>
                  </a:cubicBezTo>
                  <a:cubicBezTo>
                    <a:pt x="51" y="25"/>
                    <a:pt x="51" y="25"/>
                    <a:pt x="51" y="25"/>
                  </a:cubicBezTo>
                  <a:cubicBezTo>
                    <a:pt x="51" y="25"/>
                    <a:pt x="51" y="25"/>
                    <a:pt x="51" y="25"/>
                  </a:cubicBezTo>
                  <a:cubicBezTo>
                    <a:pt x="50" y="25"/>
                    <a:pt x="50" y="25"/>
                    <a:pt x="50" y="25"/>
                  </a:cubicBezTo>
                  <a:cubicBezTo>
                    <a:pt x="49" y="26"/>
                    <a:pt x="49" y="26"/>
                    <a:pt x="49" y="26"/>
                  </a:cubicBezTo>
                  <a:cubicBezTo>
                    <a:pt x="49" y="26"/>
                    <a:pt x="49" y="26"/>
                    <a:pt x="49" y="26"/>
                  </a:cubicBezTo>
                  <a:cubicBezTo>
                    <a:pt x="49" y="27"/>
                    <a:pt x="49" y="27"/>
                    <a:pt x="49" y="27"/>
                  </a:cubicBezTo>
                  <a:cubicBezTo>
                    <a:pt x="50" y="27"/>
                    <a:pt x="50" y="27"/>
                    <a:pt x="50" y="27"/>
                  </a:cubicBezTo>
                  <a:cubicBezTo>
                    <a:pt x="51" y="26"/>
                    <a:pt x="51" y="26"/>
                    <a:pt x="51" y="26"/>
                  </a:cubicBezTo>
                  <a:cubicBezTo>
                    <a:pt x="51" y="26"/>
                    <a:pt x="52" y="26"/>
                    <a:pt x="52" y="26"/>
                  </a:cubicBezTo>
                  <a:close/>
                  <a:moveTo>
                    <a:pt x="55" y="26"/>
                  </a:moveTo>
                  <a:cubicBezTo>
                    <a:pt x="54" y="26"/>
                    <a:pt x="54" y="26"/>
                    <a:pt x="54" y="26"/>
                  </a:cubicBezTo>
                  <a:cubicBezTo>
                    <a:pt x="53" y="26"/>
                    <a:pt x="53" y="26"/>
                    <a:pt x="53" y="26"/>
                  </a:cubicBezTo>
                  <a:cubicBezTo>
                    <a:pt x="53" y="26"/>
                    <a:pt x="53" y="26"/>
                    <a:pt x="53" y="26"/>
                  </a:cubicBezTo>
                  <a:cubicBezTo>
                    <a:pt x="53" y="25"/>
                    <a:pt x="53" y="25"/>
                    <a:pt x="53" y="25"/>
                  </a:cubicBezTo>
                  <a:cubicBezTo>
                    <a:pt x="54" y="25"/>
                    <a:pt x="54" y="25"/>
                    <a:pt x="54" y="25"/>
                  </a:cubicBezTo>
                  <a:cubicBezTo>
                    <a:pt x="54" y="24"/>
                    <a:pt x="54" y="24"/>
                    <a:pt x="54" y="24"/>
                  </a:cubicBezTo>
                  <a:cubicBezTo>
                    <a:pt x="55" y="25"/>
                    <a:pt x="55" y="25"/>
                    <a:pt x="55" y="25"/>
                  </a:cubicBezTo>
                  <a:cubicBezTo>
                    <a:pt x="55" y="25"/>
                    <a:pt x="55" y="25"/>
                    <a:pt x="55" y="25"/>
                  </a:cubicBezTo>
                  <a:cubicBezTo>
                    <a:pt x="55" y="26"/>
                    <a:pt x="55" y="26"/>
                    <a:pt x="55" y="26"/>
                  </a:cubicBezTo>
                  <a:close/>
                  <a:moveTo>
                    <a:pt x="57" y="28"/>
                  </a:moveTo>
                  <a:cubicBezTo>
                    <a:pt x="56" y="27"/>
                    <a:pt x="56" y="27"/>
                    <a:pt x="56" y="27"/>
                  </a:cubicBezTo>
                  <a:cubicBezTo>
                    <a:pt x="56" y="26"/>
                    <a:pt x="56" y="26"/>
                    <a:pt x="56" y="26"/>
                  </a:cubicBezTo>
                  <a:cubicBezTo>
                    <a:pt x="56" y="26"/>
                    <a:pt x="56" y="26"/>
                    <a:pt x="56" y="26"/>
                  </a:cubicBezTo>
                  <a:cubicBezTo>
                    <a:pt x="56" y="26"/>
                    <a:pt x="56" y="26"/>
                    <a:pt x="56" y="26"/>
                  </a:cubicBezTo>
                  <a:cubicBezTo>
                    <a:pt x="57" y="26"/>
                    <a:pt x="57" y="26"/>
                    <a:pt x="57" y="26"/>
                  </a:cubicBezTo>
                  <a:cubicBezTo>
                    <a:pt x="58" y="26"/>
                    <a:pt x="58" y="26"/>
                    <a:pt x="58" y="26"/>
                  </a:cubicBezTo>
                  <a:cubicBezTo>
                    <a:pt x="58" y="27"/>
                    <a:pt x="58" y="27"/>
                    <a:pt x="58" y="27"/>
                  </a:cubicBezTo>
                  <a:cubicBezTo>
                    <a:pt x="58" y="27"/>
                    <a:pt x="58" y="27"/>
                    <a:pt x="58" y="27"/>
                  </a:cubicBezTo>
                  <a:cubicBezTo>
                    <a:pt x="57" y="28"/>
                    <a:pt x="57" y="28"/>
                    <a:pt x="57" y="28"/>
                  </a:cubicBezTo>
                  <a:close/>
                  <a:moveTo>
                    <a:pt x="56" y="30"/>
                  </a:moveTo>
                  <a:cubicBezTo>
                    <a:pt x="55" y="29"/>
                    <a:pt x="55" y="29"/>
                    <a:pt x="55" y="29"/>
                  </a:cubicBezTo>
                  <a:cubicBezTo>
                    <a:pt x="54" y="28"/>
                    <a:pt x="54" y="28"/>
                    <a:pt x="54" y="28"/>
                  </a:cubicBezTo>
                  <a:cubicBezTo>
                    <a:pt x="52" y="27"/>
                    <a:pt x="52" y="27"/>
                    <a:pt x="52" y="27"/>
                  </a:cubicBezTo>
                  <a:cubicBezTo>
                    <a:pt x="51" y="27"/>
                    <a:pt x="51" y="27"/>
                    <a:pt x="51" y="27"/>
                  </a:cubicBezTo>
                  <a:cubicBezTo>
                    <a:pt x="51" y="27"/>
                    <a:pt x="51" y="27"/>
                    <a:pt x="51" y="27"/>
                  </a:cubicBezTo>
                  <a:cubicBezTo>
                    <a:pt x="51" y="27"/>
                    <a:pt x="51" y="27"/>
                    <a:pt x="51" y="27"/>
                  </a:cubicBezTo>
                  <a:cubicBezTo>
                    <a:pt x="52" y="27"/>
                    <a:pt x="52" y="27"/>
                    <a:pt x="52" y="27"/>
                  </a:cubicBezTo>
                  <a:cubicBezTo>
                    <a:pt x="53" y="27"/>
                    <a:pt x="53" y="27"/>
                    <a:pt x="53" y="27"/>
                  </a:cubicBezTo>
                  <a:cubicBezTo>
                    <a:pt x="54" y="27"/>
                    <a:pt x="54" y="27"/>
                    <a:pt x="54" y="27"/>
                  </a:cubicBezTo>
                  <a:cubicBezTo>
                    <a:pt x="56" y="28"/>
                    <a:pt x="56" y="28"/>
                    <a:pt x="56" y="28"/>
                  </a:cubicBezTo>
                  <a:cubicBezTo>
                    <a:pt x="56" y="28"/>
                    <a:pt x="56" y="28"/>
                    <a:pt x="56" y="28"/>
                  </a:cubicBezTo>
                  <a:cubicBezTo>
                    <a:pt x="57" y="28"/>
                    <a:pt x="57" y="28"/>
                    <a:pt x="57" y="28"/>
                  </a:cubicBezTo>
                  <a:cubicBezTo>
                    <a:pt x="57" y="28"/>
                    <a:pt x="57" y="28"/>
                    <a:pt x="57" y="28"/>
                  </a:cubicBezTo>
                  <a:cubicBezTo>
                    <a:pt x="57" y="29"/>
                    <a:pt x="57" y="29"/>
                    <a:pt x="57" y="29"/>
                  </a:cubicBezTo>
                  <a:cubicBezTo>
                    <a:pt x="57" y="30"/>
                    <a:pt x="57" y="30"/>
                    <a:pt x="57" y="30"/>
                  </a:cubicBezTo>
                  <a:cubicBezTo>
                    <a:pt x="56" y="30"/>
                    <a:pt x="56" y="30"/>
                    <a:pt x="56" y="30"/>
                  </a:cubicBezTo>
                  <a:close/>
                  <a:moveTo>
                    <a:pt x="57" y="32"/>
                  </a:moveTo>
                  <a:cubicBezTo>
                    <a:pt x="57" y="31"/>
                    <a:pt x="57" y="31"/>
                    <a:pt x="57" y="31"/>
                  </a:cubicBezTo>
                  <a:cubicBezTo>
                    <a:pt x="56" y="30"/>
                    <a:pt x="56" y="30"/>
                    <a:pt x="56" y="30"/>
                  </a:cubicBezTo>
                  <a:cubicBezTo>
                    <a:pt x="55" y="30"/>
                    <a:pt x="55" y="30"/>
                    <a:pt x="55" y="30"/>
                  </a:cubicBezTo>
                  <a:cubicBezTo>
                    <a:pt x="54" y="30"/>
                    <a:pt x="54" y="30"/>
                    <a:pt x="54" y="30"/>
                  </a:cubicBezTo>
                  <a:cubicBezTo>
                    <a:pt x="53" y="29"/>
                    <a:pt x="53" y="29"/>
                    <a:pt x="53" y="29"/>
                  </a:cubicBezTo>
                  <a:cubicBezTo>
                    <a:pt x="52" y="29"/>
                    <a:pt x="52" y="29"/>
                    <a:pt x="52" y="29"/>
                  </a:cubicBezTo>
                  <a:cubicBezTo>
                    <a:pt x="52" y="28"/>
                    <a:pt x="52" y="28"/>
                    <a:pt x="52" y="28"/>
                  </a:cubicBezTo>
                  <a:cubicBezTo>
                    <a:pt x="51" y="28"/>
                    <a:pt x="51" y="28"/>
                    <a:pt x="51" y="28"/>
                  </a:cubicBezTo>
                  <a:cubicBezTo>
                    <a:pt x="50" y="28"/>
                    <a:pt x="50" y="28"/>
                    <a:pt x="50" y="28"/>
                  </a:cubicBezTo>
                  <a:cubicBezTo>
                    <a:pt x="48" y="28"/>
                    <a:pt x="48" y="28"/>
                    <a:pt x="48" y="28"/>
                  </a:cubicBezTo>
                  <a:cubicBezTo>
                    <a:pt x="47" y="28"/>
                    <a:pt x="47" y="28"/>
                    <a:pt x="47" y="28"/>
                  </a:cubicBezTo>
                  <a:cubicBezTo>
                    <a:pt x="47" y="29"/>
                    <a:pt x="47" y="29"/>
                    <a:pt x="47" y="29"/>
                  </a:cubicBezTo>
                  <a:cubicBezTo>
                    <a:pt x="47" y="29"/>
                    <a:pt x="47" y="29"/>
                    <a:pt x="47" y="29"/>
                  </a:cubicBezTo>
                  <a:cubicBezTo>
                    <a:pt x="47" y="30"/>
                    <a:pt x="47" y="30"/>
                    <a:pt x="47" y="30"/>
                  </a:cubicBezTo>
                  <a:cubicBezTo>
                    <a:pt x="49" y="30"/>
                    <a:pt x="49" y="30"/>
                    <a:pt x="49" y="30"/>
                  </a:cubicBezTo>
                  <a:cubicBezTo>
                    <a:pt x="49" y="30"/>
                    <a:pt x="49" y="30"/>
                    <a:pt x="49" y="30"/>
                  </a:cubicBezTo>
                  <a:cubicBezTo>
                    <a:pt x="50" y="30"/>
                    <a:pt x="50" y="30"/>
                    <a:pt x="50" y="30"/>
                  </a:cubicBezTo>
                  <a:cubicBezTo>
                    <a:pt x="50" y="30"/>
                    <a:pt x="50" y="30"/>
                    <a:pt x="50" y="30"/>
                  </a:cubicBezTo>
                  <a:cubicBezTo>
                    <a:pt x="51" y="31"/>
                    <a:pt x="51" y="31"/>
                    <a:pt x="51" y="31"/>
                  </a:cubicBezTo>
                  <a:cubicBezTo>
                    <a:pt x="51" y="31"/>
                    <a:pt x="51" y="31"/>
                    <a:pt x="51" y="31"/>
                  </a:cubicBezTo>
                  <a:cubicBezTo>
                    <a:pt x="52" y="31"/>
                    <a:pt x="52" y="31"/>
                    <a:pt x="52" y="31"/>
                  </a:cubicBezTo>
                  <a:cubicBezTo>
                    <a:pt x="52" y="31"/>
                    <a:pt x="52" y="31"/>
                    <a:pt x="52" y="31"/>
                  </a:cubicBezTo>
                  <a:cubicBezTo>
                    <a:pt x="53" y="32"/>
                    <a:pt x="53" y="32"/>
                    <a:pt x="53" y="32"/>
                  </a:cubicBezTo>
                  <a:cubicBezTo>
                    <a:pt x="54" y="32"/>
                    <a:pt x="54" y="32"/>
                    <a:pt x="54" y="32"/>
                  </a:cubicBezTo>
                  <a:cubicBezTo>
                    <a:pt x="55" y="32"/>
                    <a:pt x="55" y="32"/>
                    <a:pt x="55" y="32"/>
                  </a:cubicBezTo>
                  <a:cubicBezTo>
                    <a:pt x="56" y="32"/>
                    <a:pt x="56" y="32"/>
                    <a:pt x="56" y="32"/>
                  </a:cubicBezTo>
                  <a:cubicBezTo>
                    <a:pt x="57" y="32"/>
                    <a:pt x="57" y="32"/>
                    <a:pt x="57" y="32"/>
                  </a:cubicBezTo>
                  <a:close/>
                  <a:moveTo>
                    <a:pt x="50" y="33"/>
                  </a:moveTo>
                  <a:cubicBezTo>
                    <a:pt x="50" y="33"/>
                    <a:pt x="50" y="33"/>
                    <a:pt x="50" y="33"/>
                  </a:cubicBezTo>
                  <a:cubicBezTo>
                    <a:pt x="49" y="33"/>
                    <a:pt x="49" y="33"/>
                    <a:pt x="49" y="33"/>
                  </a:cubicBezTo>
                  <a:cubicBezTo>
                    <a:pt x="48" y="33"/>
                    <a:pt x="48" y="33"/>
                    <a:pt x="48" y="33"/>
                  </a:cubicBezTo>
                  <a:cubicBezTo>
                    <a:pt x="48" y="32"/>
                    <a:pt x="48" y="32"/>
                    <a:pt x="48" y="32"/>
                  </a:cubicBezTo>
                  <a:cubicBezTo>
                    <a:pt x="47" y="32"/>
                    <a:pt x="47" y="32"/>
                    <a:pt x="47" y="32"/>
                  </a:cubicBezTo>
                  <a:cubicBezTo>
                    <a:pt x="48" y="32"/>
                    <a:pt x="48" y="32"/>
                    <a:pt x="48" y="32"/>
                  </a:cubicBezTo>
                  <a:cubicBezTo>
                    <a:pt x="49" y="31"/>
                    <a:pt x="49" y="31"/>
                    <a:pt x="49" y="31"/>
                  </a:cubicBezTo>
                  <a:cubicBezTo>
                    <a:pt x="50" y="32"/>
                    <a:pt x="50" y="32"/>
                    <a:pt x="50" y="32"/>
                  </a:cubicBezTo>
                  <a:cubicBezTo>
                    <a:pt x="50" y="31"/>
                    <a:pt x="50" y="31"/>
                    <a:pt x="50" y="31"/>
                  </a:cubicBezTo>
                  <a:cubicBezTo>
                    <a:pt x="51" y="32"/>
                    <a:pt x="51" y="32"/>
                    <a:pt x="51" y="32"/>
                  </a:cubicBezTo>
                  <a:cubicBezTo>
                    <a:pt x="51" y="32"/>
                    <a:pt x="51" y="32"/>
                    <a:pt x="51" y="32"/>
                  </a:cubicBezTo>
                  <a:cubicBezTo>
                    <a:pt x="51" y="32"/>
                    <a:pt x="51" y="32"/>
                    <a:pt x="51" y="32"/>
                  </a:cubicBezTo>
                  <a:cubicBezTo>
                    <a:pt x="52" y="32"/>
                    <a:pt x="52" y="32"/>
                    <a:pt x="52" y="32"/>
                  </a:cubicBezTo>
                  <a:cubicBezTo>
                    <a:pt x="52" y="32"/>
                    <a:pt x="52" y="32"/>
                    <a:pt x="52" y="32"/>
                  </a:cubicBezTo>
                  <a:cubicBezTo>
                    <a:pt x="52" y="33"/>
                    <a:pt x="52" y="33"/>
                    <a:pt x="52" y="33"/>
                  </a:cubicBezTo>
                  <a:cubicBezTo>
                    <a:pt x="50" y="33"/>
                    <a:pt x="50" y="33"/>
                    <a:pt x="50" y="33"/>
                  </a:cubicBezTo>
                  <a:close/>
                  <a:moveTo>
                    <a:pt x="48" y="38"/>
                  </a:moveTo>
                  <a:cubicBezTo>
                    <a:pt x="48" y="37"/>
                    <a:pt x="48" y="37"/>
                    <a:pt x="48" y="37"/>
                  </a:cubicBezTo>
                  <a:cubicBezTo>
                    <a:pt x="48" y="36"/>
                    <a:pt x="48" y="36"/>
                    <a:pt x="48" y="36"/>
                  </a:cubicBezTo>
                  <a:cubicBezTo>
                    <a:pt x="47" y="36"/>
                    <a:pt x="47" y="36"/>
                    <a:pt x="47" y="36"/>
                  </a:cubicBezTo>
                  <a:cubicBezTo>
                    <a:pt x="47" y="37"/>
                    <a:pt x="47" y="37"/>
                    <a:pt x="47" y="37"/>
                  </a:cubicBezTo>
                  <a:cubicBezTo>
                    <a:pt x="47" y="37"/>
                    <a:pt x="47" y="37"/>
                    <a:pt x="47" y="37"/>
                  </a:cubicBezTo>
                  <a:cubicBezTo>
                    <a:pt x="47" y="38"/>
                    <a:pt x="47" y="38"/>
                    <a:pt x="47" y="38"/>
                  </a:cubicBezTo>
                  <a:cubicBezTo>
                    <a:pt x="48" y="38"/>
                    <a:pt x="48" y="38"/>
                    <a:pt x="48" y="38"/>
                  </a:cubicBezTo>
                  <a:cubicBezTo>
                    <a:pt x="48" y="38"/>
                    <a:pt x="48" y="38"/>
                    <a:pt x="48" y="38"/>
                  </a:cubicBezTo>
                  <a:close/>
                  <a:moveTo>
                    <a:pt x="49" y="37"/>
                  </a:moveTo>
                  <a:cubicBezTo>
                    <a:pt x="49" y="37"/>
                    <a:pt x="49" y="37"/>
                    <a:pt x="49" y="37"/>
                  </a:cubicBezTo>
                  <a:cubicBezTo>
                    <a:pt x="50" y="37"/>
                    <a:pt x="50" y="37"/>
                    <a:pt x="50" y="37"/>
                  </a:cubicBezTo>
                  <a:cubicBezTo>
                    <a:pt x="49" y="36"/>
                    <a:pt x="49" y="36"/>
                    <a:pt x="49" y="36"/>
                  </a:cubicBezTo>
                  <a:cubicBezTo>
                    <a:pt x="49" y="35"/>
                    <a:pt x="49" y="35"/>
                    <a:pt x="49" y="35"/>
                  </a:cubicBezTo>
                  <a:cubicBezTo>
                    <a:pt x="48" y="36"/>
                    <a:pt x="48" y="36"/>
                    <a:pt x="48" y="36"/>
                  </a:cubicBezTo>
                  <a:cubicBezTo>
                    <a:pt x="48" y="36"/>
                    <a:pt x="48" y="36"/>
                    <a:pt x="48" y="36"/>
                  </a:cubicBezTo>
                  <a:cubicBezTo>
                    <a:pt x="49" y="37"/>
                    <a:pt x="49" y="37"/>
                    <a:pt x="49" y="37"/>
                  </a:cubicBezTo>
                  <a:close/>
                  <a:moveTo>
                    <a:pt x="51" y="37"/>
                  </a:moveTo>
                  <a:cubicBezTo>
                    <a:pt x="51" y="37"/>
                    <a:pt x="52" y="37"/>
                    <a:pt x="52" y="37"/>
                  </a:cubicBezTo>
                  <a:cubicBezTo>
                    <a:pt x="52" y="36"/>
                    <a:pt x="52" y="36"/>
                    <a:pt x="52" y="36"/>
                  </a:cubicBezTo>
                  <a:cubicBezTo>
                    <a:pt x="51" y="36"/>
                    <a:pt x="51" y="36"/>
                    <a:pt x="51" y="36"/>
                  </a:cubicBezTo>
                  <a:cubicBezTo>
                    <a:pt x="50" y="36"/>
                    <a:pt x="50" y="36"/>
                    <a:pt x="50" y="36"/>
                  </a:cubicBezTo>
                  <a:cubicBezTo>
                    <a:pt x="50" y="36"/>
                    <a:pt x="50" y="36"/>
                    <a:pt x="50" y="36"/>
                  </a:cubicBezTo>
                  <a:cubicBezTo>
                    <a:pt x="51" y="37"/>
                    <a:pt x="51" y="37"/>
                    <a:pt x="51" y="37"/>
                  </a:cubicBezTo>
                  <a:close/>
                  <a:moveTo>
                    <a:pt x="51" y="39"/>
                  </a:moveTo>
                  <a:cubicBezTo>
                    <a:pt x="51" y="38"/>
                    <a:pt x="51" y="38"/>
                    <a:pt x="51" y="38"/>
                  </a:cubicBezTo>
                  <a:cubicBezTo>
                    <a:pt x="51" y="38"/>
                    <a:pt x="51" y="38"/>
                    <a:pt x="51" y="38"/>
                  </a:cubicBezTo>
                  <a:cubicBezTo>
                    <a:pt x="51" y="37"/>
                    <a:pt x="51" y="37"/>
                    <a:pt x="51" y="37"/>
                  </a:cubicBezTo>
                  <a:cubicBezTo>
                    <a:pt x="50" y="37"/>
                    <a:pt x="50" y="37"/>
                    <a:pt x="50" y="37"/>
                  </a:cubicBezTo>
                  <a:cubicBezTo>
                    <a:pt x="50" y="37"/>
                    <a:pt x="50" y="37"/>
                    <a:pt x="50" y="37"/>
                  </a:cubicBezTo>
                  <a:cubicBezTo>
                    <a:pt x="50" y="38"/>
                    <a:pt x="50" y="38"/>
                    <a:pt x="50" y="38"/>
                  </a:cubicBezTo>
                  <a:cubicBezTo>
                    <a:pt x="50" y="38"/>
                    <a:pt x="50" y="38"/>
                    <a:pt x="50" y="38"/>
                  </a:cubicBezTo>
                  <a:cubicBezTo>
                    <a:pt x="51" y="39"/>
                    <a:pt x="51" y="39"/>
                    <a:pt x="51" y="39"/>
                  </a:cubicBezTo>
                  <a:close/>
                  <a:moveTo>
                    <a:pt x="49" y="41"/>
                  </a:moveTo>
                  <a:cubicBezTo>
                    <a:pt x="49" y="40"/>
                    <a:pt x="49" y="40"/>
                    <a:pt x="49" y="40"/>
                  </a:cubicBezTo>
                  <a:cubicBezTo>
                    <a:pt x="49" y="40"/>
                    <a:pt x="49" y="40"/>
                    <a:pt x="49" y="40"/>
                  </a:cubicBezTo>
                  <a:cubicBezTo>
                    <a:pt x="48" y="39"/>
                    <a:pt x="48" y="39"/>
                    <a:pt x="48" y="39"/>
                  </a:cubicBezTo>
                  <a:cubicBezTo>
                    <a:pt x="47" y="39"/>
                    <a:pt x="47" y="39"/>
                    <a:pt x="47" y="39"/>
                  </a:cubicBezTo>
                  <a:cubicBezTo>
                    <a:pt x="47" y="40"/>
                    <a:pt x="47" y="40"/>
                    <a:pt x="47" y="40"/>
                  </a:cubicBezTo>
                  <a:cubicBezTo>
                    <a:pt x="47" y="40"/>
                    <a:pt x="47" y="40"/>
                    <a:pt x="47" y="40"/>
                  </a:cubicBezTo>
                  <a:cubicBezTo>
                    <a:pt x="47" y="41"/>
                    <a:pt x="47" y="41"/>
                    <a:pt x="47" y="41"/>
                  </a:cubicBezTo>
                  <a:cubicBezTo>
                    <a:pt x="46" y="41"/>
                    <a:pt x="46" y="41"/>
                    <a:pt x="46" y="41"/>
                  </a:cubicBezTo>
                  <a:cubicBezTo>
                    <a:pt x="47" y="42"/>
                    <a:pt x="47" y="42"/>
                    <a:pt x="47" y="42"/>
                  </a:cubicBezTo>
                  <a:cubicBezTo>
                    <a:pt x="48" y="42"/>
                    <a:pt x="48" y="42"/>
                    <a:pt x="48" y="42"/>
                  </a:cubicBezTo>
                  <a:cubicBezTo>
                    <a:pt x="49" y="42"/>
                    <a:pt x="49" y="42"/>
                    <a:pt x="49" y="42"/>
                  </a:cubicBezTo>
                  <a:cubicBezTo>
                    <a:pt x="49" y="41"/>
                    <a:pt x="49" y="41"/>
                    <a:pt x="49" y="41"/>
                  </a:cubicBezTo>
                  <a:close/>
                  <a:moveTo>
                    <a:pt x="50" y="39"/>
                  </a:moveTo>
                  <a:cubicBezTo>
                    <a:pt x="50" y="40"/>
                    <a:pt x="50" y="40"/>
                    <a:pt x="50" y="40"/>
                  </a:cubicBezTo>
                  <a:cubicBezTo>
                    <a:pt x="50" y="41"/>
                    <a:pt x="50" y="41"/>
                    <a:pt x="50" y="41"/>
                  </a:cubicBezTo>
                  <a:cubicBezTo>
                    <a:pt x="51" y="41"/>
                    <a:pt x="51" y="41"/>
                    <a:pt x="51" y="41"/>
                  </a:cubicBezTo>
                  <a:cubicBezTo>
                    <a:pt x="51" y="40"/>
                    <a:pt x="51" y="40"/>
                    <a:pt x="51" y="40"/>
                  </a:cubicBezTo>
                  <a:cubicBezTo>
                    <a:pt x="51" y="40"/>
                    <a:pt x="51" y="40"/>
                    <a:pt x="51" y="40"/>
                  </a:cubicBezTo>
                  <a:cubicBezTo>
                    <a:pt x="50" y="39"/>
                    <a:pt x="50" y="39"/>
                    <a:pt x="50" y="39"/>
                  </a:cubicBezTo>
                  <a:close/>
                  <a:moveTo>
                    <a:pt x="57" y="30"/>
                  </a:moveTo>
                  <a:cubicBezTo>
                    <a:pt x="57" y="30"/>
                    <a:pt x="57" y="30"/>
                    <a:pt x="57" y="30"/>
                  </a:cubicBezTo>
                  <a:cubicBezTo>
                    <a:pt x="58" y="30"/>
                    <a:pt x="58" y="30"/>
                    <a:pt x="58" y="30"/>
                  </a:cubicBezTo>
                  <a:cubicBezTo>
                    <a:pt x="58" y="29"/>
                    <a:pt x="58" y="29"/>
                    <a:pt x="58" y="29"/>
                  </a:cubicBezTo>
                  <a:cubicBezTo>
                    <a:pt x="58" y="28"/>
                    <a:pt x="58" y="28"/>
                    <a:pt x="58" y="28"/>
                  </a:cubicBezTo>
                  <a:cubicBezTo>
                    <a:pt x="59" y="28"/>
                    <a:pt x="59" y="28"/>
                    <a:pt x="59" y="28"/>
                  </a:cubicBezTo>
                  <a:cubicBezTo>
                    <a:pt x="59" y="29"/>
                    <a:pt x="59" y="29"/>
                    <a:pt x="59" y="29"/>
                  </a:cubicBezTo>
                  <a:cubicBezTo>
                    <a:pt x="59" y="30"/>
                    <a:pt x="59" y="30"/>
                    <a:pt x="59" y="30"/>
                  </a:cubicBezTo>
                  <a:cubicBezTo>
                    <a:pt x="59" y="30"/>
                    <a:pt x="59" y="30"/>
                    <a:pt x="59" y="30"/>
                  </a:cubicBezTo>
                  <a:cubicBezTo>
                    <a:pt x="59" y="30"/>
                    <a:pt x="59" y="30"/>
                    <a:pt x="59" y="30"/>
                  </a:cubicBezTo>
                  <a:cubicBezTo>
                    <a:pt x="58" y="31"/>
                    <a:pt x="58" y="31"/>
                    <a:pt x="58" y="31"/>
                  </a:cubicBezTo>
                  <a:cubicBezTo>
                    <a:pt x="57" y="31"/>
                    <a:pt x="57" y="31"/>
                    <a:pt x="57" y="31"/>
                  </a:cubicBezTo>
                  <a:cubicBezTo>
                    <a:pt x="57" y="30"/>
                    <a:pt x="57" y="30"/>
                    <a:pt x="57" y="30"/>
                  </a:cubicBezTo>
                  <a:close/>
                  <a:moveTo>
                    <a:pt x="52" y="39"/>
                  </a:moveTo>
                  <a:cubicBezTo>
                    <a:pt x="52" y="40"/>
                    <a:pt x="52" y="40"/>
                    <a:pt x="52" y="40"/>
                  </a:cubicBezTo>
                  <a:cubicBezTo>
                    <a:pt x="53" y="40"/>
                    <a:pt x="53" y="40"/>
                    <a:pt x="53" y="40"/>
                  </a:cubicBezTo>
                  <a:cubicBezTo>
                    <a:pt x="54" y="40"/>
                    <a:pt x="54" y="40"/>
                    <a:pt x="54" y="40"/>
                  </a:cubicBezTo>
                  <a:cubicBezTo>
                    <a:pt x="54" y="39"/>
                    <a:pt x="54" y="39"/>
                    <a:pt x="54" y="39"/>
                  </a:cubicBezTo>
                  <a:cubicBezTo>
                    <a:pt x="54" y="39"/>
                    <a:pt x="54" y="39"/>
                    <a:pt x="54" y="39"/>
                  </a:cubicBezTo>
                  <a:cubicBezTo>
                    <a:pt x="53" y="38"/>
                    <a:pt x="53" y="38"/>
                    <a:pt x="53" y="38"/>
                  </a:cubicBezTo>
                  <a:cubicBezTo>
                    <a:pt x="53" y="38"/>
                    <a:pt x="53" y="38"/>
                    <a:pt x="53" y="38"/>
                  </a:cubicBezTo>
                  <a:cubicBezTo>
                    <a:pt x="52" y="39"/>
                    <a:pt x="52" y="39"/>
                    <a:pt x="52" y="39"/>
                  </a:cubicBezTo>
                  <a:cubicBezTo>
                    <a:pt x="52" y="39"/>
                    <a:pt x="52" y="39"/>
                    <a:pt x="52" y="39"/>
                  </a:cubicBezTo>
                  <a:close/>
                  <a:moveTo>
                    <a:pt x="52" y="38"/>
                  </a:moveTo>
                  <a:cubicBezTo>
                    <a:pt x="53" y="38"/>
                    <a:pt x="53" y="38"/>
                    <a:pt x="53" y="38"/>
                  </a:cubicBezTo>
                  <a:cubicBezTo>
                    <a:pt x="53" y="37"/>
                    <a:pt x="53" y="37"/>
                    <a:pt x="53" y="37"/>
                  </a:cubicBezTo>
                  <a:cubicBezTo>
                    <a:pt x="53" y="37"/>
                    <a:pt x="53" y="37"/>
                    <a:pt x="53" y="37"/>
                  </a:cubicBezTo>
                  <a:cubicBezTo>
                    <a:pt x="53" y="37"/>
                    <a:pt x="53" y="37"/>
                    <a:pt x="53" y="37"/>
                  </a:cubicBezTo>
                  <a:cubicBezTo>
                    <a:pt x="52" y="38"/>
                    <a:pt x="52" y="38"/>
                    <a:pt x="52" y="38"/>
                  </a:cubicBezTo>
                  <a:close/>
                  <a:moveTo>
                    <a:pt x="54" y="37"/>
                  </a:moveTo>
                  <a:cubicBezTo>
                    <a:pt x="54" y="37"/>
                    <a:pt x="54" y="37"/>
                    <a:pt x="54" y="37"/>
                  </a:cubicBezTo>
                  <a:cubicBezTo>
                    <a:pt x="54" y="37"/>
                    <a:pt x="54" y="37"/>
                    <a:pt x="54" y="37"/>
                  </a:cubicBezTo>
                  <a:cubicBezTo>
                    <a:pt x="55" y="37"/>
                    <a:pt x="55" y="37"/>
                    <a:pt x="55" y="37"/>
                  </a:cubicBezTo>
                  <a:cubicBezTo>
                    <a:pt x="55" y="37"/>
                    <a:pt x="55" y="37"/>
                    <a:pt x="55" y="37"/>
                  </a:cubicBezTo>
                  <a:cubicBezTo>
                    <a:pt x="55" y="37"/>
                    <a:pt x="55" y="37"/>
                    <a:pt x="55" y="37"/>
                  </a:cubicBezTo>
                  <a:cubicBezTo>
                    <a:pt x="54" y="37"/>
                    <a:pt x="54" y="37"/>
                    <a:pt x="54" y="37"/>
                  </a:cubicBezTo>
                  <a:cubicBezTo>
                    <a:pt x="54" y="37"/>
                    <a:pt x="54" y="37"/>
                    <a:pt x="54" y="37"/>
                  </a:cubicBezTo>
                  <a:cubicBezTo>
                    <a:pt x="54" y="37"/>
                    <a:pt x="54" y="37"/>
                    <a:pt x="54" y="37"/>
                  </a:cubicBezTo>
                  <a:close/>
                  <a:moveTo>
                    <a:pt x="54" y="34"/>
                  </a:moveTo>
                  <a:cubicBezTo>
                    <a:pt x="53" y="34"/>
                    <a:pt x="53" y="34"/>
                    <a:pt x="53" y="34"/>
                  </a:cubicBezTo>
                  <a:cubicBezTo>
                    <a:pt x="53" y="34"/>
                    <a:pt x="53" y="34"/>
                    <a:pt x="53" y="34"/>
                  </a:cubicBezTo>
                  <a:cubicBezTo>
                    <a:pt x="52" y="34"/>
                    <a:pt x="52" y="34"/>
                    <a:pt x="52" y="34"/>
                  </a:cubicBezTo>
                  <a:cubicBezTo>
                    <a:pt x="52" y="33"/>
                    <a:pt x="52" y="33"/>
                    <a:pt x="52" y="33"/>
                  </a:cubicBezTo>
                  <a:cubicBezTo>
                    <a:pt x="53" y="32"/>
                    <a:pt x="53" y="32"/>
                    <a:pt x="53" y="32"/>
                  </a:cubicBezTo>
                  <a:cubicBezTo>
                    <a:pt x="54" y="32"/>
                    <a:pt x="54" y="32"/>
                    <a:pt x="54" y="32"/>
                  </a:cubicBezTo>
                  <a:cubicBezTo>
                    <a:pt x="55" y="32"/>
                    <a:pt x="55" y="32"/>
                    <a:pt x="55" y="32"/>
                  </a:cubicBezTo>
                  <a:cubicBezTo>
                    <a:pt x="55" y="33"/>
                    <a:pt x="55" y="33"/>
                    <a:pt x="55" y="33"/>
                  </a:cubicBezTo>
                  <a:cubicBezTo>
                    <a:pt x="56" y="33"/>
                    <a:pt x="56" y="33"/>
                    <a:pt x="56" y="33"/>
                  </a:cubicBezTo>
                  <a:cubicBezTo>
                    <a:pt x="56" y="34"/>
                    <a:pt x="56" y="34"/>
                    <a:pt x="56" y="34"/>
                  </a:cubicBezTo>
                  <a:cubicBezTo>
                    <a:pt x="55" y="34"/>
                    <a:pt x="55" y="34"/>
                    <a:pt x="55" y="34"/>
                  </a:cubicBezTo>
                  <a:cubicBezTo>
                    <a:pt x="54" y="34"/>
                    <a:pt x="54" y="34"/>
                    <a:pt x="54" y="34"/>
                  </a:cubicBezTo>
                  <a:cubicBezTo>
                    <a:pt x="54" y="34"/>
                    <a:pt x="54" y="34"/>
                    <a:pt x="54" y="34"/>
                  </a:cubicBezTo>
                  <a:close/>
                  <a:moveTo>
                    <a:pt x="57" y="33"/>
                  </a:moveTo>
                  <a:cubicBezTo>
                    <a:pt x="58" y="34"/>
                    <a:pt x="58" y="34"/>
                    <a:pt x="58" y="34"/>
                  </a:cubicBezTo>
                  <a:cubicBezTo>
                    <a:pt x="58" y="34"/>
                    <a:pt x="58" y="34"/>
                    <a:pt x="58" y="34"/>
                  </a:cubicBezTo>
                  <a:cubicBezTo>
                    <a:pt x="59" y="34"/>
                    <a:pt x="59" y="34"/>
                    <a:pt x="59" y="34"/>
                  </a:cubicBezTo>
                  <a:cubicBezTo>
                    <a:pt x="59" y="33"/>
                    <a:pt x="59" y="33"/>
                    <a:pt x="59" y="33"/>
                  </a:cubicBezTo>
                  <a:cubicBezTo>
                    <a:pt x="59" y="33"/>
                    <a:pt x="59" y="33"/>
                    <a:pt x="59" y="33"/>
                  </a:cubicBezTo>
                  <a:cubicBezTo>
                    <a:pt x="58" y="33"/>
                    <a:pt x="58" y="33"/>
                    <a:pt x="58" y="33"/>
                  </a:cubicBezTo>
                  <a:cubicBezTo>
                    <a:pt x="58" y="33"/>
                    <a:pt x="58" y="33"/>
                    <a:pt x="58" y="33"/>
                  </a:cubicBezTo>
                  <a:cubicBezTo>
                    <a:pt x="57" y="33"/>
                    <a:pt x="57" y="33"/>
                    <a:pt x="57" y="33"/>
                  </a:cubicBezTo>
                  <a:close/>
                  <a:moveTo>
                    <a:pt x="59" y="41"/>
                  </a:moveTo>
                  <a:cubicBezTo>
                    <a:pt x="59" y="41"/>
                    <a:pt x="59" y="41"/>
                    <a:pt x="59" y="41"/>
                  </a:cubicBezTo>
                  <a:cubicBezTo>
                    <a:pt x="59" y="40"/>
                    <a:pt x="59" y="40"/>
                    <a:pt x="59" y="40"/>
                  </a:cubicBezTo>
                  <a:cubicBezTo>
                    <a:pt x="59" y="39"/>
                    <a:pt x="59" y="39"/>
                    <a:pt x="59" y="39"/>
                  </a:cubicBezTo>
                  <a:cubicBezTo>
                    <a:pt x="59" y="38"/>
                    <a:pt x="59" y="38"/>
                    <a:pt x="59" y="38"/>
                  </a:cubicBezTo>
                  <a:cubicBezTo>
                    <a:pt x="58" y="37"/>
                    <a:pt x="58" y="37"/>
                    <a:pt x="58" y="37"/>
                  </a:cubicBezTo>
                  <a:cubicBezTo>
                    <a:pt x="57" y="37"/>
                    <a:pt x="57" y="37"/>
                    <a:pt x="57" y="37"/>
                  </a:cubicBezTo>
                  <a:cubicBezTo>
                    <a:pt x="57" y="37"/>
                    <a:pt x="57" y="37"/>
                    <a:pt x="57" y="37"/>
                  </a:cubicBezTo>
                  <a:cubicBezTo>
                    <a:pt x="56" y="37"/>
                    <a:pt x="56" y="37"/>
                    <a:pt x="56" y="37"/>
                  </a:cubicBezTo>
                  <a:cubicBezTo>
                    <a:pt x="55" y="38"/>
                    <a:pt x="55" y="38"/>
                    <a:pt x="55" y="38"/>
                  </a:cubicBezTo>
                  <a:cubicBezTo>
                    <a:pt x="55" y="38"/>
                    <a:pt x="55" y="38"/>
                    <a:pt x="55" y="38"/>
                  </a:cubicBezTo>
                  <a:cubicBezTo>
                    <a:pt x="55" y="39"/>
                    <a:pt x="55" y="39"/>
                    <a:pt x="55" y="39"/>
                  </a:cubicBezTo>
                  <a:cubicBezTo>
                    <a:pt x="56" y="41"/>
                    <a:pt x="56" y="41"/>
                    <a:pt x="56" y="41"/>
                  </a:cubicBezTo>
                  <a:cubicBezTo>
                    <a:pt x="56" y="41"/>
                    <a:pt x="56" y="41"/>
                    <a:pt x="56" y="41"/>
                  </a:cubicBezTo>
                  <a:cubicBezTo>
                    <a:pt x="57" y="41"/>
                    <a:pt x="57" y="41"/>
                    <a:pt x="57" y="41"/>
                  </a:cubicBezTo>
                  <a:cubicBezTo>
                    <a:pt x="58" y="41"/>
                    <a:pt x="58" y="41"/>
                    <a:pt x="58" y="41"/>
                  </a:cubicBezTo>
                  <a:cubicBezTo>
                    <a:pt x="59" y="41"/>
                    <a:pt x="59" y="41"/>
                    <a:pt x="59" y="41"/>
                  </a:cubicBezTo>
                  <a:close/>
                  <a:moveTo>
                    <a:pt x="61" y="40"/>
                  </a:moveTo>
                  <a:cubicBezTo>
                    <a:pt x="61" y="40"/>
                    <a:pt x="61" y="40"/>
                    <a:pt x="61" y="40"/>
                  </a:cubicBezTo>
                  <a:cubicBezTo>
                    <a:pt x="61" y="39"/>
                    <a:pt x="61" y="39"/>
                    <a:pt x="61" y="39"/>
                  </a:cubicBezTo>
                  <a:cubicBezTo>
                    <a:pt x="61" y="39"/>
                    <a:pt x="61" y="39"/>
                    <a:pt x="61" y="39"/>
                  </a:cubicBezTo>
                  <a:cubicBezTo>
                    <a:pt x="61" y="39"/>
                    <a:pt x="61" y="39"/>
                    <a:pt x="61" y="39"/>
                  </a:cubicBezTo>
                  <a:cubicBezTo>
                    <a:pt x="62" y="38"/>
                    <a:pt x="62" y="38"/>
                    <a:pt x="62" y="38"/>
                  </a:cubicBezTo>
                  <a:cubicBezTo>
                    <a:pt x="62" y="37"/>
                    <a:pt x="62" y="37"/>
                    <a:pt x="62" y="37"/>
                  </a:cubicBezTo>
                  <a:cubicBezTo>
                    <a:pt x="63" y="37"/>
                    <a:pt x="63" y="37"/>
                    <a:pt x="63" y="37"/>
                  </a:cubicBezTo>
                  <a:cubicBezTo>
                    <a:pt x="64" y="37"/>
                    <a:pt x="64" y="37"/>
                    <a:pt x="64" y="37"/>
                  </a:cubicBezTo>
                  <a:cubicBezTo>
                    <a:pt x="64" y="36"/>
                    <a:pt x="64" y="36"/>
                    <a:pt x="64" y="36"/>
                  </a:cubicBezTo>
                  <a:cubicBezTo>
                    <a:pt x="63" y="36"/>
                    <a:pt x="63" y="36"/>
                    <a:pt x="63" y="36"/>
                  </a:cubicBezTo>
                  <a:cubicBezTo>
                    <a:pt x="62" y="36"/>
                    <a:pt x="62" y="36"/>
                    <a:pt x="62" y="36"/>
                  </a:cubicBezTo>
                  <a:cubicBezTo>
                    <a:pt x="61" y="36"/>
                    <a:pt x="61" y="36"/>
                    <a:pt x="61" y="36"/>
                  </a:cubicBezTo>
                  <a:cubicBezTo>
                    <a:pt x="60" y="35"/>
                    <a:pt x="60" y="35"/>
                    <a:pt x="60" y="35"/>
                  </a:cubicBezTo>
                  <a:cubicBezTo>
                    <a:pt x="59" y="35"/>
                    <a:pt x="59" y="35"/>
                    <a:pt x="59" y="35"/>
                  </a:cubicBezTo>
                  <a:cubicBezTo>
                    <a:pt x="58" y="35"/>
                    <a:pt x="58" y="35"/>
                    <a:pt x="58" y="35"/>
                  </a:cubicBezTo>
                  <a:cubicBezTo>
                    <a:pt x="58" y="35"/>
                    <a:pt x="58" y="35"/>
                    <a:pt x="58" y="35"/>
                  </a:cubicBezTo>
                  <a:cubicBezTo>
                    <a:pt x="58" y="36"/>
                    <a:pt x="58" y="36"/>
                    <a:pt x="58" y="36"/>
                  </a:cubicBezTo>
                  <a:cubicBezTo>
                    <a:pt x="59" y="37"/>
                    <a:pt x="59" y="37"/>
                    <a:pt x="59" y="37"/>
                  </a:cubicBezTo>
                  <a:cubicBezTo>
                    <a:pt x="59" y="39"/>
                    <a:pt x="59" y="39"/>
                    <a:pt x="59" y="39"/>
                  </a:cubicBezTo>
                  <a:cubicBezTo>
                    <a:pt x="60" y="40"/>
                    <a:pt x="60" y="40"/>
                    <a:pt x="60" y="40"/>
                  </a:cubicBezTo>
                  <a:cubicBezTo>
                    <a:pt x="61" y="40"/>
                    <a:pt x="61" y="40"/>
                    <a:pt x="61" y="40"/>
                  </a:cubicBezTo>
                  <a:cubicBezTo>
                    <a:pt x="61" y="40"/>
                    <a:pt x="61" y="40"/>
                    <a:pt x="61" y="40"/>
                  </a:cubicBezTo>
                  <a:close/>
                  <a:moveTo>
                    <a:pt x="64" y="40"/>
                  </a:moveTo>
                  <a:cubicBezTo>
                    <a:pt x="64" y="41"/>
                    <a:pt x="64" y="41"/>
                    <a:pt x="64" y="41"/>
                  </a:cubicBezTo>
                  <a:cubicBezTo>
                    <a:pt x="65" y="41"/>
                    <a:pt x="65" y="41"/>
                    <a:pt x="65" y="41"/>
                  </a:cubicBezTo>
                  <a:cubicBezTo>
                    <a:pt x="66" y="42"/>
                    <a:pt x="66" y="42"/>
                    <a:pt x="66" y="42"/>
                  </a:cubicBezTo>
                  <a:cubicBezTo>
                    <a:pt x="67" y="42"/>
                    <a:pt x="67" y="42"/>
                    <a:pt x="67" y="42"/>
                  </a:cubicBezTo>
                  <a:cubicBezTo>
                    <a:pt x="68" y="41"/>
                    <a:pt x="68" y="41"/>
                    <a:pt x="68" y="41"/>
                  </a:cubicBezTo>
                  <a:cubicBezTo>
                    <a:pt x="67" y="40"/>
                    <a:pt x="67" y="40"/>
                    <a:pt x="67" y="40"/>
                  </a:cubicBezTo>
                  <a:cubicBezTo>
                    <a:pt x="67" y="39"/>
                    <a:pt x="67" y="39"/>
                    <a:pt x="67" y="39"/>
                  </a:cubicBezTo>
                  <a:cubicBezTo>
                    <a:pt x="65" y="40"/>
                    <a:pt x="65" y="40"/>
                    <a:pt x="65" y="40"/>
                  </a:cubicBezTo>
                  <a:cubicBezTo>
                    <a:pt x="64" y="40"/>
                    <a:pt x="64" y="40"/>
                    <a:pt x="64" y="40"/>
                  </a:cubicBezTo>
                  <a:close/>
                  <a:moveTo>
                    <a:pt x="64" y="42"/>
                  </a:moveTo>
                  <a:cubicBezTo>
                    <a:pt x="64" y="43"/>
                    <a:pt x="64" y="43"/>
                    <a:pt x="64" y="43"/>
                  </a:cubicBezTo>
                  <a:cubicBezTo>
                    <a:pt x="65" y="43"/>
                    <a:pt x="65" y="43"/>
                    <a:pt x="65" y="43"/>
                  </a:cubicBezTo>
                  <a:cubicBezTo>
                    <a:pt x="65" y="43"/>
                    <a:pt x="65" y="43"/>
                    <a:pt x="65" y="43"/>
                  </a:cubicBezTo>
                  <a:cubicBezTo>
                    <a:pt x="66" y="43"/>
                    <a:pt x="66" y="43"/>
                    <a:pt x="66" y="43"/>
                  </a:cubicBezTo>
                  <a:cubicBezTo>
                    <a:pt x="65" y="42"/>
                    <a:pt x="65" y="42"/>
                    <a:pt x="65" y="42"/>
                  </a:cubicBezTo>
                  <a:cubicBezTo>
                    <a:pt x="64" y="42"/>
                    <a:pt x="64" y="42"/>
                    <a:pt x="64" y="42"/>
                  </a:cubicBezTo>
                  <a:close/>
                  <a:moveTo>
                    <a:pt x="64" y="16"/>
                  </a:moveTo>
                  <a:cubicBezTo>
                    <a:pt x="65" y="16"/>
                    <a:pt x="65" y="16"/>
                    <a:pt x="65" y="16"/>
                  </a:cubicBezTo>
                  <a:cubicBezTo>
                    <a:pt x="65" y="16"/>
                    <a:pt x="65" y="16"/>
                    <a:pt x="65" y="16"/>
                  </a:cubicBezTo>
                  <a:cubicBezTo>
                    <a:pt x="66" y="15"/>
                    <a:pt x="66" y="15"/>
                    <a:pt x="66" y="15"/>
                  </a:cubicBezTo>
                  <a:cubicBezTo>
                    <a:pt x="66" y="16"/>
                    <a:pt x="66" y="16"/>
                    <a:pt x="66" y="16"/>
                  </a:cubicBezTo>
                  <a:cubicBezTo>
                    <a:pt x="67" y="16"/>
                    <a:pt x="67" y="16"/>
                    <a:pt x="67" y="16"/>
                  </a:cubicBezTo>
                  <a:cubicBezTo>
                    <a:pt x="67" y="16"/>
                    <a:pt x="67" y="16"/>
                    <a:pt x="67" y="16"/>
                  </a:cubicBezTo>
                  <a:cubicBezTo>
                    <a:pt x="68" y="16"/>
                    <a:pt x="68" y="16"/>
                    <a:pt x="68" y="16"/>
                  </a:cubicBezTo>
                  <a:cubicBezTo>
                    <a:pt x="67" y="17"/>
                    <a:pt x="67" y="17"/>
                    <a:pt x="67" y="17"/>
                  </a:cubicBezTo>
                  <a:cubicBezTo>
                    <a:pt x="66" y="17"/>
                    <a:pt x="66" y="17"/>
                    <a:pt x="66" y="17"/>
                  </a:cubicBezTo>
                  <a:cubicBezTo>
                    <a:pt x="66" y="17"/>
                    <a:pt x="66" y="17"/>
                    <a:pt x="66" y="17"/>
                  </a:cubicBezTo>
                  <a:cubicBezTo>
                    <a:pt x="64" y="17"/>
                    <a:pt x="64" y="17"/>
                    <a:pt x="64" y="17"/>
                  </a:cubicBezTo>
                  <a:cubicBezTo>
                    <a:pt x="64" y="16"/>
                    <a:pt x="64" y="16"/>
                    <a:pt x="64" y="16"/>
                  </a:cubicBezTo>
                  <a:close/>
                  <a:moveTo>
                    <a:pt x="66" y="28"/>
                  </a:moveTo>
                  <a:cubicBezTo>
                    <a:pt x="66" y="27"/>
                    <a:pt x="66" y="27"/>
                    <a:pt x="66" y="27"/>
                  </a:cubicBezTo>
                  <a:cubicBezTo>
                    <a:pt x="67" y="26"/>
                    <a:pt x="67" y="26"/>
                    <a:pt x="67" y="26"/>
                  </a:cubicBezTo>
                  <a:cubicBezTo>
                    <a:pt x="67" y="26"/>
                    <a:pt x="67" y="26"/>
                    <a:pt x="67" y="26"/>
                  </a:cubicBezTo>
                  <a:cubicBezTo>
                    <a:pt x="66" y="25"/>
                    <a:pt x="66" y="25"/>
                    <a:pt x="66" y="25"/>
                  </a:cubicBezTo>
                  <a:cubicBezTo>
                    <a:pt x="66" y="25"/>
                    <a:pt x="66" y="25"/>
                    <a:pt x="66" y="25"/>
                  </a:cubicBezTo>
                  <a:cubicBezTo>
                    <a:pt x="65" y="25"/>
                    <a:pt x="65" y="25"/>
                    <a:pt x="65" y="25"/>
                  </a:cubicBezTo>
                  <a:cubicBezTo>
                    <a:pt x="64" y="25"/>
                    <a:pt x="64" y="25"/>
                    <a:pt x="64" y="25"/>
                  </a:cubicBezTo>
                  <a:cubicBezTo>
                    <a:pt x="63" y="26"/>
                    <a:pt x="63" y="26"/>
                    <a:pt x="63" y="26"/>
                  </a:cubicBezTo>
                  <a:cubicBezTo>
                    <a:pt x="62" y="26"/>
                    <a:pt x="62" y="26"/>
                    <a:pt x="62" y="26"/>
                  </a:cubicBezTo>
                  <a:cubicBezTo>
                    <a:pt x="62" y="27"/>
                    <a:pt x="62" y="27"/>
                    <a:pt x="62" y="27"/>
                  </a:cubicBezTo>
                  <a:cubicBezTo>
                    <a:pt x="64" y="28"/>
                    <a:pt x="64" y="28"/>
                    <a:pt x="64" y="28"/>
                  </a:cubicBezTo>
                  <a:cubicBezTo>
                    <a:pt x="65" y="28"/>
                    <a:pt x="65" y="28"/>
                    <a:pt x="65" y="28"/>
                  </a:cubicBezTo>
                  <a:cubicBezTo>
                    <a:pt x="66" y="28"/>
                    <a:pt x="66" y="28"/>
                    <a:pt x="66" y="28"/>
                  </a:cubicBezTo>
                  <a:close/>
                  <a:moveTo>
                    <a:pt x="68" y="26"/>
                  </a:moveTo>
                  <a:cubicBezTo>
                    <a:pt x="68" y="27"/>
                    <a:pt x="68" y="27"/>
                    <a:pt x="68" y="27"/>
                  </a:cubicBezTo>
                  <a:cubicBezTo>
                    <a:pt x="68" y="28"/>
                    <a:pt x="68" y="28"/>
                    <a:pt x="68" y="28"/>
                  </a:cubicBezTo>
                  <a:cubicBezTo>
                    <a:pt x="67" y="28"/>
                    <a:pt x="67" y="28"/>
                    <a:pt x="67" y="28"/>
                  </a:cubicBezTo>
                  <a:cubicBezTo>
                    <a:pt x="67" y="28"/>
                    <a:pt x="67" y="28"/>
                    <a:pt x="67" y="28"/>
                  </a:cubicBezTo>
                  <a:cubicBezTo>
                    <a:pt x="66" y="28"/>
                    <a:pt x="66" y="28"/>
                    <a:pt x="66" y="28"/>
                  </a:cubicBezTo>
                  <a:cubicBezTo>
                    <a:pt x="65" y="29"/>
                    <a:pt x="65" y="29"/>
                    <a:pt x="65" y="29"/>
                  </a:cubicBezTo>
                  <a:cubicBezTo>
                    <a:pt x="64" y="29"/>
                    <a:pt x="64" y="29"/>
                    <a:pt x="64" y="29"/>
                  </a:cubicBezTo>
                  <a:cubicBezTo>
                    <a:pt x="63" y="29"/>
                    <a:pt x="63" y="29"/>
                    <a:pt x="63" y="29"/>
                  </a:cubicBezTo>
                  <a:cubicBezTo>
                    <a:pt x="63" y="29"/>
                    <a:pt x="63" y="29"/>
                    <a:pt x="63" y="29"/>
                  </a:cubicBezTo>
                  <a:cubicBezTo>
                    <a:pt x="63" y="30"/>
                    <a:pt x="63" y="30"/>
                    <a:pt x="63" y="30"/>
                  </a:cubicBezTo>
                  <a:cubicBezTo>
                    <a:pt x="63" y="30"/>
                    <a:pt x="63" y="30"/>
                    <a:pt x="63" y="30"/>
                  </a:cubicBezTo>
                  <a:cubicBezTo>
                    <a:pt x="63" y="33"/>
                    <a:pt x="63" y="33"/>
                    <a:pt x="63" y="33"/>
                  </a:cubicBezTo>
                  <a:cubicBezTo>
                    <a:pt x="64" y="34"/>
                    <a:pt x="64" y="34"/>
                    <a:pt x="64" y="34"/>
                  </a:cubicBezTo>
                  <a:cubicBezTo>
                    <a:pt x="65" y="35"/>
                    <a:pt x="65" y="35"/>
                    <a:pt x="65" y="35"/>
                  </a:cubicBezTo>
                  <a:cubicBezTo>
                    <a:pt x="66" y="35"/>
                    <a:pt x="66" y="35"/>
                    <a:pt x="66" y="35"/>
                  </a:cubicBezTo>
                  <a:cubicBezTo>
                    <a:pt x="67" y="35"/>
                    <a:pt x="67" y="35"/>
                    <a:pt x="67" y="35"/>
                  </a:cubicBezTo>
                  <a:cubicBezTo>
                    <a:pt x="68" y="35"/>
                    <a:pt x="68" y="35"/>
                    <a:pt x="68" y="35"/>
                  </a:cubicBezTo>
                  <a:cubicBezTo>
                    <a:pt x="69" y="34"/>
                    <a:pt x="69" y="34"/>
                    <a:pt x="69" y="34"/>
                  </a:cubicBezTo>
                  <a:cubicBezTo>
                    <a:pt x="70" y="34"/>
                    <a:pt x="70" y="34"/>
                    <a:pt x="70" y="34"/>
                  </a:cubicBezTo>
                  <a:cubicBezTo>
                    <a:pt x="70" y="33"/>
                    <a:pt x="70" y="33"/>
                    <a:pt x="70" y="33"/>
                  </a:cubicBezTo>
                  <a:cubicBezTo>
                    <a:pt x="69" y="33"/>
                    <a:pt x="69" y="33"/>
                    <a:pt x="69" y="33"/>
                  </a:cubicBezTo>
                  <a:cubicBezTo>
                    <a:pt x="69" y="32"/>
                    <a:pt x="69" y="32"/>
                    <a:pt x="69" y="32"/>
                  </a:cubicBezTo>
                  <a:cubicBezTo>
                    <a:pt x="68" y="32"/>
                    <a:pt x="68" y="32"/>
                    <a:pt x="68" y="32"/>
                  </a:cubicBezTo>
                  <a:cubicBezTo>
                    <a:pt x="67" y="31"/>
                    <a:pt x="67" y="31"/>
                    <a:pt x="67" y="31"/>
                  </a:cubicBezTo>
                  <a:cubicBezTo>
                    <a:pt x="67" y="30"/>
                    <a:pt x="67" y="30"/>
                    <a:pt x="67" y="30"/>
                  </a:cubicBezTo>
                  <a:cubicBezTo>
                    <a:pt x="68" y="30"/>
                    <a:pt x="68" y="30"/>
                    <a:pt x="68" y="30"/>
                  </a:cubicBezTo>
                  <a:cubicBezTo>
                    <a:pt x="69" y="30"/>
                    <a:pt x="69" y="30"/>
                    <a:pt x="69" y="30"/>
                  </a:cubicBezTo>
                  <a:cubicBezTo>
                    <a:pt x="70" y="29"/>
                    <a:pt x="70" y="29"/>
                    <a:pt x="70" y="29"/>
                  </a:cubicBezTo>
                  <a:cubicBezTo>
                    <a:pt x="70" y="29"/>
                    <a:pt x="70" y="29"/>
                    <a:pt x="70" y="29"/>
                  </a:cubicBezTo>
                  <a:cubicBezTo>
                    <a:pt x="69" y="28"/>
                    <a:pt x="69" y="28"/>
                    <a:pt x="69" y="28"/>
                  </a:cubicBezTo>
                  <a:cubicBezTo>
                    <a:pt x="68" y="27"/>
                    <a:pt x="68" y="27"/>
                    <a:pt x="68" y="27"/>
                  </a:cubicBezTo>
                  <a:cubicBezTo>
                    <a:pt x="68" y="26"/>
                    <a:pt x="68" y="26"/>
                    <a:pt x="68" y="26"/>
                  </a:cubicBezTo>
                  <a:close/>
                  <a:moveTo>
                    <a:pt x="72" y="28"/>
                  </a:moveTo>
                  <a:cubicBezTo>
                    <a:pt x="71" y="27"/>
                    <a:pt x="71" y="27"/>
                    <a:pt x="71" y="27"/>
                  </a:cubicBezTo>
                  <a:cubicBezTo>
                    <a:pt x="71" y="27"/>
                    <a:pt x="71" y="27"/>
                    <a:pt x="71" y="27"/>
                  </a:cubicBezTo>
                  <a:cubicBezTo>
                    <a:pt x="71" y="26"/>
                    <a:pt x="71" y="26"/>
                    <a:pt x="71" y="26"/>
                  </a:cubicBezTo>
                  <a:cubicBezTo>
                    <a:pt x="70" y="26"/>
                    <a:pt x="70" y="26"/>
                    <a:pt x="70" y="26"/>
                  </a:cubicBezTo>
                  <a:cubicBezTo>
                    <a:pt x="69" y="26"/>
                    <a:pt x="69" y="26"/>
                    <a:pt x="69" y="26"/>
                  </a:cubicBezTo>
                  <a:cubicBezTo>
                    <a:pt x="69" y="25"/>
                    <a:pt x="69" y="25"/>
                    <a:pt x="69" y="25"/>
                  </a:cubicBezTo>
                  <a:cubicBezTo>
                    <a:pt x="69" y="25"/>
                    <a:pt x="69" y="25"/>
                    <a:pt x="69" y="25"/>
                  </a:cubicBezTo>
                  <a:cubicBezTo>
                    <a:pt x="69" y="23"/>
                    <a:pt x="69" y="23"/>
                    <a:pt x="69" y="23"/>
                  </a:cubicBezTo>
                  <a:cubicBezTo>
                    <a:pt x="69" y="23"/>
                    <a:pt x="69" y="23"/>
                    <a:pt x="69" y="23"/>
                  </a:cubicBezTo>
                  <a:cubicBezTo>
                    <a:pt x="69" y="21"/>
                    <a:pt x="69" y="21"/>
                    <a:pt x="69" y="21"/>
                  </a:cubicBezTo>
                  <a:cubicBezTo>
                    <a:pt x="70" y="21"/>
                    <a:pt x="70" y="21"/>
                    <a:pt x="70" y="21"/>
                  </a:cubicBezTo>
                  <a:cubicBezTo>
                    <a:pt x="71" y="20"/>
                    <a:pt x="71" y="20"/>
                    <a:pt x="71" y="20"/>
                  </a:cubicBezTo>
                  <a:cubicBezTo>
                    <a:pt x="71" y="20"/>
                    <a:pt x="71" y="20"/>
                    <a:pt x="71" y="20"/>
                  </a:cubicBezTo>
                  <a:cubicBezTo>
                    <a:pt x="71" y="19"/>
                    <a:pt x="71" y="19"/>
                    <a:pt x="71" y="19"/>
                  </a:cubicBezTo>
                  <a:cubicBezTo>
                    <a:pt x="71" y="19"/>
                    <a:pt x="71" y="19"/>
                    <a:pt x="71" y="19"/>
                  </a:cubicBezTo>
                  <a:cubicBezTo>
                    <a:pt x="72" y="19"/>
                    <a:pt x="72" y="19"/>
                    <a:pt x="72" y="19"/>
                  </a:cubicBezTo>
                  <a:cubicBezTo>
                    <a:pt x="73" y="19"/>
                    <a:pt x="73" y="19"/>
                    <a:pt x="73" y="19"/>
                  </a:cubicBezTo>
                  <a:cubicBezTo>
                    <a:pt x="73" y="20"/>
                    <a:pt x="73" y="20"/>
                    <a:pt x="73" y="20"/>
                  </a:cubicBezTo>
                  <a:cubicBezTo>
                    <a:pt x="73" y="21"/>
                    <a:pt x="73" y="21"/>
                    <a:pt x="73" y="21"/>
                  </a:cubicBezTo>
                  <a:cubicBezTo>
                    <a:pt x="73" y="22"/>
                    <a:pt x="73" y="22"/>
                    <a:pt x="73" y="22"/>
                  </a:cubicBezTo>
                  <a:cubicBezTo>
                    <a:pt x="74" y="22"/>
                    <a:pt x="74" y="22"/>
                    <a:pt x="74" y="22"/>
                  </a:cubicBezTo>
                  <a:cubicBezTo>
                    <a:pt x="75" y="23"/>
                    <a:pt x="75" y="23"/>
                    <a:pt x="75" y="23"/>
                  </a:cubicBezTo>
                  <a:cubicBezTo>
                    <a:pt x="76" y="23"/>
                    <a:pt x="76" y="23"/>
                    <a:pt x="76" y="23"/>
                  </a:cubicBezTo>
                  <a:cubicBezTo>
                    <a:pt x="76" y="24"/>
                    <a:pt x="76" y="24"/>
                    <a:pt x="76" y="24"/>
                  </a:cubicBezTo>
                  <a:cubicBezTo>
                    <a:pt x="74" y="24"/>
                    <a:pt x="74" y="24"/>
                    <a:pt x="74" y="24"/>
                  </a:cubicBezTo>
                  <a:cubicBezTo>
                    <a:pt x="73" y="25"/>
                    <a:pt x="73" y="25"/>
                    <a:pt x="73" y="25"/>
                  </a:cubicBezTo>
                  <a:cubicBezTo>
                    <a:pt x="73" y="25"/>
                    <a:pt x="73" y="25"/>
                    <a:pt x="73" y="25"/>
                  </a:cubicBezTo>
                  <a:cubicBezTo>
                    <a:pt x="73" y="26"/>
                    <a:pt x="73" y="26"/>
                    <a:pt x="73" y="26"/>
                  </a:cubicBezTo>
                  <a:cubicBezTo>
                    <a:pt x="73" y="27"/>
                    <a:pt x="73" y="27"/>
                    <a:pt x="73" y="27"/>
                  </a:cubicBezTo>
                  <a:cubicBezTo>
                    <a:pt x="72" y="28"/>
                    <a:pt x="72" y="28"/>
                    <a:pt x="72" y="28"/>
                  </a:cubicBezTo>
                  <a:close/>
                  <a:moveTo>
                    <a:pt x="453" y="50"/>
                  </a:moveTo>
                  <a:cubicBezTo>
                    <a:pt x="453" y="50"/>
                    <a:pt x="453" y="50"/>
                    <a:pt x="453" y="50"/>
                  </a:cubicBezTo>
                  <a:cubicBezTo>
                    <a:pt x="453" y="50"/>
                    <a:pt x="453" y="50"/>
                    <a:pt x="453" y="50"/>
                  </a:cubicBezTo>
                  <a:cubicBezTo>
                    <a:pt x="453" y="50"/>
                    <a:pt x="453" y="50"/>
                    <a:pt x="453" y="50"/>
                  </a:cubicBezTo>
                  <a:cubicBezTo>
                    <a:pt x="452" y="50"/>
                    <a:pt x="452" y="50"/>
                    <a:pt x="452" y="50"/>
                  </a:cubicBezTo>
                  <a:cubicBezTo>
                    <a:pt x="453" y="50"/>
                    <a:pt x="453" y="50"/>
                    <a:pt x="453" y="50"/>
                  </a:cubicBezTo>
                  <a:close/>
                  <a:moveTo>
                    <a:pt x="449" y="50"/>
                  </a:moveTo>
                  <a:cubicBezTo>
                    <a:pt x="450" y="50"/>
                    <a:pt x="450" y="50"/>
                    <a:pt x="450" y="50"/>
                  </a:cubicBezTo>
                  <a:cubicBezTo>
                    <a:pt x="450" y="49"/>
                    <a:pt x="450" y="49"/>
                    <a:pt x="450" y="49"/>
                  </a:cubicBezTo>
                  <a:cubicBezTo>
                    <a:pt x="449" y="49"/>
                    <a:pt x="449" y="49"/>
                    <a:pt x="449" y="49"/>
                  </a:cubicBezTo>
                  <a:cubicBezTo>
                    <a:pt x="449" y="49"/>
                    <a:pt x="449" y="49"/>
                    <a:pt x="449" y="49"/>
                  </a:cubicBezTo>
                  <a:cubicBezTo>
                    <a:pt x="449" y="50"/>
                    <a:pt x="449" y="50"/>
                    <a:pt x="449" y="50"/>
                  </a:cubicBezTo>
                  <a:close/>
                  <a:moveTo>
                    <a:pt x="446" y="51"/>
                  </a:moveTo>
                  <a:cubicBezTo>
                    <a:pt x="446" y="51"/>
                    <a:pt x="446" y="51"/>
                    <a:pt x="446" y="51"/>
                  </a:cubicBezTo>
                  <a:cubicBezTo>
                    <a:pt x="446" y="51"/>
                    <a:pt x="446" y="51"/>
                    <a:pt x="446" y="51"/>
                  </a:cubicBezTo>
                  <a:cubicBezTo>
                    <a:pt x="446" y="50"/>
                    <a:pt x="446" y="50"/>
                    <a:pt x="446" y="50"/>
                  </a:cubicBezTo>
                  <a:cubicBezTo>
                    <a:pt x="446" y="50"/>
                    <a:pt x="446" y="50"/>
                    <a:pt x="446" y="50"/>
                  </a:cubicBezTo>
                  <a:cubicBezTo>
                    <a:pt x="445" y="50"/>
                    <a:pt x="445" y="50"/>
                    <a:pt x="445" y="50"/>
                  </a:cubicBezTo>
                  <a:cubicBezTo>
                    <a:pt x="446" y="51"/>
                    <a:pt x="446" y="51"/>
                    <a:pt x="446" y="51"/>
                  </a:cubicBezTo>
                  <a:close/>
                  <a:moveTo>
                    <a:pt x="523" y="136"/>
                  </a:moveTo>
                  <a:cubicBezTo>
                    <a:pt x="522" y="136"/>
                    <a:pt x="522" y="136"/>
                    <a:pt x="522" y="136"/>
                  </a:cubicBezTo>
                  <a:cubicBezTo>
                    <a:pt x="523" y="137"/>
                    <a:pt x="523" y="137"/>
                    <a:pt x="523" y="137"/>
                  </a:cubicBezTo>
                  <a:cubicBezTo>
                    <a:pt x="523" y="137"/>
                    <a:pt x="523" y="137"/>
                    <a:pt x="523" y="137"/>
                  </a:cubicBezTo>
                  <a:cubicBezTo>
                    <a:pt x="523" y="136"/>
                    <a:pt x="523" y="136"/>
                    <a:pt x="523" y="136"/>
                  </a:cubicBezTo>
                  <a:cubicBezTo>
                    <a:pt x="523" y="136"/>
                    <a:pt x="523" y="136"/>
                    <a:pt x="523" y="136"/>
                  </a:cubicBezTo>
                  <a:cubicBezTo>
                    <a:pt x="523" y="136"/>
                    <a:pt x="523" y="136"/>
                    <a:pt x="523" y="136"/>
                  </a:cubicBezTo>
                  <a:close/>
                  <a:moveTo>
                    <a:pt x="522" y="134"/>
                  </a:moveTo>
                  <a:cubicBezTo>
                    <a:pt x="522" y="135"/>
                    <a:pt x="522" y="135"/>
                    <a:pt x="522" y="135"/>
                  </a:cubicBezTo>
                  <a:cubicBezTo>
                    <a:pt x="523" y="135"/>
                    <a:pt x="523" y="135"/>
                    <a:pt x="523" y="135"/>
                  </a:cubicBezTo>
                  <a:cubicBezTo>
                    <a:pt x="523" y="135"/>
                    <a:pt x="523" y="135"/>
                    <a:pt x="523" y="135"/>
                  </a:cubicBezTo>
                  <a:cubicBezTo>
                    <a:pt x="522" y="134"/>
                    <a:pt x="522" y="134"/>
                    <a:pt x="522" y="134"/>
                  </a:cubicBezTo>
                  <a:cubicBezTo>
                    <a:pt x="522" y="134"/>
                    <a:pt x="522" y="134"/>
                    <a:pt x="522" y="134"/>
                  </a:cubicBezTo>
                  <a:cubicBezTo>
                    <a:pt x="522" y="134"/>
                    <a:pt x="522" y="134"/>
                    <a:pt x="522" y="134"/>
                  </a:cubicBezTo>
                  <a:close/>
                  <a:moveTo>
                    <a:pt x="83" y="86"/>
                  </a:moveTo>
                  <a:cubicBezTo>
                    <a:pt x="83" y="86"/>
                    <a:pt x="83" y="86"/>
                    <a:pt x="83" y="86"/>
                  </a:cubicBezTo>
                  <a:cubicBezTo>
                    <a:pt x="83" y="85"/>
                    <a:pt x="83" y="85"/>
                    <a:pt x="83" y="85"/>
                  </a:cubicBezTo>
                  <a:cubicBezTo>
                    <a:pt x="85" y="85"/>
                    <a:pt x="85" y="85"/>
                    <a:pt x="85" y="85"/>
                  </a:cubicBezTo>
                  <a:cubicBezTo>
                    <a:pt x="85" y="84"/>
                    <a:pt x="85" y="84"/>
                    <a:pt x="85" y="84"/>
                  </a:cubicBezTo>
                  <a:cubicBezTo>
                    <a:pt x="84" y="84"/>
                    <a:pt x="84" y="84"/>
                    <a:pt x="84" y="84"/>
                  </a:cubicBezTo>
                  <a:cubicBezTo>
                    <a:pt x="83" y="85"/>
                    <a:pt x="83" y="85"/>
                    <a:pt x="83" y="85"/>
                  </a:cubicBezTo>
                  <a:cubicBezTo>
                    <a:pt x="83" y="85"/>
                    <a:pt x="83" y="85"/>
                    <a:pt x="83" y="85"/>
                  </a:cubicBezTo>
                  <a:cubicBezTo>
                    <a:pt x="82" y="85"/>
                    <a:pt x="82" y="85"/>
                    <a:pt x="82" y="85"/>
                  </a:cubicBezTo>
                  <a:cubicBezTo>
                    <a:pt x="83" y="86"/>
                    <a:pt x="83" y="86"/>
                    <a:pt x="83" y="86"/>
                  </a:cubicBezTo>
                  <a:close/>
                  <a:moveTo>
                    <a:pt x="77" y="111"/>
                  </a:moveTo>
                  <a:cubicBezTo>
                    <a:pt x="79" y="112"/>
                    <a:pt x="79" y="112"/>
                    <a:pt x="79" y="112"/>
                  </a:cubicBezTo>
                  <a:cubicBezTo>
                    <a:pt x="80" y="111"/>
                    <a:pt x="80" y="111"/>
                    <a:pt x="80" y="111"/>
                  </a:cubicBezTo>
                  <a:cubicBezTo>
                    <a:pt x="81" y="111"/>
                    <a:pt x="81" y="111"/>
                    <a:pt x="81" y="111"/>
                  </a:cubicBezTo>
                  <a:cubicBezTo>
                    <a:pt x="82" y="111"/>
                    <a:pt x="82" y="111"/>
                    <a:pt x="82" y="111"/>
                  </a:cubicBezTo>
                  <a:cubicBezTo>
                    <a:pt x="82" y="111"/>
                    <a:pt x="82" y="111"/>
                    <a:pt x="82" y="111"/>
                  </a:cubicBezTo>
                  <a:cubicBezTo>
                    <a:pt x="83" y="111"/>
                    <a:pt x="83" y="111"/>
                    <a:pt x="83" y="111"/>
                  </a:cubicBezTo>
                  <a:cubicBezTo>
                    <a:pt x="84" y="111"/>
                    <a:pt x="84" y="111"/>
                    <a:pt x="84" y="111"/>
                  </a:cubicBezTo>
                  <a:cubicBezTo>
                    <a:pt x="84" y="111"/>
                    <a:pt x="84" y="111"/>
                    <a:pt x="84" y="111"/>
                  </a:cubicBezTo>
                  <a:cubicBezTo>
                    <a:pt x="84" y="110"/>
                    <a:pt x="84" y="110"/>
                    <a:pt x="84" y="110"/>
                  </a:cubicBezTo>
                  <a:cubicBezTo>
                    <a:pt x="84" y="110"/>
                    <a:pt x="84" y="110"/>
                    <a:pt x="84" y="110"/>
                  </a:cubicBezTo>
                  <a:cubicBezTo>
                    <a:pt x="84" y="111"/>
                    <a:pt x="84" y="111"/>
                    <a:pt x="84" y="111"/>
                  </a:cubicBezTo>
                  <a:cubicBezTo>
                    <a:pt x="85" y="111"/>
                    <a:pt x="85" y="111"/>
                    <a:pt x="85" y="111"/>
                  </a:cubicBezTo>
                  <a:cubicBezTo>
                    <a:pt x="86" y="111"/>
                    <a:pt x="86" y="111"/>
                    <a:pt x="86" y="111"/>
                  </a:cubicBezTo>
                  <a:cubicBezTo>
                    <a:pt x="87" y="111"/>
                    <a:pt x="87" y="111"/>
                    <a:pt x="87" y="111"/>
                  </a:cubicBezTo>
                  <a:cubicBezTo>
                    <a:pt x="87" y="111"/>
                    <a:pt x="87" y="111"/>
                    <a:pt x="87" y="111"/>
                  </a:cubicBezTo>
                  <a:cubicBezTo>
                    <a:pt x="88" y="110"/>
                    <a:pt x="88" y="110"/>
                    <a:pt x="88" y="110"/>
                  </a:cubicBezTo>
                  <a:cubicBezTo>
                    <a:pt x="88" y="109"/>
                    <a:pt x="88" y="109"/>
                    <a:pt x="88" y="109"/>
                  </a:cubicBezTo>
                  <a:cubicBezTo>
                    <a:pt x="88" y="108"/>
                    <a:pt x="88" y="108"/>
                    <a:pt x="88" y="108"/>
                  </a:cubicBezTo>
                  <a:cubicBezTo>
                    <a:pt x="88" y="107"/>
                    <a:pt x="88" y="107"/>
                    <a:pt x="88" y="107"/>
                  </a:cubicBezTo>
                  <a:cubicBezTo>
                    <a:pt x="88" y="107"/>
                    <a:pt x="88" y="107"/>
                    <a:pt x="88" y="107"/>
                  </a:cubicBezTo>
                  <a:cubicBezTo>
                    <a:pt x="87" y="106"/>
                    <a:pt x="87" y="106"/>
                    <a:pt x="87" y="106"/>
                  </a:cubicBezTo>
                  <a:cubicBezTo>
                    <a:pt x="86" y="106"/>
                    <a:pt x="86" y="106"/>
                    <a:pt x="86" y="106"/>
                  </a:cubicBezTo>
                  <a:cubicBezTo>
                    <a:pt x="86" y="106"/>
                    <a:pt x="86" y="106"/>
                    <a:pt x="86" y="106"/>
                  </a:cubicBezTo>
                  <a:cubicBezTo>
                    <a:pt x="86" y="105"/>
                    <a:pt x="86" y="105"/>
                    <a:pt x="86" y="105"/>
                  </a:cubicBezTo>
                  <a:cubicBezTo>
                    <a:pt x="86" y="105"/>
                    <a:pt x="86" y="105"/>
                    <a:pt x="86" y="105"/>
                  </a:cubicBezTo>
                  <a:cubicBezTo>
                    <a:pt x="87" y="105"/>
                    <a:pt x="87" y="105"/>
                    <a:pt x="87" y="105"/>
                  </a:cubicBezTo>
                  <a:cubicBezTo>
                    <a:pt x="87" y="105"/>
                    <a:pt x="87" y="105"/>
                    <a:pt x="87" y="105"/>
                  </a:cubicBezTo>
                  <a:cubicBezTo>
                    <a:pt x="88" y="106"/>
                    <a:pt x="88" y="106"/>
                    <a:pt x="88" y="106"/>
                  </a:cubicBezTo>
                  <a:cubicBezTo>
                    <a:pt x="88" y="106"/>
                    <a:pt x="88" y="106"/>
                    <a:pt x="88" y="106"/>
                  </a:cubicBezTo>
                  <a:cubicBezTo>
                    <a:pt x="88" y="106"/>
                    <a:pt x="88" y="106"/>
                    <a:pt x="88" y="106"/>
                  </a:cubicBezTo>
                  <a:cubicBezTo>
                    <a:pt x="89" y="106"/>
                    <a:pt x="89" y="106"/>
                    <a:pt x="89" y="106"/>
                  </a:cubicBezTo>
                  <a:cubicBezTo>
                    <a:pt x="88" y="105"/>
                    <a:pt x="88" y="105"/>
                    <a:pt x="88" y="105"/>
                  </a:cubicBezTo>
                  <a:cubicBezTo>
                    <a:pt x="87" y="103"/>
                    <a:pt x="87" y="103"/>
                    <a:pt x="87" y="103"/>
                  </a:cubicBezTo>
                  <a:cubicBezTo>
                    <a:pt x="87" y="102"/>
                    <a:pt x="87" y="102"/>
                    <a:pt x="87" y="102"/>
                  </a:cubicBezTo>
                  <a:cubicBezTo>
                    <a:pt x="87" y="102"/>
                    <a:pt x="87" y="102"/>
                    <a:pt x="87" y="102"/>
                  </a:cubicBezTo>
                  <a:cubicBezTo>
                    <a:pt x="87" y="103"/>
                    <a:pt x="87" y="103"/>
                    <a:pt x="87" y="103"/>
                  </a:cubicBezTo>
                  <a:cubicBezTo>
                    <a:pt x="88" y="103"/>
                    <a:pt x="88" y="103"/>
                    <a:pt x="88" y="103"/>
                  </a:cubicBezTo>
                  <a:cubicBezTo>
                    <a:pt x="88" y="104"/>
                    <a:pt x="88" y="104"/>
                    <a:pt x="88" y="104"/>
                  </a:cubicBezTo>
                  <a:cubicBezTo>
                    <a:pt x="89" y="104"/>
                    <a:pt x="89" y="104"/>
                    <a:pt x="89" y="104"/>
                  </a:cubicBezTo>
                  <a:cubicBezTo>
                    <a:pt x="89" y="103"/>
                    <a:pt x="89" y="103"/>
                    <a:pt x="89" y="103"/>
                  </a:cubicBezTo>
                  <a:cubicBezTo>
                    <a:pt x="89" y="103"/>
                    <a:pt x="89" y="103"/>
                    <a:pt x="89" y="103"/>
                  </a:cubicBezTo>
                  <a:cubicBezTo>
                    <a:pt x="89" y="102"/>
                    <a:pt x="89" y="102"/>
                    <a:pt x="89" y="102"/>
                  </a:cubicBezTo>
                  <a:cubicBezTo>
                    <a:pt x="89" y="102"/>
                    <a:pt x="89" y="102"/>
                    <a:pt x="89" y="102"/>
                  </a:cubicBezTo>
                  <a:cubicBezTo>
                    <a:pt x="89" y="101"/>
                    <a:pt x="89" y="101"/>
                    <a:pt x="89" y="101"/>
                  </a:cubicBezTo>
                  <a:cubicBezTo>
                    <a:pt x="89" y="100"/>
                    <a:pt x="89" y="100"/>
                    <a:pt x="89" y="100"/>
                  </a:cubicBezTo>
                  <a:cubicBezTo>
                    <a:pt x="89" y="100"/>
                    <a:pt x="89" y="100"/>
                    <a:pt x="89" y="100"/>
                  </a:cubicBezTo>
                  <a:cubicBezTo>
                    <a:pt x="88" y="99"/>
                    <a:pt x="88" y="99"/>
                    <a:pt x="88" y="99"/>
                  </a:cubicBezTo>
                  <a:cubicBezTo>
                    <a:pt x="88" y="98"/>
                    <a:pt x="88" y="98"/>
                    <a:pt x="88" y="98"/>
                  </a:cubicBezTo>
                  <a:cubicBezTo>
                    <a:pt x="89" y="99"/>
                    <a:pt x="89" y="99"/>
                    <a:pt x="89" y="99"/>
                  </a:cubicBezTo>
                  <a:cubicBezTo>
                    <a:pt x="90" y="99"/>
                    <a:pt x="90" y="99"/>
                    <a:pt x="90" y="99"/>
                  </a:cubicBezTo>
                  <a:cubicBezTo>
                    <a:pt x="90" y="98"/>
                    <a:pt x="90" y="98"/>
                    <a:pt x="90" y="98"/>
                  </a:cubicBezTo>
                  <a:cubicBezTo>
                    <a:pt x="90" y="98"/>
                    <a:pt x="90" y="98"/>
                    <a:pt x="90" y="98"/>
                  </a:cubicBezTo>
                  <a:cubicBezTo>
                    <a:pt x="89" y="98"/>
                    <a:pt x="89" y="98"/>
                    <a:pt x="89" y="98"/>
                  </a:cubicBezTo>
                  <a:cubicBezTo>
                    <a:pt x="89" y="97"/>
                    <a:pt x="89" y="97"/>
                    <a:pt x="89" y="97"/>
                  </a:cubicBezTo>
                  <a:cubicBezTo>
                    <a:pt x="90" y="97"/>
                    <a:pt x="90" y="97"/>
                    <a:pt x="90" y="97"/>
                  </a:cubicBezTo>
                  <a:cubicBezTo>
                    <a:pt x="91" y="97"/>
                    <a:pt x="91" y="97"/>
                    <a:pt x="91" y="97"/>
                  </a:cubicBezTo>
                  <a:cubicBezTo>
                    <a:pt x="92" y="98"/>
                    <a:pt x="92" y="98"/>
                    <a:pt x="92" y="98"/>
                  </a:cubicBezTo>
                  <a:cubicBezTo>
                    <a:pt x="92" y="97"/>
                    <a:pt x="92" y="97"/>
                    <a:pt x="92" y="97"/>
                  </a:cubicBezTo>
                  <a:cubicBezTo>
                    <a:pt x="92" y="97"/>
                    <a:pt x="92" y="97"/>
                    <a:pt x="92" y="97"/>
                  </a:cubicBezTo>
                  <a:cubicBezTo>
                    <a:pt x="91" y="96"/>
                    <a:pt x="91" y="96"/>
                    <a:pt x="91" y="96"/>
                  </a:cubicBezTo>
                  <a:cubicBezTo>
                    <a:pt x="92" y="96"/>
                    <a:pt x="92" y="96"/>
                    <a:pt x="92" y="96"/>
                  </a:cubicBezTo>
                  <a:cubicBezTo>
                    <a:pt x="93" y="97"/>
                    <a:pt x="93" y="97"/>
                    <a:pt x="93" y="97"/>
                  </a:cubicBezTo>
                  <a:cubicBezTo>
                    <a:pt x="93" y="96"/>
                    <a:pt x="93" y="96"/>
                    <a:pt x="93" y="96"/>
                  </a:cubicBezTo>
                  <a:cubicBezTo>
                    <a:pt x="93" y="95"/>
                    <a:pt x="93" y="95"/>
                    <a:pt x="93" y="95"/>
                  </a:cubicBezTo>
                  <a:cubicBezTo>
                    <a:pt x="93" y="95"/>
                    <a:pt x="93" y="95"/>
                    <a:pt x="93" y="95"/>
                  </a:cubicBezTo>
                  <a:cubicBezTo>
                    <a:pt x="93" y="95"/>
                    <a:pt x="93" y="95"/>
                    <a:pt x="93" y="95"/>
                  </a:cubicBezTo>
                  <a:cubicBezTo>
                    <a:pt x="94" y="94"/>
                    <a:pt x="94" y="94"/>
                    <a:pt x="94" y="94"/>
                  </a:cubicBezTo>
                  <a:cubicBezTo>
                    <a:pt x="95" y="94"/>
                    <a:pt x="95" y="94"/>
                    <a:pt x="95" y="94"/>
                  </a:cubicBezTo>
                  <a:cubicBezTo>
                    <a:pt x="94" y="93"/>
                    <a:pt x="94" y="93"/>
                    <a:pt x="94" y="93"/>
                  </a:cubicBezTo>
                  <a:cubicBezTo>
                    <a:pt x="94" y="93"/>
                    <a:pt x="94" y="93"/>
                    <a:pt x="94" y="93"/>
                  </a:cubicBezTo>
                  <a:cubicBezTo>
                    <a:pt x="94" y="92"/>
                    <a:pt x="94" y="92"/>
                    <a:pt x="94" y="92"/>
                  </a:cubicBezTo>
                  <a:cubicBezTo>
                    <a:pt x="94" y="93"/>
                    <a:pt x="94" y="93"/>
                    <a:pt x="94" y="93"/>
                  </a:cubicBezTo>
                  <a:cubicBezTo>
                    <a:pt x="95" y="92"/>
                    <a:pt x="95" y="92"/>
                    <a:pt x="95" y="92"/>
                  </a:cubicBezTo>
                  <a:cubicBezTo>
                    <a:pt x="96" y="91"/>
                    <a:pt x="96" y="91"/>
                    <a:pt x="96" y="91"/>
                  </a:cubicBezTo>
                  <a:cubicBezTo>
                    <a:pt x="96" y="90"/>
                    <a:pt x="96" y="90"/>
                    <a:pt x="96" y="90"/>
                  </a:cubicBezTo>
                  <a:cubicBezTo>
                    <a:pt x="97" y="89"/>
                    <a:pt x="97" y="89"/>
                    <a:pt x="97" y="89"/>
                  </a:cubicBezTo>
                  <a:cubicBezTo>
                    <a:pt x="97" y="88"/>
                    <a:pt x="97" y="88"/>
                    <a:pt x="97" y="88"/>
                  </a:cubicBezTo>
                  <a:cubicBezTo>
                    <a:pt x="98" y="88"/>
                    <a:pt x="98" y="88"/>
                    <a:pt x="98" y="88"/>
                  </a:cubicBezTo>
                  <a:cubicBezTo>
                    <a:pt x="99" y="87"/>
                    <a:pt x="99" y="87"/>
                    <a:pt x="99" y="87"/>
                  </a:cubicBezTo>
                  <a:cubicBezTo>
                    <a:pt x="100" y="85"/>
                    <a:pt x="100" y="85"/>
                    <a:pt x="100" y="85"/>
                  </a:cubicBezTo>
                  <a:cubicBezTo>
                    <a:pt x="100" y="85"/>
                    <a:pt x="100" y="85"/>
                    <a:pt x="100" y="85"/>
                  </a:cubicBezTo>
                  <a:cubicBezTo>
                    <a:pt x="102" y="84"/>
                    <a:pt x="102" y="84"/>
                    <a:pt x="102" y="84"/>
                  </a:cubicBezTo>
                  <a:cubicBezTo>
                    <a:pt x="104" y="82"/>
                    <a:pt x="104" y="82"/>
                    <a:pt x="104" y="82"/>
                  </a:cubicBezTo>
                  <a:cubicBezTo>
                    <a:pt x="105" y="81"/>
                    <a:pt x="105" y="81"/>
                    <a:pt x="105" y="81"/>
                  </a:cubicBezTo>
                  <a:cubicBezTo>
                    <a:pt x="106" y="81"/>
                    <a:pt x="106" y="81"/>
                    <a:pt x="106" y="81"/>
                  </a:cubicBezTo>
                  <a:cubicBezTo>
                    <a:pt x="107" y="80"/>
                    <a:pt x="107" y="80"/>
                    <a:pt x="107" y="80"/>
                  </a:cubicBezTo>
                  <a:cubicBezTo>
                    <a:pt x="108" y="80"/>
                    <a:pt x="108" y="80"/>
                    <a:pt x="108" y="80"/>
                  </a:cubicBezTo>
                  <a:cubicBezTo>
                    <a:pt x="109" y="79"/>
                    <a:pt x="109" y="79"/>
                    <a:pt x="109" y="79"/>
                  </a:cubicBezTo>
                  <a:cubicBezTo>
                    <a:pt x="110" y="78"/>
                    <a:pt x="110" y="78"/>
                    <a:pt x="110" y="78"/>
                  </a:cubicBezTo>
                  <a:cubicBezTo>
                    <a:pt x="111" y="77"/>
                    <a:pt x="111" y="77"/>
                    <a:pt x="111" y="77"/>
                  </a:cubicBezTo>
                  <a:cubicBezTo>
                    <a:pt x="112" y="77"/>
                    <a:pt x="112" y="77"/>
                    <a:pt x="112" y="77"/>
                  </a:cubicBezTo>
                  <a:cubicBezTo>
                    <a:pt x="112" y="77"/>
                    <a:pt x="112" y="77"/>
                    <a:pt x="112" y="77"/>
                  </a:cubicBezTo>
                  <a:cubicBezTo>
                    <a:pt x="112" y="77"/>
                    <a:pt x="112" y="77"/>
                    <a:pt x="112" y="77"/>
                  </a:cubicBezTo>
                  <a:cubicBezTo>
                    <a:pt x="112" y="76"/>
                    <a:pt x="112" y="76"/>
                    <a:pt x="112" y="76"/>
                  </a:cubicBezTo>
                  <a:cubicBezTo>
                    <a:pt x="112" y="75"/>
                    <a:pt x="112" y="75"/>
                    <a:pt x="112" y="75"/>
                  </a:cubicBezTo>
                  <a:cubicBezTo>
                    <a:pt x="112" y="75"/>
                    <a:pt x="112" y="75"/>
                    <a:pt x="112" y="75"/>
                  </a:cubicBezTo>
                  <a:cubicBezTo>
                    <a:pt x="112" y="74"/>
                    <a:pt x="112" y="74"/>
                    <a:pt x="112" y="74"/>
                  </a:cubicBezTo>
                  <a:cubicBezTo>
                    <a:pt x="112" y="73"/>
                    <a:pt x="112" y="73"/>
                    <a:pt x="112" y="73"/>
                  </a:cubicBezTo>
                  <a:cubicBezTo>
                    <a:pt x="111" y="73"/>
                    <a:pt x="111" y="73"/>
                    <a:pt x="111" y="73"/>
                  </a:cubicBezTo>
                  <a:cubicBezTo>
                    <a:pt x="111" y="72"/>
                    <a:pt x="111" y="72"/>
                    <a:pt x="111" y="72"/>
                  </a:cubicBezTo>
                  <a:cubicBezTo>
                    <a:pt x="112" y="71"/>
                    <a:pt x="112" y="71"/>
                    <a:pt x="112" y="71"/>
                  </a:cubicBezTo>
                  <a:cubicBezTo>
                    <a:pt x="112" y="71"/>
                    <a:pt x="112" y="71"/>
                    <a:pt x="112" y="71"/>
                  </a:cubicBezTo>
                  <a:cubicBezTo>
                    <a:pt x="111" y="71"/>
                    <a:pt x="111" y="71"/>
                    <a:pt x="111" y="71"/>
                  </a:cubicBezTo>
                  <a:cubicBezTo>
                    <a:pt x="110" y="70"/>
                    <a:pt x="110" y="70"/>
                    <a:pt x="110" y="70"/>
                  </a:cubicBezTo>
                  <a:cubicBezTo>
                    <a:pt x="109" y="70"/>
                    <a:pt x="109" y="70"/>
                    <a:pt x="109" y="70"/>
                  </a:cubicBezTo>
                  <a:cubicBezTo>
                    <a:pt x="109" y="70"/>
                    <a:pt x="109" y="70"/>
                    <a:pt x="109" y="70"/>
                  </a:cubicBezTo>
                  <a:cubicBezTo>
                    <a:pt x="109" y="69"/>
                    <a:pt x="109" y="69"/>
                    <a:pt x="109" y="69"/>
                  </a:cubicBezTo>
                  <a:cubicBezTo>
                    <a:pt x="108" y="69"/>
                    <a:pt x="108" y="69"/>
                    <a:pt x="108" y="69"/>
                  </a:cubicBezTo>
                  <a:cubicBezTo>
                    <a:pt x="107" y="69"/>
                    <a:pt x="107" y="69"/>
                    <a:pt x="107" y="69"/>
                  </a:cubicBezTo>
                  <a:cubicBezTo>
                    <a:pt x="107" y="70"/>
                    <a:pt x="107" y="70"/>
                    <a:pt x="107" y="70"/>
                  </a:cubicBezTo>
                  <a:cubicBezTo>
                    <a:pt x="107" y="70"/>
                    <a:pt x="107" y="70"/>
                    <a:pt x="107" y="70"/>
                  </a:cubicBezTo>
                  <a:cubicBezTo>
                    <a:pt x="106" y="69"/>
                    <a:pt x="106" y="69"/>
                    <a:pt x="106" y="69"/>
                  </a:cubicBezTo>
                  <a:cubicBezTo>
                    <a:pt x="105" y="69"/>
                    <a:pt x="105" y="69"/>
                    <a:pt x="105" y="69"/>
                  </a:cubicBezTo>
                  <a:cubicBezTo>
                    <a:pt x="104" y="70"/>
                    <a:pt x="104" y="70"/>
                    <a:pt x="104" y="70"/>
                  </a:cubicBezTo>
                  <a:cubicBezTo>
                    <a:pt x="104" y="71"/>
                    <a:pt x="104" y="71"/>
                    <a:pt x="104" y="71"/>
                  </a:cubicBezTo>
                  <a:cubicBezTo>
                    <a:pt x="103" y="71"/>
                    <a:pt x="103" y="71"/>
                    <a:pt x="103" y="71"/>
                  </a:cubicBezTo>
                  <a:cubicBezTo>
                    <a:pt x="103" y="71"/>
                    <a:pt x="103" y="71"/>
                    <a:pt x="103" y="71"/>
                  </a:cubicBezTo>
                  <a:cubicBezTo>
                    <a:pt x="102" y="72"/>
                    <a:pt x="102" y="72"/>
                    <a:pt x="102" y="72"/>
                  </a:cubicBezTo>
                  <a:cubicBezTo>
                    <a:pt x="102" y="72"/>
                    <a:pt x="102" y="72"/>
                    <a:pt x="102" y="72"/>
                  </a:cubicBezTo>
                  <a:cubicBezTo>
                    <a:pt x="102" y="73"/>
                    <a:pt x="102" y="73"/>
                    <a:pt x="102" y="73"/>
                  </a:cubicBezTo>
                  <a:cubicBezTo>
                    <a:pt x="101" y="73"/>
                    <a:pt x="101" y="73"/>
                    <a:pt x="101" y="73"/>
                  </a:cubicBezTo>
                  <a:cubicBezTo>
                    <a:pt x="102" y="74"/>
                    <a:pt x="102" y="74"/>
                    <a:pt x="102" y="74"/>
                  </a:cubicBezTo>
                  <a:cubicBezTo>
                    <a:pt x="102" y="75"/>
                    <a:pt x="102" y="75"/>
                    <a:pt x="102" y="75"/>
                  </a:cubicBezTo>
                  <a:cubicBezTo>
                    <a:pt x="101" y="75"/>
                    <a:pt x="101" y="75"/>
                    <a:pt x="101" y="75"/>
                  </a:cubicBezTo>
                  <a:cubicBezTo>
                    <a:pt x="101" y="75"/>
                    <a:pt x="101" y="75"/>
                    <a:pt x="101" y="75"/>
                  </a:cubicBezTo>
                  <a:cubicBezTo>
                    <a:pt x="101" y="76"/>
                    <a:pt x="101" y="76"/>
                    <a:pt x="101" y="76"/>
                  </a:cubicBezTo>
                  <a:cubicBezTo>
                    <a:pt x="100" y="76"/>
                    <a:pt x="100" y="76"/>
                    <a:pt x="100" y="76"/>
                  </a:cubicBezTo>
                  <a:cubicBezTo>
                    <a:pt x="100" y="77"/>
                    <a:pt x="100" y="77"/>
                    <a:pt x="100" y="77"/>
                  </a:cubicBezTo>
                  <a:cubicBezTo>
                    <a:pt x="98" y="77"/>
                    <a:pt x="98" y="77"/>
                    <a:pt x="98" y="77"/>
                  </a:cubicBezTo>
                  <a:cubicBezTo>
                    <a:pt x="98" y="78"/>
                    <a:pt x="98" y="78"/>
                    <a:pt x="98" y="78"/>
                  </a:cubicBezTo>
                  <a:cubicBezTo>
                    <a:pt x="98" y="78"/>
                    <a:pt x="98" y="78"/>
                    <a:pt x="98" y="78"/>
                  </a:cubicBezTo>
                  <a:cubicBezTo>
                    <a:pt x="97" y="78"/>
                    <a:pt x="97" y="78"/>
                    <a:pt x="97" y="78"/>
                  </a:cubicBezTo>
                  <a:cubicBezTo>
                    <a:pt x="96" y="78"/>
                    <a:pt x="96" y="78"/>
                    <a:pt x="96" y="78"/>
                  </a:cubicBezTo>
                  <a:cubicBezTo>
                    <a:pt x="95" y="79"/>
                    <a:pt x="95" y="79"/>
                    <a:pt x="95" y="79"/>
                  </a:cubicBezTo>
                  <a:cubicBezTo>
                    <a:pt x="95" y="80"/>
                    <a:pt x="95" y="80"/>
                    <a:pt x="95" y="80"/>
                  </a:cubicBezTo>
                  <a:cubicBezTo>
                    <a:pt x="94" y="79"/>
                    <a:pt x="94" y="79"/>
                    <a:pt x="94" y="79"/>
                  </a:cubicBezTo>
                  <a:cubicBezTo>
                    <a:pt x="94" y="79"/>
                    <a:pt x="94" y="79"/>
                    <a:pt x="94" y="79"/>
                  </a:cubicBezTo>
                  <a:cubicBezTo>
                    <a:pt x="94" y="79"/>
                    <a:pt x="94" y="79"/>
                    <a:pt x="94" y="79"/>
                  </a:cubicBezTo>
                  <a:cubicBezTo>
                    <a:pt x="94" y="79"/>
                    <a:pt x="94" y="79"/>
                    <a:pt x="94" y="79"/>
                  </a:cubicBezTo>
                  <a:cubicBezTo>
                    <a:pt x="94" y="80"/>
                    <a:pt x="94" y="80"/>
                    <a:pt x="94" y="80"/>
                  </a:cubicBezTo>
                  <a:cubicBezTo>
                    <a:pt x="93" y="80"/>
                    <a:pt x="93" y="80"/>
                    <a:pt x="93" y="80"/>
                  </a:cubicBezTo>
                  <a:cubicBezTo>
                    <a:pt x="93" y="80"/>
                    <a:pt x="93" y="80"/>
                    <a:pt x="93" y="80"/>
                  </a:cubicBezTo>
                  <a:cubicBezTo>
                    <a:pt x="93" y="79"/>
                    <a:pt x="93" y="79"/>
                    <a:pt x="93" y="79"/>
                  </a:cubicBezTo>
                  <a:cubicBezTo>
                    <a:pt x="91" y="79"/>
                    <a:pt x="91" y="79"/>
                    <a:pt x="91" y="79"/>
                  </a:cubicBezTo>
                  <a:cubicBezTo>
                    <a:pt x="90" y="80"/>
                    <a:pt x="90" y="80"/>
                    <a:pt x="90" y="80"/>
                  </a:cubicBezTo>
                  <a:cubicBezTo>
                    <a:pt x="89" y="80"/>
                    <a:pt x="89" y="80"/>
                    <a:pt x="89" y="80"/>
                  </a:cubicBezTo>
                  <a:cubicBezTo>
                    <a:pt x="89" y="80"/>
                    <a:pt x="89" y="80"/>
                    <a:pt x="89" y="80"/>
                  </a:cubicBezTo>
                  <a:cubicBezTo>
                    <a:pt x="89" y="80"/>
                    <a:pt x="89" y="80"/>
                    <a:pt x="89" y="80"/>
                  </a:cubicBezTo>
                  <a:cubicBezTo>
                    <a:pt x="89" y="81"/>
                    <a:pt x="89" y="81"/>
                    <a:pt x="89" y="81"/>
                  </a:cubicBezTo>
                  <a:cubicBezTo>
                    <a:pt x="89" y="82"/>
                    <a:pt x="89" y="82"/>
                    <a:pt x="89" y="82"/>
                  </a:cubicBezTo>
                  <a:cubicBezTo>
                    <a:pt x="89" y="82"/>
                    <a:pt x="89" y="82"/>
                    <a:pt x="89" y="82"/>
                  </a:cubicBezTo>
                  <a:cubicBezTo>
                    <a:pt x="89" y="82"/>
                    <a:pt x="89" y="82"/>
                    <a:pt x="89" y="82"/>
                  </a:cubicBezTo>
                  <a:cubicBezTo>
                    <a:pt x="88" y="83"/>
                    <a:pt x="88" y="83"/>
                    <a:pt x="88" y="83"/>
                  </a:cubicBezTo>
                  <a:cubicBezTo>
                    <a:pt x="88" y="83"/>
                    <a:pt x="88" y="83"/>
                    <a:pt x="88" y="83"/>
                  </a:cubicBezTo>
                  <a:cubicBezTo>
                    <a:pt x="88" y="82"/>
                    <a:pt x="88" y="82"/>
                    <a:pt x="88" y="82"/>
                  </a:cubicBezTo>
                  <a:cubicBezTo>
                    <a:pt x="88" y="82"/>
                    <a:pt x="88" y="82"/>
                    <a:pt x="88" y="82"/>
                  </a:cubicBezTo>
                  <a:cubicBezTo>
                    <a:pt x="88" y="82"/>
                    <a:pt x="88" y="82"/>
                    <a:pt x="88" y="82"/>
                  </a:cubicBezTo>
                  <a:cubicBezTo>
                    <a:pt x="88" y="82"/>
                    <a:pt x="88" y="82"/>
                    <a:pt x="88" y="82"/>
                  </a:cubicBezTo>
                  <a:cubicBezTo>
                    <a:pt x="87" y="82"/>
                    <a:pt x="87" y="82"/>
                    <a:pt x="87" y="82"/>
                  </a:cubicBezTo>
                  <a:cubicBezTo>
                    <a:pt x="86" y="83"/>
                    <a:pt x="86" y="83"/>
                    <a:pt x="86" y="83"/>
                  </a:cubicBezTo>
                  <a:cubicBezTo>
                    <a:pt x="86" y="83"/>
                    <a:pt x="86" y="83"/>
                    <a:pt x="86" y="83"/>
                  </a:cubicBezTo>
                  <a:cubicBezTo>
                    <a:pt x="87" y="84"/>
                    <a:pt x="87" y="84"/>
                    <a:pt x="87" y="84"/>
                  </a:cubicBezTo>
                  <a:cubicBezTo>
                    <a:pt x="87" y="84"/>
                    <a:pt x="87" y="84"/>
                    <a:pt x="87" y="84"/>
                  </a:cubicBezTo>
                  <a:cubicBezTo>
                    <a:pt x="86" y="85"/>
                    <a:pt x="86" y="85"/>
                    <a:pt x="86" y="85"/>
                  </a:cubicBezTo>
                  <a:cubicBezTo>
                    <a:pt x="85" y="85"/>
                    <a:pt x="85" y="85"/>
                    <a:pt x="85" y="85"/>
                  </a:cubicBezTo>
                  <a:cubicBezTo>
                    <a:pt x="85" y="85"/>
                    <a:pt x="85" y="85"/>
                    <a:pt x="85" y="85"/>
                  </a:cubicBezTo>
                  <a:cubicBezTo>
                    <a:pt x="85" y="86"/>
                    <a:pt x="85" y="86"/>
                    <a:pt x="85" y="86"/>
                  </a:cubicBezTo>
                  <a:cubicBezTo>
                    <a:pt x="84" y="86"/>
                    <a:pt x="84" y="86"/>
                    <a:pt x="84" y="86"/>
                  </a:cubicBezTo>
                  <a:cubicBezTo>
                    <a:pt x="83" y="86"/>
                    <a:pt x="83" y="86"/>
                    <a:pt x="83" y="86"/>
                  </a:cubicBezTo>
                  <a:cubicBezTo>
                    <a:pt x="83" y="87"/>
                    <a:pt x="83" y="87"/>
                    <a:pt x="83" y="87"/>
                  </a:cubicBezTo>
                  <a:cubicBezTo>
                    <a:pt x="83" y="88"/>
                    <a:pt x="83" y="88"/>
                    <a:pt x="83" y="88"/>
                  </a:cubicBezTo>
                  <a:cubicBezTo>
                    <a:pt x="84" y="88"/>
                    <a:pt x="84" y="88"/>
                    <a:pt x="84" y="88"/>
                  </a:cubicBezTo>
                  <a:cubicBezTo>
                    <a:pt x="83" y="88"/>
                    <a:pt x="83" y="88"/>
                    <a:pt x="83" y="88"/>
                  </a:cubicBezTo>
                  <a:cubicBezTo>
                    <a:pt x="82" y="88"/>
                    <a:pt x="82" y="88"/>
                    <a:pt x="82" y="88"/>
                  </a:cubicBezTo>
                  <a:cubicBezTo>
                    <a:pt x="81" y="89"/>
                    <a:pt x="81" y="89"/>
                    <a:pt x="81" y="89"/>
                  </a:cubicBezTo>
                  <a:cubicBezTo>
                    <a:pt x="81" y="90"/>
                    <a:pt x="81" y="90"/>
                    <a:pt x="81" y="90"/>
                  </a:cubicBezTo>
                  <a:cubicBezTo>
                    <a:pt x="81" y="90"/>
                    <a:pt x="81" y="90"/>
                    <a:pt x="81" y="90"/>
                  </a:cubicBezTo>
                  <a:cubicBezTo>
                    <a:pt x="82" y="90"/>
                    <a:pt x="82" y="90"/>
                    <a:pt x="82" y="90"/>
                  </a:cubicBezTo>
                  <a:cubicBezTo>
                    <a:pt x="82" y="90"/>
                    <a:pt x="82" y="90"/>
                    <a:pt x="82" y="90"/>
                  </a:cubicBezTo>
                  <a:cubicBezTo>
                    <a:pt x="83" y="91"/>
                    <a:pt x="83" y="91"/>
                    <a:pt x="83" y="91"/>
                  </a:cubicBezTo>
                  <a:cubicBezTo>
                    <a:pt x="83" y="91"/>
                    <a:pt x="83" y="91"/>
                    <a:pt x="83" y="91"/>
                  </a:cubicBezTo>
                  <a:cubicBezTo>
                    <a:pt x="83" y="92"/>
                    <a:pt x="83" y="92"/>
                    <a:pt x="83" y="92"/>
                  </a:cubicBezTo>
                  <a:cubicBezTo>
                    <a:pt x="82" y="92"/>
                    <a:pt x="82" y="92"/>
                    <a:pt x="82" y="92"/>
                  </a:cubicBezTo>
                  <a:cubicBezTo>
                    <a:pt x="82" y="92"/>
                    <a:pt x="82" y="92"/>
                    <a:pt x="82" y="92"/>
                  </a:cubicBezTo>
                  <a:cubicBezTo>
                    <a:pt x="81" y="92"/>
                    <a:pt x="81" y="92"/>
                    <a:pt x="81" y="92"/>
                  </a:cubicBezTo>
                  <a:cubicBezTo>
                    <a:pt x="80" y="92"/>
                    <a:pt x="80" y="92"/>
                    <a:pt x="80" y="92"/>
                  </a:cubicBezTo>
                  <a:cubicBezTo>
                    <a:pt x="79" y="93"/>
                    <a:pt x="79" y="93"/>
                    <a:pt x="79" y="93"/>
                  </a:cubicBezTo>
                  <a:cubicBezTo>
                    <a:pt x="79" y="93"/>
                    <a:pt x="79" y="93"/>
                    <a:pt x="79" y="93"/>
                  </a:cubicBezTo>
                  <a:cubicBezTo>
                    <a:pt x="79" y="94"/>
                    <a:pt x="79" y="94"/>
                    <a:pt x="79" y="94"/>
                  </a:cubicBezTo>
                  <a:cubicBezTo>
                    <a:pt x="78" y="94"/>
                    <a:pt x="78" y="94"/>
                    <a:pt x="78" y="94"/>
                  </a:cubicBezTo>
                  <a:cubicBezTo>
                    <a:pt x="78" y="94"/>
                    <a:pt x="78" y="94"/>
                    <a:pt x="78" y="94"/>
                  </a:cubicBezTo>
                  <a:cubicBezTo>
                    <a:pt x="77" y="94"/>
                    <a:pt x="77" y="94"/>
                    <a:pt x="77" y="94"/>
                  </a:cubicBezTo>
                  <a:cubicBezTo>
                    <a:pt x="77" y="93"/>
                    <a:pt x="77" y="93"/>
                    <a:pt x="77" y="93"/>
                  </a:cubicBezTo>
                  <a:cubicBezTo>
                    <a:pt x="77" y="93"/>
                    <a:pt x="77" y="93"/>
                    <a:pt x="77" y="93"/>
                  </a:cubicBezTo>
                  <a:cubicBezTo>
                    <a:pt x="76" y="94"/>
                    <a:pt x="76" y="94"/>
                    <a:pt x="76" y="94"/>
                  </a:cubicBezTo>
                  <a:cubicBezTo>
                    <a:pt x="76" y="95"/>
                    <a:pt x="76" y="95"/>
                    <a:pt x="76" y="95"/>
                  </a:cubicBezTo>
                  <a:cubicBezTo>
                    <a:pt x="77" y="96"/>
                    <a:pt x="77" y="96"/>
                    <a:pt x="77" y="96"/>
                  </a:cubicBezTo>
                  <a:cubicBezTo>
                    <a:pt x="78" y="96"/>
                    <a:pt x="78" y="96"/>
                    <a:pt x="78" y="96"/>
                  </a:cubicBezTo>
                  <a:cubicBezTo>
                    <a:pt x="78" y="96"/>
                    <a:pt x="78" y="96"/>
                    <a:pt x="78" y="96"/>
                  </a:cubicBezTo>
                  <a:cubicBezTo>
                    <a:pt x="78" y="96"/>
                    <a:pt x="78" y="96"/>
                    <a:pt x="78" y="96"/>
                  </a:cubicBezTo>
                  <a:cubicBezTo>
                    <a:pt x="78" y="97"/>
                    <a:pt x="78" y="97"/>
                    <a:pt x="78" y="97"/>
                  </a:cubicBezTo>
                  <a:cubicBezTo>
                    <a:pt x="78" y="97"/>
                    <a:pt x="78" y="97"/>
                    <a:pt x="78" y="97"/>
                  </a:cubicBezTo>
                  <a:cubicBezTo>
                    <a:pt x="78" y="98"/>
                    <a:pt x="78" y="98"/>
                    <a:pt x="78" y="98"/>
                  </a:cubicBezTo>
                  <a:cubicBezTo>
                    <a:pt x="79" y="97"/>
                    <a:pt x="79" y="97"/>
                    <a:pt x="79" y="97"/>
                  </a:cubicBezTo>
                  <a:cubicBezTo>
                    <a:pt x="79" y="97"/>
                    <a:pt x="79" y="97"/>
                    <a:pt x="79" y="97"/>
                  </a:cubicBezTo>
                  <a:cubicBezTo>
                    <a:pt x="80" y="97"/>
                    <a:pt x="80" y="97"/>
                    <a:pt x="80" y="97"/>
                  </a:cubicBezTo>
                  <a:cubicBezTo>
                    <a:pt x="80" y="97"/>
                    <a:pt x="80" y="97"/>
                    <a:pt x="80" y="97"/>
                  </a:cubicBezTo>
                  <a:cubicBezTo>
                    <a:pt x="81" y="97"/>
                    <a:pt x="81" y="97"/>
                    <a:pt x="81" y="97"/>
                  </a:cubicBezTo>
                  <a:cubicBezTo>
                    <a:pt x="81" y="97"/>
                    <a:pt x="81" y="97"/>
                    <a:pt x="81" y="97"/>
                  </a:cubicBezTo>
                  <a:cubicBezTo>
                    <a:pt x="81" y="98"/>
                    <a:pt x="81" y="98"/>
                    <a:pt x="81" y="98"/>
                  </a:cubicBezTo>
                  <a:cubicBezTo>
                    <a:pt x="80" y="98"/>
                    <a:pt x="80" y="98"/>
                    <a:pt x="80" y="98"/>
                  </a:cubicBezTo>
                  <a:cubicBezTo>
                    <a:pt x="79" y="98"/>
                    <a:pt x="79" y="98"/>
                    <a:pt x="79" y="98"/>
                  </a:cubicBezTo>
                  <a:cubicBezTo>
                    <a:pt x="79" y="98"/>
                    <a:pt x="79" y="98"/>
                    <a:pt x="79" y="98"/>
                  </a:cubicBezTo>
                  <a:cubicBezTo>
                    <a:pt x="78" y="98"/>
                    <a:pt x="78" y="98"/>
                    <a:pt x="78" y="98"/>
                  </a:cubicBezTo>
                  <a:cubicBezTo>
                    <a:pt x="78" y="99"/>
                    <a:pt x="78" y="99"/>
                    <a:pt x="78" y="99"/>
                  </a:cubicBezTo>
                  <a:cubicBezTo>
                    <a:pt x="78" y="100"/>
                    <a:pt x="78" y="100"/>
                    <a:pt x="78" y="100"/>
                  </a:cubicBezTo>
                  <a:cubicBezTo>
                    <a:pt x="79" y="100"/>
                    <a:pt x="79" y="100"/>
                    <a:pt x="79" y="100"/>
                  </a:cubicBezTo>
                  <a:cubicBezTo>
                    <a:pt x="80" y="100"/>
                    <a:pt x="80" y="100"/>
                    <a:pt x="80" y="100"/>
                  </a:cubicBezTo>
                  <a:cubicBezTo>
                    <a:pt x="80" y="100"/>
                    <a:pt x="80" y="100"/>
                    <a:pt x="80" y="100"/>
                  </a:cubicBezTo>
                  <a:cubicBezTo>
                    <a:pt x="80" y="100"/>
                    <a:pt x="80" y="100"/>
                    <a:pt x="80" y="100"/>
                  </a:cubicBezTo>
                  <a:cubicBezTo>
                    <a:pt x="80" y="100"/>
                    <a:pt x="80" y="100"/>
                    <a:pt x="80" y="100"/>
                  </a:cubicBezTo>
                  <a:cubicBezTo>
                    <a:pt x="79" y="101"/>
                    <a:pt x="79" y="101"/>
                    <a:pt x="79" y="101"/>
                  </a:cubicBezTo>
                  <a:cubicBezTo>
                    <a:pt x="78" y="101"/>
                    <a:pt x="78" y="101"/>
                    <a:pt x="78" y="101"/>
                  </a:cubicBezTo>
                  <a:cubicBezTo>
                    <a:pt x="78" y="101"/>
                    <a:pt x="78" y="101"/>
                    <a:pt x="78" y="101"/>
                  </a:cubicBezTo>
                  <a:cubicBezTo>
                    <a:pt x="78" y="102"/>
                    <a:pt x="78" y="102"/>
                    <a:pt x="78" y="102"/>
                  </a:cubicBezTo>
                  <a:cubicBezTo>
                    <a:pt x="78" y="102"/>
                    <a:pt x="78" y="102"/>
                    <a:pt x="78" y="102"/>
                  </a:cubicBezTo>
                  <a:cubicBezTo>
                    <a:pt x="79" y="102"/>
                    <a:pt x="79" y="102"/>
                    <a:pt x="79" y="102"/>
                  </a:cubicBezTo>
                  <a:cubicBezTo>
                    <a:pt x="80" y="102"/>
                    <a:pt x="80" y="102"/>
                    <a:pt x="80" y="102"/>
                  </a:cubicBezTo>
                  <a:cubicBezTo>
                    <a:pt x="80" y="102"/>
                    <a:pt x="80" y="102"/>
                    <a:pt x="80" y="102"/>
                  </a:cubicBezTo>
                  <a:cubicBezTo>
                    <a:pt x="79" y="102"/>
                    <a:pt x="79" y="102"/>
                    <a:pt x="79" y="102"/>
                  </a:cubicBezTo>
                  <a:cubicBezTo>
                    <a:pt x="78" y="102"/>
                    <a:pt x="78" y="102"/>
                    <a:pt x="78" y="102"/>
                  </a:cubicBezTo>
                  <a:cubicBezTo>
                    <a:pt x="78" y="103"/>
                    <a:pt x="78" y="103"/>
                    <a:pt x="78" y="103"/>
                  </a:cubicBezTo>
                  <a:cubicBezTo>
                    <a:pt x="79" y="103"/>
                    <a:pt x="79" y="103"/>
                    <a:pt x="79" y="103"/>
                  </a:cubicBezTo>
                  <a:cubicBezTo>
                    <a:pt x="80" y="103"/>
                    <a:pt x="80" y="103"/>
                    <a:pt x="80" y="103"/>
                  </a:cubicBezTo>
                  <a:cubicBezTo>
                    <a:pt x="81" y="104"/>
                    <a:pt x="81" y="104"/>
                    <a:pt x="81" y="104"/>
                  </a:cubicBezTo>
                  <a:cubicBezTo>
                    <a:pt x="82" y="104"/>
                    <a:pt x="82" y="104"/>
                    <a:pt x="82" y="104"/>
                  </a:cubicBezTo>
                  <a:cubicBezTo>
                    <a:pt x="82" y="104"/>
                    <a:pt x="82" y="104"/>
                    <a:pt x="82" y="104"/>
                  </a:cubicBezTo>
                  <a:cubicBezTo>
                    <a:pt x="82" y="105"/>
                    <a:pt x="82" y="105"/>
                    <a:pt x="82" y="105"/>
                  </a:cubicBezTo>
                  <a:cubicBezTo>
                    <a:pt x="81" y="104"/>
                    <a:pt x="81" y="104"/>
                    <a:pt x="81" y="104"/>
                  </a:cubicBezTo>
                  <a:cubicBezTo>
                    <a:pt x="80" y="104"/>
                    <a:pt x="80" y="104"/>
                    <a:pt x="80" y="104"/>
                  </a:cubicBezTo>
                  <a:cubicBezTo>
                    <a:pt x="79" y="104"/>
                    <a:pt x="79" y="104"/>
                    <a:pt x="79" y="104"/>
                  </a:cubicBezTo>
                  <a:cubicBezTo>
                    <a:pt x="79" y="103"/>
                    <a:pt x="79" y="103"/>
                    <a:pt x="79" y="103"/>
                  </a:cubicBezTo>
                  <a:cubicBezTo>
                    <a:pt x="78" y="103"/>
                    <a:pt x="78" y="103"/>
                    <a:pt x="78" y="103"/>
                  </a:cubicBezTo>
                  <a:cubicBezTo>
                    <a:pt x="77" y="104"/>
                    <a:pt x="77" y="104"/>
                    <a:pt x="77" y="104"/>
                  </a:cubicBezTo>
                  <a:cubicBezTo>
                    <a:pt x="77" y="104"/>
                    <a:pt x="77" y="104"/>
                    <a:pt x="77" y="104"/>
                  </a:cubicBezTo>
                  <a:cubicBezTo>
                    <a:pt x="77" y="105"/>
                    <a:pt x="77" y="105"/>
                    <a:pt x="77" y="105"/>
                  </a:cubicBezTo>
                  <a:cubicBezTo>
                    <a:pt x="77" y="105"/>
                    <a:pt x="77" y="105"/>
                    <a:pt x="77" y="105"/>
                  </a:cubicBezTo>
                  <a:cubicBezTo>
                    <a:pt x="77" y="105"/>
                    <a:pt x="77" y="105"/>
                    <a:pt x="77" y="105"/>
                  </a:cubicBezTo>
                  <a:cubicBezTo>
                    <a:pt x="77" y="106"/>
                    <a:pt x="77" y="106"/>
                    <a:pt x="77" y="106"/>
                  </a:cubicBezTo>
                  <a:cubicBezTo>
                    <a:pt x="77" y="106"/>
                    <a:pt x="77" y="106"/>
                    <a:pt x="77" y="106"/>
                  </a:cubicBezTo>
                  <a:cubicBezTo>
                    <a:pt x="76" y="106"/>
                    <a:pt x="76" y="106"/>
                    <a:pt x="76" y="106"/>
                  </a:cubicBezTo>
                  <a:cubicBezTo>
                    <a:pt x="76" y="106"/>
                    <a:pt x="76" y="106"/>
                    <a:pt x="76" y="106"/>
                  </a:cubicBezTo>
                  <a:cubicBezTo>
                    <a:pt x="76" y="107"/>
                    <a:pt x="76" y="107"/>
                    <a:pt x="76" y="107"/>
                  </a:cubicBezTo>
                  <a:cubicBezTo>
                    <a:pt x="76" y="107"/>
                    <a:pt x="76" y="107"/>
                    <a:pt x="76" y="107"/>
                  </a:cubicBezTo>
                  <a:cubicBezTo>
                    <a:pt x="75" y="108"/>
                    <a:pt x="75" y="108"/>
                    <a:pt x="75" y="108"/>
                  </a:cubicBezTo>
                  <a:cubicBezTo>
                    <a:pt x="75" y="108"/>
                    <a:pt x="75" y="108"/>
                    <a:pt x="75" y="108"/>
                  </a:cubicBezTo>
                  <a:cubicBezTo>
                    <a:pt x="75" y="108"/>
                    <a:pt x="75" y="108"/>
                    <a:pt x="75" y="108"/>
                  </a:cubicBezTo>
                  <a:cubicBezTo>
                    <a:pt x="76" y="109"/>
                    <a:pt x="76" y="109"/>
                    <a:pt x="76" y="109"/>
                  </a:cubicBezTo>
                  <a:cubicBezTo>
                    <a:pt x="76" y="109"/>
                    <a:pt x="76" y="109"/>
                    <a:pt x="76" y="109"/>
                  </a:cubicBezTo>
                  <a:cubicBezTo>
                    <a:pt x="77" y="109"/>
                    <a:pt x="77" y="109"/>
                    <a:pt x="77" y="109"/>
                  </a:cubicBezTo>
                  <a:cubicBezTo>
                    <a:pt x="77" y="109"/>
                    <a:pt x="77" y="109"/>
                    <a:pt x="77" y="109"/>
                  </a:cubicBezTo>
                  <a:cubicBezTo>
                    <a:pt x="78" y="108"/>
                    <a:pt x="78" y="108"/>
                    <a:pt x="78" y="108"/>
                  </a:cubicBezTo>
                  <a:cubicBezTo>
                    <a:pt x="79" y="108"/>
                    <a:pt x="79" y="108"/>
                    <a:pt x="79" y="108"/>
                  </a:cubicBezTo>
                  <a:cubicBezTo>
                    <a:pt x="80" y="107"/>
                    <a:pt x="80" y="107"/>
                    <a:pt x="80" y="107"/>
                  </a:cubicBezTo>
                  <a:cubicBezTo>
                    <a:pt x="81" y="107"/>
                    <a:pt x="81" y="107"/>
                    <a:pt x="81" y="107"/>
                  </a:cubicBezTo>
                  <a:cubicBezTo>
                    <a:pt x="81" y="108"/>
                    <a:pt x="81" y="108"/>
                    <a:pt x="81" y="108"/>
                  </a:cubicBezTo>
                  <a:cubicBezTo>
                    <a:pt x="81" y="108"/>
                    <a:pt x="81" y="108"/>
                    <a:pt x="81" y="108"/>
                  </a:cubicBezTo>
                  <a:cubicBezTo>
                    <a:pt x="81" y="108"/>
                    <a:pt x="81" y="108"/>
                    <a:pt x="81" y="108"/>
                  </a:cubicBezTo>
                  <a:cubicBezTo>
                    <a:pt x="80" y="108"/>
                    <a:pt x="80" y="108"/>
                    <a:pt x="80" y="108"/>
                  </a:cubicBezTo>
                  <a:cubicBezTo>
                    <a:pt x="80" y="108"/>
                    <a:pt x="80" y="108"/>
                    <a:pt x="80" y="108"/>
                  </a:cubicBezTo>
                  <a:cubicBezTo>
                    <a:pt x="79" y="108"/>
                    <a:pt x="79" y="108"/>
                    <a:pt x="79" y="108"/>
                  </a:cubicBezTo>
                  <a:cubicBezTo>
                    <a:pt x="78" y="109"/>
                    <a:pt x="78" y="109"/>
                    <a:pt x="78" y="109"/>
                  </a:cubicBezTo>
                  <a:cubicBezTo>
                    <a:pt x="78" y="109"/>
                    <a:pt x="78" y="109"/>
                    <a:pt x="78" y="109"/>
                  </a:cubicBezTo>
                  <a:cubicBezTo>
                    <a:pt x="77" y="110"/>
                    <a:pt x="77" y="110"/>
                    <a:pt x="77" y="110"/>
                  </a:cubicBezTo>
                  <a:cubicBezTo>
                    <a:pt x="78" y="111"/>
                    <a:pt x="78" y="111"/>
                    <a:pt x="78" y="111"/>
                  </a:cubicBezTo>
                  <a:cubicBezTo>
                    <a:pt x="77" y="111"/>
                    <a:pt x="77" y="111"/>
                    <a:pt x="77" y="111"/>
                  </a:cubicBezTo>
                  <a:cubicBezTo>
                    <a:pt x="77" y="111"/>
                    <a:pt x="77" y="112"/>
                    <a:pt x="77" y="111"/>
                  </a:cubicBezTo>
                  <a:close/>
                  <a:moveTo>
                    <a:pt x="81" y="133"/>
                  </a:moveTo>
                  <a:cubicBezTo>
                    <a:pt x="82" y="133"/>
                    <a:pt x="82" y="133"/>
                    <a:pt x="82" y="133"/>
                  </a:cubicBezTo>
                  <a:cubicBezTo>
                    <a:pt x="82" y="133"/>
                    <a:pt x="82" y="133"/>
                    <a:pt x="82" y="133"/>
                  </a:cubicBezTo>
                  <a:cubicBezTo>
                    <a:pt x="81" y="132"/>
                    <a:pt x="81" y="132"/>
                    <a:pt x="81" y="132"/>
                  </a:cubicBezTo>
                  <a:cubicBezTo>
                    <a:pt x="82" y="132"/>
                    <a:pt x="82" y="132"/>
                    <a:pt x="82" y="132"/>
                  </a:cubicBezTo>
                  <a:cubicBezTo>
                    <a:pt x="81" y="131"/>
                    <a:pt x="81" y="131"/>
                    <a:pt x="81" y="131"/>
                  </a:cubicBezTo>
                  <a:cubicBezTo>
                    <a:pt x="80" y="131"/>
                    <a:pt x="80" y="131"/>
                    <a:pt x="80" y="131"/>
                  </a:cubicBezTo>
                  <a:cubicBezTo>
                    <a:pt x="80" y="130"/>
                    <a:pt x="80" y="130"/>
                    <a:pt x="80" y="130"/>
                  </a:cubicBezTo>
                  <a:cubicBezTo>
                    <a:pt x="80" y="130"/>
                    <a:pt x="80" y="130"/>
                    <a:pt x="80" y="130"/>
                  </a:cubicBezTo>
                  <a:cubicBezTo>
                    <a:pt x="79" y="130"/>
                    <a:pt x="79" y="130"/>
                    <a:pt x="79" y="130"/>
                  </a:cubicBezTo>
                  <a:cubicBezTo>
                    <a:pt x="78" y="131"/>
                    <a:pt x="78" y="131"/>
                    <a:pt x="78" y="131"/>
                  </a:cubicBezTo>
                  <a:cubicBezTo>
                    <a:pt x="78" y="131"/>
                    <a:pt x="78" y="131"/>
                    <a:pt x="78" y="131"/>
                  </a:cubicBezTo>
                  <a:cubicBezTo>
                    <a:pt x="79" y="131"/>
                    <a:pt x="79" y="131"/>
                    <a:pt x="79" y="131"/>
                  </a:cubicBezTo>
                  <a:cubicBezTo>
                    <a:pt x="79" y="131"/>
                    <a:pt x="79" y="131"/>
                    <a:pt x="79" y="131"/>
                  </a:cubicBezTo>
                  <a:cubicBezTo>
                    <a:pt x="80" y="131"/>
                    <a:pt x="80" y="131"/>
                    <a:pt x="80" y="131"/>
                  </a:cubicBezTo>
                  <a:cubicBezTo>
                    <a:pt x="80" y="132"/>
                    <a:pt x="80" y="132"/>
                    <a:pt x="80" y="132"/>
                  </a:cubicBezTo>
                  <a:cubicBezTo>
                    <a:pt x="81" y="132"/>
                    <a:pt x="81" y="132"/>
                    <a:pt x="81" y="132"/>
                  </a:cubicBezTo>
                  <a:cubicBezTo>
                    <a:pt x="81" y="133"/>
                    <a:pt x="81" y="133"/>
                    <a:pt x="81" y="133"/>
                  </a:cubicBezTo>
                  <a:close/>
                  <a:moveTo>
                    <a:pt x="97" y="133"/>
                  </a:moveTo>
                  <a:cubicBezTo>
                    <a:pt x="96" y="132"/>
                    <a:pt x="96" y="132"/>
                    <a:pt x="96" y="132"/>
                  </a:cubicBezTo>
                  <a:cubicBezTo>
                    <a:pt x="96" y="133"/>
                    <a:pt x="96" y="133"/>
                    <a:pt x="96" y="133"/>
                  </a:cubicBezTo>
                  <a:cubicBezTo>
                    <a:pt x="95" y="133"/>
                    <a:pt x="95" y="133"/>
                    <a:pt x="95" y="133"/>
                  </a:cubicBezTo>
                  <a:cubicBezTo>
                    <a:pt x="94" y="131"/>
                    <a:pt x="94" y="131"/>
                    <a:pt x="94" y="131"/>
                  </a:cubicBezTo>
                  <a:cubicBezTo>
                    <a:pt x="94" y="131"/>
                    <a:pt x="94" y="131"/>
                    <a:pt x="94" y="131"/>
                  </a:cubicBezTo>
                  <a:cubicBezTo>
                    <a:pt x="92" y="130"/>
                    <a:pt x="92" y="130"/>
                    <a:pt x="92" y="130"/>
                  </a:cubicBezTo>
                  <a:cubicBezTo>
                    <a:pt x="92" y="130"/>
                    <a:pt x="92" y="130"/>
                    <a:pt x="92" y="130"/>
                  </a:cubicBezTo>
                  <a:cubicBezTo>
                    <a:pt x="91" y="130"/>
                    <a:pt x="91" y="130"/>
                    <a:pt x="91" y="130"/>
                  </a:cubicBezTo>
                  <a:cubicBezTo>
                    <a:pt x="90" y="128"/>
                    <a:pt x="90" y="128"/>
                    <a:pt x="90" y="128"/>
                  </a:cubicBezTo>
                  <a:cubicBezTo>
                    <a:pt x="88" y="126"/>
                    <a:pt x="88" y="126"/>
                    <a:pt x="88" y="126"/>
                  </a:cubicBezTo>
                  <a:cubicBezTo>
                    <a:pt x="87" y="124"/>
                    <a:pt x="87" y="124"/>
                    <a:pt x="87" y="124"/>
                  </a:cubicBezTo>
                  <a:cubicBezTo>
                    <a:pt x="87" y="123"/>
                    <a:pt x="87" y="123"/>
                    <a:pt x="87" y="123"/>
                  </a:cubicBezTo>
                  <a:cubicBezTo>
                    <a:pt x="87" y="121"/>
                    <a:pt x="87" y="121"/>
                    <a:pt x="87" y="121"/>
                  </a:cubicBezTo>
                  <a:cubicBezTo>
                    <a:pt x="86" y="120"/>
                    <a:pt x="86" y="120"/>
                    <a:pt x="86" y="120"/>
                  </a:cubicBezTo>
                  <a:cubicBezTo>
                    <a:pt x="85" y="118"/>
                    <a:pt x="85" y="118"/>
                    <a:pt x="85" y="118"/>
                  </a:cubicBezTo>
                  <a:cubicBezTo>
                    <a:pt x="85" y="117"/>
                    <a:pt x="85" y="117"/>
                    <a:pt x="85" y="117"/>
                  </a:cubicBezTo>
                  <a:cubicBezTo>
                    <a:pt x="86" y="117"/>
                    <a:pt x="86" y="117"/>
                    <a:pt x="86" y="117"/>
                  </a:cubicBezTo>
                  <a:cubicBezTo>
                    <a:pt x="86" y="116"/>
                    <a:pt x="86" y="116"/>
                    <a:pt x="86" y="116"/>
                  </a:cubicBezTo>
                  <a:cubicBezTo>
                    <a:pt x="85" y="116"/>
                    <a:pt x="85" y="116"/>
                    <a:pt x="85" y="116"/>
                  </a:cubicBezTo>
                  <a:cubicBezTo>
                    <a:pt x="84" y="116"/>
                    <a:pt x="84" y="116"/>
                    <a:pt x="84" y="116"/>
                  </a:cubicBezTo>
                  <a:cubicBezTo>
                    <a:pt x="84" y="116"/>
                    <a:pt x="84" y="116"/>
                    <a:pt x="84" y="116"/>
                  </a:cubicBezTo>
                  <a:cubicBezTo>
                    <a:pt x="84" y="116"/>
                    <a:pt x="84" y="116"/>
                    <a:pt x="84" y="116"/>
                  </a:cubicBezTo>
                  <a:cubicBezTo>
                    <a:pt x="85" y="116"/>
                    <a:pt x="85" y="116"/>
                    <a:pt x="85" y="116"/>
                  </a:cubicBezTo>
                  <a:cubicBezTo>
                    <a:pt x="86" y="115"/>
                    <a:pt x="86" y="115"/>
                    <a:pt x="86" y="115"/>
                  </a:cubicBezTo>
                  <a:cubicBezTo>
                    <a:pt x="86" y="114"/>
                    <a:pt x="86" y="114"/>
                    <a:pt x="86" y="114"/>
                  </a:cubicBezTo>
                  <a:cubicBezTo>
                    <a:pt x="86" y="113"/>
                    <a:pt x="86" y="113"/>
                    <a:pt x="86" y="113"/>
                  </a:cubicBezTo>
                  <a:cubicBezTo>
                    <a:pt x="85" y="113"/>
                    <a:pt x="85" y="113"/>
                    <a:pt x="85" y="113"/>
                  </a:cubicBezTo>
                  <a:cubicBezTo>
                    <a:pt x="84" y="113"/>
                    <a:pt x="84" y="113"/>
                    <a:pt x="84" y="113"/>
                  </a:cubicBezTo>
                  <a:cubicBezTo>
                    <a:pt x="85" y="113"/>
                    <a:pt x="85" y="113"/>
                    <a:pt x="85" y="113"/>
                  </a:cubicBezTo>
                  <a:cubicBezTo>
                    <a:pt x="86" y="113"/>
                    <a:pt x="86" y="113"/>
                    <a:pt x="86" y="113"/>
                  </a:cubicBezTo>
                  <a:cubicBezTo>
                    <a:pt x="86" y="112"/>
                    <a:pt x="86" y="112"/>
                    <a:pt x="86" y="112"/>
                  </a:cubicBezTo>
                  <a:cubicBezTo>
                    <a:pt x="86" y="112"/>
                    <a:pt x="86" y="112"/>
                    <a:pt x="86" y="112"/>
                  </a:cubicBezTo>
                  <a:cubicBezTo>
                    <a:pt x="84" y="112"/>
                    <a:pt x="84" y="112"/>
                    <a:pt x="84" y="112"/>
                  </a:cubicBezTo>
                  <a:cubicBezTo>
                    <a:pt x="82" y="111"/>
                    <a:pt x="82" y="111"/>
                    <a:pt x="82" y="111"/>
                  </a:cubicBezTo>
                  <a:cubicBezTo>
                    <a:pt x="81" y="111"/>
                    <a:pt x="81" y="111"/>
                    <a:pt x="81" y="111"/>
                  </a:cubicBezTo>
                  <a:cubicBezTo>
                    <a:pt x="80" y="111"/>
                    <a:pt x="80" y="111"/>
                    <a:pt x="80" y="111"/>
                  </a:cubicBezTo>
                  <a:cubicBezTo>
                    <a:pt x="79" y="112"/>
                    <a:pt x="79" y="112"/>
                    <a:pt x="79" y="112"/>
                  </a:cubicBezTo>
                  <a:cubicBezTo>
                    <a:pt x="77" y="112"/>
                    <a:pt x="77" y="112"/>
                    <a:pt x="77" y="112"/>
                  </a:cubicBezTo>
                  <a:cubicBezTo>
                    <a:pt x="77" y="112"/>
                    <a:pt x="77" y="112"/>
                    <a:pt x="77" y="112"/>
                  </a:cubicBezTo>
                  <a:cubicBezTo>
                    <a:pt x="76" y="113"/>
                    <a:pt x="76" y="113"/>
                    <a:pt x="76" y="113"/>
                  </a:cubicBezTo>
                  <a:cubicBezTo>
                    <a:pt x="76" y="114"/>
                    <a:pt x="76" y="114"/>
                    <a:pt x="76" y="114"/>
                  </a:cubicBezTo>
                  <a:cubicBezTo>
                    <a:pt x="75" y="114"/>
                    <a:pt x="75" y="114"/>
                    <a:pt x="75" y="114"/>
                  </a:cubicBezTo>
                  <a:cubicBezTo>
                    <a:pt x="76" y="115"/>
                    <a:pt x="76" y="115"/>
                    <a:pt x="76" y="115"/>
                  </a:cubicBezTo>
                  <a:cubicBezTo>
                    <a:pt x="76" y="115"/>
                    <a:pt x="76" y="115"/>
                    <a:pt x="76" y="115"/>
                  </a:cubicBezTo>
                  <a:cubicBezTo>
                    <a:pt x="77" y="116"/>
                    <a:pt x="77" y="116"/>
                    <a:pt x="77" y="116"/>
                  </a:cubicBezTo>
                  <a:cubicBezTo>
                    <a:pt x="76" y="116"/>
                    <a:pt x="76" y="116"/>
                    <a:pt x="76" y="116"/>
                  </a:cubicBezTo>
                  <a:cubicBezTo>
                    <a:pt x="76" y="116"/>
                    <a:pt x="76" y="116"/>
                    <a:pt x="76" y="116"/>
                  </a:cubicBezTo>
                  <a:cubicBezTo>
                    <a:pt x="75" y="116"/>
                    <a:pt x="75" y="116"/>
                    <a:pt x="75" y="116"/>
                  </a:cubicBezTo>
                  <a:cubicBezTo>
                    <a:pt x="74" y="117"/>
                    <a:pt x="74" y="117"/>
                    <a:pt x="74" y="117"/>
                  </a:cubicBezTo>
                  <a:cubicBezTo>
                    <a:pt x="74" y="118"/>
                    <a:pt x="74" y="118"/>
                    <a:pt x="74" y="118"/>
                  </a:cubicBezTo>
                  <a:cubicBezTo>
                    <a:pt x="74" y="119"/>
                    <a:pt x="74" y="119"/>
                    <a:pt x="74" y="119"/>
                  </a:cubicBezTo>
                  <a:cubicBezTo>
                    <a:pt x="75" y="119"/>
                    <a:pt x="75" y="119"/>
                    <a:pt x="75" y="119"/>
                  </a:cubicBezTo>
                  <a:cubicBezTo>
                    <a:pt x="76" y="118"/>
                    <a:pt x="76" y="118"/>
                    <a:pt x="76" y="118"/>
                  </a:cubicBezTo>
                  <a:cubicBezTo>
                    <a:pt x="76" y="118"/>
                    <a:pt x="76" y="118"/>
                    <a:pt x="76" y="118"/>
                  </a:cubicBezTo>
                  <a:cubicBezTo>
                    <a:pt x="76" y="119"/>
                    <a:pt x="76" y="119"/>
                    <a:pt x="76" y="119"/>
                  </a:cubicBezTo>
                  <a:cubicBezTo>
                    <a:pt x="75" y="120"/>
                    <a:pt x="75" y="120"/>
                    <a:pt x="75" y="120"/>
                  </a:cubicBezTo>
                  <a:cubicBezTo>
                    <a:pt x="76" y="120"/>
                    <a:pt x="76" y="120"/>
                    <a:pt x="76" y="120"/>
                  </a:cubicBezTo>
                  <a:cubicBezTo>
                    <a:pt x="76" y="119"/>
                    <a:pt x="76" y="119"/>
                    <a:pt x="76" y="119"/>
                  </a:cubicBezTo>
                  <a:cubicBezTo>
                    <a:pt x="77" y="119"/>
                    <a:pt x="77" y="119"/>
                    <a:pt x="77" y="119"/>
                  </a:cubicBezTo>
                  <a:cubicBezTo>
                    <a:pt x="77" y="119"/>
                    <a:pt x="77" y="119"/>
                    <a:pt x="77" y="119"/>
                  </a:cubicBezTo>
                  <a:cubicBezTo>
                    <a:pt x="77" y="120"/>
                    <a:pt x="77" y="120"/>
                    <a:pt x="77" y="120"/>
                  </a:cubicBezTo>
                  <a:cubicBezTo>
                    <a:pt x="76" y="120"/>
                    <a:pt x="76" y="120"/>
                    <a:pt x="76" y="120"/>
                  </a:cubicBezTo>
                  <a:cubicBezTo>
                    <a:pt x="77" y="121"/>
                    <a:pt x="77" y="121"/>
                    <a:pt x="77" y="121"/>
                  </a:cubicBezTo>
                  <a:cubicBezTo>
                    <a:pt x="78" y="121"/>
                    <a:pt x="78" y="121"/>
                    <a:pt x="78" y="121"/>
                  </a:cubicBezTo>
                  <a:cubicBezTo>
                    <a:pt x="77" y="121"/>
                    <a:pt x="77" y="121"/>
                    <a:pt x="77" y="121"/>
                  </a:cubicBezTo>
                  <a:cubicBezTo>
                    <a:pt x="77" y="121"/>
                    <a:pt x="77" y="121"/>
                    <a:pt x="77" y="121"/>
                  </a:cubicBezTo>
                  <a:cubicBezTo>
                    <a:pt x="76" y="122"/>
                    <a:pt x="76" y="122"/>
                    <a:pt x="76" y="122"/>
                  </a:cubicBezTo>
                  <a:cubicBezTo>
                    <a:pt x="76" y="122"/>
                    <a:pt x="76" y="122"/>
                    <a:pt x="76" y="122"/>
                  </a:cubicBezTo>
                  <a:cubicBezTo>
                    <a:pt x="77" y="123"/>
                    <a:pt x="77" y="123"/>
                    <a:pt x="77" y="123"/>
                  </a:cubicBezTo>
                  <a:cubicBezTo>
                    <a:pt x="76" y="123"/>
                    <a:pt x="76" y="123"/>
                    <a:pt x="76" y="123"/>
                  </a:cubicBezTo>
                  <a:cubicBezTo>
                    <a:pt x="76" y="123"/>
                    <a:pt x="76" y="123"/>
                    <a:pt x="76" y="123"/>
                  </a:cubicBezTo>
                  <a:cubicBezTo>
                    <a:pt x="75" y="123"/>
                    <a:pt x="75" y="123"/>
                    <a:pt x="75" y="123"/>
                  </a:cubicBezTo>
                  <a:cubicBezTo>
                    <a:pt x="74" y="123"/>
                    <a:pt x="74" y="123"/>
                    <a:pt x="74" y="123"/>
                  </a:cubicBezTo>
                  <a:cubicBezTo>
                    <a:pt x="74" y="123"/>
                    <a:pt x="74" y="123"/>
                    <a:pt x="74" y="123"/>
                  </a:cubicBezTo>
                  <a:cubicBezTo>
                    <a:pt x="73" y="124"/>
                    <a:pt x="73" y="124"/>
                    <a:pt x="73" y="124"/>
                  </a:cubicBezTo>
                  <a:cubicBezTo>
                    <a:pt x="73" y="125"/>
                    <a:pt x="73" y="125"/>
                    <a:pt x="73" y="125"/>
                  </a:cubicBezTo>
                  <a:cubicBezTo>
                    <a:pt x="73" y="126"/>
                    <a:pt x="73" y="126"/>
                    <a:pt x="73" y="126"/>
                  </a:cubicBezTo>
                  <a:cubicBezTo>
                    <a:pt x="73" y="127"/>
                    <a:pt x="73" y="127"/>
                    <a:pt x="73" y="127"/>
                  </a:cubicBezTo>
                  <a:cubicBezTo>
                    <a:pt x="73" y="128"/>
                    <a:pt x="73" y="128"/>
                    <a:pt x="73" y="128"/>
                  </a:cubicBezTo>
                  <a:cubicBezTo>
                    <a:pt x="75" y="128"/>
                    <a:pt x="75" y="128"/>
                    <a:pt x="75" y="128"/>
                  </a:cubicBezTo>
                  <a:cubicBezTo>
                    <a:pt x="75" y="129"/>
                    <a:pt x="75" y="129"/>
                    <a:pt x="75" y="129"/>
                  </a:cubicBezTo>
                  <a:cubicBezTo>
                    <a:pt x="76" y="130"/>
                    <a:pt x="76" y="130"/>
                    <a:pt x="76" y="130"/>
                  </a:cubicBezTo>
                  <a:cubicBezTo>
                    <a:pt x="77" y="130"/>
                    <a:pt x="77" y="130"/>
                    <a:pt x="77" y="130"/>
                  </a:cubicBezTo>
                  <a:cubicBezTo>
                    <a:pt x="77" y="130"/>
                    <a:pt x="77" y="130"/>
                    <a:pt x="77" y="130"/>
                  </a:cubicBezTo>
                  <a:cubicBezTo>
                    <a:pt x="78" y="130"/>
                    <a:pt x="78" y="130"/>
                    <a:pt x="78" y="130"/>
                  </a:cubicBezTo>
                  <a:cubicBezTo>
                    <a:pt x="79" y="129"/>
                    <a:pt x="79" y="129"/>
                    <a:pt x="79" y="129"/>
                  </a:cubicBezTo>
                  <a:cubicBezTo>
                    <a:pt x="78" y="128"/>
                    <a:pt x="78" y="128"/>
                    <a:pt x="78" y="128"/>
                  </a:cubicBezTo>
                  <a:cubicBezTo>
                    <a:pt x="78" y="127"/>
                    <a:pt x="78" y="127"/>
                    <a:pt x="78" y="127"/>
                  </a:cubicBezTo>
                  <a:cubicBezTo>
                    <a:pt x="79" y="126"/>
                    <a:pt x="79" y="126"/>
                    <a:pt x="79" y="126"/>
                  </a:cubicBezTo>
                  <a:cubicBezTo>
                    <a:pt x="79" y="127"/>
                    <a:pt x="79" y="127"/>
                    <a:pt x="79" y="127"/>
                  </a:cubicBezTo>
                  <a:cubicBezTo>
                    <a:pt x="79" y="128"/>
                    <a:pt x="79" y="128"/>
                    <a:pt x="79" y="128"/>
                  </a:cubicBezTo>
                  <a:cubicBezTo>
                    <a:pt x="79" y="128"/>
                    <a:pt x="79" y="128"/>
                    <a:pt x="79" y="128"/>
                  </a:cubicBezTo>
                  <a:cubicBezTo>
                    <a:pt x="79" y="129"/>
                    <a:pt x="79" y="129"/>
                    <a:pt x="79" y="129"/>
                  </a:cubicBezTo>
                  <a:cubicBezTo>
                    <a:pt x="80" y="129"/>
                    <a:pt x="80" y="129"/>
                    <a:pt x="80" y="129"/>
                  </a:cubicBezTo>
                  <a:cubicBezTo>
                    <a:pt x="80" y="129"/>
                    <a:pt x="80" y="129"/>
                    <a:pt x="80" y="129"/>
                  </a:cubicBezTo>
                  <a:cubicBezTo>
                    <a:pt x="80" y="128"/>
                    <a:pt x="80" y="128"/>
                    <a:pt x="80" y="128"/>
                  </a:cubicBezTo>
                  <a:cubicBezTo>
                    <a:pt x="81" y="128"/>
                    <a:pt x="81" y="128"/>
                    <a:pt x="81" y="128"/>
                  </a:cubicBezTo>
                  <a:cubicBezTo>
                    <a:pt x="81" y="128"/>
                    <a:pt x="81" y="128"/>
                    <a:pt x="81" y="128"/>
                  </a:cubicBezTo>
                  <a:cubicBezTo>
                    <a:pt x="81" y="128"/>
                    <a:pt x="81" y="128"/>
                    <a:pt x="81" y="128"/>
                  </a:cubicBezTo>
                  <a:cubicBezTo>
                    <a:pt x="81" y="129"/>
                    <a:pt x="81" y="129"/>
                    <a:pt x="81" y="129"/>
                  </a:cubicBezTo>
                  <a:cubicBezTo>
                    <a:pt x="82" y="130"/>
                    <a:pt x="82" y="130"/>
                    <a:pt x="82" y="130"/>
                  </a:cubicBezTo>
                  <a:cubicBezTo>
                    <a:pt x="83" y="131"/>
                    <a:pt x="83" y="131"/>
                    <a:pt x="83" y="131"/>
                  </a:cubicBezTo>
                  <a:cubicBezTo>
                    <a:pt x="84" y="131"/>
                    <a:pt x="84" y="131"/>
                    <a:pt x="84" y="131"/>
                  </a:cubicBezTo>
                  <a:cubicBezTo>
                    <a:pt x="84" y="130"/>
                    <a:pt x="84" y="130"/>
                    <a:pt x="84" y="130"/>
                  </a:cubicBezTo>
                  <a:cubicBezTo>
                    <a:pt x="85" y="131"/>
                    <a:pt x="85" y="131"/>
                    <a:pt x="85" y="131"/>
                  </a:cubicBezTo>
                  <a:cubicBezTo>
                    <a:pt x="84" y="131"/>
                    <a:pt x="84" y="131"/>
                    <a:pt x="84" y="131"/>
                  </a:cubicBezTo>
                  <a:cubicBezTo>
                    <a:pt x="84" y="131"/>
                    <a:pt x="84" y="131"/>
                    <a:pt x="84" y="131"/>
                  </a:cubicBezTo>
                  <a:cubicBezTo>
                    <a:pt x="84" y="131"/>
                    <a:pt x="84" y="131"/>
                    <a:pt x="84" y="131"/>
                  </a:cubicBezTo>
                  <a:cubicBezTo>
                    <a:pt x="83" y="132"/>
                    <a:pt x="83" y="132"/>
                    <a:pt x="83" y="132"/>
                  </a:cubicBezTo>
                  <a:cubicBezTo>
                    <a:pt x="83" y="132"/>
                    <a:pt x="83" y="132"/>
                    <a:pt x="83" y="132"/>
                  </a:cubicBezTo>
                  <a:cubicBezTo>
                    <a:pt x="84" y="133"/>
                    <a:pt x="84" y="133"/>
                    <a:pt x="84" y="133"/>
                  </a:cubicBezTo>
                  <a:cubicBezTo>
                    <a:pt x="84" y="133"/>
                    <a:pt x="84" y="133"/>
                    <a:pt x="84" y="133"/>
                  </a:cubicBezTo>
                  <a:cubicBezTo>
                    <a:pt x="83" y="133"/>
                    <a:pt x="83" y="133"/>
                    <a:pt x="83" y="133"/>
                  </a:cubicBezTo>
                  <a:cubicBezTo>
                    <a:pt x="83" y="133"/>
                    <a:pt x="83" y="133"/>
                    <a:pt x="83" y="133"/>
                  </a:cubicBezTo>
                  <a:cubicBezTo>
                    <a:pt x="83" y="134"/>
                    <a:pt x="83" y="134"/>
                    <a:pt x="83" y="134"/>
                  </a:cubicBezTo>
                  <a:cubicBezTo>
                    <a:pt x="83" y="134"/>
                    <a:pt x="83" y="134"/>
                    <a:pt x="83" y="134"/>
                  </a:cubicBezTo>
                  <a:cubicBezTo>
                    <a:pt x="84" y="134"/>
                    <a:pt x="84" y="134"/>
                    <a:pt x="84" y="134"/>
                  </a:cubicBezTo>
                  <a:cubicBezTo>
                    <a:pt x="85" y="135"/>
                    <a:pt x="85" y="135"/>
                    <a:pt x="85" y="135"/>
                  </a:cubicBezTo>
                  <a:cubicBezTo>
                    <a:pt x="86" y="135"/>
                    <a:pt x="86" y="135"/>
                    <a:pt x="86" y="135"/>
                  </a:cubicBezTo>
                  <a:cubicBezTo>
                    <a:pt x="87" y="135"/>
                    <a:pt x="87" y="135"/>
                    <a:pt x="87" y="135"/>
                  </a:cubicBezTo>
                  <a:cubicBezTo>
                    <a:pt x="87" y="134"/>
                    <a:pt x="87" y="134"/>
                    <a:pt x="87" y="134"/>
                  </a:cubicBezTo>
                  <a:cubicBezTo>
                    <a:pt x="88" y="134"/>
                    <a:pt x="88" y="134"/>
                    <a:pt x="88" y="134"/>
                  </a:cubicBezTo>
                  <a:cubicBezTo>
                    <a:pt x="88" y="135"/>
                    <a:pt x="88" y="135"/>
                    <a:pt x="88" y="135"/>
                  </a:cubicBezTo>
                  <a:cubicBezTo>
                    <a:pt x="88" y="136"/>
                    <a:pt x="88" y="136"/>
                    <a:pt x="88" y="136"/>
                  </a:cubicBezTo>
                  <a:cubicBezTo>
                    <a:pt x="89" y="136"/>
                    <a:pt x="89" y="136"/>
                    <a:pt x="89" y="136"/>
                  </a:cubicBezTo>
                  <a:cubicBezTo>
                    <a:pt x="90" y="136"/>
                    <a:pt x="90" y="136"/>
                    <a:pt x="90" y="136"/>
                  </a:cubicBezTo>
                  <a:cubicBezTo>
                    <a:pt x="90" y="136"/>
                    <a:pt x="90" y="136"/>
                    <a:pt x="90" y="136"/>
                  </a:cubicBezTo>
                  <a:cubicBezTo>
                    <a:pt x="90" y="135"/>
                    <a:pt x="90" y="135"/>
                    <a:pt x="90" y="135"/>
                  </a:cubicBezTo>
                  <a:cubicBezTo>
                    <a:pt x="89" y="134"/>
                    <a:pt x="89" y="134"/>
                    <a:pt x="89" y="134"/>
                  </a:cubicBezTo>
                  <a:cubicBezTo>
                    <a:pt x="89" y="134"/>
                    <a:pt x="89" y="134"/>
                    <a:pt x="89" y="134"/>
                  </a:cubicBezTo>
                  <a:cubicBezTo>
                    <a:pt x="89" y="134"/>
                    <a:pt x="89" y="134"/>
                    <a:pt x="89" y="134"/>
                  </a:cubicBezTo>
                  <a:cubicBezTo>
                    <a:pt x="90" y="134"/>
                    <a:pt x="90" y="134"/>
                    <a:pt x="90" y="134"/>
                  </a:cubicBezTo>
                  <a:cubicBezTo>
                    <a:pt x="90" y="135"/>
                    <a:pt x="90" y="135"/>
                    <a:pt x="90" y="135"/>
                  </a:cubicBezTo>
                  <a:cubicBezTo>
                    <a:pt x="91" y="135"/>
                    <a:pt x="91" y="135"/>
                    <a:pt x="91" y="135"/>
                  </a:cubicBezTo>
                  <a:cubicBezTo>
                    <a:pt x="91" y="136"/>
                    <a:pt x="91" y="136"/>
                    <a:pt x="91" y="136"/>
                  </a:cubicBezTo>
                  <a:cubicBezTo>
                    <a:pt x="92" y="136"/>
                    <a:pt x="92" y="136"/>
                    <a:pt x="92" y="136"/>
                  </a:cubicBezTo>
                  <a:cubicBezTo>
                    <a:pt x="92" y="135"/>
                    <a:pt x="92" y="135"/>
                    <a:pt x="92" y="135"/>
                  </a:cubicBezTo>
                  <a:cubicBezTo>
                    <a:pt x="92" y="135"/>
                    <a:pt x="92" y="135"/>
                    <a:pt x="92" y="135"/>
                  </a:cubicBezTo>
                  <a:cubicBezTo>
                    <a:pt x="93" y="136"/>
                    <a:pt x="93" y="136"/>
                    <a:pt x="93" y="136"/>
                  </a:cubicBezTo>
                  <a:cubicBezTo>
                    <a:pt x="94" y="136"/>
                    <a:pt x="94" y="136"/>
                    <a:pt x="94" y="136"/>
                  </a:cubicBezTo>
                  <a:cubicBezTo>
                    <a:pt x="94" y="136"/>
                    <a:pt x="94" y="136"/>
                    <a:pt x="94" y="136"/>
                  </a:cubicBezTo>
                  <a:cubicBezTo>
                    <a:pt x="94" y="136"/>
                    <a:pt x="94" y="136"/>
                    <a:pt x="94" y="136"/>
                  </a:cubicBezTo>
                  <a:cubicBezTo>
                    <a:pt x="94" y="135"/>
                    <a:pt x="94" y="135"/>
                    <a:pt x="94" y="135"/>
                  </a:cubicBezTo>
                  <a:cubicBezTo>
                    <a:pt x="94" y="135"/>
                    <a:pt x="94" y="135"/>
                    <a:pt x="94" y="135"/>
                  </a:cubicBezTo>
                  <a:cubicBezTo>
                    <a:pt x="94" y="135"/>
                    <a:pt x="94" y="135"/>
                    <a:pt x="94" y="135"/>
                  </a:cubicBezTo>
                  <a:cubicBezTo>
                    <a:pt x="95" y="135"/>
                    <a:pt x="95" y="135"/>
                    <a:pt x="95" y="135"/>
                  </a:cubicBezTo>
                  <a:cubicBezTo>
                    <a:pt x="95" y="135"/>
                    <a:pt x="95" y="135"/>
                    <a:pt x="95" y="135"/>
                  </a:cubicBezTo>
                  <a:cubicBezTo>
                    <a:pt x="95" y="135"/>
                    <a:pt x="95" y="135"/>
                    <a:pt x="95" y="135"/>
                  </a:cubicBezTo>
                  <a:cubicBezTo>
                    <a:pt x="96" y="136"/>
                    <a:pt x="96" y="136"/>
                    <a:pt x="96" y="136"/>
                  </a:cubicBezTo>
                  <a:cubicBezTo>
                    <a:pt x="96" y="137"/>
                    <a:pt x="96" y="137"/>
                    <a:pt x="96" y="137"/>
                  </a:cubicBezTo>
                  <a:cubicBezTo>
                    <a:pt x="97" y="136"/>
                    <a:pt x="97" y="136"/>
                    <a:pt x="97" y="136"/>
                  </a:cubicBezTo>
                  <a:cubicBezTo>
                    <a:pt x="97" y="136"/>
                    <a:pt x="97" y="136"/>
                    <a:pt x="97" y="136"/>
                  </a:cubicBezTo>
                  <a:cubicBezTo>
                    <a:pt x="96" y="135"/>
                    <a:pt x="96" y="135"/>
                    <a:pt x="96" y="135"/>
                  </a:cubicBezTo>
                  <a:cubicBezTo>
                    <a:pt x="96" y="135"/>
                    <a:pt x="96" y="135"/>
                    <a:pt x="96" y="135"/>
                  </a:cubicBezTo>
                  <a:cubicBezTo>
                    <a:pt x="95" y="135"/>
                    <a:pt x="95" y="135"/>
                    <a:pt x="95" y="135"/>
                  </a:cubicBezTo>
                  <a:cubicBezTo>
                    <a:pt x="96" y="135"/>
                    <a:pt x="96" y="135"/>
                    <a:pt x="96" y="135"/>
                  </a:cubicBezTo>
                  <a:cubicBezTo>
                    <a:pt x="96" y="135"/>
                    <a:pt x="96" y="135"/>
                    <a:pt x="96" y="135"/>
                  </a:cubicBezTo>
                  <a:cubicBezTo>
                    <a:pt x="96" y="135"/>
                    <a:pt x="96" y="135"/>
                    <a:pt x="96" y="135"/>
                  </a:cubicBezTo>
                  <a:cubicBezTo>
                    <a:pt x="97" y="134"/>
                    <a:pt x="97" y="134"/>
                    <a:pt x="97" y="134"/>
                  </a:cubicBezTo>
                  <a:cubicBezTo>
                    <a:pt x="97" y="134"/>
                    <a:pt x="97" y="134"/>
                    <a:pt x="97" y="134"/>
                  </a:cubicBezTo>
                  <a:cubicBezTo>
                    <a:pt x="97" y="133"/>
                    <a:pt x="97" y="133"/>
                    <a:pt x="97" y="133"/>
                  </a:cubicBezTo>
                  <a:close/>
                  <a:moveTo>
                    <a:pt x="31" y="183"/>
                  </a:moveTo>
                  <a:cubicBezTo>
                    <a:pt x="30" y="183"/>
                    <a:pt x="30" y="183"/>
                    <a:pt x="30" y="183"/>
                  </a:cubicBezTo>
                  <a:cubicBezTo>
                    <a:pt x="31" y="182"/>
                    <a:pt x="31" y="182"/>
                    <a:pt x="31" y="182"/>
                  </a:cubicBezTo>
                  <a:cubicBezTo>
                    <a:pt x="30" y="182"/>
                    <a:pt x="30" y="182"/>
                    <a:pt x="30" y="182"/>
                  </a:cubicBezTo>
                  <a:cubicBezTo>
                    <a:pt x="30" y="182"/>
                    <a:pt x="30" y="182"/>
                    <a:pt x="30" y="182"/>
                  </a:cubicBezTo>
                  <a:cubicBezTo>
                    <a:pt x="29" y="182"/>
                    <a:pt x="29" y="182"/>
                    <a:pt x="29" y="182"/>
                  </a:cubicBezTo>
                  <a:cubicBezTo>
                    <a:pt x="29" y="183"/>
                    <a:pt x="29" y="183"/>
                    <a:pt x="29" y="183"/>
                  </a:cubicBezTo>
                  <a:cubicBezTo>
                    <a:pt x="30" y="183"/>
                    <a:pt x="30" y="183"/>
                    <a:pt x="30" y="183"/>
                  </a:cubicBezTo>
                  <a:cubicBezTo>
                    <a:pt x="30" y="184"/>
                    <a:pt x="30" y="184"/>
                    <a:pt x="30" y="184"/>
                  </a:cubicBezTo>
                  <a:cubicBezTo>
                    <a:pt x="31" y="184"/>
                    <a:pt x="31" y="184"/>
                    <a:pt x="31" y="184"/>
                  </a:cubicBezTo>
                  <a:cubicBezTo>
                    <a:pt x="31" y="183"/>
                    <a:pt x="31" y="183"/>
                    <a:pt x="31" y="183"/>
                  </a:cubicBezTo>
                  <a:close/>
                  <a:moveTo>
                    <a:pt x="54" y="170"/>
                  </a:moveTo>
                  <a:cubicBezTo>
                    <a:pt x="54" y="170"/>
                    <a:pt x="54" y="170"/>
                    <a:pt x="54" y="170"/>
                  </a:cubicBezTo>
                  <a:cubicBezTo>
                    <a:pt x="54" y="170"/>
                    <a:pt x="54" y="170"/>
                    <a:pt x="54" y="170"/>
                  </a:cubicBezTo>
                  <a:cubicBezTo>
                    <a:pt x="53" y="169"/>
                    <a:pt x="53" y="169"/>
                    <a:pt x="53" y="169"/>
                  </a:cubicBezTo>
                  <a:cubicBezTo>
                    <a:pt x="53" y="169"/>
                    <a:pt x="53" y="169"/>
                    <a:pt x="53" y="169"/>
                  </a:cubicBezTo>
                  <a:cubicBezTo>
                    <a:pt x="53" y="170"/>
                    <a:pt x="53" y="170"/>
                    <a:pt x="53" y="170"/>
                  </a:cubicBezTo>
                  <a:cubicBezTo>
                    <a:pt x="54" y="170"/>
                    <a:pt x="54" y="170"/>
                    <a:pt x="54" y="170"/>
                  </a:cubicBezTo>
                  <a:close/>
                  <a:moveTo>
                    <a:pt x="71" y="153"/>
                  </a:moveTo>
                  <a:cubicBezTo>
                    <a:pt x="72" y="153"/>
                    <a:pt x="72" y="153"/>
                    <a:pt x="72" y="153"/>
                  </a:cubicBezTo>
                  <a:cubicBezTo>
                    <a:pt x="74" y="152"/>
                    <a:pt x="74" y="152"/>
                    <a:pt x="74" y="152"/>
                  </a:cubicBezTo>
                  <a:cubicBezTo>
                    <a:pt x="74" y="151"/>
                    <a:pt x="74" y="151"/>
                    <a:pt x="74" y="151"/>
                  </a:cubicBezTo>
                  <a:cubicBezTo>
                    <a:pt x="74" y="149"/>
                    <a:pt x="74" y="149"/>
                    <a:pt x="74" y="149"/>
                  </a:cubicBezTo>
                  <a:cubicBezTo>
                    <a:pt x="75" y="149"/>
                    <a:pt x="75" y="149"/>
                    <a:pt x="75" y="149"/>
                  </a:cubicBezTo>
                  <a:cubicBezTo>
                    <a:pt x="75" y="150"/>
                    <a:pt x="75" y="150"/>
                    <a:pt x="75" y="150"/>
                  </a:cubicBezTo>
                  <a:cubicBezTo>
                    <a:pt x="75" y="151"/>
                    <a:pt x="75" y="151"/>
                    <a:pt x="75" y="151"/>
                  </a:cubicBezTo>
                  <a:cubicBezTo>
                    <a:pt x="76" y="150"/>
                    <a:pt x="76" y="150"/>
                    <a:pt x="76" y="150"/>
                  </a:cubicBezTo>
                  <a:cubicBezTo>
                    <a:pt x="76" y="149"/>
                    <a:pt x="76" y="149"/>
                    <a:pt x="76" y="149"/>
                  </a:cubicBezTo>
                  <a:cubicBezTo>
                    <a:pt x="75" y="148"/>
                    <a:pt x="75" y="148"/>
                    <a:pt x="75" y="148"/>
                  </a:cubicBezTo>
                  <a:cubicBezTo>
                    <a:pt x="72" y="147"/>
                    <a:pt x="72" y="147"/>
                    <a:pt x="72" y="147"/>
                  </a:cubicBezTo>
                  <a:cubicBezTo>
                    <a:pt x="70" y="146"/>
                    <a:pt x="70" y="146"/>
                    <a:pt x="70" y="146"/>
                  </a:cubicBezTo>
                  <a:cubicBezTo>
                    <a:pt x="69" y="147"/>
                    <a:pt x="69" y="147"/>
                    <a:pt x="69" y="147"/>
                  </a:cubicBezTo>
                  <a:cubicBezTo>
                    <a:pt x="69" y="149"/>
                    <a:pt x="69" y="149"/>
                    <a:pt x="69" y="149"/>
                  </a:cubicBezTo>
                  <a:cubicBezTo>
                    <a:pt x="69" y="151"/>
                    <a:pt x="69" y="151"/>
                    <a:pt x="69" y="151"/>
                  </a:cubicBezTo>
                  <a:cubicBezTo>
                    <a:pt x="69" y="151"/>
                    <a:pt x="69" y="151"/>
                    <a:pt x="69" y="151"/>
                  </a:cubicBezTo>
                  <a:cubicBezTo>
                    <a:pt x="69" y="153"/>
                    <a:pt x="69" y="153"/>
                    <a:pt x="69" y="153"/>
                  </a:cubicBezTo>
                  <a:cubicBezTo>
                    <a:pt x="70" y="152"/>
                    <a:pt x="70" y="152"/>
                    <a:pt x="70" y="152"/>
                  </a:cubicBezTo>
                  <a:cubicBezTo>
                    <a:pt x="70" y="153"/>
                    <a:pt x="70" y="153"/>
                    <a:pt x="70" y="153"/>
                  </a:cubicBezTo>
                  <a:cubicBezTo>
                    <a:pt x="70" y="153"/>
                    <a:pt x="70" y="153"/>
                    <a:pt x="70" y="153"/>
                  </a:cubicBezTo>
                  <a:cubicBezTo>
                    <a:pt x="71" y="153"/>
                    <a:pt x="71" y="153"/>
                    <a:pt x="71" y="153"/>
                  </a:cubicBezTo>
                  <a:cubicBezTo>
                    <a:pt x="71" y="153"/>
                    <a:pt x="71" y="153"/>
                    <a:pt x="71" y="153"/>
                  </a:cubicBezTo>
                  <a:close/>
                  <a:moveTo>
                    <a:pt x="79" y="154"/>
                  </a:moveTo>
                  <a:cubicBezTo>
                    <a:pt x="80" y="154"/>
                    <a:pt x="80" y="154"/>
                    <a:pt x="80" y="154"/>
                  </a:cubicBezTo>
                  <a:cubicBezTo>
                    <a:pt x="80" y="154"/>
                    <a:pt x="80" y="154"/>
                    <a:pt x="80" y="154"/>
                  </a:cubicBezTo>
                  <a:cubicBezTo>
                    <a:pt x="81" y="154"/>
                    <a:pt x="81" y="154"/>
                    <a:pt x="81" y="154"/>
                  </a:cubicBezTo>
                  <a:cubicBezTo>
                    <a:pt x="81" y="153"/>
                    <a:pt x="81" y="153"/>
                    <a:pt x="81" y="153"/>
                  </a:cubicBezTo>
                  <a:cubicBezTo>
                    <a:pt x="80" y="153"/>
                    <a:pt x="80" y="153"/>
                    <a:pt x="80" y="153"/>
                  </a:cubicBezTo>
                  <a:cubicBezTo>
                    <a:pt x="79" y="154"/>
                    <a:pt x="79" y="154"/>
                    <a:pt x="79" y="154"/>
                  </a:cubicBezTo>
                  <a:cubicBezTo>
                    <a:pt x="79" y="154"/>
                    <a:pt x="79" y="154"/>
                    <a:pt x="79" y="154"/>
                  </a:cubicBezTo>
                  <a:close/>
                  <a:moveTo>
                    <a:pt x="92" y="154"/>
                  </a:moveTo>
                  <a:cubicBezTo>
                    <a:pt x="92" y="154"/>
                    <a:pt x="92" y="154"/>
                    <a:pt x="92" y="154"/>
                  </a:cubicBezTo>
                  <a:cubicBezTo>
                    <a:pt x="93" y="153"/>
                    <a:pt x="93" y="153"/>
                    <a:pt x="93" y="153"/>
                  </a:cubicBezTo>
                  <a:cubicBezTo>
                    <a:pt x="93" y="153"/>
                    <a:pt x="93" y="153"/>
                    <a:pt x="93" y="153"/>
                  </a:cubicBezTo>
                  <a:cubicBezTo>
                    <a:pt x="92" y="153"/>
                    <a:pt x="92" y="153"/>
                    <a:pt x="92" y="153"/>
                  </a:cubicBezTo>
                  <a:cubicBezTo>
                    <a:pt x="92" y="154"/>
                    <a:pt x="92" y="154"/>
                    <a:pt x="92" y="154"/>
                  </a:cubicBezTo>
                  <a:cubicBezTo>
                    <a:pt x="92" y="154"/>
                    <a:pt x="92" y="154"/>
                    <a:pt x="92" y="154"/>
                  </a:cubicBezTo>
                  <a:close/>
                  <a:moveTo>
                    <a:pt x="90" y="154"/>
                  </a:moveTo>
                  <a:cubicBezTo>
                    <a:pt x="91" y="154"/>
                    <a:pt x="91" y="154"/>
                    <a:pt x="91" y="154"/>
                  </a:cubicBezTo>
                  <a:cubicBezTo>
                    <a:pt x="92" y="154"/>
                    <a:pt x="92" y="154"/>
                    <a:pt x="92" y="154"/>
                  </a:cubicBezTo>
                  <a:cubicBezTo>
                    <a:pt x="91" y="153"/>
                    <a:pt x="91" y="153"/>
                    <a:pt x="91" y="153"/>
                  </a:cubicBezTo>
                  <a:cubicBezTo>
                    <a:pt x="91" y="153"/>
                    <a:pt x="91" y="153"/>
                    <a:pt x="91" y="153"/>
                  </a:cubicBezTo>
                  <a:cubicBezTo>
                    <a:pt x="90" y="154"/>
                    <a:pt x="90" y="154"/>
                    <a:pt x="90" y="154"/>
                  </a:cubicBezTo>
                  <a:close/>
                  <a:moveTo>
                    <a:pt x="101" y="150"/>
                  </a:moveTo>
                  <a:cubicBezTo>
                    <a:pt x="101" y="150"/>
                    <a:pt x="101" y="150"/>
                    <a:pt x="101" y="150"/>
                  </a:cubicBezTo>
                  <a:cubicBezTo>
                    <a:pt x="102" y="150"/>
                    <a:pt x="102" y="150"/>
                    <a:pt x="102" y="150"/>
                  </a:cubicBezTo>
                  <a:cubicBezTo>
                    <a:pt x="103" y="149"/>
                    <a:pt x="103" y="149"/>
                    <a:pt x="103" y="149"/>
                  </a:cubicBezTo>
                  <a:cubicBezTo>
                    <a:pt x="103" y="149"/>
                    <a:pt x="103" y="149"/>
                    <a:pt x="103" y="149"/>
                  </a:cubicBezTo>
                  <a:cubicBezTo>
                    <a:pt x="103" y="149"/>
                    <a:pt x="103" y="149"/>
                    <a:pt x="103" y="149"/>
                  </a:cubicBezTo>
                  <a:cubicBezTo>
                    <a:pt x="101" y="149"/>
                    <a:pt x="101" y="149"/>
                    <a:pt x="101" y="149"/>
                  </a:cubicBezTo>
                  <a:cubicBezTo>
                    <a:pt x="101" y="150"/>
                    <a:pt x="101" y="150"/>
                    <a:pt x="101" y="150"/>
                  </a:cubicBezTo>
                  <a:close/>
                  <a:moveTo>
                    <a:pt x="97" y="149"/>
                  </a:moveTo>
                  <a:cubicBezTo>
                    <a:pt x="97" y="150"/>
                    <a:pt x="97" y="150"/>
                    <a:pt x="97" y="150"/>
                  </a:cubicBezTo>
                  <a:cubicBezTo>
                    <a:pt x="98" y="150"/>
                    <a:pt x="98" y="150"/>
                    <a:pt x="98" y="150"/>
                  </a:cubicBezTo>
                  <a:cubicBezTo>
                    <a:pt x="98" y="149"/>
                    <a:pt x="98" y="149"/>
                    <a:pt x="98" y="149"/>
                  </a:cubicBezTo>
                  <a:cubicBezTo>
                    <a:pt x="97" y="149"/>
                    <a:pt x="97" y="149"/>
                    <a:pt x="97" y="149"/>
                  </a:cubicBezTo>
                  <a:cubicBezTo>
                    <a:pt x="97" y="149"/>
                    <a:pt x="97" y="149"/>
                    <a:pt x="97" y="149"/>
                  </a:cubicBezTo>
                  <a:close/>
                  <a:moveTo>
                    <a:pt x="94" y="149"/>
                  </a:moveTo>
                  <a:cubicBezTo>
                    <a:pt x="95" y="149"/>
                    <a:pt x="95" y="149"/>
                    <a:pt x="95" y="149"/>
                  </a:cubicBezTo>
                  <a:cubicBezTo>
                    <a:pt x="95" y="150"/>
                    <a:pt x="95" y="150"/>
                    <a:pt x="95" y="150"/>
                  </a:cubicBezTo>
                  <a:cubicBezTo>
                    <a:pt x="96" y="150"/>
                    <a:pt x="96" y="150"/>
                    <a:pt x="96" y="150"/>
                  </a:cubicBezTo>
                  <a:cubicBezTo>
                    <a:pt x="96" y="149"/>
                    <a:pt x="96" y="149"/>
                    <a:pt x="96" y="149"/>
                  </a:cubicBezTo>
                  <a:cubicBezTo>
                    <a:pt x="95" y="149"/>
                    <a:pt x="95" y="149"/>
                    <a:pt x="95" y="149"/>
                  </a:cubicBezTo>
                  <a:cubicBezTo>
                    <a:pt x="94" y="149"/>
                    <a:pt x="94" y="149"/>
                    <a:pt x="94" y="149"/>
                  </a:cubicBezTo>
                  <a:close/>
                  <a:moveTo>
                    <a:pt x="93" y="149"/>
                  </a:moveTo>
                  <a:cubicBezTo>
                    <a:pt x="93" y="149"/>
                    <a:pt x="93" y="149"/>
                    <a:pt x="93" y="149"/>
                  </a:cubicBezTo>
                  <a:cubicBezTo>
                    <a:pt x="93" y="149"/>
                    <a:pt x="93" y="149"/>
                    <a:pt x="93" y="149"/>
                  </a:cubicBezTo>
                  <a:cubicBezTo>
                    <a:pt x="94" y="149"/>
                    <a:pt x="94" y="149"/>
                    <a:pt x="94" y="149"/>
                  </a:cubicBezTo>
                  <a:cubicBezTo>
                    <a:pt x="93" y="149"/>
                    <a:pt x="93" y="149"/>
                    <a:pt x="93" y="149"/>
                  </a:cubicBezTo>
                  <a:cubicBezTo>
                    <a:pt x="93" y="149"/>
                    <a:pt x="93" y="149"/>
                    <a:pt x="93" y="149"/>
                  </a:cubicBezTo>
                  <a:close/>
                  <a:moveTo>
                    <a:pt x="188" y="123"/>
                  </a:moveTo>
                  <a:cubicBezTo>
                    <a:pt x="188" y="124"/>
                    <a:pt x="188" y="124"/>
                    <a:pt x="188" y="124"/>
                  </a:cubicBezTo>
                  <a:cubicBezTo>
                    <a:pt x="188" y="124"/>
                    <a:pt x="188" y="124"/>
                    <a:pt x="188" y="124"/>
                  </a:cubicBezTo>
                  <a:cubicBezTo>
                    <a:pt x="188" y="124"/>
                    <a:pt x="188" y="124"/>
                    <a:pt x="188" y="124"/>
                  </a:cubicBezTo>
                  <a:cubicBezTo>
                    <a:pt x="188" y="123"/>
                    <a:pt x="188" y="123"/>
                    <a:pt x="188" y="123"/>
                  </a:cubicBezTo>
                  <a:cubicBezTo>
                    <a:pt x="188" y="123"/>
                    <a:pt x="188" y="123"/>
                    <a:pt x="188" y="123"/>
                  </a:cubicBezTo>
                  <a:close/>
                  <a:moveTo>
                    <a:pt x="186" y="121"/>
                  </a:moveTo>
                  <a:cubicBezTo>
                    <a:pt x="186" y="122"/>
                    <a:pt x="186" y="122"/>
                    <a:pt x="186" y="122"/>
                  </a:cubicBezTo>
                  <a:cubicBezTo>
                    <a:pt x="186" y="123"/>
                    <a:pt x="186" y="123"/>
                    <a:pt x="186" y="123"/>
                  </a:cubicBezTo>
                  <a:cubicBezTo>
                    <a:pt x="186" y="124"/>
                    <a:pt x="186" y="124"/>
                    <a:pt x="186" y="124"/>
                  </a:cubicBezTo>
                  <a:cubicBezTo>
                    <a:pt x="186" y="124"/>
                    <a:pt x="186" y="124"/>
                    <a:pt x="186" y="124"/>
                  </a:cubicBezTo>
                  <a:cubicBezTo>
                    <a:pt x="187" y="124"/>
                    <a:pt x="187" y="124"/>
                    <a:pt x="187" y="124"/>
                  </a:cubicBezTo>
                  <a:cubicBezTo>
                    <a:pt x="187" y="122"/>
                    <a:pt x="187" y="122"/>
                    <a:pt x="187" y="122"/>
                  </a:cubicBezTo>
                  <a:cubicBezTo>
                    <a:pt x="186" y="121"/>
                    <a:pt x="186" y="121"/>
                    <a:pt x="186" y="121"/>
                  </a:cubicBezTo>
                  <a:cubicBezTo>
                    <a:pt x="186" y="121"/>
                    <a:pt x="186" y="121"/>
                    <a:pt x="186" y="121"/>
                  </a:cubicBezTo>
                  <a:close/>
                  <a:moveTo>
                    <a:pt x="185" y="119"/>
                  </a:moveTo>
                  <a:cubicBezTo>
                    <a:pt x="185" y="120"/>
                    <a:pt x="185" y="120"/>
                    <a:pt x="185" y="120"/>
                  </a:cubicBezTo>
                  <a:cubicBezTo>
                    <a:pt x="185" y="120"/>
                    <a:pt x="185" y="120"/>
                    <a:pt x="185" y="120"/>
                  </a:cubicBezTo>
                  <a:cubicBezTo>
                    <a:pt x="186" y="119"/>
                    <a:pt x="186" y="119"/>
                    <a:pt x="186" y="119"/>
                  </a:cubicBezTo>
                  <a:cubicBezTo>
                    <a:pt x="185" y="119"/>
                    <a:pt x="185" y="119"/>
                    <a:pt x="185" y="119"/>
                  </a:cubicBezTo>
                  <a:cubicBezTo>
                    <a:pt x="185" y="119"/>
                    <a:pt x="185" y="119"/>
                    <a:pt x="185" y="119"/>
                  </a:cubicBezTo>
                  <a:close/>
                  <a:moveTo>
                    <a:pt x="104" y="143"/>
                  </a:moveTo>
                  <a:cubicBezTo>
                    <a:pt x="104" y="143"/>
                    <a:pt x="104" y="143"/>
                    <a:pt x="104" y="143"/>
                  </a:cubicBezTo>
                  <a:cubicBezTo>
                    <a:pt x="104" y="142"/>
                    <a:pt x="104" y="142"/>
                    <a:pt x="104" y="142"/>
                  </a:cubicBezTo>
                  <a:cubicBezTo>
                    <a:pt x="104" y="142"/>
                    <a:pt x="104" y="142"/>
                    <a:pt x="104" y="142"/>
                  </a:cubicBezTo>
                  <a:cubicBezTo>
                    <a:pt x="104" y="143"/>
                    <a:pt x="104" y="143"/>
                    <a:pt x="104" y="143"/>
                  </a:cubicBezTo>
                  <a:close/>
                  <a:moveTo>
                    <a:pt x="108" y="146"/>
                  </a:moveTo>
                  <a:cubicBezTo>
                    <a:pt x="108" y="146"/>
                    <a:pt x="109" y="146"/>
                    <a:pt x="109" y="146"/>
                  </a:cubicBezTo>
                  <a:cubicBezTo>
                    <a:pt x="108" y="146"/>
                    <a:pt x="108" y="146"/>
                    <a:pt x="108" y="146"/>
                  </a:cubicBezTo>
                  <a:cubicBezTo>
                    <a:pt x="108" y="146"/>
                    <a:pt x="108" y="146"/>
                    <a:pt x="108" y="146"/>
                  </a:cubicBezTo>
                  <a:close/>
                  <a:moveTo>
                    <a:pt x="107" y="145"/>
                  </a:moveTo>
                  <a:cubicBezTo>
                    <a:pt x="107" y="144"/>
                    <a:pt x="107" y="144"/>
                    <a:pt x="107" y="144"/>
                  </a:cubicBezTo>
                  <a:cubicBezTo>
                    <a:pt x="106" y="144"/>
                    <a:pt x="106" y="144"/>
                    <a:pt x="106" y="144"/>
                  </a:cubicBezTo>
                  <a:cubicBezTo>
                    <a:pt x="105" y="143"/>
                    <a:pt x="105" y="143"/>
                    <a:pt x="105" y="143"/>
                  </a:cubicBezTo>
                  <a:cubicBezTo>
                    <a:pt x="105" y="144"/>
                    <a:pt x="105" y="144"/>
                    <a:pt x="105" y="144"/>
                  </a:cubicBezTo>
                  <a:cubicBezTo>
                    <a:pt x="106" y="144"/>
                    <a:pt x="106" y="144"/>
                    <a:pt x="106" y="144"/>
                  </a:cubicBezTo>
                  <a:cubicBezTo>
                    <a:pt x="107" y="145"/>
                    <a:pt x="107" y="145"/>
                    <a:pt x="107" y="145"/>
                  </a:cubicBezTo>
                  <a:close/>
                  <a:moveTo>
                    <a:pt x="110" y="141"/>
                  </a:moveTo>
                  <a:cubicBezTo>
                    <a:pt x="110" y="141"/>
                    <a:pt x="110" y="141"/>
                    <a:pt x="110" y="141"/>
                  </a:cubicBezTo>
                  <a:cubicBezTo>
                    <a:pt x="110" y="139"/>
                    <a:pt x="110" y="139"/>
                    <a:pt x="110" y="139"/>
                  </a:cubicBezTo>
                  <a:cubicBezTo>
                    <a:pt x="108" y="138"/>
                    <a:pt x="108" y="138"/>
                    <a:pt x="108" y="138"/>
                  </a:cubicBezTo>
                  <a:cubicBezTo>
                    <a:pt x="107" y="137"/>
                    <a:pt x="107" y="137"/>
                    <a:pt x="107" y="137"/>
                  </a:cubicBezTo>
                  <a:cubicBezTo>
                    <a:pt x="106" y="137"/>
                    <a:pt x="106" y="137"/>
                    <a:pt x="106" y="137"/>
                  </a:cubicBezTo>
                  <a:cubicBezTo>
                    <a:pt x="105" y="136"/>
                    <a:pt x="105" y="136"/>
                    <a:pt x="105" y="136"/>
                  </a:cubicBezTo>
                  <a:cubicBezTo>
                    <a:pt x="104" y="136"/>
                    <a:pt x="104" y="136"/>
                    <a:pt x="104" y="136"/>
                  </a:cubicBezTo>
                  <a:cubicBezTo>
                    <a:pt x="104" y="135"/>
                    <a:pt x="104" y="135"/>
                    <a:pt x="104" y="135"/>
                  </a:cubicBezTo>
                  <a:cubicBezTo>
                    <a:pt x="103" y="135"/>
                    <a:pt x="103" y="135"/>
                    <a:pt x="103" y="135"/>
                  </a:cubicBezTo>
                  <a:cubicBezTo>
                    <a:pt x="102" y="135"/>
                    <a:pt x="102" y="135"/>
                    <a:pt x="102" y="135"/>
                  </a:cubicBezTo>
                  <a:cubicBezTo>
                    <a:pt x="102" y="135"/>
                    <a:pt x="102" y="135"/>
                    <a:pt x="102" y="135"/>
                  </a:cubicBezTo>
                  <a:cubicBezTo>
                    <a:pt x="102" y="135"/>
                    <a:pt x="102" y="135"/>
                    <a:pt x="102" y="135"/>
                  </a:cubicBezTo>
                  <a:cubicBezTo>
                    <a:pt x="101" y="136"/>
                    <a:pt x="101" y="136"/>
                    <a:pt x="101" y="136"/>
                  </a:cubicBezTo>
                  <a:cubicBezTo>
                    <a:pt x="102" y="137"/>
                    <a:pt x="102" y="137"/>
                    <a:pt x="102" y="137"/>
                  </a:cubicBezTo>
                  <a:cubicBezTo>
                    <a:pt x="103" y="137"/>
                    <a:pt x="103" y="137"/>
                    <a:pt x="103" y="137"/>
                  </a:cubicBezTo>
                  <a:cubicBezTo>
                    <a:pt x="103" y="137"/>
                    <a:pt x="103" y="137"/>
                    <a:pt x="103" y="137"/>
                  </a:cubicBezTo>
                  <a:cubicBezTo>
                    <a:pt x="102" y="137"/>
                    <a:pt x="102" y="137"/>
                    <a:pt x="102" y="137"/>
                  </a:cubicBezTo>
                  <a:cubicBezTo>
                    <a:pt x="101" y="137"/>
                    <a:pt x="101" y="137"/>
                    <a:pt x="101" y="137"/>
                  </a:cubicBezTo>
                  <a:cubicBezTo>
                    <a:pt x="101" y="137"/>
                    <a:pt x="101" y="137"/>
                    <a:pt x="101" y="137"/>
                  </a:cubicBezTo>
                  <a:cubicBezTo>
                    <a:pt x="101" y="137"/>
                    <a:pt x="101" y="137"/>
                    <a:pt x="101" y="137"/>
                  </a:cubicBezTo>
                  <a:cubicBezTo>
                    <a:pt x="103" y="139"/>
                    <a:pt x="103" y="139"/>
                    <a:pt x="103" y="139"/>
                  </a:cubicBezTo>
                  <a:cubicBezTo>
                    <a:pt x="104" y="139"/>
                    <a:pt x="104" y="139"/>
                    <a:pt x="104" y="139"/>
                  </a:cubicBezTo>
                  <a:cubicBezTo>
                    <a:pt x="104" y="140"/>
                    <a:pt x="104" y="140"/>
                    <a:pt x="104" y="140"/>
                  </a:cubicBezTo>
                  <a:cubicBezTo>
                    <a:pt x="105" y="140"/>
                    <a:pt x="105" y="140"/>
                    <a:pt x="105" y="140"/>
                  </a:cubicBezTo>
                  <a:cubicBezTo>
                    <a:pt x="105" y="139"/>
                    <a:pt x="105" y="139"/>
                    <a:pt x="105" y="139"/>
                  </a:cubicBezTo>
                  <a:cubicBezTo>
                    <a:pt x="106" y="140"/>
                    <a:pt x="106" y="140"/>
                    <a:pt x="106" y="140"/>
                  </a:cubicBezTo>
                  <a:cubicBezTo>
                    <a:pt x="106" y="139"/>
                    <a:pt x="106" y="139"/>
                    <a:pt x="106" y="139"/>
                  </a:cubicBezTo>
                  <a:cubicBezTo>
                    <a:pt x="107" y="140"/>
                    <a:pt x="107" y="140"/>
                    <a:pt x="107" y="140"/>
                  </a:cubicBezTo>
                  <a:cubicBezTo>
                    <a:pt x="107" y="141"/>
                    <a:pt x="107" y="141"/>
                    <a:pt x="107" y="141"/>
                  </a:cubicBezTo>
                  <a:cubicBezTo>
                    <a:pt x="107" y="141"/>
                    <a:pt x="107" y="141"/>
                    <a:pt x="107" y="141"/>
                  </a:cubicBezTo>
                  <a:cubicBezTo>
                    <a:pt x="107" y="142"/>
                    <a:pt x="107" y="142"/>
                    <a:pt x="107" y="142"/>
                  </a:cubicBezTo>
                  <a:cubicBezTo>
                    <a:pt x="108" y="142"/>
                    <a:pt x="108" y="142"/>
                    <a:pt x="108" y="142"/>
                  </a:cubicBezTo>
                  <a:cubicBezTo>
                    <a:pt x="109" y="141"/>
                    <a:pt x="109" y="141"/>
                    <a:pt x="109" y="141"/>
                  </a:cubicBezTo>
                  <a:cubicBezTo>
                    <a:pt x="110" y="141"/>
                    <a:pt x="110" y="141"/>
                    <a:pt x="110" y="141"/>
                  </a:cubicBezTo>
                  <a:close/>
                  <a:moveTo>
                    <a:pt x="131" y="107"/>
                  </a:moveTo>
                  <a:cubicBezTo>
                    <a:pt x="131" y="107"/>
                    <a:pt x="131" y="107"/>
                    <a:pt x="131" y="107"/>
                  </a:cubicBezTo>
                  <a:cubicBezTo>
                    <a:pt x="131" y="107"/>
                    <a:pt x="131" y="107"/>
                    <a:pt x="131" y="107"/>
                  </a:cubicBezTo>
                  <a:cubicBezTo>
                    <a:pt x="131" y="106"/>
                    <a:pt x="131" y="106"/>
                    <a:pt x="131" y="106"/>
                  </a:cubicBezTo>
                  <a:cubicBezTo>
                    <a:pt x="131" y="106"/>
                    <a:pt x="131" y="106"/>
                    <a:pt x="131" y="106"/>
                  </a:cubicBezTo>
                  <a:cubicBezTo>
                    <a:pt x="132" y="107"/>
                    <a:pt x="132" y="107"/>
                    <a:pt x="132" y="107"/>
                  </a:cubicBezTo>
                  <a:cubicBezTo>
                    <a:pt x="132" y="107"/>
                    <a:pt x="132" y="107"/>
                    <a:pt x="132" y="107"/>
                  </a:cubicBezTo>
                  <a:cubicBezTo>
                    <a:pt x="133" y="107"/>
                    <a:pt x="133" y="107"/>
                    <a:pt x="133" y="107"/>
                  </a:cubicBezTo>
                  <a:cubicBezTo>
                    <a:pt x="133" y="107"/>
                    <a:pt x="133" y="107"/>
                    <a:pt x="133" y="107"/>
                  </a:cubicBezTo>
                  <a:cubicBezTo>
                    <a:pt x="134" y="106"/>
                    <a:pt x="134" y="106"/>
                    <a:pt x="134" y="106"/>
                  </a:cubicBezTo>
                  <a:cubicBezTo>
                    <a:pt x="134" y="106"/>
                    <a:pt x="134" y="106"/>
                    <a:pt x="134" y="106"/>
                  </a:cubicBezTo>
                  <a:cubicBezTo>
                    <a:pt x="135" y="105"/>
                    <a:pt x="135" y="105"/>
                    <a:pt x="135" y="105"/>
                  </a:cubicBezTo>
                  <a:cubicBezTo>
                    <a:pt x="135" y="105"/>
                    <a:pt x="135" y="105"/>
                    <a:pt x="135" y="105"/>
                  </a:cubicBezTo>
                  <a:cubicBezTo>
                    <a:pt x="135" y="104"/>
                    <a:pt x="135" y="104"/>
                    <a:pt x="135" y="104"/>
                  </a:cubicBezTo>
                  <a:cubicBezTo>
                    <a:pt x="134" y="104"/>
                    <a:pt x="134" y="104"/>
                    <a:pt x="134" y="104"/>
                  </a:cubicBezTo>
                  <a:cubicBezTo>
                    <a:pt x="134" y="103"/>
                    <a:pt x="134" y="103"/>
                    <a:pt x="134" y="103"/>
                  </a:cubicBezTo>
                  <a:cubicBezTo>
                    <a:pt x="133" y="102"/>
                    <a:pt x="133" y="102"/>
                    <a:pt x="133" y="102"/>
                  </a:cubicBezTo>
                  <a:cubicBezTo>
                    <a:pt x="132" y="102"/>
                    <a:pt x="132" y="102"/>
                    <a:pt x="132" y="102"/>
                  </a:cubicBezTo>
                  <a:cubicBezTo>
                    <a:pt x="132" y="102"/>
                    <a:pt x="132" y="102"/>
                    <a:pt x="132" y="102"/>
                  </a:cubicBezTo>
                  <a:cubicBezTo>
                    <a:pt x="131" y="103"/>
                    <a:pt x="131" y="103"/>
                    <a:pt x="131" y="103"/>
                  </a:cubicBezTo>
                  <a:cubicBezTo>
                    <a:pt x="130" y="103"/>
                    <a:pt x="130" y="103"/>
                    <a:pt x="130" y="103"/>
                  </a:cubicBezTo>
                  <a:cubicBezTo>
                    <a:pt x="129" y="104"/>
                    <a:pt x="129" y="104"/>
                    <a:pt x="129" y="104"/>
                  </a:cubicBezTo>
                  <a:cubicBezTo>
                    <a:pt x="129" y="104"/>
                    <a:pt x="129" y="104"/>
                    <a:pt x="129" y="104"/>
                  </a:cubicBezTo>
                  <a:cubicBezTo>
                    <a:pt x="130" y="105"/>
                    <a:pt x="130" y="105"/>
                    <a:pt x="130" y="105"/>
                  </a:cubicBezTo>
                  <a:cubicBezTo>
                    <a:pt x="130" y="106"/>
                    <a:pt x="130" y="106"/>
                    <a:pt x="130" y="106"/>
                  </a:cubicBezTo>
                  <a:cubicBezTo>
                    <a:pt x="130" y="107"/>
                    <a:pt x="130" y="107"/>
                    <a:pt x="130" y="107"/>
                  </a:cubicBezTo>
                  <a:cubicBezTo>
                    <a:pt x="131" y="107"/>
                    <a:pt x="131" y="107"/>
                    <a:pt x="131" y="107"/>
                  </a:cubicBezTo>
                  <a:close/>
                  <a:moveTo>
                    <a:pt x="133" y="141"/>
                  </a:moveTo>
                  <a:cubicBezTo>
                    <a:pt x="133" y="141"/>
                    <a:pt x="134" y="141"/>
                    <a:pt x="134" y="141"/>
                  </a:cubicBezTo>
                  <a:cubicBezTo>
                    <a:pt x="134" y="142"/>
                    <a:pt x="134" y="142"/>
                    <a:pt x="134" y="142"/>
                  </a:cubicBezTo>
                  <a:cubicBezTo>
                    <a:pt x="135" y="141"/>
                    <a:pt x="135" y="141"/>
                    <a:pt x="135" y="141"/>
                  </a:cubicBezTo>
                  <a:cubicBezTo>
                    <a:pt x="135" y="140"/>
                    <a:pt x="135" y="140"/>
                    <a:pt x="135" y="140"/>
                  </a:cubicBezTo>
                  <a:cubicBezTo>
                    <a:pt x="134" y="140"/>
                    <a:pt x="134" y="140"/>
                    <a:pt x="134" y="140"/>
                  </a:cubicBezTo>
                  <a:cubicBezTo>
                    <a:pt x="134" y="140"/>
                    <a:pt x="134" y="140"/>
                    <a:pt x="134" y="140"/>
                  </a:cubicBezTo>
                  <a:cubicBezTo>
                    <a:pt x="134" y="141"/>
                    <a:pt x="134" y="141"/>
                    <a:pt x="134" y="141"/>
                  </a:cubicBezTo>
                  <a:cubicBezTo>
                    <a:pt x="133" y="141"/>
                    <a:pt x="133" y="141"/>
                    <a:pt x="133" y="141"/>
                  </a:cubicBezTo>
                  <a:close/>
                  <a:moveTo>
                    <a:pt x="150" y="160"/>
                  </a:moveTo>
                  <a:cubicBezTo>
                    <a:pt x="150" y="161"/>
                    <a:pt x="150" y="161"/>
                    <a:pt x="150" y="161"/>
                  </a:cubicBezTo>
                  <a:cubicBezTo>
                    <a:pt x="151" y="161"/>
                    <a:pt x="151" y="161"/>
                    <a:pt x="151" y="161"/>
                  </a:cubicBezTo>
                  <a:cubicBezTo>
                    <a:pt x="151" y="161"/>
                    <a:pt x="151" y="161"/>
                    <a:pt x="151" y="161"/>
                  </a:cubicBezTo>
                  <a:cubicBezTo>
                    <a:pt x="152" y="162"/>
                    <a:pt x="152" y="162"/>
                    <a:pt x="152" y="162"/>
                  </a:cubicBezTo>
                  <a:cubicBezTo>
                    <a:pt x="153" y="161"/>
                    <a:pt x="153" y="161"/>
                    <a:pt x="153" y="161"/>
                  </a:cubicBezTo>
                  <a:cubicBezTo>
                    <a:pt x="153" y="161"/>
                    <a:pt x="153" y="161"/>
                    <a:pt x="153" y="161"/>
                  </a:cubicBezTo>
                  <a:cubicBezTo>
                    <a:pt x="153" y="160"/>
                    <a:pt x="153" y="160"/>
                    <a:pt x="153" y="160"/>
                  </a:cubicBezTo>
                  <a:cubicBezTo>
                    <a:pt x="152" y="160"/>
                    <a:pt x="152" y="160"/>
                    <a:pt x="152" y="160"/>
                  </a:cubicBezTo>
                  <a:cubicBezTo>
                    <a:pt x="151" y="160"/>
                    <a:pt x="151" y="160"/>
                    <a:pt x="151" y="160"/>
                  </a:cubicBezTo>
                  <a:cubicBezTo>
                    <a:pt x="151" y="160"/>
                    <a:pt x="151" y="160"/>
                    <a:pt x="151" y="160"/>
                  </a:cubicBezTo>
                  <a:cubicBezTo>
                    <a:pt x="150" y="160"/>
                    <a:pt x="150" y="160"/>
                    <a:pt x="150" y="160"/>
                  </a:cubicBezTo>
                  <a:close/>
                  <a:moveTo>
                    <a:pt x="147" y="107"/>
                  </a:moveTo>
                  <a:cubicBezTo>
                    <a:pt x="147" y="106"/>
                    <a:pt x="147" y="106"/>
                    <a:pt x="147" y="106"/>
                  </a:cubicBezTo>
                  <a:cubicBezTo>
                    <a:pt x="146" y="106"/>
                    <a:pt x="146" y="106"/>
                    <a:pt x="146" y="106"/>
                  </a:cubicBezTo>
                  <a:cubicBezTo>
                    <a:pt x="146" y="105"/>
                    <a:pt x="146" y="105"/>
                    <a:pt x="146" y="105"/>
                  </a:cubicBezTo>
                  <a:cubicBezTo>
                    <a:pt x="147" y="105"/>
                    <a:pt x="147" y="105"/>
                    <a:pt x="147" y="105"/>
                  </a:cubicBezTo>
                  <a:cubicBezTo>
                    <a:pt x="147" y="104"/>
                    <a:pt x="147" y="104"/>
                    <a:pt x="147" y="104"/>
                  </a:cubicBezTo>
                  <a:cubicBezTo>
                    <a:pt x="146" y="104"/>
                    <a:pt x="146" y="104"/>
                    <a:pt x="146" y="104"/>
                  </a:cubicBezTo>
                  <a:cubicBezTo>
                    <a:pt x="145" y="104"/>
                    <a:pt x="145" y="104"/>
                    <a:pt x="145" y="104"/>
                  </a:cubicBezTo>
                  <a:cubicBezTo>
                    <a:pt x="145" y="106"/>
                    <a:pt x="145" y="106"/>
                    <a:pt x="145" y="106"/>
                  </a:cubicBezTo>
                  <a:cubicBezTo>
                    <a:pt x="145" y="106"/>
                    <a:pt x="145" y="106"/>
                    <a:pt x="145" y="106"/>
                  </a:cubicBezTo>
                  <a:cubicBezTo>
                    <a:pt x="146" y="106"/>
                    <a:pt x="146" y="106"/>
                    <a:pt x="146" y="106"/>
                  </a:cubicBezTo>
                  <a:cubicBezTo>
                    <a:pt x="146" y="107"/>
                    <a:pt x="146" y="107"/>
                    <a:pt x="146" y="107"/>
                  </a:cubicBezTo>
                  <a:cubicBezTo>
                    <a:pt x="147" y="107"/>
                    <a:pt x="147" y="107"/>
                    <a:pt x="147" y="107"/>
                  </a:cubicBezTo>
                  <a:close/>
                  <a:moveTo>
                    <a:pt x="146" y="101"/>
                  </a:moveTo>
                  <a:cubicBezTo>
                    <a:pt x="146" y="100"/>
                    <a:pt x="146" y="100"/>
                    <a:pt x="146" y="100"/>
                  </a:cubicBezTo>
                  <a:cubicBezTo>
                    <a:pt x="147" y="101"/>
                    <a:pt x="147" y="101"/>
                    <a:pt x="147" y="101"/>
                  </a:cubicBezTo>
                  <a:cubicBezTo>
                    <a:pt x="148" y="100"/>
                    <a:pt x="148" y="100"/>
                    <a:pt x="148" y="100"/>
                  </a:cubicBezTo>
                  <a:cubicBezTo>
                    <a:pt x="147" y="100"/>
                    <a:pt x="147" y="100"/>
                    <a:pt x="147" y="100"/>
                  </a:cubicBezTo>
                  <a:cubicBezTo>
                    <a:pt x="148" y="99"/>
                    <a:pt x="148" y="99"/>
                    <a:pt x="148" y="99"/>
                  </a:cubicBezTo>
                  <a:cubicBezTo>
                    <a:pt x="148" y="99"/>
                    <a:pt x="148" y="99"/>
                    <a:pt x="148" y="99"/>
                  </a:cubicBezTo>
                  <a:cubicBezTo>
                    <a:pt x="148" y="99"/>
                    <a:pt x="148" y="99"/>
                    <a:pt x="148" y="99"/>
                  </a:cubicBezTo>
                  <a:cubicBezTo>
                    <a:pt x="147" y="99"/>
                    <a:pt x="147" y="99"/>
                    <a:pt x="147" y="99"/>
                  </a:cubicBezTo>
                  <a:cubicBezTo>
                    <a:pt x="146" y="100"/>
                    <a:pt x="146" y="100"/>
                    <a:pt x="146" y="100"/>
                  </a:cubicBezTo>
                  <a:cubicBezTo>
                    <a:pt x="146" y="100"/>
                    <a:pt x="146" y="100"/>
                    <a:pt x="146" y="100"/>
                  </a:cubicBezTo>
                  <a:cubicBezTo>
                    <a:pt x="146" y="101"/>
                    <a:pt x="146" y="101"/>
                    <a:pt x="146" y="101"/>
                  </a:cubicBezTo>
                  <a:close/>
                  <a:moveTo>
                    <a:pt x="149" y="102"/>
                  </a:moveTo>
                  <a:cubicBezTo>
                    <a:pt x="150" y="103"/>
                    <a:pt x="150" y="103"/>
                    <a:pt x="150" y="103"/>
                  </a:cubicBezTo>
                  <a:cubicBezTo>
                    <a:pt x="151" y="103"/>
                    <a:pt x="151" y="103"/>
                    <a:pt x="151" y="103"/>
                  </a:cubicBezTo>
                  <a:cubicBezTo>
                    <a:pt x="152" y="103"/>
                    <a:pt x="152" y="103"/>
                    <a:pt x="152" y="103"/>
                  </a:cubicBezTo>
                  <a:cubicBezTo>
                    <a:pt x="152" y="102"/>
                    <a:pt x="152" y="102"/>
                    <a:pt x="152" y="102"/>
                  </a:cubicBezTo>
                  <a:cubicBezTo>
                    <a:pt x="151" y="102"/>
                    <a:pt x="151" y="102"/>
                    <a:pt x="151" y="102"/>
                  </a:cubicBezTo>
                  <a:cubicBezTo>
                    <a:pt x="150" y="102"/>
                    <a:pt x="150" y="102"/>
                    <a:pt x="150" y="102"/>
                  </a:cubicBezTo>
                  <a:cubicBezTo>
                    <a:pt x="149" y="102"/>
                    <a:pt x="149" y="102"/>
                    <a:pt x="149" y="102"/>
                  </a:cubicBezTo>
                  <a:close/>
                  <a:moveTo>
                    <a:pt x="158" y="108"/>
                  </a:moveTo>
                  <a:cubicBezTo>
                    <a:pt x="158" y="109"/>
                    <a:pt x="158" y="109"/>
                    <a:pt x="158" y="109"/>
                  </a:cubicBezTo>
                  <a:cubicBezTo>
                    <a:pt x="157" y="109"/>
                    <a:pt x="157" y="109"/>
                    <a:pt x="157" y="109"/>
                  </a:cubicBezTo>
                  <a:cubicBezTo>
                    <a:pt x="157" y="110"/>
                    <a:pt x="157" y="110"/>
                    <a:pt x="157" y="110"/>
                  </a:cubicBezTo>
                  <a:cubicBezTo>
                    <a:pt x="157" y="110"/>
                    <a:pt x="157" y="110"/>
                    <a:pt x="157" y="110"/>
                  </a:cubicBezTo>
                  <a:cubicBezTo>
                    <a:pt x="157" y="111"/>
                    <a:pt x="157" y="111"/>
                    <a:pt x="157" y="111"/>
                  </a:cubicBezTo>
                  <a:cubicBezTo>
                    <a:pt x="158" y="111"/>
                    <a:pt x="158" y="111"/>
                    <a:pt x="158" y="111"/>
                  </a:cubicBezTo>
                  <a:cubicBezTo>
                    <a:pt x="159" y="110"/>
                    <a:pt x="159" y="110"/>
                    <a:pt x="159" y="110"/>
                  </a:cubicBezTo>
                  <a:cubicBezTo>
                    <a:pt x="159" y="110"/>
                    <a:pt x="159" y="110"/>
                    <a:pt x="159" y="110"/>
                  </a:cubicBezTo>
                  <a:cubicBezTo>
                    <a:pt x="160" y="109"/>
                    <a:pt x="160" y="109"/>
                    <a:pt x="160" y="109"/>
                  </a:cubicBezTo>
                  <a:cubicBezTo>
                    <a:pt x="160" y="109"/>
                    <a:pt x="160" y="109"/>
                    <a:pt x="160" y="109"/>
                  </a:cubicBezTo>
                  <a:cubicBezTo>
                    <a:pt x="161" y="108"/>
                    <a:pt x="161" y="108"/>
                    <a:pt x="161" y="108"/>
                  </a:cubicBezTo>
                  <a:cubicBezTo>
                    <a:pt x="161" y="107"/>
                    <a:pt x="161" y="107"/>
                    <a:pt x="161" y="107"/>
                  </a:cubicBezTo>
                  <a:cubicBezTo>
                    <a:pt x="161" y="107"/>
                    <a:pt x="161" y="107"/>
                    <a:pt x="161" y="107"/>
                  </a:cubicBezTo>
                  <a:cubicBezTo>
                    <a:pt x="160" y="107"/>
                    <a:pt x="160" y="107"/>
                    <a:pt x="160" y="107"/>
                  </a:cubicBezTo>
                  <a:cubicBezTo>
                    <a:pt x="159" y="107"/>
                    <a:pt x="159" y="107"/>
                    <a:pt x="159" y="107"/>
                  </a:cubicBezTo>
                  <a:cubicBezTo>
                    <a:pt x="158" y="108"/>
                    <a:pt x="158" y="108"/>
                    <a:pt x="158" y="108"/>
                  </a:cubicBezTo>
                  <a:close/>
                  <a:moveTo>
                    <a:pt x="161" y="100"/>
                  </a:moveTo>
                  <a:cubicBezTo>
                    <a:pt x="160" y="101"/>
                    <a:pt x="160" y="101"/>
                    <a:pt x="160" y="101"/>
                  </a:cubicBezTo>
                  <a:cubicBezTo>
                    <a:pt x="160" y="103"/>
                    <a:pt x="160" y="103"/>
                    <a:pt x="160" y="103"/>
                  </a:cubicBezTo>
                  <a:cubicBezTo>
                    <a:pt x="160" y="104"/>
                    <a:pt x="160" y="104"/>
                    <a:pt x="160" y="104"/>
                  </a:cubicBezTo>
                  <a:cubicBezTo>
                    <a:pt x="160" y="104"/>
                    <a:pt x="160" y="104"/>
                    <a:pt x="160" y="104"/>
                  </a:cubicBezTo>
                  <a:cubicBezTo>
                    <a:pt x="161" y="104"/>
                    <a:pt x="161" y="104"/>
                    <a:pt x="161" y="104"/>
                  </a:cubicBezTo>
                  <a:cubicBezTo>
                    <a:pt x="161" y="105"/>
                    <a:pt x="161" y="105"/>
                    <a:pt x="161" y="105"/>
                  </a:cubicBezTo>
                  <a:cubicBezTo>
                    <a:pt x="162" y="105"/>
                    <a:pt x="162" y="105"/>
                    <a:pt x="162" y="105"/>
                  </a:cubicBezTo>
                  <a:cubicBezTo>
                    <a:pt x="163" y="105"/>
                    <a:pt x="163" y="105"/>
                    <a:pt x="163" y="105"/>
                  </a:cubicBezTo>
                  <a:cubicBezTo>
                    <a:pt x="163" y="105"/>
                    <a:pt x="163" y="105"/>
                    <a:pt x="163" y="105"/>
                  </a:cubicBezTo>
                  <a:cubicBezTo>
                    <a:pt x="164" y="104"/>
                    <a:pt x="164" y="104"/>
                    <a:pt x="164" y="104"/>
                  </a:cubicBezTo>
                  <a:cubicBezTo>
                    <a:pt x="163" y="103"/>
                    <a:pt x="163" y="103"/>
                    <a:pt x="163" y="103"/>
                  </a:cubicBezTo>
                  <a:cubicBezTo>
                    <a:pt x="163" y="102"/>
                    <a:pt x="163" y="102"/>
                    <a:pt x="163" y="102"/>
                  </a:cubicBezTo>
                  <a:cubicBezTo>
                    <a:pt x="162" y="101"/>
                    <a:pt x="162" y="101"/>
                    <a:pt x="162" y="101"/>
                  </a:cubicBezTo>
                  <a:cubicBezTo>
                    <a:pt x="161" y="100"/>
                    <a:pt x="161" y="100"/>
                    <a:pt x="161" y="100"/>
                  </a:cubicBezTo>
                  <a:close/>
                  <a:moveTo>
                    <a:pt x="155" y="87"/>
                  </a:moveTo>
                  <a:cubicBezTo>
                    <a:pt x="155" y="86"/>
                    <a:pt x="155" y="86"/>
                    <a:pt x="155" y="86"/>
                  </a:cubicBezTo>
                  <a:cubicBezTo>
                    <a:pt x="155" y="86"/>
                    <a:pt x="155" y="86"/>
                    <a:pt x="155" y="86"/>
                  </a:cubicBezTo>
                  <a:cubicBezTo>
                    <a:pt x="154" y="86"/>
                    <a:pt x="154" y="86"/>
                    <a:pt x="154" y="86"/>
                  </a:cubicBezTo>
                  <a:cubicBezTo>
                    <a:pt x="153" y="86"/>
                    <a:pt x="153" y="86"/>
                    <a:pt x="153" y="86"/>
                  </a:cubicBezTo>
                  <a:cubicBezTo>
                    <a:pt x="153" y="86"/>
                    <a:pt x="153" y="86"/>
                    <a:pt x="153" y="86"/>
                  </a:cubicBezTo>
                  <a:cubicBezTo>
                    <a:pt x="154" y="86"/>
                    <a:pt x="154" y="86"/>
                    <a:pt x="154" y="86"/>
                  </a:cubicBezTo>
                  <a:cubicBezTo>
                    <a:pt x="154" y="87"/>
                    <a:pt x="154" y="87"/>
                    <a:pt x="154" y="87"/>
                  </a:cubicBezTo>
                  <a:cubicBezTo>
                    <a:pt x="154" y="87"/>
                    <a:pt x="154" y="87"/>
                    <a:pt x="154" y="87"/>
                  </a:cubicBezTo>
                  <a:cubicBezTo>
                    <a:pt x="155" y="87"/>
                    <a:pt x="155" y="87"/>
                    <a:pt x="155" y="87"/>
                  </a:cubicBezTo>
                  <a:close/>
                  <a:moveTo>
                    <a:pt x="158" y="77"/>
                  </a:moveTo>
                  <a:cubicBezTo>
                    <a:pt x="157" y="77"/>
                    <a:pt x="157" y="77"/>
                    <a:pt x="157" y="77"/>
                  </a:cubicBezTo>
                  <a:cubicBezTo>
                    <a:pt x="157" y="76"/>
                    <a:pt x="157" y="76"/>
                    <a:pt x="157" y="76"/>
                  </a:cubicBezTo>
                  <a:cubicBezTo>
                    <a:pt x="157" y="78"/>
                    <a:pt x="157" y="78"/>
                    <a:pt x="157" y="78"/>
                  </a:cubicBezTo>
                  <a:cubicBezTo>
                    <a:pt x="158" y="78"/>
                    <a:pt x="158" y="78"/>
                    <a:pt x="158" y="78"/>
                  </a:cubicBezTo>
                  <a:cubicBezTo>
                    <a:pt x="158" y="78"/>
                    <a:pt x="158" y="78"/>
                    <a:pt x="158" y="78"/>
                  </a:cubicBezTo>
                  <a:cubicBezTo>
                    <a:pt x="158" y="78"/>
                    <a:pt x="158" y="78"/>
                    <a:pt x="158" y="78"/>
                  </a:cubicBezTo>
                  <a:cubicBezTo>
                    <a:pt x="159" y="79"/>
                    <a:pt x="159" y="79"/>
                    <a:pt x="159" y="79"/>
                  </a:cubicBezTo>
                  <a:cubicBezTo>
                    <a:pt x="159" y="79"/>
                    <a:pt x="159" y="79"/>
                    <a:pt x="159" y="79"/>
                  </a:cubicBezTo>
                  <a:cubicBezTo>
                    <a:pt x="159" y="79"/>
                    <a:pt x="159" y="79"/>
                    <a:pt x="159" y="79"/>
                  </a:cubicBezTo>
                  <a:cubicBezTo>
                    <a:pt x="159" y="78"/>
                    <a:pt x="159" y="78"/>
                    <a:pt x="159" y="78"/>
                  </a:cubicBezTo>
                  <a:cubicBezTo>
                    <a:pt x="159" y="77"/>
                    <a:pt x="159" y="77"/>
                    <a:pt x="159" y="77"/>
                  </a:cubicBezTo>
                  <a:cubicBezTo>
                    <a:pt x="159" y="77"/>
                    <a:pt x="159" y="77"/>
                    <a:pt x="159" y="77"/>
                  </a:cubicBezTo>
                  <a:cubicBezTo>
                    <a:pt x="159" y="76"/>
                    <a:pt x="159" y="76"/>
                    <a:pt x="159" y="76"/>
                  </a:cubicBezTo>
                  <a:cubicBezTo>
                    <a:pt x="159" y="76"/>
                    <a:pt x="159" y="76"/>
                    <a:pt x="159" y="76"/>
                  </a:cubicBezTo>
                  <a:cubicBezTo>
                    <a:pt x="159" y="75"/>
                    <a:pt x="159" y="75"/>
                    <a:pt x="159" y="75"/>
                  </a:cubicBezTo>
                  <a:cubicBezTo>
                    <a:pt x="158" y="75"/>
                    <a:pt x="158" y="75"/>
                    <a:pt x="158" y="75"/>
                  </a:cubicBezTo>
                  <a:cubicBezTo>
                    <a:pt x="158" y="75"/>
                    <a:pt x="158" y="75"/>
                    <a:pt x="158" y="75"/>
                  </a:cubicBezTo>
                  <a:cubicBezTo>
                    <a:pt x="157" y="76"/>
                    <a:pt x="157" y="76"/>
                    <a:pt x="157" y="76"/>
                  </a:cubicBezTo>
                  <a:cubicBezTo>
                    <a:pt x="158" y="76"/>
                    <a:pt x="158" y="76"/>
                    <a:pt x="158" y="76"/>
                  </a:cubicBezTo>
                  <a:cubicBezTo>
                    <a:pt x="158" y="77"/>
                    <a:pt x="158" y="77"/>
                    <a:pt x="158" y="77"/>
                  </a:cubicBezTo>
                  <a:close/>
                  <a:moveTo>
                    <a:pt x="156" y="72"/>
                  </a:moveTo>
                  <a:cubicBezTo>
                    <a:pt x="155" y="72"/>
                    <a:pt x="155" y="72"/>
                    <a:pt x="155" y="72"/>
                  </a:cubicBezTo>
                  <a:cubicBezTo>
                    <a:pt x="155" y="72"/>
                    <a:pt x="155" y="72"/>
                    <a:pt x="155" y="72"/>
                  </a:cubicBezTo>
                  <a:cubicBezTo>
                    <a:pt x="154" y="71"/>
                    <a:pt x="154" y="71"/>
                    <a:pt x="154" y="71"/>
                  </a:cubicBezTo>
                  <a:cubicBezTo>
                    <a:pt x="154" y="72"/>
                    <a:pt x="154" y="72"/>
                    <a:pt x="154" y="72"/>
                  </a:cubicBezTo>
                  <a:cubicBezTo>
                    <a:pt x="154" y="72"/>
                    <a:pt x="154" y="72"/>
                    <a:pt x="154" y="72"/>
                  </a:cubicBezTo>
                  <a:cubicBezTo>
                    <a:pt x="155" y="73"/>
                    <a:pt x="155" y="73"/>
                    <a:pt x="155" y="73"/>
                  </a:cubicBezTo>
                  <a:cubicBezTo>
                    <a:pt x="156" y="73"/>
                    <a:pt x="156" y="73"/>
                    <a:pt x="156" y="73"/>
                  </a:cubicBezTo>
                  <a:cubicBezTo>
                    <a:pt x="156" y="72"/>
                    <a:pt x="156" y="72"/>
                    <a:pt x="156" y="72"/>
                  </a:cubicBezTo>
                  <a:close/>
                  <a:moveTo>
                    <a:pt x="156" y="71"/>
                  </a:moveTo>
                  <a:cubicBezTo>
                    <a:pt x="156" y="71"/>
                    <a:pt x="157" y="72"/>
                    <a:pt x="157" y="72"/>
                  </a:cubicBezTo>
                  <a:cubicBezTo>
                    <a:pt x="158" y="71"/>
                    <a:pt x="158" y="71"/>
                    <a:pt x="158" y="71"/>
                  </a:cubicBezTo>
                  <a:cubicBezTo>
                    <a:pt x="159" y="72"/>
                    <a:pt x="159" y="72"/>
                    <a:pt x="159" y="72"/>
                  </a:cubicBezTo>
                  <a:cubicBezTo>
                    <a:pt x="159" y="71"/>
                    <a:pt x="159" y="71"/>
                    <a:pt x="159" y="71"/>
                  </a:cubicBezTo>
                  <a:cubicBezTo>
                    <a:pt x="159" y="71"/>
                    <a:pt x="159" y="71"/>
                    <a:pt x="159" y="71"/>
                  </a:cubicBezTo>
                  <a:cubicBezTo>
                    <a:pt x="158" y="71"/>
                    <a:pt x="158" y="71"/>
                    <a:pt x="158" y="71"/>
                  </a:cubicBezTo>
                  <a:cubicBezTo>
                    <a:pt x="158" y="70"/>
                    <a:pt x="158" y="70"/>
                    <a:pt x="158" y="70"/>
                  </a:cubicBezTo>
                  <a:cubicBezTo>
                    <a:pt x="157" y="71"/>
                    <a:pt x="157" y="71"/>
                    <a:pt x="157" y="71"/>
                  </a:cubicBezTo>
                  <a:cubicBezTo>
                    <a:pt x="156" y="71"/>
                    <a:pt x="156" y="71"/>
                    <a:pt x="156" y="71"/>
                  </a:cubicBezTo>
                  <a:close/>
                  <a:moveTo>
                    <a:pt x="167" y="91"/>
                  </a:moveTo>
                  <a:cubicBezTo>
                    <a:pt x="167" y="90"/>
                    <a:pt x="167" y="90"/>
                    <a:pt x="167" y="90"/>
                  </a:cubicBezTo>
                  <a:cubicBezTo>
                    <a:pt x="167" y="89"/>
                    <a:pt x="167" y="89"/>
                    <a:pt x="167" y="89"/>
                  </a:cubicBezTo>
                  <a:cubicBezTo>
                    <a:pt x="166" y="90"/>
                    <a:pt x="166" y="90"/>
                    <a:pt x="166" y="90"/>
                  </a:cubicBezTo>
                  <a:cubicBezTo>
                    <a:pt x="166" y="90"/>
                    <a:pt x="166" y="90"/>
                    <a:pt x="166" y="90"/>
                  </a:cubicBezTo>
                  <a:cubicBezTo>
                    <a:pt x="166" y="91"/>
                    <a:pt x="166" y="91"/>
                    <a:pt x="166" y="91"/>
                  </a:cubicBezTo>
                  <a:cubicBezTo>
                    <a:pt x="167" y="91"/>
                    <a:pt x="167" y="91"/>
                    <a:pt x="167" y="91"/>
                  </a:cubicBezTo>
                  <a:close/>
                  <a:moveTo>
                    <a:pt x="169" y="90"/>
                  </a:moveTo>
                  <a:cubicBezTo>
                    <a:pt x="170" y="90"/>
                    <a:pt x="170" y="90"/>
                    <a:pt x="170" y="90"/>
                  </a:cubicBezTo>
                  <a:cubicBezTo>
                    <a:pt x="170" y="89"/>
                    <a:pt x="170" y="89"/>
                    <a:pt x="170" y="89"/>
                  </a:cubicBezTo>
                  <a:cubicBezTo>
                    <a:pt x="169" y="89"/>
                    <a:pt x="169" y="89"/>
                    <a:pt x="169" y="89"/>
                  </a:cubicBezTo>
                  <a:cubicBezTo>
                    <a:pt x="169" y="89"/>
                    <a:pt x="169" y="89"/>
                    <a:pt x="169" y="89"/>
                  </a:cubicBezTo>
                  <a:cubicBezTo>
                    <a:pt x="168" y="89"/>
                    <a:pt x="168" y="89"/>
                    <a:pt x="168" y="89"/>
                  </a:cubicBezTo>
                  <a:cubicBezTo>
                    <a:pt x="168" y="90"/>
                    <a:pt x="168" y="90"/>
                    <a:pt x="168" y="90"/>
                  </a:cubicBezTo>
                  <a:cubicBezTo>
                    <a:pt x="169" y="90"/>
                    <a:pt x="169" y="90"/>
                    <a:pt x="169" y="90"/>
                  </a:cubicBezTo>
                  <a:close/>
                  <a:moveTo>
                    <a:pt x="173" y="91"/>
                  </a:moveTo>
                  <a:cubicBezTo>
                    <a:pt x="174" y="90"/>
                    <a:pt x="174" y="90"/>
                    <a:pt x="174" y="90"/>
                  </a:cubicBezTo>
                  <a:cubicBezTo>
                    <a:pt x="173" y="90"/>
                    <a:pt x="173" y="90"/>
                    <a:pt x="173" y="90"/>
                  </a:cubicBezTo>
                  <a:cubicBezTo>
                    <a:pt x="172" y="90"/>
                    <a:pt x="172" y="90"/>
                    <a:pt x="172" y="90"/>
                  </a:cubicBezTo>
                  <a:cubicBezTo>
                    <a:pt x="172" y="91"/>
                    <a:pt x="172" y="91"/>
                    <a:pt x="172" y="91"/>
                  </a:cubicBezTo>
                  <a:cubicBezTo>
                    <a:pt x="173" y="91"/>
                    <a:pt x="173" y="91"/>
                    <a:pt x="173" y="91"/>
                  </a:cubicBezTo>
                  <a:close/>
                  <a:moveTo>
                    <a:pt x="179" y="89"/>
                  </a:moveTo>
                  <a:cubicBezTo>
                    <a:pt x="180" y="90"/>
                    <a:pt x="180" y="90"/>
                    <a:pt x="180" y="90"/>
                  </a:cubicBezTo>
                  <a:cubicBezTo>
                    <a:pt x="180" y="90"/>
                    <a:pt x="180" y="90"/>
                    <a:pt x="180" y="90"/>
                  </a:cubicBezTo>
                  <a:cubicBezTo>
                    <a:pt x="181" y="90"/>
                    <a:pt x="181" y="90"/>
                    <a:pt x="181" y="90"/>
                  </a:cubicBezTo>
                  <a:cubicBezTo>
                    <a:pt x="180" y="89"/>
                    <a:pt x="180" y="89"/>
                    <a:pt x="180" y="89"/>
                  </a:cubicBezTo>
                  <a:cubicBezTo>
                    <a:pt x="179" y="89"/>
                    <a:pt x="179" y="89"/>
                    <a:pt x="179" y="89"/>
                  </a:cubicBezTo>
                  <a:close/>
                  <a:moveTo>
                    <a:pt x="176" y="88"/>
                  </a:moveTo>
                  <a:cubicBezTo>
                    <a:pt x="177" y="88"/>
                    <a:pt x="177" y="88"/>
                    <a:pt x="177" y="88"/>
                  </a:cubicBezTo>
                  <a:cubicBezTo>
                    <a:pt x="177" y="88"/>
                    <a:pt x="177" y="88"/>
                    <a:pt x="177" y="88"/>
                  </a:cubicBezTo>
                  <a:cubicBezTo>
                    <a:pt x="176" y="87"/>
                    <a:pt x="176" y="87"/>
                    <a:pt x="176" y="87"/>
                  </a:cubicBezTo>
                  <a:cubicBezTo>
                    <a:pt x="176" y="87"/>
                    <a:pt x="176" y="87"/>
                    <a:pt x="176" y="87"/>
                  </a:cubicBezTo>
                  <a:cubicBezTo>
                    <a:pt x="176" y="88"/>
                    <a:pt x="176" y="88"/>
                    <a:pt x="176" y="88"/>
                  </a:cubicBezTo>
                  <a:cubicBezTo>
                    <a:pt x="176" y="88"/>
                    <a:pt x="176" y="88"/>
                    <a:pt x="176" y="88"/>
                  </a:cubicBezTo>
                  <a:close/>
                  <a:moveTo>
                    <a:pt x="173" y="85"/>
                  </a:moveTo>
                  <a:cubicBezTo>
                    <a:pt x="173" y="84"/>
                    <a:pt x="173" y="84"/>
                    <a:pt x="173" y="84"/>
                  </a:cubicBezTo>
                  <a:cubicBezTo>
                    <a:pt x="172" y="84"/>
                    <a:pt x="172" y="84"/>
                    <a:pt x="172" y="84"/>
                  </a:cubicBezTo>
                  <a:cubicBezTo>
                    <a:pt x="171" y="85"/>
                    <a:pt x="171" y="85"/>
                    <a:pt x="171" y="85"/>
                  </a:cubicBezTo>
                  <a:cubicBezTo>
                    <a:pt x="171" y="86"/>
                    <a:pt x="171" y="86"/>
                    <a:pt x="171" y="86"/>
                  </a:cubicBezTo>
                  <a:cubicBezTo>
                    <a:pt x="172" y="86"/>
                    <a:pt x="172" y="86"/>
                    <a:pt x="172" y="86"/>
                  </a:cubicBezTo>
                  <a:cubicBezTo>
                    <a:pt x="172" y="86"/>
                    <a:pt x="172" y="86"/>
                    <a:pt x="172" y="86"/>
                  </a:cubicBezTo>
                  <a:cubicBezTo>
                    <a:pt x="172" y="85"/>
                    <a:pt x="172" y="85"/>
                    <a:pt x="172" y="85"/>
                  </a:cubicBezTo>
                  <a:cubicBezTo>
                    <a:pt x="172" y="85"/>
                    <a:pt x="172" y="85"/>
                    <a:pt x="172" y="85"/>
                  </a:cubicBezTo>
                  <a:cubicBezTo>
                    <a:pt x="173" y="85"/>
                    <a:pt x="173" y="85"/>
                    <a:pt x="173" y="85"/>
                  </a:cubicBezTo>
                  <a:close/>
                  <a:moveTo>
                    <a:pt x="175" y="84"/>
                  </a:moveTo>
                  <a:cubicBezTo>
                    <a:pt x="175" y="84"/>
                    <a:pt x="175" y="84"/>
                    <a:pt x="175" y="84"/>
                  </a:cubicBezTo>
                  <a:cubicBezTo>
                    <a:pt x="174" y="84"/>
                    <a:pt x="174" y="84"/>
                    <a:pt x="174" y="84"/>
                  </a:cubicBezTo>
                  <a:cubicBezTo>
                    <a:pt x="174" y="84"/>
                    <a:pt x="174" y="84"/>
                    <a:pt x="174" y="84"/>
                  </a:cubicBezTo>
                  <a:cubicBezTo>
                    <a:pt x="174" y="85"/>
                    <a:pt x="174" y="85"/>
                    <a:pt x="174" y="85"/>
                  </a:cubicBezTo>
                  <a:cubicBezTo>
                    <a:pt x="175" y="85"/>
                    <a:pt x="175" y="85"/>
                    <a:pt x="175" y="85"/>
                  </a:cubicBezTo>
                  <a:cubicBezTo>
                    <a:pt x="175" y="85"/>
                    <a:pt x="175" y="85"/>
                    <a:pt x="175" y="85"/>
                  </a:cubicBezTo>
                  <a:cubicBezTo>
                    <a:pt x="175" y="84"/>
                    <a:pt x="175" y="84"/>
                    <a:pt x="175" y="84"/>
                  </a:cubicBezTo>
                  <a:close/>
                  <a:moveTo>
                    <a:pt x="176" y="85"/>
                  </a:moveTo>
                  <a:cubicBezTo>
                    <a:pt x="176" y="85"/>
                    <a:pt x="176" y="85"/>
                    <a:pt x="176" y="85"/>
                  </a:cubicBezTo>
                  <a:cubicBezTo>
                    <a:pt x="176" y="85"/>
                    <a:pt x="176" y="85"/>
                    <a:pt x="176" y="85"/>
                  </a:cubicBezTo>
                  <a:cubicBezTo>
                    <a:pt x="177" y="84"/>
                    <a:pt x="177" y="84"/>
                    <a:pt x="177" y="84"/>
                  </a:cubicBezTo>
                  <a:cubicBezTo>
                    <a:pt x="177" y="84"/>
                    <a:pt x="177" y="84"/>
                    <a:pt x="177" y="84"/>
                  </a:cubicBezTo>
                  <a:cubicBezTo>
                    <a:pt x="177" y="83"/>
                    <a:pt x="177" y="83"/>
                    <a:pt x="177" y="83"/>
                  </a:cubicBezTo>
                  <a:cubicBezTo>
                    <a:pt x="176" y="83"/>
                    <a:pt x="176" y="83"/>
                    <a:pt x="176" y="83"/>
                  </a:cubicBezTo>
                  <a:cubicBezTo>
                    <a:pt x="176" y="84"/>
                    <a:pt x="176" y="84"/>
                    <a:pt x="176" y="84"/>
                  </a:cubicBezTo>
                  <a:cubicBezTo>
                    <a:pt x="176" y="84"/>
                    <a:pt x="176" y="84"/>
                    <a:pt x="176" y="84"/>
                  </a:cubicBezTo>
                  <a:cubicBezTo>
                    <a:pt x="176" y="85"/>
                    <a:pt x="176" y="85"/>
                    <a:pt x="176" y="85"/>
                  </a:cubicBezTo>
                  <a:close/>
                  <a:moveTo>
                    <a:pt x="173" y="82"/>
                  </a:moveTo>
                  <a:cubicBezTo>
                    <a:pt x="174" y="81"/>
                    <a:pt x="174" y="81"/>
                    <a:pt x="174" y="81"/>
                  </a:cubicBezTo>
                  <a:cubicBezTo>
                    <a:pt x="173" y="81"/>
                    <a:pt x="173" y="81"/>
                    <a:pt x="173" y="81"/>
                  </a:cubicBezTo>
                  <a:cubicBezTo>
                    <a:pt x="173" y="81"/>
                    <a:pt x="173" y="81"/>
                    <a:pt x="173" y="81"/>
                  </a:cubicBezTo>
                  <a:cubicBezTo>
                    <a:pt x="172" y="81"/>
                    <a:pt x="172" y="81"/>
                    <a:pt x="172" y="81"/>
                  </a:cubicBezTo>
                  <a:cubicBezTo>
                    <a:pt x="171" y="81"/>
                    <a:pt x="171" y="81"/>
                    <a:pt x="171" y="81"/>
                  </a:cubicBezTo>
                  <a:cubicBezTo>
                    <a:pt x="171" y="82"/>
                    <a:pt x="171" y="82"/>
                    <a:pt x="171" y="82"/>
                  </a:cubicBezTo>
                  <a:cubicBezTo>
                    <a:pt x="173" y="82"/>
                    <a:pt x="173" y="82"/>
                    <a:pt x="173" y="82"/>
                  </a:cubicBezTo>
                  <a:cubicBezTo>
                    <a:pt x="173" y="82"/>
                    <a:pt x="173" y="82"/>
                    <a:pt x="173" y="82"/>
                  </a:cubicBezTo>
                  <a:close/>
                  <a:moveTo>
                    <a:pt x="177" y="80"/>
                  </a:moveTo>
                  <a:cubicBezTo>
                    <a:pt x="177" y="80"/>
                    <a:pt x="177" y="80"/>
                    <a:pt x="177" y="80"/>
                  </a:cubicBezTo>
                  <a:cubicBezTo>
                    <a:pt x="177" y="80"/>
                    <a:pt x="177" y="80"/>
                    <a:pt x="177" y="80"/>
                  </a:cubicBezTo>
                  <a:cubicBezTo>
                    <a:pt x="177" y="79"/>
                    <a:pt x="177" y="79"/>
                    <a:pt x="177" y="79"/>
                  </a:cubicBezTo>
                  <a:cubicBezTo>
                    <a:pt x="178" y="79"/>
                    <a:pt x="178" y="79"/>
                    <a:pt x="178" y="79"/>
                  </a:cubicBezTo>
                  <a:cubicBezTo>
                    <a:pt x="178" y="79"/>
                    <a:pt x="178" y="79"/>
                    <a:pt x="178" y="79"/>
                  </a:cubicBezTo>
                  <a:cubicBezTo>
                    <a:pt x="177" y="78"/>
                    <a:pt x="177" y="78"/>
                    <a:pt x="177" y="78"/>
                  </a:cubicBezTo>
                  <a:cubicBezTo>
                    <a:pt x="176" y="78"/>
                    <a:pt x="176" y="78"/>
                    <a:pt x="176" y="78"/>
                  </a:cubicBezTo>
                  <a:cubicBezTo>
                    <a:pt x="176" y="79"/>
                    <a:pt x="176" y="79"/>
                    <a:pt x="176" y="79"/>
                  </a:cubicBezTo>
                  <a:cubicBezTo>
                    <a:pt x="176" y="79"/>
                    <a:pt x="176" y="79"/>
                    <a:pt x="176" y="79"/>
                  </a:cubicBezTo>
                  <a:cubicBezTo>
                    <a:pt x="176" y="79"/>
                    <a:pt x="176" y="79"/>
                    <a:pt x="176" y="79"/>
                  </a:cubicBezTo>
                  <a:cubicBezTo>
                    <a:pt x="175" y="79"/>
                    <a:pt x="175" y="79"/>
                    <a:pt x="175" y="79"/>
                  </a:cubicBezTo>
                  <a:cubicBezTo>
                    <a:pt x="175" y="79"/>
                    <a:pt x="175" y="79"/>
                    <a:pt x="175" y="79"/>
                  </a:cubicBezTo>
                  <a:cubicBezTo>
                    <a:pt x="175" y="80"/>
                    <a:pt x="175" y="80"/>
                    <a:pt x="175" y="80"/>
                  </a:cubicBezTo>
                  <a:cubicBezTo>
                    <a:pt x="176" y="80"/>
                    <a:pt x="176" y="80"/>
                    <a:pt x="176" y="80"/>
                  </a:cubicBezTo>
                  <a:cubicBezTo>
                    <a:pt x="176" y="80"/>
                    <a:pt x="176" y="80"/>
                    <a:pt x="176" y="80"/>
                  </a:cubicBezTo>
                  <a:cubicBezTo>
                    <a:pt x="177" y="80"/>
                    <a:pt x="177" y="80"/>
                    <a:pt x="177" y="80"/>
                  </a:cubicBezTo>
                  <a:close/>
                  <a:moveTo>
                    <a:pt x="174" y="46"/>
                  </a:moveTo>
                  <a:cubicBezTo>
                    <a:pt x="174" y="46"/>
                    <a:pt x="174" y="46"/>
                    <a:pt x="174" y="46"/>
                  </a:cubicBezTo>
                  <a:cubicBezTo>
                    <a:pt x="174" y="45"/>
                    <a:pt x="174" y="45"/>
                    <a:pt x="174" y="45"/>
                  </a:cubicBezTo>
                  <a:cubicBezTo>
                    <a:pt x="174" y="45"/>
                    <a:pt x="174" y="45"/>
                    <a:pt x="174" y="45"/>
                  </a:cubicBezTo>
                  <a:cubicBezTo>
                    <a:pt x="173" y="45"/>
                    <a:pt x="173" y="45"/>
                    <a:pt x="173" y="45"/>
                  </a:cubicBezTo>
                  <a:cubicBezTo>
                    <a:pt x="174" y="46"/>
                    <a:pt x="174" y="46"/>
                    <a:pt x="174" y="46"/>
                  </a:cubicBezTo>
                  <a:close/>
                  <a:moveTo>
                    <a:pt x="169" y="53"/>
                  </a:moveTo>
                  <a:cubicBezTo>
                    <a:pt x="169" y="53"/>
                    <a:pt x="169" y="53"/>
                    <a:pt x="169" y="53"/>
                  </a:cubicBezTo>
                  <a:cubicBezTo>
                    <a:pt x="170" y="53"/>
                    <a:pt x="170" y="53"/>
                    <a:pt x="170" y="53"/>
                  </a:cubicBezTo>
                  <a:cubicBezTo>
                    <a:pt x="170" y="53"/>
                    <a:pt x="170" y="53"/>
                    <a:pt x="170" y="53"/>
                  </a:cubicBezTo>
                  <a:cubicBezTo>
                    <a:pt x="171" y="53"/>
                    <a:pt x="171" y="53"/>
                    <a:pt x="171" y="53"/>
                  </a:cubicBezTo>
                  <a:cubicBezTo>
                    <a:pt x="171" y="52"/>
                    <a:pt x="171" y="52"/>
                    <a:pt x="171" y="52"/>
                  </a:cubicBezTo>
                  <a:cubicBezTo>
                    <a:pt x="170" y="51"/>
                    <a:pt x="170" y="51"/>
                    <a:pt x="170" y="51"/>
                  </a:cubicBezTo>
                  <a:cubicBezTo>
                    <a:pt x="169" y="51"/>
                    <a:pt x="169" y="51"/>
                    <a:pt x="169" y="51"/>
                  </a:cubicBezTo>
                  <a:cubicBezTo>
                    <a:pt x="169" y="51"/>
                    <a:pt x="169" y="51"/>
                    <a:pt x="169" y="51"/>
                  </a:cubicBezTo>
                  <a:cubicBezTo>
                    <a:pt x="169" y="52"/>
                    <a:pt x="169" y="52"/>
                    <a:pt x="169" y="52"/>
                  </a:cubicBezTo>
                  <a:cubicBezTo>
                    <a:pt x="169" y="53"/>
                    <a:pt x="169" y="53"/>
                    <a:pt x="169" y="53"/>
                  </a:cubicBezTo>
                  <a:close/>
                  <a:moveTo>
                    <a:pt x="189" y="51"/>
                  </a:moveTo>
                  <a:cubicBezTo>
                    <a:pt x="189" y="51"/>
                    <a:pt x="189" y="51"/>
                    <a:pt x="189" y="51"/>
                  </a:cubicBezTo>
                  <a:cubicBezTo>
                    <a:pt x="190" y="51"/>
                    <a:pt x="190" y="51"/>
                    <a:pt x="190" y="51"/>
                  </a:cubicBezTo>
                  <a:cubicBezTo>
                    <a:pt x="190" y="51"/>
                    <a:pt x="190" y="51"/>
                    <a:pt x="190" y="51"/>
                  </a:cubicBezTo>
                  <a:cubicBezTo>
                    <a:pt x="191" y="51"/>
                    <a:pt x="191" y="51"/>
                    <a:pt x="191" y="51"/>
                  </a:cubicBezTo>
                  <a:cubicBezTo>
                    <a:pt x="191" y="51"/>
                    <a:pt x="191" y="51"/>
                    <a:pt x="191" y="51"/>
                  </a:cubicBezTo>
                  <a:cubicBezTo>
                    <a:pt x="191" y="51"/>
                    <a:pt x="191" y="51"/>
                    <a:pt x="191" y="51"/>
                  </a:cubicBezTo>
                  <a:cubicBezTo>
                    <a:pt x="192" y="51"/>
                    <a:pt x="192" y="51"/>
                    <a:pt x="192" y="51"/>
                  </a:cubicBezTo>
                  <a:cubicBezTo>
                    <a:pt x="192" y="50"/>
                    <a:pt x="192" y="50"/>
                    <a:pt x="192" y="50"/>
                  </a:cubicBezTo>
                  <a:cubicBezTo>
                    <a:pt x="192" y="49"/>
                    <a:pt x="192" y="49"/>
                    <a:pt x="192" y="49"/>
                  </a:cubicBezTo>
                  <a:cubicBezTo>
                    <a:pt x="193" y="49"/>
                    <a:pt x="193" y="49"/>
                    <a:pt x="193" y="49"/>
                  </a:cubicBezTo>
                  <a:cubicBezTo>
                    <a:pt x="193" y="48"/>
                    <a:pt x="193" y="48"/>
                    <a:pt x="193" y="48"/>
                  </a:cubicBezTo>
                  <a:cubicBezTo>
                    <a:pt x="193" y="48"/>
                    <a:pt x="193" y="48"/>
                    <a:pt x="193" y="48"/>
                  </a:cubicBezTo>
                  <a:cubicBezTo>
                    <a:pt x="192" y="48"/>
                    <a:pt x="192" y="48"/>
                    <a:pt x="192" y="48"/>
                  </a:cubicBezTo>
                  <a:cubicBezTo>
                    <a:pt x="192" y="48"/>
                    <a:pt x="192" y="48"/>
                    <a:pt x="192" y="48"/>
                  </a:cubicBezTo>
                  <a:cubicBezTo>
                    <a:pt x="191" y="49"/>
                    <a:pt x="191" y="49"/>
                    <a:pt x="191" y="49"/>
                  </a:cubicBezTo>
                  <a:cubicBezTo>
                    <a:pt x="190" y="49"/>
                    <a:pt x="190" y="49"/>
                    <a:pt x="190" y="49"/>
                  </a:cubicBezTo>
                  <a:cubicBezTo>
                    <a:pt x="189" y="51"/>
                    <a:pt x="189" y="51"/>
                    <a:pt x="189" y="51"/>
                  </a:cubicBezTo>
                  <a:cubicBezTo>
                    <a:pt x="189" y="51"/>
                    <a:pt x="189" y="51"/>
                    <a:pt x="189" y="51"/>
                  </a:cubicBezTo>
                  <a:close/>
                  <a:moveTo>
                    <a:pt x="197" y="52"/>
                  </a:moveTo>
                  <a:cubicBezTo>
                    <a:pt x="198" y="52"/>
                    <a:pt x="198" y="52"/>
                    <a:pt x="198" y="52"/>
                  </a:cubicBezTo>
                  <a:cubicBezTo>
                    <a:pt x="199" y="51"/>
                    <a:pt x="199" y="51"/>
                    <a:pt x="199" y="51"/>
                  </a:cubicBezTo>
                  <a:cubicBezTo>
                    <a:pt x="198" y="51"/>
                    <a:pt x="198" y="51"/>
                    <a:pt x="198" y="51"/>
                  </a:cubicBezTo>
                  <a:cubicBezTo>
                    <a:pt x="197" y="51"/>
                    <a:pt x="197" y="51"/>
                    <a:pt x="197" y="51"/>
                  </a:cubicBezTo>
                  <a:cubicBezTo>
                    <a:pt x="197" y="52"/>
                    <a:pt x="197" y="52"/>
                    <a:pt x="197" y="52"/>
                  </a:cubicBezTo>
                  <a:cubicBezTo>
                    <a:pt x="197" y="52"/>
                    <a:pt x="197" y="52"/>
                    <a:pt x="197" y="52"/>
                  </a:cubicBezTo>
                  <a:close/>
                  <a:moveTo>
                    <a:pt x="199" y="54"/>
                  </a:moveTo>
                  <a:cubicBezTo>
                    <a:pt x="199" y="54"/>
                    <a:pt x="199" y="54"/>
                    <a:pt x="199" y="54"/>
                  </a:cubicBezTo>
                  <a:cubicBezTo>
                    <a:pt x="199" y="54"/>
                    <a:pt x="199" y="54"/>
                    <a:pt x="199" y="54"/>
                  </a:cubicBezTo>
                  <a:cubicBezTo>
                    <a:pt x="200" y="53"/>
                    <a:pt x="200" y="53"/>
                    <a:pt x="200" y="53"/>
                  </a:cubicBezTo>
                  <a:cubicBezTo>
                    <a:pt x="199" y="53"/>
                    <a:pt x="199" y="53"/>
                    <a:pt x="199" y="53"/>
                  </a:cubicBezTo>
                  <a:cubicBezTo>
                    <a:pt x="199" y="52"/>
                    <a:pt x="199" y="52"/>
                    <a:pt x="199" y="52"/>
                  </a:cubicBezTo>
                  <a:cubicBezTo>
                    <a:pt x="198" y="52"/>
                    <a:pt x="198" y="52"/>
                    <a:pt x="198" y="52"/>
                  </a:cubicBezTo>
                  <a:cubicBezTo>
                    <a:pt x="198" y="53"/>
                    <a:pt x="198" y="53"/>
                    <a:pt x="198" y="53"/>
                  </a:cubicBezTo>
                  <a:cubicBezTo>
                    <a:pt x="199" y="53"/>
                    <a:pt x="199" y="53"/>
                    <a:pt x="199" y="53"/>
                  </a:cubicBezTo>
                  <a:cubicBezTo>
                    <a:pt x="199" y="54"/>
                    <a:pt x="199" y="54"/>
                    <a:pt x="199" y="54"/>
                  </a:cubicBezTo>
                  <a:close/>
                  <a:moveTo>
                    <a:pt x="191" y="56"/>
                  </a:moveTo>
                  <a:cubicBezTo>
                    <a:pt x="192" y="55"/>
                    <a:pt x="192" y="55"/>
                    <a:pt x="192" y="55"/>
                  </a:cubicBezTo>
                  <a:cubicBezTo>
                    <a:pt x="192" y="55"/>
                    <a:pt x="192" y="55"/>
                    <a:pt x="192" y="55"/>
                  </a:cubicBezTo>
                  <a:cubicBezTo>
                    <a:pt x="191" y="55"/>
                    <a:pt x="191" y="55"/>
                    <a:pt x="191" y="55"/>
                  </a:cubicBezTo>
                  <a:cubicBezTo>
                    <a:pt x="191" y="55"/>
                    <a:pt x="191" y="55"/>
                    <a:pt x="191" y="55"/>
                  </a:cubicBezTo>
                  <a:cubicBezTo>
                    <a:pt x="190" y="55"/>
                    <a:pt x="190" y="55"/>
                    <a:pt x="190" y="55"/>
                  </a:cubicBezTo>
                  <a:cubicBezTo>
                    <a:pt x="190" y="56"/>
                    <a:pt x="190" y="56"/>
                    <a:pt x="190" y="56"/>
                  </a:cubicBezTo>
                  <a:cubicBezTo>
                    <a:pt x="191" y="56"/>
                    <a:pt x="191" y="56"/>
                    <a:pt x="191" y="56"/>
                  </a:cubicBezTo>
                  <a:close/>
                  <a:moveTo>
                    <a:pt x="195" y="56"/>
                  </a:moveTo>
                  <a:cubicBezTo>
                    <a:pt x="196" y="55"/>
                    <a:pt x="196" y="55"/>
                    <a:pt x="196" y="55"/>
                  </a:cubicBezTo>
                  <a:cubicBezTo>
                    <a:pt x="196" y="55"/>
                    <a:pt x="196" y="55"/>
                    <a:pt x="196" y="55"/>
                  </a:cubicBezTo>
                  <a:cubicBezTo>
                    <a:pt x="196" y="55"/>
                    <a:pt x="196" y="55"/>
                    <a:pt x="196" y="55"/>
                  </a:cubicBezTo>
                  <a:cubicBezTo>
                    <a:pt x="196" y="54"/>
                    <a:pt x="196" y="54"/>
                    <a:pt x="196" y="54"/>
                  </a:cubicBezTo>
                  <a:cubicBezTo>
                    <a:pt x="195" y="54"/>
                    <a:pt x="195" y="54"/>
                    <a:pt x="195" y="54"/>
                  </a:cubicBezTo>
                  <a:cubicBezTo>
                    <a:pt x="195" y="54"/>
                    <a:pt x="195" y="54"/>
                    <a:pt x="195" y="54"/>
                  </a:cubicBezTo>
                  <a:cubicBezTo>
                    <a:pt x="194" y="55"/>
                    <a:pt x="194" y="55"/>
                    <a:pt x="194" y="55"/>
                  </a:cubicBezTo>
                  <a:cubicBezTo>
                    <a:pt x="194" y="55"/>
                    <a:pt x="194" y="55"/>
                    <a:pt x="194" y="55"/>
                  </a:cubicBezTo>
                  <a:cubicBezTo>
                    <a:pt x="194" y="55"/>
                    <a:pt x="194" y="55"/>
                    <a:pt x="194" y="55"/>
                  </a:cubicBezTo>
                  <a:cubicBezTo>
                    <a:pt x="194" y="55"/>
                    <a:pt x="194" y="55"/>
                    <a:pt x="194" y="55"/>
                  </a:cubicBezTo>
                  <a:cubicBezTo>
                    <a:pt x="195" y="55"/>
                    <a:pt x="195" y="55"/>
                    <a:pt x="195" y="55"/>
                  </a:cubicBezTo>
                  <a:cubicBezTo>
                    <a:pt x="195" y="55"/>
                    <a:pt x="195" y="55"/>
                    <a:pt x="195" y="55"/>
                  </a:cubicBezTo>
                  <a:cubicBezTo>
                    <a:pt x="195" y="56"/>
                    <a:pt x="195" y="56"/>
                    <a:pt x="195" y="56"/>
                  </a:cubicBezTo>
                  <a:close/>
                  <a:moveTo>
                    <a:pt x="196" y="60"/>
                  </a:moveTo>
                  <a:cubicBezTo>
                    <a:pt x="196" y="60"/>
                    <a:pt x="196" y="60"/>
                    <a:pt x="196" y="60"/>
                  </a:cubicBezTo>
                  <a:cubicBezTo>
                    <a:pt x="197" y="60"/>
                    <a:pt x="197" y="60"/>
                    <a:pt x="197" y="60"/>
                  </a:cubicBezTo>
                  <a:cubicBezTo>
                    <a:pt x="198" y="60"/>
                    <a:pt x="198" y="60"/>
                    <a:pt x="198" y="60"/>
                  </a:cubicBezTo>
                  <a:cubicBezTo>
                    <a:pt x="198" y="60"/>
                    <a:pt x="198" y="60"/>
                    <a:pt x="198" y="60"/>
                  </a:cubicBezTo>
                  <a:cubicBezTo>
                    <a:pt x="199" y="60"/>
                    <a:pt x="199" y="60"/>
                    <a:pt x="199" y="60"/>
                  </a:cubicBezTo>
                  <a:cubicBezTo>
                    <a:pt x="200" y="60"/>
                    <a:pt x="200" y="60"/>
                    <a:pt x="200" y="60"/>
                  </a:cubicBezTo>
                  <a:cubicBezTo>
                    <a:pt x="200" y="59"/>
                    <a:pt x="200" y="59"/>
                    <a:pt x="200" y="59"/>
                  </a:cubicBezTo>
                  <a:cubicBezTo>
                    <a:pt x="200" y="59"/>
                    <a:pt x="200" y="59"/>
                    <a:pt x="200" y="59"/>
                  </a:cubicBezTo>
                  <a:cubicBezTo>
                    <a:pt x="200" y="59"/>
                    <a:pt x="200" y="59"/>
                    <a:pt x="200" y="59"/>
                  </a:cubicBezTo>
                  <a:cubicBezTo>
                    <a:pt x="200" y="59"/>
                    <a:pt x="200" y="59"/>
                    <a:pt x="200" y="59"/>
                  </a:cubicBezTo>
                  <a:cubicBezTo>
                    <a:pt x="200" y="58"/>
                    <a:pt x="200" y="58"/>
                    <a:pt x="200" y="58"/>
                  </a:cubicBezTo>
                  <a:cubicBezTo>
                    <a:pt x="199" y="58"/>
                    <a:pt x="199" y="58"/>
                    <a:pt x="199" y="58"/>
                  </a:cubicBezTo>
                  <a:cubicBezTo>
                    <a:pt x="199" y="58"/>
                    <a:pt x="199" y="58"/>
                    <a:pt x="199" y="58"/>
                  </a:cubicBezTo>
                  <a:cubicBezTo>
                    <a:pt x="199" y="59"/>
                    <a:pt x="199" y="59"/>
                    <a:pt x="199" y="59"/>
                  </a:cubicBezTo>
                  <a:cubicBezTo>
                    <a:pt x="198" y="59"/>
                    <a:pt x="198" y="59"/>
                    <a:pt x="198" y="59"/>
                  </a:cubicBezTo>
                  <a:cubicBezTo>
                    <a:pt x="198" y="59"/>
                    <a:pt x="198" y="59"/>
                    <a:pt x="198" y="59"/>
                  </a:cubicBezTo>
                  <a:cubicBezTo>
                    <a:pt x="198" y="58"/>
                    <a:pt x="198" y="58"/>
                    <a:pt x="198" y="58"/>
                  </a:cubicBezTo>
                  <a:cubicBezTo>
                    <a:pt x="197" y="58"/>
                    <a:pt x="197" y="58"/>
                    <a:pt x="197" y="58"/>
                  </a:cubicBezTo>
                  <a:cubicBezTo>
                    <a:pt x="197" y="59"/>
                    <a:pt x="197" y="59"/>
                    <a:pt x="197" y="59"/>
                  </a:cubicBezTo>
                  <a:cubicBezTo>
                    <a:pt x="197" y="59"/>
                    <a:pt x="197" y="59"/>
                    <a:pt x="197" y="59"/>
                  </a:cubicBezTo>
                  <a:cubicBezTo>
                    <a:pt x="196" y="59"/>
                    <a:pt x="196" y="59"/>
                    <a:pt x="196" y="59"/>
                  </a:cubicBezTo>
                  <a:cubicBezTo>
                    <a:pt x="196" y="60"/>
                    <a:pt x="196" y="60"/>
                    <a:pt x="196" y="60"/>
                  </a:cubicBezTo>
                  <a:cubicBezTo>
                    <a:pt x="196" y="60"/>
                    <a:pt x="196" y="60"/>
                    <a:pt x="196" y="60"/>
                  </a:cubicBezTo>
                  <a:close/>
                  <a:moveTo>
                    <a:pt x="116" y="36"/>
                  </a:moveTo>
                  <a:cubicBezTo>
                    <a:pt x="117" y="36"/>
                    <a:pt x="117" y="36"/>
                    <a:pt x="117" y="36"/>
                  </a:cubicBezTo>
                  <a:cubicBezTo>
                    <a:pt x="118" y="37"/>
                    <a:pt x="118" y="37"/>
                    <a:pt x="118" y="37"/>
                  </a:cubicBezTo>
                  <a:cubicBezTo>
                    <a:pt x="118" y="37"/>
                    <a:pt x="118" y="37"/>
                    <a:pt x="118" y="37"/>
                  </a:cubicBezTo>
                  <a:cubicBezTo>
                    <a:pt x="119" y="36"/>
                    <a:pt x="119" y="36"/>
                    <a:pt x="119" y="36"/>
                  </a:cubicBezTo>
                  <a:cubicBezTo>
                    <a:pt x="120" y="36"/>
                    <a:pt x="120" y="36"/>
                    <a:pt x="120" y="36"/>
                  </a:cubicBezTo>
                  <a:cubicBezTo>
                    <a:pt x="119" y="36"/>
                    <a:pt x="119" y="36"/>
                    <a:pt x="119" y="36"/>
                  </a:cubicBezTo>
                  <a:cubicBezTo>
                    <a:pt x="118" y="36"/>
                    <a:pt x="118" y="36"/>
                    <a:pt x="118" y="36"/>
                  </a:cubicBezTo>
                  <a:cubicBezTo>
                    <a:pt x="117" y="36"/>
                    <a:pt x="117" y="36"/>
                    <a:pt x="117" y="36"/>
                  </a:cubicBezTo>
                  <a:cubicBezTo>
                    <a:pt x="117" y="35"/>
                    <a:pt x="117" y="35"/>
                    <a:pt x="117" y="35"/>
                  </a:cubicBezTo>
                  <a:cubicBezTo>
                    <a:pt x="116" y="35"/>
                    <a:pt x="116" y="35"/>
                    <a:pt x="116" y="35"/>
                  </a:cubicBezTo>
                  <a:cubicBezTo>
                    <a:pt x="116" y="36"/>
                    <a:pt x="116" y="36"/>
                    <a:pt x="116" y="36"/>
                  </a:cubicBezTo>
                  <a:cubicBezTo>
                    <a:pt x="116" y="36"/>
                    <a:pt x="116" y="36"/>
                    <a:pt x="116" y="36"/>
                  </a:cubicBezTo>
                  <a:close/>
                  <a:moveTo>
                    <a:pt x="114" y="19"/>
                  </a:moveTo>
                  <a:cubicBezTo>
                    <a:pt x="114" y="19"/>
                    <a:pt x="114" y="19"/>
                    <a:pt x="114" y="19"/>
                  </a:cubicBezTo>
                  <a:cubicBezTo>
                    <a:pt x="114" y="18"/>
                    <a:pt x="114" y="18"/>
                    <a:pt x="114" y="18"/>
                  </a:cubicBezTo>
                  <a:cubicBezTo>
                    <a:pt x="115" y="17"/>
                    <a:pt x="115" y="17"/>
                    <a:pt x="115" y="17"/>
                  </a:cubicBezTo>
                  <a:cubicBezTo>
                    <a:pt x="116" y="17"/>
                    <a:pt x="116" y="17"/>
                    <a:pt x="116" y="17"/>
                  </a:cubicBezTo>
                  <a:cubicBezTo>
                    <a:pt x="118" y="18"/>
                    <a:pt x="118" y="18"/>
                    <a:pt x="118" y="18"/>
                  </a:cubicBezTo>
                  <a:cubicBezTo>
                    <a:pt x="118" y="18"/>
                    <a:pt x="118" y="18"/>
                    <a:pt x="118" y="18"/>
                  </a:cubicBezTo>
                  <a:cubicBezTo>
                    <a:pt x="117" y="19"/>
                    <a:pt x="117" y="19"/>
                    <a:pt x="117" y="19"/>
                  </a:cubicBezTo>
                  <a:cubicBezTo>
                    <a:pt x="116" y="19"/>
                    <a:pt x="116" y="19"/>
                    <a:pt x="116" y="19"/>
                  </a:cubicBezTo>
                  <a:cubicBezTo>
                    <a:pt x="115" y="19"/>
                    <a:pt x="115" y="19"/>
                    <a:pt x="115" y="19"/>
                  </a:cubicBezTo>
                  <a:cubicBezTo>
                    <a:pt x="115" y="19"/>
                    <a:pt x="114" y="19"/>
                    <a:pt x="114" y="19"/>
                  </a:cubicBezTo>
                  <a:close/>
                  <a:moveTo>
                    <a:pt x="142" y="6"/>
                  </a:moveTo>
                  <a:cubicBezTo>
                    <a:pt x="142" y="5"/>
                    <a:pt x="142" y="5"/>
                    <a:pt x="142" y="5"/>
                  </a:cubicBezTo>
                  <a:cubicBezTo>
                    <a:pt x="143" y="5"/>
                    <a:pt x="143" y="5"/>
                    <a:pt x="143" y="5"/>
                  </a:cubicBezTo>
                  <a:cubicBezTo>
                    <a:pt x="144" y="5"/>
                    <a:pt x="144" y="5"/>
                    <a:pt x="144" y="5"/>
                  </a:cubicBezTo>
                  <a:cubicBezTo>
                    <a:pt x="145" y="5"/>
                    <a:pt x="145" y="5"/>
                    <a:pt x="145" y="5"/>
                  </a:cubicBezTo>
                  <a:cubicBezTo>
                    <a:pt x="145" y="5"/>
                    <a:pt x="145" y="5"/>
                    <a:pt x="145" y="5"/>
                  </a:cubicBezTo>
                  <a:cubicBezTo>
                    <a:pt x="145" y="6"/>
                    <a:pt x="145" y="6"/>
                    <a:pt x="145" y="6"/>
                  </a:cubicBezTo>
                  <a:cubicBezTo>
                    <a:pt x="144" y="7"/>
                    <a:pt x="144" y="7"/>
                    <a:pt x="144" y="7"/>
                  </a:cubicBezTo>
                  <a:cubicBezTo>
                    <a:pt x="143" y="7"/>
                    <a:pt x="143" y="7"/>
                    <a:pt x="143" y="7"/>
                  </a:cubicBezTo>
                  <a:cubicBezTo>
                    <a:pt x="142" y="7"/>
                    <a:pt x="142" y="7"/>
                    <a:pt x="142" y="7"/>
                  </a:cubicBezTo>
                  <a:cubicBezTo>
                    <a:pt x="142" y="6"/>
                    <a:pt x="142" y="6"/>
                    <a:pt x="142" y="6"/>
                  </a:cubicBezTo>
                  <a:close/>
                  <a:moveTo>
                    <a:pt x="161" y="18"/>
                  </a:moveTo>
                  <a:cubicBezTo>
                    <a:pt x="163" y="17"/>
                    <a:pt x="163" y="17"/>
                    <a:pt x="163" y="17"/>
                  </a:cubicBezTo>
                  <a:cubicBezTo>
                    <a:pt x="164" y="16"/>
                    <a:pt x="164" y="16"/>
                    <a:pt x="164" y="16"/>
                  </a:cubicBezTo>
                  <a:cubicBezTo>
                    <a:pt x="164" y="15"/>
                    <a:pt x="164" y="15"/>
                    <a:pt x="164" y="15"/>
                  </a:cubicBezTo>
                  <a:cubicBezTo>
                    <a:pt x="165" y="14"/>
                    <a:pt x="165" y="14"/>
                    <a:pt x="165" y="14"/>
                  </a:cubicBezTo>
                  <a:cubicBezTo>
                    <a:pt x="166" y="13"/>
                    <a:pt x="166" y="13"/>
                    <a:pt x="166" y="13"/>
                  </a:cubicBezTo>
                  <a:cubicBezTo>
                    <a:pt x="168" y="12"/>
                    <a:pt x="168" y="12"/>
                    <a:pt x="168" y="12"/>
                  </a:cubicBezTo>
                  <a:cubicBezTo>
                    <a:pt x="168" y="12"/>
                    <a:pt x="168" y="12"/>
                    <a:pt x="168" y="12"/>
                  </a:cubicBezTo>
                  <a:cubicBezTo>
                    <a:pt x="168" y="11"/>
                    <a:pt x="168" y="11"/>
                    <a:pt x="168" y="11"/>
                  </a:cubicBezTo>
                  <a:cubicBezTo>
                    <a:pt x="166" y="10"/>
                    <a:pt x="166" y="10"/>
                    <a:pt x="166" y="10"/>
                  </a:cubicBezTo>
                  <a:cubicBezTo>
                    <a:pt x="165" y="9"/>
                    <a:pt x="165" y="9"/>
                    <a:pt x="165" y="9"/>
                  </a:cubicBezTo>
                  <a:cubicBezTo>
                    <a:pt x="164" y="8"/>
                    <a:pt x="164" y="8"/>
                    <a:pt x="164" y="8"/>
                  </a:cubicBezTo>
                  <a:cubicBezTo>
                    <a:pt x="164" y="7"/>
                    <a:pt x="164" y="7"/>
                    <a:pt x="164" y="7"/>
                  </a:cubicBezTo>
                  <a:cubicBezTo>
                    <a:pt x="165" y="6"/>
                    <a:pt x="165" y="6"/>
                    <a:pt x="165" y="6"/>
                  </a:cubicBezTo>
                  <a:cubicBezTo>
                    <a:pt x="165" y="5"/>
                    <a:pt x="165" y="5"/>
                    <a:pt x="165" y="5"/>
                  </a:cubicBezTo>
                  <a:cubicBezTo>
                    <a:pt x="165" y="5"/>
                    <a:pt x="165" y="5"/>
                    <a:pt x="165" y="5"/>
                  </a:cubicBezTo>
                  <a:cubicBezTo>
                    <a:pt x="162" y="5"/>
                    <a:pt x="162" y="5"/>
                    <a:pt x="162" y="5"/>
                  </a:cubicBezTo>
                  <a:cubicBezTo>
                    <a:pt x="161" y="5"/>
                    <a:pt x="161" y="5"/>
                    <a:pt x="161" y="5"/>
                  </a:cubicBezTo>
                  <a:cubicBezTo>
                    <a:pt x="159" y="4"/>
                    <a:pt x="159" y="4"/>
                    <a:pt x="159" y="4"/>
                  </a:cubicBezTo>
                  <a:cubicBezTo>
                    <a:pt x="158" y="2"/>
                    <a:pt x="158" y="2"/>
                    <a:pt x="158" y="2"/>
                  </a:cubicBezTo>
                  <a:cubicBezTo>
                    <a:pt x="156" y="1"/>
                    <a:pt x="156" y="1"/>
                    <a:pt x="156" y="1"/>
                  </a:cubicBezTo>
                  <a:cubicBezTo>
                    <a:pt x="155" y="0"/>
                    <a:pt x="155" y="0"/>
                    <a:pt x="155" y="0"/>
                  </a:cubicBezTo>
                  <a:cubicBezTo>
                    <a:pt x="154" y="0"/>
                    <a:pt x="154" y="0"/>
                    <a:pt x="154" y="0"/>
                  </a:cubicBezTo>
                  <a:cubicBezTo>
                    <a:pt x="154" y="1"/>
                    <a:pt x="154" y="1"/>
                    <a:pt x="154" y="1"/>
                  </a:cubicBezTo>
                  <a:cubicBezTo>
                    <a:pt x="154" y="1"/>
                    <a:pt x="154" y="1"/>
                    <a:pt x="154" y="1"/>
                  </a:cubicBezTo>
                  <a:cubicBezTo>
                    <a:pt x="154" y="2"/>
                    <a:pt x="154" y="2"/>
                    <a:pt x="154" y="2"/>
                  </a:cubicBezTo>
                  <a:cubicBezTo>
                    <a:pt x="154" y="3"/>
                    <a:pt x="154" y="3"/>
                    <a:pt x="154" y="3"/>
                  </a:cubicBezTo>
                  <a:cubicBezTo>
                    <a:pt x="153" y="4"/>
                    <a:pt x="153" y="4"/>
                    <a:pt x="153" y="4"/>
                  </a:cubicBezTo>
                  <a:cubicBezTo>
                    <a:pt x="152" y="5"/>
                    <a:pt x="152" y="5"/>
                    <a:pt x="152" y="5"/>
                  </a:cubicBezTo>
                  <a:cubicBezTo>
                    <a:pt x="152" y="6"/>
                    <a:pt x="152" y="6"/>
                    <a:pt x="152" y="6"/>
                  </a:cubicBezTo>
                  <a:cubicBezTo>
                    <a:pt x="151" y="7"/>
                    <a:pt x="151" y="7"/>
                    <a:pt x="151" y="7"/>
                  </a:cubicBezTo>
                  <a:cubicBezTo>
                    <a:pt x="152" y="10"/>
                    <a:pt x="152" y="10"/>
                    <a:pt x="152" y="10"/>
                  </a:cubicBezTo>
                  <a:cubicBezTo>
                    <a:pt x="152" y="11"/>
                    <a:pt x="152" y="11"/>
                    <a:pt x="152" y="11"/>
                  </a:cubicBezTo>
                  <a:cubicBezTo>
                    <a:pt x="153" y="12"/>
                    <a:pt x="153" y="12"/>
                    <a:pt x="153" y="12"/>
                  </a:cubicBezTo>
                  <a:cubicBezTo>
                    <a:pt x="153" y="12"/>
                    <a:pt x="153" y="12"/>
                    <a:pt x="153" y="12"/>
                  </a:cubicBezTo>
                  <a:cubicBezTo>
                    <a:pt x="153" y="14"/>
                    <a:pt x="153" y="14"/>
                    <a:pt x="153" y="14"/>
                  </a:cubicBezTo>
                  <a:cubicBezTo>
                    <a:pt x="152" y="15"/>
                    <a:pt x="152" y="15"/>
                    <a:pt x="152" y="15"/>
                  </a:cubicBezTo>
                  <a:cubicBezTo>
                    <a:pt x="152" y="16"/>
                    <a:pt x="152" y="16"/>
                    <a:pt x="152" y="16"/>
                  </a:cubicBezTo>
                  <a:cubicBezTo>
                    <a:pt x="152" y="17"/>
                    <a:pt x="152" y="17"/>
                    <a:pt x="152" y="17"/>
                  </a:cubicBezTo>
                  <a:cubicBezTo>
                    <a:pt x="153" y="16"/>
                    <a:pt x="153" y="16"/>
                    <a:pt x="153" y="16"/>
                  </a:cubicBezTo>
                  <a:cubicBezTo>
                    <a:pt x="153" y="16"/>
                    <a:pt x="153" y="16"/>
                    <a:pt x="153" y="16"/>
                  </a:cubicBezTo>
                  <a:cubicBezTo>
                    <a:pt x="154" y="15"/>
                    <a:pt x="154" y="15"/>
                    <a:pt x="154" y="15"/>
                  </a:cubicBezTo>
                  <a:cubicBezTo>
                    <a:pt x="155" y="16"/>
                    <a:pt x="155" y="16"/>
                    <a:pt x="155" y="16"/>
                  </a:cubicBezTo>
                  <a:cubicBezTo>
                    <a:pt x="155" y="16"/>
                    <a:pt x="155" y="16"/>
                    <a:pt x="155" y="16"/>
                  </a:cubicBezTo>
                  <a:cubicBezTo>
                    <a:pt x="156" y="17"/>
                    <a:pt x="156" y="17"/>
                    <a:pt x="156" y="17"/>
                  </a:cubicBezTo>
                  <a:cubicBezTo>
                    <a:pt x="157" y="17"/>
                    <a:pt x="157" y="17"/>
                    <a:pt x="157" y="17"/>
                  </a:cubicBezTo>
                  <a:cubicBezTo>
                    <a:pt x="157" y="17"/>
                    <a:pt x="157" y="17"/>
                    <a:pt x="157" y="17"/>
                  </a:cubicBezTo>
                  <a:cubicBezTo>
                    <a:pt x="158" y="17"/>
                    <a:pt x="158" y="17"/>
                    <a:pt x="158" y="17"/>
                  </a:cubicBezTo>
                  <a:cubicBezTo>
                    <a:pt x="159" y="18"/>
                    <a:pt x="159" y="18"/>
                    <a:pt x="159" y="18"/>
                  </a:cubicBezTo>
                  <a:cubicBezTo>
                    <a:pt x="160" y="18"/>
                    <a:pt x="160" y="18"/>
                    <a:pt x="160" y="18"/>
                  </a:cubicBezTo>
                  <a:cubicBezTo>
                    <a:pt x="161" y="18"/>
                    <a:pt x="161" y="18"/>
                    <a:pt x="161" y="18"/>
                  </a:cubicBezTo>
                  <a:close/>
                  <a:moveTo>
                    <a:pt x="157" y="23"/>
                  </a:moveTo>
                  <a:cubicBezTo>
                    <a:pt x="157" y="23"/>
                    <a:pt x="157" y="23"/>
                    <a:pt x="157" y="23"/>
                  </a:cubicBezTo>
                  <a:cubicBezTo>
                    <a:pt x="158" y="24"/>
                    <a:pt x="158" y="24"/>
                    <a:pt x="158" y="24"/>
                  </a:cubicBezTo>
                  <a:cubicBezTo>
                    <a:pt x="159" y="24"/>
                    <a:pt x="159" y="24"/>
                    <a:pt x="159" y="24"/>
                  </a:cubicBezTo>
                  <a:cubicBezTo>
                    <a:pt x="160" y="23"/>
                    <a:pt x="160" y="23"/>
                    <a:pt x="160" y="23"/>
                  </a:cubicBezTo>
                  <a:cubicBezTo>
                    <a:pt x="161" y="23"/>
                    <a:pt x="161" y="23"/>
                    <a:pt x="161" y="23"/>
                  </a:cubicBezTo>
                  <a:cubicBezTo>
                    <a:pt x="162" y="22"/>
                    <a:pt x="162" y="22"/>
                    <a:pt x="162" y="22"/>
                  </a:cubicBezTo>
                  <a:cubicBezTo>
                    <a:pt x="162" y="21"/>
                    <a:pt x="162" y="21"/>
                    <a:pt x="162" y="21"/>
                  </a:cubicBezTo>
                  <a:cubicBezTo>
                    <a:pt x="163" y="20"/>
                    <a:pt x="163" y="20"/>
                    <a:pt x="163" y="20"/>
                  </a:cubicBezTo>
                  <a:cubicBezTo>
                    <a:pt x="162" y="19"/>
                    <a:pt x="162" y="19"/>
                    <a:pt x="162" y="19"/>
                  </a:cubicBezTo>
                  <a:cubicBezTo>
                    <a:pt x="161" y="19"/>
                    <a:pt x="161" y="19"/>
                    <a:pt x="161" y="19"/>
                  </a:cubicBezTo>
                  <a:cubicBezTo>
                    <a:pt x="159" y="18"/>
                    <a:pt x="159" y="18"/>
                    <a:pt x="159" y="18"/>
                  </a:cubicBezTo>
                  <a:cubicBezTo>
                    <a:pt x="158" y="19"/>
                    <a:pt x="158" y="19"/>
                    <a:pt x="158" y="19"/>
                  </a:cubicBezTo>
                  <a:cubicBezTo>
                    <a:pt x="157" y="19"/>
                    <a:pt x="157" y="19"/>
                    <a:pt x="157" y="19"/>
                  </a:cubicBezTo>
                  <a:cubicBezTo>
                    <a:pt x="156" y="19"/>
                    <a:pt x="156" y="19"/>
                    <a:pt x="156" y="19"/>
                  </a:cubicBezTo>
                  <a:cubicBezTo>
                    <a:pt x="155" y="19"/>
                    <a:pt x="155" y="19"/>
                    <a:pt x="155" y="19"/>
                  </a:cubicBezTo>
                  <a:cubicBezTo>
                    <a:pt x="155" y="19"/>
                    <a:pt x="155" y="19"/>
                    <a:pt x="155" y="19"/>
                  </a:cubicBezTo>
                  <a:cubicBezTo>
                    <a:pt x="154" y="19"/>
                    <a:pt x="154" y="19"/>
                    <a:pt x="154" y="19"/>
                  </a:cubicBezTo>
                  <a:cubicBezTo>
                    <a:pt x="153" y="19"/>
                    <a:pt x="153" y="19"/>
                    <a:pt x="153" y="19"/>
                  </a:cubicBezTo>
                  <a:cubicBezTo>
                    <a:pt x="154" y="20"/>
                    <a:pt x="154" y="20"/>
                    <a:pt x="154" y="20"/>
                  </a:cubicBezTo>
                  <a:cubicBezTo>
                    <a:pt x="155" y="20"/>
                    <a:pt x="155" y="20"/>
                    <a:pt x="155" y="20"/>
                  </a:cubicBezTo>
                  <a:cubicBezTo>
                    <a:pt x="155" y="21"/>
                    <a:pt x="155" y="21"/>
                    <a:pt x="155" y="21"/>
                  </a:cubicBezTo>
                  <a:cubicBezTo>
                    <a:pt x="156" y="21"/>
                    <a:pt x="156" y="21"/>
                    <a:pt x="156" y="21"/>
                  </a:cubicBezTo>
                  <a:cubicBezTo>
                    <a:pt x="157" y="22"/>
                    <a:pt x="157" y="22"/>
                    <a:pt x="157" y="22"/>
                  </a:cubicBezTo>
                  <a:cubicBezTo>
                    <a:pt x="158" y="22"/>
                    <a:pt x="158" y="22"/>
                    <a:pt x="158" y="22"/>
                  </a:cubicBezTo>
                  <a:cubicBezTo>
                    <a:pt x="159" y="22"/>
                    <a:pt x="159" y="22"/>
                    <a:pt x="159" y="22"/>
                  </a:cubicBezTo>
                  <a:cubicBezTo>
                    <a:pt x="160" y="23"/>
                    <a:pt x="160" y="23"/>
                    <a:pt x="160" y="23"/>
                  </a:cubicBezTo>
                  <a:cubicBezTo>
                    <a:pt x="160" y="23"/>
                    <a:pt x="160" y="23"/>
                    <a:pt x="160" y="23"/>
                  </a:cubicBezTo>
                  <a:cubicBezTo>
                    <a:pt x="158" y="23"/>
                    <a:pt x="158" y="23"/>
                    <a:pt x="158" y="23"/>
                  </a:cubicBezTo>
                  <a:cubicBezTo>
                    <a:pt x="157" y="23"/>
                    <a:pt x="157" y="23"/>
                    <a:pt x="157" y="23"/>
                  </a:cubicBezTo>
                  <a:close/>
                  <a:moveTo>
                    <a:pt x="187" y="26"/>
                  </a:moveTo>
                  <a:cubicBezTo>
                    <a:pt x="187" y="26"/>
                    <a:pt x="187" y="26"/>
                    <a:pt x="187" y="26"/>
                  </a:cubicBezTo>
                  <a:cubicBezTo>
                    <a:pt x="186" y="27"/>
                    <a:pt x="186" y="27"/>
                    <a:pt x="186" y="27"/>
                  </a:cubicBezTo>
                  <a:cubicBezTo>
                    <a:pt x="185" y="28"/>
                    <a:pt x="185" y="28"/>
                    <a:pt x="185" y="28"/>
                  </a:cubicBezTo>
                  <a:cubicBezTo>
                    <a:pt x="184" y="29"/>
                    <a:pt x="184" y="29"/>
                    <a:pt x="184" y="29"/>
                  </a:cubicBezTo>
                  <a:cubicBezTo>
                    <a:pt x="183" y="29"/>
                    <a:pt x="183" y="29"/>
                    <a:pt x="183" y="29"/>
                  </a:cubicBezTo>
                  <a:cubicBezTo>
                    <a:pt x="182" y="29"/>
                    <a:pt x="182" y="29"/>
                    <a:pt x="182" y="29"/>
                  </a:cubicBezTo>
                  <a:cubicBezTo>
                    <a:pt x="182" y="29"/>
                    <a:pt x="182" y="29"/>
                    <a:pt x="182" y="29"/>
                  </a:cubicBezTo>
                  <a:cubicBezTo>
                    <a:pt x="181" y="28"/>
                    <a:pt x="181" y="28"/>
                    <a:pt x="181" y="28"/>
                  </a:cubicBezTo>
                  <a:cubicBezTo>
                    <a:pt x="180" y="28"/>
                    <a:pt x="180" y="28"/>
                    <a:pt x="180" y="28"/>
                  </a:cubicBezTo>
                  <a:cubicBezTo>
                    <a:pt x="179" y="28"/>
                    <a:pt x="179" y="28"/>
                    <a:pt x="179" y="28"/>
                  </a:cubicBezTo>
                  <a:cubicBezTo>
                    <a:pt x="179" y="28"/>
                    <a:pt x="179" y="28"/>
                    <a:pt x="179" y="28"/>
                  </a:cubicBezTo>
                  <a:cubicBezTo>
                    <a:pt x="176" y="28"/>
                    <a:pt x="176" y="28"/>
                    <a:pt x="176" y="28"/>
                  </a:cubicBezTo>
                  <a:cubicBezTo>
                    <a:pt x="175" y="28"/>
                    <a:pt x="175" y="28"/>
                    <a:pt x="175" y="28"/>
                  </a:cubicBezTo>
                  <a:cubicBezTo>
                    <a:pt x="175" y="27"/>
                    <a:pt x="175" y="27"/>
                    <a:pt x="175" y="27"/>
                  </a:cubicBezTo>
                  <a:cubicBezTo>
                    <a:pt x="174" y="28"/>
                    <a:pt x="174" y="28"/>
                    <a:pt x="174" y="28"/>
                  </a:cubicBezTo>
                  <a:cubicBezTo>
                    <a:pt x="172" y="28"/>
                    <a:pt x="172" y="28"/>
                    <a:pt x="172" y="28"/>
                  </a:cubicBezTo>
                  <a:cubicBezTo>
                    <a:pt x="172" y="28"/>
                    <a:pt x="172" y="28"/>
                    <a:pt x="172" y="28"/>
                  </a:cubicBezTo>
                  <a:cubicBezTo>
                    <a:pt x="171" y="27"/>
                    <a:pt x="171" y="27"/>
                    <a:pt x="171" y="27"/>
                  </a:cubicBezTo>
                  <a:cubicBezTo>
                    <a:pt x="170" y="27"/>
                    <a:pt x="170" y="27"/>
                    <a:pt x="170" y="27"/>
                  </a:cubicBezTo>
                  <a:cubicBezTo>
                    <a:pt x="169" y="27"/>
                    <a:pt x="169" y="27"/>
                    <a:pt x="169" y="27"/>
                  </a:cubicBezTo>
                  <a:cubicBezTo>
                    <a:pt x="168" y="25"/>
                    <a:pt x="168" y="25"/>
                    <a:pt x="168" y="25"/>
                  </a:cubicBezTo>
                  <a:cubicBezTo>
                    <a:pt x="168" y="24"/>
                    <a:pt x="168" y="24"/>
                    <a:pt x="168" y="24"/>
                  </a:cubicBezTo>
                  <a:cubicBezTo>
                    <a:pt x="167" y="24"/>
                    <a:pt x="167" y="24"/>
                    <a:pt x="167" y="24"/>
                  </a:cubicBezTo>
                  <a:cubicBezTo>
                    <a:pt x="166" y="25"/>
                    <a:pt x="166" y="25"/>
                    <a:pt x="166" y="25"/>
                  </a:cubicBezTo>
                  <a:cubicBezTo>
                    <a:pt x="166" y="24"/>
                    <a:pt x="166" y="24"/>
                    <a:pt x="166" y="24"/>
                  </a:cubicBezTo>
                  <a:cubicBezTo>
                    <a:pt x="165" y="24"/>
                    <a:pt x="165" y="24"/>
                    <a:pt x="165" y="24"/>
                  </a:cubicBezTo>
                  <a:cubicBezTo>
                    <a:pt x="165" y="24"/>
                    <a:pt x="165" y="24"/>
                    <a:pt x="165" y="24"/>
                  </a:cubicBezTo>
                  <a:cubicBezTo>
                    <a:pt x="165" y="25"/>
                    <a:pt x="165" y="25"/>
                    <a:pt x="165" y="25"/>
                  </a:cubicBezTo>
                  <a:cubicBezTo>
                    <a:pt x="164" y="25"/>
                    <a:pt x="164" y="25"/>
                    <a:pt x="164" y="25"/>
                  </a:cubicBezTo>
                  <a:cubicBezTo>
                    <a:pt x="164" y="25"/>
                    <a:pt x="164" y="25"/>
                    <a:pt x="164" y="25"/>
                  </a:cubicBezTo>
                  <a:cubicBezTo>
                    <a:pt x="163" y="24"/>
                    <a:pt x="163" y="24"/>
                    <a:pt x="163" y="24"/>
                  </a:cubicBezTo>
                  <a:cubicBezTo>
                    <a:pt x="163" y="24"/>
                    <a:pt x="163" y="24"/>
                    <a:pt x="163" y="24"/>
                  </a:cubicBezTo>
                  <a:cubicBezTo>
                    <a:pt x="164" y="23"/>
                    <a:pt x="164" y="23"/>
                    <a:pt x="164" y="23"/>
                  </a:cubicBezTo>
                  <a:cubicBezTo>
                    <a:pt x="165" y="23"/>
                    <a:pt x="165" y="23"/>
                    <a:pt x="165" y="23"/>
                  </a:cubicBezTo>
                  <a:cubicBezTo>
                    <a:pt x="164" y="21"/>
                    <a:pt x="164" y="21"/>
                    <a:pt x="164" y="21"/>
                  </a:cubicBezTo>
                  <a:cubicBezTo>
                    <a:pt x="164" y="21"/>
                    <a:pt x="164" y="21"/>
                    <a:pt x="164" y="21"/>
                  </a:cubicBezTo>
                  <a:cubicBezTo>
                    <a:pt x="165" y="20"/>
                    <a:pt x="165" y="20"/>
                    <a:pt x="165" y="20"/>
                  </a:cubicBezTo>
                  <a:cubicBezTo>
                    <a:pt x="165" y="19"/>
                    <a:pt x="165" y="19"/>
                    <a:pt x="165" y="19"/>
                  </a:cubicBezTo>
                  <a:cubicBezTo>
                    <a:pt x="165" y="19"/>
                    <a:pt x="165" y="19"/>
                    <a:pt x="165" y="19"/>
                  </a:cubicBezTo>
                  <a:cubicBezTo>
                    <a:pt x="164" y="19"/>
                    <a:pt x="164" y="19"/>
                    <a:pt x="164" y="19"/>
                  </a:cubicBezTo>
                  <a:cubicBezTo>
                    <a:pt x="164" y="18"/>
                    <a:pt x="164" y="18"/>
                    <a:pt x="164" y="18"/>
                  </a:cubicBezTo>
                  <a:cubicBezTo>
                    <a:pt x="164" y="17"/>
                    <a:pt x="164" y="17"/>
                    <a:pt x="164" y="17"/>
                  </a:cubicBezTo>
                  <a:cubicBezTo>
                    <a:pt x="165" y="16"/>
                    <a:pt x="165" y="16"/>
                    <a:pt x="165" y="16"/>
                  </a:cubicBezTo>
                  <a:cubicBezTo>
                    <a:pt x="166" y="16"/>
                    <a:pt x="166" y="16"/>
                    <a:pt x="166" y="16"/>
                  </a:cubicBezTo>
                  <a:cubicBezTo>
                    <a:pt x="166" y="15"/>
                    <a:pt x="166" y="15"/>
                    <a:pt x="166" y="15"/>
                  </a:cubicBezTo>
                  <a:cubicBezTo>
                    <a:pt x="166" y="15"/>
                    <a:pt x="166" y="15"/>
                    <a:pt x="166" y="15"/>
                  </a:cubicBezTo>
                  <a:cubicBezTo>
                    <a:pt x="168" y="14"/>
                    <a:pt x="168" y="14"/>
                    <a:pt x="168" y="14"/>
                  </a:cubicBezTo>
                  <a:cubicBezTo>
                    <a:pt x="169" y="14"/>
                    <a:pt x="169" y="14"/>
                    <a:pt x="169" y="14"/>
                  </a:cubicBezTo>
                  <a:cubicBezTo>
                    <a:pt x="169" y="13"/>
                    <a:pt x="169" y="13"/>
                    <a:pt x="169" y="13"/>
                  </a:cubicBezTo>
                  <a:cubicBezTo>
                    <a:pt x="170" y="12"/>
                    <a:pt x="170" y="12"/>
                    <a:pt x="170" y="12"/>
                  </a:cubicBezTo>
                  <a:cubicBezTo>
                    <a:pt x="171" y="12"/>
                    <a:pt x="171" y="12"/>
                    <a:pt x="171" y="12"/>
                  </a:cubicBezTo>
                  <a:cubicBezTo>
                    <a:pt x="173" y="13"/>
                    <a:pt x="173" y="13"/>
                    <a:pt x="173" y="13"/>
                  </a:cubicBezTo>
                  <a:cubicBezTo>
                    <a:pt x="174" y="15"/>
                    <a:pt x="174" y="15"/>
                    <a:pt x="174" y="15"/>
                  </a:cubicBezTo>
                  <a:cubicBezTo>
                    <a:pt x="174" y="16"/>
                    <a:pt x="174" y="16"/>
                    <a:pt x="174" y="16"/>
                  </a:cubicBezTo>
                  <a:cubicBezTo>
                    <a:pt x="174" y="17"/>
                    <a:pt x="174" y="17"/>
                    <a:pt x="174" y="17"/>
                  </a:cubicBezTo>
                  <a:cubicBezTo>
                    <a:pt x="174" y="17"/>
                    <a:pt x="174" y="17"/>
                    <a:pt x="174" y="17"/>
                  </a:cubicBezTo>
                  <a:cubicBezTo>
                    <a:pt x="174" y="18"/>
                    <a:pt x="174" y="18"/>
                    <a:pt x="174" y="18"/>
                  </a:cubicBezTo>
                  <a:cubicBezTo>
                    <a:pt x="174" y="19"/>
                    <a:pt x="174" y="19"/>
                    <a:pt x="174" y="19"/>
                  </a:cubicBezTo>
                  <a:cubicBezTo>
                    <a:pt x="174" y="19"/>
                    <a:pt x="174" y="19"/>
                    <a:pt x="174" y="19"/>
                  </a:cubicBezTo>
                  <a:cubicBezTo>
                    <a:pt x="174" y="19"/>
                    <a:pt x="174" y="19"/>
                    <a:pt x="174" y="19"/>
                  </a:cubicBezTo>
                  <a:cubicBezTo>
                    <a:pt x="175" y="18"/>
                    <a:pt x="175" y="18"/>
                    <a:pt x="175" y="18"/>
                  </a:cubicBezTo>
                  <a:cubicBezTo>
                    <a:pt x="175" y="17"/>
                    <a:pt x="175" y="17"/>
                    <a:pt x="175" y="17"/>
                  </a:cubicBezTo>
                  <a:cubicBezTo>
                    <a:pt x="175" y="16"/>
                    <a:pt x="175" y="16"/>
                    <a:pt x="175" y="16"/>
                  </a:cubicBezTo>
                  <a:cubicBezTo>
                    <a:pt x="175" y="16"/>
                    <a:pt x="175" y="16"/>
                    <a:pt x="175" y="16"/>
                  </a:cubicBezTo>
                  <a:cubicBezTo>
                    <a:pt x="175" y="15"/>
                    <a:pt x="175" y="15"/>
                    <a:pt x="175" y="15"/>
                  </a:cubicBezTo>
                  <a:cubicBezTo>
                    <a:pt x="174" y="14"/>
                    <a:pt x="174" y="14"/>
                    <a:pt x="174" y="14"/>
                  </a:cubicBezTo>
                  <a:cubicBezTo>
                    <a:pt x="174" y="13"/>
                    <a:pt x="174" y="13"/>
                    <a:pt x="174" y="13"/>
                  </a:cubicBezTo>
                  <a:cubicBezTo>
                    <a:pt x="174" y="13"/>
                    <a:pt x="174" y="13"/>
                    <a:pt x="174" y="13"/>
                  </a:cubicBezTo>
                  <a:cubicBezTo>
                    <a:pt x="176" y="13"/>
                    <a:pt x="176" y="13"/>
                    <a:pt x="176" y="13"/>
                  </a:cubicBezTo>
                  <a:cubicBezTo>
                    <a:pt x="177" y="13"/>
                    <a:pt x="177" y="13"/>
                    <a:pt x="177" y="13"/>
                  </a:cubicBezTo>
                  <a:cubicBezTo>
                    <a:pt x="180" y="15"/>
                    <a:pt x="180" y="15"/>
                    <a:pt x="180" y="15"/>
                  </a:cubicBezTo>
                  <a:cubicBezTo>
                    <a:pt x="181" y="15"/>
                    <a:pt x="181" y="15"/>
                    <a:pt x="181" y="15"/>
                  </a:cubicBezTo>
                  <a:cubicBezTo>
                    <a:pt x="181" y="15"/>
                    <a:pt x="181" y="15"/>
                    <a:pt x="181" y="15"/>
                  </a:cubicBezTo>
                  <a:cubicBezTo>
                    <a:pt x="181" y="16"/>
                    <a:pt x="181" y="16"/>
                    <a:pt x="181" y="16"/>
                  </a:cubicBezTo>
                  <a:cubicBezTo>
                    <a:pt x="182" y="17"/>
                    <a:pt x="182" y="17"/>
                    <a:pt x="182" y="17"/>
                  </a:cubicBezTo>
                  <a:cubicBezTo>
                    <a:pt x="182" y="18"/>
                    <a:pt x="182" y="18"/>
                    <a:pt x="182" y="18"/>
                  </a:cubicBezTo>
                  <a:cubicBezTo>
                    <a:pt x="182" y="19"/>
                    <a:pt x="182" y="19"/>
                    <a:pt x="182" y="19"/>
                  </a:cubicBezTo>
                  <a:cubicBezTo>
                    <a:pt x="183" y="20"/>
                    <a:pt x="183" y="20"/>
                    <a:pt x="183" y="20"/>
                  </a:cubicBezTo>
                  <a:cubicBezTo>
                    <a:pt x="184" y="21"/>
                    <a:pt x="184" y="21"/>
                    <a:pt x="184" y="21"/>
                  </a:cubicBezTo>
                  <a:cubicBezTo>
                    <a:pt x="184" y="22"/>
                    <a:pt x="184" y="22"/>
                    <a:pt x="184" y="22"/>
                  </a:cubicBezTo>
                  <a:cubicBezTo>
                    <a:pt x="183" y="22"/>
                    <a:pt x="183" y="22"/>
                    <a:pt x="183" y="22"/>
                  </a:cubicBezTo>
                  <a:cubicBezTo>
                    <a:pt x="183" y="21"/>
                    <a:pt x="183" y="21"/>
                    <a:pt x="183" y="21"/>
                  </a:cubicBezTo>
                  <a:cubicBezTo>
                    <a:pt x="182" y="22"/>
                    <a:pt x="182" y="22"/>
                    <a:pt x="182" y="22"/>
                  </a:cubicBezTo>
                  <a:cubicBezTo>
                    <a:pt x="182" y="22"/>
                    <a:pt x="182" y="22"/>
                    <a:pt x="182" y="22"/>
                  </a:cubicBezTo>
                  <a:cubicBezTo>
                    <a:pt x="183" y="23"/>
                    <a:pt x="183" y="23"/>
                    <a:pt x="183" y="23"/>
                  </a:cubicBezTo>
                  <a:cubicBezTo>
                    <a:pt x="185" y="23"/>
                    <a:pt x="185" y="23"/>
                    <a:pt x="185" y="23"/>
                  </a:cubicBezTo>
                  <a:cubicBezTo>
                    <a:pt x="186" y="24"/>
                    <a:pt x="186" y="24"/>
                    <a:pt x="186" y="24"/>
                  </a:cubicBezTo>
                  <a:cubicBezTo>
                    <a:pt x="186" y="24"/>
                    <a:pt x="186" y="24"/>
                    <a:pt x="186" y="24"/>
                  </a:cubicBezTo>
                  <a:cubicBezTo>
                    <a:pt x="187" y="26"/>
                    <a:pt x="187" y="26"/>
                    <a:pt x="187" y="26"/>
                  </a:cubicBezTo>
                  <a:close/>
                  <a:moveTo>
                    <a:pt x="350" y="3"/>
                  </a:moveTo>
                  <a:cubicBezTo>
                    <a:pt x="350" y="2"/>
                    <a:pt x="350" y="2"/>
                    <a:pt x="350" y="2"/>
                  </a:cubicBezTo>
                  <a:cubicBezTo>
                    <a:pt x="351" y="1"/>
                    <a:pt x="351" y="1"/>
                    <a:pt x="351" y="1"/>
                  </a:cubicBezTo>
                  <a:cubicBezTo>
                    <a:pt x="351" y="1"/>
                    <a:pt x="351" y="1"/>
                    <a:pt x="351" y="1"/>
                  </a:cubicBezTo>
                  <a:cubicBezTo>
                    <a:pt x="352" y="1"/>
                    <a:pt x="352" y="1"/>
                    <a:pt x="352" y="1"/>
                  </a:cubicBezTo>
                  <a:cubicBezTo>
                    <a:pt x="352" y="2"/>
                    <a:pt x="352" y="2"/>
                    <a:pt x="352" y="2"/>
                  </a:cubicBezTo>
                  <a:cubicBezTo>
                    <a:pt x="351" y="2"/>
                    <a:pt x="351" y="2"/>
                    <a:pt x="351" y="2"/>
                  </a:cubicBezTo>
                  <a:cubicBezTo>
                    <a:pt x="351" y="3"/>
                    <a:pt x="351" y="3"/>
                    <a:pt x="351" y="3"/>
                  </a:cubicBezTo>
                  <a:cubicBezTo>
                    <a:pt x="350" y="3"/>
                    <a:pt x="350" y="3"/>
                    <a:pt x="350" y="3"/>
                  </a:cubicBezTo>
                  <a:close/>
                  <a:moveTo>
                    <a:pt x="359" y="17"/>
                  </a:moveTo>
                  <a:cubicBezTo>
                    <a:pt x="359" y="18"/>
                    <a:pt x="359" y="18"/>
                    <a:pt x="359" y="18"/>
                  </a:cubicBezTo>
                  <a:cubicBezTo>
                    <a:pt x="361" y="20"/>
                    <a:pt x="361" y="20"/>
                    <a:pt x="361" y="20"/>
                  </a:cubicBezTo>
                  <a:cubicBezTo>
                    <a:pt x="361" y="21"/>
                    <a:pt x="361" y="21"/>
                    <a:pt x="361" y="21"/>
                  </a:cubicBezTo>
                  <a:cubicBezTo>
                    <a:pt x="364" y="22"/>
                    <a:pt x="364" y="22"/>
                    <a:pt x="364" y="22"/>
                  </a:cubicBezTo>
                  <a:cubicBezTo>
                    <a:pt x="367" y="22"/>
                    <a:pt x="367" y="22"/>
                    <a:pt x="367" y="22"/>
                  </a:cubicBezTo>
                  <a:cubicBezTo>
                    <a:pt x="368" y="23"/>
                    <a:pt x="368" y="23"/>
                    <a:pt x="368" y="23"/>
                  </a:cubicBezTo>
                  <a:cubicBezTo>
                    <a:pt x="370" y="23"/>
                    <a:pt x="370" y="23"/>
                    <a:pt x="370" y="23"/>
                  </a:cubicBezTo>
                  <a:cubicBezTo>
                    <a:pt x="371" y="22"/>
                    <a:pt x="371" y="22"/>
                    <a:pt x="371" y="22"/>
                  </a:cubicBezTo>
                  <a:cubicBezTo>
                    <a:pt x="372" y="23"/>
                    <a:pt x="372" y="23"/>
                    <a:pt x="372" y="23"/>
                  </a:cubicBezTo>
                  <a:cubicBezTo>
                    <a:pt x="373" y="23"/>
                    <a:pt x="373" y="23"/>
                    <a:pt x="373" y="23"/>
                  </a:cubicBezTo>
                  <a:cubicBezTo>
                    <a:pt x="375" y="22"/>
                    <a:pt x="375" y="22"/>
                    <a:pt x="375" y="22"/>
                  </a:cubicBezTo>
                  <a:cubicBezTo>
                    <a:pt x="375" y="21"/>
                    <a:pt x="375" y="21"/>
                    <a:pt x="375" y="21"/>
                  </a:cubicBezTo>
                  <a:cubicBezTo>
                    <a:pt x="376" y="20"/>
                    <a:pt x="376" y="20"/>
                    <a:pt x="376" y="20"/>
                  </a:cubicBezTo>
                  <a:cubicBezTo>
                    <a:pt x="375" y="19"/>
                    <a:pt x="375" y="19"/>
                    <a:pt x="375" y="19"/>
                  </a:cubicBezTo>
                  <a:cubicBezTo>
                    <a:pt x="375" y="18"/>
                    <a:pt x="375" y="18"/>
                    <a:pt x="375" y="18"/>
                  </a:cubicBezTo>
                  <a:cubicBezTo>
                    <a:pt x="374" y="18"/>
                    <a:pt x="374" y="18"/>
                    <a:pt x="374" y="18"/>
                  </a:cubicBezTo>
                  <a:cubicBezTo>
                    <a:pt x="374" y="18"/>
                    <a:pt x="374" y="18"/>
                    <a:pt x="374" y="18"/>
                  </a:cubicBezTo>
                  <a:cubicBezTo>
                    <a:pt x="374" y="17"/>
                    <a:pt x="374" y="17"/>
                    <a:pt x="374" y="17"/>
                  </a:cubicBezTo>
                  <a:cubicBezTo>
                    <a:pt x="373" y="17"/>
                    <a:pt x="373" y="17"/>
                    <a:pt x="373" y="17"/>
                  </a:cubicBezTo>
                  <a:cubicBezTo>
                    <a:pt x="373" y="17"/>
                    <a:pt x="373" y="17"/>
                    <a:pt x="373" y="17"/>
                  </a:cubicBezTo>
                  <a:cubicBezTo>
                    <a:pt x="371" y="17"/>
                    <a:pt x="371" y="17"/>
                    <a:pt x="371" y="17"/>
                  </a:cubicBezTo>
                  <a:cubicBezTo>
                    <a:pt x="369" y="17"/>
                    <a:pt x="369" y="17"/>
                    <a:pt x="369" y="17"/>
                  </a:cubicBezTo>
                  <a:cubicBezTo>
                    <a:pt x="368" y="18"/>
                    <a:pt x="368" y="18"/>
                    <a:pt x="368" y="18"/>
                  </a:cubicBezTo>
                  <a:cubicBezTo>
                    <a:pt x="367" y="18"/>
                    <a:pt x="367" y="18"/>
                    <a:pt x="367" y="18"/>
                  </a:cubicBezTo>
                  <a:cubicBezTo>
                    <a:pt x="367" y="18"/>
                    <a:pt x="367" y="18"/>
                    <a:pt x="367" y="18"/>
                  </a:cubicBezTo>
                  <a:cubicBezTo>
                    <a:pt x="366" y="17"/>
                    <a:pt x="366" y="17"/>
                    <a:pt x="366" y="17"/>
                  </a:cubicBezTo>
                  <a:cubicBezTo>
                    <a:pt x="366" y="17"/>
                    <a:pt x="366" y="17"/>
                    <a:pt x="366" y="17"/>
                  </a:cubicBezTo>
                  <a:cubicBezTo>
                    <a:pt x="365" y="17"/>
                    <a:pt x="365" y="17"/>
                    <a:pt x="365" y="17"/>
                  </a:cubicBezTo>
                  <a:cubicBezTo>
                    <a:pt x="363" y="17"/>
                    <a:pt x="363" y="17"/>
                    <a:pt x="363" y="17"/>
                  </a:cubicBezTo>
                  <a:cubicBezTo>
                    <a:pt x="363" y="17"/>
                    <a:pt x="363" y="17"/>
                    <a:pt x="363" y="17"/>
                  </a:cubicBezTo>
                  <a:cubicBezTo>
                    <a:pt x="363" y="18"/>
                    <a:pt x="363" y="18"/>
                    <a:pt x="363" y="18"/>
                  </a:cubicBezTo>
                  <a:cubicBezTo>
                    <a:pt x="362" y="18"/>
                    <a:pt x="362" y="18"/>
                    <a:pt x="362" y="18"/>
                  </a:cubicBezTo>
                  <a:cubicBezTo>
                    <a:pt x="361" y="18"/>
                    <a:pt x="361" y="18"/>
                    <a:pt x="361" y="18"/>
                  </a:cubicBezTo>
                  <a:cubicBezTo>
                    <a:pt x="360" y="18"/>
                    <a:pt x="360" y="18"/>
                    <a:pt x="360" y="18"/>
                  </a:cubicBezTo>
                  <a:cubicBezTo>
                    <a:pt x="360" y="17"/>
                    <a:pt x="360" y="17"/>
                    <a:pt x="360" y="17"/>
                  </a:cubicBezTo>
                  <a:cubicBezTo>
                    <a:pt x="359" y="17"/>
                    <a:pt x="359" y="17"/>
                    <a:pt x="359" y="17"/>
                  </a:cubicBezTo>
                  <a:close/>
                  <a:moveTo>
                    <a:pt x="325" y="31"/>
                  </a:moveTo>
                  <a:cubicBezTo>
                    <a:pt x="324" y="29"/>
                    <a:pt x="324" y="29"/>
                    <a:pt x="324" y="29"/>
                  </a:cubicBezTo>
                  <a:cubicBezTo>
                    <a:pt x="324" y="28"/>
                    <a:pt x="324" y="28"/>
                    <a:pt x="324" y="28"/>
                  </a:cubicBezTo>
                  <a:cubicBezTo>
                    <a:pt x="323" y="27"/>
                    <a:pt x="323" y="27"/>
                    <a:pt x="323" y="27"/>
                  </a:cubicBezTo>
                  <a:cubicBezTo>
                    <a:pt x="321" y="27"/>
                    <a:pt x="321" y="27"/>
                    <a:pt x="321" y="27"/>
                  </a:cubicBezTo>
                  <a:cubicBezTo>
                    <a:pt x="321" y="26"/>
                    <a:pt x="321" y="26"/>
                    <a:pt x="321" y="26"/>
                  </a:cubicBezTo>
                  <a:cubicBezTo>
                    <a:pt x="320" y="26"/>
                    <a:pt x="320" y="26"/>
                    <a:pt x="320" y="26"/>
                  </a:cubicBezTo>
                  <a:cubicBezTo>
                    <a:pt x="319" y="25"/>
                    <a:pt x="319" y="25"/>
                    <a:pt x="319" y="25"/>
                  </a:cubicBezTo>
                  <a:cubicBezTo>
                    <a:pt x="320" y="26"/>
                    <a:pt x="320" y="26"/>
                    <a:pt x="320" y="26"/>
                  </a:cubicBezTo>
                  <a:cubicBezTo>
                    <a:pt x="320" y="27"/>
                    <a:pt x="320" y="27"/>
                    <a:pt x="320" y="27"/>
                  </a:cubicBezTo>
                  <a:cubicBezTo>
                    <a:pt x="322" y="28"/>
                    <a:pt x="322" y="28"/>
                    <a:pt x="322" y="28"/>
                  </a:cubicBezTo>
                  <a:cubicBezTo>
                    <a:pt x="323" y="30"/>
                    <a:pt x="323" y="30"/>
                    <a:pt x="323" y="30"/>
                  </a:cubicBezTo>
                  <a:cubicBezTo>
                    <a:pt x="324" y="32"/>
                    <a:pt x="324" y="32"/>
                    <a:pt x="324" y="32"/>
                  </a:cubicBezTo>
                  <a:cubicBezTo>
                    <a:pt x="324" y="32"/>
                    <a:pt x="324" y="32"/>
                    <a:pt x="324" y="32"/>
                  </a:cubicBezTo>
                  <a:cubicBezTo>
                    <a:pt x="325" y="32"/>
                    <a:pt x="325" y="32"/>
                    <a:pt x="325" y="32"/>
                  </a:cubicBezTo>
                  <a:cubicBezTo>
                    <a:pt x="325" y="31"/>
                    <a:pt x="325" y="31"/>
                    <a:pt x="325" y="31"/>
                  </a:cubicBezTo>
                  <a:close/>
                  <a:moveTo>
                    <a:pt x="342" y="32"/>
                  </a:moveTo>
                  <a:cubicBezTo>
                    <a:pt x="342" y="32"/>
                    <a:pt x="342" y="32"/>
                    <a:pt x="342" y="32"/>
                  </a:cubicBezTo>
                  <a:cubicBezTo>
                    <a:pt x="341" y="32"/>
                    <a:pt x="341" y="32"/>
                    <a:pt x="341" y="32"/>
                  </a:cubicBezTo>
                  <a:cubicBezTo>
                    <a:pt x="341" y="32"/>
                    <a:pt x="341" y="32"/>
                    <a:pt x="341" y="32"/>
                  </a:cubicBezTo>
                  <a:cubicBezTo>
                    <a:pt x="341" y="31"/>
                    <a:pt x="341" y="31"/>
                    <a:pt x="341" y="31"/>
                  </a:cubicBezTo>
                  <a:cubicBezTo>
                    <a:pt x="342" y="31"/>
                    <a:pt x="342" y="31"/>
                    <a:pt x="342" y="31"/>
                  </a:cubicBezTo>
                  <a:cubicBezTo>
                    <a:pt x="342" y="32"/>
                    <a:pt x="342" y="32"/>
                    <a:pt x="342" y="32"/>
                  </a:cubicBezTo>
                  <a:cubicBezTo>
                    <a:pt x="343" y="32"/>
                    <a:pt x="343" y="32"/>
                    <a:pt x="343" y="32"/>
                  </a:cubicBezTo>
                  <a:cubicBezTo>
                    <a:pt x="343" y="33"/>
                    <a:pt x="343" y="33"/>
                    <a:pt x="343" y="33"/>
                  </a:cubicBezTo>
                  <a:cubicBezTo>
                    <a:pt x="343" y="33"/>
                    <a:pt x="343" y="33"/>
                    <a:pt x="343" y="33"/>
                  </a:cubicBezTo>
                  <a:cubicBezTo>
                    <a:pt x="344" y="33"/>
                    <a:pt x="344" y="33"/>
                    <a:pt x="344" y="33"/>
                  </a:cubicBezTo>
                  <a:cubicBezTo>
                    <a:pt x="345" y="32"/>
                    <a:pt x="345" y="32"/>
                    <a:pt x="345" y="32"/>
                  </a:cubicBezTo>
                  <a:cubicBezTo>
                    <a:pt x="346" y="30"/>
                    <a:pt x="346" y="30"/>
                    <a:pt x="346" y="30"/>
                  </a:cubicBezTo>
                  <a:cubicBezTo>
                    <a:pt x="347" y="29"/>
                    <a:pt x="347" y="29"/>
                    <a:pt x="347" y="29"/>
                  </a:cubicBezTo>
                  <a:cubicBezTo>
                    <a:pt x="348" y="29"/>
                    <a:pt x="348" y="29"/>
                    <a:pt x="348" y="29"/>
                  </a:cubicBezTo>
                  <a:cubicBezTo>
                    <a:pt x="349" y="28"/>
                    <a:pt x="349" y="28"/>
                    <a:pt x="349" y="28"/>
                  </a:cubicBezTo>
                  <a:cubicBezTo>
                    <a:pt x="349" y="29"/>
                    <a:pt x="349" y="29"/>
                    <a:pt x="349" y="29"/>
                  </a:cubicBezTo>
                  <a:cubicBezTo>
                    <a:pt x="349" y="29"/>
                    <a:pt x="349" y="29"/>
                    <a:pt x="349" y="29"/>
                  </a:cubicBezTo>
                  <a:cubicBezTo>
                    <a:pt x="350" y="29"/>
                    <a:pt x="350" y="29"/>
                    <a:pt x="350" y="29"/>
                  </a:cubicBezTo>
                  <a:cubicBezTo>
                    <a:pt x="350" y="30"/>
                    <a:pt x="350" y="30"/>
                    <a:pt x="350" y="30"/>
                  </a:cubicBezTo>
                  <a:cubicBezTo>
                    <a:pt x="351" y="29"/>
                    <a:pt x="351" y="29"/>
                    <a:pt x="351" y="29"/>
                  </a:cubicBezTo>
                  <a:cubicBezTo>
                    <a:pt x="351" y="29"/>
                    <a:pt x="351" y="29"/>
                    <a:pt x="351" y="29"/>
                  </a:cubicBezTo>
                  <a:cubicBezTo>
                    <a:pt x="353" y="28"/>
                    <a:pt x="353" y="28"/>
                    <a:pt x="353" y="28"/>
                  </a:cubicBezTo>
                  <a:cubicBezTo>
                    <a:pt x="353" y="27"/>
                    <a:pt x="353" y="27"/>
                    <a:pt x="353" y="27"/>
                  </a:cubicBezTo>
                  <a:cubicBezTo>
                    <a:pt x="353" y="27"/>
                    <a:pt x="353" y="27"/>
                    <a:pt x="353" y="27"/>
                  </a:cubicBezTo>
                  <a:cubicBezTo>
                    <a:pt x="352" y="27"/>
                    <a:pt x="352" y="27"/>
                    <a:pt x="352" y="27"/>
                  </a:cubicBezTo>
                  <a:cubicBezTo>
                    <a:pt x="350" y="28"/>
                    <a:pt x="350" y="28"/>
                    <a:pt x="350" y="28"/>
                  </a:cubicBezTo>
                  <a:cubicBezTo>
                    <a:pt x="349" y="27"/>
                    <a:pt x="349" y="27"/>
                    <a:pt x="349" y="27"/>
                  </a:cubicBezTo>
                  <a:cubicBezTo>
                    <a:pt x="348" y="26"/>
                    <a:pt x="348" y="26"/>
                    <a:pt x="348" y="26"/>
                  </a:cubicBezTo>
                  <a:cubicBezTo>
                    <a:pt x="347" y="26"/>
                    <a:pt x="347" y="26"/>
                    <a:pt x="347" y="26"/>
                  </a:cubicBezTo>
                  <a:cubicBezTo>
                    <a:pt x="346" y="26"/>
                    <a:pt x="346" y="26"/>
                    <a:pt x="346" y="26"/>
                  </a:cubicBezTo>
                  <a:cubicBezTo>
                    <a:pt x="346" y="25"/>
                    <a:pt x="346" y="25"/>
                    <a:pt x="346" y="25"/>
                  </a:cubicBezTo>
                  <a:cubicBezTo>
                    <a:pt x="345" y="24"/>
                    <a:pt x="345" y="24"/>
                    <a:pt x="345" y="24"/>
                  </a:cubicBezTo>
                  <a:cubicBezTo>
                    <a:pt x="344" y="24"/>
                    <a:pt x="344" y="24"/>
                    <a:pt x="344" y="24"/>
                  </a:cubicBezTo>
                  <a:cubicBezTo>
                    <a:pt x="343" y="23"/>
                    <a:pt x="343" y="23"/>
                    <a:pt x="343" y="23"/>
                  </a:cubicBezTo>
                  <a:cubicBezTo>
                    <a:pt x="343" y="22"/>
                    <a:pt x="343" y="22"/>
                    <a:pt x="343" y="22"/>
                  </a:cubicBezTo>
                  <a:cubicBezTo>
                    <a:pt x="343" y="21"/>
                    <a:pt x="343" y="21"/>
                    <a:pt x="343" y="21"/>
                  </a:cubicBezTo>
                  <a:cubicBezTo>
                    <a:pt x="342" y="20"/>
                    <a:pt x="342" y="20"/>
                    <a:pt x="342" y="20"/>
                  </a:cubicBezTo>
                  <a:cubicBezTo>
                    <a:pt x="341" y="20"/>
                    <a:pt x="341" y="20"/>
                    <a:pt x="341" y="20"/>
                  </a:cubicBezTo>
                  <a:cubicBezTo>
                    <a:pt x="341" y="20"/>
                    <a:pt x="341" y="20"/>
                    <a:pt x="341" y="20"/>
                  </a:cubicBezTo>
                  <a:cubicBezTo>
                    <a:pt x="342" y="19"/>
                    <a:pt x="342" y="19"/>
                    <a:pt x="342" y="19"/>
                  </a:cubicBezTo>
                  <a:cubicBezTo>
                    <a:pt x="342" y="19"/>
                    <a:pt x="342" y="19"/>
                    <a:pt x="342" y="19"/>
                  </a:cubicBezTo>
                  <a:cubicBezTo>
                    <a:pt x="342" y="18"/>
                    <a:pt x="342" y="18"/>
                    <a:pt x="342" y="18"/>
                  </a:cubicBezTo>
                  <a:cubicBezTo>
                    <a:pt x="342" y="18"/>
                    <a:pt x="342" y="18"/>
                    <a:pt x="342" y="18"/>
                  </a:cubicBezTo>
                  <a:cubicBezTo>
                    <a:pt x="342" y="18"/>
                    <a:pt x="342" y="18"/>
                    <a:pt x="342" y="18"/>
                  </a:cubicBezTo>
                  <a:cubicBezTo>
                    <a:pt x="342" y="17"/>
                    <a:pt x="342" y="17"/>
                    <a:pt x="342" y="17"/>
                  </a:cubicBezTo>
                  <a:cubicBezTo>
                    <a:pt x="341" y="17"/>
                    <a:pt x="341" y="17"/>
                    <a:pt x="341" y="17"/>
                  </a:cubicBezTo>
                  <a:cubicBezTo>
                    <a:pt x="339" y="17"/>
                    <a:pt x="339" y="17"/>
                    <a:pt x="339" y="17"/>
                  </a:cubicBezTo>
                  <a:cubicBezTo>
                    <a:pt x="338" y="17"/>
                    <a:pt x="338" y="17"/>
                    <a:pt x="338" y="17"/>
                  </a:cubicBezTo>
                  <a:cubicBezTo>
                    <a:pt x="338" y="16"/>
                    <a:pt x="338" y="16"/>
                    <a:pt x="338" y="16"/>
                  </a:cubicBezTo>
                  <a:cubicBezTo>
                    <a:pt x="337" y="16"/>
                    <a:pt x="337" y="16"/>
                    <a:pt x="337" y="16"/>
                  </a:cubicBezTo>
                  <a:cubicBezTo>
                    <a:pt x="336" y="16"/>
                    <a:pt x="336" y="16"/>
                    <a:pt x="336" y="16"/>
                  </a:cubicBezTo>
                  <a:cubicBezTo>
                    <a:pt x="335" y="16"/>
                    <a:pt x="335" y="16"/>
                    <a:pt x="335" y="16"/>
                  </a:cubicBezTo>
                  <a:cubicBezTo>
                    <a:pt x="337" y="17"/>
                    <a:pt x="337" y="17"/>
                    <a:pt x="337" y="17"/>
                  </a:cubicBezTo>
                  <a:cubicBezTo>
                    <a:pt x="338" y="17"/>
                    <a:pt x="338" y="17"/>
                    <a:pt x="338" y="17"/>
                  </a:cubicBezTo>
                  <a:cubicBezTo>
                    <a:pt x="338" y="18"/>
                    <a:pt x="338" y="18"/>
                    <a:pt x="338" y="18"/>
                  </a:cubicBezTo>
                  <a:cubicBezTo>
                    <a:pt x="337" y="18"/>
                    <a:pt x="337" y="18"/>
                    <a:pt x="337" y="18"/>
                  </a:cubicBezTo>
                  <a:cubicBezTo>
                    <a:pt x="337" y="18"/>
                    <a:pt x="337" y="18"/>
                    <a:pt x="337" y="18"/>
                  </a:cubicBezTo>
                  <a:cubicBezTo>
                    <a:pt x="336" y="18"/>
                    <a:pt x="336" y="18"/>
                    <a:pt x="336" y="18"/>
                  </a:cubicBezTo>
                  <a:cubicBezTo>
                    <a:pt x="335" y="18"/>
                    <a:pt x="335" y="18"/>
                    <a:pt x="335" y="18"/>
                  </a:cubicBezTo>
                  <a:cubicBezTo>
                    <a:pt x="336" y="19"/>
                    <a:pt x="336" y="19"/>
                    <a:pt x="336" y="19"/>
                  </a:cubicBezTo>
                  <a:cubicBezTo>
                    <a:pt x="336" y="20"/>
                    <a:pt x="336" y="20"/>
                    <a:pt x="336" y="20"/>
                  </a:cubicBezTo>
                  <a:cubicBezTo>
                    <a:pt x="336" y="21"/>
                    <a:pt x="336" y="21"/>
                    <a:pt x="336" y="21"/>
                  </a:cubicBezTo>
                  <a:cubicBezTo>
                    <a:pt x="338" y="22"/>
                    <a:pt x="338" y="22"/>
                    <a:pt x="338" y="22"/>
                  </a:cubicBezTo>
                  <a:cubicBezTo>
                    <a:pt x="338" y="23"/>
                    <a:pt x="338" y="23"/>
                    <a:pt x="338" y="23"/>
                  </a:cubicBezTo>
                  <a:cubicBezTo>
                    <a:pt x="338" y="23"/>
                    <a:pt x="338" y="23"/>
                    <a:pt x="338" y="23"/>
                  </a:cubicBezTo>
                  <a:cubicBezTo>
                    <a:pt x="337" y="23"/>
                    <a:pt x="337" y="23"/>
                    <a:pt x="337" y="23"/>
                  </a:cubicBezTo>
                  <a:cubicBezTo>
                    <a:pt x="336" y="22"/>
                    <a:pt x="336" y="22"/>
                    <a:pt x="336" y="22"/>
                  </a:cubicBezTo>
                  <a:cubicBezTo>
                    <a:pt x="335" y="21"/>
                    <a:pt x="335" y="21"/>
                    <a:pt x="335" y="21"/>
                  </a:cubicBezTo>
                  <a:cubicBezTo>
                    <a:pt x="334" y="21"/>
                    <a:pt x="334" y="21"/>
                    <a:pt x="334" y="21"/>
                  </a:cubicBezTo>
                  <a:cubicBezTo>
                    <a:pt x="334" y="21"/>
                    <a:pt x="334" y="21"/>
                    <a:pt x="334" y="21"/>
                  </a:cubicBezTo>
                  <a:cubicBezTo>
                    <a:pt x="333" y="21"/>
                    <a:pt x="333" y="21"/>
                    <a:pt x="333" y="21"/>
                  </a:cubicBezTo>
                  <a:cubicBezTo>
                    <a:pt x="333" y="21"/>
                    <a:pt x="333" y="21"/>
                    <a:pt x="333" y="21"/>
                  </a:cubicBezTo>
                  <a:cubicBezTo>
                    <a:pt x="332" y="21"/>
                    <a:pt x="332" y="21"/>
                    <a:pt x="332" y="21"/>
                  </a:cubicBezTo>
                  <a:cubicBezTo>
                    <a:pt x="332" y="20"/>
                    <a:pt x="332" y="20"/>
                    <a:pt x="332" y="20"/>
                  </a:cubicBezTo>
                  <a:cubicBezTo>
                    <a:pt x="332" y="19"/>
                    <a:pt x="332" y="19"/>
                    <a:pt x="332" y="19"/>
                  </a:cubicBezTo>
                  <a:cubicBezTo>
                    <a:pt x="331" y="19"/>
                    <a:pt x="331" y="19"/>
                    <a:pt x="331" y="19"/>
                  </a:cubicBezTo>
                  <a:cubicBezTo>
                    <a:pt x="330" y="18"/>
                    <a:pt x="330" y="18"/>
                    <a:pt x="330" y="18"/>
                  </a:cubicBezTo>
                  <a:cubicBezTo>
                    <a:pt x="329" y="18"/>
                    <a:pt x="329" y="18"/>
                    <a:pt x="329" y="18"/>
                  </a:cubicBezTo>
                  <a:cubicBezTo>
                    <a:pt x="328" y="18"/>
                    <a:pt x="328" y="18"/>
                    <a:pt x="328" y="18"/>
                  </a:cubicBezTo>
                  <a:cubicBezTo>
                    <a:pt x="328" y="17"/>
                    <a:pt x="328" y="17"/>
                    <a:pt x="328" y="17"/>
                  </a:cubicBezTo>
                  <a:cubicBezTo>
                    <a:pt x="327" y="18"/>
                    <a:pt x="327" y="18"/>
                    <a:pt x="327" y="18"/>
                  </a:cubicBezTo>
                  <a:cubicBezTo>
                    <a:pt x="326" y="18"/>
                    <a:pt x="326" y="18"/>
                    <a:pt x="326" y="18"/>
                  </a:cubicBezTo>
                  <a:cubicBezTo>
                    <a:pt x="326" y="19"/>
                    <a:pt x="326" y="19"/>
                    <a:pt x="326" y="19"/>
                  </a:cubicBezTo>
                  <a:cubicBezTo>
                    <a:pt x="326" y="20"/>
                    <a:pt x="326" y="20"/>
                    <a:pt x="326" y="20"/>
                  </a:cubicBezTo>
                  <a:cubicBezTo>
                    <a:pt x="326" y="21"/>
                    <a:pt x="326" y="21"/>
                    <a:pt x="326" y="21"/>
                  </a:cubicBezTo>
                  <a:cubicBezTo>
                    <a:pt x="325" y="22"/>
                    <a:pt x="325" y="22"/>
                    <a:pt x="325" y="22"/>
                  </a:cubicBezTo>
                  <a:cubicBezTo>
                    <a:pt x="324" y="22"/>
                    <a:pt x="324" y="22"/>
                    <a:pt x="324" y="22"/>
                  </a:cubicBezTo>
                  <a:cubicBezTo>
                    <a:pt x="324" y="23"/>
                    <a:pt x="324" y="23"/>
                    <a:pt x="324" y="23"/>
                  </a:cubicBezTo>
                  <a:cubicBezTo>
                    <a:pt x="325" y="24"/>
                    <a:pt x="325" y="24"/>
                    <a:pt x="325" y="24"/>
                  </a:cubicBezTo>
                  <a:cubicBezTo>
                    <a:pt x="326" y="24"/>
                    <a:pt x="326" y="24"/>
                    <a:pt x="326" y="24"/>
                  </a:cubicBezTo>
                  <a:cubicBezTo>
                    <a:pt x="327" y="25"/>
                    <a:pt x="327" y="25"/>
                    <a:pt x="327" y="25"/>
                  </a:cubicBezTo>
                  <a:cubicBezTo>
                    <a:pt x="326" y="25"/>
                    <a:pt x="326" y="25"/>
                    <a:pt x="326" y="25"/>
                  </a:cubicBezTo>
                  <a:cubicBezTo>
                    <a:pt x="326" y="25"/>
                    <a:pt x="326" y="25"/>
                    <a:pt x="326" y="25"/>
                  </a:cubicBezTo>
                  <a:cubicBezTo>
                    <a:pt x="326" y="26"/>
                    <a:pt x="326" y="26"/>
                    <a:pt x="326" y="26"/>
                  </a:cubicBezTo>
                  <a:cubicBezTo>
                    <a:pt x="327" y="26"/>
                    <a:pt x="327" y="26"/>
                    <a:pt x="327" y="26"/>
                  </a:cubicBezTo>
                  <a:cubicBezTo>
                    <a:pt x="327" y="27"/>
                    <a:pt x="327" y="27"/>
                    <a:pt x="327" y="27"/>
                  </a:cubicBezTo>
                  <a:cubicBezTo>
                    <a:pt x="327" y="27"/>
                    <a:pt x="327" y="27"/>
                    <a:pt x="327" y="27"/>
                  </a:cubicBezTo>
                  <a:cubicBezTo>
                    <a:pt x="327" y="28"/>
                    <a:pt x="327" y="28"/>
                    <a:pt x="327" y="28"/>
                  </a:cubicBezTo>
                  <a:cubicBezTo>
                    <a:pt x="328" y="28"/>
                    <a:pt x="328" y="28"/>
                    <a:pt x="328" y="28"/>
                  </a:cubicBezTo>
                  <a:cubicBezTo>
                    <a:pt x="329" y="29"/>
                    <a:pt x="329" y="29"/>
                    <a:pt x="329" y="29"/>
                  </a:cubicBezTo>
                  <a:cubicBezTo>
                    <a:pt x="329" y="29"/>
                    <a:pt x="329" y="29"/>
                    <a:pt x="329" y="29"/>
                  </a:cubicBezTo>
                  <a:cubicBezTo>
                    <a:pt x="329" y="29"/>
                    <a:pt x="329" y="29"/>
                    <a:pt x="329" y="29"/>
                  </a:cubicBezTo>
                  <a:cubicBezTo>
                    <a:pt x="329" y="29"/>
                    <a:pt x="329" y="29"/>
                    <a:pt x="329" y="29"/>
                  </a:cubicBezTo>
                  <a:cubicBezTo>
                    <a:pt x="330" y="29"/>
                    <a:pt x="330" y="29"/>
                    <a:pt x="330" y="29"/>
                  </a:cubicBezTo>
                  <a:cubicBezTo>
                    <a:pt x="330" y="30"/>
                    <a:pt x="330" y="30"/>
                    <a:pt x="330" y="30"/>
                  </a:cubicBezTo>
                  <a:cubicBezTo>
                    <a:pt x="330" y="30"/>
                    <a:pt x="330" y="30"/>
                    <a:pt x="330" y="30"/>
                  </a:cubicBezTo>
                  <a:cubicBezTo>
                    <a:pt x="329" y="30"/>
                    <a:pt x="329" y="30"/>
                    <a:pt x="329" y="30"/>
                  </a:cubicBezTo>
                  <a:cubicBezTo>
                    <a:pt x="329" y="30"/>
                    <a:pt x="329" y="30"/>
                    <a:pt x="329" y="30"/>
                  </a:cubicBezTo>
                  <a:cubicBezTo>
                    <a:pt x="329" y="30"/>
                    <a:pt x="329" y="30"/>
                    <a:pt x="329" y="30"/>
                  </a:cubicBezTo>
                  <a:cubicBezTo>
                    <a:pt x="329" y="31"/>
                    <a:pt x="329" y="31"/>
                    <a:pt x="329" y="31"/>
                  </a:cubicBezTo>
                  <a:cubicBezTo>
                    <a:pt x="332" y="33"/>
                    <a:pt x="332" y="33"/>
                    <a:pt x="332" y="33"/>
                  </a:cubicBezTo>
                  <a:cubicBezTo>
                    <a:pt x="333" y="33"/>
                    <a:pt x="333" y="33"/>
                    <a:pt x="333" y="33"/>
                  </a:cubicBezTo>
                  <a:cubicBezTo>
                    <a:pt x="334" y="33"/>
                    <a:pt x="334" y="33"/>
                    <a:pt x="334" y="33"/>
                  </a:cubicBezTo>
                  <a:cubicBezTo>
                    <a:pt x="335" y="34"/>
                    <a:pt x="335" y="34"/>
                    <a:pt x="335" y="34"/>
                  </a:cubicBezTo>
                  <a:cubicBezTo>
                    <a:pt x="336" y="34"/>
                    <a:pt x="336" y="34"/>
                    <a:pt x="336" y="34"/>
                  </a:cubicBezTo>
                  <a:cubicBezTo>
                    <a:pt x="336" y="35"/>
                    <a:pt x="336" y="35"/>
                    <a:pt x="336" y="35"/>
                  </a:cubicBezTo>
                  <a:cubicBezTo>
                    <a:pt x="337" y="35"/>
                    <a:pt x="337" y="35"/>
                    <a:pt x="337" y="35"/>
                  </a:cubicBezTo>
                  <a:cubicBezTo>
                    <a:pt x="338" y="35"/>
                    <a:pt x="338" y="35"/>
                    <a:pt x="338" y="35"/>
                  </a:cubicBezTo>
                  <a:cubicBezTo>
                    <a:pt x="339" y="35"/>
                    <a:pt x="339" y="35"/>
                    <a:pt x="339" y="35"/>
                  </a:cubicBezTo>
                  <a:cubicBezTo>
                    <a:pt x="341" y="35"/>
                    <a:pt x="341" y="35"/>
                    <a:pt x="341" y="35"/>
                  </a:cubicBezTo>
                  <a:cubicBezTo>
                    <a:pt x="342" y="36"/>
                    <a:pt x="342" y="36"/>
                    <a:pt x="342" y="36"/>
                  </a:cubicBezTo>
                  <a:cubicBezTo>
                    <a:pt x="342" y="35"/>
                    <a:pt x="342" y="35"/>
                    <a:pt x="342" y="35"/>
                  </a:cubicBezTo>
                  <a:cubicBezTo>
                    <a:pt x="343" y="35"/>
                    <a:pt x="343" y="35"/>
                    <a:pt x="343" y="35"/>
                  </a:cubicBezTo>
                  <a:cubicBezTo>
                    <a:pt x="343" y="34"/>
                    <a:pt x="343" y="34"/>
                    <a:pt x="343" y="34"/>
                  </a:cubicBezTo>
                  <a:cubicBezTo>
                    <a:pt x="342" y="33"/>
                    <a:pt x="342" y="33"/>
                    <a:pt x="342" y="33"/>
                  </a:cubicBezTo>
                  <a:cubicBezTo>
                    <a:pt x="342" y="32"/>
                    <a:pt x="342" y="32"/>
                    <a:pt x="342" y="32"/>
                  </a:cubicBezTo>
                  <a:close/>
                  <a:moveTo>
                    <a:pt x="343" y="17"/>
                  </a:moveTo>
                  <a:cubicBezTo>
                    <a:pt x="344" y="17"/>
                    <a:pt x="344" y="17"/>
                    <a:pt x="344" y="17"/>
                  </a:cubicBezTo>
                  <a:cubicBezTo>
                    <a:pt x="345" y="17"/>
                    <a:pt x="345" y="17"/>
                    <a:pt x="345" y="17"/>
                  </a:cubicBezTo>
                  <a:cubicBezTo>
                    <a:pt x="346" y="17"/>
                    <a:pt x="346" y="17"/>
                    <a:pt x="346" y="17"/>
                  </a:cubicBezTo>
                  <a:cubicBezTo>
                    <a:pt x="348" y="18"/>
                    <a:pt x="348" y="18"/>
                    <a:pt x="348" y="18"/>
                  </a:cubicBezTo>
                  <a:cubicBezTo>
                    <a:pt x="349" y="18"/>
                    <a:pt x="349" y="18"/>
                    <a:pt x="349" y="18"/>
                  </a:cubicBezTo>
                  <a:cubicBezTo>
                    <a:pt x="350" y="18"/>
                    <a:pt x="350" y="18"/>
                    <a:pt x="350" y="18"/>
                  </a:cubicBezTo>
                  <a:cubicBezTo>
                    <a:pt x="352" y="18"/>
                    <a:pt x="352" y="18"/>
                    <a:pt x="352" y="18"/>
                  </a:cubicBezTo>
                  <a:cubicBezTo>
                    <a:pt x="355" y="19"/>
                    <a:pt x="355" y="19"/>
                    <a:pt x="355" y="19"/>
                  </a:cubicBezTo>
                  <a:cubicBezTo>
                    <a:pt x="355" y="19"/>
                    <a:pt x="355" y="19"/>
                    <a:pt x="355" y="19"/>
                  </a:cubicBezTo>
                  <a:cubicBezTo>
                    <a:pt x="354" y="19"/>
                    <a:pt x="354" y="19"/>
                    <a:pt x="354" y="19"/>
                  </a:cubicBezTo>
                  <a:cubicBezTo>
                    <a:pt x="353" y="20"/>
                    <a:pt x="353" y="20"/>
                    <a:pt x="353" y="20"/>
                  </a:cubicBezTo>
                  <a:cubicBezTo>
                    <a:pt x="353" y="21"/>
                    <a:pt x="353" y="21"/>
                    <a:pt x="353" y="21"/>
                  </a:cubicBezTo>
                  <a:cubicBezTo>
                    <a:pt x="354" y="22"/>
                    <a:pt x="354" y="22"/>
                    <a:pt x="354" y="22"/>
                  </a:cubicBezTo>
                  <a:cubicBezTo>
                    <a:pt x="355" y="22"/>
                    <a:pt x="355" y="22"/>
                    <a:pt x="355" y="22"/>
                  </a:cubicBezTo>
                  <a:cubicBezTo>
                    <a:pt x="355" y="23"/>
                    <a:pt x="355" y="23"/>
                    <a:pt x="355" y="23"/>
                  </a:cubicBezTo>
                  <a:cubicBezTo>
                    <a:pt x="355" y="23"/>
                    <a:pt x="355" y="23"/>
                    <a:pt x="355" y="23"/>
                  </a:cubicBezTo>
                  <a:cubicBezTo>
                    <a:pt x="355" y="24"/>
                    <a:pt x="355" y="24"/>
                    <a:pt x="355" y="24"/>
                  </a:cubicBezTo>
                  <a:cubicBezTo>
                    <a:pt x="355" y="25"/>
                    <a:pt x="355" y="25"/>
                    <a:pt x="355" y="25"/>
                  </a:cubicBezTo>
                  <a:cubicBezTo>
                    <a:pt x="354" y="26"/>
                    <a:pt x="354" y="26"/>
                    <a:pt x="354" y="26"/>
                  </a:cubicBezTo>
                  <a:cubicBezTo>
                    <a:pt x="353" y="26"/>
                    <a:pt x="353" y="26"/>
                    <a:pt x="353" y="26"/>
                  </a:cubicBezTo>
                  <a:cubicBezTo>
                    <a:pt x="353" y="26"/>
                    <a:pt x="353" y="26"/>
                    <a:pt x="353" y="26"/>
                  </a:cubicBezTo>
                  <a:cubicBezTo>
                    <a:pt x="352" y="26"/>
                    <a:pt x="352" y="26"/>
                    <a:pt x="352" y="26"/>
                  </a:cubicBezTo>
                  <a:cubicBezTo>
                    <a:pt x="351" y="26"/>
                    <a:pt x="351" y="26"/>
                    <a:pt x="351" y="26"/>
                  </a:cubicBezTo>
                  <a:cubicBezTo>
                    <a:pt x="350" y="27"/>
                    <a:pt x="350" y="27"/>
                    <a:pt x="350" y="27"/>
                  </a:cubicBezTo>
                  <a:cubicBezTo>
                    <a:pt x="348" y="26"/>
                    <a:pt x="348" y="26"/>
                    <a:pt x="348" y="26"/>
                  </a:cubicBezTo>
                  <a:cubicBezTo>
                    <a:pt x="347" y="25"/>
                    <a:pt x="347" y="25"/>
                    <a:pt x="347" y="25"/>
                  </a:cubicBezTo>
                  <a:cubicBezTo>
                    <a:pt x="345" y="23"/>
                    <a:pt x="345" y="23"/>
                    <a:pt x="345" y="23"/>
                  </a:cubicBezTo>
                  <a:cubicBezTo>
                    <a:pt x="345" y="22"/>
                    <a:pt x="345" y="22"/>
                    <a:pt x="345" y="22"/>
                  </a:cubicBezTo>
                  <a:cubicBezTo>
                    <a:pt x="345" y="21"/>
                    <a:pt x="345" y="21"/>
                    <a:pt x="345" y="21"/>
                  </a:cubicBezTo>
                  <a:cubicBezTo>
                    <a:pt x="345" y="21"/>
                    <a:pt x="345" y="21"/>
                    <a:pt x="345" y="21"/>
                  </a:cubicBezTo>
                  <a:cubicBezTo>
                    <a:pt x="346" y="20"/>
                    <a:pt x="346" y="20"/>
                    <a:pt x="346" y="20"/>
                  </a:cubicBezTo>
                  <a:cubicBezTo>
                    <a:pt x="345" y="20"/>
                    <a:pt x="345" y="20"/>
                    <a:pt x="345" y="20"/>
                  </a:cubicBezTo>
                  <a:cubicBezTo>
                    <a:pt x="345" y="19"/>
                    <a:pt x="345" y="19"/>
                    <a:pt x="345" y="19"/>
                  </a:cubicBezTo>
                  <a:cubicBezTo>
                    <a:pt x="344" y="19"/>
                    <a:pt x="344" y="19"/>
                    <a:pt x="344" y="19"/>
                  </a:cubicBezTo>
                  <a:cubicBezTo>
                    <a:pt x="344" y="18"/>
                    <a:pt x="344" y="18"/>
                    <a:pt x="344" y="18"/>
                  </a:cubicBezTo>
                  <a:cubicBezTo>
                    <a:pt x="343" y="18"/>
                    <a:pt x="343" y="18"/>
                    <a:pt x="343" y="18"/>
                  </a:cubicBezTo>
                  <a:cubicBezTo>
                    <a:pt x="343" y="17"/>
                    <a:pt x="343" y="17"/>
                    <a:pt x="343" y="17"/>
                  </a:cubicBezTo>
                  <a:close/>
                  <a:moveTo>
                    <a:pt x="195" y="38"/>
                  </a:moveTo>
                  <a:cubicBezTo>
                    <a:pt x="195" y="38"/>
                    <a:pt x="196" y="37"/>
                    <a:pt x="196" y="37"/>
                  </a:cubicBezTo>
                  <a:cubicBezTo>
                    <a:pt x="197" y="36"/>
                    <a:pt x="197" y="36"/>
                    <a:pt x="197" y="36"/>
                  </a:cubicBezTo>
                  <a:cubicBezTo>
                    <a:pt x="198" y="35"/>
                    <a:pt x="198" y="35"/>
                    <a:pt x="198" y="35"/>
                  </a:cubicBezTo>
                  <a:cubicBezTo>
                    <a:pt x="199" y="35"/>
                    <a:pt x="199" y="35"/>
                    <a:pt x="199" y="35"/>
                  </a:cubicBezTo>
                  <a:cubicBezTo>
                    <a:pt x="198" y="34"/>
                    <a:pt x="198" y="34"/>
                    <a:pt x="198" y="34"/>
                  </a:cubicBezTo>
                  <a:cubicBezTo>
                    <a:pt x="199" y="33"/>
                    <a:pt x="199" y="33"/>
                    <a:pt x="199" y="33"/>
                  </a:cubicBezTo>
                  <a:cubicBezTo>
                    <a:pt x="200" y="32"/>
                    <a:pt x="200" y="32"/>
                    <a:pt x="200" y="32"/>
                  </a:cubicBezTo>
                  <a:cubicBezTo>
                    <a:pt x="201" y="32"/>
                    <a:pt x="201" y="32"/>
                    <a:pt x="201" y="32"/>
                  </a:cubicBezTo>
                  <a:cubicBezTo>
                    <a:pt x="202" y="33"/>
                    <a:pt x="202" y="33"/>
                    <a:pt x="202" y="33"/>
                  </a:cubicBezTo>
                  <a:cubicBezTo>
                    <a:pt x="202" y="32"/>
                    <a:pt x="202" y="32"/>
                    <a:pt x="202" y="32"/>
                  </a:cubicBezTo>
                  <a:cubicBezTo>
                    <a:pt x="203" y="32"/>
                    <a:pt x="203" y="32"/>
                    <a:pt x="203" y="32"/>
                  </a:cubicBezTo>
                  <a:cubicBezTo>
                    <a:pt x="203" y="31"/>
                    <a:pt x="203" y="31"/>
                    <a:pt x="203" y="31"/>
                  </a:cubicBezTo>
                  <a:cubicBezTo>
                    <a:pt x="204" y="31"/>
                    <a:pt x="204" y="31"/>
                    <a:pt x="204" y="31"/>
                  </a:cubicBezTo>
                  <a:cubicBezTo>
                    <a:pt x="206" y="30"/>
                    <a:pt x="206" y="30"/>
                    <a:pt x="206" y="30"/>
                  </a:cubicBezTo>
                  <a:cubicBezTo>
                    <a:pt x="206" y="29"/>
                    <a:pt x="206" y="29"/>
                    <a:pt x="206" y="29"/>
                  </a:cubicBezTo>
                  <a:cubicBezTo>
                    <a:pt x="206" y="29"/>
                    <a:pt x="206" y="29"/>
                    <a:pt x="206" y="29"/>
                  </a:cubicBezTo>
                  <a:cubicBezTo>
                    <a:pt x="207" y="27"/>
                    <a:pt x="207" y="27"/>
                    <a:pt x="207" y="27"/>
                  </a:cubicBezTo>
                  <a:cubicBezTo>
                    <a:pt x="207" y="26"/>
                    <a:pt x="207" y="26"/>
                    <a:pt x="207" y="26"/>
                  </a:cubicBezTo>
                  <a:cubicBezTo>
                    <a:pt x="206" y="25"/>
                    <a:pt x="206" y="25"/>
                    <a:pt x="206" y="25"/>
                  </a:cubicBezTo>
                  <a:cubicBezTo>
                    <a:pt x="205" y="24"/>
                    <a:pt x="205" y="24"/>
                    <a:pt x="205" y="24"/>
                  </a:cubicBezTo>
                  <a:cubicBezTo>
                    <a:pt x="205" y="23"/>
                    <a:pt x="205" y="23"/>
                    <a:pt x="205" y="23"/>
                  </a:cubicBezTo>
                  <a:cubicBezTo>
                    <a:pt x="204" y="23"/>
                    <a:pt x="204" y="23"/>
                    <a:pt x="204" y="23"/>
                  </a:cubicBezTo>
                  <a:cubicBezTo>
                    <a:pt x="203" y="22"/>
                    <a:pt x="203" y="22"/>
                    <a:pt x="203" y="22"/>
                  </a:cubicBezTo>
                  <a:cubicBezTo>
                    <a:pt x="203" y="23"/>
                    <a:pt x="203" y="23"/>
                    <a:pt x="203" y="23"/>
                  </a:cubicBezTo>
                  <a:cubicBezTo>
                    <a:pt x="202" y="22"/>
                    <a:pt x="202" y="22"/>
                    <a:pt x="202" y="22"/>
                  </a:cubicBezTo>
                  <a:cubicBezTo>
                    <a:pt x="201" y="22"/>
                    <a:pt x="201" y="22"/>
                    <a:pt x="201" y="22"/>
                  </a:cubicBezTo>
                  <a:cubicBezTo>
                    <a:pt x="200" y="21"/>
                    <a:pt x="200" y="21"/>
                    <a:pt x="200" y="21"/>
                  </a:cubicBezTo>
                  <a:cubicBezTo>
                    <a:pt x="199" y="21"/>
                    <a:pt x="199" y="21"/>
                    <a:pt x="199" y="21"/>
                  </a:cubicBezTo>
                  <a:cubicBezTo>
                    <a:pt x="199" y="21"/>
                    <a:pt x="199" y="21"/>
                    <a:pt x="199" y="21"/>
                  </a:cubicBezTo>
                  <a:cubicBezTo>
                    <a:pt x="198" y="21"/>
                    <a:pt x="198" y="21"/>
                    <a:pt x="198" y="21"/>
                  </a:cubicBezTo>
                  <a:cubicBezTo>
                    <a:pt x="198" y="20"/>
                    <a:pt x="198" y="20"/>
                    <a:pt x="198" y="20"/>
                  </a:cubicBezTo>
                  <a:cubicBezTo>
                    <a:pt x="198" y="20"/>
                    <a:pt x="198" y="20"/>
                    <a:pt x="198" y="20"/>
                  </a:cubicBezTo>
                  <a:cubicBezTo>
                    <a:pt x="197" y="20"/>
                    <a:pt x="197" y="20"/>
                    <a:pt x="197" y="20"/>
                  </a:cubicBezTo>
                  <a:cubicBezTo>
                    <a:pt x="197" y="20"/>
                    <a:pt x="197" y="20"/>
                    <a:pt x="197" y="20"/>
                  </a:cubicBezTo>
                  <a:cubicBezTo>
                    <a:pt x="196" y="20"/>
                    <a:pt x="196" y="20"/>
                    <a:pt x="196" y="20"/>
                  </a:cubicBezTo>
                  <a:cubicBezTo>
                    <a:pt x="195" y="19"/>
                    <a:pt x="195" y="19"/>
                    <a:pt x="195" y="19"/>
                  </a:cubicBezTo>
                  <a:cubicBezTo>
                    <a:pt x="195" y="19"/>
                    <a:pt x="195" y="19"/>
                    <a:pt x="195" y="19"/>
                  </a:cubicBezTo>
                  <a:cubicBezTo>
                    <a:pt x="195" y="20"/>
                    <a:pt x="195" y="20"/>
                    <a:pt x="195" y="20"/>
                  </a:cubicBezTo>
                  <a:cubicBezTo>
                    <a:pt x="196" y="20"/>
                    <a:pt x="196" y="20"/>
                    <a:pt x="196" y="20"/>
                  </a:cubicBezTo>
                  <a:cubicBezTo>
                    <a:pt x="196" y="21"/>
                    <a:pt x="196" y="21"/>
                    <a:pt x="196" y="21"/>
                  </a:cubicBezTo>
                  <a:cubicBezTo>
                    <a:pt x="195" y="21"/>
                    <a:pt x="195" y="21"/>
                    <a:pt x="195" y="21"/>
                  </a:cubicBezTo>
                  <a:cubicBezTo>
                    <a:pt x="195" y="22"/>
                    <a:pt x="195" y="22"/>
                    <a:pt x="195" y="22"/>
                  </a:cubicBezTo>
                  <a:cubicBezTo>
                    <a:pt x="195" y="22"/>
                    <a:pt x="195" y="22"/>
                    <a:pt x="195" y="22"/>
                  </a:cubicBezTo>
                  <a:cubicBezTo>
                    <a:pt x="194" y="21"/>
                    <a:pt x="194" y="21"/>
                    <a:pt x="194" y="21"/>
                  </a:cubicBezTo>
                  <a:cubicBezTo>
                    <a:pt x="194" y="19"/>
                    <a:pt x="194" y="19"/>
                    <a:pt x="194" y="19"/>
                  </a:cubicBezTo>
                  <a:cubicBezTo>
                    <a:pt x="193" y="18"/>
                    <a:pt x="193" y="18"/>
                    <a:pt x="193" y="18"/>
                  </a:cubicBezTo>
                  <a:cubicBezTo>
                    <a:pt x="192" y="18"/>
                    <a:pt x="192" y="18"/>
                    <a:pt x="192" y="18"/>
                  </a:cubicBezTo>
                  <a:cubicBezTo>
                    <a:pt x="191" y="18"/>
                    <a:pt x="191" y="18"/>
                    <a:pt x="191" y="18"/>
                  </a:cubicBezTo>
                  <a:cubicBezTo>
                    <a:pt x="191" y="18"/>
                    <a:pt x="191" y="18"/>
                    <a:pt x="191" y="18"/>
                  </a:cubicBezTo>
                  <a:cubicBezTo>
                    <a:pt x="190" y="18"/>
                    <a:pt x="190" y="18"/>
                    <a:pt x="190" y="18"/>
                  </a:cubicBezTo>
                  <a:cubicBezTo>
                    <a:pt x="190" y="19"/>
                    <a:pt x="190" y="19"/>
                    <a:pt x="190" y="19"/>
                  </a:cubicBezTo>
                  <a:cubicBezTo>
                    <a:pt x="191" y="20"/>
                    <a:pt x="191" y="20"/>
                    <a:pt x="191" y="20"/>
                  </a:cubicBezTo>
                  <a:cubicBezTo>
                    <a:pt x="192" y="20"/>
                    <a:pt x="192" y="20"/>
                    <a:pt x="192" y="20"/>
                  </a:cubicBezTo>
                  <a:cubicBezTo>
                    <a:pt x="191" y="21"/>
                    <a:pt x="191" y="21"/>
                    <a:pt x="191" y="21"/>
                  </a:cubicBezTo>
                  <a:cubicBezTo>
                    <a:pt x="191" y="21"/>
                    <a:pt x="191" y="21"/>
                    <a:pt x="191" y="21"/>
                  </a:cubicBezTo>
                  <a:cubicBezTo>
                    <a:pt x="190" y="20"/>
                    <a:pt x="190" y="20"/>
                    <a:pt x="190" y="20"/>
                  </a:cubicBezTo>
                  <a:cubicBezTo>
                    <a:pt x="190" y="20"/>
                    <a:pt x="190" y="20"/>
                    <a:pt x="190" y="20"/>
                  </a:cubicBezTo>
                  <a:cubicBezTo>
                    <a:pt x="189" y="20"/>
                    <a:pt x="189" y="20"/>
                    <a:pt x="189" y="20"/>
                  </a:cubicBezTo>
                  <a:cubicBezTo>
                    <a:pt x="190" y="20"/>
                    <a:pt x="190" y="20"/>
                    <a:pt x="190" y="20"/>
                  </a:cubicBezTo>
                  <a:cubicBezTo>
                    <a:pt x="190" y="21"/>
                    <a:pt x="190" y="21"/>
                    <a:pt x="190" y="21"/>
                  </a:cubicBezTo>
                  <a:cubicBezTo>
                    <a:pt x="190" y="21"/>
                    <a:pt x="190" y="21"/>
                    <a:pt x="190" y="21"/>
                  </a:cubicBezTo>
                  <a:cubicBezTo>
                    <a:pt x="190" y="22"/>
                    <a:pt x="190" y="22"/>
                    <a:pt x="190" y="22"/>
                  </a:cubicBezTo>
                  <a:cubicBezTo>
                    <a:pt x="190" y="22"/>
                    <a:pt x="190" y="22"/>
                    <a:pt x="190" y="22"/>
                  </a:cubicBezTo>
                  <a:cubicBezTo>
                    <a:pt x="191" y="23"/>
                    <a:pt x="191" y="23"/>
                    <a:pt x="191" y="23"/>
                  </a:cubicBezTo>
                  <a:cubicBezTo>
                    <a:pt x="191" y="23"/>
                    <a:pt x="191" y="23"/>
                    <a:pt x="191" y="23"/>
                  </a:cubicBezTo>
                  <a:cubicBezTo>
                    <a:pt x="191" y="24"/>
                    <a:pt x="191" y="24"/>
                    <a:pt x="191" y="24"/>
                  </a:cubicBezTo>
                  <a:cubicBezTo>
                    <a:pt x="192" y="26"/>
                    <a:pt x="192" y="26"/>
                    <a:pt x="192" y="26"/>
                  </a:cubicBezTo>
                  <a:cubicBezTo>
                    <a:pt x="193" y="26"/>
                    <a:pt x="193" y="26"/>
                    <a:pt x="193" y="26"/>
                  </a:cubicBezTo>
                  <a:cubicBezTo>
                    <a:pt x="193" y="26"/>
                    <a:pt x="193" y="26"/>
                    <a:pt x="193" y="26"/>
                  </a:cubicBezTo>
                  <a:cubicBezTo>
                    <a:pt x="193" y="27"/>
                    <a:pt x="193" y="27"/>
                    <a:pt x="193" y="27"/>
                  </a:cubicBezTo>
                  <a:cubicBezTo>
                    <a:pt x="192" y="27"/>
                    <a:pt x="192" y="27"/>
                    <a:pt x="192" y="27"/>
                  </a:cubicBezTo>
                  <a:cubicBezTo>
                    <a:pt x="192" y="28"/>
                    <a:pt x="192" y="28"/>
                    <a:pt x="192" y="28"/>
                  </a:cubicBezTo>
                  <a:cubicBezTo>
                    <a:pt x="192" y="30"/>
                    <a:pt x="192" y="30"/>
                    <a:pt x="192" y="30"/>
                  </a:cubicBezTo>
                  <a:cubicBezTo>
                    <a:pt x="193" y="31"/>
                    <a:pt x="193" y="31"/>
                    <a:pt x="193" y="31"/>
                  </a:cubicBezTo>
                  <a:cubicBezTo>
                    <a:pt x="193" y="32"/>
                    <a:pt x="193" y="32"/>
                    <a:pt x="193" y="32"/>
                  </a:cubicBezTo>
                  <a:cubicBezTo>
                    <a:pt x="193" y="32"/>
                    <a:pt x="193" y="32"/>
                    <a:pt x="193" y="32"/>
                  </a:cubicBezTo>
                  <a:cubicBezTo>
                    <a:pt x="193" y="33"/>
                    <a:pt x="193" y="33"/>
                    <a:pt x="193" y="33"/>
                  </a:cubicBezTo>
                  <a:cubicBezTo>
                    <a:pt x="193" y="33"/>
                    <a:pt x="193" y="33"/>
                    <a:pt x="193" y="33"/>
                  </a:cubicBezTo>
                  <a:cubicBezTo>
                    <a:pt x="193" y="34"/>
                    <a:pt x="193" y="34"/>
                    <a:pt x="193" y="34"/>
                  </a:cubicBezTo>
                  <a:cubicBezTo>
                    <a:pt x="194" y="36"/>
                    <a:pt x="194" y="36"/>
                    <a:pt x="194" y="36"/>
                  </a:cubicBezTo>
                  <a:cubicBezTo>
                    <a:pt x="195" y="36"/>
                    <a:pt x="195" y="36"/>
                    <a:pt x="195" y="36"/>
                  </a:cubicBezTo>
                  <a:cubicBezTo>
                    <a:pt x="195" y="37"/>
                    <a:pt x="195" y="37"/>
                    <a:pt x="195" y="37"/>
                  </a:cubicBezTo>
                  <a:cubicBezTo>
                    <a:pt x="195" y="38"/>
                    <a:pt x="195" y="38"/>
                    <a:pt x="195" y="38"/>
                  </a:cubicBezTo>
                  <a:close/>
                  <a:moveTo>
                    <a:pt x="212" y="29"/>
                  </a:moveTo>
                  <a:cubicBezTo>
                    <a:pt x="213" y="28"/>
                    <a:pt x="213" y="28"/>
                    <a:pt x="213" y="28"/>
                  </a:cubicBezTo>
                  <a:cubicBezTo>
                    <a:pt x="213" y="28"/>
                    <a:pt x="213" y="28"/>
                    <a:pt x="213" y="28"/>
                  </a:cubicBezTo>
                  <a:cubicBezTo>
                    <a:pt x="213" y="28"/>
                    <a:pt x="213" y="28"/>
                    <a:pt x="213" y="28"/>
                  </a:cubicBezTo>
                  <a:cubicBezTo>
                    <a:pt x="213" y="27"/>
                    <a:pt x="213" y="27"/>
                    <a:pt x="213" y="27"/>
                  </a:cubicBezTo>
                  <a:cubicBezTo>
                    <a:pt x="214" y="27"/>
                    <a:pt x="214" y="27"/>
                    <a:pt x="214" y="27"/>
                  </a:cubicBezTo>
                  <a:cubicBezTo>
                    <a:pt x="213" y="26"/>
                    <a:pt x="213" y="26"/>
                    <a:pt x="213" y="26"/>
                  </a:cubicBezTo>
                  <a:cubicBezTo>
                    <a:pt x="213" y="27"/>
                    <a:pt x="213" y="27"/>
                    <a:pt x="213" y="27"/>
                  </a:cubicBezTo>
                  <a:cubicBezTo>
                    <a:pt x="212" y="27"/>
                    <a:pt x="212" y="27"/>
                    <a:pt x="212" y="27"/>
                  </a:cubicBezTo>
                  <a:cubicBezTo>
                    <a:pt x="212" y="28"/>
                    <a:pt x="212" y="28"/>
                    <a:pt x="212" y="28"/>
                  </a:cubicBezTo>
                  <a:cubicBezTo>
                    <a:pt x="212" y="28"/>
                    <a:pt x="212" y="28"/>
                    <a:pt x="212" y="28"/>
                  </a:cubicBezTo>
                  <a:cubicBezTo>
                    <a:pt x="211" y="29"/>
                    <a:pt x="211" y="29"/>
                    <a:pt x="211" y="29"/>
                  </a:cubicBezTo>
                  <a:cubicBezTo>
                    <a:pt x="212" y="29"/>
                    <a:pt x="212" y="29"/>
                    <a:pt x="212" y="29"/>
                  </a:cubicBezTo>
                  <a:cubicBezTo>
                    <a:pt x="212" y="29"/>
                    <a:pt x="212" y="29"/>
                    <a:pt x="212" y="29"/>
                  </a:cubicBezTo>
                  <a:close/>
                  <a:moveTo>
                    <a:pt x="213" y="29"/>
                  </a:moveTo>
                  <a:cubicBezTo>
                    <a:pt x="214" y="28"/>
                    <a:pt x="214" y="28"/>
                    <a:pt x="214" y="28"/>
                  </a:cubicBezTo>
                  <a:cubicBezTo>
                    <a:pt x="215" y="28"/>
                    <a:pt x="215" y="28"/>
                    <a:pt x="215" y="28"/>
                  </a:cubicBezTo>
                  <a:cubicBezTo>
                    <a:pt x="216" y="28"/>
                    <a:pt x="216" y="28"/>
                    <a:pt x="216" y="28"/>
                  </a:cubicBezTo>
                  <a:cubicBezTo>
                    <a:pt x="216" y="28"/>
                    <a:pt x="216" y="28"/>
                    <a:pt x="216" y="28"/>
                  </a:cubicBezTo>
                  <a:cubicBezTo>
                    <a:pt x="217" y="27"/>
                    <a:pt x="217" y="27"/>
                    <a:pt x="217" y="27"/>
                  </a:cubicBezTo>
                  <a:cubicBezTo>
                    <a:pt x="217" y="27"/>
                    <a:pt x="217" y="27"/>
                    <a:pt x="217" y="27"/>
                  </a:cubicBezTo>
                  <a:cubicBezTo>
                    <a:pt x="218" y="28"/>
                    <a:pt x="218" y="28"/>
                    <a:pt x="218" y="28"/>
                  </a:cubicBezTo>
                  <a:cubicBezTo>
                    <a:pt x="217" y="29"/>
                    <a:pt x="217" y="29"/>
                    <a:pt x="217" y="29"/>
                  </a:cubicBezTo>
                  <a:cubicBezTo>
                    <a:pt x="216" y="29"/>
                    <a:pt x="216" y="29"/>
                    <a:pt x="216" y="29"/>
                  </a:cubicBezTo>
                  <a:cubicBezTo>
                    <a:pt x="216" y="29"/>
                    <a:pt x="216" y="29"/>
                    <a:pt x="216" y="29"/>
                  </a:cubicBezTo>
                  <a:cubicBezTo>
                    <a:pt x="215" y="29"/>
                    <a:pt x="215" y="29"/>
                    <a:pt x="215" y="29"/>
                  </a:cubicBezTo>
                  <a:cubicBezTo>
                    <a:pt x="213" y="29"/>
                    <a:pt x="213" y="29"/>
                    <a:pt x="213" y="29"/>
                  </a:cubicBezTo>
                  <a:cubicBezTo>
                    <a:pt x="213" y="29"/>
                    <a:pt x="213" y="29"/>
                    <a:pt x="213" y="29"/>
                  </a:cubicBezTo>
                  <a:close/>
                  <a:moveTo>
                    <a:pt x="222" y="36"/>
                  </a:moveTo>
                  <a:cubicBezTo>
                    <a:pt x="222" y="37"/>
                    <a:pt x="222" y="37"/>
                    <a:pt x="222" y="37"/>
                  </a:cubicBezTo>
                  <a:cubicBezTo>
                    <a:pt x="223" y="38"/>
                    <a:pt x="223" y="38"/>
                    <a:pt x="223" y="38"/>
                  </a:cubicBezTo>
                  <a:cubicBezTo>
                    <a:pt x="223" y="38"/>
                    <a:pt x="223" y="38"/>
                    <a:pt x="223" y="38"/>
                  </a:cubicBezTo>
                  <a:cubicBezTo>
                    <a:pt x="223" y="39"/>
                    <a:pt x="223" y="39"/>
                    <a:pt x="223" y="39"/>
                  </a:cubicBezTo>
                  <a:cubicBezTo>
                    <a:pt x="224" y="38"/>
                    <a:pt x="224" y="38"/>
                    <a:pt x="224" y="38"/>
                  </a:cubicBezTo>
                  <a:cubicBezTo>
                    <a:pt x="224" y="37"/>
                    <a:pt x="224" y="37"/>
                    <a:pt x="224" y="37"/>
                  </a:cubicBezTo>
                  <a:cubicBezTo>
                    <a:pt x="224" y="36"/>
                    <a:pt x="224" y="36"/>
                    <a:pt x="224" y="36"/>
                  </a:cubicBezTo>
                  <a:cubicBezTo>
                    <a:pt x="223" y="36"/>
                    <a:pt x="223" y="36"/>
                    <a:pt x="223" y="36"/>
                  </a:cubicBezTo>
                  <a:cubicBezTo>
                    <a:pt x="222" y="36"/>
                    <a:pt x="222" y="36"/>
                    <a:pt x="222" y="36"/>
                  </a:cubicBezTo>
                  <a:close/>
                  <a:moveTo>
                    <a:pt x="305" y="61"/>
                  </a:moveTo>
                  <a:cubicBezTo>
                    <a:pt x="305" y="60"/>
                    <a:pt x="305" y="60"/>
                    <a:pt x="305" y="60"/>
                  </a:cubicBezTo>
                  <a:cubicBezTo>
                    <a:pt x="306" y="59"/>
                    <a:pt x="306" y="59"/>
                    <a:pt x="306" y="59"/>
                  </a:cubicBezTo>
                  <a:cubicBezTo>
                    <a:pt x="306" y="59"/>
                    <a:pt x="306" y="59"/>
                    <a:pt x="306" y="59"/>
                  </a:cubicBezTo>
                  <a:cubicBezTo>
                    <a:pt x="304" y="59"/>
                    <a:pt x="304" y="59"/>
                    <a:pt x="304" y="59"/>
                  </a:cubicBezTo>
                  <a:cubicBezTo>
                    <a:pt x="304" y="60"/>
                    <a:pt x="304" y="60"/>
                    <a:pt x="304" y="60"/>
                  </a:cubicBezTo>
                  <a:cubicBezTo>
                    <a:pt x="304" y="60"/>
                    <a:pt x="304" y="60"/>
                    <a:pt x="304" y="60"/>
                  </a:cubicBezTo>
                  <a:cubicBezTo>
                    <a:pt x="305" y="60"/>
                    <a:pt x="305" y="60"/>
                    <a:pt x="305" y="60"/>
                  </a:cubicBezTo>
                  <a:cubicBezTo>
                    <a:pt x="305" y="61"/>
                    <a:pt x="305" y="61"/>
                    <a:pt x="305" y="61"/>
                  </a:cubicBezTo>
                  <a:close/>
                  <a:moveTo>
                    <a:pt x="294" y="72"/>
                  </a:moveTo>
                  <a:cubicBezTo>
                    <a:pt x="295" y="72"/>
                    <a:pt x="295" y="72"/>
                    <a:pt x="295" y="72"/>
                  </a:cubicBezTo>
                  <a:cubicBezTo>
                    <a:pt x="295" y="71"/>
                    <a:pt x="295" y="71"/>
                    <a:pt x="295" y="71"/>
                  </a:cubicBezTo>
                  <a:cubicBezTo>
                    <a:pt x="296" y="72"/>
                    <a:pt x="296" y="72"/>
                    <a:pt x="296" y="72"/>
                  </a:cubicBezTo>
                  <a:cubicBezTo>
                    <a:pt x="296" y="71"/>
                    <a:pt x="296" y="71"/>
                    <a:pt x="296" y="71"/>
                  </a:cubicBezTo>
                  <a:cubicBezTo>
                    <a:pt x="295" y="71"/>
                    <a:pt x="295" y="71"/>
                    <a:pt x="295" y="71"/>
                  </a:cubicBezTo>
                  <a:cubicBezTo>
                    <a:pt x="294" y="70"/>
                    <a:pt x="294" y="70"/>
                    <a:pt x="294" y="70"/>
                  </a:cubicBezTo>
                  <a:cubicBezTo>
                    <a:pt x="294" y="70"/>
                    <a:pt x="294" y="70"/>
                    <a:pt x="294" y="70"/>
                  </a:cubicBezTo>
                  <a:cubicBezTo>
                    <a:pt x="293" y="70"/>
                    <a:pt x="293" y="70"/>
                    <a:pt x="293" y="70"/>
                  </a:cubicBezTo>
                  <a:cubicBezTo>
                    <a:pt x="293" y="71"/>
                    <a:pt x="293" y="71"/>
                    <a:pt x="293" y="71"/>
                  </a:cubicBezTo>
                  <a:cubicBezTo>
                    <a:pt x="294" y="71"/>
                    <a:pt x="294" y="71"/>
                    <a:pt x="294" y="71"/>
                  </a:cubicBezTo>
                  <a:cubicBezTo>
                    <a:pt x="294" y="71"/>
                    <a:pt x="294" y="72"/>
                    <a:pt x="294" y="72"/>
                  </a:cubicBezTo>
                  <a:close/>
                  <a:moveTo>
                    <a:pt x="263" y="67"/>
                  </a:moveTo>
                  <a:cubicBezTo>
                    <a:pt x="264" y="67"/>
                    <a:pt x="264" y="67"/>
                    <a:pt x="264" y="67"/>
                  </a:cubicBezTo>
                  <a:cubicBezTo>
                    <a:pt x="265" y="67"/>
                    <a:pt x="265" y="67"/>
                    <a:pt x="265" y="67"/>
                  </a:cubicBezTo>
                  <a:cubicBezTo>
                    <a:pt x="265" y="67"/>
                    <a:pt x="265" y="67"/>
                    <a:pt x="265" y="67"/>
                  </a:cubicBezTo>
                  <a:cubicBezTo>
                    <a:pt x="265" y="66"/>
                    <a:pt x="265" y="66"/>
                    <a:pt x="265" y="66"/>
                  </a:cubicBezTo>
                  <a:cubicBezTo>
                    <a:pt x="266" y="66"/>
                    <a:pt x="266" y="66"/>
                    <a:pt x="266" y="66"/>
                  </a:cubicBezTo>
                  <a:cubicBezTo>
                    <a:pt x="266" y="65"/>
                    <a:pt x="266" y="65"/>
                    <a:pt x="266" y="65"/>
                  </a:cubicBezTo>
                  <a:cubicBezTo>
                    <a:pt x="265" y="65"/>
                    <a:pt x="265" y="65"/>
                    <a:pt x="265" y="65"/>
                  </a:cubicBezTo>
                  <a:cubicBezTo>
                    <a:pt x="265" y="64"/>
                    <a:pt x="265" y="64"/>
                    <a:pt x="265" y="64"/>
                  </a:cubicBezTo>
                  <a:cubicBezTo>
                    <a:pt x="265" y="63"/>
                    <a:pt x="265" y="63"/>
                    <a:pt x="265" y="63"/>
                  </a:cubicBezTo>
                  <a:cubicBezTo>
                    <a:pt x="264" y="62"/>
                    <a:pt x="264" y="62"/>
                    <a:pt x="264" y="62"/>
                  </a:cubicBezTo>
                  <a:cubicBezTo>
                    <a:pt x="264" y="62"/>
                    <a:pt x="264" y="62"/>
                    <a:pt x="264" y="62"/>
                  </a:cubicBezTo>
                  <a:cubicBezTo>
                    <a:pt x="264" y="62"/>
                    <a:pt x="264" y="62"/>
                    <a:pt x="264" y="62"/>
                  </a:cubicBezTo>
                  <a:cubicBezTo>
                    <a:pt x="262" y="62"/>
                    <a:pt x="262" y="62"/>
                    <a:pt x="262" y="62"/>
                  </a:cubicBezTo>
                  <a:cubicBezTo>
                    <a:pt x="261" y="63"/>
                    <a:pt x="261" y="63"/>
                    <a:pt x="261" y="63"/>
                  </a:cubicBezTo>
                  <a:cubicBezTo>
                    <a:pt x="260" y="63"/>
                    <a:pt x="260" y="63"/>
                    <a:pt x="260" y="63"/>
                  </a:cubicBezTo>
                  <a:cubicBezTo>
                    <a:pt x="259" y="63"/>
                    <a:pt x="259" y="63"/>
                    <a:pt x="259" y="63"/>
                  </a:cubicBezTo>
                  <a:cubicBezTo>
                    <a:pt x="260" y="64"/>
                    <a:pt x="260" y="64"/>
                    <a:pt x="260" y="64"/>
                  </a:cubicBezTo>
                  <a:cubicBezTo>
                    <a:pt x="260" y="65"/>
                    <a:pt x="260" y="65"/>
                    <a:pt x="260" y="65"/>
                  </a:cubicBezTo>
                  <a:cubicBezTo>
                    <a:pt x="261" y="65"/>
                    <a:pt x="261" y="65"/>
                    <a:pt x="261" y="65"/>
                  </a:cubicBezTo>
                  <a:cubicBezTo>
                    <a:pt x="260" y="66"/>
                    <a:pt x="260" y="66"/>
                    <a:pt x="260" y="66"/>
                  </a:cubicBezTo>
                  <a:cubicBezTo>
                    <a:pt x="259" y="66"/>
                    <a:pt x="259" y="66"/>
                    <a:pt x="259" y="66"/>
                  </a:cubicBezTo>
                  <a:cubicBezTo>
                    <a:pt x="259" y="66"/>
                    <a:pt x="259" y="66"/>
                    <a:pt x="259" y="66"/>
                  </a:cubicBezTo>
                  <a:cubicBezTo>
                    <a:pt x="260" y="66"/>
                    <a:pt x="260" y="66"/>
                    <a:pt x="260" y="66"/>
                  </a:cubicBezTo>
                  <a:cubicBezTo>
                    <a:pt x="261" y="66"/>
                    <a:pt x="261" y="66"/>
                    <a:pt x="261" y="66"/>
                  </a:cubicBezTo>
                  <a:cubicBezTo>
                    <a:pt x="263" y="67"/>
                    <a:pt x="263" y="67"/>
                    <a:pt x="263" y="67"/>
                  </a:cubicBezTo>
                  <a:close/>
                  <a:moveTo>
                    <a:pt x="353" y="42"/>
                  </a:moveTo>
                  <a:cubicBezTo>
                    <a:pt x="354" y="42"/>
                    <a:pt x="354" y="42"/>
                    <a:pt x="354" y="42"/>
                  </a:cubicBezTo>
                  <a:cubicBezTo>
                    <a:pt x="354" y="42"/>
                    <a:pt x="354" y="42"/>
                    <a:pt x="354" y="42"/>
                  </a:cubicBezTo>
                  <a:cubicBezTo>
                    <a:pt x="354" y="41"/>
                    <a:pt x="354" y="41"/>
                    <a:pt x="354" y="41"/>
                  </a:cubicBezTo>
                  <a:cubicBezTo>
                    <a:pt x="354" y="40"/>
                    <a:pt x="354" y="40"/>
                    <a:pt x="354" y="40"/>
                  </a:cubicBezTo>
                  <a:cubicBezTo>
                    <a:pt x="354" y="40"/>
                    <a:pt x="354" y="40"/>
                    <a:pt x="354" y="40"/>
                  </a:cubicBezTo>
                  <a:cubicBezTo>
                    <a:pt x="353" y="39"/>
                    <a:pt x="353" y="39"/>
                    <a:pt x="353" y="39"/>
                  </a:cubicBezTo>
                  <a:cubicBezTo>
                    <a:pt x="353" y="38"/>
                    <a:pt x="353" y="38"/>
                    <a:pt x="353" y="38"/>
                  </a:cubicBezTo>
                  <a:cubicBezTo>
                    <a:pt x="352" y="37"/>
                    <a:pt x="352" y="37"/>
                    <a:pt x="352" y="37"/>
                  </a:cubicBezTo>
                  <a:cubicBezTo>
                    <a:pt x="351" y="38"/>
                    <a:pt x="351" y="38"/>
                    <a:pt x="351" y="38"/>
                  </a:cubicBezTo>
                  <a:cubicBezTo>
                    <a:pt x="350" y="38"/>
                    <a:pt x="350" y="38"/>
                    <a:pt x="350" y="38"/>
                  </a:cubicBezTo>
                  <a:cubicBezTo>
                    <a:pt x="350" y="39"/>
                    <a:pt x="350" y="39"/>
                    <a:pt x="350" y="39"/>
                  </a:cubicBezTo>
                  <a:cubicBezTo>
                    <a:pt x="351" y="40"/>
                    <a:pt x="351" y="40"/>
                    <a:pt x="351" y="40"/>
                  </a:cubicBezTo>
                  <a:cubicBezTo>
                    <a:pt x="351" y="40"/>
                    <a:pt x="351" y="40"/>
                    <a:pt x="351" y="40"/>
                  </a:cubicBezTo>
                  <a:cubicBezTo>
                    <a:pt x="351" y="41"/>
                    <a:pt x="351" y="41"/>
                    <a:pt x="351" y="41"/>
                  </a:cubicBezTo>
                  <a:cubicBezTo>
                    <a:pt x="352" y="41"/>
                    <a:pt x="352" y="41"/>
                    <a:pt x="352" y="41"/>
                  </a:cubicBezTo>
                  <a:cubicBezTo>
                    <a:pt x="353" y="42"/>
                    <a:pt x="353" y="42"/>
                    <a:pt x="353" y="42"/>
                  </a:cubicBezTo>
                  <a:cubicBezTo>
                    <a:pt x="353" y="42"/>
                    <a:pt x="353" y="42"/>
                    <a:pt x="353" y="42"/>
                  </a:cubicBezTo>
                  <a:close/>
                  <a:moveTo>
                    <a:pt x="356" y="48"/>
                  </a:moveTo>
                  <a:cubicBezTo>
                    <a:pt x="357" y="48"/>
                    <a:pt x="357" y="48"/>
                    <a:pt x="357" y="48"/>
                  </a:cubicBezTo>
                  <a:cubicBezTo>
                    <a:pt x="357" y="47"/>
                    <a:pt x="357" y="47"/>
                    <a:pt x="357" y="47"/>
                  </a:cubicBezTo>
                  <a:cubicBezTo>
                    <a:pt x="359" y="47"/>
                    <a:pt x="359" y="47"/>
                    <a:pt x="359" y="47"/>
                  </a:cubicBezTo>
                  <a:cubicBezTo>
                    <a:pt x="360" y="47"/>
                    <a:pt x="360" y="47"/>
                    <a:pt x="360" y="47"/>
                  </a:cubicBezTo>
                  <a:cubicBezTo>
                    <a:pt x="362" y="47"/>
                    <a:pt x="362" y="47"/>
                    <a:pt x="362" y="47"/>
                  </a:cubicBezTo>
                  <a:cubicBezTo>
                    <a:pt x="363" y="47"/>
                    <a:pt x="363" y="47"/>
                    <a:pt x="363" y="47"/>
                  </a:cubicBezTo>
                  <a:cubicBezTo>
                    <a:pt x="365" y="47"/>
                    <a:pt x="365" y="47"/>
                    <a:pt x="365" y="47"/>
                  </a:cubicBezTo>
                  <a:cubicBezTo>
                    <a:pt x="366" y="46"/>
                    <a:pt x="366" y="46"/>
                    <a:pt x="366" y="46"/>
                  </a:cubicBezTo>
                  <a:cubicBezTo>
                    <a:pt x="367" y="46"/>
                    <a:pt x="367" y="46"/>
                    <a:pt x="367" y="46"/>
                  </a:cubicBezTo>
                  <a:cubicBezTo>
                    <a:pt x="368" y="46"/>
                    <a:pt x="368" y="46"/>
                    <a:pt x="368" y="46"/>
                  </a:cubicBezTo>
                  <a:cubicBezTo>
                    <a:pt x="369" y="46"/>
                    <a:pt x="369" y="46"/>
                    <a:pt x="369" y="46"/>
                  </a:cubicBezTo>
                  <a:cubicBezTo>
                    <a:pt x="368" y="45"/>
                    <a:pt x="368" y="45"/>
                    <a:pt x="368" y="45"/>
                  </a:cubicBezTo>
                  <a:cubicBezTo>
                    <a:pt x="368" y="44"/>
                    <a:pt x="368" y="44"/>
                    <a:pt x="368" y="44"/>
                  </a:cubicBezTo>
                  <a:cubicBezTo>
                    <a:pt x="367" y="43"/>
                    <a:pt x="367" y="43"/>
                    <a:pt x="367" y="43"/>
                  </a:cubicBezTo>
                  <a:cubicBezTo>
                    <a:pt x="365" y="42"/>
                    <a:pt x="365" y="42"/>
                    <a:pt x="365" y="42"/>
                  </a:cubicBezTo>
                  <a:cubicBezTo>
                    <a:pt x="364" y="42"/>
                    <a:pt x="364" y="42"/>
                    <a:pt x="364" y="42"/>
                  </a:cubicBezTo>
                  <a:cubicBezTo>
                    <a:pt x="363" y="41"/>
                    <a:pt x="363" y="41"/>
                    <a:pt x="363" y="41"/>
                  </a:cubicBezTo>
                  <a:cubicBezTo>
                    <a:pt x="362" y="41"/>
                    <a:pt x="362" y="41"/>
                    <a:pt x="362" y="41"/>
                  </a:cubicBezTo>
                  <a:cubicBezTo>
                    <a:pt x="361" y="41"/>
                    <a:pt x="361" y="41"/>
                    <a:pt x="361" y="41"/>
                  </a:cubicBezTo>
                  <a:cubicBezTo>
                    <a:pt x="360" y="41"/>
                    <a:pt x="360" y="41"/>
                    <a:pt x="360" y="41"/>
                  </a:cubicBezTo>
                  <a:cubicBezTo>
                    <a:pt x="359" y="40"/>
                    <a:pt x="359" y="40"/>
                    <a:pt x="359" y="40"/>
                  </a:cubicBezTo>
                  <a:cubicBezTo>
                    <a:pt x="358" y="40"/>
                    <a:pt x="358" y="40"/>
                    <a:pt x="358" y="40"/>
                  </a:cubicBezTo>
                  <a:cubicBezTo>
                    <a:pt x="358" y="41"/>
                    <a:pt x="358" y="41"/>
                    <a:pt x="358" y="41"/>
                  </a:cubicBezTo>
                  <a:cubicBezTo>
                    <a:pt x="357" y="43"/>
                    <a:pt x="357" y="43"/>
                    <a:pt x="357" y="43"/>
                  </a:cubicBezTo>
                  <a:cubicBezTo>
                    <a:pt x="357" y="43"/>
                    <a:pt x="357" y="43"/>
                    <a:pt x="357" y="43"/>
                  </a:cubicBezTo>
                  <a:cubicBezTo>
                    <a:pt x="357" y="45"/>
                    <a:pt x="357" y="45"/>
                    <a:pt x="357" y="45"/>
                  </a:cubicBezTo>
                  <a:cubicBezTo>
                    <a:pt x="356" y="47"/>
                    <a:pt x="356" y="47"/>
                    <a:pt x="356" y="47"/>
                  </a:cubicBezTo>
                  <a:cubicBezTo>
                    <a:pt x="355" y="48"/>
                    <a:pt x="355" y="48"/>
                    <a:pt x="355" y="48"/>
                  </a:cubicBezTo>
                  <a:cubicBezTo>
                    <a:pt x="355" y="48"/>
                    <a:pt x="355" y="48"/>
                    <a:pt x="355" y="48"/>
                  </a:cubicBezTo>
                  <a:cubicBezTo>
                    <a:pt x="356" y="48"/>
                    <a:pt x="356" y="48"/>
                    <a:pt x="356" y="48"/>
                  </a:cubicBezTo>
                  <a:close/>
                  <a:moveTo>
                    <a:pt x="335" y="44"/>
                  </a:moveTo>
                  <a:cubicBezTo>
                    <a:pt x="335" y="45"/>
                    <a:pt x="335" y="45"/>
                    <a:pt x="335" y="45"/>
                  </a:cubicBezTo>
                  <a:cubicBezTo>
                    <a:pt x="336" y="46"/>
                    <a:pt x="336" y="46"/>
                    <a:pt x="336" y="46"/>
                  </a:cubicBezTo>
                  <a:cubicBezTo>
                    <a:pt x="337" y="46"/>
                    <a:pt x="337" y="46"/>
                    <a:pt x="337" y="46"/>
                  </a:cubicBezTo>
                  <a:cubicBezTo>
                    <a:pt x="337" y="46"/>
                    <a:pt x="337" y="46"/>
                    <a:pt x="337" y="46"/>
                  </a:cubicBezTo>
                  <a:cubicBezTo>
                    <a:pt x="339" y="46"/>
                    <a:pt x="339" y="46"/>
                    <a:pt x="339" y="46"/>
                  </a:cubicBezTo>
                  <a:cubicBezTo>
                    <a:pt x="339" y="47"/>
                    <a:pt x="339" y="47"/>
                    <a:pt x="339" y="47"/>
                  </a:cubicBezTo>
                  <a:cubicBezTo>
                    <a:pt x="340" y="47"/>
                    <a:pt x="340" y="47"/>
                    <a:pt x="340" y="47"/>
                  </a:cubicBezTo>
                  <a:cubicBezTo>
                    <a:pt x="340" y="47"/>
                    <a:pt x="340" y="47"/>
                    <a:pt x="340" y="47"/>
                  </a:cubicBezTo>
                  <a:cubicBezTo>
                    <a:pt x="339" y="46"/>
                    <a:pt x="339" y="46"/>
                    <a:pt x="339" y="46"/>
                  </a:cubicBezTo>
                  <a:cubicBezTo>
                    <a:pt x="338" y="45"/>
                    <a:pt x="338" y="45"/>
                    <a:pt x="338" y="45"/>
                  </a:cubicBezTo>
                  <a:cubicBezTo>
                    <a:pt x="337" y="45"/>
                    <a:pt x="337" y="45"/>
                    <a:pt x="337" y="45"/>
                  </a:cubicBezTo>
                  <a:cubicBezTo>
                    <a:pt x="336" y="44"/>
                    <a:pt x="336" y="44"/>
                    <a:pt x="336" y="44"/>
                  </a:cubicBezTo>
                  <a:cubicBezTo>
                    <a:pt x="335" y="44"/>
                    <a:pt x="335" y="44"/>
                    <a:pt x="335" y="44"/>
                  </a:cubicBezTo>
                  <a:cubicBezTo>
                    <a:pt x="335" y="44"/>
                    <a:pt x="335" y="44"/>
                    <a:pt x="335" y="44"/>
                  </a:cubicBezTo>
                  <a:close/>
                  <a:moveTo>
                    <a:pt x="363" y="70"/>
                  </a:moveTo>
                  <a:cubicBezTo>
                    <a:pt x="364" y="71"/>
                    <a:pt x="364" y="71"/>
                    <a:pt x="364" y="71"/>
                  </a:cubicBezTo>
                  <a:cubicBezTo>
                    <a:pt x="365" y="71"/>
                    <a:pt x="365" y="71"/>
                    <a:pt x="365" y="71"/>
                  </a:cubicBezTo>
                  <a:cubicBezTo>
                    <a:pt x="365" y="71"/>
                    <a:pt x="365" y="71"/>
                    <a:pt x="365" y="71"/>
                  </a:cubicBezTo>
                  <a:cubicBezTo>
                    <a:pt x="366" y="70"/>
                    <a:pt x="366" y="70"/>
                    <a:pt x="366" y="70"/>
                  </a:cubicBezTo>
                  <a:cubicBezTo>
                    <a:pt x="366" y="70"/>
                    <a:pt x="366" y="70"/>
                    <a:pt x="366" y="70"/>
                  </a:cubicBezTo>
                  <a:cubicBezTo>
                    <a:pt x="366" y="69"/>
                    <a:pt x="366" y="69"/>
                    <a:pt x="366" y="69"/>
                  </a:cubicBezTo>
                  <a:cubicBezTo>
                    <a:pt x="365" y="68"/>
                    <a:pt x="365" y="68"/>
                    <a:pt x="365" y="68"/>
                  </a:cubicBezTo>
                  <a:cubicBezTo>
                    <a:pt x="365" y="69"/>
                    <a:pt x="365" y="69"/>
                    <a:pt x="365" y="69"/>
                  </a:cubicBezTo>
                  <a:cubicBezTo>
                    <a:pt x="365" y="69"/>
                    <a:pt x="365" y="69"/>
                    <a:pt x="365" y="69"/>
                  </a:cubicBezTo>
                  <a:cubicBezTo>
                    <a:pt x="364" y="70"/>
                    <a:pt x="364" y="70"/>
                    <a:pt x="364" y="70"/>
                  </a:cubicBezTo>
                  <a:cubicBezTo>
                    <a:pt x="364" y="70"/>
                    <a:pt x="363" y="70"/>
                    <a:pt x="363" y="70"/>
                  </a:cubicBezTo>
                  <a:close/>
                  <a:moveTo>
                    <a:pt x="462" y="63"/>
                  </a:moveTo>
                  <a:cubicBezTo>
                    <a:pt x="462" y="63"/>
                    <a:pt x="462" y="63"/>
                    <a:pt x="462" y="63"/>
                  </a:cubicBezTo>
                  <a:cubicBezTo>
                    <a:pt x="463" y="62"/>
                    <a:pt x="463" y="62"/>
                    <a:pt x="463" y="62"/>
                  </a:cubicBezTo>
                  <a:cubicBezTo>
                    <a:pt x="462" y="62"/>
                    <a:pt x="462" y="62"/>
                    <a:pt x="462" y="62"/>
                  </a:cubicBezTo>
                  <a:cubicBezTo>
                    <a:pt x="462" y="62"/>
                    <a:pt x="462" y="62"/>
                    <a:pt x="462" y="62"/>
                  </a:cubicBezTo>
                  <a:cubicBezTo>
                    <a:pt x="462" y="62"/>
                    <a:pt x="462" y="62"/>
                    <a:pt x="462" y="62"/>
                  </a:cubicBezTo>
                  <a:cubicBezTo>
                    <a:pt x="462" y="63"/>
                    <a:pt x="462" y="63"/>
                    <a:pt x="462" y="63"/>
                  </a:cubicBezTo>
                  <a:close/>
                  <a:moveTo>
                    <a:pt x="461" y="64"/>
                  </a:moveTo>
                  <a:cubicBezTo>
                    <a:pt x="462" y="64"/>
                    <a:pt x="462" y="64"/>
                    <a:pt x="462" y="64"/>
                  </a:cubicBezTo>
                  <a:cubicBezTo>
                    <a:pt x="462" y="63"/>
                    <a:pt x="462" y="63"/>
                    <a:pt x="462" y="63"/>
                  </a:cubicBezTo>
                  <a:cubicBezTo>
                    <a:pt x="461" y="62"/>
                    <a:pt x="461" y="62"/>
                    <a:pt x="461" y="62"/>
                  </a:cubicBezTo>
                  <a:cubicBezTo>
                    <a:pt x="461" y="62"/>
                    <a:pt x="461" y="62"/>
                    <a:pt x="461" y="62"/>
                  </a:cubicBezTo>
                  <a:cubicBezTo>
                    <a:pt x="461" y="63"/>
                    <a:pt x="461" y="63"/>
                    <a:pt x="461" y="63"/>
                  </a:cubicBezTo>
                  <a:cubicBezTo>
                    <a:pt x="461" y="64"/>
                    <a:pt x="461" y="64"/>
                    <a:pt x="461" y="64"/>
                  </a:cubicBezTo>
                  <a:close/>
                  <a:moveTo>
                    <a:pt x="461" y="64"/>
                  </a:moveTo>
                  <a:cubicBezTo>
                    <a:pt x="461" y="65"/>
                    <a:pt x="461" y="65"/>
                    <a:pt x="461" y="65"/>
                  </a:cubicBezTo>
                  <a:cubicBezTo>
                    <a:pt x="462" y="66"/>
                    <a:pt x="462" y="66"/>
                    <a:pt x="462" y="66"/>
                  </a:cubicBezTo>
                  <a:cubicBezTo>
                    <a:pt x="462" y="65"/>
                    <a:pt x="462" y="65"/>
                    <a:pt x="462" y="65"/>
                  </a:cubicBezTo>
                  <a:cubicBezTo>
                    <a:pt x="462" y="64"/>
                    <a:pt x="462" y="64"/>
                    <a:pt x="462" y="64"/>
                  </a:cubicBezTo>
                  <a:cubicBezTo>
                    <a:pt x="461" y="64"/>
                    <a:pt x="461" y="64"/>
                    <a:pt x="461" y="64"/>
                  </a:cubicBezTo>
                  <a:cubicBezTo>
                    <a:pt x="461" y="64"/>
                    <a:pt x="461" y="64"/>
                    <a:pt x="461" y="64"/>
                  </a:cubicBezTo>
                  <a:cubicBezTo>
                    <a:pt x="461" y="64"/>
                    <a:pt x="461" y="64"/>
                    <a:pt x="461" y="64"/>
                  </a:cubicBezTo>
                  <a:close/>
                  <a:moveTo>
                    <a:pt x="458" y="63"/>
                  </a:moveTo>
                  <a:cubicBezTo>
                    <a:pt x="459" y="64"/>
                    <a:pt x="459" y="64"/>
                    <a:pt x="459" y="64"/>
                  </a:cubicBezTo>
                  <a:cubicBezTo>
                    <a:pt x="460" y="65"/>
                    <a:pt x="460" y="65"/>
                    <a:pt x="460" y="65"/>
                  </a:cubicBezTo>
                  <a:cubicBezTo>
                    <a:pt x="460" y="64"/>
                    <a:pt x="460" y="64"/>
                    <a:pt x="460" y="64"/>
                  </a:cubicBezTo>
                  <a:cubicBezTo>
                    <a:pt x="460" y="64"/>
                    <a:pt x="460" y="64"/>
                    <a:pt x="460" y="64"/>
                  </a:cubicBezTo>
                  <a:cubicBezTo>
                    <a:pt x="460" y="63"/>
                    <a:pt x="460" y="63"/>
                    <a:pt x="460" y="63"/>
                  </a:cubicBezTo>
                  <a:cubicBezTo>
                    <a:pt x="459" y="63"/>
                    <a:pt x="459" y="63"/>
                    <a:pt x="459" y="63"/>
                  </a:cubicBezTo>
                  <a:cubicBezTo>
                    <a:pt x="459" y="63"/>
                    <a:pt x="459" y="63"/>
                    <a:pt x="459" y="63"/>
                  </a:cubicBezTo>
                  <a:cubicBezTo>
                    <a:pt x="458" y="63"/>
                    <a:pt x="458" y="63"/>
                    <a:pt x="458" y="63"/>
                  </a:cubicBezTo>
                  <a:close/>
                  <a:moveTo>
                    <a:pt x="483" y="54"/>
                  </a:moveTo>
                  <a:cubicBezTo>
                    <a:pt x="484" y="55"/>
                    <a:pt x="484" y="55"/>
                    <a:pt x="484" y="55"/>
                  </a:cubicBezTo>
                  <a:cubicBezTo>
                    <a:pt x="485" y="54"/>
                    <a:pt x="485" y="54"/>
                    <a:pt x="485" y="54"/>
                  </a:cubicBezTo>
                  <a:cubicBezTo>
                    <a:pt x="486" y="54"/>
                    <a:pt x="486" y="54"/>
                    <a:pt x="486" y="54"/>
                  </a:cubicBezTo>
                  <a:cubicBezTo>
                    <a:pt x="485" y="53"/>
                    <a:pt x="485" y="53"/>
                    <a:pt x="485" y="53"/>
                  </a:cubicBezTo>
                  <a:cubicBezTo>
                    <a:pt x="485" y="52"/>
                    <a:pt x="485" y="52"/>
                    <a:pt x="485" y="52"/>
                  </a:cubicBezTo>
                  <a:cubicBezTo>
                    <a:pt x="485" y="52"/>
                    <a:pt x="485" y="52"/>
                    <a:pt x="485" y="52"/>
                  </a:cubicBezTo>
                  <a:cubicBezTo>
                    <a:pt x="485" y="51"/>
                    <a:pt x="485" y="51"/>
                    <a:pt x="485" y="51"/>
                  </a:cubicBezTo>
                  <a:cubicBezTo>
                    <a:pt x="484" y="50"/>
                    <a:pt x="484" y="50"/>
                    <a:pt x="484" y="50"/>
                  </a:cubicBezTo>
                  <a:cubicBezTo>
                    <a:pt x="484" y="51"/>
                    <a:pt x="484" y="51"/>
                    <a:pt x="484" y="51"/>
                  </a:cubicBezTo>
                  <a:cubicBezTo>
                    <a:pt x="483" y="51"/>
                    <a:pt x="483" y="51"/>
                    <a:pt x="483" y="51"/>
                  </a:cubicBezTo>
                  <a:cubicBezTo>
                    <a:pt x="482" y="50"/>
                    <a:pt x="482" y="50"/>
                    <a:pt x="482" y="50"/>
                  </a:cubicBezTo>
                  <a:cubicBezTo>
                    <a:pt x="481" y="50"/>
                    <a:pt x="481" y="50"/>
                    <a:pt x="481" y="50"/>
                  </a:cubicBezTo>
                  <a:cubicBezTo>
                    <a:pt x="481" y="51"/>
                    <a:pt x="481" y="51"/>
                    <a:pt x="481" y="51"/>
                  </a:cubicBezTo>
                  <a:cubicBezTo>
                    <a:pt x="480" y="51"/>
                    <a:pt x="480" y="51"/>
                    <a:pt x="480" y="51"/>
                  </a:cubicBezTo>
                  <a:cubicBezTo>
                    <a:pt x="481" y="51"/>
                    <a:pt x="481" y="51"/>
                    <a:pt x="481" y="51"/>
                  </a:cubicBezTo>
                  <a:cubicBezTo>
                    <a:pt x="480" y="51"/>
                    <a:pt x="480" y="51"/>
                    <a:pt x="480" y="51"/>
                  </a:cubicBezTo>
                  <a:cubicBezTo>
                    <a:pt x="480" y="52"/>
                    <a:pt x="480" y="52"/>
                    <a:pt x="480" y="52"/>
                  </a:cubicBezTo>
                  <a:cubicBezTo>
                    <a:pt x="480" y="53"/>
                    <a:pt x="480" y="53"/>
                    <a:pt x="480" y="53"/>
                  </a:cubicBezTo>
                  <a:cubicBezTo>
                    <a:pt x="480" y="53"/>
                    <a:pt x="480" y="53"/>
                    <a:pt x="480" y="53"/>
                  </a:cubicBezTo>
                  <a:cubicBezTo>
                    <a:pt x="481" y="53"/>
                    <a:pt x="481" y="53"/>
                    <a:pt x="481" y="53"/>
                  </a:cubicBezTo>
                  <a:cubicBezTo>
                    <a:pt x="482" y="54"/>
                    <a:pt x="482" y="54"/>
                    <a:pt x="482" y="54"/>
                  </a:cubicBezTo>
                  <a:cubicBezTo>
                    <a:pt x="483" y="54"/>
                    <a:pt x="483" y="54"/>
                    <a:pt x="483" y="54"/>
                  </a:cubicBezTo>
                  <a:close/>
                  <a:moveTo>
                    <a:pt x="489" y="52"/>
                  </a:moveTo>
                  <a:cubicBezTo>
                    <a:pt x="489" y="52"/>
                    <a:pt x="489" y="52"/>
                    <a:pt x="489" y="52"/>
                  </a:cubicBezTo>
                  <a:cubicBezTo>
                    <a:pt x="489" y="51"/>
                    <a:pt x="489" y="51"/>
                    <a:pt x="489" y="51"/>
                  </a:cubicBezTo>
                  <a:cubicBezTo>
                    <a:pt x="489" y="52"/>
                    <a:pt x="489" y="52"/>
                    <a:pt x="489" y="52"/>
                  </a:cubicBezTo>
                  <a:cubicBezTo>
                    <a:pt x="488" y="52"/>
                    <a:pt x="488" y="52"/>
                    <a:pt x="488" y="52"/>
                  </a:cubicBezTo>
                  <a:cubicBezTo>
                    <a:pt x="489" y="52"/>
                    <a:pt x="489" y="52"/>
                    <a:pt x="489" y="52"/>
                  </a:cubicBezTo>
                  <a:close/>
                  <a:moveTo>
                    <a:pt x="495" y="267"/>
                  </a:moveTo>
                  <a:cubicBezTo>
                    <a:pt x="495" y="267"/>
                    <a:pt x="495" y="267"/>
                    <a:pt x="495" y="267"/>
                  </a:cubicBezTo>
                  <a:cubicBezTo>
                    <a:pt x="495" y="266"/>
                    <a:pt x="495" y="266"/>
                    <a:pt x="495" y="266"/>
                  </a:cubicBezTo>
                  <a:cubicBezTo>
                    <a:pt x="494" y="265"/>
                    <a:pt x="494" y="265"/>
                    <a:pt x="494" y="265"/>
                  </a:cubicBezTo>
                  <a:cubicBezTo>
                    <a:pt x="494" y="264"/>
                    <a:pt x="494" y="264"/>
                    <a:pt x="494" y="264"/>
                  </a:cubicBezTo>
                  <a:cubicBezTo>
                    <a:pt x="494" y="263"/>
                    <a:pt x="494" y="263"/>
                    <a:pt x="494" y="263"/>
                  </a:cubicBezTo>
                  <a:cubicBezTo>
                    <a:pt x="495" y="262"/>
                    <a:pt x="495" y="262"/>
                    <a:pt x="495" y="262"/>
                  </a:cubicBezTo>
                  <a:cubicBezTo>
                    <a:pt x="496" y="262"/>
                    <a:pt x="496" y="262"/>
                    <a:pt x="496" y="262"/>
                  </a:cubicBezTo>
                  <a:cubicBezTo>
                    <a:pt x="496" y="263"/>
                    <a:pt x="496" y="263"/>
                    <a:pt x="496" y="263"/>
                  </a:cubicBezTo>
                  <a:cubicBezTo>
                    <a:pt x="496" y="263"/>
                    <a:pt x="496" y="263"/>
                    <a:pt x="496" y="263"/>
                  </a:cubicBezTo>
                  <a:cubicBezTo>
                    <a:pt x="498" y="263"/>
                    <a:pt x="498" y="263"/>
                    <a:pt x="498" y="263"/>
                  </a:cubicBezTo>
                  <a:cubicBezTo>
                    <a:pt x="498" y="263"/>
                    <a:pt x="498" y="263"/>
                    <a:pt x="498" y="263"/>
                  </a:cubicBezTo>
                  <a:cubicBezTo>
                    <a:pt x="498" y="263"/>
                    <a:pt x="498" y="263"/>
                    <a:pt x="498" y="263"/>
                  </a:cubicBezTo>
                  <a:cubicBezTo>
                    <a:pt x="499" y="263"/>
                    <a:pt x="499" y="263"/>
                    <a:pt x="499" y="263"/>
                  </a:cubicBezTo>
                  <a:cubicBezTo>
                    <a:pt x="498" y="263"/>
                    <a:pt x="498" y="263"/>
                    <a:pt x="498" y="263"/>
                  </a:cubicBezTo>
                  <a:cubicBezTo>
                    <a:pt x="498" y="264"/>
                    <a:pt x="498" y="264"/>
                    <a:pt x="498" y="264"/>
                  </a:cubicBezTo>
                  <a:cubicBezTo>
                    <a:pt x="499" y="265"/>
                    <a:pt x="499" y="265"/>
                    <a:pt x="499" y="265"/>
                  </a:cubicBezTo>
                  <a:cubicBezTo>
                    <a:pt x="500" y="265"/>
                    <a:pt x="500" y="265"/>
                    <a:pt x="500" y="265"/>
                  </a:cubicBezTo>
                  <a:cubicBezTo>
                    <a:pt x="500" y="266"/>
                    <a:pt x="500" y="266"/>
                    <a:pt x="500" y="266"/>
                  </a:cubicBezTo>
                  <a:cubicBezTo>
                    <a:pt x="500" y="265"/>
                    <a:pt x="500" y="265"/>
                    <a:pt x="500" y="265"/>
                  </a:cubicBezTo>
                  <a:cubicBezTo>
                    <a:pt x="500" y="265"/>
                    <a:pt x="500" y="265"/>
                    <a:pt x="500" y="265"/>
                  </a:cubicBezTo>
                  <a:cubicBezTo>
                    <a:pt x="500" y="264"/>
                    <a:pt x="500" y="264"/>
                    <a:pt x="500" y="264"/>
                  </a:cubicBezTo>
                  <a:cubicBezTo>
                    <a:pt x="500" y="263"/>
                    <a:pt x="500" y="263"/>
                    <a:pt x="500" y="263"/>
                  </a:cubicBezTo>
                  <a:cubicBezTo>
                    <a:pt x="499" y="263"/>
                    <a:pt x="499" y="263"/>
                    <a:pt x="499" y="263"/>
                  </a:cubicBezTo>
                  <a:cubicBezTo>
                    <a:pt x="499" y="261"/>
                    <a:pt x="499" y="261"/>
                    <a:pt x="499" y="261"/>
                  </a:cubicBezTo>
                  <a:cubicBezTo>
                    <a:pt x="499" y="261"/>
                    <a:pt x="499" y="261"/>
                    <a:pt x="499" y="261"/>
                  </a:cubicBezTo>
                  <a:cubicBezTo>
                    <a:pt x="498" y="261"/>
                    <a:pt x="498" y="261"/>
                    <a:pt x="498" y="261"/>
                  </a:cubicBezTo>
                  <a:cubicBezTo>
                    <a:pt x="497" y="261"/>
                    <a:pt x="497" y="261"/>
                    <a:pt x="497" y="261"/>
                  </a:cubicBezTo>
                  <a:cubicBezTo>
                    <a:pt x="496" y="260"/>
                    <a:pt x="496" y="260"/>
                    <a:pt x="496" y="260"/>
                  </a:cubicBezTo>
                  <a:cubicBezTo>
                    <a:pt x="496" y="259"/>
                    <a:pt x="496" y="259"/>
                    <a:pt x="496" y="259"/>
                  </a:cubicBezTo>
                  <a:cubicBezTo>
                    <a:pt x="495" y="258"/>
                    <a:pt x="495" y="258"/>
                    <a:pt x="495" y="258"/>
                  </a:cubicBezTo>
                  <a:cubicBezTo>
                    <a:pt x="494" y="257"/>
                    <a:pt x="494" y="257"/>
                    <a:pt x="494" y="257"/>
                  </a:cubicBezTo>
                  <a:cubicBezTo>
                    <a:pt x="494" y="257"/>
                    <a:pt x="494" y="257"/>
                    <a:pt x="494" y="257"/>
                  </a:cubicBezTo>
                  <a:cubicBezTo>
                    <a:pt x="493" y="256"/>
                    <a:pt x="493" y="256"/>
                    <a:pt x="493" y="256"/>
                  </a:cubicBezTo>
                  <a:cubicBezTo>
                    <a:pt x="493" y="255"/>
                    <a:pt x="493" y="255"/>
                    <a:pt x="493" y="255"/>
                  </a:cubicBezTo>
                  <a:cubicBezTo>
                    <a:pt x="492" y="254"/>
                    <a:pt x="492" y="254"/>
                    <a:pt x="492" y="254"/>
                  </a:cubicBezTo>
                  <a:cubicBezTo>
                    <a:pt x="492" y="253"/>
                    <a:pt x="492" y="253"/>
                    <a:pt x="492" y="253"/>
                  </a:cubicBezTo>
                  <a:cubicBezTo>
                    <a:pt x="492" y="252"/>
                    <a:pt x="492" y="252"/>
                    <a:pt x="492" y="252"/>
                  </a:cubicBezTo>
                  <a:cubicBezTo>
                    <a:pt x="491" y="250"/>
                    <a:pt x="491" y="250"/>
                    <a:pt x="491" y="250"/>
                  </a:cubicBezTo>
                  <a:cubicBezTo>
                    <a:pt x="491" y="249"/>
                    <a:pt x="491" y="249"/>
                    <a:pt x="491" y="249"/>
                  </a:cubicBezTo>
                  <a:cubicBezTo>
                    <a:pt x="491" y="248"/>
                    <a:pt x="491" y="248"/>
                    <a:pt x="491" y="248"/>
                  </a:cubicBezTo>
                  <a:cubicBezTo>
                    <a:pt x="491" y="247"/>
                    <a:pt x="491" y="247"/>
                    <a:pt x="491" y="247"/>
                  </a:cubicBezTo>
                  <a:cubicBezTo>
                    <a:pt x="490" y="246"/>
                    <a:pt x="490" y="246"/>
                    <a:pt x="490" y="246"/>
                  </a:cubicBezTo>
                  <a:cubicBezTo>
                    <a:pt x="491" y="246"/>
                    <a:pt x="491" y="246"/>
                    <a:pt x="491" y="246"/>
                  </a:cubicBezTo>
                  <a:cubicBezTo>
                    <a:pt x="491" y="245"/>
                    <a:pt x="491" y="245"/>
                    <a:pt x="491" y="245"/>
                  </a:cubicBezTo>
                  <a:cubicBezTo>
                    <a:pt x="491" y="245"/>
                    <a:pt x="491" y="245"/>
                    <a:pt x="491" y="245"/>
                  </a:cubicBezTo>
                  <a:cubicBezTo>
                    <a:pt x="491" y="245"/>
                    <a:pt x="491" y="245"/>
                    <a:pt x="491" y="245"/>
                  </a:cubicBezTo>
                  <a:cubicBezTo>
                    <a:pt x="492" y="245"/>
                    <a:pt x="492" y="245"/>
                    <a:pt x="492" y="245"/>
                  </a:cubicBezTo>
                  <a:cubicBezTo>
                    <a:pt x="493" y="245"/>
                    <a:pt x="493" y="245"/>
                    <a:pt x="493" y="245"/>
                  </a:cubicBezTo>
                  <a:cubicBezTo>
                    <a:pt x="494" y="245"/>
                    <a:pt x="494" y="245"/>
                    <a:pt x="494" y="245"/>
                  </a:cubicBezTo>
                  <a:cubicBezTo>
                    <a:pt x="495" y="245"/>
                    <a:pt x="495" y="245"/>
                    <a:pt x="495" y="245"/>
                  </a:cubicBezTo>
                  <a:cubicBezTo>
                    <a:pt x="495" y="246"/>
                    <a:pt x="495" y="246"/>
                    <a:pt x="495" y="246"/>
                  </a:cubicBezTo>
                  <a:cubicBezTo>
                    <a:pt x="496" y="247"/>
                    <a:pt x="496" y="247"/>
                    <a:pt x="496" y="247"/>
                  </a:cubicBezTo>
                  <a:cubicBezTo>
                    <a:pt x="497" y="247"/>
                    <a:pt x="497" y="247"/>
                    <a:pt x="497" y="247"/>
                  </a:cubicBezTo>
                  <a:cubicBezTo>
                    <a:pt x="498" y="248"/>
                    <a:pt x="498" y="248"/>
                    <a:pt x="498" y="248"/>
                  </a:cubicBezTo>
                  <a:cubicBezTo>
                    <a:pt x="499" y="248"/>
                    <a:pt x="499" y="248"/>
                    <a:pt x="499" y="248"/>
                  </a:cubicBezTo>
                  <a:cubicBezTo>
                    <a:pt x="498" y="247"/>
                    <a:pt x="498" y="247"/>
                    <a:pt x="498" y="247"/>
                  </a:cubicBezTo>
                  <a:cubicBezTo>
                    <a:pt x="497" y="246"/>
                    <a:pt x="497" y="246"/>
                    <a:pt x="497" y="246"/>
                  </a:cubicBezTo>
                  <a:cubicBezTo>
                    <a:pt x="496" y="246"/>
                    <a:pt x="496" y="246"/>
                    <a:pt x="496" y="246"/>
                  </a:cubicBezTo>
                  <a:cubicBezTo>
                    <a:pt x="495" y="244"/>
                    <a:pt x="495" y="244"/>
                    <a:pt x="495" y="244"/>
                  </a:cubicBezTo>
                  <a:cubicBezTo>
                    <a:pt x="494" y="243"/>
                    <a:pt x="494" y="243"/>
                    <a:pt x="494" y="243"/>
                  </a:cubicBezTo>
                  <a:cubicBezTo>
                    <a:pt x="494" y="243"/>
                    <a:pt x="494" y="243"/>
                    <a:pt x="494" y="243"/>
                  </a:cubicBezTo>
                  <a:cubicBezTo>
                    <a:pt x="494" y="243"/>
                    <a:pt x="494" y="243"/>
                    <a:pt x="494" y="243"/>
                  </a:cubicBezTo>
                  <a:cubicBezTo>
                    <a:pt x="493" y="241"/>
                    <a:pt x="493" y="241"/>
                    <a:pt x="493" y="241"/>
                  </a:cubicBezTo>
                  <a:cubicBezTo>
                    <a:pt x="493" y="240"/>
                    <a:pt x="493" y="240"/>
                    <a:pt x="493" y="240"/>
                  </a:cubicBezTo>
                  <a:cubicBezTo>
                    <a:pt x="492" y="240"/>
                    <a:pt x="492" y="240"/>
                    <a:pt x="492" y="240"/>
                  </a:cubicBezTo>
                  <a:cubicBezTo>
                    <a:pt x="492" y="239"/>
                    <a:pt x="492" y="239"/>
                    <a:pt x="492" y="239"/>
                  </a:cubicBezTo>
                  <a:cubicBezTo>
                    <a:pt x="491" y="238"/>
                    <a:pt x="491" y="238"/>
                    <a:pt x="491" y="238"/>
                  </a:cubicBezTo>
                  <a:cubicBezTo>
                    <a:pt x="489" y="236"/>
                    <a:pt x="489" y="236"/>
                    <a:pt x="489" y="236"/>
                  </a:cubicBezTo>
                  <a:cubicBezTo>
                    <a:pt x="489" y="235"/>
                    <a:pt x="489" y="235"/>
                    <a:pt x="489" y="235"/>
                  </a:cubicBezTo>
                  <a:cubicBezTo>
                    <a:pt x="488" y="233"/>
                    <a:pt x="488" y="233"/>
                    <a:pt x="488" y="233"/>
                  </a:cubicBezTo>
                  <a:cubicBezTo>
                    <a:pt x="487" y="232"/>
                    <a:pt x="487" y="232"/>
                    <a:pt x="487" y="232"/>
                  </a:cubicBezTo>
                  <a:cubicBezTo>
                    <a:pt x="486" y="231"/>
                    <a:pt x="486" y="231"/>
                    <a:pt x="486" y="231"/>
                  </a:cubicBezTo>
                  <a:cubicBezTo>
                    <a:pt x="486" y="230"/>
                    <a:pt x="486" y="230"/>
                    <a:pt x="486" y="230"/>
                  </a:cubicBezTo>
                  <a:cubicBezTo>
                    <a:pt x="486" y="230"/>
                    <a:pt x="486" y="230"/>
                    <a:pt x="486" y="230"/>
                  </a:cubicBezTo>
                  <a:cubicBezTo>
                    <a:pt x="485" y="229"/>
                    <a:pt x="485" y="229"/>
                    <a:pt x="485" y="229"/>
                  </a:cubicBezTo>
                  <a:cubicBezTo>
                    <a:pt x="485" y="230"/>
                    <a:pt x="485" y="230"/>
                    <a:pt x="485" y="230"/>
                  </a:cubicBezTo>
                  <a:cubicBezTo>
                    <a:pt x="485" y="230"/>
                    <a:pt x="485" y="230"/>
                    <a:pt x="485" y="230"/>
                  </a:cubicBezTo>
                  <a:cubicBezTo>
                    <a:pt x="484" y="229"/>
                    <a:pt x="484" y="229"/>
                    <a:pt x="484" y="229"/>
                  </a:cubicBezTo>
                  <a:cubicBezTo>
                    <a:pt x="485" y="229"/>
                    <a:pt x="485" y="229"/>
                    <a:pt x="485" y="229"/>
                  </a:cubicBezTo>
                  <a:cubicBezTo>
                    <a:pt x="484" y="228"/>
                    <a:pt x="484" y="228"/>
                    <a:pt x="484" y="228"/>
                  </a:cubicBezTo>
                  <a:cubicBezTo>
                    <a:pt x="483" y="228"/>
                    <a:pt x="483" y="228"/>
                    <a:pt x="483" y="228"/>
                  </a:cubicBezTo>
                  <a:cubicBezTo>
                    <a:pt x="483" y="227"/>
                    <a:pt x="483" y="227"/>
                    <a:pt x="483" y="227"/>
                  </a:cubicBezTo>
                  <a:cubicBezTo>
                    <a:pt x="482" y="226"/>
                    <a:pt x="482" y="226"/>
                    <a:pt x="482" y="226"/>
                  </a:cubicBezTo>
                  <a:cubicBezTo>
                    <a:pt x="482" y="225"/>
                    <a:pt x="482" y="225"/>
                    <a:pt x="482" y="225"/>
                  </a:cubicBezTo>
                  <a:cubicBezTo>
                    <a:pt x="482" y="224"/>
                    <a:pt x="482" y="224"/>
                    <a:pt x="482" y="224"/>
                  </a:cubicBezTo>
                  <a:cubicBezTo>
                    <a:pt x="482" y="224"/>
                    <a:pt x="482" y="224"/>
                    <a:pt x="482" y="224"/>
                  </a:cubicBezTo>
                  <a:cubicBezTo>
                    <a:pt x="482" y="224"/>
                    <a:pt x="482" y="224"/>
                    <a:pt x="482" y="224"/>
                  </a:cubicBezTo>
                  <a:cubicBezTo>
                    <a:pt x="482" y="223"/>
                    <a:pt x="482" y="223"/>
                    <a:pt x="482" y="223"/>
                  </a:cubicBezTo>
                  <a:cubicBezTo>
                    <a:pt x="482" y="221"/>
                    <a:pt x="482" y="221"/>
                    <a:pt x="482" y="221"/>
                  </a:cubicBezTo>
                  <a:cubicBezTo>
                    <a:pt x="481" y="220"/>
                    <a:pt x="481" y="220"/>
                    <a:pt x="481" y="220"/>
                  </a:cubicBezTo>
                  <a:cubicBezTo>
                    <a:pt x="480" y="220"/>
                    <a:pt x="480" y="220"/>
                    <a:pt x="480" y="220"/>
                  </a:cubicBezTo>
                  <a:cubicBezTo>
                    <a:pt x="480" y="219"/>
                    <a:pt x="480" y="219"/>
                    <a:pt x="480" y="219"/>
                  </a:cubicBezTo>
                  <a:cubicBezTo>
                    <a:pt x="479" y="219"/>
                    <a:pt x="479" y="219"/>
                    <a:pt x="479" y="219"/>
                  </a:cubicBezTo>
                  <a:cubicBezTo>
                    <a:pt x="479" y="218"/>
                    <a:pt x="479" y="218"/>
                    <a:pt x="479" y="218"/>
                  </a:cubicBezTo>
                  <a:cubicBezTo>
                    <a:pt x="479" y="218"/>
                    <a:pt x="479" y="218"/>
                    <a:pt x="479" y="218"/>
                  </a:cubicBezTo>
                  <a:cubicBezTo>
                    <a:pt x="479" y="218"/>
                    <a:pt x="479" y="218"/>
                    <a:pt x="479" y="218"/>
                  </a:cubicBezTo>
                  <a:cubicBezTo>
                    <a:pt x="480" y="218"/>
                    <a:pt x="480" y="218"/>
                    <a:pt x="480" y="218"/>
                  </a:cubicBezTo>
                  <a:cubicBezTo>
                    <a:pt x="481" y="219"/>
                    <a:pt x="481" y="219"/>
                    <a:pt x="481" y="219"/>
                  </a:cubicBezTo>
                  <a:cubicBezTo>
                    <a:pt x="481" y="218"/>
                    <a:pt x="481" y="218"/>
                    <a:pt x="481" y="218"/>
                  </a:cubicBezTo>
                  <a:cubicBezTo>
                    <a:pt x="480" y="217"/>
                    <a:pt x="480" y="217"/>
                    <a:pt x="480" y="217"/>
                  </a:cubicBezTo>
                  <a:cubicBezTo>
                    <a:pt x="479" y="216"/>
                    <a:pt x="479" y="216"/>
                    <a:pt x="479" y="216"/>
                  </a:cubicBezTo>
                  <a:cubicBezTo>
                    <a:pt x="478" y="216"/>
                    <a:pt x="478" y="216"/>
                    <a:pt x="478" y="216"/>
                  </a:cubicBezTo>
                  <a:cubicBezTo>
                    <a:pt x="478" y="215"/>
                    <a:pt x="478" y="215"/>
                    <a:pt x="478" y="215"/>
                  </a:cubicBezTo>
                  <a:cubicBezTo>
                    <a:pt x="476" y="214"/>
                    <a:pt x="476" y="214"/>
                    <a:pt x="476" y="214"/>
                  </a:cubicBezTo>
                  <a:cubicBezTo>
                    <a:pt x="476" y="213"/>
                    <a:pt x="476" y="213"/>
                    <a:pt x="476" y="213"/>
                  </a:cubicBezTo>
                  <a:cubicBezTo>
                    <a:pt x="476" y="212"/>
                    <a:pt x="476" y="212"/>
                    <a:pt x="476" y="212"/>
                  </a:cubicBezTo>
                  <a:cubicBezTo>
                    <a:pt x="475" y="211"/>
                    <a:pt x="475" y="211"/>
                    <a:pt x="475" y="211"/>
                  </a:cubicBezTo>
                  <a:cubicBezTo>
                    <a:pt x="474" y="211"/>
                    <a:pt x="474" y="211"/>
                    <a:pt x="474" y="211"/>
                  </a:cubicBezTo>
                  <a:cubicBezTo>
                    <a:pt x="473" y="210"/>
                    <a:pt x="473" y="210"/>
                    <a:pt x="473" y="210"/>
                  </a:cubicBezTo>
                  <a:cubicBezTo>
                    <a:pt x="473" y="209"/>
                    <a:pt x="473" y="209"/>
                    <a:pt x="473" y="209"/>
                  </a:cubicBezTo>
                  <a:cubicBezTo>
                    <a:pt x="473" y="210"/>
                    <a:pt x="473" y="210"/>
                    <a:pt x="473" y="210"/>
                  </a:cubicBezTo>
                  <a:cubicBezTo>
                    <a:pt x="473" y="210"/>
                    <a:pt x="473" y="210"/>
                    <a:pt x="473" y="210"/>
                  </a:cubicBezTo>
                  <a:cubicBezTo>
                    <a:pt x="473" y="211"/>
                    <a:pt x="473" y="211"/>
                    <a:pt x="473" y="211"/>
                  </a:cubicBezTo>
                  <a:cubicBezTo>
                    <a:pt x="472" y="211"/>
                    <a:pt x="472" y="211"/>
                    <a:pt x="472" y="211"/>
                  </a:cubicBezTo>
                  <a:cubicBezTo>
                    <a:pt x="472" y="211"/>
                    <a:pt x="472" y="211"/>
                    <a:pt x="472" y="211"/>
                  </a:cubicBezTo>
                  <a:cubicBezTo>
                    <a:pt x="471" y="211"/>
                    <a:pt x="471" y="211"/>
                    <a:pt x="471" y="211"/>
                  </a:cubicBezTo>
                  <a:cubicBezTo>
                    <a:pt x="472" y="212"/>
                    <a:pt x="472" y="212"/>
                    <a:pt x="472" y="212"/>
                  </a:cubicBezTo>
                  <a:cubicBezTo>
                    <a:pt x="474" y="212"/>
                    <a:pt x="474" y="212"/>
                    <a:pt x="474" y="212"/>
                  </a:cubicBezTo>
                  <a:cubicBezTo>
                    <a:pt x="474" y="213"/>
                    <a:pt x="474" y="213"/>
                    <a:pt x="474" y="213"/>
                  </a:cubicBezTo>
                  <a:cubicBezTo>
                    <a:pt x="474" y="214"/>
                    <a:pt x="474" y="214"/>
                    <a:pt x="474" y="214"/>
                  </a:cubicBezTo>
                  <a:cubicBezTo>
                    <a:pt x="474" y="214"/>
                    <a:pt x="474" y="214"/>
                    <a:pt x="474" y="214"/>
                  </a:cubicBezTo>
                  <a:cubicBezTo>
                    <a:pt x="475" y="214"/>
                    <a:pt x="475" y="214"/>
                    <a:pt x="475" y="214"/>
                  </a:cubicBezTo>
                  <a:cubicBezTo>
                    <a:pt x="475" y="214"/>
                    <a:pt x="475" y="214"/>
                    <a:pt x="475" y="214"/>
                  </a:cubicBezTo>
                  <a:cubicBezTo>
                    <a:pt x="475" y="215"/>
                    <a:pt x="475" y="215"/>
                    <a:pt x="475" y="215"/>
                  </a:cubicBezTo>
                  <a:cubicBezTo>
                    <a:pt x="474" y="215"/>
                    <a:pt x="474" y="215"/>
                    <a:pt x="474" y="215"/>
                  </a:cubicBezTo>
                  <a:cubicBezTo>
                    <a:pt x="474" y="215"/>
                    <a:pt x="474" y="215"/>
                    <a:pt x="474" y="215"/>
                  </a:cubicBezTo>
                  <a:cubicBezTo>
                    <a:pt x="475" y="215"/>
                    <a:pt x="475" y="215"/>
                    <a:pt x="475" y="215"/>
                  </a:cubicBezTo>
                  <a:cubicBezTo>
                    <a:pt x="475" y="216"/>
                    <a:pt x="475" y="216"/>
                    <a:pt x="475" y="216"/>
                  </a:cubicBezTo>
                  <a:cubicBezTo>
                    <a:pt x="475" y="216"/>
                    <a:pt x="475" y="216"/>
                    <a:pt x="475" y="216"/>
                  </a:cubicBezTo>
                  <a:cubicBezTo>
                    <a:pt x="474" y="216"/>
                    <a:pt x="474" y="216"/>
                    <a:pt x="474" y="216"/>
                  </a:cubicBezTo>
                  <a:cubicBezTo>
                    <a:pt x="473" y="216"/>
                    <a:pt x="473" y="216"/>
                    <a:pt x="473" y="216"/>
                  </a:cubicBezTo>
                  <a:cubicBezTo>
                    <a:pt x="473" y="216"/>
                    <a:pt x="473" y="216"/>
                    <a:pt x="473" y="216"/>
                  </a:cubicBezTo>
                  <a:cubicBezTo>
                    <a:pt x="472" y="217"/>
                    <a:pt x="472" y="217"/>
                    <a:pt x="472" y="217"/>
                  </a:cubicBezTo>
                  <a:cubicBezTo>
                    <a:pt x="473" y="218"/>
                    <a:pt x="473" y="218"/>
                    <a:pt x="473" y="218"/>
                  </a:cubicBezTo>
                  <a:cubicBezTo>
                    <a:pt x="473" y="219"/>
                    <a:pt x="473" y="219"/>
                    <a:pt x="473" y="219"/>
                  </a:cubicBezTo>
                  <a:cubicBezTo>
                    <a:pt x="474" y="220"/>
                    <a:pt x="474" y="220"/>
                    <a:pt x="474" y="220"/>
                  </a:cubicBezTo>
                  <a:cubicBezTo>
                    <a:pt x="475" y="221"/>
                    <a:pt x="475" y="221"/>
                    <a:pt x="475" y="221"/>
                  </a:cubicBezTo>
                  <a:cubicBezTo>
                    <a:pt x="475" y="223"/>
                    <a:pt x="475" y="223"/>
                    <a:pt x="475" y="223"/>
                  </a:cubicBezTo>
                  <a:cubicBezTo>
                    <a:pt x="475" y="223"/>
                    <a:pt x="475" y="223"/>
                    <a:pt x="475" y="223"/>
                  </a:cubicBezTo>
                  <a:cubicBezTo>
                    <a:pt x="476" y="225"/>
                    <a:pt x="476" y="225"/>
                    <a:pt x="476" y="225"/>
                  </a:cubicBezTo>
                  <a:cubicBezTo>
                    <a:pt x="476" y="227"/>
                    <a:pt x="476" y="227"/>
                    <a:pt x="476" y="227"/>
                  </a:cubicBezTo>
                  <a:cubicBezTo>
                    <a:pt x="477" y="228"/>
                    <a:pt x="477" y="228"/>
                    <a:pt x="477" y="228"/>
                  </a:cubicBezTo>
                  <a:cubicBezTo>
                    <a:pt x="478" y="228"/>
                    <a:pt x="478" y="228"/>
                    <a:pt x="478" y="228"/>
                  </a:cubicBezTo>
                  <a:cubicBezTo>
                    <a:pt x="478" y="229"/>
                    <a:pt x="478" y="229"/>
                    <a:pt x="478" y="229"/>
                  </a:cubicBezTo>
                  <a:cubicBezTo>
                    <a:pt x="478" y="229"/>
                    <a:pt x="478" y="229"/>
                    <a:pt x="478" y="229"/>
                  </a:cubicBezTo>
                  <a:cubicBezTo>
                    <a:pt x="480" y="231"/>
                    <a:pt x="480" y="231"/>
                    <a:pt x="480" y="231"/>
                  </a:cubicBezTo>
                  <a:cubicBezTo>
                    <a:pt x="480" y="231"/>
                    <a:pt x="480" y="231"/>
                    <a:pt x="480" y="231"/>
                  </a:cubicBezTo>
                  <a:cubicBezTo>
                    <a:pt x="481" y="232"/>
                    <a:pt x="481" y="232"/>
                    <a:pt x="481" y="232"/>
                  </a:cubicBezTo>
                  <a:cubicBezTo>
                    <a:pt x="482" y="234"/>
                    <a:pt x="482" y="234"/>
                    <a:pt x="482" y="234"/>
                  </a:cubicBezTo>
                  <a:cubicBezTo>
                    <a:pt x="482" y="235"/>
                    <a:pt x="482" y="235"/>
                    <a:pt x="482" y="235"/>
                  </a:cubicBezTo>
                  <a:cubicBezTo>
                    <a:pt x="482" y="236"/>
                    <a:pt x="482" y="236"/>
                    <a:pt x="482" y="236"/>
                  </a:cubicBezTo>
                  <a:cubicBezTo>
                    <a:pt x="482" y="237"/>
                    <a:pt x="482" y="237"/>
                    <a:pt x="482" y="237"/>
                  </a:cubicBezTo>
                  <a:cubicBezTo>
                    <a:pt x="483" y="237"/>
                    <a:pt x="483" y="237"/>
                    <a:pt x="483" y="237"/>
                  </a:cubicBezTo>
                  <a:cubicBezTo>
                    <a:pt x="484" y="238"/>
                    <a:pt x="484" y="238"/>
                    <a:pt x="484" y="238"/>
                  </a:cubicBezTo>
                  <a:cubicBezTo>
                    <a:pt x="484" y="238"/>
                    <a:pt x="484" y="238"/>
                    <a:pt x="484" y="238"/>
                  </a:cubicBezTo>
                  <a:cubicBezTo>
                    <a:pt x="484" y="239"/>
                    <a:pt x="484" y="239"/>
                    <a:pt x="484" y="239"/>
                  </a:cubicBezTo>
                  <a:cubicBezTo>
                    <a:pt x="485" y="240"/>
                    <a:pt x="485" y="240"/>
                    <a:pt x="485" y="240"/>
                  </a:cubicBezTo>
                  <a:cubicBezTo>
                    <a:pt x="485" y="241"/>
                    <a:pt x="485" y="241"/>
                    <a:pt x="485" y="241"/>
                  </a:cubicBezTo>
                  <a:cubicBezTo>
                    <a:pt x="485" y="242"/>
                    <a:pt x="485" y="242"/>
                    <a:pt x="485" y="242"/>
                  </a:cubicBezTo>
                  <a:cubicBezTo>
                    <a:pt x="486" y="244"/>
                    <a:pt x="486" y="244"/>
                    <a:pt x="486" y="244"/>
                  </a:cubicBezTo>
                  <a:cubicBezTo>
                    <a:pt x="486" y="244"/>
                    <a:pt x="486" y="244"/>
                    <a:pt x="486" y="244"/>
                  </a:cubicBezTo>
                  <a:cubicBezTo>
                    <a:pt x="486" y="245"/>
                    <a:pt x="486" y="245"/>
                    <a:pt x="486" y="245"/>
                  </a:cubicBezTo>
                  <a:cubicBezTo>
                    <a:pt x="486" y="246"/>
                    <a:pt x="486" y="246"/>
                    <a:pt x="486" y="246"/>
                  </a:cubicBezTo>
                  <a:cubicBezTo>
                    <a:pt x="487" y="248"/>
                    <a:pt x="487" y="248"/>
                    <a:pt x="487" y="248"/>
                  </a:cubicBezTo>
                  <a:cubicBezTo>
                    <a:pt x="486" y="248"/>
                    <a:pt x="486" y="248"/>
                    <a:pt x="486" y="248"/>
                  </a:cubicBezTo>
                  <a:cubicBezTo>
                    <a:pt x="487" y="250"/>
                    <a:pt x="487" y="250"/>
                    <a:pt x="487" y="250"/>
                  </a:cubicBezTo>
                  <a:cubicBezTo>
                    <a:pt x="487" y="250"/>
                    <a:pt x="487" y="250"/>
                    <a:pt x="487" y="250"/>
                  </a:cubicBezTo>
                  <a:cubicBezTo>
                    <a:pt x="489" y="252"/>
                    <a:pt x="489" y="252"/>
                    <a:pt x="489" y="252"/>
                  </a:cubicBezTo>
                  <a:cubicBezTo>
                    <a:pt x="489" y="253"/>
                    <a:pt x="489" y="253"/>
                    <a:pt x="489" y="253"/>
                  </a:cubicBezTo>
                  <a:cubicBezTo>
                    <a:pt x="490" y="254"/>
                    <a:pt x="490" y="254"/>
                    <a:pt x="490" y="254"/>
                  </a:cubicBezTo>
                  <a:cubicBezTo>
                    <a:pt x="490" y="256"/>
                    <a:pt x="490" y="256"/>
                    <a:pt x="490" y="256"/>
                  </a:cubicBezTo>
                  <a:cubicBezTo>
                    <a:pt x="490" y="257"/>
                    <a:pt x="490" y="257"/>
                    <a:pt x="490" y="257"/>
                  </a:cubicBezTo>
                  <a:cubicBezTo>
                    <a:pt x="491" y="258"/>
                    <a:pt x="491" y="258"/>
                    <a:pt x="491" y="258"/>
                  </a:cubicBezTo>
                  <a:cubicBezTo>
                    <a:pt x="491" y="259"/>
                    <a:pt x="491" y="259"/>
                    <a:pt x="491" y="259"/>
                  </a:cubicBezTo>
                  <a:cubicBezTo>
                    <a:pt x="492" y="260"/>
                    <a:pt x="492" y="260"/>
                    <a:pt x="492" y="260"/>
                  </a:cubicBezTo>
                  <a:cubicBezTo>
                    <a:pt x="492" y="261"/>
                    <a:pt x="492" y="261"/>
                    <a:pt x="492" y="261"/>
                  </a:cubicBezTo>
                  <a:cubicBezTo>
                    <a:pt x="492" y="262"/>
                    <a:pt x="492" y="262"/>
                    <a:pt x="492" y="262"/>
                  </a:cubicBezTo>
                  <a:cubicBezTo>
                    <a:pt x="492" y="264"/>
                    <a:pt x="492" y="264"/>
                    <a:pt x="492" y="264"/>
                  </a:cubicBezTo>
                  <a:cubicBezTo>
                    <a:pt x="492" y="265"/>
                    <a:pt x="492" y="265"/>
                    <a:pt x="492" y="265"/>
                  </a:cubicBezTo>
                  <a:cubicBezTo>
                    <a:pt x="493" y="266"/>
                    <a:pt x="493" y="266"/>
                    <a:pt x="493" y="266"/>
                  </a:cubicBezTo>
                  <a:cubicBezTo>
                    <a:pt x="494" y="267"/>
                    <a:pt x="494" y="267"/>
                    <a:pt x="494" y="267"/>
                  </a:cubicBezTo>
                  <a:cubicBezTo>
                    <a:pt x="495" y="267"/>
                    <a:pt x="495" y="267"/>
                    <a:pt x="495" y="267"/>
                  </a:cubicBezTo>
                  <a:close/>
                  <a:moveTo>
                    <a:pt x="450" y="211"/>
                  </a:moveTo>
                  <a:cubicBezTo>
                    <a:pt x="450" y="211"/>
                    <a:pt x="450" y="211"/>
                    <a:pt x="450" y="211"/>
                  </a:cubicBezTo>
                  <a:cubicBezTo>
                    <a:pt x="450" y="210"/>
                    <a:pt x="450" y="210"/>
                    <a:pt x="450" y="210"/>
                  </a:cubicBezTo>
                  <a:cubicBezTo>
                    <a:pt x="450" y="210"/>
                    <a:pt x="450" y="210"/>
                    <a:pt x="450" y="210"/>
                  </a:cubicBezTo>
                  <a:cubicBezTo>
                    <a:pt x="451" y="210"/>
                    <a:pt x="451" y="210"/>
                    <a:pt x="451" y="210"/>
                  </a:cubicBezTo>
                  <a:cubicBezTo>
                    <a:pt x="451" y="211"/>
                    <a:pt x="451" y="211"/>
                    <a:pt x="451" y="211"/>
                  </a:cubicBezTo>
                  <a:cubicBezTo>
                    <a:pt x="452" y="211"/>
                    <a:pt x="452" y="211"/>
                    <a:pt x="452" y="211"/>
                  </a:cubicBezTo>
                  <a:cubicBezTo>
                    <a:pt x="452" y="210"/>
                    <a:pt x="452" y="210"/>
                    <a:pt x="452" y="210"/>
                  </a:cubicBezTo>
                  <a:cubicBezTo>
                    <a:pt x="453" y="210"/>
                    <a:pt x="453" y="210"/>
                    <a:pt x="453" y="210"/>
                  </a:cubicBezTo>
                  <a:cubicBezTo>
                    <a:pt x="452" y="209"/>
                    <a:pt x="452" y="209"/>
                    <a:pt x="452" y="209"/>
                  </a:cubicBezTo>
                  <a:cubicBezTo>
                    <a:pt x="452" y="209"/>
                    <a:pt x="452" y="209"/>
                    <a:pt x="452" y="209"/>
                  </a:cubicBezTo>
                  <a:cubicBezTo>
                    <a:pt x="453" y="209"/>
                    <a:pt x="453" y="209"/>
                    <a:pt x="453" y="209"/>
                  </a:cubicBezTo>
                  <a:cubicBezTo>
                    <a:pt x="453" y="208"/>
                    <a:pt x="453" y="208"/>
                    <a:pt x="453" y="208"/>
                  </a:cubicBezTo>
                  <a:cubicBezTo>
                    <a:pt x="452" y="208"/>
                    <a:pt x="452" y="208"/>
                    <a:pt x="452" y="208"/>
                  </a:cubicBezTo>
                  <a:cubicBezTo>
                    <a:pt x="452" y="208"/>
                    <a:pt x="452" y="208"/>
                    <a:pt x="452" y="208"/>
                  </a:cubicBezTo>
                  <a:cubicBezTo>
                    <a:pt x="452" y="209"/>
                    <a:pt x="452" y="209"/>
                    <a:pt x="452" y="209"/>
                  </a:cubicBezTo>
                  <a:cubicBezTo>
                    <a:pt x="451" y="209"/>
                    <a:pt x="451" y="209"/>
                    <a:pt x="451" y="209"/>
                  </a:cubicBezTo>
                  <a:cubicBezTo>
                    <a:pt x="452" y="208"/>
                    <a:pt x="452" y="208"/>
                    <a:pt x="452" y="208"/>
                  </a:cubicBezTo>
                  <a:cubicBezTo>
                    <a:pt x="452" y="208"/>
                    <a:pt x="452" y="208"/>
                    <a:pt x="452" y="208"/>
                  </a:cubicBezTo>
                  <a:cubicBezTo>
                    <a:pt x="452" y="208"/>
                    <a:pt x="452" y="208"/>
                    <a:pt x="452" y="208"/>
                  </a:cubicBezTo>
                  <a:cubicBezTo>
                    <a:pt x="451" y="208"/>
                    <a:pt x="451" y="208"/>
                    <a:pt x="451" y="208"/>
                  </a:cubicBezTo>
                  <a:cubicBezTo>
                    <a:pt x="450" y="207"/>
                    <a:pt x="450" y="207"/>
                    <a:pt x="450" y="207"/>
                  </a:cubicBezTo>
                  <a:cubicBezTo>
                    <a:pt x="450" y="208"/>
                    <a:pt x="450" y="208"/>
                    <a:pt x="450" y="208"/>
                  </a:cubicBezTo>
                  <a:cubicBezTo>
                    <a:pt x="449" y="209"/>
                    <a:pt x="449" y="209"/>
                    <a:pt x="449" y="209"/>
                  </a:cubicBezTo>
                  <a:cubicBezTo>
                    <a:pt x="449" y="209"/>
                    <a:pt x="449" y="209"/>
                    <a:pt x="449" y="209"/>
                  </a:cubicBezTo>
                  <a:cubicBezTo>
                    <a:pt x="449" y="210"/>
                    <a:pt x="449" y="210"/>
                    <a:pt x="449" y="210"/>
                  </a:cubicBezTo>
                  <a:cubicBezTo>
                    <a:pt x="450" y="211"/>
                    <a:pt x="450" y="211"/>
                    <a:pt x="450" y="211"/>
                  </a:cubicBezTo>
                  <a:close/>
                  <a:moveTo>
                    <a:pt x="447" y="210"/>
                  </a:moveTo>
                  <a:cubicBezTo>
                    <a:pt x="447" y="210"/>
                    <a:pt x="447" y="210"/>
                    <a:pt x="447" y="210"/>
                  </a:cubicBezTo>
                  <a:cubicBezTo>
                    <a:pt x="447" y="210"/>
                    <a:pt x="447" y="210"/>
                    <a:pt x="447" y="210"/>
                  </a:cubicBezTo>
                  <a:cubicBezTo>
                    <a:pt x="447" y="209"/>
                    <a:pt x="447" y="209"/>
                    <a:pt x="447" y="209"/>
                  </a:cubicBezTo>
                  <a:cubicBezTo>
                    <a:pt x="448" y="210"/>
                    <a:pt x="448" y="210"/>
                    <a:pt x="448" y="210"/>
                  </a:cubicBezTo>
                  <a:cubicBezTo>
                    <a:pt x="448" y="210"/>
                    <a:pt x="448" y="210"/>
                    <a:pt x="448" y="210"/>
                  </a:cubicBezTo>
                  <a:cubicBezTo>
                    <a:pt x="448" y="209"/>
                    <a:pt x="448" y="209"/>
                    <a:pt x="448" y="209"/>
                  </a:cubicBezTo>
                  <a:cubicBezTo>
                    <a:pt x="448" y="209"/>
                    <a:pt x="448" y="209"/>
                    <a:pt x="448" y="209"/>
                  </a:cubicBezTo>
                  <a:cubicBezTo>
                    <a:pt x="448" y="208"/>
                    <a:pt x="448" y="208"/>
                    <a:pt x="448" y="208"/>
                  </a:cubicBezTo>
                  <a:cubicBezTo>
                    <a:pt x="448" y="208"/>
                    <a:pt x="448" y="208"/>
                    <a:pt x="448" y="208"/>
                  </a:cubicBezTo>
                  <a:cubicBezTo>
                    <a:pt x="447" y="209"/>
                    <a:pt x="447" y="209"/>
                    <a:pt x="447" y="209"/>
                  </a:cubicBezTo>
                  <a:cubicBezTo>
                    <a:pt x="446" y="209"/>
                    <a:pt x="446" y="209"/>
                    <a:pt x="446" y="209"/>
                  </a:cubicBezTo>
                  <a:cubicBezTo>
                    <a:pt x="446" y="210"/>
                    <a:pt x="446" y="210"/>
                    <a:pt x="446" y="210"/>
                  </a:cubicBezTo>
                  <a:cubicBezTo>
                    <a:pt x="447" y="210"/>
                    <a:pt x="447" y="210"/>
                    <a:pt x="447" y="210"/>
                  </a:cubicBezTo>
                  <a:close/>
                  <a:moveTo>
                    <a:pt x="453" y="213"/>
                  </a:moveTo>
                  <a:cubicBezTo>
                    <a:pt x="453" y="213"/>
                    <a:pt x="453" y="213"/>
                    <a:pt x="453" y="213"/>
                  </a:cubicBezTo>
                  <a:cubicBezTo>
                    <a:pt x="453" y="213"/>
                    <a:pt x="453" y="213"/>
                    <a:pt x="453" y="213"/>
                  </a:cubicBezTo>
                  <a:cubicBezTo>
                    <a:pt x="454" y="212"/>
                    <a:pt x="454" y="212"/>
                    <a:pt x="454" y="212"/>
                  </a:cubicBezTo>
                  <a:cubicBezTo>
                    <a:pt x="453" y="212"/>
                    <a:pt x="453" y="212"/>
                    <a:pt x="453" y="212"/>
                  </a:cubicBezTo>
                  <a:cubicBezTo>
                    <a:pt x="453" y="212"/>
                    <a:pt x="453" y="212"/>
                    <a:pt x="453" y="212"/>
                  </a:cubicBezTo>
                  <a:cubicBezTo>
                    <a:pt x="453" y="212"/>
                    <a:pt x="453" y="212"/>
                    <a:pt x="453" y="212"/>
                  </a:cubicBezTo>
                  <a:cubicBezTo>
                    <a:pt x="453" y="213"/>
                    <a:pt x="453" y="213"/>
                    <a:pt x="453" y="213"/>
                  </a:cubicBezTo>
                  <a:close/>
                  <a:moveTo>
                    <a:pt x="452" y="212"/>
                  </a:moveTo>
                  <a:cubicBezTo>
                    <a:pt x="452" y="212"/>
                    <a:pt x="452" y="212"/>
                    <a:pt x="452" y="212"/>
                  </a:cubicBezTo>
                  <a:cubicBezTo>
                    <a:pt x="452" y="213"/>
                    <a:pt x="452" y="213"/>
                    <a:pt x="452" y="213"/>
                  </a:cubicBezTo>
                  <a:cubicBezTo>
                    <a:pt x="452" y="212"/>
                    <a:pt x="452" y="212"/>
                    <a:pt x="452" y="212"/>
                  </a:cubicBezTo>
                  <a:cubicBezTo>
                    <a:pt x="452" y="212"/>
                    <a:pt x="452" y="212"/>
                    <a:pt x="452" y="212"/>
                  </a:cubicBezTo>
                  <a:cubicBezTo>
                    <a:pt x="452" y="212"/>
                    <a:pt x="452" y="212"/>
                    <a:pt x="452" y="212"/>
                  </a:cubicBezTo>
                  <a:cubicBezTo>
                    <a:pt x="452" y="212"/>
                    <a:pt x="452" y="212"/>
                    <a:pt x="452" y="212"/>
                  </a:cubicBezTo>
                  <a:close/>
                  <a:moveTo>
                    <a:pt x="452" y="215"/>
                  </a:moveTo>
                  <a:cubicBezTo>
                    <a:pt x="452" y="215"/>
                    <a:pt x="452" y="215"/>
                    <a:pt x="452" y="215"/>
                  </a:cubicBezTo>
                  <a:cubicBezTo>
                    <a:pt x="453" y="215"/>
                    <a:pt x="453" y="215"/>
                    <a:pt x="453" y="215"/>
                  </a:cubicBezTo>
                  <a:cubicBezTo>
                    <a:pt x="453" y="214"/>
                    <a:pt x="453" y="214"/>
                    <a:pt x="453" y="214"/>
                  </a:cubicBezTo>
                  <a:cubicBezTo>
                    <a:pt x="453" y="214"/>
                    <a:pt x="453" y="214"/>
                    <a:pt x="453" y="214"/>
                  </a:cubicBezTo>
                  <a:cubicBezTo>
                    <a:pt x="453" y="213"/>
                    <a:pt x="453" y="213"/>
                    <a:pt x="453" y="213"/>
                  </a:cubicBezTo>
                  <a:cubicBezTo>
                    <a:pt x="452" y="214"/>
                    <a:pt x="452" y="214"/>
                    <a:pt x="452" y="214"/>
                  </a:cubicBezTo>
                  <a:cubicBezTo>
                    <a:pt x="451" y="214"/>
                    <a:pt x="451" y="214"/>
                    <a:pt x="451" y="214"/>
                  </a:cubicBezTo>
                  <a:cubicBezTo>
                    <a:pt x="451" y="215"/>
                    <a:pt x="451" y="215"/>
                    <a:pt x="451" y="215"/>
                  </a:cubicBezTo>
                  <a:cubicBezTo>
                    <a:pt x="452" y="215"/>
                    <a:pt x="452" y="215"/>
                    <a:pt x="452" y="215"/>
                  </a:cubicBezTo>
                  <a:close/>
                  <a:moveTo>
                    <a:pt x="486" y="169"/>
                  </a:moveTo>
                  <a:cubicBezTo>
                    <a:pt x="486" y="169"/>
                    <a:pt x="486" y="169"/>
                    <a:pt x="486" y="169"/>
                  </a:cubicBezTo>
                  <a:cubicBezTo>
                    <a:pt x="487" y="168"/>
                    <a:pt x="487" y="168"/>
                    <a:pt x="487" y="168"/>
                  </a:cubicBezTo>
                  <a:cubicBezTo>
                    <a:pt x="487" y="167"/>
                    <a:pt x="487" y="167"/>
                    <a:pt x="487" y="167"/>
                  </a:cubicBezTo>
                  <a:cubicBezTo>
                    <a:pt x="486" y="167"/>
                    <a:pt x="486" y="167"/>
                    <a:pt x="486" y="167"/>
                  </a:cubicBezTo>
                  <a:cubicBezTo>
                    <a:pt x="486" y="168"/>
                    <a:pt x="486" y="168"/>
                    <a:pt x="486" y="168"/>
                  </a:cubicBezTo>
                  <a:cubicBezTo>
                    <a:pt x="486" y="169"/>
                    <a:pt x="486" y="169"/>
                    <a:pt x="486" y="169"/>
                  </a:cubicBezTo>
                  <a:close/>
                  <a:moveTo>
                    <a:pt x="540" y="163"/>
                  </a:moveTo>
                  <a:cubicBezTo>
                    <a:pt x="540" y="164"/>
                    <a:pt x="540" y="164"/>
                    <a:pt x="540" y="164"/>
                  </a:cubicBezTo>
                  <a:cubicBezTo>
                    <a:pt x="540" y="163"/>
                    <a:pt x="540" y="163"/>
                    <a:pt x="540" y="163"/>
                  </a:cubicBezTo>
                  <a:cubicBezTo>
                    <a:pt x="540" y="162"/>
                    <a:pt x="540" y="162"/>
                    <a:pt x="540" y="162"/>
                  </a:cubicBezTo>
                  <a:cubicBezTo>
                    <a:pt x="540" y="162"/>
                    <a:pt x="540" y="162"/>
                    <a:pt x="540" y="162"/>
                  </a:cubicBezTo>
                  <a:cubicBezTo>
                    <a:pt x="540" y="161"/>
                    <a:pt x="540" y="161"/>
                    <a:pt x="540" y="161"/>
                  </a:cubicBezTo>
                  <a:cubicBezTo>
                    <a:pt x="541" y="160"/>
                    <a:pt x="541" y="160"/>
                    <a:pt x="541" y="160"/>
                  </a:cubicBezTo>
                  <a:cubicBezTo>
                    <a:pt x="541" y="159"/>
                    <a:pt x="541" y="159"/>
                    <a:pt x="541" y="159"/>
                  </a:cubicBezTo>
                  <a:cubicBezTo>
                    <a:pt x="542" y="159"/>
                    <a:pt x="542" y="159"/>
                    <a:pt x="542" y="159"/>
                  </a:cubicBezTo>
                  <a:cubicBezTo>
                    <a:pt x="543" y="158"/>
                    <a:pt x="543" y="158"/>
                    <a:pt x="543" y="158"/>
                  </a:cubicBezTo>
                  <a:cubicBezTo>
                    <a:pt x="543" y="158"/>
                    <a:pt x="543" y="158"/>
                    <a:pt x="543" y="158"/>
                  </a:cubicBezTo>
                  <a:cubicBezTo>
                    <a:pt x="542" y="157"/>
                    <a:pt x="542" y="157"/>
                    <a:pt x="542" y="157"/>
                  </a:cubicBezTo>
                  <a:cubicBezTo>
                    <a:pt x="541" y="155"/>
                    <a:pt x="541" y="155"/>
                    <a:pt x="541" y="155"/>
                  </a:cubicBezTo>
                  <a:cubicBezTo>
                    <a:pt x="541" y="155"/>
                    <a:pt x="541" y="155"/>
                    <a:pt x="541" y="155"/>
                  </a:cubicBezTo>
                  <a:cubicBezTo>
                    <a:pt x="540" y="156"/>
                    <a:pt x="540" y="156"/>
                    <a:pt x="540" y="156"/>
                  </a:cubicBezTo>
                  <a:cubicBezTo>
                    <a:pt x="540" y="156"/>
                    <a:pt x="540" y="156"/>
                    <a:pt x="540" y="156"/>
                  </a:cubicBezTo>
                  <a:cubicBezTo>
                    <a:pt x="540" y="156"/>
                    <a:pt x="540" y="156"/>
                    <a:pt x="540" y="156"/>
                  </a:cubicBezTo>
                  <a:cubicBezTo>
                    <a:pt x="539" y="158"/>
                    <a:pt x="539" y="158"/>
                    <a:pt x="539" y="158"/>
                  </a:cubicBezTo>
                  <a:cubicBezTo>
                    <a:pt x="538" y="158"/>
                    <a:pt x="538" y="158"/>
                    <a:pt x="538" y="158"/>
                  </a:cubicBezTo>
                  <a:cubicBezTo>
                    <a:pt x="538" y="159"/>
                    <a:pt x="538" y="159"/>
                    <a:pt x="538" y="159"/>
                  </a:cubicBezTo>
                  <a:cubicBezTo>
                    <a:pt x="538" y="158"/>
                    <a:pt x="538" y="158"/>
                    <a:pt x="538" y="158"/>
                  </a:cubicBezTo>
                  <a:cubicBezTo>
                    <a:pt x="539" y="158"/>
                    <a:pt x="539" y="158"/>
                    <a:pt x="539" y="158"/>
                  </a:cubicBezTo>
                  <a:cubicBezTo>
                    <a:pt x="539" y="158"/>
                    <a:pt x="539" y="158"/>
                    <a:pt x="539" y="158"/>
                  </a:cubicBezTo>
                  <a:cubicBezTo>
                    <a:pt x="539" y="159"/>
                    <a:pt x="539" y="159"/>
                    <a:pt x="539" y="159"/>
                  </a:cubicBezTo>
                  <a:cubicBezTo>
                    <a:pt x="539" y="160"/>
                    <a:pt x="539" y="160"/>
                    <a:pt x="539" y="160"/>
                  </a:cubicBezTo>
                  <a:cubicBezTo>
                    <a:pt x="540" y="161"/>
                    <a:pt x="540" y="161"/>
                    <a:pt x="540" y="161"/>
                  </a:cubicBezTo>
                  <a:cubicBezTo>
                    <a:pt x="540" y="162"/>
                    <a:pt x="540" y="162"/>
                    <a:pt x="540" y="162"/>
                  </a:cubicBezTo>
                  <a:cubicBezTo>
                    <a:pt x="539" y="162"/>
                    <a:pt x="539" y="162"/>
                    <a:pt x="539" y="162"/>
                  </a:cubicBezTo>
                  <a:cubicBezTo>
                    <a:pt x="539" y="163"/>
                    <a:pt x="539" y="163"/>
                    <a:pt x="539" y="163"/>
                  </a:cubicBezTo>
                  <a:cubicBezTo>
                    <a:pt x="540" y="163"/>
                    <a:pt x="540" y="163"/>
                    <a:pt x="540" y="163"/>
                  </a:cubicBezTo>
                  <a:close/>
                  <a:moveTo>
                    <a:pt x="572" y="189"/>
                  </a:moveTo>
                  <a:cubicBezTo>
                    <a:pt x="572" y="189"/>
                    <a:pt x="572" y="189"/>
                    <a:pt x="572" y="189"/>
                  </a:cubicBezTo>
                  <a:cubicBezTo>
                    <a:pt x="573" y="189"/>
                    <a:pt x="573" y="189"/>
                    <a:pt x="573" y="189"/>
                  </a:cubicBezTo>
                  <a:cubicBezTo>
                    <a:pt x="574" y="190"/>
                    <a:pt x="574" y="190"/>
                    <a:pt x="574" y="190"/>
                  </a:cubicBezTo>
                  <a:cubicBezTo>
                    <a:pt x="576" y="191"/>
                    <a:pt x="576" y="191"/>
                    <a:pt x="576" y="191"/>
                  </a:cubicBezTo>
                  <a:cubicBezTo>
                    <a:pt x="576" y="191"/>
                    <a:pt x="576" y="191"/>
                    <a:pt x="576" y="191"/>
                  </a:cubicBezTo>
                  <a:cubicBezTo>
                    <a:pt x="577" y="191"/>
                    <a:pt x="577" y="191"/>
                    <a:pt x="577" y="191"/>
                  </a:cubicBezTo>
                  <a:cubicBezTo>
                    <a:pt x="577" y="190"/>
                    <a:pt x="577" y="190"/>
                    <a:pt x="577" y="190"/>
                  </a:cubicBezTo>
                  <a:cubicBezTo>
                    <a:pt x="576" y="190"/>
                    <a:pt x="576" y="190"/>
                    <a:pt x="576" y="190"/>
                  </a:cubicBezTo>
                  <a:cubicBezTo>
                    <a:pt x="575" y="190"/>
                    <a:pt x="575" y="190"/>
                    <a:pt x="575" y="190"/>
                  </a:cubicBezTo>
                  <a:cubicBezTo>
                    <a:pt x="574" y="189"/>
                    <a:pt x="574" y="189"/>
                    <a:pt x="574" y="189"/>
                  </a:cubicBezTo>
                  <a:cubicBezTo>
                    <a:pt x="574" y="189"/>
                    <a:pt x="574" y="189"/>
                    <a:pt x="574" y="189"/>
                  </a:cubicBezTo>
                  <a:cubicBezTo>
                    <a:pt x="572" y="189"/>
                    <a:pt x="572" y="189"/>
                    <a:pt x="572" y="189"/>
                  </a:cubicBezTo>
                  <a:cubicBezTo>
                    <a:pt x="572" y="189"/>
                    <a:pt x="572" y="189"/>
                    <a:pt x="572" y="189"/>
                  </a:cubicBezTo>
                  <a:close/>
                  <a:moveTo>
                    <a:pt x="563" y="187"/>
                  </a:moveTo>
                  <a:cubicBezTo>
                    <a:pt x="564" y="187"/>
                    <a:pt x="564" y="187"/>
                    <a:pt x="564" y="187"/>
                  </a:cubicBezTo>
                  <a:cubicBezTo>
                    <a:pt x="564" y="187"/>
                    <a:pt x="564" y="187"/>
                    <a:pt x="564" y="187"/>
                  </a:cubicBezTo>
                  <a:cubicBezTo>
                    <a:pt x="565" y="188"/>
                    <a:pt x="565" y="188"/>
                    <a:pt x="565" y="188"/>
                  </a:cubicBezTo>
                  <a:cubicBezTo>
                    <a:pt x="565" y="188"/>
                    <a:pt x="565" y="188"/>
                    <a:pt x="565" y="188"/>
                  </a:cubicBezTo>
                  <a:cubicBezTo>
                    <a:pt x="566" y="189"/>
                    <a:pt x="566" y="189"/>
                    <a:pt x="566" y="189"/>
                  </a:cubicBezTo>
                  <a:cubicBezTo>
                    <a:pt x="566" y="189"/>
                    <a:pt x="566" y="189"/>
                    <a:pt x="566" y="189"/>
                  </a:cubicBezTo>
                  <a:cubicBezTo>
                    <a:pt x="567" y="190"/>
                    <a:pt x="567" y="190"/>
                    <a:pt x="567" y="190"/>
                  </a:cubicBezTo>
                  <a:cubicBezTo>
                    <a:pt x="567" y="190"/>
                    <a:pt x="567" y="190"/>
                    <a:pt x="567" y="190"/>
                  </a:cubicBezTo>
                  <a:cubicBezTo>
                    <a:pt x="568" y="190"/>
                    <a:pt x="568" y="190"/>
                    <a:pt x="568" y="190"/>
                  </a:cubicBezTo>
                  <a:cubicBezTo>
                    <a:pt x="569" y="190"/>
                    <a:pt x="569" y="190"/>
                    <a:pt x="569" y="190"/>
                  </a:cubicBezTo>
                  <a:cubicBezTo>
                    <a:pt x="570" y="190"/>
                    <a:pt x="570" y="190"/>
                    <a:pt x="570" y="190"/>
                  </a:cubicBezTo>
                  <a:cubicBezTo>
                    <a:pt x="570" y="190"/>
                    <a:pt x="570" y="190"/>
                    <a:pt x="570" y="190"/>
                  </a:cubicBezTo>
                  <a:cubicBezTo>
                    <a:pt x="569" y="189"/>
                    <a:pt x="569" y="189"/>
                    <a:pt x="569" y="189"/>
                  </a:cubicBezTo>
                  <a:cubicBezTo>
                    <a:pt x="568" y="189"/>
                    <a:pt x="568" y="189"/>
                    <a:pt x="568" y="189"/>
                  </a:cubicBezTo>
                  <a:cubicBezTo>
                    <a:pt x="567" y="188"/>
                    <a:pt x="567" y="188"/>
                    <a:pt x="567" y="188"/>
                  </a:cubicBezTo>
                  <a:cubicBezTo>
                    <a:pt x="567" y="187"/>
                    <a:pt x="567" y="187"/>
                    <a:pt x="567" y="187"/>
                  </a:cubicBezTo>
                  <a:cubicBezTo>
                    <a:pt x="566" y="187"/>
                    <a:pt x="566" y="187"/>
                    <a:pt x="566" y="187"/>
                  </a:cubicBezTo>
                  <a:cubicBezTo>
                    <a:pt x="565" y="186"/>
                    <a:pt x="565" y="186"/>
                    <a:pt x="565" y="186"/>
                  </a:cubicBezTo>
                  <a:cubicBezTo>
                    <a:pt x="565" y="186"/>
                    <a:pt x="565" y="186"/>
                    <a:pt x="565" y="186"/>
                  </a:cubicBezTo>
                  <a:cubicBezTo>
                    <a:pt x="566" y="186"/>
                    <a:pt x="566" y="186"/>
                    <a:pt x="566" y="186"/>
                  </a:cubicBezTo>
                  <a:cubicBezTo>
                    <a:pt x="565" y="186"/>
                    <a:pt x="565" y="186"/>
                    <a:pt x="565" y="186"/>
                  </a:cubicBezTo>
                  <a:cubicBezTo>
                    <a:pt x="564" y="186"/>
                    <a:pt x="564" y="186"/>
                    <a:pt x="564" y="186"/>
                  </a:cubicBezTo>
                  <a:cubicBezTo>
                    <a:pt x="563" y="186"/>
                    <a:pt x="563" y="186"/>
                    <a:pt x="563" y="186"/>
                  </a:cubicBezTo>
                  <a:cubicBezTo>
                    <a:pt x="563" y="186"/>
                    <a:pt x="563" y="186"/>
                    <a:pt x="563" y="186"/>
                  </a:cubicBezTo>
                  <a:cubicBezTo>
                    <a:pt x="563" y="187"/>
                    <a:pt x="563" y="187"/>
                    <a:pt x="563" y="187"/>
                  </a:cubicBezTo>
                  <a:close/>
                  <a:moveTo>
                    <a:pt x="541" y="228"/>
                  </a:moveTo>
                  <a:cubicBezTo>
                    <a:pt x="541" y="228"/>
                    <a:pt x="541" y="228"/>
                    <a:pt x="541" y="228"/>
                  </a:cubicBezTo>
                  <a:cubicBezTo>
                    <a:pt x="542" y="228"/>
                    <a:pt x="542" y="228"/>
                    <a:pt x="542" y="228"/>
                  </a:cubicBezTo>
                  <a:cubicBezTo>
                    <a:pt x="542" y="227"/>
                    <a:pt x="542" y="227"/>
                    <a:pt x="542" y="227"/>
                  </a:cubicBezTo>
                  <a:cubicBezTo>
                    <a:pt x="541" y="227"/>
                    <a:pt x="541" y="227"/>
                    <a:pt x="541" y="227"/>
                  </a:cubicBezTo>
                  <a:cubicBezTo>
                    <a:pt x="540" y="227"/>
                    <a:pt x="540" y="227"/>
                    <a:pt x="540" y="227"/>
                  </a:cubicBezTo>
                  <a:cubicBezTo>
                    <a:pt x="540" y="228"/>
                    <a:pt x="540" y="228"/>
                    <a:pt x="540" y="228"/>
                  </a:cubicBezTo>
                  <a:cubicBezTo>
                    <a:pt x="541" y="228"/>
                    <a:pt x="541" y="228"/>
                    <a:pt x="541" y="228"/>
                  </a:cubicBezTo>
                  <a:close/>
                  <a:moveTo>
                    <a:pt x="536" y="227"/>
                  </a:moveTo>
                  <a:cubicBezTo>
                    <a:pt x="536" y="228"/>
                    <a:pt x="536" y="228"/>
                    <a:pt x="536" y="228"/>
                  </a:cubicBezTo>
                  <a:cubicBezTo>
                    <a:pt x="537" y="228"/>
                    <a:pt x="537" y="228"/>
                    <a:pt x="537" y="228"/>
                  </a:cubicBezTo>
                  <a:cubicBezTo>
                    <a:pt x="538" y="228"/>
                    <a:pt x="538" y="228"/>
                    <a:pt x="538" y="228"/>
                  </a:cubicBezTo>
                  <a:cubicBezTo>
                    <a:pt x="538" y="228"/>
                    <a:pt x="538" y="228"/>
                    <a:pt x="538" y="228"/>
                  </a:cubicBezTo>
                  <a:cubicBezTo>
                    <a:pt x="537" y="227"/>
                    <a:pt x="537" y="227"/>
                    <a:pt x="537" y="227"/>
                  </a:cubicBezTo>
                  <a:cubicBezTo>
                    <a:pt x="536" y="227"/>
                    <a:pt x="536" y="227"/>
                    <a:pt x="536" y="227"/>
                  </a:cubicBezTo>
                  <a:close/>
                  <a:moveTo>
                    <a:pt x="539" y="234"/>
                  </a:moveTo>
                  <a:cubicBezTo>
                    <a:pt x="539" y="234"/>
                    <a:pt x="539" y="234"/>
                    <a:pt x="539" y="234"/>
                  </a:cubicBezTo>
                  <a:cubicBezTo>
                    <a:pt x="539" y="233"/>
                    <a:pt x="539" y="233"/>
                    <a:pt x="539" y="233"/>
                  </a:cubicBezTo>
                  <a:cubicBezTo>
                    <a:pt x="539" y="232"/>
                    <a:pt x="539" y="232"/>
                    <a:pt x="539" y="232"/>
                  </a:cubicBezTo>
                  <a:cubicBezTo>
                    <a:pt x="540" y="232"/>
                    <a:pt x="540" y="232"/>
                    <a:pt x="540" y="232"/>
                  </a:cubicBezTo>
                  <a:cubicBezTo>
                    <a:pt x="541" y="231"/>
                    <a:pt x="541" y="231"/>
                    <a:pt x="541" y="231"/>
                  </a:cubicBezTo>
                  <a:cubicBezTo>
                    <a:pt x="540" y="230"/>
                    <a:pt x="540" y="230"/>
                    <a:pt x="540" y="230"/>
                  </a:cubicBezTo>
                  <a:cubicBezTo>
                    <a:pt x="541" y="230"/>
                    <a:pt x="541" y="230"/>
                    <a:pt x="541" y="230"/>
                  </a:cubicBezTo>
                  <a:cubicBezTo>
                    <a:pt x="541" y="229"/>
                    <a:pt x="541" y="229"/>
                    <a:pt x="541" y="229"/>
                  </a:cubicBezTo>
                  <a:cubicBezTo>
                    <a:pt x="541" y="229"/>
                    <a:pt x="541" y="229"/>
                    <a:pt x="541" y="229"/>
                  </a:cubicBezTo>
                  <a:cubicBezTo>
                    <a:pt x="539" y="228"/>
                    <a:pt x="539" y="228"/>
                    <a:pt x="539" y="228"/>
                  </a:cubicBezTo>
                  <a:cubicBezTo>
                    <a:pt x="539" y="228"/>
                    <a:pt x="539" y="228"/>
                    <a:pt x="539" y="228"/>
                  </a:cubicBezTo>
                  <a:cubicBezTo>
                    <a:pt x="539" y="230"/>
                    <a:pt x="539" y="230"/>
                    <a:pt x="539" y="230"/>
                  </a:cubicBezTo>
                  <a:cubicBezTo>
                    <a:pt x="539" y="230"/>
                    <a:pt x="539" y="230"/>
                    <a:pt x="539" y="230"/>
                  </a:cubicBezTo>
                  <a:cubicBezTo>
                    <a:pt x="538" y="231"/>
                    <a:pt x="538" y="231"/>
                    <a:pt x="538" y="231"/>
                  </a:cubicBezTo>
                  <a:cubicBezTo>
                    <a:pt x="538" y="231"/>
                    <a:pt x="538" y="231"/>
                    <a:pt x="538" y="231"/>
                  </a:cubicBezTo>
                  <a:cubicBezTo>
                    <a:pt x="537" y="231"/>
                    <a:pt x="537" y="231"/>
                    <a:pt x="537" y="231"/>
                  </a:cubicBezTo>
                  <a:cubicBezTo>
                    <a:pt x="537" y="232"/>
                    <a:pt x="537" y="232"/>
                    <a:pt x="537" y="232"/>
                  </a:cubicBezTo>
                  <a:cubicBezTo>
                    <a:pt x="538" y="232"/>
                    <a:pt x="538" y="232"/>
                    <a:pt x="538" y="232"/>
                  </a:cubicBezTo>
                  <a:cubicBezTo>
                    <a:pt x="538" y="233"/>
                    <a:pt x="538" y="233"/>
                    <a:pt x="538" y="233"/>
                  </a:cubicBezTo>
                  <a:cubicBezTo>
                    <a:pt x="538" y="233"/>
                    <a:pt x="538" y="233"/>
                    <a:pt x="538" y="233"/>
                  </a:cubicBezTo>
                  <a:cubicBezTo>
                    <a:pt x="538" y="233"/>
                    <a:pt x="538" y="233"/>
                    <a:pt x="538" y="233"/>
                  </a:cubicBezTo>
                  <a:cubicBezTo>
                    <a:pt x="539" y="233"/>
                    <a:pt x="539" y="233"/>
                    <a:pt x="539" y="233"/>
                  </a:cubicBezTo>
                  <a:cubicBezTo>
                    <a:pt x="539" y="234"/>
                    <a:pt x="539" y="234"/>
                    <a:pt x="539" y="234"/>
                  </a:cubicBezTo>
                  <a:close/>
                  <a:moveTo>
                    <a:pt x="538" y="239"/>
                  </a:moveTo>
                  <a:cubicBezTo>
                    <a:pt x="538" y="239"/>
                    <a:pt x="538" y="238"/>
                    <a:pt x="538" y="238"/>
                  </a:cubicBezTo>
                  <a:cubicBezTo>
                    <a:pt x="538" y="238"/>
                    <a:pt x="538" y="238"/>
                    <a:pt x="538" y="238"/>
                  </a:cubicBezTo>
                  <a:cubicBezTo>
                    <a:pt x="538" y="237"/>
                    <a:pt x="538" y="237"/>
                    <a:pt x="538" y="237"/>
                  </a:cubicBezTo>
                  <a:cubicBezTo>
                    <a:pt x="538" y="237"/>
                    <a:pt x="538" y="237"/>
                    <a:pt x="538" y="237"/>
                  </a:cubicBezTo>
                  <a:cubicBezTo>
                    <a:pt x="538" y="237"/>
                    <a:pt x="538" y="237"/>
                    <a:pt x="538" y="237"/>
                  </a:cubicBezTo>
                  <a:cubicBezTo>
                    <a:pt x="537" y="238"/>
                    <a:pt x="537" y="238"/>
                    <a:pt x="537" y="238"/>
                  </a:cubicBezTo>
                  <a:cubicBezTo>
                    <a:pt x="538" y="239"/>
                    <a:pt x="538" y="239"/>
                    <a:pt x="538" y="239"/>
                  </a:cubicBezTo>
                  <a:close/>
                  <a:moveTo>
                    <a:pt x="538" y="240"/>
                  </a:moveTo>
                  <a:cubicBezTo>
                    <a:pt x="539" y="240"/>
                    <a:pt x="539" y="240"/>
                    <a:pt x="539" y="240"/>
                  </a:cubicBezTo>
                  <a:cubicBezTo>
                    <a:pt x="538" y="240"/>
                    <a:pt x="538" y="240"/>
                    <a:pt x="538" y="240"/>
                  </a:cubicBezTo>
                  <a:cubicBezTo>
                    <a:pt x="538" y="239"/>
                    <a:pt x="538" y="239"/>
                    <a:pt x="538" y="239"/>
                  </a:cubicBezTo>
                  <a:cubicBezTo>
                    <a:pt x="538" y="240"/>
                    <a:pt x="538" y="240"/>
                    <a:pt x="538" y="240"/>
                  </a:cubicBezTo>
                  <a:cubicBezTo>
                    <a:pt x="538" y="240"/>
                    <a:pt x="538" y="240"/>
                    <a:pt x="538" y="240"/>
                  </a:cubicBezTo>
                  <a:cubicBezTo>
                    <a:pt x="538" y="240"/>
                    <a:pt x="538" y="240"/>
                    <a:pt x="538" y="240"/>
                  </a:cubicBezTo>
                  <a:close/>
                  <a:moveTo>
                    <a:pt x="537" y="241"/>
                  </a:moveTo>
                  <a:cubicBezTo>
                    <a:pt x="537" y="241"/>
                    <a:pt x="537" y="241"/>
                    <a:pt x="537" y="241"/>
                  </a:cubicBezTo>
                  <a:cubicBezTo>
                    <a:pt x="537" y="241"/>
                    <a:pt x="537" y="241"/>
                    <a:pt x="537" y="241"/>
                  </a:cubicBezTo>
                  <a:cubicBezTo>
                    <a:pt x="536" y="241"/>
                    <a:pt x="536" y="241"/>
                    <a:pt x="536" y="241"/>
                  </a:cubicBezTo>
                  <a:cubicBezTo>
                    <a:pt x="536" y="241"/>
                    <a:pt x="536" y="241"/>
                    <a:pt x="536" y="241"/>
                  </a:cubicBezTo>
                  <a:cubicBezTo>
                    <a:pt x="537" y="241"/>
                    <a:pt x="537" y="241"/>
                    <a:pt x="537" y="241"/>
                  </a:cubicBezTo>
                  <a:close/>
                  <a:moveTo>
                    <a:pt x="537" y="243"/>
                  </a:moveTo>
                  <a:cubicBezTo>
                    <a:pt x="538" y="243"/>
                    <a:pt x="538" y="243"/>
                    <a:pt x="538" y="243"/>
                  </a:cubicBezTo>
                  <a:cubicBezTo>
                    <a:pt x="538" y="243"/>
                    <a:pt x="538" y="243"/>
                    <a:pt x="538" y="243"/>
                  </a:cubicBezTo>
                  <a:cubicBezTo>
                    <a:pt x="538" y="242"/>
                    <a:pt x="538" y="242"/>
                    <a:pt x="538" y="242"/>
                  </a:cubicBezTo>
                  <a:cubicBezTo>
                    <a:pt x="538" y="242"/>
                    <a:pt x="538" y="242"/>
                    <a:pt x="538" y="242"/>
                  </a:cubicBezTo>
                  <a:cubicBezTo>
                    <a:pt x="537" y="242"/>
                    <a:pt x="537" y="242"/>
                    <a:pt x="537" y="242"/>
                  </a:cubicBezTo>
                  <a:cubicBezTo>
                    <a:pt x="537" y="243"/>
                    <a:pt x="537" y="243"/>
                    <a:pt x="537" y="243"/>
                  </a:cubicBezTo>
                  <a:close/>
                  <a:moveTo>
                    <a:pt x="536" y="248"/>
                  </a:moveTo>
                  <a:cubicBezTo>
                    <a:pt x="536" y="248"/>
                    <a:pt x="536" y="248"/>
                    <a:pt x="536" y="248"/>
                  </a:cubicBezTo>
                  <a:cubicBezTo>
                    <a:pt x="536" y="248"/>
                    <a:pt x="536" y="248"/>
                    <a:pt x="536" y="248"/>
                  </a:cubicBezTo>
                  <a:cubicBezTo>
                    <a:pt x="536" y="248"/>
                    <a:pt x="536" y="248"/>
                    <a:pt x="536" y="248"/>
                  </a:cubicBezTo>
                  <a:cubicBezTo>
                    <a:pt x="536" y="248"/>
                    <a:pt x="536" y="248"/>
                    <a:pt x="536" y="248"/>
                  </a:cubicBezTo>
                  <a:close/>
                  <a:moveTo>
                    <a:pt x="536" y="251"/>
                  </a:moveTo>
                  <a:cubicBezTo>
                    <a:pt x="536" y="250"/>
                    <a:pt x="536" y="250"/>
                    <a:pt x="536" y="250"/>
                  </a:cubicBezTo>
                  <a:cubicBezTo>
                    <a:pt x="536" y="250"/>
                    <a:pt x="536" y="250"/>
                    <a:pt x="536" y="250"/>
                  </a:cubicBezTo>
                  <a:cubicBezTo>
                    <a:pt x="536" y="250"/>
                    <a:pt x="536" y="250"/>
                    <a:pt x="536" y="250"/>
                  </a:cubicBezTo>
                  <a:cubicBezTo>
                    <a:pt x="536" y="251"/>
                    <a:pt x="536" y="251"/>
                    <a:pt x="536" y="251"/>
                  </a:cubicBezTo>
                  <a:close/>
                  <a:moveTo>
                    <a:pt x="536" y="252"/>
                  </a:moveTo>
                  <a:cubicBezTo>
                    <a:pt x="536" y="252"/>
                    <a:pt x="536" y="252"/>
                    <a:pt x="536" y="252"/>
                  </a:cubicBezTo>
                  <a:cubicBezTo>
                    <a:pt x="536" y="252"/>
                    <a:pt x="536" y="252"/>
                    <a:pt x="536" y="252"/>
                  </a:cubicBezTo>
                  <a:cubicBezTo>
                    <a:pt x="536" y="252"/>
                    <a:pt x="536" y="252"/>
                    <a:pt x="536" y="252"/>
                  </a:cubicBezTo>
                  <a:close/>
                  <a:moveTo>
                    <a:pt x="535" y="253"/>
                  </a:moveTo>
                  <a:cubicBezTo>
                    <a:pt x="535" y="253"/>
                    <a:pt x="535" y="253"/>
                    <a:pt x="535" y="253"/>
                  </a:cubicBezTo>
                  <a:cubicBezTo>
                    <a:pt x="535" y="253"/>
                    <a:pt x="535" y="253"/>
                    <a:pt x="535" y="253"/>
                  </a:cubicBezTo>
                  <a:cubicBezTo>
                    <a:pt x="535" y="253"/>
                    <a:pt x="535" y="253"/>
                    <a:pt x="535" y="253"/>
                  </a:cubicBezTo>
                  <a:cubicBezTo>
                    <a:pt x="535" y="253"/>
                    <a:pt x="535" y="253"/>
                    <a:pt x="535" y="253"/>
                  </a:cubicBezTo>
                  <a:cubicBezTo>
                    <a:pt x="535" y="253"/>
                    <a:pt x="535" y="253"/>
                    <a:pt x="535" y="253"/>
                  </a:cubicBezTo>
                  <a:close/>
                  <a:moveTo>
                    <a:pt x="534" y="256"/>
                  </a:moveTo>
                  <a:cubicBezTo>
                    <a:pt x="534" y="256"/>
                    <a:pt x="534" y="256"/>
                    <a:pt x="534" y="256"/>
                  </a:cubicBezTo>
                  <a:cubicBezTo>
                    <a:pt x="534" y="255"/>
                    <a:pt x="534" y="255"/>
                    <a:pt x="534" y="255"/>
                  </a:cubicBezTo>
                  <a:cubicBezTo>
                    <a:pt x="534" y="255"/>
                    <a:pt x="534" y="255"/>
                    <a:pt x="534" y="255"/>
                  </a:cubicBezTo>
                  <a:cubicBezTo>
                    <a:pt x="534" y="255"/>
                    <a:pt x="534" y="255"/>
                    <a:pt x="534" y="255"/>
                  </a:cubicBezTo>
                  <a:cubicBezTo>
                    <a:pt x="534" y="256"/>
                    <a:pt x="534" y="256"/>
                    <a:pt x="534" y="256"/>
                  </a:cubicBezTo>
                  <a:cubicBezTo>
                    <a:pt x="534" y="256"/>
                    <a:pt x="534" y="256"/>
                    <a:pt x="534" y="256"/>
                  </a:cubicBezTo>
                  <a:close/>
                  <a:moveTo>
                    <a:pt x="526" y="266"/>
                  </a:moveTo>
                  <a:cubicBezTo>
                    <a:pt x="527" y="266"/>
                    <a:pt x="527" y="266"/>
                    <a:pt x="527" y="266"/>
                  </a:cubicBezTo>
                  <a:cubicBezTo>
                    <a:pt x="528" y="265"/>
                    <a:pt x="528" y="265"/>
                    <a:pt x="528" y="265"/>
                  </a:cubicBezTo>
                  <a:cubicBezTo>
                    <a:pt x="528" y="264"/>
                    <a:pt x="528" y="264"/>
                    <a:pt x="528" y="264"/>
                  </a:cubicBezTo>
                  <a:cubicBezTo>
                    <a:pt x="529" y="264"/>
                    <a:pt x="529" y="264"/>
                    <a:pt x="529" y="264"/>
                  </a:cubicBezTo>
                  <a:cubicBezTo>
                    <a:pt x="529" y="263"/>
                    <a:pt x="529" y="263"/>
                    <a:pt x="529" y="263"/>
                  </a:cubicBezTo>
                  <a:cubicBezTo>
                    <a:pt x="529" y="262"/>
                    <a:pt x="529" y="262"/>
                    <a:pt x="529" y="262"/>
                  </a:cubicBezTo>
                  <a:cubicBezTo>
                    <a:pt x="530" y="261"/>
                    <a:pt x="530" y="261"/>
                    <a:pt x="530" y="261"/>
                  </a:cubicBezTo>
                  <a:cubicBezTo>
                    <a:pt x="530" y="261"/>
                    <a:pt x="530" y="261"/>
                    <a:pt x="530" y="261"/>
                  </a:cubicBezTo>
                  <a:cubicBezTo>
                    <a:pt x="529" y="261"/>
                    <a:pt x="529" y="261"/>
                    <a:pt x="529" y="261"/>
                  </a:cubicBezTo>
                  <a:cubicBezTo>
                    <a:pt x="528" y="262"/>
                    <a:pt x="528" y="262"/>
                    <a:pt x="528" y="262"/>
                  </a:cubicBezTo>
                  <a:cubicBezTo>
                    <a:pt x="528" y="262"/>
                    <a:pt x="528" y="262"/>
                    <a:pt x="528" y="262"/>
                  </a:cubicBezTo>
                  <a:cubicBezTo>
                    <a:pt x="528" y="263"/>
                    <a:pt x="528" y="263"/>
                    <a:pt x="528" y="263"/>
                  </a:cubicBezTo>
                  <a:cubicBezTo>
                    <a:pt x="527" y="263"/>
                    <a:pt x="527" y="263"/>
                    <a:pt x="527" y="263"/>
                  </a:cubicBezTo>
                  <a:cubicBezTo>
                    <a:pt x="527" y="264"/>
                    <a:pt x="527" y="264"/>
                    <a:pt x="527" y="264"/>
                  </a:cubicBezTo>
                  <a:cubicBezTo>
                    <a:pt x="527" y="264"/>
                    <a:pt x="527" y="264"/>
                    <a:pt x="527" y="264"/>
                  </a:cubicBezTo>
                  <a:cubicBezTo>
                    <a:pt x="526" y="266"/>
                    <a:pt x="526" y="266"/>
                    <a:pt x="526" y="266"/>
                  </a:cubicBezTo>
                  <a:close/>
                  <a:moveTo>
                    <a:pt x="518" y="274"/>
                  </a:moveTo>
                  <a:cubicBezTo>
                    <a:pt x="519" y="274"/>
                    <a:pt x="519" y="274"/>
                    <a:pt x="519" y="274"/>
                  </a:cubicBezTo>
                  <a:cubicBezTo>
                    <a:pt x="519" y="273"/>
                    <a:pt x="519" y="273"/>
                    <a:pt x="519" y="273"/>
                  </a:cubicBezTo>
                  <a:cubicBezTo>
                    <a:pt x="519" y="273"/>
                    <a:pt x="519" y="273"/>
                    <a:pt x="519" y="273"/>
                  </a:cubicBezTo>
                  <a:cubicBezTo>
                    <a:pt x="519" y="272"/>
                    <a:pt x="519" y="272"/>
                    <a:pt x="519" y="272"/>
                  </a:cubicBezTo>
                  <a:cubicBezTo>
                    <a:pt x="520" y="272"/>
                    <a:pt x="520" y="272"/>
                    <a:pt x="520" y="272"/>
                  </a:cubicBezTo>
                  <a:cubicBezTo>
                    <a:pt x="520" y="271"/>
                    <a:pt x="520" y="271"/>
                    <a:pt x="520" y="271"/>
                  </a:cubicBezTo>
                  <a:cubicBezTo>
                    <a:pt x="520" y="271"/>
                    <a:pt x="520" y="271"/>
                    <a:pt x="520" y="271"/>
                  </a:cubicBezTo>
                  <a:cubicBezTo>
                    <a:pt x="521" y="271"/>
                    <a:pt x="521" y="271"/>
                    <a:pt x="521" y="271"/>
                  </a:cubicBezTo>
                  <a:cubicBezTo>
                    <a:pt x="521" y="270"/>
                    <a:pt x="521" y="270"/>
                    <a:pt x="521" y="270"/>
                  </a:cubicBezTo>
                  <a:cubicBezTo>
                    <a:pt x="522" y="269"/>
                    <a:pt x="522" y="269"/>
                    <a:pt x="522" y="269"/>
                  </a:cubicBezTo>
                  <a:cubicBezTo>
                    <a:pt x="523" y="268"/>
                    <a:pt x="523" y="268"/>
                    <a:pt x="523" y="268"/>
                  </a:cubicBezTo>
                  <a:cubicBezTo>
                    <a:pt x="524" y="268"/>
                    <a:pt x="524" y="268"/>
                    <a:pt x="524" y="268"/>
                  </a:cubicBezTo>
                  <a:cubicBezTo>
                    <a:pt x="524" y="268"/>
                    <a:pt x="524" y="268"/>
                    <a:pt x="524" y="268"/>
                  </a:cubicBezTo>
                  <a:cubicBezTo>
                    <a:pt x="524" y="267"/>
                    <a:pt x="524" y="267"/>
                    <a:pt x="524" y="267"/>
                  </a:cubicBezTo>
                  <a:cubicBezTo>
                    <a:pt x="524" y="266"/>
                    <a:pt x="524" y="266"/>
                    <a:pt x="524" y="266"/>
                  </a:cubicBezTo>
                  <a:cubicBezTo>
                    <a:pt x="523" y="266"/>
                    <a:pt x="523" y="266"/>
                    <a:pt x="523" y="266"/>
                  </a:cubicBezTo>
                  <a:cubicBezTo>
                    <a:pt x="523" y="267"/>
                    <a:pt x="523" y="267"/>
                    <a:pt x="523" y="267"/>
                  </a:cubicBezTo>
                  <a:cubicBezTo>
                    <a:pt x="522" y="268"/>
                    <a:pt x="522" y="268"/>
                    <a:pt x="522" y="268"/>
                  </a:cubicBezTo>
                  <a:cubicBezTo>
                    <a:pt x="522" y="268"/>
                    <a:pt x="522" y="268"/>
                    <a:pt x="522" y="268"/>
                  </a:cubicBezTo>
                  <a:cubicBezTo>
                    <a:pt x="521" y="268"/>
                    <a:pt x="521" y="268"/>
                    <a:pt x="521" y="268"/>
                  </a:cubicBezTo>
                  <a:cubicBezTo>
                    <a:pt x="521" y="268"/>
                    <a:pt x="521" y="268"/>
                    <a:pt x="521" y="268"/>
                  </a:cubicBezTo>
                  <a:cubicBezTo>
                    <a:pt x="520" y="268"/>
                    <a:pt x="520" y="268"/>
                    <a:pt x="520" y="268"/>
                  </a:cubicBezTo>
                  <a:cubicBezTo>
                    <a:pt x="520" y="268"/>
                    <a:pt x="520" y="268"/>
                    <a:pt x="520" y="268"/>
                  </a:cubicBezTo>
                  <a:cubicBezTo>
                    <a:pt x="520" y="268"/>
                    <a:pt x="520" y="268"/>
                    <a:pt x="520" y="268"/>
                  </a:cubicBezTo>
                  <a:cubicBezTo>
                    <a:pt x="520" y="269"/>
                    <a:pt x="520" y="269"/>
                    <a:pt x="520" y="269"/>
                  </a:cubicBezTo>
                  <a:cubicBezTo>
                    <a:pt x="520" y="269"/>
                    <a:pt x="520" y="269"/>
                    <a:pt x="520" y="269"/>
                  </a:cubicBezTo>
                  <a:cubicBezTo>
                    <a:pt x="519" y="270"/>
                    <a:pt x="519" y="270"/>
                    <a:pt x="519" y="270"/>
                  </a:cubicBezTo>
                  <a:cubicBezTo>
                    <a:pt x="519" y="270"/>
                    <a:pt x="519" y="270"/>
                    <a:pt x="519" y="270"/>
                  </a:cubicBezTo>
                  <a:cubicBezTo>
                    <a:pt x="519" y="271"/>
                    <a:pt x="519" y="271"/>
                    <a:pt x="519" y="271"/>
                  </a:cubicBezTo>
                  <a:cubicBezTo>
                    <a:pt x="519" y="271"/>
                    <a:pt x="519" y="271"/>
                    <a:pt x="519" y="271"/>
                  </a:cubicBezTo>
                  <a:cubicBezTo>
                    <a:pt x="518" y="272"/>
                    <a:pt x="518" y="272"/>
                    <a:pt x="518" y="272"/>
                  </a:cubicBezTo>
                  <a:cubicBezTo>
                    <a:pt x="518" y="272"/>
                    <a:pt x="518" y="272"/>
                    <a:pt x="518" y="272"/>
                  </a:cubicBezTo>
                  <a:cubicBezTo>
                    <a:pt x="518" y="273"/>
                    <a:pt x="518" y="273"/>
                    <a:pt x="518" y="273"/>
                  </a:cubicBezTo>
                  <a:cubicBezTo>
                    <a:pt x="518" y="273"/>
                    <a:pt x="518" y="273"/>
                    <a:pt x="518" y="273"/>
                  </a:cubicBezTo>
                  <a:cubicBezTo>
                    <a:pt x="518" y="274"/>
                    <a:pt x="518" y="274"/>
                    <a:pt x="518" y="274"/>
                  </a:cubicBezTo>
                  <a:cubicBezTo>
                    <a:pt x="518" y="274"/>
                    <a:pt x="518" y="274"/>
                    <a:pt x="518" y="274"/>
                  </a:cubicBezTo>
                  <a:close/>
                  <a:moveTo>
                    <a:pt x="514" y="280"/>
                  </a:moveTo>
                  <a:cubicBezTo>
                    <a:pt x="514" y="280"/>
                    <a:pt x="514" y="279"/>
                    <a:pt x="514" y="279"/>
                  </a:cubicBezTo>
                  <a:cubicBezTo>
                    <a:pt x="515" y="277"/>
                    <a:pt x="515" y="277"/>
                    <a:pt x="515" y="277"/>
                  </a:cubicBezTo>
                  <a:cubicBezTo>
                    <a:pt x="515" y="277"/>
                    <a:pt x="515" y="277"/>
                    <a:pt x="515" y="277"/>
                  </a:cubicBezTo>
                  <a:cubicBezTo>
                    <a:pt x="516" y="276"/>
                    <a:pt x="516" y="276"/>
                    <a:pt x="516" y="276"/>
                  </a:cubicBezTo>
                  <a:cubicBezTo>
                    <a:pt x="516" y="275"/>
                    <a:pt x="516" y="275"/>
                    <a:pt x="516" y="275"/>
                  </a:cubicBezTo>
                  <a:cubicBezTo>
                    <a:pt x="516" y="275"/>
                    <a:pt x="516" y="275"/>
                    <a:pt x="516" y="275"/>
                  </a:cubicBezTo>
                  <a:cubicBezTo>
                    <a:pt x="516" y="275"/>
                    <a:pt x="516" y="275"/>
                    <a:pt x="516" y="275"/>
                  </a:cubicBezTo>
                  <a:cubicBezTo>
                    <a:pt x="515" y="275"/>
                    <a:pt x="515" y="275"/>
                    <a:pt x="515" y="275"/>
                  </a:cubicBezTo>
                  <a:cubicBezTo>
                    <a:pt x="515" y="274"/>
                    <a:pt x="515" y="274"/>
                    <a:pt x="515" y="274"/>
                  </a:cubicBezTo>
                  <a:cubicBezTo>
                    <a:pt x="514" y="275"/>
                    <a:pt x="514" y="275"/>
                    <a:pt x="514" y="275"/>
                  </a:cubicBezTo>
                  <a:cubicBezTo>
                    <a:pt x="514" y="276"/>
                    <a:pt x="514" y="276"/>
                    <a:pt x="514" y="276"/>
                  </a:cubicBezTo>
                  <a:cubicBezTo>
                    <a:pt x="514" y="276"/>
                    <a:pt x="514" y="276"/>
                    <a:pt x="514" y="276"/>
                  </a:cubicBezTo>
                  <a:cubicBezTo>
                    <a:pt x="514" y="278"/>
                    <a:pt x="514" y="278"/>
                    <a:pt x="514" y="278"/>
                  </a:cubicBezTo>
                  <a:cubicBezTo>
                    <a:pt x="513" y="278"/>
                    <a:pt x="513" y="278"/>
                    <a:pt x="513" y="278"/>
                  </a:cubicBezTo>
                  <a:cubicBezTo>
                    <a:pt x="514" y="279"/>
                    <a:pt x="514" y="279"/>
                    <a:pt x="514" y="279"/>
                  </a:cubicBezTo>
                  <a:cubicBezTo>
                    <a:pt x="514" y="280"/>
                    <a:pt x="514" y="280"/>
                    <a:pt x="514" y="280"/>
                  </a:cubicBezTo>
                  <a:close/>
                  <a:moveTo>
                    <a:pt x="9" y="215"/>
                  </a:moveTo>
                  <a:cubicBezTo>
                    <a:pt x="9" y="215"/>
                    <a:pt x="8" y="216"/>
                    <a:pt x="8" y="216"/>
                  </a:cubicBezTo>
                  <a:cubicBezTo>
                    <a:pt x="9" y="217"/>
                    <a:pt x="9" y="217"/>
                    <a:pt x="9" y="217"/>
                  </a:cubicBezTo>
                  <a:cubicBezTo>
                    <a:pt x="10" y="216"/>
                    <a:pt x="10" y="216"/>
                    <a:pt x="10" y="216"/>
                  </a:cubicBezTo>
                  <a:lnTo>
                    <a:pt x="9" y="2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7" name="Freeform 11">
              <a:extLst>
                <a:ext uri="{FF2B5EF4-FFF2-40B4-BE49-F238E27FC236}">
                  <a16:creationId xmlns:a16="http://schemas.microsoft.com/office/drawing/2014/main" xmlns="" id="{B8C57124-CCF9-46FD-8424-985EEC395C91}"/>
                </a:ext>
              </a:extLst>
            </p:cNvPr>
            <p:cNvSpPr>
              <a:spLocks noEditPoints="1"/>
            </p:cNvSpPr>
            <p:nvPr/>
          </p:nvSpPr>
          <p:spPr bwMode="auto">
            <a:xfrm>
              <a:off x="5152561" y="1349076"/>
              <a:ext cx="417392" cy="446903"/>
            </a:xfrm>
            <a:custGeom>
              <a:avLst/>
              <a:gdLst>
                <a:gd name="T0" fmla="*/ 60 w 63"/>
                <a:gd name="T1" fmla="*/ 6 h 69"/>
                <a:gd name="T2" fmla="*/ 26 w 63"/>
                <a:gd name="T3" fmla="*/ 0 h 69"/>
                <a:gd name="T4" fmla="*/ 21 w 63"/>
                <a:gd name="T5" fmla="*/ 7 h 69"/>
                <a:gd name="T6" fmla="*/ 28 w 63"/>
                <a:gd name="T7" fmla="*/ 13 h 69"/>
                <a:gd name="T8" fmla="*/ 28 w 63"/>
                <a:gd name="T9" fmla="*/ 13 h 69"/>
                <a:gd name="T10" fmla="*/ 25 w 63"/>
                <a:gd name="T11" fmla="*/ 14 h 69"/>
                <a:gd name="T12" fmla="*/ 33 w 63"/>
                <a:gd name="T13" fmla="*/ 17 h 69"/>
                <a:gd name="T14" fmla="*/ 39 w 63"/>
                <a:gd name="T15" fmla="*/ 17 h 69"/>
                <a:gd name="T16" fmla="*/ 45 w 63"/>
                <a:gd name="T17" fmla="*/ 12 h 69"/>
                <a:gd name="T18" fmla="*/ 44 w 63"/>
                <a:gd name="T19" fmla="*/ 7 h 69"/>
                <a:gd name="T20" fmla="*/ 38 w 63"/>
                <a:gd name="T21" fmla="*/ 5 h 69"/>
                <a:gd name="T22" fmla="*/ 35 w 63"/>
                <a:gd name="T23" fmla="*/ 7 h 69"/>
                <a:gd name="T24" fmla="*/ 33 w 63"/>
                <a:gd name="T25" fmla="*/ 3 h 69"/>
                <a:gd name="T26" fmla="*/ 33 w 63"/>
                <a:gd name="T27" fmla="*/ 10 h 69"/>
                <a:gd name="T28" fmla="*/ 28 w 63"/>
                <a:gd name="T29" fmla="*/ 7 h 69"/>
                <a:gd name="T30" fmla="*/ 25 w 63"/>
                <a:gd name="T31" fmla="*/ 3 h 69"/>
                <a:gd name="T32" fmla="*/ 24 w 63"/>
                <a:gd name="T33" fmla="*/ 8 h 69"/>
                <a:gd name="T34" fmla="*/ 21 w 63"/>
                <a:gd name="T35" fmla="*/ 10 h 69"/>
                <a:gd name="T36" fmla="*/ 51 w 63"/>
                <a:gd name="T37" fmla="*/ 22 h 69"/>
                <a:gd name="T38" fmla="*/ 52 w 63"/>
                <a:gd name="T39" fmla="*/ 22 h 69"/>
                <a:gd name="T40" fmla="*/ 49 w 63"/>
                <a:gd name="T41" fmla="*/ 24 h 69"/>
                <a:gd name="T42" fmla="*/ 39 w 63"/>
                <a:gd name="T43" fmla="*/ 30 h 69"/>
                <a:gd name="T44" fmla="*/ 44 w 63"/>
                <a:gd name="T45" fmla="*/ 34 h 69"/>
                <a:gd name="T46" fmla="*/ 38 w 63"/>
                <a:gd name="T47" fmla="*/ 39 h 69"/>
                <a:gd name="T48" fmla="*/ 33 w 63"/>
                <a:gd name="T49" fmla="*/ 39 h 69"/>
                <a:gd name="T50" fmla="*/ 33 w 63"/>
                <a:gd name="T51" fmla="*/ 32 h 69"/>
                <a:gd name="T52" fmla="*/ 29 w 63"/>
                <a:gd name="T53" fmla="*/ 27 h 69"/>
                <a:gd name="T54" fmla="*/ 35 w 63"/>
                <a:gd name="T55" fmla="*/ 29 h 69"/>
                <a:gd name="T56" fmla="*/ 33 w 63"/>
                <a:gd name="T57" fmla="*/ 25 h 69"/>
                <a:gd name="T58" fmla="*/ 3 w 63"/>
                <a:gd name="T59" fmla="*/ 28 h 69"/>
                <a:gd name="T60" fmla="*/ 3 w 63"/>
                <a:gd name="T61" fmla="*/ 27 h 69"/>
                <a:gd name="T62" fmla="*/ 21 w 63"/>
                <a:gd name="T63" fmla="*/ 48 h 69"/>
                <a:gd name="T64" fmla="*/ 19 w 63"/>
                <a:gd name="T65" fmla="*/ 44 h 69"/>
                <a:gd name="T66" fmla="*/ 14 w 63"/>
                <a:gd name="T67" fmla="*/ 42 h 69"/>
                <a:gd name="T68" fmla="*/ 12 w 63"/>
                <a:gd name="T69" fmla="*/ 39 h 69"/>
                <a:gd name="T70" fmla="*/ 16 w 63"/>
                <a:gd name="T71" fmla="*/ 38 h 69"/>
                <a:gd name="T72" fmla="*/ 19 w 63"/>
                <a:gd name="T73" fmla="*/ 35 h 69"/>
                <a:gd name="T74" fmla="*/ 17 w 63"/>
                <a:gd name="T75" fmla="*/ 34 h 69"/>
                <a:gd name="T76" fmla="*/ 11 w 63"/>
                <a:gd name="T77" fmla="*/ 35 h 69"/>
                <a:gd name="T78" fmla="*/ 14 w 63"/>
                <a:gd name="T79" fmla="*/ 31 h 69"/>
                <a:gd name="T80" fmla="*/ 19 w 63"/>
                <a:gd name="T81" fmla="*/ 28 h 69"/>
                <a:gd name="T82" fmla="*/ 15 w 63"/>
                <a:gd name="T83" fmla="*/ 28 h 69"/>
                <a:gd name="T84" fmla="*/ 14 w 63"/>
                <a:gd name="T85" fmla="*/ 26 h 69"/>
                <a:gd name="T86" fmla="*/ 13 w 63"/>
                <a:gd name="T87" fmla="*/ 29 h 69"/>
                <a:gd name="T88" fmla="*/ 7 w 63"/>
                <a:gd name="T89" fmla="*/ 29 h 69"/>
                <a:gd name="T90" fmla="*/ 4 w 63"/>
                <a:gd name="T91" fmla="*/ 25 h 69"/>
                <a:gd name="T92" fmla="*/ 5 w 63"/>
                <a:gd name="T93" fmla="*/ 24 h 69"/>
                <a:gd name="T94" fmla="*/ 4 w 63"/>
                <a:gd name="T95" fmla="*/ 19 h 69"/>
                <a:gd name="T96" fmla="*/ 0 w 63"/>
                <a:gd name="T97" fmla="*/ 17 h 69"/>
                <a:gd name="T98" fmla="*/ 5 w 63"/>
                <a:gd name="T99" fmla="*/ 15 h 69"/>
                <a:gd name="T100" fmla="*/ 9 w 63"/>
                <a:gd name="T101" fmla="*/ 14 h 69"/>
                <a:gd name="T102" fmla="*/ 9 w 63"/>
                <a:gd name="T103" fmla="*/ 15 h 69"/>
                <a:gd name="T104" fmla="*/ 10 w 63"/>
                <a:gd name="T105" fmla="*/ 19 h 69"/>
                <a:gd name="T106" fmla="*/ 13 w 63"/>
                <a:gd name="T107" fmla="*/ 17 h 69"/>
                <a:gd name="T108" fmla="*/ 17 w 63"/>
                <a:gd name="T109" fmla="*/ 23 h 69"/>
                <a:gd name="T110" fmla="*/ 15 w 63"/>
                <a:gd name="T111" fmla="*/ 12 h 69"/>
                <a:gd name="T112" fmla="*/ 21 w 63"/>
                <a:gd name="T113" fmla="*/ 13 h 69"/>
                <a:gd name="T114" fmla="*/ 23 w 63"/>
                <a:gd name="T115" fmla="*/ 15 h 69"/>
                <a:gd name="T116" fmla="*/ 32 w 63"/>
                <a:gd name="T117" fmla="*/ 23 h 69"/>
                <a:gd name="T118" fmla="*/ 27 w 63"/>
                <a:gd name="T119" fmla="*/ 27 h 69"/>
                <a:gd name="T120" fmla="*/ 26 w 63"/>
                <a:gd name="T121" fmla="*/ 34 h 69"/>
                <a:gd name="T122" fmla="*/ 23 w 63"/>
                <a:gd name="T123" fmla="*/ 41 h 69"/>
                <a:gd name="T124" fmla="*/ 32 w 63"/>
                <a:gd name="T125"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3" h="69">
                  <a:moveTo>
                    <a:pt x="58" y="6"/>
                  </a:moveTo>
                  <a:cubicBezTo>
                    <a:pt x="59" y="6"/>
                    <a:pt x="59" y="5"/>
                    <a:pt x="59" y="5"/>
                  </a:cubicBezTo>
                  <a:cubicBezTo>
                    <a:pt x="60" y="5"/>
                    <a:pt x="60" y="5"/>
                    <a:pt x="60" y="5"/>
                  </a:cubicBezTo>
                  <a:cubicBezTo>
                    <a:pt x="61" y="5"/>
                    <a:pt x="61" y="5"/>
                    <a:pt x="61" y="5"/>
                  </a:cubicBezTo>
                  <a:cubicBezTo>
                    <a:pt x="61" y="4"/>
                    <a:pt x="61" y="4"/>
                    <a:pt x="61" y="4"/>
                  </a:cubicBezTo>
                  <a:cubicBezTo>
                    <a:pt x="62" y="3"/>
                    <a:pt x="62" y="3"/>
                    <a:pt x="62" y="3"/>
                  </a:cubicBezTo>
                  <a:cubicBezTo>
                    <a:pt x="63" y="3"/>
                    <a:pt x="63" y="3"/>
                    <a:pt x="63" y="3"/>
                  </a:cubicBezTo>
                  <a:cubicBezTo>
                    <a:pt x="63" y="4"/>
                    <a:pt x="63" y="4"/>
                    <a:pt x="63" y="4"/>
                  </a:cubicBezTo>
                  <a:cubicBezTo>
                    <a:pt x="63" y="4"/>
                    <a:pt x="63" y="4"/>
                    <a:pt x="63" y="4"/>
                  </a:cubicBezTo>
                  <a:cubicBezTo>
                    <a:pt x="62" y="5"/>
                    <a:pt x="62" y="5"/>
                    <a:pt x="62" y="5"/>
                  </a:cubicBezTo>
                  <a:cubicBezTo>
                    <a:pt x="61" y="5"/>
                    <a:pt x="61" y="5"/>
                    <a:pt x="61" y="5"/>
                  </a:cubicBezTo>
                  <a:cubicBezTo>
                    <a:pt x="60" y="6"/>
                    <a:pt x="60" y="6"/>
                    <a:pt x="60" y="6"/>
                  </a:cubicBezTo>
                  <a:cubicBezTo>
                    <a:pt x="59" y="6"/>
                    <a:pt x="59" y="6"/>
                    <a:pt x="59" y="6"/>
                  </a:cubicBezTo>
                  <a:cubicBezTo>
                    <a:pt x="59" y="6"/>
                    <a:pt x="59" y="6"/>
                    <a:pt x="59" y="6"/>
                  </a:cubicBezTo>
                  <a:cubicBezTo>
                    <a:pt x="58" y="6"/>
                    <a:pt x="58" y="6"/>
                    <a:pt x="58" y="6"/>
                  </a:cubicBezTo>
                  <a:close/>
                  <a:moveTo>
                    <a:pt x="47" y="7"/>
                  </a:moveTo>
                  <a:cubicBezTo>
                    <a:pt x="48" y="7"/>
                    <a:pt x="48" y="7"/>
                    <a:pt x="48" y="7"/>
                  </a:cubicBezTo>
                  <a:cubicBezTo>
                    <a:pt x="48" y="7"/>
                    <a:pt x="48" y="7"/>
                    <a:pt x="48" y="7"/>
                  </a:cubicBezTo>
                  <a:cubicBezTo>
                    <a:pt x="49" y="7"/>
                    <a:pt x="49" y="7"/>
                    <a:pt x="49" y="7"/>
                  </a:cubicBezTo>
                  <a:cubicBezTo>
                    <a:pt x="48" y="6"/>
                    <a:pt x="48" y="6"/>
                    <a:pt x="48" y="6"/>
                  </a:cubicBezTo>
                  <a:cubicBezTo>
                    <a:pt x="48" y="6"/>
                    <a:pt x="48" y="6"/>
                    <a:pt x="48" y="6"/>
                  </a:cubicBezTo>
                  <a:cubicBezTo>
                    <a:pt x="47" y="6"/>
                    <a:pt x="47" y="6"/>
                    <a:pt x="47" y="6"/>
                  </a:cubicBezTo>
                  <a:cubicBezTo>
                    <a:pt x="47" y="7"/>
                    <a:pt x="47" y="7"/>
                    <a:pt x="47" y="7"/>
                  </a:cubicBezTo>
                  <a:close/>
                  <a:moveTo>
                    <a:pt x="26" y="0"/>
                  </a:moveTo>
                  <a:cubicBezTo>
                    <a:pt x="27" y="1"/>
                    <a:pt x="27" y="1"/>
                    <a:pt x="27" y="1"/>
                  </a:cubicBezTo>
                  <a:cubicBezTo>
                    <a:pt x="28" y="2"/>
                    <a:pt x="28" y="2"/>
                    <a:pt x="28" y="2"/>
                  </a:cubicBezTo>
                  <a:cubicBezTo>
                    <a:pt x="28" y="1"/>
                    <a:pt x="28" y="1"/>
                    <a:pt x="28" y="1"/>
                  </a:cubicBezTo>
                  <a:cubicBezTo>
                    <a:pt x="29" y="1"/>
                    <a:pt x="29" y="1"/>
                    <a:pt x="29" y="1"/>
                  </a:cubicBezTo>
                  <a:cubicBezTo>
                    <a:pt x="28" y="0"/>
                    <a:pt x="28" y="0"/>
                    <a:pt x="28" y="0"/>
                  </a:cubicBezTo>
                  <a:cubicBezTo>
                    <a:pt x="28" y="1"/>
                    <a:pt x="28" y="1"/>
                    <a:pt x="28" y="1"/>
                  </a:cubicBezTo>
                  <a:cubicBezTo>
                    <a:pt x="27" y="0"/>
                    <a:pt x="27" y="0"/>
                    <a:pt x="27" y="0"/>
                  </a:cubicBezTo>
                  <a:cubicBezTo>
                    <a:pt x="26" y="0"/>
                    <a:pt x="26" y="0"/>
                    <a:pt x="26" y="0"/>
                  </a:cubicBezTo>
                  <a:cubicBezTo>
                    <a:pt x="26" y="0"/>
                    <a:pt x="26" y="0"/>
                    <a:pt x="26" y="0"/>
                  </a:cubicBezTo>
                  <a:cubicBezTo>
                    <a:pt x="26" y="0"/>
                    <a:pt x="26" y="0"/>
                    <a:pt x="26" y="0"/>
                  </a:cubicBezTo>
                  <a:close/>
                  <a:moveTo>
                    <a:pt x="22" y="7"/>
                  </a:moveTo>
                  <a:cubicBezTo>
                    <a:pt x="21" y="7"/>
                    <a:pt x="21" y="7"/>
                    <a:pt x="21" y="7"/>
                  </a:cubicBezTo>
                  <a:cubicBezTo>
                    <a:pt x="21" y="6"/>
                    <a:pt x="21" y="6"/>
                    <a:pt x="21" y="6"/>
                  </a:cubicBezTo>
                  <a:cubicBezTo>
                    <a:pt x="21" y="6"/>
                    <a:pt x="21" y="6"/>
                    <a:pt x="21" y="6"/>
                  </a:cubicBezTo>
                  <a:cubicBezTo>
                    <a:pt x="22" y="6"/>
                    <a:pt x="22" y="6"/>
                    <a:pt x="22" y="6"/>
                  </a:cubicBezTo>
                  <a:cubicBezTo>
                    <a:pt x="22" y="6"/>
                    <a:pt x="22" y="6"/>
                    <a:pt x="22" y="6"/>
                  </a:cubicBezTo>
                  <a:cubicBezTo>
                    <a:pt x="23" y="6"/>
                    <a:pt x="23" y="6"/>
                    <a:pt x="23" y="6"/>
                  </a:cubicBezTo>
                  <a:cubicBezTo>
                    <a:pt x="22" y="7"/>
                    <a:pt x="22" y="7"/>
                    <a:pt x="22" y="7"/>
                  </a:cubicBezTo>
                  <a:cubicBezTo>
                    <a:pt x="22" y="7"/>
                    <a:pt x="22" y="7"/>
                    <a:pt x="22" y="7"/>
                  </a:cubicBezTo>
                  <a:cubicBezTo>
                    <a:pt x="22" y="7"/>
                    <a:pt x="22" y="7"/>
                    <a:pt x="22" y="7"/>
                  </a:cubicBezTo>
                  <a:close/>
                  <a:moveTo>
                    <a:pt x="26" y="13"/>
                  </a:moveTo>
                  <a:cubicBezTo>
                    <a:pt x="26" y="13"/>
                    <a:pt x="26" y="13"/>
                    <a:pt x="26" y="13"/>
                  </a:cubicBezTo>
                  <a:cubicBezTo>
                    <a:pt x="27" y="13"/>
                    <a:pt x="27" y="13"/>
                    <a:pt x="27" y="13"/>
                  </a:cubicBezTo>
                  <a:cubicBezTo>
                    <a:pt x="28" y="13"/>
                    <a:pt x="28" y="13"/>
                    <a:pt x="28" y="13"/>
                  </a:cubicBezTo>
                  <a:cubicBezTo>
                    <a:pt x="29" y="12"/>
                    <a:pt x="29" y="12"/>
                    <a:pt x="29" y="12"/>
                  </a:cubicBezTo>
                  <a:cubicBezTo>
                    <a:pt x="31" y="12"/>
                    <a:pt x="31" y="12"/>
                    <a:pt x="31" y="12"/>
                  </a:cubicBezTo>
                  <a:cubicBezTo>
                    <a:pt x="31" y="12"/>
                    <a:pt x="31" y="12"/>
                    <a:pt x="31" y="12"/>
                  </a:cubicBezTo>
                  <a:cubicBezTo>
                    <a:pt x="32" y="12"/>
                    <a:pt x="32" y="12"/>
                    <a:pt x="32" y="12"/>
                  </a:cubicBezTo>
                  <a:cubicBezTo>
                    <a:pt x="32" y="12"/>
                    <a:pt x="32" y="12"/>
                    <a:pt x="32" y="12"/>
                  </a:cubicBezTo>
                  <a:cubicBezTo>
                    <a:pt x="32" y="13"/>
                    <a:pt x="32" y="13"/>
                    <a:pt x="32" y="13"/>
                  </a:cubicBezTo>
                  <a:cubicBezTo>
                    <a:pt x="32" y="13"/>
                    <a:pt x="32" y="13"/>
                    <a:pt x="32" y="13"/>
                  </a:cubicBezTo>
                  <a:cubicBezTo>
                    <a:pt x="32" y="13"/>
                    <a:pt x="32" y="13"/>
                    <a:pt x="32" y="13"/>
                  </a:cubicBezTo>
                  <a:cubicBezTo>
                    <a:pt x="31" y="14"/>
                    <a:pt x="31" y="14"/>
                    <a:pt x="31" y="14"/>
                  </a:cubicBezTo>
                  <a:cubicBezTo>
                    <a:pt x="30" y="13"/>
                    <a:pt x="30" y="13"/>
                    <a:pt x="30" y="13"/>
                  </a:cubicBezTo>
                  <a:cubicBezTo>
                    <a:pt x="29" y="13"/>
                    <a:pt x="29" y="13"/>
                    <a:pt x="29" y="13"/>
                  </a:cubicBezTo>
                  <a:cubicBezTo>
                    <a:pt x="28" y="13"/>
                    <a:pt x="28" y="13"/>
                    <a:pt x="28" y="13"/>
                  </a:cubicBezTo>
                  <a:cubicBezTo>
                    <a:pt x="28" y="14"/>
                    <a:pt x="28" y="14"/>
                    <a:pt x="28" y="14"/>
                  </a:cubicBezTo>
                  <a:cubicBezTo>
                    <a:pt x="28" y="14"/>
                    <a:pt x="28" y="14"/>
                    <a:pt x="28" y="14"/>
                  </a:cubicBezTo>
                  <a:cubicBezTo>
                    <a:pt x="30" y="14"/>
                    <a:pt x="30" y="14"/>
                    <a:pt x="30" y="14"/>
                  </a:cubicBezTo>
                  <a:cubicBezTo>
                    <a:pt x="30" y="14"/>
                    <a:pt x="30" y="14"/>
                    <a:pt x="30" y="14"/>
                  </a:cubicBezTo>
                  <a:cubicBezTo>
                    <a:pt x="30" y="15"/>
                    <a:pt x="30" y="15"/>
                    <a:pt x="30" y="15"/>
                  </a:cubicBezTo>
                  <a:cubicBezTo>
                    <a:pt x="30" y="15"/>
                    <a:pt x="30" y="15"/>
                    <a:pt x="30" y="15"/>
                  </a:cubicBezTo>
                  <a:cubicBezTo>
                    <a:pt x="29" y="14"/>
                    <a:pt x="29" y="14"/>
                    <a:pt x="29" y="14"/>
                  </a:cubicBezTo>
                  <a:cubicBezTo>
                    <a:pt x="29" y="15"/>
                    <a:pt x="29" y="15"/>
                    <a:pt x="29" y="15"/>
                  </a:cubicBezTo>
                  <a:cubicBezTo>
                    <a:pt x="28" y="15"/>
                    <a:pt x="28" y="15"/>
                    <a:pt x="28" y="15"/>
                  </a:cubicBezTo>
                  <a:cubicBezTo>
                    <a:pt x="27" y="14"/>
                    <a:pt x="27" y="14"/>
                    <a:pt x="27" y="14"/>
                  </a:cubicBezTo>
                  <a:cubicBezTo>
                    <a:pt x="26" y="14"/>
                    <a:pt x="26" y="14"/>
                    <a:pt x="26" y="14"/>
                  </a:cubicBezTo>
                  <a:cubicBezTo>
                    <a:pt x="25" y="14"/>
                    <a:pt x="25" y="14"/>
                    <a:pt x="25" y="14"/>
                  </a:cubicBezTo>
                  <a:cubicBezTo>
                    <a:pt x="25" y="15"/>
                    <a:pt x="25" y="15"/>
                    <a:pt x="25" y="15"/>
                  </a:cubicBezTo>
                  <a:cubicBezTo>
                    <a:pt x="26" y="15"/>
                    <a:pt x="26" y="15"/>
                    <a:pt x="26" y="15"/>
                  </a:cubicBezTo>
                  <a:cubicBezTo>
                    <a:pt x="28" y="16"/>
                    <a:pt x="28" y="16"/>
                    <a:pt x="28" y="16"/>
                  </a:cubicBezTo>
                  <a:cubicBezTo>
                    <a:pt x="28" y="16"/>
                    <a:pt x="28" y="16"/>
                    <a:pt x="28" y="16"/>
                  </a:cubicBezTo>
                  <a:cubicBezTo>
                    <a:pt x="29" y="16"/>
                    <a:pt x="29" y="16"/>
                    <a:pt x="29" y="16"/>
                  </a:cubicBezTo>
                  <a:cubicBezTo>
                    <a:pt x="29" y="16"/>
                    <a:pt x="29" y="16"/>
                    <a:pt x="29" y="16"/>
                  </a:cubicBezTo>
                  <a:cubicBezTo>
                    <a:pt x="30" y="17"/>
                    <a:pt x="30" y="17"/>
                    <a:pt x="30" y="17"/>
                  </a:cubicBezTo>
                  <a:cubicBezTo>
                    <a:pt x="30" y="18"/>
                    <a:pt x="30" y="18"/>
                    <a:pt x="30" y="18"/>
                  </a:cubicBezTo>
                  <a:cubicBezTo>
                    <a:pt x="30" y="18"/>
                    <a:pt x="30" y="18"/>
                    <a:pt x="30" y="18"/>
                  </a:cubicBezTo>
                  <a:cubicBezTo>
                    <a:pt x="31" y="18"/>
                    <a:pt x="31" y="18"/>
                    <a:pt x="31" y="18"/>
                  </a:cubicBezTo>
                  <a:cubicBezTo>
                    <a:pt x="32" y="17"/>
                    <a:pt x="32" y="17"/>
                    <a:pt x="32" y="17"/>
                  </a:cubicBezTo>
                  <a:cubicBezTo>
                    <a:pt x="33" y="17"/>
                    <a:pt x="33" y="17"/>
                    <a:pt x="33" y="17"/>
                  </a:cubicBezTo>
                  <a:cubicBezTo>
                    <a:pt x="34" y="17"/>
                    <a:pt x="34" y="17"/>
                    <a:pt x="34" y="17"/>
                  </a:cubicBezTo>
                  <a:cubicBezTo>
                    <a:pt x="35" y="17"/>
                    <a:pt x="35" y="17"/>
                    <a:pt x="35" y="17"/>
                  </a:cubicBezTo>
                  <a:cubicBezTo>
                    <a:pt x="36" y="17"/>
                    <a:pt x="36" y="17"/>
                    <a:pt x="36" y="17"/>
                  </a:cubicBezTo>
                  <a:cubicBezTo>
                    <a:pt x="35" y="18"/>
                    <a:pt x="35" y="18"/>
                    <a:pt x="35" y="18"/>
                  </a:cubicBezTo>
                  <a:cubicBezTo>
                    <a:pt x="36" y="19"/>
                    <a:pt x="36" y="19"/>
                    <a:pt x="36" y="19"/>
                  </a:cubicBezTo>
                  <a:cubicBezTo>
                    <a:pt x="37" y="19"/>
                    <a:pt x="37" y="19"/>
                    <a:pt x="37" y="19"/>
                  </a:cubicBezTo>
                  <a:cubicBezTo>
                    <a:pt x="38" y="19"/>
                    <a:pt x="38" y="19"/>
                    <a:pt x="38" y="19"/>
                  </a:cubicBezTo>
                  <a:cubicBezTo>
                    <a:pt x="39" y="19"/>
                    <a:pt x="39" y="19"/>
                    <a:pt x="39" y="19"/>
                  </a:cubicBezTo>
                  <a:cubicBezTo>
                    <a:pt x="39" y="19"/>
                    <a:pt x="39" y="19"/>
                    <a:pt x="39" y="19"/>
                  </a:cubicBezTo>
                  <a:cubicBezTo>
                    <a:pt x="39" y="18"/>
                    <a:pt x="39" y="18"/>
                    <a:pt x="39" y="18"/>
                  </a:cubicBezTo>
                  <a:cubicBezTo>
                    <a:pt x="39" y="18"/>
                    <a:pt x="39" y="18"/>
                    <a:pt x="39" y="18"/>
                  </a:cubicBezTo>
                  <a:cubicBezTo>
                    <a:pt x="39" y="17"/>
                    <a:pt x="39" y="17"/>
                    <a:pt x="39" y="17"/>
                  </a:cubicBezTo>
                  <a:cubicBezTo>
                    <a:pt x="40" y="17"/>
                    <a:pt x="40" y="17"/>
                    <a:pt x="40" y="17"/>
                  </a:cubicBezTo>
                  <a:cubicBezTo>
                    <a:pt x="41" y="17"/>
                    <a:pt x="41" y="17"/>
                    <a:pt x="41" y="17"/>
                  </a:cubicBezTo>
                  <a:cubicBezTo>
                    <a:pt x="41" y="17"/>
                    <a:pt x="41" y="17"/>
                    <a:pt x="41" y="17"/>
                  </a:cubicBezTo>
                  <a:cubicBezTo>
                    <a:pt x="42" y="17"/>
                    <a:pt x="42" y="17"/>
                    <a:pt x="42" y="17"/>
                  </a:cubicBezTo>
                  <a:cubicBezTo>
                    <a:pt x="43" y="17"/>
                    <a:pt x="43" y="17"/>
                    <a:pt x="43" y="17"/>
                  </a:cubicBezTo>
                  <a:cubicBezTo>
                    <a:pt x="44" y="17"/>
                    <a:pt x="44" y="17"/>
                    <a:pt x="44" y="17"/>
                  </a:cubicBezTo>
                  <a:cubicBezTo>
                    <a:pt x="44" y="16"/>
                    <a:pt x="44" y="16"/>
                    <a:pt x="44" y="16"/>
                  </a:cubicBezTo>
                  <a:cubicBezTo>
                    <a:pt x="44" y="15"/>
                    <a:pt x="44" y="15"/>
                    <a:pt x="44" y="15"/>
                  </a:cubicBezTo>
                  <a:cubicBezTo>
                    <a:pt x="44" y="15"/>
                    <a:pt x="44" y="15"/>
                    <a:pt x="44" y="15"/>
                  </a:cubicBezTo>
                  <a:cubicBezTo>
                    <a:pt x="44" y="14"/>
                    <a:pt x="44" y="14"/>
                    <a:pt x="44" y="14"/>
                  </a:cubicBezTo>
                  <a:cubicBezTo>
                    <a:pt x="45" y="14"/>
                    <a:pt x="45" y="14"/>
                    <a:pt x="45" y="14"/>
                  </a:cubicBezTo>
                  <a:cubicBezTo>
                    <a:pt x="45" y="12"/>
                    <a:pt x="45" y="12"/>
                    <a:pt x="45" y="12"/>
                  </a:cubicBezTo>
                  <a:cubicBezTo>
                    <a:pt x="46" y="12"/>
                    <a:pt x="46" y="12"/>
                    <a:pt x="46" y="12"/>
                  </a:cubicBezTo>
                  <a:cubicBezTo>
                    <a:pt x="47" y="11"/>
                    <a:pt x="47" y="11"/>
                    <a:pt x="47" y="11"/>
                  </a:cubicBezTo>
                  <a:cubicBezTo>
                    <a:pt x="47" y="10"/>
                    <a:pt x="47" y="10"/>
                    <a:pt x="47" y="10"/>
                  </a:cubicBezTo>
                  <a:cubicBezTo>
                    <a:pt x="47" y="10"/>
                    <a:pt x="47" y="10"/>
                    <a:pt x="47" y="10"/>
                  </a:cubicBezTo>
                  <a:cubicBezTo>
                    <a:pt x="47" y="9"/>
                    <a:pt x="47" y="9"/>
                    <a:pt x="47" y="9"/>
                  </a:cubicBezTo>
                  <a:cubicBezTo>
                    <a:pt x="47" y="8"/>
                    <a:pt x="47" y="8"/>
                    <a:pt x="47" y="8"/>
                  </a:cubicBezTo>
                  <a:cubicBezTo>
                    <a:pt x="47" y="8"/>
                    <a:pt x="47" y="8"/>
                    <a:pt x="47" y="8"/>
                  </a:cubicBezTo>
                  <a:cubicBezTo>
                    <a:pt x="47" y="7"/>
                    <a:pt x="47" y="7"/>
                    <a:pt x="47" y="7"/>
                  </a:cubicBezTo>
                  <a:cubicBezTo>
                    <a:pt x="47" y="7"/>
                    <a:pt x="47" y="7"/>
                    <a:pt x="47" y="7"/>
                  </a:cubicBezTo>
                  <a:cubicBezTo>
                    <a:pt x="45" y="7"/>
                    <a:pt x="45" y="7"/>
                    <a:pt x="45" y="7"/>
                  </a:cubicBezTo>
                  <a:cubicBezTo>
                    <a:pt x="45" y="7"/>
                    <a:pt x="45" y="7"/>
                    <a:pt x="45" y="7"/>
                  </a:cubicBezTo>
                  <a:cubicBezTo>
                    <a:pt x="44" y="7"/>
                    <a:pt x="44" y="7"/>
                    <a:pt x="44" y="7"/>
                  </a:cubicBezTo>
                  <a:cubicBezTo>
                    <a:pt x="43" y="7"/>
                    <a:pt x="43" y="7"/>
                    <a:pt x="43" y="7"/>
                  </a:cubicBezTo>
                  <a:cubicBezTo>
                    <a:pt x="42" y="7"/>
                    <a:pt x="42" y="7"/>
                    <a:pt x="42" y="7"/>
                  </a:cubicBezTo>
                  <a:cubicBezTo>
                    <a:pt x="41" y="6"/>
                    <a:pt x="41" y="6"/>
                    <a:pt x="41" y="6"/>
                  </a:cubicBezTo>
                  <a:cubicBezTo>
                    <a:pt x="40" y="6"/>
                    <a:pt x="40" y="6"/>
                    <a:pt x="40" y="6"/>
                  </a:cubicBezTo>
                  <a:cubicBezTo>
                    <a:pt x="40" y="6"/>
                    <a:pt x="40" y="6"/>
                    <a:pt x="40" y="6"/>
                  </a:cubicBezTo>
                  <a:cubicBezTo>
                    <a:pt x="40" y="6"/>
                    <a:pt x="40" y="6"/>
                    <a:pt x="40" y="6"/>
                  </a:cubicBezTo>
                  <a:cubicBezTo>
                    <a:pt x="39" y="5"/>
                    <a:pt x="39" y="5"/>
                    <a:pt x="39" y="5"/>
                  </a:cubicBezTo>
                  <a:cubicBezTo>
                    <a:pt x="39" y="6"/>
                    <a:pt x="39" y="6"/>
                    <a:pt x="39" y="6"/>
                  </a:cubicBezTo>
                  <a:cubicBezTo>
                    <a:pt x="39" y="5"/>
                    <a:pt x="39" y="5"/>
                    <a:pt x="39" y="5"/>
                  </a:cubicBezTo>
                  <a:cubicBezTo>
                    <a:pt x="39" y="5"/>
                    <a:pt x="39" y="5"/>
                    <a:pt x="39" y="5"/>
                  </a:cubicBezTo>
                  <a:cubicBezTo>
                    <a:pt x="39" y="4"/>
                    <a:pt x="39" y="4"/>
                    <a:pt x="39" y="4"/>
                  </a:cubicBezTo>
                  <a:cubicBezTo>
                    <a:pt x="38" y="5"/>
                    <a:pt x="38" y="5"/>
                    <a:pt x="38" y="5"/>
                  </a:cubicBezTo>
                  <a:cubicBezTo>
                    <a:pt x="38" y="5"/>
                    <a:pt x="38" y="5"/>
                    <a:pt x="38" y="5"/>
                  </a:cubicBezTo>
                  <a:cubicBezTo>
                    <a:pt x="38" y="6"/>
                    <a:pt x="38" y="6"/>
                    <a:pt x="38" y="6"/>
                  </a:cubicBezTo>
                  <a:cubicBezTo>
                    <a:pt x="37" y="5"/>
                    <a:pt x="37" y="5"/>
                    <a:pt x="37" y="5"/>
                  </a:cubicBezTo>
                  <a:cubicBezTo>
                    <a:pt x="37" y="5"/>
                    <a:pt x="37" y="5"/>
                    <a:pt x="37" y="5"/>
                  </a:cubicBezTo>
                  <a:cubicBezTo>
                    <a:pt x="37" y="5"/>
                    <a:pt x="37" y="5"/>
                    <a:pt x="37" y="5"/>
                  </a:cubicBezTo>
                  <a:cubicBezTo>
                    <a:pt x="37" y="5"/>
                    <a:pt x="37" y="5"/>
                    <a:pt x="37" y="5"/>
                  </a:cubicBezTo>
                  <a:cubicBezTo>
                    <a:pt x="37" y="6"/>
                    <a:pt x="37" y="6"/>
                    <a:pt x="37" y="6"/>
                  </a:cubicBezTo>
                  <a:cubicBezTo>
                    <a:pt x="36" y="6"/>
                    <a:pt x="36" y="6"/>
                    <a:pt x="36" y="6"/>
                  </a:cubicBezTo>
                  <a:cubicBezTo>
                    <a:pt x="36" y="7"/>
                    <a:pt x="36" y="7"/>
                    <a:pt x="36" y="7"/>
                  </a:cubicBezTo>
                  <a:cubicBezTo>
                    <a:pt x="36" y="7"/>
                    <a:pt x="36" y="7"/>
                    <a:pt x="36" y="7"/>
                  </a:cubicBezTo>
                  <a:cubicBezTo>
                    <a:pt x="36" y="7"/>
                    <a:pt x="36" y="7"/>
                    <a:pt x="36" y="7"/>
                  </a:cubicBezTo>
                  <a:cubicBezTo>
                    <a:pt x="35" y="7"/>
                    <a:pt x="35" y="7"/>
                    <a:pt x="35" y="7"/>
                  </a:cubicBezTo>
                  <a:cubicBezTo>
                    <a:pt x="35" y="7"/>
                    <a:pt x="35" y="7"/>
                    <a:pt x="35" y="7"/>
                  </a:cubicBezTo>
                  <a:cubicBezTo>
                    <a:pt x="35" y="7"/>
                    <a:pt x="35" y="7"/>
                    <a:pt x="35" y="7"/>
                  </a:cubicBezTo>
                  <a:cubicBezTo>
                    <a:pt x="35" y="8"/>
                    <a:pt x="35" y="8"/>
                    <a:pt x="35" y="8"/>
                  </a:cubicBezTo>
                  <a:cubicBezTo>
                    <a:pt x="35" y="7"/>
                    <a:pt x="35" y="7"/>
                    <a:pt x="35" y="7"/>
                  </a:cubicBezTo>
                  <a:cubicBezTo>
                    <a:pt x="34" y="7"/>
                    <a:pt x="34" y="7"/>
                    <a:pt x="34" y="7"/>
                  </a:cubicBezTo>
                  <a:cubicBezTo>
                    <a:pt x="35" y="6"/>
                    <a:pt x="35" y="6"/>
                    <a:pt x="35" y="6"/>
                  </a:cubicBezTo>
                  <a:cubicBezTo>
                    <a:pt x="35" y="4"/>
                    <a:pt x="35" y="4"/>
                    <a:pt x="35" y="4"/>
                  </a:cubicBezTo>
                  <a:cubicBezTo>
                    <a:pt x="35" y="4"/>
                    <a:pt x="35" y="4"/>
                    <a:pt x="35" y="4"/>
                  </a:cubicBezTo>
                  <a:cubicBezTo>
                    <a:pt x="34" y="3"/>
                    <a:pt x="34" y="3"/>
                    <a:pt x="34" y="3"/>
                  </a:cubicBezTo>
                  <a:cubicBezTo>
                    <a:pt x="33" y="3"/>
                    <a:pt x="33" y="3"/>
                    <a:pt x="33" y="3"/>
                  </a:cubicBezTo>
                  <a:cubicBezTo>
                    <a:pt x="33" y="3"/>
                    <a:pt x="33" y="3"/>
                    <a:pt x="33" y="3"/>
                  </a:cubicBezTo>
                  <a:cubicBezTo>
                    <a:pt x="33" y="3"/>
                    <a:pt x="33" y="3"/>
                    <a:pt x="33" y="3"/>
                  </a:cubicBezTo>
                  <a:cubicBezTo>
                    <a:pt x="33" y="4"/>
                    <a:pt x="33" y="4"/>
                    <a:pt x="33" y="4"/>
                  </a:cubicBezTo>
                  <a:cubicBezTo>
                    <a:pt x="33" y="4"/>
                    <a:pt x="33" y="4"/>
                    <a:pt x="33" y="4"/>
                  </a:cubicBezTo>
                  <a:cubicBezTo>
                    <a:pt x="33" y="4"/>
                    <a:pt x="33" y="4"/>
                    <a:pt x="33" y="4"/>
                  </a:cubicBezTo>
                  <a:cubicBezTo>
                    <a:pt x="33" y="4"/>
                    <a:pt x="33" y="4"/>
                    <a:pt x="33" y="4"/>
                  </a:cubicBezTo>
                  <a:cubicBezTo>
                    <a:pt x="32" y="4"/>
                    <a:pt x="32" y="4"/>
                    <a:pt x="32" y="4"/>
                  </a:cubicBezTo>
                  <a:cubicBezTo>
                    <a:pt x="32" y="5"/>
                    <a:pt x="32" y="5"/>
                    <a:pt x="32" y="5"/>
                  </a:cubicBezTo>
                  <a:cubicBezTo>
                    <a:pt x="33" y="6"/>
                    <a:pt x="33" y="6"/>
                    <a:pt x="33" y="6"/>
                  </a:cubicBezTo>
                  <a:cubicBezTo>
                    <a:pt x="33" y="6"/>
                    <a:pt x="33" y="6"/>
                    <a:pt x="33" y="6"/>
                  </a:cubicBezTo>
                  <a:cubicBezTo>
                    <a:pt x="33" y="7"/>
                    <a:pt x="33" y="7"/>
                    <a:pt x="33" y="7"/>
                  </a:cubicBezTo>
                  <a:cubicBezTo>
                    <a:pt x="33" y="8"/>
                    <a:pt x="33" y="8"/>
                    <a:pt x="33" y="8"/>
                  </a:cubicBezTo>
                  <a:cubicBezTo>
                    <a:pt x="33" y="9"/>
                    <a:pt x="33" y="9"/>
                    <a:pt x="33" y="9"/>
                  </a:cubicBezTo>
                  <a:cubicBezTo>
                    <a:pt x="33" y="10"/>
                    <a:pt x="33" y="10"/>
                    <a:pt x="33" y="10"/>
                  </a:cubicBezTo>
                  <a:cubicBezTo>
                    <a:pt x="33" y="10"/>
                    <a:pt x="33" y="10"/>
                    <a:pt x="33" y="10"/>
                  </a:cubicBezTo>
                  <a:cubicBezTo>
                    <a:pt x="32" y="9"/>
                    <a:pt x="32" y="9"/>
                    <a:pt x="32" y="9"/>
                  </a:cubicBezTo>
                  <a:cubicBezTo>
                    <a:pt x="32" y="8"/>
                    <a:pt x="32" y="8"/>
                    <a:pt x="32" y="8"/>
                  </a:cubicBezTo>
                  <a:cubicBezTo>
                    <a:pt x="31" y="8"/>
                    <a:pt x="31" y="8"/>
                    <a:pt x="31" y="8"/>
                  </a:cubicBezTo>
                  <a:cubicBezTo>
                    <a:pt x="31" y="7"/>
                    <a:pt x="31" y="7"/>
                    <a:pt x="31" y="7"/>
                  </a:cubicBezTo>
                  <a:cubicBezTo>
                    <a:pt x="31" y="7"/>
                    <a:pt x="31" y="7"/>
                    <a:pt x="31" y="7"/>
                  </a:cubicBezTo>
                  <a:cubicBezTo>
                    <a:pt x="31" y="6"/>
                    <a:pt x="31" y="6"/>
                    <a:pt x="31" y="6"/>
                  </a:cubicBezTo>
                  <a:cubicBezTo>
                    <a:pt x="30" y="6"/>
                    <a:pt x="30" y="6"/>
                    <a:pt x="30" y="6"/>
                  </a:cubicBezTo>
                  <a:cubicBezTo>
                    <a:pt x="30" y="7"/>
                    <a:pt x="30" y="7"/>
                    <a:pt x="30" y="7"/>
                  </a:cubicBezTo>
                  <a:cubicBezTo>
                    <a:pt x="29" y="7"/>
                    <a:pt x="29" y="7"/>
                    <a:pt x="29" y="7"/>
                  </a:cubicBezTo>
                  <a:cubicBezTo>
                    <a:pt x="29" y="7"/>
                    <a:pt x="29" y="7"/>
                    <a:pt x="29" y="7"/>
                  </a:cubicBezTo>
                  <a:cubicBezTo>
                    <a:pt x="28" y="7"/>
                    <a:pt x="28" y="7"/>
                    <a:pt x="28" y="7"/>
                  </a:cubicBezTo>
                  <a:cubicBezTo>
                    <a:pt x="28" y="7"/>
                    <a:pt x="28" y="7"/>
                    <a:pt x="28" y="7"/>
                  </a:cubicBezTo>
                  <a:cubicBezTo>
                    <a:pt x="28" y="7"/>
                    <a:pt x="28" y="7"/>
                    <a:pt x="28" y="7"/>
                  </a:cubicBezTo>
                  <a:cubicBezTo>
                    <a:pt x="28" y="6"/>
                    <a:pt x="28" y="6"/>
                    <a:pt x="28" y="6"/>
                  </a:cubicBezTo>
                  <a:cubicBezTo>
                    <a:pt x="27" y="6"/>
                    <a:pt x="27" y="6"/>
                    <a:pt x="27" y="6"/>
                  </a:cubicBezTo>
                  <a:cubicBezTo>
                    <a:pt x="27" y="6"/>
                    <a:pt x="27" y="6"/>
                    <a:pt x="27" y="6"/>
                  </a:cubicBezTo>
                  <a:cubicBezTo>
                    <a:pt x="26" y="5"/>
                    <a:pt x="26" y="5"/>
                    <a:pt x="26" y="5"/>
                  </a:cubicBezTo>
                  <a:cubicBezTo>
                    <a:pt x="26" y="5"/>
                    <a:pt x="26" y="5"/>
                    <a:pt x="26" y="5"/>
                  </a:cubicBezTo>
                  <a:cubicBezTo>
                    <a:pt x="26" y="5"/>
                    <a:pt x="26" y="5"/>
                    <a:pt x="26" y="5"/>
                  </a:cubicBezTo>
                  <a:cubicBezTo>
                    <a:pt x="25" y="4"/>
                    <a:pt x="25" y="4"/>
                    <a:pt x="25" y="4"/>
                  </a:cubicBezTo>
                  <a:cubicBezTo>
                    <a:pt x="25" y="4"/>
                    <a:pt x="25" y="4"/>
                    <a:pt x="25" y="4"/>
                  </a:cubicBezTo>
                  <a:cubicBezTo>
                    <a:pt x="25" y="3"/>
                    <a:pt x="25" y="3"/>
                    <a:pt x="25" y="3"/>
                  </a:cubicBezTo>
                  <a:cubicBezTo>
                    <a:pt x="25" y="3"/>
                    <a:pt x="25" y="3"/>
                    <a:pt x="25" y="3"/>
                  </a:cubicBezTo>
                  <a:cubicBezTo>
                    <a:pt x="24" y="3"/>
                    <a:pt x="24" y="3"/>
                    <a:pt x="24" y="3"/>
                  </a:cubicBezTo>
                  <a:cubicBezTo>
                    <a:pt x="24" y="5"/>
                    <a:pt x="24" y="5"/>
                    <a:pt x="24" y="5"/>
                  </a:cubicBezTo>
                  <a:cubicBezTo>
                    <a:pt x="24" y="5"/>
                    <a:pt x="24" y="5"/>
                    <a:pt x="24" y="5"/>
                  </a:cubicBezTo>
                  <a:cubicBezTo>
                    <a:pt x="25" y="6"/>
                    <a:pt x="25" y="6"/>
                    <a:pt x="25" y="6"/>
                  </a:cubicBezTo>
                  <a:cubicBezTo>
                    <a:pt x="25" y="7"/>
                    <a:pt x="25" y="7"/>
                    <a:pt x="25" y="7"/>
                  </a:cubicBezTo>
                  <a:cubicBezTo>
                    <a:pt x="25" y="7"/>
                    <a:pt x="25" y="7"/>
                    <a:pt x="25" y="7"/>
                  </a:cubicBezTo>
                  <a:cubicBezTo>
                    <a:pt x="24" y="7"/>
                    <a:pt x="24" y="7"/>
                    <a:pt x="24" y="7"/>
                  </a:cubicBezTo>
                  <a:cubicBezTo>
                    <a:pt x="24" y="6"/>
                    <a:pt x="24" y="6"/>
                    <a:pt x="24" y="6"/>
                  </a:cubicBezTo>
                  <a:cubicBezTo>
                    <a:pt x="23" y="6"/>
                    <a:pt x="23" y="6"/>
                    <a:pt x="23" y="6"/>
                  </a:cubicBezTo>
                  <a:cubicBezTo>
                    <a:pt x="23" y="7"/>
                    <a:pt x="23" y="7"/>
                    <a:pt x="23" y="7"/>
                  </a:cubicBezTo>
                  <a:cubicBezTo>
                    <a:pt x="24" y="8"/>
                    <a:pt x="24" y="8"/>
                    <a:pt x="24" y="8"/>
                  </a:cubicBezTo>
                  <a:cubicBezTo>
                    <a:pt x="24" y="8"/>
                    <a:pt x="24" y="8"/>
                    <a:pt x="24" y="8"/>
                  </a:cubicBezTo>
                  <a:cubicBezTo>
                    <a:pt x="24" y="9"/>
                    <a:pt x="24" y="9"/>
                    <a:pt x="24" y="9"/>
                  </a:cubicBezTo>
                  <a:cubicBezTo>
                    <a:pt x="24" y="9"/>
                    <a:pt x="24" y="9"/>
                    <a:pt x="24" y="9"/>
                  </a:cubicBezTo>
                  <a:cubicBezTo>
                    <a:pt x="23" y="9"/>
                    <a:pt x="23" y="9"/>
                    <a:pt x="23" y="9"/>
                  </a:cubicBezTo>
                  <a:cubicBezTo>
                    <a:pt x="23" y="8"/>
                    <a:pt x="23" y="8"/>
                    <a:pt x="23" y="8"/>
                  </a:cubicBezTo>
                  <a:cubicBezTo>
                    <a:pt x="23" y="8"/>
                    <a:pt x="23" y="8"/>
                    <a:pt x="23" y="8"/>
                  </a:cubicBezTo>
                  <a:cubicBezTo>
                    <a:pt x="21" y="8"/>
                    <a:pt x="21" y="8"/>
                    <a:pt x="21" y="8"/>
                  </a:cubicBezTo>
                  <a:cubicBezTo>
                    <a:pt x="21" y="8"/>
                    <a:pt x="21" y="8"/>
                    <a:pt x="21" y="8"/>
                  </a:cubicBezTo>
                  <a:cubicBezTo>
                    <a:pt x="20" y="8"/>
                    <a:pt x="20" y="8"/>
                    <a:pt x="20" y="8"/>
                  </a:cubicBezTo>
                  <a:cubicBezTo>
                    <a:pt x="21" y="9"/>
                    <a:pt x="21" y="9"/>
                    <a:pt x="21" y="9"/>
                  </a:cubicBezTo>
                  <a:cubicBezTo>
                    <a:pt x="21" y="9"/>
                    <a:pt x="21" y="9"/>
                    <a:pt x="21" y="9"/>
                  </a:cubicBezTo>
                  <a:cubicBezTo>
                    <a:pt x="22" y="9"/>
                    <a:pt x="22" y="9"/>
                    <a:pt x="22" y="9"/>
                  </a:cubicBezTo>
                  <a:cubicBezTo>
                    <a:pt x="21" y="10"/>
                    <a:pt x="21" y="10"/>
                    <a:pt x="21" y="10"/>
                  </a:cubicBezTo>
                  <a:cubicBezTo>
                    <a:pt x="22" y="10"/>
                    <a:pt x="22" y="10"/>
                    <a:pt x="22" y="10"/>
                  </a:cubicBezTo>
                  <a:cubicBezTo>
                    <a:pt x="22" y="10"/>
                    <a:pt x="22" y="10"/>
                    <a:pt x="22" y="10"/>
                  </a:cubicBezTo>
                  <a:cubicBezTo>
                    <a:pt x="23" y="10"/>
                    <a:pt x="23" y="10"/>
                    <a:pt x="23" y="10"/>
                  </a:cubicBezTo>
                  <a:cubicBezTo>
                    <a:pt x="21" y="11"/>
                    <a:pt x="21" y="11"/>
                    <a:pt x="21" y="11"/>
                  </a:cubicBezTo>
                  <a:cubicBezTo>
                    <a:pt x="21" y="11"/>
                    <a:pt x="21" y="11"/>
                    <a:pt x="21" y="11"/>
                  </a:cubicBezTo>
                  <a:cubicBezTo>
                    <a:pt x="22" y="13"/>
                    <a:pt x="22" y="13"/>
                    <a:pt x="22" y="13"/>
                  </a:cubicBezTo>
                  <a:cubicBezTo>
                    <a:pt x="23" y="13"/>
                    <a:pt x="23" y="13"/>
                    <a:pt x="23" y="13"/>
                  </a:cubicBezTo>
                  <a:cubicBezTo>
                    <a:pt x="24" y="13"/>
                    <a:pt x="24" y="13"/>
                    <a:pt x="24" y="13"/>
                  </a:cubicBezTo>
                  <a:cubicBezTo>
                    <a:pt x="25" y="13"/>
                    <a:pt x="25" y="13"/>
                    <a:pt x="25" y="13"/>
                  </a:cubicBezTo>
                  <a:cubicBezTo>
                    <a:pt x="25" y="13"/>
                    <a:pt x="25" y="13"/>
                    <a:pt x="25" y="13"/>
                  </a:cubicBezTo>
                  <a:cubicBezTo>
                    <a:pt x="26" y="13"/>
                    <a:pt x="26" y="13"/>
                    <a:pt x="26" y="13"/>
                  </a:cubicBezTo>
                  <a:close/>
                  <a:moveTo>
                    <a:pt x="51" y="22"/>
                  </a:moveTo>
                  <a:cubicBezTo>
                    <a:pt x="52" y="21"/>
                    <a:pt x="52" y="21"/>
                    <a:pt x="52" y="21"/>
                  </a:cubicBezTo>
                  <a:cubicBezTo>
                    <a:pt x="52" y="21"/>
                    <a:pt x="52" y="21"/>
                    <a:pt x="52" y="21"/>
                  </a:cubicBezTo>
                  <a:cubicBezTo>
                    <a:pt x="53" y="21"/>
                    <a:pt x="53" y="21"/>
                    <a:pt x="53" y="21"/>
                  </a:cubicBezTo>
                  <a:cubicBezTo>
                    <a:pt x="53" y="20"/>
                    <a:pt x="53" y="20"/>
                    <a:pt x="53" y="20"/>
                  </a:cubicBezTo>
                  <a:cubicBezTo>
                    <a:pt x="54" y="21"/>
                    <a:pt x="54" y="21"/>
                    <a:pt x="54" y="21"/>
                  </a:cubicBezTo>
                  <a:cubicBezTo>
                    <a:pt x="55" y="21"/>
                    <a:pt x="55" y="21"/>
                    <a:pt x="55" y="21"/>
                  </a:cubicBezTo>
                  <a:cubicBezTo>
                    <a:pt x="56" y="21"/>
                    <a:pt x="56" y="21"/>
                    <a:pt x="56" y="21"/>
                  </a:cubicBezTo>
                  <a:cubicBezTo>
                    <a:pt x="55" y="21"/>
                    <a:pt x="55" y="21"/>
                    <a:pt x="55" y="21"/>
                  </a:cubicBezTo>
                  <a:cubicBezTo>
                    <a:pt x="55" y="22"/>
                    <a:pt x="55" y="22"/>
                    <a:pt x="55" y="22"/>
                  </a:cubicBezTo>
                  <a:cubicBezTo>
                    <a:pt x="53" y="21"/>
                    <a:pt x="53" y="21"/>
                    <a:pt x="53" y="21"/>
                  </a:cubicBezTo>
                  <a:cubicBezTo>
                    <a:pt x="53" y="21"/>
                    <a:pt x="53" y="21"/>
                    <a:pt x="53" y="21"/>
                  </a:cubicBezTo>
                  <a:cubicBezTo>
                    <a:pt x="52" y="22"/>
                    <a:pt x="52" y="22"/>
                    <a:pt x="52" y="22"/>
                  </a:cubicBezTo>
                  <a:cubicBezTo>
                    <a:pt x="52" y="22"/>
                    <a:pt x="52" y="22"/>
                    <a:pt x="52" y="22"/>
                  </a:cubicBezTo>
                  <a:cubicBezTo>
                    <a:pt x="51" y="22"/>
                    <a:pt x="51" y="22"/>
                    <a:pt x="51" y="22"/>
                  </a:cubicBezTo>
                  <a:cubicBezTo>
                    <a:pt x="51" y="22"/>
                    <a:pt x="51" y="22"/>
                    <a:pt x="51" y="22"/>
                  </a:cubicBezTo>
                  <a:close/>
                  <a:moveTo>
                    <a:pt x="48" y="25"/>
                  </a:moveTo>
                  <a:cubicBezTo>
                    <a:pt x="48" y="24"/>
                    <a:pt x="48" y="24"/>
                    <a:pt x="48" y="24"/>
                  </a:cubicBezTo>
                  <a:cubicBezTo>
                    <a:pt x="47" y="24"/>
                    <a:pt x="47" y="24"/>
                    <a:pt x="47" y="24"/>
                  </a:cubicBezTo>
                  <a:cubicBezTo>
                    <a:pt x="47" y="23"/>
                    <a:pt x="47" y="23"/>
                    <a:pt x="47" y="23"/>
                  </a:cubicBezTo>
                  <a:cubicBezTo>
                    <a:pt x="47" y="23"/>
                    <a:pt x="47" y="23"/>
                    <a:pt x="47" y="23"/>
                  </a:cubicBezTo>
                  <a:cubicBezTo>
                    <a:pt x="48" y="23"/>
                    <a:pt x="48" y="23"/>
                    <a:pt x="48" y="23"/>
                  </a:cubicBezTo>
                  <a:cubicBezTo>
                    <a:pt x="48" y="23"/>
                    <a:pt x="48" y="23"/>
                    <a:pt x="48" y="23"/>
                  </a:cubicBezTo>
                  <a:cubicBezTo>
                    <a:pt x="48" y="23"/>
                    <a:pt x="48" y="23"/>
                    <a:pt x="48" y="23"/>
                  </a:cubicBezTo>
                  <a:cubicBezTo>
                    <a:pt x="49" y="24"/>
                    <a:pt x="49" y="24"/>
                    <a:pt x="49" y="24"/>
                  </a:cubicBezTo>
                  <a:cubicBezTo>
                    <a:pt x="49" y="24"/>
                    <a:pt x="49" y="24"/>
                    <a:pt x="49" y="24"/>
                  </a:cubicBezTo>
                  <a:cubicBezTo>
                    <a:pt x="48" y="25"/>
                    <a:pt x="48" y="25"/>
                    <a:pt x="48" y="25"/>
                  </a:cubicBezTo>
                  <a:cubicBezTo>
                    <a:pt x="48" y="25"/>
                    <a:pt x="48" y="25"/>
                    <a:pt x="48" y="25"/>
                  </a:cubicBezTo>
                  <a:close/>
                  <a:moveTo>
                    <a:pt x="32" y="32"/>
                  </a:moveTo>
                  <a:cubicBezTo>
                    <a:pt x="32" y="31"/>
                    <a:pt x="32" y="31"/>
                    <a:pt x="32" y="31"/>
                  </a:cubicBezTo>
                  <a:cubicBezTo>
                    <a:pt x="33" y="30"/>
                    <a:pt x="33" y="30"/>
                    <a:pt x="33" y="30"/>
                  </a:cubicBezTo>
                  <a:cubicBezTo>
                    <a:pt x="35" y="30"/>
                    <a:pt x="35" y="30"/>
                    <a:pt x="35" y="30"/>
                  </a:cubicBezTo>
                  <a:cubicBezTo>
                    <a:pt x="36" y="30"/>
                    <a:pt x="36" y="30"/>
                    <a:pt x="36" y="30"/>
                  </a:cubicBezTo>
                  <a:cubicBezTo>
                    <a:pt x="37" y="29"/>
                    <a:pt x="37" y="29"/>
                    <a:pt x="37" y="29"/>
                  </a:cubicBezTo>
                  <a:cubicBezTo>
                    <a:pt x="38" y="28"/>
                    <a:pt x="38" y="28"/>
                    <a:pt x="38" y="28"/>
                  </a:cubicBezTo>
                  <a:cubicBezTo>
                    <a:pt x="38" y="29"/>
                    <a:pt x="38" y="29"/>
                    <a:pt x="38" y="29"/>
                  </a:cubicBezTo>
                  <a:cubicBezTo>
                    <a:pt x="39" y="30"/>
                    <a:pt x="39" y="30"/>
                    <a:pt x="39" y="30"/>
                  </a:cubicBezTo>
                  <a:cubicBezTo>
                    <a:pt x="39" y="30"/>
                    <a:pt x="39" y="30"/>
                    <a:pt x="39" y="30"/>
                  </a:cubicBezTo>
                  <a:cubicBezTo>
                    <a:pt x="38" y="31"/>
                    <a:pt x="38" y="31"/>
                    <a:pt x="38" y="31"/>
                  </a:cubicBezTo>
                  <a:cubicBezTo>
                    <a:pt x="38" y="31"/>
                    <a:pt x="38" y="31"/>
                    <a:pt x="38" y="31"/>
                  </a:cubicBezTo>
                  <a:cubicBezTo>
                    <a:pt x="38" y="32"/>
                    <a:pt x="38" y="32"/>
                    <a:pt x="38" y="32"/>
                  </a:cubicBezTo>
                  <a:cubicBezTo>
                    <a:pt x="39" y="33"/>
                    <a:pt x="39" y="33"/>
                    <a:pt x="39" y="33"/>
                  </a:cubicBezTo>
                  <a:cubicBezTo>
                    <a:pt x="40" y="34"/>
                    <a:pt x="40" y="34"/>
                    <a:pt x="40" y="34"/>
                  </a:cubicBezTo>
                  <a:cubicBezTo>
                    <a:pt x="41" y="33"/>
                    <a:pt x="41" y="33"/>
                    <a:pt x="41" y="33"/>
                  </a:cubicBezTo>
                  <a:cubicBezTo>
                    <a:pt x="42" y="33"/>
                    <a:pt x="42" y="33"/>
                    <a:pt x="42" y="33"/>
                  </a:cubicBezTo>
                  <a:cubicBezTo>
                    <a:pt x="43" y="33"/>
                    <a:pt x="43" y="33"/>
                    <a:pt x="43" y="33"/>
                  </a:cubicBezTo>
                  <a:cubicBezTo>
                    <a:pt x="43" y="33"/>
                    <a:pt x="43" y="33"/>
                    <a:pt x="43" y="33"/>
                  </a:cubicBezTo>
                  <a:cubicBezTo>
                    <a:pt x="44" y="34"/>
                    <a:pt x="44" y="34"/>
                    <a:pt x="44" y="34"/>
                  </a:cubicBezTo>
                  <a:cubicBezTo>
                    <a:pt x="44" y="34"/>
                    <a:pt x="44" y="34"/>
                    <a:pt x="44" y="34"/>
                  </a:cubicBezTo>
                  <a:cubicBezTo>
                    <a:pt x="43" y="34"/>
                    <a:pt x="43" y="34"/>
                    <a:pt x="43" y="34"/>
                  </a:cubicBezTo>
                  <a:cubicBezTo>
                    <a:pt x="42" y="36"/>
                    <a:pt x="42" y="36"/>
                    <a:pt x="42" y="36"/>
                  </a:cubicBezTo>
                  <a:cubicBezTo>
                    <a:pt x="42" y="36"/>
                    <a:pt x="42" y="36"/>
                    <a:pt x="42" y="36"/>
                  </a:cubicBezTo>
                  <a:cubicBezTo>
                    <a:pt x="41" y="38"/>
                    <a:pt x="41" y="38"/>
                    <a:pt x="41" y="38"/>
                  </a:cubicBezTo>
                  <a:cubicBezTo>
                    <a:pt x="40" y="38"/>
                    <a:pt x="40" y="38"/>
                    <a:pt x="40" y="38"/>
                  </a:cubicBezTo>
                  <a:cubicBezTo>
                    <a:pt x="40" y="38"/>
                    <a:pt x="40" y="38"/>
                    <a:pt x="40" y="38"/>
                  </a:cubicBezTo>
                  <a:cubicBezTo>
                    <a:pt x="39" y="39"/>
                    <a:pt x="39" y="39"/>
                    <a:pt x="39" y="39"/>
                  </a:cubicBezTo>
                  <a:cubicBezTo>
                    <a:pt x="39" y="40"/>
                    <a:pt x="39" y="40"/>
                    <a:pt x="39" y="40"/>
                  </a:cubicBezTo>
                  <a:cubicBezTo>
                    <a:pt x="38" y="40"/>
                    <a:pt x="38" y="40"/>
                    <a:pt x="38" y="40"/>
                  </a:cubicBezTo>
                  <a:cubicBezTo>
                    <a:pt x="38" y="40"/>
                    <a:pt x="38" y="40"/>
                    <a:pt x="38" y="40"/>
                  </a:cubicBezTo>
                  <a:cubicBezTo>
                    <a:pt x="38" y="40"/>
                    <a:pt x="38" y="40"/>
                    <a:pt x="38" y="40"/>
                  </a:cubicBezTo>
                  <a:cubicBezTo>
                    <a:pt x="38" y="39"/>
                    <a:pt x="38" y="39"/>
                    <a:pt x="38" y="39"/>
                  </a:cubicBezTo>
                  <a:cubicBezTo>
                    <a:pt x="38" y="38"/>
                    <a:pt x="38" y="38"/>
                    <a:pt x="38" y="38"/>
                  </a:cubicBezTo>
                  <a:cubicBezTo>
                    <a:pt x="38" y="37"/>
                    <a:pt x="38" y="37"/>
                    <a:pt x="38" y="37"/>
                  </a:cubicBezTo>
                  <a:cubicBezTo>
                    <a:pt x="38" y="36"/>
                    <a:pt x="38" y="36"/>
                    <a:pt x="38" y="36"/>
                  </a:cubicBezTo>
                  <a:cubicBezTo>
                    <a:pt x="38" y="36"/>
                    <a:pt x="38" y="36"/>
                    <a:pt x="38" y="36"/>
                  </a:cubicBezTo>
                  <a:cubicBezTo>
                    <a:pt x="37" y="36"/>
                    <a:pt x="37" y="36"/>
                    <a:pt x="37" y="36"/>
                  </a:cubicBezTo>
                  <a:cubicBezTo>
                    <a:pt x="37" y="36"/>
                    <a:pt x="37" y="36"/>
                    <a:pt x="37" y="36"/>
                  </a:cubicBezTo>
                  <a:cubicBezTo>
                    <a:pt x="36" y="37"/>
                    <a:pt x="36" y="37"/>
                    <a:pt x="36" y="37"/>
                  </a:cubicBezTo>
                  <a:cubicBezTo>
                    <a:pt x="36" y="38"/>
                    <a:pt x="36" y="38"/>
                    <a:pt x="36" y="38"/>
                  </a:cubicBezTo>
                  <a:cubicBezTo>
                    <a:pt x="35" y="38"/>
                    <a:pt x="35" y="38"/>
                    <a:pt x="35" y="38"/>
                  </a:cubicBezTo>
                  <a:cubicBezTo>
                    <a:pt x="34" y="39"/>
                    <a:pt x="34" y="39"/>
                    <a:pt x="34" y="39"/>
                  </a:cubicBezTo>
                  <a:cubicBezTo>
                    <a:pt x="33" y="39"/>
                    <a:pt x="33" y="39"/>
                    <a:pt x="33" y="39"/>
                  </a:cubicBezTo>
                  <a:cubicBezTo>
                    <a:pt x="33" y="39"/>
                    <a:pt x="33" y="39"/>
                    <a:pt x="33" y="39"/>
                  </a:cubicBezTo>
                  <a:cubicBezTo>
                    <a:pt x="32" y="39"/>
                    <a:pt x="32" y="39"/>
                    <a:pt x="32" y="39"/>
                  </a:cubicBezTo>
                  <a:cubicBezTo>
                    <a:pt x="32" y="38"/>
                    <a:pt x="32" y="38"/>
                    <a:pt x="32" y="38"/>
                  </a:cubicBezTo>
                  <a:cubicBezTo>
                    <a:pt x="33" y="38"/>
                    <a:pt x="33" y="38"/>
                    <a:pt x="33" y="38"/>
                  </a:cubicBezTo>
                  <a:cubicBezTo>
                    <a:pt x="32" y="37"/>
                    <a:pt x="32" y="37"/>
                    <a:pt x="32" y="37"/>
                  </a:cubicBezTo>
                  <a:cubicBezTo>
                    <a:pt x="33" y="37"/>
                    <a:pt x="33" y="37"/>
                    <a:pt x="33" y="37"/>
                  </a:cubicBezTo>
                  <a:cubicBezTo>
                    <a:pt x="33" y="36"/>
                    <a:pt x="33" y="36"/>
                    <a:pt x="33" y="36"/>
                  </a:cubicBezTo>
                  <a:cubicBezTo>
                    <a:pt x="34" y="35"/>
                    <a:pt x="34" y="35"/>
                    <a:pt x="34" y="35"/>
                  </a:cubicBezTo>
                  <a:cubicBezTo>
                    <a:pt x="34" y="34"/>
                    <a:pt x="34" y="34"/>
                    <a:pt x="34" y="34"/>
                  </a:cubicBezTo>
                  <a:cubicBezTo>
                    <a:pt x="34" y="33"/>
                    <a:pt x="34" y="33"/>
                    <a:pt x="34" y="33"/>
                  </a:cubicBezTo>
                  <a:cubicBezTo>
                    <a:pt x="34" y="33"/>
                    <a:pt x="34" y="33"/>
                    <a:pt x="34" y="33"/>
                  </a:cubicBezTo>
                  <a:cubicBezTo>
                    <a:pt x="33" y="33"/>
                    <a:pt x="33" y="33"/>
                    <a:pt x="33" y="33"/>
                  </a:cubicBezTo>
                  <a:cubicBezTo>
                    <a:pt x="33" y="32"/>
                    <a:pt x="33" y="32"/>
                    <a:pt x="33" y="32"/>
                  </a:cubicBezTo>
                  <a:cubicBezTo>
                    <a:pt x="32" y="32"/>
                    <a:pt x="32" y="32"/>
                    <a:pt x="32" y="32"/>
                  </a:cubicBezTo>
                  <a:close/>
                  <a:moveTo>
                    <a:pt x="28" y="20"/>
                  </a:moveTo>
                  <a:cubicBezTo>
                    <a:pt x="28" y="21"/>
                    <a:pt x="28" y="21"/>
                    <a:pt x="28" y="21"/>
                  </a:cubicBezTo>
                  <a:cubicBezTo>
                    <a:pt x="29" y="21"/>
                    <a:pt x="29" y="21"/>
                    <a:pt x="29" y="21"/>
                  </a:cubicBezTo>
                  <a:cubicBezTo>
                    <a:pt x="29" y="21"/>
                    <a:pt x="29" y="21"/>
                    <a:pt x="29" y="21"/>
                  </a:cubicBezTo>
                  <a:cubicBezTo>
                    <a:pt x="30" y="21"/>
                    <a:pt x="30" y="21"/>
                    <a:pt x="30" y="21"/>
                  </a:cubicBezTo>
                  <a:cubicBezTo>
                    <a:pt x="30" y="21"/>
                    <a:pt x="30" y="21"/>
                    <a:pt x="30" y="21"/>
                  </a:cubicBezTo>
                  <a:cubicBezTo>
                    <a:pt x="30" y="20"/>
                    <a:pt x="30" y="20"/>
                    <a:pt x="30" y="20"/>
                  </a:cubicBezTo>
                  <a:cubicBezTo>
                    <a:pt x="28" y="20"/>
                    <a:pt x="28" y="20"/>
                    <a:pt x="28" y="20"/>
                  </a:cubicBezTo>
                  <a:cubicBezTo>
                    <a:pt x="28" y="20"/>
                    <a:pt x="28" y="20"/>
                    <a:pt x="28" y="20"/>
                  </a:cubicBezTo>
                  <a:cubicBezTo>
                    <a:pt x="28" y="20"/>
                    <a:pt x="28" y="20"/>
                    <a:pt x="28" y="20"/>
                  </a:cubicBezTo>
                  <a:close/>
                  <a:moveTo>
                    <a:pt x="29" y="27"/>
                  </a:moveTo>
                  <a:cubicBezTo>
                    <a:pt x="30" y="28"/>
                    <a:pt x="30" y="28"/>
                    <a:pt x="30" y="28"/>
                  </a:cubicBezTo>
                  <a:cubicBezTo>
                    <a:pt x="31" y="28"/>
                    <a:pt x="31" y="28"/>
                    <a:pt x="31" y="28"/>
                  </a:cubicBezTo>
                  <a:cubicBezTo>
                    <a:pt x="31" y="28"/>
                    <a:pt x="31" y="28"/>
                    <a:pt x="31" y="28"/>
                  </a:cubicBezTo>
                  <a:cubicBezTo>
                    <a:pt x="32" y="29"/>
                    <a:pt x="32" y="29"/>
                    <a:pt x="32" y="29"/>
                  </a:cubicBezTo>
                  <a:cubicBezTo>
                    <a:pt x="32" y="29"/>
                    <a:pt x="32" y="29"/>
                    <a:pt x="32" y="29"/>
                  </a:cubicBezTo>
                  <a:cubicBezTo>
                    <a:pt x="32" y="29"/>
                    <a:pt x="32" y="29"/>
                    <a:pt x="32" y="29"/>
                  </a:cubicBezTo>
                  <a:cubicBezTo>
                    <a:pt x="32" y="30"/>
                    <a:pt x="32" y="30"/>
                    <a:pt x="32" y="30"/>
                  </a:cubicBezTo>
                  <a:cubicBezTo>
                    <a:pt x="32" y="30"/>
                    <a:pt x="32" y="30"/>
                    <a:pt x="32" y="30"/>
                  </a:cubicBezTo>
                  <a:cubicBezTo>
                    <a:pt x="33" y="30"/>
                    <a:pt x="33" y="30"/>
                    <a:pt x="33" y="30"/>
                  </a:cubicBezTo>
                  <a:cubicBezTo>
                    <a:pt x="33" y="30"/>
                    <a:pt x="33" y="30"/>
                    <a:pt x="33" y="30"/>
                  </a:cubicBezTo>
                  <a:cubicBezTo>
                    <a:pt x="34" y="29"/>
                    <a:pt x="34" y="29"/>
                    <a:pt x="34" y="29"/>
                  </a:cubicBezTo>
                  <a:cubicBezTo>
                    <a:pt x="35" y="29"/>
                    <a:pt x="35" y="29"/>
                    <a:pt x="35" y="29"/>
                  </a:cubicBezTo>
                  <a:cubicBezTo>
                    <a:pt x="35" y="29"/>
                    <a:pt x="35" y="29"/>
                    <a:pt x="35" y="29"/>
                  </a:cubicBezTo>
                  <a:cubicBezTo>
                    <a:pt x="35" y="28"/>
                    <a:pt x="35" y="28"/>
                    <a:pt x="35" y="28"/>
                  </a:cubicBezTo>
                  <a:cubicBezTo>
                    <a:pt x="35" y="27"/>
                    <a:pt x="35" y="27"/>
                    <a:pt x="35" y="27"/>
                  </a:cubicBezTo>
                  <a:cubicBezTo>
                    <a:pt x="36" y="27"/>
                    <a:pt x="36" y="27"/>
                    <a:pt x="36" y="27"/>
                  </a:cubicBezTo>
                  <a:cubicBezTo>
                    <a:pt x="36" y="26"/>
                    <a:pt x="36" y="26"/>
                    <a:pt x="36" y="26"/>
                  </a:cubicBezTo>
                  <a:cubicBezTo>
                    <a:pt x="36" y="26"/>
                    <a:pt x="36" y="26"/>
                    <a:pt x="36" y="26"/>
                  </a:cubicBezTo>
                  <a:cubicBezTo>
                    <a:pt x="35" y="26"/>
                    <a:pt x="35" y="26"/>
                    <a:pt x="35" y="26"/>
                  </a:cubicBezTo>
                  <a:cubicBezTo>
                    <a:pt x="35" y="25"/>
                    <a:pt x="35" y="25"/>
                    <a:pt x="35" y="25"/>
                  </a:cubicBezTo>
                  <a:cubicBezTo>
                    <a:pt x="34" y="25"/>
                    <a:pt x="34" y="25"/>
                    <a:pt x="34" y="25"/>
                  </a:cubicBezTo>
                  <a:cubicBezTo>
                    <a:pt x="34" y="25"/>
                    <a:pt x="34" y="25"/>
                    <a:pt x="34" y="25"/>
                  </a:cubicBezTo>
                  <a:cubicBezTo>
                    <a:pt x="33" y="26"/>
                    <a:pt x="33" y="26"/>
                    <a:pt x="33" y="26"/>
                  </a:cubicBezTo>
                  <a:cubicBezTo>
                    <a:pt x="33" y="25"/>
                    <a:pt x="33" y="25"/>
                    <a:pt x="33" y="25"/>
                  </a:cubicBezTo>
                  <a:cubicBezTo>
                    <a:pt x="32" y="25"/>
                    <a:pt x="32" y="25"/>
                    <a:pt x="32" y="25"/>
                  </a:cubicBezTo>
                  <a:cubicBezTo>
                    <a:pt x="32" y="26"/>
                    <a:pt x="32" y="26"/>
                    <a:pt x="32" y="26"/>
                  </a:cubicBezTo>
                  <a:cubicBezTo>
                    <a:pt x="32" y="26"/>
                    <a:pt x="32" y="26"/>
                    <a:pt x="32" y="26"/>
                  </a:cubicBezTo>
                  <a:cubicBezTo>
                    <a:pt x="31" y="26"/>
                    <a:pt x="31" y="26"/>
                    <a:pt x="31" y="26"/>
                  </a:cubicBezTo>
                  <a:cubicBezTo>
                    <a:pt x="30" y="26"/>
                    <a:pt x="30" y="26"/>
                    <a:pt x="30" y="26"/>
                  </a:cubicBezTo>
                  <a:cubicBezTo>
                    <a:pt x="30" y="27"/>
                    <a:pt x="30" y="27"/>
                    <a:pt x="30" y="27"/>
                  </a:cubicBezTo>
                  <a:cubicBezTo>
                    <a:pt x="29" y="27"/>
                    <a:pt x="29" y="27"/>
                    <a:pt x="29" y="27"/>
                  </a:cubicBezTo>
                  <a:close/>
                  <a:moveTo>
                    <a:pt x="5" y="31"/>
                  </a:moveTo>
                  <a:cubicBezTo>
                    <a:pt x="4" y="30"/>
                    <a:pt x="4" y="30"/>
                    <a:pt x="4" y="30"/>
                  </a:cubicBezTo>
                  <a:cubicBezTo>
                    <a:pt x="4" y="30"/>
                    <a:pt x="4" y="30"/>
                    <a:pt x="4" y="30"/>
                  </a:cubicBezTo>
                  <a:cubicBezTo>
                    <a:pt x="4" y="29"/>
                    <a:pt x="4" y="29"/>
                    <a:pt x="4" y="29"/>
                  </a:cubicBezTo>
                  <a:cubicBezTo>
                    <a:pt x="3" y="28"/>
                    <a:pt x="3" y="28"/>
                    <a:pt x="3" y="28"/>
                  </a:cubicBezTo>
                  <a:cubicBezTo>
                    <a:pt x="2" y="28"/>
                    <a:pt x="2" y="28"/>
                    <a:pt x="2" y="28"/>
                  </a:cubicBezTo>
                  <a:cubicBezTo>
                    <a:pt x="2" y="28"/>
                    <a:pt x="2" y="28"/>
                    <a:pt x="2" y="28"/>
                  </a:cubicBezTo>
                  <a:cubicBezTo>
                    <a:pt x="2" y="26"/>
                    <a:pt x="2" y="26"/>
                    <a:pt x="2" y="26"/>
                  </a:cubicBezTo>
                  <a:cubicBezTo>
                    <a:pt x="1" y="26"/>
                    <a:pt x="1" y="26"/>
                    <a:pt x="1" y="26"/>
                  </a:cubicBezTo>
                  <a:cubicBezTo>
                    <a:pt x="1" y="25"/>
                    <a:pt x="1" y="25"/>
                    <a:pt x="1" y="25"/>
                  </a:cubicBezTo>
                  <a:cubicBezTo>
                    <a:pt x="1" y="24"/>
                    <a:pt x="1" y="24"/>
                    <a:pt x="1" y="24"/>
                  </a:cubicBezTo>
                  <a:cubicBezTo>
                    <a:pt x="1" y="24"/>
                    <a:pt x="1" y="24"/>
                    <a:pt x="1" y="24"/>
                  </a:cubicBezTo>
                  <a:cubicBezTo>
                    <a:pt x="2" y="24"/>
                    <a:pt x="2" y="24"/>
                    <a:pt x="2" y="24"/>
                  </a:cubicBezTo>
                  <a:cubicBezTo>
                    <a:pt x="2" y="25"/>
                    <a:pt x="2" y="25"/>
                    <a:pt x="2" y="25"/>
                  </a:cubicBezTo>
                  <a:cubicBezTo>
                    <a:pt x="3" y="25"/>
                    <a:pt x="3" y="25"/>
                    <a:pt x="3" y="25"/>
                  </a:cubicBezTo>
                  <a:cubicBezTo>
                    <a:pt x="2" y="26"/>
                    <a:pt x="2" y="26"/>
                    <a:pt x="2" y="26"/>
                  </a:cubicBezTo>
                  <a:cubicBezTo>
                    <a:pt x="3" y="27"/>
                    <a:pt x="3" y="27"/>
                    <a:pt x="3" y="27"/>
                  </a:cubicBezTo>
                  <a:cubicBezTo>
                    <a:pt x="4" y="28"/>
                    <a:pt x="4" y="28"/>
                    <a:pt x="4" y="28"/>
                  </a:cubicBezTo>
                  <a:cubicBezTo>
                    <a:pt x="4" y="28"/>
                    <a:pt x="4" y="28"/>
                    <a:pt x="4" y="28"/>
                  </a:cubicBezTo>
                  <a:cubicBezTo>
                    <a:pt x="4" y="28"/>
                    <a:pt x="4" y="28"/>
                    <a:pt x="4" y="28"/>
                  </a:cubicBezTo>
                  <a:cubicBezTo>
                    <a:pt x="4" y="28"/>
                    <a:pt x="4" y="28"/>
                    <a:pt x="4" y="28"/>
                  </a:cubicBezTo>
                  <a:cubicBezTo>
                    <a:pt x="5" y="29"/>
                    <a:pt x="5" y="29"/>
                    <a:pt x="5" y="29"/>
                  </a:cubicBezTo>
                  <a:cubicBezTo>
                    <a:pt x="5" y="30"/>
                    <a:pt x="5" y="30"/>
                    <a:pt x="5" y="30"/>
                  </a:cubicBezTo>
                  <a:cubicBezTo>
                    <a:pt x="6" y="30"/>
                    <a:pt x="6" y="30"/>
                    <a:pt x="6" y="30"/>
                  </a:cubicBezTo>
                  <a:cubicBezTo>
                    <a:pt x="5" y="31"/>
                    <a:pt x="5" y="31"/>
                    <a:pt x="5" y="31"/>
                  </a:cubicBezTo>
                  <a:cubicBezTo>
                    <a:pt x="5" y="31"/>
                    <a:pt x="5" y="31"/>
                    <a:pt x="5" y="31"/>
                  </a:cubicBezTo>
                  <a:cubicBezTo>
                    <a:pt x="5" y="31"/>
                    <a:pt x="5" y="31"/>
                    <a:pt x="5" y="31"/>
                  </a:cubicBezTo>
                  <a:close/>
                  <a:moveTo>
                    <a:pt x="21" y="49"/>
                  </a:moveTo>
                  <a:cubicBezTo>
                    <a:pt x="21" y="48"/>
                    <a:pt x="21" y="48"/>
                    <a:pt x="21" y="48"/>
                  </a:cubicBezTo>
                  <a:cubicBezTo>
                    <a:pt x="21" y="49"/>
                    <a:pt x="21" y="49"/>
                    <a:pt x="21" y="49"/>
                  </a:cubicBezTo>
                  <a:cubicBezTo>
                    <a:pt x="20" y="49"/>
                    <a:pt x="20" y="49"/>
                    <a:pt x="20" y="49"/>
                  </a:cubicBezTo>
                  <a:cubicBezTo>
                    <a:pt x="20" y="49"/>
                    <a:pt x="20" y="49"/>
                    <a:pt x="20" y="49"/>
                  </a:cubicBezTo>
                  <a:cubicBezTo>
                    <a:pt x="20" y="48"/>
                    <a:pt x="20" y="48"/>
                    <a:pt x="20" y="48"/>
                  </a:cubicBezTo>
                  <a:cubicBezTo>
                    <a:pt x="20" y="47"/>
                    <a:pt x="20" y="47"/>
                    <a:pt x="20" y="47"/>
                  </a:cubicBezTo>
                  <a:cubicBezTo>
                    <a:pt x="20" y="47"/>
                    <a:pt x="20" y="47"/>
                    <a:pt x="20" y="47"/>
                  </a:cubicBezTo>
                  <a:cubicBezTo>
                    <a:pt x="19" y="47"/>
                    <a:pt x="19" y="47"/>
                    <a:pt x="19" y="47"/>
                  </a:cubicBezTo>
                  <a:cubicBezTo>
                    <a:pt x="18" y="46"/>
                    <a:pt x="18" y="46"/>
                    <a:pt x="18" y="46"/>
                  </a:cubicBezTo>
                  <a:cubicBezTo>
                    <a:pt x="18" y="45"/>
                    <a:pt x="18" y="45"/>
                    <a:pt x="18" y="45"/>
                  </a:cubicBezTo>
                  <a:cubicBezTo>
                    <a:pt x="19" y="45"/>
                    <a:pt x="19" y="45"/>
                    <a:pt x="19" y="45"/>
                  </a:cubicBezTo>
                  <a:cubicBezTo>
                    <a:pt x="19" y="45"/>
                    <a:pt x="19" y="45"/>
                    <a:pt x="19" y="45"/>
                  </a:cubicBezTo>
                  <a:cubicBezTo>
                    <a:pt x="19" y="44"/>
                    <a:pt x="19" y="44"/>
                    <a:pt x="19" y="44"/>
                  </a:cubicBezTo>
                  <a:cubicBezTo>
                    <a:pt x="19" y="44"/>
                    <a:pt x="19" y="44"/>
                    <a:pt x="19" y="44"/>
                  </a:cubicBezTo>
                  <a:cubicBezTo>
                    <a:pt x="19" y="44"/>
                    <a:pt x="19" y="44"/>
                    <a:pt x="19" y="44"/>
                  </a:cubicBezTo>
                  <a:cubicBezTo>
                    <a:pt x="19" y="44"/>
                    <a:pt x="19" y="44"/>
                    <a:pt x="19" y="44"/>
                  </a:cubicBezTo>
                  <a:cubicBezTo>
                    <a:pt x="18" y="43"/>
                    <a:pt x="18" y="43"/>
                    <a:pt x="18" y="43"/>
                  </a:cubicBezTo>
                  <a:cubicBezTo>
                    <a:pt x="18" y="43"/>
                    <a:pt x="18" y="43"/>
                    <a:pt x="18" y="43"/>
                  </a:cubicBezTo>
                  <a:cubicBezTo>
                    <a:pt x="18" y="44"/>
                    <a:pt x="18" y="44"/>
                    <a:pt x="18" y="44"/>
                  </a:cubicBezTo>
                  <a:cubicBezTo>
                    <a:pt x="17" y="44"/>
                    <a:pt x="17" y="44"/>
                    <a:pt x="17" y="44"/>
                  </a:cubicBezTo>
                  <a:cubicBezTo>
                    <a:pt x="16" y="43"/>
                    <a:pt x="16" y="43"/>
                    <a:pt x="16" y="43"/>
                  </a:cubicBezTo>
                  <a:cubicBezTo>
                    <a:pt x="16" y="43"/>
                    <a:pt x="16" y="43"/>
                    <a:pt x="16" y="43"/>
                  </a:cubicBezTo>
                  <a:cubicBezTo>
                    <a:pt x="15" y="43"/>
                    <a:pt x="15" y="43"/>
                    <a:pt x="15" y="43"/>
                  </a:cubicBezTo>
                  <a:cubicBezTo>
                    <a:pt x="15" y="42"/>
                    <a:pt x="15" y="42"/>
                    <a:pt x="15" y="42"/>
                  </a:cubicBezTo>
                  <a:cubicBezTo>
                    <a:pt x="14" y="42"/>
                    <a:pt x="14" y="42"/>
                    <a:pt x="14" y="42"/>
                  </a:cubicBezTo>
                  <a:cubicBezTo>
                    <a:pt x="14" y="42"/>
                    <a:pt x="14" y="42"/>
                    <a:pt x="14" y="42"/>
                  </a:cubicBezTo>
                  <a:cubicBezTo>
                    <a:pt x="14" y="42"/>
                    <a:pt x="14" y="42"/>
                    <a:pt x="14" y="42"/>
                  </a:cubicBezTo>
                  <a:cubicBezTo>
                    <a:pt x="14" y="41"/>
                    <a:pt x="14" y="41"/>
                    <a:pt x="14" y="41"/>
                  </a:cubicBezTo>
                  <a:cubicBezTo>
                    <a:pt x="13" y="41"/>
                    <a:pt x="13" y="41"/>
                    <a:pt x="13" y="41"/>
                  </a:cubicBezTo>
                  <a:cubicBezTo>
                    <a:pt x="13" y="41"/>
                    <a:pt x="13" y="41"/>
                    <a:pt x="13" y="41"/>
                  </a:cubicBezTo>
                  <a:cubicBezTo>
                    <a:pt x="13" y="41"/>
                    <a:pt x="13" y="41"/>
                    <a:pt x="13" y="41"/>
                  </a:cubicBezTo>
                  <a:cubicBezTo>
                    <a:pt x="13" y="40"/>
                    <a:pt x="13" y="40"/>
                    <a:pt x="13" y="40"/>
                  </a:cubicBezTo>
                  <a:cubicBezTo>
                    <a:pt x="12" y="40"/>
                    <a:pt x="12" y="40"/>
                    <a:pt x="12" y="40"/>
                  </a:cubicBezTo>
                  <a:cubicBezTo>
                    <a:pt x="12" y="40"/>
                    <a:pt x="12" y="40"/>
                    <a:pt x="12" y="40"/>
                  </a:cubicBezTo>
                  <a:cubicBezTo>
                    <a:pt x="12" y="39"/>
                    <a:pt x="12" y="39"/>
                    <a:pt x="12" y="39"/>
                  </a:cubicBezTo>
                  <a:cubicBezTo>
                    <a:pt x="12" y="39"/>
                    <a:pt x="12" y="39"/>
                    <a:pt x="12" y="39"/>
                  </a:cubicBezTo>
                  <a:cubicBezTo>
                    <a:pt x="12" y="39"/>
                    <a:pt x="12" y="39"/>
                    <a:pt x="12" y="39"/>
                  </a:cubicBezTo>
                  <a:cubicBezTo>
                    <a:pt x="12" y="38"/>
                    <a:pt x="12" y="38"/>
                    <a:pt x="12" y="38"/>
                  </a:cubicBezTo>
                  <a:cubicBezTo>
                    <a:pt x="12" y="38"/>
                    <a:pt x="12" y="38"/>
                    <a:pt x="12" y="38"/>
                  </a:cubicBezTo>
                  <a:cubicBezTo>
                    <a:pt x="12" y="38"/>
                    <a:pt x="12" y="38"/>
                    <a:pt x="12" y="38"/>
                  </a:cubicBezTo>
                  <a:cubicBezTo>
                    <a:pt x="13" y="37"/>
                    <a:pt x="13" y="37"/>
                    <a:pt x="13" y="37"/>
                  </a:cubicBezTo>
                  <a:cubicBezTo>
                    <a:pt x="13" y="37"/>
                    <a:pt x="13" y="37"/>
                    <a:pt x="13" y="37"/>
                  </a:cubicBezTo>
                  <a:cubicBezTo>
                    <a:pt x="14" y="38"/>
                    <a:pt x="14" y="38"/>
                    <a:pt x="14" y="38"/>
                  </a:cubicBezTo>
                  <a:cubicBezTo>
                    <a:pt x="14" y="38"/>
                    <a:pt x="14" y="38"/>
                    <a:pt x="14" y="38"/>
                  </a:cubicBezTo>
                  <a:cubicBezTo>
                    <a:pt x="14" y="38"/>
                    <a:pt x="14" y="38"/>
                    <a:pt x="14" y="38"/>
                  </a:cubicBezTo>
                  <a:cubicBezTo>
                    <a:pt x="14" y="38"/>
                    <a:pt x="14" y="38"/>
                    <a:pt x="14" y="38"/>
                  </a:cubicBezTo>
                  <a:cubicBezTo>
                    <a:pt x="15" y="38"/>
                    <a:pt x="15" y="38"/>
                    <a:pt x="15" y="38"/>
                  </a:cubicBezTo>
                  <a:cubicBezTo>
                    <a:pt x="16" y="38"/>
                    <a:pt x="16" y="38"/>
                    <a:pt x="16" y="38"/>
                  </a:cubicBezTo>
                  <a:cubicBezTo>
                    <a:pt x="16" y="38"/>
                    <a:pt x="16" y="38"/>
                    <a:pt x="16" y="38"/>
                  </a:cubicBezTo>
                  <a:cubicBezTo>
                    <a:pt x="18" y="38"/>
                    <a:pt x="18" y="38"/>
                    <a:pt x="18" y="38"/>
                  </a:cubicBezTo>
                  <a:cubicBezTo>
                    <a:pt x="18" y="37"/>
                    <a:pt x="18" y="37"/>
                    <a:pt x="18" y="37"/>
                  </a:cubicBezTo>
                  <a:cubicBezTo>
                    <a:pt x="17" y="37"/>
                    <a:pt x="17" y="37"/>
                    <a:pt x="17" y="37"/>
                  </a:cubicBezTo>
                  <a:cubicBezTo>
                    <a:pt x="16" y="37"/>
                    <a:pt x="16" y="37"/>
                    <a:pt x="16" y="37"/>
                  </a:cubicBezTo>
                  <a:cubicBezTo>
                    <a:pt x="15" y="37"/>
                    <a:pt x="15" y="37"/>
                    <a:pt x="15" y="37"/>
                  </a:cubicBezTo>
                  <a:cubicBezTo>
                    <a:pt x="14" y="36"/>
                    <a:pt x="14" y="36"/>
                    <a:pt x="14" y="36"/>
                  </a:cubicBezTo>
                  <a:cubicBezTo>
                    <a:pt x="14" y="36"/>
                    <a:pt x="14" y="36"/>
                    <a:pt x="14" y="36"/>
                  </a:cubicBezTo>
                  <a:cubicBezTo>
                    <a:pt x="15" y="36"/>
                    <a:pt x="15" y="36"/>
                    <a:pt x="15" y="36"/>
                  </a:cubicBezTo>
                  <a:cubicBezTo>
                    <a:pt x="16" y="36"/>
                    <a:pt x="16" y="36"/>
                    <a:pt x="16" y="36"/>
                  </a:cubicBezTo>
                  <a:cubicBezTo>
                    <a:pt x="17" y="35"/>
                    <a:pt x="17" y="35"/>
                    <a:pt x="17" y="35"/>
                  </a:cubicBezTo>
                  <a:cubicBezTo>
                    <a:pt x="18" y="35"/>
                    <a:pt x="18" y="35"/>
                    <a:pt x="18" y="35"/>
                  </a:cubicBezTo>
                  <a:cubicBezTo>
                    <a:pt x="19" y="35"/>
                    <a:pt x="19" y="35"/>
                    <a:pt x="19" y="35"/>
                  </a:cubicBezTo>
                  <a:cubicBezTo>
                    <a:pt x="19" y="35"/>
                    <a:pt x="19" y="35"/>
                    <a:pt x="19" y="35"/>
                  </a:cubicBezTo>
                  <a:cubicBezTo>
                    <a:pt x="20" y="35"/>
                    <a:pt x="20" y="35"/>
                    <a:pt x="20" y="35"/>
                  </a:cubicBezTo>
                  <a:cubicBezTo>
                    <a:pt x="20" y="35"/>
                    <a:pt x="20" y="35"/>
                    <a:pt x="20" y="35"/>
                  </a:cubicBezTo>
                  <a:cubicBezTo>
                    <a:pt x="20" y="34"/>
                    <a:pt x="20" y="34"/>
                    <a:pt x="20" y="34"/>
                  </a:cubicBezTo>
                  <a:cubicBezTo>
                    <a:pt x="21" y="34"/>
                    <a:pt x="21" y="34"/>
                    <a:pt x="21" y="34"/>
                  </a:cubicBezTo>
                  <a:cubicBezTo>
                    <a:pt x="21" y="34"/>
                    <a:pt x="21" y="34"/>
                    <a:pt x="21" y="34"/>
                  </a:cubicBezTo>
                  <a:cubicBezTo>
                    <a:pt x="20" y="33"/>
                    <a:pt x="20" y="33"/>
                    <a:pt x="20" y="33"/>
                  </a:cubicBezTo>
                  <a:cubicBezTo>
                    <a:pt x="20" y="34"/>
                    <a:pt x="20" y="34"/>
                    <a:pt x="20" y="34"/>
                  </a:cubicBezTo>
                  <a:cubicBezTo>
                    <a:pt x="19" y="34"/>
                    <a:pt x="19" y="34"/>
                    <a:pt x="19" y="34"/>
                  </a:cubicBezTo>
                  <a:cubicBezTo>
                    <a:pt x="17" y="34"/>
                    <a:pt x="17" y="34"/>
                    <a:pt x="17" y="34"/>
                  </a:cubicBezTo>
                  <a:cubicBezTo>
                    <a:pt x="17" y="34"/>
                    <a:pt x="17" y="34"/>
                    <a:pt x="17" y="34"/>
                  </a:cubicBezTo>
                  <a:cubicBezTo>
                    <a:pt x="17" y="34"/>
                    <a:pt x="17" y="34"/>
                    <a:pt x="17" y="34"/>
                  </a:cubicBezTo>
                  <a:cubicBezTo>
                    <a:pt x="16" y="34"/>
                    <a:pt x="16" y="34"/>
                    <a:pt x="16" y="34"/>
                  </a:cubicBezTo>
                  <a:cubicBezTo>
                    <a:pt x="16" y="34"/>
                    <a:pt x="16" y="34"/>
                    <a:pt x="16" y="34"/>
                  </a:cubicBezTo>
                  <a:cubicBezTo>
                    <a:pt x="15" y="34"/>
                    <a:pt x="15" y="34"/>
                    <a:pt x="15" y="34"/>
                  </a:cubicBezTo>
                  <a:cubicBezTo>
                    <a:pt x="15" y="35"/>
                    <a:pt x="15" y="35"/>
                    <a:pt x="15" y="35"/>
                  </a:cubicBezTo>
                  <a:cubicBezTo>
                    <a:pt x="14" y="35"/>
                    <a:pt x="14" y="35"/>
                    <a:pt x="14" y="35"/>
                  </a:cubicBezTo>
                  <a:cubicBezTo>
                    <a:pt x="14" y="35"/>
                    <a:pt x="14" y="35"/>
                    <a:pt x="14" y="35"/>
                  </a:cubicBezTo>
                  <a:cubicBezTo>
                    <a:pt x="13" y="35"/>
                    <a:pt x="13" y="35"/>
                    <a:pt x="13" y="35"/>
                  </a:cubicBezTo>
                  <a:cubicBezTo>
                    <a:pt x="12" y="35"/>
                    <a:pt x="12" y="35"/>
                    <a:pt x="12" y="35"/>
                  </a:cubicBezTo>
                  <a:cubicBezTo>
                    <a:pt x="12" y="36"/>
                    <a:pt x="12" y="36"/>
                    <a:pt x="12" y="36"/>
                  </a:cubicBezTo>
                  <a:cubicBezTo>
                    <a:pt x="11" y="36"/>
                    <a:pt x="11" y="36"/>
                    <a:pt x="11" y="36"/>
                  </a:cubicBezTo>
                  <a:cubicBezTo>
                    <a:pt x="11" y="36"/>
                    <a:pt x="11" y="36"/>
                    <a:pt x="11" y="36"/>
                  </a:cubicBezTo>
                  <a:cubicBezTo>
                    <a:pt x="11" y="35"/>
                    <a:pt x="11" y="35"/>
                    <a:pt x="11" y="35"/>
                  </a:cubicBezTo>
                  <a:cubicBezTo>
                    <a:pt x="10" y="33"/>
                    <a:pt x="10" y="33"/>
                    <a:pt x="10" y="33"/>
                  </a:cubicBezTo>
                  <a:cubicBezTo>
                    <a:pt x="11" y="33"/>
                    <a:pt x="11" y="33"/>
                    <a:pt x="11" y="33"/>
                  </a:cubicBezTo>
                  <a:cubicBezTo>
                    <a:pt x="11" y="33"/>
                    <a:pt x="11" y="33"/>
                    <a:pt x="11" y="33"/>
                  </a:cubicBezTo>
                  <a:cubicBezTo>
                    <a:pt x="11" y="32"/>
                    <a:pt x="11" y="32"/>
                    <a:pt x="11" y="32"/>
                  </a:cubicBezTo>
                  <a:cubicBezTo>
                    <a:pt x="12" y="32"/>
                    <a:pt x="12" y="32"/>
                    <a:pt x="12" y="32"/>
                  </a:cubicBezTo>
                  <a:cubicBezTo>
                    <a:pt x="12" y="32"/>
                    <a:pt x="12" y="32"/>
                    <a:pt x="12" y="32"/>
                  </a:cubicBezTo>
                  <a:cubicBezTo>
                    <a:pt x="12" y="33"/>
                    <a:pt x="12" y="33"/>
                    <a:pt x="12" y="33"/>
                  </a:cubicBezTo>
                  <a:cubicBezTo>
                    <a:pt x="12" y="33"/>
                    <a:pt x="12" y="33"/>
                    <a:pt x="12" y="33"/>
                  </a:cubicBezTo>
                  <a:cubicBezTo>
                    <a:pt x="13" y="32"/>
                    <a:pt x="13" y="32"/>
                    <a:pt x="13" y="32"/>
                  </a:cubicBezTo>
                  <a:cubicBezTo>
                    <a:pt x="13" y="32"/>
                    <a:pt x="13" y="32"/>
                    <a:pt x="13" y="32"/>
                  </a:cubicBezTo>
                  <a:cubicBezTo>
                    <a:pt x="14" y="32"/>
                    <a:pt x="14" y="32"/>
                    <a:pt x="14" y="32"/>
                  </a:cubicBezTo>
                  <a:cubicBezTo>
                    <a:pt x="14" y="31"/>
                    <a:pt x="14" y="31"/>
                    <a:pt x="14" y="31"/>
                  </a:cubicBezTo>
                  <a:cubicBezTo>
                    <a:pt x="15" y="31"/>
                    <a:pt x="15" y="31"/>
                    <a:pt x="15" y="31"/>
                  </a:cubicBezTo>
                  <a:cubicBezTo>
                    <a:pt x="16" y="30"/>
                    <a:pt x="16" y="30"/>
                    <a:pt x="16" y="30"/>
                  </a:cubicBezTo>
                  <a:cubicBezTo>
                    <a:pt x="16" y="30"/>
                    <a:pt x="16" y="30"/>
                    <a:pt x="16" y="30"/>
                  </a:cubicBezTo>
                  <a:cubicBezTo>
                    <a:pt x="16" y="29"/>
                    <a:pt x="16" y="29"/>
                    <a:pt x="16" y="29"/>
                  </a:cubicBezTo>
                  <a:cubicBezTo>
                    <a:pt x="17" y="29"/>
                    <a:pt x="17" y="29"/>
                    <a:pt x="17" y="29"/>
                  </a:cubicBezTo>
                  <a:cubicBezTo>
                    <a:pt x="18" y="29"/>
                    <a:pt x="18" y="29"/>
                    <a:pt x="18" y="29"/>
                  </a:cubicBezTo>
                  <a:cubicBezTo>
                    <a:pt x="19" y="28"/>
                    <a:pt x="19" y="28"/>
                    <a:pt x="19" y="28"/>
                  </a:cubicBezTo>
                  <a:cubicBezTo>
                    <a:pt x="20" y="28"/>
                    <a:pt x="20" y="28"/>
                    <a:pt x="20" y="28"/>
                  </a:cubicBezTo>
                  <a:cubicBezTo>
                    <a:pt x="20" y="28"/>
                    <a:pt x="20" y="28"/>
                    <a:pt x="20" y="28"/>
                  </a:cubicBezTo>
                  <a:cubicBezTo>
                    <a:pt x="20" y="27"/>
                    <a:pt x="20" y="27"/>
                    <a:pt x="20" y="27"/>
                  </a:cubicBezTo>
                  <a:cubicBezTo>
                    <a:pt x="20" y="27"/>
                    <a:pt x="20" y="27"/>
                    <a:pt x="20" y="27"/>
                  </a:cubicBezTo>
                  <a:cubicBezTo>
                    <a:pt x="19" y="28"/>
                    <a:pt x="19" y="28"/>
                    <a:pt x="19" y="28"/>
                  </a:cubicBezTo>
                  <a:cubicBezTo>
                    <a:pt x="19" y="28"/>
                    <a:pt x="19" y="28"/>
                    <a:pt x="19" y="28"/>
                  </a:cubicBezTo>
                  <a:cubicBezTo>
                    <a:pt x="18" y="28"/>
                    <a:pt x="18" y="28"/>
                    <a:pt x="18" y="28"/>
                  </a:cubicBezTo>
                  <a:cubicBezTo>
                    <a:pt x="18" y="27"/>
                    <a:pt x="18" y="27"/>
                    <a:pt x="18" y="27"/>
                  </a:cubicBezTo>
                  <a:cubicBezTo>
                    <a:pt x="18" y="26"/>
                    <a:pt x="18" y="26"/>
                    <a:pt x="18" y="26"/>
                  </a:cubicBezTo>
                  <a:cubicBezTo>
                    <a:pt x="18" y="25"/>
                    <a:pt x="18" y="25"/>
                    <a:pt x="18" y="25"/>
                  </a:cubicBezTo>
                  <a:cubicBezTo>
                    <a:pt x="18" y="25"/>
                    <a:pt x="18" y="25"/>
                    <a:pt x="18" y="25"/>
                  </a:cubicBezTo>
                  <a:cubicBezTo>
                    <a:pt x="18" y="25"/>
                    <a:pt x="18" y="25"/>
                    <a:pt x="18" y="25"/>
                  </a:cubicBezTo>
                  <a:cubicBezTo>
                    <a:pt x="17" y="25"/>
                    <a:pt x="17" y="25"/>
                    <a:pt x="17" y="25"/>
                  </a:cubicBezTo>
                  <a:cubicBezTo>
                    <a:pt x="17" y="26"/>
                    <a:pt x="17" y="26"/>
                    <a:pt x="17" y="26"/>
                  </a:cubicBezTo>
                  <a:cubicBezTo>
                    <a:pt x="17" y="27"/>
                    <a:pt x="17" y="27"/>
                    <a:pt x="17" y="27"/>
                  </a:cubicBezTo>
                  <a:cubicBezTo>
                    <a:pt x="16" y="28"/>
                    <a:pt x="16" y="28"/>
                    <a:pt x="16" y="28"/>
                  </a:cubicBezTo>
                  <a:cubicBezTo>
                    <a:pt x="15" y="28"/>
                    <a:pt x="15" y="28"/>
                    <a:pt x="15" y="28"/>
                  </a:cubicBezTo>
                  <a:cubicBezTo>
                    <a:pt x="15" y="28"/>
                    <a:pt x="15" y="28"/>
                    <a:pt x="15" y="28"/>
                  </a:cubicBezTo>
                  <a:cubicBezTo>
                    <a:pt x="15" y="27"/>
                    <a:pt x="15" y="27"/>
                    <a:pt x="15" y="27"/>
                  </a:cubicBezTo>
                  <a:cubicBezTo>
                    <a:pt x="15" y="27"/>
                    <a:pt x="15" y="27"/>
                    <a:pt x="15" y="27"/>
                  </a:cubicBezTo>
                  <a:cubicBezTo>
                    <a:pt x="15" y="26"/>
                    <a:pt x="15" y="26"/>
                    <a:pt x="15" y="26"/>
                  </a:cubicBezTo>
                  <a:cubicBezTo>
                    <a:pt x="15" y="26"/>
                    <a:pt x="15" y="26"/>
                    <a:pt x="15" y="26"/>
                  </a:cubicBezTo>
                  <a:cubicBezTo>
                    <a:pt x="15" y="25"/>
                    <a:pt x="15" y="25"/>
                    <a:pt x="15" y="25"/>
                  </a:cubicBezTo>
                  <a:cubicBezTo>
                    <a:pt x="15" y="24"/>
                    <a:pt x="15" y="24"/>
                    <a:pt x="15" y="24"/>
                  </a:cubicBezTo>
                  <a:cubicBezTo>
                    <a:pt x="15" y="24"/>
                    <a:pt x="15" y="24"/>
                    <a:pt x="15" y="24"/>
                  </a:cubicBezTo>
                  <a:cubicBezTo>
                    <a:pt x="14" y="24"/>
                    <a:pt x="14" y="24"/>
                    <a:pt x="14" y="24"/>
                  </a:cubicBezTo>
                  <a:cubicBezTo>
                    <a:pt x="14" y="24"/>
                    <a:pt x="14" y="24"/>
                    <a:pt x="14" y="24"/>
                  </a:cubicBezTo>
                  <a:cubicBezTo>
                    <a:pt x="14" y="26"/>
                    <a:pt x="14" y="26"/>
                    <a:pt x="14" y="26"/>
                  </a:cubicBezTo>
                  <a:cubicBezTo>
                    <a:pt x="14" y="26"/>
                    <a:pt x="14" y="26"/>
                    <a:pt x="14" y="26"/>
                  </a:cubicBezTo>
                  <a:cubicBezTo>
                    <a:pt x="14" y="27"/>
                    <a:pt x="14" y="27"/>
                    <a:pt x="14" y="27"/>
                  </a:cubicBezTo>
                  <a:cubicBezTo>
                    <a:pt x="13" y="26"/>
                    <a:pt x="13" y="26"/>
                    <a:pt x="13" y="26"/>
                  </a:cubicBezTo>
                  <a:cubicBezTo>
                    <a:pt x="13" y="26"/>
                    <a:pt x="13" y="26"/>
                    <a:pt x="13" y="26"/>
                  </a:cubicBezTo>
                  <a:cubicBezTo>
                    <a:pt x="13" y="25"/>
                    <a:pt x="13" y="25"/>
                    <a:pt x="13" y="25"/>
                  </a:cubicBezTo>
                  <a:cubicBezTo>
                    <a:pt x="13" y="25"/>
                    <a:pt x="13" y="25"/>
                    <a:pt x="13" y="25"/>
                  </a:cubicBezTo>
                  <a:cubicBezTo>
                    <a:pt x="12" y="25"/>
                    <a:pt x="12" y="25"/>
                    <a:pt x="12" y="25"/>
                  </a:cubicBezTo>
                  <a:cubicBezTo>
                    <a:pt x="12" y="26"/>
                    <a:pt x="12" y="26"/>
                    <a:pt x="12" y="26"/>
                  </a:cubicBezTo>
                  <a:cubicBezTo>
                    <a:pt x="12" y="26"/>
                    <a:pt x="12" y="26"/>
                    <a:pt x="12" y="26"/>
                  </a:cubicBezTo>
                  <a:cubicBezTo>
                    <a:pt x="12" y="27"/>
                    <a:pt x="12" y="27"/>
                    <a:pt x="12" y="27"/>
                  </a:cubicBezTo>
                  <a:cubicBezTo>
                    <a:pt x="13" y="28"/>
                    <a:pt x="13" y="28"/>
                    <a:pt x="13" y="28"/>
                  </a:cubicBezTo>
                  <a:cubicBezTo>
                    <a:pt x="13" y="29"/>
                    <a:pt x="13" y="29"/>
                    <a:pt x="13" y="29"/>
                  </a:cubicBezTo>
                  <a:cubicBezTo>
                    <a:pt x="13" y="29"/>
                    <a:pt x="13" y="29"/>
                    <a:pt x="13" y="29"/>
                  </a:cubicBezTo>
                  <a:cubicBezTo>
                    <a:pt x="13" y="29"/>
                    <a:pt x="13" y="29"/>
                    <a:pt x="13" y="29"/>
                  </a:cubicBezTo>
                  <a:cubicBezTo>
                    <a:pt x="12" y="29"/>
                    <a:pt x="12" y="29"/>
                    <a:pt x="12" y="29"/>
                  </a:cubicBezTo>
                  <a:cubicBezTo>
                    <a:pt x="12" y="30"/>
                    <a:pt x="12" y="30"/>
                    <a:pt x="12" y="30"/>
                  </a:cubicBezTo>
                  <a:cubicBezTo>
                    <a:pt x="12" y="31"/>
                    <a:pt x="12" y="31"/>
                    <a:pt x="12" y="31"/>
                  </a:cubicBezTo>
                  <a:cubicBezTo>
                    <a:pt x="11" y="31"/>
                    <a:pt x="11" y="31"/>
                    <a:pt x="11" y="31"/>
                  </a:cubicBezTo>
                  <a:cubicBezTo>
                    <a:pt x="10" y="31"/>
                    <a:pt x="10" y="31"/>
                    <a:pt x="10" y="31"/>
                  </a:cubicBezTo>
                  <a:cubicBezTo>
                    <a:pt x="9" y="31"/>
                    <a:pt x="9" y="31"/>
                    <a:pt x="9" y="31"/>
                  </a:cubicBezTo>
                  <a:cubicBezTo>
                    <a:pt x="9" y="31"/>
                    <a:pt x="9" y="31"/>
                    <a:pt x="9" y="31"/>
                  </a:cubicBezTo>
                  <a:cubicBezTo>
                    <a:pt x="9" y="30"/>
                    <a:pt x="9" y="30"/>
                    <a:pt x="9" y="30"/>
                  </a:cubicBezTo>
                  <a:cubicBezTo>
                    <a:pt x="9" y="30"/>
                    <a:pt x="9" y="30"/>
                    <a:pt x="9" y="30"/>
                  </a:cubicBezTo>
                  <a:cubicBezTo>
                    <a:pt x="8" y="29"/>
                    <a:pt x="8" y="29"/>
                    <a:pt x="8" y="29"/>
                  </a:cubicBezTo>
                  <a:cubicBezTo>
                    <a:pt x="7" y="29"/>
                    <a:pt x="7" y="29"/>
                    <a:pt x="7" y="29"/>
                  </a:cubicBezTo>
                  <a:cubicBezTo>
                    <a:pt x="7" y="29"/>
                    <a:pt x="7" y="29"/>
                    <a:pt x="7" y="29"/>
                  </a:cubicBezTo>
                  <a:cubicBezTo>
                    <a:pt x="6" y="28"/>
                    <a:pt x="6" y="28"/>
                    <a:pt x="6" y="28"/>
                  </a:cubicBezTo>
                  <a:cubicBezTo>
                    <a:pt x="6" y="27"/>
                    <a:pt x="6" y="27"/>
                    <a:pt x="6" y="27"/>
                  </a:cubicBezTo>
                  <a:cubicBezTo>
                    <a:pt x="7" y="27"/>
                    <a:pt x="7" y="27"/>
                    <a:pt x="7" y="27"/>
                  </a:cubicBezTo>
                  <a:cubicBezTo>
                    <a:pt x="8" y="27"/>
                    <a:pt x="8" y="27"/>
                    <a:pt x="8" y="27"/>
                  </a:cubicBezTo>
                  <a:cubicBezTo>
                    <a:pt x="8" y="27"/>
                    <a:pt x="8" y="27"/>
                    <a:pt x="8" y="27"/>
                  </a:cubicBezTo>
                  <a:cubicBezTo>
                    <a:pt x="7" y="27"/>
                    <a:pt x="7" y="27"/>
                    <a:pt x="7" y="27"/>
                  </a:cubicBezTo>
                  <a:cubicBezTo>
                    <a:pt x="6" y="27"/>
                    <a:pt x="6" y="27"/>
                    <a:pt x="6" y="27"/>
                  </a:cubicBezTo>
                  <a:cubicBezTo>
                    <a:pt x="6" y="27"/>
                    <a:pt x="6" y="27"/>
                    <a:pt x="6" y="27"/>
                  </a:cubicBezTo>
                  <a:cubicBezTo>
                    <a:pt x="6" y="26"/>
                    <a:pt x="6" y="26"/>
                    <a:pt x="6" y="26"/>
                  </a:cubicBezTo>
                  <a:cubicBezTo>
                    <a:pt x="5" y="26"/>
                    <a:pt x="5" y="26"/>
                    <a:pt x="5" y="26"/>
                  </a:cubicBezTo>
                  <a:cubicBezTo>
                    <a:pt x="4" y="25"/>
                    <a:pt x="4" y="25"/>
                    <a:pt x="4" y="25"/>
                  </a:cubicBezTo>
                  <a:cubicBezTo>
                    <a:pt x="4" y="25"/>
                    <a:pt x="4" y="25"/>
                    <a:pt x="4" y="25"/>
                  </a:cubicBezTo>
                  <a:cubicBezTo>
                    <a:pt x="4" y="24"/>
                    <a:pt x="4" y="24"/>
                    <a:pt x="4" y="24"/>
                  </a:cubicBezTo>
                  <a:cubicBezTo>
                    <a:pt x="4" y="24"/>
                    <a:pt x="4" y="24"/>
                    <a:pt x="4" y="24"/>
                  </a:cubicBezTo>
                  <a:cubicBezTo>
                    <a:pt x="4" y="24"/>
                    <a:pt x="4" y="24"/>
                    <a:pt x="4" y="24"/>
                  </a:cubicBezTo>
                  <a:cubicBezTo>
                    <a:pt x="3" y="24"/>
                    <a:pt x="3" y="24"/>
                    <a:pt x="3" y="24"/>
                  </a:cubicBezTo>
                  <a:cubicBezTo>
                    <a:pt x="3" y="23"/>
                    <a:pt x="3" y="23"/>
                    <a:pt x="3" y="23"/>
                  </a:cubicBezTo>
                  <a:cubicBezTo>
                    <a:pt x="3" y="22"/>
                    <a:pt x="3" y="22"/>
                    <a:pt x="3" y="22"/>
                  </a:cubicBezTo>
                  <a:cubicBezTo>
                    <a:pt x="3" y="22"/>
                    <a:pt x="3" y="22"/>
                    <a:pt x="3" y="22"/>
                  </a:cubicBezTo>
                  <a:cubicBezTo>
                    <a:pt x="4" y="23"/>
                    <a:pt x="4" y="23"/>
                    <a:pt x="4" y="23"/>
                  </a:cubicBezTo>
                  <a:cubicBezTo>
                    <a:pt x="4" y="23"/>
                    <a:pt x="4" y="23"/>
                    <a:pt x="4" y="23"/>
                  </a:cubicBezTo>
                  <a:cubicBezTo>
                    <a:pt x="4" y="24"/>
                    <a:pt x="4" y="24"/>
                    <a:pt x="4" y="24"/>
                  </a:cubicBezTo>
                  <a:cubicBezTo>
                    <a:pt x="5" y="24"/>
                    <a:pt x="5" y="24"/>
                    <a:pt x="5" y="24"/>
                  </a:cubicBezTo>
                  <a:cubicBezTo>
                    <a:pt x="5" y="23"/>
                    <a:pt x="5" y="23"/>
                    <a:pt x="5" y="23"/>
                  </a:cubicBezTo>
                  <a:cubicBezTo>
                    <a:pt x="5" y="23"/>
                    <a:pt x="5" y="23"/>
                    <a:pt x="5" y="23"/>
                  </a:cubicBezTo>
                  <a:cubicBezTo>
                    <a:pt x="5" y="22"/>
                    <a:pt x="5" y="22"/>
                    <a:pt x="5" y="22"/>
                  </a:cubicBezTo>
                  <a:cubicBezTo>
                    <a:pt x="5" y="22"/>
                    <a:pt x="5" y="22"/>
                    <a:pt x="5" y="22"/>
                  </a:cubicBezTo>
                  <a:cubicBezTo>
                    <a:pt x="4" y="22"/>
                    <a:pt x="4" y="22"/>
                    <a:pt x="4" y="22"/>
                  </a:cubicBezTo>
                  <a:cubicBezTo>
                    <a:pt x="4" y="22"/>
                    <a:pt x="4" y="22"/>
                    <a:pt x="4" y="22"/>
                  </a:cubicBezTo>
                  <a:cubicBezTo>
                    <a:pt x="3" y="21"/>
                    <a:pt x="3" y="21"/>
                    <a:pt x="3" y="21"/>
                  </a:cubicBezTo>
                  <a:cubicBezTo>
                    <a:pt x="3" y="21"/>
                    <a:pt x="3" y="21"/>
                    <a:pt x="3" y="21"/>
                  </a:cubicBezTo>
                  <a:cubicBezTo>
                    <a:pt x="4" y="21"/>
                    <a:pt x="4" y="21"/>
                    <a:pt x="4" y="21"/>
                  </a:cubicBezTo>
                  <a:cubicBezTo>
                    <a:pt x="4" y="20"/>
                    <a:pt x="4" y="20"/>
                    <a:pt x="4" y="20"/>
                  </a:cubicBezTo>
                  <a:cubicBezTo>
                    <a:pt x="4" y="19"/>
                    <a:pt x="4" y="19"/>
                    <a:pt x="4" y="19"/>
                  </a:cubicBezTo>
                  <a:cubicBezTo>
                    <a:pt x="4" y="19"/>
                    <a:pt x="4" y="19"/>
                    <a:pt x="4" y="19"/>
                  </a:cubicBezTo>
                  <a:cubicBezTo>
                    <a:pt x="4" y="19"/>
                    <a:pt x="4" y="19"/>
                    <a:pt x="4" y="19"/>
                  </a:cubicBezTo>
                  <a:cubicBezTo>
                    <a:pt x="3" y="19"/>
                    <a:pt x="3" y="19"/>
                    <a:pt x="3" y="19"/>
                  </a:cubicBezTo>
                  <a:cubicBezTo>
                    <a:pt x="3" y="19"/>
                    <a:pt x="3" y="19"/>
                    <a:pt x="3" y="19"/>
                  </a:cubicBezTo>
                  <a:cubicBezTo>
                    <a:pt x="3" y="20"/>
                    <a:pt x="3" y="20"/>
                    <a:pt x="3" y="20"/>
                  </a:cubicBezTo>
                  <a:cubicBezTo>
                    <a:pt x="3" y="20"/>
                    <a:pt x="3" y="20"/>
                    <a:pt x="3" y="20"/>
                  </a:cubicBezTo>
                  <a:cubicBezTo>
                    <a:pt x="2" y="21"/>
                    <a:pt x="2" y="21"/>
                    <a:pt x="2" y="21"/>
                  </a:cubicBezTo>
                  <a:cubicBezTo>
                    <a:pt x="2" y="21"/>
                    <a:pt x="2" y="21"/>
                    <a:pt x="2" y="21"/>
                  </a:cubicBezTo>
                  <a:cubicBezTo>
                    <a:pt x="2" y="20"/>
                    <a:pt x="2" y="20"/>
                    <a:pt x="2" y="20"/>
                  </a:cubicBezTo>
                  <a:cubicBezTo>
                    <a:pt x="1" y="19"/>
                    <a:pt x="1" y="19"/>
                    <a:pt x="1" y="19"/>
                  </a:cubicBezTo>
                  <a:cubicBezTo>
                    <a:pt x="1" y="18"/>
                    <a:pt x="1" y="18"/>
                    <a:pt x="1" y="18"/>
                  </a:cubicBezTo>
                  <a:cubicBezTo>
                    <a:pt x="0" y="17"/>
                    <a:pt x="0" y="17"/>
                    <a:pt x="0" y="17"/>
                  </a:cubicBezTo>
                  <a:cubicBezTo>
                    <a:pt x="0" y="17"/>
                    <a:pt x="0" y="17"/>
                    <a:pt x="0" y="17"/>
                  </a:cubicBezTo>
                  <a:cubicBezTo>
                    <a:pt x="1" y="17"/>
                    <a:pt x="1" y="17"/>
                    <a:pt x="1" y="17"/>
                  </a:cubicBezTo>
                  <a:cubicBezTo>
                    <a:pt x="2" y="16"/>
                    <a:pt x="2" y="16"/>
                    <a:pt x="2" y="16"/>
                  </a:cubicBezTo>
                  <a:cubicBezTo>
                    <a:pt x="2" y="16"/>
                    <a:pt x="2" y="16"/>
                    <a:pt x="2" y="16"/>
                  </a:cubicBezTo>
                  <a:cubicBezTo>
                    <a:pt x="2" y="15"/>
                    <a:pt x="2" y="15"/>
                    <a:pt x="2" y="15"/>
                  </a:cubicBezTo>
                  <a:cubicBezTo>
                    <a:pt x="2" y="15"/>
                    <a:pt x="2" y="15"/>
                    <a:pt x="2" y="15"/>
                  </a:cubicBezTo>
                  <a:cubicBezTo>
                    <a:pt x="2" y="14"/>
                    <a:pt x="2" y="14"/>
                    <a:pt x="2" y="14"/>
                  </a:cubicBezTo>
                  <a:cubicBezTo>
                    <a:pt x="2" y="13"/>
                    <a:pt x="2" y="13"/>
                    <a:pt x="2" y="13"/>
                  </a:cubicBezTo>
                  <a:cubicBezTo>
                    <a:pt x="3" y="13"/>
                    <a:pt x="3" y="13"/>
                    <a:pt x="3" y="13"/>
                  </a:cubicBezTo>
                  <a:cubicBezTo>
                    <a:pt x="3" y="14"/>
                    <a:pt x="3" y="14"/>
                    <a:pt x="3" y="14"/>
                  </a:cubicBezTo>
                  <a:cubicBezTo>
                    <a:pt x="4" y="15"/>
                    <a:pt x="4" y="15"/>
                    <a:pt x="4" y="15"/>
                  </a:cubicBezTo>
                  <a:cubicBezTo>
                    <a:pt x="4" y="15"/>
                    <a:pt x="4" y="15"/>
                    <a:pt x="4" y="15"/>
                  </a:cubicBezTo>
                  <a:cubicBezTo>
                    <a:pt x="5" y="15"/>
                    <a:pt x="5" y="15"/>
                    <a:pt x="5" y="15"/>
                  </a:cubicBezTo>
                  <a:cubicBezTo>
                    <a:pt x="4" y="14"/>
                    <a:pt x="4" y="14"/>
                    <a:pt x="4" y="14"/>
                  </a:cubicBezTo>
                  <a:cubicBezTo>
                    <a:pt x="4" y="13"/>
                    <a:pt x="4" y="13"/>
                    <a:pt x="4" y="13"/>
                  </a:cubicBezTo>
                  <a:cubicBezTo>
                    <a:pt x="4" y="13"/>
                    <a:pt x="4" y="13"/>
                    <a:pt x="4" y="13"/>
                  </a:cubicBezTo>
                  <a:cubicBezTo>
                    <a:pt x="5" y="13"/>
                    <a:pt x="5" y="13"/>
                    <a:pt x="5" y="13"/>
                  </a:cubicBezTo>
                  <a:cubicBezTo>
                    <a:pt x="5" y="13"/>
                    <a:pt x="5" y="13"/>
                    <a:pt x="5" y="13"/>
                  </a:cubicBezTo>
                  <a:cubicBezTo>
                    <a:pt x="5" y="14"/>
                    <a:pt x="5" y="14"/>
                    <a:pt x="5" y="14"/>
                  </a:cubicBezTo>
                  <a:cubicBezTo>
                    <a:pt x="6" y="13"/>
                    <a:pt x="6" y="13"/>
                    <a:pt x="6" y="13"/>
                  </a:cubicBezTo>
                  <a:cubicBezTo>
                    <a:pt x="8" y="12"/>
                    <a:pt x="8" y="12"/>
                    <a:pt x="8" y="12"/>
                  </a:cubicBezTo>
                  <a:cubicBezTo>
                    <a:pt x="8" y="12"/>
                    <a:pt x="8" y="12"/>
                    <a:pt x="8" y="12"/>
                  </a:cubicBezTo>
                  <a:cubicBezTo>
                    <a:pt x="9" y="12"/>
                    <a:pt x="9" y="12"/>
                    <a:pt x="9" y="12"/>
                  </a:cubicBezTo>
                  <a:cubicBezTo>
                    <a:pt x="9" y="13"/>
                    <a:pt x="9" y="13"/>
                    <a:pt x="9" y="13"/>
                  </a:cubicBezTo>
                  <a:cubicBezTo>
                    <a:pt x="9" y="14"/>
                    <a:pt x="9" y="14"/>
                    <a:pt x="9" y="14"/>
                  </a:cubicBezTo>
                  <a:cubicBezTo>
                    <a:pt x="9" y="14"/>
                    <a:pt x="9" y="14"/>
                    <a:pt x="9" y="14"/>
                  </a:cubicBezTo>
                  <a:cubicBezTo>
                    <a:pt x="8" y="14"/>
                    <a:pt x="8" y="14"/>
                    <a:pt x="8" y="14"/>
                  </a:cubicBezTo>
                  <a:cubicBezTo>
                    <a:pt x="8" y="14"/>
                    <a:pt x="8" y="14"/>
                    <a:pt x="8" y="14"/>
                  </a:cubicBezTo>
                  <a:cubicBezTo>
                    <a:pt x="8" y="14"/>
                    <a:pt x="8" y="14"/>
                    <a:pt x="8" y="14"/>
                  </a:cubicBezTo>
                  <a:cubicBezTo>
                    <a:pt x="7" y="15"/>
                    <a:pt x="7" y="15"/>
                    <a:pt x="7" y="15"/>
                  </a:cubicBezTo>
                  <a:cubicBezTo>
                    <a:pt x="7" y="15"/>
                    <a:pt x="7" y="15"/>
                    <a:pt x="7" y="15"/>
                  </a:cubicBezTo>
                  <a:cubicBezTo>
                    <a:pt x="6" y="15"/>
                    <a:pt x="6" y="15"/>
                    <a:pt x="6" y="15"/>
                  </a:cubicBezTo>
                  <a:cubicBezTo>
                    <a:pt x="6" y="16"/>
                    <a:pt x="6" y="16"/>
                    <a:pt x="6" y="16"/>
                  </a:cubicBezTo>
                  <a:cubicBezTo>
                    <a:pt x="6" y="16"/>
                    <a:pt x="6" y="16"/>
                    <a:pt x="6" y="16"/>
                  </a:cubicBezTo>
                  <a:cubicBezTo>
                    <a:pt x="7" y="16"/>
                    <a:pt x="7" y="16"/>
                    <a:pt x="7" y="16"/>
                  </a:cubicBezTo>
                  <a:cubicBezTo>
                    <a:pt x="8" y="15"/>
                    <a:pt x="8" y="15"/>
                    <a:pt x="8" y="15"/>
                  </a:cubicBezTo>
                  <a:cubicBezTo>
                    <a:pt x="9" y="15"/>
                    <a:pt x="9" y="15"/>
                    <a:pt x="9" y="15"/>
                  </a:cubicBezTo>
                  <a:cubicBezTo>
                    <a:pt x="9" y="16"/>
                    <a:pt x="9" y="16"/>
                    <a:pt x="9" y="16"/>
                  </a:cubicBezTo>
                  <a:cubicBezTo>
                    <a:pt x="8" y="16"/>
                    <a:pt x="8" y="16"/>
                    <a:pt x="8" y="16"/>
                  </a:cubicBezTo>
                  <a:cubicBezTo>
                    <a:pt x="8" y="17"/>
                    <a:pt x="8" y="17"/>
                    <a:pt x="8" y="17"/>
                  </a:cubicBezTo>
                  <a:cubicBezTo>
                    <a:pt x="8" y="17"/>
                    <a:pt x="8" y="17"/>
                    <a:pt x="8" y="17"/>
                  </a:cubicBezTo>
                  <a:cubicBezTo>
                    <a:pt x="8" y="17"/>
                    <a:pt x="8" y="17"/>
                    <a:pt x="8" y="17"/>
                  </a:cubicBezTo>
                  <a:cubicBezTo>
                    <a:pt x="9" y="17"/>
                    <a:pt x="9" y="17"/>
                    <a:pt x="9" y="17"/>
                  </a:cubicBezTo>
                  <a:cubicBezTo>
                    <a:pt x="9" y="17"/>
                    <a:pt x="9" y="17"/>
                    <a:pt x="9" y="17"/>
                  </a:cubicBezTo>
                  <a:cubicBezTo>
                    <a:pt x="9" y="17"/>
                    <a:pt x="9" y="17"/>
                    <a:pt x="9" y="17"/>
                  </a:cubicBezTo>
                  <a:cubicBezTo>
                    <a:pt x="9" y="18"/>
                    <a:pt x="9" y="18"/>
                    <a:pt x="9" y="18"/>
                  </a:cubicBezTo>
                  <a:cubicBezTo>
                    <a:pt x="10" y="19"/>
                    <a:pt x="10" y="19"/>
                    <a:pt x="10" y="19"/>
                  </a:cubicBezTo>
                  <a:cubicBezTo>
                    <a:pt x="10" y="19"/>
                    <a:pt x="10" y="19"/>
                    <a:pt x="10" y="19"/>
                  </a:cubicBezTo>
                  <a:cubicBezTo>
                    <a:pt x="10" y="19"/>
                    <a:pt x="10" y="19"/>
                    <a:pt x="10" y="19"/>
                  </a:cubicBezTo>
                  <a:cubicBezTo>
                    <a:pt x="10" y="18"/>
                    <a:pt x="10" y="18"/>
                    <a:pt x="10" y="18"/>
                  </a:cubicBezTo>
                  <a:cubicBezTo>
                    <a:pt x="10" y="17"/>
                    <a:pt x="10" y="17"/>
                    <a:pt x="10" y="17"/>
                  </a:cubicBezTo>
                  <a:cubicBezTo>
                    <a:pt x="10" y="16"/>
                    <a:pt x="10" y="16"/>
                    <a:pt x="10" y="16"/>
                  </a:cubicBezTo>
                  <a:cubicBezTo>
                    <a:pt x="10" y="16"/>
                    <a:pt x="10" y="16"/>
                    <a:pt x="10" y="16"/>
                  </a:cubicBezTo>
                  <a:cubicBezTo>
                    <a:pt x="11" y="14"/>
                    <a:pt x="11" y="14"/>
                    <a:pt x="11" y="14"/>
                  </a:cubicBezTo>
                  <a:cubicBezTo>
                    <a:pt x="11" y="14"/>
                    <a:pt x="11" y="14"/>
                    <a:pt x="11" y="14"/>
                  </a:cubicBezTo>
                  <a:cubicBezTo>
                    <a:pt x="11" y="13"/>
                    <a:pt x="11" y="13"/>
                    <a:pt x="11" y="13"/>
                  </a:cubicBezTo>
                  <a:cubicBezTo>
                    <a:pt x="12" y="13"/>
                    <a:pt x="12" y="13"/>
                    <a:pt x="12" y="13"/>
                  </a:cubicBezTo>
                  <a:cubicBezTo>
                    <a:pt x="12" y="14"/>
                    <a:pt x="12" y="14"/>
                    <a:pt x="12" y="14"/>
                  </a:cubicBezTo>
                  <a:cubicBezTo>
                    <a:pt x="13" y="15"/>
                    <a:pt x="13" y="15"/>
                    <a:pt x="13" y="15"/>
                  </a:cubicBezTo>
                  <a:cubicBezTo>
                    <a:pt x="13" y="15"/>
                    <a:pt x="13" y="15"/>
                    <a:pt x="13" y="15"/>
                  </a:cubicBezTo>
                  <a:cubicBezTo>
                    <a:pt x="13" y="17"/>
                    <a:pt x="13" y="17"/>
                    <a:pt x="13" y="17"/>
                  </a:cubicBezTo>
                  <a:cubicBezTo>
                    <a:pt x="14" y="18"/>
                    <a:pt x="14" y="18"/>
                    <a:pt x="14" y="18"/>
                  </a:cubicBezTo>
                  <a:cubicBezTo>
                    <a:pt x="14" y="19"/>
                    <a:pt x="14" y="19"/>
                    <a:pt x="14" y="19"/>
                  </a:cubicBezTo>
                  <a:cubicBezTo>
                    <a:pt x="14" y="20"/>
                    <a:pt x="14" y="20"/>
                    <a:pt x="14" y="20"/>
                  </a:cubicBezTo>
                  <a:cubicBezTo>
                    <a:pt x="13" y="20"/>
                    <a:pt x="13" y="20"/>
                    <a:pt x="13" y="20"/>
                  </a:cubicBezTo>
                  <a:cubicBezTo>
                    <a:pt x="13" y="20"/>
                    <a:pt x="13" y="20"/>
                    <a:pt x="13" y="20"/>
                  </a:cubicBezTo>
                  <a:cubicBezTo>
                    <a:pt x="14" y="21"/>
                    <a:pt x="14" y="21"/>
                    <a:pt x="14" y="21"/>
                  </a:cubicBezTo>
                  <a:cubicBezTo>
                    <a:pt x="14" y="20"/>
                    <a:pt x="14" y="20"/>
                    <a:pt x="14" y="20"/>
                  </a:cubicBezTo>
                  <a:cubicBezTo>
                    <a:pt x="15" y="20"/>
                    <a:pt x="15" y="20"/>
                    <a:pt x="15" y="20"/>
                  </a:cubicBezTo>
                  <a:cubicBezTo>
                    <a:pt x="15" y="21"/>
                    <a:pt x="15" y="21"/>
                    <a:pt x="15" y="21"/>
                  </a:cubicBezTo>
                  <a:cubicBezTo>
                    <a:pt x="16" y="22"/>
                    <a:pt x="16" y="22"/>
                    <a:pt x="16" y="22"/>
                  </a:cubicBezTo>
                  <a:cubicBezTo>
                    <a:pt x="16" y="23"/>
                    <a:pt x="16" y="23"/>
                    <a:pt x="16" y="23"/>
                  </a:cubicBezTo>
                  <a:cubicBezTo>
                    <a:pt x="17" y="23"/>
                    <a:pt x="17" y="23"/>
                    <a:pt x="17" y="23"/>
                  </a:cubicBezTo>
                  <a:cubicBezTo>
                    <a:pt x="17" y="22"/>
                    <a:pt x="17" y="22"/>
                    <a:pt x="17" y="22"/>
                  </a:cubicBezTo>
                  <a:cubicBezTo>
                    <a:pt x="16" y="21"/>
                    <a:pt x="16" y="21"/>
                    <a:pt x="16" y="21"/>
                  </a:cubicBezTo>
                  <a:cubicBezTo>
                    <a:pt x="16" y="20"/>
                    <a:pt x="16" y="20"/>
                    <a:pt x="16" y="20"/>
                  </a:cubicBezTo>
                  <a:cubicBezTo>
                    <a:pt x="15" y="19"/>
                    <a:pt x="15" y="19"/>
                    <a:pt x="15" y="19"/>
                  </a:cubicBezTo>
                  <a:cubicBezTo>
                    <a:pt x="15" y="18"/>
                    <a:pt x="15" y="18"/>
                    <a:pt x="15" y="18"/>
                  </a:cubicBezTo>
                  <a:cubicBezTo>
                    <a:pt x="15" y="17"/>
                    <a:pt x="15" y="17"/>
                    <a:pt x="15" y="17"/>
                  </a:cubicBezTo>
                  <a:cubicBezTo>
                    <a:pt x="15" y="15"/>
                    <a:pt x="15" y="15"/>
                    <a:pt x="15" y="15"/>
                  </a:cubicBezTo>
                  <a:cubicBezTo>
                    <a:pt x="15" y="14"/>
                    <a:pt x="15" y="14"/>
                    <a:pt x="15" y="14"/>
                  </a:cubicBezTo>
                  <a:cubicBezTo>
                    <a:pt x="14" y="14"/>
                    <a:pt x="14" y="14"/>
                    <a:pt x="14" y="14"/>
                  </a:cubicBezTo>
                  <a:cubicBezTo>
                    <a:pt x="15" y="13"/>
                    <a:pt x="15" y="13"/>
                    <a:pt x="15" y="13"/>
                  </a:cubicBezTo>
                  <a:cubicBezTo>
                    <a:pt x="15" y="13"/>
                    <a:pt x="15" y="13"/>
                    <a:pt x="15" y="13"/>
                  </a:cubicBezTo>
                  <a:cubicBezTo>
                    <a:pt x="15" y="12"/>
                    <a:pt x="15" y="12"/>
                    <a:pt x="15" y="12"/>
                  </a:cubicBezTo>
                  <a:cubicBezTo>
                    <a:pt x="15" y="11"/>
                    <a:pt x="15" y="11"/>
                    <a:pt x="15" y="11"/>
                  </a:cubicBezTo>
                  <a:cubicBezTo>
                    <a:pt x="15" y="10"/>
                    <a:pt x="15" y="10"/>
                    <a:pt x="15" y="10"/>
                  </a:cubicBezTo>
                  <a:cubicBezTo>
                    <a:pt x="16" y="10"/>
                    <a:pt x="16" y="10"/>
                    <a:pt x="16" y="10"/>
                  </a:cubicBezTo>
                  <a:cubicBezTo>
                    <a:pt x="16" y="10"/>
                    <a:pt x="16" y="10"/>
                    <a:pt x="16" y="10"/>
                  </a:cubicBezTo>
                  <a:cubicBezTo>
                    <a:pt x="17" y="11"/>
                    <a:pt x="17" y="11"/>
                    <a:pt x="17" y="11"/>
                  </a:cubicBezTo>
                  <a:cubicBezTo>
                    <a:pt x="17" y="12"/>
                    <a:pt x="17" y="12"/>
                    <a:pt x="17" y="12"/>
                  </a:cubicBezTo>
                  <a:cubicBezTo>
                    <a:pt x="18" y="12"/>
                    <a:pt x="18" y="12"/>
                    <a:pt x="18" y="12"/>
                  </a:cubicBezTo>
                  <a:cubicBezTo>
                    <a:pt x="18" y="11"/>
                    <a:pt x="18" y="11"/>
                    <a:pt x="18" y="11"/>
                  </a:cubicBezTo>
                  <a:cubicBezTo>
                    <a:pt x="19" y="11"/>
                    <a:pt x="19" y="11"/>
                    <a:pt x="19" y="11"/>
                  </a:cubicBezTo>
                  <a:cubicBezTo>
                    <a:pt x="19" y="11"/>
                    <a:pt x="19" y="11"/>
                    <a:pt x="19" y="11"/>
                  </a:cubicBezTo>
                  <a:cubicBezTo>
                    <a:pt x="20" y="13"/>
                    <a:pt x="20" y="13"/>
                    <a:pt x="20" y="13"/>
                  </a:cubicBezTo>
                  <a:cubicBezTo>
                    <a:pt x="21" y="13"/>
                    <a:pt x="21" y="13"/>
                    <a:pt x="21" y="13"/>
                  </a:cubicBezTo>
                  <a:cubicBezTo>
                    <a:pt x="21" y="14"/>
                    <a:pt x="21" y="14"/>
                    <a:pt x="21" y="14"/>
                  </a:cubicBezTo>
                  <a:cubicBezTo>
                    <a:pt x="20" y="15"/>
                    <a:pt x="20" y="15"/>
                    <a:pt x="20" y="15"/>
                  </a:cubicBezTo>
                  <a:cubicBezTo>
                    <a:pt x="20" y="16"/>
                    <a:pt x="20" y="16"/>
                    <a:pt x="20" y="16"/>
                  </a:cubicBezTo>
                  <a:cubicBezTo>
                    <a:pt x="20" y="17"/>
                    <a:pt x="20" y="17"/>
                    <a:pt x="20" y="17"/>
                  </a:cubicBezTo>
                  <a:cubicBezTo>
                    <a:pt x="20" y="18"/>
                    <a:pt x="20" y="18"/>
                    <a:pt x="20" y="18"/>
                  </a:cubicBezTo>
                  <a:cubicBezTo>
                    <a:pt x="20" y="18"/>
                    <a:pt x="20" y="18"/>
                    <a:pt x="20" y="18"/>
                  </a:cubicBezTo>
                  <a:cubicBezTo>
                    <a:pt x="21" y="18"/>
                    <a:pt x="21" y="18"/>
                    <a:pt x="21" y="18"/>
                  </a:cubicBezTo>
                  <a:cubicBezTo>
                    <a:pt x="21" y="17"/>
                    <a:pt x="21" y="17"/>
                    <a:pt x="21" y="17"/>
                  </a:cubicBezTo>
                  <a:cubicBezTo>
                    <a:pt x="21" y="15"/>
                    <a:pt x="21" y="15"/>
                    <a:pt x="21" y="15"/>
                  </a:cubicBezTo>
                  <a:cubicBezTo>
                    <a:pt x="21" y="14"/>
                    <a:pt x="21" y="14"/>
                    <a:pt x="21" y="14"/>
                  </a:cubicBezTo>
                  <a:cubicBezTo>
                    <a:pt x="22" y="14"/>
                    <a:pt x="22" y="14"/>
                    <a:pt x="22" y="14"/>
                  </a:cubicBezTo>
                  <a:cubicBezTo>
                    <a:pt x="23" y="15"/>
                    <a:pt x="23" y="15"/>
                    <a:pt x="23" y="15"/>
                  </a:cubicBezTo>
                  <a:cubicBezTo>
                    <a:pt x="23" y="16"/>
                    <a:pt x="23" y="16"/>
                    <a:pt x="23" y="16"/>
                  </a:cubicBezTo>
                  <a:cubicBezTo>
                    <a:pt x="24" y="18"/>
                    <a:pt x="24" y="18"/>
                    <a:pt x="24" y="18"/>
                  </a:cubicBezTo>
                  <a:cubicBezTo>
                    <a:pt x="24" y="19"/>
                    <a:pt x="24" y="19"/>
                    <a:pt x="24" y="19"/>
                  </a:cubicBezTo>
                  <a:cubicBezTo>
                    <a:pt x="24" y="19"/>
                    <a:pt x="24" y="19"/>
                    <a:pt x="24" y="19"/>
                  </a:cubicBezTo>
                  <a:cubicBezTo>
                    <a:pt x="25" y="19"/>
                    <a:pt x="25" y="19"/>
                    <a:pt x="25" y="19"/>
                  </a:cubicBezTo>
                  <a:cubicBezTo>
                    <a:pt x="26" y="19"/>
                    <a:pt x="26" y="19"/>
                    <a:pt x="26" y="19"/>
                  </a:cubicBezTo>
                  <a:cubicBezTo>
                    <a:pt x="27" y="21"/>
                    <a:pt x="27" y="21"/>
                    <a:pt x="27" y="21"/>
                  </a:cubicBezTo>
                  <a:cubicBezTo>
                    <a:pt x="27" y="21"/>
                    <a:pt x="27" y="21"/>
                    <a:pt x="27" y="21"/>
                  </a:cubicBezTo>
                  <a:cubicBezTo>
                    <a:pt x="29" y="22"/>
                    <a:pt x="29" y="22"/>
                    <a:pt x="29" y="22"/>
                  </a:cubicBezTo>
                  <a:cubicBezTo>
                    <a:pt x="29" y="23"/>
                    <a:pt x="29" y="23"/>
                    <a:pt x="29" y="23"/>
                  </a:cubicBezTo>
                  <a:cubicBezTo>
                    <a:pt x="31" y="23"/>
                    <a:pt x="31" y="23"/>
                    <a:pt x="31" y="23"/>
                  </a:cubicBezTo>
                  <a:cubicBezTo>
                    <a:pt x="32" y="23"/>
                    <a:pt x="32" y="23"/>
                    <a:pt x="32" y="23"/>
                  </a:cubicBezTo>
                  <a:cubicBezTo>
                    <a:pt x="32" y="24"/>
                    <a:pt x="32" y="24"/>
                    <a:pt x="32" y="24"/>
                  </a:cubicBezTo>
                  <a:cubicBezTo>
                    <a:pt x="32" y="24"/>
                    <a:pt x="32" y="24"/>
                    <a:pt x="32" y="24"/>
                  </a:cubicBezTo>
                  <a:cubicBezTo>
                    <a:pt x="32" y="25"/>
                    <a:pt x="32" y="25"/>
                    <a:pt x="32" y="25"/>
                  </a:cubicBezTo>
                  <a:cubicBezTo>
                    <a:pt x="31" y="25"/>
                    <a:pt x="31" y="25"/>
                    <a:pt x="31" y="25"/>
                  </a:cubicBezTo>
                  <a:cubicBezTo>
                    <a:pt x="31" y="24"/>
                    <a:pt x="31" y="24"/>
                    <a:pt x="31" y="24"/>
                  </a:cubicBezTo>
                  <a:cubicBezTo>
                    <a:pt x="30" y="25"/>
                    <a:pt x="30" y="25"/>
                    <a:pt x="30" y="25"/>
                  </a:cubicBezTo>
                  <a:cubicBezTo>
                    <a:pt x="29" y="25"/>
                    <a:pt x="29" y="25"/>
                    <a:pt x="29" y="25"/>
                  </a:cubicBezTo>
                  <a:cubicBezTo>
                    <a:pt x="28" y="25"/>
                    <a:pt x="28" y="25"/>
                    <a:pt x="28" y="25"/>
                  </a:cubicBezTo>
                  <a:cubicBezTo>
                    <a:pt x="27" y="26"/>
                    <a:pt x="27" y="26"/>
                    <a:pt x="27" y="26"/>
                  </a:cubicBezTo>
                  <a:cubicBezTo>
                    <a:pt x="27" y="26"/>
                    <a:pt x="27" y="26"/>
                    <a:pt x="27" y="26"/>
                  </a:cubicBezTo>
                  <a:cubicBezTo>
                    <a:pt x="27" y="26"/>
                    <a:pt x="27" y="26"/>
                    <a:pt x="27" y="26"/>
                  </a:cubicBezTo>
                  <a:cubicBezTo>
                    <a:pt x="27" y="27"/>
                    <a:pt x="27" y="27"/>
                    <a:pt x="27" y="27"/>
                  </a:cubicBezTo>
                  <a:cubicBezTo>
                    <a:pt x="26" y="27"/>
                    <a:pt x="26" y="27"/>
                    <a:pt x="26" y="27"/>
                  </a:cubicBezTo>
                  <a:cubicBezTo>
                    <a:pt x="26" y="28"/>
                    <a:pt x="26" y="28"/>
                    <a:pt x="26" y="28"/>
                  </a:cubicBezTo>
                  <a:cubicBezTo>
                    <a:pt x="26" y="29"/>
                    <a:pt x="26" y="29"/>
                    <a:pt x="26" y="29"/>
                  </a:cubicBezTo>
                  <a:cubicBezTo>
                    <a:pt x="26" y="30"/>
                    <a:pt x="26" y="30"/>
                    <a:pt x="26" y="30"/>
                  </a:cubicBezTo>
                  <a:cubicBezTo>
                    <a:pt x="26" y="31"/>
                    <a:pt x="26" y="31"/>
                    <a:pt x="26" y="31"/>
                  </a:cubicBezTo>
                  <a:cubicBezTo>
                    <a:pt x="26" y="32"/>
                    <a:pt x="26" y="32"/>
                    <a:pt x="26" y="32"/>
                  </a:cubicBezTo>
                  <a:cubicBezTo>
                    <a:pt x="27" y="32"/>
                    <a:pt x="27" y="32"/>
                    <a:pt x="27" y="32"/>
                  </a:cubicBezTo>
                  <a:cubicBezTo>
                    <a:pt x="26" y="33"/>
                    <a:pt x="26" y="33"/>
                    <a:pt x="26" y="33"/>
                  </a:cubicBezTo>
                  <a:cubicBezTo>
                    <a:pt x="25" y="32"/>
                    <a:pt x="25" y="32"/>
                    <a:pt x="25" y="32"/>
                  </a:cubicBezTo>
                  <a:cubicBezTo>
                    <a:pt x="25" y="33"/>
                    <a:pt x="25" y="33"/>
                    <a:pt x="25" y="33"/>
                  </a:cubicBezTo>
                  <a:cubicBezTo>
                    <a:pt x="25" y="33"/>
                    <a:pt x="25" y="33"/>
                    <a:pt x="25" y="33"/>
                  </a:cubicBezTo>
                  <a:cubicBezTo>
                    <a:pt x="26" y="34"/>
                    <a:pt x="26" y="34"/>
                    <a:pt x="26" y="34"/>
                  </a:cubicBezTo>
                  <a:cubicBezTo>
                    <a:pt x="26" y="35"/>
                    <a:pt x="26" y="35"/>
                    <a:pt x="26" y="35"/>
                  </a:cubicBezTo>
                  <a:cubicBezTo>
                    <a:pt x="25" y="36"/>
                    <a:pt x="25" y="36"/>
                    <a:pt x="25" y="36"/>
                  </a:cubicBezTo>
                  <a:cubicBezTo>
                    <a:pt x="25" y="37"/>
                    <a:pt x="25" y="37"/>
                    <a:pt x="25" y="37"/>
                  </a:cubicBezTo>
                  <a:cubicBezTo>
                    <a:pt x="25" y="38"/>
                    <a:pt x="25" y="38"/>
                    <a:pt x="25" y="38"/>
                  </a:cubicBezTo>
                  <a:cubicBezTo>
                    <a:pt x="25" y="38"/>
                    <a:pt x="25" y="38"/>
                    <a:pt x="25" y="38"/>
                  </a:cubicBezTo>
                  <a:cubicBezTo>
                    <a:pt x="24" y="38"/>
                    <a:pt x="24" y="38"/>
                    <a:pt x="24" y="38"/>
                  </a:cubicBezTo>
                  <a:cubicBezTo>
                    <a:pt x="23" y="39"/>
                    <a:pt x="23" y="39"/>
                    <a:pt x="23" y="39"/>
                  </a:cubicBezTo>
                  <a:cubicBezTo>
                    <a:pt x="24" y="39"/>
                    <a:pt x="24" y="39"/>
                    <a:pt x="24" y="39"/>
                  </a:cubicBezTo>
                  <a:cubicBezTo>
                    <a:pt x="24" y="39"/>
                    <a:pt x="24" y="39"/>
                    <a:pt x="24" y="39"/>
                  </a:cubicBezTo>
                  <a:cubicBezTo>
                    <a:pt x="23" y="40"/>
                    <a:pt x="23" y="40"/>
                    <a:pt x="23" y="40"/>
                  </a:cubicBezTo>
                  <a:cubicBezTo>
                    <a:pt x="23" y="40"/>
                    <a:pt x="23" y="40"/>
                    <a:pt x="23" y="40"/>
                  </a:cubicBezTo>
                  <a:cubicBezTo>
                    <a:pt x="23" y="41"/>
                    <a:pt x="23" y="41"/>
                    <a:pt x="23" y="41"/>
                  </a:cubicBezTo>
                  <a:cubicBezTo>
                    <a:pt x="23" y="43"/>
                    <a:pt x="23" y="43"/>
                    <a:pt x="23" y="43"/>
                  </a:cubicBezTo>
                  <a:cubicBezTo>
                    <a:pt x="23" y="44"/>
                    <a:pt x="23" y="44"/>
                    <a:pt x="23" y="44"/>
                  </a:cubicBezTo>
                  <a:cubicBezTo>
                    <a:pt x="22" y="45"/>
                    <a:pt x="22" y="45"/>
                    <a:pt x="22" y="45"/>
                  </a:cubicBezTo>
                  <a:cubicBezTo>
                    <a:pt x="23" y="46"/>
                    <a:pt x="23" y="46"/>
                    <a:pt x="23" y="46"/>
                  </a:cubicBezTo>
                  <a:cubicBezTo>
                    <a:pt x="23" y="47"/>
                    <a:pt x="23" y="47"/>
                    <a:pt x="23" y="47"/>
                  </a:cubicBezTo>
                  <a:cubicBezTo>
                    <a:pt x="23" y="47"/>
                    <a:pt x="23" y="47"/>
                    <a:pt x="23" y="47"/>
                  </a:cubicBezTo>
                  <a:cubicBezTo>
                    <a:pt x="23" y="47"/>
                    <a:pt x="23" y="47"/>
                    <a:pt x="23" y="47"/>
                  </a:cubicBezTo>
                  <a:cubicBezTo>
                    <a:pt x="23" y="48"/>
                    <a:pt x="23" y="48"/>
                    <a:pt x="23" y="48"/>
                  </a:cubicBezTo>
                  <a:cubicBezTo>
                    <a:pt x="22" y="49"/>
                    <a:pt x="22" y="49"/>
                    <a:pt x="22" y="49"/>
                  </a:cubicBezTo>
                  <a:cubicBezTo>
                    <a:pt x="21" y="49"/>
                    <a:pt x="21" y="49"/>
                    <a:pt x="21" y="49"/>
                  </a:cubicBezTo>
                  <a:close/>
                  <a:moveTo>
                    <a:pt x="31" y="69"/>
                  </a:moveTo>
                  <a:cubicBezTo>
                    <a:pt x="32" y="69"/>
                    <a:pt x="32" y="69"/>
                    <a:pt x="32" y="69"/>
                  </a:cubicBezTo>
                  <a:cubicBezTo>
                    <a:pt x="32" y="68"/>
                    <a:pt x="32" y="68"/>
                    <a:pt x="32" y="68"/>
                  </a:cubicBezTo>
                  <a:cubicBezTo>
                    <a:pt x="31" y="67"/>
                    <a:pt x="31" y="67"/>
                    <a:pt x="31" y="67"/>
                  </a:cubicBezTo>
                  <a:cubicBezTo>
                    <a:pt x="30" y="67"/>
                    <a:pt x="30" y="67"/>
                    <a:pt x="30" y="67"/>
                  </a:cubicBezTo>
                  <a:cubicBezTo>
                    <a:pt x="30" y="68"/>
                    <a:pt x="30" y="68"/>
                    <a:pt x="30" y="68"/>
                  </a:cubicBezTo>
                  <a:cubicBezTo>
                    <a:pt x="30" y="68"/>
                    <a:pt x="30" y="68"/>
                    <a:pt x="30" y="68"/>
                  </a:cubicBezTo>
                  <a:cubicBezTo>
                    <a:pt x="31" y="69"/>
                    <a:pt x="31" y="69"/>
                    <a:pt x="31" y="69"/>
                  </a:cubicBezTo>
                  <a:cubicBezTo>
                    <a:pt x="31" y="69"/>
                    <a:pt x="31" y="69"/>
                    <a:pt x="31" y="69"/>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8" name="Freeform 12">
              <a:extLst>
                <a:ext uri="{FF2B5EF4-FFF2-40B4-BE49-F238E27FC236}">
                  <a16:creationId xmlns:a16="http://schemas.microsoft.com/office/drawing/2014/main" xmlns="" id="{13AFA20F-1ED8-4081-80F7-FF982A8F607E}"/>
                </a:ext>
              </a:extLst>
            </p:cNvPr>
            <p:cNvSpPr>
              <a:spLocks noEditPoints="1"/>
            </p:cNvSpPr>
            <p:nvPr/>
          </p:nvSpPr>
          <p:spPr bwMode="auto">
            <a:xfrm>
              <a:off x="8574107" y="2818970"/>
              <a:ext cx="463969" cy="790811"/>
            </a:xfrm>
            <a:custGeom>
              <a:avLst/>
              <a:gdLst>
                <a:gd name="T0" fmla="*/ 108 w 259"/>
                <a:gd name="T1" fmla="*/ 219 h 453"/>
                <a:gd name="T2" fmla="*/ 11 w 259"/>
                <a:gd name="T3" fmla="*/ 449 h 453"/>
                <a:gd name="T4" fmla="*/ 60 w 259"/>
                <a:gd name="T5" fmla="*/ 412 h 453"/>
                <a:gd name="T6" fmla="*/ 60 w 259"/>
                <a:gd name="T7" fmla="*/ 412 h 453"/>
                <a:gd name="T8" fmla="*/ 74 w 259"/>
                <a:gd name="T9" fmla="*/ 375 h 453"/>
                <a:gd name="T10" fmla="*/ 78 w 259"/>
                <a:gd name="T11" fmla="*/ 378 h 453"/>
                <a:gd name="T12" fmla="*/ 182 w 259"/>
                <a:gd name="T13" fmla="*/ 93 h 453"/>
                <a:gd name="T14" fmla="*/ 174 w 259"/>
                <a:gd name="T15" fmla="*/ 63 h 453"/>
                <a:gd name="T16" fmla="*/ 185 w 259"/>
                <a:gd name="T17" fmla="*/ 56 h 453"/>
                <a:gd name="T18" fmla="*/ 185 w 259"/>
                <a:gd name="T19" fmla="*/ 33 h 453"/>
                <a:gd name="T20" fmla="*/ 185 w 259"/>
                <a:gd name="T21" fmla="*/ 0 h 453"/>
                <a:gd name="T22" fmla="*/ 230 w 259"/>
                <a:gd name="T23" fmla="*/ 33 h 453"/>
                <a:gd name="T24" fmla="*/ 245 w 259"/>
                <a:gd name="T25" fmla="*/ 33 h 453"/>
                <a:gd name="T26" fmla="*/ 256 w 259"/>
                <a:gd name="T27" fmla="*/ 48 h 453"/>
                <a:gd name="T28" fmla="*/ 230 w 259"/>
                <a:gd name="T29" fmla="*/ 67 h 453"/>
                <a:gd name="T30" fmla="*/ 200 w 259"/>
                <a:gd name="T31" fmla="*/ 67 h 453"/>
                <a:gd name="T32" fmla="*/ 189 w 259"/>
                <a:gd name="T33" fmla="*/ 78 h 453"/>
                <a:gd name="T34" fmla="*/ 185 w 259"/>
                <a:gd name="T35" fmla="*/ 96 h 453"/>
                <a:gd name="T36" fmla="*/ 182 w 259"/>
                <a:gd name="T37" fmla="*/ 171 h 453"/>
                <a:gd name="T38" fmla="*/ 60 w 259"/>
                <a:gd name="T39" fmla="*/ 278 h 453"/>
                <a:gd name="T40" fmla="*/ 52 w 259"/>
                <a:gd name="T41" fmla="*/ 286 h 453"/>
                <a:gd name="T42" fmla="*/ 52 w 259"/>
                <a:gd name="T43" fmla="*/ 293 h 453"/>
                <a:gd name="T44" fmla="*/ 74 w 259"/>
                <a:gd name="T45" fmla="*/ 300 h 453"/>
                <a:gd name="T46" fmla="*/ 71 w 259"/>
                <a:gd name="T47" fmla="*/ 289 h 453"/>
                <a:gd name="T48" fmla="*/ 130 w 259"/>
                <a:gd name="T49" fmla="*/ 252 h 453"/>
                <a:gd name="T50" fmla="*/ 122 w 259"/>
                <a:gd name="T51" fmla="*/ 282 h 453"/>
                <a:gd name="T52" fmla="*/ 145 w 259"/>
                <a:gd name="T53" fmla="*/ 260 h 453"/>
                <a:gd name="T54" fmla="*/ 115 w 259"/>
                <a:gd name="T55" fmla="*/ 263 h 453"/>
                <a:gd name="T56" fmla="*/ 115 w 259"/>
                <a:gd name="T57" fmla="*/ 282 h 453"/>
                <a:gd name="T58" fmla="*/ 97 w 259"/>
                <a:gd name="T59" fmla="*/ 330 h 453"/>
                <a:gd name="T60" fmla="*/ 93 w 259"/>
                <a:gd name="T61" fmla="*/ 312 h 453"/>
                <a:gd name="T62" fmla="*/ 100 w 259"/>
                <a:gd name="T63" fmla="*/ 282 h 453"/>
                <a:gd name="T64" fmla="*/ 89 w 259"/>
                <a:gd name="T65" fmla="*/ 271 h 453"/>
                <a:gd name="T66" fmla="*/ 104 w 259"/>
                <a:gd name="T67" fmla="*/ 252 h 453"/>
                <a:gd name="T68" fmla="*/ 134 w 259"/>
                <a:gd name="T69" fmla="*/ 249 h 453"/>
                <a:gd name="T70" fmla="*/ 148 w 259"/>
                <a:gd name="T71" fmla="*/ 260 h 453"/>
                <a:gd name="T72" fmla="*/ 171 w 259"/>
                <a:gd name="T73" fmla="*/ 252 h 453"/>
                <a:gd name="T74" fmla="*/ 171 w 259"/>
                <a:gd name="T75" fmla="*/ 241 h 453"/>
                <a:gd name="T76" fmla="*/ 185 w 259"/>
                <a:gd name="T77" fmla="*/ 241 h 453"/>
                <a:gd name="T78" fmla="*/ 208 w 259"/>
                <a:gd name="T79" fmla="*/ 237 h 453"/>
                <a:gd name="T80" fmla="*/ 219 w 259"/>
                <a:gd name="T81" fmla="*/ 226 h 453"/>
                <a:gd name="T82" fmla="*/ 226 w 259"/>
                <a:gd name="T83" fmla="*/ 211 h 453"/>
                <a:gd name="T84" fmla="*/ 230 w 259"/>
                <a:gd name="T85" fmla="*/ 163 h 453"/>
                <a:gd name="T86" fmla="*/ 226 w 259"/>
                <a:gd name="T87" fmla="*/ 137 h 453"/>
                <a:gd name="T88" fmla="*/ 204 w 259"/>
                <a:gd name="T89" fmla="*/ 93 h 453"/>
                <a:gd name="T90" fmla="*/ 204 w 259"/>
                <a:gd name="T91" fmla="*/ 100 h 453"/>
                <a:gd name="T92" fmla="*/ 189 w 259"/>
                <a:gd name="T93" fmla="*/ 100 h 453"/>
                <a:gd name="T94" fmla="*/ 185 w 259"/>
                <a:gd name="T95" fmla="*/ 126 h 453"/>
                <a:gd name="T96" fmla="*/ 185 w 259"/>
                <a:gd name="T97" fmla="*/ 178 h 453"/>
                <a:gd name="T98" fmla="*/ 163 w 259"/>
                <a:gd name="T99" fmla="*/ 189 h 453"/>
                <a:gd name="T100" fmla="*/ 152 w 259"/>
                <a:gd name="T101" fmla="*/ 211 h 453"/>
                <a:gd name="T102" fmla="*/ 145 w 259"/>
                <a:gd name="T103" fmla="*/ 226 h 453"/>
                <a:gd name="T104" fmla="*/ 111 w 259"/>
                <a:gd name="T105" fmla="*/ 230 h 453"/>
                <a:gd name="T106" fmla="*/ 78 w 259"/>
                <a:gd name="T107" fmla="*/ 256 h 453"/>
                <a:gd name="T108" fmla="*/ 63 w 259"/>
                <a:gd name="T109" fmla="*/ 278 h 453"/>
                <a:gd name="T110" fmla="*/ 67 w 259"/>
                <a:gd name="T111" fmla="*/ 289 h 453"/>
                <a:gd name="T112" fmla="*/ 71 w 259"/>
                <a:gd name="T113" fmla="*/ 282 h 453"/>
                <a:gd name="T114" fmla="*/ 78 w 259"/>
                <a:gd name="T115" fmla="*/ 308 h 453"/>
                <a:gd name="T116" fmla="*/ 89 w 259"/>
                <a:gd name="T117" fmla="*/ 308 h 4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59" h="453">
                  <a:moveTo>
                    <a:pt x="104" y="219"/>
                  </a:moveTo>
                  <a:lnTo>
                    <a:pt x="108" y="219"/>
                  </a:lnTo>
                  <a:lnTo>
                    <a:pt x="104" y="219"/>
                  </a:lnTo>
                  <a:lnTo>
                    <a:pt x="104" y="219"/>
                  </a:lnTo>
                  <a:lnTo>
                    <a:pt x="104" y="219"/>
                  </a:lnTo>
                  <a:lnTo>
                    <a:pt x="104" y="219"/>
                  </a:lnTo>
                  <a:close/>
                  <a:moveTo>
                    <a:pt x="108" y="219"/>
                  </a:moveTo>
                  <a:lnTo>
                    <a:pt x="108" y="215"/>
                  </a:lnTo>
                  <a:lnTo>
                    <a:pt x="108" y="215"/>
                  </a:lnTo>
                  <a:lnTo>
                    <a:pt x="111" y="215"/>
                  </a:lnTo>
                  <a:lnTo>
                    <a:pt x="111" y="215"/>
                  </a:lnTo>
                  <a:lnTo>
                    <a:pt x="108" y="219"/>
                  </a:lnTo>
                  <a:lnTo>
                    <a:pt x="108" y="219"/>
                  </a:lnTo>
                  <a:lnTo>
                    <a:pt x="108" y="219"/>
                  </a:lnTo>
                  <a:close/>
                  <a:moveTo>
                    <a:pt x="4" y="453"/>
                  </a:moveTo>
                  <a:lnTo>
                    <a:pt x="4" y="449"/>
                  </a:lnTo>
                  <a:lnTo>
                    <a:pt x="0" y="449"/>
                  </a:lnTo>
                  <a:lnTo>
                    <a:pt x="0" y="453"/>
                  </a:lnTo>
                  <a:lnTo>
                    <a:pt x="4" y="453"/>
                  </a:lnTo>
                  <a:lnTo>
                    <a:pt x="4" y="453"/>
                  </a:lnTo>
                  <a:lnTo>
                    <a:pt x="4" y="453"/>
                  </a:lnTo>
                  <a:close/>
                  <a:moveTo>
                    <a:pt x="8" y="449"/>
                  </a:moveTo>
                  <a:lnTo>
                    <a:pt x="8" y="445"/>
                  </a:lnTo>
                  <a:lnTo>
                    <a:pt x="11" y="449"/>
                  </a:lnTo>
                  <a:lnTo>
                    <a:pt x="8" y="453"/>
                  </a:lnTo>
                  <a:lnTo>
                    <a:pt x="8" y="449"/>
                  </a:lnTo>
                  <a:lnTo>
                    <a:pt x="8" y="449"/>
                  </a:lnTo>
                  <a:lnTo>
                    <a:pt x="8" y="449"/>
                  </a:lnTo>
                  <a:close/>
                  <a:moveTo>
                    <a:pt x="22" y="438"/>
                  </a:moveTo>
                  <a:lnTo>
                    <a:pt x="22" y="441"/>
                  </a:lnTo>
                  <a:lnTo>
                    <a:pt x="22" y="441"/>
                  </a:lnTo>
                  <a:lnTo>
                    <a:pt x="26" y="441"/>
                  </a:lnTo>
                  <a:lnTo>
                    <a:pt x="26" y="441"/>
                  </a:lnTo>
                  <a:lnTo>
                    <a:pt x="22" y="438"/>
                  </a:lnTo>
                  <a:lnTo>
                    <a:pt x="22" y="438"/>
                  </a:lnTo>
                  <a:close/>
                  <a:moveTo>
                    <a:pt x="60" y="412"/>
                  </a:moveTo>
                  <a:lnTo>
                    <a:pt x="56" y="408"/>
                  </a:lnTo>
                  <a:lnTo>
                    <a:pt x="60" y="408"/>
                  </a:lnTo>
                  <a:lnTo>
                    <a:pt x="60" y="404"/>
                  </a:lnTo>
                  <a:lnTo>
                    <a:pt x="60" y="404"/>
                  </a:lnTo>
                  <a:lnTo>
                    <a:pt x="63" y="401"/>
                  </a:lnTo>
                  <a:lnTo>
                    <a:pt x="63" y="401"/>
                  </a:lnTo>
                  <a:lnTo>
                    <a:pt x="67" y="401"/>
                  </a:lnTo>
                  <a:lnTo>
                    <a:pt x="63" y="404"/>
                  </a:lnTo>
                  <a:lnTo>
                    <a:pt x="63" y="408"/>
                  </a:lnTo>
                  <a:lnTo>
                    <a:pt x="60" y="408"/>
                  </a:lnTo>
                  <a:lnTo>
                    <a:pt x="60" y="412"/>
                  </a:lnTo>
                  <a:lnTo>
                    <a:pt x="60" y="412"/>
                  </a:lnTo>
                  <a:lnTo>
                    <a:pt x="60" y="412"/>
                  </a:lnTo>
                  <a:close/>
                  <a:moveTo>
                    <a:pt x="74" y="382"/>
                  </a:moveTo>
                  <a:lnTo>
                    <a:pt x="74" y="382"/>
                  </a:lnTo>
                  <a:lnTo>
                    <a:pt x="74" y="386"/>
                  </a:lnTo>
                  <a:lnTo>
                    <a:pt x="74" y="386"/>
                  </a:lnTo>
                  <a:lnTo>
                    <a:pt x="71" y="386"/>
                  </a:lnTo>
                  <a:lnTo>
                    <a:pt x="71" y="382"/>
                  </a:lnTo>
                  <a:lnTo>
                    <a:pt x="74" y="382"/>
                  </a:lnTo>
                  <a:lnTo>
                    <a:pt x="74" y="382"/>
                  </a:lnTo>
                  <a:close/>
                  <a:moveTo>
                    <a:pt x="78" y="378"/>
                  </a:moveTo>
                  <a:lnTo>
                    <a:pt x="78" y="375"/>
                  </a:lnTo>
                  <a:lnTo>
                    <a:pt x="74" y="375"/>
                  </a:lnTo>
                  <a:lnTo>
                    <a:pt x="74" y="375"/>
                  </a:lnTo>
                  <a:lnTo>
                    <a:pt x="74" y="375"/>
                  </a:lnTo>
                  <a:lnTo>
                    <a:pt x="78" y="371"/>
                  </a:lnTo>
                  <a:lnTo>
                    <a:pt x="78" y="371"/>
                  </a:lnTo>
                  <a:lnTo>
                    <a:pt x="82" y="371"/>
                  </a:lnTo>
                  <a:lnTo>
                    <a:pt x="82" y="371"/>
                  </a:lnTo>
                  <a:lnTo>
                    <a:pt x="82" y="371"/>
                  </a:lnTo>
                  <a:lnTo>
                    <a:pt x="85" y="371"/>
                  </a:lnTo>
                  <a:lnTo>
                    <a:pt x="82" y="371"/>
                  </a:lnTo>
                  <a:lnTo>
                    <a:pt x="82" y="375"/>
                  </a:lnTo>
                  <a:lnTo>
                    <a:pt x="82" y="375"/>
                  </a:lnTo>
                  <a:lnTo>
                    <a:pt x="78" y="378"/>
                  </a:lnTo>
                  <a:lnTo>
                    <a:pt x="78" y="378"/>
                  </a:lnTo>
                  <a:close/>
                  <a:moveTo>
                    <a:pt x="163" y="82"/>
                  </a:moveTo>
                  <a:lnTo>
                    <a:pt x="163" y="82"/>
                  </a:lnTo>
                  <a:lnTo>
                    <a:pt x="163" y="78"/>
                  </a:lnTo>
                  <a:lnTo>
                    <a:pt x="167" y="74"/>
                  </a:lnTo>
                  <a:lnTo>
                    <a:pt x="167" y="74"/>
                  </a:lnTo>
                  <a:lnTo>
                    <a:pt x="167" y="78"/>
                  </a:lnTo>
                  <a:lnTo>
                    <a:pt x="167" y="82"/>
                  </a:lnTo>
                  <a:lnTo>
                    <a:pt x="163" y="82"/>
                  </a:lnTo>
                  <a:lnTo>
                    <a:pt x="163" y="82"/>
                  </a:lnTo>
                  <a:close/>
                  <a:moveTo>
                    <a:pt x="185" y="96"/>
                  </a:moveTo>
                  <a:lnTo>
                    <a:pt x="182" y="93"/>
                  </a:lnTo>
                  <a:lnTo>
                    <a:pt x="182" y="93"/>
                  </a:lnTo>
                  <a:lnTo>
                    <a:pt x="182" y="93"/>
                  </a:lnTo>
                  <a:lnTo>
                    <a:pt x="182" y="85"/>
                  </a:lnTo>
                  <a:lnTo>
                    <a:pt x="178" y="82"/>
                  </a:lnTo>
                  <a:lnTo>
                    <a:pt x="174" y="78"/>
                  </a:lnTo>
                  <a:lnTo>
                    <a:pt x="174" y="78"/>
                  </a:lnTo>
                  <a:lnTo>
                    <a:pt x="171" y="78"/>
                  </a:lnTo>
                  <a:lnTo>
                    <a:pt x="171" y="74"/>
                  </a:lnTo>
                  <a:lnTo>
                    <a:pt x="171" y="71"/>
                  </a:lnTo>
                  <a:lnTo>
                    <a:pt x="171" y="67"/>
                  </a:lnTo>
                  <a:lnTo>
                    <a:pt x="171" y="67"/>
                  </a:lnTo>
                  <a:lnTo>
                    <a:pt x="174" y="63"/>
                  </a:lnTo>
                  <a:lnTo>
                    <a:pt x="174" y="63"/>
                  </a:lnTo>
                  <a:lnTo>
                    <a:pt x="174" y="63"/>
                  </a:lnTo>
                  <a:lnTo>
                    <a:pt x="178" y="59"/>
                  </a:lnTo>
                  <a:lnTo>
                    <a:pt x="178" y="59"/>
                  </a:lnTo>
                  <a:lnTo>
                    <a:pt x="178" y="56"/>
                  </a:lnTo>
                  <a:lnTo>
                    <a:pt x="174" y="56"/>
                  </a:lnTo>
                  <a:lnTo>
                    <a:pt x="174" y="56"/>
                  </a:lnTo>
                  <a:lnTo>
                    <a:pt x="174" y="56"/>
                  </a:lnTo>
                  <a:lnTo>
                    <a:pt x="174" y="52"/>
                  </a:lnTo>
                  <a:lnTo>
                    <a:pt x="178" y="52"/>
                  </a:lnTo>
                  <a:lnTo>
                    <a:pt x="182" y="52"/>
                  </a:lnTo>
                  <a:lnTo>
                    <a:pt x="185" y="56"/>
                  </a:lnTo>
                  <a:lnTo>
                    <a:pt x="189" y="52"/>
                  </a:lnTo>
                  <a:lnTo>
                    <a:pt x="189" y="52"/>
                  </a:lnTo>
                  <a:lnTo>
                    <a:pt x="189" y="48"/>
                  </a:lnTo>
                  <a:lnTo>
                    <a:pt x="189" y="48"/>
                  </a:lnTo>
                  <a:lnTo>
                    <a:pt x="189" y="48"/>
                  </a:lnTo>
                  <a:lnTo>
                    <a:pt x="185" y="45"/>
                  </a:lnTo>
                  <a:lnTo>
                    <a:pt x="185" y="45"/>
                  </a:lnTo>
                  <a:lnTo>
                    <a:pt x="185" y="41"/>
                  </a:lnTo>
                  <a:lnTo>
                    <a:pt x="185" y="37"/>
                  </a:lnTo>
                  <a:lnTo>
                    <a:pt x="189" y="37"/>
                  </a:lnTo>
                  <a:lnTo>
                    <a:pt x="189" y="37"/>
                  </a:lnTo>
                  <a:lnTo>
                    <a:pt x="185" y="33"/>
                  </a:lnTo>
                  <a:lnTo>
                    <a:pt x="185" y="30"/>
                  </a:lnTo>
                  <a:lnTo>
                    <a:pt x="185" y="26"/>
                  </a:lnTo>
                  <a:lnTo>
                    <a:pt x="185" y="22"/>
                  </a:lnTo>
                  <a:lnTo>
                    <a:pt x="185" y="19"/>
                  </a:lnTo>
                  <a:lnTo>
                    <a:pt x="178" y="11"/>
                  </a:lnTo>
                  <a:lnTo>
                    <a:pt x="178" y="7"/>
                  </a:lnTo>
                  <a:lnTo>
                    <a:pt x="178" y="4"/>
                  </a:lnTo>
                  <a:lnTo>
                    <a:pt x="178" y="4"/>
                  </a:lnTo>
                  <a:lnTo>
                    <a:pt x="178" y="4"/>
                  </a:lnTo>
                  <a:lnTo>
                    <a:pt x="182" y="0"/>
                  </a:lnTo>
                  <a:lnTo>
                    <a:pt x="182" y="0"/>
                  </a:lnTo>
                  <a:lnTo>
                    <a:pt x="185" y="0"/>
                  </a:lnTo>
                  <a:lnTo>
                    <a:pt x="185" y="4"/>
                  </a:lnTo>
                  <a:lnTo>
                    <a:pt x="189" y="7"/>
                  </a:lnTo>
                  <a:lnTo>
                    <a:pt x="197" y="7"/>
                  </a:lnTo>
                  <a:lnTo>
                    <a:pt x="197" y="11"/>
                  </a:lnTo>
                  <a:lnTo>
                    <a:pt x="204" y="19"/>
                  </a:lnTo>
                  <a:lnTo>
                    <a:pt x="208" y="22"/>
                  </a:lnTo>
                  <a:lnTo>
                    <a:pt x="211" y="22"/>
                  </a:lnTo>
                  <a:lnTo>
                    <a:pt x="211" y="22"/>
                  </a:lnTo>
                  <a:lnTo>
                    <a:pt x="215" y="26"/>
                  </a:lnTo>
                  <a:lnTo>
                    <a:pt x="222" y="30"/>
                  </a:lnTo>
                  <a:lnTo>
                    <a:pt x="226" y="30"/>
                  </a:lnTo>
                  <a:lnTo>
                    <a:pt x="230" y="33"/>
                  </a:lnTo>
                  <a:lnTo>
                    <a:pt x="230" y="30"/>
                  </a:lnTo>
                  <a:lnTo>
                    <a:pt x="234" y="33"/>
                  </a:lnTo>
                  <a:lnTo>
                    <a:pt x="237" y="30"/>
                  </a:lnTo>
                  <a:lnTo>
                    <a:pt x="241" y="30"/>
                  </a:lnTo>
                  <a:lnTo>
                    <a:pt x="245" y="26"/>
                  </a:lnTo>
                  <a:lnTo>
                    <a:pt x="245" y="22"/>
                  </a:lnTo>
                  <a:lnTo>
                    <a:pt x="245" y="22"/>
                  </a:lnTo>
                  <a:lnTo>
                    <a:pt x="245" y="22"/>
                  </a:lnTo>
                  <a:lnTo>
                    <a:pt x="245" y="26"/>
                  </a:lnTo>
                  <a:lnTo>
                    <a:pt x="245" y="30"/>
                  </a:lnTo>
                  <a:lnTo>
                    <a:pt x="245" y="33"/>
                  </a:lnTo>
                  <a:lnTo>
                    <a:pt x="245" y="33"/>
                  </a:lnTo>
                  <a:lnTo>
                    <a:pt x="248" y="37"/>
                  </a:lnTo>
                  <a:lnTo>
                    <a:pt x="252" y="41"/>
                  </a:lnTo>
                  <a:lnTo>
                    <a:pt x="252" y="41"/>
                  </a:lnTo>
                  <a:lnTo>
                    <a:pt x="252" y="45"/>
                  </a:lnTo>
                  <a:lnTo>
                    <a:pt x="256" y="45"/>
                  </a:lnTo>
                  <a:lnTo>
                    <a:pt x="256" y="41"/>
                  </a:lnTo>
                  <a:lnTo>
                    <a:pt x="259" y="41"/>
                  </a:lnTo>
                  <a:lnTo>
                    <a:pt x="259" y="41"/>
                  </a:lnTo>
                  <a:lnTo>
                    <a:pt x="259" y="41"/>
                  </a:lnTo>
                  <a:lnTo>
                    <a:pt x="259" y="41"/>
                  </a:lnTo>
                  <a:lnTo>
                    <a:pt x="259" y="45"/>
                  </a:lnTo>
                  <a:lnTo>
                    <a:pt x="256" y="48"/>
                  </a:lnTo>
                  <a:lnTo>
                    <a:pt x="252" y="48"/>
                  </a:lnTo>
                  <a:lnTo>
                    <a:pt x="252" y="52"/>
                  </a:lnTo>
                  <a:lnTo>
                    <a:pt x="252" y="52"/>
                  </a:lnTo>
                  <a:lnTo>
                    <a:pt x="248" y="52"/>
                  </a:lnTo>
                  <a:lnTo>
                    <a:pt x="248" y="52"/>
                  </a:lnTo>
                  <a:lnTo>
                    <a:pt x="245" y="52"/>
                  </a:lnTo>
                  <a:lnTo>
                    <a:pt x="245" y="56"/>
                  </a:lnTo>
                  <a:lnTo>
                    <a:pt x="241" y="56"/>
                  </a:lnTo>
                  <a:lnTo>
                    <a:pt x="237" y="52"/>
                  </a:lnTo>
                  <a:lnTo>
                    <a:pt x="237" y="56"/>
                  </a:lnTo>
                  <a:lnTo>
                    <a:pt x="230" y="59"/>
                  </a:lnTo>
                  <a:lnTo>
                    <a:pt x="230" y="67"/>
                  </a:lnTo>
                  <a:lnTo>
                    <a:pt x="230" y="71"/>
                  </a:lnTo>
                  <a:lnTo>
                    <a:pt x="230" y="74"/>
                  </a:lnTo>
                  <a:lnTo>
                    <a:pt x="230" y="78"/>
                  </a:lnTo>
                  <a:lnTo>
                    <a:pt x="230" y="78"/>
                  </a:lnTo>
                  <a:lnTo>
                    <a:pt x="226" y="78"/>
                  </a:lnTo>
                  <a:lnTo>
                    <a:pt x="226" y="74"/>
                  </a:lnTo>
                  <a:lnTo>
                    <a:pt x="219" y="74"/>
                  </a:lnTo>
                  <a:lnTo>
                    <a:pt x="215" y="71"/>
                  </a:lnTo>
                  <a:lnTo>
                    <a:pt x="211" y="67"/>
                  </a:lnTo>
                  <a:lnTo>
                    <a:pt x="208" y="67"/>
                  </a:lnTo>
                  <a:lnTo>
                    <a:pt x="204" y="67"/>
                  </a:lnTo>
                  <a:lnTo>
                    <a:pt x="200" y="67"/>
                  </a:lnTo>
                  <a:lnTo>
                    <a:pt x="200" y="63"/>
                  </a:lnTo>
                  <a:lnTo>
                    <a:pt x="197" y="63"/>
                  </a:lnTo>
                  <a:lnTo>
                    <a:pt x="193" y="67"/>
                  </a:lnTo>
                  <a:lnTo>
                    <a:pt x="189" y="71"/>
                  </a:lnTo>
                  <a:lnTo>
                    <a:pt x="189" y="71"/>
                  </a:lnTo>
                  <a:lnTo>
                    <a:pt x="185" y="67"/>
                  </a:lnTo>
                  <a:lnTo>
                    <a:pt x="182" y="67"/>
                  </a:lnTo>
                  <a:lnTo>
                    <a:pt x="182" y="71"/>
                  </a:lnTo>
                  <a:lnTo>
                    <a:pt x="182" y="74"/>
                  </a:lnTo>
                  <a:lnTo>
                    <a:pt x="182" y="74"/>
                  </a:lnTo>
                  <a:lnTo>
                    <a:pt x="185" y="78"/>
                  </a:lnTo>
                  <a:lnTo>
                    <a:pt x="189" y="78"/>
                  </a:lnTo>
                  <a:lnTo>
                    <a:pt x="193" y="82"/>
                  </a:lnTo>
                  <a:lnTo>
                    <a:pt x="197" y="82"/>
                  </a:lnTo>
                  <a:lnTo>
                    <a:pt x="200" y="82"/>
                  </a:lnTo>
                  <a:lnTo>
                    <a:pt x="200" y="82"/>
                  </a:lnTo>
                  <a:lnTo>
                    <a:pt x="197" y="85"/>
                  </a:lnTo>
                  <a:lnTo>
                    <a:pt x="197" y="89"/>
                  </a:lnTo>
                  <a:lnTo>
                    <a:pt x="197" y="85"/>
                  </a:lnTo>
                  <a:lnTo>
                    <a:pt x="189" y="85"/>
                  </a:lnTo>
                  <a:lnTo>
                    <a:pt x="189" y="89"/>
                  </a:lnTo>
                  <a:lnTo>
                    <a:pt x="189" y="89"/>
                  </a:lnTo>
                  <a:lnTo>
                    <a:pt x="189" y="93"/>
                  </a:lnTo>
                  <a:lnTo>
                    <a:pt x="185" y="96"/>
                  </a:lnTo>
                  <a:lnTo>
                    <a:pt x="185" y="96"/>
                  </a:lnTo>
                  <a:close/>
                  <a:moveTo>
                    <a:pt x="178" y="178"/>
                  </a:moveTo>
                  <a:lnTo>
                    <a:pt x="178" y="174"/>
                  </a:lnTo>
                  <a:lnTo>
                    <a:pt x="182" y="174"/>
                  </a:lnTo>
                  <a:lnTo>
                    <a:pt x="178" y="174"/>
                  </a:lnTo>
                  <a:lnTo>
                    <a:pt x="178" y="174"/>
                  </a:lnTo>
                  <a:lnTo>
                    <a:pt x="178" y="174"/>
                  </a:lnTo>
                  <a:lnTo>
                    <a:pt x="178" y="167"/>
                  </a:lnTo>
                  <a:lnTo>
                    <a:pt x="178" y="167"/>
                  </a:lnTo>
                  <a:lnTo>
                    <a:pt x="182" y="167"/>
                  </a:lnTo>
                  <a:lnTo>
                    <a:pt x="182" y="171"/>
                  </a:lnTo>
                  <a:lnTo>
                    <a:pt x="182" y="171"/>
                  </a:lnTo>
                  <a:lnTo>
                    <a:pt x="182" y="174"/>
                  </a:lnTo>
                  <a:lnTo>
                    <a:pt x="182" y="178"/>
                  </a:lnTo>
                  <a:lnTo>
                    <a:pt x="182" y="178"/>
                  </a:lnTo>
                  <a:lnTo>
                    <a:pt x="178" y="178"/>
                  </a:lnTo>
                  <a:lnTo>
                    <a:pt x="178" y="178"/>
                  </a:lnTo>
                  <a:close/>
                  <a:moveTo>
                    <a:pt x="60" y="278"/>
                  </a:moveTo>
                  <a:lnTo>
                    <a:pt x="60" y="282"/>
                  </a:lnTo>
                  <a:lnTo>
                    <a:pt x="60" y="278"/>
                  </a:lnTo>
                  <a:lnTo>
                    <a:pt x="60" y="278"/>
                  </a:lnTo>
                  <a:lnTo>
                    <a:pt x="60" y="278"/>
                  </a:lnTo>
                  <a:lnTo>
                    <a:pt x="60" y="278"/>
                  </a:lnTo>
                  <a:lnTo>
                    <a:pt x="60" y="278"/>
                  </a:lnTo>
                  <a:close/>
                  <a:moveTo>
                    <a:pt x="56" y="282"/>
                  </a:moveTo>
                  <a:lnTo>
                    <a:pt x="60" y="282"/>
                  </a:lnTo>
                  <a:lnTo>
                    <a:pt x="60" y="282"/>
                  </a:lnTo>
                  <a:lnTo>
                    <a:pt x="56" y="282"/>
                  </a:lnTo>
                  <a:lnTo>
                    <a:pt x="56" y="282"/>
                  </a:lnTo>
                  <a:close/>
                  <a:moveTo>
                    <a:pt x="56" y="282"/>
                  </a:moveTo>
                  <a:lnTo>
                    <a:pt x="56" y="282"/>
                  </a:lnTo>
                  <a:lnTo>
                    <a:pt x="56" y="282"/>
                  </a:lnTo>
                  <a:lnTo>
                    <a:pt x="56" y="282"/>
                  </a:lnTo>
                  <a:lnTo>
                    <a:pt x="56" y="282"/>
                  </a:lnTo>
                  <a:close/>
                  <a:moveTo>
                    <a:pt x="52" y="286"/>
                  </a:moveTo>
                  <a:lnTo>
                    <a:pt x="52" y="286"/>
                  </a:lnTo>
                  <a:lnTo>
                    <a:pt x="56" y="286"/>
                  </a:lnTo>
                  <a:lnTo>
                    <a:pt x="52" y="286"/>
                  </a:lnTo>
                  <a:lnTo>
                    <a:pt x="52" y="286"/>
                  </a:lnTo>
                  <a:close/>
                  <a:moveTo>
                    <a:pt x="52" y="293"/>
                  </a:moveTo>
                  <a:lnTo>
                    <a:pt x="48" y="289"/>
                  </a:lnTo>
                  <a:lnTo>
                    <a:pt x="48" y="286"/>
                  </a:lnTo>
                  <a:lnTo>
                    <a:pt x="52" y="286"/>
                  </a:lnTo>
                  <a:lnTo>
                    <a:pt x="52" y="289"/>
                  </a:lnTo>
                  <a:lnTo>
                    <a:pt x="52" y="289"/>
                  </a:lnTo>
                  <a:lnTo>
                    <a:pt x="56" y="289"/>
                  </a:lnTo>
                  <a:lnTo>
                    <a:pt x="52" y="293"/>
                  </a:lnTo>
                  <a:lnTo>
                    <a:pt x="52" y="293"/>
                  </a:lnTo>
                  <a:lnTo>
                    <a:pt x="52" y="293"/>
                  </a:lnTo>
                  <a:close/>
                  <a:moveTo>
                    <a:pt x="74" y="293"/>
                  </a:moveTo>
                  <a:lnTo>
                    <a:pt x="74" y="293"/>
                  </a:lnTo>
                  <a:lnTo>
                    <a:pt x="78" y="289"/>
                  </a:lnTo>
                  <a:lnTo>
                    <a:pt x="78" y="293"/>
                  </a:lnTo>
                  <a:lnTo>
                    <a:pt x="78" y="293"/>
                  </a:lnTo>
                  <a:lnTo>
                    <a:pt x="74" y="293"/>
                  </a:lnTo>
                  <a:lnTo>
                    <a:pt x="74" y="293"/>
                  </a:lnTo>
                  <a:close/>
                  <a:moveTo>
                    <a:pt x="74" y="297"/>
                  </a:moveTo>
                  <a:lnTo>
                    <a:pt x="74" y="297"/>
                  </a:lnTo>
                  <a:lnTo>
                    <a:pt x="74" y="297"/>
                  </a:lnTo>
                  <a:lnTo>
                    <a:pt x="74" y="300"/>
                  </a:lnTo>
                  <a:lnTo>
                    <a:pt x="74" y="297"/>
                  </a:lnTo>
                  <a:lnTo>
                    <a:pt x="74" y="297"/>
                  </a:lnTo>
                  <a:close/>
                  <a:moveTo>
                    <a:pt x="71" y="289"/>
                  </a:moveTo>
                  <a:lnTo>
                    <a:pt x="71" y="293"/>
                  </a:lnTo>
                  <a:lnTo>
                    <a:pt x="71" y="293"/>
                  </a:lnTo>
                  <a:lnTo>
                    <a:pt x="71" y="297"/>
                  </a:lnTo>
                  <a:lnTo>
                    <a:pt x="74" y="297"/>
                  </a:lnTo>
                  <a:lnTo>
                    <a:pt x="74" y="293"/>
                  </a:lnTo>
                  <a:lnTo>
                    <a:pt x="74" y="293"/>
                  </a:lnTo>
                  <a:lnTo>
                    <a:pt x="74" y="289"/>
                  </a:lnTo>
                  <a:lnTo>
                    <a:pt x="71" y="289"/>
                  </a:lnTo>
                  <a:lnTo>
                    <a:pt x="71" y="289"/>
                  </a:lnTo>
                  <a:close/>
                  <a:moveTo>
                    <a:pt x="141" y="256"/>
                  </a:moveTo>
                  <a:lnTo>
                    <a:pt x="141" y="252"/>
                  </a:lnTo>
                  <a:lnTo>
                    <a:pt x="141" y="249"/>
                  </a:lnTo>
                  <a:lnTo>
                    <a:pt x="141" y="249"/>
                  </a:lnTo>
                  <a:lnTo>
                    <a:pt x="145" y="249"/>
                  </a:lnTo>
                  <a:lnTo>
                    <a:pt x="145" y="249"/>
                  </a:lnTo>
                  <a:lnTo>
                    <a:pt x="145" y="252"/>
                  </a:lnTo>
                  <a:lnTo>
                    <a:pt x="145" y="252"/>
                  </a:lnTo>
                  <a:lnTo>
                    <a:pt x="145" y="256"/>
                  </a:lnTo>
                  <a:lnTo>
                    <a:pt x="141" y="256"/>
                  </a:lnTo>
                  <a:lnTo>
                    <a:pt x="141" y="256"/>
                  </a:lnTo>
                  <a:close/>
                  <a:moveTo>
                    <a:pt x="130" y="252"/>
                  </a:moveTo>
                  <a:lnTo>
                    <a:pt x="134" y="249"/>
                  </a:lnTo>
                  <a:lnTo>
                    <a:pt x="137" y="249"/>
                  </a:lnTo>
                  <a:lnTo>
                    <a:pt x="134" y="252"/>
                  </a:lnTo>
                  <a:lnTo>
                    <a:pt x="134" y="252"/>
                  </a:lnTo>
                  <a:lnTo>
                    <a:pt x="130" y="252"/>
                  </a:lnTo>
                  <a:lnTo>
                    <a:pt x="130" y="252"/>
                  </a:lnTo>
                  <a:close/>
                  <a:moveTo>
                    <a:pt x="115" y="282"/>
                  </a:moveTo>
                  <a:lnTo>
                    <a:pt x="119" y="282"/>
                  </a:lnTo>
                  <a:lnTo>
                    <a:pt x="119" y="282"/>
                  </a:lnTo>
                  <a:lnTo>
                    <a:pt x="119" y="282"/>
                  </a:lnTo>
                  <a:lnTo>
                    <a:pt x="122" y="282"/>
                  </a:lnTo>
                  <a:lnTo>
                    <a:pt x="122" y="282"/>
                  </a:lnTo>
                  <a:lnTo>
                    <a:pt x="119" y="278"/>
                  </a:lnTo>
                  <a:lnTo>
                    <a:pt x="119" y="275"/>
                  </a:lnTo>
                  <a:lnTo>
                    <a:pt x="122" y="271"/>
                  </a:lnTo>
                  <a:lnTo>
                    <a:pt x="126" y="271"/>
                  </a:lnTo>
                  <a:lnTo>
                    <a:pt x="126" y="267"/>
                  </a:lnTo>
                  <a:lnTo>
                    <a:pt x="130" y="267"/>
                  </a:lnTo>
                  <a:lnTo>
                    <a:pt x="134" y="271"/>
                  </a:lnTo>
                  <a:lnTo>
                    <a:pt x="137" y="271"/>
                  </a:lnTo>
                  <a:lnTo>
                    <a:pt x="137" y="271"/>
                  </a:lnTo>
                  <a:lnTo>
                    <a:pt x="141" y="267"/>
                  </a:lnTo>
                  <a:lnTo>
                    <a:pt x="145" y="263"/>
                  </a:lnTo>
                  <a:lnTo>
                    <a:pt x="145" y="260"/>
                  </a:lnTo>
                  <a:lnTo>
                    <a:pt x="141" y="260"/>
                  </a:lnTo>
                  <a:lnTo>
                    <a:pt x="141" y="260"/>
                  </a:lnTo>
                  <a:lnTo>
                    <a:pt x="137" y="256"/>
                  </a:lnTo>
                  <a:lnTo>
                    <a:pt x="137" y="256"/>
                  </a:lnTo>
                  <a:lnTo>
                    <a:pt x="134" y="256"/>
                  </a:lnTo>
                  <a:lnTo>
                    <a:pt x="130" y="252"/>
                  </a:lnTo>
                  <a:lnTo>
                    <a:pt x="126" y="256"/>
                  </a:lnTo>
                  <a:lnTo>
                    <a:pt x="126" y="260"/>
                  </a:lnTo>
                  <a:lnTo>
                    <a:pt x="122" y="260"/>
                  </a:lnTo>
                  <a:lnTo>
                    <a:pt x="119" y="263"/>
                  </a:lnTo>
                  <a:lnTo>
                    <a:pt x="119" y="263"/>
                  </a:lnTo>
                  <a:lnTo>
                    <a:pt x="115" y="263"/>
                  </a:lnTo>
                  <a:lnTo>
                    <a:pt x="115" y="260"/>
                  </a:lnTo>
                  <a:lnTo>
                    <a:pt x="111" y="260"/>
                  </a:lnTo>
                  <a:lnTo>
                    <a:pt x="108" y="263"/>
                  </a:lnTo>
                  <a:lnTo>
                    <a:pt x="108" y="267"/>
                  </a:lnTo>
                  <a:lnTo>
                    <a:pt x="104" y="267"/>
                  </a:lnTo>
                  <a:lnTo>
                    <a:pt x="104" y="271"/>
                  </a:lnTo>
                  <a:lnTo>
                    <a:pt x="111" y="271"/>
                  </a:lnTo>
                  <a:lnTo>
                    <a:pt x="111" y="275"/>
                  </a:lnTo>
                  <a:lnTo>
                    <a:pt x="111" y="275"/>
                  </a:lnTo>
                  <a:lnTo>
                    <a:pt x="111" y="278"/>
                  </a:lnTo>
                  <a:lnTo>
                    <a:pt x="111" y="282"/>
                  </a:lnTo>
                  <a:lnTo>
                    <a:pt x="115" y="282"/>
                  </a:lnTo>
                  <a:lnTo>
                    <a:pt x="115" y="282"/>
                  </a:lnTo>
                  <a:lnTo>
                    <a:pt x="115" y="282"/>
                  </a:lnTo>
                  <a:close/>
                  <a:moveTo>
                    <a:pt x="93" y="334"/>
                  </a:moveTo>
                  <a:lnTo>
                    <a:pt x="93" y="330"/>
                  </a:lnTo>
                  <a:lnTo>
                    <a:pt x="89" y="330"/>
                  </a:lnTo>
                  <a:lnTo>
                    <a:pt x="89" y="334"/>
                  </a:lnTo>
                  <a:lnTo>
                    <a:pt x="93" y="338"/>
                  </a:lnTo>
                  <a:lnTo>
                    <a:pt x="93" y="338"/>
                  </a:lnTo>
                  <a:lnTo>
                    <a:pt x="97" y="334"/>
                  </a:lnTo>
                  <a:lnTo>
                    <a:pt x="93" y="334"/>
                  </a:lnTo>
                  <a:lnTo>
                    <a:pt x="93" y="334"/>
                  </a:lnTo>
                  <a:close/>
                  <a:moveTo>
                    <a:pt x="97" y="330"/>
                  </a:moveTo>
                  <a:lnTo>
                    <a:pt x="97" y="326"/>
                  </a:lnTo>
                  <a:lnTo>
                    <a:pt x="97" y="323"/>
                  </a:lnTo>
                  <a:lnTo>
                    <a:pt x="100" y="326"/>
                  </a:lnTo>
                  <a:lnTo>
                    <a:pt x="100" y="326"/>
                  </a:lnTo>
                  <a:lnTo>
                    <a:pt x="97" y="330"/>
                  </a:lnTo>
                  <a:lnTo>
                    <a:pt x="97" y="330"/>
                  </a:lnTo>
                  <a:lnTo>
                    <a:pt x="97" y="330"/>
                  </a:lnTo>
                  <a:close/>
                  <a:moveTo>
                    <a:pt x="93" y="323"/>
                  </a:moveTo>
                  <a:lnTo>
                    <a:pt x="93" y="319"/>
                  </a:lnTo>
                  <a:lnTo>
                    <a:pt x="97" y="315"/>
                  </a:lnTo>
                  <a:lnTo>
                    <a:pt x="97" y="312"/>
                  </a:lnTo>
                  <a:lnTo>
                    <a:pt x="93" y="312"/>
                  </a:lnTo>
                  <a:lnTo>
                    <a:pt x="97" y="312"/>
                  </a:lnTo>
                  <a:lnTo>
                    <a:pt x="100" y="312"/>
                  </a:lnTo>
                  <a:lnTo>
                    <a:pt x="100" y="312"/>
                  </a:lnTo>
                  <a:lnTo>
                    <a:pt x="100" y="312"/>
                  </a:lnTo>
                  <a:lnTo>
                    <a:pt x="100" y="304"/>
                  </a:lnTo>
                  <a:lnTo>
                    <a:pt x="100" y="304"/>
                  </a:lnTo>
                  <a:lnTo>
                    <a:pt x="100" y="293"/>
                  </a:lnTo>
                  <a:lnTo>
                    <a:pt x="100" y="289"/>
                  </a:lnTo>
                  <a:lnTo>
                    <a:pt x="100" y="286"/>
                  </a:lnTo>
                  <a:lnTo>
                    <a:pt x="104" y="286"/>
                  </a:lnTo>
                  <a:lnTo>
                    <a:pt x="104" y="282"/>
                  </a:lnTo>
                  <a:lnTo>
                    <a:pt x="100" y="282"/>
                  </a:lnTo>
                  <a:lnTo>
                    <a:pt x="100" y="278"/>
                  </a:lnTo>
                  <a:lnTo>
                    <a:pt x="100" y="278"/>
                  </a:lnTo>
                  <a:lnTo>
                    <a:pt x="100" y="278"/>
                  </a:lnTo>
                  <a:lnTo>
                    <a:pt x="97" y="278"/>
                  </a:lnTo>
                  <a:lnTo>
                    <a:pt x="93" y="275"/>
                  </a:lnTo>
                  <a:lnTo>
                    <a:pt x="97" y="275"/>
                  </a:lnTo>
                  <a:lnTo>
                    <a:pt x="97" y="271"/>
                  </a:lnTo>
                  <a:lnTo>
                    <a:pt x="97" y="267"/>
                  </a:lnTo>
                  <a:lnTo>
                    <a:pt x="97" y="267"/>
                  </a:lnTo>
                  <a:lnTo>
                    <a:pt x="93" y="267"/>
                  </a:lnTo>
                  <a:lnTo>
                    <a:pt x="93" y="267"/>
                  </a:lnTo>
                  <a:lnTo>
                    <a:pt x="89" y="271"/>
                  </a:lnTo>
                  <a:lnTo>
                    <a:pt x="89" y="271"/>
                  </a:lnTo>
                  <a:lnTo>
                    <a:pt x="85" y="267"/>
                  </a:lnTo>
                  <a:lnTo>
                    <a:pt x="85" y="263"/>
                  </a:lnTo>
                  <a:lnTo>
                    <a:pt x="89" y="263"/>
                  </a:lnTo>
                  <a:lnTo>
                    <a:pt x="93" y="260"/>
                  </a:lnTo>
                  <a:lnTo>
                    <a:pt x="100" y="263"/>
                  </a:lnTo>
                  <a:lnTo>
                    <a:pt x="100" y="263"/>
                  </a:lnTo>
                  <a:lnTo>
                    <a:pt x="104" y="263"/>
                  </a:lnTo>
                  <a:lnTo>
                    <a:pt x="104" y="260"/>
                  </a:lnTo>
                  <a:lnTo>
                    <a:pt x="104" y="256"/>
                  </a:lnTo>
                  <a:lnTo>
                    <a:pt x="100" y="256"/>
                  </a:lnTo>
                  <a:lnTo>
                    <a:pt x="104" y="252"/>
                  </a:lnTo>
                  <a:lnTo>
                    <a:pt x="104" y="252"/>
                  </a:lnTo>
                  <a:lnTo>
                    <a:pt x="108" y="256"/>
                  </a:lnTo>
                  <a:lnTo>
                    <a:pt x="108" y="256"/>
                  </a:lnTo>
                  <a:lnTo>
                    <a:pt x="111" y="252"/>
                  </a:lnTo>
                  <a:lnTo>
                    <a:pt x="115" y="252"/>
                  </a:lnTo>
                  <a:lnTo>
                    <a:pt x="122" y="252"/>
                  </a:lnTo>
                  <a:lnTo>
                    <a:pt x="126" y="252"/>
                  </a:lnTo>
                  <a:lnTo>
                    <a:pt x="126" y="252"/>
                  </a:lnTo>
                  <a:lnTo>
                    <a:pt x="130" y="252"/>
                  </a:lnTo>
                  <a:lnTo>
                    <a:pt x="130" y="249"/>
                  </a:lnTo>
                  <a:lnTo>
                    <a:pt x="134" y="249"/>
                  </a:lnTo>
                  <a:lnTo>
                    <a:pt x="134" y="249"/>
                  </a:lnTo>
                  <a:lnTo>
                    <a:pt x="137" y="245"/>
                  </a:lnTo>
                  <a:lnTo>
                    <a:pt x="141" y="241"/>
                  </a:lnTo>
                  <a:lnTo>
                    <a:pt x="145" y="245"/>
                  </a:lnTo>
                  <a:lnTo>
                    <a:pt x="148" y="245"/>
                  </a:lnTo>
                  <a:lnTo>
                    <a:pt x="148" y="245"/>
                  </a:lnTo>
                  <a:lnTo>
                    <a:pt x="148" y="245"/>
                  </a:lnTo>
                  <a:lnTo>
                    <a:pt x="148" y="249"/>
                  </a:lnTo>
                  <a:lnTo>
                    <a:pt x="145" y="252"/>
                  </a:lnTo>
                  <a:lnTo>
                    <a:pt x="148" y="252"/>
                  </a:lnTo>
                  <a:lnTo>
                    <a:pt x="148" y="256"/>
                  </a:lnTo>
                  <a:lnTo>
                    <a:pt x="148" y="260"/>
                  </a:lnTo>
                  <a:lnTo>
                    <a:pt x="148" y="260"/>
                  </a:lnTo>
                  <a:lnTo>
                    <a:pt x="148" y="263"/>
                  </a:lnTo>
                  <a:lnTo>
                    <a:pt x="152" y="263"/>
                  </a:lnTo>
                  <a:lnTo>
                    <a:pt x="156" y="267"/>
                  </a:lnTo>
                  <a:lnTo>
                    <a:pt x="159" y="267"/>
                  </a:lnTo>
                  <a:lnTo>
                    <a:pt x="163" y="267"/>
                  </a:lnTo>
                  <a:lnTo>
                    <a:pt x="163" y="263"/>
                  </a:lnTo>
                  <a:lnTo>
                    <a:pt x="167" y="260"/>
                  </a:lnTo>
                  <a:lnTo>
                    <a:pt x="167" y="260"/>
                  </a:lnTo>
                  <a:lnTo>
                    <a:pt x="167" y="260"/>
                  </a:lnTo>
                  <a:lnTo>
                    <a:pt x="167" y="256"/>
                  </a:lnTo>
                  <a:lnTo>
                    <a:pt x="171" y="252"/>
                  </a:lnTo>
                  <a:lnTo>
                    <a:pt x="171" y="252"/>
                  </a:lnTo>
                  <a:lnTo>
                    <a:pt x="174" y="252"/>
                  </a:lnTo>
                  <a:lnTo>
                    <a:pt x="174" y="252"/>
                  </a:lnTo>
                  <a:lnTo>
                    <a:pt x="174" y="249"/>
                  </a:lnTo>
                  <a:lnTo>
                    <a:pt x="174" y="245"/>
                  </a:lnTo>
                  <a:lnTo>
                    <a:pt x="167" y="245"/>
                  </a:lnTo>
                  <a:lnTo>
                    <a:pt x="167" y="241"/>
                  </a:lnTo>
                  <a:lnTo>
                    <a:pt x="167" y="237"/>
                  </a:lnTo>
                  <a:lnTo>
                    <a:pt x="171" y="237"/>
                  </a:lnTo>
                  <a:lnTo>
                    <a:pt x="171" y="237"/>
                  </a:lnTo>
                  <a:lnTo>
                    <a:pt x="171" y="237"/>
                  </a:lnTo>
                  <a:lnTo>
                    <a:pt x="171" y="241"/>
                  </a:lnTo>
                  <a:lnTo>
                    <a:pt x="171" y="241"/>
                  </a:lnTo>
                  <a:lnTo>
                    <a:pt x="174" y="241"/>
                  </a:lnTo>
                  <a:lnTo>
                    <a:pt x="174" y="241"/>
                  </a:lnTo>
                  <a:lnTo>
                    <a:pt x="178" y="241"/>
                  </a:lnTo>
                  <a:lnTo>
                    <a:pt x="178" y="241"/>
                  </a:lnTo>
                  <a:lnTo>
                    <a:pt x="182" y="241"/>
                  </a:lnTo>
                  <a:lnTo>
                    <a:pt x="182" y="241"/>
                  </a:lnTo>
                  <a:lnTo>
                    <a:pt x="182" y="241"/>
                  </a:lnTo>
                  <a:lnTo>
                    <a:pt x="178" y="245"/>
                  </a:lnTo>
                  <a:lnTo>
                    <a:pt x="178" y="245"/>
                  </a:lnTo>
                  <a:lnTo>
                    <a:pt x="178" y="245"/>
                  </a:lnTo>
                  <a:lnTo>
                    <a:pt x="182" y="245"/>
                  </a:lnTo>
                  <a:lnTo>
                    <a:pt x="185" y="241"/>
                  </a:lnTo>
                  <a:lnTo>
                    <a:pt x="193" y="241"/>
                  </a:lnTo>
                  <a:lnTo>
                    <a:pt x="197" y="241"/>
                  </a:lnTo>
                  <a:lnTo>
                    <a:pt x="197" y="241"/>
                  </a:lnTo>
                  <a:lnTo>
                    <a:pt x="197" y="237"/>
                  </a:lnTo>
                  <a:lnTo>
                    <a:pt x="197" y="234"/>
                  </a:lnTo>
                  <a:lnTo>
                    <a:pt x="200" y="234"/>
                  </a:lnTo>
                  <a:lnTo>
                    <a:pt x="204" y="234"/>
                  </a:lnTo>
                  <a:lnTo>
                    <a:pt x="204" y="237"/>
                  </a:lnTo>
                  <a:lnTo>
                    <a:pt x="204" y="241"/>
                  </a:lnTo>
                  <a:lnTo>
                    <a:pt x="204" y="241"/>
                  </a:lnTo>
                  <a:lnTo>
                    <a:pt x="208" y="241"/>
                  </a:lnTo>
                  <a:lnTo>
                    <a:pt x="208" y="237"/>
                  </a:lnTo>
                  <a:lnTo>
                    <a:pt x="208" y="234"/>
                  </a:lnTo>
                  <a:lnTo>
                    <a:pt x="208" y="230"/>
                  </a:lnTo>
                  <a:lnTo>
                    <a:pt x="211" y="226"/>
                  </a:lnTo>
                  <a:lnTo>
                    <a:pt x="215" y="226"/>
                  </a:lnTo>
                  <a:lnTo>
                    <a:pt x="215" y="226"/>
                  </a:lnTo>
                  <a:lnTo>
                    <a:pt x="211" y="223"/>
                  </a:lnTo>
                  <a:lnTo>
                    <a:pt x="215" y="219"/>
                  </a:lnTo>
                  <a:lnTo>
                    <a:pt x="215" y="219"/>
                  </a:lnTo>
                  <a:lnTo>
                    <a:pt x="219" y="219"/>
                  </a:lnTo>
                  <a:lnTo>
                    <a:pt x="219" y="223"/>
                  </a:lnTo>
                  <a:lnTo>
                    <a:pt x="219" y="223"/>
                  </a:lnTo>
                  <a:lnTo>
                    <a:pt x="219" y="226"/>
                  </a:lnTo>
                  <a:lnTo>
                    <a:pt x="219" y="237"/>
                  </a:lnTo>
                  <a:lnTo>
                    <a:pt x="219" y="237"/>
                  </a:lnTo>
                  <a:lnTo>
                    <a:pt x="222" y="234"/>
                  </a:lnTo>
                  <a:lnTo>
                    <a:pt x="222" y="234"/>
                  </a:lnTo>
                  <a:lnTo>
                    <a:pt x="226" y="234"/>
                  </a:lnTo>
                  <a:lnTo>
                    <a:pt x="230" y="230"/>
                  </a:lnTo>
                  <a:lnTo>
                    <a:pt x="230" y="226"/>
                  </a:lnTo>
                  <a:lnTo>
                    <a:pt x="230" y="223"/>
                  </a:lnTo>
                  <a:lnTo>
                    <a:pt x="234" y="219"/>
                  </a:lnTo>
                  <a:lnTo>
                    <a:pt x="234" y="219"/>
                  </a:lnTo>
                  <a:lnTo>
                    <a:pt x="230" y="215"/>
                  </a:lnTo>
                  <a:lnTo>
                    <a:pt x="226" y="211"/>
                  </a:lnTo>
                  <a:lnTo>
                    <a:pt x="226" y="208"/>
                  </a:lnTo>
                  <a:lnTo>
                    <a:pt x="226" y="200"/>
                  </a:lnTo>
                  <a:lnTo>
                    <a:pt x="226" y="193"/>
                  </a:lnTo>
                  <a:lnTo>
                    <a:pt x="226" y="186"/>
                  </a:lnTo>
                  <a:lnTo>
                    <a:pt x="222" y="178"/>
                  </a:lnTo>
                  <a:lnTo>
                    <a:pt x="219" y="171"/>
                  </a:lnTo>
                  <a:lnTo>
                    <a:pt x="219" y="167"/>
                  </a:lnTo>
                  <a:lnTo>
                    <a:pt x="219" y="163"/>
                  </a:lnTo>
                  <a:lnTo>
                    <a:pt x="226" y="160"/>
                  </a:lnTo>
                  <a:lnTo>
                    <a:pt x="226" y="160"/>
                  </a:lnTo>
                  <a:lnTo>
                    <a:pt x="230" y="163"/>
                  </a:lnTo>
                  <a:lnTo>
                    <a:pt x="230" y="163"/>
                  </a:lnTo>
                  <a:lnTo>
                    <a:pt x="230" y="160"/>
                  </a:lnTo>
                  <a:lnTo>
                    <a:pt x="230" y="156"/>
                  </a:lnTo>
                  <a:lnTo>
                    <a:pt x="226" y="156"/>
                  </a:lnTo>
                  <a:lnTo>
                    <a:pt x="226" y="152"/>
                  </a:lnTo>
                  <a:lnTo>
                    <a:pt x="226" y="152"/>
                  </a:lnTo>
                  <a:lnTo>
                    <a:pt x="226" y="148"/>
                  </a:lnTo>
                  <a:lnTo>
                    <a:pt x="226" y="148"/>
                  </a:lnTo>
                  <a:lnTo>
                    <a:pt x="226" y="145"/>
                  </a:lnTo>
                  <a:lnTo>
                    <a:pt x="226" y="145"/>
                  </a:lnTo>
                  <a:lnTo>
                    <a:pt x="226" y="141"/>
                  </a:lnTo>
                  <a:lnTo>
                    <a:pt x="226" y="137"/>
                  </a:lnTo>
                  <a:lnTo>
                    <a:pt x="226" y="137"/>
                  </a:lnTo>
                  <a:lnTo>
                    <a:pt x="226" y="134"/>
                  </a:lnTo>
                  <a:lnTo>
                    <a:pt x="226" y="130"/>
                  </a:lnTo>
                  <a:lnTo>
                    <a:pt x="222" y="122"/>
                  </a:lnTo>
                  <a:lnTo>
                    <a:pt x="222" y="122"/>
                  </a:lnTo>
                  <a:lnTo>
                    <a:pt x="219" y="122"/>
                  </a:lnTo>
                  <a:lnTo>
                    <a:pt x="219" y="115"/>
                  </a:lnTo>
                  <a:lnTo>
                    <a:pt x="215" y="115"/>
                  </a:lnTo>
                  <a:lnTo>
                    <a:pt x="208" y="108"/>
                  </a:lnTo>
                  <a:lnTo>
                    <a:pt x="208" y="104"/>
                  </a:lnTo>
                  <a:lnTo>
                    <a:pt x="204" y="100"/>
                  </a:lnTo>
                  <a:lnTo>
                    <a:pt x="204" y="96"/>
                  </a:lnTo>
                  <a:lnTo>
                    <a:pt x="204" y="93"/>
                  </a:lnTo>
                  <a:lnTo>
                    <a:pt x="204" y="96"/>
                  </a:lnTo>
                  <a:lnTo>
                    <a:pt x="204" y="96"/>
                  </a:lnTo>
                  <a:lnTo>
                    <a:pt x="200" y="93"/>
                  </a:lnTo>
                  <a:lnTo>
                    <a:pt x="200" y="93"/>
                  </a:lnTo>
                  <a:lnTo>
                    <a:pt x="197" y="93"/>
                  </a:lnTo>
                  <a:lnTo>
                    <a:pt x="197" y="93"/>
                  </a:lnTo>
                  <a:lnTo>
                    <a:pt x="197" y="96"/>
                  </a:lnTo>
                  <a:lnTo>
                    <a:pt x="197" y="100"/>
                  </a:lnTo>
                  <a:lnTo>
                    <a:pt x="197" y="100"/>
                  </a:lnTo>
                  <a:lnTo>
                    <a:pt x="200" y="100"/>
                  </a:lnTo>
                  <a:lnTo>
                    <a:pt x="204" y="96"/>
                  </a:lnTo>
                  <a:lnTo>
                    <a:pt x="204" y="100"/>
                  </a:lnTo>
                  <a:lnTo>
                    <a:pt x="204" y="104"/>
                  </a:lnTo>
                  <a:lnTo>
                    <a:pt x="200" y="104"/>
                  </a:lnTo>
                  <a:lnTo>
                    <a:pt x="200" y="104"/>
                  </a:lnTo>
                  <a:lnTo>
                    <a:pt x="197" y="104"/>
                  </a:lnTo>
                  <a:lnTo>
                    <a:pt x="200" y="108"/>
                  </a:lnTo>
                  <a:lnTo>
                    <a:pt x="197" y="108"/>
                  </a:lnTo>
                  <a:lnTo>
                    <a:pt x="197" y="108"/>
                  </a:lnTo>
                  <a:lnTo>
                    <a:pt x="193" y="104"/>
                  </a:lnTo>
                  <a:lnTo>
                    <a:pt x="193" y="104"/>
                  </a:lnTo>
                  <a:lnTo>
                    <a:pt x="193" y="100"/>
                  </a:lnTo>
                  <a:lnTo>
                    <a:pt x="189" y="100"/>
                  </a:lnTo>
                  <a:lnTo>
                    <a:pt x="189" y="100"/>
                  </a:lnTo>
                  <a:lnTo>
                    <a:pt x="189" y="104"/>
                  </a:lnTo>
                  <a:lnTo>
                    <a:pt x="189" y="108"/>
                  </a:lnTo>
                  <a:lnTo>
                    <a:pt x="189" y="111"/>
                  </a:lnTo>
                  <a:lnTo>
                    <a:pt x="189" y="111"/>
                  </a:lnTo>
                  <a:lnTo>
                    <a:pt x="185" y="115"/>
                  </a:lnTo>
                  <a:lnTo>
                    <a:pt x="185" y="115"/>
                  </a:lnTo>
                  <a:lnTo>
                    <a:pt x="189" y="119"/>
                  </a:lnTo>
                  <a:lnTo>
                    <a:pt x="193" y="122"/>
                  </a:lnTo>
                  <a:lnTo>
                    <a:pt x="189" y="126"/>
                  </a:lnTo>
                  <a:lnTo>
                    <a:pt x="189" y="126"/>
                  </a:lnTo>
                  <a:lnTo>
                    <a:pt x="185" y="126"/>
                  </a:lnTo>
                  <a:lnTo>
                    <a:pt x="185" y="126"/>
                  </a:lnTo>
                  <a:lnTo>
                    <a:pt x="185" y="130"/>
                  </a:lnTo>
                  <a:lnTo>
                    <a:pt x="189" y="130"/>
                  </a:lnTo>
                  <a:lnTo>
                    <a:pt x="193" y="126"/>
                  </a:lnTo>
                  <a:lnTo>
                    <a:pt x="197" y="134"/>
                  </a:lnTo>
                  <a:lnTo>
                    <a:pt x="197" y="141"/>
                  </a:lnTo>
                  <a:lnTo>
                    <a:pt x="197" y="145"/>
                  </a:lnTo>
                  <a:lnTo>
                    <a:pt x="197" y="152"/>
                  </a:lnTo>
                  <a:lnTo>
                    <a:pt x="193" y="163"/>
                  </a:lnTo>
                  <a:lnTo>
                    <a:pt x="193" y="167"/>
                  </a:lnTo>
                  <a:lnTo>
                    <a:pt x="193" y="171"/>
                  </a:lnTo>
                  <a:lnTo>
                    <a:pt x="189" y="174"/>
                  </a:lnTo>
                  <a:lnTo>
                    <a:pt x="185" y="178"/>
                  </a:lnTo>
                  <a:lnTo>
                    <a:pt x="185" y="182"/>
                  </a:lnTo>
                  <a:lnTo>
                    <a:pt x="185" y="186"/>
                  </a:lnTo>
                  <a:lnTo>
                    <a:pt x="185" y="189"/>
                  </a:lnTo>
                  <a:lnTo>
                    <a:pt x="182" y="193"/>
                  </a:lnTo>
                  <a:lnTo>
                    <a:pt x="171" y="197"/>
                  </a:lnTo>
                  <a:lnTo>
                    <a:pt x="171" y="197"/>
                  </a:lnTo>
                  <a:lnTo>
                    <a:pt x="167" y="200"/>
                  </a:lnTo>
                  <a:lnTo>
                    <a:pt x="163" y="197"/>
                  </a:lnTo>
                  <a:lnTo>
                    <a:pt x="159" y="193"/>
                  </a:lnTo>
                  <a:lnTo>
                    <a:pt x="159" y="193"/>
                  </a:lnTo>
                  <a:lnTo>
                    <a:pt x="163" y="189"/>
                  </a:lnTo>
                  <a:lnTo>
                    <a:pt x="163" y="189"/>
                  </a:lnTo>
                  <a:lnTo>
                    <a:pt x="163" y="186"/>
                  </a:lnTo>
                  <a:lnTo>
                    <a:pt x="167" y="186"/>
                  </a:lnTo>
                  <a:lnTo>
                    <a:pt x="167" y="182"/>
                  </a:lnTo>
                  <a:lnTo>
                    <a:pt x="159" y="186"/>
                  </a:lnTo>
                  <a:lnTo>
                    <a:pt x="159" y="186"/>
                  </a:lnTo>
                  <a:lnTo>
                    <a:pt x="156" y="189"/>
                  </a:lnTo>
                  <a:lnTo>
                    <a:pt x="156" y="193"/>
                  </a:lnTo>
                  <a:lnTo>
                    <a:pt x="156" y="193"/>
                  </a:lnTo>
                  <a:lnTo>
                    <a:pt x="156" y="200"/>
                  </a:lnTo>
                  <a:lnTo>
                    <a:pt x="156" y="204"/>
                  </a:lnTo>
                  <a:lnTo>
                    <a:pt x="152" y="208"/>
                  </a:lnTo>
                  <a:lnTo>
                    <a:pt x="152" y="211"/>
                  </a:lnTo>
                  <a:lnTo>
                    <a:pt x="152" y="211"/>
                  </a:lnTo>
                  <a:lnTo>
                    <a:pt x="152" y="219"/>
                  </a:lnTo>
                  <a:lnTo>
                    <a:pt x="152" y="219"/>
                  </a:lnTo>
                  <a:lnTo>
                    <a:pt x="152" y="219"/>
                  </a:lnTo>
                  <a:lnTo>
                    <a:pt x="152" y="223"/>
                  </a:lnTo>
                  <a:lnTo>
                    <a:pt x="152" y="223"/>
                  </a:lnTo>
                  <a:lnTo>
                    <a:pt x="152" y="223"/>
                  </a:lnTo>
                  <a:lnTo>
                    <a:pt x="148" y="223"/>
                  </a:lnTo>
                  <a:lnTo>
                    <a:pt x="152" y="226"/>
                  </a:lnTo>
                  <a:lnTo>
                    <a:pt x="148" y="226"/>
                  </a:lnTo>
                  <a:lnTo>
                    <a:pt x="148" y="226"/>
                  </a:lnTo>
                  <a:lnTo>
                    <a:pt x="145" y="226"/>
                  </a:lnTo>
                  <a:lnTo>
                    <a:pt x="145" y="226"/>
                  </a:lnTo>
                  <a:lnTo>
                    <a:pt x="141" y="223"/>
                  </a:lnTo>
                  <a:lnTo>
                    <a:pt x="141" y="223"/>
                  </a:lnTo>
                  <a:lnTo>
                    <a:pt x="141" y="223"/>
                  </a:lnTo>
                  <a:lnTo>
                    <a:pt x="137" y="223"/>
                  </a:lnTo>
                  <a:lnTo>
                    <a:pt x="137" y="223"/>
                  </a:lnTo>
                  <a:lnTo>
                    <a:pt x="130" y="226"/>
                  </a:lnTo>
                  <a:lnTo>
                    <a:pt x="126" y="226"/>
                  </a:lnTo>
                  <a:lnTo>
                    <a:pt x="122" y="230"/>
                  </a:lnTo>
                  <a:lnTo>
                    <a:pt x="119" y="230"/>
                  </a:lnTo>
                  <a:lnTo>
                    <a:pt x="115" y="230"/>
                  </a:lnTo>
                  <a:lnTo>
                    <a:pt x="111" y="230"/>
                  </a:lnTo>
                  <a:lnTo>
                    <a:pt x="108" y="230"/>
                  </a:lnTo>
                  <a:lnTo>
                    <a:pt x="104" y="234"/>
                  </a:lnTo>
                  <a:lnTo>
                    <a:pt x="100" y="237"/>
                  </a:lnTo>
                  <a:lnTo>
                    <a:pt x="100" y="237"/>
                  </a:lnTo>
                  <a:lnTo>
                    <a:pt x="100" y="241"/>
                  </a:lnTo>
                  <a:lnTo>
                    <a:pt x="93" y="245"/>
                  </a:lnTo>
                  <a:lnTo>
                    <a:pt x="93" y="245"/>
                  </a:lnTo>
                  <a:lnTo>
                    <a:pt x="89" y="249"/>
                  </a:lnTo>
                  <a:lnTo>
                    <a:pt x="89" y="252"/>
                  </a:lnTo>
                  <a:lnTo>
                    <a:pt x="85" y="252"/>
                  </a:lnTo>
                  <a:lnTo>
                    <a:pt x="82" y="252"/>
                  </a:lnTo>
                  <a:lnTo>
                    <a:pt x="78" y="256"/>
                  </a:lnTo>
                  <a:lnTo>
                    <a:pt x="82" y="260"/>
                  </a:lnTo>
                  <a:lnTo>
                    <a:pt x="82" y="260"/>
                  </a:lnTo>
                  <a:lnTo>
                    <a:pt x="82" y="263"/>
                  </a:lnTo>
                  <a:lnTo>
                    <a:pt x="82" y="263"/>
                  </a:lnTo>
                  <a:lnTo>
                    <a:pt x="78" y="263"/>
                  </a:lnTo>
                  <a:lnTo>
                    <a:pt x="74" y="267"/>
                  </a:lnTo>
                  <a:lnTo>
                    <a:pt x="74" y="271"/>
                  </a:lnTo>
                  <a:lnTo>
                    <a:pt x="74" y="271"/>
                  </a:lnTo>
                  <a:lnTo>
                    <a:pt x="71" y="275"/>
                  </a:lnTo>
                  <a:lnTo>
                    <a:pt x="67" y="275"/>
                  </a:lnTo>
                  <a:lnTo>
                    <a:pt x="67" y="275"/>
                  </a:lnTo>
                  <a:lnTo>
                    <a:pt x="63" y="278"/>
                  </a:lnTo>
                  <a:lnTo>
                    <a:pt x="63" y="278"/>
                  </a:lnTo>
                  <a:lnTo>
                    <a:pt x="67" y="278"/>
                  </a:lnTo>
                  <a:lnTo>
                    <a:pt x="67" y="282"/>
                  </a:lnTo>
                  <a:lnTo>
                    <a:pt x="67" y="282"/>
                  </a:lnTo>
                  <a:lnTo>
                    <a:pt x="67" y="286"/>
                  </a:lnTo>
                  <a:lnTo>
                    <a:pt x="67" y="282"/>
                  </a:lnTo>
                  <a:lnTo>
                    <a:pt x="67" y="282"/>
                  </a:lnTo>
                  <a:lnTo>
                    <a:pt x="63" y="282"/>
                  </a:lnTo>
                  <a:lnTo>
                    <a:pt x="67" y="286"/>
                  </a:lnTo>
                  <a:lnTo>
                    <a:pt x="67" y="286"/>
                  </a:lnTo>
                  <a:lnTo>
                    <a:pt x="67" y="289"/>
                  </a:lnTo>
                  <a:lnTo>
                    <a:pt x="67" y="289"/>
                  </a:lnTo>
                  <a:lnTo>
                    <a:pt x="67" y="289"/>
                  </a:lnTo>
                  <a:lnTo>
                    <a:pt x="71" y="286"/>
                  </a:lnTo>
                  <a:lnTo>
                    <a:pt x="71" y="286"/>
                  </a:lnTo>
                  <a:lnTo>
                    <a:pt x="74" y="286"/>
                  </a:lnTo>
                  <a:lnTo>
                    <a:pt x="74" y="289"/>
                  </a:lnTo>
                  <a:lnTo>
                    <a:pt x="74" y="289"/>
                  </a:lnTo>
                  <a:lnTo>
                    <a:pt x="78" y="289"/>
                  </a:lnTo>
                  <a:lnTo>
                    <a:pt x="74" y="286"/>
                  </a:lnTo>
                  <a:lnTo>
                    <a:pt x="74" y="286"/>
                  </a:lnTo>
                  <a:lnTo>
                    <a:pt x="71" y="286"/>
                  </a:lnTo>
                  <a:lnTo>
                    <a:pt x="71" y="282"/>
                  </a:lnTo>
                  <a:lnTo>
                    <a:pt x="71" y="282"/>
                  </a:lnTo>
                  <a:lnTo>
                    <a:pt x="71" y="278"/>
                  </a:lnTo>
                  <a:lnTo>
                    <a:pt x="74" y="278"/>
                  </a:lnTo>
                  <a:lnTo>
                    <a:pt x="74" y="278"/>
                  </a:lnTo>
                  <a:lnTo>
                    <a:pt x="78" y="282"/>
                  </a:lnTo>
                  <a:lnTo>
                    <a:pt x="78" y="286"/>
                  </a:lnTo>
                  <a:lnTo>
                    <a:pt x="82" y="289"/>
                  </a:lnTo>
                  <a:lnTo>
                    <a:pt x="82" y="293"/>
                  </a:lnTo>
                  <a:lnTo>
                    <a:pt x="78" y="297"/>
                  </a:lnTo>
                  <a:lnTo>
                    <a:pt x="74" y="297"/>
                  </a:lnTo>
                  <a:lnTo>
                    <a:pt x="74" y="300"/>
                  </a:lnTo>
                  <a:lnTo>
                    <a:pt x="78" y="304"/>
                  </a:lnTo>
                  <a:lnTo>
                    <a:pt x="78" y="308"/>
                  </a:lnTo>
                  <a:lnTo>
                    <a:pt x="82" y="312"/>
                  </a:lnTo>
                  <a:lnTo>
                    <a:pt x="82" y="315"/>
                  </a:lnTo>
                  <a:lnTo>
                    <a:pt x="82" y="315"/>
                  </a:lnTo>
                  <a:lnTo>
                    <a:pt x="82" y="319"/>
                  </a:lnTo>
                  <a:lnTo>
                    <a:pt x="85" y="319"/>
                  </a:lnTo>
                  <a:lnTo>
                    <a:pt x="89" y="319"/>
                  </a:lnTo>
                  <a:lnTo>
                    <a:pt x="89" y="319"/>
                  </a:lnTo>
                  <a:lnTo>
                    <a:pt x="89" y="315"/>
                  </a:lnTo>
                  <a:lnTo>
                    <a:pt x="85" y="312"/>
                  </a:lnTo>
                  <a:lnTo>
                    <a:pt x="85" y="308"/>
                  </a:lnTo>
                  <a:lnTo>
                    <a:pt x="89" y="308"/>
                  </a:lnTo>
                  <a:lnTo>
                    <a:pt x="89" y="308"/>
                  </a:lnTo>
                  <a:lnTo>
                    <a:pt x="89" y="308"/>
                  </a:lnTo>
                  <a:lnTo>
                    <a:pt x="89" y="312"/>
                  </a:lnTo>
                  <a:lnTo>
                    <a:pt x="89" y="312"/>
                  </a:lnTo>
                  <a:lnTo>
                    <a:pt x="93" y="319"/>
                  </a:lnTo>
                  <a:lnTo>
                    <a:pt x="93" y="319"/>
                  </a:lnTo>
                  <a:lnTo>
                    <a:pt x="93" y="32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9" name="Freeform 13">
              <a:extLst>
                <a:ext uri="{FF2B5EF4-FFF2-40B4-BE49-F238E27FC236}">
                  <a16:creationId xmlns:a16="http://schemas.microsoft.com/office/drawing/2014/main" xmlns="" id="{D26FA1EF-A4D4-4620-BCFC-D30F3D3AFD82}"/>
                </a:ext>
              </a:extLst>
            </p:cNvPr>
            <p:cNvSpPr>
              <a:spLocks noEditPoints="1"/>
            </p:cNvSpPr>
            <p:nvPr/>
          </p:nvSpPr>
          <p:spPr bwMode="auto">
            <a:xfrm>
              <a:off x="8541863" y="3117487"/>
              <a:ext cx="132563" cy="186793"/>
            </a:xfrm>
            <a:custGeom>
              <a:avLst/>
              <a:gdLst>
                <a:gd name="T0" fmla="*/ 48 w 74"/>
                <a:gd name="T1" fmla="*/ 78 h 107"/>
                <a:gd name="T2" fmla="*/ 44 w 74"/>
                <a:gd name="T3" fmla="*/ 78 h 107"/>
                <a:gd name="T4" fmla="*/ 44 w 74"/>
                <a:gd name="T5" fmla="*/ 78 h 107"/>
                <a:gd name="T6" fmla="*/ 18 w 74"/>
                <a:gd name="T7" fmla="*/ 85 h 107"/>
                <a:gd name="T8" fmla="*/ 22 w 74"/>
                <a:gd name="T9" fmla="*/ 85 h 107"/>
                <a:gd name="T10" fmla="*/ 22 w 74"/>
                <a:gd name="T11" fmla="*/ 85 h 107"/>
                <a:gd name="T12" fmla="*/ 22 w 74"/>
                <a:gd name="T13" fmla="*/ 89 h 107"/>
                <a:gd name="T14" fmla="*/ 22 w 74"/>
                <a:gd name="T15" fmla="*/ 89 h 107"/>
                <a:gd name="T16" fmla="*/ 55 w 74"/>
                <a:gd name="T17" fmla="*/ 74 h 107"/>
                <a:gd name="T18" fmla="*/ 59 w 74"/>
                <a:gd name="T19" fmla="*/ 78 h 107"/>
                <a:gd name="T20" fmla="*/ 59 w 74"/>
                <a:gd name="T21" fmla="*/ 78 h 107"/>
                <a:gd name="T22" fmla="*/ 59 w 74"/>
                <a:gd name="T23" fmla="*/ 74 h 107"/>
                <a:gd name="T24" fmla="*/ 70 w 74"/>
                <a:gd name="T25" fmla="*/ 92 h 107"/>
                <a:gd name="T26" fmla="*/ 70 w 74"/>
                <a:gd name="T27" fmla="*/ 89 h 107"/>
                <a:gd name="T28" fmla="*/ 74 w 74"/>
                <a:gd name="T29" fmla="*/ 92 h 107"/>
                <a:gd name="T30" fmla="*/ 70 w 74"/>
                <a:gd name="T31" fmla="*/ 92 h 107"/>
                <a:gd name="T32" fmla="*/ 74 w 74"/>
                <a:gd name="T33" fmla="*/ 85 h 107"/>
                <a:gd name="T34" fmla="*/ 70 w 74"/>
                <a:gd name="T35" fmla="*/ 85 h 107"/>
                <a:gd name="T36" fmla="*/ 70 w 74"/>
                <a:gd name="T37" fmla="*/ 81 h 107"/>
                <a:gd name="T38" fmla="*/ 74 w 74"/>
                <a:gd name="T39" fmla="*/ 81 h 107"/>
                <a:gd name="T40" fmla="*/ 74 w 74"/>
                <a:gd name="T41" fmla="*/ 85 h 107"/>
                <a:gd name="T42" fmla="*/ 26 w 74"/>
                <a:gd name="T43" fmla="*/ 107 h 107"/>
                <a:gd name="T44" fmla="*/ 26 w 74"/>
                <a:gd name="T45" fmla="*/ 104 h 107"/>
                <a:gd name="T46" fmla="*/ 37 w 74"/>
                <a:gd name="T47" fmla="*/ 104 h 107"/>
                <a:gd name="T48" fmla="*/ 33 w 74"/>
                <a:gd name="T49" fmla="*/ 107 h 107"/>
                <a:gd name="T50" fmla="*/ 26 w 74"/>
                <a:gd name="T51" fmla="*/ 107 h 107"/>
                <a:gd name="T52" fmla="*/ 0 w 74"/>
                <a:gd name="T53" fmla="*/ 18 h 107"/>
                <a:gd name="T54" fmla="*/ 3 w 74"/>
                <a:gd name="T55" fmla="*/ 18 h 107"/>
                <a:gd name="T56" fmla="*/ 3 w 74"/>
                <a:gd name="T57" fmla="*/ 18 h 107"/>
                <a:gd name="T58" fmla="*/ 15 w 74"/>
                <a:gd name="T59" fmla="*/ 29 h 107"/>
                <a:gd name="T60" fmla="*/ 18 w 74"/>
                <a:gd name="T61" fmla="*/ 33 h 107"/>
                <a:gd name="T62" fmla="*/ 22 w 74"/>
                <a:gd name="T63" fmla="*/ 37 h 107"/>
                <a:gd name="T64" fmla="*/ 15 w 74"/>
                <a:gd name="T65" fmla="*/ 33 h 107"/>
                <a:gd name="T66" fmla="*/ 11 w 74"/>
                <a:gd name="T67" fmla="*/ 37 h 107"/>
                <a:gd name="T68" fmla="*/ 15 w 74"/>
                <a:gd name="T69" fmla="*/ 44 h 107"/>
                <a:gd name="T70" fmla="*/ 18 w 74"/>
                <a:gd name="T71" fmla="*/ 44 h 107"/>
                <a:gd name="T72" fmla="*/ 18 w 74"/>
                <a:gd name="T73" fmla="*/ 52 h 107"/>
                <a:gd name="T74" fmla="*/ 22 w 74"/>
                <a:gd name="T75" fmla="*/ 59 h 107"/>
                <a:gd name="T76" fmla="*/ 18 w 74"/>
                <a:gd name="T77" fmla="*/ 63 h 107"/>
                <a:gd name="T78" fmla="*/ 22 w 74"/>
                <a:gd name="T79" fmla="*/ 66 h 107"/>
                <a:gd name="T80" fmla="*/ 18 w 74"/>
                <a:gd name="T81" fmla="*/ 70 h 107"/>
                <a:gd name="T82" fmla="*/ 18 w 74"/>
                <a:gd name="T83" fmla="*/ 74 h 107"/>
                <a:gd name="T84" fmla="*/ 26 w 74"/>
                <a:gd name="T85" fmla="*/ 81 h 107"/>
                <a:gd name="T86" fmla="*/ 26 w 74"/>
                <a:gd name="T87" fmla="*/ 85 h 107"/>
                <a:gd name="T88" fmla="*/ 29 w 74"/>
                <a:gd name="T89" fmla="*/ 85 h 107"/>
                <a:gd name="T90" fmla="*/ 29 w 74"/>
                <a:gd name="T91" fmla="*/ 85 h 107"/>
                <a:gd name="T92" fmla="*/ 40 w 74"/>
                <a:gd name="T93" fmla="*/ 74 h 107"/>
                <a:gd name="T94" fmla="*/ 44 w 74"/>
                <a:gd name="T95" fmla="*/ 78 h 107"/>
                <a:gd name="T96" fmla="*/ 48 w 74"/>
                <a:gd name="T97" fmla="*/ 74 h 107"/>
                <a:gd name="T98" fmla="*/ 52 w 74"/>
                <a:gd name="T99" fmla="*/ 74 h 107"/>
                <a:gd name="T100" fmla="*/ 55 w 74"/>
                <a:gd name="T101" fmla="*/ 74 h 107"/>
                <a:gd name="T102" fmla="*/ 59 w 74"/>
                <a:gd name="T103" fmla="*/ 70 h 107"/>
                <a:gd name="T104" fmla="*/ 66 w 74"/>
                <a:gd name="T105" fmla="*/ 66 h 107"/>
                <a:gd name="T106" fmla="*/ 66 w 74"/>
                <a:gd name="T107" fmla="*/ 63 h 107"/>
                <a:gd name="T108" fmla="*/ 66 w 74"/>
                <a:gd name="T109" fmla="*/ 52 h 107"/>
                <a:gd name="T110" fmla="*/ 63 w 74"/>
                <a:gd name="T111" fmla="*/ 48 h 107"/>
                <a:gd name="T112" fmla="*/ 59 w 74"/>
                <a:gd name="T113" fmla="*/ 37 h 107"/>
                <a:gd name="T114" fmla="*/ 48 w 74"/>
                <a:gd name="T115" fmla="*/ 18 h 107"/>
                <a:gd name="T116" fmla="*/ 33 w 74"/>
                <a:gd name="T117" fmla="*/ 0 h 107"/>
                <a:gd name="T118" fmla="*/ 18 w 74"/>
                <a:gd name="T119" fmla="*/ 3 h 107"/>
                <a:gd name="T120" fmla="*/ 3 w 74"/>
                <a:gd name="T121" fmla="*/ 11 h 107"/>
                <a:gd name="T122" fmla="*/ 0 w 74"/>
                <a:gd name="T123" fmla="*/ 18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74" h="107">
                  <a:moveTo>
                    <a:pt x="44" y="78"/>
                  </a:moveTo>
                  <a:lnTo>
                    <a:pt x="48" y="78"/>
                  </a:lnTo>
                  <a:lnTo>
                    <a:pt x="48" y="78"/>
                  </a:lnTo>
                  <a:lnTo>
                    <a:pt x="44" y="78"/>
                  </a:lnTo>
                  <a:lnTo>
                    <a:pt x="44" y="78"/>
                  </a:lnTo>
                  <a:lnTo>
                    <a:pt x="44" y="78"/>
                  </a:lnTo>
                  <a:close/>
                  <a:moveTo>
                    <a:pt x="22" y="89"/>
                  </a:moveTo>
                  <a:lnTo>
                    <a:pt x="18" y="85"/>
                  </a:lnTo>
                  <a:lnTo>
                    <a:pt x="22" y="85"/>
                  </a:lnTo>
                  <a:lnTo>
                    <a:pt x="22" y="85"/>
                  </a:lnTo>
                  <a:lnTo>
                    <a:pt x="22" y="85"/>
                  </a:lnTo>
                  <a:lnTo>
                    <a:pt x="22" y="85"/>
                  </a:lnTo>
                  <a:lnTo>
                    <a:pt x="22" y="89"/>
                  </a:lnTo>
                  <a:lnTo>
                    <a:pt x="22" y="89"/>
                  </a:lnTo>
                  <a:lnTo>
                    <a:pt x="22" y="89"/>
                  </a:lnTo>
                  <a:lnTo>
                    <a:pt x="22" y="89"/>
                  </a:lnTo>
                  <a:close/>
                  <a:moveTo>
                    <a:pt x="59" y="74"/>
                  </a:moveTo>
                  <a:lnTo>
                    <a:pt x="55" y="74"/>
                  </a:lnTo>
                  <a:lnTo>
                    <a:pt x="55" y="78"/>
                  </a:lnTo>
                  <a:lnTo>
                    <a:pt x="59" y="78"/>
                  </a:lnTo>
                  <a:lnTo>
                    <a:pt x="59" y="78"/>
                  </a:lnTo>
                  <a:lnTo>
                    <a:pt x="59" y="78"/>
                  </a:lnTo>
                  <a:lnTo>
                    <a:pt x="59" y="74"/>
                  </a:lnTo>
                  <a:lnTo>
                    <a:pt x="59" y="74"/>
                  </a:lnTo>
                  <a:lnTo>
                    <a:pt x="59" y="74"/>
                  </a:lnTo>
                  <a:close/>
                  <a:moveTo>
                    <a:pt x="70" y="92"/>
                  </a:moveTo>
                  <a:lnTo>
                    <a:pt x="70" y="89"/>
                  </a:lnTo>
                  <a:lnTo>
                    <a:pt x="70" y="89"/>
                  </a:lnTo>
                  <a:lnTo>
                    <a:pt x="74" y="89"/>
                  </a:lnTo>
                  <a:lnTo>
                    <a:pt x="74" y="92"/>
                  </a:lnTo>
                  <a:lnTo>
                    <a:pt x="70" y="92"/>
                  </a:lnTo>
                  <a:lnTo>
                    <a:pt x="70" y="92"/>
                  </a:lnTo>
                  <a:lnTo>
                    <a:pt x="70" y="92"/>
                  </a:lnTo>
                  <a:close/>
                  <a:moveTo>
                    <a:pt x="74" y="85"/>
                  </a:moveTo>
                  <a:lnTo>
                    <a:pt x="70" y="89"/>
                  </a:lnTo>
                  <a:lnTo>
                    <a:pt x="70" y="85"/>
                  </a:lnTo>
                  <a:lnTo>
                    <a:pt x="70" y="81"/>
                  </a:lnTo>
                  <a:lnTo>
                    <a:pt x="70" y="81"/>
                  </a:lnTo>
                  <a:lnTo>
                    <a:pt x="74" y="81"/>
                  </a:lnTo>
                  <a:lnTo>
                    <a:pt x="74" y="81"/>
                  </a:lnTo>
                  <a:lnTo>
                    <a:pt x="74" y="81"/>
                  </a:lnTo>
                  <a:lnTo>
                    <a:pt x="74" y="85"/>
                  </a:lnTo>
                  <a:lnTo>
                    <a:pt x="74" y="85"/>
                  </a:lnTo>
                  <a:close/>
                  <a:moveTo>
                    <a:pt x="26" y="107"/>
                  </a:moveTo>
                  <a:lnTo>
                    <a:pt x="26" y="107"/>
                  </a:lnTo>
                  <a:lnTo>
                    <a:pt x="26" y="104"/>
                  </a:lnTo>
                  <a:lnTo>
                    <a:pt x="33" y="100"/>
                  </a:lnTo>
                  <a:lnTo>
                    <a:pt x="37" y="104"/>
                  </a:lnTo>
                  <a:lnTo>
                    <a:pt x="37" y="104"/>
                  </a:lnTo>
                  <a:lnTo>
                    <a:pt x="33" y="107"/>
                  </a:lnTo>
                  <a:lnTo>
                    <a:pt x="29" y="107"/>
                  </a:lnTo>
                  <a:lnTo>
                    <a:pt x="26" y="107"/>
                  </a:lnTo>
                  <a:lnTo>
                    <a:pt x="26" y="107"/>
                  </a:lnTo>
                  <a:close/>
                  <a:moveTo>
                    <a:pt x="0" y="18"/>
                  </a:moveTo>
                  <a:lnTo>
                    <a:pt x="0" y="18"/>
                  </a:lnTo>
                  <a:lnTo>
                    <a:pt x="3" y="18"/>
                  </a:lnTo>
                  <a:lnTo>
                    <a:pt x="7" y="18"/>
                  </a:lnTo>
                  <a:lnTo>
                    <a:pt x="3" y="18"/>
                  </a:lnTo>
                  <a:lnTo>
                    <a:pt x="11" y="26"/>
                  </a:lnTo>
                  <a:lnTo>
                    <a:pt x="15" y="29"/>
                  </a:lnTo>
                  <a:lnTo>
                    <a:pt x="18" y="29"/>
                  </a:lnTo>
                  <a:lnTo>
                    <a:pt x="18" y="33"/>
                  </a:lnTo>
                  <a:lnTo>
                    <a:pt x="18" y="33"/>
                  </a:lnTo>
                  <a:lnTo>
                    <a:pt x="22" y="37"/>
                  </a:lnTo>
                  <a:lnTo>
                    <a:pt x="15" y="37"/>
                  </a:lnTo>
                  <a:lnTo>
                    <a:pt x="15" y="33"/>
                  </a:lnTo>
                  <a:lnTo>
                    <a:pt x="11" y="37"/>
                  </a:lnTo>
                  <a:lnTo>
                    <a:pt x="11" y="37"/>
                  </a:lnTo>
                  <a:lnTo>
                    <a:pt x="7" y="40"/>
                  </a:lnTo>
                  <a:lnTo>
                    <a:pt x="15" y="44"/>
                  </a:lnTo>
                  <a:lnTo>
                    <a:pt x="15" y="44"/>
                  </a:lnTo>
                  <a:lnTo>
                    <a:pt x="18" y="44"/>
                  </a:lnTo>
                  <a:lnTo>
                    <a:pt x="18" y="52"/>
                  </a:lnTo>
                  <a:lnTo>
                    <a:pt x="18" y="52"/>
                  </a:lnTo>
                  <a:lnTo>
                    <a:pt x="22" y="52"/>
                  </a:lnTo>
                  <a:lnTo>
                    <a:pt x="22" y="59"/>
                  </a:lnTo>
                  <a:lnTo>
                    <a:pt x="18" y="59"/>
                  </a:lnTo>
                  <a:lnTo>
                    <a:pt x="18" y="63"/>
                  </a:lnTo>
                  <a:lnTo>
                    <a:pt x="22" y="63"/>
                  </a:lnTo>
                  <a:lnTo>
                    <a:pt x="22" y="66"/>
                  </a:lnTo>
                  <a:lnTo>
                    <a:pt x="18" y="66"/>
                  </a:lnTo>
                  <a:lnTo>
                    <a:pt x="18" y="70"/>
                  </a:lnTo>
                  <a:lnTo>
                    <a:pt x="22" y="74"/>
                  </a:lnTo>
                  <a:lnTo>
                    <a:pt x="18" y="74"/>
                  </a:lnTo>
                  <a:lnTo>
                    <a:pt x="22" y="81"/>
                  </a:lnTo>
                  <a:lnTo>
                    <a:pt x="26" y="81"/>
                  </a:lnTo>
                  <a:lnTo>
                    <a:pt x="26" y="85"/>
                  </a:lnTo>
                  <a:lnTo>
                    <a:pt x="26" y="85"/>
                  </a:lnTo>
                  <a:lnTo>
                    <a:pt x="26" y="89"/>
                  </a:lnTo>
                  <a:lnTo>
                    <a:pt x="29" y="85"/>
                  </a:lnTo>
                  <a:lnTo>
                    <a:pt x="29" y="81"/>
                  </a:lnTo>
                  <a:lnTo>
                    <a:pt x="29" y="85"/>
                  </a:lnTo>
                  <a:lnTo>
                    <a:pt x="33" y="81"/>
                  </a:lnTo>
                  <a:lnTo>
                    <a:pt x="40" y="74"/>
                  </a:lnTo>
                  <a:lnTo>
                    <a:pt x="44" y="74"/>
                  </a:lnTo>
                  <a:lnTo>
                    <a:pt x="44" y="78"/>
                  </a:lnTo>
                  <a:lnTo>
                    <a:pt x="44" y="74"/>
                  </a:lnTo>
                  <a:lnTo>
                    <a:pt x="48" y="74"/>
                  </a:lnTo>
                  <a:lnTo>
                    <a:pt x="48" y="78"/>
                  </a:lnTo>
                  <a:lnTo>
                    <a:pt x="52" y="74"/>
                  </a:lnTo>
                  <a:lnTo>
                    <a:pt x="55" y="78"/>
                  </a:lnTo>
                  <a:lnTo>
                    <a:pt x="55" y="74"/>
                  </a:lnTo>
                  <a:lnTo>
                    <a:pt x="55" y="74"/>
                  </a:lnTo>
                  <a:lnTo>
                    <a:pt x="59" y="70"/>
                  </a:lnTo>
                  <a:lnTo>
                    <a:pt x="63" y="70"/>
                  </a:lnTo>
                  <a:lnTo>
                    <a:pt x="66" y="66"/>
                  </a:lnTo>
                  <a:lnTo>
                    <a:pt x="66" y="63"/>
                  </a:lnTo>
                  <a:lnTo>
                    <a:pt x="66" y="63"/>
                  </a:lnTo>
                  <a:lnTo>
                    <a:pt x="66" y="52"/>
                  </a:lnTo>
                  <a:lnTo>
                    <a:pt x="66" y="52"/>
                  </a:lnTo>
                  <a:lnTo>
                    <a:pt x="63" y="52"/>
                  </a:lnTo>
                  <a:lnTo>
                    <a:pt x="63" y="48"/>
                  </a:lnTo>
                  <a:lnTo>
                    <a:pt x="63" y="40"/>
                  </a:lnTo>
                  <a:lnTo>
                    <a:pt x="59" y="37"/>
                  </a:lnTo>
                  <a:lnTo>
                    <a:pt x="59" y="29"/>
                  </a:lnTo>
                  <a:lnTo>
                    <a:pt x="48" y="18"/>
                  </a:lnTo>
                  <a:lnTo>
                    <a:pt x="40" y="11"/>
                  </a:lnTo>
                  <a:lnTo>
                    <a:pt x="33" y="0"/>
                  </a:lnTo>
                  <a:lnTo>
                    <a:pt x="29" y="3"/>
                  </a:lnTo>
                  <a:lnTo>
                    <a:pt x="18" y="3"/>
                  </a:lnTo>
                  <a:lnTo>
                    <a:pt x="11" y="11"/>
                  </a:lnTo>
                  <a:lnTo>
                    <a:pt x="3" y="11"/>
                  </a:lnTo>
                  <a:lnTo>
                    <a:pt x="0" y="15"/>
                  </a:lnTo>
                  <a:lnTo>
                    <a:pt x="0"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0" name="Freeform 14">
              <a:extLst>
                <a:ext uri="{FF2B5EF4-FFF2-40B4-BE49-F238E27FC236}">
                  <a16:creationId xmlns:a16="http://schemas.microsoft.com/office/drawing/2014/main" xmlns="" id="{41C2E7BF-A630-41C1-81C3-50D59E4A3167}"/>
                </a:ext>
              </a:extLst>
            </p:cNvPr>
            <p:cNvSpPr/>
            <p:nvPr/>
          </p:nvSpPr>
          <p:spPr bwMode="auto">
            <a:xfrm>
              <a:off x="8480955" y="2942917"/>
              <a:ext cx="139728" cy="212978"/>
            </a:xfrm>
            <a:custGeom>
              <a:avLst/>
              <a:gdLst>
                <a:gd name="T0" fmla="*/ 0 w 78"/>
                <a:gd name="T1" fmla="*/ 70 h 122"/>
                <a:gd name="T2" fmla="*/ 4 w 78"/>
                <a:gd name="T3" fmla="*/ 63 h 122"/>
                <a:gd name="T4" fmla="*/ 12 w 78"/>
                <a:gd name="T5" fmla="*/ 55 h 122"/>
                <a:gd name="T6" fmla="*/ 15 w 78"/>
                <a:gd name="T7" fmla="*/ 51 h 122"/>
                <a:gd name="T8" fmla="*/ 19 w 78"/>
                <a:gd name="T9" fmla="*/ 40 h 122"/>
                <a:gd name="T10" fmla="*/ 19 w 78"/>
                <a:gd name="T11" fmla="*/ 33 h 122"/>
                <a:gd name="T12" fmla="*/ 26 w 78"/>
                <a:gd name="T13" fmla="*/ 37 h 122"/>
                <a:gd name="T14" fmla="*/ 30 w 78"/>
                <a:gd name="T15" fmla="*/ 37 h 122"/>
                <a:gd name="T16" fmla="*/ 37 w 78"/>
                <a:gd name="T17" fmla="*/ 40 h 122"/>
                <a:gd name="T18" fmla="*/ 49 w 78"/>
                <a:gd name="T19" fmla="*/ 40 h 122"/>
                <a:gd name="T20" fmla="*/ 49 w 78"/>
                <a:gd name="T21" fmla="*/ 33 h 122"/>
                <a:gd name="T22" fmla="*/ 45 w 78"/>
                <a:gd name="T23" fmla="*/ 25 h 122"/>
                <a:gd name="T24" fmla="*/ 49 w 78"/>
                <a:gd name="T25" fmla="*/ 25 h 122"/>
                <a:gd name="T26" fmla="*/ 56 w 78"/>
                <a:gd name="T27" fmla="*/ 18 h 122"/>
                <a:gd name="T28" fmla="*/ 63 w 78"/>
                <a:gd name="T29" fmla="*/ 14 h 122"/>
                <a:gd name="T30" fmla="*/ 63 w 78"/>
                <a:gd name="T31" fmla="*/ 7 h 122"/>
                <a:gd name="T32" fmla="*/ 63 w 78"/>
                <a:gd name="T33" fmla="*/ 3 h 122"/>
                <a:gd name="T34" fmla="*/ 67 w 78"/>
                <a:gd name="T35" fmla="*/ 3 h 122"/>
                <a:gd name="T36" fmla="*/ 67 w 78"/>
                <a:gd name="T37" fmla="*/ 7 h 122"/>
                <a:gd name="T38" fmla="*/ 78 w 78"/>
                <a:gd name="T39" fmla="*/ 14 h 122"/>
                <a:gd name="T40" fmla="*/ 71 w 78"/>
                <a:gd name="T41" fmla="*/ 18 h 122"/>
                <a:gd name="T42" fmla="*/ 71 w 78"/>
                <a:gd name="T43" fmla="*/ 22 h 122"/>
                <a:gd name="T44" fmla="*/ 67 w 78"/>
                <a:gd name="T45" fmla="*/ 33 h 122"/>
                <a:gd name="T46" fmla="*/ 71 w 78"/>
                <a:gd name="T47" fmla="*/ 44 h 122"/>
                <a:gd name="T48" fmla="*/ 71 w 78"/>
                <a:gd name="T49" fmla="*/ 48 h 122"/>
                <a:gd name="T50" fmla="*/ 71 w 78"/>
                <a:gd name="T51" fmla="*/ 55 h 122"/>
                <a:gd name="T52" fmla="*/ 63 w 78"/>
                <a:gd name="T53" fmla="*/ 63 h 122"/>
                <a:gd name="T54" fmla="*/ 60 w 78"/>
                <a:gd name="T55" fmla="*/ 66 h 122"/>
                <a:gd name="T56" fmla="*/ 52 w 78"/>
                <a:gd name="T57" fmla="*/ 70 h 122"/>
                <a:gd name="T58" fmla="*/ 45 w 78"/>
                <a:gd name="T59" fmla="*/ 74 h 122"/>
                <a:gd name="T60" fmla="*/ 49 w 78"/>
                <a:gd name="T61" fmla="*/ 81 h 122"/>
                <a:gd name="T62" fmla="*/ 49 w 78"/>
                <a:gd name="T63" fmla="*/ 89 h 122"/>
                <a:gd name="T64" fmla="*/ 56 w 78"/>
                <a:gd name="T65" fmla="*/ 92 h 122"/>
                <a:gd name="T66" fmla="*/ 67 w 78"/>
                <a:gd name="T67" fmla="*/ 100 h 122"/>
                <a:gd name="T68" fmla="*/ 52 w 78"/>
                <a:gd name="T69" fmla="*/ 103 h 122"/>
                <a:gd name="T70" fmla="*/ 37 w 78"/>
                <a:gd name="T71" fmla="*/ 111 h 122"/>
                <a:gd name="T72" fmla="*/ 34 w 78"/>
                <a:gd name="T73" fmla="*/ 118 h 122"/>
                <a:gd name="T74" fmla="*/ 26 w 78"/>
                <a:gd name="T75" fmla="*/ 118 h 122"/>
                <a:gd name="T76" fmla="*/ 26 w 78"/>
                <a:gd name="T77" fmla="*/ 122 h 122"/>
                <a:gd name="T78" fmla="*/ 19 w 78"/>
                <a:gd name="T79" fmla="*/ 122 h 122"/>
                <a:gd name="T80" fmla="*/ 23 w 78"/>
                <a:gd name="T81" fmla="*/ 118 h 122"/>
                <a:gd name="T82" fmla="*/ 15 w 78"/>
                <a:gd name="T83" fmla="*/ 118 h 122"/>
                <a:gd name="T84" fmla="*/ 15 w 78"/>
                <a:gd name="T85" fmla="*/ 115 h 122"/>
                <a:gd name="T86" fmla="*/ 19 w 78"/>
                <a:gd name="T87" fmla="*/ 103 h 122"/>
                <a:gd name="T88" fmla="*/ 26 w 78"/>
                <a:gd name="T89" fmla="*/ 100 h 122"/>
                <a:gd name="T90" fmla="*/ 15 w 78"/>
                <a:gd name="T91" fmla="*/ 103 h 122"/>
                <a:gd name="T92" fmla="*/ 15 w 78"/>
                <a:gd name="T93" fmla="*/ 92 h 122"/>
                <a:gd name="T94" fmla="*/ 15 w 78"/>
                <a:gd name="T95" fmla="*/ 85 h 122"/>
                <a:gd name="T96" fmla="*/ 19 w 78"/>
                <a:gd name="T97" fmla="*/ 81 h 122"/>
                <a:gd name="T98" fmla="*/ 15 w 78"/>
                <a:gd name="T99" fmla="*/ 81 h 122"/>
                <a:gd name="T100" fmla="*/ 8 w 78"/>
                <a:gd name="T101" fmla="*/ 81 h 122"/>
                <a:gd name="T102" fmla="*/ 4 w 78"/>
                <a:gd name="T103" fmla="*/ 81 h 122"/>
                <a:gd name="T104" fmla="*/ 0 w 78"/>
                <a:gd name="T105" fmla="*/ 77 h 122"/>
                <a:gd name="T106" fmla="*/ 0 w 78"/>
                <a:gd name="T107" fmla="*/ 77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8" h="122">
                  <a:moveTo>
                    <a:pt x="0" y="77"/>
                  </a:moveTo>
                  <a:lnTo>
                    <a:pt x="0" y="70"/>
                  </a:lnTo>
                  <a:lnTo>
                    <a:pt x="4" y="66"/>
                  </a:lnTo>
                  <a:lnTo>
                    <a:pt x="4" y="63"/>
                  </a:lnTo>
                  <a:lnTo>
                    <a:pt x="4" y="59"/>
                  </a:lnTo>
                  <a:lnTo>
                    <a:pt x="12" y="55"/>
                  </a:lnTo>
                  <a:lnTo>
                    <a:pt x="12" y="51"/>
                  </a:lnTo>
                  <a:lnTo>
                    <a:pt x="15" y="51"/>
                  </a:lnTo>
                  <a:lnTo>
                    <a:pt x="19" y="44"/>
                  </a:lnTo>
                  <a:lnTo>
                    <a:pt x="19" y="40"/>
                  </a:lnTo>
                  <a:lnTo>
                    <a:pt x="19" y="40"/>
                  </a:lnTo>
                  <a:lnTo>
                    <a:pt x="19" y="33"/>
                  </a:lnTo>
                  <a:lnTo>
                    <a:pt x="23" y="29"/>
                  </a:lnTo>
                  <a:lnTo>
                    <a:pt x="26" y="37"/>
                  </a:lnTo>
                  <a:lnTo>
                    <a:pt x="30" y="37"/>
                  </a:lnTo>
                  <a:lnTo>
                    <a:pt x="30" y="37"/>
                  </a:lnTo>
                  <a:lnTo>
                    <a:pt x="34" y="37"/>
                  </a:lnTo>
                  <a:lnTo>
                    <a:pt x="37" y="40"/>
                  </a:lnTo>
                  <a:lnTo>
                    <a:pt x="45" y="37"/>
                  </a:lnTo>
                  <a:lnTo>
                    <a:pt x="49" y="40"/>
                  </a:lnTo>
                  <a:lnTo>
                    <a:pt x="52" y="33"/>
                  </a:lnTo>
                  <a:lnTo>
                    <a:pt x="49" y="33"/>
                  </a:lnTo>
                  <a:lnTo>
                    <a:pt x="49" y="29"/>
                  </a:lnTo>
                  <a:lnTo>
                    <a:pt x="45" y="25"/>
                  </a:lnTo>
                  <a:lnTo>
                    <a:pt x="45" y="25"/>
                  </a:lnTo>
                  <a:lnTo>
                    <a:pt x="49" y="25"/>
                  </a:lnTo>
                  <a:lnTo>
                    <a:pt x="56" y="22"/>
                  </a:lnTo>
                  <a:lnTo>
                    <a:pt x="56" y="18"/>
                  </a:lnTo>
                  <a:lnTo>
                    <a:pt x="60" y="14"/>
                  </a:lnTo>
                  <a:lnTo>
                    <a:pt x="63" y="14"/>
                  </a:lnTo>
                  <a:lnTo>
                    <a:pt x="63" y="11"/>
                  </a:lnTo>
                  <a:lnTo>
                    <a:pt x="63" y="7"/>
                  </a:lnTo>
                  <a:lnTo>
                    <a:pt x="63" y="7"/>
                  </a:lnTo>
                  <a:lnTo>
                    <a:pt x="63" y="3"/>
                  </a:lnTo>
                  <a:lnTo>
                    <a:pt x="63" y="0"/>
                  </a:lnTo>
                  <a:lnTo>
                    <a:pt x="67" y="3"/>
                  </a:lnTo>
                  <a:lnTo>
                    <a:pt x="67" y="7"/>
                  </a:lnTo>
                  <a:lnTo>
                    <a:pt x="67" y="7"/>
                  </a:lnTo>
                  <a:lnTo>
                    <a:pt x="74" y="11"/>
                  </a:lnTo>
                  <a:lnTo>
                    <a:pt x="78" y="14"/>
                  </a:lnTo>
                  <a:lnTo>
                    <a:pt x="78" y="14"/>
                  </a:lnTo>
                  <a:lnTo>
                    <a:pt x="71" y="18"/>
                  </a:lnTo>
                  <a:lnTo>
                    <a:pt x="71" y="18"/>
                  </a:lnTo>
                  <a:lnTo>
                    <a:pt x="71" y="22"/>
                  </a:lnTo>
                  <a:lnTo>
                    <a:pt x="67" y="29"/>
                  </a:lnTo>
                  <a:lnTo>
                    <a:pt x="67" y="33"/>
                  </a:lnTo>
                  <a:lnTo>
                    <a:pt x="71" y="37"/>
                  </a:lnTo>
                  <a:lnTo>
                    <a:pt x="71" y="44"/>
                  </a:lnTo>
                  <a:lnTo>
                    <a:pt x="74" y="48"/>
                  </a:lnTo>
                  <a:lnTo>
                    <a:pt x="71" y="48"/>
                  </a:lnTo>
                  <a:lnTo>
                    <a:pt x="67" y="51"/>
                  </a:lnTo>
                  <a:lnTo>
                    <a:pt x="71" y="55"/>
                  </a:lnTo>
                  <a:lnTo>
                    <a:pt x="60" y="63"/>
                  </a:lnTo>
                  <a:lnTo>
                    <a:pt x="63" y="63"/>
                  </a:lnTo>
                  <a:lnTo>
                    <a:pt x="60" y="66"/>
                  </a:lnTo>
                  <a:lnTo>
                    <a:pt x="60" y="66"/>
                  </a:lnTo>
                  <a:lnTo>
                    <a:pt x="56" y="66"/>
                  </a:lnTo>
                  <a:lnTo>
                    <a:pt x="52" y="70"/>
                  </a:lnTo>
                  <a:lnTo>
                    <a:pt x="52" y="74"/>
                  </a:lnTo>
                  <a:lnTo>
                    <a:pt x="45" y="74"/>
                  </a:lnTo>
                  <a:lnTo>
                    <a:pt x="45" y="77"/>
                  </a:lnTo>
                  <a:lnTo>
                    <a:pt x="49" y="81"/>
                  </a:lnTo>
                  <a:lnTo>
                    <a:pt x="45" y="85"/>
                  </a:lnTo>
                  <a:lnTo>
                    <a:pt x="49" y="89"/>
                  </a:lnTo>
                  <a:lnTo>
                    <a:pt x="52" y="89"/>
                  </a:lnTo>
                  <a:lnTo>
                    <a:pt x="56" y="92"/>
                  </a:lnTo>
                  <a:lnTo>
                    <a:pt x="67" y="96"/>
                  </a:lnTo>
                  <a:lnTo>
                    <a:pt x="67" y="100"/>
                  </a:lnTo>
                  <a:lnTo>
                    <a:pt x="63" y="103"/>
                  </a:lnTo>
                  <a:lnTo>
                    <a:pt x="52" y="103"/>
                  </a:lnTo>
                  <a:lnTo>
                    <a:pt x="45" y="111"/>
                  </a:lnTo>
                  <a:lnTo>
                    <a:pt x="37" y="111"/>
                  </a:lnTo>
                  <a:lnTo>
                    <a:pt x="34" y="115"/>
                  </a:lnTo>
                  <a:lnTo>
                    <a:pt x="34" y="118"/>
                  </a:lnTo>
                  <a:lnTo>
                    <a:pt x="30" y="115"/>
                  </a:lnTo>
                  <a:lnTo>
                    <a:pt x="26" y="118"/>
                  </a:lnTo>
                  <a:lnTo>
                    <a:pt x="30" y="118"/>
                  </a:lnTo>
                  <a:lnTo>
                    <a:pt x="26" y="122"/>
                  </a:lnTo>
                  <a:lnTo>
                    <a:pt x="23" y="122"/>
                  </a:lnTo>
                  <a:lnTo>
                    <a:pt x="19" y="122"/>
                  </a:lnTo>
                  <a:lnTo>
                    <a:pt x="19" y="122"/>
                  </a:lnTo>
                  <a:lnTo>
                    <a:pt x="23" y="118"/>
                  </a:lnTo>
                  <a:lnTo>
                    <a:pt x="19" y="115"/>
                  </a:lnTo>
                  <a:lnTo>
                    <a:pt x="15" y="118"/>
                  </a:lnTo>
                  <a:lnTo>
                    <a:pt x="15" y="118"/>
                  </a:lnTo>
                  <a:lnTo>
                    <a:pt x="15" y="115"/>
                  </a:lnTo>
                  <a:lnTo>
                    <a:pt x="15" y="107"/>
                  </a:lnTo>
                  <a:lnTo>
                    <a:pt x="19" y="103"/>
                  </a:lnTo>
                  <a:lnTo>
                    <a:pt x="23" y="103"/>
                  </a:lnTo>
                  <a:lnTo>
                    <a:pt x="26" y="100"/>
                  </a:lnTo>
                  <a:lnTo>
                    <a:pt x="23" y="103"/>
                  </a:lnTo>
                  <a:lnTo>
                    <a:pt x="15" y="103"/>
                  </a:lnTo>
                  <a:lnTo>
                    <a:pt x="15" y="100"/>
                  </a:lnTo>
                  <a:lnTo>
                    <a:pt x="15" y="92"/>
                  </a:lnTo>
                  <a:lnTo>
                    <a:pt x="19" y="89"/>
                  </a:lnTo>
                  <a:lnTo>
                    <a:pt x="15" y="85"/>
                  </a:lnTo>
                  <a:lnTo>
                    <a:pt x="19" y="85"/>
                  </a:lnTo>
                  <a:lnTo>
                    <a:pt x="19" y="81"/>
                  </a:lnTo>
                  <a:lnTo>
                    <a:pt x="19" y="81"/>
                  </a:lnTo>
                  <a:lnTo>
                    <a:pt x="15" y="81"/>
                  </a:lnTo>
                  <a:lnTo>
                    <a:pt x="12" y="85"/>
                  </a:lnTo>
                  <a:lnTo>
                    <a:pt x="8" y="81"/>
                  </a:lnTo>
                  <a:lnTo>
                    <a:pt x="4" y="81"/>
                  </a:lnTo>
                  <a:lnTo>
                    <a:pt x="4" y="81"/>
                  </a:lnTo>
                  <a:lnTo>
                    <a:pt x="4" y="85"/>
                  </a:lnTo>
                  <a:lnTo>
                    <a:pt x="0" y="77"/>
                  </a:lnTo>
                  <a:lnTo>
                    <a:pt x="0" y="77"/>
                  </a:lnTo>
                  <a:lnTo>
                    <a:pt x="0" y="7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1" name="Freeform 15">
              <a:extLst>
                <a:ext uri="{FF2B5EF4-FFF2-40B4-BE49-F238E27FC236}">
                  <a16:creationId xmlns:a16="http://schemas.microsoft.com/office/drawing/2014/main" xmlns="" id="{60E22ECE-5415-4AD4-AE83-0C6E72E6E156}"/>
                </a:ext>
              </a:extLst>
            </p:cNvPr>
            <p:cNvSpPr/>
            <p:nvPr/>
          </p:nvSpPr>
          <p:spPr bwMode="auto">
            <a:xfrm>
              <a:off x="7347007" y="2670585"/>
              <a:ext cx="910024" cy="375330"/>
            </a:xfrm>
            <a:custGeom>
              <a:avLst/>
              <a:gdLst>
                <a:gd name="T0" fmla="*/ 19 w 508"/>
                <a:gd name="T1" fmla="*/ 66 h 215"/>
                <a:gd name="T2" fmla="*/ 30 w 508"/>
                <a:gd name="T3" fmla="*/ 52 h 215"/>
                <a:gd name="T4" fmla="*/ 37 w 508"/>
                <a:gd name="T5" fmla="*/ 44 h 215"/>
                <a:gd name="T6" fmla="*/ 60 w 508"/>
                <a:gd name="T7" fmla="*/ 37 h 215"/>
                <a:gd name="T8" fmla="*/ 71 w 508"/>
                <a:gd name="T9" fmla="*/ 41 h 215"/>
                <a:gd name="T10" fmla="*/ 89 w 508"/>
                <a:gd name="T11" fmla="*/ 41 h 215"/>
                <a:gd name="T12" fmla="*/ 108 w 508"/>
                <a:gd name="T13" fmla="*/ 55 h 215"/>
                <a:gd name="T14" fmla="*/ 126 w 508"/>
                <a:gd name="T15" fmla="*/ 52 h 215"/>
                <a:gd name="T16" fmla="*/ 145 w 508"/>
                <a:gd name="T17" fmla="*/ 52 h 215"/>
                <a:gd name="T18" fmla="*/ 148 w 508"/>
                <a:gd name="T19" fmla="*/ 33 h 215"/>
                <a:gd name="T20" fmla="*/ 137 w 508"/>
                <a:gd name="T21" fmla="*/ 18 h 215"/>
                <a:gd name="T22" fmla="*/ 148 w 508"/>
                <a:gd name="T23" fmla="*/ 7 h 215"/>
                <a:gd name="T24" fmla="*/ 159 w 508"/>
                <a:gd name="T25" fmla="*/ 3 h 215"/>
                <a:gd name="T26" fmla="*/ 182 w 508"/>
                <a:gd name="T27" fmla="*/ 7 h 215"/>
                <a:gd name="T28" fmla="*/ 200 w 508"/>
                <a:gd name="T29" fmla="*/ 11 h 215"/>
                <a:gd name="T30" fmla="*/ 208 w 508"/>
                <a:gd name="T31" fmla="*/ 26 h 215"/>
                <a:gd name="T32" fmla="*/ 219 w 508"/>
                <a:gd name="T33" fmla="*/ 33 h 215"/>
                <a:gd name="T34" fmla="*/ 237 w 508"/>
                <a:gd name="T35" fmla="*/ 37 h 215"/>
                <a:gd name="T36" fmla="*/ 259 w 508"/>
                <a:gd name="T37" fmla="*/ 29 h 215"/>
                <a:gd name="T38" fmla="*/ 285 w 508"/>
                <a:gd name="T39" fmla="*/ 33 h 215"/>
                <a:gd name="T40" fmla="*/ 308 w 508"/>
                <a:gd name="T41" fmla="*/ 44 h 215"/>
                <a:gd name="T42" fmla="*/ 330 w 508"/>
                <a:gd name="T43" fmla="*/ 48 h 215"/>
                <a:gd name="T44" fmla="*/ 356 w 508"/>
                <a:gd name="T45" fmla="*/ 48 h 215"/>
                <a:gd name="T46" fmla="*/ 378 w 508"/>
                <a:gd name="T47" fmla="*/ 37 h 215"/>
                <a:gd name="T48" fmla="*/ 393 w 508"/>
                <a:gd name="T49" fmla="*/ 26 h 215"/>
                <a:gd name="T50" fmla="*/ 408 w 508"/>
                <a:gd name="T51" fmla="*/ 18 h 215"/>
                <a:gd name="T52" fmla="*/ 422 w 508"/>
                <a:gd name="T53" fmla="*/ 26 h 215"/>
                <a:gd name="T54" fmla="*/ 437 w 508"/>
                <a:gd name="T55" fmla="*/ 48 h 215"/>
                <a:gd name="T56" fmla="*/ 445 w 508"/>
                <a:gd name="T57" fmla="*/ 74 h 215"/>
                <a:gd name="T58" fmla="*/ 471 w 508"/>
                <a:gd name="T59" fmla="*/ 66 h 215"/>
                <a:gd name="T60" fmla="*/ 496 w 508"/>
                <a:gd name="T61" fmla="*/ 70 h 215"/>
                <a:gd name="T62" fmla="*/ 504 w 508"/>
                <a:gd name="T63" fmla="*/ 89 h 215"/>
                <a:gd name="T64" fmla="*/ 496 w 508"/>
                <a:gd name="T65" fmla="*/ 92 h 215"/>
                <a:gd name="T66" fmla="*/ 474 w 508"/>
                <a:gd name="T67" fmla="*/ 100 h 215"/>
                <a:gd name="T68" fmla="*/ 467 w 508"/>
                <a:gd name="T69" fmla="*/ 104 h 215"/>
                <a:gd name="T70" fmla="*/ 452 w 508"/>
                <a:gd name="T71" fmla="*/ 126 h 215"/>
                <a:gd name="T72" fmla="*/ 430 w 508"/>
                <a:gd name="T73" fmla="*/ 133 h 215"/>
                <a:gd name="T74" fmla="*/ 415 w 508"/>
                <a:gd name="T75" fmla="*/ 137 h 215"/>
                <a:gd name="T76" fmla="*/ 393 w 508"/>
                <a:gd name="T77" fmla="*/ 148 h 215"/>
                <a:gd name="T78" fmla="*/ 404 w 508"/>
                <a:gd name="T79" fmla="*/ 163 h 215"/>
                <a:gd name="T80" fmla="*/ 382 w 508"/>
                <a:gd name="T81" fmla="*/ 189 h 215"/>
                <a:gd name="T82" fmla="*/ 352 w 508"/>
                <a:gd name="T83" fmla="*/ 196 h 215"/>
                <a:gd name="T84" fmla="*/ 311 w 508"/>
                <a:gd name="T85" fmla="*/ 215 h 215"/>
                <a:gd name="T86" fmla="*/ 289 w 508"/>
                <a:gd name="T87" fmla="*/ 215 h 215"/>
                <a:gd name="T88" fmla="*/ 248 w 508"/>
                <a:gd name="T89" fmla="*/ 196 h 215"/>
                <a:gd name="T90" fmla="*/ 215 w 508"/>
                <a:gd name="T91" fmla="*/ 200 h 215"/>
                <a:gd name="T92" fmla="*/ 167 w 508"/>
                <a:gd name="T93" fmla="*/ 200 h 215"/>
                <a:gd name="T94" fmla="*/ 152 w 508"/>
                <a:gd name="T95" fmla="*/ 178 h 215"/>
                <a:gd name="T96" fmla="*/ 145 w 508"/>
                <a:gd name="T97" fmla="*/ 170 h 215"/>
                <a:gd name="T98" fmla="*/ 122 w 508"/>
                <a:gd name="T99" fmla="*/ 163 h 215"/>
                <a:gd name="T100" fmla="*/ 100 w 508"/>
                <a:gd name="T101" fmla="*/ 156 h 215"/>
                <a:gd name="T102" fmla="*/ 63 w 508"/>
                <a:gd name="T103" fmla="*/ 148 h 215"/>
                <a:gd name="T104" fmla="*/ 67 w 508"/>
                <a:gd name="T105" fmla="*/ 133 h 215"/>
                <a:gd name="T106" fmla="*/ 60 w 508"/>
                <a:gd name="T107" fmla="*/ 118 h 215"/>
                <a:gd name="T108" fmla="*/ 52 w 508"/>
                <a:gd name="T109" fmla="*/ 107 h 215"/>
                <a:gd name="T110" fmla="*/ 37 w 508"/>
                <a:gd name="T111" fmla="*/ 104 h 215"/>
                <a:gd name="T112" fmla="*/ 26 w 508"/>
                <a:gd name="T113" fmla="*/ 100 h 215"/>
                <a:gd name="T114" fmla="*/ 19 w 508"/>
                <a:gd name="T115" fmla="*/ 96 h 215"/>
                <a:gd name="T116" fmla="*/ 4 w 508"/>
                <a:gd name="T117" fmla="*/ 85 h 215"/>
                <a:gd name="T118" fmla="*/ 0 w 508"/>
                <a:gd name="T119" fmla="*/ 81 h 2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508" h="215">
                  <a:moveTo>
                    <a:pt x="0" y="78"/>
                  </a:moveTo>
                  <a:lnTo>
                    <a:pt x="4" y="70"/>
                  </a:lnTo>
                  <a:lnTo>
                    <a:pt x="8" y="70"/>
                  </a:lnTo>
                  <a:lnTo>
                    <a:pt x="15" y="70"/>
                  </a:lnTo>
                  <a:lnTo>
                    <a:pt x="15" y="70"/>
                  </a:lnTo>
                  <a:lnTo>
                    <a:pt x="19" y="66"/>
                  </a:lnTo>
                  <a:lnTo>
                    <a:pt x="22" y="63"/>
                  </a:lnTo>
                  <a:lnTo>
                    <a:pt x="22" y="63"/>
                  </a:lnTo>
                  <a:lnTo>
                    <a:pt x="22" y="59"/>
                  </a:lnTo>
                  <a:lnTo>
                    <a:pt x="30" y="55"/>
                  </a:lnTo>
                  <a:lnTo>
                    <a:pt x="30" y="55"/>
                  </a:lnTo>
                  <a:lnTo>
                    <a:pt x="30" y="52"/>
                  </a:lnTo>
                  <a:lnTo>
                    <a:pt x="34" y="52"/>
                  </a:lnTo>
                  <a:lnTo>
                    <a:pt x="37" y="48"/>
                  </a:lnTo>
                  <a:lnTo>
                    <a:pt x="37" y="48"/>
                  </a:lnTo>
                  <a:lnTo>
                    <a:pt x="37" y="44"/>
                  </a:lnTo>
                  <a:lnTo>
                    <a:pt x="37" y="44"/>
                  </a:lnTo>
                  <a:lnTo>
                    <a:pt x="37" y="44"/>
                  </a:lnTo>
                  <a:lnTo>
                    <a:pt x="41" y="44"/>
                  </a:lnTo>
                  <a:lnTo>
                    <a:pt x="45" y="44"/>
                  </a:lnTo>
                  <a:lnTo>
                    <a:pt x="45" y="41"/>
                  </a:lnTo>
                  <a:lnTo>
                    <a:pt x="48" y="37"/>
                  </a:lnTo>
                  <a:lnTo>
                    <a:pt x="56" y="37"/>
                  </a:lnTo>
                  <a:lnTo>
                    <a:pt x="60" y="37"/>
                  </a:lnTo>
                  <a:lnTo>
                    <a:pt x="60" y="37"/>
                  </a:lnTo>
                  <a:lnTo>
                    <a:pt x="63" y="37"/>
                  </a:lnTo>
                  <a:lnTo>
                    <a:pt x="67" y="37"/>
                  </a:lnTo>
                  <a:lnTo>
                    <a:pt x="67" y="37"/>
                  </a:lnTo>
                  <a:lnTo>
                    <a:pt x="71" y="37"/>
                  </a:lnTo>
                  <a:lnTo>
                    <a:pt x="71" y="41"/>
                  </a:lnTo>
                  <a:lnTo>
                    <a:pt x="71" y="41"/>
                  </a:lnTo>
                  <a:lnTo>
                    <a:pt x="74" y="41"/>
                  </a:lnTo>
                  <a:lnTo>
                    <a:pt x="78" y="41"/>
                  </a:lnTo>
                  <a:lnTo>
                    <a:pt x="82" y="41"/>
                  </a:lnTo>
                  <a:lnTo>
                    <a:pt x="82" y="41"/>
                  </a:lnTo>
                  <a:lnTo>
                    <a:pt x="89" y="41"/>
                  </a:lnTo>
                  <a:lnTo>
                    <a:pt x="89" y="41"/>
                  </a:lnTo>
                  <a:lnTo>
                    <a:pt x="89" y="44"/>
                  </a:lnTo>
                  <a:lnTo>
                    <a:pt x="89" y="44"/>
                  </a:lnTo>
                  <a:lnTo>
                    <a:pt x="97" y="52"/>
                  </a:lnTo>
                  <a:lnTo>
                    <a:pt x="100" y="52"/>
                  </a:lnTo>
                  <a:lnTo>
                    <a:pt x="108" y="55"/>
                  </a:lnTo>
                  <a:lnTo>
                    <a:pt x="108" y="55"/>
                  </a:lnTo>
                  <a:lnTo>
                    <a:pt x="111" y="52"/>
                  </a:lnTo>
                  <a:lnTo>
                    <a:pt x="115" y="52"/>
                  </a:lnTo>
                  <a:lnTo>
                    <a:pt x="119" y="52"/>
                  </a:lnTo>
                  <a:lnTo>
                    <a:pt x="122" y="52"/>
                  </a:lnTo>
                  <a:lnTo>
                    <a:pt x="126" y="52"/>
                  </a:lnTo>
                  <a:lnTo>
                    <a:pt x="126" y="52"/>
                  </a:lnTo>
                  <a:lnTo>
                    <a:pt x="134" y="52"/>
                  </a:lnTo>
                  <a:lnTo>
                    <a:pt x="137" y="52"/>
                  </a:lnTo>
                  <a:lnTo>
                    <a:pt x="141" y="52"/>
                  </a:lnTo>
                  <a:lnTo>
                    <a:pt x="141" y="52"/>
                  </a:lnTo>
                  <a:lnTo>
                    <a:pt x="145" y="52"/>
                  </a:lnTo>
                  <a:lnTo>
                    <a:pt x="148" y="52"/>
                  </a:lnTo>
                  <a:lnTo>
                    <a:pt x="152" y="48"/>
                  </a:lnTo>
                  <a:lnTo>
                    <a:pt x="152" y="44"/>
                  </a:lnTo>
                  <a:lnTo>
                    <a:pt x="148" y="44"/>
                  </a:lnTo>
                  <a:lnTo>
                    <a:pt x="148" y="41"/>
                  </a:lnTo>
                  <a:lnTo>
                    <a:pt x="148" y="33"/>
                  </a:lnTo>
                  <a:lnTo>
                    <a:pt x="148" y="33"/>
                  </a:lnTo>
                  <a:lnTo>
                    <a:pt x="145" y="29"/>
                  </a:lnTo>
                  <a:lnTo>
                    <a:pt x="145" y="29"/>
                  </a:lnTo>
                  <a:lnTo>
                    <a:pt x="137" y="29"/>
                  </a:lnTo>
                  <a:lnTo>
                    <a:pt x="137" y="26"/>
                  </a:lnTo>
                  <a:lnTo>
                    <a:pt x="137" y="18"/>
                  </a:lnTo>
                  <a:lnTo>
                    <a:pt x="141" y="15"/>
                  </a:lnTo>
                  <a:lnTo>
                    <a:pt x="141" y="11"/>
                  </a:lnTo>
                  <a:lnTo>
                    <a:pt x="141" y="7"/>
                  </a:lnTo>
                  <a:lnTo>
                    <a:pt x="145" y="7"/>
                  </a:lnTo>
                  <a:lnTo>
                    <a:pt x="148" y="7"/>
                  </a:lnTo>
                  <a:lnTo>
                    <a:pt x="148" y="7"/>
                  </a:lnTo>
                  <a:lnTo>
                    <a:pt x="148" y="3"/>
                  </a:lnTo>
                  <a:lnTo>
                    <a:pt x="148" y="0"/>
                  </a:lnTo>
                  <a:lnTo>
                    <a:pt x="148" y="0"/>
                  </a:lnTo>
                  <a:lnTo>
                    <a:pt x="152" y="0"/>
                  </a:lnTo>
                  <a:lnTo>
                    <a:pt x="156" y="0"/>
                  </a:lnTo>
                  <a:lnTo>
                    <a:pt x="159" y="3"/>
                  </a:lnTo>
                  <a:lnTo>
                    <a:pt x="163" y="3"/>
                  </a:lnTo>
                  <a:lnTo>
                    <a:pt x="163" y="3"/>
                  </a:lnTo>
                  <a:lnTo>
                    <a:pt x="167" y="7"/>
                  </a:lnTo>
                  <a:lnTo>
                    <a:pt x="171" y="7"/>
                  </a:lnTo>
                  <a:lnTo>
                    <a:pt x="178" y="7"/>
                  </a:lnTo>
                  <a:lnTo>
                    <a:pt x="182" y="7"/>
                  </a:lnTo>
                  <a:lnTo>
                    <a:pt x="182" y="11"/>
                  </a:lnTo>
                  <a:lnTo>
                    <a:pt x="185" y="11"/>
                  </a:lnTo>
                  <a:lnTo>
                    <a:pt x="189" y="11"/>
                  </a:lnTo>
                  <a:lnTo>
                    <a:pt x="193" y="11"/>
                  </a:lnTo>
                  <a:lnTo>
                    <a:pt x="197" y="11"/>
                  </a:lnTo>
                  <a:lnTo>
                    <a:pt x="200" y="11"/>
                  </a:lnTo>
                  <a:lnTo>
                    <a:pt x="200" y="15"/>
                  </a:lnTo>
                  <a:lnTo>
                    <a:pt x="200" y="15"/>
                  </a:lnTo>
                  <a:lnTo>
                    <a:pt x="204" y="18"/>
                  </a:lnTo>
                  <a:lnTo>
                    <a:pt x="204" y="22"/>
                  </a:lnTo>
                  <a:lnTo>
                    <a:pt x="204" y="22"/>
                  </a:lnTo>
                  <a:lnTo>
                    <a:pt x="208" y="26"/>
                  </a:lnTo>
                  <a:lnTo>
                    <a:pt x="208" y="29"/>
                  </a:lnTo>
                  <a:lnTo>
                    <a:pt x="208" y="29"/>
                  </a:lnTo>
                  <a:lnTo>
                    <a:pt x="211" y="29"/>
                  </a:lnTo>
                  <a:lnTo>
                    <a:pt x="215" y="33"/>
                  </a:lnTo>
                  <a:lnTo>
                    <a:pt x="215" y="33"/>
                  </a:lnTo>
                  <a:lnTo>
                    <a:pt x="219" y="33"/>
                  </a:lnTo>
                  <a:lnTo>
                    <a:pt x="226" y="37"/>
                  </a:lnTo>
                  <a:lnTo>
                    <a:pt x="226" y="37"/>
                  </a:lnTo>
                  <a:lnTo>
                    <a:pt x="230" y="37"/>
                  </a:lnTo>
                  <a:lnTo>
                    <a:pt x="234" y="37"/>
                  </a:lnTo>
                  <a:lnTo>
                    <a:pt x="234" y="37"/>
                  </a:lnTo>
                  <a:lnTo>
                    <a:pt x="237" y="37"/>
                  </a:lnTo>
                  <a:lnTo>
                    <a:pt x="241" y="37"/>
                  </a:lnTo>
                  <a:lnTo>
                    <a:pt x="241" y="37"/>
                  </a:lnTo>
                  <a:lnTo>
                    <a:pt x="245" y="33"/>
                  </a:lnTo>
                  <a:lnTo>
                    <a:pt x="248" y="29"/>
                  </a:lnTo>
                  <a:lnTo>
                    <a:pt x="256" y="29"/>
                  </a:lnTo>
                  <a:lnTo>
                    <a:pt x="259" y="29"/>
                  </a:lnTo>
                  <a:lnTo>
                    <a:pt x="263" y="29"/>
                  </a:lnTo>
                  <a:lnTo>
                    <a:pt x="267" y="29"/>
                  </a:lnTo>
                  <a:lnTo>
                    <a:pt x="271" y="29"/>
                  </a:lnTo>
                  <a:lnTo>
                    <a:pt x="278" y="29"/>
                  </a:lnTo>
                  <a:lnTo>
                    <a:pt x="282" y="29"/>
                  </a:lnTo>
                  <a:lnTo>
                    <a:pt x="285" y="33"/>
                  </a:lnTo>
                  <a:lnTo>
                    <a:pt x="293" y="37"/>
                  </a:lnTo>
                  <a:lnTo>
                    <a:pt x="296" y="37"/>
                  </a:lnTo>
                  <a:lnTo>
                    <a:pt x="300" y="37"/>
                  </a:lnTo>
                  <a:lnTo>
                    <a:pt x="300" y="37"/>
                  </a:lnTo>
                  <a:lnTo>
                    <a:pt x="304" y="41"/>
                  </a:lnTo>
                  <a:lnTo>
                    <a:pt x="308" y="44"/>
                  </a:lnTo>
                  <a:lnTo>
                    <a:pt x="308" y="44"/>
                  </a:lnTo>
                  <a:lnTo>
                    <a:pt x="311" y="44"/>
                  </a:lnTo>
                  <a:lnTo>
                    <a:pt x="315" y="48"/>
                  </a:lnTo>
                  <a:lnTo>
                    <a:pt x="315" y="48"/>
                  </a:lnTo>
                  <a:lnTo>
                    <a:pt x="322" y="48"/>
                  </a:lnTo>
                  <a:lnTo>
                    <a:pt x="330" y="48"/>
                  </a:lnTo>
                  <a:lnTo>
                    <a:pt x="341" y="48"/>
                  </a:lnTo>
                  <a:lnTo>
                    <a:pt x="345" y="48"/>
                  </a:lnTo>
                  <a:lnTo>
                    <a:pt x="345" y="48"/>
                  </a:lnTo>
                  <a:lnTo>
                    <a:pt x="348" y="48"/>
                  </a:lnTo>
                  <a:lnTo>
                    <a:pt x="352" y="48"/>
                  </a:lnTo>
                  <a:lnTo>
                    <a:pt x="356" y="48"/>
                  </a:lnTo>
                  <a:lnTo>
                    <a:pt x="356" y="44"/>
                  </a:lnTo>
                  <a:lnTo>
                    <a:pt x="363" y="41"/>
                  </a:lnTo>
                  <a:lnTo>
                    <a:pt x="367" y="41"/>
                  </a:lnTo>
                  <a:lnTo>
                    <a:pt x="371" y="41"/>
                  </a:lnTo>
                  <a:lnTo>
                    <a:pt x="371" y="37"/>
                  </a:lnTo>
                  <a:lnTo>
                    <a:pt x="378" y="37"/>
                  </a:lnTo>
                  <a:lnTo>
                    <a:pt x="382" y="37"/>
                  </a:lnTo>
                  <a:lnTo>
                    <a:pt x="385" y="33"/>
                  </a:lnTo>
                  <a:lnTo>
                    <a:pt x="385" y="33"/>
                  </a:lnTo>
                  <a:lnTo>
                    <a:pt x="385" y="29"/>
                  </a:lnTo>
                  <a:lnTo>
                    <a:pt x="389" y="26"/>
                  </a:lnTo>
                  <a:lnTo>
                    <a:pt x="393" y="26"/>
                  </a:lnTo>
                  <a:lnTo>
                    <a:pt x="393" y="22"/>
                  </a:lnTo>
                  <a:lnTo>
                    <a:pt x="396" y="18"/>
                  </a:lnTo>
                  <a:lnTo>
                    <a:pt x="400" y="18"/>
                  </a:lnTo>
                  <a:lnTo>
                    <a:pt x="400" y="22"/>
                  </a:lnTo>
                  <a:lnTo>
                    <a:pt x="404" y="18"/>
                  </a:lnTo>
                  <a:lnTo>
                    <a:pt x="408" y="18"/>
                  </a:lnTo>
                  <a:lnTo>
                    <a:pt x="411" y="22"/>
                  </a:lnTo>
                  <a:lnTo>
                    <a:pt x="415" y="26"/>
                  </a:lnTo>
                  <a:lnTo>
                    <a:pt x="415" y="26"/>
                  </a:lnTo>
                  <a:lnTo>
                    <a:pt x="419" y="26"/>
                  </a:lnTo>
                  <a:lnTo>
                    <a:pt x="419" y="26"/>
                  </a:lnTo>
                  <a:lnTo>
                    <a:pt x="422" y="26"/>
                  </a:lnTo>
                  <a:lnTo>
                    <a:pt x="426" y="22"/>
                  </a:lnTo>
                  <a:lnTo>
                    <a:pt x="426" y="22"/>
                  </a:lnTo>
                  <a:lnTo>
                    <a:pt x="433" y="22"/>
                  </a:lnTo>
                  <a:lnTo>
                    <a:pt x="437" y="22"/>
                  </a:lnTo>
                  <a:lnTo>
                    <a:pt x="441" y="26"/>
                  </a:lnTo>
                  <a:lnTo>
                    <a:pt x="437" y="48"/>
                  </a:lnTo>
                  <a:lnTo>
                    <a:pt x="437" y="52"/>
                  </a:lnTo>
                  <a:lnTo>
                    <a:pt x="437" y="55"/>
                  </a:lnTo>
                  <a:lnTo>
                    <a:pt x="437" y="59"/>
                  </a:lnTo>
                  <a:lnTo>
                    <a:pt x="433" y="66"/>
                  </a:lnTo>
                  <a:lnTo>
                    <a:pt x="437" y="70"/>
                  </a:lnTo>
                  <a:lnTo>
                    <a:pt x="445" y="74"/>
                  </a:lnTo>
                  <a:lnTo>
                    <a:pt x="452" y="70"/>
                  </a:lnTo>
                  <a:lnTo>
                    <a:pt x="456" y="70"/>
                  </a:lnTo>
                  <a:lnTo>
                    <a:pt x="463" y="70"/>
                  </a:lnTo>
                  <a:lnTo>
                    <a:pt x="467" y="74"/>
                  </a:lnTo>
                  <a:lnTo>
                    <a:pt x="471" y="70"/>
                  </a:lnTo>
                  <a:lnTo>
                    <a:pt x="471" y="66"/>
                  </a:lnTo>
                  <a:lnTo>
                    <a:pt x="471" y="63"/>
                  </a:lnTo>
                  <a:lnTo>
                    <a:pt x="474" y="63"/>
                  </a:lnTo>
                  <a:lnTo>
                    <a:pt x="478" y="59"/>
                  </a:lnTo>
                  <a:lnTo>
                    <a:pt x="485" y="63"/>
                  </a:lnTo>
                  <a:lnTo>
                    <a:pt x="489" y="66"/>
                  </a:lnTo>
                  <a:lnTo>
                    <a:pt x="496" y="70"/>
                  </a:lnTo>
                  <a:lnTo>
                    <a:pt x="500" y="78"/>
                  </a:lnTo>
                  <a:lnTo>
                    <a:pt x="504" y="81"/>
                  </a:lnTo>
                  <a:lnTo>
                    <a:pt x="508" y="85"/>
                  </a:lnTo>
                  <a:lnTo>
                    <a:pt x="508" y="85"/>
                  </a:lnTo>
                  <a:lnTo>
                    <a:pt x="508" y="89"/>
                  </a:lnTo>
                  <a:lnTo>
                    <a:pt x="504" y="89"/>
                  </a:lnTo>
                  <a:lnTo>
                    <a:pt x="504" y="92"/>
                  </a:lnTo>
                  <a:lnTo>
                    <a:pt x="504" y="92"/>
                  </a:lnTo>
                  <a:lnTo>
                    <a:pt x="500" y="92"/>
                  </a:lnTo>
                  <a:lnTo>
                    <a:pt x="500" y="92"/>
                  </a:lnTo>
                  <a:lnTo>
                    <a:pt x="496" y="92"/>
                  </a:lnTo>
                  <a:lnTo>
                    <a:pt x="496" y="92"/>
                  </a:lnTo>
                  <a:lnTo>
                    <a:pt x="489" y="92"/>
                  </a:lnTo>
                  <a:lnTo>
                    <a:pt x="489" y="92"/>
                  </a:lnTo>
                  <a:lnTo>
                    <a:pt x="485" y="96"/>
                  </a:lnTo>
                  <a:lnTo>
                    <a:pt x="482" y="100"/>
                  </a:lnTo>
                  <a:lnTo>
                    <a:pt x="478" y="100"/>
                  </a:lnTo>
                  <a:lnTo>
                    <a:pt x="474" y="100"/>
                  </a:lnTo>
                  <a:lnTo>
                    <a:pt x="474" y="100"/>
                  </a:lnTo>
                  <a:lnTo>
                    <a:pt x="474" y="104"/>
                  </a:lnTo>
                  <a:lnTo>
                    <a:pt x="471" y="104"/>
                  </a:lnTo>
                  <a:lnTo>
                    <a:pt x="471" y="104"/>
                  </a:lnTo>
                  <a:lnTo>
                    <a:pt x="467" y="104"/>
                  </a:lnTo>
                  <a:lnTo>
                    <a:pt x="467" y="104"/>
                  </a:lnTo>
                  <a:lnTo>
                    <a:pt x="463" y="111"/>
                  </a:lnTo>
                  <a:lnTo>
                    <a:pt x="463" y="115"/>
                  </a:lnTo>
                  <a:lnTo>
                    <a:pt x="463" y="118"/>
                  </a:lnTo>
                  <a:lnTo>
                    <a:pt x="463" y="118"/>
                  </a:lnTo>
                  <a:lnTo>
                    <a:pt x="459" y="118"/>
                  </a:lnTo>
                  <a:lnTo>
                    <a:pt x="452" y="126"/>
                  </a:lnTo>
                  <a:lnTo>
                    <a:pt x="448" y="126"/>
                  </a:lnTo>
                  <a:lnTo>
                    <a:pt x="441" y="122"/>
                  </a:lnTo>
                  <a:lnTo>
                    <a:pt x="441" y="126"/>
                  </a:lnTo>
                  <a:lnTo>
                    <a:pt x="437" y="130"/>
                  </a:lnTo>
                  <a:lnTo>
                    <a:pt x="433" y="133"/>
                  </a:lnTo>
                  <a:lnTo>
                    <a:pt x="430" y="133"/>
                  </a:lnTo>
                  <a:lnTo>
                    <a:pt x="430" y="137"/>
                  </a:lnTo>
                  <a:lnTo>
                    <a:pt x="426" y="141"/>
                  </a:lnTo>
                  <a:lnTo>
                    <a:pt x="426" y="141"/>
                  </a:lnTo>
                  <a:lnTo>
                    <a:pt x="422" y="137"/>
                  </a:lnTo>
                  <a:lnTo>
                    <a:pt x="419" y="137"/>
                  </a:lnTo>
                  <a:lnTo>
                    <a:pt x="415" y="137"/>
                  </a:lnTo>
                  <a:lnTo>
                    <a:pt x="411" y="133"/>
                  </a:lnTo>
                  <a:lnTo>
                    <a:pt x="404" y="133"/>
                  </a:lnTo>
                  <a:lnTo>
                    <a:pt x="400" y="133"/>
                  </a:lnTo>
                  <a:lnTo>
                    <a:pt x="396" y="137"/>
                  </a:lnTo>
                  <a:lnTo>
                    <a:pt x="393" y="141"/>
                  </a:lnTo>
                  <a:lnTo>
                    <a:pt x="393" y="148"/>
                  </a:lnTo>
                  <a:lnTo>
                    <a:pt x="393" y="152"/>
                  </a:lnTo>
                  <a:lnTo>
                    <a:pt x="393" y="152"/>
                  </a:lnTo>
                  <a:lnTo>
                    <a:pt x="400" y="156"/>
                  </a:lnTo>
                  <a:lnTo>
                    <a:pt x="408" y="159"/>
                  </a:lnTo>
                  <a:lnTo>
                    <a:pt x="408" y="163"/>
                  </a:lnTo>
                  <a:lnTo>
                    <a:pt x="404" y="163"/>
                  </a:lnTo>
                  <a:lnTo>
                    <a:pt x="404" y="167"/>
                  </a:lnTo>
                  <a:lnTo>
                    <a:pt x="396" y="174"/>
                  </a:lnTo>
                  <a:lnTo>
                    <a:pt x="393" y="181"/>
                  </a:lnTo>
                  <a:lnTo>
                    <a:pt x="389" y="185"/>
                  </a:lnTo>
                  <a:lnTo>
                    <a:pt x="385" y="185"/>
                  </a:lnTo>
                  <a:lnTo>
                    <a:pt x="382" y="189"/>
                  </a:lnTo>
                  <a:lnTo>
                    <a:pt x="378" y="189"/>
                  </a:lnTo>
                  <a:lnTo>
                    <a:pt x="374" y="189"/>
                  </a:lnTo>
                  <a:lnTo>
                    <a:pt x="371" y="193"/>
                  </a:lnTo>
                  <a:lnTo>
                    <a:pt x="363" y="193"/>
                  </a:lnTo>
                  <a:lnTo>
                    <a:pt x="356" y="193"/>
                  </a:lnTo>
                  <a:lnTo>
                    <a:pt x="352" y="196"/>
                  </a:lnTo>
                  <a:lnTo>
                    <a:pt x="348" y="196"/>
                  </a:lnTo>
                  <a:lnTo>
                    <a:pt x="337" y="200"/>
                  </a:lnTo>
                  <a:lnTo>
                    <a:pt x="326" y="204"/>
                  </a:lnTo>
                  <a:lnTo>
                    <a:pt x="322" y="207"/>
                  </a:lnTo>
                  <a:lnTo>
                    <a:pt x="315" y="215"/>
                  </a:lnTo>
                  <a:lnTo>
                    <a:pt x="311" y="215"/>
                  </a:lnTo>
                  <a:lnTo>
                    <a:pt x="308" y="215"/>
                  </a:lnTo>
                  <a:lnTo>
                    <a:pt x="304" y="215"/>
                  </a:lnTo>
                  <a:lnTo>
                    <a:pt x="304" y="215"/>
                  </a:lnTo>
                  <a:lnTo>
                    <a:pt x="304" y="211"/>
                  </a:lnTo>
                  <a:lnTo>
                    <a:pt x="296" y="211"/>
                  </a:lnTo>
                  <a:lnTo>
                    <a:pt x="289" y="215"/>
                  </a:lnTo>
                  <a:lnTo>
                    <a:pt x="285" y="211"/>
                  </a:lnTo>
                  <a:lnTo>
                    <a:pt x="278" y="211"/>
                  </a:lnTo>
                  <a:lnTo>
                    <a:pt x="271" y="207"/>
                  </a:lnTo>
                  <a:lnTo>
                    <a:pt x="259" y="204"/>
                  </a:lnTo>
                  <a:lnTo>
                    <a:pt x="252" y="196"/>
                  </a:lnTo>
                  <a:lnTo>
                    <a:pt x="248" y="196"/>
                  </a:lnTo>
                  <a:lnTo>
                    <a:pt x="237" y="196"/>
                  </a:lnTo>
                  <a:lnTo>
                    <a:pt x="226" y="196"/>
                  </a:lnTo>
                  <a:lnTo>
                    <a:pt x="226" y="196"/>
                  </a:lnTo>
                  <a:lnTo>
                    <a:pt x="222" y="196"/>
                  </a:lnTo>
                  <a:lnTo>
                    <a:pt x="222" y="200"/>
                  </a:lnTo>
                  <a:lnTo>
                    <a:pt x="215" y="200"/>
                  </a:lnTo>
                  <a:lnTo>
                    <a:pt x="208" y="200"/>
                  </a:lnTo>
                  <a:lnTo>
                    <a:pt x="197" y="200"/>
                  </a:lnTo>
                  <a:lnTo>
                    <a:pt x="185" y="200"/>
                  </a:lnTo>
                  <a:lnTo>
                    <a:pt x="178" y="200"/>
                  </a:lnTo>
                  <a:lnTo>
                    <a:pt x="171" y="200"/>
                  </a:lnTo>
                  <a:lnTo>
                    <a:pt x="167" y="200"/>
                  </a:lnTo>
                  <a:lnTo>
                    <a:pt x="163" y="200"/>
                  </a:lnTo>
                  <a:lnTo>
                    <a:pt x="159" y="193"/>
                  </a:lnTo>
                  <a:lnTo>
                    <a:pt x="159" y="189"/>
                  </a:lnTo>
                  <a:lnTo>
                    <a:pt x="156" y="185"/>
                  </a:lnTo>
                  <a:lnTo>
                    <a:pt x="152" y="181"/>
                  </a:lnTo>
                  <a:lnTo>
                    <a:pt x="152" y="178"/>
                  </a:lnTo>
                  <a:lnTo>
                    <a:pt x="152" y="178"/>
                  </a:lnTo>
                  <a:lnTo>
                    <a:pt x="148" y="174"/>
                  </a:lnTo>
                  <a:lnTo>
                    <a:pt x="145" y="174"/>
                  </a:lnTo>
                  <a:lnTo>
                    <a:pt x="145" y="174"/>
                  </a:lnTo>
                  <a:lnTo>
                    <a:pt x="145" y="170"/>
                  </a:lnTo>
                  <a:lnTo>
                    <a:pt x="145" y="170"/>
                  </a:lnTo>
                  <a:lnTo>
                    <a:pt x="141" y="170"/>
                  </a:lnTo>
                  <a:lnTo>
                    <a:pt x="141" y="170"/>
                  </a:lnTo>
                  <a:lnTo>
                    <a:pt x="137" y="170"/>
                  </a:lnTo>
                  <a:lnTo>
                    <a:pt x="134" y="167"/>
                  </a:lnTo>
                  <a:lnTo>
                    <a:pt x="126" y="163"/>
                  </a:lnTo>
                  <a:lnTo>
                    <a:pt x="122" y="163"/>
                  </a:lnTo>
                  <a:lnTo>
                    <a:pt x="122" y="163"/>
                  </a:lnTo>
                  <a:lnTo>
                    <a:pt x="119" y="163"/>
                  </a:lnTo>
                  <a:lnTo>
                    <a:pt x="119" y="159"/>
                  </a:lnTo>
                  <a:lnTo>
                    <a:pt x="115" y="159"/>
                  </a:lnTo>
                  <a:lnTo>
                    <a:pt x="104" y="156"/>
                  </a:lnTo>
                  <a:lnTo>
                    <a:pt x="100" y="156"/>
                  </a:lnTo>
                  <a:lnTo>
                    <a:pt x="100" y="156"/>
                  </a:lnTo>
                  <a:lnTo>
                    <a:pt x="97" y="156"/>
                  </a:lnTo>
                  <a:lnTo>
                    <a:pt x="89" y="156"/>
                  </a:lnTo>
                  <a:lnTo>
                    <a:pt x="71" y="156"/>
                  </a:lnTo>
                  <a:lnTo>
                    <a:pt x="67" y="152"/>
                  </a:lnTo>
                  <a:lnTo>
                    <a:pt x="63" y="148"/>
                  </a:lnTo>
                  <a:lnTo>
                    <a:pt x="63" y="144"/>
                  </a:lnTo>
                  <a:lnTo>
                    <a:pt x="63" y="141"/>
                  </a:lnTo>
                  <a:lnTo>
                    <a:pt x="67" y="141"/>
                  </a:lnTo>
                  <a:lnTo>
                    <a:pt x="67" y="141"/>
                  </a:lnTo>
                  <a:lnTo>
                    <a:pt x="67" y="137"/>
                  </a:lnTo>
                  <a:lnTo>
                    <a:pt x="67" y="133"/>
                  </a:lnTo>
                  <a:lnTo>
                    <a:pt x="67" y="130"/>
                  </a:lnTo>
                  <a:lnTo>
                    <a:pt x="67" y="130"/>
                  </a:lnTo>
                  <a:lnTo>
                    <a:pt x="67" y="126"/>
                  </a:lnTo>
                  <a:lnTo>
                    <a:pt x="67" y="126"/>
                  </a:lnTo>
                  <a:lnTo>
                    <a:pt x="63" y="122"/>
                  </a:lnTo>
                  <a:lnTo>
                    <a:pt x="60" y="118"/>
                  </a:lnTo>
                  <a:lnTo>
                    <a:pt x="60" y="118"/>
                  </a:lnTo>
                  <a:lnTo>
                    <a:pt x="56" y="115"/>
                  </a:lnTo>
                  <a:lnTo>
                    <a:pt x="56" y="115"/>
                  </a:lnTo>
                  <a:lnTo>
                    <a:pt x="56" y="111"/>
                  </a:lnTo>
                  <a:lnTo>
                    <a:pt x="52" y="107"/>
                  </a:lnTo>
                  <a:lnTo>
                    <a:pt x="52" y="107"/>
                  </a:lnTo>
                  <a:lnTo>
                    <a:pt x="48" y="104"/>
                  </a:lnTo>
                  <a:lnTo>
                    <a:pt x="48" y="104"/>
                  </a:lnTo>
                  <a:lnTo>
                    <a:pt x="45" y="100"/>
                  </a:lnTo>
                  <a:lnTo>
                    <a:pt x="45" y="100"/>
                  </a:lnTo>
                  <a:lnTo>
                    <a:pt x="41" y="100"/>
                  </a:lnTo>
                  <a:lnTo>
                    <a:pt x="37" y="104"/>
                  </a:lnTo>
                  <a:lnTo>
                    <a:pt x="37" y="104"/>
                  </a:lnTo>
                  <a:lnTo>
                    <a:pt x="37" y="104"/>
                  </a:lnTo>
                  <a:lnTo>
                    <a:pt x="34" y="100"/>
                  </a:lnTo>
                  <a:lnTo>
                    <a:pt x="34" y="100"/>
                  </a:lnTo>
                  <a:lnTo>
                    <a:pt x="30" y="100"/>
                  </a:lnTo>
                  <a:lnTo>
                    <a:pt x="26" y="100"/>
                  </a:lnTo>
                  <a:lnTo>
                    <a:pt x="26" y="100"/>
                  </a:lnTo>
                  <a:lnTo>
                    <a:pt x="22" y="104"/>
                  </a:lnTo>
                  <a:lnTo>
                    <a:pt x="22" y="104"/>
                  </a:lnTo>
                  <a:lnTo>
                    <a:pt x="19" y="100"/>
                  </a:lnTo>
                  <a:lnTo>
                    <a:pt x="19" y="100"/>
                  </a:lnTo>
                  <a:lnTo>
                    <a:pt x="19" y="96"/>
                  </a:lnTo>
                  <a:lnTo>
                    <a:pt x="15" y="96"/>
                  </a:lnTo>
                  <a:lnTo>
                    <a:pt x="11" y="92"/>
                  </a:lnTo>
                  <a:lnTo>
                    <a:pt x="11" y="92"/>
                  </a:lnTo>
                  <a:lnTo>
                    <a:pt x="8" y="89"/>
                  </a:lnTo>
                  <a:lnTo>
                    <a:pt x="8" y="89"/>
                  </a:lnTo>
                  <a:lnTo>
                    <a:pt x="4" y="85"/>
                  </a:lnTo>
                  <a:lnTo>
                    <a:pt x="4" y="85"/>
                  </a:lnTo>
                  <a:lnTo>
                    <a:pt x="4" y="81"/>
                  </a:lnTo>
                  <a:lnTo>
                    <a:pt x="4" y="85"/>
                  </a:lnTo>
                  <a:lnTo>
                    <a:pt x="4" y="85"/>
                  </a:lnTo>
                  <a:lnTo>
                    <a:pt x="4" y="85"/>
                  </a:lnTo>
                  <a:lnTo>
                    <a:pt x="0" y="81"/>
                  </a:lnTo>
                  <a:lnTo>
                    <a:pt x="0" y="81"/>
                  </a:lnTo>
                  <a:lnTo>
                    <a:pt x="0" y="78"/>
                  </a:lnTo>
                  <a:lnTo>
                    <a:pt x="0" y="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2" name="Freeform 16">
              <a:extLst>
                <a:ext uri="{FF2B5EF4-FFF2-40B4-BE49-F238E27FC236}">
                  <a16:creationId xmlns:a16="http://schemas.microsoft.com/office/drawing/2014/main" xmlns="" id="{2308B5BE-4D30-4651-A145-13E3E41D11BF}"/>
                </a:ext>
              </a:extLst>
            </p:cNvPr>
            <p:cNvSpPr/>
            <p:nvPr/>
          </p:nvSpPr>
          <p:spPr bwMode="auto">
            <a:xfrm>
              <a:off x="6220229" y="2599009"/>
              <a:ext cx="1114240" cy="518480"/>
            </a:xfrm>
            <a:custGeom>
              <a:avLst/>
              <a:gdLst>
                <a:gd name="T0" fmla="*/ 15 w 622"/>
                <a:gd name="T1" fmla="*/ 174 h 297"/>
                <a:gd name="T2" fmla="*/ 0 w 622"/>
                <a:gd name="T3" fmla="*/ 141 h 297"/>
                <a:gd name="T4" fmla="*/ 29 w 622"/>
                <a:gd name="T5" fmla="*/ 133 h 297"/>
                <a:gd name="T6" fmla="*/ 44 w 622"/>
                <a:gd name="T7" fmla="*/ 107 h 297"/>
                <a:gd name="T8" fmla="*/ 59 w 622"/>
                <a:gd name="T9" fmla="*/ 100 h 297"/>
                <a:gd name="T10" fmla="*/ 70 w 622"/>
                <a:gd name="T11" fmla="*/ 100 h 297"/>
                <a:gd name="T12" fmla="*/ 100 w 622"/>
                <a:gd name="T13" fmla="*/ 107 h 297"/>
                <a:gd name="T14" fmla="*/ 118 w 622"/>
                <a:gd name="T15" fmla="*/ 115 h 297"/>
                <a:gd name="T16" fmla="*/ 141 w 622"/>
                <a:gd name="T17" fmla="*/ 107 h 297"/>
                <a:gd name="T18" fmla="*/ 163 w 622"/>
                <a:gd name="T19" fmla="*/ 107 h 297"/>
                <a:gd name="T20" fmla="*/ 178 w 622"/>
                <a:gd name="T21" fmla="*/ 115 h 297"/>
                <a:gd name="T22" fmla="*/ 207 w 622"/>
                <a:gd name="T23" fmla="*/ 115 h 297"/>
                <a:gd name="T24" fmla="*/ 200 w 622"/>
                <a:gd name="T25" fmla="*/ 89 h 297"/>
                <a:gd name="T26" fmla="*/ 196 w 622"/>
                <a:gd name="T27" fmla="*/ 74 h 297"/>
                <a:gd name="T28" fmla="*/ 211 w 622"/>
                <a:gd name="T29" fmla="*/ 56 h 297"/>
                <a:gd name="T30" fmla="*/ 200 w 622"/>
                <a:gd name="T31" fmla="*/ 52 h 297"/>
                <a:gd name="T32" fmla="*/ 207 w 622"/>
                <a:gd name="T33" fmla="*/ 44 h 297"/>
                <a:gd name="T34" fmla="*/ 229 w 622"/>
                <a:gd name="T35" fmla="*/ 37 h 297"/>
                <a:gd name="T36" fmla="*/ 255 w 622"/>
                <a:gd name="T37" fmla="*/ 30 h 297"/>
                <a:gd name="T38" fmla="*/ 274 w 622"/>
                <a:gd name="T39" fmla="*/ 22 h 297"/>
                <a:gd name="T40" fmla="*/ 300 w 622"/>
                <a:gd name="T41" fmla="*/ 11 h 297"/>
                <a:gd name="T42" fmla="*/ 322 w 622"/>
                <a:gd name="T43" fmla="*/ 4 h 297"/>
                <a:gd name="T44" fmla="*/ 344 w 622"/>
                <a:gd name="T45" fmla="*/ 15 h 297"/>
                <a:gd name="T46" fmla="*/ 352 w 622"/>
                <a:gd name="T47" fmla="*/ 26 h 297"/>
                <a:gd name="T48" fmla="*/ 366 w 622"/>
                <a:gd name="T49" fmla="*/ 26 h 297"/>
                <a:gd name="T50" fmla="*/ 381 w 622"/>
                <a:gd name="T51" fmla="*/ 30 h 297"/>
                <a:gd name="T52" fmla="*/ 392 w 622"/>
                <a:gd name="T53" fmla="*/ 37 h 297"/>
                <a:gd name="T54" fmla="*/ 415 w 622"/>
                <a:gd name="T55" fmla="*/ 26 h 297"/>
                <a:gd name="T56" fmla="*/ 433 w 622"/>
                <a:gd name="T57" fmla="*/ 22 h 297"/>
                <a:gd name="T58" fmla="*/ 507 w 622"/>
                <a:gd name="T59" fmla="*/ 82 h 297"/>
                <a:gd name="T60" fmla="*/ 529 w 622"/>
                <a:gd name="T61" fmla="*/ 89 h 297"/>
                <a:gd name="T62" fmla="*/ 552 w 622"/>
                <a:gd name="T63" fmla="*/ 85 h 297"/>
                <a:gd name="T64" fmla="*/ 581 w 622"/>
                <a:gd name="T65" fmla="*/ 100 h 297"/>
                <a:gd name="T66" fmla="*/ 589 w 622"/>
                <a:gd name="T67" fmla="*/ 111 h 297"/>
                <a:gd name="T68" fmla="*/ 611 w 622"/>
                <a:gd name="T69" fmla="*/ 111 h 297"/>
                <a:gd name="T70" fmla="*/ 614 w 622"/>
                <a:gd name="T71" fmla="*/ 130 h 297"/>
                <a:gd name="T72" fmla="*/ 607 w 622"/>
                <a:gd name="T73" fmla="*/ 163 h 297"/>
                <a:gd name="T74" fmla="*/ 574 w 622"/>
                <a:gd name="T75" fmla="*/ 163 h 297"/>
                <a:gd name="T76" fmla="*/ 566 w 622"/>
                <a:gd name="T77" fmla="*/ 197 h 297"/>
                <a:gd name="T78" fmla="*/ 552 w 622"/>
                <a:gd name="T79" fmla="*/ 204 h 297"/>
                <a:gd name="T80" fmla="*/ 537 w 622"/>
                <a:gd name="T81" fmla="*/ 215 h 297"/>
                <a:gd name="T82" fmla="*/ 548 w 622"/>
                <a:gd name="T83" fmla="*/ 237 h 297"/>
                <a:gd name="T84" fmla="*/ 548 w 622"/>
                <a:gd name="T85" fmla="*/ 260 h 297"/>
                <a:gd name="T86" fmla="*/ 489 w 622"/>
                <a:gd name="T87" fmla="*/ 252 h 297"/>
                <a:gd name="T88" fmla="*/ 448 w 622"/>
                <a:gd name="T89" fmla="*/ 252 h 297"/>
                <a:gd name="T90" fmla="*/ 415 w 622"/>
                <a:gd name="T91" fmla="*/ 263 h 297"/>
                <a:gd name="T92" fmla="*/ 392 w 622"/>
                <a:gd name="T93" fmla="*/ 274 h 297"/>
                <a:gd name="T94" fmla="*/ 352 w 622"/>
                <a:gd name="T95" fmla="*/ 293 h 297"/>
                <a:gd name="T96" fmla="*/ 278 w 622"/>
                <a:gd name="T97" fmla="*/ 245 h 297"/>
                <a:gd name="T98" fmla="*/ 152 w 622"/>
                <a:gd name="T99" fmla="*/ 286 h 297"/>
                <a:gd name="T100" fmla="*/ 115 w 622"/>
                <a:gd name="T101" fmla="*/ 274 h 297"/>
                <a:gd name="T102" fmla="*/ 96 w 622"/>
                <a:gd name="T103" fmla="*/ 267 h 297"/>
                <a:gd name="T104" fmla="*/ 81 w 622"/>
                <a:gd name="T105" fmla="*/ 252 h 297"/>
                <a:gd name="T106" fmla="*/ 70 w 622"/>
                <a:gd name="T107" fmla="*/ 237 h 297"/>
                <a:gd name="T108" fmla="*/ 89 w 622"/>
                <a:gd name="T109" fmla="*/ 237 h 297"/>
                <a:gd name="T110" fmla="*/ 81 w 622"/>
                <a:gd name="T111" fmla="*/ 226 h 297"/>
                <a:gd name="T112" fmla="*/ 103 w 622"/>
                <a:gd name="T113" fmla="*/ 222 h 297"/>
                <a:gd name="T114" fmla="*/ 107 w 622"/>
                <a:gd name="T115" fmla="*/ 211 h 297"/>
                <a:gd name="T116" fmla="*/ 107 w 622"/>
                <a:gd name="T117" fmla="*/ 197 h 297"/>
                <a:gd name="T118" fmla="*/ 92 w 622"/>
                <a:gd name="T119" fmla="*/ 193 h 297"/>
                <a:gd name="T120" fmla="*/ 81 w 622"/>
                <a:gd name="T121" fmla="*/ 189 h 297"/>
                <a:gd name="T122" fmla="*/ 66 w 622"/>
                <a:gd name="T123" fmla="*/ 193 h 297"/>
                <a:gd name="T124" fmla="*/ 52 w 622"/>
                <a:gd name="T125" fmla="*/ 20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22" h="297">
                  <a:moveTo>
                    <a:pt x="48" y="200"/>
                  </a:moveTo>
                  <a:lnTo>
                    <a:pt x="44" y="197"/>
                  </a:lnTo>
                  <a:lnTo>
                    <a:pt x="37" y="200"/>
                  </a:lnTo>
                  <a:lnTo>
                    <a:pt x="33" y="197"/>
                  </a:lnTo>
                  <a:lnTo>
                    <a:pt x="33" y="193"/>
                  </a:lnTo>
                  <a:lnTo>
                    <a:pt x="41" y="193"/>
                  </a:lnTo>
                  <a:lnTo>
                    <a:pt x="33" y="182"/>
                  </a:lnTo>
                  <a:lnTo>
                    <a:pt x="26" y="178"/>
                  </a:lnTo>
                  <a:lnTo>
                    <a:pt x="15" y="174"/>
                  </a:lnTo>
                  <a:lnTo>
                    <a:pt x="15" y="178"/>
                  </a:lnTo>
                  <a:lnTo>
                    <a:pt x="7" y="171"/>
                  </a:lnTo>
                  <a:lnTo>
                    <a:pt x="7" y="171"/>
                  </a:lnTo>
                  <a:lnTo>
                    <a:pt x="7" y="167"/>
                  </a:lnTo>
                  <a:lnTo>
                    <a:pt x="0" y="163"/>
                  </a:lnTo>
                  <a:lnTo>
                    <a:pt x="0" y="159"/>
                  </a:lnTo>
                  <a:lnTo>
                    <a:pt x="4" y="148"/>
                  </a:lnTo>
                  <a:lnTo>
                    <a:pt x="0" y="148"/>
                  </a:lnTo>
                  <a:lnTo>
                    <a:pt x="0" y="141"/>
                  </a:lnTo>
                  <a:lnTo>
                    <a:pt x="4" y="137"/>
                  </a:lnTo>
                  <a:lnTo>
                    <a:pt x="7" y="133"/>
                  </a:lnTo>
                  <a:lnTo>
                    <a:pt x="7" y="130"/>
                  </a:lnTo>
                  <a:lnTo>
                    <a:pt x="11" y="126"/>
                  </a:lnTo>
                  <a:lnTo>
                    <a:pt x="18" y="133"/>
                  </a:lnTo>
                  <a:lnTo>
                    <a:pt x="18" y="137"/>
                  </a:lnTo>
                  <a:lnTo>
                    <a:pt x="26" y="141"/>
                  </a:lnTo>
                  <a:lnTo>
                    <a:pt x="29" y="137"/>
                  </a:lnTo>
                  <a:lnTo>
                    <a:pt x="29" y="133"/>
                  </a:lnTo>
                  <a:lnTo>
                    <a:pt x="29" y="133"/>
                  </a:lnTo>
                  <a:lnTo>
                    <a:pt x="26" y="122"/>
                  </a:lnTo>
                  <a:lnTo>
                    <a:pt x="33" y="119"/>
                  </a:lnTo>
                  <a:lnTo>
                    <a:pt x="37" y="119"/>
                  </a:lnTo>
                  <a:lnTo>
                    <a:pt x="37" y="119"/>
                  </a:lnTo>
                  <a:lnTo>
                    <a:pt x="37" y="115"/>
                  </a:lnTo>
                  <a:lnTo>
                    <a:pt x="37" y="111"/>
                  </a:lnTo>
                  <a:lnTo>
                    <a:pt x="41" y="107"/>
                  </a:lnTo>
                  <a:lnTo>
                    <a:pt x="44" y="107"/>
                  </a:lnTo>
                  <a:lnTo>
                    <a:pt x="44" y="104"/>
                  </a:lnTo>
                  <a:lnTo>
                    <a:pt x="48" y="104"/>
                  </a:lnTo>
                  <a:lnTo>
                    <a:pt x="52" y="104"/>
                  </a:lnTo>
                  <a:lnTo>
                    <a:pt x="52" y="100"/>
                  </a:lnTo>
                  <a:lnTo>
                    <a:pt x="52" y="96"/>
                  </a:lnTo>
                  <a:lnTo>
                    <a:pt x="52" y="96"/>
                  </a:lnTo>
                  <a:lnTo>
                    <a:pt x="55" y="100"/>
                  </a:lnTo>
                  <a:lnTo>
                    <a:pt x="59" y="100"/>
                  </a:lnTo>
                  <a:lnTo>
                    <a:pt x="59" y="100"/>
                  </a:lnTo>
                  <a:lnTo>
                    <a:pt x="59" y="104"/>
                  </a:lnTo>
                  <a:lnTo>
                    <a:pt x="59" y="107"/>
                  </a:lnTo>
                  <a:lnTo>
                    <a:pt x="63" y="104"/>
                  </a:lnTo>
                  <a:lnTo>
                    <a:pt x="63" y="100"/>
                  </a:lnTo>
                  <a:lnTo>
                    <a:pt x="66" y="100"/>
                  </a:lnTo>
                  <a:lnTo>
                    <a:pt x="66" y="104"/>
                  </a:lnTo>
                  <a:lnTo>
                    <a:pt x="66" y="100"/>
                  </a:lnTo>
                  <a:lnTo>
                    <a:pt x="66" y="100"/>
                  </a:lnTo>
                  <a:lnTo>
                    <a:pt x="70" y="100"/>
                  </a:lnTo>
                  <a:lnTo>
                    <a:pt x="74" y="96"/>
                  </a:lnTo>
                  <a:lnTo>
                    <a:pt x="78" y="96"/>
                  </a:lnTo>
                  <a:lnTo>
                    <a:pt x="78" y="100"/>
                  </a:lnTo>
                  <a:lnTo>
                    <a:pt x="81" y="104"/>
                  </a:lnTo>
                  <a:lnTo>
                    <a:pt x="89" y="100"/>
                  </a:lnTo>
                  <a:lnTo>
                    <a:pt x="92" y="100"/>
                  </a:lnTo>
                  <a:lnTo>
                    <a:pt x="92" y="104"/>
                  </a:lnTo>
                  <a:lnTo>
                    <a:pt x="96" y="104"/>
                  </a:lnTo>
                  <a:lnTo>
                    <a:pt x="100" y="107"/>
                  </a:lnTo>
                  <a:lnTo>
                    <a:pt x="103" y="107"/>
                  </a:lnTo>
                  <a:lnTo>
                    <a:pt x="103" y="111"/>
                  </a:lnTo>
                  <a:lnTo>
                    <a:pt x="111" y="115"/>
                  </a:lnTo>
                  <a:lnTo>
                    <a:pt x="111" y="115"/>
                  </a:lnTo>
                  <a:lnTo>
                    <a:pt x="115" y="115"/>
                  </a:lnTo>
                  <a:lnTo>
                    <a:pt x="115" y="119"/>
                  </a:lnTo>
                  <a:lnTo>
                    <a:pt x="115" y="119"/>
                  </a:lnTo>
                  <a:lnTo>
                    <a:pt x="118" y="119"/>
                  </a:lnTo>
                  <a:lnTo>
                    <a:pt x="118" y="115"/>
                  </a:lnTo>
                  <a:lnTo>
                    <a:pt x="122" y="111"/>
                  </a:lnTo>
                  <a:lnTo>
                    <a:pt x="122" y="115"/>
                  </a:lnTo>
                  <a:lnTo>
                    <a:pt x="129" y="115"/>
                  </a:lnTo>
                  <a:lnTo>
                    <a:pt x="129" y="119"/>
                  </a:lnTo>
                  <a:lnTo>
                    <a:pt x="133" y="119"/>
                  </a:lnTo>
                  <a:lnTo>
                    <a:pt x="137" y="115"/>
                  </a:lnTo>
                  <a:lnTo>
                    <a:pt x="137" y="111"/>
                  </a:lnTo>
                  <a:lnTo>
                    <a:pt x="141" y="111"/>
                  </a:lnTo>
                  <a:lnTo>
                    <a:pt x="141" y="107"/>
                  </a:lnTo>
                  <a:lnTo>
                    <a:pt x="144" y="107"/>
                  </a:lnTo>
                  <a:lnTo>
                    <a:pt x="144" y="107"/>
                  </a:lnTo>
                  <a:lnTo>
                    <a:pt x="148" y="107"/>
                  </a:lnTo>
                  <a:lnTo>
                    <a:pt x="152" y="107"/>
                  </a:lnTo>
                  <a:lnTo>
                    <a:pt x="155" y="111"/>
                  </a:lnTo>
                  <a:lnTo>
                    <a:pt x="155" y="111"/>
                  </a:lnTo>
                  <a:lnTo>
                    <a:pt x="163" y="111"/>
                  </a:lnTo>
                  <a:lnTo>
                    <a:pt x="159" y="107"/>
                  </a:lnTo>
                  <a:lnTo>
                    <a:pt x="163" y="107"/>
                  </a:lnTo>
                  <a:lnTo>
                    <a:pt x="166" y="107"/>
                  </a:lnTo>
                  <a:lnTo>
                    <a:pt x="170" y="104"/>
                  </a:lnTo>
                  <a:lnTo>
                    <a:pt x="174" y="107"/>
                  </a:lnTo>
                  <a:lnTo>
                    <a:pt x="174" y="107"/>
                  </a:lnTo>
                  <a:lnTo>
                    <a:pt x="174" y="111"/>
                  </a:lnTo>
                  <a:lnTo>
                    <a:pt x="170" y="111"/>
                  </a:lnTo>
                  <a:lnTo>
                    <a:pt x="174" y="115"/>
                  </a:lnTo>
                  <a:lnTo>
                    <a:pt x="178" y="115"/>
                  </a:lnTo>
                  <a:lnTo>
                    <a:pt x="178" y="115"/>
                  </a:lnTo>
                  <a:lnTo>
                    <a:pt x="181" y="115"/>
                  </a:lnTo>
                  <a:lnTo>
                    <a:pt x="185" y="115"/>
                  </a:lnTo>
                  <a:lnTo>
                    <a:pt x="192" y="119"/>
                  </a:lnTo>
                  <a:lnTo>
                    <a:pt x="196" y="119"/>
                  </a:lnTo>
                  <a:lnTo>
                    <a:pt x="196" y="115"/>
                  </a:lnTo>
                  <a:lnTo>
                    <a:pt x="196" y="111"/>
                  </a:lnTo>
                  <a:lnTo>
                    <a:pt x="200" y="111"/>
                  </a:lnTo>
                  <a:lnTo>
                    <a:pt x="203" y="115"/>
                  </a:lnTo>
                  <a:lnTo>
                    <a:pt x="207" y="115"/>
                  </a:lnTo>
                  <a:lnTo>
                    <a:pt x="215" y="111"/>
                  </a:lnTo>
                  <a:lnTo>
                    <a:pt x="215" y="111"/>
                  </a:lnTo>
                  <a:lnTo>
                    <a:pt x="215" y="96"/>
                  </a:lnTo>
                  <a:lnTo>
                    <a:pt x="215" y="96"/>
                  </a:lnTo>
                  <a:lnTo>
                    <a:pt x="207" y="96"/>
                  </a:lnTo>
                  <a:lnTo>
                    <a:pt x="207" y="96"/>
                  </a:lnTo>
                  <a:lnTo>
                    <a:pt x="203" y="93"/>
                  </a:lnTo>
                  <a:lnTo>
                    <a:pt x="200" y="93"/>
                  </a:lnTo>
                  <a:lnTo>
                    <a:pt x="200" y="89"/>
                  </a:lnTo>
                  <a:lnTo>
                    <a:pt x="196" y="89"/>
                  </a:lnTo>
                  <a:lnTo>
                    <a:pt x="196" y="89"/>
                  </a:lnTo>
                  <a:lnTo>
                    <a:pt x="192" y="85"/>
                  </a:lnTo>
                  <a:lnTo>
                    <a:pt x="196" y="85"/>
                  </a:lnTo>
                  <a:lnTo>
                    <a:pt x="196" y="85"/>
                  </a:lnTo>
                  <a:lnTo>
                    <a:pt x="200" y="82"/>
                  </a:lnTo>
                  <a:lnTo>
                    <a:pt x="200" y="78"/>
                  </a:lnTo>
                  <a:lnTo>
                    <a:pt x="200" y="74"/>
                  </a:lnTo>
                  <a:lnTo>
                    <a:pt x="196" y="74"/>
                  </a:lnTo>
                  <a:lnTo>
                    <a:pt x="196" y="70"/>
                  </a:lnTo>
                  <a:lnTo>
                    <a:pt x="200" y="67"/>
                  </a:lnTo>
                  <a:lnTo>
                    <a:pt x="203" y="63"/>
                  </a:lnTo>
                  <a:lnTo>
                    <a:pt x="211" y="63"/>
                  </a:lnTo>
                  <a:lnTo>
                    <a:pt x="215" y="63"/>
                  </a:lnTo>
                  <a:lnTo>
                    <a:pt x="215" y="63"/>
                  </a:lnTo>
                  <a:lnTo>
                    <a:pt x="215" y="59"/>
                  </a:lnTo>
                  <a:lnTo>
                    <a:pt x="215" y="59"/>
                  </a:lnTo>
                  <a:lnTo>
                    <a:pt x="211" y="56"/>
                  </a:lnTo>
                  <a:lnTo>
                    <a:pt x="207" y="56"/>
                  </a:lnTo>
                  <a:lnTo>
                    <a:pt x="207" y="59"/>
                  </a:lnTo>
                  <a:lnTo>
                    <a:pt x="203" y="56"/>
                  </a:lnTo>
                  <a:lnTo>
                    <a:pt x="200" y="56"/>
                  </a:lnTo>
                  <a:lnTo>
                    <a:pt x="196" y="56"/>
                  </a:lnTo>
                  <a:lnTo>
                    <a:pt x="200" y="56"/>
                  </a:lnTo>
                  <a:lnTo>
                    <a:pt x="203" y="56"/>
                  </a:lnTo>
                  <a:lnTo>
                    <a:pt x="203" y="52"/>
                  </a:lnTo>
                  <a:lnTo>
                    <a:pt x="200" y="52"/>
                  </a:lnTo>
                  <a:lnTo>
                    <a:pt x="196" y="52"/>
                  </a:lnTo>
                  <a:lnTo>
                    <a:pt x="196" y="48"/>
                  </a:lnTo>
                  <a:lnTo>
                    <a:pt x="196" y="44"/>
                  </a:lnTo>
                  <a:lnTo>
                    <a:pt x="196" y="44"/>
                  </a:lnTo>
                  <a:lnTo>
                    <a:pt x="200" y="44"/>
                  </a:lnTo>
                  <a:lnTo>
                    <a:pt x="200" y="41"/>
                  </a:lnTo>
                  <a:lnTo>
                    <a:pt x="203" y="41"/>
                  </a:lnTo>
                  <a:lnTo>
                    <a:pt x="203" y="44"/>
                  </a:lnTo>
                  <a:lnTo>
                    <a:pt x="207" y="44"/>
                  </a:lnTo>
                  <a:lnTo>
                    <a:pt x="211" y="44"/>
                  </a:lnTo>
                  <a:lnTo>
                    <a:pt x="215" y="44"/>
                  </a:lnTo>
                  <a:lnTo>
                    <a:pt x="215" y="41"/>
                  </a:lnTo>
                  <a:lnTo>
                    <a:pt x="215" y="41"/>
                  </a:lnTo>
                  <a:lnTo>
                    <a:pt x="218" y="41"/>
                  </a:lnTo>
                  <a:lnTo>
                    <a:pt x="222" y="44"/>
                  </a:lnTo>
                  <a:lnTo>
                    <a:pt x="222" y="41"/>
                  </a:lnTo>
                  <a:lnTo>
                    <a:pt x="222" y="41"/>
                  </a:lnTo>
                  <a:lnTo>
                    <a:pt x="229" y="37"/>
                  </a:lnTo>
                  <a:lnTo>
                    <a:pt x="233" y="37"/>
                  </a:lnTo>
                  <a:lnTo>
                    <a:pt x="237" y="37"/>
                  </a:lnTo>
                  <a:lnTo>
                    <a:pt x="240" y="37"/>
                  </a:lnTo>
                  <a:lnTo>
                    <a:pt x="240" y="33"/>
                  </a:lnTo>
                  <a:lnTo>
                    <a:pt x="244" y="33"/>
                  </a:lnTo>
                  <a:lnTo>
                    <a:pt x="248" y="30"/>
                  </a:lnTo>
                  <a:lnTo>
                    <a:pt x="252" y="30"/>
                  </a:lnTo>
                  <a:lnTo>
                    <a:pt x="255" y="30"/>
                  </a:lnTo>
                  <a:lnTo>
                    <a:pt x="255" y="30"/>
                  </a:lnTo>
                  <a:lnTo>
                    <a:pt x="259" y="30"/>
                  </a:lnTo>
                  <a:lnTo>
                    <a:pt x="259" y="26"/>
                  </a:lnTo>
                  <a:lnTo>
                    <a:pt x="259" y="26"/>
                  </a:lnTo>
                  <a:lnTo>
                    <a:pt x="263" y="26"/>
                  </a:lnTo>
                  <a:lnTo>
                    <a:pt x="263" y="22"/>
                  </a:lnTo>
                  <a:lnTo>
                    <a:pt x="266" y="22"/>
                  </a:lnTo>
                  <a:lnTo>
                    <a:pt x="266" y="22"/>
                  </a:lnTo>
                  <a:lnTo>
                    <a:pt x="270" y="22"/>
                  </a:lnTo>
                  <a:lnTo>
                    <a:pt x="274" y="22"/>
                  </a:lnTo>
                  <a:lnTo>
                    <a:pt x="278" y="22"/>
                  </a:lnTo>
                  <a:lnTo>
                    <a:pt x="285" y="15"/>
                  </a:lnTo>
                  <a:lnTo>
                    <a:pt x="285" y="15"/>
                  </a:lnTo>
                  <a:lnTo>
                    <a:pt x="289" y="15"/>
                  </a:lnTo>
                  <a:lnTo>
                    <a:pt x="292" y="15"/>
                  </a:lnTo>
                  <a:lnTo>
                    <a:pt x="292" y="11"/>
                  </a:lnTo>
                  <a:lnTo>
                    <a:pt x="296" y="11"/>
                  </a:lnTo>
                  <a:lnTo>
                    <a:pt x="300" y="11"/>
                  </a:lnTo>
                  <a:lnTo>
                    <a:pt x="300" y="11"/>
                  </a:lnTo>
                  <a:lnTo>
                    <a:pt x="300" y="7"/>
                  </a:lnTo>
                  <a:lnTo>
                    <a:pt x="300" y="7"/>
                  </a:lnTo>
                  <a:lnTo>
                    <a:pt x="303" y="7"/>
                  </a:lnTo>
                  <a:lnTo>
                    <a:pt x="303" y="4"/>
                  </a:lnTo>
                  <a:lnTo>
                    <a:pt x="307" y="0"/>
                  </a:lnTo>
                  <a:lnTo>
                    <a:pt x="311" y="4"/>
                  </a:lnTo>
                  <a:lnTo>
                    <a:pt x="311" y="0"/>
                  </a:lnTo>
                  <a:lnTo>
                    <a:pt x="318" y="4"/>
                  </a:lnTo>
                  <a:lnTo>
                    <a:pt x="322" y="4"/>
                  </a:lnTo>
                  <a:lnTo>
                    <a:pt x="326" y="4"/>
                  </a:lnTo>
                  <a:lnTo>
                    <a:pt x="329" y="4"/>
                  </a:lnTo>
                  <a:lnTo>
                    <a:pt x="333" y="4"/>
                  </a:lnTo>
                  <a:lnTo>
                    <a:pt x="337" y="4"/>
                  </a:lnTo>
                  <a:lnTo>
                    <a:pt x="337" y="7"/>
                  </a:lnTo>
                  <a:lnTo>
                    <a:pt x="337" y="7"/>
                  </a:lnTo>
                  <a:lnTo>
                    <a:pt x="340" y="11"/>
                  </a:lnTo>
                  <a:lnTo>
                    <a:pt x="340" y="15"/>
                  </a:lnTo>
                  <a:lnTo>
                    <a:pt x="344" y="15"/>
                  </a:lnTo>
                  <a:lnTo>
                    <a:pt x="344" y="15"/>
                  </a:lnTo>
                  <a:lnTo>
                    <a:pt x="344" y="18"/>
                  </a:lnTo>
                  <a:lnTo>
                    <a:pt x="344" y="22"/>
                  </a:lnTo>
                  <a:lnTo>
                    <a:pt x="344" y="22"/>
                  </a:lnTo>
                  <a:lnTo>
                    <a:pt x="340" y="22"/>
                  </a:lnTo>
                  <a:lnTo>
                    <a:pt x="344" y="26"/>
                  </a:lnTo>
                  <a:lnTo>
                    <a:pt x="344" y="26"/>
                  </a:lnTo>
                  <a:lnTo>
                    <a:pt x="348" y="26"/>
                  </a:lnTo>
                  <a:lnTo>
                    <a:pt x="352" y="26"/>
                  </a:lnTo>
                  <a:lnTo>
                    <a:pt x="352" y="26"/>
                  </a:lnTo>
                  <a:lnTo>
                    <a:pt x="355" y="26"/>
                  </a:lnTo>
                  <a:lnTo>
                    <a:pt x="355" y="22"/>
                  </a:lnTo>
                  <a:lnTo>
                    <a:pt x="355" y="26"/>
                  </a:lnTo>
                  <a:lnTo>
                    <a:pt x="359" y="26"/>
                  </a:lnTo>
                  <a:lnTo>
                    <a:pt x="359" y="26"/>
                  </a:lnTo>
                  <a:lnTo>
                    <a:pt x="359" y="22"/>
                  </a:lnTo>
                  <a:lnTo>
                    <a:pt x="359" y="22"/>
                  </a:lnTo>
                  <a:lnTo>
                    <a:pt x="366" y="26"/>
                  </a:lnTo>
                  <a:lnTo>
                    <a:pt x="366" y="30"/>
                  </a:lnTo>
                  <a:lnTo>
                    <a:pt x="366" y="33"/>
                  </a:lnTo>
                  <a:lnTo>
                    <a:pt x="370" y="33"/>
                  </a:lnTo>
                  <a:lnTo>
                    <a:pt x="370" y="30"/>
                  </a:lnTo>
                  <a:lnTo>
                    <a:pt x="370" y="30"/>
                  </a:lnTo>
                  <a:lnTo>
                    <a:pt x="370" y="26"/>
                  </a:lnTo>
                  <a:lnTo>
                    <a:pt x="374" y="26"/>
                  </a:lnTo>
                  <a:lnTo>
                    <a:pt x="377" y="30"/>
                  </a:lnTo>
                  <a:lnTo>
                    <a:pt x="381" y="30"/>
                  </a:lnTo>
                  <a:lnTo>
                    <a:pt x="385" y="30"/>
                  </a:lnTo>
                  <a:lnTo>
                    <a:pt x="385" y="30"/>
                  </a:lnTo>
                  <a:lnTo>
                    <a:pt x="385" y="33"/>
                  </a:lnTo>
                  <a:lnTo>
                    <a:pt x="381" y="33"/>
                  </a:lnTo>
                  <a:lnTo>
                    <a:pt x="381" y="37"/>
                  </a:lnTo>
                  <a:lnTo>
                    <a:pt x="385" y="41"/>
                  </a:lnTo>
                  <a:lnTo>
                    <a:pt x="385" y="41"/>
                  </a:lnTo>
                  <a:lnTo>
                    <a:pt x="389" y="37"/>
                  </a:lnTo>
                  <a:lnTo>
                    <a:pt x="392" y="37"/>
                  </a:lnTo>
                  <a:lnTo>
                    <a:pt x="400" y="37"/>
                  </a:lnTo>
                  <a:lnTo>
                    <a:pt x="400" y="41"/>
                  </a:lnTo>
                  <a:lnTo>
                    <a:pt x="403" y="37"/>
                  </a:lnTo>
                  <a:lnTo>
                    <a:pt x="400" y="33"/>
                  </a:lnTo>
                  <a:lnTo>
                    <a:pt x="403" y="33"/>
                  </a:lnTo>
                  <a:lnTo>
                    <a:pt x="411" y="33"/>
                  </a:lnTo>
                  <a:lnTo>
                    <a:pt x="411" y="30"/>
                  </a:lnTo>
                  <a:lnTo>
                    <a:pt x="415" y="30"/>
                  </a:lnTo>
                  <a:lnTo>
                    <a:pt x="415" y="26"/>
                  </a:lnTo>
                  <a:lnTo>
                    <a:pt x="418" y="26"/>
                  </a:lnTo>
                  <a:lnTo>
                    <a:pt x="422" y="22"/>
                  </a:lnTo>
                  <a:lnTo>
                    <a:pt x="422" y="18"/>
                  </a:lnTo>
                  <a:lnTo>
                    <a:pt x="426" y="18"/>
                  </a:lnTo>
                  <a:lnTo>
                    <a:pt x="429" y="18"/>
                  </a:lnTo>
                  <a:lnTo>
                    <a:pt x="433" y="15"/>
                  </a:lnTo>
                  <a:lnTo>
                    <a:pt x="433" y="18"/>
                  </a:lnTo>
                  <a:lnTo>
                    <a:pt x="433" y="18"/>
                  </a:lnTo>
                  <a:lnTo>
                    <a:pt x="433" y="22"/>
                  </a:lnTo>
                  <a:lnTo>
                    <a:pt x="429" y="22"/>
                  </a:lnTo>
                  <a:lnTo>
                    <a:pt x="429" y="26"/>
                  </a:lnTo>
                  <a:lnTo>
                    <a:pt x="459" y="44"/>
                  </a:lnTo>
                  <a:lnTo>
                    <a:pt x="500" y="89"/>
                  </a:lnTo>
                  <a:lnTo>
                    <a:pt x="503" y="89"/>
                  </a:lnTo>
                  <a:lnTo>
                    <a:pt x="507" y="89"/>
                  </a:lnTo>
                  <a:lnTo>
                    <a:pt x="507" y="85"/>
                  </a:lnTo>
                  <a:lnTo>
                    <a:pt x="507" y="85"/>
                  </a:lnTo>
                  <a:lnTo>
                    <a:pt x="507" y="82"/>
                  </a:lnTo>
                  <a:lnTo>
                    <a:pt x="511" y="82"/>
                  </a:lnTo>
                  <a:lnTo>
                    <a:pt x="514" y="85"/>
                  </a:lnTo>
                  <a:lnTo>
                    <a:pt x="514" y="85"/>
                  </a:lnTo>
                  <a:lnTo>
                    <a:pt x="514" y="89"/>
                  </a:lnTo>
                  <a:lnTo>
                    <a:pt x="518" y="89"/>
                  </a:lnTo>
                  <a:lnTo>
                    <a:pt x="522" y="93"/>
                  </a:lnTo>
                  <a:lnTo>
                    <a:pt x="522" y="93"/>
                  </a:lnTo>
                  <a:lnTo>
                    <a:pt x="526" y="89"/>
                  </a:lnTo>
                  <a:lnTo>
                    <a:pt x="529" y="89"/>
                  </a:lnTo>
                  <a:lnTo>
                    <a:pt x="533" y="93"/>
                  </a:lnTo>
                  <a:lnTo>
                    <a:pt x="537" y="89"/>
                  </a:lnTo>
                  <a:lnTo>
                    <a:pt x="537" y="89"/>
                  </a:lnTo>
                  <a:lnTo>
                    <a:pt x="540" y="89"/>
                  </a:lnTo>
                  <a:lnTo>
                    <a:pt x="544" y="89"/>
                  </a:lnTo>
                  <a:lnTo>
                    <a:pt x="540" y="85"/>
                  </a:lnTo>
                  <a:lnTo>
                    <a:pt x="540" y="85"/>
                  </a:lnTo>
                  <a:lnTo>
                    <a:pt x="548" y="85"/>
                  </a:lnTo>
                  <a:lnTo>
                    <a:pt x="552" y="85"/>
                  </a:lnTo>
                  <a:lnTo>
                    <a:pt x="559" y="85"/>
                  </a:lnTo>
                  <a:lnTo>
                    <a:pt x="563" y="89"/>
                  </a:lnTo>
                  <a:lnTo>
                    <a:pt x="566" y="93"/>
                  </a:lnTo>
                  <a:lnTo>
                    <a:pt x="566" y="96"/>
                  </a:lnTo>
                  <a:lnTo>
                    <a:pt x="570" y="96"/>
                  </a:lnTo>
                  <a:lnTo>
                    <a:pt x="574" y="96"/>
                  </a:lnTo>
                  <a:lnTo>
                    <a:pt x="577" y="100"/>
                  </a:lnTo>
                  <a:lnTo>
                    <a:pt x="577" y="100"/>
                  </a:lnTo>
                  <a:lnTo>
                    <a:pt x="581" y="100"/>
                  </a:lnTo>
                  <a:lnTo>
                    <a:pt x="581" y="104"/>
                  </a:lnTo>
                  <a:lnTo>
                    <a:pt x="581" y="104"/>
                  </a:lnTo>
                  <a:lnTo>
                    <a:pt x="581" y="107"/>
                  </a:lnTo>
                  <a:lnTo>
                    <a:pt x="581" y="107"/>
                  </a:lnTo>
                  <a:lnTo>
                    <a:pt x="581" y="111"/>
                  </a:lnTo>
                  <a:lnTo>
                    <a:pt x="581" y="111"/>
                  </a:lnTo>
                  <a:lnTo>
                    <a:pt x="585" y="111"/>
                  </a:lnTo>
                  <a:lnTo>
                    <a:pt x="589" y="111"/>
                  </a:lnTo>
                  <a:lnTo>
                    <a:pt x="589" y="111"/>
                  </a:lnTo>
                  <a:lnTo>
                    <a:pt x="592" y="111"/>
                  </a:lnTo>
                  <a:lnTo>
                    <a:pt x="592" y="111"/>
                  </a:lnTo>
                  <a:lnTo>
                    <a:pt x="600" y="107"/>
                  </a:lnTo>
                  <a:lnTo>
                    <a:pt x="603" y="107"/>
                  </a:lnTo>
                  <a:lnTo>
                    <a:pt x="607" y="107"/>
                  </a:lnTo>
                  <a:lnTo>
                    <a:pt x="611" y="104"/>
                  </a:lnTo>
                  <a:lnTo>
                    <a:pt x="611" y="104"/>
                  </a:lnTo>
                  <a:lnTo>
                    <a:pt x="611" y="107"/>
                  </a:lnTo>
                  <a:lnTo>
                    <a:pt x="611" y="111"/>
                  </a:lnTo>
                  <a:lnTo>
                    <a:pt x="614" y="111"/>
                  </a:lnTo>
                  <a:lnTo>
                    <a:pt x="618" y="115"/>
                  </a:lnTo>
                  <a:lnTo>
                    <a:pt x="622" y="115"/>
                  </a:lnTo>
                  <a:lnTo>
                    <a:pt x="622" y="119"/>
                  </a:lnTo>
                  <a:lnTo>
                    <a:pt x="622" y="119"/>
                  </a:lnTo>
                  <a:lnTo>
                    <a:pt x="618" y="122"/>
                  </a:lnTo>
                  <a:lnTo>
                    <a:pt x="614" y="126"/>
                  </a:lnTo>
                  <a:lnTo>
                    <a:pt x="614" y="130"/>
                  </a:lnTo>
                  <a:lnTo>
                    <a:pt x="614" y="130"/>
                  </a:lnTo>
                  <a:lnTo>
                    <a:pt x="611" y="133"/>
                  </a:lnTo>
                  <a:lnTo>
                    <a:pt x="607" y="133"/>
                  </a:lnTo>
                  <a:lnTo>
                    <a:pt x="603" y="137"/>
                  </a:lnTo>
                  <a:lnTo>
                    <a:pt x="603" y="141"/>
                  </a:lnTo>
                  <a:lnTo>
                    <a:pt x="603" y="145"/>
                  </a:lnTo>
                  <a:lnTo>
                    <a:pt x="607" y="152"/>
                  </a:lnTo>
                  <a:lnTo>
                    <a:pt x="611" y="156"/>
                  </a:lnTo>
                  <a:lnTo>
                    <a:pt x="611" y="159"/>
                  </a:lnTo>
                  <a:lnTo>
                    <a:pt x="607" y="163"/>
                  </a:lnTo>
                  <a:lnTo>
                    <a:pt x="603" y="163"/>
                  </a:lnTo>
                  <a:lnTo>
                    <a:pt x="600" y="167"/>
                  </a:lnTo>
                  <a:lnTo>
                    <a:pt x="596" y="167"/>
                  </a:lnTo>
                  <a:lnTo>
                    <a:pt x="596" y="167"/>
                  </a:lnTo>
                  <a:lnTo>
                    <a:pt x="596" y="163"/>
                  </a:lnTo>
                  <a:lnTo>
                    <a:pt x="592" y="163"/>
                  </a:lnTo>
                  <a:lnTo>
                    <a:pt x="585" y="167"/>
                  </a:lnTo>
                  <a:lnTo>
                    <a:pt x="581" y="167"/>
                  </a:lnTo>
                  <a:lnTo>
                    <a:pt x="574" y="163"/>
                  </a:lnTo>
                  <a:lnTo>
                    <a:pt x="570" y="163"/>
                  </a:lnTo>
                  <a:lnTo>
                    <a:pt x="570" y="163"/>
                  </a:lnTo>
                  <a:lnTo>
                    <a:pt x="566" y="171"/>
                  </a:lnTo>
                  <a:lnTo>
                    <a:pt x="566" y="174"/>
                  </a:lnTo>
                  <a:lnTo>
                    <a:pt x="566" y="178"/>
                  </a:lnTo>
                  <a:lnTo>
                    <a:pt x="563" y="185"/>
                  </a:lnTo>
                  <a:lnTo>
                    <a:pt x="563" y="193"/>
                  </a:lnTo>
                  <a:lnTo>
                    <a:pt x="563" y="197"/>
                  </a:lnTo>
                  <a:lnTo>
                    <a:pt x="566" y="197"/>
                  </a:lnTo>
                  <a:lnTo>
                    <a:pt x="570" y="197"/>
                  </a:lnTo>
                  <a:lnTo>
                    <a:pt x="566" y="200"/>
                  </a:lnTo>
                  <a:lnTo>
                    <a:pt x="566" y="204"/>
                  </a:lnTo>
                  <a:lnTo>
                    <a:pt x="566" y="204"/>
                  </a:lnTo>
                  <a:lnTo>
                    <a:pt x="563" y="204"/>
                  </a:lnTo>
                  <a:lnTo>
                    <a:pt x="559" y="204"/>
                  </a:lnTo>
                  <a:lnTo>
                    <a:pt x="559" y="204"/>
                  </a:lnTo>
                  <a:lnTo>
                    <a:pt x="555" y="204"/>
                  </a:lnTo>
                  <a:lnTo>
                    <a:pt x="552" y="204"/>
                  </a:lnTo>
                  <a:lnTo>
                    <a:pt x="544" y="208"/>
                  </a:lnTo>
                  <a:lnTo>
                    <a:pt x="540" y="208"/>
                  </a:lnTo>
                  <a:lnTo>
                    <a:pt x="537" y="208"/>
                  </a:lnTo>
                  <a:lnTo>
                    <a:pt x="537" y="208"/>
                  </a:lnTo>
                  <a:lnTo>
                    <a:pt x="533" y="208"/>
                  </a:lnTo>
                  <a:lnTo>
                    <a:pt x="529" y="211"/>
                  </a:lnTo>
                  <a:lnTo>
                    <a:pt x="529" y="211"/>
                  </a:lnTo>
                  <a:lnTo>
                    <a:pt x="533" y="215"/>
                  </a:lnTo>
                  <a:lnTo>
                    <a:pt x="537" y="215"/>
                  </a:lnTo>
                  <a:lnTo>
                    <a:pt x="540" y="215"/>
                  </a:lnTo>
                  <a:lnTo>
                    <a:pt x="540" y="215"/>
                  </a:lnTo>
                  <a:lnTo>
                    <a:pt x="540" y="219"/>
                  </a:lnTo>
                  <a:lnTo>
                    <a:pt x="540" y="222"/>
                  </a:lnTo>
                  <a:lnTo>
                    <a:pt x="540" y="226"/>
                  </a:lnTo>
                  <a:lnTo>
                    <a:pt x="544" y="226"/>
                  </a:lnTo>
                  <a:lnTo>
                    <a:pt x="544" y="230"/>
                  </a:lnTo>
                  <a:lnTo>
                    <a:pt x="548" y="234"/>
                  </a:lnTo>
                  <a:lnTo>
                    <a:pt x="548" y="237"/>
                  </a:lnTo>
                  <a:lnTo>
                    <a:pt x="552" y="237"/>
                  </a:lnTo>
                  <a:lnTo>
                    <a:pt x="552" y="245"/>
                  </a:lnTo>
                  <a:lnTo>
                    <a:pt x="548" y="248"/>
                  </a:lnTo>
                  <a:lnTo>
                    <a:pt x="548" y="248"/>
                  </a:lnTo>
                  <a:lnTo>
                    <a:pt x="552" y="252"/>
                  </a:lnTo>
                  <a:lnTo>
                    <a:pt x="548" y="252"/>
                  </a:lnTo>
                  <a:lnTo>
                    <a:pt x="548" y="256"/>
                  </a:lnTo>
                  <a:lnTo>
                    <a:pt x="548" y="256"/>
                  </a:lnTo>
                  <a:lnTo>
                    <a:pt x="548" y="260"/>
                  </a:lnTo>
                  <a:lnTo>
                    <a:pt x="544" y="263"/>
                  </a:lnTo>
                  <a:lnTo>
                    <a:pt x="537" y="260"/>
                  </a:lnTo>
                  <a:lnTo>
                    <a:pt x="529" y="252"/>
                  </a:lnTo>
                  <a:lnTo>
                    <a:pt x="526" y="252"/>
                  </a:lnTo>
                  <a:lnTo>
                    <a:pt x="518" y="252"/>
                  </a:lnTo>
                  <a:lnTo>
                    <a:pt x="511" y="252"/>
                  </a:lnTo>
                  <a:lnTo>
                    <a:pt x="503" y="252"/>
                  </a:lnTo>
                  <a:lnTo>
                    <a:pt x="496" y="252"/>
                  </a:lnTo>
                  <a:lnTo>
                    <a:pt x="489" y="252"/>
                  </a:lnTo>
                  <a:lnTo>
                    <a:pt x="485" y="252"/>
                  </a:lnTo>
                  <a:lnTo>
                    <a:pt x="481" y="252"/>
                  </a:lnTo>
                  <a:lnTo>
                    <a:pt x="477" y="252"/>
                  </a:lnTo>
                  <a:lnTo>
                    <a:pt x="474" y="256"/>
                  </a:lnTo>
                  <a:lnTo>
                    <a:pt x="466" y="252"/>
                  </a:lnTo>
                  <a:lnTo>
                    <a:pt x="459" y="252"/>
                  </a:lnTo>
                  <a:lnTo>
                    <a:pt x="455" y="252"/>
                  </a:lnTo>
                  <a:lnTo>
                    <a:pt x="452" y="252"/>
                  </a:lnTo>
                  <a:lnTo>
                    <a:pt x="448" y="252"/>
                  </a:lnTo>
                  <a:lnTo>
                    <a:pt x="444" y="252"/>
                  </a:lnTo>
                  <a:lnTo>
                    <a:pt x="440" y="252"/>
                  </a:lnTo>
                  <a:lnTo>
                    <a:pt x="440" y="252"/>
                  </a:lnTo>
                  <a:lnTo>
                    <a:pt x="440" y="256"/>
                  </a:lnTo>
                  <a:lnTo>
                    <a:pt x="440" y="260"/>
                  </a:lnTo>
                  <a:lnTo>
                    <a:pt x="440" y="263"/>
                  </a:lnTo>
                  <a:lnTo>
                    <a:pt x="437" y="263"/>
                  </a:lnTo>
                  <a:lnTo>
                    <a:pt x="426" y="263"/>
                  </a:lnTo>
                  <a:lnTo>
                    <a:pt x="415" y="263"/>
                  </a:lnTo>
                  <a:lnTo>
                    <a:pt x="411" y="260"/>
                  </a:lnTo>
                  <a:lnTo>
                    <a:pt x="403" y="260"/>
                  </a:lnTo>
                  <a:lnTo>
                    <a:pt x="403" y="263"/>
                  </a:lnTo>
                  <a:lnTo>
                    <a:pt x="403" y="263"/>
                  </a:lnTo>
                  <a:lnTo>
                    <a:pt x="400" y="267"/>
                  </a:lnTo>
                  <a:lnTo>
                    <a:pt x="400" y="267"/>
                  </a:lnTo>
                  <a:lnTo>
                    <a:pt x="396" y="267"/>
                  </a:lnTo>
                  <a:lnTo>
                    <a:pt x="396" y="271"/>
                  </a:lnTo>
                  <a:lnTo>
                    <a:pt x="392" y="274"/>
                  </a:lnTo>
                  <a:lnTo>
                    <a:pt x="385" y="278"/>
                  </a:lnTo>
                  <a:lnTo>
                    <a:pt x="381" y="286"/>
                  </a:lnTo>
                  <a:lnTo>
                    <a:pt x="381" y="286"/>
                  </a:lnTo>
                  <a:lnTo>
                    <a:pt x="377" y="293"/>
                  </a:lnTo>
                  <a:lnTo>
                    <a:pt x="370" y="297"/>
                  </a:lnTo>
                  <a:lnTo>
                    <a:pt x="370" y="297"/>
                  </a:lnTo>
                  <a:lnTo>
                    <a:pt x="363" y="293"/>
                  </a:lnTo>
                  <a:lnTo>
                    <a:pt x="355" y="293"/>
                  </a:lnTo>
                  <a:lnTo>
                    <a:pt x="352" y="293"/>
                  </a:lnTo>
                  <a:lnTo>
                    <a:pt x="344" y="297"/>
                  </a:lnTo>
                  <a:lnTo>
                    <a:pt x="340" y="297"/>
                  </a:lnTo>
                  <a:lnTo>
                    <a:pt x="333" y="278"/>
                  </a:lnTo>
                  <a:lnTo>
                    <a:pt x="322" y="278"/>
                  </a:lnTo>
                  <a:lnTo>
                    <a:pt x="322" y="256"/>
                  </a:lnTo>
                  <a:lnTo>
                    <a:pt x="315" y="260"/>
                  </a:lnTo>
                  <a:lnTo>
                    <a:pt x="311" y="248"/>
                  </a:lnTo>
                  <a:lnTo>
                    <a:pt x="303" y="245"/>
                  </a:lnTo>
                  <a:lnTo>
                    <a:pt x="278" y="245"/>
                  </a:lnTo>
                  <a:lnTo>
                    <a:pt x="252" y="245"/>
                  </a:lnTo>
                  <a:lnTo>
                    <a:pt x="237" y="237"/>
                  </a:lnTo>
                  <a:lnTo>
                    <a:pt x="229" y="234"/>
                  </a:lnTo>
                  <a:lnTo>
                    <a:pt x="203" y="219"/>
                  </a:lnTo>
                  <a:lnTo>
                    <a:pt x="159" y="226"/>
                  </a:lnTo>
                  <a:lnTo>
                    <a:pt x="174" y="297"/>
                  </a:lnTo>
                  <a:lnTo>
                    <a:pt x="170" y="297"/>
                  </a:lnTo>
                  <a:lnTo>
                    <a:pt x="163" y="297"/>
                  </a:lnTo>
                  <a:lnTo>
                    <a:pt x="152" y="286"/>
                  </a:lnTo>
                  <a:lnTo>
                    <a:pt x="141" y="282"/>
                  </a:lnTo>
                  <a:lnTo>
                    <a:pt x="129" y="278"/>
                  </a:lnTo>
                  <a:lnTo>
                    <a:pt x="122" y="282"/>
                  </a:lnTo>
                  <a:lnTo>
                    <a:pt x="111" y="289"/>
                  </a:lnTo>
                  <a:lnTo>
                    <a:pt x="111" y="286"/>
                  </a:lnTo>
                  <a:lnTo>
                    <a:pt x="111" y="282"/>
                  </a:lnTo>
                  <a:lnTo>
                    <a:pt x="111" y="278"/>
                  </a:lnTo>
                  <a:lnTo>
                    <a:pt x="115" y="274"/>
                  </a:lnTo>
                  <a:lnTo>
                    <a:pt x="115" y="274"/>
                  </a:lnTo>
                  <a:lnTo>
                    <a:pt x="115" y="271"/>
                  </a:lnTo>
                  <a:lnTo>
                    <a:pt x="111" y="271"/>
                  </a:lnTo>
                  <a:lnTo>
                    <a:pt x="107" y="271"/>
                  </a:lnTo>
                  <a:lnTo>
                    <a:pt x="107" y="271"/>
                  </a:lnTo>
                  <a:lnTo>
                    <a:pt x="103" y="271"/>
                  </a:lnTo>
                  <a:lnTo>
                    <a:pt x="100" y="271"/>
                  </a:lnTo>
                  <a:lnTo>
                    <a:pt x="100" y="271"/>
                  </a:lnTo>
                  <a:lnTo>
                    <a:pt x="100" y="267"/>
                  </a:lnTo>
                  <a:lnTo>
                    <a:pt x="96" y="267"/>
                  </a:lnTo>
                  <a:lnTo>
                    <a:pt x="96" y="263"/>
                  </a:lnTo>
                  <a:lnTo>
                    <a:pt x="92" y="263"/>
                  </a:lnTo>
                  <a:lnTo>
                    <a:pt x="92" y="263"/>
                  </a:lnTo>
                  <a:lnTo>
                    <a:pt x="89" y="263"/>
                  </a:lnTo>
                  <a:lnTo>
                    <a:pt x="89" y="263"/>
                  </a:lnTo>
                  <a:lnTo>
                    <a:pt x="89" y="260"/>
                  </a:lnTo>
                  <a:lnTo>
                    <a:pt x="89" y="260"/>
                  </a:lnTo>
                  <a:lnTo>
                    <a:pt x="85" y="252"/>
                  </a:lnTo>
                  <a:lnTo>
                    <a:pt x="81" y="252"/>
                  </a:lnTo>
                  <a:lnTo>
                    <a:pt x="81" y="252"/>
                  </a:lnTo>
                  <a:lnTo>
                    <a:pt x="81" y="248"/>
                  </a:lnTo>
                  <a:lnTo>
                    <a:pt x="78" y="248"/>
                  </a:lnTo>
                  <a:lnTo>
                    <a:pt x="78" y="245"/>
                  </a:lnTo>
                  <a:lnTo>
                    <a:pt x="74" y="245"/>
                  </a:lnTo>
                  <a:lnTo>
                    <a:pt x="70" y="245"/>
                  </a:lnTo>
                  <a:lnTo>
                    <a:pt x="70" y="241"/>
                  </a:lnTo>
                  <a:lnTo>
                    <a:pt x="70" y="241"/>
                  </a:lnTo>
                  <a:lnTo>
                    <a:pt x="70" y="237"/>
                  </a:lnTo>
                  <a:lnTo>
                    <a:pt x="74" y="237"/>
                  </a:lnTo>
                  <a:lnTo>
                    <a:pt x="78" y="237"/>
                  </a:lnTo>
                  <a:lnTo>
                    <a:pt x="78" y="237"/>
                  </a:lnTo>
                  <a:lnTo>
                    <a:pt x="81" y="237"/>
                  </a:lnTo>
                  <a:lnTo>
                    <a:pt x="81" y="241"/>
                  </a:lnTo>
                  <a:lnTo>
                    <a:pt x="85" y="237"/>
                  </a:lnTo>
                  <a:lnTo>
                    <a:pt x="85" y="237"/>
                  </a:lnTo>
                  <a:lnTo>
                    <a:pt x="89" y="237"/>
                  </a:lnTo>
                  <a:lnTo>
                    <a:pt x="89" y="237"/>
                  </a:lnTo>
                  <a:lnTo>
                    <a:pt x="89" y="237"/>
                  </a:lnTo>
                  <a:lnTo>
                    <a:pt x="85" y="237"/>
                  </a:lnTo>
                  <a:lnTo>
                    <a:pt x="85" y="237"/>
                  </a:lnTo>
                  <a:lnTo>
                    <a:pt x="85" y="234"/>
                  </a:lnTo>
                  <a:lnTo>
                    <a:pt x="81" y="230"/>
                  </a:lnTo>
                  <a:lnTo>
                    <a:pt x="81" y="230"/>
                  </a:lnTo>
                  <a:lnTo>
                    <a:pt x="81" y="230"/>
                  </a:lnTo>
                  <a:lnTo>
                    <a:pt x="81" y="226"/>
                  </a:lnTo>
                  <a:lnTo>
                    <a:pt x="81" y="226"/>
                  </a:lnTo>
                  <a:lnTo>
                    <a:pt x="85" y="222"/>
                  </a:lnTo>
                  <a:lnTo>
                    <a:pt x="89" y="222"/>
                  </a:lnTo>
                  <a:lnTo>
                    <a:pt x="92" y="222"/>
                  </a:lnTo>
                  <a:lnTo>
                    <a:pt x="92" y="222"/>
                  </a:lnTo>
                  <a:lnTo>
                    <a:pt x="96" y="222"/>
                  </a:lnTo>
                  <a:lnTo>
                    <a:pt x="100" y="219"/>
                  </a:lnTo>
                  <a:lnTo>
                    <a:pt x="100" y="222"/>
                  </a:lnTo>
                  <a:lnTo>
                    <a:pt x="103" y="222"/>
                  </a:lnTo>
                  <a:lnTo>
                    <a:pt x="103" y="222"/>
                  </a:lnTo>
                  <a:lnTo>
                    <a:pt x="107" y="222"/>
                  </a:lnTo>
                  <a:lnTo>
                    <a:pt x="111" y="222"/>
                  </a:lnTo>
                  <a:lnTo>
                    <a:pt x="115" y="222"/>
                  </a:lnTo>
                  <a:lnTo>
                    <a:pt x="115" y="222"/>
                  </a:lnTo>
                  <a:lnTo>
                    <a:pt x="111" y="219"/>
                  </a:lnTo>
                  <a:lnTo>
                    <a:pt x="107" y="219"/>
                  </a:lnTo>
                  <a:lnTo>
                    <a:pt x="107" y="215"/>
                  </a:lnTo>
                  <a:lnTo>
                    <a:pt x="107" y="211"/>
                  </a:lnTo>
                  <a:lnTo>
                    <a:pt x="107" y="211"/>
                  </a:lnTo>
                  <a:lnTo>
                    <a:pt x="111" y="211"/>
                  </a:lnTo>
                  <a:lnTo>
                    <a:pt x="107" y="208"/>
                  </a:lnTo>
                  <a:lnTo>
                    <a:pt x="107" y="208"/>
                  </a:lnTo>
                  <a:lnTo>
                    <a:pt x="107" y="208"/>
                  </a:lnTo>
                  <a:lnTo>
                    <a:pt x="107" y="204"/>
                  </a:lnTo>
                  <a:lnTo>
                    <a:pt x="111" y="200"/>
                  </a:lnTo>
                  <a:lnTo>
                    <a:pt x="107" y="200"/>
                  </a:lnTo>
                  <a:lnTo>
                    <a:pt x="107" y="197"/>
                  </a:lnTo>
                  <a:lnTo>
                    <a:pt x="107" y="197"/>
                  </a:lnTo>
                  <a:lnTo>
                    <a:pt x="107" y="193"/>
                  </a:lnTo>
                  <a:lnTo>
                    <a:pt x="103" y="193"/>
                  </a:lnTo>
                  <a:lnTo>
                    <a:pt x="103" y="193"/>
                  </a:lnTo>
                  <a:lnTo>
                    <a:pt x="103" y="189"/>
                  </a:lnTo>
                  <a:lnTo>
                    <a:pt x="96" y="189"/>
                  </a:lnTo>
                  <a:lnTo>
                    <a:pt x="96" y="189"/>
                  </a:lnTo>
                  <a:lnTo>
                    <a:pt x="92" y="189"/>
                  </a:lnTo>
                  <a:lnTo>
                    <a:pt x="92" y="193"/>
                  </a:lnTo>
                  <a:lnTo>
                    <a:pt x="92" y="193"/>
                  </a:lnTo>
                  <a:lnTo>
                    <a:pt x="92" y="193"/>
                  </a:lnTo>
                  <a:lnTo>
                    <a:pt x="89" y="193"/>
                  </a:lnTo>
                  <a:lnTo>
                    <a:pt x="89" y="193"/>
                  </a:lnTo>
                  <a:lnTo>
                    <a:pt x="89" y="193"/>
                  </a:lnTo>
                  <a:lnTo>
                    <a:pt x="85" y="193"/>
                  </a:lnTo>
                  <a:lnTo>
                    <a:pt x="85" y="193"/>
                  </a:lnTo>
                  <a:lnTo>
                    <a:pt x="81" y="193"/>
                  </a:lnTo>
                  <a:lnTo>
                    <a:pt x="81" y="189"/>
                  </a:lnTo>
                  <a:lnTo>
                    <a:pt x="81" y="189"/>
                  </a:lnTo>
                  <a:lnTo>
                    <a:pt x="81" y="189"/>
                  </a:lnTo>
                  <a:lnTo>
                    <a:pt x="78" y="189"/>
                  </a:lnTo>
                  <a:lnTo>
                    <a:pt x="78" y="189"/>
                  </a:lnTo>
                  <a:lnTo>
                    <a:pt x="74" y="189"/>
                  </a:lnTo>
                  <a:lnTo>
                    <a:pt x="70" y="193"/>
                  </a:lnTo>
                  <a:lnTo>
                    <a:pt x="70" y="193"/>
                  </a:lnTo>
                  <a:lnTo>
                    <a:pt x="70" y="193"/>
                  </a:lnTo>
                  <a:lnTo>
                    <a:pt x="66" y="193"/>
                  </a:lnTo>
                  <a:lnTo>
                    <a:pt x="66" y="193"/>
                  </a:lnTo>
                  <a:lnTo>
                    <a:pt x="63" y="197"/>
                  </a:lnTo>
                  <a:lnTo>
                    <a:pt x="63" y="197"/>
                  </a:lnTo>
                  <a:lnTo>
                    <a:pt x="59" y="197"/>
                  </a:lnTo>
                  <a:lnTo>
                    <a:pt x="59" y="200"/>
                  </a:lnTo>
                  <a:lnTo>
                    <a:pt x="55" y="200"/>
                  </a:lnTo>
                  <a:lnTo>
                    <a:pt x="55" y="200"/>
                  </a:lnTo>
                  <a:lnTo>
                    <a:pt x="55" y="200"/>
                  </a:lnTo>
                  <a:lnTo>
                    <a:pt x="55" y="200"/>
                  </a:lnTo>
                  <a:lnTo>
                    <a:pt x="52" y="200"/>
                  </a:lnTo>
                  <a:lnTo>
                    <a:pt x="52" y="200"/>
                  </a:lnTo>
                  <a:lnTo>
                    <a:pt x="48" y="200"/>
                  </a:lnTo>
                  <a:lnTo>
                    <a:pt x="48" y="200"/>
                  </a:lnTo>
                  <a:lnTo>
                    <a:pt x="48" y="20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3" name="Freeform 17">
              <a:extLst>
                <a:ext uri="{FF2B5EF4-FFF2-40B4-BE49-F238E27FC236}">
                  <a16:creationId xmlns:a16="http://schemas.microsoft.com/office/drawing/2014/main" xmlns="" id="{73B732F1-72A8-4E99-A23F-F07566CAE0D2}"/>
                </a:ext>
              </a:extLst>
            </p:cNvPr>
            <p:cNvSpPr/>
            <p:nvPr/>
          </p:nvSpPr>
          <p:spPr bwMode="auto">
            <a:xfrm>
              <a:off x="6505058" y="2981322"/>
              <a:ext cx="471134" cy="258366"/>
            </a:xfrm>
            <a:custGeom>
              <a:avLst/>
              <a:gdLst>
                <a:gd name="T0" fmla="*/ 211 w 263"/>
                <a:gd name="T1" fmla="*/ 137 h 148"/>
                <a:gd name="T2" fmla="*/ 215 w 263"/>
                <a:gd name="T3" fmla="*/ 130 h 148"/>
                <a:gd name="T4" fmla="*/ 211 w 263"/>
                <a:gd name="T5" fmla="*/ 126 h 148"/>
                <a:gd name="T6" fmla="*/ 211 w 263"/>
                <a:gd name="T7" fmla="*/ 118 h 148"/>
                <a:gd name="T8" fmla="*/ 207 w 263"/>
                <a:gd name="T9" fmla="*/ 115 h 148"/>
                <a:gd name="T10" fmla="*/ 200 w 263"/>
                <a:gd name="T11" fmla="*/ 111 h 148"/>
                <a:gd name="T12" fmla="*/ 204 w 263"/>
                <a:gd name="T13" fmla="*/ 104 h 148"/>
                <a:gd name="T14" fmla="*/ 211 w 263"/>
                <a:gd name="T15" fmla="*/ 104 h 148"/>
                <a:gd name="T16" fmla="*/ 218 w 263"/>
                <a:gd name="T17" fmla="*/ 96 h 148"/>
                <a:gd name="T18" fmla="*/ 215 w 263"/>
                <a:gd name="T19" fmla="*/ 93 h 148"/>
                <a:gd name="T20" fmla="*/ 230 w 263"/>
                <a:gd name="T21" fmla="*/ 89 h 148"/>
                <a:gd name="T22" fmla="*/ 226 w 263"/>
                <a:gd name="T23" fmla="*/ 85 h 148"/>
                <a:gd name="T24" fmla="*/ 230 w 263"/>
                <a:gd name="T25" fmla="*/ 81 h 148"/>
                <a:gd name="T26" fmla="*/ 237 w 263"/>
                <a:gd name="T27" fmla="*/ 78 h 148"/>
                <a:gd name="T28" fmla="*/ 244 w 263"/>
                <a:gd name="T29" fmla="*/ 78 h 148"/>
                <a:gd name="T30" fmla="*/ 256 w 263"/>
                <a:gd name="T31" fmla="*/ 78 h 148"/>
                <a:gd name="T32" fmla="*/ 263 w 263"/>
                <a:gd name="T33" fmla="*/ 74 h 148"/>
                <a:gd name="T34" fmla="*/ 256 w 263"/>
                <a:gd name="T35" fmla="*/ 63 h 148"/>
                <a:gd name="T36" fmla="*/ 252 w 263"/>
                <a:gd name="T37" fmla="*/ 67 h 148"/>
                <a:gd name="T38" fmla="*/ 248 w 263"/>
                <a:gd name="T39" fmla="*/ 70 h 148"/>
                <a:gd name="T40" fmla="*/ 237 w 263"/>
                <a:gd name="T41" fmla="*/ 67 h 148"/>
                <a:gd name="T42" fmla="*/ 237 w 263"/>
                <a:gd name="T43" fmla="*/ 59 h 148"/>
                <a:gd name="T44" fmla="*/ 241 w 263"/>
                <a:gd name="T45" fmla="*/ 48 h 148"/>
                <a:gd name="T46" fmla="*/ 237 w 263"/>
                <a:gd name="T47" fmla="*/ 52 h 148"/>
                <a:gd name="T48" fmla="*/ 226 w 263"/>
                <a:gd name="T49" fmla="*/ 59 h 148"/>
                <a:gd name="T50" fmla="*/ 222 w 263"/>
                <a:gd name="T51" fmla="*/ 67 h 148"/>
                <a:gd name="T52" fmla="*/ 211 w 263"/>
                <a:gd name="T53" fmla="*/ 78 h 148"/>
                <a:gd name="T54" fmla="*/ 204 w 263"/>
                <a:gd name="T55" fmla="*/ 74 h 148"/>
                <a:gd name="T56" fmla="*/ 193 w 263"/>
                <a:gd name="T57" fmla="*/ 74 h 148"/>
                <a:gd name="T58" fmla="*/ 181 w 263"/>
                <a:gd name="T59" fmla="*/ 78 h 148"/>
                <a:gd name="T60" fmla="*/ 163 w 263"/>
                <a:gd name="T61" fmla="*/ 59 h 148"/>
                <a:gd name="T62" fmla="*/ 156 w 263"/>
                <a:gd name="T63" fmla="*/ 41 h 148"/>
                <a:gd name="T64" fmla="*/ 144 w 263"/>
                <a:gd name="T65" fmla="*/ 26 h 148"/>
                <a:gd name="T66" fmla="*/ 93 w 263"/>
                <a:gd name="T67" fmla="*/ 26 h 148"/>
                <a:gd name="T68" fmla="*/ 70 w 263"/>
                <a:gd name="T69" fmla="*/ 15 h 148"/>
                <a:gd name="T70" fmla="*/ 0 w 263"/>
                <a:gd name="T71" fmla="*/ 7 h 148"/>
                <a:gd name="T72" fmla="*/ 22 w 263"/>
                <a:gd name="T73" fmla="*/ 78 h 148"/>
                <a:gd name="T74" fmla="*/ 30 w 263"/>
                <a:gd name="T75" fmla="*/ 74 h 148"/>
                <a:gd name="T76" fmla="*/ 26 w 263"/>
                <a:gd name="T77" fmla="*/ 67 h 148"/>
                <a:gd name="T78" fmla="*/ 33 w 263"/>
                <a:gd name="T79" fmla="*/ 59 h 148"/>
                <a:gd name="T80" fmla="*/ 41 w 263"/>
                <a:gd name="T81" fmla="*/ 55 h 148"/>
                <a:gd name="T82" fmla="*/ 44 w 263"/>
                <a:gd name="T83" fmla="*/ 55 h 148"/>
                <a:gd name="T84" fmla="*/ 52 w 263"/>
                <a:gd name="T85" fmla="*/ 52 h 148"/>
                <a:gd name="T86" fmla="*/ 70 w 263"/>
                <a:gd name="T87" fmla="*/ 63 h 148"/>
                <a:gd name="T88" fmla="*/ 85 w 263"/>
                <a:gd name="T89" fmla="*/ 70 h 148"/>
                <a:gd name="T90" fmla="*/ 96 w 263"/>
                <a:gd name="T91" fmla="*/ 74 h 148"/>
                <a:gd name="T92" fmla="*/ 107 w 263"/>
                <a:gd name="T93" fmla="*/ 78 h 148"/>
                <a:gd name="T94" fmla="*/ 115 w 263"/>
                <a:gd name="T95" fmla="*/ 89 h 148"/>
                <a:gd name="T96" fmla="*/ 119 w 263"/>
                <a:gd name="T97" fmla="*/ 100 h 148"/>
                <a:gd name="T98" fmla="*/ 133 w 263"/>
                <a:gd name="T99" fmla="*/ 107 h 148"/>
                <a:gd name="T100" fmla="*/ 159 w 263"/>
                <a:gd name="T101" fmla="*/ 122 h 148"/>
                <a:gd name="T102" fmla="*/ 178 w 263"/>
                <a:gd name="T103" fmla="*/ 130 h 148"/>
                <a:gd name="T104" fmla="*/ 181 w 263"/>
                <a:gd name="T105" fmla="*/ 130 h 148"/>
                <a:gd name="T106" fmla="*/ 189 w 263"/>
                <a:gd name="T107" fmla="*/ 137 h 148"/>
                <a:gd name="T108" fmla="*/ 193 w 263"/>
                <a:gd name="T109" fmla="*/ 144 h 148"/>
                <a:gd name="T110" fmla="*/ 200 w 263"/>
                <a:gd name="T111" fmla="*/ 148 h 148"/>
                <a:gd name="T112" fmla="*/ 204 w 263"/>
                <a:gd name="T113" fmla="*/ 144 h 148"/>
                <a:gd name="T114" fmla="*/ 207 w 263"/>
                <a:gd name="T115" fmla="*/ 148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63" h="148">
                  <a:moveTo>
                    <a:pt x="207" y="148"/>
                  </a:moveTo>
                  <a:lnTo>
                    <a:pt x="211" y="137"/>
                  </a:lnTo>
                  <a:lnTo>
                    <a:pt x="215" y="133"/>
                  </a:lnTo>
                  <a:lnTo>
                    <a:pt x="215" y="130"/>
                  </a:lnTo>
                  <a:lnTo>
                    <a:pt x="215" y="126"/>
                  </a:lnTo>
                  <a:lnTo>
                    <a:pt x="211" y="126"/>
                  </a:lnTo>
                  <a:lnTo>
                    <a:pt x="211" y="118"/>
                  </a:lnTo>
                  <a:lnTo>
                    <a:pt x="211" y="118"/>
                  </a:lnTo>
                  <a:lnTo>
                    <a:pt x="211" y="115"/>
                  </a:lnTo>
                  <a:lnTo>
                    <a:pt x="207" y="115"/>
                  </a:lnTo>
                  <a:lnTo>
                    <a:pt x="204" y="115"/>
                  </a:lnTo>
                  <a:lnTo>
                    <a:pt x="200" y="111"/>
                  </a:lnTo>
                  <a:lnTo>
                    <a:pt x="200" y="104"/>
                  </a:lnTo>
                  <a:lnTo>
                    <a:pt x="204" y="104"/>
                  </a:lnTo>
                  <a:lnTo>
                    <a:pt x="207" y="104"/>
                  </a:lnTo>
                  <a:lnTo>
                    <a:pt x="211" y="104"/>
                  </a:lnTo>
                  <a:lnTo>
                    <a:pt x="211" y="100"/>
                  </a:lnTo>
                  <a:lnTo>
                    <a:pt x="218" y="96"/>
                  </a:lnTo>
                  <a:lnTo>
                    <a:pt x="218" y="96"/>
                  </a:lnTo>
                  <a:lnTo>
                    <a:pt x="215" y="93"/>
                  </a:lnTo>
                  <a:lnTo>
                    <a:pt x="222" y="93"/>
                  </a:lnTo>
                  <a:lnTo>
                    <a:pt x="230" y="89"/>
                  </a:lnTo>
                  <a:lnTo>
                    <a:pt x="230" y="89"/>
                  </a:lnTo>
                  <a:lnTo>
                    <a:pt x="226" y="85"/>
                  </a:lnTo>
                  <a:lnTo>
                    <a:pt x="226" y="81"/>
                  </a:lnTo>
                  <a:lnTo>
                    <a:pt x="230" y="81"/>
                  </a:lnTo>
                  <a:lnTo>
                    <a:pt x="233" y="78"/>
                  </a:lnTo>
                  <a:lnTo>
                    <a:pt x="237" y="78"/>
                  </a:lnTo>
                  <a:lnTo>
                    <a:pt x="241" y="74"/>
                  </a:lnTo>
                  <a:lnTo>
                    <a:pt x="244" y="78"/>
                  </a:lnTo>
                  <a:lnTo>
                    <a:pt x="248" y="78"/>
                  </a:lnTo>
                  <a:lnTo>
                    <a:pt x="256" y="78"/>
                  </a:lnTo>
                  <a:lnTo>
                    <a:pt x="259" y="78"/>
                  </a:lnTo>
                  <a:lnTo>
                    <a:pt x="263" y="74"/>
                  </a:lnTo>
                  <a:lnTo>
                    <a:pt x="263" y="70"/>
                  </a:lnTo>
                  <a:lnTo>
                    <a:pt x="256" y="63"/>
                  </a:lnTo>
                  <a:lnTo>
                    <a:pt x="252" y="63"/>
                  </a:lnTo>
                  <a:lnTo>
                    <a:pt x="252" y="67"/>
                  </a:lnTo>
                  <a:lnTo>
                    <a:pt x="252" y="70"/>
                  </a:lnTo>
                  <a:lnTo>
                    <a:pt x="248" y="70"/>
                  </a:lnTo>
                  <a:lnTo>
                    <a:pt x="244" y="67"/>
                  </a:lnTo>
                  <a:lnTo>
                    <a:pt x="237" y="67"/>
                  </a:lnTo>
                  <a:lnTo>
                    <a:pt x="233" y="63"/>
                  </a:lnTo>
                  <a:lnTo>
                    <a:pt x="237" y="59"/>
                  </a:lnTo>
                  <a:lnTo>
                    <a:pt x="241" y="52"/>
                  </a:lnTo>
                  <a:lnTo>
                    <a:pt x="241" y="48"/>
                  </a:lnTo>
                  <a:lnTo>
                    <a:pt x="237" y="48"/>
                  </a:lnTo>
                  <a:lnTo>
                    <a:pt x="237" y="52"/>
                  </a:lnTo>
                  <a:lnTo>
                    <a:pt x="233" y="55"/>
                  </a:lnTo>
                  <a:lnTo>
                    <a:pt x="226" y="59"/>
                  </a:lnTo>
                  <a:lnTo>
                    <a:pt x="222" y="67"/>
                  </a:lnTo>
                  <a:lnTo>
                    <a:pt x="222" y="67"/>
                  </a:lnTo>
                  <a:lnTo>
                    <a:pt x="218" y="74"/>
                  </a:lnTo>
                  <a:lnTo>
                    <a:pt x="211" y="78"/>
                  </a:lnTo>
                  <a:lnTo>
                    <a:pt x="211" y="78"/>
                  </a:lnTo>
                  <a:lnTo>
                    <a:pt x="204" y="74"/>
                  </a:lnTo>
                  <a:lnTo>
                    <a:pt x="196" y="74"/>
                  </a:lnTo>
                  <a:lnTo>
                    <a:pt x="193" y="74"/>
                  </a:lnTo>
                  <a:lnTo>
                    <a:pt x="185" y="78"/>
                  </a:lnTo>
                  <a:lnTo>
                    <a:pt x="181" y="78"/>
                  </a:lnTo>
                  <a:lnTo>
                    <a:pt x="174" y="59"/>
                  </a:lnTo>
                  <a:lnTo>
                    <a:pt x="163" y="59"/>
                  </a:lnTo>
                  <a:lnTo>
                    <a:pt x="163" y="37"/>
                  </a:lnTo>
                  <a:lnTo>
                    <a:pt x="156" y="41"/>
                  </a:lnTo>
                  <a:lnTo>
                    <a:pt x="152" y="29"/>
                  </a:lnTo>
                  <a:lnTo>
                    <a:pt x="144" y="26"/>
                  </a:lnTo>
                  <a:lnTo>
                    <a:pt x="119" y="26"/>
                  </a:lnTo>
                  <a:lnTo>
                    <a:pt x="93" y="26"/>
                  </a:lnTo>
                  <a:lnTo>
                    <a:pt x="78" y="18"/>
                  </a:lnTo>
                  <a:lnTo>
                    <a:pt x="70" y="15"/>
                  </a:lnTo>
                  <a:lnTo>
                    <a:pt x="44" y="0"/>
                  </a:lnTo>
                  <a:lnTo>
                    <a:pt x="0" y="7"/>
                  </a:lnTo>
                  <a:lnTo>
                    <a:pt x="15" y="78"/>
                  </a:lnTo>
                  <a:lnTo>
                    <a:pt x="22" y="78"/>
                  </a:lnTo>
                  <a:lnTo>
                    <a:pt x="26" y="78"/>
                  </a:lnTo>
                  <a:lnTo>
                    <a:pt x="30" y="74"/>
                  </a:lnTo>
                  <a:lnTo>
                    <a:pt x="26" y="70"/>
                  </a:lnTo>
                  <a:lnTo>
                    <a:pt x="26" y="67"/>
                  </a:lnTo>
                  <a:lnTo>
                    <a:pt x="30" y="59"/>
                  </a:lnTo>
                  <a:lnTo>
                    <a:pt x="33" y="59"/>
                  </a:lnTo>
                  <a:lnTo>
                    <a:pt x="37" y="55"/>
                  </a:lnTo>
                  <a:lnTo>
                    <a:pt x="41" y="55"/>
                  </a:lnTo>
                  <a:lnTo>
                    <a:pt x="44" y="55"/>
                  </a:lnTo>
                  <a:lnTo>
                    <a:pt x="44" y="55"/>
                  </a:lnTo>
                  <a:lnTo>
                    <a:pt x="44" y="52"/>
                  </a:lnTo>
                  <a:lnTo>
                    <a:pt x="52" y="52"/>
                  </a:lnTo>
                  <a:lnTo>
                    <a:pt x="63" y="55"/>
                  </a:lnTo>
                  <a:lnTo>
                    <a:pt x="70" y="63"/>
                  </a:lnTo>
                  <a:lnTo>
                    <a:pt x="74" y="67"/>
                  </a:lnTo>
                  <a:lnTo>
                    <a:pt x="85" y="70"/>
                  </a:lnTo>
                  <a:lnTo>
                    <a:pt x="96" y="78"/>
                  </a:lnTo>
                  <a:lnTo>
                    <a:pt x="96" y="74"/>
                  </a:lnTo>
                  <a:lnTo>
                    <a:pt x="100" y="74"/>
                  </a:lnTo>
                  <a:lnTo>
                    <a:pt x="107" y="78"/>
                  </a:lnTo>
                  <a:lnTo>
                    <a:pt x="111" y="89"/>
                  </a:lnTo>
                  <a:lnTo>
                    <a:pt x="115" y="89"/>
                  </a:lnTo>
                  <a:lnTo>
                    <a:pt x="115" y="93"/>
                  </a:lnTo>
                  <a:lnTo>
                    <a:pt x="119" y="100"/>
                  </a:lnTo>
                  <a:lnTo>
                    <a:pt x="126" y="104"/>
                  </a:lnTo>
                  <a:lnTo>
                    <a:pt x="133" y="107"/>
                  </a:lnTo>
                  <a:lnTo>
                    <a:pt x="144" y="115"/>
                  </a:lnTo>
                  <a:lnTo>
                    <a:pt x="159" y="122"/>
                  </a:lnTo>
                  <a:lnTo>
                    <a:pt x="170" y="130"/>
                  </a:lnTo>
                  <a:lnTo>
                    <a:pt x="178" y="130"/>
                  </a:lnTo>
                  <a:lnTo>
                    <a:pt x="181" y="130"/>
                  </a:lnTo>
                  <a:lnTo>
                    <a:pt x="181" y="130"/>
                  </a:lnTo>
                  <a:lnTo>
                    <a:pt x="189" y="133"/>
                  </a:lnTo>
                  <a:lnTo>
                    <a:pt x="189" y="137"/>
                  </a:lnTo>
                  <a:lnTo>
                    <a:pt x="189" y="144"/>
                  </a:lnTo>
                  <a:lnTo>
                    <a:pt x="193" y="144"/>
                  </a:lnTo>
                  <a:lnTo>
                    <a:pt x="196" y="144"/>
                  </a:lnTo>
                  <a:lnTo>
                    <a:pt x="200" y="148"/>
                  </a:lnTo>
                  <a:lnTo>
                    <a:pt x="204" y="148"/>
                  </a:lnTo>
                  <a:lnTo>
                    <a:pt x="204" y="144"/>
                  </a:lnTo>
                  <a:lnTo>
                    <a:pt x="207" y="148"/>
                  </a:lnTo>
                  <a:lnTo>
                    <a:pt x="207" y="1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4" name="Freeform 18">
              <a:extLst>
                <a:ext uri="{FF2B5EF4-FFF2-40B4-BE49-F238E27FC236}">
                  <a16:creationId xmlns:a16="http://schemas.microsoft.com/office/drawing/2014/main" xmlns="" id="{3CCB527B-EDBA-45ED-B656-4775E19AAC6E}"/>
                </a:ext>
              </a:extLst>
            </p:cNvPr>
            <p:cNvSpPr/>
            <p:nvPr/>
          </p:nvSpPr>
          <p:spPr bwMode="auto">
            <a:xfrm>
              <a:off x="6419069" y="3072100"/>
              <a:ext cx="424559" cy="232181"/>
            </a:xfrm>
            <a:custGeom>
              <a:avLst/>
              <a:gdLst>
                <a:gd name="T0" fmla="*/ 237 w 237"/>
                <a:gd name="T1" fmla="*/ 81 h 133"/>
                <a:gd name="T2" fmla="*/ 226 w 237"/>
                <a:gd name="T3" fmla="*/ 78 h 133"/>
                <a:gd name="T4" fmla="*/ 192 w 237"/>
                <a:gd name="T5" fmla="*/ 63 h 133"/>
                <a:gd name="T6" fmla="*/ 167 w 237"/>
                <a:gd name="T7" fmla="*/ 48 h 133"/>
                <a:gd name="T8" fmla="*/ 159 w 237"/>
                <a:gd name="T9" fmla="*/ 37 h 133"/>
                <a:gd name="T10" fmla="*/ 144 w 237"/>
                <a:gd name="T11" fmla="*/ 22 h 133"/>
                <a:gd name="T12" fmla="*/ 122 w 237"/>
                <a:gd name="T13" fmla="*/ 15 h 133"/>
                <a:gd name="T14" fmla="*/ 100 w 237"/>
                <a:gd name="T15" fmla="*/ 0 h 133"/>
                <a:gd name="T16" fmla="*/ 92 w 237"/>
                <a:gd name="T17" fmla="*/ 3 h 133"/>
                <a:gd name="T18" fmla="*/ 81 w 237"/>
                <a:gd name="T19" fmla="*/ 7 h 133"/>
                <a:gd name="T20" fmla="*/ 74 w 237"/>
                <a:gd name="T21" fmla="*/ 18 h 133"/>
                <a:gd name="T22" fmla="*/ 70 w 237"/>
                <a:gd name="T23" fmla="*/ 26 h 133"/>
                <a:gd name="T24" fmla="*/ 41 w 237"/>
                <a:gd name="T25" fmla="*/ 15 h 133"/>
                <a:gd name="T26" fmla="*/ 11 w 237"/>
                <a:gd name="T27" fmla="*/ 11 h 133"/>
                <a:gd name="T28" fmla="*/ 4 w 237"/>
                <a:gd name="T29" fmla="*/ 22 h 133"/>
                <a:gd name="T30" fmla="*/ 7 w 237"/>
                <a:gd name="T31" fmla="*/ 29 h 133"/>
                <a:gd name="T32" fmla="*/ 11 w 237"/>
                <a:gd name="T33" fmla="*/ 41 h 133"/>
                <a:gd name="T34" fmla="*/ 11 w 237"/>
                <a:gd name="T35" fmla="*/ 55 h 133"/>
                <a:gd name="T36" fmla="*/ 15 w 237"/>
                <a:gd name="T37" fmla="*/ 55 h 133"/>
                <a:gd name="T38" fmla="*/ 26 w 237"/>
                <a:gd name="T39" fmla="*/ 52 h 133"/>
                <a:gd name="T40" fmla="*/ 26 w 237"/>
                <a:gd name="T41" fmla="*/ 59 h 133"/>
                <a:gd name="T42" fmla="*/ 30 w 237"/>
                <a:gd name="T43" fmla="*/ 63 h 133"/>
                <a:gd name="T44" fmla="*/ 22 w 237"/>
                <a:gd name="T45" fmla="*/ 63 h 133"/>
                <a:gd name="T46" fmla="*/ 22 w 237"/>
                <a:gd name="T47" fmla="*/ 70 h 133"/>
                <a:gd name="T48" fmla="*/ 26 w 237"/>
                <a:gd name="T49" fmla="*/ 66 h 133"/>
                <a:gd name="T50" fmla="*/ 33 w 237"/>
                <a:gd name="T51" fmla="*/ 70 h 133"/>
                <a:gd name="T52" fmla="*/ 33 w 237"/>
                <a:gd name="T53" fmla="*/ 81 h 133"/>
                <a:gd name="T54" fmla="*/ 41 w 237"/>
                <a:gd name="T55" fmla="*/ 100 h 133"/>
                <a:gd name="T56" fmla="*/ 52 w 237"/>
                <a:gd name="T57" fmla="*/ 96 h 133"/>
                <a:gd name="T58" fmla="*/ 63 w 237"/>
                <a:gd name="T59" fmla="*/ 89 h 133"/>
                <a:gd name="T60" fmla="*/ 78 w 237"/>
                <a:gd name="T61" fmla="*/ 85 h 133"/>
                <a:gd name="T62" fmla="*/ 89 w 237"/>
                <a:gd name="T63" fmla="*/ 85 h 133"/>
                <a:gd name="T64" fmla="*/ 107 w 237"/>
                <a:gd name="T65" fmla="*/ 96 h 133"/>
                <a:gd name="T66" fmla="*/ 122 w 237"/>
                <a:gd name="T67" fmla="*/ 96 h 133"/>
                <a:gd name="T68" fmla="*/ 126 w 237"/>
                <a:gd name="T69" fmla="*/ 104 h 133"/>
                <a:gd name="T70" fmla="*/ 144 w 237"/>
                <a:gd name="T71" fmla="*/ 111 h 133"/>
                <a:gd name="T72" fmla="*/ 155 w 237"/>
                <a:gd name="T73" fmla="*/ 118 h 133"/>
                <a:gd name="T74" fmla="*/ 155 w 237"/>
                <a:gd name="T75" fmla="*/ 126 h 133"/>
                <a:gd name="T76" fmla="*/ 163 w 237"/>
                <a:gd name="T77" fmla="*/ 130 h 133"/>
                <a:gd name="T78" fmla="*/ 170 w 237"/>
                <a:gd name="T79" fmla="*/ 130 h 133"/>
                <a:gd name="T80" fmla="*/ 178 w 237"/>
                <a:gd name="T81" fmla="*/ 133 h 133"/>
                <a:gd name="T82" fmla="*/ 185 w 237"/>
                <a:gd name="T83" fmla="*/ 133 h 133"/>
                <a:gd name="T84" fmla="*/ 192 w 237"/>
                <a:gd name="T85" fmla="*/ 126 h 133"/>
                <a:gd name="T86" fmla="*/ 204 w 237"/>
                <a:gd name="T87" fmla="*/ 118 h 133"/>
                <a:gd name="T88" fmla="*/ 207 w 237"/>
                <a:gd name="T89" fmla="*/ 115 h 133"/>
                <a:gd name="T90" fmla="*/ 211 w 237"/>
                <a:gd name="T91" fmla="*/ 104 h 133"/>
                <a:gd name="T92" fmla="*/ 211 w 237"/>
                <a:gd name="T93" fmla="*/ 100 h 133"/>
                <a:gd name="T94" fmla="*/ 218 w 237"/>
                <a:gd name="T95" fmla="*/ 96 h 133"/>
                <a:gd name="T96" fmla="*/ 229 w 237"/>
                <a:gd name="T97" fmla="*/ 92 h 133"/>
                <a:gd name="T98" fmla="*/ 237 w 237"/>
                <a:gd name="T99" fmla="*/ 92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37" h="133">
                  <a:moveTo>
                    <a:pt x="237" y="92"/>
                  </a:moveTo>
                  <a:lnTo>
                    <a:pt x="237" y="85"/>
                  </a:lnTo>
                  <a:lnTo>
                    <a:pt x="237" y="81"/>
                  </a:lnTo>
                  <a:lnTo>
                    <a:pt x="229" y="78"/>
                  </a:lnTo>
                  <a:lnTo>
                    <a:pt x="229" y="78"/>
                  </a:lnTo>
                  <a:lnTo>
                    <a:pt x="226" y="78"/>
                  </a:lnTo>
                  <a:lnTo>
                    <a:pt x="218" y="78"/>
                  </a:lnTo>
                  <a:lnTo>
                    <a:pt x="207" y="70"/>
                  </a:lnTo>
                  <a:lnTo>
                    <a:pt x="192" y="63"/>
                  </a:lnTo>
                  <a:lnTo>
                    <a:pt x="181" y="55"/>
                  </a:lnTo>
                  <a:lnTo>
                    <a:pt x="174" y="52"/>
                  </a:lnTo>
                  <a:lnTo>
                    <a:pt x="167" y="48"/>
                  </a:lnTo>
                  <a:lnTo>
                    <a:pt x="163" y="41"/>
                  </a:lnTo>
                  <a:lnTo>
                    <a:pt x="163" y="37"/>
                  </a:lnTo>
                  <a:lnTo>
                    <a:pt x="159" y="37"/>
                  </a:lnTo>
                  <a:lnTo>
                    <a:pt x="155" y="26"/>
                  </a:lnTo>
                  <a:lnTo>
                    <a:pt x="148" y="22"/>
                  </a:lnTo>
                  <a:lnTo>
                    <a:pt x="144" y="22"/>
                  </a:lnTo>
                  <a:lnTo>
                    <a:pt x="144" y="26"/>
                  </a:lnTo>
                  <a:lnTo>
                    <a:pt x="133" y="18"/>
                  </a:lnTo>
                  <a:lnTo>
                    <a:pt x="122" y="15"/>
                  </a:lnTo>
                  <a:lnTo>
                    <a:pt x="118" y="11"/>
                  </a:lnTo>
                  <a:lnTo>
                    <a:pt x="111" y="3"/>
                  </a:lnTo>
                  <a:lnTo>
                    <a:pt x="100" y="0"/>
                  </a:lnTo>
                  <a:lnTo>
                    <a:pt x="92" y="0"/>
                  </a:lnTo>
                  <a:lnTo>
                    <a:pt x="92" y="3"/>
                  </a:lnTo>
                  <a:lnTo>
                    <a:pt x="92" y="3"/>
                  </a:lnTo>
                  <a:lnTo>
                    <a:pt x="89" y="3"/>
                  </a:lnTo>
                  <a:lnTo>
                    <a:pt x="85" y="3"/>
                  </a:lnTo>
                  <a:lnTo>
                    <a:pt x="81" y="7"/>
                  </a:lnTo>
                  <a:lnTo>
                    <a:pt x="78" y="7"/>
                  </a:lnTo>
                  <a:lnTo>
                    <a:pt x="74" y="15"/>
                  </a:lnTo>
                  <a:lnTo>
                    <a:pt x="74" y="18"/>
                  </a:lnTo>
                  <a:lnTo>
                    <a:pt x="78" y="22"/>
                  </a:lnTo>
                  <a:lnTo>
                    <a:pt x="74" y="26"/>
                  </a:lnTo>
                  <a:lnTo>
                    <a:pt x="70" y="26"/>
                  </a:lnTo>
                  <a:lnTo>
                    <a:pt x="59" y="26"/>
                  </a:lnTo>
                  <a:lnTo>
                    <a:pt x="52" y="26"/>
                  </a:lnTo>
                  <a:lnTo>
                    <a:pt x="41" y="15"/>
                  </a:lnTo>
                  <a:lnTo>
                    <a:pt x="30" y="11"/>
                  </a:lnTo>
                  <a:lnTo>
                    <a:pt x="18" y="7"/>
                  </a:lnTo>
                  <a:lnTo>
                    <a:pt x="11" y="11"/>
                  </a:lnTo>
                  <a:lnTo>
                    <a:pt x="0" y="18"/>
                  </a:lnTo>
                  <a:lnTo>
                    <a:pt x="0" y="22"/>
                  </a:lnTo>
                  <a:lnTo>
                    <a:pt x="4" y="22"/>
                  </a:lnTo>
                  <a:lnTo>
                    <a:pt x="4" y="26"/>
                  </a:lnTo>
                  <a:lnTo>
                    <a:pt x="7" y="26"/>
                  </a:lnTo>
                  <a:lnTo>
                    <a:pt x="7" y="29"/>
                  </a:lnTo>
                  <a:lnTo>
                    <a:pt x="11" y="33"/>
                  </a:lnTo>
                  <a:lnTo>
                    <a:pt x="11" y="41"/>
                  </a:lnTo>
                  <a:lnTo>
                    <a:pt x="11" y="41"/>
                  </a:lnTo>
                  <a:lnTo>
                    <a:pt x="11" y="48"/>
                  </a:lnTo>
                  <a:lnTo>
                    <a:pt x="11" y="52"/>
                  </a:lnTo>
                  <a:lnTo>
                    <a:pt x="11" y="55"/>
                  </a:lnTo>
                  <a:lnTo>
                    <a:pt x="18" y="59"/>
                  </a:lnTo>
                  <a:lnTo>
                    <a:pt x="18" y="55"/>
                  </a:lnTo>
                  <a:lnTo>
                    <a:pt x="15" y="55"/>
                  </a:lnTo>
                  <a:lnTo>
                    <a:pt x="18" y="55"/>
                  </a:lnTo>
                  <a:lnTo>
                    <a:pt x="22" y="55"/>
                  </a:lnTo>
                  <a:lnTo>
                    <a:pt x="26" y="52"/>
                  </a:lnTo>
                  <a:lnTo>
                    <a:pt x="26" y="55"/>
                  </a:lnTo>
                  <a:lnTo>
                    <a:pt x="26" y="59"/>
                  </a:lnTo>
                  <a:lnTo>
                    <a:pt x="26" y="59"/>
                  </a:lnTo>
                  <a:lnTo>
                    <a:pt x="30" y="59"/>
                  </a:lnTo>
                  <a:lnTo>
                    <a:pt x="30" y="63"/>
                  </a:lnTo>
                  <a:lnTo>
                    <a:pt x="30" y="63"/>
                  </a:lnTo>
                  <a:lnTo>
                    <a:pt x="26" y="63"/>
                  </a:lnTo>
                  <a:lnTo>
                    <a:pt x="26" y="63"/>
                  </a:lnTo>
                  <a:lnTo>
                    <a:pt x="22" y="63"/>
                  </a:lnTo>
                  <a:lnTo>
                    <a:pt x="18" y="63"/>
                  </a:lnTo>
                  <a:lnTo>
                    <a:pt x="18" y="66"/>
                  </a:lnTo>
                  <a:lnTo>
                    <a:pt x="22" y="70"/>
                  </a:lnTo>
                  <a:lnTo>
                    <a:pt x="22" y="66"/>
                  </a:lnTo>
                  <a:lnTo>
                    <a:pt x="22" y="66"/>
                  </a:lnTo>
                  <a:lnTo>
                    <a:pt x="26" y="66"/>
                  </a:lnTo>
                  <a:lnTo>
                    <a:pt x="26" y="66"/>
                  </a:lnTo>
                  <a:lnTo>
                    <a:pt x="30" y="70"/>
                  </a:lnTo>
                  <a:lnTo>
                    <a:pt x="33" y="70"/>
                  </a:lnTo>
                  <a:lnTo>
                    <a:pt x="33" y="74"/>
                  </a:lnTo>
                  <a:lnTo>
                    <a:pt x="33" y="78"/>
                  </a:lnTo>
                  <a:lnTo>
                    <a:pt x="33" y="81"/>
                  </a:lnTo>
                  <a:lnTo>
                    <a:pt x="33" y="89"/>
                  </a:lnTo>
                  <a:lnTo>
                    <a:pt x="37" y="92"/>
                  </a:lnTo>
                  <a:lnTo>
                    <a:pt x="41" y="100"/>
                  </a:lnTo>
                  <a:lnTo>
                    <a:pt x="44" y="100"/>
                  </a:lnTo>
                  <a:lnTo>
                    <a:pt x="52" y="100"/>
                  </a:lnTo>
                  <a:lnTo>
                    <a:pt x="52" y="96"/>
                  </a:lnTo>
                  <a:lnTo>
                    <a:pt x="55" y="92"/>
                  </a:lnTo>
                  <a:lnTo>
                    <a:pt x="55" y="92"/>
                  </a:lnTo>
                  <a:lnTo>
                    <a:pt x="63" y="89"/>
                  </a:lnTo>
                  <a:lnTo>
                    <a:pt x="70" y="85"/>
                  </a:lnTo>
                  <a:lnTo>
                    <a:pt x="78" y="89"/>
                  </a:lnTo>
                  <a:lnTo>
                    <a:pt x="78" y="85"/>
                  </a:lnTo>
                  <a:lnTo>
                    <a:pt x="81" y="81"/>
                  </a:lnTo>
                  <a:lnTo>
                    <a:pt x="85" y="85"/>
                  </a:lnTo>
                  <a:lnTo>
                    <a:pt x="89" y="85"/>
                  </a:lnTo>
                  <a:lnTo>
                    <a:pt x="92" y="89"/>
                  </a:lnTo>
                  <a:lnTo>
                    <a:pt x="100" y="89"/>
                  </a:lnTo>
                  <a:lnTo>
                    <a:pt x="107" y="96"/>
                  </a:lnTo>
                  <a:lnTo>
                    <a:pt x="111" y="96"/>
                  </a:lnTo>
                  <a:lnTo>
                    <a:pt x="115" y="92"/>
                  </a:lnTo>
                  <a:lnTo>
                    <a:pt x="122" y="96"/>
                  </a:lnTo>
                  <a:lnTo>
                    <a:pt x="126" y="96"/>
                  </a:lnTo>
                  <a:lnTo>
                    <a:pt x="126" y="100"/>
                  </a:lnTo>
                  <a:lnTo>
                    <a:pt x="126" y="104"/>
                  </a:lnTo>
                  <a:lnTo>
                    <a:pt x="129" y="100"/>
                  </a:lnTo>
                  <a:lnTo>
                    <a:pt x="137" y="104"/>
                  </a:lnTo>
                  <a:lnTo>
                    <a:pt x="144" y="111"/>
                  </a:lnTo>
                  <a:lnTo>
                    <a:pt x="152" y="111"/>
                  </a:lnTo>
                  <a:lnTo>
                    <a:pt x="155" y="115"/>
                  </a:lnTo>
                  <a:lnTo>
                    <a:pt x="155" y="118"/>
                  </a:lnTo>
                  <a:lnTo>
                    <a:pt x="155" y="118"/>
                  </a:lnTo>
                  <a:lnTo>
                    <a:pt x="155" y="122"/>
                  </a:lnTo>
                  <a:lnTo>
                    <a:pt x="155" y="126"/>
                  </a:lnTo>
                  <a:lnTo>
                    <a:pt x="159" y="126"/>
                  </a:lnTo>
                  <a:lnTo>
                    <a:pt x="159" y="126"/>
                  </a:lnTo>
                  <a:lnTo>
                    <a:pt x="163" y="130"/>
                  </a:lnTo>
                  <a:lnTo>
                    <a:pt x="167" y="130"/>
                  </a:lnTo>
                  <a:lnTo>
                    <a:pt x="170" y="130"/>
                  </a:lnTo>
                  <a:lnTo>
                    <a:pt x="170" y="130"/>
                  </a:lnTo>
                  <a:lnTo>
                    <a:pt x="174" y="130"/>
                  </a:lnTo>
                  <a:lnTo>
                    <a:pt x="178" y="130"/>
                  </a:lnTo>
                  <a:lnTo>
                    <a:pt x="178" y="133"/>
                  </a:lnTo>
                  <a:lnTo>
                    <a:pt x="181" y="133"/>
                  </a:lnTo>
                  <a:lnTo>
                    <a:pt x="181" y="133"/>
                  </a:lnTo>
                  <a:lnTo>
                    <a:pt x="185" y="133"/>
                  </a:lnTo>
                  <a:lnTo>
                    <a:pt x="189" y="130"/>
                  </a:lnTo>
                  <a:lnTo>
                    <a:pt x="189" y="126"/>
                  </a:lnTo>
                  <a:lnTo>
                    <a:pt x="192" y="126"/>
                  </a:lnTo>
                  <a:lnTo>
                    <a:pt x="189" y="122"/>
                  </a:lnTo>
                  <a:lnTo>
                    <a:pt x="196" y="122"/>
                  </a:lnTo>
                  <a:lnTo>
                    <a:pt x="204" y="118"/>
                  </a:lnTo>
                  <a:lnTo>
                    <a:pt x="204" y="118"/>
                  </a:lnTo>
                  <a:lnTo>
                    <a:pt x="204" y="115"/>
                  </a:lnTo>
                  <a:lnTo>
                    <a:pt x="207" y="115"/>
                  </a:lnTo>
                  <a:lnTo>
                    <a:pt x="207" y="111"/>
                  </a:lnTo>
                  <a:lnTo>
                    <a:pt x="207" y="107"/>
                  </a:lnTo>
                  <a:lnTo>
                    <a:pt x="211" y="104"/>
                  </a:lnTo>
                  <a:lnTo>
                    <a:pt x="211" y="100"/>
                  </a:lnTo>
                  <a:lnTo>
                    <a:pt x="211" y="100"/>
                  </a:lnTo>
                  <a:lnTo>
                    <a:pt x="211" y="100"/>
                  </a:lnTo>
                  <a:lnTo>
                    <a:pt x="211" y="96"/>
                  </a:lnTo>
                  <a:lnTo>
                    <a:pt x="215" y="96"/>
                  </a:lnTo>
                  <a:lnTo>
                    <a:pt x="218" y="96"/>
                  </a:lnTo>
                  <a:lnTo>
                    <a:pt x="218" y="96"/>
                  </a:lnTo>
                  <a:lnTo>
                    <a:pt x="226" y="92"/>
                  </a:lnTo>
                  <a:lnTo>
                    <a:pt x="229" y="92"/>
                  </a:lnTo>
                  <a:lnTo>
                    <a:pt x="233" y="92"/>
                  </a:lnTo>
                  <a:lnTo>
                    <a:pt x="237" y="92"/>
                  </a:lnTo>
                  <a:lnTo>
                    <a:pt x="237" y="92"/>
                  </a:lnTo>
                  <a:lnTo>
                    <a:pt x="237" y="9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5" name="Freeform 19">
              <a:extLst>
                <a:ext uri="{FF2B5EF4-FFF2-40B4-BE49-F238E27FC236}">
                  <a16:creationId xmlns:a16="http://schemas.microsoft.com/office/drawing/2014/main" xmlns="" id="{AC1389A0-0F07-4597-ABE3-AEECEF584001}"/>
                </a:ext>
              </a:extLst>
            </p:cNvPr>
            <p:cNvSpPr>
              <a:spLocks noEditPoints="1"/>
            </p:cNvSpPr>
            <p:nvPr/>
          </p:nvSpPr>
          <p:spPr bwMode="auto">
            <a:xfrm>
              <a:off x="8414673" y="3751186"/>
              <a:ext cx="291996" cy="389296"/>
            </a:xfrm>
            <a:custGeom>
              <a:avLst/>
              <a:gdLst>
                <a:gd name="T0" fmla="*/ 17 w 44"/>
                <a:gd name="T1" fmla="*/ 0 h 60"/>
                <a:gd name="T2" fmla="*/ 23 w 44"/>
                <a:gd name="T3" fmla="*/ 23 h 60"/>
                <a:gd name="T4" fmla="*/ 28 w 44"/>
                <a:gd name="T5" fmla="*/ 24 h 60"/>
                <a:gd name="T6" fmla="*/ 31 w 44"/>
                <a:gd name="T7" fmla="*/ 28 h 60"/>
                <a:gd name="T8" fmla="*/ 30 w 44"/>
                <a:gd name="T9" fmla="*/ 29 h 60"/>
                <a:gd name="T10" fmla="*/ 24 w 44"/>
                <a:gd name="T11" fmla="*/ 24 h 60"/>
                <a:gd name="T12" fmla="*/ 19 w 44"/>
                <a:gd name="T13" fmla="*/ 26 h 60"/>
                <a:gd name="T14" fmla="*/ 16 w 44"/>
                <a:gd name="T15" fmla="*/ 22 h 60"/>
                <a:gd name="T16" fmla="*/ 13 w 44"/>
                <a:gd name="T17" fmla="*/ 20 h 60"/>
                <a:gd name="T18" fmla="*/ 12 w 44"/>
                <a:gd name="T19" fmla="*/ 14 h 60"/>
                <a:gd name="T20" fmla="*/ 17 w 44"/>
                <a:gd name="T21" fmla="*/ 4 h 60"/>
                <a:gd name="T22" fmla="*/ 20 w 44"/>
                <a:gd name="T23" fmla="*/ 7 h 60"/>
                <a:gd name="T24" fmla="*/ 21 w 44"/>
                <a:gd name="T25" fmla="*/ 14 h 60"/>
                <a:gd name="T26" fmla="*/ 21 w 44"/>
                <a:gd name="T27" fmla="*/ 22 h 60"/>
                <a:gd name="T28" fmla="*/ 22 w 44"/>
                <a:gd name="T29" fmla="*/ 19 h 60"/>
                <a:gd name="T30" fmla="*/ 15 w 44"/>
                <a:gd name="T31" fmla="*/ 26 h 60"/>
                <a:gd name="T32" fmla="*/ 20 w 44"/>
                <a:gd name="T33" fmla="*/ 30 h 60"/>
                <a:gd name="T34" fmla="*/ 31 w 44"/>
                <a:gd name="T35" fmla="*/ 24 h 60"/>
                <a:gd name="T36" fmla="*/ 22 w 44"/>
                <a:gd name="T37" fmla="*/ 27 h 60"/>
                <a:gd name="T38" fmla="*/ 23 w 44"/>
                <a:gd name="T39" fmla="*/ 31 h 60"/>
                <a:gd name="T40" fmla="*/ 27 w 44"/>
                <a:gd name="T41" fmla="*/ 27 h 60"/>
                <a:gd name="T42" fmla="*/ 29 w 44"/>
                <a:gd name="T43" fmla="*/ 30 h 60"/>
                <a:gd name="T44" fmla="*/ 29 w 44"/>
                <a:gd name="T45" fmla="*/ 30 h 60"/>
                <a:gd name="T46" fmla="*/ 23 w 44"/>
                <a:gd name="T47" fmla="*/ 39 h 60"/>
                <a:gd name="T48" fmla="*/ 24 w 44"/>
                <a:gd name="T49" fmla="*/ 34 h 60"/>
                <a:gd name="T50" fmla="*/ 27 w 44"/>
                <a:gd name="T51" fmla="*/ 36 h 60"/>
                <a:gd name="T52" fmla="*/ 26 w 44"/>
                <a:gd name="T53" fmla="*/ 39 h 60"/>
                <a:gd name="T54" fmla="*/ 32 w 44"/>
                <a:gd name="T55" fmla="*/ 39 h 60"/>
                <a:gd name="T56" fmla="*/ 29 w 44"/>
                <a:gd name="T57" fmla="*/ 43 h 60"/>
                <a:gd name="T58" fmla="*/ 27 w 44"/>
                <a:gd name="T59" fmla="*/ 39 h 60"/>
                <a:gd name="T60" fmla="*/ 29 w 44"/>
                <a:gd name="T61" fmla="*/ 44 h 60"/>
                <a:gd name="T62" fmla="*/ 34 w 44"/>
                <a:gd name="T63" fmla="*/ 40 h 60"/>
                <a:gd name="T64" fmla="*/ 38 w 44"/>
                <a:gd name="T65" fmla="*/ 41 h 60"/>
                <a:gd name="T66" fmla="*/ 34 w 44"/>
                <a:gd name="T67" fmla="*/ 35 h 60"/>
                <a:gd name="T68" fmla="*/ 39 w 44"/>
                <a:gd name="T69" fmla="*/ 36 h 60"/>
                <a:gd name="T70" fmla="*/ 36 w 44"/>
                <a:gd name="T71" fmla="*/ 30 h 60"/>
                <a:gd name="T72" fmla="*/ 36 w 44"/>
                <a:gd name="T73" fmla="*/ 34 h 60"/>
                <a:gd name="T74" fmla="*/ 33 w 44"/>
                <a:gd name="T75" fmla="*/ 36 h 60"/>
                <a:gd name="T76" fmla="*/ 38 w 44"/>
                <a:gd name="T77" fmla="*/ 40 h 60"/>
                <a:gd name="T78" fmla="*/ 40 w 44"/>
                <a:gd name="T79" fmla="*/ 37 h 60"/>
                <a:gd name="T80" fmla="*/ 39 w 44"/>
                <a:gd name="T81" fmla="*/ 39 h 60"/>
                <a:gd name="T82" fmla="*/ 41 w 44"/>
                <a:gd name="T83" fmla="*/ 42 h 60"/>
                <a:gd name="T84" fmla="*/ 24 w 44"/>
                <a:gd name="T85" fmla="*/ 51 h 60"/>
                <a:gd name="T86" fmla="*/ 30 w 44"/>
                <a:gd name="T87" fmla="*/ 46 h 60"/>
                <a:gd name="T88" fmla="*/ 36 w 44"/>
                <a:gd name="T89" fmla="*/ 47 h 60"/>
                <a:gd name="T90" fmla="*/ 38 w 44"/>
                <a:gd name="T91" fmla="*/ 42 h 60"/>
                <a:gd name="T92" fmla="*/ 42 w 44"/>
                <a:gd name="T93" fmla="*/ 47 h 60"/>
                <a:gd name="T94" fmla="*/ 44 w 44"/>
                <a:gd name="T95" fmla="*/ 54 h 60"/>
                <a:gd name="T96" fmla="*/ 42 w 44"/>
                <a:gd name="T97" fmla="*/ 55 h 60"/>
                <a:gd name="T98" fmla="*/ 39 w 44"/>
                <a:gd name="T99" fmla="*/ 59 h 60"/>
                <a:gd name="T100" fmla="*/ 34 w 44"/>
                <a:gd name="T101" fmla="*/ 58 h 60"/>
                <a:gd name="T102" fmla="*/ 33 w 44"/>
                <a:gd name="T103" fmla="*/ 53 h 60"/>
                <a:gd name="T104" fmla="*/ 29 w 44"/>
                <a:gd name="T105" fmla="*/ 52 h 60"/>
                <a:gd name="T106" fmla="*/ 26 w 44"/>
                <a:gd name="T107" fmla="*/ 51 h 60"/>
                <a:gd name="T108" fmla="*/ 24 w 44"/>
                <a:gd name="T109" fmla="*/ 55 h 60"/>
                <a:gd name="T110" fmla="*/ 14 w 44"/>
                <a:gd name="T111" fmla="*/ 32 h 60"/>
                <a:gd name="T112" fmla="*/ 12 w 44"/>
                <a:gd name="T113" fmla="*/ 33 h 60"/>
                <a:gd name="T114" fmla="*/ 3 w 44"/>
                <a:gd name="T115" fmla="*/ 47 h 60"/>
                <a:gd name="T116" fmla="*/ 10 w 44"/>
                <a:gd name="T117" fmla="*/ 41 h 60"/>
                <a:gd name="T118" fmla="*/ 10 w 44"/>
                <a:gd name="T119" fmla="*/ 38 h 60"/>
                <a:gd name="T120" fmla="*/ 4 w 44"/>
                <a:gd name="T121" fmla="*/ 44 h 60"/>
                <a:gd name="T122" fmla="*/ 2 w 44"/>
                <a:gd name="T123" fmla="*/ 48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4" h="60">
                  <a:moveTo>
                    <a:pt x="16" y="2"/>
                  </a:moveTo>
                  <a:cubicBezTo>
                    <a:pt x="17" y="2"/>
                    <a:pt x="17" y="2"/>
                    <a:pt x="17" y="2"/>
                  </a:cubicBezTo>
                  <a:cubicBezTo>
                    <a:pt x="17" y="3"/>
                    <a:pt x="17" y="3"/>
                    <a:pt x="17" y="3"/>
                  </a:cubicBezTo>
                  <a:cubicBezTo>
                    <a:pt x="16" y="2"/>
                    <a:pt x="16" y="2"/>
                    <a:pt x="16" y="2"/>
                  </a:cubicBezTo>
                  <a:close/>
                  <a:moveTo>
                    <a:pt x="16" y="1"/>
                  </a:moveTo>
                  <a:cubicBezTo>
                    <a:pt x="16" y="1"/>
                    <a:pt x="16" y="1"/>
                    <a:pt x="16" y="1"/>
                  </a:cubicBezTo>
                  <a:cubicBezTo>
                    <a:pt x="15" y="1"/>
                    <a:pt x="15" y="1"/>
                    <a:pt x="15" y="1"/>
                  </a:cubicBezTo>
                  <a:cubicBezTo>
                    <a:pt x="16" y="1"/>
                    <a:pt x="16" y="1"/>
                    <a:pt x="16" y="1"/>
                  </a:cubicBezTo>
                  <a:close/>
                  <a:moveTo>
                    <a:pt x="17" y="0"/>
                  </a:moveTo>
                  <a:cubicBezTo>
                    <a:pt x="17" y="0"/>
                    <a:pt x="17" y="0"/>
                    <a:pt x="17" y="0"/>
                  </a:cubicBezTo>
                  <a:cubicBezTo>
                    <a:pt x="17" y="0"/>
                    <a:pt x="17" y="0"/>
                    <a:pt x="17" y="0"/>
                  </a:cubicBezTo>
                  <a:cubicBezTo>
                    <a:pt x="17" y="0"/>
                    <a:pt x="17" y="0"/>
                    <a:pt x="17" y="0"/>
                  </a:cubicBezTo>
                  <a:close/>
                  <a:moveTo>
                    <a:pt x="19" y="2"/>
                  </a:moveTo>
                  <a:cubicBezTo>
                    <a:pt x="19" y="2"/>
                    <a:pt x="19" y="2"/>
                    <a:pt x="19" y="2"/>
                  </a:cubicBezTo>
                  <a:cubicBezTo>
                    <a:pt x="19" y="3"/>
                    <a:pt x="19" y="3"/>
                    <a:pt x="19" y="3"/>
                  </a:cubicBezTo>
                  <a:cubicBezTo>
                    <a:pt x="20" y="2"/>
                    <a:pt x="20" y="2"/>
                    <a:pt x="20" y="2"/>
                  </a:cubicBezTo>
                  <a:cubicBezTo>
                    <a:pt x="20" y="2"/>
                    <a:pt x="19" y="2"/>
                    <a:pt x="19" y="2"/>
                  </a:cubicBezTo>
                  <a:close/>
                  <a:moveTo>
                    <a:pt x="20" y="22"/>
                  </a:moveTo>
                  <a:cubicBezTo>
                    <a:pt x="20" y="22"/>
                    <a:pt x="20" y="22"/>
                    <a:pt x="20" y="22"/>
                  </a:cubicBezTo>
                  <a:cubicBezTo>
                    <a:pt x="21" y="23"/>
                    <a:pt x="21" y="23"/>
                    <a:pt x="21" y="23"/>
                  </a:cubicBezTo>
                  <a:cubicBezTo>
                    <a:pt x="22" y="24"/>
                    <a:pt x="22" y="24"/>
                    <a:pt x="22" y="24"/>
                  </a:cubicBezTo>
                  <a:cubicBezTo>
                    <a:pt x="23" y="23"/>
                    <a:pt x="23" y="23"/>
                    <a:pt x="23" y="23"/>
                  </a:cubicBezTo>
                  <a:cubicBezTo>
                    <a:pt x="23" y="23"/>
                    <a:pt x="23" y="23"/>
                    <a:pt x="23" y="23"/>
                  </a:cubicBezTo>
                  <a:cubicBezTo>
                    <a:pt x="24" y="22"/>
                    <a:pt x="24" y="22"/>
                    <a:pt x="24" y="22"/>
                  </a:cubicBezTo>
                  <a:cubicBezTo>
                    <a:pt x="25" y="22"/>
                    <a:pt x="25" y="22"/>
                    <a:pt x="25" y="22"/>
                  </a:cubicBezTo>
                  <a:cubicBezTo>
                    <a:pt x="26" y="23"/>
                    <a:pt x="26" y="23"/>
                    <a:pt x="26" y="23"/>
                  </a:cubicBezTo>
                  <a:cubicBezTo>
                    <a:pt x="27" y="24"/>
                    <a:pt x="27" y="24"/>
                    <a:pt x="27" y="24"/>
                  </a:cubicBezTo>
                  <a:cubicBezTo>
                    <a:pt x="26" y="24"/>
                    <a:pt x="26" y="24"/>
                    <a:pt x="26" y="24"/>
                  </a:cubicBezTo>
                  <a:cubicBezTo>
                    <a:pt x="27" y="25"/>
                    <a:pt x="27" y="25"/>
                    <a:pt x="27" y="25"/>
                  </a:cubicBezTo>
                  <a:cubicBezTo>
                    <a:pt x="28" y="24"/>
                    <a:pt x="28" y="24"/>
                    <a:pt x="28" y="24"/>
                  </a:cubicBezTo>
                  <a:cubicBezTo>
                    <a:pt x="27" y="24"/>
                    <a:pt x="27" y="24"/>
                    <a:pt x="27" y="24"/>
                  </a:cubicBezTo>
                  <a:cubicBezTo>
                    <a:pt x="28" y="23"/>
                    <a:pt x="28" y="23"/>
                    <a:pt x="28" y="23"/>
                  </a:cubicBezTo>
                  <a:cubicBezTo>
                    <a:pt x="28" y="24"/>
                    <a:pt x="28" y="24"/>
                    <a:pt x="28" y="24"/>
                  </a:cubicBezTo>
                  <a:cubicBezTo>
                    <a:pt x="29" y="24"/>
                    <a:pt x="29" y="24"/>
                    <a:pt x="29" y="24"/>
                  </a:cubicBezTo>
                  <a:cubicBezTo>
                    <a:pt x="30" y="25"/>
                    <a:pt x="30" y="25"/>
                    <a:pt x="30" y="25"/>
                  </a:cubicBezTo>
                  <a:cubicBezTo>
                    <a:pt x="30" y="25"/>
                    <a:pt x="30" y="25"/>
                    <a:pt x="30" y="25"/>
                  </a:cubicBezTo>
                  <a:cubicBezTo>
                    <a:pt x="30" y="25"/>
                    <a:pt x="30" y="25"/>
                    <a:pt x="30" y="25"/>
                  </a:cubicBezTo>
                  <a:cubicBezTo>
                    <a:pt x="29" y="25"/>
                    <a:pt x="29" y="25"/>
                    <a:pt x="29" y="25"/>
                  </a:cubicBezTo>
                  <a:cubicBezTo>
                    <a:pt x="29" y="25"/>
                    <a:pt x="29" y="25"/>
                    <a:pt x="29" y="25"/>
                  </a:cubicBezTo>
                  <a:cubicBezTo>
                    <a:pt x="29" y="26"/>
                    <a:pt x="29" y="26"/>
                    <a:pt x="29" y="26"/>
                  </a:cubicBezTo>
                  <a:cubicBezTo>
                    <a:pt x="30" y="27"/>
                    <a:pt x="30" y="27"/>
                    <a:pt x="30" y="27"/>
                  </a:cubicBezTo>
                  <a:cubicBezTo>
                    <a:pt x="30" y="28"/>
                    <a:pt x="30" y="28"/>
                    <a:pt x="30" y="28"/>
                  </a:cubicBezTo>
                  <a:cubicBezTo>
                    <a:pt x="31" y="28"/>
                    <a:pt x="31" y="28"/>
                    <a:pt x="31" y="28"/>
                  </a:cubicBezTo>
                  <a:cubicBezTo>
                    <a:pt x="31" y="28"/>
                    <a:pt x="31" y="28"/>
                    <a:pt x="31" y="28"/>
                  </a:cubicBezTo>
                  <a:cubicBezTo>
                    <a:pt x="32" y="28"/>
                    <a:pt x="32" y="28"/>
                    <a:pt x="32" y="28"/>
                  </a:cubicBezTo>
                  <a:cubicBezTo>
                    <a:pt x="32" y="28"/>
                    <a:pt x="32" y="28"/>
                    <a:pt x="32" y="28"/>
                  </a:cubicBezTo>
                  <a:cubicBezTo>
                    <a:pt x="32" y="29"/>
                    <a:pt x="32" y="29"/>
                    <a:pt x="32" y="29"/>
                  </a:cubicBezTo>
                  <a:cubicBezTo>
                    <a:pt x="32" y="29"/>
                    <a:pt x="32" y="29"/>
                    <a:pt x="32" y="29"/>
                  </a:cubicBezTo>
                  <a:cubicBezTo>
                    <a:pt x="32" y="30"/>
                    <a:pt x="32" y="30"/>
                    <a:pt x="32" y="30"/>
                  </a:cubicBezTo>
                  <a:cubicBezTo>
                    <a:pt x="31" y="30"/>
                    <a:pt x="31" y="30"/>
                    <a:pt x="31" y="30"/>
                  </a:cubicBezTo>
                  <a:cubicBezTo>
                    <a:pt x="30" y="29"/>
                    <a:pt x="30" y="29"/>
                    <a:pt x="30" y="29"/>
                  </a:cubicBezTo>
                  <a:cubicBezTo>
                    <a:pt x="31" y="29"/>
                    <a:pt x="31" y="29"/>
                    <a:pt x="31" y="29"/>
                  </a:cubicBezTo>
                  <a:cubicBezTo>
                    <a:pt x="31" y="29"/>
                    <a:pt x="31" y="29"/>
                    <a:pt x="31" y="29"/>
                  </a:cubicBezTo>
                  <a:cubicBezTo>
                    <a:pt x="30" y="28"/>
                    <a:pt x="30" y="28"/>
                    <a:pt x="30" y="28"/>
                  </a:cubicBezTo>
                  <a:cubicBezTo>
                    <a:pt x="30" y="29"/>
                    <a:pt x="30" y="29"/>
                    <a:pt x="30" y="29"/>
                  </a:cubicBezTo>
                  <a:cubicBezTo>
                    <a:pt x="29" y="29"/>
                    <a:pt x="29" y="29"/>
                    <a:pt x="29" y="29"/>
                  </a:cubicBezTo>
                  <a:cubicBezTo>
                    <a:pt x="28" y="28"/>
                    <a:pt x="28" y="28"/>
                    <a:pt x="28" y="28"/>
                  </a:cubicBezTo>
                  <a:cubicBezTo>
                    <a:pt x="28" y="28"/>
                    <a:pt x="28" y="28"/>
                    <a:pt x="28" y="28"/>
                  </a:cubicBezTo>
                  <a:cubicBezTo>
                    <a:pt x="28" y="27"/>
                    <a:pt x="28" y="27"/>
                    <a:pt x="28" y="27"/>
                  </a:cubicBezTo>
                  <a:cubicBezTo>
                    <a:pt x="27" y="26"/>
                    <a:pt x="27" y="26"/>
                    <a:pt x="27" y="26"/>
                  </a:cubicBezTo>
                  <a:cubicBezTo>
                    <a:pt x="26" y="26"/>
                    <a:pt x="26" y="26"/>
                    <a:pt x="26" y="26"/>
                  </a:cubicBezTo>
                  <a:cubicBezTo>
                    <a:pt x="26" y="25"/>
                    <a:pt x="26" y="25"/>
                    <a:pt x="26" y="25"/>
                  </a:cubicBezTo>
                  <a:cubicBezTo>
                    <a:pt x="25" y="24"/>
                    <a:pt x="25" y="24"/>
                    <a:pt x="25" y="24"/>
                  </a:cubicBezTo>
                  <a:cubicBezTo>
                    <a:pt x="25" y="24"/>
                    <a:pt x="25" y="24"/>
                    <a:pt x="25" y="24"/>
                  </a:cubicBezTo>
                  <a:cubicBezTo>
                    <a:pt x="24" y="24"/>
                    <a:pt x="24" y="24"/>
                    <a:pt x="24" y="24"/>
                  </a:cubicBezTo>
                  <a:cubicBezTo>
                    <a:pt x="24" y="24"/>
                    <a:pt x="24" y="24"/>
                    <a:pt x="24" y="24"/>
                  </a:cubicBezTo>
                  <a:cubicBezTo>
                    <a:pt x="25" y="26"/>
                    <a:pt x="25" y="26"/>
                    <a:pt x="25" y="26"/>
                  </a:cubicBezTo>
                  <a:cubicBezTo>
                    <a:pt x="25" y="27"/>
                    <a:pt x="25" y="27"/>
                    <a:pt x="25" y="27"/>
                  </a:cubicBezTo>
                  <a:cubicBezTo>
                    <a:pt x="25" y="27"/>
                    <a:pt x="25" y="27"/>
                    <a:pt x="25" y="27"/>
                  </a:cubicBezTo>
                  <a:cubicBezTo>
                    <a:pt x="24" y="26"/>
                    <a:pt x="24" y="26"/>
                    <a:pt x="24" y="26"/>
                  </a:cubicBezTo>
                  <a:cubicBezTo>
                    <a:pt x="23" y="25"/>
                    <a:pt x="23" y="25"/>
                    <a:pt x="23" y="25"/>
                  </a:cubicBezTo>
                  <a:cubicBezTo>
                    <a:pt x="23" y="25"/>
                    <a:pt x="23" y="25"/>
                    <a:pt x="23" y="25"/>
                  </a:cubicBezTo>
                  <a:cubicBezTo>
                    <a:pt x="21" y="24"/>
                    <a:pt x="21" y="24"/>
                    <a:pt x="21" y="24"/>
                  </a:cubicBezTo>
                  <a:cubicBezTo>
                    <a:pt x="20" y="24"/>
                    <a:pt x="20" y="24"/>
                    <a:pt x="20" y="24"/>
                  </a:cubicBezTo>
                  <a:cubicBezTo>
                    <a:pt x="19" y="25"/>
                    <a:pt x="19" y="25"/>
                    <a:pt x="19" y="25"/>
                  </a:cubicBezTo>
                  <a:cubicBezTo>
                    <a:pt x="20" y="25"/>
                    <a:pt x="20" y="25"/>
                    <a:pt x="20" y="25"/>
                  </a:cubicBezTo>
                  <a:cubicBezTo>
                    <a:pt x="19" y="26"/>
                    <a:pt x="19" y="26"/>
                    <a:pt x="19" y="26"/>
                  </a:cubicBezTo>
                  <a:cubicBezTo>
                    <a:pt x="18" y="25"/>
                    <a:pt x="18" y="25"/>
                    <a:pt x="18" y="25"/>
                  </a:cubicBezTo>
                  <a:cubicBezTo>
                    <a:pt x="17" y="25"/>
                    <a:pt x="17" y="25"/>
                    <a:pt x="17" y="25"/>
                  </a:cubicBezTo>
                  <a:cubicBezTo>
                    <a:pt x="16" y="25"/>
                    <a:pt x="16" y="25"/>
                    <a:pt x="16" y="25"/>
                  </a:cubicBezTo>
                  <a:cubicBezTo>
                    <a:pt x="17" y="25"/>
                    <a:pt x="17" y="25"/>
                    <a:pt x="17" y="25"/>
                  </a:cubicBezTo>
                  <a:cubicBezTo>
                    <a:pt x="16" y="24"/>
                    <a:pt x="16" y="24"/>
                    <a:pt x="16" y="24"/>
                  </a:cubicBezTo>
                  <a:cubicBezTo>
                    <a:pt x="16" y="24"/>
                    <a:pt x="16" y="24"/>
                    <a:pt x="16" y="24"/>
                  </a:cubicBezTo>
                  <a:cubicBezTo>
                    <a:pt x="16" y="25"/>
                    <a:pt x="16" y="25"/>
                    <a:pt x="16" y="25"/>
                  </a:cubicBezTo>
                  <a:cubicBezTo>
                    <a:pt x="15" y="24"/>
                    <a:pt x="15" y="24"/>
                    <a:pt x="15" y="24"/>
                  </a:cubicBezTo>
                  <a:cubicBezTo>
                    <a:pt x="15" y="23"/>
                    <a:pt x="15" y="23"/>
                    <a:pt x="15" y="23"/>
                  </a:cubicBezTo>
                  <a:cubicBezTo>
                    <a:pt x="15" y="23"/>
                    <a:pt x="15" y="23"/>
                    <a:pt x="15" y="23"/>
                  </a:cubicBezTo>
                  <a:cubicBezTo>
                    <a:pt x="16" y="22"/>
                    <a:pt x="16" y="22"/>
                    <a:pt x="16" y="22"/>
                  </a:cubicBezTo>
                  <a:cubicBezTo>
                    <a:pt x="17" y="21"/>
                    <a:pt x="17" y="21"/>
                    <a:pt x="17" y="21"/>
                  </a:cubicBezTo>
                  <a:cubicBezTo>
                    <a:pt x="16" y="20"/>
                    <a:pt x="16" y="20"/>
                    <a:pt x="16" y="20"/>
                  </a:cubicBezTo>
                  <a:cubicBezTo>
                    <a:pt x="15" y="20"/>
                    <a:pt x="15" y="20"/>
                    <a:pt x="15" y="20"/>
                  </a:cubicBezTo>
                  <a:cubicBezTo>
                    <a:pt x="15" y="21"/>
                    <a:pt x="15" y="21"/>
                    <a:pt x="15" y="21"/>
                  </a:cubicBezTo>
                  <a:cubicBezTo>
                    <a:pt x="15" y="21"/>
                    <a:pt x="15" y="21"/>
                    <a:pt x="15" y="21"/>
                  </a:cubicBezTo>
                  <a:cubicBezTo>
                    <a:pt x="15" y="22"/>
                    <a:pt x="15" y="22"/>
                    <a:pt x="15" y="22"/>
                  </a:cubicBezTo>
                  <a:cubicBezTo>
                    <a:pt x="14" y="22"/>
                    <a:pt x="14" y="22"/>
                    <a:pt x="14" y="22"/>
                  </a:cubicBezTo>
                  <a:cubicBezTo>
                    <a:pt x="13" y="21"/>
                    <a:pt x="13" y="21"/>
                    <a:pt x="13" y="21"/>
                  </a:cubicBezTo>
                  <a:cubicBezTo>
                    <a:pt x="13" y="20"/>
                    <a:pt x="13" y="20"/>
                    <a:pt x="13" y="20"/>
                  </a:cubicBezTo>
                  <a:cubicBezTo>
                    <a:pt x="13" y="20"/>
                    <a:pt x="13" y="20"/>
                    <a:pt x="13" y="20"/>
                  </a:cubicBezTo>
                  <a:cubicBezTo>
                    <a:pt x="13" y="20"/>
                    <a:pt x="13" y="20"/>
                    <a:pt x="13" y="20"/>
                  </a:cubicBezTo>
                  <a:cubicBezTo>
                    <a:pt x="12" y="20"/>
                    <a:pt x="12" y="20"/>
                    <a:pt x="12" y="20"/>
                  </a:cubicBezTo>
                  <a:cubicBezTo>
                    <a:pt x="12" y="18"/>
                    <a:pt x="12" y="18"/>
                    <a:pt x="12" y="18"/>
                  </a:cubicBezTo>
                  <a:cubicBezTo>
                    <a:pt x="12" y="17"/>
                    <a:pt x="12" y="17"/>
                    <a:pt x="12" y="17"/>
                  </a:cubicBezTo>
                  <a:cubicBezTo>
                    <a:pt x="11" y="16"/>
                    <a:pt x="11" y="16"/>
                    <a:pt x="11" y="16"/>
                  </a:cubicBezTo>
                  <a:cubicBezTo>
                    <a:pt x="12" y="16"/>
                    <a:pt x="12" y="16"/>
                    <a:pt x="12" y="16"/>
                  </a:cubicBezTo>
                  <a:cubicBezTo>
                    <a:pt x="11" y="15"/>
                    <a:pt x="11" y="15"/>
                    <a:pt x="11" y="15"/>
                  </a:cubicBezTo>
                  <a:cubicBezTo>
                    <a:pt x="11" y="15"/>
                    <a:pt x="11" y="15"/>
                    <a:pt x="11" y="15"/>
                  </a:cubicBezTo>
                  <a:cubicBezTo>
                    <a:pt x="11" y="14"/>
                    <a:pt x="11" y="14"/>
                    <a:pt x="11" y="14"/>
                  </a:cubicBezTo>
                  <a:cubicBezTo>
                    <a:pt x="11" y="13"/>
                    <a:pt x="11" y="13"/>
                    <a:pt x="11" y="13"/>
                  </a:cubicBezTo>
                  <a:cubicBezTo>
                    <a:pt x="11" y="14"/>
                    <a:pt x="11" y="14"/>
                    <a:pt x="11" y="14"/>
                  </a:cubicBezTo>
                  <a:cubicBezTo>
                    <a:pt x="12" y="14"/>
                    <a:pt x="12" y="14"/>
                    <a:pt x="12" y="14"/>
                  </a:cubicBezTo>
                  <a:cubicBezTo>
                    <a:pt x="13" y="14"/>
                    <a:pt x="13" y="14"/>
                    <a:pt x="13" y="14"/>
                  </a:cubicBezTo>
                  <a:cubicBezTo>
                    <a:pt x="13" y="13"/>
                    <a:pt x="13" y="13"/>
                    <a:pt x="13" y="13"/>
                  </a:cubicBezTo>
                  <a:cubicBezTo>
                    <a:pt x="12" y="12"/>
                    <a:pt x="12" y="12"/>
                    <a:pt x="12" y="12"/>
                  </a:cubicBezTo>
                  <a:cubicBezTo>
                    <a:pt x="12" y="11"/>
                    <a:pt x="12" y="11"/>
                    <a:pt x="12" y="11"/>
                  </a:cubicBezTo>
                  <a:cubicBezTo>
                    <a:pt x="13" y="9"/>
                    <a:pt x="13" y="9"/>
                    <a:pt x="13" y="9"/>
                  </a:cubicBezTo>
                  <a:cubicBezTo>
                    <a:pt x="13" y="7"/>
                    <a:pt x="13" y="7"/>
                    <a:pt x="13" y="7"/>
                  </a:cubicBezTo>
                  <a:cubicBezTo>
                    <a:pt x="13" y="6"/>
                    <a:pt x="13" y="6"/>
                    <a:pt x="13" y="6"/>
                  </a:cubicBezTo>
                  <a:cubicBezTo>
                    <a:pt x="14" y="5"/>
                    <a:pt x="14" y="5"/>
                    <a:pt x="14" y="5"/>
                  </a:cubicBezTo>
                  <a:cubicBezTo>
                    <a:pt x="14" y="4"/>
                    <a:pt x="14" y="4"/>
                    <a:pt x="14" y="4"/>
                  </a:cubicBezTo>
                  <a:cubicBezTo>
                    <a:pt x="15" y="4"/>
                    <a:pt x="15" y="4"/>
                    <a:pt x="15" y="4"/>
                  </a:cubicBezTo>
                  <a:cubicBezTo>
                    <a:pt x="17" y="4"/>
                    <a:pt x="17" y="4"/>
                    <a:pt x="17" y="4"/>
                  </a:cubicBezTo>
                  <a:cubicBezTo>
                    <a:pt x="17" y="5"/>
                    <a:pt x="17" y="5"/>
                    <a:pt x="17" y="5"/>
                  </a:cubicBezTo>
                  <a:cubicBezTo>
                    <a:pt x="18" y="5"/>
                    <a:pt x="18" y="5"/>
                    <a:pt x="18" y="5"/>
                  </a:cubicBezTo>
                  <a:cubicBezTo>
                    <a:pt x="18" y="5"/>
                    <a:pt x="18" y="5"/>
                    <a:pt x="18" y="5"/>
                  </a:cubicBezTo>
                  <a:cubicBezTo>
                    <a:pt x="20" y="5"/>
                    <a:pt x="20" y="5"/>
                    <a:pt x="20" y="5"/>
                  </a:cubicBezTo>
                  <a:cubicBezTo>
                    <a:pt x="20" y="4"/>
                    <a:pt x="20" y="4"/>
                    <a:pt x="20" y="4"/>
                  </a:cubicBezTo>
                  <a:cubicBezTo>
                    <a:pt x="20" y="4"/>
                    <a:pt x="20" y="4"/>
                    <a:pt x="20" y="4"/>
                  </a:cubicBezTo>
                  <a:cubicBezTo>
                    <a:pt x="21" y="4"/>
                    <a:pt x="21" y="4"/>
                    <a:pt x="21" y="4"/>
                  </a:cubicBezTo>
                  <a:cubicBezTo>
                    <a:pt x="21" y="4"/>
                    <a:pt x="21" y="4"/>
                    <a:pt x="21" y="4"/>
                  </a:cubicBezTo>
                  <a:cubicBezTo>
                    <a:pt x="21" y="5"/>
                    <a:pt x="21" y="5"/>
                    <a:pt x="21" y="5"/>
                  </a:cubicBezTo>
                  <a:cubicBezTo>
                    <a:pt x="21" y="5"/>
                    <a:pt x="21" y="5"/>
                    <a:pt x="21" y="5"/>
                  </a:cubicBezTo>
                  <a:cubicBezTo>
                    <a:pt x="20" y="7"/>
                    <a:pt x="20" y="7"/>
                    <a:pt x="20" y="7"/>
                  </a:cubicBezTo>
                  <a:cubicBezTo>
                    <a:pt x="21" y="8"/>
                    <a:pt x="21" y="8"/>
                    <a:pt x="21" y="8"/>
                  </a:cubicBezTo>
                  <a:cubicBezTo>
                    <a:pt x="22" y="8"/>
                    <a:pt x="22" y="8"/>
                    <a:pt x="22" y="8"/>
                  </a:cubicBezTo>
                  <a:cubicBezTo>
                    <a:pt x="22" y="9"/>
                    <a:pt x="22" y="9"/>
                    <a:pt x="22" y="9"/>
                  </a:cubicBezTo>
                  <a:cubicBezTo>
                    <a:pt x="23" y="10"/>
                    <a:pt x="23" y="10"/>
                    <a:pt x="23" y="10"/>
                  </a:cubicBezTo>
                  <a:cubicBezTo>
                    <a:pt x="22" y="12"/>
                    <a:pt x="22" y="12"/>
                    <a:pt x="22" y="12"/>
                  </a:cubicBezTo>
                  <a:cubicBezTo>
                    <a:pt x="22" y="13"/>
                    <a:pt x="22" y="13"/>
                    <a:pt x="22" y="13"/>
                  </a:cubicBezTo>
                  <a:cubicBezTo>
                    <a:pt x="22" y="14"/>
                    <a:pt x="22" y="14"/>
                    <a:pt x="22" y="14"/>
                  </a:cubicBezTo>
                  <a:cubicBezTo>
                    <a:pt x="21" y="15"/>
                    <a:pt x="21" y="15"/>
                    <a:pt x="21" y="15"/>
                  </a:cubicBezTo>
                  <a:cubicBezTo>
                    <a:pt x="21" y="15"/>
                    <a:pt x="21" y="15"/>
                    <a:pt x="21" y="15"/>
                  </a:cubicBezTo>
                  <a:cubicBezTo>
                    <a:pt x="21" y="14"/>
                    <a:pt x="21" y="14"/>
                    <a:pt x="21" y="14"/>
                  </a:cubicBezTo>
                  <a:cubicBezTo>
                    <a:pt x="21" y="14"/>
                    <a:pt x="21" y="14"/>
                    <a:pt x="21" y="14"/>
                  </a:cubicBezTo>
                  <a:cubicBezTo>
                    <a:pt x="19" y="15"/>
                    <a:pt x="19" y="15"/>
                    <a:pt x="19" y="15"/>
                  </a:cubicBezTo>
                  <a:cubicBezTo>
                    <a:pt x="19" y="16"/>
                    <a:pt x="19" y="16"/>
                    <a:pt x="19" y="16"/>
                  </a:cubicBezTo>
                  <a:cubicBezTo>
                    <a:pt x="19" y="17"/>
                    <a:pt x="19" y="17"/>
                    <a:pt x="19" y="17"/>
                  </a:cubicBezTo>
                  <a:cubicBezTo>
                    <a:pt x="19" y="18"/>
                    <a:pt x="19" y="18"/>
                    <a:pt x="19" y="18"/>
                  </a:cubicBezTo>
                  <a:cubicBezTo>
                    <a:pt x="19" y="19"/>
                    <a:pt x="19" y="19"/>
                    <a:pt x="19" y="19"/>
                  </a:cubicBezTo>
                  <a:cubicBezTo>
                    <a:pt x="19" y="19"/>
                    <a:pt x="19" y="19"/>
                    <a:pt x="19" y="19"/>
                  </a:cubicBezTo>
                  <a:cubicBezTo>
                    <a:pt x="19" y="20"/>
                    <a:pt x="19" y="20"/>
                    <a:pt x="19" y="20"/>
                  </a:cubicBezTo>
                  <a:cubicBezTo>
                    <a:pt x="20" y="21"/>
                    <a:pt x="20" y="21"/>
                    <a:pt x="20" y="21"/>
                  </a:cubicBezTo>
                  <a:cubicBezTo>
                    <a:pt x="20" y="21"/>
                    <a:pt x="20" y="21"/>
                    <a:pt x="20" y="21"/>
                  </a:cubicBezTo>
                  <a:cubicBezTo>
                    <a:pt x="20" y="22"/>
                    <a:pt x="20" y="22"/>
                    <a:pt x="20" y="22"/>
                  </a:cubicBezTo>
                  <a:close/>
                  <a:moveTo>
                    <a:pt x="21" y="22"/>
                  </a:moveTo>
                  <a:cubicBezTo>
                    <a:pt x="21" y="23"/>
                    <a:pt x="21" y="23"/>
                    <a:pt x="21" y="23"/>
                  </a:cubicBezTo>
                  <a:cubicBezTo>
                    <a:pt x="22" y="23"/>
                    <a:pt x="22" y="23"/>
                    <a:pt x="22" y="23"/>
                  </a:cubicBezTo>
                  <a:cubicBezTo>
                    <a:pt x="22" y="23"/>
                    <a:pt x="22" y="23"/>
                    <a:pt x="22" y="23"/>
                  </a:cubicBezTo>
                  <a:cubicBezTo>
                    <a:pt x="21" y="22"/>
                    <a:pt x="21" y="22"/>
                    <a:pt x="21" y="22"/>
                  </a:cubicBezTo>
                  <a:close/>
                  <a:moveTo>
                    <a:pt x="21" y="19"/>
                  </a:moveTo>
                  <a:cubicBezTo>
                    <a:pt x="21" y="20"/>
                    <a:pt x="21" y="20"/>
                    <a:pt x="21" y="20"/>
                  </a:cubicBezTo>
                  <a:cubicBezTo>
                    <a:pt x="21" y="21"/>
                    <a:pt x="21" y="21"/>
                    <a:pt x="21" y="21"/>
                  </a:cubicBezTo>
                  <a:cubicBezTo>
                    <a:pt x="21" y="21"/>
                    <a:pt x="21" y="21"/>
                    <a:pt x="21" y="21"/>
                  </a:cubicBezTo>
                  <a:cubicBezTo>
                    <a:pt x="22" y="21"/>
                    <a:pt x="22" y="21"/>
                    <a:pt x="22" y="21"/>
                  </a:cubicBezTo>
                  <a:cubicBezTo>
                    <a:pt x="22" y="19"/>
                    <a:pt x="22" y="19"/>
                    <a:pt x="22" y="19"/>
                  </a:cubicBezTo>
                  <a:cubicBezTo>
                    <a:pt x="22" y="19"/>
                    <a:pt x="22" y="19"/>
                    <a:pt x="22" y="19"/>
                  </a:cubicBezTo>
                  <a:cubicBezTo>
                    <a:pt x="22" y="19"/>
                    <a:pt x="22" y="19"/>
                    <a:pt x="22" y="19"/>
                  </a:cubicBezTo>
                  <a:cubicBezTo>
                    <a:pt x="21" y="19"/>
                    <a:pt x="21" y="19"/>
                    <a:pt x="21" y="19"/>
                  </a:cubicBezTo>
                  <a:close/>
                  <a:moveTo>
                    <a:pt x="13" y="24"/>
                  </a:moveTo>
                  <a:cubicBezTo>
                    <a:pt x="13" y="25"/>
                    <a:pt x="13" y="25"/>
                    <a:pt x="13" y="25"/>
                  </a:cubicBezTo>
                  <a:cubicBezTo>
                    <a:pt x="14" y="25"/>
                    <a:pt x="14" y="25"/>
                    <a:pt x="14" y="25"/>
                  </a:cubicBezTo>
                  <a:cubicBezTo>
                    <a:pt x="14" y="25"/>
                    <a:pt x="14" y="25"/>
                    <a:pt x="14" y="25"/>
                  </a:cubicBezTo>
                  <a:cubicBezTo>
                    <a:pt x="13" y="24"/>
                    <a:pt x="13" y="24"/>
                    <a:pt x="13" y="24"/>
                  </a:cubicBezTo>
                  <a:cubicBezTo>
                    <a:pt x="13" y="24"/>
                    <a:pt x="13" y="24"/>
                    <a:pt x="13" y="24"/>
                  </a:cubicBezTo>
                  <a:close/>
                  <a:moveTo>
                    <a:pt x="14" y="26"/>
                  </a:moveTo>
                  <a:cubicBezTo>
                    <a:pt x="14" y="26"/>
                    <a:pt x="14" y="26"/>
                    <a:pt x="14" y="26"/>
                  </a:cubicBezTo>
                  <a:cubicBezTo>
                    <a:pt x="15" y="26"/>
                    <a:pt x="15" y="26"/>
                    <a:pt x="15" y="26"/>
                  </a:cubicBezTo>
                  <a:cubicBezTo>
                    <a:pt x="15" y="27"/>
                    <a:pt x="15" y="27"/>
                    <a:pt x="15" y="27"/>
                  </a:cubicBezTo>
                  <a:cubicBezTo>
                    <a:pt x="16" y="28"/>
                    <a:pt x="16" y="28"/>
                    <a:pt x="16" y="28"/>
                  </a:cubicBezTo>
                  <a:cubicBezTo>
                    <a:pt x="16" y="28"/>
                    <a:pt x="16" y="28"/>
                    <a:pt x="16" y="28"/>
                  </a:cubicBezTo>
                  <a:cubicBezTo>
                    <a:pt x="16" y="29"/>
                    <a:pt x="16" y="29"/>
                    <a:pt x="16" y="29"/>
                  </a:cubicBezTo>
                  <a:cubicBezTo>
                    <a:pt x="17" y="30"/>
                    <a:pt x="17" y="30"/>
                    <a:pt x="17" y="30"/>
                  </a:cubicBezTo>
                  <a:cubicBezTo>
                    <a:pt x="17" y="31"/>
                    <a:pt x="17" y="31"/>
                    <a:pt x="17" y="31"/>
                  </a:cubicBezTo>
                  <a:cubicBezTo>
                    <a:pt x="18" y="31"/>
                    <a:pt x="18" y="31"/>
                    <a:pt x="18" y="31"/>
                  </a:cubicBezTo>
                  <a:cubicBezTo>
                    <a:pt x="19" y="32"/>
                    <a:pt x="19" y="32"/>
                    <a:pt x="19" y="32"/>
                  </a:cubicBezTo>
                  <a:cubicBezTo>
                    <a:pt x="20" y="31"/>
                    <a:pt x="20" y="31"/>
                    <a:pt x="20" y="31"/>
                  </a:cubicBezTo>
                  <a:cubicBezTo>
                    <a:pt x="20" y="30"/>
                    <a:pt x="20" y="30"/>
                    <a:pt x="20" y="30"/>
                  </a:cubicBezTo>
                  <a:cubicBezTo>
                    <a:pt x="20" y="30"/>
                    <a:pt x="20" y="30"/>
                    <a:pt x="20" y="30"/>
                  </a:cubicBezTo>
                  <a:cubicBezTo>
                    <a:pt x="20" y="29"/>
                    <a:pt x="20" y="29"/>
                    <a:pt x="20" y="29"/>
                  </a:cubicBezTo>
                  <a:cubicBezTo>
                    <a:pt x="20" y="29"/>
                    <a:pt x="20" y="29"/>
                    <a:pt x="20" y="29"/>
                  </a:cubicBezTo>
                  <a:cubicBezTo>
                    <a:pt x="20" y="28"/>
                    <a:pt x="20" y="28"/>
                    <a:pt x="20" y="28"/>
                  </a:cubicBezTo>
                  <a:cubicBezTo>
                    <a:pt x="20" y="28"/>
                    <a:pt x="20" y="28"/>
                    <a:pt x="20" y="28"/>
                  </a:cubicBezTo>
                  <a:cubicBezTo>
                    <a:pt x="19" y="27"/>
                    <a:pt x="19" y="27"/>
                    <a:pt x="19" y="27"/>
                  </a:cubicBezTo>
                  <a:cubicBezTo>
                    <a:pt x="17" y="26"/>
                    <a:pt x="17" y="26"/>
                    <a:pt x="17" y="26"/>
                  </a:cubicBezTo>
                  <a:cubicBezTo>
                    <a:pt x="16" y="26"/>
                    <a:pt x="16" y="26"/>
                    <a:pt x="16" y="26"/>
                  </a:cubicBezTo>
                  <a:cubicBezTo>
                    <a:pt x="15" y="26"/>
                    <a:pt x="15" y="26"/>
                    <a:pt x="15" y="26"/>
                  </a:cubicBezTo>
                  <a:cubicBezTo>
                    <a:pt x="14" y="26"/>
                    <a:pt x="14" y="26"/>
                    <a:pt x="14" y="26"/>
                  </a:cubicBezTo>
                  <a:close/>
                  <a:moveTo>
                    <a:pt x="32" y="23"/>
                  </a:moveTo>
                  <a:cubicBezTo>
                    <a:pt x="31" y="24"/>
                    <a:pt x="31" y="24"/>
                    <a:pt x="31" y="24"/>
                  </a:cubicBezTo>
                  <a:cubicBezTo>
                    <a:pt x="32" y="24"/>
                    <a:pt x="32" y="24"/>
                    <a:pt x="32" y="24"/>
                  </a:cubicBezTo>
                  <a:cubicBezTo>
                    <a:pt x="31" y="25"/>
                    <a:pt x="31" y="25"/>
                    <a:pt x="31" y="25"/>
                  </a:cubicBezTo>
                  <a:cubicBezTo>
                    <a:pt x="31" y="25"/>
                    <a:pt x="31" y="25"/>
                    <a:pt x="31" y="25"/>
                  </a:cubicBezTo>
                  <a:cubicBezTo>
                    <a:pt x="31" y="26"/>
                    <a:pt x="31" y="26"/>
                    <a:pt x="31" y="26"/>
                  </a:cubicBezTo>
                  <a:cubicBezTo>
                    <a:pt x="33" y="25"/>
                    <a:pt x="33" y="25"/>
                    <a:pt x="33" y="25"/>
                  </a:cubicBezTo>
                  <a:cubicBezTo>
                    <a:pt x="33" y="25"/>
                    <a:pt x="33" y="25"/>
                    <a:pt x="33" y="25"/>
                  </a:cubicBezTo>
                  <a:cubicBezTo>
                    <a:pt x="32" y="24"/>
                    <a:pt x="32" y="24"/>
                    <a:pt x="32" y="24"/>
                  </a:cubicBezTo>
                  <a:cubicBezTo>
                    <a:pt x="32" y="23"/>
                    <a:pt x="32" y="23"/>
                    <a:pt x="32" y="23"/>
                  </a:cubicBezTo>
                  <a:close/>
                  <a:moveTo>
                    <a:pt x="21" y="26"/>
                  </a:moveTo>
                  <a:cubicBezTo>
                    <a:pt x="22" y="27"/>
                    <a:pt x="22" y="27"/>
                    <a:pt x="22" y="27"/>
                  </a:cubicBezTo>
                  <a:cubicBezTo>
                    <a:pt x="22" y="27"/>
                    <a:pt x="22" y="27"/>
                    <a:pt x="22" y="27"/>
                  </a:cubicBezTo>
                  <a:cubicBezTo>
                    <a:pt x="23" y="26"/>
                    <a:pt x="23" y="26"/>
                    <a:pt x="23" y="26"/>
                  </a:cubicBezTo>
                  <a:cubicBezTo>
                    <a:pt x="22" y="26"/>
                    <a:pt x="22" y="26"/>
                    <a:pt x="22" y="26"/>
                  </a:cubicBezTo>
                  <a:cubicBezTo>
                    <a:pt x="21" y="25"/>
                    <a:pt x="21" y="25"/>
                    <a:pt x="21" y="25"/>
                  </a:cubicBezTo>
                  <a:cubicBezTo>
                    <a:pt x="21" y="26"/>
                    <a:pt x="21" y="26"/>
                    <a:pt x="21" y="26"/>
                  </a:cubicBezTo>
                  <a:cubicBezTo>
                    <a:pt x="21" y="26"/>
                    <a:pt x="21" y="26"/>
                    <a:pt x="21" y="26"/>
                  </a:cubicBezTo>
                  <a:close/>
                  <a:moveTo>
                    <a:pt x="23" y="30"/>
                  </a:moveTo>
                  <a:cubicBezTo>
                    <a:pt x="22" y="30"/>
                    <a:pt x="22" y="30"/>
                    <a:pt x="22" y="30"/>
                  </a:cubicBezTo>
                  <a:cubicBezTo>
                    <a:pt x="22" y="31"/>
                    <a:pt x="22" y="31"/>
                    <a:pt x="22" y="31"/>
                  </a:cubicBezTo>
                  <a:cubicBezTo>
                    <a:pt x="22" y="32"/>
                    <a:pt x="22" y="32"/>
                    <a:pt x="22" y="32"/>
                  </a:cubicBezTo>
                  <a:cubicBezTo>
                    <a:pt x="23" y="32"/>
                    <a:pt x="23" y="32"/>
                    <a:pt x="23" y="32"/>
                  </a:cubicBezTo>
                  <a:cubicBezTo>
                    <a:pt x="23" y="31"/>
                    <a:pt x="23" y="31"/>
                    <a:pt x="23" y="31"/>
                  </a:cubicBezTo>
                  <a:cubicBezTo>
                    <a:pt x="23" y="30"/>
                    <a:pt x="23" y="30"/>
                    <a:pt x="23" y="30"/>
                  </a:cubicBezTo>
                  <a:cubicBezTo>
                    <a:pt x="23" y="29"/>
                    <a:pt x="23" y="29"/>
                    <a:pt x="23" y="29"/>
                  </a:cubicBezTo>
                  <a:cubicBezTo>
                    <a:pt x="23" y="30"/>
                    <a:pt x="23" y="30"/>
                    <a:pt x="23" y="30"/>
                  </a:cubicBezTo>
                  <a:close/>
                  <a:moveTo>
                    <a:pt x="25" y="30"/>
                  </a:moveTo>
                  <a:cubicBezTo>
                    <a:pt x="24" y="30"/>
                    <a:pt x="24" y="30"/>
                    <a:pt x="24" y="30"/>
                  </a:cubicBezTo>
                  <a:cubicBezTo>
                    <a:pt x="25" y="31"/>
                    <a:pt x="25" y="31"/>
                    <a:pt x="25" y="31"/>
                  </a:cubicBezTo>
                  <a:cubicBezTo>
                    <a:pt x="25" y="31"/>
                    <a:pt x="25" y="31"/>
                    <a:pt x="25" y="31"/>
                  </a:cubicBezTo>
                  <a:cubicBezTo>
                    <a:pt x="26" y="30"/>
                    <a:pt x="26" y="30"/>
                    <a:pt x="26" y="30"/>
                  </a:cubicBezTo>
                  <a:cubicBezTo>
                    <a:pt x="25" y="30"/>
                    <a:pt x="25" y="30"/>
                    <a:pt x="25" y="30"/>
                  </a:cubicBezTo>
                  <a:close/>
                  <a:moveTo>
                    <a:pt x="28" y="28"/>
                  </a:moveTo>
                  <a:cubicBezTo>
                    <a:pt x="27" y="27"/>
                    <a:pt x="27" y="27"/>
                    <a:pt x="27" y="27"/>
                  </a:cubicBezTo>
                  <a:cubicBezTo>
                    <a:pt x="26" y="27"/>
                    <a:pt x="26" y="27"/>
                    <a:pt x="26" y="27"/>
                  </a:cubicBezTo>
                  <a:cubicBezTo>
                    <a:pt x="26" y="28"/>
                    <a:pt x="26" y="28"/>
                    <a:pt x="26" y="28"/>
                  </a:cubicBezTo>
                  <a:cubicBezTo>
                    <a:pt x="28" y="29"/>
                    <a:pt x="28" y="29"/>
                    <a:pt x="28" y="29"/>
                  </a:cubicBezTo>
                  <a:cubicBezTo>
                    <a:pt x="28" y="29"/>
                    <a:pt x="28" y="29"/>
                    <a:pt x="28" y="29"/>
                  </a:cubicBezTo>
                  <a:cubicBezTo>
                    <a:pt x="28" y="28"/>
                    <a:pt x="28" y="28"/>
                    <a:pt x="28" y="28"/>
                  </a:cubicBezTo>
                  <a:close/>
                  <a:moveTo>
                    <a:pt x="29" y="30"/>
                  </a:moveTo>
                  <a:cubicBezTo>
                    <a:pt x="30" y="30"/>
                    <a:pt x="30" y="30"/>
                    <a:pt x="30" y="30"/>
                  </a:cubicBezTo>
                  <a:cubicBezTo>
                    <a:pt x="30" y="31"/>
                    <a:pt x="30" y="31"/>
                    <a:pt x="30" y="31"/>
                  </a:cubicBezTo>
                  <a:cubicBezTo>
                    <a:pt x="31" y="31"/>
                    <a:pt x="31" y="31"/>
                    <a:pt x="31" y="31"/>
                  </a:cubicBezTo>
                  <a:cubicBezTo>
                    <a:pt x="30" y="30"/>
                    <a:pt x="30" y="30"/>
                    <a:pt x="30" y="30"/>
                  </a:cubicBezTo>
                  <a:cubicBezTo>
                    <a:pt x="29" y="30"/>
                    <a:pt x="29" y="30"/>
                    <a:pt x="29" y="30"/>
                  </a:cubicBezTo>
                  <a:close/>
                  <a:moveTo>
                    <a:pt x="28" y="33"/>
                  </a:moveTo>
                  <a:cubicBezTo>
                    <a:pt x="29" y="32"/>
                    <a:pt x="29" y="32"/>
                    <a:pt x="29" y="32"/>
                  </a:cubicBezTo>
                  <a:cubicBezTo>
                    <a:pt x="29" y="31"/>
                    <a:pt x="29" y="31"/>
                    <a:pt x="29" y="31"/>
                  </a:cubicBezTo>
                  <a:cubicBezTo>
                    <a:pt x="30" y="33"/>
                    <a:pt x="30" y="33"/>
                    <a:pt x="30" y="33"/>
                  </a:cubicBezTo>
                  <a:cubicBezTo>
                    <a:pt x="31" y="33"/>
                    <a:pt x="31" y="33"/>
                    <a:pt x="31" y="33"/>
                  </a:cubicBezTo>
                  <a:cubicBezTo>
                    <a:pt x="32" y="33"/>
                    <a:pt x="32" y="33"/>
                    <a:pt x="32" y="33"/>
                  </a:cubicBezTo>
                  <a:cubicBezTo>
                    <a:pt x="32" y="32"/>
                    <a:pt x="32" y="32"/>
                    <a:pt x="32" y="32"/>
                  </a:cubicBezTo>
                  <a:cubicBezTo>
                    <a:pt x="31" y="32"/>
                    <a:pt x="31" y="32"/>
                    <a:pt x="31" y="32"/>
                  </a:cubicBezTo>
                  <a:cubicBezTo>
                    <a:pt x="30" y="31"/>
                    <a:pt x="30" y="31"/>
                    <a:pt x="30" y="31"/>
                  </a:cubicBezTo>
                  <a:cubicBezTo>
                    <a:pt x="29" y="31"/>
                    <a:pt x="29" y="31"/>
                    <a:pt x="29" y="31"/>
                  </a:cubicBezTo>
                  <a:cubicBezTo>
                    <a:pt x="29" y="30"/>
                    <a:pt x="29" y="30"/>
                    <a:pt x="29" y="30"/>
                  </a:cubicBezTo>
                  <a:cubicBezTo>
                    <a:pt x="28" y="30"/>
                    <a:pt x="28" y="30"/>
                    <a:pt x="28" y="30"/>
                  </a:cubicBezTo>
                  <a:cubicBezTo>
                    <a:pt x="28" y="30"/>
                    <a:pt x="28" y="30"/>
                    <a:pt x="28" y="30"/>
                  </a:cubicBezTo>
                  <a:cubicBezTo>
                    <a:pt x="28" y="30"/>
                    <a:pt x="28" y="30"/>
                    <a:pt x="28" y="30"/>
                  </a:cubicBezTo>
                  <a:cubicBezTo>
                    <a:pt x="28" y="31"/>
                    <a:pt x="28" y="31"/>
                    <a:pt x="28" y="31"/>
                  </a:cubicBezTo>
                  <a:cubicBezTo>
                    <a:pt x="28" y="31"/>
                    <a:pt x="28" y="31"/>
                    <a:pt x="28" y="31"/>
                  </a:cubicBezTo>
                  <a:cubicBezTo>
                    <a:pt x="28" y="32"/>
                    <a:pt x="28" y="32"/>
                    <a:pt x="28" y="32"/>
                  </a:cubicBezTo>
                  <a:cubicBezTo>
                    <a:pt x="28" y="32"/>
                    <a:pt x="28" y="32"/>
                    <a:pt x="28" y="32"/>
                  </a:cubicBezTo>
                  <a:cubicBezTo>
                    <a:pt x="28" y="33"/>
                    <a:pt x="28" y="33"/>
                    <a:pt x="28" y="33"/>
                  </a:cubicBezTo>
                  <a:close/>
                  <a:moveTo>
                    <a:pt x="24" y="38"/>
                  </a:moveTo>
                  <a:cubicBezTo>
                    <a:pt x="23" y="39"/>
                    <a:pt x="23" y="39"/>
                    <a:pt x="23" y="39"/>
                  </a:cubicBezTo>
                  <a:cubicBezTo>
                    <a:pt x="23" y="39"/>
                    <a:pt x="23" y="39"/>
                    <a:pt x="23" y="39"/>
                  </a:cubicBezTo>
                  <a:cubicBezTo>
                    <a:pt x="22" y="38"/>
                    <a:pt x="22" y="38"/>
                    <a:pt x="22" y="38"/>
                  </a:cubicBezTo>
                  <a:cubicBezTo>
                    <a:pt x="23" y="37"/>
                    <a:pt x="23" y="37"/>
                    <a:pt x="23" y="37"/>
                  </a:cubicBezTo>
                  <a:cubicBezTo>
                    <a:pt x="23" y="35"/>
                    <a:pt x="23" y="35"/>
                    <a:pt x="23" y="35"/>
                  </a:cubicBezTo>
                  <a:cubicBezTo>
                    <a:pt x="23" y="34"/>
                    <a:pt x="23" y="34"/>
                    <a:pt x="23" y="34"/>
                  </a:cubicBezTo>
                  <a:cubicBezTo>
                    <a:pt x="23" y="34"/>
                    <a:pt x="23" y="34"/>
                    <a:pt x="23" y="34"/>
                  </a:cubicBezTo>
                  <a:cubicBezTo>
                    <a:pt x="23" y="34"/>
                    <a:pt x="23" y="34"/>
                    <a:pt x="23" y="34"/>
                  </a:cubicBezTo>
                  <a:cubicBezTo>
                    <a:pt x="22" y="33"/>
                    <a:pt x="22" y="33"/>
                    <a:pt x="22" y="33"/>
                  </a:cubicBezTo>
                  <a:cubicBezTo>
                    <a:pt x="22" y="33"/>
                    <a:pt x="22" y="33"/>
                    <a:pt x="22" y="33"/>
                  </a:cubicBezTo>
                  <a:cubicBezTo>
                    <a:pt x="23" y="33"/>
                    <a:pt x="23" y="33"/>
                    <a:pt x="23" y="33"/>
                  </a:cubicBezTo>
                  <a:cubicBezTo>
                    <a:pt x="24" y="33"/>
                    <a:pt x="24" y="33"/>
                    <a:pt x="24" y="33"/>
                  </a:cubicBezTo>
                  <a:cubicBezTo>
                    <a:pt x="24" y="34"/>
                    <a:pt x="24" y="34"/>
                    <a:pt x="24" y="34"/>
                  </a:cubicBezTo>
                  <a:cubicBezTo>
                    <a:pt x="24" y="34"/>
                    <a:pt x="24" y="34"/>
                    <a:pt x="24" y="34"/>
                  </a:cubicBezTo>
                  <a:cubicBezTo>
                    <a:pt x="25" y="34"/>
                    <a:pt x="25" y="34"/>
                    <a:pt x="25" y="34"/>
                  </a:cubicBezTo>
                  <a:cubicBezTo>
                    <a:pt x="25" y="34"/>
                    <a:pt x="25" y="34"/>
                    <a:pt x="25" y="34"/>
                  </a:cubicBezTo>
                  <a:cubicBezTo>
                    <a:pt x="26" y="34"/>
                    <a:pt x="26" y="34"/>
                    <a:pt x="26" y="34"/>
                  </a:cubicBezTo>
                  <a:cubicBezTo>
                    <a:pt x="27" y="35"/>
                    <a:pt x="27" y="35"/>
                    <a:pt x="27" y="35"/>
                  </a:cubicBezTo>
                  <a:cubicBezTo>
                    <a:pt x="27" y="34"/>
                    <a:pt x="27" y="34"/>
                    <a:pt x="27" y="34"/>
                  </a:cubicBezTo>
                  <a:cubicBezTo>
                    <a:pt x="28" y="34"/>
                    <a:pt x="28" y="34"/>
                    <a:pt x="28" y="34"/>
                  </a:cubicBezTo>
                  <a:cubicBezTo>
                    <a:pt x="28" y="34"/>
                    <a:pt x="28" y="34"/>
                    <a:pt x="28" y="34"/>
                  </a:cubicBezTo>
                  <a:cubicBezTo>
                    <a:pt x="28" y="35"/>
                    <a:pt x="28" y="35"/>
                    <a:pt x="28" y="35"/>
                  </a:cubicBezTo>
                  <a:cubicBezTo>
                    <a:pt x="28" y="35"/>
                    <a:pt x="28" y="35"/>
                    <a:pt x="28" y="35"/>
                  </a:cubicBezTo>
                  <a:cubicBezTo>
                    <a:pt x="27" y="36"/>
                    <a:pt x="27" y="36"/>
                    <a:pt x="27" y="36"/>
                  </a:cubicBezTo>
                  <a:cubicBezTo>
                    <a:pt x="26" y="37"/>
                    <a:pt x="26" y="37"/>
                    <a:pt x="26" y="37"/>
                  </a:cubicBezTo>
                  <a:cubicBezTo>
                    <a:pt x="26" y="38"/>
                    <a:pt x="26" y="38"/>
                    <a:pt x="26" y="38"/>
                  </a:cubicBezTo>
                  <a:cubicBezTo>
                    <a:pt x="25" y="38"/>
                    <a:pt x="25" y="38"/>
                    <a:pt x="25" y="38"/>
                  </a:cubicBezTo>
                  <a:cubicBezTo>
                    <a:pt x="25" y="38"/>
                    <a:pt x="25" y="38"/>
                    <a:pt x="25" y="38"/>
                  </a:cubicBezTo>
                  <a:cubicBezTo>
                    <a:pt x="25" y="38"/>
                    <a:pt x="25" y="38"/>
                    <a:pt x="25" y="38"/>
                  </a:cubicBezTo>
                  <a:cubicBezTo>
                    <a:pt x="24" y="38"/>
                    <a:pt x="24" y="38"/>
                    <a:pt x="24" y="38"/>
                  </a:cubicBezTo>
                  <a:close/>
                  <a:moveTo>
                    <a:pt x="26" y="38"/>
                  </a:moveTo>
                  <a:cubicBezTo>
                    <a:pt x="25" y="38"/>
                    <a:pt x="25" y="38"/>
                    <a:pt x="25" y="38"/>
                  </a:cubicBezTo>
                  <a:cubicBezTo>
                    <a:pt x="25" y="39"/>
                    <a:pt x="25" y="39"/>
                    <a:pt x="25" y="39"/>
                  </a:cubicBezTo>
                  <a:cubicBezTo>
                    <a:pt x="25" y="39"/>
                    <a:pt x="25" y="39"/>
                    <a:pt x="25" y="39"/>
                  </a:cubicBezTo>
                  <a:cubicBezTo>
                    <a:pt x="26" y="39"/>
                    <a:pt x="26" y="39"/>
                    <a:pt x="26" y="39"/>
                  </a:cubicBezTo>
                  <a:cubicBezTo>
                    <a:pt x="26" y="38"/>
                    <a:pt x="26" y="38"/>
                    <a:pt x="26" y="38"/>
                  </a:cubicBezTo>
                  <a:cubicBezTo>
                    <a:pt x="26" y="38"/>
                    <a:pt x="26" y="38"/>
                    <a:pt x="26" y="38"/>
                  </a:cubicBezTo>
                  <a:close/>
                  <a:moveTo>
                    <a:pt x="33" y="38"/>
                  </a:moveTo>
                  <a:cubicBezTo>
                    <a:pt x="33" y="38"/>
                    <a:pt x="33" y="38"/>
                    <a:pt x="33" y="38"/>
                  </a:cubicBezTo>
                  <a:cubicBezTo>
                    <a:pt x="33" y="38"/>
                    <a:pt x="33" y="38"/>
                    <a:pt x="33" y="38"/>
                  </a:cubicBezTo>
                  <a:cubicBezTo>
                    <a:pt x="33" y="38"/>
                    <a:pt x="33" y="38"/>
                    <a:pt x="33" y="38"/>
                  </a:cubicBezTo>
                  <a:close/>
                  <a:moveTo>
                    <a:pt x="29" y="43"/>
                  </a:moveTo>
                  <a:cubicBezTo>
                    <a:pt x="30" y="42"/>
                    <a:pt x="30" y="42"/>
                    <a:pt x="30" y="42"/>
                  </a:cubicBezTo>
                  <a:cubicBezTo>
                    <a:pt x="30" y="41"/>
                    <a:pt x="30" y="41"/>
                    <a:pt x="30" y="41"/>
                  </a:cubicBezTo>
                  <a:cubicBezTo>
                    <a:pt x="32" y="39"/>
                    <a:pt x="32" y="39"/>
                    <a:pt x="32" y="39"/>
                  </a:cubicBezTo>
                  <a:cubicBezTo>
                    <a:pt x="32" y="39"/>
                    <a:pt x="32" y="39"/>
                    <a:pt x="32" y="39"/>
                  </a:cubicBezTo>
                  <a:cubicBezTo>
                    <a:pt x="32" y="38"/>
                    <a:pt x="32" y="38"/>
                    <a:pt x="32" y="38"/>
                  </a:cubicBezTo>
                  <a:cubicBezTo>
                    <a:pt x="32" y="37"/>
                    <a:pt x="32" y="37"/>
                    <a:pt x="32" y="37"/>
                  </a:cubicBezTo>
                  <a:cubicBezTo>
                    <a:pt x="32" y="36"/>
                    <a:pt x="32" y="36"/>
                    <a:pt x="32" y="36"/>
                  </a:cubicBezTo>
                  <a:cubicBezTo>
                    <a:pt x="31" y="36"/>
                    <a:pt x="31" y="36"/>
                    <a:pt x="31" y="36"/>
                  </a:cubicBezTo>
                  <a:cubicBezTo>
                    <a:pt x="31" y="38"/>
                    <a:pt x="31" y="38"/>
                    <a:pt x="31" y="38"/>
                  </a:cubicBezTo>
                  <a:cubicBezTo>
                    <a:pt x="30" y="39"/>
                    <a:pt x="30" y="39"/>
                    <a:pt x="30" y="39"/>
                  </a:cubicBezTo>
                  <a:cubicBezTo>
                    <a:pt x="30" y="40"/>
                    <a:pt x="30" y="40"/>
                    <a:pt x="30" y="40"/>
                  </a:cubicBezTo>
                  <a:cubicBezTo>
                    <a:pt x="30" y="41"/>
                    <a:pt x="30" y="41"/>
                    <a:pt x="30" y="41"/>
                  </a:cubicBezTo>
                  <a:cubicBezTo>
                    <a:pt x="29" y="42"/>
                    <a:pt x="29" y="42"/>
                    <a:pt x="29" y="42"/>
                  </a:cubicBezTo>
                  <a:cubicBezTo>
                    <a:pt x="29" y="42"/>
                    <a:pt x="29" y="42"/>
                    <a:pt x="29" y="42"/>
                  </a:cubicBezTo>
                  <a:cubicBezTo>
                    <a:pt x="29" y="43"/>
                    <a:pt x="29" y="43"/>
                    <a:pt x="29" y="43"/>
                  </a:cubicBezTo>
                  <a:close/>
                  <a:moveTo>
                    <a:pt x="28" y="43"/>
                  </a:moveTo>
                  <a:cubicBezTo>
                    <a:pt x="28" y="41"/>
                    <a:pt x="28" y="41"/>
                    <a:pt x="28" y="41"/>
                  </a:cubicBezTo>
                  <a:cubicBezTo>
                    <a:pt x="29" y="39"/>
                    <a:pt x="29" y="39"/>
                    <a:pt x="29" y="39"/>
                  </a:cubicBezTo>
                  <a:cubicBezTo>
                    <a:pt x="30" y="38"/>
                    <a:pt x="30" y="38"/>
                    <a:pt x="30" y="38"/>
                  </a:cubicBezTo>
                  <a:cubicBezTo>
                    <a:pt x="30" y="37"/>
                    <a:pt x="30" y="37"/>
                    <a:pt x="30" y="37"/>
                  </a:cubicBezTo>
                  <a:cubicBezTo>
                    <a:pt x="29" y="37"/>
                    <a:pt x="29" y="37"/>
                    <a:pt x="29" y="37"/>
                  </a:cubicBezTo>
                  <a:cubicBezTo>
                    <a:pt x="29" y="37"/>
                    <a:pt x="29" y="37"/>
                    <a:pt x="29" y="37"/>
                  </a:cubicBezTo>
                  <a:cubicBezTo>
                    <a:pt x="28" y="37"/>
                    <a:pt x="28" y="37"/>
                    <a:pt x="28" y="37"/>
                  </a:cubicBezTo>
                  <a:cubicBezTo>
                    <a:pt x="27" y="37"/>
                    <a:pt x="27" y="37"/>
                    <a:pt x="27" y="37"/>
                  </a:cubicBezTo>
                  <a:cubicBezTo>
                    <a:pt x="27" y="38"/>
                    <a:pt x="27" y="38"/>
                    <a:pt x="27" y="38"/>
                  </a:cubicBezTo>
                  <a:cubicBezTo>
                    <a:pt x="27" y="39"/>
                    <a:pt x="27" y="39"/>
                    <a:pt x="27" y="39"/>
                  </a:cubicBezTo>
                  <a:cubicBezTo>
                    <a:pt x="27" y="40"/>
                    <a:pt x="27" y="40"/>
                    <a:pt x="27" y="40"/>
                  </a:cubicBezTo>
                  <a:cubicBezTo>
                    <a:pt x="26" y="41"/>
                    <a:pt x="26" y="41"/>
                    <a:pt x="26" y="41"/>
                  </a:cubicBezTo>
                  <a:cubicBezTo>
                    <a:pt x="25" y="41"/>
                    <a:pt x="25" y="41"/>
                    <a:pt x="25" y="41"/>
                  </a:cubicBezTo>
                  <a:cubicBezTo>
                    <a:pt x="25" y="42"/>
                    <a:pt x="25" y="42"/>
                    <a:pt x="25" y="42"/>
                  </a:cubicBezTo>
                  <a:cubicBezTo>
                    <a:pt x="25" y="43"/>
                    <a:pt x="25" y="43"/>
                    <a:pt x="25" y="43"/>
                  </a:cubicBezTo>
                  <a:cubicBezTo>
                    <a:pt x="26" y="43"/>
                    <a:pt x="26" y="43"/>
                    <a:pt x="26" y="43"/>
                  </a:cubicBezTo>
                  <a:cubicBezTo>
                    <a:pt x="27" y="44"/>
                    <a:pt x="27" y="44"/>
                    <a:pt x="27" y="44"/>
                  </a:cubicBezTo>
                  <a:cubicBezTo>
                    <a:pt x="27" y="44"/>
                    <a:pt x="27" y="44"/>
                    <a:pt x="27" y="44"/>
                  </a:cubicBezTo>
                  <a:cubicBezTo>
                    <a:pt x="27" y="45"/>
                    <a:pt x="27" y="45"/>
                    <a:pt x="27" y="45"/>
                  </a:cubicBezTo>
                  <a:cubicBezTo>
                    <a:pt x="28" y="45"/>
                    <a:pt x="28" y="45"/>
                    <a:pt x="28" y="45"/>
                  </a:cubicBezTo>
                  <a:cubicBezTo>
                    <a:pt x="29" y="44"/>
                    <a:pt x="29" y="44"/>
                    <a:pt x="29" y="44"/>
                  </a:cubicBezTo>
                  <a:cubicBezTo>
                    <a:pt x="29" y="44"/>
                    <a:pt x="29" y="44"/>
                    <a:pt x="29" y="44"/>
                  </a:cubicBezTo>
                  <a:cubicBezTo>
                    <a:pt x="28" y="43"/>
                    <a:pt x="28" y="43"/>
                    <a:pt x="28" y="43"/>
                  </a:cubicBezTo>
                  <a:close/>
                  <a:moveTo>
                    <a:pt x="31" y="44"/>
                  </a:moveTo>
                  <a:cubicBezTo>
                    <a:pt x="31" y="44"/>
                    <a:pt x="31" y="44"/>
                    <a:pt x="31" y="44"/>
                  </a:cubicBezTo>
                  <a:cubicBezTo>
                    <a:pt x="31" y="45"/>
                    <a:pt x="31" y="45"/>
                    <a:pt x="31" y="45"/>
                  </a:cubicBezTo>
                  <a:cubicBezTo>
                    <a:pt x="30" y="45"/>
                    <a:pt x="30" y="45"/>
                    <a:pt x="30" y="45"/>
                  </a:cubicBezTo>
                  <a:cubicBezTo>
                    <a:pt x="30" y="45"/>
                    <a:pt x="30" y="45"/>
                    <a:pt x="30" y="45"/>
                  </a:cubicBezTo>
                  <a:cubicBezTo>
                    <a:pt x="30" y="44"/>
                    <a:pt x="30" y="44"/>
                    <a:pt x="30" y="44"/>
                  </a:cubicBezTo>
                  <a:cubicBezTo>
                    <a:pt x="31" y="44"/>
                    <a:pt x="31" y="44"/>
                    <a:pt x="31" y="44"/>
                  </a:cubicBezTo>
                  <a:close/>
                  <a:moveTo>
                    <a:pt x="33" y="40"/>
                  </a:moveTo>
                  <a:cubicBezTo>
                    <a:pt x="34" y="40"/>
                    <a:pt x="34" y="40"/>
                    <a:pt x="34" y="40"/>
                  </a:cubicBezTo>
                  <a:cubicBezTo>
                    <a:pt x="34" y="41"/>
                    <a:pt x="34" y="41"/>
                    <a:pt x="34" y="41"/>
                  </a:cubicBezTo>
                  <a:cubicBezTo>
                    <a:pt x="34" y="42"/>
                    <a:pt x="34" y="42"/>
                    <a:pt x="34" y="42"/>
                  </a:cubicBezTo>
                  <a:cubicBezTo>
                    <a:pt x="34" y="42"/>
                    <a:pt x="34" y="42"/>
                    <a:pt x="34" y="42"/>
                  </a:cubicBezTo>
                  <a:cubicBezTo>
                    <a:pt x="33" y="43"/>
                    <a:pt x="33" y="43"/>
                    <a:pt x="33" y="43"/>
                  </a:cubicBezTo>
                  <a:cubicBezTo>
                    <a:pt x="32" y="43"/>
                    <a:pt x="32" y="43"/>
                    <a:pt x="32" y="43"/>
                  </a:cubicBezTo>
                  <a:cubicBezTo>
                    <a:pt x="32" y="42"/>
                    <a:pt x="32" y="42"/>
                    <a:pt x="32" y="42"/>
                  </a:cubicBezTo>
                  <a:cubicBezTo>
                    <a:pt x="31" y="42"/>
                    <a:pt x="31" y="42"/>
                    <a:pt x="31" y="42"/>
                  </a:cubicBezTo>
                  <a:cubicBezTo>
                    <a:pt x="32" y="41"/>
                    <a:pt x="32" y="41"/>
                    <a:pt x="32" y="41"/>
                  </a:cubicBezTo>
                  <a:cubicBezTo>
                    <a:pt x="33" y="40"/>
                    <a:pt x="33" y="40"/>
                    <a:pt x="33" y="40"/>
                  </a:cubicBezTo>
                  <a:close/>
                  <a:moveTo>
                    <a:pt x="37" y="40"/>
                  </a:moveTo>
                  <a:cubicBezTo>
                    <a:pt x="38" y="41"/>
                    <a:pt x="38" y="41"/>
                    <a:pt x="38" y="41"/>
                  </a:cubicBezTo>
                  <a:cubicBezTo>
                    <a:pt x="38" y="42"/>
                    <a:pt x="38" y="42"/>
                    <a:pt x="38" y="42"/>
                  </a:cubicBezTo>
                  <a:cubicBezTo>
                    <a:pt x="37" y="41"/>
                    <a:pt x="37" y="41"/>
                    <a:pt x="37" y="41"/>
                  </a:cubicBezTo>
                  <a:cubicBezTo>
                    <a:pt x="37" y="40"/>
                    <a:pt x="37" y="40"/>
                    <a:pt x="37" y="40"/>
                  </a:cubicBezTo>
                  <a:close/>
                  <a:moveTo>
                    <a:pt x="35" y="44"/>
                  </a:moveTo>
                  <a:cubicBezTo>
                    <a:pt x="36" y="44"/>
                    <a:pt x="36" y="44"/>
                    <a:pt x="36" y="44"/>
                  </a:cubicBezTo>
                  <a:cubicBezTo>
                    <a:pt x="36" y="45"/>
                    <a:pt x="36" y="45"/>
                    <a:pt x="36" y="45"/>
                  </a:cubicBezTo>
                  <a:cubicBezTo>
                    <a:pt x="35" y="44"/>
                    <a:pt x="35" y="44"/>
                    <a:pt x="35" y="44"/>
                  </a:cubicBezTo>
                  <a:cubicBezTo>
                    <a:pt x="35" y="44"/>
                    <a:pt x="35" y="44"/>
                    <a:pt x="35" y="44"/>
                  </a:cubicBezTo>
                  <a:cubicBezTo>
                    <a:pt x="35" y="44"/>
                    <a:pt x="35" y="44"/>
                    <a:pt x="35" y="44"/>
                  </a:cubicBezTo>
                  <a:close/>
                  <a:moveTo>
                    <a:pt x="34" y="34"/>
                  </a:moveTo>
                  <a:cubicBezTo>
                    <a:pt x="34" y="35"/>
                    <a:pt x="34" y="35"/>
                    <a:pt x="34" y="35"/>
                  </a:cubicBezTo>
                  <a:cubicBezTo>
                    <a:pt x="33" y="35"/>
                    <a:pt x="33" y="35"/>
                    <a:pt x="33" y="35"/>
                  </a:cubicBezTo>
                  <a:cubicBezTo>
                    <a:pt x="33" y="34"/>
                    <a:pt x="33" y="34"/>
                    <a:pt x="33" y="34"/>
                  </a:cubicBezTo>
                  <a:cubicBezTo>
                    <a:pt x="33" y="34"/>
                    <a:pt x="33" y="34"/>
                    <a:pt x="33" y="34"/>
                  </a:cubicBezTo>
                  <a:cubicBezTo>
                    <a:pt x="34" y="34"/>
                    <a:pt x="34" y="34"/>
                    <a:pt x="34" y="34"/>
                  </a:cubicBezTo>
                  <a:close/>
                  <a:moveTo>
                    <a:pt x="36" y="35"/>
                  </a:moveTo>
                  <a:cubicBezTo>
                    <a:pt x="37" y="36"/>
                    <a:pt x="37" y="36"/>
                    <a:pt x="37" y="36"/>
                  </a:cubicBezTo>
                  <a:cubicBezTo>
                    <a:pt x="37" y="36"/>
                    <a:pt x="37" y="36"/>
                    <a:pt x="37" y="36"/>
                  </a:cubicBezTo>
                  <a:cubicBezTo>
                    <a:pt x="38" y="36"/>
                    <a:pt x="38" y="36"/>
                    <a:pt x="38" y="36"/>
                  </a:cubicBezTo>
                  <a:cubicBezTo>
                    <a:pt x="39" y="36"/>
                    <a:pt x="39" y="36"/>
                    <a:pt x="39" y="36"/>
                  </a:cubicBezTo>
                  <a:cubicBezTo>
                    <a:pt x="39" y="36"/>
                    <a:pt x="39" y="36"/>
                    <a:pt x="39" y="36"/>
                  </a:cubicBezTo>
                  <a:cubicBezTo>
                    <a:pt x="39" y="36"/>
                    <a:pt x="39" y="36"/>
                    <a:pt x="39" y="36"/>
                  </a:cubicBezTo>
                  <a:cubicBezTo>
                    <a:pt x="39" y="36"/>
                    <a:pt x="39" y="36"/>
                    <a:pt x="39" y="36"/>
                  </a:cubicBezTo>
                  <a:cubicBezTo>
                    <a:pt x="39" y="35"/>
                    <a:pt x="39" y="35"/>
                    <a:pt x="39" y="35"/>
                  </a:cubicBezTo>
                  <a:cubicBezTo>
                    <a:pt x="38" y="35"/>
                    <a:pt x="38" y="35"/>
                    <a:pt x="38" y="35"/>
                  </a:cubicBezTo>
                  <a:cubicBezTo>
                    <a:pt x="38" y="34"/>
                    <a:pt x="38" y="34"/>
                    <a:pt x="38" y="34"/>
                  </a:cubicBezTo>
                  <a:cubicBezTo>
                    <a:pt x="38" y="32"/>
                    <a:pt x="38" y="32"/>
                    <a:pt x="38" y="32"/>
                  </a:cubicBezTo>
                  <a:cubicBezTo>
                    <a:pt x="38" y="32"/>
                    <a:pt x="38" y="32"/>
                    <a:pt x="38" y="32"/>
                  </a:cubicBezTo>
                  <a:cubicBezTo>
                    <a:pt x="38" y="31"/>
                    <a:pt x="38" y="31"/>
                    <a:pt x="38" y="31"/>
                  </a:cubicBezTo>
                  <a:cubicBezTo>
                    <a:pt x="37" y="30"/>
                    <a:pt x="37" y="30"/>
                    <a:pt x="37" y="30"/>
                  </a:cubicBezTo>
                  <a:cubicBezTo>
                    <a:pt x="37" y="30"/>
                    <a:pt x="37" y="30"/>
                    <a:pt x="37" y="30"/>
                  </a:cubicBezTo>
                  <a:cubicBezTo>
                    <a:pt x="36" y="30"/>
                    <a:pt x="36" y="30"/>
                    <a:pt x="36" y="30"/>
                  </a:cubicBezTo>
                  <a:cubicBezTo>
                    <a:pt x="36" y="30"/>
                    <a:pt x="36" y="30"/>
                    <a:pt x="36" y="30"/>
                  </a:cubicBezTo>
                  <a:cubicBezTo>
                    <a:pt x="35" y="30"/>
                    <a:pt x="35" y="30"/>
                    <a:pt x="35" y="30"/>
                  </a:cubicBezTo>
                  <a:cubicBezTo>
                    <a:pt x="35" y="30"/>
                    <a:pt x="35" y="30"/>
                    <a:pt x="35" y="30"/>
                  </a:cubicBezTo>
                  <a:cubicBezTo>
                    <a:pt x="35" y="30"/>
                    <a:pt x="35" y="30"/>
                    <a:pt x="35" y="30"/>
                  </a:cubicBezTo>
                  <a:cubicBezTo>
                    <a:pt x="34" y="30"/>
                    <a:pt x="34" y="30"/>
                    <a:pt x="34" y="30"/>
                  </a:cubicBezTo>
                  <a:cubicBezTo>
                    <a:pt x="33" y="30"/>
                    <a:pt x="33" y="30"/>
                    <a:pt x="33" y="30"/>
                  </a:cubicBezTo>
                  <a:cubicBezTo>
                    <a:pt x="33" y="30"/>
                    <a:pt x="33" y="30"/>
                    <a:pt x="33" y="30"/>
                  </a:cubicBezTo>
                  <a:cubicBezTo>
                    <a:pt x="33" y="30"/>
                    <a:pt x="33" y="30"/>
                    <a:pt x="33" y="30"/>
                  </a:cubicBezTo>
                  <a:cubicBezTo>
                    <a:pt x="33" y="32"/>
                    <a:pt x="33" y="32"/>
                    <a:pt x="33" y="32"/>
                  </a:cubicBezTo>
                  <a:cubicBezTo>
                    <a:pt x="35" y="32"/>
                    <a:pt x="35" y="32"/>
                    <a:pt x="35" y="32"/>
                  </a:cubicBezTo>
                  <a:cubicBezTo>
                    <a:pt x="36" y="34"/>
                    <a:pt x="36" y="34"/>
                    <a:pt x="36" y="34"/>
                  </a:cubicBezTo>
                  <a:cubicBezTo>
                    <a:pt x="36" y="34"/>
                    <a:pt x="36" y="34"/>
                    <a:pt x="36" y="34"/>
                  </a:cubicBezTo>
                  <a:cubicBezTo>
                    <a:pt x="36" y="34"/>
                    <a:pt x="36" y="34"/>
                    <a:pt x="36" y="34"/>
                  </a:cubicBezTo>
                  <a:cubicBezTo>
                    <a:pt x="35" y="35"/>
                    <a:pt x="35" y="35"/>
                    <a:pt x="35" y="35"/>
                  </a:cubicBezTo>
                  <a:cubicBezTo>
                    <a:pt x="35" y="35"/>
                    <a:pt x="35" y="35"/>
                    <a:pt x="35" y="35"/>
                  </a:cubicBezTo>
                  <a:cubicBezTo>
                    <a:pt x="36" y="35"/>
                    <a:pt x="36" y="35"/>
                    <a:pt x="36" y="35"/>
                  </a:cubicBezTo>
                  <a:cubicBezTo>
                    <a:pt x="36" y="35"/>
                    <a:pt x="36" y="35"/>
                    <a:pt x="36" y="35"/>
                  </a:cubicBezTo>
                  <a:cubicBezTo>
                    <a:pt x="36" y="35"/>
                    <a:pt x="36" y="35"/>
                    <a:pt x="36" y="35"/>
                  </a:cubicBezTo>
                  <a:close/>
                  <a:moveTo>
                    <a:pt x="35" y="35"/>
                  </a:moveTo>
                  <a:cubicBezTo>
                    <a:pt x="35" y="36"/>
                    <a:pt x="35" y="36"/>
                    <a:pt x="35" y="36"/>
                  </a:cubicBezTo>
                  <a:cubicBezTo>
                    <a:pt x="34" y="35"/>
                    <a:pt x="34" y="35"/>
                    <a:pt x="34" y="35"/>
                  </a:cubicBezTo>
                  <a:cubicBezTo>
                    <a:pt x="33" y="35"/>
                    <a:pt x="33" y="35"/>
                    <a:pt x="33" y="35"/>
                  </a:cubicBezTo>
                  <a:cubicBezTo>
                    <a:pt x="33" y="36"/>
                    <a:pt x="33" y="36"/>
                    <a:pt x="33" y="36"/>
                  </a:cubicBezTo>
                  <a:cubicBezTo>
                    <a:pt x="33" y="37"/>
                    <a:pt x="33" y="37"/>
                    <a:pt x="33" y="37"/>
                  </a:cubicBezTo>
                  <a:cubicBezTo>
                    <a:pt x="34" y="37"/>
                    <a:pt x="34" y="37"/>
                    <a:pt x="34" y="37"/>
                  </a:cubicBezTo>
                  <a:cubicBezTo>
                    <a:pt x="34" y="37"/>
                    <a:pt x="34" y="37"/>
                    <a:pt x="34" y="37"/>
                  </a:cubicBezTo>
                  <a:cubicBezTo>
                    <a:pt x="35" y="37"/>
                    <a:pt x="35" y="37"/>
                    <a:pt x="35" y="37"/>
                  </a:cubicBezTo>
                  <a:cubicBezTo>
                    <a:pt x="35" y="38"/>
                    <a:pt x="35" y="38"/>
                    <a:pt x="35" y="38"/>
                  </a:cubicBezTo>
                  <a:cubicBezTo>
                    <a:pt x="35" y="39"/>
                    <a:pt x="35" y="39"/>
                    <a:pt x="35" y="39"/>
                  </a:cubicBezTo>
                  <a:cubicBezTo>
                    <a:pt x="35" y="40"/>
                    <a:pt x="35" y="40"/>
                    <a:pt x="35" y="40"/>
                  </a:cubicBezTo>
                  <a:cubicBezTo>
                    <a:pt x="36" y="41"/>
                    <a:pt x="36" y="41"/>
                    <a:pt x="36" y="41"/>
                  </a:cubicBezTo>
                  <a:cubicBezTo>
                    <a:pt x="36" y="40"/>
                    <a:pt x="36" y="40"/>
                    <a:pt x="36" y="40"/>
                  </a:cubicBezTo>
                  <a:cubicBezTo>
                    <a:pt x="37" y="40"/>
                    <a:pt x="37" y="40"/>
                    <a:pt x="37" y="40"/>
                  </a:cubicBezTo>
                  <a:cubicBezTo>
                    <a:pt x="38" y="40"/>
                    <a:pt x="38" y="40"/>
                    <a:pt x="38" y="40"/>
                  </a:cubicBezTo>
                  <a:cubicBezTo>
                    <a:pt x="38" y="39"/>
                    <a:pt x="38" y="39"/>
                    <a:pt x="38" y="39"/>
                  </a:cubicBezTo>
                  <a:cubicBezTo>
                    <a:pt x="37" y="38"/>
                    <a:pt x="37" y="38"/>
                    <a:pt x="37" y="38"/>
                  </a:cubicBezTo>
                  <a:cubicBezTo>
                    <a:pt x="36" y="38"/>
                    <a:pt x="36" y="38"/>
                    <a:pt x="36" y="38"/>
                  </a:cubicBezTo>
                  <a:cubicBezTo>
                    <a:pt x="36" y="37"/>
                    <a:pt x="36" y="37"/>
                    <a:pt x="36" y="37"/>
                  </a:cubicBezTo>
                  <a:cubicBezTo>
                    <a:pt x="36" y="36"/>
                    <a:pt x="36" y="36"/>
                    <a:pt x="36" y="36"/>
                  </a:cubicBezTo>
                  <a:cubicBezTo>
                    <a:pt x="35" y="35"/>
                    <a:pt x="35" y="35"/>
                    <a:pt x="35" y="35"/>
                  </a:cubicBezTo>
                  <a:close/>
                  <a:moveTo>
                    <a:pt x="40" y="37"/>
                  </a:moveTo>
                  <a:cubicBezTo>
                    <a:pt x="40" y="37"/>
                    <a:pt x="40" y="37"/>
                    <a:pt x="40" y="37"/>
                  </a:cubicBezTo>
                  <a:cubicBezTo>
                    <a:pt x="40" y="37"/>
                    <a:pt x="40" y="37"/>
                    <a:pt x="40" y="37"/>
                  </a:cubicBezTo>
                  <a:cubicBezTo>
                    <a:pt x="40" y="37"/>
                    <a:pt x="40" y="37"/>
                    <a:pt x="40" y="37"/>
                  </a:cubicBezTo>
                  <a:cubicBezTo>
                    <a:pt x="40" y="37"/>
                    <a:pt x="40" y="37"/>
                    <a:pt x="40" y="37"/>
                  </a:cubicBezTo>
                  <a:close/>
                  <a:moveTo>
                    <a:pt x="40" y="38"/>
                  </a:moveTo>
                  <a:cubicBezTo>
                    <a:pt x="39" y="38"/>
                    <a:pt x="39" y="38"/>
                    <a:pt x="39" y="38"/>
                  </a:cubicBezTo>
                  <a:cubicBezTo>
                    <a:pt x="39" y="38"/>
                    <a:pt x="39" y="38"/>
                    <a:pt x="39" y="38"/>
                  </a:cubicBezTo>
                  <a:cubicBezTo>
                    <a:pt x="40" y="38"/>
                    <a:pt x="40" y="38"/>
                    <a:pt x="40" y="38"/>
                  </a:cubicBezTo>
                  <a:cubicBezTo>
                    <a:pt x="40" y="38"/>
                    <a:pt x="40" y="38"/>
                    <a:pt x="40" y="38"/>
                  </a:cubicBezTo>
                  <a:close/>
                  <a:moveTo>
                    <a:pt x="40" y="42"/>
                  </a:moveTo>
                  <a:cubicBezTo>
                    <a:pt x="40" y="41"/>
                    <a:pt x="40" y="41"/>
                    <a:pt x="40" y="41"/>
                  </a:cubicBezTo>
                  <a:cubicBezTo>
                    <a:pt x="39" y="40"/>
                    <a:pt x="39" y="40"/>
                    <a:pt x="39" y="40"/>
                  </a:cubicBezTo>
                  <a:cubicBezTo>
                    <a:pt x="39" y="40"/>
                    <a:pt x="39" y="40"/>
                    <a:pt x="39" y="40"/>
                  </a:cubicBezTo>
                  <a:cubicBezTo>
                    <a:pt x="40" y="39"/>
                    <a:pt x="40" y="39"/>
                    <a:pt x="40" y="39"/>
                  </a:cubicBezTo>
                  <a:cubicBezTo>
                    <a:pt x="39" y="39"/>
                    <a:pt x="39" y="39"/>
                    <a:pt x="39" y="39"/>
                  </a:cubicBezTo>
                  <a:cubicBezTo>
                    <a:pt x="39" y="39"/>
                    <a:pt x="39" y="39"/>
                    <a:pt x="39" y="39"/>
                  </a:cubicBezTo>
                  <a:cubicBezTo>
                    <a:pt x="39" y="40"/>
                    <a:pt x="39" y="40"/>
                    <a:pt x="39" y="40"/>
                  </a:cubicBezTo>
                  <a:cubicBezTo>
                    <a:pt x="39" y="41"/>
                    <a:pt x="39" y="41"/>
                    <a:pt x="39" y="41"/>
                  </a:cubicBezTo>
                  <a:cubicBezTo>
                    <a:pt x="39" y="41"/>
                    <a:pt x="39" y="41"/>
                    <a:pt x="39" y="41"/>
                  </a:cubicBezTo>
                  <a:cubicBezTo>
                    <a:pt x="39" y="42"/>
                    <a:pt x="39" y="42"/>
                    <a:pt x="39" y="42"/>
                  </a:cubicBezTo>
                  <a:cubicBezTo>
                    <a:pt x="40" y="42"/>
                    <a:pt x="40" y="42"/>
                    <a:pt x="40" y="42"/>
                  </a:cubicBezTo>
                  <a:close/>
                  <a:moveTo>
                    <a:pt x="41" y="42"/>
                  </a:moveTo>
                  <a:cubicBezTo>
                    <a:pt x="41" y="43"/>
                    <a:pt x="41" y="43"/>
                    <a:pt x="41" y="43"/>
                  </a:cubicBezTo>
                  <a:cubicBezTo>
                    <a:pt x="41" y="43"/>
                    <a:pt x="41" y="43"/>
                    <a:pt x="41" y="43"/>
                  </a:cubicBezTo>
                  <a:cubicBezTo>
                    <a:pt x="41" y="42"/>
                    <a:pt x="41" y="42"/>
                    <a:pt x="41" y="42"/>
                  </a:cubicBezTo>
                  <a:cubicBezTo>
                    <a:pt x="41" y="42"/>
                    <a:pt x="41" y="42"/>
                    <a:pt x="41" y="42"/>
                  </a:cubicBezTo>
                  <a:close/>
                  <a:moveTo>
                    <a:pt x="41" y="40"/>
                  </a:moveTo>
                  <a:cubicBezTo>
                    <a:pt x="41" y="41"/>
                    <a:pt x="41" y="41"/>
                    <a:pt x="41" y="41"/>
                  </a:cubicBezTo>
                  <a:cubicBezTo>
                    <a:pt x="41" y="42"/>
                    <a:pt x="41" y="42"/>
                    <a:pt x="41" y="42"/>
                  </a:cubicBezTo>
                  <a:cubicBezTo>
                    <a:pt x="41" y="42"/>
                    <a:pt x="41" y="42"/>
                    <a:pt x="41" y="42"/>
                  </a:cubicBezTo>
                  <a:cubicBezTo>
                    <a:pt x="42" y="42"/>
                    <a:pt x="42" y="42"/>
                    <a:pt x="42" y="42"/>
                  </a:cubicBezTo>
                  <a:cubicBezTo>
                    <a:pt x="42" y="41"/>
                    <a:pt x="42" y="41"/>
                    <a:pt x="42" y="41"/>
                  </a:cubicBezTo>
                  <a:cubicBezTo>
                    <a:pt x="41" y="40"/>
                    <a:pt x="41" y="40"/>
                    <a:pt x="41" y="40"/>
                  </a:cubicBezTo>
                  <a:close/>
                  <a:moveTo>
                    <a:pt x="24" y="54"/>
                  </a:moveTo>
                  <a:cubicBezTo>
                    <a:pt x="23" y="53"/>
                    <a:pt x="23" y="53"/>
                    <a:pt x="23" y="53"/>
                  </a:cubicBezTo>
                  <a:cubicBezTo>
                    <a:pt x="24" y="52"/>
                    <a:pt x="24" y="52"/>
                    <a:pt x="24" y="52"/>
                  </a:cubicBezTo>
                  <a:cubicBezTo>
                    <a:pt x="24" y="51"/>
                    <a:pt x="24" y="51"/>
                    <a:pt x="24" y="51"/>
                  </a:cubicBezTo>
                  <a:cubicBezTo>
                    <a:pt x="24" y="51"/>
                    <a:pt x="24" y="51"/>
                    <a:pt x="24" y="51"/>
                  </a:cubicBezTo>
                  <a:cubicBezTo>
                    <a:pt x="25" y="50"/>
                    <a:pt x="25" y="50"/>
                    <a:pt x="25" y="50"/>
                  </a:cubicBezTo>
                  <a:cubicBezTo>
                    <a:pt x="25" y="50"/>
                    <a:pt x="25" y="50"/>
                    <a:pt x="25" y="50"/>
                  </a:cubicBezTo>
                  <a:cubicBezTo>
                    <a:pt x="26" y="49"/>
                    <a:pt x="26" y="49"/>
                    <a:pt x="26" y="49"/>
                  </a:cubicBezTo>
                  <a:cubicBezTo>
                    <a:pt x="27" y="49"/>
                    <a:pt x="27" y="49"/>
                    <a:pt x="27" y="49"/>
                  </a:cubicBezTo>
                  <a:cubicBezTo>
                    <a:pt x="28" y="49"/>
                    <a:pt x="28" y="49"/>
                    <a:pt x="28" y="49"/>
                  </a:cubicBezTo>
                  <a:cubicBezTo>
                    <a:pt x="28" y="48"/>
                    <a:pt x="28" y="48"/>
                    <a:pt x="28" y="48"/>
                  </a:cubicBezTo>
                  <a:cubicBezTo>
                    <a:pt x="28" y="48"/>
                    <a:pt x="28" y="48"/>
                    <a:pt x="28" y="48"/>
                  </a:cubicBezTo>
                  <a:cubicBezTo>
                    <a:pt x="29" y="47"/>
                    <a:pt x="29" y="47"/>
                    <a:pt x="29" y="47"/>
                  </a:cubicBezTo>
                  <a:cubicBezTo>
                    <a:pt x="30" y="46"/>
                    <a:pt x="30" y="46"/>
                    <a:pt x="30" y="46"/>
                  </a:cubicBezTo>
                  <a:cubicBezTo>
                    <a:pt x="30" y="46"/>
                    <a:pt x="30" y="46"/>
                    <a:pt x="30" y="46"/>
                  </a:cubicBezTo>
                  <a:cubicBezTo>
                    <a:pt x="32" y="47"/>
                    <a:pt x="32" y="47"/>
                    <a:pt x="32" y="47"/>
                  </a:cubicBezTo>
                  <a:cubicBezTo>
                    <a:pt x="32" y="49"/>
                    <a:pt x="32" y="49"/>
                    <a:pt x="32" y="49"/>
                  </a:cubicBezTo>
                  <a:cubicBezTo>
                    <a:pt x="31" y="50"/>
                    <a:pt x="31" y="50"/>
                    <a:pt x="31" y="50"/>
                  </a:cubicBezTo>
                  <a:cubicBezTo>
                    <a:pt x="31" y="49"/>
                    <a:pt x="31" y="49"/>
                    <a:pt x="31" y="49"/>
                  </a:cubicBezTo>
                  <a:cubicBezTo>
                    <a:pt x="32" y="49"/>
                    <a:pt x="32" y="49"/>
                    <a:pt x="32" y="49"/>
                  </a:cubicBezTo>
                  <a:cubicBezTo>
                    <a:pt x="33" y="49"/>
                    <a:pt x="33" y="49"/>
                    <a:pt x="33" y="49"/>
                  </a:cubicBezTo>
                  <a:cubicBezTo>
                    <a:pt x="34" y="47"/>
                    <a:pt x="34" y="47"/>
                    <a:pt x="34" y="47"/>
                  </a:cubicBezTo>
                  <a:cubicBezTo>
                    <a:pt x="35" y="47"/>
                    <a:pt x="35" y="47"/>
                    <a:pt x="35" y="47"/>
                  </a:cubicBezTo>
                  <a:cubicBezTo>
                    <a:pt x="35" y="48"/>
                    <a:pt x="35" y="48"/>
                    <a:pt x="35" y="48"/>
                  </a:cubicBezTo>
                  <a:cubicBezTo>
                    <a:pt x="36" y="47"/>
                    <a:pt x="36" y="47"/>
                    <a:pt x="36" y="47"/>
                  </a:cubicBezTo>
                  <a:cubicBezTo>
                    <a:pt x="36" y="47"/>
                    <a:pt x="36" y="47"/>
                    <a:pt x="36" y="47"/>
                  </a:cubicBezTo>
                  <a:cubicBezTo>
                    <a:pt x="35" y="47"/>
                    <a:pt x="35" y="47"/>
                    <a:pt x="35" y="47"/>
                  </a:cubicBezTo>
                  <a:cubicBezTo>
                    <a:pt x="36" y="45"/>
                    <a:pt x="36" y="45"/>
                    <a:pt x="36" y="45"/>
                  </a:cubicBezTo>
                  <a:cubicBezTo>
                    <a:pt x="37" y="45"/>
                    <a:pt x="37" y="45"/>
                    <a:pt x="37" y="45"/>
                  </a:cubicBezTo>
                  <a:cubicBezTo>
                    <a:pt x="37" y="46"/>
                    <a:pt x="37" y="46"/>
                    <a:pt x="37" y="46"/>
                  </a:cubicBezTo>
                  <a:cubicBezTo>
                    <a:pt x="38" y="45"/>
                    <a:pt x="38" y="45"/>
                    <a:pt x="38" y="45"/>
                  </a:cubicBezTo>
                  <a:cubicBezTo>
                    <a:pt x="38" y="44"/>
                    <a:pt x="38" y="44"/>
                    <a:pt x="38" y="44"/>
                  </a:cubicBezTo>
                  <a:cubicBezTo>
                    <a:pt x="38" y="44"/>
                    <a:pt x="38" y="44"/>
                    <a:pt x="38" y="44"/>
                  </a:cubicBezTo>
                  <a:cubicBezTo>
                    <a:pt x="39" y="45"/>
                    <a:pt x="39" y="45"/>
                    <a:pt x="39" y="45"/>
                  </a:cubicBezTo>
                  <a:cubicBezTo>
                    <a:pt x="39" y="44"/>
                    <a:pt x="39" y="44"/>
                    <a:pt x="39" y="44"/>
                  </a:cubicBezTo>
                  <a:cubicBezTo>
                    <a:pt x="38" y="43"/>
                    <a:pt x="38" y="43"/>
                    <a:pt x="38" y="43"/>
                  </a:cubicBezTo>
                  <a:cubicBezTo>
                    <a:pt x="38" y="42"/>
                    <a:pt x="38" y="42"/>
                    <a:pt x="38" y="42"/>
                  </a:cubicBezTo>
                  <a:cubicBezTo>
                    <a:pt x="39" y="42"/>
                    <a:pt x="39" y="42"/>
                    <a:pt x="39" y="42"/>
                  </a:cubicBezTo>
                  <a:cubicBezTo>
                    <a:pt x="39" y="42"/>
                    <a:pt x="39" y="42"/>
                    <a:pt x="39" y="42"/>
                  </a:cubicBezTo>
                  <a:cubicBezTo>
                    <a:pt x="40" y="43"/>
                    <a:pt x="40" y="43"/>
                    <a:pt x="40" y="43"/>
                  </a:cubicBezTo>
                  <a:cubicBezTo>
                    <a:pt x="41" y="44"/>
                    <a:pt x="41" y="44"/>
                    <a:pt x="41" y="44"/>
                  </a:cubicBezTo>
                  <a:cubicBezTo>
                    <a:pt x="42" y="44"/>
                    <a:pt x="42" y="44"/>
                    <a:pt x="42" y="44"/>
                  </a:cubicBezTo>
                  <a:cubicBezTo>
                    <a:pt x="42" y="44"/>
                    <a:pt x="42" y="44"/>
                    <a:pt x="42" y="44"/>
                  </a:cubicBezTo>
                  <a:cubicBezTo>
                    <a:pt x="42" y="44"/>
                    <a:pt x="42" y="44"/>
                    <a:pt x="42" y="44"/>
                  </a:cubicBezTo>
                  <a:cubicBezTo>
                    <a:pt x="43" y="45"/>
                    <a:pt x="43" y="45"/>
                    <a:pt x="43" y="45"/>
                  </a:cubicBezTo>
                  <a:cubicBezTo>
                    <a:pt x="43" y="46"/>
                    <a:pt x="43" y="46"/>
                    <a:pt x="43" y="46"/>
                  </a:cubicBezTo>
                  <a:cubicBezTo>
                    <a:pt x="42" y="46"/>
                    <a:pt x="42" y="46"/>
                    <a:pt x="42" y="46"/>
                  </a:cubicBezTo>
                  <a:cubicBezTo>
                    <a:pt x="42" y="47"/>
                    <a:pt x="42" y="47"/>
                    <a:pt x="42" y="47"/>
                  </a:cubicBezTo>
                  <a:cubicBezTo>
                    <a:pt x="43" y="47"/>
                    <a:pt x="43" y="47"/>
                    <a:pt x="43" y="47"/>
                  </a:cubicBezTo>
                  <a:cubicBezTo>
                    <a:pt x="43" y="47"/>
                    <a:pt x="43" y="47"/>
                    <a:pt x="43" y="47"/>
                  </a:cubicBezTo>
                  <a:cubicBezTo>
                    <a:pt x="43" y="48"/>
                    <a:pt x="43" y="48"/>
                    <a:pt x="43" y="48"/>
                  </a:cubicBezTo>
                  <a:cubicBezTo>
                    <a:pt x="43" y="49"/>
                    <a:pt x="43" y="49"/>
                    <a:pt x="43" y="49"/>
                  </a:cubicBezTo>
                  <a:cubicBezTo>
                    <a:pt x="43" y="48"/>
                    <a:pt x="43" y="48"/>
                    <a:pt x="43" y="48"/>
                  </a:cubicBezTo>
                  <a:cubicBezTo>
                    <a:pt x="43" y="49"/>
                    <a:pt x="43" y="49"/>
                    <a:pt x="43" y="49"/>
                  </a:cubicBezTo>
                  <a:cubicBezTo>
                    <a:pt x="43" y="50"/>
                    <a:pt x="43" y="50"/>
                    <a:pt x="43" y="50"/>
                  </a:cubicBezTo>
                  <a:cubicBezTo>
                    <a:pt x="44" y="51"/>
                    <a:pt x="44" y="51"/>
                    <a:pt x="44" y="51"/>
                  </a:cubicBezTo>
                  <a:cubicBezTo>
                    <a:pt x="44" y="52"/>
                    <a:pt x="44" y="52"/>
                    <a:pt x="44" y="52"/>
                  </a:cubicBezTo>
                  <a:cubicBezTo>
                    <a:pt x="44" y="53"/>
                    <a:pt x="44" y="53"/>
                    <a:pt x="44" y="53"/>
                  </a:cubicBezTo>
                  <a:cubicBezTo>
                    <a:pt x="44" y="54"/>
                    <a:pt x="44" y="54"/>
                    <a:pt x="44" y="54"/>
                  </a:cubicBezTo>
                  <a:cubicBezTo>
                    <a:pt x="44" y="54"/>
                    <a:pt x="44" y="54"/>
                    <a:pt x="44" y="54"/>
                  </a:cubicBezTo>
                  <a:cubicBezTo>
                    <a:pt x="44" y="54"/>
                    <a:pt x="44" y="54"/>
                    <a:pt x="44" y="54"/>
                  </a:cubicBezTo>
                  <a:cubicBezTo>
                    <a:pt x="43" y="54"/>
                    <a:pt x="43" y="54"/>
                    <a:pt x="43" y="54"/>
                  </a:cubicBezTo>
                  <a:cubicBezTo>
                    <a:pt x="43" y="54"/>
                    <a:pt x="43" y="54"/>
                    <a:pt x="43" y="54"/>
                  </a:cubicBezTo>
                  <a:cubicBezTo>
                    <a:pt x="43" y="54"/>
                    <a:pt x="43" y="54"/>
                    <a:pt x="43" y="54"/>
                  </a:cubicBezTo>
                  <a:cubicBezTo>
                    <a:pt x="43" y="56"/>
                    <a:pt x="43" y="56"/>
                    <a:pt x="43" y="56"/>
                  </a:cubicBezTo>
                  <a:cubicBezTo>
                    <a:pt x="43" y="56"/>
                    <a:pt x="43" y="56"/>
                    <a:pt x="43" y="56"/>
                  </a:cubicBezTo>
                  <a:cubicBezTo>
                    <a:pt x="43" y="57"/>
                    <a:pt x="43" y="57"/>
                    <a:pt x="43" y="57"/>
                  </a:cubicBezTo>
                  <a:cubicBezTo>
                    <a:pt x="43" y="56"/>
                    <a:pt x="43" y="56"/>
                    <a:pt x="43" y="56"/>
                  </a:cubicBezTo>
                  <a:cubicBezTo>
                    <a:pt x="42" y="55"/>
                    <a:pt x="42" y="55"/>
                    <a:pt x="42" y="55"/>
                  </a:cubicBezTo>
                  <a:cubicBezTo>
                    <a:pt x="42" y="55"/>
                    <a:pt x="42" y="55"/>
                    <a:pt x="42" y="55"/>
                  </a:cubicBezTo>
                  <a:cubicBezTo>
                    <a:pt x="42" y="54"/>
                    <a:pt x="42" y="54"/>
                    <a:pt x="42" y="54"/>
                  </a:cubicBezTo>
                  <a:cubicBezTo>
                    <a:pt x="42" y="53"/>
                    <a:pt x="42" y="53"/>
                    <a:pt x="42" y="53"/>
                  </a:cubicBezTo>
                  <a:cubicBezTo>
                    <a:pt x="41" y="52"/>
                    <a:pt x="41" y="52"/>
                    <a:pt x="41" y="52"/>
                  </a:cubicBezTo>
                  <a:cubicBezTo>
                    <a:pt x="40" y="53"/>
                    <a:pt x="40" y="53"/>
                    <a:pt x="40" y="53"/>
                  </a:cubicBezTo>
                  <a:cubicBezTo>
                    <a:pt x="39" y="54"/>
                    <a:pt x="39" y="54"/>
                    <a:pt x="39" y="54"/>
                  </a:cubicBezTo>
                  <a:cubicBezTo>
                    <a:pt x="39" y="55"/>
                    <a:pt x="39" y="55"/>
                    <a:pt x="39" y="55"/>
                  </a:cubicBezTo>
                  <a:cubicBezTo>
                    <a:pt x="40" y="56"/>
                    <a:pt x="40" y="56"/>
                    <a:pt x="40" y="56"/>
                  </a:cubicBezTo>
                  <a:cubicBezTo>
                    <a:pt x="40" y="57"/>
                    <a:pt x="40" y="57"/>
                    <a:pt x="40" y="57"/>
                  </a:cubicBezTo>
                  <a:cubicBezTo>
                    <a:pt x="41" y="57"/>
                    <a:pt x="41" y="57"/>
                    <a:pt x="41" y="57"/>
                  </a:cubicBezTo>
                  <a:cubicBezTo>
                    <a:pt x="41" y="58"/>
                    <a:pt x="41" y="58"/>
                    <a:pt x="41" y="58"/>
                  </a:cubicBezTo>
                  <a:cubicBezTo>
                    <a:pt x="39" y="59"/>
                    <a:pt x="39" y="59"/>
                    <a:pt x="39" y="59"/>
                  </a:cubicBezTo>
                  <a:cubicBezTo>
                    <a:pt x="39" y="60"/>
                    <a:pt x="39" y="60"/>
                    <a:pt x="39" y="60"/>
                  </a:cubicBezTo>
                  <a:cubicBezTo>
                    <a:pt x="39" y="59"/>
                    <a:pt x="39" y="59"/>
                    <a:pt x="39" y="59"/>
                  </a:cubicBezTo>
                  <a:cubicBezTo>
                    <a:pt x="38" y="59"/>
                    <a:pt x="38" y="59"/>
                    <a:pt x="38" y="59"/>
                  </a:cubicBezTo>
                  <a:cubicBezTo>
                    <a:pt x="39" y="58"/>
                    <a:pt x="39" y="58"/>
                    <a:pt x="39" y="58"/>
                  </a:cubicBezTo>
                  <a:cubicBezTo>
                    <a:pt x="38" y="58"/>
                    <a:pt x="38" y="58"/>
                    <a:pt x="38" y="58"/>
                  </a:cubicBezTo>
                  <a:cubicBezTo>
                    <a:pt x="38" y="58"/>
                    <a:pt x="38" y="58"/>
                    <a:pt x="38" y="58"/>
                  </a:cubicBezTo>
                  <a:cubicBezTo>
                    <a:pt x="38" y="59"/>
                    <a:pt x="38" y="59"/>
                    <a:pt x="38" y="59"/>
                  </a:cubicBezTo>
                  <a:cubicBezTo>
                    <a:pt x="37" y="59"/>
                    <a:pt x="37" y="59"/>
                    <a:pt x="37" y="59"/>
                  </a:cubicBezTo>
                  <a:cubicBezTo>
                    <a:pt x="36" y="59"/>
                    <a:pt x="36" y="59"/>
                    <a:pt x="36" y="59"/>
                  </a:cubicBezTo>
                  <a:cubicBezTo>
                    <a:pt x="35" y="58"/>
                    <a:pt x="35" y="58"/>
                    <a:pt x="35" y="58"/>
                  </a:cubicBezTo>
                  <a:cubicBezTo>
                    <a:pt x="34" y="58"/>
                    <a:pt x="34" y="58"/>
                    <a:pt x="34" y="58"/>
                  </a:cubicBezTo>
                  <a:cubicBezTo>
                    <a:pt x="34" y="57"/>
                    <a:pt x="34" y="57"/>
                    <a:pt x="34" y="57"/>
                  </a:cubicBezTo>
                  <a:cubicBezTo>
                    <a:pt x="33" y="56"/>
                    <a:pt x="33" y="56"/>
                    <a:pt x="33" y="56"/>
                  </a:cubicBezTo>
                  <a:cubicBezTo>
                    <a:pt x="33" y="56"/>
                    <a:pt x="33" y="56"/>
                    <a:pt x="33" y="56"/>
                  </a:cubicBezTo>
                  <a:cubicBezTo>
                    <a:pt x="33" y="55"/>
                    <a:pt x="33" y="55"/>
                    <a:pt x="33" y="55"/>
                  </a:cubicBezTo>
                  <a:cubicBezTo>
                    <a:pt x="33" y="55"/>
                    <a:pt x="33" y="55"/>
                    <a:pt x="33" y="55"/>
                  </a:cubicBezTo>
                  <a:cubicBezTo>
                    <a:pt x="32" y="54"/>
                    <a:pt x="32" y="54"/>
                    <a:pt x="32" y="54"/>
                  </a:cubicBezTo>
                  <a:cubicBezTo>
                    <a:pt x="33" y="54"/>
                    <a:pt x="33" y="54"/>
                    <a:pt x="33" y="54"/>
                  </a:cubicBezTo>
                  <a:cubicBezTo>
                    <a:pt x="33" y="53"/>
                    <a:pt x="33" y="53"/>
                    <a:pt x="33" y="53"/>
                  </a:cubicBezTo>
                  <a:cubicBezTo>
                    <a:pt x="33" y="53"/>
                    <a:pt x="33" y="53"/>
                    <a:pt x="33" y="53"/>
                  </a:cubicBezTo>
                  <a:cubicBezTo>
                    <a:pt x="34" y="53"/>
                    <a:pt x="34" y="53"/>
                    <a:pt x="34" y="53"/>
                  </a:cubicBezTo>
                  <a:cubicBezTo>
                    <a:pt x="33" y="53"/>
                    <a:pt x="33" y="53"/>
                    <a:pt x="33" y="53"/>
                  </a:cubicBezTo>
                  <a:cubicBezTo>
                    <a:pt x="33" y="52"/>
                    <a:pt x="33" y="52"/>
                    <a:pt x="33" y="52"/>
                  </a:cubicBezTo>
                  <a:cubicBezTo>
                    <a:pt x="32" y="51"/>
                    <a:pt x="32" y="51"/>
                    <a:pt x="32" y="51"/>
                  </a:cubicBezTo>
                  <a:cubicBezTo>
                    <a:pt x="31" y="51"/>
                    <a:pt x="31" y="51"/>
                    <a:pt x="31" y="51"/>
                  </a:cubicBezTo>
                  <a:cubicBezTo>
                    <a:pt x="31" y="51"/>
                    <a:pt x="31" y="51"/>
                    <a:pt x="31" y="51"/>
                  </a:cubicBezTo>
                  <a:cubicBezTo>
                    <a:pt x="30" y="51"/>
                    <a:pt x="30" y="51"/>
                    <a:pt x="30" y="51"/>
                  </a:cubicBezTo>
                  <a:cubicBezTo>
                    <a:pt x="30" y="51"/>
                    <a:pt x="30" y="51"/>
                    <a:pt x="30" y="51"/>
                  </a:cubicBezTo>
                  <a:cubicBezTo>
                    <a:pt x="30" y="51"/>
                    <a:pt x="30" y="51"/>
                    <a:pt x="30" y="51"/>
                  </a:cubicBezTo>
                  <a:cubicBezTo>
                    <a:pt x="30" y="52"/>
                    <a:pt x="30" y="52"/>
                    <a:pt x="30" y="52"/>
                  </a:cubicBezTo>
                  <a:cubicBezTo>
                    <a:pt x="30" y="52"/>
                    <a:pt x="30" y="52"/>
                    <a:pt x="30" y="52"/>
                  </a:cubicBezTo>
                  <a:cubicBezTo>
                    <a:pt x="30" y="52"/>
                    <a:pt x="30" y="52"/>
                    <a:pt x="30" y="52"/>
                  </a:cubicBezTo>
                  <a:cubicBezTo>
                    <a:pt x="29" y="52"/>
                    <a:pt x="29" y="52"/>
                    <a:pt x="29" y="52"/>
                  </a:cubicBezTo>
                  <a:cubicBezTo>
                    <a:pt x="29" y="52"/>
                    <a:pt x="29" y="52"/>
                    <a:pt x="29" y="52"/>
                  </a:cubicBezTo>
                  <a:cubicBezTo>
                    <a:pt x="29" y="51"/>
                    <a:pt x="29" y="51"/>
                    <a:pt x="29" y="51"/>
                  </a:cubicBezTo>
                  <a:cubicBezTo>
                    <a:pt x="28" y="51"/>
                    <a:pt x="28" y="51"/>
                    <a:pt x="28" y="51"/>
                  </a:cubicBezTo>
                  <a:cubicBezTo>
                    <a:pt x="28" y="51"/>
                    <a:pt x="28" y="51"/>
                    <a:pt x="28" y="51"/>
                  </a:cubicBezTo>
                  <a:cubicBezTo>
                    <a:pt x="28" y="52"/>
                    <a:pt x="28" y="52"/>
                    <a:pt x="28" y="52"/>
                  </a:cubicBezTo>
                  <a:cubicBezTo>
                    <a:pt x="28" y="52"/>
                    <a:pt x="28" y="52"/>
                    <a:pt x="28" y="52"/>
                  </a:cubicBezTo>
                  <a:cubicBezTo>
                    <a:pt x="27" y="52"/>
                    <a:pt x="27" y="52"/>
                    <a:pt x="27" y="52"/>
                  </a:cubicBezTo>
                  <a:cubicBezTo>
                    <a:pt x="27" y="52"/>
                    <a:pt x="27" y="52"/>
                    <a:pt x="27" y="52"/>
                  </a:cubicBezTo>
                  <a:cubicBezTo>
                    <a:pt x="27" y="51"/>
                    <a:pt x="27" y="51"/>
                    <a:pt x="27" y="51"/>
                  </a:cubicBezTo>
                  <a:cubicBezTo>
                    <a:pt x="27" y="51"/>
                    <a:pt x="27" y="51"/>
                    <a:pt x="27" y="51"/>
                  </a:cubicBezTo>
                  <a:cubicBezTo>
                    <a:pt x="26" y="51"/>
                    <a:pt x="26" y="51"/>
                    <a:pt x="26" y="51"/>
                  </a:cubicBezTo>
                  <a:cubicBezTo>
                    <a:pt x="26" y="52"/>
                    <a:pt x="26" y="52"/>
                    <a:pt x="26" y="52"/>
                  </a:cubicBezTo>
                  <a:cubicBezTo>
                    <a:pt x="25" y="52"/>
                    <a:pt x="25" y="52"/>
                    <a:pt x="25" y="52"/>
                  </a:cubicBezTo>
                  <a:cubicBezTo>
                    <a:pt x="24" y="54"/>
                    <a:pt x="24" y="54"/>
                    <a:pt x="24" y="54"/>
                  </a:cubicBezTo>
                  <a:cubicBezTo>
                    <a:pt x="24" y="54"/>
                    <a:pt x="24" y="54"/>
                    <a:pt x="24" y="54"/>
                  </a:cubicBezTo>
                  <a:close/>
                  <a:moveTo>
                    <a:pt x="23" y="55"/>
                  </a:moveTo>
                  <a:cubicBezTo>
                    <a:pt x="23" y="56"/>
                    <a:pt x="23" y="56"/>
                    <a:pt x="23" y="56"/>
                  </a:cubicBezTo>
                  <a:cubicBezTo>
                    <a:pt x="23" y="56"/>
                    <a:pt x="23" y="56"/>
                    <a:pt x="23" y="56"/>
                  </a:cubicBezTo>
                  <a:cubicBezTo>
                    <a:pt x="24" y="57"/>
                    <a:pt x="24" y="57"/>
                    <a:pt x="24" y="57"/>
                  </a:cubicBezTo>
                  <a:cubicBezTo>
                    <a:pt x="25" y="56"/>
                    <a:pt x="25" y="56"/>
                    <a:pt x="25" y="56"/>
                  </a:cubicBezTo>
                  <a:cubicBezTo>
                    <a:pt x="25" y="55"/>
                    <a:pt x="25" y="55"/>
                    <a:pt x="25" y="55"/>
                  </a:cubicBezTo>
                  <a:cubicBezTo>
                    <a:pt x="24" y="55"/>
                    <a:pt x="24" y="55"/>
                    <a:pt x="24" y="55"/>
                  </a:cubicBezTo>
                  <a:cubicBezTo>
                    <a:pt x="24" y="55"/>
                    <a:pt x="24" y="55"/>
                    <a:pt x="24" y="55"/>
                  </a:cubicBezTo>
                  <a:cubicBezTo>
                    <a:pt x="23" y="55"/>
                    <a:pt x="23" y="55"/>
                    <a:pt x="23" y="55"/>
                  </a:cubicBezTo>
                  <a:cubicBezTo>
                    <a:pt x="23" y="55"/>
                    <a:pt x="23" y="55"/>
                    <a:pt x="23" y="55"/>
                  </a:cubicBezTo>
                  <a:close/>
                  <a:moveTo>
                    <a:pt x="13" y="32"/>
                  </a:moveTo>
                  <a:cubicBezTo>
                    <a:pt x="12" y="32"/>
                    <a:pt x="12" y="32"/>
                    <a:pt x="12" y="32"/>
                  </a:cubicBezTo>
                  <a:cubicBezTo>
                    <a:pt x="12" y="31"/>
                    <a:pt x="12" y="31"/>
                    <a:pt x="12" y="31"/>
                  </a:cubicBezTo>
                  <a:cubicBezTo>
                    <a:pt x="12" y="31"/>
                    <a:pt x="12" y="31"/>
                    <a:pt x="12" y="31"/>
                  </a:cubicBezTo>
                  <a:cubicBezTo>
                    <a:pt x="13" y="31"/>
                    <a:pt x="13" y="31"/>
                    <a:pt x="13" y="31"/>
                  </a:cubicBezTo>
                  <a:cubicBezTo>
                    <a:pt x="13" y="32"/>
                    <a:pt x="13" y="32"/>
                    <a:pt x="13" y="32"/>
                  </a:cubicBezTo>
                  <a:cubicBezTo>
                    <a:pt x="14" y="32"/>
                    <a:pt x="14" y="32"/>
                    <a:pt x="14" y="32"/>
                  </a:cubicBezTo>
                  <a:cubicBezTo>
                    <a:pt x="14" y="32"/>
                    <a:pt x="14" y="32"/>
                    <a:pt x="14" y="32"/>
                  </a:cubicBezTo>
                  <a:cubicBezTo>
                    <a:pt x="14" y="33"/>
                    <a:pt x="14" y="33"/>
                    <a:pt x="14" y="33"/>
                  </a:cubicBezTo>
                  <a:cubicBezTo>
                    <a:pt x="14" y="32"/>
                    <a:pt x="14" y="32"/>
                    <a:pt x="14" y="32"/>
                  </a:cubicBezTo>
                  <a:cubicBezTo>
                    <a:pt x="13" y="32"/>
                    <a:pt x="13" y="32"/>
                    <a:pt x="13" y="32"/>
                  </a:cubicBezTo>
                  <a:close/>
                  <a:moveTo>
                    <a:pt x="12" y="33"/>
                  </a:moveTo>
                  <a:cubicBezTo>
                    <a:pt x="13" y="33"/>
                    <a:pt x="13" y="33"/>
                    <a:pt x="13" y="33"/>
                  </a:cubicBezTo>
                  <a:cubicBezTo>
                    <a:pt x="13" y="33"/>
                    <a:pt x="13" y="33"/>
                    <a:pt x="13" y="33"/>
                  </a:cubicBezTo>
                  <a:cubicBezTo>
                    <a:pt x="13" y="34"/>
                    <a:pt x="13" y="34"/>
                    <a:pt x="13" y="34"/>
                  </a:cubicBezTo>
                  <a:cubicBezTo>
                    <a:pt x="13" y="34"/>
                    <a:pt x="13" y="34"/>
                    <a:pt x="13" y="34"/>
                  </a:cubicBezTo>
                  <a:cubicBezTo>
                    <a:pt x="12" y="34"/>
                    <a:pt x="12" y="34"/>
                    <a:pt x="12" y="34"/>
                  </a:cubicBezTo>
                  <a:cubicBezTo>
                    <a:pt x="12" y="33"/>
                    <a:pt x="12" y="33"/>
                    <a:pt x="12" y="33"/>
                  </a:cubicBezTo>
                  <a:cubicBezTo>
                    <a:pt x="12" y="33"/>
                    <a:pt x="12" y="33"/>
                    <a:pt x="12" y="33"/>
                  </a:cubicBezTo>
                  <a:close/>
                  <a:moveTo>
                    <a:pt x="13" y="39"/>
                  </a:moveTo>
                  <a:cubicBezTo>
                    <a:pt x="13" y="38"/>
                    <a:pt x="13" y="38"/>
                    <a:pt x="13" y="38"/>
                  </a:cubicBezTo>
                  <a:cubicBezTo>
                    <a:pt x="13" y="38"/>
                    <a:pt x="13" y="38"/>
                    <a:pt x="13" y="38"/>
                  </a:cubicBezTo>
                  <a:cubicBezTo>
                    <a:pt x="13" y="38"/>
                    <a:pt x="13" y="38"/>
                    <a:pt x="13" y="38"/>
                  </a:cubicBezTo>
                  <a:cubicBezTo>
                    <a:pt x="14" y="39"/>
                    <a:pt x="14" y="39"/>
                    <a:pt x="14" y="39"/>
                  </a:cubicBezTo>
                  <a:cubicBezTo>
                    <a:pt x="14" y="39"/>
                    <a:pt x="14" y="39"/>
                    <a:pt x="14" y="39"/>
                  </a:cubicBezTo>
                  <a:cubicBezTo>
                    <a:pt x="13" y="39"/>
                    <a:pt x="13" y="39"/>
                    <a:pt x="13" y="39"/>
                  </a:cubicBezTo>
                  <a:cubicBezTo>
                    <a:pt x="12" y="39"/>
                    <a:pt x="12" y="39"/>
                    <a:pt x="12" y="39"/>
                  </a:cubicBezTo>
                  <a:cubicBezTo>
                    <a:pt x="13" y="39"/>
                    <a:pt x="13" y="39"/>
                    <a:pt x="13" y="39"/>
                  </a:cubicBezTo>
                  <a:close/>
                  <a:moveTo>
                    <a:pt x="2" y="48"/>
                  </a:moveTo>
                  <a:cubicBezTo>
                    <a:pt x="3" y="47"/>
                    <a:pt x="3" y="47"/>
                    <a:pt x="3" y="47"/>
                  </a:cubicBezTo>
                  <a:cubicBezTo>
                    <a:pt x="3" y="47"/>
                    <a:pt x="3" y="47"/>
                    <a:pt x="3" y="47"/>
                  </a:cubicBezTo>
                  <a:cubicBezTo>
                    <a:pt x="4" y="46"/>
                    <a:pt x="4" y="46"/>
                    <a:pt x="4" y="46"/>
                  </a:cubicBezTo>
                  <a:cubicBezTo>
                    <a:pt x="5" y="46"/>
                    <a:pt x="5" y="46"/>
                    <a:pt x="5" y="46"/>
                  </a:cubicBezTo>
                  <a:cubicBezTo>
                    <a:pt x="6" y="45"/>
                    <a:pt x="6" y="45"/>
                    <a:pt x="6" y="45"/>
                  </a:cubicBezTo>
                  <a:cubicBezTo>
                    <a:pt x="7" y="44"/>
                    <a:pt x="7" y="44"/>
                    <a:pt x="7" y="44"/>
                  </a:cubicBezTo>
                  <a:cubicBezTo>
                    <a:pt x="7" y="44"/>
                    <a:pt x="7" y="44"/>
                    <a:pt x="7" y="44"/>
                  </a:cubicBezTo>
                  <a:cubicBezTo>
                    <a:pt x="8" y="43"/>
                    <a:pt x="8" y="43"/>
                    <a:pt x="8" y="43"/>
                  </a:cubicBezTo>
                  <a:cubicBezTo>
                    <a:pt x="8" y="43"/>
                    <a:pt x="8" y="43"/>
                    <a:pt x="8" y="43"/>
                  </a:cubicBezTo>
                  <a:cubicBezTo>
                    <a:pt x="8" y="42"/>
                    <a:pt x="8" y="42"/>
                    <a:pt x="8" y="42"/>
                  </a:cubicBezTo>
                  <a:cubicBezTo>
                    <a:pt x="9" y="41"/>
                    <a:pt x="9" y="41"/>
                    <a:pt x="9" y="41"/>
                  </a:cubicBezTo>
                  <a:cubicBezTo>
                    <a:pt x="10" y="41"/>
                    <a:pt x="10" y="41"/>
                    <a:pt x="10" y="41"/>
                  </a:cubicBezTo>
                  <a:cubicBezTo>
                    <a:pt x="10" y="40"/>
                    <a:pt x="10" y="40"/>
                    <a:pt x="10" y="40"/>
                  </a:cubicBezTo>
                  <a:cubicBezTo>
                    <a:pt x="11" y="39"/>
                    <a:pt x="11" y="39"/>
                    <a:pt x="11" y="39"/>
                  </a:cubicBezTo>
                  <a:cubicBezTo>
                    <a:pt x="12" y="39"/>
                    <a:pt x="12" y="39"/>
                    <a:pt x="12" y="39"/>
                  </a:cubicBezTo>
                  <a:cubicBezTo>
                    <a:pt x="12" y="39"/>
                    <a:pt x="12" y="39"/>
                    <a:pt x="12" y="39"/>
                  </a:cubicBezTo>
                  <a:cubicBezTo>
                    <a:pt x="12" y="38"/>
                    <a:pt x="12" y="38"/>
                    <a:pt x="12" y="38"/>
                  </a:cubicBezTo>
                  <a:cubicBezTo>
                    <a:pt x="11" y="37"/>
                    <a:pt x="11" y="37"/>
                    <a:pt x="11" y="37"/>
                  </a:cubicBezTo>
                  <a:cubicBezTo>
                    <a:pt x="11" y="36"/>
                    <a:pt x="11" y="36"/>
                    <a:pt x="11" y="36"/>
                  </a:cubicBezTo>
                  <a:cubicBezTo>
                    <a:pt x="11" y="35"/>
                    <a:pt x="11" y="35"/>
                    <a:pt x="11" y="35"/>
                  </a:cubicBezTo>
                  <a:cubicBezTo>
                    <a:pt x="11" y="35"/>
                    <a:pt x="11" y="35"/>
                    <a:pt x="11" y="35"/>
                  </a:cubicBezTo>
                  <a:cubicBezTo>
                    <a:pt x="10" y="36"/>
                    <a:pt x="10" y="36"/>
                    <a:pt x="10" y="36"/>
                  </a:cubicBezTo>
                  <a:cubicBezTo>
                    <a:pt x="10" y="38"/>
                    <a:pt x="10" y="38"/>
                    <a:pt x="10" y="38"/>
                  </a:cubicBezTo>
                  <a:cubicBezTo>
                    <a:pt x="10" y="37"/>
                    <a:pt x="10" y="37"/>
                    <a:pt x="10" y="37"/>
                  </a:cubicBezTo>
                  <a:cubicBezTo>
                    <a:pt x="10" y="38"/>
                    <a:pt x="10" y="38"/>
                    <a:pt x="10" y="38"/>
                  </a:cubicBezTo>
                  <a:cubicBezTo>
                    <a:pt x="10" y="39"/>
                    <a:pt x="10" y="39"/>
                    <a:pt x="10" y="39"/>
                  </a:cubicBezTo>
                  <a:cubicBezTo>
                    <a:pt x="10" y="39"/>
                    <a:pt x="10" y="39"/>
                    <a:pt x="10" y="39"/>
                  </a:cubicBezTo>
                  <a:cubicBezTo>
                    <a:pt x="9" y="39"/>
                    <a:pt x="9" y="39"/>
                    <a:pt x="9" y="39"/>
                  </a:cubicBezTo>
                  <a:cubicBezTo>
                    <a:pt x="8" y="40"/>
                    <a:pt x="8" y="40"/>
                    <a:pt x="8" y="40"/>
                  </a:cubicBezTo>
                  <a:cubicBezTo>
                    <a:pt x="8" y="41"/>
                    <a:pt x="8" y="41"/>
                    <a:pt x="8" y="41"/>
                  </a:cubicBezTo>
                  <a:cubicBezTo>
                    <a:pt x="7" y="41"/>
                    <a:pt x="7" y="41"/>
                    <a:pt x="7" y="41"/>
                  </a:cubicBezTo>
                  <a:cubicBezTo>
                    <a:pt x="6" y="43"/>
                    <a:pt x="6" y="43"/>
                    <a:pt x="6" y="43"/>
                  </a:cubicBezTo>
                  <a:cubicBezTo>
                    <a:pt x="5" y="44"/>
                    <a:pt x="5" y="44"/>
                    <a:pt x="5" y="44"/>
                  </a:cubicBezTo>
                  <a:cubicBezTo>
                    <a:pt x="4" y="44"/>
                    <a:pt x="4" y="44"/>
                    <a:pt x="4" y="44"/>
                  </a:cubicBezTo>
                  <a:cubicBezTo>
                    <a:pt x="4" y="45"/>
                    <a:pt x="4" y="45"/>
                    <a:pt x="4" y="45"/>
                  </a:cubicBezTo>
                  <a:cubicBezTo>
                    <a:pt x="3" y="45"/>
                    <a:pt x="3" y="45"/>
                    <a:pt x="3" y="45"/>
                  </a:cubicBezTo>
                  <a:cubicBezTo>
                    <a:pt x="2" y="47"/>
                    <a:pt x="2" y="47"/>
                    <a:pt x="2" y="47"/>
                  </a:cubicBezTo>
                  <a:cubicBezTo>
                    <a:pt x="2" y="47"/>
                    <a:pt x="2" y="47"/>
                    <a:pt x="2" y="47"/>
                  </a:cubicBezTo>
                  <a:cubicBezTo>
                    <a:pt x="2" y="48"/>
                    <a:pt x="2" y="48"/>
                    <a:pt x="2" y="48"/>
                  </a:cubicBezTo>
                  <a:close/>
                  <a:moveTo>
                    <a:pt x="2" y="48"/>
                  </a:moveTo>
                  <a:cubicBezTo>
                    <a:pt x="1" y="48"/>
                    <a:pt x="1" y="48"/>
                    <a:pt x="1" y="48"/>
                  </a:cubicBezTo>
                  <a:cubicBezTo>
                    <a:pt x="2" y="48"/>
                    <a:pt x="2" y="48"/>
                    <a:pt x="2" y="48"/>
                  </a:cubicBezTo>
                  <a:cubicBezTo>
                    <a:pt x="2" y="48"/>
                    <a:pt x="2" y="48"/>
                    <a:pt x="2" y="48"/>
                  </a:cubicBezTo>
                  <a:close/>
                  <a:moveTo>
                    <a:pt x="2" y="48"/>
                  </a:moveTo>
                  <a:cubicBezTo>
                    <a:pt x="2" y="48"/>
                    <a:pt x="2" y="48"/>
                    <a:pt x="2" y="48"/>
                  </a:cubicBezTo>
                  <a:cubicBezTo>
                    <a:pt x="3" y="49"/>
                    <a:pt x="3" y="49"/>
                    <a:pt x="3" y="49"/>
                  </a:cubicBezTo>
                  <a:cubicBezTo>
                    <a:pt x="2" y="48"/>
                    <a:pt x="2" y="48"/>
                    <a:pt x="2" y="48"/>
                  </a:cubicBezTo>
                  <a:close/>
                  <a:moveTo>
                    <a:pt x="1" y="49"/>
                  </a:moveTo>
                  <a:cubicBezTo>
                    <a:pt x="0" y="49"/>
                    <a:pt x="0" y="49"/>
                    <a:pt x="0" y="49"/>
                  </a:cubicBezTo>
                  <a:cubicBezTo>
                    <a:pt x="0" y="50"/>
                    <a:pt x="0" y="50"/>
                    <a:pt x="0" y="50"/>
                  </a:cubicBezTo>
                  <a:cubicBezTo>
                    <a:pt x="1" y="51"/>
                    <a:pt x="1" y="51"/>
                    <a:pt x="1" y="51"/>
                  </a:cubicBezTo>
                  <a:cubicBezTo>
                    <a:pt x="1" y="51"/>
                    <a:pt x="1" y="51"/>
                    <a:pt x="1" y="51"/>
                  </a:cubicBezTo>
                  <a:cubicBezTo>
                    <a:pt x="1" y="50"/>
                    <a:pt x="1" y="50"/>
                    <a:pt x="1" y="50"/>
                  </a:cubicBezTo>
                  <a:cubicBezTo>
                    <a:pt x="1" y="49"/>
                    <a:pt x="1" y="49"/>
                    <a:pt x="1" y="49"/>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6" name="Freeform 20">
              <a:extLst>
                <a:ext uri="{FF2B5EF4-FFF2-40B4-BE49-F238E27FC236}">
                  <a16:creationId xmlns:a16="http://schemas.microsoft.com/office/drawing/2014/main" xmlns="" id="{ED34394F-40D9-4CDE-A751-1C714D08E774}"/>
                </a:ext>
              </a:extLst>
            </p:cNvPr>
            <p:cNvSpPr>
              <a:spLocks noEditPoints="1"/>
            </p:cNvSpPr>
            <p:nvPr/>
          </p:nvSpPr>
          <p:spPr bwMode="auto">
            <a:xfrm>
              <a:off x="7785898" y="4114295"/>
              <a:ext cx="1352496" cy="473090"/>
            </a:xfrm>
            <a:custGeom>
              <a:avLst/>
              <a:gdLst>
                <a:gd name="T0" fmla="*/ 194 w 204"/>
                <a:gd name="T1" fmla="*/ 57 h 73"/>
                <a:gd name="T2" fmla="*/ 184 w 204"/>
                <a:gd name="T3" fmla="*/ 47 h 73"/>
                <a:gd name="T4" fmla="*/ 169 w 204"/>
                <a:gd name="T5" fmla="*/ 44 h 73"/>
                <a:gd name="T6" fmla="*/ 168 w 204"/>
                <a:gd name="T7" fmla="*/ 37 h 73"/>
                <a:gd name="T8" fmla="*/ 174 w 204"/>
                <a:gd name="T9" fmla="*/ 33 h 73"/>
                <a:gd name="T10" fmla="*/ 187 w 204"/>
                <a:gd name="T11" fmla="*/ 36 h 73"/>
                <a:gd name="T12" fmla="*/ 158 w 204"/>
                <a:gd name="T13" fmla="*/ 28 h 73"/>
                <a:gd name="T14" fmla="*/ 134 w 204"/>
                <a:gd name="T15" fmla="*/ 13 h 73"/>
                <a:gd name="T16" fmla="*/ 146 w 204"/>
                <a:gd name="T17" fmla="*/ 30 h 73"/>
                <a:gd name="T18" fmla="*/ 149 w 204"/>
                <a:gd name="T19" fmla="*/ 21 h 73"/>
                <a:gd name="T20" fmla="*/ 144 w 204"/>
                <a:gd name="T21" fmla="*/ 31 h 73"/>
                <a:gd name="T22" fmla="*/ 148 w 204"/>
                <a:gd name="T23" fmla="*/ 42 h 73"/>
                <a:gd name="T24" fmla="*/ 156 w 204"/>
                <a:gd name="T25" fmla="*/ 42 h 73"/>
                <a:gd name="T26" fmla="*/ 137 w 204"/>
                <a:gd name="T27" fmla="*/ 43 h 73"/>
                <a:gd name="T28" fmla="*/ 135 w 204"/>
                <a:gd name="T29" fmla="*/ 36 h 73"/>
                <a:gd name="T30" fmla="*/ 123 w 204"/>
                <a:gd name="T31" fmla="*/ 49 h 73"/>
                <a:gd name="T32" fmla="*/ 123 w 204"/>
                <a:gd name="T33" fmla="*/ 36 h 73"/>
                <a:gd name="T34" fmla="*/ 118 w 204"/>
                <a:gd name="T35" fmla="*/ 30 h 73"/>
                <a:gd name="T36" fmla="*/ 130 w 204"/>
                <a:gd name="T37" fmla="*/ 22 h 73"/>
                <a:gd name="T38" fmla="*/ 109 w 204"/>
                <a:gd name="T39" fmla="*/ 31 h 73"/>
                <a:gd name="T40" fmla="*/ 108 w 204"/>
                <a:gd name="T41" fmla="*/ 51 h 73"/>
                <a:gd name="T42" fmla="*/ 116 w 204"/>
                <a:gd name="T43" fmla="*/ 45 h 73"/>
                <a:gd name="T44" fmla="*/ 120 w 204"/>
                <a:gd name="T45" fmla="*/ 41 h 73"/>
                <a:gd name="T46" fmla="*/ 120 w 204"/>
                <a:gd name="T47" fmla="*/ 31 h 73"/>
                <a:gd name="T48" fmla="*/ 107 w 204"/>
                <a:gd name="T49" fmla="*/ 7 h 73"/>
                <a:gd name="T50" fmla="*/ 93 w 204"/>
                <a:gd name="T51" fmla="*/ 43 h 73"/>
                <a:gd name="T52" fmla="*/ 64 w 204"/>
                <a:gd name="T53" fmla="*/ 33 h 73"/>
                <a:gd name="T54" fmla="*/ 91 w 204"/>
                <a:gd name="T55" fmla="*/ 10 h 73"/>
                <a:gd name="T56" fmla="*/ 103 w 204"/>
                <a:gd name="T57" fmla="*/ 22 h 73"/>
                <a:gd name="T58" fmla="*/ 93 w 204"/>
                <a:gd name="T59" fmla="*/ 36 h 73"/>
                <a:gd name="T60" fmla="*/ 82 w 204"/>
                <a:gd name="T61" fmla="*/ 42 h 73"/>
                <a:gd name="T62" fmla="*/ 67 w 204"/>
                <a:gd name="T63" fmla="*/ 39 h 73"/>
                <a:gd name="T64" fmla="*/ 176 w 204"/>
                <a:gd name="T65" fmla="*/ 31 h 73"/>
                <a:gd name="T66" fmla="*/ 181 w 204"/>
                <a:gd name="T67" fmla="*/ 30 h 73"/>
                <a:gd name="T68" fmla="*/ 174 w 204"/>
                <a:gd name="T69" fmla="*/ 55 h 73"/>
                <a:gd name="T70" fmla="*/ 173 w 204"/>
                <a:gd name="T71" fmla="*/ 51 h 73"/>
                <a:gd name="T72" fmla="*/ 158 w 204"/>
                <a:gd name="T73" fmla="*/ 58 h 73"/>
                <a:gd name="T74" fmla="*/ 155 w 204"/>
                <a:gd name="T75" fmla="*/ 53 h 73"/>
                <a:gd name="T76" fmla="*/ 142 w 204"/>
                <a:gd name="T77" fmla="*/ 59 h 73"/>
                <a:gd name="T78" fmla="*/ 129 w 204"/>
                <a:gd name="T79" fmla="*/ 66 h 73"/>
                <a:gd name="T80" fmla="*/ 117 w 204"/>
                <a:gd name="T81" fmla="*/ 71 h 73"/>
                <a:gd name="T82" fmla="*/ 89 w 204"/>
                <a:gd name="T83" fmla="*/ 56 h 73"/>
                <a:gd name="T84" fmla="*/ 131 w 204"/>
                <a:gd name="T85" fmla="*/ 61 h 73"/>
                <a:gd name="T86" fmla="*/ 108 w 204"/>
                <a:gd name="T87" fmla="*/ 63 h 73"/>
                <a:gd name="T88" fmla="*/ 111 w 204"/>
                <a:gd name="T89" fmla="*/ 64 h 73"/>
                <a:gd name="T90" fmla="*/ 104 w 204"/>
                <a:gd name="T91" fmla="*/ 64 h 73"/>
                <a:gd name="T92" fmla="*/ 93 w 204"/>
                <a:gd name="T93" fmla="*/ 64 h 73"/>
                <a:gd name="T94" fmla="*/ 193 w 204"/>
                <a:gd name="T95" fmla="*/ 61 h 73"/>
                <a:gd name="T96" fmla="*/ 81 w 204"/>
                <a:gd name="T97" fmla="*/ 56 h 73"/>
                <a:gd name="T98" fmla="*/ 68 w 204"/>
                <a:gd name="T99" fmla="*/ 56 h 73"/>
                <a:gd name="T100" fmla="*/ 81 w 204"/>
                <a:gd name="T101" fmla="*/ 63 h 73"/>
                <a:gd name="T102" fmla="*/ 49 w 204"/>
                <a:gd name="T103" fmla="*/ 57 h 73"/>
                <a:gd name="T104" fmla="*/ 47 w 204"/>
                <a:gd name="T105" fmla="*/ 14 h 73"/>
                <a:gd name="T106" fmla="*/ 56 w 204"/>
                <a:gd name="T107" fmla="*/ 41 h 73"/>
                <a:gd name="T108" fmla="*/ 48 w 204"/>
                <a:gd name="T109" fmla="*/ 35 h 73"/>
                <a:gd name="T110" fmla="*/ 31 w 204"/>
                <a:gd name="T111" fmla="*/ 21 h 73"/>
                <a:gd name="T112" fmla="*/ 15 w 204"/>
                <a:gd name="T113" fmla="*/ 32 h 73"/>
                <a:gd name="T114" fmla="*/ 8 w 204"/>
                <a:gd name="T115" fmla="*/ 22 h 73"/>
                <a:gd name="T116" fmla="*/ 16 w 204"/>
                <a:gd name="T117" fmla="*/ 20 h 73"/>
                <a:gd name="T118" fmla="*/ 42 w 204"/>
                <a:gd name="T119" fmla="*/ 52 h 73"/>
                <a:gd name="T120" fmla="*/ 42 w 204"/>
                <a:gd name="T121" fmla="*/ 35 h 73"/>
                <a:gd name="T122" fmla="*/ 29 w 204"/>
                <a:gd name="T123" fmla="*/ 21 h 73"/>
                <a:gd name="T124" fmla="*/ 4 w 204"/>
                <a:gd name="T125" fmla="*/ 5 h 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04" h="73">
                  <a:moveTo>
                    <a:pt x="204" y="38"/>
                  </a:moveTo>
                  <a:cubicBezTo>
                    <a:pt x="203" y="53"/>
                    <a:pt x="203" y="53"/>
                    <a:pt x="203" y="53"/>
                  </a:cubicBezTo>
                  <a:cubicBezTo>
                    <a:pt x="203" y="54"/>
                    <a:pt x="203" y="54"/>
                    <a:pt x="203" y="54"/>
                  </a:cubicBezTo>
                  <a:cubicBezTo>
                    <a:pt x="203" y="55"/>
                    <a:pt x="203" y="55"/>
                    <a:pt x="203" y="55"/>
                  </a:cubicBezTo>
                  <a:cubicBezTo>
                    <a:pt x="203" y="55"/>
                    <a:pt x="203" y="55"/>
                    <a:pt x="203" y="55"/>
                  </a:cubicBezTo>
                  <a:cubicBezTo>
                    <a:pt x="203" y="65"/>
                    <a:pt x="203" y="65"/>
                    <a:pt x="203" y="65"/>
                  </a:cubicBezTo>
                  <a:cubicBezTo>
                    <a:pt x="203" y="65"/>
                    <a:pt x="203" y="65"/>
                    <a:pt x="203" y="65"/>
                  </a:cubicBezTo>
                  <a:cubicBezTo>
                    <a:pt x="202" y="65"/>
                    <a:pt x="202" y="65"/>
                    <a:pt x="202" y="65"/>
                  </a:cubicBezTo>
                  <a:cubicBezTo>
                    <a:pt x="200" y="64"/>
                    <a:pt x="200" y="64"/>
                    <a:pt x="200" y="64"/>
                  </a:cubicBezTo>
                  <a:cubicBezTo>
                    <a:pt x="200" y="63"/>
                    <a:pt x="200" y="63"/>
                    <a:pt x="200" y="63"/>
                  </a:cubicBezTo>
                  <a:cubicBezTo>
                    <a:pt x="200" y="63"/>
                    <a:pt x="200" y="63"/>
                    <a:pt x="200" y="63"/>
                  </a:cubicBezTo>
                  <a:cubicBezTo>
                    <a:pt x="199" y="62"/>
                    <a:pt x="199" y="62"/>
                    <a:pt x="199" y="62"/>
                  </a:cubicBezTo>
                  <a:cubicBezTo>
                    <a:pt x="199" y="62"/>
                    <a:pt x="199" y="62"/>
                    <a:pt x="199" y="62"/>
                  </a:cubicBezTo>
                  <a:cubicBezTo>
                    <a:pt x="199" y="61"/>
                    <a:pt x="199" y="61"/>
                    <a:pt x="199" y="61"/>
                  </a:cubicBezTo>
                  <a:cubicBezTo>
                    <a:pt x="199" y="61"/>
                    <a:pt x="199" y="61"/>
                    <a:pt x="199" y="61"/>
                  </a:cubicBezTo>
                  <a:cubicBezTo>
                    <a:pt x="199" y="60"/>
                    <a:pt x="199" y="60"/>
                    <a:pt x="199" y="60"/>
                  </a:cubicBezTo>
                  <a:cubicBezTo>
                    <a:pt x="199" y="61"/>
                    <a:pt x="199" y="61"/>
                    <a:pt x="199" y="61"/>
                  </a:cubicBezTo>
                  <a:cubicBezTo>
                    <a:pt x="198" y="61"/>
                    <a:pt x="198" y="61"/>
                    <a:pt x="198" y="61"/>
                  </a:cubicBezTo>
                  <a:cubicBezTo>
                    <a:pt x="197" y="61"/>
                    <a:pt x="197" y="61"/>
                    <a:pt x="197" y="61"/>
                  </a:cubicBezTo>
                  <a:cubicBezTo>
                    <a:pt x="196" y="61"/>
                    <a:pt x="196" y="61"/>
                    <a:pt x="196" y="61"/>
                  </a:cubicBezTo>
                  <a:cubicBezTo>
                    <a:pt x="195" y="61"/>
                    <a:pt x="195" y="61"/>
                    <a:pt x="195" y="61"/>
                  </a:cubicBezTo>
                  <a:cubicBezTo>
                    <a:pt x="195" y="61"/>
                    <a:pt x="195" y="61"/>
                    <a:pt x="195" y="61"/>
                  </a:cubicBezTo>
                  <a:cubicBezTo>
                    <a:pt x="194" y="61"/>
                    <a:pt x="194" y="61"/>
                    <a:pt x="194" y="61"/>
                  </a:cubicBezTo>
                  <a:cubicBezTo>
                    <a:pt x="193" y="61"/>
                    <a:pt x="193" y="61"/>
                    <a:pt x="193" y="61"/>
                  </a:cubicBezTo>
                  <a:cubicBezTo>
                    <a:pt x="194" y="61"/>
                    <a:pt x="194" y="61"/>
                    <a:pt x="194" y="61"/>
                  </a:cubicBezTo>
                  <a:cubicBezTo>
                    <a:pt x="194" y="60"/>
                    <a:pt x="194" y="60"/>
                    <a:pt x="194" y="60"/>
                  </a:cubicBezTo>
                  <a:cubicBezTo>
                    <a:pt x="194" y="59"/>
                    <a:pt x="194" y="59"/>
                    <a:pt x="194" y="59"/>
                  </a:cubicBezTo>
                  <a:cubicBezTo>
                    <a:pt x="194" y="59"/>
                    <a:pt x="194" y="59"/>
                    <a:pt x="194" y="59"/>
                  </a:cubicBezTo>
                  <a:cubicBezTo>
                    <a:pt x="195" y="58"/>
                    <a:pt x="195" y="58"/>
                    <a:pt x="195" y="58"/>
                  </a:cubicBezTo>
                  <a:cubicBezTo>
                    <a:pt x="194" y="58"/>
                    <a:pt x="194" y="58"/>
                    <a:pt x="194" y="58"/>
                  </a:cubicBezTo>
                  <a:cubicBezTo>
                    <a:pt x="193" y="57"/>
                    <a:pt x="193" y="57"/>
                    <a:pt x="193" y="57"/>
                  </a:cubicBezTo>
                  <a:cubicBezTo>
                    <a:pt x="194" y="57"/>
                    <a:pt x="194" y="57"/>
                    <a:pt x="194" y="57"/>
                  </a:cubicBezTo>
                  <a:cubicBezTo>
                    <a:pt x="194" y="57"/>
                    <a:pt x="194" y="57"/>
                    <a:pt x="194" y="57"/>
                  </a:cubicBezTo>
                  <a:cubicBezTo>
                    <a:pt x="195" y="57"/>
                    <a:pt x="195" y="57"/>
                    <a:pt x="195" y="57"/>
                  </a:cubicBezTo>
                  <a:cubicBezTo>
                    <a:pt x="196" y="57"/>
                    <a:pt x="196" y="57"/>
                    <a:pt x="196" y="57"/>
                  </a:cubicBezTo>
                  <a:cubicBezTo>
                    <a:pt x="195" y="57"/>
                    <a:pt x="195" y="57"/>
                    <a:pt x="195" y="57"/>
                  </a:cubicBezTo>
                  <a:cubicBezTo>
                    <a:pt x="194" y="57"/>
                    <a:pt x="194" y="57"/>
                    <a:pt x="194" y="57"/>
                  </a:cubicBezTo>
                  <a:cubicBezTo>
                    <a:pt x="193" y="57"/>
                    <a:pt x="193" y="57"/>
                    <a:pt x="193" y="57"/>
                  </a:cubicBezTo>
                  <a:cubicBezTo>
                    <a:pt x="193" y="56"/>
                    <a:pt x="193" y="56"/>
                    <a:pt x="193" y="56"/>
                  </a:cubicBezTo>
                  <a:cubicBezTo>
                    <a:pt x="193" y="56"/>
                    <a:pt x="193" y="56"/>
                    <a:pt x="193" y="56"/>
                  </a:cubicBezTo>
                  <a:cubicBezTo>
                    <a:pt x="193" y="56"/>
                    <a:pt x="193" y="56"/>
                    <a:pt x="193" y="56"/>
                  </a:cubicBezTo>
                  <a:cubicBezTo>
                    <a:pt x="194" y="56"/>
                    <a:pt x="194" y="56"/>
                    <a:pt x="194" y="56"/>
                  </a:cubicBezTo>
                  <a:cubicBezTo>
                    <a:pt x="194" y="55"/>
                    <a:pt x="194" y="55"/>
                    <a:pt x="194" y="55"/>
                  </a:cubicBezTo>
                  <a:cubicBezTo>
                    <a:pt x="192" y="54"/>
                    <a:pt x="192" y="54"/>
                    <a:pt x="192" y="54"/>
                  </a:cubicBezTo>
                  <a:cubicBezTo>
                    <a:pt x="192" y="54"/>
                    <a:pt x="192" y="54"/>
                    <a:pt x="192" y="54"/>
                  </a:cubicBezTo>
                  <a:cubicBezTo>
                    <a:pt x="191" y="53"/>
                    <a:pt x="191" y="53"/>
                    <a:pt x="191" y="53"/>
                  </a:cubicBezTo>
                  <a:cubicBezTo>
                    <a:pt x="192" y="53"/>
                    <a:pt x="192" y="53"/>
                    <a:pt x="192" y="53"/>
                  </a:cubicBezTo>
                  <a:cubicBezTo>
                    <a:pt x="191" y="52"/>
                    <a:pt x="191" y="52"/>
                    <a:pt x="191" y="52"/>
                  </a:cubicBezTo>
                  <a:cubicBezTo>
                    <a:pt x="191" y="51"/>
                    <a:pt x="191" y="51"/>
                    <a:pt x="191" y="51"/>
                  </a:cubicBezTo>
                  <a:cubicBezTo>
                    <a:pt x="192" y="51"/>
                    <a:pt x="192" y="51"/>
                    <a:pt x="192" y="51"/>
                  </a:cubicBezTo>
                  <a:cubicBezTo>
                    <a:pt x="191" y="51"/>
                    <a:pt x="191" y="51"/>
                    <a:pt x="191" y="51"/>
                  </a:cubicBezTo>
                  <a:cubicBezTo>
                    <a:pt x="190" y="50"/>
                    <a:pt x="190" y="50"/>
                    <a:pt x="190" y="50"/>
                  </a:cubicBezTo>
                  <a:cubicBezTo>
                    <a:pt x="190" y="50"/>
                    <a:pt x="190" y="50"/>
                    <a:pt x="190" y="50"/>
                  </a:cubicBezTo>
                  <a:cubicBezTo>
                    <a:pt x="190" y="50"/>
                    <a:pt x="190" y="50"/>
                    <a:pt x="190" y="50"/>
                  </a:cubicBezTo>
                  <a:cubicBezTo>
                    <a:pt x="191" y="49"/>
                    <a:pt x="191" y="49"/>
                    <a:pt x="191" y="49"/>
                  </a:cubicBezTo>
                  <a:cubicBezTo>
                    <a:pt x="190" y="50"/>
                    <a:pt x="190" y="50"/>
                    <a:pt x="190" y="50"/>
                  </a:cubicBezTo>
                  <a:cubicBezTo>
                    <a:pt x="189" y="49"/>
                    <a:pt x="189" y="49"/>
                    <a:pt x="189" y="49"/>
                  </a:cubicBezTo>
                  <a:cubicBezTo>
                    <a:pt x="189" y="49"/>
                    <a:pt x="189" y="49"/>
                    <a:pt x="189" y="49"/>
                  </a:cubicBezTo>
                  <a:cubicBezTo>
                    <a:pt x="189" y="49"/>
                    <a:pt x="189" y="49"/>
                    <a:pt x="189" y="49"/>
                  </a:cubicBezTo>
                  <a:cubicBezTo>
                    <a:pt x="189" y="48"/>
                    <a:pt x="189" y="48"/>
                    <a:pt x="189" y="48"/>
                  </a:cubicBezTo>
                  <a:cubicBezTo>
                    <a:pt x="189" y="49"/>
                    <a:pt x="189" y="49"/>
                    <a:pt x="189" y="49"/>
                  </a:cubicBezTo>
                  <a:cubicBezTo>
                    <a:pt x="188" y="49"/>
                    <a:pt x="188" y="49"/>
                    <a:pt x="188" y="49"/>
                  </a:cubicBezTo>
                  <a:cubicBezTo>
                    <a:pt x="187" y="48"/>
                    <a:pt x="187" y="48"/>
                    <a:pt x="187" y="48"/>
                  </a:cubicBezTo>
                  <a:cubicBezTo>
                    <a:pt x="186" y="48"/>
                    <a:pt x="186" y="48"/>
                    <a:pt x="186" y="48"/>
                  </a:cubicBezTo>
                  <a:cubicBezTo>
                    <a:pt x="185" y="47"/>
                    <a:pt x="185" y="47"/>
                    <a:pt x="185" y="47"/>
                  </a:cubicBezTo>
                  <a:cubicBezTo>
                    <a:pt x="184" y="47"/>
                    <a:pt x="184" y="47"/>
                    <a:pt x="184" y="47"/>
                  </a:cubicBezTo>
                  <a:cubicBezTo>
                    <a:pt x="182" y="47"/>
                    <a:pt x="182" y="47"/>
                    <a:pt x="182" y="47"/>
                  </a:cubicBezTo>
                  <a:cubicBezTo>
                    <a:pt x="179" y="46"/>
                    <a:pt x="179" y="46"/>
                    <a:pt x="179" y="46"/>
                  </a:cubicBezTo>
                  <a:cubicBezTo>
                    <a:pt x="178" y="46"/>
                    <a:pt x="178" y="46"/>
                    <a:pt x="178" y="46"/>
                  </a:cubicBezTo>
                  <a:cubicBezTo>
                    <a:pt x="177" y="45"/>
                    <a:pt x="177" y="45"/>
                    <a:pt x="177" y="45"/>
                  </a:cubicBezTo>
                  <a:cubicBezTo>
                    <a:pt x="176" y="45"/>
                    <a:pt x="176" y="45"/>
                    <a:pt x="176" y="45"/>
                  </a:cubicBezTo>
                  <a:cubicBezTo>
                    <a:pt x="176" y="45"/>
                    <a:pt x="176" y="45"/>
                    <a:pt x="176" y="45"/>
                  </a:cubicBezTo>
                  <a:cubicBezTo>
                    <a:pt x="175" y="44"/>
                    <a:pt x="175" y="44"/>
                    <a:pt x="175" y="44"/>
                  </a:cubicBezTo>
                  <a:cubicBezTo>
                    <a:pt x="175" y="44"/>
                    <a:pt x="175" y="44"/>
                    <a:pt x="175" y="44"/>
                  </a:cubicBezTo>
                  <a:cubicBezTo>
                    <a:pt x="176" y="44"/>
                    <a:pt x="176" y="44"/>
                    <a:pt x="176" y="44"/>
                  </a:cubicBezTo>
                  <a:cubicBezTo>
                    <a:pt x="176" y="44"/>
                    <a:pt x="176" y="44"/>
                    <a:pt x="176" y="44"/>
                  </a:cubicBezTo>
                  <a:cubicBezTo>
                    <a:pt x="176" y="44"/>
                    <a:pt x="176" y="44"/>
                    <a:pt x="176" y="44"/>
                  </a:cubicBezTo>
                  <a:cubicBezTo>
                    <a:pt x="176" y="44"/>
                    <a:pt x="176" y="44"/>
                    <a:pt x="176" y="44"/>
                  </a:cubicBezTo>
                  <a:cubicBezTo>
                    <a:pt x="175" y="44"/>
                    <a:pt x="175" y="44"/>
                    <a:pt x="175" y="44"/>
                  </a:cubicBezTo>
                  <a:cubicBezTo>
                    <a:pt x="174" y="44"/>
                    <a:pt x="174" y="44"/>
                    <a:pt x="174" y="44"/>
                  </a:cubicBezTo>
                  <a:cubicBezTo>
                    <a:pt x="174" y="43"/>
                    <a:pt x="174" y="43"/>
                    <a:pt x="174" y="43"/>
                  </a:cubicBezTo>
                  <a:cubicBezTo>
                    <a:pt x="174" y="43"/>
                    <a:pt x="174" y="43"/>
                    <a:pt x="174" y="43"/>
                  </a:cubicBezTo>
                  <a:cubicBezTo>
                    <a:pt x="173" y="44"/>
                    <a:pt x="173" y="44"/>
                    <a:pt x="173" y="44"/>
                  </a:cubicBezTo>
                  <a:cubicBezTo>
                    <a:pt x="173" y="43"/>
                    <a:pt x="173" y="43"/>
                    <a:pt x="173" y="43"/>
                  </a:cubicBezTo>
                  <a:cubicBezTo>
                    <a:pt x="173" y="43"/>
                    <a:pt x="173" y="43"/>
                    <a:pt x="173" y="43"/>
                  </a:cubicBezTo>
                  <a:cubicBezTo>
                    <a:pt x="173" y="43"/>
                    <a:pt x="173" y="43"/>
                    <a:pt x="173" y="43"/>
                  </a:cubicBezTo>
                  <a:cubicBezTo>
                    <a:pt x="172" y="43"/>
                    <a:pt x="172" y="43"/>
                    <a:pt x="172" y="43"/>
                  </a:cubicBezTo>
                  <a:cubicBezTo>
                    <a:pt x="172" y="43"/>
                    <a:pt x="172" y="43"/>
                    <a:pt x="172" y="43"/>
                  </a:cubicBezTo>
                  <a:cubicBezTo>
                    <a:pt x="172" y="42"/>
                    <a:pt x="172" y="42"/>
                    <a:pt x="172" y="42"/>
                  </a:cubicBezTo>
                  <a:cubicBezTo>
                    <a:pt x="171" y="41"/>
                    <a:pt x="171" y="41"/>
                    <a:pt x="171" y="41"/>
                  </a:cubicBezTo>
                  <a:cubicBezTo>
                    <a:pt x="172" y="40"/>
                    <a:pt x="172" y="40"/>
                    <a:pt x="172" y="40"/>
                  </a:cubicBezTo>
                  <a:cubicBezTo>
                    <a:pt x="172" y="39"/>
                    <a:pt x="172" y="39"/>
                    <a:pt x="172" y="39"/>
                  </a:cubicBezTo>
                  <a:cubicBezTo>
                    <a:pt x="171" y="40"/>
                    <a:pt x="171" y="40"/>
                    <a:pt x="171" y="40"/>
                  </a:cubicBezTo>
                  <a:cubicBezTo>
                    <a:pt x="171" y="41"/>
                    <a:pt x="171" y="41"/>
                    <a:pt x="171" y="41"/>
                  </a:cubicBezTo>
                  <a:cubicBezTo>
                    <a:pt x="171" y="41"/>
                    <a:pt x="171" y="41"/>
                    <a:pt x="171" y="41"/>
                  </a:cubicBezTo>
                  <a:cubicBezTo>
                    <a:pt x="170" y="42"/>
                    <a:pt x="170" y="42"/>
                    <a:pt x="170" y="42"/>
                  </a:cubicBezTo>
                  <a:cubicBezTo>
                    <a:pt x="170" y="43"/>
                    <a:pt x="170" y="43"/>
                    <a:pt x="170" y="43"/>
                  </a:cubicBezTo>
                  <a:cubicBezTo>
                    <a:pt x="170" y="43"/>
                    <a:pt x="170" y="43"/>
                    <a:pt x="170" y="43"/>
                  </a:cubicBezTo>
                  <a:cubicBezTo>
                    <a:pt x="169" y="44"/>
                    <a:pt x="169" y="44"/>
                    <a:pt x="169" y="44"/>
                  </a:cubicBezTo>
                  <a:cubicBezTo>
                    <a:pt x="168" y="45"/>
                    <a:pt x="168" y="45"/>
                    <a:pt x="168" y="45"/>
                  </a:cubicBezTo>
                  <a:cubicBezTo>
                    <a:pt x="167" y="44"/>
                    <a:pt x="167" y="44"/>
                    <a:pt x="167" y="44"/>
                  </a:cubicBezTo>
                  <a:cubicBezTo>
                    <a:pt x="167" y="43"/>
                    <a:pt x="167" y="43"/>
                    <a:pt x="167" y="43"/>
                  </a:cubicBezTo>
                  <a:cubicBezTo>
                    <a:pt x="167" y="42"/>
                    <a:pt x="167" y="42"/>
                    <a:pt x="167" y="42"/>
                  </a:cubicBezTo>
                  <a:cubicBezTo>
                    <a:pt x="167" y="42"/>
                    <a:pt x="167" y="42"/>
                    <a:pt x="167" y="42"/>
                  </a:cubicBezTo>
                  <a:cubicBezTo>
                    <a:pt x="167" y="42"/>
                    <a:pt x="167" y="42"/>
                    <a:pt x="167" y="42"/>
                  </a:cubicBezTo>
                  <a:cubicBezTo>
                    <a:pt x="167" y="41"/>
                    <a:pt x="167" y="41"/>
                    <a:pt x="167" y="41"/>
                  </a:cubicBezTo>
                  <a:cubicBezTo>
                    <a:pt x="166" y="41"/>
                    <a:pt x="166" y="41"/>
                    <a:pt x="166" y="41"/>
                  </a:cubicBezTo>
                  <a:cubicBezTo>
                    <a:pt x="166" y="41"/>
                    <a:pt x="166" y="41"/>
                    <a:pt x="166" y="41"/>
                  </a:cubicBezTo>
                  <a:cubicBezTo>
                    <a:pt x="166" y="40"/>
                    <a:pt x="166" y="40"/>
                    <a:pt x="166" y="40"/>
                  </a:cubicBezTo>
                  <a:cubicBezTo>
                    <a:pt x="165" y="40"/>
                    <a:pt x="165" y="40"/>
                    <a:pt x="165" y="40"/>
                  </a:cubicBezTo>
                  <a:cubicBezTo>
                    <a:pt x="164" y="40"/>
                    <a:pt x="164" y="40"/>
                    <a:pt x="164" y="40"/>
                  </a:cubicBezTo>
                  <a:cubicBezTo>
                    <a:pt x="164" y="39"/>
                    <a:pt x="164" y="39"/>
                    <a:pt x="164" y="39"/>
                  </a:cubicBezTo>
                  <a:cubicBezTo>
                    <a:pt x="164" y="39"/>
                    <a:pt x="164" y="39"/>
                    <a:pt x="164" y="39"/>
                  </a:cubicBezTo>
                  <a:cubicBezTo>
                    <a:pt x="165" y="39"/>
                    <a:pt x="165" y="39"/>
                    <a:pt x="165" y="39"/>
                  </a:cubicBezTo>
                  <a:cubicBezTo>
                    <a:pt x="166" y="39"/>
                    <a:pt x="166" y="39"/>
                    <a:pt x="166" y="39"/>
                  </a:cubicBezTo>
                  <a:cubicBezTo>
                    <a:pt x="166" y="39"/>
                    <a:pt x="166" y="39"/>
                    <a:pt x="166" y="39"/>
                  </a:cubicBezTo>
                  <a:cubicBezTo>
                    <a:pt x="167" y="39"/>
                    <a:pt x="167" y="39"/>
                    <a:pt x="167" y="39"/>
                  </a:cubicBezTo>
                  <a:cubicBezTo>
                    <a:pt x="168" y="39"/>
                    <a:pt x="168" y="39"/>
                    <a:pt x="168" y="39"/>
                  </a:cubicBezTo>
                  <a:cubicBezTo>
                    <a:pt x="168" y="38"/>
                    <a:pt x="168" y="38"/>
                    <a:pt x="168" y="38"/>
                  </a:cubicBezTo>
                  <a:cubicBezTo>
                    <a:pt x="169" y="38"/>
                    <a:pt x="169" y="38"/>
                    <a:pt x="169" y="38"/>
                  </a:cubicBezTo>
                  <a:cubicBezTo>
                    <a:pt x="170" y="38"/>
                    <a:pt x="170" y="38"/>
                    <a:pt x="170" y="38"/>
                  </a:cubicBezTo>
                  <a:cubicBezTo>
                    <a:pt x="171" y="39"/>
                    <a:pt x="171" y="39"/>
                    <a:pt x="171" y="39"/>
                  </a:cubicBezTo>
                  <a:cubicBezTo>
                    <a:pt x="171" y="38"/>
                    <a:pt x="171" y="38"/>
                    <a:pt x="171" y="38"/>
                  </a:cubicBezTo>
                  <a:cubicBezTo>
                    <a:pt x="172" y="38"/>
                    <a:pt x="172" y="38"/>
                    <a:pt x="172" y="38"/>
                  </a:cubicBezTo>
                  <a:cubicBezTo>
                    <a:pt x="172" y="38"/>
                    <a:pt x="172" y="38"/>
                    <a:pt x="172" y="38"/>
                  </a:cubicBezTo>
                  <a:cubicBezTo>
                    <a:pt x="172" y="37"/>
                    <a:pt x="172" y="37"/>
                    <a:pt x="172" y="37"/>
                  </a:cubicBezTo>
                  <a:cubicBezTo>
                    <a:pt x="172" y="36"/>
                    <a:pt x="172" y="36"/>
                    <a:pt x="172" y="36"/>
                  </a:cubicBezTo>
                  <a:cubicBezTo>
                    <a:pt x="170" y="36"/>
                    <a:pt x="170" y="36"/>
                    <a:pt x="170" y="36"/>
                  </a:cubicBezTo>
                  <a:cubicBezTo>
                    <a:pt x="170" y="36"/>
                    <a:pt x="170" y="36"/>
                    <a:pt x="170" y="36"/>
                  </a:cubicBezTo>
                  <a:cubicBezTo>
                    <a:pt x="170" y="37"/>
                    <a:pt x="170" y="37"/>
                    <a:pt x="170" y="37"/>
                  </a:cubicBezTo>
                  <a:cubicBezTo>
                    <a:pt x="169" y="36"/>
                    <a:pt x="169" y="36"/>
                    <a:pt x="169" y="36"/>
                  </a:cubicBezTo>
                  <a:cubicBezTo>
                    <a:pt x="168" y="37"/>
                    <a:pt x="168" y="37"/>
                    <a:pt x="168" y="37"/>
                  </a:cubicBezTo>
                  <a:cubicBezTo>
                    <a:pt x="167" y="37"/>
                    <a:pt x="167" y="37"/>
                    <a:pt x="167" y="37"/>
                  </a:cubicBezTo>
                  <a:cubicBezTo>
                    <a:pt x="167" y="37"/>
                    <a:pt x="167" y="37"/>
                    <a:pt x="167" y="37"/>
                  </a:cubicBezTo>
                  <a:cubicBezTo>
                    <a:pt x="166" y="37"/>
                    <a:pt x="166" y="37"/>
                    <a:pt x="166" y="37"/>
                  </a:cubicBezTo>
                  <a:cubicBezTo>
                    <a:pt x="165" y="37"/>
                    <a:pt x="165" y="37"/>
                    <a:pt x="165" y="37"/>
                  </a:cubicBezTo>
                  <a:cubicBezTo>
                    <a:pt x="165" y="37"/>
                    <a:pt x="165" y="37"/>
                    <a:pt x="165" y="37"/>
                  </a:cubicBezTo>
                  <a:cubicBezTo>
                    <a:pt x="164" y="36"/>
                    <a:pt x="164" y="36"/>
                    <a:pt x="164" y="36"/>
                  </a:cubicBezTo>
                  <a:cubicBezTo>
                    <a:pt x="163" y="35"/>
                    <a:pt x="163" y="35"/>
                    <a:pt x="163" y="35"/>
                  </a:cubicBezTo>
                  <a:cubicBezTo>
                    <a:pt x="164" y="35"/>
                    <a:pt x="164" y="35"/>
                    <a:pt x="164" y="35"/>
                  </a:cubicBezTo>
                  <a:cubicBezTo>
                    <a:pt x="163" y="34"/>
                    <a:pt x="163" y="34"/>
                    <a:pt x="163" y="34"/>
                  </a:cubicBezTo>
                  <a:cubicBezTo>
                    <a:pt x="162" y="33"/>
                    <a:pt x="162" y="33"/>
                    <a:pt x="162" y="33"/>
                  </a:cubicBezTo>
                  <a:cubicBezTo>
                    <a:pt x="161" y="33"/>
                    <a:pt x="161" y="33"/>
                    <a:pt x="161" y="33"/>
                  </a:cubicBezTo>
                  <a:cubicBezTo>
                    <a:pt x="161" y="33"/>
                    <a:pt x="161" y="33"/>
                    <a:pt x="161" y="33"/>
                  </a:cubicBezTo>
                  <a:cubicBezTo>
                    <a:pt x="160" y="34"/>
                    <a:pt x="160" y="34"/>
                    <a:pt x="160" y="34"/>
                  </a:cubicBezTo>
                  <a:cubicBezTo>
                    <a:pt x="159" y="33"/>
                    <a:pt x="159" y="33"/>
                    <a:pt x="159" y="33"/>
                  </a:cubicBezTo>
                  <a:cubicBezTo>
                    <a:pt x="160" y="33"/>
                    <a:pt x="160" y="33"/>
                    <a:pt x="160" y="33"/>
                  </a:cubicBezTo>
                  <a:cubicBezTo>
                    <a:pt x="161" y="32"/>
                    <a:pt x="161" y="32"/>
                    <a:pt x="161" y="32"/>
                  </a:cubicBezTo>
                  <a:cubicBezTo>
                    <a:pt x="161" y="32"/>
                    <a:pt x="161" y="32"/>
                    <a:pt x="161" y="32"/>
                  </a:cubicBezTo>
                  <a:cubicBezTo>
                    <a:pt x="160" y="31"/>
                    <a:pt x="160" y="31"/>
                    <a:pt x="160" y="31"/>
                  </a:cubicBezTo>
                  <a:cubicBezTo>
                    <a:pt x="161" y="31"/>
                    <a:pt x="161" y="31"/>
                    <a:pt x="161" y="31"/>
                  </a:cubicBezTo>
                  <a:cubicBezTo>
                    <a:pt x="162" y="31"/>
                    <a:pt x="162" y="31"/>
                    <a:pt x="162" y="31"/>
                  </a:cubicBezTo>
                  <a:cubicBezTo>
                    <a:pt x="163" y="30"/>
                    <a:pt x="163" y="30"/>
                    <a:pt x="163" y="30"/>
                  </a:cubicBezTo>
                  <a:cubicBezTo>
                    <a:pt x="164" y="30"/>
                    <a:pt x="164" y="30"/>
                    <a:pt x="164" y="30"/>
                  </a:cubicBezTo>
                  <a:cubicBezTo>
                    <a:pt x="165" y="29"/>
                    <a:pt x="165" y="29"/>
                    <a:pt x="165" y="29"/>
                  </a:cubicBezTo>
                  <a:cubicBezTo>
                    <a:pt x="165" y="29"/>
                    <a:pt x="165" y="29"/>
                    <a:pt x="165" y="29"/>
                  </a:cubicBezTo>
                  <a:cubicBezTo>
                    <a:pt x="166" y="29"/>
                    <a:pt x="166" y="29"/>
                    <a:pt x="166" y="29"/>
                  </a:cubicBezTo>
                  <a:cubicBezTo>
                    <a:pt x="169" y="29"/>
                    <a:pt x="169" y="29"/>
                    <a:pt x="169" y="29"/>
                  </a:cubicBezTo>
                  <a:cubicBezTo>
                    <a:pt x="170" y="30"/>
                    <a:pt x="170" y="30"/>
                    <a:pt x="170" y="30"/>
                  </a:cubicBezTo>
                  <a:cubicBezTo>
                    <a:pt x="172" y="30"/>
                    <a:pt x="172" y="30"/>
                    <a:pt x="172" y="30"/>
                  </a:cubicBezTo>
                  <a:cubicBezTo>
                    <a:pt x="173" y="30"/>
                    <a:pt x="173" y="30"/>
                    <a:pt x="173" y="30"/>
                  </a:cubicBezTo>
                  <a:cubicBezTo>
                    <a:pt x="173" y="31"/>
                    <a:pt x="173" y="31"/>
                    <a:pt x="173" y="31"/>
                  </a:cubicBezTo>
                  <a:cubicBezTo>
                    <a:pt x="173" y="31"/>
                    <a:pt x="173" y="31"/>
                    <a:pt x="173" y="31"/>
                  </a:cubicBezTo>
                  <a:cubicBezTo>
                    <a:pt x="173" y="32"/>
                    <a:pt x="173" y="32"/>
                    <a:pt x="173" y="32"/>
                  </a:cubicBezTo>
                  <a:cubicBezTo>
                    <a:pt x="174" y="33"/>
                    <a:pt x="174" y="33"/>
                    <a:pt x="174" y="33"/>
                  </a:cubicBezTo>
                  <a:cubicBezTo>
                    <a:pt x="174" y="33"/>
                    <a:pt x="174" y="33"/>
                    <a:pt x="174" y="33"/>
                  </a:cubicBezTo>
                  <a:cubicBezTo>
                    <a:pt x="174" y="34"/>
                    <a:pt x="174" y="34"/>
                    <a:pt x="174" y="34"/>
                  </a:cubicBezTo>
                  <a:cubicBezTo>
                    <a:pt x="173" y="35"/>
                    <a:pt x="173" y="35"/>
                    <a:pt x="173" y="35"/>
                  </a:cubicBezTo>
                  <a:cubicBezTo>
                    <a:pt x="173" y="36"/>
                    <a:pt x="173" y="36"/>
                    <a:pt x="173" y="36"/>
                  </a:cubicBezTo>
                  <a:cubicBezTo>
                    <a:pt x="174" y="38"/>
                    <a:pt x="174" y="38"/>
                    <a:pt x="174" y="38"/>
                  </a:cubicBezTo>
                  <a:cubicBezTo>
                    <a:pt x="174" y="39"/>
                    <a:pt x="174" y="39"/>
                    <a:pt x="174" y="39"/>
                  </a:cubicBezTo>
                  <a:cubicBezTo>
                    <a:pt x="175" y="39"/>
                    <a:pt x="175" y="39"/>
                    <a:pt x="175" y="39"/>
                  </a:cubicBezTo>
                  <a:cubicBezTo>
                    <a:pt x="175" y="39"/>
                    <a:pt x="175" y="39"/>
                    <a:pt x="175" y="39"/>
                  </a:cubicBezTo>
                  <a:cubicBezTo>
                    <a:pt x="175" y="38"/>
                    <a:pt x="175" y="38"/>
                    <a:pt x="175" y="38"/>
                  </a:cubicBezTo>
                  <a:cubicBezTo>
                    <a:pt x="175" y="38"/>
                    <a:pt x="175" y="38"/>
                    <a:pt x="175" y="38"/>
                  </a:cubicBezTo>
                  <a:cubicBezTo>
                    <a:pt x="176" y="38"/>
                    <a:pt x="176" y="38"/>
                    <a:pt x="176" y="38"/>
                  </a:cubicBezTo>
                  <a:cubicBezTo>
                    <a:pt x="176" y="39"/>
                    <a:pt x="176" y="39"/>
                    <a:pt x="176" y="39"/>
                  </a:cubicBezTo>
                  <a:cubicBezTo>
                    <a:pt x="176" y="40"/>
                    <a:pt x="176" y="40"/>
                    <a:pt x="176" y="40"/>
                  </a:cubicBezTo>
                  <a:cubicBezTo>
                    <a:pt x="176" y="40"/>
                    <a:pt x="176" y="40"/>
                    <a:pt x="176" y="40"/>
                  </a:cubicBezTo>
                  <a:cubicBezTo>
                    <a:pt x="177" y="40"/>
                    <a:pt x="177" y="40"/>
                    <a:pt x="177" y="40"/>
                  </a:cubicBezTo>
                  <a:cubicBezTo>
                    <a:pt x="178" y="41"/>
                    <a:pt x="178" y="41"/>
                    <a:pt x="178" y="41"/>
                  </a:cubicBezTo>
                  <a:cubicBezTo>
                    <a:pt x="178" y="41"/>
                    <a:pt x="178" y="41"/>
                    <a:pt x="178" y="41"/>
                  </a:cubicBezTo>
                  <a:cubicBezTo>
                    <a:pt x="179" y="41"/>
                    <a:pt x="179" y="41"/>
                    <a:pt x="179" y="41"/>
                  </a:cubicBezTo>
                  <a:cubicBezTo>
                    <a:pt x="180" y="41"/>
                    <a:pt x="180" y="41"/>
                    <a:pt x="180" y="41"/>
                  </a:cubicBezTo>
                  <a:cubicBezTo>
                    <a:pt x="180" y="40"/>
                    <a:pt x="180" y="40"/>
                    <a:pt x="180" y="40"/>
                  </a:cubicBezTo>
                  <a:cubicBezTo>
                    <a:pt x="180" y="40"/>
                    <a:pt x="180" y="40"/>
                    <a:pt x="180" y="40"/>
                  </a:cubicBezTo>
                  <a:cubicBezTo>
                    <a:pt x="181" y="40"/>
                    <a:pt x="181" y="40"/>
                    <a:pt x="181" y="40"/>
                  </a:cubicBezTo>
                  <a:cubicBezTo>
                    <a:pt x="181" y="39"/>
                    <a:pt x="181" y="39"/>
                    <a:pt x="181" y="39"/>
                  </a:cubicBezTo>
                  <a:cubicBezTo>
                    <a:pt x="181" y="38"/>
                    <a:pt x="181" y="38"/>
                    <a:pt x="181" y="38"/>
                  </a:cubicBezTo>
                  <a:cubicBezTo>
                    <a:pt x="182" y="38"/>
                    <a:pt x="182" y="38"/>
                    <a:pt x="182" y="38"/>
                  </a:cubicBezTo>
                  <a:cubicBezTo>
                    <a:pt x="183" y="38"/>
                    <a:pt x="183" y="38"/>
                    <a:pt x="183" y="38"/>
                  </a:cubicBezTo>
                  <a:cubicBezTo>
                    <a:pt x="183" y="37"/>
                    <a:pt x="183" y="37"/>
                    <a:pt x="183" y="37"/>
                  </a:cubicBezTo>
                  <a:cubicBezTo>
                    <a:pt x="184" y="36"/>
                    <a:pt x="184" y="36"/>
                    <a:pt x="184" y="36"/>
                  </a:cubicBezTo>
                  <a:cubicBezTo>
                    <a:pt x="184" y="37"/>
                    <a:pt x="184" y="37"/>
                    <a:pt x="184" y="37"/>
                  </a:cubicBezTo>
                  <a:cubicBezTo>
                    <a:pt x="185" y="37"/>
                    <a:pt x="185" y="37"/>
                    <a:pt x="185" y="37"/>
                  </a:cubicBezTo>
                  <a:cubicBezTo>
                    <a:pt x="185" y="36"/>
                    <a:pt x="185" y="36"/>
                    <a:pt x="185" y="36"/>
                  </a:cubicBezTo>
                  <a:cubicBezTo>
                    <a:pt x="187" y="36"/>
                    <a:pt x="187" y="36"/>
                    <a:pt x="187" y="36"/>
                  </a:cubicBezTo>
                  <a:cubicBezTo>
                    <a:pt x="187" y="36"/>
                    <a:pt x="187" y="36"/>
                    <a:pt x="187" y="36"/>
                  </a:cubicBezTo>
                  <a:cubicBezTo>
                    <a:pt x="186" y="35"/>
                    <a:pt x="186" y="35"/>
                    <a:pt x="186" y="35"/>
                  </a:cubicBezTo>
                  <a:cubicBezTo>
                    <a:pt x="187" y="34"/>
                    <a:pt x="187" y="34"/>
                    <a:pt x="187" y="34"/>
                  </a:cubicBezTo>
                  <a:cubicBezTo>
                    <a:pt x="189" y="33"/>
                    <a:pt x="189" y="33"/>
                    <a:pt x="189" y="33"/>
                  </a:cubicBezTo>
                  <a:cubicBezTo>
                    <a:pt x="190" y="33"/>
                    <a:pt x="190" y="33"/>
                    <a:pt x="190" y="33"/>
                  </a:cubicBezTo>
                  <a:cubicBezTo>
                    <a:pt x="191" y="34"/>
                    <a:pt x="191" y="34"/>
                    <a:pt x="191" y="34"/>
                  </a:cubicBezTo>
                  <a:cubicBezTo>
                    <a:pt x="192" y="34"/>
                    <a:pt x="192" y="34"/>
                    <a:pt x="192" y="34"/>
                  </a:cubicBezTo>
                  <a:cubicBezTo>
                    <a:pt x="193" y="35"/>
                    <a:pt x="193" y="35"/>
                    <a:pt x="193" y="35"/>
                  </a:cubicBezTo>
                  <a:cubicBezTo>
                    <a:pt x="194" y="35"/>
                    <a:pt x="194" y="35"/>
                    <a:pt x="194" y="35"/>
                  </a:cubicBezTo>
                  <a:cubicBezTo>
                    <a:pt x="195" y="36"/>
                    <a:pt x="195" y="36"/>
                    <a:pt x="195" y="36"/>
                  </a:cubicBezTo>
                  <a:cubicBezTo>
                    <a:pt x="196" y="36"/>
                    <a:pt x="196" y="36"/>
                    <a:pt x="196" y="36"/>
                  </a:cubicBezTo>
                  <a:cubicBezTo>
                    <a:pt x="199" y="37"/>
                    <a:pt x="199" y="37"/>
                    <a:pt x="199" y="37"/>
                  </a:cubicBezTo>
                  <a:cubicBezTo>
                    <a:pt x="200" y="37"/>
                    <a:pt x="200" y="37"/>
                    <a:pt x="200" y="37"/>
                  </a:cubicBezTo>
                  <a:cubicBezTo>
                    <a:pt x="200" y="37"/>
                    <a:pt x="200" y="37"/>
                    <a:pt x="200" y="37"/>
                  </a:cubicBezTo>
                  <a:cubicBezTo>
                    <a:pt x="201" y="37"/>
                    <a:pt x="201" y="37"/>
                    <a:pt x="201" y="37"/>
                  </a:cubicBezTo>
                  <a:cubicBezTo>
                    <a:pt x="202" y="37"/>
                    <a:pt x="202" y="37"/>
                    <a:pt x="202" y="37"/>
                  </a:cubicBezTo>
                  <a:cubicBezTo>
                    <a:pt x="203" y="37"/>
                    <a:pt x="203" y="37"/>
                    <a:pt x="203" y="37"/>
                  </a:cubicBezTo>
                  <a:cubicBezTo>
                    <a:pt x="203" y="38"/>
                    <a:pt x="203" y="38"/>
                    <a:pt x="203" y="38"/>
                  </a:cubicBezTo>
                  <a:cubicBezTo>
                    <a:pt x="203" y="38"/>
                    <a:pt x="203" y="38"/>
                    <a:pt x="203" y="38"/>
                  </a:cubicBezTo>
                  <a:cubicBezTo>
                    <a:pt x="203" y="38"/>
                    <a:pt x="203" y="38"/>
                    <a:pt x="203" y="38"/>
                  </a:cubicBezTo>
                  <a:cubicBezTo>
                    <a:pt x="204" y="38"/>
                    <a:pt x="204" y="38"/>
                    <a:pt x="204" y="38"/>
                  </a:cubicBezTo>
                  <a:cubicBezTo>
                    <a:pt x="204" y="38"/>
                    <a:pt x="204" y="38"/>
                    <a:pt x="204" y="38"/>
                  </a:cubicBezTo>
                  <a:close/>
                  <a:moveTo>
                    <a:pt x="151" y="27"/>
                  </a:moveTo>
                  <a:cubicBezTo>
                    <a:pt x="153" y="28"/>
                    <a:pt x="153" y="28"/>
                    <a:pt x="153" y="28"/>
                  </a:cubicBezTo>
                  <a:cubicBezTo>
                    <a:pt x="153" y="28"/>
                    <a:pt x="153" y="28"/>
                    <a:pt x="153" y="28"/>
                  </a:cubicBezTo>
                  <a:cubicBezTo>
                    <a:pt x="152" y="28"/>
                    <a:pt x="152" y="28"/>
                    <a:pt x="152" y="28"/>
                  </a:cubicBezTo>
                  <a:cubicBezTo>
                    <a:pt x="151" y="27"/>
                    <a:pt x="151" y="27"/>
                    <a:pt x="151" y="27"/>
                  </a:cubicBezTo>
                  <a:close/>
                  <a:moveTo>
                    <a:pt x="160" y="29"/>
                  </a:moveTo>
                  <a:cubicBezTo>
                    <a:pt x="161" y="29"/>
                    <a:pt x="161" y="29"/>
                    <a:pt x="161" y="29"/>
                  </a:cubicBezTo>
                  <a:cubicBezTo>
                    <a:pt x="161" y="29"/>
                    <a:pt x="161" y="29"/>
                    <a:pt x="161" y="29"/>
                  </a:cubicBezTo>
                  <a:cubicBezTo>
                    <a:pt x="161" y="28"/>
                    <a:pt x="161" y="28"/>
                    <a:pt x="161" y="28"/>
                  </a:cubicBezTo>
                  <a:cubicBezTo>
                    <a:pt x="160" y="28"/>
                    <a:pt x="160" y="28"/>
                    <a:pt x="160" y="28"/>
                  </a:cubicBezTo>
                  <a:cubicBezTo>
                    <a:pt x="159" y="28"/>
                    <a:pt x="159" y="28"/>
                    <a:pt x="159" y="28"/>
                  </a:cubicBezTo>
                  <a:cubicBezTo>
                    <a:pt x="158" y="28"/>
                    <a:pt x="158" y="28"/>
                    <a:pt x="158" y="28"/>
                  </a:cubicBezTo>
                  <a:cubicBezTo>
                    <a:pt x="157" y="28"/>
                    <a:pt x="157" y="28"/>
                    <a:pt x="157" y="28"/>
                  </a:cubicBezTo>
                  <a:cubicBezTo>
                    <a:pt x="157" y="28"/>
                    <a:pt x="157" y="28"/>
                    <a:pt x="157" y="28"/>
                  </a:cubicBezTo>
                  <a:cubicBezTo>
                    <a:pt x="157" y="28"/>
                    <a:pt x="157" y="28"/>
                    <a:pt x="157" y="28"/>
                  </a:cubicBezTo>
                  <a:cubicBezTo>
                    <a:pt x="156" y="29"/>
                    <a:pt x="156" y="29"/>
                    <a:pt x="156" y="29"/>
                  </a:cubicBezTo>
                  <a:cubicBezTo>
                    <a:pt x="158" y="29"/>
                    <a:pt x="158" y="29"/>
                    <a:pt x="158" y="29"/>
                  </a:cubicBezTo>
                  <a:cubicBezTo>
                    <a:pt x="158" y="29"/>
                    <a:pt x="158" y="29"/>
                    <a:pt x="158" y="29"/>
                  </a:cubicBezTo>
                  <a:cubicBezTo>
                    <a:pt x="159" y="29"/>
                    <a:pt x="159" y="29"/>
                    <a:pt x="159" y="29"/>
                  </a:cubicBezTo>
                  <a:cubicBezTo>
                    <a:pt x="159" y="29"/>
                    <a:pt x="159" y="29"/>
                    <a:pt x="159" y="29"/>
                  </a:cubicBezTo>
                  <a:cubicBezTo>
                    <a:pt x="158" y="28"/>
                    <a:pt x="158" y="28"/>
                    <a:pt x="158" y="28"/>
                  </a:cubicBezTo>
                  <a:cubicBezTo>
                    <a:pt x="158" y="28"/>
                    <a:pt x="158" y="28"/>
                    <a:pt x="158" y="28"/>
                  </a:cubicBezTo>
                  <a:cubicBezTo>
                    <a:pt x="159" y="28"/>
                    <a:pt x="159" y="28"/>
                    <a:pt x="159" y="28"/>
                  </a:cubicBezTo>
                  <a:cubicBezTo>
                    <a:pt x="160" y="29"/>
                    <a:pt x="160" y="29"/>
                    <a:pt x="160" y="29"/>
                  </a:cubicBezTo>
                  <a:close/>
                  <a:moveTo>
                    <a:pt x="159" y="31"/>
                  </a:moveTo>
                  <a:cubicBezTo>
                    <a:pt x="158" y="31"/>
                    <a:pt x="158" y="31"/>
                    <a:pt x="158" y="31"/>
                  </a:cubicBezTo>
                  <a:cubicBezTo>
                    <a:pt x="157" y="31"/>
                    <a:pt x="157" y="31"/>
                    <a:pt x="157" y="31"/>
                  </a:cubicBezTo>
                  <a:cubicBezTo>
                    <a:pt x="157" y="31"/>
                    <a:pt x="157" y="31"/>
                    <a:pt x="157" y="31"/>
                  </a:cubicBezTo>
                  <a:cubicBezTo>
                    <a:pt x="159" y="31"/>
                    <a:pt x="159" y="31"/>
                    <a:pt x="159" y="31"/>
                  </a:cubicBezTo>
                  <a:close/>
                  <a:moveTo>
                    <a:pt x="159" y="31"/>
                  </a:moveTo>
                  <a:cubicBezTo>
                    <a:pt x="159" y="31"/>
                    <a:pt x="159" y="31"/>
                    <a:pt x="159" y="31"/>
                  </a:cubicBezTo>
                  <a:cubicBezTo>
                    <a:pt x="158" y="31"/>
                    <a:pt x="158" y="31"/>
                    <a:pt x="158" y="31"/>
                  </a:cubicBezTo>
                  <a:cubicBezTo>
                    <a:pt x="159" y="31"/>
                    <a:pt x="159" y="31"/>
                    <a:pt x="159" y="31"/>
                  </a:cubicBezTo>
                  <a:close/>
                  <a:moveTo>
                    <a:pt x="159" y="31"/>
                  </a:moveTo>
                  <a:cubicBezTo>
                    <a:pt x="158" y="32"/>
                    <a:pt x="158" y="32"/>
                    <a:pt x="158" y="32"/>
                  </a:cubicBezTo>
                  <a:cubicBezTo>
                    <a:pt x="158" y="33"/>
                    <a:pt x="158" y="33"/>
                    <a:pt x="158" y="33"/>
                  </a:cubicBezTo>
                  <a:cubicBezTo>
                    <a:pt x="159" y="33"/>
                    <a:pt x="159" y="33"/>
                    <a:pt x="159" y="33"/>
                  </a:cubicBezTo>
                  <a:cubicBezTo>
                    <a:pt x="159" y="33"/>
                    <a:pt x="159" y="33"/>
                    <a:pt x="159" y="33"/>
                  </a:cubicBezTo>
                  <a:cubicBezTo>
                    <a:pt x="160" y="31"/>
                    <a:pt x="160" y="31"/>
                    <a:pt x="160" y="31"/>
                  </a:cubicBezTo>
                  <a:cubicBezTo>
                    <a:pt x="159" y="31"/>
                    <a:pt x="159" y="31"/>
                    <a:pt x="159" y="31"/>
                  </a:cubicBezTo>
                  <a:close/>
                  <a:moveTo>
                    <a:pt x="134" y="12"/>
                  </a:moveTo>
                  <a:cubicBezTo>
                    <a:pt x="135" y="12"/>
                    <a:pt x="135" y="12"/>
                    <a:pt x="135" y="12"/>
                  </a:cubicBezTo>
                  <a:cubicBezTo>
                    <a:pt x="135" y="13"/>
                    <a:pt x="135" y="13"/>
                    <a:pt x="135" y="13"/>
                  </a:cubicBezTo>
                  <a:cubicBezTo>
                    <a:pt x="135" y="14"/>
                    <a:pt x="135" y="14"/>
                    <a:pt x="135" y="14"/>
                  </a:cubicBezTo>
                  <a:cubicBezTo>
                    <a:pt x="134" y="13"/>
                    <a:pt x="134" y="13"/>
                    <a:pt x="134" y="13"/>
                  </a:cubicBezTo>
                  <a:cubicBezTo>
                    <a:pt x="134" y="12"/>
                    <a:pt x="134" y="12"/>
                    <a:pt x="134" y="12"/>
                  </a:cubicBezTo>
                  <a:cubicBezTo>
                    <a:pt x="134" y="12"/>
                    <a:pt x="134" y="12"/>
                    <a:pt x="134" y="12"/>
                  </a:cubicBezTo>
                  <a:close/>
                  <a:moveTo>
                    <a:pt x="140" y="9"/>
                  </a:moveTo>
                  <a:cubicBezTo>
                    <a:pt x="140" y="10"/>
                    <a:pt x="140" y="10"/>
                    <a:pt x="140" y="10"/>
                  </a:cubicBezTo>
                  <a:cubicBezTo>
                    <a:pt x="140" y="10"/>
                    <a:pt x="140" y="10"/>
                    <a:pt x="140" y="10"/>
                  </a:cubicBezTo>
                  <a:cubicBezTo>
                    <a:pt x="141" y="10"/>
                    <a:pt x="141" y="10"/>
                    <a:pt x="141" y="10"/>
                  </a:cubicBezTo>
                  <a:cubicBezTo>
                    <a:pt x="141" y="10"/>
                    <a:pt x="141" y="10"/>
                    <a:pt x="141" y="10"/>
                  </a:cubicBezTo>
                  <a:cubicBezTo>
                    <a:pt x="141" y="9"/>
                    <a:pt x="141" y="9"/>
                    <a:pt x="141" y="9"/>
                  </a:cubicBezTo>
                  <a:cubicBezTo>
                    <a:pt x="140" y="8"/>
                    <a:pt x="140" y="8"/>
                    <a:pt x="140" y="8"/>
                  </a:cubicBezTo>
                  <a:cubicBezTo>
                    <a:pt x="140" y="9"/>
                    <a:pt x="140" y="9"/>
                    <a:pt x="140" y="9"/>
                  </a:cubicBezTo>
                  <a:close/>
                  <a:moveTo>
                    <a:pt x="140" y="11"/>
                  </a:moveTo>
                  <a:cubicBezTo>
                    <a:pt x="140" y="11"/>
                    <a:pt x="140" y="11"/>
                    <a:pt x="140" y="11"/>
                  </a:cubicBezTo>
                  <a:cubicBezTo>
                    <a:pt x="140" y="11"/>
                    <a:pt x="140" y="11"/>
                    <a:pt x="140" y="11"/>
                  </a:cubicBezTo>
                  <a:cubicBezTo>
                    <a:pt x="140" y="11"/>
                    <a:pt x="140" y="11"/>
                    <a:pt x="140" y="11"/>
                  </a:cubicBezTo>
                  <a:cubicBezTo>
                    <a:pt x="140" y="11"/>
                    <a:pt x="140" y="11"/>
                    <a:pt x="140" y="11"/>
                  </a:cubicBezTo>
                  <a:close/>
                  <a:moveTo>
                    <a:pt x="147" y="18"/>
                  </a:moveTo>
                  <a:cubicBezTo>
                    <a:pt x="147" y="19"/>
                    <a:pt x="147" y="19"/>
                    <a:pt x="147" y="19"/>
                  </a:cubicBezTo>
                  <a:cubicBezTo>
                    <a:pt x="148" y="19"/>
                    <a:pt x="148" y="19"/>
                    <a:pt x="148" y="19"/>
                  </a:cubicBezTo>
                  <a:cubicBezTo>
                    <a:pt x="148" y="19"/>
                    <a:pt x="148" y="19"/>
                    <a:pt x="148" y="19"/>
                  </a:cubicBezTo>
                  <a:cubicBezTo>
                    <a:pt x="149" y="18"/>
                    <a:pt x="149" y="18"/>
                    <a:pt x="149" y="18"/>
                  </a:cubicBezTo>
                  <a:cubicBezTo>
                    <a:pt x="149" y="18"/>
                    <a:pt x="149" y="18"/>
                    <a:pt x="149" y="18"/>
                  </a:cubicBezTo>
                  <a:cubicBezTo>
                    <a:pt x="148" y="17"/>
                    <a:pt x="148" y="17"/>
                    <a:pt x="148" y="17"/>
                  </a:cubicBezTo>
                  <a:cubicBezTo>
                    <a:pt x="147" y="18"/>
                    <a:pt x="147" y="18"/>
                    <a:pt x="147" y="18"/>
                  </a:cubicBezTo>
                  <a:cubicBezTo>
                    <a:pt x="147" y="18"/>
                    <a:pt x="147" y="18"/>
                    <a:pt x="147" y="18"/>
                  </a:cubicBezTo>
                  <a:close/>
                  <a:moveTo>
                    <a:pt x="146" y="29"/>
                  </a:moveTo>
                  <a:cubicBezTo>
                    <a:pt x="146" y="30"/>
                    <a:pt x="146" y="30"/>
                    <a:pt x="146" y="30"/>
                  </a:cubicBezTo>
                  <a:cubicBezTo>
                    <a:pt x="147" y="31"/>
                    <a:pt x="147" y="31"/>
                    <a:pt x="147" y="31"/>
                  </a:cubicBezTo>
                  <a:cubicBezTo>
                    <a:pt x="148" y="31"/>
                    <a:pt x="148" y="31"/>
                    <a:pt x="148" y="31"/>
                  </a:cubicBezTo>
                  <a:cubicBezTo>
                    <a:pt x="147" y="31"/>
                    <a:pt x="147" y="31"/>
                    <a:pt x="147" y="31"/>
                  </a:cubicBezTo>
                  <a:cubicBezTo>
                    <a:pt x="147" y="32"/>
                    <a:pt x="147" y="32"/>
                    <a:pt x="147" y="32"/>
                  </a:cubicBezTo>
                  <a:cubicBezTo>
                    <a:pt x="147" y="31"/>
                    <a:pt x="147" y="31"/>
                    <a:pt x="147" y="31"/>
                  </a:cubicBezTo>
                  <a:cubicBezTo>
                    <a:pt x="146" y="31"/>
                    <a:pt x="146" y="31"/>
                    <a:pt x="146" y="31"/>
                  </a:cubicBezTo>
                  <a:cubicBezTo>
                    <a:pt x="146" y="30"/>
                    <a:pt x="146" y="30"/>
                    <a:pt x="146" y="30"/>
                  </a:cubicBezTo>
                  <a:cubicBezTo>
                    <a:pt x="145" y="29"/>
                    <a:pt x="145" y="29"/>
                    <a:pt x="145" y="29"/>
                  </a:cubicBezTo>
                  <a:cubicBezTo>
                    <a:pt x="144" y="28"/>
                    <a:pt x="144" y="28"/>
                    <a:pt x="144" y="28"/>
                  </a:cubicBezTo>
                  <a:cubicBezTo>
                    <a:pt x="145" y="27"/>
                    <a:pt x="145" y="27"/>
                    <a:pt x="145" y="27"/>
                  </a:cubicBezTo>
                  <a:cubicBezTo>
                    <a:pt x="144" y="27"/>
                    <a:pt x="144" y="27"/>
                    <a:pt x="144" y="27"/>
                  </a:cubicBezTo>
                  <a:cubicBezTo>
                    <a:pt x="144" y="26"/>
                    <a:pt x="144" y="26"/>
                    <a:pt x="144" y="26"/>
                  </a:cubicBezTo>
                  <a:cubicBezTo>
                    <a:pt x="144" y="26"/>
                    <a:pt x="144" y="26"/>
                    <a:pt x="144" y="26"/>
                  </a:cubicBezTo>
                  <a:cubicBezTo>
                    <a:pt x="144" y="25"/>
                    <a:pt x="144" y="25"/>
                    <a:pt x="144" y="25"/>
                  </a:cubicBezTo>
                  <a:cubicBezTo>
                    <a:pt x="144" y="24"/>
                    <a:pt x="144" y="24"/>
                    <a:pt x="144" y="24"/>
                  </a:cubicBezTo>
                  <a:cubicBezTo>
                    <a:pt x="144" y="24"/>
                    <a:pt x="144" y="24"/>
                    <a:pt x="144" y="24"/>
                  </a:cubicBezTo>
                  <a:cubicBezTo>
                    <a:pt x="143" y="23"/>
                    <a:pt x="143" y="23"/>
                    <a:pt x="143" y="23"/>
                  </a:cubicBezTo>
                  <a:cubicBezTo>
                    <a:pt x="143" y="22"/>
                    <a:pt x="143" y="22"/>
                    <a:pt x="143" y="22"/>
                  </a:cubicBezTo>
                  <a:cubicBezTo>
                    <a:pt x="144" y="22"/>
                    <a:pt x="144" y="22"/>
                    <a:pt x="144" y="22"/>
                  </a:cubicBezTo>
                  <a:cubicBezTo>
                    <a:pt x="144" y="21"/>
                    <a:pt x="144" y="21"/>
                    <a:pt x="144" y="21"/>
                  </a:cubicBezTo>
                  <a:cubicBezTo>
                    <a:pt x="144" y="20"/>
                    <a:pt x="144" y="20"/>
                    <a:pt x="144" y="20"/>
                  </a:cubicBezTo>
                  <a:cubicBezTo>
                    <a:pt x="146" y="18"/>
                    <a:pt x="146" y="18"/>
                    <a:pt x="146" y="18"/>
                  </a:cubicBezTo>
                  <a:cubicBezTo>
                    <a:pt x="146" y="18"/>
                    <a:pt x="146" y="18"/>
                    <a:pt x="146" y="18"/>
                  </a:cubicBezTo>
                  <a:cubicBezTo>
                    <a:pt x="146" y="19"/>
                    <a:pt x="146" y="19"/>
                    <a:pt x="146" y="19"/>
                  </a:cubicBezTo>
                  <a:cubicBezTo>
                    <a:pt x="145" y="20"/>
                    <a:pt x="145" y="20"/>
                    <a:pt x="145" y="20"/>
                  </a:cubicBezTo>
                  <a:cubicBezTo>
                    <a:pt x="145" y="20"/>
                    <a:pt x="145" y="20"/>
                    <a:pt x="145" y="20"/>
                  </a:cubicBezTo>
                  <a:cubicBezTo>
                    <a:pt x="146" y="20"/>
                    <a:pt x="146" y="20"/>
                    <a:pt x="146" y="20"/>
                  </a:cubicBezTo>
                  <a:cubicBezTo>
                    <a:pt x="146" y="21"/>
                    <a:pt x="146" y="21"/>
                    <a:pt x="146" y="21"/>
                  </a:cubicBezTo>
                  <a:cubicBezTo>
                    <a:pt x="146" y="22"/>
                    <a:pt x="146" y="22"/>
                    <a:pt x="146" y="22"/>
                  </a:cubicBezTo>
                  <a:cubicBezTo>
                    <a:pt x="145" y="23"/>
                    <a:pt x="145" y="23"/>
                    <a:pt x="145" y="23"/>
                  </a:cubicBezTo>
                  <a:cubicBezTo>
                    <a:pt x="144" y="23"/>
                    <a:pt x="144" y="23"/>
                    <a:pt x="144" y="23"/>
                  </a:cubicBezTo>
                  <a:cubicBezTo>
                    <a:pt x="145" y="24"/>
                    <a:pt x="145" y="24"/>
                    <a:pt x="145" y="24"/>
                  </a:cubicBezTo>
                  <a:cubicBezTo>
                    <a:pt x="145" y="24"/>
                    <a:pt x="145" y="24"/>
                    <a:pt x="145" y="24"/>
                  </a:cubicBezTo>
                  <a:cubicBezTo>
                    <a:pt x="146" y="23"/>
                    <a:pt x="146" y="23"/>
                    <a:pt x="146" y="23"/>
                  </a:cubicBezTo>
                  <a:cubicBezTo>
                    <a:pt x="146" y="23"/>
                    <a:pt x="146" y="23"/>
                    <a:pt x="146" y="23"/>
                  </a:cubicBezTo>
                  <a:cubicBezTo>
                    <a:pt x="147" y="22"/>
                    <a:pt x="147" y="22"/>
                    <a:pt x="147" y="22"/>
                  </a:cubicBezTo>
                  <a:cubicBezTo>
                    <a:pt x="146" y="22"/>
                    <a:pt x="146" y="22"/>
                    <a:pt x="146" y="22"/>
                  </a:cubicBezTo>
                  <a:cubicBezTo>
                    <a:pt x="146" y="22"/>
                    <a:pt x="146" y="22"/>
                    <a:pt x="146" y="22"/>
                  </a:cubicBezTo>
                  <a:cubicBezTo>
                    <a:pt x="148" y="21"/>
                    <a:pt x="148" y="21"/>
                    <a:pt x="148" y="21"/>
                  </a:cubicBezTo>
                  <a:cubicBezTo>
                    <a:pt x="149" y="21"/>
                    <a:pt x="149" y="21"/>
                    <a:pt x="149" y="21"/>
                  </a:cubicBezTo>
                  <a:cubicBezTo>
                    <a:pt x="150" y="21"/>
                    <a:pt x="150" y="21"/>
                    <a:pt x="150" y="21"/>
                  </a:cubicBezTo>
                  <a:cubicBezTo>
                    <a:pt x="150" y="22"/>
                    <a:pt x="150" y="22"/>
                    <a:pt x="150" y="22"/>
                  </a:cubicBezTo>
                  <a:cubicBezTo>
                    <a:pt x="149" y="23"/>
                    <a:pt x="149" y="23"/>
                    <a:pt x="149" y="23"/>
                  </a:cubicBezTo>
                  <a:cubicBezTo>
                    <a:pt x="147" y="24"/>
                    <a:pt x="147" y="24"/>
                    <a:pt x="147" y="24"/>
                  </a:cubicBezTo>
                  <a:cubicBezTo>
                    <a:pt x="147" y="24"/>
                    <a:pt x="147" y="24"/>
                    <a:pt x="147" y="24"/>
                  </a:cubicBezTo>
                  <a:cubicBezTo>
                    <a:pt x="147" y="25"/>
                    <a:pt x="147" y="25"/>
                    <a:pt x="147" y="25"/>
                  </a:cubicBezTo>
                  <a:cubicBezTo>
                    <a:pt x="148" y="25"/>
                    <a:pt x="148" y="25"/>
                    <a:pt x="148" y="25"/>
                  </a:cubicBezTo>
                  <a:cubicBezTo>
                    <a:pt x="149" y="26"/>
                    <a:pt x="149" y="26"/>
                    <a:pt x="149" y="26"/>
                  </a:cubicBezTo>
                  <a:cubicBezTo>
                    <a:pt x="149" y="26"/>
                    <a:pt x="149" y="26"/>
                    <a:pt x="149" y="26"/>
                  </a:cubicBezTo>
                  <a:cubicBezTo>
                    <a:pt x="150" y="26"/>
                    <a:pt x="150" y="26"/>
                    <a:pt x="150" y="26"/>
                  </a:cubicBezTo>
                  <a:cubicBezTo>
                    <a:pt x="149" y="27"/>
                    <a:pt x="149" y="27"/>
                    <a:pt x="149" y="27"/>
                  </a:cubicBezTo>
                  <a:cubicBezTo>
                    <a:pt x="148" y="26"/>
                    <a:pt x="148" y="26"/>
                    <a:pt x="148" y="26"/>
                  </a:cubicBezTo>
                  <a:cubicBezTo>
                    <a:pt x="147" y="26"/>
                    <a:pt x="147" y="26"/>
                    <a:pt x="147" y="26"/>
                  </a:cubicBezTo>
                  <a:cubicBezTo>
                    <a:pt x="146" y="26"/>
                    <a:pt x="146" y="26"/>
                    <a:pt x="146" y="26"/>
                  </a:cubicBezTo>
                  <a:cubicBezTo>
                    <a:pt x="145" y="26"/>
                    <a:pt x="145" y="26"/>
                    <a:pt x="145" y="26"/>
                  </a:cubicBezTo>
                  <a:cubicBezTo>
                    <a:pt x="145" y="27"/>
                    <a:pt x="145" y="27"/>
                    <a:pt x="145" y="27"/>
                  </a:cubicBezTo>
                  <a:cubicBezTo>
                    <a:pt x="146" y="29"/>
                    <a:pt x="146" y="29"/>
                    <a:pt x="146" y="29"/>
                  </a:cubicBezTo>
                  <a:close/>
                  <a:moveTo>
                    <a:pt x="142" y="31"/>
                  </a:moveTo>
                  <a:cubicBezTo>
                    <a:pt x="143" y="31"/>
                    <a:pt x="143" y="31"/>
                    <a:pt x="143" y="31"/>
                  </a:cubicBezTo>
                  <a:cubicBezTo>
                    <a:pt x="142" y="31"/>
                    <a:pt x="142" y="31"/>
                    <a:pt x="142" y="31"/>
                  </a:cubicBezTo>
                  <a:cubicBezTo>
                    <a:pt x="142" y="30"/>
                    <a:pt x="142" y="30"/>
                    <a:pt x="142" y="30"/>
                  </a:cubicBezTo>
                  <a:cubicBezTo>
                    <a:pt x="142" y="31"/>
                    <a:pt x="142" y="31"/>
                    <a:pt x="142" y="31"/>
                  </a:cubicBezTo>
                  <a:close/>
                  <a:moveTo>
                    <a:pt x="142" y="29"/>
                  </a:moveTo>
                  <a:cubicBezTo>
                    <a:pt x="142" y="29"/>
                    <a:pt x="142" y="29"/>
                    <a:pt x="142" y="29"/>
                  </a:cubicBezTo>
                  <a:cubicBezTo>
                    <a:pt x="142" y="30"/>
                    <a:pt x="142" y="30"/>
                    <a:pt x="142" y="30"/>
                  </a:cubicBezTo>
                  <a:cubicBezTo>
                    <a:pt x="142" y="30"/>
                    <a:pt x="142" y="30"/>
                    <a:pt x="142" y="30"/>
                  </a:cubicBezTo>
                  <a:cubicBezTo>
                    <a:pt x="142" y="29"/>
                    <a:pt x="142" y="29"/>
                    <a:pt x="142" y="29"/>
                  </a:cubicBezTo>
                  <a:cubicBezTo>
                    <a:pt x="142" y="29"/>
                    <a:pt x="142" y="29"/>
                    <a:pt x="142" y="29"/>
                  </a:cubicBezTo>
                  <a:close/>
                  <a:moveTo>
                    <a:pt x="143" y="29"/>
                  </a:moveTo>
                  <a:cubicBezTo>
                    <a:pt x="143" y="30"/>
                    <a:pt x="143" y="30"/>
                    <a:pt x="143" y="30"/>
                  </a:cubicBezTo>
                  <a:cubicBezTo>
                    <a:pt x="143" y="30"/>
                    <a:pt x="143" y="30"/>
                    <a:pt x="143" y="30"/>
                  </a:cubicBezTo>
                  <a:cubicBezTo>
                    <a:pt x="143" y="31"/>
                    <a:pt x="143" y="31"/>
                    <a:pt x="143" y="31"/>
                  </a:cubicBezTo>
                  <a:cubicBezTo>
                    <a:pt x="144" y="31"/>
                    <a:pt x="144" y="31"/>
                    <a:pt x="144" y="31"/>
                  </a:cubicBezTo>
                  <a:cubicBezTo>
                    <a:pt x="145" y="31"/>
                    <a:pt x="145" y="31"/>
                    <a:pt x="145" y="31"/>
                  </a:cubicBezTo>
                  <a:cubicBezTo>
                    <a:pt x="145" y="31"/>
                    <a:pt x="145" y="31"/>
                    <a:pt x="145" y="31"/>
                  </a:cubicBezTo>
                  <a:cubicBezTo>
                    <a:pt x="145" y="30"/>
                    <a:pt x="145" y="30"/>
                    <a:pt x="145" y="30"/>
                  </a:cubicBezTo>
                  <a:cubicBezTo>
                    <a:pt x="144" y="30"/>
                    <a:pt x="144" y="30"/>
                    <a:pt x="144" y="30"/>
                  </a:cubicBezTo>
                  <a:cubicBezTo>
                    <a:pt x="144" y="30"/>
                    <a:pt x="144" y="30"/>
                    <a:pt x="144" y="30"/>
                  </a:cubicBezTo>
                  <a:cubicBezTo>
                    <a:pt x="144" y="29"/>
                    <a:pt x="144" y="29"/>
                    <a:pt x="144" y="29"/>
                  </a:cubicBezTo>
                  <a:cubicBezTo>
                    <a:pt x="143" y="29"/>
                    <a:pt x="143" y="29"/>
                    <a:pt x="143" y="29"/>
                  </a:cubicBezTo>
                  <a:close/>
                  <a:moveTo>
                    <a:pt x="143" y="34"/>
                  </a:moveTo>
                  <a:cubicBezTo>
                    <a:pt x="144" y="33"/>
                    <a:pt x="144" y="33"/>
                    <a:pt x="144" y="33"/>
                  </a:cubicBezTo>
                  <a:cubicBezTo>
                    <a:pt x="145" y="33"/>
                    <a:pt x="145" y="33"/>
                    <a:pt x="145" y="33"/>
                  </a:cubicBezTo>
                  <a:cubicBezTo>
                    <a:pt x="146" y="34"/>
                    <a:pt x="146" y="34"/>
                    <a:pt x="146" y="34"/>
                  </a:cubicBezTo>
                  <a:cubicBezTo>
                    <a:pt x="146" y="35"/>
                    <a:pt x="146" y="35"/>
                    <a:pt x="146" y="35"/>
                  </a:cubicBezTo>
                  <a:cubicBezTo>
                    <a:pt x="146" y="35"/>
                    <a:pt x="146" y="35"/>
                    <a:pt x="146" y="35"/>
                  </a:cubicBezTo>
                  <a:cubicBezTo>
                    <a:pt x="145" y="35"/>
                    <a:pt x="145" y="35"/>
                    <a:pt x="145" y="35"/>
                  </a:cubicBezTo>
                  <a:cubicBezTo>
                    <a:pt x="144" y="35"/>
                    <a:pt x="144" y="35"/>
                    <a:pt x="144" y="35"/>
                  </a:cubicBezTo>
                  <a:cubicBezTo>
                    <a:pt x="143" y="35"/>
                    <a:pt x="143" y="35"/>
                    <a:pt x="143" y="35"/>
                  </a:cubicBezTo>
                  <a:cubicBezTo>
                    <a:pt x="143" y="34"/>
                    <a:pt x="143" y="34"/>
                    <a:pt x="143" y="34"/>
                  </a:cubicBezTo>
                  <a:close/>
                  <a:moveTo>
                    <a:pt x="156" y="34"/>
                  </a:moveTo>
                  <a:cubicBezTo>
                    <a:pt x="154" y="35"/>
                    <a:pt x="154" y="35"/>
                    <a:pt x="154" y="35"/>
                  </a:cubicBezTo>
                  <a:cubicBezTo>
                    <a:pt x="154" y="35"/>
                    <a:pt x="154" y="35"/>
                    <a:pt x="154" y="35"/>
                  </a:cubicBezTo>
                  <a:cubicBezTo>
                    <a:pt x="154" y="35"/>
                    <a:pt x="154" y="35"/>
                    <a:pt x="154" y="35"/>
                  </a:cubicBezTo>
                  <a:cubicBezTo>
                    <a:pt x="155" y="36"/>
                    <a:pt x="155" y="36"/>
                    <a:pt x="155" y="36"/>
                  </a:cubicBezTo>
                  <a:cubicBezTo>
                    <a:pt x="157" y="36"/>
                    <a:pt x="157" y="36"/>
                    <a:pt x="157" y="36"/>
                  </a:cubicBezTo>
                  <a:cubicBezTo>
                    <a:pt x="156" y="35"/>
                    <a:pt x="156" y="35"/>
                    <a:pt x="156" y="35"/>
                  </a:cubicBezTo>
                  <a:cubicBezTo>
                    <a:pt x="156" y="35"/>
                    <a:pt x="156" y="35"/>
                    <a:pt x="156" y="35"/>
                  </a:cubicBezTo>
                  <a:cubicBezTo>
                    <a:pt x="156" y="34"/>
                    <a:pt x="156" y="34"/>
                    <a:pt x="156" y="34"/>
                  </a:cubicBezTo>
                  <a:close/>
                  <a:moveTo>
                    <a:pt x="148" y="42"/>
                  </a:moveTo>
                  <a:cubicBezTo>
                    <a:pt x="149" y="42"/>
                    <a:pt x="149" y="42"/>
                    <a:pt x="149" y="42"/>
                  </a:cubicBezTo>
                  <a:cubicBezTo>
                    <a:pt x="149" y="42"/>
                    <a:pt x="149" y="42"/>
                    <a:pt x="149" y="42"/>
                  </a:cubicBezTo>
                  <a:cubicBezTo>
                    <a:pt x="148" y="43"/>
                    <a:pt x="148" y="43"/>
                    <a:pt x="148" y="43"/>
                  </a:cubicBezTo>
                  <a:cubicBezTo>
                    <a:pt x="148" y="42"/>
                    <a:pt x="148" y="42"/>
                    <a:pt x="148" y="42"/>
                  </a:cubicBezTo>
                  <a:close/>
                  <a:moveTo>
                    <a:pt x="147" y="42"/>
                  </a:moveTo>
                  <a:cubicBezTo>
                    <a:pt x="148" y="42"/>
                    <a:pt x="148" y="42"/>
                    <a:pt x="148" y="42"/>
                  </a:cubicBezTo>
                  <a:cubicBezTo>
                    <a:pt x="148" y="43"/>
                    <a:pt x="148" y="43"/>
                    <a:pt x="148" y="43"/>
                  </a:cubicBezTo>
                  <a:cubicBezTo>
                    <a:pt x="147" y="43"/>
                    <a:pt x="147" y="43"/>
                    <a:pt x="147" y="43"/>
                  </a:cubicBezTo>
                  <a:cubicBezTo>
                    <a:pt x="147" y="42"/>
                    <a:pt x="147" y="42"/>
                    <a:pt x="147" y="42"/>
                  </a:cubicBezTo>
                  <a:close/>
                  <a:moveTo>
                    <a:pt x="145" y="43"/>
                  </a:moveTo>
                  <a:cubicBezTo>
                    <a:pt x="146" y="42"/>
                    <a:pt x="146" y="42"/>
                    <a:pt x="146" y="42"/>
                  </a:cubicBezTo>
                  <a:cubicBezTo>
                    <a:pt x="146" y="42"/>
                    <a:pt x="146" y="42"/>
                    <a:pt x="146" y="42"/>
                  </a:cubicBezTo>
                  <a:cubicBezTo>
                    <a:pt x="147" y="42"/>
                    <a:pt x="147" y="42"/>
                    <a:pt x="147" y="42"/>
                  </a:cubicBezTo>
                  <a:cubicBezTo>
                    <a:pt x="146" y="43"/>
                    <a:pt x="146" y="43"/>
                    <a:pt x="146" y="43"/>
                  </a:cubicBezTo>
                  <a:cubicBezTo>
                    <a:pt x="146" y="43"/>
                    <a:pt x="146" y="43"/>
                    <a:pt x="146" y="43"/>
                  </a:cubicBezTo>
                  <a:cubicBezTo>
                    <a:pt x="146" y="43"/>
                    <a:pt x="146" y="43"/>
                    <a:pt x="146" y="43"/>
                  </a:cubicBezTo>
                  <a:cubicBezTo>
                    <a:pt x="145" y="43"/>
                    <a:pt x="145" y="43"/>
                    <a:pt x="145" y="43"/>
                  </a:cubicBezTo>
                  <a:close/>
                  <a:moveTo>
                    <a:pt x="145" y="40"/>
                  </a:moveTo>
                  <a:cubicBezTo>
                    <a:pt x="144" y="41"/>
                    <a:pt x="144" y="41"/>
                    <a:pt x="144" y="41"/>
                  </a:cubicBezTo>
                  <a:cubicBezTo>
                    <a:pt x="145" y="41"/>
                    <a:pt x="145" y="41"/>
                    <a:pt x="145" y="41"/>
                  </a:cubicBezTo>
                  <a:cubicBezTo>
                    <a:pt x="145" y="40"/>
                    <a:pt x="145" y="40"/>
                    <a:pt x="145" y="40"/>
                  </a:cubicBezTo>
                  <a:close/>
                  <a:moveTo>
                    <a:pt x="146" y="39"/>
                  </a:moveTo>
                  <a:cubicBezTo>
                    <a:pt x="145" y="40"/>
                    <a:pt x="145" y="40"/>
                    <a:pt x="145" y="40"/>
                  </a:cubicBezTo>
                  <a:cubicBezTo>
                    <a:pt x="145" y="40"/>
                    <a:pt x="145" y="40"/>
                    <a:pt x="145" y="40"/>
                  </a:cubicBezTo>
                  <a:cubicBezTo>
                    <a:pt x="146" y="40"/>
                    <a:pt x="146" y="40"/>
                    <a:pt x="146" y="40"/>
                  </a:cubicBezTo>
                  <a:cubicBezTo>
                    <a:pt x="146" y="39"/>
                    <a:pt x="146" y="39"/>
                    <a:pt x="146" y="39"/>
                  </a:cubicBezTo>
                  <a:close/>
                  <a:moveTo>
                    <a:pt x="146" y="42"/>
                  </a:moveTo>
                  <a:cubicBezTo>
                    <a:pt x="147" y="41"/>
                    <a:pt x="147" y="41"/>
                    <a:pt x="147" y="41"/>
                  </a:cubicBezTo>
                  <a:cubicBezTo>
                    <a:pt x="147" y="41"/>
                    <a:pt x="147" y="41"/>
                    <a:pt x="147" y="41"/>
                  </a:cubicBezTo>
                  <a:cubicBezTo>
                    <a:pt x="148" y="42"/>
                    <a:pt x="148" y="42"/>
                    <a:pt x="148" y="42"/>
                  </a:cubicBezTo>
                  <a:cubicBezTo>
                    <a:pt x="149" y="42"/>
                    <a:pt x="149" y="42"/>
                    <a:pt x="149" y="42"/>
                  </a:cubicBezTo>
                  <a:cubicBezTo>
                    <a:pt x="149" y="41"/>
                    <a:pt x="149" y="41"/>
                    <a:pt x="149" y="41"/>
                  </a:cubicBezTo>
                  <a:cubicBezTo>
                    <a:pt x="150" y="41"/>
                    <a:pt x="150" y="41"/>
                    <a:pt x="150" y="41"/>
                  </a:cubicBezTo>
                  <a:cubicBezTo>
                    <a:pt x="150" y="42"/>
                    <a:pt x="150" y="42"/>
                    <a:pt x="150" y="42"/>
                  </a:cubicBezTo>
                  <a:cubicBezTo>
                    <a:pt x="152" y="42"/>
                    <a:pt x="152" y="42"/>
                    <a:pt x="152" y="42"/>
                  </a:cubicBezTo>
                  <a:cubicBezTo>
                    <a:pt x="153" y="41"/>
                    <a:pt x="153" y="41"/>
                    <a:pt x="153" y="41"/>
                  </a:cubicBezTo>
                  <a:cubicBezTo>
                    <a:pt x="154" y="41"/>
                    <a:pt x="154" y="41"/>
                    <a:pt x="154" y="41"/>
                  </a:cubicBezTo>
                  <a:cubicBezTo>
                    <a:pt x="155" y="42"/>
                    <a:pt x="155" y="42"/>
                    <a:pt x="155" y="42"/>
                  </a:cubicBezTo>
                  <a:cubicBezTo>
                    <a:pt x="156" y="42"/>
                    <a:pt x="156" y="42"/>
                    <a:pt x="156" y="42"/>
                  </a:cubicBezTo>
                  <a:cubicBezTo>
                    <a:pt x="157" y="43"/>
                    <a:pt x="157" y="43"/>
                    <a:pt x="157" y="43"/>
                  </a:cubicBezTo>
                  <a:cubicBezTo>
                    <a:pt x="158" y="43"/>
                    <a:pt x="158" y="43"/>
                    <a:pt x="158" y="43"/>
                  </a:cubicBezTo>
                  <a:cubicBezTo>
                    <a:pt x="158" y="43"/>
                    <a:pt x="158" y="43"/>
                    <a:pt x="158" y="43"/>
                  </a:cubicBezTo>
                  <a:cubicBezTo>
                    <a:pt x="158" y="41"/>
                    <a:pt x="158" y="41"/>
                    <a:pt x="158" y="41"/>
                  </a:cubicBezTo>
                  <a:cubicBezTo>
                    <a:pt x="156" y="40"/>
                    <a:pt x="156" y="40"/>
                    <a:pt x="156" y="40"/>
                  </a:cubicBezTo>
                  <a:cubicBezTo>
                    <a:pt x="154" y="40"/>
                    <a:pt x="154" y="40"/>
                    <a:pt x="154" y="40"/>
                  </a:cubicBezTo>
                  <a:cubicBezTo>
                    <a:pt x="153" y="39"/>
                    <a:pt x="153" y="39"/>
                    <a:pt x="153" y="39"/>
                  </a:cubicBezTo>
                  <a:cubicBezTo>
                    <a:pt x="152" y="39"/>
                    <a:pt x="152" y="39"/>
                    <a:pt x="152" y="39"/>
                  </a:cubicBezTo>
                  <a:cubicBezTo>
                    <a:pt x="151" y="40"/>
                    <a:pt x="151" y="40"/>
                    <a:pt x="151" y="40"/>
                  </a:cubicBezTo>
                  <a:cubicBezTo>
                    <a:pt x="150" y="40"/>
                    <a:pt x="150" y="40"/>
                    <a:pt x="150" y="40"/>
                  </a:cubicBezTo>
                  <a:cubicBezTo>
                    <a:pt x="150" y="39"/>
                    <a:pt x="150" y="39"/>
                    <a:pt x="150" y="39"/>
                  </a:cubicBezTo>
                  <a:cubicBezTo>
                    <a:pt x="148" y="39"/>
                    <a:pt x="148" y="39"/>
                    <a:pt x="148" y="39"/>
                  </a:cubicBezTo>
                  <a:cubicBezTo>
                    <a:pt x="147" y="39"/>
                    <a:pt x="147" y="39"/>
                    <a:pt x="147" y="39"/>
                  </a:cubicBezTo>
                  <a:cubicBezTo>
                    <a:pt x="146" y="40"/>
                    <a:pt x="146" y="40"/>
                    <a:pt x="146" y="40"/>
                  </a:cubicBezTo>
                  <a:cubicBezTo>
                    <a:pt x="146" y="40"/>
                    <a:pt x="146" y="40"/>
                    <a:pt x="146" y="40"/>
                  </a:cubicBezTo>
                  <a:cubicBezTo>
                    <a:pt x="145" y="41"/>
                    <a:pt x="145" y="41"/>
                    <a:pt x="145" y="41"/>
                  </a:cubicBezTo>
                  <a:cubicBezTo>
                    <a:pt x="145" y="41"/>
                    <a:pt x="145" y="41"/>
                    <a:pt x="145" y="41"/>
                  </a:cubicBezTo>
                  <a:cubicBezTo>
                    <a:pt x="145" y="42"/>
                    <a:pt x="145" y="42"/>
                    <a:pt x="145" y="42"/>
                  </a:cubicBezTo>
                  <a:cubicBezTo>
                    <a:pt x="146" y="42"/>
                    <a:pt x="146" y="42"/>
                    <a:pt x="146" y="42"/>
                  </a:cubicBezTo>
                  <a:close/>
                  <a:moveTo>
                    <a:pt x="137" y="40"/>
                  </a:moveTo>
                  <a:cubicBezTo>
                    <a:pt x="138" y="41"/>
                    <a:pt x="138" y="41"/>
                    <a:pt x="138" y="41"/>
                  </a:cubicBezTo>
                  <a:cubicBezTo>
                    <a:pt x="139" y="40"/>
                    <a:pt x="139" y="40"/>
                    <a:pt x="139" y="40"/>
                  </a:cubicBezTo>
                  <a:cubicBezTo>
                    <a:pt x="140" y="40"/>
                    <a:pt x="140" y="40"/>
                    <a:pt x="140" y="40"/>
                  </a:cubicBezTo>
                  <a:cubicBezTo>
                    <a:pt x="142" y="41"/>
                    <a:pt x="142" y="41"/>
                    <a:pt x="142" y="41"/>
                  </a:cubicBezTo>
                  <a:cubicBezTo>
                    <a:pt x="142" y="41"/>
                    <a:pt x="142" y="41"/>
                    <a:pt x="142" y="41"/>
                  </a:cubicBezTo>
                  <a:cubicBezTo>
                    <a:pt x="142" y="42"/>
                    <a:pt x="142" y="42"/>
                    <a:pt x="142" y="42"/>
                  </a:cubicBezTo>
                  <a:cubicBezTo>
                    <a:pt x="142" y="43"/>
                    <a:pt x="142" y="43"/>
                    <a:pt x="142" y="43"/>
                  </a:cubicBezTo>
                  <a:cubicBezTo>
                    <a:pt x="142" y="43"/>
                    <a:pt x="142" y="43"/>
                    <a:pt x="142" y="43"/>
                  </a:cubicBezTo>
                  <a:cubicBezTo>
                    <a:pt x="141" y="43"/>
                    <a:pt x="141" y="43"/>
                    <a:pt x="141" y="43"/>
                  </a:cubicBezTo>
                  <a:cubicBezTo>
                    <a:pt x="140" y="43"/>
                    <a:pt x="140" y="43"/>
                    <a:pt x="140" y="43"/>
                  </a:cubicBezTo>
                  <a:cubicBezTo>
                    <a:pt x="139" y="43"/>
                    <a:pt x="139" y="43"/>
                    <a:pt x="139" y="43"/>
                  </a:cubicBezTo>
                  <a:cubicBezTo>
                    <a:pt x="138" y="43"/>
                    <a:pt x="138" y="43"/>
                    <a:pt x="138" y="43"/>
                  </a:cubicBezTo>
                  <a:cubicBezTo>
                    <a:pt x="137" y="43"/>
                    <a:pt x="137" y="43"/>
                    <a:pt x="137" y="43"/>
                  </a:cubicBezTo>
                  <a:cubicBezTo>
                    <a:pt x="136" y="42"/>
                    <a:pt x="136" y="42"/>
                    <a:pt x="136" y="42"/>
                  </a:cubicBezTo>
                  <a:cubicBezTo>
                    <a:pt x="136" y="41"/>
                    <a:pt x="136" y="41"/>
                    <a:pt x="136" y="41"/>
                  </a:cubicBezTo>
                  <a:cubicBezTo>
                    <a:pt x="137" y="40"/>
                    <a:pt x="137" y="40"/>
                    <a:pt x="137" y="40"/>
                  </a:cubicBezTo>
                  <a:close/>
                  <a:moveTo>
                    <a:pt x="113" y="57"/>
                  </a:moveTo>
                  <a:cubicBezTo>
                    <a:pt x="112" y="57"/>
                    <a:pt x="112" y="57"/>
                    <a:pt x="112" y="57"/>
                  </a:cubicBezTo>
                  <a:cubicBezTo>
                    <a:pt x="112" y="57"/>
                    <a:pt x="112" y="57"/>
                    <a:pt x="112" y="57"/>
                  </a:cubicBezTo>
                  <a:cubicBezTo>
                    <a:pt x="112" y="57"/>
                    <a:pt x="112" y="57"/>
                    <a:pt x="112" y="57"/>
                  </a:cubicBezTo>
                  <a:cubicBezTo>
                    <a:pt x="113" y="57"/>
                    <a:pt x="113" y="57"/>
                    <a:pt x="113" y="57"/>
                  </a:cubicBezTo>
                  <a:close/>
                  <a:moveTo>
                    <a:pt x="112" y="51"/>
                  </a:moveTo>
                  <a:cubicBezTo>
                    <a:pt x="112" y="53"/>
                    <a:pt x="112" y="53"/>
                    <a:pt x="112" y="53"/>
                  </a:cubicBezTo>
                  <a:cubicBezTo>
                    <a:pt x="112" y="53"/>
                    <a:pt x="112" y="53"/>
                    <a:pt x="112" y="53"/>
                  </a:cubicBezTo>
                  <a:cubicBezTo>
                    <a:pt x="112" y="54"/>
                    <a:pt x="112" y="54"/>
                    <a:pt x="112" y="54"/>
                  </a:cubicBezTo>
                  <a:cubicBezTo>
                    <a:pt x="112" y="54"/>
                    <a:pt x="112" y="54"/>
                    <a:pt x="112" y="54"/>
                  </a:cubicBezTo>
                  <a:cubicBezTo>
                    <a:pt x="111" y="53"/>
                    <a:pt x="111" y="53"/>
                    <a:pt x="111" y="53"/>
                  </a:cubicBezTo>
                  <a:cubicBezTo>
                    <a:pt x="111" y="52"/>
                    <a:pt x="111" y="52"/>
                    <a:pt x="111" y="52"/>
                  </a:cubicBezTo>
                  <a:cubicBezTo>
                    <a:pt x="112" y="52"/>
                    <a:pt x="112" y="52"/>
                    <a:pt x="112" y="52"/>
                  </a:cubicBezTo>
                  <a:cubicBezTo>
                    <a:pt x="112" y="51"/>
                    <a:pt x="112" y="51"/>
                    <a:pt x="112" y="51"/>
                  </a:cubicBezTo>
                  <a:close/>
                  <a:moveTo>
                    <a:pt x="136" y="36"/>
                  </a:moveTo>
                  <a:cubicBezTo>
                    <a:pt x="136" y="37"/>
                    <a:pt x="136" y="37"/>
                    <a:pt x="136" y="37"/>
                  </a:cubicBezTo>
                  <a:cubicBezTo>
                    <a:pt x="137" y="37"/>
                    <a:pt x="137" y="37"/>
                    <a:pt x="137" y="37"/>
                  </a:cubicBezTo>
                  <a:cubicBezTo>
                    <a:pt x="137" y="38"/>
                    <a:pt x="137" y="38"/>
                    <a:pt x="137" y="38"/>
                  </a:cubicBezTo>
                  <a:cubicBezTo>
                    <a:pt x="137" y="38"/>
                    <a:pt x="137" y="38"/>
                    <a:pt x="137" y="38"/>
                  </a:cubicBezTo>
                  <a:cubicBezTo>
                    <a:pt x="136" y="37"/>
                    <a:pt x="136" y="37"/>
                    <a:pt x="136" y="37"/>
                  </a:cubicBezTo>
                  <a:cubicBezTo>
                    <a:pt x="136" y="36"/>
                    <a:pt x="136" y="36"/>
                    <a:pt x="136" y="36"/>
                  </a:cubicBezTo>
                  <a:cubicBezTo>
                    <a:pt x="136" y="36"/>
                    <a:pt x="136" y="36"/>
                    <a:pt x="136" y="36"/>
                  </a:cubicBezTo>
                  <a:close/>
                  <a:moveTo>
                    <a:pt x="134" y="35"/>
                  </a:moveTo>
                  <a:cubicBezTo>
                    <a:pt x="134" y="35"/>
                    <a:pt x="134" y="35"/>
                    <a:pt x="134" y="35"/>
                  </a:cubicBezTo>
                  <a:cubicBezTo>
                    <a:pt x="135" y="35"/>
                    <a:pt x="135" y="35"/>
                    <a:pt x="135" y="35"/>
                  </a:cubicBezTo>
                  <a:cubicBezTo>
                    <a:pt x="136" y="35"/>
                    <a:pt x="136" y="35"/>
                    <a:pt x="136" y="35"/>
                  </a:cubicBezTo>
                  <a:cubicBezTo>
                    <a:pt x="137" y="35"/>
                    <a:pt x="137" y="35"/>
                    <a:pt x="137" y="35"/>
                  </a:cubicBezTo>
                  <a:cubicBezTo>
                    <a:pt x="138" y="35"/>
                    <a:pt x="138" y="35"/>
                    <a:pt x="138" y="35"/>
                  </a:cubicBezTo>
                  <a:cubicBezTo>
                    <a:pt x="137" y="35"/>
                    <a:pt x="137" y="35"/>
                    <a:pt x="137" y="35"/>
                  </a:cubicBezTo>
                  <a:cubicBezTo>
                    <a:pt x="135" y="36"/>
                    <a:pt x="135" y="36"/>
                    <a:pt x="135" y="36"/>
                  </a:cubicBezTo>
                  <a:cubicBezTo>
                    <a:pt x="134" y="35"/>
                    <a:pt x="134" y="35"/>
                    <a:pt x="134" y="35"/>
                  </a:cubicBezTo>
                  <a:cubicBezTo>
                    <a:pt x="134" y="35"/>
                    <a:pt x="134" y="35"/>
                    <a:pt x="134" y="35"/>
                  </a:cubicBezTo>
                  <a:cubicBezTo>
                    <a:pt x="134" y="35"/>
                    <a:pt x="134" y="35"/>
                    <a:pt x="134" y="35"/>
                  </a:cubicBezTo>
                  <a:close/>
                  <a:moveTo>
                    <a:pt x="129" y="35"/>
                  </a:moveTo>
                  <a:cubicBezTo>
                    <a:pt x="130" y="35"/>
                    <a:pt x="130" y="35"/>
                    <a:pt x="130" y="35"/>
                  </a:cubicBezTo>
                  <a:cubicBezTo>
                    <a:pt x="130" y="35"/>
                    <a:pt x="130" y="35"/>
                    <a:pt x="130" y="35"/>
                  </a:cubicBezTo>
                  <a:cubicBezTo>
                    <a:pt x="131" y="34"/>
                    <a:pt x="131" y="34"/>
                    <a:pt x="131" y="34"/>
                  </a:cubicBezTo>
                  <a:cubicBezTo>
                    <a:pt x="132" y="35"/>
                    <a:pt x="132" y="35"/>
                    <a:pt x="132" y="35"/>
                  </a:cubicBezTo>
                  <a:cubicBezTo>
                    <a:pt x="132" y="35"/>
                    <a:pt x="132" y="35"/>
                    <a:pt x="132" y="35"/>
                  </a:cubicBezTo>
                  <a:cubicBezTo>
                    <a:pt x="133" y="35"/>
                    <a:pt x="133" y="35"/>
                    <a:pt x="133" y="35"/>
                  </a:cubicBezTo>
                  <a:cubicBezTo>
                    <a:pt x="134" y="35"/>
                    <a:pt x="134" y="35"/>
                    <a:pt x="134" y="35"/>
                  </a:cubicBezTo>
                  <a:cubicBezTo>
                    <a:pt x="134" y="35"/>
                    <a:pt x="134" y="35"/>
                    <a:pt x="134" y="35"/>
                  </a:cubicBezTo>
                  <a:cubicBezTo>
                    <a:pt x="133" y="35"/>
                    <a:pt x="133" y="35"/>
                    <a:pt x="133" y="35"/>
                  </a:cubicBezTo>
                  <a:cubicBezTo>
                    <a:pt x="132" y="36"/>
                    <a:pt x="132" y="36"/>
                    <a:pt x="132" y="36"/>
                  </a:cubicBezTo>
                  <a:cubicBezTo>
                    <a:pt x="132" y="35"/>
                    <a:pt x="132" y="35"/>
                    <a:pt x="132" y="35"/>
                  </a:cubicBezTo>
                  <a:cubicBezTo>
                    <a:pt x="131" y="36"/>
                    <a:pt x="131" y="36"/>
                    <a:pt x="131" y="36"/>
                  </a:cubicBezTo>
                  <a:cubicBezTo>
                    <a:pt x="130" y="36"/>
                    <a:pt x="130" y="36"/>
                    <a:pt x="130" y="36"/>
                  </a:cubicBezTo>
                  <a:cubicBezTo>
                    <a:pt x="129" y="35"/>
                    <a:pt x="129" y="35"/>
                    <a:pt x="129" y="35"/>
                  </a:cubicBezTo>
                  <a:cubicBezTo>
                    <a:pt x="129" y="35"/>
                    <a:pt x="129" y="35"/>
                    <a:pt x="129" y="35"/>
                  </a:cubicBezTo>
                  <a:close/>
                  <a:moveTo>
                    <a:pt x="122" y="50"/>
                  </a:moveTo>
                  <a:cubicBezTo>
                    <a:pt x="122" y="49"/>
                    <a:pt x="122" y="49"/>
                    <a:pt x="122" y="49"/>
                  </a:cubicBezTo>
                  <a:cubicBezTo>
                    <a:pt x="123" y="47"/>
                    <a:pt x="123" y="47"/>
                    <a:pt x="123" y="47"/>
                  </a:cubicBezTo>
                  <a:cubicBezTo>
                    <a:pt x="123" y="46"/>
                    <a:pt x="123" y="46"/>
                    <a:pt x="123" y="46"/>
                  </a:cubicBezTo>
                  <a:cubicBezTo>
                    <a:pt x="123" y="46"/>
                    <a:pt x="123" y="46"/>
                    <a:pt x="123" y="46"/>
                  </a:cubicBezTo>
                  <a:cubicBezTo>
                    <a:pt x="124" y="46"/>
                    <a:pt x="124" y="46"/>
                    <a:pt x="124" y="46"/>
                  </a:cubicBezTo>
                  <a:cubicBezTo>
                    <a:pt x="124" y="46"/>
                    <a:pt x="124" y="46"/>
                    <a:pt x="124" y="46"/>
                  </a:cubicBezTo>
                  <a:cubicBezTo>
                    <a:pt x="124" y="47"/>
                    <a:pt x="124" y="47"/>
                    <a:pt x="124" y="47"/>
                  </a:cubicBezTo>
                  <a:cubicBezTo>
                    <a:pt x="124" y="47"/>
                    <a:pt x="124" y="47"/>
                    <a:pt x="124" y="47"/>
                  </a:cubicBezTo>
                  <a:cubicBezTo>
                    <a:pt x="124" y="47"/>
                    <a:pt x="124" y="47"/>
                    <a:pt x="124" y="47"/>
                  </a:cubicBezTo>
                  <a:cubicBezTo>
                    <a:pt x="124" y="47"/>
                    <a:pt x="124" y="47"/>
                    <a:pt x="124" y="47"/>
                  </a:cubicBezTo>
                  <a:cubicBezTo>
                    <a:pt x="123" y="48"/>
                    <a:pt x="123" y="48"/>
                    <a:pt x="123" y="48"/>
                  </a:cubicBezTo>
                  <a:cubicBezTo>
                    <a:pt x="123" y="48"/>
                    <a:pt x="123" y="48"/>
                    <a:pt x="123" y="48"/>
                  </a:cubicBezTo>
                  <a:cubicBezTo>
                    <a:pt x="123" y="49"/>
                    <a:pt x="123" y="49"/>
                    <a:pt x="123" y="49"/>
                  </a:cubicBezTo>
                  <a:cubicBezTo>
                    <a:pt x="124" y="49"/>
                    <a:pt x="124" y="49"/>
                    <a:pt x="124" y="49"/>
                  </a:cubicBezTo>
                  <a:cubicBezTo>
                    <a:pt x="124" y="49"/>
                    <a:pt x="124" y="49"/>
                    <a:pt x="124" y="49"/>
                  </a:cubicBezTo>
                  <a:cubicBezTo>
                    <a:pt x="124" y="50"/>
                    <a:pt x="124" y="50"/>
                    <a:pt x="124" y="50"/>
                  </a:cubicBezTo>
                  <a:cubicBezTo>
                    <a:pt x="123" y="50"/>
                    <a:pt x="123" y="50"/>
                    <a:pt x="123" y="50"/>
                  </a:cubicBezTo>
                  <a:cubicBezTo>
                    <a:pt x="123" y="50"/>
                    <a:pt x="123" y="50"/>
                    <a:pt x="123" y="50"/>
                  </a:cubicBezTo>
                  <a:cubicBezTo>
                    <a:pt x="122" y="51"/>
                    <a:pt x="122" y="51"/>
                    <a:pt x="122" y="51"/>
                  </a:cubicBezTo>
                  <a:cubicBezTo>
                    <a:pt x="122" y="50"/>
                    <a:pt x="122" y="50"/>
                    <a:pt x="122" y="50"/>
                  </a:cubicBezTo>
                  <a:cubicBezTo>
                    <a:pt x="122" y="50"/>
                    <a:pt x="122" y="50"/>
                    <a:pt x="122" y="50"/>
                  </a:cubicBezTo>
                  <a:close/>
                  <a:moveTo>
                    <a:pt x="120" y="49"/>
                  </a:moveTo>
                  <a:cubicBezTo>
                    <a:pt x="120" y="49"/>
                    <a:pt x="120" y="49"/>
                    <a:pt x="120" y="49"/>
                  </a:cubicBezTo>
                  <a:cubicBezTo>
                    <a:pt x="120" y="50"/>
                    <a:pt x="120" y="50"/>
                    <a:pt x="120" y="50"/>
                  </a:cubicBezTo>
                  <a:cubicBezTo>
                    <a:pt x="121" y="50"/>
                    <a:pt x="121" y="50"/>
                    <a:pt x="121" y="50"/>
                  </a:cubicBezTo>
                  <a:cubicBezTo>
                    <a:pt x="121" y="49"/>
                    <a:pt x="121" y="49"/>
                    <a:pt x="121" y="49"/>
                  </a:cubicBezTo>
                  <a:cubicBezTo>
                    <a:pt x="121" y="49"/>
                    <a:pt x="121" y="49"/>
                    <a:pt x="121" y="49"/>
                  </a:cubicBezTo>
                  <a:cubicBezTo>
                    <a:pt x="121" y="48"/>
                    <a:pt x="121" y="48"/>
                    <a:pt x="121" y="48"/>
                  </a:cubicBezTo>
                  <a:cubicBezTo>
                    <a:pt x="122" y="48"/>
                    <a:pt x="122" y="48"/>
                    <a:pt x="122" y="48"/>
                  </a:cubicBezTo>
                  <a:cubicBezTo>
                    <a:pt x="122" y="48"/>
                    <a:pt x="122" y="48"/>
                    <a:pt x="122" y="48"/>
                  </a:cubicBezTo>
                  <a:cubicBezTo>
                    <a:pt x="121" y="47"/>
                    <a:pt x="121" y="47"/>
                    <a:pt x="121" y="47"/>
                  </a:cubicBezTo>
                  <a:cubicBezTo>
                    <a:pt x="121" y="47"/>
                    <a:pt x="121" y="47"/>
                    <a:pt x="121" y="47"/>
                  </a:cubicBezTo>
                  <a:cubicBezTo>
                    <a:pt x="120" y="48"/>
                    <a:pt x="120" y="48"/>
                    <a:pt x="120" y="48"/>
                  </a:cubicBezTo>
                  <a:cubicBezTo>
                    <a:pt x="120" y="48"/>
                    <a:pt x="120" y="48"/>
                    <a:pt x="120" y="48"/>
                  </a:cubicBezTo>
                  <a:cubicBezTo>
                    <a:pt x="120" y="49"/>
                    <a:pt x="120" y="49"/>
                    <a:pt x="120" y="49"/>
                  </a:cubicBezTo>
                  <a:close/>
                  <a:moveTo>
                    <a:pt x="118" y="48"/>
                  </a:moveTo>
                  <a:cubicBezTo>
                    <a:pt x="118" y="49"/>
                    <a:pt x="118" y="49"/>
                    <a:pt x="118" y="49"/>
                  </a:cubicBezTo>
                  <a:cubicBezTo>
                    <a:pt x="117" y="49"/>
                    <a:pt x="117" y="49"/>
                    <a:pt x="117" y="49"/>
                  </a:cubicBezTo>
                  <a:cubicBezTo>
                    <a:pt x="118" y="50"/>
                    <a:pt x="118" y="50"/>
                    <a:pt x="118" y="50"/>
                  </a:cubicBezTo>
                  <a:cubicBezTo>
                    <a:pt x="118" y="50"/>
                    <a:pt x="118" y="50"/>
                    <a:pt x="118" y="50"/>
                  </a:cubicBezTo>
                  <a:cubicBezTo>
                    <a:pt x="119" y="50"/>
                    <a:pt x="119" y="50"/>
                    <a:pt x="119" y="50"/>
                  </a:cubicBezTo>
                  <a:cubicBezTo>
                    <a:pt x="119" y="49"/>
                    <a:pt x="119" y="49"/>
                    <a:pt x="119" y="49"/>
                  </a:cubicBezTo>
                  <a:cubicBezTo>
                    <a:pt x="118" y="48"/>
                    <a:pt x="118" y="48"/>
                    <a:pt x="118" y="48"/>
                  </a:cubicBezTo>
                  <a:cubicBezTo>
                    <a:pt x="118" y="48"/>
                    <a:pt x="118" y="48"/>
                    <a:pt x="118" y="48"/>
                  </a:cubicBezTo>
                  <a:close/>
                  <a:moveTo>
                    <a:pt x="124" y="35"/>
                  </a:moveTo>
                  <a:cubicBezTo>
                    <a:pt x="123" y="36"/>
                    <a:pt x="123" y="36"/>
                    <a:pt x="123" y="36"/>
                  </a:cubicBezTo>
                  <a:cubicBezTo>
                    <a:pt x="124" y="36"/>
                    <a:pt x="124" y="36"/>
                    <a:pt x="124" y="36"/>
                  </a:cubicBezTo>
                  <a:cubicBezTo>
                    <a:pt x="124" y="36"/>
                    <a:pt x="124" y="35"/>
                    <a:pt x="124" y="35"/>
                  </a:cubicBezTo>
                  <a:close/>
                  <a:moveTo>
                    <a:pt x="125" y="35"/>
                  </a:moveTo>
                  <a:cubicBezTo>
                    <a:pt x="125" y="35"/>
                    <a:pt x="125" y="35"/>
                    <a:pt x="125" y="35"/>
                  </a:cubicBezTo>
                  <a:cubicBezTo>
                    <a:pt x="125" y="35"/>
                    <a:pt x="125" y="35"/>
                    <a:pt x="125" y="35"/>
                  </a:cubicBezTo>
                  <a:cubicBezTo>
                    <a:pt x="125" y="35"/>
                    <a:pt x="125" y="35"/>
                    <a:pt x="125" y="35"/>
                  </a:cubicBezTo>
                  <a:close/>
                  <a:moveTo>
                    <a:pt x="126" y="34"/>
                  </a:moveTo>
                  <a:cubicBezTo>
                    <a:pt x="126" y="34"/>
                    <a:pt x="126" y="34"/>
                    <a:pt x="126" y="34"/>
                  </a:cubicBezTo>
                  <a:cubicBezTo>
                    <a:pt x="126" y="35"/>
                    <a:pt x="126" y="35"/>
                    <a:pt x="126" y="35"/>
                  </a:cubicBezTo>
                  <a:cubicBezTo>
                    <a:pt x="126" y="34"/>
                    <a:pt x="126" y="34"/>
                    <a:pt x="126" y="34"/>
                  </a:cubicBezTo>
                  <a:close/>
                  <a:moveTo>
                    <a:pt x="123" y="33"/>
                  </a:moveTo>
                  <a:cubicBezTo>
                    <a:pt x="124" y="33"/>
                    <a:pt x="124" y="33"/>
                    <a:pt x="124" y="33"/>
                  </a:cubicBezTo>
                  <a:cubicBezTo>
                    <a:pt x="125" y="33"/>
                    <a:pt x="125" y="33"/>
                    <a:pt x="125" y="33"/>
                  </a:cubicBezTo>
                  <a:cubicBezTo>
                    <a:pt x="125" y="33"/>
                    <a:pt x="125" y="33"/>
                    <a:pt x="125" y="33"/>
                  </a:cubicBezTo>
                  <a:cubicBezTo>
                    <a:pt x="125" y="33"/>
                    <a:pt x="125" y="33"/>
                    <a:pt x="125" y="33"/>
                  </a:cubicBezTo>
                  <a:cubicBezTo>
                    <a:pt x="125" y="33"/>
                    <a:pt x="125" y="33"/>
                    <a:pt x="125" y="33"/>
                  </a:cubicBezTo>
                  <a:cubicBezTo>
                    <a:pt x="126" y="33"/>
                    <a:pt x="126" y="33"/>
                    <a:pt x="126" y="33"/>
                  </a:cubicBezTo>
                  <a:cubicBezTo>
                    <a:pt x="126" y="33"/>
                    <a:pt x="126" y="33"/>
                    <a:pt x="126" y="33"/>
                  </a:cubicBezTo>
                  <a:cubicBezTo>
                    <a:pt x="126" y="34"/>
                    <a:pt x="126" y="34"/>
                    <a:pt x="126" y="34"/>
                  </a:cubicBezTo>
                  <a:cubicBezTo>
                    <a:pt x="125" y="34"/>
                    <a:pt x="125" y="34"/>
                    <a:pt x="125" y="34"/>
                  </a:cubicBezTo>
                  <a:cubicBezTo>
                    <a:pt x="125" y="34"/>
                    <a:pt x="125" y="34"/>
                    <a:pt x="125" y="34"/>
                  </a:cubicBezTo>
                  <a:cubicBezTo>
                    <a:pt x="125" y="34"/>
                    <a:pt x="125" y="34"/>
                    <a:pt x="125" y="34"/>
                  </a:cubicBezTo>
                  <a:cubicBezTo>
                    <a:pt x="124" y="34"/>
                    <a:pt x="124" y="34"/>
                    <a:pt x="124" y="34"/>
                  </a:cubicBezTo>
                  <a:cubicBezTo>
                    <a:pt x="123" y="34"/>
                    <a:pt x="123" y="34"/>
                    <a:pt x="123" y="34"/>
                  </a:cubicBezTo>
                  <a:cubicBezTo>
                    <a:pt x="123" y="34"/>
                    <a:pt x="123" y="34"/>
                    <a:pt x="123" y="34"/>
                  </a:cubicBezTo>
                  <a:cubicBezTo>
                    <a:pt x="123" y="33"/>
                    <a:pt x="123" y="33"/>
                    <a:pt x="123" y="33"/>
                  </a:cubicBezTo>
                  <a:close/>
                  <a:moveTo>
                    <a:pt x="118" y="29"/>
                  </a:moveTo>
                  <a:cubicBezTo>
                    <a:pt x="119" y="29"/>
                    <a:pt x="119" y="29"/>
                    <a:pt x="119" y="29"/>
                  </a:cubicBezTo>
                  <a:cubicBezTo>
                    <a:pt x="119" y="29"/>
                    <a:pt x="119" y="29"/>
                    <a:pt x="119" y="29"/>
                  </a:cubicBezTo>
                  <a:cubicBezTo>
                    <a:pt x="119" y="29"/>
                    <a:pt x="118" y="29"/>
                    <a:pt x="118" y="29"/>
                  </a:cubicBezTo>
                  <a:close/>
                  <a:moveTo>
                    <a:pt x="117" y="29"/>
                  </a:moveTo>
                  <a:cubicBezTo>
                    <a:pt x="118" y="29"/>
                    <a:pt x="118" y="29"/>
                    <a:pt x="118" y="29"/>
                  </a:cubicBezTo>
                  <a:cubicBezTo>
                    <a:pt x="118" y="30"/>
                    <a:pt x="118" y="30"/>
                    <a:pt x="118" y="30"/>
                  </a:cubicBezTo>
                  <a:cubicBezTo>
                    <a:pt x="118" y="30"/>
                    <a:pt x="118" y="30"/>
                    <a:pt x="118" y="30"/>
                  </a:cubicBezTo>
                  <a:cubicBezTo>
                    <a:pt x="117" y="29"/>
                    <a:pt x="117" y="29"/>
                    <a:pt x="117" y="29"/>
                  </a:cubicBezTo>
                  <a:close/>
                  <a:moveTo>
                    <a:pt x="112" y="26"/>
                  </a:moveTo>
                  <a:cubicBezTo>
                    <a:pt x="113" y="25"/>
                    <a:pt x="113" y="25"/>
                    <a:pt x="113" y="25"/>
                  </a:cubicBezTo>
                  <a:cubicBezTo>
                    <a:pt x="114" y="26"/>
                    <a:pt x="114" y="26"/>
                    <a:pt x="114" y="26"/>
                  </a:cubicBezTo>
                  <a:cubicBezTo>
                    <a:pt x="115" y="26"/>
                    <a:pt x="115" y="26"/>
                    <a:pt x="115" y="26"/>
                  </a:cubicBezTo>
                  <a:cubicBezTo>
                    <a:pt x="117" y="25"/>
                    <a:pt x="117" y="25"/>
                    <a:pt x="117" y="25"/>
                  </a:cubicBezTo>
                  <a:cubicBezTo>
                    <a:pt x="118" y="25"/>
                    <a:pt x="118" y="25"/>
                    <a:pt x="118" y="25"/>
                  </a:cubicBezTo>
                  <a:cubicBezTo>
                    <a:pt x="118" y="26"/>
                    <a:pt x="118" y="26"/>
                    <a:pt x="118" y="26"/>
                  </a:cubicBezTo>
                  <a:cubicBezTo>
                    <a:pt x="119" y="26"/>
                    <a:pt x="119" y="26"/>
                    <a:pt x="119" y="26"/>
                  </a:cubicBezTo>
                  <a:cubicBezTo>
                    <a:pt x="120" y="26"/>
                    <a:pt x="120" y="26"/>
                    <a:pt x="120" y="26"/>
                  </a:cubicBezTo>
                  <a:cubicBezTo>
                    <a:pt x="122" y="26"/>
                    <a:pt x="122" y="26"/>
                    <a:pt x="122" y="26"/>
                  </a:cubicBezTo>
                  <a:cubicBezTo>
                    <a:pt x="123" y="26"/>
                    <a:pt x="123" y="26"/>
                    <a:pt x="123" y="26"/>
                  </a:cubicBezTo>
                  <a:cubicBezTo>
                    <a:pt x="123" y="26"/>
                    <a:pt x="123" y="26"/>
                    <a:pt x="123" y="26"/>
                  </a:cubicBezTo>
                  <a:cubicBezTo>
                    <a:pt x="124" y="26"/>
                    <a:pt x="124" y="26"/>
                    <a:pt x="124" y="26"/>
                  </a:cubicBezTo>
                  <a:cubicBezTo>
                    <a:pt x="125" y="26"/>
                    <a:pt x="125" y="26"/>
                    <a:pt x="125" y="26"/>
                  </a:cubicBezTo>
                  <a:cubicBezTo>
                    <a:pt x="125" y="26"/>
                    <a:pt x="125" y="26"/>
                    <a:pt x="125" y="26"/>
                  </a:cubicBezTo>
                  <a:cubicBezTo>
                    <a:pt x="126" y="27"/>
                    <a:pt x="126" y="27"/>
                    <a:pt x="126" y="27"/>
                  </a:cubicBezTo>
                  <a:cubicBezTo>
                    <a:pt x="129" y="26"/>
                    <a:pt x="129" y="26"/>
                    <a:pt x="129" y="26"/>
                  </a:cubicBezTo>
                  <a:cubicBezTo>
                    <a:pt x="131" y="25"/>
                    <a:pt x="131" y="25"/>
                    <a:pt x="131" y="25"/>
                  </a:cubicBezTo>
                  <a:cubicBezTo>
                    <a:pt x="131" y="24"/>
                    <a:pt x="131" y="24"/>
                    <a:pt x="131" y="24"/>
                  </a:cubicBezTo>
                  <a:cubicBezTo>
                    <a:pt x="132" y="24"/>
                    <a:pt x="132" y="24"/>
                    <a:pt x="132" y="24"/>
                  </a:cubicBezTo>
                  <a:cubicBezTo>
                    <a:pt x="132" y="24"/>
                    <a:pt x="132" y="24"/>
                    <a:pt x="132" y="24"/>
                  </a:cubicBezTo>
                  <a:cubicBezTo>
                    <a:pt x="133" y="23"/>
                    <a:pt x="133" y="23"/>
                    <a:pt x="133" y="23"/>
                  </a:cubicBezTo>
                  <a:cubicBezTo>
                    <a:pt x="133" y="23"/>
                    <a:pt x="133" y="23"/>
                    <a:pt x="133" y="23"/>
                  </a:cubicBezTo>
                  <a:cubicBezTo>
                    <a:pt x="133" y="22"/>
                    <a:pt x="133" y="22"/>
                    <a:pt x="133" y="22"/>
                  </a:cubicBezTo>
                  <a:cubicBezTo>
                    <a:pt x="134" y="22"/>
                    <a:pt x="134" y="22"/>
                    <a:pt x="134" y="22"/>
                  </a:cubicBezTo>
                  <a:cubicBezTo>
                    <a:pt x="133" y="21"/>
                    <a:pt x="133" y="21"/>
                    <a:pt x="133" y="21"/>
                  </a:cubicBezTo>
                  <a:cubicBezTo>
                    <a:pt x="133" y="21"/>
                    <a:pt x="133" y="21"/>
                    <a:pt x="133" y="21"/>
                  </a:cubicBezTo>
                  <a:cubicBezTo>
                    <a:pt x="132" y="21"/>
                    <a:pt x="132" y="21"/>
                    <a:pt x="132" y="21"/>
                  </a:cubicBezTo>
                  <a:cubicBezTo>
                    <a:pt x="131" y="21"/>
                    <a:pt x="131" y="21"/>
                    <a:pt x="131" y="21"/>
                  </a:cubicBezTo>
                  <a:cubicBezTo>
                    <a:pt x="131" y="22"/>
                    <a:pt x="131" y="22"/>
                    <a:pt x="131" y="22"/>
                  </a:cubicBezTo>
                  <a:cubicBezTo>
                    <a:pt x="130" y="22"/>
                    <a:pt x="130" y="22"/>
                    <a:pt x="130" y="22"/>
                  </a:cubicBezTo>
                  <a:cubicBezTo>
                    <a:pt x="130" y="23"/>
                    <a:pt x="130" y="23"/>
                    <a:pt x="130" y="23"/>
                  </a:cubicBezTo>
                  <a:cubicBezTo>
                    <a:pt x="129" y="23"/>
                    <a:pt x="129" y="23"/>
                    <a:pt x="129" y="23"/>
                  </a:cubicBezTo>
                  <a:cubicBezTo>
                    <a:pt x="129" y="23"/>
                    <a:pt x="129" y="23"/>
                    <a:pt x="129" y="23"/>
                  </a:cubicBezTo>
                  <a:cubicBezTo>
                    <a:pt x="128" y="24"/>
                    <a:pt x="128" y="24"/>
                    <a:pt x="128" y="24"/>
                  </a:cubicBezTo>
                  <a:cubicBezTo>
                    <a:pt x="127" y="24"/>
                    <a:pt x="127" y="24"/>
                    <a:pt x="127" y="24"/>
                  </a:cubicBezTo>
                  <a:cubicBezTo>
                    <a:pt x="125" y="24"/>
                    <a:pt x="125" y="24"/>
                    <a:pt x="125" y="24"/>
                  </a:cubicBezTo>
                  <a:cubicBezTo>
                    <a:pt x="123" y="24"/>
                    <a:pt x="123" y="24"/>
                    <a:pt x="123" y="24"/>
                  </a:cubicBezTo>
                  <a:cubicBezTo>
                    <a:pt x="123" y="24"/>
                    <a:pt x="123" y="24"/>
                    <a:pt x="123" y="24"/>
                  </a:cubicBezTo>
                  <a:cubicBezTo>
                    <a:pt x="122" y="24"/>
                    <a:pt x="122" y="24"/>
                    <a:pt x="122" y="24"/>
                  </a:cubicBezTo>
                  <a:cubicBezTo>
                    <a:pt x="122" y="23"/>
                    <a:pt x="122" y="23"/>
                    <a:pt x="122" y="23"/>
                  </a:cubicBezTo>
                  <a:cubicBezTo>
                    <a:pt x="121" y="23"/>
                    <a:pt x="121" y="23"/>
                    <a:pt x="121" y="23"/>
                  </a:cubicBezTo>
                  <a:cubicBezTo>
                    <a:pt x="120" y="23"/>
                    <a:pt x="120" y="23"/>
                    <a:pt x="120" y="23"/>
                  </a:cubicBezTo>
                  <a:cubicBezTo>
                    <a:pt x="119" y="23"/>
                    <a:pt x="119" y="23"/>
                    <a:pt x="119" y="23"/>
                  </a:cubicBezTo>
                  <a:cubicBezTo>
                    <a:pt x="118" y="23"/>
                    <a:pt x="118" y="23"/>
                    <a:pt x="118" y="23"/>
                  </a:cubicBezTo>
                  <a:cubicBezTo>
                    <a:pt x="118" y="23"/>
                    <a:pt x="118" y="23"/>
                    <a:pt x="118" y="23"/>
                  </a:cubicBezTo>
                  <a:cubicBezTo>
                    <a:pt x="117" y="23"/>
                    <a:pt x="117" y="23"/>
                    <a:pt x="117" y="23"/>
                  </a:cubicBezTo>
                  <a:cubicBezTo>
                    <a:pt x="116" y="22"/>
                    <a:pt x="116" y="22"/>
                    <a:pt x="116" y="22"/>
                  </a:cubicBezTo>
                  <a:cubicBezTo>
                    <a:pt x="115" y="22"/>
                    <a:pt x="115" y="22"/>
                    <a:pt x="115" y="22"/>
                  </a:cubicBezTo>
                  <a:cubicBezTo>
                    <a:pt x="114" y="22"/>
                    <a:pt x="114" y="22"/>
                    <a:pt x="114" y="22"/>
                  </a:cubicBezTo>
                  <a:cubicBezTo>
                    <a:pt x="114" y="23"/>
                    <a:pt x="114" y="23"/>
                    <a:pt x="114" y="23"/>
                  </a:cubicBezTo>
                  <a:cubicBezTo>
                    <a:pt x="113" y="23"/>
                    <a:pt x="113" y="23"/>
                    <a:pt x="113" y="23"/>
                  </a:cubicBezTo>
                  <a:cubicBezTo>
                    <a:pt x="113" y="24"/>
                    <a:pt x="113" y="24"/>
                    <a:pt x="113" y="24"/>
                  </a:cubicBezTo>
                  <a:cubicBezTo>
                    <a:pt x="112" y="25"/>
                    <a:pt x="112" y="25"/>
                    <a:pt x="112" y="25"/>
                  </a:cubicBezTo>
                  <a:cubicBezTo>
                    <a:pt x="111" y="24"/>
                    <a:pt x="111" y="24"/>
                    <a:pt x="111" y="24"/>
                  </a:cubicBezTo>
                  <a:cubicBezTo>
                    <a:pt x="110" y="24"/>
                    <a:pt x="110" y="24"/>
                    <a:pt x="110" y="24"/>
                  </a:cubicBezTo>
                  <a:cubicBezTo>
                    <a:pt x="110" y="25"/>
                    <a:pt x="110" y="25"/>
                    <a:pt x="110" y="25"/>
                  </a:cubicBezTo>
                  <a:cubicBezTo>
                    <a:pt x="110" y="25"/>
                    <a:pt x="110" y="25"/>
                    <a:pt x="110" y="25"/>
                  </a:cubicBezTo>
                  <a:cubicBezTo>
                    <a:pt x="109" y="26"/>
                    <a:pt x="109" y="26"/>
                    <a:pt x="109" y="26"/>
                  </a:cubicBezTo>
                  <a:cubicBezTo>
                    <a:pt x="109" y="27"/>
                    <a:pt x="109" y="27"/>
                    <a:pt x="109" y="27"/>
                  </a:cubicBezTo>
                  <a:cubicBezTo>
                    <a:pt x="109" y="28"/>
                    <a:pt x="109" y="28"/>
                    <a:pt x="109" y="28"/>
                  </a:cubicBezTo>
                  <a:cubicBezTo>
                    <a:pt x="109" y="29"/>
                    <a:pt x="109" y="29"/>
                    <a:pt x="109" y="29"/>
                  </a:cubicBezTo>
                  <a:cubicBezTo>
                    <a:pt x="109" y="30"/>
                    <a:pt x="109" y="30"/>
                    <a:pt x="109" y="30"/>
                  </a:cubicBezTo>
                  <a:cubicBezTo>
                    <a:pt x="109" y="31"/>
                    <a:pt x="109" y="31"/>
                    <a:pt x="109" y="31"/>
                  </a:cubicBezTo>
                  <a:cubicBezTo>
                    <a:pt x="109" y="31"/>
                    <a:pt x="109" y="31"/>
                    <a:pt x="109" y="31"/>
                  </a:cubicBezTo>
                  <a:cubicBezTo>
                    <a:pt x="109" y="31"/>
                    <a:pt x="109" y="31"/>
                    <a:pt x="109" y="31"/>
                  </a:cubicBezTo>
                  <a:cubicBezTo>
                    <a:pt x="109" y="30"/>
                    <a:pt x="109" y="30"/>
                    <a:pt x="109" y="30"/>
                  </a:cubicBezTo>
                  <a:cubicBezTo>
                    <a:pt x="108" y="31"/>
                    <a:pt x="108" y="31"/>
                    <a:pt x="108" y="31"/>
                  </a:cubicBezTo>
                  <a:cubicBezTo>
                    <a:pt x="107" y="31"/>
                    <a:pt x="107" y="31"/>
                    <a:pt x="107" y="31"/>
                  </a:cubicBezTo>
                  <a:cubicBezTo>
                    <a:pt x="107" y="32"/>
                    <a:pt x="107" y="32"/>
                    <a:pt x="107" y="32"/>
                  </a:cubicBezTo>
                  <a:cubicBezTo>
                    <a:pt x="106" y="32"/>
                    <a:pt x="106" y="32"/>
                    <a:pt x="106" y="32"/>
                  </a:cubicBezTo>
                  <a:cubicBezTo>
                    <a:pt x="107" y="33"/>
                    <a:pt x="107" y="33"/>
                    <a:pt x="107" y="33"/>
                  </a:cubicBezTo>
                  <a:cubicBezTo>
                    <a:pt x="106" y="34"/>
                    <a:pt x="106" y="34"/>
                    <a:pt x="106" y="34"/>
                  </a:cubicBezTo>
                  <a:cubicBezTo>
                    <a:pt x="107" y="36"/>
                    <a:pt x="107" y="36"/>
                    <a:pt x="107" y="36"/>
                  </a:cubicBezTo>
                  <a:cubicBezTo>
                    <a:pt x="106" y="36"/>
                    <a:pt x="106" y="36"/>
                    <a:pt x="106" y="36"/>
                  </a:cubicBezTo>
                  <a:cubicBezTo>
                    <a:pt x="106" y="37"/>
                    <a:pt x="106" y="37"/>
                    <a:pt x="106" y="37"/>
                  </a:cubicBezTo>
                  <a:cubicBezTo>
                    <a:pt x="106" y="37"/>
                    <a:pt x="106" y="37"/>
                    <a:pt x="106" y="37"/>
                  </a:cubicBezTo>
                  <a:cubicBezTo>
                    <a:pt x="106" y="38"/>
                    <a:pt x="106" y="38"/>
                    <a:pt x="106" y="38"/>
                  </a:cubicBezTo>
                  <a:cubicBezTo>
                    <a:pt x="105" y="39"/>
                    <a:pt x="105" y="39"/>
                    <a:pt x="105" y="39"/>
                  </a:cubicBezTo>
                  <a:cubicBezTo>
                    <a:pt x="104" y="40"/>
                    <a:pt x="104" y="40"/>
                    <a:pt x="104" y="40"/>
                  </a:cubicBezTo>
                  <a:cubicBezTo>
                    <a:pt x="104" y="40"/>
                    <a:pt x="104" y="40"/>
                    <a:pt x="104" y="40"/>
                  </a:cubicBezTo>
                  <a:cubicBezTo>
                    <a:pt x="104" y="40"/>
                    <a:pt x="104" y="40"/>
                    <a:pt x="104" y="40"/>
                  </a:cubicBezTo>
                  <a:cubicBezTo>
                    <a:pt x="105" y="42"/>
                    <a:pt x="105" y="42"/>
                    <a:pt x="105" y="42"/>
                  </a:cubicBezTo>
                  <a:cubicBezTo>
                    <a:pt x="105" y="42"/>
                    <a:pt x="105" y="42"/>
                    <a:pt x="105" y="42"/>
                  </a:cubicBezTo>
                  <a:cubicBezTo>
                    <a:pt x="105" y="42"/>
                    <a:pt x="105" y="42"/>
                    <a:pt x="105" y="42"/>
                  </a:cubicBezTo>
                  <a:cubicBezTo>
                    <a:pt x="106" y="42"/>
                    <a:pt x="106" y="42"/>
                    <a:pt x="106" y="42"/>
                  </a:cubicBezTo>
                  <a:cubicBezTo>
                    <a:pt x="107" y="42"/>
                    <a:pt x="107" y="42"/>
                    <a:pt x="107" y="42"/>
                  </a:cubicBezTo>
                  <a:cubicBezTo>
                    <a:pt x="107" y="42"/>
                    <a:pt x="107" y="42"/>
                    <a:pt x="107" y="42"/>
                  </a:cubicBezTo>
                  <a:cubicBezTo>
                    <a:pt x="107" y="43"/>
                    <a:pt x="107" y="43"/>
                    <a:pt x="107" y="43"/>
                  </a:cubicBezTo>
                  <a:cubicBezTo>
                    <a:pt x="108" y="45"/>
                    <a:pt x="108" y="45"/>
                    <a:pt x="108" y="45"/>
                  </a:cubicBezTo>
                  <a:cubicBezTo>
                    <a:pt x="108" y="45"/>
                    <a:pt x="108" y="45"/>
                    <a:pt x="108" y="45"/>
                  </a:cubicBezTo>
                  <a:cubicBezTo>
                    <a:pt x="107" y="46"/>
                    <a:pt x="107" y="46"/>
                    <a:pt x="107" y="46"/>
                  </a:cubicBezTo>
                  <a:cubicBezTo>
                    <a:pt x="107" y="47"/>
                    <a:pt x="107" y="47"/>
                    <a:pt x="107" y="47"/>
                  </a:cubicBezTo>
                  <a:cubicBezTo>
                    <a:pt x="107" y="49"/>
                    <a:pt x="107" y="49"/>
                    <a:pt x="107" y="49"/>
                  </a:cubicBezTo>
                  <a:cubicBezTo>
                    <a:pt x="107" y="50"/>
                    <a:pt x="107" y="50"/>
                    <a:pt x="107" y="50"/>
                  </a:cubicBezTo>
                  <a:cubicBezTo>
                    <a:pt x="107" y="50"/>
                    <a:pt x="107" y="50"/>
                    <a:pt x="107" y="50"/>
                  </a:cubicBezTo>
                  <a:cubicBezTo>
                    <a:pt x="108" y="51"/>
                    <a:pt x="108" y="51"/>
                    <a:pt x="108" y="51"/>
                  </a:cubicBezTo>
                  <a:cubicBezTo>
                    <a:pt x="109" y="51"/>
                    <a:pt x="109" y="51"/>
                    <a:pt x="109" y="51"/>
                  </a:cubicBezTo>
                  <a:cubicBezTo>
                    <a:pt x="109" y="50"/>
                    <a:pt x="109" y="50"/>
                    <a:pt x="109" y="50"/>
                  </a:cubicBezTo>
                  <a:cubicBezTo>
                    <a:pt x="110" y="50"/>
                    <a:pt x="110" y="50"/>
                    <a:pt x="110" y="50"/>
                  </a:cubicBezTo>
                  <a:cubicBezTo>
                    <a:pt x="111" y="50"/>
                    <a:pt x="111" y="50"/>
                    <a:pt x="111" y="50"/>
                  </a:cubicBezTo>
                  <a:cubicBezTo>
                    <a:pt x="111" y="51"/>
                    <a:pt x="111" y="51"/>
                    <a:pt x="111" y="51"/>
                  </a:cubicBezTo>
                  <a:cubicBezTo>
                    <a:pt x="112" y="50"/>
                    <a:pt x="112" y="50"/>
                    <a:pt x="112" y="50"/>
                  </a:cubicBezTo>
                  <a:cubicBezTo>
                    <a:pt x="111" y="49"/>
                    <a:pt x="111" y="49"/>
                    <a:pt x="111" y="49"/>
                  </a:cubicBezTo>
                  <a:cubicBezTo>
                    <a:pt x="111" y="49"/>
                    <a:pt x="111" y="49"/>
                    <a:pt x="111" y="49"/>
                  </a:cubicBezTo>
                  <a:cubicBezTo>
                    <a:pt x="111" y="48"/>
                    <a:pt x="111" y="48"/>
                    <a:pt x="111" y="48"/>
                  </a:cubicBezTo>
                  <a:cubicBezTo>
                    <a:pt x="111" y="47"/>
                    <a:pt x="111" y="47"/>
                    <a:pt x="111" y="47"/>
                  </a:cubicBezTo>
                  <a:cubicBezTo>
                    <a:pt x="111" y="46"/>
                    <a:pt x="111" y="46"/>
                    <a:pt x="111" y="46"/>
                  </a:cubicBezTo>
                  <a:cubicBezTo>
                    <a:pt x="111" y="45"/>
                    <a:pt x="111" y="45"/>
                    <a:pt x="111" y="45"/>
                  </a:cubicBezTo>
                  <a:cubicBezTo>
                    <a:pt x="111" y="44"/>
                    <a:pt x="111" y="44"/>
                    <a:pt x="111" y="44"/>
                  </a:cubicBezTo>
                  <a:cubicBezTo>
                    <a:pt x="112" y="43"/>
                    <a:pt x="112" y="43"/>
                    <a:pt x="112" y="43"/>
                  </a:cubicBezTo>
                  <a:cubicBezTo>
                    <a:pt x="112" y="42"/>
                    <a:pt x="112" y="42"/>
                    <a:pt x="112" y="42"/>
                  </a:cubicBezTo>
                  <a:cubicBezTo>
                    <a:pt x="112" y="41"/>
                    <a:pt x="112" y="41"/>
                    <a:pt x="112" y="41"/>
                  </a:cubicBezTo>
                  <a:cubicBezTo>
                    <a:pt x="111" y="40"/>
                    <a:pt x="111" y="40"/>
                    <a:pt x="111" y="40"/>
                  </a:cubicBezTo>
                  <a:cubicBezTo>
                    <a:pt x="111" y="40"/>
                    <a:pt x="111" y="40"/>
                    <a:pt x="111" y="40"/>
                  </a:cubicBezTo>
                  <a:cubicBezTo>
                    <a:pt x="112" y="39"/>
                    <a:pt x="112" y="39"/>
                    <a:pt x="112" y="39"/>
                  </a:cubicBezTo>
                  <a:cubicBezTo>
                    <a:pt x="113" y="39"/>
                    <a:pt x="113" y="39"/>
                    <a:pt x="113" y="39"/>
                  </a:cubicBezTo>
                  <a:cubicBezTo>
                    <a:pt x="113" y="39"/>
                    <a:pt x="113" y="39"/>
                    <a:pt x="113" y="39"/>
                  </a:cubicBezTo>
                  <a:cubicBezTo>
                    <a:pt x="114" y="39"/>
                    <a:pt x="114" y="39"/>
                    <a:pt x="114" y="39"/>
                  </a:cubicBezTo>
                  <a:cubicBezTo>
                    <a:pt x="114" y="39"/>
                    <a:pt x="114" y="39"/>
                    <a:pt x="114" y="39"/>
                  </a:cubicBezTo>
                  <a:cubicBezTo>
                    <a:pt x="115" y="40"/>
                    <a:pt x="115" y="40"/>
                    <a:pt x="115" y="40"/>
                  </a:cubicBezTo>
                  <a:cubicBezTo>
                    <a:pt x="115" y="41"/>
                    <a:pt x="115" y="41"/>
                    <a:pt x="115" y="41"/>
                  </a:cubicBezTo>
                  <a:cubicBezTo>
                    <a:pt x="114" y="42"/>
                    <a:pt x="114" y="42"/>
                    <a:pt x="114" y="42"/>
                  </a:cubicBezTo>
                  <a:cubicBezTo>
                    <a:pt x="114" y="42"/>
                    <a:pt x="114" y="42"/>
                    <a:pt x="114" y="42"/>
                  </a:cubicBezTo>
                  <a:cubicBezTo>
                    <a:pt x="114" y="43"/>
                    <a:pt x="114" y="43"/>
                    <a:pt x="114" y="43"/>
                  </a:cubicBezTo>
                  <a:cubicBezTo>
                    <a:pt x="115" y="43"/>
                    <a:pt x="115" y="43"/>
                    <a:pt x="115" y="43"/>
                  </a:cubicBezTo>
                  <a:cubicBezTo>
                    <a:pt x="115" y="44"/>
                    <a:pt x="115" y="44"/>
                    <a:pt x="115" y="44"/>
                  </a:cubicBezTo>
                  <a:cubicBezTo>
                    <a:pt x="116" y="44"/>
                    <a:pt x="116" y="44"/>
                    <a:pt x="116" y="44"/>
                  </a:cubicBezTo>
                  <a:cubicBezTo>
                    <a:pt x="117" y="45"/>
                    <a:pt x="117" y="45"/>
                    <a:pt x="117" y="45"/>
                  </a:cubicBezTo>
                  <a:cubicBezTo>
                    <a:pt x="116" y="45"/>
                    <a:pt x="116" y="45"/>
                    <a:pt x="116" y="45"/>
                  </a:cubicBezTo>
                  <a:cubicBezTo>
                    <a:pt x="116" y="47"/>
                    <a:pt x="116" y="47"/>
                    <a:pt x="116" y="47"/>
                  </a:cubicBezTo>
                  <a:cubicBezTo>
                    <a:pt x="116" y="47"/>
                    <a:pt x="116" y="47"/>
                    <a:pt x="116" y="47"/>
                  </a:cubicBezTo>
                  <a:cubicBezTo>
                    <a:pt x="117" y="48"/>
                    <a:pt x="117" y="48"/>
                    <a:pt x="117" y="48"/>
                  </a:cubicBezTo>
                  <a:cubicBezTo>
                    <a:pt x="117" y="47"/>
                    <a:pt x="117" y="47"/>
                    <a:pt x="117" y="47"/>
                  </a:cubicBezTo>
                  <a:cubicBezTo>
                    <a:pt x="118" y="48"/>
                    <a:pt x="118" y="48"/>
                    <a:pt x="118" y="48"/>
                  </a:cubicBezTo>
                  <a:cubicBezTo>
                    <a:pt x="119" y="48"/>
                    <a:pt x="119" y="48"/>
                    <a:pt x="119" y="48"/>
                  </a:cubicBezTo>
                  <a:cubicBezTo>
                    <a:pt x="119" y="47"/>
                    <a:pt x="119" y="47"/>
                    <a:pt x="119" y="47"/>
                  </a:cubicBezTo>
                  <a:cubicBezTo>
                    <a:pt x="119" y="47"/>
                    <a:pt x="119" y="47"/>
                    <a:pt x="119" y="47"/>
                  </a:cubicBezTo>
                  <a:cubicBezTo>
                    <a:pt x="120" y="46"/>
                    <a:pt x="120" y="46"/>
                    <a:pt x="120" y="46"/>
                  </a:cubicBezTo>
                  <a:cubicBezTo>
                    <a:pt x="120" y="46"/>
                    <a:pt x="120" y="46"/>
                    <a:pt x="120" y="46"/>
                  </a:cubicBezTo>
                  <a:cubicBezTo>
                    <a:pt x="121" y="45"/>
                    <a:pt x="121" y="45"/>
                    <a:pt x="121" y="45"/>
                  </a:cubicBezTo>
                  <a:cubicBezTo>
                    <a:pt x="123" y="45"/>
                    <a:pt x="123" y="45"/>
                    <a:pt x="123" y="45"/>
                  </a:cubicBezTo>
                  <a:cubicBezTo>
                    <a:pt x="123" y="45"/>
                    <a:pt x="123" y="45"/>
                    <a:pt x="123" y="45"/>
                  </a:cubicBezTo>
                  <a:cubicBezTo>
                    <a:pt x="124" y="45"/>
                    <a:pt x="124" y="45"/>
                    <a:pt x="124" y="45"/>
                  </a:cubicBezTo>
                  <a:cubicBezTo>
                    <a:pt x="124" y="45"/>
                    <a:pt x="124" y="45"/>
                    <a:pt x="124" y="45"/>
                  </a:cubicBezTo>
                  <a:cubicBezTo>
                    <a:pt x="125" y="45"/>
                    <a:pt x="125" y="45"/>
                    <a:pt x="125" y="45"/>
                  </a:cubicBezTo>
                  <a:cubicBezTo>
                    <a:pt x="124" y="44"/>
                    <a:pt x="124" y="44"/>
                    <a:pt x="124" y="44"/>
                  </a:cubicBezTo>
                  <a:cubicBezTo>
                    <a:pt x="123" y="44"/>
                    <a:pt x="123" y="44"/>
                    <a:pt x="123" y="44"/>
                  </a:cubicBezTo>
                  <a:cubicBezTo>
                    <a:pt x="123" y="44"/>
                    <a:pt x="123" y="44"/>
                    <a:pt x="123" y="44"/>
                  </a:cubicBezTo>
                  <a:cubicBezTo>
                    <a:pt x="123" y="44"/>
                    <a:pt x="123" y="44"/>
                    <a:pt x="123" y="44"/>
                  </a:cubicBezTo>
                  <a:cubicBezTo>
                    <a:pt x="122" y="44"/>
                    <a:pt x="122" y="44"/>
                    <a:pt x="122" y="44"/>
                  </a:cubicBezTo>
                  <a:cubicBezTo>
                    <a:pt x="122" y="44"/>
                    <a:pt x="122" y="44"/>
                    <a:pt x="122" y="44"/>
                  </a:cubicBezTo>
                  <a:cubicBezTo>
                    <a:pt x="121" y="44"/>
                    <a:pt x="121" y="44"/>
                    <a:pt x="121" y="44"/>
                  </a:cubicBezTo>
                  <a:cubicBezTo>
                    <a:pt x="121" y="43"/>
                    <a:pt x="121" y="43"/>
                    <a:pt x="121" y="43"/>
                  </a:cubicBezTo>
                  <a:cubicBezTo>
                    <a:pt x="121" y="43"/>
                    <a:pt x="121" y="43"/>
                    <a:pt x="121" y="43"/>
                  </a:cubicBezTo>
                  <a:cubicBezTo>
                    <a:pt x="121" y="43"/>
                    <a:pt x="121" y="43"/>
                    <a:pt x="121" y="43"/>
                  </a:cubicBezTo>
                  <a:cubicBezTo>
                    <a:pt x="120" y="43"/>
                    <a:pt x="120" y="43"/>
                    <a:pt x="120" y="43"/>
                  </a:cubicBezTo>
                  <a:cubicBezTo>
                    <a:pt x="120" y="43"/>
                    <a:pt x="120" y="43"/>
                    <a:pt x="120" y="43"/>
                  </a:cubicBezTo>
                  <a:cubicBezTo>
                    <a:pt x="119" y="42"/>
                    <a:pt x="119" y="42"/>
                    <a:pt x="119" y="42"/>
                  </a:cubicBezTo>
                  <a:cubicBezTo>
                    <a:pt x="120" y="42"/>
                    <a:pt x="120" y="42"/>
                    <a:pt x="120" y="42"/>
                  </a:cubicBezTo>
                  <a:cubicBezTo>
                    <a:pt x="120" y="41"/>
                    <a:pt x="120" y="41"/>
                    <a:pt x="120" y="41"/>
                  </a:cubicBezTo>
                  <a:cubicBezTo>
                    <a:pt x="120" y="42"/>
                    <a:pt x="120" y="42"/>
                    <a:pt x="120" y="42"/>
                  </a:cubicBezTo>
                  <a:cubicBezTo>
                    <a:pt x="120" y="41"/>
                    <a:pt x="120" y="41"/>
                    <a:pt x="120" y="41"/>
                  </a:cubicBezTo>
                  <a:cubicBezTo>
                    <a:pt x="121" y="41"/>
                    <a:pt x="121" y="41"/>
                    <a:pt x="121" y="41"/>
                  </a:cubicBezTo>
                  <a:cubicBezTo>
                    <a:pt x="121" y="41"/>
                    <a:pt x="121" y="41"/>
                    <a:pt x="121" y="41"/>
                  </a:cubicBezTo>
                  <a:cubicBezTo>
                    <a:pt x="120" y="40"/>
                    <a:pt x="120" y="40"/>
                    <a:pt x="120" y="40"/>
                  </a:cubicBezTo>
                  <a:cubicBezTo>
                    <a:pt x="120" y="40"/>
                    <a:pt x="120" y="40"/>
                    <a:pt x="120" y="40"/>
                  </a:cubicBezTo>
                  <a:cubicBezTo>
                    <a:pt x="120" y="40"/>
                    <a:pt x="120" y="40"/>
                    <a:pt x="120" y="40"/>
                  </a:cubicBezTo>
                  <a:cubicBezTo>
                    <a:pt x="120" y="39"/>
                    <a:pt x="120" y="39"/>
                    <a:pt x="120" y="39"/>
                  </a:cubicBezTo>
                  <a:cubicBezTo>
                    <a:pt x="119" y="39"/>
                    <a:pt x="119" y="39"/>
                    <a:pt x="119" y="39"/>
                  </a:cubicBezTo>
                  <a:cubicBezTo>
                    <a:pt x="119" y="39"/>
                    <a:pt x="119" y="39"/>
                    <a:pt x="119" y="39"/>
                  </a:cubicBezTo>
                  <a:cubicBezTo>
                    <a:pt x="118" y="38"/>
                    <a:pt x="118" y="38"/>
                    <a:pt x="118" y="38"/>
                  </a:cubicBezTo>
                  <a:cubicBezTo>
                    <a:pt x="117" y="37"/>
                    <a:pt x="117" y="37"/>
                    <a:pt x="117" y="37"/>
                  </a:cubicBezTo>
                  <a:cubicBezTo>
                    <a:pt x="116" y="36"/>
                    <a:pt x="116" y="36"/>
                    <a:pt x="116" y="36"/>
                  </a:cubicBezTo>
                  <a:cubicBezTo>
                    <a:pt x="116" y="36"/>
                    <a:pt x="116" y="36"/>
                    <a:pt x="116" y="36"/>
                  </a:cubicBezTo>
                  <a:cubicBezTo>
                    <a:pt x="116" y="35"/>
                    <a:pt x="116" y="35"/>
                    <a:pt x="116" y="35"/>
                  </a:cubicBezTo>
                  <a:cubicBezTo>
                    <a:pt x="116" y="35"/>
                    <a:pt x="116" y="35"/>
                    <a:pt x="116" y="35"/>
                  </a:cubicBezTo>
                  <a:cubicBezTo>
                    <a:pt x="117" y="36"/>
                    <a:pt x="117" y="36"/>
                    <a:pt x="117" y="36"/>
                  </a:cubicBezTo>
                  <a:cubicBezTo>
                    <a:pt x="117" y="36"/>
                    <a:pt x="117" y="36"/>
                    <a:pt x="117" y="36"/>
                  </a:cubicBezTo>
                  <a:cubicBezTo>
                    <a:pt x="118" y="35"/>
                    <a:pt x="118" y="35"/>
                    <a:pt x="118" y="35"/>
                  </a:cubicBezTo>
                  <a:cubicBezTo>
                    <a:pt x="118" y="35"/>
                    <a:pt x="118" y="35"/>
                    <a:pt x="118" y="35"/>
                  </a:cubicBezTo>
                  <a:cubicBezTo>
                    <a:pt x="120" y="34"/>
                    <a:pt x="120" y="34"/>
                    <a:pt x="120" y="34"/>
                  </a:cubicBezTo>
                  <a:cubicBezTo>
                    <a:pt x="121" y="33"/>
                    <a:pt x="121" y="33"/>
                    <a:pt x="121" y="33"/>
                  </a:cubicBezTo>
                  <a:cubicBezTo>
                    <a:pt x="122" y="32"/>
                    <a:pt x="122" y="32"/>
                    <a:pt x="122" y="32"/>
                  </a:cubicBezTo>
                  <a:cubicBezTo>
                    <a:pt x="123" y="32"/>
                    <a:pt x="123" y="32"/>
                    <a:pt x="123" y="32"/>
                  </a:cubicBezTo>
                  <a:cubicBezTo>
                    <a:pt x="123" y="31"/>
                    <a:pt x="123" y="31"/>
                    <a:pt x="123" y="31"/>
                  </a:cubicBezTo>
                  <a:cubicBezTo>
                    <a:pt x="124" y="31"/>
                    <a:pt x="124" y="31"/>
                    <a:pt x="124" y="31"/>
                  </a:cubicBezTo>
                  <a:cubicBezTo>
                    <a:pt x="125" y="32"/>
                    <a:pt x="125" y="32"/>
                    <a:pt x="125" y="32"/>
                  </a:cubicBezTo>
                  <a:cubicBezTo>
                    <a:pt x="125" y="32"/>
                    <a:pt x="125" y="32"/>
                    <a:pt x="125" y="32"/>
                  </a:cubicBezTo>
                  <a:cubicBezTo>
                    <a:pt x="126" y="31"/>
                    <a:pt x="126" y="31"/>
                    <a:pt x="126" y="31"/>
                  </a:cubicBezTo>
                  <a:cubicBezTo>
                    <a:pt x="126" y="30"/>
                    <a:pt x="126" y="30"/>
                    <a:pt x="126" y="30"/>
                  </a:cubicBezTo>
                  <a:cubicBezTo>
                    <a:pt x="125" y="30"/>
                    <a:pt x="125" y="30"/>
                    <a:pt x="125" y="30"/>
                  </a:cubicBezTo>
                  <a:cubicBezTo>
                    <a:pt x="123" y="30"/>
                    <a:pt x="123" y="30"/>
                    <a:pt x="123" y="30"/>
                  </a:cubicBezTo>
                  <a:cubicBezTo>
                    <a:pt x="122" y="30"/>
                    <a:pt x="122" y="30"/>
                    <a:pt x="122" y="30"/>
                  </a:cubicBezTo>
                  <a:cubicBezTo>
                    <a:pt x="121" y="30"/>
                    <a:pt x="121" y="30"/>
                    <a:pt x="121" y="30"/>
                  </a:cubicBezTo>
                  <a:cubicBezTo>
                    <a:pt x="120" y="31"/>
                    <a:pt x="120" y="31"/>
                    <a:pt x="120" y="31"/>
                  </a:cubicBezTo>
                  <a:cubicBezTo>
                    <a:pt x="120" y="31"/>
                    <a:pt x="120" y="31"/>
                    <a:pt x="120" y="31"/>
                  </a:cubicBezTo>
                  <a:cubicBezTo>
                    <a:pt x="119" y="31"/>
                    <a:pt x="119" y="31"/>
                    <a:pt x="119" y="31"/>
                  </a:cubicBezTo>
                  <a:cubicBezTo>
                    <a:pt x="118" y="31"/>
                    <a:pt x="118" y="31"/>
                    <a:pt x="118" y="31"/>
                  </a:cubicBezTo>
                  <a:cubicBezTo>
                    <a:pt x="117" y="31"/>
                    <a:pt x="117" y="31"/>
                    <a:pt x="117" y="31"/>
                  </a:cubicBezTo>
                  <a:cubicBezTo>
                    <a:pt x="116" y="31"/>
                    <a:pt x="116" y="31"/>
                    <a:pt x="116" y="31"/>
                  </a:cubicBezTo>
                  <a:cubicBezTo>
                    <a:pt x="116" y="32"/>
                    <a:pt x="116" y="32"/>
                    <a:pt x="116" y="32"/>
                  </a:cubicBezTo>
                  <a:cubicBezTo>
                    <a:pt x="115" y="33"/>
                    <a:pt x="115" y="33"/>
                    <a:pt x="115" y="33"/>
                  </a:cubicBezTo>
                  <a:cubicBezTo>
                    <a:pt x="114" y="34"/>
                    <a:pt x="114" y="34"/>
                    <a:pt x="114" y="34"/>
                  </a:cubicBezTo>
                  <a:cubicBezTo>
                    <a:pt x="113" y="33"/>
                    <a:pt x="113" y="33"/>
                    <a:pt x="113" y="33"/>
                  </a:cubicBezTo>
                  <a:cubicBezTo>
                    <a:pt x="113" y="33"/>
                    <a:pt x="113" y="33"/>
                    <a:pt x="113" y="33"/>
                  </a:cubicBezTo>
                  <a:cubicBezTo>
                    <a:pt x="112" y="32"/>
                    <a:pt x="112" y="32"/>
                    <a:pt x="112" y="32"/>
                  </a:cubicBezTo>
                  <a:cubicBezTo>
                    <a:pt x="111" y="31"/>
                    <a:pt x="111" y="31"/>
                    <a:pt x="111" y="31"/>
                  </a:cubicBezTo>
                  <a:cubicBezTo>
                    <a:pt x="110" y="30"/>
                    <a:pt x="110" y="30"/>
                    <a:pt x="110" y="30"/>
                  </a:cubicBezTo>
                  <a:cubicBezTo>
                    <a:pt x="110" y="28"/>
                    <a:pt x="110" y="28"/>
                    <a:pt x="110" y="28"/>
                  </a:cubicBezTo>
                  <a:cubicBezTo>
                    <a:pt x="111" y="27"/>
                    <a:pt x="111" y="27"/>
                    <a:pt x="111" y="27"/>
                  </a:cubicBezTo>
                  <a:cubicBezTo>
                    <a:pt x="112" y="26"/>
                    <a:pt x="112" y="26"/>
                    <a:pt x="112" y="26"/>
                  </a:cubicBezTo>
                  <a:close/>
                  <a:moveTo>
                    <a:pt x="113" y="0"/>
                  </a:moveTo>
                  <a:cubicBezTo>
                    <a:pt x="112" y="0"/>
                    <a:pt x="112" y="0"/>
                    <a:pt x="112" y="0"/>
                  </a:cubicBezTo>
                  <a:cubicBezTo>
                    <a:pt x="112" y="1"/>
                    <a:pt x="112" y="1"/>
                    <a:pt x="112" y="1"/>
                  </a:cubicBezTo>
                  <a:cubicBezTo>
                    <a:pt x="113" y="0"/>
                    <a:pt x="113" y="0"/>
                    <a:pt x="113" y="0"/>
                  </a:cubicBezTo>
                  <a:cubicBezTo>
                    <a:pt x="113" y="0"/>
                    <a:pt x="113" y="0"/>
                    <a:pt x="113" y="0"/>
                  </a:cubicBezTo>
                  <a:close/>
                  <a:moveTo>
                    <a:pt x="114" y="3"/>
                  </a:moveTo>
                  <a:cubicBezTo>
                    <a:pt x="114" y="3"/>
                    <a:pt x="114" y="3"/>
                    <a:pt x="114" y="3"/>
                  </a:cubicBezTo>
                  <a:cubicBezTo>
                    <a:pt x="115" y="2"/>
                    <a:pt x="115" y="2"/>
                    <a:pt x="115" y="2"/>
                  </a:cubicBezTo>
                  <a:cubicBezTo>
                    <a:pt x="115" y="3"/>
                    <a:pt x="115" y="3"/>
                    <a:pt x="115" y="3"/>
                  </a:cubicBezTo>
                  <a:cubicBezTo>
                    <a:pt x="116" y="2"/>
                    <a:pt x="116" y="2"/>
                    <a:pt x="116" y="2"/>
                  </a:cubicBezTo>
                  <a:cubicBezTo>
                    <a:pt x="116" y="2"/>
                    <a:pt x="116" y="2"/>
                    <a:pt x="116" y="2"/>
                  </a:cubicBezTo>
                  <a:cubicBezTo>
                    <a:pt x="115" y="2"/>
                    <a:pt x="115" y="2"/>
                    <a:pt x="115" y="2"/>
                  </a:cubicBezTo>
                  <a:cubicBezTo>
                    <a:pt x="114" y="2"/>
                    <a:pt x="114" y="2"/>
                    <a:pt x="114" y="2"/>
                  </a:cubicBezTo>
                  <a:cubicBezTo>
                    <a:pt x="113" y="2"/>
                    <a:pt x="113" y="2"/>
                    <a:pt x="113" y="2"/>
                  </a:cubicBezTo>
                  <a:cubicBezTo>
                    <a:pt x="114" y="3"/>
                    <a:pt x="114" y="3"/>
                    <a:pt x="114" y="3"/>
                  </a:cubicBezTo>
                  <a:close/>
                  <a:moveTo>
                    <a:pt x="107" y="7"/>
                  </a:moveTo>
                  <a:cubicBezTo>
                    <a:pt x="107" y="7"/>
                    <a:pt x="107" y="7"/>
                    <a:pt x="107" y="7"/>
                  </a:cubicBezTo>
                  <a:cubicBezTo>
                    <a:pt x="107" y="8"/>
                    <a:pt x="107" y="8"/>
                    <a:pt x="107" y="8"/>
                  </a:cubicBezTo>
                  <a:cubicBezTo>
                    <a:pt x="107" y="7"/>
                    <a:pt x="107" y="7"/>
                    <a:pt x="107" y="7"/>
                  </a:cubicBezTo>
                  <a:cubicBezTo>
                    <a:pt x="107" y="7"/>
                    <a:pt x="107" y="7"/>
                    <a:pt x="107" y="7"/>
                  </a:cubicBezTo>
                  <a:close/>
                  <a:moveTo>
                    <a:pt x="108" y="6"/>
                  </a:moveTo>
                  <a:cubicBezTo>
                    <a:pt x="110" y="5"/>
                    <a:pt x="110" y="5"/>
                    <a:pt x="110" y="5"/>
                  </a:cubicBezTo>
                  <a:cubicBezTo>
                    <a:pt x="111" y="5"/>
                    <a:pt x="111" y="5"/>
                    <a:pt x="111" y="5"/>
                  </a:cubicBezTo>
                  <a:cubicBezTo>
                    <a:pt x="111" y="5"/>
                    <a:pt x="111" y="5"/>
                    <a:pt x="111" y="5"/>
                  </a:cubicBezTo>
                  <a:cubicBezTo>
                    <a:pt x="110" y="6"/>
                    <a:pt x="110" y="6"/>
                    <a:pt x="110" y="6"/>
                  </a:cubicBezTo>
                  <a:cubicBezTo>
                    <a:pt x="109" y="6"/>
                    <a:pt x="109" y="6"/>
                    <a:pt x="109" y="6"/>
                  </a:cubicBezTo>
                  <a:cubicBezTo>
                    <a:pt x="108" y="6"/>
                    <a:pt x="108" y="6"/>
                    <a:pt x="108" y="6"/>
                  </a:cubicBezTo>
                  <a:close/>
                  <a:moveTo>
                    <a:pt x="99" y="10"/>
                  </a:moveTo>
                  <a:cubicBezTo>
                    <a:pt x="100" y="11"/>
                    <a:pt x="100" y="11"/>
                    <a:pt x="100" y="11"/>
                  </a:cubicBezTo>
                  <a:cubicBezTo>
                    <a:pt x="99" y="10"/>
                    <a:pt x="99" y="10"/>
                    <a:pt x="99" y="10"/>
                  </a:cubicBezTo>
                  <a:cubicBezTo>
                    <a:pt x="99" y="10"/>
                    <a:pt x="99" y="10"/>
                    <a:pt x="99" y="10"/>
                  </a:cubicBezTo>
                  <a:close/>
                  <a:moveTo>
                    <a:pt x="99" y="10"/>
                  </a:moveTo>
                  <a:cubicBezTo>
                    <a:pt x="99" y="10"/>
                    <a:pt x="99" y="10"/>
                    <a:pt x="99" y="10"/>
                  </a:cubicBezTo>
                  <a:cubicBezTo>
                    <a:pt x="100" y="10"/>
                    <a:pt x="100" y="10"/>
                    <a:pt x="100" y="10"/>
                  </a:cubicBezTo>
                  <a:cubicBezTo>
                    <a:pt x="100" y="10"/>
                    <a:pt x="100" y="10"/>
                    <a:pt x="100" y="10"/>
                  </a:cubicBezTo>
                  <a:cubicBezTo>
                    <a:pt x="100" y="10"/>
                    <a:pt x="100" y="10"/>
                    <a:pt x="100" y="10"/>
                  </a:cubicBezTo>
                  <a:cubicBezTo>
                    <a:pt x="99" y="10"/>
                    <a:pt x="99" y="10"/>
                    <a:pt x="99" y="10"/>
                  </a:cubicBezTo>
                  <a:close/>
                  <a:moveTo>
                    <a:pt x="100" y="12"/>
                  </a:moveTo>
                  <a:cubicBezTo>
                    <a:pt x="99" y="12"/>
                    <a:pt x="99" y="12"/>
                    <a:pt x="99" y="12"/>
                  </a:cubicBezTo>
                  <a:cubicBezTo>
                    <a:pt x="100" y="12"/>
                    <a:pt x="100" y="12"/>
                    <a:pt x="100" y="12"/>
                  </a:cubicBezTo>
                  <a:cubicBezTo>
                    <a:pt x="100" y="12"/>
                    <a:pt x="100" y="12"/>
                    <a:pt x="100" y="12"/>
                  </a:cubicBezTo>
                  <a:close/>
                  <a:moveTo>
                    <a:pt x="99" y="13"/>
                  </a:moveTo>
                  <a:cubicBezTo>
                    <a:pt x="99" y="13"/>
                    <a:pt x="99" y="13"/>
                    <a:pt x="99" y="13"/>
                  </a:cubicBezTo>
                  <a:cubicBezTo>
                    <a:pt x="99" y="14"/>
                    <a:pt x="99" y="14"/>
                    <a:pt x="99" y="14"/>
                  </a:cubicBezTo>
                  <a:cubicBezTo>
                    <a:pt x="99" y="14"/>
                    <a:pt x="99" y="14"/>
                    <a:pt x="99" y="14"/>
                  </a:cubicBezTo>
                  <a:cubicBezTo>
                    <a:pt x="99" y="13"/>
                    <a:pt x="99" y="13"/>
                    <a:pt x="99" y="13"/>
                  </a:cubicBezTo>
                  <a:close/>
                  <a:moveTo>
                    <a:pt x="93" y="42"/>
                  </a:moveTo>
                  <a:cubicBezTo>
                    <a:pt x="94" y="42"/>
                    <a:pt x="94" y="42"/>
                    <a:pt x="94" y="42"/>
                  </a:cubicBezTo>
                  <a:cubicBezTo>
                    <a:pt x="94" y="43"/>
                    <a:pt x="94" y="43"/>
                    <a:pt x="94" y="43"/>
                  </a:cubicBezTo>
                  <a:cubicBezTo>
                    <a:pt x="93" y="43"/>
                    <a:pt x="93" y="43"/>
                    <a:pt x="93" y="43"/>
                  </a:cubicBezTo>
                  <a:cubicBezTo>
                    <a:pt x="93" y="42"/>
                    <a:pt x="93" y="42"/>
                    <a:pt x="93" y="42"/>
                  </a:cubicBezTo>
                  <a:cubicBezTo>
                    <a:pt x="93" y="42"/>
                    <a:pt x="93" y="42"/>
                    <a:pt x="93" y="42"/>
                  </a:cubicBezTo>
                  <a:close/>
                  <a:moveTo>
                    <a:pt x="93" y="42"/>
                  </a:moveTo>
                  <a:cubicBezTo>
                    <a:pt x="93" y="43"/>
                    <a:pt x="93" y="43"/>
                    <a:pt x="93" y="43"/>
                  </a:cubicBezTo>
                  <a:cubicBezTo>
                    <a:pt x="93" y="44"/>
                    <a:pt x="93" y="44"/>
                    <a:pt x="93" y="44"/>
                  </a:cubicBezTo>
                  <a:cubicBezTo>
                    <a:pt x="92" y="44"/>
                    <a:pt x="92" y="44"/>
                    <a:pt x="92" y="44"/>
                  </a:cubicBezTo>
                  <a:cubicBezTo>
                    <a:pt x="92" y="44"/>
                    <a:pt x="92" y="44"/>
                    <a:pt x="92" y="44"/>
                  </a:cubicBezTo>
                  <a:cubicBezTo>
                    <a:pt x="92" y="43"/>
                    <a:pt x="92" y="43"/>
                    <a:pt x="92" y="43"/>
                  </a:cubicBezTo>
                  <a:cubicBezTo>
                    <a:pt x="92" y="42"/>
                    <a:pt x="92" y="42"/>
                    <a:pt x="92" y="42"/>
                  </a:cubicBezTo>
                  <a:cubicBezTo>
                    <a:pt x="93" y="41"/>
                    <a:pt x="93" y="41"/>
                    <a:pt x="93" y="41"/>
                  </a:cubicBezTo>
                  <a:cubicBezTo>
                    <a:pt x="93" y="42"/>
                    <a:pt x="93" y="42"/>
                    <a:pt x="93" y="42"/>
                  </a:cubicBezTo>
                  <a:close/>
                  <a:moveTo>
                    <a:pt x="62" y="29"/>
                  </a:moveTo>
                  <a:cubicBezTo>
                    <a:pt x="63" y="29"/>
                    <a:pt x="63" y="29"/>
                    <a:pt x="63" y="29"/>
                  </a:cubicBezTo>
                  <a:cubicBezTo>
                    <a:pt x="64" y="30"/>
                    <a:pt x="64" y="30"/>
                    <a:pt x="64" y="30"/>
                  </a:cubicBezTo>
                  <a:cubicBezTo>
                    <a:pt x="63" y="30"/>
                    <a:pt x="63" y="30"/>
                    <a:pt x="63" y="30"/>
                  </a:cubicBezTo>
                  <a:cubicBezTo>
                    <a:pt x="62" y="30"/>
                    <a:pt x="62" y="30"/>
                    <a:pt x="62" y="30"/>
                  </a:cubicBezTo>
                  <a:cubicBezTo>
                    <a:pt x="62" y="29"/>
                    <a:pt x="62" y="29"/>
                    <a:pt x="62" y="29"/>
                  </a:cubicBezTo>
                  <a:cubicBezTo>
                    <a:pt x="62" y="29"/>
                    <a:pt x="62" y="29"/>
                    <a:pt x="62" y="29"/>
                  </a:cubicBezTo>
                  <a:close/>
                  <a:moveTo>
                    <a:pt x="63" y="31"/>
                  </a:moveTo>
                  <a:cubicBezTo>
                    <a:pt x="64" y="31"/>
                    <a:pt x="64" y="31"/>
                    <a:pt x="64" y="31"/>
                  </a:cubicBezTo>
                  <a:cubicBezTo>
                    <a:pt x="64" y="31"/>
                    <a:pt x="64" y="31"/>
                    <a:pt x="64" y="31"/>
                  </a:cubicBezTo>
                  <a:cubicBezTo>
                    <a:pt x="65" y="32"/>
                    <a:pt x="65" y="32"/>
                    <a:pt x="65" y="32"/>
                  </a:cubicBezTo>
                  <a:cubicBezTo>
                    <a:pt x="65" y="32"/>
                    <a:pt x="65" y="32"/>
                    <a:pt x="65" y="32"/>
                  </a:cubicBezTo>
                  <a:cubicBezTo>
                    <a:pt x="64" y="32"/>
                    <a:pt x="64" y="32"/>
                    <a:pt x="64" y="32"/>
                  </a:cubicBezTo>
                  <a:cubicBezTo>
                    <a:pt x="63" y="32"/>
                    <a:pt x="63" y="32"/>
                    <a:pt x="63" y="32"/>
                  </a:cubicBezTo>
                  <a:cubicBezTo>
                    <a:pt x="63" y="31"/>
                    <a:pt x="63" y="31"/>
                    <a:pt x="63" y="31"/>
                  </a:cubicBezTo>
                  <a:cubicBezTo>
                    <a:pt x="63" y="31"/>
                    <a:pt x="63" y="31"/>
                    <a:pt x="63" y="31"/>
                  </a:cubicBezTo>
                  <a:close/>
                  <a:moveTo>
                    <a:pt x="64" y="32"/>
                  </a:moveTo>
                  <a:cubicBezTo>
                    <a:pt x="65" y="32"/>
                    <a:pt x="65" y="32"/>
                    <a:pt x="65" y="32"/>
                  </a:cubicBezTo>
                  <a:cubicBezTo>
                    <a:pt x="65" y="33"/>
                    <a:pt x="65" y="33"/>
                    <a:pt x="65" y="33"/>
                  </a:cubicBezTo>
                  <a:cubicBezTo>
                    <a:pt x="65" y="33"/>
                    <a:pt x="65" y="33"/>
                    <a:pt x="65" y="33"/>
                  </a:cubicBezTo>
                  <a:cubicBezTo>
                    <a:pt x="64" y="34"/>
                    <a:pt x="64" y="34"/>
                    <a:pt x="64" y="34"/>
                  </a:cubicBezTo>
                  <a:cubicBezTo>
                    <a:pt x="64" y="33"/>
                    <a:pt x="64" y="33"/>
                    <a:pt x="64" y="33"/>
                  </a:cubicBezTo>
                  <a:cubicBezTo>
                    <a:pt x="64" y="33"/>
                    <a:pt x="64" y="33"/>
                    <a:pt x="64" y="33"/>
                  </a:cubicBezTo>
                  <a:cubicBezTo>
                    <a:pt x="64" y="32"/>
                    <a:pt x="64" y="32"/>
                    <a:pt x="64" y="32"/>
                  </a:cubicBezTo>
                  <a:close/>
                  <a:moveTo>
                    <a:pt x="62" y="23"/>
                  </a:moveTo>
                  <a:cubicBezTo>
                    <a:pt x="62" y="21"/>
                    <a:pt x="62" y="21"/>
                    <a:pt x="62" y="21"/>
                  </a:cubicBezTo>
                  <a:cubicBezTo>
                    <a:pt x="63" y="20"/>
                    <a:pt x="63" y="20"/>
                    <a:pt x="63" y="20"/>
                  </a:cubicBezTo>
                  <a:cubicBezTo>
                    <a:pt x="64" y="20"/>
                    <a:pt x="64" y="20"/>
                    <a:pt x="64" y="20"/>
                  </a:cubicBezTo>
                  <a:cubicBezTo>
                    <a:pt x="64" y="19"/>
                    <a:pt x="64" y="19"/>
                    <a:pt x="64" y="19"/>
                  </a:cubicBezTo>
                  <a:cubicBezTo>
                    <a:pt x="65" y="21"/>
                    <a:pt x="65" y="21"/>
                    <a:pt x="65" y="21"/>
                  </a:cubicBezTo>
                  <a:cubicBezTo>
                    <a:pt x="67" y="22"/>
                    <a:pt x="67" y="22"/>
                    <a:pt x="67" y="22"/>
                  </a:cubicBezTo>
                  <a:cubicBezTo>
                    <a:pt x="67" y="22"/>
                    <a:pt x="67" y="22"/>
                    <a:pt x="67" y="22"/>
                  </a:cubicBezTo>
                  <a:cubicBezTo>
                    <a:pt x="68" y="23"/>
                    <a:pt x="68" y="23"/>
                    <a:pt x="68" y="23"/>
                  </a:cubicBezTo>
                  <a:cubicBezTo>
                    <a:pt x="68" y="24"/>
                    <a:pt x="68" y="24"/>
                    <a:pt x="68" y="24"/>
                  </a:cubicBezTo>
                  <a:cubicBezTo>
                    <a:pt x="69" y="24"/>
                    <a:pt x="69" y="24"/>
                    <a:pt x="69" y="24"/>
                  </a:cubicBezTo>
                  <a:cubicBezTo>
                    <a:pt x="70" y="23"/>
                    <a:pt x="70" y="23"/>
                    <a:pt x="70" y="23"/>
                  </a:cubicBezTo>
                  <a:cubicBezTo>
                    <a:pt x="70" y="23"/>
                    <a:pt x="70" y="23"/>
                    <a:pt x="70" y="23"/>
                  </a:cubicBezTo>
                  <a:cubicBezTo>
                    <a:pt x="71" y="23"/>
                    <a:pt x="71" y="23"/>
                    <a:pt x="71" y="23"/>
                  </a:cubicBezTo>
                  <a:cubicBezTo>
                    <a:pt x="72" y="23"/>
                    <a:pt x="72" y="23"/>
                    <a:pt x="72" y="23"/>
                  </a:cubicBezTo>
                  <a:cubicBezTo>
                    <a:pt x="75" y="23"/>
                    <a:pt x="75" y="23"/>
                    <a:pt x="75" y="23"/>
                  </a:cubicBezTo>
                  <a:cubicBezTo>
                    <a:pt x="77" y="22"/>
                    <a:pt x="77" y="22"/>
                    <a:pt x="77" y="22"/>
                  </a:cubicBezTo>
                  <a:cubicBezTo>
                    <a:pt x="78" y="21"/>
                    <a:pt x="78" y="21"/>
                    <a:pt x="78" y="21"/>
                  </a:cubicBezTo>
                  <a:cubicBezTo>
                    <a:pt x="80" y="21"/>
                    <a:pt x="80" y="21"/>
                    <a:pt x="80" y="21"/>
                  </a:cubicBezTo>
                  <a:cubicBezTo>
                    <a:pt x="81" y="22"/>
                    <a:pt x="81" y="22"/>
                    <a:pt x="81" y="22"/>
                  </a:cubicBezTo>
                  <a:cubicBezTo>
                    <a:pt x="81" y="22"/>
                    <a:pt x="81" y="22"/>
                    <a:pt x="81" y="22"/>
                  </a:cubicBezTo>
                  <a:cubicBezTo>
                    <a:pt x="82" y="22"/>
                    <a:pt x="82" y="22"/>
                    <a:pt x="82" y="22"/>
                  </a:cubicBezTo>
                  <a:cubicBezTo>
                    <a:pt x="84" y="21"/>
                    <a:pt x="84" y="21"/>
                    <a:pt x="84" y="21"/>
                  </a:cubicBezTo>
                  <a:cubicBezTo>
                    <a:pt x="86" y="21"/>
                    <a:pt x="86" y="21"/>
                    <a:pt x="86" y="21"/>
                  </a:cubicBezTo>
                  <a:cubicBezTo>
                    <a:pt x="86" y="20"/>
                    <a:pt x="86" y="20"/>
                    <a:pt x="86" y="20"/>
                  </a:cubicBezTo>
                  <a:cubicBezTo>
                    <a:pt x="88" y="18"/>
                    <a:pt x="88" y="18"/>
                    <a:pt x="88" y="18"/>
                  </a:cubicBezTo>
                  <a:cubicBezTo>
                    <a:pt x="89" y="16"/>
                    <a:pt x="89" y="16"/>
                    <a:pt x="89" y="16"/>
                  </a:cubicBezTo>
                  <a:cubicBezTo>
                    <a:pt x="90" y="15"/>
                    <a:pt x="90" y="15"/>
                    <a:pt x="90" y="15"/>
                  </a:cubicBezTo>
                  <a:cubicBezTo>
                    <a:pt x="91" y="11"/>
                    <a:pt x="91" y="11"/>
                    <a:pt x="91" y="11"/>
                  </a:cubicBezTo>
                  <a:cubicBezTo>
                    <a:pt x="91" y="11"/>
                    <a:pt x="91" y="11"/>
                    <a:pt x="91" y="11"/>
                  </a:cubicBezTo>
                  <a:cubicBezTo>
                    <a:pt x="91" y="10"/>
                    <a:pt x="91" y="10"/>
                    <a:pt x="91" y="10"/>
                  </a:cubicBezTo>
                  <a:cubicBezTo>
                    <a:pt x="91" y="10"/>
                    <a:pt x="91" y="10"/>
                    <a:pt x="91" y="10"/>
                  </a:cubicBezTo>
                  <a:cubicBezTo>
                    <a:pt x="92" y="9"/>
                    <a:pt x="92" y="9"/>
                    <a:pt x="92" y="9"/>
                  </a:cubicBezTo>
                  <a:cubicBezTo>
                    <a:pt x="93" y="9"/>
                    <a:pt x="93" y="9"/>
                    <a:pt x="93" y="9"/>
                  </a:cubicBezTo>
                  <a:cubicBezTo>
                    <a:pt x="94" y="9"/>
                    <a:pt x="94" y="9"/>
                    <a:pt x="94" y="9"/>
                  </a:cubicBezTo>
                  <a:cubicBezTo>
                    <a:pt x="96" y="9"/>
                    <a:pt x="96" y="9"/>
                    <a:pt x="96" y="9"/>
                  </a:cubicBezTo>
                  <a:cubicBezTo>
                    <a:pt x="97" y="9"/>
                    <a:pt x="97" y="9"/>
                    <a:pt x="97" y="9"/>
                  </a:cubicBezTo>
                  <a:cubicBezTo>
                    <a:pt x="98" y="9"/>
                    <a:pt x="98" y="9"/>
                    <a:pt x="98" y="9"/>
                  </a:cubicBezTo>
                  <a:cubicBezTo>
                    <a:pt x="99" y="9"/>
                    <a:pt x="99" y="9"/>
                    <a:pt x="99" y="9"/>
                  </a:cubicBezTo>
                  <a:cubicBezTo>
                    <a:pt x="99" y="10"/>
                    <a:pt x="99" y="10"/>
                    <a:pt x="99" y="10"/>
                  </a:cubicBezTo>
                  <a:cubicBezTo>
                    <a:pt x="98" y="10"/>
                    <a:pt x="98" y="10"/>
                    <a:pt x="98" y="10"/>
                  </a:cubicBezTo>
                  <a:cubicBezTo>
                    <a:pt x="99" y="10"/>
                    <a:pt x="99" y="10"/>
                    <a:pt x="99" y="10"/>
                  </a:cubicBezTo>
                  <a:cubicBezTo>
                    <a:pt x="98" y="10"/>
                    <a:pt x="98" y="10"/>
                    <a:pt x="98" y="10"/>
                  </a:cubicBezTo>
                  <a:cubicBezTo>
                    <a:pt x="99" y="11"/>
                    <a:pt x="99" y="11"/>
                    <a:pt x="99" y="11"/>
                  </a:cubicBezTo>
                  <a:cubicBezTo>
                    <a:pt x="100" y="12"/>
                    <a:pt x="100" y="12"/>
                    <a:pt x="100" y="12"/>
                  </a:cubicBezTo>
                  <a:cubicBezTo>
                    <a:pt x="99" y="12"/>
                    <a:pt x="99" y="12"/>
                    <a:pt x="99" y="12"/>
                  </a:cubicBezTo>
                  <a:cubicBezTo>
                    <a:pt x="98" y="12"/>
                    <a:pt x="98" y="12"/>
                    <a:pt x="98" y="12"/>
                  </a:cubicBezTo>
                  <a:cubicBezTo>
                    <a:pt x="98" y="12"/>
                    <a:pt x="98" y="12"/>
                    <a:pt x="98" y="12"/>
                  </a:cubicBezTo>
                  <a:cubicBezTo>
                    <a:pt x="98" y="13"/>
                    <a:pt x="98" y="13"/>
                    <a:pt x="98" y="13"/>
                  </a:cubicBezTo>
                  <a:cubicBezTo>
                    <a:pt x="99" y="13"/>
                    <a:pt x="99" y="13"/>
                    <a:pt x="99" y="13"/>
                  </a:cubicBezTo>
                  <a:cubicBezTo>
                    <a:pt x="99" y="13"/>
                    <a:pt x="99" y="13"/>
                    <a:pt x="99" y="13"/>
                  </a:cubicBezTo>
                  <a:cubicBezTo>
                    <a:pt x="98" y="14"/>
                    <a:pt x="98" y="14"/>
                    <a:pt x="98" y="14"/>
                  </a:cubicBezTo>
                  <a:cubicBezTo>
                    <a:pt x="98" y="14"/>
                    <a:pt x="98" y="14"/>
                    <a:pt x="98" y="14"/>
                  </a:cubicBezTo>
                  <a:cubicBezTo>
                    <a:pt x="99" y="15"/>
                    <a:pt x="99" y="15"/>
                    <a:pt x="99" y="15"/>
                  </a:cubicBezTo>
                  <a:cubicBezTo>
                    <a:pt x="99" y="16"/>
                    <a:pt x="99" y="16"/>
                    <a:pt x="99" y="16"/>
                  </a:cubicBezTo>
                  <a:cubicBezTo>
                    <a:pt x="101" y="17"/>
                    <a:pt x="101" y="17"/>
                    <a:pt x="101" y="17"/>
                  </a:cubicBezTo>
                  <a:cubicBezTo>
                    <a:pt x="101" y="17"/>
                    <a:pt x="101" y="17"/>
                    <a:pt x="101" y="17"/>
                  </a:cubicBezTo>
                  <a:cubicBezTo>
                    <a:pt x="101" y="18"/>
                    <a:pt x="101" y="18"/>
                    <a:pt x="101" y="18"/>
                  </a:cubicBezTo>
                  <a:cubicBezTo>
                    <a:pt x="100" y="18"/>
                    <a:pt x="100" y="18"/>
                    <a:pt x="100" y="18"/>
                  </a:cubicBezTo>
                  <a:cubicBezTo>
                    <a:pt x="99" y="19"/>
                    <a:pt x="99" y="19"/>
                    <a:pt x="99" y="19"/>
                  </a:cubicBezTo>
                  <a:cubicBezTo>
                    <a:pt x="100" y="19"/>
                    <a:pt x="100" y="19"/>
                    <a:pt x="100" y="19"/>
                  </a:cubicBezTo>
                  <a:cubicBezTo>
                    <a:pt x="100" y="20"/>
                    <a:pt x="100" y="20"/>
                    <a:pt x="100" y="20"/>
                  </a:cubicBezTo>
                  <a:cubicBezTo>
                    <a:pt x="101" y="20"/>
                    <a:pt x="101" y="20"/>
                    <a:pt x="101" y="20"/>
                  </a:cubicBezTo>
                  <a:cubicBezTo>
                    <a:pt x="103" y="22"/>
                    <a:pt x="103" y="22"/>
                    <a:pt x="103" y="22"/>
                  </a:cubicBezTo>
                  <a:cubicBezTo>
                    <a:pt x="103" y="22"/>
                    <a:pt x="103" y="22"/>
                    <a:pt x="103" y="22"/>
                  </a:cubicBezTo>
                  <a:cubicBezTo>
                    <a:pt x="104" y="23"/>
                    <a:pt x="104" y="23"/>
                    <a:pt x="104" y="23"/>
                  </a:cubicBezTo>
                  <a:cubicBezTo>
                    <a:pt x="104" y="23"/>
                    <a:pt x="104" y="23"/>
                    <a:pt x="104" y="23"/>
                  </a:cubicBezTo>
                  <a:cubicBezTo>
                    <a:pt x="105" y="23"/>
                    <a:pt x="105" y="23"/>
                    <a:pt x="105" y="23"/>
                  </a:cubicBezTo>
                  <a:cubicBezTo>
                    <a:pt x="105" y="24"/>
                    <a:pt x="105" y="24"/>
                    <a:pt x="105" y="24"/>
                  </a:cubicBezTo>
                  <a:cubicBezTo>
                    <a:pt x="104" y="24"/>
                    <a:pt x="104" y="24"/>
                    <a:pt x="104" y="24"/>
                  </a:cubicBezTo>
                  <a:cubicBezTo>
                    <a:pt x="104" y="24"/>
                    <a:pt x="104" y="24"/>
                    <a:pt x="104" y="24"/>
                  </a:cubicBezTo>
                  <a:cubicBezTo>
                    <a:pt x="103" y="24"/>
                    <a:pt x="103" y="24"/>
                    <a:pt x="103" y="24"/>
                  </a:cubicBezTo>
                  <a:cubicBezTo>
                    <a:pt x="102" y="24"/>
                    <a:pt x="102" y="24"/>
                    <a:pt x="102" y="24"/>
                  </a:cubicBezTo>
                  <a:cubicBezTo>
                    <a:pt x="100" y="23"/>
                    <a:pt x="100" y="23"/>
                    <a:pt x="100" y="23"/>
                  </a:cubicBezTo>
                  <a:cubicBezTo>
                    <a:pt x="101" y="24"/>
                    <a:pt x="101" y="24"/>
                    <a:pt x="101" y="24"/>
                  </a:cubicBezTo>
                  <a:cubicBezTo>
                    <a:pt x="101" y="24"/>
                    <a:pt x="101" y="24"/>
                    <a:pt x="101" y="24"/>
                  </a:cubicBezTo>
                  <a:cubicBezTo>
                    <a:pt x="100" y="24"/>
                    <a:pt x="100" y="24"/>
                    <a:pt x="100" y="24"/>
                  </a:cubicBezTo>
                  <a:cubicBezTo>
                    <a:pt x="99" y="25"/>
                    <a:pt x="99" y="25"/>
                    <a:pt x="99" y="25"/>
                  </a:cubicBezTo>
                  <a:cubicBezTo>
                    <a:pt x="99" y="25"/>
                    <a:pt x="99" y="25"/>
                    <a:pt x="99" y="25"/>
                  </a:cubicBezTo>
                  <a:cubicBezTo>
                    <a:pt x="99" y="26"/>
                    <a:pt x="99" y="26"/>
                    <a:pt x="99" y="26"/>
                  </a:cubicBezTo>
                  <a:cubicBezTo>
                    <a:pt x="99" y="27"/>
                    <a:pt x="99" y="27"/>
                    <a:pt x="99" y="27"/>
                  </a:cubicBezTo>
                  <a:cubicBezTo>
                    <a:pt x="98" y="28"/>
                    <a:pt x="98" y="28"/>
                    <a:pt x="98" y="28"/>
                  </a:cubicBezTo>
                  <a:cubicBezTo>
                    <a:pt x="98" y="29"/>
                    <a:pt x="98" y="29"/>
                    <a:pt x="98" y="29"/>
                  </a:cubicBezTo>
                  <a:cubicBezTo>
                    <a:pt x="97" y="30"/>
                    <a:pt x="97" y="30"/>
                    <a:pt x="97" y="30"/>
                  </a:cubicBezTo>
                  <a:cubicBezTo>
                    <a:pt x="97" y="31"/>
                    <a:pt x="97" y="31"/>
                    <a:pt x="97" y="31"/>
                  </a:cubicBezTo>
                  <a:cubicBezTo>
                    <a:pt x="97" y="32"/>
                    <a:pt x="97" y="32"/>
                    <a:pt x="97" y="32"/>
                  </a:cubicBezTo>
                  <a:cubicBezTo>
                    <a:pt x="96" y="33"/>
                    <a:pt x="96" y="33"/>
                    <a:pt x="96" y="33"/>
                  </a:cubicBezTo>
                  <a:cubicBezTo>
                    <a:pt x="95" y="32"/>
                    <a:pt x="95" y="32"/>
                    <a:pt x="95" y="32"/>
                  </a:cubicBezTo>
                  <a:cubicBezTo>
                    <a:pt x="95" y="32"/>
                    <a:pt x="95" y="32"/>
                    <a:pt x="95" y="32"/>
                  </a:cubicBezTo>
                  <a:cubicBezTo>
                    <a:pt x="95" y="32"/>
                    <a:pt x="95" y="32"/>
                    <a:pt x="95" y="32"/>
                  </a:cubicBezTo>
                  <a:cubicBezTo>
                    <a:pt x="95" y="33"/>
                    <a:pt x="95" y="33"/>
                    <a:pt x="95" y="33"/>
                  </a:cubicBezTo>
                  <a:cubicBezTo>
                    <a:pt x="94" y="34"/>
                    <a:pt x="94" y="34"/>
                    <a:pt x="94" y="34"/>
                  </a:cubicBezTo>
                  <a:cubicBezTo>
                    <a:pt x="94" y="35"/>
                    <a:pt x="94" y="35"/>
                    <a:pt x="94" y="35"/>
                  </a:cubicBezTo>
                  <a:cubicBezTo>
                    <a:pt x="94" y="35"/>
                    <a:pt x="94" y="35"/>
                    <a:pt x="94" y="35"/>
                  </a:cubicBezTo>
                  <a:cubicBezTo>
                    <a:pt x="93" y="35"/>
                    <a:pt x="93" y="35"/>
                    <a:pt x="93" y="35"/>
                  </a:cubicBezTo>
                  <a:cubicBezTo>
                    <a:pt x="93" y="35"/>
                    <a:pt x="93" y="35"/>
                    <a:pt x="93" y="35"/>
                  </a:cubicBezTo>
                  <a:cubicBezTo>
                    <a:pt x="93" y="36"/>
                    <a:pt x="93" y="36"/>
                    <a:pt x="93" y="36"/>
                  </a:cubicBezTo>
                  <a:cubicBezTo>
                    <a:pt x="94" y="35"/>
                    <a:pt x="94" y="35"/>
                    <a:pt x="94" y="35"/>
                  </a:cubicBezTo>
                  <a:cubicBezTo>
                    <a:pt x="94" y="36"/>
                    <a:pt x="94" y="36"/>
                    <a:pt x="94" y="36"/>
                  </a:cubicBezTo>
                  <a:cubicBezTo>
                    <a:pt x="94" y="36"/>
                    <a:pt x="94" y="36"/>
                    <a:pt x="94" y="36"/>
                  </a:cubicBezTo>
                  <a:cubicBezTo>
                    <a:pt x="93" y="37"/>
                    <a:pt x="93" y="37"/>
                    <a:pt x="93" y="37"/>
                  </a:cubicBezTo>
                  <a:cubicBezTo>
                    <a:pt x="94" y="37"/>
                    <a:pt x="94" y="37"/>
                    <a:pt x="94" y="37"/>
                  </a:cubicBezTo>
                  <a:cubicBezTo>
                    <a:pt x="94" y="37"/>
                    <a:pt x="94" y="37"/>
                    <a:pt x="94" y="37"/>
                  </a:cubicBezTo>
                  <a:cubicBezTo>
                    <a:pt x="94" y="37"/>
                    <a:pt x="94" y="37"/>
                    <a:pt x="94" y="37"/>
                  </a:cubicBezTo>
                  <a:cubicBezTo>
                    <a:pt x="94" y="38"/>
                    <a:pt x="94" y="38"/>
                    <a:pt x="94" y="38"/>
                  </a:cubicBezTo>
                  <a:cubicBezTo>
                    <a:pt x="93" y="38"/>
                    <a:pt x="93" y="38"/>
                    <a:pt x="93" y="38"/>
                  </a:cubicBezTo>
                  <a:cubicBezTo>
                    <a:pt x="93" y="38"/>
                    <a:pt x="93" y="38"/>
                    <a:pt x="93" y="38"/>
                  </a:cubicBezTo>
                  <a:cubicBezTo>
                    <a:pt x="93" y="38"/>
                    <a:pt x="93" y="38"/>
                    <a:pt x="93" y="38"/>
                  </a:cubicBezTo>
                  <a:cubicBezTo>
                    <a:pt x="94" y="38"/>
                    <a:pt x="94" y="38"/>
                    <a:pt x="94" y="38"/>
                  </a:cubicBezTo>
                  <a:cubicBezTo>
                    <a:pt x="94" y="39"/>
                    <a:pt x="94" y="39"/>
                    <a:pt x="94" y="39"/>
                  </a:cubicBezTo>
                  <a:cubicBezTo>
                    <a:pt x="93" y="40"/>
                    <a:pt x="93" y="40"/>
                    <a:pt x="93" y="40"/>
                  </a:cubicBezTo>
                  <a:cubicBezTo>
                    <a:pt x="93" y="40"/>
                    <a:pt x="93" y="40"/>
                    <a:pt x="93" y="40"/>
                  </a:cubicBezTo>
                  <a:cubicBezTo>
                    <a:pt x="92" y="40"/>
                    <a:pt x="92" y="40"/>
                    <a:pt x="92" y="40"/>
                  </a:cubicBezTo>
                  <a:cubicBezTo>
                    <a:pt x="92" y="41"/>
                    <a:pt x="92" y="41"/>
                    <a:pt x="92" y="41"/>
                  </a:cubicBezTo>
                  <a:cubicBezTo>
                    <a:pt x="92" y="41"/>
                    <a:pt x="92" y="41"/>
                    <a:pt x="92" y="41"/>
                  </a:cubicBezTo>
                  <a:cubicBezTo>
                    <a:pt x="91" y="43"/>
                    <a:pt x="91" y="43"/>
                    <a:pt x="91" y="43"/>
                  </a:cubicBezTo>
                  <a:cubicBezTo>
                    <a:pt x="90" y="44"/>
                    <a:pt x="90" y="44"/>
                    <a:pt x="90" y="44"/>
                  </a:cubicBezTo>
                  <a:cubicBezTo>
                    <a:pt x="88" y="44"/>
                    <a:pt x="88" y="44"/>
                    <a:pt x="88" y="44"/>
                  </a:cubicBezTo>
                  <a:cubicBezTo>
                    <a:pt x="87" y="45"/>
                    <a:pt x="87" y="45"/>
                    <a:pt x="87" y="45"/>
                  </a:cubicBezTo>
                  <a:cubicBezTo>
                    <a:pt x="86" y="45"/>
                    <a:pt x="86" y="45"/>
                    <a:pt x="86" y="45"/>
                  </a:cubicBezTo>
                  <a:cubicBezTo>
                    <a:pt x="86" y="44"/>
                    <a:pt x="86" y="44"/>
                    <a:pt x="86" y="44"/>
                  </a:cubicBezTo>
                  <a:cubicBezTo>
                    <a:pt x="86" y="43"/>
                    <a:pt x="86" y="43"/>
                    <a:pt x="86" y="43"/>
                  </a:cubicBezTo>
                  <a:cubicBezTo>
                    <a:pt x="85" y="42"/>
                    <a:pt x="85" y="42"/>
                    <a:pt x="85" y="42"/>
                  </a:cubicBezTo>
                  <a:cubicBezTo>
                    <a:pt x="85" y="42"/>
                    <a:pt x="85" y="42"/>
                    <a:pt x="85" y="42"/>
                  </a:cubicBezTo>
                  <a:cubicBezTo>
                    <a:pt x="85" y="42"/>
                    <a:pt x="85" y="42"/>
                    <a:pt x="85" y="42"/>
                  </a:cubicBezTo>
                  <a:cubicBezTo>
                    <a:pt x="84" y="42"/>
                    <a:pt x="84" y="42"/>
                    <a:pt x="84" y="42"/>
                  </a:cubicBezTo>
                  <a:cubicBezTo>
                    <a:pt x="84" y="42"/>
                    <a:pt x="84" y="42"/>
                    <a:pt x="84" y="42"/>
                  </a:cubicBezTo>
                  <a:cubicBezTo>
                    <a:pt x="83" y="42"/>
                    <a:pt x="83" y="42"/>
                    <a:pt x="83" y="42"/>
                  </a:cubicBezTo>
                  <a:cubicBezTo>
                    <a:pt x="83" y="41"/>
                    <a:pt x="83" y="41"/>
                    <a:pt x="83" y="41"/>
                  </a:cubicBezTo>
                  <a:cubicBezTo>
                    <a:pt x="82" y="42"/>
                    <a:pt x="82" y="42"/>
                    <a:pt x="82" y="42"/>
                  </a:cubicBezTo>
                  <a:cubicBezTo>
                    <a:pt x="83" y="42"/>
                    <a:pt x="83" y="42"/>
                    <a:pt x="83" y="42"/>
                  </a:cubicBezTo>
                  <a:cubicBezTo>
                    <a:pt x="82" y="42"/>
                    <a:pt x="82" y="42"/>
                    <a:pt x="82" y="42"/>
                  </a:cubicBezTo>
                  <a:cubicBezTo>
                    <a:pt x="82" y="42"/>
                    <a:pt x="82" y="42"/>
                    <a:pt x="82" y="42"/>
                  </a:cubicBezTo>
                  <a:cubicBezTo>
                    <a:pt x="82" y="41"/>
                    <a:pt x="82" y="41"/>
                    <a:pt x="82" y="41"/>
                  </a:cubicBezTo>
                  <a:cubicBezTo>
                    <a:pt x="81" y="41"/>
                    <a:pt x="81" y="41"/>
                    <a:pt x="81" y="41"/>
                  </a:cubicBezTo>
                  <a:cubicBezTo>
                    <a:pt x="81" y="41"/>
                    <a:pt x="81" y="41"/>
                    <a:pt x="81" y="41"/>
                  </a:cubicBezTo>
                  <a:cubicBezTo>
                    <a:pt x="80" y="40"/>
                    <a:pt x="80" y="40"/>
                    <a:pt x="80" y="40"/>
                  </a:cubicBezTo>
                  <a:cubicBezTo>
                    <a:pt x="79" y="40"/>
                    <a:pt x="79" y="40"/>
                    <a:pt x="79" y="40"/>
                  </a:cubicBezTo>
                  <a:cubicBezTo>
                    <a:pt x="79" y="41"/>
                    <a:pt x="79" y="41"/>
                    <a:pt x="79" y="41"/>
                  </a:cubicBezTo>
                  <a:cubicBezTo>
                    <a:pt x="77" y="41"/>
                    <a:pt x="77" y="41"/>
                    <a:pt x="77" y="41"/>
                  </a:cubicBezTo>
                  <a:cubicBezTo>
                    <a:pt x="77" y="42"/>
                    <a:pt x="77" y="42"/>
                    <a:pt x="77" y="42"/>
                  </a:cubicBezTo>
                  <a:cubicBezTo>
                    <a:pt x="77" y="42"/>
                    <a:pt x="77" y="42"/>
                    <a:pt x="77" y="42"/>
                  </a:cubicBezTo>
                  <a:cubicBezTo>
                    <a:pt x="76" y="41"/>
                    <a:pt x="76" y="41"/>
                    <a:pt x="76" y="41"/>
                  </a:cubicBezTo>
                  <a:cubicBezTo>
                    <a:pt x="76" y="42"/>
                    <a:pt x="76" y="42"/>
                    <a:pt x="76" y="42"/>
                  </a:cubicBezTo>
                  <a:cubicBezTo>
                    <a:pt x="75" y="43"/>
                    <a:pt x="75" y="43"/>
                    <a:pt x="75" y="43"/>
                  </a:cubicBezTo>
                  <a:cubicBezTo>
                    <a:pt x="74" y="43"/>
                    <a:pt x="74" y="43"/>
                    <a:pt x="74" y="43"/>
                  </a:cubicBezTo>
                  <a:cubicBezTo>
                    <a:pt x="74" y="42"/>
                    <a:pt x="74" y="42"/>
                    <a:pt x="74" y="42"/>
                  </a:cubicBezTo>
                  <a:cubicBezTo>
                    <a:pt x="74" y="41"/>
                    <a:pt x="74" y="41"/>
                    <a:pt x="74" y="41"/>
                  </a:cubicBezTo>
                  <a:cubicBezTo>
                    <a:pt x="74" y="40"/>
                    <a:pt x="74" y="40"/>
                    <a:pt x="74" y="40"/>
                  </a:cubicBezTo>
                  <a:cubicBezTo>
                    <a:pt x="74" y="39"/>
                    <a:pt x="74" y="39"/>
                    <a:pt x="74" y="39"/>
                  </a:cubicBezTo>
                  <a:cubicBezTo>
                    <a:pt x="74" y="38"/>
                    <a:pt x="74" y="38"/>
                    <a:pt x="74" y="38"/>
                  </a:cubicBezTo>
                  <a:cubicBezTo>
                    <a:pt x="74" y="39"/>
                    <a:pt x="74" y="39"/>
                    <a:pt x="74" y="39"/>
                  </a:cubicBezTo>
                  <a:cubicBezTo>
                    <a:pt x="73" y="40"/>
                    <a:pt x="73" y="40"/>
                    <a:pt x="73" y="40"/>
                  </a:cubicBezTo>
                  <a:cubicBezTo>
                    <a:pt x="73" y="40"/>
                    <a:pt x="73" y="40"/>
                    <a:pt x="73" y="40"/>
                  </a:cubicBezTo>
                  <a:cubicBezTo>
                    <a:pt x="72" y="40"/>
                    <a:pt x="72" y="40"/>
                    <a:pt x="72" y="40"/>
                  </a:cubicBezTo>
                  <a:cubicBezTo>
                    <a:pt x="71" y="40"/>
                    <a:pt x="71" y="40"/>
                    <a:pt x="71" y="40"/>
                  </a:cubicBezTo>
                  <a:cubicBezTo>
                    <a:pt x="70" y="40"/>
                    <a:pt x="70" y="40"/>
                    <a:pt x="70" y="40"/>
                  </a:cubicBezTo>
                  <a:cubicBezTo>
                    <a:pt x="70" y="40"/>
                    <a:pt x="70" y="40"/>
                    <a:pt x="70" y="40"/>
                  </a:cubicBezTo>
                  <a:cubicBezTo>
                    <a:pt x="69" y="40"/>
                    <a:pt x="69" y="40"/>
                    <a:pt x="69" y="40"/>
                  </a:cubicBezTo>
                  <a:cubicBezTo>
                    <a:pt x="68" y="39"/>
                    <a:pt x="68" y="39"/>
                    <a:pt x="68" y="39"/>
                  </a:cubicBezTo>
                  <a:cubicBezTo>
                    <a:pt x="68" y="40"/>
                    <a:pt x="68" y="40"/>
                    <a:pt x="68" y="40"/>
                  </a:cubicBezTo>
                  <a:cubicBezTo>
                    <a:pt x="67" y="40"/>
                    <a:pt x="67" y="40"/>
                    <a:pt x="67" y="40"/>
                  </a:cubicBezTo>
                  <a:cubicBezTo>
                    <a:pt x="67" y="39"/>
                    <a:pt x="67" y="39"/>
                    <a:pt x="67" y="39"/>
                  </a:cubicBezTo>
                  <a:cubicBezTo>
                    <a:pt x="67" y="38"/>
                    <a:pt x="67" y="38"/>
                    <a:pt x="67" y="38"/>
                  </a:cubicBezTo>
                  <a:cubicBezTo>
                    <a:pt x="66" y="36"/>
                    <a:pt x="66" y="36"/>
                    <a:pt x="66" y="36"/>
                  </a:cubicBezTo>
                  <a:cubicBezTo>
                    <a:pt x="66" y="36"/>
                    <a:pt x="66" y="36"/>
                    <a:pt x="66" y="36"/>
                  </a:cubicBezTo>
                  <a:cubicBezTo>
                    <a:pt x="65" y="35"/>
                    <a:pt x="65" y="35"/>
                    <a:pt x="65" y="35"/>
                  </a:cubicBezTo>
                  <a:cubicBezTo>
                    <a:pt x="66" y="35"/>
                    <a:pt x="66" y="35"/>
                    <a:pt x="66" y="35"/>
                  </a:cubicBezTo>
                  <a:cubicBezTo>
                    <a:pt x="66" y="34"/>
                    <a:pt x="66" y="34"/>
                    <a:pt x="66" y="34"/>
                  </a:cubicBezTo>
                  <a:cubicBezTo>
                    <a:pt x="66" y="33"/>
                    <a:pt x="66" y="33"/>
                    <a:pt x="66" y="33"/>
                  </a:cubicBezTo>
                  <a:cubicBezTo>
                    <a:pt x="66" y="32"/>
                    <a:pt x="66" y="32"/>
                    <a:pt x="66" y="32"/>
                  </a:cubicBezTo>
                  <a:cubicBezTo>
                    <a:pt x="65" y="31"/>
                    <a:pt x="65" y="31"/>
                    <a:pt x="65" y="31"/>
                  </a:cubicBezTo>
                  <a:cubicBezTo>
                    <a:pt x="64" y="31"/>
                    <a:pt x="64" y="31"/>
                    <a:pt x="64" y="31"/>
                  </a:cubicBezTo>
                  <a:cubicBezTo>
                    <a:pt x="63" y="30"/>
                    <a:pt x="63" y="30"/>
                    <a:pt x="63" y="30"/>
                  </a:cubicBezTo>
                  <a:cubicBezTo>
                    <a:pt x="63" y="30"/>
                    <a:pt x="63" y="30"/>
                    <a:pt x="63" y="30"/>
                  </a:cubicBezTo>
                  <a:cubicBezTo>
                    <a:pt x="63" y="30"/>
                    <a:pt x="63" y="30"/>
                    <a:pt x="63" y="30"/>
                  </a:cubicBezTo>
                  <a:cubicBezTo>
                    <a:pt x="64" y="30"/>
                    <a:pt x="64" y="30"/>
                    <a:pt x="64" y="30"/>
                  </a:cubicBezTo>
                  <a:cubicBezTo>
                    <a:pt x="66" y="29"/>
                    <a:pt x="66" y="29"/>
                    <a:pt x="66" y="29"/>
                  </a:cubicBezTo>
                  <a:cubicBezTo>
                    <a:pt x="67" y="28"/>
                    <a:pt x="67" y="28"/>
                    <a:pt x="67" y="28"/>
                  </a:cubicBezTo>
                  <a:cubicBezTo>
                    <a:pt x="67" y="28"/>
                    <a:pt x="67" y="28"/>
                    <a:pt x="67" y="28"/>
                  </a:cubicBezTo>
                  <a:cubicBezTo>
                    <a:pt x="67" y="28"/>
                    <a:pt x="67" y="28"/>
                    <a:pt x="67" y="28"/>
                  </a:cubicBezTo>
                  <a:cubicBezTo>
                    <a:pt x="65" y="29"/>
                    <a:pt x="65" y="29"/>
                    <a:pt x="65" y="29"/>
                  </a:cubicBezTo>
                  <a:cubicBezTo>
                    <a:pt x="64" y="29"/>
                    <a:pt x="64" y="29"/>
                    <a:pt x="64" y="29"/>
                  </a:cubicBezTo>
                  <a:cubicBezTo>
                    <a:pt x="64" y="29"/>
                    <a:pt x="64" y="29"/>
                    <a:pt x="64" y="29"/>
                  </a:cubicBezTo>
                  <a:cubicBezTo>
                    <a:pt x="63" y="29"/>
                    <a:pt x="63" y="29"/>
                    <a:pt x="63" y="29"/>
                  </a:cubicBezTo>
                  <a:cubicBezTo>
                    <a:pt x="62" y="28"/>
                    <a:pt x="62" y="28"/>
                    <a:pt x="62" y="28"/>
                  </a:cubicBezTo>
                  <a:cubicBezTo>
                    <a:pt x="62" y="28"/>
                    <a:pt x="62" y="28"/>
                    <a:pt x="62" y="28"/>
                  </a:cubicBezTo>
                  <a:cubicBezTo>
                    <a:pt x="63" y="28"/>
                    <a:pt x="63" y="28"/>
                    <a:pt x="63" y="28"/>
                  </a:cubicBezTo>
                  <a:cubicBezTo>
                    <a:pt x="62" y="27"/>
                    <a:pt x="62" y="27"/>
                    <a:pt x="62" y="27"/>
                  </a:cubicBezTo>
                  <a:cubicBezTo>
                    <a:pt x="61" y="26"/>
                    <a:pt x="61" y="26"/>
                    <a:pt x="61" y="26"/>
                  </a:cubicBezTo>
                  <a:cubicBezTo>
                    <a:pt x="61" y="24"/>
                    <a:pt x="61" y="24"/>
                    <a:pt x="61" y="24"/>
                  </a:cubicBezTo>
                  <a:cubicBezTo>
                    <a:pt x="62" y="24"/>
                    <a:pt x="62" y="24"/>
                    <a:pt x="62" y="24"/>
                  </a:cubicBezTo>
                  <a:cubicBezTo>
                    <a:pt x="62" y="24"/>
                    <a:pt x="62" y="24"/>
                    <a:pt x="62" y="24"/>
                  </a:cubicBezTo>
                  <a:cubicBezTo>
                    <a:pt x="61" y="23"/>
                    <a:pt x="61" y="23"/>
                    <a:pt x="61" y="23"/>
                  </a:cubicBezTo>
                  <a:cubicBezTo>
                    <a:pt x="62" y="23"/>
                    <a:pt x="62" y="23"/>
                    <a:pt x="62" y="23"/>
                  </a:cubicBezTo>
                  <a:close/>
                  <a:moveTo>
                    <a:pt x="176" y="31"/>
                  </a:moveTo>
                  <a:cubicBezTo>
                    <a:pt x="176" y="31"/>
                    <a:pt x="176" y="31"/>
                    <a:pt x="176" y="31"/>
                  </a:cubicBezTo>
                  <a:cubicBezTo>
                    <a:pt x="176" y="32"/>
                    <a:pt x="176" y="32"/>
                    <a:pt x="176" y="32"/>
                  </a:cubicBezTo>
                  <a:cubicBezTo>
                    <a:pt x="177" y="32"/>
                    <a:pt x="177" y="32"/>
                    <a:pt x="177" y="32"/>
                  </a:cubicBezTo>
                  <a:cubicBezTo>
                    <a:pt x="176" y="31"/>
                    <a:pt x="176" y="31"/>
                    <a:pt x="176" y="31"/>
                  </a:cubicBezTo>
                  <a:close/>
                  <a:moveTo>
                    <a:pt x="178" y="34"/>
                  </a:moveTo>
                  <a:cubicBezTo>
                    <a:pt x="177" y="34"/>
                    <a:pt x="177" y="34"/>
                    <a:pt x="177" y="34"/>
                  </a:cubicBezTo>
                  <a:cubicBezTo>
                    <a:pt x="178" y="34"/>
                    <a:pt x="178" y="34"/>
                    <a:pt x="178" y="34"/>
                  </a:cubicBezTo>
                  <a:cubicBezTo>
                    <a:pt x="178" y="34"/>
                    <a:pt x="178" y="34"/>
                    <a:pt x="178" y="34"/>
                  </a:cubicBezTo>
                  <a:close/>
                  <a:moveTo>
                    <a:pt x="179" y="34"/>
                  </a:moveTo>
                  <a:cubicBezTo>
                    <a:pt x="179" y="34"/>
                    <a:pt x="179" y="34"/>
                    <a:pt x="179" y="34"/>
                  </a:cubicBezTo>
                  <a:cubicBezTo>
                    <a:pt x="181" y="35"/>
                    <a:pt x="181" y="35"/>
                    <a:pt x="181" y="35"/>
                  </a:cubicBezTo>
                  <a:cubicBezTo>
                    <a:pt x="183" y="35"/>
                    <a:pt x="183" y="35"/>
                    <a:pt x="183" y="35"/>
                  </a:cubicBezTo>
                  <a:cubicBezTo>
                    <a:pt x="185" y="35"/>
                    <a:pt x="185" y="35"/>
                    <a:pt x="185" y="35"/>
                  </a:cubicBezTo>
                  <a:cubicBezTo>
                    <a:pt x="185" y="35"/>
                    <a:pt x="185" y="35"/>
                    <a:pt x="185" y="35"/>
                  </a:cubicBezTo>
                  <a:cubicBezTo>
                    <a:pt x="184" y="34"/>
                    <a:pt x="184" y="34"/>
                    <a:pt x="184" y="34"/>
                  </a:cubicBezTo>
                  <a:cubicBezTo>
                    <a:pt x="183" y="34"/>
                    <a:pt x="183" y="34"/>
                    <a:pt x="183" y="34"/>
                  </a:cubicBezTo>
                  <a:cubicBezTo>
                    <a:pt x="181" y="34"/>
                    <a:pt x="181" y="34"/>
                    <a:pt x="181" y="34"/>
                  </a:cubicBezTo>
                  <a:cubicBezTo>
                    <a:pt x="181" y="34"/>
                    <a:pt x="181" y="34"/>
                    <a:pt x="181" y="34"/>
                  </a:cubicBezTo>
                  <a:cubicBezTo>
                    <a:pt x="179" y="34"/>
                    <a:pt x="179" y="34"/>
                    <a:pt x="179" y="34"/>
                  </a:cubicBezTo>
                  <a:close/>
                  <a:moveTo>
                    <a:pt x="179" y="30"/>
                  </a:moveTo>
                  <a:cubicBezTo>
                    <a:pt x="180" y="31"/>
                    <a:pt x="180" y="31"/>
                    <a:pt x="180" y="31"/>
                  </a:cubicBezTo>
                  <a:cubicBezTo>
                    <a:pt x="180" y="30"/>
                    <a:pt x="180" y="30"/>
                    <a:pt x="180" y="30"/>
                  </a:cubicBezTo>
                  <a:cubicBezTo>
                    <a:pt x="180" y="30"/>
                    <a:pt x="180" y="30"/>
                    <a:pt x="180" y="30"/>
                  </a:cubicBezTo>
                  <a:cubicBezTo>
                    <a:pt x="181" y="31"/>
                    <a:pt x="181" y="31"/>
                    <a:pt x="181" y="31"/>
                  </a:cubicBezTo>
                  <a:cubicBezTo>
                    <a:pt x="181" y="32"/>
                    <a:pt x="181" y="32"/>
                    <a:pt x="181" y="32"/>
                  </a:cubicBezTo>
                  <a:cubicBezTo>
                    <a:pt x="181" y="32"/>
                    <a:pt x="181" y="32"/>
                    <a:pt x="181" y="32"/>
                  </a:cubicBezTo>
                  <a:cubicBezTo>
                    <a:pt x="182" y="32"/>
                    <a:pt x="182" y="32"/>
                    <a:pt x="182" y="32"/>
                  </a:cubicBezTo>
                  <a:cubicBezTo>
                    <a:pt x="182" y="32"/>
                    <a:pt x="182" y="32"/>
                    <a:pt x="182" y="32"/>
                  </a:cubicBezTo>
                  <a:cubicBezTo>
                    <a:pt x="183" y="32"/>
                    <a:pt x="183" y="32"/>
                    <a:pt x="183" y="32"/>
                  </a:cubicBezTo>
                  <a:cubicBezTo>
                    <a:pt x="183" y="32"/>
                    <a:pt x="183" y="32"/>
                    <a:pt x="183" y="32"/>
                  </a:cubicBezTo>
                  <a:cubicBezTo>
                    <a:pt x="182" y="31"/>
                    <a:pt x="182" y="31"/>
                    <a:pt x="182" y="31"/>
                  </a:cubicBezTo>
                  <a:cubicBezTo>
                    <a:pt x="181" y="30"/>
                    <a:pt x="181" y="30"/>
                    <a:pt x="181" y="30"/>
                  </a:cubicBezTo>
                  <a:cubicBezTo>
                    <a:pt x="181" y="30"/>
                    <a:pt x="181" y="30"/>
                    <a:pt x="181" y="30"/>
                  </a:cubicBezTo>
                  <a:cubicBezTo>
                    <a:pt x="180" y="30"/>
                    <a:pt x="180" y="30"/>
                    <a:pt x="180" y="30"/>
                  </a:cubicBezTo>
                  <a:cubicBezTo>
                    <a:pt x="179" y="30"/>
                    <a:pt x="179" y="30"/>
                    <a:pt x="179" y="30"/>
                  </a:cubicBezTo>
                  <a:cubicBezTo>
                    <a:pt x="179" y="30"/>
                    <a:pt x="179" y="30"/>
                    <a:pt x="179" y="30"/>
                  </a:cubicBezTo>
                  <a:close/>
                  <a:moveTo>
                    <a:pt x="166" y="50"/>
                  </a:moveTo>
                  <a:cubicBezTo>
                    <a:pt x="166" y="51"/>
                    <a:pt x="166" y="51"/>
                    <a:pt x="166" y="51"/>
                  </a:cubicBezTo>
                  <a:cubicBezTo>
                    <a:pt x="166" y="52"/>
                    <a:pt x="166" y="52"/>
                    <a:pt x="166" y="52"/>
                  </a:cubicBezTo>
                  <a:cubicBezTo>
                    <a:pt x="167" y="52"/>
                    <a:pt x="167" y="52"/>
                    <a:pt x="167" y="52"/>
                  </a:cubicBezTo>
                  <a:cubicBezTo>
                    <a:pt x="167" y="51"/>
                    <a:pt x="167" y="51"/>
                    <a:pt x="167" y="51"/>
                  </a:cubicBezTo>
                  <a:cubicBezTo>
                    <a:pt x="166" y="50"/>
                    <a:pt x="166" y="50"/>
                    <a:pt x="166" y="50"/>
                  </a:cubicBezTo>
                  <a:close/>
                  <a:moveTo>
                    <a:pt x="168" y="49"/>
                  </a:moveTo>
                  <a:cubicBezTo>
                    <a:pt x="168" y="50"/>
                    <a:pt x="168" y="50"/>
                    <a:pt x="168" y="50"/>
                  </a:cubicBezTo>
                  <a:cubicBezTo>
                    <a:pt x="167" y="51"/>
                    <a:pt x="167" y="51"/>
                    <a:pt x="167" y="51"/>
                  </a:cubicBezTo>
                  <a:cubicBezTo>
                    <a:pt x="167" y="52"/>
                    <a:pt x="167" y="52"/>
                    <a:pt x="167" y="52"/>
                  </a:cubicBezTo>
                  <a:cubicBezTo>
                    <a:pt x="167" y="52"/>
                    <a:pt x="167" y="52"/>
                    <a:pt x="167" y="52"/>
                  </a:cubicBezTo>
                  <a:cubicBezTo>
                    <a:pt x="168" y="50"/>
                    <a:pt x="168" y="50"/>
                    <a:pt x="168" y="50"/>
                  </a:cubicBezTo>
                  <a:cubicBezTo>
                    <a:pt x="168" y="49"/>
                    <a:pt x="168" y="49"/>
                    <a:pt x="168" y="49"/>
                  </a:cubicBezTo>
                  <a:close/>
                  <a:moveTo>
                    <a:pt x="175" y="55"/>
                  </a:moveTo>
                  <a:cubicBezTo>
                    <a:pt x="175" y="55"/>
                    <a:pt x="175" y="55"/>
                    <a:pt x="175" y="55"/>
                  </a:cubicBezTo>
                  <a:cubicBezTo>
                    <a:pt x="175" y="55"/>
                    <a:pt x="175" y="55"/>
                    <a:pt x="175" y="55"/>
                  </a:cubicBezTo>
                  <a:cubicBezTo>
                    <a:pt x="176" y="55"/>
                    <a:pt x="176" y="55"/>
                    <a:pt x="176" y="55"/>
                  </a:cubicBezTo>
                  <a:cubicBezTo>
                    <a:pt x="175" y="55"/>
                    <a:pt x="175" y="55"/>
                    <a:pt x="175" y="55"/>
                  </a:cubicBezTo>
                  <a:close/>
                  <a:moveTo>
                    <a:pt x="173" y="53"/>
                  </a:moveTo>
                  <a:cubicBezTo>
                    <a:pt x="173" y="53"/>
                    <a:pt x="173" y="53"/>
                    <a:pt x="173" y="53"/>
                  </a:cubicBezTo>
                  <a:cubicBezTo>
                    <a:pt x="173" y="53"/>
                    <a:pt x="173" y="53"/>
                    <a:pt x="173" y="53"/>
                  </a:cubicBezTo>
                  <a:cubicBezTo>
                    <a:pt x="173" y="54"/>
                    <a:pt x="173" y="54"/>
                    <a:pt x="173" y="54"/>
                  </a:cubicBezTo>
                  <a:cubicBezTo>
                    <a:pt x="173" y="55"/>
                    <a:pt x="173" y="55"/>
                    <a:pt x="173" y="55"/>
                  </a:cubicBezTo>
                  <a:cubicBezTo>
                    <a:pt x="173" y="55"/>
                    <a:pt x="173" y="55"/>
                    <a:pt x="173" y="55"/>
                  </a:cubicBezTo>
                  <a:cubicBezTo>
                    <a:pt x="173" y="55"/>
                    <a:pt x="173" y="55"/>
                    <a:pt x="173" y="55"/>
                  </a:cubicBezTo>
                  <a:cubicBezTo>
                    <a:pt x="173" y="55"/>
                    <a:pt x="173" y="55"/>
                    <a:pt x="173" y="55"/>
                  </a:cubicBezTo>
                  <a:cubicBezTo>
                    <a:pt x="173" y="55"/>
                    <a:pt x="173" y="55"/>
                    <a:pt x="173" y="55"/>
                  </a:cubicBezTo>
                  <a:cubicBezTo>
                    <a:pt x="173" y="56"/>
                    <a:pt x="173" y="56"/>
                    <a:pt x="173" y="56"/>
                  </a:cubicBezTo>
                  <a:cubicBezTo>
                    <a:pt x="173" y="56"/>
                    <a:pt x="173" y="56"/>
                    <a:pt x="173" y="56"/>
                  </a:cubicBezTo>
                  <a:cubicBezTo>
                    <a:pt x="174" y="55"/>
                    <a:pt x="174" y="55"/>
                    <a:pt x="174" y="55"/>
                  </a:cubicBezTo>
                  <a:cubicBezTo>
                    <a:pt x="174" y="55"/>
                    <a:pt x="174" y="55"/>
                    <a:pt x="174" y="55"/>
                  </a:cubicBezTo>
                  <a:cubicBezTo>
                    <a:pt x="174" y="55"/>
                    <a:pt x="174" y="55"/>
                    <a:pt x="174" y="55"/>
                  </a:cubicBezTo>
                  <a:cubicBezTo>
                    <a:pt x="174" y="54"/>
                    <a:pt x="174" y="54"/>
                    <a:pt x="174" y="54"/>
                  </a:cubicBezTo>
                  <a:cubicBezTo>
                    <a:pt x="173" y="53"/>
                    <a:pt x="173" y="53"/>
                    <a:pt x="173" y="53"/>
                  </a:cubicBezTo>
                  <a:close/>
                  <a:moveTo>
                    <a:pt x="174" y="54"/>
                  </a:moveTo>
                  <a:cubicBezTo>
                    <a:pt x="174" y="54"/>
                    <a:pt x="174" y="54"/>
                    <a:pt x="174" y="54"/>
                  </a:cubicBezTo>
                  <a:cubicBezTo>
                    <a:pt x="174" y="54"/>
                    <a:pt x="174" y="54"/>
                    <a:pt x="174" y="54"/>
                  </a:cubicBezTo>
                  <a:cubicBezTo>
                    <a:pt x="175" y="54"/>
                    <a:pt x="175" y="54"/>
                    <a:pt x="175" y="54"/>
                  </a:cubicBezTo>
                  <a:cubicBezTo>
                    <a:pt x="175" y="54"/>
                    <a:pt x="175" y="54"/>
                    <a:pt x="175" y="54"/>
                  </a:cubicBezTo>
                  <a:cubicBezTo>
                    <a:pt x="175" y="54"/>
                    <a:pt x="175" y="54"/>
                    <a:pt x="175" y="54"/>
                  </a:cubicBezTo>
                  <a:cubicBezTo>
                    <a:pt x="174" y="54"/>
                    <a:pt x="174" y="54"/>
                    <a:pt x="174" y="54"/>
                  </a:cubicBezTo>
                  <a:close/>
                  <a:moveTo>
                    <a:pt x="173" y="52"/>
                  </a:moveTo>
                  <a:cubicBezTo>
                    <a:pt x="173" y="52"/>
                    <a:pt x="173" y="52"/>
                    <a:pt x="173" y="52"/>
                  </a:cubicBezTo>
                  <a:cubicBezTo>
                    <a:pt x="173" y="53"/>
                    <a:pt x="173" y="53"/>
                    <a:pt x="173" y="53"/>
                  </a:cubicBezTo>
                  <a:cubicBezTo>
                    <a:pt x="173" y="53"/>
                    <a:pt x="173" y="53"/>
                    <a:pt x="173" y="53"/>
                  </a:cubicBezTo>
                  <a:cubicBezTo>
                    <a:pt x="174" y="54"/>
                    <a:pt x="174" y="54"/>
                    <a:pt x="174" y="54"/>
                  </a:cubicBezTo>
                  <a:cubicBezTo>
                    <a:pt x="174" y="53"/>
                    <a:pt x="174" y="53"/>
                    <a:pt x="174" y="53"/>
                  </a:cubicBezTo>
                  <a:cubicBezTo>
                    <a:pt x="173" y="53"/>
                    <a:pt x="173" y="53"/>
                    <a:pt x="173" y="53"/>
                  </a:cubicBezTo>
                  <a:cubicBezTo>
                    <a:pt x="173" y="52"/>
                    <a:pt x="173" y="52"/>
                    <a:pt x="173" y="52"/>
                  </a:cubicBezTo>
                  <a:close/>
                  <a:moveTo>
                    <a:pt x="175" y="52"/>
                  </a:moveTo>
                  <a:cubicBezTo>
                    <a:pt x="174" y="52"/>
                    <a:pt x="174" y="52"/>
                    <a:pt x="174" y="52"/>
                  </a:cubicBezTo>
                  <a:cubicBezTo>
                    <a:pt x="173" y="53"/>
                    <a:pt x="173" y="53"/>
                    <a:pt x="173" y="53"/>
                  </a:cubicBezTo>
                  <a:cubicBezTo>
                    <a:pt x="174" y="53"/>
                    <a:pt x="174" y="53"/>
                    <a:pt x="174" y="53"/>
                  </a:cubicBezTo>
                  <a:cubicBezTo>
                    <a:pt x="175" y="53"/>
                    <a:pt x="175" y="53"/>
                    <a:pt x="175" y="53"/>
                  </a:cubicBezTo>
                  <a:cubicBezTo>
                    <a:pt x="175" y="53"/>
                    <a:pt x="175" y="53"/>
                    <a:pt x="175" y="53"/>
                  </a:cubicBezTo>
                  <a:cubicBezTo>
                    <a:pt x="175" y="53"/>
                    <a:pt x="175" y="53"/>
                    <a:pt x="175" y="53"/>
                  </a:cubicBezTo>
                  <a:cubicBezTo>
                    <a:pt x="175" y="53"/>
                    <a:pt x="175" y="53"/>
                    <a:pt x="175" y="53"/>
                  </a:cubicBezTo>
                  <a:cubicBezTo>
                    <a:pt x="175" y="52"/>
                    <a:pt x="175" y="52"/>
                    <a:pt x="175" y="52"/>
                  </a:cubicBezTo>
                  <a:cubicBezTo>
                    <a:pt x="175" y="52"/>
                    <a:pt x="175" y="52"/>
                    <a:pt x="175" y="52"/>
                  </a:cubicBezTo>
                  <a:cubicBezTo>
                    <a:pt x="175" y="52"/>
                    <a:pt x="175" y="52"/>
                    <a:pt x="175" y="52"/>
                  </a:cubicBezTo>
                  <a:cubicBezTo>
                    <a:pt x="175" y="52"/>
                    <a:pt x="175" y="52"/>
                    <a:pt x="175" y="52"/>
                  </a:cubicBezTo>
                  <a:close/>
                  <a:moveTo>
                    <a:pt x="173" y="51"/>
                  </a:moveTo>
                  <a:cubicBezTo>
                    <a:pt x="173" y="51"/>
                    <a:pt x="173" y="51"/>
                    <a:pt x="173" y="51"/>
                  </a:cubicBezTo>
                  <a:cubicBezTo>
                    <a:pt x="173" y="51"/>
                    <a:pt x="173" y="51"/>
                    <a:pt x="173" y="51"/>
                  </a:cubicBezTo>
                  <a:cubicBezTo>
                    <a:pt x="173" y="51"/>
                    <a:pt x="173" y="51"/>
                    <a:pt x="173" y="51"/>
                  </a:cubicBezTo>
                  <a:cubicBezTo>
                    <a:pt x="173" y="51"/>
                    <a:pt x="173" y="51"/>
                    <a:pt x="173" y="51"/>
                  </a:cubicBezTo>
                  <a:close/>
                  <a:moveTo>
                    <a:pt x="175" y="50"/>
                  </a:moveTo>
                  <a:cubicBezTo>
                    <a:pt x="175" y="50"/>
                    <a:pt x="175" y="50"/>
                    <a:pt x="175" y="50"/>
                  </a:cubicBezTo>
                  <a:cubicBezTo>
                    <a:pt x="175" y="50"/>
                    <a:pt x="175" y="50"/>
                    <a:pt x="175" y="50"/>
                  </a:cubicBezTo>
                  <a:cubicBezTo>
                    <a:pt x="175" y="50"/>
                    <a:pt x="175" y="50"/>
                    <a:pt x="175" y="50"/>
                  </a:cubicBezTo>
                  <a:cubicBezTo>
                    <a:pt x="175" y="50"/>
                    <a:pt x="175" y="50"/>
                    <a:pt x="175" y="50"/>
                  </a:cubicBezTo>
                  <a:close/>
                  <a:moveTo>
                    <a:pt x="174" y="50"/>
                  </a:moveTo>
                  <a:cubicBezTo>
                    <a:pt x="174" y="50"/>
                    <a:pt x="174" y="50"/>
                    <a:pt x="174" y="50"/>
                  </a:cubicBezTo>
                  <a:cubicBezTo>
                    <a:pt x="174" y="51"/>
                    <a:pt x="174" y="51"/>
                    <a:pt x="174" y="51"/>
                  </a:cubicBezTo>
                  <a:cubicBezTo>
                    <a:pt x="173" y="51"/>
                    <a:pt x="173" y="51"/>
                    <a:pt x="173" y="51"/>
                  </a:cubicBezTo>
                  <a:cubicBezTo>
                    <a:pt x="174" y="51"/>
                    <a:pt x="174" y="51"/>
                    <a:pt x="174" y="51"/>
                  </a:cubicBezTo>
                  <a:cubicBezTo>
                    <a:pt x="174" y="51"/>
                    <a:pt x="174" y="51"/>
                    <a:pt x="174" y="51"/>
                  </a:cubicBezTo>
                  <a:cubicBezTo>
                    <a:pt x="174" y="51"/>
                    <a:pt x="174" y="51"/>
                    <a:pt x="174" y="51"/>
                  </a:cubicBezTo>
                  <a:cubicBezTo>
                    <a:pt x="174" y="51"/>
                    <a:pt x="174" y="51"/>
                    <a:pt x="174" y="51"/>
                  </a:cubicBezTo>
                  <a:cubicBezTo>
                    <a:pt x="174" y="52"/>
                    <a:pt x="174" y="52"/>
                    <a:pt x="174" y="52"/>
                  </a:cubicBezTo>
                  <a:cubicBezTo>
                    <a:pt x="174" y="52"/>
                    <a:pt x="174" y="52"/>
                    <a:pt x="174" y="52"/>
                  </a:cubicBezTo>
                  <a:cubicBezTo>
                    <a:pt x="175" y="52"/>
                    <a:pt x="175" y="52"/>
                    <a:pt x="175" y="52"/>
                  </a:cubicBezTo>
                  <a:cubicBezTo>
                    <a:pt x="175" y="52"/>
                    <a:pt x="175" y="52"/>
                    <a:pt x="175" y="52"/>
                  </a:cubicBezTo>
                  <a:cubicBezTo>
                    <a:pt x="175" y="51"/>
                    <a:pt x="175" y="51"/>
                    <a:pt x="175" y="51"/>
                  </a:cubicBezTo>
                  <a:cubicBezTo>
                    <a:pt x="175" y="50"/>
                    <a:pt x="175" y="50"/>
                    <a:pt x="175" y="50"/>
                  </a:cubicBezTo>
                  <a:cubicBezTo>
                    <a:pt x="175" y="50"/>
                    <a:pt x="175" y="50"/>
                    <a:pt x="175" y="50"/>
                  </a:cubicBezTo>
                  <a:cubicBezTo>
                    <a:pt x="174" y="50"/>
                    <a:pt x="174" y="50"/>
                    <a:pt x="174" y="50"/>
                  </a:cubicBezTo>
                  <a:close/>
                  <a:moveTo>
                    <a:pt x="163" y="56"/>
                  </a:moveTo>
                  <a:cubicBezTo>
                    <a:pt x="163" y="56"/>
                    <a:pt x="163" y="56"/>
                    <a:pt x="163" y="56"/>
                  </a:cubicBezTo>
                  <a:cubicBezTo>
                    <a:pt x="163" y="56"/>
                    <a:pt x="163" y="56"/>
                    <a:pt x="163" y="56"/>
                  </a:cubicBezTo>
                  <a:cubicBezTo>
                    <a:pt x="163" y="56"/>
                    <a:pt x="163" y="56"/>
                    <a:pt x="163" y="56"/>
                  </a:cubicBezTo>
                  <a:close/>
                  <a:moveTo>
                    <a:pt x="162" y="57"/>
                  </a:moveTo>
                  <a:cubicBezTo>
                    <a:pt x="163" y="57"/>
                    <a:pt x="163" y="57"/>
                    <a:pt x="163" y="57"/>
                  </a:cubicBezTo>
                  <a:cubicBezTo>
                    <a:pt x="163" y="57"/>
                    <a:pt x="163" y="57"/>
                    <a:pt x="163" y="57"/>
                  </a:cubicBezTo>
                  <a:cubicBezTo>
                    <a:pt x="162" y="57"/>
                    <a:pt x="162" y="57"/>
                    <a:pt x="162" y="57"/>
                  </a:cubicBezTo>
                  <a:close/>
                  <a:moveTo>
                    <a:pt x="158" y="58"/>
                  </a:moveTo>
                  <a:cubicBezTo>
                    <a:pt x="158" y="59"/>
                    <a:pt x="158" y="59"/>
                    <a:pt x="158" y="59"/>
                  </a:cubicBezTo>
                  <a:cubicBezTo>
                    <a:pt x="158" y="59"/>
                    <a:pt x="158" y="59"/>
                    <a:pt x="158" y="59"/>
                  </a:cubicBezTo>
                  <a:cubicBezTo>
                    <a:pt x="158" y="59"/>
                    <a:pt x="158" y="58"/>
                    <a:pt x="158" y="58"/>
                  </a:cubicBezTo>
                  <a:close/>
                  <a:moveTo>
                    <a:pt x="159" y="58"/>
                  </a:moveTo>
                  <a:cubicBezTo>
                    <a:pt x="158" y="58"/>
                    <a:pt x="158" y="58"/>
                    <a:pt x="158" y="58"/>
                  </a:cubicBezTo>
                  <a:cubicBezTo>
                    <a:pt x="159" y="58"/>
                    <a:pt x="159" y="58"/>
                    <a:pt x="159" y="58"/>
                  </a:cubicBezTo>
                  <a:cubicBezTo>
                    <a:pt x="159" y="58"/>
                    <a:pt x="159" y="58"/>
                    <a:pt x="159" y="58"/>
                  </a:cubicBezTo>
                  <a:cubicBezTo>
                    <a:pt x="159" y="58"/>
                    <a:pt x="159" y="58"/>
                    <a:pt x="159" y="58"/>
                  </a:cubicBezTo>
                  <a:close/>
                  <a:moveTo>
                    <a:pt x="159" y="61"/>
                  </a:moveTo>
                  <a:cubicBezTo>
                    <a:pt x="159" y="61"/>
                    <a:pt x="159" y="61"/>
                    <a:pt x="159" y="61"/>
                  </a:cubicBezTo>
                  <a:cubicBezTo>
                    <a:pt x="158" y="61"/>
                    <a:pt x="158" y="61"/>
                    <a:pt x="158" y="61"/>
                  </a:cubicBezTo>
                  <a:cubicBezTo>
                    <a:pt x="158" y="62"/>
                    <a:pt x="158" y="62"/>
                    <a:pt x="158" y="62"/>
                  </a:cubicBezTo>
                  <a:cubicBezTo>
                    <a:pt x="159" y="62"/>
                    <a:pt x="159" y="62"/>
                    <a:pt x="159" y="62"/>
                  </a:cubicBezTo>
                  <a:cubicBezTo>
                    <a:pt x="159" y="61"/>
                    <a:pt x="159" y="61"/>
                    <a:pt x="159" y="61"/>
                  </a:cubicBezTo>
                  <a:cubicBezTo>
                    <a:pt x="159" y="61"/>
                    <a:pt x="159" y="61"/>
                    <a:pt x="159" y="61"/>
                  </a:cubicBezTo>
                  <a:close/>
                  <a:moveTo>
                    <a:pt x="161" y="58"/>
                  </a:moveTo>
                  <a:cubicBezTo>
                    <a:pt x="160" y="59"/>
                    <a:pt x="160" y="59"/>
                    <a:pt x="160" y="59"/>
                  </a:cubicBezTo>
                  <a:cubicBezTo>
                    <a:pt x="160" y="59"/>
                    <a:pt x="160" y="59"/>
                    <a:pt x="160" y="59"/>
                  </a:cubicBezTo>
                  <a:cubicBezTo>
                    <a:pt x="160" y="59"/>
                    <a:pt x="160" y="59"/>
                    <a:pt x="160" y="59"/>
                  </a:cubicBezTo>
                  <a:cubicBezTo>
                    <a:pt x="159" y="60"/>
                    <a:pt x="159" y="60"/>
                    <a:pt x="159" y="60"/>
                  </a:cubicBezTo>
                  <a:cubicBezTo>
                    <a:pt x="159" y="60"/>
                    <a:pt x="159" y="60"/>
                    <a:pt x="159" y="60"/>
                  </a:cubicBezTo>
                  <a:cubicBezTo>
                    <a:pt x="160" y="61"/>
                    <a:pt x="160" y="61"/>
                    <a:pt x="160" y="61"/>
                  </a:cubicBezTo>
                  <a:cubicBezTo>
                    <a:pt x="160" y="60"/>
                    <a:pt x="160" y="60"/>
                    <a:pt x="160" y="60"/>
                  </a:cubicBezTo>
                  <a:cubicBezTo>
                    <a:pt x="161" y="59"/>
                    <a:pt x="161" y="59"/>
                    <a:pt x="161" y="59"/>
                  </a:cubicBezTo>
                  <a:cubicBezTo>
                    <a:pt x="162" y="58"/>
                    <a:pt x="162" y="58"/>
                    <a:pt x="162" y="58"/>
                  </a:cubicBezTo>
                  <a:cubicBezTo>
                    <a:pt x="162" y="58"/>
                    <a:pt x="162" y="58"/>
                    <a:pt x="162" y="58"/>
                  </a:cubicBezTo>
                  <a:cubicBezTo>
                    <a:pt x="162" y="57"/>
                    <a:pt x="162" y="57"/>
                    <a:pt x="162" y="57"/>
                  </a:cubicBezTo>
                  <a:cubicBezTo>
                    <a:pt x="162" y="57"/>
                    <a:pt x="162" y="57"/>
                    <a:pt x="162" y="57"/>
                  </a:cubicBezTo>
                  <a:cubicBezTo>
                    <a:pt x="161" y="57"/>
                    <a:pt x="161" y="57"/>
                    <a:pt x="161" y="57"/>
                  </a:cubicBezTo>
                  <a:cubicBezTo>
                    <a:pt x="161" y="57"/>
                    <a:pt x="161" y="57"/>
                    <a:pt x="161" y="57"/>
                  </a:cubicBezTo>
                  <a:cubicBezTo>
                    <a:pt x="161" y="58"/>
                    <a:pt x="161" y="58"/>
                    <a:pt x="161" y="58"/>
                  </a:cubicBezTo>
                  <a:close/>
                  <a:moveTo>
                    <a:pt x="154" y="54"/>
                  </a:moveTo>
                  <a:cubicBezTo>
                    <a:pt x="155" y="53"/>
                    <a:pt x="155" y="53"/>
                    <a:pt x="155" y="53"/>
                  </a:cubicBezTo>
                  <a:cubicBezTo>
                    <a:pt x="154" y="53"/>
                    <a:pt x="154" y="53"/>
                    <a:pt x="154" y="53"/>
                  </a:cubicBezTo>
                  <a:cubicBezTo>
                    <a:pt x="154" y="54"/>
                    <a:pt x="154" y="54"/>
                    <a:pt x="154" y="54"/>
                  </a:cubicBezTo>
                  <a:close/>
                  <a:moveTo>
                    <a:pt x="152" y="55"/>
                  </a:moveTo>
                  <a:cubicBezTo>
                    <a:pt x="152" y="55"/>
                    <a:pt x="152" y="55"/>
                    <a:pt x="152" y="55"/>
                  </a:cubicBezTo>
                  <a:cubicBezTo>
                    <a:pt x="152" y="55"/>
                    <a:pt x="152" y="55"/>
                    <a:pt x="152" y="55"/>
                  </a:cubicBezTo>
                  <a:cubicBezTo>
                    <a:pt x="152" y="55"/>
                    <a:pt x="152" y="55"/>
                    <a:pt x="152" y="55"/>
                  </a:cubicBezTo>
                  <a:close/>
                  <a:moveTo>
                    <a:pt x="154" y="61"/>
                  </a:moveTo>
                  <a:cubicBezTo>
                    <a:pt x="153" y="61"/>
                    <a:pt x="153" y="61"/>
                    <a:pt x="153" y="61"/>
                  </a:cubicBezTo>
                  <a:cubicBezTo>
                    <a:pt x="153" y="61"/>
                    <a:pt x="153" y="61"/>
                    <a:pt x="153" y="61"/>
                  </a:cubicBezTo>
                  <a:cubicBezTo>
                    <a:pt x="154" y="61"/>
                    <a:pt x="154" y="61"/>
                    <a:pt x="154" y="61"/>
                  </a:cubicBezTo>
                  <a:close/>
                  <a:moveTo>
                    <a:pt x="152" y="60"/>
                  </a:moveTo>
                  <a:cubicBezTo>
                    <a:pt x="153" y="59"/>
                    <a:pt x="153" y="59"/>
                    <a:pt x="153" y="59"/>
                  </a:cubicBezTo>
                  <a:cubicBezTo>
                    <a:pt x="153" y="60"/>
                    <a:pt x="153" y="60"/>
                    <a:pt x="153" y="60"/>
                  </a:cubicBezTo>
                  <a:cubicBezTo>
                    <a:pt x="153" y="60"/>
                    <a:pt x="153" y="60"/>
                    <a:pt x="153" y="60"/>
                  </a:cubicBezTo>
                  <a:cubicBezTo>
                    <a:pt x="153" y="61"/>
                    <a:pt x="153" y="61"/>
                    <a:pt x="153" y="61"/>
                  </a:cubicBezTo>
                  <a:cubicBezTo>
                    <a:pt x="152" y="60"/>
                    <a:pt x="152" y="60"/>
                    <a:pt x="152" y="60"/>
                  </a:cubicBezTo>
                  <a:cubicBezTo>
                    <a:pt x="152" y="60"/>
                    <a:pt x="152" y="60"/>
                    <a:pt x="152" y="60"/>
                  </a:cubicBezTo>
                  <a:close/>
                  <a:moveTo>
                    <a:pt x="147" y="57"/>
                  </a:moveTo>
                  <a:cubicBezTo>
                    <a:pt x="148" y="57"/>
                    <a:pt x="148" y="57"/>
                    <a:pt x="148" y="57"/>
                  </a:cubicBezTo>
                  <a:cubicBezTo>
                    <a:pt x="148" y="57"/>
                    <a:pt x="148" y="57"/>
                    <a:pt x="148" y="57"/>
                  </a:cubicBezTo>
                  <a:cubicBezTo>
                    <a:pt x="148" y="57"/>
                    <a:pt x="148" y="57"/>
                    <a:pt x="148" y="57"/>
                  </a:cubicBezTo>
                  <a:cubicBezTo>
                    <a:pt x="148" y="57"/>
                    <a:pt x="148" y="57"/>
                    <a:pt x="148" y="57"/>
                  </a:cubicBezTo>
                  <a:cubicBezTo>
                    <a:pt x="147" y="57"/>
                    <a:pt x="147" y="57"/>
                    <a:pt x="147" y="57"/>
                  </a:cubicBezTo>
                  <a:close/>
                  <a:moveTo>
                    <a:pt x="148" y="62"/>
                  </a:moveTo>
                  <a:cubicBezTo>
                    <a:pt x="149" y="62"/>
                    <a:pt x="149" y="62"/>
                    <a:pt x="149" y="62"/>
                  </a:cubicBezTo>
                  <a:cubicBezTo>
                    <a:pt x="150" y="62"/>
                    <a:pt x="150" y="62"/>
                    <a:pt x="150" y="62"/>
                  </a:cubicBezTo>
                  <a:cubicBezTo>
                    <a:pt x="149" y="62"/>
                    <a:pt x="149" y="62"/>
                    <a:pt x="149" y="62"/>
                  </a:cubicBezTo>
                  <a:cubicBezTo>
                    <a:pt x="148" y="62"/>
                    <a:pt x="148" y="62"/>
                    <a:pt x="148" y="62"/>
                  </a:cubicBezTo>
                  <a:close/>
                  <a:moveTo>
                    <a:pt x="142" y="59"/>
                  </a:moveTo>
                  <a:cubicBezTo>
                    <a:pt x="142" y="58"/>
                    <a:pt x="142" y="58"/>
                    <a:pt x="142" y="58"/>
                  </a:cubicBezTo>
                  <a:cubicBezTo>
                    <a:pt x="142" y="58"/>
                    <a:pt x="142" y="58"/>
                    <a:pt x="142" y="58"/>
                  </a:cubicBezTo>
                  <a:cubicBezTo>
                    <a:pt x="142" y="58"/>
                    <a:pt x="142" y="58"/>
                    <a:pt x="142" y="58"/>
                  </a:cubicBezTo>
                  <a:cubicBezTo>
                    <a:pt x="142" y="59"/>
                    <a:pt x="142" y="59"/>
                    <a:pt x="142" y="59"/>
                  </a:cubicBezTo>
                  <a:close/>
                  <a:moveTo>
                    <a:pt x="144" y="61"/>
                  </a:moveTo>
                  <a:cubicBezTo>
                    <a:pt x="145" y="61"/>
                    <a:pt x="145" y="61"/>
                    <a:pt x="145" y="61"/>
                  </a:cubicBezTo>
                  <a:cubicBezTo>
                    <a:pt x="146" y="61"/>
                    <a:pt x="146" y="61"/>
                    <a:pt x="146" y="61"/>
                  </a:cubicBezTo>
                  <a:cubicBezTo>
                    <a:pt x="146" y="62"/>
                    <a:pt x="146" y="62"/>
                    <a:pt x="146" y="62"/>
                  </a:cubicBezTo>
                  <a:cubicBezTo>
                    <a:pt x="145" y="62"/>
                    <a:pt x="145" y="62"/>
                    <a:pt x="145" y="62"/>
                  </a:cubicBezTo>
                  <a:cubicBezTo>
                    <a:pt x="144" y="62"/>
                    <a:pt x="144" y="62"/>
                    <a:pt x="144" y="62"/>
                  </a:cubicBezTo>
                  <a:cubicBezTo>
                    <a:pt x="144" y="61"/>
                    <a:pt x="144" y="61"/>
                    <a:pt x="144" y="61"/>
                  </a:cubicBezTo>
                  <a:close/>
                  <a:moveTo>
                    <a:pt x="143" y="62"/>
                  </a:moveTo>
                  <a:cubicBezTo>
                    <a:pt x="143" y="61"/>
                    <a:pt x="143" y="61"/>
                    <a:pt x="143" y="61"/>
                  </a:cubicBezTo>
                  <a:cubicBezTo>
                    <a:pt x="143" y="62"/>
                    <a:pt x="143" y="62"/>
                    <a:pt x="143" y="62"/>
                  </a:cubicBezTo>
                  <a:cubicBezTo>
                    <a:pt x="143" y="62"/>
                    <a:pt x="143" y="62"/>
                    <a:pt x="143" y="62"/>
                  </a:cubicBezTo>
                  <a:close/>
                  <a:moveTo>
                    <a:pt x="141" y="61"/>
                  </a:moveTo>
                  <a:cubicBezTo>
                    <a:pt x="141" y="61"/>
                    <a:pt x="141" y="61"/>
                    <a:pt x="141" y="61"/>
                  </a:cubicBezTo>
                  <a:cubicBezTo>
                    <a:pt x="142" y="61"/>
                    <a:pt x="142" y="61"/>
                    <a:pt x="142" y="61"/>
                  </a:cubicBezTo>
                  <a:cubicBezTo>
                    <a:pt x="141" y="62"/>
                    <a:pt x="141" y="62"/>
                    <a:pt x="141" y="62"/>
                  </a:cubicBezTo>
                  <a:cubicBezTo>
                    <a:pt x="141" y="61"/>
                    <a:pt x="141" y="61"/>
                    <a:pt x="141" y="61"/>
                  </a:cubicBezTo>
                  <a:close/>
                  <a:moveTo>
                    <a:pt x="124" y="70"/>
                  </a:moveTo>
                  <a:cubicBezTo>
                    <a:pt x="124" y="71"/>
                    <a:pt x="124" y="71"/>
                    <a:pt x="124" y="71"/>
                  </a:cubicBezTo>
                  <a:cubicBezTo>
                    <a:pt x="124" y="71"/>
                    <a:pt x="124" y="71"/>
                    <a:pt x="124" y="71"/>
                  </a:cubicBezTo>
                  <a:cubicBezTo>
                    <a:pt x="126" y="71"/>
                    <a:pt x="126" y="71"/>
                    <a:pt x="126" y="71"/>
                  </a:cubicBezTo>
                  <a:cubicBezTo>
                    <a:pt x="127" y="70"/>
                    <a:pt x="127" y="70"/>
                    <a:pt x="127" y="70"/>
                  </a:cubicBezTo>
                  <a:cubicBezTo>
                    <a:pt x="128" y="70"/>
                    <a:pt x="128" y="70"/>
                    <a:pt x="128" y="70"/>
                  </a:cubicBezTo>
                  <a:cubicBezTo>
                    <a:pt x="129" y="70"/>
                    <a:pt x="129" y="70"/>
                    <a:pt x="129" y="70"/>
                  </a:cubicBezTo>
                  <a:cubicBezTo>
                    <a:pt x="129" y="69"/>
                    <a:pt x="129" y="69"/>
                    <a:pt x="129" y="69"/>
                  </a:cubicBezTo>
                  <a:cubicBezTo>
                    <a:pt x="130" y="69"/>
                    <a:pt x="130" y="69"/>
                    <a:pt x="130" y="69"/>
                  </a:cubicBezTo>
                  <a:cubicBezTo>
                    <a:pt x="132" y="67"/>
                    <a:pt x="132" y="67"/>
                    <a:pt x="132" y="67"/>
                  </a:cubicBezTo>
                  <a:cubicBezTo>
                    <a:pt x="132" y="67"/>
                    <a:pt x="132" y="67"/>
                    <a:pt x="132" y="67"/>
                  </a:cubicBezTo>
                  <a:cubicBezTo>
                    <a:pt x="132" y="67"/>
                    <a:pt x="132" y="67"/>
                    <a:pt x="132" y="67"/>
                  </a:cubicBezTo>
                  <a:cubicBezTo>
                    <a:pt x="131" y="66"/>
                    <a:pt x="131" y="66"/>
                    <a:pt x="131" y="66"/>
                  </a:cubicBezTo>
                  <a:cubicBezTo>
                    <a:pt x="130" y="65"/>
                    <a:pt x="130" y="65"/>
                    <a:pt x="130" y="65"/>
                  </a:cubicBezTo>
                  <a:cubicBezTo>
                    <a:pt x="130" y="65"/>
                    <a:pt x="130" y="65"/>
                    <a:pt x="130" y="65"/>
                  </a:cubicBezTo>
                  <a:cubicBezTo>
                    <a:pt x="129" y="65"/>
                    <a:pt x="129" y="65"/>
                    <a:pt x="129" y="65"/>
                  </a:cubicBezTo>
                  <a:cubicBezTo>
                    <a:pt x="129" y="66"/>
                    <a:pt x="129" y="66"/>
                    <a:pt x="129" y="66"/>
                  </a:cubicBezTo>
                  <a:cubicBezTo>
                    <a:pt x="128" y="66"/>
                    <a:pt x="128" y="66"/>
                    <a:pt x="128" y="66"/>
                  </a:cubicBezTo>
                  <a:cubicBezTo>
                    <a:pt x="128" y="67"/>
                    <a:pt x="128" y="67"/>
                    <a:pt x="128" y="67"/>
                  </a:cubicBezTo>
                  <a:cubicBezTo>
                    <a:pt x="127" y="66"/>
                    <a:pt x="127" y="66"/>
                    <a:pt x="127" y="66"/>
                  </a:cubicBezTo>
                  <a:cubicBezTo>
                    <a:pt x="127" y="66"/>
                    <a:pt x="127" y="66"/>
                    <a:pt x="127" y="66"/>
                  </a:cubicBezTo>
                  <a:cubicBezTo>
                    <a:pt x="126" y="67"/>
                    <a:pt x="126" y="67"/>
                    <a:pt x="126" y="67"/>
                  </a:cubicBezTo>
                  <a:cubicBezTo>
                    <a:pt x="125" y="68"/>
                    <a:pt x="125" y="68"/>
                    <a:pt x="125" y="68"/>
                  </a:cubicBezTo>
                  <a:cubicBezTo>
                    <a:pt x="125" y="69"/>
                    <a:pt x="125" y="69"/>
                    <a:pt x="125" y="69"/>
                  </a:cubicBezTo>
                  <a:cubicBezTo>
                    <a:pt x="124" y="69"/>
                    <a:pt x="124" y="69"/>
                    <a:pt x="124" y="69"/>
                  </a:cubicBezTo>
                  <a:cubicBezTo>
                    <a:pt x="125" y="70"/>
                    <a:pt x="125" y="70"/>
                    <a:pt x="125" y="70"/>
                  </a:cubicBezTo>
                  <a:cubicBezTo>
                    <a:pt x="125" y="70"/>
                    <a:pt x="125" y="70"/>
                    <a:pt x="125" y="70"/>
                  </a:cubicBezTo>
                  <a:cubicBezTo>
                    <a:pt x="125" y="70"/>
                    <a:pt x="125" y="70"/>
                    <a:pt x="125" y="70"/>
                  </a:cubicBezTo>
                  <a:cubicBezTo>
                    <a:pt x="124" y="70"/>
                    <a:pt x="124" y="70"/>
                    <a:pt x="124" y="70"/>
                  </a:cubicBezTo>
                  <a:close/>
                  <a:moveTo>
                    <a:pt x="123" y="71"/>
                  </a:moveTo>
                  <a:cubicBezTo>
                    <a:pt x="124" y="70"/>
                    <a:pt x="124" y="70"/>
                    <a:pt x="124" y="70"/>
                  </a:cubicBezTo>
                  <a:cubicBezTo>
                    <a:pt x="123" y="70"/>
                    <a:pt x="123" y="70"/>
                    <a:pt x="123" y="70"/>
                  </a:cubicBezTo>
                  <a:cubicBezTo>
                    <a:pt x="123" y="70"/>
                    <a:pt x="123" y="70"/>
                    <a:pt x="123" y="70"/>
                  </a:cubicBezTo>
                  <a:cubicBezTo>
                    <a:pt x="123" y="71"/>
                    <a:pt x="123" y="71"/>
                    <a:pt x="123" y="71"/>
                  </a:cubicBezTo>
                  <a:close/>
                  <a:moveTo>
                    <a:pt x="123" y="71"/>
                  </a:moveTo>
                  <a:cubicBezTo>
                    <a:pt x="123" y="71"/>
                    <a:pt x="123" y="71"/>
                    <a:pt x="123" y="71"/>
                  </a:cubicBezTo>
                  <a:cubicBezTo>
                    <a:pt x="123" y="72"/>
                    <a:pt x="123" y="72"/>
                    <a:pt x="123" y="72"/>
                  </a:cubicBezTo>
                  <a:cubicBezTo>
                    <a:pt x="121" y="72"/>
                    <a:pt x="121" y="72"/>
                    <a:pt x="121" y="72"/>
                  </a:cubicBezTo>
                  <a:cubicBezTo>
                    <a:pt x="121" y="73"/>
                    <a:pt x="121" y="73"/>
                    <a:pt x="121" y="73"/>
                  </a:cubicBezTo>
                  <a:cubicBezTo>
                    <a:pt x="121" y="73"/>
                    <a:pt x="121" y="73"/>
                    <a:pt x="121" y="73"/>
                  </a:cubicBezTo>
                  <a:cubicBezTo>
                    <a:pt x="123" y="72"/>
                    <a:pt x="123" y="72"/>
                    <a:pt x="123" y="72"/>
                  </a:cubicBezTo>
                  <a:cubicBezTo>
                    <a:pt x="124" y="72"/>
                    <a:pt x="124" y="72"/>
                    <a:pt x="124" y="72"/>
                  </a:cubicBezTo>
                  <a:cubicBezTo>
                    <a:pt x="123" y="71"/>
                    <a:pt x="123" y="71"/>
                    <a:pt x="123" y="71"/>
                  </a:cubicBezTo>
                  <a:close/>
                  <a:moveTo>
                    <a:pt x="117" y="71"/>
                  </a:moveTo>
                  <a:cubicBezTo>
                    <a:pt x="117" y="71"/>
                    <a:pt x="117" y="71"/>
                    <a:pt x="117" y="71"/>
                  </a:cubicBezTo>
                  <a:cubicBezTo>
                    <a:pt x="117" y="72"/>
                    <a:pt x="117" y="72"/>
                    <a:pt x="117" y="72"/>
                  </a:cubicBezTo>
                  <a:cubicBezTo>
                    <a:pt x="117" y="72"/>
                    <a:pt x="117" y="72"/>
                    <a:pt x="117" y="72"/>
                  </a:cubicBezTo>
                  <a:cubicBezTo>
                    <a:pt x="116" y="72"/>
                    <a:pt x="116" y="72"/>
                    <a:pt x="116" y="72"/>
                  </a:cubicBezTo>
                  <a:cubicBezTo>
                    <a:pt x="116" y="71"/>
                    <a:pt x="116" y="71"/>
                    <a:pt x="116" y="71"/>
                  </a:cubicBezTo>
                  <a:cubicBezTo>
                    <a:pt x="117" y="71"/>
                    <a:pt x="117" y="71"/>
                    <a:pt x="117" y="71"/>
                  </a:cubicBezTo>
                  <a:close/>
                  <a:moveTo>
                    <a:pt x="104" y="67"/>
                  </a:moveTo>
                  <a:cubicBezTo>
                    <a:pt x="106" y="66"/>
                    <a:pt x="106" y="66"/>
                    <a:pt x="106" y="66"/>
                  </a:cubicBezTo>
                  <a:cubicBezTo>
                    <a:pt x="107" y="67"/>
                    <a:pt x="107" y="67"/>
                    <a:pt x="107" y="67"/>
                  </a:cubicBezTo>
                  <a:cubicBezTo>
                    <a:pt x="108" y="67"/>
                    <a:pt x="108" y="67"/>
                    <a:pt x="108" y="67"/>
                  </a:cubicBezTo>
                  <a:cubicBezTo>
                    <a:pt x="109" y="66"/>
                    <a:pt x="109" y="66"/>
                    <a:pt x="109" y="66"/>
                  </a:cubicBezTo>
                  <a:cubicBezTo>
                    <a:pt x="110" y="67"/>
                    <a:pt x="110" y="67"/>
                    <a:pt x="110" y="67"/>
                  </a:cubicBezTo>
                  <a:cubicBezTo>
                    <a:pt x="110" y="67"/>
                    <a:pt x="110" y="67"/>
                    <a:pt x="110" y="67"/>
                  </a:cubicBezTo>
                  <a:cubicBezTo>
                    <a:pt x="111" y="67"/>
                    <a:pt x="111" y="67"/>
                    <a:pt x="111" y="67"/>
                  </a:cubicBezTo>
                  <a:cubicBezTo>
                    <a:pt x="112" y="68"/>
                    <a:pt x="112" y="68"/>
                    <a:pt x="112" y="68"/>
                  </a:cubicBezTo>
                  <a:cubicBezTo>
                    <a:pt x="112" y="69"/>
                    <a:pt x="112" y="69"/>
                    <a:pt x="112" y="69"/>
                  </a:cubicBezTo>
                  <a:cubicBezTo>
                    <a:pt x="112" y="70"/>
                    <a:pt x="112" y="70"/>
                    <a:pt x="112" y="70"/>
                  </a:cubicBezTo>
                  <a:cubicBezTo>
                    <a:pt x="111" y="70"/>
                    <a:pt x="111" y="70"/>
                    <a:pt x="111" y="70"/>
                  </a:cubicBezTo>
                  <a:cubicBezTo>
                    <a:pt x="110" y="70"/>
                    <a:pt x="110" y="70"/>
                    <a:pt x="110" y="70"/>
                  </a:cubicBezTo>
                  <a:cubicBezTo>
                    <a:pt x="109" y="70"/>
                    <a:pt x="109" y="70"/>
                    <a:pt x="109" y="70"/>
                  </a:cubicBezTo>
                  <a:cubicBezTo>
                    <a:pt x="108" y="69"/>
                    <a:pt x="108" y="69"/>
                    <a:pt x="108" y="69"/>
                  </a:cubicBezTo>
                  <a:cubicBezTo>
                    <a:pt x="107" y="69"/>
                    <a:pt x="107" y="69"/>
                    <a:pt x="107" y="69"/>
                  </a:cubicBezTo>
                  <a:cubicBezTo>
                    <a:pt x="107" y="68"/>
                    <a:pt x="107" y="68"/>
                    <a:pt x="107" y="68"/>
                  </a:cubicBezTo>
                  <a:cubicBezTo>
                    <a:pt x="106" y="68"/>
                    <a:pt x="106" y="68"/>
                    <a:pt x="106" y="68"/>
                  </a:cubicBezTo>
                  <a:cubicBezTo>
                    <a:pt x="105" y="68"/>
                    <a:pt x="105" y="68"/>
                    <a:pt x="105" y="68"/>
                  </a:cubicBezTo>
                  <a:cubicBezTo>
                    <a:pt x="104" y="67"/>
                    <a:pt x="104" y="67"/>
                    <a:pt x="104" y="67"/>
                  </a:cubicBezTo>
                  <a:cubicBezTo>
                    <a:pt x="104" y="67"/>
                    <a:pt x="104" y="67"/>
                    <a:pt x="104" y="67"/>
                  </a:cubicBezTo>
                  <a:close/>
                  <a:moveTo>
                    <a:pt x="90" y="57"/>
                  </a:moveTo>
                  <a:cubicBezTo>
                    <a:pt x="91" y="58"/>
                    <a:pt x="91" y="58"/>
                    <a:pt x="91" y="58"/>
                  </a:cubicBezTo>
                  <a:cubicBezTo>
                    <a:pt x="91" y="57"/>
                    <a:pt x="91" y="57"/>
                    <a:pt x="91" y="57"/>
                  </a:cubicBezTo>
                  <a:cubicBezTo>
                    <a:pt x="91" y="58"/>
                    <a:pt x="91" y="58"/>
                    <a:pt x="91" y="58"/>
                  </a:cubicBezTo>
                  <a:cubicBezTo>
                    <a:pt x="90" y="58"/>
                    <a:pt x="90" y="58"/>
                    <a:pt x="90" y="58"/>
                  </a:cubicBezTo>
                  <a:cubicBezTo>
                    <a:pt x="90" y="57"/>
                    <a:pt x="90" y="57"/>
                    <a:pt x="90" y="57"/>
                  </a:cubicBezTo>
                  <a:close/>
                  <a:moveTo>
                    <a:pt x="88" y="56"/>
                  </a:moveTo>
                  <a:cubicBezTo>
                    <a:pt x="88" y="57"/>
                    <a:pt x="88" y="57"/>
                    <a:pt x="88" y="57"/>
                  </a:cubicBezTo>
                  <a:cubicBezTo>
                    <a:pt x="89" y="56"/>
                    <a:pt x="89" y="56"/>
                    <a:pt x="89" y="56"/>
                  </a:cubicBezTo>
                  <a:cubicBezTo>
                    <a:pt x="89" y="56"/>
                    <a:pt x="89" y="56"/>
                    <a:pt x="89" y="56"/>
                  </a:cubicBezTo>
                  <a:cubicBezTo>
                    <a:pt x="90" y="56"/>
                    <a:pt x="90" y="56"/>
                    <a:pt x="90" y="56"/>
                  </a:cubicBezTo>
                  <a:cubicBezTo>
                    <a:pt x="89" y="56"/>
                    <a:pt x="89" y="56"/>
                    <a:pt x="89" y="56"/>
                  </a:cubicBezTo>
                  <a:cubicBezTo>
                    <a:pt x="89" y="56"/>
                    <a:pt x="89" y="56"/>
                    <a:pt x="89" y="56"/>
                  </a:cubicBezTo>
                  <a:cubicBezTo>
                    <a:pt x="88" y="56"/>
                    <a:pt x="88" y="56"/>
                    <a:pt x="88" y="56"/>
                  </a:cubicBezTo>
                  <a:cubicBezTo>
                    <a:pt x="88" y="56"/>
                    <a:pt x="88" y="56"/>
                    <a:pt x="88" y="56"/>
                  </a:cubicBezTo>
                  <a:cubicBezTo>
                    <a:pt x="88" y="56"/>
                    <a:pt x="88" y="56"/>
                    <a:pt x="88" y="56"/>
                  </a:cubicBezTo>
                  <a:close/>
                  <a:moveTo>
                    <a:pt x="135" y="60"/>
                  </a:moveTo>
                  <a:cubicBezTo>
                    <a:pt x="136" y="60"/>
                    <a:pt x="136" y="60"/>
                    <a:pt x="136" y="60"/>
                  </a:cubicBezTo>
                  <a:cubicBezTo>
                    <a:pt x="138" y="60"/>
                    <a:pt x="138" y="60"/>
                    <a:pt x="138" y="60"/>
                  </a:cubicBezTo>
                  <a:cubicBezTo>
                    <a:pt x="138" y="60"/>
                    <a:pt x="138" y="60"/>
                    <a:pt x="138" y="60"/>
                  </a:cubicBezTo>
                  <a:cubicBezTo>
                    <a:pt x="138" y="60"/>
                    <a:pt x="138" y="60"/>
                    <a:pt x="138" y="60"/>
                  </a:cubicBezTo>
                  <a:cubicBezTo>
                    <a:pt x="139" y="60"/>
                    <a:pt x="139" y="60"/>
                    <a:pt x="139" y="60"/>
                  </a:cubicBezTo>
                  <a:cubicBezTo>
                    <a:pt x="140" y="59"/>
                    <a:pt x="140" y="59"/>
                    <a:pt x="140" y="59"/>
                  </a:cubicBezTo>
                  <a:cubicBezTo>
                    <a:pt x="140" y="59"/>
                    <a:pt x="140" y="59"/>
                    <a:pt x="140" y="59"/>
                  </a:cubicBezTo>
                  <a:cubicBezTo>
                    <a:pt x="139" y="59"/>
                    <a:pt x="139" y="59"/>
                    <a:pt x="139" y="59"/>
                  </a:cubicBezTo>
                  <a:cubicBezTo>
                    <a:pt x="138" y="59"/>
                    <a:pt x="138" y="59"/>
                    <a:pt x="138" y="59"/>
                  </a:cubicBezTo>
                  <a:cubicBezTo>
                    <a:pt x="137" y="59"/>
                    <a:pt x="137" y="59"/>
                    <a:pt x="137" y="59"/>
                  </a:cubicBezTo>
                  <a:cubicBezTo>
                    <a:pt x="136" y="59"/>
                    <a:pt x="136" y="59"/>
                    <a:pt x="136" y="59"/>
                  </a:cubicBezTo>
                  <a:cubicBezTo>
                    <a:pt x="135" y="59"/>
                    <a:pt x="135" y="59"/>
                    <a:pt x="135" y="59"/>
                  </a:cubicBezTo>
                  <a:cubicBezTo>
                    <a:pt x="135" y="60"/>
                    <a:pt x="135" y="60"/>
                    <a:pt x="135" y="60"/>
                  </a:cubicBezTo>
                  <a:cubicBezTo>
                    <a:pt x="135" y="60"/>
                    <a:pt x="135" y="60"/>
                    <a:pt x="135" y="60"/>
                  </a:cubicBezTo>
                  <a:close/>
                  <a:moveTo>
                    <a:pt x="134" y="61"/>
                  </a:moveTo>
                  <a:cubicBezTo>
                    <a:pt x="134" y="62"/>
                    <a:pt x="134" y="62"/>
                    <a:pt x="134" y="62"/>
                  </a:cubicBezTo>
                  <a:cubicBezTo>
                    <a:pt x="134" y="62"/>
                    <a:pt x="134" y="62"/>
                    <a:pt x="134" y="62"/>
                  </a:cubicBezTo>
                  <a:cubicBezTo>
                    <a:pt x="134" y="62"/>
                    <a:pt x="134" y="62"/>
                    <a:pt x="134" y="62"/>
                  </a:cubicBezTo>
                  <a:cubicBezTo>
                    <a:pt x="134" y="61"/>
                    <a:pt x="134" y="61"/>
                    <a:pt x="134" y="61"/>
                  </a:cubicBezTo>
                  <a:close/>
                  <a:moveTo>
                    <a:pt x="130" y="61"/>
                  </a:moveTo>
                  <a:cubicBezTo>
                    <a:pt x="129" y="62"/>
                    <a:pt x="129" y="62"/>
                    <a:pt x="129" y="62"/>
                  </a:cubicBezTo>
                  <a:cubicBezTo>
                    <a:pt x="129" y="62"/>
                    <a:pt x="129" y="62"/>
                    <a:pt x="129" y="62"/>
                  </a:cubicBezTo>
                  <a:cubicBezTo>
                    <a:pt x="129" y="62"/>
                    <a:pt x="129" y="62"/>
                    <a:pt x="129" y="62"/>
                  </a:cubicBezTo>
                  <a:cubicBezTo>
                    <a:pt x="129" y="63"/>
                    <a:pt x="129" y="63"/>
                    <a:pt x="129" y="63"/>
                  </a:cubicBezTo>
                  <a:cubicBezTo>
                    <a:pt x="130" y="63"/>
                    <a:pt x="130" y="63"/>
                    <a:pt x="130" y="63"/>
                  </a:cubicBezTo>
                  <a:cubicBezTo>
                    <a:pt x="131" y="62"/>
                    <a:pt x="131" y="62"/>
                    <a:pt x="131" y="62"/>
                  </a:cubicBezTo>
                  <a:cubicBezTo>
                    <a:pt x="132" y="62"/>
                    <a:pt x="132" y="62"/>
                    <a:pt x="132" y="62"/>
                  </a:cubicBezTo>
                  <a:cubicBezTo>
                    <a:pt x="131" y="61"/>
                    <a:pt x="131" y="61"/>
                    <a:pt x="131" y="61"/>
                  </a:cubicBezTo>
                  <a:cubicBezTo>
                    <a:pt x="130" y="62"/>
                    <a:pt x="130" y="62"/>
                    <a:pt x="130" y="62"/>
                  </a:cubicBezTo>
                  <a:cubicBezTo>
                    <a:pt x="130" y="61"/>
                    <a:pt x="130" y="61"/>
                    <a:pt x="130" y="61"/>
                  </a:cubicBezTo>
                  <a:close/>
                  <a:moveTo>
                    <a:pt x="127" y="63"/>
                  </a:moveTo>
                  <a:cubicBezTo>
                    <a:pt x="127" y="63"/>
                    <a:pt x="127" y="63"/>
                    <a:pt x="127" y="63"/>
                  </a:cubicBezTo>
                  <a:cubicBezTo>
                    <a:pt x="128" y="63"/>
                    <a:pt x="128" y="63"/>
                    <a:pt x="128" y="63"/>
                  </a:cubicBezTo>
                  <a:cubicBezTo>
                    <a:pt x="128" y="62"/>
                    <a:pt x="128" y="62"/>
                    <a:pt x="128" y="62"/>
                  </a:cubicBezTo>
                  <a:cubicBezTo>
                    <a:pt x="128" y="62"/>
                    <a:pt x="128" y="62"/>
                    <a:pt x="128" y="62"/>
                  </a:cubicBezTo>
                  <a:cubicBezTo>
                    <a:pt x="128" y="62"/>
                    <a:pt x="128" y="62"/>
                    <a:pt x="128" y="62"/>
                  </a:cubicBezTo>
                  <a:cubicBezTo>
                    <a:pt x="127" y="63"/>
                    <a:pt x="127" y="63"/>
                    <a:pt x="127" y="63"/>
                  </a:cubicBezTo>
                  <a:cubicBezTo>
                    <a:pt x="127" y="63"/>
                    <a:pt x="127" y="63"/>
                    <a:pt x="127" y="63"/>
                  </a:cubicBezTo>
                  <a:close/>
                  <a:moveTo>
                    <a:pt x="124" y="63"/>
                  </a:moveTo>
                  <a:cubicBezTo>
                    <a:pt x="125" y="62"/>
                    <a:pt x="125" y="62"/>
                    <a:pt x="125" y="62"/>
                  </a:cubicBezTo>
                  <a:cubicBezTo>
                    <a:pt x="125" y="62"/>
                    <a:pt x="125" y="62"/>
                    <a:pt x="125" y="62"/>
                  </a:cubicBezTo>
                  <a:cubicBezTo>
                    <a:pt x="125" y="62"/>
                    <a:pt x="125" y="62"/>
                    <a:pt x="125" y="62"/>
                  </a:cubicBezTo>
                  <a:cubicBezTo>
                    <a:pt x="126" y="62"/>
                    <a:pt x="126" y="62"/>
                    <a:pt x="126" y="62"/>
                  </a:cubicBezTo>
                  <a:cubicBezTo>
                    <a:pt x="126" y="62"/>
                    <a:pt x="126" y="62"/>
                    <a:pt x="126" y="62"/>
                  </a:cubicBezTo>
                  <a:cubicBezTo>
                    <a:pt x="127" y="62"/>
                    <a:pt x="127" y="62"/>
                    <a:pt x="127" y="62"/>
                  </a:cubicBezTo>
                  <a:cubicBezTo>
                    <a:pt x="126" y="63"/>
                    <a:pt x="126" y="63"/>
                    <a:pt x="126" y="63"/>
                  </a:cubicBezTo>
                  <a:cubicBezTo>
                    <a:pt x="125" y="63"/>
                    <a:pt x="125" y="63"/>
                    <a:pt x="125" y="63"/>
                  </a:cubicBezTo>
                  <a:cubicBezTo>
                    <a:pt x="124" y="63"/>
                    <a:pt x="124" y="63"/>
                    <a:pt x="124" y="63"/>
                  </a:cubicBezTo>
                  <a:cubicBezTo>
                    <a:pt x="124" y="63"/>
                    <a:pt x="124" y="63"/>
                    <a:pt x="124" y="63"/>
                  </a:cubicBezTo>
                  <a:close/>
                  <a:moveTo>
                    <a:pt x="123" y="63"/>
                  </a:moveTo>
                  <a:cubicBezTo>
                    <a:pt x="122" y="63"/>
                    <a:pt x="122" y="63"/>
                    <a:pt x="122" y="63"/>
                  </a:cubicBezTo>
                  <a:cubicBezTo>
                    <a:pt x="122" y="64"/>
                    <a:pt x="122" y="64"/>
                    <a:pt x="122" y="64"/>
                  </a:cubicBezTo>
                  <a:cubicBezTo>
                    <a:pt x="122" y="63"/>
                    <a:pt x="122" y="63"/>
                    <a:pt x="122" y="63"/>
                  </a:cubicBezTo>
                  <a:cubicBezTo>
                    <a:pt x="123" y="63"/>
                    <a:pt x="123" y="63"/>
                    <a:pt x="123" y="63"/>
                  </a:cubicBezTo>
                  <a:close/>
                  <a:moveTo>
                    <a:pt x="124" y="62"/>
                  </a:moveTo>
                  <a:cubicBezTo>
                    <a:pt x="123" y="62"/>
                    <a:pt x="123" y="62"/>
                    <a:pt x="123" y="62"/>
                  </a:cubicBezTo>
                  <a:cubicBezTo>
                    <a:pt x="123" y="62"/>
                    <a:pt x="123" y="62"/>
                    <a:pt x="123" y="62"/>
                  </a:cubicBezTo>
                  <a:cubicBezTo>
                    <a:pt x="124" y="62"/>
                    <a:pt x="124" y="62"/>
                    <a:pt x="124" y="62"/>
                  </a:cubicBezTo>
                  <a:cubicBezTo>
                    <a:pt x="124" y="62"/>
                    <a:pt x="124" y="62"/>
                    <a:pt x="124" y="62"/>
                  </a:cubicBezTo>
                  <a:close/>
                  <a:moveTo>
                    <a:pt x="108" y="63"/>
                  </a:moveTo>
                  <a:cubicBezTo>
                    <a:pt x="108" y="63"/>
                    <a:pt x="108" y="63"/>
                    <a:pt x="108" y="63"/>
                  </a:cubicBezTo>
                  <a:cubicBezTo>
                    <a:pt x="109" y="62"/>
                    <a:pt x="109" y="62"/>
                    <a:pt x="109" y="62"/>
                  </a:cubicBezTo>
                  <a:cubicBezTo>
                    <a:pt x="112" y="61"/>
                    <a:pt x="112" y="61"/>
                    <a:pt x="112" y="61"/>
                  </a:cubicBezTo>
                  <a:cubicBezTo>
                    <a:pt x="113" y="62"/>
                    <a:pt x="113" y="62"/>
                    <a:pt x="113" y="62"/>
                  </a:cubicBezTo>
                  <a:cubicBezTo>
                    <a:pt x="113" y="62"/>
                    <a:pt x="113" y="62"/>
                    <a:pt x="113" y="62"/>
                  </a:cubicBezTo>
                  <a:cubicBezTo>
                    <a:pt x="114" y="62"/>
                    <a:pt x="114" y="62"/>
                    <a:pt x="114" y="62"/>
                  </a:cubicBezTo>
                  <a:cubicBezTo>
                    <a:pt x="116" y="63"/>
                    <a:pt x="116" y="63"/>
                    <a:pt x="116" y="63"/>
                  </a:cubicBezTo>
                  <a:cubicBezTo>
                    <a:pt x="117" y="62"/>
                    <a:pt x="117" y="62"/>
                    <a:pt x="117" y="62"/>
                  </a:cubicBezTo>
                  <a:cubicBezTo>
                    <a:pt x="118" y="63"/>
                    <a:pt x="118" y="63"/>
                    <a:pt x="118" y="63"/>
                  </a:cubicBezTo>
                  <a:cubicBezTo>
                    <a:pt x="118" y="63"/>
                    <a:pt x="118" y="63"/>
                    <a:pt x="118" y="63"/>
                  </a:cubicBezTo>
                  <a:cubicBezTo>
                    <a:pt x="119" y="63"/>
                    <a:pt x="119" y="63"/>
                    <a:pt x="119" y="63"/>
                  </a:cubicBezTo>
                  <a:cubicBezTo>
                    <a:pt x="120" y="62"/>
                    <a:pt x="120" y="62"/>
                    <a:pt x="120" y="62"/>
                  </a:cubicBezTo>
                  <a:cubicBezTo>
                    <a:pt x="121" y="62"/>
                    <a:pt x="121" y="62"/>
                    <a:pt x="121" y="62"/>
                  </a:cubicBezTo>
                  <a:cubicBezTo>
                    <a:pt x="121" y="61"/>
                    <a:pt x="121" y="61"/>
                    <a:pt x="121" y="61"/>
                  </a:cubicBezTo>
                  <a:cubicBezTo>
                    <a:pt x="121" y="61"/>
                    <a:pt x="121" y="61"/>
                    <a:pt x="121" y="61"/>
                  </a:cubicBezTo>
                  <a:cubicBezTo>
                    <a:pt x="122" y="61"/>
                    <a:pt x="122" y="61"/>
                    <a:pt x="122" y="61"/>
                  </a:cubicBezTo>
                  <a:cubicBezTo>
                    <a:pt x="123" y="61"/>
                    <a:pt x="123" y="61"/>
                    <a:pt x="123" y="61"/>
                  </a:cubicBezTo>
                  <a:cubicBezTo>
                    <a:pt x="123" y="62"/>
                    <a:pt x="123" y="62"/>
                    <a:pt x="123" y="62"/>
                  </a:cubicBezTo>
                  <a:cubicBezTo>
                    <a:pt x="122" y="62"/>
                    <a:pt x="122" y="62"/>
                    <a:pt x="122" y="62"/>
                  </a:cubicBezTo>
                  <a:cubicBezTo>
                    <a:pt x="122" y="63"/>
                    <a:pt x="122" y="63"/>
                    <a:pt x="122" y="63"/>
                  </a:cubicBezTo>
                  <a:cubicBezTo>
                    <a:pt x="121" y="63"/>
                    <a:pt x="121" y="63"/>
                    <a:pt x="121" y="63"/>
                  </a:cubicBezTo>
                  <a:cubicBezTo>
                    <a:pt x="120" y="64"/>
                    <a:pt x="120" y="64"/>
                    <a:pt x="120" y="64"/>
                  </a:cubicBezTo>
                  <a:cubicBezTo>
                    <a:pt x="120" y="64"/>
                    <a:pt x="120" y="64"/>
                    <a:pt x="120" y="64"/>
                  </a:cubicBezTo>
                  <a:cubicBezTo>
                    <a:pt x="119" y="64"/>
                    <a:pt x="119" y="64"/>
                    <a:pt x="119" y="64"/>
                  </a:cubicBezTo>
                  <a:cubicBezTo>
                    <a:pt x="118" y="64"/>
                    <a:pt x="118" y="64"/>
                    <a:pt x="118" y="64"/>
                  </a:cubicBezTo>
                  <a:cubicBezTo>
                    <a:pt x="116" y="64"/>
                    <a:pt x="116" y="64"/>
                    <a:pt x="116" y="64"/>
                  </a:cubicBezTo>
                  <a:cubicBezTo>
                    <a:pt x="115" y="64"/>
                    <a:pt x="115" y="64"/>
                    <a:pt x="115" y="64"/>
                  </a:cubicBezTo>
                  <a:cubicBezTo>
                    <a:pt x="114" y="64"/>
                    <a:pt x="114" y="64"/>
                    <a:pt x="114" y="64"/>
                  </a:cubicBezTo>
                  <a:cubicBezTo>
                    <a:pt x="114" y="65"/>
                    <a:pt x="114" y="65"/>
                    <a:pt x="114" y="65"/>
                  </a:cubicBezTo>
                  <a:cubicBezTo>
                    <a:pt x="113" y="65"/>
                    <a:pt x="113" y="65"/>
                    <a:pt x="113" y="65"/>
                  </a:cubicBezTo>
                  <a:cubicBezTo>
                    <a:pt x="113" y="64"/>
                    <a:pt x="113" y="64"/>
                    <a:pt x="113" y="64"/>
                  </a:cubicBezTo>
                  <a:cubicBezTo>
                    <a:pt x="112" y="65"/>
                    <a:pt x="112" y="65"/>
                    <a:pt x="112" y="65"/>
                  </a:cubicBezTo>
                  <a:cubicBezTo>
                    <a:pt x="111" y="64"/>
                    <a:pt x="111" y="64"/>
                    <a:pt x="111" y="64"/>
                  </a:cubicBezTo>
                  <a:cubicBezTo>
                    <a:pt x="111" y="64"/>
                    <a:pt x="111" y="64"/>
                    <a:pt x="111" y="64"/>
                  </a:cubicBezTo>
                  <a:cubicBezTo>
                    <a:pt x="110" y="64"/>
                    <a:pt x="110" y="64"/>
                    <a:pt x="110" y="64"/>
                  </a:cubicBezTo>
                  <a:cubicBezTo>
                    <a:pt x="109" y="64"/>
                    <a:pt x="109" y="64"/>
                    <a:pt x="109" y="64"/>
                  </a:cubicBezTo>
                  <a:cubicBezTo>
                    <a:pt x="109" y="64"/>
                    <a:pt x="109" y="64"/>
                    <a:pt x="109" y="64"/>
                  </a:cubicBezTo>
                  <a:cubicBezTo>
                    <a:pt x="108" y="64"/>
                    <a:pt x="108" y="64"/>
                    <a:pt x="108" y="64"/>
                  </a:cubicBezTo>
                  <a:cubicBezTo>
                    <a:pt x="108" y="63"/>
                    <a:pt x="108" y="63"/>
                    <a:pt x="108" y="63"/>
                  </a:cubicBezTo>
                  <a:close/>
                  <a:moveTo>
                    <a:pt x="107" y="63"/>
                  </a:moveTo>
                  <a:cubicBezTo>
                    <a:pt x="107" y="64"/>
                    <a:pt x="107" y="64"/>
                    <a:pt x="107" y="64"/>
                  </a:cubicBezTo>
                  <a:cubicBezTo>
                    <a:pt x="108" y="64"/>
                    <a:pt x="108" y="64"/>
                    <a:pt x="108" y="64"/>
                  </a:cubicBezTo>
                  <a:cubicBezTo>
                    <a:pt x="108" y="63"/>
                    <a:pt x="108" y="63"/>
                    <a:pt x="108" y="63"/>
                  </a:cubicBezTo>
                  <a:cubicBezTo>
                    <a:pt x="107" y="63"/>
                    <a:pt x="107" y="63"/>
                    <a:pt x="107" y="63"/>
                  </a:cubicBezTo>
                  <a:close/>
                  <a:moveTo>
                    <a:pt x="107" y="63"/>
                  </a:moveTo>
                  <a:cubicBezTo>
                    <a:pt x="106" y="63"/>
                    <a:pt x="106" y="63"/>
                    <a:pt x="106" y="63"/>
                  </a:cubicBezTo>
                  <a:cubicBezTo>
                    <a:pt x="106" y="64"/>
                    <a:pt x="106" y="64"/>
                    <a:pt x="106" y="64"/>
                  </a:cubicBezTo>
                  <a:cubicBezTo>
                    <a:pt x="106" y="64"/>
                    <a:pt x="106" y="64"/>
                    <a:pt x="106" y="64"/>
                  </a:cubicBezTo>
                  <a:cubicBezTo>
                    <a:pt x="107" y="63"/>
                    <a:pt x="107" y="63"/>
                    <a:pt x="107" y="63"/>
                  </a:cubicBezTo>
                  <a:cubicBezTo>
                    <a:pt x="107" y="63"/>
                    <a:pt x="107" y="63"/>
                    <a:pt x="107" y="63"/>
                  </a:cubicBezTo>
                  <a:close/>
                  <a:moveTo>
                    <a:pt x="94" y="63"/>
                  </a:moveTo>
                  <a:cubicBezTo>
                    <a:pt x="94" y="64"/>
                    <a:pt x="94" y="64"/>
                    <a:pt x="94" y="64"/>
                  </a:cubicBezTo>
                  <a:cubicBezTo>
                    <a:pt x="94" y="64"/>
                    <a:pt x="94" y="64"/>
                    <a:pt x="94" y="64"/>
                  </a:cubicBezTo>
                  <a:cubicBezTo>
                    <a:pt x="94" y="64"/>
                    <a:pt x="94" y="64"/>
                    <a:pt x="94" y="64"/>
                  </a:cubicBezTo>
                  <a:cubicBezTo>
                    <a:pt x="95" y="65"/>
                    <a:pt x="95" y="65"/>
                    <a:pt x="95" y="65"/>
                  </a:cubicBezTo>
                  <a:cubicBezTo>
                    <a:pt x="95" y="65"/>
                    <a:pt x="95" y="65"/>
                    <a:pt x="95" y="65"/>
                  </a:cubicBezTo>
                  <a:cubicBezTo>
                    <a:pt x="96" y="65"/>
                    <a:pt x="96" y="65"/>
                    <a:pt x="96" y="65"/>
                  </a:cubicBezTo>
                  <a:cubicBezTo>
                    <a:pt x="97" y="65"/>
                    <a:pt x="97" y="65"/>
                    <a:pt x="97" y="65"/>
                  </a:cubicBezTo>
                  <a:cubicBezTo>
                    <a:pt x="98" y="65"/>
                    <a:pt x="98" y="65"/>
                    <a:pt x="98" y="65"/>
                  </a:cubicBezTo>
                  <a:cubicBezTo>
                    <a:pt x="98" y="64"/>
                    <a:pt x="98" y="64"/>
                    <a:pt x="98" y="64"/>
                  </a:cubicBezTo>
                  <a:cubicBezTo>
                    <a:pt x="99" y="65"/>
                    <a:pt x="99" y="65"/>
                    <a:pt x="99" y="65"/>
                  </a:cubicBezTo>
                  <a:cubicBezTo>
                    <a:pt x="100" y="64"/>
                    <a:pt x="100" y="64"/>
                    <a:pt x="100" y="64"/>
                  </a:cubicBezTo>
                  <a:cubicBezTo>
                    <a:pt x="101" y="65"/>
                    <a:pt x="101" y="65"/>
                    <a:pt x="101" y="65"/>
                  </a:cubicBezTo>
                  <a:cubicBezTo>
                    <a:pt x="102" y="64"/>
                    <a:pt x="102" y="64"/>
                    <a:pt x="102" y="64"/>
                  </a:cubicBezTo>
                  <a:cubicBezTo>
                    <a:pt x="102" y="64"/>
                    <a:pt x="102" y="64"/>
                    <a:pt x="102" y="64"/>
                  </a:cubicBezTo>
                  <a:cubicBezTo>
                    <a:pt x="103" y="64"/>
                    <a:pt x="103" y="64"/>
                    <a:pt x="103" y="64"/>
                  </a:cubicBezTo>
                  <a:cubicBezTo>
                    <a:pt x="104" y="64"/>
                    <a:pt x="104" y="64"/>
                    <a:pt x="104" y="64"/>
                  </a:cubicBezTo>
                  <a:cubicBezTo>
                    <a:pt x="104" y="64"/>
                    <a:pt x="104" y="64"/>
                    <a:pt x="104" y="64"/>
                  </a:cubicBezTo>
                  <a:cubicBezTo>
                    <a:pt x="105" y="64"/>
                    <a:pt x="105" y="64"/>
                    <a:pt x="105" y="64"/>
                  </a:cubicBezTo>
                  <a:cubicBezTo>
                    <a:pt x="105" y="63"/>
                    <a:pt x="105" y="63"/>
                    <a:pt x="105" y="63"/>
                  </a:cubicBezTo>
                  <a:cubicBezTo>
                    <a:pt x="105" y="63"/>
                    <a:pt x="105" y="63"/>
                    <a:pt x="105" y="63"/>
                  </a:cubicBezTo>
                  <a:cubicBezTo>
                    <a:pt x="105" y="63"/>
                    <a:pt x="105" y="63"/>
                    <a:pt x="105" y="63"/>
                  </a:cubicBezTo>
                  <a:cubicBezTo>
                    <a:pt x="105" y="62"/>
                    <a:pt x="105" y="62"/>
                    <a:pt x="105" y="62"/>
                  </a:cubicBezTo>
                  <a:cubicBezTo>
                    <a:pt x="104" y="62"/>
                    <a:pt x="104" y="62"/>
                    <a:pt x="104" y="62"/>
                  </a:cubicBezTo>
                  <a:cubicBezTo>
                    <a:pt x="104" y="62"/>
                    <a:pt x="104" y="62"/>
                    <a:pt x="104" y="62"/>
                  </a:cubicBezTo>
                  <a:cubicBezTo>
                    <a:pt x="103" y="63"/>
                    <a:pt x="103" y="63"/>
                    <a:pt x="103" y="63"/>
                  </a:cubicBezTo>
                  <a:cubicBezTo>
                    <a:pt x="103" y="62"/>
                    <a:pt x="103" y="62"/>
                    <a:pt x="103" y="62"/>
                  </a:cubicBezTo>
                  <a:cubicBezTo>
                    <a:pt x="102" y="61"/>
                    <a:pt x="102" y="61"/>
                    <a:pt x="102" y="61"/>
                  </a:cubicBezTo>
                  <a:cubicBezTo>
                    <a:pt x="101" y="62"/>
                    <a:pt x="101" y="62"/>
                    <a:pt x="101" y="62"/>
                  </a:cubicBezTo>
                  <a:cubicBezTo>
                    <a:pt x="101" y="61"/>
                    <a:pt x="101" y="61"/>
                    <a:pt x="101" y="61"/>
                  </a:cubicBezTo>
                  <a:cubicBezTo>
                    <a:pt x="100" y="61"/>
                    <a:pt x="100" y="61"/>
                    <a:pt x="100" y="61"/>
                  </a:cubicBezTo>
                  <a:cubicBezTo>
                    <a:pt x="99" y="62"/>
                    <a:pt x="99" y="62"/>
                    <a:pt x="99" y="62"/>
                  </a:cubicBezTo>
                  <a:cubicBezTo>
                    <a:pt x="99" y="62"/>
                    <a:pt x="99" y="62"/>
                    <a:pt x="99" y="62"/>
                  </a:cubicBezTo>
                  <a:cubicBezTo>
                    <a:pt x="101" y="63"/>
                    <a:pt x="101" y="63"/>
                    <a:pt x="101" y="63"/>
                  </a:cubicBezTo>
                  <a:cubicBezTo>
                    <a:pt x="101" y="63"/>
                    <a:pt x="101" y="63"/>
                    <a:pt x="101" y="63"/>
                  </a:cubicBezTo>
                  <a:cubicBezTo>
                    <a:pt x="100" y="63"/>
                    <a:pt x="100" y="63"/>
                    <a:pt x="100" y="63"/>
                  </a:cubicBezTo>
                  <a:cubicBezTo>
                    <a:pt x="99" y="64"/>
                    <a:pt x="99" y="64"/>
                    <a:pt x="99" y="64"/>
                  </a:cubicBezTo>
                  <a:cubicBezTo>
                    <a:pt x="98" y="63"/>
                    <a:pt x="98" y="63"/>
                    <a:pt x="98" y="63"/>
                  </a:cubicBezTo>
                  <a:cubicBezTo>
                    <a:pt x="98" y="62"/>
                    <a:pt x="98" y="62"/>
                    <a:pt x="98" y="62"/>
                  </a:cubicBezTo>
                  <a:cubicBezTo>
                    <a:pt x="98" y="62"/>
                    <a:pt x="98" y="62"/>
                    <a:pt x="98" y="62"/>
                  </a:cubicBezTo>
                  <a:cubicBezTo>
                    <a:pt x="97" y="62"/>
                    <a:pt x="97" y="62"/>
                    <a:pt x="97" y="62"/>
                  </a:cubicBezTo>
                  <a:cubicBezTo>
                    <a:pt x="96" y="62"/>
                    <a:pt x="96" y="62"/>
                    <a:pt x="96" y="62"/>
                  </a:cubicBezTo>
                  <a:cubicBezTo>
                    <a:pt x="95" y="63"/>
                    <a:pt x="95" y="63"/>
                    <a:pt x="95" y="63"/>
                  </a:cubicBezTo>
                  <a:cubicBezTo>
                    <a:pt x="95" y="63"/>
                    <a:pt x="94" y="63"/>
                    <a:pt x="94" y="63"/>
                  </a:cubicBezTo>
                  <a:close/>
                  <a:moveTo>
                    <a:pt x="92" y="62"/>
                  </a:moveTo>
                  <a:cubicBezTo>
                    <a:pt x="93" y="62"/>
                    <a:pt x="93" y="62"/>
                    <a:pt x="93" y="62"/>
                  </a:cubicBezTo>
                  <a:cubicBezTo>
                    <a:pt x="94" y="62"/>
                    <a:pt x="94" y="62"/>
                    <a:pt x="94" y="62"/>
                  </a:cubicBezTo>
                  <a:cubicBezTo>
                    <a:pt x="94" y="63"/>
                    <a:pt x="94" y="63"/>
                    <a:pt x="94" y="63"/>
                  </a:cubicBezTo>
                  <a:cubicBezTo>
                    <a:pt x="93" y="64"/>
                    <a:pt x="93" y="64"/>
                    <a:pt x="93" y="64"/>
                  </a:cubicBezTo>
                  <a:cubicBezTo>
                    <a:pt x="93" y="64"/>
                    <a:pt x="93" y="64"/>
                    <a:pt x="93" y="64"/>
                  </a:cubicBezTo>
                  <a:cubicBezTo>
                    <a:pt x="93" y="64"/>
                    <a:pt x="93" y="64"/>
                    <a:pt x="93" y="64"/>
                  </a:cubicBezTo>
                  <a:cubicBezTo>
                    <a:pt x="92" y="64"/>
                    <a:pt x="92" y="64"/>
                    <a:pt x="92" y="64"/>
                  </a:cubicBezTo>
                  <a:cubicBezTo>
                    <a:pt x="91" y="64"/>
                    <a:pt x="91" y="64"/>
                    <a:pt x="91" y="64"/>
                  </a:cubicBezTo>
                  <a:cubicBezTo>
                    <a:pt x="90" y="64"/>
                    <a:pt x="90" y="64"/>
                    <a:pt x="90" y="64"/>
                  </a:cubicBezTo>
                  <a:cubicBezTo>
                    <a:pt x="91" y="63"/>
                    <a:pt x="91" y="63"/>
                    <a:pt x="91" y="63"/>
                  </a:cubicBezTo>
                  <a:cubicBezTo>
                    <a:pt x="91" y="63"/>
                    <a:pt x="91" y="63"/>
                    <a:pt x="91" y="63"/>
                  </a:cubicBezTo>
                  <a:cubicBezTo>
                    <a:pt x="92" y="62"/>
                    <a:pt x="92" y="62"/>
                    <a:pt x="92" y="62"/>
                  </a:cubicBezTo>
                  <a:close/>
                  <a:moveTo>
                    <a:pt x="89" y="64"/>
                  </a:moveTo>
                  <a:cubicBezTo>
                    <a:pt x="89" y="63"/>
                    <a:pt x="89" y="63"/>
                    <a:pt x="89" y="63"/>
                  </a:cubicBezTo>
                  <a:cubicBezTo>
                    <a:pt x="89" y="64"/>
                    <a:pt x="89" y="64"/>
                    <a:pt x="89" y="64"/>
                  </a:cubicBezTo>
                  <a:cubicBezTo>
                    <a:pt x="89" y="64"/>
                    <a:pt x="89" y="64"/>
                    <a:pt x="89" y="64"/>
                  </a:cubicBezTo>
                  <a:cubicBezTo>
                    <a:pt x="89" y="64"/>
                    <a:pt x="89" y="64"/>
                    <a:pt x="89" y="64"/>
                  </a:cubicBezTo>
                  <a:close/>
                  <a:moveTo>
                    <a:pt x="85" y="61"/>
                  </a:moveTo>
                  <a:cubicBezTo>
                    <a:pt x="85" y="62"/>
                    <a:pt x="85" y="62"/>
                    <a:pt x="85" y="62"/>
                  </a:cubicBezTo>
                  <a:cubicBezTo>
                    <a:pt x="85" y="62"/>
                    <a:pt x="85" y="62"/>
                    <a:pt x="85" y="62"/>
                  </a:cubicBezTo>
                  <a:cubicBezTo>
                    <a:pt x="86" y="63"/>
                    <a:pt x="86" y="63"/>
                    <a:pt x="86" y="63"/>
                  </a:cubicBezTo>
                  <a:cubicBezTo>
                    <a:pt x="87" y="63"/>
                    <a:pt x="87" y="63"/>
                    <a:pt x="87" y="63"/>
                  </a:cubicBezTo>
                  <a:cubicBezTo>
                    <a:pt x="87" y="64"/>
                    <a:pt x="87" y="64"/>
                    <a:pt x="87" y="64"/>
                  </a:cubicBezTo>
                  <a:cubicBezTo>
                    <a:pt x="88" y="63"/>
                    <a:pt x="88" y="63"/>
                    <a:pt x="88" y="63"/>
                  </a:cubicBezTo>
                  <a:cubicBezTo>
                    <a:pt x="89" y="63"/>
                    <a:pt x="89" y="63"/>
                    <a:pt x="89" y="63"/>
                  </a:cubicBezTo>
                  <a:cubicBezTo>
                    <a:pt x="89" y="63"/>
                    <a:pt x="89" y="63"/>
                    <a:pt x="89" y="63"/>
                  </a:cubicBezTo>
                  <a:cubicBezTo>
                    <a:pt x="90" y="63"/>
                    <a:pt x="90" y="63"/>
                    <a:pt x="90" y="63"/>
                  </a:cubicBezTo>
                  <a:cubicBezTo>
                    <a:pt x="90" y="62"/>
                    <a:pt x="90" y="62"/>
                    <a:pt x="90" y="62"/>
                  </a:cubicBezTo>
                  <a:cubicBezTo>
                    <a:pt x="89" y="61"/>
                    <a:pt x="89" y="61"/>
                    <a:pt x="89" y="61"/>
                  </a:cubicBezTo>
                  <a:cubicBezTo>
                    <a:pt x="88" y="61"/>
                    <a:pt x="88" y="61"/>
                    <a:pt x="88" y="61"/>
                  </a:cubicBezTo>
                  <a:cubicBezTo>
                    <a:pt x="87" y="61"/>
                    <a:pt x="87" y="61"/>
                    <a:pt x="87" y="61"/>
                  </a:cubicBezTo>
                  <a:cubicBezTo>
                    <a:pt x="86" y="61"/>
                    <a:pt x="86" y="61"/>
                    <a:pt x="86" y="61"/>
                  </a:cubicBezTo>
                  <a:cubicBezTo>
                    <a:pt x="85" y="61"/>
                    <a:pt x="85" y="61"/>
                    <a:pt x="85" y="61"/>
                  </a:cubicBezTo>
                  <a:close/>
                  <a:moveTo>
                    <a:pt x="192" y="62"/>
                  </a:moveTo>
                  <a:cubicBezTo>
                    <a:pt x="193" y="62"/>
                    <a:pt x="193" y="62"/>
                    <a:pt x="193" y="62"/>
                  </a:cubicBezTo>
                  <a:cubicBezTo>
                    <a:pt x="193" y="62"/>
                    <a:pt x="193" y="62"/>
                    <a:pt x="193" y="62"/>
                  </a:cubicBezTo>
                  <a:cubicBezTo>
                    <a:pt x="194" y="62"/>
                    <a:pt x="194" y="62"/>
                    <a:pt x="194" y="62"/>
                  </a:cubicBezTo>
                  <a:cubicBezTo>
                    <a:pt x="193" y="61"/>
                    <a:pt x="193" y="61"/>
                    <a:pt x="193" y="61"/>
                  </a:cubicBezTo>
                  <a:cubicBezTo>
                    <a:pt x="193" y="61"/>
                    <a:pt x="193" y="61"/>
                    <a:pt x="193" y="61"/>
                  </a:cubicBezTo>
                  <a:cubicBezTo>
                    <a:pt x="193" y="61"/>
                    <a:pt x="193" y="61"/>
                    <a:pt x="193" y="61"/>
                  </a:cubicBezTo>
                  <a:cubicBezTo>
                    <a:pt x="192" y="62"/>
                    <a:pt x="192" y="62"/>
                    <a:pt x="192" y="62"/>
                  </a:cubicBezTo>
                  <a:close/>
                  <a:moveTo>
                    <a:pt x="188" y="62"/>
                  </a:moveTo>
                  <a:cubicBezTo>
                    <a:pt x="188" y="62"/>
                    <a:pt x="189" y="62"/>
                    <a:pt x="189" y="62"/>
                  </a:cubicBezTo>
                  <a:cubicBezTo>
                    <a:pt x="190" y="62"/>
                    <a:pt x="190" y="62"/>
                    <a:pt x="190" y="62"/>
                  </a:cubicBezTo>
                  <a:cubicBezTo>
                    <a:pt x="191" y="62"/>
                    <a:pt x="191" y="62"/>
                    <a:pt x="191" y="62"/>
                  </a:cubicBezTo>
                  <a:cubicBezTo>
                    <a:pt x="192" y="62"/>
                    <a:pt x="192" y="62"/>
                    <a:pt x="192" y="62"/>
                  </a:cubicBezTo>
                  <a:cubicBezTo>
                    <a:pt x="192" y="61"/>
                    <a:pt x="192" y="61"/>
                    <a:pt x="192" y="61"/>
                  </a:cubicBezTo>
                  <a:cubicBezTo>
                    <a:pt x="193" y="61"/>
                    <a:pt x="193" y="61"/>
                    <a:pt x="193" y="61"/>
                  </a:cubicBezTo>
                  <a:cubicBezTo>
                    <a:pt x="194" y="60"/>
                    <a:pt x="194" y="60"/>
                    <a:pt x="194" y="60"/>
                  </a:cubicBezTo>
                  <a:cubicBezTo>
                    <a:pt x="194" y="60"/>
                    <a:pt x="194" y="60"/>
                    <a:pt x="194" y="60"/>
                  </a:cubicBezTo>
                  <a:cubicBezTo>
                    <a:pt x="194" y="60"/>
                    <a:pt x="194" y="60"/>
                    <a:pt x="194" y="60"/>
                  </a:cubicBezTo>
                  <a:cubicBezTo>
                    <a:pt x="194" y="59"/>
                    <a:pt x="194" y="59"/>
                    <a:pt x="194" y="59"/>
                  </a:cubicBezTo>
                  <a:cubicBezTo>
                    <a:pt x="194" y="59"/>
                    <a:pt x="194" y="59"/>
                    <a:pt x="194" y="59"/>
                  </a:cubicBezTo>
                  <a:cubicBezTo>
                    <a:pt x="193" y="58"/>
                    <a:pt x="193" y="58"/>
                    <a:pt x="193" y="58"/>
                  </a:cubicBezTo>
                  <a:cubicBezTo>
                    <a:pt x="193" y="58"/>
                    <a:pt x="193" y="58"/>
                    <a:pt x="193" y="58"/>
                  </a:cubicBezTo>
                  <a:cubicBezTo>
                    <a:pt x="192" y="58"/>
                    <a:pt x="192" y="58"/>
                    <a:pt x="192" y="58"/>
                  </a:cubicBezTo>
                  <a:cubicBezTo>
                    <a:pt x="191" y="58"/>
                    <a:pt x="191" y="58"/>
                    <a:pt x="191" y="58"/>
                  </a:cubicBezTo>
                  <a:cubicBezTo>
                    <a:pt x="190" y="59"/>
                    <a:pt x="190" y="59"/>
                    <a:pt x="190" y="59"/>
                  </a:cubicBezTo>
                  <a:cubicBezTo>
                    <a:pt x="190" y="60"/>
                    <a:pt x="190" y="60"/>
                    <a:pt x="190" y="60"/>
                  </a:cubicBezTo>
                  <a:cubicBezTo>
                    <a:pt x="188" y="62"/>
                    <a:pt x="188" y="62"/>
                    <a:pt x="188" y="62"/>
                  </a:cubicBezTo>
                  <a:close/>
                  <a:moveTo>
                    <a:pt x="78" y="56"/>
                  </a:moveTo>
                  <a:cubicBezTo>
                    <a:pt x="77" y="57"/>
                    <a:pt x="77" y="57"/>
                    <a:pt x="77" y="57"/>
                  </a:cubicBezTo>
                  <a:cubicBezTo>
                    <a:pt x="78" y="57"/>
                    <a:pt x="78" y="57"/>
                    <a:pt x="78" y="57"/>
                  </a:cubicBezTo>
                  <a:cubicBezTo>
                    <a:pt x="79" y="58"/>
                    <a:pt x="79" y="58"/>
                    <a:pt x="79" y="58"/>
                  </a:cubicBezTo>
                  <a:cubicBezTo>
                    <a:pt x="79" y="57"/>
                    <a:pt x="79" y="57"/>
                    <a:pt x="79" y="57"/>
                  </a:cubicBezTo>
                  <a:cubicBezTo>
                    <a:pt x="81" y="57"/>
                    <a:pt x="81" y="57"/>
                    <a:pt x="81" y="57"/>
                  </a:cubicBezTo>
                  <a:cubicBezTo>
                    <a:pt x="82" y="57"/>
                    <a:pt x="82" y="57"/>
                    <a:pt x="82" y="57"/>
                  </a:cubicBezTo>
                  <a:cubicBezTo>
                    <a:pt x="83" y="57"/>
                    <a:pt x="83" y="57"/>
                    <a:pt x="83" y="57"/>
                  </a:cubicBezTo>
                  <a:cubicBezTo>
                    <a:pt x="83" y="56"/>
                    <a:pt x="83" y="56"/>
                    <a:pt x="83" y="56"/>
                  </a:cubicBezTo>
                  <a:cubicBezTo>
                    <a:pt x="82" y="56"/>
                    <a:pt x="82" y="56"/>
                    <a:pt x="82" y="56"/>
                  </a:cubicBezTo>
                  <a:cubicBezTo>
                    <a:pt x="81" y="56"/>
                    <a:pt x="81" y="56"/>
                    <a:pt x="81" y="56"/>
                  </a:cubicBezTo>
                  <a:cubicBezTo>
                    <a:pt x="81" y="56"/>
                    <a:pt x="81" y="56"/>
                    <a:pt x="81" y="56"/>
                  </a:cubicBezTo>
                  <a:cubicBezTo>
                    <a:pt x="78" y="56"/>
                    <a:pt x="78" y="56"/>
                    <a:pt x="78" y="56"/>
                  </a:cubicBezTo>
                  <a:cubicBezTo>
                    <a:pt x="78" y="56"/>
                    <a:pt x="78" y="56"/>
                    <a:pt x="78" y="56"/>
                  </a:cubicBezTo>
                  <a:close/>
                  <a:moveTo>
                    <a:pt x="44" y="55"/>
                  </a:moveTo>
                  <a:cubicBezTo>
                    <a:pt x="44" y="55"/>
                    <a:pt x="44" y="55"/>
                    <a:pt x="44" y="55"/>
                  </a:cubicBezTo>
                  <a:cubicBezTo>
                    <a:pt x="45" y="55"/>
                    <a:pt x="45" y="55"/>
                    <a:pt x="45" y="55"/>
                  </a:cubicBezTo>
                  <a:cubicBezTo>
                    <a:pt x="45" y="55"/>
                    <a:pt x="45" y="55"/>
                    <a:pt x="45" y="55"/>
                  </a:cubicBezTo>
                  <a:cubicBezTo>
                    <a:pt x="44" y="55"/>
                    <a:pt x="44" y="55"/>
                    <a:pt x="44" y="55"/>
                  </a:cubicBezTo>
                  <a:close/>
                  <a:moveTo>
                    <a:pt x="45" y="55"/>
                  </a:moveTo>
                  <a:cubicBezTo>
                    <a:pt x="45" y="55"/>
                    <a:pt x="45" y="55"/>
                    <a:pt x="45" y="55"/>
                  </a:cubicBezTo>
                  <a:cubicBezTo>
                    <a:pt x="46" y="55"/>
                    <a:pt x="46" y="55"/>
                    <a:pt x="46" y="55"/>
                  </a:cubicBezTo>
                  <a:cubicBezTo>
                    <a:pt x="46" y="54"/>
                    <a:pt x="46" y="54"/>
                    <a:pt x="46" y="54"/>
                  </a:cubicBezTo>
                  <a:cubicBezTo>
                    <a:pt x="47" y="54"/>
                    <a:pt x="47" y="54"/>
                    <a:pt x="47" y="54"/>
                  </a:cubicBezTo>
                  <a:cubicBezTo>
                    <a:pt x="47" y="53"/>
                    <a:pt x="47" y="53"/>
                    <a:pt x="47" y="53"/>
                  </a:cubicBezTo>
                  <a:cubicBezTo>
                    <a:pt x="47" y="53"/>
                    <a:pt x="47" y="53"/>
                    <a:pt x="47" y="53"/>
                  </a:cubicBezTo>
                  <a:cubicBezTo>
                    <a:pt x="48" y="52"/>
                    <a:pt x="48" y="52"/>
                    <a:pt x="48" y="52"/>
                  </a:cubicBezTo>
                  <a:cubicBezTo>
                    <a:pt x="49" y="52"/>
                    <a:pt x="49" y="52"/>
                    <a:pt x="49" y="52"/>
                  </a:cubicBezTo>
                  <a:cubicBezTo>
                    <a:pt x="50" y="52"/>
                    <a:pt x="50" y="52"/>
                    <a:pt x="50" y="52"/>
                  </a:cubicBezTo>
                  <a:cubicBezTo>
                    <a:pt x="51" y="52"/>
                    <a:pt x="51" y="52"/>
                    <a:pt x="51" y="52"/>
                  </a:cubicBezTo>
                  <a:cubicBezTo>
                    <a:pt x="52" y="53"/>
                    <a:pt x="52" y="53"/>
                    <a:pt x="52" y="53"/>
                  </a:cubicBezTo>
                  <a:cubicBezTo>
                    <a:pt x="52" y="52"/>
                    <a:pt x="52" y="52"/>
                    <a:pt x="52" y="52"/>
                  </a:cubicBezTo>
                  <a:cubicBezTo>
                    <a:pt x="53" y="52"/>
                    <a:pt x="53" y="52"/>
                    <a:pt x="53" y="52"/>
                  </a:cubicBezTo>
                  <a:cubicBezTo>
                    <a:pt x="54" y="52"/>
                    <a:pt x="54" y="52"/>
                    <a:pt x="54" y="52"/>
                  </a:cubicBezTo>
                  <a:cubicBezTo>
                    <a:pt x="55" y="53"/>
                    <a:pt x="55" y="53"/>
                    <a:pt x="55" y="53"/>
                  </a:cubicBezTo>
                  <a:cubicBezTo>
                    <a:pt x="56" y="53"/>
                    <a:pt x="56" y="53"/>
                    <a:pt x="56" y="53"/>
                  </a:cubicBezTo>
                  <a:cubicBezTo>
                    <a:pt x="58" y="53"/>
                    <a:pt x="58" y="53"/>
                    <a:pt x="58" y="53"/>
                  </a:cubicBezTo>
                  <a:cubicBezTo>
                    <a:pt x="59" y="54"/>
                    <a:pt x="59" y="54"/>
                    <a:pt x="59" y="54"/>
                  </a:cubicBezTo>
                  <a:cubicBezTo>
                    <a:pt x="59" y="55"/>
                    <a:pt x="59" y="55"/>
                    <a:pt x="59" y="55"/>
                  </a:cubicBezTo>
                  <a:cubicBezTo>
                    <a:pt x="59" y="55"/>
                    <a:pt x="59" y="55"/>
                    <a:pt x="59" y="55"/>
                  </a:cubicBezTo>
                  <a:cubicBezTo>
                    <a:pt x="61" y="56"/>
                    <a:pt x="61" y="56"/>
                    <a:pt x="61" y="56"/>
                  </a:cubicBezTo>
                  <a:cubicBezTo>
                    <a:pt x="63" y="56"/>
                    <a:pt x="63" y="56"/>
                    <a:pt x="63" y="56"/>
                  </a:cubicBezTo>
                  <a:cubicBezTo>
                    <a:pt x="66" y="56"/>
                    <a:pt x="66" y="56"/>
                    <a:pt x="66" y="56"/>
                  </a:cubicBezTo>
                  <a:cubicBezTo>
                    <a:pt x="68" y="56"/>
                    <a:pt x="68" y="56"/>
                    <a:pt x="68" y="56"/>
                  </a:cubicBezTo>
                  <a:cubicBezTo>
                    <a:pt x="68" y="55"/>
                    <a:pt x="68" y="55"/>
                    <a:pt x="68" y="55"/>
                  </a:cubicBezTo>
                  <a:cubicBezTo>
                    <a:pt x="68" y="54"/>
                    <a:pt x="68" y="54"/>
                    <a:pt x="68" y="54"/>
                  </a:cubicBezTo>
                  <a:cubicBezTo>
                    <a:pt x="69" y="54"/>
                    <a:pt x="69" y="54"/>
                    <a:pt x="69" y="54"/>
                  </a:cubicBezTo>
                  <a:cubicBezTo>
                    <a:pt x="70" y="55"/>
                    <a:pt x="70" y="55"/>
                    <a:pt x="70" y="55"/>
                  </a:cubicBezTo>
                  <a:cubicBezTo>
                    <a:pt x="71" y="55"/>
                    <a:pt x="71" y="55"/>
                    <a:pt x="71" y="55"/>
                  </a:cubicBezTo>
                  <a:cubicBezTo>
                    <a:pt x="72" y="54"/>
                    <a:pt x="72" y="54"/>
                    <a:pt x="72" y="54"/>
                  </a:cubicBezTo>
                  <a:cubicBezTo>
                    <a:pt x="72" y="55"/>
                    <a:pt x="72" y="55"/>
                    <a:pt x="72" y="55"/>
                  </a:cubicBezTo>
                  <a:cubicBezTo>
                    <a:pt x="73" y="56"/>
                    <a:pt x="73" y="56"/>
                    <a:pt x="73" y="56"/>
                  </a:cubicBezTo>
                  <a:cubicBezTo>
                    <a:pt x="74" y="55"/>
                    <a:pt x="74" y="55"/>
                    <a:pt x="74" y="55"/>
                  </a:cubicBezTo>
                  <a:cubicBezTo>
                    <a:pt x="75" y="56"/>
                    <a:pt x="75" y="56"/>
                    <a:pt x="75" y="56"/>
                  </a:cubicBezTo>
                  <a:cubicBezTo>
                    <a:pt x="75" y="56"/>
                    <a:pt x="75" y="56"/>
                    <a:pt x="75" y="56"/>
                  </a:cubicBezTo>
                  <a:cubicBezTo>
                    <a:pt x="77" y="56"/>
                    <a:pt x="77" y="56"/>
                    <a:pt x="77" y="56"/>
                  </a:cubicBezTo>
                  <a:cubicBezTo>
                    <a:pt x="77" y="57"/>
                    <a:pt x="77" y="57"/>
                    <a:pt x="77" y="57"/>
                  </a:cubicBezTo>
                  <a:cubicBezTo>
                    <a:pt x="77" y="58"/>
                    <a:pt x="77" y="58"/>
                    <a:pt x="77" y="58"/>
                  </a:cubicBezTo>
                  <a:cubicBezTo>
                    <a:pt x="78" y="59"/>
                    <a:pt x="78" y="59"/>
                    <a:pt x="78" y="59"/>
                  </a:cubicBezTo>
                  <a:cubicBezTo>
                    <a:pt x="78" y="59"/>
                    <a:pt x="78" y="59"/>
                    <a:pt x="78" y="59"/>
                  </a:cubicBezTo>
                  <a:cubicBezTo>
                    <a:pt x="79" y="60"/>
                    <a:pt x="79" y="60"/>
                    <a:pt x="79" y="60"/>
                  </a:cubicBezTo>
                  <a:cubicBezTo>
                    <a:pt x="80" y="59"/>
                    <a:pt x="80" y="59"/>
                    <a:pt x="80" y="59"/>
                  </a:cubicBezTo>
                  <a:cubicBezTo>
                    <a:pt x="81" y="60"/>
                    <a:pt x="81" y="60"/>
                    <a:pt x="81" y="60"/>
                  </a:cubicBezTo>
                  <a:cubicBezTo>
                    <a:pt x="81" y="60"/>
                    <a:pt x="81" y="60"/>
                    <a:pt x="81" y="60"/>
                  </a:cubicBezTo>
                  <a:cubicBezTo>
                    <a:pt x="82" y="59"/>
                    <a:pt x="82" y="59"/>
                    <a:pt x="82" y="59"/>
                  </a:cubicBezTo>
                  <a:cubicBezTo>
                    <a:pt x="83" y="59"/>
                    <a:pt x="83" y="59"/>
                    <a:pt x="83" y="59"/>
                  </a:cubicBezTo>
                  <a:cubicBezTo>
                    <a:pt x="83" y="60"/>
                    <a:pt x="83" y="60"/>
                    <a:pt x="83" y="60"/>
                  </a:cubicBezTo>
                  <a:cubicBezTo>
                    <a:pt x="84" y="60"/>
                    <a:pt x="84" y="60"/>
                    <a:pt x="84" y="60"/>
                  </a:cubicBezTo>
                  <a:cubicBezTo>
                    <a:pt x="84" y="60"/>
                    <a:pt x="84" y="60"/>
                    <a:pt x="84" y="60"/>
                  </a:cubicBezTo>
                  <a:cubicBezTo>
                    <a:pt x="84" y="62"/>
                    <a:pt x="84" y="62"/>
                    <a:pt x="84" y="62"/>
                  </a:cubicBezTo>
                  <a:cubicBezTo>
                    <a:pt x="84" y="62"/>
                    <a:pt x="84" y="62"/>
                    <a:pt x="84" y="62"/>
                  </a:cubicBezTo>
                  <a:cubicBezTo>
                    <a:pt x="84" y="63"/>
                    <a:pt x="84" y="63"/>
                    <a:pt x="84" y="63"/>
                  </a:cubicBezTo>
                  <a:cubicBezTo>
                    <a:pt x="84" y="64"/>
                    <a:pt x="84" y="64"/>
                    <a:pt x="84" y="64"/>
                  </a:cubicBezTo>
                  <a:cubicBezTo>
                    <a:pt x="84" y="64"/>
                    <a:pt x="84" y="64"/>
                    <a:pt x="84" y="64"/>
                  </a:cubicBezTo>
                  <a:cubicBezTo>
                    <a:pt x="83" y="63"/>
                    <a:pt x="83" y="63"/>
                    <a:pt x="83" y="63"/>
                  </a:cubicBezTo>
                  <a:cubicBezTo>
                    <a:pt x="82" y="64"/>
                    <a:pt x="82" y="64"/>
                    <a:pt x="82" y="64"/>
                  </a:cubicBezTo>
                  <a:cubicBezTo>
                    <a:pt x="81" y="63"/>
                    <a:pt x="81" y="63"/>
                    <a:pt x="81" y="63"/>
                  </a:cubicBezTo>
                  <a:cubicBezTo>
                    <a:pt x="80" y="62"/>
                    <a:pt x="80" y="62"/>
                    <a:pt x="80" y="62"/>
                  </a:cubicBezTo>
                  <a:cubicBezTo>
                    <a:pt x="79" y="62"/>
                    <a:pt x="79" y="62"/>
                    <a:pt x="79" y="62"/>
                  </a:cubicBezTo>
                  <a:cubicBezTo>
                    <a:pt x="79" y="62"/>
                    <a:pt x="79" y="62"/>
                    <a:pt x="79" y="62"/>
                  </a:cubicBezTo>
                  <a:cubicBezTo>
                    <a:pt x="77" y="62"/>
                    <a:pt x="77" y="62"/>
                    <a:pt x="77" y="62"/>
                  </a:cubicBezTo>
                  <a:cubicBezTo>
                    <a:pt x="76" y="62"/>
                    <a:pt x="76" y="62"/>
                    <a:pt x="76" y="62"/>
                  </a:cubicBezTo>
                  <a:cubicBezTo>
                    <a:pt x="75" y="62"/>
                    <a:pt x="75" y="62"/>
                    <a:pt x="75" y="62"/>
                  </a:cubicBezTo>
                  <a:cubicBezTo>
                    <a:pt x="74" y="61"/>
                    <a:pt x="74" y="61"/>
                    <a:pt x="74" y="61"/>
                  </a:cubicBezTo>
                  <a:cubicBezTo>
                    <a:pt x="73" y="62"/>
                    <a:pt x="73" y="62"/>
                    <a:pt x="73" y="62"/>
                  </a:cubicBezTo>
                  <a:cubicBezTo>
                    <a:pt x="71" y="62"/>
                    <a:pt x="71" y="62"/>
                    <a:pt x="71" y="62"/>
                  </a:cubicBezTo>
                  <a:cubicBezTo>
                    <a:pt x="70" y="61"/>
                    <a:pt x="70" y="61"/>
                    <a:pt x="70" y="61"/>
                  </a:cubicBezTo>
                  <a:cubicBezTo>
                    <a:pt x="69" y="62"/>
                    <a:pt x="69" y="62"/>
                    <a:pt x="69" y="62"/>
                  </a:cubicBezTo>
                  <a:cubicBezTo>
                    <a:pt x="67" y="61"/>
                    <a:pt x="67" y="61"/>
                    <a:pt x="67" y="61"/>
                  </a:cubicBezTo>
                  <a:cubicBezTo>
                    <a:pt x="64" y="60"/>
                    <a:pt x="64" y="60"/>
                    <a:pt x="64" y="60"/>
                  </a:cubicBezTo>
                  <a:cubicBezTo>
                    <a:pt x="63" y="60"/>
                    <a:pt x="63" y="60"/>
                    <a:pt x="63" y="60"/>
                  </a:cubicBezTo>
                  <a:cubicBezTo>
                    <a:pt x="62" y="59"/>
                    <a:pt x="62" y="59"/>
                    <a:pt x="62" y="59"/>
                  </a:cubicBezTo>
                  <a:cubicBezTo>
                    <a:pt x="61" y="59"/>
                    <a:pt x="61" y="59"/>
                    <a:pt x="61" y="59"/>
                  </a:cubicBezTo>
                  <a:cubicBezTo>
                    <a:pt x="61" y="60"/>
                    <a:pt x="61" y="60"/>
                    <a:pt x="61" y="60"/>
                  </a:cubicBezTo>
                  <a:cubicBezTo>
                    <a:pt x="60" y="60"/>
                    <a:pt x="60" y="60"/>
                    <a:pt x="60" y="60"/>
                  </a:cubicBezTo>
                  <a:cubicBezTo>
                    <a:pt x="59" y="59"/>
                    <a:pt x="59" y="59"/>
                    <a:pt x="59" y="59"/>
                  </a:cubicBezTo>
                  <a:cubicBezTo>
                    <a:pt x="59" y="59"/>
                    <a:pt x="59" y="59"/>
                    <a:pt x="59" y="59"/>
                  </a:cubicBezTo>
                  <a:cubicBezTo>
                    <a:pt x="58" y="60"/>
                    <a:pt x="58" y="60"/>
                    <a:pt x="58" y="60"/>
                  </a:cubicBezTo>
                  <a:cubicBezTo>
                    <a:pt x="56" y="59"/>
                    <a:pt x="56" y="59"/>
                    <a:pt x="56" y="59"/>
                  </a:cubicBezTo>
                  <a:cubicBezTo>
                    <a:pt x="55" y="58"/>
                    <a:pt x="55" y="58"/>
                    <a:pt x="55" y="58"/>
                  </a:cubicBezTo>
                  <a:cubicBezTo>
                    <a:pt x="53" y="58"/>
                    <a:pt x="53" y="58"/>
                    <a:pt x="53" y="58"/>
                  </a:cubicBezTo>
                  <a:cubicBezTo>
                    <a:pt x="53" y="58"/>
                    <a:pt x="53" y="58"/>
                    <a:pt x="53" y="58"/>
                  </a:cubicBezTo>
                  <a:cubicBezTo>
                    <a:pt x="52" y="59"/>
                    <a:pt x="52" y="59"/>
                    <a:pt x="52" y="59"/>
                  </a:cubicBezTo>
                  <a:cubicBezTo>
                    <a:pt x="51" y="58"/>
                    <a:pt x="51" y="58"/>
                    <a:pt x="51" y="58"/>
                  </a:cubicBezTo>
                  <a:cubicBezTo>
                    <a:pt x="50" y="58"/>
                    <a:pt x="50" y="58"/>
                    <a:pt x="50" y="58"/>
                  </a:cubicBezTo>
                  <a:cubicBezTo>
                    <a:pt x="49" y="58"/>
                    <a:pt x="49" y="58"/>
                    <a:pt x="49" y="58"/>
                  </a:cubicBezTo>
                  <a:cubicBezTo>
                    <a:pt x="50" y="57"/>
                    <a:pt x="50" y="57"/>
                    <a:pt x="50" y="57"/>
                  </a:cubicBezTo>
                  <a:cubicBezTo>
                    <a:pt x="50" y="56"/>
                    <a:pt x="50" y="56"/>
                    <a:pt x="50" y="56"/>
                  </a:cubicBezTo>
                  <a:cubicBezTo>
                    <a:pt x="50" y="56"/>
                    <a:pt x="50" y="56"/>
                    <a:pt x="50" y="56"/>
                  </a:cubicBezTo>
                  <a:cubicBezTo>
                    <a:pt x="49" y="57"/>
                    <a:pt x="49" y="57"/>
                    <a:pt x="49" y="57"/>
                  </a:cubicBezTo>
                  <a:cubicBezTo>
                    <a:pt x="48" y="56"/>
                    <a:pt x="48" y="56"/>
                    <a:pt x="48" y="56"/>
                  </a:cubicBezTo>
                  <a:cubicBezTo>
                    <a:pt x="48" y="56"/>
                    <a:pt x="48" y="56"/>
                    <a:pt x="48" y="56"/>
                  </a:cubicBezTo>
                  <a:cubicBezTo>
                    <a:pt x="47" y="56"/>
                    <a:pt x="47" y="56"/>
                    <a:pt x="47" y="56"/>
                  </a:cubicBezTo>
                  <a:cubicBezTo>
                    <a:pt x="45" y="56"/>
                    <a:pt x="45" y="56"/>
                    <a:pt x="45" y="56"/>
                  </a:cubicBezTo>
                  <a:cubicBezTo>
                    <a:pt x="45" y="56"/>
                    <a:pt x="45" y="56"/>
                    <a:pt x="45" y="56"/>
                  </a:cubicBezTo>
                  <a:cubicBezTo>
                    <a:pt x="45" y="55"/>
                    <a:pt x="45" y="55"/>
                    <a:pt x="45" y="55"/>
                  </a:cubicBezTo>
                  <a:cubicBezTo>
                    <a:pt x="45" y="55"/>
                    <a:pt x="45" y="55"/>
                    <a:pt x="45" y="55"/>
                  </a:cubicBezTo>
                  <a:close/>
                  <a:moveTo>
                    <a:pt x="57" y="10"/>
                  </a:moveTo>
                  <a:cubicBezTo>
                    <a:pt x="57" y="11"/>
                    <a:pt x="57" y="11"/>
                    <a:pt x="57" y="11"/>
                  </a:cubicBezTo>
                  <a:cubicBezTo>
                    <a:pt x="58" y="11"/>
                    <a:pt x="58" y="11"/>
                    <a:pt x="58" y="11"/>
                  </a:cubicBezTo>
                  <a:cubicBezTo>
                    <a:pt x="58" y="11"/>
                    <a:pt x="58" y="11"/>
                    <a:pt x="58" y="11"/>
                  </a:cubicBezTo>
                  <a:cubicBezTo>
                    <a:pt x="58" y="11"/>
                    <a:pt x="58" y="11"/>
                    <a:pt x="58" y="11"/>
                  </a:cubicBezTo>
                  <a:cubicBezTo>
                    <a:pt x="59" y="10"/>
                    <a:pt x="59" y="10"/>
                    <a:pt x="59" y="10"/>
                  </a:cubicBezTo>
                  <a:cubicBezTo>
                    <a:pt x="58" y="9"/>
                    <a:pt x="58" y="9"/>
                    <a:pt x="58" y="9"/>
                  </a:cubicBezTo>
                  <a:cubicBezTo>
                    <a:pt x="57" y="9"/>
                    <a:pt x="57" y="9"/>
                    <a:pt x="57" y="9"/>
                  </a:cubicBezTo>
                  <a:cubicBezTo>
                    <a:pt x="57" y="10"/>
                    <a:pt x="57" y="10"/>
                    <a:pt x="57" y="10"/>
                  </a:cubicBezTo>
                  <a:close/>
                  <a:moveTo>
                    <a:pt x="49" y="15"/>
                  </a:moveTo>
                  <a:cubicBezTo>
                    <a:pt x="49" y="16"/>
                    <a:pt x="49" y="16"/>
                    <a:pt x="49" y="16"/>
                  </a:cubicBezTo>
                  <a:cubicBezTo>
                    <a:pt x="50" y="15"/>
                    <a:pt x="50" y="15"/>
                    <a:pt x="50" y="15"/>
                  </a:cubicBezTo>
                  <a:cubicBezTo>
                    <a:pt x="49" y="15"/>
                    <a:pt x="49" y="15"/>
                    <a:pt x="49" y="15"/>
                  </a:cubicBezTo>
                  <a:close/>
                  <a:moveTo>
                    <a:pt x="49" y="13"/>
                  </a:moveTo>
                  <a:cubicBezTo>
                    <a:pt x="50" y="13"/>
                    <a:pt x="50" y="13"/>
                    <a:pt x="50" y="13"/>
                  </a:cubicBezTo>
                  <a:cubicBezTo>
                    <a:pt x="49" y="13"/>
                    <a:pt x="49" y="13"/>
                    <a:pt x="49" y="13"/>
                  </a:cubicBezTo>
                  <a:cubicBezTo>
                    <a:pt x="49" y="13"/>
                    <a:pt x="49" y="13"/>
                    <a:pt x="49" y="13"/>
                  </a:cubicBezTo>
                  <a:close/>
                  <a:moveTo>
                    <a:pt x="49" y="14"/>
                  </a:moveTo>
                  <a:cubicBezTo>
                    <a:pt x="49" y="14"/>
                    <a:pt x="49" y="14"/>
                    <a:pt x="49" y="14"/>
                  </a:cubicBezTo>
                  <a:cubicBezTo>
                    <a:pt x="50" y="14"/>
                    <a:pt x="50" y="14"/>
                    <a:pt x="50" y="14"/>
                  </a:cubicBezTo>
                  <a:cubicBezTo>
                    <a:pt x="49" y="14"/>
                    <a:pt x="49" y="14"/>
                    <a:pt x="49" y="14"/>
                  </a:cubicBezTo>
                  <a:close/>
                  <a:moveTo>
                    <a:pt x="46" y="14"/>
                  </a:moveTo>
                  <a:cubicBezTo>
                    <a:pt x="46" y="15"/>
                    <a:pt x="46" y="15"/>
                    <a:pt x="46" y="15"/>
                  </a:cubicBezTo>
                  <a:cubicBezTo>
                    <a:pt x="47" y="15"/>
                    <a:pt x="47" y="15"/>
                    <a:pt x="47" y="15"/>
                  </a:cubicBezTo>
                  <a:cubicBezTo>
                    <a:pt x="48" y="14"/>
                    <a:pt x="48" y="14"/>
                    <a:pt x="48" y="14"/>
                  </a:cubicBezTo>
                  <a:cubicBezTo>
                    <a:pt x="47" y="14"/>
                    <a:pt x="47" y="14"/>
                    <a:pt x="47" y="14"/>
                  </a:cubicBezTo>
                  <a:cubicBezTo>
                    <a:pt x="46" y="14"/>
                    <a:pt x="46" y="14"/>
                    <a:pt x="46" y="14"/>
                  </a:cubicBezTo>
                  <a:close/>
                  <a:moveTo>
                    <a:pt x="39" y="23"/>
                  </a:moveTo>
                  <a:cubicBezTo>
                    <a:pt x="40" y="23"/>
                    <a:pt x="40" y="23"/>
                    <a:pt x="40" y="23"/>
                  </a:cubicBezTo>
                  <a:cubicBezTo>
                    <a:pt x="40" y="23"/>
                    <a:pt x="40" y="23"/>
                    <a:pt x="40" y="23"/>
                  </a:cubicBezTo>
                  <a:cubicBezTo>
                    <a:pt x="40" y="22"/>
                    <a:pt x="40" y="22"/>
                    <a:pt x="40" y="22"/>
                  </a:cubicBezTo>
                  <a:cubicBezTo>
                    <a:pt x="39" y="23"/>
                    <a:pt x="39" y="23"/>
                    <a:pt x="39" y="23"/>
                  </a:cubicBezTo>
                  <a:close/>
                  <a:moveTo>
                    <a:pt x="41" y="22"/>
                  </a:moveTo>
                  <a:cubicBezTo>
                    <a:pt x="41" y="23"/>
                    <a:pt x="41" y="23"/>
                    <a:pt x="41" y="23"/>
                  </a:cubicBezTo>
                  <a:cubicBezTo>
                    <a:pt x="42" y="23"/>
                    <a:pt x="42" y="23"/>
                    <a:pt x="42" y="23"/>
                  </a:cubicBezTo>
                  <a:cubicBezTo>
                    <a:pt x="42" y="24"/>
                    <a:pt x="42" y="24"/>
                    <a:pt x="42" y="24"/>
                  </a:cubicBezTo>
                  <a:cubicBezTo>
                    <a:pt x="42" y="24"/>
                    <a:pt x="42" y="24"/>
                    <a:pt x="42" y="24"/>
                  </a:cubicBezTo>
                  <a:cubicBezTo>
                    <a:pt x="43" y="23"/>
                    <a:pt x="43" y="23"/>
                    <a:pt x="43" y="23"/>
                  </a:cubicBezTo>
                  <a:cubicBezTo>
                    <a:pt x="42" y="23"/>
                    <a:pt x="42" y="23"/>
                    <a:pt x="42" y="23"/>
                  </a:cubicBezTo>
                  <a:cubicBezTo>
                    <a:pt x="43" y="22"/>
                    <a:pt x="43" y="22"/>
                    <a:pt x="43" y="22"/>
                  </a:cubicBezTo>
                  <a:cubicBezTo>
                    <a:pt x="42" y="22"/>
                    <a:pt x="42" y="22"/>
                    <a:pt x="42" y="22"/>
                  </a:cubicBezTo>
                  <a:cubicBezTo>
                    <a:pt x="42" y="22"/>
                    <a:pt x="42" y="22"/>
                    <a:pt x="42" y="22"/>
                  </a:cubicBezTo>
                  <a:cubicBezTo>
                    <a:pt x="41" y="22"/>
                    <a:pt x="41" y="22"/>
                    <a:pt x="41" y="22"/>
                  </a:cubicBezTo>
                  <a:close/>
                  <a:moveTo>
                    <a:pt x="61" y="34"/>
                  </a:moveTo>
                  <a:cubicBezTo>
                    <a:pt x="61" y="35"/>
                    <a:pt x="61" y="35"/>
                    <a:pt x="61" y="35"/>
                  </a:cubicBezTo>
                  <a:cubicBezTo>
                    <a:pt x="61" y="35"/>
                    <a:pt x="61" y="35"/>
                    <a:pt x="61" y="35"/>
                  </a:cubicBezTo>
                  <a:cubicBezTo>
                    <a:pt x="62" y="35"/>
                    <a:pt x="62" y="35"/>
                    <a:pt x="62" y="35"/>
                  </a:cubicBezTo>
                  <a:cubicBezTo>
                    <a:pt x="61" y="34"/>
                    <a:pt x="61" y="34"/>
                    <a:pt x="61" y="34"/>
                  </a:cubicBezTo>
                  <a:cubicBezTo>
                    <a:pt x="61" y="34"/>
                    <a:pt x="61" y="34"/>
                    <a:pt x="61" y="34"/>
                  </a:cubicBezTo>
                  <a:close/>
                  <a:moveTo>
                    <a:pt x="55" y="38"/>
                  </a:moveTo>
                  <a:cubicBezTo>
                    <a:pt x="55" y="39"/>
                    <a:pt x="55" y="39"/>
                    <a:pt x="55" y="39"/>
                  </a:cubicBezTo>
                  <a:cubicBezTo>
                    <a:pt x="55" y="39"/>
                    <a:pt x="55" y="39"/>
                    <a:pt x="55" y="39"/>
                  </a:cubicBezTo>
                  <a:cubicBezTo>
                    <a:pt x="54" y="39"/>
                    <a:pt x="54" y="39"/>
                    <a:pt x="54" y="39"/>
                  </a:cubicBezTo>
                  <a:cubicBezTo>
                    <a:pt x="54" y="40"/>
                    <a:pt x="54" y="40"/>
                    <a:pt x="54" y="40"/>
                  </a:cubicBezTo>
                  <a:cubicBezTo>
                    <a:pt x="55" y="40"/>
                    <a:pt x="55" y="40"/>
                    <a:pt x="55" y="40"/>
                  </a:cubicBezTo>
                  <a:cubicBezTo>
                    <a:pt x="55" y="40"/>
                    <a:pt x="55" y="40"/>
                    <a:pt x="55" y="40"/>
                  </a:cubicBezTo>
                  <a:cubicBezTo>
                    <a:pt x="55" y="39"/>
                    <a:pt x="55" y="39"/>
                    <a:pt x="55" y="39"/>
                  </a:cubicBezTo>
                  <a:cubicBezTo>
                    <a:pt x="55" y="40"/>
                    <a:pt x="55" y="40"/>
                    <a:pt x="55" y="40"/>
                  </a:cubicBezTo>
                  <a:cubicBezTo>
                    <a:pt x="56" y="41"/>
                    <a:pt x="56" y="41"/>
                    <a:pt x="56" y="41"/>
                  </a:cubicBezTo>
                  <a:cubicBezTo>
                    <a:pt x="57" y="40"/>
                    <a:pt x="57" y="40"/>
                    <a:pt x="57" y="40"/>
                  </a:cubicBezTo>
                  <a:cubicBezTo>
                    <a:pt x="57" y="41"/>
                    <a:pt x="57" y="41"/>
                    <a:pt x="57" y="41"/>
                  </a:cubicBezTo>
                  <a:cubicBezTo>
                    <a:pt x="58" y="41"/>
                    <a:pt x="58" y="41"/>
                    <a:pt x="58" y="41"/>
                  </a:cubicBezTo>
                  <a:cubicBezTo>
                    <a:pt x="58" y="40"/>
                    <a:pt x="58" y="40"/>
                    <a:pt x="58" y="40"/>
                  </a:cubicBezTo>
                  <a:cubicBezTo>
                    <a:pt x="59" y="40"/>
                    <a:pt x="59" y="40"/>
                    <a:pt x="59" y="40"/>
                  </a:cubicBezTo>
                  <a:cubicBezTo>
                    <a:pt x="58" y="39"/>
                    <a:pt x="58" y="39"/>
                    <a:pt x="58" y="39"/>
                  </a:cubicBezTo>
                  <a:cubicBezTo>
                    <a:pt x="57" y="38"/>
                    <a:pt x="57" y="38"/>
                    <a:pt x="57" y="38"/>
                  </a:cubicBezTo>
                  <a:cubicBezTo>
                    <a:pt x="55" y="38"/>
                    <a:pt x="55" y="38"/>
                    <a:pt x="55" y="38"/>
                  </a:cubicBezTo>
                  <a:cubicBezTo>
                    <a:pt x="55" y="38"/>
                    <a:pt x="55" y="38"/>
                    <a:pt x="55" y="38"/>
                  </a:cubicBezTo>
                  <a:close/>
                  <a:moveTo>
                    <a:pt x="52" y="40"/>
                  </a:moveTo>
                  <a:cubicBezTo>
                    <a:pt x="52" y="40"/>
                    <a:pt x="52" y="40"/>
                    <a:pt x="52" y="40"/>
                  </a:cubicBezTo>
                  <a:cubicBezTo>
                    <a:pt x="52" y="40"/>
                    <a:pt x="52" y="40"/>
                    <a:pt x="52" y="40"/>
                  </a:cubicBezTo>
                  <a:cubicBezTo>
                    <a:pt x="52" y="40"/>
                    <a:pt x="52" y="40"/>
                    <a:pt x="52" y="40"/>
                  </a:cubicBezTo>
                  <a:close/>
                  <a:moveTo>
                    <a:pt x="46" y="35"/>
                  </a:moveTo>
                  <a:cubicBezTo>
                    <a:pt x="46" y="35"/>
                    <a:pt x="46" y="35"/>
                    <a:pt x="46" y="35"/>
                  </a:cubicBezTo>
                  <a:cubicBezTo>
                    <a:pt x="45" y="36"/>
                    <a:pt x="45" y="36"/>
                    <a:pt x="45" y="36"/>
                  </a:cubicBezTo>
                  <a:cubicBezTo>
                    <a:pt x="45" y="36"/>
                    <a:pt x="45" y="36"/>
                    <a:pt x="45" y="36"/>
                  </a:cubicBezTo>
                  <a:cubicBezTo>
                    <a:pt x="47" y="37"/>
                    <a:pt x="47" y="37"/>
                    <a:pt x="47" y="37"/>
                  </a:cubicBezTo>
                  <a:cubicBezTo>
                    <a:pt x="47" y="37"/>
                    <a:pt x="47" y="37"/>
                    <a:pt x="47" y="37"/>
                  </a:cubicBezTo>
                  <a:cubicBezTo>
                    <a:pt x="47" y="38"/>
                    <a:pt x="47" y="38"/>
                    <a:pt x="47" y="38"/>
                  </a:cubicBezTo>
                  <a:cubicBezTo>
                    <a:pt x="48" y="38"/>
                    <a:pt x="48" y="38"/>
                    <a:pt x="48" y="38"/>
                  </a:cubicBezTo>
                  <a:cubicBezTo>
                    <a:pt x="48" y="39"/>
                    <a:pt x="48" y="39"/>
                    <a:pt x="48" y="39"/>
                  </a:cubicBezTo>
                  <a:cubicBezTo>
                    <a:pt x="49" y="40"/>
                    <a:pt x="49" y="40"/>
                    <a:pt x="49" y="40"/>
                  </a:cubicBezTo>
                  <a:cubicBezTo>
                    <a:pt x="50" y="40"/>
                    <a:pt x="50" y="40"/>
                    <a:pt x="50" y="40"/>
                  </a:cubicBezTo>
                  <a:cubicBezTo>
                    <a:pt x="50" y="40"/>
                    <a:pt x="50" y="40"/>
                    <a:pt x="50" y="40"/>
                  </a:cubicBezTo>
                  <a:cubicBezTo>
                    <a:pt x="51" y="41"/>
                    <a:pt x="51" y="41"/>
                    <a:pt x="51" y="41"/>
                  </a:cubicBezTo>
                  <a:cubicBezTo>
                    <a:pt x="51" y="40"/>
                    <a:pt x="51" y="40"/>
                    <a:pt x="51" y="40"/>
                  </a:cubicBezTo>
                  <a:cubicBezTo>
                    <a:pt x="51" y="39"/>
                    <a:pt x="51" y="39"/>
                    <a:pt x="51" y="39"/>
                  </a:cubicBezTo>
                  <a:cubicBezTo>
                    <a:pt x="51" y="38"/>
                    <a:pt x="51" y="38"/>
                    <a:pt x="51" y="38"/>
                  </a:cubicBezTo>
                  <a:cubicBezTo>
                    <a:pt x="50" y="38"/>
                    <a:pt x="50" y="38"/>
                    <a:pt x="50" y="38"/>
                  </a:cubicBezTo>
                  <a:cubicBezTo>
                    <a:pt x="49" y="37"/>
                    <a:pt x="49" y="37"/>
                    <a:pt x="49" y="37"/>
                  </a:cubicBezTo>
                  <a:cubicBezTo>
                    <a:pt x="49" y="35"/>
                    <a:pt x="49" y="35"/>
                    <a:pt x="49" y="35"/>
                  </a:cubicBezTo>
                  <a:cubicBezTo>
                    <a:pt x="48" y="35"/>
                    <a:pt x="48" y="35"/>
                    <a:pt x="48" y="35"/>
                  </a:cubicBezTo>
                  <a:cubicBezTo>
                    <a:pt x="48" y="34"/>
                    <a:pt x="48" y="34"/>
                    <a:pt x="48" y="34"/>
                  </a:cubicBezTo>
                  <a:cubicBezTo>
                    <a:pt x="48" y="34"/>
                    <a:pt x="48" y="34"/>
                    <a:pt x="48" y="34"/>
                  </a:cubicBezTo>
                  <a:cubicBezTo>
                    <a:pt x="47" y="34"/>
                    <a:pt x="47" y="34"/>
                    <a:pt x="47" y="34"/>
                  </a:cubicBezTo>
                  <a:cubicBezTo>
                    <a:pt x="47" y="35"/>
                    <a:pt x="47" y="35"/>
                    <a:pt x="47" y="35"/>
                  </a:cubicBezTo>
                  <a:cubicBezTo>
                    <a:pt x="47" y="35"/>
                    <a:pt x="47" y="35"/>
                    <a:pt x="47" y="35"/>
                  </a:cubicBezTo>
                  <a:cubicBezTo>
                    <a:pt x="47" y="35"/>
                    <a:pt x="47" y="35"/>
                    <a:pt x="47" y="35"/>
                  </a:cubicBezTo>
                  <a:cubicBezTo>
                    <a:pt x="46" y="34"/>
                    <a:pt x="46" y="34"/>
                    <a:pt x="46" y="34"/>
                  </a:cubicBezTo>
                  <a:cubicBezTo>
                    <a:pt x="46" y="35"/>
                    <a:pt x="46" y="35"/>
                    <a:pt x="46" y="35"/>
                  </a:cubicBezTo>
                  <a:close/>
                  <a:moveTo>
                    <a:pt x="41" y="30"/>
                  </a:moveTo>
                  <a:cubicBezTo>
                    <a:pt x="41" y="30"/>
                    <a:pt x="41" y="30"/>
                    <a:pt x="41" y="30"/>
                  </a:cubicBezTo>
                  <a:cubicBezTo>
                    <a:pt x="42" y="31"/>
                    <a:pt x="42" y="31"/>
                    <a:pt x="42" y="31"/>
                  </a:cubicBezTo>
                  <a:cubicBezTo>
                    <a:pt x="42" y="30"/>
                    <a:pt x="42" y="30"/>
                    <a:pt x="42" y="30"/>
                  </a:cubicBezTo>
                  <a:cubicBezTo>
                    <a:pt x="42" y="30"/>
                    <a:pt x="42" y="30"/>
                    <a:pt x="42" y="30"/>
                  </a:cubicBezTo>
                  <a:cubicBezTo>
                    <a:pt x="41" y="30"/>
                    <a:pt x="41" y="30"/>
                    <a:pt x="41" y="30"/>
                  </a:cubicBezTo>
                  <a:close/>
                  <a:moveTo>
                    <a:pt x="42" y="28"/>
                  </a:moveTo>
                  <a:cubicBezTo>
                    <a:pt x="42" y="29"/>
                    <a:pt x="42" y="29"/>
                    <a:pt x="42" y="29"/>
                  </a:cubicBezTo>
                  <a:cubicBezTo>
                    <a:pt x="42" y="29"/>
                    <a:pt x="42" y="29"/>
                    <a:pt x="42" y="29"/>
                  </a:cubicBezTo>
                  <a:cubicBezTo>
                    <a:pt x="43" y="29"/>
                    <a:pt x="43" y="29"/>
                    <a:pt x="43" y="29"/>
                  </a:cubicBezTo>
                  <a:cubicBezTo>
                    <a:pt x="44" y="29"/>
                    <a:pt x="44" y="29"/>
                    <a:pt x="44" y="29"/>
                  </a:cubicBezTo>
                  <a:cubicBezTo>
                    <a:pt x="44" y="29"/>
                    <a:pt x="44" y="29"/>
                    <a:pt x="44" y="29"/>
                  </a:cubicBezTo>
                  <a:cubicBezTo>
                    <a:pt x="43" y="28"/>
                    <a:pt x="43" y="28"/>
                    <a:pt x="43" y="28"/>
                  </a:cubicBezTo>
                  <a:cubicBezTo>
                    <a:pt x="42" y="28"/>
                    <a:pt x="42" y="28"/>
                    <a:pt x="42" y="28"/>
                  </a:cubicBezTo>
                  <a:close/>
                  <a:moveTo>
                    <a:pt x="33" y="23"/>
                  </a:moveTo>
                  <a:cubicBezTo>
                    <a:pt x="33" y="24"/>
                    <a:pt x="33" y="24"/>
                    <a:pt x="33" y="24"/>
                  </a:cubicBezTo>
                  <a:cubicBezTo>
                    <a:pt x="33" y="24"/>
                    <a:pt x="33" y="24"/>
                    <a:pt x="33" y="24"/>
                  </a:cubicBezTo>
                  <a:cubicBezTo>
                    <a:pt x="34" y="24"/>
                    <a:pt x="34" y="24"/>
                    <a:pt x="34" y="24"/>
                  </a:cubicBezTo>
                  <a:cubicBezTo>
                    <a:pt x="35" y="25"/>
                    <a:pt x="35" y="25"/>
                    <a:pt x="35" y="25"/>
                  </a:cubicBezTo>
                  <a:cubicBezTo>
                    <a:pt x="36" y="25"/>
                    <a:pt x="36" y="25"/>
                    <a:pt x="36" y="25"/>
                  </a:cubicBezTo>
                  <a:cubicBezTo>
                    <a:pt x="35" y="23"/>
                    <a:pt x="35" y="23"/>
                    <a:pt x="35" y="23"/>
                  </a:cubicBezTo>
                  <a:cubicBezTo>
                    <a:pt x="34" y="23"/>
                    <a:pt x="34" y="23"/>
                    <a:pt x="34" y="23"/>
                  </a:cubicBezTo>
                  <a:cubicBezTo>
                    <a:pt x="33" y="23"/>
                    <a:pt x="33" y="23"/>
                    <a:pt x="33" y="23"/>
                  </a:cubicBezTo>
                  <a:close/>
                  <a:moveTo>
                    <a:pt x="31" y="21"/>
                  </a:moveTo>
                  <a:cubicBezTo>
                    <a:pt x="31" y="21"/>
                    <a:pt x="31" y="21"/>
                    <a:pt x="31" y="21"/>
                  </a:cubicBezTo>
                  <a:cubicBezTo>
                    <a:pt x="32" y="22"/>
                    <a:pt x="32" y="22"/>
                    <a:pt x="32" y="22"/>
                  </a:cubicBezTo>
                  <a:cubicBezTo>
                    <a:pt x="33" y="22"/>
                    <a:pt x="33" y="22"/>
                    <a:pt x="33" y="22"/>
                  </a:cubicBezTo>
                  <a:cubicBezTo>
                    <a:pt x="32" y="23"/>
                    <a:pt x="32" y="23"/>
                    <a:pt x="32" y="23"/>
                  </a:cubicBezTo>
                  <a:cubicBezTo>
                    <a:pt x="32" y="23"/>
                    <a:pt x="32" y="23"/>
                    <a:pt x="32" y="23"/>
                  </a:cubicBezTo>
                  <a:cubicBezTo>
                    <a:pt x="31" y="21"/>
                    <a:pt x="31" y="21"/>
                    <a:pt x="31" y="21"/>
                  </a:cubicBezTo>
                  <a:close/>
                  <a:moveTo>
                    <a:pt x="28" y="19"/>
                  </a:moveTo>
                  <a:cubicBezTo>
                    <a:pt x="28" y="21"/>
                    <a:pt x="28" y="21"/>
                    <a:pt x="28" y="21"/>
                  </a:cubicBezTo>
                  <a:cubicBezTo>
                    <a:pt x="29" y="20"/>
                    <a:pt x="29" y="20"/>
                    <a:pt x="29" y="20"/>
                  </a:cubicBezTo>
                  <a:cubicBezTo>
                    <a:pt x="30" y="20"/>
                    <a:pt x="30" y="20"/>
                    <a:pt x="30" y="20"/>
                  </a:cubicBezTo>
                  <a:cubicBezTo>
                    <a:pt x="29" y="19"/>
                    <a:pt x="29" y="19"/>
                    <a:pt x="29" y="19"/>
                  </a:cubicBezTo>
                  <a:cubicBezTo>
                    <a:pt x="28" y="19"/>
                    <a:pt x="28" y="19"/>
                    <a:pt x="28" y="19"/>
                  </a:cubicBezTo>
                  <a:cubicBezTo>
                    <a:pt x="28" y="19"/>
                    <a:pt x="28" y="19"/>
                    <a:pt x="28" y="19"/>
                  </a:cubicBezTo>
                  <a:close/>
                  <a:moveTo>
                    <a:pt x="31" y="49"/>
                  </a:moveTo>
                  <a:cubicBezTo>
                    <a:pt x="32" y="50"/>
                    <a:pt x="32" y="50"/>
                    <a:pt x="32" y="50"/>
                  </a:cubicBezTo>
                  <a:cubicBezTo>
                    <a:pt x="32" y="50"/>
                    <a:pt x="32" y="50"/>
                    <a:pt x="32" y="50"/>
                  </a:cubicBezTo>
                  <a:cubicBezTo>
                    <a:pt x="31" y="49"/>
                    <a:pt x="31" y="49"/>
                    <a:pt x="31" y="49"/>
                  </a:cubicBezTo>
                  <a:cubicBezTo>
                    <a:pt x="31" y="49"/>
                    <a:pt x="31" y="49"/>
                    <a:pt x="31" y="49"/>
                  </a:cubicBezTo>
                  <a:close/>
                  <a:moveTo>
                    <a:pt x="23" y="39"/>
                  </a:moveTo>
                  <a:cubicBezTo>
                    <a:pt x="22" y="40"/>
                    <a:pt x="22" y="40"/>
                    <a:pt x="22" y="40"/>
                  </a:cubicBezTo>
                  <a:cubicBezTo>
                    <a:pt x="24" y="41"/>
                    <a:pt x="24" y="41"/>
                    <a:pt x="24" y="41"/>
                  </a:cubicBezTo>
                  <a:cubicBezTo>
                    <a:pt x="23" y="41"/>
                    <a:pt x="23" y="41"/>
                    <a:pt x="23" y="41"/>
                  </a:cubicBezTo>
                  <a:cubicBezTo>
                    <a:pt x="23" y="40"/>
                    <a:pt x="23" y="40"/>
                    <a:pt x="23" y="40"/>
                  </a:cubicBezTo>
                  <a:cubicBezTo>
                    <a:pt x="23" y="39"/>
                    <a:pt x="23" y="39"/>
                    <a:pt x="23" y="39"/>
                  </a:cubicBezTo>
                  <a:close/>
                  <a:moveTo>
                    <a:pt x="21" y="38"/>
                  </a:moveTo>
                  <a:cubicBezTo>
                    <a:pt x="22" y="39"/>
                    <a:pt x="22" y="39"/>
                    <a:pt x="22" y="39"/>
                  </a:cubicBezTo>
                  <a:cubicBezTo>
                    <a:pt x="21" y="39"/>
                    <a:pt x="21" y="39"/>
                    <a:pt x="21" y="39"/>
                  </a:cubicBezTo>
                  <a:cubicBezTo>
                    <a:pt x="21" y="38"/>
                    <a:pt x="21" y="38"/>
                    <a:pt x="21" y="38"/>
                  </a:cubicBezTo>
                  <a:close/>
                  <a:moveTo>
                    <a:pt x="20" y="36"/>
                  </a:moveTo>
                  <a:cubicBezTo>
                    <a:pt x="19" y="36"/>
                    <a:pt x="19" y="36"/>
                    <a:pt x="19" y="36"/>
                  </a:cubicBezTo>
                  <a:cubicBezTo>
                    <a:pt x="20" y="37"/>
                    <a:pt x="20" y="37"/>
                    <a:pt x="20" y="37"/>
                  </a:cubicBezTo>
                  <a:cubicBezTo>
                    <a:pt x="21" y="37"/>
                    <a:pt x="21" y="37"/>
                    <a:pt x="21" y="37"/>
                  </a:cubicBezTo>
                  <a:cubicBezTo>
                    <a:pt x="20" y="36"/>
                    <a:pt x="20" y="36"/>
                    <a:pt x="20" y="36"/>
                  </a:cubicBezTo>
                  <a:close/>
                  <a:moveTo>
                    <a:pt x="15" y="32"/>
                  </a:moveTo>
                  <a:cubicBezTo>
                    <a:pt x="15" y="33"/>
                    <a:pt x="15" y="33"/>
                    <a:pt x="15" y="33"/>
                  </a:cubicBezTo>
                  <a:cubicBezTo>
                    <a:pt x="16" y="33"/>
                    <a:pt x="16" y="33"/>
                    <a:pt x="16" y="33"/>
                  </a:cubicBezTo>
                  <a:cubicBezTo>
                    <a:pt x="17" y="35"/>
                    <a:pt x="17" y="35"/>
                    <a:pt x="17" y="35"/>
                  </a:cubicBezTo>
                  <a:cubicBezTo>
                    <a:pt x="18" y="35"/>
                    <a:pt x="18" y="35"/>
                    <a:pt x="18" y="35"/>
                  </a:cubicBezTo>
                  <a:cubicBezTo>
                    <a:pt x="18" y="34"/>
                    <a:pt x="18" y="34"/>
                    <a:pt x="18" y="34"/>
                  </a:cubicBezTo>
                  <a:cubicBezTo>
                    <a:pt x="17" y="32"/>
                    <a:pt x="17" y="32"/>
                    <a:pt x="17" y="32"/>
                  </a:cubicBezTo>
                  <a:cubicBezTo>
                    <a:pt x="16" y="32"/>
                    <a:pt x="16" y="32"/>
                    <a:pt x="16" y="32"/>
                  </a:cubicBezTo>
                  <a:cubicBezTo>
                    <a:pt x="15" y="32"/>
                    <a:pt x="15" y="32"/>
                    <a:pt x="15" y="32"/>
                  </a:cubicBezTo>
                  <a:close/>
                  <a:moveTo>
                    <a:pt x="14" y="29"/>
                  </a:moveTo>
                  <a:cubicBezTo>
                    <a:pt x="14" y="30"/>
                    <a:pt x="14" y="30"/>
                    <a:pt x="14" y="30"/>
                  </a:cubicBezTo>
                  <a:cubicBezTo>
                    <a:pt x="14" y="31"/>
                    <a:pt x="14" y="31"/>
                    <a:pt x="14" y="31"/>
                  </a:cubicBezTo>
                  <a:cubicBezTo>
                    <a:pt x="15" y="30"/>
                    <a:pt x="15" y="30"/>
                    <a:pt x="15" y="30"/>
                  </a:cubicBezTo>
                  <a:cubicBezTo>
                    <a:pt x="15" y="30"/>
                    <a:pt x="15" y="30"/>
                    <a:pt x="15" y="30"/>
                  </a:cubicBezTo>
                  <a:cubicBezTo>
                    <a:pt x="14" y="29"/>
                    <a:pt x="14" y="29"/>
                    <a:pt x="14" y="29"/>
                  </a:cubicBezTo>
                  <a:close/>
                  <a:moveTo>
                    <a:pt x="15" y="27"/>
                  </a:moveTo>
                  <a:cubicBezTo>
                    <a:pt x="16" y="27"/>
                    <a:pt x="16" y="27"/>
                    <a:pt x="16" y="27"/>
                  </a:cubicBezTo>
                  <a:cubicBezTo>
                    <a:pt x="16" y="27"/>
                    <a:pt x="16" y="27"/>
                    <a:pt x="16" y="27"/>
                  </a:cubicBezTo>
                  <a:cubicBezTo>
                    <a:pt x="16" y="27"/>
                    <a:pt x="16" y="27"/>
                    <a:pt x="16" y="27"/>
                  </a:cubicBezTo>
                  <a:cubicBezTo>
                    <a:pt x="15" y="27"/>
                    <a:pt x="15" y="27"/>
                    <a:pt x="15" y="27"/>
                  </a:cubicBezTo>
                  <a:cubicBezTo>
                    <a:pt x="15" y="27"/>
                    <a:pt x="15" y="27"/>
                    <a:pt x="15" y="27"/>
                  </a:cubicBezTo>
                  <a:close/>
                  <a:moveTo>
                    <a:pt x="8" y="22"/>
                  </a:moveTo>
                  <a:cubicBezTo>
                    <a:pt x="9" y="22"/>
                    <a:pt x="9" y="22"/>
                    <a:pt x="9" y="22"/>
                  </a:cubicBezTo>
                  <a:cubicBezTo>
                    <a:pt x="10" y="21"/>
                    <a:pt x="10" y="21"/>
                    <a:pt x="10" y="21"/>
                  </a:cubicBezTo>
                  <a:cubicBezTo>
                    <a:pt x="10" y="21"/>
                    <a:pt x="10" y="21"/>
                    <a:pt x="10" y="21"/>
                  </a:cubicBezTo>
                  <a:cubicBezTo>
                    <a:pt x="11" y="23"/>
                    <a:pt x="11" y="23"/>
                    <a:pt x="11" y="23"/>
                  </a:cubicBezTo>
                  <a:cubicBezTo>
                    <a:pt x="12" y="23"/>
                    <a:pt x="12" y="23"/>
                    <a:pt x="12" y="23"/>
                  </a:cubicBezTo>
                  <a:cubicBezTo>
                    <a:pt x="12" y="24"/>
                    <a:pt x="12" y="24"/>
                    <a:pt x="12" y="24"/>
                  </a:cubicBezTo>
                  <a:cubicBezTo>
                    <a:pt x="12" y="25"/>
                    <a:pt x="12" y="25"/>
                    <a:pt x="12" y="25"/>
                  </a:cubicBezTo>
                  <a:cubicBezTo>
                    <a:pt x="11" y="25"/>
                    <a:pt x="11" y="25"/>
                    <a:pt x="11" y="25"/>
                  </a:cubicBezTo>
                  <a:cubicBezTo>
                    <a:pt x="10" y="24"/>
                    <a:pt x="10" y="24"/>
                    <a:pt x="10" y="24"/>
                  </a:cubicBezTo>
                  <a:cubicBezTo>
                    <a:pt x="10" y="24"/>
                    <a:pt x="10" y="24"/>
                    <a:pt x="10" y="24"/>
                  </a:cubicBezTo>
                  <a:cubicBezTo>
                    <a:pt x="9" y="23"/>
                    <a:pt x="9" y="23"/>
                    <a:pt x="9" y="23"/>
                  </a:cubicBezTo>
                  <a:cubicBezTo>
                    <a:pt x="8" y="22"/>
                    <a:pt x="8" y="22"/>
                    <a:pt x="8" y="22"/>
                  </a:cubicBezTo>
                  <a:close/>
                  <a:moveTo>
                    <a:pt x="8" y="19"/>
                  </a:moveTo>
                  <a:cubicBezTo>
                    <a:pt x="9" y="19"/>
                    <a:pt x="9" y="19"/>
                    <a:pt x="9" y="19"/>
                  </a:cubicBezTo>
                  <a:cubicBezTo>
                    <a:pt x="9" y="18"/>
                    <a:pt x="9" y="18"/>
                    <a:pt x="9" y="18"/>
                  </a:cubicBezTo>
                  <a:cubicBezTo>
                    <a:pt x="8" y="19"/>
                    <a:pt x="8" y="19"/>
                    <a:pt x="8" y="19"/>
                  </a:cubicBezTo>
                  <a:close/>
                  <a:moveTo>
                    <a:pt x="2" y="15"/>
                  </a:moveTo>
                  <a:cubicBezTo>
                    <a:pt x="2" y="15"/>
                    <a:pt x="2" y="15"/>
                    <a:pt x="2" y="15"/>
                  </a:cubicBezTo>
                  <a:cubicBezTo>
                    <a:pt x="2" y="16"/>
                    <a:pt x="2" y="16"/>
                    <a:pt x="2" y="16"/>
                  </a:cubicBezTo>
                  <a:cubicBezTo>
                    <a:pt x="3" y="16"/>
                    <a:pt x="3" y="16"/>
                    <a:pt x="3" y="16"/>
                  </a:cubicBezTo>
                  <a:cubicBezTo>
                    <a:pt x="4" y="16"/>
                    <a:pt x="4" y="16"/>
                    <a:pt x="4" y="16"/>
                  </a:cubicBezTo>
                  <a:cubicBezTo>
                    <a:pt x="3" y="16"/>
                    <a:pt x="3" y="16"/>
                    <a:pt x="3" y="16"/>
                  </a:cubicBezTo>
                  <a:cubicBezTo>
                    <a:pt x="2" y="15"/>
                    <a:pt x="2" y="15"/>
                    <a:pt x="2" y="15"/>
                  </a:cubicBezTo>
                  <a:close/>
                  <a:moveTo>
                    <a:pt x="0" y="4"/>
                  </a:moveTo>
                  <a:cubicBezTo>
                    <a:pt x="0" y="4"/>
                    <a:pt x="0" y="4"/>
                    <a:pt x="0" y="4"/>
                  </a:cubicBezTo>
                  <a:cubicBezTo>
                    <a:pt x="0" y="6"/>
                    <a:pt x="0" y="6"/>
                    <a:pt x="0" y="6"/>
                  </a:cubicBezTo>
                  <a:cubicBezTo>
                    <a:pt x="1" y="8"/>
                    <a:pt x="1" y="8"/>
                    <a:pt x="1" y="8"/>
                  </a:cubicBezTo>
                  <a:cubicBezTo>
                    <a:pt x="2" y="8"/>
                    <a:pt x="2" y="8"/>
                    <a:pt x="2" y="8"/>
                  </a:cubicBezTo>
                  <a:cubicBezTo>
                    <a:pt x="4" y="10"/>
                    <a:pt x="4" y="10"/>
                    <a:pt x="4" y="10"/>
                  </a:cubicBezTo>
                  <a:cubicBezTo>
                    <a:pt x="4" y="10"/>
                    <a:pt x="4" y="10"/>
                    <a:pt x="4" y="10"/>
                  </a:cubicBezTo>
                  <a:cubicBezTo>
                    <a:pt x="5" y="11"/>
                    <a:pt x="5" y="11"/>
                    <a:pt x="5" y="11"/>
                  </a:cubicBezTo>
                  <a:cubicBezTo>
                    <a:pt x="6" y="11"/>
                    <a:pt x="6" y="11"/>
                    <a:pt x="6" y="11"/>
                  </a:cubicBezTo>
                  <a:cubicBezTo>
                    <a:pt x="7" y="11"/>
                    <a:pt x="7" y="11"/>
                    <a:pt x="7" y="11"/>
                  </a:cubicBezTo>
                  <a:cubicBezTo>
                    <a:pt x="8" y="12"/>
                    <a:pt x="8" y="12"/>
                    <a:pt x="8" y="12"/>
                  </a:cubicBezTo>
                  <a:cubicBezTo>
                    <a:pt x="10" y="15"/>
                    <a:pt x="10" y="15"/>
                    <a:pt x="10" y="15"/>
                  </a:cubicBezTo>
                  <a:cubicBezTo>
                    <a:pt x="11" y="16"/>
                    <a:pt x="11" y="16"/>
                    <a:pt x="11" y="16"/>
                  </a:cubicBezTo>
                  <a:cubicBezTo>
                    <a:pt x="12" y="16"/>
                    <a:pt x="12" y="16"/>
                    <a:pt x="12" y="16"/>
                  </a:cubicBezTo>
                  <a:cubicBezTo>
                    <a:pt x="12" y="17"/>
                    <a:pt x="12" y="17"/>
                    <a:pt x="12" y="17"/>
                  </a:cubicBezTo>
                  <a:cubicBezTo>
                    <a:pt x="12" y="17"/>
                    <a:pt x="12" y="17"/>
                    <a:pt x="12" y="17"/>
                  </a:cubicBezTo>
                  <a:cubicBezTo>
                    <a:pt x="12" y="18"/>
                    <a:pt x="12" y="18"/>
                    <a:pt x="12" y="18"/>
                  </a:cubicBezTo>
                  <a:cubicBezTo>
                    <a:pt x="13" y="19"/>
                    <a:pt x="13" y="19"/>
                    <a:pt x="13" y="19"/>
                  </a:cubicBezTo>
                  <a:cubicBezTo>
                    <a:pt x="14" y="19"/>
                    <a:pt x="14" y="19"/>
                    <a:pt x="14" y="19"/>
                  </a:cubicBezTo>
                  <a:cubicBezTo>
                    <a:pt x="15" y="20"/>
                    <a:pt x="15" y="20"/>
                    <a:pt x="15" y="20"/>
                  </a:cubicBezTo>
                  <a:cubicBezTo>
                    <a:pt x="15" y="20"/>
                    <a:pt x="15" y="20"/>
                    <a:pt x="15" y="20"/>
                  </a:cubicBezTo>
                  <a:cubicBezTo>
                    <a:pt x="16" y="20"/>
                    <a:pt x="16" y="20"/>
                    <a:pt x="16" y="20"/>
                  </a:cubicBezTo>
                  <a:cubicBezTo>
                    <a:pt x="16" y="21"/>
                    <a:pt x="16" y="21"/>
                    <a:pt x="16" y="21"/>
                  </a:cubicBezTo>
                  <a:cubicBezTo>
                    <a:pt x="16" y="21"/>
                    <a:pt x="16" y="21"/>
                    <a:pt x="16" y="21"/>
                  </a:cubicBezTo>
                  <a:cubicBezTo>
                    <a:pt x="16" y="22"/>
                    <a:pt x="16" y="22"/>
                    <a:pt x="16" y="22"/>
                  </a:cubicBezTo>
                  <a:cubicBezTo>
                    <a:pt x="17" y="23"/>
                    <a:pt x="17" y="23"/>
                    <a:pt x="17" y="23"/>
                  </a:cubicBezTo>
                  <a:cubicBezTo>
                    <a:pt x="17" y="23"/>
                    <a:pt x="17" y="23"/>
                    <a:pt x="17" y="23"/>
                  </a:cubicBezTo>
                  <a:cubicBezTo>
                    <a:pt x="18" y="25"/>
                    <a:pt x="18" y="25"/>
                    <a:pt x="18" y="25"/>
                  </a:cubicBezTo>
                  <a:cubicBezTo>
                    <a:pt x="18" y="26"/>
                    <a:pt x="18" y="26"/>
                    <a:pt x="18" y="26"/>
                  </a:cubicBezTo>
                  <a:cubicBezTo>
                    <a:pt x="19" y="27"/>
                    <a:pt x="19" y="27"/>
                    <a:pt x="19" y="27"/>
                  </a:cubicBezTo>
                  <a:cubicBezTo>
                    <a:pt x="21" y="28"/>
                    <a:pt x="21" y="28"/>
                    <a:pt x="21" y="28"/>
                  </a:cubicBezTo>
                  <a:cubicBezTo>
                    <a:pt x="21" y="28"/>
                    <a:pt x="21" y="28"/>
                    <a:pt x="21" y="28"/>
                  </a:cubicBezTo>
                  <a:cubicBezTo>
                    <a:pt x="22" y="30"/>
                    <a:pt x="22" y="30"/>
                    <a:pt x="22" y="30"/>
                  </a:cubicBezTo>
                  <a:cubicBezTo>
                    <a:pt x="23" y="31"/>
                    <a:pt x="23" y="31"/>
                    <a:pt x="23" y="31"/>
                  </a:cubicBezTo>
                  <a:cubicBezTo>
                    <a:pt x="23" y="33"/>
                    <a:pt x="23" y="33"/>
                    <a:pt x="23" y="33"/>
                  </a:cubicBezTo>
                  <a:cubicBezTo>
                    <a:pt x="24" y="35"/>
                    <a:pt x="24" y="35"/>
                    <a:pt x="24" y="35"/>
                  </a:cubicBezTo>
                  <a:cubicBezTo>
                    <a:pt x="24" y="37"/>
                    <a:pt x="24" y="37"/>
                    <a:pt x="24" y="37"/>
                  </a:cubicBezTo>
                  <a:cubicBezTo>
                    <a:pt x="25" y="38"/>
                    <a:pt x="25" y="38"/>
                    <a:pt x="25" y="38"/>
                  </a:cubicBezTo>
                  <a:cubicBezTo>
                    <a:pt x="26" y="39"/>
                    <a:pt x="26" y="39"/>
                    <a:pt x="26" y="39"/>
                  </a:cubicBezTo>
                  <a:cubicBezTo>
                    <a:pt x="28" y="41"/>
                    <a:pt x="28" y="41"/>
                    <a:pt x="28" y="41"/>
                  </a:cubicBezTo>
                  <a:cubicBezTo>
                    <a:pt x="28" y="41"/>
                    <a:pt x="28" y="41"/>
                    <a:pt x="28" y="41"/>
                  </a:cubicBezTo>
                  <a:cubicBezTo>
                    <a:pt x="30" y="42"/>
                    <a:pt x="30" y="42"/>
                    <a:pt x="30" y="42"/>
                  </a:cubicBezTo>
                  <a:cubicBezTo>
                    <a:pt x="30" y="42"/>
                    <a:pt x="30" y="42"/>
                    <a:pt x="30" y="42"/>
                  </a:cubicBezTo>
                  <a:cubicBezTo>
                    <a:pt x="31" y="43"/>
                    <a:pt x="31" y="43"/>
                    <a:pt x="31" y="43"/>
                  </a:cubicBezTo>
                  <a:cubicBezTo>
                    <a:pt x="31" y="44"/>
                    <a:pt x="31" y="44"/>
                    <a:pt x="31" y="44"/>
                  </a:cubicBezTo>
                  <a:cubicBezTo>
                    <a:pt x="32" y="45"/>
                    <a:pt x="32" y="45"/>
                    <a:pt x="32" y="45"/>
                  </a:cubicBezTo>
                  <a:cubicBezTo>
                    <a:pt x="34" y="46"/>
                    <a:pt x="34" y="46"/>
                    <a:pt x="34" y="46"/>
                  </a:cubicBezTo>
                  <a:cubicBezTo>
                    <a:pt x="35" y="47"/>
                    <a:pt x="35" y="47"/>
                    <a:pt x="35" y="47"/>
                  </a:cubicBezTo>
                  <a:cubicBezTo>
                    <a:pt x="36" y="48"/>
                    <a:pt x="36" y="48"/>
                    <a:pt x="36" y="48"/>
                  </a:cubicBezTo>
                  <a:cubicBezTo>
                    <a:pt x="37" y="48"/>
                    <a:pt x="37" y="48"/>
                    <a:pt x="37" y="48"/>
                  </a:cubicBezTo>
                  <a:cubicBezTo>
                    <a:pt x="40" y="50"/>
                    <a:pt x="40" y="50"/>
                    <a:pt x="40" y="50"/>
                  </a:cubicBezTo>
                  <a:cubicBezTo>
                    <a:pt x="40" y="51"/>
                    <a:pt x="40" y="51"/>
                    <a:pt x="40" y="51"/>
                  </a:cubicBezTo>
                  <a:cubicBezTo>
                    <a:pt x="41" y="51"/>
                    <a:pt x="41" y="51"/>
                    <a:pt x="41" y="51"/>
                  </a:cubicBezTo>
                  <a:cubicBezTo>
                    <a:pt x="41" y="52"/>
                    <a:pt x="41" y="52"/>
                    <a:pt x="41" y="52"/>
                  </a:cubicBezTo>
                  <a:cubicBezTo>
                    <a:pt x="42" y="52"/>
                    <a:pt x="42" y="52"/>
                    <a:pt x="42" y="52"/>
                  </a:cubicBezTo>
                  <a:cubicBezTo>
                    <a:pt x="42" y="51"/>
                    <a:pt x="42" y="51"/>
                    <a:pt x="42" y="51"/>
                  </a:cubicBezTo>
                  <a:cubicBezTo>
                    <a:pt x="41" y="51"/>
                    <a:pt x="41" y="51"/>
                    <a:pt x="41" y="51"/>
                  </a:cubicBezTo>
                  <a:cubicBezTo>
                    <a:pt x="41" y="50"/>
                    <a:pt x="41" y="50"/>
                    <a:pt x="41" y="50"/>
                  </a:cubicBezTo>
                  <a:cubicBezTo>
                    <a:pt x="42" y="50"/>
                    <a:pt x="42" y="50"/>
                    <a:pt x="42" y="50"/>
                  </a:cubicBezTo>
                  <a:cubicBezTo>
                    <a:pt x="44" y="52"/>
                    <a:pt x="44" y="52"/>
                    <a:pt x="44" y="52"/>
                  </a:cubicBezTo>
                  <a:cubicBezTo>
                    <a:pt x="44" y="51"/>
                    <a:pt x="44" y="51"/>
                    <a:pt x="44" y="51"/>
                  </a:cubicBezTo>
                  <a:cubicBezTo>
                    <a:pt x="44" y="50"/>
                    <a:pt x="44" y="50"/>
                    <a:pt x="44" y="50"/>
                  </a:cubicBezTo>
                  <a:cubicBezTo>
                    <a:pt x="45" y="50"/>
                    <a:pt x="45" y="50"/>
                    <a:pt x="45" y="50"/>
                  </a:cubicBezTo>
                  <a:cubicBezTo>
                    <a:pt x="45" y="50"/>
                    <a:pt x="45" y="50"/>
                    <a:pt x="45" y="50"/>
                  </a:cubicBezTo>
                  <a:cubicBezTo>
                    <a:pt x="46" y="51"/>
                    <a:pt x="46" y="51"/>
                    <a:pt x="46" y="51"/>
                  </a:cubicBezTo>
                  <a:cubicBezTo>
                    <a:pt x="47" y="51"/>
                    <a:pt x="47" y="51"/>
                    <a:pt x="47" y="51"/>
                  </a:cubicBezTo>
                  <a:cubicBezTo>
                    <a:pt x="47" y="51"/>
                    <a:pt x="47" y="51"/>
                    <a:pt x="47" y="51"/>
                  </a:cubicBezTo>
                  <a:cubicBezTo>
                    <a:pt x="47" y="49"/>
                    <a:pt x="47" y="49"/>
                    <a:pt x="47" y="49"/>
                  </a:cubicBezTo>
                  <a:cubicBezTo>
                    <a:pt x="48" y="47"/>
                    <a:pt x="48" y="47"/>
                    <a:pt x="48" y="47"/>
                  </a:cubicBezTo>
                  <a:cubicBezTo>
                    <a:pt x="47" y="45"/>
                    <a:pt x="47" y="45"/>
                    <a:pt x="47" y="45"/>
                  </a:cubicBezTo>
                  <a:cubicBezTo>
                    <a:pt x="48" y="44"/>
                    <a:pt x="48" y="44"/>
                    <a:pt x="48" y="44"/>
                  </a:cubicBezTo>
                  <a:cubicBezTo>
                    <a:pt x="47" y="43"/>
                    <a:pt x="47" y="43"/>
                    <a:pt x="47" y="43"/>
                  </a:cubicBezTo>
                  <a:cubicBezTo>
                    <a:pt x="48" y="42"/>
                    <a:pt x="48" y="42"/>
                    <a:pt x="48" y="42"/>
                  </a:cubicBezTo>
                  <a:cubicBezTo>
                    <a:pt x="48" y="42"/>
                    <a:pt x="48" y="42"/>
                    <a:pt x="48" y="42"/>
                  </a:cubicBezTo>
                  <a:cubicBezTo>
                    <a:pt x="49" y="41"/>
                    <a:pt x="49" y="41"/>
                    <a:pt x="49" y="41"/>
                  </a:cubicBezTo>
                  <a:cubicBezTo>
                    <a:pt x="49" y="40"/>
                    <a:pt x="49" y="40"/>
                    <a:pt x="49" y="40"/>
                  </a:cubicBezTo>
                  <a:cubicBezTo>
                    <a:pt x="48" y="40"/>
                    <a:pt x="48" y="40"/>
                    <a:pt x="48" y="40"/>
                  </a:cubicBezTo>
                  <a:cubicBezTo>
                    <a:pt x="47" y="39"/>
                    <a:pt x="47" y="39"/>
                    <a:pt x="47" y="39"/>
                  </a:cubicBezTo>
                  <a:cubicBezTo>
                    <a:pt x="47" y="38"/>
                    <a:pt x="47" y="38"/>
                    <a:pt x="47" y="38"/>
                  </a:cubicBezTo>
                  <a:cubicBezTo>
                    <a:pt x="46" y="38"/>
                    <a:pt x="46" y="38"/>
                    <a:pt x="46" y="38"/>
                  </a:cubicBezTo>
                  <a:cubicBezTo>
                    <a:pt x="46" y="38"/>
                    <a:pt x="46" y="38"/>
                    <a:pt x="46" y="38"/>
                  </a:cubicBezTo>
                  <a:cubicBezTo>
                    <a:pt x="45" y="37"/>
                    <a:pt x="45" y="37"/>
                    <a:pt x="45" y="37"/>
                  </a:cubicBezTo>
                  <a:cubicBezTo>
                    <a:pt x="44" y="37"/>
                    <a:pt x="44" y="37"/>
                    <a:pt x="44" y="37"/>
                  </a:cubicBezTo>
                  <a:cubicBezTo>
                    <a:pt x="43" y="37"/>
                    <a:pt x="43" y="37"/>
                    <a:pt x="43" y="37"/>
                  </a:cubicBezTo>
                  <a:cubicBezTo>
                    <a:pt x="43" y="36"/>
                    <a:pt x="43" y="36"/>
                    <a:pt x="43" y="36"/>
                  </a:cubicBezTo>
                  <a:cubicBezTo>
                    <a:pt x="42" y="35"/>
                    <a:pt x="42" y="35"/>
                    <a:pt x="42" y="35"/>
                  </a:cubicBezTo>
                  <a:cubicBezTo>
                    <a:pt x="42" y="36"/>
                    <a:pt x="42" y="36"/>
                    <a:pt x="42" y="36"/>
                  </a:cubicBezTo>
                  <a:cubicBezTo>
                    <a:pt x="42" y="35"/>
                    <a:pt x="42" y="35"/>
                    <a:pt x="42" y="35"/>
                  </a:cubicBezTo>
                  <a:cubicBezTo>
                    <a:pt x="42" y="34"/>
                    <a:pt x="42" y="34"/>
                    <a:pt x="42" y="34"/>
                  </a:cubicBezTo>
                  <a:cubicBezTo>
                    <a:pt x="41" y="32"/>
                    <a:pt x="41" y="32"/>
                    <a:pt x="41" y="32"/>
                  </a:cubicBezTo>
                  <a:cubicBezTo>
                    <a:pt x="40" y="32"/>
                    <a:pt x="40" y="32"/>
                    <a:pt x="40" y="32"/>
                  </a:cubicBezTo>
                  <a:cubicBezTo>
                    <a:pt x="40" y="32"/>
                    <a:pt x="40" y="32"/>
                    <a:pt x="40" y="32"/>
                  </a:cubicBezTo>
                  <a:cubicBezTo>
                    <a:pt x="38" y="32"/>
                    <a:pt x="38" y="32"/>
                    <a:pt x="38" y="32"/>
                  </a:cubicBezTo>
                  <a:cubicBezTo>
                    <a:pt x="37" y="31"/>
                    <a:pt x="37" y="31"/>
                    <a:pt x="37" y="31"/>
                  </a:cubicBezTo>
                  <a:cubicBezTo>
                    <a:pt x="37" y="30"/>
                    <a:pt x="37" y="30"/>
                    <a:pt x="37" y="30"/>
                  </a:cubicBezTo>
                  <a:cubicBezTo>
                    <a:pt x="38" y="30"/>
                    <a:pt x="38" y="30"/>
                    <a:pt x="38" y="30"/>
                  </a:cubicBezTo>
                  <a:cubicBezTo>
                    <a:pt x="39" y="29"/>
                    <a:pt x="39" y="29"/>
                    <a:pt x="39" y="29"/>
                  </a:cubicBezTo>
                  <a:cubicBezTo>
                    <a:pt x="38" y="29"/>
                    <a:pt x="38" y="29"/>
                    <a:pt x="38" y="29"/>
                  </a:cubicBezTo>
                  <a:cubicBezTo>
                    <a:pt x="37" y="29"/>
                    <a:pt x="37" y="29"/>
                    <a:pt x="37" y="29"/>
                  </a:cubicBezTo>
                  <a:cubicBezTo>
                    <a:pt x="37" y="29"/>
                    <a:pt x="37" y="29"/>
                    <a:pt x="37" y="29"/>
                  </a:cubicBezTo>
                  <a:cubicBezTo>
                    <a:pt x="36" y="29"/>
                    <a:pt x="36" y="29"/>
                    <a:pt x="36" y="29"/>
                  </a:cubicBezTo>
                  <a:cubicBezTo>
                    <a:pt x="36" y="29"/>
                    <a:pt x="36" y="29"/>
                    <a:pt x="36" y="29"/>
                  </a:cubicBezTo>
                  <a:cubicBezTo>
                    <a:pt x="37" y="28"/>
                    <a:pt x="37" y="28"/>
                    <a:pt x="37" y="28"/>
                  </a:cubicBezTo>
                  <a:cubicBezTo>
                    <a:pt x="39" y="28"/>
                    <a:pt x="39" y="28"/>
                    <a:pt x="39" y="28"/>
                  </a:cubicBezTo>
                  <a:cubicBezTo>
                    <a:pt x="38" y="27"/>
                    <a:pt x="38" y="27"/>
                    <a:pt x="38" y="27"/>
                  </a:cubicBezTo>
                  <a:cubicBezTo>
                    <a:pt x="37" y="26"/>
                    <a:pt x="37" y="26"/>
                    <a:pt x="37" y="26"/>
                  </a:cubicBezTo>
                  <a:cubicBezTo>
                    <a:pt x="36" y="26"/>
                    <a:pt x="36" y="26"/>
                    <a:pt x="36" y="26"/>
                  </a:cubicBezTo>
                  <a:cubicBezTo>
                    <a:pt x="35" y="26"/>
                    <a:pt x="35" y="26"/>
                    <a:pt x="35" y="26"/>
                  </a:cubicBezTo>
                  <a:cubicBezTo>
                    <a:pt x="34" y="27"/>
                    <a:pt x="34" y="27"/>
                    <a:pt x="34" y="27"/>
                  </a:cubicBezTo>
                  <a:cubicBezTo>
                    <a:pt x="33" y="27"/>
                    <a:pt x="33" y="27"/>
                    <a:pt x="33" y="27"/>
                  </a:cubicBezTo>
                  <a:cubicBezTo>
                    <a:pt x="34" y="27"/>
                    <a:pt x="34" y="27"/>
                    <a:pt x="34" y="27"/>
                  </a:cubicBezTo>
                  <a:cubicBezTo>
                    <a:pt x="34" y="26"/>
                    <a:pt x="34" y="26"/>
                    <a:pt x="34" y="26"/>
                  </a:cubicBezTo>
                  <a:cubicBezTo>
                    <a:pt x="35" y="26"/>
                    <a:pt x="35" y="26"/>
                    <a:pt x="35" y="26"/>
                  </a:cubicBezTo>
                  <a:cubicBezTo>
                    <a:pt x="35" y="26"/>
                    <a:pt x="35" y="26"/>
                    <a:pt x="35" y="26"/>
                  </a:cubicBezTo>
                  <a:cubicBezTo>
                    <a:pt x="35" y="25"/>
                    <a:pt x="35" y="25"/>
                    <a:pt x="35" y="25"/>
                  </a:cubicBezTo>
                  <a:cubicBezTo>
                    <a:pt x="34" y="25"/>
                    <a:pt x="34" y="25"/>
                    <a:pt x="34" y="25"/>
                  </a:cubicBezTo>
                  <a:cubicBezTo>
                    <a:pt x="32" y="25"/>
                    <a:pt x="32" y="25"/>
                    <a:pt x="32" y="25"/>
                  </a:cubicBezTo>
                  <a:cubicBezTo>
                    <a:pt x="31" y="24"/>
                    <a:pt x="31" y="24"/>
                    <a:pt x="31" y="24"/>
                  </a:cubicBezTo>
                  <a:cubicBezTo>
                    <a:pt x="31" y="23"/>
                    <a:pt x="31" y="23"/>
                    <a:pt x="31" y="23"/>
                  </a:cubicBezTo>
                  <a:cubicBezTo>
                    <a:pt x="31" y="22"/>
                    <a:pt x="31" y="22"/>
                    <a:pt x="31" y="22"/>
                  </a:cubicBezTo>
                  <a:cubicBezTo>
                    <a:pt x="29" y="21"/>
                    <a:pt x="29" y="21"/>
                    <a:pt x="29" y="21"/>
                  </a:cubicBezTo>
                  <a:cubicBezTo>
                    <a:pt x="29" y="21"/>
                    <a:pt x="29" y="21"/>
                    <a:pt x="29" y="21"/>
                  </a:cubicBezTo>
                  <a:cubicBezTo>
                    <a:pt x="28" y="21"/>
                    <a:pt x="28" y="21"/>
                    <a:pt x="28" y="21"/>
                  </a:cubicBezTo>
                  <a:cubicBezTo>
                    <a:pt x="27" y="20"/>
                    <a:pt x="27" y="20"/>
                    <a:pt x="27" y="20"/>
                  </a:cubicBezTo>
                  <a:cubicBezTo>
                    <a:pt x="27" y="19"/>
                    <a:pt x="27" y="19"/>
                    <a:pt x="27" y="19"/>
                  </a:cubicBezTo>
                  <a:cubicBezTo>
                    <a:pt x="26" y="18"/>
                    <a:pt x="26" y="18"/>
                    <a:pt x="26" y="18"/>
                  </a:cubicBezTo>
                  <a:cubicBezTo>
                    <a:pt x="24" y="17"/>
                    <a:pt x="24" y="17"/>
                    <a:pt x="24" y="17"/>
                  </a:cubicBezTo>
                  <a:cubicBezTo>
                    <a:pt x="23" y="17"/>
                    <a:pt x="23" y="17"/>
                    <a:pt x="23" y="17"/>
                  </a:cubicBezTo>
                  <a:cubicBezTo>
                    <a:pt x="23" y="17"/>
                    <a:pt x="23" y="17"/>
                    <a:pt x="23" y="17"/>
                  </a:cubicBezTo>
                  <a:cubicBezTo>
                    <a:pt x="22" y="17"/>
                    <a:pt x="22" y="17"/>
                    <a:pt x="22" y="17"/>
                  </a:cubicBezTo>
                  <a:cubicBezTo>
                    <a:pt x="22" y="16"/>
                    <a:pt x="22" y="16"/>
                    <a:pt x="22" y="16"/>
                  </a:cubicBezTo>
                  <a:cubicBezTo>
                    <a:pt x="22" y="16"/>
                    <a:pt x="22" y="16"/>
                    <a:pt x="22" y="16"/>
                  </a:cubicBezTo>
                  <a:cubicBezTo>
                    <a:pt x="21" y="16"/>
                    <a:pt x="21" y="16"/>
                    <a:pt x="21" y="16"/>
                  </a:cubicBezTo>
                  <a:cubicBezTo>
                    <a:pt x="21" y="15"/>
                    <a:pt x="21" y="15"/>
                    <a:pt x="21" y="15"/>
                  </a:cubicBezTo>
                  <a:cubicBezTo>
                    <a:pt x="20" y="14"/>
                    <a:pt x="20" y="14"/>
                    <a:pt x="20" y="14"/>
                  </a:cubicBezTo>
                  <a:cubicBezTo>
                    <a:pt x="19" y="13"/>
                    <a:pt x="19" y="13"/>
                    <a:pt x="19" y="13"/>
                  </a:cubicBezTo>
                  <a:cubicBezTo>
                    <a:pt x="19" y="13"/>
                    <a:pt x="19" y="13"/>
                    <a:pt x="19" y="13"/>
                  </a:cubicBezTo>
                  <a:cubicBezTo>
                    <a:pt x="16" y="11"/>
                    <a:pt x="16" y="11"/>
                    <a:pt x="16" y="11"/>
                  </a:cubicBezTo>
                  <a:cubicBezTo>
                    <a:pt x="15" y="11"/>
                    <a:pt x="15" y="11"/>
                    <a:pt x="15" y="11"/>
                  </a:cubicBezTo>
                  <a:cubicBezTo>
                    <a:pt x="14" y="10"/>
                    <a:pt x="14" y="10"/>
                    <a:pt x="14" y="10"/>
                  </a:cubicBezTo>
                  <a:cubicBezTo>
                    <a:pt x="13" y="10"/>
                    <a:pt x="13" y="10"/>
                    <a:pt x="13" y="10"/>
                  </a:cubicBezTo>
                  <a:cubicBezTo>
                    <a:pt x="13" y="9"/>
                    <a:pt x="13" y="9"/>
                    <a:pt x="13" y="9"/>
                  </a:cubicBezTo>
                  <a:cubicBezTo>
                    <a:pt x="13" y="8"/>
                    <a:pt x="13" y="8"/>
                    <a:pt x="13" y="8"/>
                  </a:cubicBezTo>
                  <a:cubicBezTo>
                    <a:pt x="12" y="8"/>
                    <a:pt x="12" y="8"/>
                    <a:pt x="12" y="8"/>
                  </a:cubicBezTo>
                  <a:cubicBezTo>
                    <a:pt x="11" y="7"/>
                    <a:pt x="11" y="7"/>
                    <a:pt x="11" y="7"/>
                  </a:cubicBezTo>
                  <a:cubicBezTo>
                    <a:pt x="11" y="7"/>
                    <a:pt x="11" y="7"/>
                    <a:pt x="11" y="7"/>
                  </a:cubicBezTo>
                  <a:cubicBezTo>
                    <a:pt x="10" y="6"/>
                    <a:pt x="10" y="6"/>
                    <a:pt x="10" y="6"/>
                  </a:cubicBezTo>
                  <a:cubicBezTo>
                    <a:pt x="9" y="5"/>
                    <a:pt x="9" y="5"/>
                    <a:pt x="9" y="5"/>
                  </a:cubicBezTo>
                  <a:cubicBezTo>
                    <a:pt x="8" y="5"/>
                    <a:pt x="8" y="5"/>
                    <a:pt x="8" y="5"/>
                  </a:cubicBezTo>
                  <a:cubicBezTo>
                    <a:pt x="8" y="5"/>
                    <a:pt x="8" y="5"/>
                    <a:pt x="8" y="5"/>
                  </a:cubicBezTo>
                  <a:cubicBezTo>
                    <a:pt x="7" y="5"/>
                    <a:pt x="7" y="5"/>
                    <a:pt x="7" y="5"/>
                  </a:cubicBezTo>
                  <a:cubicBezTo>
                    <a:pt x="6" y="5"/>
                    <a:pt x="6" y="5"/>
                    <a:pt x="6" y="5"/>
                  </a:cubicBezTo>
                  <a:cubicBezTo>
                    <a:pt x="5" y="5"/>
                    <a:pt x="5" y="5"/>
                    <a:pt x="5" y="5"/>
                  </a:cubicBezTo>
                  <a:cubicBezTo>
                    <a:pt x="4" y="5"/>
                    <a:pt x="4" y="5"/>
                    <a:pt x="4" y="5"/>
                  </a:cubicBezTo>
                  <a:cubicBezTo>
                    <a:pt x="2" y="4"/>
                    <a:pt x="2" y="4"/>
                    <a:pt x="2" y="4"/>
                  </a:cubicBezTo>
                  <a:cubicBezTo>
                    <a:pt x="0" y="4"/>
                    <a:pt x="0" y="4"/>
                    <a:pt x="0" y="4"/>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7" name="Freeform 21">
              <a:extLst>
                <a:ext uri="{FF2B5EF4-FFF2-40B4-BE49-F238E27FC236}">
                  <a16:creationId xmlns:a16="http://schemas.microsoft.com/office/drawing/2014/main" xmlns="" id="{A1CC23E2-3CDE-434F-B801-A2953F95E90A}"/>
                </a:ext>
              </a:extLst>
            </p:cNvPr>
            <p:cNvSpPr>
              <a:spLocks noEditPoints="1"/>
            </p:cNvSpPr>
            <p:nvPr/>
          </p:nvSpPr>
          <p:spPr bwMode="auto">
            <a:xfrm>
              <a:off x="8627846" y="4522793"/>
              <a:ext cx="93152" cy="24440"/>
            </a:xfrm>
            <a:custGeom>
              <a:avLst/>
              <a:gdLst>
                <a:gd name="T0" fmla="*/ 0 w 52"/>
                <a:gd name="T1" fmla="*/ 11 h 14"/>
                <a:gd name="T2" fmla="*/ 4 w 52"/>
                <a:gd name="T3" fmla="*/ 14 h 14"/>
                <a:gd name="T4" fmla="*/ 4 w 52"/>
                <a:gd name="T5" fmla="*/ 11 h 14"/>
                <a:gd name="T6" fmla="*/ 7 w 52"/>
                <a:gd name="T7" fmla="*/ 11 h 14"/>
                <a:gd name="T8" fmla="*/ 7 w 52"/>
                <a:gd name="T9" fmla="*/ 7 h 14"/>
                <a:gd name="T10" fmla="*/ 7 w 52"/>
                <a:gd name="T11" fmla="*/ 7 h 14"/>
                <a:gd name="T12" fmla="*/ 4 w 52"/>
                <a:gd name="T13" fmla="*/ 11 h 14"/>
                <a:gd name="T14" fmla="*/ 0 w 52"/>
                <a:gd name="T15" fmla="*/ 11 h 14"/>
                <a:gd name="T16" fmla="*/ 0 w 52"/>
                <a:gd name="T17" fmla="*/ 11 h 14"/>
                <a:gd name="T18" fmla="*/ 11 w 52"/>
                <a:gd name="T19" fmla="*/ 7 h 14"/>
                <a:gd name="T20" fmla="*/ 15 w 52"/>
                <a:gd name="T21" fmla="*/ 11 h 14"/>
                <a:gd name="T22" fmla="*/ 18 w 52"/>
                <a:gd name="T23" fmla="*/ 14 h 14"/>
                <a:gd name="T24" fmla="*/ 22 w 52"/>
                <a:gd name="T25" fmla="*/ 14 h 14"/>
                <a:gd name="T26" fmla="*/ 22 w 52"/>
                <a:gd name="T27" fmla="*/ 11 h 14"/>
                <a:gd name="T28" fmla="*/ 26 w 52"/>
                <a:gd name="T29" fmla="*/ 11 h 14"/>
                <a:gd name="T30" fmla="*/ 30 w 52"/>
                <a:gd name="T31" fmla="*/ 11 h 14"/>
                <a:gd name="T32" fmla="*/ 37 w 52"/>
                <a:gd name="T33" fmla="*/ 11 h 14"/>
                <a:gd name="T34" fmla="*/ 41 w 52"/>
                <a:gd name="T35" fmla="*/ 7 h 14"/>
                <a:gd name="T36" fmla="*/ 44 w 52"/>
                <a:gd name="T37" fmla="*/ 7 h 14"/>
                <a:gd name="T38" fmla="*/ 48 w 52"/>
                <a:gd name="T39" fmla="*/ 3 h 14"/>
                <a:gd name="T40" fmla="*/ 48 w 52"/>
                <a:gd name="T41" fmla="*/ 3 h 14"/>
                <a:gd name="T42" fmla="*/ 52 w 52"/>
                <a:gd name="T43" fmla="*/ 0 h 14"/>
                <a:gd name="T44" fmla="*/ 52 w 52"/>
                <a:gd name="T45" fmla="*/ 0 h 14"/>
                <a:gd name="T46" fmla="*/ 52 w 52"/>
                <a:gd name="T47" fmla="*/ 0 h 14"/>
                <a:gd name="T48" fmla="*/ 44 w 52"/>
                <a:gd name="T49" fmla="*/ 0 h 14"/>
                <a:gd name="T50" fmla="*/ 41 w 52"/>
                <a:gd name="T51" fmla="*/ 0 h 14"/>
                <a:gd name="T52" fmla="*/ 37 w 52"/>
                <a:gd name="T53" fmla="*/ 0 h 14"/>
                <a:gd name="T54" fmla="*/ 33 w 52"/>
                <a:gd name="T55" fmla="*/ 0 h 14"/>
                <a:gd name="T56" fmla="*/ 30 w 52"/>
                <a:gd name="T57" fmla="*/ 0 h 14"/>
                <a:gd name="T58" fmla="*/ 22 w 52"/>
                <a:gd name="T59" fmla="*/ 0 h 14"/>
                <a:gd name="T60" fmla="*/ 18 w 52"/>
                <a:gd name="T61" fmla="*/ 3 h 14"/>
                <a:gd name="T62" fmla="*/ 11 w 52"/>
                <a:gd name="T63" fmla="*/ 7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52" h="14">
                  <a:moveTo>
                    <a:pt x="0" y="11"/>
                  </a:moveTo>
                  <a:lnTo>
                    <a:pt x="4" y="14"/>
                  </a:lnTo>
                  <a:lnTo>
                    <a:pt x="4" y="11"/>
                  </a:lnTo>
                  <a:lnTo>
                    <a:pt x="7" y="11"/>
                  </a:lnTo>
                  <a:lnTo>
                    <a:pt x="7" y="7"/>
                  </a:lnTo>
                  <a:lnTo>
                    <a:pt x="7" y="7"/>
                  </a:lnTo>
                  <a:lnTo>
                    <a:pt x="4" y="11"/>
                  </a:lnTo>
                  <a:lnTo>
                    <a:pt x="0" y="11"/>
                  </a:lnTo>
                  <a:lnTo>
                    <a:pt x="0" y="11"/>
                  </a:lnTo>
                  <a:close/>
                  <a:moveTo>
                    <a:pt x="11" y="7"/>
                  </a:moveTo>
                  <a:lnTo>
                    <a:pt x="15" y="11"/>
                  </a:lnTo>
                  <a:lnTo>
                    <a:pt x="18" y="14"/>
                  </a:lnTo>
                  <a:lnTo>
                    <a:pt x="22" y="14"/>
                  </a:lnTo>
                  <a:lnTo>
                    <a:pt x="22" y="11"/>
                  </a:lnTo>
                  <a:lnTo>
                    <a:pt x="26" y="11"/>
                  </a:lnTo>
                  <a:lnTo>
                    <a:pt x="30" y="11"/>
                  </a:lnTo>
                  <a:lnTo>
                    <a:pt x="37" y="11"/>
                  </a:lnTo>
                  <a:lnTo>
                    <a:pt x="41" y="7"/>
                  </a:lnTo>
                  <a:lnTo>
                    <a:pt x="44" y="7"/>
                  </a:lnTo>
                  <a:lnTo>
                    <a:pt x="48" y="3"/>
                  </a:lnTo>
                  <a:lnTo>
                    <a:pt x="48" y="3"/>
                  </a:lnTo>
                  <a:lnTo>
                    <a:pt x="52" y="0"/>
                  </a:lnTo>
                  <a:lnTo>
                    <a:pt x="52" y="0"/>
                  </a:lnTo>
                  <a:lnTo>
                    <a:pt x="52" y="0"/>
                  </a:lnTo>
                  <a:lnTo>
                    <a:pt x="44" y="0"/>
                  </a:lnTo>
                  <a:lnTo>
                    <a:pt x="41" y="0"/>
                  </a:lnTo>
                  <a:lnTo>
                    <a:pt x="37" y="0"/>
                  </a:lnTo>
                  <a:lnTo>
                    <a:pt x="33" y="0"/>
                  </a:lnTo>
                  <a:lnTo>
                    <a:pt x="30" y="0"/>
                  </a:lnTo>
                  <a:lnTo>
                    <a:pt x="22" y="0"/>
                  </a:lnTo>
                  <a:lnTo>
                    <a:pt x="18" y="3"/>
                  </a:lnTo>
                  <a:lnTo>
                    <a:pt x="11" y="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8" name="Freeform 22">
              <a:extLst>
                <a:ext uri="{FF2B5EF4-FFF2-40B4-BE49-F238E27FC236}">
                  <a16:creationId xmlns:a16="http://schemas.microsoft.com/office/drawing/2014/main" xmlns="" id="{BB14C52E-EA66-45A2-AC0E-0A3EAD1BF959}"/>
                </a:ext>
              </a:extLst>
            </p:cNvPr>
            <p:cNvSpPr>
              <a:spLocks noEditPoints="1"/>
            </p:cNvSpPr>
            <p:nvPr/>
          </p:nvSpPr>
          <p:spPr bwMode="auto">
            <a:xfrm>
              <a:off x="7923835" y="4088109"/>
              <a:ext cx="564286" cy="181555"/>
            </a:xfrm>
            <a:custGeom>
              <a:avLst/>
              <a:gdLst>
                <a:gd name="T0" fmla="*/ 193 w 315"/>
                <a:gd name="T1" fmla="*/ 74 h 104"/>
                <a:gd name="T2" fmla="*/ 4 w 315"/>
                <a:gd name="T3" fmla="*/ 33 h 104"/>
                <a:gd name="T4" fmla="*/ 0 w 315"/>
                <a:gd name="T5" fmla="*/ 30 h 104"/>
                <a:gd name="T6" fmla="*/ 174 w 315"/>
                <a:gd name="T7" fmla="*/ 100 h 104"/>
                <a:gd name="T8" fmla="*/ 186 w 315"/>
                <a:gd name="T9" fmla="*/ 100 h 104"/>
                <a:gd name="T10" fmla="*/ 219 w 315"/>
                <a:gd name="T11" fmla="*/ 93 h 104"/>
                <a:gd name="T12" fmla="*/ 241 w 315"/>
                <a:gd name="T13" fmla="*/ 93 h 104"/>
                <a:gd name="T14" fmla="*/ 260 w 315"/>
                <a:gd name="T15" fmla="*/ 56 h 104"/>
                <a:gd name="T16" fmla="*/ 267 w 315"/>
                <a:gd name="T17" fmla="*/ 48 h 104"/>
                <a:gd name="T18" fmla="*/ 289 w 315"/>
                <a:gd name="T19" fmla="*/ 48 h 104"/>
                <a:gd name="T20" fmla="*/ 304 w 315"/>
                <a:gd name="T21" fmla="*/ 48 h 104"/>
                <a:gd name="T22" fmla="*/ 308 w 315"/>
                <a:gd name="T23" fmla="*/ 41 h 104"/>
                <a:gd name="T24" fmla="*/ 311 w 315"/>
                <a:gd name="T25" fmla="*/ 33 h 104"/>
                <a:gd name="T26" fmla="*/ 297 w 315"/>
                <a:gd name="T27" fmla="*/ 30 h 104"/>
                <a:gd name="T28" fmla="*/ 293 w 315"/>
                <a:gd name="T29" fmla="*/ 26 h 104"/>
                <a:gd name="T30" fmla="*/ 293 w 315"/>
                <a:gd name="T31" fmla="*/ 19 h 104"/>
                <a:gd name="T32" fmla="*/ 282 w 315"/>
                <a:gd name="T33" fmla="*/ 8 h 104"/>
                <a:gd name="T34" fmla="*/ 274 w 315"/>
                <a:gd name="T35" fmla="*/ 11 h 104"/>
                <a:gd name="T36" fmla="*/ 263 w 315"/>
                <a:gd name="T37" fmla="*/ 22 h 104"/>
                <a:gd name="T38" fmla="*/ 248 w 315"/>
                <a:gd name="T39" fmla="*/ 37 h 104"/>
                <a:gd name="T40" fmla="*/ 252 w 315"/>
                <a:gd name="T41" fmla="*/ 37 h 104"/>
                <a:gd name="T42" fmla="*/ 252 w 315"/>
                <a:gd name="T43" fmla="*/ 48 h 104"/>
                <a:gd name="T44" fmla="*/ 248 w 315"/>
                <a:gd name="T45" fmla="*/ 41 h 104"/>
                <a:gd name="T46" fmla="*/ 241 w 315"/>
                <a:gd name="T47" fmla="*/ 48 h 104"/>
                <a:gd name="T48" fmla="*/ 230 w 315"/>
                <a:gd name="T49" fmla="*/ 48 h 104"/>
                <a:gd name="T50" fmla="*/ 215 w 315"/>
                <a:gd name="T51" fmla="*/ 67 h 104"/>
                <a:gd name="T52" fmla="*/ 200 w 315"/>
                <a:gd name="T53" fmla="*/ 78 h 104"/>
                <a:gd name="T54" fmla="*/ 189 w 315"/>
                <a:gd name="T55" fmla="*/ 85 h 104"/>
                <a:gd name="T56" fmla="*/ 171 w 315"/>
                <a:gd name="T57" fmla="*/ 93 h 104"/>
                <a:gd name="T58" fmla="*/ 160 w 315"/>
                <a:gd name="T59" fmla="*/ 85 h 104"/>
                <a:gd name="T60" fmla="*/ 278 w 315"/>
                <a:gd name="T61" fmla="*/ 0 h 104"/>
                <a:gd name="T62" fmla="*/ 286 w 315"/>
                <a:gd name="T63" fmla="*/ 4 h 104"/>
                <a:gd name="T64" fmla="*/ 189 w 315"/>
                <a:gd name="T65" fmla="*/ 82 h 104"/>
                <a:gd name="T66" fmla="*/ 193 w 315"/>
                <a:gd name="T67" fmla="*/ 78 h 104"/>
                <a:gd name="T68" fmla="*/ 197 w 315"/>
                <a:gd name="T69" fmla="*/ 74 h 104"/>
                <a:gd name="T70" fmla="*/ 193 w 315"/>
                <a:gd name="T71" fmla="*/ 74 h 104"/>
                <a:gd name="T72" fmla="*/ 4 w 315"/>
                <a:gd name="T73" fmla="*/ 11 h 104"/>
                <a:gd name="T74" fmla="*/ 15 w 315"/>
                <a:gd name="T75" fmla="*/ 15 h 104"/>
                <a:gd name="T76" fmla="*/ 23 w 315"/>
                <a:gd name="T77" fmla="*/ 26 h 104"/>
                <a:gd name="T78" fmla="*/ 34 w 315"/>
                <a:gd name="T79" fmla="*/ 22 h 104"/>
                <a:gd name="T80" fmla="*/ 37 w 315"/>
                <a:gd name="T81" fmla="*/ 19 h 104"/>
                <a:gd name="T82" fmla="*/ 56 w 315"/>
                <a:gd name="T83" fmla="*/ 48 h 104"/>
                <a:gd name="T84" fmla="*/ 56 w 315"/>
                <a:gd name="T85" fmla="*/ 67 h 104"/>
                <a:gd name="T86" fmla="*/ 67 w 315"/>
                <a:gd name="T87" fmla="*/ 78 h 104"/>
                <a:gd name="T88" fmla="*/ 71 w 315"/>
                <a:gd name="T89" fmla="*/ 85 h 104"/>
                <a:gd name="T90" fmla="*/ 71 w 315"/>
                <a:gd name="T91" fmla="*/ 93 h 104"/>
                <a:gd name="T92" fmla="*/ 71 w 315"/>
                <a:gd name="T93" fmla="*/ 93 h 104"/>
                <a:gd name="T94" fmla="*/ 60 w 315"/>
                <a:gd name="T95" fmla="*/ 93 h 104"/>
                <a:gd name="T96" fmla="*/ 45 w 315"/>
                <a:gd name="T97" fmla="*/ 85 h 104"/>
                <a:gd name="T98" fmla="*/ 30 w 315"/>
                <a:gd name="T99" fmla="*/ 74 h 104"/>
                <a:gd name="T100" fmla="*/ 23 w 315"/>
                <a:gd name="T101" fmla="*/ 63 h 104"/>
                <a:gd name="T102" fmla="*/ 12 w 315"/>
                <a:gd name="T103" fmla="*/ 52 h 104"/>
                <a:gd name="T104" fmla="*/ 8 w 315"/>
                <a:gd name="T105" fmla="*/ 37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15" h="104">
                  <a:moveTo>
                    <a:pt x="193" y="74"/>
                  </a:moveTo>
                  <a:lnTo>
                    <a:pt x="193" y="78"/>
                  </a:lnTo>
                  <a:lnTo>
                    <a:pt x="189" y="78"/>
                  </a:lnTo>
                  <a:lnTo>
                    <a:pt x="189" y="78"/>
                  </a:lnTo>
                  <a:lnTo>
                    <a:pt x="193" y="74"/>
                  </a:lnTo>
                  <a:lnTo>
                    <a:pt x="193" y="74"/>
                  </a:lnTo>
                  <a:lnTo>
                    <a:pt x="193" y="74"/>
                  </a:lnTo>
                  <a:close/>
                  <a:moveTo>
                    <a:pt x="0" y="30"/>
                  </a:moveTo>
                  <a:lnTo>
                    <a:pt x="0" y="33"/>
                  </a:lnTo>
                  <a:lnTo>
                    <a:pt x="4" y="33"/>
                  </a:lnTo>
                  <a:lnTo>
                    <a:pt x="4" y="33"/>
                  </a:lnTo>
                  <a:lnTo>
                    <a:pt x="4" y="30"/>
                  </a:lnTo>
                  <a:lnTo>
                    <a:pt x="4" y="30"/>
                  </a:lnTo>
                  <a:lnTo>
                    <a:pt x="0" y="30"/>
                  </a:lnTo>
                  <a:lnTo>
                    <a:pt x="0" y="30"/>
                  </a:lnTo>
                  <a:close/>
                  <a:moveTo>
                    <a:pt x="160" y="85"/>
                  </a:moveTo>
                  <a:lnTo>
                    <a:pt x="163" y="93"/>
                  </a:lnTo>
                  <a:lnTo>
                    <a:pt x="171" y="97"/>
                  </a:lnTo>
                  <a:lnTo>
                    <a:pt x="171" y="97"/>
                  </a:lnTo>
                  <a:lnTo>
                    <a:pt x="174" y="100"/>
                  </a:lnTo>
                  <a:lnTo>
                    <a:pt x="174" y="104"/>
                  </a:lnTo>
                  <a:lnTo>
                    <a:pt x="178" y="104"/>
                  </a:lnTo>
                  <a:lnTo>
                    <a:pt x="182" y="100"/>
                  </a:lnTo>
                  <a:lnTo>
                    <a:pt x="182" y="100"/>
                  </a:lnTo>
                  <a:lnTo>
                    <a:pt x="186" y="100"/>
                  </a:lnTo>
                  <a:lnTo>
                    <a:pt x="189" y="100"/>
                  </a:lnTo>
                  <a:lnTo>
                    <a:pt x="200" y="100"/>
                  </a:lnTo>
                  <a:lnTo>
                    <a:pt x="208" y="97"/>
                  </a:lnTo>
                  <a:lnTo>
                    <a:pt x="211" y="93"/>
                  </a:lnTo>
                  <a:lnTo>
                    <a:pt x="219" y="93"/>
                  </a:lnTo>
                  <a:lnTo>
                    <a:pt x="223" y="97"/>
                  </a:lnTo>
                  <a:lnTo>
                    <a:pt x="223" y="97"/>
                  </a:lnTo>
                  <a:lnTo>
                    <a:pt x="226" y="97"/>
                  </a:lnTo>
                  <a:lnTo>
                    <a:pt x="234" y="93"/>
                  </a:lnTo>
                  <a:lnTo>
                    <a:pt x="241" y="93"/>
                  </a:lnTo>
                  <a:lnTo>
                    <a:pt x="241" y="89"/>
                  </a:lnTo>
                  <a:lnTo>
                    <a:pt x="248" y="82"/>
                  </a:lnTo>
                  <a:lnTo>
                    <a:pt x="252" y="74"/>
                  </a:lnTo>
                  <a:lnTo>
                    <a:pt x="256" y="71"/>
                  </a:lnTo>
                  <a:lnTo>
                    <a:pt x="260" y="56"/>
                  </a:lnTo>
                  <a:lnTo>
                    <a:pt x="260" y="56"/>
                  </a:lnTo>
                  <a:lnTo>
                    <a:pt x="260" y="52"/>
                  </a:lnTo>
                  <a:lnTo>
                    <a:pt x="260" y="52"/>
                  </a:lnTo>
                  <a:lnTo>
                    <a:pt x="263" y="48"/>
                  </a:lnTo>
                  <a:lnTo>
                    <a:pt x="267" y="48"/>
                  </a:lnTo>
                  <a:lnTo>
                    <a:pt x="271" y="48"/>
                  </a:lnTo>
                  <a:lnTo>
                    <a:pt x="278" y="48"/>
                  </a:lnTo>
                  <a:lnTo>
                    <a:pt x="282" y="48"/>
                  </a:lnTo>
                  <a:lnTo>
                    <a:pt x="286" y="48"/>
                  </a:lnTo>
                  <a:lnTo>
                    <a:pt x="289" y="48"/>
                  </a:lnTo>
                  <a:lnTo>
                    <a:pt x="289" y="48"/>
                  </a:lnTo>
                  <a:lnTo>
                    <a:pt x="293" y="52"/>
                  </a:lnTo>
                  <a:lnTo>
                    <a:pt x="297" y="52"/>
                  </a:lnTo>
                  <a:lnTo>
                    <a:pt x="300" y="48"/>
                  </a:lnTo>
                  <a:lnTo>
                    <a:pt x="304" y="48"/>
                  </a:lnTo>
                  <a:lnTo>
                    <a:pt x="304" y="48"/>
                  </a:lnTo>
                  <a:lnTo>
                    <a:pt x="300" y="45"/>
                  </a:lnTo>
                  <a:lnTo>
                    <a:pt x="300" y="41"/>
                  </a:lnTo>
                  <a:lnTo>
                    <a:pt x="300" y="37"/>
                  </a:lnTo>
                  <a:lnTo>
                    <a:pt x="308" y="41"/>
                  </a:lnTo>
                  <a:lnTo>
                    <a:pt x="315" y="37"/>
                  </a:lnTo>
                  <a:lnTo>
                    <a:pt x="315" y="37"/>
                  </a:lnTo>
                  <a:lnTo>
                    <a:pt x="315" y="33"/>
                  </a:lnTo>
                  <a:lnTo>
                    <a:pt x="315" y="33"/>
                  </a:lnTo>
                  <a:lnTo>
                    <a:pt x="311" y="33"/>
                  </a:lnTo>
                  <a:lnTo>
                    <a:pt x="308" y="30"/>
                  </a:lnTo>
                  <a:lnTo>
                    <a:pt x="304" y="30"/>
                  </a:lnTo>
                  <a:lnTo>
                    <a:pt x="300" y="26"/>
                  </a:lnTo>
                  <a:lnTo>
                    <a:pt x="297" y="26"/>
                  </a:lnTo>
                  <a:lnTo>
                    <a:pt x="297" y="30"/>
                  </a:lnTo>
                  <a:lnTo>
                    <a:pt x="293" y="30"/>
                  </a:lnTo>
                  <a:lnTo>
                    <a:pt x="297" y="26"/>
                  </a:lnTo>
                  <a:lnTo>
                    <a:pt x="297" y="22"/>
                  </a:lnTo>
                  <a:lnTo>
                    <a:pt x="293" y="22"/>
                  </a:lnTo>
                  <a:lnTo>
                    <a:pt x="293" y="26"/>
                  </a:lnTo>
                  <a:lnTo>
                    <a:pt x="289" y="26"/>
                  </a:lnTo>
                  <a:lnTo>
                    <a:pt x="289" y="26"/>
                  </a:lnTo>
                  <a:lnTo>
                    <a:pt x="289" y="19"/>
                  </a:lnTo>
                  <a:lnTo>
                    <a:pt x="293" y="19"/>
                  </a:lnTo>
                  <a:lnTo>
                    <a:pt x="293" y="19"/>
                  </a:lnTo>
                  <a:lnTo>
                    <a:pt x="289" y="15"/>
                  </a:lnTo>
                  <a:lnTo>
                    <a:pt x="286" y="15"/>
                  </a:lnTo>
                  <a:lnTo>
                    <a:pt x="282" y="15"/>
                  </a:lnTo>
                  <a:lnTo>
                    <a:pt x="282" y="8"/>
                  </a:lnTo>
                  <a:lnTo>
                    <a:pt x="282" y="8"/>
                  </a:lnTo>
                  <a:lnTo>
                    <a:pt x="278" y="8"/>
                  </a:lnTo>
                  <a:lnTo>
                    <a:pt x="278" y="11"/>
                  </a:lnTo>
                  <a:lnTo>
                    <a:pt x="274" y="15"/>
                  </a:lnTo>
                  <a:lnTo>
                    <a:pt x="274" y="15"/>
                  </a:lnTo>
                  <a:lnTo>
                    <a:pt x="274" y="11"/>
                  </a:lnTo>
                  <a:lnTo>
                    <a:pt x="274" y="8"/>
                  </a:lnTo>
                  <a:lnTo>
                    <a:pt x="274" y="8"/>
                  </a:lnTo>
                  <a:lnTo>
                    <a:pt x="271" y="15"/>
                  </a:lnTo>
                  <a:lnTo>
                    <a:pt x="267" y="15"/>
                  </a:lnTo>
                  <a:lnTo>
                    <a:pt x="263" y="22"/>
                  </a:lnTo>
                  <a:lnTo>
                    <a:pt x="263" y="26"/>
                  </a:lnTo>
                  <a:lnTo>
                    <a:pt x="260" y="33"/>
                  </a:lnTo>
                  <a:lnTo>
                    <a:pt x="256" y="33"/>
                  </a:lnTo>
                  <a:lnTo>
                    <a:pt x="252" y="33"/>
                  </a:lnTo>
                  <a:lnTo>
                    <a:pt x="248" y="37"/>
                  </a:lnTo>
                  <a:lnTo>
                    <a:pt x="252" y="37"/>
                  </a:lnTo>
                  <a:lnTo>
                    <a:pt x="248" y="37"/>
                  </a:lnTo>
                  <a:lnTo>
                    <a:pt x="252" y="37"/>
                  </a:lnTo>
                  <a:lnTo>
                    <a:pt x="256" y="37"/>
                  </a:lnTo>
                  <a:lnTo>
                    <a:pt x="252" y="37"/>
                  </a:lnTo>
                  <a:lnTo>
                    <a:pt x="252" y="41"/>
                  </a:lnTo>
                  <a:lnTo>
                    <a:pt x="248" y="41"/>
                  </a:lnTo>
                  <a:lnTo>
                    <a:pt x="252" y="41"/>
                  </a:lnTo>
                  <a:lnTo>
                    <a:pt x="252" y="48"/>
                  </a:lnTo>
                  <a:lnTo>
                    <a:pt x="252" y="48"/>
                  </a:lnTo>
                  <a:lnTo>
                    <a:pt x="248" y="48"/>
                  </a:lnTo>
                  <a:lnTo>
                    <a:pt x="248" y="45"/>
                  </a:lnTo>
                  <a:lnTo>
                    <a:pt x="248" y="41"/>
                  </a:lnTo>
                  <a:lnTo>
                    <a:pt x="248" y="41"/>
                  </a:lnTo>
                  <a:lnTo>
                    <a:pt x="248" y="41"/>
                  </a:lnTo>
                  <a:lnTo>
                    <a:pt x="245" y="41"/>
                  </a:lnTo>
                  <a:lnTo>
                    <a:pt x="245" y="45"/>
                  </a:lnTo>
                  <a:lnTo>
                    <a:pt x="245" y="52"/>
                  </a:lnTo>
                  <a:lnTo>
                    <a:pt x="245" y="52"/>
                  </a:lnTo>
                  <a:lnTo>
                    <a:pt x="241" y="48"/>
                  </a:lnTo>
                  <a:lnTo>
                    <a:pt x="237" y="45"/>
                  </a:lnTo>
                  <a:lnTo>
                    <a:pt x="237" y="45"/>
                  </a:lnTo>
                  <a:lnTo>
                    <a:pt x="234" y="45"/>
                  </a:lnTo>
                  <a:lnTo>
                    <a:pt x="230" y="45"/>
                  </a:lnTo>
                  <a:lnTo>
                    <a:pt x="230" y="48"/>
                  </a:lnTo>
                  <a:lnTo>
                    <a:pt x="226" y="52"/>
                  </a:lnTo>
                  <a:lnTo>
                    <a:pt x="226" y="56"/>
                  </a:lnTo>
                  <a:lnTo>
                    <a:pt x="219" y="59"/>
                  </a:lnTo>
                  <a:lnTo>
                    <a:pt x="219" y="63"/>
                  </a:lnTo>
                  <a:lnTo>
                    <a:pt x="215" y="67"/>
                  </a:lnTo>
                  <a:lnTo>
                    <a:pt x="211" y="71"/>
                  </a:lnTo>
                  <a:lnTo>
                    <a:pt x="197" y="74"/>
                  </a:lnTo>
                  <a:lnTo>
                    <a:pt x="197" y="74"/>
                  </a:lnTo>
                  <a:lnTo>
                    <a:pt x="197" y="78"/>
                  </a:lnTo>
                  <a:lnTo>
                    <a:pt x="200" y="78"/>
                  </a:lnTo>
                  <a:lnTo>
                    <a:pt x="197" y="78"/>
                  </a:lnTo>
                  <a:lnTo>
                    <a:pt x="193" y="82"/>
                  </a:lnTo>
                  <a:lnTo>
                    <a:pt x="189" y="82"/>
                  </a:lnTo>
                  <a:lnTo>
                    <a:pt x="189" y="82"/>
                  </a:lnTo>
                  <a:lnTo>
                    <a:pt x="189" y="85"/>
                  </a:lnTo>
                  <a:lnTo>
                    <a:pt x="189" y="89"/>
                  </a:lnTo>
                  <a:lnTo>
                    <a:pt x="186" y="93"/>
                  </a:lnTo>
                  <a:lnTo>
                    <a:pt x="186" y="93"/>
                  </a:lnTo>
                  <a:lnTo>
                    <a:pt x="178" y="93"/>
                  </a:lnTo>
                  <a:lnTo>
                    <a:pt x="171" y="93"/>
                  </a:lnTo>
                  <a:lnTo>
                    <a:pt x="167" y="93"/>
                  </a:lnTo>
                  <a:lnTo>
                    <a:pt x="167" y="89"/>
                  </a:lnTo>
                  <a:lnTo>
                    <a:pt x="163" y="85"/>
                  </a:lnTo>
                  <a:lnTo>
                    <a:pt x="160" y="85"/>
                  </a:lnTo>
                  <a:lnTo>
                    <a:pt x="160" y="85"/>
                  </a:lnTo>
                  <a:close/>
                  <a:moveTo>
                    <a:pt x="278" y="0"/>
                  </a:moveTo>
                  <a:lnTo>
                    <a:pt x="274" y="4"/>
                  </a:lnTo>
                  <a:lnTo>
                    <a:pt x="274" y="4"/>
                  </a:lnTo>
                  <a:lnTo>
                    <a:pt x="278" y="4"/>
                  </a:lnTo>
                  <a:lnTo>
                    <a:pt x="278" y="0"/>
                  </a:lnTo>
                  <a:lnTo>
                    <a:pt x="278" y="0"/>
                  </a:lnTo>
                  <a:close/>
                  <a:moveTo>
                    <a:pt x="282" y="0"/>
                  </a:moveTo>
                  <a:lnTo>
                    <a:pt x="278" y="4"/>
                  </a:lnTo>
                  <a:lnTo>
                    <a:pt x="282" y="4"/>
                  </a:lnTo>
                  <a:lnTo>
                    <a:pt x="286" y="4"/>
                  </a:lnTo>
                  <a:lnTo>
                    <a:pt x="286" y="4"/>
                  </a:lnTo>
                  <a:lnTo>
                    <a:pt x="282" y="0"/>
                  </a:lnTo>
                  <a:lnTo>
                    <a:pt x="282" y="0"/>
                  </a:lnTo>
                  <a:close/>
                  <a:moveTo>
                    <a:pt x="193" y="82"/>
                  </a:moveTo>
                  <a:lnTo>
                    <a:pt x="189" y="82"/>
                  </a:lnTo>
                  <a:lnTo>
                    <a:pt x="189" y="78"/>
                  </a:lnTo>
                  <a:lnTo>
                    <a:pt x="193" y="82"/>
                  </a:lnTo>
                  <a:lnTo>
                    <a:pt x="193" y="82"/>
                  </a:lnTo>
                  <a:close/>
                  <a:moveTo>
                    <a:pt x="193" y="78"/>
                  </a:moveTo>
                  <a:lnTo>
                    <a:pt x="193" y="78"/>
                  </a:lnTo>
                  <a:lnTo>
                    <a:pt x="193" y="78"/>
                  </a:lnTo>
                  <a:lnTo>
                    <a:pt x="193" y="78"/>
                  </a:lnTo>
                  <a:lnTo>
                    <a:pt x="193" y="78"/>
                  </a:lnTo>
                  <a:lnTo>
                    <a:pt x="193" y="78"/>
                  </a:lnTo>
                  <a:close/>
                  <a:moveTo>
                    <a:pt x="197" y="74"/>
                  </a:moveTo>
                  <a:lnTo>
                    <a:pt x="197" y="78"/>
                  </a:lnTo>
                  <a:lnTo>
                    <a:pt x="193" y="78"/>
                  </a:lnTo>
                  <a:lnTo>
                    <a:pt x="193" y="78"/>
                  </a:lnTo>
                  <a:lnTo>
                    <a:pt x="193" y="74"/>
                  </a:lnTo>
                  <a:lnTo>
                    <a:pt x="193" y="74"/>
                  </a:lnTo>
                  <a:lnTo>
                    <a:pt x="193" y="74"/>
                  </a:lnTo>
                  <a:lnTo>
                    <a:pt x="197" y="74"/>
                  </a:lnTo>
                  <a:lnTo>
                    <a:pt x="197" y="74"/>
                  </a:lnTo>
                  <a:close/>
                  <a:moveTo>
                    <a:pt x="0" y="15"/>
                  </a:moveTo>
                  <a:lnTo>
                    <a:pt x="4" y="11"/>
                  </a:lnTo>
                  <a:lnTo>
                    <a:pt x="4" y="11"/>
                  </a:lnTo>
                  <a:lnTo>
                    <a:pt x="8" y="11"/>
                  </a:lnTo>
                  <a:lnTo>
                    <a:pt x="12" y="15"/>
                  </a:lnTo>
                  <a:lnTo>
                    <a:pt x="15" y="15"/>
                  </a:lnTo>
                  <a:lnTo>
                    <a:pt x="15" y="15"/>
                  </a:lnTo>
                  <a:lnTo>
                    <a:pt x="19" y="19"/>
                  </a:lnTo>
                  <a:lnTo>
                    <a:pt x="19" y="22"/>
                  </a:lnTo>
                  <a:lnTo>
                    <a:pt x="15" y="22"/>
                  </a:lnTo>
                  <a:lnTo>
                    <a:pt x="15" y="26"/>
                  </a:lnTo>
                  <a:lnTo>
                    <a:pt x="23" y="26"/>
                  </a:lnTo>
                  <a:lnTo>
                    <a:pt x="26" y="26"/>
                  </a:lnTo>
                  <a:lnTo>
                    <a:pt x="26" y="22"/>
                  </a:lnTo>
                  <a:lnTo>
                    <a:pt x="30" y="26"/>
                  </a:lnTo>
                  <a:lnTo>
                    <a:pt x="34" y="22"/>
                  </a:lnTo>
                  <a:lnTo>
                    <a:pt x="34" y="22"/>
                  </a:lnTo>
                  <a:lnTo>
                    <a:pt x="34" y="22"/>
                  </a:lnTo>
                  <a:lnTo>
                    <a:pt x="34" y="22"/>
                  </a:lnTo>
                  <a:lnTo>
                    <a:pt x="34" y="22"/>
                  </a:lnTo>
                  <a:lnTo>
                    <a:pt x="37" y="19"/>
                  </a:lnTo>
                  <a:lnTo>
                    <a:pt x="37" y="19"/>
                  </a:lnTo>
                  <a:lnTo>
                    <a:pt x="41" y="22"/>
                  </a:lnTo>
                  <a:lnTo>
                    <a:pt x="52" y="33"/>
                  </a:lnTo>
                  <a:lnTo>
                    <a:pt x="56" y="41"/>
                  </a:lnTo>
                  <a:lnTo>
                    <a:pt x="56" y="45"/>
                  </a:lnTo>
                  <a:lnTo>
                    <a:pt x="56" y="48"/>
                  </a:lnTo>
                  <a:lnTo>
                    <a:pt x="56" y="56"/>
                  </a:lnTo>
                  <a:lnTo>
                    <a:pt x="56" y="56"/>
                  </a:lnTo>
                  <a:lnTo>
                    <a:pt x="56" y="59"/>
                  </a:lnTo>
                  <a:lnTo>
                    <a:pt x="56" y="59"/>
                  </a:lnTo>
                  <a:lnTo>
                    <a:pt x="56" y="67"/>
                  </a:lnTo>
                  <a:lnTo>
                    <a:pt x="60" y="71"/>
                  </a:lnTo>
                  <a:lnTo>
                    <a:pt x="63" y="74"/>
                  </a:lnTo>
                  <a:lnTo>
                    <a:pt x="67" y="74"/>
                  </a:lnTo>
                  <a:lnTo>
                    <a:pt x="67" y="74"/>
                  </a:lnTo>
                  <a:lnTo>
                    <a:pt x="67" y="78"/>
                  </a:lnTo>
                  <a:lnTo>
                    <a:pt x="67" y="82"/>
                  </a:lnTo>
                  <a:lnTo>
                    <a:pt x="67" y="82"/>
                  </a:lnTo>
                  <a:lnTo>
                    <a:pt x="67" y="82"/>
                  </a:lnTo>
                  <a:lnTo>
                    <a:pt x="67" y="85"/>
                  </a:lnTo>
                  <a:lnTo>
                    <a:pt x="71" y="85"/>
                  </a:lnTo>
                  <a:lnTo>
                    <a:pt x="74" y="89"/>
                  </a:lnTo>
                  <a:lnTo>
                    <a:pt x="74" y="93"/>
                  </a:lnTo>
                  <a:lnTo>
                    <a:pt x="71" y="93"/>
                  </a:lnTo>
                  <a:lnTo>
                    <a:pt x="71" y="93"/>
                  </a:lnTo>
                  <a:lnTo>
                    <a:pt x="71" y="93"/>
                  </a:lnTo>
                  <a:lnTo>
                    <a:pt x="67" y="89"/>
                  </a:lnTo>
                  <a:lnTo>
                    <a:pt x="71" y="93"/>
                  </a:lnTo>
                  <a:lnTo>
                    <a:pt x="67" y="93"/>
                  </a:lnTo>
                  <a:lnTo>
                    <a:pt x="67" y="93"/>
                  </a:lnTo>
                  <a:lnTo>
                    <a:pt x="71" y="93"/>
                  </a:lnTo>
                  <a:lnTo>
                    <a:pt x="71" y="93"/>
                  </a:lnTo>
                  <a:lnTo>
                    <a:pt x="67" y="97"/>
                  </a:lnTo>
                  <a:lnTo>
                    <a:pt x="63" y="93"/>
                  </a:lnTo>
                  <a:lnTo>
                    <a:pt x="63" y="97"/>
                  </a:lnTo>
                  <a:lnTo>
                    <a:pt x="60" y="93"/>
                  </a:lnTo>
                  <a:lnTo>
                    <a:pt x="60" y="93"/>
                  </a:lnTo>
                  <a:lnTo>
                    <a:pt x="52" y="89"/>
                  </a:lnTo>
                  <a:lnTo>
                    <a:pt x="49" y="89"/>
                  </a:lnTo>
                  <a:lnTo>
                    <a:pt x="45" y="85"/>
                  </a:lnTo>
                  <a:lnTo>
                    <a:pt x="45" y="85"/>
                  </a:lnTo>
                  <a:lnTo>
                    <a:pt x="41" y="85"/>
                  </a:lnTo>
                  <a:lnTo>
                    <a:pt x="37" y="85"/>
                  </a:lnTo>
                  <a:lnTo>
                    <a:pt x="34" y="82"/>
                  </a:lnTo>
                  <a:lnTo>
                    <a:pt x="34" y="78"/>
                  </a:lnTo>
                  <a:lnTo>
                    <a:pt x="30" y="74"/>
                  </a:lnTo>
                  <a:lnTo>
                    <a:pt x="26" y="74"/>
                  </a:lnTo>
                  <a:lnTo>
                    <a:pt x="23" y="71"/>
                  </a:lnTo>
                  <a:lnTo>
                    <a:pt x="23" y="71"/>
                  </a:lnTo>
                  <a:lnTo>
                    <a:pt x="26" y="67"/>
                  </a:lnTo>
                  <a:lnTo>
                    <a:pt x="23" y="63"/>
                  </a:lnTo>
                  <a:lnTo>
                    <a:pt x="19" y="63"/>
                  </a:lnTo>
                  <a:lnTo>
                    <a:pt x="19" y="59"/>
                  </a:lnTo>
                  <a:lnTo>
                    <a:pt x="12" y="56"/>
                  </a:lnTo>
                  <a:lnTo>
                    <a:pt x="12" y="52"/>
                  </a:lnTo>
                  <a:lnTo>
                    <a:pt x="12" y="52"/>
                  </a:lnTo>
                  <a:lnTo>
                    <a:pt x="8" y="48"/>
                  </a:lnTo>
                  <a:lnTo>
                    <a:pt x="8" y="48"/>
                  </a:lnTo>
                  <a:lnTo>
                    <a:pt x="12" y="45"/>
                  </a:lnTo>
                  <a:lnTo>
                    <a:pt x="12" y="41"/>
                  </a:lnTo>
                  <a:lnTo>
                    <a:pt x="8" y="37"/>
                  </a:lnTo>
                  <a:lnTo>
                    <a:pt x="8" y="33"/>
                  </a:lnTo>
                  <a:lnTo>
                    <a:pt x="4" y="22"/>
                  </a:lnTo>
                  <a:lnTo>
                    <a:pt x="0" y="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9" name="Freeform 23">
              <a:extLst>
                <a:ext uri="{FF2B5EF4-FFF2-40B4-BE49-F238E27FC236}">
                  <a16:creationId xmlns:a16="http://schemas.microsoft.com/office/drawing/2014/main" xmlns="" id="{E545A40A-3EFE-4B41-BB17-DD407B46E5EF}"/>
                </a:ext>
              </a:extLst>
            </p:cNvPr>
            <p:cNvSpPr>
              <a:spLocks noEditPoints="1"/>
            </p:cNvSpPr>
            <p:nvPr/>
          </p:nvSpPr>
          <p:spPr bwMode="auto">
            <a:xfrm>
              <a:off x="8343018" y="4152701"/>
              <a:ext cx="32244" cy="26187"/>
            </a:xfrm>
            <a:custGeom>
              <a:avLst/>
              <a:gdLst>
                <a:gd name="T0" fmla="*/ 0 w 18"/>
                <a:gd name="T1" fmla="*/ 8 h 15"/>
                <a:gd name="T2" fmla="*/ 3 w 18"/>
                <a:gd name="T3" fmla="*/ 8 h 15"/>
                <a:gd name="T4" fmla="*/ 3 w 18"/>
                <a:gd name="T5" fmla="*/ 8 h 15"/>
                <a:gd name="T6" fmla="*/ 7 w 18"/>
                <a:gd name="T7" fmla="*/ 11 h 15"/>
                <a:gd name="T8" fmla="*/ 11 w 18"/>
                <a:gd name="T9" fmla="*/ 15 h 15"/>
                <a:gd name="T10" fmla="*/ 11 w 18"/>
                <a:gd name="T11" fmla="*/ 15 h 15"/>
                <a:gd name="T12" fmla="*/ 11 w 18"/>
                <a:gd name="T13" fmla="*/ 8 h 15"/>
                <a:gd name="T14" fmla="*/ 11 w 18"/>
                <a:gd name="T15" fmla="*/ 4 h 15"/>
                <a:gd name="T16" fmla="*/ 14 w 18"/>
                <a:gd name="T17" fmla="*/ 4 h 15"/>
                <a:gd name="T18" fmla="*/ 14 w 18"/>
                <a:gd name="T19" fmla="*/ 4 h 15"/>
                <a:gd name="T20" fmla="*/ 14 w 18"/>
                <a:gd name="T21" fmla="*/ 0 h 15"/>
                <a:gd name="T22" fmla="*/ 11 w 18"/>
                <a:gd name="T23" fmla="*/ 0 h 15"/>
                <a:gd name="T24" fmla="*/ 7 w 18"/>
                <a:gd name="T25" fmla="*/ 4 h 15"/>
                <a:gd name="T26" fmla="*/ 0 w 18"/>
                <a:gd name="T27" fmla="*/ 8 h 15"/>
                <a:gd name="T28" fmla="*/ 0 w 18"/>
                <a:gd name="T29" fmla="*/ 8 h 15"/>
                <a:gd name="T30" fmla="*/ 0 w 18"/>
                <a:gd name="T31" fmla="*/ 8 h 15"/>
                <a:gd name="T32" fmla="*/ 14 w 18"/>
                <a:gd name="T33" fmla="*/ 4 h 15"/>
                <a:gd name="T34" fmla="*/ 14 w 18"/>
                <a:gd name="T35" fmla="*/ 8 h 15"/>
                <a:gd name="T36" fmla="*/ 14 w 18"/>
                <a:gd name="T37" fmla="*/ 11 h 15"/>
                <a:gd name="T38" fmla="*/ 18 w 18"/>
                <a:gd name="T39" fmla="*/ 11 h 15"/>
                <a:gd name="T40" fmla="*/ 18 w 18"/>
                <a:gd name="T41" fmla="*/ 11 h 15"/>
                <a:gd name="T42" fmla="*/ 18 w 18"/>
                <a:gd name="T43" fmla="*/ 4 h 15"/>
                <a:gd name="T44" fmla="*/ 14 w 18"/>
                <a:gd name="T45" fmla="*/ 4 h 15"/>
                <a:gd name="T46" fmla="*/ 14 w 18"/>
                <a:gd name="T47" fmla="*/ 4 h 15"/>
                <a:gd name="T48" fmla="*/ 14 w 18"/>
                <a:gd name="T49" fmla="*/ 4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8" h="15">
                  <a:moveTo>
                    <a:pt x="0" y="8"/>
                  </a:moveTo>
                  <a:lnTo>
                    <a:pt x="3" y="8"/>
                  </a:lnTo>
                  <a:lnTo>
                    <a:pt x="3" y="8"/>
                  </a:lnTo>
                  <a:lnTo>
                    <a:pt x="7" y="11"/>
                  </a:lnTo>
                  <a:lnTo>
                    <a:pt x="11" y="15"/>
                  </a:lnTo>
                  <a:lnTo>
                    <a:pt x="11" y="15"/>
                  </a:lnTo>
                  <a:lnTo>
                    <a:pt x="11" y="8"/>
                  </a:lnTo>
                  <a:lnTo>
                    <a:pt x="11" y="4"/>
                  </a:lnTo>
                  <a:lnTo>
                    <a:pt x="14" y="4"/>
                  </a:lnTo>
                  <a:lnTo>
                    <a:pt x="14" y="4"/>
                  </a:lnTo>
                  <a:lnTo>
                    <a:pt x="14" y="0"/>
                  </a:lnTo>
                  <a:lnTo>
                    <a:pt x="11" y="0"/>
                  </a:lnTo>
                  <a:lnTo>
                    <a:pt x="7" y="4"/>
                  </a:lnTo>
                  <a:lnTo>
                    <a:pt x="0" y="8"/>
                  </a:lnTo>
                  <a:lnTo>
                    <a:pt x="0" y="8"/>
                  </a:lnTo>
                  <a:lnTo>
                    <a:pt x="0" y="8"/>
                  </a:lnTo>
                  <a:close/>
                  <a:moveTo>
                    <a:pt x="14" y="4"/>
                  </a:moveTo>
                  <a:lnTo>
                    <a:pt x="14" y="8"/>
                  </a:lnTo>
                  <a:lnTo>
                    <a:pt x="14" y="11"/>
                  </a:lnTo>
                  <a:lnTo>
                    <a:pt x="18" y="11"/>
                  </a:lnTo>
                  <a:lnTo>
                    <a:pt x="18" y="11"/>
                  </a:lnTo>
                  <a:lnTo>
                    <a:pt x="18" y="4"/>
                  </a:lnTo>
                  <a:lnTo>
                    <a:pt x="14" y="4"/>
                  </a:lnTo>
                  <a:lnTo>
                    <a:pt x="14" y="4"/>
                  </a:lnTo>
                  <a:lnTo>
                    <a:pt x="14"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0" name="Freeform 24">
              <a:extLst>
                <a:ext uri="{FF2B5EF4-FFF2-40B4-BE49-F238E27FC236}">
                  <a16:creationId xmlns:a16="http://schemas.microsoft.com/office/drawing/2014/main" xmlns="" id="{216F39D9-0621-49C4-8FA8-27AC550DF164}"/>
                </a:ext>
              </a:extLst>
            </p:cNvPr>
            <p:cNvSpPr>
              <a:spLocks noEditPoints="1"/>
            </p:cNvSpPr>
            <p:nvPr/>
          </p:nvSpPr>
          <p:spPr bwMode="auto">
            <a:xfrm>
              <a:off x="7950704" y="3641204"/>
              <a:ext cx="245420" cy="415481"/>
            </a:xfrm>
            <a:custGeom>
              <a:avLst/>
              <a:gdLst>
                <a:gd name="T0" fmla="*/ 4 w 137"/>
                <a:gd name="T1" fmla="*/ 11 h 238"/>
                <a:gd name="T2" fmla="*/ 15 w 137"/>
                <a:gd name="T3" fmla="*/ 15 h 238"/>
                <a:gd name="T4" fmla="*/ 22 w 137"/>
                <a:gd name="T5" fmla="*/ 11 h 238"/>
                <a:gd name="T6" fmla="*/ 37 w 137"/>
                <a:gd name="T7" fmla="*/ 11 h 238"/>
                <a:gd name="T8" fmla="*/ 52 w 137"/>
                <a:gd name="T9" fmla="*/ 0 h 238"/>
                <a:gd name="T10" fmla="*/ 67 w 137"/>
                <a:gd name="T11" fmla="*/ 8 h 238"/>
                <a:gd name="T12" fmla="*/ 74 w 137"/>
                <a:gd name="T13" fmla="*/ 11 h 238"/>
                <a:gd name="T14" fmla="*/ 82 w 137"/>
                <a:gd name="T15" fmla="*/ 26 h 238"/>
                <a:gd name="T16" fmla="*/ 96 w 137"/>
                <a:gd name="T17" fmla="*/ 26 h 238"/>
                <a:gd name="T18" fmla="*/ 96 w 137"/>
                <a:gd name="T19" fmla="*/ 34 h 238"/>
                <a:gd name="T20" fmla="*/ 85 w 137"/>
                <a:gd name="T21" fmla="*/ 37 h 238"/>
                <a:gd name="T22" fmla="*/ 78 w 137"/>
                <a:gd name="T23" fmla="*/ 41 h 238"/>
                <a:gd name="T24" fmla="*/ 74 w 137"/>
                <a:gd name="T25" fmla="*/ 41 h 238"/>
                <a:gd name="T26" fmla="*/ 74 w 137"/>
                <a:gd name="T27" fmla="*/ 48 h 238"/>
                <a:gd name="T28" fmla="*/ 67 w 137"/>
                <a:gd name="T29" fmla="*/ 56 h 238"/>
                <a:gd name="T30" fmla="*/ 63 w 137"/>
                <a:gd name="T31" fmla="*/ 59 h 238"/>
                <a:gd name="T32" fmla="*/ 63 w 137"/>
                <a:gd name="T33" fmla="*/ 74 h 238"/>
                <a:gd name="T34" fmla="*/ 71 w 137"/>
                <a:gd name="T35" fmla="*/ 82 h 238"/>
                <a:gd name="T36" fmla="*/ 78 w 137"/>
                <a:gd name="T37" fmla="*/ 93 h 238"/>
                <a:gd name="T38" fmla="*/ 89 w 137"/>
                <a:gd name="T39" fmla="*/ 104 h 238"/>
                <a:gd name="T40" fmla="*/ 119 w 137"/>
                <a:gd name="T41" fmla="*/ 126 h 238"/>
                <a:gd name="T42" fmla="*/ 122 w 137"/>
                <a:gd name="T43" fmla="*/ 134 h 238"/>
                <a:gd name="T44" fmla="*/ 126 w 137"/>
                <a:gd name="T45" fmla="*/ 149 h 238"/>
                <a:gd name="T46" fmla="*/ 130 w 137"/>
                <a:gd name="T47" fmla="*/ 160 h 238"/>
                <a:gd name="T48" fmla="*/ 134 w 137"/>
                <a:gd name="T49" fmla="*/ 167 h 238"/>
                <a:gd name="T50" fmla="*/ 134 w 137"/>
                <a:gd name="T51" fmla="*/ 171 h 238"/>
                <a:gd name="T52" fmla="*/ 130 w 137"/>
                <a:gd name="T53" fmla="*/ 178 h 238"/>
                <a:gd name="T54" fmla="*/ 130 w 137"/>
                <a:gd name="T55" fmla="*/ 189 h 238"/>
                <a:gd name="T56" fmla="*/ 122 w 137"/>
                <a:gd name="T57" fmla="*/ 200 h 238"/>
                <a:gd name="T58" fmla="*/ 111 w 137"/>
                <a:gd name="T59" fmla="*/ 208 h 238"/>
                <a:gd name="T60" fmla="*/ 93 w 137"/>
                <a:gd name="T61" fmla="*/ 212 h 238"/>
                <a:gd name="T62" fmla="*/ 89 w 137"/>
                <a:gd name="T63" fmla="*/ 208 h 238"/>
                <a:gd name="T64" fmla="*/ 93 w 137"/>
                <a:gd name="T65" fmla="*/ 212 h 238"/>
                <a:gd name="T66" fmla="*/ 89 w 137"/>
                <a:gd name="T67" fmla="*/ 219 h 238"/>
                <a:gd name="T68" fmla="*/ 82 w 137"/>
                <a:gd name="T69" fmla="*/ 219 h 238"/>
                <a:gd name="T70" fmla="*/ 82 w 137"/>
                <a:gd name="T71" fmla="*/ 226 h 238"/>
                <a:gd name="T72" fmla="*/ 74 w 137"/>
                <a:gd name="T73" fmla="*/ 230 h 238"/>
                <a:gd name="T74" fmla="*/ 63 w 137"/>
                <a:gd name="T75" fmla="*/ 238 h 238"/>
                <a:gd name="T76" fmla="*/ 63 w 137"/>
                <a:gd name="T77" fmla="*/ 234 h 238"/>
                <a:gd name="T78" fmla="*/ 63 w 137"/>
                <a:gd name="T79" fmla="*/ 226 h 238"/>
                <a:gd name="T80" fmla="*/ 67 w 137"/>
                <a:gd name="T81" fmla="*/ 215 h 238"/>
                <a:gd name="T82" fmla="*/ 56 w 137"/>
                <a:gd name="T83" fmla="*/ 212 h 238"/>
                <a:gd name="T84" fmla="*/ 63 w 137"/>
                <a:gd name="T85" fmla="*/ 204 h 238"/>
                <a:gd name="T86" fmla="*/ 82 w 137"/>
                <a:gd name="T87" fmla="*/ 200 h 238"/>
                <a:gd name="T88" fmla="*/ 82 w 137"/>
                <a:gd name="T89" fmla="*/ 197 h 238"/>
                <a:gd name="T90" fmla="*/ 89 w 137"/>
                <a:gd name="T91" fmla="*/ 186 h 238"/>
                <a:gd name="T92" fmla="*/ 104 w 137"/>
                <a:gd name="T93" fmla="*/ 174 h 238"/>
                <a:gd name="T94" fmla="*/ 100 w 137"/>
                <a:gd name="T95" fmla="*/ 152 h 238"/>
                <a:gd name="T96" fmla="*/ 100 w 137"/>
                <a:gd name="T97" fmla="*/ 141 h 238"/>
                <a:gd name="T98" fmla="*/ 100 w 137"/>
                <a:gd name="T99" fmla="*/ 126 h 238"/>
                <a:gd name="T100" fmla="*/ 96 w 137"/>
                <a:gd name="T101" fmla="*/ 119 h 238"/>
                <a:gd name="T102" fmla="*/ 89 w 137"/>
                <a:gd name="T103" fmla="*/ 111 h 238"/>
                <a:gd name="T104" fmla="*/ 82 w 137"/>
                <a:gd name="T105" fmla="*/ 104 h 238"/>
                <a:gd name="T106" fmla="*/ 67 w 137"/>
                <a:gd name="T107" fmla="*/ 93 h 238"/>
                <a:gd name="T108" fmla="*/ 48 w 137"/>
                <a:gd name="T109" fmla="*/ 78 h 238"/>
                <a:gd name="T110" fmla="*/ 41 w 137"/>
                <a:gd name="T111" fmla="*/ 71 h 238"/>
                <a:gd name="T112" fmla="*/ 45 w 137"/>
                <a:gd name="T113" fmla="*/ 59 h 238"/>
                <a:gd name="T114" fmla="*/ 48 w 137"/>
                <a:gd name="T115" fmla="*/ 48 h 238"/>
                <a:gd name="T116" fmla="*/ 37 w 137"/>
                <a:gd name="T117" fmla="*/ 41 h 238"/>
                <a:gd name="T118" fmla="*/ 11 w 137"/>
                <a:gd name="T119" fmla="*/ 34 h 238"/>
                <a:gd name="T120" fmla="*/ 0 w 137"/>
                <a:gd name="T121" fmla="*/ 19 h 238"/>
                <a:gd name="T122" fmla="*/ 48 w 137"/>
                <a:gd name="T123" fmla="*/ 215 h 238"/>
                <a:gd name="T124" fmla="*/ 48 w 137"/>
                <a:gd name="T125" fmla="*/ 208 h 2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37" h="238">
                  <a:moveTo>
                    <a:pt x="0" y="15"/>
                  </a:moveTo>
                  <a:lnTo>
                    <a:pt x="0" y="15"/>
                  </a:lnTo>
                  <a:lnTo>
                    <a:pt x="4" y="15"/>
                  </a:lnTo>
                  <a:lnTo>
                    <a:pt x="4" y="15"/>
                  </a:lnTo>
                  <a:lnTo>
                    <a:pt x="4" y="11"/>
                  </a:lnTo>
                  <a:lnTo>
                    <a:pt x="8" y="11"/>
                  </a:lnTo>
                  <a:lnTo>
                    <a:pt x="11" y="11"/>
                  </a:lnTo>
                  <a:lnTo>
                    <a:pt x="11" y="15"/>
                  </a:lnTo>
                  <a:lnTo>
                    <a:pt x="11" y="15"/>
                  </a:lnTo>
                  <a:lnTo>
                    <a:pt x="15" y="15"/>
                  </a:lnTo>
                  <a:lnTo>
                    <a:pt x="15" y="11"/>
                  </a:lnTo>
                  <a:lnTo>
                    <a:pt x="19" y="11"/>
                  </a:lnTo>
                  <a:lnTo>
                    <a:pt x="22" y="11"/>
                  </a:lnTo>
                  <a:lnTo>
                    <a:pt x="22" y="11"/>
                  </a:lnTo>
                  <a:lnTo>
                    <a:pt x="22" y="11"/>
                  </a:lnTo>
                  <a:lnTo>
                    <a:pt x="26" y="15"/>
                  </a:lnTo>
                  <a:lnTo>
                    <a:pt x="30" y="11"/>
                  </a:lnTo>
                  <a:lnTo>
                    <a:pt x="30" y="8"/>
                  </a:lnTo>
                  <a:lnTo>
                    <a:pt x="34" y="8"/>
                  </a:lnTo>
                  <a:lnTo>
                    <a:pt x="37" y="11"/>
                  </a:lnTo>
                  <a:lnTo>
                    <a:pt x="41" y="8"/>
                  </a:lnTo>
                  <a:lnTo>
                    <a:pt x="41" y="4"/>
                  </a:lnTo>
                  <a:lnTo>
                    <a:pt x="45" y="0"/>
                  </a:lnTo>
                  <a:lnTo>
                    <a:pt x="48" y="0"/>
                  </a:lnTo>
                  <a:lnTo>
                    <a:pt x="52" y="0"/>
                  </a:lnTo>
                  <a:lnTo>
                    <a:pt x="56" y="4"/>
                  </a:lnTo>
                  <a:lnTo>
                    <a:pt x="56" y="4"/>
                  </a:lnTo>
                  <a:lnTo>
                    <a:pt x="59" y="4"/>
                  </a:lnTo>
                  <a:lnTo>
                    <a:pt x="59" y="8"/>
                  </a:lnTo>
                  <a:lnTo>
                    <a:pt x="67" y="8"/>
                  </a:lnTo>
                  <a:lnTo>
                    <a:pt x="71" y="8"/>
                  </a:lnTo>
                  <a:lnTo>
                    <a:pt x="74" y="8"/>
                  </a:lnTo>
                  <a:lnTo>
                    <a:pt x="78" y="8"/>
                  </a:lnTo>
                  <a:lnTo>
                    <a:pt x="74" y="11"/>
                  </a:lnTo>
                  <a:lnTo>
                    <a:pt x="74" y="11"/>
                  </a:lnTo>
                  <a:lnTo>
                    <a:pt x="71" y="19"/>
                  </a:lnTo>
                  <a:lnTo>
                    <a:pt x="74" y="19"/>
                  </a:lnTo>
                  <a:lnTo>
                    <a:pt x="74" y="22"/>
                  </a:lnTo>
                  <a:lnTo>
                    <a:pt x="82" y="22"/>
                  </a:lnTo>
                  <a:lnTo>
                    <a:pt x="82" y="26"/>
                  </a:lnTo>
                  <a:lnTo>
                    <a:pt x="85" y="26"/>
                  </a:lnTo>
                  <a:lnTo>
                    <a:pt x="89" y="30"/>
                  </a:lnTo>
                  <a:lnTo>
                    <a:pt x="93" y="26"/>
                  </a:lnTo>
                  <a:lnTo>
                    <a:pt x="93" y="30"/>
                  </a:lnTo>
                  <a:lnTo>
                    <a:pt x="96" y="26"/>
                  </a:lnTo>
                  <a:lnTo>
                    <a:pt x="96" y="30"/>
                  </a:lnTo>
                  <a:lnTo>
                    <a:pt x="96" y="30"/>
                  </a:lnTo>
                  <a:lnTo>
                    <a:pt x="100" y="30"/>
                  </a:lnTo>
                  <a:lnTo>
                    <a:pt x="96" y="34"/>
                  </a:lnTo>
                  <a:lnTo>
                    <a:pt x="96" y="34"/>
                  </a:lnTo>
                  <a:lnTo>
                    <a:pt x="93" y="34"/>
                  </a:lnTo>
                  <a:lnTo>
                    <a:pt x="93" y="34"/>
                  </a:lnTo>
                  <a:lnTo>
                    <a:pt x="89" y="34"/>
                  </a:lnTo>
                  <a:lnTo>
                    <a:pt x="85" y="34"/>
                  </a:lnTo>
                  <a:lnTo>
                    <a:pt x="85" y="37"/>
                  </a:lnTo>
                  <a:lnTo>
                    <a:pt x="85" y="37"/>
                  </a:lnTo>
                  <a:lnTo>
                    <a:pt x="85" y="41"/>
                  </a:lnTo>
                  <a:lnTo>
                    <a:pt x="82" y="41"/>
                  </a:lnTo>
                  <a:lnTo>
                    <a:pt x="82" y="41"/>
                  </a:lnTo>
                  <a:lnTo>
                    <a:pt x="78" y="41"/>
                  </a:lnTo>
                  <a:lnTo>
                    <a:pt x="78" y="41"/>
                  </a:lnTo>
                  <a:lnTo>
                    <a:pt x="78" y="41"/>
                  </a:lnTo>
                  <a:lnTo>
                    <a:pt x="74" y="41"/>
                  </a:lnTo>
                  <a:lnTo>
                    <a:pt x="74" y="41"/>
                  </a:lnTo>
                  <a:lnTo>
                    <a:pt x="74" y="41"/>
                  </a:lnTo>
                  <a:lnTo>
                    <a:pt x="74" y="45"/>
                  </a:lnTo>
                  <a:lnTo>
                    <a:pt x="74" y="45"/>
                  </a:lnTo>
                  <a:lnTo>
                    <a:pt x="74" y="48"/>
                  </a:lnTo>
                  <a:lnTo>
                    <a:pt x="74" y="48"/>
                  </a:lnTo>
                  <a:lnTo>
                    <a:pt x="74" y="48"/>
                  </a:lnTo>
                  <a:lnTo>
                    <a:pt x="74" y="52"/>
                  </a:lnTo>
                  <a:lnTo>
                    <a:pt x="74" y="52"/>
                  </a:lnTo>
                  <a:lnTo>
                    <a:pt x="71" y="52"/>
                  </a:lnTo>
                  <a:lnTo>
                    <a:pt x="71" y="56"/>
                  </a:lnTo>
                  <a:lnTo>
                    <a:pt x="67" y="56"/>
                  </a:lnTo>
                  <a:lnTo>
                    <a:pt x="67" y="56"/>
                  </a:lnTo>
                  <a:lnTo>
                    <a:pt x="67" y="56"/>
                  </a:lnTo>
                  <a:lnTo>
                    <a:pt x="67" y="59"/>
                  </a:lnTo>
                  <a:lnTo>
                    <a:pt x="63" y="59"/>
                  </a:lnTo>
                  <a:lnTo>
                    <a:pt x="63" y="59"/>
                  </a:lnTo>
                  <a:lnTo>
                    <a:pt x="63" y="63"/>
                  </a:lnTo>
                  <a:lnTo>
                    <a:pt x="63" y="63"/>
                  </a:lnTo>
                  <a:lnTo>
                    <a:pt x="67" y="67"/>
                  </a:lnTo>
                  <a:lnTo>
                    <a:pt x="63" y="71"/>
                  </a:lnTo>
                  <a:lnTo>
                    <a:pt x="63" y="74"/>
                  </a:lnTo>
                  <a:lnTo>
                    <a:pt x="67" y="74"/>
                  </a:lnTo>
                  <a:lnTo>
                    <a:pt x="63" y="78"/>
                  </a:lnTo>
                  <a:lnTo>
                    <a:pt x="63" y="78"/>
                  </a:lnTo>
                  <a:lnTo>
                    <a:pt x="63" y="78"/>
                  </a:lnTo>
                  <a:lnTo>
                    <a:pt x="71" y="82"/>
                  </a:lnTo>
                  <a:lnTo>
                    <a:pt x="74" y="85"/>
                  </a:lnTo>
                  <a:lnTo>
                    <a:pt x="74" y="85"/>
                  </a:lnTo>
                  <a:lnTo>
                    <a:pt x="78" y="89"/>
                  </a:lnTo>
                  <a:lnTo>
                    <a:pt x="78" y="89"/>
                  </a:lnTo>
                  <a:lnTo>
                    <a:pt x="78" y="93"/>
                  </a:lnTo>
                  <a:lnTo>
                    <a:pt x="78" y="93"/>
                  </a:lnTo>
                  <a:lnTo>
                    <a:pt x="78" y="97"/>
                  </a:lnTo>
                  <a:lnTo>
                    <a:pt x="85" y="100"/>
                  </a:lnTo>
                  <a:lnTo>
                    <a:pt x="89" y="104"/>
                  </a:lnTo>
                  <a:lnTo>
                    <a:pt x="89" y="104"/>
                  </a:lnTo>
                  <a:lnTo>
                    <a:pt x="96" y="108"/>
                  </a:lnTo>
                  <a:lnTo>
                    <a:pt x="108" y="115"/>
                  </a:lnTo>
                  <a:lnTo>
                    <a:pt x="108" y="115"/>
                  </a:lnTo>
                  <a:lnTo>
                    <a:pt x="115" y="123"/>
                  </a:lnTo>
                  <a:lnTo>
                    <a:pt x="119" y="126"/>
                  </a:lnTo>
                  <a:lnTo>
                    <a:pt x="119" y="126"/>
                  </a:lnTo>
                  <a:lnTo>
                    <a:pt x="119" y="126"/>
                  </a:lnTo>
                  <a:lnTo>
                    <a:pt x="119" y="130"/>
                  </a:lnTo>
                  <a:lnTo>
                    <a:pt x="122" y="134"/>
                  </a:lnTo>
                  <a:lnTo>
                    <a:pt x="122" y="134"/>
                  </a:lnTo>
                  <a:lnTo>
                    <a:pt x="122" y="137"/>
                  </a:lnTo>
                  <a:lnTo>
                    <a:pt x="122" y="137"/>
                  </a:lnTo>
                  <a:lnTo>
                    <a:pt x="126" y="141"/>
                  </a:lnTo>
                  <a:lnTo>
                    <a:pt x="126" y="145"/>
                  </a:lnTo>
                  <a:lnTo>
                    <a:pt x="126" y="149"/>
                  </a:lnTo>
                  <a:lnTo>
                    <a:pt x="130" y="152"/>
                  </a:lnTo>
                  <a:lnTo>
                    <a:pt x="130" y="152"/>
                  </a:lnTo>
                  <a:lnTo>
                    <a:pt x="130" y="156"/>
                  </a:lnTo>
                  <a:lnTo>
                    <a:pt x="130" y="156"/>
                  </a:lnTo>
                  <a:lnTo>
                    <a:pt x="130" y="160"/>
                  </a:lnTo>
                  <a:lnTo>
                    <a:pt x="130" y="160"/>
                  </a:lnTo>
                  <a:lnTo>
                    <a:pt x="130" y="163"/>
                  </a:lnTo>
                  <a:lnTo>
                    <a:pt x="130" y="167"/>
                  </a:lnTo>
                  <a:lnTo>
                    <a:pt x="134" y="167"/>
                  </a:lnTo>
                  <a:lnTo>
                    <a:pt x="134" y="167"/>
                  </a:lnTo>
                  <a:lnTo>
                    <a:pt x="137" y="171"/>
                  </a:lnTo>
                  <a:lnTo>
                    <a:pt x="134" y="174"/>
                  </a:lnTo>
                  <a:lnTo>
                    <a:pt x="134" y="174"/>
                  </a:lnTo>
                  <a:lnTo>
                    <a:pt x="134" y="171"/>
                  </a:lnTo>
                  <a:lnTo>
                    <a:pt x="134" y="171"/>
                  </a:lnTo>
                  <a:lnTo>
                    <a:pt x="134" y="171"/>
                  </a:lnTo>
                  <a:lnTo>
                    <a:pt x="134" y="174"/>
                  </a:lnTo>
                  <a:lnTo>
                    <a:pt x="134" y="174"/>
                  </a:lnTo>
                  <a:lnTo>
                    <a:pt x="134" y="178"/>
                  </a:lnTo>
                  <a:lnTo>
                    <a:pt x="130" y="178"/>
                  </a:lnTo>
                  <a:lnTo>
                    <a:pt x="130" y="182"/>
                  </a:lnTo>
                  <a:lnTo>
                    <a:pt x="130" y="182"/>
                  </a:lnTo>
                  <a:lnTo>
                    <a:pt x="130" y="186"/>
                  </a:lnTo>
                  <a:lnTo>
                    <a:pt x="130" y="189"/>
                  </a:lnTo>
                  <a:lnTo>
                    <a:pt x="130" y="189"/>
                  </a:lnTo>
                  <a:lnTo>
                    <a:pt x="130" y="189"/>
                  </a:lnTo>
                  <a:lnTo>
                    <a:pt x="126" y="193"/>
                  </a:lnTo>
                  <a:lnTo>
                    <a:pt x="126" y="197"/>
                  </a:lnTo>
                  <a:lnTo>
                    <a:pt x="126" y="197"/>
                  </a:lnTo>
                  <a:lnTo>
                    <a:pt x="122" y="200"/>
                  </a:lnTo>
                  <a:lnTo>
                    <a:pt x="119" y="200"/>
                  </a:lnTo>
                  <a:lnTo>
                    <a:pt x="115" y="204"/>
                  </a:lnTo>
                  <a:lnTo>
                    <a:pt x="115" y="204"/>
                  </a:lnTo>
                  <a:lnTo>
                    <a:pt x="111" y="204"/>
                  </a:lnTo>
                  <a:lnTo>
                    <a:pt x="111" y="208"/>
                  </a:lnTo>
                  <a:lnTo>
                    <a:pt x="104" y="212"/>
                  </a:lnTo>
                  <a:lnTo>
                    <a:pt x="100" y="212"/>
                  </a:lnTo>
                  <a:lnTo>
                    <a:pt x="96" y="212"/>
                  </a:lnTo>
                  <a:lnTo>
                    <a:pt x="93" y="212"/>
                  </a:lnTo>
                  <a:lnTo>
                    <a:pt x="93" y="212"/>
                  </a:lnTo>
                  <a:lnTo>
                    <a:pt x="93" y="208"/>
                  </a:lnTo>
                  <a:lnTo>
                    <a:pt x="93" y="208"/>
                  </a:lnTo>
                  <a:lnTo>
                    <a:pt x="93" y="208"/>
                  </a:lnTo>
                  <a:lnTo>
                    <a:pt x="93" y="208"/>
                  </a:lnTo>
                  <a:lnTo>
                    <a:pt x="89" y="208"/>
                  </a:lnTo>
                  <a:lnTo>
                    <a:pt x="93" y="212"/>
                  </a:lnTo>
                  <a:lnTo>
                    <a:pt x="93" y="212"/>
                  </a:lnTo>
                  <a:lnTo>
                    <a:pt x="89" y="212"/>
                  </a:lnTo>
                  <a:lnTo>
                    <a:pt x="89" y="212"/>
                  </a:lnTo>
                  <a:lnTo>
                    <a:pt x="93" y="212"/>
                  </a:lnTo>
                  <a:lnTo>
                    <a:pt x="93" y="215"/>
                  </a:lnTo>
                  <a:lnTo>
                    <a:pt x="93" y="215"/>
                  </a:lnTo>
                  <a:lnTo>
                    <a:pt x="89" y="219"/>
                  </a:lnTo>
                  <a:lnTo>
                    <a:pt x="85" y="215"/>
                  </a:lnTo>
                  <a:lnTo>
                    <a:pt x="89" y="219"/>
                  </a:lnTo>
                  <a:lnTo>
                    <a:pt x="89" y="219"/>
                  </a:lnTo>
                  <a:lnTo>
                    <a:pt x="89" y="223"/>
                  </a:lnTo>
                  <a:lnTo>
                    <a:pt x="85" y="223"/>
                  </a:lnTo>
                  <a:lnTo>
                    <a:pt x="85" y="219"/>
                  </a:lnTo>
                  <a:lnTo>
                    <a:pt x="82" y="219"/>
                  </a:lnTo>
                  <a:lnTo>
                    <a:pt x="85" y="223"/>
                  </a:lnTo>
                  <a:lnTo>
                    <a:pt x="85" y="223"/>
                  </a:lnTo>
                  <a:lnTo>
                    <a:pt x="85" y="223"/>
                  </a:lnTo>
                  <a:lnTo>
                    <a:pt x="82" y="223"/>
                  </a:lnTo>
                  <a:lnTo>
                    <a:pt x="82" y="226"/>
                  </a:lnTo>
                  <a:lnTo>
                    <a:pt x="82" y="226"/>
                  </a:lnTo>
                  <a:lnTo>
                    <a:pt x="78" y="226"/>
                  </a:lnTo>
                  <a:lnTo>
                    <a:pt x="78" y="230"/>
                  </a:lnTo>
                  <a:lnTo>
                    <a:pt x="74" y="230"/>
                  </a:lnTo>
                  <a:lnTo>
                    <a:pt x="74" y="230"/>
                  </a:lnTo>
                  <a:lnTo>
                    <a:pt x="74" y="234"/>
                  </a:lnTo>
                  <a:lnTo>
                    <a:pt x="71" y="234"/>
                  </a:lnTo>
                  <a:lnTo>
                    <a:pt x="71" y="234"/>
                  </a:lnTo>
                  <a:lnTo>
                    <a:pt x="71" y="234"/>
                  </a:lnTo>
                  <a:lnTo>
                    <a:pt x="63" y="238"/>
                  </a:lnTo>
                  <a:lnTo>
                    <a:pt x="59" y="238"/>
                  </a:lnTo>
                  <a:lnTo>
                    <a:pt x="63" y="238"/>
                  </a:lnTo>
                  <a:lnTo>
                    <a:pt x="63" y="234"/>
                  </a:lnTo>
                  <a:lnTo>
                    <a:pt x="67" y="234"/>
                  </a:lnTo>
                  <a:lnTo>
                    <a:pt x="63" y="234"/>
                  </a:lnTo>
                  <a:lnTo>
                    <a:pt x="63" y="234"/>
                  </a:lnTo>
                  <a:lnTo>
                    <a:pt x="63" y="230"/>
                  </a:lnTo>
                  <a:lnTo>
                    <a:pt x="63" y="226"/>
                  </a:lnTo>
                  <a:lnTo>
                    <a:pt x="63" y="226"/>
                  </a:lnTo>
                  <a:lnTo>
                    <a:pt x="63" y="226"/>
                  </a:lnTo>
                  <a:lnTo>
                    <a:pt x="63" y="223"/>
                  </a:lnTo>
                  <a:lnTo>
                    <a:pt x="63" y="219"/>
                  </a:lnTo>
                  <a:lnTo>
                    <a:pt x="71" y="215"/>
                  </a:lnTo>
                  <a:lnTo>
                    <a:pt x="71" y="212"/>
                  </a:lnTo>
                  <a:lnTo>
                    <a:pt x="67" y="215"/>
                  </a:lnTo>
                  <a:lnTo>
                    <a:pt x="63" y="215"/>
                  </a:lnTo>
                  <a:lnTo>
                    <a:pt x="63" y="215"/>
                  </a:lnTo>
                  <a:lnTo>
                    <a:pt x="59" y="212"/>
                  </a:lnTo>
                  <a:lnTo>
                    <a:pt x="59" y="215"/>
                  </a:lnTo>
                  <a:lnTo>
                    <a:pt x="56" y="212"/>
                  </a:lnTo>
                  <a:lnTo>
                    <a:pt x="56" y="212"/>
                  </a:lnTo>
                  <a:lnTo>
                    <a:pt x="56" y="212"/>
                  </a:lnTo>
                  <a:lnTo>
                    <a:pt x="56" y="208"/>
                  </a:lnTo>
                  <a:lnTo>
                    <a:pt x="59" y="204"/>
                  </a:lnTo>
                  <a:lnTo>
                    <a:pt x="63" y="204"/>
                  </a:lnTo>
                  <a:lnTo>
                    <a:pt x="63" y="200"/>
                  </a:lnTo>
                  <a:lnTo>
                    <a:pt x="67" y="200"/>
                  </a:lnTo>
                  <a:lnTo>
                    <a:pt x="71" y="200"/>
                  </a:lnTo>
                  <a:lnTo>
                    <a:pt x="78" y="200"/>
                  </a:lnTo>
                  <a:lnTo>
                    <a:pt x="82" y="200"/>
                  </a:lnTo>
                  <a:lnTo>
                    <a:pt x="82" y="204"/>
                  </a:lnTo>
                  <a:lnTo>
                    <a:pt x="85" y="204"/>
                  </a:lnTo>
                  <a:lnTo>
                    <a:pt x="85" y="200"/>
                  </a:lnTo>
                  <a:lnTo>
                    <a:pt x="85" y="200"/>
                  </a:lnTo>
                  <a:lnTo>
                    <a:pt x="82" y="197"/>
                  </a:lnTo>
                  <a:lnTo>
                    <a:pt x="78" y="197"/>
                  </a:lnTo>
                  <a:lnTo>
                    <a:pt x="78" y="189"/>
                  </a:lnTo>
                  <a:lnTo>
                    <a:pt x="82" y="189"/>
                  </a:lnTo>
                  <a:lnTo>
                    <a:pt x="89" y="189"/>
                  </a:lnTo>
                  <a:lnTo>
                    <a:pt x="89" y="186"/>
                  </a:lnTo>
                  <a:lnTo>
                    <a:pt x="93" y="182"/>
                  </a:lnTo>
                  <a:lnTo>
                    <a:pt x="96" y="182"/>
                  </a:lnTo>
                  <a:lnTo>
                    <a:pt x="100" y="178"/>
                  </a:lnTo>
                  <a:lnTo>
                    <a:pt x="100" y="178"/>
                  </a:lnTo>
                  <a:lnTo>
                    <a:pt x="104" y="174"/>
                  </a:lnTo>
                  <a:lnTo>
                    <a:pt x="104" y="171"/>
                  </a:lnTo>
                  <a:lnTo>
                    <a:pt x="104" y="167"/>
                  </a:lnTo>
                  <a:lnTo>
                    <a:pt x="104" y="163"/>
                  </a:lnTo>
                  <a:lnTo>
                    <a:pt x="104" y="160"/>
                  </a:lnTo>
                  <a:lnTo>
                    <a:pt x="100" y="152"/>
                  </a:lnTo>
                  <a:lnTo>
                    <a:pt x="96" y="152"/>
                  </a:lnTo>
                  <a:lnTo>
                    <a:pt x="96" y="149"/>
                  </a:lnTo>
                  <a:lnTo>
                    <a:pt x="96" y="149"/>
                  </a:lnTo>
                  <a:lnTo>
                    <a:pt x="100" y="145"/>
                  </a:lnTo>
                  <a:lnTo>
                    <a:pt x="100" y="141"/>
                  </a:lnTo>
                  <a:lnTo>
                    <a:pt x="96" y="137"/>
                  </a:lnTo>
                  <a:lnTo>
                    <a:pt x="96" y="134"/>
                  </a:lnTo>
                  <a:lnTo>
                    <a:pt x="100" y="130"/>
                  </a:lnTo>
                  <a:lnTo>
                    <a:pt x="100" y="126"/>
                  </a:lnTo>
                  <a:lnTo>
                    <a:pt x="100" y="126"/>
                  </a:lnTo>
                  <a:lnTo>
                    <a:pt x="96" y="126"/>
                  </a:lnTo>
                  <a:lnTo>
                    <a:pt x="100" y="123"/>
                  </a:lnTo>
                  <a:lnTo>
                    <a:pt x="100" y="119"/>
                  </a:lnTo>
                  <a:lnTo>
                    <a:pt x="100" y="119"/>
                  </a:lnTo>
                  <a:lnTo>
                    <a:pt x="96" y="119"/>
                  </a:lnTo>
                  <a:lnTo>
                    <a:pt x="96" y="119"/>
                  </a:lnTo>
                  <a:lnTo>
                    <a:pt x="93" y="115"/>
                  </a:lnTo>
                  <a:lnTo>
                    <a:pt x="89" y="115"/>
                  </a:lnTo>
                  <a:lnTo>
                    <a:pt x="89" y="115"/>
                  </a:lnTo>
                  <a:lnTo>
                    <a:pt x="89" y="111"/>
                  </a:lnTo>
                  <a:lnTo>
                    <a:pt x="85" y="111"/>
                  </a:lnTo>
                  <a:lnTo>
                    <a:pt x="85" y="111"/>
                  </a:lnTo>
                  <a:lnTo>
                    <a:pt x="82" y="108"/>
                  </a:lnTo>
                  <a:lnTo>
                    <a:pt x="82" y="108"/>
                  </a:lnTo>
                  <a:lnTo>
                    <a:pt x="82" y="104"/>
                  </a:lnTo>
                  <a:lnTo>
                    <a:pt x="78" y="104"/>
                  </a:lnTo>
                  <a:lnTo>
                    <a:pt x="74" y="104"/>
                  </a:lnTo>
                  <a:lnTo>
                    <a:pt x="74" y="100"/>
                  </a:lnTo>
                  <a:lnTo>
                    <a:pt x="67" y="93"/>
                  </a:lnTo>
                  <a:lnTo>
                    <a:pt x="67" y="93"/>
                  </a:lnTo>
                  <a:lnTo>
                    <a:pt x="63" y="89"/>
                  </a:lnTo>
                  <a:lnTo>
                    <a:pt x="59" y="85"/>
                  </a:lnTo>
                  <a:lnTo>
                    <a:pt x="56" y="82"/>
                  </a:lnTo>
                  <a:lnTo>
                    <a:pt x="52" y="82"/>
                  </a:lnTo>
                  <a:lnTo>
                    <a:pt x="48" y="78"/>
                  </a:lnTo>
                  <a:lnTo>
                    <a:pt x="41" y="78"/>
                  </a:lnTo>
                  <a:lnTo>
                    <a:pt x="41" y="74"/>
                  </a:lnTo>
                  <a:lnTo>
                    <a:pt x="37" y="74"/>
                  </a:lnTo>
                  <a:lnTo>
                    <a:pt x="37" y="71"/>
                  </a:lnTo>
                  <a:lnTo>
                    <a:pt x="41" y="71"/>
                  </a:lnTo>
                  <a:lnTo>
                    <a:pt x="37" y="67"/>
                  </a:lnTo>
                  <a:lnTo>
                    <a:pt x="37" y="63"/>
                  </a:lnTo>
                  <a:lnTo>
                    <a:pt x="37" y="63"/>
                  </a:lnTo>
                  <a:lnTo>
                    <a:pt x="41" y="63"/>
                  </a:lnTo>
                  <a:lnTo>
                    <a:pt x="45" y="59"/>
                  </a:lnTo>
                  <a:lnTo>
                    <a:pt x="48" y="59"/>
                  </a:lnTo>
                  <a:lnTo>
                    <a:pt x="48" y="52"/>
                  </a:lnTo>
                  <a:lnTo>
                    <a:pt x="52" y="52"/>
                  </a:lnTo>
                  <a:lnTo>
                    <a:pt x="52" y="52"/>
                  </a:lnTo>
                  <a:lnTo>
                    <a:pt x="48" y="48"/>
                  </a:lnTo>
                  <a:lnTo>
                    <a:pt x="48" y="48"/>
                  </a:lnTo>
                  <a:lnTo>
                    <a:pt x="48" y="45"/>
                  </a:lnTo>
                  <a:lnTo>
                    <a:pt x="41" y="45"/>
                  </a:lnTo>
                  <a:lnTo>
                    <a:pt x="41" y="41"/>
                  </a:lnTo>
                  <a:lnTo>
                    <a:pt x="37" y="41"/>
                  </a:lnTo>
                  <a:lnTo>
                    <a:pt x="34" y="45"/>
                  </a:lnTo>
                  <a:lnTo>
                    <a:pt x="26" y="41"/>
                  </a:lnTo>
                  <a:lnTo>
                    <a:pt x="22" y="41"/>
                  </a:lnTo>
                  <a:lnTo>
                    <a:pt x="19" y="37"/>
                  </a:lnTo>
                  <a:lnTo>
                    <a:pt x="11" y="34"/>
                  </a:lnTo>
                  <a:lnTo>
                    <a:pt x="11" y="30"/>
                  </a:lnTo>
                  <a:lnTo>
                    <a:pt x="11" y="26"/>
                  </a:lnTo>
                  <a:lnTo>
                    <a:pt x="11" y="22"/>
                  </a:lnTo>
                  <a:lnTo>
                    <a:pt x="8" y="19"/>
                  </a:lnTo>
                  <a:lnTo>
                    <a:pt x="0" y="19"/>
                  </a:lnTo>
                  <a:lnTo>
                    <a:pt x="0" y="15"/>
                  </a:lnTo>
                  <a:lnTo>
                    <a:pt x="0" y="15"/>
                  </a:lnTo>
                  <a:close/>
                  <a:moveTo>
                    <a:pt x="45" y="212"/>
                  </a:moveTo>
                  <a:lnTo>
                    <a:pt x="48" y="212"/>
                  </a:lnTo>
                  <a:lnTo>
                    <a:pt x="48" y="215"/>
                  </a:lnTo>
                  <a:lnTo>
                    <a:pt x="48" y="215"/>
                  </a:lnTo>
                  <a:lnTo>
                    <a:pt x="48" y="215"/>
                  </a:lnTo>
                  <a:lnTo>
                    <a:pt x="52" y="212"/>
                  </a:lnTo>
                  <a:lnTo>
                    <a:pt x="48" y="212"/>
                  </a:lnTo>
                  <a:lnTo>
                    <a:pt x="48" y="208"/>
                  </a:lnTo>
                  <a:lnTo>
                    <a:pt x="45" y="21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1" name="Freeform 25">
              <a:extLst>
                <a:ext uri="{FF2B5EF4-FFF2-40B4-BE49-F238E27FC236}">
                  <a16:creationId xmlns:a16="http://schemas.microsoft.com/office/drawing/2014/main" xmlns="" id="{FC52E607-D2B7-4B73-8994-277609342166}"/>
                </a:ext>
              </a:extLst>
            </p:cNvPr>
            <p:cNvSpPr/>
            <p:nvPr/>
          </p:nvSpPr>
          <p:spPr bwMode="auto">
            <a:xfrm>
              <a:off x="7984739" y="3887352"/>
              <a:ext cx="152268" cy="116964"/>
            </a:xfrm>
            <a:custGeom>
              <a:avLst/>
              <a:gdLst>
                <a:gd name="T0" fmla="*/ 40 w 85"/>
                <a:gd name="T1" fmla="*/ 63 h 67"/>
                <a:gd name="T2" fmla="*/ 44 w 85"/>
                <a:gd name="T3" fmla="*/ 59 h 67"/>
                <a:gd name="T4" fmla="*/ 52 w 85"/>
                <a:gd name="T5" fmla="*/ 59 h 67"/>
                <a:gd name="T6" fmla="*/ 63 w 85"/>
                <a:gd name="T7" fmla="*/ 59 h 67"/>
                <a:gd name="T8" fmla="*/ 66 w 85"/>
                <a:gd name="T9" fmla="*/ 63 h 67"/>
                <a:gd name="T10" fmla="*/ 66 w 85"/>
                <a:gd name="T11" fmla="*/ 59 h 67"/>
                <a:gd name="T12" fmla="*/ 59 w 85"/>
                <a:gd name="T13" fmla="*/ 56 h 67"/>
                <a:gd name="T14" fmla="*/ 63 w 85"/>
                <a:gd name="T15" fmla="*/ 48 h 67"/>
                <a:gd name="T16" fmla="*/ 70 w 85"/>
                <a:gd name="T17" fmla="*/ 45 h 67"/>
                <a:gd name="T18" fmla="*/ 77 w 85"/>
                <a:gd name="T19" fmla="*/ 41 h 67"/>
                <a:gd name="T20" fmla="*/ 81 w 85"/>
                <a:gd name="T21" fmla="*/ 37 h 67"/>
                <a:gd name="T22" fmla="*/ 85 w 85"/>
                <a:gd name="T23" fmla="*/ 30 h 67"/>
                <a:gd name="T24" fmla="*/ 85 w 85"/>
                <a:gd name="T25" fmla="*/ 22 h 67"/>
                <a:gd name="T26" fmla="*/ 81 w 85"/>
                <a:gd name="T27" fmla="*/ 11 h 67"/>
                <a:gd name="T28" fmla="*/ 77 w 85"/>
                <a:gd name="T29" fmla="*/ 8 h 67"/>
                <a:gd name="T30" fmla="*/ 70 w 85"/>
                <a:gd name="T31" fmla="*/ 4 h 67"/>
                <a:gd name="T32" fmla="*/ 66 w 85"/>
                <a:gd name="T33" fmla="*/ 0 h 67"/>
                <a:gd name="T34" fmla="*/ 59 w 85"/>
                <a:gd name="T35" fmla="*/ 4 h 67"/>
                <a:gd name="T36" fmla="*/ 63 w 85"/>
                <a:gd name="T37" fmla="*/ 11 h 67"/>
                <a:gd name="T38" fmla="*/ 63 w 85"/>
                <a:gd name="T39" fmla="*/ 15 h 67"/>
                <a:gd name="T40" fmla="*/ 55 w 85"/>
                <a:gd name="T41" fmla="*/ 8 h 67"/>
                <a:gd name="T42" fmla="*/ 48 w 85"/>
                <a:gd name="T43" fmla="*/ 8 h 67"/>
                <a:gd name="T44" fmla="*/ 44 w 85"/>
                <a:gd name="T45" fmla="*/ 4 h 67"/>
                <a:gd name="T46" fmla="*/ 37 w 85"/>
                <a:gd name="T47" fmla="*/ 4 h 67"/>
                <a:gd name="T48" fmla="*/ 29 w 85"/>
                <a:gd name="T49" fmla="*/ 4 h 67"/>
                <a:gd name="T50" fmla="*/ 22 w 85"/>
                <a:gd name="T51" fmla="*/ 4 h 67"/>
                <a:gd name="T52" fmla="*/ 11 w 85"/>
                <a:gd name="T53" fmla="*/ 4 h 67"/>
                <a:gd name="T54" fmla="*/ 3 w 85"/>
                <a:gd name="T55" fmla="*/ 11 h 67"/>
                <a:gd name="T56" fmla="*/ 0 w 85"/>
                <a:gd name="T57" fmla="*/ 19 h 67"/>
                <a:gd name="T58" fmla="*/ 0 w 85"/>
                <a:gd name="T59" fmla="*/ 30 h 67"/>
                <a:gd name="T60" fmla="*/ 3 w 85"/>
                <a:gd name="T61" fmla="*/ 33 h 67"/>
                <a:gd name="T62" fmla="*/ 3 w 85"/>
                <a:gd name="T63" fmla="*/ 41 h 67"/>
                <a:gd name="T64" fmla="*/ 7 w 85"/>
                <a:gd name="T65" fmla="*/ 45 h 67"/>
                <a:gd name="T66" fmla="*/ 7 w 85"/>
                <a:gd name="T67" fmla="*/ 48 h 67"/>
                <a:gd name="T68" fmla="*/ 11 w 85"/>
                <a:gd name="T69" fmla="*/ 56 h 67"/>
                <a:gd name="T70" fmla="*/ 15 w 85"/>
                <a:gd name="T71" fmla="*/ 56 h 67"/>
                <a:gd name="T72" fmla="*/ 15 w 85"/>
                <a:gd name="T73" fmla="*/ 59 h 67"/>
                <a:gd name="T74" fmla="*/ 18 w 85"/>
                <a:gd name="T75" fmla="*/ 63 h 67"/>
                <a:gd name="T76" fmla="*/ 18 w 85"/>
                <a:gd name="T77" fmla="*/ 59 h 67"/>
                <a:gd name="T78" fmla="*/ 22 w 85"/>
                <a:gd name="T79" fmla="*/ 56 h 67"/>
                <a:gd name="T80" fmla="*/ 26 w 85"/>
                <a:gd name="T81" fmla="*/ 59 h 67"/>
                <a:gd name="T82" fmla="*/ 22 w 85"/>
                <a:gd name="T83" fmla="*/ 67 h 67"/>
                <a:gd name="T84" fmla="*/ 22 w 85"/>
                <a:gd name="T85" fmla="*/ 67 h 67"/>
                <a:gd name="T86" fmla="*/ 26 w 85"/>
                <a:gd name="T87" fmla="*/ 67 h 67"/>
                <a:gd name="T88" fmla="*/ 29 w 85"/>
                <a:gd name="T89" fmla="*/ 67 h 67"/>
                <a:gd name="T90" fmla="*/ 33 w 85"/>
                <a:gd name="T91" fmla="*/ 67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5" h="67">
                  <a:moveTo>
                    <a:pt x="37" y="67"/>
                  </a:moveTo>
                  <a:lnTo>
                    <a:pt x="40" y="63"/>
                  </a:lnTo>
                  <a:lnTo>
                    <a:pt x="44" y="63"/>
                  </a:lnTo>
                  <a:lnTo>
                    <a:pt x="44" y="59"/>
                  </a:lnTo>
                  <a:lnTo>
                    <a:pt x="48" y="59"/>
                  </a:lnTo>
                  <a:lnTo>
                    <a:pt x="52" y="59"/>
                  </a:lnTo>
                  <a:lnTo>
                    <a:pt x="59" y="59"/>
                  </a:lnTo>
                  <a:lnTo>
                    <a:pt x="63" y="59"/>
                  </a:lnTo>
                  <a:lnTo>
                    <a:pt x="63" y="63"/>
                  </a:lnTo>
                  <a:lnTo>
                    <a:pt x="66" y="63"/>
                  </a:lnTo>
                  <a:lnTo>
                    <a:pt x="66" y="59"/>
                  </a:lnTo>
                  <a:lnTo>
                    <a:pt x="66" y="59"/>
                  </a:lnTo>
                  <a:lnTo>
                    <a:pt x="63" y="56"/>
                  </a:lnTo>
                  <a:lnTo>
                    <a:pt x="59" y="56"/>
                  </a:lnTo>
                  <a:lnTo>
                    <a:pt x="59" y="48"/>
                  </a:lnTo>
                  <a:lnTo>
                    <a:pt x="63" y="48"/>
                  </a:lnTo>
                  <a:lnTo>
                    <a:pt x="70" y="48"/>
                  </a:lnTo>
                  <a:lnTo>
                    <a:pt x="70" y="45"/>
                  </a:lnTo>
                  <a:lnTo>
                    <a:pt x="74" y="41"/>
                  </a:lnTo>
                  <a:lnTo>
                    <a:pt x="77" y="41"/>
                  </a:lnTo>
                  <a:lnTo>
                    <a:pt x="81" y="37"/>
                  </a:lnTo>
                  <a:lnTo>
                    <a:pt x="81" y="37"/>
                  </a:lnTo>
                  <a:lnTo>
                    <a:pt x="85" y="33"/>
                  </a:lnTo>
                  <a:lnTo>
                    <a:pt x="85" y="30"/>
                  </a:lnTo>
                  <a:lnTo>
                    <a:pt x="85" y="26"/>
                  </a:lnTo>
                  <a:lnTo>
                    <a:pt x="85" y="22"/>
                  </a:lnTo>
                  <a:lnTo>
                    <a:pt x="85" y="19"/>
                  </a:lnTo>
                  <a:lnTo>
                    <a:pt x="81" y="11"/>
                  </a:lnTo>
                  <a:lnTo>
                    <a:pt x="77" y="11"/>
                  </a:lnTo>
                  <a:lnTo>
                    <a:pt x="77" y="8"/>
                  </a:lnTo>
                  <a:lnTo>
                    <a:pt x="74" y="8"/>
                  </a:lnTo>
                  <a:lnTo>
                    <a:pt x="70" y="4"/>
                  </a:lnTo>
                  <a:lnTo>
                    <a:pt x="70" y="4"/>
                  </a:lnTo>
                  <a:lnTo>
                    <a:pt x="66" y="0"/>
                  </a:lnTo>
                  <a:lnTo>
                    <a:pt x="63" y="4"/>
                  </a:lnTo>
                  <a:lnTo>
                    <a:pt x="59" y="4"/>
                  </a:lnTo>
                  <a:lnTo>
                    <a:pt x="63" y="8"/>
                  </a:lnTo>
                  <a:lnTo>
                    <a:pt x="63" y="11"/>
                  </a:lnTo>
                  <a:lnTo>
                    <a:pt x="63" y="15"/>
                  </a:lnTo>
                  <a:lnTo>
                    <a:pt x="63" y="15"/>
                  </a:lnTo>
                  <a:lnTo>
                    <a:pt x="59" y="15"/>
                  </a:lnTo>
                  <a:lnTo>
                    <a:pt x="55" y="8"/>
                  </a:lnTo>
                  <a:lnTo>
                    <a:pt x="52" y="8"/>
                  </a:lnTo>
                  <a:lnTo>
                    <a:pt x="48" y="8"/>
                  </a:lnTo>
                  <a:lnTo>
                    <a:pt x="44" y="4"/>
                  </a:lnTo>
                  <a:lnTo>
                    <a:pt x="44" y="4"/>
                  </a:lnTo>
                  <a:lnTo>
                    <a:pt x="40" y="4"/>
                  </a:lnTo>
                  <a:lnTo>
                    <a:pt x="37" y="4"/>
                  </a:lnTo>
                  <a:lnTo>
                    <a:pt x="33" y="4"/>
                  </a:lnTo>
                  <a:lnTo>
                    <a:pt x="29" y="4"/>
                  </a:lnTo>
                  <a:lnTo>
                    <a:pt x="22" y="4"/>
                  </a:lnTo>
                  <a:lnTo>
                    <a:pt x="22" y="4"/>
                  </a:lnTo>
                  <a:lnTo>
                    <a:pt x="18" y="4"/>
                  </a:lnTo>
                  <a:lnTo>
                    <a:pt x="11" y="4"/>
                  </a:lnTo>
                  <a:lnTo>
                    <a:pt x="7" y="4"/>
                  </a:lnTo>
                  <a:lnTo>
                    <a:pt x="3" y="11"/>
                  </a:lnTo>
                  <a:lnTo>
                    <a:pt x="3" y="15"/>
                  </a:lnTo>
                  <a:lnTo>
                    <a:pt x="0" y="19"/>
                  </a:lnTo>
                  <a:lnTo>
                    <a:pt x="0" y="22"/>
                  </a:lnTo>
                  <a:lnTo>
                    <a:pt x="0" y="30"/>
                  </a:lnTo>
                  <a:lnTo>
                    <a:pt x="3" y="30"/>
                  </a:lnTo>
                  <a:lnTo>
                    <a:pt x="3" y="33"/>
                  </a:lnTo>
                  <a:lnTo>
                    <a:pt x="3" y="37"/>
                  </a:lnTo>
                  <a:lnTo>
                    <a:pt x="3" y="41"/>
                  </a:lnTo>
                  <a:lnTo>
                    <a:pt x="3" y="41"/>
                  </a:lnTo>
                  <a:lnTo>
                    <a:pt x="7" y="45"/>
                  </a:lnTo>
                  <a:lnTo>
                    <a:pt x="7" y="45"/>
                  </a:lnTo>
                  <a:lnTo>
                    <a:pt x="7" y="48"/>
                  </a:lnTo>
                  <a:lnTo>
                    <a:pt x="7" y="52"/>
                  </a:lnTo>
                  <a:lnTo>
                    <a:pt x="11" y="56"/>
                  </a:lnTo>
                  <a:lnTo>
                    <a:pt x="11" y="52"/>
                  </a:lnTo>
                  <a:lnTo>
                    <a:pt x="15" y="56"/>
                  </a:lnTo>
                  <a:lnTo>
                    <a:pt x="15" y="59"/>
                  </a:lnTo>
                  <a:lnTo>
                    <a:pt x="15" y="59"/>
                  </a:lnTo>
                  <a:lnTo>
                    <a:pt x="15" y="63"/>
                  </a:lnTo>
                  <a:lnTo>
                    <a:pt x="18" y="63"/>
                  </a:lnTo>
                  <a:lnTo>
                    <a:pt x="18" y="63"/>
                  </a:lnTo>
                  <a:lnTo>
                    <a:pt x="18" y="59"/>
                  </a:lnTo>
                  <a:lnTo>
                    <a:pt x="22" y="59"/>
                  </a:lnTo>
                  <a:lnTo>
                    <a:pt x="22" y="56"/>
                  </a:lnTo>
                  <a:lnTo>
                    <a:pt x="22" y="59"/>
                  </a:lnTo>
                  <a:lnTo>
                    <a:pt x="26" y="59"/>
                  </a:lnTo>
                  <a:lnTo>
                    <a:pt x="22" y="63"/>
                  </a:lnTo>
                  <a:lnTo>
                    <a:pt x="22" y="67"/>
                  </a:lnTo>
                  <a:lnTo>
                    <a:pt x="22" y="67"/>
                  </a:lnTo>
                  <a:lnTo>
                    <a:pt x="22" y="67"/>
                  </a:lnTo>
                  <a:lnTo>
                    <a:pt x="26" y="67"/>
                  </a:lnTo>
                  <a:lnTo>
                    <a:pt x="26" y="67"/>
                  </a:lnTo>
                  <a:lnTo>
                    <a:pt x="29" y="63"/>
                  </a:lnTo>
                  <a:lnTo>
                    <a:pt x="29" y="67"/>
                  </a:lnTo>
                  <a:lnTo>
                    <a:pt x="33" y="67"/>
                  </a:lnTo>
                  <a:lnTo>
                    <a:pt x="33" y="67"/>
                  </a:lnTo>
                  <a:lnTo>
                    <a:pt x="37" y="6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2" name="Freeform 26">
              <a:extLst>
                <a:ext uri="{FF2B5EF4-FFF2-40B4-BE49-F238E27FC236}">
                  <a16:creationId xmlns:a16="http://schemas.microsoft.com/office/drawing/2014/main" xmlns="" id="{06FAA7FC-B743-4086-A468-24D8280ECDEA}"/>
                </a:ext>
              </a:extLst>
            </p:cNvPr>
            <p:cNvSpPr/>
            <p:nvPr/>
          </p:nvSpPr>
          <p:spPr bwMode="auto">
            <a:xfrm>
              <a:off x="7891588" y="3667389"/>
              <a:ext cx="238254" cy="246147"/>
            </a:xfrm>
            <a:custGeom>
              <a:avLst/>
              <a:gdLst>
                <a:gd name="T0" fmla="*/ 18 w 133"/>
                <a:gd name="T1" fmla="*/ 22 h 141"/>
                <a:gd name="T2" fmla="*/ 26 w 133"/>
                <a:gd name="T3" fmla="*/ 15 h 141"/>
                <a:gd name="T4" fmla="*/ 26 w 133"/>
                <a:gd name="T5" fmla="*/ 4 h 141"/>
                <a:gd name="T6" fmla="*/ 33 w 133"/>
                <a:gd name="T7" fmla="*/ 0 h 141"/>
                <a:gd name="T8" fmla="*/ 44 w 133"/>
                <a:gd name="T9" fmla="*/ 7 h 141"/>
                <a:gd name="T10" fmla="*/ 44 w 133"/>
                <a:gd name="T11" fmla="*/ 19 h 141"/>
                <a:gd name="T12" fmla="*/ 59 w 133"/>
                <a:gd name="T13" fmla="*/ 26 h 141"/>
                <a:gd name="T14" fmla="*/ 74 w 133"/>
                <a:gd name="T15" fmla="*/ 26 h 141"/>
                <a:gd name="T16" fmla="*/ 81 w 133"/>
                <a:gd name="T17" fmla="*/ 33 h 141"/>
                <a:gd name="T18" fmla="*/ 85 w 133"/>
                <a:gd name="T19" fmla="*/ 37 h 141"/>
                <a:gd name="T20" fmla="*/ 78 w 133"/>
                <a:gd name="T21" fmla="*/ 44 h 141"/>
                <a:gd name="T22" fmla="*/ 70 w 133"/>
                <a:gd name="T23" fmla="*/ 48 h 141"/>
                <a:gd name="T24" fmla="*/ 70 w 133"/>
                <a:gd name="T25" fmla="*/ 56 h 141"/>
                <a:gd name="T26" fmla="*/ 74 w 133"/>
                <a:gd name="T27" fmla="*/ 63 h 141"/>
                <a:gd name="T28" fmla="*/ 89 w 133"/>
                <a:gd name="T29" fmla="*/ 67 h 141"/>
                <a:gd name="T30" fmla="*/ 100 w 133"/>
                <a:gd name="T31" fmla="*/ 78 h 141"/>
                <a:gd name="T32" fmla="*/ 107 w 133"/>
                <a:gd name="T33" fmla="*/ 89 h 141"/>
                <a:gd name="T34" fmla="*/ 115 w 133"/>
                <a:gd name="T35" fmla="*/ 93 h 141"/>
                <a:gd name="T36" fmla="*/ 118 w 133"/>
                <a:gd name="T37" fmla="*/ 96 h 141"/>
                <a:gd name="T38" fmla="*/ 122 w 133"/>
                <a:gd name="T39" fmla="*/ 100 h 141"/>
                <a:gd name="T40" fmla="*/ 129 w 133"/>
                <a:gd name="T41" fmla="*/ 104 h 141"/>
                <a:gd name="T42" fmla="*/ 133 w 133"/>
                <a:gd name="T43" fmla="*/ 108 h 141"/>
                <a:gd name="T44" fmla="*/ 133 w 133"/>
                <a:gd name="T45" fmla="*/ 111 h 141"/>
                <a:gd name="T46" fmla="*/ 129 w 133"/>
                <a:gd name="T47" fmla="*/ 122 h 141"/>
                <a:gd name="T48" fmla="*/ 129 w 133"/>
                <a:gd name="T49" fmla="*/ 134 h 141"/>
                <a:gd name="T50" fmla="*/ 122 w 133"/>
                <a:gd name="T51" fmla="*/ 130 h 141"/>
                <a:gd name="T52" fmla="*/ 111 w 133"/>
                <a:gd name="T53" fmla="*/ 130 h 141"/>
                <a:gd name="T54" fmla="*/ 115 w 133"/>
                <a:gd name="T55" fmla="*/ 141 h 141"/>
                <a:gd name="T56" fmla="*/ 107 w 133"/>
                <a:gd name="T57" fmla="*/ 134 h 141"/>
                <a:gd name="T58" fmla="*/ 96 w 133"/>
                <a:gd name="T59" fmla="*/ 130 h 141"/>
                <a:gd name="T60" fmla="*/ 100 w 133"/>
                <a:gd name="T61" fmla="*/ 122 h 141"/>
                <a:gd name="T62" fmla="*/ 100 w 133"/>
                <a:gd name="T63" fmla="*/ 115 h 141"/>
                <a:gd name="T64" fmla="*/ 96 w 133"/>
                <a:gd name="T65" fmla="*/ 108 h 141"/>
                <a:gd name="T66" fmla="*/ 92 w 133"/>
                <a:gd name="T67" fmla="*/ 104 h 141"/>
                <a:gd name="T68" fmla="*/ 85 w 133"/>
                <a:gd name="T69" fmla="*/ 96 h 141"/>
                <a:gd name="T70" fmla="*/ 85 w 133"/>
                <a:gd name="T71" fmla="*/ 89 h 141"/>
                <a:gd name="T72" fmla="*/ 81 w 133"/>
                <a:gd name="T73" fmla="*/ 78 h 141"/>
                <a:gd name="T74" fmla="*/ 63 w 133"/>
                <a:gd name="T75" fmla="*/ 67 h 141"/>
                <a:gd name="T76" fmla="*/ 48 w 133"/>
                <a:gd name="T77" fmla="*/ 78 h 141"/>
                <a:gd name="T78" fmla="*/ 37 w 133"/>
                <a:gd name="T79" fmla="*/ 70 h 141"/>
                <a:gd name="T80" fmla="*/ 26 w 133"/>
                <a:gd name="T81" fmla="*/ 78 h 141"/>
                <a:gd name="T82" fmla="*/ 22 w 133"/>
                <a:gd name="T83" fmla="*/ 67 h 141"/>
                <a:gd name="T84" fmla="*/ 22 w 133"/>
                <a:gd name="T85" fmla="*/ 59 h 141"/>
                <a:gd name="T86" fmla="*/ 22 w 133"/>
                <a:gd name="T87" fmla="*/ 48 h 141"/>
                <a:gd name="T88" fmla="*/ 11 w 133"/>
                <a:gd name="T89" fmla="*/ 52 h 141"/>
                <a:gd name="T90" fmla="*/ 11 w 133"/>
                <a:gd name="T91" fmla="*/ 41 h 141"/>
                <a:gd name="T92" fmla="*/ 0 w 133"/>
                <a:gd name="T93" fmla="*/ 33 h 141"/>
                <a:gd name="T94" fmla="*/ 7 w 133"/>
                <a:gd name="T95" fmla="*/ 26 h 141"/>
                <a:gd name="T96" fmla="*/ 7 w 133"/>
                <a:gd name="T97" fmla="*/ 19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33" h="141">
                  <a:moveTo>
                    <a:pt x="15" y="19"/>
                  </a:moveTo>
                  <a:lnTo>
                    <a:pt x="18" y="19"/>
                  </a:lnTo>
                  <a:lnTo>
                    <a:pt x="18" y="22"/>
                  </a:lnTo>
                  <a:lnTo>
                    <a:pt x="26" y="19"/>
                  </a:lnTo>
                  <a:lnTo>
                    <a:pt x="26" y="19"/>
                  </a:lnTo>
                  <a:lnTo>
                    <a:pt x="26" y="15"/>
                  </a:lnTo>
                  <a:lnTo>
                    <a:pt x="26" y="15"/>
                  </a:lnTo>
                  <a:lnTo>
                    <a:pt x="26" y="11"/>
                  </a:lnTo>
                  <a:lnTo>
                    <a:pt x="26" y="4"/>
                  </a:lnTo>
                  <a:lnTo>
                    <a:pt x="26" y="4"/>
                  </a:lnTo>
                  <a:lnTo>
                    <a:pt x="26" y="0"/>
                  </a:lnTo>
                  <a:lnTo>
                    <a:pt x="33" y="0"/>
                  </a:lnTo>
                  <a:lnTo>
                    <a:pt x="33" y="4"/>
                  </a:lnTo>
                  <a:lnTo>
                    <a:pt x="41" y="4"/>
                  </a:lnTo>
                  <a:lnTo>
                    <a:pt x="44" y="7"/>
                  </a:lnTo>
                  <a:lnTo>
                    <a:pt x="44" y="11"/>
                  </a:lnTo>
                  <a:lnTo>
                    <a:pt x="44" y="15"/>
                  </a:lnTo>
                  <a:lnTo>
                    <a:pt x="44" y="19"/>
                  </a:lnTo>
                  <a:lnTo>
                    <a:pt x="52" y="22"/>
                  </a:lnTo>
                  <a:lnTo>
                    <a:pt x="55" y="26"/>
                  </a:lnTo>
                  <a:lnTo>
                    <a:pt x="59" y="26"/>
                  </a:lnTo>
                  <a:lnTo>
                    <a:pt x="67" y="30"/>
                  </a:lnTo>
                  <a:lnTo>
                    <a:pt x="70" y="26"/>
                  </a:lnTo>
                  <a:lnTo>
                    <a:pt x="74" y="26"/>
                  </a:lnTo>
                  <a:lnTo>
                    <a:pt x="74" y="30"/>
                  </a:lnTo>
                  <a:lnTo>
                    <a:pt x="81" y="30"/>
                  </a:lnTo>
                  <a:lnTo>
                    <a:pt x="81" y="33"/>
                  </a:lnTo>
                  <a:lnTo>
                    <a:pt x="81" y="33"/>
                  </a:lnTo>
                  <a:lnTo>
                    <a:pt x="85" y="37"/>
                  </a:lnTo>
                  <a:lnTo>
                    <a:pt x="85" y="37"/>
                  </a:lnTo>
                  <a:lnTo>
                    <a:pt x="81" y="37"/>
                  </a:lnTo>
                  <a:lnTo>
                    <a:pt x="81" y="44"/>
                  </a:lnTo>
                  <a:lnTo>
                    <a:pt x="78" y="44"/>
                  </a:lnTo>
                  <a:lnTo>
                    <a:pt x="74" y="48"/>
                  </a:lnTo>
                  <a:lnTo>
                    <a:pt x="70" y="48"/>
                  </a:lnTo>
                  <a:lnTo>
                    <a:pt x="70" y="48"/>
                  </a:lnTo>
                  <a:lnTo>
                    <a:pt x="70" y="52"/>
                  </a:lnTo>
                  <a:lnTo>
                    <a:pt x="74" y="56"/>
                  </a:lnTo>
                  <a:lnTo>
                    <a:pt x="70" y="56"/>
                  </a:lnTo>
                  <a:lnTo>
                    <a:pt x="70" y="59"/>
                  </a:lnTo>
                  <a:lnTo>
                    <a:pt x="74" y="59"/>
                  </a:lnTo>
                  <a:lnTo>
                    <a:pt x="74" y="63"/>
                  </a:lnTo>
                  <a:lnTo>
                    <a:pt x="81" y="63"/>
                  </a:lnTo>
                  <a:lnTo>
                    <a:pt x="85" y="67"/>
                  </a:lnTo>
                  <a:lnTo>
                    <a:pt x="89" y="67"/>
                  </a:lnTo>
                  <a:lnTo>
                    <a:pt x="92" y="70"/>
                  </a:lnTo>
                  <a:lnTo>
                    <a:pt x="96" y="74"/>
                  </a:lnTo>
                  <a:lnTo>
                    <a:pt x="100" y="78"/>
                  </a:lnTo>
                  <a:lnTo>
                    <a:pt x="100" y="78"/>
                  </a:lnTo>
                  <a:lnTo>
                    <a:pt x="107" y="85"/>
                  </a:lnTo>
                  <a:lnTo>
                    <a:pt x="107" y="89"/>
                  </a:lnTo>
                  <a:lnTo>
                    <a:pt x="111" y="89"/>
                  </a:lnTo>
                  <a:lnTo>
                    <a:pt x="115" y="89"/>
                  </a:lnTo>
                  <a:lnTo>
                    <a:pt x="115" y="93"/>
                  </a:lnTo>
                  <a:lnTo>
                    <a:pt x="115" y="93"/>
                  </a:lnTo>
                  <a:lnTo>
                    <a:pt x="118" y="96"/>
                  </a:lnTo>
                  <a:lnTo>
                    <a:pt x="118" y="96"/>
                  </a:lnTo>
                  <a:lnTo>
                    <a:pt x="122" y="96"/>
                  </a:lnTo>
                  <a:lnTo>
                    <a:pt x="122" y="100"/>
                  </a:lnTo>
                  <a:lnTo>
                    <a:pt x="122" y="100"/>
                  </a:lnTo>
                  <a:lnTo>
                    <a:pt x="126" y="100"/>
                  </a:lnTo>
                  <a:lnTo>
                    <a:pt x="129" y="104"/>
                  </a:lnTo>
                  <a:lnTo>
                    <a:pt x="129" y="104"/>
                  </a:lnTo>
                  <a:lnTo>
                    <a:pt x="133" y="104"/>
                  </a:lnTo>
                  <a:lnTo>
                    <a:pt x="133" y="104"/>
                  </a:lnTo>
                  <a:lnTo>
                    <a:pt x="133" y="108"/>
                  </a:lnTo>
                  <a:lnTo>
                    <a:pt x="129" y="111"/>
                  </a:lnTo>
                  <a:lnTo>
                    <a:pt x="133" y="111"/>
                  </a:lnTo>
                  <a:lnTo>
                    <a:pt x="133" y="111"/>
                  </a:lnTo>
                  <a:lnTo>
                    <a:pt x="133" y="115"/>
                  </a:lnTo>
                  <a:lnTo>
                    <a:pt x="129" y="119"/>
                  </a:lnTo>
                  <a:lnTo>
                    <a:pt x="129" y="122"/>
                  </a:lnTo>
                  <a:lnTo>
                    <a:pt x="133" y="126"/>
                  </a:lnTo>
                  <a:lnTo>
                    <a:pt x="133" y="130"/>
                  </a:lnTo>
                  <a:lnTo>
                    <a:pt x="129" y="134"/>
                  </a:lnTo>
                  <a:lnTo>
                    <a:pt x="126" y="134"/>
                  </a:lnTo>
                  <a:lnTo>
                    <a:pt x="122" y="130"/>
                  </a:lnTo>
                  <a:lnTo>
                    <a:pt x="122" y="130"/>
                  </a:lnTo>
                  <a:lnTo>
                    <a:pt x="118" y="126"/>
                  </a:lnTo>
                  <a:lnTo>
                    <a:pt x="115" y="130"/>
                  </a:lnTo>
                  <a:lnTo>
                    <a:pt x="111" y="130"/>
                  </a:lnTo>
                  <a:lnTo>
                    <a:pt x="115" y="134"/>
                  </a:lnTo>
                  <a:lnTo>
                    <a:pt x="115" y="137"/>
                  </a:lnTo>
                  <a:lnTo>
                    <a:pt x="115" y="141"/>
                  </a:lnTo>
                  <a:lnTo>
                    <a:pt x="115" y="141"/>
                  </a:lnTo>
                  <a:lnTo>
                    <a:pt x="111" y="141"/>
                  </a:lnTo>
                  <a:lnTo>
                    <a:pt x="107" y="134"/>
                  </a:lnTo>
                  <a:lnTo>
                    <a:pt x="104" y="134"/>
                  </a:lnTo>
                  <a:lnTo>
                    <a:pt x="100" y="134"/>
                  </a:lnTo>
                  <a:lnTo>
                    <a:pt x="96" y="130"/>
                  </a:lnTo>
                  <a:lnTo>
                    <a:pt x="100" y="130"/>
                  </a:lnTo>
                  <a:lnTo>
                    <a:pt x="100" y="126"/>
                  </a:lnTo>
                  <a:lnTo>
                    <a:pt x="100" y="122"/>
                  </a:lnTo>
                  <a:lnTo>
                    <a:pt x="100" y="119"/>
                  </a:lnTo>
                  <a:lnTo>
                    <a:pt x="100" y="119"/>
                  </a:lnTo>
                  <a:lnTo>
                    <a:pt x="100" y="115"/>
                  </a:lnTo>
                  <a:lnTo>
                    <a:pt x="104" y="111"/>
                  </a:lnTo>
                  <a:lnTo>
                    <a:pt x="100" y="111"/>
                  </a:lnTo>
                  <a:lnTo>
                    <a:pt x="96" y="108"/>
                  </a:lnTo>
                  <a:lnTo>
                    <a:pt x="100" y="108"/>
                  </a:lnTo>
                  <a:lnTo>
                    <a:pt x="96" y="104"/>
                  </a:lnTo>
                  <a:lnTo>
                    <a:pt x="92" y="104"/>
                  </a:lnTo>
                  <a:lnTo>
                    <a:pt x="89" y="100"/>
                  </a:lnTo>
                  <a:lnTo>
                    <a:pt x="85" y="100"/>
                  </a:lnTo>
                  <a:lnTo>
                    <a:pt x="85" y="96"/>
                  </a:lnTo>
                  <a:lnTo>
                    <a:pt x="85" y="93"/>
                  </a:lnTo>
                  <a:lnTo>
                    <a:pt x="85" y="89"/>
                  </a:lnTo>
                  <a:lnTo>
                    <a:pt x="85" y="89"/>
                  </a:lnTo>
                  <a:lnTo>
                    <a:pt x="85" y="85"/>
                  </a:lnTo>
                  <a:lnTo>
                    <a:pt x="85" y="82"/>
                  </a:lnTo>
                  <a:lnTo>
                    <a:pt x="81" y="78"/>
                  </a:lnTo>
                  <a:lnTo>
                    <a:pt x="74" y="74"/>
                  </a:lnTo>
                  <a:lnTo>
                    <a:pt x="70" y="70"/>
                  </a:lnTo>
                  <a:lnTo>
                    <a:pt x="63" y="67"/>
                  </a:lnTo>
                  <a:lnTo>
                    <a:pt x="59" y="70"/>
                  </a:lnTo>
                  <a:lnTo>
                    <a:pt x="55" y="74"/>
                  </a:lnTo>
                  <a:lnTo>
                    <a:pt x="48" y="78"/>
                  </a:lnTo>
                  <a:lnTo>
                    <a:pt x="44" y="74"/>
                  </a:lnTo>
                  <a:lnTo>
                    <a:pt x="41" y="74"/>
                  </a:lnTo>
                  <a:lnTo>
                    <a:pt x="37" y="70"/>
                  </a:lnTo>
                  <a:lnTo>
                    <a:pt x="33" y="74"/>
                  </a:lnTo>
                  <a:lnTo>
                    <a:pt x="30" y="78"/>
                  </a:lnTo>
                  <a:lnTo>
                    <a:pt x="26" y="78"/>
                  </a:lnTo>
                  <a:lnTo>
                    <a:pt x="22" y="78"/>
                  </a:lnTo>
                  <a:lnTo>
                    <a:pt x="22" y="70"/>
                  </a:lnTo>
                  <a:lnTo>
                    <a:pt x="22" y="67"/>
                  </a:lnTo>
                  <a:lnTo>
                    <a:pt x="22" y="63"/>
                  </a:lnTo>
                  <a:lnTo>
                    <a:pt x="22" y="59"/>
                  </a:lnTo>
                  <a:lnTo>
                    <a:pt x="22" y="59"/>
                  </a:lnTo>
                  <a:lnTo>
                    <a:pt x="22" y="56"/>
                  </a:lnTo>
                  <a:lnTo>
                    <a:pt x="22" y="52"/>
                  </a:lnTo>
                  <a:lnTo>
                    <a:pt x="22" y="48"/>
                  </a:lnTo>
                  <a:lnTo>
                    <a:pt x="18" y="48"/>
                  </a:lnTo>
                  <a:lnTo>
                    <a:pt x="15" y="52"/>
                  </a:lnTo>
                  <a:lnTo>
                    <a:pt x="11" y="52"/>
                  </a:lnTo>
                  <a:lnTo>
                    <a:pt x="7" y="48"/>
                  </a:lnTo>
                  <a:lnTo>
                    <a:pt x="11" y="44"/>
                  </a:lnTo>
                  <a:lnTo>
                    <a:pt x="11" y="41"/>
                  </a:lnTo>
                  <a:lnTo>
                    <a:pt x="7" y="37"/>
                  </a:lnTo>
                  <a:lnTo>
                    <a:pt x="4" y="37"/>
                  </a:lnTo>
                  <a:lnTo>
                    <a:pt x="0" y="33"/>
                  </a:lnTo>
                  <a:lnTo>
                    <a:pt x="4" y="30"/>
                  </a:lnTo>
                  <a:lnTo>
                    <a:pt x="4" y="30"/>
                  </a:lnTo>
                  <a:lnTo>
                    <a:pt x="7" y="26"/>
                  </a:lnTo>
                  <a:lnTo>
                    <a:pt x="7" y="26"/>
                  </a:lnTo>
                  <a:lnTo>
                    <a:pt x="7" y="22"/>
                  </a:lnTo>
                  <a:lnTo>
                    <a:pt x="7" y="19"/>
                  </a:lnTo>
                  <a:lnTo>
                    <a:pt x="15" y="19"/>
                  </a:lnTo>
                  <a:lnTo>
                    <a:pt x="15" y="1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3" name="Freeform 27">
              <a:extLst>
                <a:ext uri="{FF2B5EF4-FFF2-40B4-BE49-F238E27FC236}">
                  <a16:creationId xmlns:a16="http://schemas.microsoft.com/office/drawing/2014/main" xmlns="" id="{51BB92C9-10DD-49F6-A8AA-9F7419AFEC2C}"/>
                </a:ext>
              </a:extLst>
            </p:cNvPr>
            <p:cNvSpPr>
              <a:spLocks noEditPoints="1"/>
            </p:cNvSpPr>
            <p:nvPr/>
          </p:nvSpPr>
          <p:spPr bwMode="auto">
            <a:xfrm>
              <a:off x="7825307" y="3724998"/>
              <a:ext cx="252585" cy="408499"/>
            </a:xfrm>
            <a:custGeom>
              <a:avLst/>
              <a:gdLst>
                <a:gd name="T0" fmla="*/ 13 w 38"/>
                <a:gd name="T1" fmla="*/ 3 h 63"/>
                <a:gd name="T2" fmla="*/ 16 w 38"/>
                <a:gd name="T3" fmla="*/ 4 h 63"/>
                <a:gd name="T4" fmla="*/ 16 w 38"/>
                <a:gd name="T5" fmla="*/ 8 h 63"/>
                <a:gd name="T6" fmla="*/ 18 w 38"/>
                <a:gd name="T7" fmla="*/ 12 h 63"/>
                <a:gd name="T8" fmla="*/ 23 w 38"/>
                <a:gd name="T9" fmla="*/ 12 h 63"/>
                <a:gd name="T10" fmla="*/ 30 w 38"/>
                <a:gd name="T11" fmla="*/ 11 h 63"/>
                <a:gd name="T12" fmla="*/ 33 w 38"/>
                <a:gd name="T13" fmla="*/ 15 h 63"/>
                <a:gd name="T14" fmla="*/ 35 w 38"/>
                <a:gd name="T15" fmla="*/ 19 h 63"/>
                <a:gd name="T16" fmla="*/ 38 w 38"/>
                <a:gd name="T17" fmla="*/ 21 h 63"/>
                <a:gd name="T18" fmla="*/ 37 w 38"/>
                <a:gd name="T19" fmla="*/ 25 h 63"/>
                <a:gd name="T20" fmla="*/ 33 w 38"/>
                <a:gd name="T21" fmla="*/ 26 h 63"/>
                <a:gd name="T22" fmla="*/ 27 w 38"/>
                <a:gd name="T23" fmla="*/ 26 h 63"/>
                <a:gd name="T24" fmla="*/ 24 w 38"/>
                <a:gd name="T25" fmla="*/ 31 h 63"/>
                <a:gd name="T26" fmla="*/ 25 w 38"/>
                <a:gd name="T27" fmla="*/ 36 h 63"/>
                <a:gd name="T28" fmla="*/ 23 w 38"/>
                <a:gd name="T29" fmla="*/ 36 h 63"/>
                <a:gd name="T30" fmla="*/ 21 w 38"/>
                <a:gd name="T31" fmla="*/ 34 h 63"/>
                <a:gd name="T32" fmla="*/ 19 w 38"/>
                <a:gd name="T33" fmla="*/ 34 h 63"/>
                <a:gd name="T34" fmla="*/ 17 w 38"/>
                <a:gd name="T35" fmla="*/ 33 h 63"/>
                <a:gd name="T36" fmla="*/ 16 w 38"/>
                <a:gd name="T37" fmla="*/ 31 h 63"/>
                <a:gd name="T38" fmla="*/ 14 w 38"/>
                <a:gd name="T39" fmla="*/ 31 h 63"/>
                <a:gd name="T40" fmla="*/ 13 w 38"/>
                <a:gd name="T41" fmla="*/ 31 h 63"/>
                <a:gd name="T42" fmla="*/ 13 w 38"/>
                <a:gd name="T43" fmla="*/ 34 h 63"/>
                <a:gd name="T44" fmla="*/ 12 w 38"/>
                <a:gd name="T45" fmla="*/ 38 h 63"/>
                <a:gd name="T46" fmla="*/ 10 w 38"/>
                <a:gd name="T47" fmla="*/ 44 h 63"/>
                <a:gd name="T48" fmla="*/ 10 w 38"/>
                <a:gd name="T49" fmla="*/ 46 h 63"/>
                <a:gd name="T50" fmla="*/ 12 w 38"/>
                <a:gd name="T51" fmla="*/ 49 h 63"/>
                <a:gd name="T52" fmla="*/ 13 w 38"/>
                <a:gd name="T53" fmla="*/ 49 h 63"/>
                <a:gd name="T54" fmla="*/ 15 w 38"/>
                <a:gd name="T55" fmla="*/ 52 h 63"/>
                <a:gd name="T56" fmla="*/ 16 w 38"/>
                <a:gd name="T57" fmla="*/ 52 h 63"/>
                <a:gd name="T58" fmla="*/ 17 w 38"/>
                <a:gd name="T59" fmla="*/ 55 h 63"/>
                <a:gd name="T60" fmla="*/ 17 w 38"/>
                <a:gd name="T61" fmla="*/ 56 h 63"/>
                <a:gd name="T62" fmla="*/ 20 w 38"/>
                <a:gd name="T63" fmla="*/ 59 h 63"/>
                <a:gd name="T64" fmla="*/ 23 w 38"/>
                <a:gd name="T65" fmla="*/ 61 h 63"/>
                <a:gd name="T66" fmla="*/ 23 w 38"/>
                <a:gd name="T67" fmla="*/ 63 h 63"/>
                <a:gd name="T68" fmla="*/ 19 w 38"/>
                <a:gd name="T69" fmla="*/ 62 h 63"/>
                <a:gd name="T70" fmla="*/ 18 w 38"/>
                <a:gd name="T71" fmla="*/ 60 h 63"/>
                <a:gd name="T72" fmla="*/ 15 w 38"/>
                <a:gd name="T73" fmla="*/ 60 h 63"/>
                <a:gd name="T74" fmla="*/ 13 w 38"/>
                <a:gd name="T75" fmla="*/ 57 h 63"/>
                <a:gd name="T76" fmla="*/ 10 w 38"/>
                <a:gd name="T77" fmla="*/ 55 h 63"/>
                <a:gd name="T78" fmla="*/ 8 w 38"/>
                <a:gd name="T79" fmla="*/ 52 h 63"/>
                <a:gd name="T80" fmla="*/ 6 w 38"/>
                <a:gd name="T81" fmla="*/ 51 h 63"/>
                <a:gd name="T82" fmla="*/ 7 w 38"/>
                <a:gd name="T83" fmla="*/ 48 h 63"/>
                <a:gd name="T84" fmla="*/ 8 w 38"/>
                <a:gd name="T85" fmla="*/ 45 h 63"/>
                <a:gd name="T86" fmla="*/ 9 w 38"/>
                <a:gd name="T87" fmla="*/ 42 h 63"/>
                <a:gd name="T88" fmla="*/ 11 w 38"/>
                <a:gd name="T89" fmla="*/ 36 h 63"/>
                <a:gd name="T90" fmla="*/ 10 w 38"/>
                <a:gd name="T91" fmla="*/ 31 h 63"/>
                <a:gd name="T92" fmla="*/ 7 w 38"/>
                <a:gd name="T93" fmla="*/ 26 h 63"/>
                <a:gd name="T94" fmla="*/ 6 w 38"/>
                <a:gd name="T95" fmla="*/ 22 h 63"/>
                <a:gd name="T96" fmla="*/ 6 w 38"/>
                <a:gd name="T97" fmla="*/ 18 h 63"/>
                <a:gd name="T98" fmla="*/ 2 w 38"/>
                <a:gd name="T99" fmla="*/ 13 h 63"/>
                <a:gd name="T100" fmla="*/ 0 w 38"/>
                <a:gd name="T101" fmla="*/ 10 h 63"/>
                <a:gd name="T102" fmla="*/ 2 w 38"/>
                <a:gd name="T103" fmla="*/ 6 h 63"/>
                <a:gd name="T104" fmla="*/ 6 w 38"/>
                <a:gd name="T105" fmla="*/ 4 h 63"/>
                <a:gd name="T106" fmla="*/ 9 w 38"/>
                <a:gd name="T107" fmla="*/ 2 h 63"/>
                <a:gd name="T108" fmla="*/ 10 w 38"/>
                <a:gd name="T109" fmla="*/ 0 h 63"/>
                <a:gd name="T110" fmla="*/ 13 w 38"/>
                <a:gd name="T111" fmla="*/ 59 h 63"/>
                <a:gd name="T112" fmla="*/ 10 w 38"/>
                <a:gd name="T113" fmla="*/ 55 h 63"/>
                <a:gd name="T114" fmla="*/ 7 w 38"/>
                <a:gd name="T115" fmla="*/ 55 h 63"/>
                <a:gd name="T116" fmla="*/ 23 w 38"/>
                <a:gd name="T117" fmla="*/ 37 h 63"/>
                <a:gd name="T118" fmla="*/ 13 w 38"/>
                <a:gd name="T119" fmla="*/ 46 h 63"/>
                <a:gd name="T120" fmla="*/ 14 w 38"/>
                <a:gd name="T121" fmla="*/ 48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8" h="63">
                  <a:moveTo>
                    <a:pt x="10" y="0"/>
                  </a:moveTo>
                  <a:cubicBezTo>
                    <a:pt x="11" y="1"/>
                    <a:pt x="11" y="1"/>
                    <a:pt x="11" y="1"/>
                  </a:cubicBezTo>
                  <a:cubicBezTo>
                    <a:pt x="12" y="1"/>
                    <a:pt x="12" y="1"/>
                    <a:pt x="12" y="1"/>
                  </a:cubicBezTo>
                  <a:cubicBezTo>
                    <a:pt x="13" y="2"/>
                    <a:pt x="13" y="2"/>
                    <a:pt x="13" y="2"/>
                  </a:cubicBezTo>
                  <a:cubicBezTo>
                    <a:pt x="13" y="3"/>
                    <a:pt x="13" y="3"/>
                    <a:pt x="13" y="3"/>
                  </a:cubicBezTo>
                  <a:cubicBezTo>
                    <a:pt x="12" y="4"/>
                    <a:pt x="12" y="4"/>
                    <a:pt x="12" y="4"/>
                  </a:cubicBezTo>
                  <a:cubicBezTo>
                    <a:pt x="13" y="5"/>
                    <a:pt x="13" y="5"/>
                    <a:pt x="13" y="5"/>
                  </a:cubicBezTo>
                  <a:cubicBezTo>
                    <a:pt x="14" y="5"/>
                    <a:pt x="14" y="5"/>
                    <a:pt x="14" y="5"/>
                  </a:cubicBezTo>
                  <a:cubicBezTo>
                    <a:pt x="15" y="4"/>
                    <a:pt x="15" y="4"/>
                    <a:pt x="15" y="4"/>
                  </a:cubicBezTo>
                  <a:cubicBezTo>
                    <a:pt x="16" y="4"/>
                    <a:pt x="16" y="4"/>
                    <a:pt x="16" y="4"/>
                  </a:cubicBezTo>
                  <a:cubicBezTo>
                    <a:pt x="16" y="5"/>
                    <a:pt x="16" y="5"/>
                    <a:pt x="16" y="5"/>
                  </a:cubicBezTo>
                  <a:cubicBezTo>
                    <a:pt x="16" y="6"/>
                    <a:pt x="16" y="6"/>
                    <a:pt x="16" y="6"/>
                  </a:cubicBezTo>
                  <a:cubicBezTo>
                    <a:pt x="16" y="7"/>
                    <a:pt x="16" y="7"/>
                    <a:pt x="16" y="7"/>
                  </a:cubicBezTo>
                  <a:cubicBezTo>
                    <a:pt x="16" y="7"/>
                    <a:pt x="16" y="7"/>
                    <a:pt x="16" y="7"/>
                  </a:cubicBezTo>
                  <a:cubicBezTo>
                    <a:pt x="16" y="8"/>
                    <a:pt x="16" y="8"/>
                    <a:pt x="16" y="8"/>
                  </a:cubicBezTo>
                  <a:cubicBezTo>
                    <a:pt x="16" y="9"/>
                    <a:pt x="16" y="9"/>
                    <a:pt x="16" y="9"/>
                  </a:cubicBezTo>
                  <a:cubicBezTo>
                    <a:pt x="16" y="10"/>
                    <a:pt x="16" y="10"/>
                    <a:pt x="16" y="10"/>
                  </a:cubicBezTo>
                  <a:cubicBezTo>
                    <a:pt x="16" y="12"/>
                    <a:pt x="16" y="12"/>
                    <a:pt x="16" y="12"/>
                  </a:cubicBezTo>
                  <a:cubicBezTo>
                    <a:pt x="17" y="12"/>
                    <a:pt x="17" y="12"/>
                    <a:pt x="17" y="12"/>
                  </a:cubicBezTo>
                  <a:cubicBezTo>
                    <a:pt x="18" y="12"/>
                    <a:pt x="18" y="12"/>
                    <a:pt x="18" y="12"/>
                  </a:cubicBezTo>
                  <a:cubicBezTo>
                    <a:pt x="19" y="11"/>
                    <a:pt x="19" y="11"/>
                    <a:pt x="19" y="11"/>
                  </a:cubicBezTo>
                  <a:cubicBezTo>
                    <a:pt x="20" y="10"/>
                    <a:pt x="20" y="10"/>
                    <a:pt x="20" y="10"/>
                  </a:cubicBezTo>
                  <a:cubicBezTo>
                    <a:pt x="21" y="11"/>
                    <a:pt x="21" y="11"/>
                    <a:pt x="21" y="11"/>
                  </a:cubicBezTo>
                  <a:cubicBezTo>
                    <a:pt x="22" y="11"/>
                    <a:pt x="22" y="11"/>
                    <a:pt x="22" y="11"/>
                  </a:cubicBezTo>
                  <a:cubicBezTo>
                    <a:pt x="23" y="12"/>
                    <a:pt x="23" y="12"/>
                    <a:pt x="23" y="12"/>
                  </a:cubicBezTo>
                  <a:cubicBezTo>
                    <a:pt x="25" y="11"/>
                    <a:pt x="25" y="11"/>
                    <a:pt x="25" y="11"/>
                  </a:cubicBezTo>
                  <a:cubicBezTo>
                    <a:pt x="26" y="10"/>
                    <a:pt x="26" y="10"/>
                    <a:pt x="26" y="10"/>
                  </a:cubicBezTo>
                  <a:cubicBezTo>
                    <a:pt x="27" y="9"/>
                    <a:pt x="27" y="9"/>
                    <a:pt x="27" y="9"/>
                  </a:cubicBezTo>
                  <a:cubicBezTo>
                    <a:pt x="29" y="10"/>
                    <a:pt x="29" y="10"/>
                    <a:pt x="29" y="10"/>
                  </a:cubicBezTo>
                  <a:cubicBezTo>
                    <a:pt x="30" y="11"/>
                    <a:pt x="30" y="11"/>
                    <a:pt x="30" y="11"/>
                  </a:cubicBezTo>
                  <a:cubicBezTo>
                    <a:pt x="32" y="12"/>
                    <a:pt x="32" y="12"/>
                    <a:pt x="32" y="12"/>
                  </a:cubicBezTo>
                  <a:cubicBezTo>
                    <a:pt x="33" y="13"/>
                    <a:pt x="33" y="13"/>
                    <a:pt x="33" y="13"/>
                  </a:cubicBezTo>
                  <a:cubicBezTo>
                    <a:pt x="33" y="14"/>
                    <a:pt x="33" y="14"/>
                    <a:pt x="33" y="14"/>
                  </a:cubicBezTo>
                  <a:cubicBezTo>
                    <a:pt x="33" y="15"/>
                    <a:pt x="33" y="15"/>
                    <a:pt x="33" y="15"/>
                  </a:cubicBezTo>
                  <a:cubicBezTo>
                    <a:pt x="33" y="15"/>
                    <a:pt x="33" y="15"/>
                    <a:pt x="33" y="15"/>
                  </a:cubicBezTo>
                  <a:cubicBezTo>
                    <a:pt x="33" y="16"/>
                    <a:pt x="33" y="16"/>
                    <a:pt x="33" y="16"/>
                  </a:cubicBezTo>
                  <a:cubicBezTo>
                    <a:pt x="33" y="17"/>
                    <a:pt x="33" y="17"/>
                    <a:pt x="33" y="17"/>
                  </a:cubicBezTo>
                  <a:cubicBezTo>
                    <a:pt x="33" y="18"/>
                    <a:pt x="33" y="18"/>
                    <a:pt x="33" y="18"/>
                  </a:cubicBezTo>
                  <a:cubicBezTo>
                    <a:pt x="34" y="18"/>
                    <a:pt x="34" y="18"/>
                    <a:pt x="34" y="18"/>
                  </a:cubicBezTo>
                  <a:cubicBezTo>
                    <a:pt x="35" y="19"/>
                    <a:pt x="35" y="19"/>
                    <a:pt x="35" y="19"/>
                  </a:cubicBezTo>
                  <a:cubicBezTo>
                    <a:pt x="36" y="19"/>
                    <a:pt x="36" y="19"/>
                    <a:pt x="36" y="19"/>
                  </a:cubicBezTo>
                  <a:cubicBezTo>
                    <a:pt x="37" y="20"/>
                    <a:pt x="37" y="20"/>
                    <a:pt x="37" y="20"/>
                  </a:cubicBezTo>
                  <a:cubicBezTo>
                    <a:pt x="36" y="20"/>
                    <a:pt x="36" y="20"/>
                    <a:pt x="36" y="20"/>
                  </a:cubicBezTo>
                  <a:cubicBezTo>
                    <a:pt x="37" y="21"/>
                    <a:pt x="37" y="21"/>
                    <a:pt x="37" y="21"/>
                  </a:cubicBezTo>
                  <a:cubicBezTo>
                    <a:pt x="38" y="21"/>
                    <a:pt x="38" y="21"/>
                    <a:pt x="38" y="21"/>
                  </a:cubicBezTo>
                  <a:cubicBezTo>
                    <a:pt x="37" y="22"/>
                    <a:pt x="37" y="22"/>
                    <a:pt x="37" y="22"/>
                  </a:cubicBezTo>
                  <a:cubicBezTo>
                    <a:pt x="37" y="23"/>
                    <a:pt x="37" y="23"/>
                    <a:pt x="37" y="23"/>
                  </a:cubicBezTo>
                  <a:cubicBezTo>
                    <a:pt x="37" y="23"/>
                    <a:pt x="37" y="23"/>
                    <a:pt x="37" y="23"/>
                  </a:cubicBezTo>
                  <a:cubicBezTo>
                    <a:pt x="37" y="24"/>
                    <a:pt x="37" y="24"/>
                    <a:pt x="37" y="24"/>
                  </a:cubicBezTo>
                  <a:cubicBezTo>
                    <a:pt x="37" y="25"/>
                    <a:pt x="37" y="25"/>
                    <a:pt x="37" y="25"/>
                  </a:cubicBezTo>
                  <a:cubicBezTo>
                    <a:pt x="37" y="26"/>
                    <a:pt x="37" y="26"/>
                    <a:pt x="37" y="26"/>
                  </a:cubicBezTo>
                  <a:cubicBezTo>
                    <a:pt x="36" y="26"/>
                    <a:pt x="36" y="26"/>
                    <a:pt x="36" y="26"/>
                  </a:cubicBezTo>
                  <a:cubicBezTo>
                    <a:pt x="35" y="26"/>
                    <a:pt x="35" y="26"/>
                    <a:pt x="35" y="26"/>
                  </a:cubicBezTo>
                  <a:cubicBezTo>
                    <a:pt x="34" y="26"/>
                    <a:pt x="34" y="26"/>
                    <a:pt x="34" y="26"/>
                  </a:cubicBezTo>
                  <a:cubicBezTo>
                    <a:pt x="33" y="26"/>
                    <a:pt x="33" y="26"/>
                    <a:pt x="33" y="26"/>
                  </a:cubicBezTo>
                  <a:cubicBezTo>
                    <a:pt x="32" y="26"/>
                    <a:pt x="32" y="26"/>
                    <a:pt x="32" y="26"/>
                  </a:cubicBezTo>
                  <a:cubicBezTo>
                    <a:pt x="30" y="26"/>
                    <a:pt x="30" y="26"/>
                    <a:pt x="30" y="26"/>
                  </a:cubicBezTo>
                  <a:cubicBezTo>
                    <a:pt x="30" y="26"/>
                    <a:pt x="30" y="26"/>
                    <a:pt x="30" y="26"/>
                  </a:cubicBezTo>
                  <a:cubicBezTo>
                    <a:pt x="29" y="26"/>
                    <a:pt x="29" y="26"/>
                    <a:pt x="29" y="26"/>
                  </a:cubicBezTo>
                  <a:cubicBezTo>
                    <a:pt x="27" y="26"/>
                    <a:pt x="27" y="26"/>
                    <a:pt x="27" y="26"/>
                  </a:cubicBezTo>
                  <a:cubicBezTo>
                    <a:pt x="26" y="26"/>
                    <a:pt x="26" y="26"/>
                    <a:pt x="26" y="26"/>
                  </a:cubicBezTo>
                  <a:cubicBezTo>
                    <a:pt x="25" y="28"/>
                    <a:pt x="25" y="28"/>
                    <a:pt x="25" y="28"/>
                  </a:cubicBezTo>
                  <a:cubicBezTo>
                    <a:pt x="25" y="29"/>
                    <a:pt x="25" y="29"/>
                    <a:pt x="25" y="29"/>
                  </a:cubicBezTo>
                  <a:cubicBezTo>
                    <a:pt x="24" y="30"/>
                    <a:pt x="24" y="30"/>
                    <a:pt x="24" y="30"/>
                  </a:cubicBezTo>
                  <a:cubicBezTo>
                    <a:pt x="24" y="31"/>
                    <a:pt x="24" y="31"/>
                    <a:pt x="24" y="31"/>
                  </a:cubicBezTo>
                  <a:cubicBezTo>
                    <a:pt x="24" y="33"/>
                    <a:pt x="24" y="33"/>
                    <a:pt x="24" y="33"/>
                  </a:cubicBezTo>
                  <a:cubicBezTo>
                    <a:pt x="25" y="33"/>
                    <a:pt x="25" y="33"/>
                    <a:pt x="25" y="33"/>
                  </a:cubicBezTo>
                  <a:cubicBezTo>
                    <a:pt x="25" y="34"/>
                    <a:pt x="25" y="34"/>
                    <a:pt x="25" y="34"/>
                  </a:cubicBezTo>
                  <a:cubicBezTo>
                    <a:pt x="25" y="35"/>
                    <a:pt x="25" y="35"/>
                    <a:pt x="25" y="35"/>
                  </a:cubicBezTo>
                  <a:cubicBezTo>
                    <a:pt x="25" y="36"/>
                    <a:pt x="25" y="36"/>
                    <a:pt x="25" y="36"/>
                  </a:cubicBezTo>
                  <a:cubicBezTo>
                    <a:pt x="25" y="36"/>
                    <a:pt x="25" y="36"/>
                    <a:pt x="25" y="36"/>
                  </a:cubicBezTo>
                  <a:cubicBezTo>
                    <a:pt x="25" y="37"/>
                    <a:pt x="25" y="37"/>
                    <a:pt x="25" y="37"/>
                  </a:cubicBezTo>
                  <a:cubicBezTo>
                    <a:pt x="25" y="37"/>
                    <a:pt x="25" y="37"/>
                    <a:pt x="25" y="37"/>
                  </a:cubicBezTo>
                  <a:cubicBezTo>
                    <a:pt x="24" y="36"/>
                    <a:pt x="24" y="36"/>
                    <a:pt x="24" y="36"/>
                  </a:cubicBezTo>
                  <a:cubicBezTo>
                    <a:pt x="23" y="36"/>
                    <a:pt x="23" y="36"/>
                    <a:pt x="23" y="36"/>
                  </a:cubicBezTo>
                  <a:cubicBezTo>
                    <a:pt x="23" y="36"/>
                    <a:pt x="23" y="36"/>
                    <a:pt x="23" y="36"/>
                  </a:cubicBezTo>
                  <a:cubicBezTo>
                    <a:pt x="23" y="35"/>
                    <a:pt x="23" y="35"/>
                    <a:pt x="23" y="35"/>
                  </a:cubicBezTo>
                  <a:cubicBezTo>
                    <a:pt x="23" y="35"/>
                    <a:pt x="23" y="35"/>
                    <a:pt x="23" y="35"/>
                  </a:cubicBezTo>
                  <a:cubicBezTo>
                    <a:pt x="21" y="34"/>
                    <a:pt x="21" y="34"/>
                    <a:pt x="21" y="34"/>
                  </a:cubicBezTo>
                  <a:cubicBezTo>
                    <a:pt x="21" y="34"/>
                    <a:pt x="21" y="34"/>
                    <a:pt x="21" y="34"/>
                  </a:cubicBezTo>
                  <a:cubicBezTo>
                    <a:pt x="20" y="34"/>
                    <a:pt x="20" y="34"/>
                    <a:pt x="20" y="34"/>
                  </a:cubicBezTo>
                  <a:cubicBezTo>
                    <a:pt x="20" y="34"/>
                    <a:pt x="20" y="34"/>
                    <a:pt x="20" y="34"/>
                  </a:cubicBezTo>
                  <a:cubicBezTo>
                    <a:pt x="20" y="35"/>
                    <a:pt x="20" y="35"/>
                    <a:pt x="20" y="35"/>
                  </a:cubicBezTo>
                  <a:cubicBezTo>
                    <a:pt x="20" y="34"/>
                    <a:pt x="20" y="34"/>
                    <a:pt x="20" y="34"/>
                  </a:cubicBezTo>
                  <a:cubicBezTo>
                    <a:pt x="19" y="34"/>
                    <a:pt x="19" y="34"/>
                    <a:pt x="19" y="34"/>
                  </a:cubicBezTo>
                  <a:cubicBezTo>
                    <a:pt x="18" y="34"/>
                    <a:pt x="18" y="34"/>
                    <a:pt x="18" y="34"/>
                  </a:cubicBezTo>
                  <a:cubicBezTo>
                    <a:pt x="17" y="34"/>
                    <a:pt x="17" y="34"/>
                    <a:pt x="17" y="34"/>
                  </a:cubicBezTo>
                  <a:cubicBezTo>
                    <a:pt x="17" y="34"/>
                    <a:pt x="17" y="34"/>
                    <a:pt x="17" y="34"/>
                  </a:cubicBezTo>
                  <a:cubicBezTo>
                    <a:pt x="17" y="34"/>
                    <a:pt x="17" y="34"/>
                    <a:pt x="17" y="34"/>
                  </a:cubicBezTo>
                  <a:cubicBezTo>
                    <a:pt x="17" y="33"/>
                    <a:pt x="17" y="33"/>
                    <a:pt x="17" y="33"/>
                  </a:cubicBezTo>
                  <a:cubicBezTo>
                    <a:pt x="17" y="33"/>
                    <a:pt x="17" y="33"/>
                    <a:pt x="17" y="33"/>
                  </a:cubicBezTo>
                  <a:cubicBezTo>
                    <a:pt x="17" y="32"/>
                    <a:pt x="17" y="32"/>
                    <a:pt x="17" y="32"/>
                  </a:cubicBezTo>
                  <a:cubicBezTo>
                    <a:pt x="17" y="31"/>
                    <a:pt x="17" y="31"/>
                    <a:pt x="17" y="31"/>
                  </a:cubicBezTo>
                  <a:cubicBezTo>
                    <a:pt x="17" y="31"/>
                    <a:pt x="17" y="31"/>
                    <a:pt x="17" y="31"/>
                  </a:cubicBezTo>
                  <a:cubicBezTo>
                    <a:pt x="16" y="31"/>
                    <a:pt x="16" y="31"/>
                    <a:pt x="16" y="31"/>
                  </a:cubicBezTo>
                  <a:cubicBezTo>
                    <a:pt x="16" y="31"/>
                    <a:pt x="16" y="31"/>
                    <a:pt x="16" y="31"/>
                  </a:cubicBezTo>
                  <a:cubicBezTo>
                    <a:pt x="16" y="31"/>
                    <a:pt x="16" y="31"/>
                    <a:pt x="16" y="31"/>
                  </a:cubicBezTo>
                  <a:cubicBezTo>
                    <a:pt x="15" y="30"/>
                    <a:pt x="15" y="30"/>
                    <a:pt x="15" y="30"/>
                  </a:cubicBezTo>
                  <a:cubicBezTo>
                    <a:pt x="15" y="31"/>
                    <a:pt x="15" y="31"/>
                    <a:pt x="15" y="31"/>
                  </a:cubicBezTo>
                  <a:cubicBezTo>
                    <a:pt x="14" y="31"/>
                    <a:pt x="14" y="31"/>
                    <a:pt x="14" y="31"/>
                  </a:cubicBezTo>
                  <a:cubicBezTo>
                    <a:pt x="14" y="31"/>
                    <a:pt x="14" y="31"/>
                    <a:pt x="14" y="31"/>
                  </a:cubicBezTo>
                  <a:cubicBezTo>
                    <a:pt x="14" y="31"/>
                    <a:pt x="14" y="31"/>
                    <a:pt x="14" y="31"/>
                  </a:cubicBezTo>
                  <a:cubicBezTo>
                    <a:pt x="13" y="31"/>
                    <a:pt x="13" y="31"/>
                    <a:pt x="13" y="31"/>
                  </a:cubicBezTo>
                  <a:cubicBezTo>
                    <a:pt x="13" y="31"/>
                    <a:pt x="13" y="31"/>
                    <a:pt x="13" y="31"/>
                  </a:cubicBezTo>
                  <a:cubicBezTo>
                    <a:pt x="13" y="31"/>
                    <a:pt x="13" y="31"/>
                    <a:pt x="13" y="31"/>
                  </a:cubicBezTo>
                  <a:cubicBezTo>
                    <a:pt x="13" y="31"/>
                    <a:pt x="13" y="31"/>
                    <a:pt x="13" y="31"/>
                  </a:cubicBezTo>
                  <a:cubicBezTo>
                    <a:pt x="13" y="32"/>
                    <a:pt x="13" y="32"/>
                    <a:pt x="13" y="32"/>
                  </a:cubicBezTo>
                  <a:cubicBezTo>
                    <a:pt x="14" y="33"/>
                    <a:pt x="14" y="33"/>
                    <a:pt x="14" y="33"/>
                  </a:cubicBezTo>
                  <a:cubicBezTo>
                    <a:pt x="13" y="33"/>
                    <a:pt x="13" y="33"/>
                    <a:pt x="13" y="33"/>
                  </a:cubicBezTo>
                  <a:cubicBezTo>
                    <a:pt x="13" y="34"/>
                    <a:pt x="13" y="34"/>
                    <a:pt x="13" y="34"/>
                  </a:cubicBezTo>
                  <a:cubicBezTo>
                    <a:pt x="13" y="35"/>
                    <a:pt x="13" y="35"/>
                    <a:pt x="13" y="35"/>
                  </a:cubicBezTo>
                  <a:cubicBezTo>
                    <a:pt x="13" y="35"/>
                    <a:pt x="13" y="35"/>
                    <a:pt x="13" y="35"/>
                  </a:cubicBezTo>
                  <a:cubicBezTo>
                    <a:pt x="13" y="36"/>
                    <a:pt x="13" y="36"/>
                    <a:pt x="13" y="36"/>
                  </a:cubicBezTo>
                  <a:cubicBezTo>
                    <a:pt x="13" y="37"/>
                    <a:pt x="13" y="37"/>
                    <a:pt x="13" y="37"/>
                  </a:cubicBezTo>
                  <a:cubicBezTo>
                    <a:pt x="12" y="38"/>
                    <a:pt x="12" y="38"/>
                    <a:pt x="12" y="38"/>
                  </a:cubicBezTo>
                  <a:cubicBezTo>
                    <a:pt x="12" y="38"/>
                    <a:pt x="12" y="38"/>
                    <a:pt x="12" y="38"/>
                  </a:cubicBezTo>
                  <a:cubicBezTo>
                    <a:pt x="11" y="41"/>
                    <a:pt x="11" y="41"/>
                    <a:pt x="11" y="41"/>
                  </a:cubicBezTo>
                  <a:cubicBezTo>
                    <a:pt x="10" y="43"/>
                    <a:pt x="10" y="43"/>
                    <a:pt x="10" y="43"/>
                  </a:cubicBezTo>
                  <a:cubicBezTo>
                    <a:pt x="10" y="43"/>
                    <a:pt x="10" y="43"/>
                    <a:pt x="10" y="43"/>
                  </a:cubicBezTo>
                  <a:cubicBezTo>
                    <a:pt x="10" y="44"/>
                    <a:pt x="10" y="44"/>
                    <a:pt x="10" y="44"/>
                  </a:cubicBezTo>
                  <a:cubicBezTo>
                    <a:pt x="10" y="44"/>
                    <a:pt x="10" y="44"/>
                    <a:pt x="10" y="44"/>
                  </a:cubicBezTo>
                  <a:cubicBezTo>
                    <a:pt x="11" y="45"/>
                    <a:pt x="11" y="45"/>
                    <a:pt x="11" y="45"/>
                  </a:cubicBezTo>
                  <a:cubicBezTo>
                    <a:pt x="10" y="45"/>
                    <a:pt x="10" y="45"/>
                    <a:pt x="10" y="45"/>
                  </a:cubicBezTo>
                  <a:cubicBezTo>
                    <a:pt x="10" y="45"/>
                    <a:pt x="10" y="45"/>
                    <a:pt x="10" y="45"/>
                  </a:cubicBezTo>
                  <a:cubicBezTo>
                    <a:pt x="10" y="46"/>
                    <a:pt x="10" y="46"/>
                    <a:pt x="10" y="46"/>
                  </a:cubicBezTo>
                  <a:cubicBezTo>
                    <a:pt x="10" y="47"/>
                    <a:pt x="10" y="47"/>
                    <a:pt x="10" y="47"/>
                  </a:cubicBezTo>
                  <a:cubicBezTo>
                    <a:pt x="11" y="48"/>
                    <a:pt x="11" y="48"/>
                    <a:pt x="11" y="48"/>
                  </a:cubicBezTo>
                  <a:cubicBezTo>
                    <a:pt x="11" y="49"/>
                    <a:pt x="11" y="49"/>
                    <a:pt x="11" y="49"/>
                  </a:cubicBezTo>
                  <a:cubicBezTo>
                    <a:pt x="11" y="49"/>
                    <a:pt x="11" y="49"/>
                    <a:pt x="11" y="49"/>
                  </a:cubicBezTo>
                  <a:cubicBezTo>
                    <a:pt x="12" y="49"/>
                    <a:pt x="12" y="49"/>
                    <a:pt x="12" y="49"/>
                  </a:cubicBezTo>
                  <a:cubicBezTo>
                    <a:pt x="12" y="49"/>
                    <a:pt x="12" y="49"/>
                    <a:pt x="12" y="49"/>
                  </a:cubicBezTo>
                  <a:cubicBezTo>
                    <a:pt x="12" y="48"/>
                    <a:pt x="12" y="48"/>
                    <a:pt x="12" y="48"/>
                  </a:cubicBezTo>
                  <a:cubicBezTo>
                    <a:pt x="12" y="48"/>
                    <a:pt x="12" y="48"/>
                    <a:pt x="12" y="48"/>
                  </a:cubicBezTo>
                  <a:cubicBezTo>
                    <a:pt x="13" y="48"/>
                    <a:pt x="13" y="48"/>
                    <a:pt x="13" y="48"/>
                  </a:cubicBezTo>
                  <a:cubicBezTo>
                    <a:pt x="13" y="49"/>
                    <a:pt x="13" y="49"/>
                    <a:pt x="13" y="49"/>
                  </a:cubicBezTo>
                  <a:cubicBezTo>
                    <a:pt x="14" y="50"/>
                    <a:pt x="14" y="50"/>
                    <a:pt x="14" y="50"/>
                  </a:cubicBezTo>
                  <a:cubicBezTo>
                    <a:pt x="14" y="50"/>
                    <a:pt x="14" y="50"/>
                    <a:pt x="14" y="50"/>
                  </a:cubicBezTo>
                  <a:cubicBezTo>
                    <a:pt x="14" y="51"/>
                    <a:pt x="14" y="51"/>
                    <a:pt x="14" y="51"/>
                  </a:cubicBezTo>
                  <a:cubicBezTo>
                    <a:pt x="14" y="51"/>
                    <a:pt x="14" y="51"/>
                    <a:pt x="14" y="51"/>
                  </a:cubicBezTo>
                  <a:cubicBezTo>
                    <a:pt x="15" y="52"/>
                    <a:pt x="15" y="52"/>
                    <a:pt x="15" y="52"/>
                  </a:cubicBezTo>
                  <a:cubicBezTo>
                    <a:pt x="15" y="52"/>
                    <a:pt x="15" y="52"/>
                    <a:pt x="15" y="52"/>
                  </a:cubicBezTo>
                  <a:cubicBezTo>
                    <a:pt x="15" y="51"/>
                    <a:pt x="15" y="51"/>
                    <a:pt x="15" y="51"/>
                  </a:cubicBezTo>
                  <a:cubicBezTo>
                    <a:pt x="15" y="51"/>
                    <a:pt x="15" y="51"/>
                    <a:pt x="15" y="51"/>
                  </a:cubicBezTo>
                  <a:cubicBezTo>
                    <a:pt x="16" y="52"/>
                    <a:pt x="16" y="52"/>
                    <a:pt x="16" y="52"/>
                  </a:cubicBezTo>
                  <a:cubicBezTo>
                    <a:pt x="16" y="52"/>
                    <a:pt x="16" y="52"/>
                    <a:pt x="16" y="52"/>
                  </a:cubicBezTo>
                  <a:cubicBezTo>
                    <a:pt x="16" y="53"/>
                    <a:pt x="16" y="53"/>
                    <a:pt x="16" y="53"/>
                  </a:cubicBezTo>
                  <a:cubicBezTo>
                    <a:pt x="17" y="53"/>
                    <a:pt x="17" y="53"/>
                    <a:pt x="17" y="53"/>
                  </a:cubicBezTo>
                  <a:cubicBezTo>
                    <a:pt x="17" y="55"/>
                    <a:pt x="17" y="55"/>
                    <a:pt x="17" y="55"/>
                  </a:cubicBezTo>
                  <a:cubicBezTo>
                    <a:pt x="17" y="55"/>
                    <a:pt x="17" y="55"/>
                    <a:pt x="17" y="55"/>
                  </a:cubicBezTo>
                  <a:cubicBezTo>
                    <a:pt x="17" y="55"/>
                    <a:pt x="17" y="55"/>
                    <a:pt x="17" y="55"/>
                  </a:cubicBezTo>
                  <a:cubicBezTo>
                    <a:pt x="16" y="55"/>
                    <a:pt x="16" y="55"/>
                    <a:pt x="16" y="55"/>
                  </a:cubicBezTo>
                  <a:cubicBezTo>
                    <a:pt x="16" y="56"/>
                    <a:pt x="16" y="56"/>
                    <a:pt x="16" y="56"/>
                  </a:cubicBezTo>
                  <a:cubicBezTo>
                    <a:pt x="16" y="56"/>
                    <a:pt x="16" y="56"/>
                    <a:pt x="16" y="56"/>
                  </a:cubicBezTo>
                  <a:cubicBezTo>
                    <a:pt x="17" y="57"/>
                    <a:pt x="17" y="57"/>
                    <a:pt x="17" y="57"/>
                  </a:cubicBezTo>
                  <a:cubicBezTo>
                    <a:pt x="17" y="56"/>
                    <a:pt x="17" y="56"/>
                    <a:pt x="17" y="56"/>
                  </a:cubicBezTo>
                  <a:cubicBezTo>
                    <a:pt x="17" y="56"/>
                    <a:pt x="17" y="56"/>
                    <a:pt x="17" y="56"/>
                  </a:cubicBezTo>
                  <a:cubicBezTo>
                    <a:pt x="17" y="57"/>
                    <a:pt x="17" y="57"/>
                    <a:pt x="17" y="57"/>
                  </a:cubicBezTo>
                  <a:cubicBezTo>
                    <a:pt x="18" y="57"/>
                    <a:pt x="18" y="57"/>
                    <a:pt x="18" y="57"/>
                  </a:cubicBezTo>
                  <a:cubicBezTo>
                    <a:pt x="19" y="58"/>
                    <a:pt x="19" y="58"/>
                    <a:pt x="19" y="58"/>
                  </a:cubicBezTo>
                  <a:cubicBezTo>
                    <a:pt x="20" y="59"/>
                    <a:pt x="20" y="59"/>
                    <a:pt x="20" y="59"/>
                  </a:cubicBezTo>
                  <a:cubicBezTo>
                    <a:pt x="20" y="59"/>
                    <a:pt x="20" y="59"/>
                    <a:pt x="20" y="59"/>
                  </a:cubicBezTo>
                  <a:cubicBezTo>
                    <a:pt x="21" y="59"/>
                    <a:pt x="21" y="59"/>
                    <a:pt x="21" y="59"/>
                  </a:cubicBezTo>
                  <a:cubicBezTo>
                    <a:pt x="22" y="59"/>
                    <a:pt x="22" y="59"/>
                    <a:pt x="22" y="59"/>
                  </a:cubicBezTo>
                  <a:cubicBezTo>
                    <a:pt x="22" y="60"/>
                    <a:pt x="22" y="60"/>
                    <a:pt x="22" y="60"/>
                  </a:cubicBezTo>
                  <a:cubicBezTo>
                    <a:pt x="23" y="61"/>
                    <a:pt x="23" y="61"/>
                    <a:pt x="23" y="61"/>
                  </a:cubicBezTo>
                  <a:cubicBezTo>
                    <a:pt x="24" y="61"/>
                    <a:pt x="24" y="61"/>
                    <a:pt x="24" y="61"/>
                  </a:cubicBezTo>
                  <a:cubicBezTo>
                    <a:pt x="24" y="62"/>
                    <a:pt x="24" y="62"/>
                    <a:pt x="24" y="62"/>
                  </a:cubicBezTo>
                  <a:cubicBezTo>
                    <a:pt x="24" y="62"/>
                    <a:pt x="24" y="62"/>
                    <a:pt x="24" y="62"/>
                  </a:cubicBezTo>
                  <a:cubicBezTo>
                    <a:pt x="24" y="62"/>
                    <a:pt x="24" y="62"/>
                    <a:pt x="24" y="62"/>
                  </a:cubicBezTo>
                  <a:cubicBezTo>
                    <a:pt x="23" y="63"/>
                    <a:pt x="23" y="63"/>
                    <a:pt x="23" y="63"/>
                  </a:cubicBezTo>
                  <a:cubicBezTo>
                    <a:pt x="22" y="62"/>
                    <a:pt x="22" y="62"/>
                    <a:pt x="22" y="62"/>
                  </a:cubicBezTo>
                  <a:cubicBezTo>
                    <a:pt x="22" y="63"/>
                    <a:pt x="22" y="63"/>
                    <a:pt x="22" y="63"/>
                  </a:cubicBezTo>
                  <a:cubicBezTo>
                    <a:pt x="21" y="63"/>
                    <a:pt x="21" y="63"/>
                    <a:pt x="21" y="63"/>
                  </a:cubicBezTo>
                  <a:cubicBezTo>
                    <a:pt x="19" y="63"/>
                    <a:pt x="19" y="63"/>
                    <a:pt x="19" y="63"/>
                  </a:cubicBezTo>
                  <a:cubicBezTo>
                    <a:pt x="19" y="62"/>
                    <a:pt x="19" y="62"/>
                    <a:pt x="19" y="62"/>
                  </a:cubicBezTo>
                  <a:cubicBezTo>
                    <a:pt x="20" y="62"/>
                    <a:pt x="20" y="62"/>
                    <a:pt x="20" y="62"/>
                  </a:cubicBezTo>
                  <a:cubicBezTo>
                    <a:pt x="20" y="61"/>
                    <a:pt x="20" y="61"/>
                    <a:pt x="20" y="61"/>
                  </a:cubicBezTo>
                  <a:cubicBezTo>
                    <a:pt x="19" y="60"/>
                    <a:pt x="19" y="60"/>
                    <a:pt x="19" y="60"/>
                  </a:cubicBezTo>
                  <a:cubicBezTo>
                    <a:pt x="19" y="60"/>
                    <a:pt x="19" y="60"/>
                    <a:pt x="19" y="60"/>
                  </a:cubicBezTo>
                  <a:cubicBezTo>
                    <a:pt x="18" y="60"/>
                    <a:pt x="18" y="60"/>
                    <a:pt x="18" y="60"/>
                  </a:cubicBezTo>
                  <a:cubicBezTo>
                    <a:pt x="17" y="59"/>
                    <a:pt x="17" y="59"/>
                    <a:pt x="17" y="59"/>
                  </a:cubicBezTo>
                  <a:cubicBezTo>
                    <a:pt x="16" y="59"/>
                    <a:pt x="16" y="59"/>
                    <a:pt x="16" y="59"/>
                  </a:cubicBezTo>
                  <a:cubicBezTo>
                    <a:pt x="16" y="59"/>
                    <a:pt x="16" y="59"/>
                    <a:pt x="16" y="59"/>
                  </a:cubicBezTo>
                  <a:cubicBezTo>
                    <a:pt x="15" y="60"/>
                    <a:pt x="15" y="60"/>
                    <a:pt x="15" y="60"/>
                  </a:cubicBezTo>
                  <a:cubicBezTo>
                    <a:pt x="15" y="60"/>
                    <a:pt x="15" y="60"/>
                    <a:pt x="15" y="60"/>
                  </a:cubicBezTo>
                  <a:cubicBezTo>
                    <a:pt x="13" y="59"/>
                    <a:pt x="13" y="59"/>
                    <a:pt x="13" y="59"/>
                  </a:cubicBezTo>
                  <a:cubicBezTo>
                    <a:pt x="13" y="58"/>
                    <a:pt x="13" y="58"/>
                    <a:pt x="13" y="58"/>
                  </a:cubicBezTo>
                  <a:cubicBezTo>
                    <a:pt x="13" y="58"/>
                    <a:pt x="13" y="58"/>
                    <a:pt x="13" y="58"/>
                  </a:cubicBezTo>
                  <a:cubicBezTo>
                    <a:pt x="13" y="57"/>
                    <a:pt x="13" y="57"/>
                    <a:pt x="13" y="57"/>
                  </a:cubicBezTo>
                  <a:cubicBezTo>
                    <a:pt x="13" y="57"/>
                    <a:pt x="13" y="57"/>
                    <a:pt x="13" y="57"/>
                  </a:cubicBezTo>
                  <a:cubicBezTo>
                    <a:pt x="13" y="57"/>
                    <a:pt x="13" y="57"/>
                    <a:pt x="13" y="57"/>
                  </a:cubicBezTo>
                  <a:cubicBezTo>
                    <a:pt x="12" y="57"/>
                    <a:pt x="12" y="57"/>
                    <a:pt x="12" y="57"/>
                  </a:cubicBezTo>
                  <a:cubicBezTo>
                    <a:pt x="12" y="56"/>
                    <a:pt x="12" y="56"/>
                    <a:pt x="12" y="56"/>
                  </a:cubicBezTo>
                  <a:cubicBezTo>
                    <a:pt x="11" y="55"/>
                    <a:pt x="11" y="55"/>
                    <a:pt x="11" y="55"/>
                  </a:cubicBezTo>
                  <a:cubicBezTo>
                    <a:pt x="10" y="55"/>
                    <a:pt x="10" y="55"/>
                    <a:pt x="10" y="55"/>
                  </a:cubicBezTo>
                  <a:cubicBezTo>
                    <a:pt x="10" y="53"/>
                    <a:pt x="10" y="53"/>
                    <a:pt x="10" y="53"/>
                  </a:cubicBezTo>
                  <a:cubicBezTo>
                    <a:pt x="9" y="53"/>
                    <a:pt x="9" y="53"/>
                    <a:pt x="9" y="53"/>
                  </a:cubicBezTo>
                  <a:cubicBezTo>
                    <a:pt x="9" y="53"/>
                    <a:pt x="9" y="53"/>
                    <a:pt x="9" y="53"/>
                  </a:cubicBezTo>
                  <a:cubicBezTo>
                    <a:pt x="8" y="52"/>
                    <a:pt x="8" y="52"/>
                    <a:pt x="8" y="52"/>
                  </a:cubicBezTo>
                  <a:cubicBezTo>
                    <a:pt x="8" y="52"/>
                    <a:pt x="8" y="52"/>
                    <a:pt x="8" y="52"/>
                  </a:cubicBezTo>
                  <a:cubicBezTo>
                    <a:pt x="8" y="52"/>
                    <a:pt x="8" y="52"/>
                    <a:pt x="8" y="52"/>
                  </a:cubicBezTo>
                  <a:cubicBezTo>
                    <a:pt x="8" y="53"/>
                    <a:pt x="8" y="53"/>
                    <a:pt x="8" y="53"/>
                  </a:cubicBezTo>
                  <a:cubicBezTo>
                    <a:pt x="7" y="53"/>
                    <a:pt x="7" y="53"/>
                    <a:pt x="7" y="53"/>
                  </a:cubicBezTo>
                  <a:cubicBezTo>
                    <a:pt x="7" y="52"/>
                    <a:pt x="7" y="52"/>
                    <a:pt x="7" y="52"/>
                  </a:cubicBezTo>
                  <a:cubicBezTo>
                    <a:pt x="6" y="51"/>
                    <a:pt x="6" y="51"/>
                    <a:pt x="6" y="51"/>
                  </a:cubicBezTo>
                  <a:cubicBezTo>
                    <a:pt x="7" y="51"/>
                    <a:pt x="7" y="51"/>
                    <a:pt x="7" y="51"/>
                  </a:cubicBezTo>
                  <a:cubicBezTo>
                    <a:pt x="6" y="50"/>
                    <a:pt x="6" y="50"/>
                    <a:pt x="6" y="50"/>
                  </a:cubicBezTo>
                  <a:cubicBezTo>
                    <a:pt x="7" y="49"/>
                    <a:pt x="7" y="49"/>
                    <a:pt x="7" y="49"/>
                  </a:cubicBezTo>
                  <a:cubicBezTo>
                    <a:pt x="7" y="48"/>
                    <a:pt x="7" y="48"/>
                    <a:pt x="7" y="48"/>
                  </a:cubicBezTo>
                  <a:cubicBezTo>
                    <a:pt x="7" y="48"/>
                    <a:pt x="7" y="48"/>
                    <a:pt x="7" y="48"/>
                  </a:cubicBezTo>
                  <a:cubicBezTo>
                    <a:pt x="8" y="47"/>
                    <a:pt x="8" y="47"/>
                    <a:pt x="8" y="47"/>
                  </a:cubicBezTo>
                  <a:cubicBezTo>
                    <a:pt x="7" y="47"/>
                    <a:pt x="7" y="47"/>
                    <a:pt x="7" y="47"/>
                  </a:cubicBezTo>
                  <a:cubicBezTo>
                    <a:pt x="8" y="46"/>
                    <a:pt x="8" y="46"/>
                    <a:pt x="8" y="46"/>
                  </a:cubicBezTo>
                  <a:cubicBezTo>
                    <a:pt x="8" y="46"/>
                    <a:pt x="8" y="46"/>
                    <a:pt x="8" y="46"/>
                  </a:cubicBezTo>
                  <a:cubicBezTo>
                    <a:pt x="8" y="45"/>
                    <a:pt x="8" y="45"/>
                    <a:pt x="8" y="45"/>
                  </a:cubicBezTo>
                  <a:cubicBezTo>
                    <a:pt x="8" y="45"/>
                    <a:pt x="8" y="45"/>
                    <a:pt x="8" y="45"/>
                  </a:cubicBezTo>
                  <a:cubicBezTo>
                    <a:pt x="8" y="44"/>
                    <a:pt x="8" y="44"/>
                    <a:pt x="8" y="44"/>
                  </a:cubicBezTo>
                  <a:cubicBezTo>
                    <a:pt x="8" y="43"/>
                    <a:pt x="8" y="43"/>
                    <a:pt x="8" y="43"/>
                  </a:cubicBezTo>
                  <a:cubicBezTo>
                    <a:pt x="9" y="43"/>
                    <a:pt x="9" y="43"/>
                    <a:pt x="9" y="43"/>
                  </a:cubicBezTo>
                  <a:cubicBezTo>
                    <a:pt x="9" y="42"/>
                    <a:pt x="9" y="42"/>
                    <a:pt x="9" y="42"/>
                  </a:cubicBezTo>
                  <a:cubicBezTo>
                    <a:pt x="10" y="41"/>
                    <a:pt x="10" y="41"/>
                    <a:pt x="10" y="41"/>
                  </a:cubicBezTo>
                  <a:cubicBezTo>
                    <a:pt x="11" y="38"/>
                    <a:pt x="11" y="38"/>
                    <a:pt x="11" y="38"/>
                  </a:cubicBezTo>
                  <a:cubicBezTo>
                    <a:pt x="11" y="38"/>
                    <a:pt x="11" y="38"/>
                    <a:pt x="11" y="38"/>
                  </a:cubicBezTo>
                  <a:cubicBezTo>
                    <a:pt x="11" y="37"/>
                    <a:pt x="11" y="37"/>
                    <a:pt x="11" y="37"/>
                  </a:cubicBezTo>
                  <a:cubicBezTo>
                    <a:pt x="11" y="36"/>
                    <a:pt x="11" y="36"/>
                    <a:pt x="11" y="36"/>
                  </a:cubicBezTo>
                  <a:cubicBezTo>
                    <a:pt x="11" y="35"/>
                    <a:pt x="11" y="35"/>
                    <a:pt x="11" y="35"/>
                  </a:cubicBezTo>
                  <a:cubicBezTo>
                    <a:pt x="10" y="34"/>
                    <a:pt x="10" y="34"/>
                    <a:pt x="10" y="34"/>
                  </a:cubicBezTo>
                  <a:cubicBezTo>
                    <a:pt x="10" y="33"/>
                    <a:pt x="10" y="33"/>
                    <a:pt x="10" y="33"/>
                  </a:cubicBezTo>
                  <a:cubicBezTo>
                    <a:pt x="10" y="32"/>
                    <a:pt x="10" y="32"/>
                    <a:pt x="10" y="32"/>
                  </a:cubicBezTo>
                  <a:cubicBezTo>
                    <a:pt x="10" y="31"/>
                    <a:pt x="10" y="31"/>
                    <a:pt x="10" y="31"/>
                  </a:cubicBezTo>
                  <a:cubicBezTo>
                    <a:pt x="10" y="31"/>
                    <a:pt x="10" y="31"/>
                    <a:pt x="10" y="31"/>
                  </a:cubicBezTo>
                  <a:cubicBezTo>
                    <a:pt x="10" y="30"/>
                    <a:pt x="10" y="30"/>
                    <a:pt x="10" y="30"/>
                  </a:cubicBezTo>
                  <a:cubicBezTo>
                    <a:pt x="9" y="28"/>
                    <a:pt x="9" y="28"/>
                    <a:pt x="9" y="28"/>
                  </a:cubicBezTo>
                  <a:cubicBezTo>
                    <a:pt x="8" y="27"/>
                    <a:pt x="8" y="27"/>
                    <a:pt x="8" y="27"/>
                  </a:cubicBezTo>
                  <a:cubicBezTo>
                    <a:pt x="7" y="26"/>
                    <a:pt x="7" y="26"/>
                    <a:pt x="7" y="26"/>
                  </a:cubicBezTo>
                  <a:cubicBezTo>
                    <a:pt x="6" y="25"/>
                    <a:pt x="6" y="25"/>
                    <a:pt x="6" y="25"/>
                  </a:cubicBezTo>
                  <a:cubicBezTo>
                    <a:pt x="6" y="24"/>
                    <a:pt x="6" y="24"/>
                    <a:pt x="6" y="24"/>
                  </a:cubicBezTo>
                  <a:cubicBezTo>
                    <a:pt x="5" y="23"/>
                    <a:pt x="5" y="23"/>
                    <a:pt x="5" y="23"/>
                  </a:cubicBezTo>
                  <a:cubicBezTo>
                    <a:pt x="6" y="22"/>
                    <a:pt x="6" y="22"/>
                    <a:pt x="6" y="22"/>
                  </a:cubicBezTo>
                  <a:cubicBezTo>
                    <a:pt x="6" y="22"/>
                    <a:pt x="6" y="22"/>
                    <a:pt x="6" y="22"/>
                  </a:cubicBezTo>
                  <a:cubicBezTo>
                    <a:pt x="6" y="20"/>
                    <a:pt x="6" y="20"/>
                    <a:pt x="6" y="20"/>
                  </a:cubicBezTo>
                  <a:cubicBezTo>
                    <a:pt x="6" y="19"/>
                    <a:pt x="6" y="19"/>
                    <a:pt x="6" y="19"/>
                  </a:cubicBezTo>
                  <a:cubicBezTo>
                    <a:pt x="7" y="19"/>
                    <a:pt x="7" y="19"/>
                    <a:pt x="7" y="19"/>
                  </a:cubicBezTo>
                  <a:cubicBezTo>
                    <a:pt x="7" y="18"/>
                    <a:pt x="7" y="18"/>
                    <a:pt x="7" y="18"/>
                  </a:cubicBezTo>
                  <a:cubicBezTo>
                    <a:pt x="6" y="18"/>
                    <a:pt x="6" y="18"/>
                    <a:pt x="6" y="18"/>
                  </a:cubicBezTo>
                  <a:cubicBezTo>
                    <a:pt x="6" y="17"/>
                    <a:pt x="6" y="17"/>
                    <a:pt x="6" y="17"/>
                  </a:cubicBezTo>
                  <a:cubicBezTo>
                    <a:pt x="5" y="16"/>
                    <a:pt x="5" y="16"/>
                    <a:pt x="5" y="16"/>
                  </a:cubicBezTo>
                  <a:cubicBezTo>
                    <a:pt x="4" y="15"/>
                    <a:pt x="4" y="15"/>
                    <a:pt x="4" y="15"/>
                  </a:cubicBezTo>
                  <a:cubicBezTo>
                    <a:pt x="3" y="13"/>
                    <a:pt x="3" y="13"/>
                    <a:pt x="3" y="13"/>
                  </a:cubicBezTo>
                  <a:cubicBezTo>
                    <a:pt x="2" y="13"/>
                    <a:pt x="2" y="13"/>
                    <a:pt x="2" y="13"/>
                  </a:cubicBezTo>
                  <a:cubicBezTo>
                    <a:pt x="2" y="12"/>
                    <a:pt x="2" y="12"/>
                    <a:pt x="2" y="12"/>
                  </a:cubicBezTo>
                  <a:cubicBezTo>
                    <a:pt x="1" y="11"/>
                    <a:pt x="1" y="11"/>
                    <a:pt x="1" y="11"/>
                  </a:cubicBezTo>
                  <a:cubicBezTo>
                    <a:pt x="0" y="10"/>
                    <a:pt x="0" y="10"/>
                    <a:pt x="0" y="10"/>
                  </a:cubicBezTo>
                  <a:cubicBezTo>
                    <a:pt x="0" y="10"/>
                    <a:pt x="0" y="10"/>
                    <a:pt x="0" y="10"/>
                  </a:cubicBezTo>
                  <a:cubicBezTo>
                    <a:pt x="0" y="10"/>
                    <a:pt x="0" y="10"/>
                    <a:pt x="0" y="10"/>
                  </a:cubicBezTo>
                  <a:cubicBezTo>
                    <a:pt x="1" y="9"/>
                    <a:pt x="1" y="9"/>
                    <a:pt x="1" y="9"/>
                  </a:cubicBezTo>
                  <a:cubicBezTo>
                    <a:pt x="2" y="9"/>
                    <a:pt x="2" y="9"/>
                    <a:pt x="2" y="9"/>
                  </a:cubicBezTo>
                  <a:cubicBezTo>
                    <a:pt x="1" y="8"/>
                    <a:pt x="1" y="8"/>
                    <a:pt x="1" y="8"/>
                  </a:cubicBezTo>
                  <a:cubicBezTo>
                    <a:pt x="1" y="7"/>
                    <a:pt x="1" y="7"/>
                    <a:pt x="1" y="7"/>
                  </a:cubicBezTo>
                  <a:cubicBezTo>
                    <a:pt x="2" y="6"/>
                    <a:pt x="2" y="6"/>
                    <a:pt x="2" y="6"/>
                  </a:cubicBezTo>
                  <a:cubicBezTo>
                    <a:pt x="2" y="5"/>
                    <a:pt x="2" y="5"/>
                    <a:pt x="2" y="5"/>
                  </a:cubicBezTo>
                  <a:cubicBezTo>
                    <a:pt x="2" y="4"/>
                    <a:pt x="2" y="4"/>
                    <a:pt x="2" y="4"/>
                  </a:cubicBezTo>
                  <a:cubicBezTo>
                    <a:pt x="4" y="4"/>
                    <a:pt x="4" y="4"/>
                    <a:pt x="4" y="4"/>
                  </a:cubicBezTo>
                  <a:cubicBezTo>
                    <a:pt x="5" y="4"/>
                    <a:pt x="5" y="4"/>
                    <a:pt x="5" y="4"/>
                  </a:cubicBezTo>
                  <a:cubicBezTo>
                    <a:pt x="6" y="4"/>
                    <a:pt x="6" y="4"/>
                    <a:pt x="6" y="4"/>
                  </a:cubicBezTo>
                  <a:cubicBezTo>
                    <a:pt x="6" y="3"/>
                    <a:pt x="6" y="3"/>
                    <a:pt x="6" y="3"/>
                  </a:cubicBezTo>
                  <a:cubicBezTo>
                    <a:pt x="6" y="2"/>
                    <a:pt x="6" y="2"/>
                    <a:pt x="6" y="2"/>
                  </a:cubicBezTo>
                  <a:cubicBezTo>
                    <a:pt x="7" y="2"/>
                    <a:pt x="7" y="2"/>
                    <a:pt x="7" y="2"/>
                  </a:cubicBezTo>
                  <a:cubicBezTo>
                    <a:pt x="8" y="2"/>
                    <a:pt x="8" y="2"/>
                    <a:pt x="8" y="2"/>
                  </a:cubicBezTo>
                  <a:cubicBezTo>
                    <a:pt x="9" y="2"/>
                    <a:pt x="9" y="2"/>
                    <a:pt x="9" y="2"/>
                  </a:cubicBezTo>
                  <a:cubicBezTo>
                    <a:pt x="8" y="1"/>
                    <a:pt x="8" y="1"/>
                    <a:pt x="8" y="1"/>
                  </a:cubicBezTo>
                  <a:cubicBezTo>
                    <a:pt x="8" y="1"/>
                    <a:pt x="8" y="1"/>
                    <a:pt x="8" y="1"/>
                  </a:cubicBezTo>
                  <a:cubicBezTo>
                    <a:pt x="9" y="0"/>
                    <a:pt x="9" y="0"/>
                    <a:pt x="9" y="0"/>
                  </a:cubicBezTo>
                  <a:cubicBezTo>
                    <a:pt x="10" y="0"/>
                    <a:pt x="10" y="0"/>
                    <a:pt x="10" y="0"/>
                  </a:cubicBezTo>
                  <a:cubicBezTo>
                    <a:pt x="10" y="0"/>
                    <a:pt x="10" y="0"/>
                    <a:pt x="10" y="0"/>
                  </a:cubicBezTo>
                  <a:close/>
                  <a:moveTo>
                    <a:pt x="13" y="59"/>
                  </a:moveTo>
                  <a:cubicBezTo>
                    <a:pt x="13" y="60"/>
                    <a:pt x="13" y="60"/>
                    <a:pt x="13" y="60"/>
                  </a:cubicBezTo>
                  <a:cubicBezTo>
                    <a:pt x="13" y="60"/>
                    <a:pt x="13" y="60"/>
                    <a:pt x="13" y="60"/>
                  </a:cubicBezTo>
                  <a:cubicBezTo>
                    <a:pt x="13" y="59"/>
                    <a:pt x="13" y="59"/>
                    <a:pt x="13" y="59"/>
                  </a:cubicBezTo>
                  <a:cubicBezTo>
                    <a:pt x="13" y="59"/>
                    <a:pt x="13" y="59"/>
                    <a:pt x="13" y="59"/>
                  </a:cubicBezTo>
                  <a:cubicBezTo>
                    <a:pt x="13" y="59"/>
                    <a:pt x="13" y="59"/>
                    <a:pt x="13" y="59"/>
                  </a:cubicBezTo>
                  <a:close/>
                  <a:moveTo>
                    <a:pt x="10" y="55"/>
                  </a:moveTo>
                  <a:cubicBezTo>
                    <a:pt x="10" y="56"/>
                    <a:pt x="10" y="56"/>
                    <a:pt x="10" y="56"/>
                  </a:cubicBezTo>
                  <a:cubicBezTo>
                    <a:pt x="10" y="56"/>
                    <a:pt x="10" y="56"/>
                    <a:pt x="10" y="56"/>
                  </a:cubicBezTo>
                  <a:cubicBezTo>
                    <a:pt x="10" y="55"/>
                    <a:pt x="10" y="55"/>
                    <a:pt x="10" y="55"/>
                  </a:cubicBezTo>
                  <a:cubicBezTo>
                    <a:pt x="10" y="55"/>
                    <a:pt x="10" y="55"/>
                    <a:pt x="10" y="55"/>
                  </a:cubicBezTo>
                  <a:close/>
                  <a:moveTo>
                    <a:pt x="7" y="53"/>
                  </a:moveTo>
                  <a:cubicBezTo>
                    <a:pt x="7" y="54"/>
                    <a:pt x="7" y="54"/>
                    <a:pt x="7" y="54"/>
                  </a:cubicBezTo>
                  <a:cubicBezTo>
                    <a:pt x="7" y="54"/>
                    <a:pt x="7" y="54"/>
                    <a:pt x="7" y="54"/>
                  </a:cubicBezTo>
                  <a:cubicBezTo>
                    <a:pt x="7" y="55"/>
                    <a:pt x="7" y="55"/>
                    <a:pt x="7" y="55"/>
                  </a:cubicBezTo>
                  <a:cubicBezTo>
                    <a:pt x="7" y="54"/>
                    <a:pt x="7" y="54"/>
                    <a:pt x="7" y="54"/>
                  </a:cubicBezTo>
                  <a:cubicBezTo>
                    <a:pt x="7" y="53"/>
                    <a:pt x="7" y="53"/>
                    <a:pt x="7" y="53"/>
                  </a:cubicBezTo>
                  <a:cubicBezTo>
                    <a:pt x="7" y="53"/>
                    <a:pt x="7" y="53"/>
                    <a:pt x="7" y="53"/>
                  </a:cubicBezTo>
                  <a:close/>
                  <a:moveTo>
                    <a:pt x="23" y="36"/>
                  </a:moveTo>
                  <a:cubicBezTo>
                    <a:pt x="23" y="37"/>
                    <a:pt x="23" y="37"/>
                    <a:pt x="23" y="37"/>
                  </a:cubicBezTo>
                  <a:cubicBezTo>
                    <a:pt x="24" y="37"/>
                    <a:pt x="24" y="37"/>
                    <a:pt x="24" y="37"/>
                  </a:cubicBezTo>
                  <a:cubicBezTo>
                    <a:pt x="24" y="37"/>
                    <a:pt x="24" y="37"/>
                    <a:pt x="24" y="37"/>
                  </a:cubicBezTo>
                  <a:cubicBezTo>
                    <a:pt x="23" y="36"/>
                    <a:pt x="23" y="36"/>
                    <a:pt x="23" y="36"/>
                  </a:cubicBezTo>
                  <a:close/>
                  <a:moveTo>
                    <a:pt x="14" y="46"/>
                  </a:moveTo>
                  <a:cubicBezTo>
                    <a:pt x="13" y="46"/>
                    <a:pt x="13" y="46"/>
                    <a:pt x="13" y="46"/>
                  </a:cubicBezTo>
                  <a:cubicBezTo>
                    <a:pt x="14" y="46"/>
                    <a:pt x="14" y="46"/>
                    <a:pt x="14" y="46"/>
                  </a:cubicBezTo>
                  <a:cubicBezTo>
                    <a:pt x="14" y="46"/>
                    <a:pt x="14" y="46"/>
                    <a:pt x="14" y="46"/>
                  </a:cubicBezTo>
                  <a:close/>
                  <a:moveTo>
                    <a:pt x="14" y="47"/>
                  </a:moveTo>
                  <a:cubicBezTo>
                    <a:pt x="14" y="47"/>
                    <a:pt x="14" y="47"/>
                    <a:pt x="14" y="47"/>
                  </a:cubicBezTo>
                  <a:cubicBezTo>
                    <a:pt x="14" y="48"/>
                    <a:pt x="14" y="48"/>
                    <a:pt x="14" y="48"/>
                  </a:cubicBezTo>
                  <a:cubicBezTo>
                    <a:pt x="15" y="48"/>
                    <a:pt x="15" y="48"/>
                    <a:pt x="15" y="48"/>
                  </a:cubicBezTo>
                  <a:cubicBezTo>
                    <a:pt x="15" y="47"/>
                    <a:pt x="15" y="47"/>
                    <a:pt x="15" y="47"/>
                  </a:cubicBezTo>
                  <a:lnTo>
                    <a:pt x="14" y="4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4" name="Freeform 28">
              <a:extLst>
                <a:ext uri="{FF2B5EF4-FFF2-40B4-BE49-F238E27FC236}">
                  <a16:creationId xmlns:a16="http://schemas.microsoft.com/office/drawing/2014/main" xmlns="" id="{B997CDBD-6D6C-426C-A984-B981D53F75F4}"/>
                </a:ext>
              </a:extLst>
            </p:cNvPr>
            <p:cNvSpPr>
              <a:spLocks noEditPoints="1"/>
            </p:cNvSpPr>
            <p:nvPr/>
          </p:nvSpPr>
          <p:spPr bwMode="auto">
            <a:xfrm>
              <a:off x="7658708" y="3505038"/>
              <a:ext cx="265124" cy="518480"/>
            </a:xfrm>
            <a:custGeom>
              <a:avLst/>
              <a:gdLst>
                <a:gd name="T0" fmla="*/ 82 w 148"/>
                <a:gd name="T1" fmla="*/ 4 h 297"/>
                <a:gd name="T2" fmla="*/ 97 w 148"/>
                <a:gd name="T3" fmla="*/ 22 h 297"/>
                <a:gd name="T4" fmla="*/ 89 w 148"/>
                <a:gd name="T5" fmla="*/ 41 h 297"/>
                <a:gd name="T6" fmla="*/ 85 w 148"/>
                <a:gd name="T7" fmla="*/ 48 h 297"/>
                <a:gd name="T8" fmla="*/ 85 w 148"/>
                <a:gd name="T9" fmla="*/ 63 h 297"/>
                <a:gd name="T10" fmla="*/ 100 w 148"/>
                <a:gd name="T11" fmla="*/ 71 h 297"/>
                <a:gd name="T12" fmla="*/ 108 w 148"/>
                <a:gd name="T13" fmla="*/ 78 h 297"/>
                <a:gd name="T14" fmla="*/ 122 w 148"/>
                <a:gd name="T15" fmla="*/ 86 h 297"/>
                <a:gd name="T16" fmla="*/ 115 w 148"/>
                <a:gd name="T17" fmla="*/ 100 h 297"/>
                <a:gd name="T18" fmla="*/ 126 w 148"/>
                <a:gd name="T19" fmla="*/ 104 h 297"/>
                <a:gd name="T20" fmla="*/ 148 w 148"/>
                <a:gd name="T21" fmla="*/ 108 h 297"/>
                <a:gd name="T22" fmla="*/ 137 w 148"/>
                <a:gd name="T23" fmla="*/ 119 h 297"/>
                <a:gd name="T24" fmla="*/ 122 w 148"/>
                <a:gd name="T25" fmla="*/ 130 h 297"/>
                <a:gd name="T26" fmla="*/ 115 w 148"/>
                <a:gd name="T27" fmla="*/ 141 h 297"/>
                <a:gd name="T28" fmla="*/ 97 w 148"/>
                <a:gd name="T29" fmla="*/ 152 h 297"/>
                <a:gd name="T30" fmla="*/ 93 w 148"/>
                <a:gd name="T31" fmla="*/ 163 h 297"/>
                <a:gd name="T32" fmla="*/ 111 w 148"/>
                <a:gd name="T33" fmla="*/ 186 h 297"/>
                <a:gd name="T34" fmla="*/ 115 w 148"/>
                <a:gd name="T35" fmla="*/ 201 h 297"/>
                <a:gd name="T36" fmla="*/ 119 w 148"/>
                <a:gd name="T37" fmla="*/ 223 h 297"/>
                <a:gd name="T38" fmla="*/ 130 w 148"/>
                <a:gd name="T39" fmla="*/ 245 h 297"/>
                <a:gd name="T40" fmla="*/ 134 w 148"/>
                <a:gd name="T41" fmla="*/ 267 h 297"/>
                <a:gd name="T42" fmla="*/ 122 w 148"/>
                <a:gd name="T43" fmla="*/ 290 h 297"/>
                <a:gd name="T44" fmla="*/ 119 w 148"/>
                <a:gd name="T45" fmla="*/ 286 h 297"/>
                <a:gd name="T46" fmla="*/ 122 w 148"/>
                <a:gd name="T47" fmla="*/ 278 h 297"/>
                <a:gd name="T48" fmla="*/ 122 w 148"/>
                <a:gd name="T49" fmla="*/ 264 h 297"/>
                <a:gd name="T50" fmla="*/ 119 w 148"/>
                <a:gd name="T51" fmla="*/ 241 h 297"/>
                <a:gd name="T52" fmla="*/ 111 w 148"/>
                <a:gd name="T53" fmla="*/ 238 h 297"/>
                <a:gd name="T54" fmla="*/ 104 w 148"/>
                <a:gd name="T55" fmla="*/ 219 h 297"/>
                <a:gd name="T56" fmla="*/ 100 w 148"/>
                <a:gd name="T57" fmla="*/ 197 h 297"/>
                <a:gd name="T58" fmla="*/ 97 w 148"/>
                <a:gd name="T59" fmla="*/ 193 h 297"/>
                <a:gd name="T60" fmla="*/ 85 w 148"/>
                <a:gd name="T61" fmla="*/ 178 h 297"/>
                <a:gd name="T62" fmla="*/ 85 w 148"/>
                <a:gd name="T63" fmla="*/ 182 h 297"/>
                <a:gd name="T64" fmla="*/ 74 w 148"/>
                <a:gd name="T65" fmla="*/ 189 h 297"/>
                <a:gd name="T66" fmla="*/ 71 w 148"/>
                <a:gd name="T67" fmla="*/ 193 h 297"/>
                <a:gd name="T68" fmla="*/ 56 w 148"/>
                <a:gd name="T69" fmla="*/ 201 h 297"/>
                <a:gd name="T70" fmla="*/ 48 w 148"/>
                <a:gd name="T71" fmla="*/ 204 h 297"/>
                <a:gd name="T72" fmla="*/ 45 w 148"/>
                <a:gd name="T73" fmla="*/ 197 h 297"/>
                <a:gd name="T74" fmla="*/ 48 w 148"/>
                <a:gd name="T75" fmla="*/ 178 h 297"/>
                <a:gd name="T76" fmla="*/ 41 w 148"/>
                <a:gd name="T77" fmla="*/ 163 h 297"/>
                <a:gd name="T78" fmla="*/ 30 w 148"/>
                <a:gd name="T79" fmla="*/ 149 h 297"/>
                <a:gd name="T80" fmla="*/ 23 w 148"/>
                <a:gd name="T81" fmla="*/ 145 h 297"/>
                <a:gd name="T82" fmla="*/ 26 w 148"/>
                <a:gd name="T83" fmla="*/ 149 h 297"/>
                <a:gd name="T84" fmla="*/ 26 w 148"/>
                <a:gd name="T85" fmla="*/ 137 h 297"/>
                <a:gd name="T86" fmla="*/ 15 w 148"/>
                <a:gd name="T87" fmla="*/ 134 h 297"/>
                <a:gd name="T88" fmla="*/ 11 w 148"/>
                <a:gd name="T89" fmla="*/ 134 h 297"/>
                <a:gd name="T90" fmla="*/ 4 w 148"/>
                <a:gd name="T91" fmla="*/ 115 h 297"/>
                <a:gd name="T92" fmla="*/ 11 w 148"/>
                <a:gd name="T93" fmla="*/ 104 h 297"/>
                <a:gd name="T94" fmla="*/ 19 w 148"/>
                <a:gd name="T95" fmla="*/ 86 h 297"/>
                <a:gd name="T96" fmla="*/ 26 w 148"/>
                <a:gd name="T97" fmla="*/ 71 h 297"/>
                <a:gd name="T98" fmla="*/ 34 w 148"/>
                <a:gd name="T99" fmla="*/ 41 h 297"/>
                <a:gd name="T100" fmla="*/ 48 w 148"/>
                <a:gd name="T101" fmla="*/ 15 h 297"/>
                <a:gd name="T102" fmla="*/ 67 w 148"/>
                <a:gd name="T103" fmla="*/ 8 h 297"/>
                <a:gd name="T104" fmla="*/ 23 w 148"/>
                <a:gd name="T105" fmla="*/ 156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48" h="297">
                  <a:moveTo>
                    <a:pt x="67" y="0"/>
                  </a:moveTo>
                  <a:lnTo>
                    <a:pt x="71" y="0"/>
                  </a:lnTo>
                  <a:lnTo>
                    <a:pt x="74" y="0"/>
                  </a:lnTo>
                  <a:lnTo>
                    <a:pt x="78" y="0"/>
                  </a:lnTo>
                  <a:lnTo>
                    <a:pt x="82" y="0"/>
                  </a:lnTo>
                  <a:lnTo>
                    <a:pt x="82" y="4"/>
                  </a:lnTo>
                  <a:lnTo>
                    <a:pt x="85" y="4"/>
                  </a:lnTo>
                  <a:lnTo>
                    <a:pt x="85" y="11"/>
                  </a:lnTo>
                  <a:lnTo>
                    <a:pt x="89" y="8"/>
                  </a:lnTo>
                  <a:lnTo>
                    <a:pt x="93" y="11"/>
                  </a:lnTo>
                  <a:lnTo>
                    <a:pt x="93" y="15"/>
                  </a:lnTo>
                  <a:lnTo>
                    <a:pt x="97" y="22"/>
                  </a:lnTo>
                  <a:lnTo>
                    <a:pt x="97" y="26"/>
                  </a:lnTo>
                  <a:lnTo>
                    <a:pt x="97" y="34"/>
                  </a:lnTo>
                  <a:lnTo>
                    <a:pt x="97" y="37"/>
                  </a:lnTo>
                  <a:lnTo>
                    <a:pt x="93" y="37"/>
                  </a:lnTo>
                  <a:lnTo>
                    <a:pt x="93" y="37"/>
                  </a:lnTo>
                  <a:lnTo>
                    <a:pt x="89" y="41"/>
                  </a:lnTo>
                  <a:lnTo>
                    <a:pt x="89" y="41"/>
                  </a:lnTo>
                  <a:lnTo>
                    <a:pt x="89" y="45"/>
                  </a:lnTo>
                  <a:lnTo>
                    <a:pt x="89" y="48"/>
                  </a:lnTo>
                  <a:lnTo>
                    <a:pt x="89" y="48"/>
                  </a:lnTo>
                  <a:lnTo>
                    <a:pt x="85" y="48"/>
                  </a:lnTo>
                  <a:lnTo>
                    <a:pt x="85" y="48"/>
                  </a:lnTo>
                  <a:lnTo>
                    <a:pt x="82" y="52"/>
                  </a:lnTo>
                  <a:lnTo>
                    <a:pt x="85" y="56"/>
                  </a:lnTo>
                  <a:lnTo>
                    <a:pt x="82" y="56"/>
                  </a:lnTo>
                  <a:lnTo>
                    <a:pt x="82" y="60"/>
                  </a:lnTo>
                  <a:lnTo>
                    <a:pt x="85" y="60"/>
                  </a:lnTo>
                  <a:lnTo>
                    <a:pt x="85" y="63"/>
                  </a:lnTo>
                  <a:lnTo>
                    <a:pt x="89" y="63"/>
                  </a:lnTo>
                  <a:lnTo>
                    <a:pt x="89" y="67"/>
                  </a:lnTo>
                  <a:lnTo>
                    <a:pt x="89" y="71"/>
                  </a:lnTo>
                  <a:lnTo>
                    <a:pt x="93" y="67"/>
                  </a:lnTo>
                  <a:lnTo>
                    <a:pt x="100" y="67"/>
                  </a:lnTo>
                  <a:lnTo>
                    <a:pt x="100" y="71"/>
                  </a:lnTo>
                  <a:lnTo>
                    <a:pt x="100" y="71"/>
                  </a:lnTo>
                  <a:lnTo>
                    <a:pt x="104" y="74"/>
                  </a:lnTo>
                  <a:lnTo>
                    <a:pt x="108" y="71"/>
                  </a:lnTo>
                  <a:lnTo>
                    <a:pt x="108" y="74"/>
                  </a:lnTo>
                  <a:lnTo>
                    <a:pt x="108" y="78"/>
                  </a:lnTo>
                  <a:lnTo>
                    <a:pt x="108" y="78"/>
                  </a:lnTo>
                  <a:lnTo>
                    <a:pt x="111" y="82"/>
                  </a:lnTo>
                  <a:lnTo>
                    <a:pt x="111" y="82"/>
                  </a:lnTo>
                  <a:lnTo>
                    <a:pt x="115" y="82"/>
                  </a:lnTo>
                  <a:lnTo>
                    <a:pt x="115" y="82"/>
                  </a:lnTo>
                  <a:lnTo>
                    <a:pt x="119" y="82"/>
                  </a:lnTo>
                  <a:lnTo>
                    <a:pt x="122" y="86"/>
                  </a:lnTo>
                  <a:lnTo>
                    <a:pt x="122" y="86"/>
                  </a:lnTo>
                  <a:lnTo>
                    <a:pt x="122" y="89"/>
                  </a:lnTo>
                  <a:lnTo>
                    <a:pt x="122" y="89"/>
                  </a:lnTo>
                  <a:lnTo>
                    <a:pt x="119" y="97"/>
                  </a:lnTo>
                  <a:lnTo>
                    <a:pt x="115" y="97"/>
                  </a:lnTo>
                  <a:lnTo>
                    <a:pt x="115" y="100"/>
                  </a:lnTo>
                  <a:lnTo>
                    <a:pt x="119" y="100"/>
                  </a:lnTo>
                  <a:lnTo>
                    <a:pt x="122" y="100"/>
                  </a:lnTo>
                  <a:lnTo>
                    <a:pt x="122" y="100"/>
                  </a:lnTo>
                  <a:lnTo>
                    <a:pt x="126" y="100"/>
                  </a:lnTo>
                  <a:lnTo>
                    <a:pt x="126" y="100"/>
                  </a:lnTo>
                  <a:lnTo>
                    <a:pt x="126" y="104"/>
                  </a:lnTo>
                  <a:lnTo>
                    <a:pt x="126" y="108"/>
                  </a:lnTo>
                  <a:lnTo>
                    <a:pt x="130" y="112"/>
                  </a:lnTo>
                  <a:lnTo>
                    <a:pt x="134" y="108"/>
                  </a:lnTo>
                  <a:lnTo>
                    <a:pt x="137" y="108"/>
                  </a:lnTo>
                  <a:lnTo>
                    <a:pt x="145" y="104"/>
                  </a:lnTo>
                  <a:lnTo>
                    <a:pt x="148" y="108"/>
                  </a:lnTo>
                  <a:lnTo>
                    <a:pt x="148" y="108"/>
                  </a:lnTo>
                  <a:lnTo>
                    <a:pt x="145" y="112"/>
                  </a:lnTo>
                  <a:lnTo>
                    <a:pt x="137" y="112"/>
                  </a:lnTo>
                  <a:lnTo>
                    <a:pt x="137" y="115"/>
                  </a:lnTo>
                  <a:lnTo>
                    <a:pt x="137" y="119"/>
                  </a:lnTo>
                  <a:lnTo>
                    <a:pt x="137" y="119"/>
                  </a:lnTo>
                  <a:lnTo>
                    <a:pt x="134" y="123"/>
                  </a:lnTo>
                  <a:lnTo>
                    <a:pt x="134" y="123"/>
                  </a:lnTo>
                  <a:lnTo>
                    <a:pt x="130" y="126"/>
                  </a:lnTo>
                  <a:lnTo>
                    <a:pt x="126" y="126"/>
                  </a:lnTo>
                  <a:lnTo>
                    <a:pt x="122" y="130"/>
                  </a:lnTo>
                  <a:lnTo>
                    <a:pt x="122" y="130"/>
                  </a:lnTo>
                  <a:lnTo>
                    <a:pt x="126" y="134"/>
                  </a:lnTo>
                  <a:lnTo>
                    <a:pt x="122" y="134"/>
                  </a:lnTo>
                  <a:lnTo>
                    <a:pt x="119" y="134"/>
                  </a:lnTo>
                  <a:lnTo>
                    <a:pt x="115" y="134"/>
                  </a:lnTo>
                  <a:lnTo>
                    <a:pt x="115" y="137"/>
                  </a:lnTo>
                  <a:lnTo>
                    <a:pt x="115" y="141"/>
                  </a:lnTo>
                  <a:lnTo>
                    <a:pt x="111" y="141"/>
                  </a:lnTo>
                  <a:lnTo>
                    <a:pt x="108" y="141"/>
                  </a:lnTo>
                  <a:lnTo>
                    <a:pt x="100" y="141"/>
                  </a:lnTo>
                  <a:lnTo>
                    <a:pt x="100" y="145"/>
                  </a:lnTo>
                  <a:lnTo>
                    <a:pt x="100" y="149"/>
                  </a:lnTo>
                  <a:lnTo>
                    <a:pt x="97" y="152"/>
                  </a:lnTo>
                  <a:lnTo>
                    <a:pt x="97" y="156"/>
                  </a:lnTo>
                  <a:lnTo>
                    <a:pt x="100" y="160"/>
                  </a:lnTo>
                  <a:lnTo>
                    <a:pt x="97" y="160"/>
                  </a:lnTo>
                  <a:lnTo>
                    <a:pt x="93" y="163"/>
                  </a:lnTo>
                  <a:lnTo>
                    <a:pt x="93" y="163"/>
                  </a:lnTo>
                  <a:lnTo>
                    <a:pt x="93" y="163"/>
                  </a:lnTo>
                  <a:lnTo>
                    <a:pt x="97" y="167"/>
                  </a:lnTo>
                  <a:lnTo>
                    <a:pt x="100" y="171"/>
                  </a:lnTo>
                  <a:lnTo>
                    <a:pt x="100" y="175"/>
                  </a:lnTo>
                  <a:lnTo>
                    <a:pt x="104" y="175"/>
                  </a:lnTo>
                  <a:lnTo>
                    <a:pt x="108" y="182"/>
                  </a:lnTo>
                  <a:lnTo>
                    <a:pt x="111" y="186"/>
                  </a:lnTo>
                  <a:lnTo>
                    <a:pt x="115" y="189"/>
                  </a:lnTo>
                  <a:lnTo>
                    <a:pt x="115" y="193"/>
                  </a:lnTo>
                  <a:lnTo>
                    <a:pt x="119" y="193"/>
                  </a:lnTo>
                  <a:lnTo>
                    <a:pt x="119" y="197"/>
                  </a:lnTo>
                  <a:lnTo>
                    <a:pt x="115" y="197"/>
                  </a:lnTo>
                  <a:lnTo>
                    <a:pt x="115" y="201"/>
                  </a:lnTo>
                  <a:lnTo>
                    <a:pt x="115" y="208"/>
                  </a:lnTo>
                  <a:lnTo>
                    <a:pt x="115" y="208"/>
                  </a:lnTo>
                  <a:lnTo>
                    <a:pt x="111" y="212"/>
                  </a:lnTo>
                  <a:lnTo>
                    <a:pt x="115" y="215"/>
                  </a:lnTo>
                  <a:lnTo>
                    <a:pt x="115" y="219"/>
                  </a:lnTo>
                  <a:lnTo>
                    <a:pt x="119" y="223"/>
                  </a:lnTo>
                  <a:lnTo>
                    <a:pt x="122" y="227"/>
                  </a:lnTo>
                  <a:lnTo>
                    <a:pt x="126" y="230"/>
                  </a:lnTo>
                  <a:lnTo>
                    <a:pt x="130" y="238"/>
                  </a:lnTo>
                  <a:lnTo>
                    <a:pt x="130" y="241"/>
                  </a:lnTo>
                  <a:lnTo>
                    <a:pt x="130" y="241"/>
                  </a:lnTo>
                  <a:lnTo>
                    <a:pt x="130" y="245"/>
                  </a:lnTo>
                  <a:lnTo>
                    <a:pt x="130" y="249"/>
                  </a:lnTo>
                  <a:lnTo>
                    <a:pt x="130" y="252"/>
                  </a:lnTo>
                  <a:lnTo>
                    <a:pt x="134" y="256"/>
                  </a:lnTo>
                  <a:lnTo>
                    <a:pt x="134" y="260"/>
                  </a:lnTo>
                  <a:lnTo>
                    <a:pt x="134" y="264"/>
                  </a:lnTo>
                  <a:lnTo>
                    <a:pt x="134" y="267"/>
                  </a:lnTo>
                  <a:lnTo>
                    <a:pt x="134" y="267"/>
                  </a:lnTo>
                  <a:lnTo>
                    <a:pt x="130" y="278"/>
                  </a:lnTo>
                  <a:lnTo>
                    <a:pt x="126" y="282"/>
                  </a:lnTo>
                  <a:lnTo>
                    <a:pt x="126" y="286"/>
                  </a:lnTo>
                  <a:lnTo>
                    <a:pt x="122" y="286"/>
                  </a:lnTo>
                  <a:lnTo>
                    <a:pt x="122" y="290"/>
                  </a:lnTo>
                  <a:lnTo>
                    <a:pt x="122" y="290"/>
                  </a:lnTo>
                  <a:lnTo>
                    <a:pt x="122" y="293"/>
                  </a:lnTo>
                  <a:lnTo>
                    <a:pt x="119" y="297"/>
                  </a:lnTo>
                  <a:lnTo>
                    <a:pt x="119" y="290"/>
                  </a:lnTo>
                  <a:lnTo>
                    <a:pt x="119" y="286"/>
                  </a:lnTo>
                  <a:lnTo>
                    <a:pt x="119" y="286"/>
                  </a:lnTo>
                  <a:lnTo>
                    <a:pt x="119" y="282"/>
                  </a:lnTo>
                  <a:lnTo>
                    <a:pt x="119" y="286"/>
                  </a:lnTo>
                  <a:lnTo>
                    <a:pt x="119" y="282"/>
                  </a:lnTo>
                  <a:lnTo>
                    <a:pt x="122" y="278"/>
                  </a:lnTo>
                  <a:lnTo>
                    <a:pt x="122" y="278"/>
                  </a:lnTo>
                  <a:lnTo>
                    <a:pt x="122" y="278"/>
                  </a:lnTo>
                  <a:lnTo>
                    <a:pt x="122" y="275"/>
                  </a:lnTo>
                  <a:lnTo>
                    <a:pt x="122" y="271"/>
                  </a:lnTo>
                  <a:lnTo>
                    <a:pt x="122" y="271"/>
                  </a:lnTo>
                  <a:lnTo>
                    <a:pt x="122" y="267"/>
                  </a:lnTo>
                  <a:lnTo>
                    <a:pt x="122" y="264"/>
                  </a:lnTo>
                  <a:lnTo>
                    <a:pt x="122" y="264"/>
                  </a:lnTo>
                  <a:lnTo>
                    <a:pt x="119" y="260"/>
                  </a:lnTo>
                  <a:lnTo>
                    <a:pt x="119" y="256"/>
                  </a:lnTo>
                  <a:lnTo>
                    <a:pt x="122" y="256"/>
                  </a:lnTo>
                  <a:lnTo>
                    <a:pt x="119" y="252"/>
                  </a:lnTo>
                  <a:lnTo>
                    <a:pt x="119" y="252"/>
                  </a:lnTo>
                  <a:lnTo>
                    <a:pt x="119" y="241"/>
                  </a:lnTo>
                  <a:lnTo>
                    <a:pt x="115" y="241"/>
                  </a:lnTo>
                  <a:lnTo>
                    <a:pt x="115" y="238"/>
                  </a:lnTo>
                  <a:lnTo>
                    <a:pt x="111" y="234"/>
                  </a:lnTo>
                  <a:lnTo>
                    <a:pt x="111" y="238"/>
                  </a:lnTo>
                  <a:lnTo>
                    <a:pt x="111" y="238"/>
                  </a:lnTo>
                  <a:lnTo>
                    <a:pt x="111" y="238"/>
                  </a:lnTo>
                  <a:lnTo>
                    <a:pt x="108" y="234"/>
                  </a:lnTo>
                  <a:lnTo>
                    <a:pt x="108" y="227"/>
                  </a:lnTo>
                  <a:lnTo>
                    <a:pt x="108" y="227"/>
                  </a:lnTo>
                  <a:lnTo>
                    <a:pt x="108" y="223"/>
                  </a:lnTo>
                  <a:lnTo>
                    <a:pt x="108" y="219"/>
                  </a:lnTo>
                  <a:lnTo>
                    <a:pt x="104" y="219"/>
                  </a:lnTo>
                  <a:lnTo>
                    <a:pt x="104" y="212"/>
                  </a:lnTo>
                  <a:lnTo>
                    <a:pt x="104" y="212"/>
                  </a:lnTo>
                  <a:lnTo>
                    <a:pt x="100" y="201"/>
                  </a:lnTo>
                  <a:lnTo>
                    <a:pt x="100" y="201"/>
                  </a:lnTo>
                  <a:lnTo>
                    <a:pt x="100" y="197"/>
                  </a:lnTo>
                  <a:lnTo>
                    <a:pt x="100" y="197"/>
                  </a:lnTo>
                  <a:lnTo>
                    <a:pt x="100" y="197"/>
                  </a:lnTo>
                  <a:lnTo>
                    <a:pt x="97" y="193"/>
                  </a:lnTo>
                  <a:lnTo>
                    <a:pt x="100" y="189"/>
                  </a:lnTo>
                  <a:lnTo>
                    <a:pt x="100" y="189"/>
                  </a:lnTo>
                  <a:lnTo>
                    <a:pt x="97" y="193"/>
                  </a:lnTo>
                  <a:lnTo>
                    <a:pt x="97" y="193"/>
                  </a:lnTo>
                  <a:lnTo>
                    <a:pt x="93" y="193"/>
                  </a:lnTo>
                  <a:lnTo>
                    <a:pt x="93" y="189"/>
                  </a:lnTo>
                  <a:lnTo>
                    <a:pt x="89" y="186"/>
                  </a:lnTo>
                  <a:lnTo>
                    <a:pt x="85" y="182"/>
                  </a:lnTo>
                  <a:lnTo>
                    <a:pt x="85" y="178"/>
                  </a:lnTo>
                  <a:lnTo>
                    <a:pt x="85" y="178"/>
                  </a:lnTo>
                  <a:lnTo>
                    <a:pt x="85" y="178"/>
                  </a:lnTo>
                  <a:lnTo>
                    <a:pt x="82" y="175"/>
                  </a:lnTo>
                  <a:lnTo>
                    <a:pt x="85" y="178"/>
                  </a:lnTo>
                  <a:lnTo>
                    <a:pt x="82" y="178"/>
                  </a:lnTo>
                  <a:lnTo>
                    <a:pt x="82" y="182"/>
                  </a:lnTo>
                  <a:lnTo>
                    <a:pt x="85" y="182"/>
                  </a:lnTo>
                  <a:lnTo>
                    <a:pt x="85" y="186"/>
                  </a:lnTo>
                  <a:lnTo>
                    <a:pt x="82" y="186"/>
                  </a:lnTo>
                  <a:lnTo>
                    <a:pt x="85" y="189"/>
                  </a:lnTo>
                  <a:lnTo>
                    <a:pt x="78" y="193"/>
                  </a:lnTo>
                  <a:lnTo>
                    <a:pt x="78" y="189"/>
                  </a:lnTo>
                  <a:lnTo>
                    <a:pt x="74" y="189"/>
                  </a:lnTo>
                  <a:lnTo>
                    <a:pt x="74" y="189"/>
                  </a:lnTo>
                  <a:lnTo>
                    <a:pt x="74" y="193"/>
                  </a:lnTo>
                  <a:lnTo>
                    <a:pt x="74" y="193"/>
                  </a:lnTo>
                  <a:lnTo>
                    <a:pt x="78" y="193"/>
                  </a:lnTo>
                  <a:lnTo>
                    <a:pt x="74" y="193"/>
                  </a:lnTo>
                  <a:lnTo>
                    <a:pt x="71" y="193"/>
                  </a:lnTo>
                  <a:lnTo>
                    <a:pt x="71" y="193"/>
                  </a:lnTo>
                  <a:lnTo>
                    <a:pt x="71" y="197"/>
                  </a:lnTo>
                  <a:lnTo>
                    <a:pt x="63" y="201"/>
                  </a:lnTo>
                  <a:lnTo>
                    <a:pt x="60" y="201"/>
                  </a:lnTo>
                  <a:lnTo>
                    <a:pt x="60" y="201"/>
                  </a:lnTo>
                  <a:lnTo>
                    <a:pt x="56" y="201"/>
                  </a:lnTo>
                  <a:lnTo>
                    <a:pt x="56" y="201"/>
                  </a:lnTo>
                  <a:lnTo>
                    <a:pt x="56" y="201"/>
                  </a:lnTo>
                  <a:lnTo>
                    <a:pt x="56" y="201"/>
                  </a:lnTo>
                  <a:lnTo>
                    <a:pt x="52" y="201"/>
                  </a:lnTo>
                  <a:lnTo>
                    <a:pt x="48" y="201"/>
                  </a:lnTo>
                  <a:lnTo>
                    <a:pt x="48" y="204"/>
                  </a:lnTo>
                  <a:lnTo>
                    <a:pt x="45" y="204"/>
                  </a:lnTo>
                  <a:lnTo>
                    <a:pt x="45" y="201"/>
                  </a:lnTo>
                  <a:lnTo>
                    <a:pt x="52" y="197"/>
                  </a:lnTo>
                  <a:lnTo>
                    <a:pt x="52" y="193"/>
                  </a:lnTo>
                  <a:lnTo>
                    <a:pt x="48" y="197"/>
                  </a:lnTo>
                  <a:lnTo>
                    <a:pt x="45" y="197"/>
                  </a:lnTo>
                  <a:lnTo>
                    <a:pt x="41" y="201"/>
                  </a:lnTo>
                  <a:lnTo>
                    <a:pt x="41" y="201"/>
                  </a:lnTo>
                  <a:lnTo>
                    <a:pt x="41" y="201"/>
                  </a:lnTo>
                  <a:lnTo>
                    <a:pt x="41" y="197"/>
                  </a:lnTo>
                  <a:lnTo>
                    <a:pt x="45" y="182"/>
                  </a:lnTo>
                  <a:lnTo>
                    <a:pt x="48" y="178"/>
                  </a:lnTo>
                  <a:lnTo>
                    <a:pt x="48" y="178"/>
                  </a:lnTo>
                  <a:lnTo>
                    <a:pt x="45" y="171"/>
                  </a:lnTo>
                  <a:lnTo>
                    <a:pt x="45" y="167"/>
                  </a:lnTo>
                  <a:lnTo>
                    <a:pt x="41" y="163"/>
                  </a:lnTo>
                  <a:lnTo>
                    <a:pt x="41" y="163"/>
                  </a:lnTo>
                  <a:lnTo>
                    <a:pt x="41" y="163"/>
                  </a:lnTo>
                  <a:lnTo>
                    <a:pt x="41" y="160"/>
                  </a:lnTo>
                  <a:lnTo>
                    <a:pt x="37" y="156"/>
                  </a:lnTo>
                  <a:lnTo>
                    <a:pt x="37" y="156"/>
                  </a:lnTo>
                  <a:lnTo>
                    <a:pt x="34" y="152"/>
                  </a:lnTo>
                  <a:lnTo>
                    <a:pt x="34" y="149"/>
                  </a:lnTo>
                  <a:lnTo>
                    <a:pt x="30" y="149"/>
                  </a:lnTo>
                  <a:lnTo>
                    <a:pt x="34" y="149"/>
                  </a:lnTo>
                  <a:lnTo>
                    <a:pt x="34" y="156"/>
                  </a:lnTo>
                  <a:lnTo>
                    <a:pt x="26" y="152"/>
                  </a:lnTo>
                  <a:lnTo>
                    <a:pt x="23" y="152"/>
                  </a:lnTo>
                  <a:lnTo>
                    <a:pt x="23" y="149"/>
                  </a:lnTo>
                  <a:lnTo>
                    <a:pt x="23" y="145"/>
                  </a:lnTo>
                  <a:lnTo>
                    <a:pt x="19" y="145"/>
                  </a:lnTo>
                  <a:lnTo>
                    <a:pt x="23" y="145"/>
                  </a:lnTo>
                  <a:lnTo>
                    <a:pt x="26" y="149"/>
                  </a:lnTo>
                  <a:lnTo>
                    <a:pt x="26" y="149"/>
                  </a:lnTo>
                  <a:lnTo>
                    <a:pt x="30" y="149"/>
                  </a:lnTo>
                  <a:lnTo>
                    <a:pt x="26" y="149"/>
                  </a:lnTo>
                  <a:lnTo>
                    <a:pt x="26" y="145"/>
                  </a:lnTo>
                  <a:lnTo>
                    <a:pt x="26" y="145"/>
                  </a:lnTo>
                  <a:lnTo>
                    <a:pt x="30" y="145"/>
                  </a:lnTo>
                  <a:lnTo>
                    <a:pt x="30" y="145"/>
                  </a:lnTo>
                  <a:lnTo>
                    <a:pt x="30" y="141"/>
                  </a:lnTo>
                  <a:lnTo>
                    <a:pt x="26" y="137"/>
                  </a:lnTo>
                  <a:lnTo>
                    <a:pt x="23" y="137"/>
                  </a:lnTo>
                  <a:lnTo>
                    <a:pt x="23" y="134"/>
                  </a:lnTo>
                  <a:lnTo>
                    <a:pt x="19" y="134"/>
                  </a:lnTo>
                  <a:lnTo>
                    <a:pt x="19" y="134"/>
                  </a:lnTo>
                  <a:lnTo>
                    <a:pt x="19" y="134"/>
                  </a:lnTo>
                  <a:lnTo>
                    <a:pt x="15" y="134"/>
                  </a:lnTo>
                  <a:lnTo>
                    <a:pt x="15" y="134"/>
                  </a:lnTo>
                  <a:lnTo>
                    <a:pt x="15" y="130"/>
                  </a:lnTo>
                  <a:lnTo>
                    <a:pt x="15" y="130"/>
                  </a:lnTo>
                  <a:lnTo>
                    <a:pt x="11" y="130"/>
                  </a:lnTo>
                  <a:lnTo>
                    <a:pt x="11" y="130"/>
                  </a:lnTo>
                  <a:lnTo>
                    <a:pt x="11" y="134"/>
                  </a:lnTo>
                  <a:lnTo>
                    <a:pt x="4" y="126"/>
                  </a:lnTo>
                  <a:lnTo>
                    <a:pt x="4" y="123"/>
                  </a:lnTo>
                  <a:lnTo>
                    <a:pt x="4" y="119"/>
                  </a:lnTo>
                  <a:lnTo>
                    <a:pt x="4" y="119"/>
                  </a:lnTo>
                  <a:lnTo>
                    <a:pt x="0" y="119"/>
                  </a:lnTo>
                  <a:lnTo>
                    <a:pt x="4" y="115"/>
                  </a:lnTo>
                  <a:lnTo>
                    <a:pt x="4" y="112"/>
                  </a:lnTo>
                  <a:lnTo>
                    <a:pt x="8" y="115"/>
                  </a:lnTo>
                  <a:lnTo>
                    <a:pt x="8" y="112"/>
                  </a:lnTo>
                  <a:lnTo>
                    <a:pt x="8" y="104"/>
                  </a:lnTo>
                  <a:lnTo>
                    <a:pt x="8" y="104"/>
                  </a:lnTo>
                  <a:lnTo>
                    <a:pt x="11" y="104"/>
                  </a:lnTo>
                  <a:lnTo>
                    <a:pt x="11" y="100"/>
                  </a:lnTo>
                  <a:lnTo>
                    <a:pt x="15" y="97"/>
                  </a:lnTo>
                  <a:lnTo>
                    <a:pt x="15" y="93"/>
                  </a:lnTo>
                  <a:lnTo>
                    <a:pt x="15" y="89"/>
                  </a:lnTo>
                  <a:lnTo>
                    <a:pt x="15" y="86"/>
                  </a:lnTo>
                  <a:lnTo>
                    <a:pt x="19" y="86"/>
                  </a:lnTo>
                  <a:lnTo>
                    <a:pt x="19" y="82"/>
                  </a:lnTo>
                  <a:lnTo>
                    <a:pt x="19" y="78"/>
                  </a:lnTo>
                  <a:lnTo>
                    <a:pt x="15" y="71"/>
                  </a:lnTo>
                  <a:lnTo>
                    <a:pt x="19" y="71"/>
                  </a:lnTo>
                  <a:lnTo>
                    <a:pt x="23" y="71"/>
                  </a:lnTo>
                  <a:lnTo>
                    <a:pt x="26" y="71"/>
                  </a:lnTo>
                  <a:lnTo>
                    <a:pt x="30" y="67"/>
                  </a:lnTo>
                  <a:lnTo>
                    <a:pt x="30" y="60"/>
                  </a:lnTo>
                  <a:lnTo>
                    <a:pt x="34" y="52"/>
                  </a:lnTo>
                  <a:lnTo>
                    <a:pt x="30" y="48"/>
                  </a:lnTo>
                  <a:lnTo>
                    <a:pt x="30" y="48"/>
                  </a:lnTo>
                  <a:lnTo>
                    <a:pt x="34" y="41"/>
                  </a:lnTo>
                  <a:lnTo>
                    <a:pt x="37" y="34"/>
                  </a:lnTo>
                  <a:lnTo>
                    <a:pt x="34" y="34"/>
                  </a:lnTo>
                  <a:lnTo>
                    <a:pt x="37" y="30"/>
                  </a:lnTo>
                  <a:lnTo>
                    <a:pt x="41" y="22"/>
                  </a:lnTo>
                  <a:lnTo>
                    <a:pt x="45" y="22"/>
                  </a:lnTo>
                  <a:lnTo>
                    <a:pt x="48" y="15"/>
                  </a:lnTo>
                  <a:lnTo>
                    <a:pt x="52" y="11"/>
                  </a:lnTo>
                  <a:lnTo>
                    <a:pt x="56" y="11"/>
                  </a:lnTo>
                  <a:lnTo>
                    <a:pt x="60" y="8"/>
                  </a:lnTo>
                  <a:lnTo>
                    <a:pt x="63" y="11"/>
                  </a:lnTo>
                  <a:lnTo>
                    <a:pt x="67" y="11"/>
                  </a:lnTo>
                  <a:lnTo>
                    <a:pt x="67" y="8"/>
                  </a:lnTo>
                  <a:lnTo>
                    <a:pt x="67" y="4"/>
                  </a:lnTo>
                  <a:lnTo>
                    <a:pt x="71" y="4"/>
                  </a:lnTo>
                  <a:lnTo>
                    <a:pt x="67" y="0"/>
                  </a:lnTo>
                  <a:lnTo>
                    <a:pt x="67" y="0"/>
                  </a:lnTo>
                  <a:lnTo>
                    <a:pt x="67" y="0"/>
                  </a:lnTo>
                  <a:close/>
                  <a:moveTo>
                    <a:pt x="23" y="156"/>
                  </a:moveTo>
                  <a:lnTo>
                    <a:pt x="26" y="160"/>
                  </a:lnTo>
                  <a:lnTo>
                    <a:pt x="26" y="160"/>
                  </a:lnTo>
                  <a:lnTo>
                    <a:pt x="30" y="160"/>
                  </a:lnTo>
                  <a:lnTo>
                    <a:pt x="26" y="156"/>
                  </a:lnTo>
                  <a:lnTo>
                    <a:pt x="23" y="15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5" name="Freeform 29">
              <a:extLst>
                <a:ext uri="{FF2B5EF4-FFF2-40B4-BE49-F238E27FC236}">
                  <a16:creationId xmlns:a16="http://schemas.microsoft.com/office/drawing/2014/main" xmlns="" id="{DED53E34-4F69-4915-A43E-A0BEF7C5D224}"/>
                </a:ext>
              </a:extLst>
            </p:cNvPr>
            <p:cNvSpPr>
              <a:spLocks noEditPoints="1"/>
            </p:cNvSpPr>
            <p:nvPr/>
          </p:nvSpPr>
          <p:spPr bwMode="auto">
            <a:xfrm>
              <a:off x="7320137" y="4023517"/>
              <a:ext cx="66282" cy="109981"/>
            </a:xfrm>
            <a:custGeom>
              <a:avLst/>
              <a:gdLst>
                <a:gd name="T0" fmla="*/ 0 w 37"/>
                <a:gd name="T1" fmla="*/ 26 h 63"/>
                <a:gd name="T2" fmla="*/ 4 w 37"/>
                <a:gd name="T3" fmla="*/ 22 h 63"/>
                <a:gd name="T4" fmla="*/ 0 w 37"/>
                <a:gd name="T5" fmla="*/ 26 h 63"/>
                <a:gd name="T6" fmla="*/ 0 w 37"/>
                <a:gd name="T7" fmla="*/ 30 h 63"/>
                <a:gd name="T8" fmla="*/ 8 w 37"/>
                <a:gd name="T9" fmla="*/ 4 h 63"/>
                <a:gd name="T10" fmla="*/ 0 w 37"/>
                <a:gd name="T11" fmla="*/ 0 h 63"/>
                <a:gd name="T12" fmla="*/ 8 w 37"/>
                <a:gd name="T13" fmla="*/ 0 h 63"/>
                <a:gd name="T14" fmla="*/ 8 w 37"/>
                <a:gd name="T15" fmla="*/ 4 h 63"/>
                <a:gd name="T16" fmla="*/ 8 w 37"/>
                <a:gd name="T17" fmla="*/ 4 h 63"/>
                <a:gd name="T18" fmla="*/ 12 w 37"/>
                <a:gd name="T19" fmla="*/ 4 h 63"/>
                <a:gd name="T20" fmla="*/ 15 w 37"/>
                <a:gd name="T21" fmla="*/ 7 h 63"/>
                <a:gd name="T22" fmla="*/ 15 w 37"/>
                <a:gd name="T23" fmla="*/ 7 h 63"/>
                <a:gd name="T24" fmla="*/ 12 w 37"/>
                <a:gd name="T25" fmla="*/ 7 h 63"/>
                <a:gd name="T26" fmla="*/ 8 w 37"/>
                <a:gd name="T27" fmla="*/ 4 h 63"/>
                <a:gd name="T28" fmla="*/ 8 w 37"/>
                <a:gd name="T29" fmla="*/ 4 h 63"/>
                <a:gd name="T30" fmla="*/ 12 w 37"/>
                <a:gd name="T31" fmla="*/ 4 h 63"/>
                <a:gd name="T32" fmla="*/ 8 w 37"/>
                <a:gd name="T33" fmla="*/ 7 h 63"/>
                <a:gd name="T34" fmla="*/ 8 w 37"/>
                <a:gd name="T35" fmla="*/ 7 h 63"/>
                <a:gd name="T36" fmla="*/ 8 w 37"/>
                <a:gd name="T37" fmla="*/ 11 h 63"/>
                <a:gd name="T38" fmla="*/ 4 w 37"/>
                <a:gd name="T39" fmla="*/ 15 h 63"/>
                <a:gd name="T40" fmla="*/ 4 w 37"/>
                <a:gd name="T41" fmla="*/ 11 h 63"/>
                <a:gd name="T42" fmla="*/ 0 w 37"/>
                <a:gd name="T43" fmla="*/ 15 h 63"/>
                <a:gd name="T44" fmla="*/ 4 w 37"/>
                <a:gd name="T45" fmla="*/ 15 h 63"/>
                <a:gd name="T46" fmla="*/ 4 w 37"/>
                <a:gd name="T47" fmla="*/ 19 h 63"/>
                <a:gd name="T48" fmla="*/ 4 w 37"/>
                <a:gd name="T49" fmla="*/ 26 h 63"/>
                <a:gd name="T50" fmla="*/ 0 w 37"/>
                <a:gd name="T51" fmla="*/ 33 h 63"/>
                <a:gd name="T52" fmla="*/ 4 w 37"/>
                <a:gd name="T53" fmla="*/ 41 h 63"/>
                <a:gd name="T54" fmla="*/ 4 w 37"/>
                <a:gd name="T55" fmla="*/ 48 h 63"/>
                <a:gd name="T56" fmla="*/ 8 w 37"/>
                <a:gd name="T57" fmla="*/ 59 h 63"/>
                <a:gd name="T58" fmla="*/ 15 w 37"/>
                <a:gd name="T59" fmla="*/ 59 h 63"/>
                <a:gd name="T60" fmla="*/ 26 w 37"/>
                <a:gd name="T61" fmla="*/ 59 h 63"/>
                <a:gd name="T62" fmla="*/ 34 w 37"/>
                <a:gd name="T63" fmla="*/ 48 h 63"/>
                <a:gd name="T64" fmla="*/ 37 w 37"/>
                <a:gd name="T65" fmla="*/ 45 h 63"/>
                <a:gd name="T66" fmla="*/ 37 w 37"/>
                <a:gd name="T67" fmla="*/ 41 h 63"/>
                <a:gd name="T68" fmla="*/ 37 w 37"/>
                <a:gd name="T69" fmla="*/ 37 h 63"/>
                <a:gd name="T70" fmla="*/ 30 w 37"/>
                <a:gd name="T71" fmla="*/ 26 h 63"/>
                <a:gd name="T72" fmla="*/ 26 w 37"/>
                <a:gd name="T73" fmla="*/ 22 h 63"/>
                <a:gd name="T74" fmla="*/ 23 w 37"/>
                <a:gd name="T75" fmla="*/ 22 h 63"/>
                <a:gd name="T76" fmla="*/ 26 w 37"/>
                <a:gd name="T77" fmla="*/ 19 h 63"/>
                <a:gd name="T78" fmla="*/ 23 w 37"/>
                <a:gd name="T79" fmla="*/ 15 h 63"/>
                <a:gd name="T80" fmla="*/ 19 w 37"/>
                <a:gd name="T81" fmla="*/ 11 h 63"/>
                <a:gd name="T82" fmla="*/ 19 w 37"/>
                <a:gd name="T83" fmla="*/ 11 h 63"/>
                <a:gd name="T84" fmla="*/ 12 w 37"/>
                <a:gd name="T85" fmla="*/ 7 h 63"/>
                <a:gd name="T86" fmla="*/ 12 w 37"/>
                <a:gd name="T87" fmla="*/ 7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7" h="63">
                  <a:moveTo>
                    <a:pt x="0" y="30"/>
                  </a:moveTo>
                  <a:lnTo>
                    <a:pt x="0" y="26"/>
                  </a:lnTo>
                  <a:lnTo>
                    <a:pt x="0" y="26"/>
                  </a:lnTo>
                  <a:lnTo>
                    <a:pt x="4" y="22"/>
                  </a:lnTo>
                  <a:lnTo>
                    <a:pt x="0" y="26"/>
                  </a:lnTo>
                  <a:lnTo>
                    <a:pt x="0" y="26"/>
                  </a:lnTo>
                  <a:lnTo>
                    <a:pt x="0" y="26"/>
                  </a:lnTo>
                  <a:lnTo>
                    <a:pt x="0" y="30"/>
                  </a:lnTo>
                  <a:lnTo>
                    <a:pt x="0" y="30"/>
                  </a:lnTo>
                  <a:close/>
                  <a:moveTo>
                    <a:pt x="8" y="4"/>
                  </a:moveTo>
                  <a:lnTo>
                    <a:pt x="4" y="4"/>
                  </a:lnTo>
                  <a:lnTo>
                    <a:pt x="0" y="0"/>
                  </a:lnTo>
                  <a:lnTo>
                    <a:pt x="8" y="0"/>
                  </a:lnTo>
                  <a:lnTo>
                    <a:pt x="8" y="0"/>
                  </a:lnTo>
                  <a:lnTo>
                    <a:pt x="8" y="4"/>
                  </a:lnTo>
                  <a:lnTo>
                    <a:pt x="8" y="4"/>
                  </a:lnTo>
                  <a:lnTo>
                    <a:pt x="8" y="4"/>
                  </a:lnTo>
                  <a:lnTo>
                    <a:pt x="8" y="4"/>
                  </a:lnTo>
                  <a:close/>
                  <a:moveTo>
                    <a:pt x="12" y="4"/>
                  </a:moveTo>
                  <a:lnTo>
                    <a:pt x="12" y="4"/>
                  </a:lnTo>
                  <a:lnTo>
                    <a:pt x="12" y="4"/>
                  </a:lnTo>
                  <a:lnTo>
                    <a:pt x="15" y="7"/>
                  </a:lnTo>
                  <a:lnTo>
                    <a:pt x="19" y="7"/>
                  </a:lnTo>
                  <a:lnTo>
                    <a:pt x="15" y="7"/>
                  </a:lnTo>
                  <a:lnTo>
                    <a:pt x="12" y="7"/>
                  </a:lnTo>
                  <a:lnTo>
                    <a:pt x="12" y="7"/>
                  </a:lnTo>
                  <a:lnTo>
                    <a:pt x="8" y="4"/>
                  </a:lnTo>
                  <a:lnTo>
                    <a:pt x="8" y="4"/>
                  </a:lnTo>
                  <a:lnTo>
                    <a:pt x="12" y="4"/>
                  </a:lnTo>
                  <a:lnTo>
                    <a:pt x="8" y="4"/>
                  </a:lnTo>
                  <a:lnTo>
                    <a:pt x="12" y="4"/>
                  </a:lnTo>
                  <a:lnTo>
                    <a:pt x="12" y="4"/>
                  </a:lnTo>
                  <a:close/>
                  <a:moveTo>
                    <a:pt x="8" y="7"/>
                  </a:moveTo>
                  <a:lnTo>
                    <a:pt x="8" y="7"/>
                  </a:lnTo>
                  <a:lnTo>
                    <a:pt x="8" y="7"/>
                  </a:lnTo>
                  <a:lnTo>
                    <a:pt x="8" y="7"/>
                  </a:lnTo>
                  <a:lnTo>
                    <a:pt x="8" y="7"/>
                  </a:lnTo>
                  <a:lnTo>
                    <a:pt x="8" y="11"/>
                  </a:lnTo>
                  <a:lnTo>
                    <a:pt x="8" y="11"/>
                  </a:lnTo>
                  <a:lnTo>
                    <a:pt x="4" y="15"/>
                  </a:lnTo>
                  <a:lnTo>
                    <a:pt x="4" y="15"/>
                  </a:lnTo>
                  <a:lnTo>
                    <a:pt x="4" y="11"/>
                  </a:lnTo>
                  <a:lnTo>
                    <a:pt x="0" y="11"/>
                  </a:lnTo>
                  <a:lnTo>
                    <a:pt x="0" y="15"/>
                  </a:lnTo>
                  <a:lnTo>
                    <a:pt x="0" y="15"/>
                  </a:lnTo>
                  <a:lnTo>
                    <a:pt x="4" y="15"/>
                  </a:lnTo>
                  <a:lnTo>
                    <a:pt x="4" y="15"/>
                  </a:lnTo>
                  <a:lnTo>
                    <a:pt x="4" y="19"/>
                  </a:lnTo>
                  <a:lnTo>
                    <a:pt x="4" y="22"/>
                  </a:lnTo>
                  <a:lnTo>
                    <a:pt x="4" y="26"/>
                  </a:lnTo>
                  <a:lnTo>
                    <a:pt x="0" y="30"/>
                  </a:lnTo>
                  <a:lnTo>
                    <a:pt x="0" y="33"/>
                  </a:lnTo>
                  <a:lnTo>
                    <a:pt x="0" y="33"/>
                  </a:lnTo>
                  <a:lnTo>
                    <a:pt x="4" y="41"/>
                  </a:lnTo>
                  <a:lnTo>
                    <a:pt x="0" y="41"/>
                  </a:lnTo>
                  <a:lnTo>
                    <a:pt x="4" y="48"/>
                  </a:lnTo>
                  <a:lnTo>
                    <a:pt x="8" y="56"/>
                  </a:lnTo>
                  <a:lnTo>
                    <a:pt x="8" y="59"/>
                  </a:lnTo>
                  <a:lnTo>
                    <a:pt x="12" y="63"/>
                  </a:lnTo>
                  <a:lnTo>
                    <a:pt x="15" y="59"/>
                  </a:lnTo>
                  <a:lnTo>
                    <a:pt x="23" y="59"/>
                  </a:lnTo>
                  <a:lnTo>
                    <a:pt x="26" y="59"/>
                  </a:lnTo>
                  <a:lnTo>
                    <a:pt x="34" y="56"/>
                  </a:lnTo>
                  <a:lnTo>
                    <a:pt x="34" y="48"/>
                  </a:lnTo>
                  <a:lnTo>
                    <a:pt x="37" y="48"/>
                  </a:lnTo>
                  <a:lnTo>
                    <a:pt x="37" y="45"/>
                  </a:lnTo>
                  <a:lnTo>
                    <a:pt x="37" y="45"/>
                  </a:lnTo>
                  <a:lnTo>
                    <a:pt x="37" y="41"/>
                  </a:lnTo>
                  <a:lnTo>
                    <a:pt x="34" y="37"/>
                  </a:lnTo>
                  <a:lnTo>
                    <a:pt x="37" y="37"/>
                  </a:lnTo>
                  <a:lnTo>
                    <a:pt x="34" y="33"/>
                  </a:lnTo>
                  <a:lnTo>
                    <a:pt x="30" y="26"/>
                  </a:lnTo>
                  <a:lnTo>
                    <a:pt x="30" y="22"/>
                  </a:lnTo>
                  <a:lnTo>
                    <a:pt x="26" y="22"/>
                  </a:lnTo>
                  <a:lnTo>
                    <a:pt x="26" y="22"/>
                  </a:lnTo>
                  <a:lnTo>
                    <a:pt x="23" y="22"/>
                  </a:lnTo>
                  <a:lnTo>
                    <a:pt x="26" y="22"/>
                  </a:lnTo>
                  <a:lnTo>
                    <a:pt x="26" y="19"/>
                  </a:lnTo>
                  <a:lnTo>
                    <a:pt x="23" y="19"/>
                  </a:lnTo>
                  <a:lnTo>
                    <a:pt x="23" y="15"/>
                  </a:lnTo>
                  <a:lnTo>
                    <a:pt x="19" y="15"/>
                  </a:lnTo>
                  <a:lnTo>
                    <a:pt x="19" y="11"/>
                  </a:lnTo>
                  <a:lnTo>
                    <a:pt x="19" y="11"/>
                  </a:lnTo>
                  <a:lnTo>
                    <a:pt x="19" y="11"/>
                  </a:lnTo>
                  <a:lnTo>
                    <a:pt x="15" y="7"/>
                  </a:lnTo>
                  <a:lnTo>
                    <a:pt x="12" y="7"/>
                  </a:lnTo>
                  <a:lnTo>
                    <a:pt x="12" y="7"/>
                  </a:lnTo>
                  <a:lnTo>
                    <a:pt x="12" y="7"/>
                  </a:lnTo>
                  <a:lnTo>
                    <a:pt x="8" y="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6" name="Freeform 30">
              <a:extLst>
                <a:ext uri="{FF2B5EF4-FFF2-40B4-BE49-F238E27FC236}">
                  <a16:creationId xmlns:a16="http://schemas.microsoft.com/office/drawing/2014/main" xmlns="" id="{75917689-4228-4F43-A94E-29060B2A90BF}"/>
                </a:ext>
              </a:extLst>
            </p:cNvPr>
            <p:cNvSpPr>
              <a:spLocks noEditPoints="1"/>
            </p:cNvSpPr>
            <p:nvPr/>
          </p:nvSpPr>
          <p:spPr bwMode="auto">
            <a:xfrm>
              <a:off x="6956487" y="3356653"/>
              <a:ext cx="829412" cy="719237"/>
            </a:xfrm>
            <a:custGeom>
              <a:avLst/>
              <a:gdLst>
                <a:gd name="T0" fmla="*/ 155 w 463"/>
                <a:gd name="T1" fmla="*/ 37 h 412"/>
                <a:gd name="T2" fmla="*/ 181 w 463"/>
                <a:gd name="T3" fmla="*/ 48 h 412"/>
                <a:gd name="T4" fmla="*/ 189 w 463"/>
                <a:gd name="T5" fmla="*/ 82 h 412"/>
                <a:gd name="T6" fmla="*/ 240 w 463"/>
                <a:gd name="T7" fmla="*/ 100 h 412"/>
                <a:gd name="T8" fmla="*/ 300 w 463"/>
                <a:gd name="T9" fmla="*/ 111 h 412"/>
                <a:gd name="T10" fmla="*/ 322 w 463"/>
                <a:gd name="T11" fmla="*/ 93 h 412"/>
                <a:gd name="T12" fmla="*/ 348 w 463"/>
                <a:gd name="T13" fmla="*/ 111 h 412"/>
                <a:gd name="T14" fmla="*/ 370 w 463"/>
                <a:gd name="T15" fmla="*/ 93 h 412"/>
                <a:gd name="T16" fmla="*/ 392 w 463"/>
                <a:gd name="T17" fmla="*/ 78 h 412"/>
                <a:gd name="T18" fmla="*/ 429 w 463"/>
                <a:gd name="T19" fmla="*/ 67 h 412"/>
                <a:gd name="T20" fmla="*/ 444 w 463"/>
                <a:gd name="T21" fmla="*/ 70 h 412"/>
                <a:gd name="T22" fmla="*/ 459 w 463"/>
                <a:gd name="T23" fmla="*/ 85 h 412"/>
                <a:gd name="T24" fmla="*/ 437 w 463"/>
                <a:gd name="T25" fmla="*/ 107 h 412"/>
                <a:gd name="T26" fmla="*/ 422 w 463"/>
                <a:gd name="T27" fmla="*/ 152 h 412"/>
                <a:gd name="T28" fmla="*/ 407 w 463"/>
                <a:gd name="T29" fmla="*/ 178 h 412"/>
                <a:gd name="T30" fmla="*/ 400 w 463"/>
                <a:gd name="T31" fmla="*/ 189 h 412"/>
                <a:gd name="T32" fmla="*/ 385 w 463"/>
                <a:gd name="T33" fmla="*/ 159 h 412"/>
                <a:gd name="T34" fmla="*/ 377 w 463"/>
                <a:gd name="T35" fmla="*/ 167 h 412"/>
                <a:gd name="T36" fmla="*/ 381 w 463"/>
                <a:gd name="T37" fmla="*/ 152 h 412"/>
                <a:gd name="T38" fmla="*/ 377 w 463"/>
                <a:gd name="T39" fmla="*/ 133 h 412"/>
                <a:gd name="T40" fmla="*/ 344 w 463"/>
                <a:gd name="T41" fmla="*/ 126 h 412"/>
                <a:gd name="T42" fmla="*/ 333 w 463"/>
                <a:gd name="T43" fmla="*/ 119 h 412"/>
                <a:gd name="T44" fmla="*/ 322 w 463"/>
                <a:gd name="T45" fmla="*/ 115 h 412"/>
                <a:gd name="T46" fmla="*/ 329 w 463"/>
                <a:gd name="T47" fmla="*/ 133 h 412"/>
                <a:gd name="T48" fmla="*/ 333 w 463"/>
                <a:gd name="T49" fmla="*/ 167 h 412"/>
                <a:gd name="T50" fmla="*/ 337 w 463"/>
                <a:gd name="T51" fmla="*/ 197 h 412"/>
                <a:gd name="T52" fmla="*/ 326 w 463"/>
                <a:gd name="T53" fmla="*/ 193 h 412"/>
                <a:gd name="T54" fmla="*/ 322 w 463"/>
                <a:gd name="T55" fmla="*/ 193 h 412"/>
                <a:gd name="T56" fmla="*/ 303 w 463"/>
                <a:gd name="T57" fmla="*/ 215 h 412"/>
                <a:gd name="T58" fmla="*/ 285 w 463"/>
                <a:gd name="T59" fmla="*/ 226 h 412"/>
                <a:gd name="T60" fmla="*/ 255 w 463"/>
                <a:gd name="T61" fmla="*/ 260 h 412"/>
                <a:gd name="T62" fmla="*/ 222 w 463"/>
                <a:gd name="T63" fmla="*/ 286 h 412"/>
                <a:gd name="T64" fmla="*/ 207 w 463"/>
                <a:gd name="T65" fmla="*/ 315 h 412"/>
                <a:gd name="T66" fmla="*/ 203 w 463"/>
                <a:gd name="T67" fmla="*/ 378 h 412"/>
                <a:gd name="T68" fmla="*/ 196 w 463"/>
                <a:gd name="T69" fmla="*/ 393 h 412"/>
                <a:gd name="T70" fmla="*/ 178 w 463"/>
                <a:gd name="T71" fmla="*/ 408 h 412"/>
                <a:gd name="T72" fmla="*/ 141 w 463"/>
                <a:gd name="T73" fmla="*/ 371 h 412"/>
                <a:gd name="T74" fmla="*/ 118 w 463"/>
                <a:gd name="T75" fmla="*/ 334 h 412"/>
                <a:gd name="T76" fmla="*/ 100 w 463"/>
                <a:gd name="T77" fmla="*/ 297 h 412"/>
                <a:gd name="T78" fmla="*/ 85 w 463"/>
                <a:gd name="T79" fmla="*/ 252 h 412"/>
                <a:gd name="T80" fmla="*/ 78 w 463"/>
                <a:gd name="T81" fmla="*/ 219 h 412"/>
                <a:gd name="T82" fmla="*/ 74 w 463"/>
                <a:gd name="T83" fmla="*/ 197 h 412"/>
                <a:gd name="T84" fmla="*/ 74 w 463"/>
                <a:gd name="T85" fmla="*/ 185 h 412"/>
                <a:gd name="T86" fmla="*/ 59 w 463"/>
                <a:gd name="T87" fmla="*/ 208 h 412"/>
                <a:gd name="T88" fmla="*/ 11 w 463"/>
                <a:gd name="T89" fmla="*/ 185 h 412"/>
                <a:gd name="T90" fmla="*/ 22 w 463"/>
                <a:gd name="T91" fmla="*/ 185 h 412"/>
                <a:gd name="T92" fmla="*/ 26 w 463"/>
                <a:gd name="T93" fmla="*/ 178 h 412"/>
                <a:gd name="T94" fmla="*/ 0 w 463"/>
                <a:gd name="T95" fmla="*/ 167 h 412"/>
                <a:gd name="T96" fmla="*/ 33 w 463"/>
                <a:gd name="T97" fmla="*/ 152 h 412"/>
                <a:gd name="T98" fmla="*/ 33 w 463"/>
                <a:gd name="T99" fmla="*/ 130 h 412"/>
                <a:gd name="T100" fmla="*/ 11 w 463"/>
                <a:gd name="T101" fmla="*/ 111 h 412"/>
                <a:gd name="T102" fmla="*/ 37 w 463"/>
                <a:gd name="T103" fmla="*/ 96 h 412"/>
                <a:gd name="T104" fmla="*/ 78 w 463"/>
                <a:gd name="T105" fmla="*/ 56 h 412"/>
                <a:gd name="T106" fmla="*/ 92 w 463"/>
                <a:gd name="T107" fmla="*/ 22 h 412"/>
                <a:gd name="T108" fmla="*/ 137 w 463"/>
                <a:gd name="T109" fmla="*/ 7 h 412"/>
                <a:gd name="T110" fmla="*/ 333 w 463"/>
                <a:gd name="T111" fmla="*/ 197 h 412"/>
                <a:gd name="T112" fmla="*/ 329 w 463"/>
                <a:gd name="T113" fmla="*/ 197 h 4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63" h="412">
                  <a:moveTo>
                    <a:pt x="148" y="15"/>
                  </a:moveTo>
                  <a:lnTo>
                    <a:pt x="148" y="15"/>
                  </a:lnTo>
                  <a:lnTo>
                    <a:pt x="148" y="18"/>
                  </a:lnTo>
                  <a:lnTo>
                    <a:pt x="152" y="22"/>
                  </a:lnTo>
                  <a:lnTo>
                    <a:pt x="152" y="26"/>
                  </a:lnTo>
                  <a:lnTo>
                    <a:pt x="155" y="30"/>
                  </a:lnTo>
                  <a:lnTo>
                    <a:pt x="152" y="30"/>
                  </a:lnTo>
                  <a:lnTo>
                    <a:pt x="155" y="33"/>
                  </a:lnTo>
                  <a:lnTo>
                    <a:pt x="155" y="33"/>
                  </a:lnTo>
                  <a:lnTo>
                    <a:pt x="155" y="37"/>
                  </a:lnTo>
                  <a:lnTo>
                    <a:pt x="159" y="37"/>
                  </a:lnTo>
                  <a:lnTo>
                    <a:pt x="159" y="41"/>
                  </a:lnTo>
                  <a:lnTo>
                    <a:pt x="163" y="41"/>
                  </a:lnTo>
                  <a:lnTo>
                    <a:pt x="166" y="41"/>
                  </a:lnTo>
                  <a:lnTo>
                    <a:pt x="170" y="41"/>
                  </a:lnTo>
                  <a:lnTo>
                    <a:pt x="170" y="41"/>
                  </a:lnTo>
                  <a:lnTo>
                    <a:pt x="174" y="41"/>
                  </a:lnTo>
                  <a:lnTo>
                    <a:pt x="178" y="44"/>
                  </a:lnTo>
                  <a:lnTo>
                    <a:pt x="181" y="44"/>
                  </a:lnTo>
                  <a:lnTo>
                    <a:pt x="181" y="48"/>
                  </a:lnTo>
                  <a:lnTo>
                    <a:pt x="185" y="48"/>
                  </a:lnTo>
                  <a:lnTo>
                    <a:pt x="185" y="52"/>
                  </a:lnTo>
                  <a:lnTo>
                    <a:pt x="185" y="52"/>
                  </a:lnTo>
                  <a:lnTo>
                    <a:pt x="185" y="56"/>
                  </a:lnTo>
                  <a:lnTo>
                    <a:pt x="185" y="63"/>
                  </a:lnTo>
                  <a:lnTo>
                    <a:pt x="185" y="70"/>
                  </a:lnTo>
                  <a:lnTo>
                    <a:pt x="181" y="74"/>
                  </a:lnTo>
                  <a:lnTo>
                    <a:pt x="181" y="78"/>
                  </a:lnTo>
                  <a:lnTo>
                    <a:pt x="185" y="78"/>
                  </a:lnTo>
                  <a:lnTo>
                    <a:pt x="189" y="82"/>
                  </a:lnTo>
                  <a:lnTo>
                    <a:pt x="189" y="82"/>
                  </a:lnTo>
                  <a:lnTo>
                    <a:pt x="192" y="82"/>
                  </a:lnTo>
                  <a:lnTo>
                    <a:pt x="200" y="85"/>
                  </a:lnTo>
                  <a:lnTo>
                    <a:pt x="207" y="89"/>
                  </a:lnTo>
                  <a:lnTo>
                    <a:pt x="211" y="93"/>
                  </a:lnTo>
                  <a:lnTo>
                    <a:pt x="218" y="96"/>
                  </a:lnTo>
                  <a:lnTo>
                    <a:pt x="222" y="96"/>
                  </a:lnTo>
                  <a:lnTo>
                    <a:pt x="226" y="96"/>
                  </a:lnTo>
                  <a:lnTo>
                    <a:pt x="229" y="100"/>
                  </a:lnTo>
                  <a:lnTo>
                    <a:pt x="240" y="100"/>
                  </a:lnTo>
                  <a:lnTo>
                    <a:pt x="240" y="104"/>
                  </a:lnTo>
                  <a:lnTo>
                    <a:pt x="252" y="100"/>
                  </a:lnTo>
                  <a:lnTo>
                    <a:pt x="259" y="104"/>
                  </a:lnTo>
                  <a:lnTo>
                    <a:pt x="259" y="107"/>
                  </a:lnTo>
                  <a:lnTo>
                    <a:pt x="263" y="107"/>
                  </a:lnTo>
                  <a:lnTo>
                    <a:pt x="274" y="111"/>
                  </a:lnTo>
                  <a:lnTo>
                    <a:pt x="274" y="111"/>
                  </a:lnTo>
                  <a:lnTo>
                    <a:pt x="281" y="111"/>
                  </a:lnTo>
                  <a:lnTo>
                    <a:pt x="296" y="115"/>
                  </a:lnTo>
                  <a:lnTo>
                    <a:pt x="300" y="111"/>
                  </a:lnTo>
                  <a:lnTo>
                    <a:pt x="303" y="115"/>
                  </a:lnTo>
                  <a:lnTo>
                    <a:pt x="315" y="115"/>
                  </a:lnTo>
                  <a:lnTo>
                    <a:pt x="318" y="107"/>
                  </a:lnTo>
                  <a:lnTo>
                    <a:pt x="315" y="100"/>
                  </a:lnTo>
                  <a:lnTo>
                    <a:pt x="315" y="93"/>
                  </a:lnTo>
                  <a:lnTo>
                    <a:pt x="315" y="93"/>
                  </a:lnTo>
                  <a:lnTo>
                    <a:pt x="315" y="93"/>
                  </a:lnTo>
                  <a:lnTo>
                    <a:pt x="318" y="89"/>
                  </a:lnTo>
                  <a:lnTo>
                    <a:pt x="322" y="89"/>
                  </a:lnTo>
                  <a:lnTo>
                    <a:pt x="322" y="93"/>
                  </a:lnTo>
                  <a:lnTo>
                    <a:pt x="322" y="96"/>
                  </a:lnTo>
                  <a:lnTo>
                    <a:pt x="326" y="96"/>
                  </a:lnTo>
                  <a:lnTo>
                    <a:pt x="326" y="96"/>
                  </a:lnTo>
                  <a:lnTo>
                    <a:pt x="326" y="100"/>
                  </a:lnTo>
                  <a:lnTo>
                    <a:pt x="326" y="104"/>
                  </a:lnTo>
                  <a:lnTo>
                    <a:pt x="329" y="107"/>
                  </a:lnTo>
                  <a:lnTo>
                    <a:pt x="333" y="107"/>
                  </a:lnTo>
                  <a:lnTo>
                    <a:pt x="337" y="107"/>
                  </a:lnTo>
                  <a:lnTo>
                    <a:pt x="344" y="111"/>
                  </a:lnTo>
                  <a:lnTo>
                    <a:pt x="348" y="111"/>
                  </a:lnTo>
                  <a:lnTo>
                    <a:pt x="352" y="107"/>
                  </a:lnTo>
                  <a:lnTo>
                    <a:pt x="355" y="107"/>
                  </a:lnTo>
                  <a:lnTo>
                    <a:pt x="359" y="107"/>
                  </a:lnTo>
                  <a:lnTo>
                    <a:pt x="366" y="107"/>
                  </a:lnTo>
                  <a:lnTo>
                    <a:pt x="370" y="107"/>
                  </a:lnTo>
                  <a:lnTo>
                    <a:pt x="377" y="104"/>
                  </a:lnTo>
                  <a:lnTo>
                    <a:pt x="374" y="104"/>
                  </a:lnTo>
                  <a:lnTo>
                    <a:pt x="374" y="100"/>
                  </a:lnTo>
                  <a:lnTo>
                    <a:pt x="370" y="96"/>
                  </a:lnTo>
                  <a:lnTo>
                    <a:pt x="370" y="93"/>
                  </a:lnTo>
                  <a:lnTo>
                    <a:pt x="370" y="89"/>
                  </a:lnTo>
                  <a:lnTo>
                    <a:pt x="374" y="89"/>
                  </a:lnTo>
                  <a:lnTo>
                    <a:pt x="377" y="89"/>
                  </a:lnTo>
                  <a:lnTo>
                    <a:pt x="381" y="89"/>
                  </a:lnTo>
                  <a:lnTo>
                    <a:pt x="385" y="85"/>
                  </a:lnTo>
                  <a:lnTo>
                    <a:pt x="385" y="85"/>
                  </a:lnTo>
                  <a:lnTo>
                    <a:pt x="389" y="85"/>
                  </a:lnTo>
                  <a:lnTo>
                    <a:pt x="389" y="82"/>
                  </a:lnTo>
                  <a:lnTo>
                    <a:pt x="392" y="82"/>
                  </a:lnTo>
                  <a:lnTo>
                    <a:pt x="392" y="78"/>
                  </a:lnTo>
                  <a:lnTo>
                    <a:pt x="396" y="74"/>
                  </a:lnTo>
                  <a:lnTo>
                    <a:pt x="400" y="74"/>
                  </a:lnTo>
                  <a:lnTo>
                    <a:pt x="407" y="74"/>
                  </a:lnTo>
                  <a:lnTo>
                    <a:pt x="411" y="70"/>
                  </a:lnTo>
                  <a:lnTo>
                    <a:pt x="411" y="67"/>
                  </a:lnTo>
                  <a:lnTo>
                    <a:pt x="411" y="67"/>
                  </a:lnTo>
                  <a:lnTo>
                    <a:pt x="415" y="63"/>
                  </a:lnTo>
                  <a:lnTo>
                    <a:pt x="418" y="67"/>
                  </a:lnTo>
                  <a:lnTo>
                    <a:pt x="422" y="67"/>
                  </a:lnTo>
                  <a:lnTo>
                    <a:pt x="429" y="67"/>
                  </a:lnTo>
                  <a:lnTo>
                    <a:pt x="429" y="67"/>
                  </a:lnTo>
                  <a:lnTo>
                    <a:pt x="429" y="63"/>
                  </a:lnTo>
                  <a:lnTo>
                    <a:pt x="437" y="59"/>
                  </a:lnTo>
                  <a:lnTo>
                    <a:pt x="440" y="59"/>
                  </a:lnTo>
                  <a:lnTo>
                    <a:pt x="440" y="63"/>
                  </a:lnTo>
                  <a:lnTo>
                    <a:pt x="444" y="63"/>
                  </a:lnTo>
                  <a:lnTo>
                    <a:pt x="444" y="63"/>
                  </a:lnTo>
                  <a:lnTo>
                    <a:pt x="440" y="67"/>
                  </a:lnTo>
                  <a:lnTo>
                    <a:pt x="444" y="70"/>
                  </a:lnTo>
                  <a:lnTo>
                    <a:pt x="444" y="70"/>
                  </a:lnTo>
                  <a:lnTo>
                    <a:pt x="448" y="70"/>
                  </a:lnTo>
                  <a:lnTo>
                    <a:pt x="448" y="70"/>
                  </a:lnTo>
                  <a:lnTo>
                    <a:pt x="452" y="74"/>
                  </a:lnTo>
                  <a:lnTo>
                    <a:pt x="452" y="78"/>
                  </a:lnTo>
                  <a:lnTo>
                    <a:pt x="448" y="78"/>
                  </a:lnTo>
                  <a:lnTo>
                    <a:pt x="448" y="82"/>
                  </a:lnTo>
                  <a:lnTo>
                    <a:pt x="452" y="82"/>
                  </a:lnTo>
                  <a:lnTo>
                    <a:pt x="455" y="82"/>
                  </a:lnTo>
                  <a:lnTo>
                    <a:pt x="459" y="82"/>
                  </a:lnTo>
                  <a:lnTo>
                    <a:pt x="459" y="85"/>
                  </a:lnTo>
                  <a:lnTo>
                    <a:pt x="463" y="89"/>
                  </a:lnTo>
                  <a:lnTo>
                    <a:pt x="459" y="89"/>
                  </a:lnTo>
                  <a:lnTo>
                    <a:pt x="459" y="93"/>
                  </a:lnTo>
                  <a:lnTo>
                    <a:pt x="459" y="96"/>
                  </a:lnTo>
                  <a:lnTo>
                    <a:pt x="455" y="96"/>
                  </a:lnTo>
                  <a:lnTo>
                    <a:pt x="452" y="93"/>
                  </a:lnTo>
                  <a:lnTo>
                    <a:pt x="448" y="96"/>
                  </a:lnTo>
                  <a:lnTo>
                    <a:pt x="444" y="96"/>
                  </a:lnTo>
                  <a:lnTo>
                    <a:pt x="440" y="100"/>
                  </a:lnTo>
                  <a:lnTo>
                    <a:pt x="437" y="107"/>
                  </a:lnTo>
                  <a:lnTo>
                    <a:pt x="433" y="107"/>
                  </a:lnTo>
                  <a:lnTo>
                    <a:pt x="429" y="115"/>
                  </a:lnTo>
                  <a:lnTo>
                    <a:pt x="426" y="119"/>
                  </a:lnTo>
                  <a:lnTo>
                    <a:pt x="429" y="119"/>
                  </a:lnTo>
                  <a:lnTo>
                    <a:pt x="426" y="126"/>
                  </a:lnTo>
                  <a:lnTo>
                    <a:pt x="422" y="133"/>
                  </a:lnTo>
                  <a:lnTo>
                    <a:pt x="422" y="133"/>
                  </a:lnTo>
                  <a:lnTo>
                    <a:pt x="426" y="137"/>
                  </a:lnTo>
                  <a:lnTo>
                    <a:pt x="422" y="145"/>
                  </a:lnTo>
                  <a:lnTo>
                    <a:pt x="422" y="152"/>
                  </a:lnTo>
                  <a:lnTo>
                    <a:pt x="418" y="156"/>
                  </a:lnTo>
                  <a:lnTo>
                    <a:pt x="415" y="156"/>
                  </a:lnTo>
                  <a:lnTo>
                    <a:pt x="411" y="156"/>
                  </a:lnTo>
                  <a:lnTo>
                    <a:pt x="407" y="156"/>
                  </a:lnTo>
                  <a:lnTo>
                    <a:pt x="411" y="163"/>
                  </a:lnTo>
                  <a:lnTo>
                    <a:pt x="411" y="167"/>
                  </a:lnTo>
                  <a:lnTo>
                    <a:pt x="411" y="171"/>
                  </a:lnTo>
                  <a:lnTo>
                    <a:pt x="407" y="171"/>
                  </a:lnTo>
                  <a:lnTo>
                    <a:pt x="407" y="174"/>
                  </a:lnTo>
                  <a:lnTo>
                    <a:pt x="407" y="178"/>
                  </a:lnTo>
                  <a:lnTo>
                    <a:pt x="407" y="182"/>
                  </a:lnTo>
                  <a:lnTo>
                    <a:pt x="403" y="185"/>
                  </a:lnTo>
                  <a:lnTo>
                    <a:pt x="403" y="189"/>
                  </a:lnTo>
                  <a:lnTo>
                    <a:pt x="400" y="189"/>
                  </a:lnTo>
                  <a:lnTo>
                    <a:pt x="400" y="189"/>
                  </a:lnTo>
                  <a:lnTo>
                    <a:pt x="400" y="193"/>
                  </a:lnTo>
                  <a:lnTo>
                    <a:pt x="400" y="193"/>
                  </a:lnTo>
                  <a:lnTo>
                    <a:pt x="400" y="189"/>
                  </a:lnTo>
                  <a:lnTo>
                    <a:pt x="400" y="189"/>
                  </a:lnTo>
                  <a:lnTo>
                    <a:pt x="400" y="189"/>
                  </a:lnTo>
                  <a:lnTo>
                    <a:pt x="396" y="185"/>
                  </a:lnTo>
                  <a:lnTo>
                    <a:pt x="396" y="182"/>
                  </a:lnTo>
                  <a:lnTo>
                    <a:pt x="396" y="174"/>
                  </a:lnTo>
                  <a:lnTo>
                    <a:pt x="392" y="174"/>
                  </a:lnTo>
                  <a:lnTo>
                    <a:pt x="392" y="171"/>
                  </a:lnTo>
                  <a:lnTo>
                    <a:pt x="392" y="167"/>
                  </a:lnTo>
                  <a:lnTo>
                    <a:pt x="392" y="163"/>
                  </a:lnTo>
                  <a:lnTo>
                    <a:pt x="392" y="163"/>
                  </a:lnTo>
                  <a:lnTo>
                    <a:pt x="389" y="163"/>
                  </a:lnTo>
                  <a:lnTo>
                    <a:pt x="385" y="159"/>
                  </a:lnTo>
                  <a:lnTo>
                    <a:pt x="385" y="163"/>
                  </a:lnTo>
                  <a:lnTo>
                    <a:pt x="385" y="163"/>
                  </a:lnTo>
                  <a:lnTo>
                    <a:pt x="385" y="163"/>
                  </a:lnTo>
                  <a:lnTo>
                    <a:pt x="385" y="167"/>
                  </a:lnTo>
                  <a:lnTo>
                    <a:pt x="381" y="171"/>
                  </a:lnTo>
                  <a:lnTo>
                    <a:pt x="385" y="171"/>
                  </a:lnTo>
                  <a:lnTo>
                    <a:pt x="385" y="171"/>
                  </a:lnTo>
                  <a:lnTo>
                    <a:pt x="381" y="171"/>
                  </a:lnTo>
                  <a:lnTo>
                    <a:pt x="377" y="171"/>
                  </a:lnTo>
                  <a:lnTo>
                    <a:pt x="377" y="167"/>
                  </a:lnTo>
                  <a:lnTo>
                    <a:pt x="377" y="167"/>
                  </a:lnTo>
                  <a:lnTo>
                    <a:pt x="374" y="163"/>
                  </a:lnTo>
                  <a:lnTo>
                    <a:pt x="374" y="159"/>
                  </a:lnTo>
                  <a:lnTo>
                    <a:pt x="374" y="159"/>
                  </a:lnTo>
                  <a:lnTo>
                    <a:pt x="374" y="156"/>
                  </a:lnTo>
                  <a:lnTo>
                    <a:pt x="374" y="156"/>
                  </a:lnTo>
                  <a:lnTo>
                    <a:pt x="377" y="152"/>
                  </a:lnTo>
                  <a:lnTo>
                    <a:pt x="377" y="156"/>
                  </a:lnTo>
                  <a:lnTo>
                    <a:pt x="381" y="156"/>
                  </a:lnTo>
                  <a:lnTo>
                    <a:pt x="381" y="152"/>
                  </a:lnTo>
                  <a:lnTo>
                    <a:pt x="381" y="152"/>
                  </a:lnTo>
                  <a:lnTo>
                    <a:pt x="385" y="148"/>
                  </a:lnTo>
                  <a:lnTo>
                    <a:pt x="385" y="145"/>
                  </a:lnTo>
                  <a:lnTo>
                    <a:pt x="385" y="141"/>
                  </a:lnTo>
                  <a:lnTo>
                    <a:pt x="389" y="137"/>
                  </a:lnTo>
                  <a:lnTo>
                    <a:pt x="385" y="137"/>
                  </a:lnTo>
                  <a:lnTo>
                    <a:pt x="385" y="133"/>
                  </a:lnTo>
                  <a:lnTo>
                    <a:pt x="381" y="137"/>
                  </a:lnTo>
                  <a:lnTo>
                    <a:pt x="381" y="133"/>
                  </a:lnTo>
                  <a:lnTo>
                    <a:pt x="377" y="133"/>
                  </a:lnTo>
                  <a:lnTo>
                    <a:pt x="374" y="133"/>
                  </a:lnTo>
                  <a:lnTo>
                    <a:pt x="366" y="133"/>
                  </a:lnTo>
                  <a:lnTo>
                    <a:pt x="363" y="133"/>
                  </a:lnTo>
                  <a:lnTo>
                    <a:pt x="355" y="133"/>
                  </a:lnTo>
                  <a:lnTo>
                    <a:pt x="352" y="133"/>
                  </a:lnTo>
                  <a:lnTo>
                    <a:pt x="352" y="133"/>
                  </a:lnTo>
                  <a:lnTo>
                    <a:pt x="348" y="133"/>
                  </a:lnTo>
                  <a:lnTo>
                    <a:pt x="348" y="130"/>
                  </a:lnTo>
                  <a:lnTo>
                    <a:pt x="344" y="126"/>
                  </a:lnTo>
                  <a:lnTo>
                    <a:pt x="344" y="126"/>
                  </a:lnTo>
                  <a:lnTo>
                    <a:pt x="344" y="122"/>
                  </a:lnTo>
                  <a:lnTo>
                    <a:pt x="344" y="119"/>
                  </a:lnTo>
                  <a:lnTo>
                    <a:pt x="340" y="119"/>
                  </a:lnTo>
                  <a:lnTo>
                    <a:pt x="340" y="119"/>
                  </a:lnTo>
                  <a:lnTo>
                    <a:pt x="337" y="119"/>
                  </a:lnTo>
                  <a:lnTo>
                    <a:pt x="337" y="119"/>
                  </a:lnTo>
                  <a:lnTo>
                    <a:pt x="333" y="115"/>
                  </a:lnTo>
                  <a:lnTo>
                    <a:pt x="333" y="115"/>
                  </a:lnTo>
                  <a:lnTo>
                    <a:pt x="329" y="119"/>
                  </a:lnTo>
                  <a:lnTo>
                    <a:pt x="333" y="119"/>
                  </a:lnTo>
                  <a:lnTo>
                    <a:pt x="333" y="119"/>
                  </a:lnTo>
                  <a:lnTo>
                    <a:pt x="329" y="119"/>
                  </a:lnTo>
                  <a:lnTo>
                    <a:pt x="326" y="115"/>
                  </a:lnTo>
                  <a:lnTo>
                    <a:pt x="326" y="115"/>
                  </a:lnTo>
                  <a:lnTo>
                    <a:pt x="326" y="111"/>
                  </a:lnTo>
                  <a:lnTo>
                    <a:pt x="322" y="111"/>
                  </a:lnTo>
                  <a:lnTo>
                    <a:pt x="322" y="111"/>
                  </a:lnTo>
                  <a:lnTo>
                    <a:pt x="322" y="111"/>
                  </a:lnTo>
                  <a:lnTo>
                    <a:pt x="322" y="115"/>
                  </a:lnTo>
                  <a:lnTo>
                    <a:pt x="322" y="115"/>
                  </a:lnTo>
                  <a:lnTo>
                    <a:pt x="322" y="119"/>
                  </a:lnTo>
                  <a:lnTo>
                    <a:pt x="318" y="122"/>
                  </a:lnTo>
                  <a:lnTo>
                    <a:pt x="318" y="126"/>
                  </a:lnTo>
                  <a:lnTo>
                    <a:pt x="326" y="130"/>
                  </a:lnTo>
                  <a:lnTo>
                    <a:pt x="329" y="130"/>
                  </a:lnTo>
                  <a:lnTo>
                    <a:pt x="333" y="130"/>
                  </a:lnTo>
                  <a:lnTo>
                    <a:pt x="329" y="130"/>
                  </a:lnTo>
                  <a:lnTo>
                    <a:pt x="333" y="133"/>
                  </a:lnTo>
                  <a:lnTo>
                    <a:pt x="329" y="137"/>
                  </a:lnTo>
                  <a:lnTo>
                    <a:pt x="329" y="133"/>
                  </a:lnTo>
                  <a:lnTo>
                    <a:pt x="326" y="137"/>
                  </a:lnTo>
                  <a:lnTo>
                    <a:pt x="326" y="141"/>
                  </a:lnTo>
                  <a:lnTo>
                    <a:pt x="322" y="141"/>
                  </a:lnTo>
                  <a:lnTo>
                    <a:pt x="322" y="148"/>
                  </a:lnTo>
                  <a:lnTo>
                    <a:pt x="326" y="152"/>
                  </a:lnTo>
                  <a:lnTo>
                    <a:pt x="329" y="152"/>
                  </a:lnTo>
                  <a:lnTo>
                    <a:pt x="333" y="156"/>
                  </a:lnTo>
                  <a:lnTo>
                    <a:pt x="333" y="163"/>
                  </a:lnTo>
                  <a:lnTo>
                    <a:pt x="333" y="167"/>
                  </a:lnTo>
                  <a:lnTo>
                    <a:pt x="333" y="167"/>
                  </a:lnTo>
                  <a:lnTo>
                    <a:pt x="333" y="174"/>
                  </a:lnTo>
                  <a:lnTo>
                    <a:pt x="340" y="178"/>
                  </a:lnTo>
                  <a:lnTo>
                    <a:pt x="340" y="182"/>
                  </a:lnTo>
                  <a:lnTo>
                    <a:pt x="340" y="185"/>
                  </a:lnTo>
                  <a:lnTo>
                    <a:pt x="340" y="189"/>
                  </a:lnTo>
                  <a:lnTo>
                    <a:pt x="340" y="189"/>
                  </a:lnTo>
                  <a:lnTo>
                    <a:pt x="340" y="193"/>
                  </a:lnTo>
                  <a:lnTo>
                    <a:pt x="340" y="197"/>
                  </a:lnTo>
                  <a:lnTo>
                    <a:pt x="337" y="193"/>
                  </a:lnTo>
                  <a:lnTo>
                    <a:pt x="337" y="197"/>
                  </a:lnTo>
                  <a:lnTo>
                    <a:pt x="337" y="193"/>
                  </a:lnTo>
                  <a:lnTo>
                    <a:pt x="333" y="193"/>
                  </a:lnTo>
                  <a:lnTo>
                    <a:pt x="333" y="189"/>
                  </a:lnTo>
                  <a:lnTo>
                    <a:pt x="333" y="189"/>
                  </a:lnTo>
                  <a:lnTo>
                    <a:pt x="333" y="193"/>
                  </a:lnTo>
                  <a:lnTo>
                    <a:pt x="333" y="193"/>
                  </a:lnTo>
                  <a:lnTo>
                    <a:pt x="333" y="193"/>
                  </a:lnTo>
                  <a:lnTo>
                    <a:pt x="329" y="193"/>
                  </a:lnTo>
                  <a:lnTo>
                    <a:pt x="329" y="193"/>
                  </a:lnTo>
                  <a:lnTo>
                    <a:pt x="326" y="193"/>
                  </a:lnTo>
                  <a:lnTo>
                    <a:pt x="326" y="189"/>
                  </a:lnTo>
                  <a:lnTo>
                    <a:pt x="326" y="185"/>
                  </a:lnTo>
                  <a:lnTo>
                    <a:pt x="326" y="185"/>
                  </a:lnTo>
                  <a:lnTo>
                    <a:pt x="322" y="185"/>
                  </a:lnTo>
                  <a:lnTo>
                    <a:pt x="322" y="185"/>
                  </a:lnTo>
                  <a:lnTo>
                    <a:pt x="322" y="185"/>
                  </a:lnTo>
                  <a:lnTo>
                    <a:pt x="326" y="185"/>
                  </a:lnTo>
                  <a:lnTo>
                    <a:pt x="322" y="189"/>
                  </a:lnTo>
                  <a:lnTo>
                    <a:pt x="322" y="189"/>
                  </a:lnTo>
                  <a:lnTo>
                    <a:pt x="322" y="193"/>
                  </a:lnTo>
                  <a:lnTo>
                    <a:pt x="318" y="193"/>
                  </a:lnTo>
                  <a:lnTo>
                    <a:pt x="311" y="197"/>
                  </a:lnTo>
                  <a:lnTo>
                    <a:pt x="307" y="200"/>
                  </a:lnTo>
                  <a:lnTo>
                    <a:pt x="307" y="200"/>
                  </a:lnTo>
                  <a:lnTo>
                    <a:pt x="307" y="204"/>
                  </a:lnTo>
                  <a:lnTo>
                    <a:pt x="307" y="208"/>
                  </a:lnTo>
                  <a:lnTo>
                    <a:pt x="307" y="208"/>
                  </a:lnTo>
                  <a:lnTo>
                    <a:pt x="307" y="211"/>
                  </a:lnTo>
                  <a:lnTo>
                    <a:pt x="307" y="211"/>
                  </a:lnTo>
                  <a:lnTo>
                    <a:pt x="303" y="215"/>
                  </a:lnTo>
                  <a:lnTo>
                    <a:pt x="303" y="215"/>
                  </a:lnTo>
                  <a:lnTo>
                    <a:pt x="303" y="215"/>
                  </a:lnTo>
                  <a:lnTo>
                    <a:pt x="303" y="219"/>
                  </a:lnTo>
                  <a:lnTo>
                    <a:pt x="296" y="222"/>
                  </a:lnTo>
                  <a:lnTo>
                    <a:pt x="296" y="222"/>
                  </a:lnTo>
                  <a:lnTo>
                    <a:pt x="289" y="230"/>
                  </a:lnTo>
                  <a:lnTo>
                    <a:pt x="289" y="226"/>
                  </a:lnTo>
                  <a:lnTo>
                    <a:pt x="289" y="226"/>
                  </a:lnTo>
                  <a:lnTo>
                    <a:pt x="285" y="226"/>
                  </a:lnTo>
                  <a:lnTo>
                    <a:pt x="285" y="226"/>
                  </a:lnTo>
                  <a:lnTo>
                    <a:pt x="281" y="226"/>
                  </a:lnTo>
                  <a:lnTo>
                    <a:pt x="281" y="226"/>
                  </a:lnTo>
                  <a:lnTo>
                    <a:pt x="281" y="230"/>
                  </a:lnTo>
                  <a:lnTo>
                    <a:pt x="281" y="230"/>
                  </a:lnTo>
                  <a:lnTo>
                    <a:pt x="285" y="230"/>
                  </a:lnTo>
                  <a:lnTo>
                    <a:pt x="285" y="230"/>
                  </a:lnTo>
                  <a:lnTo>
                    <a:pt x="274" y="237"/>
                  </a:lnTo>
                  <a:lnTo>
                    <a:pt x="270" y="245"/>
                  </a:lnTo>
                  <a:lnTo>
                    <a:pt x="255" y="256"/>
                  </a:lnTo>
                  <a:lnTo>
                    <a:pt x="255" y="260"/>
                  </a:lnTo>
                  <a:lnTo>
                    <a:pt x="252" y="263"/>
                  </a:lnTo>
                  <a:lnTo>
                    <a:pt x="244" y="267"/>
                  </a:lnTo>
                  <a:lnTo>
                    <a:pt x="240" y="267"/>
                  </a:lnTo>
                  <a:lnTo>
                    <a:pt x="240" y="271"/>
                  </a:lnTo>
                  <a:lnTo>
                    <a:pt x="240" y="274"/>
                  </a:lnTo>
                  <a:lnTo>
                    <a:pt x="237" y="278"/>
                  </a:lnTo>
                  <a:lnTo>
                    <a:pt x="233" y="282"/>
                  </a:lnTo>
                  <a:lnTo>
                    <a:pt x="226" y="282"/>
                  </a:lnTo>
                  <a:lnTo>
                    <a:pt x="222" y="282"/>
                  </a:lnTo>
                  <a:lnTo>
                    <a:pt x="222" y="286"/>
                  </a:lnTo>
                  <a:lnTo>
                    <a:pt x="218" y="289"/>
                  </a:lnTo>
                  <a:lnTo>
                    <a:pt x="215" y="289"/>
                  </a:lnTo>
                  <a:lnTo>
                    <a:pt x="215" y="289"/>
                  </a:lnTo>
                  <a:lnTo>
                    <a:pt x="211" y="289"/>
                  </a:lnTo>
                  <a:lnTo>
                    <a:pt x="207" y="293"/>
                  </a:lnTo>
                  <a:lnTo>
                    <a:pt x="207" y="297"/>
                  </a:lnTo>
                  <a:lnTo>
                    <a:pt x="207" y="300"/>
                  </a:lnTo>
                  <a:lnTo>
                    <a:pt x="207" y="308"/>
                  </a:lnTo>
                  <a:lnTo>
                    <a:pt x="207" y="312"/>
                  </a:lnTo>
                  <a:lnTo>
                    <a:pt x="207" y="315"/>
                  </a:lnTo>
                  <a:lnTo>
                    <a:pt x="207" y="326"/>
                  </a:lnTo>
                  <a:lnTo>
                    <a:pt x="211" y="330"/>
                  </a:lnTo>
                  <a:lnTo>
                    <a:pt x="211" y="334"/>
                  </a:lnTo>
                  <a:lnTo>
                    <a:pt x="207" y="345"/>
                  </a:lnTo>
                  <a:lnTo>
                    <a:pt x="203" y="352"/>
                  </a:lnTo>
                  <a:lnTo>
                    <a:pt x="203" y="360"/>
                  </a:lnTo>
                  <a:lnTo>
                    <a:pt x="203" y="360"/>
                  </a:lnTo>
                  <a:lnTo>
                    <a:pt x="207" y="371"/>
                  </a:lnTo>
                  <a:lnTo>
                    <a:pt x="207" y="375"/>
                  </a:lnTo>
                  <a:lnTo>
                    <a:pt x="203" y="378"/>
                  </a:lnTo>
                  <a:lnTo>
                    <a:pt x="200" y="375"/>
                  </a:lnTo>
                  <a:lnTo>
                    <a:pt x="196" y="378"/>
                  </a:lnTo>
                  <a:lnTo>
                    <a:pt x="196" y="378"/>
                  </a:lnTo>
                  <a:lnTo>
                    <a:pt x="196" y="382"/>
                  </a:lnTo>
                  <a:lnTo>
                    <a:pt x="192" y="386"/>
                  </a:lnTo>
                  <a:lnTo>
                    <a:pt x="189" y="389"/>
                  </a:lnTo>
                  <a:lnTo>
                    <a:pt x="192" y="389"/>
                  </a:lnTo>
                  <a:lnTo>
                    <a:pt x="196" y="393"/>
                  </a:lnTo>
                  <a:lnTo>
                    <a:pt x="196" y="393"/>
                  </a:lnTo>
                  <a:lnTo>
                    <a:pt x="196" y="393"/>
                  </a:lnTo>
                  <a:lnTo>
                    <a:pt x="196" y="393"/>
                  </a:lnTo>
                  <a:lnTo>
                    <a:pt x="192" y="393"/>
                  </a:lnTo>
                  <a:lnTo>
                    <a:pt x="185" y="393"/>
                  </a:lnTo>
                  <a:lnTo>
                    <a:pt x="185" y="393"/>
                  </a:lnTo>
                  <a:lnTo>
                    <a:pt x="181" y="397"/>
                  </a:lnTo>
                  <a:lnTo>
                    <a:pt x="178" y="401"/>
                  </a:lnTo>
                  <a:lnTo>
                    <a:pt x="178" y="401"/>
                  </a:lnTo>
                  <a:lnTo>
                    <a:pt x="178" y="401"/>
                  </a:lnTo>
                  <a:lnTo>
                    <a:pt x="178" y="404"/>
                  </a:lnTo>
                  <a:lnTo>
                    <a:pt x="178" y="408"/>
                  </a:lnTo>
                  <a:lnTo>
                    <a:pt x="170" y="412"/>
                  </a:lnTo>
                  <a:lnTo>
                    <a:pt x="163" y="408"/>
                  </a:lnTo>
                  <a:lnTo>
                    <a:pt x="159" y="408"/>
                  </a:lnTo>
                  <a:lnTo>
                    <a:pt x="155" y="401"/>
                  </a:lnTo>
                  <a:lnTo>
                    <a:pt x="148" y="389"/>
                  </a:lnTo>
                  <a:lnTo>
                    <a:pt x="148" y="386"/>
                  </a:lnTo>
                  <a:lnTo>
                    <a:pt x="148" y="378"/>
                  </a:lnTo>
                  <a:lnTo>
                    <a:pt x="144" y="371"/>
                  </a:lnTo>
                  <a:lnTo>
                    <a:pt x="144" y="371"/>
                  </a:lnTo>
                  <a:lnTo>
                    <a:pt x="141" y="371"/>
                  </a:lnTo>
                  <a:lnTo>
                    <a:pt x="141" y="363"/>
                  </a:lnTo>
                  <a:lnTo>
                    <a:pt x="137" y="360"/>
                  </a:lnTo>
                  <a:lnTo>
                    <a:pt x="133" y="356"/>
                  </a:lnTo>
                  <a:lnTo>
                    <a:pt x="129" y="352"/>
                  </a:lnTo>
                  <a:lnTo>
                    <a:pt x="129" y="352"/>
                  </a:lnTo>
                  <a:lnTo>
                    <a:pt x="126" y="345"/>
                  </a:lnTo>
                  <a:lnTo>
                    <a:pt x="122" y="341"/>
                  </a:lnTo>
                  <a:lnTo>
                    <a:pt x="122" y="341"/>
                  </a:lnTo>
                  <a:lnTo>
                    <a:pt x="122" y="334"/>
                  </a:lnTo>
                  <a:lnTo>
                    <a:pt x="118" y="334"/>
                  </a:lnTo>
                  <a:lnTo>
                    <a:pt x="115" y="326"/>
                  </a:lnTo>
                  <a:lnTo>
                    <a:pt x="115" y="323"/>
                  </a:lnTo>
                  <a:lnTo>
                    <a:pt x="115" y="319"/>
                  </a:lnTo>
                  <a:lnTo>
                    <a:pt x="111" y="315"/>
                  </a:lnTo>
                  <a:lnTo>
                    <a:pt x="111" y="312"/>
                  </a:lnTo>
                  <a:lnTo>
                    <a:pt x="111" y="312"/>
                  </a:lnTo>
                  <a:lnTo>
                    <a:pt x="107" y="304"/>
                  </a:lnTo>
                  <a:lnTo>
                    <a:pt x="107" y="304"/>
                  </a:lnTo>
                  <a:lnTo>
                    <a:pt x="103" y="304"/>
                  </a:lnTo>
                  <a:lnTo>
                    <a:pt x="100" y="297"/>
                  </a:lnTo>
                  <a:lnTo>
                    <a:pt x="100" y="297"/>
                  </a:lnTo>
                  <a:lnTo>
                    <a:pt x="100" y="293"/>
                  </a:lnTo>
                  <a:lnTo>
                    <a:pt x="96" y="289"/>
                  </a:lnTo>
                  <a:lnTo>
                    <a:pt x="96" y="289"/>
                  </a:lnTo>
                  <a:lnTo>
                    <a:pt x="92" y="282"/>
                  </a:lnTo>
                  <a:lnTo>
                    <a:pt x="92" y="274"/>
                  </a:lnTo>
                  <a:lnTo>
                    <a:pt x="85" y="260"/>
                  </a:lnTo>
                  <a:lnTo>
                    <a:pt x="85" y="256"/>
                  </a:lnTo>
                  <a:lnTo>
                    <a:pt x="81" y="252"/>
                  </a:lnTo>
                  <a:lnTo>
                    <a:pt x="85" y="252"/>
                  </a:lnTo>
                  <a:lnTo>
                    <a:pt x="81" y="248"/>
                  </a:lnTo>
                  <a:lnTo>
                    <a:pt x="81" y="245"/>
                  </a:lnTo>
                  <a:lnTo>
                    <a:pt x="85" y="245"/>
                  </a:lnTo>
                  <a:lnTo>
                    <a:pt x="81" y="241"/>
                  </a:lnTo>
                  <a:lnTo>
                    <a:pt x="81" y="237"/>
                  </a:lnTo>
                  <a:lnTo>
                    <a:pt x="78" y="230"/>
                  </a:lnTo>
                  <a:lnTo>
                    <a:pt x="74" y="226"/>
                  </a:lnTo>
                  <a:lnTo>
                    <a:pt x="78" y="222"/>
                  </a:lnTo>
                  <a:lnTo>
                    <a:pt x="78" y="222"/>
                  </a:lnTo>
                  <a:lnTo>
                    <a:pt x="78" y="219"/>
                  </a:lnTo>
                  <a:lnTo>
                    <a:pt x="78" y="219"/>
                  </a:lnTo>
                  <a:lnTo>
                    <a:pt x="78" y="211"/>
                  </a:lnTo>
                  <a:lnTo>
                    <a:pt x="78" y="208"/>
                  </a:lnTo>
                  <a:lnTo>
                    <a:pt x="74" y="208"/>
                  </a:lnTo>
                  <a:lnTo>
                    <a:pt x="74" y="200"/>
                  </a:lnTo>
                  <a:lnTo>
                    <a:pt x="78" y="197"/>
                  </a:lnTo>
                  <a:lnTo>
                    <a:pt x="78" y="197"/>
                  </a:lnTo>
                  <a:lnTo>
                    <a:pt x="81" y="197"/>
                  </a:lnTo>
                  <a:lnTo>
                    <a:pt x="78" y="197"/>
                  </a:lnTo>
                  <a:lnTo>
                    <a:pt x="74" y="197"/>
                  </a:lnTo>
                  <a:lnTo>
                    <a:pt x="70" y="197"/>
                  </a:lnTo>
                  <a:lnTo>
                    <a:pt x="70" y="193"/>
                  </a:lnTo>
                  <a:lnTo>
                    <a:pt x="70" y="193"/>
                  </a:lnTo>
                  <a:lnTo>
                    <a:pt x="70" y="189"/>
                  </a:lnTo>
                  <a:lnTo>
                    <a:pt x="70" y="189"/>
                  </a:lnTo>
                  <a:lnTo>
                    <a:pt x="74" y="189"/>
                  </a:lnTo>
                  <a:lnTo>
                    <a:pt x="78" y="185"/>
                  </a:lnTo>
                  <a:lnTo>
                    <a:pt x="78" y="185"/>
                  </a:lnTo>
                  <a:lnTo>
                    <a:pt x="74" y="185"/>
                  </a:lnTo>
                  <a:lnTo>
                    <a:pt x="74" y="185"/>
                  </a:lnTo>
                  <a:lnTo>
                    <a:pt x="70" y="185"/>
                  </a:lnTo>
                  <a:lnTo>
                    <a:pt x="66" y="182"/>
                  </a:lnTo>
                  <a:lnTo>
                    <a:pt x="66" y="185"/>
                  </a:lnTo>
                  <a:lnTo>
                    <a:pt x="66" y="189"/>
                  </a:lnTo>
                  <a:lnTo>
                    <a:pt x="63" y="193"/>
                  </a:lnTo>
                  <a:lnTo>
                    <a:pt x="66" y="197"/>
                  </a:lnTo>
                  <a:lnTo>
                    <a:pt x="66" y="200"/>
                  </a:lnTo>
                  <a:lnTo>
                    <a:pt x="63" y="204"/>
                  </a:lnTo>
                  <a:lnTo>
                    <a:pt x="63" y="204"/>
                  </a:lnTo>
                  <a:lnTo>
                    <a:pt x="59" y="208"/>
                  </a:lnTo>
                  <a:lnTo>
                    <a:pt x="48" y="211"/>
                  </a:lnTo>
                  <a:lnTo>
                    <a:pt x="44" y="215"/>
                  </a:lnTo>
                  <a:lnTo>
                    <a:pt x="41" y="211"/>
                  </a:lnTo>
                  <a:lnTo>
                    <a:pt x="26" y="204"/>
                  </a:lnTo>
                  <a:lnTo>
                    <a:pt x="22" y="197"/>
                  </a:lnTo>
                  <a:lnTo>
                    <a:pt x="22" y="197"/>
                  </a:lnTo>
                  <a:lnTo>
                    <a:pt x="22" y="197"/>
                  </a:lnTo>
                  <a:lnTo>
                    <a:pt x="18" y="197"/>
                  </a:lnTo>
                  <a:lnTo>
                    <a:pt x="11" y="189"/>
                  </a:lnTo>
                  <a:lnTo>
                    <a:pt x="11" y="185"/>
                  </a:lnTo>
                  <a:lnTo>
                    <a:pt x="11" y="185"/>
                  </a:lnTo>
                  <a:lnTo>
                    <a:pt x="15" y="185"/>
                  </a:lnTo>
                  <a:lnTo>
                    <a:pt x="15" y="185"/>
                  </a:lnTo>
                  <a:lnTo>
                    <a:pt x="15" y="185"/>
                  </a:lnTo>
                  <a:lnTo>
                    <a:pt x="15" y="189"/>
                  </a:lnTo>
                  <a:lnTo>
                    <a:pt x="18" y="189"/>
                  </a:lnTo>
                  <a:lnTo>
                    <a:pt x="18" y="189"/>
                  </a:lnTo>
                  <a:lnTo>
                    <a:pt x="22" y="185"/>
                  </a:lnTo>
                  <a:lnTo>
                    <a:pt x="22" y="189"/>
                  </a:lnTo>
                  <a:lnTo>
                    <a:pt x="22" y="185"/>
                  </a:lnTo>
                  <a:lnTo>
                    <a:pt x="29" y="182"/>
                  </a:lnTo>
                  <a:lnTo>
                    <a:pt x="33" y="182"/>
                  </a:lnTo>
                  <a:lnTo>
                    <a:pt x="37" y="178"/>
                  </a:lnTo>
                  <a:lnTo>
                    <a:pt x="37" y="178"/>
                  </a:lnTo>
                  <a:lnTo>
                    <a:pt x="37" y="174"/>
                  </a:lnTo>
                  <a:lnTo>
                    <a:pt x="33" y="174"/>
                  </a:lnTo>
                  <a:lnTo>
                    <a:pt x="33" y="174"/>
                  </a:lnTo>
                  <a:lnTo>
                    <a:pt x="33" y="174"/>
                  </a:lnTo>
                  <a:lnTo>
                    <a:pt x="33" y="178"/>
                  </a:lnTo>
                  <a:lnTo>
                    <a:pt x="26" y="178"/>
                  </a:lnTo>
                  <a:lnTo>
                    <a:pt x="22" y="178"/>
                  </a:lnTo>
                  <a:lnTo>
                    <a:pt x="18" y="182"/>
                  </a:lnTo>
                  <a:lnTo>
                    <a:pt x="7" y="178"/>
                  </a:lnTo>
                  <a:lnTo>
                    <a:pt x="4" y="171"/>
                  </a:lnTo>
                  <a:lnTo>
                    <a:pt x="0" y="171"/>
                  </a:lnTo>
                  <a:lnTo>
                    <a:pt x="4" y="167"/>
                  </a:lnTo>
                  <a:lnTo>
                    <a:pt x="4" y="163"/>
                  </a:lnTo>
                  <a:lnTo>
                    <a:pt x="7" y="163"/>
                  </a:lnTo>
                  <a:lnTo>
                    <a:pt x="4" y="163"/>
                  </a:lnTo>
                  <a:lnTo>
                    <a:pt x="0" y="167"/>
                  </a:lnTo>
                  <a:lnTo>
                    <a:pt x="0" y="163"/>
                  </a:lnTo>
                  <a:lnTo>
                    <a:pt x="4" y="159"/>
                  </a:lnTo>
                  <a:lnTo>
                    <a:pt x="4" y="159"/>
                  </a:lnTo>
                  <a:lnTo>
                    <a:pt x="7" y="156"/>
                  </a:lnTo>
                  <a:lnTo>
                    <a:pt x="11" y="156"/>
                  </a:lnTo>
                  <a:lnTo>
                    <a:pt x="11" y="156"/>
                  </a:lnTo>
                  <a:lnTo>
                    <a:pt x="22" y="156"/>
                  </a:lnTo>
                  <a:lnTo>
                    <a:pt x="29" y="152"/>
                  </a:lnTo>
                  <a:lnTo>
                    <a:pt x="29" y="152"/>
                  </a:lnTo>
                  <a:lnTo>
                    <a:pt x="33" y="152"/>
                  </a:lnTo>
                  <a:lnTo>
                    <a:pt x="33" y="152"/>
                  </a:lnTo>
                  <a:lnTo>
                    <a:pt x="37" y="156"/>
                  </a:lnTo>
                  <a:lnTo>
                    <a:pt x="41" y="152"/>
                  </a:lnTo>
                  <a:lnTo>
                    <a:pt x="41" y="152"/>
                  </a:lnTo>
                  <a:lnTo>
                    <a:pt x="41" y="152"/>
                  </a:lnTo>
                  <a:lnTo>
                    <a:pt x="41" y="148"/>
                  </a:lnTo>
                  <a:lnTo>
                    <a:pt x="37" y="137"/>
                  </a:lnTo>
                  <a:lnTo>
                    <a:pt x="33" y="133"/>
                  </a:lnTo>
                  <a:lnTo>
                    <a:pt x="33" y="133"/>
                  </a:lnTo>
                  <a:lnTo>
                    <a:pt x="33" y="130"/>
                  </a:lnTo>
                  <a:lnTo>
                    <a:pt x="29" y="130"/>
                  </a:lnTo>
                  <a:lnTo>
                    <a:pt x="26" y="130"/>
                  </a:lnTo>
                  <a:lnTo>
                    <a:pt x="22" y="122"/>
                  </a:lnTo>
                  <a:lnTo>
                    <a:pt x="22" y="119"/>
                  </a:lnTo>
                  <a:lnTo>
                    <a:pt x="22" y="115"/>
                  </a:lnTo>
                  <a:lnTo>
                    <a:pt x="18" y="115"/>
                  </a:lnTo>
                  <a:lnTo>
                    <a:pt x="15" y="115"/>
                  </a:lnTo>
                  <a:lnTo>
                    <a:pt x="11" y="115"/>
                  </a:lnTo>
                  <a:lnTo>
                    <a:pt x="11" y="115"/>
                  </a:lnTo>
                  <a:lnTo>
                    <a:pt x="11" y="111"/>
                  </a:lnTo>
                  <a:lnTo>
                    <a:pt x="11" y="104"/>
                  </a:lnTo>
                  <a:lnTo>
                    <a:pt x="15" y="104"/>
                  </a:lnTo>
                  <a:lnTo>
                    <a:pt x="18" y="96"/>
                  </a:lnTo>
                  <a:lnTo>
                    <a:pt x="18" y="96"/>
                  </a:lnTo>
                  <a:lnTo>
                    <a:pt x="22" y="93"/>
                  </a:lnTo>
                  <a:lnTo>
                    <a:pt x="26" y="93"/>
                  </a:lnTo>
                  <a:lnTo>
                    <a:pt x="29" y="93"/>
                  </a:lnTo>
                  <a:lnTo>
                    <a:pt x="29" y="96"/>
                  </a:lnTo>
                  <a:lnTo>
                    <a:pt x="33" y="96"/>
                  </a:lnTo>
                  <a:lnTo>
                    <a:pt x="37" y="96"/>
                  </a:lnTo>
                  <a:lnTo>
                    <a:pt x="48" y="93"/>
                  </a:lnTo>
                  <a:lnTo>
                    <a:pt x="52" y="89"/>
                  </a:lnTo>
                  <a:lnTo>
                    <a:pt x="55" y="82"/>
                  </a:lnTo>
                  <a:lnTo>
                    <a:pt x="63" y="74"/>
                  </a:lnTo>
                  <a:lnTo>
                    <a:pt x="63" y="70"/>
                  </a:lnTo>
                  <a:lnTo>
                    <a:pt x="66" y="67"/>
                  </a:lnTo>
                  <a:lnTo>
                    <a:pt x="70" y="63"/>
                  </a:lnTo>
                  <a:lnTo>
                    <a:pt x="74" y="59"/>
                  </a:lnTo>
                  <a:lnTo>
                    <a:pt x="78" y="56"/>
                  </a:lnTo>
                  <a:lnTo>
                    <a:pt x="78" y="56"/>
                  </a:lnTo>
                  <a:lnTo>
                    <a:pt x="74" y="52"/>
                  </a:lnTo>
                  <a:lnTo>
                    <a:pt x="78" y="48"/>
                  </a:lnTo>
                  <a:lnTo>
                    <a:pt x="81" y="44"/>
                  </a:lnTo>
                  <a:lnTo>
                    <a:pt x="81" y="41"/>
                  </a:lnTo>
                  <a:lnTo>
                    <a:pt x="81" y="33"/>
                  </a:lnTo>
                  <a:lnTo>
                    <a:pt x="81" y="30"/>
                  </a:lnTo>
                  <a:lnTo>
                    <a:pt x="81" y="30"/>
                  </a:lnTo>
                  <a:lnTo>
                    <a:pt x="85" y="22"/>
                  </a:lnTo>
                  <a:lnTo>
                    <a:pt x="89" y="22"/>
                  </a:lnTo>
                  <a:lnTo>
                    <a:pt x="92" y="22"/>
                  </a:lnTo>
                  <a:lnTo>
                    <a:pt x="92" y="22"/>
                  </a:lnTo>
                  <a:lnTo>
                    <a:pt x="96" y="18"/>
                  </a:lnTo>
                  <a:lnTo>
                    <a:pt x="103" y="11"/>
                  </a:lnTo>
                  <a:lnTo>
                    <a:pt x="107" y="7"/>
                  </a:lnTo>
                  <a:lnTo>
                    <a:pt x="111" y="4"/>
                  </a:lnTo>
                  <a:lnTo>
                    <a:pt x="115" y="0"/>
                  </a:lnTo>
                  <a:lnTo>
                    <a:pt x="118" y="0"/>
                  </a:lnTo>
                  <a:lnTo>
                    <a:pt x="126" y="7"/>
                  </a:lnTo>
                  <a:lnTo>
                    <a:pt x="129" y="4"/>
                  </a:lnTo>
                  <a:lnTo>
                    <a:pt x="137" y="7"/>
                  </a:lnTo>
                  <a:lnTo>
                    <a:pt x="137" y="11"/>
                  </a:lnTo>
                  <a:lnTo>
                    <a:pt x="141" y="11"/>
                  </a:lnTo>
                  <a:lnTo>
                    <a:pt x="148" y="15"/>
                  </a:lnTo>
                  <a:lnTo>
                    <a:pt x="148" y="15"/>
                  </a:lnTo>
                  <a:lnTo>
                    <a:pt x="148" y="15"/>
                  </a:lnTo>
                  <a:close/>
                  <a:moveTo>
                    <a:pt x="333" y="197"/>
                  </a:moveTo>
                  <a:lnTo>
                    <a:pt x="333" y="197"/>
                  </a:lnTo>
                  <a:lnTo>
                    <a:pt x="333" y="197"/>
                  </a:lnTo>
                  <a:lnTo>
                    <a:pt x="333" y="197"/>
                  </a:lnTo>
                  <a:lnTo>
                    <a:pt x="333" y="197"/>
                  </a:lnTo>
                  <a:close/>
                  <a:moveTo>
                    <a:pt x="333" y="193"/>
                  </a:moveTo>
                  <a:lnTo>
                    <a:pt x="329" y="193"/>
                  </a:lnTo>
                  <a:lnTo>
                    <a:pt x="329" y="197"/>
                  </a:lnTo>
                  <a:lnTo>
                    <a:pt x="333" y="197"/>
                  </a:lnTo>
                  <a:lnTo>
                    <a:pt x="333" y="197"/>
                  </a:lnTo>
                  <a:lnTo>
                    <a:pt x="333" y="193"/>
                  </a:lnTo>
                  <a:lnTo>
                    <a:pt x="333" y="193"/>
                  </a:lnTo>
                  <a:close/>
                  <a:moveTo>
                    <a:pt x="329" y="193"/>
                  </a:moveTo>
                  <a:lnTo>
                    <a:pt x="329" y="197"/>
                  </a:lnTo>
                  <a:lnTo>
                    <a:pt x="329" y="197"/>
                  </a:lnTo>
                  <a:lnTo>
                    <a:pt x="329" y="197"/>
                  </a:lnTo>
                  <a:lnTo>
                    <a:pt x="329" y="193"/>
                  </a:lnTo>
                  <a:lnTo>
                    <a:pt x="329" y="193"/>
                  </a:lnTo>
                  <a:close/>
                  <a:moveTo>
                    <a:pt x="322" y="197"/>
                  </a:moveTo>
                  <a:lnTo>
                    <a:pt x="322" y="197"/>
                  </a:lnTo>
                  <a:lnTo>
                    <a:pt x="326" y="197"/>
                  </a:lnTo>
                  <a:lnTo>
                    <a:pt x="326" y="193"/>
                  </a:lnTo>
                  <a:lnTo>
                    <a:pt x="326" y="193"/>
                  </a:lnTo>
                  <a:lnTo>
                    <a:pt x="322" y="19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7" name="Freeform 31">
              <a:extLst>
                <a:ext uri="{FF2B5EF4-FFF2-40B4-BE49-F238E27FC236}">
                  <a16:creationId xmlns:a16="http://schemas.microsoft.com/office/drawing/2014/main" xmlns="" id="{D00400D5-F90B-4729-8D00-7C0168143C52}"/>
                </a:ext>
              </a:extLst>
            </p:cNvPr>
            <p:cNvSpPr>
              <a:spLocks noEditPoints="1"/>
            </p:cNvSpPr>
            <p:nvPr/>
          </p:nvSpPr>
          <p:spPr bwMode="auto">
            <a:xfrm>
              <a:off x="7526148" y="3550426"/>
              <a:ext cx="146894" cy="174572"/>
            </a:xfrm>
            <a:custGeom>
              <a:avLst/>
              <a:gdLst>
                <a:gd name="T0" fmla="*/ 22 w 22"/>
                <a:gd name="T1" fmla="*/ 24 h 27"/>
                <a:gd name="T2" fmla="*/ 20 w 22"/>
                <a:gd name="T3" fmla="*/ 25 h 27"/>
                <a:gd name="T4" fmla="*/ 21 w 22"/>
                <a:gd name="T5" fmla="*/ 27 h 27"/>
                <a:gd name="T6" fmla="*/ 19 w 22"/>
                <a:gd name="T7" fmla="*/ 24 h 27"/>
                <a:gd name="T8" fmla="*/ 19 w 22"/>
                <a:gd name="T9" fmla="*/ 23 h 27"/>
                <a:gd name="T10" fmla="*/ 18 w 22"/>
                <a:gd name="T11" fmla="*/ 23 h 27"/>
                <a:gd name="T12" fmla="*/ 18 w 22"/>
                <a:gd name="T13" fmla="*/ 21 h 27"/>
                <a:gd name="T14" fmla="*/ 16 w 22"/>
                <a:gd name="T15" fmla="*/ 17 h 27"/>
                <a:gd name="T16" fmla="*/ 16 w 22"/>
                <a:gd name="T17" fmla="*/ 17 h 27"/>
                <a:gd name="T18" fmla="*/ 13 w 22"/>
                <a:gd name="T19" fmla="*/ 17 h 27"/>
                <a:gd name="T20" fmla="*/ 11 w 22"/>
                <a:gd name="T21" fmla="*/ 15 h 27"/>
                <a:gd name="T22" fmla="*/ 12 w 22"/>
                <a:gd name="T23" fmla="*/ 18 h 27"/>
                <a:gd name="T24" fmla="*/ 12 w 22"/>
                <a:gd name="T25" fmla="*/ 19 h 27"/>
                <a:gd name="T26" fmla="*/ 11 w 22"/>
                <a:gd name="T27" fmla="*/ 22 h 27"/>
                <a:gd name="T28" fmla="*/ 11 w 22"/>
                <a:gd name="T29" fmla="*/ 20 h 27"/>
                <a:gd name="T30" fmla="*/ 10 w 22"/>
                <a:gd name="T31" fmla="*/ 21 h 27"/>
                <a:gd name="T32" fmla="*/ 10 w 22"/>
                <a:gd name="T33" fmla="*/ 19 h 27"/>
                <a:gd name="T34" fmla="*/ 9 w 22"/>
                <a:gd name="T35" fmla="*/ 19 h 27"/>
                <a:gd name="T36" fmla="*/ 9 w 22"/>
                <a:gd name="T37" fmla="*/ 21 h 27"/>
                <a:gd name="T38" fmla="*/ 9 w 22"/>
                <a:gd name="T39" fmla="*/ 22 h 27"/>
                <a:gd name="T40" fmla="*/ 8 w 22"/>
                <a:gd name="T41" fmla="*/ 22 h 27"/>
                <a:gd name="T42" fmla="*/ 7 w 22"/>
                <a:gd name="T43" fmla="*/ 21 h 27"/>
                <a:gd name="T44" fmla="*/ 6 w 22"/>
                <a:gd name="T45" fmla="*/ 19 h 27"/>
                <a:gd name="T46" fmla="*/ 4 w 22"/>
                <a:gd name="T47" fmla="*/ 15 h 27"/>
                <a:gd name="T48" fmla="*/ 4 w 22"/>
                <a:gd name="T49" fmla="*/ 12 h 27"/>
                <a:gd name="T50" fmla="*/ 1 w 22"/>
                <a:gd name="T51" fmla="*/ 10 h 27"/>
                <a:gd name="T52" fmla="*/ 2 w 22"/>
                <a:gd name="T53" fmla="*/ 7 h 27"/>
                <a:gd name="T54" fmla="*/ 4 w 22"/>
                <a:gd name="T55" fmla="*/ 6 h 27"/>
                <a:gd name="T56" fmla="*/ 3 w 22"/>
                <a:gd name="T57" fmla="*/ 5 h 27"/>
                <a:gd name="T58" fmla="*/ 0 w 22"/>
                <a:gd name="T59" fmla="*/ 3 h 27"/>
                <a:gd name="T60" fmla="*/ 1 w 22"/>
                <a:gd name="T61" fmla="*/ 1 h 27"/>
                <a:gd name="T62" fmla="*/ 1 w 22"/>
                <a:gd name="T63" fmla="*/ 0 h 27"/>
                <a:gd name="T64" fmla="*/ 2 w 22"/>
                <a:gd name="T65" fmla="*/ 1 h 27"/>
                <a:gd name="T66" fmla="*/ 4 w 22"/>
                <a:gd name="T67" fmla="*/ 2 h 27"/>
                <a:gd name="T68" fmla="*/ 4 w 22"/>
                <a:gd name="T69" fmla="*/ 1 h 27"/>
                <a:gd name="T70" fmla="*/ 6 w 22"/>
                <a:gd name="T71" fmla="*/ 2 h 27"/>
                <a:gd name="T72" fmla="*/ 7 w 22"/>
                <a:gd name="T73" fmla="*/ 3 h 27"/>
                <a:gd name="T74" fmla="*/ 8 w 22"/>
                <a:gd name="T75" fmla="*/ 5 h 27"/>
                <a:gd name="T76" fmla="*/ 9 w 22"/>
                <a:gd name="T77" fmla="*/ 6 h 27"/>
                <a:gd name="T78" fmla="*/ 13 w 22"/>
                <a:gd name="T79" fmla="*/ 6 h 27"/>
                <a:gd name="T80" fmla="*/ 17 w 22"/>
                <a:gd name="T81" fmla="*/ 6 h 27"/>
                <a:gd name="T82" fmla="*/ 18 w 22"/>
                <a:gd name="T83" fmla="*/ 7 h 27"/>
                <a:gd name="T84" fmla="*/ 18 w 22"/>
                <a:gd name="T85" fmla="*/ 9 h 27"/>
                <a:gd name="T86" fmla="*/ 17 w 22"/>
                <a:gd name="T87" fmla="*/ 11 h 27"/>
                <a:gd name="T88" fmla="*/ 16 w 22"/>
                <a:gd name="T89" fmla="*/ 11 h 27"/>
                <a:gd name="T90" fmla="*/ 15 w 22"/>
                <a:gd name="T91" fmla="*/ 13 h 27"/>
                <a:gd name="T92" fmla="*/ 16 w 22"/>
                <a:gd name="T93" fmla="*/ 15 h 27"/>
                <a:gd name="T94" fmla="*/ 17 w 22"/>
                <a:gd name="T95" fmla="*/ 16 h 27"/>
                <a:gd name="T96" fmla="*/ 17 w 22"/>
                <a:gd name="T97" fmla="*/ 16 h 27"/>
                <a:gd name="T98" fmla="*/ 18 w 22"/>
                <a:gd name="T99" fmla="*/ 14 h 27"/>
                <a:gd name="T100" fmla="*/ 19 w 22"/>
                <a:gd name="T101" fmla="*/ 14 h 27"/>
                <a:gd name="T102" fmla="*/ 20 w 22"/>
                <a:gd name="T103" fmla="*/ 15 h 27"/>
                <a:gd name="T104" fmla="*/ 21 w 22"/>
                <a:gd name="T105" fmla="*/ 17 h 27"/>
                <a:gd name="T106" fmla="*/ 22 w 22"/>
                <a:gd name="T107" fmla="*/ 21 h 27"/>
                <a:gd name="T108" fmla="*/ 22 w 22"/>
                <a:gd name="T109" fmla="*/ 22 h 27"/>
                <a:gd name="T110" fmla="*/ 16 w 22"/>
                <a:gd name="T111" fmla="*/ 18 h 27"/>
                <a:gd name="T112" fmla="*/ 16 w 22"/>
                <a:gd name="T113" fmla="*/ 19 h 27"/>
                <a:gd name="T114" fmla="*/ 14 w 22"/>
                <a:gd name="T115" fmla="*/ 19 h 27"/>
                <a:gd name="T116" fmla="*/ 15 w 22"/>
                <a:gd name="T117" fmla="*/ 19 h 27"/>
                <a:gd name="T118" fmla="*/ 14 w 22"/>
                <a:gd name="T119" fmla="*/ 18 h 27"/>
                <a:gd name="T120" fmla="*/ 12 w 22"/>
                <a:gd name="T121" fmla="*/ 18 h 27"/>
                <a:gd name="T122" fmla="*/ 14 w 22"/>
                <a:gd name="T123" fmla="*/ 18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2" h="27">
                  <a:moveTo>
                    <a:pt x="22" y="22"/>
                  </a:moveTo>
                  <a:cubicBezTo>
                    <a:pt x="22" y="23"/>
                    <a:pt x="22" y="23"/>
                    <a:pt x="22" y="23"/>
                  </a:cubicBezTo>
                  <a:cubicBezTo>
                    <a:pt x="22" y="24"/>
                    <a:pt x="22" y="24"/>
                    <a:pt x="22" y="24"/>
                  </a:cubicBezTo>
                  <a:cubicBezTo>
                    <a:pt x="21" y="23"/>
                    <a:pt x="21" y="23"/>
                    <a:pt x="21" y="23"/>
                  </a:cubicBezTo>
                  <a:cubicBezTo>
                    <a:pt x="21" y="24"/>
                    <a:pt x="21" y="24"/>
                    <a:pt x="21" y="24"/>
                  </a:cubicBezTo>
                  <a:cubicBezTo>
                    <a:pt x="20" y="25"/>
                    <a:pt x="20" y="25"/>
                    <a:pt x="20" y="25"/>
                  </a:cubicBezTo>
                  <a:cubicBezTo>
                    <a:pt x="21" y="25"/>
                    <a:pt x="21" y="25"/>
                    <a:pt x="21" y="25"/>
                  </a:cubicBezTo>
                  <a:cubicBezTo>
                    <a:pt x="20" y="26"/>
                    <a:pt x="20" y="26"/>
                    <a:pt x="20" y="26"/>
                  </a:cubicBezTo>
                  <a:cubicBezTo>
                    <a:pt x="21" y="27"/>
                    <a:pt x="21" y="27"/>
                    <a:pt x="21" y="27"/>
                  </a:cubicBezTo>
                  <a:cubicBezTo>
                    <a:pt x="21" y="27"/>
                    <a:pt x="21" y="27"/>
                    <a:pt x="21" y="27"/>
                  </a:cubicBezTo>
                  <a:cubicBezTo>
                    <a:pt x="20" y="25"/>
                    <a:pt x="20" y="25"/>
                    <a:pt x="20" y="25"/>
                  </a:cubicBezTo>
                  <a:cubicBezTo>
                    <a:pt x="19" y="24"/>
                    <a:pt x="19" y="24"/>
                    <a:pt x="19" y="24"/>
                  </a:cubicBezTo>
                  <a:cubicBezTo>
                    <a:pt x="19" y="24"/>
                    <a:pt x="19" y="24"/>
                    <a:pt x="19" y="24"/>
                  </a:cubicBezTo>
                  <a:cubicBezTo>
                    <a:pt x="19" y="23"/>
                    <a:pt x="19" y="23"/>
                    <a:pt x="19" y="23"/>
                  </a:cubicBezTo>
                  <a:cubicBezTo>
                    <a:pt x="19" y="23"/>
                    <a:pt x="19" y="23"/>
                    <a:pt x="19" y="23"/>
                  </a:cubicBezTo>
                  <a:cubicBezTo>
                    <a:pt x="19" y="23"/>
                    <a:pt x="19" y="23"/>
                    <a:pt x="19" y="23"/>
                  </a:cubicBezTo>
                  <a:cubicBezTo>
                    <a:pt x="18" y="23"/>
                    <a:pt x="18" y="23"/>
                    <a:pt x="18" y="23"/>
                  </a:cubicBezTo>
                  <a:cubicBezTo>
                    <a:pt x="18" y="23"/>
                    <a:pt x="18" y="23"/>
                    <a:pt x="18" y="23"/>
                  </a:cubicBezTo>
                  <a:cubicBezTo>
                    <a:pt x="18" y="22"/>
                    <a:pt x="18" y="22"/>
                    <a:pt x="18" y="22"/>
                  </a:cubicBezTo>
                  <a:cubicBezTo>
                    <a:pt x="18" y="22"/>
                    <a:pt x="18" y="22"/>
                    <a:pt x="18" y="22"/>
                  </a:cubicBezTo>
                  <a:cubicBezTo>
                    <a:pt x="18" y="21"/>
                    <a:pt x="18" y="21"/>
                    <a:pt x="18" y="21"/>
                  </a:cubicBezTo>
                  <a:cubicBezTo>
                    <a:pt x="18" y="20"/>
                    <a:pt x="18" y="20"/>
                    <a:pt x="18" y="20"/>
                  </a:cubicBezTo>
                  <a:cubicBezTo>
                    <a:pt x="18" y="20"/>
                    <a:pt x="18" y="20"/>
                    <a:pt x="18" y="20"/>
                  </a:cubicBezTo>
                  <a:cubicBezTo>
                    <a:pt x="16" y="17"/>
                    <a:pt x="16" y="17"/>
                    <a:pt x="16" y="17"/>
                  </a:cubicBezTo>
                  <a:cubicBezTo>
                    <a:pt x="16" y="17"/>
                    <a:pt x="16" y="17"/>
                    <a:pt x="16" y="17"/>
                  </a:cubicBezTo>
                  <a:cubicBezTo>
                    <a:pt x="16" y="17"/>
                    <a:pt x="16" y="17"/>
                    <a:pt x="16" y="17"/>
                  </a:cubicBezTo>
                  <a:cubicBezTo>
                    <a:pt x="16" y="17"/>
                    <a:pt x="16" y="17"/>
                    <a:pt x="16" y="17"/>
                  </a:cubicBezTo>
                  <a:cubicBezTo>
                    <a:pt x="15" y="18"/>
                    <a:pt x="15" y="18"/>
                    <a:pt x="15" y="18"/>
                  </a:cubicBezTo>
                  <a:cubicBezTo>
                    <a:pt x="13" y="17"/>
                    <a:pt x="13" y="17"/>
                    <a:pt x="13" y="17"/>
                  </a:cubicBezTo>
                  <a:cubicBezTo>
                    <a:pt x="13" y="17"/>
                    <a:pt x="13" y="17"/>
                    <a:pt x="13" y="17"/>
                  </a:cubicBezTo>
                  <a:cubicBezTo>
                    <a:pt x="13" y="17"/>
                    <a:pt x="13" y="17"/>
                    <a:pt x="13" y="17"/>
                  </a:cubicBezTo>
                  <a:cubicBezTo>
                    <a:pt x="12" y="16"/>
                    <a:pt x="12" y="16"/>
                    <a:pt x="12" y="16"/>
                  </a:cubicBezTo>
                  <a:cubicBezTo>
                    <a:pt x="11" y="15"/>
                    <a:pt x="11" y="15"/>
                    <a:pt x="11" y="15"/>
                  </a:cubicBezTo>
                  <a:cubicBezTo>
                    <a:pt x="12" y="16"/>
                    <a:pt x="12" y="16"/>
                    <a:pt x="12" y="16"/>
                  </a:cubicBezTo>
                  <a:cubicBezTo>
                    <a:pt x="12" y="17"/>
                    <a:pt x="12" y="17"/>
                    <a:pt x="12" y="17"/>
                  </a:cubicBezTo>
                  <a:cubicBezTo>
                    <a:pt x="12" y="18"/>
                    <a:pt x="12" y="18"/>
                    <a:pt x="12" y="18"/>
                  </a:cubicBezTo>
                  <a:cubicBezTo>
                    <a:pt x="11" y="18"/>
                    <a:pt x="11" y="18"/>
                    <a:pt x="11" y="18"/>
                  </a:cubicBezTo>
                  <a:cubicBezTo>
                    <a:pt x="12" y="18"/>
                    <a:pt x="12" y="18"/>
                    <a:pt x="12" y="18"/>
                  </a:cubicBezTo>
                  <a:cubicBezTo>
                    <a:pt x="12" y="19"/>
                    <a:pt x="12" y="19"/>
                    <a:pt x="12" y="19"/>
                  </a:cubicBezTo>
                  <a:cubicBezTo>
                    <a:pt x="12" y="20"/>
                    <a:pt x="12" y="20"/>
                    <a:pt x="12" y="20"/>
                  </a:cubicBezTo>
                  <a:cubicBezTo>
                    <a:pt x="11" y="20"/>
                    <a:pt x="11" y="20"/>
                    <a:pt x="11" y="20"/>
                  </a:cubicBezTo>
                  <a:cubicBezTo>
                    <a:pt x="11" y="22"/>
                    <a:pt x="11" y="22"/>
                    <a:pt x="11" y="22"/>
                  </a:cubicBezTo>
                  <a:cubicBezTo>
                    <a:pt x="10" y="21"/>
                    <a:pt x="10" y="21"/>
                    <a:pt x="10" y="21"/>
                  </a:cubicBezTo>
                  <a:cubicBezTo>
                    <a:pt x="10" y="20"/>
                    <a:pt x="10" y="20"/>
                    <a:pt x="10" y="20"/>
                  </a:cubicBezTo>
                  <a:cubicBezTo>
                    <a:pt x="11" y="20"/>
                    <a:pt x="11" y="20"/>
                    <a:pt x="11" y="20"/>
                  </a:cubicBezTo>
                  <a:cubicBezTo>
                    <a:pt x="11" y="20"/>
                    <a:pt x="11" y="20"/>
                    <a:pt x="11" y="20"/>
                  </a:cubicBezTo>
                  <a:cubicBezTo>
                    <a:pt x="10" y="20"/>
                    <a:pt x="10" y="20"/>
                    <a:pt x="10" y="20"/>
                  </a:cubicBezTo>
                  <a:cubicBezTo>
                    <a:pt x="10" y="21"/>
                    <a:pt x="10" y="21"/>
                    <a:pt x="10" y="21"/>
                  </a:cubicBezTo>
                  <a:cubicBezTo>
                    <a:pt x="9" y="20"/>
                    <a:pt x="9" y="20"/>
                    <a:pt x="9" y="20"/>
                  </a:cubicBezTo>
                  <a:cubicBezTo>
                    <a:pt x="10" y="19"/>
                    <a:pt x="10" y="19"/>
                    <a:pt x="10" y="19"/>
                  </a:cubicBezTo>
                  <a:cubicBezTo>
                    <a:pt x="10" y="19"/>
                    <a:pt x="10" y="19"/>
                    <a:pt x="10" y="19"/>
                  </a:cubicBezTo>
                  <a:cubicBezTo>
                    <a:pt x="9" y="18"/>
                    <a:pt x="9" y="18"/>
                    <a:pt x="9" y="18"/>
                  </a:cubicBezTo>
                  <a:cubicBezTo>
                    <a:pt x="10" y="19"/>
                    <a:pt x="10" y="19"/>
                    <a:pt x="10" y="19"/>
                  </a:cubicBezTo>
                  <a:cubicBezTo>
                    <a:pt x="9" y="19"/>
                    <a:pt x="9" y="19"/>
                    <a:pt x="9" y="19"/>
                  </a:cubicBezTo>
                  <a:cubicBezTo>
                    <a:pt x="9" y="20"/>
                    <a:pt x="9" y="20"/>
                    <a:pt x="9" y="20"/>
                  </a:cubicBezTo>
                  <a:cubicBezTo>
                    <a:pt x="9" y="20"/>
                    <a:pt x="9" y="20"/>
                    <a:pt x="9" y="20"/>
                  </a:cubicBezTo>
                  <a:cubicBezTo>
                    <a:pt x="9" y="21"/>
                    <a:pt x="9" y="21"/>
                    <a:pt x="9" y="21"/>
                  </a:cubicBezTo>
                  <a:cubicBezTo>
                    <a:pt x="9" y="22"/>
                    <a:pt x="9" y="22"/>
                    <a:pt x="9" y="22"/>
                  </a:cubicBezTo>
                  <a:cubicBezTo>
                    <a:pt x="9" y="22"/>
                    <a:pt x="9" y="22"/>
                    <a:pt x="9" y="22"/>
                  </a:cubicBezTo>
                  <a:cubicBezTo>
                    <a:pt x="9" y="22"/>
                    <a:pt x="9" y="22"/>
                    <a:pt x="9" y="22"/>
                  </a:cubicBezTo>
                  <a:cubicBezTo>
                    <a:pt x="8" y="22"/>
                    <a:pt x="8" y="22"/>
                    <a:pt x="8" y="22"/>
                  </a:cubicBezTo>
                  <a:cubicBezTo>
                    <a:pt x="8" y="22"/>
                    <a:pt x="8" y="22"/>
                    <a:pt x="8" y="22"/>
                  </a:cubicBezTo>
                  <a:cubicBezTo>
                    <a:pt x="8" y="22"/>
                    <a:pt x="8" y="22"/>
                    <a:pt x="8" y="22"/>
                  </a:cubicBezTo>
                  <a:cubicBezTo>
                    <a:pt x="7" y="22"/>
                    <a:pt x="7" y="22"/>
                    <a:pt x="7" y="22"/>
                  </a:cubicBezTo>
                  <a:cubicBezTo>
                    <a:pt x="7" y="22"/>
                    <a:pt x="7" y="22"/>
                    <a:pt x="7" y="22"/>
                  </a:cubicBezTo>
                  <a:cubicBezTo>
                    <a:pt x="7" y="21"/>
                    <a:pt x="7" y="21"/>
                    <a:pt x="7" y="21"/>
                  </a:cubicBezTo>
                  <a:cubicBezTo>
                    <a:pt x="6" y="21"/>
                    <a:pt x="6" y="21"/>
                    <a:pt x="6" y="21"/>
                  </a:cubicBezTo>
                  <a:cubicBezTo>
                    <a:pt x="6" y="20"/>
                    <a:pt x="6" y="20"/>
                    <a:pt x="6" y="20"/>
                  </a:cubicBezTo>
                  <a:cubicBezTo>
                    <a:pt x="6" y="19"/>
                    <a:pt x="6" y="19"/>
                    <a:pt x="6" y="19"/>
                  </a:cubicBezTo>
                  <a:cubicBezTo>
                    <a:pt x="6" y="18"/>
                    <a:pt x="6" y="18"/>
                    <a:pt x="6" y="18"/>
                  </a:cubicBezTo>
                  <a:cubicBezTo>
                    <a:pt x="4" y="17"/>
                    <a:pt x="4" y="17"/>
                    <a:pt x="4" y="17"/>
                  </a:cubicBezTo>
                  <a:cubicBezTo>
                    <a:pt x="4" y="15"/>
                    <a:pt x="4" y="15"/>
                    <a:pt x="4" y="15"/>
                  </a:cubicBezTo>
                  <a:cubicBezTo>
                    <a:pt x="4" y="15"/>
                    <a:pt x="4" y="15"/>
                    <a:pt x="4" y="15"/>
                  </a:cubicBezTo>
                  <a:cubicBezTo>
                    <a:pt x="4" y="14"/>
                    <a:pt x="4" y="14"/>
                    <a:pt x="4" y="14"/>
                  </a:cubicBezTo>
                  <a:cubicBezTo>
                    <a:pt x="4" y="12"/>
                    <a:pt x="4" y="12"/>
                    <a:pt x="4" y="12"/>
                  </a:cubicBezTo>
                  <a:cubicBezTo>
                    <a:pt x="3" y="11"/>
                    <a:pt x="3" y="11"/>
                    <a:pt x="3" y="11"/>
                  </a:cubicBezTo>
                  <a:cubicBezTo>
                    <a:pt x="2" y="11"/>
                    <a:pt x="2" y="11"/>
                    <a:pt x="2" y="11"/>
                  </a:cubicBezTo>
                  <a:cubicBezTo>
                    <a:pt x="1" y="10"/>
                    <a:pt x="1" y="10"/>
                    <a:pt x="1" y="10"/>
                  </a:cubicBezTo>
                  <a:cubicBezTo>
                    <a:pt x="1" y="8"/>
                    <a:pt x="1" y="8"/>
                    <a:pt x="1" y="8"/>
                  </a:cubicBezTo>
                  <a:cubicBezTo>
                    <a:pt x="2" y="8"/>
                    <a:pt x="2" y="8"/>
                    <a:pt x="2" y="8"/>
                  </a:cubicBezTo>
                  <a:cubicBezTo>
                    <a:pt x="2" y="7"/>
                    <a:pt x="2" y="7"/>
                    <a:pt x="2" y="7"/>
                  </a:cubicBezTo>
                  <a:cubicBezTo>
                    <a:pt x="3" y="6"/>
                    <a:pt x="3" y="6"/>
                    <a:pt x="3" y="6"/>
                  </a:cubicBezTo>
                  <a:cubicBezTo>
                    <a:pt x="3" y="7"/>
                    <a:pt x="3" y="7"/>
                    <a:pt x="3" y="7"/>
                  </a:cubicBezTo>
                  <a:cubicBezTo>
                    <a:pt x="4" y="6"/>
                    <a:pt x="4" y="6"/>
                    <a:pt x="4" y="6"/>
                  </a:cubicBezTo>
                  <a:cubicBezTo>
                    <a:pt x="3" y="5"/>
                    <a:pt x="3" y="5"/>
                    <a:pt x="3" y="5"/>
                  </a:cubicBezTo>
                  <a:cubicBezTo>
                    <a:pt x="4" y="5"/>
                    <a:pt x="4" y="5"/>
                    <a:pt x="4" y="5"/>
                  </a:cubicBezTo>
                  <a:cubicBezTo>
                    <a:pt x="3" y="5"/>
                    <a:pt x="3" y="5"/>
                    <a:pt x="3" y="5"/>
                  </a:cubicBezTo>
                  <a:cubicBezTo>
                    <a:pt x="2" y="5"/>
                    <a:pt x="2" y="5"/>
                    <a:pt x="2" y="5"/>
                  </a:cubicBezTo>
                  <a:cubicBezTo>
                    <a:pt x="0" y="4"/>
                    <a:pt x="0" y="4"/>
                    <a:pt x="0" y="4"/>
                  </a:cubicBezTo>
                  <a:cubicBezTo>
                    <a:pt x="0" y="3"/>
                    <a:pt x="0" y="3"/>
                    <a:pt x="0" y="3"/>
                  </a:cubicBezTo>
                  <a:cubicBezTo>
                    <a:pt x="1" y="2"/>
                    <a:pt x="1" y="2"/>
                    <a:pt x="1" y="2"/>
                  </a:cubicBezTo>
                  <a:cubicBezTo>
                    <a:pt x="1" y="1"/>
                    <a:pt x="1" y="1"/>
                    <a:pt x="1" y="1"/>
                  </a:cubicBezTo>
                  <a:cubicBezTo>
                    <a:pt x="1" y="1"/>
                    <a:pt x="1" y="1"/>
                    <a:pt x="1" y="1"/>
                  </a:cubicBezTo>
                  <a:cubicBezTo>
                    <a:pt x="1" y="0"/>
                    <a:pt x="1" y="0"/>
                    <a:pt x="1" y="0"/>
                  </a:cubicBezTo>
                  <a:cubicBezTo>
                    <a:pt x="1" y="0"/>
                    <a:pt x="1" y="0"/>
                    <a:pt x="1" y="0"/>
                  </a:cubicBezTo>
                  <a:cubicBezTo>
                    <a:pt x="1" y="0"/>
                    <a:pt x="1" y="0"/>
                    <a:pt x="1" y="0"/>
                  </a:cubicBezTo>
                  <a:cubicBezTo>
                    <a:pt x="2" y="0"/>
                    <a:pt x="2" y="0"/>
                    <a:pt x="2" y="0"/>
                  </a:cubicBezTo>
                  <a:cubicBezTo>
                    <a:pt x="2" y="1"/>
                    <a:pt x="2" y="1"/>
                    <a:pt x="2" y="1"/>
                  </a:cubicBezTo>
                  <a:cubicBezTo>
                    <a:pt x="2" y="1"/>
                    <a:pt x="2" y="1"/>
                    <a:pt x="2" y="1"/>
                  </a:cubicBezTo>
                  <a:cubicBezTo>
                    <a:pt x="3" y="2"/>
                    <a:pt x="3" y="2"/>
                    <a:pt x="3" y="2"/>
                  </a:cubicBezTo>
                  <a:cubicBezTo>
                    <a:pt x="4" y="2"/>
                    <a:pt x="4" y="2"/>
                    <a:pt x="4" y="2"/>
                  </a:cubicBezTo>
                  <a:cubicBezTo>
                    <a:pt x="4" y="2"/>
                    <a:pt x="4" y="2"/>
                    <a:pt x="4" y="2"/>
                  </a:cubicBezTo>
                  <a:cubicBezTo>
                    <a:pt x="3" y="2"/>
                    <a:pt x="3" y="2"/>
                    <a:pt x="3" y="2"/>
                  </a:cubicBezTo>
                  <a:cubicBezTo>
                    <a:pt x="4" y="1"/>
                    <a:pt x="4" y="1"/>
                    <a:pt x="4" y="1"/>
                  </a:cubicBezTo>
                  <a:cubicBezTo>
                    <a:pt x="4" y="1"/>
                    <a:pt x="4" y="1"/>
                    <a:pt x="4" y="1"/>
                  </a:cubicBezTo>
                  <a:cubicBezTo>
                    <a:pt x="5" y="2"/>
                    <a:pt x="5" y="2"/>
                    <a:pt x="5" y="2"/>
                  </a:cubicBezTo>
                  <a:cubicBezTo>
                    <a:pt x="5" y="2"/>
                    <a:pt x="5" y="2"/>
                    <a:pt x="5" y="2"/>
                  </a:cubicBezTo>
                  <a:cubicBezTo>
                    <a:pt x="6" y="2"/>
                    <a:pt x="6" y="2"/>
                    <a:pt x="6" y="2"/>
                  </a:cubicBezTo>
                  <a:cubicBezTo>
                    <a:pt x="6" y="2"/>
                    <a:pt x="6" y="2"/>
                    <a:pt x="6" y="2"/>
                  </a:cubicBezTo>
                  <a:cubicBezTo>
                    <a:pt x="7" y="2"/>
                    <a:pt x="7" y="2"/>
                    <a:pt x="7" y="2"/>
                  </a:cubicBezTo>
                  <a:cubicBezTo>
                    <a:pt x="7" y="3"/>
                    <a:pt x="7" y="3"/>
                    <a:pt x="7" y="3"/>
                  </a:cubicBezTo>
                  <a:cubicBezTo>
                    <a:pt x="7" y="4"/>
                    <a:pt x="7" y="4"/>
                    <a:pt x="7" y="4"/>
                  </a:cubicBezTo>
                  <a:cubicBezTo>
                    <a:pt x="7" y="4"/>
                    <a:pt x="7" y="4"/>
                    <a:pt x="7" y="4"/>
                  </a:cubicBezTo>
                  <a:cubicBezTo>
                    <a:pt x="8" y="5"/>
                    <a:pt x="8" y="5"/>
                    <a:pt x="8" y="5"/>
                  </a:cubicBezTo>
                  <a:cubicBezTo>
                    <a:pt x="8" y="6"/>
                    <a:pt x="8" y="6"/>
                    <a:pt x="8" y="6"/>
                  </a:cubicBezTo>
                  <a:cubicBezTo>
                    <a:pt x="9" y="6"/>
                    <a:pt x="9" y="6"/>
                    <a:pt x="9" y="6"/>
                  </a:cubicBezTo>
                  <a:cubicBezTo>
                    <a:pt x="9" y="6"/>
                    <a:pt x="9" y="6"/>
                    <a:pt x="9" y="6"/>
                  </a:cubicBezTo>
                  <a:cubicBezTo>
                    <a:pt x="10" y="6"/>
                    <a:pt x="10" y="6"/>
                    <a:pt x="10" y="6"/>
                  </a:cubicBezTo>
                  <a:cubicBezTo>
                    <a:pt x="12" y="6"/>
                    <a:pt x="12" y="6"/>
                    <a:pt x="12" y="6"/>
                  </a:cubicBezTo>
                  <a:cubicBezTo>
                    <a:pt x="13" y="6"/>
                    <a:pt x="13" y="6"/>
                    <a:pt x="13" y="6"/>
                  </a:cubicBezTo>
                  <a:cubicBezTo>
                    <a:pt x="15" y="6"/>
                    <a:pt x="15" y="6"/>
                    <a:pt x="15" y="6"/>
                  </a:cubicBezTo>
                  <a:cubicBezTo>
                    <a:pt x="16" y="6"/>
                    <a:pt x="16" y="6"/>
                    <a:pt x="16" y="6"/>
                  </a:cubicBezTo>
                  <a:cubicBezTo>
                    <a:pt x="17" y="6"/>
                    <a:pt x="17" y="6"/>
                    <a:pt x="17" y="6"/>
                  </a:cubicBezTo>
                  <a:cubicBezTo>
                    <a:pt x="17" y="7"/>
                    <a:pt x="17" y="7"/>
                    <a:pt x="17" y="7"/>
                  </a:cubicBezTo>
                  <a:cubicBezTo>
                    <a:pt x="18" y="6"/>
                    <a:pt x="18" y="6"/>
                    <a:pt x="18" y="6"/>
                  </a:cubicBezTo>
                  <a:cubicBezTo>
                    <a:pt x="18" y="7"/>
                    <a:pt x="18" y="7"/>
                    <a:pt x="18" y="7"/>
                  </a:cubicBezTo>
                  <a:cubicBezTo>
                    <a:pt x="19" y="7"/>
                    <a:pt x="19" y="7"/>
                    <a:pt x="19" y="7"/>
                  </a:cubicBezTo>
                  <a:cubicBezTo>
                    <a:pt x="18" y="8"/>
                    <a:pt x="18" y="8"/>
                    <a:pt x="18" y="8"/>
                  </a:cubicBezTo>
                  <a:cubicBezTo>
                    <a:pt x="18" y="9"/>
                    <a:pt x="18" y="9"/>
                    <a:pt x="18" y="9"/>
                  </a:cubicBezTo>
                  <a:cubicBezTo>
                    <a:pt x="18" y="10"/>
                    <a:pt x="18" y="10"/>
                    <a:pt x="18" y="10"/>
                  </a:cubicBezTo>
                  <a:cubicBezTo>
                    <a:pt x="17" y="11"/>
                    <a:pt x="17" y="11"/>
                    <a:pt x="17" y="11"/>
                  </a:cubicBezTo>
                  <a:cubicBezTo>
                    <a:pt x="17" y="11"/>
                    <a:pt x="17" y="11"/>
                    <a:pt x="17" y="11"/>
                  </a:cubicBezTo>
                  <a:cubicBezTo>
                    <a:pt x="17" y="12"/>
                    <a:pt x="17" y="12"/>
                    <a:pt x="17" y="12"/>
                  </a:cubicBezTo>
                  <a:cubicBezTo>
                    <a:pt x="16" y="12"/>
                    <a:pt x="16" y="12"/>
                    <a:pt x="16" y="12"/>
                  </a:cubicBezTo>
                  <a:cubicBezTo>
                    <a:pt x="16" y="11"/>
                    <a:pt x="16" y="11"/>
                    <a:pt x="16" y="11"/>
                  </a:cubicBezTo>
                  <a:cubicBezTo>
                    <a:pt x="15" y="12"/>
                    <a:pt x="15" y="12"/>
                    <a:pt x="15" y="12"/>
                  </a:cubicBezTo>
                  <a:cubicBezTo>
                    <a:pt x="15" y="12"/>
                    <a:pt x="15" y="12"/>
                    <a:pt x="15" y="12"/>
                  </a:cubicBezTo>
                  <a:cubicBezTo>
                    <a:pt x="15" y="13"/>
                    <a:pt x="15" y="13"/>
                    <a:pt x="15" y="13"/>
                  </a:cubicBezTo>
                  <a:cubicBezTo>
                    <a:pt x="15" y="13"/>
                    <a:pt x="15" y="13"/>
                    <a:pt x="15" y="13"/>
                  </a:cubicBezTo>
                  <a:cubicBezTo>
                    <a:pt x="15" y="14"/>
                    <a:pt x="15" y="14"/>
                    <a:pt x="15" y="14"/>
                  </a:cubicBezTo>
                  <a:cubicBezTo>
                    <a:pt x="16" y="15"/>
                    <a:pt x="16" y="15"/>
                    <a:pt x="16" y="15"/>
                  </a:cubicBezTo>
                  <a:cubicBezTo>
                    <a:pt x="16" y="15"/>
                    <a:pt x="16" y="15"/>
                    <a:pt x="16" y="15"/>
                  </a:cubicBezTo>
                  <a:cubicBezTo>
                    <a:pt x="16" y="16"/>
                    <a:pt x="16" y="16"/>
                    <a:pt x="16" y="16"/>
                  </a:cubicBezTo>
                  <a:cubicBezTo>
                    <a:pt x="17" y="16"/>
                    <a:pt x="17" y="16"/>
                    <a:pt x="17" y="16"/>
                  </a:cubicBezTo>
                  <a:cubicBezTo>
                    <a:pt x="18" y="16"/>
                    <a:pt x="18" y="16"/>
                    <a:pt x="18" y="16"/>
                  </a:cubicBezTo>
                  <a:cubicBezTo>
                    <a:pt x="18" y="16"/>
                    <a:pt x="18" y="16"/>
                    <a:pt x="18" y="16"/>
                  </a:cubicBezTo>
                  <a:cubicBezTo>
                    <a:pt x="17" y="16"/>
                    <a:pt x="17" y="16"/>
                    <a:pt x="17" y="16"/>
                  </a:cubicBezTo>
                  <a:cubicBezTo>
                    <a:pt x="18" y="15"/>
                    <a:pt x="18" y="15"/>
                    <a:pt x="18" y="15"/>
                  </a:cubicBezTo>
                  <a:cubicBezTo>
                    <a:pt x="18" y="14"/>
                    <a:pt x="18" y="14"/>
                    <a:pt x="18" y="14"/>
                  </a:cubicBezTo>
                  <a:cubicBezTo>
                    <a:pt x="18" y="14"/>
                    <a:pt x="18" y="14"/>
                    <a:pt x="18" y="14"/>
                  </a:cubicBezTo>
                  <a:cubicBezTo>
                    <a:pt x="18" y="14"/>
                    <a:pt x="18" y="14"/>
                    <a:pt x="18" y="14"/>
                  </a:cubicBezTo>
                  <a:cubicBezTo>
                    <a:pt x="18" y="13"/>
                    <a:pt x="18" y="13"/>
                    <a:pt x="18" y="13"/>
                  </a:cubicBezTo>
                  <a:cubicBezTo>
                    <a:pt x="19" y="14"/>
                    <a:pt x="19" y="14"/>
                    <a:pt x="19" y="14"/>
                  </a:cubicBezTo>
                  <a:cubicBezTo>
                    <a:pt x="20" y="14"/>
                    <a:pt x="20" y="14"/>
                    <a:pt x="20" y="14"/>
                  </a:cubicBezTo>
                  <a:cubicBezTo>
                    <a:pt x="20" y="14"/>
                    <a:pt x="20" y="14"/>
                    <a:pt x="20" y="14"/>
                  </a:cubicBezTo>
                  <a:cubicBezTo>
                    <a:pt x="20" y="15"/>
                    <a:pt x="20" y="15"/>
                    <a:pt x="20" y="15"/>
                  </a:cubicBezTo>
                  <a:cubicBezTo>
                    <a:pt x="20" y="16"/>
                    <a:pt x="20" y="16"/>
                    <a:pt x="20" y="16"/>
                  </a:cubicBezTo>
                  <a:cubicBezTo>
                    <a:pt x="20" y="17"/>
                    <a:pt x="20" y="17"/>
                    <a:pt x="20" y="17"/>
                  </a:cubicBezTo>
                  <a:cubicBezTo>
                    <a:pt x="21" y="17"/>
                    <a:pt x="21" y="17"/>
                    <a:pt x="21" y="17"/>
                  </a:cubicBezTo>
                  <a:cubicBezTo>
                    <a:pt x="21" y="19"/>
                    <a:pt x="21" y="19"/>
                    <a:pt x="21" y="19"/>
                  </a:cubicBezTo>
                  <a:cubicBezTo>
                    <a:pt x="21" y="20"/>
                    <a:pt x="21" y="20"/>
                    <a:pt x="21" y="20"/>
                  </a:cubicBezTo>
                  <a:cubicBezTo>
                    <a:pt x="22" y="21"/>
                    <a:pt x="22" y="21"/>
                    <a:pt x="22" y="21"/>
                  </a:cubicBezTo>
                  <a:cubicBezTo>
                    <a:pt x="22" y="21"/>
                    <a:pt x="22" y="21"/>
                    <a:pt x="22" y="21"/>
                  </a:cubicBezTo>
                  <a:cubicBezTo>
                    <a:pt x="22" y="21"/>
                    <a:pt x="22" y="21"/>
                    <a:pt x="22" y="21"/>
                  </a:cubicBezTo>
                  <a:cubicBezTo>
                    <a:pt x="22" y="22"/>
                    <a:pt x="22" y="22"/>
                    <a:pt x="22" y="22"/>
                  </a:cubicBezTo>
                  <a:cubicBezTo>
                    <a:pt x="22" y="22"/>
                    <a:pt x="22" y="22"/>
                    <a:pt x="22" y="22"/>
                  </a:cubicBezTo>
                  <a:close/>
                  <a:moveTo>
                    <a:pt x="16" y="19"/>
                  </a:moveTo>
                  <a:cubicBezTo>
                    <a:pt x="16" y="18"/>
                    <a:pt x="16" y="18"/>
                    <a:pt x="16" y="18"/>
                  </a:cubicBezTo>
                  <a:cubicBezTo>
                    <a:pt x="16" y="18"/>
                    <a:pt x="16" y="18"/>
                    <a:pt x="16" y="18"/>
                  </a:cubicBezTo>
                  <a:cubicBezTo>
                    <a:pt x="16" y="19"/>
                    <a:pt x="16" y="19"/>
                    <a:pt x="16" y="19"/>
                  </a:cubicBezTo>
                  <a:cubicBezTo>
                    <a:pt x="16" y="19"/>
                    <a:pt x="16" y="19"/>
                    <a:pt x="16" y="19"/>
                  </a:cubicBezTo>
                  <a:cubicBezTo>
                    <a:pt x="16" y="19"/>
                    <a:pt x="16" y="19"/>
                    <a:pt x="16" y="19"/>
                  </a:cubicBezTo>
                  <a:close/>
                  <a:moveTo>
                    <a:pt x="14" y="18"/>
                  </a:moveTo>
                  <a:cubicBezTo>
                    <a:pt x="14" y="19"/>
                    <a:pt x="14" y="19"/>
                    <a:pt x="14" y="19"/>
                  </a:cubicBezTo>
                  <a:cubicBezTo>
                    <a:pt x="14" y="20"/>
                    <a:pt x="14" y="20"/>
                    <a:pt x="14" y="20"/>
                  </a:cubicBezTo>
                  <a:cubicBezTo>
                    <a:pt x="15" y="20"/>
                    <a:pt x="15" y="20"/>
                    <a:pt x="15" y="20"/>
                  </a:cubicBezTo>
                  <a:cubicBezTo>
                    <a:pt x="15" y="19"/>
                    <a:pt x="15" y="19"/>
                    <a:pt x="15" y="19"/>
                  </a:cubicBezTo>
                  <a:cubicBezTo>
                    <a:pt x="15" y="19"/>
                    <a:pt x="15" y="19"/>
                    <a:pt x="15" y="19"/>
                  </a:cubicBezTo>
                  <a:cubicBezTo>
                    <a:pt x="14" y="18"/>
                    <a:pt x="14" y="18"/>
                    <a:pt x="14" y="18"/>
                  </a:cubicBezTo>
                  <a:cubicBezTo>
                    <a:pt x="14" y="18"/>
                    <a:pt x="14" y="18"/>
                    <a:pt x="14" y="18"/>
                  </a:cubicBezTo>
                  <a:close/>
                  <a:moveTo>
                    <a:pt x="13" y="18"/>
                  </a:moveTo>
                  <a:cubicBezTo>
                    <a:pt x="12" y="18"/>
                    <a:pt x="12" y="18"/>
                    <a:pt x="12" y="18"/>
                  </a:cubicBezTo>
                  <a:cubicBezTo>
                    <a:pt x="12" y="18"/>
                    <a:pt x="12" y="18"/>
                    <a:pt x="12" y="18"/>
                  </a:cubicBezTo>
                  <a:cubicBezTo>
                    <a:pt x="13" y="20"/>
                    <a:pt x="13" y="20"/>
                    <a:pt x="13" y="20"/>
                  </a:cubicBezTo>
                  <a:cubicBezTo>
                    <a:pt x="14" y="20"/>
                    <a:pt x="14" y="20"/>
                    <a:pt x="14" y="20"/>
                  </a:cubicBezTo>
                  <a:cubicBezTo>
                    <a:pt x="14" y="18"/>
                    <a:pt x="14" y="18"/>
                    <a:pt x="14" y="18"/>
                  </a:cubicBezTo>
                  <a:lnTo>
                    <a:pt x="13"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8" name="Freeform 32">
              <a:extLst>
                <a:ext uri="{FF2B5EF4-FFF2-40B4-BE49-F238E27FC236}">
                  <a16:creationId xmlns:a16="http://schemas.microsoft.com/office/drawing/2014/main" xmlns="" id="{9E975AB7-D26A-4611-B314-D9063A7A2EC0}"/>
                </a:ext>
              </a:extLst>
            </p:cNvPr>
            <p:cNvSpPr/>
            <p:nvPr/>
          </p:nvSpPr>
          <p:spPr bwMode="auto">
            <a:xfrm>
              <a:off x="7540479" y="3505038"/>
              <a:ext cx="91362" cy="45388"/>
            </a:xfrm>
            <a:custGeom>
              <a:avLst/>
              <a:gdLst>
                <a:gd name="T0" fmla="*/ 0 w 51"/>
                <a:gd name="T1" fmla="*/ 11 h 26"/>
                <a:gd name="T2" fmla="*/ 3 w 51"/>
                <a:gd name="T3" fmla="*/ 11 h 26"/>
                <a:gd name="T4" fmla="*/ 7 w 51"/>
                <a:gd name="T5" fmla="*/ 4 h 26"/>
                <a:gd name="T6" fmla="*/ 14 w 51"/>
                <a:gd name="T7" fmla="*/ 0 h 26"/>
                <a:gd name="T8" fmla="*/ 22 w 51"/>
                <a:gd name="T9" fmla="*/ 0 h 26"/>
                <a:gd name="T10" fmla="*/ 22 w 51"/>
                <a:gd name="T11" fmla="*/ 0 h 26"/>
                <a:gd name="T12" fmla="*/ 29 w 51"/>
                <a:gd name="T13" fmla="*/ 4 h 26"/>
                <a:gd name="T14" fmla="*/ 33 w 51"/>
                <a:gd name="T15" fmla="*/ 4 h 26"/>
                <a:gd name="T16" fmla="*/ 37 w 51"/>
                <a:gd name="T17" fmla="*/ 4 h 26"/>
                <a:gd name="T18" fmla="*/ 40 w 51"/>
                <a:gd name="T19" fmla="*/ 4 h 26"/>
                <a:gd name="T20" fmla="*/ 44 w 51"/>
                <a:gd name="T21" fmla="*/ 4 h 26"/>
                <a:gd name="T22" fmla="*/ 44 w 51"/>
                <a:gd name="T23" fmla="*/ 4 h 26"/>
                <a:gd name="T24" fmla="*/ 44 w 51"/>
                <a:gd name="T25" fmla="*/ 8 h 26"/>
                <a:gd name="T26" fmla="*/ 44 w 51"/>
                <a:gd name="T27" fmla="*/ 11 h 26"/>
                <a:gd name="T28" fmla="*/ 48 w 51"/>
                <a:gd name="T29" fmla="*/ 15 h 26"/>
                <a:gd name="T30" fmla="*/ 48 w 51"/>
                <a:gd name="T31" fmla="*/ 19 h 26"/>
                <a:gd name="T32" fmla="*/ 51 w 51"/>
                <a:gd name="T33" fmla="*/ 19 h 26"/>
                <a:gd name="T34" fmla="*/ 44 w 51"/>
                <a:gd name="T35" fmla="*/ 22 h 26"/>
                <a:gd name="T36" fmla="*/ 40 w 51"/>
                <a:gd name="T37" fmla="*/ 22 h 26"/>
                <a:gd name="T38" fmla="*/ 33 w 51"/>
                <a:gd name="T39" fmla="*/ 22 h 26"/>
                <a:gd name="T40" fmla="*/ 29 w 51"/>
                <a:gd name="T41" fmla="*/ 22 h 26"/>
                <a:gd name="T42" fmla="*/ 26 w 51"/>
                <a:gd name="T43" fmla="*/ 22 h 26"/>
                <a:gd name="T44" fmla="*/ 22 w 51"/>
                <a:gd name="T45" fmla="*/ 26 h 26"/>
                <a:gd name="T46" fmla="*/ 18 w 51"/>
                <a:gd name="T47" fmla="*/ 26 h 26"/>
                <a:gd name="T48" fmla="*/ 11 w 51"/>
                <a:gd name="T49" fmla="*/ 22 h 26"/>
                <a:gd name="T50" fmla="*/ 7 w 51"/>
                <a:gd name="T51" fmla="*/ 22 h 26"/>
                <a:gd name="T52" fmla="*/ 3 w 51"/>
                <a:gd name="T53" fmla="*/ 22 h 26"/>
                <a:gd name="T54" fmla="*/ 0 w 51"/>
                <a:gd name="T55" fmla="*/ 19 h 26"/>
                <a:gd name="T56" fmla="*/ 0 w 51"/>
                <a:gd name="T57" fmla="*/ 15 h 26"/>
                <a:gd name="T58" fmla="*/ 0 w 51"/>
                <a:gd name="T59" fmla="*/ 11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1" h="26">
                  <a:moveTo>
                    <a:pt x="0" y="11"/>
                  </a:moveTo>
                  <a:lnTo>
                    <a:pt x="3" y="11"/>
                  </a:lnTo>
                  <a:lnTo>
                    <a:pt x="7" y="4"/>
                  </a:lnTo>
                  <a:lnTo>
                    <a:pt x="14" y="0"/>
                  </a:lnTo>
                  <a:lnTo>
                    <a:pt x="22" y="0"/>
                  </a:lnTo>
                  <a:lnTo>
                    <a:pt x="22" y="0"/>
                  </a:lnTo>
                  <a:lnTo>
                    <a:pt x="29" y="4"/>
                  </a:lnTo>
                  <a:lnTo>
                    <a:pt x="33" y="4"/>
                  </a:lnTo>
                  <a:lnTo>
                    <a:pt x="37" y="4"/>
                  </a:lnTo>
                  <a:lnTo>
                    <a:pt x="40" y="4"/>
                  </a:lnTo>
                  <a:lnTo>
                    <a:pt x="44" y="4"/>
                  </a:lnTo>
                  <a:lnTo>
                    <a:pt x="44" y="4"/>
                  </a:lnTo>
                  <a:lnTo>
                    <a:pt x="44" y="8"/>
                  </a:lnTo>
                  <a:lnTo>
                    <a:pt x="44" y="11"/>
                  </a:lnTo>
                  <a:lnTo>
                    <a:pt x="48" y="15"/>
                  </a:lnTo>
                  <a:lnTo>
                    <a:pt x="48" y="19"/>
                  </a:lnTo>
                  <a:lnTo>
                    <a:pt x="51" y="19"/>
                  </a:lnTo>
                  <a:lnTo>
                    <a:pt x="44" y="22"/>
                  </a:lnTo>
                  <a:lnTo>
                    <a:pt x="40" y="22"/>
                  </a:lnTo>
                  <a:lnTo>
                    <a:pt x="33" y="22"/>
                  </a:lnTo>
                  <a:lnTo>
                    <a:pt x="29" y="22"/>
                  </a:lnTo>
                  <a:lnTo>
                    <a:pt x="26" y="22"/>
                  </a:lnTo>
                  <a:lnTo>
                    <a:pt x="22" y="26"/>
                  </a:lnTo>
                  <a:lnTo>
                    <a:pt x="18" y="26"/>
                  </a:lnTo>
                  <a:lnTo>
                    <a:pt x="11" y="22"/>
                  </a:lnTo>
                  <a:lnTo>
                    <a:pt x="7" y="22"/>
                  </a:lnTo>
                  <a:lnTo>
                    <a:pt x="3" y="22"/>
                  </a:lnTo>
                  <a:lnTo>
                    <a:pt x="0" y="19"/>
                  </a:lnTo>
                  <a:lnTo>
                    <a:pt x="0" y="15"/>
                  </a:lnTo>
                  <a:lnTo>
                    <a:pt x="0"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9" name="Freeform 33">
              <a:extLst>
                <a:ext uri="{FF2B5EF4-FFF2-40B4-BE49-F238E27FC236}">
                  <a16:creationId xmlns:a16="http://schemas.microsoft.com/office/drawing/2014/main" xmlns="" id="{8AE5A65E-83A3-450C-9B64-A62FCE61625D}"/>
                </a:ext>
              </a:extLst>
            </p:cNvPr>
            <p:cNvSpPr/>
            <p:nvPr/>
          </p:nvSpPr>
          <p:spPr bwMode="auto">
            <a:xfrm>
              <a:off x="7280726" y="3447430"/>
              <a:ext cx="245420" cy="109981"/>
            </a:xfrm>
            <a:custGeom>
              <a:avLst/>
              <a:gdLst>
                <a:gd name="T0" fmla="*/ 4 w 137"/>
                <a:gd name="T1" fmla="*/ 0 h 63"/>
                <a:gd name="T2" fmla="*/ 11 w 137"/>
                <a:gd name="T3" fmla="*/ 4 h 63"/>
                <a:gd name="T4" fmla="*/ 15 w 137"/>
                <a:gd name="T5" fmla="*/ 4 h 63"/>
                <a:gd name="T6" fmla="*/ 22 w 137"/>
                <a:gd name="T7" fmla="*/ 0 h 63"/>
                <a:gd name="T8" fmla="*/ 30 w 137"/>
                <a:gd name="T9" fmla="*/ 4 h 63"/>
                <a:gd name="T10" fmla="*/ 37 w 137"/>
                <a:gd name="T11" fmla="*/ 4 h 63"/>
                <a:gd name="T12" fmla="*/ 45 w 137"/>
                <a:gd name="T13" fmla="*/ 11 h 63"/>
                <a:gd name="T14" fmla="*/ 52 w 137"/>
                <a:gd name="T15" fmla="*/ 15 h 63"/>
                <a:gd name="T16" fmla="*/ 56 w 137"/>
                <a:gd name="T17" fmla="*/ 18 h 63"/>
                <a:gd name="T18" fmla="*/ 56 w 137"/>
                <a:gd name="T19" fmla="*/ 15 h 63"/>
                <a:gd name="T20" fmla="*/ 59 w 137"/>
                <a:gd name="T21" fmla="*/ 15 h 63"/>
                <a:gd name="T22" fmla="*/ 67 w 137"/>
                <a:gd name="T23" fmla="*/ 15 h 63"/>
                <a:gd name="T24" fmla="*/ 71 w 137"/>
                <a:gd name="T25" fmla="*/ 22 h 63"/>
                <a:gd name="T26" fmla="*/ 82 w 137"/>
                <a:gd name="T27" fmla="*/ 22 h 63"/>
                <a:gd name="T28" fmla="*/ 82 w 137"/>
                <a:gd name="T29" fmla="*/ 33 h 63"/>
                <a:gd name="T30" fmla="*/ 89 w 137"/>
                <a:gd name="T31" fmla="*/ 33 h 63"/>
                <a:gd name="T32" fmla="*/ 93 w 137"/>
                <a:gd name="T33" fmla="*/ 33 h 63"/>
                <a:gd name="T34" fmla="*/ 104 w 137"/>
                <a:gd name="T35" fmla="*/ 30 h 63"/>
                <a:gd name="T36" fmla="*/ 108 w 137"/>
                <a:gd name="T37" fmla="*/ 33 h 63"/>
                <a:gd name="T38" fmla="*/ 115 w 137"/>
                <a:gd name="T39" fmla="*/ 41 h 63"/>
                <a:gd name="T40" fmla="*/ 122 w 137"/>
                <a:gd name="T41" fmla="*/ 41 h 63"/>
                <a:gd name="T42" fmla="*/ 130 w 137"/>
                <a:gd name="T43" fmla="*/ 37 h 63"/>
                <a:gd name="T44" fmla="*/ 134 w 137"/>
                <a:gd name="T45" fmla="*/ 41 h 63"/>
                <a:gd name="T46" fmla="*/ 137 w 137"/>
                <a:gd name="T47" fmla="*/ 55 h 63"/>
                <a:gd name="T48" fmla="*/ 122 w 137"/>
                <a:gd name="T49" fmla="*/ 63 h 63"/>
                <a:gd name="T50" fmla="*/ 115 w 137"/>
                <a:gd name="T51" fmla="*/ 63 h 63"/>
                <a:gd name="T52" fmla="*/ 93 w 137"/>
                <a:gd name="T53" fmla="*/ 59 h 63"/>
                <a:gd name="T54" fmla="*/ 82 w 137"/>
                <a:gd name="T55" fmla="*/ 55 h 63"/>
                <a:gd name="T56" fmla="*/ 78 w 137"/>
                <a:gd name="T57" fmla="*/ 52 h 63"/>
                <a:gd name="T58" fmla="*/ 59 w 137"/>
                <a:gd name="T59" fmla="*/ 52 h 63"/>
                <a:gd name="T60" fmla="*/ 48 w 137"/>
                <a:gd name="T61" fmla="*/ 48 h 63"/>
                <a:gd name="T62" fmla="*/ 41 w 137"/>
                <a:gd name="T63" fmla="*/ 44 h 63"/>
                <a:gd name="T64" fmla="*/ 30 w 137"/>
                <a:gd name="T65" fmla="*/ 41 h 63"/>
                <a:gd name="T66" fmla="*/ 19 w 137"/>
                <a:gd name="T67" fmla="*/ 33 h 63"/>
                <a:gd name="T68" fmla="*/ 8 w 137"/>
                <a:gd name="T69" fmla="*/ 30 h 63"/>
                <a:gd name="T70" fmla="*/ 4 w 137"/>
                <a:gd name="T71" fmla="*/ 26 h 63"/>
                <a:gd name="T72" fmla="*/ 0 w 137"/>
                <a:gd name="T73" fmla="*/ 22 h 63"/>
                <a:gd name="T74" fmla="*/ 4 w 137"/>
                <a:gd name="T75" fmla="*/ 11 h 63"/>
                <a:gd name="T76" fmla="*/ 4 w 137"/>
                <a:gd name="T77" fmla="*/ 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7" h="63">
                  <a:moveTo>
                    <a:pt x="4" y="0"/>
                  </a:moveTo>
                  <a:lnTo>
                    <a:pt x="4" y="0"/>
                  </a:lnTo>
                  <a:lnTo>
                    <a:pt x="11" y="0"/>
                  </a:lnTo>
                  <a:lnTo>
                    <a:pt x="11" y="4"/>
                  </a:lnTo>
                  <a:lnTo>
                    <a:pt x="15" y="4"/>
                  </a:lnTo>
                  <a:lnTo>
                    <a:pt x="15" y="4"/>
                  </a:lnTo>
                  <a:lnTo>
                    <a:pt x="19" y="0"/>
                  </a:lnTo>
                  <a:lnTo>
                    <a:pt x="22" y="0"/>
                  </a:lnTo>
                  <a:lnTo>
                    <a:pt x="30" y="4"/>
                  </a:lnTo>
                  <a:lnTo>
                    <a:pt x="30" y="4"/>
                  </a:lnTo>
                  <a:lnTo>
                    <a:pt x="34" y="4"/>
                  </a:lnTo>
                  <a:lnTo>
                    <a:pt x="37" y="4"/>
                  </a:lnTo>
                  <a:lnTo>
                    <a:pt x="41" y="11"/>
                  </a:lnTo>
                  <a:lnTo>
                    <a:pt x="45" y="11"/>
                  </a:lnTo>
                  <a:lnTo>
                    <a:pt x="48" y="11"/>
                  </a:lnTo>
                  <a:lnTo>
                    <a:pt x="52" y="15"/>
                  </a:lnTo>
                  <a:lnTo>
                    <a:pt x="52" y="18"/>
                  </a:lnTo>
                  <a:lnTo>
                    <a:pt x="56" y="18"/>
                  </a:lnTo>
                  <a:lnTo>
                    <a:pt x="56" y="18"/>
                  </a:lnTo>
                  <a:lnTo>
                    <a:pt x="56" y="15"/>
                  </a:lnTo>
                  <a:lnTo>
                    <a:pt x="59" y="15"/>
                  </a:lnTo>
                  <a:lnTo>
                    <a:pt x="59" y="15"/>
                  </a:lnTo>
                  <a:lnTo>
                    <a:pt x="63" y="15"/>
                  </a:lnTo>
                  <a:lnTo>
                    <a:pt x="67" y="15"/>
                  </a:lnTo>
                  <a:lnTo>
                    <a:pt x="67" y="22"/>
                  </a:lnTo>
                  <a:lnTo>
                    <a:pt x="71" y="22"/>
                  </a:lnTo>
                  <a:lnTo>
                    <a:pt x="78" y="22"/>
                  </a:lnTo>
                  <a:lnTo>
                    <a:pt x="82" y="22"/>
                  </a:lnTo>
                  <a:lnTo>
                    <a:pt x="78" y="30"/>
                  </a:lnTo>
                  <a:lnTo>
                    <a:pt x="82" y="33"/>
                  </a:lnTo>
                  <a:lnTo>
                    <a:pt x="85" y="33"/>
                  </a:lnTo>
                  <a:lnTo>
                    <a:pt x="89" y="33"/>
                  </a:lnTo>
                  <a:lnTo>
                    <a:pt x="89" y="33"/>
                  </a:lnTo>
                  <a:lnTo>
                    <a:pt x="93" y="33"/>
                  </a:lnTo>
                  <a:lnTo>
                    <a:pt x="97" y="30"/>
                  </a:lnTo>
                  <a:lnTo>
                    <a:pt x="104" y="30"/>
                  </a:lnTo>
                  <a:lnTo>
                    <a:pt x="108" y="30"/>
                  </a:lnTo>
                  <a:lnTo>
                    <a:pt x="108" y="33"/>
                  </a:lnTo>
                  <a:lnTo>
                    <a:pt x="115" y="37"/>
                  </a:lnTo>
                  <a:lnTo>
                    <a:pt x="115" y="41"/>
                  </a:lnTo>
                  <a:lnTo>
                    <a:pt x="119" y="41"/>
                  </a:lnTo>
                  <a:lnTo>
                    <a:pt x="122" y="41"/>
                  </a:lnTo>
                  <a:lnTo>
                    <a:pt x="126" y="41"/>
                  </a:lnTo>
                  <a:lnTo>
                    <a:pt x="130" y="37"/>
                  </a:lnTo>
                  <a:lnTo>
                    <a:pt x="134" y="41"/>
                  </a:lnTo>
                  <a:lnTo>
                    <a:pt x="134" y="41"/>
                  </a:lnTo>
                  <a:lnTo>
                    <a:pt x="134" y="48"/>
                  </a:lnTo>
                  <a:lnTo>
                    <a:pt x="137" y="55"/>
                  </a:lnTo>
                  <a:lnTo>
                    <a:pt x="134" y="63"/>
                  </a:lnTo>
                  <a:lnTo>
                    <a:pt x="122" y="63"/>
                  </a:lnTo>
                  <a:lnTo>
                    <a:pt x="119" y="59"/>
                  </a:lnTo>
                  <a:lnTo>
                    <a:pt x="115" y="63"/>
                  </a:lnTo>
                  <a:lnTo>
                    <a:pt x="100" y="59"/>
                  </a:lnTo>
                  <a:lnTo>
                    <a:pt x="93" y="59"/>
                  </a:lnTo>
                  <a:lnTo>
                    <a:pt x="93" y="59"/>
                  </a:lnTo>
                  <a:lnTo>
                    <a:pt x="82" y="55"/>
                  </a:lnTo>
                  <a:lnTo>
                    <a:pt x="78" y="55"/>
                  </a:lnTo>
                  <a:lnTo>
                    <a:pt x="78" y="52"/>
                  </a:lnTo>
                  <a:lnTo>
                    <a:pt x="71" y="48"/>
                  </a:lnTo>
                  <a:lnTo>
                    <a:pt x="59" y="52"/>
                  </a:lnTo>
                  <a:lnTo>
                    <a:pt x="59" y="48"/>
                  </a:lnTo>
                  <a:lnTo>
                    <a:pt x="48" y="48"/>
                  </a:lnTo>
                  <a:lnTo>
                    <a:pt x="45" y="44"/>
                  </a:lnTo>
                  <a:lnTo>
                    <a:pt x="41" y="44"/>
                  </a:lnTo>
                  <a:lnTo>
                    <a:pt x="37" y="44"/>
                  </a:lnTo>
                  <a:lnTo>
                    <a:pt x="30" y="41"/>
                  </a:lnTo>
                  <a:lnTo>
                    <a:pt x="26" y="37"/>
                  </a:lnTo>
                  <a:lnTo>
                    <a:pt x="19" y="33"/>
                  </a:lnTo>
                  <a:lnTo>
                    <a:pt x="11" y="30"/>
                  </a:lnTo>
                  <a:lnTo>
                    <a:pt x="8" y="30"/>
                  </a:lnTo>
                  <a:lnTo>
                    <a:pt x="8" y="30"/>
                  </a:lnTo>
                  <a:lnTo>
                    <a:pt x="4" y="26"/>
                  </a:lnTo>
                  <a:lnTo>
                    <a:pt x="0" y="26"/>
                  </a:lnTo>
                  <a:lnTo>
                    <a:pt x="0" y="22"/>
                  </a:lnTo>
                  <a:lnTo>
                    <a:pt x="4" y="18"/>
                  </a:lnTo>
                  <a:lnTo>
                    <a:pt x="4" y="11"/>
                  </a:lnTo>
                  <a:lnTo>
                    <a:pt x="4" y="4"/>
                  </a:lnTo>
                  <a:lnTo>
                    <a:pt x="4"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0" name="Freeform 34">
              <a:extLst>
                <a:ext uri="{FF2B5EF4-FFF2-40B4-BE49-F238E27FC236}">
                  <a16:creationId xmlns:a16="http://schemas.microsoft.com/office/drawing/2014/main" xmlns="" id="{85D55EF3-3834-4829-A471-FFB74693E7E5}"/>
                </a:ext>
              </a:extLst>
            </p:cNvPr>
            <p:cNvSpPr/>
            <p:nvPr/>
          </p:nvSpPr>
          <p:spPr bwMode="auto">
            <a:xfrm>
              <a:off x="6718232" y="3253654"/>
              <a:ext cx="410228" cy="394533"/>
            </a:xfrm>
            <a:custGeom>
              <a:avLst/>
              <a:gdLst>
                <a:gd name="T0" fmla="*/ 137 w 229"/>
                <a:gd name="T1" fmla="*/ 218 h 226"/>
                <a:gd name="T2" fmla="*/ 155 w 229"/>
                <a:gd name="T3" fmla="*/ 215 h 226"/>
                <a:gd name="T4" fmla="*/ 166 w 229"/>
                <a:gd name="T5" fmla="*/ 211 h 226"/>
                <a:gd name="T6" fmla="*/ 174 w 229"/>
                <a:gd name="T7" fmla="*/ 211 h 226"/>
                <a:gd name="T8" fmla="*/ 166 w 229"/>
                <a:gd name="T9" fmla="*/ 192 h 226"/>
                <a:gd name="T10" fmla="*/ 155 w 229"/>
                <a:gd name="T11" fmla="*/ 181 h 226"/>
                <a:gd name="T12" fmla="*/ 148 w 229"/>
                <a:gd name="T13" fmla="*/ 174 h 226"/>
                <a:gd name="T14" fmla="*/ 144 w 229"/>
                <a:gd name="T15" fmla="*/ 163 h 226"/>
                <a:gd name="T16" fmla="*/ 155 w 229"/>
                <a:gd name="T17" fmla="*/ 152 h 226"/>
                <a:gd name="T18" fmla="*/ 166 w 229"/>
                <a:gd name="T19" fmla="*/ 155 h 226"/>
                <a:gd name="T20" fmla="*/ 188 w 229"/>
                <a:gd name="T21" fmla="*/ 141 h 226"/>
                <a:gd name="T22" fmla="*/ 203 w 229"/>
                <a:gd name="T23" fmla="*/ 122 h 226"/>
                <a:gd name="T24" fmla="*/ 207 w 229"/>
                <a:gd name="T25" fmla="*/ 111 h 226"/>
                <a:gd name="T26" fmla="*/ 214 w 229"/>
                <a:gd name="T27" fmla="*/ 92 h 226"/>
                <a:gd name="T28" fmla="*/ 222 w 229"/>
                <a:gd name="T29" fmla="*/ 81 h 226"/>
                <a:gd name="T30" fmla="*/ 229 w 229"/>
                <a:gd name="T31" fmla="*/ 74 h 226"/>
                <a:gd name="T32" fmla="*/ 214 w 229"/>
                <a:gd name="T33" fmla="*/ 70 h 226"/>
                <a:gd name="T34" fmla="*/ 196 w 229"/>
                <a:gd name="T35" fmla="*/ 55 h 226"/>
                <a:gd name="T36" fmla="*/ 192 w 229"/>
                <a:gd name="T37" fmla="*/ 37 h 226"/>
                <a:gd name="T38" fmla="*/ 192 w 229"/>
                <a:gd name="T39" fmla="*/ 26 h 226"/>
                <a:gd name="T40" fmla="*/ 181 w 229"/>
                <a:gd name="T41" fmla="*/ 14 h 226"/>
                <a:gd name="T42" fmla="*/ 170 w 229"/>
                <a:gd name="T43" fmla="*/ 7 h 226"/>
                <a:gd name="T44" fmla="*/ 170 w 229"/>
                <a:gd name="T45" fmla="*/ 0 h 226"/>
                <a:gd name="T46" fmla="*/ 151 w 229"/>
                <a:gd name="T47" fmla="*/ 7 h 226"/>
                <a:gd name="T48" fmla="*/ 148 w 229"/>
                <a:gd name="T49" fmla="*/ 37 h 226"/>
                <a:gd name="T50" fmla="*/ 144 w 229"/>
                <a:gd name="T51" fmla="*/ 48 h 226"/>
                <a:gd name="T52" fmla="*/ 137 w 229"/>
                <a:gd name="T53" fmla="*/ 55 h 226"/>
                <a:gd name="T54" fmla="*/ 133 w 229"/>
                <a:gd name="T55" fmla="*/ 63 h 226"/>
                <a:gd name="T56" fmla="*/ 129 w 229"/>
                <a:gd name="T57" fmla="*/ 77 h 226"/>
                <a:gd name="T58" fmla="*/ 122 w 229"/>
                <a:gd name="T59" fmla="*/ 85 h 226"/>
                <a:gd name="T60" fmla="*/ 114 w 229"/>
                <a:gd name="T61" fmla="*/ 85 h 226"/>
                <a:gd name="T62" fmla="*/ 107 w 229"/>
                <a:gd name="T63" fmla="*/ 92 h 226"/>
                <a:gd name="T64" fmla="*/ 92 w 229"/>
                <a:gd name="T65" fmla="*/ 100 h 226"/>
                <a:gd name="T66" fmla="*/ 85 w 229"/>
                <a:gd name="T67" fmla="*/ 107 h 226"/>
                <a:gd name="T68" fmla="*/ 88 w 229"/>
                <a:gd name="T69" fmla="*/ 122 h 226"/>
                <a:gd name="T70" fmla="*/ 70 w 229"/>
                <a:gd name="T71" fmla="*/ 126 h 226"/>
                <a:gd name="T72" fmla="*/ 48 w 229"/>
                <a:gd name="T73" fmla="*/ 129 h 226"/>
                <a:gd name="T74" fmla="*/ 0 w 229"/>
                <a:gd name="T75" fmla="*/ 126 h 226"/>
                <a:gd name="T76" fmla="*/ 18 w 229"/>
                <a:gd name="T77" fmla="*/ 144 h 226"/>
                <a:gd name="T78" fmla="*/ 29 w 229"/>
                <a:gd name="T79" fmla="*/ 152 h 226"/>
                <a:gd name="T80" fmla="*/ 37 w 229"/>
                <a:gd name="T81" fmla="*/ 163 h 226"/>
                <a:gd name="T82" fmla="*/ 44 w 229"/>
                <a:gd name="T83" fmla="*/ 174 h 226"/>
                <a:gd name="T84" fmla="*/ 29 w 229"/>
                <a:gd name="T85" fmla="*/ 178 h 226"/>
                <a:gd name="T86" fmla="*/ 22 w 229"/>
                <a:gd name="T87" fmla="*/ 189 h 226"/>
                <a:gd name="T88" fmla="*/ 22 w 229"/>
                <a:gd name="T89" fmla="*/ 200 h 226"/>
                <a:gd name="T90" fmla="*/ 33 w 229"/>
                <a:gd name="T91" fmla="*/ 200 h 226"/>
                <a:gd name="T92" fmla="*/ 40 w 229"/>
                <a:gd name="T93" fmla="*/ 200 h 226"/>
                <a:gd name="T94" fmla="*/ 48 w 229"/>
                <a:gd name="T95" fmla="*/ 200 h 226"/>
                <a:gd name="T96" fmla="*/ 55 w 229"/>
                <a:gd name="T97" fmla="*/ 200 h 226"/>
                <a:gd name="T98" fmla="*/ 62 w 229"/>
                <a:gd name="T99" fmla="*/ 200 h 226"/>
                <a:gd name="T100" fmla="*/ 74 w 229"/>
                <a:gd name="T101" fmla="*/ 196 h 226"/>
                <a:gd name="T102" fmla="*/ 85 w 229"/>
                <a:gd name="T103" fmla="*/ 196 h 226"/>
                <a:gd name="T104" fmla="*/ 99 w 229"/>
                <a:gd name="T105" fmla="*/ 196 h 226"/>
                <a:gd name="T106" fmla="*/ 103 w 229"/>
                <a:gd name="T107" fmla="*/ 204 h 226"/>
                <a:gd name="T108" fmla="*/ 111 w 229"/>
                <a:gd name="T109" fmla="*/ 204 h 226"/>
                <a:gd name="T110" fmla="*/ 114 w 229"/>
                <a:gd name="T111" fmla="*/ 215 h 226"/>
                <a:gd name="T112" fmla="*/ 114 w 229"/>
                <a:gd name="T113" fmla="*/ 218 h 226"/>
                <a:gd name="T114" fmla="*/ 129 w 229"/>
                <a:gd name="T115" fmla="*/ 226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29" h="226">
                  <a:moveTo>
                    <a:pt x="133" y="226"/>
                  </a:moveTo>
                  <a:lnTo>
                    <a:pt x="133" y="222"/>
                  </a:lnTo>
                  <a:lnTo>
                    <a:pt x="137" y="218"/>
                  </a:lnTo>
                  <a:lnTo>
                    <a:pt x="137" y="218"/>
                  </a:lnTo>
                  <a:lnTo>
                    <a:pt x="140" y="215"/>
                  </a:lnTo>
                  <a:lnTo>
                    <a:pt x="144" y="215"/>
                  </a:lnTo>
                  <a:lnTo>
                    <a:pt x="144" y="215"/>
                  </a:lnTo>
                  <a:lnTo>
                    <a:pt x="155" y="215"/>
                  </a:lnTo>
                  <a:lnTo>
                    <a:pt x="162" y="211"/>
                  </a:lnTo>
                  <a:lnTo>
                    <a:pt x="162" y="211"/>
                  </a:lnTo>
                  <a:lnTo>
                    <a:pt x="166" y="211"/>
                  </a:lnTo>
                  <a:lnTo>
                    <a:pt x="166" y="211"/>
                  </a:lnTo>
                  <a:lnTo>
                    <a:pt x="170" y="215"/>
                  </a:lnTo>
                  <a:lnTo>
                    <a:pt x="174" y="211"/>
                  </a:lnTo>
                  <a:lnTo>
                    <a:pt x="174" y="211"/>
                  </a:lnTo>
                  <a:lnTo>
                    <a:pt x="174" y="211"/>
                  </a:lnTo>
                  <a:lnTo>
                    <a:pt x="174" y="207"/>
                  </a:lnTo>
                  <a:lnTo>
                    <a:pt x="170" y="196"/>
                  </a:lnTo>
                  <a:lnTo>
                    <a:pt x="166" y="192"/>
                  </a:lnTo>
                  <a:lnTo>
                    <a:pt x="166" y="192"/>
                  </a:lnTo>
                  <a:lnTo>
                    <a:pt x="166" y="189"/>
                  </a:lnTo>
                  <a:lnTo>
                    <a:pt x="162" y="189"/>
                  </a:lnTo>
                  <a:lnTo>
                    <a:pt x="159" y="189"/>
                  </a:lnTo>
                  <a:lnTo>
                    <a:pt x="155" y="181"/>
                  </a:lnTo>
                  <a:lnTo>
                    <a:pt x="155" y="178"/>
                  </a:lnTo>
                  <a:lnTo>
                    <a:pt x="155" y="174"/>
                  </a:lnTo>
                  <a:lnTo>
                    <a:pt x="151" y="174"/>
                  </a:lnTo>
                  <a:lnTo>
                    <a:pt x="148" y="174"/>
                  </a:lnTo>
                  <a:lnTo>
                    <a:pt x="144" y="174"/>
                  </a:lnTo>
                  <a:lnTo>
                    <a:pt x="144" y="174"/>
                  </a:lnTo>
                  <a:lnTo>
                    <a:pt x="144" y="170"/>
                  </a:lnTo>
                  <a:lnTo>
                    <a:pt x="144" y="163"/>
                  </a:lnTo>
                  <a:lnTo>
                    <a:pt x="148" y="163"/>
                  </a:lnTo>
                  <a:lnTo>
                    <a:pt x="151" y="155"/>
                  </a:lnTo>
                  <a:lnTo>
                    <a:pt x="151" y="155"/>
                  </a:lnTo>
                  <a:lnTo>
                    <a:pt x="155" y="152"/>
                  </a:lnTo>
                  <a:lnTo>
                    <a:pt x="159" y="152"/>
                  </a:lnTo>
                  <a:lnTo>
                    <a:pt x="162" y="152"/>
                  </a:lnTo>
                  <a:lnTo>
                    <a:pt x="162" y="155"/>
                  </a:lnTo>
                  <a:lnTo>
                    <a:pt x="166" y="155"/>
                  </a:lnTo>
                  <a:lnTo>
                    <a:pt x="170" y="155"/>
                  </a:lnTo>
                  <a:lnTo>
                    <a:pt x="181" y="152"/>
                  </a:lnTo>
                  <a:lnTo>
                    <a:pt x="185" y="148"/>
                  </a:lnTo>
                  <a:lnTo>
                    <a:pt x="188" y="141"/>
                  </a:lnTo>
                  <a:lnTo>
                    <a:pt x="196" y="133"/>
                  </a:lnTo>
                  <a:lnTo>
                    <a:pt x="196" y="129"/>
                  </a:lnTo>
                  <a:lnTo>
                    <a:pt x="199" y="126"/>
                  </a:lnTo>
                  <a:lnTo>
                    <a:pt x="203" y="122"/>
                  </a:lnTo>
                  <a:lnTo>
                    <a:pt x="207" y="118"/>
                  </a:lnTo>
                  <a:lnTo>
                    <a:pt x="211" y="115"/>
                  </a:lnTo>
                  <a:lnTo>
                    <a:pt x="211" y="115"/>
                  </a:lnTo>
                  <a:lnTo>
                    <a:pt x="207" y="111"/>
                  </a:lnTo>
                  <a:lnTo>
                    <a:pt x="211" y="107"/>
                  </a:lnTo>
                  <a:lnTo>
                    <a:pt x="214" y="103"/>
                  </a:lnTo>
                  <a:lnTo>
                    <a:pt x="214" y="100"/>
                  </a:lnTo>
                  <a:lnTo>
                    <a:pt x="214" y="92"/>
                  </a:lnTo>
                  <a:lnTo>
                    <a:pt x="214" y="89"/>
                  </a:lnTo>
                  <a:lnTo>
                    <a:pt x="214" y="89"/>
                  </a:lnTo>
                  <a:lnTo>
                    <a:pt x="218" y="81"/>
                  </a:lnTo>
                  <a:lnTo>
                    <a:pt x="222" y="81"/>
                  </a:lnTo>
                  <a:lnTo>
                    <a:pt x="225" y="81"/>
                  </a:lnTo>
                  <a:lnTo>
                    <a:pt x="225" y="81"/>
                  </a:lnTo>
                  <a:lnTo>
                    <a:pt x="229" y="77"/>
                  </a:lnTo>
                  <a:lnTo>
                    <a:pt x="229" y="74"/>
                  </a:lnTo>
                  <a:lnTo>
                    <a:pt x="225" y="74"/>
                  </a:lnTo>
                  <a:lnTo>
                    <a:pt x="222" y="74"/>
                  </a:lnTo>
                  <a:lnTo>
                    <a:pt x="214" y="74"/>
                  </a:lnTo>
                  <a:lnTo>
                    <a:pt x="214" y="70"/>
                  </a:lnTo>
                  <a:lnTo>
                    <a:pt x="207" y="66"/>
                  </a:lnTo>
                  <a:lnTo>
                    <a:pt x="203" y="66"/>
                  </a:lnTo>
                  <a:lnTo>
                    <a:pt x="196" y="63"/>
                  </a:lnTo>
                  <a:lnTo>
                    <a:pt x="196" y="55"/>
                  </a:lnTo>
                  <a:lnTo>
                    <a:pt x="192" y="48"/>
                  </a:lnTo>
                  <a:lnTo>
                    <a:pt x="188" y="40"/>
                  </a:lnTo>
                  <a:lnTo>
                    <a:pt x="188" y="37"/>
                  </a:lnTo>
                  <a:lnTo>
                    <a:pt x="192" y="37"/>
                  </a:lnTo>
                  <a:lnTo>
                    <a:pt x="192" y="33"/>
                  </a:lnTo>
                  <a:lnTo>
                    <a:pt x="196" y="29"/>
                  </a:lnTo>
                  <a:lnTo>
                    <a:pt x="196" y="26"/>
                  </a:lnTo>
                  <a:lnTo>
                    <a:pt x="192" y="26"/>
                  </a:lnTo>
                  <a:lnTo>
                    <a:pt x="192" y="22"/>
                  </a:lnTo>
                  <a:lnTo>
                    <a:pt x="188" y="22"/>
                  </a:lnTo>
                  <a:lnTo>
                    <a:pt x="181" y="18"/>
                  </a:lnTo>
                  <a:lnTo>
                    <a:pt x="181" y="14"/>
                  </a:lnTo>
                  <a:lnTo>
                    <a:pt x="177" y="14"/>
                  </a:lnTo>
                  <a:lnTo>
                    <a:pt x="174" y="14"/>
                  </a:lnTo>
                  <a:lnTo>
                    <a:pt x="170" y="14"/>
                  </a:lnTo>
                  <a:lnTo>
                    <a:pt x="170" y="7"/>
                  </a:lnTo>
                  <a:lnTo>
                    <a:pt x="177" y="3"/>
                  </a:lnTo>
                  <a:lnTo>
                    <a:pt x="177" y="0"/>
                  </a:lnTo>
                  <a:lnTo>
                    <a:pt x="174" y="0"/>
                  </a:lnTo>
                  <a:lnTo>
                    <a:pt x="170" y="0"/>
                  </a:lnTo>
                  <a:lnTo>
                    <a:pt x="162" y="0"/>
                  </a:lnTo>
                  <a:lnTo>
                    <a:pt x="159" y="3"/>
                  </a:lnTo>
                  <a:lnTo>
                    <a:pt x="155" y="3"/>
                  </a:lnTo>
                  <a:lnTo>
                    <a:pt x="151" y="7"/>
                  </a:lnTo>
                  <a:lnTo>
                    <a:pt x="148" y="11"/>
                  </a:lnTo>
                  <a:lnTo>
                    <a:pt x="155" y="22"/>
                  </a:lnTo>
                  <a:lnTo>
                    <a:pt x="159" y="26"/>
                  </a:lnTo>
                  <a:lnTo>
                    <a:pt x="148" y="37"/>
                  </a:lnTo>
                  <a:lnTo>
                    <a:pt x="151" y="40"/>
                  </a:lnTo>
                  <a:lnTo>
                    <a:pt x="151" y="44"/>
                  </a:lnTo>
                  <a:lnTo>
                    <a:pt x="148" y="48"/>
                  </a:lnTo>
                  <a:lnTo>
                    <a:pt x="144" y="48"/>
                  </a:lnTo>
                  <a:lnTo>
                    <a:pt x="137" y="48"/>
                  </a:lnTo>
                  <a:lnTo>
                    <a:pt x="133" y="48"/>
                  </a:lnTo>
                  <a:lnTo>
                    <a:pt x="133" y="55"/>
                  </a:lnTo>
                  <a:lnTo>
                    <a:pt x="137" y="55"/>
                  </a:lnTo>
                  <a:lnTo>
                    <a:pt x="140" y="59"/>
                  </a:lnTo>
                  <a:lnTo>
                    <a:pt x="140" y="63"/>
                  </a:lnTo>
                  <a:lnTo>
                    <a:pt x="137" y="63"/>
                  </a:lnTo>
                  <a:lnTo>
                    <a:pt x="133" y="63"/>
                  </a:lnTo>
                  <a:lnTo>
                    <a:pt x="129" y="66"/>
                  </a:lnTo>
                  <a:lnTo>
                    <a:pt x="129" y="70"/>
                  </a:lnTo>
                  <a:lnTo>
                    <a:pt x="129" y="74"/>
                  </a:lnTo>
                  <a:lnTo>
                    <a:pt x="129" y="77"/>
                  </a:lnTo>
                  <a:lnTo>
                    <a:pt x="129" y="77"/>
                  </a:lnTo>
                  <a:lnTo>
                    <a:pt x="129" y="85"/>
                  </a:lnTo>
                  <a:lnTo>
                    <a:pt x="125" y="89"/>
                  </a:lnTo>
                  <a:lnTo>
                    <a:pt x="122" y="85"/>
                  </a:lnTo>
                  <a:lnTo>
                    <a:pt x="122" y="85"/>
                  </a:lnTo>
                  <a:lnTo>
                    <a:pt x="122" y="89"/>
                  </a:lnTo>
                  <a:lnTo>
                    <a:pt x="114" y="89"/>
                  </a:lnTo>
                  <a:lnTo>
                    <a:pt x="114" y="85"/>
                  </a:lnTo>
                  <a:lnTo>
                    <a:pt x="111" y="89"/>
                  </a:lnTo>
                  <a:lnTo>
                    <a:pt x="111" y="89"/>
                  </a:lnTo>
                  <a:lnTo>
                    <a:pt x="103" y="92"/>
                  </a:lnTo>
                  <a:lnTo>
                    <a:pt x="107" y="92"/>
                  </a:lnTo>
                  <a:lnTo>
                    <a:pt x="103" y="96"/>
                  </a:lnTo>
                  <a:lnTo>
                    <a:pt x="99" y="100"/>
                  </a:lnTo>
                  <a:lnTo>
                    <a:pt x="96" y="96"/>
                  </a:lnTo>
                  <a:lnTo>
                    <a:pt x="92" y="100"/>
                  </a:lnTo>
                  <a:lnTo>
                    <a:pt x="92" y="100"/>
                  </a:lnTo>
                  <a:lnTo>
                    <a:pt x="88" y="103"/>
                  </a:lnTo>
                  <a:lnTo>
                    <a:pt x="88" y="103"/>
                  </a:lnTo>
                  <a:lnTo>
                    <a:pt x="85" y="107"/>
                  </a:lnTo>
                  <a:lnTo>
                    <a:pt x="85" y="111"/>
                  </a:lnTo>
                  <a:lnTo>
                    <a:pt x="85" y="115"/>
                  </a:lnTo>
                  <a:lnTo>
                    <a:pt x="85" y="118"/>
                  </a:lnTo>
                  <a:lnTo>
                    <a:pt x="88" y="122"/>
                  </a:lnTo>
                  <a:lnTo>
                    <a:pt x="85" y="122"/>
                  </a:lnTo>
                  <a:lnTo>
                    <a:pt x="81" y="126"/>
                  </a:lnTo>
                  <a:lnTo>
                    <a:pt x="74" y="126"/>
                  </a:lnTo>
                  <a:lnTo>
                    <a:pt x="70" y="126"/>
                  </a:lnTo>
                  <a:lnTo>
                    <a:pt x="59" y="126"/>
                  </a:lnTo>
                  <a:lnTo>
                    <a:pt x="55" y="129"/>
                  </a:lnTo>
                  <a:lnTo>
                    <a:pt x="51" y="129"/>
                  </a:lnTo>
                  <a:lnTo>
                    <a:pt x="48" y="129"/>
                  </a:lnTo>
                  <a:lnTo>
                    <a:pt x="40" y="129"/>
                  </a:lnTo>
                  <a:lnTo>
                    <a:pt x="22" y="133"/>
                  </a:lnTo>
                  <a:lnTo>
                    <a:pt x="0" y="126"/>
                  </a:lnTo>
                  <a:lnTo>
                    <a:pt x="0" y="126"/>
                  </a:lnTo>
                  <a:lnTo>
                    <a:pt x="11" y="137"/>
                  </a:lnTo>
                  <a:lnTo>
                    <a:pt x="11" y="141"/>
                  </a:lnTo>
                  <a:lnTo>
                    <a:pt x="14" y="144"/>
                  </a:lnTo>
                  <a:lnTo>
                    <a:pt x="18" y="144"/>
                  </a:lnTo>
                  <a:lnTo>
                    <a:pt x="22" y="148"/>
                  </a:lnTo>
                  <a:lnTo>
                    <a:pt x="25" y="148"/>
                  </a:lnTo>
                  <a:lnTo>
                    <a:pt x="29" y="148"/>
                  </a:lnTo>
                  <a:lnTo>
                    <a:pt x="29" y="152"/>
                  </a:lnTo>
                  <a:lnTo>
                    <a:pt x="33" y="152"/>
                  </a:lnTo>
                  <a:lnTo>
                    <a:pt x="33" y="155"/>
                  </a:lnTo>
                  <a:lnTo>
                    <a:pt x="37" y="159"/>
                  </a:lnTo>
                  <a:lnTo>
                    <a:pt x="37" y="163"/>
                  </a:lnTo>
                  <a:lnTo>
                    <a:pt x="37" y="166"/>
                  </a:lnTo>
                  <a:lnTo>
                    <a:pt x="40" y="166"/>
                  </a:lnTo>
                  <a:lnTo>
                    <a:pt x="44" y="166"/>
                  </a:lnTo>
                  <a:lnTo>
                    <a:pt x="44" y="174"/>
                  </a:lnTo>
                  <a:lnTo>
                    <a:pt x="44" y="178"/>
                  </a:lnTo>
                  <a:lnTo>
                    <a:pt x="40" y="174"/>
                  </a:lnTo>
                  <a:lnTo>
                    <a:pt x="29" y="178"/>
                  </a:lnTo>
                  <a:lnTo>
                    <a:pt x="29" y="178"/>
                  </a:lnTo>
                  <a:lnTo>
                    <a:pt x="25" y="181"/>
                  </a:lnTo>
                  <a:lnTo>
                    <a:pt x="22" y="181"/>
                  </a:lnTo>
                  <a:lnTo>
                    <a:pt x="22" y="185"/>
                  </a:lnTo>
                  <a:lnTo>
                    <a:pt x="22" y="189"/>
                  </a:lnTo>
                  <a:lnTo>
                    <a:pt x="22" y="192"/>
                  </a:lnTo>
                  <a:lnTo>
                    <a:pt x="22" y="196"/>
                  </a:lnTo>
                  <a:lnTo>
                    <a:pt x="22" y="200"/>
                  </a:lnTo>
                  <a:lnTo>
                    <a:pt x="22" y="200"/>
                  </a:lnTo>
                  <a:lnTo>
                    <a:pt x="22" y="204"/>
                  </a:lnTo>
                  <a:lnTo>
                    <a:pt x="25" y="204"/>
                  </a:lnTo>
                  <a:lnTo>
                    <a:pt x="29" y="200"/>
                  </a:lnTo>
                  <a:lnTo>
                    <a:pt x="33" y="200"/>
                  </a:lnTo>
                  <a:lnTo>
                    <a:pt x="33" y="200"/>
                  </a:lnTo>
                  <a:lnTo>
                    <a:pt x="37" y="200"/>
                  </a:lnTo>
                  <a:lnTo>
                    <a:pt x="37" y="200"/>
                  </a:lnTo>
                  <a:lnTo>
                    <a:pt x="40" y="200"/>
                  </a:lnTo>
                  <a:lnTo>
                    <a:pt x="44" y="200"/>
                  </a:lnTo>
                  <a:lnTo>
                    <a:pt x="44" y="200"/>
                  </a:lnTo>
                  <a:lnTo>
                    <a:pt x="48" y="200"/>
                  </a:lnTo>
                  <a:lnTo>
                    <a:pt x="48" y="200"/>
                  </a:lnTo>
                  <a:lnTo>
                    <a:pt x="48" y="196"/>
                  </a:lnTo>
                  <a:lnTo>
                    <a:pt x="51" y="196"/>
                  </a:lnTo>
                  <a:lnTo>
                    <a:pt x="55" y="200"/>
                  </a:lnTo>
                  <a:lnTo>
                    <a:pt x="55" y="200"/>
                  </a:lnTo>
                  <a:lnTo>
                    <a:pt x="55" y="196"/>
                  </a:lnTo>
                  <a:lnTo>
                    <a:pt x="59" y="196"/>
                  </a:lnTo>
                  <a:lnTo>
                    <a:pt x="59" y="200"/>
                  </a:lnTo>
                  <a:lnTo>
                    <a:pt x="62" y="200"/>
                  </a:lnTo>
                  <a:lnTo>
                    <a:pt x="62" y="200"/>
                  </a:lnTo>
                  <a:lnTo>
                    <a:pt x="66" y="200"/>
                  </a:lnTo>
                  <a:lnTo>
                    <a:pt x="70" y="196"/>
                  </a:lnTo>
                  <a:lnTo>
                    <a:pt x="74" y="196"/>
                  </a:lnTo>
                  <a:lnTo>
                    <a:pt x="77" y="196"/>
                  </a:lnTo>
                  <a:lnTo>
                    <a:pt x="81" y="196"/>
                  </a:lnTo>
                  <a:lnTo>
                    <a:pt x="81" y="196"/>
                  </a:lnTo>
                  <a:lnTo>
                    <a:pt x="85" y="196"/>
                  </a:lnTo>
                  <a:lnTo>
                    <a:pt x="85" y="196"/>
                  </a:lnTo>
                  <a:lnTo>
                    <a:pt x="88" y="196"/>
                  </a:lnTo>
                  <a:lnTo>
                    <a:pt x="92" y="196"/>
                  </a:lnTo>
                  <a:lnTo>
                    <a:pt x="99" y="196"/>
                  </a:lnTo>
                  <a:lnTo>
                    <a:pt x="99" y="196"/>
                  </a:lnTo>
                  <a:lnTo>
                    <a:pt x="103" y="200"/>
                  </a:lnTo>
                  <a:lnTo>
                    <a:pt x="103" y="204"/>
                  </a:lnTo>
                  <a:lnTo>
                    <a:pt x="103" y="204"/>
                  </a:lnTo>
                  <a:lnTo>
                    <a:pt x="103" y="204"/>
                  </a:lnTo>
                  <a:lnTo>
                    <a:pt x="103" y="204"/>
                  </a:lnTo>
                  <a:lnTo>
                    <a:pt x="103" y="204"/>
                  </a:lnTo>
                  <a:lnTo>
                    <a:pt x="111" y="204"/>
                  </a:lnTo>
                  <a:lnTo>
                    <a:pt x="111" y="207"/>
                  </a:lnTo>
                  <a:lnTo>
                    <a:pt x="114" y="211"/>
                  </a:lnTo>
                  <a:lnTo>
                    <a:pt x="114" y="215"/>
                  </a:lnTo>
                  <a:lnTo>
                    <a:pt x="114" y="215"/>
                  </a:lnTo>
                  <a:lnTo>
                    <a:pt x="114" y="218"/>
                  </a:lnTo>
                  <a:lnTo>
                    <a:pt x="114" y="218"/>
                  </a:lnTo>
                  <a:lnTo>
                    <a:pt x="114" y="218"/>
                  </a:lnTo>
                  <a:lnTo>
                    <a:pt x="114" y="218"/>
                  </a:lnTo>
                  <a:lnTo>
                    <a:pt x="118" y="222"/>
                  </a:lnTo>
                  <a:lnTo>
                    <a:pt x="118" y="222"/>
                  </a:lnTo>
                  <a:lnTo>
                    <a:pt x="125" y="222"/>
                  </a:lnTo>
                  <a:lnTo>
                    <a:pt x="129" y="226"/>
                  </a:lnTo>
                  <a:lnTo>
                    <a:pt x="129" y="226"/>
                  </a:lnTo>
                  <a:lnTo>
                    <a:pt x="133" y="2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1" name="Freeform 35">
              <a:extLst>
                <a:ext uri="{FF2B5EF4-FFF2-40B4-BE49-F238E27FC236}">
                  <a16:creationId xmlns:a16="http://schemas.microsoft.com/office/drawing/2014/main" xmlns="" id="{3BBBCC07-A953-4D84-8868-417806C1FEF0}"/>
                </a:ext>
              </a:extLst>
            </p:cNvPr>
            <p:cNvSpPr/>
            <p:nvPr/>
          </p:nvSpPr>
          <p:spPr bwMode="auto">
            <a:xfrm>
              <a:off x="7022769" y="3232705"/>
              <a:ext cx="218549" cy="155370"/>
            </a:xfrm>
            <a:custGeom>
              <a:avLst/>
              <a:gdLst>
                <a:gd name="T0" fmla="*/ 59 w 122"/>
                <a:gd name="T1" fmla="*/ 89 h 89"/>
                <a:gd name="T2" fmla="*/ 70 w 122"/>
                <a:gd name="T3" fmla="*/ 78 h 89"/>
                <a:gd name="T4" fmla="*/ 78 w 122"/>
                <a:gd name="T5" fmla="*/ 71 h 89"/>
                <a:gd name="T6" fmla="*/ 89 w 122"/>
                <a:gd name="T7" fmla="*/ 78 h 89"/>
                <a:gd name="T8" fmla="*/ 100 w 122"/>
                <a:gd name="T9" fmla="*/ 78 h 89"/>
                <a:gd name="T10" fmla="*/ 104 w 122"/>
                <a:gd name="T11" fmla="*/ 82 h 89"/>
                <a:gd name="T12" fmla="*/ 115 w 122"/>
                <a:gd name="T13" fmla="*/ 82 h 89"/>
                <a:gd name="T14" fmla="*/ 118 w 122"/>
                <a:gd name="T15" fmla="*/ 82 h 89"/>
                <a:gd name="T16" fmla="*/ 118 w 122"/>
                <a:gd name="T17" fmla="*/ 75 h 89"/>
                <a:gd name="T18" fmla="*/ 115 w 122"/>
                <a:gd name="T19" fmla="*/ 67 h 89"/>
                <a:gd name="T20" fmla="*/ 111 w 122"/>
                <a:gd name="T21" fmla="*/ 52 h 89"/>
                <a:gd name="T22" fmla="*/ 104 w 122"/>
                <a:gd name="T23" fmla="*/ 49 h 89"/>
                <a:gd name="T24" fmla="*/ 96 w 122"/>
                <a:gd name="T25" fmla="*/ 38 h 89"/>
                <a:gd name="T26" fmla="*/ 85 w 122"/>
                <a:gd name="T27" fmla="*/ 30 h 89"/>
                <a:gd name="T28" fmla="*/ 81 w 122"/>
                <a:gd name="T29" fmla="*/ 26 h 89"/>
                <a:gd name="T30" fmla="*/ 66 w 122"/>
                <a:gd name="T31" fmla="*/ 26 h 89"/>
                <a:gd name="T32" fmla="*/ 63 w 122"/>
                <a:gd name="T33" fmla="*/ 23 h 89"/>
                <a:gd name="T34" fmla="*/ 59 w 122"/>
                <a:gd name="T35" fmla="*/ 15 h 89"/>
                <a:gd name="T36" fmla="*/ 48 w 122"/>
                <a:gd name="T37" fmla="*/ 0 h 89"/>
                <a:gd name="T38" fmla="*/ 44 w 122"/>
                <a:gd name="T39" fmla="*/ 0 h 89"/>
                <a:gd name="T40" fmla="*/ 41 w 122"/>
                <a:gd name="T41" fmla="*/ 0 h 89"/>
                <a:gd name="T42" fmla="*/ 37 w 122"/>
                <a:gd name="T43" fmla="*/ 4 h 89"/>
                <a:gd name="T44" fmla="*/ 29 w 122"/>
                <a:gd name="T45" fmla="*/ 0 h 89"/>
                <a:gd name="T46" fmla="*/ 29 w 122"/>
                <a:gd name="T47" fmla="*/ 0 h 89"/>
                <a:gd name="T48" fmla="*/ 18 w 122"/>
                <a:gd name="T49" fmla="*/ 8 h 89"/>
                <a:gd name="T50" fmla="*/ 7 w 122"/>
                <a:gd name="T51" fmla="*/ 15 h 89"/>
                <a:gd name="T52" fmla="*/ 0 w 122"/>
                <a:gd name="T53" fmla="*/ 26 h 89"/>
                <a:gd name="T54" fmla="*/ 7 w 122"/>
                <a:gd name="T55" fmla="*/ 26 h 89"/>
                <a:gd name="T56" fmla="*/ 11 w 122"/>
                <a:gd name="T57" fmla="*/ 30 h 89"/>
                <a:gd name="T58" fmla="*/ 22 w 122"/>
                <a:gd name="T59" fmla="*/ 34 h 89"/>
                <a:gd name="T60" fmla="*/ 26 w 122"/>
                <a:gd name="T61" fmla="*/ 38 h 89"/>
                <a:gd name="T62" fmla="*/ 22 w 122"/>
                <a:gd name="T63" fmla="*/ 45 h 89"/>
                <a:gd name="T64" fmla="*/ 18 w 122"/>
                <a:gd name="T65" fmla="*/ 49 h 89"/>
                <a:gd name="T66" fmla="*/ 22 w 122"/>
                <a:gd name="T67" fmla="*/ 60 h 89"/>
                <a:gd name="T68" fmla="*/ 26 w 122"/>
                <a:gd name="T69" fmla="*/ 75 h 89"/>
                <a:gd name="T70" fmla="*/ 37 w 122"/>
                <a:gd name="T71" fmla="*/ 78 h 89"/>
                <a:gd name="T72" fmla="*/ 44 w 122"/>
                <a:gd name="T73" fmla="*/ 86 h 89"/>
                <a:gd name="T74" fmla="*/ 55 w 122"/>
                <a:gd name="T75" fmla="*/ 86 h 89"/>
                <a:gd name="T76" fmla="*/ 59 w 122"/>
                <a:gd name="T77" fmla="*/ 89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22" h="89">
                  <a:moveTo>
                    <a:pt x="59" y="89"/>
                  </a:moveTo>
                  <a:lnTo>
                    <a:pt x="59" y="89"/>
                  </a:lnTo>
                  <a:lnTo>
                    <a:pt x="66" y="82"/>
                  </a:lnTo>
                  <a:lnTo>
                    <a:pt x="70" y="78"/>
                  </a:lnTo>
                  <a:lnTo>
                    <a:pt x="74" y="75"/>
                  </a:lnTo>
                  <a:lnTo>
                    <a:pt x="78" y="71"/>
                  </a:lnTo>
                  <a:lnTo>
                    <a:pt x="81" y="71"/>
                  </a:lnTo>
                  <a:lnTo>
                    <a:pt x="89" y="78"/>
                  </a:lnTo>
                  <a:lnTo>
                    <a:pt x="92" y="75"/>
                  </a:lnTo>
                  <a:lnTo>
                    <a:pt x="100" y="78"/>
                  </a:lnTo>
                  <a:lnTo>
                    <a:pt x="100" y="82"/>
                  </a:lnTo>
                  <a:lnTo>
                    <a:pt x="104" y="82"/>
                  </a:lnTo>
                  <a:lnTo>
                    <a:pt x="111" y="86"/>
                  </a:lnTo>
                  <a:lnTo>
                    <a:pt x="115" y="82"/>
                  </a:lnTo>
                  <a:lnTo>
                    <a:pt x="118" y="82"/>
                  </a:lnTo>
                  <a:lnTo>
                    <a:pt x="118" y="82"/>
                  </a:lnTo>
                  <a:lnTo>
                    <a:pt x="122" y="82"/>
                  </a:lnTo>
                  <a:lnTo>
                    <a:pt x="118" y="75"/>
                  </a:lnTo>
                  <a:lnTo>
                    <a:pt x="118" y="67"/>
                  </a:lnTo>
                  <a:lnTo>
                    <a:pt x="115" y="67"/>
                  </a:lnTo>
                  <a:lnTo>
                    <a:pt x="111" y="60"/>
                  </a:lnTo>
                  <a:lnTo>
                    <a:pt x="111" y="52"/>
                  </a:lnTo>
                  <a:lnTo>
                    <a:pt x="107" y="49"/>
                  </a:lnTo>
                  <a:lnTo>
                    <a:pt x="104" y="49"/>
                  </a:lnTo>
                  <a:lnTo>
                    <a:pt x="100" y="41"/>
                  </a:lnTo>
                  <a:lnTo>
                    <a:pt x="96" y="38"/>
                  </a:lnTo>
                  <a:lnTo>
                    <a:pt x="89" y="34"/>
                  </a:lnTo>
                  <a:lnTo>
                    <a:pt x="85" y="30"/>
                  </a:lnTo>
                  <a:lnTo>
                    <a:pt x="81" y="26"/>
                  </a:lnTo>
                  <a:lnTo>
                    <a:pt x="81" y="26"/>
                  </a:lnTo>
                  <a:lnTo>
                    <a:pt x="74" y="26"/>
                  </a:lnTo>
                  <a:lnTo>
                    <a:pt x="66" y="26"/>
                  </a:lnTo>
                  <a:lnTo>
                    <a:pt x="66" y="23"/>
                  </a:lnTo>
                  <a:lnTo>
                    <a:pt x="63" y="23"/>
                  </a:lnTo>
                  <a:lnTo>
                    <a:pt x="63" y="19"/>
                  </a:lnTo>
                  <a:lnTo>
                    <a:pt x="59" y="15"/>
                  </a:lnTo>
                  <a:lnTo>
                    <a:pt x="52" y="8"/>
                  </a:lnTo>
                  <a:lnTo>
                    <a:pt x="48" y="0"/>
                  </a:lnTo>
                  <a:lnTo>
                    <a:pt x="48" y="0"/>
                  </a:lnTo>
                  <a:lnTo>
                    <a:pt x="44" y="0"/>
                  </a:lnTo>
                  <a:lnTo>
                    <a:pt x="44" y="0"/>
                  </a:lnTo>
                  <a:lnTo>
                    <a:pt x="41" y="0"/>
                  </a:lnTo>
                  <a:lnTo>
                    <a:pt x="37" y="0"/>
                  </a:lnTo>
                  <a:lnTo>
                    <a:pt x="37" y="4"/>
                  </a:lnTo>
                  <a:lnTo>
                    <a:pt x="33" y="0"/>
                  </a:lnTo>
                  <a:lnTo>
                    <a:pt x="29" y="0"/>
                  </a:lnTo>
                  <a:lnTo>
                    <a:pt x="29" y="0"/>
                  </a:lnTo>
                  <a:lnTo>
                    <a:pt x="29" y="0"/>
                  </a:lnTo>
                  <a:lnTo>
                    <a:pt x="26" y="8"/>
                  </a:lnTo>
                  <a:lnTo>
                    <a:pt x="18" y="8"/>
                  </a:lnTo>
                  <a:lnTo>
                    <a:pt x="7" y="12"/>
                  </a:lnTo>
                  <a:lnTo>
                    <a:pt x="7" y="15"/>
                  </a:lnTo>
                  <a:lnTo>
                    <a:pt x="0" y="19"/>
                  </a:lnTo>
                  <a:lnTo>
                    <a:pt x="0" y="26"/>
                  </a:lnTo>
                  <a:lnTo>
                    <a:pt x="4" y="26"/>
                  </a:lnTo>
                  <a:lnTo>
                    <a:pt x="7" y="26"/>
                  </a:lnTo>
                  <a:lnTo>
                    <a:pt x="11" y="26"/>
                  </a:lnTo>
                  <a:lnTo>
                    <a:pt x="11" y="30"/>
                  </a:lnTo>
                  <a:lnTo>
                    <a:pt x="18" y="34"/>
                  </a:lnTo>
                  <a:lnTo>
                    <a:pt x="22" y="34"/>
                  </a:lnTo>
                  <a:lnTo>
                    <a:pt x="22" y="38"/>
                  </a:lnTo>
                  <a:lnTo>
                    <a:pt x="26" y="38"/>
                  </a:lnTo>
                  <a:lnTo>
                    <a:pt x="26" y="41"/>
                  </a:lnTo>
                  <a:lnTo>
                    <a:pt x="22" y="45"/>
                  </a:lnTo>
                  <a:lnTo>
                    <a:pt x="22" y="49"/>
                  </a:lnTo>
                  <a:lnTo>
                    <a:pt x="18" y="49"/>
                  </a:lnTo>
                  <a:lnTo>
                    <a:pt x="18" y="52"/>
                  </a:lnTo>
                  <a:lnTo>
                    <a:pt x="22" y="60"/>
                  </a:lnTo>
                  <a:lnTo>
                    <a:pt x="26" y="67"/>
                  </a:lnTo>
                  <a:lnTo>
                    <a:pt x="26" y="75"/>
                  </a:lnTo>
                  <a:lnTo>
                    <a:pt x="33" y="78"/>
                  </a:lnTo>
                  <a:lnTo>
                    <a:pt x="37" y="78"/>
                  </a:lnTo>
                  <a:lnTo>
                    <a:pt x="44" y="82"/>
                  </a:lnTo>
                  <a:lnTo>
                    <a:pt x="44" y="86"/>
                  </a:lnTo>
                  <a:lnTo>
                    <a:pt x="52" y="86"/>
                  </a:lnTo>
                  <a:lnTo>
                    <a:pt x="55" y="86"/>
                  </a:lnTo>
                  <a:lnTo>
                    <a:pt x="59" y="86"/>
                  </a:lnTo>
                  <a:lnTo>
                    <a:pt x="59" y="8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2" name="Freeform 36">
              <a:extLst>
                <a:ext uri="{FF2B5EF4-FFF2-40B4-BE49-F238E27FC236}">
                  <a16:creationId xmlns:a16="http://schemas.microsoft.com/office/drawing/2014/main" xmlns="" id="{03E182EE-D0BB-4A70-9D1D-F629F41799D6}"/>
                </a:ext>
              </a:extLst>
            </p:cNvPr>
            <p:cNvSpPr/>
            <p:nvPr/>
          </p:nvSpPr>
          <p:spPr bwMode="auto">
            <a:xfrm>
              <a:off x="6691363" y="3194300"/>
              <a:ext cx="390522" cy="291536"/>
            </a:xfrm>
            <a:custGeom>
              <a:avLst/>
              <a:gdLst>
                <a:gd name="T0" fmla="*/ 200 w 218"/>
                <a:gd name="T1" fmla="*/ 15 h 167"/>
                <a:gd name="T2" fmla="*/ 211 w 218"/>
                <a:gd name="T3" fmla="*/ 15 h 167"/>
                <a:gd name="T4" fmla="*/ 211 w 218"/>
                <a:gd name="T5" fmla="*/ 22 h 167"/>
                <a:gd name="T6" fmla="*/ 203 w 218"/>
                <a:gd name="T7" fmla="*/ 30 h 167"/>
                <a:gd name="T8" fmla="*/ 177 w 218"/>
                <a:gd name="T9" fmla="*/ 34 h 167"/>
                <a:gd name="T10" fmla="*/ 166 w 218"/>
                <a:gd name="T11" fmla="*/ 41 h 167"/>
                <a:gd name="T12" fmla="*/ 174 w 218"/>
                <a:gd name="T13" fmla="*/ 60 h 167"/>
                <a:gd name="T14" fmla="*/ 166 w 218"/>
                <a:gd name="T15" fmla="*/ 78 h 167"/>
                <a:gd name="T16" fmla="*/ 152 w 218"/>
                <a:gd name="T17" fmla="*/ 82 h 167"/>
                <a:gd name="T18" fmla="*/ 152 w 218"/>
                <a:gd name="T19" fmla="*/ 89 h 167"/>
                <a:gd name="T20" fmla="*/ 152 w 218"/>
                <a:gd name="T21" fmla="*/ 97 h 167"/>
                <a:gd name="T22" fmla="*/ 144 w 218"/>
                <a:gd name="T23" fmla="*/ 104 h 167"/>
                <a:gd name="T24" fmla="*/ 144 w 218"/>
                <a:gd name="T25" fmla="*/ 111 h 167"/>
                <a:gd name="T26" fmla="*/ 137 w 218"/>
                <a:gd name="T27" fmla="*/ 119 h 167"/>
                <a:gd name="T28" fmla="*/ 129 w 218"/>
                <a:gd name="T29" fmla="*/ 123 h 167"/>
                <a:gd name="T30" fmla="*/ 126 w 218"/>
                <a:gd name="T31" fmla="*/ 123 h 167"/>
                <a:gd name="T32" fmla="*/ 118 w 218"/>
                <a:gd name="T33" fmla="*/ 130 h 167"/>
                <a:gd name="T34" fmla="*/ 107 w 218"/>
                <a:gd name="T35" fmla="*/ 134 h 167"/>
                <a:gd name="T36" fmla="*/ 103 w 218"/>
                <a:gd name="T37" fmla="*/ 137 h 167"/>
                <a:gd name="T38" fmla="*/ 100 w 218"/>
                <a:gd name="T39" fmla="*/ 149 h 167"/>
                <a:gd name="T40" fmla="*/ 100 w 218"/>
                <a:gd name="T41" fmla="*/ 156 h 167"/>
                <a:gd name="T42" fmla="*/ 85 w 218"/>
                <a:gd name="T43" fmla="*/ 160 h 167"/>
                <a:gd name="T44" fmla="*/ 66 w 218"/>
                <a:gd name="T45" fmla="*/ 163 h 167"/>
                <a:gd name="T46" fmla="*/ 37 w 218"/>
                <a:gd name="T47" fmla="*/ 167 h 167"/>
                <a:gd name="T48" fmla="*/ 29 w 218"/>
                <a:gd name="T49" fmla="*/ 141 h 167"/>
                <a:gd name="T50" fmla="*/ 26 w 218"/>
                <a:gd name="T51" fmla="*/ 126 h 167"/>
                <a:gd name="T52" fmla="*/ 7 w 218"/>
                <a:gd name="T53" fmla="*/ 119 h 167"/>
                <a:gd name="T54" fmla="*/ 3 w 218"/>
                <a:gd name="T55" fmla="*/ 104 h 167"/>
                <a:gd name="T56" fmla="*/ 7 w 218"/>
                <a:gd name="T57" fmla="*/ 93 h 167"/>
                <a:gd name="T58" fmla="*/ 0 w 218"/>
                <a:gd name="T59" fmla="*/ 85 h 167"/>
                <a:gd name="T60" fmla="*/ 0 w 218"/>
                <a:gd name="T61" fmla="*/ 78 h 167"/>
                <a:gd name="T62" fmla="*/ 7 w 218"/>
                <a:gd name="T63" fmla="*/ 71 h 167"/>
                <a:gd name="T64" fmla="*/ 3 w 218"/>
                <a:gd name="T65" fmla="*/ 67 h 167"/>
                <a:gd name="T66" fmla="*/ 7 w 218"/>
                <a:gd name="T67" fmla="*/ 60 h 167"/>
                <a:gd name="T68" fmla="*/ 11 w 218"/>
                <a:gd name="T69" fmla="*/ 60 h 167"/>
                <a:gd name="T70" fmla="*/ 18 w 218"/>
                <a:gd name="T71" fmla="*/ 60 h 167"/>
                <a:gd name="T72" fmla="*/ 26 w 218"/>
                <a:gd name="T73" fmla="*/ 63 h 167"/>
                <a:gd name="T74" fmla="*/ 33 w 218"/>
                <a:gd name="T75" fmla="*/ 63 h 167"/>
                <a:gd name="T76" fmla="*/ 40 w 218"/>
                <a:gd name="T77" fmla="*/ 56 h 167"/>
                <a:gd name="T78" fmla="*/ 52 w 218"/>
                <a:gd name="T79" fmla="*/ 48 h 167"/>
                <a:gd name="T80" fmla="*/ 55 w 218"/>
                <a:gd name="T81" fmla="*/ 45 h 167"/>
                <a:gd name="T82" fmla="*/ 59 w 218"/>
                <a:gd name="T83" fmla="*/ 34 h 167"/>
                <a:gd name="T84" fmla="*/ 59 w 218"/>
                <a:gd name="T85" fmla="*/ 30 h 167"/>
                <a:gd name="T86" fmla="*/ 66 w 218"/>
                <a:gd name="T87" fmla="*/ 26 h 167"/>
                <a:gd name="T88" fmla="*/ 77 w 218"/>
                <a:gd name="T89" fmla="*/ 22 h 167"/>
                <a:gd name="T90" fmla="*/ 85 w 218"/>
                <a:gd name="T91" fmla="*/ 22 h 167"/>
                <a:gd name="T92" fmla="*/ 96 w 218"/>
                <a:gd name="T93" fmla="*/ 26 h 167"/>
                <a:gd name="T94" fmla="*/ 103 w 218"/>
                <a:gd name="T95" fmla="*/ 26 h 167"/>
                <a:gd name="T96" fmla="*/ 114 w 218"/>
                <a:gd name="T97" fmla="*/ 30 h 167"/>
                <a:gd name="T98" fmla="*/ 122 w 218"/>
                <a:gd name="T99" fmla="*/ 22 h 167"/>
                <a:gd name="T100" fmla="*/ 129 w 218"/>
                <a:gd name="T101" fmla="*/ 26 h 167"/>
                <a:gd name="T102" fmla="*/ 133 w 218"/>
                <a:gd name="T103" fmla="*/ 22 h 167"/>
                <a:gd name="T104" fmla="*/ 137 w 218"/>
                <a:gd name="T105" fmla="*/ 19 h 167"/>
                <a:gd name="T106" fmla="*/ 144 w 218"/>
                <a:gd name="T107" fmla="*/ 19 h 167"/>
                <a:gd name="T108" fmla="*/ 144 w 218"/>
                <a:gd name="T109" fmla="*/ 11 h 167"/>
                <a:gd name="T110" fmla="*/ 148 w 218"/>
                <a:gd name="T111" fmla="*/ 0 h 167"/>
                <a:gd name="T112" fmla="*/ 159 w 218"/>
                <a:gd name="T113" fmla="*/ 4 h 167"/>
                <a:gd name="T114" fmla="*/ 159 w 218"/>
                <a:gd name="T115" fmla="*/ 11 h 167"/>
                <a:gd name="T116" fmla="*/ 163 w 218"/>
                <a:gd name="T117" fmla="*/ 19 h 167"/>
                <a:gd name="T118" fmla="*/ 166 w 218"/>
                <a:gd name="T119" fmla="*/ 30 h 167"/>
                <a:gd name="T120" fmla="*/ 174 w 218"/>
                <a:gd name="T121" fmla="*/ 34 h 167"/>
                <a:gd name="T122" fmla="*/ 181 w 218"/>
                <a:gd name="T123" fmla="*/ 30 h 167"/>
                <a:gd name="T124" fmla="*/ 189 w 218"/>
                <a:gd name="T125" fmla="*/ 22 h 1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18" h="167">
                  <a:moveTo>
                    <a:pt x="189" y="22"/>
                  </a:moveTo>
                  <a:lnTo>
                    <a:pt x="196" y="19"/>
                  </a:lnTo>
                  <a:lnTo>
                    <a:pt x="200" y="15"/>
                  </a:lnTo>
                  <a:lnTo>
                    <a:pt x="200" y="19"/>
                  </a:lnTo>
                  <a:lnTo>
                    <a:pt x="207" y="19"/>
                  </a:lnTo>
                  <a:lnTo>
                    <a:pt x="211" y="15"/>
                  </a:lnTo>
                  <a:lnTo>
                    <a:pt x="218" y="15"/>
                  </a:lnTo>
                  <a:lnTo>
                    <a:pt x="218" y="19"/>
                  </a:lnTo>
                  <a:lnTo>
                    <a:pt x="211" y="22"/>
                  </a:lnTo>
                  <a:lnTo>
                    <a:pt x="214" y="22"/>
                  </a:lnTo>
                  <a:lnTo>
                    <a:pt x="211" y="30"/>
                  </a:lnTo>
                  <a:lnTo>
                    <a:pt x="203" y="30"/>
                  </a:lnTo>
                  <a:lnTo>
                    <a:pt x="189" y="34"/>
                  </a:lnTo>
                  <a:lnTo>
                    <a:pt x="185" y="34"/>
                  </a:lnTo>
                  <a:lnTo>
                    <a:pt x="177" y="34"/>
                  </a:lnTo>
                  <a:lnTo>
                    <a:pt x="174" y="37"/>
                  </a:lnTo>
                  <a:lnTo>
                    <a:pt x="170" y="37"/>
                  </a:lnTo>
                  <a:lnTo>
                    <a:pt x="166" y="41"/>
                  </a:lnTo>
                  <a:lnTo>
                    <a:pt x="163" y="45"/>
                  </a:lnTo>
                  <a:lnTo>
                    <a:pt x="170" y="56"/>
                  </a:lnTo>
                  <a:lnTo>
                    <a:pt x="174" y="60"/>
                  </a:lnTo>
                  <a:lnTo>
                    <a:pt x="163" y="71"/>
                  </a:lnTo>
                  <a:lnTo>
                    <a:pt x="166" y="74"/>
                  </a:lnTo>
                  <a:lnTo>
                    <a:pt x="166" y="78"/>
                  </a:lnTo>
                  <a:lnTo>
                    <a:pt x="163" y="82"/>
                  </a:lnTo>
                  <a:lnTo>
                    <a:pt x="159" y="82"/>
                  </a:lnTo>
                  <a:lnTo>
                    <a:pt x="152" y="82"/>
                  </a:lnTo>
                  <a:lnTo>
                    <a:pt x="148" y="82"/>
                  </a:lnTo>
                  <a:lnTo>
                    <a:pt x="148" y="89"/>
                  </a:lnTo>
                  <a:lnTo>
                    <a:pt x="152" y="89"/>
                  </a:lnTo>
                  <a:lnTo>
                    <a:pt x="155" y="93"/>
                  </a:lnTo>
                  <a:lnTo>
                    <a:pt x="155" y="97"/>
                  </a:lnTo>
                  <a:lnTo>
                    <a:pt x="152" y="97"/>
                  </a:lnTo>
                  <a:lnTo>
                    <a:pt x="148" y="97"/>
                  </a:lnTo>
                  <a:lnTo>
                    <a:pt x="144" y="100"/>
                  </a:lnTo>
                  <a:lnTo>
                    <a:pt x="144" y="104"/>
                  </a:lnTo>
                  <a:lnTo>
                    <a:pt x="144" y="108"/>
                  </a:lnTo>
                  <a:lnTo>
                    <a:pt x="144" y="111"/>
                  </a:lnTo>
                  <a:lnTo>
                    <a:pt x="144" y="111"/>
                  </a:lnTo>
                  <a:lnTo>
                    <a:pt x="144" y="119"/>
                  </a:lnTo>
                  <a:lnTo>
                    <a:pt x="140" y="123"/>
                  </a:lnTo>
                  <a:lnTo>
                    <a:pt x="137" y="119"/>
                  </a:lnTo>
                  <a:lnTo>
                    <a:pt x="137" y="119"/>
                  </a:lnTo>
                  <a:lnTo>
                    <a:pt x="137" y="123"/>
                  </a:lnTo>
                  <a:lnTo>
                    <a:pt x="129" y="123"/>
                  </a:lnTo>
                  <a:lnTo>
                    <a:pt x="129" y="119"/>
                  </a:lnTo>
                  <a:lnTo>
                    <a:pt x="126" y="123"/>
                  </a:lnTo>
                  <a:lnTo>
                    <a:pt x="126" y="123"/>
                  </a:lnTo>
                  <a:lnTo>
                    <a:pt x="118" y="126"/>
                  </a:lnTo>
                  <a:lnTo>
                    <a:pt x="122" y="126"/>
                  </a:lnTo>
                  <a:lnTo>
                    <a:pt x="118" y="130"/>
                  </a:lnTo>
                  <a:lnTo>
                    <a:pt x="114" y="134"/>
                  </a:lnTo>
                  <a:lnTo>
                    <a:pt x="111" y="130"/>
                  </a:lnTo>
                  <a:lnTo>
                    <a:pt x="107" y="134"/>
                  </a:lnTo>
                  <a:lnTo>
                    <a:pt x="107" y="134"/>
                  </a:lnTo>
                  <a:lnTo>
                    <a:pt x="103" y="137"/>
                  </a:lnTo>
                  <a:lnTo>
                    <a:pt x="103" y="137"/>
                  </a:lnTo>
                  <a:lnTo>
                    <a:pt x="100" y="141"/>
                  </a:lnTo>
                  <a:lnTo>
                    <a:pt x="100" y="145"/>
                  </a:lnTo>
                  <a:lnTo>
                    <a:pt x="100" y="149"/>
                  </a:lnTo>
                  <a:lnTo>
                    <a:pt x="100" y="152"/>
                  </a:lnTo>
                  <a:lnTo>
                    <a:pt x="103" y="156"/>
                  </a:lnTo>
                  <a:lnTo>
                    <a:pt x="100" y="156"/>
                  </a:lnTo>
                  <a:lnTo>
                    <a:pt x="96" y="160"/>
                  </a:lnTo>
                  <a:lnTo>
                    <a:pt x="89" y="160"/>
                  </a:lnTo>
                  <a:lnTo>
                    <a:pt x="85" y="160"/>
                  </a:lnTo>
                  <a:lnTo>
                    <a:pt x="74" y="160"/>
                  </a:lnTo>
                  <a:lnTo>
                    <a:pt x="70" y="163"/>
                  </a:lnTo>
                  <a:lnTo>
                    <a:pt x="66" y="163"/>
                  </a:lnTo>
                  <a:lnTo>
                    <a:pt x="63" y="163"/>
                  </a:lnTo>
                  <a:lnTo>
                    <a:pt x="55" y="163"/>
                  </a:lnTo>
                  <a:lnTo>
                    <a:pt x="37" y="167"/>
                  </a:lnTo>
                  <a:lnTo>
                    <a:pt x="15" y="160"/>
                  </a:lnTo>
                  <a:lnTo>
                    <a:pt x="29" y="145"/>
                  </a:lnTo>
                  <a:lnTo>
                    <a:pt x="29" y="141"/>
                  </a:lnTo>
                  <a:lnTo>
                    <a:pt x="26" y="137"/>
                  </a:lnTo>
                  <a:lnTo>
                    <a:pt x="29" y="134"/>
                  </a:lnTo>
                  <a:lnTo>
                    <a:pt x="26" y="126"/>
                  </a:lnTo>
                  <a:lnTo>
                    <a:pt x="11" y="126"/>
                  </a:lnTo>
                  <a:lnTo>
                    <a:pt x="11" y="123"/>
                  </a:lnTo>
                  <a:lnTo>
                    <a:pt x="7" y="119"/>
                  </a:lnTo>
                  <a:lnTo>
                    <a:pt x="11" y="119"/>
                  </a:lnTo>
                  <a:lnTo>
                    <a:pt x="7" y="111"/>
                  </a:lnTo>
                  <a:lnTo>
                    <a:pt x="3" y="104"/>
                  </a:lnTo>
                  <a:lnTo>
                    <a:pt x="3" y="100"/>
                  </a:lnTo>
                  <a:lnTo>
                    <a:pt x="7" y="93"/>
                  </a:lnTo>
                  <a:lnTo>
                    <a:pt x="7" y="93"/>
                  </a:lnTo>
                  <a:lnTo>
                    <a:pt x="3" y="93"/>
                  </a:lnTo>
                  <a:lnTo>
                    <a:pt x="3" y="89"/>
                  </a:lnTo>
                  <a:lnTo>
                    <a:pt x="0" y="85"/>
                  </a:lnTo>
                  <a:lnTo>
                    <a:pt x="0" y="82"/>
                  </a:lnTo>
                  <a:lnTo>
                    <a:pt x="3" y="78"/>
                  </a:lnTo>
                  <a:lnTo>
                    <a:pt x="0" y="78"/>
                  </a:lnTo>
                  <a:lnTo>
                    <a:pt x="0" y="74"/>
                  </a:lnTo>
                  <a:lnTo>
                    <a:pt x="3" y="74"/>
                  </a:lnTo>
                  <a:lnTo>
                    <a:pt x="7" y="71"/>
                  </a:lnTo>
                  <a:lnTo>
                    <a:pt x="7" y="71"/>
                  </a:lnTo>
                  <a:lnTo>
                    <a:pt x="7" y="71"/>
                  </a:lnTo>
                  <a:lnTo>
                    <a:pt x="3" y="67"/>
                  </a:lnTo>
                  <a:lnTo>
                    <a:pt x="7" y="63"/>
                  </a:lnTo>
                  <a:lnTo>
                    <a:pt x="7" y="63"/>
                  </a:lnTo>
                  <a:lnTo>
                    <a:pt x="7" y="60"/>
                  </a:lnTo>
                  <a:lnTo>
                    <a:pt x="7" y="56"/>
                  </a:lnTo>
                  <a:lnTo>
                    <a:pt x="7" y="56"/>
                  </a:lnTo>
                  <a:lnTo>
                    <a:pt x="11" y="60"/>
                  </a:lnTo>
                  <a:lnTo>
                    <a:pt x="15" y="60"/>
                  </a:lnTo>
                  <a:lnTo>
                    <a:pt x="18" y="60"/>
                  </a:lnTo>
                  <a:lnTo>
                    <a:pt x="18" y="60"/>
                  </a:lnTo>
                  <a:lnTo>
                    <a:pt x="22" y="60"/>
                  </a:lnTo>
                  <a:lnTo>
                    <a:pt x="26" y="60"/>
                  </a:lnTo>
                  <a:lnTo>
                    <a:pt x="26" y="63"/>
                  </a:lnTo>
                  <a:lnTo>
                    <a:pt x="29" y="63"/>
                  </a:lnTo>
                  <a:lnTo>
                    <a:pt x="29" y="63"/>
                  </a:lnTo>
                  <a:lnTo>
                    <a:pt x="33" y="63"/>
                  </a:lnTo>
                  <a:lnTo>
                    <a:pt x="37" y="60"/>
                  </a:lnTo>
                  <a:lnTo>
                    <a:pt x="37" y="56"/>
                  </a:lnTo>
                  <a:lnTo>
                    <a:pt x="40" y="56"/>
                  </a:lnTo>
                  <a:lnTo>
                    <a:pt x="37" y="52"/>
                  </a:lnTo>
                  <a:lnTo>
                    <a:pt x="44" y="52"/>
                  </a:lnTo>
                  <a:lnTo>
                    <a:pt x="52" y="48"/>
                  </a:lnTo>
                  <a:lnTo>
                    <a:pt x="52" y="48"/>
                  </a:lnTo>
                  <a:lnTo>
                    <a:pt x="52" y="45"/>
                  </a:lnTo>
                  <a:lnTo>
                    <a:pt x="55" y="45"/>
                  </a:lnTo>
                  <a:lnTo>
                    <a:pt x="55" y="41"/>
                  </a:lnTo>
                  <a:lnTo>
                    <a:pt x="55" y="37"/>
                  </a:lnTo>
                  <a:lnTo>
                    <a:pt x="59" y="34"/>
                  </a:lnTo>
                  <a:lnTo>
                    <a:pt x="59" y="30"/>
                  </a:lnTo>
                  <a:lnTo>
                    <a:pt x="59" y="30"/>
                  </a:lnTo>
                  <a:lnTo>
                    <a:pt x="59" y="30"/>
                  </a:lnTo>
                  <a:lnTo>
                    <a:pt x="59" y="26"/>
                  </a:lnTo>
                  <a:lnTo>
                    <a:pt x="63" y="26"/>
                  </a:lnTo>
                  <a:lnTo>
                    <a:pt x="66" y="26"/>
                  </a:lnTo>
                  <a:lnTo>
                    <a:pt x="66" y="26"/>
                  </a:lnTo>
                  <a:lnTo>
                    <a:pt x="74" y="22"/>
                  </a:lnTo>
                  <a:lnTo>
                    <a:pt x="77" y="22"/>
                  </a:lnTo>
                  <a:lnTo>
                    <a:pt x="81" y="22"/>
                  </a:lnTo>
                  <a:lnTo>
                    <a:pt x="85" y="22"/>
                  </a:lnTo>
                  <a:lnTo>
                    <a:pt x="85" y="22"/>
                  </a:lnTo>
                  <a:lnTo>
                    <a:pt x="89" y="22"/>
                  </a:lnTo>
                  <a:lnTo>
                    <a:pt x="92" y="22"/>
                  </a:lnTo>
                  <a:lnTo>
                    <a:pt x="96" y="26"/>
                  </a:lnTo>
                  <a:lnTo>
                    <a:pt x="100" y="26"/>
                  </a:lnTo>
                  <a:lnTo>
                    <a:pt x="100" y="22"/>
                  </a:lnTo>
                  <a:lnTo>
                    <a:pt x="103" y="26"/>
                  </a:lnTo>
                  <a:lnTo>
                    <a:pt x="107" y="30"/>
                  </a:lnTo>
                  <a:lnTo>
                    <a:pt x="111" y="30"/>
                  </a:lnTo>
                  <a:lnTo>
                    <a:pt x="114" y="30"/>
                  </a:lnTo>
                  <a:lnTo>
                    <a:pt x="118" y="26"/>
                  </a:lnTo>
                  <a:lnTo>
                    <a:pt x="122" y="26"/>
                  </a:lnTo>
                  <a:lnTo>
                    <a:pt x="122" y="22"/>
                  </a:lnTo>
                  <a:lnTo>
                    <a:pt x="126" y="22"/>
                  </a:lnTo>
                  <a:lnTo>
                    <a:pt x="126" y="22"/>
                  </a:lnTo>
                  <a:lnTo>
                    <a:pt x="129" y="26"/>
                  </a:lnTo>
                  <a:lnTo>
                    <a:pt x="133" y="26"/>
                  </a:lnTo>
                  <a:lnTo>
                    <a:pt x="133" y="22"/>
                  </a:lnTo>
                  <a:lnTo>
                    <a:pt x="133" y="22"/>
                  </a:lnTo>
                  <a:lnTo>
                    <a:pt x="133" y="19"/>
                  </a:lnTo>
                  <a:lnTo>
                    <a:pt x="137" y="19"/>
                  </a:lnTo>
                  <a:lnTo>
                    <a:pt x="137" y="19"/>
                  </a:lnTo>
                  <a:lnTo>
                    <a:pt x="137" y="19"/>
                  </a:lnTo>
                  <a:lnTo>
                    <a:pt x="140" y="19"/>
                  </a:lnTo>
                  <a:lnTo>
                    <a:pt x="144" y="19"/>
                  </a:lnTo>
                  <a:lnTo>
                    <a:pt x="144" y="15"/>
                  </a:lnTo>
                  <a:lnTo>
                    <a:pt x="144" y="11"/>
                  </a:lnTo>
                  <a:lnTo>
                    <a:pt x="144" y="11"/>
                  </a:lnTo>
                  <a:lnTo>
                    <a:pt x="148" y="8"/>
                  </a:lnTo>
                  <a:lnTo>
                    <a:pt x="148" y="4"/>
                  </a:lnTo>
                  <a:lnTo>
                    <a:pt x="148" y="0"/>
                  </a:lnTo>
                  <a:lnTo>
                    <a:pt x="155" y="0"/>
                  </a:lnTo>
                  <a:lnTo>
                    <a:pt x="155" y="4"/>
                  </a:lnTo>
                  <a:lnTo>
                    <a:pt x="159" y="4"/>
                  </a:lnTo>
                  <a:lnTo>
                    <a:pt x="159" y="8"/>
                  </a:lnTo>
                  <a:lnTo>
                    <a:pt x="159" y="11"/>
                  </a:lnTo>
                  <a:lnTo>
                    <a:pt x="159" y="11"/>
                  </a:lnTo>
                  <a:lnTo>
                    <a:pt x="163" y="11"/>
                  </a:lnTo>
                  <a:lnTo>
                    <a:pt x="163" y="15"/>
                  </a:lnTo>
                  <a:lnTo>
                    <a:pt x="163" y="19"/>
                  </a:lnTo>
                  <a:lnTo>
                    <a:pt x="163" y="22"/>
                  </a:lnTo>
                  <a:lnTo>
                    <a:pt x="163" y="30"/>
                  </a:lnTo>
                  <a:lnTo>
                    <a:pt x="166" y="30"/>
                  </a:lnTo>
                  <a:lnTo>
                    <a:pt x="166" y="34"/>
                  </a:lnTo>
                  <a:lnTo>
                    <a:pt x="170" y="34"/>
                  </a:lnTo>
                  <a:lnTo>
                    <a:pt x="174" y="34"/>
                  </a:lnTo>
                  <a:lnTo>
                    <a:pt x="177" y="34"/>
                  </a:lnTo>
                  <a:lnTo>
                    <a:pt x="177" y="30"/>
                  </a:lnTo>
                  <a:lnTo>
                    <a:pt x="181" y="30"/>
                  </a:lnTo>
                  <a:lnTo>
                    <a:pt x="185" y="26"/>
                  </a:lnTo>
                  <a:lnTo>
                    <a:pt x="185" y="22"/>
                  </a:lnTo>
                  <a:lnTo>
                    <a:pt x="189" y="2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3" name="Freeform 37">
              <a:extLst>
                <a:ext uri="{FF2B5EF4-FFF2-40B4-BE49-F238E27FC236}">
                  <a16:creationId xmlns:a16="http://schemas.microsoft.com/office/drawing/2014/main" xmlns="" id="{9301C7FF-FA8F-4919-A216-CE7D68E5E3F8}"/>
                </a:ext>
              </a:extLst>
            </p:cNvPr>
            <p:cNvSpPr>
              <a:spLocks noEditPoints="1"/>
            </p:cNvSpPr>
            <p:nvPr/>
          </p:nvSpPr>
          <p:spPr bwMode="auto">
            <a:xfrm>
              <a:off x="5165100" y="2579807"/>
              <a:ext cx="186304" cy="129184"/>
            </a:xfrm>
            <a:custGeom>
              <a:avLst/>
              <a:gdLst>
                <a:gd name="T0" fmla="*/ 22 w 28"/>
                <a:gd name="T1" fmla="*/ 19 h 20"/>
                <a:gd name="T2" fmla="*/ 22 w 28"/>
                <a:gd name="T3" fmla="*/ 18 h 20"/>
                <a:gd name="T4" fmla="*/ 20 w 28"/>
                <a:gd name="T5" fmla="*/ 18 h 20"/>
                <a:gd name="T6" fmla="*/ 20 w 28"/>
                <a:gd name="T7" fmla="*/ 19 h 20"/>
                <a:gd name="T8" fmla="*/ 26 w 28"/>
                <a:gd name="T9" fmla="*/ 16 h 20"/>
                <a:gd name="T10" fmla="*/ 26 w 28"/>
                <a:gd name="T11" fmla="*/ 14 h 20"/>
                <a:gd name="T12" fmla="*/ 18 w 28"/>
                <a:gd name="T13" fmla="*/ 12 h 20"/>
                <a:gd name="T14" fmla="*/ 15 w 28"/>
                <a:gd name="T15" fmla="*/ 15 h 20"/>
                <a:gd name="T16" fmla="*/ 13 w 28"/>
                <a:gd name="T17" fmla="*/ 14 h 20"/>
                <a:gd name="T18" fmla="*/ 13 w 28"/>
                <a:gd name="T19" fmla="*/ 12 h 20"/>
                <a:gd name="T20" fmla="*/ 14 w 28"/>
                <a:gd name="T21" fmla="*/ 12 h 20"/>
                <a:gd name="T22" fmla="*/ 15 w 28"/>
                <a:gd name="T23" fmla="*/ 12 h 20"/>
                <a:gd name="T24" fmla="*/ 16 w 28"/>
                <a:gd name="T25" fmla="*/ 10 h 20"/>
                <a:gd name="T26" fmla="*/ 17 w 28"/>
                <a:gd name="T27" fmla="*/ 13 h 20"/>
                <a:gd name="T28" fmla="*/ 17 w 28"/>
                <a:gd name="T29" fmla="*/ 14 h 20"/>
                <a:gd name="T30" fmla="*/ 15 w 28"/>
                <a:gd name="T31" fmla="*/ 16 h 20"/>
                <a:gd name="T32" fmla="*/ 17 w 28"/>
                <a:gd name="T33" fmla="*/ 16 h 20"/>
                <a:gd name="T34" fmla="*/ 13 w 28"/>
                <a:gd name="T35" fmla="*/ 16 h 20"/>
                <a:gd name="T36" fmla="*/ 15 w 28"/>
                <a:gd name="T37" fmla="*/ 16 h 20"/>
                <a:gd name="T38" fmla="*/ 15 w 28"/>
                <a:gd name="T39" fmla="*/ 17 h 20"/>
                <a:gd name="T40" fmla="*/ 14 w 28"/>
                <a:gd name="T41" fmla="*/ 18 h 20"/>
                <a:gd name="T42" fmla="*/ 12 w 28"/>
                <a:gd name="T43" fmla="*/ 17 h 20"/>
                <a:gd name="T44" fmla="*/ 9 w 28"/>
                <a:gd name="T45" fmla="*/ 12 h 20"/>
                <a:gd name="T46" fmla="*/ 10 w 28"/>
                <a:gd name="T47" fmla="*/ 12 h 20"/>
                <a:gd name="T48" fmla="*/ 10 w 28"/>
                <a:gd name="T49" fmla="*/ 17 h 20"/>
                <a:gd name="T50" fmla="*/ 10 w 28"/>
                <a:gd name="T51" fmla="*/ 17 h 20"/>
                <a:gd name="T52" fmla="*/ 11 w 28"/>
                <a:gd name="T53" fmla="*/ 15 h 20"/>
                <a:gd name="T54" fmla="*/ 10 w 28"/>
                <a:gd name="T55" fmla="*/ 13 h 20"/>
                <a:gd name="T56" fmla="*/ 9 w 28"/>
                <a:gd name="T57" fmla="*/ 16 h 20"/>
                <a:gd name="T58" fmla="*/ 7 w 28"/>
                <a:gd name="T59" fmla="*/ 14 h 20"/>
                <a:gd name="T60" fmla="*/ 12 w 28"/>
                <a:gd name="T61" fmla="*/ 2 h 20"/>
                <a:gd name="T62" fmla="*/ 3 w 28"/>
                <a:gd name="T63" fmla="*/ 6 h 20"/>
                <a:gd name="T64" fmla="*/ 3 w 28"/>
                <a:gd name="T65" fmla="*/ 7 h 20"/>
                <a:gd name="T66" fmla="*/ 2 w 28"/>
                <a:gd name="T67" fmla="*/ 6 h 20"/>
                <a:gd name="T68" fmla="*/ 6 w 28"/>
                <a:gd name="T69" fmla="*/ 5 h 20"/>
                <a:gd name="T70" fmla="*/ 8 w 28"/>
                <a:gd name="T71" fmla="*/ 5 h 20"/>
                <a:gd name="T72" fmla="*/ 9 w 28"/>
                <a:gd name="T73" fmla="*/ 1 h 20"/>
                <a:gd name="T74" fmla="*/ 7 w 28"/>
                <a:gd name="T75" fmla="*/ 2 h 20"/>
                <a:gd name="T76" fmla="*/ 5 w 28"/>
                <a:gd name="T77" fmla="*/ 4 h 20"/>
                <a:gd name="T78" fmla="*/ 2 w 28"/>
                <a:gd name="T79" fmla="*/ 5 h 20"/>
                <a:gd name="T80" fmla="*/ 1 w 28"/>
                <a:gd name="T81" fmla="*/ 6 h 20"/>
                <a:gd name="T82" fmla="*/ 6 w 28"/>
                <a:gd name="T83" fmla="*/ 16 h 20"/>
                <a:gd name="T84" fmla="*/ 6 w 28"/>
                <a:gd name="T85" fmla="*/ 15 h 20"/>
                <a:gd name="T86" fmla="*/ 7 w 28"/>
                <a:gd name="T87" fmla="*/ 12 h 20"/>
                <a:gd name="T88" fmla="*/ 9 w 28"/>
                <a:gd name="T89" fmla="*/ 11 h 20"/>
                <a:gd name="T90" fmla="*/ 10 w 28"/>
                <a:gd name="T91" fmla="*/ 9 h 20"/>
                <a:gd name="T92" fmla="*/ 11 w 28"/>
                <a:gd name="T93" fmla="*/ 9 h 20"/>
                <a:gd name="T94" fmla="*/ 9 w 28"/>
                <a:gd name="T95" fmla="*/ 8 h 20"/>
                <a:gd name="T96" fmla="*/ 8 w 28"/>
                <a:gd name="T97" fmla="*/ 6 h 20"/>
                <a:gd name="T98" fmla="*/ 5 w 28"/>
                <a:gd name="T99" fmla="*/ 5 h 20"/>
                <a:gd name="T100" fmla="*/ 5 w 28"/>
                <a:gd name="T101" fmla="*/ 7 h 20"/>
                <a:gd name="T102" fmla="*/ 4 w 28"/>
                <a:gd name="T103" fmla="*/ 8 h 20"/>
                <a:gd name="T104" fmla="*/ 4 w 28"/>
                <a:gd name="T105" fmla="*/ 6 h 20"/>
                <a:gd name="T106" fmla="*/ 2 w 28"/>
                <a:gd name="T107" fmla="*/ 8 h 20"/>
                <a:gd name="T108" fmla="*/ 1 w 28"/>
                <a:gd name="T109" fmla="*/ 9 h 20"/>
                <a:gd name="T110" fmla="*/ 0 w 28"/>
                <a:gd name="T111" fmla="*/ 10 h 20"/>
                <a:gd name="T112" fmla="*/ 0 w 28"/>
                <a:gd name="T113" fmla="*/ 12 h 20"/>
                <a:gd name="T114" fmla="*/ 2 w 28"/>
                <a:gd name="T115" fmla="*/ 14 h 20"/>
                <a:gd name="T116" fmla="*/ 3 w 28"/>
                <a:gd name="T117" fmla="*/ 16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8" h="20">
                  <a:moveTo>
                    <a:pt x="20" y="19"/>
                  </a:moveTo>
                  <a:cubicBezTo>
                    <a:pt x="20" y="20"/>
                    <a:pt x="20" y="20"/>
                    <a:pt x="20" y="20"/>
                  </a:cubicBezTo>
                  <a:cubicBezTo>
                    <a:pt x="21" y="20"/>
                    <a:pt x="21" y="20"/>
                    <a:pt x="21" y="20"/>
                  </a:cubicBezTo>
                  <a:cubicBezTo>
                    <a:pt x="22" y="19"/>
                    <a:pt x="22" y="19"/>
                    <a:pt x="22" y="19"/>
                  </a:cubicBezTo>
                  <a:cubicBezTo>
                    <a:pt x="22" y="19"/>
                    <a:pt x="22" y="19"/>
                    <a:pt x="22" y="19"/>
                  </a:cubicBezTo>
                  <a:cubicBezTo>
                    <a:pt x="22" y="19"/>
                    <a:pt x="22" y="19"/>
                    <a:pt x="22" y="19"/>
                  </a:cubicBezTo>
                  <a:cubicBezTo>
                    <a:pt x="22" y="18"/>
                    <a:pt x="22" y="18"/>
                    <a:pt x="22" y="18"/>
                  </a:cubicBezTo>
                  <a:cubicBezTo>
                    <a:pt x="22" y="18"/>
                    <a:pt x="22" y="18"/>
                    <a:pt x="22" y="18"/>
                  </a:cubicBezTo>
                  <a:cubicBezTo>
                    <a:pt x="21" y="18"/>
                    <a:pt x="21" y="18"/>
                    <a:pt x="21" y="18"/>
                  </a:cubicBezTo>
                  <a:cubicBezTo>
                    <a:pt x="21" y="18"/>
                    <a:pt x="21" y="18"/>
                    <a:pt x="21" y="18"/>
                  </a:cubicBezTo>
                  <a:cubicBezTo>
                    <a:pt x="21" y="18"/>
                    <a:pt x="21" y="18"/>
                    <a:pt x="21" y="18"/>
                  </a:cubicBezTo>
                  <a:cubicBezTo>
                    <a:pt x="20" y="18"/>
                    <a:pt x="20" y="18"/>
                    <a:pt x="20" y="18"/>
                  </a:cubicBezTo>
                  <a:cubicBezTo>
                    <a:pt x="20" y="18"/>
                    <a:pt x="20" y="18"/>
                    <a:pt x="20" y="18"/>
                  </a:cubicBezTo>
                  <a:cubicBezTo>
                    <a:pt x="21" y="18"/>
                    <a:pt x="21" y="18"/>
                    <a:pt x="21" y="18"/>
                  </a:cubicBezTo>
                  <a:cubicBezTo>
                    <a:pt x="21" y="18"/>
                    <a:pt x="21" y="18"/>
                    <a:pt x="21" y="18"/>
                  </a:cubicBezTo>
                  <a:cubicBezTo>
                    <a:pt x="20" y="19"/>
                    <a:pt x="20" y="19"/>
                    <a:pt x="20" y="19"/>
                  </a:cubicBezTo>
                  <a:cubicBezTo>
                    <a:pt x="20" y="19"/>
                    <a:pt x="20" y="19"/>
                    <a:pt x="20" y="19"/>
                  </a:cubicBezTo>
                  <a:close/>
                  <a:moveTo>
                    <a:pt x="26" y="14"/>
                  </a:moveTo>
                  <a:cubicBezTo>
                    <a:pt x="26" y="15"/>
                    <a:pt x="26" y="15"/>
                    <a:pt x="26" y="15"/>
                  </a:cubicBezTo>
                  <a:cubicBezTo>
                    <a:pt x="26" y="16"/>
                    <a:pt x="26" y="16"/>
                    <a:pt x="26" y="16"/>
                  </a:cubicBezTo>
                  <a:cubicBezTo>
                    <a:pt x="28" y="16"/>
                    <a:pt x="28" y="16"/>
                    <a:pt x="28" y="16"/>
                  </a:cubicBezTo>
                  <a:cubicBezTo>
                    <a:pt x="28" y="15"/>
                    <a:pt x="28" y="15"/>
                    <a:pt x="28" y="15"/>
                  </a:cubicBezTo>
                  <a:cubicBezTo>
                    <a:pt x="27" y="14"/>
                    <a:pt x="27" y="14"/>
                    <a:pt x="27" y="14"/>
                  </a:cubicBezTo>
                  <a:cubicBezTo>
                    <a:pt x="26" y="14"/>
                    <a:pt x="26" y="14"/>
                    <a:pt x="26" y="14"/>
                  </a:cubicBezTo>
                  <a:close/>
                  <a:moveTo>
                    <a:pt x="18" y="12"/>
                  </a:moveTo>
                  <a:cubicBezTo>
                    <a:pt x="17" y="13"/>
                    <a:pt x="17" y="13"/>
                    <a:pt x="17" y="13"/>
                  </a:cubicBezTo>
                  <a:cubicBezTo>
                    <a:pt x="18" y="13"/>
                    <a:pt x="18" y="13"/>
                    <a:pt x="18" y="13"/>
                  </a:cubicBezTo>
                  <a:cubicBezTo>
                    <a:pt x="18" y="12"/>
                    <a:pt x="18" y="12"/>
                    <a:pt x="18" y="12"/>
                  </a:cubicBezTo>
                  <a:close/>
                  <a:moveTo>
                    <a:pt x="15" y="16"/>
                  </a:moveTo>
                  <a:cubicBezTo>
                    <a:pt x="15" y="16"/>
                    <a:pt x="15" y="16"/>
                    <a:pt x="15" y="16"/>
                  </a:cubicBezTo>
                  <a:cubicBezTo>
                    <a:pt x="14" y="16"/>
                    <a:pt x="14" y="16"/>
                    <a:pt x="14" y="16"/>
                  </a:cubicBezTo>
                  <a:cubicBezTo>
                    <a:pt x="15" y="15"/>
                    <a:pt x="15" y="15"/>
                    <a:pt x="15" y="15"/>
                  </a:cubicBezTo>
                  <a:cubicBezTo>
                    <a:pt x="15" y="15"/>
                    <a:pt x="15" y="15"/>
                    <a:pt x="15" y="15"/>
                  </a:cubicBezTo>
                  <a:cubicBezTo>
                    <a:pt x="14" y="15"/>
                    <a:pt x="14" y="15"/>
                    <a:pt x="14" y="15"/>
                  </a:cubicBezTo>
                  <a:cubicBezTo>
                    <a:pt x="13" y="15"/>
                    <a:pt x="13" y="15"/>
                    <a:pt x="13" y="15"/>
                  </a:cubicBezTo>
                  <a:cubicBezTo>
                    <a:pt x="13" y="14"/>
                    <a:pt x="13" y="14"/>
                    <a:pt x="13" y="14"/>
                  </a:cubicBezTo>
                  <a:cubicBezTo>
                    <a:pt x="13" y="13"/>
                    <a:pt x="13" y="13"/>
                    <a:pt x="13" y="13"/>
                  </a:cubicBezTo>
                  <a:cubicBezTo>
                    <a:pt x="12" y="13"/>
                    <a:pt x="12" y="13"/>
                    <a:pt x="12" y="13"/>
                  </a:cubicBezTo>
                  <a:cubicBezTo>
                    <a:pt x="12" y="12"/>
                    <a:pt x="12" y="12"/>
                    <a:pt x="12" y="12"/>
                  </a:cubicBezTo>
                  <a:cubicBezTo>
                    <a:pt x="13" y="12"/>
                    <a:pt x="13" y="12"/>
                    <a:pt x="13" y="12"/>
                  </a:cubicBezTo>
                  <a:cubicBezTo>
                    <a:pt x="13" y="11"/>
                    <a:pt x="13" y="11"/>
                    <a:pt x="13" y="11"/>
                  </a:cubicBezTo>
                  <a:cubicBezTo>
                    <a:pt x="13" y="11"/>
                    <a:pt x="13" y="11"/>
                    <a:pt x="13" y="11"/>
                  </a:cubicBezTo>
                  <a:cubicBezTo>
                    <a:pt x="14" y="12"/>
                    <a:pt x="14" y="12"/>
                    <a:pt x="14" y="12"/>
                  </a:cubicBezTo>
                  <a:cubicBezTo>
                    <a:pt x="14" y="12"/>
                    <a:pt x="14" y="12"/>
                    <a:pt x="14" y="12"/>
                  </a:cubicBezTo>
                  <a:cubicBezTo>
                    <a:pt x="15" y="12"/>
                    <a:pt x="15" y="12"/>
                    <a:pt x="15" y="12"/>
                  </a:cubicBezTo>
                  <a:cubicBezTo>
                    <a:pt x="15" y="12"/>
                    <a:pt x="15" y="12"/>
                    <a:pt x="15" y="12"/>
                  </a:cubicBezTo>
                  <a:cubicBezTo>
                    <a:pt x="15" y="12"/>
                    <a:pt x="15" y="12"/>
                    <a:pt x="15" y="12"/>
                  </a:cubicBezTo>
                  <a:cubicBezTo>
                    <a:pt x="15" y="12"/>
                    <a:pt x="15" y="12"/>
                    <a:pt x="15" y="12"/>
                  </a:cubicBezTo>
                  <a:cubicBezTo>
                    <a:pt x="15" y="11"/>
                    <a:pt x="15" y="11"/>
                    <a:pt x="15" y="11"/>
                  </a:cubicBezTo>
                  <a:cubicBezTo>
                    <a:pt x="14" y="11"/>
                    <a:pt x="14" y="11"/>
                    <a:pt x="14" y="11"/>
                  </a:cubicBezTo>
                  <a:cubicBezTo>
                    <a:pt x="15" y="10"/>
                    <a:pt x="15" y="10"/>
                    <a:pt x="15" y="10"/>
                  </a:cubicBezTo>
                  <a:cubicBezTo>
                    <a:pt x="16" y="10"/>
                    <a:pt x="16" y="10"/>
                    <a:pt x="16" y="10"/>
                  </a:cubicBezTo>
                  <a:cubicBezTo>
                    <a:pt x="17" y="10"/>
                    <a:pt x="17" y="10"/>
                    <a:pt x="17" y="10"/>
                  </a:cubicBezTo>
                  <a:cubicBezTo>
                    <a:pt x="17" y="11"/>
                    <a:pt x="17" y="11"/>
                    <a:pt x="17" y="11"/>
                  </a:cubicBezTo>
                  <a:cubicBezTo>
                    <a:pt x="17" y="12"/>
                    <a:pt x="17" y="12"/>
                    <a:pt x="17" y="12"/>
                  </a:cubicBezTo>
                  <a:cubicBezTo>
                    <a:pt x="17" y="13"/>
                    <a:pt x="17" y="13"/>
                    <a:pt x="17" y="13"/>
                  </a:cubicBezTo>
                  <a:cubicBezTo>
                    <a:pt x="16" y="13"/>
                    <a:pt x="16" y="13"/>
                    <a:pt x="16" y="13"/>
                  </a:cubicBezTo>
                  <a:cubicBezTo>
                    <a:pt x="16" y="13"/>
                    <a:pt x="16" y="13"/>
                    <a:pt x="16" y="13"/>
                  </a:cubicBezTo>
                  <a:cubicBezTo>
                    <a:pt x="17" y="14"/>
                    <a:pt x="17" y="14"/>
                    <a:pt x="17" y="14"/>
                  </a:cubicBezTo>
                  <a:cubicBezTo>
                    <a:pt x="17" y="14"/>
                    <a:pt x="17" y="14"/>
                    <a:pt x="17" y="14"/>
                  </a:cubicBezTo>
                  <a:cubicBezTo>
                    <a:pt x="17" y="15"/>
                    <a:pt x="17" y="15"/>
                    <a:pt x="17" y="15"/>
                  </a:cubicBezTo>
                  <a:cubicBezTo>
                    <a:pt x="16" y="15"/>
                    <a:pt x="16" y="15"/>
                    <a:pt x="16" y="15"/>
                  </a:cubicBezTo>
                  <a:cubicBezTo>
                    <a:pt x="16" y="16"/>
                    <a:pt x="16" y="16"/>
                    <a:pt x="16" y="16"/>
                  </a:cubicBezTo>
                  <a:cubicBezTo>
                    <a:pt x="15" y="16"/>
                    <a:pt x="15" y="16"/>
                    <a:pt x="15" y="16"/>
                  </a:cubicBezTo>
                  <a:close/>
                  <a:moveTo>
                    <a:pt x="16" y="16"/>
                  </a:moveTo>
                  <a:cubicBezTo>
                    <a:pt x="16" y="16"/>
                    <a:pt x="16" y="16"/>
                    <a:pt x="16" y="16"/>
                  </a:cubicBezTo>
                  <a:cubicBezTo>
                    <a:pt x="16" y="16"/>
                    <a:pt x="16" y="16"/>
                    <a:pt x="16" y="16"/>
                  </a:cubicBezTo>
                  <a:cubicBezTo>
                    <a:pt x="17" y="16"/>
                    <a:pt x="17" y="16"/>
                    <a:pt x="17" y="16"/>
                  </a:cubicBezTo>
                  <a:cubicBezTo>
                    <a:pt x="17" y="15"/>
                    <a:pt x="17" y="15"/>
                    <a:pt x="17" y="15"/>
                  </a:cubicBezTo>
                  <a:cubicBezTo>
                    <a:pt x="16" y="16"/>
                    <a:pt x="16" y="16"/>
                    <a:pt x="16" y="16"/>
                  </a:cubicBezTo>
                  <a:cubicBezTo>
                    <a:pt x="16" y="16"/>
                    <a:pt x="16" y="16"/>
                    <a:pt x="16" y="16"/>
                  </a:cubicBezTo>
                  <a:close/>
                  <a:moveTo>
                    <a:pt x="13" y="16"/>
                  </a:moveTo>
                  <a:cubicBezTo>
                    <a:pt x="13" y="17"/>
                    <a:pt x="13" y="17"/>
                    <a:pt x="13" y="17"/>
                  </a:cubicBezTo>
                  <a:cubicBezTo>
                    <a:pt x="14" y="17"/>
                    <a:pt x="14" y="17"/>
                    <a:pt x="14" y="17"/>
                  </a:cubicBezTo>
                  <a:cubicBezTo>
                    <a:pt x="14" y="17"/>
                    <a:pt x="14" y="17"/>
                    <a:pt x="14" y="17"/>
                  </a:cubicBezTo>
                  <a:cubicBezTo>
                    <a:pt x="15" y="16"/>
                    <a:pt x="15" y="16"/>
                    <a:pt x="15" y="16"/>
                  </a:cubicBezTo>
                  <a:cubicBezTo>
                    <a:pt x="15" y="16"/>
                    <a:pt x="15" y="16"/>
                    <a:pt x="15" y="16"/>
                  </a:cubicBezTo>
                  <a:cubicBezTo>
                    <a:pt x="16" y="16"/>
                    <a:pt x="16" y="16"/>
                    <a:pt x="16" y="16"/>
                  </a:cubicBezTo>
                  <a:cubicBezTo>
                    <a:pt x="16" y="17"/>
                    <a:pt x="16" y="17"/>
                    <a:pt x="16" y="17"/>
                  </a:cubicBezTo>
                  <a:cubicBezTo>
                    <a:pt x="15" y="17"/>
                    <a:pt x="15" y="17"/>
                    <a:pt x="15" y="17"/>
                  </a:cubicBezTo>
                  <a:cubicBezTo>
                    <a:pt x="15" y="18"/>
                    <a:pt x="15" y="18"/>
                    <a:pt x="15" y="18"/>
                  </a:cubicBezTo>
                  <a:cubicBezTo>
                    <a:pt x="15" y="18"/>
                    <a:pt x="15" y="18"/>
                    <a:pt x="15" y="18"/>
                  </a:cubicBezTo>
                  <a:cubicBezTo>
                    <a:pt x="15" y="17"/>
                    <a:pt x="15" y="17"/>
                    <a:pt x="15" y="17"/>
                  </a:cubicBezTo>
                  <a:cubicBezTo>
                    <a:pt x="14" y="18"/>
                    <a:pt x="14" y="18"/>
                    <a:pt x="14" y="18"/>
                  </a:cubicBezTo>
                  <a:cubicBezTo>
                    <a:pt x="13" y="18"/>
                    <a:pt x="13" y="18"/>
                    <a:pt x="13" y="18"/>
                  </a:cubicBezTo>
                  <a:cubicBezTo>
                    <a:pt x="12" y="18"/>
                    <a:pt x="12" y="18"/>
                    <a:pt x="12" y="18"/>
                  </a:cubicBezTo>
                  <a:cubicBezTo>
                    <a:pt x="12" y="17"/>
                    <a:pt x="12" y="17"/>
                    <a:pt x="12" y="17"/>
                  </a:cubicBezTo>
                  <a:cubicBezTo>
                    <a:pt x="12" y="17"/>
                    <a:pt x="12" y="17"/>
                    <a:pt x="12" y="17"/>
                  </a:cubicBezTo>
                  <a:cubicBezTo>
                    <a:pt x="12" y="17"/>
                    <a:pt x="12" y="17"/>
                    <a:pt x="12" y="17"/>
                  </a:cubicBezTo>
                  <a:cubicBezTo>
                    <a:pt x="12" y="16"/>
                    <a:pt x="12" y="16"/>
                    <a:pt x="12" y="16"/>
                  </a:cubicBezTo>
                  <a:cubicBezTo>
                    <a:pt x="13" y="16"/>
                    <a:pt x="13" y="16"/>
                    <a:pt x="13" y="16"/>
                  </a:cubicBezTo>
                  <a:close/>
                  <a:moveTo>
                    <a:pt x="9" y="12"/>
                  </a:moveTo>
                  <a:cubicBezTo>
                    <a:pt x="10" y="11"/>
                    <a:pt x="10" y="11"/>
                    <a:pt x="10" y="11"/>
                  </a:cubicBezTo>
                  <a:cubicBezTo>
                    <a:pt x="10" y="10"/>
                    <a:pt x="10" y="10"/>
                    <a:pt x="10" y="10"/>
                  </a:cubicBezTo>
                  <a:cubicBezTo>
                    <a:pt x="10" y="11"/>
                    <a:pt x="10" y="11"/>
                    <a:pt x="10" y="11"/>
                  </a:cubicBezTo>
                  <a:cubicBezTo>
                    <a:pt x="10" y="12"/>
                    <a:pt x="10" y="12"/>
                    <a:pt x="10" y="12"/>
                  </a:cubicBezTo>
                  <a:cubicBezTo>
                    <a:pt x="9" y="12"/>
                    <a:pt x="9" y="12"/>
                    <a:pt x="9" y="12"/>
                  </a:cubicBezTo>
                  <a:close/>
                  <a:moveTo>
                    <a:pt x="9" y="16"/>
                  </a:moveTo>
                  <a:cubicBezTo>
                    <a:pt x="10" y="17"/>
                    <a:pt x="10" y="17"/>
                    <a:pt x="10" y="17"/>
                  </a:cubicBezTo>
                  <a:cubicBezTo>
                    <a:pt x="10" y="17"/>
                    <a:pt x="10" y="17"/>
                    <a:pt x="10" y="17"/>
                  </a:cubicBezTo>
                  <a:cubicBezTo>
                    <a:pt x="9" y="16"/>
                    <a:pt x="9" y="16"/>
                    <a:pt x="9" y="16"/>
                  </a:cubicBezTo>
                  <a:close/>
                  <a:moveTo>
                    <a:pt x="11" y="15"/>
                  </a:moveTo>
                  <a:cubicBezTo>
                    <a:pt x="11" y="16"/>
                    <a:pt x="11" y="16"/>
                    <a:pt x="11" y="16"/>
                  </a:cubicBezTo>
                  <a:cubicBezTo>
                    <a:pt x="10" y="17"/>
                    <a:pt x="10" y="17"/>
                    <a:pt x="10" y="17"/>
                  </a:cubicBezTo>
                  <a:cubicBezTo>
                    <a:pt x="11" y="17"/>
                    <a:pt x="11" y="17"/>
                    <a:pt x="11" y="17"/>
                  </a:cubicBezTo>
                  <a:cubicBezTo>
                    <a:pt x="11" y="17"/>
                    <a:pt x="11" y="17"/>
                    <a:pt x="11" y="17"/>
                  </a:cubicBezTo>
                  <a:cubicBezTo>
                    <a:pt x="12" y="16"/>
                    <a:pt x="12" y="16"/>
                    <a:pt x="12" y="16"/>
                  </a:cubicBezTo>
                  <a:cubicBezTo>
                    <a:pt x="12" y="16"/>
                    <a:pt x="11" y="15"/>
                    <a:pt x="11" y="15"/>
                  </a:cubicBezTo>
                  <a:close/>
                  <a:moveTo>
                    <a:pt x="7" y="13"/>
                  </a:moveTo>
                  <a:cubicBezTo>
                    <a:pt x="8" y="13"/>
                    <a:pt x="8" y="13"/>
                    <a:pt x="8" y="13"/>
                  </a:cubicBezTo>
                  <a:cubicBezTo>
                    <a:pt x="9" y="13"/>
                    <a:pt x="9" y="13"/>
                    <a:pt x="9" y="13"/>
                  </a:cubicBezTo>
                  <a:cubicBezTo>
                    <a:pt x="10" y="13"/>
                    <a:pt x="10" y="13"/>
                    <a:pt x="10" y="13"/>
                  </a:cubicBezTo>
                  <a:cubicBezTo>
                    <a:pt x="10" y="14"/>
                    <a:pt x="10" y="14"/>
                    <a:pt x="10" y="14"/>
                  </a:cubicBezTo>
                  <a:cubicBezTo>
                    <a:pt x="11" y="15"/>
                    <a:pt x="11" y="15"/>
                    <a:pt x="11" y="15"/>
                  </a:cubicBezTo>
                  <a:cubicBezTo>
                    <a:pt x="10" y="16"/>
                    <a:pt x="10" y="16"/>
                    <a:pt x="10" y="16"/>
                  </a:cubicBezTo>
                  <a:cubicBezTo>
                    <a:pt x="9" y="16"/>
                    <a:pt x="9" y="16"/>
                    <a:pt x="9" y="16"/>
                  </a:cubicBezTo>
                  <a:cubicBezTo>
                    <a:pt x="9" y="16"/>
                    <a:pt x="9" y="16"/>
                    <a:pt x="9" y="16"/>
                  </a:cubicBezTo>
                  <a:cubicBezTo>
                    <a:pt x="8" y="16"/>
                    <a:pt x="8" y="16"/>
                    <a:pt x="8" y="16"/>
                  </a:cubicBezTo>
                  <a:cubicBezTo>
                    <a:pt x="7" y="15"/>
                    <a:pt x="7" y="15"/>
                    <a:pt x="7" y="15"/>
                  </a:cubicBezTo>
                  <a:cubicBezTo>
                    <a:pt x="7" y="14"/>
                    <a:pt x="7" y="14"/>
                    <a:pt x="7" y="14"/>
                  </a:cubicBezTo>
                  <a:cubicBezTo>
                    <a:pt x="7" y="13"/>
                    <a:pt x="7" y="13"/>
                    <a:pt x="7" y="13"/>
                  </a:cubicBezTo>
                  <a:close/>
                  <a:moveTo>
                    <a:pt x="11" y="3"/>
                  </a:moveTo>
                  <a:cubicBezTo>
                    <a:pt x="11" y="2"/>
                    <a:pt x="11" y="2"/>
                    <a:pt x="11" y="2"/>
                  </a:cubicBezTo>
                  <a:cubicBezTo>
                    <a:pt x="12" y="2"/>
                    <a:pt x="12" y="2"/>
                    <a:pt x="12" y="2"/>
                  </a:cubicBezTo>
                  <a:cubicBezTo>
                    <a:pt x="11" y="3"/>
                    <a:pt x="11" y="3"/>
                    <a:pt x="11" y="3"/>
                  </a:cubicBezTo>
                  <a:cubicBezTo>
                    <a:pt x="11" y="3"/>
                    <a:pt x="11" y="3"/>
                    <a:pt x="11" y="3"/>
                  </a:cubicBezTo>
                  <a:close/>
                  <a:moveTo>
                    <a:pt x="3" y="7"/>
                  </a:moveTo>
                  <a:cubicBezTo>
                    <a:pt x="3" y="6"/>
                    <a:pt x="3" y="6"/>
                    <a:pt x="3" y="6"/>
                  </a:cubicBezTo>
                  <a:cubicBezTo>
                    <a:pt x="3" y="5"/>
                    <a:pt x="3" y="5"/>
                    <a:pt x="3" y="5"/>
                  </a:cubicBezTo>
                  <a:cubicBezTo>
                    <a:pt x="4" y="5"/>
                    <a:pt x="4" y="5"/>
                    <a:pt x="4" y="5"/>
                  </a:cubicBezTo>
                  <a:cubicBezTo>
                    <a:pt x="4" y="6"/>
                    <a:pt x="4" y="6"/>
                    <a:pt x="4" y="6"/>
                  </a:cubicBezTo>
                  <a:cubicBezTo>
                    <a:pt x="3" y="7"/>
                    <a:pt x="3" y="7"/>
                    <a:pt x="3" y="7"/>
                  </a:cubicBezTo>
                  <a:cubicBezTo>
                    <a:pt x="3" y="7"/>
                    <a:pt x="3" y="7"/>
                    <a:pt x="3" y="7"/>
                  </a:cubicBezTo>
                  <a:close/>
                  <a:moveTo>
                    <a:pt x="2" y="7"/>
                  </a:moveTo>
                  <a:cubicBezTo>
                    <a:pt x="2" y="6"/>
                    <a:pt x="2" y="6"/>
                    <a:pt x="2" y="6"/>
                  </a:cubicBezTo>
                  <a:cubicBezTo>
                    <a:pt x="2" y="6"/>
                    <a:pt x="2" y="6"/>
                    <a:pt x="2" y="6"/>
                  </a:cubicBezTo>
                  <a:cubicBezTo>
                    <a:pt x="4" y="5"/>
                    <a:pt x="4" y="5"/>
                    <a:pt x="4" y="5"/>
                  </a:cubicBezTo>
                  <a:cubicBezTo>
                    <a:pt x="4" y="5"/>
                    <a:pt x="4" y="5"/>
                    <a:pt x="4" y="5"/>
                  </a:cubicBezTo>
                  <a:cubicBezTo>
                    <a:pt x="5" y="5"/>
                    <a:pt x="5" y="5"/>
                    <a:pt x="5" y="5"/>
                  </a:cubicBezTo>
                  <a:cubicBezTo>
                    <a:pt x="6" y="5"/>
                    <a:pt x="6" y="5"/>
                    <a:pt x="6" y="5"/>
                  </a:cubicBezTo>
                  <a:cubicBezTo>
                    <a:pt x="6" y="5"/>
                    <a:pt x="6" y="5"/>
                    <a:pt x="6" y="5"/>
                  </a:cubicBezTo>
                  <a:cubicBezTo>
                    <a:pt x="7" y="5"/>
                    <a:pt x="7" y="5"/>
                    <a:pt x="7" y="5"/>
                  </a:cubicBezTo>
                  <a:cubicBezTo>
                    <a:pt x="8" y="5"/>
                    <a:pt x="8" y="5"/>
                    <a:pt x="8" y="5"/>
                  </a:cubicBezTo>
                  <a:cubicBezTo>
                    <a:pt x="8" y="5"/>
                    <a:pt x="8" y="5"/>
                    <a:pt x="8" y="5"/>
                  </a:cubicBezTo>
                  <a:cubicBezTo>
                    <a:pt x="9" y="3"/>
                    <a:pt x="9" y="3"/>
                    <a:pt x="9" y="3"/>
                  </a:cubicBezTo>
                  <a:cubicBezTo>
                    <a:pt x="9" y="3"/>
                    <a:pt x="9" y="3"/>
                    <a:pt x="9" y="3"/>
                  </a:cubicBezTo>
                  <a:cubicBezTo>
                    <a:pt x="9" y="2"/>
                    <a:pt x="9" y="2"/>
                    <a:pt x="9" y="2"/>
                  </a:cubicBezTo>
                  <a:cubicBezTo>
                    <a:pt x="9" y="1"/>
                    <a:pt x="9" y="1"/>
                    <a:pt x="9" y="1"/>
                  </a:cubicBezTo>
                  <a:cubicBezTo>
                    <a:pt x="10" y="0"/>
                    <a:pt x="10" y="0"/>
                    <a:pt x="10" y="0"/>
                  </a:cubicBezTo>
                  <a:cubicBezTo>
                    <a:pt x="10" y="0"/>
                    <a:pt x="10" y="0"/>
                    <a:pt x="10" y="0"/>
                  </a:cubicBezTo>
                  <a:cubicBezTo>
                    <a:pt x="8" y="1"/>
                    <a:pt x="8" y="1"/>
                    <a:pt x="8" y="1"/>
                  </a:cubicBezTo>
                  <a:cubicBezTo>
                    <a:pt x="7" y="2"/>
                    <a:pt x="7" y="2"/>
                    <a:pt x="7" y="2"/>
                  </a:cubicBezTo>
                  <a:cubicBezTo>
                    <a:pt x="6" y="2"/>
                    <a:pt x="6" y="2"/>
                    <a:pt x="6" y="2"/>
                  </a:cubicBezTo>
                  <a:cubicBezTo>
                    <a:pt x="6" y="2"/>
                    <a:pt x="6" y="2"/>
                    <a:pt x="6" y="2"/>
                  </a:cubicBezTo>
                  <a:cubicBezTo>
                    <a:pt x="5" y="3"/>
                    <a:pt x="5" y="3"/>
                    <a:pt x="5" y="3"/>
                  </a:cubicBezTo>
                  <a:cubicBezTo>
                    <a:pt x="5" y="4"/>
                    <a:pt x="5" y="4"/>
                    <a:pt x="5" y="4"/>
                  </a:cubicBezTo>
                  <a:cubicBezTo>
                    <a:pt x="4" y="4"/>
                    <a:pt x="4" y="4"/>
                    <a:pt x="4" y="4"/>
                  </a:cubicBezTo>
                  <a:cubicBezTo>
                    <a:pt x="3" y="5"/>
                    <a:pt x="3" y="5"/>
                    <a:pt x="3" y="5"/>
                  </a:cubicBezTo>
                  <a:cubicBezTo>
                    <a:pt x="2" y="5"/>
                    <a:pt x="2" y="5"/>
                    <a:pt x="2" y="5"/>
                  </a:cubicBezTo>
                  <a:cubicBezTo>
                    <a:pt x="2" y="5"/>
                    <a:pt x="2" y="5"/>
                    <a:pt x="2" y="5"/>
                  </a:cubicBezTo>
                  <a:cubicBezTo>
                    <a:pt x="1" y="5"/>
                    <a:pt x="1" y="5"/>
                    <a:pt x="1" y="5"/>
                  </a:cubicBezTo>
                  <a:cubicBezTo>
                    <a:pt x="1" y="6"/>
                    <a:pt x="1" y="6"/>
                    <a:pt x="1" y="6"/>
                  </a:cubicBezTo>
                  <a:cubicBezTo>
                    <a:pt x="1" y="6"/>
                    <a:pt x="1" y="6"/>
                    <a:pt x="1" y="6"/>
                  </a:cubicBezTo>
                  <a:cubicBezTo>
                    <a:pt x="1" y="6"/>
                    <a:pt x="1" y="6"/>
                    <a:pt x="1" y="6"/>
                  </a:cubicBezTo>
                  <a:cubicBezTo>
                    <a:pt x="2" y="7"/>
                    <a:pt x="2" y="7"/>
                    <a:pt x="2" y="7"/>
                  </a:cubicBezTo>
                  <a:close/>
                  <a:moveTo>
                    <a:pt x="6" y="17"/>
                  </a:moveTo>
                  <a:cubicBezTo>
                    <a:pt x="6" y="17"/>
                    <a:pt x="6" y="17"/>
                    <a:pt x="6" y="17"/>
                  </a:cubicBezTo>
                  <a:cubicBezTo>
                    <a:pt x="6" y="16"/>
                    <a:pt x="6" y="16"/>
                    <a:pt x="6" y="16"/>
                  </a:cubicBezTo>
                  <a:cubicBezTo>
                    <a:pt x="6" y="16"/>
                    <a:pt x="6" y="16"/>
                    <a:pt x="6" y="16"/>
                  </a:cubicBezTo>
                  <a:cubicBezTo>
                    <a:pt x="5" y="16"/>
                    <a:pt x="5" y="16"/>
                    <a:pt x="5" y="16"/>
                  </a:cubicBezTo>
                  <a:cubicBezTo>
                    <a:pt x="5" y="15"/>
                    <a:pt x="5" y="15"/>
                    <a:pt x="5" y="15"/>
                  </a:cubicBezTo>
                  <a:cubicBezTo>
                    <a:pt x="6" y="15"/>
                    <a:pt x="6" y="15"/>
                    <a:pt x="6" y="15"/>
                  </a:cubicBezTo>
                  <a:cubicBezTo>
                    <a:pt x="6" y="14"/>
                    <a:pt x="6" y="14"/>
                    <a:pt x="6" y="14"/>
                  </a:cubicBezTo>
                  <a:cubicBezTo>
                    <a:pt x="6" y="14"/>
                    <a:pt x="6" y="14"/>
                    <a:pt x="6" y="14"/>
                  </a:cubicBezTo>
                  <a:cubicBezTo>
                    <a:pt x="6" y="13"/>
                    <a:pt x="6" y="13"/>
                    <a:pt x="6" y="13"/>
                  </a:cubicBezTo>
                  <a:cubicBezTo>
                    <a:pt x="7" y="12"/>
                    <a:pt x="7" y="12"/>
                    <a:pt x="7" y="12"/>
                  </a:cubicBezTo>
                  <a:cubicBezTo>
                    <a:pt x="7" y="12"/>
                    <a:pt x="7" y="12"/>
                    <a:pt x="7" y="12"/>
                  </a:cubicBezTo>
                  <a:cubicBezTo>
                    <a:pt x="8" y="12"/>
                    <a:pt x="8" y="12"/>
                    <a:pt x="8" y="12"/>
                  </a:cubicBezTo>
                  <a:cubicBezTo>
                    <a:pt x="8" y="12"/>
                    <a:pt x="8" y="12"/>
                    <a:pt x="8" y="12"/>
                  </a:cubicBezTo>
                  <a:cubicBezTo>
                    <a:pt x="9" y="11"/>
                    <a:pt x="9" y="11"/>
                    <a:pt x="9" y="11"/>
                  </a:cubicBezTo>
                  <a:cubicBezTo>
                    <a:pt x="9" y="10"/>
                    <a:pt x="9" y="10"/>
                    <a:pt x="9" y="10"/>
                  </a:cubicBezTo>
                  <a:cubicBezTo>
                    <a:pt x="8" y="10"/>
                    <a:pt x="8" y="10"/>
                    <a:pt x="8" y="10"/>
                  </a:cubicBezTo>
                  <a:cubicBezTo>
                    <a:pt x="9" y="9"/>
                    <a:pt x="9" y="9"/>
                    <a:pt x="9" y="9"/>
                  </a:cubicBezTo>
                  <a:cubicBezTo>
                    <a:pt x="10" y="9"/>
                    <a:pt x="10" y="9"/>
                    <a:pt x="10" y="9"/>
                  </a:cubicBezTo>
                  <a:cubicBezTo>
                    <a:pt x="10" y="10"/>
                    <a:pt x="10" y="10"/>
                    <a:pt x="10" y="10"/>
                  </a:cubicBezTo>
                  <a:cubicBezTo>
                    <a:pt x="11" y="9"/>
                    <a:pt x="11" y="9"/>
                    <a:pt x="11" y="9"/>
                  </a:cubicBezTo>
                  <a:cubicBezTo>
                    <a:pt x="11" y="10"/>
                    <a:pt x="11" y="10"/>
                    <a:pt x="11" y="10"/>
                  </a:cubicBezTo>
                  <a:cubicBezTo>
                    <a:pt x="11" y="9"/>
                    <a:pt x="11" y="9"/>
                    <a:pt x="11" y="9"/>
                  </a:cubicBezTo>
                  <a:cubicBezTo>
                    <a:pt x="11" y="8"/>
                    <a:pt x="11" y="8"/>
                    <a:pt x="11" y="8"/>
                  </a:cubicBezTo>
                  <a:cubicBezTo>
                    <a:pt x="11" y="8"/>
                    <a:pt x="11" y="8"/>
                    <a:pt x="11" y="8"/>
                  </a:cubicBezTo>
                  <a:cubicBezTo>
                    <a:pt x="10" y="8"/>
                    <a:pt x="10" y="8"/>
                    <a:pt x="10" y="8"/>
                  </a:cubicBezTo>
                  <a:cubicBezTo>
                    <a:pt x="9" y="8"/>
                    <a:pt x="9" y="8"/>
                    <a:pt x="9" y="8"/>
                  </a:cubicBezTo>
                  <a:cubicBezTo>
                    <a:pt x="9" y="7"/>
                    <a:pt x="9" y="7"/>
                    <a:pt x="9" y="7"/>
                  </a:cubicBezTo>
                  <a:cubicBezTo>
                    <a:pt x="8" y="7"/>
                    <a:pt x="8" y="7"/>
                    <a:pt x="8" y="7"/>
                  </a:cubicBezTo>
                  <a:cubicBezTo>
                    <a:pt x="8" y="7"/>
                    <a:pt x="8" y="7"/>
                    <a:pt x="8" y="7"/>
                  </a:cubicBezTo>
                  <a:cubicBezTo>
                    <a:pt x="8" y="6"/>
                    <a:pt x="8" y="6"/>
                    <a:pt x="8" y="6"/>
                  </a:cubicBezTo>
                  <a:cubicBezTo>
                    <a:pt x="8" y="6"/>
                    <a:pt x="8" y="6"/>
                    <a:pt x="8" y="6"/>
                  </a:cubicBezTo>
                  <a:cubicBezTo>
                    <a:pt x="7" y="5"/>
                    <a:pt x="7" y="5"/>
                    <a:pt x="7" y="5"/>
                  </a:cubicBezTo>
                  <a:cubicBezTo>
                    <a:pt x="6" y="5"/>
                    <a:pt x="6" y="5"/>
                    <a:pt x="6" y="5"/>
                  </a:cubicBezTo>
                  <a:cubicBezTo>
                    <a:pt x="5" y="5"/>
                    <a:pt x="5" y="5"/>
                    <a:pt x="5" y="5"/>
                  </a:cubicBezTo>
                  <a:cubicBezTo>
                    <a:pt x="5" y="5"/>
                    <a:pt x="5" y="5"/>
                    <a:pt x="5" y="5"/>
                  </a:cubicBezTo>
                  <a:cubicBezTo>
                    <a:pt x="4" y="6"/>
                    <a:pt x="4" y="6"/>
                    <a:pt x="4" y="6"/>
                  </a:cubicBezTo>
                  <a:cubicBezTo>
                    <a:pt x="5" y="6"/>
                    <a:pt x="5" y="6"/>
                    <a:pt x="5" y="6"/>
                  </a:cubicBezTo>
                  <a:cubicBezTo>
                    <a:pt x="5" y="7"/>
                    <a:pt x="5" y="7"/>
                    <a:pt x="5" y="7"/>
                  </a:cubicBezTo>
                  <a:cubicBezTo>
                    <a:pt x="6" y="8"/>
                    <a:pt x="6" y="8"/>
                    <a:pt x="6" y="8"/>
                  </a:cubicBezTo>
                  <a:cubicBezTo>
                    <a:pt x="6" y="8"/>
                    <a:pt x="6" y="8"/>
                    <a:pt x="6" y="8"/>
                  </a:cubicBezTo>
                  <a:cubicBezTo>
                    <a:pt x="5" y="8"/>
                    <a:pt x="5" y="8"/>
                    <a:pt x="5" y="8"/>
                  </a:cubicBezTo>
                  <a:cubicBezTo>
                    <a:pt x="4" y="8"/>
                    <a:pt x="4" y="8"/>
                    <a:pt x="4" y="8"/>
                  </a:cubicBezTo>
                  <a:cubicBezTo>
                    <a:pt x="4" y="7"/>
                    <a:pt x="4" y="7"/>
                    <a:pt x="4" y="7"/>
                  </a:cubicBezTo>
                  <a:cubicBezTo>
                    <a:pt x="4" y="7"/>
                    <a:pt x="4" y="7"/>
                    <a:pt x="4" y="7"/>
                  </a:cubicBezTo>
                  <a:cubicBezTo>
                    <a:pt x="4" y="6"/>
                    <a:pt x="4" y="6"/>
                    <a:pt x="4" y="6"/>
                  </a:cubicBezTo>
                  <a:cubicBezTo>
                    <a:pt x="4" y="6"/>
                    <a:pt x="4" y="6"/>
                    <a:pt x="4" y="6"/>
                  </a:cubicBezTo>
                  <a:cubicBezTo>
                    <a:pt x="3" y="7"/>
                    <a:pt x="3" y="7"/>
                    <a:pt x="3" y="7"/>
                  </a:cubicBezTo>
                  <a:cubicBezTo>
                    <a:pt x="3" y="8"/>
                    <a:pt x="3" y="8"/>
                    <a:pt x="3" y="8"/>
                  </a:cubicBezTo>
                  <a:cubicBezTo>
                    <a:pt x="3" y="8"/>
                    <a:pt x="3" y="8"/>
                    <a:pt x="3" y="8"/>
                  </a:cubicBezTo>
                  <a:cubicBezTo>
                    <a:pt x="2" y="8"/>
                    <a:pt x="2" y="8"/>
                    <a:pt x="2" y="8"/>
                  </a:cubicBezTo>
                  <a:cubicBezTo>
                    <a:pt x="1" y="8"/>
                    <a:pt x="1" y="8"/>
                    <a:pt x="1" y="8"/>
                  </a:cubicBezTo>
                  <a:cubicBezTo>
                    <a:pt x="1" y="7"/>
                    <a:pt x="1" y="7"/>
                    <a:pt x="1" y="7"/>
                  </a:cubicBezTo>
                  <a:cubicBezTo>
                    <a:pt x="0" y="8"/>
                    <a:pt x="0" y="8"/>
                    <a:pt x="0" y="8"/>
                  </a:cubicBezTo>
                  <a:cubicBezTo>
                    <a:pt x="1" y="9"/>
                    <a:pt x="1" y="9"/>
                    <a:pt x="1" y="9"/>
                  </a:cubicBezTo>
                  <a:cubicBezTo>
                    <a:pt x="1" y="9"/>
                    <a:pt x="1" y="9"/>
                    <a:pt x="1" y="9"/>
                  </a:cubicBezTo>
                  <a:cubicBezTo>
                    <a:pt x="1" y="9"/>
                    <a:pt x="1" y="9"/>
                    <a:pt x="1" y="9"/>
                  </a:cubicBezTo>
                  <a:cubicBezTo>
                    <a:pt x="0" y="9"/>
                    <a:pt x="0" y="9"/>
                    <a:pt x="0" y="9"/>
                  </a:cubicBezTo>
                  <a:cubicBezTo>
                    <a:pt x="0" y="10"/>
                    <a:pt x="0" y="10"/>
                    <a:pt x="0" y="10"/>
                  </a:cubicBezTo>
                  <a:cubicBezTo>
                    <a:pt x="1" y="10"/>
                    <a:pt x="1" y="10"/>
                    <a:pt x="1" y="10"/>
                  </a:cubicBezTo>
                  <a:cubicBezTo>
                    <a:pt x="1" y="11"/>
                    <a:pt x="1" y="11"/>
                    <a:pt x="1" y="11"/>
                  </a:cubicBezTo>
                  <a:cubicBezTo>
                    <a:pt x="2" y="12"/>
                    <a:pt x="2" y="12"/>
                    <a:pt x="2" y="12"/>
                  </a:cubicBezTo>
                  <a:cubicBezTo>
                    <a:pt x="0" y="12"/>
                    <a:pt x="0" y="12"/>
                    <a:pt x="0" y="12"/>
                  </a:cubicBezTo>
                  <a:cubicBezTo>
                    <a:pt x="0" y="13"/>
                    <a:pt x="0" y="13"/>
                    <a:pt x="0" y="13"/>
                  </a:cubicBezTo>
                  <a:cubicBezTo>
                    <a:pt x="0" y="14"/>
                    <a:pt x="0" y="14"/>
                    <a:pt x="0" y="14"/>
                  </a:cubicBezTo>
                  <a:cubicBezTo>
                    <a:pt x="1" y="13"/>
                    <a:pt x="1" y="13"/>
                    <a:pt x="1" y="13"/>
                  </a:cubicBezTo>
                  <a:cubicBezTo>
                    <a:pt x="2" y="14"/>
                    <a:pt x="2" y="14"/>
                    <a:pt x="2" y="14"/>
                  </a:cubicBezTo>
                  <a:cubicBezTo>
                    <a:pt x="2" y="15"/>
                    <a:pt x="2" y="15"/>
                    <a:pt x="2" y="15"/>
                  </a:cubicBezTo>
                  <a:cubicBezTo>
                    <a:pt x="2" y="16"/>
                    <a:pt x="2" y="16"/>
                    <a:pt x="2" y="16"/>
                  </a:cubicBezTo>
                  <a:cubicBezTo>
                    <a:pt x="2" y="16"/>
                    <a:pt x="2" y="16"/>
                    <a:pt x="2" y="16"/>
                  </a:cubicBezTo>
                  <a:cubicBezTo>
                    <a:pt x="3" y="16"/>
                    <a:pt x="3" y="16"/>
                    <a:pt x="3" y="16"/>
                  </a:cubicBezTo>
                  <a:cubicBezTo>
                    <a:pt x="5" y="17"/>
                    <a:pt x="5" y="17"/>
                    <a:pt x="5" y="17"/>
                  </a:cubicBezTo>
                  <a:cubicBezTo>
                    <a:pt x="5" y="17"/>
                    <a:pt x="5" y="17"/>
                    <a:pt x="5" y="17"/>
                  </a:cubicBezTo>
                  <a:lnTo>
                    <a:pt x="6" y="1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4" name="Freeform 38">
              <a:extLst>
                <a:ext uri="{FF2B5EF4-FFF2-40B4-BE49-F238E27FC236}">
                  <a16:creationId xmlns:a16="http://schemas.microsoft.com/office/drawing/2014/main" xmlns="" id="{064C85E5-25D6-49C1-844F-C9FE188C02AB}"/>
                </a:ext>
              </a:extLst>
            </p:cNvPr>
            <p:cNvSpPr>
              <a:spLocks noEditPoints="1"/>
            </p:cNvSpPr>
            <p:nvPr/>
          </p:nvSpPr>
          <p:spPr bwMode="auto">
            <a:xfrm>
              <a:off x="5071949" y="1963569"/>
              <a:ext cx="596531" cy="609257"/>
            </a:xfrm>
            <a:custGeom>
              <a:avLst/>
              <a:gdLst>
                <a:gd name="T0" fmla="*/ 86 w 90"/>
                <a:gd name="T1" fmla="*/ 12 h 94"/>
                <a:gd name="T2" fmla="*/ 89 w 90"/>
                <a:gd name="T3" fmla="*/ 7 h 94"/>
                <a:gd name="T4" fmla="*/ 83 w 90"/>
                <a:gd name="T5" fmla="*/ 5 h 94"/>
                <a:gd name="T6" fmla="*/ 79 w 90"/>
                <a:gd name="T7" fmla="*/ 5 h 94"/>
                <a:gd name="T8" fmla="*/ 76 w 90"/>
                <a:gd name="T9" fmla="*/ 0 h 94"/>
                <a:gd name="T10" fmla="*/ 73 w 90"/>
                <a:gd name="T11" fmla="*/ 6 h 94"/>
                <a:gd name="T12" fmla="*/ 67 w 90"/>
                <a:gd name="T13" fmla="*/ 9 h 94"/>
                <a:gd name="T14" fmla="*/ 65 w 90"/>
                <a:gd name="T15" fmla="*/ 4 h 94"/>
                <a:gd name="T16" fmla="*/ 62 w 90"/>
                <a:gd name="T17" fmla="*/ 10 h 94"/>
                <a:gd name="T18" fmla="*/ 57 w 90"/>
                <a:gd name="T19" fmla="*/ 11 h 94"/>
                <a:gd name="T20" fmla="*/ 51 w 90"/>
                <a:gd name="T21" fmla="*/ 16 h 94"/>
                <a:gd name="T22" fmla="*/ 49 w 90"/>
                <a:gd name="T23" fmla="*/ 18 h 94"/>
                <a:gd name="T24" fmla="*/ 44 w 90"/>
                <a:gd name="T25" fmla="*/ 18 h 94"/>
                <a:gd name="T26" fmla="*/ 40 w 90"/>
                <a:gd name="T27" fmla="*/ 23 h 94"/>
                <a:gd name="T28" fmla="*/ 39 w 90"/>
                <a:gd name="T29" fmla="*/ 26 h 94"/>
                <a:gd name="T30" fmla="*/ 35 w 90"/>
                <a:gd name="T31" fmla="*/ 29 h 94"/>
                <a:gd name="T32" fmla="*/ 35 w 90"/>
                <a:gd name="T33" fmla="*/ 32 h 94"/>
                <a:gd name="T34" fmla="*/ 31 w 90"/>
                <a:gd name="T35" fmla="*/ 37 h 94"/>
                <a:gd name="T36" fmla="*/ 30 w 90"/>
                <a:gd name="T37" fmla="*/ 40 h 94"/>
                <a:gd name="T38" fmla="*/ 28 w 90"/>
                <a:gd name="T39" fmla="*/ 46 h 94"/>
                <a:gd name="T40" fmla="*/ 23 w 90"/>
                <a:gd name="T41" fmla="*/ 51 h 94"/>
                <a:gd name="T42" fmla="*/ 18 w 90"/>
                <a:gd name="T43" fmla="*/ 57 h 94"/>
                <a:gd name="T44" fmla="*/ 24 w 90"/>
                <a:gd name="T45" fmla="*/ 57 h 94"/>
                <a:gd name="T46" fmla="*/ 16 w 90"/>
                <a:gd name="T47" fmla="*/ 59 h 94"/>
                <a:gd name="T48" fmla="*/ 14 w 90"/>
                <a:gd name="T49" fmla="*/ 63 h 94"/>
                <a:gd name="T50" fmla="*/ 10 w 90"/>
                <a:gd name="T51" fmla="*/ 64 h 94"/>
                <a:gd name="T52" fmla="*/ 8 w 90"/>
                <a:gd name="T53" fmla="*/ 67 h 94"/>
                <a:gd name="T54" fmla="*/ 1 w 90"/>
                <a:gd name="T55" fmla="*/ 68 h 94"/>
                <a:gd name="T56" fmla="*/ 2 w 90"/>
                <a:gd name="T57" fmla="*/ 72 h 94"/>
                <a:gd name="T58" fmla="*/ 7 w 90"/>
                <a:gd name="T59" fmla="*/ 73 h 94"/>
                <a:gd name="T60" fmla="*/ 8 w 90"/>
                <a:gd name="T61" fmla="*/ 75 h 94"/>
                <a:gd name="T62" fmla="*/ 2 w 90"/>
                <a:gd name="T63" fmla="*/ 77 h 94"/>
                <a:gd name="T64" fmla="*/ 8 w 90"/>
                <a:gd name="T65" fmla="*/ 79 h 94"/>
                <a:gd name="T66" fmla="*/ 4 w 90"/>
                <a:gd name="T67" fmla="*/ 84 h 94"/>
                <a:gd name="T68" fmla="*/ 6 w 90"/>
                <a:gd name="T69" fmla="*/ 88 h 94"/>
                <a:gd name="T70" fmla="*/ 10 w 90"/>
                <a:gd name="T71" fmla="*/ 94 h 94"/>
                <a:gd name="T72" fmla="*/ 18 w 90"/>
                <a:gd name="T73" fmla="*/ 87 h 94"/>
                <a:gd name="T74" fmla="*/ 22 w 90"/>
                <a:gd name="T75" fmla="*/ 85 h 94"/>
                <a:gd name="T76" fmla="*/ 28 w 90"/>
                <a:gd name="T77" fmla="*/ 88 h 94"/>
                <a:gd name="T78" fmla="*/ 28 w 90"/>
                <a:gd name="T79" fmla="*/ 66 h 94"/>
                <a:gd name="T80" fmla="*/ 34 w 90"/>
                <a:gd name="T81" fmla="*/ 40 h 94"/>
                <a:gd name="T82" fmla="*/ 45 w 90"/>
                <a:gd name="T83" fmla="*/ 25 h 94"/>
                <a:gd name="T84" fmla="*/ 53 w 90"/>
                <a:gd name="T85" fmla="*/ 18 h 94"/>
                <a:gd name="T86" fmla="*/ 69 w 90"/>
                <a:gd name="T87" fmla="*/ 20 h 94"/>
                <a:gd name="T88" fmla="*/ 79 w 90"/>
                <a:gd name="T89" fmla="*/ 10 h 94"/>
                <a:gd name="T90" fmla="*/ 3 w 90"/>
                <a:gd name="T91" fmla="*/ 81 h 94"/>
                <a:gd name="T92" fmla="*/ 1 w 90"/>
                <a:gd name="T93" fmla="*/ 80 h 94"/>
                <a:gd name="T94" fmla="*/ 4 w 90"/>
                <a:gd name="T95" fmla="*/ 67 h 94"/>
                <a:gd name="T96" fmla="*/ 15 w 90"/>
                <a:gd name="T97" fmla="*/ 58 h 94"/>
                <a:gd name="T98" fmla="*/ 26 w 90"/>
                <a:gd name="T99" fmla="*/ 44 h 94"/>
                <a:gd name="T100" fmla="*/ 27 w 90"/>
                <a:gd name="T101" fmla="*/ 30 h 94"/>
                <a:gd name="T102" fmla="*/ 33 w 90"/>
                <a:gd name="T103" fmla="*/ 23 h 94"/>
                <a:gd name="T104" fmla="*/ 36 w 90"/>
                <a:gd name="T105" fmla="*/ 20 h 94"/>
                <a:gd name="T106" fmla="*/ 35 w 90"/>
                <a:gd name="T107" fmla="*/ 22 h 94"/>
                <a:gd name="T108" fmla="*/ 44 w 90"/>
                <a:gd name="T109" fmla="*/ 16 h 94"/>
                <a:gd name="T110" fmla="*/ 44 w 90"/>
                <a:gd name="T111" fmla="*/ 16 h 94"/>
                <a:gd name="T112" fmla="*/ 49 w 90"/>
                <a:gd name="T113" fmla="*/ 12 h 94"/>
                <a:gd name="T114" fmla="*/ 51 w 90"/>
                <a:gd name="T115" fmla="*/ 10 h 94"/>
                <a:gd name="T116" fmla="*/ 62 w 90"/>
                <a:gd name="T117" fmla="*/ 6 h 94"/>
                <a:gd name="T118" fmla="*/ 62 w 90"/>
                <a:gd name="T119" fmla="*/ 5 h 94"/>
                <a:gd name="T120" fmla="*/ 71 w 90"/>
                <a:gd name="T121" fmla="*/ 2 h 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 h="94">
                  <a:moveTo>
                    <a:pt x="83" y="17"/>
                  </a:moveTo>
                  <a:cubicBezTo>
                    <a:pt x="84" y="17"/>
                    <a:pt x="84" y="17"/>
                    <a:pt x="84" y="17"/>
                  </a:cubicBezTo>
                  <a:cubicBezTo>
                    <a:pt x="84" y="16"/>
                    <a:pt x="84" y="16"/>
                    <a:pt x="84" y="16"/>
                  </a:cubicBezTo>
                  <a:cubicBezTo>
                    <a:pt x="85" y="15"/>
                    <a:pt x="85" y="15"/>
                    <a:pt x="85" y="15"/>
                  </a:cubicBezTo>
                  <a:cubicBezTo>
                    <a:pt x="86" y="15"/>
                    <a:pt x="86" y="15"/>
                    <a:pt x="86" y="15"/>
                  </a:cubicBezTo>
                  <a:cubicBezTo>
                    <a:pt x="87" y="14"/>
                    <a:pt x="87" y="14"/>
                    <a:pt x="87" y="14"/>
                  </a:cubicBezTo>
                  <a:cubicBezTo>
                    <a:pt x="87" y="13"/>
                    <a:pt x="87" y="13"/>
                    <a:pt x="87" y="13"/>
                  </a:cubicBezTo>
                  <a:cubicBezTo>
                    <a:pt x="88" y="13"/>
                    <a:pt x="88" y="13"/>
                    <a:pt x="88" y="13"/>
                  </a:cubicBezTo>
                  <a:cubicBezTo>
                    <a:pt x="89" y="13"/>
                    <a:pt x="89" y="13"/>
                    <a:pt x="89" y="13"/>
                  </a:cubicBezTo>
                  <a:cubicBezTo>
                    <a:pt x="89" y="12"/>
                    <a:pt x="89" y="12"/>
                    <a:pt x="89" y="12"/>
                  </a:cubicBezTo>
                  <a:cubicBezTo>
                    <a:pt x="89" y="11"/>
                    <a:pt x="89" y="11"/>
                    <a:pt x="89" y="11"/>
                  </a:cubicBezTo>
                  <a:cubicBezTo>
                    <a:pt x="89" y="11"/>
                    <a:pt x="89" y="11"/>
                    <a:pt x="89" y="11"/>
                  </a:cubicBezTo>
                  <a:cubicBezTo>
                    <a:pt x="88" y="11"/>
                    <a:pt x="88" y="11"/>
                    <a:pt x="88" y="11"/>
                  </a:cubicBezTo>
                  <a:cubicBezTo>
                    <a:pt x="88" y="11"/>
                    <a:pt x="88" y="11"/>
                    <a:pt x="88" y="11"/>
                  </a:cubicBezTo>
                  <a:cubicBezTo>
                    <a:pt x="87" y="11"/>
                    <a:pt x="87" y="11"/>
                    <a:pt x="87" y="11"/>
                  </a:cubicBezTo>
                  <a:cubicBezTo>
                    <a:pt x="87" y="12"/>
                    <a:pt x="87" y="12"/>
                    <a:pt x="87" y="12"/>
                  </a:cubicBezTo>
                  <a:cubicBezTo>
                    <a:pt x="87" y="11"/>
                    <a:pt x="87" y="11"/>
                    <a:pt x="87" y="11"/>
                  </a:cubicBezTo>
                  <a:cubicBezTo>
                    <a:pt x="87" y="11"/>
                    <a:pt x="87" y="11"/>
                    <a:pt x="87" y="11"/>
                  </a:cubicBezTo>
                  <a:cubicBezTo>
                    <a:pt x="86" y="11"/>
                    <a:pt x="86" y="11"/>
                    <a:pt x="86" y="11"/>
                  </a:cubicBezTo>
                  <a:cubicBezTo>
                    <a:pt x="86" y="11"/>
                    <a:pt x="86" y="11"/>
                    <a:pt x="86" y="11"/>
                  </a:cubicBezTo>
                  <a:cubicBezTo>
                    <a:pt x="86" y="12"/>
                    <a:pt x="86" y="12"/>
                    <a:pt x="86" y="12"/>
                  </a:cubicBezTo>
                  <a:cubicBezTo>
                    <a:pt x="86" y="12"/>
                    <a:pt x="86" y="12"/>
                    <a:pt x="86" y="12"/>
                  </a:cubicBezTo>
                  <a:cubicBezTo>
                    <a:pt x="86" y="11"/>
                    <a:pt x="86" y="11"/>
                    <a:pt x="86" y="11"/>
                  </a:cubicBezTo>
                  <a:cubicBezTo>
                    <a:pt x="85" y="12"/>
                    <a:pt x="85" y="12"/>
                    <a:pt x="85" y="12"/>
                  </a:cubicBezTo>
                  <a:cubicBezTo>
                    <a:pt x="85" y="12"/>
                    <a:pt x="85" y="12"/>
                    <a:pt x="85" y="12"/>
                  </a:cubicBezTo>
                  <a:cubicBezTo>
                    <a:pt x="85" y="12"/>
                    <a:pt x="85" y="12"/>
                    <a:pt x="85" y="12"/>
                  </a:cubicBezTo>
                  <a:cubicBezTo>
                    <a:pt x="84" y="11"/>
                    <a:pt x="84" y="11"/>
                    <a:pt x="84" y="11"/>
                  </a:cubicBezTo>
                  <a:cubicBezTo>
                    <a:pt x="84" y="11"/>
                    <a:pt x="84" y="11"/>
                    <a:pt x="84" y="11"/>
                  </a:cubicBezTo>
                  <a:cubicBezTo>
                    <a:pt x="84" y="10"/>
                    <a:pt x="84" y="10"/>
                    <a:pt x="84" y="10"/>
                  </a:cubicBezTo>
                  <a:cubicBezTo>
                    <a:pt x="83" y="10"/>
                    <a:pt x="83" y="10"/>
                    <a:pt x="83" y="10"/>
                  </a:cubicBezTo>
                  <a:cubicBezTo>
                    <a:pt x="83" y="10"/>
                    <a:pt x="83" y="10"/>
                    <a:pt x="83" y="10"/>
                  </a:cubicBezTo>
                  <a:cubicBezTo>
                    <a:pt x="82" y="9"/>
                    <a:pt x="82" y="9"/>
                    <a:pt x="82" y="9"/>
                  </a:cubicBezTo>
                  <a:cubicBezTo>
                    <a:pt x="81" y="9"/>
                    <a:pt x="81" y="9"/>
                    <a:pt x="81" y="9"/>
                  </a:cubicBezTo>
                  <a:cubicBezTo>
                    <a:pt x="80" y="9"/>
                    <a:pt x="80" y="9"/>
                    <a:pt x="80" y="9"/>
                  </a:cubicBezTo>
                  <a:cubicBezTo>
                    <a:pt x="81" y="9"/>
                    <a:pt x="81" y="9"/>
                    <a:pt x="81" y="9"/>
                  </a:cubicBezTo>
                  <a:cubicBezTo>
                    <a:pt x="82" y="9"/>
                    <a:pt x="82" y="9"/>
                    <a:pt x="82" y="9"/>
                  </a:cubicBezTo>
                  <a:cubicBezTo>
                    <a:pt x="83" y="9"/>
                    <a:pt x="83" y="9"/>
                    <a:pt x="83" y="9"/>
                  </a:cubicBezTo>
                  <a:cubicBezTo>
                    <a:pt x="84" y="9"/>
                    <a:pt x="84" y="9"/>
                    <a:pt x="84" y="9"/>
                  </a:cubicBezTo>
                  <a:cubicBezTo>
                    <a:pt x="86" y="9"/>
                    <a:pt x="86" y="9"/>
                    <a:pt x="86" y="9"/>
                  </a:cubicBezTo>
                  <a:cubicBezTo>
                    <a:pt x="87" y="9"/>
                    <a:pt x="87" y="9"/>
                    <a:pt x="87" y="9"/>
                  </a:cubicBezTo>
                  <a:cubicBezTo>
                    <a:pt x="88" y="7"/>
                    <a:pt x="88" y="7"/>
                    <a:pt x="88" y="7"/>
                  </a:cubicBezTo>
                  <a:cubicBezTo>
                    <a:pt x="89" y="7"/>
                    <a:pt x="89" y="7"/>
                    <a:pt x="89" y="7"/>
                  </a:cubicBezTo>
                  <a:cubicBezTo>
                    <a:pt x="90" y="6"/>
                    <a:pt x="90" y="6"/>
                    <a:pt x="90" y="6"/>
                  </a:cubicBezTo>
                  <a:cubicBezTo>
                    <a:pt x="90" y="6"/>
                    <a:pt x="90" y="6"/>
                    <a:pt x="90" y="6"/>
                  </a:cubicBezTo>
                  <a:cubicBezTo>
                    <a:pt x="89" y="6"/>
                    <a:pt x="89" y="6"/>
                    <a:pt x="89" y="6"/>
                  </a:cubicBezTo>
                  <a:cubicBezTo>
                    <a:pt x="89" y="6"/>
                    <a:pt x="89" y="6"/>
                    <a:pt x="89" y="6"/>
                  </a:cubicBezTo>
                  <a:cubicBezTo>
                    <a:pt x="89" y="5"/>
                    <a:pt x="89" y="5"/>
                    <a:pt x="89" y="5"/>
                  </a:cubicBezTo>
                  <a:cubicBezTo>
                    <a:pt x="88" y="6"/>
                    <a:pt x="88" y="6"/>
                    <a:pt x="88" y="6"/>
                  </a:cubicBezTo>
                  <a:cubicBezTo>
                    <a:pt x="87" y="5"/>
                    <a:pt x="87" y="5"/>
                    <a:pt x="87" y="5"/>
                  </a:cubicBezTo>
                  <a:cubicBezTo>
                    <a:pt x="86" y="5"/>
                    <a:pt x="86" y="5"/>
                    <a:pt x="86" y="5"/>
                  </a:cubicBezTo>
                  <a:cubicBezTo>
                    <a:pt x="86" y="6"/>
                    <a:pt x="86" y="6"/>
                    <a:pt x="86" y="6"/>
                  </a:cubicBezTo>
                  <a:cubicBezTo>
                    <a:pt x="85" y="6"/>
                    <a:pt x="85" y="6"/>
                    <a:pt x="85" y="6"/>
                  </a:cubicBezTo>
                  <a:cubicBezTo>
                    <a:pt x="85" y="5"/>
                    <a:pt x="85" y="5"/>
                    <a:pt x="85" y="5"/>
                  </a:cubicBezTo>
                  <a:cubicBezTo>
                    <a:pt x="86" y="5"/>
                    <a:pt x="86" y="5"/>
                    <a:pt x="86" y="5"/>
                  </a:cubicBezTo>
                  <a:cubicBezTo>
                    <a:pt x="86" y="4"/>
                    <a:pt x="86" y="4"/>
                    <a:pt x="86" y="4"/>
                  </a:cubicBezTo>
                  <a:cubicBezTo>
                    <a:pt x="85" y="4"/>
                    <a:pt x="85" y="4"/>
                    <a:pt x="85" y="4"/>
                  </a:cubicBezTo>
                  <a:cubicBezTo>
                    <a:pt x="85" y="4"/>
                    <a:pt x="85" y="4"/>
                    <a:pt x="85" y="4"/>
                  </a:cubicBezTo>
                  <a:cubicBezTo>
                    <a:pt x="84" y="4"/>
                    <a:pt x="84" y="4"/>
                    <a:pt x="84" y="4"/>
                  </a:cubicBezTo>
                  <a:cubicBezTo>
                    <a:pt x="84" y="5"/>
                    <a:pt x="84" y="5"/>
                    <a:pt x="84" y="5"/>
                  </a:cubicBezTo>
                  <a:cubicBezTo>
                    <a:pt x="83" y="5"/>
                    <a:pt x="83" y="5"/>
                    <a:pt x="83" y="5"/>
                  </a:cubicBezTo>
                  <a:cubicBezTo>
                    <a:pt x="83" y="4"/>
                    <a:pt x="83" y="4"/>
                    <a:pt x="83" y="4"/>
                  </a:cubicBezTo>
                  <a:cubicBezTo>
                    <a:pt x="83" y="4"/>
                    <a:pt x="83" y="4"/>
                    <a:pt x="83" y="4"/>
                  </a:cubicBezTo>
                  <a:cubicBezTo>
                    <a:pt x="83" y="5"/>
                    <a:pt x="83" y="5"/>
                    <a:pt x="83" y="5"/>
                  </a:cubicBezTo>
                  <a:cubicBezTo>
                    <a:pt x="82" y="5"/>
                    <a:pt x="82" y="5"/>
                    <a:pt x="82" y="5"/>
                  </a:cubicBezTo>
                  <a:cubicBezTo>
                    <a:pt x="82" y="4"/>
                    <a:pt x="82" y="4"/>
                    <a:pt x="82" y="4"/>
                  </a:cubicBezTo>
                  <a:cubicBezTo>
                    <a:pt x="83" y="4"/>
                    <a:pt x="83" y="4"/>
                    <a:pt x="83" y="4"/>
                  </a:cubicBezTo>
                  <a:cubicBezTo>
                    <a:pt x="83" y="3"/>
                    <a:pt x="83" y="3"/>
                    <a:pt x="83" y="3"/>
                  </a:cubicBezTo>
                  <a:cubicBezTo>
                    <a:pt x="82" y="3"/>
                    <a:pt x="82" y="3"/>
                    <a:pt x="82" y="3"/>
                  </a:cubicBezTo>
                  <a:cubicBezTo>
                    <a:pt x="81" y="3"/>
                    <a:pt x="81" y="3"/>
                    <a:pt x="81" y="3"/>
                  </a:cubicBezTo>
                  <a:cubicBezTo>
                    <a:pt x="80" y="3"/>
                    <a:pt x="80" y="3"/>
                    <a:pt x="80" y="3"/>
                  </a:cubicBezTo>
                  <a:cubicBezTo>
                    <a:pt x="80" y="4"/>
                    <a:pt x="80" y="4"/>
                    <a:pt x="80" y="4"/>
                  </a:cubicBezTo>
                  <a:cubicBezTo>
                    <a:pt x="80" y="4"/>
                    <a:pt x="80" y="4"/>
                    <a:pt x="80" y="4"/>
                  </a:cubicBezTo>
                  <a:cubicBezTo>
                    <a:pt x="80" y="5"/>
                    <a:pt x="80" y="5"/>
                    <a:pt x="80" y="5"/>
                  </a:cubicBezTo>
                  <a:cubicBezTo>
                    <a:pt x="80" y="6"/>
                    <a:pt x="80" y="6"/>
                    <a:pt x="80" y="6"/>
                  </a:cubicBezTo>
                  <a:cubicBezTo>
                    <a:pt x="80" y="6"/>
                    <a:pt x="80" y="6"/>
                    <a:pt x="80" y="6"/>
                  </a:cubicBezTo>
                  <a:cubicBezTo>
                    <a:pt x="80" y="7"/>
                    <a:pt x="80" y="7"/>
                    <a:pt x="80" y="7"/>
                  </a:cubicBezTo>
                  <a:cubicBezTo>
                    <a:pt x="79" y="6"/>
                    <a:pt x="79" y="6"/>
                    <a:pt x="79" y="6"/>
                  </a:cubicBezTo>
                  <a:cubicBezTo>
                    <a:pt x="79" y="6"/>
                    <a:pt x="79" y="6"/>
                    <a:pt x="79" y="6"/>
                  </a:cubicBezTo>
                  <a:cubicBezTo>
                    <a:pt x="79" y="6"/>
                    <a:pt x="79" y="6"/>
                    <a:pt x="79" y="6"/>
                  </a:cubicBezTo>
                  <a:cubicBezTo>
                    <a:pt x="78" y="6"/>
                    <a:pt x="78" y="6"/>
                    <a:pt x="78" y="6"/>
                  </a:cubicBezTo>
                  <a:cubicBezTo>
                    <a:pt x="77" y="7"/>
                    <a:pt x="77" y="7"/>
                    <a:pt x="77" y="7"/>
                  </a:cubicBezTo>
                  <a:cubicBezTo>
                    <a:pt x="78" y="6"/>
                    <a:pt x="78" y="6"/>
                    <a:pt x="78" y="6"/>
                  </a:cubicBezTo>
                  <a:cubicBezTo>
                    <a:pt x="78" y="5"/>
                    <a:pt x="78" y="5"/>
                    <a:pt x="78" y="5"/>
                  </a:cubicBezTo>
                  <a:cubicBezTo>
                    <a:pt x="79" y="5"/>
                    <a:pt x="79" y="5"/>
                    <a:pt x="79" y="5"/>
                  </a:cubicBezTo>
                  <a:cubicBezTo>
                    <a:pt x="79" y="4"/>
                    <a:pt x="79" y="4"/>
                    <a:pt x="79" y="4"/>
                  </a:cubicBezTo>
                  <a:cubicBezTo>
                    <a:pt x="78" y="4"/>
                    <a:pt x="78" y="4"/>
                    <a:pt x="78" y="4"/>
                  </a:cubicBezTo>
                  <a:cubicBezTo>
                    <a:pt x="77" y="5"/>
                    <a:pt x="77" y="5"/>
                    <a:pt x="77" y="5"/>
                  </a:cubicBezTo>
                  <a:cubicBezTo>
                    <a:pt x="77" y="5"/>
                    <a:pt x="77" y="5"/>
                    <a:pt x="77" y="5"/>
                  </a:cubicBezTo>
                  <a:cubicBezTo>
                    <a:pt x="77" y="4"/>
                    <a:pt x="77" y="4"/>
                    <a:pt x="77" y="4"/>
                  </a:cubicBezTo>
                  <a:cubicBezTo>
                    <a:pt x="78" y="4"/>
                    <a:pt x="78" y="4"/>
                    <a:pt x="78" y="4"/>
                  </a:cubicBezTo>
                  <a:cubicBezTo>
                    <a:pt x="78" y="4"/>
                    <a:pt x="78" y="4"/>
                    <a:pt x="78" y="4"/>
                  </a:cubicBezTo>
                  <a:cubicBezTo>
                    <a:pt x="77" y="4"/>
                    <a:pt x="77" y="4"/>
                    <a:pt x="77" y="4"/>
                  </a:cubicBezTo>
                  <a:cubicBezTo>
                    <a:pt x="77" y="3"/>
                    <a:pt x="77" y="3"/>
                    <a:pt x="77" y="3"/>
                  </a:cubicBezTo>
                  <a:cubicBezTo>
                    <a:pt x="77" y="3"/>
                    <a:pt x="77" y="3"/>
                    <a:pt x="77" y="3"/>
                  </a:cubicBezTo>
                  <a:cubicBezTo>
                    <a:pt x="78" y="3"/>
                    <a:pt x="78" y="3"/>
                    <a:pt x="78" y="3"/>
                  </a:cubicBezTo>
                  <a:cubicBezTo>
                    <a:pt x="79" y="3"/>
                    <a:pt x="79" y="3"/>
                    <a:pt x="79" y="3"/>
                  </a:cubicBezTo>
                  <a:cubicBezTo>
                    <a:pt x="79" y="2"/>
                    <a:pt x="79" y="2"/>
                    <a:pt x="79" y="2"/>
                  </a:cubicBezTo>
                  <a:cubicBezTo>
                    <a:pt x="79" y="2"/>
                    <a:pt x="79" y="2"/>
                    <a:pt x="79" y="2"/>
                  </a:cubicBezTo>
                  <a:cubicBezTo>
                    <a:pt x="78" y="2"/>
                    <a:pt x="78" y="2"/>
                    <a:pt x="78" y="2"/>
                  </a:cubicBezTo>
                  <a:cubicBezTo>
                    <a:pt x="78" y="2"/>
                    <a:pt x="78" y="2"/>
                    <a:pt x="78" y="2"/>
                  </a:cubicBezTo>
                  <a:cubicBezTo>
                    <a:pt x="78" y="1"/>
                    <a:pt x="78" y="1"/>
                    <a:pt x="78" y="1"/>
                  </a:cubicBezTo>
                  <a:cubicBezTo>
                    <a:pt x="78" y="0"/>
                    <a:pt x="78" y="0"/>
                    <a:pt x="78" y="0"/>
                  </a:cubicBezTo>
                  <a:cubicBezTo>
                    <a:pt x="77" y="1"/>
                    <a:pt x="77" y="1"/>
                    <a:pt x="77" y="1"/>
                  </a:cubicBezTo>
                  <a:cubicBezTo>
                    <a:pt x="77" y="1"/>
                    <a:pt x="77" y="1"/>
                    <a:pt x="77" y="1"/>
                  </a:cubicBezTo>
                  <a:cubicBezTo>
                    <a:pt x="76" y="0"/>
                    <a:pt x="76" y="0"/>
                    <a:pt x="76" y="0"/>
                  </a:cubicBezTo>
                  <a:cubicBezTo>
                    <a:pt x="75" y="1"/>
                    <a:pt x="75" y="1"/>
                    <a:pt x="75" y="1"/>
                  </a:cubicBezTo>
                  <a:cubicBezTo>
                    <a:pt x="75" y="1"/>
                    <a:pt x="75" y="1"/>
                    <a:pt x="75" y="1"/>
                  </a:cubicBezTo>
                  <a:cubicBezTo>
                    <a:pt x="76" y="2"/>
                    <a:pt x="76" y="2"/>
                    <a:pt x="76" y="2"/>
                  </a:cubicBezTo>
                  <a:cubicBezTo>
                    <a:pt x="76" y="2"/>
                    <a:pt x="76" y="2"/>
                    <a:pt x="76" y="2"/>
                  </a:cubicBezTo>
                  <a:cubicBezTo>
                    <a:pt x="75" y="2"/>
                    <a:pt x="75" y="2"/>
                    <a:pt x="75" y="2"/>
                  </a:cubicBezTo>
                  <a:cubicBezTo>
                    <a:pt x="75" y="2"/>
                    <a:pt x="75" y="2"/>
                    <a:pt x="75" y="2"/>
                  </a:cubicBezTo>
                  <a:cubicBezTo>
                    <a:pt x="74" y="2"/>
                    <a:pt x="74" y="2"/>
                    <a:pt x="74" y="2"/>
                  </a:cubicBezTo>
                  <a:cubicBezTo>
                    <a:pt x="74" y="3"/>
                    <a:pt x="74" y="3"/>
                    <a:pt x="74" y="3"/>
                  </a:cubicBezTo>
                  <a:cubicBezTo>
                    <a:pt x="74" y="3"/>
                    <a:pt x="74" y="3"/>
                    <a:pt x="74" y="3"/>
                  </a:cubicBezTo>
                  <a:cubicBezTo>
                    <a:pt x="75" y="3"/>
                    <a:pt x="75" y="3"/>
                    <a:pt x="75" y="3"/>
                  </a:cubicBezTo>
                  <a:cubicBezTo>
                    <a:pt x="75" y="3"/>
                    <a:pt x="75" y="3"/>
                    <a:pt x="75" y="3"/>
                  </a:cubicBezTo>
                  <a:cubicBezTo>
                    <a:pt x="75" y="4"/>
                    <a:pt x="75" y="4"/>
                    <a:pt x="75" y="4"/>
                  </a:cubicBezTo>
                  <a:cubicBezTo>
                    <a:pt x="75" y="4"/>
                    <a:pt x="75" y="4"/>
                    <a:pt x="75" y="4"/>
                  </a:cubicBezTo>
                  <a:cubicBezTo>
                    <a:pt x="75" y="4"/>
                    <a:pt x="75" y="4"/>
                    <a:pt x="75" y="4"/>
                  </a:cubicBezTo>
                  <a:cubicBezTo>
                    <a:pt x="74" y="5"/>
                    <a:pt x="74" y="5"/>
                    <a:pt x="74" y="5"/>
                  </a:cubicBezTo>
                  <a:cubicBezTo>
                    <a:pt x="74" y="5"/>
                    <a:pt x="74" y="5"/>
                    <a:pt x="74" y="5"/>
                  </a:cubicBezTo>
                  <a:cubicBezTo>
                    <a:pt x="74" y="5"/>
                    <a:pt x="74" y="5"/>
                    <a:pt x="74" y="5"/>
                  </a:cubicBezTo>
                  <a:cubicBezTo>
                    <a:pt x="74" y="6"/>
                    <a:pt x="74" y="6"/>
                    <a:pt x="74" y="6"/>
                  </a:cubicBezTo>
                  <a:cubicBezTo>
                    <a:pt x="74" y="6"/>
                    <a:pt x="74" y="6"/>
                    <a:pt x="74" y="6"/>
                  </a:cubicBezTo>
                  <a:cubicBezTo>
                    <a:pt x="74" y="7"/>
                    <a:pt x="74" y="7"/>
                    <a:pt x="74" y="7"/>
                  </a:cubicBezTo>
                  <a:cubicBezTo>
                    <a:pt x="73" y="6"/>
                    <a:pt x="73" y="6"/>
                    <a:pt x="73" y="6"/>
                  </a:cubicBezTo>
                  <a:cubicBezTo>
                    <a:pt x="73" y="7"/>
                    <a:pt x="73" y="7"/>
                    <a:pt x="73" y="7"/>
                  </a:cubicBezTo>
                  <a:cubicBezTo>
                    <a:pt x="73" y="7"/>
                    <a:pt x="73" y="7"/>
                    <a:pt x="73" y="7"/>
                  </a:cubicBezTo>
                  <a:cubicBezTo>
                    <a:pt x="72" y="7"/>
                    <a:pt x="72" y="7"/>
                    <a:pt x="72" y="7"/>
                  </a:cubicBezTo>
                  <a:cubicBezTo>
                    <a:pt x="72" y="7"/>
                    <a:pt x="72" y="7"/>
                    <a:pt x="72" y="7"/>
                  </a:cubicBezTo>
                  <a:cubicBezTo>
                    <a:pt x="73" y="5"/>
                    <a:pt x="73" y="5"/>
                    <a:pt x="73" y="5"/>
                  </a:cubicBezTo>
                  <a:cubicBezTo>
                    <a:pt x="72" y="5"/>
                    <a:pt x="72" y="5"/>
                    <a:pt x="72" y="5"/>
                  </a:cubicBezTo>
                  <a:cubicBezTo>
                    <a:pt x="72" y="5"/>
                    <a:pt x="72" y="5"/>
                    <a:pt x="72" y="5"/>
                  </a:cubicBezTo>
                  <a:cubicBezTo>
                    <a:pt x="72" y="4"/>
                    <a:pt x="72" y="4"/>
                    <a:pt x="72" y="4"/>
                  </a:cubicBezTo>
                  <a:cubicBezTo>
                    <a:pt x="72" y="3"/>
                    <a:pt x="72" y="3"/>
                    <a:pt x="72" y="3"/>
                  </a:cubicBezTo>
                  <a:cubicBezTo>
                    <a:pt x="72" y="3"/>
                    <a:pt x="72" y="3"/>
                    <a:pt x="72" y="3"/>
                  </a:cubicBezTo>
                  <a:cubicBezTo>
                    <a:pt x="72" y="3"/>
                    <a:pt x="72" y="3"/>
                    <a:pt x="72" y="3"/>
                  </a:cubicBezTo>
                  <a:cubicBezTo>
                    <a:pt x="71" y="4"/>
                    <a:pt x="71" y="4"/>
                    <a:pt x="71" y="4"/>
                  </a:cubicBezTo>
                  <a:cubicBezTo>
                    <a:pt x="71" y="5"/>
                    <a:pt x="71" y="5"/>
                    <a:pt x="71" y="5"/>
                  </a:cubicBezTo>
                  <a:cubicBezTo>
                    <a:pt x="70" y="6"/>
                    <a:pt x="70" y="6"/>
                    <a:pt x="70" y="6"/>
                  </a:cubicBezTo>
                  <a:cubicBezTo>
                    <a:pt x="69" y="7"/>
                    <a:pt x="69" y="7"/>
                    <a:pt x="69" y="7"/>
                  </a:cubicBezTo>
                  <a:cubicBezTo>
                    <a:pt x="70" y="8"/>
                    <a:pt x="70" y="8"/>
                    <a:pt x="70" y="8"/>
                  </a:cubicBezTo>
                  <a:cubicBezTo>
                    <a:pt x="69" y="9"/>
                    <a:pt x="69" y="9"/>
                    <a:pt x="69" y="9"/>
                  </a:cubicBezTo>
                  <a:cubicBezTo>
                    <a:pt x="68" y="10"/>
                    <a:pt x="68" y="10"/>
                    <a:pt x="68" y="10"/>
                  </a:cubicBezTo>
                  <a:cubicBezTo>
                    <a:pt x="68" y="10"/>
                    <a:pt x="68" y="10"/>
                    <a:pt x="68" y="10"/>
                  </a:cubicBezTo>
                  <a:cubicBezTo>
                    <a:pt x="68" y="9"/>
                    <a:pt x="68" y="9"/>
                    <a:pt x="68" y="9"/>
                  </a:cubicBezTo>
                  <a:cubicBezTo>
                    <a:pt x="67" y="9"/>
                    <a:pt x="67" y="9"/>
                    <a:pt x="67" y="9"/>
                  </a:cubicBezTo>
                  <a:cubicBezTo>
                    <a:pt x="68" y="8"/>
                    <a:pt x="68" y="8"/>
                    <a:pt x="68" y="8"/>
                  </a:cubicBezTo>
                  <a:cubicBezTo>
                    <a:pt x="68" y="7"/>
                    <a:pt x="68" y="7"/>
                    <a:pt x="68" y="7"/>
                  </a:cubicBezTo>
                  <a:cubicBezTo>
                    <a:pt x="68" y="7"/>
                    <a:pt x="68" y="7"/>
                    <a:pt x="68" y="7"/>
                  </a:cubicBezTo>
                  <a:cubicBezTo>
                    <a:pt x="68" y="6"/>
                    <a:pt x="68" y="6"/>
                    <a:pt x="68" y="6"/>
                  </a:cubicBezTo>
                  <a:cubicBezTo>
                    <a:pt x="69" y="5"/>
                    <a:pt x="69" y="5"/>
                    <a:pt x="69" y="5"/>
                  </a:cubicBezTo>
                  <a:cubicBezTo>
                    <a:pt x="69" y="4"/>
                    <a:pt x="69" y="4"/>
                    <a:pt x="69" y="4"/>
                  </a:cubicBezTo>
                  <a:cubicBezTo>
                    <a:pt x="70" y="4"/>
                    <a:pt x="70" y="4"/>
                    <a:pt x="70" y="4"/>
                  </a:cubicBezTo>
                  <a:cubicBezTo>
                    <a:pt x="70" y="3"/>
                    <a:pt x="70" y="3"/>
                    <a:pt x="70" y="3"/>
                  </a:cubicBezTo>
                  <a:cubicBezTo>
                    <a:pt x="69" y="3"/>
                    <a:pt x="69" y="3"/>
                    <a:pt x="69" y="3"/>
                  </a:cubicBezTo>
                  <a:cubicBezTo>
                    <a:pt x="68" y="3"/>
                    <a:pt x="68" y="3"/>
                    <a:pt x="68" y="3"/>
                  </a:cubicBezTo>
                  <a:cubicBezTo>
                    <a:pt x="68" y="3"/>
                    <a:pt x="68" y="3"/>
                    <a:pt x="68" y="3"/>
                  </a:cubicBezTo>
                  <a:cubicBezTo>
                    <a:pt x="68" y="3"/>
                    <a:pt x="68" y="3"/>
                    <a:pt x="68" y="3"/>
                  </a:cubicBezTo>
                  <a:cubicBezTo>
                    <a:pt x="67" y="4"/>
                    <a:pt x="67" y="4"/>
                    <a:pt x="67" y="4"/>
                  </a:cubicBezTo>
                  <a:cubicBezTo>
                    <a:pt x="67" y="3"/>
                    <a:pt x="67" y="3"/>
                    <a:pt x="67" y="3"/>
                  </a:cubicBezTo>
                  <a:cubicBezTo>
                    <a:pt x="67" y="3"/>
                    <a:pt x="67" y="3"/>
                    <a:pt x="67" y="3"/>
                  </a:cubicBezTo>
                  <a:cubicBezTo>
                    <a:pt x="66" y="3"/>
                    <a:pt x="66" y="3"/>
                    <a:pt x="66" y="3"/>
                  </a:cubicBezTo>
                  <a:cubicBezTo>
                    <a:pt x="66" y="3"/>
                    <a:pt x="66" y="3"/>
                    <a:pt x="66" y="3"/>
                  </a:cubicBezTo>
                  <a:cubicBezTo>
                    <a:pt x="66" y="4"/>
                    <a:pt x="66" y="4"/>
                    <a:pt x="66" y="4"/>
                  </a:cubicBezTo>
                  <a:cubicBezTo>
                    <a:pt x="65" y="4"/>
                    <a:pt x="65" y="4"/>
                    <a:pt x="65" y="4"/>
                  </a:cubicBezTo>
                  <a:cubicBezTo>
                    <a:pt x="65" y="4"/>
                    <a:pt x="65" y="4"/>
                    <a:pt x="65" y="4"/>
                  </a:cubicBezTo>
                  <a:cubicBezTo>
                    <a:pt x="65" y="4"/>
                    <a:pt x="65" y="4"/>
                    <a:pt x="65" y="4"/>
                  </a:cubicBezTo>
                  <a:cubicBezTo>
                    <a:pt x="64" y="4"/>
                    <a:pt x="64" y="4"/>
                    <a:pt x="64" y="4"/>
                  </a:cubicBezTo>
                  <a:cubicBezTo>
                    <a:pt x="64" y="4"/>
                    <a:pt x="64" y="4"/>
                    <a:pt x="64" y="4"/>
                  </a:cubicBezTo>
                  <a:cubicBezTo>
                    <a:pt x="65" y="5"/>
                    <a:pt x="65" y="5"/>
                    <a:pt x="65" y="5"/>
                  </a:cubicBezTo>
                  <a:cubicBezTo>
                    <a:pt x="66" y="5"/>
                    <a:pt x="66" y="5"/>
                    <a:pt x="66" y="5"/>
                  </a:cubicBezTo>
                  <a:cubicBezTo>
                    <a:pt x="65" y="6"/>
                    <a:pt x="65" y="6"/>
                    <a:pt x="65" y="6"/>
                  </a:cubicBezTo>
                  <a:cubicBezTo>
                    <a:pt x="65" y="5"/>
                    <a:pt x="65" y="5"/>
                    <a:pt x="65" y="5"/>
                  </a:cubicBezTo>
                  <a:cubicBezTo>
                    <a:pt x="64" y="6"/>
                    <a:pt x="64" y="6"/>
                    <a:pt x="64" y="6"/>
                  </a:cubicBezTo>
                  <a:cubicBezTo>
                    <a:pt x="64" y="6"/>
                    <a:pt x="64" y="6"/>
                    <a:pt x="64" y="6"/>
                  </a:cubicBezTo>
                  <a:cubicBezTo>
                    <a:pt x="65" y="6"/>
                    <a:pt x="65" y="6"/>
                    <a:pt x="65" y="6"/>
                  </a:cubicBezTo>
                  <a:cubicBezTo>
                    <a:pt x="64" y="7"/>
                    <a:pt x="64" y="7"/>
                    <a:pt x="64" y="7"/>
                  </a:cubicBezTo>
                  <a:cubicBezTo>
                    <a:pt x="63" y="6"/>
                    <a:pt x="63" y="6"/>
                    <a:pt x="63" y="6"/>
                  </a:cubicBezTo>
                  <a:cubicBezTo>
                    <a:pt x="63" y="6"/>
                    <a:pt x="63" y="6"/>
                    <a:pt x="63" y="6"/>
                  </a:cubicBezTo>
                  <a:cubicBezTo>
                    <a:pt x="63" y="7"/>
                    <a:pt x="63" y="7"/>
                    <a:pt x="63" y="7"/>
                  </a:cubicBezTo>
                  <a:cubicBezTo>
                    <a:pt x="62" y="7"/>
                    <a:pt x="62" y="7"/>
                    <a:pt x="62" y="7"/>
                  </a:cubicBezTo>
                  <a:cubicBezTo>
                    <a:pt x="62" y="8"/>
                    <a:pt x="62" y="8"/>
                    <a:pt x="62" y="8"/>
                  </a:cubicBezTo>
                  <a:cubicBezTo>
                    <a:pt x="62" y="8"/>
                    <a:pt x="62" y="8"/>
                    <a:pt x="62" y="8"/>
                  </a:cubicBezTo>
                  <a:cubicBezTo>
                    <a:pt x="62" y="8"/>
                    <a:pt x="62" y="8"/>
                    <a:pt x="62" y="8"/>
                  </a:cubicBezTo>
                  <a:cubicBezTo>
                    <a:pt x="61" y="9"/>
                    <a:pt x="61" y="9"/>
                    <a:pt x="61" y="9"/>
                  </a:cubicBezTo>
                  <a:cubicBezTo>
                    <a:pt x="62" y="10"/>
                    <a:pt x="62" y="10"/>
                    <a:pt x="62" y="10"/>
                  </a:cubicBezTo>
                  <a:cubicBezTo>
                    <a:pt x="62" y="10"/>
                    <a:pt x="62" y="10"/>
                    <a:pt x="62" y="10"/>
                  </a:cubicBezTo>
                  <a:cubicBezTo>
                    <a:pt x="62" y="10"/>
                    <a:pt x="62" y="10"/>
                    <a:pt x="62" y="10"/>
                  </a:cubicBezTo>
                  <a:cubicBezTo>
                    <a:pt x="63" y="11"/>
                    <a:pt x="63" y="11"/>
                    <a:pt x="63" y="11"/>
                  </a:cubicBezTo>
                  <a:cubicBezTo>
                    <a:pt x="62" y="11"/>
                    <a:pt x="62" y="11"/>
                    <a:pt x="62" y="11"/>
                  </a:cubicBezTo>
                  <a:cubicBezTo>
                    <a:pt x="61" y="11"/>
                    <a:pt x="61" y="11"/>
                    <a:pt x="61" y="11"/>
                  </a:cubicBezTo>
                  <a:cubicBezTo>
                    <a:pt x="61" y="10"/>
                    <a:pt x="61" y="10"/>
                    <a:pt x="61" y="10"/>
                  </a:cubicBezTo>
                  <a:cubicBezTo>
                    <a:pt x="60" y="10"/>
                    <a:pt x="60" y="10"/>
                    <a:pt x="60" y="10"/>
                  </a:cubicBezTo>
                  <a:cubicBezTo>
                    <a:pt x="61" y="9"/>
                    <a:pt x="61" y="9"/>
                    <a:pt x="61" y="9"/>
                  </a:cubicBezTo>
                  <a:cubicBezTo>
                    <a:pt x="60" y="9"/>
                    <a:pt x="60" y="9"/>
                    <a:pt x="60" y="9"/>
                  </a:cubicBezTo>
                  <a:cubicBezTo>
                    <a:pt x="59" y="9"/>
                    <a:pt x="59" y="9"/>
                    <a:pt x="59" y="9"/>
                  </a:cubicBezTo>
                  <a:cubicBezTo>
                    <a:pt x="58" y="9"/>
                    <a:pt x="58" y="9"/>
                    <a:pt x="58" y="9"/>
                  </a:cubicBezTo>
                  <a:cubicBezTo>
                    <a:pt x="57" y="8"/>
                    <a:pt x="57" y="8"/>
                    <a:pt x="57" y="8"/>
                  </a:cubicBezTo>
                  <a:cubicBezTo>
                    <a:pt x="57" y="8"/>
                    <a:pt x="57" y="8"/>
                    <a:pt x="57" y="8"/>
                  </a:cubicBezTo>
                  <a:cubicBezTo>
                    <a:pt x="56" y="8"/>
                    <a:pt x="56" y="8"/>
                    <a:pt x="56" y="8"/>
                  </a:cubicBezTo>
                  <a:cubicBezTo>
                    <a:pt x="56" y="8"/>
                    <a:pt x="56" y="8"/>
                    <a:pt x="56" y="8"/>
                  </a:cubicBezTo>
                  <a:cubicBezTo>
                    <a:pt x="55" y="8"/>
                    <a:pt x="55" y="8"/>
                    <a:pt x="55" y="8"/>
                  </a:cubicBezTo>
                  <a:cubicBezTo>
                    <a:pt x="54" y="9"/>
                    <a:pt x="54" y="9"/>
                    <a:pt x="54" y="9"/>
                  </a:cubicBezTo>
                  <a:cubicBezTo>
                    <a:pt x="54" y="9"/>
                    <a:pt x="54" y="9"/>
                    <a:pt x="54" y="9"/>
                  </a:cubicBezTo>
                  <a:cubicBezTo>
                    <a:pt x="55" y="10"/>
                    <a:pt x="55" y="10"/>
                    <a:pt x="55" y="10"/>
                  </a:cubicBezTo>
                  <a:cubicBezTo>
                    <a:pt x="56" y="10"/>
                    <a:pt x="56" y="10"/>
                    <a:pt x="56" y="10"/>
                  </a:cubicBezTo>
                  <a:cubicBezTo>
                    <a:pt x="56" y="10"/>
                    <a:pt x="56" y="10"/>
                    <a:pt x="56" y="10"/>
                  </a:cubicBezTo>
                  <a:cubicBezTo>
                    <a:pt x="57" y="10"/>
                    <a:pt x="57" y="10"/>
                    <a:pt x="57" y="10"/>
                  </a:cubicBezTo>
                  <a:cubicBezTo>
                    <a:pt x="57" y="11"/>
                    <a:pt x="57" y="11"/>
                    <a:pt x="57" y="11"/>
                  </a:cubicBezTo>
                  <a:cubicBezTo>
                    <a:pt x="57" y="12"/>
                    <a:pt x="57" y="12"/>
                    <a:pt x="57" y="12"/>
                  </a:cubicBezTo>
                  <a:cubicBezTo>
                    <a:pt x="58" y="13"/>
                    <a:pt x="58" y="13"/>
                    <a:pt x="58" y="13"/>
                  </a:cubicBezTo>
                  <a:cubicBezTo>
                    <a:pt x="58" y="13"/>
                    <a:pt x="58" y="13"/>
                    <a:pt x="58" y="13"/>
                  </a:cubicBezTo>
                  <a:cubicBezTo>
                    <a:pt x="57" y="13"/>
                    <a:pt x="57" y="13"/>
                    <a:pt x="57" y="13"/>
                  </a:cubicBezTo>
                  <a:cubicBezTo>
                    <a:pt x="56" y="12"/>
                    <a:pt x="56" y="12"/>
                    <a:pt x="56" y="12"/>
                  </a:cubicBezTo>
                  <a:cubicBezTo>
                    <a:pt x="56" y="12"/>
                    <a:pt x="56" y="12"/>
                    <a:pt x="56" y="12"/>
                  </a:cubicBezTo>
                  <a:cubicBezTo>
                    <a:pt x="55" y="11"/>
                    <a:pt x="55" y="11"/>
                    <a:pt x="55" y="11"/>
                  </a:cubicBezTo>
                  <a:cubicBezTo>
                    <a:pt x="55" y="12"/>
                    <a:pt x="55" y="12"/>
                    <a:pt x="55" y="12"/>
                  </a:cubicBezTo>
                  <a:cubicBezTo>
                    <a:pt x="54" y="12"/>
                    <a:pt x="54" y="12"/>
                    <a:pt x="54" y="12"/>
                  </a:cubicBezTo>
                  <a:cubicBezTo>
                    <a:pt x="54" y="11"/>
                    <a:pt x="54" y="11"/>
                    <a:pt x="54" y="11"/>
                  </a:cubicBezTo>
                  <a:cubicBezTo>
                    <a:pt x="53" y="12"/>
                    <a:pt x="53" y="12"/>
                    <a:pt x="53" y="12"/>
                  </a:cubicBezTo>
                  <a:cubicBezTo>
                    <a:pt x="53" y="12"/>
                    <a:pt x="53" y="12"/>
                    <a:pt x="53" y="12"/>
                  </a:cubicBezTo>
                  <a:cubicBezTo>
                    <a:pt x="53" y="13"/>
                    <a:pt x="53" y="13"/>
                    <a:pt x="53" y="13"/>
                  </a:cubicBezTo>
                  <a:cubicBezTo>
                    <a:pt x="53" y="14"/>
                    <a:pt x="53" y="14"/>
                    <a:pt x="53" y="14"/>
                  </a:cubicBezTo>
                  <a:cubicBezTo>
                    <a:pt x="54" y="14"/>
                    <a:pt x="54" y="14"/>
                    <a:pt x="54" y="14"/>
                  </a:cubicBezTo>
                  <a:cubicBezTo>
                    <a:pt x="54" y="15"/>
                    <a:pt x="54" y="15"/>
                    <a:pt x="54" y="15"/>
                  </a:cubicBezTo>
                  <a:cubicBezTo>
                    <a:pt x="53" y="15"/>
                    <a:pt x="53" y="15"/>
                    <a:pt x="53" y="15"/>
                  </a:cubicBezTo>
                  <a:cubicBezTo>
                    <a:pt x="53" y="14"/>
                    <a:pt x="53" y="14"/>
                    <a:pt x="53" y="14"/>
                  </a:cubicBezTo>
                  <a:cubicBezTo>
                    <a:pt x="52" y="15"/>
                    <a:pt x="52" y="15"/>
                    <a:pt x="52" y="15"/>
                  </a:cubicBezTo>
                  <a:cubicBezTo>
                    <a:pt x="52" y="16"/>
                    <a:pt x="52" y="16"/>
                    <a:pt x="52" y="16"/>
                  </a:cubicBezTo>
                  <a:cubicBezTo>
                    <a:pt x="51" y="16"/>
                    <a:pt x="51" y="16"/>
                    <a:pt x="51" y="16"/>
                  </a:cubicBezTo>
                  <a:cubicBezTo>
                    <a:pt x="51" y="16"/>
                    <a:pt x="51" y="16"/>
                    <a:pt x="51" y="16"/>
                  </a:cubicBezTo>
                  <a:cubicBezTo>
                    <a:pt x="52" y="15"/>
                    <a:pt x="52" y="15"/>
                    <a:pt x="52" y="15"/>
                  </a:cubicBezTo>
                  <a:cubicBezTo>
                    <a:pt x="52" y="15"/>
                    <a:pt x="52" y="15"/>
                    <a:pt x="52" y="15"/>
                  </a:cubicBezTo>
                  <a:cubicBezTo>
                    <a:pt x="52" y="14"/>
                    <a:pt x="52" y="14"/>
                    <a:pt x="52" y="14"/>
                  </a:cubicBezTo>
                  <a:cubicBezTo>
                    <a:pt x="52" y="12"/>
                    <a:pt x="52" y="12"/>
                    <a:pt x="52" y="12"/>
                  </a:cubicBezTo>
                  <a:cubicBezTo>
                    <a:pt x="51" y="12"/>
                    <a:pt x="51" y="12"/>
                    <a:pt x="51" y="12"/>
                  </a:cubicBezTo>
                  <a:cubicBezTo>
                    <a:pt x="50" y="13"/>
                    <a:pt x="50" y="13"/>
                    <a:pt x="50" y="13"/>
                  </a:cubicBezTo>
                  <a:cubicBezTo>
                    <a:pt x="50" y="14"/>
                    <a:pt x="50" y="14"/>
                    <a:pt x="50" y="14"/>
                  </a:cubicBezTo>
                  <a:cubicBezTo>
                    <a:pt x="50" y="15"/>
                    <a:pt x="50" y="15"/>
                    <a:pt x="50" y="15"/>
                  </a:cubicBezTo>
                  <a:cubicBezTo>
                    <a:pt x="50" y="16"/>
                    <a:pt x="50" y="16"/>
                    <a:pt x="50" y="16"/>
                  </a:cubicBezTo>
                  <a:cubicBezTo>
                    <a:pt x="49" y="15"/>
                    <a:pt x="49" y="15"/>
                    <a:pt x="49" y="15"/>
                  </a:cubicBezTo>
                  <a:cubicBezTo>
                    <a:pt x="50" y="14"/>
                    <a:pt x="50" y="14"/>
                    <a:pt x="50" y="14"/>
                  </a:cubicBezTo>
                  <a:cubicBezTo>
                    <a:pt x="50" y="13"/>
                    <a:pt x="50" y="13"/>
                    <a:pt x="50" y="13"/>
                  </a:cubicBezTo>
                  <a:cubicBezTo>
                    <a:pt x="49" y="13"/>
                    <a:pt x="49" y="13"/>
                    <a:pt x="49" y="13"/>
                  </a:cubicBezTo>
                  <a:cubicBezTo>
                    <a:pt x="48" y="13"/>
                    <a:pt x="48" y="13"/>
                    <a:pt x="48" y="13"/>
                  </a:cubicBezTo>
                  <a:cubicBezTo>
                    <a:pt x="48" y="14"/>
                    <a:pt x="48" y="14"/>
                    <a:pt x="48" y="14"/>
                  </a:cubicBezTo>
                  <a:cubicBezTo>
                    <a:pt x="48" y="15"/>
                    <a:pt x="48" y="15"/>
                    <a:pt x="48" y="15"/>
                  </a:cubicBezTo>
                  <a:cubicBezTo>
                    <a:pt x="48" y="16"/>
                    <a:pt x="48" y="16"/>
                    <a:pt x="48" y="16"/>
                  </a:cubicBezTo>
                  <a:cubicBezTo>
                    <a:pt x="49" y="16"/>
                    <a:pt x="49" y="16"/>
                    <a:pt x="49" y="16"/>
                  </a:cubicBezTo>
                  <a:cubicBezTo>
                    <a:pt x="50" y="17"/>
                    <a:pt x="50" y="17"/>
                    <a:pt x="50" y="17"/>
                  </a:cubicBezTo>
                  <a:cubicBezTo>
                    <a:pt x="49" y="18"/>
                    <a:pt x="49" y="18"/>
                    <a:pt x="49" y="18"/>
                  </a:cubicBezTo>
                  <a:cubicBezTo>
                    <a:pt x="49" y="17"/>
                    <a:pt x="49" y="17"/>
                    <a:pt x="49" y="17"/>
                  </a:cubicBezTo>
                  <a:cubicBezTo>
                    <a:pt x="48" y="16"/>
                    <a:pt x="48" y="16"/>
                    <a:pt x="48" y="16"/>
                  </a:cubicBezTo>
                  <a:cubicBezTo>
                    <a:pt x="47" y="15"/>
                    <a:pt x="47" y="15"/>
                    <a:pt x="47" y="15"/>
                  </a:cubicBezTo>
                  <a:cubicBezTo>
                    <a:pt x="47" y="15"/>
                    <a:pt x="47" y="15"/>
                    <a:pt x="47" y="15"/>
                  </a:cubicBezTo>
                  <a:cubicBezTo>
                    <a:pt x="46" y="15"/>
                    <a:pt x="46" y="15"/>
                    <a:pt x="46" y="15"/>
                  </a:cubicBezTo>
                  <a:cubicBezTo>
                    <a:pt x="46" y="16"/>
                    <a:pt x="46" y="16"/>
                    <a:pt x="46" y="16"/>
                  </a:cubicBezTo>
                  <a:cubicBezTo>
                    <a:pt x="47" y="17"/>
                    <a:pt x="47" y="17"/>
                    <a:pt x="47" y="17"/>
                  </a:cubicBezTo>
                  <a:cubicBezTo>
                    <a:pt x="47" y="17"/>
                    <a:pt x="47" y="17"/>
                    <a:pt x="47" y="17"/>
                  </a:cubicBezTo>
                  <a:cubicBezTo>
                    <a:pt x="48" y="17"/>
                    <a:pt x="48" y="17"/>
                    <a:pt x="48" y="17"/>
                  </a:cubicBezTo>
                  <a:cubicBezTo>
                    <a:pt x="47" y="17"/>
                    <a:pt x="47" y="17"/>
                    <a:pt x="47" y="17"/>
                  </a:cubicBezTo>
                  <a:cubicBezTo>
                    <a:pt x="46" y="17"/>
                    <a:pt x="46" y="17"/>
                    <a:pt x="46" y="17"/>
                  </a:cubicBezTo>
                  <a:cubicBezTo>
                    <a:pt x="47" y="18"/>
                    <a:pt x="47" y="18"/>
                    <a:pt x="47" y="18"/>
                  </a:cubicBezTo>
                  <a:cubicBezTo>
                    <a:pt x="46" y="17"/>
                    <a:pt x="46" y="17"/>
                    <a:pt x="46" y="17"/>
                  </a:cubicBezTo>
                  <a:cubicBezTo>
                    <a:pt x="46" y="16"/>
                    <a:pt x="46" y="16"/>
                    <a:pt x="46" y="16"/>
                  </a:cubicBezTo>
                  <a:cubicBezTo>
                    <a:pt x="45" y="16"/>
                    <a:pt x="45" y="16"/>
                    <a:pt x="45" y="16"/>
                  </a:cubicBezTo>
                  <a:cubicBezTo>
                    <a:pt x="45" y="16"/>
                    <a:pt x="45" y="16"/>
                    <a:pt x="45" y="16"/>
                  </a:cubicBezTo>
                  <a:cubicBezTo>
                    <a:pt x="45" y="16"/>
                    <a:pt x="45" y="16"/>
                    <a:pt x="45" y="16"/>
                  </a:cubicBezTo>
                  <a:cubicBezTo>
                    <a:pt x="44" y="17"/>
                    <a:pt x="44" y="17"/>
                    <a:pt x="44" y="17"/>
                  </a:cubicBezTo>
                  <a:cubicBezTo>
                    <a:pt x="45" y="17"/>
                    <a:pt x="45" y="17"/>
                    <a:pt x="45" y="17"/>
                  </a:cubicBezTo>
                  <a:cubicBezTo>
                    <a:pt x="45" y="18"/>
                    <a:pt x="45" y="18"/>
                    <a:pt x="45" y="18"/>
                  </a:cubicBezTo>
                  <a:cubicBezTo>
                    <a:pt x="44" y="18"/>
                    <a:pt x="44" y="18"/>
                    <a:pt x="44" y="18"/>
                  </a:cubicBezTo>
                  <a:cubicBezTo>
                    <a:pt x="43" y="18"/>
                    <a:pt x="43" y="18"/>
                    <a:pt x="43" y="18"/>
                  </a:cubicBezTo>
                  <a:cubicBezTo>
                    <a:pt x="42" y="19"/>
                    <a:pt x="42" y="19"/>
                    <a:pt x="42" y="19"/>
                  </a:cubicBezTo>
                  <a:cubicBezTo>
                    <a:pt x="43" y="19"/>
                    <a:pt x="43" y="19"/>
                    <a:pt x="43" y="19"/>
                  </a:cubicBezTo>
                  <a:cubicBezTo>
                    <a:pt x="43" y="19"/>
                    <a:pt x="43" y="19"/>
                    <a:pt x="43" y="19"/>
                  </a:cubicBezTo>
                  <a:cubicBezTo>
                    <a:pt x="44" y="20"/>
                    <a:pt x="44" y="20"/>
                    <a:pt x="44" y="20"/>
                  </a:cubicBezTo>
                  <a:cubicBezTo>
                    <a:pt x="43" y="20"/>
                    <a:pt x="43" y="20"/>
                    <a:pt x="43" y="20"/>
                  </a:cubicBezTo>
                  <a:cubicBezTo>
                    <a:pt x="43" y="20"/>
                    <a:pt x="43" y="20"/>
                    <a:pt x="43" y="20"/>
                  </a:cubicBezTo>
                  <a:cubicBezTo>
                    <a:pt x="43" y="20"/>
                    <a:pt x="43" y="20"/>
                    <a:pt x="43" y="20"/>
                  </a:cubicBezTo>
                  <a:cubicBezTo>
                    <a:pt x="43" y="21"/>
                    <a:pt x="43" y="21"/>
                    <a:pt x="43" y="21"/>
                  </a:cubicBezTo>
                  <a:cubicBezTo>
                    <a:pt x="42" y="21"/>
                    <a:pt x="42" y="21"/>
                    <a:pt x="42" y="21"/>
                  </a:cubicBezTo>
                  <a:cubicBezTo>
                    <a:pt x="42" y="21"/>
                    <a:pt x="42" y="21"/>
                    <a:pt x="42" y="21"/>
                  </a:cubicBezTo>
                  <a:cubicBezTo>
                    <a:pt x="42" y="21"/>
                    <a:pt x="42" y="21"/>
                    <a:pt x="42" y="21"/>
                  </a:cubicBezTo>
                  <a:cubicBezTo>
                    <a:pt x="42" y="21"/>
                    <a:pt x="42" y="21"/>
                    <a:pt x="42" y="21"/>
                  </a:cubicBezTo>
                  <a:cubicBezTo>
                    <a:pt x="41" y="21"/>
                    <a:pt x="41" y="21"/>
                    <a:pt x="41" y="21"/>
                  </a:cubicBezTo>
                  <a:cubicBezTo>
                    <a:pt x="41" y="21"/>
                    <a:pt x="41" y="21"/>
                    <a:pt x="41" y="21"/>
                  </a:cubicBezTo>
                  <a:cubicBezTo>
                    <a:pt x="40" y="22"/>
                    <a:pt x="40" y="22"/>
                    <a:pt x="40" y="22"/>
                  </a:cubicBezTo>
                  <a:cubicBezTo>
                    <a:pt x="40" y="22"/>
                    <a:pt x="40" y="22"/>
                    <a:pt x="40" y="22"/>
                  </a:cubicBezTo>
                  <a:cubicBezTo>
                    <a:pt x="40" y="22"/>
                    <a:pt x="40" y="22"/>
                    <a:pt x="40" y="22"/>
                  </a:cubicBezTo>
                  <a:cubicBezTo>
                    <a:pt x="39" y="22"/>
                    <a:pt x="39" y="22"/>
                    <a:pt x="39" y="22"/>
                  </a:cubicBezTo>
                  <a:cubicBezTo>
                    <a:pt x="39" y="23"/>
                    <a:pt x="39" y="23"/>
                    <a:pt x="39" y="23"/>
                  </a:cubicBezTo>
                  <a:cubicBezTo>
                    <a:pt x="40" y="23"/>
                    <a:pt x="40" y="23"/>
                    <a:pt x="40" y="23"/>
                  </a:cubicBezTo>
                  <a:cubicBezTo>
                    <a:pt x="42" y="23"/>
                    <a:pt x="42" y="23"/>
                    <a:pt x="42" y="23"/>
                  </a:cubicBezTo>
                  <a:cubicBezTo>
                    <a:pt x="42" y="23"/>
                    <a:pt x="42" y="23"/>
                    <a:pt x="42" y="23"/>
                  </a:cubicBezTo>
                  <a:cubicBezTo>
                    <a:pt x="43" y="23"/>
                    <a:pt x="43" y="23"/>
                    <a:pt x="43" y="23"/>
                  </a:cubicBezTo>
                  <a:cubicBezTo>
                    <a:pt x="43" y="23"/>
                    <a:pt x="43" y="23"/>
                    <a:pt x="43" y="23"/>
                  </a:cubicBezTo>
                  <a:cubicBezTo>
                    <a:pt x="43" y="23"/>
                    <a:pt x="43" y="23"/>
                    <a:pt x="43" y="23"/>
                  </a:cubicBezTo>
                  <a:cubicBezTo>
                    <a:pt x="43" y="24"/>
                    <a:pt x="43" y="24"/>
                    <a:pt x="43" y="24"/>
                  </a:cubicBezTo>
                  <a:cubicBezTo>
                    <a:pt x="43" y="25"/>
                    <a:pt x="43" y="25"/>
                    <a:pt x="43" y="25"/>
                  </a:cubicBezTo>
                  <a:cubicBezTo>
                    <a:pt x="42" y="25"/>
                    <a:pt x="42" y="25"/>
                    <a:pt x="42" y="25"/>
                  </a:cubicBezTo>
                  <a:cubicBezTo>
                    <a:pt x="42" y="25"/>
                    <a:pt x="42" y="25"/>
                    <a:pt x="42" y="25"/>
                  </a:cubicBezTo>
                  <a:cubicBezTo>
                    <a:pt x="42" y="24"/>
                    <a:pt x="42" y="24"/>
                    <a:pt x="42" y="24"/>
                  </a:cubicBezTo>
                  <a:cubicBezTo>
                    <a:pt x="41" y="24"/>
                    <a:pt x="41" y="24"/>
                    <a:pt x="41" y="24"/>
                  </a:cubicBezTo>
                  <a:cubicBezTo>
                    <a:pt x="41" y="24"/>
                    <a:pt x="41" y="24"/>
                    <a:pt x="41" y="24"/>
                  </a:cubicBezTo>
                  <a:cubicBezTo>
                    <a:pt x="40" y="24"/>
                    <a:pt x="40" y="24"/>
                    <a:pt x="40" y="24"/>
                  </a:cubicBezTo>
                  <a:cubicBezTo>
                    <a:pt x="40" y="24"/>
                    <a:pt x="40" y="24"/>
                    <a:pt x="40" y="24"/>
                  </a:cubicBezTo>
                  <a:cubicBezTo>
                    <a:pt x="40" y="25"/>
                    <a:pt x="40" y="25"/>
                    <a:pt x="40" y="25"/>
                  </a:cubicBezTo>
                  <a:cubicBezTo>
                    <a:pt x="39" y="24"/>
                    <a:pt x="39" y="24"/>
                    <a:pt x="39" y="24"/>
                  </a:cubicBezTo>
                  <a:cubicBezTo>
                    <a:pt x="39" y="24"/>
                    <a:pt x="39" y="24"/>
                    <a:pt x="39" y="24"/>
                  </a:cubicBezTo>
                  <a:cubicBezTo>
                    <a:pt x="40" y="25"/>
                    <a:pt x="40" y="25"/>
                    <a:pt x="40" y="25"/>
                  </a:cubicBezTo>
                  <a:cubicBezTo>
                    <a:pt x="40" y="26"/>
                    <a:pt x="40" y="26"/>
                    <a:pt x="40" y="26"/>
                  </a:cubicBezTo>
                  <a:cubicBezTo>
                    <a:pt x="39" y="26"/>
                    <a:pt x="39" y="26"/>
                    <a:pt x="39" y="26"/>
                  </a:cubicBezTo>
                  <a:cubicBezTo>
                    <a:pt x="39" y="26"/>
                    <a:pt x="39" y="26"/>
                    <a:pt x="39" y="26"/>
                  </a:cubicBezTo>
                  <a:cubicBezTo>
                    <a:pt x="39" y="27"/>
                    <a:pt x="39" y="27"/>
                    <a:pt x="39" y="27"/>
                  </a:cubicBezTo>
                  <a:cubicBezTo>
                    <a:pt x="39" y="27"/>
                    <a:pt x="39" y="27"/>
                    <a:pt x="39" y="27"/>
                  </a:cubicBezTo>
                  <a:cubicBezTo>
                    <a:pt x="39" y="26"/>
                    <a:pt x="39" y="26"/>
                    <a:pt x="39" y="26"/>
                  </a:cubicBezTo>
                  <a:cubicBezTo>
                    <a:pt x="39" y="26"/>
                    <a:pt x="39" y="26"/>
                    <a:pt x="39" y="26"/>
                  </a:cubicBezTo>
                  <a:cubicBezTo>
                    <a:pt x="38" y="25"/>
                    <a:pt x="38" y="25"/>
                    <a:pt x="38" y="25"/>
                  </a:cubicBezTo>
                  <a:cubicBezTo>
                    <a:pt x="38" y="26"/>
                    <a:pt x="38" y="26"/>
                    <a:pt x="38" y="26"/>
                  </a:cubicBezTo>
                  <a:cubicBezTo>
                    <a:pt x="37" y="26"/>
                    <a:pt x="37" y="26"/>
                    <a:pt x="37" y="26"/>
                  </a:cubicBezTo>
                  <a:cubicBezTo>
                    <a:pt x="37" y="25"/>
                    <a:pt x="37" y="25"/>
                    <a:pt x="37" y="25"/>
                  </a:cubicBezTo>
                  <a:cubicBezTo>
                    <a:pt x="37" y="25"/>
                    <a:pt x="37" y="25"/>
                    <a:pt x="37" y="25"/>
                  </a:cubicBezTo>
                  <a:cubicBezTo>
                    <a:pt x="36" y="25"/>
                    <a:pt x="36" y="25"/>
                    <a:pt x="36" y="25"/>
                  </a:cubicBezTo>
                  <a:cubicBezTo>
                    <a:pt x="36" y="26"/>
                    <a:pt x="36" y="26"/>
                    <a:pt x="36" y="26"/>
                  </a:cubicBezTo>
                  <a:cubicBezTo>
                    <a:pt x="36" y="26"/>
                    <a:pt x="36" y="26"/>
                    <a:pt x="36" y="26"/>
                  </a:cubicBezTo>
                  <a:cubicBezTo>
                    <a:pt x="37" y="26"/>
                    <a:pt x="37" y="26"/>
                    <a:pt x="37" y="26"/>
                  </a:cubicBezTo>
                  <a:cubicBezTo>
                    <a:pt x="38" y="27"/>
                    <a:pt x="38" y="27"/>
                    <a:pt x="38" y="27"/>
                  </a:cubicBezTo>
                  <a:cubicBezTo>
                    <a:pt x="38" y="27"/>
                    <a:pt x="38" y="27"/>
                    <a:pt x="38" y="27"/>
                  </a:cubicBezTo>
                  <a:cubicBezTo>
                    <a:pt x="36" y="27"/>
                    <a:pt x="36" y="27"/>
                    <a:pt x="36" y="27"/>
                  </a:cubicBezTo>
                  <a:cubicBezTo>
                    <a:pt x="36" y="27"/>
                    <a:pt x="36" y="27"/>
                    <a:pt x="36" y="27"/>
                  </a:cubicBezTo>
                  <a:cubicBezTo>
                    <a:pt x="35" y="27"/>
                    <a:pt x="35" y="27"/>
                    <a:pt x="35" y="27"/>
                  </a:cubicBezTo>
                  <a:cubicBezTo>
                    <a:pt x="35" y="28"/>
                    <a:pt x="35" y="28"/>
                    <a:pt x="35" y="28"/>
                  </a:cubicBezTo>
                  <a:cubicBezTo>
                    <a:pt x="35" y="28"/>
                    <a:pt x="35" y="28"/>
                    <a:pt x="35" y="28"/>
                  </a:cubicBezTo>
                  <a:cubicBezTo>
                    <a:pt x="35" y="29"/>
                    <a:pt x="35" y="29"/>
                    <a:pt x="35" y="29"/>
                  </a:cubicBezTo>
                  <a:cubicBezTo>
                    <a:pt x="35" y="29"/>
                    <a:pt x="35" y="29"/>
                    <a:pt x="35" y="29"/>
                  </a:cubicBezTo>
                  <a:cubicBezTo>
                    <a:pt x="36" y="28"/>
                    <a:pt x="36" y="28"/>
                    <a:pt x="36" y="28"/>
                  </a:cubicBezTo>
                  <a:cubicBezTo>
                    <a:pt x="37" y="28"/>
                    <a:pt x="37" y="28"/>
                    <a:pt x="37" y="28"/>
                  </a:cubicBezTo>
                  <a:cubicBezTo>
                    <a:pt x="37" y="29"/>
                    <a:pt x="37" y="29"/>
                    <a:pt x="37" y="29"/>
                  </a:cubicBezTo>
                  <a:cubicBezTo>
                    <a:pt x="36" y="29"/>
                    <a:pt x="36" y="29"/>
                    <a:pt x="36" y="29"/>
                  </a:cubicBezTo>
                  <a:cubicBezTo>
                    <a:pt x="36" y="29"/>
                    <a:pt x="36" y="29"/>
                    <a:pt x="36" y="29"/>
                  </a:cubicBezTo>
                  <a:cubicBezTo>
                    <a:pt x="36" y="30"/>
                    <a:pt x="36" y="30"/>
                    <a:pt x="36" y="30"/>
                  </a:cubicBezTo>
                  <a:cubicBezTo>
                    <a:pt x="37" y="31"/>
                    <a:pt x="37" y="31"/>
                    <a:pt x="37" y="31"/>
                  </a:cubicBezTo>
                  <a:cubicBezTo>
                    <a:pt x="37" y="31"/>
                    <a:pt x="37" y="31"/>
                    <a:pt x="37" y="31"/>
                  </a:cubicBezTo>
                  <a:cubicBezTo>
                    <a:pt x="37" y="31"/>
                    <a:pt x="37" y="31"/>
                    <a:pt x="37" y="31"/>
                  </a:cubicBezTo>
                  <a:cubicBezTo>
                    <a:pt x="36" y="31"/>
                    <a:pt x="36" y="31"/>
                    <a:pt x="36" y="31"/>
                  </a:cubicBezTo>
                  <a:cubicBezTo>
                    <a:pt x="35" y="30"/>
                    <a:pt x="35" y="30"/>
                    <a:pt x="35" y="30"/>
                  </a:cubicBezTo>
                  <a:cubicBezTo>
                    <a:pt x="35" y="30"/>
                    <a:pt x="35" y="30"/>
                    <a:pt x="35" y="30"/>
                  </a:cubicBezTo>
                  <a:cubicBezTo>
                    <a:pt x="34" y="31"/>
                    <a:pt x="34" y="31"/>
                    <a:pt x="34" y="31"/>
                  </a:cubicBezTo>
                  <a:cubicBezTo>
                    <a:pt x="35" y="31"/>
                    <a:pt x="35" y="31"/>
                    <a:pt x="35" y="31"/>
                  </a:cubicBezTo>
                  <a:cubicBezTo>
                    <a:pt x="34" y="31"/>
                    <a:pt x="34" y="31"/>
                    <a:pt x="34" y="31"/>
                  </a:cubicBezTo>
                  <a:cubicBezTo>
                    <a:pt x="33" y="32"/>
                    <a:pt x="33" y="32"/>
                    <a:pt x="33" y="32"/>
                  </a:cubicBezTo>
                  <a:cubicBezTo>
                    <a:pt x="33" y="32"/>
                    <a:pt x="33" y="32"/>
                    <a:pt x="33" y="32"/>
                  </a:cubicBezTo>
                  <a:cubicBezTo>
                    <a:pt x="34" y="32"/>
                    <a:pt x="34" y="32"/>
                    <a:pt x="34" y="32"/>
                  </a:cubicBezTo>
                  <a:cubicBezTo>
                    <a:pt x="35" y="32"/>
                    <a:pt x="35" y="32"/>
                    <a:pt x="35" y="32"/>
                  </a:cubicBezTo>
                  <a:cubicBezTo>
                    <a:pt x="35" y="32"/>
                    <a:pt x="35" y="32"/>
                    <a:pt x="35" y="32"/>
                  </a:cubicBezTo>
                  <a:cubicBezTo>
                    <a:pt x="36" y="32"/>
                    <a:pt x="36" y="32"/>
                    <a:pt x="36" y="32"/>
                  </a:cubicBezTo>
                  <a:cubicBezTo>
                    <a:pt x="36" y="33"/>
                    <a:pt x="36" y="33"/>
                    <a:pt x="36" y="33"/>
                  </a:cubicBezTo>
                  <a:cubicBezTo>
                    <a:pt x="37" y="33"/>
                    <a:pt x="37" y="33"/>
                    <a:pt x="37" y="33"/>
                  </a:cubicBezTo>
                  <a:cubicBezTo>
                    <a:pt x="37" y="34"/>
                    <a:pt x="37" y="34"/>
                    <a:pt x="37" y="34"/>
                  </a:cubicBezTo>
                  <a:cubicBezTo>
                    <a:pt x="36" y="33"/>
                    <a:pt x="36" y="33"/>
                    <a:pt x="36" y="33"/>
                  </a:cubicBezTo>
                  <a:cubicBezTo>
                    <a:pt x="35" y="33"/>
                    <a:pt x="35" y="33"/>
                    <a:pt x="35" y="33"/>
                  </a:cubicBezTo>
                  <a:cubicBezTo>
                    <a:pt x="34" y="33"/>
                    <a:pt x="34" y="33"/>
                    <a:pt x="34" y="33"/>
                  </a:cubicBezTo>
                  <a:cubicBezTo>
                    <a:pt x="33" y="33"/>
                    <a:pt x="33" y="33"/>
                    <a:pt x="33" y="33"/>
                  </a:cubicBezTo>
                  <a:cubicBezTo>
                    <a:pt x="33" y="34"/>
                    <a:pt x="33" y="34"/>
                    <a:pt x="33" y="34"/>
                  </a:cubicBezTo>
                  <a:cubicBezTo>
                    <a:pt x="32" y="34"/>
                    <a:pt x="32" y="34"/>
                    <a:pt x="32" y="34"/>
                  </a:cubicBezTo>
                  <a:cubicBezTo>
                    <a:pt x="32" y="34"/>
                    <a:pt x="32" y="34"/>
                    <a:pt x="32" y="34"/>
                  </a:cubicBezTo>
                  <a:cubicBezTo>
                    <a:pt x="31" y="35"/>
                    <a:pt x="31" y="35"/>
                    <a:pt x="31" y="35"/>
                  </a:cubicBezTo>
                  <a:cubicBezTo>
                    <a:pt x="30" y="35"/>
                    <a:pt x="30" y="35"/>
                    <a:pt x="30" y="35"/>
                  </a:cubicBezTo>
                  <a:cubicBezTo>
                    <a:pt x="30" y="35"/>
                    <a:pt x="30" y="35"/>
                    <a:pt x="30" y="35"/>
                  </a:cubicBezTo>
                  <a:cubicBezTo>
                    <a:pt x="31" y="35"/>
                    <a:pt x="31" y="35"/>
                    <a:pt x="31" y="35"/>
                  </a:cubicBezTo>
                  <a:cubicBezTo>
                    <a:pt x="32" y="36"/>
                    <a:pt x="32" y="36"/>
                    <a:pt x="32" y="36"/>
                  </a:cubicBezTo>
                  <a:cubicBezTo>
                    <a:pt x="31" y="36"/>
                    <a:pt x="31" y="36"/>
                    <a:pt x="31" y="36"/>
                  </a:cubicBezTo>
                  <a:cubicBezTo>
                    <a:pt x="31" y="36"/>
                    <a:pt x="31" y="36"/>
                    <a:pt x="31" y="36"/>
                  </a:cubicBezTo>
                  <a:cubicBezTo>
                    <a:pt x="30" y="36"/>
                    <a:pt x="30" y="36"/>
                    <a:pt x="30" y="36"/>
                  </a:cubicBezTo>
                  <a:cubicBezTo>
                    <a:pt x="31" y="36"/>
                    <a:pt x="31" y="36"/>
                    <a:pt x="31" y="36"/>
                  </a:cubicBezTo>
                  <a:cubicBezTo>
                    <a:pt x="31" y="37"/>
                    <a:pt x="31" y="37"/>
                    <a:pt x="31" y="37"/>
                  </a:cubicBezTo>
                  <a:cubicBezTo>
                    <a:pt x="30" y="37"/>
                    <a:pt x="30" y="37"/>
                    <a:pt x="30" y="37"/>
                  </a:cubicBezTo>
                  <a:cubicBezTo>
                    <a:pt x="30" y="36"/>
                    <a:pt x="30" y="36"/>
                    <a:pt x="30" y="36"/>
                  </a:cubicBezTo>
                  <a:cubicBezTo>
                    <a:pt x="30" y="37"/>
                    <a:pt x="30" y="37"/>
                    <a:pt x="30" y="37"/>
                  </a:cubicBezTo>
                  <a:cubicBezTo>
                    <a:pt x="30" y="37"/>
                    <a:pt x="30" y="37"/>
                    <a:pt x="30" y="37"/>
                  </a:cubicBezTo>
                  <a:cubicBezTo>
                    <a:pt x="30" y="37"/>
                    <a:pt x="30" y="37"/>
                    <a:pt x="30" y="37"/>
                  </a:cubicBezTo>
                  <a:cubicBezTo>
                    <a:pt x="30" y="38"/>
                    <a:pt x="30" y="38"/>
                    <a:pt x="30" y="38"/>
                  </a:cubicBezTo>
                  <a:cubicBezTo>
                    <a:pt x="30" y="38"/>
                    <a:pt x="30" y="38"/>
                    <a:pt x="30" y="38"/>
                  </a:cubicBezTo>
                  <a:cubicBezTo>
                    <a:pt x="30" y="38"/>
                    <a:pt x="30" y="38"/>
                    <a:pt x="30" y="38"/>
                  </a:cubicBezTo>
                  <a:cubicBezTo>
                    <a:pt x="29" y="38"/>
                    <a:pt x="29" y="38"/>
                    <a:pt x="29" y="38"/>
                  </a:cubicBezTo>
                  <a:cubicBezTo>
                    <a:pt x="29" y="38"/>
                    <a:pt x="29" y="38"/>
                    <a:pt x="29" y="38"/>
                  </a:cubicBezTo>
                  <a:cubicBezTo>
                    <a:pt x="29" y="38"/>
                    <a:pt x="29" y="38"/>
                    <a:pt x="29" y="38"/>
                  </a:cubicBezTo>
                  <a:cubicBezTo>
                    <a:pt x="29" y="39"/>
                    <a:pt x="29" y="39"/>
                    <a:pt x="29" y="39"/>
                  </a:cubicBezTo>
                  <a:cubicBezTo>
                    <a:pt x="29" y="39"/>
                    <a:pt x="29" y="39"/>
                    <a:pt x="29" y="39"/>
                  </a:cubicBezTo>
                  <a:cubicBezTo>
                    <a:pt x="30" y="39"/>
                    <a:pt x="30" y="39"/>
                    <a:pt x="30" y="39"/>
                  </a:cubicBezTo>
                  <a:cubicBezTo>
                    <a:pt x="31" y="40"/>
                    <a:pt x="31" y="40"/>
                    <a:pt x="31" y="40"/>
                  </a:cubicBezTo>
                  <a:cubicBezTo>
                    <a:pt x="31" y="40"/>
                    <a:pt x="31" y="40"/>
                    <a:pt x="31" y="40"/>
                  </a:cubicBezTo>
                  <a:cubicBezTo>
                    <a:pt x="32" y="40"/>
                    <a:pt x="32" y="40"/>
                    <a:pt x="32" y="40"/>
                  </a:cubicBezTo>
                  <a:cubicBezTo>
                    <a:pt x="31" y="40"/>
                    <a:pt x="31" y="40"/>
                    <a:pt x="31" y="40"/>
                  </a:cubicBezTo>
                  <a:cubicBezTo>
                    <a:pt x="31" y="40"/>
                    <a:pt x="31" y="40"/>
                    <a:pt x="31" y="40"/>
                  </a:cubicBezTo>
                  <a:cubicBezTo>
                    <a:pt x="30" y="40"/>
                    <a:pt x="30" y="40"/>
                    <a:pt x="30" y="40"/>
                  </a:cubicBezTo>
                  <a:cubicBezTo>
                    <a:pt x="30" y="40"/>
                    <a:pt x="30" y="40"/>
                    <a:pt x="30" y="40"/>
                  </a:cubicBezTo>
                  <a:cubicBezTo>
                    <a:pt x="29" y="40"/>
                    <a:pt x="29" y="40"/>
                    <a:pt x="29" y="40"/>
                  </a:cubicBezTo>
                  <a:cubicBezTo>
                    <a:pt x="28" y="41"/>
                    <a:pt x="28" y="41"/>
                    <a:pt x="28" y="41"/>
                  </a:cubicBezTo>
                  <a:cubicBezTo>
                    <a:pt x="28" y="41"/>
                    <a:pt x="28" y="41"/>
                    <a:pt x="28" y="41"/>
                  </a:cubicBezTo>
                  <a:cubicBezTo>
                    <a:pt x="29" y="41"/>
                    <a:pt x="29" y="41"/>
                    <a:pt x="29" y="41"/>
                  </a:cubicBezTo>
                  <a:cubicBezTo>
                    <a:pt x="29" y="42"/>
                    <a:pt x="29" y="42"/>
                    <a:pt x="29" y="42"/>
                  </a:cubicBezTo>
                  <a:cubicBezTo>
                    <a:pt x="30" y="42"/>
                    <a:pt x="30" y="42"/>
                    <a:pt x="30" y="42"/>
                  </a:cubicBezTo>
                  <a:cubicBezTo>
                    <a:pt x="30" y="43"/>
                    <a:pt x="30" y="43"/>
                    <a:pt x="30" y="43"/>
                  </a:cubicBezTo>
                  <a:cubicBezTo>
                    <a:pt x="29" y="42"/>
                    <a:pt x="29" y="42"/>
                    <a:pt x="29" y="42"/>
                  </a:cubicBezTo>
                  <a:cubicBezTo>
                    <a:pt x="29" y="42"/>
                    <a:pt x="29" y="42"/>
                    <a:pt x="29" y="42"/>
                  </a:cubicBezTo>
                  <a:cubicBezTo>
                    <a:pt x="28" y="43"/>
                    <a:pt x="28" y="43"/>
                    <a:pt x="28" y="43"/>
                  </a:cubicBezTo>
                  <a:cubicBezTo>
                    <a:pt x="28" y="43"/>
                    <a:pt x="28" y="43"/>
                    <a:pt x="28" y="43"/>
                  </a:cubicBezTo>
                  <a:cubicBezTo>
                    <a:pt x="28" y="43"/>
                    <a:pt x="28" y="43"/>
                    <a:pt x="28" y="43"/>
                  </a:cubicBezTo>
                  <a:cubicBezTo>
                    <a:pt x="29" y="44"/>
                    <a:pt x="29" y="44"/>
                    <a:pt x="29" y="44"/>
                  </a:cubicBezTo>
                  <a:cubicBezTo>
                    <a:pt x="29" y="44"/>
                    <a:pt x="29" y="44"/>
                    <a:pt x="29" y="44"/>
                  </a:cubicBezTo>
                  <a:cubicBezTo>
                    <a:pt x="28" y="44"/>
                    <a:pt x="28" y="44"/>
                    <a:pt x="28" y="44"/>
                  </a:cubicBezTo>
                  <a:cubicBezTo>
                    <a:pt x="28" y="44"/>
                    <a:pt x="28" y="44"/>
                    <a:pt x="28" y="44"/>
                  </a:cubicBezTo>
                  <a:cubicBezTo>
                    <a:pt x="28" y="44"/>
                    <a:pt x="28" y="44"/>
                    <a:pt x="28" y="44"/>
                  </a:cubicBezTo>
                  <a:cubicBezTo>
                    <a:pt x="28" y="45"/>
                    <a:pt x="28" y="45"/>
                    <a:pt x="28" y="45"/>
                  </a:cubicBezTo>
                  <a:cubicBezTo>
                    <a:pt x="28" y="45"/>
                    <a:pt x="28" y="45"/>
                    <a:pt x="28" y="45"/>
                  </a:cubicBezTo>
                  <a:cubicBezTo>
                    <a:pt x="28" y="45"/>
                    <a:pt x="28" y="45"/>
                    <a:pt x="28" y="45"/>
                  </a:cubicBezTo>
                  <a:cubicBezTo>
                    <a:pt x="28" y="46"/>
                    <a:pt x="28" y="46"/>
                    <a:pt x="28" y="46"/>
                  </a:cubicBezTo>
                  <a:cubicBezTo>
                    <a:pt x="27" y="45"/>
                    <a:pt x="27" y="45"/>
                    <a:pt x="27" y="45"/>
                  </a:cubicBezTo>
                  <a:cubicBezTo>
                    <a:pt x="27" y="45"/>
                    <a:pt x="27" y="45"/>
                    <a:pt x="27" y="45"/>
                  </a:cubicBezTo>
                  <a:cubicBezTo>
                    <a:pt x="27" y="46"/>
                    <a:pt x="27" y="46"/>
                    <a:pt x="27" y="46"/>
                  </a:cubicBezTo>
                  <a:cubicBezTo>
                    <a:pt x="27" y="46"/>
                    <a:pt x="27" y="46"/>
                    <a:pt x="27" y="46"/>
                  </a:cubicBezTo>
                  <a:cubicBezTo>
                    <a:pt x="27" y="47"/>
                    <a:pt x="27" y="47"/>
                    <a:pt x="27" y="47"/>
                  </a:cubicBezTo>
                  <a:cubicBezTo>
                    <a:pt x="28" y="47"/>
                    <a:pt x="28" y="47"/>
                    <a:pt x="28" y="47"/>
                  </a:cubicBezTo>
                  <a:cubicBezTo>
                    <a:pt x="28" y="47"/>
                    <a:pt x="28" y="47"/>
                    <a:pt x="28" y="47"/>
                  </a:cubicBezTo>
                  <a:cubicBezTo>
                    <a:pt x="28" y="47"/>
                    <a:pt x="28" y="47"/>
                    <a:pt x="28" y="47"/>
                  </a:cubicBezTo>
                  <a:cubicBezTo>
                    <a:pt x="29" y="47"/>
                    <a:pt x="29" y="47"/>
                    <a:pt x="29" y="47"/>
                  </a:cubicBezTo>
                  <a:cubicBezTo>
                    <a:pt x="28" y="48"/>
                    <a:pt x="28" y="48"/>
                    <a:pt x="28" y="48"/>
                  </a:cubicBezTo>
                  <a:cubicBezTo>
                    <a:pt x="28" y="48"/>
                    <a:pt x="28" y="48"/>
                    <a:pt x="28" y="48"/>
                  </a:cubicBezTo>
                  <a:cubicBezTo>
                    <a:pt x="27" y="48"/>
                    <a:pt x="27" y="48"/>
                    <a:pt x="27" y="48"/>
                  </a:cubicBezTo>
                  <a:cubicBezTo>
                    <a:pt x="27" y="48"/>
                    <a:pt x="27" y="48"/>
                    <a:pt x="27" y="48"/>
                  </a:cubicBezTo>
                  <a:cubicBezTo>
                    <a:pt x="26" y="49"/>
                    <a:pt x="26" y="49"/>
                    <a:pt x="26" y="49"/>
                  </a:cubicBezTo>
                  <a:cubicBezTo>
                    <a:pt x="26" y="49"/>
                    <a:pt x="26" y="49"/>
                    <a:pt x="26" y="49"/>
                  </a:cubicBezTo>
                  <a:cubicBezTo>
                    <a:pt x="25" y="49"/>
                    <a:pt x="25" y="49"/>
                    <a:pt x="25" y="49"/>
                  </a:cubicBezTo>
                  <a:cubicBezTo>
                    <a:pt x="25" y="50"/>
                    <a:pt x="25" y="50"/>
                    <a:pt x="25" y="50"/>
                  </a:cubicBezTo>
                  <a:cubicBezTo>
                    <a:pt x="25" y="50"/>
                    <a:pt x="25" y="50"/>
                    <a:pt x="25" y="50"/>
                  </a:cubicBezTo>
                  <a:cubicBezTo>
                    <a:pt x="25" y="50"/>
                    <a:pt x="25" y="50"/>
                    <a:pt x="25" y="50"/>
                  </a:cubicBezTo>
                  <a:cubicBezTo>
                    <a:pt x="24" y="50"/>
                    <a:pt x="24" y="50"/>
                    <a:pt x="24" y="50"/>
                  </a:cubicBezTo>
                  <a:cubicBezTo>
                    <a:pt x="23" y="51"/>
                    <a:pt x="23" y="51"/>
                    <a:pt x="23" y="51"/>
                  </a:cubicBezTo>
                  <a:cubicBezTo>
                    <a:pt x="24" y="51"/>
                    <a:pt x="24" y="51"/>
                    <a:pt x="24" y="51"/>
                  </a:cubicBezTo>
                  <a:cubicBezTo>
                    <a:pt x="24" y="52"/>
                    <a:pt x="24" y="52"/>
                    <a:pt x="24" y="52"/>
                  </a:cubicBezTo>
                  <a:cubicBezTo>
                    <a:pt x="24" y="52"/>
                    <a:pt x="24" y="52"/>
                    <a:pt x="24" y="52"/>
                  </a:cubicBezTo>
                  <a:cubicBezTo>
                    <a:pt x="23" y="53"/>
                    <a:pt x="23" y="53"/>
                    <a:pt x="23" y="53"/>
                  </a:cubicBezTo>
                  <a:cubicBezTo>
                    <a:pt x="23" y="53"/>
                    <a:pt x="23" y="53"/>
                    <a:pt x="23" y="53"/>
                  </a:cubicBezTo>
                  <a:cubicBezTo>
                    <a:pt x="23" y="52"/>
                    <a:pt x="23" y="52"/>
                    <a:pt x="23" y="52"/>
                  </a:cubicBezTo>
                  <a:cubicBezTo>
                    <a:pt x="22" y="52"/>
                    <a:pt x="22" y="52"/>
                    <a:pt x="22" y="52"/>
                  </a:cubicBezTo>
                  <a:cubicBezTo>
                    <a:pt x="22" y="52"/>
                    <a:pt x="22" y="52"/>
                    <a:pt x="22" y="52"/>
                  </a:cubicBezTo>
                  <a:cubicBezTo>
                    <a:pt x="21" y="52"/>
                    <a:pt x="21" y="52"/>
                    <a:pt x="21" y="52"/>
                  </a:cubicBezTo>
                  <a:cubicBezTo>
                    <a:pt x="22" y="53"/>
                    <a:pt x="22" y="53"/>
                    <a:pt x="22" y="53"/>
                  </a:cubicBezTo>
                  <a:cubicBezTo>
                    <a:pt x="21" y="53"/>
                    <a:pt x="21" y="53"/>
                    <a:pt x="21" y="53"/>
                  </a:cubicBezTo>
                  <a:cubicBezTo>
                    <a:pt x="21" y="53"/>
                    <a:pt x="21" y="53"/>
                    <a:pt x="21" y="53"/>
                  </a:cubicBezTo>
                  <a:cubicBezTo>
                    <a:pt x="21" y="54"/>
                    <a:pt x="21" y="54"/>
                    <a:pt x="21" y="54"/>
                  </a:cubicBezTo>
                  <a:cubicBezTo>
                    <a:pt x="20" y="54"/>
                    <a:pt x="20" y="54"/>
                    <a:pt x="20" y="54"/>
                  </a:cubicBezTo>
                  <a:cubicBezTo>
                    <a:pt x="20" y="54"/>
                    <a:pt x="20" y="54"/>
                    <a:pt x="20" y="54"/>
                  </a:cubicBezTo>
                  <a:cubicBezTo>
                    <a:pt x="20" y="55"/>
                    <a:pt x="20" y="55"/>
                    <a:pt x="20" y="55"/>
                  </a:cubicBezTo>
                  <a:cubicBezTo>
                    <a:pt x="19" y="55"/>
                    <a:pt x="19" y="55"/>
                    <a:pt x="19" y="55"/>
                  </a:cubicBezTo>
                  <a:cubicBezTo>
                    <a:pt x="19" y="55"/>
                    <a:pt x="19" y="55"/>
                    <a:pt x="19" y="55"/>
                  </a:cubicBezTo>
                  <a:cubicBezTo>
                    <a:pt x="19" y="56"/>
                    <a:pt x="19" y="56"/>
                    <a:pt x="19" y="56"/>
                  </a:cubicBezTo>
                  <a:cubicBezTo>
                    <a:pt x="19" y="57"/>
                    <a:pt x="19" y="57"/>
                    <a:pt x="19" y="57"/>
                  </a:cubicBezTo>
                  <a:cubicBezTo>
                    <a:pt x="18" y="57"/>
                    <a:pt x="18" y="57"/>
                    <a:pt x="18" y="57"/>
                  </a:cubicBezTo>
                  <a:cubicBezTo>
                    <a:pt x="18" y="58"/>
                    <a:pt x="18" y="58"/>
                    <a:pt x="18" y="58"/>
                  </a:cubicBezTo>
                  <a:cubicBezTo>
                    <a:pt x="19" y="57"/>
                    <a:pt x="19" y="57"/>
                    <a:pt x="19" y="57"/>
                  </a:cubicBezTo>
                  <a:cubicBezTo>
                    <a:pt x="19" y="57"/>
                    <a:pt x="19" y="57"/>
                    <a:pt x="19" y="57"/>
                  </a:cubicBezTo>
                  <a:cubicBezTo>
                    <a:pt x="19" y="58"/>
                    <a:pt x="19" y="58"/>
                    <a:pt x="19" y="58"/>
                  </a:cubicBezTo>
                  <a:cubicBezTo>
                    <a:pt x="19" y="58"/>
                    <a:pt x="19" y="58"/>
                    <a:pt x="19" y="58"/>
                  </a:cubicBezTo>
                  <a:cubicBezTo>
                    <a:pt x="19" y="59"/>
                    <a:pt x="19" y="59"/>
                    <a:pt x="19" y="59"/>
                  </a:cubicBezTo>
                  <a:cubicBezTo>
                    <a:pt x="19" y="59"/>
                    <a:pt x="19" y="59"/>
                    <a:pt x="19" y="59"/>
                  </a:cubicBezTo>
                  <a:cubicBezTo>
                    <a:pt x="20" y="59"/>
                    <a:pt x="20" y="59"/>
                    <a:pt x="20" y="59"/>
                  </a:cubicBezTo>
                  <a:cubicBezTo>
                    <a:pt x="21" y="59"/>
                    <a:pt x="21" y="59"/>
                    <a:pt x="21" y="59"/>
                  </a:cubicBezTo>
                  <a:cubicBezTo>
                    <a:pt x="22" y="57"/>
                    <a:pt x="22" y="57"/>
                    <a:pt x="22" y="57"/>
                  </a:cubicBezTo>
                  <a:cubicBezTo>
                    <a:pt x="22" y="57"/>
                    <a:pt x="22" y="57"/>
                    <a:pt x="22" y="57"/>
                  </a:cubicBezTo>
                  <a:cubicBezTo>
                    <a:pt x="22" y="57"/>
                    <a:pt x="22" y="57"/>
                    <a:pt x="22" y="57"/>
                  </a:cubicBezTo>
                  <a:cubicBezTo>
                    <a:pt x="22" y="56"/>
                    <a:pt x="22" y="56"/>
                    <a:pt x="22" y="56"/>
                  </a:cubicBezTo>
                  <a:cubicBezTo>
                    <a:pt x="22" y="56"/>
                    <a:pt x="22" y="56"/>
                    <a:pt x="22" y="56"/>
                  </a:cubicBezTo>
                  <a:cubicBezTo>
                    <a:pt x="23" y="55"/>
                    <a:pt x="23" y="55"/>
                    <a:pt x="23" y="55"/>
                  </a:cubicBezTo>
                  <a:cubicBezTo>
                    <a:pt x="23" y="55"/>
                    <a:pt x="23" y="55"/>
                    <a:pt x="23" y="55"/>
                  </a:cubicBezTo>
                  <a:cubicBezTo>
                    <a:pt x="24" y="55"/>
                    <a:pt x="24" y="55"/>
                    <a:pt x="24" y="55"/>
                  </a:cubicBezTo>
                  <a:cubicBezTo>
                    <a:pt x="24" y="55"/>
                    <a:pt x="24" y="55"/>
                    <a:pt x="24" y="55"/>
                  </a:cubicBezTo>
                  <a:cubicBezTo>
                    <a:pt x="23" y="56"/>
                    <a:pt x="23" y="56"/>
                    <a:pt x="23" y="56"/>
                  </a:cubicBezTo>
                  <a:cubicBezTo>
                    <a:pt x="23" y="56"/>
                    <a:pt x="23" y="56"/>
                    <a:pt x="23" y="56"/>
                  </a:cubicBezTo>
                  <a:cubicBezTo>
                    <a:pt x="24" y="57"/>
                    <a:pt x="24" y="57"/>
                    <a:pt x="24" y="57"/>
                  </a:cubicBezTo>
                  <a:cubicBezTo>
                    <a:pt x="24" y="57"/>
                    <a:pt x="24" y="57"/>
                    <a:pt x="24" y="57"/>
                  </a:cubicBezTo>
                  <a:cubicBezTo>
                    <a:pt x="23" y="57"/>
                    <a:pt x="23" y="57"/>
                    <a:pt x="23" y="57"/>
                  </a:cubicBezTo>
                  <a:cubicBezTo>
                    <a:pt x="22" y="59"/>
                    <a:pt x="22" y="59"/>
                    <a:pt x="22" y="59"/>
                  </a:cubicBezTo>
                  <a:cubicBezTo>
                    <a:pt x="23" y="59"/>
                    <a:pt x="23" y="59"/>
                    <a:pt x="23" y="59"/>
                  </a:cubicBezTo>
                  <a:cubicBezTo>
                    <a:pt x="22" y="59"/>
                    <a:pt x="22" y="59"/>
                    <a:pt x="22" y="59"/>
                  </a:cubicBezTo>
                  <a:cubicBezTo>
                    <a:pt x="22" y="60"/>
                    <a:pt x="22" y="60"/>
                    <a:pt x="22" y="60"/>
                  </a:cubicBezTo>
                  <a:cubicBezTo>
                    <a:pt x="22" y="60"/>
                    <a:pt x="22" y="60"/>
                    <a:pt x="22" y="60"/>
                  </a:cubicBezTo>
                  <a:cubicBezTo>
                    <a:pt x="21" y="59"/>
                    <a:pt x="21" y="59"/>
                    <a:pt x="21" y="59"/>
                  </a:cubicBezTo>
                  <a:cubicBezTo>
                    <a:pt x="20" y="60"/>
                    <a:pt x="20" y="60"/>
                    <a:pt x="20" y="60"/>
                  </a:cubicBezTo>
                  <a:cubicBezTo>
                    <a:pt x="20" y="60"/>
                    <a:pt x="20" y="60"/>
                    <a:pt x="20" y="60"/>
                  </a:cubicBezTo>
                  <a:cubicBezTo>
                    <a:pt x="20" y="61"/>
                    <a:pt x="20" y="61"/>
                    <a:pt x="20" y="61"/>
                  </a:cubicBezTo>
                  <a:cubicBezTo>
                    <a:pt x="19" y="61"/>
                    <a:pt x="19" y="61"/>
                    <a:pt x="19" y="61"/>
                  </a:cubicBezTo>
                  <a:cubicBezTo>
                    <a:pt x="18" y="61"/>
                    <a:pt x="18" y="61"/>
                    <a:pt x="18" y="61"/>
                  </a:cubicBezTo>
                  <a:cubicBezTo>
                    <a:pt x="19" y="61"/>
                    <a:pt x="19" y="61"/>
                    <a:pt x="19" y="61"/>
                  </a:cubicBezTo>
                  <a:cubicBezTo>
                    <a:pt x="19" y="61"/>
                    <a:pt x="19" y="61"/>
                    <a:pt x="19" y="61"/>
                  </a:cubicBezTo>
                  <a:cubicBezTo>
                    <a:pt x="19" y="60"/>
                    <a:pt x="19" y="60"/>
                    <a:pt x="19" y="60"/>
                  </a:cubicBezTo>
                  <a:cubicBezTo>
                    <a:pt x="19" y="59"/>
                    <a:pt x="19" y="59"/>
                    <a:pt x="19" y="59"/>
                  </a:cubicBezTo>
                  <a:cubicBezTo>
                    <a:pt x="18" y="58"/>
                    <a:pt x="18" y="58"/>
                    <a:pt x="18" y="58"/>
                  </a:cubicBezTo>
                  <a:cubicBezTo>
                    <a:pt x="17" y="58"/>
                    <a:pt x="17" y="58"/>
                    <a:pt x="17" y="58"/>
                  </a:cubicBezTo>
                  <a:cubicBezTo>
                    <a:pt x="17" y="59"/>
                    <a:pt x="17" y="59"/>
                    <a:pt x="17" y="59"/>
                  </a:cubicBezTo>
                  <a:cubicBezTo>
                    <a:pt x="16" y="59"/>
                    <a:pt x="16" y="59"/>
                    <a:pt x="16" y="59"/>
                  </a:cubicBezTo>
                  <a:cubicBezTo>
                    <a:pt x="16" y="59"/>
                    <a:pt x="16" y="59"/>
                    <a:pt x="16" y="59"/>
                  </a:cubicBezTo>
                  <a:cubicBezTo>
                    <a:pt x="17" y="59"/>
                    <a:pt x="17" y="59"/>
                    <a:pt x="17" y="59"/>
                  </a:cubicBezTo>
                  <a:cubicBezTo>
                    <a:pt x="16" y="60"/>
                    <a:pt x="16" y="60"/>
                    <a:pt x="16" y="60"/>
                  </a:cubicBezTo>
                  <a:cubicBezTo>
                    <a:pt x="15" y="60"/>
                    <a:pt x="15" y="60"/>
                    <a:pt x="15" y="60"/>
                  </a:cubicBezTo>
                  <a:cubicBezTo>
                    <a:pt x="15" y="60"/>
                    <a:pt x="15" y="60"/>
                    <a:pt x="15" y="60"/>
                  </a:cubicBezTo>
                  <a:cubicBezTo>
                    <a:pt x="14" y="61"/>
                    <a:pt x="14" y="61"/>
                    <a:pt x="14" y="61"/>
                  </a:cubicBezTo>
                  <a:cubicBezTo>
                    <a:pt x="14" y="61"/>
                    <a:pt x="14" y="61"/>
                    <a:pt x="14" y="61"/>
                  </a:cubicBezTo>
                  <a:cubicBezTo>
                    <a:pt x="15" y="61"/>
                    <a:pt x="15" y="61"/>
                    <a:pt x="15" y="61"/>
                  </a:cubicBezTo>
                  <a:cubicBezTo>
                    <a:pt x="15" y="61"/>
                    <a:pt x="15" y="61"/>
                    <a:pt x="15" y="61"/>
                  </a:cubicBezTo>
                  <a:cubicBezTo>
                    <a:pt x="14" y="61"/>
                    <a:pt x="14" y="61"/>
                    <a:pt x="14" y="61"/>
                  </a:cubicBezTo>
                  <a:cubicBezTo>
                    <a:pt x="14" y="62"/>
                    <a:pt x="14" y="62"/>
                    <a:pt x="14" y="62"/>
                  </a:cubicBezTo>
                  <a:cubicBezTo>
                    <a:pt x="13" y="61"/>
                    <a:pt x="13" y="61"/>
                    <a:pt x="13" y="61"/>
                  </a:cubicBezTo>
                  <a:cubicBezTo>
                    <a:pt x="13" y="61"/>
                    <a:pt x="13" y="61"/>
                    <a:pt x="13" y="61"/>
                  </a:cubicBezTo>
                  <a:cubicBezTo>
                    <a:pt x="13" y="62"/>
                    <a:pt x="13" y="62"/>
                    <a:pt x="13" y="62"/>
                  </a:cubicBezTo>
                  <a:cubicBezTo>
                    <a:pt x="14" y="62"/>
                    <a:pt x="14" y="62"/>
                    <a:pt x="14" y="62"/>
                  </a:cubicBezTo>
                  <a:cubicBezTo>
                    <a:pt x="15" y="62"/>
                    <a:pt x="15" y="62"/>
                    <a:pt x="15" y="62"/>
                  </a:cubicBezTo>
                  <a:cubicBezTo>
                    <a:pt x="14" y="63"/>
                    <a:pt x="14" y="63"/>
                    <a:pt x="14" y="63"/>
                  </a:cubicBezTo>
                  <a:cubicBezTo>
                    <a:pt x="15" y="63"/>
                    <a:pt x="15" y="63"/>
                    <a:pt x="15" y="63"/>
                  </a:cubicBezTo>
                  <a:cubicBezTo>
                    <a:pt x="15" y="64"/>
                    <a:pt x="15" y="64"/>
                    <a:pt x="15" y="64"/>
                  </a:cubicBezTo>
                  <a:cubicBezTo>
                    <a:pt x="14" y="63"/>
                    <a:pt x="14" y="63"/>
                    <a:pt x="14" y="63"/>
                  </a:cubicBezTo>
                  <a:cubicBezTo>
                    <a:pt x="14" y="63"/>
                    <a:pt x="14" y="63"/>
                    <a:pt x="14" y="63"/>
                  </a:cubicBezTo>
                  <a:cubicBezTo>
                    <a:pt x="13" y="63"/>
                    <a:pt x="13" y="63"/>
                    <a:pt x="13" y="63"/>
                  </a:cubicBezTo>
                  <a:cubicBezTo>
                    <a:pt x="12" y="62"/>
                    <a:pt x="12" y="62"/>
                    <a:pt x="12" y="62"/>
                  </a:cubicBezTo>
                  <a:cubicBezTo>
                    <a:pt x="12" y="62"/>
                    <a:pt x="12" y="62"/>
                    <a:pt x="12" y="62"/>
                  </a:cubicBezTo>
                  <a:cubicBezTo>
                    <a:pt x="12" y="62"/>
                    <a:pt x="12" y="62"/>
                    <a:pt x="12" y="62"/>
                  </a:cubicBezTo>
                  <a:cubicBezTo>
                    <a:pt x="12" y="62"/>
                    <a:pt x="12" y="62"/>
                    <a:pt x="12" y="62"/>
                  </a:cubicBezTo>
                  <a:cubicBezTo>
                    <a:pt x="12" y="63"/>
                    <a:pt x="12" y="63"/>
                    <a:pt x="12" y="63"/>
                  </a:cubicBezTo>
                  <a:cubicBezTo>
                    <a:pt x="13" y="64"/>
                    <a:pt x="13" y="64"/>
                    <a:pt x="13" y="64"/>
                  </a:cubicBezTo>
                  <a:cubicBezTo>
                    <a:pt x="14" y="64"/>
                    <a:pt x="14" y="64"/>
                    <a:pt x="14" y="64"/>
                  </a:cubicBezTo>
                  <a:cubicBezTo>
                    <a:pt x="14" y="64"/>
                    <a:pt x="14" y="64"/>
                    <a:pt x="14" y="64"/>
                  </a:cubicBezTo>
                  <a:cubicBezTo>
                    <a:pt x="14" y="64"/>
                    <a:pt x="14" y="64"/>
                    <a:pt x="14" y="64"/>
                  </a:cubicBezTo>
                  <a:cubicBezTo>
                    <a:pt x="12" y="64"/>
                    <a:pt x="12" y="64"/>
                    <a:pt x="12" y="64"/>
                  </a:cubicBezTo>
                  <a:cubicBezTo>
                    <a:pt x="11" y="63"/>
                    <a:pt x="11" y="63"/>
                    <a:pt x="11" y="63"/>
                  </a:cubicBezTo>
                  <a:cubicBezTo>
                    <a:pt x="11" y="63"/>
                    <a:pt x="11" y="63"/>
                    <a:pt x="11" y="63"/>
                  </a:cubicBezTo>
                  <a:cubicBezTo>
                    <a:pt x="10" y="63"/>
                    <a:pt x="10" y="63"/>
                    <a:pt x="10" y="63"/>
                  </a:cubicBezTo>
                  <a:cubicBezTo>
                    <a:pt x="9" y="63"/>
                    <a:pt x="9" y="63"/>
                    <a:pt x="9" y="63"/>
                  </a:cubicBezTo>
                  <a:cubicBezTo>
                    <a:pt x="9" y="62"/>
                    <a:pt x="9" y="62"/>
                    <a:pt x="9" y="62"/>
                  </a:cubicBezTo>
                  <a:cubicBezTo>
                    <a:pt x="8" y="63"/>
                    <a:pt x="8" y="63"/>
                    <a:pt x="8" y="63"/>
                  </a:cubicBezTo>
                  <a:cubicBezTo>
                    <a:pt x="8" y="63"/>
                    <a:pt x="8" y="63"/>
                    <a:pt x="8" y="63"/>
                  </a:cubicBezTo>
                  <a:cubicBezTo>
                    <a:pt x="8" y="64"/>
                    <a:pt x="8" y="64"/>
                    <a:pt x="8" y="64"/>
                  </a:cubicBezTo>
                  <a:cubicBezTo>
                    <a:pt x="9" y="64"/>
                    <a:pt x="9" y="64"/>
                    <a:pt x="9" y="64"/>
                  </a:cubicBezTo>
                  <a:cubicBezTo>
                    <a:pt x="10" y="64"/>
                    <a:pt x="10" y="64"/>
                    <a:pt x="10" y="64"/>
                  </a:cubicBezTo>
                  <a:cubicBezTo>
                    <a:pt x="10" y="64"/>
                    <a:pt x="10" y="64"/>
                    <a:pt x="10" y="64"/>
                  </a:cubicBezTo>
                  <a:cubicBezTo>
                    <a:pt x="10" y="64"/>
                    <a:pt x="10" y="64"/>
                    <a:pt x="10" y="64"/>
                  </a:cubicBezTo>
                  <a:cubicBezTo>
                    <a:pt x="10" y="65"/>
                    <a:pt x="10" y="65"/>
                    <a:pt x="10" y="65"/>
                  </a:cubicBezTo>
                  <a:cubicBezTo>
                    <a:pt x="11" y="64"/>
                    <a:pt x="11" y="64"/>
                    <a:pt x="11" y="64"/>
                  </a:cubicBezTo>
                  <a:cubicBezTo>
                    <a:pt x="12" y="64"/>
                    <a:pt x="12" y="64"/>
                    <a:pt x="12" y="64"/>
                  </a:cubicBezTo>
                  <a:cubicBezTo>
                    <a:pt x="11" y="65"/>
                    <a:pt x="11" y="65"/>
                    <a:pt x="11" y="65"/>
                  </a:cubicBezTo>
                  <a:cubicBezTo>
                    <a:pt x="10" y="65"/>
                    <a:pt x="10" y="65"/>
                    <a:pt x="10" y="65"/>
                  </a:cubicBezTo>
                  <a:cubicBezTo>
                    <a:pt x="10" y="66"/>
                    <a:pt x="10" y="66"/>
                    <a:pt x="10" y="66"/>
                  </a:cubicBezTo>
                  <a:cubicBezTo>
                    <a:pt x="9" y="66"/>
                    <a:pt x="9" y="66"/>
                    <a:pt x="9" y="66"/>
                  </a:cubicBezTo>
                  <a:cubicBezTo>
                    <a:pt x="8" y="65"/>
                    <a:pt x="8" y="65"/>
                    <a:pt x="8" y="65"/>
                  </a:cubicBezTo>
                  <a:cubicBezTo>
                    <a:pt x="8" y="65"/>
                    <a:pt x="8" y="65"/>
                    <a:pt x="8" y="65"/>
                  </a:cubicBezTo>
                  <a:cubicBezTo>
                    <a:pt x="7" y="65"/>
                    <a:pt x="7" y="65"/>
                    <a:pt x="7" y="65"/>
                  </a:cubicBezTo>
                  <a:cubicBezTo>
                    <a:pt x="7" y="64"/>
                    <a:pt x="7" y="64"/>
                    <a:pt x="7" y="64"/>
                  </a:cubicBezTo>
                  <a:cubicBezTo>
                    <a:pt x="6" y="65"/>
                    <a:pt x="6" y="65"/>
                    <a:pt x="6" y="65"/>
                  </a:cubicBezTo>
                  <a:cubicBezTo>
                    <a:pt x="6" y="65"/>
                    <a:pt x="6" y="65"/>
                    <a:pt x="6" y="65"/>
                  </a:cubicBezTo>
                  <a:cubicBezTo>
                    <a:pt x="5" y="65"/>
                    <a:pt x="5" y="65"/>
                    <a:pt x="5" y="65"/>
                  </a:cubicBezTo>
                  <a:cubicBezTo>
                    <a:pt x="5" y="65"/>
                    <a:pt x="5" y="65"/>
                    <a:pt x="5" y="65"/>
                  </a:cubicBezTo>
                  <a:cubicBezTo>
                    <a:pt x="7" y="65"/>
                    <a:pt x="7" y="65"/>
                    <a:pt x="7" y="65"/>
                  </a:cubicBezTo>
                  <a:cubicBezTo>
                    <a:pt x="7" y="66"/>
                    <a:pt x="7" y="66"/>
                    <a:pt x="7" y="66"/>
                  </a:cubicBezTo>
                  <a:cubicBezTo>
                    <a:pt x="8" y="66"/>
                    <a:pt x="8" y="66"/>
                    <a:pt x="8" y="66"/>
                  </a:cubicBezTo>
                  <a:cubicBezTo>
                    <a:pt x="8" y="67"/>
                    <a:pt x="8" y="67"/>
                    <a:pt x="8" y="67"/>
                  </a:cubicBezTo>
                  <a:cubicBezTo>
                    <a:pt x="9" y="68"/>
                    <a:pt x="9" y="68"/>
                    <a:pt x="9" y="68"/>
                  </a:cubicBezTo>
                  <a:cubicBezTo>
                    <a:pt x="8" y="68"/>
                    <a:pt x="8" y="68"/>
                    <a:pt x="8" y="68"/>
                  </a:cubicBezTo>
                  <a:cubicBezTo>
                    <a:pt x="8" y="68"/>
                    <a:pt x="8" y="68"/>
                    <a:pt x="8" y="68"/>
                  </a:cubicBezTo>
                  <a:cubicBezTo>
                    <a:pt x="8" y="67"/>
                    <a:pt x="8" y="67"/>
                    <a:pt x="8" y="67"/>
                  </a:cubicBezTo>
                  <a:cubicBezTo>
                    <a:pt x="7" y="66"/>
                    <a:pt x="7" y="66"/>
                    <a:pt x="7" y="66"/>
                  </a:cubicBezTo>
                  <a:cubicBezTo>
                    <a:pt x="6" y="66"/>
                    <a:pt x="6" y="66"/>
                    <a:pt x="6" y="66"/>
                  </a:cubicBezTo>
                  <a:cubicBezTo>
                    <a:pt x="6" y="67"/>
                    <a:pt x="6" y="67"/>
                    <a:pt x="6" y="67"/>
                  </a:cubicBezTo>
                  <a:cubicBezTo>
                    <a:pt x="6" y="67"/>
                    <a:pt x="6" y="67"/>
                    <a:pt x="6" y="67"/>
                  </a:cubicBezTo>
                  <a:cubicBezTo>
                    <a:pt x="5" y="67"/>
                    <a:pt x="5" y="67"/>
                    <a:pt x="5" y="67"/>
                  </a:cubicBezTo>
                  <a:cubicBezTo>
                    <a:pt x="4" y="68"/>
                    <a:pt x="4" y="68"/>
                    <a:pt x="4" y="68"/>
                  </a:cubicBezTo>
                  <a:cubicBezTo>
                    <a:pt x="5" y="68"/>
                    <a:pt x="5" y="68"/>
                    <a:pt x="5" y="68"/>
                  </a:cubicBezTo>
                  <a:cubicBezTo>
                    <a:pt x="5" y="68"/>
                    <a:pt x="5" y="68"/>
                    <a:pt x="5" y="68"/>
                  </a:cubicBezTo>
                  <a:cubicBezTo>
                    <a:pt x="4" y="68"/>
                    <a:pt x="4" y="68"/>
                    <a:pt x="4" y="68"/>
                  </a:cubicBezTo>
                  <a:cubicBezTo>
                    <a:pt x="4" y="68"/>
                    <a:pt x="4" y="68"/>
                    <a:pt x="4" y="68"/>
                  </a:cubicBezTo>
                  <a:cubicBezTo>
                    <a:pt x="3" y="68"/>
                    <a:pt x="3" y="68"/>
                    <a:pt x="3" y="68"/>
                  </a:cubicBezTo>
                  <a:cubicBezTo>
                    <a:pt x="3" y="68"/>
                    <a:pt x="3" y="68"/>
                    <a:pt x="3" y="68"/>
                  </a:cubicBezTo>
                  <a:cubicBezTo>
                    <a:pt x="2" y="69"/>
                    <a:pt x="2" y="69"/>
                    <a:pt x="2" y="69"/>
                  </a:cubicBezTo>
                  <a:cubicBezTo>
                    <a:pt x="2" y="68"/>
                    <a:pt x="2" y="68"/>
                    <a:pt x="2" y="68"/>
                  </a:cubicBezTo>
                  <a:cubicBezTo>
                    <a:pt x="1" y="67"/>
                    <a:pt x="1" y="67"/>
                    <a:pt x="1" y="67"/>
                  </a:cubicBezTo>
                  <a:cubicBezTo>
                    <a:pt x="1" y="67"/>
                    <a:pt x="1" y="67"/>
                    <a:pt x="1" y="67"/>
                  </a:cubicBezTo>
                  <a:cubicBezTo>
                    <a:pt x="1" y="68"/>
                    <a:pt x="1" y="68"/>
                    <a:pt x="1" y="68"/>
                  </a:cubicBezTo>
                  <a:cubicBezTo>
                    <a:pt x="2" y="69"/>
                    <a:pt x="2" y="69"/>
                    <a:pt x="2" y="69"/>
                  </a:cubicBezTo>
                  <a:cubicBezTo>
                    <a:pt x="2" y="69"/>
                    <a:pt x="2" y="69"/>
                    <a:pt x="2" y="69"/>
                  </a:cubicBezTo>
                  <a:cubicBezTo>
                    <a:pt x="2" y="69"/>
                    <a:pt x="2" y="69"/>
                    <a:pt x="2" y="69"/>
                  </a:cubicBezTo>
                  <a:cubicBezTo>
                    <a:pt x="3" y="69"/>
                    <a:pt x="3" y="69"/>
                    <a:pt x="3" y="69"/>
                  </a:cubicBezTo>
                  <a:cubicBezTo>
                    <a:pt x="4" y="69"/>
                    <a:pt x="4" y="69"/>
                    <a:pt x="4" y="69"/>
                  </a:cubicBezTo>
                  <a:cubicBezTo>
                    <a:pt x="5" y="70"/>
                    <a:pt x="5" y="70"/>
                    <a:pt x="5" y="70"/>
                  </a:cubicBezTo>
                  <a:cubicBezTo>
                    <a:pt x="6" y="70"/>
                    <a:pt x="6" y="70"/>
                    <a:pt x="6" y="70"/>
                  </a:cubicBezTo>
                  <a:cubicBezTo>
                    <a:pt x="7" y="70"/>
                    <a:pt x="7" y="70"/>
                    <a:pt x="7" y="70"/>
                  </a:cubicBezTo>
                  <a:cubicBezTo>
                    <a:pt x="7" y="70"/>
                    <a:pt x="7" y="70"/>
                    <a:pt x="7" y="70"/>
                  </a:cubicBezTo>
                  <a:cubicBezTo>
                    <a:pt x="7" y="70"/>
                    <a:pt x="7" y="70"/>
                    <a:pt x="7" y="70"/>
                  </a:cubicBezTo>
                  <a:cubicBezTo>
                    <a:pt x="5" y="70"/>
                    <a:pt x="5" y="70"/>
                    <a:pt x="5" y="70"/>
                  </a:cubicBezTo>
                  <a:cubicBezTo>
                    <a:pt x="5" y="70"/>
                    <a:pt x="5" y="70"/>
                    <a:pt x="5" y="70"/>
                  </a:cubicBezTo>
                  <a:cubicBezTo>
                    <a:pt x="4" y="70"/>
                    <a:pt x="4" y="70"/>
                    <a:pt x="4" y="70"/>
                  </a:cubicBezTo>
                  <a:cubicBezTo>
                    <a:pt x="3" y="70"/>
                    <a:pt x="3" y="70"/>
                    <a:pt x="3" y="70"/>
                  </a:cubicBezTo>
                  <a:cubicBezTo>
                    <a:pt x="2" y="70"/>
                    <a:pt x="2" y="70"/>
                    <a:pt x="2" y="70"/>
                  </a:cubicBezTo>
                  <a:cubicBezTo>
                    <a:pt x="2" y="70"/>
                    <a:pt x="2" y="70"/>
                    <a:pt x="2" y="70"/>
                  </a:cubicBezTo>
                  <a:cubicBezTo>
                    <a:pt x="1" y="70"/>
                    <a:pt x="1" y="70"/>
                    <a:pt x="1" y="70"/>
                  </a:cubicBezTo>
                  <a:cubicBezTo>
                    <a:pt x="1" y="71"/>
                    <a:pt x="1" y="71"/>
                    <a:pt x="1" y="71"/>
                  </a:cubicBezTo>
                  <a:cubicBezTo>
                    <a:pt x="2" y="71"/>
                    <a:pt x="2" y="71"/>
                    <a:pt x="2" y="71"/>
                  </a:cubicBezTo>
                  <a:cubicBezTo>
                    <a:pt x="2" y="72"/>
                    <a:pt x="2" y="72"/>
                    <a:pt x="2" y="72"/>
                  </a:cubicBezTo>
                  <a:cubicBezTo>
                    <a:pt x="2" y="72"/>
                    <a:pt x="2" y="72"/>
                    <a:pt x="2" y="72"/>
                  </a:cubicBezTo>
                  <a:cubicBezTo>
                    <a:pt x="3" y="72"/>
                    <a:pt x="3" y="72"/>
                    <a:pt x="3" y="72"/>
                  </a:cubicBezTo>
                  <a:cubicBezTo>
                    <a:pt x="4" y="72"/>
                    <a:pt x="4" y="72"/>
                    <a:pt x="4" y="72"/>
                  </a:cubicBezTo>
                  <a:cubicBezTo>
                    <a:pt x="3" y="72"/>
                    <a:pt x="3" y="72"/>
                    <a:pt x="3" y="72"/>
                  </a:cubicBezTo>
                  <a:cubicBezTo>
                    <a:pt x="2" y="72"/>
                    <a:pt x="2" y="72"/>
                    <a:pt x="2" y="72"/>
                  </a:cubicBezTo>
                  <a:cubicBezTo>
                    <a:pt x="2" y="72"/>
                    <a:pt x="2" y="72"/>
                    <a:pt x="2" y="72"/>
                  </a:cubicBezTo>
                  <a:cubicBezTo>
                    <a:pt x="1" y="72"/>
                    <a:pt x="1" y="72"/>
                    <a:pt x="1" y="72"/>
                  </a:cubicBezTo>
                  <a:cubicBezTo>
                    <a:pt x="1" y="73"/>
                    <a:pt x="1" y="73"/>
                    <a:pt x="1" y="73"/>
                  </a:cubicBezTo>
                  <a:cubicBezTo>
                    <a:pt x="2" y="73"/>
                    <a:pt x="2" y="73"/>
                    <a:pt x="2" y="73"/>
                  </a:cubicBezTo>
                  <a:cubicBezTo>
                    <a:pt x="2" y="73"/>
                    <a:pt x="2" y="73"/>
                    <a:pt x="2" y="73"/>
                  </a:cubicBezTo>
                  <a:cubicBezTo>
                    <a:pt x="1" y="73"/>
                    <a:pt x="1" y="73"/>
                    <a:pt x="1" y="73"/>
                  </a:cubicBezTo>
                  <a:cubicBezTo>
                    <a:pt x="1" y="73"/>
                    <a:pt x="1" y="73"/>
                    <a:pt x="1" y="73"/>
                  </a:cubicBezTo>
                  <a:cubicBezTo>
                    <a:pt x="1" y="74"/>
                    <a:pt x="1" y="74"/>
                    <a:pt x="1" y="74"/>
                  </a:cubicBezTo>
                  <a:cubicBezTo>
                    <a:pt x="2" y="74"/>
                    <a:pt x="2" y="74"/>
                    <a:pt x="2" y="74"/>
                  </a:cubicBezTo>
                  <a:cubicBezTo>
                    <a:pt x="2" y="74"/>
                    <a:pt x="2" y="74"/>
                    <a:pt x="2" y="74"/>
                  </a:cubicBezTo>
                  <a:cubicBezTo>
                    <a:pt x="3" y="74"/>
                    <a:pt x="3" y="74"/>
                    <a:pt x="3" y="74"/>
                  </a:cubicBezTo>
                  <a:cubicBezTo>
                    <a:pt x="3" y="74"/>
                    <a:pt x="3" y="74"/>
                    <a:pt x="3" y="74"/>
                  </a:cubicBezTo>
                  <a:cubicBezTo>
                    <a:pt x="5" y="74"/>
                    <a:pt x="5" y="74"/>
                    <a:pt x="5" y="74"/>
                  </a:cubicBezTo>
                  <a:cubicBezTo>
                    <a:pt x="6" y="74"/>
                    <a:pt x="6" y="74"/>
                    <a:pt x="6" y="74"/>
                  </a:cubicBezTo>
                  <a:cubicBezTo>
                    <a:pt x="6" y="74"/>
                    <a:pt x="6" y="74"/>
                    <a:pt x="6" y="74"/>
                  </a:cubicBezTo>
                  <a:cubicBezTo>
                    <a:pt x="7" y="74"/>
                    <a:pt x="7" y="74"/>
                    <a:pt x="7" y="74"/>
                  </a:cubicBezTo>
                  <a:cubicBezTo>
                    <a:pt x="7" y="73"/>
                    <a:pt x="7" y="73"/>
                    <a:pt x="7" y="73"/>
                  </a:cubicBezTo>
                  <a:cubicBezTo>
                    <a:pt x="7" y="73"/>
                    <a:pt x="7" y="73"/>
                    <a:pt x="7" y="73"/>
                  </a:cubicBezTo>
                  <a:cubicBezTo>
                    <a:pt x="7" y="74"/>
                    <a:pt x="7" y="74"/>
                    <a:pt x="7" y="74"/>
                  </a:cubicBezTo>
                  <a:cubicBezTo>
                    <a:pt x="8" y="74"/>
                    <a:pt x="8" y="74"/>
                    <a:pt x="8" y="74"/>
                  </a:cubicBezTo>
                  <a:cubicBezTo>
                    <a:pt x="9" y="73"/>
                    <a:pt x="9" y="73"/>
                    <a:pt x="9" y="73"/>
                  </a:cubicBezTo>
                  <a:cubicBezTo>
                    <a:pt x="10" y="73"/>
                    <a:pt x="10" y="73"/>
                    <a:pt x="10" y="73"/>
                  </a:cubicBezTo>
                  <a:cubicBezTo>
                    <a:pt x="9" y="73"/>
                    <a:pt x="9" y="73"/>
                    <a:pt x="9" y="73"/>
                  </a:cubicBezTo>
                  <a:cubicBezTo>
                    <a:pt x="9" y="74"/>
                    <a:pt x="9" y="74"/>
                    <a:pt x="9" y="74"/>
                  </a:cubicBezTo>
                  <a:cubicBezTo>
                    <a:pt x="10" y="74"/>
                    <a:pt x="10" y="74"/>
                    <a:pt x="10" y="74"/>
                  </a:cubicBezTo>
                  <a:cubicBezTo>
                    <a:pt x="10" y="74"/>
                    <a:pt x="10" y="74"/>
                    <a:pt x="10" y="74"/>
                  </a:cubicBezTo>
                  <a:cubicBezTo>
                    <a:pt x="10" y="73"/>
                    <a:pt x="10" y="73"/>
                    <a:pt x="10" y="73"/>
                  </a:cubicBezTo>
                  <a:cubicBezTo>
                    <a:pt x="11" y="72"/>
                    <a:pt x="11" y="72"/>
                    <a:pt x="11" y="72"/>
                  </a:cubicBezTo>
                  <a:cubicBezTo>
                    <a:pt x="10" y="73"/>
                    <a:pt x="10" y="73"/>
                    <a:pt x="10" y="73"/>
                  </a:cubicBezTo>
                  <a:cubicBezTo>
                    <a:pt x="11" y="74"/>
                    <a:pt x="11" y="74"/>
                    <a:pt x="11" y="74"/>
                  </a:cubicBezTo>
                  <a:cubicBezTo>
                    <a:pt x="11" y="74"/>
                    <a:pt x="11" y="74"/>
                    <a:pt x="11" y="74"/>
                  </a:cubicBezTo>
                  <a:cubicBezTo>
                    <a:pt x="9" y="75"/>
                    <a:pt x="9" y="75"/>
                    <a:pt x="9" y="75"/>
                  </a:cubicBezTo>
                  <a:cubicBezTo>
                    <a:pt x="9" y="75"/>
                    <a:pt x="9" y="75"/>
                    <a:pt x="9" y="75"/>
                  </a:cubicBezTo>
                  <a:cubicBezTo>
                    <a:pt x="9" y="75"/>
                    <a:pt x="9" y="75"/>
                    <a:pt x="9" y="75"/>
                  </a:cubicBezTo>
                  <a:cubicBezTo>
                    <a:pt x="9" y="76"/>
                    <a:pt x="9" y="76"/>
                    <a:pt x="9" y="76"/>
                  </a:cubicBezTo>
                  <a:cubicBezTo>
                    <a:pt x="8" y="76"/>
                    <a:pt x="8" y="76"/>
                    <a:pt x="8" y="76"/>
                  </a:cubicBezTo>
                  <a:cubicBezTo>
                    <a:pt x="8" y="75"/>
                    <a:pt x="8" y="75"/>
                    <a:pt x="8" y="75"/>
                  </a:cubicBezTo>
                  <a:cubicBezTo>
                    <a:pt x="8" y="75"/>
                    <a:pt x="8" y="75"/>
                    <a:pt x="8" y="75"/>
                  </a:cubicBezTo>
                  <a:cubicBezTo>
                    <a:pt x="8" y="74"/>
                    <a:pt x="8" y="74"/>
                    <a:pt x="8" y="74"/>
                  </a:cubicBezTo>
                  <a:cubicBezTo>
                    <a:pt x="7" y="74"/>
                    <a:pt x="7" y="74"/>
                    <a:pt x="7" y="74"/>
                  </a:cubicBezTo>
                  <a:cubicBezTo>
                    <a:pt x="6" y="75"/>
                    <a:pt x="6" y="75"/>
                    <a:pt x="6" y="75"/>
                  </a:cubicBezTo>
                  <a:cubicBezTo>
                    <a:pt x="6" y="75"/>
                    <a:pt x="6" y="75"/>
                    <a:pt x="6" y="75"/>
                  </a:cubicBezTo>
                  <a:cubicBezTo>
                    <a:pt x="6" y="75"/>
                    <a:pt x="6" y="75"/>
                    <a:pt x="6" y="75"/>
                  </a:cubicBezTo>
                  <a:cubicBezTo>
                    <a:pt x="5" y="75"/>
                    <a:pt x="5" y="75"/>
                    <a:pt x="5" y="75"/>
                  </a:cubicBezTo>
                  <a:cubicBezTo>
                    <a:pt x="4" y="75"/>
                    <a:pt x="4" y="75"/>
                    <a:pt x="4" y="75"/>
                  </a:cubicBezTo>
                  <a:cubicBezTo>
                    <a:pt x="3" y="75"/>
                    <a:pt x="3" y="75"/>
                    <a:pt x="3" y="75"/>
                  </a:cubicBezTo>
                  <a:cubicBezTo>
                    <a:pt x="2" y="75"/>
                    <a:pt x="2" y="75"/>
                    <a:pt x="2" y="75"/>
                  </a:cubicBezTo>
                  <a:cubicBezTo>
                    <a:pt x="2" y="75"/>
                    <a:pt x="2" y="75"/>
                    <a:pt x="2" y="75"/>
                  </a:cubicBezTo>
                  <a:cubicBezTo>
                    <a:pt x="1" y="75"/>
                    <a:pt x="1" y="75"/>
                    <a:pt x="1" y="75"/>
                  </a:cubicBezTo>
                  <a:cubicBezTo>
                    <a:pt x="1" y="75"/>
                    <a:pt x="1" y="75"/>
                    <a:pt x="1" y="75"/>
                  </a:cubicBezTo>
                  <a:cubicBezTo>
                    <a:pt x="1" y="76"/>
                    <a:pt x="1" y="76"/>
                    <a:pt x="1" y="76"/>
                  </a:cubicBezTo>
                  <a:cubicBezTo>
                    <a:pt x="1" y="76"/>
                    <a:pt x="1" y="76"/>
                    <a:pt x="1" y="76"/>
                  </a:cubicBezTo>
                  <a:cubicBezTo>
                    <a:pt x="1" y="76"/>
                    <a:pt x="1" y="76"/>
                    <a:pt x="1" y="76"/>
                  </a:cubicBezTo>
                  <a:cubicBezTo>
                    <a:pt x="2" y="76"/>
                    <a:pt x="2" y="76"/>
                    <a:pt x="2" y="76"/>
                  </a:cubicBezTo>
                  <a:cubicBezTo>
                    <a:pt x="2" y="76"/>
                    <a:pt x="2" y="76"/>
                    <a:pt x="2" y="76"/>
                  </a:cubicBezTo>
                  <a:cubicBezTo>
                    <a:pt x="3" y="76"/>
                    <a:pt x="3" y="76"/>
                    <a:pt x="3" y="76"/>
                  </a:cubicBezTo>
                  <a:cubicBezTo>
                    <a:pt x="2" y="76"/>
                    <a:pt x="2" y="76"/>
                    <a:pt x="2" y="76"/>
                  </a:cubicBezTo>
                  <a:cubicBezTo>
                    <a:pt x="2" y="77"/>
                    <a:pt x="2" y="77"/>
                    <a:pt x="2" y="77"/>
                  </a:cubicBezTo>
                  <a:cubicBezTo>
                    <a:pt x="2" y="77"/>
                    <a:pt x="2" y="77"/>
                    <a:pt x="2" y="77"/>
                  </a:cubicBezTo>
                  <a:cubicBezTo>
                    <a:pt x="1" y="77"/>
                    <a:pt x="1" y="77"/>
                    <a:pt x="1" y="77"/>
                  </a:cubicBezTo>
                  <a:cubicBezTo>
                    <a:pt x="2" y="78"/>
                    <a:pt x="2" y="78"/>
                    <a:pt x="2" y="78"/>
                  </a:cubicBezTo>
                  <a:cubicBezTo>
                    <a:pt x="2" y="78"/>
                    <a:pt x="2" y="78"/>
                    <a:pt x="2" y="78"/>
                  </a:cubicBezTo>
                  <a:cubicBezTo>
                    <a:pt x="3" y="77"/>
                    <a:pt x="3" y="77"/>
                    <a:pt x="3" y="77"/>
                  </a:cubicBezTo>
                  <a:cubicBezTo>
                    <a:pt x="4" y="77"/>
                    <a:pt x="4" y="77"/>
                    <a:pt x="4" y="77"/>
                  </a:cubicBezTo>
                  <a:cubicBezTo>
                    <a:pt x="4" y="78"/>
                    <a:pt x="4" y="78"/>
                    <a:pt x="4" y="78"/>
                  </a:cubicBezTo>
                  <a:cubicBezTo>
                    <a:pt x="4" y="78"/>
                    <a:pt x="4" y="78"/>
                    <a:pt x="4" y="78"/>
                  </a:cubicBezTo>
                  <a:cubicBezTo>
                    <a:pt x="3" y="79"/>
                    <a:pt x="3" y="79"/>
                    <a:pt x="3" y="79"/>
                  </a:cubicBezTo>
                  <a:cubicBezTo>
                    <a:pt x="3" y="79"/>
                    <a:pt x="3" y="79"/>
                    <a:pt x="3" y="79"/>
                  </a:cubicBezTo>
                  <a:cubicBezTo>
                    <a:pt x="4" y="79"/>
                    <a:pt x="4" y="79"/>
                    <a:pt x="4" y="79"/>
                  </a:cubicBezTo>
                  <a:cubicBezTo>
                    <a:pt x="4" y="80"/>
                    <a:pt x="4" y="80"/>
                    <a:pt x="4" y="80"/>
                  </a:cubicBezTo>
                  <a:cubicBezTo>
                    <a:pt x="4" y="80"/>
                    <a:pt x="4" y="80"/>
                    <a:pt x="4" y="80"/>
                  </a:cubicBezTo>
                  <a:cubicBezTo>
                    <a:pt x="4" y="81"/>
                    <a:pt x="4" y="81"/>
                    <a:pt x="4" y="81"/>
                  </a:cubicBezTo>
                  <a:cubicBezTo>
                    <a:pt x="4" y="81"/>
                    <a:pt x="4" y="81"/>
                    <a:pt x="4" y="81"/>
                  </a:cubicBezTo>
                  <a:cubicBezTo>
                    <a:pt x="5" y="80"/>
                    <a:pt x="5" y="80"/>
                    <a:pt x="5" y="80"/>
                  </a:cubicBezTo>
                  <a:cubicBezTo>
                    <a:pt x="5" y="80"/>
                    <a:pt x="5" y="80"/>
                    <a:pt x="5" y="80"/>
                  </a:cubicBezTo>
                  <a:cubicBezTo>
                    <a:pt x="5" y="79"/>
                    <a:pt x="5" y="79"/>
                    <a:pt x="5" y="79"/>
                  </a:cubicBezTo>
                  <a:cubicBezTo>
                    <a:pt x="7" y="78"/>
                    <a:pt x="7" y="78"/>
                    <a:pt x="7" y="78"/>
                  </a:cubicBezTo>
                  <a:cubicBezTo>
                    <a:pt x="8" y="78"/>
                    <a:pt x="8" y="78"/>
                    <a:pt x="8" y="78"/>
                  </a:cubicBezTo>
                  <a:cubicBezTo>
                    <a:pt x="8" y="78"/>
                    <a:pt x="8" y="78"/>
                    <a:pt x="8" y="78"/>
                  </a:cubicBezTo>
                  <a:cubicBezTo>
                    <a:pt x="8" y="79"/>
                    <a:pt x="8" y="79"/>
                    <a:pt x="8" y="79"/>
                  </a:cubicBezTo>
                  <a:cubicBezTo>
                    <a:pt x="7" y="79"/>
                    <a:pt x="7" y="79"/>
                    <a:pt x="7" y="79"/>
                  </a:cubicBezTo>
                  <a:cubicBezTo>
                    <a:pt x="7" y="80"/>
                    <a:pt x="7" y="80"/>
                    <a:pt x="7" y="80"/>
                  </a:cubicBezTo>
                  <a:cubicBezTo>
                    <a:pt x="7" y="81"/>
                    <a:pt x="7" y="81"/>
                    <a:pt x="7" y="81"/>
                  </a:cubicBezTo>
                  <a:cubicBezTo>
                    <a:pt x="7" y="80"/>
                    <a:pt x="7" y="80"/>
                    <a:pt x="7" y="80"/>
                  </a:cubicBezTo>
                  <a:cubicBezTo>
                    <a:pt x="7" y="79"/>
                    <a:pt x="7" y="79"/>
                    <a:pt x="7" y="79"/>
                  </a:cubicBezTo>
                  <a:cubicBezTo>
                    <a:pt x="6" y="79"/>
                    <a:pt x="6" y="79"/>
                    <a:pt x="6" y="79"/>
                  </a:cubicBezTo>
                  <a:cubicBezTo>
                    <a:pt x="6" y="80"/>
                    <a:pt x="6" y="80"/>
                    <a:pt x="6" y="80"/>
                  </a:cubicBezTo>
                  <a:cubicBezTo>
                    <a:pt x="5" y="80"/>
                    <a:pt x="5" y="80"/>
                    <a:pt x="5" y="80"/>
                  </a:cubicBezTo>
                  <a:cubicBezTo>
                    <a:pt x="6" y="81"/>
                    <a:pt x="6" y="81"/>
                    <a:pt x="6" y="81"/>
                  </a:cubicBezTo>
                  <a:cubicBezTo>
                    <a:pt x="5" y="81"/>
                    <a:pt x="5" y="81"/>
                    <a:pt x="5" y="81"/>
                  </a:cubicBezTo>
                  <a:cubicBezTo>
                    <a:pt x="5" y="81"/>
                    <a:pt x="5" y="81"/>
                    <a:pt x="5" y="81"/>
                  </a:cubicBezTo>
                  <a:cubicBezTo>
                    <a:pt x="4" y="82"/>
                    <a:pt x="4" y="82"/>
                    <a:pt x="4" y="82"/>
                  </a:cubicBezTo>
                  <a:cubicBezTo>
                    <a:pt x="5" y="82"/>
                    <a:pt x="5" y="82"/>
                    <a:pt x="5" y="82"/>
                  </a:cubicBezTo>
                  <a:cubicBezTo>
                    <a:pt x="6" y="82"/>
                    <a:pt x="6" y="82"/>
                    <a:pt x="6" y="82"/>
                  </a:cubicBezTo>
                  <a:cubicBezTo>
                    <a:pt x="6" y="83"/>
                    <a:pt x="6" y="83"/>
                    <a:pt x="6" y="83"/>
                  </a:cubicBezTo>
                  <a:cubicBezTo>
                    <a:pt x="5" y="83"/>
                    <a:pt x="5" y="83"/>
                    <a:pt x="5" y="83"/>
                  </a:cubicBezTo>
                  <a:cubicBezTo>
                    <a:pt x="5" y="83"/>
                    <a:pt x="5" y="83"/>
                    <a:pt x="5" y="83"/>
                  </a:cubicBezTo>
                  <a:cubicBezTo>
                    <a:pt x="5" y="84"/>
                    <a:pt x="5" y="84"/>
                    <a:pt x="5" y="84"/>
                  </a:cubicBezTo>
                  <a:cubicBezTo>
                    <a:pt x="4" y="83"/>
                    <a:pt x="4" y="83"/>
                    <a:pt x="4" y="83"/>
                  </a:cubicBezTo>
                  <a:cubicBezTo>
                    <a:pt x="4" y="83"/>
                    <a:pt x="4" y="83"/>
                    <a:pt x="4" y="83"/>
                  </a:cubicBezTo>
                  <a:cubicBezTo>
                    <a:pt x="4" y="84"/>
                    <a:pt x="4" y="84"/>
                    <a:pt x="4" y="84"/>
                  </a:cubicBezTo>
                  <a:cubicBezTo>
                    <a:pt x="3" y="83"/>
                    <a:pt x="3" y="83"/>
                    <a:pt x="3" y="83"/>
                  </a:cubicBezTo>
                  <a:cubicBezTo>
                    <a:pt x="3" y="84"/>
                    <a:pt x="3" y="84"/>
                    <a:pt x="3" y="84"/>
                  </a:cubicBezTo>
                  <a:cubicBezTo>
                    <a:pt x="2" y="84"/>
                    <a:pt x="2" y="84"/>
                    <a:pt x="2" y="84"/>
                  </a:cubicBezTo>
                  <a:cubicBezTo>
                    <a:pt x="2" y="85"/>
                    <a:pt x="2" y="85"/>
                    <a:pt x="2" y="85"/>
                  </a:cubicBezTo>
                  <a:cubicBezTo>
                    <a:pt x="3" y="86"/>
                    <a:pt x="3" y="86"/>
                    <a:pt x="3" y="86"/>
                  </a:cubicBezTo>
                  <a:cubicBezTo>
                    <a:pt x="4" y="86"/>
                    <a:pt x="4" y="86"/>
                    <a:pt x="4" y="86"/>
                  </a:cubicBezTo>
                  <a:cubicBezTo>
                    <a:pt x="4" y="86"/>
                    <a:pt x="4" y="86"/>
                    <a:pt x="4" y="86"/>
                  </a:cubicBezTo>
                  <a:cubicBezTo>
                    <a:pt x="5" y="86"/>
                    <a:pt x="5" y="86"/>
                    <a:pt x="5" y="86"/>
                  </a:cubicBezTo>
                  <a:cubicBezTo>
                    <a:pt x="4" y="85"/>
                    <a:pt x="4" y="85"/>
                    <a:pt x="4" y="85"/>
                  </a:cubicBezTo>
                  <a:cubicBezTo>
                    <a:pt x="5" y="85"/>
                    <a:pt x="5" y="85"/>
                    <a:pt x="5" y="85"/>
                  </a:cubicBezTo>
                  <a:cubicBezTo>
                    <a:pt x="6" y="85"/>
                    <a:pt x="6" y="85"/>
                    <a:pt x="6" y="85"/>
                  </a:cubicBezTo>
                  <a:cubicBezTo>
                    <a:pt x="5" y="85"/>
                    <a:pt x="5" y="85"/>
                    <a:pt x="5" y="85"/>
                  </a:cubicBezTo>
                  <a:cubicBezTo>
                    <a:pt x="6" y="86"/>
                    <a:pt x="6" y="86"/>
                    <a:pt x="6" y="86"/>
                  </a:cubicBezTo>
                  <a:cubicBezTo>
                    <a:pt x="6" y="87"/>
                    <a:pt x="6" y="87"/>
                    <a:pt x="6" y="87"/>
                  </a:cubicBezTo>
                  <a:cubicBezTo>
                    <a:pt x="5" y="87"/>
                    <a:pt x="5" y="87"/>
                    <a:pt x="5" y="87"/>
                  </a:cubicBezTo>
                  <a:cubicBezTo>
                    <a:pt x="6" y="88"/>
                    <a:pt x="6" y="88"/>
                    <a:pt x="6" y="88"/>
                  </a:cubicBezTo>
                  <a:cubicBezTo>
                    <a:pt x="6" y="88"/>
                    <a:pt x="6" y="88"/>
                    <a:pt x="6" y="88"/>
                  </a:cubicBezTo>
                  <a:cubicBezTo>
                    <a:pt x="7" y="87"/>
                    <a:pt x="7" y="87"/>
                    <a:pt x="7" y="87"/>
                  </a:cubicBezTo>
                  <a:cubicBezTo>
                    <a:pt x="8" y="88"/>
                    <a:pt x="8" y="88"/>
                    <a:pt x="8" y="88"/>
                  </a:cubicBezTo>
                  <a:cubicBezTo>
                    <a:pt x="7" y="88"/>
                    <a:pt x="7" y="88"/>
                    <a:pt x="7" y="88"/>
                  </a:cubicBezTo>
                  <a:cubicBezTo>
                    <a:pt x="6" y="88"/>
                    <a:pt x="6" y="88"/>
                    <a:pt x="6" y="88"/>
                  </a:cubicBezTo>
                  <a:cubicBezTo>
                    <a:pt x="7" y="89"/>
                    <a:pt x="7" y="89"/>
                    <a:pt x="7" y="89"/>
                  </a:cubicBezTo>
                  <a:cubicBezTo>
                    <a:pt x="7" y="89"/>
                    <a:pt x="7" y="89"/>
                    <a:pt x="7" y="89"/>
                  </a:cubicBezTo>
                  <a:cubicBezTo>
                    <a:pt x="5" y="88"/>
                    <a:pt x="5" y="88"/>
                    <a:pt x="5" y="88"/>
                  </a:cubicBezTo>
                  <a:cubicBezTo>
                    <a:pt x="4" y="88"/>
                    <a:pt x="4" y="88"/>
                    <a:pt x="4" y="88"/>
                  </a:cubicBezTo>
                  <a:cubicBezTo>
                    <a:pt x="4" y="88"/>
                    <a:pt x="4" y="88"/>
                    <a:pt x="4" y="88"/>
                  </a:cubicBezTo>
                  <a:cubicBezTo>
                    <a:pt x="3" y="88"/>
                    <a:pt x="3" y="88"/>
                    <a:pt x="3" y="88"/>
                  </a:cubicBezTo>
                  <a:cubicBezTo>
                    <a:pt x="3" y="89"/>
                    <a:pt x="3" y="89"/>
                    <a:pt x="3" y="89"/>
                  </a:cubicBezTo>
                  <a:cubicBezTo>
                    <a:pt x="3" y="89"/>
                    <a:pt x="3" y="89"/>
                    <a:pt x="3" y="89"/>
                  </a:cubicBezTo>
                  <a:cubicBezTo>
                    <a:pt x="4" y="91"/>
                    <a:pt x="4" y="91"/>
                    <a:pt x="4" y="91"/>
                  </a:cubicBezTo>
                  <a:cubicBezTo>
                    <a:pt x="5" y="91"/>
                    <a:pt x="5" y="91"/>
                    <a:pt x="5" y="91"/>
                  </a:cubicBezTo>
                  <a:cubicBezTo>
                    <a:pt x="6" y="92"/>
                    <a:pt x="6" y="92"/>
                    <a:pt x="6" y="92"/>
                  </a:cubicBezTo>
                  <a:cubicBezTo>
                    <a:pt x="8" y="92"/>
                    <a:pt x="8" y="92"/>
                    <a:pt x="8" y="92"/>
                  </a:cubicBezTo>
                  <a:cubicBezTo>
                    <a:pt x="8" y="93"/>
                    <a:pt x="8" y="93"/>
                    <a:pt x="8" y="93"/>
                  </a:cubicBezTo>
                  <a:cubicBezTo>
                    <a:pt x="7" y="93"/>
                    <a:pt x="7" y="93"/>
                    <a:pt x="7" y="93"/>
                  </a:cubicBezTo>
                  <a:cubicBezTo>
                    <a:pt x="8" y="94"/>
                    <a:pt x="8" y="94"/>
                    <a:pt x="8" y="94"/>
                  </a:cubicBezTo>
                  <a:cubicBezTo>
                    <a:pt x="9" y="93"/>
                    <a:pt x="9" y="93"/>
                    <a:pt x="9" y="93"/>
                  </a:cubicBezTo>
                  <a:cubicBezTo>
                    <a:pt x="8" y="93"/>
                    <a:pt x="8" y="93"/>
                    <a:pt x="8" y="93"/>
                  </a:cubicBezTo>
                  <a:cubicBezTo>
                    <a:pt x="9" y="93"/>
                    <a:pt x="9" y="93"/>
                    <a:pt x="9" y="93"/>
                  </a:cubicBezTo>
                  <a:cubicBezTo>
                    <a:pt x="10" y="93"/>
                    <a:pt x="10" y="93"/>
                    <a:pt x="10" y="93"/>
                  </a:cubicBezTo>
                  <a:cubicBezTo>
                    <a:pt x="9" y="93"/>
                    <a:pt x="9" y="93"/>
                    <a:pt x="9" y="93"/>
                  </a:cubicBezTo>
                  <a:cubicBezTo>
                    <a:pt x="10" y="94"/>
                    <a:pt x="10" y="94"/>
                    <a:pt x="10" y="94"/>
                  </a:cubicBezTo>
                  <a:cubicBezTo>
                    <a:pt x="11" y="94"/>
                    <a:pt x="11" y="94"/>
                    <a:pt x="11" y="94"/>
                  </a:cubicBezTo>
                  <a:cubicBezTo>
                    <a:pt x="11" y="94"/>
                    <a:pt x="11" y="94"/>
                    <a:pt x="11" y="94"/>
                  </a:cubicBezTo>
                  <a:cubicBezTo>
                    <a:pt x="12" y="94"/>
                    <a:pt x="12" y="94"/>
                    <a:pt x="12" y="94"/>
                  </a:cubicBezTo>
                  <a:cubicBezTo>
                    <a:pt x="13" y="93"/>
                    <a:pt x="13" y="93"/>
                    <a:pt x="13" y="93"/>
                  </a:cubicBezTo>
                  <a:cubicBezTo>
                    <a:pt x="13" y="93"/>
                    <a:pt x="13" y="93"/>
                    <a:pt x="13" y="93"/>
                  </a:cubicBezTo>
                  <a:cubicBezTo>
                    <a:pt x="14" y="92"/>
                    <a:pt x="14" y="92"/>
                    <a:pt x="14" y="92"/>
                  </a:cubicBezTo>
                  <a:cubicBezTo>
                    <a:pt x="14" y="92"/>
                    <a:pt x="14" y="92"/>
                    <a:pt x="14" y="92"/>
                  </a:cubicBezTo>
                  <a:cubicBezTo>
                    <a:pt x="14" y="93"/>
                    <a:pt x="14" y="93"/>
                    <a:pt x="14" y="93"/>
                  </a:cubicBezTo>
                  <a:cubicBezTo>
                    <a:pt x="14" y="93"/>
                    <a:pt x="14" y="93"/>
                    <a:pt x="14" y="93"/>
                  </a:cubicBezTo>
                  <a:cubicBezTo>
                    <a:pt x="16" y="92"/>
                    <a:pt x="16" y="92"/>
                    <a:pt x="16" y="92"/>
                  </a:cubicBezTo>
                  <a:cubicBezTo>
                    <a:pt x="16" y="91"/>
                    <a:pt x="16" y="91"/>
                    <a:pt x="16" y="91"/>
                  </a:cubicBezTo>
                  <a:cubicBezTo>
                    <a:pt x="15" y="90"/>
                    <a:pt x="15" y="90"/>
                    <a:pt x="15" y="90"/>
                  </a:cubicBezTo>
                  <a:cubicBezTo>
                    <a:pt x="16" y="91"/>
                    <a:pt x="16" y="91"/>
                    <a:pt x="16" y="91"/>
                  </a:cubicBezTo>
                  <a:cubicBezTo>
                    <a:pt x="17" y="90"/>
                    <a:pt x="17" y="90"/>
                    <a:pt x="17" y="90"/>
                  </a:cubicBezTo>
                  <a:cubicBezTo>
                    <a:pt x="17" y="90"/>
                    <a:pt x="17" y="90"/>
                    <a:pt x="17" y="90"/>
                  </a:cubicBezTo>
                  <a:cubicBezTo>
                    <a:pt x="18" y="90"/>
                    <a:pt x="18" y="90"/>
                    <a:pt x="18" y="90"/>
                  </a:cubicBezTo>
                  <a:cubicBezTo>
                    <a:pt x="18" y="89"/>
                    <a:pt x="18" y="89"/>
                    <a:pt x="18" y="89"/>
                  </a:cubicBezTo>
                  <a:cubicBezTo>
                    <a:pt x="18" y="89"/>
                    <a:pt x="18" y="89"/>
                    <a:pt x="18" y="89"/>
                  </a:cubicBezTo>
                  <a:cubicBezTo>
                    <a:pt x="19" y="89"/>
                    <a:pt x="19" y="89"/>
                    <a:pt x="19" y="89"/>
                  </a:cubicBezTo>
                  <a:cubicBezTo>
                    <a:pt x="19" y="88"/>
                    <a:pt x="19" y="88"/>
                    <a:pt x="19" y="88"/>
                  </a:cubicBezTo>
                  <a:cubicBezTo>
                    <a:pt x="18" y="87"/>
                    <a:pt x="18" y="87"/>
                    <a:pt x="18" y="87"/>
                  </a:cubicBezTo>
                  <a:cubicBezTo>
                    <a:pt x="19" y="87"/>
                    <a:pt x="19" y="87"/>
                    <a:pt x="19" y="87"/>
                  </a:cubicBezTo>
                  <a:cubicBezTo>
                    <a:pt x="18" y="86"/>
                    <a:pt x="18" y="86"/>
                    <a:pt x="18" y="86"/>
                  </a:cubicBezTo>
                  <a:cubicBezTo>
                    <a:pt x="17" y="86"/>
                    <a:pt x="17" y="86"/>
                    <a:pt x="17" y="86"/>
                  </a:cubicBezTo>
                  <a:cubicBezTo>
                    <a:pt x="17" y="85"/>
                    <a:pt x="17" y="85"/>
                    <a:pt x="17" y="85"/>
                  </a:cubicBezTo>
                  <a:cubicBezTo>
                    <a:pt x="18" y="85"/>
                    <a:pt x="18" y="85"/>
                    <a:pt x="18" y="85"/>
                  </a:cubicBezTo>
                  <a:cubicBezTo>
                    <a:pt x="19" y="86"/>
                    <a:pt x="19" y="86"/>
                    <a:pt x="19" y="86"/>
                  </a:cubicBezTo>
                  <a:cubicBezTo>
                    <a:pt x="19" y="87"/>
                    <a:pt x="19" y="87"/>
                    <a:pt x="19" y="87"/>
                  </a:cubicBezTo>
                  <a:cubicBezTo>
                    <a:pt x="19" y="87"/>
                    <a:pt x="19" y="87"/>
                    <a:pt x="19" y="87"/>
                  </a:cubicBezTo>
                  <a:cubicBezTo>
                    <a:pt x="20" y="87"/>
                    <a:pt x="20" y="87"/>
                    <a:pt x="20" y="87"/>
                  </a:cubicBezTo>
                  <a:cubicBezTo>
                    <a:pt x="20" y="88"/>
                    <a:pt x="20" y="88"/>
                    <a:pt x="20" y="88"/>
                  </a:cubicBezTo>
                  <a:cubicBezTo>
                    <a:pt x="20" y="88"/>
                    <a:pt x="20" y="88"/>
                    <a:pt x="20" y="88"/>
                  </a:cubicBezTo>
                  <a:cubicBezTo>
                    <a:pt x="21" y="88"/>
                    <a:pt x="21" y="88"/>
                    <a:pt x="21" y="88"/>
                  </a:cubicBezTo>
                  <a:cubicBezTo>
                    <a:pt x="21" y="88"/>
                    <a:pt x="21" y="88"/>
                    <a:pt x="21" y="88"/>
                  </a:cubicBezTo>
                  <a:cubicBezTo>
                    <a:pt x="20" y="87"/>
                    <a:pt x="20" y="87"/>
                    <a:pt x="20" y="87"/>
                  </a:cubicBezTo>
                  <a:cubicBezTo>
                    <a:pt x="21" y="87"/>
                    <a:pt x="21" y="87"/>
                    <a:pt x="21" y="87"/>
                  </a:cubicBezTo>
                  <a:cubicBezTo>
                    <a:pt x="21" y="87"/>
                    <a:pt x="21" y="87"/>
                    <a:pt x="21" y="87"/>
                  </a:cubicBezTo>
                  <a:cubicBezTo>
                    <a:pt x="21" y="88"/>
                    <a:pt x="21" y="88"/>
                    <a:pt x="21" y="88"/>
                  </a:cubicBezTo>
                  <a:cubicBezTo>
                    <a:pt x="23" y="87"/>
                    <a:pt x="23" y="87"/>
                    <a:pt x="23" y="87"/>
                  </a:cubicBezTo>
                  <a:cubicBezTo>
                    <a:pt x="23" y="86"/>
                    <a:pt x="23" y="86"/>
                    <a:pt x="23" y="86"/>
                  </a:cubicBezTo>
                  <a:cubicBezTo>
                    <a:pt x="23" y="85"/>
                    <a:pt x="23" y="85"/>
                    <a:pt x="23" y="85"/>
                  </a:cubicBezTo>
                  <a:cubicBezTo>
                    <a:pt x="22" y="85"/>
                    <a:pt x="22" y="85"/>
                    <a:pt x="22" y="85"/>
                  </a:cubicBezTo>
                  <a:cubicBezTo>
                    <a:pt x="22" y="84"/>
                    <a:pt x="22" y="84"/>
                    <a:pt x="22" y="84"/>
                  </a:cubicBezTo>
                  <a:cubicBezTo>
                    <a:pt x="22" y="84"/>
                    <a:pt x="22" y="84"/>
                    <a:pt x="22" y="84"/>
                  </a:cubicBezTo>
                  <a:cubicBezTo>
                    <a:pt x="22" y="84"/>
                    <a:pt x="22" y="84"/>
                    <a:pt x="22" y="84"/>
                  </a:cubicBezTo>
                  <a:cubicBezTo>
                    <a:pt x="23" y="84"/>
                    <a:pt x="23" y="84"/>
                    <a:pt x="23" y="84"/>
                  </a:cubicBezTo>
                  <a:cubicBezTo>
                    <a:pt x="23" y="83"/>
                    <a:pt x="23" y="83"/>
                    <a:pt x="23" y="83"/>
                  </a:cubicBezTo>
                  <a:cubicBezTo>
                    <a:pt x="22" y="83"/>
                    <a:pt x="22" y="83"/>
                    <a:pt x="22" y="83"/>
                  </a:cubicBezTo>
                  <a:cubicBezTo>
                    <a:pt x="22" y="82"/>
                    <a:pt x="22" y="82"/>
                    <a:pt x="22" y="82"/>
                  </a:cubicBezTo>
                  <a:cubicBezTo>
                    <a:pt x="23" y="82"/>
                    <a:pt x="23" y="82"/>
                    <a:pt x="23" y="82"/>
                  </a:cubicBezTo>
                  <a:cubicBezTo>
                    <a:pt x="24" y="82"/>
                    <a:pt x="24" y="82"/>
                    <a:pt x="24" y="82"/>
                  </a:cubicBezTo>
                  <a:cubicBezTo>
                    <a:pt x="23" y="83"/>
                    <a:pt x="23" y="83"/>
                    <a:pt x="23" y="83"/>
                  </a:cubicBezTo>
                  <a:cubicBezTo>
                    <a:pt x="23" y="84"/>
                    <a:pt x="23" y="84"/>
                    <a:pt x="23" y="84"/>
                  </a:cubicBezTo>
                  <a:cubicBezTo>
                    <a:pt x="23" y="85"/>
                    <a:pt x="23" y="85"/>
                    <a:pt x="23" y="85"/>
                  </a:cubicBezTo>
                  <a:cubicBezTo>
                    <a:pt x="24" y="85"/>
                    <a:pt x="24" y="85"/>
                    <a:pt x="24" y="85"/>
                  </a:cubicBezTo>
                  <a:cubicBezTo>
                    <a:pt x="24" y="86"/>
                    <a:pt x="24" y="86"/>
                    <a:pt x="24" y="86"/>
                  </a:cubicBezTo>
                  <a:cubicBezTo>
                    <a:pt x="25" y="87"/>
                    <a:pt x="25" y="87"/>
                    <a:pt x="25" y="87"/>
                  </a:cubicBezTo>
                  <a:cubicBezTo>
                    <a:pt x="26" y="87"/>
                    <a:pt x="26" y="87"/>
                    <a:pt x="26" y="87"/>
                  </a:cubicBezTo>
                  <a:cubicBezTo>
                    <a:pt x="26" y="87"/>
                    <a:pt x="26" y="87"/>
                    <a:pt x="26" y="87"/>
                  </a:cubicBezTo>
                  <a:cubicBezTo>
                    <a:pt x="26" y="87"/>
                    <a:pt x="26" y="87"/>
                    <a:pt x="26" y="87"/>
                  </a:cubicBezTo>
                  <a:cubicBezTo>
                    <a:pt x="27" y="88"/>
                    <a:pt x="27" y="88"/>
                    <a:pt x="27" y="88"/>
                  </a:cubicBezTo>
                  <a:cubicBezTo>
                    <a:pt x="27" y="88"/>
                    <a:pt x="27" y="88"/>
                    <a:pt x="27" y="88"/>
                  </a:cubicBezTo>
                  <a:cubicBezTo>
                    <a:pt x="28" y="88"/>
                    <a:pt x="28" y="88"/>
                    <a:pt x="28" y="88"/>
                  </a:cubicBezTo>
                  <a:cubicBezTo>
                    <a:pt x="27" y="85"/>
                    <a:pt x="27" y="85"/>
                    <a:pt x="27" y="85"/>
                  </a:cubicBezTo>
                  <a:cubicBezTo>
                    <a:pt x="27" y="84"/>
                    <a:pt x="27" y="84"/>
                    <a:pt x="27" y="84"/>
                  </a:cubicBezTo>
                  <a:cubicBezTo>
                    <a:pt x="27" y="83"/>
                    <a:pt x="27" y="83"/>
                    <a:pt x="27" y="83"/>
                  </a:cubicBezTo>
                  <a:cubicBezTo>
                    <a:pt x="28" y="83"/>
                    <a:pt x="28" y="83"/>
                    <a:pt x="28" y="83"/>
                  </a:cubicBezTo>
                  <a:cubicBezTo>
                    <a:pt x="27" y="82"/>
                    <a:pt x="27" y="82"/>
                    <a:pt x="27" y="82"/>
                  </a:cubicBezTo>
                  <a:cubicBezTo>
                    <a:pt x="27" y="82"/>
                    <a:pt x="27" y="82"/>
                    <a:pt x="27" y="82"/>
                  </a:cubicBezTo>
                  <a:cubicBezTo>
                    <a:pt x="29" y="82"/>
                    <a:pt x="29" y="82"/>
                    <a:pt x="29" y="82"/>
                  </a:cubicBezTo>
                  <a:cubicBezTo>
                    <a:pt x="29" y="81"/>
                    <a:pt x="29" y="81"/>
                    <a:pt x="29" y="81"/>
                  </a:cubicBezTo>
                  <a:cubicBezTo>
                    <a:pt x="29" y="80"/>
                    <a:pt x="29" y="80"/>
                    <a:pt x="29" y="80"/>
                  </a:cubicBezTo>
                  <a:cubicBezTo>
                    <a:pt x="30" y="79"/>
                    <a:pt x="30" y="79"/>
                    <a:pt x="30" y="79"/>
                  </a:cubicBezTo>
                  <a:cubicBezTo>
                    <a:pt x="29" y="78"/>
                    <a:pt x="29" y="78"/>
                    <a:pt x="29" y="78"/>
                  </a:cubicBezTo>
                  <a:cubicBezTo>
                    <a:pt x="29" y="76"/>
                    <a:pt x="29" y="76"/>
                    <a:pt x="29" y="76"/>
                  </a:cubicBezTo>
                  <a:cubicBezTo>
                    <a:pt x="28" y="75"/>
                    <a:pt x="28" y="75"/>
                    <a:pt x="28" y="75"/>
                  </a:cubicBezTo>
                  <a:cubicBezTo>
                    <a:pt x="28" y="74"/>
                    <a:pt x="28" y="74"/>
                    <a:pt x="28" y="74"/>
                  </a:cubicBezTo>
                  <a:cubicBezTo>
                    <a:pt x="30" y="74"/>
                    <a:pt x="30" y="74"/>
                    <a:pt x="30" y="74"/>
                  </a:cubicBezTo>
                  <a:cubicBezTo>
                    <a:pt x="30" y="72"/>
                    <a:pt x="30" y="72"/>
                    <a:pt x="30" y="72"/>
                  </a:cubicBezTo>
                  <a:cubicBezTo>
                    <a:pt x="31" y="71"/>
                    <a:pt x="31" y="71"/>
                    <a:pt x="31" y="71"/>
                  </a:cubicBezTo>
                  <a:cubicBezTo>
                    <a:pt x="29" y="70"/>
                    <a:pt x="29" y="70"/>
                    <a:pt x="29" y="70"/>
                  </a:cubicBezTo>
                  <a:cubicBezTo>
                    <a:pt x="28" y="69"/>
                    <a:pt x="28" y="69"/>
                    <a:pt x="28" y="69"/>
                  </a:cubicBezTo>
                  <a:cubicBezTo>
                    <a:pt x="28" y="68"/>
                    <a:pt x="28" y="68"/>
                    <a:pt x="28" y="68"/>
                  </a:cubicBezTo>
                  <a:cubicBezTo>
                    <a:pt x="28" y="66"/>
                    <a:pt x="28" y="66"/>
                    <a:pt x="28" y="66"/>
                  </a:cubicBezTo>
                  <a:cubicBezTo>
                    <a:pt x="28" y="65"/>
                    <a:pt x="28" y="65"/>
                    <a:pt x="28" y="65"/>
                  </a:cubicBezTo>
                  <a:cubicBezTo>
                    <a:pt x="27" y="64"/>
                    <a:pt x="27" y="64"/>
                    <a:pt x="27" y="64"/>
                  </a:cubicBezTo>
                  <a:cubicBezTo>
                    <a:pt x="28" y="62"/>
                    <a:pt x="28" y="62"/>
                    <a:pt x="28" y="62"/>
                  </a:cubicBezTo>
                  <a:cubicBezTo>
                    <a:pt x="27" y="60"/>
                    <a:pt x="27" y="60"/>
                    <a:pt x="27" y="60"/>
                  </a:cubicBezTo>
                  <a:cubicBezTo>
                    <a:pt x="27" y="58"/>
                    <a:pt x="27" y="58"/>
                    <a:pt x="27" y="58"/>
                  </a:cubicBezTo>
                  <a:cubicBezTo>
                    <a:pt x="27" y="56"/>
                    <a:pt x="27" y="56"/>
                    <a:pt x="27" y="56"/>
                  </a:cubicBezTo>
                  <a:cubicBezTo>
                    <a:pt x="28" y="55"/>
                    <a:pt x="28" y="55"/>
                    <a:pt x="28" y="55"/>
                  </a:cubicBezTo>
                  <a:cubicBezTo>
                    <a:pt x="29" y="54"/>
                    <a:pt x="29" y="54"/>
                    <a:pt x="29" y="54"/>
                  </a:cubicBezTo>
                  <a:cubicBezTo>
                    <a:pt x="30" y="55"/>
                    <a:pt x="30" y="55"/>
                    <a:pt x="30" y="55"/>
                  </a:cubicBezTo>
                  <a:cubicBezTo>
                    <a:pt x="32" y="55"/>
                    <a:pt x="32" y="55"/>
                    <a:pt x="32" y="55"/>
                  </a:cubicBezTo>
                  <a:cubicBezTo>
                    <a:pt x="33" y="54"/>
                    <a:pt x="33" y="54"/>
                    <a:pt x="33" y="54"/>
                  </a:cubicBezTo>
                  <a:cubicBezTo>
                    <a:pt x="33" y="52"/>
                    <a:pt x="33" y="52"/>
                    <a:pt x="33" y="52"/>
                  </a:cubicBezTo>
                  <a:cubicBezTo>
                    <a:pt x="32" y="52"/>
                    <a:pt x="32" y="52"/>
                    <a:pt x="32" y="52"/>
                  </a:cubicBezTo>
                  <a:cubicBezTo>
                    <a:pt x="32" y="51"/>
                    <a:pt x="32" y="51"/>
                    <a:pt x="32" y="51"/>
                  </a:cubicBezTo>
                  <a:cubicBezTo>
                    <a:pt x="34" y="47"/>
                    <a:pt x="34" y="47"/>
                    <a:pt x="34" y="47"/>
                  </a:cubicBezTo>
                  <a:cubicBezTo>
                    <a:pt x="34" y="45"/>
                    <a:pt x="34" y="45"/>
                    <a:pt x="34" y="45"/>
                  </a:cubicBezTo>
                  <a:cubicBezTo>
                    <a:pt x="34" y="44"/>
                    <a:pt x="34" y="44"/>
                    <a:pt x="34" y="44"/>
                  </a:cubicBezTo>
                  <a:cubicBezTo>
                    <a:pt x="35" y="43"/>
                    <a:pt x="35" y="43"/>
                    <a:pt x="35" y="43"/>
                  </a:cubicBezTo>
                  <a:cubicBezTo>
                    <a:pt x="35" y="41"/>
                    <a:pt x="35" y="41"/>
                    <a:pt x="35" y="41"/>
                  </a:cubicBezTo>
                  <a:cubicBezTo>
                    <a:pt x="34" y="41"/>
                    <a:pt x="34" y="41"/>
                    <a:pt x="34" y="41"/>
                  </a:cubicBezTo>
                  <a:cubicBezTo>
                    <a:pt x="34" y="40"/>
                    <a:pt x="34" y="40"/>
                    <a:pt x="34" y="40"/>
                  </a:cubicBezTo>
                  <a:cubicBezTo>
                    <a:pt x="35" y="39"/>
                    <a:pt x="35" y="39"/>
                    <a:pt x="35" y="39"/>
                  </a:cubicBezTo>
                  <a:cubicBezTo>
                    <a:pt x="37" y="39"/>
                    <a:pt x="37" y="39"/>
                    <a:pt x="37" y="39"/>
                  </a:cubicBezTo>
                  <a:cubicBezTo>
                    <a:pt x="38" y="38"/>
                    <a:pt x="38" y="38"/>
                    <a:pt x="38" y="38"/>
                  </a:cubicBezTo>
                  <a:cubicBezTo>
                    <a:pt x="38" y="38"/>
                    <a:pt x="38" y="38"/>
                    <a:pt x="38" y="38"/>
                  </a:cubicBezTo>
                  <a:cubicBezTo>
                    <a:pt x="39" y="36"/>
                    <a:pt x="39" y="36"/>
                    <a:pt x="39" y="36"/>
                  </a:cubicBezTo>
                  <a:cubicBezTo>
                    <a:pt x="40" y="34"/>
                    <a:pt x="40" y="34"/>
                    <a:pt x="40" y="34"/>
                  </a:cubicBezTo>
                  <a:cubicBezTo>
                    <a:pt x="41" y="33"/>
                    <a:pt x="41" y="33"/>
                    <a:pt x="41" y="33"/>
                  </a:cubicBezTo>
                  <a:cubicBezTo>
                    <a:pt x="40" y="32"/>
                    <a:pt x="40" y="32"/>
                    <a:pt x="40" y="32"/>
                  </a:cubicBezTo>
                  <a:cubicBezTo>
                    <a:pt x="40" y="32"/>
                    <a:pt x="40" y="32"/>
                    <a:pt x="40" y="32"/>
                  </a:cubicBezTo>
                  <a:cubicBezTo>
                    <a:pt x="40" y="30"/>
                    <a:pt x="40" y="30"/>
                    <a:pt x="40" y="30"/>
                  </a:cubicBezTo>
                  <a:cubicBezTo>
                    <a:pt x="40" y="29"/>
                    <a:pt x="40" y="29"/>
                    <a:pt x="40" y="29"/>
                  </a:cubicBezTo>
                  <a:cubicBezTo>
                    <a:pt x="41" y="29"/>
                    <a:pt x="41" y="29"/>
                    <a:pt x="41" y="29"/>
                  </a:cubicBezTo>
                  <a:cubicBezTo>
                    <a:pt x="41" y="28"/>
                    <a:pt x="41" y="28"/>
                    <a:pt x="41" y="28"/>
                  </a:cubicBezTo>
                  <a:cubicBezTo>
                    <a:pt x="42" y="27"/>
                    <a:pt x="42" y="27"/>
                    <a:pt x="42" y="27"/>
                  </a:cubicBezTo>
                  <a:cubicBezTo>
                    <a:pt x="42" y="26"/>
                    <a:pt x="42" y="26"/>
                    <a:pt x="42" y="26"/>
                  </a:cubicBezTo>
                  <a:cubicBezTo>
                    <a:pt x="43" y="26"/>
                    <a:pt x="43" y="26"/>
                    <a:pt x="43" y="26"/>
                  </a:cubicBezTo>
                  <a:cubicBezTo>
                    <a:pt x="44" y="26"/>
                    <a:pt x="44" y="26"/>
                    <a:pt x="44" y="26"/>
                  </a:cubicBezTo>
                  <a:cubicBezTo>
                    <a:pt x="45" y="26"/>
                    <a:pt x="45" y="26"/>
                    <a:pt x="45" y="26"/>
                  </a:cubicBezTo>
                  <a:cubicBezTo>
                    <a:pt x="45" y="26"/>
                    <a:pt x="45" y="26"/>
                    <a:pt x="45" y="26"/>
                  </a:cubicBezTo>
                  <a:cubicBezTo>
                    <a:pt x="46" y="26"/>
                    <a:pt x="46" y="26"/>
                    <a:pt x="46" y="26"/>
                  </a:cubicBezTo>
                  <a:cubicBezTo>
                    <a:pt x="45" y="25"/>
                    <a:pt x="45" y="25"/>
                    <a:pt x="45" y="25"/>
                  </a:cubicBezTo>
                  <a:cubicBezTo>
                    <a:pt x="46" y="24"/>
                    <a:pt x="46" y="24"/>
                    <a:pt x="46" y="24"/>
                  </a:cubicBezTo>
                  <a:cubicBezTo>
                    <a:pt x="46" y="24"/>
                    <a:pt x="46" y="24"/>
                    <a:pt x="46" y="24"/>
                  </a:cubicBezTo>
                  <a:cubicBezTo>
                    <a:pt x="46" y="24"/>
                    <a:pt x="46" y="24"/>
                    <a:pt x="46" y="24"/>
                  </a:cubicBezTo>
                  <a:cubicBezTo>
                    <a:pt x="45" y="23"/>
                    <a:pt x="45" y="23"/>
                    <a:pt x="45" y="23"/>
                  </a:cubicBezTo>
                  <a:cubicBezTo>
                    <a:pt x="46" y="22"/>
                    <a:pt x="46" y="22"/>
                    <a:pt x="46" y="22"/>
                  </a:cubicBezTo>
                  <a:cubicBezTo>
                    <a:pt x="47" y="22"/>
                    <a:pt x="47" y="22"/>
                    <a:pt x="47" y="22"/>
                  </a:cubicBezTo>
                  <a:cubicBezTo>
                    <a:pt x="48" y="22"/>
                    <a:pt x="48" y="22"/>
                    <a:pt x="48" y="22"/>
                  </a:cubicBezTo>
                  <a:cubicBezTo>
                    <a:pt x="49" y="22"/>
                    <a:pt x="49" y="22"/>
                    <a:pt x="49" y="22"/>
                  </a:cubicBezTo>
                  <a:cubicBezTo>
                    <a:pt x="50" y="23"/>
                    <a:pt x="50" y="23"/>
                    <a:pt x="50" y="23"/>
                  </a:cubicBezTo>
                  <a:cubicBezTo>
                    <a:pt x="51" y="23"/>
                    <a:pt x="51" y="23"/>
                    <a:pt x="51" y="23"/>
                  </a:cubicBezTo>
                  <a:cubicBezTo>
                    <a:pt x="52" y="23"/>
                    <a:pt x="52" y="23"/>
                    <a:pt x="52" y="23"/>
                  </a:cubicBezTo>
                  <a:cubicBezTo>
                    <a:pt x="52" y="23"/>
                    <a:pt x="52" y="23"/>
                    <a:pt x="52" y="23"/>
                  </a:cubicBezTo>
                  <a:cubicBezTo>
                    <a:pt x="53" y="23"/>
                    <a:pt x="53" y="23"/>
                    <a:pt x="53" y="23"/>
                  </a:cubicBezTo>
                  <a:cubicBezTo>
                    <a:pt x="53" y="22"/>
                    <a:pt x="53" y="22"/>
                    <a:pt x="53" y="22"/>
                  </a:cubicBezTo>
                  <a:cubicBezTo>
                    <a:pt x="52" y="22"/>
                    <a:pt x="52" y="22"/>
                    <a:pt x="52" y="22"/>
                  </a:cubicBezTo>
                  <a:cubicBezTo>
                    <a:pt x="52" y="21"/>
                    <a:pt x="52" y="21"/>
                    <a:pt x="52" y="21"/>
                  </a:cubicBezTo>
                  <a:cubicBezTo>
                    <a:pt x="53" y="20"/>
                    <a:pt x="53" y="20"/>
                    <a:pt x="53" y="20"/>
                  </a:cubicBezTo>
                  <a:cubicBezTo>
                    <a:pt x="53" y="19"/>
                    <a:pt x="53" y="19"/>
                    <a:pt x="53" y="19"/>
                  </a:cubicBezTo>
                  <a:cubicBezTo>
                    <a:pt x="52" y="19"/>
                    <a:pt x="52" y="19"/>
                    <a:pt x="52" y="19"/>
                  </a:cubicBezTo>
                  <a:cubicBezTo>
                    <a:pt x="52" y="18"/>
                    <a:pt x="52" y="18"/>
                    <a:pt x="52" y="18"/>
                  </a:cubicBezTo>
                  <a:cubicBezTo>
                    <a:pt x="53" y="18"/>
                    <a:pt x="53" y="18"/>
                    <a:pt x="53" y="18"/>
                  </a:cubicBezTo>
                  <a:cubicBezTo>
                    <a:pt x="54" y="18"/>
                    <a:pt x="54" y="18"/>
                    <a:pt x="54" y="18"/>
                  </a:cubicBezTo>
                  <a:cubicBezTo>
                    <a:pt x="54" y="18"/>
                    <a:pt x="54" y="18"/>
                    <a:pt x="54" y="18"/>
                  </a:cubicBezTo>
                  <a:cubicBezTo>
                    <a:pt x="54" y="18"/>
                    <a:pt x="54" y="18"/>
                    <a:pt x="54" y="18"/>
                  </a:cubicBezTo>
                  <a:cubicBezTo>
                    <a:pt x="55" y="18"/>
                    <a:pt x="55" y="18"/>
                    <a:pt x="55" y="18"/>
                  </a:cubicBezTo>
                  <a:cubicBezTo>
                    <a:pt x="55" y="18"/>
                    <a:pt x="55" y="18"/>
                    <a:pt x="55" y="18"/>
                  </a:cubicBezTo>
                  <a:cubicBezTo>
                    <a:pt x="55" y="18"/>
                    <a:pt x="55" y="18"/>
                    <a:pt x="55" y="18"/>
                  </a:cubicBezTo>
                  <a:cubicBezTo>
                    <a:pt x="55" y="17"/>
                    <a:pt x="55" y="17"/>
                    <a:pt x="55" y="17"/>
                  </a:cubicBezTo>
                  <a:cubicBezTo>
                    <a:pt x="55" y="17"/>
                    <a:pt x="55" y="17"/>
                    <a:pt x="55" y="17"/>
                  </a:cubicBezTo>
                  <a:cubicBezTo>
                    <a:pt x="56" y="16"/>
                    <a:pt x="56" y="16"/>
                    <a:pt x="56" y="16"/>
                  </a:cubicBezTo>
                  <a:cubicBezTo>
                    <a:pt x="57" y="16"/>
                    <a:pt x="57" y="16"/>
                    <a:pt x="57" y="16"/>
                  </a:cubicBezTo>
                  <a:cubicBezTo>
                    <a:pt x="57" y="17"/>
                    <a:pt x="57" y="17"/>
                    <a:pt x="57" y="17"/>
                  </a:cubicBezTo>
                  <a:cubicBezTo>
                    <a:pt x="59" y="19"/>
                    <a:pt x="59" y="19"/>
                    <a:pt x="59" y="19"/>
                  </a:cubicBezTo>
                  <a:cubicBezTo>
                    <a:pt x="60" y="19"/>
                    <a:pt x="60" y="19"/>
                    <a:pt x="60" y="19"/>
                  </a:cubicBezTo>
                  <a:cubicBezTo>
                    <a:pt x="60" y="20"/>
                    <a:pt x="60" y="20"/>
                    <a:pt x="60" y="20"/>
                  </a:cubicBezTo>
                  <a:cubicBezTo>
                    <a:pt x="62" y="21"/>
                    <a:pt x="62" y="21"/>
                    <a:pt x="62" y="21"/>
                  </a:cubicBezTo>
                  <a:cubicBezTo>
                    <a:pt x="64" y="21"/>
                    <a:pt x="64" y="21"/>
                    <a:pt x="64" y="21"/>
                  </a:cubicBezTo>
                  <a:cubicBezTo>
                    <a:pt x="65" y="20"/>
                    <a:pt x="65" y="20"/>
                    <a:pt x="65" y="20"/>
                  </a:cubicBezTo>
                  <a:cubicBezTo>
                    <a:pt x="65" y="19"/>
                    <a:pt x="65" y="19"/>
                    <a:pt x="65" y="19"/>
                  </a:cubicBezTo>
                  <a:cubicBezTo>
                    <a:pt x="66" y="19"/>
                    <a:pt x="66" y="19"/>
                    <a:pt x="66" y="19"/>
                  </a:cubicBezTo>
                  <a:cubicBezTo>
                    <a:pt x="68" y="20"/>
                    <a:pt x="68" y="20"/>
                    <a:pt x="68" y="20"/>
                  </a:cubicBezTo>
                  <a:cubicBezTo>
                    <a:pt x="69" y="20"/>
                    <a:pt x="69" y="20"/>
                    <a:pt x="69" y="20"/>
                  </a:cubicBezTo>
                  <a:cubicBezTo>
                    <a:pt x="69" y="19"/>
                    <a:pt x="69" y="19"/>
                    <a:pt x="69" y="19"/>
                  </a:cubicBezTo>
                  <a:cubicBezTo>
                    <a:pt x="70" y="19"/>
                    <a:pt x="70" y="19"/>
                    <a:pt x="70" y="19"/>
                  </a:cubicBezTo>
                  <a:cubicBezTo>
                    <a:pt x="70" y="19"/>
                    <a:pt x="70" y="19"/>
                    <a:pt x="70" y="19"/>
                  </a:cubicBezTo>
                  <a:cubicBezTo>
                    <a:pt x="71" y="19"/>
                    <a:pt x="71" y="19"/>
                    <a:pt x="71" y="19"/>
                  </a:cubicBezTo>
                  <a:cubicBezTo>
                    <a:pt x="72" y="18"/>
                    <a:pt x="72" y="18"/>
                    <a:pt x="72" y="18"/>
                  </a:cubicBezTo>
                  <a:cubicBezTo>
                    <a:pt x="72" y="18"/>
                    <a:pt x="72" y="18"/>
                    <a:pt x="72" y="18"/>
                  </a:cubicBezTo>
                  <a:cubicBezTo>
                    <a:pt x="72" y="17"/>
                    <a:pt x="72" y="17"/>
                    <a:pt x="72" y="17"/>
                  </a:cubicBezTo>
                  <a:cubicBezTo>
                    <a:pt x="72" y="16"/>
                    <a:pt x="72" y="16"/>
                    <a:pt x="72" y="16"/>
                  </a:cubicBezTo>
                  <a:cubicBezTo>
                    <a:pt x="72" y="14"/>
                    <a:pt x="72" y="14"/>
                    <a:pt x="72" y="14"/>
                  </a:cubicBezTo>
                  <a:cubicBezTo>
                    <a:pt x="72" y="13"/>
                    <a:pt x="72" y="13"/>
                    <a:pt x="72" y="13"/>
                  </a:cubicBezTo>
                  <a:cubicBezTo>
                    <a:pt x="72" y="12"/>
                    <a:pt x="72" y="12"/>
                    <a:pt x="72" y="12"/>
                  </a:cubicBezTo>
                  <a:cubicBezTo>
                    <a:pt x="72" y="12"/>
                    <a:pt x="72" y="12"/>
                    <a:pt x="72" y="12"/>
                  </a:cubicBezTo>
                  <a:cubicBezTo>
                    <a:pt x="73" y="11"/>
                    <a:pt x="73" y="11"/>
                    <a:pt x="73" y="11"/>
                  </a:cubicBezTo>
                  <a:cubicBezTo>
                    <a:pt x="73" y="11"/>
                    <a:pt x="73" y="11"/>
                    <a:pt x="73" y="11"/>
                  </a:cubicBezTo>
                  <a:cubicBezTo>
                    <a:pt x="74" y="10"/>
                    <a:pt x="74" y="10"/>
                    <a:pt x="74" y="10"/>
                  </a:cubicBezTo>
                  <a:cubicBezTo>
                    <a:pt x="75" y="11"/>
                    <a:pt x="75" y="11"/>
                    <a:pt x="75" y="11"/>
                  </a:cubicBezTo>
                  <a:cubicBezTo>
                    <a:pt x="76" y="11"/>
                    <a:pt x="76" y="11"/>
                    <a:pt x="76" y="11"/>
                  </a:cubicBezTo>
                  <a:cubicBezTo>
                    <a:pt x="76" y="10"/>
                    <a:pt x="76" y="10"/>
                    <a:pt x="76" y="10"/>
                  </a:cubicBezTo>
                  <a:cubicBezTo>
                    <a:pt x="76" y="9"/>
                    <a:pt x="76" y="9"/>
                    <a:pt x="76" y="9"/>
                  </a:cubicBezTo>
                  <a:cubicBezTo>
                    <a:pt x="78" y="9"/>
                    <a:pt x="78" y="9"/>
                    <a:pt x="78" y="9"/>
                  </a:cubicBezTo>
                  <a:cubicBezTo>
                    <a:pt x="79" y="10"/>
                    <a:pt x="79" y="10"/>
                    <a:pt x="79" y="10"/>
                  </a:cubicBezTo>
                  <a:cubicBezTo>
                    <a:pt x="80" y="11"/>
                    <a:pt x="80" y="11"/>
                    <a:pt x="80" y="11"/>
                  </a:cubicBezTo>
                  <a:cubicBezTo>
                    <a:pt x="81" y="12"/>
                    <a:pt x="81" y="12"/>
                    <a:pt x="81" y="12"/>
                  </a:cubicBezTo>
                  <a:cubicBezTo>
                    <a:pt x="82" y="12"/>
                    <a:pt x="82" y="12"/>
                    <a:pt x="82" y="12"/>
                  </a:cubicBezTo>
                  <a:cubicBezTo>
                    <a:pt x="83" y="12"/>
                    <a:pt x="83" y="12"/>
                    <a:pt x="83" y="12"/>
                  </a:cubicBezTo>
                  <a:cubicBezTo>
                    <a:pt x="83" y="13"/>
                    <a:pt x="83" y="13"/>
                    <a:pt x="83" y="13"/>
                  </a:cubicBezTo>
                  <a:cubicBezTo>
                    <a:pt x="84" y="14"/>
                    <a:pt x="84" y="14"/>
                    <a:pt x="84" y="14"/>
                  </a:cubicBezTo>
                  <a:cubicBezTo>
                    <a:pt x="84" y="15"/>
                    <a:pt x="84" y="15"/>
                    <a:pt x="84" y="15"/>
                  </a:cubicBezTo>
                  <a:cubicBezTo>
                    <a:pt x="83" y="16"/>
                    <a:pt x="83" y="16"/>
                    <a:pt x="83" y="16"/>
                  </a:cubicBezTo>
                  <a:cubicBezTo>
                    <a:pt x="83" y="17"/>
                    <a:pt x="83" y="17"/>
                    <a:pt x="83" y="17"/>
                  </a:cubicBezTo>
                  <a:close/>
                  <a:moveTo>
                    <a:pt x="4" y="87"/>
                  </a:moveTo>
                  <a:cubicBezTo>
                    <a:pt x="4" y="87"/>
                    <a:pt x="4" y="87"/>
                    <a:pt x="4" y="87"/>
                  </a:cubicBezTo>
                  <a:cubicBezTo>
                    <a:pt x="4" y="88"/>
                    <a:pt x="4" y="88"/>
                    <a:pt x="4" y="88"/>
                  </a:cubicBezTo>
                  <a:cubicBezTo>
                    <a:pt x="4" y="87"/>
                    <a:pt x="4" y="87"/>
                    <a:pt x="4" y="87"/>
                  </a:cubicBezTo>
                  <a:close/>
                  <a:moveTo>
                    <a:pt x="2" y="82"/>
                  </a:moveTo>
                  <a:cubicBezTo>
                    <a:pt x="2" y="82"/>
                    <a:pt x="2" y="82"/>
                    <a:pt x="2" y="82"/>
                  </a:cubicBezTo>
                  <a:cubicBezTo>
                    <a:pt x="3" y="83"/>
                    <a:pt x="3" y="83"/>
                    <a:pt x="3" y="83"/>
                  </a:cubicBezTo>
                  <a:cubicBezTo>
                    <a:pt x="2" y="83"/>
                    <a:pt x="2" y="83"/>
                    <a:pt x="2" y="83"/>
                  </a:cubicBezTo>
                  <a:cubicBezTo>
                    <a:pt x="2" y="82"/>
                    <a:pt x="2" y="82"/>
                    <a:pt x="2" y="82"/>
                  </a:cubicBezTo>
                  <a:close/>
                  <a:moveTo>
                    <a:pt x="3" y="81"/>
                  </a:moveTo>
                  <a:cubicBezTo>
                    <a:pt x="3" y="81"/>
                    <a:pt x="3" y="81"/>
                    <a:pt x="3" y="81"/>
                  </a:cubicBezTo>
                  <a:cubicBezTo>
                    <a:pt x="3" y="81"/>
                    <a:pt x="3" y="81"/>
                    <a:pt x="3" y="81"/>
                  </a:cubicBezTo>
                  <a:cubicBezTo>
                    <a:pt x="3" y="81"/>
                    <a:pt x="3" y="81"/>
                    <a:pt x="3" y="81"/>
                  </a:cubicBezTo>
                  <a:close/>
                  <a:moveTo>
                    <a:pt x="2" y="80"/>
                  </a:moveTo>
                  <a:cubicBezTo>
                    <a:pt x="2" y="81"/>
                    <a:pt x="2" y="81"/>
                    <a:pt x="2" y="81"/>
                  </a:cubicBezTo>
                  <a:cubicBezTo>
                    <a:pt x="2" y="81"/>
                    <a:pt x="2" y="81"/>
                    <a:pt x="2" y="81"/>
                  </a:cubicBezTo>
                  <a:cubicBezTo>
                    <a:pt x="2" y="80"/>
                    <a:pt x="2" y="80"/>
                    <a:pt x="2" y="80"/>
                  </a:cubicBezTo>
                  <a:close/>
                  <a:moveTo>
                    <a:pt x="1" y="77"/>
                  </a:moveTo>
                  <a:cubicBezTo>
                    <a:pt x="0" y="77"/>
                    <a:pt x="0" y="77"/>
                    <a:pt x="0" y="77"/>
                  </a:cubicBezTo>
                  <a:cubicBezTo>
                    <a:pt x="1" y="76"/>
                    <a:pt x="1" y="76"/>
                    <a:pt x="1" y="76"/>
                  </a:cubicBezTo>
                  <a:cubicBezTo>
                    <a:pt x="1" y="76"/>
                    <a:pt x="1" y="77"/>
                    <a:pt x="1" y="77"/>
                  </a:cubicBezTo>
                  <a:close/>
                  <a:moveTo>
                    <a:pt x="1" y="78"/>
                  </a:moveTo>
                  <a:cubicBezTo>
                    <a:pt x="1" y="78"/>
                    <a:pt x="1" y="78"/>
                    <a:pt x="1" y="78"/>
                  </a:cubicBezTo>
                  <a:cubicBezTo>
                    <a:pt x="1" y="78"/>
                    <a:pt x="1" y="78"/>
                    <a:pt x="1" y="78"/>
                  </a:cubicBezTo>
                  <a:cubicBezTo>
                    <a:pt x="1" y="78"/>
                    <a:pt x="1" y="78"/>
                    <a:pt x="1" y="78"/>
                  </a:cubicBezTo>
                  <a:close/>
                  <a:moveTo>
                    <a:pt x="2" y="79"/>
                  </a:moveTo>
                  <a:cubicBezTo>
                    <a:pt x="2" y="79"/>
                    <a:pt x="3" y="79"/>
                    <a:pt x="3" y="79"/>
                  </a:cubicBezTo>
                  <a:cubicBezTo>
                    <a:pt x="3" y="80"/>
                    <a:pt x="3" y="80"/>
                    <a:pt x="3" y="80"/>
                  </a:cubicBezTo>
                  <a:cubicBezTo>
                    <a:pt x="2" y="79"/>
                    <a:pt x="2" y="79"/>
                    <a:pt x="2" y="79"/>
                  </a:cubicBezTo>
                  <a:close/>
                  <a:moveTo>
                    <a:pt x="1" y="80"/>
                  </a:moveTo>
                  <a:cubicBezTo>
                    <a:pt x="0" y="79"/>
                    <a:pt x="0" y="79"/>
                    <a:pt x="0" y="79"/>
                  </a:cubicBezTo>
                  <a:cubicBezTo>
                    <a:pt x="1" y="79"/>
                    <a:pt x="1" y="79"/>
                    <a:pt x="1" y="79"/>
                  </a:cubicBezTo>
                  <a:cubicBezTo>
                    <a:pt x="1" y="80"/>
                    <a:pt x="1" y="80"/>
                    <a:pt x="1" y="80"/>
                  </a:cubicBezTo>
                  <a:close/>
                  <a:moveTo>
                    <a:pt x="0" y="75"/>
                  </a:moveTo>
                  <a:cubicBezTo>
                    <a:pt x="0" y="76"/>
                    <a:pt x="0" y="76"/>
                    <a:pt x="0" y="76"/>
                  </a:cubicBezTo>
                  <a:cubicBezTo>
                    <a:pt x="0" y="76"/>
                    <a:pt x="0" y="76"/>
                    <a:pt x="0" y="76"/>
                  </a:cubicBezTo>
                  <a:cubicBezTo>
                    <a:pt x="1" y="75"/>
                    <a:pt x="1" y="75"/>
                    <a:pt x="1" y="75"/>
                  </a:cubicBezTo>
                  <a:cubicBezTo>
                    <a:pt x="0" y="75"/>
                    <a:pt x="0" y="75"/>
                    <a:pt x="0" y="75"/>
                  </a:cubicBezTo>
                  <a:close/>
                  <a:moveTo>
                    <a:pt x="0" y="69"/>
                  </a:moveTo>
                  <a:cubicBezTo>
                    <a:pt x="1" y="70"/>
                    <a:pt x="1" y="70"/>
                    <a:pt x="1" y="70"/>
                  </a:cubicBezTo>
                  <a:cubicBezTo>
                    <a:pt x="0" y="70"/>
                    <a:pt x="0" y="70"/>
                    <a:pt x="0" y="70"/>
                  </a:cubicBezTo>
                  <a:cubicBezTo>
                    <a:pt x="0" y="69"/>
                    <a:pt x="0" y="69"/>
                    <a:pt x="0" y="69"/>
                  </a:cubicBezTo>
                  <a:close/>
                  <a:moveTo>
                    <a:pt x="0" y="68"/>
                  </a:moveTo>
                  <a:cubicBezTo>
                    <a:pt x="1" y="69"/>
                    <a:pt x="1" y="69"/>
                    <a:pt x="1" y="69"/>
                  </a:cubicBezTo>
                  <a:cubicBezTo>
                    <a:pt x="1" y="69"/>
                    <a:pt x="1" y="69"/>
                    <a:pt x="1" y="69"/>
                  </a:cubicBezTo>
                  <a:cubicBezTo>
                    <a:pt x="0" y="68"/>
                    <a:pt x="0" y="68"/>
                    <a:pt x="0" y="68"/>
                  </a:cubicBezTo>
                  <a:close/>
                  <a:moveTo>
                    <a:pt x="3" y="66"/>
                  </a:moveTo>
                  <a:cubicBezTo>
                    <a:pt x="3" y="67"/>
                    <a:pt x="3" y="67"/>
                    <a:pt x="3" y="67"/>
                  </a:cubicBezTo>
                  <a:cubicBezTo>
                    <a:pt x="2" y="67"/>
                    <a:pt x="2" y="67"/>
                    <a:pt x="2" y="67"/>
                  </a:cubicBezTo>
                  <a:cubicBezTo>
                    <a:pt x="3" y="66"/>
                    <a:pt x="3" y="66"/>
                    <a:pt x="3" y="66"/>
                  </a:cubicBezTo>
                  <a:close/>
                  <a:moveTo>
                    <a:pt x="4" y="66"/>
                  </a:moveTo>
                  <a:cubicBezTo>
                    <a:pt x="4" y="66"/>
                    <a:pt x="4" y="66"/>
                    <a:pt x="4" y="66"/>
                  </a:cubicBezTo>
                  <a:cubicBezTo>
                    <a:pt x="5" y="67"/>
                    <a:pt x="5" y="67"/>
                    <a:pt x="5" y="67"/>
                  </a:cubicBezTo>
                  <a:cubicBezTo>
                    <a:pt x="4" y="67"/>
                    <a:pt x="4" y="67"/>
                    <a:pt x="4" y="67"/>
                  </a:cubicBezTo>
                  <a:cubicBezTo>
                    <a:pt x="4" y="66"/>
                    <a:pt x="4" y="66"/>
                    <a:pt x="4" y="66"/>
                  </a:cubicBezTo>
                  <a:close/>
                  <a:moveTo>
                    <a:pt x="12" y="61"/>
                  </a:moveTo>
                  <a:cubicBezTo>
                    <a:pt x="12" y="61"/>
                    <a:pt x="12" y="60"/>
                    <a:pt x="12" y="60"/>
                  </a:cubicBezTo>
                  <a:cubicBezTo>
                    <a:pt x="13" y="61"/>
                    <a:pt x="13" y="61"/>
                    <a:pt x="13" y="61"/>
                  </a:cubicBezTo>
                  <a:cubicBezTo>
                    <a:pt x="12" y="61"/>
                    <a:pt x="12" y="61"/>
                    <a:pt x="12" y="61"/>
                  </a:cubicBezTo>
                  <a:cubicBezTo>
                    <a:pt x="12" y="61"/>
                    <a:pt x="12" y="61"/>
                    <a:pt x="12" y="61"/>
                  </a:cubicBezTo>
                  <a:close/>
                  <a:moveTo>
                    <a:pt x="12" y="60"/>
                  </a:moveTo>
                  <a:cubicBezTo>
                    <a:pt x="12" y="60"/>
                    <a:pt x="12" y="60"/>
                    <a:pt x="12" y="60"/>
                  </a:cubicBezTo>
                  <a:cubicBezTo>
                    <a:pt x="11" y="59"/>
                    <a:pt x="11" y="59"/>
                    <a:pt x="11" y="59"/>
                  </a:cubicBezTo>
                  <a:cubicBezTo>
                    <a:pt x="12" y="59"/>
                    <a:pt x="12" y="59"/>
                    <a:pt x="12" y="59"/>
                  </a:cubicBezTo>
                  <a:cubicBezTo>
                    <a:pt x="12" y="60"/>
                    <a:pt x="12" y="60"/>
                    <a:pt x="12" y="60"/>
                  </a:cubicBezTo>
                  <a:close/>
                  <a:moveTo>
                    <a:pt x="13" y="58"/>
                  </a:moveTo>
                  <a:cubicBezTo>
                    <a:pt x="14" y="57"/>
                    <a:pt x="14" y="57"/>
                    <a:pt x="14" y="57"/>
                  </a:cubicBezTo>
                  <a:cubicBezTo>
                    <a:pt x="15" y="57"/>
                    <a:pt x="15" y="57"/>
                    <a:pt x="15" y="57"/>
                  </a:cubicBezTo>
                  <a:cubicBezTo>
                    <a:pt x="14" y="58"/>
                    <a:pt x="14" y="58"/>
                    <a:pt x="14" y="58"/>
                  </a:cubicBezTo>
                  <a:cubicBezTo>
                    <a:pt x="13" y="58"/>
                    <a:pt x="13" y="58"/>
                    <a:pt x="13" y="58"/>
                  </a:cubicBezTo>
                  <a:close/>
                  <a:moveTo>
                    <a:pt x="13" y="60"/>
                  </a:moveTo>
                  <a:cubicBezTo>
                    <a:pt x="13" y="59"/>
                    <a:pt x="13" y="59"/>
                    <a:pt x="13" y="59"/>
                  </a:cubicBezTo>
                  <a:cubicBezTo>
                    <a:pt x="14" y="59"/>
                    <a:pt x="14" y="59"/>
                    <a:pt x="14" y="59"/>
                  </a:cubicBezTo>
                  <a:cubicBezTo>
                    <a:pt x="15" y="58"/>
                    <a:pt x="15" y="58"/>
                    <a:pt x="15" y="58"/>
                  </a:cubicBezTo>
                  <a:cubicBezTo>
                    <a:pt x="15" y="58"/>
                    <a:pt x="15" y="58"/>
                    <a:pt x="15" y="58"/>
                  </a:cubicBezTo>
                  <a:cubicBezTo>
                    <a:pt x="16" y="59"/>
                    <a:pt x="16" y="59"/>
                    <a:pt x="16" y="59"/>
                  </a:cubicBezTo>
                  <a:cubicBezTo>
                    <a:pt x="15" y="59"/>
                    <a:pt x="15" y="59"/>
                    <a:pt x="15" y="59"/>
                  </a:cubicBezTo>
                  <a:cubicBezTo>
                    <a:pt x="14" y="59"/>
                    <a:pt x="14" y="59"/>
                    <a:pt x="14" y="59"/>
                  </a:cubicBezTo>
                  <a:cubicBezTo>
                    <a:pt x="14" y="60"/>
                    <a:pt x="14" y="60"/>
                    <a:pt x="14" y="60"/>
                  </a:cubicBezTo>
                  <a:cubicBezTo>
                    <a:pt x="13" y="60"/>
                    <a:pt x="13" y="60"/>
                    <a:pt x="13" y="60"/>
                  </a:cubicBezTo>
                  <a:close/>
                  <a:moveTo>
                    <a:pt x="24" y="48"/>
                  </a:moveTo>
                  <a:cubicBezTo>
                    <a:pt x="25" y="48"/>
                    <a:pt x="25" y="48"/>
                    <a:pt x="25" y="48"/>
                  </a:cubicBezTo>
                  <a:cubicBezTo>
                    <a:pt x="26" y="47"/>
                    <a:pt x="26" y="47"/>
                    <a:pt x="26" y="47"/>
                  </a:cubicBezTo>
                  <a:cubicBezTo>
                    <a:pt x="25" y="48"/>
                    <a:pt x="25" y="48"/>
                    <a:pt x="25" y="48"/>
                  </a:cubicBezTo>
                  <a:cubicBezTo>
                    <a:pt x="24" y="48"/>
                    <a:pt x="24" y="48"/>
                    <a:pt x="24" y="48"/>
                  </a:cubicBezTo>
                  <a:close/>
                  <a:moveTo>
                    <a:pt x="24" y="50"/>
                  </a:moveTo>
                  <a:cubicBezTo>
                    <a:pt x="23" y="50"/>
                    <a:pt x="23" y="50"/>
                    <a:pt x="23" y="50"/>
                  </a:cubicBezTo>
                  <a:cubicBezTo>
                    <a:pt x="22" y="50"/>
                    <a:pt x="22" y="50"/>
                    <a:pt x="22" y="50"/>
                  </a:cubicBezTo>
                  <a:cubicBezTo>
                    <a:pt x="23" y="49"/>
                    <a:pt x="23" y="49"/>
                    <a:pt x="23" y="49"/>
                  </a:cubicBezTo>
                  <a:cubicBezTo>
                    <a:pt x="24" y="49"/>
                    <a:pt x="24" y="49"/>
                    <a:pt x="24" y="49"/>
                  </a:cubicBezTo>
                  <a:cubicBezTo>
                    <a:pt x="25" y="49"/>
                    <a:pt x="25" y="49"/>
                    <a:pt x="25" y="49"/>
                  </a:cubicBezTo>
                  <a:cubicBezTo>
                    <a:pt x="24" y="50"/>
                    <a:pt x="24" y="50"/>
                    <a:pt x="24" y="50"/>
                  </a:cubicBezTo>
                  <a:cubicBezTo>
                    <a:pt x="24" y="50"/>
                    <a:pt x="24" y="50"/>
                    <a:pt x="24" y="50"/>
                  </a:cubicBezTo>
                  <a:close/>
                  <a:moveTo>
                    <a:pt x="26" y="43"/>
                  </a:moveTo>
                  <a:cubicBezTo>
                    <a:pt x="26" y="44"/>
                    <a:pt x="26" y="44"/>
                    <a:pt x="26" y="44"/>
                  </a:cubicBezTo>
                  <a:cubicBezTo>
                    <a:pt x="26" y="44"/>
                    <a:pt x="26" y="44"/>
                    <a:pt x="26" y="44"/>
                  </a:cubicBezTo>
                  <a:cubicBezTo>
                    <a:pt x="26" y="44"/>
                    <a:pt x="26" y="44"/>
                    <a:pt x="26" y="44"/>
                  </a:cubicBezTo>
                  <a:cubicBezTo>
                    <a:pt x="25" y="44"/>
                    <a:pt x="25" y="44"/>
                    <a:pt x="25" y="44"/>
                  </a:cubicBezTo>
                  <a:cubicBezTo>
                    <a:pt x="26" y="43"/>
                    <a:pt x="26" y="43"/>
                    <a:pt x="26" y="43"/>
                  </a:cubicBezTo>
                  <a:close/>
                  <a:moveTo>
                    <a:pt x="27" y="42"/>
                  </a:moveTo>
                  <a:cubicBezTo>
                    <a:pt x="28" y="41"/>
                    <a:pt x="28" y="41"/>
                    <a:pt x="28" y="41"/>
                  </a:cubicBezTo>
                  <a:cubicBezTo>
                    <a:pt x="29" y="42"/>
                    <a:pt x="29" y="42"/>
                    <a:pt x="29" y="42"/>
                  </a:cubicBezTo>
                  <a:cubicBezTo>
                    <a:pt x="27" y="42"/>
                    <a:pt x="27" y="42"/>
                    <a:pt x="27" y="42"/>
                  </a:cubicBezTo>
                  <a:cubicBezTo>
                    <a:pt x="27" y="42"/>
                    <a:pt x="27" y="42"/>
                    <a:pt x="27" y="42"/>
                  </a:cubicBezTo>
                  <a:close/>
                  <a:moveTo>
                    <a:pt x="27" y="40"/>
                  </a:moveTo>
                  <a:cubicBezTo>
                    <a:pt x="28" y="40"/>
                    <a:pt x="28" y="40"/>
                    <a:pt x="28" y="40"/>
                  </a:cubicBezTo>
                  <a:cubicBezTo>
                    <a:pt x="28" y="40"/>
                    <a:pt x="28" y="40"/>
                    <a:pt x="28" y="40"/>
                  </a:cubicBezTo>
                  <a:cubicBezTo>
                    <a:pt x="27" y="41"/>
                    <a:pt x="27" y="41"/>
                    <a:pt x="27" y="41"/>
                  </a:cubicBezTo>
                  <a:cubicBezTo>
                    <a:pt x="27" y="40"/>
                    <a:pt x="27" y="40"/>
                    <a:pt x="27" y="40"/>
                  </a:cubicBezTo>
                  <a:close/>
                  <a:moveTo>
                    <a:pt x="32" y="33"/>
                  </a:moveTo>
                  <a:cubicBezTo>
                    <a:pt x="33" y="33"/>
                    <a:pt x="33" y="33"/>
                    <a:pt x="33" y="33"/>
                  </a:cubicBezTo>
                  <a:cubicBezTo>
                    <a:pt x="33" y="33"/>
                    <a:pt x="33" y="33"/>
                    <a:pt x="33" y="33"/>
                  </a:cubicBezTo>
                  <a:cubicBezTo>
                    <a:pt x="33" y="34"/>
                    <a:pt x="33" y="34"/>
                    <a:pt x="33" y="34"/>
                  </a:cubicBezTo>
                  <a:cubicBezTo>
                    <a:pt x="32" y="33"/>
                    <a:pt x="32" y="33"/>
                    <a:pt x="32" y="33"/>
                  </a:cubicBezTo>
                  <a:close/>
                  <a:moveTo>
                    <a:pt x="27" y="29"/>
                  </a:moveTo>
                  <a:cubicBezTo>
                    <a:pt x="27" y="29"/>
                    <a:pt x="27" y="29"/>
                    <a:pt x="27" y="29"/>
                  </a:cubicBezTo>
                  <a:cubicBezTo>
                    <a:pt x="27" y="30"/>
                    <a:pt x="27" y="30"/>
                    <a:pt x="27" y="30"/>
                  </a:cubicBezTo>
                  <a:cubicBezTo>
                    <a:pt x="27" y="30"/>
                    <a:pt x="27" y="30"/>
                    <a:pt x="27" y="30"/>
                  </a:cubicBezTo>
                  <a:cubicBezTo>
                    <a:pt x="27" y="29"/>
                    <a:pt x="27" y="29"/>
                    <a:pt x="27" y="29"/>
                  </a:cubicBezTo>
                  <a:close/>
                  <a:moveTo>
                    <a:pt x="28" y="27"/>
                  </a:moveTo>
                  <a:cubicBezTo>
                    <a:pt x="27" y="28"/>
                    <a:pt x="27" y="28"/>
                    <a:pt x="27" y="28"/>
                  </a:cubicBezTo>
                  <a:cubicBezTo>
                    <a:pt x="27" y="27"/>
                    <a:pt x="27" y="27"/>
                    <a:pt x="27" y="27"/>
                  </a:cubicBezTo>
                  <a:cubicBezTo>
                    <a:pt x="28" y="26"/>
                    <a:pt x="28" y="26"/>
                    <a:pt x="28" y="26"/>
                  </a:cubicBezTo>
                  <a:cubicBezTo>
                    <a:pt x="28" y="27"/>
                    <a:pt x="28" y="27"/>
                    <a:pt x="28" y="27"/>
                  </a:cubicBezTo>
                  <a:close/>
                  <a:moveTo>
                    <a:pt x="29" y="26"/>
                  </a:moveTo>
                  <a:cubicBezTo>
                    <a:pt x="29" y="26"/>
                    <a:pt x="29" y="26"/>
                    <a:pt x="29" y="26"/>
                  </a:cubicBezTo>
                  <a:cubicBezTo>
                    <a:pt x="29" y="26"/>
                    <a:pt x="29" y="26"/>
                    <a:pt x="29" y="26"/>
                  </a:cubicBezTo>
                  <a:cubicBezTo>
                    <a:pt x="29" y="26"/>
                    <a:pt x="29" y="26"/>
                    <a:pt x="29" y="26"/>
                  </a:cubicBezTo>
                  <a:cubicBezTo>
                    <a:pt x="29" y="26"/>
                    <a:pt x="29" y="26"/>
                    <a:pt x="29" y="26"/>
                  </a:cubicBezTo>
                  <a:close/>
                  <a:moveTo>
                    <a:pt x="32" y="25"/>
                  </a:moveTo>
                  <a:cubicBezTo>
                    <a:pt x="32" y="25"/>
                    <a:pt x="32" y="25"/>
                    <a:pt x="32" y="25"/>
                  </a:cubicBezTo>
                  <a:cubicBezTo>
                    <a:pt x="30" y="26"/>
                    <a:pt x="30" y="26"/>
                    <a:pt x="30" y="26"/>
                  </a:cubicBezTo>
                  <a:cubicBezTo>
                    <a:pt x="30" y="25"/>
                    <a:pt x="30" y="25"/>
                    <a:pt x="30" y="25"/>
                  </a:cubicBezTo>
                  <a:cubicBezTo>
                    <a:pt x="32" y="25"/>
                    <a:pt x="32" y="25"/>
                    <a:pt x="32" y="25"/>
                  </a:cubicBezTo>
                  <a:close/>
                  <a:moveTo>
                    <a:pt x="33" y="23"/>
                  </a:moveTo>
                  <a:cubicBezTo>
                    <a:pt x="34" y="22"/>
                    <a:pt x="34" y="22"/>
                    <a:pt x="34" y="22"/>
                  </a:cubicBezTo>
                  <a:cubicBezTo>
                    <a:pt x="34" y="23"/>
                    <a:pt x="34" y="23"/>
                    <a:pt x="34" y="23"/>
                  </a:cubicBezTo>
                  <a:cubicBezTo>
                    <a:pt x="33" y="23"/>
                    <a:pt x="33" y="23"/>
                    <a:pt x="33" y="23"/>
                  </a:cubicBezTo>
                  <a:close/>
                  <a:moveTo>
                    <a:pt x="34" y="23"/>
                  </a:moveTo>
                  <a:cubicBezTo>
                    <a:pt x="34" y="25"/>
                    <a:pt x="34" y="25"/>
                    <a:pt x="34" y="25"/>
                  </a:cubicBezTo>
                  <a:cubicBezTo>
                    <a:pt x="33" y="24"/>
                    <a:pt x="33" y="24"/>
                    <a:pt x="33" y="24"/>
                  </a:cubicBezTo>
                  <a:cubicBezTo>
                    <a:pt x="32" y="25"/>
                    <a:pt x="32" y="25"/>
                    <a:pt x="32" y="25"/>
                  </a:cubicBezTo>
                  <a:cubicBezTo>
                    <a:pt x="32" y="24"/>
                    <a:pt x="32" y="24"/>
                    <a:pt x="32" y="24"/>
                  </a:cubicBezTo>
                  <a:cubicBezTo>
                    <a:pt x="34" y="23"/>
                    <a:pt x="34" y="23"/>
                    <a:pt x="34" y="23"/>
                  </a:cubicBezTo>
                  <a:close/>
                  <a:moveTo>
                    <a:pt x="35" y="19"/>
                  </a:moveTo>
                  <a:cubicBezTo>
                    <a:pt x="35" y="20"/>
                    <a:pt x="35" y="20"/>
                    <a:pt x="35" y="20"/>
                  </a:cubicBezTo>
                  <a:cubicBezTo>
                    <a:pt x="35" y="22"/>
                    <a:pt x="35" y="22"/>
                    <a:pt x="35" y="22"/>
                  </a:cubicBezTo>
                  <a:cubicBezTo>
                    <a:pt x="34" y="22"/>
                    <a:pt x="34" y="22"/>
                    <a:pt x="34" y="22"/>
                  </a:cubicBezTo>
                  <a:cubicBezTo>
                    <a:pt x="33" y="22"/>
                    <a:pt x="33" y="22"/>
                    <a:pt x="33" y="22"/>
                  </a:cubicBezTo>
                  <a:cubicBezTo>
                    <a:pt x="35" y="21"/>
                    <a:pt x="35" y="21"/>
                    <a:pt x="35" y="21"/>
                  </a:cubicBezTo>
                  <a:cubicBezTo>
                    <a:pt x="34" y="21"/>
                    <a:pt x="34" y="21"/>
                    <a:pt x="34" y="21"/>
                  </a:cubicBezTo>
                  <a:cubicBezTo>
                    <a:pt x="33" y="22"/>
                    <a:pt x="33" y="22"/>
                    <a:pt x="33" y="22"/>
                  </a:cubicBezTo>
                  <a:cubicBezTo>
                    <a:pt x="32" y="21"/>
                    <a:pt x="32" y="21"/>
                    <a:pt x="32" y="21"/>
                  </a:cubicBezTo>
                  <a:cubicBezTo>
                    <a:pt x="33" y="20"/>
                    <a:pt x="33" y="20"/>
                    <a:pt x="33" y="20"/>
                  </a:cubicBezTo>
                  <a:cubicBezTo>
                    <a:pt x="34" y="21"/>
                    <a:pt x="34" y="21"/>
                    <a:pt x="34" y="21"/>
                  </a:cubicBezTo>
                  <a:cubicBezTo>
                    <a:pt x="34" y="20"/>
                    <a:pt x="34" y="20"/>
                    <a:pt x="34" y="20"/>
                  </a:cubicBezTo>
                  <a:cubicBezTo>
                    <a:pt x="34" y="19"/>
                    <a:pt x="34" y="19"/>
                    <a:pt x="34" y="19"/>
                  </a:cubicBezTo>
                  <a:cubicBezTo>
                    <a:pt x="35" y="19"/>
                    <a:pt x="35" y="19"/>
                    <a:pt x="35" y="19"/>
                  </a:cubicBezTo>
                  <a:close/>
                  <a:moveTo>
                    <a:pt x="36" y="20"/>
                  </a:moveTo>
                  <a:cubicBezTo>
                    <a:pt x="35" y="19"/>
                    <a:pt x="35" y="19"/>
                    <a:pt x="35" y="19"/>
                  </a:cubicBezTo>
                  <a:cubicBezTo>
                    <a:pt x="35" y="18"/>
                    <a:pt x="35" y="18"/>
                    <a:pt x="35" y="18"/>
                  </a:cubicBezTo>
                  <a:cubicBezTo>
                    <a:pt x="37" y="17"/>
                    <a:pt x="37" y="17"/>
                    <a:pt x="37" y="17"/>
                  </a:cubicBezTo>
                  <a:cubicBezTo>
                    <a:pt x="37" y="17"/>
                    <a:pt x="37" y="17"/>
                    <a:pt x="37" y="17"/>
                  </a:cubicBezTo>
                  <a:cubicBezTo>
                    <a:pt x="38" y="16"/>
                    <a:pt x="38" y="16"/>
                    <a:pt x="38" y="16"/>
                  </a:cubicBezTo>
                  <a:cubicBezTo>
                    <a:pt x="38" y="17"/>
                    <a:pt x="38" y="17"/>
                    <a:pt x="38" y="17"/>
                  </a:cubicBezTo>
                  <a:cubicBezTo>
                    <a:pt x="37" y="18"/>
                    <a:pt x="37" y="18"/>
                    <a:pt x="37" y="18"/>
                  </a:cubicBezTo>
                  <a:cubicBezTo>
                    <a:pt x="37" y="18"/>
                    <a:pt x="37" y="18"/>
                    <a:pt x="37" y="18"/>
                  </a:cubicBezTo>
                  <a:cubicBezTo>
                    <a:pt x="36" y="20"/>
                    <a:pt x="36" y="20"/>
                    <a:pt x="36" y="20"/>
                  </a:cubicBezTo>
                  <a:close/>
                  <a:moveTo>
                    <a:pt x="39" y="20"/>
                  </a:moveTo>
                  <a:cubicBezTo>
                    <a:pt x="40" y="21"/>
                    <a:pt x="40" y="21"/>
                    <a:pt x="40" y="21"/>
                  </a:cubicBezTo>
                  <a:cubicBezTo>
                    <a:pt x="38" y="23"/>
                    <a:pt x="38" y="23"/>
                    <a:pt x="38" y="23"/>
                  </a:cubicBezTo>
                  <a:cubicBezTo>
                    <a:pt x="37" y="23"/>
                    <a:pt x="37" y="23"/>
                    <a:pt x="37" y="23"/>
                  </a:cubicBezTo>
                  <a:cubicBezTo>
                    <a:pt x="37" y="24"/>
                    <a:pt x="37" y="24"/>
                    <a:pt x="37" y="24"/>
                  </a:cubicBezTo>
                  <a:cubicBezTo>
                    <a:pt x="36" y="24"/>
                    <a:pt x="36" y="24"/>
                    <a:pt x="36" y="24"/>
                  </a:cubicBezTo>
                  <a:cubicBezTo>
                    <a:pt x="36" y="23"/>
                    <a:pt x="36" y="23"/>
                    <a:pt x="36" y="23"/>
                  </a:cubicBezTo>
                  <a:cubicBezTo>
                    <a:pt x="35" y="24"/>
                    <a:pt x="35" y="24"/>
                    <a:pt x="35" y="24"/>
                  </a:cubicBezTo>
                  <a:cubicBezTo>
                    <a:pt x="35" y="24"/>
                    <a:pt x="35" y="24"/>
                    <a:pt x="35" y="24"/>
                  </a:cubicBezTo>
                  <a:cubicBezTo>
                    <a:pt x="35" y="23"/>
                    <a:pt x="35" y="23"/>
                    <a:pt x="35" y="23"/>
                  </a:cubicBezTo>
                  <a:cubicBezTo>
                    <a:pt x="35" y="23"/>
                    <a:pt x="35" y="23"/>
                    <a:pt x="35" y="23"/>
                  </a:cubicBezTo>
                  <a:cubicBezTo>
                    <a:pt x="35" y="22"/>
                    <a:pt x="35" y="22"/>
                    <a:pt x="35" y="22"/>
                  </a:cubicBezTo>
                  <a:cubicBezTo>
                    <a:pt x="36" y="21"/>
                    <a:pt x="36" y="21"/>
                    <a:pt x="36" y="21"/>
                  </a:cubicBezTo>
                  <a:cubicBezTo>
                    <a:pt x="36" y="21"/>
                    <a:pt x="36" y="21"/>
                    <a:pt x="36" y="21"/>
                  </a:cubicBezTo>
                  <a:cubicBezTo>
                    <a:pt x="37" y="19"/>
                    <a:pt x="37" y="19"/>
                    <a:pt x="37" y="19"/>
                  </a:cubicBezTo>
                  <a:cubicBezTo>
                    <a:pt x="36" y="21"/>
                    <a:pt x="36" y="21"/>
                    <a:pt x="36" y="21"/>
                  </a:cubicBezTo>
                  <a:cubicBezTo>
                    <a:pt x="37" y="22"/>
                    <a:pt x="37" y="22"/>
                    <a:pt x="37" y="22"/>
                  </a:cubicBezTo>
                  <a:cubicBezTo>
                    <a:pt x="37" y="21"/>
                    <a:pt x="37" y="21"/>
                    <a:pt x="37" y="21"/>
                  </a:cubicBezTo>
                  <a:cubicBezTo>
                    <a:pt x="39" y="21"/>
                    <a:pt x="39" y="21"/>
                    <a:pt x="39" y="21"/>
                  </a:cubicBezTo>
                  <a:cubicBezTo>
                    <a:pt x="38" y="20"/>
                    <a:pt x="38" y="20"/>
                    <a:pt x="38" y="20"/>
                  </a:cubicBezTo>
                  <a:cubicBezTo>
                    <a:pt x="38" y="20"/>
                    <a:pt x="38" y="20"/>
                    <a:pt x="38" y="20"/>
                  </a:cubicBezTo>
                  <a:cubicBezTo>
                    <a:pt x="39" y="20"/>
                    <a:pt x="39" y="20"/>
                    <a:pt x="39" y="20"/>
                  </a:cubicBezTo>
                  <a:close/>
                  <a:moveTo>
                    <a:pt x="39" y="19"/>
                  </a:moveTo>
                  <a:cubicBezTo>
                    <a:pt x="38" y="19"/>
                    <a:pt x="38" y="19"/>
                    <a:pt x="38" y="19"/>
                  </a:cubicBezTo>
                  <a:cubicBezTo>
                    <a:pt x="39" y="19"/>
                    <a:pt x="39" y="19"/>
                    <a:pt x="39" y="19"/>
                  </a:cubicBezTo>
                  <a:cubicBezTo>
                    <a:pt x="40" y="19"/>
                    <a:pt x="40" y="19"/>
                    <a:pt x="40" y="19"/>
                  </a:cubicBezTo>
                  <a:cubicBezTo>
                    <a:pt x="40" y="20"/>
                    <a:pt x="40" y="20"/>
                    <a:pt x="40" y="20"/>
                  </a:cubicBezTo>
                  <a:cubicBezTo>
                    <a:pt x="39" y="19"/>
                    <a:pt x="39" y="19"/>
                    <a:pt x="39" y="19"/>
                  </a:cubicBezTo>
                  <a:close/>
                  <a:moveTo>
                    <a:pt x="41" y="21"/>
                  </a:moveTo>
                  <a:cubicBezTo>
                    <a:pt x="41" y="20"/>
                    <a:pt x="41" y="20"/>
                    <a:pt x="41" y="20"/>
                  </a:cubicBezTo>
                  <a:cubicBezTo>
                    <a:pt x="42" y="20"/>
                    <a:pt x="42" y="20"/>
                    <a:pt x="42" y="20"/>
                  </a:cubicBezTo>
                  <a:cubicBezTo>
                    <a:pt x="41" y="21"/>
                    <a:pt x="41" y="21"/>
                    <a:pt x="41" y="21"/>
                  </a:cubicBezTo>
                  <a:close/>
                  <a:moveTo>
                    <a:pt x="44" y="16"/>
                  </a:moveTo>
                  <a:cubicBezTo>
                    <a:pt x="44" y="17"/>
                    <a:pt x="44" y="17"/>
                    <a:pt x="44" y="17"/>
                  </a:cubicBezTo>
                  <a:cubicBezTo>
                    <a:pt x="44" y="17"/>
                    <a:pt x="44" y="17"/>
                    <a:pt x="44" y="17"/>
                  </a:cubicBezTo>
                  <a:cubicBezTo>
                    <a:pt x="43" y="17"/>
                    <a:pt x="43" y="17"/>
                    <a:pt x="43" y="17"/>
                  </a:cubicBezTo>
                  <a:cubicBezTo>
                    <a:pt x="43" y="18"/>
                    <a:pt x="43" y="18"/>
                    <a:pt x="43" y="18"/>
                  </a:cubicBezTo>
                  <a:cubicBezTo>
                    <a:pt x="42" y="18"/>
                    <a:pt x="42" y="18"/>
                    <a:pt x="42" y="18"/>
                  </a:cubicBezTo>
                  <a:cubicBezTo>
                    <a:pt x="41" y="19"/>
                    <a:pt x="41" y="19"/>
                    <a:pt x="41" y="19"/>
                  </a:cubicBezTo>
                  <a:cubicBezTo>
                    <a:pt x="41" y="19"/>
                    <a:pt x="41" y="19"/>
                    <a:pt x="41" y="19"/>
                  </a:cubicBezTo>
                  <a:cubicBezTo>
                    <a:pt x="41" y="18"/>
                    <a:pt x="41" y="18"/>
                    <a:pt x="41" y="18"/>
                  </a:cubicBezTo>
                  <a:cubicBezTo>
                    <a:pt x="40" y="18"/>
                    <a:pt x="40" y="18"/>
                    <a:pt x="40" y="18"/>
                  </a:cubicBezTo>
                  <a:cubicBezTo>
                    <a:pt x="41" y="17"/>
                    <a:pt x="41" y="17"/>
                    <a:pt x="41" y="17"/>
                  </a:cubicBezTo>
                  <a:cubicBezTo>
                    <a:pt x="40" y="17"/>
                    <a:pt x="40" y="17"/>
                    <a:pt x="40" y="17"/>
                  </a:cubicBezTo>
                  <a:cubicBezTo>
                    <a:pt x="41" y="16"/>
                    <a:pt x="41" y="16"/>
                    <a:pt x="41" y="16"/>
                  </a:cubicBezTo>
                  <a:cubicBezTo>
                    <a:pt x="42" y="16"/>
                    <a:pt x="42" y="16"/>
                    <a:pt x="42" y="16"/>
                  </a:cubicBezTo>
                  <a:cubicBezTo>
                    <a:pt x="41" y="16"/>
                    <a:pt x="41" y="16"/>
                    <a:pt x="41" y="16"/>
                  </a:cubicBezTo>
                  <a:cubicBezTo>
                    <a:pt x="41" y="15"/>
                    <a:pt x="41" y="15"/>
                    <a:pt x="41" y="15"/>
                  </a:cubicBezTo>
                  <a:cubicBezTo>
                    <a:pt x="42" y="15"/>
                    <a:pt x="42" y="15"/>
                    <a:pt x="42" y="15"/>
                  </a:cubicBezTo>
                  <a:cubicBezTo>
                    <a:pt x="42" y="14"/>
                    <a:pt x="42" y="14"/>
                    <a:pt x="42" y="14"/>
                  </a:cubicBezTo>
                  <a:cubicBezTo>
                    <a:pt x="43" y="14"/>
                    <a:pt x="43" y="14"/>
                    <a:pt x="43" y="14"/>
                  </a:cubicBezTo>
                  <a:cubicBezTo>
                    <a:pt x="43" y="15"/>
                    <a:pt x="43" y="15"/>
                    <a:pt x="43" y="15"/>
                  </a:cubicBezTo>
                  <a:cubicBezTo>
                    <a:pt x="44" y="15"/>
                    <a:pt x="44" y="15"/>
                    <a:pt x="44" y="15"/>
                  </a:cubicBezTo>
                  <a:cubicBezTo>
                    <a:pt x="44" y="16"/>
                    <a:pt x="44" y="16"/>
                    <a:pt x="44" y="16"/>
                  </a:cubicBezTo>
                  <a:close/>
                  <a:moveTo>
                    <a:pt x="44" y="14"/>
                  </a:moveTo>
                  <a:cubicBezTo>
                    <a:pt x="45" y="14"/>
                    <a:pt x="45" y="14"/>
                    <a:pt x="45" y="14"/>
                  </a:cubicBezTo>
                  <a:cubicBezTo>
                    <a:pt x="45" y="13"/>
                    <a:pt x="45" y="13"/>
                    <a:pt x="45" y="13"/>
                  </a:cubicBezTo>
                  <a:cubicBezTo>
                    <a:pt x="46" y="13"/>
                    <a:pt x="46" y="13"/>
                    <a:pt x="46" y="13"/>
                  </a:cubicBezTo>
                  <a:cubicBezTo>
                    <a:pt x="47" y="13"/>
                    <a:pt x="47" y="13"/>
                    <a:pt x="47" y="13"/>
                  </a:cubicBezTo>
                  <a:cubicBezTo>
                    <a:pt x="47" y="13"/>
                    <a:pt x="47" y="13"/>
                    <a:pt x="47" y="13"/>
                  </a:cubicBezTo>
                  <a:cubicBezTo>
                    <a:pt x="47" y="14"/>
                    <a:pt x="47" y="14"/>
                    <a:pt x="47" y="14"/>
                  </a:cubicBezTo>
                  <a:cubicBezTo>
                    <a:pt x="47" y="15"/>
                    <a:pt x="47" y="15"/>
                    <a:pt x="47" y="15"/>
                  </a:cubicBezTo>
                  <a:cubicBezTo>
                    <a:pt x="46" y="15"/>
                    <a:pt x="46" y="15"/>
                    <a:pt x="46" y="15"/>
                  </a:cubicBezTo>
                  <a:cubicBezTo>
                    <a:pt x="45" y="15"/>
                    <a:pt x="45" y="15"/>
                    <a:pt x="45" y="15"/>
                  </a:cubicBezTo>
                  <a:cubicBezTo>
                    <a:pt x="44" y="14"/>
                    <a:pt x="44" y="14"/>
                    <a:pt x="44" y="14"/>
                  </a:cubicBezTo>
                  <a:close/>
                  <a:moveTo>
                    <a:pt x="48" y="9"/>
                  </a:moveTo>
                  <a:cubicBezTo>
                    <a:pt x="47" y="9"/>
                    <a:pt x="47" y="9"/>
                    <a:pt x="47" y="9"/>
                  </a:cubicBezTo>
                  <a:cubicBezTo>
                    <a:pt x="48" y="9"/>
                    <a:pt x="48" y="9"/>
                    <a:pt x="48" y="9"/>
                  </a:cubicBezTo>
                  <a:cubicBezTo>
                    <a:pt x="48" y="9"/>
                    <a:pt x="48" y="9"/>
                    <a:pt x="48" y="9"/>
                  </a:cubicBezTo>
                  <a:close/>
                  <a:moveTo>
                    <a:pt x="46" y="11"/>
                  </a:moveTo>
                  <a:cubicBezTo>
                    <a:pt x="46" y="10"/>
                    <a:pt x="46" y="10"/>
                    <a:pt x="46" y="10"/>
                  </a:cubicBezTo>
                  <a:cubicBezTo>
                    <a:pt x="47" y="10"/>
                    <a:pt x="47" y="10"/>
                    <a:pt x="47" y="10"/>
                  </a:cubicBezTo>
                  <a:cubicBezTo>
                    <a:pt x="47" y="10"/>
                    <a:pt x="47" y="10"/>
                    <a:pt x="47" y="10"/>
                  </a:cubicBezTo>
                  <a:cubicBezTo>
                    <a:pt x="47" y="10"/>
                    <a:pt x="46" y="11"/>
                    <a:pt x="46" y="11"/>
                  </a:cubicBezTo>
                  <a:close/>
                  <a:moveTo>
                    <a:pt x="49" y="12"/>
                  </a:moveTo>
                  <a:cubicBezTo>
                    <a:pt x="49" y="11"/>
                    <a:pt x="49" y="11"/>
                    <a:pt x="49" y="11"/>
                  </a:cubicBezTo>
                  <a:cubicBezTo>
                    <a:pt x="50" y="12"/>
                    <a:pt x="50" y="12"/>
                    <a:pt x="50" y="12"/>
                  </a:cubicBezTo>
                  <a:cubicBezTo>
                    <a:pt x="49" y="12"/>
                    <a:pt x="49" y="12"/>
                    <a:pt x="49" y="12"/>
                  </a:cubicBezTo>
                  <a:close/>
                  <a:moveTo>
                    <a:pt x="48" y="12"/>
                  </a:moveTo>
                  <a:cubicBezTo>
                    <a:pt x="48" y="13"/>
                    <a:pt x="48" y="13"/>
                    <a:pt x="48" y="13"/>
                  </a:cubicBezTo>
                  <a:cubicBezTo>
                    <a:pt x="48" y="13"/>
                    <a:pt x="48" y="13"/>
                    <a:pt x="48" y="13"/>
                  </a:cubicBezTo>
                  <a:cubicBezTo>
                    <a:pt x="46" y="11"/>
                    <a:pt x="46" y="11"/>
                    <a:pt x="46" y="11"/>
                  </a:cubicBezTo>
                  <a:cubicBezTo>
                    <a:pt x="48" y="10"/>
                    <a:pt x="48" y="10"/>
                    <a:pt x="48" y="10"/>
                  </a:cubicBezTo>
                  <a:cubicBezTo>
                    <a:pt x="48" y="11"/>
                    <a:pt x="48" y="11"/>
                    <a:pt x="48" y="11"/>
                  </a:cubicBezTo>
                  <a:cubicBezTo>
                    <a:pt x="49" y="11"/>
                    <a:pt x="49" y="11"/>
                    <a:pt x="49" y="11"/>
                  </a:cubicBezTo>
                  <a:cubicBezTo>
                    <a:pt x="49" y="11"/>
                    <a:pt x="49" y="11"/>
                    <a:pt x="49" y="11"/>
                  </a:cubicBezTo>
                  <a:cubicBezTo>
                    <a:pt x="48" y="11"/>
                    <a:pt x="48" y="11"/>
                    <a:pt x="48" y="11"/>
                  </a:cubicBezTo>
                  <a:cubicBezTo>
                    <a:pt x="48" y="12"/>
                    <a:pt x="48" y="12"/>
                    <a:pt x="48" y="12"/>
                  </a:cubicBezTo>
                  <a:close/>
                  <a:moveTo>
                    <a:pt x="51" y="10"/>
                  </a:moveTo>
                  <a:cubicBezTo>
                    <a:pt x="50" y="11"/>
                    <a:pt x="50" y="11"/>
                    <a:pt x="50" y="11"/>
                  </a:cubicBezTo>
                  <a:cubicBezTo>
                    <a:pt x="49" y="10"/>
                    <a:pt x="49" y="10"/>
                    <a:pt x="49" y="10"/>
                  </a:cubicBezTo>
                  <a:cubicBezTo>
                    <a:pt x="49" y="9"/>
                    <a:pt x="49" y="9"/>
                    <a:pt x="49" y="9"/>
                  </a:cubicBezTo>
                  <a:cubicBezTo>
                    <a:pt x="49" y="8"/>
                    <a:pt x="49" y="8"/>
                    <a:pt x="49" y="8"/>
                  </a:cubicBezTo>
                  <a:cubicBezTo>
                    <a:pt x="50" y="8"/>
                    <a:pt x="50" y="8"/>
                    <a:pt x="50" y="8"/>
                  </a:cubicBezTo>
                  <a:cubicBezTo>
                    <a:pt x="50" y="9"/>
                    <a:pt x="50" y="9"/>
                    <a:pt x="50" y="9"/>
                  </a:cubicBezTo>
                  <a:cubicBezTo>
                    <a:pt x="51" y="10"/>
                    <a:pt x="51" y="10"/>
                    <a:pt x="51" y="10"/>
                  </a:cubicBezTo>
                  <a:cubicBezTo>
                    <a:pt x="51" y="10"/>
                    <a:pt x="51" y="10"/>
                    <a:pt x="51" y="10"/>
                  </a:cubicBezTo>
                  <a:close/>
                  <a:moveTo>
                    <a:pt x="53" y="11"/>
                  </a:moveTo>
                  <a:cubicBezTo>
                    <a:pt x="53" y="11"/>
                    <a:pt x="53" y="11"/>
                    <a:pt x="53" y="11"/>
                  </a:cubicBezTo>
                  <a:cubicBezTo>
                    <a:pt x="52" y="11"/>
                    <a:pt x="52" y="11"/>
                    <a:pt x="52" y="11"/>
                  </a:cubicBezTo>
                  <a:cubicBezTo>
                    <a:pt x="52" y="9"/>
                    <a:pt x="52" y="9"/>
                    <a:pt x="52" y="9"/>
                  </a:cubicBezTo>
                  <a:cubicBezTo>
                    <a:pt x="53" y="9"/>
                    <a:pt x="53" y="9"/>
                    <a:pt x="53" y="9"/>
                  </a:cubicBezTo>
                  <a:cubicBezTo>
                    <a:pt x="54" y="9"/>
                    <a:pt x="54" y="9"/>
                    <a:pt x="54" y="9"/>
                  </a:cubicBezTo>
                  <a:cubicBezTo>
                    <a:pt x="53" y="10"/>
                    <a:pt x="53" y="10"/>
                    <a:pt x="53" y="10"/>
                  </a:cubicBezTo>
                  <a:cubicBezTo>
                    <a:pt x="54" y="11"/>
                    <a:pt x="54" y="11"/>
                    <a:pt x="54" y="11"/>
                  </a:cubicBezTo>
                  <a:cubicBezTo>
                    <a:pt x="53" y="11"/>
                    <a:pt x="53" y="11"/>
                    <a:pt x="53" y="11"/>
                  </a:cubicBezTo>
                  <a:close/>
                  <a:moveTo>
                    <a:pt x="60" y="8"/>
                  </a:moveTo>
                  <a:cubicBezTo>
                    <a:pt x="59" y="8"/>
                    <a:pt x="59" y="8"/>
                    <a:pt x="59" y="8"/>
                  </a:cubicBezTo>
                  <a:cubicBezTo>
                    <a:pt x="58" y="8"/>
                    <a:pt x="58" y="8"/>
                    <a:pt x="58" y="8"/>
                  </a:cubicBezTo>
                  <a:cubicBezTo>
                    <a:pt x="59" y="7"/>
                    <a:pt x="59" y="7"/>
                    <a:pt x="59" y="7"/>
                  </a:cubicBezTo>
                  <a:cubicBezTo>
                    <a:pt x="60" y="7"/>
                    <a:pt x="60" y="7"/>
                    <a:pt x="60" y="7"/>
                  </a:cubicBezTo>
                  <a:cubicBezTo>
                    <a:pt x="60" y="8"/>
                    <a:pt x="60" y="8"/>
                    <a:pt x="60" y="8"/>
                  </a:cubicBezTo>
                  <a:cubicBezTo>
                    <a:pt x="60" y="8"/>
                    <a:pt x="60" y="8"/>
                    <a:pt x="60" y="8"/>
                  </a:cubicBezTo>
                  <a:close/>
                  <a:moveTo>
                    <a:pt x="61" y="8"/>
                  </a:moveTo>
                  <a:cubicBezTo>
                    <a:pt x="60" y="7"/>
                    <a:pt x="60" y="7"/>
                    <a:pt x="60" y="7"/>
                  </a:cubicBezTo>
                  <a:cubicBezTo>
                    <a:pt x="62" y="5"/>
                    <a:pt x="62" y="5"/>
                    <a:pt x="62" y="5"/>
                  </a:cubicBezTo>
                  <a:cubicBezTo>
                    <a:pt x="62" y="6"/>
                    <a:pt x="62" y="6"/>
                    <a:pt x="62" y="6"/>
                  </a:cubicBezTo>
                  <a:cubicBezTo>
                    <a:pt x="61" y="7"/>
                    <a:pt x="61" y="7"/>
                    <a:pt x="61" y="7"/>
                  </a:cubicBezTo>
                  <a:cubicBezTo>
                    <a:pt x="61" y="8"/>
                    <a:pt x="61" y="8"/>
                    <a:pt x="61" y="8"/>
                  </a:cubicBezTo>
                  <a:close/>
                  <a:moveTo>
                    <a:pt x="59" y="6"/>
                  </a:moveTo>
                  <a:cubicBezTo>
                    <a:pt x="59" y="6"/>
                    <a:pt x="59" y="6"/>
                    <a:pt x="59" y="6"/>
                  </a:cubicBezTo>
                  <a:cubicBezTo>
                    <a:pt x="57" y="6"/>
                    <a:pt x="57" y="6"/>
                    <a:pt x="57" y="6"/>
                  </a:cubicBezTo>
                  <a:cubicBezTo>
                    <a:pt x="57" y="5"/>
                    <a:pt x="57" y="5"/>
                    <a:pt x="57" y="5"/>
                  </a:cubicBezTo>
                  <a:cubicBezTo>
                    <a:pt x="58" y="5"/>
                    <a:pt x="58" y="5"/>
                    <a:pt x="58" y="5"/>
                  </a:cubicBezTo>
                  <a:cubicBezTo>
                    <a:pt x="58" y="5"/>
                    <a:pt x="58" y="5"/>
                    <a:pt x="58" y="5"/>
                  </a:cubicBezTo>
                  <a:cubicBezTo>
                    <a:pt x="59" y="5"/>
                    <a:pt x="59" y="5"/>
                    <a:pt x="59" y="5"/>
                  </a:cubicBezTo>
                  <a:cubicBezTo>
                    <a:pt x="59" y="5"/>
                    <a:pt x="59" y="5"/>
                    <a:pt x="59" y="5"/>
                  </a:cubicBezTo>
                  <a:cubicBezTo>
                    <a:pt x="60" y="5"/>
                    <a:pt x="60" y="5"/>
                    <a:pt x="60" y="5"/>
                  </a:cubicBezTo>
                  <a:cubicBezTo>
                    <a:pt x="61" y="4"/>
                    <a:pt x="61" y="4"/>
                    <a:pt x="61" y="4"/>
                  </a:cubicBezTo>
                  <a:cubicBezTo>
                    <a:pt x="61" y="4"/>
                    <a:pt x="61" y="4"/>
                    <a:pt x="61" y="4"/>
                  </a:cubicBezTo>
                  <a:cubicBezTo>
                    <a:pt x="59" y="6"/>
                    <a:pt x="59" y="6"/>
                    <a:pt x="59" y="6"/>
                  </a:cubicBezTo>
                  <a:close/>
                  <a:moveTo>
                    <a:pt x="62" y="5"/>
                  </a:moveTo>
                  <a:cubicBezTo>
                    <a:pt x="62" y="5"/>
                    <a:pt x="63" y="4"/>
                    <a:pt x="63" y="4"/>
                  </a:cubicBezTo>
                  <a:cubicBezTo>
                    <a:pt x="64" y="5"/>
                    <a:pt x="64" y="5"/>
                    <a:pt x="64" y="5"/>
                  </a:cubicBezTo>
                  <a:cubicBezTo>
                    <a:pt x="64" y="6"/>
                    <a:pt x="64" y="6"/>
                    <a:pt x="64" y="6"/>
                  </a:cubicBezTo>
                  <a:cubicBezTo>
                    <a:pt x="63" y="6"/>
                    <a:pt x="63" y="6"/>
                    <a:pt x="63" y="6"/>
                  </a:cubicBezTo>
                  <a:cubicBezTo>
                    <a:pt x="63" y="5"/>
                    <a:pt x="63" y="5"/>
                    <a:pt x="63" y="5"/>
                  </a:cubicBezTo>
                  <a:cubicBezTo>
                    <a:pt x="62" y="5"/>
                    <a:pt x="62" y="5"/>
                    <a:pt x="62" y="5"/>
                  </a:cubicBezTo>
                  <a:close/>
                  <a:moveTo>
                    <a:pt x="64" y="3"/>
                  </a:moveTo>
                  <a:cubicBezTo>
                    <a:pt x="64" y="3"/>
                    <a:pt x="64" y="3"/>
                    <a:pt x="64" y="3"/>
                  </a:cubicBezTo>
                  <a:cubicBezTo>
                    <a:pt x="64" y="3"/>
                    <a:pt x="64" y="3"/>
                    <a:pt x="64" y="3"/>
                  </a:cubicBezTo>
                  <a:cubicBezTo>
                    <a:pt x="63" y="2"/>
                    <a:pt x="63" y="2"/>
                    <a:pt x="63" y="2"/>
                  </a:cubicBezTo>
                  <a:cubicBezTo>
                    <a:pt x="64" y="2"/>
                    <a:pt x="64" y="2"/>
                    <a:pt x="64" y="2"/>
                  </a:cubicBezTo>
                  <a:cubicBezTo>
                    <a:pt x="64" y="3"/>
                    <a:pt x="64" y="3"/>
                    <a:pt x="64" y="3"/>
                  </a:cubicBezTo>
                  <a:close/>
                  <a:moveTo>
                    <a:pt x="66" y="1"/>
                  </a:moveTo>
                  <a:cubicBezTo>
                    <a:pt x="66" y="1"/>
                    <a:pt x="66" y="1"/>
                    <a:pt x="66" y="1"/>
                  </a:cubicBezTo>
                  <a:cubicBezTo>
                    <a:pt x="66" y="1"/>
                    <a:pt x="66" y="1"/>
                    <a:pt x="66" y="1"/>
                  </a:cubicBezTo>
                  <a:cubicBezTo>
                    <a:pt x="67" y="1"/>
                    <a:pt x="67" y="1"/>
                    <a:pt x="67" y="1"/>
                  </a:cubicBezTo>
                  <a:cubicBezTo>
                    <a:pt x="66" y="1"/>
                    <a:pt x="66" y="1"/>
                    <a:pt x="66" y="1"/>
                  </a:cubicBezTo>
                  <a:close/>
                  <a:moveTo>
                    <a:pt x="67" y="2"/>
                  </a:moveTo>
                  <a:cubicBezTo>
                    <a:pt x="67" y="2"/>
                    <a:pt x="67" y="2"/>
                    <a:pt x="67" y="2"/>
                  </a:cubicBezTo>
                  <a:cubicBezTo>
                    <a:pt x="68" y="1"/>
                    <a:pt x="68" y="1"/>
                    <a:pt x="68" y="1"/>
                  </a:cubicBezTo>
                  <a:cubicBezTo>
                    <a:pt x="68" y="1"/>
                    <a:pt x="68" y="1"/>
                    <a:pt x="68" y="1"/>
                  </a:cubicBezTo>
                  <a:cubicBezTo>
                    <a:pt x="69" y="1"/>
                    <a:pt x="69" y="1"/>
                    <a:pt x="69" y="1"/>
                  </a:cubicBezTo>
                  <a:cubicBezTo>
                    <a:pt x="69" y="0"/>
                    <a:pt x="69" y="0"/>
                    <a:pt x="69" y="0"/>
                  </a:cubicBezTo>
                  <a:cubicBezTo>
                    <a:pt x="69" y="1"/>
                    <a:pt x="69" y="1"/>
                    <a:pt x="69" y="1"/>
                  </a:cubicBezTo>
                  <a:cubicBezTo>
                    <a:pt x="70" y="1"/>
                    <a:pt x="70" y="1"/>
                    <a:pt x="70" y="1"/>
                  </a:cubicBezTo>
                  <a:cubicBezTo>
                    <a:pt x="70" y="2"/>
                    <a:pt x="70" y="2"/>
                    <a:pt x="70" y="2"/>
                  </a:cubicBezTo>
                  <a:cubicBezTo>
                    <a:pt x="71" y="2"/>
                    <a:pt x="71" y="2"/>
                    <a:pt x="71" y="2"/>
                  </a:cubicBezTo>
                  <a:cubicBezTo>
                    <a:pt x="70" y="3"/>
                    <a:pt x="70" y="3"/>
                    <a:pt x="70" y="3"/>
                  </a:cubicBezTo>
                  <a:cubicBezTo>
                    <a:pt x="69" y="3"/>
                    <a:pt x="69" y="3"/>
                    <a:pt x="69" y="3"/>
                  </a:cubicBezTo>
                  <a:cubicBezTo>
                    <a:pt x="68" y="2"/>
                    <a:pt x="68" y="2"/>
                    <a:pt x="68" y="2"/>
                  </a:cubicBezTo>
                  <a:lnTo>
                    <a:pt x="67" y="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5" name="Freeform 39">
              <a:extLst>
                <a:ext uri="{FF2B5EF4-FFF2-40B4-BE49-F238E27FC236}">
                  <a16:creationId xmlns:a16="http://schemas.microsoft.com/office/drawing/2014/main" xmlns="" id="{8F52ED11-0AEB-4BBC-A095-52BD2376239D}"/>
                </a:ext>
              </a:extLst>
            </p:cNvPr>
            <p:cNvSpPr>
              <a:spLocks noEditPoints="1"/>
            </p:cNvSpPr>
            <p:nvPr/>
          </p:nvSpPr>
          <p:spPr bwMode="auto">
            <a:xfrm>
              <a:off x="5238550" y="2080531"/>
              <a:ext cx="297370" cy="590053"/>
            </a:xfrm>
            <a:custGeom>
              <a:avLst/>
              <a:gdLst>
                <a:gd name="T0" fmla="*/ 7 w 166"/>
                <a:gd name="T1" fmla="*/ 241 h 338"/>
                <a:gd name="T2" fmla="*/ 18 w 166"/>
                <a:gd name="T3" fmla="*/ 226 h 338"/>
                <a:gd name="T4" fmla="*/ 22 w 166"/>
                <a:gd name="T5" fmla="*/ 197 h 338"/>
                <a:gd name="T6" fmla="*/ 11 w 166"/>
                <a:gd name="T7" fmla="*/ 163 h 338"/>
                <a:gd name="T8" fmla="*/ 26 w 166"/>
                <a:gd name="T9" fmla="*/ 137 h 338"/>
                <a:gd name="T10" fmla="*/ 33 w 166"/>
                <a:gd name="T11" fmla="*/ 97 h 338"/>
                <a:gd name="T12" fmla="*/ 48 w 166"/>
                <a:gd name="T13" fmla="*/ 74 h 338"/>
                <a:gd name="T14" fmla="*/ 55 w 166"/>
                <a:gd name="T15" fmla="*/ 45 h 338"/>
                <a:gd name="T16" fmla="*/ 70 w 166"/>
                <a:gd name="T17" fmla="*/ 30 h 338"/>
                <a:gd name="T18" fmla="*/ 78 w 166"/>
                <a:gd name="T19" fmla="*/ 22 h 338"/>
                <a:gd name="T20" fmla="*/ 96 w 166"/>
                <a:gd name="T21" fmla="*/ 19 h 338"/>
                <a:gd name="T22" fmla="*/ 103 w 166"/>
                <a:gd name="T23" fmla="*/ 8 h 338"/>
                <a:gd name="T24" fmla="*/ 111 w 166"/>
                <a:gd name="T25" fmla="*/ 4 h 338"/>
                <a:gd name="T26" fmla="*/ 141 w 166"/>
                <a:gd name="T27" fmla="*/ 19 h 338"/>
                <a:gd name="T28" fmla="*/ 148 w 166"/>
                <a:gd name="T29" fmla="*/ 30 h 338"/>
                <a:gd name="T30" fmla="*/ 155 w 166"/>
                <a:gd name="T31" fmla="*/ 52 h 338"/>
                <a:gd name="T32" fmla="*/ 155 w 166"/>
                <a:gd name="T33" fmla="*/ 78 h 338"/>
                <a:gd name="T34" fmla="*/ 159 w 166"/>
                <a:gd name="T35" fmla="*/ 89 h 338"/>
                <a:gd name="T36" fmla="*/ 144 w 166"/>
                <a:gd name="T37" fmla="*/ 89 h 338"/>
                <a:gd name="T38" fmla="*/ 133 w 166"/>
                <a:gd name="T39" fmla="*/ 93 h 338"/>
                <a:gd name="T40" fmla="*/ 129 w 166"/>
                <a:gd name="T41" fmla="*/ 104 h 338"/>
                <a:gd name="T42" fmla="*/ 129 w 166"/>
                <a:gd name="T43" fmla="*/ 108 h 338"/>
                <a:gd name="T44" fmla="*/ 133 w 166"/>
                <a:gd name="T45" fmla="*/ 119 h 338"/>
                <a:gd name="T46" fmla="*/ 126 w 166"/>
                <a:gd name="T47" fmla="*/ 134 h 338"/>
                <a:gd name="T48" fmla="*/ 115 w 166"/>
                <a:gd name="T49" fmla="*/ 149 h 338"/>
                <a:gd name="T50" fmla="*/ 103 w 166"/>
                <a:gd name="T51" fmla="*/ 156 h 338"/>
                <a:gd name="T52" fmla="*/ 92 w 166"/>
                <a:gd name="T53" fmla="*/ 160 h 338"/>
                <a:gd name="T54" fmla="*/ 85 w 166"/>
                <a:gd name="T55" fmla="*/ 174 h 338"/>
                <a:gd name="T56" fmla="*/ 81 w 166"/>
                <a:gd name="T57" fmla="*/ 189 h 338"/>
                <a:gd name="T58" fmla="*/ 81 w 166"/>
                <a:gd name="T59" fmla="*/ 204 h 338"/>
                <a:gd name="T60" fmla="*/ 85 w 166"/>
                <a:gd name="T61" fmla="*/ 215 h 338"/>
                <a:gd name="T62" fmla="*/ 100 w 166"/>
                <a:gd name="T63" fmla="*/ 226 h 338"/>
                <a:gd name="T64" fmla="*/ 100 w 166"/>
                <a:gd name="T65" fmla="*/ 249 h 338"/>
                <a:gd name="T66" fmla="*/ 85 w 166"/>
                <a:gd name="T67" fmla="*/ 245 h 338"/>
                <a:gd name="T68" fmla="*/ 70 w 166"/>
                <a:gd name="T69" fmla="*/ 245 h 338"/>
                <a:gd name="T70" fmla="*/ 81 w 166"/>
                <a:gd name="T71" fmla="*/ 249 h 338"/>
                <a:gd name="T72" fmla="*/ 100 w 166"/>
                <a:gd name="T73" fmla="*/ 252 h 338"/>
                <a:gd name="T74" fmla="*/ 92 w 166"/>
                <a:gd name="T75" fmla="*/ 256 h 338"/>
                <a:gd name="T76" fmla="*/ 85 w 166"/>
                <a:gd name="T77" fmla="*/ 264 h 338"/>
                <a:gd name="T78" fmla="*/ 78 w 166"/>
                <a:gd name="T79" fmla="*/ 271 h 338"/>
                <a:gd name="T80" fmla="*/ 78 w 166"/>
                <a:gd name="T81" fmla="*/ 282 h 338"/>
                <a:gd name="T82" fmla="*/ 81 w 166"/>
                <a:gd name="T83" fmla="*/ 301 h 338"/>
                <a:gd name="T84" fmla="*/ 66 w 166"/>
                <a:gd name="T85" fmla="*/ 319 h 338"/>
                <a:gd name="T86" fmla="*/ 48 w 166"/>
                <a:gd name="T87" fmla="*/ 330 h 338"/>
                <a:gd name="T88" fmla="*/ 29 w 166"/>
                <a:gd name="T89" fmla="*/ 330 h 338"/>
                <a:gd name="T90" fmla="*/ 29 w 166"/>
                <a:gd name="T91" fmla="*/ 315 h 338"/>
                <a:gd name="T92" fmla="*/ 15 w 166"/>
                <a:gd name="T93" fmla="*/ 297 h 338"/>
                <a:gd name="T94" fmla="*/ 7 w 166"/>
                <a:gd name="T95" fmla="*/ 282 h 338"/>
                <a:gd name="T96" fmla="*/ 7 w 166"/>
                <a:gd name="T97" fmla="*/ 275 h 338"/>
                <a:gd name="T98" fmla="*/ 0 w 166"/>
                <a:gd name="T99" fmla="*/ 264 h 338"/>
                <a:gd name="T100" fmla="*/ 103 w 166"/>
                <a:gd name="T101" fmla="*/ 252 h 338"/>
                <a:gd name="T102" fmla="*/ 4 w 166"/>
                <a:gd name="T103" fmla="*/ 278 h 338"/>
                <a:gd name="T104" fmla="*/ 115 w 166"/>
                <a:gd name="T105" fmla="*/ 271 h 338"/>
                <a:gd name="T106" fmla="*/ 118 w 166"/>
                <a:gd name="T107" fmla="*/ 282 h 338"/>
                <a:gd name="T108" fmla="*/ 107 w 166"/>
                <a:gd name="T109" fmla="*/ 304 h 338"/>
                <a:gd name="T110" fmla="*/ 115 w 166"/>
                <a:gd name="T111" fmla="*/ 293 h 338"/>
                <a:gd name="T112" fmla="*/ 107 w 166"/>
                <a:gd name="T113" fmla="*/ 286 h 338"/>
                <a:gd name="T114" fmla="*/ 107 w 166"/>
                <a:gd name="T115" fmla="*/ 301 h 338"/>
                <a:gd name="T116" fmla="*/ 81 w 166"/>
                <a:gd name="T117" fmla="*/ 319 h 338"/>
                <a:gd name="T118" fmla="*/ 85 w 166"/>
                <a:gd name="T119" fmla="*/ 297 h 3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66" h="338">
                  <a:moveTo>
                    <a:pt x="4" y="256"/>
                  </a:moveTo>
                  <a:lnTo>
                    <a:pt x="7" y="260"/>
                  </a:lnTo>
                  <a:lnTo>
                    <a:pt x="7" y="260"/>
                  </a:lnTo>
                  <a:lnTo>
                    <a:pt x="11" y="260"/>
                  </a:lnTo>
                  <a:lnTo>
                    <a:pt x="7" y="249"/>
                  </a:lnTo>
                  <a:lnTo>
                    <a:pt x="7" y="245"/>
                  </a:lnTo>
                  <a:lnTo>
                    <a:pt x="7" y="241"/>
                  </a:lnTo>
                  <a:lnTo>
                    <a:pt x="11" y="241"/>
                  </a:lnTo>
                  <a:lnTo>
                    <a:pt x="7" y="238"/>
                  </a:lnTo>
                  <a:lnTo>
                    <a:pt x="7" y="238"/>
                  </a:lnTo>
                  <a:lnTo>
                    <a:pt x="15" y="238"/>
                  </a:lnTo>
                  <a:lnTo>
                    <a:pt x="15" y="234"/>
                  </a:lnTo>
                  <a:lnTo>
                    <a:pt x="15" y="230"/>
                  </a:lnTo>
                  <a:lnTo>
                    <a:pt x="18" y="226"/>
                  </a:lnTo>
                  <a:lnTo>
                    <a:pt x="15" y="223"/>
                  </a:lnTo>
                  <a:lnTo>
                    <a:pt x="15" y="215"/>
                  </a:lnTo>
                  <a:lnTo>
                    <a:pt x="11" y="212"/>
                  </a:lnTo>
                  <a:lnTo>
                    <a:pt x="11" y="208"/>
                  </a:lnTo>
                  <a:lnTo>
                    <a:pt x="18" y="208"/>
                  </a:lnTo>
                  <a:lnTo>
                    <a:pt x="18" y="200"/>
                  </a:lnTo>
                  <a:lnTo>
                    <a:pt x="22" y="197"/>
                  </a:lnTo>
                  <a:lnTo>
                    <a:pt x="15" y="193"/>
                  </a:lnTo>
                  <a:lnTo>
                    <a:pt x="11" y="189"/>
                  </a:lnTo>
                  <a:lnTo>
                    <a:pt x="11" y="186"/>
                  </a:lnTo>
                  <a:lnTo>
                    <a:pt x="11" y="178"/>
                  </a:lnTo>
                  <a:lnTo>
                    <a:pt x="11" y="174"/>
                  </a:lnTo>
                  <a:lnTo>
                    <a:pt x="7" y="171"/>
                  </a:lnTo>
                  <a:lnTo>
                    <a:pt x="11" y="163"/>
                  </a:lnTo>
                  <a:lnTo>
                    <a:pt x="7" y="156"/>
                  </a:lnTo>
                  <a:lnTo>
                    <a:pt x="7" y="149"/>
                  </a:lnTo>
                  <a:lnTo>
                    <a:pt x="7" y="141"/>
                  </a:lnTo>
                  <a:lnTo>
                    <a:pt x="11" y="137"/>
                  </a:lnTo>
                  <a:lnTo>
                    <a:pt x="15" y="134"/>
                  </a:lnTo>
                  <a:lnTo>
                    <a:pt x="18" y="137"/>
                  </a:lnTo>
                  <a:lnTo>
                    <a:pt x="26" y="137"/>
                  </a:lnTo>
                  <a:lnTo>
                    <a:pt x="29" y="134"/>
                  </a:lnTo>
                  <a:lnTo>
                    <a:pt x="29" y="126"/>
                  </a:lnTo>
                  <a:lnTo>
                    <a:pt x="26" y="126"/>
                  </a:lnTo>
                  <a:lnTo>
                    <a:pt x="26" y="123"/>
                  </a:lnTo>
                  <a:lnTo>
                    <a:pt x="33" y="108"/>
                  </a:lnTo>
                  <a:lnTo>
                    <a:pt x="33" y="100"/>
                  </a:lnTo>
                  <a:lnTo>
                    <a:pt x="33" y="97"/>
                  </a:lnTo>
                  <a:lnTo>
                    <a:pt x="37" y="93"/>
                  </a:lnTo>
                  <a:lnTo>
                    <a:pt x="37" y="85"/>
                  </a:lnTo>
                  <a:lnTo>
                    <a:pt x="33" y="85"/>
                  </a:lnTo>
                  <a:lnTo>
                    <a:pt x="33" y="82"/>
                  </a:lnTo>
                  <a:lnTo>
                    <a:pt x="37" y="78"/>
                  </a:lnTo>
                  <a:lnTo>
                    <a:pt x="44" y="78"/>
                  </a:lnTo>
                  <a:lnTo>
                    <a:pt x="48" y="74"/>
                  </a:lnTo>
                  <a:lnTo>
                    <a:pt x="48" y="74"/>
                  </a:lnTo>
                  <a:lnTo>
                    <a:pt x="52" y="67"/>
                  </a:lnTo>
                  <a:lnTo>
                    <a:pt x="55" y="59"/>
                  </a:lnTo>
                  <a:lnTo>
                    <a:pt x="59" y="56"/>
                  </a:lnTo>
                  <a:lnTo>
                    <a:pt x="55" y="52"/>
                  </a:lnTo>
                  <a:lnTo>
                    <a:pt x="55" y="52"/>
                  </a:lnTo>
                  <a:lnTo>
                    <a:pt x="55" y="45"/>
                  </a:lnTo>
                  <a:lnTo>
                    <a:pt x="55" y="41"/>
                  </a:lnTo>
                  <a:lnTo>
                    <a:pt x="59" y="41"/>
                  </a:lnTo>
                  <a:lnTo>
                    <a:pt x="59" y="37"/>
                  </a:lnTo>
                  <a:lnTo>
                    <a:pt x="63" y="34"/>
                  </a:lnTo>
                  <a:lnTo>
                    <a:pt x="63" y="30"/>
                  </a:lnTo>
                  <a:lnTo>
                    <a:pt x="66" y="30"/>
                  </a:lnTo>
                  <a:lnTo>
                    <a:pt x="70" y="30"/>
                  </a:lnTo>
                  <a:lnTo>
                    <a:pt x="74" y="30"/>
                  </a:lnTo>
                  <a:lnTo>
                    <a:pt x="74" y="30"/>
                  </a:lnTo>
                  <a:lnTo>
                    <a:pt x="78" y="30"/>
                  </a:lnTo>
                  <a:lnTo>
                    <a:pt x="74" y="26"/>
                  </a:lnTo>
                  <a:lnTo>
                    <a:pt x="78" y="22"/>
                  </a:lnTo>
                  <a:lnTo>
                    <a:pt x="78" y="22"/>
                  </a:lnTo>
                  <a:lnTo>
                    <a:pt x="78" y="22"/>
                  </a:lnTo>
                  <a:lnTo>
                    <a:pt x="74" y="19"/>
                  </a:lnTo>
                  <a:lnTo>
                    <a:pt x="78" y="15"/>
                  </a:lnTo>
                  <a:lnTo>
                    <a:pt x="81" y="15"/>
                  </a:lnTo>
                  <a:lnTo>
                    <a:pt x="85" y="15"/>
                  </a:lnTo>
                  <a:lnTo>
                    <a:pt x="89" y="15"/>
                  </a:lnTo>
                  <a:lnTo>
                    <a:pt x="92" y="19"/>
                  </a:lnTo>
                  <a:lnTo>
                    <a:pt x="96" y="19"/>
                  </a:lnTo>
                  <a:lnTo>
                    <a:pt x="100" y="19"/>
                  </a:lnTo>
                  <a:lnTo>
                    <a:pt x="100" y="19"/>
                  </a:lnTo>
                  <a:lnTo>
                    <a:pt x="103" y="19"/>
                  </a:lnTo>
                  <a:lnTo>
                    <a:pt x="103" y="15"/>
                  </a:lnTo>
                  <a:lnTo>
                    <a:pt x="100" y="15"/>
                  </a:lnTo>
                  <a:lnTo>
                    <a:pt x="100" y="11"/>
                  </a:lnTo>
                  <a:lnTo>
                    <a:pt x="103" y="8"/>
                  </a:lnTo>
                  <a:lnTo>
                    <a:pt x="103" y="4"/>
                  </a:lnTo>
                  <a:lnTo>
                    <a:pt x="100" y="4"/>
                  </a:lnTo>
                  <a:lnTo>
                    <a:pt x="100" y="0"/>
                  </a:lnTo>
                  <a:lnTo>
                    <a:pt x="103" y="0"/>
                  </a:lnTo>
                  <a:lnTo>
                    <a:pt x="107" y="0"/>
                  </a:lnTo>
                  <a:lnTo>
                    <a:pt x="107" y="0"/>
                  </a:lnTo>
                  <a:lnTo>
                    <a:pt x="111" y="4"/>
                  </a:lnTo>
                  <a:lnTo>
                    <a:pt x="115" y="4"/>
                  </a:lnTo>
                  <a:lnTo>
                    <a:pt x="122" y="11"/>
                  </a:lnTo>
                  <a:lnTo>
                    <a:pt x="126" y="15"/>
                  </a:lnTo>
                  <a:lnTo>
                    <a:pt x="133" y="15"/>
                  </a:lnTo>
                  <a:lnTo>
                    <a:pt x="133" y="15"/>
                  </a:lnTo>
                  <a:lnTo>
                    <a:pt x="137" y="19"/>
                  </a:lnTo>
                  <a:lnTo>
                    <a:pt x="141" y="19"/>
                  </a:lnTo>
                  <a:lnTo>
                    <a:pt x="141" y="22"/>
                  </a:lnTo>
                  <a:lnTo>
                    <a:pt x="144" y="22"/>
                  </a:lnTo>
                  <a:lnTo>
                    <a:pt x="144" y="22"/>
                  </a:lnTo>
                  <a:lnTo>
                    <a:pt x="148" y="26"/>
                  </a:lnTo>
                  <a:lnTo>
                    <a:pt x="148" y="26"/>
                  </a:lnTo>
                  <a:lnTo>
                    <a:pt x="152" y="30"/>
                  </a:lnTo>
                  <a:lnTo>
                    <a:pt x="148" y="30"/>
                  </a:lnTo>
                  <a:lnTo>
                    <a:pt x="152" y="37"/>
                  </a:lnTo>
                  <a:lnTo>
                    <a:pt x="148" y="41"/>
                  </a:lnTo>
                  <a:lnTo>
                    <a:pt x="148" y="41"/>
                  </a:lnTo>
                  <a:lnTo>
                    <a:pt x="155" y="41"/>
                  </a:lnTo>
                  <a:lnTo>
                    <a:pt x="155" y="45"/>
                  </a:lnTo>
                  <a:lnTo>
                    <a:pt x="152" y="48"/>
                  </a:lnTo>
                  <a:lnTo>
                    <a:pt x="155" y="52"/>
                  </a:lnTo>
                  <a:lnTo>
                    <a:pt x="155" y="56"/>
                  </a:lnTo>
                  <a:lnTo>
                    <a:pt x="155" y="59"/>
                  </a:lnTo>
                  <a:lnTo>
                    <a:pt x="155" y="63"/>
                  </a:lnTo>
                  <a:lnTo>
                    <a:pt x="155" y="63"/>
                  </a:lnTo>
                  <a:lnTo>
                    <a:pt x="155" y="71"/>
                  </a:lnTo>
                  <a:lnTo>
                    <a:pt x="155" y="74"/>
                  </a:lnTo>
                  <a:lnTo>
                    <a:pt x="155" y="78"/>
                  </a:lnTo>
                  <a:lnTo>
                    <a:pt x="159" y="78"/>
                  </a:lnTo>
                  <a:lnTo>
                    <a:pt x="163" y="82"/>
                  </a:lnTo>
                  <a:lnTo>
                    <a:pt x="166" y="85"/>
                  </a:lnTo>
                  <a:lnTo>
                    <a:pt x="163" y="89"/>
                  </a:lnTo>
                  <a:lnTo>
                    <a:pt x="163" y="89"/>
                  </a:lnTo>
                  <a:lnTo>
                    <a:pt x="163" y="89"/>
                  </a:lnTo>
                  <a:lnTo>
                    <a:pt x="159" y="89"/>
                  </a:lnTo>
                  <a:lnTo>
                    <a:pt x="159" y="85"/>
                  </a:lnTo>
                  <a:lnTo>
                    <a:pt x="155" y="89"/>
                  </a:lnTo>
                  <a:lnTo>
                    <a:pt x="152" y="89"/>
                  </a:lnTo>
                  <a:lnTo>
                    <a:pt x="148" y="89"/>
                  </a:lnTo>
                  <a:lnTo>
                    <a:pt x="148" y="89"/>
                  </a:lnTo>
                  <a:lnTo>
                    <a:pt x="144" y="85"/>
                  </a:lnTo>
                  <a:lnTo>
                    <a:pt x="144" y="89"/>
                  </a:lnTo>
                  <a:lnTo>
                    <a:pt x="141" y="85"/>
                  </a:lnTo>
                  <a:lnTo>
                    <a:pt x="141" y="89"/>
                  </a:lnTo>
                  <a:lnTo>
                    <a:pt x="141" y="89"/>
                  </a:lnTo>
                  <a:lnTo>
                    <a:pt x="137" y="93"/>
                  </a:lnTo>
                  <a:lnTo>
                    <a:pt x="137" y="93"/>
                  </a:lnTo>
                  <a:lnTo>
                    <a:pt x="133" y="93"/>
                  </a:lnTo>
                  <a:lnTo>
                    <a:pt x="133" y="93"/>
                  </a:lnTo>
                  <a:lnTo>
                    <a:pt x="133" y="97"/>
                  </a:lnTo>
                  <a:lnTo>
                    <a:pt x="137" y="97"/>
                  </a:lnTo>
                  <a:lnTo>
                    <a:pt x="133" y="100"/>
                  </a:lnTo>
                  <a:lnTo>
                    <a:pt x="129" y="97"/>
                  </a:lnTo>
                  <a:lnTo>
                    <a:pt x="129" y="100"/>
                  </a:lnTo>
                  <a:lnTo>
                    <a:pt x="129" y="100"/>
                  </a:lnTo>
                  <a:lnTo>
                    <a:pt x="129" y="104"/>
                  </a:lnTo>
                  <a:lnTo>
                    <a:pt x="129" y="104"/>
                  </a:lnTo>
                  <a:lnTo>
                    <a:pt x="129" y="100"/>
                  </a:lnTo>
                  <a:lnTo>
                    <a:pt x="126" y="100"/>
                  </a:lnTo>
                  <a:lnTo>
                    <a:pt x="126" y="100"/>
                  </a:lnTo>
                  <a:lnTo>
                    <a:pt x="126" y="104"/>
                  </a:lnTo>
                  <a:lnTo>
                    <a:pt x="129" y="104"/>
                  </a:lnTo>
                  <a:lnTo>
                    <a:pt x="129" y="108"/>
                  </a:lnTo>
                  <a:lnTo>
                    <a:pt x="129" y="108"/>
                  </a:lnTo>
                  <a:lnTo>
                    <a:pt x="129" y="111"/>
                  </a:lnTo>
                  <a:lnTo>
                    <a:pt x="129" y="115"/>
                  </a:lnTo>
                  <a:lnTo>
                    <a:pt x="126" y="115"/>
                  </a:lnTo>
                  <a:lnTo>
                    <a:pt x="129" y="119"/>
                  </a:lnTo>
                  <a:lnTo>
                    <a:pt x="129" y="119"/>
                  </a:lnTo>
                  <a:lnTo>
                    <a:pt x="133" y="119"/>
                  </a:lnTo>
                  <a:lnTo>
                    <a:pt x="129" y="123"/>
                  </a:lnTo>
                  <a:lnTo>
                    <a:pt x="133" y="123"/>
                  </a:lnTo>
                  <a:lnTo>
                    <a:pt x="133" y="123"/>
                  </a:lnTo>
                  <a:lnTo>
                    <a:pt x="129" y="126"/>
                  </a:lnTo>
                  <a:lnTo>
                    <a:pt x="129" y="126"/>
                  </a:lnTo>
                  <a:lnTo>
                    <a:pt x="126" y="130"/>
                  </a:lnTo>
                  <a:lnTo>
                    <a:pt x="126" y="134"/>
                  </a:lnTo>
                  <a:lnTo>
                    <a:pt x="122" y="141"/>
                  </a:lnTo>
                  <a:lnTo>
                    <a:pt x="122" y="141"/>
                  </a:lnTo>
                  <a:lnTo>
                    <a:pt x="118" y="141"/>
                  </a:lnTo>
                  <a:lnTo>
                    <a:pt x="115" y="141"/>
                  </a:lnTo>
                  <a:lnTo>
                    <a:pt x="115" y="145"/>
                  </a:lnTo>
                  <a:lnTo>
                    <a:pt x="118" y="145"/>
                  </a:lnTo>
                  <a:lnTo>
                    <a:pt x="115" y="149"/>
                  </a:lnTo>
                  <a:lnTo>
                    <a:pt x="111" y="152"/>
                  </a:lnTo>
                  <a:lnTo>
                    <a:pt x="111" y="152"/>
                  </a:lnTo>
                  <a:lnTo>
                    <a:pt x="107" y="149"/>
                  </a:lnTo>
                  <a:lnTo>
                    <a:pt x="107" y="149"/>
                  </a:lnTo>
                  <a:lnTo>
                    <a:pt x="103" y="152"/>
                  </a:lnTo>
                  <a:lnTo>
                    <a:pt x="103" y="156"/>
                  </a:lnTo>
                  <a:lnTo>
                    <a:pt x="103" y="156"/>
                  </a:lnTo>
                  <a:lnTo>
                    <a:pt x="100" y="156"/>
                  </a:lnTo>
                  <a:lnTo>
                    <a:pt x="100" y="156"/>
                  </a:lnTo>
                  <a:lnTo>
                    <a:pt x="100" y="160"/>
                  </a:lnTo>
                  <a:lnTo>
                    <a:pt x="96" y="160"/>
                  </a:lnTo>
                  <a:lnTo>
                    <a:pt x="96" y="156"/>
                  </a:lnTo>
                  <a:lnTo>
                    <a:pt x="92" y="160"/>
                  </a:lnTo>
                  <a:lnTo>
                    <a:pt x="92" y="160"/>
                  </a:lnTo>
                  <a:lnTo>
                    <a:pt x="96" y="163"/>
                  </a:lnTo>
                  <a:lnTo>
                    <a:pt x="96" y="163"/>
                  </a:lnTo>
                  <a:lnTo>
                    <a:pt x="89" y="167"/>
                  </a:lnTo>
                  <a:lnTo>
                    <a:pt x="89" y="167"/>
                  </a:lnTo>
                  <a:lnTo>
                    <a:pt x="85" y="167"/>
                  </a:lnTo>
                  <a:lnTo>
                    <a:pt x="89" y="171"/>
                  </a:lnTo>
                  <a:lnTo>
                    <a:pt x="85" y="174"/>
                  </a:lnTo>
                  <a:lnTo>
                    <a:pt x="81" y="174"/>
                  </a:lnTo>
                  <a:lnTo>
                    <a:pt x="78" y="174"/>
                  </a:lnTo>
                  <a:lnTo>
                    <a:pt x="81" y="178"/>
                  </a:lnTo>
                  <a:lnTo>
                    <a:pt x="81" y="182"/>
                  </a:lnTo>
                  <a:lnTo>
                    <a:pt x="81" y="182"/>
                  </a:lnTo>
                  <a:lnTo>
                    <a:pt x="81" y="186"/>
                  </a:lnTo>
                  <a:lnTo>
                    <a:pt x="81" y="189"/>
                  </a:lnTo>
                  <a:lnTo>
                    <a:pt x="85" y="193"/>
                  </a:lnTo>
                  <a:lnTo>
                    <a:pt x="85" y="197"/>
                  </a:lnTo>
                  <a:lnTo>
                    <a:pt x="81" y="193"/>
                  </a:lnTo>
                  <a:lnTo>
                    <a:pt x="81" y="197"/>
                  </a:lnTo>
                  <a:lnTo>
                    <a:pt x="81" y="200"/>
                  </a:lnTo>
                  <a:lnTo>
                    <a:pt x="78" y="204"/>
                  </a:lnTo>
                  <a:lnTo>
                    <a:pt x="81" y="204"/>
                  </a:lnTo>
                  <a:lnTo>
                    <a:pt x="81" y="204"/>
                  </a:lnTo>
                  <a:lnTo>
                    <a:pt x="81" y="204"/>
                  </a:lnTo>
                  <a:lnTo>
                    <a:pt x="81" y="208"/>
                  </a:lnTo>
                  <a:lnTo>
                    <a:pt x="78" y="212"/>
                  </a:lnTo>
                  <a:lnTo>
                    <a:pt x="81" y="215"/>
                  </a:lnTo>
                  <a:lnTo>
                    <a:pt x="81" y="215"/>
                  </a:lnTo>
                  <a:lnTo>
                    <a:pt x="85" y="215"/>
                  </a:lnTo>
                  <a:lnTo>
                    <a:pt x="85" y="219"/>
                  </a:lnTo>
                  <a:lnTo>
                    <a:pt x="85" y="219"/>
                  </a:lnTo>
                  <a:lnTo>
                    <a:pt x="89" y="219"/>
                  </a:lnTo>
                  <a:lnTo>
                    <a:pt x="92" y="219"/>
                  </a:lnTo>
                  <a:lnTo>
                    <a:pt x="92" y="219"/>
                  </a:lnTo>
                  <a:lnTo>
                    <a:pt x="96" y="223"/>
                  </a:lnTo>
                  <a:lnTo>
                    <a:pt x="100" y="226"/>
                  </a:lnTo>
                  <a:lnTo>
                    <a:pt x="100" y="226"/>
                  </a:lnTo>
                  <a:lnTo>
                    <a:pt x="103" y="230"/>
                  </a:lnTo>
                  <a:lnTo>
                    <a:pt x="103" y="234"/>
                  </a:lnTo>
                  <a:lnTo>
                    <a:pt x="107" y="234"/>
                  </a:lnTo>
                  <a:lnTo>
                    <a:pt x="103" y="241"/>
                  </a:lnTo>
                  <a:lnTo>
                    <a:pt x="100" y="245"/>
                  </a:lnTo>
                  <a:lnTo>
                    <a:pt x="100" y="249"/>
                  </a:lnTo>
                  <a:lnTo>
                    <a:pt x="96" y="249"/>
                  </a:lnTo>
                  <a:lnTo>
                    <a:pt x="92" y="245"/>
                  </a:lnTo>
                  <a:lnTo>
                    <a:pt x="92" y="245"/>
                  </a:lnTo>
                  <a:lnTo>
                    <a:pt x="89" y="245"/>
                  </a:lnTo>
                  <a:lnTo>
                    <a:pt x="89" y="241"/>
                  </a:lnTo>
                  <a:lnTo>
                    <a:pt x="89" y="245"/>
                  </a:lnTo>
                  <a:lnTo>
                    <a:pt x="85" y="245"/>
                  </a:lnTo>
                  <a:lnTo>
                    <a:pt x="85" y="241"/>
                  </a:lnTo>
                  <a:lnTo>
                    <a:pt x="81" y="241"/>
                  </a:lnTo>
                  <a:lnTo>
                    <a:pt x="81" y="245"/>
                  </a:lnTo>
                  <a:lnTo>
                    <a:pt x="78" y="245"/>
                  </a:lnTo>
                  <a:lnTo>
                    <a:pt x="78" y="245"/>
                  </a:lnTo>
                  <a:lnTo>
                    <a:pt x="74" y="245"/>
                  </a:lnTo>
                  <a:lnTo>
                    <a:pt x="70" y="245"/>
                  </a:lnTo>
                  <a:lnTo>
                    <a:pt x="70" y="245"/>
                  </a:lnTo>
                  <a:lnTo>
                    <a:pt x="70" y="249"/>
                  </a:lnTo>
                  <a:lnTo>
                    <a:pt x="74" y="249"/>
                  </a:lnTo>
                  <a:lnTo>
                    <a:pt x="74" y="249"/>
                  </a:lnTo>
                  <a:lnTo>
                    <a:pt x="78" y="245"/>
                  </a:lnTo>
                  <a:lnTo>
                    <a:pt x="81" y="245"/>
                  </a:lnTo>
                  <a:lnTo>
                    <a:pt x="81" y="249"/>
                  </a:lnTo>
                  <a:lnTo>
                    <a:pt x="85" y="249"/>
                  </a:lnTo>
                  <a:lnTo>
                    <a:pt x="89" y="252"/>
                  </a:lnTo>
                  <a:lnTo>
                    <a:pt x="89" y="249"/>
                  </a:lnTo>
                  <a:lnTo>
                    <a:pt x="92" y="249"/>
                  </a:lnTo>
                  <a:lnTo>
                    <a:pt x="96" y="249"/>
                  </a:lnTo>
                  <a:lnTo>
                    <a:pt x="100" y="249"/>
                  </a:lnTo>
                  <a:lnTo>
                    <a:pt x="100" y="252"/>
                  </a:lnTo>
                  <a:lnTo>
                    <a:pt x="100" y="256"/>
                  </a:lnTo>
                  <a:lnTo>
                    <a:pt x="100" y="256"/>
                  </a:lnTo>
                  <a:lnTo>
                    <a:pt x="96" y="256"/>
                  </a:lnTo>
                  <a:lnTo>
                    <a:pt x="92" y="260"/>
                  </a:lnTo>
                  <a:lnTo>
                    <a:pt x="92" y="260"/>
                  </a:lnTo>
                  <a:lnTo>
                    <a:pt x="92" y="256"/>
                  </a:lnTo>
                  <a:lnTo>
                    <a:pt x="92" y="256"/>
                  </a:lnTo>
                  <a:lnTo>
                    <a:pt x="89" y="256"/>
                  </a:lnTo>
                  <a:lnTo>
                    <a:pt x="92" y="260"/>
                  </a:lnTo>
                  <a:lnTo>
                    <a:pt x="89" y="260"/>
                  </a:lnTo>
                  <a:lnTo>
                    <a:pt x="85" y="264"/>
                  </a:lnTo>
                  <a:lnTo>
                    <a:pt x="85" y="264"/>
                  </a:lnTo>
                  <a:lnTo>
                    <a:pt x="85" y="264"/>
                  </a:lnTo>
                  <a:lnTo>
                    <a:pt x="85" y="264"/>
                  </a:lnTo>
                  <a:lnTo>
                    <a:pt x="81" y="267"/>
                  </a:lnTo>
                  <a:lnTo>
                    <a:pt x="81" y="267"/>
                  </a:lnTo>
                  <a:lnTo>
                    <a:pt x="78" y="267"/>
                  </a:lnTo>
                  <a:lnTo>
                    <a:pt x="78" y="267"/>
                  </a:lnTo>
                  <a:lnTo>
                    <a:pt x="81" y="267"/>
                  </a:lnTo>
                  <a:lnTo>
                    <a:pt x="85" y="271"/>
                  </a:lnTo>
                  <a:lnTo>
                    <a:pt x="78" y="271"/>
                  </a:lnTo>
                  <a:lnTo>
                    <a:pt x="81" y="275"/>
                  </a:lnTo>
                  <a:lnTo>
                    <a:pt x="81" y="275"/>
                  </a:lnTo>
                  <a:lnTo>
                    <a:pt x="81" y="278"/>
                  </a:lnTo>
                  <a:lnTo>
                    <a:pt x="85" y="282"/>
                  </a:lnTo>
                  <a:lnTo>
                    <a:pt x="81" y="282"/>
                  </a:lnTo>
                  <a:lnTo>
                    <a:pt x="78" y="282"/>
                  </a:lnTo>
                  <a:lnTo>
                    <a:pt x="78" y="282"/>
                  </a:lnTo>
                  <a:lnTo>
                    <a:pt x="78" y="286"/>
                  </a:lnTo>
                  <a:lnTo>
                    <a:pt x="81" y="289"/>
                  </a:lnTo>
                  <a:lnTo>
                    <a:pt x="78" y="289"/>
                  </a:lnTo>
                  <a:lnTo>
                    <a:pt x="81" y="293"/>
                  </a:lnTo>
                  <a:lnTo>
                    <a:pt x="78" y="297"/>
                  </a:lnTo>
                  <a:lnTo>
                    <a:pt x="78" y="301"/>
                  </a:lnTo>
                  <a:lnTo>
                    <a:pt x="81" y="301"/>
                  </a:lnTo>
                  <a:lnTo>
                    <a:pt x="78" y="304"/>
                  </a:lnTo>
                  <a:lnTo>
                    <a:pt x="78" y="312"/>
                  </a:lnTo>
                  <a:lnTo>
                    <a:pt x="74" y="312"/>
                  </a:lnTo>
                  <a:lnTo>
                    <a:pt x="74" y="319"/>
                  </a:lnTo>
                  <a:lnTo>
                    <a:pt x="70" y="323"/>
                  </a:lnTo>
                  <a:lnTo>
                    <a:pt x="70" y="323"/>
                  </a:lnTo>
                  <a:lnTo>
                    <a:pt x="66" y="319"/>
                  </a:lnTo>
                  <a:lnTo>
                    <a:pt x="63" y="323"/>
                  </a:lnTo>
                  <a:lnTo>
                    <a:pt x="55" y="319"/>
                  </a:lnTo>
                  <a:lnTo>
                    <a:pt x="55" y="319"/>
                  </a:lnTo>
                  <a:lnTo>
                    <a:pt x="55" y="323"/>
                  </a:lnTo>
                  <a:lnTo>
                    <a:pt x="48" y="323"/>
                  </a:lnTo>
                  <a:lnTo>
                    <a:pt x="48" y="330"/>
                  </a:lnTo>
                  <a:lnTo>
                    <a:pt x="48" y="330"/>
                  </a:lnTo>
                  <a:lnTo>
                    <a:pt x="48" y="334"/>
                  </a:lnTo>
                  <a:lnTo>
                    <a:pt x="44" y="334"/>
                  </a:lnTo>
                  <a:lnTo>
                    <a:pt x="41" y="334"/>
                  </a:lnTo>
                  <a:lnTo>
                    <a:pt x="33" y="338"/>
                  </a:lnTo>
                  <a:lnTo>
                    <a:pt x="29" y="338"/>
                  </a:lnTo>
                  <a:lnTo>
                    <a:pt x="29" y="334"/>
                  </a:lnTo>
                  <a:lnTo>
                    <a:pt x="29" y="330"/>
                  </a:lnTo>
                  <a:lnTo>
                    <a:pt x="29" y="327"/>
                  </a:lnTo>
                  <a:lnTo>
                    <a:pt x="26" y="323"/>
                  </a:lnTo>
                  <a:lnTo>
                    <a:pt x="26" y="323"/>
                  </a:lnTo>
                  <a:lnTo>
                    <a:pt x="22" y="319"/>
                  </a:lnTo>
                  <a:lnTo>
                    <a:pt x="22" y="319"/>
                  </a:lnTo>
                  <a:lnTo>
                    <a:pt x="29" y="319"/>
                  </a:lnTo>
                  <a:lnTo>
                    <a:pt x="29" y="315"/>
                  </a:lnTo>
                  <a:lnTo>
                    <a:pt x="29" y="312"/>
                  </a:lnTo>
                  <a:lnTo>
                    <a:pt x="26" y="312"/>
                  </a:lnTo>
                  <a:lnTo>
                    <a:pt x="22" y="308"/>
                  </a:lnTo>
                  <a:lnTo>
                    <a:pt x="22" y="308"/>
                  </a:lnTo>
                  <a:lnTo>
                    <a:pt x="18" y="304"/>
                  </a:lnTo>
                  <a:lnTo>
                    <a:pt x="18" y="301"/>
                  </a:lnTo>
                  <a:lnTo>
                    <a:pt x="15" y="297"/>
                  </a:lnTo>
                  <a:lnTo>
                    <a:pt x="15" y="293"/>
                  </a:lnTo>
                  <a:lnTo>
                    <a:pt x="11" y="289"/>
                  </a:lnTo>
                  <a:lnTo>
                    <a:pt x="7" y="289"/>
                  </a:lnTo>
                  <a:lnTo>
                    <a:pt x="7" y="289"/>
                  </a:lnTo>
                  <a:lnTo>
                    <a:pt x="7" y="286"/>
                  </a:lnTo>
                  <a:lnTo>
                    <a:pt x="7" y="282"/>
                  </a:lnTo>
                  <a:lnTo>
                    <a:pt x="7" y="282"/>
                  </a:lnTo>
                  <a:lnTo>
                    <a:pt x="7" y="278"/>
                  </a:lnTo>
                  <a:lnTo>
                    <a:pt x="11" y="275"/>
                  </a:lnTo>
                  <a:lnTo>
                    <a:pt x="11" y="275"/>
                  </a:lnTo>
                  <a:lnTo>
                    <a:pt x="7" y="275"/>
                  </a:lnTo>
                  <a:lnTo>
                    <a:pt x="7" y="271"/>
                  </a:lnTo>
                  <a:lnTo>
                    <a:pt x="7" y="271"/>
                  </a:lnTo>
                  <a:lnTo>
                    <a:pt x="7" y="275"/>
                  </a:lnTo>
                  <a:lnTo>
                    <a:pt x="11" y="275"/>
                  </a:lnTo>
                  <a:lnTo>
                    <a:pt x="7" y="278"/>
                  </a:lnTo>
                  <a:lnTo>
                    <a:pt x="7" y="275"/>
                  </a:lnTo>
                  <a:lnTo>
                    <a:pt x="4" y="275"/>
                  </a:lnTo>
                  <a:lnTo>
                    <a:pt x="4" y="271"/>
                  </a:lnTo>
                  <a:lnTo>
                    <a:pt x="4" y="267"/>
                  </a:lnTo>
                  <a:lnTo>
                    <a:pt x="0" y="264"/>
                  </a:lnTo>
                  <a:lnTo>
                    <a:pt x="0" y="260"/>
                  </a:lnTo>
                  <a:lnTo>
                    <a:pt x="4" y="256"/>
                  </a:lnTo>
                  <a:lnTo>
                    <a:pt x="4" y="256"/>
                  </a:lnTo>
                  <a:lnTo>
                    <a:pt x="4" y="256"/>
                  </a:lnTo>
                  <a:close/>
                  <a:moveTo>
                    <a:pt x="100" y="249"/>
                  </a:moveTo>
                  <a:lnTo>
                    <a:pt x="103" y="252"/>
                  </a:lnTo>
                  <a:lnTo>
                    <a:pt x="103" y="252"/>
                  </a:lnTo>
                  <a:lnTo>
                    <a:pt x="103" y="249"/>
                  </a:lnTo>
                  <a:lnTo>
                    <a:pt x="107" y="245"/>
                  </a:lnTo>
                  <a:lnTo>
                    <a:pt x="107" y="245"/>
                  </a:lnTo>
                  <a:lnTo>
                    <a:pt x="103" y="245"/>
                  </a:lnTo>
                  <a:lnTo>
                    <a:pt x="100" y="249"/>
                  </a:lnTo>
                  <a:lnTo>
                    <a:pt x="100" y="249"/>
                  </a:lnTo>
                  <a:close/>
                  <a:moveTo>
                    <a:pt x="4" y="278"/>
                  </a:moveTo>
                  <a:lnTo>
                    <a:pt x="4" y="282"/>
                  </a:lnTo>
                  <a:lnTo>
                    <a:pt x="7" y="282"/>
                  </a:lnTo>
                  <a:lnTo>
                    <a:pt x="7" y="278"/>
                  </a:lnTo>
                  <a:lnTo>
                    <a:pt x="4" y="278"/>
                  </a:lnTo>
                  <a:lnTo>
                    <a:pt x="4" y="278"/>
                  </a:lnTo>
                  <a:close/>
                  <a:moveTo>
                    <a:pt x="115" y="267"/>
                  </a:moveTo>
                  <a:lnTo>
                    <a:pt x="115" y="271"/>
                  </a:lnTo>
                  <a:lnTo>
                    <a:pt x="118" y="271"/>
                  </a:lnTo>
                  <a:lnTo>
                    <a:pt x="115" y="267"/>
                  </a:lnTo>
                  <a:lnTo>
                    <a:pt x="115" y="267"/>
                  </a:lnTo>
                  <a:lnTo>
                    <a:pt x="115" y="267"/>
                  </a:lnTo>
                  <a:close/>
                  <a:moveTo>
                    <a:pt x="115" y="282"/>
                  </a:moveTo>
                  <a:lnTo>
                    <a:pt x="118" y="286"/>
                  </a:lnTo>
                  <a:lnTo>
                    <a:pt x="118" y="282"/>
                  </a:lnTo>
                  <a:lnTo>
                    <a:pt x="122" y="282"/>
                  </a:lnTo>
                  <a:lnTo>
                    <a:pt x="122" y="282"/>
                  </a:lnTo>
                  <a:lnTo>
                    <a:pt x="118" y="282"/>
                  </a:lnTo>
                  <a:lnTo>
                    <a:pt x="115" y="282"/>
                  </a:lnTo>
                  <a:lnTo>
                    <a:pt x="115" y="282"/>
                  </a:lnTo>
                  <a:close/>
                  <a:moveTo>
                    <a:pt x="103" y="304"/>
                  </a:moveTo>
                  <a:lnTo>
                    <a:pt x="107" y="304"/>
                  </a:lnTo>
                  <a:lnTo>
                    <a:pt x="107" y="304"/>
                  </a:lnTo>
                  <a:lnTo>
                    <a:pt x="107" y="301"/>
                  </a:lnTo>
                  <a:lnTo>
                    <a:pt x="107" y="301"/>
                  </a:lnTo>
                  <a:lnTo>
                    <a:pt x="111" y="297"/>
                  </a:lnTo>
                  <a:lnTo>
                    <a:pt x="111" y="297"/>
                  </a:lnTo>
                  <a:lnTo>
                    <a:pt x="115" y="293"/>
                  </a:lnTo>
                  <a:lnTo>
                    <a:pt x="115" y="293"/>
                  </a:lnTo>
                  <a:lnTo>
                    <a:pt x="111" y="289"/>
                  </a:lnTo>
                  <a:lnTo>
                    <a:pt x="115" y="286"/>
                  </a:lnTo>
                  <a:lnTo>
                    <a:pt x="115" y="286"/>
                  </a:lnTo>
                  <a:lnTo>
                    <a:pt x="115" y="286"/>
                  </a:lnTo>
                  <a:lnTo>
                    <a:pt x="115" y="282"/>
                  </a:lnTo>
                  <a:lnTo>
                    <a:pt x="111" y="286"/>
                  </a:lnTo>
                  <a:lnTo>
                    <a:pt x="107" y="286"/>
                  </a:lnTo>
                  <a:lnTo>
                    <a:pt x="107" y="286"/>
                  </a:lnTo>
                  <a:lnTo>
                    <a:pt x="103" y="289"/>
                  </a:lnTo>
                  <a:lnTo>
                    <a:pt x="103" y="293"/>
                  </a:lnTo>
                  <a:lnTo>
                    <a:pt x="103" y="297"/>
                  </a:lnTo>
                  <a:lnTo>
                    <a:pt x="103" y="297"/>
                  </a:lnTo>
                  <a:lnTo>
                    <a:pt x="103" y="301"/>
                  </a:lnTo>
                  <a:lnTo>
                    <a:pt x="107" y="301"/>
                  </a:lnTo>
                  <a:lnTo>
                    <a:pt x="107" y="301"/>
                  </a:lnTo>
                  <a:lnTo>
                    <a:pt x="103" y="304"/>
                  </a:lnTo>
                  <a:lnTo>
                    <a:pt x="103" y="304"/>
                  </a:lnTo>
                  <a:lnTo>
                    <a:pt x="103" y="304"/>
                  </a:lnTo>
                  <a:close/>
                  <a:moveTo>
                    <a:pt x="81" y="315"/>
                  </a:moveTo>
                  <a:lnTo>
                    <a:pt x="81" y="319"/>
                  </a:lnTo>
                  <a:lnTo>
                    <a:pt x="81" y="319"/>
                  </a:lnTo>
                  <a:lnTo>
                    <a:pt x="81" y="319"/>
                  </a:lnTo>
                  <a:lnTo>
                    <a:pt x="81" y="319"/>
                  </a:lnTo>
                  <a:lnTo>
                    <a:pt x="85" y="312"/>
                  </a:lnTo>
                  <a:lnTo>
                    <a:pt x="85" y="308"/>
                  </a:lnTo>
                  <a:lnTo>
                    <a:pt x="85" y="304"/>
                  </a:lnTo>
                  <a:lnTo>
                    <a:pt x="89" y="297"/>
                  </a:lnTo>
                  <a:lnTo>
                    <a:pt x="85" y="297"/>
                  </a:lnTo>
                  <a:lnTo>
                    <a:pt x="85" y="301"/>
                  </a:lnTo>
                  <a:lnTo>
                    <a:pt x="85" y="301"/>
                  </a:lnTo>
                  <a:lnTo>
                    <a:pt x="81" y="304"/>
                  </a:lnTo>
                  <a:lnTo>
                    <a:pt x="81" y="308"/>
                  </a:lnTo>
                  <a:lnTo>
                    <a:pt x="81" y="3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6" name="Freeform 40">
              <a:extLst>
                <a:ext uri="{FF2B5EF4-FFF2-40B4-BE49-F238E27FC236}">
                  <a16:creationId xmlns:a16="http://schemas.microsoft.com/office/drawing/2014/main" xmlns="" id="{11883CB2-1D5C-437B-AC12-DEC6CF6459AA}"/>
                </a:ext>
              </a:extLst>
            </p:cNvPr>
            <p:cNvSpPr>
              <a:spLocks noEditPoints="1"/>
            </p:cNvSpPr>
            <p:nvPr/>
          </p:nvSpPr>
          <p:spPr bwMode="auto">
            <a:xfrm>
              <a:off x="5430227" y="2022923"/>
              <a:ext cx="299162" cy="466108"/>
            </a:xfrm>
            <a:custGeom>
              <a:avLst/>
              <a:gdLst>
                <a:gd name="T0" fmla="*/ 41 w 45"/>
                <a:gd name="T1" fmla="*/ 60 h 72"/>
                <a:gd name="T2" fmla="*/ 42 w 45"/>
                <a:gd name="T3" fmla="*/ 49 h 72"/>
                <a:gd name="T4" fmla="*/ 39 w 45"/>
                <a:gd name="T5" fmla="*/ 41 h 72"/>
                <a:gd name="T6" fmla="*/ 37 w 45"/>
                <a:gd name="T7" fmla="*/ 36 h 72"/>
                <a:gd name="T8" fmla="*/ 36 w 45"/>
                <a:gd name="T9" fmla="*/ 28 h 72"/>
                <a:gd name="T10" fmla="*/ 35 w 45"/>
                <a:gd name="T11" fmla="*/ 18 h 72"/>
                <a:gd name="T12" fmla="*/ 29 w 45"/>
                <a:gd name="T13" fmla="*/ 14 h 72"/>
                <a:gd name="T14" fmla="*/ 28 w 45"/>
                <a:gd name="T15" fmla="*/ 9 h 72"/>
                <a:gd name="T16" fmla="*/ 29 w 45"/>
                <a:gd name="T17" fmla="*/ 3 h 72"/>
                <a:gd name="T18" fmla="*/ 22 w 45"/>
                <a:gd name="T19" fmla="*/ 0 h 72"/>
                <a:gd name="T20" fmla="*/ 19 w 45"/>
                <a:gd name="T21" fmla="*/ 2 h 72"/>
                <a:gd name="T22" fmla="*/ 18 w 45"/>
                <a:gd name="T23" fmla="*/ 8 h 72"/>
                <a:gd name="T24" fmla="*/ 15 w 45"/>
                <a:gd name="T25" fmla="*/ 10 h 72"/>
                <a:gd name="T26" fmla="*/ 10 w 45"/>
                <a:gd name="T27" fmla="*/ 12 h 72"/>
                <a:gd name="T28" fmla="*/ 3 w 45"/>
                <a:gd name="T29" fmla="*/ 7 h 72"/>
                <a:gd name="T30" fmla="*/ 1 w 45"/>
                <a:gd name="T31" fmla="*/ 9 h 72"/>
                <a:gd name="T32" fmla="*/ 7 w 45"/>
                <a:gd name="T33" fmla="*/ 13 h 72"/>
                <a:gd name="T34" fmla="*/ 10 w 45"/>
                <a:gd name="T35" fmla="*/ 15 h 72"/>
                <a:gd name="T36" fmla="*/ 11 w 45"/>
                <a:gd name="T37" fmla="*/ 20 h 72"/>
                <a:gd name="T38" fmla="*/ 13 w 45"/>
                <a:gd name="T39" fmla="*/ 24 h 72"/>
                <a:gd name="T40" fmla="*/ 13 w 45"/>
                <a:gd name="T41" fmla="*/ 30 h 72"/>
                <a:gd name="T42" fmla="*/ 17 w 45"/>
                <a:gd name="T43" fmla="*/ 33 h 72"/>
                <a:gd name="T44" fmla="*/ 20 w 45"/>
                <a:gd name="T45" fmla="*/ 37 h 72"/>
                <a:gd name="T46" fmla="*/ 21 w 45"/>
                <a:gd name="T47" fmla="*/ 40 h 72"/>
                <a:gd name="T48" fmla="*/ 17 w 45"/>
                <a:gd name="T49" fmla="*/ 42 h 72"/>
                <a:gd name="T50" fmla="*/ 14 w 45"/>
                <a:gd name="T51" fmla="*/ 44 h 72"/>
                <a:gd name="T52" fmla="*/ 13 w 45"/>
                <a:gd name="T53" fmla="*/ 48 h 72"/>
                <a:gd name="T54" fmla="*/ 10 w 45"/>
                <a:gd name="T55" fmla="*/ 48 h 72"/>
                <a:gd name="T56" fmla="*/ 9 w 45"/>
                <a:gd name="T57" fmla="*/ 51 h 72"/>
                <a:gd name="T58" fmla="*/ 7 w 45"/>
                <a:gd name="T59" fmla="*/ 51 h 72"/>
                <a:gd name="T60" fmla="*/ 7 w 45"/>
                <a:gd name="T61" fmla="*/ 55 h 72"/>
                <a:gd name="T62" fmla="*/ 7 w 45"/>
                <a:gd name="T63" fmla="*/ 57 h 72"/>
                <a:gd name="T64" fmla="*/ 9 w 45"/>
                <a:gd name="T65" fmla="*/ 62 h 72"/>
                <a:gd name="T66" fmla="*/ 8 w 45"/>
                <a:gd name="T67" fmla="*/ 67 h 72"/>
                <a:gd name="T68" fmla="*/ 12 w 45"/>
                <a:gd name="T69" fmla="*/ 68 h 72"/>
                <a:gd name="T70" fmla="*/ 15 w 45"/>
                <a:gd name="T71" fmla="*/ 69 h 72"/>
                <a:gd name="T72" fmla="*/ 16 w 45"/>
                <a:gd name="T73" fmla="*/ 72 h 72"/>
                <a:gd name="T74" fmla="*/ 19 w 45"/>
                <a:gd name="T75" fmla="*/ 71 h 72"/>
                <a:gd name="T76" fmla="*/ 25 w 45"/>
                <a:gd name="T77" fmla="*/ 69 h 72"/>
                <a:gd name="T78" fmla="*/ 27 w 45"/>
                <a:gd name="T79" fmla="*/ 68 h 72"/>
                <a:gd name="T80" fmla="*/ 28 w 45"/>
                <a:gd name="T81" fmla="*/ 68 h 72"/>
                <a:gd name="T82" fmla="*/ 31 w 45"/>
                <a:gd name="T83" fmla="*/ 67 h 72"/>
                <a:gd name="T84" fmla="*/ 34 w 45"/>
                <a:gd name="T85" fmla="*/ 67 h 72"/>
                <a:gd name="T86" fmla="*/ 18 w 45"/>
                <a:gd name="T87" fmla="*/ 38 h 72"/>
                <a:gd name="T88" fmla="*/ 19 w 45"/>
                <a:gd name="T89" fmla="*/ 38 h 72"/>
                <a:gd name="T90" fmla="*/ 6 w 45"/>
                <a:gd name="T91" fmla="*/ 50 h 72"/>
                <a:gd name="T92" fmla="*/ 6 w 45"/>
                <a:gd name="T93" fmla="*/ 50 h 72"/>
                <a:gd name="T94" fmla="*/ 15 w 45"/>
                <a:gd name="T95" fmla="*/ 71 h 72"/>
                <a:gd name="T96" fmla="*/ 14 w 45"/>
                <a:gd name="T97" fmla="*/ 69 h 72"/>
                <a:gd name="T98" fmla="*/ 11 w 45"/>
                <a:gd name="T99" fmla="*/ 69 h 72"/>
                <a:gd name="T100" fmla="*/ 9 w 45"/>
                <a:gd name="T101" fmla="*/ 68 h 72"/>
                <a:gd name="T102" fmla="*/ 3 w 45"/>
                <a:gd name="T103" fmla="*/ 68 h 72"/>
                <a:gd name="T104" fmla="*/ 5 w 45"/>
                <a:gd name="T105" fmla="*/ 71 h 72"/>
                <a:gd name="T106" fmla="*/ 3 w 45"/>
                <a:gd name="T107" fmla="*/ 70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5" h="72">
                  <a:moveTo>
                    <a:pt x="36" y="67"/>
                  </a:moveTo>
                  <a:cubicBezTo>
                    <a:pt x="35" y="66"/>
                    <a:pt x="35" y="66"/>
                    <a:pt x="35" y="66"/>
                  </a:cubicBezTo>
                  <a:cubicBezTo>
                    <a:pt x="37" y="64"/>
                    <a:pt x="37" y="64"/>
                    <a:pt x="37" y="64"/>
                  </a:cubicBezTo>
                  <a:cubicBezTo>
                    <a:pt x="39" y="64"/>
                    <a:pt x="39" y="64"/>
                    <a:pt x="39" y="64"/>
                  </a:cubicBezTo>
                  <a:cubicBezTo>
                    <a:pt x="40" y="62"/>
                    <a:pt x="40" y="62"/>
                    <a:pt x="40" y="62"/>
                  </a:cubicBezTo>
                  <a:cubicBezTo>
                    <a:pt x="41" y="60"/>
                    <a:pt x="41" y="60"/>
                    <a:pt x="41" y="60"/>
                  </a:cubicBezTo>
                  <a:cubicBezTo>
                    <a:pt x="42" y="58"/>
                    <a:pt x="42" y="58"/>
                    <a:pt x="42" y="58"/>
                  </a:cubicBezTo>
                  <a:cubicBezTo>
                    <a:pt x="44" y="55"/>
                    <a:pt x="44" y="55"/>
                    <a:pt x="44" y="55"/>
                  </a:cubicBezTo>
                  <a:cubicBezTo>
                    <a:pt x="45" y="53"/>
                    <a:pt x="45" y="53"/>
                    <a:pt x="45" y="53"/>
                  </a:cubicBezTo>
                  <a:cubicBezTo>
                    <a:pt x="45" y="51"/>
                    <a:pt x="45" y="51"/>
                    <a:pt x="45" y="51"/>
                  </a:cubicBezTo>
                  <a:cubicBezTo>
                    <a:pt x="43" y="49"/>
                    <a:pt x="43" y="49"/>
                    <a:pt x="43" y="49"/>
                  </a:cubicBezTo>
                  <a:cubicBezTo>
                    <a:pt x="42" y="49"/>
                    <a:pt x="42" y="49"/>
                    <a:pt x="42" y="49"/>
                  </a:cubicBezTo>
                  <a:cubicBezTo>
                    <a:pt x="40" y="46"/>
                    <a:pt x="40" y="46"/>
                    <a:pt x="40" y="46"/>
                  </a:cubicBezTo>
                  <a:cubicBezTo>
                    <a:pt x="40" y="45"/>
                    <a:pt x="40" y="45"/>
                    <a:pt x="40" y="45"/>
                  </a:cubicBezTo>
                  <a:cubicBezTo>
                    <a:pt x="41" y="44"/>
                    <a:pt x="41" y="44"/>
                    <a:pt x="41" y="44"/>
                  </a:cubicBezTo>
                  <a:cubicBezTo>
                    <a:pt x="41" y="43"/>
                    <a:pt x="41" y="43"/>
                    <a:pt x="41" y="43"/>
                  </a:cubicBezTo>
                  <a:cubicBezTo>
                    <a:pt x="39" y="42"/>
                    <a:pt x="39" y="42"/>
                    <a:pt x="39" y="42"/>
                  </a:cubicBezTo>
                  <a:cubicBezTo>
                    <a:pt x="39" y="41"/>
                    <a:pt x="39" y="41"/>
                    <a:pt x="39" y="41"/>
                  </a:cubicBezTo>
                  <a:cubicBezTo>
                    <a:pt x="39" y="40"/>
                    <a:pt x="39" y="40"/>
                    <a:pt x="39" y="40"/>
                  </a:cubicBezTo>
                  <a:cubicBezTo>
                    <a:pt x="39" y="39"/>
                    <a:pt x="39" y="39"/>
                    <a:pt x="39" y="39"/>
                  </a:cubicBezTo>
                  <a:cubicBezTo>
                    <a:pt x="39" y="39"/>
                    <a:pt x="39" y="39"/>
                    <a:pt x="39" y="39"/>
                  </a:cubicBezTo>
                  <a:cubicBezTo>
                    <a:pt x="38" y="38"/>
                    <a:pt x="38" y="38"/>
                    <a:pt x="38" y="38"/>
                  </a:cubicBezTo>
                  <a:cubicBezTo>
                    <a:pt x="37" y="38"/>
                    <a:pt x="37" y="38"/>
                    <a:pt x="37" y="38"/>
                  </a:cubicBezTo>
                  <a:cubicBezTo>
                    <a:pt x="37" y="36"/>
                    <a:pt x="37" y="36"/>
                    <a:pt x="37" y="36"/>
                  </a:cubicBezTo>
                  <a:cubicBezTo>
                    <a:pt x="38" y="36"/>
                    <a:pt x="38" y="36"/>
                    <a:pt x="38" y="36"/>
                  </a:cubicBezTo>
                  <a:cubicBezTo>
                    <a:pt x="37" y="36"/>
                    <a:pt x="37" y="36"/>
                    <a:pt x="37" y="36"/>
                  </a:cubicBezTo>
                  <a:cubicBezTo>
                    <a:pt x="37" y="35"/>
                    <a:pt x="37" y="35"/>
                    <a:pt x="37" y="35"/>
                  </a:cubicBezTo>
                  <a:cubicBezTo>
                    <a:pt x="37" y="32"/>
                    <a:pt x="37" y="32"/>
                    <a:pt x="37" y="32"/>
                  </a:cubicBezTo>
                  <a:cubicBezTo>
                    <a:pt x="38" y="32"/>
                    <a:pt x="38" y="32"/>
                    <a:pt x="38" y="32"/>
                  </a:cubicBezTo>
                  <a:cubicBezTo>
                    <a:pt x="36" y="28"/>
                    <a:pt x="36" y="28"/>
                    <a:pt x="36" y="28"/>
                  </a:cubicBezTo>
                  <a:cubicBezTo>
                    <a:pt x="34" y="25"/>
                    <a:pt x="34" y="25"/>
                    <a:pt x="34" y="25"/>
                  </a:cubicBezTo>
                  <a:cubicBezTo>
                    <a:pt x="34" y="24"/>
                    <a:pt x="34" y="24"/>
                    <a:pt x="34" y="24"/>
                  </a:cubicBezTo>
                  <a:cubicBezTo>
                    <a:pt x="33" y="23"/>
                    <a:pt x="33" y="23"/>
                    <a:pt x="33" y="23"/>
                  </a:cubicBezTo>
                  <a:cubicBezTo>
                    <a:pt x="33" y="21"/>
                    <a:pt x="33" y="21"/>
                    <a:pt x="33" y="21"/>
                  </a:cubicBezTo>
                  <a:cubicBezTo>
                    <a:pt x="34" y="19"/>
                    <a:pt x="34" y="19"/>
                    <a:pt x="34" y="19"/>
                  </a:cubicBezTo>
                  <a:cubicBezTo>
                    <a:pt x="35" y="18"/>
                    <a:pt x="35" y="18"/>
                    <a:pt x="35" y="18"/>
                  </a:cubicBezTo>
                  <a:cubicBezTo>
                    <a:pt x="34" y="18"/>
                    <a:pt x="34" y="18"/>
                    <a:pt x="34" y="18"/>
                  </a:cubicBezTo>
                  <a:cubicBezTo>
                    <a:pt x="32" y="17"/>
                    <a:pt x="32" y="17"/>
                    <a:pt x="32" y="17"/>
                  </a:cubicBezTo>
                  <a:cubicBezTo>
                    <a:pt x="32" y="16"/>
                    <a:pt x="32" y="16"/>
                    <a:pt x="32" y="16"/>
                  </a:cubicBezTo>
                  <a:cubicBezTo>
                    <a:pt x="31" y="15"/>
                    <a:pt x="31" y="15"/>
                    <a:pt x="31" y="15"/>
                  </a:cubicBezTo>
                  <a:cubicBezTo>
                    <a:pt x="30" y="14"/>
                    <a:pt x="30" y="14"/>
                    <a:pt x="30" y="14"/>
                  </a:cubicBezTo>
                  <a:cubicBezTo>
                    <a:pt x="29" y="14"/>
                    <a:pt x="29" y="14"/>
                    <a:pt x="29" y="14"/>
                  </a:cubicBezTo>
                  <a:cubicBezTo>
                    <a:pt x="28" y="12"/>
                    <a:pt x="28" y="12"/>
                    <a:pt x="28" y="12"/>
                  </a:cubicBezTo>
                  <a:cubicBezTo>
                    <a:pt x="28" y="12"/>
                    <a:pt x="28" y="12"/>
                    <a:pt x="28" y="12"/>
                  </a:cubicBezTo>
                  <a:cubicBezTo>
                    <a:pt x="28" y="10"/>
                    <a:pt x="28" y="10"/>
                    <a:pt x="28" y="10"/>
                  </a:cubicBezTo>
                  <a:cubicBezTo>
                    <a:pt x="28" y="9"/>
                    <a:pt x="28" y="9"/>
                    <a:pt x="28" y="9"/>
                  </a:cubicBezTo>
                  <a:cubicBezTo>
                    <a:pt x="28" y="9"/>
                    <a:pt x="28" y="9"/>
                    <a:pt x="28" y="9"/>
                  </a:cubicBezTo>
                  <a:cubicBezTo>
                    <a:pt x="28" y="9"/>
                    <a:pt x="28" y="9"/>
                    <a:pt x="28" y="9"/>
                  </a:cubicBezTo>
                  <a:cubicBezTo>
                    <a:pt x="29" y="8"/>
                    <a:pt x="29" y="8"/>
                    <a:pt x="29" y="8"/>
                  </a:cubicBezTo>
                  <a:cubicBezTo>
                    <a:pt x="29" y="7"/>
                    <a:pt x="29" y="7"/>
                    <a:pt x="29" y="7"/>
                  </a:cubicBezTo>
                  <a:cubicBezTo>
                    <a:pt x="30" y="6"/>
                    <a:pt x="30" y="6"/>
                    <a:pt x="30" y="6"/>
                  </a:cubicBezTo>
                  <a:cubicBezTo>
                    <a:pt x="30" y="5"/>
                    <a:pt x="30" y="5"/>
                    <a:pt x="30" y="5"/>
                  </a:cubicBezTo>
                  <a:cubicBezTo>
                    <a:pt x="29" y="4"/>
                    <a:pt x="29" y="4"/>
                    <a:pt x="29" y="4"/>
                  </a:cubicBezTo>
                  <a:cubicBezTo>
                    <a:pt x="29" y="3"/>
                    <a:pt x="29" y="3"/>
                    <a:pt x="29" y="3"/>
                  </a:cubicBezTo>
                  <a:cubicBezTo>
                    <a:pt x="28" y="3"/>
                    <a:pt x="28" y="3"/>
                    <a:pt x="28" y="3"/>
                  </a:cubicBezTo>
                  <a:cubicBezTo>
                    <a:pt x="27" y="3"/>
                    <a:pt x="27" y="3"/>
                    <a:pt x="27" y="3"/>
                  </a:cubicBezTo>
                  <a:cubicBezTo>
                    <a:pt x="26" y="2"/>
                    <a:pt x="26" y="2"/>
                    <a:pt x="26" y="2"/>
                  </a:cubicBezTo>
                  <a:cubicBezTo>
                    <a:pt x="25" y="1"/>
                    <a:pt x="25" y="1"/>
                    <a:pt x="25" y="1"/>
                  </a:cubicBezTo>
                  <a:cubicBezTo>
                    <a:pt x="24" y="0"/>
                    <a:pt x="24" y="0"/>
                    <a:pt x="24" y="0"/>
                  </a:cubicBezTo>
                  <a:cubicBezTo>
                    <a:pt x="22" y="0"/>
                    <a:pt x="22" y="0"/>
                    <a:pt x="22" y="0"/>
                  </a:cubicBezTo>
                  <a:cubicBezTo>
                    <a:pt x="22" y="1"/>
                    <a:pt x="22" y="1"/>
                    <a:pt x="22" y="1"/>
                  </a:cubicBezTo>
                  <a:cubicBezTo>
                    <a:pt x="22" y="2"/>
                    <a:pt x="22" y="2"/>
                    <a:pt x="22" y="2"/>
                  </a:cubicBezTo>
                  <a:cubicBezTo>
                    <a:pt x="21" y="2"/>
                    <a:pt x="21" y="2"/>
                    <a:pt x="21" y="2"/>
                  </a:cubicBezTo>
                  <a:cubicBezTo>
                    <a:pt x="20" y="1"/>
                    <a:pt x="20" y="1"/>
                    <a:pt x="20" y="1"/>
                  </a:cubicBezTo>
                  <a:cubicBezTo>
                    <a:pt x="19" y="2"/>
                    <a:pt x="19" y="2"/>
                    <a:pt x="19" y="2"/>
                  </a:cubicBezTo>
                  <a:cubicBezTo>
                    <a:pt x="19" y="2"/>
                    <a:pt x="19" y="2"/>
                    <a:pt x="19" y="2"/>
                  </a:cubicBezTo>
                  <a:cubicBezTo>
                    <a:pt x="18" y="3"/>
                    <a:pt x="18" y="3"/>
                    <a:pt x="18" y="3"/>
                  </a:cubicBezTo>
                  <a:cubicBezTo>
                    <a:pt x="18" y="3"/>
                    <a:pt x="18" y="3"/>
                    <a:pt x="18" y="3"/>
                  </a:cubicBezTo>
                  <a:cubicBezTo>
                    <a:pt x="18" y="4"/>
                    <a:pt x="18" y="4"/>
                    <a:pt x="18" y="4"/>
                  </a:cubicBezTo>
                  <a:cubicBezTo>
                    <a:pt x="18" y="5"/>
                    <a:pt x="18" y="5"/>
                    <a:pt x="18" y="5"/>
                  </a:cubicBezTo>
                  <a:cubicBezTo>
                    <a:pt x="18" y="7"/>
                    <a:pt x="18" y="7"/>
                    <a:pt x="18" y="7"/>
                  </a:cubicBezTo>
                  <a:cubicBezTo>
                    <a:pt x="18" y="8"/>
                    <a:pt x="18" y="8"/>
                    <a:pt x="18" y="8"/>
                  </a:cubicBezTo>
                  <a:cubicBezTo>
                    <a:pt x="18" y="9"/>
                    <a:pt x="18" y="9"/>
                    <a:pt x="18" y="9"/>
                  </a:cubicBezTo>
                  <a:cubicBezTo>
                    <a:pt x="18" y="9"/>
                    <a:pt x="18" y="9"/>
                    <a:pt x="18" y="9"/>
                  </a:cubicBezTo>
                  <a:cubicBezTo>
                    <a:pt x="17" y="10"/>
                    <a:pt x="17" y="10"/>
                    <a:pt x="17" y="10"/>
                  </a:cubicBezTo>
                  <a:cubicBezTo>
                    <a:pt x="16" y="10"/>
                    <a:pt x="16" y="10"/>
                    <a:pt x="16" y="10"/>
                  </a:cubicBezTo>
                  <a:cubicBezTo>
                    <a:pt x="16" y="10"/>
                    <a:pt x="16" y="10"/>
                    <a:pt x="16" y="10"/>
                  </a:cubicBezTo>
                  <a:cubicBezTo>
                    <a:pt x="15" y="10"/>
                    <a:pt x="15" y="10"/>
                    <a:pt x="15" y="10"/>
                  </a:cubicBezTo>
                  <a:cubicBezTo>
                    <a:pt x="15" y="11"/>
                    <a:pt x="15" y="11"/>
                    <a:pt x="15" y="11"/>
                  </a:cubicBezTo>
                  <a:cubicBezTo>
                    <a:pt x="14" y="11"/>
                    <a:pt x="14" y="11"/>
                    <a:pt x="14" y="11"/>
                  </a:cubicBezTo>
                  <a:cubicBezTo>
                    <a:pt x="12" y="10"/>
                    <a:pt x="12" y="10"/>
                    <a:pt x="12" y="10"/>
                  </a:cubicBezTo>
                  <a:cubicBezTo>
                    <a:pt x="11" y="10"/>
                    <a:pt x="11" y="10"/>
                    <a:pt x="11" y="10"/>
                  </a:cubicBezTo>
                  <a:cubicBezTo>
                    <a:pt x="11" y="11"/>
                    <a:pt x="11" y="11"/>
                    <a:pt x="11" y="11"/>
                  </a:cubicBezTo>
                  <a:cubicBezTo>
                    <a:pt x="10" y="12"/>
                    <a:pt x="10" y="12"/>
                    <a:pt x="10" y="12"/>
                  </a:cubicBezTo>
                  <a:cubicBezTo>
                    <a:pt x="8" y="12"/>
                    <a:pt x="8" y="12"/>
                    <a:pt x="8" y="12"/>
                  </a:cubicBezTo>
                  <a:cubicBezTo>
                    <a:pt x="6" y="11"/>
                    <a:pt x="6" y="11"/>
                    <a:pt x="6" y="11"/>
                  </a:cubicBezTo>
                  <a:cubicBezTo>
                    <a:pt x="6" y="10"/>
                    <a:pt x="6" y="10"/>
                    <a:pt x="6" y="10"/>
                  </a:cubicBezTo>
                  <a:cubicBezTo>
                    <a:pt x="5" y="10"/>
                    <a:pt x="5" y="10"/>
                    <a:pt x="5" y="10"/>
                  </a:cubicBezTo>
                  <a:cubicBezTo>
                    <a:pt x="3" y="8"/>
                    <a:pt x="3" y="8"/>
                    <a:pt x="3" y="8"/>
                  </a:cubicBezTo>
                  <a:cubicBezTo>
                    <a:pt x="3" y="7"/>
                    <a:pt x="3" y="7"/>
                    <a:pt x="3" y="7"/>
                  </a:cubicBezTo>
                  <a:cubicBezTo>
                    <a:pt x="2" y="7"/>
                    <a:pt x="2" y="7"/>
                    <a:pt x="2" y="7"/>
                  </a:cubicBezTo>
                  <a:cubicBezTo>
                    <a:pt x="1" y="8"/>
                    <a:pt x="1" y="8"/>
                    <a:pt x="1" y="8"/>
                  </a:cubicBezTo>
                  <a:cubicBezTo>
                    <a:pt x="1" y="8"/>
                    <a:pt x="1" y="8"/>
                    <a:pt x="1" y="8"/>
                  </a:cubicBezTo>
                  <a:cubicBezTo>
                    <a:pt x="1" y="9"/>
                    <a:pt x="1" y="9"/>
                    <a:pt x="1" y="9"/>
                  </a:cubicBezTo>
                  <a:cubicBezTo>
                    <a:pt x="1" y="9"/>
                    <a:pt x="1" y="9"/>
                    <a:pt x="1" y="9"/>
                  </a:cubicBezTo>
                  <a:cubicBezTo>
                    <a:pt x="1" y="9"/>
                    <a:pt x="1" y="9"/>
                    <a:pt x="1" y="9"/>
                  </a:cubicBezTo>
                  <a:cubicBezTo>
                    <a:pt x="0" y="9"/>
                    <a:pt x="0" y="9"/>
                    <a:pt x="0" y="9"/>
                  </a:cubicBezTo>
                  <a:cubicBezTo>
                    <a:pt x="1" y="10"/>
                    <a:pt x="1" y="10"/>
                    <a:pt x="1" y="10"/>
                  </a:cubicBezTo>
                  <a:cubicBezTo>
                    <a:pt x="2" y="10"/>
                    <a:pt x="2" y="10"/>
                    <a:pt x="2" y="10"/>
                  </a:cubicBezTo>
                  <a:cubicBezTo>
                    <a:pt x="4" y="12"/>
                    <a:pt x="4" y="12"/>
                    <a:pt x="4" y="12"/>
                  </a:cubicBezTo>
                  <a:cubicBezTo>
                    <a:pt x="5" y="13"/>
                    <a:pt x="5" y="13"/>
                    <a:pt x="5" y="13"/>
                  </a:cubicBezTo>
                  <a:cubicBezTo>
                    <a:pt x="7" y="13"/>
                    <a:pt x="7" y="13"/>
                    <a:pt x="7" y="13"/>
                  </a:cubicBezTo>
                  <a:cubicBezTo>
                    <a:pt x="7" y="13"/>
                    <a:pt x="7" y="13"/>
                    <a:pt x="7" y="13"/>
                  </a:cubicBezTo>
                  <a:cubicBezTo>
                    <a:pt x="8" y="14"/>
                    <a:pt x="8" y="14"/>
                    <a:pt x="8" y="14"/>
                  </a:cubicBezTo>
                  <a:cubicBezTo>
                    <a:pt x="9" y="14"/>
                    <a:pt x="9" y="14"/>
                    <a:pt x="9" y="14"/>
                  </a:cubicBezTo>
                  <a:cubicBezTo>
                    <a:pt x="9" y="15"/>
                    <a:pt x="9" y="15"/>
                    <a:pt x="9" y="15"/>
                  </a:cubicBezTo>
                  <a:cubicBezTo>
                    <a:pt x="10" y="15"/>
                    <a:pt x="10" y="15"/>
                    <a:pt x="10" y="15"/>
                  </a:cubicBezTo>
                  <a:cubicBezTo>
                    <a:pt x="10" y="15"/>
                    <a:pt x="10" y="15"/>
                    <a:pt x="10" y="15"/>
                  </a:cubicBezTo>
                  <a:cubicBezTo>
                    <a:pt x="11" y="16"/>
                    <a:pt x="11" y="16"/>
                    <a:pt x="11" y="16"/>
                  </a:cubicBezTo>
                  <a:cubicBezTo>
                    <a:pt x="11" y="16"/>
                    <a:pt x="11" y="16"/>
                    <a:pt x="11" y="16"/>
                  </a:cubicBezTo>
                  <a:cubicBezTo>
                    <a:pt x="12" y="17"/>
                    <a:pt x="12" y="17"/>
                    <a:pt x="12" y="17"/>
                  </a:cubicBezTo>
                  <a:cubicBezTo>
                    <a:pt x="11" y="17"/>
                    <a:pt x="11" y="17"/>
                    <a:pt x="11" y="17"/>
                  </a:cubicBezTo>
                  <a:cubicBezTo>
                    <a:pt x="12" y="19"/>
                    <a:pt x="12" y="19"/>
                    <a:pt x="12" y="19"/>
                  </a:cubicBezTo>
                  <a:cubicBezTo>
                    <a:pt x="11" y="20"/>
                    <a:pt x="11" y="20"/>
                    <a:pt x="11" y="20"/>
                  </a:cubicBezTo>
                  <a:cubicBezTo>
                    <a:pt x="11" y="20"/>
                    <a:pt x="11" y="20"/>
                    <a:pt x="11" y="20"/>
                  </a:cubicBezTo>
                  <a:cubicBezTo>
                    <a:pt x="13" y="20"/>
                    <a:pt x="13" y="20"/>
                    <a:pt x="13" y="20"/>
                  </a:cubicBezTo>
                  <a:cubicBezTo>
                    <a:pt x="13" y="21"/>
                    <a:pt x="13" y="21"/>
                    <a:pt x="13" y="21"/>
                  </a:cubicBezTo>
                  <a:cubicBezTo>
                    <a:pt x="12" y="22"/>
                    <a:pt x="12" y="22"/>
                    <a:pt x="12" y="22"/>
                  </a:cubicBezTo>
                  <a:cubicBezTo>
                    <a:pt x="13" y="23"/>
                    <a:pt x="13" y="23"/>
                    <a:pt x="13" y="23"/>
                  </a:cubicBezTo>
                  <a:cubicBezTo>
                    <a:pt x="13" y="24"/>
                    <a:pt x="13" y="24"/>
                    <a:pt x="13" y="24"/>
                  </a:cubicBezTo>
                  <a:cubicBezTo>
                    <a:pt x="13" y="25"/>
                    <a:pt x="13" y="25"/>
                    <a:pt x="13" y="25"/>
                  </a:cubicBezTo>
                  <a:cubicBezTo>
                    <a:pt x="13" y="26"/>
                    <a:pt x="13" y="26"/>
                    <a:pt x="13" y="26"/>
                  </a:cubicBezTo>
                  <a:cubicBezTo>
                    <a:pt x="13" y="26"/>
                    <a:pt x="13" y="26"/>
                    <a:pt x="13" y="26"/>
                  </a:cubicBezTo>
                  <a:cubicBezTo>
                    <a:pt x="13" y="28"/>
                    <a:pt x="13" y="28"/>
                    <a:pt x="13" y="28"/>
                  </a:cubicBezTo>
                  <a:cubicBezTo>
                    <a:pt x="13" y="29"/>
                    <a:pt x="13" y="29"/>
                    <a:pt x="13" y="29"/>
                  </a:cubicBezTo>
                  <a:cubicBezTo>
                    <a:pt x="13" y="30"/>
                    <a:pt x="13" y="30"/>
                    <a:pt x="13" y="30"/>
                  </a:cubicBezTo>
                  <a:cubicBezTo>
                    <a:pt x="14" y="30"/>
                    <a:pt x="14" y="30"/>
                    <a:pt x="14" y="30"/>
                  </a:cubicBezTo>
                  <a:cubicBezTo>
                    <a:pt x="15" y="31"/>
                    <a:pt x="15" y="31"/>
                    <a:pt x="15" y="31"/>
                  </a:cubicBezTo>
                  <a:cubicBezTo>
                    <a:pt x="16" y="32"/>
                    <a:pt x="16" y="32"/>
                    <a:pt x="16" y="32"/>
                  </a:cubicBezTo>
                  <a:cubicBezTo>
                    <a:pt x="15" y="33"/>
                    <a:pt x="15" y="33"/>
                    <a:pt x="15" y="33"/>
                  </a:cubicBezTo>
                  <a:cubicBezTo>
                    <a:pt x="16" y="33"/>
                    <a:pt x="16" y="33"/>
                    <a:pt x="16" y="33"/>
                  </a:cubicBezTo>
                  <a:cubicBezTo>
                    <a:pt x="17" y="33"/>
                    <a:pt x="17" y="33"/>
                    <a:pt x="17" y="33"/>
                  </a:cubicBezTo>
                  <a:cubicBezTo>
                    <a:pt x="17" y="34"/>
                    <a:pt x="17" y="34"/>
                    <a:pt x="17" y="34"/>
                  </a:cubicBezTo>
                  <a:cubicBezTo>
                    <a:pt x="19" y="34"/>
                    <a:pt x="19" y="34"/>
                    <a:pt x="19" y="34"/>
                  </a:cubicBezTo>
                  <a:cubicBezTo>
                    <a:pt x="20" y="35"/>
                    <a:pt x="20" y="35"/>
                    <a:pt x="20" y="35"/>
                  </a:cubicBezTo>
                  <a:cubicBezTo>
                    <a:pt x="20" y="35"/>
                    <a:pt x="20" y="35"/>
                    <a:pt x="20" y="35"/>
                  </a:cubicBezTo>
                  <a:cubicBezTo>
                    <a:pt x="20" y="36"/>
                    <a:pt x="20" y="36"/>
                    <a:pt x="20" y="36"/>
                  </a:cubicBezTo>
                  <a:cubicBezTo>
                    <a:pt x="20" y="37"/>
                    <a:pt x="20" y="37"/>
                    <a:pt x="20" y="37"/>
                  </a:cubicBezTo>
                  <a:cubicBezTo>
                    <a:pt x="20" y="37"/>
                    <a:pt x="20" y="37"/>
                    <a:pt x="20" y="37"/>
                  </a:cubicBezTo>
                  <a:cubicBezTo>
                    <a:pt x="21" y="38"/>
                    <a:pt x="21" y="38"/>
                    <a:pt x="21" y="38"/>
                  </a:cubicBezTo>
                  <a:cubicBezTo>
                    <a:pt x="20" y="38"/>
                    <a:pt x="20" y="38"/>
                    <a:pt x="20" y="38"/>
                  </a:cubicBezTo>
                  <a:cubicBezTo>
                    <a:pt x="20" y="38"/>
                    <a:pt x="20" y="38"/>
                    <a:pt x="20" y="38"/>
                  </a:cubicBezTo>
                  <a:cubicBezTo>
                    <a:pt x="21" y="39"/>
                    <a:pt x="21" y="39"/>
                    <a:pt x="21" y="39"/>
                  </a:cubicBezTo>
                  <a:cubicBezTo>
                    <a:pt x="21" y="40"/>
                    <a:pt x="21" y="40"/>
                    <a:pt x="21" y="40"/>
                  </a:cubicBezTo>
                  <a:cubicBezTo>
                    <a:pt x="20" y="39"/>
                    <a:pt x="20" y="39"/>
                    <a:pt x="20" y="39"/>
                  </a:cubicBezTo>
                  <a:cubicBezTo>
                    <a:pt x="19" y="39"/>
                    <a:pt x="19" y="39"/>
                    <a:pt x="19" y="39"/>
                  </a:cubicBezTo>
                  <a:cubicBezTo>
                    <a:pt x="17" y="40"/>
                    <a:pt x="17" y="40"/>
                    <a:pt x="17" y="40"/>
                  </a:cubicBezTo>
                  <a:cubicBezTo>
                    <a:pt x="17" y="40"/>
                    <a:pt x="17" y="40"/>
                    <a:pt x="17" y="40"/>
                  </a:cubicBezTo>
                  <a:cubicBezTo>
                    <a:pt x="17" y="41"/>
                    <a:pt x="17" y="41"/>
                    <a:pt x="17" y="41"/>
                  </a:cubicBezTo>
                  <a:cubicBezTo>
                    <a:pt x="17" y="42"/>
                    <a:pt x="17" y="42"/>
                    <a:pt x="17" y="42"/>
                  </a:cubicBezTo>
                  <a:cubicBezTo>
                    <a:pt x="16" y="42"/>
                    <a:pt x="16" y="42"/>
                    <a:pt x="16" y="42"/>
                  </a:cubicBezTo>
                  <a:cubicBezTo>
                    <a:pt x="15" y="43"/>
                    <a:pt x="15" y="43"/>
                    <a:pt x="15" y="43"/>
                  </a:cubicBezTo>
                  <a:cubicBezTo>
                    <a:pt x="15" y="44"/>
                    <a:pt x="15" y="44"/>
                    <a:pt x="15" y="44"/>
                  </a:cubicBezTo>
                  <a:cubicBezTo>
                    <a:pt x="14" y="44"/>
                    <a:pt x="14" y="44"/>
                    <a:pt x="14" y="44"/>
                  </a:cubicBezTo>
                  <a:cubicBezTo>
                    <a:pt x="14" y="44"/>
                    <a:pt x="14" y="44"/>
                    <a:pt x="14" y="44"/>
                  </a:cubicBezTo>
                  <a:cubicBezTo>
                    <a:pt x="14" y="44"/>
                    <a:pt x="14" y="44"/>
                    <a:pt x="14" y="44"/>
                  </a:cubicBezTo>
                  <a:cubicBezTo>
                    <a:pt x="14" y="45"/>
                    <a:pt x="14" y="45"/>
                    <a:pt x="14" y="45"/>
                  </a:cubicBezTo>
                  <a:cubicBezTo>
                    <a:pt x="14" y="46"/>
                    <a:pt x="14" y="46"/>
                    <a:pt x="14" y="46"/>
                  </a:cubicBezTo>
                  <a:cubicBezTo>
                    <a:pt x="13" y="46"/>
                    <a:pt x="13" y="46"/>
                    <a:pt x="13" y="46"/>
                  </a:cubicBezTo>
                  <a:cubicBezTo>
                    <a:pt x="12" y="46"/>
                    <a:pt x="12" y="46"/>
                    <a:pt x="12" y="46"/>
                  </a:cubicBezTo>
                  <a:cubicBezTo>
                    <a:pt x="13" y="47"/>
                    <a:pt x="13" y="47"/>
                    <a:pt x="13" y="47"/>
                  </a:cubicBezTo>
                  <a:cubicBezTo>
                    <a:pt x="13" y="48"/>
                    <a:pt x="13" y="48"/>
                    <a:pt x="13" y="48"/>
                  </a:cubicBezTo>
                  <a:cubicBezTo>
                    <a:pt x="12" y="47"/>
                    <a:pt x="12" y="47"/>
                    <a:pt x="12" y="47"/>
                  </a:cubicBezTo>
                  <a:cubicBezTo>
                    <a:pt x="12" y="47"/>
                    <a:pt x="12" y="47"/>
                    <a:pt x="12" y="47"/>
                  </a:cubicBezTo>
                  <a:cubicBezTo>
                    <a:pt x="11" y="47"/>
                    <a:pt x="11" y="47"/>
                    <a:pt x="11" y="47"/>
                  </a:cubicBezTo>
                  <a:cubicBezTo>
                    <a:pt x="11" y="48"/>
                    <a:pt x="11" y="48"/>
                    <a:pt x="11" y="48"/>
                  </a:cubicBezTo>
                  <a:cubicBezTo>
                    <a:pt x="11" y="48"/>
                    <a:pt x="11" y="48"/>
                    <a:pt x="11" y="48"/>
                  </a:cubicBezTo>
                  <a:cubicBezTo>
                    <a:pt x="10" y="48"/>
                    <a:pt x="10" y="48"/>
                    <a:pt x="10" y="48"/>
                  </a:cubicBezTo>
                  <a:cubicBezTo>
                    <a:pt x="10" y="49"/>
                    <a:pt x="10" y="49"/>
                    <a:pt x="10" y="49"/>
                  </a:cubicBezTo>
                  <a:cubicBezTo>
                    <a:pt x="11" y="49"/>
                    <a:pt x="11" y="49"/>
                    <a:pt x="11" y="49"/>
                  </a:cubicBezTo>
                  <a:cubicBezTo>
                    <a:pt x="11" y="49"/>
                    <a:pt x="11" y="49"/>
                    <a:pt x="11" y="49"/>
                  </a:cubicBezTo>
                  <a:cubicBezTo>
                    <a:pt x="10" y="50"/>
                    <a:pt x="10" y="50"/>
                    <a:pt x="10" y="50"/>
                  </a:cubicBezTo>
                  <a:cubicBezTo>
                    <a:pt x="10" y="50"/>
                    <a:pt x="10" y="50"/>
                    <a:pt x="10" y="50"/>
                  </a:cubicBezTo>
                  <a:cubicBezTo>
                    <a:pt x="9" y="51"/>
                    <a:pt x="9" y="51"/>
                    <a:pt x="9" y="51"/>
                  </a:cubicBezTo>
                  <a:cubicBezTo>
                    <a:pt x="9" y="51"/>
                    <a:pt x="9" y="51"/>
                    <a:pt x="9" y="51"/>
                  </a:cubicBezTo>
                  <a:cubicBezTo>
                    <a:pt x="9" y="50"/>
                    <a:pt x="9" y="50"/>
                    <a:pt x="9" y="50"/>
                  </a:cubicBezTo>
                  <a:cubicBezTo>
                    <a:pt x="8" y="50"/>
                    <a:pt x="8" y="50"/>
                    <a:pt x="8" y="50"/>
                  </a:cubicBezTo>
                  <a:cubicBezTo>
                    <a:pt x="7" y="50"/>
                    <a:pt x="7" y="50"/>
                    <a:pt x="7" y="50"/>
                  </a:cubicBezTo>
                  <a:cubicBezTo>
                    <a:pt x="8" y="51"/>
                    <a:pt x="8" y="51"/>
                    <a:pt x="8" y="51"/>
                  </a:cubicBezTo>
                  <a:cubicBezTo>
                    <a:pt x="7" y="51"/>
                    <a:pt x="7" y="51"/>
                    <a:pt x="7" y="51"/>
                  </a:cubicBezTo>
                  <a:cubicBezTo>
                    <a:pt x="8" y="52"/>
                    <a:pt x="8" y="52"/>
                    <a:pt x="8" y="52"/>
                  </a:cubicBezTo>
                  <a:cubicBezTo>
                    <a:pt x="7" y="53"/>
                    <a:pt x="7" y="53"/>
                    <a:pt x="7" y="53"/>
                  </a:cubicBezTo>
                  <a:cubicBezTo>
                    <a:pt x="7" y="53"/>
                    <a:pt x="7" y="53"/>
                    <a:pt x="7" y="53"/>
                  </a:cubicBezTo>
                  <a:cubicBezTo>
                    <a:pt x="6" y="54"/>
                    <a:pt x="6" y="54"/>
                    <a:pt x="6" y="54"/>
                  </a:cubicBezTo>
                  <a:cubicBezTo>
                    <a:pt x="7" y="55"/>
                    <a:pt x="7" y="55"/>
                    <a:pt x="7" y="55"/>
                  </a:cubicBezTo>
                  <a:cubicBezTo>
                    <a:pt x="7" y="55"/>
                    <a:pt x="7" y="55"/>
                    <a:pt x="7" y="55"/>
                  </a:cubicBezTo>
                  <a:cubicBezTo>
                    <a:pt x="7" y="55"/>
                    <a:pt x="7" y="55"/>
                    <a:pt x="7" y="55"/>
                  </a:cubicBezTo>
                  <a:cubicBezTo>
                    <a:pt x="7" y="56"/>
                    <a:pt x="7" y="56"/>
                    <a:pt x="7" y="56"/>
                  </a:cubicBezTo>
                  <a:cubicBezTo>
                    <a:pt x="7" y="56"/>
                    <a:pt x="7" y="56"/>
                    <a:pt x="7" y="56"/>
                  </a:cubicBezTo>
                  <a:cubicBezTo>
                    <a:pt x="8" y="56"/>
                    <a:pt x="8" y="56"/>
                    <a:pt x="8" y="56"/>
                  </a:cubicBezTo>
                  <a:cubicBezTo>
                    <a:pt x="8" y="57"/>
                    <a:pt x="8" y="57"/>
                    <a:pt x="8" y="57"/>
                  </a:cubicBezTo>
                  <a:cubicBezTo>
                    <a:pt x="7" y="57"/>
                    <a:pt x="7" y="57"/>
                    <a:pt x="7" y="57"/>
                  </a:cubicBezTo>
                  <a:cubicBezTo>
                    <a:pt x="8" y="58"/>
                    <a:pt x="8" y="58"/>
                    <a:pt x="8" y="58"/>
                  </a:cubicBezTo>
                  <a:cubicBezTo>
                    <a:pt x="8" y="59"/>
                    <a:pt x="8" y="59"/>
                    <a:pt x="8" y="59"/>
                  </a:cubicBezTo>
                  <a:cubicBezTo>
                    <a:pt x="8" y="60"/>
                    <a:pt x="8" y="60"/>
                    <a:pt x="8" y="60"/>
                  </a:cubicBezTo>
                  <a:cubicBezTo>
                    <a:pt x="9" y="60"/>
                    <a:pt x="9" y="60"/>
                    <a:pt x="9" y="60"/>
                  </a:cubicBezTo>
                  <a:cubicBezTo>
                    <a:pt x="9" y="61"/>
                    <a:pt x="9" y="61"/>
                    <a:pt x="9" y="61"/>
                  </a:cubicBezTo>
                  <a:cubicBezTo>
                    <a:pt x="9" y="62"/>
                    <a:pt x="9" y="62"/>
                    <a:pt x="9" y="62"/>
                  </a:cubicBezTo>
                  <a:cubicBezTo>
                    <a:pt x="9" y="62"/>
                    <a:pt x="9" y="62"/>
                    <a:pt x="9" y="62"/>
                  </a:cubicBezTo>
                  <a:cubicBezTo>
                    <a:pt x="9" y="63"/>
                    <a:pt x="9" y="63"/>
                    <a:pt x="9" y="63"/>
                  </a:cubicBezTo>
                  <a:cubicBezTo>
                    <a:pt x="8" y="64"/>
                    <a:pt x="8" y="64"/>
                    <a:pt x="8" y="64"/>
                  </a:cubicBezTo>
                  <a:cubicBezTo>
                    <a:pt x="8" y="65"/>
                    <a:pt x="8" y="65"/>
                    <a:pt x="8" y="65"/>
                  </a:cubicBezTo>
                  <a:cubicBezTo>
                    <a:pt x="9" y="66"/>
                    <a:pt x="9" y="66"/>
                    <a:pt x="9" y="66"/>
                  </a:cubicBezTo>
                  <a:cubicBezTo>
                    <a:pt x="8" y="67"/>
                    <a:pt x="8" y="67"/>
                    <a:pt x="8" y="67"/>
                  </a:cubicBezTo>
                  <a:cubicBezTo>
                    <a:pt x="8" y="67"/>
                    <a:pt x="8" y="67"/>
                    <a:pt x="8" y="67"/>
                  </a:cubicBezTo>
                  <a:cubicBezTo>
                    <a:pt x="9" y="68"/>
                    <a:pt x="9" y="68"/>
                    <a:pt x="9" y="68"/>
                  </a:cubicBezTo>
                  <a:cubicBezTo>
                    <a:pt x="10" y="67"/>
                    <a:pt x="10" y="67"/>
                    <a:pt x="10" y="67"/>
                  </a:cubicBezTo>
                  <a:cubicBezTo>
                    <a:pt x="10" y="68"/>
                    <a:pt x="10" y="68"/>
                    <a:pt x="10" y="68"/>
                  </a:cubicBezTo>
                  <a:cubicBezTo>
                    <a:pt x="11" y="67"/>
                    <a:pt x="11" y="67"/>
                    <a:pt x="11" y="67"/>
                  </a:cubicBezTo>
                  <a:cubicBezTo>
                    <a:pt x="12" y="68"/>
                    <a:pt x="12" y="68"/>
                    <a:pt x="12" y="68"/>
                  </a:cubicBezTo>
                  <a:cubicBezTo>
                    <a:pt x="12" y="68"/>
                    <a:pt x="12" y="68"/>
                    <a:pt x="12" y="68"/>
                  </a:cubicBezTo>
                  <a:cubicBezTo>
                    <a:pt x="13" y="68"/>
                    <a:pt x="13" y="68"/>
                    <a:pt x="13" y="68"/>
                  </a:cubicBezTo>
                  <a:cubicBezTo>
                    <a:pt x="14" y="68"/>
                    <a:pt x="14" y="68"/>
                    <a:pt x="14" y="68"/>
                  </a:cubicBezTo>
                  <a:cubicBezTo>
                    <a:pt x="14" y="68"/>
                    <a:pt x="14" y="68"/>
                    <a:pt x="14" y="68"/>
                  </a:cubicBezTo>
                  <a:cubicBezTo>
                    <a:pt x="14" y="69"/>
                    <a:pt x="14" y="69"/>
                    <a:pt x="14" y="69"/>
                  </a:cubicBezTo>
                  <a:cubicBezTo>
                    <a:pt x="15" y="69"/>
                    <a:pt x="15" y="69"/>
                    <a:pt x="15" y="69"/>
                  </a:cubicBezTo>
                  <a:cubicBezTo>
                    <a:pt x="16" y="68"/>
                    <a:pt x="16" y="68"/>
                    <a:pt x="16" y="68"/>
                  </a:cubicBezTo>
                  <a:cubicBezTo>
                    <a:pt x="16" y="69"/>
                    <a:pt x="16" y="69"/>
                    <a:pt x="16" y="69"/>
                  </a:cubicBezTo>
                  <a:cubicBezTo>
                    <a:pt x="15" y="70"/>
                    <a:pt x="15" y="70"/>
                    <a:pt x="15" y="70"/>
                  </a:cubicBezTo>
                  <a:cubicBezTo>
                    <a:pt x="16" y="71"/>
                    <a:pt x="16" y="71"/>
                    <a:pt x="16" y="71"/>
                  </a:cubicBezTo>
                  <a:cubicBezTo>
                    <a:pt x="17" y="71"/>
                    <a:pt x="17" y="71"/>
                    <a:pt x="17" y="71"/>
                  </a:cubicBezTo>
                  <a:cubicBezTo>
                    <a:pt x="16" y="72"/>
                    <a:pt x="16" y="72"/>
                    <a:pt x="16" y="72"/>
                  </a:cubicBezTo>
                  <a:cubicBezTo>
                    <a:pt x="17" y="72"/>
                    <a:pt x="17" y="72"/>
                    <a:pt x="17" y="72"/>
                  </a:cubicBezTo>
                  <a:cubicBezTo>
                    <a:pt x="17" y="71"/>
                    <a:pt x="17" y="71"/>
                    <a:pt x="17" y="71"/>
                  </a:cubicBezTo>
                  <a:cubicBezTo>
                    <a:pt x="17" y="71"/>
                    <a:pt x="17" y="71"/>
                    <a:pt x="17" y="71"/>
                  </a:cubicBezTo>
                  <a:cubicBezTo>
                    <a:pt x="18" y="72"/>
                    <a:pt x="18" y="72"/>
                    <a:pt x="18" y="72"/>
                  </a:cubicBezTo>
                  <a:cubicBezTo>
                    <a:pt x="18" y="71"/>
                    <a:pt x="18" y="71"/>
                    <a:pt x="18" y="71"/>
                  </a:cubicBezTo>
                  <a:cubicBezTo>
                    <a:pt x="19" y="71"/>
                    <a:pt x="19" y="71"/>
                    <a:pt x="19" y="71"/>
                  </a:cubicBezTo>
                  <a:cubicBezTo>
                    <a:pt x="20" y="70"/>
                    <a:pt x="20" y="70"/>
                    <a:pt x="20" y="70"/>
                  </a:cubicBezTo>
                  <a:cubicBezTo>
                    <a:pt x="21" y="70"/>
                    <a:pt x="21" y="70"/>
                    <a:pt x="21" y="70"/>
                  </a:cubicBezTo>
                  <a:cubicBezTo>
                    <a:pt x="23" y="69"/>
                    <a:pt x="23" y="69"/>
                    <a:pt x="23" y="69"/>
                  </a:cubicBezTo>
                  <a:cubicBezTo>
                    <a:pt x="23" y="69"/>
                    <a:pt x="23" y="69"/>
                    <a:pt x="23" y="69"/>
                  </a:cubicBezTo>
                  <a:cubicBezTo>
                    <a:pt x="24" y="69"/>
                    <a:pt x="24" y="69"/>
                    <a:pt x="24" y="69"/>
                  </a:cubicBezTo>
                  <a:cubicBezTo>
                    <a:pt x="25" y="69"/>
                    <a:pt x="25" y="69"/>
                    <a:pt x="25" y="69"/>
                  </a:cubicBezTo>
                  <a:cubicBezTo>
                    <a:pt x="26" y="68"/>
                    <a:pt x="26" y="68"/>
                    <a:pt x="26" y="68"/>
                  </a:cubicBezTo>
                  <a:cubicBezTo>
                    <a:pt x="26" y="68"/>
                    <a:pt x="26" y="68"/>
                    <a:pt x="26" y="68"/>
                  </a:cubicBezTo>
                  <a:cubicBezTo>
                    <a:pt x="26" y="69"/>
                    <a:pt x="26" y="69"/>
                    <a:pt x="26" y="69"/>
                  </a:cubicBezTo>
                  <a:cubicBezTo>
                    <a:pt x="26" y="69"/>
                    <a:pt x="26" y="69"/>
                    <a:pt x="26" y="69"/>
                  </a:cubicBezTo>
                  <a:cubicBezTo>
                    <a:pt x="26" y="68"/>
                    <a:pt x="26" y="68"/>
                    <a:pt x="26" y="68"/>
                  </a:cubicBezTo>
                  <a:cubicBezTo>
                    <a:pt x="27" y="68"/>
                    <a:pt x="27" y="68"/>
                    <a:pt x="27" y="68"/>
                  </a:cubicBezTo>
                  <a:cubicBezTo>
                    <a:pt x="26" y="68"/>
                    <a:pt x="26" y="68"/>
                    <a:pt x="26" y="68"/>
                  </a:cubicBezTo>
                  <a:cubicBezTo>
                    <a:pt x="27" y="67"/>
                    <a:pt x="27" y="67"/>
                    <a:pt x="27" y="67"/>
                  </a:cubicBezTo>
                  <a:cubicBezTo>
                    <a:pt x="27" y="68"/>
                    <a:pt x="27" y="68"/>
                    <a:pt x="27" y="68"/>
                  </a:cubicBezTo>
                  <a:cubicBezTo>
                    <a:pt x="28" y="68"/>
                    <a:pt x="28" y="68"/>
                    <a:pt x="28" y="68"/>
                  </a:cubicBezTo>
                  <a:cubicBezTo>
                    <a:pt x="28" y="67"/>
                    <a:pt x="28" y="67"/>
                    <a:pt x="28" y="67"/>
                  </a:cubicBezTo>
                  <a:cubicBezTo>
                    <a:pt x="28" y="68"/>
                    <a:pt x="28" y="68"/>
                    <a:pt x="28" y="68"/>
                  </a:cubicBezTo>
                  <a:cubicBezTo>
                    <a:pt x="29" y="68"/>
                    <a:pt x="29" y="68"/>
                    <a:pt x="29" y="68"/>
                  </a:cubicBezTo>
                  <a:cubicBezTo>
                    <a:pt x="29" y="68"/>
                    <a:pt x="29" y="68"/>
                    <a:pt x="29" y="68"/>
                  </a:cubicBezTo>
                  <a:cubicBezTo>
                    <a:pt x="30" y="68"/>
                    <a:pt x="30" y="68"/>
                    <a:pt x="30" y="68"/>
                  </a:cubicBezTo>
                  <a:cubicBezTo>
                    <a:pt x="30" y="68"/>
                    <a:pt x="30" y="68"/>
                    <a:pt x="30" y="68"/>
                  </a:cubicBezTo>
                  <a:cubicBezTo>
                    <a:pt x="30" y="68"/>
                    <a:pt x="30" y="68"/>
                    <a:pt x="30" y="68"/>
                  </a:cubicBezTo>
                  <a:cubicBezTo>
                    <a:pt x="31" y="67"/>
                    <a:pt x="31" y="67"/>
                    <a:pt x="31" y="67"/>
                  </a:cubicBezTo>
                  <a:cubicBezTo>
                    <a:pt x="32" y="68"/>
                    <a:pt x="32" y="68"/>
                    <a:pt x="32" y="68"/>
                  </a:cubicBezTo>
                  <a:cubicBezTo>
                    <a:pt x="33" y="68"/>
                    <a:pt x="33" y="68"/>
                    <a:pt x="33" y="68"/>
                  </a:cubicBezTo>
                  <a:cubicBezTo>
                    <a:pt x="34" y="67"/>
                    <a:pt x="34" y="67"/>
                    <a:pt x="34" y="67"/>
                  </a:cubicBezTo>
                  <a:cubicBezTo>
                    <a:pt x="33" y="67"/>
                    <a:pt x="33" y="67"/>
                    <a:pt x="33" y="67"/>
                  </a:cubicBezTo>
                  <a:cubicBezTo>
                    <a:pt x="34" y="67"/>
                    <a:pt x="34" y="67"/>
                    <a:pt x="34" y="67"/>
                  </a:cubicBezTo>
                  <a:cubicBezTo>
                    <a:pt x="34" y="67"/>
                    <a:pt x="34" y="67"/>
                    <a:pt x="34" y="67"/>
                  </a:cubicBezTo>
                  <a:cubicBezTo>
                    <a:pt x="34" y="68"/>
                    <a:pt x="34" y="68"/>
                    <a:pt x="34" y="68"/>
                  </a:cubicBezTo>
                  <a:cubicBezTo>
                    <a:pt x="35" y="68"/>
                    <a:pt x="35" y="68"/>
                    <a:pt x="35" y="68"/>
                  </a:cubicBezTo>
                  <a:cubicBezTo>
                    <a:pt x="35" y="68"/>
                    <a:pt x="35" y="67"/>
                    <a:pt x="36" y="67"/>
                  </a:cubicBezTo>
                  <a:close/>
                  <a:moveTo>
                    <a:pt x="19" y="38"/>
                  </a:moveTo>
                  <a:cubicBezTo>
                    <a:pt x="19" y="38"/>
                    <a:pt x="19" y="38"/>
                    <a:pt x="19" y="38"/>
                  </a:cubicBezTo>
                  <a:cubicBezTo>
                    <a:pt x="18" y="38"/>
                    <a:pt x="18" y="38"/>
                    <a:pt x="18" y="38"/>
                  </a:cubicBezTo>
                  <a:cubicBezTo>
                    <a:pt x="17" y="37"/>
                    <a:pt x="17" y="37"/>
                    <a:pt x="17" y="37"/>
                  </a:cubicBezTo>
                  <a:cubicBezTo>
                    <a:pt x="18" y="37"/>
                    <a:pt x="18" y="37"/>
                    <a:pt x="18" y="37"/>
                  </a:cubicBezTo>
                  <a:cubicBezTo>
                    <a:pt x="19" y="37"/>
                    <a:pt x="19" y="37"/>
                    <a:pt x="19" y="37"/>
                  </a:cubicBezTo>
                  <a:cubicBezTo>
                    <a:pt x="19" y="37"/>
                    <a:pt x="19" y="37"/>
                    <a:pt x="19" y="37"/>
                  </a:cubicBezTo>
                  <a:cubicBezTo>
                    <a:pt x="19" y="37"/>
                    <a:pt x="19" y="37"/>
                    <a:pt x="19" y="37"/>
                  </a:cubicBezTo>
                  <a:cubicBezTo>
                    <a:pt x="19" y="38"/>
                    <a:pt x="19" y="38"/>
                    <a:pt x="19" y="38"/>
                  </a:cubicBezTo>
                  <a:close/>
                  <a:moveTo>
                    <a:pt x="7" y="49"/>
                  </a:moveTo>
                  <a:cubicBezTo>
                    <a:pt x="7" y="49"/>
                    <a:pt x="7" y="49"/>
                    <a:pt x="7" y="49"/>
                  </a:cubicBezTo>
                  <a:cubicBezTo>
                    <a:pt x="7" y="49"/>
                    <a:pt x="7" y="49"/>
                    <a:pt x="7" y="49"/>
                  </a:cubicBezTo>
                  <a:cubicBezTo>
                    <a:pt x="7" y="50"/>
                    <a:pt x="7" y="50"/>
                    <a:pt x="7" y="50"/>
                  </a:cubicBezTo>
                  <a:cubicBezTo>
                    <a:pt x="7" y="49"/>
                    <a:pt x="7" y="49"/>
                    <a:pt x="7" y="49"/>
                  </a:cubicBezTo>
                  <a:close/>
                  <a:moveTo>
                    <a:pt x="6" y="50"/>
                  </a:moveTo>
                  <a:cubicBezTo>
                    <a:pt x="7" y="50"/>
                    <a:pt x="7" y="50"/>
                    <a:pt x="7" y="50"/>
                  </a:cubicBezTo>
                  <a:cubicBezTo>
                    <a:pt x="7" y="50"/>
                    <a:pt x="7" y="50"/>
                    <a:pt x="7" y="50"/>
                  </a:cubicBezTo>
                  <a:cubicBezTo>
                    <a:pt x="7" y="51"/>
                    <a:pt x="7" y="51"/>
                    <a:pt x="7" y="51"/>
                  </a:cubicBezTo>
                  <a:cubicBezTo>
                    <a:pt x="6" y="51"/>
                    <a:pt x="6" y="51"/>
                    <a:pt x="6" y="51"/>
                  </a:cubicBezTo>
                  <a:cubicBezTo>
                    <a:pt x="6" y="50"/>
                    <a:pt x="6" y="50"/>
                    <a:pt x="6" y="50"/>
                  </a:cubicBezTo>
                  <a:cubicBezTo>
                    <a:pt x="6" y="50"/>
                    <a:pt x="6" y="50"/>
                    <a:pt x="6" y="50"/>
                  </a:cubicBezTo>
                  <a:close/>
                  <a:moveTo>
                    <a:pt x="15" y="71"/>
                  </a:moveTo>
                  <a:cubicBezTo>
                    <a:pt x="16" y="71"/>
                    <a:pt x="16" y="71"/>
                    <a:pt x="16" y="71"/>
                  </a:cubicBezTo>
                  <a:cubicBezTo>
                    <a:pt x="15" y="72"/>
                    <a:pt x="15" y="72"/>
                    <a:pt x="15" y="72"/>
                  </a:cubicBezTo>
                  <a:cubicBezTo>
                    <a:pt x="15" y="71"/>
                    <a:pt x="15" y="71"/>
                    <a:pt x="15" y="71"/>
                  </a:cubicBezTo>
                  <a:cubicBezTo>
                    <a:pt x="15" y="71"/>
                    <a:pt x="15" y="71"/>
                    <a:pt x="15" y="71"/>
                  </a:cubicBezTo>
                  <a:cubicBezTo>
                    <a:pt x="15" y="71"/>
                    <a:pt x="15" y="71"/>
                    <a:pt x="15" y="71"/>
                  </a:cubicBezTo>
                  <a:close/>
                  <a:moveTo>
                    <a:pt x="14" y="70"/>
                  </a:moveTo>
                  <a:cubicBezTo>
                    <a:pt x="14" y="70"/>
                    <a:pt x="14" y="71"/>
                    <a:pt x="14" y="71"/>
                  </a:cubicBezTo>
                  <a:cubicBezTo>
                    <a:pt x="14" y="71"/>
                    <a:pt x="14" y="71"/>
                    <a:pt x="14" y="71"/>
                  </a:cubicBezTo>
                  <a:cubicBezTo>
                    <a:pt x="14" y="70"/>
                    <a:pt x="14" y="70"/>
                    <a:pt x="14" y="70"/>
                  </a:cubicBezTo>
                  <a:close/>
                  <a:moveTo>
                    <a:pt x="12" y="69"/>
                  </a:moveTo>
                  <a:cubicBezTo>
                    <a:pt x="14" y="69"/>
                    <a:pt x="14" y="69"/>
                    <a:pt x="14" y="69"/>
                  </a:cubicBezTo>
                  <a:cubicBezTo>
                    <a:pt x="14" y="69"/>
                    <a:pt x="14" y="69"/>
                    <a:pt x="14" y="69"/>
                  </a:cubicBezTo>
                  <a:cubicBezTo>
                    <a:pt x="13" y="70"/>
                    <a:pt x="13" y="70"/>
                    <a:pt x="13" y="70"/>
                  </a:cubicBezTo>
                  <a:cubicBezTo>
                    <a:pt x="12" y="70"/>
                    <a:pt x="12" y="70"/>
                    <a:pt x="12" y="70"/>
                  </a:cubicBezTo>
                  <a:cubicBezTo>
                    <a:pt x="12" y="69"/>
                    <a:pt x="12" y="69"/>
                    <a:pt x="12" y="69"/>
                  </a:cubicBezTo>
                  <a:close/>
                  <a:moveTo>
                    <a:pt x="11" y="68"/>
                  </a:moveTo>
                  <a:cubicBezTo>
                    <a:pt x="11" y="69"/>
                    <a:pt x="11" y="69"/>
                    <a:pt x="11" y="69"/>
                  </a:cubicBezTo>
                  <a:cubicBezTo>
                    <a:pt x="11" y="69"/>
                    <a:pt x="11" y="69"/>
                    <a:pt x="11" y="69"/>
                  </a:cubicBezTo>
                  <a:cubicBezTo>
                    <a:pt x="11" y="68"/>
                    <a:pt x="11" y="68"/>
                    <a:pt x="11" y="68"/>
                  </a:cubicBezTo>
                  <a:cubicBezTo>
                    <a:pt x="11" y="68"/>
                    <a:pt x="11" y="68"/>
                    <a:pt x="11" y="68"/>
                  </a:cubicBezTo>
                  <a:close/>
                  <a:moveTo>
                    <a:pt x="9" y="68"/>
                  </a:moveTo>
                  <a:cubicBezTo>
                    <a:pt x="9" y="68"/>
                    <a:pt x="9" y="68"/>
                    <a:pt x="9" y="68"/>
                  </a:cubicBezTo>
                  <a:cubicBezTo>
                    <a:pt x="9" y="68"/>
                    <a:pt x="9" y="68"/>
                    <a:pt x="9" y="68"/>
                  </a:cubicBezTo>
                  <a:cubicBezTo>
                    <a:pt x="9" y="68"/>
                    <a:pt x="9" y="68"/>
                    <a:pt x="9" y="68"/>
                  </a:cubicBezTo>
                  <a:close/>
                  <a:moveTo>
                    <a:pt x="3" y="69"/>
                  </a:moveTo>
                  <a:cubicBezTo>
                    <a:pt x="4" y="70"/>
                    <a:pt x="4" y="70"/>
                    <a:pt x="4" y="70"/>
                  </a:cubicBezTo>
                  <a:cubicBezTo>
                    <a:pt x="4" y="69"/>
                    <a:pt x="4" y="69"/>
                    <a:pt x="4" y="69"/>
                  </a:cubicBezTo>
                  <a:cubicBezTo>
                    <a:pt x="3" y="69"/>
                    <a:pt x="3" y="69"/>
                    <a:pt x="3" y="69"/>
                  </a:cubicBezTo>
                  <a:cubicBezTo>
                    <a:pt x="3" y="68"/>
                    <a:pt x="3" y="68"/>
                    <a:pt x="3" y="68"/>
                  </a:cubicBezTo>
                  <a:cubicBezTo>
                    <a:pt x="4" y="68"/>
                    <a:pt x="4" y="68"/>
                    <a:pt x="4" y="68"/>
                  </a:cubicBezTo>
                  <a:cubicBezTo>
                    <a:pt x="5" y="69"/>
                    <a:pt x="5" y="69"/>
                    <a:pt x="5" y="69"/>
                  </a:cubicBezTo>
                  <a:cubicBezTo>
                    <a:pt x="5" y="70"/>
                    <a:pt x="5" y="70"/>
                    <a:pt x="5" y="70"/>
                  </a:cubicBezTo>
                  <a:cubicBezTo>
                    <a:pt x="5" y="70"/>
                    <a:pt x="5" y="70"/>
                    <a:pt x="5" y="70"/>
                  </a:cubicBezTo>
                  <a:cubicBezTo>
                    <a:pt x="4" y="70"/>
                    <a:pt x="4" y="70"/>
                    <a:pt x="4" y="70"/>
                  </a:cubicBezTo>
                  <a:cubicBezTo>
                    <a:pt x="5" y="71"/>
                    <a:pt x="5" y="71"/>
                    <a:pt x="5" y="71"/>
                  </a:cubicBezTo>
                  <a:cubicBezTo>
                    <a:pt x="5" y="70"/>
                    <a:pt x="5" y="70"/>
                    <a:pt x="5" y="70"/>
                  </a:cubicBezTo>
                  <a:cubicBezTo>
                    <a:pt x="6" y="71"/>
                    <a:pt x="6" y="71"/>
                    <a:pt x="6" y="71"/>
                  </a:cubicBezTo>
                  <a:cubicBezTo>
                    <a:pt x="5" y="71"/>
                    <a:pt x="5" y="71"/>
                    <a:pt x="5" y="71"/>
                  </a:cubicBezTo>
                  <a:cubicBezTo>
                    <a:pt x="4" y="71"/>
                    <a:pt x="4" y="71"/>
                    <a:pt x="4" y="71"/>
                  </a:cubicBezTo>
                  <a:cubicBezTo>
                    <a:pt x="3" y="71"/>
                    <a:pt x="3" y="71"/>
                    <a:pt x="3" y="71"/>
                  </a:cubicBezTo>
                  <a:cubicBezTo>
                    <a:pt x="3" y="70"/>
                    <a:pt x="3" y="70"/>
                    <a:pt x="3" y="70"/>
                  </a:cubicBezTo>
                  <a:cubicBezTo>
                    <a:pt x="2" y="70"/>
                    <a:pt x="2" y="70"/>
                    <a:pt x="2" y="70"/>
                  </a:cubicBezTo>
                  <a:lnTo>
                    <a:pt x="3" y="6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7" name="Freeform 41">
              <a:extLst>
                <a:ext uri="{FF2B5EF4-FFF2-40B4-BE49-F238E27FC236}">
                  <a16:creationId xmlns:a16="http://schemas.microsoft.com/office/drawing/2014/main" xmlns="" id="{07A67113-E701-4D34-89B8-2241D8DC659C}"/>
                </a:ext>
              </a:extLst>
            </p:cNvPr>
            <p:cNvSpPr>
              <a:spLocks noEditPoints="1"/>
            </p:cNvSpPr>
            <p:nvPr/>
          </p:nvSpPr>
          <p:spPr bwMode="auto">
            <a:xfrm>
              <a:off x="5516212" y="2496013"/>
              <a:ext cx="152268" cy="89033"/>
            </a:xfrm>
            <a:custGeom>
              <a:avLst/>
              <a:gdLst>
                <a:gd name="T0" fmla="*/ 85 w 85"/>
                <a:gd name="T1" fmla="*/ 48 h 51"/>
                <a:gd name="T2" fmla="*/ 85 w 85"/>
                <a:gd name="T3" fmla="*/ 44 h 51"/>
                <a:gd name="T4" fmla="*/ 78 w 85"/>
                <a:gd name="T5" fmla="*/ 29 h 51"/>
                <a:gd name="T6" fmla="*/ 82 w 85"/>
                <a:gd name="T7" fmla="*/ 14 h 51"/>
                <a:gd name="T8" fmla="*/ 85 w 85"/>
                <a:gd name="T9" fmla="*/ 7 h 51"/>
                <a:gd name="T10" fmla="*/ 85 w 85"/>
                <a:gd name="T11" fmla="*/ 7 h 51"/>
                <a:gd name="T12" fmla="*/ 85 w 85"/>
                <a:gd name="T13" fmla="*/ 7 h 51"/>
                <a:gd name="T14" fmla="*/ 63 w 85"/>
                <a:gd name="T15" fmla="*/ 3 h 51"/>
                <a:gd name="T16" fmla="*/ 56 w 85"/>
                <a:gd name="T17" fmla="*/ 0 h 51"/>
                <a:gd name="T18" fmla="*/ 48 w 85"/>
                <a:gd name="T19" fmla="*/ 0 h 51"/>
                <a:gd name="T20" fmla="*/ 48 w 85"/>
                <a:gd name="T21" fmla="*/ 0 h 51"/>
                <a:gd name="T22" fmla="*/ 48 w 85"/>
                <a:gd name="T23" fmla="*/ 3 h 51"/>
                <a:gd name="T24" fmla="*/ 45 w 85"/>
                <a:gd name="T25" fmla="*/ 3 h 51"/>
                <a:gd name="T26" fmla="*/ 37 w 85"/>
                <a:gd name="T27" fmla="*/ 3 h 51"/>
                <a:gd name="T28" fmla="*/ 34 w 85"/>
                <a:gd name="T29" fmla="*/ 7 h 51"/>
                <a:gd name="T30" fmla="*/ 30 w 85"/>
                <a:gd name="T31" fmla="*/ 7 h 51"/>
                <a:gd name="T32" fmla="*/ 23 w 85"/>
                <a:gd name="T33" fmla="*/ 11 h 51"/>
                <a:gd name="T34" fmla="*/ 23 w 85"/>
                <a:gd name="T35" fmla="*/ 22 h 51"/>
                <a:gd name="T36" fmla="*/ 23 w 85"/>
                <a:gd name="T37" fmla="*/ 22 h 51"/>
                <a:gd name="T38" fmla="*/ 26 w 85"/>
                <a:gd name="T39" fmla="*/ 26 h 51"/>
                <a:gd name="T40" fmla="*/ 23 w 85"/>
                <a:gd name="T41" fmla="*/ 29 h 51"/>
                <a:gd name="T42" fmla="*/ 30 w 85"/>
                <a:gd name="T43" fmla="*/ 37 h 51"/>
                <a:gd name="T44" fmla="*/ 34 w 85"/>
                <a:gd name="T45" fmla="*/ 33 h 51"/>
                <a:gd name="T46" fmla="*/ 37 w 85"/>
                <a:gd name="T47" fmla="*/ 33 h 51"/>
                <a:gd name="T48" fmla="*/ 34 w 85"/>
                <a:gd name="T49" fmla="*/ 44 h 51"/>
                <a:gd name="T50" fmla="*/ 41 w 85"/>
                <a:gd name="T51" fmla="*/ 40 h 51"/>
                <a:gd name="T52" fmla="*/ 48 w 85"/>
                <a:gd name="T53" fmla="*/ 40 h 51"/>
                <a:gd name="T54" fmla="*/ 52 w 85"/>
                <a:gd name="T55" fmla="*/ 37 h 51"/>
                <a:gd name="T56" fmla="*/ 56 w 85"/>
                <a:gd name="T57" fmla="*/ 40 h 51"/>
                <a:gd name="T58" fmla="*/ 63 w 85"/>
                <a:gd name="T59" fmla="*/ 44 h 51"/>
                <a:gd name="T60" fmla="*/ 67 w 85"/>
                <a:gd name="T61" fmla="*/ 51 h 51"/>
                <a:gd name="T62" fmla="*/ 78 w 85"/>
                <a:gd name="T63" fmla="*/ 51 h 51"/>
                <a:gd name="T64" fmla="*/ 82 w 85"/>
                <a:gd name="T65" fmla="*/ 51 h 51"/>
                <a:gd name="T66" fmla="*/ 19 w 85"/>
                <a:gd name="T67" fmla="*/ 18 h 51"/>
                <a:gd name="T68" fmla="*/ 15 w 85"/>
                <a:gd name="T69" fmla="*/ 18 h 51"/>
                <a:gd name="T70" fmla="*/ 15 w 85"/>
                <a:gd name="T71" fmla="*/ 18 h 51"/>
                <a:gd name="T72" fmla="*/ 8 w 85"/>
                <a:gd name="T73" fmla="*/ 22 h 51"/>
                <a:gd name="T74" fmla="*/ 0 w 85"/>
                <a:gd name="T75" fmla="*/ 22 h 51"/>
                <a:gd name="T76" fmla="*/ 4 w 85"/>
                <a:gd name="T77" fmla="*/ 18 h 51"/>
                <a:gd name="T78" fmla="*/ 8 w 85"/>
                <a:gd name="T79" fmla="*/ 18 h 51"/>
                <a:gd name="T80" fmla="*/ 11 w 85"/>
                <a:gd name="T81" fmla="*/ 18 h 51"/>
                <a:gd name="T82" fmla="*/ 15 w 85"/>
                <a:gd name="T83" fmla="*/ 22 h 51"/>
                <a:gd name="T84" fmla="*/ 11 w 85"/>
                <a:gd name="T85" fmla="*/ 22 h 51"/>
                <a:gd name="T86" fmla="*/ 8 w 85"/>
                <a:gd name="T87" fmla="*/ 26 h 51"/>
                <a:gd name="T88" fmla="*/ 15 w 85"/>
                <a:gd name="T89" fmla="*/ 26 h 51"/>
                <a:gd name="T90" fmla="*/ 23 w 85"/>
                <a:gd name="T91" fmla="*/ 29 h 51"/>
                <a:gd name="T92" fmla="*/ 15 w 85"/>
                <a:gd name="T93" fmla="*/ 26 h 51"/>
                <a:gd name="T94" fmla="*/ 0 w 85"/>
                <a:gd name="T95" fmla="*/ 44 h 51"/>
                <a:gd name="T96" fmla="*/ 4 w 85"/>
                <a:gd name="T97" fmla="*/ 40 h 51"/>
                <a:gd name="T98" fmla="*/ 8 w 85"/>
                <a:gd name="T99" fmla="*/ 37 h 51"/>
                <a:gd name="T100" fmla="*/ 15 w 85"/>
                <a:gd name="T101" fmla="*/ 33 h 51"/>
                <a:gd name="T102" fmla="*/ 19 w 85"/>
                <a:gd name="T103" fmla="*/ 29 h 51"/>
                <a:gd name="T104" fmla="*/ 19 w 85"/>
                <a:gd name="T105" fmla="*/ 29 h 51"/>
                <a:gd name="T106" fmla="*/ 15 w 85"/>
                <a:gd name="T107" fmla="*/ 26 h 51"/>
                <a:gd name="T108" fmla="*/ 8 w 85"/>
                <a:gd name="T109" fmla="*/ 26 h 51"/>
                <a:gd name="T110" fmla="*/ 4 w 85"/>
                <a:gd name="T111" fmla="*/ 29 h 51"/>
                <a:gd name="T112" fmla="*/ 0 w 85"/>
                <a:gd name="T113" fmla="*/ 29 h 51"/>
                <a:gd name="T114" fmla="*/ 0 w 85"/>
                <a:gd name="T115" fmla="*/ 29 h 51"/>
                <a:gd name="T116" fmla="*/ 0 w 85"/>
                <a:gd name="T117" fmla="*/ 29 h 51"/>
                <a:gd name="T118" fmla="*/ 0 w 85"/>
                <a:gd name="T119" fmla="*/ 33 h 51"/>
                <a:gd name="T120" fmla="*/ 0 w 85"/>
                <a:gd name="T121" fmla="*/ 37 h 51"/>
                <a:gd name="T122" fmla="*/ 4 w 85"/>
                <a:gd name="T123" fmla="*/ 40 h 51"/>
                <a:gd name="T124" fmla="*/ 0 w 85"/>
                <a:gd name="T125" fmla="*/ 44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5" h="51">
                  <a:moveTo>
                    <a:pt x="82" y="51"/>
                  </a:moveTo>
                  <a:lnTo>
                    <a:pt x="85" y="48"/>
                  </a:lnTo>
                  <a:lnTo>
                    <a:pt x="82" y="44"/>
                  </a:lnTo>
                  <a:lnTo>
                    <a:pt x="85" y="44"/>
                  </a:lnTo>
                  <a:lnTo>
                    <a:pt x="85" y="40"/>
                  </a:lnTo>
                  <a:lnTo>
                    <a:pt x="78" y="29"/>
                  </a:lnTo>
                  <a:lnTo>
                    <a:pt x="78" y="18"/>
                  </a:lnTo>
                  <a:lnTo>
                    <a:pt x="82" y="14"/>
                  </a:lnTo>
                  <a:lnTo>
                    <a:pt x="82" y="11"/>
                  </a:lnTo>
                  <a:lnTo>
                    <a:pt x="85" y="7"/>
                  </a:lnTo>
                  <a:lnTo>
                    <a:pt x="85" y="7"/>
                  </a:lnTo>
                  <a:lnTo>
                    <a:pt x="85" y="7"/>
                  </a:lnTo>
                  <a:lnTo>
                    <a:pt x="85" y="3"/>
                  </a:lnTo>
                  <a:lnTo>
                    <a:pt x="85" y="7"/>
                  </a:lnTo>
                  <a:lnTo>
                    <a:pt x="71" y="7"/>
                  </a:lnTo>
                  <a:lnTo>
                    <a:pt x="63" y="3"/>
                  </a:lnTo>
                  <a:lnTo>
                    <a:pt x="60" y="3"/>
                  </a:lnTo>
                  <a:lnTo>
                    <a:pt x="56" y="0"/>
                  </a:lnTo>
                  <a:lnTo>
                    <a:pt x="52" y="3"/>
                  </a:lnTo>
                  <a:lnTo>
                    <a:pt x="48" y="0"/>
                  </a:lnTo>
                  <a:lnTo>
                    <a:pt x="48" y="0"/>
                  </a:lnTo>
                  <a:lnTo>
                    <a:pt x="48" y="0"/>
                  </a:lnTo>
                  <a:lnTo>
                    <a:pt x="48" y="3"/>
                  </a:lnTo>
                  <a:lnTo>
                    <a:pt x="48" y="3"/>
                  </a:lnTo>
                  <a:lnTo>
                    <a:pt x="45" y="7"/>
                  </a:lnTo>
                  <a:lnTo>
                    <a:pt x="45" y="3"/>
                  </a:lnTo>
                  <a:lnTo>
                    <a:pt x="37" y="3"/>
                  </a:lnTo>
                  <a:lnTo>
                    <a:pt x="37" y="3"/>
                  </a:lnTo>
                  <a:lnTo>
                    <a:pt x="37" y="7"/>
                  </a:lnTo>
                  <a:lnTo>
                    <a:pt x="34" y="7"/>
                  </a:lnTo>
                  <a:lnTo>
                    <a:pt x="30" y="7"/>
                  </a:lnTo>
                  <a:lnTo>
                    <a:pt x="30" y="7"/>
                  </a:lnTo>
                  <a:lnTo>
                    <a:pt x="26" y="7"/>
                  </a:lnTo>
                  <a:lnTo>
                    <a:pt x="23" y="11"/>
                  </a:lnTo>
                  <a:lnTo>
                    <a:pt x="19" y="14"/>
                  </a:lnTo>
                  <a:lnTo>
                    <a:pt x="23" y="22"/>
                  </a:lnTo>
                  <a:lnTo>
                    <a:pt x="23" y="22"/>
                  </a:lnTo>
                  <a:lnTo>
                    <a:pt x="23" y="22"/>
                  </a:lnTo>
                  <a:lnTo>
                    <a:pt x="26" y="22"/>
                  </a:lnTo>
                  <a:lnTo>
                    <a:pt x="26" y="26"/>
                  </a:lnTo>
                  <a:lnTo>
                    <a:pt x="23" y="26"/>
                  </a:lnTo>
                  <a:lnTo>
                    <a:pt x="23" y="29"/>
                  </a:lnTo>
                  <a:lnTo>
                    <a:pt x="26" y="33"/>
                  </a:lnTo>
                  <a:lnTo>
                    <a:pt x="30" y="37"/>
                  </a:lnTo>
                  <a:lnTo>
                    <a:pt x="34" y="37"/>
                  </a:lnTo>
                  <a:lnTo>
                    <a:pt x="34" y="33"/>
                  </a:lnTo>
                  <a:lnTo>
                    <a:pt x="37" y="29"/>
                  </a:lnTo>
                  <a:lnTo>
                    <a:pt x="37" y="33"/>
                  </a:lnTo>
                  <a:lnTo>
                    <a:pt x="34" y="40"/>
                  </a:lnTo>
                  <a:lnTo>
                    <a:pt x="34" y="44"/>
                  </a:lnTo>
                  <a:lnTo>
                    <a:pt x="37" y="40"/>
                  </a:lnTo>
                  <a:lnTo>
                    <a:pt x="41" y="40"/>
                  </a:lnTo>
                  <a:lnTo>
                    <a:pt x="45" y="37"/>
                  </a:lnTo>
                  <a:lnTo>
                    <a:pt x="48" y="40"/>
                  </a:lnTo>
                  <a:lnTo>
                    <a:pt x="52" y="40"/>
                  </a:lnTo>
                  <a:lnTo>
                    <a:pt x="52" y="37"/>
                  </a:lnTo>
                  <a:lnTo>
                    <a:pt x="56" y="40"/>
                  </a:lnTo>
                  <a:lnTo>
                    <a:pt x="56" y="40"/>
                  </a:lnTo>
                  <a:lnTo>
                    <a:pt x="60" y="44"/>
                  </a:lnTo>
                  <a:lnTo>
                    <a:pt x="63" y="44"/>
                  </a:lnTo>
                  <a:lnTo>
                    <a:pt x="67" y="48"/>
                  </a:lnTo>
                  <a:lnTo>
                    <a:pt x="67" y="51"/>
                  </a:lnTo>
                  <a:lnTo>
                    <a:pt x="71" y="51"/>
                  </a:lnTo>
                  <a:lnTo>
                    <a:pt x="78" y="51"/>
                  </a:lnTo>
                  <a:lnTo>
                    <a:pt x="82" y="51"/>
                  </a:lnTo>
                  <a:lnTo>
                    <a:pt x="82" y="51"/>
                  </a:lnTo>
                  <a:close/>
                  <a:moveTo>
                    <a:pt x="15" y="18"/>
                  </a:moveTo>
                  <a:lnTo>
                    <a:pt x="19" y="18"/>
                  </a:lnTo>
                  <a:lnTo>
                    <a:pt x="19" y="18"/>
                  </a:lnTo>
                  <a:lnTo>
                    <a:pt x="15" y="18"/>
                  </a:lnTo>
                  <a:lnTo>
                    <a:pt x="15" y="18"/>
                  </a:lnTo>
                  <a:lnTo>
                    <a:pt x="15" y="18"/>
                  </a:lnTo>
                  <a:close/>
                  <a:moveTo>
                    <a:pt x="8" y="26"/>
                  </a:moveTo>
                  <a:lnTo>
                    <a:pt x="8" y="22"/>
                  </a:lnTo>
                  <a:lnTo>
                    <a:pt x="4" y="22"/>
                  </a:lnTo>
                  <a:lnTo>
                    <a:pt x="0" y="22"/>
                  </a:lnTo>
                  <a:lnTo>
                    <a:pt x="0" y="22"/>
                  </a:lnTo>
                  <a:lnTo>
                    <a:pt x="4" y="18"/>
                  </a:lnTo>
                  <a:lnTo>
                    <a:pt x="8" y="18"/>
                  </a:lnTo>
                  <a:lnTo>
                    <a:pt x="8" y="18"/>
                  </a:lnTo>
                  <a:lnTo>
                    <a:pt x="8" y="18"/>
                  </a:lnTo>
                  <a:lnTo>
                    <a:pt x="11" y="18"/>
                  </a:lnTo>
                  <a:lnTo>
                    <a:pt x="15" y="18"/>
                  </a:lnTo>
                  <a:lnTo>
                    <a:pt x="15" y="22"/>
                  </a:lnTo>
                  <a:lnTo>
                    <a:pt x="11" y="22"/>
                  </a:lnTo>
                  <a:lnTo>
                    <a:pt x="11" y="22"/>
                  </a:lnTo>
                  <a:lnTo>
                    <a:pt x="8" y="26"/>
                  </a:lnTo>
                  <a:lnTo>
                    <a:pt x="8" y="26"/>
                  </a:lnTo>
                  <a:close/>
                  <a:moveTo>
                    <a:pt x="15" y="26"/>
                  </a:moveTo>
                  <a:lnTo>
                    <a:pt x="15" y="26"/>
                  </a:lnTo>
                  <a:lnTo>
                    <a:pt x="19" y="26"/>
                  </a:lnTo>
                  <a:lnTo>
                    <a:pt x="23" y="29"/>
                  </a:lnTo>
                  <a:lnTo>
                    <a:pt x="19" y="29"/>
                  </a:lnTo>
                  <a:lnTo>
                    <a:pt x="15" y="26"/>
                  </a:lnTo>
                  <a:lnTo>
                    <a:pt x="15" y="26"/>
                  </a:lnTo>
                  <a:close/>
                  <a:moveTo>
                    <a:pt x="0" y="44"/>
                  </a:moveTo>
                  <a:lnTo>
                    <a:pt x="0" y="44"/>
                  </a:lnTo>
                  <a:lnTo>
                    <a:pt x="4" y="40"/>
                  </a:lnTo>
                  <a:lnTo>
                    <a:pt x="4" y="40"/>
                  </a:lnTo>
                  <a:lnTo>
                    <a:pt x="8" y="37"/>
                  </a:lnTo>
                  <a:lnTo>
                    <a:pt x="11" y="37"/>
                  </a:lnTo>
                  <a:lnTo>
                    <a:pt x="15" y="33"/>
                  </a:lnTo>
                  <a:lnTo>
                    <a:pt x="15" y="29"/>
                  </a:lnTo>
                  <a:lnTo>
                    <a:pt x="19" y="29"/>
                  </a:lnTo>
                  <a:lnTo>
                    <a:pt x="19" y="29"/>
                  </a:lnTo>
                  <a:lnTo>
                    <a:pt x="19" y="29"/>
                  </a:lnTo>
                  <a:lnTo>
                    <a:pt x="15" y="29"/>
                  </a:lnTo>
                  <a:lnTo>
                    <a:pt x="15" y="26"/>
                  </a:lnTo>
                  <a:lnTo>
                    <a:pt x="8" y="26"/>
                  </a:lnTo>
                  <a:lnTo>
                    <a:pt x="8" y="26"/>
                  </a:lnTo>
                  <a:lnTo>
                    <a:pt x="4" y="29"/>
                  </a:lnTo>
                  <a:lnTo>
                    <a:pt x="4" y="29"/>
                  </a:lnTo>
                  <a:lnTo>
                    <a:pt x="4" y="29"/>
                  </a:lnTo>
                  <a:lnTo>
                    <a:pt x="0" y="29"/>
                  </a:lnTo>
                  <a:lnTo>
                    <a:pt x="0" y="29"/>
                  </a:lnTo>
                  <a:lnTo>
                    <a:pt x="0" y="29"/>
                  </a:lnTo>
                  <a:lnTo>
                    <a:pt x="0" y="29"/>
                  </a:lnTo>
                  <a:lnTo>
                    <a:pt x="0" y="29"/>
                  </a:lnTo>
                  <a:lnTo>
                    <a:pt x="0" y="33"/>
                  </a:lnTo>
                  <a:lnTo>
                    <a:pt x="0" y="33"/>
                  </a:lnTo>
                  <a:lnTo>
                    <a:pt x="0" y="33"/>
                  </a:lnTo>
                  <a:lnTo>
                    <a:pt x="0" y="37"/>
                  </a:lnTo>
                  <a:lnTo>
                    <a:pt x="4" y="37"/>
                  </a:lnTo>
                  <a:lnTo>
                    <a:pt x="4" y="40"/>
                  </a:lnTo>
                  <a:lnTo>
                    <a:pt x="0" y="40"/>
                  </a:lnTo>
                  <a:lnTo>
                    <a:pt x="0" y="4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8" name="Freeform 42">
              <a:extLst>
                <a:ext uri="{FF2B5EF4-FFF2-40B4-BE49-F238E27FC236}">
                  <a16:creationId xmlns:a16="http://schemas.microsoft.com/office/drawing/2014/main" xmlns="" id="{1FE8C1A9-B38B-4997-886A-3C817B3F9D26}"/>
                </a:ext>
              </a:extLst>
            </p:cNvPr>
            <p:cNvSpPr/>
            <p:nvPr/>
          </p:nvSpPr>
          <p:spPr bwMode="auto">
            <a:xfrm>
              <a:off x="5496507" y="2560604"/>
              <a:ext cx="186304" cy="90778"/>
            </a:xfrm>
            <a:custGeom>
              <a:avLst/>
              <a:gdLst>
                <a:gd name="T0" fmla="*/ 104 w 104"/>
                <a:gd name="T1" fmla="*/ 37 h 52"/>
                <a:gd name="T2" fmla="*/ 100 w 104"/>
                <a:gd name="T3" fmla="*/ 29 h 52"/>
                <a:gd name="T4" fmla="*/ 96 w 104"/>
                <a:gd name="T5" fmla="*/ 26 h 52"/>
                <a:gd name="T6" fmla="*/ 96 w 104"/>
                <a:gd name="T7" fmla="*/ 22 h 52"/>
                <a:gd name="T8" fmla="*/ 96 w 104"/>
                <a:gd name="T9" fmla="*/ 18 h 52"/>
                <a:gd name="T10" fmla="*/ 89 w 104"/>
                <a:gd name="T11" fmla="*/ 14 h 52"/>
                <a:gd name="T12" fmla="*/ 78 w 104"/>
                <a:gd name="T13" fmla="*/ 14 h 52"/>
                <a:gd name="T14" fmla="*/ 74 w 104"/>
                <a:gd name="T15" fmla="*/ 7 h 52"/>
                <a:gd name="T16" fmla="*/ 67 w 104"/>
                <a:gd name="T17" fmla="*/ 3 h 52"/>
                <a:gd name="T18" fmla="*/ 63 w 104"/>
                <a:gd name="T19" fmla="*/ 0 h 52"/>
                <a:gd name="T20" fmla="*/ 59 w 104"/>
                <a:gd name="T21" fmla="*/ 3 h 52"/>
                <a:gd name="T22" fmla="*/ 52 w 104"/>
                <a:gd name="T23" fmla="*/ 3 h 52"/>
                <a:gd name="T24" fmla="*/ 45 w 104"/>
                <a:gd name="T25" fmla="*/ 7 h 52"/>
                <a:gd name="T26" fmla="*/ 48 w 104"/>
                <a:gd name="T27" fmla="*/ 14 h 52"/>
                <a:gd name="T28" fmla="*/ 41 w 104"/>
                <a:gd name="T29" fmla="*/ 26 h 52"/>
                <a:gd name="T30" fmla="*/ 34 w 104"/>
                <a:gd name="T31" fmla="*/ 22 h 52"/>
                <a:gd name="T32" fmla="*/ 26 w 104"/>
                <a:gd name="T33" fmla="*/ 11 h 52"/>
                <a:gd name="T34" fmla="*/ 22 w 104"/>
                <a:gd name="T35" fmla="*/ 7 h 52"/>
                <a:gd name="T36" fmla="*/ 15 w 104"/>
                <a:gd name="T37" fmla="*/ 11 h 52"/>
                <a:gd name="T38" fmla="*/ 11 w 104"/>
                <a:gd name="T39" fmla="*/ 14 h 52"/>
                <a:gd name="T40" fmla="*/ 8 w 104"/>
                <a:gd name="T41" fmla="*/ 18 h 52"/>
                <a:gd name="T42" fmla="*/ 8 w 104"/>
                <a:gd name="T43" fmla="*/ 26 h 52"/>
                <a:gd name="T44" fmla="*/ 4 w 104"/>
                <a:gd name="T45" fmla="*/ 33 h 52"/>
                <a:gd name="T46" fmla="*/ 0 w 104"/>
                <a:gd name="T47" fmla="*/ 37 h 52"/>
                <a:gd name="T48" fmla="*/ 4 w 104"/>
                <a:gd name="T49" fmla="*/ 44 h 52"/>
                <a:gd name="T50" fmla="*/ 8 w 104"/>
                <a:gd name="T51" fmla="*/ 44 h 52"/>
                <a:gd name="T52" fmla="*/ 11 w 104"/>
                <a:gd name="T53" fmla="*/ 40 h 52"/>
                <a:gd name="T54" fmla="*/ 26 w 104"/>
                <a:gd name="T55" fmla="*/ 37 h 52"/>
                <a:gd name="T56" fmla="*/ 34 w 104"/>
                <a:gd name="T57" fmla="*/ 40 h 52"/>
                <a:gd name="T58" fmla="*/ 37 w 104"/>
                <a:gd name="T59" fmla="*/ 37 h 52"/>
                <a:gd name="T60" fmla="*/ 41 w 104"/>
                <a:gd name="T61" fmla="*/ 37 h 52"/>
                <a:gd name="T62" fmla="*/ 48 w 104"/>
                <a:gd name="T63" fmla="*/ 40 h 52"/>
                <a:gd name="T64" fmla="*/ 56 w 104"/>
                <a:gd name="T65" fmla="*/ 37 h 52"/>
                <a:gd name="T66" fmla="*/ 67 w 104"/>
                <a:gd name="T67" fmla="*/ 40 h 52"/>
                <a:gd name="T68" fmla="*/ 74 w 104"/>
                <a:gd name="T69" fmla="*/ 48 h 52"/>
                <a:gd name="T70" fmla="*/ 85 w 104"/>
                <a:gd name="T71" fmla="*/ 52 h 52"/>
                <a:gd name="T72" fmla="*/ 85 w 104"/>
                <a:gd name="T73" fmla="*/ 52 h 52"/>
                <a:gd name="T74" fmla="*/ 96 w 104"/>
                <a:gd name="T75" fmla="*/ 48 h 52"/>
                <a:gd name="T76" fmla="*/ 100 w 104"/>
                <a:gd name="T77" fmla="*/ 44 h 52"/>
                <a:gd name="T78" fmla="*/ 104 w 104"/>
                <a:gd name="T79" fmla="*/ 4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04" h="52">
                  <a:moveTo>
                    <a:pt x="104" y="40"/>
                  </a:moveTo>
                  <a:lnTo>
                    <a:pt x="104" y="37"/>
                  </a:lnTo>
                  <a:lnTo>
                    <a:pt x="104" y="33"/>
                  </a:lnTo>
                  <a:lnTo>
                    <a:pt x="100" y="29"/>
                  </a:lnTo>
                  <a:lnTo>
                    <a:pt x="100" y="29"/>
                  </a:lnTo>
                  <a:lnTo>
                    <a:pt x="96" y="26"/>
                  </a:lnTo>
                  <a:lnTo>
                    <a:pt x="96" y="22"/>
                  </a:lnTo>
                  <a:lnTo>
                    <a:pt x="96" y="22"/>
                  </a:lnTo>
                  <a:lnTo>
                    <a:pt x="96" y="18"/>
                  </a:lnTo>
                  <a:lnTo>
                    <a:pt x="96" y="18"/>
                  </a:lnTo>
                  <a:lnTo>
                    <a:pt x="96" y="14"/>
                  </a:lnTo>
                  <a:lnTo>
                    <a:pt x="89" y="14"/>
                  </a:lnTo>
                  <a:lnTo>
                    <a:pt x="82" y="14"/>
                  </a:lnTo>
                  <a:lnTo>
                    <a:pt x="78" y="14"/>
                  </a:lnTo>
                  <a:lnTo>
                    <a:pt x="78" y="11"/>
                  </a:lnTo>
                  <a:lnTo>
                    <a:pt x="74" y="7"/>
                  </a:lnTo>
                  <a:lnTo>
                    <a:pt x="71" y="7"/>
                  </a:lnTo>
                  <a:lnTo>
                    <a:pt x="67" y="3"/>
                  </a:lnTo>
                  <a:lnTo>
                    <a:pt x="67" y="3"/>
                  </a:lnTo>
                  <a:lnTo>
                    <a:pt x="63" y="0"/>
                  </a:lnTo>
                  <a:lnTo>
                    <a:pt x="63" y="3"/>
                  </a:lnTo>
                  <a:lnTo>
                    <a:pt x="59" y="3"/>
                  </a:lnTo>
                  <a:lnTo>
                    <a:pt x="56" y="0"/>
                  </a:lnTo>
                  <a:lnTo>
                    <a:pt x="52" y="3"/>
                  </a:lnTo>
                  <a:lnTo>
                    <a:pt x="48" y="3"/>
                  </a:lnTo>
                  <a:lnTo>
                    <a:pt x="45" y="7"/>
                  </a:lnTo>
                  <a:lnTo>
                    <a:pt x="45" y="11"/>
                  </a:lnTo>
                  <a:lnTo>
                    <a:pt x="48" y="14"/>
                  </a:lnTo>
                  <a:lnTo>
                    <a:pt x="45" y="22"/>
                  </a:lnTo>
                  <a:lnTo>
                    <a:pt x="41" y="26"/>
                  </a:lnTo>
                  <a:lnTo>
                    <a:pt x="37" y="26"/>
                  </a:lnTo>
                  <a:lnTo>
                    <a:pt x="34" y="22"/>
                  </a:lnTo>
                  <a:lnTo>
                    <a:pt x="34" y="18"/>
                  </a:lnTo>
                  <a:lnTo>
                    <a:pt x="26" y="11"/>
                  </a:lnTo>
                  <a:lnTo>
                    <a:pt x="26" y="7"/>
                  </a:lnTo>
                  <a:lnTo>
                    <a:pt x="22" y="7"/>
                  </a:lnTo>
                  <a:lnTo>
                    <a:pt x="19" y="11"/>
                  </a:lnTo>
                  <a:lnTo>
                    <a:pt x="15" y="11"/>
                  </a:lnTo>
                  <a:lnTo>
                    <a:pt x="15" y="14"/>
                  </a:lnTo>
                  <a:lnTo>
                    <a:pt x="11" y="14"/>
                  </a:lnTo>
                  <a:lnTo>
                    <a:pt x="8" y="18"/>
                  </a:lnTo>
                  <a:lnTo>
                    <a:pt x="8" y="18"/>
                  </a:lnTo>
                  <a:lnTo>
                    <a:pt x="8" y="18"/>
                  </a:lnTo>
                  <a:lnTo>
                    <a:pt x="8" y="26"/>
                  </a:lnTo>
                  <a:lnTo>
                    <a:pt x="4" y="29"/>
                  </a:lnTo>
                  <a:lnTo>
                    <a:pt x="4" y="33"/>
                  </a:lnTo>
                  <a:lnTo>
                    <a:pt x="4" y="37"/>
                  </a:lnTo>
                  <a:lnTo>
                    <a:pt x="0" y="37"/>
                  </a:lnTo>
                  <a:lnTo>
                    <a:pt x="4" y="44"/>
                  </a:lnTo>
                  <a:lnTo>
                    <a:pt x="4" y="44"/>
                  </a:lnTo>
                  <a:lnTo>
                    <a:pt x="4" y="48"/>
                  </a:lnTo>
                  <a:lnTo>
                    <a:pt x="8" y="44"/>
                  </a:lnTo>
                  <a:lnTo>
                    <a:pt x="8" y="44"/>
                  </a:lnTo>
                  <a:lnTo>
                    <a:pt x="11" y="40"/>
                  </a:lnTo>
                  <a:lnTo>
                    <a:pt x="19" y="37"/>
                  </a:lnTo>
                  <a:lnTo>
                    <a:pt x="26" y="37"/>
                  </a:lnTo>
                  <a:lnTo>
                    <a:pt x="30" y="37"/>
                  </a:lnTo>
                  <a:lnTo>
                    <a:pt x="34" y="40"/>
                  </a:lnTo>
                  <a:lnTo>
                    <a:pt x="37" y="37"/>
                  </a:lnTo>
                  <a:lnTo>
                    <a:pt x="37" y="37"/>
                  </a:lnTo>
                  <a:lnTo>
                    <a:pt x="41" y="37"/>
                  </a:lnTo>
                  <a:lnTo>
                    <a:pt x="41" y="37"/>
                  </a:lnTo>
                  <a:lnTo>
                    <a:pt x="45" y="40"/>
                  </a:lnTo>
                  <a:lnTo>
                    <a:pt x="48" y="40"/>
                  </a:lnTo>
                  <a:lnTo>
                    <a:pt x="52" y="40"/>
                  </a:lnTo>
                  <a:lnTo>
                    <a:pt x="56" y="37"/>
                  </a:lnTo>
                  <a:lnTo>
                    <a:pt x="63" y="40"/>
                  </a:lnTo>
                  <a:lnTo>
                    <a:pt x="67" y="40"/>
                  </a:lnTo>
                  <a:lnTo>
                    <a:pt x="71" y="48"/>
                  </a:lnTo>
                  <a:lnTo>
                    <a:pt x="74" y="48"/>
                  </a:lnTo>
                  <a:lnTo>
                    <a:pt x="78" y="52"/>
                  </a:lnTo>
                  <a:lnTo>
                    <a:pt x="85" y="52"/>
                  </a:lnTo>
                  <a:lnTo>
                    <a:pt x="85" y="52"/>
                  </a:lnTo>
                  <a:lnTo>
                    <a:pt x="85" y="52"/>
                  </a:lnTo>
                  <a:lnTo>
                    <a:pt x="93" y="52"/>
                  </a:lnTo>
                  <a:lnTo>
                    <a:pt x="96" y="48"/>
                  </a:lnTo>
                  <a:lnTo>
                    <a:pt x="100" y="44"/>
                  </a:lnTo>
                  <a:lnTo>
                    <a:pt x="100" y="44"/>
                  </a:lnTo>
                  <a:lnTo>
                    <a:pt x="104" y="40"/>
                  </a:lnTo>
                  <a:lnTo>
                    <a:pt x="104" y="4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9" name="Freeform 43">
              <a:extLst>
                <a:ext uri="{FF2B5EF4-FFF2-40B4-BE49-F238E27FC236}">
                  <a16:creationId xmlns:a16="http://schemas.microsoft.com/office/drawing/2014/main" xmlns="" id="{C9607718-A96B-4FB4-B76F-408CC08B1D96}"/>
                </a:ext>
              </a:extLst>
            </p:cNvPr>
            <p:cNvSpPr/>
            <p:nvPr/>
          </p:nvSpPr>
          <p:spPr bwMode="auto">
            <a:xfrm>
              <a:off x="5503673" y="2625195"/>
              <a:ext cx="145103" cy="90778"/>
            </a:xfrm>
            <a:custGeom>
              <a:avLst/>
              <a:gdLst>
                <a:gd name="T0" fmla="*/ 26 w 81"/>
                <a:gd name="T1" fmla="*/ 41 h 52"/>
                <a:gd name="T2" fmla="*/ 26 w 81"/>
                <a:gd name="T3" fmla="*/ 33 h 52"/>
                <a:gd name="T4" fmla="*/ 30 w 81"/>
                <a:gd name="T5" fmla="*/ 29 h 52"/>
                <a:gd name="T6" fmla="*/ 26 w 81"/>
                <a:gd name="T7" fmla="*/ 29 h 52"/>
                <a:gd name="T8" fmla="*/ 26 w 81"/>
                <a:gd name="T9" fmla="*/ 29 h 52"/>
                <a:gd name="T10" fmla="*/ 22 w 81"/>
                <a:gd name="T11" fmla="*/ 26 h 52"/>
                <a:gd name="T12" fmla="*/ 22 w 81"/>
                <a:gd name="T13" fmla="*/ 26 h 52"/>
                <a:gd name="T14" fmla="*/ 15 w 81"/>
                <a:gd name="T15" fmla="*/ 26 h 52"/>
                <a:gd name="T16" fmla="*/ 11 w 81"/>
                <a:gd name="T17" fmla="*/ 26 h 52"/>
                <a:gd name="T18" fmla="*/ 7 w 81"/>
                <a:gd name="T19" fmla="*/ 18 h 52"/>
                <a:gd name="T20" fmla="*/ 0 w 81"/>
                <a:gd name="T21" fmla="*/ 18 h 52"/>
                <a:gd name="T22" fmla="*/ 0 w 81"/>
                <a:gd name="T23" fmla="*/ 18 h 52"/>
                <a:gd name="T24" fmla="*/ 0 w 81"/>
                <a:gd name="T25" fmla="*/ 18 h 52"/>
                <a:gd name="T26" fmla="*/ 0 w 81"/>
                <a:gd name="T27" fmla="*/ 15 h 52"/>
                <a:gd name="T28" fmla="*/ 0 w 81"/>
                <a:gd name="T29" fmla="*/ 11 h 52"/>
                <a:gd name="T30" fmla="*/ 4 w 81"/>
                <a:gd name="T31" fmla="*/ 7 h 52"/>
                <a:gd name="T32" fmla="*/ 4 w 81"/>
                <a:gd name="T33" fmla="*/ 7 h 52"/>
                <a:gd name="T34" fmla="*/ 7 w 81"/>
                <a:gd name="T35" fmla="*/ 3 h 52"/>
                <a:gd name="T36" fmla="*/ 15 w 81"/>
                <a:gd name="T37" fmla="*/ 0 h 52"/>
                <a:gd name="T38" fmla="*/ 22 w 81"/>
                <a:gd name="T39" fmla="*/ 0 h 52"/>
                <a:gd name="T40" fmla="*/ 26 w 81"/>
                <a:gd name="T41" fmla="*/ 0 h 52"/>
                <a:gd name="T42" fmla="*/ 30 w 81"/>
                <a:gd name="T43" fmla="*/ 3 h 52"/>
                <a:gd name="T44" fmla="*/ 33 w 81"/>
                <a:gd name="T45" fmla="*/ 0 h 52"/>
                <a:gd name="T46" fmla="*/ 33 w 81"/>
                <a:gd name="T47" fmla="*/ 0 h 52"/>
                <a:gd name="T48" fmla="*/ 37 w 81"/>
                <a:gd name="T49" fmla="*/ 0 h 52"/>
                <a:gd name="T50" fmla="*/ 37 w 81"/>
                <a:gd name="T51" fmla="*/ 0 h 52"/>
                <a:gd name="T52" fmla="*/ 41 w 81"/>
                <a:gd name="T53" fmla="*/ 3 h 52"/>
                <a:gd name="T54" fmla="*/ 44 w 81"/>
                <a:gd name="T55" fmla="*/ 3 h 52"/>
                <a:gd name="T56" fmla="*/ 48 w 81"/>
                <a:gd name="T57" fmla="*/ 3 h 52"/>
                <a:gd name="T58" fmla="*/ 52 w 81"/>
                <a:gd name="T59" fmla="*/ 0 h 52"/>
                <a:gd name="T60" fmla="*/ 59 w 81"/>
                <a:gd name="T61" fmla="*/ 3 h 52"/>
                <a:gd name="T62" fmla="*/ 63 w 81"/>
                <a:gd name="T63" fmla="*/ 3 h 52"/>
                <a:gd name="T64" fmla="*/ 67 w 81"/>
                <a:gd name="T65" fmla="*/ 11 h 52"/>
                <a:gd name="T66" fmla="*/ 70 w 81"/>
                <a:gd name="T67" fmla="*/ 11 h 52"/>
                <a:gd name="T68" fmla="*/ 74 w 81"/>
                <a:gd name="T69" fmla="*/ 15 h 52"/>
                <a:gd name="T70" fmla="*/ 81 w 81"/>
                <a:gd name="T71" fmla="*/ 15 h 52"/>
                <a:gd name="T72" fmla="*/ 81 w 81"/>
                <a:gd name="T73" fmla="*/ 15 h 52"/>
                <a:gd name="T74" fmla="*/ 78 w 81"/>
                <a:gd name="T75" fmla="*/ 22 h 52"/>
                <a:gd name="T76" fmla="*/ 81 w 81"/>
                <a:gd name="T77" fmla="*/ 22 h 52"/>
                <a:gd name="T78" fmla="*/ 81 w 81"/>
                <a:gd name="T79" fmla="*/ 26 h 52"/>
                <a:gd name="T80" fmla="*/ 74 w 81"/>
                <a:gd name="T81" fmla="*/ 26 h 52"/>
                <a:gd name="T82" fmla="*/ 70 w 81"/>
                <a:gd name="T83" fmla="*/ 33 h 52"/>
                <a:gd name="T84" fmla="*/ 70 w 81"/>
                <a:gd name="T85" fmla="*/ 33 h 52"/>
                <a:gd name="T86" fmla="*/ 70 w 81"/>
                <a:gd name="T87" fmla="*/ 37 h 52"/>
                <a:gd name="T88" fmla="*/ 74 w 81"/>
                <a:gd name="T89" fmla="*/ 37 h 52"/>
                <a:gd name="T90" fmla="*/ 74 w 81"/>
                <a:gd name="T91" fmla="*/ 41 h 52"/>
                <a:gd name="T92" fmla="*/ 70 w 81"/>
                <a:gd name="T93" fmla="*/ 41 h 52"/>
                <a:gd name="T94" fmla="*/ 67 w 81"/>
                <a:gd name="T95" fmla="*/ 41 h 52"/>
                <a:gd name="T96" fmla="*/ 67 w 81"/>
                <a:gd name="T97" fmla="*/ 41 h 52"/>
                <a:gd name="T98" fmla="*/ 63 w 81"/>
                <a:gd name="T99" fmla="*/ 44 h 52"/>
                <a:gd name="T100" fmla="*/ 59 w 81"/>
                <a:gd name="T101" fmla="*/ 44 h 52"/>
                <a:gd name="T102" fmla="*/ 59 w 81"/>
                <a:gd name="T103" fmla="*/ 48 h 52"/>
                <a:gd name="T104" fmla="*/ 59 w 81"/>
                <a:gd name="T105" fmla="*/ 48 h 52"/>
                <a:gd name="T106" fmla="*/ 52 w 81"/>
                <a:gd name="T107" fmla="*/ 52 h 52"/>
                <a:gd name="T108" fmla="*/ 48 w 81"/>
                <a:gd name="T109" fmla="*/ 48 h 52"/>
                <a:gd name="T110" fmla="*/ 44 w 81"/>
                <a:gd name="T111" fmla="*/ 52 h 52"/>
                <a:gd name="T112" fmla="*/ 41 w 81"/>
                <a:gd name="T113" fmla="*/ 52 h 52"/>
                <a:gd name="T114" fmla="*/ 37 w 81"/>
                <a:gd name="T115" fmla="*/ 52 h 52"/>
                <a:gd name="T116" fmla="*/ 37 w 81"/>
                <a:gd name="T117" fmla="*/ 48 h 52"/>
                <a:gd name="T118" fmla="*/ 37 w 81"/>
                <a:gd name="T119" fmla="*/ 41 h 52"/>
                <a:gd name="T120" fmla="*/ 33 w 81"/>
                <a:gd name="T121" fmla="*/ 41 h 52"/>
                <a:gd name="T122" fmla="*/ 30 w 81"/>
                <a:gd name="T123" fmla="*/ 37 h 52"/>
                <a:gd name="T124" fmla="*/ 26 w 81"/>
                <a:gd name="T125" fmla="*/ 41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1" h="52">
                  <a:moveTo>
                    <a:pt x="26" y="41"/>
                  </a:moveTo>
                  <a:lnTo>
                    <a:pt x="26" y="33"/>
                  </a:lnTo>
                  <a:lnTo>
                    <a:pt x="30" y="29"/>
                  </a:lnTo>
                  <a:lnTo>
                    <a:pt x="26" y="29"/>
                  </a:lnTo>
                  <a:lnTo>
                    <a:pt x="26" y="29"/>
                  </a:lnTo>
                  <a:lnTo>
                    <a:pt x="22" y="26"/>
                  </a:lnTo>
                  <a:lnTo>
                    <a:pt x="22" y="26"/>
                  </a:lnTo>
                  <a:lnTo>
                    <a:pt x="15" y="26"/>
                  </a:lnTo>
                  <a:lnTo>
                    <a:pt x="11" y="26"/>
                  </a:lnTo>
                  <a:lnTo>
                    <a:pt x="7" y="18"/>
                  </a:lnTo>
                  <a:lnTo>
                    <a:pt x="0" y="18"/>
                  </a:lnTo>
                  <a:lnTo>
                    <a:pt x="0" y="18"/>
                  </a:lnTo>
                  <a:lnTo>
                    <a:pt x="0" y="18"/>
                  </a:lnTo>
                  <a:lnTo>
                    <a:pt x="0" y="15"/>
                  </a:lnTo>
                  <a:lnTo>
                    <a:pt x="0" y="11"/>
                  </a:lnTo>
                  <a:lnTo>
                    <a:pt x="4" y="7"/>
                  </a:lnTo>
                  <a:lnTo>
                    <a:pt x="4" y="7"/>
                  </a:lnTo>
                  <a:lnTo>
                    <a:pt x="7" y="3"/>
                  </a:lnTo>
                  <a:lnTo>
                    <a:pt x="15" y="0"/>
                  </a:lnTo>
                  <a:lnTo>
                    <a:pt x="22" y="0"/>
                  </a:lnTo>
                  <a:lnTo>
                    <a:pt x="26" y="0"/>
                  </a:lnTo>
                  <a:lnTo>
                    <a:pt x="30" y="3"/>
                  </a:lnTo>
                  <a:lnTo>
                    <a:pt x="33" y="0"/>
                  </a:lnTo>
                  <a:lnTo>
                    <a:pt x="33" y="0"/>
                  </a:lnTo>
                  <a:lnTo>
                    <a:pt x="37" y="0"/>
                  </a:lnTo>
                  <a:lnTo>
                    <a:pt x="37" y="0"/>
                  </a:lnTo>
                  <a:lnTo>
                    <a:pt x="41" y="3"/>
                  </a:lnTo>
                  <a:lnTo>
                    <a:pt x="44" y="3"/>
                  </a:lnTo>
                  <a:lnTo>
                    <a:pt x="48" y="3"/>
                  </a:lnTo>
                  <a:lnTo>
                    <a:pt x="52" y="0"/>
                  </a:lnTo>
                  <a:lnTo>
                    <a:pt x="59" y="3"/>
                  </a:lnTo>
                  <a:lnTo>
                    <a:pt x="63" y="3"/>
                  </a:lnTo>
                  <a:lnTo>
                    <a:pt x="67" y="11"/>
                  </a:lnTo>
                  <a:lnTo>
                    <a:pt x="70" y="11"/>
                  </a:lnTo>
                  <a:lnTo>
                    <a:pt x="74" y="15"/>
                  </a:lnTo>
                  <a:lnTo>
                    <a:pt x="81" y="15"/>
                  </a:lnTo>
                  <a:lnTo>
                    <a:pt x="81" y="15"/>
                  </a:lnTo>
                  <a:lnTo>
                    <a:pt x="78" y="22"/>
                  </a:lnTo>
                  <a:lnTo>
                    <a:pt x="81" y="22"/>
                  </a:lnTo>
                  <a:lnTo>
                    <a:pt x="81" y="26"/>
                  </a:lnTo>
                  <a:lnTo>
                    <a:pt x="74" y="26"/>
                  </a:lnTo>
                  <a:lnTo>
                    <a:pt x="70" y="33"/>
                  </a:lnTo>
                  <a:lnTo>
                    <a:pt x="70" y="33"/>
                  </a:lnTo>
                  <a:lnTo>
                    <a:pt x="70" y="37"/>
                  </a:lnTo>
                  <a:lnTo>
                    <a:pt x="74" y="37"/>
                  </a:lnTo>
                  <a:lnTo>
                    <a:pt x="74" y="41"/>
                  </a:lnTo>
                  <a:lnTo>
                    <a:pt x="70" y="41"/>
                  </a:lnTo>
                  <a:lnTo>
                    <a:pt x="67" y="41"/>
                  </a:lnTo>
                  <a:lnTo>
                    <a:pt x="67" y="41"/>
                  </a:lnTo>
                  <a:lnTo>
                    <a:pt x="63" y="44"/>
                  </a:lnTo>
                  <a:lnTo>
                    <a:pt x="59" y="44"/>
                  </a:lnTo>
                  <a:lnTo>
                    <a:pt x="59" y="48"/>
                  </a:lnTo>
                  <a:lnTo>
                    <a:pt x="59" y="48"/>
                  </a:lnTo>
                  <a:lnTo>
                    <a:pt x="52" y="52"/>
                  </a:lnTo>
                  <a:lnTo>
                    <a:pt x="48" y="48"/>
                  </a:lnTo>
                  <a:lnTo>
                    <a:pt x="44" y="52"/>
                  </a:lnTo>
                  <a:lnTo>
                    <a:pt x="41" y="52"/>
                  </a:lnTo>
                  <a:lnTo>
                    <a:pt x="37" y="52"/>
                  </a:lnTo>
                  <a:lnTo>
                    <a:pt x="37" y="48"/>
                  </a:lnTo>
                  <a:lnTo>
                    <a:pt x="37" y="41"/>
                  </a:lnTo>
                  <a:lnTo>
                    <a:pt x="33" y="41"/>
                  </a:lnTo>
                  <a:lnTo>
                    <a:pt x="30" y="37"/>
                  </a:lnTo>
                  <a:lnTo>
                    <a:pt x="26" y="4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0" name="Freeform 44">
              <a:extLst>
                <a:ext uri="{FF2B5EF4-FFF2-40B4-BE49-F238E27FC236}">
                  <a16:creationId xmlns:a16="http://schemas.microsoft.com/office/drawing/2014/main" xmlns="" id="{753ECFC4-03E1-4905-B4C1-202D8C1F9665}"/>
                </a:ext>
              </a:extLst>
            </p:cNvPr>
            <p:cNvSpPr/>
            <p:nvPr/>
          </p:nvSpPr>
          <p:spPr bwMode="auto">
            <a:xfrm>
              <a:off x="5577118" y="2630434"/>
              <a:ext cx="245420" cy="169336"/>
            </a:xfrm>
            <a:custGeom>
              <a:avLst/>
              <a:gdLst>
                <a:gd name="T0" fmla="*/ 3 w 137"/>
                <a:gd name="T1" fmla="*/ 49 h 97"/>
                <a:gd name="T2" fmla="*/ 11 w 137"/>
                <a:gd name="T3" fmla="*/ 49 h 97"/>
                <a:gd name="T4" fmla="*/ 18 w 137"/>
                <a:gd name="T5" fmla="*/ 45 h 97"/>
                <a:gd name="T6" fmla="*/ 22 w 137"/>
                <a:gd name="T7" fmla="*/ 41 h 97"/>
                <a:gd name="T8" fmla="*/ 26 w 137"/>
                <a:gd name="T9" fmla="*/ 38 h 97"/>
                <a:gd name="T10" fmla="*/ 33 w 137"/>
                <a:gd name="T11" fmla="*/ 38 h 97"/>
                <a:gd name="T12" fmla="*/ 29 w 137"/>
                <a:gd name="T13" fmla="*/ 34 h 97"/>
                <a:gd name="T14" fmla="*/ 29 w 137"/>
                <a:gd name="T15" fmla="*/ 30 h 97"/>
                <a:gd name="T16" fmla="*/ 40 w 137"/>
                <a:gd name="T17" fmla="*/ 23 h 97"/>
                <a:gd name="T18" fmla="*/ 37 w 137"/>
                <a:gd name="T19" fmla="*/ 19 h 97"/>
                <a:gd name="T20" fmla="*/ 48 w 137"/>
                <a:gd name="T21" fmla="*/ 12 h 97"/>
                <a:gd name="T22" fmla="*/ 55 w 137"/>
                <a:gd name="T23" fmla="*/ 4 h 97"/>
                <a:gd name="T24" fmla="*/ 59 w 137"/>
                <a:gd name="T25" fmla="*/ 0 h 97"/>
                <a:gd name="T26" fmla="*/ 66 w 137"/>
                <a:gd name="T27" fmla="*/ 4 h 97"/>
                <a:gd name="T28" fmla="*/ 70 w 137"/>
                <a:gd name="T29" fmla="*/ 4 h 97"/>
                <a:gd name="T30" fmla="*/ 77 w 137"/>
                <a:gd name="T31" fmla="*/ 4 h 97"/>
                <a:gd name="T32" fmla="*/ 85 w 137"/>
                <a:gd name="T33" fmla="*/ 4 h 97"/>
                <a:gd name="T34" fmla="*/ 92 w 137"/>
                <a:gd name="T35" fmla="*/ 8 h 97"/>
                <a:gd name="T36" fmla="*/ 103 w 137"/>
                <a:gd name="T37" fmla="*/ 8 h 97"/>
                <a:gd name="T38" fmla="*/ 103 w 137"/>
                <a:gd name="T39" fmla="*/ 15 h 97"/>
                <a:gd name="T40" fmla="*/ 103 w 137"/>
                <a:gd name="T41" fmla="*/ 23 h 97"/>
                <a:gd name="T42" fmla="*/ 111 w 137"/>
                <a:gd name="T43" fmla="*/ 30 h 97"/>
                <a:gd name="T44" fmla="*/ 118 w 137"/>
                <a:gd name="T45" fmla="*/ 38 h 97"/>
                <a:gd name="T46" fmla="*/ 126 w 137"/>
                <a:gd name="T47" fmla="*/ 45 h 97"/>
                <a:gd name="T48" fmla="*/ 133 w 137"/>
                <a:gd name="T49" fmla="*/ 52 h 97"/>
                <a:gd name="T50" fmla="*/ 133 w 137"/>
                <a:gd name="T51" fmla="*/ 56 h 97"/>
                <a:gd name="T52" fmla="*/ 122 w 137"/>
                <a:gd name="T53" fmla="*/ 64 h 97"/>
                <a:gd name="T54" fmla="*/ 118 w 137"/>
                <a:gd name="T55" fmla="*/ 64 h 97"/>
                <a:gd name="T56" fmla="*/ 122 w 137"/>
                <a:gd name="T57" fmla="*/ 71 h 97"/>
                <a:gd name="T58" fmla="*/ 126 w 137"/>
                <a:gd name="T59" fmla="*/ 78 h 97"/>
                <a:gd name="T60" fmla="*/ 126 w 137"/>
                <a:gd name="T61" fmla="*/ 82 h 97"/>
                <a:gd name="T62" fmla="*/ 111 w 137"/>
                <a:gd name="T63" fmla="*/ 86 h 97"/>
                <a:gd name="T64" fmla="*/ 111 w 137"/>
                <a:gd name="T65" fmla="*/ 97 h 97"/>
                <a:gd name="T66" fmla="*/ 103 w 137"/>
                <a:gd name="T67" fmla="*/ 93 h 97"/>
                <a:gd name="T68" fmla="*/ 96 w 137"/>
                <a:gd name="T69" fmla="*/ 93 h 97"/>
                <a:gd name="T70" fmla="*/ 89 w 137"/>
                <a:gd name="T71" fmla="*/ 97 h 97"/>
                <a:gd name="T72" fmla="*/ 85 w 137"/>
                <a:gd name="T73" fmla="*/ 93 h 97"/>
                <a:gd name="T74" fmla="*/ 77 w 137"/>
                <a:gd name="T75" fmla="*/ 97 h 97"/>
                <a:gd name="T76" fmla="*/ 70 w 137"/>
                <a:gd name="T77" fmla="*/ 93 h 97"/>
                <a:gd name="T78" fmla="*/ 66 w 137"/>
                <a:gd name="T79" fmla="*/ 93 h 97"/>
                <a:gd name="T80" fmla="*/ 55 w 137"/>
                <a:gd name="T81" fmla="*/ 93 h 97"/>
                <a:gd name="T82" fmla="*/ 51 w 137"/>
                <a:gd name="T83" fmla="*/ 89 h 97"/>
                <a:gd name="T84" fmla="*/ 37 w 137"/>
                <a:gd name="T85" fmla="*/ 89 h 97"/>
                <a:gd name="T86" fmla="*/ 33 w 137"/>
                <a:gd name="T87" fmla="*/ 89 h 97"/>
                <a:gd name="T88" fmla="*/ 14 w 137"/>
                <a:gd name="T89" fmla="*/ 93 h 97"/>
                <a:gd name="T90" fmla="*/ 7 w 137"/>
                <a:gd name="T91" fmla="*/ 89 h 97"/>
                <a:gd name="T92" fmla="*/ 7 w 137"/>
                <a:gd name="T93" fmla="*/ 89 h 97"/>
                <a:gd name="T94" fmla="*/ 0 w 137"/>
                <a:gd name="T95" fmla="*/ 82 h 97"/>
                <a:gd name="T96" fmla="*/ 7 w 137"/>
                <a:gd name="T97" fmla="*/ 75 h 97"/>
                <a:gd name="T98" fmla="*/ 3 w 137"/>
                <a:gd name="T99" fmla="*/ 64 h 97"/>
                <a:gd name="T100" fmla="*/ 3 w 137"/>
                <a:gd name="T101" fmla="*/ 60 h 97"/>
                <a:gd name="T102" fmla="*/ 0 w 137"/>
                <a:gd name="T103" fmla="*/ 49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37" h="97">
                  <a:moveTo>
                    <a:pt x="0" y="49"/>
                  </a:moveTo>
                  <a:lnTo>
                    <a:pt x="3" y="49"/>
                  </a:lnTo>
                  <a:lnTo>
                    <a:pt x="7" y="45"/>
                  </a:lnTo>
                  <a:lnTo>
                    <a:pt x="11" y="49"/>
                  </a:lnTo>
                  <a:lnTo>
                    <a:pt x="18" y="45"/>
                  </a:lnTo>
                  <a:lnTo>
                    <a:pt x="18" y="45"/>
                  </a:lnTo>
                  <a:lnTo>
                    <a:pt x="18" y="41"/>
                  </a:lnTo>
                  <a:lnTo>
                    <a:pt x="22" y="41"/>
                  </a:lnTo>
                  <a:lnTo>
                    <a:pt x="26" y="38"/>
                  </a:lnTo>
                  <a:lnTo>
                    <a:pt x="26" y="38"/>
                  </a:lnTo>
                  <a:lnTo>
                    <a:pt x="29" y="38"/>
                  </a:lnTo>
                  <a:lnTo>
                    <a:pt x="33" y="38"/>
                  </a:lnTo>
                  <a:lnTo>
                    <a:pt x="33" y="34"/>
                  </a:lnTo>
                  <a:lnTo>
                    <a:pt x="29" y="34"/>
                  </a:lnTo>
                  <a:lnTo>
                    <a:pt x="29" y="30"/>
                  </a:lnTo>
                  <a:lnTo>
                    <a:pt x="29" y="30"/>
                  </a:lnTo>
                  <a:lnTo>
                    <a:pt x="33" y="23"/>
                  </a:lnTo>
                  <a:lnTo>
                    <a:pt x="40" y="23"/>
                  </a:lnTo>
                  <a:lnTo>
                    <a:pt x="40" y="19"/>
                  </a:lnTo>
                  <a:lnTo>
                    <a:pt x="37" y="19"/>
                  </a:lnTo>
                  <a:lnTo>
                    <a:pt x="40" y="12"/>
                  </a:lnTo>
                  <a:lnTo>
                    <a:pt x="48" y="12"/>
                  </a:lnTo>
                  <a:lnTo>
                    <a:pt x="51" y="8"/>
                  </a:lnTo>
                  <a:lnTo>
                    <a:pt x="55" y="4"/>
                  </a:lnTo>
                  <a:lnTo>
                    <a:pt x="55" y="4"/>
                  </a:lnTo>
                  <a:lnTo>
                    <a:pt x="59" y="0"/>
                  </a:lnTo>
                  <a:lnTo>
                    <a:pt x="63" y="0"/>
                  </a:lnTo>
                  <a:lnTo>
                    <a:pt x="66" y="4"/>
                  </a:lnTo>
                  <a:lnTo>
                    <a:pt x="66" y="0"/>
                  </a:lnTo>
                  <a:lnTo>
                    <a:pt x="70" y="4"/>
                  </a:lnTo>
                  <a:lnTo>
                    <a:pt x="74" y="4"/>
                  </a:lnTo>
                  <a:lnTo>
                    <a:pt x="77" y="4"/>
                  </a:lnTo>
                  <a:lnTo>
                    <a:pt x="81" y="8"/>
                  </a:lnTo>
                  <a:lnTo>
                    <a:pt x="85" y="4"/>
                  </a:lnTo>
                  <a:lnTo>
                    <a:pt x="92" y="4"/>
                  </a:lnTo>
                  <a:lnTo>
                    <a:pt x="92" y="8"/>
                  </a:lnTo>
                  <a:lnTo>
                    <a:pt x="96" y="8"/>
                  </a:lnTo>
                  <a:lnTo>
                    <a:pt x="103" y="8"/>
                  </a:lnTo>
                  <a:lnTo>
                    <a:pt x="103" y="12"/>
                  </a:lnTo>
                  <a:lnTo>
                    <a:pt x="103" y="15"/>
                  </a:lnTo>
                  <a:lnTo>
                    <a:pt x="103" y="19"/>
                  </a:lnTo>
                  <a:lnTo>
                    <a:pt x="103" y="23"/>
                  </a:lnTo>
                  <a:lnTo>
                    <a:pt x="107" y="26"/>
                  </a:lnTo>
                  <a:lnTo>
                    <a:pt x="111" y="30"/>
                  </a:lnTo>
                  <a:lnTo>
                    <a:pt x="114" y="38"/>
                  </a:lnTo>
                  <a:lnTo>
                    <a:pt x="118" y="38"/>
                  </a:lnTo>
                  <a:lnTo>
                    <a:pt x="118" y="45"/>
                  </a:lnTo>
                  <a:lnTo>
                    <a:pt x="126" y="45"/>
                  </a:lnTo>
                  <a:lnTo>
                    <a:pt x="133" y="49"/>
                  </a:lnTo>
                  <a:lnTo>
                    <a:pt x="133" y="52"/>
                  </a:lnTo>
                  <a:lnTo>
                    <a:pt x="137" y="56"/>
                  </a:lnTo>
                  <a:lnTo>
                    <a:pt x="133" y="56"/>
                  </a:lnTo>
                  <a:lnTo>
                    <a:pt x="129" y="64"/>
                  </a:lnTo>
                  <a:lnTo>
                    <a:pt x="122" y="64"/>
                  </a:lnTo>
                  <a:lnTo>
                    <a:pt x="118" y="60"/>
                  </a:lnTo>
                  <a:lnTo>
                    <a:pt x="118" y="64"/>
                  </a:lnTo>
                  <a:lnTo>
                    <a:pt x="118" y="67"/>
                  </a:lnTo>
                  <a:lnTo>
                    <a:pt x="122" y="71"/>
                  </a:lnTo>
                  <a:lnTo>
                    <a:pt x="122" y="75"/>
                  </a:lnTo>
                  <a:lnTo>
                    <a:pt x="126" y="78"/>
                  </a:lnTo>
                  <a:lnTo>
                    <a:pt x="126" y="82"/>
                  </a:lnTo>
                  <a:lnTo>
                    <a:pt x="126" y="82"/>
                  </a:lnTo>
                  <a:lnTo>
                    <a:pt x="118" y="86"/>
                  </a:lnTo>
                  <a:lnTo>
                    <a:pt x="111" y="86"/>
                  </a:lnTo>
                  <a:lnTo>
                    <a:pt x="111" y="89"/>
                  </a:lnTo>
                  <a:lnTo>
                    <a:pt x="111" y="97"/>
                  </a:lnTo>
                  <a:lnTo>
                    <a:pt x="107" y="97"/>
                  </a:lnTo>
                  <a:lnTo>
                    <a:pt x="103" y="93"/>
                  </a:lnTo>
                  <a:lnTo>
                    <a:pt x="100" y="93"/>
                  </a:lnTo>
                  <a:lnTo>
                    <a:pt x="96" y="93"/>
                  </a:lnTo>
                  <a:lnTo>
                    <a:pt x="92" y="93"/>
                  </a:lnTo>
                  <a:lnTo>
                    <a:pt x="89" y="97"/>
                  </a:lnTo>
                  <a:lnTo>
                    <a:pt x="85" y="97"/>
                  </a:lnTo>
                  <a:lnTo>
                    <a:pt x="85" y="93"/>
                  </a:lnTo>
                  <a:lnTo>
                    <a:pt x="81" y="93"/>
                  </a:lnTo>
                  <a:lnTo>
                    <a:pt x="77" y="97"/>
                  </a:lnTo>
                  <a:lnTo>
                    <a:pt x="74" y="93"/>
                  </a:lnTo>
                  <a:lnTo>
                    <a:pt x="70" y="93"/>
                  </a:lnTo>
                  <a:lnTo>
                    <a:pt x="66" y="93"/>
                  </a:lnTo>
                  <a:lnTo>
                    <a:pt x="66" y="93"/>
                  </a:lnTo>
                  <a:lnTo>
                    <a:pt x="63" y="93"/>
                  </a:lnTo>
                  <a:lnTo>
                    <a:pt x="55" y="93"/>
                  </a:lnTo>
                  <a:lnTo>
                    <a:pt x="55" y="93"/>
                  </a:lnTo>
                  <a:lnTo>
                    <a:pt x="51" y="89"/>
                  </a:lnTo>
                  <a:lnTo>
                    <a:pt x="44" y="89"/>
                  </a:lnTo>
                  <a:lnTo>
                    <a:pt x="37" y="89"/>
                  </a:lnTo>
                  <a:lnTo>
                    <a:pt x="37" y="89"/>
                  </a:lnTo>
                  <a:lnTo>
                    <a:pt x="33" y="89"/>
                  </a:lnTo>
                  <a:lnTo>
                    <a:pt x="29" y="89"/>
                  </a:lnTo>
                  <a:lnTo>
                    <a:pt x="14" y="93"/>
                  </a:lnTo>
                  <a:lnTo>
                    <a:pt x="14" y="93"/>
                  </a:lnTo>
                  <a:lnTo>
                    <a:pt x="7" y="89"/>
                  </a:lnTo>
                  <a:lnTo>
                    <a:pt x="7" y="89"/>
                  </a:lnTo>
                  <a:lnTo>
                    <a:pt x="7" y="89"/>
                  </a:lnTo>
                  <a:lnTo>
                    <a:pt x="3" y="86"/>
                  </a:lnTo>
                  <a:lnTo>
                    <a:pt x="0" y="82"/>
                  </a:lnTo>
                  <a:lnTo>
                    <a:pt x="3" y="78"/>
                  </a:lnTo>
                  <a:lnTo>
                    <a:pt x="7" y="75"/>
                  </a:lnTo>
                  <a:lnTo>
                    <a:pt x="7" y="67"/>
                  </a:lnTo>
                  <a:lnTo>
                    <a:pt x="3" y="64"/>
                  </a:lnTo>
                  <a:lnTo>
                    <a:pt x="3" y="60"/>
                  </a:lnTo>
                  <a:lnTo>
                    <a:pt x="3" y="60"/>
                  </a:lnTo>
                  <a:lnTo>
                    <a:pt x="0" y="52"/>
                  </a:lnTo>
                  <a:lnTo>
                    <a:pt x="0" y="4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1" name="Freeform 45">
              <a:extLst>
                <a:ext uri="{FF2B5EF4-FFF2-40B4-BE49-F238E27FC236}">
                  <a16:creationId xmlns:a16="http://schemas.microsoft.com/office/drawing/2014/main" xmlns="" id="{D5ACB23D-7D4F-43C0-88BE-556974A1A1EA}"/>
                </a:ext>
              </a:extLst>
            </p:cNvPr>
            <p:cNvSpPr/>
            <p:nvPr/>
          </p:nvSpPr>
          <p:spPr bwMode="auto">
            <a:xfrm>
              <a:off x="5557417" y="2766600"/>
              <a:ext cx="483673" cy="265349"/>
            </a:xfrm>
            <a:custGeom>
              <a:avLst/>
              <a:gdLst>
                <a:gd name="T0" fmla="*/ 40 w 270"/>
                <a:gd name="T1" fmla="*/ 11 h 152"/>
                <a:gd name="T2" fmla="*/ 62 w 270"/>
                <a:gd name="T3" fmla="*/ 11 h 152"/>
                <a:gd name="T4" fmla="*/ 77 w 270"/>
                <a:gd name="T5" fmla="*/ 15 h 152"/>
                <a:gd name="T6" fmla="*/ 96 w 270"/>
                <a:gd name="T7" fmla="*/ 15 h 152"/>
                <a:gd name="T8" fmla="*/ 111 w 270"/>
                <a:gd name="T9" fmla="*/ 15 h 152"/>
                <a:gd name="T10" fmla="*/ 122 w 270"/>
                <a:gd name="T11" fmla="*/ 8 h 152"/>
                <a:gd name="T12" fmla="*/ 140 w 270"/>
                <a:gd name="T13" fmla="*/ 0 h 152"/>
                <a:gd name="T14" fmla="*/ 170 w 270"/>
                <a:gd name="T15" fmla="*/ 0 h 152"/>
                <a:gd name="T16" fmla="*/ 185 w 270"/>
                <a:gd name="T17" fmla="*/ 15 h 152"/>
                <a:gd name="T18" fmla="*/ 196 w 270"/>
                <a:gd name="T19" fmla="*/ 30 h 152"/>
                <a:gd name="T20" fmla="*/ 218 w 270"/>
                <a:gd name="T21" fmla="*/ 37 h 152"/>
                <a:gd name="T22" fmla="*/ 237 w 270"/>
                <a:gd name="T23" fmla="*/ 45 h 152"/>
                <a:gd name="T24" fmla="*/ 255 w 270"/>
                <a:gd name="T25" fmla="*/ 45 h 152"/>
                <a:gd name="T26" fmla="*/ 270 w 270"/>
                <a:gd name="T27" fmla="*/ 52 h 152"/>
                <a:gd name="T28" fmla="*/ 266 w 270"/>
                <a:gd name="T29" fmla="*/ 71 h 152"/>
                <a:gd name="T30" fmla="*/ 255 w 270"/>
                <a:gd name="T31" fmla="*/ 86 h 152"/>
                <a:gd name="T32" fmla="*/ 248 w 270"/>
                <a:gd name="T33" fmla="*/ 97 h 152"/>
                <a:gd name="T34" fmla="*/ 233 w 270"/>
                <a:gd name="T35" fmla="*/ 104 h 152"/>
                <a:gd name="T36" fmla="*/ 218 w 270"/>
                <a:gd name="T37" fmla="*/ 108 h 152"/>
                <a:gd name="T38" fmla="*/ 203 w 270"/>
                <a:gd name="T39" fmla="*/ 108 h 152"/>
                <a:gd name="T40" fmla="*/ 203 w 270"/>
                <a:gd name="T41" fmla="*/ 119 h 152"/>
                <a:gd name="T42" fmla="*/ 203 w 270"/>
                <a:gd name="T43" fmla="*/ 112 h 152"/>
                <a:gd name="T44" fmla="*/ 192 w 270"/>
                <a:gd name="T45" fmla="*/ 119 h 152"/>
                <a:gd name="T46" fmla="*/ 181 w 270"/>
                <a:gd name="T47" fmla="*/ 123 h 152"/>
                <a:gd name="T48" fmla="*/ 192 w 270"/>
                <a:gd name="T49" fmla="*/ 126 h 152"/>
                <a:gd name="T50" fmla="*/ 196 w 270"/>
                <a:gd name="T51" fmla="*/ 130 h 152"/>
                <a:gd name="T52" fmla="*/ 203 w 270"/>
                <a:gd name="T53" fmla="*/ 134 h 152"/>
                <a:gd name="T54" fmla="*/ 196 w 270"/>
                <a:gd name="T55" fmla="*/ 119 h 152"/>
                <a:gd name="T56" fmla="*/ 211 w 270"/>
                <a:gd name="T57" fmla="*/ 134 h 152"/>
                <a:gd name="T58" fmla="*/ 222 w 270"/>
                <a:gd name="T59" fmla="*/ 130 h 152"/>
                <a:gd name="T60" fmla="*/ 225 w 270"/>
                <a:gd name="T61" fmla="*/ 138 h 152"/>
                <a:gd name="T62" fmla="*/ 199 w 270"/>
                <a:gd name="T63" fmla="*/ 145 h 152"/>
                <a:gd name="T64" fmla="*/ 177 w 270"/>
                <a:gd name="T65" fmla="*/ 149 h 152"/>
                <a:gd name="T66" fmla="*/ 170 w 270"/>
                <a:gd name="T67" fmla="*/ 134 h 152"/>
                <a:gd name="T68" fmla="*/ 177 w 270"/>
                <a:gd name="T69" fmla="*/ 126 h 152"/>
                <a:gd name="T70" fmla="*/ 174 w 270"/>
                <a:gd name="T71" fmla="*/ 123 h 152"/>
                <a:gd name="T72" fmla="*/ 159 w 270"/>
                <a:gd name="T73" fmla="*/ 119 h 152"/>
                <a:gd name="T74" fmla="*/ 151 w 270"/>
                <a:gd name="T75" fmla="*/ 115 h 152"/>
                <a:gd name="T76" fmla="*/ 155 w 270"/>
                <a:gd name="T77" fmla="*/ 112 h 152"/>
                <a:gd name="T78" fmla="*/ 151 w 270"/>
                <a:gd name="T79" fmla="*/ 108 h 152"/>
                <a:gd name="T80" fmla="*/ 144 w 270"/>
                <a:gd name="T81" fmla="*/ 112 h 152"/>
                <a:gd name="T82" fmla="*/ 133 w 270"/>
                <a:gd name="T83" fmla="*/ 119 h 152"/>
                <a:gd name="T84" fmla="*/ 122 w 270"/>
                <a:gd name="T85" fmla="*/ 130 h 152"/>
                <a:gd name="T86" fmla="*/ 122 w 270"/>
                <a:gd name="T87" fmla="*/ 138 h 152"/>
                <a:gd name="T88" fmla="*/ 103 w 270"/>
                <a:gd name="T89" fmla="*/ 138 h 152"/>
                <a:gd name="T90" fmla="*/ 103 w 270"/>
                <a:gd name="T91" fmla="*/ 130 h 152"/>
                <a:gd name="T92" fmla="*/ 111 w 270"/>
                <a:gd name="T93" fmla="*/ 115 h 152"/>
                <a:gd name="T94" fmla="*/ 122 w 270"/>
                <a:gd name="T95" fmla="*/ 112 h 152"/>
                <a:gd name="T96" fmla="*/ 111 w 270"/>
                <a:gd name="T97" fmla="*/ 97 h 152"/>
                <a:gd name="T98" fmla="*/ 100 w 270"/>
                <a:gd name="T99" fmla="*/ 82 h 152"/>
                <a:gd name="T100" fmla="*/ 81 w 270"/>
                <a:gd name="T101" fmla="*/ 78 h 152"/>
                <a:gd name="T102" fmla="*/ 70 w 270"/>
                <a:gd name="T103" fmla="*/ 75 h 152"/>
                <a:gd name="T104" fmla="*/ 66 w 270"/>
                <a:gd name="T105" fmla="*/ 86 h 152"/>
                <a:gd name="T106" fmla="*/ 44 w 270"/>
                <a:gd name="T107" fmla="*/ 93 h 152"/>
                <a:gd name="T108" fmla="*/ 22 w 270"/>
                <a:gd name="T109" fmla="*/ 89 h 152"/>
                <a:gd name="T110" fmla="*/ 7 w 270"/>
                <a:gd name="T111" fmla="*/ 86 h 152"/>
                <a:gd name="T112" fmla="*/ 3 w 270"/>
                <a:gd name="T113" fmla="*/ 67 h 152"/>
                <a:gd name="T114" fmla="*/ 18 w 270"/>
                <a:gd name="T115" fmla="*/ 45 h 152"/>
                <a:gd name="T116" fmla="*/ 22 w 270"/>
                <a:gd name="T117" fmla="*/ 34 h 152"/>
                <a:gd name="T118" fmla="*/ 18 w 270"/>
                <a:gd name="T119" fmla="*/ 15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70" h="152">
                  <a:moveTo>
                    <a:pt x="18" y="11"/>
                  </a:moveTo>
                  <a:lnTo>
                    <a:pt x="18" y="11"/>
                  </a:lnTo>
                  <a:lnTo>
                    <a:pt x="25" y="15"/>
                  </a:lnTo>
                  <a:lnTo>
                    <a:pt x="25" y="15"/>
                  </a:lnTo>
                  <a:lnTo>
                    <a:pt x="40" y="11"/>
                  </a:lnTo>
                  <a:lnTo>
                    <a:pt x="44" y="11"/>
                  </a:lnTo>
                  <a:lnTo>
                    <a:pt x="48" y="11"/>
                  </a:lnTo>
                  <a:lnTo>
                    <a:pt x="48" y="11"/>
                  </a:lnTo>
                  <a:lnTo>
                    <a:pt x="55" y="11"/>
                  </a:lnTo>
                  <a:lnTo>
                    <a:pt x="62" y="11"/>
                  </a:lnTo>
                  <a:lnTo>
                    <a:pt x="66" y="15"/>
                  </a:lnTo>
                  <a:lnTo>
                    <a:pt x="66" y="15"/>
                  </a:lnTo>
                  <a:lnTo>
                    <a:pt x="74" y="15"/>
                  </a:lnTo>
                  <a:lnTo>
                    <a:pt x="77" y="15"/>
                  </a:lnTo>
                  <a:lnTo>
                    <a:pt x="77" y="15"/>
                  </a:lnTo>
                  <a:lnTo>
                    <a:pt x="81" y="15"/>
                  </a:lnTo>
                  <a:lnTo>
                    <a:pt x="85" y="15"/>
                  </a:lnTo>
                  <a:lnTo>
                    <a:pt x="88" y="19"/>
                  </a:lnTo>
                  <a:lnTo>
                    <a:pt x="92" y="15"/>
                  </a:lnTo>
                  <a:lnTo>
                    <a:pt x="96" y="15"/>
                  </a:lnTo>
                  <a:lnTo>
                    <a:pt x="96" y="19"/>
                  </a:lnTo>
                  <a:lnTo>
                    <a:pt x="100" y="19"/>
                  </a:lnTo>
                  <a:lnTo>
                    <a:pt x="103" y="15"/>
                  </a:lnTo>
                  <a:lnTo>
                    <a:pt x="107" y="15"/>
                  </a:lnTo>
                  <a:lnTo>
                    <a:pt x="111" y="15"/>
                  </a:lnTo>
                  <a:lnTo>
                    <a:pt x="114" y="15"/>
                  </a:lnTo>
                  <a:lnTo>
                    <a:pt x="118" y="19"/>
                  </a:lnTo>
                  <a:lnTo>
                    <a:pt x="122" y="19"/>
                  </a:lnTo>
                  <a:lnTo>
                    <a:pt x="122" y="11"/>
                  </a:lnTo>
                  <a:lnTo>
                    <a:pt x="122" y="8"/>
                  </a:lnTo>
                  <a:lnTo>
                    <a:pt x="129" y="8"/>
                  </a:lnTo>
                  <a:lnTo>
                    <a:pt x="137" y="4"/>
                  </a:lnTo>
                  <a:lnTo>
                    <a:pt x="137" y="4"/>
                  </a:lnTo>
                  <a:lnTo>
                    <a:pt x="140" y="4"/>
                  </a:lnTo>
                  <a:lnTo>
                    <a:pt x="140" y="0"/>
                  </a:lnTo>
                  <a:lnTo>
                    <a:pt x="144" y="0"/>
                  </a:lnTo>
                  <a:lnTo>
                    <a:pt x="151" y="0"/>
                  </a:lnTo>
                  <a:lnTo>
                    <a:pt x="159" y="0"/>
                  </a:lnTo>
                  <a:lnTo>
                    <a:pt x="166" y="0"/>
                  </a:lnTo>
                  <a:lnTo>
                    <a:pt x="170" y="0"/>
                  </a:lnTo>
                  <a:lnTo>
                    <a:pt x="170" y="8"/>
                  </a:lnTo>
                  <a:lnTo>
                    <a:pt x="174" y="8"/>
                  </a:lnTo>
                  <a:lnTo>
                    <a:pt x="174" y="11"/>
                  </a:lnTo>
                  <a:lnTo>
                    <a:pt x="177" y="19"/>
                  </a:lnTo>
                  <a:lnTo>
                    <a:pt x="185" y="15"/>
                  </a:lnTo>
                  <a:lnTo>
                    <a:pt x="188" y="19"/>
                  </a:lnTo>
                  <a:lnTo>
                    <a:pt x="188" y="23"/>
                  </a:lnTo>
                  <a:lnTo>
                    <a:pt x="192" y="23"/>
                  </a:lnTo>
                  <a:lnTo>
                    <a:pt x="192" y="26"/>
                  </a:lnTo>
                  <a:lnTo>
                    <a:pt x="196" y="30"/>
                  </a:lnTo>
                  <a:lnTo>
                    <a:pt x="203" y="37"/>
                  </a:lnTo>
                  <a:lnTo>
                    <a:pt x="203" y="34"/>
                  </a:lnTo>
                  <a:lnTo>
                    <a:pt x="211" y="37"/>
                  </a:lnTo>
                  <a:lnTo>
                    <a:pt x="214" y="37"/>
                  </a:lnTo>
                  <a:lnTo>
                    <a:pt x="218" y="37"/>
                  </a:lnTo>
                  <a:lnTo>
                    <a:pt x="222" y="34"/>
                  </a:lnTo>
                  <a:lnTo>
                    <a:pt x="225" y="34"/>
                  </a:lnTo>
                  <a:lnTo>
                    <a:pt x="229" y="41"/>
                  </a:lnTo>
                  <a:lnTo>
                    <a:pt x="233" y="45"/>
                  </a:lnTo>
                  <a:lnTo>
                    <a:pt x="237" y="45"/>
                  </a:lnTo>
                  <a:lnTo>
                    <a:pt x="237" y="45"/>
                  </a:lnTo>
                  <a:lnTo>
                    <a:pt x="244" y="45"/>
                  </a:lnTo>
                  <a:lnTo>
                    <a:pt x="248" y="45"/>
                  </a:lnTo>
                  <a:lnTo>
                    <a:pt x="251" y="49"/>
                  </a:lnTo>
                  <a:lnTo>
                    <a:pt x="255" y="45"/>
                  </a:lnTo>
                  <a:lnTo>
                    <a:pt x="259" y="49"/>
                  </a:lnTo>
                  <a:lnTo>
                    <a:pt x="262" y="49"/>
                  </a:lnTo>
                  <a:lnTo>
                    <a:pt x="266" y="49"/>
                  </a:lnTo>
                  <a:lnTo>
                    <a:pt x="266" y="52"/>
                  </a:lnTo>
                  <a:lnTo>
                    <a:pt x="270" y="52"/>
                  </a:lnTo>
                  <a:lnTo>
                    <a:pt x="270" y="56"/>
                  </a:lnTo>
                  <a:lnTo>
                    <a:pt x="266" y="60"/>
                  </a:lnTo>
                  <a:lnTo>
                    <a:pt x="262" y="60"/>
                  </a:lnTo>
                  <a:lnTo>
                    <a:pt x="262" y="67"/>
                  </a:lnTo>
                  <a:lnTo>
                    <a:pt x="266" y="71"/>
                  </a:lnTo>
                  <a:lnTo>
                    <a:pt x="270" y="75"/>
                  </a:lnTo>
                  <a:lnTo>
                    <a:pt x="266" y="78"/>
                  </a:lnTo>
                  <a:lnTo>
                    <a:pt x="266" y="82"/>
                  </a:lnTo>
                  <a:lnTo>
                    <a:pt x="262" y="86"/>
                  </a:lnTo>
                  <a:lnTo>
                    <a:pt x="255" y="86"/>
                  </a:lnTo>
                  <a:lnTo>
                    <a:pt x="251" y="89"/>
                  </a:lnTo>
                  <a:lnTo>
                    <a:pt x="251" y="93"/>
                  </a:lnTo>
                  <a:lnTo>
                    <a:pt x="248" y="97"/>
                  </a:lnTo>
                  <a:lnTo>
                    <a:pt x="248" y="101"/>
                  </a:lnTo>
                  <a:lnTo>
                    <a:pt x="248" y="97"/>
                  </a:lnTo>
                  <a:lnTo>
                    <a:pt x="244" y="97"/>
                  </a:lnTo>
                  <a:lnTo>
                    <a:pt x="240" y="101"/>
                  </a:lnTo>
                  <a:lnTo>
                    <a:pt x="237" y="101"/>
                  </a:lnTo>
                  <a:lnTo>
                    <a:pt x="233" y="101"/>
                  </a:lnTo>
                  <a:lnTo>
                    <a:pt x="233" y="104"/>
                  </a:lnTo>
                  <a:lnTo>
                    <a:pt x="229" y="104"/>
                  </a:lnTo>
                  <a:lnTo>
                    <a:pt x="225" y="104"/>
                  </a:lnTo>
                  <a:lnTo>
                    <a:pt x="222" y="108"/>
                  </a:lnTo>
                  <a:lnTo>
                    <a:pt x="222" y="108"/>
                  </a:lnTo>
                  <a:lnTo>
                    <a:pt x="218" y="108"/>
                  </a:lnTo>
                  <a:lnTo>
                    <a:pt x="218" y="112"/>
                  </a:lnTo>
                  <a:lnTo>
                    <a:pt x="211" y="108"/>
                  </a:lnTo>
                  <a:lnTo>
                    <a:pt x="207" y="112"/>
                  </a:lnTo>
                  <a:lnTo>
                    <a:pt x="207" y="112"/>
                  </a:lnTo>
                  <a:lnTo>
                    <a:pt x="203" y="108"/>
                  </a:lnTo>
                  <a:lnTo>
                    <a:pt x="203" y="108"/>
                  </a:lnTo>
                  <a:lnTo>
                    <a:pt x="203" y="112"/>
                  </a:lnTo>
                  <a:lnTo>
                    <a:pt x="207" y="112"/>
                  </a:lnTo>
                  <a:lnTo>
                    <a:pt x="203" y="115"/>
                  </a:lnTo>
                  <a:lnTo>
                    <a:pt x="203" y="119"/>
                  </a:lnTo>
                  <a:lnTo>
                    <a:pt x="199" y="119"/>
                  </a:lnTo>
                  <a:lnTo>
                    <a:pt x="199" y="119"/>
                  </a:lnTo>
                  <a:lnTo>
                    <a:pt x="199" y="119"/>
                  </a:lnTo>
                  <a:lnTo>
                    <a:pt x="203" y="115"/>
                  </a:lnTo>
                  <a:lnTo>
                    <a:pt x="203" y="112"/>
                  </a:lnTo>
                  <a:lnTo>
                    <a:pt x="199" y="112"/>
                  </a:lnTo>
                  <a:lnTo>
                    <a:pt x="199" y="112"/>
                  </a:lnTo>
                  <a:lnTo>
                    <a:pt x="196" y="119"/>
                  </a:lnTo>
                  <a:lnTo>
                    <a:pt x="192" y="119"/>
                  </a:lnTo>
                  <a:lnTo>
                    <a:pt x="192" y="119"/>
                  </a:lnTo>
                  <a:lnTo>
                    <a:pt x="188" y="119"/>
                  </a:lnTo>
                  <a:lnTo>
                    <a:pt x="185" y="119"/>
                  </a:lnTo>
                  <a:lnTo>
                    <a:pt x="185" y="119"/>
                  </a:lnTo>
                  <a:lnTo>
                    <a:pt x="181" y="119"/>
                  </a:lnTo>
                  <a:lnTo>
                    <a:pt x="181" y="123"/>
                  </a:lnTo>
                  <a:lnTo>
                    <a:pt x="181" y="123"/>
                  </a:lnTo>
                  <a:lnTo>
                    <a:pt x="188" y="123"/>
                  </a:lnTo>
                  <a:lnTo>
                    <a:pt x="188" y="123"/>
                  </a:lnTo>
                  <a:lnTo>
                    <a:pt x="192" y="126"/>
                  </a:lnTo>
                  <a:lnTo>
                    <a:pt x="192" y="126"/>
                  </a:lnTo>
                  <a:lnTo>
                    <a:pt x="196" y="126"/>
                  </a:lnTo>
                  <a:lnTo>
                    <a:pt x="192" y="126"/>
                  </a:lnTo>
                  <a:lnTo>
                    <a:pt x="192" y="130"/>
                  </a:lnTo>
                  <a:lnTo>
                    <a:pt x="196" y="130"/>
                  </a:lnTo>
                  <a:lnTo>
                    <a:pt x="196" y="130"/>
                  </a:lnTo>
                  <a:lnTo>
                    <a:pt x="196" y="130"/>
                  </a:lnTo>
                  <a:lnTo>
                    <a:pt x="196" y="130"/>
                  </a:lnTo>
                  <a:lnTo>
                    <a:pt x="199" y="130"/>
                  </a:lnTo>
                  <a:lnTo>
                    <a:pt x="199" y="134"/>
                  </a:lnTo>
                  <a:lnTo>
                    <a:pt x="203" y="134"/>
                  </a:lnTo>
                  <a:lnTo>
                    <a:pt x="207" y="138"/>
                  </a:lnTo>
                  <a:lnTo>
                    <a:pt x="207" y="134"/>
                  </a:lnTo>
                  <a:lnTo>
                    <a:pt x="203" y="130"/>
                  </a:lnTo>
                  <a:lnTo>
                    <a:pt x="196" y="123"/>
                  </a:lnTo>
                  <a:lnTo>
                    <a:pt x="196" y="119"/>
                  </a:lnTo>
                  <a:lnTo>
                    <a:pt x="196" y="119"/>
                  </a:lnTo>
                  <a:lnTo>
                    <a:pt x="199" y="123"/>
                  </a:lnTo>
                  <a:lnTo>
                    <a:pt x="199" y="126"/>
                  </a:lnTo>
                  <a:lnTo>
                    <a:pt x="207" y="134"/>
                  </a:lnTo>
                  <a:lnTo>
                    <a:pt x="211" y="134"/>
                  </a:lnTo>
                  <a:lnTo>
                    <a:pt x="211" y="134"/>
                  </a:lnTo>
                  <a:lnTo>
                    <a:pt x="214" y="134"/>
                  </a:lnTo>
                  <a:lnTo>
                    <a:pt x="218" y="134"/>
                  </a:lnTo>
                  <a:lnTo>
                    <a:pt x="218" y="130"/>
                  </a:lnTo>
                  <a:lnTo>
                    <a:pt x="222" y="130"/>
                  </a:lnTo>
                  <a:lnTo>
                    <a:pt x="229" y="130"/>
                  </a:lnTo>
                  <a:lnTo>
                    <a:pt x="225" y="134"/>
                  </a:lnTo>
                  <a:lnTo>
                    <a:pt x="225" y="134"/>
                  </a:lnTo>
                  <a:lnTo>
                    <a:pt x="225" y="138"/>
                  </a:lnTo>
                  <a:lnTo>
                    <a:pt x="225" y="138"/>
                  </a:lnTo>
                  <a:lnTo>
                    <a:pt x="218" y="141"/>
                  </a:lnTo>
                  <a:lnTo>
                    <a:pt x="211" y="138"/>
                  </a:lnTo>
                  <a:lnTo>
                    <a:pt x="207" y="141"/>
                  </a:lnTo>
                  <a:lnTo>
                    <a:pt x="207" y="145"/>
                  </a:lnTo>
                  <a:lnTo>
                    <a:pt x="199" y="145"/>
                  </a:lnTo>
                  <a:lnTo>
                    <a:pt x="192" y="149"/>
                  </a:lnTo>
                  <a:lnTo>
                    <a:pt x="188" y="152"/>
                  </a:lnTo>
                  <a:lnTo>
                    <a:pt x="181" y="152"/>
                  </a:lnTo>
                  <a:lnTo>
                    <a:pt x="177" y="149"/>
                  </a:lnTo>
                  <a:lnTo>
                    <a:pt x="177" y="149"/>
                  </a:lnTo>
                  <a:lnTo>
                    <a:pt x="181" y="141"/>
                  </a:lnTo>
                  <a:lnTo>
                    <a:pt x="181" y="141"/>
                  </a:lnTo>
                  <a:lnTo>
                    <a:pt x="177" y="138"/>
                  </a:lnTo>
                  <a:lnTo>
                    <a:pt x="174" y="138"/>
                  </a:lnTo>
                  <a:lnTo>
                    <a:pt x="170" y="134"/>
                  </a:lnTo>
                  <a:lnTo>
                    <a:pt x="166" y="138"/>
                  </a:lnTo>
                  <a:lnTo>
                    <a:pt x="166" y="138"/>
                  </a:lnTo>
                  <a:lnTo>
                    <a:pt x="170" y="130"/>
                  </a:lnTo>
                  <a:lnTo>
                    <a:pt x="174" y="130"/>
                  </a:lnTo>
                  <a:lnTo>
                    <a:pt x="177" y="126"/>
                  </a:lnTo>
                  <a:lnTo>
                    <a:pt x="181" y="126"/>
                  </a:lnTo>
                  <a:lnTo>
                    <a:pt x="177" y="126"/>
                  </a:lnTo>
                  <a:lnTo>
                    <a:pt x="177" y="123"/>
                  </a:lnTo>
                  <a:lnTo>
                    <a:pt x="177" y="119"/>
                  </a:lnTo>
                  <a:lnTo>
                    <a:pt x="174" y="123"/>
                  </a:lnTo>
                  <a:lnTo>
                    <a:pt x="174" y="123"/>
                  </a:lnTo>
                  <a:lnTo>
                    <a:pt x="170" y="119"/>
                  </a:lnTo>
                  <a:lnTo>
                    <a:pt x="166" y="119"/>
                  </a:lnTo>
                  <a:lnTo>
                    <a:pt x="162" y="123"/>
                  </a:lnTo>
                  <a:lnTo>
                    <a:pt x="159" y="119"/>
                  </a:lnTo>
                  <a:lnTo>
                    <a:pt x="155" y="119"/>
                  </a:lnTo>
                  <a:lnTo>
                    <a:pt x="155" y="119"/>
                  </a:lnTo>
                  <a:lnTo>
                    <a:pt x="155" y="119"/>
                  </a:lnTo>
                  <a:lnTo>
                    <a:pt x="155" y="115"/>
                  </a:lnTo>
                  <a:lnTo>
                    <a:pt x="151" y="115"/>
                  </a:lnTo>
                  <a:lnTo>
                    <a:pt x="144" y="115"/>
                  </a:lnTo>
                  <a:lnTo>
                    <a:pt x="144" y="112"/>
                  </a:lnTo>
                  <a:lnTo>
                    <a:pt x="148" y="112"/>
                  </a:lnTo>
                  <a:lnTo>
                    <a:pt x="155" y="112"/>
                  </a:lnTo>
                  <a:lnTo>
                    <a:pt x="155" y="112"/>
                  </a:lnTo>
                  <a:lnTo>
                    <a:pt x="159" y="112"/>
                  </a:lnTo>
                  <a:lnTo>
                    <a:pt x="162" y="112"/>
                  </a:lnTo>
                  <a:lnTo>
                    <a:pt x="155" y="112"/>
                  </a:lnTo>
                  <a:lnTo>
                    <a:pt x="155" y="112"/>
                  </a:lnTo>
                  <a:lnTo>
                    <a:pt x="151" y="108"/>
                  </a:lnTo>
                  <a:lnTo>
                    <a:pt x="151" y="108"/>
                  </a:lnTo>
                  <a:lnTo>
                    <a:pt x="151" y="108"/>
                  </a:lnTo>
                  <a:lnTo>
                    <a:pt x="148" y="112"/>
                  </a:lnTo>
                  <a:lnTo>
                    <a:pt x="144" y="112"/>
                  </a:lnTo>
                  <a:lnTo>
                    <a:pt x="144" y="112"/>
                  </a:lnTo>
                  <a:lnTo>
                    <a:pt x="144" y="108"/>
                  </a:lnTo>
                  <a:lnTo>
                    <a:pt x="140" y="112"/>
                  </a:lnTo>
                  <a:lnTo>
                    <a:pt x="137" y="112"/>
                  </a:lnTo>
                  <a:lnTo>
                    <a:pt x="133" y="115"/>
                  </a:lnTo>
                  <a:lnTo>
                    <a:pt x="133" y="119"/>
                  </a:lnTo>
                  <a:lnTo>
                    <a:pt x="129" y="123"/>
                  </a:lnTo>
                  <a:lnTo>
                    <a:pt x="129" y="123"/>
                  </a:lnTo>
                  <a:lnTo>
                    <a:pt x="129" y="123"/>
                  </a:lnTo>
                  <a:lnTo>
                    <a:pt x="125" y="130"/>
                  </a:lnTo>
                  <a:lnTo>
                    <a:pt x="122" y="130"/>
                  </a:lnTo>
                  <a:lnTo>
                    <a:pt x="122" y="130"/>
                  </a:lnTo>
                  <a:lnTo>
                    <a:pt x="122" y="130"/>
                  </a:lnTo>
                  <a:lnTo>
                    <a:pt x="122" y="134"/>
                  </a:lnTo>
                  <a:lnTo>
                    <a:pt x="122" y="134"/>
                  </a:lnTo>
                  <a:lnTo>
                    <a:pt x="122" y="138"/>
                  </a:lnTo>
                  <a:lnTo>
                    <a:pt x="122" y="138"/>
                  </a:lnTo>
                  <a:lnTo>
                    <a:pt x="118" y="134"/>
                  </a:lnTo>
                  <a:lnTo>
                    <a:pt x="114" y="134"/>
                  </a:lnTo>
                  <a:lnTo>
                    <a:pt x="111" y="138"/>
                  </a:lnTo>
                  <a:lnTo>
                    <a:pt x="103" y="138"/>
                  </a:lnTo>
                  <a:lnTo>
                    <a:pt x="100" y="138"/>
                  </a:lnTo>
                  <a:lnTo>
                    <a:pt x="96" y="134"/>
                  </a:lnTo>
                  <a:lnTo>
                    <a:pt x="100" y="130"/>
                  </a:lnTo>
                  <a:lnTo>
                    <a:pt x="103" y="130"/>
                  </a:lnTo>
                  <a:lnTo>
                    <a:pt x="103" y="130"/>
                  </a:lnTo>
                  <a:lnTo>
                    <a:pt x="107" y="123"/>
                  </a:lnTo>
                  <a:lnTo>
                    <a:pt x="107" y="123"/>
                  </a:lnTo>
                  <a:lnTo>
                    <a:pt x="107" y="119"/>
                  </a:lnTo>
                  <a:lnTo>
                    <a:pt x="107" y="115"/>
                  </a:lnTo>
                  <a:lnTo>
                    <a:pt x="111" y="115"/>
                  </a:lnTo>
                  <a:lnTo>
                    <a:pt x="114" y="112"/>
                  </a:lnTo>
                  <a:lnTo>
                    <a:pt x="118" y="115"/>
                  </a:lnTo>
                  <a:lnTo>
                    <a:pt x="122" y="115"/>
                  </a:lnTo>
                  <a:lnTo>
                    <a:pt x="122" y="115"/>
                  </a:lnTo>
                  <a:lnTo>
                    <a:pt x="122" y="112"/>
                  </a:lnTo>
                  <a:lnTo>
                    <a:pt x="122" y="108"/>
                  </a:lnTo>
                  <a:lnTo>
                    <a:pt x="122" y="104"/>
                  </a:lnTo>
                  <a:lnTo>
                    <a:pt x="118" y="104"/>
                  </a:lnTo>
                  <a:lnTo>
                    <a:pt x="111" y="101"/>
                  </a:lnTo>
                  <a:lnTo>
                    <a:pt x="111" y="97"/>
                  </a:lnTo>
                  <a:lnTo>
                    <a:pt x="107" y="97"/>
                  </a:lnTo>
                  <a:lnTo>
                    <a:pt x="107" y="93"/>
                  </a:lnTo>
                  <a:lnTo>
                    <a:pt x="107" y="89"/>
                  </a:lnTo>
                  <a:lnTo>
                    <a:pt x="103" y="86"/>
                  </a:lnTo>
                  <a:lnTo>
                    <a:pt x="100" y="82"/>
                  </a:lnTo>
                  <a:lnTo>
                    <a:pt x="96" y="82"/>
                  </a:lnTo>
                  <a:lnTo>
                    <a:pt x="96" y="82"/>
                  </a:lnTo>
                  <a:lnTo>
                    <a:pt x="92" y="82"/>
                  </a:lnTo>
                  <a:lnTo>
                    <a:pt x="85" y="78"/>
                  </a:lnTo>
                  <a:lnTo>
                    <a:pt x="81" y="78"/>
                  </a:lnTo>
                  <a:lnTo>
                    <a:pt x="77" y="75"/>
                  </a:lnTo>
                  <a:lnTo>
                    <a:pt x="77" y="75"/>
                  </a:lnTo>
                  <a:lnTo>
                    <a:pt x="74" y="75"/>
                  </a:lnTo>
                  <a:lnTo>
                    <a:pt x="74" y="78"/>
                  </a:lnTo>
                  <a:lnTo>
                    <a:pt x="70" y="75"/>
                  </a:lnTo>
                  <a:lnTo>
                    <a:pt x="70" y="78"/>
                  </a:lnTo>
                  <a:lnTo>
                    <a:pt x="66" y="75"/>
                  </a:lnTo>
                  <a:lnTo>
                    <a:pt x="66" y="78"/>
                  </a:lnTo>
                  <a:lnTo>
                    <a:pt x="66" y="82"/>
                  </a:lnTo>
                  <a:lnTo>
                    <a:pt x="66" y="86"/>
                  </a:lnTo>
                  <a:lnTo>
                    <a:pt x="62" y="86"/>
                  </a:lnTo>
                  <a:lnTo>
                    <a:pt x="59" y="89"/>
                  </a:lnTo>
                  <a:lnTo>
                    <a:pt x="48" y="89"/>
                  </a:lnTo>
                  <a:lnTo>
                    <a:pt x="44" y="93"/>
                  </a:lnTo>
                  <a:lnTo>
                    <a:pt x="44" y="93"/>
                  </a:lnTo>
                  <a:lnTo>
                    <a:pt x="37" y="93"/>
                  </a:lnTo>
                  <a:lnTo>
                    <a:pt x="33" y="93"/>
                  </a:lnTo>
                  <a:lnTo>
                    <a:pt x="33" y="89"/>
                  </a:lnTo>
                  <a:lnTo>
                    <a:pt x="29" y="89"/>
                  </a:lnTo>
                  <a:lnTo>
                    <a:pt x="22" y="89"/>
                  </a:lnTo>
                  <a:lnTo>
                    <a:pt x="18" y="86"/>
                  </a:lnTo>
                  <a:lnTo>
                    <a:pt x="14" y="86"/>
                  </a:lnTo>
                  <a:lnTo>
                    <a:pt x="11" y="86"/>
                  </a:lnTo>
                  <a:lnTo>
                    <a:pt x="7" y="86"/>
                  </a:lnTo>
                  <a:lnTo>
                    <a:pt x="7" y="86"/>
                  </a:lnTo>
                  <a:lnTo>
                    <a:pt x="3" y="82"/>
                  </a:lnTo>
                  <a:lnTo>
                    <a:pt x="0" y="78"/>
                  </a:lnTo>
                  <a:lnTo>
                    <a:pt x="0" y="78"/>
                  </a:lnTo>
                  <a:lnTo>
                    <a:pt x="0" y="75"/>
                  </a:lnTo>
                  <a:lnTo>
                    <a:pt x="3" y="67"/>
                  </a:lnTo>
                  <a:lnTo>
                    <a:pt x="7" y="67"/>
                  </a:lnTo>
                  <a:lnTo>
                    <a:pt x="7" y="63"/>
                  </a:lnTo>
                  <a:lnTo>
                    <a:pt x="7" y="60"/>
                  </a:lnTo>
                  <a:lnTo>
                    <a:pt x="18" y="49"/>
                  </a:lnTo>
                  <a:lnTo>
                    <a:pt x="18" y="45"/>
                  </a:lnTo>
                  <a:lnTo>
                    <a:pt x="22" y="41"/>
                  </a:lnTo>
                  <a:lnTo>
                    <a:pt x="25" y="41"/>
                  </a:lnTo>
                  <a:lnTo>
                    <a:pt x="25" y="37"/>
                  </a:lnTo>
                  <a:lnTo>
                    <a:pt x="22" y="34"/>
                  </a:lnTo>
                  <a:lnTo>
                    <a:pt x="22" y="34"/>
                  </a:lnTo>
                  <a:lnTo>
                    <a:pt x="25" y="30"/>
                  </a:lnTo>
                  <a:lnTo>
                    <a:pt x="22" y="30"/>
                  </a:lnTo>
                  <a:lnTo>
                    <a:pt x="18" y="26"/>
                  </a:lnTo>
                  <a:lnTo>
                    <a:pt x="18" y="23"/>
                  </a:lnTo>
                  <a:lnTo>
                    <a:pt x="18" y="15"/>
                  </a:lnTo>
                  <a:lnTo>
                    <a:pt x="18"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2" name="Freeform 46">
              <a:extLst>
                <a:ext uri="{FF2B5EF4-FFF2-40B4-BE49-F238E27FC236}">
                  <a16:creationId xmlns:a16="http://schemas.microsoft.com/office/drawing/2014/main" xmlns="" id="{ECE823FD-E65A-4A4C-9325-8D4FA69108A5}"/>
                </a:ext>
              </a:extLst>
            </p:cNvPr>
            <p:cNvSpPr/>
            <p:nvPr/>
          </p:nvSpPr>
          <p:spPr bwMode="auto">
            <a:xfrm>
              <a:off x="5675646" y="2897527"/>
              <a:ext cx="100317" cy="102999"/>
            </a:xfrm>
            <a:custGeom>
              <a:avLst/>
              <a:gdLst>
                <a:gd name="T0" fmla="*/ 0 w 56"/>
                <a:gd name="T1" fmla="*/ 11 h 59"/>
                <a:gd name="T2" fmla="*/ 0 w 56"/>
                <a:gd name="T3" fmla="*/ 7 h 59"/>
                <a:gd name="T4" fmla="*/ 0 w 56"/>
                <a:gd name="T5" fmla="*/ 3 h 59"/>
                <a:gd name="T6" fmla="*/ 0 w 56"/>
                <a:gd name="T7" fmla="*/ 0 h 59"/>
                <a:gd name="T8" fmla="*/ 4 w 56"/>
                <a:gd name="T9" fmla="*/ 3 h 59"/>
                <a:gd name="T10" fmla="*/ 4 w 56"/>
                <a:gd name="T11" fmla="*/ 0 h 59"/>
                <a:gd name="T12" fmla="*/ 8 w 56"/>
                <a:gd name="T13" fmla="*/ 3 h 59"/>
                <a:gd name="T14" fmla="*/ 8 w 56"/>
                <a:gd name="T15" fmla="*/ 0 h 59"/>
                <a:gd name="T16" fmla="*/ 11 w 56"/>
                <a:gd name="T17" fmla="*/ 0 h 59"/>
                <a:gd name="T18" fmla="*/ 11 w 56"/>
                <a:gd name="T19" fmla="*/ 0 h 59"/>
                <a:gd name="T20" fmla="*/ 15 w 56"/>
                <a:gd name="T21" fmla="*/ 3 h 59"/>
                <a:gd name="T22" fmla="*/ 19 w 56"/>
                <a:gd name="T23" fmla="*/ 3 h 59"/>
                <a:gd name="T24" fmla="*/ 26 w 56"/>
                <a:gd name="T25" fmla="*/ 7 h 59"/>
                <a:gd name="T26" fmla="*/ 30 w 56"/>
                <a:gd name="T27" fmla="*/ 7 h 59"/>
                <a:gd name="T28" fmla="*/ 30 w 56"/>
                <a:gd name="T29" fmla="*/ 7 h 59"/>
                <a:gd name="T30" fmla="*/ 34 w 56"/>
                <a:gd name="T31" fmla="*/ 7 h 59"/>
                <a:gd name="T32" fmla="*/ 37 w 56"/>
                <a:gd name="T33" fmla="*/ 11 h 59"/>
                <a:gd name="T34" fmla="*/ 41 w 56"/>
                <a:gd name="T35" fmla="*/ 14 h 59"/>
                <a:gd name="T36" fmla="*/ 41 w 56"/>
                <a:gd name="T37" fmla="*/ 18 h 59"/>
                <a:gd name="T38" fmla="*/ 41 w 56"/>
                <a:gd name="T39" fmla="*/ 22 h 59"/>
                <a:gd name="T40" fmla="*/ 45 w 56"/>
                <a:gd name="T41" fmla="*/ 22 h 59"/>
                <a:gd name="T42" fmla="*/ 45 w 56"/>
                <a:gd name="T43" fmla="*/ 26 h 59"/>
                <a:gd name="T44" fmla="*/ 52 w 56"/>
                <a:gd name="T45" fmla="*/ 29 h 59"/>
                <a:gd name="T46" fmla="*/ 56 w 56"/>
                <a:gd name="T47" fmla="*/ 29 h 59"/>
                <a:gd name="T48" fmla="*/ 56 w 56"/>
                <a:gd name="T49" fmla="*/ 33 h 59"/>
                <a:gd name="T50" fmla="*/ 56 w 56"/>
                <a:gd name="T51" fmla="*/ 37 h 59"/>
                <a:gd name="T52" fmla="*/ 56 w 56"/>
                <a:gd name="T53" fmla="*/ 40 h 59"/>
                <a:gd name="T54" fmla="*/ 56 w 56"/>
                <a:gd name="T55" fmla="*/ 40 h 59"/>
                <a:gd name="T56" fmla="*/ 52 w 56"/>
                <a:gd name="T57" fmla="*/ 40 h 59"/>
                <a:gd name="T58" fmla="*/ 48 w 56"/>
                <a:gd name="T59" fmla="*/ 37 h 59"/>
                <a:gd name="T60" fmla="*/ 45 w 56"/>
                <a:gd name="T61" fmla="*/ 40 h 59"/>
                <a:gd name="T62" fmla="*/ 41 w 56"/>
                <a:gd name="T63" fmla="*/ 40 h 59"/>
                <a:gd name="T64" fmla="*/ 41 w 56"/>
                <a:gd name="T65" fmla="*/ 44 h 59"/>
                <a:gd name="T66" fmla="*/ 41 w 56"/>
                <a:gd name="T67" fmla="*/ 48 h 59"/>
                <a:gd name="T68" fmla="*/ 41 w 56"/>
                <a:gd name="T69" fmla="*/ 48 h 59"/>
                <a:gd name="T70" fmla="*/ 37 w 56"/>
                <a:gd name="T71" fmla="*/ 55 h 59"/>
                <a:gd name="T72" fmla="*/ 37 w 56"/>
                <a:gd name="T73" fmla="*/ 55 h 59"/>
                <a:gd name="T74" fmla="*/ 34 w 56"/>
                <a:gd name="T75" fmla="*/ 55 h 59"/>
                <a:gd name="T76" fmla="*/ 30 w 56"/>
                <a:gd name="T77" fmla="*/ 59 h 59"/>
                <a:gd name="T78" fmla="*/ 30 w 56"/>
                <a:gd name="T79" fmla="*/ 55 h 59"/>
                <a:gd name="T80" fmla="*/ 30 w 56"/>
                <a:gd name="T81" fmla="*/ 51 h 59"/>
                <a:gd name="T82" fmla="*/ 30 w 56"/>
                <a:gd name="T83" fmla="*/ 40 h 59"/>
                <a:gd name="T84" fmla="*/ 26 w 56"/>
                <a:gd name="T85" fmla="*/ 33 h 59"/>
                <a:gd name="T86" fmla="*/ 26 w 56"/>
                <a:gd name="T87" fmla="*/ 29 h 59"/>
                <a:gd name="T88" fmla="*/ 15 w 56"/>
                <a:gd name="T89" fmla="*/ 26 h 59"/>
                <a:gd name="T90" fmla="*/ 15 w 56"/>
                <a:gd name="T91" fmla="*/ 22 h 59"/>
                <a:gd name="T92" fmla="*/ 11 w 56"/>
                <a:gd name="T93" fmla="*/ 14 h 59"/>
                <a:gd name="T94" fmla="*/ 8 w 56"/>
                <a:gd name="T95" fmla="*/ 11 h 59"/>
                <a:gd name="T96" fmla="*/ 0 w 56"/>
                <a:gd name="T97" fmla="*/ 11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56" h="59">
                  <a:moveTo>
                    <a:pt x="0" y="11"/>
                  </a:moveTo>
                  <a:lnTo>
                    <a:pt x="0" y="7"/>
                  </a:lnTo>
                  <a:lnTo>
                    <a:pt x="0" y="3"/>
                  </a:lnTo>
                  <a:lnTo>
                    <a:pt x="0" y="0"/>
                  </a:lnTo>
                  <a:lnTo>
                    <a:pt x="4" y="3"/>
                  </a:lnTo>
                  <a:lnTo>
                    <a:pt x="4" y="0"/>
                  </a:lnTo>
                  <a:lnTo>
                    <a:pt x="8" y="3"/>
                  </a:lnTo>
                  <a:lnTo>
                    <a:pt x="8" y="0"/>
                  </a:lnTo>
                  <a:lnTo>
                    <a:pt x="11" y="0"/>
                  </a:lnTo>
                  <a:lnTo>
                    <a:pt x="11" y="0"/>
                  </a:lnTo>
                  <a:lnTo>
                    <a:pt x="15" y="3"/>
                  </a:lnTo>
                  <a:lnTo>
                    <a:pt x="19" y="3"/>
                  </a:lnTo>
                  <a:lnTo>
                    <a:pt x="26" y="7"/>
                  </a:lnTo>
                  <a:lnTo>
                    <a:pt x="30" y="7"/>
                  </a:lnTo>
                  <a:lnTo>
                    <a:pt x="30" y="7"/>
                  </a:lnTo>
                  <a:lnTo>
                    <a:pt x="34" y="7"/>
                  </a:lnTo>
                  <a:lnTo>
                    <a:pt x="37" y="11"/>
                  </a:lnTo>
                  <a:lnTo>
                    <a:pt x="41" y="14"/>
                  </a:lnTo>
                  <a:lnTo>
                    <a:pt x="41" y="18"/>
                  </a:lnTo>
                  <a:lnTo>
                    <a:pt x="41" y="22"/>
                  </a:lnTo>
                  <a:lnTo>
                    <a:pt x="45" y="22"/>
                  </a:lnTo>
                  <a:lnTo>
                    <a:pt x="45" y="26"/>
                  </a:lnTo>
                  <a:lnTo>
                    <a:pt x="52" y="29"/>
                  </a:lnTo>
                  <a:lnTo>
                    <a:pt x="56" y="29"/>
                  </a:lnTo>
                  <a:lnTo>
                    <a:pt x="56" y="33"/>
                  </a:lnTo>
                  <a:lnTo>
                    <a:pt x="56" y="37"/>
                  </a:lnTo>
                  <a:lnTo>
                    <a:pt x="56" y="40"/>
                  </a:lnTo>
                  <a:lnTo>
                    <a:pt x="56" y="40"/>
                  </a:lnTo>
                  <a:lnTo>
                    <a:pt x="52" y="40"/>
                  </a:lnTo>
                  <a:lnTo>
                    <a:pt x="48" y="37"/>
                  </a:lnTo>
                  <a:lnTo>
                    <a:pt x="45" y="40"/>
                  </a:lnTo>
                  <a:lnTo>
                    <a:pt x="41" y="40"/>
                  </a:lnTo>
                  <a:lnTo>
                    <a:pt x="41" y="44"/>
                  </a:lnTo>
                  <a:lnTo>
                    <a:pt x="41" y="48"/>
                  </a:lnTo>
                  <a:lnTo>
                    <a:pt x="41" y="48"/>
                  </a:lnTo>
                  <a:lnTo>
                    <a:pt x="37" y="55"/>
                  </a:lnTo>
                  <a:lnTo>
                    <a:pt x="37" y="55"/>
                  </a:lnTo>
                  <a:lnTo>
                    <a:pt x="34" y="55"/>
                  </a:lnTo>
                  <a:lnTo>
                    <a:pt x="30" y="59"/>
                  </a:lnTo>
                  <a:lnTo>
                    <a:pt x="30" y="55"/>
                  </a:lnTo>
                  <a:lnTo>
                    <a:pt x="30" y="51"/>
                  </a:lnTo>
                  <a:lnTo>
                    <a:pt x="30" y="40"/>
                  </a:lnTo>
                  <a:lnTo>
                    <a:pt x="26" y="33"/>
                  </a:lnTo>
                  <a:lnTo>
                    <a:pt x="26" y="29"/>
                  </a:lnTo>
                  <a:lnTo>
                    <a:pt x="15" y="26"/>
                  </a:lnTo>
                  <a:lnTo>
                    <a:pt x="15" y="22"/>
                  </a:lnTo>
                  <a:lnTo>
                    <a:pt x="11" y="14"/>
                  </a:lnTo>
                  <a:lnTo>
                    <a:pt x="8" y="11"/>
                  </a:lnTo>
                  <a:lnTo>
                    <a:pt x="0"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3" name="Freeform 47">
              <a:extLst>
                <a:ext uri="{FF2B5EF4-FFF2-40B4-BE49-F238E27FC236}">
                  <a16:creationId xmlns:a16="http://schemas.microsoft.com/office/drawing/2014/main" xmlns="" id="{E8912BE3-0BF9-4472-940E-AB22AADDBB4A}"/>
                </a:ext>
              </a:extLst>
            </p:cNvPr>
            <p:cNvSpPr/>
            <p:nvPr/>
          </p:nvSpPr>
          <p:spPr bwMode="auto">
            <a:xfrm>
              <a:off x="5516212" y="2916731"/>
              <a:ext cx="259751" cy="141404"/>
            </a:xfrm>
            <a:custGeom>
              <a:avLst/>
              <a:gdLst>
                <a:gd name="T0" fmla="*/ 34 w 145"/>
                <a:gd name="T1" fmla="*/ 0 h 81"/>
                <a:gd name="T2" fmla="*/ 41 w 145"/>
                <a:gd name="T3" fmla="*/ 0 h 81"/>
                <a:gd name="T4" fmla="*/ 52 w 145"/>
                <a:gd name="T5" fmla="*/ 3 h 81"/>
                <a:gd name="T6" fmla="*/ 56 w 145"/>
                <a:gd name="T7" fmla="*/ 7 h 81"/>
                <a:gd name="T8" fmla="*/ 67 w 145"/>
                <a:gd name="T9" fmla="*/ 7 h 81"/>
                <a:gd name="T10" fmla="*/ 71 w 145"/>
                <a:gd name="T11" fmla="*/ 3 h 81"/>
                <a:gd name="T12" fmla="*/ 85 w 145"/>
                <a:gd name="T13" fmla="*/ 0 h 81"/>
                <a:gd name="T14" fmla="*/ 100 w 145"/>
                <a:gd name="T15" fmla="*/ 3 h 81"/>
                <a:gd name="T16" fmla="*/ 104 w 145"/>
                <a:gd name="T17" fmla="*/ 15 h 81"/>
                <a:gd name="T18" fmla="*/ 115 w 145"/>
                <a:gd name="T19" fmla="*/ 22 h 81"/>
                <a:gd name="T20" fmla="*/ 119 w 145"/>
                <a:gd name="T21" fmla="*/ 40 h 81"/>
                <a:gd name="T22" fmla="*/ 123 w 145"/>
                <a:gd name="T23" fmla="*/ 52 h 81"/>
                <a:gd name="T24" fmla="*/ 134 w 145"/>
                <a:gd name="T25" fmla="*/ 52 h 81"/>
                <a:gd name="T26" fmla="*/ 141 w 145"/>
                <a:gd name="T27" fmla="*/ 48 h 81"/>
                <a:gd name="T28" fmla="*/ 141 w 145"/>
                <a:gd name="T29" fmla="*/ 52 h 81"/>
                <a:gd name="T30" fmla="*/ 145 w 145"/>
                <a:gd name="T31" fmla="*/ 55 h 81"/>
                <a:gd name="T32" fmla="*/ 137 w 145"/>
                <a:gd name="T33" fmla="*/ 59 h 81"/>
                <a:gd name="T34" fmla="*/ 130 w 145"/>
                <a:gd name="T35" fmla="*/ 63 h 81"/>
                <a:gd name="T36" fmla="*/ 130 w 145"/>
                <a:gd name="T37" fmla="*/ 70 h 81"/>
                <a:gd name="T38" fmla="*/ 130 w 145"/>
                <a:gd name="T39" fmla="*/ 74 h 81"/>
                <a:gd name="T40" fmla="*/ 126 w 145"/>
                <a:gd name="T41" fmla="*/ 78 h 81"/>
                <a:gd name="T42" fmla="*/ 123 w 145"/>
                <a:gd name="T43" fmla="*/ 74 h 81"/>
                <a:gd name="T44" fmla="*/ 115 w 145"/>
                <a:gd name="T45" fmla="*/ 74 h 81"/>
                <a:gd name="T46" fmla="*/ 104 w 145"/>
                <a:gd name="T47" fmla="*/ 74 h 81"/>
                <a:gd name="T48" fmla="*/ 93 w 145"/>
                <a:gd name="T49" fmla="*/ 78 h 81"/>
                <a:gd name="T50" fmla="*/ 85 w 145"/>
                <a:gd name="T51" fmla="*/ 81 h 81"/>
                <a:gd name="T52" fmla="*/ 78 w 145"/>
                <a:gd name="T53" fmla="*/ 81 h 81"/>
                <a:gd name="T54" fmla="*/ 71 w 145"/>
                <a:gd name="T55" fmla="*/ 81 h 81"/>
                <a:gd name="T56" fmla="*/ 67 w 145"/>
                <a:gd name="T57" fmla="*/ 81 h 81"/>
                <a:gd name="T58" fmla="*/ 56 w 145"/>
                <a:gd name="T59" fmla="*/ 81 h 81"/>
                <a:gd name="T60" fmla="*/ 52 w 145"/>
                <a:gd name="T61" fmla="*/ 78 h 81"/>
                <a:gd name="T62" fmla="*/ 45 w 145"/>
                <a:gd name="T63" fmla="*/ 81 h 81"/>
                <a:gd name="T64" fmla="*/ 45 w 145"/>
                <a:gd name="T65" fmla="*/ 78 h 81"/>
                <a:gd name="T66" fmla="*/ 41 w 145"/>
                <a:gd name="T67" fmla="*/ 74 h 81"/>
                <a:gd name="T68" fmla="*/ 37 w 145"/>
                <a:gd name="T69" fmla="*/ 70 h 81"/>
                <a:gd name="T70" fmla="*/ 37 w 145"/>
                <a:gd name="T71" fmla="*/ 63 h 81"/>
                <a:gd name="T72" fmla="*/ 30 w 145"/>
                <a:gd name="T73" fmla="*/ 66 h 81"/>
                <a:gd name="T74" fmla="*/ 23 w 145"/>
                <a:gd name="T75" fmla="*/ 66 h 81"/>
                <a:gd name="T76" fmla="*/ 15 w 145"/>
                <a:gd name="T77" fmla="*/ 63 h 81"/>
                <a:gd name="T78" fmla="*/ 19 w 145"/>
                <a:gd name="T79" fmla="*/ 55 h 81"/>
                <a:gd name="T80" fmla="*/ 8 w 145"/>
                <a:gd name="T81" fmla="*/ 52 h 81"/>
                <a:gd name="T82" fmla="*/ 4 w 145"/>
                <a:gd name="T83" fmla="*/ 44 h 81"/>
                <a:gd name="T84" fmla="*/ 0 w 145"/>
                <a:gd name="T85" fmla="*/ 40 h 81"/>
                <a:gd name="T86" fmla="*/ 4 w 145"/>
                <a:gd name="T87" fmla="*/ 37 h 81"/>
                <a:gd name="T88" fmla="*/ 11 w 145"/>
                <a:gd name="T89" fmla="*/ 33 h 81"/>
                <a:gd name="T90" fmla="*/ 15 w 145"/>
                <a:gd name="T91" fmla="*/ 29 h 81"/>
                <a:gd name="T92" fmla="*/ 23 w 145"/>
                <a:gd name="T93" fmla="*/ 11 h 81"/>
                <a:gd name="T94" fmla="*/ 30 w 145"/>
                <a:gd name="T95" fmla="*/ 7 h 81"/>
                <a:gd name="T96" fmla="*/ 30 w 145"/>
                <a:gd name="T97" fmla="*/ 0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45" h="81">
                  <a:moveTo>
                    <a:pt x="30" y="0"/>
                  </a:moveTo>
                  <a:lnTo>
                    <a:pt x="34" y="0"/>
                  </a:lnTo>
                  <a:lnTo>
                    <a:pt x="37" y="0"/>
                  </a:lnTo>
                  <a:lnTo>
                    <a:pt x="41" y="0"/>
                  </a:lnTo>
                  <a:lnTo>
                    <a:pt x="45" y="3"/>
                  </a:lnTo>
                  <a:lnTo>
                    <a:pt x="52" y="3"/>
                  </a:lnTo>
                  <a:lnTo>
                    <a:pt x="56" y="3"/>
                  </a:lnTo>
                  <a:lnTo>
                    <a:pt x="56" y="7"/>
                  </a:lnTo>
                  <a:lnTo>
                    <a:pt x="60" y="7"/>
                  </a:lnTo>
                  <a:lnTo>
                    <a:pt x="67" y="7"/>
                  </a:lnTo>
                  <a:lnTo>
                    <a:pt x="67" y="7"/>
                  </a:lnTo>
                  <a:lnTo>
                    <a:pt x="71" y="3"/>
                  </a:lnTo>
                  <a:lnTo>
                    <a:pt x="82" y="3"/>
                  </a:lnTo>
                  <a:lnTo>
                    <a:pt x="85" y="0"/>
                  </a:lnTo>
                  <a:lnTo>
                    <a:pt x="97" y="0"/>
                  </a:lnTo>
                  <a:lnTo>
                    <a:pt x="100" y="3"/>
                  </a:lnTo>
                  <a:lnTo>
                    <a:pt x="104" y="11"/>
                  </a:lnTo>
                  <a:lnTo>
                    <a:pt x="104" y="15"/>
                  </a:lnTo>
                  <a:lnTo>
                    <a:pt x="115" y="18"/>
                  </a:lnTo>
                  <a:lnTo>
                    <a:pt x="115" y="22"/>
                  </a:lnTo>
                  <a:lnTo>
                    <a:pt x="119" y="29"/>
                  </a:lnTo>
                  <a:lnTo>
                    <a:pt x="119" y="40"/>
                  </a:lnTo>
                  <a:lnTo>
                    <a:pt x="119" y="44"/>
                  </a:lnTo>
                  <a:lnTo>
                    <a:pt x="123" y="52"/>
                  </a:lnTo>
                  <a:lnTo>
                    <a:pt x="126" y="52"/>
                  </a:lnTo>
                  <a:lnTo>
                    <a:pt x="134" y="52"/>
                  </a:lnTo>
                  <a:lnTo>
                    <a:pt x="137" y="48"/>
                  </a:lnTo>
                  <a:lnTo>
                    <a:pt x="141" y="48"/>
                  </a:lnTo>
                  <a:lnTo>
                    <a:pt x="145" y="52"/>
                  </a:lnTo>
                  <a:lnTo>
                    <a:pt x="141" y="52"/>
                  </a:lnTo>
                  <a:lnTo>
                    <a:pt x="145" y="55"/>
                  </a:lnTo>
                  <a:lnTo>
                    <a:pt x="145" y="55"/>
                  </a:lnTo>
                  <a:lnTo>
                    <a:pt x="141" y="59"/>
                  </a:lnTo>
                  <a:lnTo>
                    <a:pt x="137" y="59"/>
                  </a:lnTo>
                  <a:lnTo>
                    <a:pt x="134" y="63"/>
                  </a:lnTo>
                  <a:lnTo>
                    <a:pt x="130" y="63"/>
                  </a:lnTo>
                  <a:lnTo>
                    <a:pt x="130" y="66"/>
                  </a:lnTo>
                  <a:lnTo>
                    <a:pt x="130" y="70"/>
                  </a:lnTo>
                  <a:lnTo>
                    <a:pt x="130" y="74"/>
                  </a:lnTo>
                  <a:lnTo>
                    <a:pt x="130" y="74"/>
                  </a:lnTo>
                  <a:lnTo>
                    <a:pt x="130" y="78"/>
                  </a:lnTo>
                  <a:lnTo>
                    <a:pt x="126" y="78"/>
                  </a:lnTo>
                  <a:lnTo>
                    <a:pt x="126" y="78"/>
                  </a:lnTo>
                  <a:lnTo>
                    <a:pt x="123" y="74"/>
                  </a:lnTo>
                  <a:lnTo>
                    <a:pt x="119" y="78"/>
                  </a:lnTo>
                  <a:lnTo>
                    <a:pt x="115" y="74"/>
                  </a:lnTo>
                  <a:lnTo>
                    <a:pt x="111" y="74"/>
                  </a:lnTo>
                  <a:lnTo>
                    <a:pt x="104" y="74"/>
                  </a:lnTo>
                  <a:lnTo>
                    <a:pt x="100" y="74"/>
                  </a:lnTo>
                  <a:lnTo>
                    <a:pt x="93" y="78"/>
                  </a:lnTo>
                  <a:lnTo>
                    <a:pt x="89" y="78"/>
                  </a:lnTo>
                  <a:lnTo>
                    <a:pt x="85" y="81"/>
                  </a:lnTo>
                  <a:lnTo>
                    <a:pt x="85" y="81"/>
                  </a:lnTo>
                  <a:lnTo>
                    <a:pt x="78" y="81"/>
                  </a:lnTo>
                  <a:lnTo>
                    <a:pt x="74" y="81"/>
                  </a:lnTo>
                  <a:lnTo>
                    <a:pt x="71" y="81"/>
                  </a:lnTo>
                  <a:lnTo>
                    <a:pt x="71" y="81"/>
                  </a:lnTo>
                  <a:lnTo>
                    <a:pt x="67" y="81"/>
                  </a:lnTo>
                  <a:lnTo>
                    <a:pt x="60" y="81"/>
                  </a:lnTo>
                  <a:lnTo>
                    <a:pt x="56" y="81"/>
                  </a:lnTo>
                  <a:lnTo>
                    <a:pt x="52" y="81"/>
                  </a:lnTo>
                  <a:lnTo>
                    <a:pt x="52" y="78"/>
                  </a:lnTo>
                  <a:lnTo>
                    <a:pt x="48" y="78"/>
                  </a:lnTo>
                  <a:lnTo>
                    <a:pt x="45" y="81"/>
                  </a:lnTo>
                  <a:lnTo>
                    <a:pt x="41" y="78"/>
                  </a:lnTo>
                  <a:lnTo>
                    <a:pt x="45" y="78"/>
                  </a:lnTo>
                  <a:lnTo>
                    <a:pt x="45" y="74"/>
                  </a:lnTo>
                  <a:lnTo>
                    <a:pt x="41" y="74"/>
                  </a:lnTo>
                  <a:lnTo>
                    <a:pt x="37" y="74"/>
                  </a:lnTo>
                  <a:lnTo>
                    <a:pt x="37" y="70"/>
                  </a:lnTo>
                  <a:lnTo>
                    <a:pt x="34" y="66"/>
                  </a:lnTo>
                  <a:lnTo>
                    <a:pt x="37" y="63"/>
                  </a:lnTo>
                  <a:lnTo>
                    <a:pt x="34" y="63"/>
                  </a:lnTo>
                  <a:lnTo>
                    <a:pt x="30" y="66"/>
                  </a:lnTo>
                  <a:lnTo>
                    <a:pt x="26" y="66"/>
                  </a:lnTo>
                  <a:lnTo>
                    <a:pt x="23" y="66"/>
                  </a:lnTo>
                  <a:lnTo>
                    <a:pt x="23" y="63"/>
                  </a:lnTo>
                  <a:lnTo>
                    <a:pt x="15" y="63"/>
                  </a:lnTo>
                  <a:lnTo>
                    <a:pt x="15" y="59"/>
                  </a:lnTo>
                  <a:lnTo>
                    <a:pt x="19" y="55"/>
                  </a:lnTo>
                  <a:lnTo>
                    <a:pt x="15" y="55"/>
                  </a:lnTo>
                  <a:lnTo>
                    <a:pt x="8" y="52"/>
                  </a:lnTo>
                  <a:lnTo>
                    <a:pt x="8" y="48"/>
                  </a:lnTo>
                  <a:lnTo>
                    <a:pt x="4" y="44"/>
                  </a:lnTo>
                  <a:lnTo>
                    <a:pt x="0" y="40"/>
                  </a:lnTo>
                  <a:lnTo>
                    <a:pt x="0" y="40"/>
                  </a:lnTo>
                  <a:lnTo>
                    <a:pt x="4" y="37"/>
                  </a:lnTo>
                  <a:lnTo>
                    <a:pt x="4" y="37"/>
                  </a:lnTo>
                  <a:lnTo>
                    <a:pt x="8" y="33"/>
                  </a:lnTo>
                  <a:lnTo>
                    <a:pt x="11" y="33"/>
                  </a:lnTo>
                  <a:lnTo>
                    <a:pt x="15" y="33"/>
                  </a:lnTo>
                  <a:lnTo>
                    <a:pt x="15" y="29"/>
                  </a:lnTo>
                  <a:lnTo>
                    <a:pt x="19" y="22"/>
                  </a:lnTo>
                  <a:lnTo>
                    <a:pt x="23" y="11"/>
                  </a:lnTo>
                  <a:lnTo>
                    <a:pt x="26" y="7"/>
                  </a:lnTo>
                  <a:lnTo>
                    <a:pt x="30" y="7"/>
                  </a:lnTo>
                  <a:lnTo>
                    <a:pt x="34" y="3"/>
                  </a:lnTo>
                  <a:lnTo>
                    <a:pt x="3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4" name="Freeform 48">
              <a:extLst>
                <a:ext uri="{FF2B5EF4-FFF2-40B4-BE49-F238E27FC236}">
                  <a16:creationId xmlns:a16="http://schemas.microsoft.com/office/drawing/2014/main" xmlns="" id="{EBE8BA0E-81EA-49C8-84EC-287CC4480302}"/>
                </a:ext>
              </a:extLst>
            </p:cNvPr>
            <p:cNvSpPr/>
            <p:nvPr/>
          </p:nvSpPr>
          <p:spPr bwMode="auto">
            <a:xfrm>
              <a:off x="5403356" y="2902766"/>
              <a:ext cx="173765" cy="97760"/>
            </a:xfrm>
            <a:custGeom>
              <a:avLst/>
              <a:gdLst>
                <a:gd name="T0" fmla="*/ 63 w 97"/>
                <a:gd name="T1" fmla="*/ 48 h 56"/>
                <a:gd name="T2" fmla="*/ 67 w 97"/>
                <a:gd name="T3" fmla="*/ 45 h 56"/>
                <a:gd name="T4" fmla="*/ 67 w 97"/>
                <a:gd name="T5" fmla="*/ 45 h 56"/>
                <a:gd name="T6" fmla="*/ 71 w 97"/>
                <a:gd name="T7" fmla="*/ 41 h 56"/>
                <a:gd name="T8" fmla="*/ 74 w 97"/>
                <a:gd name="T9" fmla="*/ 41 h 56"/>
                <a:gd name="T10" fmla="*/ 78 w 97"/>
                <a:gd name="T11" fmla="*/ 41 h 56"/>
                <a:gd name="T12" fmla="*/ 78 w 97"/>
                <a:gd name="T13" fmla="*/ 37 h 56"/>
                <a:gd name="T14" fmla="*/ 82 w 97"/>
                <a:gd name="T15" fmla="*/ 30 h 56"/>
                <a:gd name="T16" fmla="*/ 86 w 97"/>
                <a:gd name="T17" fmla="*/ 19 h 56"/>
                <a:gd name="T18" fmla="*/ 89 w 97"/>
                <a:gd name="T19" fmla="*/ 15 h 56"/>
                <a:gd name="T20" fmla="*/ 93 w 97"/>
                <a:gd name="T21" fmla="*/ 15 h 56"/>
                <a:gd name="T22" fmla="*/ 97 w 97"/>
                <a:gd name="T23" fmla="*/ 11 h 56"/>
                <a:gd name="T24" fmla="*/ 93 w 97"/>
                <a:gd name="T25" fmla="*/ 8 h 56"/>
                <a:gd name="T26" fmla="*/ 89 w 97"/>
                <a:gd name="T27" fmla="*/ 4 h 56"/>
                <a:gd name="T28" fmla="*/ 86 w 97"/>
                <a:gd name="T29" fmla="*/ 0 h 56"/>
                <a:gd name="T30" fmla="*/ 82 w 97"/>
                <a:gd name="T31" fmla="*/ 4 h 56"/>
                <a:gd name="T32" fmla="*/ 78 w 97"/>
                <a:gd name="T33" fmla="*/ 0 h 56"/>
                <a:gd name="T34" fmla="*/ 71 w 97"/>
                <a:gd name="T35" fmla="*/ 4 h 56"/>
                <a:gd name="T36" fmla="*/ 67 w 97"/>
                <a:gd name="T37" fmla="*/ 0 h 56"/>
                <a:gd name="T38" fmla="*/ 60 w 97"/>
                <a:gd name="T39" fmla="*/ 0 h 56"/>
                <a:gd name="T40" fmla="*/ 60 w 97"/>
                <a:gd name="T41" fmla="*/ 4 h 56"/>
                <a:gd name="T42" fmla="*/ 56 w 97"/>
                <a:gd name="T43" fmla="*/ 8 h 56"/>
                <a:gd name="T44" fmla="*/ 56 w 97"/>
                <a:gd name="T45" fmla="*/ 11 h 56"/>
                <a:gd name="T46" fmla="*/ 49 w 97"/>
                <a:gd name="T47" fmla="*/ 8 h 56"/>
                <a:gd name="T48" fmla="*/ 45 w 97"/>
                <a:gd name="T49" fmla="*/ 11 h 56"/>
                <a:gd name="T50" fmla="*/ 41 w 97"/>
                <a:gd name="T51" fmla="*/ 11 h 56"/>
                <a:gd name="T52" fmla="*/ 41 w 97"/>
                <a:gd name="T53" fmla="*/ 15 h 56"/>
                <a:gd name="T54" fmla="*/ 30 w 97"/>
                <a:gd name="T55" fmla="*/ 15 h 56"/>
                <a:gd name="T56" fmla="*/ 26 w 97"/>
                <a:gd name="T57" fmla="*/ 19 h 56"/>
                <a:gd name="T58" fmla="*/ 19 w 97"/>
                <a:gd name="T59" fmla="*/ 15 h 56"/>
                <a:gd name="T60" fmla="*/ 8 w 97"/>
                <a:gd name="T61" fmla="*/ 11 h 56"/>
                <a:gd name="T62" fmla="*/ 8 w 97"/>
                <a:gd name="T63" fmla="*/ 11 h 56"/>
                <a:gd name="T64" fmla="*/ 8 w 97"/>
                <a:gd name="T65" fmla="*/ 15 h 56"/>
                <a:gd name="T66" fmla="*/ 8 w 97"/>
                <a:gd name="T67" fmla="*/ 19 h 56"/>
                <a:gd name="T68" fmla="*/ 0 w 97"/>
                <a:gd name="T69" fmla="*/ 19 h 56"/>
                <a:gd name="T70" fmla="*/ 0 w 97"/>
                <a:gd name="T71" fmla="*/ 19 h 56"/>
                <a:gd name="T72" fmla="*/ 4 w 97"/>
                <a:gd name="T73" fmla="*/ 23 h 56"/>
                <a:gd name="T74" fmla="*/ 4 w 97"/>
                <a:gd name="T75" fmla="*/ 26 h 56"/>
                <a:gd name="T76" fmla="*/ 4 w 97"/>
                <a:gd name="T77" fmla="*/ 30 h 56"/>
                <a:gd name="T78" fmla="*/ 4 w 97"/>
                <a:gd name="T79" fmla="*/ 30 h 56"/>
                <a:gd name="T80" fmla="*/ 0 w 97"/>
                <a:gd name="T81" fmla="*/ 34 h 56"/>
                <a:gd name="T82" fmla="*/ 0 w 97"/>
                <a:gd name="T83" fmla="*/ 34 h 56"/>
                <a:gd name="T84" fmla="*/ 4 w 97"/>
                <a:gd name="T85" fmla="*/ 37 h 56"/>
                <a:gd name="T86" fmla="*/ 4 w 97"/>
                <a:gd name="T87" fmla="*/ 45 h 56"/>
                <a:gd name="T88" fmla="*/ 8 w 97"/>
                <a:gd name="T89" fmla="*/ 45 h 56"/>
                <a:gd name="T90" fmla="*/ 15 w 97"/>
                <a:gd name="T91" fmla="*/ 48 h 56"/>
                <a:gd name="T92" fmla="*/ 19 w 97"/>
                <a:gd name="T93" fmla="*/ 52 h 56"/>
                <a:gd name="T94" fmla="*/ 23 w 97"/>
                <a:gd name="T95" fmla="*/ 52 h 56"/>
                <a:gd name="T96" fmla="*/ 30 w 97"/>
                <a:gd name="T97" fmla="*/ 56 h 56"/>
                <a:gd name="T98" fmla="*/ 37 w 97"/>
                <a:gd name="T99" fmla="*/ 56 h 56"/>
                <a:gd name="T100" fmla="*/ 37 w 97"/>
                <a:gd name="T101" fmla="*/ 52 h 56"/>
                <a:gd name="T102" fmla="*/ 41 w 97"/>
                <a:gd name="T103" fmla="*/ 56 h 56"/>
                <a:gd name="T104" fmla="*/ 41 w 97"/>
                <a:gd name="T105" fmla="*/ 52 h 56"/>
                <a:gd name="T106" fmla="*/ 45 w 97"/>
                <a:gd name="T107" fmla="*/ 52 h 56"/>
                <a:gd name="T108" fmla="*/ 49 w 97"/>
                <a:gd name="T109" fmla="*/ 52 h 56"/>
                <a:gd name="T110" fmla="*/ 49 w 97"/>
                <a:gd name="T111" fmla="*/ 48 h 56"/>
                <a:gd name="T112" fmla="*/ 52 w 97"/>
                <a:gd name="T113" fmla="*/ 45 h 56"/>
                <a:gd name="T114" fmla="*/ 56 w 97"/>
                <a:gd name="T115" fmla="*/ 48 h 56"/>
                <a:gd name="T116" fmla="*/ 60 w 97"/>
                <a:gd name="T117" fmla="*/ 48 h 56"/>
                <a:gd name="T118" fmla="*/ 63 w 97"/>
                <a:gd name="T119" fmla="*/ 48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97" h="56">
                  <a:moveTo>
                    <a:pt x="63" y="48"/>
                  </a:moveTo>
                  <a:lnTo>
                    <a:pt x="67" y="45"/>
                  </a:lnTo>
                  <a:lnTo>
                    <a:pt x="67" y="45"/>
                  </a:lnTo>
                  <a:lnTo>
                    <a:pt x="71" y="41"/>
                  </a:lnTo>
                  <a:lnTo>
                    <a:pt x="74" y="41"/>
                  </a:lnTo>
                  <a:lnTo>
                    <a:pt x="78" y="41"/>
                  </a:lnTo>
                  <a:lnTo>
                    <a:pt x="78" y="37"/>
                  </a:lnTo>
                  <a:lnTo>
                    <a:pt x="82" y="30"/>
                  </a:lnTo>
                  <a:lnTo>
                    <a:pt x="86" y="19"/>
                  </a:lnTo>
                  <a:lnTo>
                    <a:pt x="89" y="15"/>
                  </a:lnTo>
                  <a:lnTo>
                    <a:pt x="93" y="15"/>
                  </a:lnTo>
                  <a:lnTo>
                    <a:pt x="97" y="11"/>
                  </a:lnTo>
                  <a:lnTo>
                    <a:pt x="93" y="8"/>
                  </a:lnTo>
                  <a:lnTo>
                    <a:pt x="89" y="4"/>
                  </a:lnTo>
                  <a:lnTo>
                    <a:pt x="86" y="0"/>
                  </a:lnTo>
                  <a:lnTo>
                    <a:pt x="82" y="4"/>
                  </a:lnTo>
                  <a:lnTo>
                    <a:pt x="78" y="0"/>
                  </a:lnTo>
                  <a:lnTo>
                    <a:pt x="71" y="4"/>
                  </a:lnTo>
                  <a:lnTo>
                    <a:pt x="67" y="0"/>
                  </a:lnTo>
                  <a:lnTo>
                    <a:pt x="60" y="0"/>
                  </a:lnTo>
                  <a:lnTo>
                    <a:pt x="60" y="4"/>
                  </a:lnTo>
                  <a:lnTo>
                    <a:pt x="56" y="8"/>
                  </a:lnTo>
                  <a:lnTo>
                    <a:pt x="56" y="11"/>
                  </a:lnTo>
                  <a:lnTo>
                    <a:pt x="49" y="8"/>
                  </a:lnTo>
                  <a:lnTo>
                    <a:pt x="45" y="11"/>
                  </a:lnTo>
                  <a:lnTo>
                    <a:pt x="41" y="11"/>
                  </a:lnTo>
                  <a:lnTo>
                    <a:pt x="41" y="15"/>
                  </a:lnTo>
                  <a:lnTo>
                    <a:pt x="30" y="15"/>
                  </a:lnTo>
                  <a:lnTo>
                    <a:pt x="26" y="19"/>
                  </a:lnTo>
                  <a:lnTo>
                    <a:pt x="19" y="15"/>
                  </a:lnTo>
                  <a:lnTo>
                    <a:pt x="8" y="11"/>
                  </a:lnTo>
                  <a:lnTo>
                    <a:pt x="8" y="11"/>
                  </a:lnTo>
                  <a:lnTo>
                    <a:pt x="8" y="15"/>
                  </a:lnTo>
                  <a:lnTo>
                    <a:pt x="8" y="19"/>
                  </a:lnTo>
                  <a:lnTo>
                    <a:pt x="0" y="19"/>
                  </a:lnTo>
                  <a:lnTo>
                    <a:pt x="0" y="19"/>
                  </a:lnTo>
                  <a:lnTo>
                    <a:pt x="4" y="23"/>
                  </a:lnTo>
                  <a:lnTo>
                    <a:pt x="4" y="26"/>
                  </a:lnTo>
                  <a:lnTo>
                    <a:pt x="4" y="30"/>
                  </a:lnTo>
                  <a:lnTo>
                    <a:pt x="4" y="30"/>
                  </a:lnTo>
                  <a:lnTo>
                    <a:pt x="0" y="34"/>
                  </a:lnTo>
                  <a:lnTo>
                    <a:pt x="0" y="34"/>
                  </a:lnTo>
                  <a:lnTo>
                    <a:pt x="4" y="37"/>
                  </a:lnTo>
                  <a:lnTo>
                    <a:pt x="4" y="45"/>
                  </a:lnTo>
                  <a:lnTo>
                    <a:pt x="8" y="45"/>
                  </a:lnTo>
                  <a:lnTo>
                    <a:pt x="15" y="48"/>
                  </a:lnTo>
                  <a:lnTo>
                    <a:pt x="19" y="52"/>
                  </a:lnTo>
                  <a:lnTo>
                    <a:pt x="23" y="52"/>
                  </a:lnTo>
                  <a:lnTo>
                    <a:pt x="30" y="56"/>
                  </a:lnTo>
                  <a:lnTo>
                    <a:pt x="37" y="56"/>
                  </a:lnTo>
                  <a:lnTo>
                    <a:pt x="37" y="52"/>
                  </a:lnTo>
                  <a:lnTo>
                    <a:pt x="41" y="56"/>
                  </a:lnTo>
                  <a:lnTo>
                    <a:pt x="41" y="52"/>
                  </a:lnTo>
                  <a:lnTo>
                    <a:pt x="45" y="52"/>
                  </a:lnTo>
                  <a:lnTo>
                    <a:pt x="49" y="52"/>
                  </a:lnTo>
                  <a:lnTo>
                    <a:pt x="49" y="48"/>
                  </a:lnTo>
                  <a:lnTo>
                    <a:pt x="52" y="45"/>
                  </a:lnTo>
                  <a:lnTo>
                    <a:pt x="56" y="48"/>
                  </a:lnTo>
                  <a:lnTo>
                    <a:pt x="60" y="48"/>
                  </a:lnTo>
                  <a:lnTo>
                    <a:pt x="63"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5" name="Freeform 49">
              <a:extLst>
                <a:ext uri="{FF2B5EF4-FFF2-40B4-BE49-F238E27FC236}">
                  <a16:creationId xmlns:a16="http://schemas.microsoft.com/office/drawing/2014/main" xmlns="" id="{E3A14658-FBA5-46E0-9DED-DA6F8E930D30}"/>
                </a:ext>
              </a:extLst>
            </p:cNvPr>
            <p:cNvSpPr/>
            <p:nvPr/>
          </p:nvSpPr>
          <p:spPr bwMode="auto">
            <a:xfrm>
              <a:off x="5417687" y="2876579"/>
              <a:ext cx="145103" cy="59354"/>
            </a:xfrm>
            <a:custGeom>
              <a:avLst/>
              <a:gdLst>
                <a:gd name="T0" fmla="*/ 0 w 81"/>
                <a:gd name="T1" fmla="*/ 26 h 34"/>
                <a:gd name="T2" fmla="*/ 11 w 81"/>
                <a:gd name="T3" fmla="*/ 30 h 34"/>
                <a:gd name="T4" fmla="*/ 18 w 81"/>
                <a:gd name="T5" fmla="*/ 34 h 34"/>
                <a:gd name="T6" fmla="*/ 22 w 81"/>
                <a:gd name="T7" fmla="*/ 30 h 34"/>
                <a:gd name="T8" fmla="*/ 33 w 81"/>
                <a:gd name="T9" fmla="*/ 30 h 34"/>
                <a:gd name="T10" fmla="*/ 33 w 81"/>
                <a:gd name="T11" fmla="*/ 26 h 34"/>
                <a:gd name="T12" fmla="*/ 37 w 81"/>
                <a:gd name="T13" fmla="*/ 26 h 34"/>
                <a:gd name="T14" fmla="*/ 41 w 81"/>
                <a:gd name="T15" fmla="*/ 23 h 34"/>
                <a:gd name="T16" fmla="*/ 48 w 81"/>
                <a:gd name="T17" fmla="*/ 26 h 34"/>
                <a:gd name="T18" fmla="*/ 48 w 81"/>
                <a:gd name="T19" fmla="*/ 23 h 34"/>
                <a:gd name="T20" fmla="*/ 52 w 81"/>
                <a:gd name="T21" fmla="*/ 19 h 34"/>
                <a:gd name="T22" fmla="*/ 52 w 81"/>
                <a:gd name="T23" fmla="*/ 15 h 34"/>
                <a:gd name="T24" fmla="*/ 59 w 81"/>
                <a:gd name="T25" fmla="*/ 15 h 34"/>
                <a:gd name="T26" fmla="*/ 63 w 81"/>
                <a:gd name="T27" fmla="*/ 19 h 34"/>
                <a:gd name="T28" fmla="*/ 70 w 81"/>
                <a:gd name="T29" fmla="*/ 15 h 34"/>
                <a:gd name="T30" fmla="*/ 74 w 81"/>
                <a:gd name="T31" fmla="*/ 19 h 34"/>
                <a:gd name="T32" fmla="*/ 78 w 81"/>
                <a:gd name="T33" fmla="*/ 15 h 34"/>
                <a:gd name="T34" fmla="*/ 78 w 81"/>
                <a:gd name="T35" fmla="*/ 12 h 34"/>
                <a:gd name="T36" fmla="*/ 81 w 81"/>
                <a:gd name="T37" fmla="*/ 4 h 34"/>
                <a:gd name="T38" fmla="*/ 81 w 81"/>
                <a:gd name="T39" fmla="*/ 4 h 34"/>
                <a:gd name="T40" fmla="*/ 74 w 81"/>
                <a:gd name="T41" fmla="*/ 0 h 34"/>
                <a:gd name="T42" fmla="*/ 70 w 81"/>
                <a:gd name="T43" fmla="*/ 0 h 34"/>
                <a:gd name="T44" fmla="*/ 66 w 81"/>
                <a:gd name="T45" fmla="*/ 0 h 34"/>
                <a:gd name="T46" fmla="*/ 63 w 81"/>
                <a:gd name="T47" fmla="*/ 0 h 34"/>
                <a:gd name="T48" fmla="*/ 63 w 81"/>
                <a:gd name="T49" fmla="*/ 0 h 34"/>
                <a:gd name="T50" fmla="*/ 59 w 81"/>
                <a:gd name="T51" fmla="*/ 0 h 34"/>
                <a:gd name="T52" fmla="*/ 59 w 81"/>
                <a:gd name="T53" fmla="*/ 0 h 34"/>
                <a:gd name="T54" fmla="*/ 52 w 81"/>
                <a:gd name="T55" fmla="*/ 0 h 34"/>
                <a:gd name="T56" fmla="*/ 52 w 81"/>
                <a:gd name="T57" fmla="*/ 0 h 34"/>
                <a:gd name="T58" fmla="*/ 48 w 81"/>
                <a:gd name="T59" fmla="*/ 0 h 34"/>
                <a:gd name="T60" fmla="*/ 48 w 81"/>
                <a:gd name="T61" fmla="*/ 4 h 34"/>
                <a:gd name="T62" fmla="*/ 44 w 81"/>
                <a:gd name="T63" fmla="*/ 4 h 34"/>
                <a:gd name="T64" fmla="*/ 41 w 81"/>
                <a:gd name="T65" fmla="*/ 4 h 34"/>
                <a:gd name="T66" fmla="*/ 41 w 81"/>
                <a:gd name="T67" fmla="*/ 4 h 34"/>
                <a:gd name="T68" fmla="*/ 33 w 81"/>
                <a:gd name="T69" fmla="*/ 4 h 34"/>
                <a:gd name="T70" fmla="*/ 29 w 81"/>
                <a:gd name="T71" fmla="*/ 4 h 34"/>
                <a:gd name="T72" fmla="*/ 26 w 81"/>
                <a:gd name="T73" fmla="*/ 8 h 34"/>
                <a:gd name="T74" fmla="*/ 22 w 81"/>
                <a:gd name="T75" fmla="*/ 12 h 34"/>
                <a:gd name="T76" fmla="*/ 15 w 81"/>
                <a:gd name="T77" fmla="*/ 12 h 34"/>
                <a:gd name="T78" fmla="*/ 11 w 81"/>
                <a:gd name="T79" fmla="*/ 12 h 34"/>
                <a:gd name="T80" fmla="*/ 7 w 81"/>
                <a:gd name="T81" fmla="*/ 12 h 34"/>
                <a:gd name="T82" fmla="*/ 3 w 81"/>
                <a:gd name="T83" fmla="*/ 12 h 34"/>
                <a:gd name="T84" fmla="*/ 0 w 81"/>
                <a:gd name="T85" fmla="*/ 15 h 34"/>
                <a:gd name="T86" fmla="*/ 0 w 81"/>
                <a:gd name="T87" fmla="*/ 15 h 34"/>
                <a:gd name="T88" fmla="*/ 0 w 81"/>
                <a:gd name="T89" fmla="*/ 19 h 34"/>
                <a:gd name="T90" fmla="*/ 0 w 81"/>
                <a:gd name="T91" fmla="*/ 26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1" h="34">
                  <a:moveTo>
                    <a:pt x="0" y="26"/>
                  </a:moveTo>
                  <a:lnTo>
                    <a:pt x="11" y="30"/>
                  </a:lnTo>
                  <a:lnTo>
                    <a:pt x="18" y="34"/>
                  </a:lnTo>
                  <a:lnTo>
                    <a:pt x="22" y="30"/>
                  </a:lnTo>
                  <a:lnTo>
                    <a:pt x="33" y="30"/>
                  </a:lnTo>
                  <a:lnTo>
                    <a:pt x="33" y="26"/>
                  </a:lnTo>
                  <a:lnTo>
                    <a:pt x="37" y="26"/>
                  </a:lnTo>
                  <a:lnTo>
                    <a:pt x="41" y="23"/>
                  </a:lnTo>
                  <a:lnTo>
                    <a:pt x="48" y="26"/>
                  </a:lnTo>
                  <a:lnTo>
                    <a:pt x="48" y="23"/>
                  </a:lnTo>
                  <a:lnTo>
                    <a:pt x="52" y="19"/>
                  </a:lnTo>
                  <a:lnTo>
                    <a:pt x="52" y="15"/>
                  </a:lnTo>
                  <a:lnTo>
                    <a:pt x="59" y="15"/>
                  </a:lnTo>
                  <a:lnTo>
                    <a:pt x="63" y="19"/>
                  </a:lnTo>
                  <a:lnTo>
                    <a:pt x="70" y="15"/>
                  </a:lnTo>
                  <a:lnTo>
                    <a:pt x="74" y="19"/>
                  </a:lnTo>
                  <a:lnTo>
                    <a:pt x="78" y="15"/>
                  </a:lnTo>
                  <a:lnTo>
                    <a:pt x="78" y="12"/>
                  </a:lnTo>
                  <a:lnTo>
                    <a:pt x="81" y="4"/>
                  </a:lnTo>
                  <a:lnTo>
                    <a:pt x="81" y="4"/>
                  </a:lnTo>
                  <a:lnTo>
                    <a:pt x="74" y="0"/>
                  </a:lnTo>
                  <a:lnTo>
                    <a:pt x="70" y="0"/>
                  </a:lnTo>
                  <a:lnTo>
                    <a:pt x="66" y="0"/>
                  </a:lnTo>
                  <a:lnTo>
                    <a:pt x="63" y="0"/>
                  </a:lnTo>
                  <a:lnTo>
                    <a:pt x="63" y="0"/>
                  </a:lnTo>
                  <a:lnTo>
                    <a:pt x="59" y="0"/>
                  </a:lnTo>
                  <a:lnTo>
                    <a:pt x="59" y="0"/>
                  </a:lnTo>
                  <a:lnTo>
                    <a:pt x="52" y="0"/>
                  </a:lnTo>
                  <a:lnTo>
                    <a:pt x="52" y="0"/>
                  </a:lnTo>
                  <a:lnTo>
                    <a:pt x="48" y="0"/>
                  </a:lnTo>
                  <a:lnTo>
                    <a:pt x="48" y="4"/>
                  </a:lnTo>
                  <a:lnTo>
                    <a:pt x="44" y="4"/>
                  </a:lnTo>
                  <a:lnTo>
                    <a:pt x="41" y="4"/>
                  </a:lnTo>
                  <a:lnTo>
                    <a:pt x="41" y="4"/>
                  </a:lnTo>
                  <a:lnTo>
                    <a:pt x="33" y="4"/>
                  </a:lnTo>
                  <a:lnTo>
                    <a:pt x="29" y="4"/>
                  </a:lnTo>
                  <a:lnTo>
                    <a:pt x="26" y="8"/>
                  </a:lnTo>
                  <a:lnTo>
                    <a:pt x="22" y="12"/>
                  </a:lnTo>
                  <a:lnTo>
                    <a:pt x="15" y="12"/>
                  </a:lnTo>
                  <a:lnTo>
                    <a:pt x="11" y="12"/>
                  </a:lnTo>
                  <a:lnTo>
                    <a:pt x="7" y="12"/>
                  </a:lnTo>
                  <a:lnTo>
                    <a:pt x="3" y="12"/>
                  </a:lnTo>
                  <a:lnTo>
                    <a:pt x="0" y="15"/>
                  </a:lnTo>
                  <a:lnTo>
                    <a:pt x="0" y="15"/>
                  </a:lnTo>
                  <a:lnTo>
                    <a:pt x="0" y="19"/>
                  </a:lnTo>
                  <a:lnTo>
                    <a:pt x="0"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6" name="Freeform 50">
              <a:extLst>
                <a:ext uri="{FF2B5EF4-FFF2-40B4-BE49-F238E27FC236}">
                  <a16:creationId xmlns:a16="http://schemas.microsoft.com/office/drawing/2014/main" xmlns="" id="{2D49071A-0C5C-4941-8AE2-2979B0497388}"/>
                </a:ext>
              </a:extLst>
            </p:cNvPr>
            <p:cNvSpPr/>
            <p:nvPr/>
          </p:nvSpPr>
          <p:spPr bwMode="auto">
            <a:xfrm>
              <a:off x="5577118" y="3045915"/>
              <a:ext cx="171973" cy="90778"/>
            </a:xfrm>
            <a:custGeom>
              <a:avLst/>
              <a:gdLst>
                <a:gd name="T0" fmla="*/ 7 w 96"/>
                <a:gd name="T1" fmla="*/ 0 h 52"/>
                <a:gd name="T2" fmla="*/ 11 w 96"/>
                <a:gd name="T3" fmla="*/ 4 h 52"/>
                <a:gd name="T4" fmla="*/ 11 w 96"/>
                <a:gd name="T5" fmla="*/ 7 h 52"/>
                <a:gd name="T6" fmla="*/ 18 w 96"/>
                <a:gd name="T7" fmla="*/ 4 h 52"/>
                <a:gd name="T8" fmla="*/ 22 w 96"/>
                <a:gd name="T9" fmla="*/ 7 h 52"/>
                <a:gd name="T10" fmla="*/ 33 w 96"/>
                <a:gd name="T11" fmla="*/ 7 h 52"/>
                <a:gd name="T12" fmla="*/ 37 w 96"/>
                <a:gd name="T13" fmla="*/ 7 h 52"/>
                <a:gd name="T14" fmla="*/ 44 w 96"/>
                <a:gd name="T15" fmla="*/ 7 h 52"/>
                <a:gd name="T16" fmla="*/ 51 w 96"/>
                <a:gd name="T17" fmla="*/ 7 h 52"/>
                <a:gd name="T18" fmla="*/ 59 w 96"/>
                <a:gd name="T19" fmla="*/ 4 h 52"/>
                <a:gd name="T20" fmla="*/ 70 w 96"/>
                <a:gd name="T21" fmla="*/ 0 h 52"/>
                <a:gd name="T22" fmla="*/ 81 w 96"/>
                <a:gd name="T23" fmla="*/ 0 h 52"/>
                <a:gd name="T24" fmla="*/ 89 w 96"/>
                <a:gd name="T25" fmla="*/ 0 h 52"/>
                <a:gd name="T26" fmla="*/ 92 w 96"/>
                <a:gd name="T27" fmla="*/ 4 h 52"/>
                <a:gd name="T28" fmla="*/ 96 w 96"/>
                <a:gd name="T29" fmla="*/ 7 h 52"/>
                <a:gd name="T30" fmla="*/ 92 w 96"/>
                <a:gd name="T31" fmla="*/ 15 h 52"/>
                <a:gd name="T32" fmla="*/ 85 w 96"/>
                <a:gd name="T33" fmla="*/ 15 h 52"/>
                <a:gd name="T34" fmla="*/ 85 w 96"/>
                <a:gd name="T35" fmla="*/ 26 h 52"/>
                <a:gd name="T36" fmla="*/ 81 w 96"/>
                <a:gd name="T37" fmla="*/ 30 h 52"/>
                <a:gd name="T38" fmla="*/ 89 w 96"/>
                <a:gd name="T39" fmla="*/ 37 h 52"/>
                <a:gd name="T40" fmla="*/ 89 w 96"/>
                <a:gd name="T41" fmla="*/ 41 h 52"/>
                <a:gd name="T42" fmla="*/ 85 w 96"/>
                <a:gd name="T43" fmla="*/ 41 h 52"/>
                <a:gd name="T44" fmla="*/ 74 w 96"/>
                <a:gd name="T45" fmla="*/ 37 h 52"/>
                <a:gd name="T46" fmla="*/ 70 w 96"/>
                <a:gd name="T47" fmla="*/ 41 h 52"/>
                <a:gd name="T48" fmla="*/ 66 w 96"/>
                <a:gd name="T49" fmla="*/ 41 h 52"/>
                <a:gd name="T50" fmla="*/ 63 w 96"/>
                <a:gd name="T51" fmla="*/ 44 h 52"/>
                <a:gd name="T52" fmla="*/ 63 w 96"/>
                <a:gd name="T53" fmla="*/ 52 h 52"/>
                <a:gd name="T54" fmla="*/ 55 w 96"/>
                <a:gd name="T55" fmla="*/ 52 h 52"/>
                <a:gd name="T56" fmla="*/ 48 w 96"/>
                <a:gd name="T57" fmla="*/ 52 h 52"/>
                <a:gd name="T58" fmla="*/ 44 w 96"/>
                <a:gd name="T59" fmla="*/ 52 h 52"/>
                <a:gd name="T60" fmla="*/ 40 w 96"/>
                <a:gd name="T61" fmla="*/ 52 h 52"/>
                <a:gd name="T62" fmla="*/ 29 w 96"/>
                <a:gd name="T63" fmla="*/ 48 h 52"/>
                <a:gd name="T64" fmla="*/ 22 w 96"/>
                <a:gd name="T65" fmla="*/ 52 h 52"/>
                <a:gd name="T66" fmla="*/ 18 w 96"/>
                <a:gd name="T67" fmla="*/ 52 h 52"/>
                <a:gd name="T68" fmla="*/ 14 w 96"/>
                <a:gd name="T69" fmla="*/ 48 h 52"/>
                <a:gd name="T70" fmla="*/ 11 w 96"/>
                <a:gd name="T71" fmla="*/ 41 h 52"/>
                <a:gd name="T72" fmla="*/ 3 w 96"/>
                <a:gd name="T73" fmla="*/ 33 h 52"/>
                <a:gd name="T74" fmla="*/ 3 w 96"/>
                <a:gd name="T75" fmla="*/ 30 h 52"/>
                <a:gd name="T76" fmla="*/ 7 w 96"/>
                <a:gd name="T77" fmla="*/ 22 h 52"/>
                <a:gd name="T78" fmla="*/ 7 w 96"/>
                <a:gd name="T79" fmla="*/ 15 h 52"/>
                <a:gd name="T80" fmla="*/ 0 w 96"/>
                <a:gd name="T81" fmla="*/ 4 h 52"/>
                <a:gd name="T82" fmla="*/ 3 w 96"/>
                <a:gd name="T83" fmla="*/ 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6" h="52">
                  <a:moveTo>
                    <a:pt x="3" y="0"/>
                  </a:moveTo>
                  <a:lnTo>
                    <a:pt x="7" y="0"/>
                  </a:lnTo>
                  <a:lnTo>
                    <a:pt x="11" y="0"/>
                  </a:lnTo>
                  <a:lnTo>
                    <a:pt x="11" y="4"/>
                  </a:lnTo>
                  <a:lnTo>
                    <a:pt x="7" y="4"/>
                  </a:lnTo>
                  <a:lnTo>
                    <a:pt x="11" y="7"/>
                  </a:lnTo>
                  <a:lnTo>
                    <a:pt x="14" y="4"/>
                  </a:lnTo>
                  <a:lnTo>
                    <a:pt x="18" y="4"/>
                  </a:lnTo>
                  <a:lnTo>
                    <a:pt x="18" y="7"/>
                  </a:lnTo>
                  <a:lnTo>
                    <a:pt x="22" y="7"/>
                  </a:lnTo>
                  <a:lnTo>
                    <a:pt x="26" y="7"/>
                  </a:lnTo>
                  <a:lnTo>
                    <a:pt x="33" y="7"/>
                  </a:lnTo>
                  <a:lnTo>
                    <a:pt x="37" y="7"/>
                  </a:lnTo>
                  <a:lnTo>
                    <a:pt x="37" y="7"/>
                  </a:lnTo>
                  <a:lnTo>
                    <a:pt x="40" y="7"/>
                  </a:lnTo>
                  <a:lnTo>
                    <a:pt x="44" y="7"/>
                  </a:lnTo>
                  <a:lnTo>
                    <a:pt x="51" y="7"/>
                  </a:lnTo>
                  <a:lnTo>
                    <a:pt x="51" y="7"/>
                  </a:lnTo>
                  <a:lnTo>
                    <a:pt x="55" y="4"/>
                  </a:lnTo>
                  <a:lnTo>
                    <a:pt x="59" y="4"/>
                  </a:lnTo>
                  <a:lnTo>
                    <a:pt x="66" y="0"/>
                  </a:lnTo>
                  <a:lnTo>
                    <a:pt x="70" y="0"/>
                  </a:lnTo>
                  <a:lnTo>
                    <a:pt x="77" y="0"/>
                  </a:lnTo>
                  <a:lnTo>
                    <a:pt x="81" y="0"/>
                  </a:lnTo>
                  <a:lnTo>
                    <a:pt x="85" y="4"/>
                  </a:lnTo>
                  <a:lnTo>
                    <a:pt x="89" y="0"/>
                  </a:lnTo>
                  <a:lnTo>
                    <a:pt x="92" y="4"/>
                  </a:lnTo>
                  <a:lnTo>
                    <a:pt x="92" y="4"/>
                  </a:lnTo>
                  <a:lnTo>
                    <a:pt x="96" y="4"/>
                  </a:lnTo>
                  <a:lnTo>
                    <a:pt x="96" y="7"/>
                  </a:lnTo>
                  <a:lnTo>
                    <a:pt x="96" y="11"/>
                  </a:lnTo>
                  <a:lnTo>
                    <a:pt x="92" y="15"/>
                  </a:lnTo>
                  <a:lnTo>
                    <a:pt x="92" y="11"/>
                  </a:lnTo>
                  <a:lnTo>
                    <a:pt x="85" y="15"/>
                  </a:lnTo>
                  <a:lnTo>
                    <a:pt x="89" y="22"/>
                  </a:lnTo>
                  <a:lnTo>
                    <a:pt x="85" y="26"/>
                  </a:lnTo>
                  <a:lnTo>
                    <a:pt x="81" y="30"/>
                  </a:lnTo>
                  <a:lnTo>
                    <a:pt x="81" y="30"/>
                  </a:lnTo>
                  <a:lnTo>
                    <a:pt x="85" y="30"/>
                  </a:lnTo>
                  <a:lnTo>
                    <a:pt x="89" y="37"/>
                  </a:lnTo>
                  <a:lnTo>
                    <a:pt x="89" y="37"/>
                  </a:lnTo>
                  <a:lnTo>
                    <a:pt x="89" y="41"/>
                  </a:lnTo>
                  <a:lnTo>
                    <a:pt x="85" y="37"/>
                  </a:lnTo>
                  <a:lnTo>
                    <a:pt x="85" y="41"/>
                  </a:lnTo>
                  <a:lnTo>
                    <a:pt x="81" y="37"/>
                  </a:lnTo>
                  <a:lnTo>
                    <a:pt x="74" y="37"/>
                  </a:lnTo>
                  <a:lnTo>
                    <a:pt x="74" y="37"/>
                  </a:lnTo>
                  <a:lnTo>
                    <a:pt x="70" y="41"/>
                  </a:lnTo>
                  <a:lnTo>
                    <a:pt x="66" y="41"/>
                  </a:lnTo>
                  <a:lnTo>
                    <a:pt x="66" y="41"/>
                  </a:lnTo>
                  <a:lnTo>
                    <a:pt x="66" y="41"/>
                  </a:lnTo>
                  <a:lnTo>
                    <a:pt x="63" y="44"/>
                  </a:lnTo>
                  <a:lnTo>
                    <a:pt x="63" y="48"/>
                  </a:lnTo>
                  <a:lnTo>
                    <a:pt x="63" y="52"/>
                  </a:lnTo>
                  <a:lnTo>
                    <a:pt x="63" y="52"/>
                  </a:lnTo>
                  <a:lnTo>
                    <a:pt x="55" y="52"/>
                  </a:lnTo>
                  <a:lnTo>
                    <a:pt x="51" y="52"/>
                  </a:lnTo>
                  <a:lnTo>
                    <a:pt x="48" y="52"/>
                  </a:lnTo>
                  <a:lnTo>
                    <a:pt x="44" y="52"/>
                  </a:lnTo>
                  <a:lnTo>
                    <a:pt x="44" y="52"/>
                  </a:lnTo>
                  <a:lnTo>
                    <a:pt x="40" y="52"/>
                  </a:lnTo>
                  <a:lnTo>
                    <a:pt x="40" y="52"/>
                  </a:lnTo>
                  <a:lnTo>
                    <a:pt x="33" y="52"/>
                  </a:lnTo>
                  <a:lnTo>
                    <a:pt x="29" y="48"/>
                  </a:lnTo>
                  <a:lnTo>
                    <a:pt x="29" y="52"/>
                  </a:lnTo>
                  <a:lnTo>
                    <a:pt x="22" y="52"/>
                  </a:lnTo>
                  <a:lnTo>
                    <a:pt x="18" y="52"/>
                  </a:lnTo>
                  <a:lnTo>
                    <a:pt x="18" y="52"/>
                  </a:lnTo>
                  <a:lnTo>
                    <a:pt x="18" y="52"/>
                  </a:lnTo>
                  <a:lnTo>
                    <a:pt x="14" y="48"/>
                  </a:lnTo>
                  <a:lnTo>
                    <a:pt x="14" y="44"/>
                  </a:lnTo>
                  <a:lnTo>
                    <a:pt x="11" y="41"/>
                  </a:lnTo>
                  <a:lnTo>
                    <a:pt x="3" y="33"/>
                  </a:lnTo>
                  <a:lnTo>
                    <a:pt x="3" y="33"/>
                  </a:lnTo>
                  <a:lnTo>
                    <a:pt x="7" y="33"/>
                  </a:lnTo>
                  <a:lnTo>
                    <a:pt x="3" y="30"/>
                  </a:lnTo>
                  <a:lnTo>
                    <a:pt x="3" y="26"/>
                  </a:lnTo>
                  <a:lnTo>
                    <a:pt x="7" y="22"/>
                  </a:lnTo>
                  <a:lnTo>
                    <a:pt x="11" y="18"/>
                  </a:lnTo>
                  <a:lnTo>
                    <a:pt x="7" y="15"/>
                  </a:lnTo>
                  <a:lnTo>
                    <a:pt x="3" y="11"/>
                  </a:lnTo>
                  <a:lnTo>
                    <a:pt x="0" y="4"/>
                  </a:lnTo>
                  <a:lnTo>
                    <a:pt x="3" y="0"/>
                  </a:lnTo>
                  <a:lnTo>
                    <a:pt x="3"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7" name="Freeform 51">
              <a:extLst>
                <a:ext uri="{FF2B5EF4-FFF2-40B4-BE49-F238E27FC236}">
                  <a16:creationId xmlns:a16="http://schemas.microsoft.com/office/drawing/2014/main" xmlns="" id="{5B15915E-6849-4696-A0E2-75ED4B1174BF}"/>
                </a:ext>
              </a:extLst>
            </p:cNvPr>
            <p:cNvSpPr/>
            <p:nvPr/>
          </p:nvSpPr>
          <p:spPr bwMode="auto">
            <a:xfrm>
              <a:off x="5530543" y="3103523"/>
              <a:ext cx="78821" cy="52372"/>
            </a:xfrm>
            <a:custGeom>
              <a:avLst/>
              <a:gdLst>
                <a:gd name="T0" fmla="*/ 29 w 44"/>
                <a:gd name="T1" fmla="*/ 0 h 30"/>
                <a:gd name="T2" fmla="*/ 37 w 44"/>
                <a:gd name="T3" fmla="*/ 8 h 30"/>
                <a:gd name="T4" fmla="*/ 40 w 44"/>
                <a:gd name="T5" fmla="*/ 11 h 30"/>
                <a:gd name="T6" fmla="*/ 40 w 44"/>
                <a:gd name="T7" fmla="*/ 15 h 30"/>
                <a:gd name="T8" fmla="*/ 44 w 44"/>
                <a:gd name="T9" fmla="*/ 19 h 30"/>
                <a:gd name="T10" fmla="*/ 40 w 44"/>
                <a:gd name="T11" fmla="*/ 23 h 30"/>
                <a:gd name="T12" fmla="*/ 37 w 44"/>
                <a:gd name="T13" fmla="*/ 23 h 30"/>
                <a:gd name="T14" fmla="*/ 33 w 44"/>
                <a:gd name="T15" fmla="*/ 23 h 30"/>
                <a:gd name="T16" fmla="*/ 26 w 44"/>
                <a:gd name="T17" fmla="*/ 23 h 30"/>
                <a:gd name="T18" fmla="*/ 22 w 44"/>
                <a:gd name="T19" fmla="*/ 26 h 30"/>
                <a:gd name="T20" fmla="*/ 22 w 44"/>
                <a:gd name="T21" fmla="*/ 26 h 30"/>
                <a:gd name="T22" fmla="*/ 18 w 44"/>
                <a:gd name="T23" fmla="*/ 26 h 30"/>
                <a:gd name="T24" fmla="*/ 11 w 44"/>
                <a:gd name="T25" fmla="*/ 30 h 30"/>
                <a:gd name="T26" fmla="*/ 11 w 44"/>
                <a:gd name="T27" fmla="*/ 30 h 30"/>
                <a:gd name="T28" fmla="*/ 7 w 44"/>
                <a:gd name="T29" fmla="*/ 30 h 30"/>
                <a:gd name="T30" fmla="*/ 7 w 44"/>
                <a:gd name="T31" fmla="*/ 26 h 30"/>
                <a:gd name="T32" fmla="*/ 3 w 44"/>
                <a:gd name="T33" fmla="*/ 23 h 30"/>
                <a:gd name="T34" fmla="*/ 0 w 44"/>
                <a:gd name="T35" fmla="*/ 15 h 30"/>
                <a:gd name="T36" fmla="*/ 3 w 44"/>
                <a:gd name="T37" fmla="*/ 11 h 30"/>
                <a:gd name="T38" fmla="*/ 3 w 44"/>
                <a:gd name="T39" fmla="*/ 11 h 30"/>
                <a:gd name="T40" fmla="*/ 3 w 44"/>
                <a:gd name="T41" fmla="*/ 11 h 30"/>
                <a:gd name="T42" fmla="*/ 3 w 44"/>
                <a:gd name="T43" fmla="*/ 8 h 30"/>
                <a:gd name="T44" fmla="*/ 7 w 44"/>
                <a:gd name="T45" fmla="*/ 4 h 30"/>
                <a:gd name="T46" fmla="*/ 11 w 44"/>
                <a:gd name="T47" fmla="*/ 4 h 30"/>
                <a:gd name="T48" fmla="*/ 15 w 44"/>
                <a:gd name="T49" fmla="*/ 4 h 30"/>
                <a:gd name="T50" fmla="*/ 22 w 44"/>
                <a:gd name="T51" fmla="*/ 0 h 30"/>
                <a:gd name="T52" fmla="*/ 22 w 44"/>
                <a:gd name="T53" fmla="*/ 4 h 30"/>
                <a:gd name="T54" fmla="*/ 29 w 44"/>
                <a:gd name="T55" fmla="*/ 0 h 30"/>
                <a:gd name="T56" fmla="*/ 29 w 44"/>
                <a:gd name="T57" fmla="*/ 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4" h="30">
                  <a:moveTo>
                    <a:pt x="29" y="0"/>
                  </a:moveTo>
                  <a:lnTo>
                    <a:pt x="37" y="8"/>
                  </a:lnTo>
                  <a:lnTo>
                    <a:pt x="40" y="11"/>
                  </a:lnTo>
                  <a:lnTo>
                    <a:pt x="40" y="15"/>
                  </a:lnTo>
                  <a:lnTo>
                    <a:pt x="44" y="19"/>
                  </a:lnTo>
                  <a:lnTo>
                    <a:pt x="40" y="23"/>
                  </a:lnTo>
                  <a:lnTo>
                    <a:pt x="37" y="23"/>
                  </a:lnTo>
                  <a:lnTo>
                    <a:pt x="33" y="23"/>
                  </a:lnTo>
                  <a:lnTo>
                    <a:pt x="26" y="23"/>
                  </a:lnTo>
                  <a:lnTo>
                    <a:pt x="22" y="26"/>
                  </a:lnTo>
                  <a:lnTo>
                    <a:pt x="22" y="26"/>
                  </a:lnTo>
                  <a:lnTo>
                    <a:pt x="18" y="26"/>
                  </a:lnTo>
                  <a:lnTo>
                    <a:pt x="11" y="30"/>
                  </a:lnTo>
                  <a:lnTo>
                    <a:pt x="11" y="30"/>
                  </a:lnTo>
                  <a:lnTo>
                    <a:pt x="7" y="30"/>
                  </a:lnTo>
                  <a:lnTo>
                    <a:pt x="7" y="26"/>
                  </a:lnTo>
                  <a:lnTo>
                    <a:pt x="3" y="23"/>
                  </a:lnTo>
                  <a:lnTo>
                    <a:pt x="0" y="15"/>
                  </a:lnTo>
                  <a:lnTo>
                    <a:pt x="3" y="11"/>
                  </a:lnTo>
                  <a:lnTo>
                    <a:pt x="3" y="11"/>
                  </a:lnTo>
                  <a:lnTo>
                    <a:pt x="3" y="11"/>
                  </a:lnTo>
                  <a:lnTo>
                    <a:pt x="3" y="8"/>
                  </a:lnTo>
                  <a:lnTo>
                    <a:pt x="7" y="4"/>
                  </a:lnTo>
                  <a:lnTo>
                    <a:pt x="11" y="4"/>
                  </a:lnTo>
                  <a:lnTo>
                    <a:pt x="15" y="4"/>
                  </a:lnTo>
                  <a:lnTo>
                    <a:pt x="22" y="0"/>
                  </a:lnTo>
                  <a:lnTo>
                    <a:pt x="22" y="4"/>
                  </a:lnTo>
                  <a:lnTo>
                    <a:pt x="29" y="0"/>
                  </a:lnTo>
                  <a:lnTo>
                    <a:pt x="29"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8" name="Freeform 52">
              <a:extLst>
                <a:ext uri="{FF2B5EF4-FFF2-40B4-BE49-F238E27FC236}">
                  <a16:creationId xmlns:a16="http://schemas.microsoft.com/office/drawing/2014/main" xmlns="" id="{B73828F6-0989-4B89-8545-AA91A957E73C}"/>
                </a:ext>
              </a:extLst>
            </p:cNvPr>
            <p:cNvSpPr/>
            <p:nvPr/>
          </p:nvSpPr>
          <p:spPr bwMode="auto">
            <a:xfrm>
              <a:off x="5496509" y="3098287"/>
              <a:ext cx="53742" cy="89033"/>
            </a:xfrm>
            <a:custGeom>
              <a:avLst/>
              <a:gdLst>
                <a:gd name="T0" fmla="*/ 22 w 30"/>
                <a:gd name="T1" fmla="*/ 14 h 51"/>
                <a:gd name="T2" fmla="*/ 19 w 30"/>
                <a:gd name="T3" fmla="*/ 18 h 51"/>
                <a:gd name="T4" fmla="*/ 22 w 30"/>
                <a:gd name="T5" fmla="*/ 26 h 51"/>
                <a:gd name="T6" fmla="*/ 26 w 30"/>
                <a:gd name="T7" fmla="*/ 29 h 51"/>
                <a:gd name="T8" fmla="*/ 26 w 30"/>
                <a:gd name="T9" fmla="*/ 33 h 51"/>
                <a:gd name="T10" fmla="*/ 30 w 30"/>
                <a:gd name="T11" fmla="*/ 33 h 51"/>
                <a:gd name="T12" fmla="*/ 30 w 30"/>
                <a:gd name="T13" fmla="*/ 37 h 51"/>
                <a:gd name="T14" fmla="*/ 26 w 30"/>
                <a:gd name="T15" fmla="*/ 44 h 51"/>
                <a:gd name="T16" fmla="*/ 19 w 30"/>
                <a:gd name="T17" fmla="*/ 44 h 51"/>
                <a:gd name="T18" fmla="*/ 19 w 30"/>
                <a:gd name="T19" fmla="*/ 48 h 51"/>
                <a:gd name="T20" fmla="*/ 19 w 30"/>
                <a:gd name="T21" fmla="*/ 51 h 51"/>
                <a:gd name="T22" fmla="*/ 15 w 30"/>
                <a:gd name="T23" fmla="*/ 51 h 51"/>
                <a:gd name="T24" fmla="*/ 11 w 30"/>
                <a:gd name="T25" fmla="*/ 51 h 51"/>
                <a:gd name="T26" fmla="*/ 8 w 30"/>
                <a:gd name="T27" fmla="*/ 44 h 51"/>
                <a:gd name="T28" fmla="*/ 4 w 30"/>
                <a:gd name="T29" fmla="*/ 44 h 51"/>
                <a:gd name="T30" fmla="*/ 0 w 30"/>
                <a:gd name="T31" fmla="*/ 44 h 51"/>
                <a:gd name="T32" fmla="*/ 4 w 30"/>
                <a:gd name="T33" fmla="*/ 40 h 51"/>
                <a:gd name="T34" fmla="*/ 0 w 30"/>
                <a:gd name="T35" fmla="*/ 37 h 51"/>
                <a:gd name="T36" fmla="*/ 0 w 30"/>
                <a:gd name="T37" fmla="*/ 33 h 51"/>
                <a:gd name="T38" fmla="*/ 4 w 30"/>
                <a:gd name="T39" fmla="*/ 29 h 51"/>
                <a:gd name="T40" fmla="*/ 0 w 30"/>
                <a:gd name="T41" fmla="*/ 26 h 51"/>
                <a:gd name="T42" fmla="*/ 4 w 30"/>
                <a:gd name="T43" fmla="*/ 18 h 51"/>
                <a:gd name="T44" fmla="*/ 4 w 30"/>
                <a:gd name="T45" fmla="*/ 18 h 51"/>
                <a:gd name="T46" fmla="*/ 4 w 30"/>
                <a:gd name="T47" fmla="*/ 14 h 51"/>
                <a:gd name="T48" fmla="*/ 0 w 30"/>
                <a:gd name="T49" fmla="*/ 14 h 51"/>
                <a:gd name="T50" fmla="*/ 0 w 30"/>
                <a:gd name="T51" fmla="*/ 7 h 51"/>
                <a:gd name="T52" fmla="*/ 0 w 30"/>
                <a:gd name="T53" fmla="*/ 3 h 51"/>
                <a:gd name="T54" fmla="*/ 4 w 30"/>
                <a:gd name="T55" fmla="*/ 0 h 51"/>
                <a:gd name="T56" fmla="*/ 8 w 30"/>
                <a:gd name="T57" fmla="*/ 0 h 51"/>
                <a:gd name="T58" fmla="*/ 8 w 30"/>
                <a:gd name="T59" fmla="*/ 3 h 51"/>
                <a:gd name="T60" fmla="*/ 11 w 30"/>
                <a:gd name="T61" fmla="*/ 0 h 51"/>
                <a:gd name="T62" fmla="*/ 11 w 30"/>
                <a:gd name="T63" fmla="*/ 0 h 51"/>
                <a:gd name="T64" fmla="*/ 11 w 30"/>
                <a:gd name="T65" fmla="*/ 0 h 51"/>
                <a:gd name="T66" fmla="*/ 15 w 30"/>
                <a:gd name="T67" fmla="*/ 3 h 51"/>
                <a:gd name="T68" fmla="*/ 15 w 30"/>
                <a:gd name="T69" fmla="*/ 3 h 51"/>
                <a:gd name="T70" fmla="*/ 19 w 30"/>
                <a:gd name="T71" fmla="*/ 7 h 51"/>
                <a:gd name="T72" fmla="*/ 22 w 30"/>
                <a:gd name="T73" fmla="*/ 7 h 51"/>
                <a:gd name="T74" fmla="*/ 22 w 30"/>
                <a:gd name="T75" fmla="*/ 11 h 51"/>
                <a:gd name="T76" fmla="*/ 22 w 30"/>
                <a:gd name="T77" fmla="*/ 14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0" h="51">
                  <a:moveTo>
                    <a:pt x="22" y="14"/>
                  </a:moveTo>
                  <a:lnTo>
                    <a:pt x="19" y="18"/>
                  </a:lnTo>
                  <a:lnTo>
                    <a:pt x="22" y="26"/>
                  </a:lnTo>
                  <a:lnTo>
                    <a:pt x="26" y="29"/>
                  </a:lnTo>
                  <a:lnTo>
                    <a:pt x="26" y="33"/>
                  </a:lnTo>
                  <a:lnTo>
                    <a:pt x="30" y="33"/>
                  </a:lnTo>
                  <a:lnTo>
                    <a:pt x="30" y="37"/>
                  </a:lnTo>
                  <a:lnTo>
                    <a:pt x="26" y="44"/>
                  </a:lnTo>
                  <a:lnTo>
                    <a:pt x="19" y="44"/>
                  </a:lnTo>
                  <a:lnTo>
                    <a:pt x="19" y="48"/>
                  </a:lnTo>
                  <a:lnTo>
                    <a:pt x="19" y="51"/>
                  </a:lnTo>
                  <a:lnTo>
                    <a:pt x="15" y="51"/>
                  </a:lnTo>
                  <a:lnTo>
                    <a:pt x="11" y="51"/>
                  </a:lnTo>
                  <a:lnTo>
                    <a:pt x="8" y="44"/>
                  </a:lnTo>
                  <a:lnTo>
                    <a:pt x="4" y="44"/>
                  </a:lnTo>
                  <a:lnTo>
                    <a:pt x="0" y="44"/>
                  </a:lnTo>
                  <a:lnTo>
                    <a:pt x="4" y="40"/>
                  </a:lnTo>
                  <a:lnTo>
                    <a:pt x="0" y="37"/>
                  </a:lnTo>
                  <a:lnTo>
                    <a:pt x="0" y="33"/>
                  </a:lnTo>
                  <a:lnTo>
                    <a:pt x="4" y="29"/>
                  </a:lnTo>
                  <a:lnTo>
                    <a:pt x="0" y="26"/>
                  </a:lnTo>
                  <a:lnTo>
                    <a:pt x="4" y="18"/>
                  </a:lnTo>
                  <a:lnTo>
                    <a:pt x="4" y="18"/>
                  </a:lnTo>
                  <a:lnTo>
                    <a:pt x="4" y="14"/>
                  </a:lnTo>
                  <a:lnTo>
                    <a:pt x="0" y="14"/>
                  </a:lnTo>
                  <a:lnTo>
                    <a:pt x="0" y="7"/>
                  </a:lnTo>
                  <a:lnTo>
                    <a:pt x="0" y="3"/>
                  </a:lnTo>
                  <a:lnTo>
                    <a:pt x="4" y="0"/>
                  </a:lnTo>
                  <a:lnTo>
                    <a:pt x="8" y="0"/>
                  </a:lnTo>
                  <a:lnTo>
                    <a:pt x="8" y="3"/>
                  </a:lnTo>
                  <a:lnTo>
                    <a:pt x="11" y="0"/>
                  </a:lnTo>
                  <a:lnTo>
                    <a:pt x="11" y="0"/>
                  </a:lnTo>
                  <a:lnTo>
                    <a:pt x="11" y="0"/>
                  </a:lnTo>
                  <a:lnTo>
                    <a:pt x="15" y="3"/>
                  </a:lnTo>
                  <a:lnTo>
                    <a:pt x="15" y="3"/>
                  </a:lnTo>
                  <a:lnTo>
                    <a:pt x="19" y="7"/>
                  </a:lnTo>
                  <a:lnTo>
                    <a:pt x="22" y="7"/>
                  </a:lnTo>
                  <a:lnTo>
                    <a:pt x="22" y="11"/>
                  </a:lnTo>
                  <a:lnTo>
                    <a:pt x="22" y="1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9" name="Freeform 53">
              <a:extLst>
                <a:ext uri="{FF2B5EF4-FFF2-40B4-BE49-F238E27FC236}">
                  <a16:creationId xmlns:a16="http://schemas.microsoft.com/office/drawing/2014/main" xmlns="" id="{141124B0-24F8-4D84-8B9E-76BD0F786422}"/>
                </a:ext>
              </a:extLst>
            </p:cNvPr>
            <p:cNvSpPr/>
            <p:nvPr/>
          </p:nvSpPr>
          <p:spPr bwMode="auto">
            <a:xfrm>
              <a:off x="5476804" y="2981322"/>
              <a:ext cx="120024" cy="141404"/>
            </a:xfrm>
            <a:custGeom>
              <a:avLst/>
              <a:gdLst>
                <a:gd name="T0" fmla="*/ 0 w 67"/>
                <a:gd name="T1" fmla="*/ 7 h 81"/>
                <a:gd name="T2" fmla="*/ 8 w 67"/>
                <a:gd name="T3" fmla="*/ 7 h 81"/>
                <a:gd name="T4" fmla="*/ 11 w 67"/>
                <a:gd name="T5" fmla="*/ 0 h 81"/>
                <a:gd name="T6" fmla="*/ 19 w 67"/>
                <a:gd name="T7" fmla="*/ 3 h 81"/>
                <a:gd name="T8" fmla="*/ 26 w 67"/>
                <a:gd name="T9" fmla="*/ 7 h 81"/>
                <a:gd name="T10" fmla="*/ 30 w 67"/>
                <a:gd name="T11" fmla="*/ 15 h 81"/>
                <a:gd name="T12" fmla="*/ 41 w 67"/>
                <a:gd name="T13" fmla="*/ 18 h 81"/>
                <a:gd name="T14" fmla="*/ 37 w 67"/>
                <a:gd name="T15" fmla="*/ 26 h 81"/>
                <a:gd name="T16" fmla="*/ 45 w 67"/>
                <a:gd name="T17" fmla="*/ 29 h 81"/>
                <a:gd name="T18" fmla="*/ 52 w 67"/>
                <a:gd name="T19" fmla="*/ 29 h 81"/>
                <a:gd name="T20" fmla="*/ 59 w 67"/>
                <a:gd name="T21" fmla="*/ 26 h 81"/>
                <a:gd name="T22" fmla="*/ 59 w 67"/>
                <a:gd name="T23" fmla="*/ 33 h 81"/>
                <a:gd name="T24" fmla="*/ 56 w 67"/>
                <a:gd name="T25" fmla="*/ 41 h 81"/>
                <a:gd name="T26" fmla="*/ 63 w 67"/>
                <a:gd name="T27" fmla="*/ 52 h 81"/>
                <a:gd name="T28" fmla="*/ 63 w 67"/>
                <a:gd name="T29" fmla="*/ 59 h 81"/>
                <a:gd name="T30" fmla="*/ 59 w 67"/>
                <a:gd name="T31" fmla="*/ 67 h 81"/>
                <a:gd name="T32" fmla="*/ 59 w 67"/>
                <a:gd name="T33" fmla="*/ 70 h 81"/>
                <a:gd name="T34" fmla="*/ 52 w 67"/>
                <a:gd name="T35" fmla="*/ 74 h 81"/>
                <a:gd name="T36" fmla="*/ 45 w 67"/>
                <a:gd name="T37" fmla="*/ 74 h 81"/>
                <a:gd name="T38" fmla="*/ 37 w 67"/>
                <a:gd name="T39" fmla="*/ 74 h 81"/>
                <a:gd name="T40" fmla="*/ 33 w 67"/>
                <a:gd name="T41" fmla="*/ 81 h 81"/>
                <a:gd name="T42" fmla="*/ 33 w 67"/>
                <a:gd name="T43" fmla="*/ 78 h 81"/>
                <a:gd name="T44" fmla="*/ 30 w 67"/>
                <a:gd name="T45" fmla="*/ 74 h 81"/>
                <a:gd name="T46" fmla="*/ 26 w 67"/>
                <a:gd name="T47" fmla="*/ 70 h 81"/>
                <a:gd name="T48" fmla="*/ 22 w 67"/>
                <a:gd name="T49" fmla="*/ 67 h 81"/>
                <a:gd name="T50" fmla="*/ 26 w 67"/>
                <a:gd name="T51" fmla="*/ 63 h 81"/>
                <a:gd name="T52" fmla="*/ 22 w 67"/>
                <a:gd name="T53" fmla="*/ 59 h 81"/>
                <a:gd name="T54" fmla="*/ 15 w 67"/>
                <a:gd name="T55" fmla="*/ 55 h 81"/>
                <a:gd name="T56" fmla="*/ 11 w 67"/>
                <a:gd name="T57" fmla="*/ 52 h 81"/>
                <a:gd name="T58" fmla="*/ 11 w 67"/>
                <a:gd name="T59" fmla="*/ 48 h 81"/>
                <a:gd name="T60" fmla="*/ 8 w 67"/>
                <a:gd name="T61" fmla="*/ 41 h 81"/>
                <a:gd name="T62" fmla="*/ 11 w 67"/>
                <a:gd name="T63" fmla="*/ 41 h 81"/>
                <a:gd name="T64" fmla="*/ 11 w 67"/>
                <a:gd name="T65" fmla="*/ 37 h 81"/>
                <a:gd name="T66" fmla="*/ 4 w 67"/>
                <a:gd name="T67" fmla="*/ 33 h 81"/>
                <a:gd name="T68" fmla="*/ 8 w 67"/>
                <a:gd name="T69" fmla="*/ 29 h 81"/>
                <a:gd name="T70" fmla="*/ 4 w 67"/>
                <a:gd name="T71" fmla="*/ 26 h 81"/>
                <a:gd name="T72" fmla="*/ 4 w 67"/>
                <a:gd name="T73" fmla="*/ 26 h 81"/>
                <a:gd name="T74" fmla="*/ 4 w 67"/>
                <a:gd name="T75" fmla="*/ 22 h 81"/>
                <a:gd name="T76" fmla="*/ 8 w 67"/>
                <a:gd name="T77" fmla="*/ 18 h 81"/>
                <a:gd name="T78" fmla="*/ 4 w 67"/>
                <a:gd name="T79" fmla="*/ 18 h 81"/>
                <a:gd name="T80" fmla="*/ 0 w 67"/>
                <a:gd name="T81" fmla="*/ 11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7" h="81">
                  <a:moveTo>
                    <a:pt x="0" y="11"/>
                  </a:moveTo>
                  <a:lnTo>
                    <a:pt x="0" y="7"/>
                  </a:lnTo>
                  <a:lnTo>
                    <a:pt x="4" y="7"/>
                  </a:lnTo>
                  <a:lnTo>
                    <a:pt x="8" y="7"/>
                  </a:lnTo>
                  <a:lnTo>
                    <a:pt x="8" y="3"/>
                  </a:lnTo>
                  <a:lnTo>
                    <a:pt x="11" y="0"/>
                  </a:lnTo>
                  <a:lnTo>
                    <a:pt x="15" y="3"/>
                  </a:lnTo>
                  <a:lnTo>
                    <a:pt x="19" y="3"/>
                  </a:lnTo>
                  <a:lnTo>
                    <a:pt x="22" y="3"/>
                  </a:lnTo>
                  <a:lnTo>
                    <a:pt x="26" y="7"/>
                  </a:lnTo>
                  <a:lnTo>
                    <a:pt x="30" y="11"/>
                  </a:lnTo>
                  <a:lnTo>
                    <a:pt x="30" y="15"/>
                  </a:lnTo>
                  <a:lnTo>
                    <a:pt x="37" y="18"/>
                  </a:lnTo>
                  <a:lnTo>
                    <a:pt x="41" y="18"/>
                  </a:lnTo>
                  <a:lnTo>
                    <a:pt x="37" y="22"/>
                  </a:lnTo>
                  <a:lnTo>
                    <a:pt x="37" y="26"/>
                  </a:lnTo>
                  <a:lnTo>
                    <a:pt x="45" y="26"/>
                  </a:lnTo>
                  <a:lnTo>
                    <a:pt x="45" y="29"/>
                  </a:lnTo>
                  <a:lnTo>
                    <a:pt x="48" y="29"/>
                  </a:lnTo>
                  <a:lnTo>
                    <a:pt x="52" y="29"/>
                  </a:lnTo>
                  <a:lnTo>
                    <a:pt x="56" y="26"/>
                  </a:lnTo>
                  <a:lnTo>
                    <a:pt x="59" y="26"/>
                  </a:lnTo>
                  <a:lnTo>
                    <a:pt x="56" y="29"/>
                  </a:lnTo>
                  <a:lnTo>
                    <a:pt x="59" y="33"/>
                  </a:lnTo>
                  <a:lnTo>
                    <a:pt x="59" y="37"/>
                  </a:lnTo>
                  <a:lnTo>
                    <a:pt x="56" y="41"/>
                  </a:lnTo>
                  <a:lnTo>
                    <a:pt x="59" y="48"/>
                  </a:lnTo>
                  <a:lnTo>
                    <a:pt x="63" y="52"/>
                  </a:lnTo>
                  <a:lnTo>
                    <a:pt x="67" y="55"/>
                  </a:lnTo>
                  <a:lnTo>
                    <a:pt x="63" y="59"/>
                  </a:lnTo>
                  <a:lnTo>
                    <a:pt x="59" y="63"/>
                  </a:lnTo>
                  <a:lnTo>
                    <a:pt x="59" y="67"/>
                  </a:lnTo>
                  <a:lnTo>
                    <a:pt x="63" y="70"/>
                  </a:lnTo>
                  <a:lnTo>
                    <a:pt x="59" y="70"/>
                  </a:lnTo>
                  <a:lnTo>
                    <a:pt x="59" y="70"/>
                  </a:lnTo>
                  <a:lnTo>
                    <a:pt x="52" y="74"/>
                  </a:lnTo>
                  <a:lnTo>
                    <a:pt x="52" y="70"/>
                  </a:lnTo>
                  <a:lnTo>
                    <a:pt x="45" y="74"/>
                  </a:lnTo>
                  <a:lnTo>
                    <a:pt x="41" y="74"/>
                  </a:lnTo>
                  <a:lnTo>
                    <a:pt x="37" y="74"/>
                  </a:lnTo>
                  <a:lnTo>
                    <a:pt x="33" y="78"/>
                  </a:lnTo>
                  <a:lnTo>
                    <a:pt x="33" y="81"/>
                  </a:lnTo>
                  <a:lnTo>
                    <a:pt x="33" y="81"/>
                  </a:lnTo>
                  <a:lnTo>
                    <a:pt x="33" y="78"/>
                  </a:lnTo>
                  <a:lnTo>
                    <a:pt x="33" y="74"/>
                  </a:lnTo>
                  <a:lnTo>
                    <a:pt x="30" y="74"/>
                  </a:lnTo>
                  <a:lnTo>
                    <a:pt x="26" y="70"/>
                  </a:lnTo>
                  <a:lnTo>
                    <a:pt x="26" y="70"/>
                  </a:lnTo>
                  <a:lnTo>
                    <a:pt x="22" y="67"/>
                  </a:lnTo>
                  <a:lnTo>
                    <a:pt x="22" y="67"/>
                  </a:lnTo>
                  <a:lnTo>
                    <a:pt x="22" y="67"/>
                  </a:lnTo>
                  <a:lnTo>
                    <a:pt x="26" y="63"/>
                  </a:lnTo>
                  <a:lnTo>
                    <a:pt x="26" y="59"/>
                  </a:lnTo>
                  <a:lnTo>
                    <a:pt x="22" y="59"/>
                  </a:lnTo>
                  <a:lnTo>
                    <a:pt x="19" y="55"/>
                  </a:lnTo>
                  <a:lnTo>
                    <a:pt x="15" y="55"/>
                  </a:lnTo>
                  <a:lnTo>
                    <a:pt x="11" y="55"/>
                  </a:lnTo>
                  <a:lnTo>
                    <a:pt x="11" y="52"/>
                  </a:lnTo>
                  <a:lnTo>
                    <a:pt x="11" y="48"/>
                  </a:lnTo>
                  <a:lnTo>
                    <a:pt x="11" y="48"/>
                  </a:lnTo>
                  <a:lnTo>
                    <a:pt x="8" y="44"/>
                  </a:lnTo>
                  <a:lnTo>
                    <a:pt x="8" y="41"/>
                  </a:lnTo>
                  <a:lnTo>
                    <a:pt x="8" y="41"/>
                  </a:lnTo>
                  <a:lnTo>
                    <a:pt x="11" y="41"/>
                  </a:lnTo>
                  <a:lnTo>
                    <a:pt x="11" y="41"/>
                  </a:lnTo>
                  <a:lnTo>
                    <a:pt x="11" y="37"/>
                  </a:lnTo>
                  <a:lnTo>
                    <a:pt x="8" y="37"/>
                  </a:lnTo>
                  <a:lnTo>
                    <a:pt x="4" y="33"/>
                  </a:lnTo>
                  <a:lnTo>
                    <a:pt x="4" y="33"/>
                  </a:lnTo>
                  <a:lnTo>
                    <a:pt x="8" y="29"/>
                  </a:lnTo>
                  <a:lnTo>
                    <a:pt x="8" y="26"/>
                  </a:lnTo>
                  <a:lnTo>
                    <a:pt x="4" y="26"/>
                  </a:lnTo>
                  <a:lnTo>
                    <a:pt x="4" y="26"/>
                  </a:lnTo>
                  <a:lnTo>
                    <a:pt x="4" y="26"/>
                  </a:lnTo>
                  <a:lnTo>
                    <a:pt x="4" y="22"/>
                  </a:lnTo>
                  <a:lnTo>
                    <a:pt x="4" y="22"/>
                  </a:lnTo>
                  <a:lnTo>
                    <a:pt x="8" y="22"/>
                  </a:lnTo>
                  <a:lnTo>
                    <a:pt x="8" y="18"/>
                  </a:lnTo>
                  <a:lnTo>
                    <a:pt x="4" y="18"/>
                  </a:lnTo>
                  <a:lnTo>
                    <a:pt x="4" y="18"/>
                  </a:lnTo>
                  <a:lnTo>
                    <a:pt x="0" y="15"/>
                  </a:lnTo>
                  <a:lnTo>
                    <a:pt x="0" y="11"/>
                  </a:lnTo>
                  <a:lnTo>
                    <a:pt x="0"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0" name="Freeform 54">
              <a:extLst>
                <a:ext uri="{FF2B5EF4-FFF2-40B4-BE49-F238E27FC236}">
                  <a16:creationId xmlns:a16="http://schemas.microsoft.com/office/drawing/2014/main" xmlns="" id="{B8344D99-E0AC-4A97-B258-D986B7613B1A}"/>
                </a:ext>
              </a:extLst>
            </p:cNvPr>
            <p:cNvSpPr/>
            <p:nvPr/>
          </p:nvSpPr>
          <p:spPr bwMode="auto">
            <a:xfrm>
              <a:off x="5469638" y="3065117"/>
              <a:ext cx="53742" cy="57609"/>
            </a:xfrm>
            <a:custGeom>
              <a:avLst/>
              <a:gdLst>
                <a:gd name="T0" fmla="*/ 15 w 30"/>
                <a:gd name="T1" fmla="*/ 33 h 33"/>
                <a:gd name="T2" fmla="*/ 15 w 30"/>
                <a:gd name="T3" fmla="*/ 26 h 33"/>
                <a:gd name="T4" fmla="*/ 15 w 30"/>
                <a:gd name="T5" fmla="*/ 22 h 33"/>
                <a:gd name="T6" fmla="*/ 19 w 30"/>
                <a:gd name="T7" fmla="*/ 19 h 33"/>
                <a:gd name="T8" fmla="*/ 23 w 30"/>
                <a:gd name="T9" fmla="*/ 19 h 33"/>
                <a:gd name="T10" fmla="*/ 23 w 30"/>
                <a:gd name="T11" fmla="*/ 22 h 33"/>
                <a:gd name="T12" fmla="*/ 26 w 30"/>
                <a:gd name="T13" fmla="*/ 19 h 33"/>
                <a:gd name="T14" fmla="*/ 26 w 30"/>
                <a:gd name="T15" fmla="*/ 19 h 33"/>
                <a:gd name="T16" fmla="*/ 30 w 30"/>
                <a:gd name="T17" fmla="*/ 15 h 33"/>
                <a:gd name="T18" fmla="*/ 30 w 30"/>
                <a:gd name="T19" fmla="*/ 11 h 33"/>
                <a:gd name="T20" fmla="*/ 26 w 30"/>
                <a:gd name="T21" fmla="*/ 11 h 33"/>
                <a:gd name="T22" fmla="*/ 23 w 30"/>
                <a:gd name="T23" fmla="*/ 7 h 33"/>
                <a:gd name="T24" fmla="*/ 19 w 30"/>
                <a:gd name="T25" fmla="*/ 7 h 33"/>
                <a:gd name="T26" fmla="*/ 15 w 30"/>
                <a:gd name="T27" fmla="*/ 7 h 33"/>
                <a:gd name="T28" fmla="*/ 15 w 30"/>
                <a:gd name="T29" fmla="*/ 4 h 33"/>
                <a:gd name="T30" fmla="*/ 15 w 30"/>
                <a:gd name="T31" fmla="*/ 0 h 33"/>
                <a:gd name="T32" fmla="*/ 12 w 30"/>
                <a:gd name="T33" fmla="*/ 4 h 33"/>
                <a:gd name="T34" fmla="*/ 12 w 30"/>
                <a:gd name="T35" fmla="*/ 0 h 33"/>
                <a:gd name="T36" fmla="*/ 8 w 30"/>
                <a:gd name="T37" fmla="*/ 0 h 33"/>
                <a:gd name="T38" fmla="*/ 4 w 30"/>
                <a:gd name="T39" fmla="*/ 0 h 33"/>
                <a:gd name="T40" fmla="*/ 4 w 30"/>
                <a:gd name="T41" fmla="*/ 4 h 33"/>
                <a:gd name="T42" fmla="*/ 8 w 30"/>
                <a:gd name="T43" fmla="*/ 4 h 33"/>
                <a:gd name="T44" fmla="*/ 8 w 30"/>
                <a:gd name="T45" fmla="*/ 7 h 33"/>
                <a:gd name="T46" fmla="*/ 8 w 30"/>
                <a:gd name="T47" fmla="*/ 7 h 33"/>
                <a:gd name="T48" fmla="*/ 4 w 30"/>
                <a:gd name="T49" fmla="*/ 7 h 33"/>
                <a:gd name="T50" fmla="*/ 4 w 30"/>
                <a:gd name="T51" fmla="*/ 11 h 33"/>
                <a:gd name="T52" fmla="*/ 4 w 30"/>
                <a:gd name="T53" fmla="*/ 15 h 33"/>
                <a:gd name="T54" fmla="*/ 0 w 30"/>
                <a:gd name="T55" fmla="*/ 19 h 33"/>
                <a:gd name="T56" fmla="*/ 0 w 30"/>
                <a:gd name="T57" fmla="*/ 19 h 33"/>
                <a:gd name="T58" fmla="*/ 0 w 30"/>
                <a:gd name="T59" fmla="*/ 19 h 33"/>
                <a:gd name="T60" fmla="*/ 4 w 30"/>
                <a:gd name="T61" fmla="*/ 22 h 33"/>
                <a:gd name="T62" fmla="*/ 12 w 30"/>
                <a:gd name="T63" fmla="*/ 30 h 33"/>
                <a:gd name="T64" fmla="*/ 12 w 30"/>
                <a:gd name="T65" fmla="*/ 30 h 33"/>
                <a:gd name="T66" fmla="*/ 15 w 30"/>
                <a:gd name="T67"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0" h="33">
                  <a:moveTo>
                    <a:pt x="15" y="33"/>
                  </a:moveTo>
                  <a:lnTo>
                    <a:pt x="15" y="26"/>
                  </a:lnTo>
                  <a:lnTo>
                    <a:pt x="15" y="22"/>
                  </a:lnTo>
                  <a:lnTo>
                    <a:pt x="19" y="19"/>
                  </a:lnTo>
                  <a:lnTo>
                    <a:pt x="23" y="19"/>
                  </a:lnTo>
                  <a:lnTo>
                    <a:pt x="23" y="22"/>
                  </a:lnTo>
                  <a:lnTo>
                    <a:pt x="26" y="19"/>
                  </a:lnTo>
                  <a:lnTo>
                    <a:pt x="26" y="19"/>
                  </a:lnTo>
                  <a:lnTo>
                    <a:pt x="30" y="15"/>
                  </a:lnTo>
                  <a:lnTo>
                    <a:pt x="30" y="11"/>
                  </a:lnTo>
                  <a:lnTo>
                    <a:pt x="26" y="11"/>
                  </a:lnTo>
                  <a:lnTo>
                    <a:pt x="23" y="7"/>
                  </a:lnTo>
                  <a:lnTo>
                    <a:pt x="19" y="7"/>
                  </a:lnTo>
                  <a:lnTo>
                    <a:pt x="15" y="7"/>
                  </a:lnTo>
                  <a:lnTo>
                    <a:pt x="15" y="4"/>
                  </a:lnTo>
                  <a:lnTo>
                    <a:pt x="15" y="0"/>
                  </a:lnTo>
                  <a:lnTo>
                    <a:pt x="12" y="4"/>
                  </a:lnTo>
                  <a:lnTo>
                    <a:pt x="12" y="0"/>
                  </a:lnTo>
                  <a:lnTo>
                    <a:pt x="8" y="0"/>
                  </a:lnTo>
                  <a:lnTo>
                    <a:pt x="4" y="0"/>
                  </a:lnTo>
                  <a:lnTo>
                    <a:pt x="4" y="4"/>
                  </a:lnTo>
                  <a:lnTo>
                    <a:pt x="8" y="4"/>
                  </a:lnTo>
                  <a:lnTo>
                    <a:pt x="8" y="7"/>
                  </a:lnTo>
                  <a:lnTo>
                    <a:pt x="8" y="7"/>
                  </a:lnTo>
                  <a:lnTo>
                    <a:pt x="4" y="7"/>
                  </a:lnTo>
                  <a:lnTo>
                    <a:pt x="4" y="11"/>
                  </a:lnTo>
                  <a:lnTo>
                    <a:pt x="4" y="15"/>
                  </a:lnTo>
                  <a:lnTo>
                    <a:pt x="0" y="19"/>
                  </a:lnTo>
                  <a:lnTo>
                    <a:pt x="0" y="19"/>
                  </a:lnTo>
                  <a:lnTo>
                    <a:pt x="0" y="19"/>
                  </a:lnTo>
                  <a:lnTo>
                    <a:pt x="4" y="22"/>
                  </a:lnTo>
                  <a:lnTo>
                    <a:pt x="12" y="30"/>
                  </a:lnTo>
                  <a:lnTo>
                    <a:pt x="12" y="30"/>
                  </a:lnTo>
                  <a:lnTo>
                    <a:pt x="15" y="3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1" name="Freeform 55">
              <a:extLst>
                <a:ext uri="{FF2B5EF4-FFF2-40B4-BE49-F238E27FC236}">
                  <a16:creationId xmlns:a16="http://schemas.microsoft.com/office/drawing/2014/main" xmlns="" id="{F58A6A42-5106-4799-8A98-30C0F1BFB842}"/>
                </a:ext>
              </a:extLst>
            </p:cNvPr>
            <p:cNvSpPr>
              <a:spLocks noEditPoints="1"/>
            </p:cNvSpPr>
            <p:nvPr/>
          </p:nvSpPr>
          <p:spPr bwMode="auto">
            <a:xfrm>
              <a:off x="5331699" y="2981322"/>
              <a:ext cx="159434" cy="109981"/>
            </a:xfrm>
            <a:custGeom>
              <a:avLst/>
              <a:gdLst>
                <a:gd name="T0" fmla="*/ 23 w 24"/>
                <a:gd name="T1" fmla="*/ 6 h 17"/>
                <a:gd name="T2" fmla="*/ 23 w 24"/>
                <a:gd name="T3" fmla="*/ 5 h 17"/>
                <a:gd name="T4" fmla="*/ 22 w 24"/>
                <a:gd name="T5" fmla="*/ 3 h 17"/>
                <a:gd name="T6" fmla="*/ 19 w 24"/>
                <a:gd name="T7" fmla="*/ 3 h 17"/>
                <a:gd name="T8" fmla="*/ 15 w 24"/>
                <a:gd name="T9" fmla="*/ 1 h 17"/>
                <a:gd name="T10" fmla="*/ 12 w 24"/>
                <a:gd name="T11" fmla="*/ 0 h 17"/>
                <a:gd name="T12" fmla="*/ 8 w 24"/>
                <a:gd name="T13" fmla="*/ 2 h 17"/>
                <a:gd name="T14" fmla="*/ 5 w 24"/>
                <a:gd name="T15" fmla="*/ 4 h 17"/>
                <a:gd name="T16" fmla="*/ 1 w 24"/>
                <a:gd name="T17" fmla="*/ 5 h 17"/>
                <a:gd name="T18" fmla="*/ 0 w 24"/>
                <a:gd name="T19" fmla="*/ 6 h 17"/>
                <a:gd name="T20" fmla="*/ 1 w 24"/>
                <a:gd name="T21" fmla="*/ 8 h 17"/>
                <a:gd name="T22" fmla="*/ 3 w 24"/>
                <a:gd name="T23" fmla="*/ 5 h 17"/>
                <a:gd name="T24" fmla="*/ 5 w 24"/>
                <a:gd name="T25" fmla="*/ 6 h 17"/>
                <a:gd name="T26" fmla="*/ 8 w 24"/>
                <a:gd name="T27" fmla="*/ 10 h 17"/>
                <a:gd name="T28" fmla="*/ 8 w 24"/>
                <a:gd name="T29" fmla="*/ 10 h 17"/>
                <a:gd name="T30" fmla="*/ 7 w 24"/>
                <a:gd name="T31" fmla="*/ 12 h 17"/>
                <a:gd name="T32" fmla="*/ 10 w 24"/>
                <a:gd name="T33" fmla="*/ 13 h 17"/>
                <a:gd name="T34" fmla="*/ 12 w 24"/>
                <a:gd name="T35" fmla="*/ 14 h 17"/>
                <a:gd name="T36" fmla="*/ 17 w 24"/>
                <a:gd name="T37" fmla="*/ 16 h 17"/>
                <a:gd name="T38" fmla="*/ 16 w 24"/>
                <a:gd name="T39" fmla="*/ 17 h 17"/>
                <a:gd name="T40" fmla="*/ 17 w 24"/>
                <a:gd name="T41" fmla="*/ 16 h 17"/>
                <a:gd name="T42" fmla="*/ 11 w 24"/>
                <a:gd name="T43" fmla="*/ 10 h 17"/>
                <a:gd name="T44" fmla="*/ 10 w 24"/>
                <a:gd name="T45" fmla="*/ 8 h 17"/>
                <a:gd name="T46" fmla="*/ 9 w 24"/>
                <a:gd name="T47" fmla="*/ 7 h 17"/>
                <a:gd name="T48" fmla="*/ 9 w 24"/>
                <a:gd name="T49" fmla="*/ 5 h 17"/>
                <a:gd name="T50" fmla="*/ 11 w 24"/>
                <a:gd name="T51" fmla="*/ 6 h 17"/>
                <a:gd name="T52" fmla="*/ 13 w 24"/>
                <a:gd name="T53" fmla="*/ 5 h 17"/>
                <a:gd name="T54" fmla="*/ 14 w 24"/>
                <a:gd name="T55" fmla="*/ 5 h 17"/>
                <a:gd name="T56" fmla="*/ 16 w 24"/>
                <a:gd name="T57" fmla="*/ 5 h 17"/>
                <a:gd name="T58" fmla="*/ 18 w 24"/>
                <a:gd name="T59" fmla="*/ 6 h 17"/>
                <a:gd name="T60" fmla="*/ 20 w 24"/>
                <a:gd name="T61" fmla="*/ 6 h 17"/>
                <a:gd name="T62" fmla="*/ 23 w 24"/>
                <a:gd name="T63" fmla="*/ 7 h 17"/>
                <a:gd name="T64" fmla="*/ 16 w 24"/>
                <a:gd name="T65" fmla="*/ 17 h 17"/>
                <a:gd name="T66" fmla="*/ 12 w 24"/>
                <a:gd name="T67" fmla="*/ 15 h 17"/>
                <a:gd name="T68" fmla="*/ 12 w 24"/>
                <a:gd name="T69" fmla="*/ 15 h 17"/>
                <a:gd name="T70" fmla="*/ 15 w 24"/>
                <a:gd name="T71" fmla="*/ 15 h 17"/>
                <a:gd name="T72" fmla="*/ 13 w 24"/>
                <a:gd name="T73" fmla="*/ 14 h 17"/>
                <a:gd name="T74" fmla="*/ 7 w 24"/>
                <a:gd name="T75" fmla="*/ 10 h 17"/>
                <a:gd name="T76" fmla="*/ 5 w 24"/>
                <a:gd name="T77" fmla="*/ 8 h 17"/>
                <a:gd name="T78" fmla="*/ 5 w 24"/>
                <a:gd name="T79" fmla="*/ 8 h 17"/>
                <a:gd name="T80" fmla="*/ 7 w 24"/>
                <a:gd name="T81" fmla="*/ 12 h 17"/>
                <a:gd name="T82" fmla="*/ 5 w 24"/>
                <a:gd name="T83" fmla="*/ 10 h 17"/>
                <a:gd name="T84" fmla="*/ 3 w 24"/>
                <a:gd name="T85" fmla="*/ 7 h 17"/>
                <a:gd name="T86" fmla="*/ 4 w 24"/>
                <a:gd name="T87" fmla="*/ 9 h 17"/>
                <a:gd name="T88" fmla="*/ 3 w 24"/>
                <a:gd name="T89" fmla="*/ 7 h 17"/>
                <a:gd name="T90" fmla="*/ 4 w 24"/>
                <a:gd name="T91" fmla="*/ 7 h 17"/>
                <a:gd name="T92" fmla="*/ 3 w 24"/>
                <a:gd name="T93" fmla="*/ 6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4" h="17">
                  <a:moveTo>
                    <a:pt x="23" y="7"/>
                  </a:moveTo>
                  <a:cubicBezTo>
                    <a:pt x="23" y="6"/>
                    <a:pt x="23" y="6"/>
                    <a:pt x="23" y="6"/>
                  </a:cubicBezTo>
                  <a:cubicBezTo>
                    <a:pt x="23" y="6"/>
                    <a:pt x="23" y="6"/>
                    <a:pt x="23" y="6"/>
                  </a:cubicBezTo>
                  <a:cubicBezTo>
                    <a:pt x="24" y="6"/>
                    <a:pt x="24" y="6"/>
                    <a:pt x="24" y="6"/>
                  </a:cubicBezTo>
                  <a:cubicBezTo>
                    <a:pt x="24" y="5"/>
                    <a:pt x="24" y="5"/>
                    <a:pt x="24" y="5"/>
                  </a:cubicBezTo>
                  <a:cubicBezTo>
                    <a:pt x="23" y="5"/>
                    <a:pt x="23" y="5"/>
                    <a:pt x="23" y="5"/>
                  </a:cubicBezTo>
                  <a:cubicBezTo>
                    <a:pt x="23" y="5"/>
                    <a:pt x="23" y="5"/>
                    <a:pt x="23" y="5"/>
                  </a:cubicBezTo>
                  <a:cubicBezTo>
                    <a:pt x="22" y="4"/>
                    <a:pt x="22" y="4"/>
                    <a:pt x="22" y="4"/>
                  </a:cubicBezTo>
                  <a:cubicBezTo>
                    <a:pt x="22" y="3"/>
                    <a:pt x="22" y="3"/>
                    <a:pt x="22" y="3"/>
                  </a:cubicBezTo>
                  <a:cubicBezTo>
                    <a:pt x="21" y="2"/>
                    <a:pt x="21" y="2"/>
                    <a:pt x="21" y="2"/>
                  </a:cubicBezTo>
                  <a:cubicBezTo>
                    <a:pt x="21" y="3"/>
                    <a:pt x="21" y="3"/>
                    <a:pt x="21" y="3"/>
                  </a:cubicBezTo>
                  <a:cubicBezTo>
                    <a:pt x="19" y="3"/>
                    <a:pt x="19" y="3"/>
                    <a:pt x="19" y="3"/>
                  </a:cubicBezTo>
                  <a:cubicBezTo>
                    <a:pt x="17" y="2"/>
                    <a:pt x="17" y="2"/>
                    <a:pt x="17" y="2"/>
                  </a:cubicBezTo>
                  <a:cubicBezTo>
                    <a:pt x="16" y="2"/>
                    <a:pt x="16" y="2"/>
                    <a:pt x="16" y="2"/>
                  </a:cubicBezTo>
                  <a:cubicBezTo>
                    <a:pt x="15" y="1"/>
                    <a:pt x="15" y="1"/>
                    <a:pt x="15" y="1"/>
                  </a:cubicBezTo>
                  <a:cubicBezTo>
                    <a:pt x="13" y="0"/>
                    <a:pt x="13" y="0"/>
                    <a:pt x="13" y="0"/>
                  </a:cubicBezTo>
                  <a:cubicBezTo>
                    <a:pt x="12" y="0"/>
                    <a:pt x="12" y="0"/>
                    <a:pt x="12" y="0"/>
                  </a:cubicBezTo>
                  <a:cubicBezTo>
                    <a:pt x="12" y="0"/>
                    <a:pt x="12" y="0"/>
                    <a:pt x="12" y="0"/>
                  </a:cubicBezTo>
                  <a:cubicBezTo>
                    <a:pt x="10" y="0"/>
                    <a:pt x="10" y="0"/>
                    <a:pt x="10" y="0"/>
                  </a:cubicBezTo>
                  <a:cubicBezTo>
                    <a:pt x="8" y="1"/>
                    <a:pt x="8" y="1"/>
                    <a:pt x="8" y="1"/>
                  </a:cubicBezTo>
                  <a:cubicBezTo>
                    <a:pt x="8" y="2"/>
                    <a:pt x="8" y="2"/>
                    <a:pt x="8" y="2"/>
                  </a:cubicBezTo>
                  <a:cubicBezTo>
                    <a:pt x="6" y="3"/>
                    <a:pt x="6" y="3"/>
                    <a:pt x="6" y="3"/>
                  </a:cubicBezTo>
                  <a:cubicBezTo>
                    <a:pt x="6" y="4"/>
                    <a:pt x="6" y="4"/>
                    <a:pt x="6" y="4"/>
                  </a:cubicBezTo>
                  <a:cubicBezTo>
                    <a:pt x="5" y="4"/>
                    <a:pt x="5" y="4"/>
                    <a:pt x="5" y="4"/>
                  </a:cubicBezTo>
                  <a:cubicBezTo>
                    <a:pt x="3" y="4"/>
                    <a:pt x="3" y="4"/>
                    <a:pt x="3" y="4"/>
                  </a:cubicBezTo>
                  <a:cubicBezTo>
                    <a:pt x="2" y="4"/>
                    <a:pt x="2" y="4"/>
                    <a:pt x="2" y="4"/>
                  </a:cubicBezTo>
                  <a:cubicBezTo>
                    <a:pt x="1" y="5"/>
                    <a:pt x="1" y="5"/>
                    <a:pt x="1" y="5"/>
                  </a:cubicBezTo>
                  <a:cubicBezTo>
                    <a:pt x="0" y="5"/>
                    <a:pt x="0" y="5"/>
                    <a:pt x="0" y="5"/>
                  </a:cubicBezTo>
                  <a:cubicBezTo>
                    <a:pt x="0" y="5"/>
                    <a:pt x="0" y="5"/>
                    <a:pt x="0" y="5"/>
                  </a:cubicBezTo>
                  <a:cubicBezTo>
                    <a:pt x="0" y="6"/>
                    <a:pt x="0" y="6"/>
                    <a:pt x="0" y="6"/>
                  </a:cubicBezTo>
                  <a:cubicBezTo>
                    <a:pt x="1" y="7"/>
                    <a:pt x="1" y="7"/>
                    <a:pt x="1" y="7"/>
                  </a:cubicBezTo>
                  <a:cubicBezTo>
                    <a:pt x="1" y="8"/>
                    <a:pt x="1" y="8"/>
                    <a:pt x="1" y="8"/>
                  </a:cubicBezTo>
                  <a:cubicBezTo>
                    <a:pt x="1" y="8"/>
                    <a:pt x="1" y="8"/>
                    <a:pt x="1" y="8"/>
                  </a:cubicBezTo>
                  <a:cubicBezTo>
                    <a:pt x="2" y="6"/>
                    <a:pt x="2" y="6"/>
                    <a:pt x="2" y="6"/>
                  </a:cubicBezTo>
                  <a:cubicBezTo>
                    <a:pt x="3" y="5"/>
                    <a:pt x="3" y="5"/>
                    <a:pt x="3" y="5"/>
                  </a:cubicBezTo>
                  <a:cubicBezTo>
                    <a:pt x="3" y="5"/>
                    <a:pt x="3" y="5"/>
                    <a:pt x="3" y="5"/>
                  </a:cubicBezTo>
                  <a:cubicBezTo>
                    <a:pt x="4" y="5"/>
                    <a:pt x="4" y="5"/>
                    <a:pt x="4" y="5"/>
                  </a:cubicBezTo>
                  <a:cubicBezTo>
                    <a:pt x="5" y="5"/>
                    <a:pt x="5" y="5"/>
                    <a:pt x="5" y="5"/>
                  </a:cubicBezTo>
                  <a:cubicBezTo>
                    <a:pt x="5" y="6"/>
                    <a:pt x="5" y="6"/>
                    <a:pt x="5" y="6"/>
                  </a:cubicBezTo>
                  <a:cubicBezTo>
                    <a:pt x="6" y="7"/>
                    <a:pt x="6" y="7"/>
                    <a:pt x="6" y="7"/>
                  </a:cubicBezTo>
                  <a:cubicBezTo>
                    <a:pt x="6" y="8"/>
                    <a:pt x="6" y="8"/>
                    <a:pt x="6" y="8"/>
                  </a:cubicBezTo>
                  <a:cubicBezTo>
                    <a:pt x="8" y="10"/>
                    <a:pt x="8" y="10"/>
                    <a:pt x="8" y="10"/>
                  </a:cubicBezTo>
                  <a:cubicBezTo>
                    <a:pt x="8" y="10"/>
                    <a:pt x="8" y="10"/>
                    <a:pt x="8" y="10"/>
                  </a:cubicBezTo>
                  <a:cubicBezTo>
                    <a:pt x="9" y="10"/>
                    <a:pt x="9" y="10"/>
                    <a:pt x="9" y="10"/>
                  </a:cubicBezTo>
                  <a:cubicBezTo>
                    <a:pt x="8" y="10"/>
                    <a:pt x="8" y="10"/>
                    <a:pt x="8" y="10"/>
                  </a:cubicBezTo>
                  <a:cubicBezTo>
                    <a:pt x="7" y="10"/>
                    <a:pt x="7" y="10"/>
                    <a:pt x="7" y="10"/>
                  </a:cubicBezTo>
                  <a:cubicBezTo>
                    <a:pt x="7" y="11"/>
                    <a:pt x="7" y="11"/>
                    <a:pt x="7" y="11"/>
                  </a:cubicBezTo>
                  <a:cubicBezTo>
                    <a:pt x="7" y="12"/>
                    <a:pt x="7" y="12"/>
                    <a:pt x="7" y="12"/>
                  </a:cubicBezTo>
                  <a:cubicBezTo>
                    <a:pt x="8" y="12"/>
                    <a:pt x="8" y="12"/>
                    <a:pt x="8" y="12"/>
                  </a:cubicBezTo>
                  <a:cubicBezTo>
                    <a:pt x="9" y="12"/>
                    <a:pt x="9" y="12"/>
                    <a:pt x="9" y="12"/>
                  </a:cubicBezTo>
                  <a:cubicBezTo>
                    <a:pt x="10" y="13"/>
                    <a:pt x="10" y="13"/>
                    <a:pt x="10" y="13"/>
                  </a:cubicBezTo>
                  <a:cubicBezTo>
                    <a:pt x="11" y="13"/>
                    <a:pt x="11" y="13"/>
                    <a:pt x="11" y="13"/>
                  </a:cubicBezTo>
                  <a:cubicBezTo>
                    <a:pt x="11" y="14"/>
                    <a:pt x="11" y="14"/>
                    <a:pt x="11" y="14"/>
                  </a:cubicBezTo>
                  <a:cubicBezTo>
                    <a:pt x="12" y="14"/>
                    <a:pt x="12" y="14"/>
                    <a:pt x="12" y="14"/>
                  </a:cubicBezTo>
                  <a:cubicBezTo>
                    <a:pt x="14" y="14"/>
                    <a:pt x="14" y="14"/>
                    <a:pt x="14" y="14"/>
                  </a:cubicBezTo>
                  <a:cubicBezTo>
                    <a:pt x="15" y="14"/>
                    <a:pt x="15" y="14"/>
                    <a:pt x="15" y="14"/>
                  </a:cubicBezTo>
                  <a:cubicBezTo>
                    <a:pt x="17" y="16"/>
                    <a:pt x="17" y="16"/>
                    <a:pt x="17" y="16"/>
                  </a:cubicBezTo>
                  <a:cubicBezTo>
                    <a:pt x="17" y="16"/>
                    <a:pt x="17" y="16"/>
                    <a:pt x="17" y="16"/>
                  </a:cubicBezTo>
                  <a:cubicBezTo>
                    <a:pt x="16" y="16"/>
                    <a:pt x="16" y="16"/>
                    <a:pt x="16" y="16"/>
                  </a:cubicBezTo>
                  <a:cubicBezTo>
                    <a:pt x="16" y="17"/>
                    <a:pt x="16" y="17"/>
                    <a:pt x="16" y="17"/>
                  </a:cubicBezTo>
                  <a:cubicBezTo>
                    <a:pt x="17" y="17"/>
                    <a:pt x="17" y="17"/>
                    <a:pt x="17" y="17"/>
                  </a:cubicBezTo>
                  <a:cubicBezTo>
                    <a:pt x="17" y="17"/>
                    <a:pt x="17" y="17"/>
                    <a:pt x="17" y="17"/>
                  </a:cubicBezTo>
                  <a:cubicBezTo>
                    <a:pt x="17" y="16"/>
                    <a:pt x="17" y="16"/>
                    <a:pt x="17" y="16"/>
                  </a:cubicBezTo>
                  <a:cubicBezTo>
                    <a:pt x="14" y="13"/>
                    <a:pt x="14" y="13"/>
                    <a:pt x="14" y="13"/>
                  </a:cubicBezTo>
                  <a:cubicBezTo>
                    <a:pt x="11" y="10"/>
                    <a:pt x="11" y="10"/>
                    <a:pt x="11" y="10"/>
                  </a:cubicBezTo>
                  <a:cubicBezTo>
                    <a:pt x="11" y="10"/>
                    <a:pt x="11" y="10"/>
                    <a:pt x="11" y="10"/>
                  </a:cubicBezTo>
                  <a:cubicBezTo>
                    <a:pt x="11" y="9"/>
                    <a:pt x="11" y="9"/>
                    <a:pt x="11" y="9"/>
                  </a:cubicBezTo>
                  <a:cubicBezTo>
                    <a:pt x="10" y="9"/>
                    <a:pt x="10" y="9"/>
                    <a:pt x="10" y="9"/>
                  </a:cubicBezTo>
                  <a:cubicBezTo>
                    <a:pt x="10" y="8"/>
                    <a:pt x="10" y="8"/>
                    <a:pt x="10" y="8"/>
                  </a:cubicBezTo>
                  <a:cubicBezTo>
                    <a:pt x="9" y="7"/>
                    <a:pt x="9" y="7"/>
                    <a:pt x="9" y="7"/>
                  </a:cubicBezTo>
                  <a:cubicBezTo>
                    <a:pt x="9" y="7"/>
                    <a:pt x="9" y="7"/>
                    <a:pt x="9" y="7"/>
                  </a:cubicBezTo>
                  <a:cubicBezTo>
                    <a:pt x="9" y="7"/>
                    <a:pt x="9" y="7"/>
                    <a:pt x="9" y="7"/>
                  </a:cubicBezTo>
                  <a:cubicBezTo>
                    <a:pt x="9" y="6"/>
                    <a:pt x="9" y="6"/>
                    <a:pt x="9" y="6"/>
                  </a:cubicBezTo>
                  <a:cubicBezTo>
                    <a:pt x="9" y="5"/>
                    <a:pt x="9" y="5"/>
                    <a:pt x="9" y="5"/>
                  </a:cubicBezTo>
                  <a:cubicBezTo>
                    <a:pt x="9" y="5"/>
                    <a:pt x="9" y="5"/>
                    <a:pt x="9" y="5"/>
                  </a:cubicBezTo>
                  <a:cubicBezTo>
                    <a:pt x="10" y="6"/>
                    <a:pt x="10" y="6"/>
                    <a:pt x="10" y="6"/>
                  </a:cubicBezTo>
                  <a:cubicBezTo>
                    <a:pt x="11" y="6"/>
                    <a:pt x="11" y="6"/>
                    <a:pt x="11" y="6"/>
                  </a:cubicBezTo>
                  <a:cubicBezTo>
                    <a:pt x="11" y="6"/>
                    <a:pt x="11" y="6"/>
                    <a:pt x="11" y="6"/>
                  </a:cubicBezTo>
                  <a:cubicBezTo>
                    <a:pt x="11" y="5"/>
                    <a:pt x="11" y="5"/>
                    <a:pt x="11" y="5"/>
                  </a:cubicBezTo>
                  <a:cubicBezTo>
                    <a:pt x="12" y="5"/>
                    <a:pt x="12" y="5"/>
                    <a:pt x="12" y="5"/>
                  </a:cubicBezTo>
                  <a:cubicBezTo>
                    <a:pt x="13" y="5"/>
                    <a:pt x="13" y="5"/>
                    <a:pt x="13" y="5"/>
                  </a:cubicBezTo>
                  <a:cubicBezTo>
                    <a:pt x="13" y="5"/>
                    <a:pt x="13" y="5"/>
                    <a:pt x="13" y="5"/>
                  </a:cubicBezTo>
                  <a:cubicBezTo>
                    <a:pt x="14" y="5"/>
                    <a:pt x="14" y="5"/>
                    <a:pt x="14" y="5"/>
                  </a:cubicBezTo>
                  <a:cubicBezTo>
                    <a:pt x="14" y="5"/>
                    <a:pt x="14" y="5"/>
                    <a:pt x="14" y="5"/>
                  </a:cubicBezTo>
                  <a:cubicBezTo>
                    <a:pt x="15" y="5"/>
                    <a:pt x="15" y="5"/>
                    <a:pt x="15" y="5"/>
                  </a:cubicBezTo>
                  <a:cubicBezTo>
                    <a:pt x="15" y="6"/>
                    <a:pt x="15" y="6"/>
                    <a:pt x="15" y="6"/>
                  </a:cubicBezTo>
                  <a:cubicBezTo>
                    <a:pt x="16" y="5"/>
                    <a:pt x="16" y="5"/>
                    <a:pt x="16" y="5"/>
                  </a:cubicBezTo>
                  <a:cubicBezTo>
                    <a:pt x="17" y="6"/>
                    <a:pt x="17" y="6"/>
                    <a:pt x="17" y="6"/>
                  </a:cubicBezTo>
                  <a:cubicBezTo>
                    <a:pt x="18" y="5"/>
                    <a:pt x="18" y="5"/>
                    <a:pt x="18" y="5"/>
                  </a:cubicBezTo>
                  <a:cubicBezTo>
                    <a:pt x="18" y="6"/>
                    <a:pt x="18" y="6"/>
                    <a:pt x="18" y="6"/>
                  </a:cubicBezTo>
                  <a:cubicBezTo>
                    <a:pt x="19" y="6"/>
                    <a:pt x="19" y="6"/>
                    <a:pt x="19" y="6"/>
                  </a:cubicBezTo>
                  <a:cubicBezTo>
                    <a:pt x="20" y="6"/>
                    <a:pt x="20" y="6"/>
                    <a:pt x="20" y="6"/>
                  </a:cubicBezTo>
                  <a:cubicBezTo>
                    <a:pt x="20" y="6"/>
                    <a:pt x="20" y="6"/>
                    <a:pt x="20" y="6"/>
                  </a:cubicBezTo>
                  <a:cubicBezTo>
                    <a:pt x="21" y="6"/>
                    <a:pt x="21" y="6"/>
                    <a:pt x="21" y="6"/>
                  </a:cubicBezTo>
                  <a:cubicBezTo>
                    <a:pt x="23" y="7"/>
                    <a:pt x="23" y="7"/>
                    <a:pt x="23" y="7"/>
                  </a:cubicBezTo>
                  <a:cubicBezTo>
                    <a:pt x="23" y="7"/>
                    <a:pt x="23" y="7"/>
                    <a:pt x="23" y="7"/>
                  </a:cubicBezTo>
                  <a:close/>
                  <a:moveTo>
                    <a:pt x="14" y="16"/>
                  </a:moveTo>
                  <a:cubicBezTo>
                    <a:pt x="14" y="16"/>
                    <a:pt x="15" y="16"/>
                    <a:pt x="15" y="16"/>
                  </a:cubicBezTo>
                  <a:cubicBezTo>
                    <a:pt x="16" y="17"/>
                    <a:pt x="16" y="17"/>
                    <a:pt x="16" y="17"/>
                  </a:cubicBezTo>
                  <a:cubicBezTo>
                    <a:pt x="14" y="17"/>
                    <a:pt x="14" y="17"/>
                    <a:pt x="14" y="17"/>
                  </a:cubicBezTo>
                  <a:cubicBezTo>
                    <a:pt x="14" y="16"/>
                    <a:pt x="14" y="16"/>
                    <a:pt x="14" y="16"/>
                  </a:cubicBezTo>
                  <a:close/>
                  <a:moveTo>
                    <a:pt x="12" y="15"/>
                  </a:moveTo>
                  <a:cubicBezTo>
                    <a:pt x="15" y="15"/>
                    <a:pt x="15" y="15"/>
                    <a:pt x="15" y="15"/>
                  </a:cubicBezTo>
                  <a:cubicBezTo>
                    <a:pt x="14" y="16"/>
                    <a:pt x="14" y="16"/>
                    <a:pt x="14" y="16"/>
                  </a:cubicBezTo>
                  <a:cubicBezTo>
                    <a:pt x="12" y="15"/>
                    <a:pt x="12" y="15"/>
                    <a:pt x="12" y="15"/>
                  </a:cubicBezTo>
                  <a:close/>
                  <a:moveTo>
                    <a:pt x="13" y="14"/>
                  </a:moveTo>
                  <a:cubicBezTo>
                    <a:pt x="14" y="14"/>
                    <a:pt x="14" y="14"/>
                    <a:pt x="14" y="14"/>
                  </a:cubicBezTo>
                  <a:cubicBezTo>
                    <a:pt x="15" y="15"/>
                    <a:pt x="15" y="15"/>
                    <a:pt x="15" y="15"/>
                  </a:cubicBezTo>
                  <a:cubicBezTo>
                    <a:pt x="14" y="15"/>
                    <a:pt x="14" y="15"/>
                    <a:pt x="14" y="15"/>
                  </a:cubicBezTo>
                  <a:cubicBezTo>
                    <a:pt x="13" y="15"/>
                    <a:pt x="13" y="15"/>
                    <a:pt x="13" y="15"/>
                  </a:cubicBezTo>
                  <a:cubicBezTo>
                    <a:pt x="13" y="14"/>
                    <a:pt x="13" y="14"/>
                    <a:pt x="13" y="14"/>
                  </a:cubicBezTo>
                  <a:close/>
                  <a:moveTo>
                    <a:pt x="6" y="9"/>
                  </a:moveTo>
                  <a:cubicBezTo>
                    <a:pt x="7" y="9"/>
                    <a:pt x="7" y="9"/>
                    <a:pt x="7" y="9"/>
                  </a:cubicBezTo>
                  <a:cubicBezTo>
                    <a:pt x="7" y="10"/>
                    <a:pt x="7" y="10"/>
                    <a:pt x="7" y="10"/>
                  </a:cubicBezTo>
                  <a:cubicBezTo>
                    <a:pt x="7" y="10"/>
                    <a:pt x="7" y="10"/>
                    <a:pt x="7" y="10"/>
                  </a:cubicBezTo>
                  <a:cubicBezTo>
                    <a:pt x="6" y="9"/>
                    <a:pt x="6" y="9"/>
                    <a:pt x="6" y="9"/>
                  </a:cubicBezTo>
                  <a:close/>
                  <a:moveTo>
                    <a:pt x="5" y="8"/>
                  </a:moveTo>
                  <a:cubicBezTo>
                    <a:pt x="6" y="9"/>
                    <a:pt x="6" y="9"/>
                    <a:pt x="6" y="9"/>
                  </a:cubicBezTo>
                  <a:cubicBezTo>
                    <a:pt x="5" y="9"/>
                    <a:pt x="5" y="9"/>
                    <a:pt x="5" y="9"/>
                  </a:cubicBezTo>
                  <a:cubicBezTo>
                    <a:pt x="5" y="8"/>
                    <a:pt x="5" y="8"/>
                    <a:pt x="5" y="8"/>
                  </a:cubicBezTo>
                  <a:close/>
                  <a:moveTo>
                    <a:pt x="6" y="11"/>
                  </a:moveTo>
                  <a:cubicBezTo>
                    <a:pt x="7" y="11"/>
                    <a:pt x="7" y="11"/>
                    <a:pt x="7" y="11"/>
                  </a:cubicBezTo>
                  <a:cubicBezTo>
                    <a:pt x="7" y="12"/>
                    <a:pt x="7" y="12"/>
                    <a:pt x="7" y="12"/>
                  </a:cubicBezTo>
                  <a:cubicBezTo>
                    <a:pt x="6" y="11"/>
                    <a:pt x="6" y="11"/>
                    <a:pt x="6" y="11"/>
                  </a:cubicBezTo>
                  <a:close/>
                  <a:moveTo>
                    <a:pt x="5" y="9"/>
                  </a:moveTo>
                  <a:cubicBezTo>
                    <a:pt x="5" y="10"/>
                    <a:pt x="5" y="10"/>
                    <a:pt x="5" y="10"/>
                  </a:cubicBezTo>
                  <a:cubicBezTo>
                    <a:pt x="5" y="10"/>
                    <a:pt x="5" y="10"/>
                    <a:pt x="5" y="10"/>
                  </a:cubicBezTo>
                  <a:cubicBezTo>
                    <a:pt x="5" y="9"/>
                    <a:pt x="5" y="9"/>
                    <a:pt x="5" y="9"/>
                  </a:cubicBezTo>
                  <a:close/>
                  <a:moveTo>
                    <a:pt x="3" y="7"/>
                  </a:moveTo>
                  <a:cubicBezTo>
                    <a:pt x="4" y="8"/>
                    <a:pt x="4" y="8"/>
                    <a:pt x="4" y="8"/>
                  </a:cubicBezTo>
                  <a:cubicBezTo>
                    <a:pt x="5" y="9"/>
                    <a:pt x="5" y="9"/>
                    <a:pt x="5" y="9"/>
                  </a:cubicBezTo>
                  <a:cubicBezTo>
                    <a:pt x="4" y="9"/>
                    <a:pt x="4" y="9"/>
                    <a:pt x="4" y="9"/>
                  </a:cubicBezTo>
                  <a:cubicBezTo>
                    <a:pt x="3" y="8"/>
                    <a:pt x="3" y="8"/>
                    <a:pt x="3" y="8"/>
                  </a:cubicBezTo>
                  <a:cubicBezTo>
                    <a:pt x="4" y="8"/>
                    <a:pt x="4" y="8"/>
                    <a:pt x="4" y="8"/>
                  </a:cubicBezTo>
                  <a:cubicBezTo>
                    <a:pt x="3" y="7"/>
                    <a:pt x="3" y="7"/>
                    <a:pt x="3" y="7"/>
                  </a:cubicBezTo>
                  <a:close/>
                  <a:moveTo>
                    <a:pt x="4" y="5"/>
                  </a:moveTo>
                  <a:cubicBezTo>
                    <a:pt x="5" y="7"/>
                    <a:pt x="5" y="7"/>
                    <a:pt x="5" y="7"/>
                  </a:cubicBezTo>
                  <a:cubicBezTo>
                    <a:pt x="4" y="7"/>
                    <a:pt x="4" y="7"/>
                    <a:pt x="4" y="7"/>
                  </a:cubicBezTo>
                  <a:cubicBezTo>
                    <a:pt x="4" y="7"/>
                    <a:pt x="4" y="7"/>
                    <a:pt x="4" y="7"/>
                  </a:cubicBezTo>
                  <a:cubicBezTo>
                    <a:pt x="3" y="7"/>
                    <a:pt x="3" y="7"/>
                    <a:pt x="3" y="7"/>
                  </a:cubicBezTo>
                  <a:cubicBezTo>
                    <a:pt x="3" y="6"/>
                    <a:pt x="3" y="6"/>
                    <a:pt x="3" y="6"/>
                  </a:cubicBezTo>
                  <a:cubicBezTo>
                    <a:pt x="3" y="6"/>
                    <a:pt x="4" y="5"/>
                    <a:pt x="4" y="5"/>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2" name="Freeform 56">
              <a:extLst>
                <a:ext uri="{FF2B5EF4-FFF2-40B4-BE49-F238E27FC236}">
                  <a16:creationId xmlns:a16="http://schemas.microsoft.com/office/drawing/2014/main" xmlns="" id="{B6530F6C-1293-4322-BD7A-6A8C17FA63A0}"/>
                </a:ext>
              </a:extLst>
            </p:cNvPr>
            <p:cNvSpPr/>
            <p:nvPr/>
          </p:nvSpPr>
          <p:spPr bwMode="auto">
            <a:xfrm>
              <a:off x="5390817" y="3012745"/>
              <a:ext cx="105693" cy="85540"/>
            </a:xfrm>
            <a:custGeom>
              <a:avLst/>
              <a:gdLst>
                <a:gd name="T0" fmla="*/ 30 w 59"/>
                <a:gd name="T1" fmla="*/ 41 h 49"/>
                <a:gd name="T2" fmla="*/ 7 w 59"/>
                <a:gd name="T3" fmla="*/ 19 h 49"/>
                <a:gd name="T4" fmla="*/ 7 w 59"/>
                <a:gd name="T5" fmla="*/ 15 h 49"/>
                <a:gd name="T6" fmla="*/ 4 w 59"/>
                <a:gd name="T7" fmla="*/ 11 h 49"/>
                <a:gd name="T8" fmla="*/ 0 w 59"/>
                <a:gd name="T9" fmla="*/ 8 h 49"/>
                <a:gd name="T10" fmla="*/ 0 w 59"/>
                <a:gd name="T11" fmla="*/ 4 h 49"/>
                <a:gd name="T12" fmla="*/ 0 w 59"/>
                <a:gd name="T13" fmla="*/ 0 h 49"/>
                <a:gd name="T14" fmla="*/ 7 w 59"/>
                <a:gd name="T15" fmla="*/ 4 h 49"/>
                <a:gd name="T16" fmla="*/ 7 w 59"/>
                <a:gd name="T17" fmla="*/ 0 h 49"/>
                <a:gd name="T18" fmla="*/ 15 w 59"/>
                <a:gd name="T19" fmla="*/ 0 h 49"/>
                <a:gd name="T20" fmla="*/ 18 w 59"/>
                <a:gd name="T21" fmla="*/ 0 h 49"/>
                <a:gd name="T22" fmla="*/ 22 w 59"/>
                <a:gd name="T23" fmla="*/ 0 h 49"/>
                <a:gd name="T24" fmla="*/ 26 w 59"/>
                <a:gd name="T25" fmla="*/ 0 h 49"/>
                <a:gd name="T26" fmla="*/ 33 w 59"/>
                <a:gd name="T27" fmla="*/ 0 h 49"/>
                <a:gd name="T28" fmla="*/ 37 w 59"/>
                <a:gd name="T29" fmla="*/ 4 h 49"/>
                <a:gd name="T30" fmla="*/ 41 w 59"/>
                <a:gd name="T31" fmla="*/ 4 h 49"/>
                <a:gd name="T32" fmla="*/ 52 w 59"/>
                <a:gd name="T33" fmla="*/ 8 h 49"/>
                <a:gd name="T34" fmla="*/ 52 w 59"/>
                <a:gd name="T35" fmla="*/ 8 h 49"/>
                <a:gd name="T36" fmla="*/ 56 w 59"/>
                <a:gd name="T37" fmla="*/ 11 h 49"/>
                <a:gd name="T38" fmla="*/ 52 w 59"/>
                <a:gd name="T39" fmla="*/ 15 h 49"/>
                <a:gd name="T40" fmla="*/ 59 w 59"/>
                <a:gd name="T41" fmla="*/ 19 h 49"/>
                <a:gd name="T42" fmla="*/ 59 w 59"/>
                <a:gd name="T43" fmla="*/ 23 h 49"/>
                <a:gd name="T44" fmla="*/ 56 w 59"/>
                <a:gd name="T45" fmla="*/ 23 h 49"/>
                <a:gd name="T46" fmla="*/ 59 w 59"/>
                <a:gd name="T47" fmla="*/ 30 h 49"/>
                <a:gd name="T48" fmla="*/ 56 w 59"/>
                <a:gd name="T49" fmla="*/ 30 h 49"/>
                <a:gd name="T50" fmla="*/ 48 w 59"/>
                <a:gd name="T51" fmla="*/ 30 h 49"/>
                <a:gd name="T52" fmla="*/ 52 w 59"/>
                <a:gd name="T53" fmla="*/ 34 h 49"/>
                <a:gd name="T54" fmla="*/ 52 w 59"/>
                <a:gd name="T55" fmla="*/ 37 h 49"/>
                <a:gd name="T56" fmla="*/ 48 w 59"/>
                <a:gd name="T57" fmla="*/ 41 h 49"/>
                <a:gd name="T58" fmla="*/ 44 w 59"/>
                <a:gd name="T59" fmla="*/ 49 h 49"/>
                <a:gd name="T60" fmla="*/ 41 w 59"/>
                <a:gd name="T61" fmla="*/ 45 h 49"/>
                <a:gd name="T62" fmla="*/ 33 w 59"/>
                <a:gd name="T63" fmla="*/ 45 h 49"/>
                <a:gd name="T64" fmla="*/ 30 w 59"/>
                <a:gd name="T65" fmla="*/ 45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59" h="49">
                  <a:moveTo>
                    <a:pt x="30" y="45"/>
                  </a:moveTo>
                  <a:lnTo>
                    <a:pt x="30" y="41"/>
                  </a:lnTo>
                  <a:lnTo>
                    <a:pt x="18" y="30"/>
                  </a:lnTo>
                  <a:lnTo>
                    <a:pt x="7" y="19"/>
                  </a:lnTo>
                  <a:lnTo>
                    <a:pt x="7" y="19"/>
                  </a:lnTo>
                  <a:lnTo>
                    <a:pt x="7" y="15"/>
                  </a:lnTo>
                  <a:lnTo>
                    <a:pt x="4" y="15"/>
                  </a:lnTo>
                  <a:lnTo>
                    <a:pt x="4" y="11"/>
                  </a:lnTo>
                  <a:lnTo>
                    <a:pt x="0" y="8"/>
                  </a:lnTo>
                  <a:lnTo>
                    <a:pt x="0" y="8"/>
                  </a:lnTo>
                  <a:lnTo>
                    <a:pt x="0" y="8"/>
                  </a:lnTo>
                  <a:lnTo>
                    <a:pt x="0" y="4"/>
                  </a:lnTo>
                  <a:lnTo>
                    <a:pt x="0" y="0"/>
                  </a:lnTo>
                  <a:lnTo>
                    <a:pt x="0" y="0"/>
                  </a:lnTo>
                  <a:lnTo>
                    <a:pt x="4" y="4"/>
                  </a:lnTo>
                  <a:lnTo>
                    <a:pt x="7" y="4"/>
                  </a:lnTo>
                  <a:lnTo>
                    <a:pt x="7" y="4"/>
                  </a:lnTo>
                  <a:lnTo>
                    <a:pt x="7" y="0"/>
                  </a:lnTo>
                  <a:lnTo>
                    <a:pt x="11" y="0"/>
                  </a:lnTo>
                  <a:lnTo>
                    <a:pt x="15" y="0"/>
                  </a:lnTo>
                  <a:lnTo>
                    <a:pt x="15" y="0"/>
                  </a:lnTo>
                  <a:lnTo>
                    <a:pt x="18" y="0"/>
                  </a:lnTo>
                  <a:lnTo>
                    <a:pt x="18" y="0"/>
                  </a:lnTo>
                  <a:lnTo>
                    <a:pt x="22" y="0"/>
                  </a:lnTo>
                  <a:lnTo>
                    <a:pt x="22" y="4"/>
                  </a:lnTo>
                  <a:lnTo>
                    <a:pt x="26" y="0"/>
                  </a:lnTo>
                  <a:lnTo>
                    <a:pt x="30" y="4"/>
                  </a:lnTo>
                  <a:lnTo>
                    <a:pt x="33" y="0"/>
                  </a:lnTo>
                  <a:lnTo>
                    <a:pt x="33" y="4"/>
                  </a:lnTo>
                  <a:lnTo>
                    <a:pt x="37" y="4"/>
                  </a:lnTo>
                  <a:lnTo>
                    <a:pt x="41" y="4"/>
                  </a:lnTo>
                  <a:lnTo>
                    <a:pt x="41" y="4"/>
                  </a:lnTo>
                  <a:lnTo>
                    <a:pt x="44" y="4"/>
                  </a:lnTo>
                  <a:lnTo>
                    <a:pt x="52" y="8"/>
                  </a:lnTo>
                  <a:lnTo>
                    <a:pt x="52" y="8"/>
                  </a:lnTo>
                  <a:lnTo>
                    <a:pt x="52" y="8"/>
                  </a:lnTo>
                  <a:lnTo>
                    <a:pt x="56" y="8"/>
                  </a:lnTo>
                  <a:lnTo>
                    <a:pt x="56" y="11"/>
                  </a:lnTo>
                  <a:lnTo>
                    <a:pt x="52" y="15"/>
                  </a:lnTo>
                  <a:lnTo>
                    <a:pt x="52" y="15"/>
                  </a:lnTo>
                  <a:lnTo>
                    <a:pt x="56" y="19"/>
                  </a:lnTo>
                  <a:lnTo>
                    <a:pt x="59" y="19"/>
                  </a:lnTo>
                  <a:lnTo>
                    <a:pt x="59" y="23"/>
                  </a:lnTo>
                  <a:lnTo>
                    <a:pt x="59" y="23"/>
                  </a:lnTo>
                  <a:lnTo>
                    <a:pt x="56" y="23"/>
                  </a:lnTo>
                  <a:lnTo>
                    <a:pt x="56" y="23"/>
                  </a:lnTo>
                  <a:lnTo>
                    <a:pt x="56" y="26"/>
                  </a:lnTo>
                  <a:lnTo>
                    <a:pt x="59" y="30"/>
                  </a:lnTo>
                  <a:lnTo>
                    <a:pt x="56" y="34"/>
                  </a:lnTo>
                  <a:lnTo>
                    <a:pt x="56" y="30"/>
                  </a:lnTo>
                  <a:lnTo>
                    <a:pt x="52" y="30"/>
                  </a:lnTo>
                  <a:lnTo>
                    <a:pt x="48" y="30"/>
                  </a:lnTo>
                  <a:lnTo>
                    <a:pt x="48" y="34"/>
                  </a:lnTo>
                  <a:lnTo>
                    <a:pt x="52" y="34"/>
                  </a:lnTo>
                  <a:lnTo>
                    <a:pt x="52" y="37"/>
                  </a:lnTo>
                  <a:lnTo>
                    <a:pt x="52" y="37"/>
                  </a:lnTo>
                  <a:lnTo>
                    <a:pt x="48" y="37"/>
                  </a:lnTo>
                  <a:lnTo>
                    <a:pt x="48" y="41"/>
                  </a:lnTo>
                  <a:lnTo>
                    <a:pt x="48" y="45"/>
                  </a:lnTo>
                  <a:lnTo>
                    <a:pt x="44" y="49"/>
                  </a:lnTo>
                  <a:lnTo>
                    <a:pt x="44" y="49"/>
                  </a:lnTo>
                  <a:lnTo>
                    <a:pt x="41" y="45"/>
                  </a:lnTo>
                  <a:lnTo>
                    <a:pt x="37" y="45"/>
                  </a:lnTo>
                  <a:lnTo>
                    <a:pt x="33" y="45"/>
                  </a:lnTo>
                  <a:lnTo>
                    <a:pt x="30" y="45"/>
                  </a:lnTo>
                  <a:lnTo>
                    <a:pt x="30" y="4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3" name="Freeform 57">
              <a:extLst>
                <a:ext uri="{FF2B5EF4-FFF2-40B4-BE49-F238E27FC236}">
                  <a16:creationId xmlns:a16="http://schemas.microsoft.com/office/drawing/2014/main" xmlns="" id="{8A3A292D-4E37-478C-BB38-D495C669BC07}"/>
                </a:ext>
              </a:extLst>
            </p:cNvPr>
            <p:cNvSpPr/>
            <p:nvPr/>
          </p:nvSpPr>
          <p:spPr bwMode="auto">
            <a:xfrm>
              <a:off x="5324535" y="2962119"/>
              <a:ext cx="85986" cy="50627"/>
            </a:xfrm>
            <a:custGeom>
              <a:avLst/>
              <a:gdLst>
                <a:gd name="T0" fmla="*/ 4 w 48"/>
                <a:gd name="T1" fmla="*/ 29 h 29"/>
                <a:gd name="T2" fmla="*/ 7 w 48"/>
                <a:gd name="T3" fmla="*/ 29 h 29"/>
                <a:gd name="T4" fmla="*/ 11 w 48"/>
                <a:gd name="T5" fmla="*/ 26 h 29"/>
                <a:gd name="T6" fmla="*/ 15 w 48"/>
                <a:gd name="T7" fmla="*/ 26 h 29"/>
                <a:gd name="T8" fmla="*/ 22 w 48"/>
                <a:gd name="T9" fmla="*/ 26 h 29"/>
                <a:gd name="T10" fmla="*/ 26 w 48"/>
                <a:gd name="T11" fmla="*/ 26 h 29"/>
                <a:gd name="T12" fmla="*/ 26 w 48"/>
                <a:gd name="T13" fmla="*/ 22 h 29"/>
                <a:gd name="T14" fmla="*/ 33 w 48"/>
                <a:gd name="T15" fmla="*/ 18 h 29"/>
                <a:gd name="T16" fmla="*/ 33 w 48"/>
                <a:gd name="T17" fmla="*/ 14 h 29"/>
                <a:gd name="T18" fmla="*/ 41 w 48"/>
                <a:gd name="T19" fmla="*/ 11 h 29"/>
                <a:gd name="T20" fmla="*/ 48 w 48"/>
                <a:gd name="T21" fmla="*/ 11 h 29"/>
                <a:gd name="T22" fmla="*/ 48 w 48"/>
                <a:gd name="T23" fmla="*/ 3 h 29"/>
                <a:gd name="T24" fmla="*/ 44 w 48"/>
                <a:gd name="T25" fmla="*/ 0 h 29"/>
                <a:gd name="T26" fmla="*/ 41 w 48"/>
                <a:gd name="T27" fmla="*/ 3 h 29"/>
                <a:gd name="T28" fmla="*/ 33 w 48"/>
                <a:gd name="T29" fmla="*/ 7 h 29"/>
                <a:gd name="T30" fmla="*/ 33 w 48"/>
                <a:gd name="T31" fmla="*/ 7 h 29"/>
                <a:gd name="T32" fmla="*/ 30 w 48"/>
                <a:gd name="T33" fmla="*/ 7 h 29"/>
                <a:gd name="T34" fmla="*/ 26 w 48"/>
                <a:gd name="T35" fmla="*/ 7 h 29"/>
                <a:gd name="T36" fmla="*/ 22 w 48"/>
                <a:gd name="T37" fmla="*/ 7 h 29"/>
                <a:gd name="T38" fmla="*/ 18 w 48"/>
                <a:gd name="T39" fmla="*/ 7 h 29"/>
                <a:gd name="T40" fmla="*/ 15 w 48"/>
                <a:gd name="T41" fmla="*/ 7 h 29"/>
                <a:gd name="T42" fmla="*/ 7 w 48"/>
                <a:gd name="T43" fmla="*/ 7 h 29"/>
                <a:gd name="T44" fmla="*/ 7 w 48"/>
                <a:gd name="T45" fmla="*/ 7 h 29"/>
                <a:gd name="T46" fmla="*/ 4 w 48"/>
                <a:gd name="T47" fmla="*/ 11 h 29"/>
                <a:gd name="T48" fmla="*/ 4 w 48"/>
                <a:gd name="T49" fmla="*/ 14 h 29"/>
                <a:gd name="T50" fmla="*/ 0 w 48"/>
                <a:gd name="T51" fmla="*/ 18 h 29"/>
                <a:gd name="T52" fmla="*/ 4 w 48"/>
                <a:gd name="T53" fmla="*/ 22 h 29"/>
                <a:gd name="T54" fmla="*/ 4 w 48"/>
                <a:gd name="T55" fmla="*/ 22 h 29"/>
                <a:gd name="T56" fmla="*/ 7 w 48"/>
                <a:gd name="T57" fmla="*/ 22 h 29"/>
                <a:gd name="T58" fmla="*/ 7 w 48"/>
                <a:gd name="T59" fmla="*/ 26 h 29"/>
                <a:gd name="T60" fmla="*/ 4 w 48"/>
                <a:gd name="T61" fmla="*/ 26 h 29"/>
                <a:gd name="T62" fmla="*/ 4 w 48"/>
                <a:gd name="T63" fmla="*/ 29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8" h="29">
                  <a:moveTo>
                    <a:pt x="4" y="29"/>
                  </a:moveTo>
                  <a:lnTo>
                    <a:pt x="7" y="29"/>
                  </a:lnTo>
                  <a:lnTo>
                    <a:pt x="11" y="26"/>
                  </a:lnTo>
                  <a:lnTo>
                    <a:pt x="15" y="26"/>
                  </a:lnTo>
                  <a:lnTo>
                    <a:pt x="22" y="26"/>
                  </a:lnTo>
                  <a:lnTo>
                    <a:pt x="26" y="26"/>
                  </a:lnTo>
                  <a:lnTo>
                    <a:pt x="26" y="22"/>
                  </a:lnTo>
                  <a:lnTo>
                    <a:pt x="33" y="18"/>
                  </a:lnTo>
                  <a:lnTo>
                    <a:pt x="33" y="14"/>
                  </a:lnTo>
                  <a:lnTo>
                    <a:pt x="41" y="11"/>
                  </a:lnTo>
                  <a:lnTo>
                    <a:pt x="48" y="11"/>
                  </a:lnTo>
                  <a:lnTo>
                    <a:pt x="48" y="3"/>
                  </a:lnTo>
                  <a:lnTo>
                    <a:pt x="44" y="0"/>
                  </a:lnTo>
                  <a:lnTo>
                    <a:pt x="41" y="3"/>
                  </a:lnTo>
                  <a:lnTo>
                    <a:pt x="33" y="7"/>
                  </a:lnTo>
                  <a:lnTo>
                    <a:pt x="33" y="7"/>
                  </a:lnTo>
                  <a:lnTo>
                    <a:pt x="30" y="7"/>
                  </a:lnTo>
                  <a:lnTo>
                    <a:pt x="26" y="7"/>
                  </a:lnTo>
                  <a:lnTo>
                    <a:pt x="22" y="7"/>
                  </a:lnTo>
                  <a:lnTo>
                    <a:pt x="18" y="7"/>
                  </a:lnTo>
                  <a:lnTo>
                    <a:pt x="15" y="7"/>
                  </a:lnTo>
                  <a:lnTo>
                    <a:pt x="7" y="7"/>
                  </a:lnTo>
                  <a:lnTo>
                    <a:pt x="7" y="7"/>
                  </a:lnTo>
                  <a:lnTo>
                    <a:pt x="4" y="11"/>
                  </a:lnTo>
                  <a:lnTo>
                    <a:pt x="4" y="14"/>
                  </a:lnTo>
                  <a:lnTo>
                    <a:pt x="0" y="18"/>
                  </a:lnTo>
                  <a:lnTo>
                    <a:pt x="4" y="22"/>
                  </a:lnTo>
                  <a:lnTo>
                    <a:pt x="4" y="22"/>
                  </a:lnTo>
                  <a:lnTo>
                    <a:pt x="7" y="22"/>
                  </a:lnTo>
                  <a:lnTo>
                    <a:pt x="7" y="26"/>
                  </a:lnTo>
                  <a:lnTo>
                    <a:pt x="4" y="26"/>
                  </a:lnTo>
                  <a:lnTo>
                    <a:pt x="4" y="2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4" name="Freeform 58">
              <a:extLst>
                <a:ext uri="{FF2B5EF4-FFF2-40B4-BE49-F238E27FC236}">
                  <a16:creationId xmlns:a16="http://schemas.microsoft.com/office/drawing/2014/main" xmlns="" id="{DEA1B336-5504-416F-99FC-6883C1EA520C}"/>
                </a:ext>
              </a:extLst>
            </p:cNvPr>
            <p:cNvSpPr/>
            <p:nvPr/>
          </p:nvSpPr>
          <p:spPr bwMode="auto">
            <a:xfrm>
              <a:off x="5218845" y="2890543"/>
              <a:ext cx="198844" cy="83794"/>
            </a:xfrm>
            <a:custGeom>
              <a:avLst/>
              <a:gdLst>
                <a:gd name="T0" fmla="*/ 66 w 111"/>
                <a:gd name="T1" fmla="*/ 48 h 48"/>
                <a:gd name="T2" fmla="*/ 77 w 111"/>
                <a:gd name="T3" fmla="*/ 48 h 48"/>
                <a:gd name="T4" fmla="*/ 85 w 111"/>
                <a:gd name="T5" fmla="*/ 48 h 48"/>
                <a:gd name="T6" fmla="*/ 92 w 111"/>
                <a:gd name="T7" fmla="*/ 48 h 48"/>
                <a:gd name="T8" fmla="*/ 100 w 111"/>
                <a:gd name="T9" fmla="*/ 44 h 48"/>
                <a:gd name="T10" fmla="*/ 107 w 111"/>
                <a:gd name="T11" fmla="*/ 37 h 48"/>
                <a:gd name="T12" fmla="*/ 107 w 111"/>
                <a:gd name="T13" fmla="*/ 33 h 48"/>
                <a:gd name="T14" fmla="*/ 103 w 111"/>
                <a:gd name="T15" fmla="*/ 26 h 48"/>
                <a:gd name="T16" fmla="*/ 111 w 111"/>
                <a:gd name="T17" fmla="*/ 26 h 48"/>
                <a:gd name="T18" fmla="*/ 111 w 111"/>
                <a:gd name="T19" fmla="*/ 18 h 48"/>
                <a:gd name="T20" fmla="*/ 111 w 111"/>
                <a:gd name="T21" fmla="*/ 7 h 48"/>
                <a:gd name="T22" fmla="*/ 103 w 111"/>
                <a:gd name="T23" fmla="*/ 4 h 48"/>
                <a:gd name="T24" fmla="*/ 92 w 111"/>
                <a:gd name="T25" fmla="*/ 4 h 48"/>
                <a:gd name="T26" fmla="*/ 81 w 111"/>
                <a:gd name="T27" fmla="*/ 0 h 48"/>
                <a:gd name="T28" fmla="*/ 77 w 111"/>
                <a:gd name="T29" fmla="*/ 4 h 48"/>
                <a:gd name="T30" fmla="*/ 77 w 111"/>
                <a:gd name="T31" fmla="*/ 7 h 48"/>
                <a:gd name="T32" fmla="*/ 70 w 111"/>
                <a:gd name="T33" fmla="*/ 7 h 48"/>
                <a:gd name="T34" fmla="*/ 59 w 111"/>
                <a:gd name="T35" fmla="*/ 4 h 48"/>
                <a:gd name="T36" fmla="*/ 59 w 111"/>
                <a:gd name="T37" fmla="*/ 11 h 48"/>
                <a:gd name="T38" fmla="*/ 55 w 111"/>
                <a:gd name="T39" fmla="*/ 11 h 48"/>
                <a:gd name="T40" fmla="*/ 48 w 111"/>
                <a:gd name="T41" fmla="*/ 18 h 48"/>
                <a:gd name="T42" fmla="*/ 52 w 111"/>
                <a:gd name="T43" fmla="*/ 22 h 48"/>
                <a:gd name="T44" fmla="*/ 48 w 111"/>
                <a:gd name="T45" fmla="*/ 26 h 48"/>
                <a:gd name="T46" fmla="*/ 40 w 111"/>
                <a:gd name="T47" fmla="*/ 26 h 48"/>
                <a:gd name="T48" fmla="*/ 37 w 111"/>
                <a:gd name="T49" fmla="*/ 26 h 48"/>
                <a:gd name="T50" fmla="*/ 29 w 111"/>
                <a:gd name="T51" fmla="*/ 30 h 48"/>
                <a:gd name="T52" fmla="*/ 22 w 111"/>
                <a:gd name="T53" fmla="*/ 30 h 48"/>
                <a:gd name="T54" fmla="*/ 15 w 111"/>
                <a:gd name="T55" fmla="*/ 26 h 48"/>
                <a:gd name="T56" fmla="*/ 11 w 111"/>
                <a:gd name="T57" fmla="*/ 30 h 48"/>
                <a:gd name="T58" fmla="*/ 7 w 111"/>
                <a:gd name="T59" fmla="*/ 30 h 48"/>
                <a:gd name="T60" fmla="*/ 0 w 111"/>
                <a:gd name="T61" fmla="*/ 30 h 48"/>
                <a:gd name="T62" fmla="*/ 0 w 111"/>
                <a:gd name="T63" fmla="*/ 30 h 48"/>
                <a:gd name="T64" fmla="*/ 0 w 111"/>
                <a:gd name="T65" fmla="*/ 33 h 48"/>
                <a:gd name="T66" fmla="*/ 3 w 111"/>
                <a:gd name="T67" fmla="*/ 37 h 48"/>
                <a:gd name="T68" fmla="*/ 7 w 111"/>
                <a:gd name="T69" fmla="*/ 37 h 48"/>
                <a:gd name="T70" fmla="*/ 11 w 111"/>
                <a:gd name="T71" fmla="*/ 37 h 48"/>
                <a:gd name="T72" fmla="*/ 18 w 111"/>
                <a:gd name="T73" fmla="*/ 37 h 48"/>
                <a:gd name="T74" fmla="*/ 22 w 111"/>
                <a:gd name="T75" fmla="*/ 41 h 48"/>
                <a:gd name="T76" fmla="*/ 33 w 111"/>
                <a:gd name="T77" fmla="*/ 37 h 48"/>
                <a:gd name="T78" fmla="*/ 40 w 111"/>
                <a:gd name="T79" fmla="*/ 41 h 48"/>
                <a:gd name="T80" fmla="*/ 59 w 111"/>
                <a:gd name="T81" fmla="*/ 44 h 48"/>
                <a:gd name="T82" fmla="*/ 66 w 111"/>
                <a:gd name="T83" fmla="*/ 4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11" h="48">
                  <a:moveTo>
                    <a:pt x="66" y="48"/>
                  </a:moveTo>
                  <a:lnTo>
                    <a:pt x="66" y="48"/>
                  </a:lnTo>
                  <a:lnTo>
                    <a:pt x="74" y="48"/>
                  </a:lnTo>
                  <a:lnTo>
                    <a:pt x="77" y="48"/>
                  </a:lnTo>
                  <a:lnTo>
                    <a:pt x="81" y="48"/>
                  </a:lnTo>
                  <a:lnTo>
                    <a:pt x="85" y="48"/>
                  </a:lnTo>
                  <a:lnTo>
                    <a:pt x="89" y="48"/>
                  </a:lnTo>
                  <a:lnTo>
                    <a:pt x="92" y="48"/>
                  </a:lnTo>
                  <a:lnTo>
                    <a:pt x="92" y="48"/>
                  </a:lnTo>
                  <a:lnTo>
                    <a:pt x="100" y="44"/>
                  </a:lnTo>
                  <a:lnTo>
                    <a:pt x="103" y="41"/>
                  </a:lnTo>
                  <a:lnTo>
                    <a:pt x="107" y="37"/>
                  </a:lnTo>
                  <a:lnTo>
                    <a:pt x="107" y="37"/>
                  </a:lnTo>
                  <a:lnTo>
                    <a:pt x="107" y="33"/>
                  </a:lnTo>
                  <a:lnTo>
                    <a:pt x="107" y="30"/>
                  </a:lnTo>
                  <a:lnTo>
                    <a:pt x="103" y="26"/>
                  </a:lnTo>
                  <a:lnTo>
                    <a:pt x="103" y="26"/>
                  </a:lnTo>
                  <a:lnTo>
                    <a:pt x="111" y="26"/>
                  </a:lnTo>
                  <a:lnTo>
                    <a:pt x="111" y="22"/>
                  </a:lnTo>
                  <a:lnTo>
                    <a:pt x="111" y="18"/>
                  </a:lnTo>
                  <a:lnTo>
                    <a:pt x="111" y="11"/>
                  </a:lnTo>
                  <a:lnTo>
                    <a:pt x="111" y="7"/>
                  </a:lnTo>
                  <a:lnTo>
                    <a:pt x="103" y="4"/>
                  </a:lnTo>
                  <a:lnTo>
                    <a:pt x="103" y="4"/>
                  </a:lnTo>
                  <a:lnTo>
                    <a:pt x="96" y="4"/>
                  </a:lnTo>
                  <a:lnTo>
                    <a:pt x="92" y="4"/>
                  </a:lnTo>
                  <a:lnTo>
                    <a:pt x="89" y="0"/>
                  </a:lnTo>
                  <a:lnTo>
                    <a:pt x="81" y="0"/>
                  </a:lnTo>
                  <a:lnTo>
                    <a:pt x="81" y="0"/>
                  </a:lnTo>
                  <a:lnTo>
                    <a:pt x="77" y="4"/>
                  </a:lnTo>
                  <a:lnTo>
                    <a:pt x="77" y="4"/>
                  </a:lnTo>
                  <a:lnTo>
                    <a:pt x="77" y="7"/>
                  </a:lnTo>
                  <a:lnTo>
                    <a:pt x="70" y="7"/>
                  </a:lnTo>
                  <a:lnTo>
                    <a:pt x="70" y="7"/>
                  </a:lnTo>
                  <a:lnTo>
                    <a:pt x="63" y="4"/>
                  </a:lnTo>
                  <a:lnTo>
                    <a:pt x="59" y="4"/>
                  </a:lnTo>
                  <a:lnTo>
                    <a:pt x="59" y="7"/>
                  </a:lnTo>
                  <a:lnTo>
                    <a:pt x="59" y="11"/>
                  </a:lnTo>
                  <a:lnTo>
                    <a:pt x="55" y="11"/>
                  </a:lnTo>
                  <a:lnTo>
                    <a:pt x="55" y="11"/>
                  </a:lnTo>
                  <a:lnTo>
                    <a:pt x="52" y="15"/>
                  </a:lnTo>
                  <a:lnTo>
                    <a:pt x="48" y="18"/>
                  </a:lnTo>
                  <a:lnTo>
                    <a:pt x="48" y="22"/>
                  </a:lnTo>
                  <a:lnTo>
                    <a:pt x="52" y="22"/>
                  </a:lnTo>
                  <a:lnTo>
                    <a:pt x="52" y="26"/>
                  </a:lnTo>
                  <a:lnTo>
                    <a:pt x="48" y="26"/>
                  </a:lnTo>
                  <a:lnTo>
                    <a:pt x="44" y="26"/>
                  </a:lnTo>
                  <a:lnTo>
                    <a:pt x="40" y="26"/>
                  </a:lnTo>
                  <a:lnTo>
                    <a:pt x="37" y="26"/>
                  </a:lnTo>
                  <a:lnTo>
                    <a:pt x="37" y="26"/>
                  </a:lnTo>
                  <a:lnTo>
                    <a:pt x="29" y="30"/>
                  </a:lnTo>
                  <a:lnTo>
                    <a:pt x="29" y="30"/>
                  </a:lnTo>
                  <a:lnTo>
                    <a:pt x="26" y="30"/>
                  </a:lnTo>
                  <a:lnTo>
                    <a:pt x="22" y="30"/>
                  </a:lnTo>
                  <a:lnTo>
                    <a:pt x="18" y="26"/>
                  </a:lnTo>
                  <a:lnTo>
                    <a:pt x="15" y="26"/>
                  </a:lnTo>
                  <a:lnTo>
                    <a:pt x="11" y="26"/>
                  </a:lnTo>
                  <a:lnTo>
                    <a:pt x="11" y="30"/>
                  </a:lnTo>
                  <a:lnTo>
                    <a:pt x="11" y="30"/>
                  </a:lnTo>
                  <a:lnTo>
                    <a:pt x="7" y="30"/>
                  </a:lnTo>
                  <a:lnTo>
                    <a:pt x="3" y="26"/>
                  </a:lnTo>
                  <a:lnTo>
                    <a:pt x="0" y="30"/>
                  </a:lnTo>
                  <a:lnTo>
                    <a:pt x="0" y="30"/>
                  </a:lnTo>
                  <a:lnTo>
                    <a:pt x="0" y="30"/>
                  </a:lnTo>
                  <a:lnTo>
                    <a:pt x="0" y="30"/>
                  </a:lnTo>
                  <a:lnTo>
                    <a:pt x="0" y="33"/>
                  </a:lnTo>
                  <a:lnTo>
                    <a:pt x="3" y="33"/>
                  </a:lnTo>
                  <a:lnTo>
                    <a:pt x="3" y="37"/>
                  </a:lnTo>
                  <a:lnTo>
                    <a:pt x="3" y="37"/>
                  </a:lnTo>
                  <a:lnTo>
                    <a:pt x="7" y="37"/>
                  </a:lnTo>
                  <a:lnTo>
                    <a:pt x="11" y="37"/>
                  </a:lnTo>
                  <a:lnTo>
                    <a:pt x="11" y="37"/>
                  </a:lnTo>
                  <a:lnTo>
                    <a:pt x="15" y="37"/>
                  </a:lnTo>
                  <a:lnTo>
                    <a:pt x="18" y="37"/>
                  </a:lnTo>
                  <a:lnTo>
                    <a:pt x="18" y="37"/>
                  </a:lnTo>
                  <a:lnTo>
                    <a:pt x="22" y="41"/>
                  </a:lnTo>
                  <a:lnTo>
                    <a:pt x="29" y="37"/>
                  </a:lnTo>
                  <a:lnTo>
                    <a:pt x="33" y="37"/>
                  </a:lnTo>
                  <a:lnTo>
                    <a:pt x="40" y="37"/>
                  </a:lnTo>
                  <a:lnTo>
                    <a:pt x="40" y="41"/>
                  </a:lnTo>
                  <a:lnTo>
                    <a:pt x="48" y="44"/>
                  </a:lnTo>
                  <a:lnTo>
                    <a:pt x="59" y="44"/>
                  </a:lnTo>
                  <a:lnTo>
                    <a:pt x="63" y="44"/>
                  </a:lnTo>
                  <a:lnTo>
                    <a:pt x="66" y="48"/>
                  </a:lnTo>
                  <a:lnTo>
                    <a:pt x="66"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5" name="Freeform 59">
              <a:extLst>
                <a:ext uri="{FF2B5EF4-FFF2-40B4-BE49-F238E27FC236}">
                  <a16:creationId xmlns:a16="http://schemas.microsoft.com/office/drawing/2014/main" xmlns="" id="{033A7523-9D01-4FD4-9478-57487B1DD99D}"/>
                </a:ext>
              </a:extLst>
            </p:cNvPr>
            <p:cNvSpPr/>
            <p:nvPr/>
          </p:nvSpPr>
          <p:spPr bwMode="auto">
            <a:xfrm>
              <a:off x="5331702" y="2682804"/>
              <a:ext cx="270500" cy="200758"/>
            </a:xfrm>
            <a:custGeom>
              <a:avLst/>
              <a:gdLst>
                <a:gd name="T0" fmla="*/ 92 w 151"/>
                <a:gd name="T1" fmla="*/ 115 h 115"/>
                <a:gd name="T2" fmla="*/ 96 w 151"/>
                <a:gd name="T3" fmla="*/ 111 h 115"/>
                <a:gd name="T4" fmla="*/ 100 w 151"/>
                <a:gd name="T5" fmla="*/ 111 h 115"/>
                <a:gd name="T6" fmla="*/ 107 w 151"/>
                <a:gd name="T7" fmla="*/ 111 h 115"/>
                <a:gd name="T8" fmla="*/ 111 w 151"/>
                <a:gd name="T9" fmla="*/ 111 h 115"/>
                <a:gd name="T10" fmla="*/ 118 w 151"/>
                <a:gd name="T11" fmla="*/ 111 h 115"/>
                <a:gd name="T12" fmla="*/ 129 w 151"/>
                <a:gd name="T13" fmla="*/ 115 h 115"/>
                <a:gd name="T14" fmla="*/ 133 w 151"/>
                <a:gd name="T15" fmla="*/ 111 h 115"/>
                <a:gd name="T16" fmla="*/ 144 w 151"/>
                <a:gd name="T17" fmla="*/ 97 h 115"/>
                <a:gd name="T18" fmla="*/ 148 w 151"/>
                <a:gd name="T19" fmla="*/ 89 h 115"/>
                <a:gd name="T20" fmla="*/ 151 w 151"/>
                <a:gd name="T21" fmla="*/ 85 h 115"/>
                <a:gd name="T22" fmla="*/ 148 w 151"/>
                <a:gd name="T23" fmla="*/ 82 h 115"/>
                <a:gd name="T24" fmla="*/ 148 w 151"/>
                <a:gd name="T25" fmla="*/ 78 h 115"/>
                <a:gd name="T26" fmla="*/ 144 w 151"/>
                <a:gd name="T27" fmla="*/ 71 h 115"/>
                <a:gd name="T28" fmla="*/ 144 w 151"/>
                <a:gd name="T29" fmla="*/ 59 h 115"/>
                <a:gd name="T30" fmla="*/ 137 w 151"/>
                <a:gd name="T31" fmla="*/ 52 h 115"/>
                <a:gd name="T32" fmla="*/ 144 w 151"/>
                <a:gd name="T33" fmla="*/ 45 h 115"/>
                <a:gd name="T34" fmla="*/ 140 w 151"/>
                <a:gd name="T35" fmla="*/ 34 h 115"/>
                <a:gd name="T36" fmla="*/ 140 w 151"/>
                <a:gd name="T37" fmla="*/ 30 h 115"/>
                <a:gd name="T38" fmla="*/ 133 w 151"/>
                <a:gd name="T39" fmla="*/ 19 h 115"/>
                <a:gd name="T40" fmla="*/ 133 w 151"/>
                <a:gd name="T41" fmla="*/ 8 h 115"/>
                <a:gd name="T42" fmla="*/ 126 w 151"/>
                <a:gd name="T43" fmla="*/ 4 h 115"/>
                <a:gd name="T44" fmla="*/ 85 w 151"/>
                <a:gd name="T45" fmla="*/ 8 h 115"/>
                <a:gd name="T46" fmla="*/ 77 w 151"/>
                <a:gd name="T47" fmla="*/ 11 h 115"/>
                <a:gd name="T48" fmla="*/ 70 w 151"/>
                <a:gd name="T49" fmla="*/ 11 h 115"/>
                <a:gd name="T50" fmla="*/ 77 w 151"/>
                <a:gd name="T51" fmla="*/ 4 h 115"/>
                <a:gd name="T52" fmla="*/ 74 w 151"/>
                <a:gd name="T53" fmla="*/ 8 h 115"/>
                <a:gd name="T54" fmla="*/ 63 w 151"/>
                <a:gd name="T55" fmla="*/ 8 h 115"/>
                <a:gd name="T56" fmla="*/ 59 w 151"/>
                <a:gd name="T57" fmla="*/ 4 h 115"/>
                <a:gd name="T58" fmla="*/ 66 w 151"/>
                <a:gd name="T59" fmla="*/ 4 h 115"/>
                <a:gd name="T60" fmla="*/ 63 w 151"/>
                <a:gd name="T61" fmla="*/ 0 h 115"/>
                <a:gd name="T62" fmla="*/ 48 w 151"/>
                <a:gd name="T63" fmla="*/ 4 h 115"/>
                <a:gd name="T64" fmla="*/ 37 w 151"/>
                <a:gd name="T65" fmla="*/ 4 h 115"/>
                <a:gd name="T66" fmla="*/ 29 w 151"/>
                <a:gd name="T67" fmla="*/ 8 h 115"/>
                <a:gd name="T68" fmla="*/ 26 w 151"/>
                <a:gd name="T69" fmla="*/ 15 h 115"/>
                <a:gd name="T70" fmla="*/ 14 w 151"/>
                <a:gd name="T71" fmla="*/ 19 h 115"/>
                <a:gd name="T72" fmla="*/ 7 w 151"/>
                <a:gd name="T73" fmla="*/ 22 h 115"/>
                <a:gd name="T74" fmla="*/ 3 w 151"/>
                <a:gd name="T75" fmla="*/ 26 h 115"/>
                <a:gd name="T76" fmla="*/ 3 w 151"/>
                <a:gd name="T77" fmla="*/ 26 h 115"/>
                <a:gd name="T78" fmla="*/ 3 w 151"/>
                <a:gd name="T79" fmla="*/ 37 h 115"/>
                <a:gd name="T80" fmla="*/ 0 w 151"/>
                <a:gd name="T81" fmla="*/ 41 h 115"/>
                <a:gd name="T82" fmla="*/ 3 w 151"/>
                <a:gd name="T83" fmla="*/ 52 h 115"/>
                <a:gd name="T84" fmla="*/ 7 w 151"/>
                <a:gd name="T85" fmla="*/ 56 h 115"/>
                <a:gd name="T86" fmla="*/ 7 w 151"/>
                <a:gd name="T87" fmla="*/ 59 h 115"/>
                <a:gd name="T88" fmla="*/ 11 w 151"/>
                <a:gd name="T89" fmla="*/ 67 h 115"/>
                <a:gd name="T90" fmla="*/ 14 w 151"/>
                <a:gd name="T91" fmla="*/ 78 h 115"/>
                <a:gd name="T92" fmla="*/ 14 w 151"/>
                <a:gd name="T93" fmla="*/ 82 h 115"/>
                <a:gd name="T94" fmla="*/ 18 w 151"/>
                <a:gd name="T95" fmla="*/ 82 h 115"/>
                <a:gd name="T96" fmla="*/ 26 w 151"/>
                <a:gd name="T97" fmla="*/ 82 h 115"/>
                <a:gd name="T98" fmla="*/ 29 w 151"/>
                <a:gd name="T99" fmla="*/ 85 h 115"/>
                <a:gd name="T100" fmla="*/ 33 w 151"/>
                <a:gd name="T101" fmla="*/ 89 h 115"/>
                <a:gd name="T102" fmla="*/ 33 w 151"/>
                <a:gd name="T103" fmla="*/ 93 h 115"/>
                <a:gd name="T104" fmla="*/ 37 w 151"/>
                <a:gd name="T105" fmla="*/ 97 h 115"/>
                <a:gd name="T106" fmla="*/ 40 w 151"/>
                <a:gd name="T107" fmla="*/ 97 h 115"/>
                <a:gd name="T108" fmla="*/ 37 w 151"/>
                <a:gd name="T109" fmla="*/ 89 h 115"/>
                <a:gd name="T110" fmla="*/ 48 w 151"/>
                <a:gd name="T111" fmla="*/ 93 h 115"/>
                <a:gd name="T112" fmla="*/ 51 w 151"/>
                <a:gd name="T113" fmla="*/ 97 h 115"/>
                <a:gd name="T114" fmla="*/ 59 w 151"/>
                <a:gd name="T115" fmla="*/ 97 h 115"/>
                <a:gd name="T116" fmla="*/ 74 w 151"/>
                <a:gd name="T117" fmla="*/ 104 h 115"/>
                <a:gd name="T118" fmla="*/ 81 w 151"/>
                <a:gd name="T119" fmla="*/ 111 h 115"/>
                <a:gd name="T120" fmla="*/ 89 w 151"/>
                <a:gd name="T121" fmla="*/ 108 h 115"/>
                <a:gd name="T122" fmla="*/ 89 w 151"/>
                <a:gd name="T123" fmla="*/ 115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51" h="115">
                  <a:moveTo>
                    <a:pt x="89" y="115"/>
                  </a:moveTo>
                  <a:lnTo>
                    <a:pt x="92" y="115"/>
                  </a:lnTo>
                  <a:lnTo>
                    <a:pt x="96" y="115"/>
                  </a:lnTo>
                  <a:lnTo>
                    <a:pt x="96" y="111"/>
                  </a:lnTo>
                  <a:lnTo>
                    <a:pt x="100" y="111"/>
                  </a:lnTo>
                  <a:lnTo>
                    <a:pt x="100" y="111"/>
                  </a:lnTo>
                  <a:lnTo>
                    <a:pt x="107" y="111"/>
                  </a:lnTo>
                  <a:lnTo>
                    <a:pt x="107" y="111"/>
                  </a:lnTo>
                  <a:lnTo>
                    <a:pt x="111" y="111"/>
                  </a:lnTo>
                  <a:lnTo>
                    <a:pt x="111" y="111"/>
                  </a:lnTo>
                  <a:lnTo>
                    <a:pt x="114" y="111"/>
                  </a:lnTo>
                  <a:lnTo>
                    <a:pt x="118" y="111"/>
                  </a:lnTo>
                  <a:lnTo>
                    <a:pt x="122" y="111"/>
                  </a:lnTo>
                  <a:lnTo>
                    <a:pt x="129" y="115"/>
                  </a:lnTo>
                  <a:lnTo>
                    <a:pt x="133" y="115"/>
                  </a:lnTo>
                  <a:lnTo>
                    <a:pt x="133" y="111"/>
                  </a:lnTo>
                  <a:lnTo>
                    <a:pt x="133" y="108"/>
                  </a:lnTo>
                  <a:lnTo>
                    <a:pt x="144" y="97"/>
                  </a:lnTo>
                  <a:lnTo>
                    <a:pt x="144" y="93"/>
                  </a:lnTo>
                  <a:lnTo>
                    <a:pt x="148" y="89"/>
                  </a:lnTo>
                  <a:lnTo>
                    <a:pt x="151" y="89"/>
                  </a:lnTo>
                  <a:lnTo>
                    <a:pt x="151" y="85"/>
                  </a:lnTo>
                  <a:lnTo>
                    <a:pt x="148" y="82"/>
                  </a:lnTo>
                  <a:lnTo>
                    <a:pt x="148" y="82"/>
                  </a:lnTo>
                  <a:lnTo>
                    <a:pt x="151" y="78"/>
                  </a:lnTo>
                  <a:lnTo>
                    <a:pt x="148" y="78"/>
                  </a:lnTo>
                  <a:lnTo>
                    <a:pt x="144" y="74"/>
                  </a:lnTo>
                  <a:lnTo>
                    <a:pt x="144" y="71"/>
                  </a:lnTo>
                  <a:lnTo>
                    <a:pt x="144" y="63"/>
                  </a:lnTo>
                  <a:lnTo>
                    <a:pt x="144" y="59"/>
                  </a:lnTo>
                  <a:lnTo>
                    <a:pt x="140" y="56"/>
                  </a:lnTo>
                  <a:lnTo>
                    <a:pt x="137" y="52"/>
                  </a:lnTo>
                  <a:lnTo>
                    <a:pt x="140" y="48"/>
                  </a:lnTo>
                  <a:lnTo>
                    <a:pt x="144" y="45"/>
                  </a:lnTo>
                  <a:lnTo>
                    <a:pt x="144" y="37"/>
                  </a:lnTo>
                  <a:lnTo>
                    <a:pt x="140" y="34"/>
                  </a:lnTo>
                  <a:lnTo>
                    <a:pt x="140" y="30"/>
                  </a:lnTo>
                  <a:lnTo>
                    <a:pt x="140" y="30"/>
                  </a:lnTo>
                  <a:lnTo>
                    <a:pt x="137" y="22"/>
                  </a:lnTo>
                  <a:lnTo>
                    <a:pt x="133" y="19"/>
                  </a:lnTo>
                  <a:lnTo>
                    <a:pt x="133" y="15"/>
                  </a:lnTo>
                  <a:lnTo>
                    <a:pt x="133" y="8"/>
                  </a:lnTo>
                  <a:lnTo>
                    <a:pt x="129" y="8"/>
                  </a:lnTo>
                  <a:lnTo>
                    <a:pt x="126" y="4"/>
                  </a:lnTo>
                  <a:lnTo>
                    <a:pt x="103" y="8"/>
                  </a:lnTo>
                  <a:lnTo>
                    <a:pt x="85" y="8"/>
                  </a:lnTo>
                  <a:lnTo>
                    <a:pt x="81" y="8"/>
                  </a:lnTo>
                  <a:lnTo>
                    <a:pt x="77" y="11"/>
                  </a:lnTo>
                  <a:lnTo>
                    <a:pt x="70" y="11"/>
                  </a:lnTo>
                  <a:lnTo>
                    <a:pt x="70" y="11"/>
                  </a:lnTo>
                  <a:lnTo>
                    <a:pt x="74" y="8"/>
                  </a:lnTo>
                  <a:lnTo>
                    <a:pt x="77" y="4"/>
                  </a:lnTo>
                  <a:lnTo>
                    <a:pt x="77" y="4"/>
                  </a:lnTo>
                  <a:lnTo>
                    <a:pt x="74" y="8"/>
                  </a:lnTo>
                  <a:lnTo>
                    <a:pt x="66" y="11"/>
                  </a:lnTo>
                  <a:lnTo>
                    <a:pt x="63" y="8"/>
                  </a:lnTo>
                  <a:lnTo>
                    <a:pt x="59" y="4"/>
                  </a:lnTo>
                  <a:lnTo>
                    <a:pt x="59" y="4"/>
                  </a:lnTo>
                  <a:lnTo>
                    <a:pt x="63" y="4"/>
                  </a:lnTo>
                  <a:lnTo>
                    <a:pt x="66" y="4"/>
                  </a:lnTo>
                  <a:lnTo>
                    <a:pt x="66" y="4"/>
                  </a:lnTo>
                  <a:lnTo>
                    <a:pt x="63" y="0"/>
                  </a:lnTo>
                  <a:lnTo>
                    <a:pt x="51" y="0"/>
                  </a:lnTo>
                  <a:lnTo>
                    <a:pt x="48" y="4"/>
                  </a:lnTo>
                  <a:lnTo>
                    <a:pt x="40" y="4"/>
                  </a:lnTo>
                  <a:lnTo>
                    <a:pt x="37" y="4"/>
                  </a:lnTo>
                  <a:lnTo>
                    <a:pt x="33" y="8"/>
                  </a:lnTo>
                  <a:lnTo>
                    <a:pt x="29" y="8"/>
                  </a:lnTo>
                  <a:lnTo>
                    <a:pt x="26" y="11"/>
                  </a:lnTo>
                  <a:lnTo>
                    <a:pt x="26" y="15"/>
                  </a:lnTo>
                  <a:lnTo>
                    <a:pt x="22" y="15"/>
                  </a:lnTo>
                  <a:lnTo>
                    <a:pt x="14" y="19"/>
                  </a:lnTo>
                  <a:lnTo>
                    <a:pt x="7" y="19"/>
                  </a:lnTo>
                  <a:lnTo>
                    <a:pt x="7" y="22"/>
                  </a:lnTo>
                  <a:lnTo>
                    <a:pt x="7" y="26"/>
                  </a:lnTo>
                  <a:lnTo>
                    <a:pt x="3" y="26"/>
                  </a:lnTo>
                  <a:lnTo>
                    <a:pt x="3" y="26"/>
                  </a:lnTo>
                  <a:lnTo>
                    <a:pt x="3" y="26"/>
                  </a:lnTo>
                  <a:lnTo>
                    <a:pt x="3" y="34"/>
                  </a:lnTo>
                  <a:lnTo>
                    <a:pt x="3" y="37"/>
                  </a:lnTo>
                  <a:lnTo>
                    <a:pt x="0" y="41"/>
                  </a:lnTo>
                  <a:lnTo>
                    <a:pt x="0" y="41"/>
                  </a:lnTo>
                  <a:lnTo>
                    <a:pt x="3" y="48"/>
                  </a:lnTo>
                  <a:lnTo>
                    <a:pt x="3" y="52"/>
                  </a:lnTo>
                  <a:lnTo>
                    <a:pt x="7" y="52"/>
                  </a:lnTo>
                  <a:lnTo>
                    <a:pt x="7" y="56"/>
                  </a:lnTo>
                  <a:lnTo>
                    <a:pt x="7" y="59"/>
                  </a:lnTo>
                  <a:lnTo>
                    <a:pt x="7" y="59"/>
                  </a:lnTo>
                  <a:lnTo>
                    <a:pt x="11" y="67"/>
                  </a:lnTo>
                  <a:lnTo>
                    <a:pt x="11" y="67"/>
                  </a:lnTo>
                  <a:lnTo>
                    <a:pt x="14" y="71"/>
                  </a:lnTo>
                  <a:lnTo>
                    <a:pt x="14" y="78"/>
                  </a:lnTo>
                  <a:lnTo>
                    <a:pt x="14" y="82"/>
                  </a:lnTo>
                  <a:lnTo>
                    <a:pt x="14" y="82"/>
                  </a:lnTo>
                  <a:lnTo>
                    <a:pt x="14" y="82"/>
                  </a:lnTo>
                  <a:lnTo>
                    <a:pt x="18" y="82"/>
                  </a:lnTo>
                  <a:lnTo>
                    <a:pt x="22" y="82"/>
                  </a:lnTo>
                  <a:lnTo>
                    <a:pt x="26" y="82"/>
                  </a:lnTo>
                  <a:lnTo>
                    <a:pt x="26" y="82"/>
                  </a:lnTo>
                  <a:lnTo>
                    <a:pt x="29" y="85"/>
                  </a:lnTo>
                  <a:lnTo>
                    <a:pt x="33" y="85"/>
                  </a:lnTo>
                  <a:lnTo>
                    <a:pt x="33" y="89"/>
                  </a:lnTo>
                  <a:lnTo>
                    <a:pt x="33" y="89"/>
                  </a:lnTo>
                  <a:lnTo>
                    <a:pt x="33" y="93"/>
                  </a:lnTo>
                  <a:lnTo>
                    <a:pt x="37" y="93"/>
                  </a:lnTo>
                  <a:lnTo>
                    <a:pt x="37" y="97"/>
                  </a:lnTo>
                  <a:lnTo>
                    <a:pt x="37" y="97"/>
                  </a:lnTo>
                  <a:lnTo>
                    <a:pt x="40" y="97"/>
                  </a:lnTo>
                  <a:lnTo>
                    <a:pt x="40" y="97"/>
                  </a:lnTo>
                  <a:lnTo>
                    <a:pt x="37" y="89"/>
                  </a:lnTo>
                  <a:lnTo>
                    <a:pt x="40" y="89"/>
                  </a:lnTo>
                  <a:lnTo>
                    <a:pt x="48" y="93"/>
                  </a:lnTo>
                  <a:lnTo>
                    <a:pt x="51" y="93"/>
                  </a:lnTo>
                  <a:lnTo>
                    <a:pt x="51" y="97"/>
                  </a:lnTo>
                  <a:lnTo>
                    <a:pt x="55" y="97"/>
                  </a:lnTo>
                  <a:lnTo>
                    <a:pt x="59" y="97"/>
                  </a:lnTo>
                  <a:lnTo>
                    <a:pt x="66" y="97"/>
                  </a:lnTo>
                  <a:lnTo>
                    <a:pt x="74" y="104"/>
                  </a:lnTo>
                  <a:lnTo>
                    <a:pt x="77" y="111"/>
                  </a:lnTo>
                  <a:lnTo>
                    <a:pt x="81" y="111"/>
                  </a:lnTo>
                  <a:lnTo>
                    <a:pt x="81" y="108"/>
                  </a:lnTo>
                  <a:lnTo>
                    <a:pt x="89" y="108"/>
                  </a:lnTo>
                  <a:lnTo>
                    <a:pt x="89" y="111"/>
                  </a:lnTo>
                  <a:lnTo>
                    <a:pt x="89" y="1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6" name="Freeform 60">
              <a:extLst>
                <a:ext uri="{FF2B5EF4-FFF2-40B4-BE49-F238E27FC236}">
                  <a16:creationId xmlns:a16="http://schemas.microsoft.com/office/drawing/2014/main" xmlns="" id="{DDCD291D-0655-44E3-88CE-6065FA32E43A}"/>
                </a:ext>
              </a:extLst>
            </p:cNvPr>
            <p:cNvSpPr/>
            <p:nvPr/>
          </p:nvSpPr>
          <p:spPr bwMode="auto">
            <a:xfrm>
              <a:off x="5277960" y="2818970"/>
              <a:ext cx="213175" cy="83794"/>
            </a:xfrm>
            <a:custGeom>
              <a:avLst/>
              <a:gdLst>
                <a:gd name="T0" fmla="*/ 44 w 119"/>
                <a:gd name="T1" fmla="*/ 4 h 48"/>
                <a:gd name="T2" fmla="*/ 48 w 119"/>
                <a:gd name="T3" fmla="*/ 4 h 48"/>
                <a:gd name="T4" fmla="*/ 56 w 119"/>
                <a:gd name="T5" fmla="*/ 4 h 48"/>
                <a:gd name="T6" fmla="*/ 59 w 119"/>
                <a:gd name="T7" fmla="*/ 7 h 48"/>
                <a:gd name="T8" fmla="*/ 63 w 119"/>
                <a:gd name="T9" fmla="*/ 11 h 48"/>
                <a:gd name="T10" fmla="*/ 63 w 119"/>
                <a:gd name="T11" fmla="*/ 15 h 48"/>
                <a:gd name="T12" fmla="*/ 67 w 119"/>
                <a:gd name="T13" fmla="*/ 19 h 48"/>
                <a:gd name="T14" fmla="*/ 70 w 119"/>
                <a:gd name="T15" fmla="*/ 19 h 48"/>
                <a:gd name="T16" fmla="*/ 67 w 119"/>
                <a:gd name="T17" fmla="*/ 11 h 48"/>
                <a:gd name="T18" fmla="*/ 78 w 119"/>
                <a:gd name="T19" fmla="*/ 15 h 48"/>
                <a:gd name="T20" fmla="*/ 81 w 119"/>
                <a:gd name="T21" fmla="*/ 19 h 48"/>
                <a:gd name="T22" fmla="*/ 89 w 119"/>
                <a:gd name="T23" fmla="*/ 19 h 48"/>
                <a:gd name="T24" fmla="*/ 104 w 119"/>
                <a:gd name="T25" fmla="*/ 26 h 48"/>
                <a:gd name="T26" fmla="*/ 111 w 119"/>
                <a:gd name="T27" fmla="*/ 33 h 48"/>
                <a:gd name="T28" fmla="*/ 119 w 119"/>
                <a:gd name="T29" fmla="*/ 30 h 48"/>
                <a:gd name="T30" fmla="*/ 119 w 119"/>
                <a:gd name="T31" fmla="*/ 37 h 48"/>
                <a:gd name="T32" fmla="*/ 107 w 119"/>
                <a:gd name="T33" fmla="*/ 37 h 48"/>
                <a:gd name="T34" fmla="*/ 100 w 119"/>
                <a:gd name="T35" fmla="*/ 45 h 48"/>
                <a:gd name="T36" fmla="*/ 89 w 119"/>
                <a:gd name="T37" fmla="*/ 45 h 48"/>
                <a:gd name="T38" fmla="*/ 81 w 119"/>
                <a:gd name="T39" fmla="*/ 45 h 48"/>
                <a:gd name="T40" fmla="*/ 70 w 119"/>
                <a:gd name="T41" fmla="*/ 45 h 48"/>
                <a:gd name="T42" fmla="*/ 63 w 119"/>
                <a:gd name="T43" fmla="*/ 45 h 48"/>
                <a:gd name="T44" fmla="*/ 56 w 119"/>
                <a:gd name="T45" fmla="*/ 41 h 48"/>
                <a:gd name="T46" fmla="*/ 48 w 119"/>
                <a:gd name="T47" fmla="*/ 41 h 48"/>
                <a:gd name="T48" fmla="*/ 44 w 119"/>
                <a:gd name="T49" fmla="*/ 45 h 48"/>
                <a:gd name="T50" fmla="*/ 37 w 119"/>
                <a:gd name="T51" fmla="*/ 48 h 48"/>
                <a:gd name="T52" fmla="*/ 30 w 119"/>
                <a:gd name="T53" fmla="*/ 45 h 48"/>
                <a:gd name="T54" fmla="*/ 26 w 119"/>
                <a:gd name="T55" fmla="*/ 45 h 48"/>
                <a:gd name="T56" fmla="*/ 19 w 119"/>
                <a:gd name="T57" fmla="*/ 37 h 48"/>
                <a:gd name="T58" fmla="*/ 7 w 119"/>
                <a:gd name="T59" fmla="*/ 30 h 48"/>
                <a:gd name="T60" fmla="*/ 7 w 119"/>
                <a:gd name="T61" fmla="*/ 26 h 48"/>
                <a:gd name="T62" fmla="*/ 0 w 119"/>
                <a:gd name="T63" fmla="*/ 19 h 48"/>
                <a:gd name="T64" fmla="*/ 0 w 119"/>
                <a:gd name="T65" fmla="*/ 15 h 48"/>
                <a:gd name="T66" fmla="*/ 4 w 119"/>
                <a:gd name="T67" fmla="*/ 15 h 48"/>
                <a:gd name="T68" fmla="*/ 15 w 119"/>
                <a:gd name="T69" fmla="*/ 11 h 48"/>
                <a:gd name="T70" fmla="*/ 22 w 119"/>
                <a:gd name="T71" fmla="*/ 7 h 48"/>
                <a:gd name="T72" fmla="*/ 30 w 119"/>
                <a:gd name="T73" fmla="*/ 7 h 48"/>
                <a:gd name="T74" fmla="*/ 33 w 119"/>
                <a:gd name="T75" fmla="*/ 4 h 48"/>
                <a:gd name="T76" fmla="*/ 37 w 119"/>
                <a:gd name="T77" fmla="*/ 4 h 48"/>
                <a:gd name="T78" fmla="*/ 41 w 119"/>
                <a:gd name="T79" fmla="*/ 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9" h="48">
                  <a:moveTo>
                    <a:pt x="44" y="4"/>
                  </a:moveTo>
                  <a:lnTo>
                    <a:pt x="44" y="4"/>
                  </a:lnTo>
                  <a:lnTo>
                    <a:pt x="44" y="4"/>
                  </a:lnTo>
                  <a:lnTo>
                    <a:pt x="48" y="4"/>
                  </a:lnTo>
                  <a:lnTo>
                    <a:pt x="52" y="4"/>
                  </a:lnTo>
                  <a:lnTo>
                    <a:pt x="56" y="4"/>
                  </a:lnTo>
                  <a:lnTo>
                    <a:pt x="56" y="4"/>
                  </a:lnTo>
                  <a:lnTo>
                    <a:pt x="59" y="7"/>
                  </a:lnTo>
                  <a:lnTo>
                    <a:pt x="63" y="7"/>
                  </a:lnTo>
                  <a:lnTo>
                    <a:pt x="63" y="11"/>
                  </a:lnTo>
                  <a:lnTo>
                    <a:pt x="63" y="11"/>
                  </a:lnTo>
                  <a:lnTo>
                    <a:pt x="63" y="15"/>
                  </a:lnTo>
                  <a:lnTo>
                    <a:pt x="67" y="15"/>
                  </a:lnTo>
                  <a:lnTo>
                    <a:pt x="67" y="19"/>
                  </a:lnTo>
                  <a:lnTo>
                    <a:pt x="67" y="19"/>
                  </a:lnTo>
                  <a:lnTo>
                    <a:pt x="70" y="19"/>
                  </a:lnTo>
                  <a:lnTo>
                    <a:pt x="70" y="19"/>
                  </a:lnTo>
                  <a:lnTo>
                    <a:pt x="67" y="11"/>
                  </a:lnTo>
                  <a:lnTo>
                    <a:pt x="70" y="11"/>
                  </a:lnTo>
                  <a:lnTo>
                    <a:pt x="78" y="15"/>
                  </a:lnTo>
                  <a:lnTo>
                    <a:pt x="81" y="15"/>
                  </a:lnTo>
                  <a:lnTo>
                    <a:pt x="81" y="19"/>
                  </a:lnTo>
                  <a:lnTo>
                    <a:pt x="85" y="19"/>
                  </a:lnTo>
                  <a:lnTo>
                    <a:pt x="89" y="19"/>
                  </a:lnTo>
                  <a:lnTo>
                    <a:pt x="96" y="19"/>
                  </a:lnTo>
                  <a:lnTo>
                    <a:pt x="104" y="26"/>
                  </a:lnTo>
                  <a:lnTo>
                    <a:pt x="107" y="33"/>
                  </a:lnTo>
                  <a:lnTo>
                    <a:pt x="111" y="33"/>
                  </a:lnTo>
                  <a:lnTo>
                    <a:pt x="111" y="30"/>
                  </a:lnTo>
                  <a:lnTo>
                    <a:pt x="119" y="30"/>
                  </a:lnTo>
                  <a:lnTo>
                    <a:pt x="119" y="33"/>
                  </a:lnTo>
                  <a:lnTo>
                    <a:pt x="119" y="37"/>
                  </a:lnTo>
                  <a:lnTo>
                    <a:pt x="111" y="37"/>
                  </a:lnTo>
                  <a:lnTo>
                    <a:pt x="107" y="37"/>
                  </a:lnTo>
                  <a:lnTo>
                    <a:pt x="104" y="41"/>
                  </a:lnTo>
                  <a:lnTo>
                    <a:pt x="100" y="45"/>
                  </a:lnTo>
                  <a:lnTo>
                    <a:pt x="93" y="45"/>
                  </a:lnTo>
                  <a:lnTo>
                    <a:pt x="89" y="45"/>
                  </a:lnTo>
                  <a:lnTo>
                    <a:pt x="85" y="45"/>
                  </a:lnTo>
                  <a:lnTo>
                    <a:pt x="81" y="45"/>
                  </a:lnTo>
                  <a:lnTo>
                    <a:pt x="78" y="48"/>
                  </a:lnTo>
                  <a:lnTo>
                    <a:pt x="70" y="45"/>
                  </a:lnTo>
                  <a:lnTo>
                    <a:pt x="70" y="45"/>
                  </a:lnTo>
                  <a:lnTo>
                    <a:pt x="63" y="45"/>
                  </a:lnTo>
                  <a:lnTo>
                    <a:pt x="59" y="45"/>
                  </a:lnTo>
                  <a:lnTo>
                    <a:pt x="56" y="41"/>
                  </a:lnTo>
                  <a:lnTo>
                    <a:pt x="48" y="41"/>
                  </a:lnTo>
                  <a:lnTo>
                    <a:pt x="48" y="41"/>
                  </a:lnTo>
                  <a:lnTo>
                    <a:pt x="44" y="45"/>
                  </a:lnTo>
                  <a:lnTo>
                    <a:pt x="44" y="45"/>
                  </a:lnTo>
                  <a:lnTo>
                    <a:pt x="44" y="48"/>
                  </a:lnTo>
                  <a:lnTo>
                    <a:pt x="37" y="48"/>
                  </a:lnTo>
                  <a:lnTo>
                    <a:pt x="37" y="48"/>
                  </a:lnTo>
                  <a:lnTo>
                    <a:pt x="30" y="45"/>
                  </a:lnTo>
                  <a:lnTo>
                    <a:pt x="26" y="45"/>
                  </a:lnTo>
                  <a:lnTo>
                    <a:pt x="26" y="45"/>
                  </a:lnTo>
                  <a:lnTo>
                    <a:pt x="19" y="37"/>
                  </a:lnTo>
                  <a:lnTo>
                    <a:pt x="19" y="37"/>
                  </a:lnTo>
                  <a:lnTo>
                    <a:pt x="11" y="33"/>
                  </a:lnTo>
                  <a:lnTo>
                    <a:pt x="7" y="30"/>
                  </a:lnTo>
                  <a:lnTo>
                    <a:pt x="7" y="30"/>
                  </a:lnTo>
                  <a:lnTo>
                    <a:pt x="7" y="26"/>
                  </a:lnTo>
                  <a:lnTo>
                    <a:pt x="4" y="19"/>
                  </a:lnTo>
                  <a:lnTo>
                    <a:pt x="0" y="19"/>
                  </a:lnTo>
                  <a:lnTo>
                    <a:pt x="0" y="15"/>
                  </a:lnTo>
                  <a:lnTo>
                    <a:pt x="0" y="15"/>
                  </a:lnTo>
                  <a:lnTo>
                    <a:pt x="4" y="15"/>
                  </a:lnTo>
                  <a:lnTo>
                    <a:pt x="4" y="15"/>
                  </a:lnTo>
                  <a:lnTo>
                    <a:pt x="11" y="11"/>
                  </a:lnTo>
                  <a:lnTo>
                    <a:pt x="15" y="11"/>
                  </a:lnTo>
                  <a:lnTo>
                    <a:pt x="19" y="7"/>
                  </a:lnTo>
                  <a:lnTo>
                    <a:pt x="22" y="7"/>
                  </a:lnTo>
                  <a:lnTo>
                    <a:pt x="22" y="7"/>
                  </a:lnTo>
                  <a:lnTo>
                    <a:pt x="30" y="7"/>
                  </a:lnTo>
                  <a:lnTo>
                    <a:pt x="30" y="7"/>
                  </a:lnTo>
                  <a:lnTo>
                    <a:pt x="33" y="4"/>
                  </a:lnTo>
                  <a:lnTo>
                    <a:pt x="33" y="4"/>
                  </a:lnTo>
                  <a:lnTo>
                    <a:pt x="37" y="4"/>
                  </a:lnTo>
                  <a:lnTo>
                    <a:pt x="41" y="0"/>
                  </a:lnTo>
                  <a:lnTo>
                    <a:pt x="41" y="4"/>
                  </a:lnTo>
                  <a:lnTo>
                    <a:pt x="44"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7" name="Freeform 61">
              <a:extLst>
                <a:ext uri="{FF2B5EF4-FFF2-40B4-BE49-F238E27FC236}">
                  <a16:creationId xmlns:a16="http://schemas.microsoft.com/office/drawing/2014/main" xmlns="" id="{22B611DC-D5E9-46F7-ADF2-B487877F9409}"/>
                </a:ext>
              </a:extLst>
            </p:cNvPr>
            <p:cNvSpPr/>
            <p:nvPr/>
          </p:nvSpPr>
          <p:spPr bwMode="auto">
            <a:xfrm>
              <a:off x="5111359" y="2682804"/>
              <a:ext cx="245420" cy="260112"/>
            </a:xfrm>
            <a:custGeom>
              <a:avLst/>
              <a:gdLst>
                <a:gd name="T0" fmla="*/ 49 w 137"/>
                <a:gd name="T1" fmla="*/ 4 h 149"/>
                <a:gd name="T2" fmla="*/ 56 w 137"/>
                <a:gd name="T3" fmla="*/ 8 h 149"/>
                <a:gd name="T4" fmla="*/ 60 w 137"/>
                <a:gd name="T5" fmla="*/ 15 h 149"/>
                <a:gd name="T6" fmla="*/ 67 w 137"/>
                <a:gd name="T7" fmla="*/ 11 h 149"/>
                <a:gd name="T8" fmla="*/ 75 w 137"/>
                <a:gd name="T9" fmla="*/ 15 h 149"/>
                <a:gd name="T10" fmla="*/ 67 w 137"/>
                <a:gd name="T11" fmla="*/ 19 h 149"/>
                <a:gd name="T12" fmla="*/ 78 w 137"/>
                <a:gd name="T13" fmla="*/ 22 h 149"/>
                <a:gd name="T14" fmla="*/ 89 w 137"/>
                <a:gd name="T15" fmla="*/ 15 h 149"/>
                <a:gd name="T16" fmla="*/ 97 w 137"/>
                <a:gd name="T17" fmla="*/ 11 h 149"/>
                <a:gd name="T18" fmla="*/ 93 w 137"/>
                <a:gd name="T19" fmla="*/ 15 h 149"/>
                <a:gd name="T20" fmla="*/ 100 w 137"/>
                <a:gd name="T21" fmla="*/ 15 h 149"/>
                <a:gd name="T22" fmla="*/ 112 w 137"/>
                <a:gd name="T23" fmla="*/ 19 h 149"/>
                <a:gd name="T24" fmla="*/ 119 w 137"/>
                <a:gd name="T25" fmla="*/ 26 h 149"/>
                <a:gd name="T26" fmla="*/ 126 w 137"/>
                <a:gd name="T27" fmla="*/ 34 h 149"/>
                <a:gd name="T28" fmla="*/ 126 w 137"/>
                <a:gd name="T29" fmla="*/ 48 h 149"/>
                <a:gd name="T30" fmla="*/ 130 w 137"/>
                <a:gd name="T31" fmla="*/ 59 h 149"/>
                <a:gd name="T32" fmla="*/ 137 w 137"/>
                <a:gd name="T33" fmla="*/ 71 h 149"/>
                <a:gd name="T34" fmla="*/ 130 w 137"/>
                <a:gd name="T35" fmla="*/ 82 h 149"/>
                <a:gd name="T36" fmla="*/ 123 w 137"/>
                <a:gd name="T37" fmla="*/ 85 h 149"/>
                <a:gd name="T38" fmla="*/ 108 w 137"/>
                <a:gd name="T39" fmla="*/ 89 h 149"/>
                <a:gd name="T40" fmla="*/ 93 w 137"/>
                <a:gd name="T41" fmla="*/ 93 h 149"/>
                <a:gd name="T42" fmla="*/ 100 w 137"/>
                <a:gd name="T43" fmla="*/ 104 h 149"/>
                <a:gd name="T44" fmla="*/ 112 w 137"/>
                <a:gd name="T45" fmla="*/ 115 h 149"/>
                <a:gd name="T46" fmla="*/ 119 w 137"/>
                <a:gd name="T47" fmla="*/ 130 h 149"/>
                <a:gd name="T48" fmla="*/ 108 w 137"/>
                <a:gd name="T49" fmla="*/ 137 h 149"/>
                <a:gd name="T50" fmla="*/ 108 w 137"/>
                <a:gd name="T51" fmla="*/ 145 h 149"/>
                <a:gd name="T52" fmla="*/ 97 w 137"/>
                <a:gd name="T53" fmla="*/ 145 h 149"/>
                <a:gd name="T54" fmla="*/ 82 w 137"/>
                <a:gd name="T55" fmla="*/ 149 h 149"/>
                <a:gd name="T56" fmla="*/ 71 w 137"/>
                <a:gd name="T57" fmla="*/ 149 h 149"/>
                <a:gd name="T58" fmla="*/ 60 w 137"/>
                <a:gd name="T59" fmla="*/ 149 h 149"/>
                <a:gd name="T60" fmla="*/ 52 w 137"/>
                <a:gd name="T61" fmla="*/ 145 h 149"/>
                <a:gd name="T62" fmla="*/ 45 w 137"/>
                <a:gd name="T63" fmla="*/ 141 h 149"/>
                <a:gd name="T64" fmla="*/ 37 w 137"/>
                <a:gd name="T65" fmla="*/ 145 h 149"/>
                <a:gd name="T66" fmla="*/ 30 w 137"/>
                <a:gd name="T67" fmla="*/ 141 h 149"/>
                <a:gd name="T68" fmla="*/ 30 w 137"/>
                <a:gd name="T69" fmla="*/ 130 h 149"/>
                <a:gd name="T70" fmla="*/ 34 w 137"/>
                <a:gd name="T71" fmla="*/ 119 h 149"/>
                <a:gd name="T72" fmla="*/ 19 w 137"/>
                <a:gd name="T73" fmla="*/ 115 h 149"/>
                <a:gd name="T74" fmla="*/ 12 w 137"/>
                <a:gd name="T75" fmla="*/ 111 h 149"/>
                <a:gd name="T76" fmla="*/ 8 w 137"/>
                <a:gd name="T77" fmla="*/ 104 h 149"/>
                <a:gd name="T78" fmla="*/ 4 w 137"/>
                <a:gd name="T79" fmla="*/ 93 h 149"/>
                <a:gd name="T80" fmla="*/ 0 w 137"/>
                <a:gd name="T81" fmla="*/ 82 h 149"/>
                <a:gd name="T82" fmla="*/ 0 w 137"/>
                <a:gd name="T83" fmla="*/ 71 h 149"/>
                <a:gd name="T84" fmla="*/ 15 w 137"/>
                <a:gd name="T85" fmla="*/ 63 h 149"/>
                <a:gd name="T86" fmla="*/ 19 w 137"/>
                <a:gd name="T87" fmla="*/ 56 h 149"/>
                <a:gd name="T88" fmla="*/ 12 w 137"/>
                <a:gd name="T89" fmla="*/ 48 h 149"/>
                <a:gd name="T90" fmla="*/ 19 w 137"/>
                <a:gd name="T91" fmla="*/ 45 h 149"/>
                <a:gd name="T92" fmla="*/ 23 w 137"/>
                <a:gd name="T93" fmla="*/ 37 h 149"/>
                <a:gd name="T94" fmla="*/ 15 w 137"/>
                <a:gd name="T95" fmla="*/ 34 h 149"/>
                <a:gd name="T96" fmla="*/ 30 w 137"/>
                <a:gd name="T97" fmla="*/ 30 h 149"/>
                <a:gd name="T98" fmla="*/ 34 w 137"/>
                <a:gd name="T99" fmla="*/ 30 h 149"/>
                <a:gd name="T100" fmla="*/ 37 w 137"/>
                <a:gd name="T101" fmla="*/ 34 h 149"/>
                <a:gd name="T102" fmla="*/ 37 w 137"/>
                <a:gd name="T103" fmla="*/ 30 h 149"/>
                <a:gd name="T104" fmla="*/ 49 w 137"/>
                <a:gd name="T105" fmla="*/ 26 h 149"/>
                <a:gd name="T106" fmla="*/ 49 w 137"/>
                <a:gd name="T107" fmla="*/ 22 h 149"/>
                <a:gd name="T108" fmla="*/ 45 w 137"/>
                <a:gd name="T109" fmla="*/ 19 h 149"/>
                <a:gd name="T110" fmla="*/ 41 w 137"/>
                <a:gd name="T111" fmla="*/ 11 h 149"/>
                <a:gd name="T112" fmla="*/ 41 w 137"/>
                <a:gd name="T113" fmla="*/ 4 h 149"/>
                <a:gd name="T114" fmla="*/ 37 w 137"/>
                <a:gd name="T115" fmla="*/ 0 h 1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37" h="149">
                  <a:moveTo>
                    <a:pt x="37" y="0"/>
                  </a:moveTo>
                  <a:lnTo>
                    <a:pt x="41" y="0"/>
                  </a:lnTo>
                  <a:lnTo>
                    <a:pt x="49" y="4"/>
                  </a:lnTo>
                  <a:lnTo>
                    <a:pt x="49" y="4"/>
                  </a:lnTo>
                  <a:lnTo>
                    <a:pt x="52" y="4"/>
                  </a:lnTo>
                  <a:lnTo>
                    <a:pt x="56" y="4"/>
                  </a:lnTo>
                  <a:lnTo>
                    <a:pt x="60" y="8"/>
                  </a:lnTo>
                  <a:lnTo>
                    <a:pt x="56" y="8"/>
                  </a:lnTo>
                  <a:lnTo>
                    <a:pt x="56" y="11"/>
                  </a:lnTo>
                  <a:lnTo>
                    <a:pt x="56" y="11"/>
                  </a:lnTo>
                  <a:lnTo>
                    <a:pt x="60" y="11"/>
                  </a:lnTo>
                  <a:lnTo>
                    <a:pt x="60" y="15"/>
                  </a:lnTo>
                  <a:lnTo>
                    <a:pt x="63" y="15"/>
                  </a:lnTo>
                  <a:lnTo>
                    <a:pt x="63" y="11"/>
                  </a:lnTo>
                  <a:lnTo>
                    <a:pt x="67" y="11"/>
                  </a:lnTo>
                  <a:lnTo>
                    <a:pt x="67" y="11"/>
                  </a:lnTo>
                  <a:lnTo>
                    <a:pt x="71" y="15"/>
                  </a:lnTo>
                  <a:lnTo>
                    <a:pt x="71" y="15"/>
                  </a:lnTo>
                  <a:lnTo>
                    <a:pt x="75" y="11"/>
                  </a:lnTo>
                  <a:lnTo>
                    <a:pt x="75" y="15"/>
                  </a:lnTo>
                  <a:lnTo>
                    <a:pt x="75" y="15"/>
                  </a:lnTo>
                  <a:lnTo>
                    <a:pt x="75" y="19"/>
                  </a:lnTo>
                  <a:lnTo>
                    <a:pt x="71" y="19"/>
                  </a:lnTo>
                  <a:lnTo>
                    <a:pt x="67" y="19"/>
                  </a:lnTo>
                  <a:lnTo>
                    <a:pt x="71" y="22"/>
                  </a:lnTo>
                  <a:lnTo>
                    <a:pt x="75" y="19"/>
                  </a:lnTo>
                  <a:lnTo>
                    <a:pt x="78" y="22"/>
                  </a:lnTo>
                  <a:lnTo>
                    <a:pt x="78" y="22"/>
                  </a:lnTo>
                  <a:lnTo>
                    <a:pt x="82" y="22"/>
                  </a:lnTo>
                  <a:lnTo>
                    <a:pt x="82" y="19"/>
                  </a:lnTo>
                  <a:lnTo>
                    <a:pt x="86" y="19"/>
                  </a:lnTo>
                  <a:lnTo>
                    <a:pt x="89" y="15"/>
                  </a:lnTo>
                  <a:lnTo>
                    <a:pt x="89" y="15"/>
                  </a:lnTo>
                  <a:lnTo>
                    <a:pt x="93" y="15"/>
                  </a:lnTo>
                  <a:lnTo>
                    <a:pt x="93" y="11"/>
                  </a:lnTo>
                  <a:lnTo>
                    <a:pt x="97" y="11"/>
                  </a:lnTo>
                  <a:lnTo>
                    <a:pt x="100" y="11"/>
                  </a:lnTo>
                  <a:lnTo>
                    <a:pt x="97" y="11"/>
                  </a:lnTo>
                  <a:lnTo>
                    <a:pt x="97" y="15"/>
                  </a:lnTo>
                  <a:lnTo>
                    <a:pt x="93" y="15"/>
                  </a:lnTo>
                  <a:lnTo>
                    <a:pt x="93" y="15"/>
                  </a:lnTo>
                  <a:lnTo>
                    <a:pt x="93" y="15"/>
                  </a:lnTo>
                  <a:lnTo>
                    <a:pt x="97" y="15"/>
                  </a:lnTo>
                  <a:lnTo>
                    <a:pt x="100" y="15"/>
                  </a:lnTo>
                  <a:lnTo>
                    <a:pt x="104" y="11"/>
                  </a:lnTo>
                  <a:lnTo>
                    <a:pt x="104" y="15"/>
                  </a:lnTo>
                  <a:lnTo>
                    <a:pt x="108" y="15"/>
                  </a:lnTo>
                  <a:lnTo>
                    <a:pt x="112" y="19"/>
                  </a:lnTo>
                  <a:lnTo>
                    <a:pt x="115" y="19"/>
                  </a:lnTo>
                  <a:lnTo>
                    <a:pt x="115" y="22"/>
                  </a:lnTo>
                  <a:lnTo>
                    <a:pt x="115" y="22"/>
                  </a:lnTo>
                  <a:lnTo>
                    <a:pt x="119" y="26"/>
                  </a:lnTo>
                  <a:lnTo>
                    <a:pt x="123" y="26"/>
                  </a:lnTo>
                  <a:lnTo>
                    <a:pt x="123" y="26"/>
                  </a:lnTo>
                  <a:lnTo>
                    <a:pt x="126" y="26"/>
                  </a:lnTo>
                  <a:lnTo>
                    <a:pt x="126" y="34"/>
                  </a:lnTo>
                  <a:lnTo>
                    <a:pt x="126" y="37"/>
                  </a:lnTo>
                  <a:lnTo>
                    <a:pt x="123" y="41"/>
                  </a:lnTo>
                  <a:lnTo>
                    <a:pt x="123" y="41"/>
                  </a:lnTo>
                  <a:lnTo>
                    <a:pt x="126" y="48"/>
                  </a:lnTo>
                  <a:lnTo>
                    <a:pt x="126" y="52"/>
                  </a:lnTo>
                  <a:lnTo>
                    <a:pt x="130" y="52"/>
                  </a:lnTo>
                  <a:lnTo>
                    <a:pt x="130" y="56"/>
                  </a:lnTo>
                  <a:lnTo>
                    <a:pt x="130" y="59"/>
                  </a:lnTo>
                  <a:lnTo>
                    <a:pt x="130" y="59"/>
                  </a:lnTo>
                  <a:lnTo>
                    <a:pt x="134" y="67"/>
                  </a:lnTo>
                  <a:lnTo>
                    <a:pt x="134" y="67"/>
                  </a:lnTo>
                  <a:lnTo>
                    <a:pt x="137" y="71"/>
                  </a:lnTo>
                  <a:lnTo>
                    <a:pt x="137" y="78"/>
                  </a:lnTo>
                  <a:lnTo>
                    <a:pt x="134" y="82"/>
                  </a:lnTo>
                  <a:lnTo>
                    <a:pt x="134" y="78"/>
                  </a:lnTo>
                  <a:lnTo>
                    <a:pt x="130" y="82"/>
                  </a:lnTo>
                  <a:lnTo>
                    <a:pt x="126" y="82"/>
                  </a:lnTo>
                  <a:lnTo>
                    <a:pt x="126" y="82"/>
                  </a:lnTo>
                  <a:lnTo>
                    <a:pt x="123" y="85"/>
                  </a:lnTo>
                  <a:lnTo>
                    <a:pt x="123" y="85"/>
                  </a:lnTo>
                  <a:lnTo>
                    <a:pt x="115" y="85"/>
                  </a:lnTo>
                  <a:lnTo>
                    <a:pt x="115" y="85"/>
                  </a:lnTo>
                  <a:lnTo>
                    <a:pt x="112" y="85"/>
                  </a:lnTo>
                  <a:lnTo>
                    <a:pt x="108" y="89"/>
                  </a:lnTo>
                  <a:lnTo>
                    <a:pt x="104" y="89"/>
                  </a:lnTo>
                  <a:lnTo>
                    <a:pt x="97" y="93"/>
                  </a:lnTo>
                  <a:lnTo>
                    <a:pt x="97" y="93"/>
                  </a:lnTo>
                  <a:lnTo>
                    <a:pt x="93" y="93"/>
                  </a:lnTo>
                  <a:lnTo>
                    <a:pt x="93" y="93"/>
                  </a:lnTo>
                  <a:lnTo>
                    <a:pt x="93" y="97"/>
                  </a:lnTo>
                  <a:lnTo>
                    <a:pt x="97" y="97"/>
                  </a:lnTo>
                  <a:lnTo>
                    <a:pt x="100" y="104"/>
                  </a:lnTo>
                  <a:lnTo>
                    <a:pt x="100" y="108"/>
                  </a:lnTo>
                  <a:lnTo>
                    <a:pt x="100" y="108"/>
                  </a:lnTo>
                  <a:lnTo>
                    <a:pt x="104" y="111"/>
                  </a:lnTo>
                  <a:lnTo>
                    <a:pt x="112" y="115"/>
                  </a:lnTo>
                  <a:lnTo>
                    <a:pt x="112" y="115"/>
                  </a:lnTo>
                  <a:lnTo>
                    <a:pt x="119" y="123"/>
                  </a:lnTo>
                  <a:lnTo>
                    <a:pt x="119" y="126"/>
                  </a:lnTo>
                  <a:lnTo>
                    <a:pt x="119" y="130"/>
                  </a:lnTo>
                  <a:lnTo>
                    <a:pt x="115" y="130"/>
                  </a:lnTo>
                  <a:lnTo>
                    <a:pt x="115" y="130"/>
                  </a:lnTo>
                  <a:lnTo>
                    <a:pt x="112" y="134"/>
                  </a:lnTo>
                  <a:lnTo>
                    <a:pt x="108" y="137"/>
                  </a:lnTo>
                  <a:lnTo>
                    <a:pt x="108" y="141"/>
                  </a:lnTo>
                  <a:lnTo>
                    <a:pt x="112" y="141"/>
                  </a:lnTo>
                  <a:lnTo>
                    <a:pt x="112" y="145"/>
                  </a:lnTo>
                  <a:lnTo>
                    <a:pt x="108" y="145"/>
                  </a:lnTo>
                  <a:lnTo>
                    <a:pt x="104" y="145"/>
                  </a:lnTo>
                  <a:lnTo>
                    <a:pt x="100" y="145"/>
                  </a:lnTo>
                  <a:lnTo>
                    <a:pt x="97" y="145"/>
                  </a:lnTo>
                  <a:lnTo>
                    <a:pt x="97" y="145"/>
                  </a:lnTo>
                  <a:lnTo>
                    <a:pt x="89" y="149"/>
                  </a:lnTo>
                  <a:lnTo>
                    <a:pt x="89" y="149"/>
                  </a:lnTo>
                  <a:lnTo>
                    <a:pt x="86" y="149"/>
                  </a:lnTo>
                  <a:lnTo>
                    <a:pt x="82" y="149"/>
                  </a:lnTo>
                  <a:lnTo>
                    <a:pt x="78" y="145"/>
                  </a:lnTo>
                  <a:lnTo>
                    <a:pt x="75" y="145"/>
                  </a:lnTo>
                  <a:lnTo>
                    <a:pt x="71" y="145"/>
                  </a:lnTo>
                  <a:lnTo>
                    <a:pt x="71" y="149"/>
                  </a:lnTo>
                  <a:lnTo>
                    <a:pt x="71" y="149"/>
                  </a:lnTo>
                  <a:lnTo>
                    <a:pt x="67" y="149"/>
                  </a:lnTo>
                  <a:lnTo>
                    <a:pt x="63" y="145"/>
                  </a:lnTo>
                  <a:lnTo>
                    <a:pt x="60" y="149"/>
                  </a:lnTo>
                  <a:lnTo>
                    <a:pt x="60" y="149"/>
                  </a:lnTo>
                  <a:lnTo>
                    <a:pt x="60" y="149"/>
                  </a:lnTo>
                  <a:lnTo>
                    <a:pt x="56" y="149"/>
                  </a:lnTo>
                  <a:lnTo>
                    <a:pt x="52" y="145"/>
                  </a:lnTo>
                  <a:lnTo>
                    <a:pt x="49" y="145"/>
                  </a:lnTo>
                  <a:lnTo>
                    <a:pt x="49" y="145"/>
                  </a:lnTo>
                  <a:lnTo>
                    <a:pt x="45" y="145"/>
                  </a:lnTo>
                  <a:lnTo>
                    <a:pt x="45" y="141"/>
                  </a:lnTo>
                  <a:lnTo>
                    <a:pt x="41" y="141"/>
                  </a:lnTo>
                  <a:lnTo>
                    <a:pt x="41" y="145"/>
                  </a:lnTo>
                  <a:lnTo>
                    <a:pt x="41" y="145"/>
                  </a:lnTo>
                  <a:lnTo>
                    <a:pt x="37" y="145"/>
                  </a:lnTo>
                  <a:lnTo>
                    <a:pt x="34" y="145"/>
                  </a:lnTo>
                  <a:lnTo>
                    <a:pt x="30" y="145"/>
                  </a:lnTo>
                  <a:lnTo>
                    <a:pt x="30" y="145"/>
                  </a:lnTo>
                  <a:lnTo>
                    <a:pt x="30" y="141"/>
                  </a:lnTo>
                  <a:lnTo>
                    <a:pt x="26" y="141"/>
                  </a:lnTo>
                  <a:lnTo>
                    <a:pt x="26" y="137"/>
                  </a:lnTo>
                  <a:lnTo>
                    <a:pt x="30" y="130"/>
                  </a:lnTo>
                  <a:lnTo>
                    <a:pt x="30" y="130"/>
                  </a:lnTo>
                  <a:lnTo>
                    <a:pt x="30" y="126"/>
                  </a:lnTo>
                  <a:lnTo>
                    <a:pt x="34" y="123"/>
                  </a:lnTo>
                  <a:lnTo>
                    <a:pt x="37" y="119"/>
                  </a:lnTo>
                  <a:lnTo>
                    <a:pt x="34" y="119"/>
                  </a:lnTo>
                  <a:lnTo>
                    <a:pt x="30" y="119"/>
                  </a:lnTo>
                  <a:lnTo>
                    <a:pt x="26" y="115"/>
                  </a:lnTo>
                  <a:lnTo>
                    <a:pt x="23" y="119"/>
                  </a:lnTo>
                  <a:lnTo>
                    <a:pt x="19" y="115"/>
                  </a:lnTo>
                  <a:lnTo>
                    <a:pt x="19" y="115"/>
                  </a:lnTo>
                  <a:lnTo>
                    <a:pt x="15" y="119"/>
                  </a:lnTo>
                  <a:lnTo>
                    <a:pt x="12" y="115"/>
                  </a:lnTo>
                  <a:lnTo>
                    <a:pt x="12" y="111"/>
                  </a:lnTo>
                  <a:lnTo>
                    <a:pt x="8" y="111"/>
                  </a:lnTo>
                  <a:lnTo>
                    <a:pt x="8" y="111"/>
                  </a:lnTo>
                  <a:lnTo>
                    <a:pt x="8" y="108"/>
                  </a:lnTo>
                  <a:lnTo>
                    <a:pt x="8" y="104"/>
                  </a:lnTo>
                  <a:lnTo>
                    <a:pt x="8" y="100"/>
                  </a:lnTo>
                  <a:lnTo>
                    <a:pt x="4" y="97"/>
                  </a:lnTo>
                  <a:lnTo>
                    <a:pt x="0" y="97"/>
                  </a:lnTo>
                  <a:lnTo>
                    <a:pt x="4" y="93"/>
                  </a:lnTo>
                  <a:lnTo>
                    <a:pt x="0" y="89"/>
                  </a:lnTo>
                  <a:lnTo>
                    <a:pt x="0" y="89"/>
                  </a:lnTo>
                  <a:lnTo>
                    <a:pt x="0" y="85"/>
                  </a:lnTo>
                  <a:lnTo>
                    <a:pt x="0" y="82"/>
                  </a:lnTo>
                  <a:lnTo>
                    <a:pt x="0" y="82"/>
                  </a:lnTo>
                  <a:lnTo>
                    <a:pt x="0" y="78"/>
                  </a:lnTo>
                  <a:lnTo>
                    <a:pt x="4" y="74"/>
                  </a:lnTo>
                  <a:lnTo>
                    <a:pt x="0" y="71"/>
                  </a:lnTo>
                  <a:lnTo>
                    <a:pt x="4" y="67"/>
                  </a:lnTo>
                  <a:lnTo>
                    <a:pt x="4" y="63"/>
                  </a:lnTo>
                  <a:lnTo>
                    <a:pt x="12" y="63"/>
                  </a:lnTo>
                  <a:lnTo>
                    <a:pt x="15" y="63"/>
                  </a:lnTo>
                  <a:lnTo>
                    <a:pt x="15" y="63"/>
                  </a:lnTo>
                  <a:lnTo>
                    <a:pt x="15" y="59"/>
                  </a:lnTo>
                  <a:lnTo>
                    <a:pt x="15" y="59"/>
                  </a:lnTo>
                  <a:lnTo>
                    <a:pt x="19" y="56"/>
                  </a:lnTo>
                  <a:lnTo>
                    <a:pt x="19" y="52"/>
                  </a:lnTo>
                  <a:lnTo>
                    <a:pt x="15" y="52"/>
                  </a:lnTo>
                  <a:lnTo>
                    <a:pt x="12" y="52"/>
                  </a:lnTo>
                  <a:lnTo>
                    <a:pt x="12" y="48"/>
                  </a:lnTo>
                  <a:lnTo>
                    <a:pt x="15" y="48"/>
                  </a:lnTo>
                  <a:lnTo>
                    <a:pt x="19" y="48"/>
                  </a:lnTo>
                  <a:lnTo>
                    <a:pt x="19" y="48"/>
                  </a:lnTo>
                  <a:lnTo>
                    <a:pt x="19" y="45"/>
                  </a:lnTo>
                  <a:lnTo>
                    <a:pt x="19" y="41"/>
                  </a:lnTo>
                  <a:lnTo>
                    <a:pt x="23" y="41"/>
                  </a:lnTo>
                  <a:lnTo>
                    <a:pt x="23" y="37"/>
                  </a:lnTo>
                  <a:lnTo>
                    <a:pt x="23" y="37"/>
                  </a:lnTo>
                  <a:lnTo>
                    <a:pt x="23" y="37"/>
                  </a:lnTo>
                  <a:lnTo>
                    <a:pt x="23" y="37"/>
                  </a:lnTo>
                  <a:lnTo>
                    <a:pt x="19" y="34"/>
                  </a:lnTo>
                  <a:lnTo>
                    <a:pt x="15" y="34"/>
                  </a:lnTo>
                  <a:lnTo>
                    <a:pt x="15" y="30"/>
                  </a:lnTo>
                  <a:lnTo>
                    <a:pt x="23" y="26"/>
                  </a:lnTo>
                  <a:lnTo>
                    <a:pt x="26" y="26"/>
                  </a:lnTo>
                  <a:lnTo>
                    <a:pt x="30" y="30"/>
                  </a:lnTo>
                  <a:lnTo>
                    <a:pt x="30" y="34"/>
                  </a:lnTo>
                  <a:lnTo>
                    <a:pt x="34" y="37"/>
                  </a:lnTo>
                  <a:lnTo>
                    <a:pt x="34" y="34"/>
                  </a:lnTo>
                  <a:lnTo>
                    <a:pt x="34" y="30"/>
                  </a:lnTo>
                  <a:lnTo>
                    <a:pt x="34" y="30"/>
                  </a:lnTo>
                  <a:lnTo>
                    <a:pt x="34" y="30"/>
                  </a:lnTo>
                  <a:lnTo>
                    <a:pt x="37" y="30"/>
                  </a:lnTo>
                  <a:lnTo>
                    <a:pt x="37" y="34"/>
                  </a:lnTo>
                  <a:lnTo>
                    <a:pt x="41" y="37"/>
                  </a:lnTo>
                  <a:lnTo>
                    <a:pt x="37" y="34"/>
                  </a:lnTo>
                  <a:lnTo>
                    <a:pt x="37" y="30"/>
                  </a:lnTo>
                  <a:lnTo>
                    <a:pt x="37" y="30"/>
                  </a:lnTo>
                  <a:lnTo>
                    <a:pt x="41" y="26"/>
                  </a:lnTo>
                  <a:lnTo>
                    <a:pt x="41" y="26"/>
                  </a:lnTo>
                  <a:lnTo>
                    <a:pt x="45" y="26"/>
                  </a:lnTo>
                  <a:lnTo>
                    <a:pt x="49" y="26"/>
                  </a:lnTo>
                  <a:lnTo>
                    <a:pt x="52" y="30"/>
                  </a:lnTo>
                  <a:lnTo>
                    <a:pt x="60" y="30"/>
                  </a:lnTo>
                  <a:lnTo>
                    <a:pt x="52" y="30"/>
                  </a:lnTo>
                  <a:lnTo>
                    <a:pt x="49" y="22"/>
                  </a:lnTo>
                  <a:lnTo>
                    <a:pt x="45" y="22"/>
                  </a:lnTo>
                  <a:lnTo>
                    <a:pt x="41" y="22"/>
                  </a:lnTo>
                  <a:lnTo>
                    <a:pt x="41" y="19"/>
                  </a:lnTo>
                  <a:lnTo>
                    <a:pt x="45" y="19"/>
                  </a:lnTo>
                  <a:lnTo>
                    <a:pt x="41" y="15"/>
                  </a:lnTo>
                  <a:lnTo>
                    <a:pt x="41" y="11"/>
                  </a:lnTo>
                  <a:lnTo>
                    <a:pt x="41" y="15"/>
                  </a:lnTo>
                  <a:lnTo>
                    <a:pt x="41" y="11"/>
                  </a:lnTo>
                  <a:lnTo>
                    <a:pt x="41" y="11"/>
                  </a:lnTo>
                  <a:lnTo>
                    <a:pt x="45" y="11"/>
                  </a:lnTo>
                  <a:lnTo>
                    <a:pt x="41" y="8"/>
                  </a:lnTo>
                  <a:lnTo>
                    <a:pt x="41" y="4"/>
                  </a:lnTo>
                  <a:lnTo>
                    <a:pt x="41" y="4"/>
                  </a:lnTo>
                  <a:lnTo>
                    <a:pt x="37" y="4"/>
                  </a:lnTo>
                  <a:lnTo>
                    <a:pt x="37" y="0"/>
                  </a:lnTo>
                  <a:lnTo>
                    <a:pt x="37"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8" name="Freeform 62">
              <a:extLst>
                <a:ext uri="{FF2B5EF4-FFF2-40B4-BE49-F238E27FC236}">
                  <a16:creationId xmlns:a16="http://schemas.microsoft.com/office/drawing/2014/main" xmlns="" id="{D405FCE7-23B4-4DDD-A4E8-5687538AF75F}"/>
                </a:ext>
              </a:extLst>
            </p:cNvPr>
            <p:cNvSpPr/>
            <p:nvPr/>
          </p:nvSpPr>
          <p:spPr bwMode="auto">
            <a:xfrm>
              <a:off x="5218843" y="2948154"/>
              <a:ext cx="5374" cy="6984"/>
            </a:xfrm>
            <a:custGeom>
              <a:avLst/>
              <a:gdLst>
                <a:gd name="T0" fmla="*/ 0 w 3"/>
                <a:gd name="T1" fmla="*/ 0 h 4"/>
                <a:gd name="T2" fmla="*/ 3 w 3"/>
                <a:gd name="T3" fmla="*/ 0 h 4"/>
                <a:gd name="T4" fmla="*/ 3 w 3"/>
                <a:gd name="T5" fmla="*/ 4 h 4"/>
                <a:gd name="T6" fmla="*/ 0 w 3"/>
                <a:gd name="T7" fmla="*/ 4 h 4"/>
                <a:gd name="T8" fmla="*/ 0 w 3"/>
                <a:gd name="T9" fmla="*/ 0 h 4"/>
                <a:gd name="T10" fmla="*/ 0 w 3"/>
                <a:gd name="T11" fmla="*/ 0 h 4"/>
                <a:gd name="T12" fmla="*/ 0 w 3"/>
                <a:gd name="T13" fmla="*/ 0 h 4"/>
              </a:gdLst>
              <a:ahLst/>
              <a:cxnLst>
                <a:cxn ang="0">
                  <a:pos x="T0" y="T1"/>
                </a:cxn>
                <a:cxn ang="0">
                  <a:pos x="T2" y="T3"/>
                </a:cxn>
                <a:cxn ang="0">
                  <a:pos x="T4" y="T5"/>
                </a:cxn>
                <a:cxn ang="0">
                  <a:pos x="T6" y="T7"/>
                </a:cxn>
                <a:cxn ang="0">
                  <a:pos x="T8" y="T9"/>
                </a:cxn>
                <a:cxn ang="0">
                  <a:pos x="T10" y="T11"/>
                </a:cxn>
                <a:cxn ang="0">
                  <a:pos x="T12" y="T13"/>
                </a:cxn>
              </a:cxnLst>
              <a:rect l="0" t="0" r="r" b="b"/>
              <a:pathLst>
                <a:path w="3" h="4">
                  <a:moveTo>
                    <a:pt x="0" y="0"/>
                  </a:moveTo>
                  <a:lnTo>
                    <a:pt x="3" y="0"/>
                  </a:lnTo>
                  <a:lnTo>
                    <a:pt x="3" y="4"/>
                  </a:lnTo>
                  <a:lnTo>
                    <a:pt x="0" y="4"/>
                  </a:lnTo>
                  <a:lnTo>
                    <a:pt x="0" y="0"/>
                  </a:lnTo>
                  <a:lnTo>
                    <a:pt x="0" y="0"/>
                  </a:lnTo>
                  <a:lnTo>
                    <a:pt x="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9" name="Freeform 63">
              <a:extLst>
                <a:ext uri="{FF2B5EF4-FFF2-40B4-BE49-F238E27FC236}">
                  <a16:creationId xmlns:a16="http://schemas.microsoft.com/office/drawing/2014/main" xmlns="" id="{A63EDF93-2716-4D86-9F66-CE6BB7805620}"/>
                </a:ext>
              </a:extLst>
            </p:cNvPr>
            <p:cNvSpPr/>
            <p:nvPr/>
          </p:nvSpPr>
          <p:spPr bwMode="auto">
            <a:xfrm>
              <a:off x="5118528" y="2928951"/>
              <a:ext cx="132563" cy="64593"/>
            </a:xfrm>
            <a:custGeom>
              <a:avLst/>
              <a:gdLst>
                <a:gd name="T0" fmla="*/ 30 w 74"/>
                <a:gd name="T1" fmla="*/ 4 h 37"/>
                <a:gd name="T2" fmla="*/ 37 w 74"/>
                <a:gd name="T3" fmla="*/ 4 h 37"/>
                <a:gd name="T4" fmla="*/ 37 w 74"/>
                <a:gd name="T5" fmla="*/ 0 h 37"/>
                <a:gd name="T6" fmla="*/ 41 w 74"/>
                <a:gd name="T7" fmla="*/ 4 h 37"/>
                <a:gd name="T8" fmla="*/ 45 w 74"/>
                <a:gd name="T9" fmla="*/ 4 h 37"/>
                <a:gd name="T10" fmla="*/ 52 w 74"/>
                <a:gd name="T11" fmla="*/ 8 h 37"/>
                <a:gd name="T12" fmla="*/ 56 w 74"/>
                <a:gd name="T13" fmla="*/ 11 h 37"/>
                <a:gd name="T14" fmla="*/ 56 w 74"/>
                <a:gd name="T15" fmla="*/ 15 h 37"/>
                <a:gd name="T16" fmla="*/ 63 w 74"/>
                <a:gd name="T17" fmla="*/ 15 h 37"/>
                <a:gd name="T18" fmla="*/ 67 w 74"/>
                <a:gd name="T19" fmla="*/ 15 h 37"/>
                <a:gd name="T20" fmla="*/ 74 w 74"/>
                <a:gd name="T21" fmla="*/ 15 h 37"/>
                <a:gd name="T22" fmla="*/ 71 w 74"/>
                <a:gd name="T23" fmla="*/ 26 h 37"/>
                <a:gd name="T24" fmla="*/ 63 w 74"/>
                <a:gd name="T25" fmla="*/ 33 h 37"/>
                <a:gd name="T26" fmla="*/ 59 w 74"/>
                <a:gd name="T27" fmla="*/ 30 h 37"/>
                <a:gd name="T28" fmla="*/ 52 w 74"/>
                <a:gd name="T29" fmla="*/ 33 h 37"/>
                <a:gd name="T30" fmla="*/ 45 w 74"/>
                <a:gd name="T31" fmla="*/ 33 h 37"/>
                <a:gd name="T32" fmla="*/ 41 w 74"/>
                <a:gd name="T33" fmla="*/ 30 h 37"/>
                <a:gd name="T34" fmla="*/ 33 w 74"/>
                <a:gd name="T35" fmla="*/ 37 h 37"/>
                <a:gd name="T36" fmla="*/ 22 w 74"/>
                <a:gd name="T37" fmla="*/ 37 h 37"/>
                <a:gd name="T38" fmla="*/ 19 w 74"/>
                <a:gd name="T39" fmla="*/ 33 h 37"/>
                <a:gd name="T40" fmla="*/ 15 w 74"/>
                <a:gd name="T41" fmla="*/ 30 h 37"/>
                <a:gd name="T42" fmla="*/ 8 w 74"/>
                <a:gd name="T43" fmla="*/ 26 h 37"/>
                <a:gd name="T44" fmla="*/ 8 w 74"/>
                <a:gd name="T45" fmla="*/ 33 h 37"/>
                <a:gd name="T46" fmla="*/ 0 w 74"/>
                <a:gd name="T47" fmla="*/ 33 h 37"/>
                <a:gd name="T48" fmla="*/ 0 w 74"/>
                <a:gd name="T49" fmla="*/ 30 h 37"/>
                <a:gd name="T50" fmla="*/ 4 w 74"/>
                <a:gd name="T51" fmla="*/ 26 h 37"/>
                <a:gd name="T52" fmla="*/ 8 w 74"/>
                <a:gd name="T53" fmla="*/ 15 h 37"/>
                <a:gd name="T54" fmla="*/ 15 w 74"/>
                <a:gd name="T55" fmla="*/ 11 h 37"/>
                <a:gd name="T56" fmla="*/ 15 w 74"/>
                <a:gd name="T57" fmla="*/ 8 h 37"/>
                <a:gd name="T58" fmla="*/ 15 w 74"/>
                <a:gd name="T59" fmla="*/ 4 h 37"/>
                <a:gd name="T60" fmla="*/ 19 w 74"/>
                <a:gd name="T61" fmla="*/ 8 h 37"/>
                <a:gd name="T62" fmla="*/ 26 w 74"/>
                <a:gd name="T63" fmla="*/ 4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74" h="37">
                  <a:moveTo>
                    <a:pt x="26" y="4"/>
                  </a:moveTo>
                  <a:lnTo>
                    <a:pt x="30" y="4"/>
                  </a:lnTo>
                  <a:lnTo>
                    <a:pt x="33" y="4"/>
                  </a:lnTo>
                  <a:lnTo>
                    <a:pt x="37" y="4"/>
                  </a:lnTo>
                  <a:lnTo>
                    <a:pt x="37" y="4"/>
                  </a:lnTo>
                  <a:lnTo>
                    <a:pt x="37" y="0"/>
                  </a:lnTo>
                  <a:lnTo>
                    <a:pt x="41" y="0"/>
                  </a:lnTo>
                  <a:lnTo>
                    <a:pt x="41" y="4"/>
                  </a:lnTo>
                  <a:lnTo>
                    <a:pt x="45" y="4"/>
                  </a:lnTo>
                  <a:lnTo>
                    <a:pt x="45" y="4"/>
                  </a:lnTo>
                  <a:lnTo>
                    <a:pt x="48" y="4"/>
                  </a:lnTo>
                  <a:lnTo>
                    <a:pt x="52" y="8"/>
                  </a:lnTo>
                  <a:lnTo>
                    <a:pt x="56" y="8"/>
                  </a:lnTo>
                  <a:lnTo>
                    <a:pt x="56" y="11"/>
                  </a:lnTo>
                  <a:lnTo>
                    <a:pt x="56" y="11"/>
                  </a:lnTo>
                  <a:lnTo>
                    <a:pt x="56" y="15"/>
                  </a:lnTo>
                  <a:lnTo>
                    <a:pt x="59" y="15"/>
                  </a:lnTo>
                  <a:lnTo>
                    <a:pt x="63" y="15"/>
                  </a:lnTo>
                  <a:lnTo>
                    <a:pt x="67" y="15"/>
                  </a:lnTo>
                  <a:lnTo>
                    <a:pt x="67" y="15"/>
                  </a:lnTo>
                  <a:lnTo>
                    <a:pt x="71" y="15"/>
                  </a:lnTo>
                  <a:lnTo>
                    <a:pt x="74" y="15"/>
                  </a:lnTo>
                  <a:lnTo>
                    <a:pt x="71" y="19"/>
                  </a:lnTo>
                  <a:lnTo>
                    <a:pt x="71" y="26"/>
                  </a:lnTo>
                  <a:lnTo>
                    <a:pt x="63" y="26"/>
                  </a:lnTo>
                  <a:lnTo>
                    <a:pt x="63" y="33"/>
                  </a:lnTo>
                  <a:lnTo>
                    <a:pt x="59" y="30"/>
                  </a:lnTo>
                  <a:lnTo>
                    <a:pt x="59" y="30"/>
                  </a:lnTo>
                  <a:lnTo>
                    <a:pt x="52" y="30"/>
                  </a:lnTo>
                  <a:lnTo>
                    <a:pt x="52" y="33"/>
                  </a:lnTo>
                  <a:lnTo>
                    <a:pt x="48" y="37"/>
                  </a:lnTo>
                  <a:lnTo>
                    <a:pt x="45" y="33"/>
                  </a:lnTo>
                  <a:lnTo>
                    <a:pt x="41" y="33"/>
                  </a:lnTo>
                  <a:lnTo>
                    <a:pt x="41" y="30"/>
                  </a:lnTo>
                  <a:lnTo>
                    <a:pt x="37" y="26"/>
                  </a:lnTo>
                  <a:lnTo>
                    <a:pt x="33" y="37"/>
                  </a:lnTo>
                  <a:lnTo>
                    <a:pt x="26" y="33"/>
                  </a:lnTo>
                  <a:lnTo>
                    <a:pt x="22" y="37"/>
                  </a:lnTo>
                  <a:lnTo>
                    <a:pt x="19" y="37"/>
                  </a:lnTo>
                  <a:lnTo>
                    <a:pt x="19" y="33"/>
                  </a:lnTo>
                  <a:lnTo>
                    <a:pt x="15" y="33"/>
                  </a:lnTo>
                  <a:lnTo>
                    <a:pt x="15" y="30"/>
                  </a:lnTo>
                  <a:lnTo>
                    <a:pt x="11" y="26"/>
                  </a:lnTo>
                  <a:lnTo>
                    <a:pt x="8" y="26"/>
                  </a:lnTo>
                  <a:lnTo>
                    <a:pt x="4" y="30"/>
                  </a:lnTo>
                  <a:lnTo>
                    <a:pt x="8" y="33"/>
                  </a:lnTo>
                  <a:lnTo>
                    <a:pt x="4" y="33"/>
                  </a:lnTo>
                  <a:lnTo>
                    <a:pt x="0" y="33"/>
                  </a:lnTo>
                  <a:lnTo>
                    <a:pt x="0" y="30"/>
                  </a:lnTo>
                  <a:lnTo>
                    <a:pt x="0" y="30"/>
                  </a:lnTo>
                  <a:lnTo>
                    <a:pt x="4" y="30"/>
                  </a:lnTo>
                  <a:lnTo>
                    <a:pt x="4" y="26"/>
                  </a:lnTo>
                  <a:lnTo>
                    <a:pt x="4" y="22"/>
                  </a:lnTo>
                  <a:lnTo>
                    <a:pt x="8" y="15"/>
                  </a:lnTo>
                  <a:lnTo>
                    <a:pt x="11" y="15"/>
                  </a:lnTo>
                  <a:lnTo>
                    <a:pt x="15" y="11"/>
                  </a:lnTo>
                  <a:lnTo>
                    <a:pt x="15" y="11"/>
                  </a:lnTo>
                  <a:lnTo>
                    <a:pt x="15" y="8"/>
                  </a:lnTo>
                  <a:lnTo>
                    <a:pt x="11" y="8"/>
                  </a:lnTo>
                  <a:lnTo>
                    <a:pt x="15" y="4"/>
                  </a:lnTo>
                  <a:lnTo>
                    <a:pt x="19" y="4"/>
                  </a:lnTo>
                  <a:lnTo>
                    <a:pt x="19" y="8"/>
                  </a:lnTo>
                  <a:lnTo>
                    <a:pt x="22" y="8"/>
                  </a:lnTo>
                  <a:lnTo>
                    <a:pt x="26"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0" name="Freeform 64">
              <a:extLst>
                <a:ext uri="{FF2B5EF4-FFF2-40B4-BE49-F238E27FC236}">
                  <a16:creationId xmlns:a16="http://schemas.microsoft.com/office/drawing/2014/main" xmlns="" id="{EA8F75AF-ACC4-4F7C-8C62-9873030EB434}"/>
                </a:ext>
              </a:extLst>
            </p:cNvPr>
            <p:cNvSpPr>
              <a:spLocks noEditPoints="1"/>
            </p:cNvSpPr>
            <p:nvPr/>
          </p:nvSpPr>
          <p:spPr bwMode="auto">
            <a:xfrm>
              <a:off x="5045079" y="2742158"/>
              <a:ext cx="107483" cy="83794"/>
            </a:xfrm>
            <a:custGeom>
              <a:avLst/>
              <a:gdLst>
                <a:gd name="T0" fmla="*/ 37 w 60"/>
                <a:gd name="T1" fmla="*/ 44 h 48"/>
                <a:gd name="T2" fmla="*/ 37 w 60"/>
                <a:gd name="T3" fmla="*/ 37 h 48"/>
                <a:gd name="T4" fmla="*/ 41 w 60"/>
                <a:gd name="T5" fmla="*/ 29 h 48"/>
                <a:gd name="T6" fmla="*/ 52 w 60"/>
                <a:gd name="T7" fmla="*/ 29 h 48"/>
                <a:gd name="T8" fmla="*/ 52 w 60"/>
                <a:gd name="T9" fmla="*/ 25 h 48"/>
                <a:gd name="T10" fmla="*/ 56 w 60"/>
                <a:gd name="T11" fmla="*/ 22 h 48"/>
                <a:gd name="T12" fmla="*/ 52 w 60"/>
                <a:gd name="T13" fmla="*/ 18 h 48"/>
                <a:gd name="T14" fmla="*/ 49 w 60"/>
                <a:gd name="T15" fmla="*/ 14 h 48"/>
                <a:gd name="T16" fmla="*/ 56 w 60"/>
                <a:gd name="T17" fmla="*/ 14 h 48"/>
                <a:gd name="T18" fmla="*/ 56 w 60"/>
                <a:gd name="T19" fmla="*/ 11 h 48"/>
                <a:gd name="T20" fmla="*/ 60 w 60"/>
                <a:gd name="T21" fmla="*/ 7 h 48"/>
                <a:gd name="T22" fmla="*/ 60 w 60"/>
                <a:gd name="T23" fmla="*/ 3 h 48"/>
                <a:gd name="T24" fmla="*/ 52 w 60"/>
                <a:gd name="T25" fmla="*/ 0 h 48"/>
                <a:gd name="T26" fmla="*/ 45 w 60"/>
                <a:gd name="T27" fmla="*/ 0 h 48"/>
                <a:gd name="T28" fmla="*/ 37 w 60"/>
                <a:gd name="T29" fmla="*/ 0 h 48"/>
                <a:gd name="T30" fmla="*/ 34 w 60"/>
                <a:gd name="T31" fmla="*/ 3 h 48"/>
                <a:gd name="T32" fmla="*/ 23 w 60"/>
                <a:gd name="T33" fmla="*/ 11 h 48"/>
                <a:gd name="T34" fmla="*/ 19 w 60"/>
                <a:gd name="T35" fmla="*/ 11 h 48"/>
                <a:gd name="T36" fmla="*/ 15 w 60"/>
                <a:gd name="T37" fmla="*/ 14 h 48"/>
                <a:gd name="T38" fmla="*/ 15 w 60"/>
                <a:gd name="T39" fmla="*/ 22 h 48"/>
                <a:gd name="T40" fmla="*/ 12 w 60"/>
                <a:gd name="T41" fmla="*/ 25 h 48"/>
                <a:gd name="T42" fmla="*/ 12 w 60"/>
                <a:gd name="T43" fmla="*/ 29 h 48"/>
                <a:gd name="T44" fmla="*/ 19 w 60"/>
                <a:gd name="T45" fmla="*/ 33 h 48"/>
                <a:gd name="T46" fmla="*/ 12 w 60"/>
                <a:gd name="T47" fmla="*/ 37 h 48"/>
                <a:gd name="T48" fmla="*/ 12 w 60"/>
                <a:gd name="T49" fmla="*/ 37 h 48"/>
                <a:gd name="T50" fmla="*/ 15 w 60"/>
                <a:gd name="T51" fmla="*/ 40 h 48"/>
                <a:gd name="T52" fmla="*/ 8 w 60"/>
                <a:gd name="T53" fmla="*/ 37 h 48"/>
                <a:gd name="T54" fmla="*/ 4 w 60"/>
                <a:gd name="T55" fmla="*/ 37 h 48"/>
                <a:gd name="T56" fmla="*/ 8 w 60"/>
                <a:gd name="T57" fmla="*/ 40 h 48"/>
                <a:gd name="T58" fmla="*/ 12 w 60"/>
                <a:gd name="T59" fmla="*/ 40 h 48"/>
                <a:gd name="T60" fmla="*/ 12 w 60"/>
                <a:gd name="T61" fmla="*/ 40 h 48"/>
                <a:gd name="T62" fmla="*/ 4 w 60"/>
                <a:gd name="T63" fmla="*/ 40 h 48"/>
                <a:gd name="T64" fmla="*/ 0 w 60"/>
                <a:gd name="T65" fmla="*/ 40 h 48"/>
                <a:gd name="T66" fmla="*/ 4 w 60"/>
                <a:gd name="T67" fmla="*/ 44 h 48"/>
                <a:gd name="T68" fmla="*/ 8 w 60"/>
                <a:gd name="T69" fmla="*/ 44 h 48"/>
                <a:gd name="T70" fmla="*/ 12 w 60"/>
                <a:gd name="T71" fmla="*/ 44 h 48"/>
                <a:gd name="T72" fmla="*/ 15 w 60"/>
                <a:gd name="T73" fmla="*/ 40 h 48"/>
                <a:gd name="T74" fmla="*/ 23 w 60"/>
                <a:gd name="T75" fmla="*/ 40 h 48"/>
                <a:gd name="T76" fmla="*/ 26 w 60"/>
                <a:gd name="T77" fmla="*/ 40 h 48"/>
                <a:gd name="T78" fmla="*/ 34 w 60"/>
                <a:gd name="T79" fmla="*/ 44 h 48"/>
                <a:gd name="T80" fmla="*/ 34 w 60"/>
                <a:gd name="T81" fmla="*/ 48 h 48"/>
                <a:gd name="T82" fmla="*/ 37 w 60"/>
                <a:gd name="T83" fmla="*/ 48 h 48"/>
                <a:gd name="T84" fmla="*/ 8 w 60"/>
                <a:gd name="T85" fmla="*/ 33 h 48"/>
                <a:gd name="T86" fmla="*/ 8 w 60"/>
                <a:gd name="T87" fmla="*/ 37 h 48"/>
                <a:gd name="T88" fmla="*/ 4 w 60"/>
                <a:gd name="T89" fmla="*/ 37 h 48"/>
                <a:gd name="T90" fmla="*/ 8 w 60"/>
                <a:gd name="T91" fmla="*/ 33 h 48"/>
                <a:gd name="T92" fmla="*/ 12 w 60"/>
                <a:gd name="T93" fmla="*/ 33 h 48"/>
                <a:gd name="T94" fmla="*/ 12 w 60"/>
                <a:gd name="T95" fmla="*/ 33 h 48"/>
                <a:gd name="T96" fmla="*/ 8 w 60"/>
                <a:gd name="T97" fmla="*/ 33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0" h="48">
                  <a:moveTo>
                    <a:pt x="37" y="48"/>
                  </a:moveTo>
                  <a:lnTo>
                    <a:pt x="37" y="44"/>
                  </a:lnTo>
                  <a:lnTo>
                    <a:pt x="41" y="40"/>
                  </a:lnTo>
                  <a:lnTo>
                    <a:pt x="37" y="37"/>
                  </a:lnTo>
                  <a:lnTo>
                    <a:pt x="41" y="33"/>
                  </a:lnTo>
                  <a:lnTo>
                    <a:pt x="41" y="29"/>
                  </a:lnTo>
                  <a:lnTo>
                    <a:pt x="49" y="29"/>
                  </a:lnTo>
                  <a:lnTo>
                    <a:pt x="52" y="29"/>
                  </a:lnTo>
                  <a:lnTo>
                    <a:pt x="52" y="29"/>
                  </a:lnTo>
                  <a:lnTo>
                    <a:pt x="52" y="25"/>
                  </a:lnTo>
                  <a:lnTo>
                    <a:pt x="52" y="25"/>
                  </a:lnTo>
                  <a:lnTo>
                    <a:pt x="56" y="22"/>
                  </a:lnTo>
                  <a:lnTo>
                    <a:pt x="56" y="18"/>
                  </a:lnTo>
                  <a:lnTo>
                    <a:pt x="52" y="18"/>
                  </a:lnTo>
                  <a:lnTo>
                    <a:pt x="49" y="18"/>
                  </a:lnTo>
                  <a:lnTo>
                    <a:pt x="49" y="14"/>
                  </a:lnTo>
                  <a:lnTo>
                    <a:pt x="52" y="14"/>
                  </a:lnTo>
                  <a:lnTo>
                    <a:pt x="56" y="14"/>
                  </a:lnTo>
                  <a:lnTo>
                    <a:pt x="56" y="14"/>
                  </a:lnTo>
                  <a:lnTo>
                    <a:pt x="56" y="11"/>
                  </a:lnTo>
                  <a:lnTo>
                    <a:pt x="56" y="7"/>
                  </a:lnTo>
                  <a:lnTo>
                    <a:pt x="60" y="7"/>
                  </a:lnTo>
                  <a:lnTo>
                    <a:pt x="60" y="3"/>
                  </a:lnTo>
                  <a:lnTo>
                    <a:pt x="60" y="3"/>
                  </a:lnTo>
                  <a:lnTo>
                    <a:pt x="56" y="3"/>
                  </a:lnTo>
                  <a:lnTo>
                    <a:pt x="52" y="0"/>
                  </a:lnTo>
                  <a:lnTo>
                    <a:pt x="49" y="0"/>
                  </a:lnTo>
                  <a:lnTo>
                    <a:pt x="45" y="0"/>
                  </a:lnTo>
                  <a:lnTo>
                    <a:pt x="41" y="3"/>
                  </a:lnTo>
                  <a:lnTo>
                    <a:pt x="37" y="0"/>
                  </a:lnTo>
                  <a:lnTo>
                    <a:pt x="37" y="3"/>
                  </a:lnTo>
                  <a:lnTo>
                    <a:pt x="34" y="3"/>
                  </a:lnTo>
                  <a:lnTo>
                    <a:pt x="30" y="7"/>
                  </a:lnTo>
                  <a:lnTo>
                    <a:pt x="23" y="11"/>
                  </a:lnTo>
                  <a:lnTo>
                    <a:pt x="23" y="7"/>
                  </a:lnTo>
                  <a:lnTo>
                    <a:pt x="19" y="11"/>
                  </a:lnTo>
                  <a:lnTo>
                    <a:pt x="19" y="14"/>
                  </a:lnTo>
                  <a:lnTo>
                    <a:pt x="15" y="14"/>
                  </a:lnTo>
                  <a:lnTo>
                    <a:pt x="15" y="18"/>
                  </a:lnTo>
                  <a:lnTo>
                    <a:pt x="15" y="22"/>
                  </a:lnTo>
                  <a:lnTo>
                    <a:pt x="15" y="25"/>
                  </a:lnTo>
                  <a:lnTo>
                    <a:pt x="12" y="25"/>
                  </a:lnTo>
                  <a:lnTo>
                    <a:pt x="12" y="29"/>
                  </a:lnTo>
                  <a:lnTo>
                    <a:pt x="12" y="29"/>
                  </a:lnTo>
                  <a:lnTo>
                    <a:pt x="15" y="33"/>
                  </a:lnTo>
                  <a:lnTo>
                    <a:pt x="19" y="33"/>
                  </a:lnTo>
                  <a:lnTo>
                    <a:pt x="15" y="33"/>
                  </a:lnTo>
                  <a:lnTo>
                    <a:pt x="12" y="37"/>
                  </a:lnTo>
                  <a:lnTo>
                    <a:pt x="12" y="37"/>
                  </a:lnTo>
                  <a:lnTo>
                    <a:pt x="12" y="37"/>
                  </a:lnTo>
                  <a:lnTo>
                    <a:pt x="15" y="37"/>
                  </a:lnTo>
                  <a:lnTo>
                    <a:pt x="15" y="40"/>
                  </a:lnTo>
                  <a:lnTo>
                    <a:pt x="12" y="40"/>
                  </a:lnTo>
                  <a:lnTo>
                    <a:pt x="8" y="37"/>
                  </a:lnTo>
                  <a:lnTo>
                    <a:pt x="4" y="37"/>
                  </a:lnTo>
                  <a:lnTo>
                    <a:pt x="4" y="37"/>
                  </a:lnTo>
                  <a:lnTo>
                    <a:pt x="4" y="37"/>
                  </a:lnTo>
                  <a:lnTo>
                    <a:pt x="8" y="40"/>
                  </a:lnTo>
                  <a:lnTo>
                    <a:pt x="8" y="40"/>
                  </a:lnTo>
                  <a:lnTo>
                    <a:pt x="12" y="40"/>
                  </a:lnTo>
                  <a:lnTo>
                    <a:pt x="12" y="40"/>
                  </a:lnTo>
                  <a:lnTo>
                    <a:pt x="12" y="40"/>
                  </a:lnTo>
                  <a:lnTo>
                    <a:pt x="8" y="40"/>
                  </a:lnTo>
                  <a:lnTo>
                    <a:pt x="4" y="40"/>
                  </a:lnTo>
                  <a:lnTo>
                    <a:pt x="0" y="40"/>
                  </a:lnTo>
                  <a:lnTo>
                    <a:pt x="0" y="40"/>
                  </a:lnTo>
                  <a:lnTo>
                    <a:pt x="4" y="40"/>
                  </a:lnTo>
                  <a:lnTo>
                    <a:pt x="4" y="44"/>
                  </a:lnTo>
                  <a:lnTo>
                    <a:pt x="8" y="44"/>
                  </a:lnTo>
                  <a:lnTo>
                    <a:pt x="8" y="44"/>
                  </a:lnTo>
                  <a:lnTo>
                    <a:pt x="12" y="44"/>
                  </a:lnTo>
                  <a:lnTo>
                    <a:pt x="12" y="44"/>
                  </a:lnTo>
                  <a:lnTo>
                    <a:pt x="15" y="40"/>
                  </a:lnTo>
                  <a:lnTo>
                    <a:pt x="15" y="40"/>
                  </a:lnTo>
                  <a:lnTo>
                    <a:pt x="15" y="40"/>
                  </a:lnTo>
                  <a:lnTo>
                    <a:pt x="23" y="40"/>
                  </a:lnTo>
                  <a:lnTo>
                    <a:pt x="23" y="40"/>
                  </a:lnTo>
                  <a:lnTo>
                    <a:pt x="26" y="40"/>
                  </a:lnTo>
                  <a:lnTo>
                    <a:pt x="30" y="44"/>
                  </a:lnTo>
                  <a:lnTo>
                    <a:pt x="34" y="44"/>
                  </a:lnTo>
                  <a:lnTo>
                    <a:pt x="34" y="44"/>
                  </a:lnTo>
                  <a:lnTo>
                    <a:pt x="34" y="48"/>
                  </a:lnTo>
                  <a:lnTo>
                    <a:pt x="37" y="48"/>
                  </a:lnTo>
                  <a:lnTo>
                    <a:pt x="37" y="48"/>
                  </a:lnTo>
                  <a:close/>
                  <a:moveTo>
                    <a:pt x="4" y="37"/>
                  </a:moveTo>
                  <a:lnTo>
                    <a:pt x="8" y="33"/>
                  </a:lnTo>
                  <a:lnTo>
                    <a:pt x="12" y="37"/>
                  </a:lnTo>
                  <a:lnTo>
                    <a:pt x="8" y="37"/>
                  </a:lnTo>
                  <a:lnTo>
                    <a:pt x="8" y="37"/>
                  </a:lnTo>
                  <a:lnTo>
                    <a:pt x="4" y="37"/>
                  </a:lnTo>
                  <a:lnTo>
                    <a:pt x="4" y="37"/>
                  </a:lnTo>
                  <a:close/>
                  <a:moveTo>
                    <a:pt x="8" y="33"/>
                  </a:moveTo>
                  <a:lnTo>
                    <a:pt x="8" y="33"/>
                  </a:lnTo>
                  <a:lnTo>
                    <a:pt x="12" y="33"/>
                  </a:lnTo>
                  <a:lnTo>
                    <a:pt x="12" y="33"/>
                  </a:lnTo>
                  <a:lnTo>
                    <a:pt x="12" y="33"/>
                  </a:lnTo>
                  <a:lnTo>
                    <a:pt x="12" y="33"/>
                  </a:lnTo>
                  <a:lnTo>
                    <a:pt x="8" y="33"/>
                  </a:lnTo>
                  <a:lnTo>
                    <a:pt x="8" y="3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1" name="Freeform 65">
              <a:extLst>
                <a:ext uri="{FF2B5EF4-FFF2-40B4-BE49-F238E27FC236}">
                  <a16:creationId xmlns:a16="http://schemas.microsoft.com/office/drawing/2014/main" xmlns="" id="{04344D7C-5BC2-4F32-B7AD-67689B27DC0D}"/>
                </a:ext>
              </a:extLst>
            </p:cNvPr>
            <p:cNvSpPr/>
            <p:nvPr/>
          </p:nvSpPr>
          <p:spPr bwMode="auto">
            <a:xfrm>
              <a:off x="5039704" y="2811988"/>
              <a:ext cx="78821" cy="59354"/>
            </a:xfrm>
            <a:custGeom>
              <a:avLst/>
              <a:gdLst>
                <a:gd name="T0" fmla="*/ 40 w 44"/>
                <a:gd name="T1" fmla="*/ 23 h 34"/>
                <a:gd name="T2" fmla="*/ 44 w 44"/>
                <a:gd name="T3" fmla="*/ 19 h 34"/>
                <a:gd name="T4" fmla="*/ 40 w 44"/>
                <a:gd name="T5" fmla="*/ 15 h 34"/>
                <a:gd name="T6" fmla="*/ 40 w 44"/>
                <a:gd name="T7" fmla="*/ 15 h 34"/>
                <a:gd name="T8" fmla="*/ 40 w 44"/>
                <a:gd name="T9" fmla="*/ 11 h 34"/>
                <a:gd name="T10" fmla="*/ 40 w 44"/>
                <a:gd name="T11" fmla="*/ 8 h 34"/>
                <a:gd name="T12" fmla="*/ 37 w 44"/>
                <a:gd name="T13" fmla="*/ 8 h 34"/>
                <a:gd name="T14" fmla="*/ 37 w 44"/>
                <a:gd name="T15" fmla="*/ 4 h 34"/>
                <a:gd name="T16" fmla="*/ 37 w 44"/>
                <a:gd name="T17" fmla="*/ 4 h 34"/>
                <a:gd name="T18" fmla="*/ 33 w 44"/>
                <a:gd name="T19" fmla="*/ 4 h 34"/>
                <a:gd name="T20" fmla="*/ 29 w 44"/>
                <a:gd name="T21" fmla="*/ 0 h 34"/>
                <a:gd name="T22" fmla="*/ 26 w 44"/>
                <a:gd name="T23" fmla="*/ 0 h 34"/>
                <a:gd name="T24" fmla="*/ 26 w 44"/>
                <a:gd name="T25" fmla="*/ 0 h 34"/>
                <a:gd name="T26" fmla="*/ 18 w 44"/>
                <a:gd name="T27" fmla="*/ 0 h 34"/>
                <a:gd name="T28" fmla="*/ 18 w 44"/>
                <a:gd name="T29" fmla="*/ 0 h 34"/>
                <a:gd name="T30" fmla="*/ 18 w 44"/>
                <a:gd name="T31" fmla="*/ 0 h 34"/>
                <a:gd name="T32" fmla="*/ 15 w 44"/>
                <a:gd name="T33" fmla="*/ 4 h 34"/>
                <a:gd name="T34" fmla="*/ 15 w 44"/>
                <a:gd name="T35" fmla="*/ 4 h 34"/>
                <a:gd name="T36" fmla="*/ 11 w 44"/>
                <a:gd name="T37" fmla="*/ 4 h 34"/>
                <a:gd name="T38" fmla="*/ 11 w 44"/>
                <a:gd name="T39" fmla="*/ 4 h 34"/>
                <a:gd name="T40" fmla="*/ 7 w 44"/>
                <a:gd name="T41" fmla="*/ 4 h 34"/>
                <a:gd name="T42" fmla="*/ 7 w 44"/>
                <a:gd name="T43" fmla="*/ 0 h 34"/>
                <a:gd name="T44" fmla="*/ 3 w 44"/>
                <a:gd name="T45" fmla="*/ 0 h 34"/>
                <a:gd name="T46" fmla="*/ 0 w 44"/>
                <a:gd name="T47" fmla="*/ 4 h 34"/>
                <a:gd name="T48" fmla="*/ 0 w 44"/>
                <a:gd name="T49" fmla="*/ 8 h 34"/>
                <a:gd name="T50" fmla="*/ 0 w 44"/>
                <a:gd name="T51" fmla="*/ 8 h 34"/>
                <a:gd name="T52" fmla="*/ 0 w 44"/>
                <a:gd name="T53" fmla="*/ 11 h 34"/>
                <a:gd name="T54" fmla="*/ 3 w 44"/>
                <a:gd name="T55" fmla="*/ 15 h 34"/>
                <a:gd name="T56" fmla="*/ 3 w 44"/>
                <a:gd name="T57" fmla="*/ 15 h 34"/>
                <a:gd name="T58" fmla="*/ 11 w 44"/>
                <a:gd name="T59" fmla="*/ 19 h 34"/>
                <a:gd name="T60" fmla="*/ 11 w 44"/>
                <a:gd name="T61" fmla="*/ 19 h 34"/>
                <a:gd name="T62" fmla="*/ 15 w 44"/>
                <a:gd name="T63" fmla="*/ 23 h 34"/>
                <a:gd name="T64" fmla="*/ 15 w 44"/>
                <a:gd name="T65" fmla="*/ 23 h 34"/>
                <a:gd name="T66" fmla="*/ 15 w 44"/>
                <a:gd name="T67" fmla="*/ 26 h 34"/>
                <a:gd name="T68" fmla="*/ 18 w 44"/>
                <a:gd name="T69" fmla="*/ 26 h 34"/>
                <a:gd name="T70" fmla="*/ 22 w 44"/>
                <a:gd name="T71" fmla="*/ 26 h 34"/>
                <a:gd name="T72" fmla="*/ 22 w 44"/>
                <a:gd name="T73" fmla="*/ 26 h 34"/>
                <a:gd name="T74" fmla="*/ 26 w 44"/>
                <a:gd name="T75" fmla="*/ 26 h 34"/>
                <a:gd name="T76" fmla="*/ 26 w 44"/>
                <a:gd name="T77" fmla="*/ 30 h 34"/>
                <a:gd name="T78" fmla="*/ 29 w 44"/>
                <a:gd name="T79" fmla="*/ 34 h 34"/>
                <a:gd name="T80" fmla="*/ 33 w 44"/>
                <a:gd name="T81" fmla="*/ 34 h 34"/>
                <a:gd name="T82" fmla="*/ 37 w 44"/>
                <a:gd name="T83" fmla="*/ 34 h 34"/>
                <a:gd name="T84" fmla="*/ 37 w 44"/>
                <a:gd name="T85" fmla="*/ 34 h 34"/>
                <a:gd name="T86" fmla="*/ 40 w 44"/>
                <a:gd name="T87" fmla="*/ 34 h 34"/>
                <a:gd name="T88" fmla="*/ 40 w 44"/>
                <a:gd name="T89" fmla="*/ 34 h 34"/>
                <a:gd name="T90" fmla="*/ 40 w 44"/>
                <a:gd name="T91" fmla="*/ 30 h 34"/>
                <a:gd name="T92" fmla="*/ 40 w 44"/>
                <a:gd name="T93" fmla="*/ 30 h 34"/>
                <a:gd name="T94" fmla="*/ 37 w 44"/>
                <a:gd name="T95" fmla="*/ 26 h 34"/>
                <a:gd name="T96" fmla="*/ 40 w 44"/>
                <a:gd name="T97" fmla="*/ 26 h 34"/>
                <a:gd name="T98" fmla="*/ 40 w 44"/>
                <a:gd name="T99" fmla="*/ 23 h 34"/>
                <a:gd name="T100" fmla="*/ 40 w 44"/>
                <a:gd name="T101" fmla="*/ 2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44" h="34">
                  <a:moveTo>
                    <a:pt x="40" y="23"/>
                  </a:moveTo>
                  <a:lnTo>
                    <a:pt x="44" y="19"/>
                  </a:lnTo>
                  <a:lnTo>
                    <a:pt x="40" y="15"/>
                  </a:lnTo>
                  <a:lnTo>
                    <a:pt x="40" y="15"/>
                  </a:lnTo>
                  <a:lnTo>
                    <a:pt x="40" y="11"/>
                  </a:lnTo>
                  <a:lnTo>
                    <a:pt x="40" y="8"/>
                  </a:lnTo>
                  <a:lnTo>
                    <a:pt x="37" y="8"/>
                  </a:lnTo>
                  <a:lnTo>
                    <a:pt x="37" y="4"/>
                  </a:lnTo>
                  <a:lnTo>
                    <a:pt x="37" y="4"/>
                  </a:lnTo>
                  <a:lnTo>
                    <a:pt x="33" y="4"/>
                  </a:lnTo>
                  <a:lnTo>
                    <a:pt x="29" y="0"/>
                  </a:lnTo>
                  <a:lnTo>
                    <a:pt x="26" y="0"/>
                  </a:lnTo>
                  <a:lnTo>
                    <a:pt x="26" y="0"/>
                  </a:lnTo>
                  <a:lnTo>
                    <a:pt x="18" y="0"/>
                  </a:lnTo>
                  <a:lnTo>
                    <a:pt x="18" y="0"/>
                  </a:lnTo>
                  <a:lnTo>
                    <a:pt x="18" y="0"/>
                  </a:lnTo>
                  <a:lnTo>
                    <a:pt x="15" y="4"/>
                  </a:lnTo>
                  <a:lnTo>
                    <a:pt x="15" y="4"/>
                  </a:lnTo>
                  <a:lnTo>
                    <a:pt x="11" y="4"/>
                  </a:lnTo>
                  <a:lnTo>
                    <a:pt x="11" y="4"/>
                  </a:lnTo>
                  <a:lnTo>
                    <a:pt x="7" y="4"/>
                  </a:lnTo>
                  <a:lnTo>
                    <a:pt x="7" y="0"/>
                  </a:lnTo>
                  <a:lnTo>
                    <a:pt x="3" y="0"/>
                  </a:lnTo>
                  <a:lnTo>
                    <a:pt x="0" y="4"/>
                  </a:lnTo>
                  <a:lnTo>
                    <a:pt x="0" y="8"/>
                  </a:lnTo>
                  <a:lnTo>
                    <a:pt x="0" y="8"/>
                  </a:lnTo>
                  <a:lnTo>
                    <a:pt x="0" y="11"/>
                  </a:lnTo>
                  <a:lnTo>
                    <a:pt x="3" y="15"/>
                  </a:lnTo>
                  <a:lnTo>
                    <a:pt x="3" y="15"/>
                  </a:lnTo>
                  <a:lnTo>
                    <a:pt x="11" y="19"/>
                  </a:lnTo>
                  <a:lnTo>
                    <a:pt x="11" y="19"/>
                  </a:lnTo>
                  <a:lnTo>
                    <a:pt x="15" y="23"/>
                  </a:lnTo>
                  <a:lnTo>
                    <a:pt x="15" y="23"/>
                  </a:lnTo>
                  <a:lnTo>
                    <a:pt x="15" y="26"/>
                  </a:lnTo>
                  <a:lnTo>
                    <a:pt x="18" y="26"/>
                  </a:lnTo>
                  <a:lnTo>
                    <a:pt x="22" y="26"/>
                  </a:lnTo>
                  <a:lnTo>
                    <a:pt x="22" y="26"/>
                  </a:lnTo>
                  <a:lnTo>
                    <a:pt x="26" y="26"/>
                  </a:lnTo>
                  <a:lnTo>
                    <a:pt x="26" y="30"/>
                  </a:lnTo>
                  <a:lnTo>
                    <a:pt x="29" y="34"/>
                  </a:lnTo>
                  <a:lnTo>
                    <a:pt x="33" y="34"/>
                  </a:lnTo>
                  <a:lnTo>
                    <a:pt x="37" y="34"/>
                  </a:lnTo>
                  <a:lnTo>
                    <a:pt x="37" y="34"/>
                  </a:lnTo>
                  <a:lnTo>
                    <a:pt x="40" y="34"/>
                  </a:lnTo>
                  <a:lnTo>
                    <a:pt x="40" y="34"/>
                  </a:lnTo>
                  <a:lnTo>
                    <a:pt x="40" y="30"/>
                  </a:lnTo>
                  <a:lnTo>
                    <a:pt x="40" y="30"/>
                  </a:lnTo>
                  <a:lnTo>
                    <a:pt x="37" y="26"/>
                  </a:lnTo>
                  <a:lnTo>
                    <a:pt x="40" y="26"/>
                  </a:lnTo>
                  <a:lnTo>
                    <a:pt x="40" y="23"/>
                  </a:lnTo>
                  <a:lnTo>
                    <a:pt x="40" y="2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2" name="Freeform 66">
              <a:extLst>
                <a:ext uri="{FF2B5EF4-FFF2-40B4-BE49-F238E27FC236}">
                  <a16:creationId xmlns:a16="http://schemas.microsoft.com/office/drawing/2014/main" xmlns="" id="{B6AFE8B9-A750-4F63-87E3-865FCB54F15E}"/>
                </a:ext>
              </a:extLst>
            </p:cNvPr>
            <p:cNvSpPr/>
            <p:nvPr/>
          </p:nvSpPr>
          <p:spPr bwMode="auto">
            <a:xfrm>
              <a:off x="5105988" y="2852139"/>
              <a:ext cx="19705" cy="24440"/>
            </a:xfrm>
            <a:custGeom>
              <a:avLst/>
              <a:gdLst>
                <a:gd name="T0" fmla="*/ 3 w 11"/>
                <a:gd name="T1" fmla="*/ 11 h 14"/>
                <a:gd name="T2" fmla="*/ 3 w 11"/>
                <a:gd name="T3" fmla="*/ 11 h 14"/>
                <a:gd name="T4" fmla="*/ 3 w 11"/>
                <a:gd name="T5" fmla="*/ 7 h 14"/>
                <a:gd name="T6" fmla="*/ 3 w 11"/>
                <a:gd name="T7" fmla="*/ 7 h 14"/>
                <a:gd name="T8" fmla="*/ 0 w 11"/>
                <a:gd name="T9" fmla="*/ 3 h 14"/>
                <a:gd name="T10" fmla="*/ 3 w 11"/>
                <a:gd name="T11" fmla="*/ 3 h 14"/>
                <a:gd name="T12" fmla="*/ 3 w 11"/>
                <a:gd name="T13" fmla="*/ 0 h 14"/>
                <a:gd name="T14" fmla="*/ 7 w 11"/>
                <a:gd name="T15" fmla="*/ 0 h 14"/>
                <a:gd name="T16" fmla="*/ 11 w 11"/>
                <a:gd name="T17" fmla="*/ 3 h 14"/>
                <a:gd name="T18" fmla="*/ 11 w 11"/>
                <a:gd name="T19" fmla="*/ 7 h 14"/>
                <a:gd name="T20" fmla="*/ 11 w 11"/>
                <a:gd name="T21" fmla="*/ 11 h 14"/>
                <a:gd name="T22" fmla="*/ 11 w 11"/>
                <a:gd name="T23" fmla="*/ 14 h 14"/>
                <a:gd name="T24" fmla="*/ 11 w 11"/>
                <a:gd name="T25" fmla="*/ 14 h 14"/>
                <a:gd name="T26" fmla="*/ 7 w 11"/>
                <a:gd name="T27" fmla="*/ 14 h 14"/>
                <a:gd name="T28" fmla="*/ 3 w 11"/>
                <a:gd name="T29" fmla="*/ 11 h 14"/>
                <a:gd name="T30" fmla="*/ 3 w 11"/>
                <a:gd name="T31"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 h="14">
                  <a:moveTo>
                    <a:pt x="3" y="11"/>
                  </a:moveTo>
                  <a:lnTo>
                    <a:pt x="3" y="11"/>
                  </a:lnTo>
                  <a:lnTo>
                    <a:pt x="3" y="7"/>
                  </a:lnTo>
                  <a:lnTo>
                    <a:pt x="3" y="7"/>
                  </a:lnTo>
                  <a:lnTo>
                    <a:pt x="0" y="3"/>
                  </a:lnTo>
                  <a:lnTo>
                    <a:pt x="3" y="3"/>
                  </a:lnTo>
                  <a:lnTo>
                    <a:pt x="3" y="0"/>
                  </a:lnTo>
                  <a:lnTo>
                    <a:pt x="7" y="0"/>
                  </a:lnTo>
                  <a:lnTo>
                    <a:pt x="11" y="3"/>
                  </a:lnTo>
                  <a:lnTo>
                    <a:pt x="11" y="7"/>
                  </a:lnTo>
                  <a:lnTo>
                    <a:pt x="11" y="11"/>
                  </a:lnTo>
                  <a:lnTo>
                    <a:pt x="11" y="14"/>
                  </a:lnTo>
                  <a:lnTo>
                    <a:pt x="11" y="14"/>
                  </a:lnTo>
                  <a:lnTo>
                    <a:pt x="7" y="14"/>
                  </a:lnTo>
                  <a:lnTo>
                    <a:pt x="3" y="11"/>
                  </a:lnTo>
                  <a:lnTo>
                    <a:pt x="3"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3" name="Freeform 67">
              <a:extLst>
                <a:ext uri="{FF2B5EF4-FFF2-40B4-BE49-F238E27FC236}">
                  <a16:creationId xmlns:a16="http://schemas.microsoft.com/office/drawing/2014/main" xmlns="" id="{E24069A2-C2C7-4067-95D7-7E66CAA758D1}"/>
                </a:ext>
              </a:extLst>
            </p:cNvPr>
            <p:cNvSpPr>
              <a:spLocks noEditPoints="1"/>
            </p:cNvSpPr>
            <p:nvPr/>
          </p:nvSpPr>
          <p:spPr bwMode="auto">
            <a:xfrm>
              <a:off x="4779956" y="2391270"/>
              <a:ext cx="19705" cy="45388"/>
            </a:xfrm>
            <a:custGeom>
              <a:avLst/>
              <a:gdLst>
                <a:gd name="T0" fmla="*/ 2 w 3"/>
                <a:gd name="T1" fmla="*/ 5 h 7"/>
                <a:gd name="T2" fmla="*/ 2 w 3"/>
                <a:gd name="T3" fmla="*/ 7 h 7"/>
                <a:gd name="T4" fmla="*/ 2 w 3"/>
                <a:gd name="T5" fmla="*/ 6 h 7"/>
                <a:gd name="T6" fmla="*/ 2 w 3"/>
                <a:gd name="T7" fmla="*/ 5 h 7"/>
                <a:gd name="T8" fmla="*/ 2 w 3"/>
                <a:gd name="T9" fmla="*/ 5 h 7"/>
                <a:gd name="T10" fmla="*/ 2 w 3"/>
                <a:gd name="T11" fmla="*/ 3 h 7"/>
                <a:gd name="T12" fmla="*/ 2 w 3"/>
                <a:gd name="T13" fmla="*/ 4 h 7"/>
                <a:gd name="T14" fmla="*/ 2 w 3"/>
                <a:gd name="T15" fmla="*/ 4 h 7"/>
                <a:gd name="T16" fmla="*/ 2 w 3"/>
                <a:gd name="T17" fmla="*/ 4 h 7"/>
                <a:gd name="T18" fmla="*/ 2 w 3"/>
                <a:gd name="T19" fmla="*/ 3 h 7"/>
                <a:gd name="T20" fmla="*/ 0 w 3"/>
                <a:gd name="T21" fmla="*/ 1 h 7"/>
                <a:gd name="T22" fmla="*/ 0 w 3"/>
                <a:gd name="T23" fmla="*/ 2 h 7"/>
                <a:gd name="T24" fmla="*/ 1 w 3"/>
                <a:gd name="T25" fmla="*/ 2 h 7"/>
                <a:gd name="T26" fmla="*/ 0 w 3"/>
                <a:gd name="T27" fmla="*/ 1 h 7"/>
                <a:gd name="T28" fmla="*/ 3 w 3"/>
                <a:gd name="T29" fmla="*/ 0 h 7"/>
                <a:gd name="T30" fmla="*/ 3 w 3"/>
                <a:gd name="T31" fmla="*/ 1 h 7"/>
                <a:gd name="T32" fmla="*/ 3 w 3"/>
                <a:gd name="T33" fmla="*/ 0 h 7"/>
                <a:gd name="T34" fmla="*/ 3 w 3"/>
                <a:gd name="T35" fmla="*/ 0 h 7"/>
                <a:gd name="T36" fmla="*/ 1 w 3"/>
                <a:gd name="T37" fmla="*/ 0 h 7"/>
                <a:gd name="T38" fmla="*/ 2 w 3"/>
                <a:gd name="T39" fmla="*/ 0 h 7"/>
                <a:gd name="T40" fmla="*/ 3 w 3"/>
                <a:gd name="T41" fmla="*/ 1 h 7"/>
                <a:gd name="T42" fmla="*/ 3 w 3"/>
                <a:gd name="T43" fmla="*/ 1 h 7"/>
                <a:gd name="T44" fmla="*/ 2 w 3"/>
                <a:gd name="T45" fmla="*/ 1 h 7"/>
                <a:gd name="T46" fmla="*/ 1 w 3"/>
                <a:gd name="T47" fmla="*/ 0 h 7"/>
                <a:gd name="T48" fmla="*/ 1 w 3"/>
                <a:gd name="T49" fmla="*/ 0 h 7"/>
                <a:gd name="T50" fmla="*/ 2 w 3"/>
                <a:gd name="T51" fmla="*/ 2 h 7"/>
                <a:gd name="T52" fmla="*/ 3 w 3"/>
                <a:gd name="T53" fmla="*/ 3 h 7"/>
                <a:gd name="T54" fmla="*/ 2 w 3"/>
                <a:gd name="T55" fmla="*/ 3 h 7"/>
                <a:gd name="T56" fmla="*/ 1 w 3"/>
                <a:gd name="T57" fmla="*/ 2 h 7"/>
                <a:gd name="T58" fmla="*/ 1 w 3"/>
                <a:gd name="T59" fmla="*/ 1 h 7"/>
                <a:gd name="T60" fmla="*/ 1 w 3"/>
                <a:gd name="T61" fmla="*/ 0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3" h="7">
                  <a:moveTo>
                    <a:pt x="2" y="5"/>
                  </a:moveTo>
                  <a:cubicBezTo>
                    <a:pt x="2" y="7"/>
                    <a:pt x="2" y="7"/>
                    <a:pt x="2" y="7"/>
                  </a:cubicBezTo>
                  <a:cubicBezTo>
                    <a:pt x="2" y="6"/>
                    <a:pt x="2" y="6"/>
                    <a:pt x="2" y="6"/>
                  </a:cubicBezTo>
                  <a:cubicBezTo>
                    <a:pt x="2" y="5"/>
                    <a:pt x="2" y="5"/>
                    <a:pt x="2" y="5"/>
                  </a:cubicBezTo>
                  <a:cubicBezTo>
                    <a:pt x="2" y="5"/>
                    <a:pt x="2" y="5"/>
                    <a:pt x="2" y="5"/>
                  </a:cubicBezTo>
                  <a:close/>
                  <a:moveTo>
                    <a:pt x="2" y="3"/>
                  </a:moveTo>
                  <a:cubicBezTo>
                    <a:pt x="2" y="4"/>
                    <a:pt x="2" y="4"/>
                    <a:pt x="2" y="4"/>
                  </a:cubicBezTo>
                  <a:cubicBezTo>
                    <a:pt x="2" y="4"/>
                    <a:pt x="2" y="4"/>
                    <a:pt x="2" y="4"/>
                  </a:cubicBezTo>
                  <a:cubicBezTo>
                    <a:pt x="2" y="4"/>
                    <a:pt x="2" y="4"/>
                    <a:pt x="2" y="4"/>
                  </a:cubicBezTo>
                  <a:cubicBezTo>
                    <a:pt x="2" y="3"/>
                    <a:pt x="2" y="3"/>
                    <a:pt x="2" y="3"/>
                  </a:cubicBezTo>
                  <a:close/>
                  <a:moveTo>
                    <a:pt x="0" y="1"/>
                  </a:moveTo>
                  <a:cubicBezTo>
                    <a:pt x="0" y="2"/>
                    <a:pt x="0" y="2"/>
                    <a:pt x="0" y="2"/>
                  </a:cubicBezTo>
                  <a:cubicBezTo>
                    <a:pt x="1" y="2"/>
                    <a:pt x="1" y="2"/>
                    <a:pt x="1" y="2"/>
                  </a:cubicBezTo>
                  <a:cubicBezTo>
                    <a:pt x="0" y="1"/>
                    <a:pt x="0" y="1"/>
                    <a:pt x="0" y="1"/>
                  </a:cubicBezTo>
                  <a:close/>
                  <a:moveTo>
                    <a:pt x="3" y="0"/>
                  </a:moveTo>
                  <a:cubicBezTo>
                    <a:pt x="3" y="1"/>
                    <a:pt x="3" y="1"/>
                    <a:pt x="3" y="1"/>
                  </a:cubicBezTo>
                  <a:cubicBezTo>
                    <a:pt x="3" y="0"/>
                    <a:pt x="3" y="0"/>
                    <a:pt x="3" y="0"/>
                  </a:cubicBezTo>
                  <a:cubicBezTo>
                    <a:pt x="3" y="0"/>
                    <a:pt x="3" y="0"/>
                    <a:pt x="3" y="0"/>
                  </a:cubicBezTo>
                  <a:close/>
                  <a:moveTo>
                    <a:pt x="1" y="0"/>
                  </a:moveTo>
                  <a:cubicBezTo>
                    <a:pt x="1" y="0"/>
                    <a:pt x="2" y="0"/>
                    <a:pt x="2" y="0"/>
                  </a:cubicBezTo>
                  <a:cubicBezTo>
                    <a:pt x="3" y="1"/>
                    <a:pt x="3" y="1"/>
                    <a:pt x="3" y="1"/>
                  </a:cubicBezTo>
                  <a:cubicBezTo>
                    <a:pt x="3" y="1"/>
                    <a:pt x="3" y="1"/>
                    <a:pt x="3" y="1"/>
                  </a:cubicBezTo>
                  <a:cubicBezTo>
                    <a:pt x="2" y="1"/>
                    <a:pt x="2" y="1"/>
                    <a:pt x="2" y="1"/>
                  </a:cubicBezTo>
                  <a:cubicBezTo>
                    <a:pt x="1" y="0"/>
                    <a:pt x="1" y="0"/>
                    <a:pt x="1" y="0"/>
                  </a:cubicBezTo>
                  <a:close/>
                  <a:moveTo>
                    <a:pt x="1" y="0"/>
                  </a:moveTo>
                  <a:cubicBezTo>
                    <a:pt x="2" y="2"/>
                    <a:pt x="2" y="2"/>
                    <a:pt x="2" y="2"/>
                  </a:cubicBezTo>
                  <a:cubicBezTo>
                    <a:pt x="3" y="3"/>
                    <a:pt x="3" y="3"/>
                    <a:pt x="3" y="3"/>
                  </a:cubicBezTo>
                  <a:cubicBezTo>
                    <a:pt x="2" y="3"/>
                    <a:pt x="2" y="3"/>
                    <a:pt x="2" y="3"/>
                  </a:cubicBezTo>
                  <a:cubicBezTo>
                    <a:pt x="1" y="2"/>
                    <a:pt x="1" y="2"/>
                    <a:pt x="1" y="2"/>
                  </a:cubicBezTo>
                  <a:cubicBezTo>
                    <a:pt x="1" y="1"/>
                    <a:pt x="1" y="1"/>
                    <a:pt x="1" y="1"/>
                  </a:cubicBezTo>
                  <a:lnTo>
                    <a:pt x="1"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4" name="Freeform 68">
              <a:extLst>
                <a:ext uri="{FF2B5EF4-FFF2-40B4-BE49-F238E27FC236}">
                  <a16:creationId xmlns:a16="http://schemas.microsoft.com/office/drawing/2014/main" xmlns="" id="{76801902-F8B1-48D5-B855-B18B358C59F7}"/>
                </a:ext>
              </a:extLst>
            </p:cNvPr>
            <p:cNvSpPr/>
            <p:nvPr/>
          </p:nvSpPr>
          <p:spPr bwMode="auto">
            <a:xfrm>
              <a:off x="4686804" y="2670585"/>
              <a:ext cx="120024" cy="136166"/>
            </a:xfrm>
            <a:custGeom>
              <a:avLst/>
              <a:gdLst>
                <a:gd name="T0" fmla="*/ 30 w 67"/>
                <a:gd name="T1" fmla="*/ 74 h 78"/>
                <a:gd name="T2" fmla="*/ 34 w 67"/>
                <a:gd name="T3" fmla="*/ 70 h 78"/>
                <a:gd name="T4" fmla="*/ 41 w 67"/>
                <a:gd name="T5" fmla="*/ 70 h 78"/>
                <a:gd name="T6" fmla="*/ 52 w 67"/>
                <a:gd name="T7" fmla="*/ 66 h 78"/>
                <a:gd name="T8" fmla="*/ 56 w 67"/>
                <a:gd name="T9" fmla="*/ 63 h 78"/>
                <a:gd name="T10" fmla="*/ 60 w 67"/>
                <a:gd name="T11" fmla="*/ 59 h 78"/>
                <a:gd name="T12" fmla="*/ 63 w 67"/>
                <a:gd name="T13" fmla="*/ 55 h 78"/>
                <a:gd name="T14" fmla="*/ 67 w 67"/>
                <a:gd name="T15" fmla="*/ 41 h 78"/>
                <a:gd name="T16" fmla="*/ 67 w 67"/>
                <a:gd name="T17" fmla="*/ 37 h 78"/>
                <a:gd name="T18" fmla="*/ 63 w 67"/>
                <a:gd name="T19" fmla="*/ 29 h 78"/>
                <a:gd name="T20" fmla="*/ 63 w 67"/>
                <a:gd name="T21" fmla="*/ 26 h 78"/>
                <a:gd name="T22" fmla="*/ 52 w 67"/>
                <a:gd name="T23" fmla="*/ 18 h 78"/>
                <a:gd name="T24" fmla="*/ 45 w 67"/>
                <a:gd name="T25" fmla="*/ 22 h 78"/>
                <a:gd name="T26" fmla="*/ 45 w 67"/>
                <a:gd name="T27" fmla="*/ 11 h 78"/>
                <a:gd name="T28" fmla="*/ 52 w 67"/>
                <a:gd name="T29" fmla="*/ 3 h 78"/>
                <a:gd name="T30" fmla="*/ 56 w 67"/>
                <a:gd name="T31" fmla="*/ 0 h 78"/>
                <a:gd name="T32" fmla="*/ 52 w 67"/>
                <a:gd name="T33" fmla="*/ 0 h 78"/>
                <a:gd name="T34" fmla="*/ 45 w 67"/>
                <a:gd name="T35" fmla="*/ 7 h 78"/>
                <a:gd name="T36" fmla="*/ 45 w 67"/>
                <a:gd name="T37" fmla="*/ 0 h 78"/>
                <a:gd name="T38" fmla="*/ 41 w 67"/>
                <a:gd name="T39" fmla="*/ 3 h 78"/>
                <a:gd name="T40" fmla="*/ 38 w 67"/>
                <a:gd name="T41" fmla="*/ 3 h 78"/>
                <a:gd name="T42" fmla="*/ 38 w 67"/>
                <a:gd name="T43" fmla="*/ 7 h 78"/>
                <a:gd name="T44" fmla="*/ 34 w 67"/>
                <a:gd name="T45" fmla="*/ 11 h 78"/>
                <a:gd name="T46" fmla="*/ 34 w 67"/>
                <a:gd name="T47" fmla="*/ 15 h 78"/>
                <a:gd name="T48" fmla="*/ 38 w 67"/>
                <a:gd name="T49" fmla="*/ 15 h 78"/>
                <a:gd name="T50" fmla="*/ 34 w 67"/>
                <a:gd name="T51" fmla="*/ 18 h 78"/>
                <a:gd name="T52" fmla="*/ 23 w 67"/>
                <a:gd name="T53" fmla="*/ 22 h 78"/>
                <a:gd name="T54" fmla="*/ 15 w 67"/>
                <a:gd name="T55" fmla="*/ 18 h 78"/>
                <a:gd name="T56" fmla="*/ 12 w 67"/>
                <a:gd name="T57" fmla="*/ 22 h 78"/>
                <a:gd name="T58" fmla="*/ 15 w 67"/>
                <a:gd name="T59" fmla="*/ 26 h 78"/>
                <a:gd name="T60" fmla="*/ 8 w 67"/>
                <a:gd name="T61" fmla="*/ 26 h 78"/>
                <a:gd name="T62" fmla="*/ 15 w 67"/>
                <a:gd name="T63" fmla="*/ 29 h 78"/>
                <a:gd name="T64" fmla="*/ 15 w 67"/>
                <a:gd name="T65" fmla="*/ 33 h 78"/>
                <a:gd name="T66" fmla="*/ 8 w 67"/>
                <a:gd name="T67" fmla="*/ 37 h 78"/>
                <a:gd name="T68" fmla="*/ 12 w 67"/>
                <a:gd name="T69" fmla="*/ 37 h 78"/>
                <a:gd name="T70" fmla="*/ 26 w 67"/>
                <a:gd name="T71" fmla="*/ 41 h 78"/>
                <a:gd name="T72" fmla="*/ 15 w 67"/>
                <a:gd name="T73" fmla="*/ 48 h 78"/>
                <a:gd name="T74" fmla="*/ 12 w 67"/>
                <a:gd name="T75" fmla="*/ 55 h 78"/>
                <a:gd name="T76" fmla="*/ 19 w 67"/>
                <a:gd name="T77" fmla="*/ 55 h 78"/>
                <a:gd name="T78" fmla="*/ 23 w 67"/>
                <a:gd name="T79" fmla="*/ 52 h 78"/>
                <a:gd name="T80" fmla="*/ 15 w 67"/>
                <a:gd name="T81" fmla="*/ 55 h 78"/>
                <a:gd name="T82" fmla="*/ 12 w 67"/>
                <a:gd name="T83" fmla="*/ 59 h 78"/>
                <a:gd name="T84" fmla="*/ 8 w 67"/>
                <a:gd name="T85" fmla="*/ 63 h 78"/>
                <a:gd name="T86" fmla="*/ 4 w 67"/>
                <a:gd name="T87" fmla="*/ 59 h 78"/>
                <a:gd name="T88" fmla="*/ 12 w 67"/>
                <a:gd name="T89" fmla="*/ 63 h 78"/>
                <a:gd name="T90" fmla="*/ 4 w 67"/>
                <a:gd name="T91" fmla="*/ 70 h 78"/>
                <a:gd name="T92" fmla="*/ 12 w 67"/>
                <a:gd name="T93" fmla="*/ 70 h 78"/>
                <a:gd name="T94" fmla="*/ 8 w 67"/>
                <a:gd name="T95" fmla="*/ 74 h 78"/>
                <a:gd name="T96" fmla="*/ 12 w 67"/>
                <a:gd name="T97" fmla="*/ 74 h 78"/>
                <a:gd name="T98" fmla="*/ 15 w 67"/>
                <a:gd name="T99" fmla="*/ 74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67" h="78">
                  <a:moveTo>
                    <a:pt x="19" y="78"/>
                  </a:moveTo>
                  <a:lnTo>
                    <a:pt x="23" y="78"/>
                  </a:lnTo>
                  <a:lnTo>
                    <a:pt x="30" y="74"/>
                  </a:lnTo>
                  <a:lnTo>
                    <a:pt x="34" y="74"/>
                  </a:lnTo>
                  <a:lnTo>
                    <a:pt x="30" y="70"/>
                  </a:lnTo>
                  <a:lnTo>
                    <a:pt x="34" y="70"/>
                  </a:lnTo>
                  <a:lnTo>
                    <a:pt x="34" y="70"/>
                  </a:lnTo>
                  <a:lnTo>
                    <a:pt x="38" y="70"/>
                  </a:lnTo>
                  <a:lnTo>
                    <a:pt x="41" y="70"/>
                  </a:lnTo>
                  <a:lnTo>
                    <a:pt x="41" y="70"/>
                  </a:lnTo>
                  <a:lnTo>
                    <a:pt x="41" y="66"/>
                  </a:lnTo>
                  <a:lnTo>
                    <a:pt x="52" y="66"/>
                  </a:lnTo>
                  <a:lnTo>
                    <a:pt x="52" y="63"/>
                  </a:lnTo>
                  <a:lnTo>
                    <a:pt x="52" y="66"/>
                  </a:lnTo>
                  <a:lnTo>
                    <a:pt x="56" y="63"/>
                  </a:lnTo>
                  <a:lnTo>
                    <a:pt x="56" y="63"/>
                  </a:lnTo>
                  <a:lnTo>
                    <a:pt x="63" y="63"/>
                  </a:lnTo>
                  <a:lnTo>
                    <a:pt x="60" y="59"/>
                  </a:lnTo>
                  <a:lnTo>
                    <a:pt x="60" y="59"/>
                  </a:lnTo>
                  <a:lnTo>
                    <a:pt x="63" y="55"/>
                  </a:lnTo>
                  <a:lnTo>
                    <a:pt x="63" y="55"/>
                  </a:lnTo>
                  <a:lnTo>
                    <a:pt x="67" y="52"/>
                  </a:lnTo>
                  <a:lnTo>
                    <a:pt x="67" y="48"/>
                  </a:lnTo>
                  <a:lnTo>
                    <a:pt x="67" y="41"/>
                  </a:lnTo>
                  <a:lnTo>
                    <a:pt x="63" y="41"/>
                  </a:lnTo>
                  <a:lnTo>
                    <a:pt x="67" y="41"/>
                  </a:lnTo>
                  <a:lnTo>
                    <a:pt x="67" y="37"/>
                  </a:lnTo>
                  <a:lnTo>
                    <a:pt x="63" y="33"/>
                  </a:lnTo>
                  <a:lnTo>
                    <a:pt x="63" y="29"/>
                  </a:lnTo>
                  <a:lnTo>
                    <a:pt x="63" y="29"/>
                  </a:lnTo>
                  <a:lnTo>
                    <a:pt x="63" y="26"/>
                  </a:lnTo>
                  <a:lnTo>
                    <a:pt x="67" y="29"/>
                  </a:lnTo>
                  <a:lnTo>
                    <a:pt x="63" y="26"/>
                  </a:lnTo>
                  <a:lnTo>
                    <a:pt x="60" y="26"/>
                  </a:lnTo>
                  <a:lnTo>
                    <a:pt x="56" y="18"/>
                  </a:lnTo>
                  <a:lnTo>
                    <a:pt x="52" y="18"/>
                  </a:lnTo>
                  <a:lnTo>
                    <a:pt x="49" y="18"/>
                  </a:lnTo>
                  <a:lnTo>
                    <a:pt x="49" y="22"/>
                  </a:lnTo>
                  <a:lnTo>
                    <a:pt x="45" y="22"/>
                  </a:lnTo>
                  <a:lnTo>
                    <a:pt x="41" y="18"/>
                  </a:lnTo>
                  <a:lnTo>
                    <a:pt x="45" y="11"/>
                  </a:lnTo>
                  <a:lnTo>
                    <a:pt x="45" y="11"/>
                  </a:lnTo>
                  <a:lnTo>
                    <a:pt x="49" y="7"/>
                  </a:lnTo>
                  <a:lnTo>
                    <a:pt x="49" y="7"/>
                  </a:lnTo>
                  <a:lnTo>
                    <a:pt x="52" y="3"/>
                  </a:lnTo>
                  <a:lnTo>
                    <a:pt x="49" y="7"/>
                  </a:lnTo>
                  <a:lnTo>
                    <a:pt x="52" y="3"/>
                  </a:lnTo>
                  <a:lnTo>
                    <a:pt x="56" y="0"/>
                  </a:lnTo>
                  <a:lnTo>
                    <a:pt x="52" y="0"/>
                  </a:lnTo>
                  <a:lnTo>
                    <a:pt x="49" y="0"/>
                  </a:lnTo>
                  <a:lnTo>
                    <a:pt x="52" y="0"/>
                  </a:lnTo>
                  <a:lnTo>
                    <a:pt x="49" y="0"/>
                  </a:lnTo>
                  <a:lnTo>
                    <a:pt x="49" y="3"/>
                  </a:lnTo>
                  <a:lnTo>
                    <a:pt x="45" y="7"/>
                  </a:lnTo>
                  <a:lnTo>
                    <a:pt x="45" y="3"/>
                  </a:lnTo>
                  <a:lnTo>
                    <a:pt x="49" y="3"/>
                  </a:lnTo>
                  <a:lnTo>
                    <a:pt x="45" y="0"/>
                  </a:lnTo>
                  <a:lnTo>
                    <a:pt x="45" y="0"/>
                  </a:lnTo>
                  <a:lnTo>
                    <a:pt x="45" y="3"/>
                  </a:lnTo>
                  <a:lnTo>
                    <a:pt x="41" y="3"/>
                  </a:lnTo>
                  <a:lnTo>
                    <a:pt x="41" y="0"/>
                  </a:lnTo>
                  <a:lnTo>
                    <a:pt x="38" y="3"/>
                  </a:lnTo>
                  <a:lnTo>
                    <a:pt x="38" y="3"/>
                  </a:lnTo>
                  <a:lnTo>
                    <a:pt x="34" y="3"/>
                  </a:lnTo>
                  <a:lnTo>
                    <a:pt x="34" y="7"/>
                  </a:lnTo>
                  <a:lnTo>
                    <a:pt x="38" y="7"/>
                  </a:lnTo>
                  <a:lnTo>
                    <a:pt x="38" y="7"/>
                  </a:lnTo>
                  <a:lnTo>
                    <a:pt x="34" y="7"/>
                  </a:lnTo>
                  <a:lnTo>
                    <a:pt x="34" y="11"/>
                  </a:lnTo>
                  <a:lnTo>
                    <a:pt x="30" y="11"/>
                  </a:lnTo>
                  <a:lnTo>
                    <a:pt x="30" y="15"/>
                  </a:lnTo>
                  <a:lnTo>
                    <a:pt x="34" y="15"/>
                  </a:lnTo>
                  <a:lnTo>
                    <a:pt x="34" y="15"/>
                  </a:lnTo>
                  <a:lnTo>
                    <a:pt x="38" y="15"/>
                  </a:lnTo>
                  <a:lnTo>
                    <a:pt x="38" y="15"/>
                  </a:lnTo>
                  <a:lnTo>
                    <a:pt x="34" y="18"/>
                  </a:lnTo>
                  <a:lnTo>
                    <a:pt x="30" y="18"/>
                  </a:lnTo>
                  <a:lnTo>
                    <a:pt x="34" y="18"/>
                  </a:lnTo>
                  <a:lnTo>
                    <a:pt x="26" y="22"/>
                  </a:lnTo>
                  <a:lnTo>
                    <a:pt x="26" y="18"/>
                  </a:lnTo>
                  <a:lnTo>
                    <a:pt x="23" y="22"/>
                  </a:lnTo>
                  <a:lnTo>
                    <a:pt x="23" y="18"/>
                  </a:lnTo>
                  <a:lnTo>
                    <a:pt x="15" y="18"/>
                  </a:lnTo>
                  <a:lnTo>
                    <a:pt x="15" y="18"/>
                  </a:lnTo>
                  <a:lnTo>
                    <a:pt x="12" y="18"/>
                  </a:lnTo>
                  <a:lnTo>
                    <a:pt x="12" y="22"/>
                  </a:lnTo>
                  <a:lnTo>
                    <a:pt x="12" y="22"/>
                  </a:lnTo>
                  <a:lnTo>
                    <a:pt x="12" y="22"/>
                  </a:lnTo>
                  <a:lnTo>
                    <a:pt x="12" y="22"/>
                  </a:lnTo>
                  <a:lnTo>
                    <a:pt x="15" y="26"/>
                  </a:lnTo>
                  <a:lnTo>
                    <a:pt x="12" y="26"/>
                  </a:lnTo>
                  <a:lnTo>
                    <a:pt x="12" y="26"/>
                  </a:lnTo>
                  <a:lnTo>
                    <a:pt x="8" y="26"/>
                  </a:lnTo>
                  <a:lnTo>
                    <a:pt x="12" y="26"/>
                  </a:lnTo>
                  <a:lnTo>
                    <a:pt x="15" y="26"/>
                  </a:lnTo>
                  <a:lnTo>
                    <a:pt x="15" y="29"/>
                  </a:lnTo>
                  <a:lnTo>
                    <a:pt x="12" y="29"/>
                  </a:lnTo>
                  <a:lnTo>
                    <a:pt x="12" y="33"/>
                  </a:lnTo>
                  <a:lnTo>
                    <a:pt x="15" y="33"/>
                  </a:lnTo>
                  <a:lnTo>
                    <a:pt x="8" y="33"/>
                  </a:lnTo>
                  <a:lnTo>
                    <a:pt x="12" y="37"/>
                  </a:lnTo>
                  <a:lnTo>
                    <a:pt x="8" y="37"/>
                  </a:lnTo>
                  <a:lnTo>
                    <a:pt x="12" y="37"/>
                  </a:lnTo>
                  <a:lnTo>
                    <a:pt x="12" y="37"/>
                  </a:lnTo>
                  <a:lnTo>
                    <a:pt x="12" y="37"/>
                  </a:lnTo>
                  <a:lnTo>
                    <a:pt x="15" y="37"/>
                  </a:lnTo>
                  <a:lnTo>
                    <a:pt x="15" y="41"/>
                  </a:lnTo>
                  <a:lnTo>
                    <a:pt x="26" y="41"/>
                  </a:lnTo>
                  <a:lnTo>
                    <a:pt x="23" y="44"/>
                  </a:lnTo>
                  <a:lnTo>
                    <a:pt x="19" y="44"/>
                  </a:lnTo>
                  <a:lnTo>
                    <a:pt x="15" y="48"/>
                  </a:lnTo>
                  <a:lnTo>
                    <a:pt x="19" y="48"/>
                  </a:lnTo>
                  <a:lnTo>
                    <a:pt x="15" y="52"/>
                  </a:lnTo>
                  <a:lnTo>
                    <a:pt x="12" y="55"/>
                  </a:lnTo>
                  <a:lnTo>
                    <a:pt x="12" y="55"/>
                  </a:lnTo>
                  <a:lnTo>
                    <a:pt x="15" y="52"/>
                  </a:lnTo>
                  <a:lnTo>
                    <a:pt x="19" y="55"/>
                  </a:lnTo>
                  <a:lnTo>
                    <a:pt x="23" y="55"/>
                  </a:lnTo>
                  <a:lnTo>
                    <a:pt x="23" y="52"/>
                  </a:lnTo>
                  <a:lnTo>
                    <a:pt x="23" y="52"/>
                  </a:lnTo>
                  <a:lnTo>
                    <a:pt x="26" y="52"/>
                  </a:lnTo>
                  <a:lnTo>
                    <a:pt x="19" y="55"/>
                  </a:lnTo>
                  <a:lnTo>
                    <a:pt x="15" y="55"/>
                  </a:lnTo>
                  <a:lnTo>
                    <a:pt x="12" y="55"/>
                  </a:lnTo>
                  <a:lnTo>
                    <a:pt x="12" y="59"/>
                  </a:lnTo>
                  <a:lnTo>
                    <a:pt x="12" y="59"/>
                  </a:lnTo>
                  <a:lnTo>
                    <a:pt x="12" y="59"/>
                  </a:lnTo>
                  <a:lnTo>
                    <a:pt x="12" y="63"/>
                  </a:lnTo>
                  <a:lnTo>
                    <a:pt x="8" y="63"/>
                  </a:lnTo>
                  <a:lnTo>
                    <a:pt x="8" y="59"/>
                  </a:lnTo>
                  <a:lnTo>
                    <a:pt x="4" y="59"/>
                  </a:lnTo>
                  <a:lnTo>
                    <a:pt x="4" y="59"/>
                  </a:lnTo>
                  <a:lnTo>
                    <a:pt x="0" y="63"/>
                  </a:lnTo>
                  <a:lnTo>
                    <a:pt x="0" y="63"/>
                  </a:lnTo>
                  <a:lnTo>
                    <a:pt x="12" y="63"/>
                  </a:lnTo>
                  <a:lnTo>
                    <a:pt x="8" y="66"/>
                  </a:lnTo>
                  <a:lnTo>
                    <a:pt x="4" y="66"/>
                  </a:lnTo>
                  <a:lnTo>
                    <a:pt x="4" y="70"/>
                  </a:lnTo>
                  <a:lnTo>
                    <a:pt x="4" y="70"/>
                  </a:lnTo>
                  <a:lnTo>
                    <a:pt x="4" y="70"/>
                  </a:lnTo>
                  <a:lnTo>
                    <a:pt x="12" y="70"/>
                  </a:lnTo>
                  <a:lnTo>
                    <a:pt x="8" y="74"/>
                  </a:lnTo>
                  <a:lnTo>
                    <a:pt x="4" y="74"/>
                  </a:lnTo>
                  <a:lnTo>
                    <a:pt x="8" y="74"/>
                  </a:lnTo>
                  <a:lnTo>
                    <a:pt x="15" y="70"/>
                  </a:lnTo>
                  <a:lnTo>
                    <a:pt x="15" y="74"/>
                  </a:lnTo>
                  <a:lnTo>
                    <a:pt x="12" y="74"/>
                  </a:lnTo>
                  <a:lnTo>
                    <a:pt x="12" y="74"/>
                  </a:lnTo>
                  <a:lnTo>
                    <a:pt x="12" y="78"/>
                  </a:lnTo>
                  <a:lnTo>
                    <a:pt x="15" y="74"/>
                  </a:lnTo>
                  <a:lnTo>
                    <a:pt x="19" y="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5" name="Freeform 69">
              <a:extLst>
                <a:ext uri="{FF2B5EF4-FFF2-40B4-BE49-F238E27FC236}">
                  <a16:creationId xmlns:a16="http://schemas.microsoft.com/office/drawing/2014/main" xmlns="" id="{BF09182E-FC15-4BF6-9940-192E9497A75F}"/>
                </a:ext>
              </a:extLst>
            </p:cNvPr>
            <p:cNvSpPr>
              <a:spLocks noEditPoints="1"/>
            </p:cNvSpPr>
            <p:nvPr/>
          </p:nvSpPr>
          <p:spPr bwMode="auto">
            <a:xfrm>
              <a:off x="4760248" y="2455861"/>
              <a:ext cx="252585" cy="408499"/>
            </a:xfrm>
            <a:custGeom>
              <a:avLst/>
              <a:gdLst>
                <a:gd name="T0" fmla="*/ 1 w 38"/>
                <a:gd name="T1" fmla="*/ 36 h 63"/>
                <a:gd name="T2" fmla="*/ 9 w 38"/>
                <a:gd name="T3" fmla="*/ 36 h 63"/>
                <a:gd name="T4" fmla="*/ 8 w 38"/>
                <a:gd name="T5" fmla="*/ 40 h 63"/>
                <a:gd name="T6" fmla="*/ 27 w 38"/>
                <a:gd name="T7" fmla="*/ 0 h 63"/>
                <a:gd name="T8" fmla="*/ 26 w 38"/>
                <a:gd name="T9" fmla="*/ 1 h 63"/>
                <a:gd name="T10" fmla="*/ 25 w 38"/>
                <a:gd name="T11" fmla="*/ 2 h 63"/>
                <a:gd name="T12" fmla="*/ 35 w 38"/>
                <a:gd name="T13" fmla="*/ 54 h 63"/>
                <a:gd name="T14" fmla="*/ 25 w 38"/>
                <a:gd name="T15" fmla="*/ 59 h 63"/>
                <a:gd name="T16" fmla="*/ 4 w 38"/>
                <a:gd name="T17" fmla="*/ 26 h 63"/>
                <a:gd name="T18" fmla="*/ 6 w 38"/>
                <a:gd name="T19" fmla="*/ 23 h 63"/>
                <a:gd name="T20" fmla="*/ 18 w 38"/>
                <a:gd name="T21" fmla="*/ 12 h 63"/>
                <a:gd name="T22" fmla="*/ 17 w 38"/>
                <a:gd name="T23" fmla="*/ 14 h 63"/>
                <a:gd name="T24" fmla="*/ 7 w 38"/>
                <a:gd name="T25" fmla="*/ 16 h 63"/>
                <a:gd name="T26" fmla="*/ 5 w 38"/>
                <a:gd name="T27" fmla="*/ 18 h 63"/>
                <a:gd name="T28" fmla="*/ 3 w 38"/>
                <a:gd name="T29" fmla="*/ 21 h 63"/>
                <a:gd name="T30" fmla="*/ 3 w 38"/>
                <a:gd name="T31" fmla="*/ 22 h 63"/>
                <a:gd name="T32" fmla="*/ 6 w 38"/>
                <a:gd name="T33" fmla="*/ 22 h 63"/>
                <a:gd name="T34" fmla="*/ 7 w 38"/>
                <a:gd name="T35" fmla="*/ 22 h 63"/>
                <a:gd name="T36" fmla="*/ 8 w 38"/>
                <a:gd name="T37" fmla="*/ 26 h 63"/>
                <a:gd name="T38" fmla="*/ 8 w 38"/>
                <a:gd name="T39" fmla="*/ 30 h 63"/>
                <a:gd name="T40" fmla="*/ 11 w 38"/>
                <a:gd name="T41" fmla="*/ 33 h 63"/>
                <a:gd name="T42" fmla="*/ 12 w 38"/>
                <a:gd name="T43" fmla="*/ 40 h 63"/>
                <a:gd name="T44" fmla="*/ 11 w 38"/>
                <a:gd name="T45" fmla="*/ 62 h 63"/>
                <a:gd name="T46" fmla="*/ 17 w 38"/>
                <a:gd name="T47" fmla="*/ 62 h 63"/>
                <a:gd name="T48" fmla="*/ 22 w 38"/>
                <a:gd name="T49" fmla="*/ 59 h 63"/>
                <a:gd name="T50" fmla="*/ 28 w 38"/>
                <a:gd name="T51" fmla="*/ 59 h 63"/>
                <a:gd name="T52" fmla="*/ 35 w 38"/>
                <a:gd name="T53" fmla="*/ 57 h 63"/>
                <a:gd name="T54" fmla="*/ 34 w 38"/>
                <a:gd name="T55" fmla="*/ 54 h 63"/>
                <a:gd name="T56" fmla="*/ 35 w 38"/>
                <a:gd name="T57" fmla="*/ 52 h 63"/>
                <a:gd name="T58" fmla="*/ 37 w 38"/>
                <a:gd name="T59" fmla="*/ 51 h 63"/>
                <a:gd name="T60" fmla="*/ 31 w 38"/>
                <a:gd name="T61" fmla="*/ 46 h 63"/>
                <a:gd name="T62" fmla="*/ 28 w 38"/>
                <a:gd name="T63" fmla="*/ 42 h 63"/>
                <a:gd name="T64" fmla="*/ 29 w 38"/>
                <a:gd name="T65" fmla="*/ 39 h 63"/>
                <a:gd name="T66" fmla="*/ 23 w 38"/>
                <a:gd name="T67" fmla="*/ 32 h 63"/>
                <a:gd name="T68" fmla="*/ 16 w 38"/>
                <a:gd name="T69" fmla="*/ 29 h 63"/>
                <a:gd name="T70" fmla="*/ 17 w 38"/>
                <a:gd name="T71" fmla="*/ 27 h 63"/>
                <a:gd name="T72" fmla="*/ 22 w 38"/>
                <a:gd name="T73" fmla="*/ 22 h 63"/>
                <a:gd name="T74" fmla="*/ 16 w 38"/>
                <a:gd name="T75" fmla="*/ 20 h 63"/>
                <a:gd name="T76" fmla="*/ 15 w 38"/>
                <a:gd name="T77" fmla="*/ 18 h 63"/>
                <a:gd name="T78" fmla="*/ 15 w 38"/>
                <a:gd name="T79" fmla="*/ 15 h 63"/>
                <a:gd name="T80" fmla="*/ 11 w 38"/>
                <a:gd name="T81" fmla="*/ 15 h 63"/>
                <a:gd name="T82" fmla="*/ 10 w 38"/>
                <a:gd name="T83" fmla="*/ 19 h 63"/>
                <a:gd name="T84" fmla="*/ 9 w 38"/>
                <a:gd name="T85" fmla="*/ 21 h 63"/>
                <a:gd name="T86" fmla="*/ 9 w 38"/>
                <a:gd name="T87" fmla="*/ 22 h 63"/>
                <a:gd name="T88" fmla="*/ 8 w 38"/>
                <a:gd name="T89" fmla="*/ 25 h 63"/>
                <a:gd name="T90" fmla="*/ 9 w 38"/>
                <a:gd name="T91" fmla="*/ 26 h 63"/>
                <a:gd name="T92" fmla="*/ 9 w 38"/>
                <a:gd name="T93" fmla="*/ 30 h 63"/>
                <a:gd name="T94" fmla="*/ 10 w 38"/>
                <a:gd name="T95" fmla="*/ 31 h 63"/>
                <a:gd name="T96" fmla="*/ 12 w 38"/>
                <a:gd name="T97" fmla="*/ 28 h 63"/>
                <a:gd name="T98" fmla="*/ 11 w 38"/>
                <a:gd name="T99" fmla="*/ 35 h 63"/>
                <a:gd name="T100" fmla="*/ 15 w 38"/>
                <a:gd name="T101" fmla="*/ 36 h 63"/>
                <a:gd name="T102" fmla="*/ 19 w 38"/>
                <a:gd name="T103" fmla="*/ 39 h 63"/>
                <a:gd name="T104" fmla="*/ 19 w 38"/>
                <a:gd name="T105" fmla="*/ 44 h 63"/>
                <a:gd name="T106" fmla="*/ 12 w 38"/>
                <a:gd name="T107" fmla="*/ 47 h 63"/>
                <a:gd name="T108" fmla="*/ 13 w 38"/>
                <a:gd name="T109" fmla="*/ 51 h 63"/>
                <a:gd name="T110" fmla="*/ 11 w 38"/>
                <a:gd name="T111" fmla="*/ 54 h 63"/>
                <a:gd name="T112" fmla="*/ 16 w 38"/>
                <a:gd name="T113" fmla="*/ 55 h 63"/>
                <a:gd name="T114" fmla="*/ 18 w 38"/>
                <a:gd name="T115" fmla="*/ 56 h 63"/>
                <a:gd name="T116" fmla="*/ 11 w 38"/>
                <a:gd name="T117" fmla="*/ 60 h 63"/>
                <a:gd name="T118" fmla="*/ 10 w 38"/>
                <a:gd name="T119" fmla="*/ 6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8" h="63">
                  <a:moveTo>
                    <a:pt x="7" y="41"/>
                  </a:moveTo>
                  <a:cubicBezTo>
                    <a:pt x="6" y="40"/>
                    <a:pt x="6" y="40"/>
                    <a:pt x="6" y="40"/>
                  </a:cubicBezTo>
                  <a:cubicBezTo>
                    <a:pt x="5" y="40"/>
                    <a:pt x="5" y="40"/>
                    <a:pt x="5" y="40"/>
                  </a:cubicBezTo>
                  <a:cubicBezTo>
                    <a:pt x="4" y="38"/>
                    <a:pt x="4" y="38"/>
                    <a:pt x="4" y="38"/>
                  </a:cubicBezTo>
                  <a:cubicBezTo>
                    <a:pt x="3" y="38"/>
                    <a:pt x="3" y="38"/>
                    <a:pt x="3" y="38"/>
                  </a:cubicBezTo>
                  <a:cubicBezTo>
                    <a:pt x="2" y="38"/>
                    <a:pt x="2" y="38"/>
                    <a:pt x="2" y="38"/>
                  </a:cubicBezTo>
                  <a:cubicBezTo>
                    <a:pt x="2" y="39"/>
                    <a:pt x="2" y="39"/>
                    <a:pt x="2" y="39"/>
                  </a:cubicBezTo>
                  <a:cubicBezTo>
                    <a:pt x="1" y="39"/>
                    <a:pt x="1" y="39"/>
                    <a:pt x="1" y="39"/>
                  </a:cubicBezTo>
                  <a:cubicBezTo>
                    <a:pt x="0" y="38"/>
                    <a:pt x="0" y="38"/>
                    <a:pt x="0" y="38"/>
                  </a:cubicBezTo>
                  <a:cubicBezTo>
                    <a:pt x="1" y="36"/>
                    <a:pt x="1" y="36"/>
                    <a:pt x="1" y="36"/>
                  </a:cubicBezTo>
                  <a:cubicBezTo>
                    <a:pt x="1" y="36"/>
                    <a:pt x="1" y="36"/>
                    <a:pt x="1" y="36"/>
                  </a:cubicBezTo>
                  <a:cubicBezTo>
                    <a:pt x="2" y="35"/>
                    <a:pt x="2" y="35"/>
                    <a:pt x="2" y="35"/>
                  </a:cubicBezTo>
                  <a:cubicBezTo>
                    <a:pt x="2" y="35"/>
                    <a:pt x="2" y="35"/>
                    <a:pt x="2" y="35"/>
                  </a:cubicBezTo>
                  <a:cubicBezTo>
                    <a:pt x="3" y="34"/>
                    <a:pt x="3" y="34"/>
                    <a:pt x="3" y="34"/>
                  </a:cubicBezTo>
                  <a:cubicBezTo>
                    <a:pt x="4" y="34"/>
                    <a:pt x="4" y="34"/>
                    <a:pt x="4" y="34"/>
                  </a:cubicBezTo>
                  <a:cubicBezTo>
                    <a:pt x="4" y="34"/>
                    <a:pt x="4" y="34"/>
                    <a:pt x="4" y="34"/>
                  </a:cubicBezTo>
                  <a:cubicBezTo>
                    <a:pt x="4" y="34"/>
                    <a:pt x="4" y="34"/>
                    <a:pt x="4" y="34"/>
                  </a:cubicBezTo>
                  <a:cubicBezTo>
                    <a:pt x="5" y="33"/>
                    <a:pt x="5" y="33"/>
                    <a:pt x="5" y="33"/>
                  </a:cubicBezTo>
                  <a:cubicBezTo>
                    <a:pt x="6" y="34"/>
                    <a:pt x="6" y="34"/>
                    <a:pt x="6" y="34"/>
                  </a:cubicBezTo>
                  <a:cubicBezTo>
                    <a:pt x="7" y="34"/>
                    <a:pt x="7" y="34"/>
                    <a:pt x="7" y="34"/>
                  </a:cubicBezTo>
                  <a:cubicBezTo>
                    <a:pt x="7" y="35"/>
                    <a:pt x="7" y="35"/>
                    <a:pt x="7" y="35"/>
                  </a:cubicBezTo>
                  <a:cubicBezTo>
                    <a:pt x="9" y="36"/>
                    <a:pt x="9" y="36"/>
                    <a:pt x="9" y="36"/>
                  </a:cubicBezTo>
                  <a:cubicBezTo>
                    <a:pt x="8" y="37"/>
                    <a:pt x="8" y="37"/>
                    <a:pt x="8" y="37"/>
                  </a:cubicBezTo>
                  <a:cubicBezTo>
                    <a:pt x="9" y="37"/>
                    <a:pt x="9" y="37"/>
                    <a:pt x="9" y="37"/>
                  </a:cubicBezTo>
                  <a:cubicBezTo>
                    <a:pt x="9" y="39"/>
                    <a:pt x="9" y="39"/>
                    <a:pt x="9" y="39"/>
                  </a:cubicBezTo>
                  <a:cubicBezTo>
                    <a:pt x="9" y="37"/>
                    <a:pt x="9" y="37"/>
                    <a:pt x="9" y="37"/>
                  </a:cubicBezTo>
                  <a:cubicBezTo>
                    <a:pt x="8" y="37"/>
                    <a:pt x="8" y="37"/>
                    <a:pt x="8" y="37"/>
                  </a:cubicBezTo>
                  <a:cubicBezTo>
                    <a:pt x="9" y="38"/>
                    <a:pt x="9" y="38"/>
                    <a:pt x="9" y="38"/>
                  </a:cubicBezTo>
                  <a:cubicBezTo>
                    <a:pt x="8" y="38"/>
                    <a:pt x="8" y="38"/>
                    <a:pt x="8" y="38"/>
                  </a:cubicBezTo>
                  <a:cubicBezTo>
                    <a:pt x="9" y="38"/>
                    <a:pt x="9" y="38"/>
                    <a:pt x="9" y="38"/>
                  </a:cubicBezTo>
                  <a:cubicBezTo>
                    <a:pt x="9" y="39"/>
                    <a:pt x="9" y="39"/>
                    <a:pt x="9" y="39"/>
                  </a:cubicBezTo>
                  <a:cubicBezTo>
                    <a:pt x="8" y="39"/>
                    <a:pt x="8" y="39"/>
                    <a:pt x="8" y="39"/>
                  </a:cubicBezTo>
                  <a:cubicBezTo>
                    <a:pt x="8" y="40"/>
                    <a:pt x="8" y="40"/>
                    <a:pt x="8" y="40"/>
                  </a:cubicBezTo>
                  <a:cubicBezTo>
                    <a:pt x="7" y="40"/>
                    <a:pt x="7" y="40"/>
                    <a:pt x="7" y="40"/>
                  </a:cubicBezTo>
                  <a:cubicBezTo>
                    <a:pt x="7" y="40"/>
                    <a:pt x="7" y="40"/>
                    <a:pt x="7" y="40"/>
                  </a:cubicBezTo>
                  <a:cubicBezTo>
                    <a:pt x="7" y="41"/>
                    <a:pt x="7" y="41"/>
                    <a:pt x="7" y="41"/>
                  </a:cubicBezTo>
                  <a:cubicBezTo>
                    <a:pt x="7" y="41"/>
                    <a:pt x="7" y="41"/>
                    <a:pt x="7" y="41"/>
                  </a:cubicBezTo>
                  <a:close/>
                  <a:moveTo>
                    <a:pt x="25" y="5"/>
                  </a:moveTo>
                  <a:cubicBezTo>
                    <a:pt x="25" y="5"/>
                    <a:pt x="25" y="5"/>
                    <a:pt x="25" y="5"/>
                  </a:cubicBezTo>
                  <a:cubicBezTo>
                    <a:pt x="26" y="5"/>
                    <a:pt x="26" y="5"/>
                    <a:pt x="26" y="5"/>
                  </a:cubicBezTo>
                  <a:cubicBezTo>
                    <a:pt x="25" y="5"/>
                    <a:pt x="25" y="5"/>
                    <a:pt x="25" y="5"/>
                  </a:cubicBezTo>
                  <a:close/>
                  <a:moveTo>
                    <a:pt x="27" y="1"/>
                  </a:moveTo>
                  <a:cubicBezTo>
                    <a:pt x="27" y="0"/>
                    <a:pt x="27" y="0"/>
                    <a:pt x="27" y="0"/>
                  </a:cubicBezTo>
                  <a:cubicBezTo>
                    <a:pt x="27" y="0"/>
                    <a:pt x="27" y="0"/>
                    <a:pt x="27" y="0"/>
                  </a:cubicBezTo>
                  <a:cubicBezTo>
                    <a:pt x="27" y="1"/>
                    <a:pt x="27" y="1"/>
                    <a:pt x="27" y="1"/>
                  </a:cubicBezTo>
                  <a:close/>
                  <a:moveTo>
                    <a:pt x="25" y="2"/>
                  </a:moveTo>
                  <a:cubicBezTo>
                    <a:pt x="25" y="1"/>
                    <a:pt x="25" y="1"/>
                    <a:pt x="25" y="1"/>
                  </a:cubicBezTo>
                  <a:cubicBezTo>
                    <a:pt x="24" y="2"/>
                    <a:pt x="24" y="2"/>
                    <a:pt x="24" y="2"/>
                  </a:cubicBezTo>
                  <a:cubicBezTo>
                    <a:pt x="24" y="2"/>
                    <a:pt x="24" y="2"/>
                    <a:pt x="24" y="2"/>
                  </a:cubicBezTo>
                  <a:cubicBezTo>
                    <a:pt x="24" y="2"/>
                    <a:pt x="25" y="2"/>
                    <a:pt x="25" y="2"/>
                  </a:cubicBezTo>
                  <a:close/>
                  <a:moveTo>
                    <a:pt x="26" y="2"/>
                  </a:moveTo>
                  <a:cubicBezTo>
                    <a:pt x="25" y="1"/>
                    <a:pt x="25" y="1"/>
                    <a:pt x="25" y="1"/>
                  </a:cubicBezTo>
                  <a:cubicBezTo>
                    <a:pt x="26" y="1"/>
                    <a:pt x="26" y="1"/>
                    <a:pt x="26" y="1"/>
                  </a:cubicBezTo>
                  <a:cubicBezTo>
                    <a:pt x="26" y="0"/>
                    <a:pt x="26" y="0"/>
                    <a:pt x="26" y="0"/>
                  </a:cubicBezTo>
                  <a:cubicBezTo>
                    <a:pt x="26" y="1"/>
                    <a:pt x="26" y="1"/>
                    <a:pt x="26" y="1"/>
                  </a:cubicBezTo>
                  <a:cubicBezTo>
                    <a:pt x="26" y="2"/>
                    <a:pt x="26" y="2"/>
                    <a:pt x="26" y="2"/>
                  </a:cubicBezTo>
                  <a:cubicBezTo>
                    <a:pt x="26" y="2"/>
                    <a:pt x="26" y="2"/>
                    <a:pt x="26" y="2"/>
                  </a:cubicBezTo>
                  <a:close/>
                  <a:moveTo>
                    <a:pt x="25" y="4"/>
                  </a:moveTo>
                  <a:cubicBezTo>
                    <a:pt x="25" y="4"/>
                    <a:pt x="25" y="4"/>
                    <a:pt x="25" y="4"/>
                  </a:cubicBezTo>
                  <a:cubicBezTo>
                    <a:pt x="24" y="4"/>
                    <a:pt x="24" y="4"/>
                    <a:pt x="24" y="4"/>
                  </a:cubicBezTo>
                  <a:cubicBezTo>
                    <a:pt x="24" y="3"/>
                    <a:pt x="24" y="3"/>
                    <a:pt x="24" y="3"/>
                  </a:cubicBezTo>
                  <a:cubicBezTo>
                    <a:pt x="24" y="3"/>
                    <a:pt x="24" y="3"/>
                    <a:pt x="24" y="3"/>
                  </a:cubicBezTo>
                  <a:cubicBezTo>
                    <a:pt x="25" y="3"/>
                    <a:pt x="25" y="3"/>
                    <a:pt x="25" y="3"/>
                  </a:cubicBezTo>
                  <a:cubicBezTo>
                    <a:pt x="25" y="3"/>
                    <a:pt x="25" y="3"/>
                    <a:pt x="25" y="3"/>
                  </a:cubicBezTo>
                  <a:cubicBezTo>
                    <a:pt x="25" y="2"/>
                    <a:pt x="25" y="2"/>
                    <a:pt x="25" y="2"/>
                  </a:cubicBezTo>
                  <a:cubicBezTo>
                    <a:pt x="25" y="2"/>
                    <a:pt x="25" y="2"/>
                    <a:pt x="25" y="2"/>
                  </a:cubicBezTo>
                  <a:cubicBezTo>
                    <a:pt x="26" y="2"/>
                    <a:pt x="26" y="2"/>
                    <a:pt x="26" y="2"/>
                  </a:cubicBezTo>
                  <a:cubicBezTo>
                    <a:pt x="26" y="3"/>
                    <a:pt x="26" y="3"/>
                    <a:pt x="26" y="3"/>
                  </a:cubicBezTo>
                  <a:cubicBezTo>
                    <a:pt x="26" y="3"/>
                    <a:pt x="26" y="3"/>
                    <a:pt x="26" y="3"/>
                  </a:cubicBezTo>
                  <a:cubicBezTo>
                    <a:pt x="26" y="3"/>
                    <a:pt x="26" y="3"/>
                    <a:pt x="26" y="3"/>
                  </a:cubicBezTo>
                  <a:cubicBezTo>
                    <a:pt x="26" y="4"/>
                    <a:pt x="26" y="4"/>
                    <a:pt x="26" y="4"/>
                  </a:cubicBezTo>
                  <a:cubicBezTo>
                    <a:pt x="26" y="4"/>
                    <a:pt x="26" y="4"/>
                    <a:pt x="26" y="4"/>
                  </a:cubicBezTo>
                  <a:cubicBezTo>
                    <a:pt x="25" y="4"/>
                    <a:pt x="25" y="4"/>
                    <a:pt x="25" y="4"/>
                  </a:cubicBezTo>
                  <a:close/>
                  <a:moveTo>
                    <a:pt x="34" y="55"/>
                  </a:moveTo>
                  <a:cubicBezTo>
                    <a:pt x="35" y="55"/>
                    <a:pt x="35" y="55"/>
                    <a:pt x="35" y="55"/>
                  </a:cubicBezTo>
                  <a:cubicBezTo>
                    <a:pt x="35" y="55"/>
                    <a:pt x="35" y="55"/>
                    <a:pt x="35" y="55"/>
                  </a:cubicBezTo>
                  <a:cubicBezTo>
                    <a:pt x="35" y="54"/>
                    <a:pt x="35" y="54"/>
                    <a:pt x="35" y="54"/>
                  </a:cubicBezTo>
                  <a:cubicBezTo>
                    <a:pt x="34" y="54"/>
                    <a:pt x="34" y="54"/>
                    <a:pt x="34" y="54"/>
                  </a:cubicBezTo>
                  <a:cubicBezTo>
                    <a:pt x="34" y="55"/>
                    <a:pt x="34" y="55"/>
                    <a:pt x="34" y="55"/>
                  </a:cubicBezTo>
                  <a:close/>
                  <a:moveTo>
                    <a:pt x="25" y="59"/>
                  </a:moveTo>
                  <a:cubicBezTo>
                    <a:pt x="26" y="59"/>
                    <a:pt x="26" y="59"/>
                    <a:pt x="26" y="59"/>
                  </a:cubicBezTo>
                  <a:cubicBezTo>
                    <a:pt x="27" y="59"/>
                    <a:pt x="27" y="59"/>
                    <a:pt x="27" y="59"/>
                  </a:cubicBezTo>
                  <a:cubicBezTo>
                    <a:pt x="27" y="59"/>
                    <a:pt x="27" y="59"/>
                    <a:pt x="27" y="59"/>
                  </a:cubicBezTo>
                  <a:cubicBezTo>
                    <a:pt x="27" y="59"/>
                    <a:pt x="27" y="59"/>
                    <a:pt x="27" y="59"/>
                  </a:cubicBezTo>
                  <a:cubicBezTo>
                    <a:pt x="27" y="60"/>
                    <a:pt x="27" y="60"/>
                    <a:pt x="27" y="60"/>
                  </a:cubicBezTo>
                  <a:cubicBezTo>
                    <a:pt x="26" y="60"/>
                    <a:pt x="26" y="60"/>
                    <a:pt x="26" y="60"/>
                  </a:cubicBezTo>
                  <a:cubicBezTo>
                    <a:pt x="26" y="59"/>
                    <a:pt x="26" y="59"/>
                    <a:pt x="26" y="59"/>
                  </a:cubicBezTo>
                  <a:cubicBezTo>
                    <a:pt x="25" y="59"/>
                    <a:pt x="25" y="59"/>
                    <a:pt x="25" y="59"/>
                  </a:cubicBezTo>
                  <a:close/>
                  <a:moveTo>
                    <a:pt x="11" y="30"/>
                  </a:moveTo>
                  <a:cubicBezTo>
                    <a:pt x="11" y="30"/>
                    <a:pt x="11" y="30"/>
                    <a:pt x="11" y="30"/>
                  </a:cubicBezTo>
                  <a:cubicBezTo>
                    <a:pt x="11" y="31"/>
                    <a:pt x="11" y="31"/>
                    <a:pt x="11" y="31"/>
                  </a:cubicBezTo>
                  <a:cubicBezTo>
                    <a:pt x="11" y="30"/>
                    <a:pt x="11" y="30"/>
                    <a:pt x="11" y="30"/>
                  </a:cubicBezTo>
                  <a:cubicBezTo>
                    <a:pt x="11" y="30"/>
                    <a:pt x="11" y="30"/>
                    <a:pt x="11" y="30"/>
                  </a:cubicBezTo>
                  <a:close/>
                  <a:moveTo>
                    <a:pt x="7" y="29"/>
                  </a:moveTo>
                  <a:cubicBezTo>
                    <a:pt x="7" y="29"/>
                    <a:pt x="7" y="29"/>
                    <a:pt x="7" y="29"/>
                  </a:cubicBezTo>
                  <a:cubicBezTo>
                    <a:pt x="7" y="29"/>
                    <a:pt x="7" y="29"/>
                    <a:pt x="7" y="29"/>
                  </a:cubicBezTo>
                  <a:cubicBezTo>
                    <a:pt x="7" y="29"/>
                    <a:pt x="7" y="29"/>
                    <a:pt x="7" y="29"/>
                  </a:cubicBezTo>
                  <a:close/>
                  <a:moveTo>
                    <a:pt x="4" y="27"/>
                  </a:moveTo>
                  <a:cubicBezTo>
                    <a:pt x="4" y="26"/>
                    <a:pt x="4" y="26"/>
                    <a:pt x="4" y="26"/>
                  </a:cubicBezTo>
                  <a:cubicBezTo>
                    <a:pt x="5" y="26"/>
                    <a:pt x="5" y="26"/>
                    <a:pt x="5" y="26"/>
                  </a:cubicBezTo>
                  <a:cubicBezTo>
                    <a:pt x="4" y="27"/>
                    <a:pt x="4" y="27"/>
                    <a:pt x="4" y="27"/>
                  </a:cubicBezTo>
                  <a:close/>
                  <a:moveTo>
                    <a:pt x="5" y="26"/>
                  </a:moveTo>
                  <a:cubicBezTo>
                    <a:pt x="6" y="25"/>
                    <a:pt x="6" y="25"/>
                    <a:pt x="6" y="25"/>
                  </a:cubicBezTo>
                  <a:cubicBezTo>
                    <a:pt x="6" y="26"/>
                    <a:pt x="6" y="26"/>
                    <a:pt x="6" y="26"/>
                  </a:cubicBezTo>
                  <a:cubicBezTo>
                    <a:pt x="5" y="26"/>
                    <a:pt x="5" y="26"/>
                    <a:pt x="5" y="26"/>
                  </a:cubicBezTo>
                  <a:close/>
                  <a:moveTo>
                    <a:pt x="7" y="24"/>
                  </a:moveTo>
                  <a:cubicBezTo>
                    <a:pt x="7" y="24"/>
                    <a:pt x="7" y="24"/>
                    <a:pt x="7" y="24"/>
                  </a:cubicBezTo>
                  <a:cubicBezTo>
                    <a:pt x="7" y="24"/>
                    <a:pt x="7" y="24"/>
                    <a:pt x="7" y="24"/>
                  </a:cubicBezTo>
                  <a:cubicBezTo>
                    <a:pt x="7" y="24"/>
                    <a:pt x="7" y="24"/>
                    <a:pt x="7" y="24"/>
                  </a:cubicBezTo>
                  <a:close/>
                  <a:moveTo>
                    <a:pt x="6" y="23"/>
                  </a:moveTo>
                  <a:cubicBezTo>
                    <a:pt x="6" y="24"/>
                    <a:pt x="6" y="24"/>
                    <a:pt x="6" y="24"/>
                  </a:cubicBezTo>
                  <a:cubicBezTo>
                    <a:pt x="7" y="24"/>
                    <a:pt x="7" y="24"/>
                    <a:pt x="7" y="24"/>
                  </a:cubicBezTo>
                  <a:cubicBezTo>
                    <a:pt x="7" y="23"/>
                    <a:pt x="7" y="23"/>
                    <a:pt x="7" y="23"/>
                  </a:cubicBezTo>
                  <a:cubicBezTo>
                    <a:pt x="6" y="23"/>
                    <a:pt x="6" y="23"/>
                    <a:pt x="6" y="23"/>
                  </a:cubicBezTo>
                  <a:close/>
                  <a:moveTo>
                    <a:pt x="18" y="12"/>
                  </a:moveTo>
                  <a:cubicBezTo>
                    <a:pt x="18" y="12"/>
                    <a:pt x="18" y="12"/>
                    <a:pt x="18" y="12"/>
                  </a:cubicBezTo>
                  <a:cubicBezTo>
                    <a:pt x="18" y="11"/>
                    <a:pt x="18" y="11"/>
                    <a:pt x="18" y="11"/>
                  </a:cubicBezTo>
                  <a:cubicBezTo>
                    <a:pt x="18" y="12"/>
                    <a:pt x="18" y="12"/>
                    <a:pt x="18" y="12"/>
                  </a:cubicBezTo>
                  <a:close/>
                  <a:moveTo>
                    <a:pt x="17" y="12"/>
                  </a:moveTo>
                  <a:cubicBezTo>
                    <a:pt x="17" y="12"/>
                    <a:pt x="17" y="12"/>
                    <a:pt x="17" y="12"/>
                  </a:cubicBezTo>
                  <a:cubicBezTo>
                    <a:pt x="18" y="12"/>
                    <a:pt x="18" y="12"/>
                    <a:pt x="18" y="12"/>
                  </a:cubicBezTo>
                  <a:cubicBezTo>
                    <a:pt x="18" y="13"/>
                    <a:pt x="18" y="13"/>
                    <a:pt x="18" y="13"/>
                  </a:cubicBezTo>
                  <a:cubicBezTo>
                    <a:pt x="19" y="12"/>
                    <a:pt x="19" y="12"/>
                    <a:pt x="19" y="12"/>
                  </a:cubicBezTo>
                  <a:cubicBezTo>
                    <a:pt x="18" y="13"/>
                    <a:pt x="18" y="13"/>
                    <a:pt x="18" y="13"/>
                  </a:cubicBezTo>
                  <a:cubicBezTo>
                    <a:pt x="18" y="13"/>
                    <a:pt x="18" y="13"/>
                    <a:pt x="18" y="13"/>
                  </a:cubicBezTo>
                  <a:cubicBezTo>
                    <a:pt x="17" y="13"/>
                    <a:pt x="17" y="13"/>
                    <a:pt x="17" y="13"/>
                  </a:cubicBezTo>
                  <a:cubicBezTo>
                    <a:pt x="17" y="12"/>
                    <a:pt x="17" y="12"/>
                    <a:pt x="17" y="12"/>
                  </a:cubicBezTo>
                  <a:cubicBezTo>
                    <a:pt x="17" y="13"/>
                    <a:pt x="17" y="13"/>
                    <a:pt x="17" y="13"/>
                  </a:cubicBezTo>
                  <a:cubicBezTo>
                    <a:pt x="17" y="13"/>
                    <a:pt x="17" y="13"/>
                    <a:pt x="17" y="13"/>
                  </a:cubicBezTo>
                  <a:cubicBezTo>
                    <a:pt x="17" y="12"/>
                    <a:pt x="17" y="12"/>
                    <a:pt x="17" y="12"/>
                  </a:cubicBezTo>
                  <a:close/>
                  <a:moveTo>
                    <a:pt x="17" y="13"/>
                  </a:moveTo>
                  <a:cubicBezTo>
                    <a:pt x="17" y="14"/>
                    <a:pt x="17" y="14"/>
                    <a:pt x="17" y="14"/>
                  </a:cubicBezTo>
                  <a:cubicBezTo>
                    <a:pt x="17" y="13"/>
                    <a:pt x="17" y="13"/>
                    <a:pt x="17" y="13"/>
                  </a:cubicBezTo>
                  <a:cubicBezTo>
                    <a:pt x="17" y="13"/>
                    <a:pt x="17" y="13"/>
                    <a:pt x="17" y="13"/>
                  </a:cubicBezTo>
                  <a:cubicBezTo>
                    <a:pt x="17" y="13"/>
                    <a:pt x="17" y="13"/>
                    <a:pt x="17" y="13"/>
                  </a:cubicBezTo>
                  <a:close/>
                  <a:moveTo>
                    <a:pt x="4" y="18"/>
                  </a:moveTo>
                  <a:cubicBezTo>
                    <a:pt x="4" y="18"/>
                    <a:pt x="4" y="18"/>
                    <a:pt x="4" y="18"/>
                  </a:cubicBezTo>
                  <a:cubicBezTo>
                    <a:pt x="4" y="17"/>
                    <a:pt x="4" y="17"/>
                    <a:pt x="4" y="17"/>
                  </a:cubicBezTo>
                  <a:cubicBezTo>
                    <a:pt x="4" y="17"/>
                    <a:pt x="4" y="17"/>
                    <a:pt x="4" y="17"/>
                  </a:cubicBezTo>
                  <a:cubicBezTo>
                    <a:pt x="5" y="17"/>
                    <a:pt x="5" y="17"/>
                    <a:pt x="5" y="17"/>
                  </a:cubicBezTo>
                  <a:cubicBezTo>
                    <a:pt x="5" y="16"/>
                    <a:pt x="5" y="16"/>
                    <a:pt x="5" y="16"/>
                  </a:cubicBezTo>
                  <a:cubicBezTo>
                    <a:pt x="7" y="15"/>
                    <a:pt x="7" y="15"/>
                    <a:pt x="7" y="15"/>
                  </a:cubicBezTo>
                  <a:cubicBezTo>
                    <a:pt x="7" y="16"/>
                    <a:pt x="7" y="16"/>
                    <a:pt x="7" y="16"/>
                  </a:cubicBezTo>
                  <a:cubicBezTo>
                    <a:pt x="6" y="17"/>
                    <a:pt x="6" y="17"/>
                    <a:pt x="6" y="17"/>
                  </a:cubicBezTo>
                  <a:cubicBezTo>
                    <a:pt x="6" y="17"/>
                    <a:pt x="6" y="17"/>
                    <a:pt x="6" y="17"/>
                  </a:cubicBezTo>
                  <a:cubicBezTo>
                    <a:pt x="6" y="18"/>
                    <a:pt x="6" y="18"/>
                    <a:pt x="6" y="18"/>
                  </a:cubicBezTo>
                  <a:cubicBezTo>
                    <a:pt x="6" y="18"/>
                    <a:pt x="6" y="18"/>
                    <a:pt x="6" y="18"/>
                  </a:cubicBezTo>
                  <a:cubicBezTo>
                    <a:pt x="5" y="18"/>
                    <a:pt x="5" y="18"/>
                    <a:pt x="5" y="18"/>
                  </a:cubicBezTo>
                  <a:cubicBezTo>
                    <a:pt x="4" y="18"/>
                    <a:pt x="4" y="18"/>
                    <a:pt x="4" y="18"/>
                  </a:cubicBezTo>
                  <a:cubicBezTo>
                    <a:pt x="4" y="18"/>
                    <a:pt x="4" y="18"/>
                    <a:pt x="4" y="18"/>
                  </a:cubicBezTo>
                  <a:close/>
                  <a:moveTo>
                    <a:pt x="4" y="19"/>
                  </a:moveTo>
                  <a:cubicBezTo>
                    <a:pt x="4" y="19"/>
                    <a:pt x="4" y="19"/>
                    <a:pt x="4" y="19"/>
                  </a:cubicBezTo>
                  <a:cubicBezTo>
                    <a:pt x="5" y="19"/>
                    <a:pt x="5" y="19"/>
                    <a:pt x="5" y="19"/>
                  </a:cubicBezTo>
                  <a:cubicBezTo>
                    <a:pt x="5" y="18"/>
                    <a:pt x="5" y="18"/>
                    <a:pt x="5" y="18"/>
                  </a:cubicBezTo>
                  <a:cubicBezTo>
                    <a:pt x="4" y="19"/>
                    <a:pt x="4" y="19"/>
                    <a:pt x="4" y="19"/>
                  </a:cubicBezTo>
                  <a:cubicBezTo>
                    <a:pt x="4" y="19"/>
                    <a:pt x="4" y="19"/>
                    <a:pt x="4" y="19"/>
                  </a:cubicBezTo>
                  <a:cubicBezTo>
                    <a:pt x="4" y="19"/>
                    <a:pt x="4" y="19"/>
                    <a:pt x="4" y="19"/>
                  </a:cubicBezTo>
                  <a:close/>
                  <a:moveTo>
                    <a:pt x="4" y="20"/>
                  </a:moveTo>
                  <a:cubicBezTo>
                    <a:pt x="3" y="21"/>
                    <a:pt x="3" y="21"/>
                    <a:pt x="3" y="21"/>
                  </a:cubicBezTo>
                  <a:cubicBezTo>
                    <a:pt x="2" y="20"/>
                    <a:pt x="2" y="20"/>
                    <a:pt x="2" y="20"/>
                  </a:cubicBezTo>
                  <a:cubicBezTo>
                    <a:pt x="3" y="20"/>
                    <a:pt x="3" y="20"/>
                    <a:pt x="3" y="20"/>
                  </a:cubicBezTo>
                  <a:cubicBezTo>
                    <a:pt x="4" y="20"/>
                    <a:pt x="4" y="20"/>
                    <a:pt x="4" y="20"/>
                  </a:cubicBezTo>
                  <a:cubicBezTo>
                    <a:pt x="4" y="20"/>
                    <a:pt x="4" y="20"/>
                    <a:pt x="4" y="20"/>
                  </a:cubicBezTo>
                  <a:close/>
                  <a:moveTo>
                    <a:pt x="3" y="21"/>
                  </a:moveTo>
                  <a:cubicBezTo>
                    <a:pt x="3" y="21"/>
                    <a:pt x="3" y="21"/>
                    <a:pt x="3" y="21"/>
                  </a:cubicBezTo>
                  <a:cubicBezTo>
                    <a:pt x="3" y="21"/>
                    <a:pt x="3" y="21"/>
                    <a:pt x="3" y="21"/>
                  </a:cubicBezTo>
                  <a:cubicBezTo>
                    <a:pt x="4" y="21"/>
                    <a:pt x="4" y="21"/>
                    <a:pt x="4" y="21"/>
                  </a:cubicBezTo>
                  <a:cubicBezTo>
                    <a:pt x="3" y="21"/>
                    <a:pt x="3" y="21"/>
                    <a:pt x="3" y="21"/>
                  </a:cubicBezTo>
                  <a:close/>
                  <a:moveTo>
                    <a:pt x="2" y="23"/>
                  </a:moveTo>
                  <a:cubicBezTo>
                    <a:pt x="3" y="24"/>
                    <a:pt x="3" y="24"/>
                    <a:pt x="3" y="24"/>
                  </a:cubicBezTo>
                  <a:cubicBezTo>
                    <a:pt x="2" y="24"/>
                    <a:pt x="2" y="24"/>
                    <a:pt x="2" y="24"/>
                  </a:cubicBezTo>
                  <a:cubicBezTo>
                    <a:pt x="2" y="24"/>
                    <a:pt x="2" y="24"/>
                    <a:pt x="2" y="24"/>
                  </a:cubicBezTo>
                  <a:cubicBezTo>
                    <a:pt x="2" y="23"/>
                    <a:pt x="2" y="23"/>
                    <a:pt x="2" y="23"/>
                  </a:cubicBezTo>
                  <a:close/>
                  <a:moveTo>
                    <a:pt x="3" y="23"/>
                  </a:moveTo>
                  <a:cubicBezTo>
                    <a:pt x="3" y="22"/>
                    <a:pt x="3" y="22"/>
                    <a:pt x="3" y="22"/>
                  </a:cubicBezTo>
                  <a:cubicBezTo>
                    <a:pt x="3" y="22"/>
                    <a:pt x="3" y="22"/>
                    <a:pt x="3" y="22"/>
                  </a:cubicBezTo>
                  <a:cubicBezTo>
                    <a:pt x="3" y="21"/>
                    <a:pt x="3" y="21"/>
                    <a:pt x="3" y="21"/>
                  </a:cubicBezTo>
                  <a:cubicBezTo>
                    <a:pt x="3" y="21"/>
                    <a:pt x="3" y="21"/>
                    <a:pt x="3" y="21"/>
                  </a:cubicBezTo>
                  <a:cubicBezTo>
                    <a:pt x="3" y="22"/>
                    <a:pt x="3" y="22"/>
                    <a:pt x="3" y="22"/>
                  </a:cubicBezTo>
                  <a:cubicBezTo>
                    <a:pt x="3" y="22"/>
                    <a:pt x="3" y="22"/>
                    <a:pt x="3" y="22"/>
                  </a:cubicBezTo>
                  <a:cubicBezTo>
                    <a:pt x="3" y="23"/>
                    <a:pt x="3" y="23"/>
                    <a:pt x="3" y="23"/>
                  </a:cubicBezTo>
                  <a:cubicBezTo>
                    <a:pt x="3" y="23"/>
                    <a:pt x="3" y="23"/>
                    <a:pt x="3" y="23"/>
                  </a:cubicBezTo>
                  <a:close/>
                  <a:moveTo>
                    <a:pt x="8" y="23"/>
                  </a:moveTo>
                  <a:cubicBezTo>
                    <a:pt x="8" y="23"/>
                    <a:pt x="8" y="23"/>
                    <a:pt x="8" y="23"/>
                  </a:cubicBezTo>
                  <a:cubicBezTo>
                    <a:pt x="7" y="23"/>
                    <a:pt x="7" y="23"/>
                    <a:pt x="7" y="23"/>
                  </a:cubicBezTo>
                  <a:cubicBezTo>
                    <a:pt x="6" y="22"/>
                    <a:pt x="6" y="22"/>
                    <a:pt x="6" y="22"/>
                  </a:cubicBezTo>
                  <a:cubicBezTo>
                    <a:pt x="6" y="22"/>
                    <a:pt x="6" y="22"/>
                    <a:pt x="6" y="22"/>
                  </a:cubicBezTo>
                  <a:cubicBezTo>
                    <a:pt x="6" y="21"/>
                    <a:pt x="6" y="21"/>
                    <a:pt x="6" y="21"/>
                  </a:cubicBezTo>
                  <a:cubicBezTo>
                    <a:pt x="6" y="22"/>
                    <a:pt x="6" y="22"/>
                    <a:pt x="6" y="22"/>
                  </a:cubicBezTo>
                  <a:cubicBezTo>
                    <a:pt x="5" y="21"/>
                    <a:pt x="5" y="21"/>
                    <a:pt x="5" y="21"/>
                  </a:cubicBezTo>
                  <a:cubicBezTo>
                    <a:pt x="5" y="21"/>
                    <a:pt x="5" y="21"/>
                    <a:pt x="5" y="21"/>
                  </a:cubicBezTo>
                  <a:cubicBezTo>
                    <a:pt x="6" y="21"/>
                    <a:pt x="6" y="21"/>
                    <a:pt x="6" y="21"/>
                  </a:cubicBezTo>
                  <a:cubicBezTo>
                    <a:pt x="5" y="20"/>
                    <a:pt x="5" y="20"/>
                    <a:pt x="5" y="20"/>
                  </a:cubicBezTo>
                  <a:cubicBezTo>
                    <a:pt x="6" y="21"/>
                    <a:pt x="6" y="21"/>
                    <a:pt x="6" y="21"/>
                  </a:cubicBezTo>
                  <a:cubicBezTo>
                    <a:pt x="6" y="20"/>
                    <a:pt x="6" y="20"/>
                    <a:pt x="6" y="20"/>
                  </a:cubicBezTo>
                  <a:cubicBezTo>
                    <a:pt x="7" y="20"/>
                    <a:pt x="7" y="20"/>
                    <a:pt x="7" y="20"/>
                  </a:cubicBezTo>
                  <a:cubicBezTo>
                    <a:pt x="7" y="20"/>
                    <a:pt x="7" y="20"/>
                    <a:pt x="7" y="20"/>
                  </a:cubicBezTo>
                  <a:cubicBezTo>
                    <a:pt x="7" y="22"/>
                    <a:pt x="7" y="22"/>
                    <a:pt x="7" y="22"/>
                  </a:cubicBezTo>
                  <a:cubicBezTo>
                    <a:pt x="8" y="22"/>
                    <a:pt x="8" y="22"/>
                    <a:pt x="8" y="22"/>
                  </a:cubicBezTo>
                  <a:cubicBezTo>
                    <a:pt x="9" y="22"/>
                    <a:pt x="9" y="22"/>
                    <a:pt x="9" y="22"/>
                  </a:cubicBezTo>
                  <a:cubicBezTo>
                    <a:pt x="9" y="22"/>
                    <a:pt x="9" y="22"/>
                    <a:pt x="9" y="22"/>
                  </a:cubicBezTo>
                  <a:cubicBezTo>
                    <a:pt x="8" y="23"/>
                    <a:pt x="8" y="23"/>
                    <a:pt x="8" y="23"/>
                  </a:cubicBezTo>
                  <a:cubicBezTo>
                    <a:pt x="8" y="23"/>
                    <a:pt x="8" y="23"/>
                    <a:pt x="8" y="23"/>
                  </a:cubicBezTo>
                  <a:cubicBezTo>
                    <a:pt x="8" y="23"/>
                    <a:pt x="8" y="23"/>
                    <a:pt x="8" y="23"/>
                  </a:cubicBezTo>
                  <a:close/>
                  <a:moveTo>
                    <a:pt x="6" y="28"/>
                  </a:moveTo>
                  <a:cubicBezTo>
                    <a:pt x="8" y="27"/>
                    <a:pt x="8" y="27"/>
                    <a:pt x="8" y="27"/>
                  </a:cubicBezTo>
                  <a:cubicBezTo>
                    <a:pt x="8" y="28"/>
                    <a:pt x="8" y="28"/>
                    <a:pt x="8" y="28"/>
                  </a:cubicBezTo>
                  <a:cubicBezTo>
                    <a:pt x="9" y="27"/>
                    <a:pt x="9" y="27"/>
                    <a:pt x="9" y="27"/>
                  </a:cubicBezTo>
                  <a:cubicBezTo>
                    <a:pt x="8" y="26"/>
                    <a:pt x="8" y="26"/>
                    <a:pt x="8" y="26"/>
                  </a:cubicBezTo>
                  <a:cubicBezTo>
                    <a:pt x="8" y="26"/>
                    <a:pt x="8" y="26"/>
                    <a:pt x="8" y="26"/>
                  </a:cubicBezTo>
                  <a:cubicBezTo>
                    <a:pt x="7" y="26"/>
                    <a:pt x="7" y="26"/>
                    <a:pt x="7" y="26"/>
                  </a:cubicBezTo>
                  <a:cubicBezTo>
                    <a:pt x="6" y="26"/>
                    <a:pt x="6" y="26"/>
                    <a:pt x="6" y="26"/>
                  </a:cubicBezTo>
                  <a:cubicBezTo>
                    <a:pt x="7" y="27"/>
                    <a:pt x="7" y="27"/>
                    <a:pt x="7" y="27"/>
                  </a:cubicBezTo>
                  <a:cubicBezTo>
                    <a:pt x="7" y="27"/>
                    <a:pt x="7" y="27"/>
                    <a:pt x="7" y="27"/>
                  </a:cubicBezTo>
                  <a:cubicBezTo>
                    <a:pt x="7" y="27"/>
                    <a:pt x="7" y="27"/>
                    <a:pt x="7" y="27"/>
                  </a:cubicBezTo>
                  <a:cubicBezTo>
                    <a:pt x="6" y="28"/>
                    <a:pt x="6" y="28"/>
                    <a:pt x="6" y="28"/>
                  </a:cubicBezTo>
                  <a:close/>
                  <a:moveTo>
                    <a:pt x="7" y="30"/>
                  </a:moveTo>
                  <a:cubicBezTo>
                    <a:pt x="7" y="30"/>
                    <a:pt x="7" y="30"/>
                    <a:pt x="7" y="30"/>
                  </a:cubicBezTo>
                  <a:cubicBezTo>
                    <a:pt x="9" y="28"/>
                    <a:pt x="9" y="28"/>
                    <a:pt x="9" y="28"/>
                  </a:cubicBezTo>
                  <a:cubicBezTo>
                    <a:pt x="8" y="30"/>
                    <a:pt x="8" y="30"/>
                    <a:pt x="8" y="30"/>
                  </a:cubicBezTo>
                  <a:cubicBezTo>
                    <a:pt x="7" y="30"/>
                    <a:pt x="7" y="30"/>
                    <a:pt x="7" y="30"/>
                  </a:cubicBezTo>
                  <a:close/>
                  <a:moveTo>
                    <a:pt x="6" y="31"/>
                  </a:moveTo>
                  <a:cubicBezTo>
                    <a:pt x="7" y="31"/>
                    <a:pt x="7" y="31"/>
                    <a:pt x="7" y="31"/>
                  </a:cubicBezTo>
                  <a:cubicBezTo>
                    <a:pt x="7" y="30"/>
                    <a:pt x="7" y="30"/>
                    <a:pt x="7" y="30"/>
                  </a:cubicBezTo>
                  <a:cubicBezTo>
                    <a:pt x="6" y="30"/>
                    <a:pt x="6" y="30"/>
                    <a:pt x="6" y="30"/>
                  </a:cubicBezTo>
                  <a:cubicBezTo>
                    <a:pt x="6" y="31"/>
                    <a:pt x="6" y="31"/>
                    <a:pt x="6" y="31"/>
                  </a:cubicBezTo>
                  <a:cubicBezTo>
                    <a:pt x="6" y="31"/>
                    <a:pt x="6" y="31"/>
                    <a:pt x="6" y="31"/>
                  </a:cubicBezTo>
                  <a:cubicBezTo>
                    <a:pt x="6" y="31"/>
                    <a:pt x="6" y="31"/>
                    <a:pt x="6" y="31"/>
                  </a:cubicBezTo>
                  <a:close/>
                  <a:moveTo>
                    <a:pt x="10" y="31"/>
                  </a:moveTo>
                  <a:cubicBezTo>
                    <a:pt x="10" y="33"/>
                    <a:pt x="10" y="33"/>
                    <a:pt x="10" y="33"/>
                  </a:cubicBezTo>
                  <a:cubicBezTo>
                    <a:pt x="11" y="33"/>
                    <a:pt x="11" y="33"/>
                    <a:pt x="11" y="33"/>
                  </a:cubicBezTo>
                  <a:cubicBezTo>
                    <a:pt x="11" y="32"/>
                    <a:pt x="11" y="32"/>
                    <a:pt x="11" y="32"/>
                  </a:cubicBezTo>
                  <a:cubicBezTo>
                    <a:pt x="10" y="31"/>
                    <a:pt x="10" y="31"/>
                    <a:pt x="10" y="31"/>
                  </a:cubicBezTo>
                  <a:cubicBezTo>
                    <a:pt x="10" y="31"/>
                    <a:pt x="10" y="31"/>
                    <a:pt x="10" y="31"/>
                  </a:cubicBezTo>
                  <a:close/>
                  <a:moveTo>
                    <a:pt x="13" y="45"/>
                  </a:moveTo>
                  <a:cubicBezTo>
                    <a:pt x="14" y="45"/>
                    <a:pt x="14" y="45"/>
                    <a:pt x="14" y="45"/>
                  </a:cubicBezTo>
                  <a:cubicBezTo>
                    <a:pt x="15" y="44"/>
                    <a:pt x="15" y="44"/>
                    <a:pt x="15" y="44"/>
                  </a:cubicBezTo>
                  <a:cubicBezTo>
                    <a:pt x="14" y="44"/>
                    <a:pt x="14" y="44"/>
                    <a:pt x="14" y="44"/>
                  </a:cubicBezTo>
                  <a:cubicBezTo>
                    <a:pt x="14" y="44"/>
                    <a:pt x="14" y="44"/>
                    <a:pt x="14" y="44"/>
                  </a:cubicBezTo>
                  <a:cubicBezTo>
                    <a:pt x="13" y="44"/>
                    <a:pt x="13" y="44"/>
                    <a:pt x="13" y="44"/>
                  </a:cubicBezTo>
                  <a:cubicBezTo>
                    <a:pt x="13" y="44"/>
                    <a:pt x="13" y="45"/>
                    <a:pt x="13" y="45"/>
                  </a:cubicBezTo>
                  <a:close/>
                  <a:moveTo>
                    <a:pt x="12" y="40"/>
                  </a:moveTo>
                  <a:cubicBezTo>
                    <a:pt x="12" y="39"/>
                    <a:pt x="12" y="39"/>
                    <a:pt x="12" y="39"/>
                  </a:cubicBezTo>
                  <a:cubicBezTo>
                    <a:pt x="13" y="38"/>
                    <a:pt x="13" y="38"/>
                    <a:pt x="13" y="38"/>
                  </a:cubicBezTo>
                  <a:cubicBezTo>
                    <a:pt x="13" y="39"/>
                    <a:pt x="13" y="39"/>
                    <a:pt x="13" y="39"/>
                  </a:cubicBezTo>
                  <a:cubicBezTo>
                    <a:pt x="13" y="39"/>
                    <a:pt x="13" y="39"/>
                    <a:pt x="13" y="39"/>
                  </a:cubicBezTo>
                  <a:cubicBezTo>
                    <a:pt x="12" y="40"/>
                    <a:pt x="12" y="40"/>
                    <a:pt x="12" y="40"/>
                  </a:cubicBezTo>
                  <a:cubicBezTo>
                    <a:pt x="12" y="40"/>
                    <a:pt x="12" y="40"/>
                    <a:pt x="12" y="40"/>
                  </a:cubicBezTo>
                  <a:close/>
                  <a:moveTo>
                    <a:pt x="10" y="63"/>
                  </a:moveTo>
                  <a:cubicBezTo>
                    <a:pt x="11" y="63"/>
                    <a:pt x="11" y="63"/>
                    <a:pt x="11" y="63"/>
                  </a:cubicBezTo>
                  <a:cubicBezTo>
                    <a:pt x="10" y="62"/>
                    <a:pt x="10" y="62"/>
                    <a:pt x="10" y="62"/>
                  </a:cubicBezTo>
                  <a:cubicBezTo>
                    <a:pt x="11" y="62"/>
                    <a:pt x="11" y="62"/>
                    <a:pt x="11" y="62"/>
                  </a:cubicBezTo>
                  <a:cubicBezTo>
                    <a:pt x="11" y="62"/>
                    <a:pt x="11" y="62"/>
                    <a:pt x="11" y="62"/>
                  </a:cubicBezTo>
                  <a:cubicBezTo>
                    <a:pt x="11" y="62"/>
                    <a:pt x="11" y="62"/>
                    <a:pt x="11" y="62"/>
                  </a:cubicBezTo>
                  <a:cubicBezTo>
                    <a:pt x="12" y="62"/>
                    <a:pt x="12" y="62"/>
                    <a:pt x="12" y="62"/>
                  </a:cubicBezTo>
                  <a:cubicBezTo>
                    <a:pt x="12" y="61"/>
                    <a:pt x="12" y="61"/>
                    <a:pt x="12" y="61"/>
                  </a:cubicBezTo>
                  <a:cubicBezTo>
                    <a:pt x="13" y="61"/>
                    <a:pt x="13" y="61"/>
                    <a:pt x="13" y="61"/>
                  </a:cubicBezTo>
                  <a:cubicBezTo>
                    <a:pt x="14" y="61"/>
                    <a:pt x="14" y="61"/>
                    <a:pt x="14" y="61"/>
                  </a:cubicBezTo>
                  <a:cubicBezTo>
                    <a:pt x="14" y="61"/>
                    <a:pt x="14" y="61"/>
                    <a:pt x="14" y="61"/>
                  </a:cubicBezTo>
                  <a:cubicBezTo>
                    <a:pt x="14" y="61"/>
                    <a:pt x="14" y="61"/>
                    <a:pt x="14" y="61"/>
                  </a:cubicBezTo>
                  <a:cubicBezTo>
                    <a:pt x="15" y="61"/>
                    <a:pt x="15" y="61"/>
                    <a:pt x="15" y="61"/>
                  </a:cubicBezTo>
                  <a:cubicBezTo>
                    <a:pt x="15" y="61"/>
                    <a:pt x="15" y="61"/>
                    <a:pt x="15" y="61"/>
                  </a:cubicBezTo>
                  <a:cubicBezTo>
                    <a:pt x="16" y="62"/>
                    <a:pt x="16" y="62"/>
                    <a:pt x="16" y="62"/>
                  </a:cubicBezTo>
                  <a:cubicBezTo>
                    <a:pt x="17" y="62"/>
                    <a:pt x="17" y="62"/>
                    <a:pt x="17" y="62"/>
                  </a:cubicBezTo>
                  <a:cubicBezTo>
                    <a:pt x="16" y="61"/>
                    <a:pt x="16" y="61"/>
                    <a:pt x="16" y="61"/>
                  </a:cubicBezTo>
                  <a:cubicBezTo>
                    <a:pt x="17" y="61"/>
                    <a:pt x="17" y="61"/>
                    <a:pt x="17" y="61"/>
                  </a:cubicBezTo>
                  <a:cubicBezTo>
                    <a:pt x="17" y="61"/>
                    <a:pt x="17" y="61"/>
                    <a:pt x="17" y="61"/>
                  </a:cubicBezTo>
                  <a:cubicBezTo>
                    <a:pt x="17" y="60"/>
                    <a:pt x="17" y="60"/>
                    <a:pt x="17" y="60"/>
                  </a:cubicBezTo>
                  <a:cubicBezTo>
                    <a:pt x="17" y="60"/>
                    <a:pt x="17" y="60"/>
                    <a:pt x="17" y="60"/>
                  </a:cubicBezTo>
                  <a:cubicBezTo>
                    <a:pt x="18" y="59"/>
                    <a:pt x="18" y="59"/>
                    <a:pt x="18" y="59"/>
                  </a:cubicBezTo>
                  <a:cubicBezTo>
                    <a:pt x="18" y="59"/>
                    <a:pt x="18" y="59"/>
                    <a:pt x="18" y="59"/>
                  </a:cubicBezTo>
                  <a:cubicBezTo>
                    <a:pt x="20" y="59"/>
                    <a:pt x="20" y="59"/>
                    <a:pt x="20" y="59"/>
                  </a:cubicBezTo>
                  <a:cubicBezTo>
                    <a:pt x="20" y="59"/>
                    <a:pt x="20" y="59"/>
                    <a:pt x="20" y="59"/>
                  </a:cubicBezTo>
                  <a:cubicBezTo>
                    <a:pt x="21" y="60"/>
                    <a:pt x="21" y="60"/>
                    <a:pt x="21" y="60"/>
                  </a:cubicBezTo>
                  <a:cubicBezTo>
                    <a:pt x="22" y="59"/>
                    <a:pt x="22" y="59"/>
                    <a:pt x="22" y="59"/>
                  </a:cubicBezTo>
                  <a:cubicBezTo>
                    <a:pt x="23" y="59"/>
                    <a:pt x="23" y="59"/>
                    <a:pt x="23" y="59"/>
                  </a:cubicBezTo>
                  <a:cubicBezTo>
                    <a:pt x="23" y="60"/>
                    <a:pt x="23" y="60"/>
                    <a:pt x="23" y="60"/>
                  </a:cubicBezTo>
                  <a:cubicBezTo>
                    <a:pt x="24" y="59"/>
                    <a:pt x="24" y="59"/>
                    <a:pt x="24" y="59"/>
                  </a:cubicBezTo>
                  <a:cubicBezTo>
                    <a:pt x="25" y="59"/>
                    <a:pt x="25" y="59"/>
                    <a:pt x="25" y="59"/>
                  </a:cubicBezTo>
                  <a:cubicBezTo>
                    <a:pt x="25" y="59"/>
                    <a:pt x="25" y="59"/>
                    <a:pt x="25" y="59"/>
                  </a:cubicBezTo>
                  <a:cubicBezTo>
                    <a:pt x="26" y="58"/>
                    <a:pt x="26" y="58"/>
                    <a:pt x="26" y="58"/>
                  </a:cubicBezTo>
                  <a:cubicBezTo>
                    <a:pt x="27" y="58"/>
                    <a:pt x="27" y="58"/>
                    <a:pt x="27" y="58"/>
                  </a:cubicBezTo>
                  <a:cubicBezTo>
                    <a:pt x="27" y="58"/>
                    <a:pt x="27" y="58"/>
                    <a:pt x="27" y="58"/>
                  </a:cubicBezTo>
                  <a:cubicBezTo>
                    <a:pt x="28" y="58"/>
                    <a:pt x="28" y="58"/>
                    <a:pt x="28" y="58"/>
                  </a:cubicBezTo>
                  <a:cubicBezTo>
                    <a:pt x="28" y="58"/>
                    <a:pt x="28" y="58"/>
                    <a:pt x="28" y="58"/>
                  </a:cubicBezTo>
                  <a:cubicBezTo>
                    <a:pt x="28" y="59"/>
                    <a:pt x="28" y="59"/>
                    <a:pt x="28" y="59"/>
                  </a:cubicBezTo>
                  <a:cubicBezTo>
                    <a:pt x="29" y="58"/>
                    <a:pt x="29" y="58"/>
                    <a:pt x="29" y="58"/>
                  </a:cubicBezTo>
                  <a:cubicBezTo>
                    <a:pt x="30" y="58"/>
                    <a:pt x="30" y="58"/>
                    <a:pt x="30" y="58"/>
                  </a:cubicBezTo>
                  <a:cubicBezTo>
                    <a:pt x="31" y="58"/>
                    <a:pt x="31" y="58"/>
                    <a:pt x="31" y="58"/>
                  </a:cubicBezTo>
                  <a:cubicBezTo>
                    <a:pt x="32" y="58"/>
                    <a:pt x="32" y="58"/>
                    <a:pt x="32" y="58"/>
                  </a:cubicBezTo>
                  <a:cubicBezTo>
                    <a:pt x="33" y="58"/>
                    <a:pt x="33" y="58"/>
                    <a:pt x="33" y="58"/>
                  </a:cubicBezTo>
                  <a:cubicBezTo>
                    <a:pt x="33" y="58"/>
                    <a:pt x="33" y="58"/>
                    <a:pt x="33" y="58"/>
                  </a:cubicBezTo>
                  <a:cubicBezTo>
                    <a:pt x="34" y="58"/>
                    <a:pt x="34" y="58"/>
                    <a:pt x="34" y="58"/>
                  </a:cubicBezTo>
                  <a:cubicBezTo>
                    <a:pt x="35" y="57"/>
                    <a:pt x="35" y="57"/>
                    <a:pt x="35" y="57"/>
                  </a:cubicBezTo>
                  <a:cubicBezTo>
                    <a:pt x="35" y="57"/>
                    <a:pt x="35" y="57"/>
                    <a:pt x="35" y="57"/>
                  </a:cubicBezTo>
                  <a:cubicBezTo>
                    <a:pt x="35" y="57"/>
                    <a:pt x="35" y="57"/>
                    <a:pt x="35" y="57"/>
                  </a:cubicBezTo>
                  <a:cubicBezTo>
                    <a:pt x="35" y="57"/>
                    <a:pt x="35" y="57"/>
                    <a:pt x="35" y="57"/>
                  </a:cubicBezTo>
                  <a:cubicBezTo>
                    <a:pt x="36" y="56"/>
                    <a:pt x="36" y="56"/>
                    <a:pt x="36" y="56"/>
                  </a:cubicBezTo>
                  <a:cubicBezTo>
                    <a:pt x="37" y="56"/>
                    <a:pt x="37" y="56"/>
                    <a:pt x="37" y="56"/>
                  </a:cubicBezTo>
                  <a:cubicBezTo>
                    <a:pt x="37" y="55"/>
                    <a:pt x="37" y="55"/>
                    <a:pt x="37" y="55"/>
                  </a:cubicBezTo>
                  <a:cubicBezTo>
                    <a:pt x="37" y="55"/>
                    <a:pt x="37" y="55"/>
                    <a:pt x="37" y="55"/>
                  </a:cubicBezTo>
                  <a:cubicBezTo>
                    <a:pt x="37" y="55"/>
                    <a:pt x="37" y="55"/>
                    <a:pt x="37" y="55"/>
                  </a:cubicBezTo>
                  <a:cubicBezTo>
                    <a:pt x="36" y="55"/>
                    <a:pt x="36" y="55"/>
                    <a:pt x="36" y="55"/>
                  </a:cubicBezTo>
                  <a:cubicBezTo>
                    <a:pt x="35" y="55"/>
                    <a:pt x="35" y="55"/>
                    <a:pt x="35" y="55"/>
                  </a:cubicBezTo>
                  <a:cubicBezTo>
                    <a:pt x="35" y="55"/>
                    <a:pt x="35" y="55"/>
                    <a:pt x="35" y="55"/>
                  </a:cubicBezTo>
                  <a:cubicBezTo>
                    <a:pt x="34" y="55"/>
                    <a:pt x="34" y="55"/>
                    <a:pt x="34" y="55"/>
                  </a:cubicBezTo>
                  <a:cubicBezTo>
                    <a:pt x="34" y="55"/>
                    <a:pt x="34" y="55"/>
                    <a:pt x="34" y="55"/>
                  </a:cubicBezTo>
                  <a:cubicBezTo>
                    <a:pt x="34" y="54"/>
                    <a:pt x="34" y="54"/>
                    <a:pt x="34" y="54"/>
                  </a:cubicBezTo>
                  <a:cubicBezTo>
                    <a:pt x="34" y="54"/>
                    <a:pt x="34" y="54"/>
                    <a:pt x="34" y="54"/>
                  </a:cubicBezTo>
                  <a:cubicBezTo>
                    <a:pt x="34" y="54"/>
                    <a:pt x="34" y="54"/>
                    <a:pt x="34" y="54"/>
                  </a:cubicBezTo>
                  <a:cubicBezTo>
                    <a:pt x="33" y="54"/>
                    <a:pt x="33" y="54"/>
                    <a:pt x="33" y="54"/>
                  </a:cubicBezTo>
                  <a:cubicBezTo>
                    <a:pt x="33" y="54"/>
                    <a:pt x="33" y="54"/>
                    <a:pt x="33" y="54"/>
                  </a:cubicBezTo>
                  <a:cubicBezTo>
                    <a:pt x="34" y="54"/>
                    <a:pt x="34" y="54"/>
                    <a:pt x="34" y="54"/>
                  </a:cubicBezTo>
                  <a:cubicBezTo>
                    <a:pt x="34" y="54"/>
                    <a:pt x="34" y="54"/>
                    <a:pt x="34" y="54"/>
                  </a:cubicBezTo>
                  <a:cubicBezTo>
                    <a:pt x="35" y="54"/>
                    <a:pt x="35" y="54"/>
                    <a:pt x="35" y="54"/>
                  </a:cubicBezTo>
                  <a:cubicBezTo>
                    <a:pt x="35" y="53"/>
                    <a:pt x="35" y="53"/>
                    <a:pt x="35" y="53"/>
                  </a:cubicBezTo>
                  <a:cubicBezTo>
                    <a:pt x="34" y="53"/>
                    <a:pt x="34" y="53"/>
                    <a:pt x="34" y="53"/>
                  </a:cubicBezTo>
                  <a:cubicBezTo>
                    <a:pt x="35" y="53"/>
                    <a:pt x="35" y="53"/>
                    <a:pt x="35" y="53"/>
                  </a:cubicBezTo>
                  <a:cubicBezTo>
                    <a:pt x="35" y="52"/>
                    <a:pt x="35" y="52"/>
                    <a:pt x="35" y="52"/>
                  </a:cubicBezTo>
                  <a:cubicBezTo>
                    <a:pt x="35" y="53"/>
                    <a:pt x="35" y="53"/>
                    <a:pt x="35" y="53"/>
                  </a:cubicBezTo>
                  <a:cubicBezTo>
                    <a:pt x="36" y="52"/>
                    <a:pt x="36" y="52"/>
                    <a:pt x="36" y="52"/>
                  </a:cubicBezTo>
                  <a:cubicBezTo>
                    <a:pt x="36" y="52"/>
                    <a:pt x="36" y="52"/>
                    <a:pt x="36" y="52"/>
                  </a:cubicBezTo>
                  <a:cubicBezTo>
                    <a:pt x="36" y="52"/>
                    <a:pt x="36" y="52"/>
                    <a:pt x="36" y="52"/>
                  </a:cubicBezTo>
                  <a:cubicBezTo>
                    <a:pt x="36" y="51"/>
                    <a:pt x="36" y="51"/>
                    <a:pt x="36" y="51"/>
                  </a:cubicBezTo>
                  <a:cubicBezTo>
                    <a:pt x="35" y="51"/>
                    <a:pt x="35" y="51"/>
                    <a:pt x="35" y="51"/>
                  </a:cubicBezTo>
                  <a:cubicBezTo>
                    <a:pt x="36" y="51"/>
                    <a:pt x="36" y="51"/>
                    <a:pt x="36" y="51"/>
                  </a:cubicBezTo>
                  <a:cubicBezTo>
                    <a:pt x="36" y="51"/>
                    <a:pt x="36" y="51"/>
                    <a:pt x="36" y="51"/>
                  </a:cubicBezTo>
                  <a:cubicBezTo>
                    <a:pt x="36" y="51"/>
                    <a:pt x="36" y="51"/>
                    <a:pt x="36" y="51"/>
                  </a:cubicBezTo>
                  <a:cubicBezTo>
                    <a:pt x="37" y="51"/>
                    <a:pt x="37" y="51"/>
                    <a:pt x="37" y="51"/>
                  </a:cubicBezTo>
                  <a:cubicBezTo>
                    <a:pt x="37" y="51"/>
                    <a:pt x="37" y="51"/>
                    <a:pt x="37" y="51"/>
                  </a:cubicBezTo>
                  <a:cubicBezTo>
                    <a:pt x="37" y="49"/>
                    <a:pt x="37" y="49"/>
                    <a:pt x="37" y="49"/>
                  </a:cubicBezTo>
                  <a:cubicBezTo>
                    <a:pt x="38" y="48"/>
                    <a:pt x="38" y="48"/>
                    <a:pt x="38" y="48"/>
                  </a:cubicBezTo>
                  <a:cubicBezTo>
                    <a:pt x="37" y="48"/>
                    <a:pt x="37" y="48"/>
                    <a:pt x="37" y="48"/>
                  </a:cubicBezTo>
                  <a:cubicBezTo>
                    <a:pt x="37" y="47"/>
                    <a:pt x="37" y="47"/>
                    <a:pt x="37" y="47"/>
                  </a:cubicBezTo>
                  <a:cubicBezTo>
                    <a:pt x="36" y="46"/>
                    <a:pt x="36" y="46"/>
                    <a:pt x="36" y="46"/>
                  </a:cubicBezTo>
                  <a:cubicBezTo>
                    <a:pt x="34" y="46"/>
                    <a:pt x="34" y="46"/>
                    <a:pt x="34" y="46"/>
                  </a:cubicBezTo>
                  <a:cubicBezTo>
                    <a:pt x="32" y="46"/>
                    <a:pt x="32" y="46"/>
                    <a:pt x="32" y="46"/>
                  </a:cubicBezTo>
                  <a:cubicBezTo>
                    <a:pt x="32" y="47"/>
                    <a:pt x="32" y="47"/>
                    <a:pt x="32" y="47"/>
                  </a:cubicBezTo>
                  <a:cubicBezTo>
                    <a:pt x="32" y="47"/>
                    <a:pt x="32" y="47"/>
                    <a:pt x="32" y="47"/>
                  </a:cubicBezTo>
                  <a:cubicBezTo>
                    <a:pt x="31" y="47"/>
                    <a:pt x="31" y="47"/>
                    <a:pt x="31" y="47"/>
                  </a:cubicBezTo>
                  <a:cubicBezTo>
                    <a:pt x="31" y="46"/>
                    <a:pt x="31" y="46"/>
                    <a:pt x="31" y="46"/>
                  </a:cubicBezTo>
                  <a:cubicBezTo>
                    <a:pt x="32" y="45"/>
                    <a:pt x="32" y="45"/>
                    <a:pt x="32" y="45"/>
                  </a:cubicBezTo>
                  <a:cubicBezTo>
                    <a:pt x="32" y="44"/>
                    <a:pt x="32" y="44"/>
                    <a:pt x="32" y="44"/>
                  </a:cubicBezTo>
                  <a:cubicBezTo>
                    <a:pt x="31" y="43"/>
                    <a:pt x="31" y="43"/>
                    <a:pt x="31" y="43"/>
                  </a:cubicBezTo>
                  <a:cubicBezTo>
                    <a:pt x="30" y="43"/>
                    <a:pt x="30" y="43"/>
                    <a:pt x="30" y="43"/>
                  </a:cubicBezTo>
                  <a:cubicBezTo>
                    <a:pt x="30" y="42"/>
                    <a:pt x="30" y="42"/>
                    <a:pt x="30" y="42"/>
                  </a:cubicBezTo>
                  <a:cubicBezTo>
                    <a:pt x="29" y="42"/>
                    <a:pt x="29" y="42"/>
                    <a:pt x="29" y="42"/>
                  </a:cubicBezTo>
                  <a:cubicBezTo>
                    <a:pt x="29" y="42"/>
                    <a:pt x="29" y="42"/>
                    <a:pt x="29" y="42"/>
                  </a:cubicBezTo>
                  <a:cubicBezTo>
                    <a:pt x="28" y="42"/>
                    <a:pt x="28" y="42"/>
                    <a:pt x="28" y="42"/>
                  </a:cubicBezTo>
                  <a:cubicBezTo>
                    <a:pt x="28" y="42"/>
                    <a:pt x="28" y="42"/>
                    <a:pt x="28" y="42"/>
                  </a:cubicBezTo>
                  <a:cubicBezTo>
                    <a:pt x="28" y="42"/>
                    <a:pt x="28" y="42"/>
                    <a:pt x="28" y="42"/>
                  </a:cubicBezTo>
                  <a:cubicBezTo>
                    <a:pt x="28" y="42"/>
                    <a:pt x="28" y="42"/>
                    <a:pt x="28" y="42"/>
                  </a:cubicBezTo>
                  <a:cubicBezTo>
                    <a:pt x="29" y="42"/>
                    <a:pt x="29" y="42"/>
                    <a:pt x="29" y="42"/>
                  </a:cubicBezTo>
                  <a:cubicBezTo>
                    <a:pt x="29" y="42"/>
                    <a:pt x="29" y="42"/>
                    <a:pt x="29" y="42"/>
                  </a:cubicBezTo>
                  <a:cubicBezTo>
                    <a:pt x="30" y="42"/>
                    <a:pt x="30" y="42"/>
                    <a:pt x="30" y="42"/>
                  </a:cubicBezTo>
                  <a:cubicBezTo>
                    <a:pt x="30" y="42"/>
                    <a:pt x="30" y="42"/>
                    <a:pt x="30" y="42"/>
                  </a:cubicBezTo>
                  <a:cubicBezTo>
                    <a:pt x="30" y="42"/>
                    <a:pt x="30" y="42"/>
                    <a:pt x="30" y="42"/>
                  </a:cubicBezTo>
                  <a:cubicBezTo>
                    <a:pt x="31" y="42"/>
                    <a:pt x="31" y="42"/>
                    <a:pt x="31" y="42"/>
                  </a:cubicBezTo>
                  <a:cubicBezTo>
                    <a:pt x="30" y="41"/>
                    <a:pt x="30" y="41"/>
                    <a:pt x="30" y="41"/>
                  </a:cubicBezTo>
                  <a:cubicBezTo>
                    <a:pt x="29" y="40"/>
                    <a:pt x="29" y="40"/>
                    <a:pt x="29" y="40"/>
                  </a:cubicBezTo>
                  <a:cubicBezTo>
                    <a:pt x="29" y="40"/>
                    <a:pt x="29" y="40"/>
                    <a:pt x="29" y="40"/>
                  </a:cubicBezTo>
                  <a:cubicBezTo>
                    <a:pt x="30" y="40"/>
                    <a:pt x="30" y="40"/>
                    <a:pt x="30" y="40"/>
                  </a:cubicBezTo>
                  <a:cubicBezTo>
                    <a:pt x="29" y="39"/>
                    <a:pt x="29" y="39"/>
                    <a:pt x="29" y="39"/>
                  </a:cubicBezTo>
                  <a:cubicBezTo>
                    <a:pt x="29" y="39"/>
                    <a:pt x="29" y="39"/>
                    <a:pt x="29" y="39"/>
                  </a:cubicBezTo>
                  <a:cubicBezTo>
                    <a:pt x="29" y="39"/>
                    <a:pt x="29" y="39"/>
                    <a:pt x="29" y="39"/>
                  </a:cubicBezTo>
                  <a:cubicBezTo>
                    <a:pt x="28" y="38"/>
                    <a:pt x="28" y="38"/>
                    <a:pt x="28" y="38"/>
                  </a:cubicBezTo>
                  <a:cubicBezTo>
                    <a:pt x="27" y="37"/>
                    <a:pt x="27" y="37"/>
                    <a:pt x="27" y="37"/>
                  </a:cubicBezTo>
                  <a:cubicBezTo>
                    <a:pt x="25" y="37"/>
                    <a:pt x="25" y="37"/>
                    <a:pt x="25" y="37"/>
                  </a:cubicBezTo>
                  <a:cubicBezTo>
                    <a:pt x="25" y="36"/>
                    <a:pt x="25" y="36"/>
                    <a:pt x="25" y="36"/>
                  </a:cubicBezTo>
                  <a:cubicBezTo>
                    <a:pt x="25" y="36"/>
                    <a:pt x="25" y="36"/>
                    <a:pt x="25" y="36"/>
                  </a:cubicBezTo>
                  <a:cubicBezTo>
                    <a:pt x="25" y="35"/>
                    <a:pt x="25" y="35"/>
                    <a:pt x="25" y="35"/>
                  </a:cubicBezTo>
                  <a:cubicBezTo>
                    <a:pt x="24" y="34"/>
                    <a:pt x="24" y="34"/>
                    <a:pt x="24" y="34"/>
                  </a:cubicBezTo>
                  <a:cubicBezTo>
                    <a:pt x="24" y="32"/>
                    <a:pt x="24" y="32"/>
                    <a:pt x="24" y="32"/>
                  </a:cubicBezTo>
                  <a:cubicBezTo>
                    <a:pt x="23" y="32"/>
                    <a:pt x="23" y="32"/>
                    <a:pt x="23" y="32"/>
                  </a:cubicBezTo>
                  <a:cubicBezTo>
                    <a:pt x="23" y="32"/>
                    <a:pt x="23" y="32"/>
                    <a:pt x="23" y="32"/>
                  </a:cubicBezTo>
                  <a:cubicBezTo>
                    <a:pt x="22" y="30"/>
                    <a:pt x="22" y="30"/>
                    <a:pt x="22" y="30"/>
                  </a:cubicBezTo>
                  <a:cubicBezTo>
                    <a:pt x="21" y="30"/>
                    <a:pt x="21" y="30"/>
                    <a:pt x="21" y="30"/>
                  </a:cubicBezTo>
                  <a:cubicBezTo>
                    <a:pt x="20" y="29"/>
                    <a:pt x="20" y="29"/>
                    <a:pt x="20" y="29"/>
                  </a:cubicBezTo>
                  <a:cubicBezTo>
                    <a:pt x="19" y="29"/>
                    <a:pt x="19" y="29"/>
                    <a:pt x="19" y="29"/>
                  </a:cubicBezTo>
                  <a:cubicBezTo>
                    <a:pt x="19" y="29"/>
                    <a:pt x="19" y="29"/>
                    <a:pt x="19" y="29"/>
                  </a:cubicBezTo>
                  <a:cubicBezTo>
                    <a:pt x="18" y="30"/>
                    <a:pt x="18" y="30"/>
                    <a:pt x="18" y="30"/>
                  </a:cubicBezTo>
                  <a:cubicBezTo>
                    <a:pt x="17" y="29"/>
                    <a:pt x="17" y="29"/>
                    <a:pt x="17" y="29"/>
                  </a:cubicBezTo>
                  <a:cubicBezTo>
                    <a:pt x="17" y="29"/>
                    <a:pt x="17" y="29"/>
                    <a:pt x="17" y="29"/>
                  </a:cubicBezTo>
                  <a:cubicBezTo>
                    <a:pt x="16" y="29"/>
                    <a:pt x="16" y="29"/>
                    <a:pt x="16" y="29"/>
                  </a:cubicBezTo>
                  <a:cubicBezTo>
                    <a:pt x="16" y="29"/>
                    <a:pt x="16" y="29"/>
                    <a:pt x="16" y="29"/>
                  </a:cubicBezTo>
                  <a:cubicBezTo>
                    <a:pt x="16" y="29"/>
                    <a:pt x="16" y="29"/>
                    <a:pt x="16" y="29"/>
                  </a:cubicBezTo>
                  <a:cubicBezTo>
                    <a:pt x="17" y="29"/>
                    <a:pt x="17" y="29"/>
                    <a:pt x="17" y="29"/>
                  </a:cubicBezTo>
                  <a:cubicBezTo>
                    <a:pt x="18" y="29"/>
                    <a:pt x="18" y="29"/>
                    <a:pt x="18" y="29"/>
                  </a:cubicBezTo>
                  <a:cubicBezTo>
                    <a:pt x="18" y="28"/>
                    <a:pt x="18" y="28"/>
                    <a:pt x="18" y="28"/>
                  </a:cubicBezTo>
                  <a:cubicBezTo>
                    <a:pt x="19" y="28"/>
                    <a:pt x="19" y="28"/>
                    <a:pt x="19" y="28"/>
                  </a:cubicBezTo>
                  <a:cubicBezTo>
                    <a:pt x="20" y="28"/>
                    <a:pt x="20" y="28"/>
                    <a:pt x="20" y="28"/>
                  </a:cubicBezTo>
                  <a:cubicBezTo>
                    <a:pt x="19" y="27"/>
                    <a:pt x="19" y="27"/>
                    <a:pt x="19" y="27"/>
                  </a:cubicBezTo>
                  <a:cubicBezTo>
                    <a:pt x="19" y="27"/>
                    <a:pt x="19" y="27"/>
                    <a:pt x="19" y="27"/>
                  </a:cubicBezTo>
                  <a:cubicBezTo>
                    <a:pt x="19" y="27"/>
                    <a:pt x="19" y="27"/>
                    <a:pt x="19" y="27"/>
                  </a:cubicBezTo>
                  <a:cubicBezTo>
                    <a:pt x="18" y="27"/>
                    <a:pt x="18" y="27"/>
                    <a:pt x="18" y="27"/>
                  </a:cubicBezTo>
                  <a:cubicBezTo>
                    <a:pt x="17" y="27"/>
                    <a:pt x="17" y="27"/>
                    <a:pt x="17" y="27"/>
                  </a:cubicBezTo>
                  <a:cubicBezTo>
                    <a:pt x="18" y="27"/>
                    <a:pt x="18" y="27"/>
                    <a:pt x="18" y="27"/>
                  </a:cubicBezTo>
                  <a:cubicBezTo>
                    <a:pt x="19" y="27"/>
                    <a:pt x="19" y="27"/>
                    <a:pt x="19" y="27"/>
                  </a:cubicBezTo>
                  <a:cubicBezTo>
                    <a:pt x="20" y="26"/>
                    <a:pt x="20" y="26"/>
                    <a:pt x="20" y="26"/>
                  </a:cubicBezTo>
                  <a:cubicBezTo>
                    <a:pt x="20" y="26"/>
                    <a:pt x="20" y="26"/>
                    <a:pt x="20" y="26"/>
                  </a:cubicBezTo>
                  <a:cubicBezTo>
                    <a:pt x="20" y="25"/>
                    <a:pt x="20" y="25"/>
                    <a:pt x="20" y="25"/>
                  </a:cubicBezTo>
                  <a:cubicBezTo>
                    <a:pt x="21" y="24"/>
                    <a:pt x="21" y="24"/>
                    <a:pt x="21" y="24"/>
                  </a:cubicBezTo>
                  <a:cubicBezTo>
                    <a:pt x="21" y="24"/>
                    <a:pt x="21" y="24"/>
                    <a:pt x="21" y="24"/>
                  </a:cubicBezTo>
                  <a:cubicBezTo>
                    <a:pt x="21" y="24"/>
                    <a:pt x="21" y="24"/>
                    <a:pt x="21" y="24"/>
                  </a:cubicBezTo>
                  <a:cubicBezTo>
                    <a:pt x="22" y="23"/>
                    <a:pt x="22" y="23"/>
                    <a:pt x="22" y="23"/>
                  </a:cubicBezTo>
                  <a:cubicBezTo>
                    <a:pt x="21" y="23"/>
                    <a:pt x="21" y="23"/>
                    <a:pt x="21" y="23"/>
                  </a:cubicBezTo>
                  <a:cubicBezTo>
                    <a:pt x="22" y="22"/>
                    <a:pt x="22" y="22"/>
                    <a:pt x="22" y="22"/>
                  </a:cubicBezTo>
                  <a:cubicBezTo>
                    <a:pt x="23" y="21"/>
                    <a:pt x="23" y="21"/>
                    <a:pt x="23" y="21"/>
                  </a:cubicBezTo>
                  <a:cubicBezTo>
                    <a:pt x="23" y="21"/>
                    <a:pt x="23" y="21"/>
                    <a:pt x="23" y="21"/>
                  </a:cubicBezTo>
                  <a:cubicBezTo>
                    <a:pt x="22" y="20"/>
                    <a:pt x="22" y="20"/>
                    <a:pt x="22" y="20"/>
                  </a:cubicBezTo>
                  <a:cubicBezTo>
                    <a:pt x="21" y="20"/>
                    <a:pt x="21" y="20"/>
                    <a:pt x="21" y="20"/>
                  </a:cubicBezTo>
                  <a:cubicBezTo>
                    <a:pt x="20" y="20"/>
                    <a:pt x="20" y="20"/>
                    <a:pt x="20" y="20"/>
                  </a:cubicBezTo>
                  <a:cubicBezTo>
                    <a:pt x="18" y="20"/>
                    <a:pt x="18" y="20"/>
                    <a:pt x="18" y="20"/>
                  </a:cubicBezTo>
                  <a:cubicBezTo>
                    <a:pt x="18" y="20"/>
                    <a:pt x="18" y="20"/>
                    <a:pt x="18" y="20"/>
                  </a:cubicBezTo>
                  <a:cubicBezTo>
                    <a:pt x="18" y="20"/>
                    <a:pt x="18" y="20"/>
                    <a:pt x="18" y="20"/>
                  </a:cubicBezTo>
                  <a:cubicBezTo>
                    <a:pt x="17" y="20"/>
                    <a:pt x="17" y="20"/>
                    <a:pt x="17" y="20"/>
                  </a:cubicBezTo>
                  <a:cubicBezTo>
                    <a:pt x="16" y="20"/>
                    <a:pt x="16" y="20"/>
                    <a:pt x="16" y="20"/>
                  </a:cubicBezTo>
                  <a:cubicBezTo>
                    <a:pt x="16" y="20"/>
                    <a:pt x="16" y="20"/>
                    <a:pt x="16" y="20"/>
                  </a:cubicBezTo>
                  <a:cubicBezTo>
                    <a:pt x="16" y="20"/>
                    <a:pt x="16" y="20"/>
                    <a:pt x="16" y="20"/>
                  </a:cubicBezTo>
                  <a:cubicBezTo>
                    <a:pt x="15" y="21"/>
                    <a:pt x="15" y="21"/>
                    <a:pt x="15" y="21"/>
                  </a:cubicBezTo>
                  <a:cubicBezTo>
                    <a:pt x="15" y="21"/>
                    <a:pt x="15" y="21"/>
                    <a:pt x="15" y="21"/>
                  </a:cubicBezTo>
                  <a:cubicBezTo>
                    <a:pt x="14" y="21"/>
                    <a:pt x="14" y="21"/>
                    <a:pt x="14" y="21"/>
                  </a:cubicBezTo>
                  <a:cubicBezTo>
                    <a:pt x="14" y="21"/>
                    <a:pt x="14" y="21"/>
                    <a:pt x="14" y="21"/>
                  </a:cubicBezTo>
                  <a:cubicBezTo>
                    <a:pt x="15" y="20"/>
                    <a:pt x="15" y="20"/>
                    <a:pt x="15" y="20"/>
                  </a:cubicBezTo>
                  <a:cubicBezTo>
                    <a:pt x="15" y="19"/>
                    <a:pt x="15" y="19"/>
                    <a:pt x="15" y="19"/>
                  </a:cubicBezTo>
                  <a:cubicBezTo>
                    <a:pt x="15" y="19"/>
                    <a:pt x="15" y="19"/>
                    <a:pt x="15" y="19"/>
                  </a:cubicBezTo>
                  <a:cubicBezTo>
                    <a:pt x="14" y="19"/>
                    <a:pt x="14" y="19"/>
                    <a:pt x="14" y="19"/>
                  </a:cubicBezTo>
                  <a:cubicBezTo>
                    <a:pt x="15" y="19"/>
                    <a:pt x="15" y="19"/>
                    <a:pt x="15" y="19"/>
                  </a:cubicBezTo>
                  <a:cubicBezTo>
                    <a:pt x="15" y="18"/>
                    <a:pt x="15" y="18"/>
                    <a:pt x="15" y="18"/>
                  </a:cubicBezTo>
                  <a:cubicBezTo>
                    <a:pt x="17" y="17"/>
                    <a:pt x="17" y="17"/>
                    <a:pt x="17" y="17"/>
                  </a:cubicBezTo>
                  <a:cubicBezTo>
                    <a:pt x="17" y="16"/>
                    <a:pt x="17" y="16"/>
                    <a:pt x="17" y="16"/>
                  </a:cubicBezTo>
                  <a:cubicBezTo>
                    <a:pt x="18" y="16"/>
                    <a:pt x="18" y="16"/>
                    <a:pt x="18" y="16"/>
                  </a:cubicBezTo>
                  <a:cubicBezTo>
                    <a:pt x="18" y="16"/>
                    <a:pt x="18" y="16"/>
                    <a:pt x="18" y="16"/>
                  </a:cubicBezTo>
                  <a:cubicBezTo>
                    <a:pt x="18" y="15"/>
                    <a:pt x="18" y="15"/>
                    <a:pt x="18" y="15"/>
                  </a:cubicBezTo>
                  <a:cubicBezTo>
                    <a:pt x="18" y="15"/>
                    <a:pt x="18" y="15"/>
                    <a:pt x="18" y="15"/>
                  </a:cubicBezTo>
                  <a:cubicBezTo>
                    <a:pt x="18" y="14"/>
                    <a:pt x="18" y="14"/>
                    <a:pt x="18" y="14"/>
                  </a:cubicBezTo>
                  <a:cubicBezTo>
                    <a:pt x="17" y="14"/>
                    <a:pt x="17" y="14"/>
                    <a:pt x="17" y="14"/>
                  </a:cubicBezTo>
                  <a:cubicBezTo>
                    <a:pt x="17" y="15"/>
                    <a:pt x="17" y="15"/>
                    <a:pt x="17" y="15"/>
                  </a:cubicBezTo>
                  <a:cubicBezTo>
                    <a:pt x="16" y="15"/>
                    <a:pt x="16" y="15"/>
                    <a:pt x="16" y="15"/>
                  </a:cubicBezTo>
                  <a:cubicBezTo>
                    <a:pt x="15" y="15"/>
                    <a:pt x="15" y="15"/>
                    <a:pt x="15" y="15"/>
                  </a:cubicBezTo>
                  <a:cubicBezTo>
                    <a:pt x="14" y="15"/>
                    <a:pt x="14" y="15"/>
                    <a:pt x="14" y="15"/>
                  </a:cubicBezTo>
                  <a:cubicBezTo>
                    <a:pt x="14" y="15"/>
                    <a:pt x="14" y="15"/>
                    <a:pt x="14" y="15"/>
                  </a:cubicBezTo>
                  <a:cubicBezTo>
                    <a:pt x="13" y="15"/>
                    <a:pt x="13" y="15"/>
                    <a:pt x="13" y="15"/>
                  </a:cubicBezTo>
                  <a:cubicBezTo>
                    <a:pt x="13" y="15"/>
                    <a:pt x="13" y="15"/>
                    <a:pt x="13" y="15"/>
                  </a:cubicBezTo>
                  <a:cubicBezTo>
                    <a:pt x="13" y="15"/>
                    <a:pt x="13" y="15"/>
                    <a:pt x="13" y="15"/>
                  </a:cubicBezTo>
                  <a:cubicBezTo>
                    <a:pt x="13" y="15"/>
                    <a:pt x="13" y="15"/>
                    <a:pt x="13" y="15"/>
                  </a:cubicBezTo>
                  <a:cubicBezTo>
                    <a:pt x="12" y="16"/>
                    <a:pt x="12" y="16"/>
                    <a:pt x="12" y="16"/>
                  </a:cubicBezTo>
                  <a:cubicBezTo>
                    <a:pt x="12" y="15"/>
                    <a:pt x="12" y="15"/>
                    <a:pt x="12" y="15"/>
                  </a:cubicBezTo>
                  <a:cubicBezTo>
                    <a:pt x="11" y="15"/>
                    <a:pt x="11" y="15"/>
                    <a:pt x="11" y="15"/>
                  </a:cubicBezTo>
                  <a:cubicBezTo>
                    <a:pt x="11" y="15"/>
                    <a:pt x="11" y="15"/>
                    <a:pt x="11" y="15"/>
                  </a:cubicBezTo>
                  <a:cubicBezTo>
                    <a:pt x="11" y="15"/>
                    <a:pt x="11" y="15"/>
                    <a:pt x="11" y="15"/>
                  </a:cubicBezTo>
                  <a:cubicBezTo>
                    <a:pt x="11" y="16"/>
                    <a:pt x="11" y="16"/>
                    <a:pt x="11" y="16"/>
                  </a:cubicBezTo>
                  <a:cubicBezTo>
                    <a:pt x="11" y="16"/>
                    <a:pt x="11" y="16"/>
                    <a:pt x="11" y="16"/>
                  </a:cubicBezTo>
                  <a:cubicBezTo>
                    <a:pt x="11" y="17"/>
                    <a:pt x="11" y="17"/>
                    <a:pt x="11" y="17"/>
                  </a:cubicBezTo>
                  <a:cubicBezTo>
                    <a:pt x="10" y="17"/>
                    <a:pt x="10" y="17"/>
                    <a:pt x="10" y="17"/>
                  </a:cubicBezTo>
                  <a:cubicBezTo>
                    <a:pt x="10" y="17"/>
                    <a:pt x="10" y="17"/>
                    <a:pt x="10" y="17"/>
                  </a:cubicBezTo>
                  <a:cubicBezTo>
                    <a:pt x="10" y="18"/>
                    <a:pt x="10" y="18"/>
                    <a:pt x="10" y="18"/>
                  </a:cubicBezTo>
                  <a:cubicBezTo>
                    <a:pt x="10" y="18"/>
                    <a:pt x="10" y="18"/>
                    <a:pt x="10" y="18"/>
                  </a:cubicBezTo>
                  <a:cubicBezTo>
                    <a:pt x="11" y="19"/>
                    <a:pt x="11" y="19"/>
                    <a:pt x="11" y="19"/>
                  </a:cubicBezTo>
                  <a:cubicBezTo>
                    <a:pt x="11" y="19"/>
                    <a:pt x="11" y="19"/>
                    <a:pt x="11" y="19"/>
                  </a:cubicBezTo>
                  <a:cubicBezTo>
                    <a:pt x="10" y="19"/>
                    <a:pt x="10" y="19"/>
                    <a:pt x="10" y="19"/>
                  </a:cubicBezTo>
                  <a:cubicBezTo>
                    <a:pt x="10" y="19"/>
                    <a:pt x="10" y="19"/>
                    <a:pt x="10" y="19"/>
                  </a:cubicBezTo>
                  <a:cubicBezTo>
                    <a:pt x="9" y="18"/>
                    <a:pt x="9" y="18"/>
                    <a:pt x="9" y="18"/>
                  </a:cubicBezTo>
                  <a:cubicBezTo>
                    <a:pt x="9" y="19"/>
                    <a:pt x="9" y="19"/>
                    <a:pt x="9" y="19"/>
                  </a:cubicBezTo>
                  <a:cubicBezTo>
                    <a:pt x="9" y="19"/>
                    <a:pt x="9" y="19"/>
                    <a:pt x="9" y="19"/>
                  </a:cubicBezTo>
                  <a:cubicBezTo>
                    <a:pt x="9" y="19"/>
                    <a:pt x="9" y="19"/>
                    <a:pt x="9" y="19"/>
                  </a:cubicBezTo>
                  <a:cubicBezTo>
                    <a:pt x="9" y="19"/>
                    <a:pt x="9" y="19"/>
                    <a:pt x="9" y="19"/>
                  </a:cubicBezTo>
                  <a:cubicBezTo>
                    <a:pt x="8" y="19"/>
                    <a:pt x="8" y="19"/>
                    <a:pt x="8" y="19"/>
                  </a:cubicBezTo>
                  <a:cubicBezTo>
                    <a:pt x="9" y="20"/>
                    <a:pt x="9" y="20"/>
                    <a:pt x="9" y="20"/>
                  </a:cubicBezTo>
                  <a:cubicBezTo>
                    <a:pt x="8" y="20"/>
                    <a:pt x="8" y="20"/>
                    <a:pt x="8" y="20"/>
                  </a:cubicBezTo>
                  <a:cubicBezTo>
                    <a:pt x="9" y="21"/>
                    <a:pt x="9" y="21"/>
                    <a:pt x="9" y="21"/>
                  </a:cubicBezTo>
                  <a:cubicBezTo>
                    <a:pt x="9" y="21"/>
                    <a:pt x="9" y="21"/>
                    <a:pt x="9" y="21"/>
                  </a:cubicBezTo>
                  <a:cubicBezTo>
                    <a:pt x="9" y="21"/>
                    <a:pt x="9" y="21"/>
                    <a:pt x="9" y="21"/>
                  </a:cubicBezTo>
                  <a:cubicBezTo>
                    <a:pt x="8" y="21"/>
                    <a:pt x="8" y="21"/>
                    <a:pt x="8" y="21"/>
                  </a:cubicBezTo>
                  <a:cubicBezTo>
                    <a:pt x="8" y="21"/>
                    <a:pt x="8" y="21"/>
                    <a:pt x="8" y="21"/>
                  </a:cubicBezTo>
                  <a:cubicBezTo>
                    <a:pt x="8" y="22"/>
                    <a:pt x="8" y="22"/>
                    <a:pt x="8" y="22"/>
                  </a:cubicBezTo>
                  <a:cubicBezTo>
                    <a:pt x="9" y="22"/>
                    <a:pt x="9" y="22"/>
                    <a:pt x="9" y="22"/>
                  </a:cubicBezTo>
                  <a:cubicBezTo>
                    <a:pt x="9" y="22"/>
                    <a:pt x="9" y="22"/>
                    <a:pt x="9" y="22"/>
                  </a:cubicBezTo>
                  <a:cubicBezTo>
                    <a:pt x="9" y="22"/>
                    <a:pt x="9" y="22"/>
                    <a:pt x="9" y="22"/>
                  </a:cubicBezTo>
                  <a:cubicBezTo>
                    <a:pt x="9" y="22"/>
                    <a:pt x="9" y="22"/>
                    <a:pt x="9" y="22"/>
                  </a:cubicBezTo>
                  <a:cubicBezTo>
                    <a:pt x="10" y="22"/>
                    <a:pt x="10" y="22"/>
                    <a:pt x="10" y="22"/>
                  </a:cubicBezTo>
                  <a:cubicBezTo>
                    <a:pt x="9" y="22"/>
                    <a:pt x="9" y="22"/>
                    <a:pt x="9" y="22"/>
                  </a:cubicBezTo>
                  <a:cubicBezTo>
                    <a:pt x="10" y="22"/>
                    <a:pt x="10" y="22"/>
                    <a:pt x="10" y="22"/>
                  </a:cubicBezTo>
                  <a:cubicBezTo>
                    <a:pt x="9" y="22"/>
                    <a:pt x="9" y="22"/>
                    <a:pt x="9" y="22"/>
                  </a:cubicBezTo>
                  <a:cubicBezTo>
                    <a:pt x="9" y="22"/>
                    <a:pt x="9" y="22"/>
                    <a:pt x="9" y="22"/>
                  </a:cubicBezTo>
                  <a:cubicBezTo>
                    <a:pt x="9" y="23"/>
                    <a:pt x="9" y="23"/>
                    <a:pt x="9" y="23"/>
                  </a:cubicBezTo>
                  <a:cubicBezTo>
                    <a:pt x="9" y="23"/>
                    <a:pt x="9" y="23"/>
                    <a:pt x="9" y="23"/>
                  </a:cubicBezTo>
                  <a:cubicBezTo>
                    <a:pt x="9" y="23"/>
                    <a:pt x="9" y="23"/>
                    <a:pt x="9" y="23"/>
                  </a:cubicBezTo>
                  <a:cubicBezTo>
                    <a:pt x="8" y="23"/>
                    <a:pt x="8" y="23"/>
                    <a:pt x="8" y="23"/>
                  </a:cubicBezTo>
                  <a:cubicBezTo>
                    <a:pt x="9" y="24"/>
                    <a:pt x="9" y="24"/>
                    <a:pt x="9" y="24"/>
                  </a:cubicBezTo>
                  <a:cubicBezTo>
                    <a:pt x="9" y="24"/>
                    <a:pt x="9" y="24"/>
                    <a:pt x="9"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7" y="25"/>
                    <a:pt x="7" y="25"/>
                    <a:pt x="7" y="25"/>
                  </a:cubicBezTo>
                  <a:cubicBezTo>
                    <a:pt x="7" y="25"/>
                    <a:pt x="7" y="25"/>
                    <a:pt x="7" y="25"/>
                  </a:cubicBezTo>
                  <a:cubicBezTo>
                    <a:pt x="7" y="25"/>
                    <a:pt x="7" y="25"/>
                    <a:pt x="7" y="25"/>
                  </a:cubicBezTo>
                  <a:cubicBezTo>
                    <a:pt x="8" y="25"/>
                    <a:pt x="8" y="25"/>
                    <a:pt x="8" y="25"/>
                  </a:cubicBezTo>
                  <a:cubicBezTo>
                    <a:pt x="8" y="25"/>
                    <a:pt x="8" y="25"/>
                    <a:pt x="8" y="25"/>
                  </a:cubicBezTo>
                  <a:cubicBezTo>
                    <a:pt x="8" y="26"/>
                    <a:pt x="8" y="26"/>
                    <a:pt x="8" y="26"/>
                  </a:cubicBezTo>
                  <a:cubicBezTo>
                    <a:pt x="8" y="26"/>
                    <a:pt x="8" y="26"/>
                    <a:pt x="8" y="26"/>
                  </a:cubicBezTo>
                  <a:cubicBezTo>
                    <a:pt x="8" y="26"/>
                    <a:pt x="8" y="26"/>
                    <a:pt x="8" y="26"/>
                  </a:cubicBezTo>
                  <a:cubicBezTo>
                    <a:pt x="8" y="26"/>
                    <a:pt x="8" y="26"/>
                    <a:pt x="8" y="26"/>
                  </a:cubicBezTo>
                  <a:cubicBezTo>
                    <a:pt x="9" y="26"/>
                    <a:pt x="9" y="26"/>
                    <a:pt x="9" y="26"/>
                  </a:cubicBezTo>
                  <a:cubicBezTo>
                    <a:pt x="11" y="25"/>
                    <a:pt x="11" y="25"/>
                    <a:pt x="11" y="25"/>
                  </a:cubicBezTo>
                  <a:cubicBezTo>
                    <a:pt x="10" y="25"/>
                    <a:pt x="10" y="25"/>
                    <a:pt x="10" y="25"/>
                  </a:cubicBezTo>
                  <a:cubicBezTo>
                    <a:pt x="11" y="25"/>
                    <a:pt x="11" y="25"/>
                    <a:pt x="11" y="25"/>
                  </a:cubicBezTo>
                  <a:cubicBezTo>
                    <a:pt x="10" y="26"/>
                    <a:pt x="10" y="26"/>
                    <a:pt x="10" y="26"/>
                  </a:cubicBezTo>
                  <a:cubicBezTo>
                    <a:pt x="10" y="27"/>
                    <a:pt x="10" y="27"/>
                    <a:pt x="10" y="27"/>
                  </a:cubicBezTo>
                  <a:cubicBezTo>
                    <a:pt x="10" y="27"/>
                    <a:pt x="10" y="27"/>
                    <a:pt x="10" y="27"/>
                  </a:cubicBezTo>
                  <a:cubicBezTo>
                    <a:pt x="9" y="28"/>
                    <a:pt x="9" y="28"/>
                    <a:pt x="9" y="28"/>
                  </a:cubicBezTo>
                  <a:cubicBezTo>
                    <a:pt x="9" y="28"/>
                    <a:pt x="9" y="28"/>
                    <a:pt x="9" y="28"/>
                  </a:cubicBezTo>
                  <a:cubicBezTo>
                    <a:pt x="9" y="29"/>
                    <a:pt x="9" y="29"/>
                    <a:pt x="9" y="29"/>
                  </a:cubicBezTo>
                  <a:cubicBezTo>
                    <a:pt x="9" y="30"/>
                    <a:pt x="9" y="30"/>
                    <a:pt x="9" y="30"/>
                  </a:cubicBezTo>
                  <a:cubicBezTo>
                    <a:pt x="9" y="30"/>
                    <a:pt x="9" y="30"/>
                    <a:pt x="9" y="30"/>
                  </a:cubicBezTo>
                  <a:cubicBezTo>
                    <a:pt x="9" y="31"/>
                    <a:pt x="9" y="31"/>
                    <a:pt x="9" y="31"/>
                  </a:cubicBezTo>
                  <a:cubicBezTo>
                    <a:pt x="9" y="30"/>
                    <a:pt x="9" y="30"/>
                    <a:pt x="9" y="30"/>
                  </a:cubicBezTo>
                  <a:cubicBezTo>
                    <a:pt x="9" y="31"/>
                    <a:pt x="9" y="31"/>
                    <a:pt x="9" y="31"/>
                  </a:cubicBezTo>
                  <a:cubicBezTo>
                    <a:pt x="9" y="32"/>
                    <a:pt x="9" y="32"/>
                    <a:pt x="9" y="32"/>
                  </a:cubicBezTo>
                  <a:cubicBezTo>
                    <a:pt x="8" y="33"/>
                    <a:pt x="8" y="33"/>
                    <a:pt x="8" y="33"/>
                  </a:cubicBezTo>
                  <a:cubicBezTo>
                    <a:pt x="8" y="33"/>
                    <a:pt x="8" y="33"/>
                    <a:pt x="8" y="33"/>
                  </a:cubicBezTo>
                  <a:cubicBezTo>
                    <a:pt x="9" y="33"/>
                    <a:pt x="9" y="33"/>
                    <a:pt x="9" y="33"/>
                  </a:cubicBezTo>
                  <a:cubicBezTo>
                    <a:pt x="9" y="32"/>
                    <a:pt x="9" y="32"/>
                    <a:pt x="9" y="32"/>
                  </a:cubicBezTo>
                  <a:cubicBezTo>
                    <a:pt x="9" y="32"/>
                    <a:pt x="9" y="32"/>
                    <a:pt x="9" y="32"/>
                  </a:cubicBezTo>
                  <a:cubicBezTo>
                    <a:pt x="9" y="31"/>
                    <a:pt x="9" y="31"/>
                    <a:pt x="9" y="31"/>
                  </a:cubicBezTo>
                  <a:cubicBezTo>
                    <a:pt x="10" y="31"/>
                    <a:pt x="10" y="31"/>
                    <a:pt x="10" y="31"/>
                  </a:cubicBezTo>
                  <a:cubicBezTo>
                    <a:pt x="9" y="29"/>
                    <a:pt x="9" y="29"/>
                    <a:pt x="9" y="29"/>
                  </a:cubicBezTo>
                  <a:cubicBezTo>
                    <a:pt x="10" y="29"/>
                    <a:pt x="10" y="29"/>
                    <a:pt x="10" y="29"/>
                  </a:cubicBezTo>
                  <a:cubicBezTo>
                    <a:pt x="11" y="28"/>
                    <a:pt x="11" y="28"/>
                    <a:pt x="11" y="28"/>
                  </a:cubicBezTo>
                  <a:cubicBezTo>
                    <a:pt x="10" y="29"/>
                    <a:pt x="10" y="29"/>
                    <a:pt x="10" y="29"/>
                  </a:cubicBezTo>
                  <a:cubicBezTo>
                    <a:pt x="10" y="30"/>
                    <a:pt x="10" y="30"/>
                    <a:pt x="10" y="30"/>
                  </a:cubicBezTo>
                  <a:cubicBezTo>
                    <a:pt x="10" y="30"/>
                    <a:pt x="10" y="30"/>
                    <a:pt x="10" y="30"/>
                  </a:cubicBezTo>
                  <a:cubicBezTo>
                    <a:pt x="10" y="30"/>
                    <a:pt x="10" y="30"/>
                    <a:pt x="10" y="30"/>
                  </a:cubicBezTo>
                  <a:cubicBezTo>
                    <a:pt x="11" y="29"/>
                    <a:pt x="11" y="29"/>
                    <a:pt x="11" y="29"/>
                  </a:cubicBezTo>
                  <a:cubicBezTo>
                    <a:pt x="11" y="30"/>
                    <a:pt x="11" y="30"/>
                    <a:pt x="11" y="30"/>
                  </a:cubicBezTo>
                  <a:cubicBezTo>
                    <a:pt x="12" y="29"/>
                    <a:pt x="12" y="29"/>
                    <a:pt x="12" y="29"/>
                  </a:cubicBezTo>
                  <a:cubicBezTo>
                    <a:pt x="12" y="28"/>
                    <a:pt x="12" y="28"/>
                    <a:pt x="12" y="28"/>
                  </a:cubicBezTo>
                  <a:cubicBezTo>
                    <a:pt x="12" y="28"/>
                    <a:pt x="12" y="28"/>
                    <a:pt x="12" y="28"/>
                  </a:cubicBezTo>
                  <a:cubicBezTo>
                    <a:pt x="12" y="29"/>
                    <a:pt x="12" y="29"/>
                    <a:pt x="12" y="29"/>
                  </a:cubicBezTo>
                  <a:cubicBezTo>
                    <a:pt x="13" y="30"/>
                    <a:pt x="13" y="30"/>
                    <a:pt x="13" y="30"/>
                  </a:cubicBezTo>
                  <a:cubicBezTo>
                    <a:pt x="12" y="30"/>
                    <a:pt x="12" y="30"/>
                    <a:pt x="12" y="30"/>
                  </a:cubicBezTo>
                  <a:cubicBezTo>
                    <a:pt x="12" y="31"/>
                    <a:pt x="12" y="31"/>
                    <a:pt x="12" y="31"/>
                  </a:cubicBezTo>
                  <a:cubicBezTo>
                    <a:pt x="12" y="31"/>
                    <a:pt x="12" y="31"/>
                    <a:pt x="12" y="31"/>
                  </a:cubicBezTo>
                  <a:cubicBezTo>
                    <a:pt x="12" y="31"/>
                    <a:pt x="12" y="31"/>
                    <a:pt x="12" y="31"/>
                  </a:cubicBezTo>
                  <a:cubicBezTo>
                    <a:pt x="13" y="32"/>
                    <a:pt x="13" y="32"/>
                    <a:pt x="13" y="32"/>
                  </a:cubicBezTo>
                  <a:cubicBezTo>
                    <a:pt x="12" y="33"/>
                    <a:pt x="12" y="33"/>
                    <a:pt x="12" y="33"/>
                  </a:cubicBezTo>
                  <a:cubicBezTo>
                    <a:pt x="11" y="35"/>
                    <a:pt x="11" y="35"/>
                    <a:pt x="11" y="35"/>
                  </a:cubicBezTo>
                  <a:cubicBezTo>
                    <a:pt x="11" y="35"/>
                    <a:pt x="11" y="35"/>
                    <a:pt x="11" y="35"/>
                  </a:cubicBezTo>
                  <a:cubicBezTo>
                    <a:pt x="11" y="35"/>
                    <a:pt x="11" y="35"/>
                    <a:pt x="11" y="35"/>
                  </a:cubicBezTo>
                  <a:cubicBezTo>
                    <a:pt x="11" y="36"/>
                    <a:pt x="11" y="36"/>
                    <a:pt x="11" y="36"/>
                  </a:cubicBezTo>
                  <a:cubicBezTo>
                    <a:pt x="12" y="37"/>
                    <a:pt x="12" y="37"/>
                    <a:pt x="12" y="37"/>
                  </a:cubicBezTo>
                  <a:cubicBezTo>
                    <a:pt x="11" y="36"/>
                    <a:pt x="11" y="36"/>
                    <a:pt x="11" y="36"/>
                  </a:cubicBezTo>
                  <a:cubicBezTo>
                    <a:pt x="12" y="36"/>
                    <a:pt x="12" y="36"/>
                    <a:pt x="12" y="36"/>
                  </a:cubicBezTo>
                  <a:cubicBezTo>
                    <a:pt x="13" y="37"/>
                    <a:pt x="13" y="37"/>
                    <a:pt x="13" y="37"/>
                  </a:cubicBezTo>
                  <a:cubicBezTo>
                    <a:pt x="13" y="36"/>
                    <a:pt x="13" y="36"/>
                    <a:pt x="13" y="36"/>
                  </a:cubicBezTo>
                  <a:cubicBezTo>
                    <a:pt x="13" y="35"/>
                    <a:pt x="13" y="35"/>
                    <a:pt x="13" y="35"/>
                  </a:cubicBezTo>
                  <a:cubicBezTo>
                    <a:pt x="13" y="35"/>
                    <a:pt x="13" y="35"/>
                    <a:pt x="13" y="35"/>
                  </a:cubicBezTo>
                  <a:cubicBezTo>
                    <a:pt x="14" y="36"/>
                    <a:pt x="14" y="36"/>
                    <a:pt x="14" y="36"/>
                  </a:cubicBezTo>
                  <a:cubicBezTo>
                    <a:pt x="15" y="36"/>
                    <a:pt x="15" y="36"/>
                    <a:pt x="15" y="36"/>
                  </a:cubicBezTo>
                  <a:cubicBezTo>
                    <a:pt x="15" y="36"/>
                    <a:pt x="15" y="36"/>
                    <a:pt x="15" y="36"/>
                  </a:cubicBezTo>
                  <a:cubicBezTo>
                    <a:pt x="16" y="36"/>
                    <a:pt x="16" y="36"/>
                    <a:pt x="16" y="36"/>
                  </a:cubicBezTo>
                  <a:cubicBezTo>
                    <a:pt x="16" y="35"/>
                    <a:pt x="16" y="35"/>
                    <a:pt x="16" y="35"/>
                  </a:cubicBezTo>
                  <a:cubicBezTo>
                    <a:pt x="19" y="35"/>
                    <a:pt x="19" y="35"/>
                    <a:pt x="19" y="35"/>
                  </a:cubicBezTo>
                  <a:cubicBezTo>
                    <a:pt x="17" y="35"/>
                    <a:pt x="17" y="35"/>
                    <a:pt x="17" y="35"/>
                  </a:cubicBezTo>
                  <a:cubicBezTo>
                    <a:pt x="16" y="38"/>
                    <a:pt x="16" y="38"/>
                    <a:pt x="16" y="38"/>
                  </a:cubicBezTo>
                  <a:cubicBezTo>
                    <a:pt x="17" y="39"/>
                    <a:pt x="17" y="39"/>
                    <a:pt x="17" y="39"/>
                  </a:cubicBezTo>
                  <a:cubicBezTo>
                    <a:pt x="18" y="39"/>
                    <a:pt x="18" y="39"/>
                    <a:pt x="18" y="39"/>
                  </a:cubicBezTo>
                  <a:cubicBezTo>
                    <a:pt x="18" y="40"/>
                    <a:pt x="18" y="40"/>
                    <a:pt x="18" y="40"/>
                  </a:cubicBezTo>
                  <a:cubicBezTo>
                    <a:pt x="19" y="39"/>
                    <a:pt x="19" y="39"/>
                    <a:pt x="19" y="39"/>
                  </a:cubicBezTo>
                  <a:cubicBezTo>
                    <a:pt x="19" y="39"/>
                    <a:pt x="19" y="39"/>
                    <a:pt x="19" y="39"/>
                  </a:cubicBezTo>
                  <a:cubicBezTo>
                    <a:pt x="19" y="40"/>
                    <a:pt x="19" y="40"/>
                    <a:pt x="19" y="40"/>
                  </a:cubicBezTo>
                  <a:cubicBezTo>
                    <a:pt x="19" y="41"/>
                    <a:pt x="19" y="41"/>
                    <a:pt x="19" y="41"/>
                  </a:cubicBezTo>
                  <a:cubicBezTo>
                    <a:pt x="19" y="41"/>
                    <a:pt x="19" y="41"/>
                    <a:pt x="19" y="41"/>
                  </a:cubicBezTo>
                  <a:cubicBezTo>
                    <a:pt x="19" y="42"/>
                    <a:pt x="19" y="42"/>
                    <a:pt x="19" y="42"/>
                  </a:cubicBezTo>
                  <a:cubicBezTo>
                    <a:pt x="18" y="43"/>
                    <a:pt x="18" y="43"/>
                    <a:pt x="18" y="43"/>
                  </a:cubicBezTo>
                  <a:cubicBezTo>
                    <a:pt x="19" y="44"/>
                    <a:pt x="19" y="44"/>
                    <a:pt x="19" y="44"/>
                  </a:cubicBezTo>
                  <a:cubicBezTo>
                    <a:pt x="19" y="44"/>
                    <a:pt x="19" y="44"/>
                    <a:pt x="19" y="44"/>
                  </a:cubicBezTo>
                  <a:cubicBezTo>
                    <a:pt x="20" y="44"/>
                    <a:pt x="20" y="44"/>
                    <a:pt x="20" y="44"/>
                  </a:cubicBezTo>
                  <a:cubicBezTo>
                    <a:pt x="20" y="44"/>
                    <a:pt x="20" y="44"/>
                    <a:pt x="20" y="44"/>
                  </a:cubicBezTo>
                  <a:cubicBezTo>
                    <a:pt x="19" y="44"/>
                    <a:pt x="19" y="44"/>
                    <a:pt x="19" y="44"/>
                  </a:cubicBezTo>
                  <a:cubicBezTo>
                    <a:pt x="19" y="44"/>
                    <a:pt x="19" y="44"/>
                    <a:pt x="19" y="44"/>
                  </a:cubicBezTo>
                  <a:cubicBezTo>
                    <a:pt x="18" y="44"/>
                    <a:pt x="18" y="44"/>
                    <a:pt x="18" y="44"/>
                  </a:cubicBezTo>
                  <a:cubicBezTo>
                    <a:pt x="18" y="45"/>
                    <a:pt x="18" y="45"/>
                    <a:pt x="18" y="45"/>
                  </a:cubicBezTo>
                  <a:cubicBezTo>
                    <a:pt x="19" y="45"/>
                    <a:pt x="19" y="45"/>
                    <a:pt x="19" y="45"/>
                  </a:cubicBezTo>
                  <a:cubicBezTo>
                    <a:pt x="18" y="45"/>
                    <a:pt x="18" y="45"/>
                    <a:pt x="18" y="45"/>
                  </a:cubicBezTo>
                  <a:cubicBezTo>
                    <a:pt x="18" y="44"/>
                    <a:pt x="18" y="44"/>
                    <a:pt x="18" y="44"/>
                  </a:cubicBezTo>
                  <a:cubicBezTo>
                    <a:pt x="16" y="45"/>
                    <a:pt x="16" y="45"/>
                    <a:pt x="16" y="45"/>
                  </a:cubicBezTo>
                  <a:cubicBezTo>
                    <a:pt x="16" y="45"/>
                    <a:pt x="16" y="45"/>
                    <a:pt x="16" y="45"/>
                  </a:cubicBezTo>
                  <a:cubicBezTo>
                    <a:pt x="14" y="45"/>
                    <a:pt x="14" y="45"/>
                    <a:pt x="14" y="45"/>
                  </a:cubicBezTo>
                  <a:cubicBezTo>
                    <a:pt x="13" y="46"/>
                    <a:pt x="13" y="46"/>
                    <a:pt x="13" y="46"/>
                  </a:cubicBezTo>
                  <a:cubicBezTo>
                    <a:pt x="12" y="47"/>
                    <a:pt x="12" y="47"/>
                    <a:pt x="12" y="47"/>
                  </a:cubicBezTo>
                  <a:cubicBezTo>
                    <a:pt x="12" y="47"/>
                    <a:pt x="12" y="47"/>
                    <a:pt x="12" y="47"/>
                  </a:cubicBezTo>
                  <a:cubicBezTo>
                    <a:pt x="13" y="47"/>
                    <a:pt x="13" y="47"/>
                    <a:pt x="13" y="47"/>
                  </a:cubicBezTo>
                  <a:cubicBezTo>
                    <a:pt x="13" y="47"/>
                    <a:pt x="13" y="47"/>
                    <a:pt x="13" y="47"/>
                  </a:cubicBezTo>
                  <a:cubicBezTo>
                    <a:pt x="13" y="47"/>
                    <a:pt x="13" y="47"/>
                    <a:pt x="13" y="47"/>
                  </a:cubicBezTo>
                  <a:cubicBezTo>
                    <a:pt x="15" y="47"/>
                    <a:pt x="15" y="47"/>
                    <a:pt x="15" y="47"/>
                  </a:cubicBezTo>
                  <a:cubicBezTo>
                    <a:pt x="14" y="47"/>
                    <a:pt x="14" y="47"/>
                    <a:pt x="14" y="47"/>
                  </a:cubicBezTo>
                  <a:cubicBezTo>
                    <a:pt x="15" y="48"/>
                    <a:pt x="15" y="48"/>
                    <a:pt x="15" y="48"/>
                  </a:cubicBezTo>
                  <a:cubicBezTo>
                    <a:pt x="14" y="48"/>
                    <a:pt x="14" y="48"/>
                    <a:pt x="14" y="48"/>
                  </a:cubicBezTo>
                  <a:cubicBezTo>
                    <a:pt x="15" y="49"/>
                    <a:pt x="15" y="49"/>
                    <a:pt x="15" y="49"/>
                  </a:cubicBezTo>
                  <a:cubicBezTo>
                    <a:pt x="15" y="49"/>
                    <a:pt x="15" y="49"/>
                    <a:pt x="15" y="49"/>
                  </a:cubicBezTo>
                  <a:cubicBezTo>
                    <a:pt x="14" y="50"/>
                    <a:pt x="14" y="50"/>
                    <a:pt x="14" y="50"/>
                  </a:cubicBezTo>
                  <a:cubicBezTo>
                    <a:pt x="13" y="51"/>
                    <a:pt x="13" y="51"/>
                    <a:pt x="13" y="51"/>
                  </a:cubicBezTo>
                  <a:cubicBezTo>
                    <a:pt x="13" y="51"/>
                    <a:pt x="13" y="51"/>
                    <a:pt x="13" y="51"/>
                  </a:cubicBezTo>
                  <a:cubicBezTo>
                    <a:pt x="12" y="51"/>
                    <a:pt x="12" y="51"/>
                    <a:pt x="12" y="51"/>
                  </a:cubicBezTo>
                  <a:cubicBezTo>
                    <a:pt x="11" y="52"/>
                    <a:pt x="11" y="52"/>
                    <a:pt x="11" y="52"/>
                  </a:cubicBezTo>
                  <a:cubicBezTo>
                    <a:pt x="11" y="52"/>
                    <a:pt x="11" y="52"/>
                    <a:pt x="11" y="52"/>
                  </a:cubicBezTo>
                  <a:cubicBezTo>
                    <a:pt x="10" y="52"/>
                    <a:pt x="10" y="52"/>
                    <a:pt x="10" y="52"/>
                  </a:cubicBezTo>
                  <a:cubicBezTo>
                    <a:pt x="10" y="52"/>
                    <a:pt x="10" y="52"/>
                    <a:pt x="10" y="52"/>
                  </a:cubicBezTo>
                  <a:cubicBezTo>
                    <a:pt x="11" y="53"/>
                    <a:pt x="11" y="53"/>
                    <a:pt x="11" y="53"/>
                  </a:cubicBezTo>
                  <a:cubicBezTo>
                    <a:pt x="10" y="53"/>
                    <a:pt x="10" y="53"/>
                    <a:pt x="10" y="53"/>
                  </a:cubicBezTo>
                  <a:cubicBezTo>
                    <a:pt x="11" y="53"/>
                    <a:pt x="11" y="53"/>
                    <a:pt x="11" y="53"/>
                  </a:cubicBezTo>
                  <a:cubicBezTo>
                    <a:pt x="11" y="54"/>
                    <a:pt x="11" y="54"/>
                    <a:pt x="11" y="54"/>
                  </a:cubicBezTo>
                  <a:cubicBezTo>
                    <a:pt x="11" y="54"/>
                    <a:pt x="11" y="54"/>
                    <a:pt x="11" y="54"/>
                  </a:cubicBezTo>
                  <a:cubicBezTo>
                    <a:pt x="12" y="54"/>
                    <a:pt x="12" y="54"/>
                    <a:pt x="12" y="54"/>
                  </a:cubicBezTo>
                  <a:cubicBezTo>
                    <a:pt x="12" y="53"/>
                    <a:pt x="12" y="53"/>
                    <a:pt x="12" y="53"/>
                  </a:cubicBezTo>
                  <a:cubicBezTo>
                    <a:pt x="14" y="53"/>
                    <a:pt x="14" y="53"/>
                    <a:pt x="14" y="53"/>
                  </a:cubicBezTo>
                  <a:cubicBezTo>
                    <a:pt x="14" y="53"/>
                    <a:pt x="14" y="53"/>
                    <a:pt x="14" y="53"/>
                  </a:cubicBezTo>
                  <a:cubicBezTo>
                    <a:pt x="15" y="54"/>
                    <a:pt x="15" y="54"/>
                    <a:pt x="15" y="54"/>
                  </a:cubicBezTo>
                  <a:cubicBezTo>
                    <a:pt x="14" y="54"/>
                    <a:pt x="14" y="54"/>
                    <a:pt x="14" y="54"/>
                  </a:cubicBezTo>
                  <a:cubicBezTo>
                    <a:pt x="14" y="54"/>
                    <a:pt x="14" y="54"/>
                    <a:pt x="14" y="54"/>
                  </a:cubicBezTo>
                  <a:cubicBezTo>
                    <a:pt x="15" y="54"/>
                    <a:pt x="15" y="54"/>
                    <a:pt x="15" y="54"/>
                  </a:cubicBezTo>
                  <a:cubicBezTo>
                    <a:pt x="15" y="54"/>
                    <a:pt x="15" y="54"/>
                    <a:pt x="15" y="54"/>
                  </a:cubicBezTo>
                  <a:cubicBezTo>
                    <a:pt x="16" y="54"/>
                    <a:pt x="16" y="54"/>
                    <a:pt x="16" y="54"/>
                  </a:cubicBezTo>
                  <a:cubicBezTo>
                    <a:pt x="16" y="55"/>
                    <a:pt x="16" y="55"/>
                    <a:pt x="16" y="55"/>
                  </a:cubicBezTo>
                  <a:cubicBezTo>
                    <a:pt x="17" y="55"/>
                    <a:pt x="17" y="55"/>
                    <a:pt x="17" y="55"/>
                  </a:cubicBezTo>
                  <a:cubicBezTo>
                    <a:pt x="18" y="55"/>
                    <a:pt x="18" y="55"/>
                    <a:pt x="18" y="55"/>
                  </a:cubicBezTo>
                  <a:cubicBezTo>
                    <a:pt x="19" y="55"/>
                    <a:pt x="19" y="55"/>
                    <a:pt x="19" y="55"/>
                  </a:cubicBezTo>
                  <a:cubicBezTo>
                    <a:pt x="19" y="54"/>
                    <a:pt x="19" y="54"/>
                    <a:pt x="19" y="54"/>
                  </a:cubicBezTo>
                  <a:cubicBezTo>
                    <a:pt x="20" y="54"/>
                    <a:pt x="20" y="54"/>
                    <a:pt x="20" y="54"/>
                  </a:cubicBezTo>
                  <a:cubicBezTo>
                    <a:pt x="21" y="54"/>
                    <a:pt x="21" y="54"/>
                    <a:pt x="21" y="54"/>
                  </a:cubicBezTo>
                  <a:cubicBezTo>
                    <a:pt x="21" y="53"/>
                    <a:pt x="21" y="53"/>
                    <a:pt x="21" y="53"/>
                  </a:cubicBezTo>
                  <a:cubicBezTo>
                    <a:pt x="20" y="54"/>
                    <a:pt x="20" y="54"/>
                    <a:pt x="20" y="54"/>
                  </a:cubicBezTo>
                  <a:cubicBezTo>
                    <a:pt x="19" y="55"/>
                    <a:pt x="19" y="55"/>
                    <a:pt x="19" y="55"/>
                  </a:cubicBezTo>
                  <a:cubicBezTo>
                    <a:pt x="19" y="56"/>
                    <a:pt x="19" y="56"/>
                    <a:pt x="19" y="56"/>
                  </a:cubicBezTo>
                  <a:cubicBezTo>
                    <a:pt x="18" y="56"/>
                    <a:pt x="18" y="56"/>
                    <a:pt x="18" y="56"/>
                  </a:cubicBezTo>
                  <a:cubicBezTo>
                    <a:pt x="18" y="57"/>
                    <a:pt x="18" y="57"/>
                    <a:pt x="18" y="57"/>
                  </a:cubicBezTo>
                  <a:cubicBezTo>
                    <a:pt x="17" y="56"/>
                    <a:pt x="17" y="56"/>
                    <a:pt x="17" y="56"/>
                  </a:cubicBezTo>
                  <a:cubicBezTo>
                    <a:pt x="15" y="56"/>
                    <a:pt x="15" y="56"/>
                    <a:pt x="15" y="56"/>
                  </a:cubicBezTo>
                  <a:cubicBezTo>
                    <a:pt x="14" y="56"/>
                    <a:pt x="14" y="56"/>
                    <a:pt x="14" y="56"/>
                  </a:cubicBezTo>
                  <a:cubicBezTo>
                    <a:pt x="14" y="57"/>
                    <a:pt x="14" y="57"/>
                    <a:pt x="14" y="57"/>
                  </a:cubicBezTo>
                  <a:cubicBezTo>
                    <a:pt x="14" y="57"/>
                    <a:pt x="14" y="57"/>
                    <a:pt x="14" y="57"/>
                  </a:cubicBezTo>
                  <a:cubicBezTo>
                    <a:pt x="13" y="57"/>
                    <a:pt x="13" y="57"/>
                    <a:pt x="13" y="57"/>
                  </a:cubicBezTo>
                  <a:cubicBezTo>
                    <a:pt x="13" y="59"/>
                    <a:pt x="13" y="59"/>
                    <a:pt x="13" y="59"/>
                  </a:cubicBezTo>
                  <a:cubicBezTo>
                    <a:pt x="12" y="59"/>
                    <a:pt x="12" y="59"/>
                    <a:pt x="12" y="59"/>
                  </a:cubicBezTo>
                  <a:cubicBezTo>
                    <a:pt x="12" y="60"/>
                    <a:pt x="12" y="60"/>
                    <a:pt x="12" y="60"/>
                  </a:cubicBezTo>
                  <a:cubicBezTo>
                    <a:pt x="11" y="60"/>
                    <a:pt x="11" y="60"/>
                    <a:pt x="11" y="60"/>
                  </a:cubicBezTo>
                  <a:cubicBezTo>
                    <a:pt x="11" y="61"/>
                    <a:pt x="11" y="61"/>
                    <a:pt x="11" y="61"/>
                  </a:cubicBezTo>
                  <a:cubicBezTo>
                    <a:pt x="10" y="61"/>
                    <a:pt x="10" y="61"/>
                    <a:pt x="10" y="61"/>
                  </a:cubicBezTo>
                  <a:cubicBezTo>
                    <a:pt x="10" y="61"/>
                    <a:pt x="10" y="61"/>
                    <a:pt x="10" y="61"/>
                  </a:cubicBezTo>
                  <a:cubicBezTo>
                    <a:pt x="9" y="62"/>
                    <a:pt x="9" y="62"/>
                    <a:pt x="9" y="62"/>
                  </a:cubicBezTo>
                  <a:cubicBezTo>
                    <a:pt x="9" y="62"/>
                    <a:pt x="9" y="62"/>
                    <a:pt x="9" y="62"/>
                  </a:cubicBezTo>
                  <a:cubicBezTo>
                    <a:pt x="8" y="62"/>
                    <a:pt x="8" y="62"/>
                    <a:pt x="8" y="62"/>
                  </a:cubicBezTo>
                  <a:cubicBezTo>
                    <a:pt x="8" y="63"/>
                    <a:pt x="8" y="63"/>
                    <a:pt x="8" y="63"/>
                  </a:cubicBezTo>
                  <a:cubicBezTo>
                    <a:pt x="9" y="63"/>
                    <a:pt x="9" y="63"/>
                    <a:pt x="9" y="63"/>
                  </a:cubicBezTo>
                  <a:cubicBezTo>
                    <a:pt x="9" y="62"/>
                    <a:pt x="9" y="62"/>
                    <a:pt x="9" y="62"/>
                  </a:cubicBezTo>
                  <a:cubicBezTo>
                    <a:pt x="10" y="62"/>
                    <a:pt x="10" y="62"/>
                    <a:pt x="10" y="62"/>
                  </a:cubicBezTo>
                  <a:lnTo>
                    <a:pt x="10" y="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6" name="Freeform 70">
              <a:extLst>
                <a:ext uri="{FF2B5EF4-FFF2-40B4-BE49-F238E27FC236}">
                  <a16:creationId xmlns:a16="http://schemas.microsoft.com/office/drawing/2014/main" xmlns="" id="{536B0A45-AA99-4B08-975A-94EB6FA95DA5}"/>
                </a:ext>
              </a:extLst>
            </p:cNvPr>
            <p:cNvSpPr>
              <a:spLocks noEditPoints="1"/>
            </p:cNvSpPr>
            <p:nvPr/>
          </p:nvSpPr>
          <p:spPr bwMode="auto">
            <a:xfrm>
              <a:off x="4840863" y="2825954"/>
              <a:ext cx="383356" cy="310738"/>
            </a:xfrm>
            <a:custGeom>
              <a:avLst/>
              <a:gdLst>
                <a:gd name="T0" fmla="*/ 166 w 214"/>
                <a:gd name="T1" fmla="*/ 85 h 178"/>
                <a:gd name="T2" fmla="*/ 155 w 214"/>
                <a:gd name="T3" fmla="*/ 92 h 178"/>
                <a:gd name="T4" fmla="*/ 159 w 214"/>
                <a:gd name="T5" fmla="*/ 81 h 178"/>
                <a:gd name="T6" fmla="*/ 170 w 214"/>
                <a:gd name="T7" fmla="*/ 67 h 178"/>
                <a:gd name="T8" fmla="*/ 177 w 214"/>
                <a:gd name="T9" fmla="*/ 67 h 178"/>
                <a:gd name="T10" fmla="*/ 181 w 214"/>
                <a:gd name="T11" fmla="*/ 48 h 178"/>
                <a:gd name="T12" fmla="*/ 185 w 214"/>
                <a:gd name="T13" fmla="*/ 37 h 178"/>
                <a:gd name="T14" fmla="*/ 170 w 214"/>
                <a:gd name="T15" fmla="*/ 33 h 178"/>
                <a:gd name="T16" fmla="*/ 159 w 214"/>
                <a:gd name="T17" fmla="*/ 29 h 178"/>
                <a:gd name="T18" fmla="*/ 144 w 214"/>
                <a:gd name="T19" fmla="*/ 26 h 178"/>
                <a:gd name="T20" fmla="*/ 133 w 214"/>
                <a:gd name="T21" fmla="*/ 18 h 178"/>
                <a:gd name="T22" fmla="*/ 122 w 214"/>
                <a:gd name="T23" fmla="*/ 11 h 178"/>
                <a:gd name="T24" fmla="*/ 111 w 214"/>
                <a:gd name="T25" fmla="*/ 0 h 178"/>
                <a:gd name="T26" fmla="*/ 96 w 214"/>
                <a:gd name="T27" fmla="*/ 3 h 178"/>
                <a:gd name="T28" fmla="*/ 92 w 214"/>
                <a:gd name="T29" fmla="*/ 18 h 178"/>
                <a:gd name="T30" fmla="*/ 70 w 214"/>
                <a:gd name="T31" fmla="*/ 26 h 178"/>
                <a:gd name="T32" fmla="*/ 63 w 214"/>
                <a:gd name="T33" fmla="*/ 33 h 178"/>
                <a:gd name="T34" fmla="*/ 55 w 214"/>
                <a:gd name="T35" fmla="*/ 26 h 178"/>
                <a:gd name="T36" fmla="*/ 44 w 214"/>
                <a:gd name="T37" fmla="*/ 29 h 178"/>
                <a:gd name="T38" fmla="*/ 48 w 214"/>
                <a:gd name="T39" fmla="*/ 41 h 178"/>
                <a:gd name="T40" fmla="*/ 40 w 214"/>
                <a:gd name="T41" fmla="*/ 44 h 178"/>
                <a:gd name="T42" fmla="*/ 26 w 214"/>
                <a:gd name="T43" fmla="*/ 41 h 178"/>
                <a:gd name="T44" fmla="*/ 11 w 214"/>
                <a:gd name="T45" fmla="*/ 44 h 178"/>
                <a:gd name="T46" fmla="*/ 0 w 214"/>
                <a:gd name="T47" fmla="*/ 52 h 178"/>
                <a:gd name="T48" fmla="*/ 3 w 214"/>
                <a:gd name="T49" fmla="*/ 52 h 178"/>
                <a:gd name="T50" fmla="*/ 3 w 214"/>
                <a:gd name="T51" fmla="*/ 55 h 178"/>
                <a:gd name="T52" fmla="*/ 7 w 214"/>
                <a:gd name="T53" fmla="*/ 63 h 178"/>
                <a:gd name="T54" fmla="*/ 22 w 214"/>
                <a:gd name="T55" fmla="*/ 63 h 178"/>
                <a:gd name="T56" fmla="*/ 29 w 214"/>
                <a:gd name="T57" fmla="*/ 67 h 178"/>
                <a:gd name="T58" fmla="*/ 37 w 214"/>
                <a:gd name="T59" fmla="*/ 70 h 178"/>
                <a:gd name="T60" fmla="*/ 44 w 214"/>
                <a:gd name="T61" fmla="*/ 70 h 178"/>
                <a:gd name="T62" fmla="*/ 40 w 214"/>
                <a:gd name="T63" fmla="*/ 81 h 178"/>
                <a:gd name="T64" fmla="*/ 55 w 214"/>
                <a:gd name="T65" fmla="*/ 89 h 178"/>
                <a:gd name="T66" fmla="*/ 51 w 214"/>
                <a:gd name="T67" fmla="*/ 100 h 178"/>
                <a:gd name="T68" fmla="*/ 59 w 214"/>
                <a:gd name="T69" fmla="*/ 104 h 178"/>
                <a:gd name="T70" fmla="*/ 55 w 214"/>
                <a:gd name="T71" fmla="*/ 118 h 178"/>
                <a:gd name="T72" fmla="*/ 48 w 214"/>
                <a:gd name="T73" fmla="*/ 141 h 178"/>
                <a:gd name="T74" fmla="*/ 55 w 214"/>
                <a:gd name="T75" fmla="*/ 148 h 178"/>
                <a:gd name="T76" fmla="*/ 77 w 214"/>
                <a:gd name="T77" fmla="*/ 156 h 178"/>
                <a:gd name="T78" fmla="*/ 96 w 214"/>
                <a:gd name="T79" fmla="*/ 156 h 178"/>
                <a:gd name="T80" fmla="*/ 114 w 214"/>
                <a:gd name="T81" fmla="*/ 159 h 178"/>
                <a:gd name="T82" fmla="*/ 126 w 214"/>
                <a:gd name="T83" fmla="*/ 137 h 178"/>
                <a:gd name="T84" fmla="*/ 140 w 214"/>
                <a:gd name="T85" fmla="*/ 141 h 178"/>
                <a:gd name="T86" fmla="*/ 166 w 214"/>
                <a:gd name="T87" fmla="*/ 148 h 178"/>
                <a:gd name="T88" fmla="*/ 181 w 214"/>
                <a:gd name="T89" fmla="*/ 133 h 178"/>
                <a:gd name="T90" fmla="*/ 170 w 214"/>
                <a:gd name="T91" fmla="*/ 115 h 178"/>
                <a:gd name="T92" fmla="*/ 170 w 214"/>
                <a:gd name="T93" fmla="*/ 100 h 178"/>
                <a:gd name="T94" fmla="*/ 207 w 214"/>
                <a:gd name="T95" fmla="*/ 178 h 178"/>
                <a:gd name="T96" fmla="*/ 203 w 214"/>
                <a:gd name="T97" fmla="*/ 170 h 178"/>
                <a:gd name="T98" fmla="*/ 200 w 214"/>
                <a:gd name="T99" fmla="*/ 167 h 178"/>
                <a:gd name="T100" fmla="*/ 200 w 214"/>
                <a:gd name="T101" fmla="*/ 159 h 178"/>
                <a:gd name="T102" fmla="*/ 207 w 214"/>
                <a:gd name="T103" fmla="*/ 156 h 178"/>
                <a:gd name="T104" fmla="*/ 211 w 214"/>
                <a:gd name="T105" fmla="*/ 148 h 178"/>
                <a:gd name="T106" fmla="*/ 211 w 214"/>
                <a:gd name="T107" fmla="*/ 170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14" h="178">
                  <a:moveTo>
                    <a:pt x="174" y="96"/>
                  </a:moveTo>
                  <a:lnTo>
                    <a:pt x="174" y="92"/>
                  </a:lnTo>
                  <a:lnTo>
                    <a:pt x="170" y="92"/>
                  </a:lnTo>
                  <a:lnTo>
                    <a:pt x="170" y="89"/>
                  </a:lnTo>
                  <a:lnTo>
                    <a:pt x="166" y="85"/>
                  </a:lnTo>
                  <a:lnTo>
                    <a:pt x="163" y="85"/>
                  </a:lnTo>
                  <a:lnTo>
                    <a:pt x="159" y="89"/>
                  </a:lnTo>
                  <a:lnTo>
                    <a:pt x="163" y="92"/>
                  </a:lnTo>
                  <a:lnTo>
                    <a:pt x="159" y="92"/>
                  </a:lnTo>
                  <a:lnTo>
                    <a:pt x="155" y="92"/>
                  </a:lnTo>
                  <a:lnTo>
                    <a:pt x="155" y="89"/>
                  </a:lnTo>
                  <a:lnTo>
                    <a:pt x="155" y="89"/>
                  </a:lnTo>
                  <a:lnTo>
                    <a:pt x="159" y="89"/>
                  </a:lnTo>
                  <a:lnTo>
                    <a:pt x="159" y="85"/>
                  </a:lnTo>
                  <a:lnTo>
                    <a:pt x="159" y="81"/>
                  </a:lnTo>
                  <a:lnTo>
                    <a:pt x="163" y="74"/>
                  </a:lnTo>
                  <a:lnTo>
                    <a:pt x="166" y="74"/>
                  </a:lnTo>
                  <a:lnTo>
                    <a:pt x="170" y="70"/>
                  </a:lnTo>
                  <a:lnTo>
                    <a:pt x="170" y="70"/>
                  </a:lnTo>
                  <a:lnTo>
                    <a:pt x="170" y="67"/>
                  </a:lnTo>
                  <a:lnTo>
                    <a:pt x="166" y="67"/>
                  </a:lnTo>
                  <a:lnTo>
                    <a:pt x="170" y="63"/>
                  </a:lnTo>
                  <a:lnTo>
                    <a:pt x="174" y="63"/>
                  </a:lnTo>
                  <a:lnTo>
                    <a:pt x="174" y="67"/>
                  </a:lnTo>
                  <a:lnTo>
                    <a:pt x="177" y="67"/>
                  </a:lnTo>
                  <a:lnTo>
                    <a:pt x="181" y="63"/>
                  </a:lnTo>
                  <a:lnTo>
                    <a:pt x="181" y="59"/>
                  </a:lnTo>
                  <a:lnTo>
                    <a:pt x="177" y="59"/>
                  </a:lnTo>
                  <a:lnTo>
                    <a:pt x="177" y="55"/>
                  </a:lnTo>
                  <a:lnTo>
                    <a:pt x="181" y="48"/>
                  </a:lnTo>
                  <a:lnTo>
                    <a:pt x="181" y="48"/>
                  </a:lnTo>
                  <a:lnTo>
                    <a:pt x="181" y="44"/>
                  </a:lnTo>
                  <a:lnTo>
                    <a:pt x="185" y="41"/>
                  </a:lnTo>
                  <a:lnTo>
                    <a:pt x="188" y="37"/>
                  </a:lnTo>
                  <a:lnTo>
                    <a:pt x="185" y="37"/>
                  </a:lnTo>
                  <a:lnTo>
                    <a:pt x="181" y="37"/>
                  </a:lnTo>
                  <a:lnTo>
                    <a:pt x="177" y="33"/>
                  </a:lnTo>
                  <a:lnTo>
                    <a:pt x="174" y="37"/>
                  </a:lnTo>
                  <a:lnTo>
                    <a:pt x="170" y="33"/>
                  </a:lnTo>
                  <a:lnTo>
                    <a:pt x="170" y="33"/>
                  </a:lnTo>
                  <a:lnTo>
                    <a:pt x="166" y="37"/>
                  </a:lnTo>
                  <a:lnTo>
                    <a:pt x="163" y="33"/>
                  </a:lnTo>
                  <a:lnTo>
                    <a:pt x="163" y="29"/>
                  </a:lnTo>
                  <a:lnTo>
                    <a:pt x="159" y="29"/>
                  </a:lnTo>
                  <a:lnTo>
                    <a:pt x="159" y="29"/>
                  </a:lnTo>
                  <a:lnTo>
                    <a:pt x="155" y="29"/>
                  </a:lnTo>
                  <a:lnTo>
                    <a:pt x="151" y="26"/>
                  </a:lnTo>
                  <a:lnTo>
                    <a:pt x="148" y="26"/>
                  </a:lnTo>
                  <a:lnTo>
                    <a:pt x="148" y="26"/>
                  </a:lnTo>
                  <a:lnTo>
                    <a:pt x="144" y="26"/>
                  </a:lnTo>
                  <a:lnTo>
                    <a:pt x="140" y="26"/>
                  </a:lnTo>
                  <a:lnTo>
                    <a:pt x="137" y="22"/>
                  </a:lnTo>
                  <a:lnTo>
                    <a:pt x="137" y="18"/>
                  </a:lnTo>
                  <a:lnTo>
                    <a:pt x="133" y="18"/>
                  </a:lnTo>
                  <a:lnTo>
                    <a:pt x="133" y="18"/>
                  </a:lnTo>
                  <a:lnTo>
                    <a:pt x="129" y="18"/>
                  </a:lnTo>
                  <a:lnTo>
                    <a:pt x="126" y="18"/>
                  </a:lnTo>
                  <a:lnTo>
                    <a:pt x="126" y="15"/>
                  </a:lnTo>
                  <a:lnTo>
                    <a:pt x="126" y="15"/>
                  </a:lnTo>
                  <a:lnTo>
                    <a:pt x="122" y="11"/>
                  </a:lnTo>
                  <a:lnTo>
                    <a:pt x="122" y="11"/>
                  </a:lnTo>
                  <a:lnTo>
                    <a:pt x="114" y="7"/>
                  </a:lnTo>
                  <a:lnTo>
                    <a:pt x="114" y="7"/>
                  </a:lnTo>
                  <a:lnTo>
                    <a:pt x="111" y="3"/>
                  </a:lnTo>
                  <a:lnTo>
                    <a:pt x="111" y="0"/>
                  </a:lnTo>
                  <a:lnTo>
                    <a:pt x="111" y="0"/>
                  </a:lnTo>
                  <a:lnTo>
                    <a:pt x="107" y="0"/>
                  </a:lnTo>
                  <a:lnTo>
                    <a:pt x="103" y="0"/>
                  </a:lnTo>
                  <a:lnTo>
                    <a:pt x="100" y="0"/>
                  </a:lnTo>
                  <a:lnTo>
                    <a:pt x="96" y="3"/>
                  </a:lnTo>
                  <a:lnTo>
                    <a:pt x="96" y="3"/>
                  </a:lnTo>
                  <a:lnTo>
                    <a:pt x="96" y="7"/>
                  </a:lnTo>
                  <a:lnTo>
                    <a:pt x="96" y="15"/>
                  </a:lnTo>
                  <a:lnTo>
                    <a:pt x="92" y="18"/>
                  </a:lnTo>
                  <a:lnTo>
                    <a:pt x="92" y="18"/>
                  </a:lnTo>
                  <a:lnTo>
                    <a:pt x="85" y="22"/>
                  </a:lnTo>
                  <a:lnTo>
                    <a:pt x="81" y="22"/>
                  </a:lnTo>
                  <a:lnTo>
                    <a:pt x="81" y="22"/>
                  </a:lnTo>
                  <a:lnTo>
                    <a:pt x="74" y="22"/>
                  </a:lnTo>
                  <a:lnTo>
                    <a:pt x="70" y="26"/>
                  </a:lnTo>
                  <a:lnTo>
                    <a:pt x="74" y="29"/>
                  </a:lnTo>
                  <a:lnTo>
                    <a:pt x="77" y="29"/>
                  </a:lnTo>
                  <a:lnTo>
                    <a:pt x="74" y="33"/>
                  </a:lnTo>
                  <a:lnTo>
                    <a:pt x="66" y="33"/>
                  </a:lnTo>
                  <a:lnTo>
                    <a:pt x="63" y="33"/>
                  </a:lnTo>
                  <a:lnTo>
                    <a:pt x="59" y="29"/>
                  </a:lnTo>
                  <a:lnTo>
                    <a:pt x="55" y="33"/>
                  </a:lnTo>
                  <a:lnTo>
                    <a:pt x="55" y="29"/>
                  </a:lnTo>
                  <a:lnTo>
                    <a:pt x="51" y="29"/>
                  </a:lnTo>
                  <a:lnTo>
                    <a:pt x="55" y="26"/>
                  </a:lnTo>
                  <a:lnTo>
                    <a:pt x="51" y="26"/>
                  </a:lnTo>
                  <a:lnTo>
                    <a:pt x="48" y="26"/>
                  </a:lnTo>
                  <a:lnTo>
                    <a:pt x="44" y="26"/>
                  </a:lnTo>
                  <a:lnTo>
                    <a:pt x="44" y="26"/>
                  </a:lnTo>
                  <a:lnTo>
                    <a:pt x="44" y="29"/>
                  </a:lnTo>
                  <a:lnTo>
                    <a:pt x="44" y="29"/>
                  </a:lnTo>
                  <a:lnTo>
                    <a:pt x="48" y="33"/>
                  </a:lnTo>
                  <a:lnTo>
                    <a:pt x="48" y="37"/>
                  </a:lnTo>
                  <a:lnTo>
                    <a:pt x="48" y="37"/>
                  </a:lnTo>
                  <a:lnTo>
                    <a:pt x="48" y="41"/>
                  </a:lnTo>
                  <a:lnTo>
                    <a:pt x="48" y="41"/>
                  </a:lnTo>
                  <a:lnTo>
                    <a:pt x="51" y="44"/>
                  </a:lnTo>
                  <a:lnTo>
                    <a:pt x="44" y="44"/>
                  </a:lnTo>
                  <a:lnTo>
                    <a:pt x="40" y="44"/>
                  </a:lnTo>
                  <a:lnTo>
                    <a:pt x="40" y="44"/>
                  </a:lnTo>
                  <a:lnTo>
                    <a:pt x="37" y="44"/>
                  </a:lnTo>
                  <a:lnTo>
                    <a:pt x="37" y="44"/>
                  </a:lnTo>
                  <a:lnTo>
                    <a:pt x="33" y="48"/>
                  </a:lnTo>
                  <a:lnTo>
                    <a:pt x="26" y="41"/>
                  </a:lnTo>
                  <a:lnTo>
                    <a:pt x="26" y="41"/>
                  </a:lnTo>
                  <a:lnTo>
                    <a:pt x="22" y="41"/>
                  </a:lnTo>
                  <a:lnTo>
                    <a:pt x="18" y="44"/>
                  </a:lnTo>
                  <a:lnTo>
                    <a:pt x="14" y="44"/>
                  </a:lnTo>
                  <a:lnTo>
                    <a:pt x="14" y="44"/>
                  </a:lnTo>
                  <a:lnTo>
                    <a:pt x="11" y="44"/>
                  </a:lnTo>
                  <a:lnTo>
                    <a:pt x="11" y="44"/>
                  </a:lnTo>
                  <a:lnTo>
                    <a:pt x="7" y="44"/>
                  </a:lnTo>
                  <a:lnTo>
                    <a:pt x="3" y="44"/>
                  </a:lnTo>
                  <a:lnTo>
                    <a:pt x="0" y="48"/>
                  </a:lnTo>
                  <a:lnTo>
                    <a:pt x="0" y="52"/>
                  </a:lnTo>
                  <a:lnTo>
                    <a:pt x="3" y="48"/>
                  </a:lnTo>
                  <a:lnTo>
                    <a:pt x="7" y="52"/>
                  </a:lnTo>
                  <a:lnTo>
                    <a:pt x="7" y="52"/>
                  </a:lnTo>
                  <a:lnTo>
                    <a:pt x="3" y="52"/>
                  </a:lnTo>
                  <a:lnTo>
                    <a:pt x="3" y="52"/>
                  </a:lnTo>
                  <a:lnTo>
                    <a:pt x="3" y="52"/>
                  </a:lnTo>
                  <a:lnTo>
                    <a:pt x="3" y="52"/>
                  </a:lnTo>
                  <a:lnTo>
                    <a:pt x="7" y="52"/>
                  </a:lnTo>
                  <a:lnTo>
                    <a:pt x="7" y="55"/>
                  </a:lnTo>
                  <a:lnTo>
                    <a:pt x="3" y="55"/>
                  </a:lnTo>
                  <a:lnTo>
                    <a:pt x="3" y="55"/>
                  </a:lnTo>
                  <a:lnTo>
                    <a:pt x="3" y="55"/>
                  </a:lnTo>
                  <a:lnTo>
                    <a:pt x="3" y="55"/>
                  </a:lnTo>
                  <a:lnTo>
                    <a:pt x="7" y="59"/>
                  </a:lnTo>
                  <a:lnTo>
                    <a:pt x="7" y="63"/>
                  </a:lnTo>
                  <a:lnTo>
                    <a:pt x="11" y="59"/>
                  </a:lnTo>
                  <a:lnTo>
                    <a:pt x="11" y="59"/>
                  </a:lnTo>
                  <a:lnTo>
                    <a:pt x="14" y="59"/>
                  </a:lnTo>
                  <a:lnTo>
                    <a:pt x="18" y="63"/>
                  </a:lnTo>
                  <a:lnTo>
                    <a:pt x="22" y="63"/>
                  </a:lnTo>
                  <a:lnTo>
                    <a:pt x="22" y="63"/>
                  </a:lnTo>
                  <a:lnTo>
                    <a:pt x="26" y="67"/>
                  </a:lnTo>
                  <a:lnTo>
                    <a:pt x="29" y="63"/>
                  </a:lnTo>
                  <a:lnTo>
                    <a:pt x="29" y="63"/>
                  </a:lnTo>
                  <a:lnTo>
                    <a:pt x="29" y="67"/>
                  </a:lnTo>
                  <a:lnTo>
                    <a:pt x="29" y="67"/>
                  </a:lnTo>
                  <a:lnTo>
                    <a:pt x="33" y="67"/>
                  </a:lnTo>
                  <a:lnTo>
                    <a:pt x="33" y="67"/>
                  </a:lnTo>
                  <a:lnTo>
                    <a:pt x="33" y="70"/>
                  </a:lnTo>
                  <a:lnTo>
                    <a:pt x="37" y="70"/>
                  </a:lnTo>
                  <a:lnTo>
                    <a:pt x="37" y="70"/>
                  </a:lnTo>
                  <a:lnTo>
                    <a:pt x="40" y="70"/>
                  </a:lnTo>
                  <a:lnTo>
                    <a:pt x="44" y="70"/>
                  </a:lnTo>
                  <a:lnTo>
                    <a:pt x="44" y="74"/>
                  </a:lnTo>
                  <a:lnTo>
                    <a:pt x="44" y="70"/>
                  </a:lnTo>
                  <a:lnTo>
                    <a:pt x="40" y="70"/>
                  </a:lnTo>
                  <a:lnTo>
                    <a:pt x="37" y="74"/>
                  </a:lnTo>
                  <a:lnTo>
                    <a:pt x="40" y="74"/>
                  </a:lnTo>
                  <a:lnTo>
                    <a:pt x="40" y="78"/>
                  </a:lnTo>
                  <a:lnTo>
                    <a:pt x="40" y="81"/>
                  </a:lnTo>
                  <a:lnTo>
                    <a:pt x="40" y="81"/>
                  </a:lnTo>
                  <a:lnTo>
                    <a:pt x="40" y="81"/>
                  </a:lnTo>
                  <a:lnTo>
                    <a:pt x="48" y="85"/>
                  </a:lnTo>
                  <a:lnTo>
                    <a:pt x="51" y="89"/>
                  </a:lnTo>
                  <a:lnTo>
                    <a:pt x="55" y="89"/>
                  </a:lnTo>
                  <a:lnTo>
                    <a:pt x="55" y="92"/>
                  </a:lnTo>
                  <a:lnTo>
                    <a:pt x="55" y="92"/>
                  </a:lnTo>
                  <a:lnTo>
                    <a:pt x="55" y="96"/>
                  </a:lnTo>
                  <a:lnTo>
                    <a:pt x="55" y="96"/>
                  </a:lnTo>
                  <a:lnTo>
                    <a:pt x="51" y="100"/>
                  </a:lnTo>
                  <a:lnTo>
                    <a:pt x="55" y="100"/>
                  </a:lnTo>
                  <a:lnTo>
                    <a:pt x="59" y="104"/>
                  </a:lnTo>
                  <a:lnTo>
                    <a:pt x="63" y="111"/>
                  </a:lnTo>
                  <a:lnTo>
                    <a:pt x="59" y="107"/>
                  </a:lnTo>
                  <a:lnTo>
                    <a:pt x="59" y="104"/>
                  </a:lnTo>
                  <a:lnTo>
                    <a:pt x="55" y="104"/>
                  </a:lnTo>
                  <a:lnTo>
                    <a:pt x="55" y="104"/>
                  </a:lnTo>
                  <a:lnTo>
                    <a:pt x="51" y="111"/>
                  </a:lnTo>
                  <a:lnTo>
                    <a:pt x="51" y="118"/>
                  </a:lnTo>
                  <a:lnTo>
                    <a:pt x="55" y="118"/>
                  </a:lnTo>
                  <a:lnTo>
                    <a:pt x="51" y="118"/>
                  </a:lnTo>
                  <a:lnTo>
                    <a:pt x="51" y="130"/>
                  </a:lnTo>
                  <a:lnTo>
                    <a:pt x="48" y="141"/>
                  </a:lnTo>
                  <a:lnTo>
                    <a:pt x="44" y="141"/>
                  </a:lnTo>
                  <a:lnTo>
                    <a:pt x="48" y="141"/>
                  </a:lnTo>
                  <a:lnTo>
                    <a:pt x="48" y="144"/>
                  </a:lnTo>
                  <a:lnTo>
                    <a:pt x="51" y="144"/>
                  </a:lnTo>
                  <a:lnTo>
                    <a:pt x="51" y="148"/>
                  </a:lnTo>
                  <a:lnTo>
                    <a:pt x="51" y="148"/>
                  </a:lnTo>
                  <a:lnTo>
                    <a:pt x="55" y="148"/>
                  </a:lnTo>
                  <a:lnTo>
                    <a:pt x="63" y="152"/>
                  </a:lnTo>
                  <a:lnTo>
                    <a:pt x="66" y="156"/>
                  </a:lnTo>
                  <a:lnTo>
                    <a:pt x="70" y="152"/>
                  </a:lnTo>
                  <a:lnTo>
                    <a:pt x="74" y="156"/>
                  </a:lnTo>
                  <a:lnTo>
                    <a:pt x="77" y="156"/>
                  </a:lnTo>
                  <a:lnTo>
                    <a:pt x="77" y="156"/>
                  </a:lnTo>
                  <a:lnTo>
                    <a:pt x="81" y="156"/>
                  </a:lnTo>
                  <a:lnTo>
                    <a:pt x="89" y="156"/>
                  </a:lnTo>
                  <a:lnTo>
                    <a:pt x="92" y="156"/>
                  </a:lnTo>
                  <a:lnTo>
                    <a:pt x="96" y="156"/>
                  </a:lnTo>
                  <a:lnTo>
                    <a:pt x="100" y="156"/>
                  </a:lnTo>
                  <a:lnTo>
                    <a:pt x="107" y="156"/>
                  </a:lnTo>
                  <a:lnTo>
                    <a:pt x="114" y="159"/>
                  </a:lnTo>
                  <a:lnTo>
                    <a:pt x="118" y="159"/>
                  </a:lnTo>
                  <a:lnTo>
                    <a:pt x="114" y="159"/>
                  </a:lnTo>
                  <a:lnTo>
                    <a:pt x="114" y="156"/>
                  </a:lnTo>
                  <a:lnTo>
                    <a:pt x="114" y="148"/>
                  </a:lnTo>
                  <a:lnTo>
                    <a:pt x="118" y="148"/>
                  </a:lnTo>
                  <a:lnTo>
                    <a:pt x="122" y="144"/>
                  </a:lnTo>
                  <a:lnTo>
                    <a:pt x="126" y="137"/>
                  </a:lnTo>
                  <a:lnTo>
                    <a:pt x="129" y="137"/>
                  </a:lnTo>
                  <a:lnTo>
                    <a:pt x="129" y="141"/>
                  </a:lnTo>
                  <a:lnTo>
                    <a:pt x="133" y="141"/>
                  </a:lnTo>
                  <a:lnTo>
                    <a:pt x="137" y="141"/>
                  </a:lnTo>
                  <a:lnTo>
                    <a:pt x="140" y="141"/>
                  </a:lnTo>
                  <a:lnTo>
                    <a:pt x="144" y="141"/>
                  </a:lnTo>
                  <a:lnTo>
                    <a:pt x="144" y="141"/>
                  </a:lnTo>
                  <a:lnTo>
                    <a:pt x="155" y="144"/>
                  </a:lnTo>
                  <a:lnTo>
                    <a:pt x="159" y="148"/>
                  </a:lnTo>
                  <a:lnTo>
                    <a:pt x="166" y="148"/>
                  </a:lnTo>
                  <a:lnTo>
                    <a:pt x="166" y="144"/>
                  </a:lnTo>
                  <a:lnTo>
                    <a:pt x="166" y="144"/>
                  </a:lnTo>
                  <a:lnTo>
                    <a:pt x="170" y="141"/>
                  </a:lnTo>
                  <a:lnTo>
                    <a:pt x="181" y="133"/>
                  </a:lnTo>
                  <a:lnTo>
                    <a:pt x="181" y="133"/>
                  </a:lnTo>
                  <a:lnTo>
                    <a:pt x="181" y="130"/>
                  </a:lnTo>
                  <a:lnTo>
                    <a:pt x="181" y="126"/>
                  </a:lnTo>
                  <a:lnTo>
                    <a:pt x="177" y="126"/>
                  </a:lnTo>
                  <a:lnTo>
                    <a:pt x="174" y="122"/>
                  </a:lnTo>
                  <a:lnTo>
                    <a:pt x="170" y="115"/>
                  </a:lnTo>
                  <a:lnTo>
                    <a:pt x="166" y="111"/>
                  </a:lnTo>
                  <a:lnTo>
                    <a:pt x="170" y="111"/>
                  </a:lnTo>
                  <a:lnTo>
                    <a:pt x="174" y="107"/>
                  </a:lnTo>
                  <a:lnTo>
                    <a:pt x="174" y="104"/>
                  </a:lnTo>
                  <a:lnTo>
                    <a:pt x="170" y="100"/>
                  </a:lnTo>
                  <a:lnTo>
                    <a:pt x="170" y="96"/>
                  </a:lnTo>
                  <a:lnTo>
                    <a:pt x="174" y="96"/>
                  </a:lnTo>
                  <a:lnTo>
                    <a:pt x="174" y="96"/>
                  </a:lnTo>
                  <a:lnTo>
                    <a:pt x="174" y="96"/>
                  </a:lnTo>
                  <a:close/>
                  <a:moveTo>
                    <a:pt x="207" y="178"/>
                  </a:moveTo>
                  <a:lnTo>
                    <a:pt x="203" y="178"/>
                  </a:lnTo>
                  <a:lnTo>
                    <a:pt x="200" y="174"/>
                  </a:lnTo>
                  <a:lnTo>
                    <a:pt x="203" y="174"/>
                  </a:lnTo>
                  <a:lnTo>
                    <a:pt x="203" y="174"/>
                  </a:lnTo>
                  <a:lnTo>
                    <a:pt x="203" y="170"/>
                  </a:lnTo>
                  <a:lnTo>
                    <a:pt x="200" y="170"/>
                  </a:lnTo>
                  <a:lnTo>
                    <a:pt x="203" y="170"/>
                  </a:lnTo>
                  <a:lnTo>
                    <a:pt x="200" y="170"/>
                  </a:lnTo>
                  <a:lnTo>
                    <a:pt x="200" y="167"/>
                  </a:lnTo>
                  <a:lnTo>
                    <a:pt x="200" y="167"/>
                  </a:lnTo>
                  <a:lnTo>
                    <a:pt x="200" y="167"/>
                  </a:lnTo>
                  <a:lnTo>
                    <a:pt x="196" y="163"/>
                  </a:lnTo>
                  <a:lnTo>
                    <a:pt x="196" y="163"/>
                  </a:lnTo>
                  <a:lnTo>
                    <a:pt x="200" y="163"/>
                  </a:lnTo>
                  <a:lnTo>
                    <a:pt x="200" y="159"/>
                  </a:lnTo>
                  <a:lnTo>
                    <a:pt x="196" y="159"/>
                  </a:lnTo>
                  <a:lnTo>
                    <a:pt x="200" y="156"/>
                  </a:lnTo>
                  <a:lnTo>
                    <a:pt x="203" y="156"/>
                  </a:lnTo>
                  <a:lnTo>
                    <a:pt x="207" y="152"/>
                  </a:lnTo>
                  <a:lnTo>
                    <a:pt x="207" y="156"/>
                  </a:lnTo>
                  <a:lnTo>
                    <a:pt x="211" y="156"/>
                  </a:lnTo>
                  <a:lnTo>
                    <a:pt x="211" y="152"/>
                  </a:lnTo>
                  <a:lnTo>
                    <a:pt x="211" y="148"/>
                  </a:lnTo>
                  <a:lnTo>
                    <a:pt x="211" y="148"/>
                  </a:lnTo>
                  <a:lnTo>
                    <a:pt x="211" y="148"/>
                  </a:lnTo>
                  <a:lnTo>
                    <a:pt x="211" y="152"/>
                  </a:lnTo>
                  <a:lnTo>
                    <a:pt x="211" y="156"/>
                  </a:lnTo>
                  <a:lnTo>
                    <a:pt x="214" y="163"/>
                  </a:lnTo>
                  <a:lnTo>
                    <a:pt x="211" y="167"/>
                  </a:lnTo>
                  <a:lnTo>
                    <a:pt x="211" y="170"/>
                  </a:lnTo>
                  <a:lnTo>
                    <a:pt x="211" y="178"/>
                  </a:lnTo>
                  <a:lnTo>
                    <a:pt x="207" y="1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7" name="Freeform 71">
              <a:extLst>
                <a:ext uri="{FF2B5EF4-FFF2-40B4-BE49-F238E27FC236}">
                  <a16:creationId xmlns:a16="http://schemas.microsoft.com/office/drawing/2014/main" xmlns="" id="{F1F838D6-B29C-4FCF-BD21-ED158C07D77E}"/>
                </a:ext>
              </a:extLst>
            </p:cNvPr>
            <p:cNvSpPr/>
            <p:nvPr/>
          </p:nvSpPr>
          <p:spPr bwMode="auto">
            <a:xfrm>
              <a:off x="5363945" y="3304281"/>
              <a:ext cx="14331" cy="13966"/>
            </a:xfrm>
            <a:custGeom>
              <a:avLst/>
              <a:gdLst>
                <a:gd name="T0" fmla="*/ 0 w 8"/>
                <a:gd name="T1" fmla="*/ 0 h 8"/>
                <a:gd name="T2" fmla="*/ 0 w 8"/>
                <a:gd name="T3" fmla="*/ 4 h 8"/>
                <a:gd name="T4" fmla="*/ 4 w 8"/>
                <a:gd name="T5" fmla="*/ 8 h 8"/>
                <a:gd name="T6" fmla="*/ 8 w 8"/>
                <a:gd name="T7" fmla="*/ 4 h 8"/>
                <a:gd name="T8" fmla="*/ 8 w 8"/>
                <a:gd name="T9" fmla="*/ 4 h 8"/>
                <a:gd name="T10" fmla="*/ 0 w 8"/>
                <a:gd name="T11" fmla="*/ 0 h 8"/>
              </a:gdLst>
              <a:ahLst/>
              <a:cxnLst>
                <a:cxn ang="0">
                  <a:pos x="T0" y="T1"/>
                </a:cxn>
                <a:cxn ang="0">
                  <a:pos x="T2" y="T3"/>
                </a:cxn>
                <a:cxn ang="0">
                  <a:pos x="T4" y="T5"/>
                </a:cxn>
                <a:cxn ang="0">
                  <a:pos x="T6" y="T7"/>
                </a:cxn>
                <a:cxn ang="0">
                  <a:pos x="T8" y="T9"/>
                </a:cxn>
                <a:cxn ang="0">
                  <a:pos x="T10" y="T11"/>
                </a:cxn>
              </a:cxnLst>
              <a:rect l="0" t="0" r="r" b="b"/>
              <a:pathLst>
                <a:path w="8" h="8">
                  <a:moveTo>
                    <a:pt x="0" y="0"/>
                  </a:moveTo>
                  <a:lnTo>
                    <a:pt x="0" y="4"/>
                  </a:lnTo>
                  <a:lnTo>
                    <a:pt x="4" y="8"/>
                  </a:lnTo>
                  <a:lnTo>
                    <a:pt x="8" y="4"/>
                  </a:lnTo>
                  <a:lnTo>
                    <a:pt x="8" y="4"/>
                  </a:lnTo>
                  <a:lnTo>
                    <a:pt x="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8" name="Freeform 72">
              <a:extLst>
                <a:ext uri="{FF2B5EF4-FFF2-40B4-BE49-F238E27FC236}">
                  <a16:creationId xmlns:a16="http://schemas.microsoft.com/office/drawing/2014/main" xmlns="" id="{7553CFB7-9464-4192-818C-122A1E8AE308}"/>
                </a:ext>
              </a:extLst>
            </p:cNvPr>
            <p:cNvSpPr>
              <a:spLocks noEditPoints="1"/>
            </p:cNvSpPr>
            <p:nvPr/>
          </p:nvSpPr>
          <p:spPr bwMode="auto">
            <a:xfrm>
              <a:off x="5138230" y="2955136"/>
              <a:ext cx="338573" cy="329942"/>
            </a:xfrm>
            <a:custGeom>
              <a:avLst/>
              <a:gdLst>
                <a:gd name="T0" fmla="*/ 8 w 189"/>
                <a:gd name="T1" fmla="*/ 48 h 189"/>
                <a:gd name="T2" fmla="*/ 8 w 189"/>
                <a:gd name="T3" fmla="*/ 30 h 189"/>
                <a:gd name="T4" fmla="*/ 15 w 189"/>
                <a:gd name="T5" fmla="*/ 18 h 189"/>
                <a:gd name="T6" fmla="*/ 34 w 189"/>
                <a:gd name="T7" fmla="*/ 18 h 189"/>
                <a:gd name="T8" fmla="*/ 48 w 189"/>
                <a:gd name="T9" fmla="*/ 15 h 189"/>
                <a:gd name="T10" fmla="*/ 63 w 189"/>
                <a:gd name="T11" fmla="*/ 0 h 189"/>
                <a:gd name="T12" fmla="*/ 85 w 189"/>
                <a:gd name="T13" fmla="*/ 4 h 189"/>
                <a:gd name="T14" fmla="*/ 108 w 189"/>
                <a:gd name="T15" fmla="*/ 15 h 189"/>
                <a:gd name="T16" fmla="*/ 100 w 189"/>
                <a:gd name="T17" fmla="*/ 26 h 189"/>
                <a:gd name="T18" fmla="*/ 85 w 189"/>
                <a:gd name="T19" fmla="*/ 33 h 189"/>
                <a:gd name="T20" fmla="*/ 89 w 189"/>
                <a:gd name="T21" fmla="*/ 48 h 189"/>
                <a:gd name="T22" fmla="*/ 104 w 189"/>
                <a:gd name="T23" fmla="*/ 63 h 189"/>
                <a:gd name="T24" fmla="*/ 119 w 189"/>
                <a:gd name="T25" fmla="*/ 82 h 189"/>
                <a:gd name="T26" fmla="*/ 134 w 189"/>
                <a:gd name="T27" fmla="*/ 93 h 189"/>
                <a:gd name="T28" fmla="*/ 152 w 189"/>
                <a:gd name="T29" fmla="*/ 96 h 189"/>
                <a:gd name="T30" fmla="*/ 152 w 189"/>
                <a:gd name="T31" fmla="*/ 104 h 189"/>
                <a:gd name="T32" fmla="*/ 185 w 189"/>
                <a:gd name="T33" fmla="*/ 119 h 189"/>
                <a:gd name="T34" fmla="*/ 185 w 189"/>
                <a:gd name="T35" fmla="*/ 130 h 189"/>
                <a:gd name="T36" fmla="*/ 178 w 189"/>
                <a:gd name="T37" fmla="*/ 126 h 189"/>
                <a:gd name="T38" fmla="*/ 167 w 189"/>
                <a:gd name="T39" fmla="*/ 119 h 189"/>
                <a:gd name="T40" fmla="*/ 163 w 189"/>
                <a:gd name="T41" fmla="*/ 130 h 189"/>
                <a:gd name="T42" fmla="*/ 163 w 189"/>
                <a:gd name="T43" fmla="*/ 137 h 189"/>
                <a:gd name="T44" fmla="*/ 167 w 189"/>
                <a:gd name="T45" fmla="*/ 148 h 189"/>
                <a:gd name="T46" fmla="*/ 156 w 189"/>
                <a:gd name="T47" fmla="*/ 167 h 189"/>
                <a:gd name="T48" fmla="*/ 145 w 189"/>
                <a:gd name="T49" fmla="*/ 163 h 189"/>
                <a:gd name="T50" fmla="*/ 152 w 189"/>
                <a:gd name="T51" fmla="*/ 152 h 189"/>
                <a:gd name="T52" fmla="*/ 152 w 189"/>
                <a:gd name="T53" fmla="*/ 141 h 189"/>
                <a:gd name="T54" fmla="*/ 145 w 189"/>
                <a:gd name="T55" fmla="*/ 130 h 189"/>
                <a:gd name="T56" fmla="*/ 134 w 189"/>
                <a:gd name="T57" fmla="*/ 122 h 189"/>
                <a:gd name="T58" fmla="*/ 126 w 189"/>
                <a:gd name="T59" fmla="*/ 115 h 189"/>
                <a:gd name="T60" fmla="*/ 111 w 189"/>
                <a:gd name="T61" fmla="*/ 108 h 189"/>
                <a:gd name="T62" fmla="*/ 100 w 189"/>
                <a:gd name="T63" fmla="*/ 104 h 189"/>
                <a:gd name="T64" fmla="*/ 82 w 189"/>
                <a:gd name="T65" fmla="*/ 89 h 189"/>
                <a:gd name="T66" fmla="*/ 67 w 189"/>
                <a:gd name="T67" fmla="*/ 74 h 189"/>
                <a:gd name="T68" fmla="*/ 56 w 189"/>
                <a:gd name="T69" fmla="*/ 59 h 189"/>
                <a:gd name="T70" fmla="*/ 45 w 189"/>
                <a:gd name="T71" fmla="*/ 52 h 189"/>
                <a:gd name="T72" fmla="*/ 15 w 189"/>
                <a:gd name="T73" fmla="*/ 59 h 189"/>
                <a:gd name="T74" fmla="*/ 30 w 189"/>
                <a:gd name="T75" fmla="*/ 108 h 189"/>
                <a:gd name="T76" fmla="*/ 26 w 189"/>
                <a:gd name="T77" fmla="*/ 111 h 189"/>
                <a:gd name="T78" fmla="*/ 71 w 189"/>
                <a:gd name="T79" fmla="*/ 85 h 189"/>
                <a:gd name="T80" fmla="*/ 63 w 189"/>
                <a:gd name="T81" fmla="*/ 78 h 189"/>
                <a:gd name="T82" fmla="*/ 56 w 189"/>
                <a:gd name="T83" fmla="*/ 78 h 189"/>
                <a:gd name="T84" fmla="*/ 41 w 189"/>
                <a:gd name="T85" fmla="*/ 145 h 189"/>
                <a:gd name="T86" fmla="*/ 52 w 189"/>
                <a:gd name="T87" fmla="*/ 145 h 189"/>
                <a:gd name="T88" fmla="*/ 48 w 189"/>
                <a:gd name="T89" fmla="*/ 122 h 189"/>
                <a:gd name="T90" fmla="*/ 45 w 189"/>
                <a:gd name="T91" fmla="*/ 108 h 189"/>
                <a:gd name="T92" fmla="*/ 30 w 189"/>
                <a:gd name="T93" fmla="*/ 115 h 189"/>
                <a:gd name="T94" fmla="*/ 30 w 189"/>
                <a:gd name="T95" fmla="*/ 122 h 189"/>
                <a:gd name="T96" fmla="*/ 34 w 189"/>
                <a:gd name="T97" fmla="*/ 130 h 189"/>
                <a:gd name="T98" fmla="*/ 34 w 189"/>
                <a:gd name="T99" fmla="*/ 148 h 189"/>
                <a:gd name="T100" fmla="*/ 141 w 189"/>
                <a:gd name="T101" fmla="*/ 185 h 189"/>
                <a:gd name="T102" fmla="*/ 145 w 189"/>
                <a:gd name="T103" fmla="*/ 163 h 189"/>
                <a:gd name="T104" fmla="*/ 130 w 189"/>
                <a:gd name="T105" fmla="*/ 167 h 189"/>
                <a:gd name="T106" fmla="*/ 104 w 189"/>
                <a:gd name="T107" fmla="*/ 163 h 189"/>
                <a:gd name="T108" fmla="*/ 100 w 189"/>
                <a:gd name="T109" fmla="*/ 174 h 189"/>
                <a:gd name="T110" fmla="*/ 122 w 189"/>
                <a:gd name="T111" fmla="*/ 185 h 189"/>
                <a:gd name="T112" fmla="*/ 141 w 189"/>
                <a:gd name="T113" fmla="*/ 189 h 1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89" h="189">
                  <a:moveTo>
                    <a:pt x="15" y="59"/>
                  </a:moveTo>
                  <a:lnTo>
                    <a:pt x="15" y="56"/>
                  </a:lnTo>
                  <a:lnTo>
                    <a:pt x="15" y="52"/>
                  </a:lnTo>
                  <a:lnTo>
                    <a:pt x="11" y="52"/>
                  </a:lnTo>
                  <a:lnTo>
                    <a:pt x="8" y="48"/>
                  </a:lnTo>
                  <a:lnTo>
                    <a:pt x="4" y="41"/>
                  </a:lnTo>
                  <a:lnTo>
                    <a:pt x="0" y="37"/>
                  </a:lnTo>
                  <a:lnTo>
                    <a:pt x="4" y="37"/>
                  </a:lnTo>
                  <a:lnTo>
                    <a:pt x="8" y="33"/>
                  </a:lnTo>
                  <a:lnTo>
                    <a:pt x="8" y="30"/>
                  </a:lnTo>
                  <a:lnTo>
                    <a:pt x="4" y="26"/>
                  </a:lnTo>
                  <a:lnTo>
                    <a:pt x="4" y="22"/>
                  </a:lnTo>
                  <a:lnTo>
                    <a:pt x="8" y="22"/>
                  </a:lnTo>
                  <a:lnTo>
                    <a:pt x="11" y="22"/>
                  </a:lnTo>
                  <a:lnTo>
                    <a:pt x="15" y="18"/>
                  </a:lnTo>
                  <a:lnTo>
                    <a:pt x="22" y="22"/>
                  </a:lnTo>
                  <a:lnTo>
                    <a:pt x="26" y="11"/>
                  </a:lnTo>
                  <a:lnTo>
                    <a:pt x="30" y="15"/>
                  </a:lnTo>
                  <a:lnTo>
                    <a:pt x="30" y="18"/>
                  </a:lnTo>
                  <a:lnTo>
                    <a:pt x="34" y="18"/>
                  </a:lnTo>
                  <a:lnTo>
                    <a:pt x="37" y="22"/>
                  </a:lnTo>
                  <a:lnTo>
                    <a:pt x="41" y="18"/>
                  </a:lnTo>
                  <a:lnTo>
                    <a:pt x="41" y="15"/>
                  </a:lnTo>
                  <a:lnTo>
                    <a:pt x="48" y="15"/>
                  </a:lnTo>
                  <a:lnTo>
                    <a:pt x="48" y="15"/>
                  </a:lnTo>
                  <a:lnTo>
                    <a:pt x="52" y="18"/>
                  </a:lnTo>
                  <a:lnTo>
                    <a:pt x="52" y="11"/>
                  </a:lnTo>
                  <a:lnTo>
                    <a:pt x="60" y="11"/>
                  </a:lnTo>
                  <a:lnTo>
                    <a:pt x="60" y="4"/>
                  </a:lnTo>
                  <a:lnTo>
                    <a:pt x="63" y="0"/>
                  </a:lnTo>
                  <a:lnTo>
                    <a:pt x="67" y="4"/>
                  </a:lnTo>
                  <a:lnTo>
                    <a:pt x="74" y="0"/>
                  </a:lnTo>
                  <a:lnTo>
                    <a:pt x="78" y="0"/>
                  </a:lnTo>
                  <a:lnTo>
                    <a:pt x="85" y="0"/>
                  </a:lnTo>
                  <a:lnTo>
                    <a:pt x="85" y="4"/>
                  </a:lnTo>
                  <a:lnTo>
                    <a:pt x="93" y="7"/>
                  </a:lnTo>
                  <a:lnTo>
                    <a:pt x="104" y="7"/>
                  </a:lnTo>
                  <a:lnTo>
                    <a:pt x="108" y="7"/>
                  </a:lnTo>
                  <a:lnTo>
                    <a:pt x="111" y="11"/>
                  </a:lnTo>
                  <a:lnTo>
                    <a:pt x="108" y="15"/>
                  </a:lnTo>
                  <a:lnTo>
                    <a:pt x="108" y="18"/>
                  </a:lnTo>
                  <a:lnTo>
                    <a:pt x="104" y="22"/>
                  </a:lnTo>
                  <a:lnTo>
                    <a:pt x="108" y="26"/>
                  </a:lnTo>
                  <a:lnTo>
                    <a:pt x="104" y="26"/>
                  </a:lnTo>
                  <a:lnTo>
                    <a:pt x="100" y="26"/>
                  </a:lnTo>
                  <a:lnTo>
                    <a:pt x="97" y="30"/>
                  </a:lnTo>
                  <a:lnTo>
                    <a:pt x="93" y="30"/>
                  </a:lnTo>
                  <a:lnTo>
                    <a:pt x="93" y="30"/>
                  </a:lnTo>
                  <a:lnTo>
                    <a:pt x="89" y="30"/>
                  </a:lnTo>
                  <a:lnTo>
                    <a:pt x="85" y="33"/>
                  </a:lnTo>
                  <a:lnTo>
                    <a:pt x="89" y="37"/>
                  </a:lnTo>
                  <a:lnTo>
                    <a:pt x="89" y="41"/>
                  </a:lnTo>
                  <a:lnTo>
                    <a:pt x="89" y="41"/>
                  </a:lnTo>
                  <a:lnTo>
                    <a:pt x="85" y="44"/>
                  </a:lnTo>
                  <a:lnTo>
                    <a:pt x="89" y="48"/>
                  </a:lnTo>
                  <a:lnTo>
                    <a:pt x="89" y="52"/>
                  </a:lnTo>
                  <a:lnTo>
                    <a:pt x="89" y="52"/>
                  </a:lnTo>
                  <a:lnTo>
                    <a:pt x="97" y="56"/>
                  </a:lnTo>
                  <a:lnTo>
                    <a:pt x="100" y="59"/>
                  </a:lnTo>
                  <a:lnTo>
                    <a:pt x="104" y="63"/>
                  </a:lnTo>
                  <a:lnTo>
                    <a:pt x="115" y="70"/>
                  </a:lnTo>
                  <a:lnTo>
                    <a:pt x="115" y="74"/>
                  </a:lnTo>
                  <a:lnTo>
                    <a:pt x="115" y="74"/>
                  </a:lnTo>
                  <a:lnTo>
                    <a:pt x="115" y="78"/>
                  </a:lnTo>
                  <a:lnTo>
                    <a:pt x="119" y="82"/>
                  </a:lnTo>
                  <a:lnTo>
                    <a:pt x="122" y="82"/>
                  </a:lnTo>
                  <a:lnTo>
                    <a:pt x="122" y="85"/>
                  </a:lnTo>
                  <a:lnTo>
                    <a:pt x="130" y="89"/>
                  </a:lnTo>
                  <a:lnTo>
                    <a:pt x="130" y="93"/>
                  </a:lnTo>
                  <a:lnTo>
                    <a:pt x="134" y="93"/>
                  </a:lnTo>
                  <a:lnTo>
                    <a:pt x="137" y="93"/>
                  </a:lnTo>
                  <a:lnTo>
                    <a:pt x="141" y="93"/>
                  </a:lnTo>
                  <a:lnTo>
                    <a:pt x="145" y="93"/>
                  </a:lnTo>
                  <a:lnTo>
                    <a:pt x="148" y="93"/>
                  </a:lnTo>
                  <a:lnTo>
                    <a:pt x="152" y="96"/>
                  </a:lnTo>
                  <a:lnTo>
                    <a:pt x="152" y="96"/>
                  </a:lnTo>
                  <a:lnTo>
                    <a:pt x="148" y="100"/>
                  </a:lnTo>
                  <a:lnTo>
                    <a:pt x="148" y="100"/>
                  </a:lnTo>
                  <a:lnTo>
                    <a:pt x="148" y="104"/>
                  </a:lnTo>
                  <a:lnTo>
                    <a:pt x="152" y="104"/>
                  </a:lnTo>
                  <a:lnTo>
                    <a:pt x="159" y="104"/>
                  </a:lnTo>
                  <a:lnTo>
                    <a:pt x="171" y="111"/>
                  </a:lnTo>
                  <a:lnTo>
                    <a:pt x="174" y="115"/>
                  </a:lnTo>
                  <a:lnTo>
                    <a:pt x="178" y="119"/>
                  </a:lnTo>
                  <a:lnTo>
                    <a:pt x="185" y="119"/>
                  </a:lnTo>
                  <a:lnTo>
                    <a:pt x="185" y="122"/>
                  </a:lnTo>
                  <a:lnTo>
                    <a:pt x="189" y="122"/>
                  </a:lnTo>
                  <a:lnTo>
                    <a:pt x="189" y="126"/>
                  </a:lnTo>
                  <a:lnTo>
                    <a:pt x="185" y="130"/>
                  </a:lnTo>
                  <a:lnTo>
                    <a:pt x="185" y="130"/>
                  </a:lnTo>
                  <a:lnTo>
                    <a:pt x="185" y="130"/>
                  </a:lnTo>
                  <a:lnTo>
                    <a:pt x="185" y="133"/>
                  </a:lnTo>
                  <a:lnTo>
                    <a:pt x="182" y="130"/>
                  </a:lnTo>
                  <a:lnTo>
                    <a:pt x="182" y="130"/>
                  </a:lnTo>
                  <a:lnTo>
                    <a:pt x="178" y="126"/>
                  </a:lnTo>
                  <a:lnTo>
                    <a:pt x="178" y="122"/>
                  </a:lnTo>
                  <a:lnTo>
                    <a:pt x="178" y="122"/>
                  </a:lnTo>
                  <a:lnTo>
                    <a:pt x="174" y="122"/>
                  </a:lnTo>
                  <a:lnTo>
                    <a:pt x="171" y="122"/>
                  </a:lnTo>
                  <a:lnTo>
                    <a:pt x="167" y="119"/>
                  </a:lnTo>
                  <a:lnTo>
                    <a:pt x="167" y="119"/>
                  </a:lnTo>
                  <a:lnTo>
                    <a:pt x="163" y="122"/>
                  </a:lnTo>
                  <a:lnTo>
                    <a:pt x="163" y="126"/>
                  </a:lnTo>
                  <a:lnTo>
                    <a:pt x="163" y="126"/>
                  </a:lnTo>
                  <a:lnTo>
                    <a:pt x="163" y="130"/>
                  </a:lnTo>
                  <a:lnTo>
                    <a:pt x="159" y="130"/>
                  </a:lnTo>
                  <a:lnTo>
                    <a:pt x="159" y="133"/>
                  </a:lnTo>
                  <a:lnTo>
                    <a:pt x="159" y="133"/>
                  </a:lnTo>
                  <a:lnTo>
                    <a:pt x="159" y="137"/>
                  </a:lnTo>
                  <a:lnTo>
                    <a:pt x="163" y="137"/>
                  </a:lnTo>
                  <a:lnTo>
                    <a:pt x="167" y="141"/>
                  </a:lnTo>
                  <a:lnTo>
                    <a:pt x="167" y="141"/>
                  </a:lnTo>
                  <a:lnTo>
                    <a:pt x="167" y="145"/>
                  </a:lnTo>
                  <a:lnTo>
                    <a:pt x="167" y="148"/>
                  </a:lnTo>
                  <a:lnTo>
                    <a:pt x="167" y="148"/>
                  </a:lnTo>
                  <a:lnTo>
                    <a:pt x="163" y="148"/>
                  </a:lnTo>
                  <a:lnTo>
                    <a:pt x="163" y="152"/>
                  </a:lnTo>
                  <a:lnTo>
                    <a:pt x="163" y="159"/>
                  </a:lnTo>
                  <a:lnTo>
                    <a:pt x="156" y="163"/>
                  </a:lnTo>
                  <a:lnTo>
                    <a:pt x="156" y="167"/>
                  </a:lnTo>
                  <a:lnTo>
                    <a:pt x="156" y="167"/>
                  </a:lnTo>
                  <a:lnTo>
                    <a:pt x="148" y="167"/>
                  </a:lnTo>
                  <a:lnTo>
                    <a:pt x="145" y="167"/>
                  </a:lnTo>
                  <a:lnTo>
                    <a:pt x="145" y="163"/>
                  </a:lnTo>
                  <a:lnTo>
                    <a:pt x="145" y="163"/>
                  </a:lnTo>
                  <a:lnTo>
                    <a:pt x="148" y="159"/>
                  </a:lnTo>
                  <a:lnTo>
                    <a:pt x="152" y="159"/>
                  </a:lnTo>
                  <a:lnTo>
                    <a:pt x="152" y="156"/>
                  </a:lnTo>
                  <a:lnTo>
                    <a:pt x="152" y="152"/>
                  </a:lnTo>
                  <a:lnTo>
                    <a:pt x="152" y="152"/>
                  </a:lnTo>
                  <a:lnTo>
                    <a:pt x="152" y="152"/>
                  </a:lnTo>
                  <a:lnTo>
                    <a:pt x="156" y="152"/>
                  </a:lnTo>
                  <a:lnTo>
                    <a:pt x="156" y="148"/>
                  </a:lnTo>
                  <a:lnTo>
                    <a:pt x="152" y="145"/>
                  </a:lnTo>
                  <a:lnTo>
                    <a:pt x="152" y="141"/>
                  </a:lnTo>
                  <a:lnTo>
                    <a:pt x="148" y="137"/>
                  </a:lnTo>
                  <a:lnTo>
                    <a:pt x="148" y="133"/>
                  </a:lnTo>
                  <a:lnTo>
                    <a:pt x="148" y="130"/>
                  </a:lnTo>
                  <a:lnTo>
                    <a:pt x="145" y="126"/>
                  </a:lnTo>
                  <a:lnTo>
                    <a:pt x="145" y="130"/>
                  </a:lnTo>
                  <a:lnTo>
                    <a:pt x="137" y="126"/>
                  </a:lnTo>
                  <a:lnTo>
                    <a:pt x="137" y="126"/>
                  </a:lnTo>
                  <a:lnTo>
                    <a:pt x="134" y="126"/>
                  </a:lnTo>
                  <a:lnTo>
                    <a:pt x="134" y="122"/>
                  </a:lnTo>
                  <a:lnTo>
                    <a:pt x="134" y="122"/>
                  </a:lnTo>
                  <a:lnTo>
                    <a:pt x="134" y="119"/>
                  </a:lnTo>
                  <a:lnTo>
                    <a:pt x="130" y="119"/>
                  </a:lnTo>
                  <a:lnTo>
                    <a:pt x="130" y="119"/>
                  </a:lnTo>
                  <a:lnTo>
                    <a:pt x="126" y="119"/>
                  </a:lnTo>
                  <a:lnTo>
                    <a:pt x="126" y="115"/>
                  </a:lnTo>
                  <a:lnTo>
                    <a:pt x="122" y="115"/>
                  </a:lnTo>
                  <a:lnTo>
                    <a:pt x="122" y="115"/>
                  </a:lnTo>
                  <a:lnTo>
                    <a:pt x="119" y="115"/>
                  </a:lnTo>
                  <a:lnTo>
                    <a:pt x="115" y="108"/>
                  </a:lnTo>
                  <a:lnTo>
                    <a:pt x="111" y="108"/>
                  </a:lnTo>
                  <a:lnTo>
                    <a:pt x="108" y="108"/>
                  </a:lnTo>
                  <a:lnTo>
                    <a:pt x="108" y="108"/>
                  </a:lnTo>
                  <a:lnTo>
                    <a:pt x="104" y="108"/>
                  </a:lnTo>
                  <a:lnTo>
                    <a:pt x="104" y="104"/>
                  </a:lnTo>
                  <a:lnTo>
                    <a:pt x="100" y="104"/>
                  </a:lnTo>
                  <a:lnTo>
                    <a:pt x="97" y="104"/>
                  </a:lnTo>
                  <a:lnTo>
                    <a:pt x="93" y="100"/>
                  </a:lnTo>
                  <a:lnTo>
                    <a:pt x="85" y="93"/>
                  </a:lnTo>
                  <a:lnTo>
                    <a:pt x="82" y="89"/>
                  </a:lnTo>
                  <a:lnTo>
                    <a:pt x="82" y="89"/>
                  </a:lnTo>
                  <a:lnTo>
                    <a:pt x="78" y="85"/>
                  </a:lnTo>
                  <a:lnTo>
                    <a:pt x="74" y="85"/>
                  </a:lnTo>
                  <a:lnTo>
                    <a:pt x="74" y="82"/>
                  </a:lnTo>
                  <a:lnTo>
                    <a:pt x="71" y="78"/>
                  </a:lnTo>
                  <a:lnTo>
                    <a:pt x="67" y="74"/>
                  </a:lnTo>
                  <a:lnTo>
                    <a:pt x="63" y="74"/>
                  </a:lnTo>
                  <a:lnTo>
                    <a:pt x="63" y="70"/>
                  </a:lnTo>
                  <a:lnTo>
                    <a:pt x="60" y="67"/>
                  </a:lnTo>
                  <a:lnTo>
                    <a:pt x="60" y="67"/>
                  </a:lnTo>
                  <a:lnTo>
                    <a:pt x="56" y="59"/>
                  </a:lnTo>
                  <a:lnTo>
                    <a:pt x="56" y="59"/>
                  </a:lnTo>
                  <a:lnTo>
                    <a:pt x="56" y="56"/>
                  </a:lnTo>
                  <a:lnTo>
                    <a:pt x="52" y="56"/>
                  </a:lnTo>
                  <a:lnTo>
                    <a:pt x="48" y="52"/>
                  </a:lnTo>
                  <a:lnTo>
                    <a:pt x="45" y="52"/>
                  </a:lnTo>
                  <a:lnTo>
                    <a:pt x="34" y="48"/>
                  </a:lnTo>
                  <a:lnTo>
                    <a:pt x="26" y="52"/>
                  </a:lnTo>
                  <a:lnTo>
                    <a:pt x="26" y="56"/>
                  </a:lnTo>
                  <a:lnTo>
                    <a:pt x="22" y="59"/>
                  </a:lnTo>
                  <a:lnTo>
                    <a:pt x="15" y="59"/>
                  </a:lnTo>
                  <a:lnTo>
                    <a:pt x="15" y="59"/>
                  </a:lnTo>
                  <a:close/>
                  <a:moveTo>
                    <a:pt x="26" y="111"/>
                  </a:moveTo>
                  <a:lnTo>
                    <a:pt x="30" y="111"/>
                  </a:lnTo>
                  <a:lnTo>
                    <a:pt x="30" y="108"/>
                  </a:lnTo>
                  <a:lnTo>
                    <a:pt x="30" y="108"/>
                  </a:lnTo>
                  <a:lnTo>
                    <a:pt x="30" y="108"/>
                  </a:lnTo>
                  <a:lnTo>
                    <a:pt x="30" y="108"/>
                  </a:lnTo>
                  <a:lnTo>
                    <a:pt x="26" y="108"/>
                  </a:lnTo>
                  <a:lnTo>
                    <a:pt x="26" y="111"/>
                  </a:lnTo>
                  <a:lnTo>
                    <a:pt x="26" y="111"/>
                  </a:lnTo>
                  <a:close/>
                  <a:moveTo>
                    <a:pt x="71" y="85"/>
                  </a:moveTo>
                  <a:lnTo>
                    <a:pt x="71" y="85"/>
                  </a:lnTo>
                  <a:lnTo>
                    <a:pt x="71" y="85"/>
                  </a:lnTo>
                  <a:lnTo>
                    <a:pt x="71" y="85"/>
                  </a:lnTo>
                  <a:lnTo>
                    <a:pt x="71" y="85"/>
                  </a:lnTo>
                  <a:close/>
                  <a:moveTo>
                    <a:pt x="56" y="78"/>
                  </a:moveTo>
                  <a:lnTo>
                    <a:pt x="56" y="78"/>
                  </a:lnTo>
                  <a:lnTo>
                    <a:pt x="56" y="78"/>
                  </a:lnTo>
                  <a:lnTo>
                    <a:pt x="60" y="78"/>
                  </a:lnTo>
                  <a:lnTo>
                    <a:pt x="63" y="78"/>
                  </a:lnTo>
                  <a:lnTo>
                    <a:pt x="63" y="78"/>
                  </a:lnTo>
                  <a:lnTo>
                    <a:pt x="60" y="74"/>
                  </a:lnTo>
                  <a:lnTo>
                    <a:pt x="60" y="78"/>
                  </a:lnTo>
                  <a:lnTo>
                    <a:pt x="56" y="78"/>
                  </a:lnTo>
                  <a:lnTo>
                    <a:pt x="56" y="78"/>
                  </a:lnTo>
                  <a:close/>
                  <a:moveTo>
                    <a:pt x="37" y="152"/>
                  </a:moveTo>
                  <a:lnTo>
                    <a:pt x="37" y="148"/>
                  </a:lnTo>
                  <a:lnTo>
                    <a:pt x="37" y="152"/>
                  </a:lnTo>
                  <a:lnTo>
                    <a:pt x="41" y="148"/>
                  </a:lnTo>
                  <a:lnTo>
                    <a:pt x="41" y="145"/>
                  </a:lnTo>
                  <a:lnTo>
                    <a:pt x="41" y="145"/>
                  </a:lnTo>
                  <a:lnTo>
                    <a:pt x="45" y="145"/>
                  </a:lnTo>
                  <a:lnTo>
                    <a:pt x="48" y="145"/>
                  </a:lnTo>
                  <a:lnTo>
                    <a:pt x="48" y="145"/>
                  </a:lnTo>
                  <a:lnTo>
                    <a:pt x="52" y="145"/>
                  </a:lnTo>
                  <a:lnTo>
                    <a:pt x="52" y="137"/>
                  </a:lnTo>
                  <a:lnTo>
                    <a:pt x="52" y="137"/>
                  </a:lnTo>
                  <a:lnTo>
                    <a:pt x="48" y="130"/>
                  </a:lnTo>
                  <a:lnTo>
                    <a:pt x="52" y="126"/>
                  </a:lnTo>
                  <a:lnTo>
                    <a:pt x="48" y="122"/>
                  </a:lnTo>
                  <a:lnTo>
                    <a:pt x="52" y="119"/>
                  </a:lnTo>
                  <a:lnTo>
                    <a:pt x="52" y="119"/>
                  </a:lnTo>
                  <a:lnTo>
                    <a:pt x="52" y="115"/>
                  </a:lnTo>
                  <a:lnTo>
                    <a:pt x="48" y="111"/>
                  </a:lnTo>
                  <a:lnTo>
                    <a:pt x="45" y="108"/>
                  </a:lnTo>
                  <a:lnTo>
                    <a:pt x="45" y="108"/>
                  </a:lnTo>
                  <a:lnTo>
                    <a:pt x="41" y="108"/>
                  </a:lnTo>
                  <a:lnTo>
                    <a:pt x="41" y="108"/>
                  </a:lnTo>
                  <a:lnTo>
                    <a:pt x="34" y="115"/>
                  </a:lnTo>
                  <a:lnTo>
                    <a:pt x="30" y="115"/>
                  </a:lnTo>
                  <a:lnTo>
                    <a:pt x="26" y="111"/>
                  </a:lnTo>
                  <a:lnTo>
                    <a:pt x="26" y="115"/>
                  </a:lnTo>
                  <a:lnTo>
                    <a:pt x="26" y="119"/>
                  </a:lnTo>
                  <a:lnTo>
                    <a:pt x="30" y="119"/>
                  </a:lnTo>
                  <a:lnTo>
                    <a:pt x="30" y="122"/>
                  </a:lnTo>
                  <a:lnTo>
                    <a:pt x="34" y="122"/>
                  </a:lnTo>
                  <a:lnTo>
                    <a:pt x="34" y="126"/>
                  </a:lnTo>
                  <a:lnTo>
                    <a:pt x="30" y="130"/>
                  </a:lnTo>
                  <a:lnTo>
                    <a:pt x="30" y="130"/>
                  </a:lnTo>
                  <a:lnTo>
                    <a:pt x="34" y="130"/>
                  </a:lnTo>
                  <a:lnTo>
                    <a:pt x="34" y="133"/>
                  </a:lnTo>
                  <a:lnTo>
                    <a:pt x="34" y="133"/>
                  </a:lnTo>
                  <a:lnTo>
                    <a:pt x="30" y="141"/>
                  </a:lnTo>
                  <a:lnTo>
                    <a:pt x="30" y="141"/>
                  </a:lnTo>
                  <a:lnTo>
                    <a:pt x="34" y="148"/>
                  </a:lnTo>
                  <a:lnTo>
                    <a:pt x="37" y="152"/>
                  </a:lnTo>
                  <a:lnTo>
                    <a:pt x="37" y="152"/>
                  </a:lnTo>
                  <a:close/>
                  <a:moveTo>
                    <a:pt x="141" y="189"/>
                  </a:moveTo>
                  <a:lnTo>
                    <a:pt x="141" y="185"/>
                  </a:lnTo>
                  <a:lnTo>
                    <a:pt x="141" y="185"/>
                  </a:lnTo>
                  <a:lnTo>
                    <a:pt x="141" y="182"/>
                  </a:lnTo>
                  <a:lnTo>
                    <a:pt x="137" y="178"/>
                  </a:lnTo>
                  <a:lnTo>
                    <a:pt x="141" y="171"/>
                  </a:lnTo>
                  <a:lnTo>
                    <a:pt x="145" y="167"/>
                  </a:lnTo>
                  <a:lnTo>
                    <a:pt x="145" y="163"/>
                  </a:lnTo>
                  <a:lnTo>
                    <a:pt x="141" y="159"/>
                  </a:lnTo>
                  <a:lnTo>
                    <a:pt x="137" y="163"/>
                  </a:lnTo>
                  <a:lnTo>
                    <a:pt x="137" y="163"/>
                  </a:lnTo>
                  <a:lnTo>
                    <a:pt x="134" y="163"/>
                  </a:lnTo>
                  <a:lnTo>
                    <a:pt x="130" y="167"/>
                  </a:lnTo>
                  <a:lnTo>
                    <a:pt x="122" y="167"/>
                  </a:lnTo>
                  <a:lnTo>
                    <a:pt x="115" y="167"/>
                  </a:lnTo>
                  <a:lnTo>
                    <a:pt x="111" y="167"/>
                  </a:lnTo>
                  <a:lnTo>
                    <a:pt x="108" y="163"/>
                  </a:lnTo>
                  <a:lnTo>
                    <a:pt x="104" y="163"/>
                  </a:lnTo>
                  <a:lnTo>
                    <a:pt x="104" y="167"/>
                  </a:lnTo>
                  <a:lnTo>
                    <a:pt x="100" y="163"/>
                  </a:lnTo>
                  <a:lnTo>
                    <a:pt x="97" y="167"/>
                  </a:lnTo>
                  <a:lnTo>
                    <a:pt x="97" y="171"/>
                  </a:lnTo>
                  <a:lnTo>
                    <a:pt x="100" y="174"/>
                  </a:lnTo>
                  <a:lnTo>
                    <a:pt x="104" y="174"/>
                  </a:lnTo>
                  <a:lnTo>
                    <a:pt x="111" y="178"/>
                  </a:lnTo>
                  <a:lnTo>
                    <a:pt x="111" y="178"/>
                  </a:lnTo>
                  <a:lnTo>
                    <a:pt x="115" y="182"/>
                  </a:lnTo>
                  <a:lnTo>
                    <a:pt x="122" y="185"/>
                  </a:lnTo>
                  <a:lnTo>
                    <a:pt x="126" y="182"/>
                  </a:lnTo>
                  <a:lnTo>
                    <a:pt x="130" y="185"/>
                  </a:lnTo>
                  <a:lnTo>
                    <a:pt x="130" y="185"/>
                  </a:lnTo>
                  <a:lnTo>
                    <a:pt x="137" y="189"/>
                  </a:lnTo>
                  <a:lnTo>
                    <a:pt x="141" y="18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9" name="Freeform 73">
              <a:extLst>
                <a:ext uri="{FF2B5EF4-FFF2-40B4-BE49-F238E27FC236}">
                  <a16:creationId xmlns:a16="http://schemas.microsoft.com/office/drawing/2014/main" xmlns="" id="{2F2C0D11-B893-4E90-901C-F95296535FB0}"/>
                </a:ext>
              </a:extLst>
            </p:cNvPr>
            <p:cNvSpPr>
              <a:spLocks noEditPoints="1"/>
            </p:cNvSpPr>
            <p:nvPr/>
          </p:nvSpPr>
          <p:spPr bwMode="auto">
            <a:xfrm>
              <a:off x="4713671" y="3058134"/>
              <a:ext cx="365443" cy="246147"/>
            </a:xfrm>
            <a:custGeom>
              <a:avLst/>
              <a:gdLst>
                <a:gd name="T0" fmla="*/ 32 w 55"/>
                <a:gd name="T1" fmla="*/ 3 h 38"/>
                <a:gd name="T2" fmla="*/ 33 w 55"/>
                <a:gd name="T3" fmla="*/ 4 h 38"/>
                <a:gd name="T4" fmla="*/ 37 w 55"/>
                <a:gd name="T5" fmla="*/ 6 h 38"/>
                <a:gd name="T6" fmla="*/ 40 w 55"/>
                <a:gd name="T7" fmla="*/ 6 h 38"/>
                <a:gd name="T8" fmla="*/ 43 w 55"/>
                <a:gd name="T9" fmla="*/ 6 h 38"/>
                <a:gd name="T10" fmla="*/ 46 w 55"/>
                <a:gd name="T11" fmla="*/ 6 h 38"/>
                <a:gd name="T12" fmla="*/ 51 w 55"/>
                <a:gd name="T13" fmla="*/ 7 h 38"/>
                <a:gd name="T14" fmla="*/ 50 w 55"/>
                <a:gd name="T15" fmla="*/ 9 h 38"/>
                <a:gd name="T16" fmla="*/ 48 w 55"/>
                <a:gd name="T17" fmla="*/ 12 h 38"/>
                <a:gd name="T18" fmla="*/ 44 w 55"/>
                <a:gd name="T19" fmla="*/ 13 h 38"/>
                <a:gd name="T20" fmla="*/ 42 w 55"/>
                <a:gd name="T21" fmla="*/ 15 h 38"/>
                <a:gd name="T22" fmla="*/ 41 w 55"/>
                <a:gd name="T23" fmla="*/ 16 h 38"/>
                <a:gd name="T24" fmla="*/ 40 w 55"/>
                <a:gd name="T25" fmla="*/ 18 h 38"/>
                <a:gd name="T26" fmla="*/ 37 w 55"/>
                <a:gd name="T27" fmla="*/ 21 h 38"/>
                <a:gd name="T28" fmla="*/ 38 w 55"/>
                <a:gd name="T29" fmla="*/ 24 h 38"/>
                <a:gd name="T30" fmla="*/ 37 w 55"/>
                <a:gd name="T31" fmla="*/ 26 h 38"/>
                <a:gd name="T32" fmla="*/ 35 w 55"/>
                <a:gd name="T33" fmla="*/ 30 h 38"/>
                <a:gd name="T34" fmla="*/ 34 w 55"/>
                <a:gd name="T35" fmla="*/ 31 h 38"/>
                <a:gd name="T36" fmla="*/ 30 w 55"/>
                <a:gd name="T37" fmla="*/ 34 h 38"/>
                <a:gd name="T38" fmla="*/ 28 w 55"/>
                <a:gd name="T39" fmla="*/ 34 h 38"/>
                <a:gd name="T40" fmla="*/ 26 w 55"/>
                <a:gd name="T41" fmla="*/ 34 h 38"/>
                <a:gd name="T42" fmla="*/ 22 w 55"/>
                <a:gd name="T43" fmla="*/ 34 h 38"/>
                <a:gd name="T44" fmla="*/ 19 w 55"/>
                <a:gd name="T45" fmla="*/ 36 h 38"/>
                <a:gd name="T46" fmla="*/ 16 w 55"/>
                <a:gd name="T47" fmla="*/ 37 h 38"/>
                <a:gd name="T48" fmla="*/ 12 w 55"/>
                <a:gd name="T49" fmla="*/ 36 h 38"/>
                <a:gd name="T50" fmla="*/ 10 w 55"/>
                <a:gd name="T51" fmla="*/ 32 h 38"/>
                <a:gd name="T52" fmla="*/ 8 w 55"/>
                <a:gd name="T53" fmla="*/ 31 h 38"/>
                <a:gd name="T54" fmla="*/ 9 w 55"/>
                <a:gd name="T55" fmla="*/ 28 h 38"/>
                <a:gd name="T56" fmla="*/ 8 w 55"/>
                <a:gd name="T57" fmla="*/ 26 h 38"/>
                <a:gd name="T58" fmla="*/ 8 w 55"/>
                <a:gd name="T59" fmla="*/ 22 h 38"/>
                <a:gd name="T60" fmla="*/ 9 w 55"/>
                <a:gd name="T61" fmla="*/ 20 h 38"/>
                <a:gd name="T62" fmla="*/ 10 w 55"/>
                <a:gd name="T63" fmla="*/ 17 h 38"/>
                <a:gd name="T64" fmla="*/ 12 w 55"/>
                <a:gd name="T65" fmla="*/ 12 h 38"/>
                <a:gd name="T66" fmla="*/ 12 w 55"/>
                <a:gd name="T67" fmla="*/ 10 h 38"/>
                <a:gd name="T68" fmla="*/ 9 w 55"/>
                <a:gd name="T69" fmla="*/ 10 h 38"/>
                <a:gd name="T70" fmla="*/ 4 w 55"/>
                <a:gd name="T71" fmla="*/ 9 h 38"/>
                <a:gd name="T72" fmla="*/ 2 w 55"/>
                <a:gd name="T73" fmla="*/ 9 h 38"/>
                <a:gd name="T74" fmla="*/ 2 w 55"/>
                <a:gd name="T75" fmla="*/ 7 h 38"/>
                <a:gd name="T76" fmla="*/ 2 w 55"/>
                <a:gd name="T77" fmla="*/ 6 h 38"/>
                <a:gd name="T78" fmla="*/ 2 w 55"/>
                <a:gd name="T79" fmla="*/ 5 h 38"/>
                <a:gd name="T80" fmla="*/ 1 w 55"/>
                <a:gd name="T81" fmla="*/ 5 h 38"/>
                <a:gd name="T82" fmla="*/ 2 w 55"/>
                <a:gd name="T83" fmla="*/ 2 h 38"/>
                <a:gd name="T84" fmla="*/ 5 w 55"/>
                <a:gd name="T85" fmla="*/ 2 h 38"/>
                <a:gd name="T86" fmla="*/ 6 w 55"/>
                <a:gd name="T87" fmla="*/ 0 h 38"/>
                <a:gd name="T88" fmla="*/ 8 w 55"/>
                <a:gd name="T89" fmla="*/ 0 h 38"/>
                <a:gd name="T90" fmla="*/ 11 w 55"/>
                <a:gd name="T91" fmla="*/ 1 h 38"/>
                <a:gd name="T92" fmla="*/ 14 w 55"/>
                <a:gd name="T93" fmla="*/ 1 h 38"/>
                <a:gd name="T94" fmla="*/ 19 w 55"/>
                <a:gd name="T95" fmla="*/ 2 h 38"/>
                <a:gd name="T96" fmla="*/ 24 w 55"/>
                <a:gd name="T97" fmla="*/ 2 h 38"/>
                <a:gd name="T98" fmla="*/ 27 w 55"/>
                <a:gd name="T99" fmla="*/ 2 h 38"/>
                <a:gd name="T100" fmla="*/ 30 w 55"/>
                <a:gd name="T101" fmla="*/ 2 h 38"/>
                <a:gd name="T102" fmla="*/ 53 w 55"/>
                <a:gd name="T103" fmla="*/ 20 h 38"/>
                <a:gd name="T104" fmla="*/ 55 w 55"/>
                <a:gd name="T105" fmla="*/ 20 h 38"/>
                <a:gd name="T106" fmla="*/ 53 w 55"/>
                <a:gd name="T107" fmla="*/ 20 h 38"/>
                <a:gd name="T108" fmla="*/ 52 w 55"/>
                <a:gd name="T109" fmla="*/ 20 h 38"/>
                <a:gd name="T110" fmla="*/ 49 w 55"/>
                <a:gd name="T111" fmla="*/ 21 h 38"/>
                <a:gd name="T112" fmla="*/ 50 w 55"/>
                <a:gd name="T113" fmla="*/ 22 h 38"/>
                <a:gd name="T114" fmla="*/ 46 w 55"/>
                <a:gd name="T115" fmla="*/ 24 h 38"/>
                <a:gd name="T116" fmla="*/ 44 w 55"/>
                <a:gd name="T117" fmla="*/ 24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5" h="38">
                  <a:moveTo>
                    <a:pt x="31" y="2"/>
                  </a:moveTo>
                  <a:cubicBezTo>
                    <a:pt x="32" y="2"/>
                    <a:pt x="32" y="2"/>
                    <a:pt x="32" y="2"/>
                  </a:cubicBezTo>
                  <a:cubicBezTo>
                    <a:pt x="32" y="3"/>
                    <a:pt x="32" y="3"/>
                    <a:pt x="32" y="3"/>
                  </a:cubicBezTo>
                  <a:cubicBezTo>
                    <a:pt x="33" y="3"/>
                    <a:pt x="33" y="3"/>
                    <a:pt x="33" y="3"/>
                  </a:cubicBezTo>
                  <a:cubicBezTo>
                    <a:pt x="33" y="4"/>
                    <a:pt x="33" y="4"/>
                    <a:pt x="33" y="4"/>
                  </a:cubicBezTo>
                  <a:cubicBezTo>
                    <a:pt x="33" y="4"/>
                    <a:pt x="33" y="4"/>
                    <a:pt x="33" y="4"/>
                  </a:cubicBezTo>
                  <a:cubicBezTo>
                    <a:pt x="34" y="4"/>
                    <a:pt x="34" y="4"/>
                    <a:pt x="34" y="4"/>
                  </a:cubicBezTo>
                  <a:cubicBezTo>
                    <a:pt x="36" y="5"/>
                    <a:pt x="36" y="5"/>
                    <a:pt x="36" y="5"/>
                  </a:cubicBezTo>
                  <a:cubicBezTo>
                    <a:pt x="37" y="6"/>
                    <a:pt x="37" y="6"/>
                    <a:pt x="37" y="6"/>
                  </a:cubicBezTo>
                  <a:cubicBezTo>
                    <a:pt x="38" y="5"/>
                    <a:pt x="38" y="5"/>
                    <a:pt x="38" y="5"/>
                  </a:cubicBezTo>
                  <a:cubicBezTo>
                    <a:pt x="39" y="6"/>
                    <a:pt x="39" y="6"/>
                    <a:pt x="39" y="6"/>
                  </a:cubicBezTo>
                  <a:cubicBezTo>
                    <a:pt x="40" y="6"/>
                    <a:pt x="40" y="6"/>
                    <a:pt x="40" y="6"/>
                  </a:cubicBezTo>
                  <a:cubicBezTo>
                    <a:pt x="40" y="6"/>
                    <a:pt x="40" y="6"/>
                    <a:pt x="40" y="6"/>
                  </a:cubicBezTo>
                  <a:cubicBezTo>
                    <a:pt x="41" y="6"/>
                    <a:pt x="41" y="6"/>
                    <a:pt x="41" y="6"/>
                  </a:cubicBezTo>
                  <a:cubicBezTo>
                    <a:pt x="43" y="6"/>
                    <a:pt x="43" y="6"/>
                    <a:pt x="43" y="6"/>
                  </a:cubicBezTo>
                  <a:cubicBezTo>
                    <a:pt x="44" y="6"/>
                    <a:pt x="44" y="6"/>
                    <a:pt x="44" y="6"/>
                  </a:cubicBezTo>
                  <a:cubicBezTo>
                    <a:pt x="45" y="6"/>
                    <a:pt x="45" y="6"/>
                    <a:pt x="45" y="6"/>
                  </a:cubicBezTo>
                  <a:cubicBezTo>
                    <a:pt x="46" y="6"/>
                    <a:pt x="46" y="6"/>
                    <a:pt x="46" y="6"/>
                  </a:cubicBezTo>
                  <a:cubicBezTo>
                    <a:pt x="48" y="6"/>
                    <a:pt x="48" y="6"/>
                    <a:pt x="48" y="6"/>
                  </a:cubicBezTo>
                  <a:cubicBezTo>
                    <a:pt x="50" y="7"/>
                    <a:pt x="50" y="7"/>
                    <a:pt x="50" y="7"/>
                  </a:cubicBezTo>
                  <a:cubicBezTo>
                    <a:pt x="51" y="7"/>
                    <a:pt x="51" y="7"/>
                    <a:pt x="51" y="7"/>
                  </a:cubicBezTo>
                  <a:cubicBezTo>
                    <a:pt x="51" y="8"/>
                    <a:pt x="51" y="8"/>
                    <a:pt x="51" y="8"/>
                  </a:cubicBezTo>
                  <a:cubicBezTo>
                    <a:pt x="50" y="8"/>
                    <a:pt x="50" y="8"/>
                    <a:pt x="50" y="8"/>
                  </a:cubicBezTo>
                  <a:cubicBezTo>
                    <a:pt x="50" y="9"/>
                    <a:pt x="50" y="9"/>
                    <a:pt x="50" y="9"/>
                  </a:cubicBezTo>
                  <a:cubicBezTo>
                    <a:pt x="50" y="10"/>
                    <a:pt x="50" y="10"/>
                    <a:pt x="50" y="10"/>
                  </a:cubicBezTo>
                  <a:cubicBezTo>
                    <a:pt x="50" y="11"/>
                    <a:pt x="50" y="11"/>
                    <a:pt x="50" y="11"/>
                  </a:cubicBezTo>
                  <a:cubicBezTo>
                    <a:pt x="48" y="12"/>
                    <a:pt x="48" y="12"/>
                    <a:pt x="48" y="12"/>
                  </a:cubicBezTo>
                  <a:cubicBezTo>
                    <a:pt x="48" y="12"/>
                    <a:pt x="47" y="13"/>
                    <a:pt x="47" y="13"/>
                  </a:cubicBezTo>
                  <a:cubicBezTo>
                    <a:pt x="47" y="13"/>
                    <a:pt x="46" y="13"/>
                    <a:pt x="46" y="13"/>
                  </a:cubicBezTo>
                  <a:cubicBezTo>
                    <a:pt x="44" y="13"/>
                    <a:pt x="44" y="13"/>
                    <a:pt x="44" y="13"/>
                  </a:cubicBezTo>
                  <a:cubicBezTo>
                    <a:pt x="43" y="14"/>
                    <a:pt x="43" y="14"/>
                    <a:pt x="43" y="14"/>
                  </a:cubicBezTo>
                  <a:cubicBezTo>
                    <a:pt x="42" y="15"/>
                    <a:pt x="42" y="15"/>
                    <a:pt x="42" y="15"/>
                  </a:cubicBezTo>
                  <a:cubicBezTo>
                    <a:pt x="42" y="15"/>
                    <a:pt x="42" y="15"/>
                    <a:pt x="42" y="15"/>
                  </a:cubicBezTo>
                  <a:cubicBezTo>
                    <a:pt x="42" y="16"/>
                    <a:pt x="42" y="16"/>
                    <a:pt x="42" y="16"/>
                  </a:cubicBezTo>
                  <a:cubicBezTo>
                    <a:pt x="42" y="16"/>
                    <a:pt x="42" y="16"/>
                    <a:pt x="42" y="16"/>
                  </a:cubicBezTo>
                  <a:cubicBezTo>
                    <a:pt x="41" y="16"/>
                    <a:pt x="41" y="16"/>
                    <a:pt x="41" y="16"/>
                  </a:cubicBezTo>
                  <a:cubicBezTo>
                    <a:pt x="42" y="16"/>
                    <a:pt x="42" y="16"/>
                    <a:pt x="42" y="16"/>
                  </a:cubicBezTo>
                  <a:cubicBezTo>
                    <a:pt x="41" y="16"/>
                    <a:pt x="41" y="16"/>
                    <a:pt x="41" y="16"/>
                  </a:cubicBezTo>
                  <a:cubicBezTo>
                    <a:pt x="40" y="18"/>
                    <a:pt x="40" y="18"/>
                    <a:pt x="40" y="18"/>
                  </a:cubicBezTo>
                  <a:cubicBezTo>
                    <a:pt x="39" y="18"/>
                    <a:pt x="39" y="18"/>
                    <a:pt x="39" y="18"/>
                  </a:cubicBezTo>
                  <a:cubicBezTo>
                    <a:pt x="37" y="21"/>
                    <a:pt x="37" y="21"/>
                    <a:pt x="37" y="21"/>
                  </a:cubicBezTo>
                  <a:cubicBezTo>
                    <a:pt x="37" y="21"/>
                    <a:pt x="37" y="21"/>
                    <a:pt x="37" y="21"/>
                  </a:cubicBezTo>
                  <a:cubicBezTo>
                    <a:pt x="37" y="23"/>
                    <a:pt x="37" y="23"/>
                    <a:pt x="37" y="23"/>
                  </a:cubicBezTo>
                  <a:cubicBezTo>
                    <a:pt x="38" y="23"/>
                    <a:pt x="38" y="23"/>
                    <a:pt x="38" y="23"/>
                  </a:cubicBezTo>
                  <a:cubicBezTo>
                    <a:pt x="38" y="24"/>
                    <a:pt x="38" y="24"/>
                    <a:pt x="38" y="24"/>
                  </a:cubicBezTo>
                  <a:cubicBezTo>
                    <a:pt x="39" y="25"/>
                    <a:pt x="39" y="25"/>
                    <a:pt x="39" y="25"/>
                  </a:cubicBezTo>
                  <a:cubicBezTo>
                    <a:pt x="38" y="26"/>
                    <a:pt x="38" y="26"/>
                    <a:pt x="38" y="26"/>
                  </a:cubicBezTo>
                  <a:cubicBezTo>
                    <a:pt x="37" y="26"/>
                    <a:pt x="37" y="26"/>
                    <a:pt x="37" y="26"/>
                  </a:cubicBezTo>
                  <a:cubicBezTo>
                    <a:pt x="37" y="27"/>
                    <a:pt x="37" y="27"/>
                    <a:pt x="37" y="27"/>
                  </a:cubicBezTo>
                  <a:cubicBezTo>
                    <a:pt x="36" y="29"/>
                    <a:pt x="36" y="29"/>
                    <a:pt x="36" y="29"/>
                  </a:cubicBezTo>
                  <a:cubicBezTo>
                    <a:pt x="35" y="30"/>
                    <a:pt x="35" y="30"/>
                    <a:pt x="35" y="30"/>
                  </a:cubicBezTo>
                  <a:cubicBezTo>
                    <a:pt x="36" y="30"/>
                    <a:pt x="36" y="30"/>
                    <a:pt x="36" y="30"/>
                  </a:cubicBezTo>
                  <a:cubicBezTo>
                    <a:pt x="35" y="31"/>
                    <a:pt x="35" y="31"/>
                    <a:pt x="35" y="31"/>
                  </a:cubicBezTo>
                  <a:cubicBezTo>
                    <a:pt x="34" y="31"/>
                    <a:pt x="34" y="31"/>
                    <a:pt x="34" y="31"/>
                  </a:cubicBezTo>
                  <a:cubicBezTo>
                    <a:pt x="31" y="32"/>
                    <a:pt x="31" y="32"/>
                    <a:pt x="31" y="32"/>
                  </a:cubicBezTo>
                  <a:cubicBezTo>
                    <a:pt x="31" y="33"/>
                    <a:pt x="31" y="33"/>
                    <a:pt x="31" y="33"/>
                  </a:cubicBezTo>
                  <a:cubicBezTo>
                    <a:pt x="30" y="34"/>
                    <a:pt x="30" y="34"/>
                    <a:pt x="30" y="34"/>
                  </a:cubicBezTo>
                  <a:cubicBezTo>
                    <a:pt x="29" y="34"/>
                    <a:pt x="29" y="34"/>
                    <a:pt x="29" y="34"/>
                  </a:cubicBezTo>
                  <a:cubicBezTo>
                    <a:pt x="28" y="33"/>
                    <a:pt x="28" y="33"/>
                    <a:pt x="28" y="33"/>
                  </a:cubicBezTo>
                  <a:cubicBezTo>
                    <a:pt x="28" y="34"/>
                    <a:pt x="28" y="34"/>
                    <a:pt x="28" y="34"/>
                  </a:cubicBezTo>
                  <a:cubicBezTo>
                    <a:pt x="27" y="35"/>
                    <a:pt x="27" y="35"/>
                    <a:pt x="27" y="35"/>
                  </a:cubicBezTo>
                  <a:cubicBezTo>
                    <a:pt x="27" y="34"/>
                    <a:pt x="27" y="34"/>
                    <a:pt x="27" y="34"/>
                  </a:cubicBezTo>
                  <a:cubicBezTo>
                    <a:pt x="26" y="34"/>
                    <a:pt x="26" y="34"/>
                    <a:pt x="26" y="34"/>
                  </a:cubicBezTo>
                  <a:cubicBezTo>
                    <a:pt x="25" y="34"/>
                    <a:pt x="25" y="34"/>
                    <a:pt x="25" y="34"/>
                  </a:cubicBezTo>
                  <a:cubicBezTo>
                    <a:pt x="24" y="34"/>
                    <a:pt x="24" y="34"/>
                    <a:pt x="24" y="34"/>
                  </a:cubicBezTo>
                  <a:cubicBezTo>
                    <a:pt x="22" y="34"/>
                    <a:pt x="22" y="34"/>
                    <a:pt x="22" y="34"/>
                  </a:cubicBezTo>
                  <a:cubicBezTo>
                    <a:pt x="22" y="34"/>
                    <a:pt x="22" y="34"/>
                    <a:pt x="22" y="34"/>
                  </a:cubicBezTo>
                  <a:cubicBezTo>
                    <a:pt x="20" y="34"/>
                    <a:pt x="20" y="34"/>
                    <a:pt x="20" y="34"/>
                  </a:cubicBezTo>
                  <a:cubicBezTo>
                    <a:pt x="19" y="36"/>
                    <a:pt x="19" y="36"/>
                    <a:pt x="19" y="36"/>
                  </a:cubicBezTo>
                  <a:cubicBezTo>
                    <a:pt x="17" y="36"/>
                    <a:pt x="17" y="36"/>
                    <a:pt x="17" y="36"/>
                  </a:cubicBezTo>
                  <a:cubicBezTo>
                    <a:pt x="16" y="36"/>
                    <a:pt x="16" y="36"/>
                    <a:pt x="16" y="36"/>
                  </a:cubicBezTo>
                  <a:cubicBezTo>
                    <a:pt x="16" y="37"/>
                    <a:pt x="16" y="37"/>
                    <a:pt x="16" y="37"/>
                  </a:cubicBezTo>
                  <a:cubicBezTo>
                    <a:pt x="15" y="38"/>
                    <a:pt x="15" y="38"/>
                    <a:pt x="15" y="38"/>
                  </a:cubicBezTo>
                  <a:cubicBezTo>
                    <a:pt x="14" y="37"/>
                    <a:pt x="14" y="37"/>
                    <a:pt x="14" y="37"/>
                  </a:cubicBezTo>
                  <a:cubicBezTo>
                    <a:pt x="12" y="36"/>
                    <a:pt x="12" y="36"/>
                    <a:pt x="12" y="36"/>
                  </a:cubicBezTo>
                  <a:cubicBezTo>
                    <a:pt x="11" y="34"/>
                    <a:pt x="11" y="34"/>
                    <a:pt x="11" y="34"/>
                  </a:cubicBezTo>
                  <a:cubicBezTo>
                    <a:pt x="12" y="34"/>
                    <a:pt x="12" y="34"/>
                    <a:pt x="12" y="34"/>
                  </a:cubicBezTo>
                  <a:cubicBezTo>
                    <a:pt x="10" y="32"/>
                    <a:pt x="10" y="32"/>
                    <a:pt x="10" y="32"/>
                  </a:cubicBezTo>
                  <a:cubicBezTo>
                    <a:pt x="8" y="32"/>
                    <a:pt x="8" y="32"/>
                    <a:pt x="8" y="32"/>
                  </a:cubicBezTo>
                  <a:cubicBezTo>
                    <a:pt x="8" y="32"/>
                    <a:pt x="8" y="32"/>
                    <a:pt x="8" y="32"/>
                  </a:cubicBezTo>
                  <a:cubicBezTo>
                    <a:pt x="8" y="31"/>
                    <a:pt x="8" y="31"/>
                    <a:pt x="8" y="31"/>
                  </a:cubicBezTo>
                  <a:cubicBezTo>
                    <a:pt x="7" y="30"/>
                    <a:pt x="7" y="30"/>
                    <a:pt x="7" y="30"/>
                  </a:cubicBezTo>
                  <a:cubicBezTo>
                    <a:pt x="8" y="29"/>
                    <a:pt x="8" y="29"/>
                    <a:pt x="8" y="29"/>
                  </a:cubicBezTo>
                  <a:cubicBezTo>
                    <a:pt x="9" y="28"/>
                    <a:pt x="9" y="28"/>
                    <a:pt x="9" y="28"/>
                  </a:cubicBezTo>
                  <a:cubicBezTo>
                    <a:pt x="9" y="27"/>
                    <a:pt x="9" y="27"/>
                    <a:pt x="9" y="27"/>
                  </a:cubicBezTo>
                  <a:cubicBezTo>
                    <a:pt x="8" y="27"/>
                    <a:pt x="8" y="27"/>
                    <a:pt x="8" y="27"/>
                  </a:cubicBezTo>
                  <a:cubicBezTo>
                    <a:pt x="8" y="26"/>
                    <a:pt x="8" y="26"/>
                    <a:pt x="8" y="26"/>
                  </a:cubicBezTo>
                  <a:cubicBezTo>
                    <a:pt x="9" y="24"/>
                    <a:pt x="9" y="24"/>
                    <a:pt x="9" y="24"/>
                  </a:cubicBezTo>
                  <a:cubicBezTo>
                    <a:pt x="9" y="23"/>
                    <a:pt x="9" y="23"/>
                    <a:pt x="9" y="23"/>
                  </a:cubicBezTo>
                  <a:cubicBezTo>
                    <a:pt x="8" y="22"/>
                    <a:pt x="8" y="22"/>
                    <a:pt x="8" y="22"/>
                  </a:cubicBezTo>
                  <a:cubicBezTo>
                    <a:pt x="7" y="20"/>
                    <a:pt x="7" y="20"/>
                    <a:pt x="7" y="20"/>
                  </a:cubicBezTo>
                  <a:cubicBezTo>
                    <a:pt x="8" y="20"/>
                    <a:pt x="8" y="20"/>
                    <a:pt x="8" y="20"/>
                  </a:cubicBezTo>
                  <a:cubicBezTo>
                    <a:pt x="9" y="20"/>
                    <a:pt x="9" y="20"/>
                    <a:pt x="9" y="20"/>
                  </a:cubicBezTo>
                  <a:cubicBezTo>
                    <a:pt x="10" y="19"/>
                    <a:pt x="10" y="19"/>
                    <a:pt x="10" y="19"/>
                  </a:cubicBezTo>
                  <a:cubicBezTo>
                    <a:pt x="9" y="18"/>
                    <a:pt x="9" y="18"/>
                    <a:pt x="9" y="18"/>
                  </a:cubicBezTo>
                  <a:cubicBezTo>
                    <a:pt x="10" y="17"/>
                    <a:pt x="10" y="17"/>
                    <a:pt x="10" y="17"/>
                  </a:cubicBezTo>
                  <a:cubicBezTo>
                    <a:pt x="10" y="15"/>
                    <a:pt x="10" y="15"/>
                    <a:pt x="10" y="15"/>
                  </a:cubicBezTo>
                  <a:cubicBezTo>
                    <a:pt x="10" y="14"/>
                    <a:pt x="10" y="14"/>
                    <a:pt x="10" y="14"/>
                  </a:cubicBezTo>
                  <a:cubicBezTo>
                    <a:pt x="12" y="12"/>
                    <a:pt x="12" y="12"/>
                    <a:pt x="12" y="12"/>
                  </a:cubicBezTo>
                  <a:cubicBezTo>
                    <a:pt x="12" y="12"/>
                    <a:pt x="12" y="12"/>
                    <a:pt x="12" y="12"/>
                  </a:cubicBezTo>
                  <a:cubicBezTo>
                    <a:pt x="13" y="11"/>
                    <a:pt x="13" y="11"/>
                    <a:pt x="13" y="11"/>
                  </a:cubicBezTo>
                  <a:cubicBezTo>
                    <a:pt x="12" y="10"/>
                    <a:pt x="12" y="10"/>
                    <a:pt x="12" y="10"/>
                  </a:cubicBezTo>
                  <a:cubicBezTo>
                    <a:pt x="12" y="9"/>
                    <a:pt x="12" y="9"/>
                    <a:pt x="12" y="9"/>
                  </a:cubicBezTo>
                  <a:cubicBezTo>
                    <a:pt x="9" y="9"/>
                    <a:pt x="9" y="9"/>
                    <a:pt x="9" y="9"/>
                  </a:cubicBezTo>
                  <a:cubicBezTo>
                    <a:pt x="9" y="10"/>
                    <a:pt x="9" y="10"/>
                    <a:pt x="9" y="10"/>
                  </a:cubicBezTo>
                  <a:cubicBezTo>
                    <a:pt x="6" y="9"/>
                    <a:pt x="6" y="9"/>
                    <a:pt x="6" y="9"/>
                  </a:cubicBezTo>
                  <a:cubicBezTo>
                    <a:pt x="5" y="10"/>
                    <a:pt x="5" y="10"/>
                    <a:pt x="5" y="10"/>
                  </a:cubicBezTo>
                  <a:cubicBezTo>
                    <a:pt x="4" y="9"/>
                    <a:pt x="4" y="9"/>
                    <a:pt x="4" y="9"/>
                  </a:cubicBezTo>
                  <a:cubicBezTo>
                    <a:pt x="4" y="9"/>
                    <a:pt x="4" y="9"/>
                    <a:pt x="4" y="9"/>
                  </a:cubicBezTo>
                  <a:cubicBezTo>
                    <a:pt x="4" y="8"/>
                    <a:pt x="4" y="8"/>
                    <a:pt x="4" y="8"/>
                  </a:cubicBezTo>
                  <a:cubicBezTo>
                    <a:pt x="2" y="9"/>
                    <a:pt x="2" y="9"/>
                    <a:pt x="2" y="9"/>
                  </a:cubicBezTo>
                  <a:cubicBezTo>
                    <a:pt x="2" y="8"/>
                    <a:pt x="2" y="8"/>
                    <a:pt x="2" y="8"/>
                  </a:cubicBezTo>
                  <a:cubicBezTo>
                    <a:pt x="3" y="8"/>
                    <a:pt x="3" y="8"/>
                    <a:pt x="3" y="8"/>
                  </a:cubicBezTo>
                  <a:cubicBezTo>
                    <a:pt x="2" y="7"/>
                    <a:pt x="2" y="7"/>
                    <a:pt x="2" y="7"/>
                  </a:cubicBezTo>
                  <a:cubicBezTo>
                    <a:pt x="3" y="7"/>
                    <a:pt x="3" y="7"/>
                    <a:pt x="3" y="7"/>
                  </a:cubicBezTo>
                  <a:cubicBezTo>
                    <a:pt x="2" y="7"/>
                    <a:pt x="2" y="7"/>
                    <a:pt x="2" y="7"/>
                  </a:cubicBezTo>
                  <a:cubicBezTo>
                    <a:pt x="2" y="6"/>
                    <a:pt x="2" y="6"/>
                    <a:pt x="2" y="6"/>
                  </a:cubicBezTo>
                  <a:cubicBezTo>
                    <a:pt x="2" y="6"/>
                    <a:pt x="2" y="6"/>
                    <a:pt x="2" y="6"/>
                  </a:cubicBezTo>
                  <a:cubicBezTo>
                    <a:pt x="1" y="6"/>
                    <a:pt x="1" y="6"/>
                    <a:pt x="1" y="6"/>
                  </a:cubicBezTo>
                  <a:cubicBezTo>
                    <a:pt x="2" y="5"/>
                    <a:pt x="2" y="5"/>
                    <a:pt x="2" y="5"/>
                  </a:cubicBezTo>
                  <a:cubicBezTo>
                    <a:pt x="1" y="5"/>
                    <a:pt x="1" y="5"/>
                    <a:pt x="1" y="5"/>
                  </a:cubicBezTo>
                  <a:cubicBezTo>
                    <a:pt x="1" y="5"/>
                    <a:pt x="1" y="5"/>
                    <a:pt x="1" y="5"/>
                  </a:cubicBezTo>
                  <a:cubicBezTo>
                    <a:pt x="1" y="5"/>
                    <a:pt x="1" y="5"/>
                    <a:pt x="1" y="5"/>
                  </a:cubicBezTo>
                  <a:cubicBezTo>
                    <a:pt x="0" y="4"/>
                    <a:pt x="0" y="4"/>
                    <a:pt x="0" y="4"/>
                  </a:cubicBezTo>
                  <a:cubicBezTo>
                    <a:pt x="1" y="3"/>
                    <a:pt x="1" y="3"/>
                    <a:pt x="1" y="3"/>
                  </a:cubicBezTo>
                  <a:cubicBezTo>
                    <a:pt x="2" y="2"/>
                    <a:pt x="2" y="2"/>
                    <a:pt x="2" y="2"/>
                  </a:cubicBezTo>
                  <a:cubicBezTo>
                    <a:pt x="3" y="3"/>
                    <a:pt x="3" y="3"/>
                    <a:pt x="3" y="3"/>
                  </a:cubicBezTo>
                  <a:cubicBezTo>
                    <a:pt x="4" y="3"/>
                    <a:pt x="4" y="3"/>
                    <a:pt x="4" y="3"/>
                  </a:cubicBezTo>
                  <a:cubicBezTo>
                    <a:pt x="5" y="2"/>
                    <a:pt x="5" y="2"/>
                    <a:pt x="5" y="2"/>
                  </a:cubicBezTo>
                  <a:cubicBezTo>
                    <a:pt x="5" y="2"/>
                    <a:pt x="5" y="2"/>
                    <a:pt x="5" y="2"/>
                  </a:cubicBezTo>
                  <a:cubicBezTo>
                    <a:pt x="4" y="1"/>
                    <a:pt x="4" y="1"/>
                    <a:pt x="4" y="1"/>
                  </a:cubicBezTo>
                  <a:cubicBezTo>
                    <a:pt x="6" y="0"/>
                    <a:pt x="6" y="0"/>
                    <a:pt x="6" y="0"/>
                  </a:cubicBezTo>
                  <a:cubicBezTo>
                    <a:pt x="6" y="1"/>
                    <a:pt x="6" y="1"/>
                    <a:pt x="6" y="1"/>
                  </a:cubicBezTo>
                  <a:cubicBezTo>
                    <a:pt x="7" y="0"/>
                    <a:pt x="7" y="0"/>
                    <a:pt x="7" y="0"/>
                  </a:cubicBezTo>
                  <a:cubicBezTo>
                    <a:pt x="8" y="0"/>
                    <a:pt x="8" y="0"/>
                    <a:pt x="8" y="0"/>
                  </a:cubicBezTo>
                  <a:cubicBezTo>
                    <a:pt x="9" y="2"/>
                    <a:pt x="9" y="2"/>
                    <a:pt x="9" y="2"/>
                  </a:cubicBezTo>
                  <a:cubicBezTo>
                    <a:pt x="10" y="1"/>
                    <a:pt x="10" y="1"/>
                    <a:pt x="10" y="1"/>
                  </a:cubicBezTo>
                  <a:cubicBezTo>
                    <a:pt x="11" y="1"/>
                    <a:pt x="11" y="1"/>
                    <a:pt x="11" y="1"/>
                  </a:cubicBezTo>
                  <a:cubicBezTo>
                    <a:pt x="12" y="1"/>
                    <a:pt x="12" y="1"/>
                    <a:pt x="12" y="1"/>
                  </a:cubicBezTo>
                  <a:cubicBezTo>
                    <a:pt x="13" y="1"/>
                    <a:pt x="13" y="1"/>
                    <a:pt x="13" y="1"/>
                  </a:cubicBezTo>
                  <a:cubicBezTo>
                    <a:pt x="14" y="1"/>
                    <a:pt x="14" y="1"/>
                    <a:pt x="14" y="1"/>
                  </a:cubicBezTo>
                  <a:cubicBezTo>
                    <a:pt x="15" y="1"/>
                    <a:pt x="15" y="1"/>
                    <a:pt x="15" y="1"/>
                  </a:cubicBezTo>
                  <a:cubicBezTo>
                    <a:pt x="16" y="1"/>
                    <a:pt x="16" y="1"/>
                    <a:pt x="16" y="1"/>
                  </a:cubicBezTo>
                  <a:cubicBezTo>
                    <a:pt x="19" y="2"/>
                    <a:pt x="19" y="2"/>
                    <a:pt x="19" y="2"/>
                  </a:cubicBezTo>
                  <a:cubicBezTo>
                    <a:pt x="20" y="2"/>
                    <a:pt x="20" y="2"/>
                    <a:pt x="20" y="2"/>
                  </a:cubicBezTo>
                  <a:cubicBezTo>
                    <a:pt x="22" y="1"/>
                    <a:pt x="22" y="1"/>
                    <a:pt x="22" y="1"/>
                  </a:cubicBezTo>
                  <a:cubicBezTo>
                    <a:pt x="24" y="2"/>
                    <a:pt x="24" y="2"/>
                    <a:pt x="24" y="2"/>
                  </a:cubicBezTo>
                  <a:cubicBezTo>
                    <a:pt x="24" y="2"/>
                    <a:pt x="24" y="2"/>
                    <a:pt x="24" y="2"/>
                  </a:cubicBezTo>
                  <a:cubicBezTo>
                    <a:pt x="26" y="2"/>
                    <a:pt x="26" y="2"/>
                    <a:pt x="26" y="2"/>
                  </a:cubicBezTo>
                  <a:cubicBezTo>
                    <a:pt x="27" y="2"/>
                    <a:pt x="27" y="2"/>
                    <a:pt x="27" y="2"/>
                  </a:cubicBezTo>
                  <a:cubicBezTo>
                    <a:pt x="28" y="2"/>
                    <a:pt x="28" y="2"/>
                    <a:pt x="28" y="2"/>
                  </a:cubicBezTo>
                  <a:cubicBezTo>
                    <a:pt x="30" y="3"/>
                    <a:pt x="30" y="3"/>
                    <a:pt x="30" y="3"/>
                  </a:cubicBezTo>
                  <a:cubicBezTo>
                    <a:pt x="30" y="2"/>
                    <a:pt x="30" y="2"/>
                    <a:pt x="30" y="2"/>
                  </a:cubicBezTo>
                  <a:cubicBezTo>
                    <a:pt x="31" y="2"/>
                    <a:pt x="31" y="2"/>
                    <a:pt x="31" y="2"/>
                  </a:cubicBezTo>
                  <a:cubicBezTo>
                    <a:pt x="31" y="2"/>
                    <a:pt x="31" y="2"/>
                    <a:pt x="31" y="2"/>
                  </a:cubicBezTo>
                  <a:close/>
                  <a:moveTo>
                    <a:pt x="53" y="20"/>
                  </a:moveTo>
                  <a:cubicBezTo>
                    <a:pt x="54" y="20"/>
                    <a:pt x="54" y="20"/>
                    <a:pt x="54" y="20"/>
                  </a:cubicBezTo>
                  <a:cubicBezTo>
                    <a:pt x="55" y="20"/>
                    <a:pt x="55" y="20"/>
                    <a:pt x="55" y="20"/>
                  </a:cubicBezTo>
                  <a:cubicBezTo>
                    <a:pt x="55" y="20"/>
                    <a:pt x="55" y="20"/>
                    <a:pt x="55" y="20"/>
                  </a:cubicBezTo>
                  <a:cubicBezTo>
                    <a:pt x="54" y="19"/>
                    <a:pt x="54" y="19"/>
                    <a:pt x="54" y="19"/>
                  </a:cubicBezTo>
                  <a:cubicBezTo>
                    <a:pt x="53" y="19"/>
                    <a:pt x="53" y="19"/>
                    <a:pt x="53" y="19"/>
                  </a:cubicBezTo>
                  <a:cubicBezTo>
                    <a:pt x="53" y="20"/>
                    <a:pt x="53" y="20"/>
                    <a:pt x="53" y="20"/>
                  </a:cubicBezTo>
                  <a:close/>
                  <a:moveTo>
                    <a:pt x="50" y="22"/>
                  </a:moveTo>
                  <a:cubicBezTo>
                    <a:pt x="51" y="21"/>
                    <a:pt x="51" y="21"/>
                    <a:pt x="51" y="21"/>
                  </a:cubicBezTo>
                  <a:cubicBezTo>
                    <a:pt x="52" y="20"/>
                    <a:pt x="52" y="20"/>
                    <a:pt x="52" y="20"/>
                  </a:cubicBezTo>
                  <a:cubicBezTo>
                    <a:pt x="51" y="20"/>
                    <a:pt x="51" y="20"/>
                    <a:pt x="51" y="20"/>
                  </a:cubicBezTo>
                  <a:cubicBezTo>
                    <a:pt x="50" y="20"/>
                    <a:pt x="50" y="20"/>
                    <a:pt x="50" y="20"/>
                  </a:cubicBezTo>
                  <a:cubicBezTo>
                    <a:pt x="49" y="21"/>
                    <a:pt x="49" y="21"/>
                    <a:pt x="49" y="21"/>
                  </a:cubicBezTo>
                  <a:cubicBezTo>
                    <a:pt x="49" y="22"/>
                    <a:pt x="49" y="22"/>
                    <a:pt x="49" y="22"/>
                  </a:cubicBezTo>
                  <a:cubicBezTo>
                    <a:pt x="49" y="22"/>
                    <a:pt x="49" y="22"/>
                    <a:pt x="49" y="22"/>
                  </a:cubicBezTo>
                  <a:cubicBezTo>
                    <a:pt x="50" y="22"/>
                    <a:pt x="50" y="22"/>
                    <a:pt x="50" y="22"/>
                  </a:cubicBezTo>
                  <a:close/>
                  <a:moveTo>
                    <a:pt x="45" y="25"/>
                  </a:moveTo>
                  <a:cubicBezTo>
                    <a:pt x="45" y="24"/>
                    <a:pt x="45" y="24"/>
                    <a:pt x="45" y="24"/>
                  </a:cubicBezTo>
                  <a:cubicBezTo>
                    <a:pt x="46" y="24"/>
                    <a:pt x="46" y="24"/>
                    <a:pt x="46" y="24"/>
                  </a:cubicBezTo>
                  <a:cubicBezTo>
                    <a:pt x="45" y="23"/>
                    <a:pt x="45" y="23"/>
                    <a:pt x="45" y="23"/>
                  </a:cubicBezTo>
                  <a:cubicBezTo>
                    <a:pt x="44" y="24"/>
                    <a:pt x="44" y="24"/>
                    <a:pt x="44" y="24"/>
                  </a:cubicBezTo>
                  <a:cubicBezTo>
                    <a:pt x="44" y="24"/>
                    <a:pt x="44" y="24"/>
                    <a:pt x="44" y="24"/>
                  </a:cubicBezTo>
                  <a:lnTo>
                    <a:pt x="45" y="2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0" name="Freeform 74">
              <a:extLst>
                <a:ext uri="{FF2B5EF4-FFF2-40B4-BE49-F238E27FC236}">
                  <a16:creationId xmlns:a16="http://schemas.microsoft.com/office/drawing/2014/main" xmlns="" id="{13733E5C-7969-4EDA-A136-8FCDC2BDA0B6}"/>
                </a:ext>
              </a:extLst>
            </p:cNvPr>
            <p:cNvSpPr/>
            <p:nvPr/>
          </p:nvSpPr>
          <p:spPr bwMode="auto">
            <a:xfrm>
              <a:off x="4708301" y="3110506"/>
              <a:ext cx="91362" cy="162352"/>
            </a:xfrm>
            <a:custGeom>
              <a:avLst/>
              <a:gdLst>
                <a:gd name="T0" fmla="*/ 33 w 51"/>
                <a:gd name="T1" fmla="*/ 85 h 93"/>
                <a:gd name="T2" fmla="*/ 33 w 51"/>
                <a:gd name="T3" fmla="*/ 78 h 93"/>
                <a:gd name="T4" fmla="*/ 37 w 51"/>
                <a:gd name="T5" fmla="*/ 70 h 93"/>
                <a:gd name="T6" fmla="*/ 33 w 51"/>
                <a:gd name="T7" fmla="*/ 67 h 93"/>
                <a:gd name="T8" fmla="*/ 37 w 51"/>
                <a:gd name="T9" fmla="*/ 56 h 93"/>
                <a:gd name="T10" fmla="*/ 29 w 51"/>
                <a:gd name="T11" fmla="*/ 44 h 93"/>
                <a:gd name="T12" fmla="*/ 37 w 51"/>
                <a:gd name="T13" fmla="*/ 44 h 93"/>
                <a:gd name="T14" fmla="*/ 37 w 51"/>
                <a:gd name="T15" fmla="*/ 37 h 93"/>
                <a:gd name="T16" fmla="*/ 40 w 51"/>
                <a:gd name="T17" fmla="*/ 26 h 93"/>
                <a:gd name="T18" fmla="*/ 48 w 51"/>
                <a:gd name="T19" fmla="*/ 15 h 93"/>
                <a:gd name="T20" fmla="*/ 51 w 51"/>
                <a:gd name="T21" fmla="*/ 11 h 93"/>
                <a:gd name="T22" fmla="*/ 48 w 51"/>
                <a:gd name="T23" fmla="*/ 4 h 93"/>
                <a:gd name="T24" fmla="*/ 37 w 51"/>
                <a:gd name="T25" fmla="*/ 7 h 93"/>
                <a:gd name="T26" fmla="*/ 22 w 51"/>
                <a:gd name="T27" fmla="*/ 7 h 93"/>
                <a:gd name="T28" fmla="*/ 18 w 51"/>
                <a:gd name="T29" fmla="*/ 4 h 93"/>
                <a:gd name="T30" fmla="*/ 11 w 51"/>
                <a:gd name="T31" fmla="*/ 4 h 93"/>
                <a:gd name="T32" fmla="*/ 11 w 51"/>
                <a:gd name="T33" fmla="*/ 11 h 93"/>
                <a:gd name="T34" fmla="*/ 11 w 51"/>
                <a:gd name="T35" fmla="*/ 22 h 93"/>
                <a:gd name="T36" fmla="*/ 14 w 51"/>
                <a:gd name="T37" fmla="*/ 26 h 93"/>
                <a:gd name="T38" fmla="*/ 11 w 51"/>
                <a:gd name="T39" fmla="*/ 33 h 93"/>
                <a:gd name="T40" fmla="*/ 7 w 51"/>
                <a:gd name="T41" fmla="*/ 44 h 93"/>
                <a:gd name="T42" fmla="*/ 0 w 51"/>
                <a:gd name="T43" fmla="*/ 52 h 93"/>
                <a:gd name="T44" fmla="*/ 0 w 51"/>
                <a:gd name="T45" fmla="*/ 63 h 93"/>
                <a:gd name="T46" fmla="*/ 3 w 51"/>
                <a:gd name="T47" fmla="*/ 59 h 93"/>
                <a:gd name="T48" fmla="*/ 7 w 51"/>
                <a:gd name="T49" fmla="*/ 59 h 93"/>
                <a:gd name="T50" fmla="*/ 3 w 51"/>
                <a:gd name="T51" fmla="*/ 63 h 93"/>
                <a:gd name="T52" fmla="*/ 3 w 51"/>
                <a:gd name="T53" fmla="*/ 70 h 93"/>
                <a:gd name="T54" fmla="*/ 11 w 51"/>
                <a:gd name="T55" fmla="*/ 67 h 93"/>
                <a:gd name="T56" fmla="*/ 11 w 51"/>
                <a:gd name="T57" fmla="*/ 74 h 93"/>
                <a:gd name="T58" fmla="*/ 7 w 51"/>
                <a:gd name="T59" fmla="*/ 85 h 93"/>
                <a:gd name="T60" fmla="*/ 7 w 51"/>
                <a:gd name="T61" fmla="*/ 93 h 93"/>
                <a:gd name="T62" fmla="*/ 11 w 51"/>
                <a:gd name="T63" fmla="*/ 89 h 93"/>
                <a:gd name="T64" fmla="*/ 22 w 51"/>
                <a:gd name="T65" fmla="*/ 93 h 93"/>
                <a:gd name="T66" fmla="*/ 33 w 51"/>
                <a:gd name="T67" fmla="*/ 89 h 93"/>
                <a:gd name="T68" fmla="*/ 33 w 51"/>
                <a:gd name="T69" fmla="*/ 89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1" h="93">
                  <a:moveTo>
                    <a:pt x="33" y="89"/>
                  </a:moveTo>
                  <a:lnTo>
                    <a:pt x="33" y="85"/>
                  </a:lnTo>
                  <a:lnTo>
                    <a:pt x="29" y="82"/>
                  </a:lnTo>
                  <a:lnTo>
                    <a:pt x="33" y="78"/>
                  </a:lnTo>
                  <a:lnTo>
                    <a:pt x="37" y="74"/>
                  </a:lnTo>
                  <a:lnTo>
                    <a:pt x="37" y="70"/>
                  </a:lnTo>
                  <a:lnTo>
                    <a:pt x="33" y="70"/>
                  </a:lnTo>
                  <a:lnTo>
                    <a:pt x="33" y="67"/>
                  </a:lnTo>
                  <a:lnTo>
                    <a:pt x="37" y="59"/>
                  </a:lnTo>
                  <a:lnTo>
                    <a:pt x="37" y="56"/>
                  </a:lnTo>
                  <a:lnTo>
                    <a:pt x="33" y="52"/>
                  </a:lnTo>
                  <a:lnTo>
                    <a:pt x="29" y="44"/>
                  </a:lnTo>
                  <a:lnTo>
                    <a:pt x="33" y="44"/>
                  </a:lnTo>
                  <a:lnTo>
                    <a:pt x="37" y="44"/>
                  </a:lnTo>
                  <a:lnTo>
                    <a:pt x="40" y="41"/>
                  </a:lnTo>
                  <a:lnTo>
                    <a:pt x="37" y="37"/>
                  </a:lnTo>
                  <a:lnTo>
                    <a:pt x="40" y="33"/>
                  </a:lnTo>
                  <a:lnTo>
                    <a:pt x="40" y="26"/>
                  </a:lnTo>
                  <a:lnTo>
                    <a:pt x="40" y="22"/>
                  </a:lnTo>
                  <a:lnTo>
                    <a:pt x="48" y="15"/>
                  </a:lnTo>
                  <a:lnTo>
                    <a:pt x="48" y="15"/>
                  </a:lnTo>
                  <a:lnTo>
                    <a:pt x="51" y="11"/>
                  </a:lnTo>
                  <a:lnTo>
                    <a:pt x="48" y="7"/>
                  </a:lnTo>
                  <a:lnTo>
                    <a:pt x="48" y="4"/>
                  </a:lnTo>
                  <a:lnTo>
                    <a:pt x="37" y="4"/>
                  </a:lnTo>
                  <a:lnTo>
                    <a:pt x="37" y="7"/>
                  </a:lnTo>
                  <a:lnTo>
                    <a:pt x="26" y="4"/>
                  </a:lnTo>
                  <a:lnTo>
                    <a:pt x="22" y="7"/>
                  </a:lnTo>
                  <a:lnTo>
                    <a:pt x="18" y="4"/>
                  </a:lnTo>
                  <a:lnTo>
                    <a:pt x="18" y="4"/>
                  </a:lnTo>
                  <a:lnTo>
                    <a:pt x="18" y="0"/>
                  </a:lnTo>
                  <a:lnTo>
                    <a:pt x="11" y="4"/>
                  </a:lnTo>
                  <a:lnTo>
                    <a:pt x="11" y="4"/>
                  </a:lnTo>
                  <a:lnTo>
                    <a:pt x="11" y="11"/>
                  </a:lnTo>
                  <a:lnTo>
                    <a:pt x="11" y="19"/>
                  </a:lnTo>
                  <a:lnTo>
                    <a:pt x="11" y="22"/>
                  </a:lnTo>
                  <a:lnTo>
                    <a:pt x="11" y="26"/>
                  </a:lnTo>
                  <a:lnTo>
                    <a:pt x="14" y="26"/>
                  </a:lnTo>
                  <a:lnTo>
                    <a:pt x="11" y="30"/>
                  </a:lnTo>
                  <a:lnTo>
                    <a:pt x="11" y="33"/>
                  </a:lnTo>
                  <a:lnTo>
                    <a:pt x="11" y="37"/>
                  </a:lnTo>
                  <a:lnTo>
                    <a:pt x="7" y="44"/>
                  </a:lnTo>
                  <a:lnTo>
                    <a:pt x="7" y="44"/>
                  </a:lnTo>
                  <a:lnTo>
                    <a:pt x="0" y="52"/>
                  </a:lnTo>
                  <a:lnTo>
                    <a:pt x="0" y="59"/>
                  </a:lnTo>
                  <a:lnTo>
                    <a:pt x="0" y="63"/>
                  </a:lnTo>
                  <a:lnTo>
                    <a:pt x="3" y="63"/>
                  </a:lnTo>
                  <a:lnTo>
                    <a:pt x="3" y="59"/>
                  </a:lnTo>
                  <a:lnTo>
                    <a:pt x="7" y="59"/>
                  </a:lnTo>
                  <a:lnTo>
                    <a:pt x="7" y="59"/>
                  </a:lnTo>
                  <a:lnTo>
                    <a:pt x="7" y="63"/>
                  </a:lnTo>
                  <a:lnTo>
                    <a:pt x="3" y="63"/>
                  </a:lnTo>
                  <a:lnTo>
                    <a:pt x="3" y="67"/>
                  </a:lnTo>
                  <a:lnTo>
                    <a:pt x="3" y="70"/>
                  </a:lnTo>
                  <a:lnTo>
                    <a:pt x="7" y="67"/>
                  </a:lnTo>
                  <a:lnTo>
                    <a:pt x="11" y="67"/>
                  </a:lnTo>
                  <a:lnTo>
                    <a:pt x="11" y="70"/>
                  </a:lnTo>
                  <a:lnTo>
                    <a:pt x="11" y="74"/>
                  </a:lnTo>
                  <a:lnTo>
                    <a:pt x="7" y="78"/>
                  </a:lnTo>
                  <a:lnTo>
                    <a:pt x="7" y="85"/>
                  </a:lnTo>
                  <a:lnTo>
                    <a:pt x="7" y="89"/>
                  </a:lnTo>
                  <a:lnTo>
                    <a:pt x="7" y="93"/>
                  </a:lnTo>
                  <a:lnTo>
                    <a:pt x="7" y="93"/>
                  </a:lnTo>
                  <a:lnTo>
                    <a:pt x="11" y="89"/>
                  </a:lnTo>
                  <a:lnTo>
                    <a:pt x="18" y="93"/>
                  </a:lnTo>
                  <a:lnTo>
                    <a:pt x="22" y="93"/>
                  </a:lnTo>
                  <a:lnTo>
                    <a:pt x="26" y="93"/>
                  </a:lnTo>
                  <a:lnTo>
                    <a:pt x="33" y="89"/>
                  </a:lnTo>
                  <a:lnTo>
                    <a:pt x="33" y="89"/>
                  </a:lnTo>
                  <a:lnTo>
                    <a:pt x="33" y="8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1" name="Freeform 75">
              <a:extLst>
                <a:ext uri="{FF2B5EF4-FFF2-40B4-BE49-F238E27FC236}">
                  <a16:creationId xmlns:a16="http://schemas.microsoft.com/office/drawing/2014/main" xmlns="" id="{685CF154-8192-4A83-918D-5FB7608ECF67}"/>
                </a:ext>
              </a:extLst>
            </p:cNvPr>
            <p:cNvSpPr>
              <a:spLocks noEditPoints="1"/>
            </p:cNvSpPr>
            <p:nvPr/>
          </p:nvSpPr>
          <p:spPr bwMode="auto">
            <a:xfrm>
              <a:off x="5510839" y="3117487"/>
              <a:ext cx="250793" cy="219960"/>
            </a:xfrm>
            <a:custGeom>
              <a:avLst/>
              <a:gdLst>
                <a:gd name="T0" fmla="*/ 23 w 38"/>
                <a:gd name="T1" fmla="*/ 3 h 34"/>
                <a:gd name="T2" fmla="*/ 15 w 38"/>
                <a:gd name="T3" fmla="*/ 3 h 34"/>
                <a:gd name="T4" fmla="*/ 6 w 38"/>
                <a:gd name="T5" fmla="*/ 6 h 34"/>
                <a:gd name="T6" fmla="*/ 4 w 38"/>
                <a:gd name="T7" fmla="*/ 14 h 34"/>
                <a:gd name="T8" fmla="*/ 10 w 38"/>
                <a:gd name="T9" fmla="*/ 18 h 34"/>
                <a:gd name="T10" fmla="*/ 14 w 38"/>
                <a:gd name="T11" fmla="*/ 20 h 34"/>
                <a:gd name="T12" fmla="*/ 7 w 38"/>
                <a:gd name="T13" fmla="*/ 20 h 34"/>
                <a:gd name="T14" fmla="*/ 11 w 38"/>
                <a:gd name="T15" fmla="*/ 26 h 34"/>
                <a:gd name="T16" fmla="*/ 13 w 38"/>
                <a:gd name="T17" fmla="*/ 26 h 34"/>
                <a:gd name="T18" fmla="*/ 14 w 38"/>
                <a:gd name="T19" fmla="*/ 22 h 34"/>
                <a:gd name="T20" fmla="*/ 17 w 38"/>
                <a:gd name="T21" fmla="*/ 22 h 34"/>
                <a:gd name="T22" fmla="*/ 18 w 38"/>
                <a:gd name="T23" fmla="*/ 21 h 34"/>
                <a:gd name="T24" fmla="*/ 15 w 38"/>
                <a:gd name="T25" fmla="*/ 16 h 34"/>
                <a:gd name="T26" fmla="*/ 14 w 38"/>
                <a:gd name="T27" fmla="*/ 13 h 34"/>
                <a:gd name="T28" fmla="*/ 14 w 38"/>
                <a:gd name="T29" fmla="*/ 11 h 34"/>
                <a:gd name="T30" fmla="*/ 13 w 38"/>
                <a:gd name="T31" fmla="*/ 7 h 34"/>
                <a:gd name="T32" fmla="*/ 17 w 38"/>
                <a:gd name="T33" fmla="*/ 9 h 34"/>
                <a:gd name="T34" fmla="*/ 20 w 38"/>
                <a:gd name="T35" fmla="*/ 8 h 34"/>
                <a:gd name="T36" fmla="*/ 21 w 38"/>
                <a:gd name="T37" fmla="*/ 5 h 34"/>
                <a:gd name="T38" fmla="*/ 28 w 38"/>
                <a:gd name="T39" fmla="*/ 4 h 34"/>
                <a:gd name="T40" fmla="*/ 18 w 38"/>
                <a:gd name="T41" fmla="*/ 32 h 34"/>
                <a:gd name="T42" fmla="*/ 24 w 38"/>
                <a:gd name="T43" fmla="*/ 34 h 34"/>
                <a:gd name="T44" fmla="*/ 30 w 38"/>
                <a:gd name="T45" fmla="*/ 32 h 34"/>
                <a:gd name="T46" fmla="*/ 26 w 38"/>
                <a:gd name="T47" fmla="*/ 31 h 34"/>
                <a:gd name="T48" fmla="*/ 20 w 38"/>
                <a:gd name="T49" fmla="*/ 30 h 34"/>
                <a:gd name="T50" fmla="*/ 19 w 38"/>
                <a:gd name="T51" fmla="*/ 31 h 34"/>
                <a:gd name="T52" fmla="*/ 0 w 38"/>
                <a:gd name="T53" fmla="*/ 12 h 34"/>
                <a:gd name="T54" fmla="*/ 5 w 38"/>
                <a:gd name="T55" fmla="*/ 16 h 34"/>
                <a:gd name="T56" fmla="*/ 5 w 38"/>
                <a:gd name="T57" fmla="*/ 18 h 34"/>
                <a:gd name="T58" fmla="*/ 4 w 38"/>
                <a:gd name="T59" fmla="*/ 19 h 34"/>
                <a:gd name="T60" fmla="*/ 6 w 38"/>
                <a:gd name="T61" fmla="*/ 21 h 34"/>
                <a:gd name="T62" fmla="*/ 34 w 38"/>
                <a:gd name="T63" fmla="*/ 29 h 34"/>
                <a:gd name="T64" fmla="*/ 34 w 38"/>
                <a:gd name="T65" fmla="*/ 32 h 34"/>
                <a:gd name="T66" fmla="*/ 38 w 38"/>
                <a:gd name="T67" fmla="*/ 27 h 34"/>
                <a:gd name="T68" fmla="*/ 36 w 38"/>
                <a:gd name="T69" fmla="*/ 29 h 34"/>
                <a:gd name="T70" fmla="*/ 30 w 38"/>
                <a:gd name="T71" fmla="*/ 21 h 34"/>
                <a:gd name="T72" fmla="*/ 30 w 38"/>
                <a:gd name="T73" fmla="*/ 21 h 34"/>
                <a:gd name="T74" fmla="*/ 27 w 38"/>
                <a:gd name="T75" fmla="*/ 18 h 34"/>
                <a:gd name="T76" fmla="*/ 26 w 38"/>
                <a:gd name="T77" fmla="*/ 14 h 34"/>
                <a:gd name="T78" fmla="*/ 29 w 38"/>
                <a:gd name="T79" fmla="*/ 15 h 34"/>
                <a:gd name="T80" fmla="*/ 27 w 38"/>
                <a:gd name="T81" fmla="*/ 15 h 34"/>
                <a:gd name="T82" fmla="*/ 23 w 38"/>
                <a:gd name="T83" fmla="*/ 9 h 34"/>
                <a:gd name="T84" fmla="*/ 23 w 38"/>
                <a:gd name="T85" fmla="*/ 10 h 34"/>
                <a:gd name="T86" fmla="*/ 20 w 38"/>
                <a:gd name="T87" fmla="*/ 7 h 34"/>
                <a:gd name="T88" fmla="*/ 16 w 38"/>
                <a:gd name="T89" fmla="*/ 14 h 34"/>
                <a:gd name="T90" fmla="*/ 22 w 38"/>
                <a:gd name="T91" fmla="*/ 16 h 34"/>
                <a:gd name="T92" fmla="*/ 28 w 38"/>
                <a:gd name="T93" fmla="*/ 22 h 34"/>
                <a:gd name="T94" fmla="*/ 21 w 38"/>
                <a:gd name="T95" fmla="*/ 24 h 34"/>
                <a:gd name="T96" fmla="*/ 21 w 38"/>
                <a:gd name="T97" fmla="*/ 22 h 34"/>
                <a:gd name="T98" fmla="*/ 26 w 38"/>
                <a:gd name="T99" fmla="*/ 25 h 34"/>
                <a:gd name="T100" fmla="*/ 26 w 38"/>
                <a:gd name="T101" fmla="*/ 23 h 34"/>
                <a:gd name="T102" fmla="*/ 22 w 38"/>
                <a:gd name="T103" fmla="*/ 20 h 34"/>
                <a:gd name="T104" fmla="*/ 14 w 38"/>
                <a:gd name="T105" fmla="*/ 15 h 34"/>
                <a:gd name="T106" fmla="*/ 20 w 38"/>
                <a:gd name="T107" fmla="*/ 18 h 34"/>
                <a:gd name="T108" fmla="*/ 20 w 38"/>
                <a:gd name="T109" fmla="*/ 20 h 34"/>
                <a:gd name="T110" fmla="*/ 17 w 38"/>
                <a:gd name="T111" fmla="*/ 17 h 34"/>
                <a:gd name="T112" fmla="*/ 15 w 38"/>
                <a:gd name="T113" fmla="*/ 27 h 34"/>
                <a:gd name="T114" fmla="*/ 15 w 38"/>
                <a:gd name="T115" fmla="*/ 27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 h="34">
                  <a:moveTo>
                    <a:pt x="28" y="0"/>
                  </a:moveTo>
                  <a:cubicBezTo>
                    <a:pt x="28" y="0"/>
                    <a:pt x="28" y="0"/>
                    <a:pt x="28" y="0"/>
                  </a:cubicBezTo>
                  <a:cubicBezTo>
                    <a:pt x="27" y="1"/>
                    <a:pt x="27" y="1"/>
                    <a:pt x="27" y="1"/>
                  </a:cubicBezTo>
                  <a:cubicBezTo>
                    <a:pt x="27" y="2"/>
                    <a:pt x="27" y="2"/>
                    <a:pt x="27" y="2"/>
                  </a:cubicBezTo>
                  <a:cubicBezTo>
                    <a:pt x="27" y="3"/>
                    <a:pt x="27" y="3"/>
                    <a:pt x="27" y="3"/>
                  </a:cubicBezTo>
                  <a:cubicBezTo>
                    <a:pt x="27" y="3"/>
                    <a:pt x="27" y="3"/>
                    <a:pt x="27" y="3"/>
                  </a:cubicBezTo>
                  <a:cubicBezTo>
                    <a:pt x="25" y="3"/>
                    <a:pt x="25" y="3"/>
                    <a:pt x="25" y="3"/>
                  </a:cubicBezTo>
                  <a:cubicBezTo>
                    <a:pt x="24" y="3"/>
                    <a:pt x="24" y="3"/>
                    <a:pt x="24" y="3"/>
                  </a:cubicBezTo>
                  <a:cubicBezTo>
                    <a:pt x="23" y="3"/>
                    <a:pt x="23" y="3"/>
                    <a:pt x="23" y="3"/>
                  </a:cubicBezTo>
                  <a:cubicBezTo>
                    <a:pt x="22" y="3"/>
                    <a:pt x="22" y="3"/>
                    <a:pt x="22" y="3"/>
                  </a:cubicBezTo>
                  <a:cubicBezTo>
                    <a:pt x="22" y="3"/>
                    <a:pt x="22" y="3"/>
                    <a:pt x="22" y="3"/>
                  </a:cubicBezTo>
                  <a:cubicBezTo>
                    <a:pt x="21" y="3"/>
                    <a:pt x="21" y="3"/>
                    <a:pt x="21" y="3"/>
                  </a:cubicBezTo>
                  <a:cubicBezTo>
                    <a:pt x="21" y="3"/>
                    <a:pt x="21" y="3"/>
                    <a:pt x="21" y="3"/>
                  </a:cubicBezTo>
                  <a:cubicBezTo>
                    <a:pt x="19" y="3"/>
                    <a:pt x="19" y="3"/>
                    <a:pt x="19" y="3"/>
                  </a:cubicBezTo>
                  <a:cubicBezTo>
                    <a:pt x="18" y="2"/>
                    <a:pt x="18" y="2"/>
                    <a:pt x="18" y="2"/>
                  </a:cubicBezTo>
                  <a:cubicBezTo>
                    <a:pt x="18" y="3"/>
                    <a:pt x="18" y="3"/>
                    <a:pt x="18" y="3"/>
                  </a:cubicBezTo>
                  <a:cubicBezTo>
                    <a:pt x="16" y="3"/>
                    <a:pt x="16" y="3"/>
                    <a:pt x="16" y="3"/>
                  </a:cubicBezTo>
                  <a:cubicBezTo>
                    <a:pt x="15" y="3"/>
                    <a:pt x="15" y="3"/>
                    <a:pt x="15" y="3"/>
                  </a:cubicBezTo>
                  <a:cubicBezTo>
                    <a:pt x="15" y="3"/>
                    <a:pt x="15" y="3"/>
                    <a:pt x="15" y="3"/>
                  </a:cubicBezTo>
                  <a:cubicBezTo>
                    <a:pt x="14" y="4"/>
                    <a:pt x="14" y="4"/>
                    <a:pt x="14" y="4"/>
                  </a:cubicBezTo>
                  <a:cubicBezTo>
                    <a:pt x="13" y="4"/>
                    <a:pt x="13" y="4"/>
                    <a:pt x="13" y="4"/>
                  </a:cubicBezTo>
                  <a:cubicBezTo>
                    <a:pt x="12" y="4"/>
                    <a:pt x="12" y="4"/>
                    <a:pt x="12" y="4"/>
                  </a:cubicBezTo>
                  <a:cubicBezTo>
                    <a:pt x="10" y="4"/>
                    <a:pt x="10" y="4"/>
                    <a:pt x="10" y="4"/>
                  </a:cubicBezTo>
                  <a:cubicBezTo>
                    <a:pt x="9" y="5"/>
                    <a:pt x="9" y="5"/>
                    <a:pt x="9" y="5"/>
                  </a:cubicBezTo>
                  <a:cubicBezTo>
                    <a:pt x="9" y="5"/>
                    <a:pt x="9" y="5"/>
                    <a:pt x="9" y="5"/>
                  </a:cubicBezTo>
                  <a:cubicBezTo>
                    <a:pt x="8" y="5"/>
                    <a:pt x="8" y="5"/>
                    <a:pt x="8" y="5"/>
                  </a:cubicBezTo>
                  <a:cubicBezTo>
                    <a:pt x="6" y="6"/>
                    <a:pt x="6" y="6"/>
                    <a:pt x="6" y="6"/>
                  </a:cubicBezTo>
                  <a:cubicBezTo>
                    <a:pt x="6" y="7"/>
                    <a:pt x="6" y="7"/>
                    <a:pt x="6" y="7"/>
                  </a:cubicBezTo>
                  <a:cubicBezTo>
                    <a:pt x="5" y="9"/>
                    <a:pt x="5" y="9"/>
                    <a:pt x="5" y="9"/>
                  </a:cubicBezTo>
                  <a:cubicBezTo>
                    <a:pt x="3" y="9"/>
                    <a:pt x="3" y="9"/>
                    <a:pt x="3" y="9"/>
                  </a:cubicBezTo>
                  <a:cubicBezTo>
                    <a:pt x="3" y="10"/>
                    <a:pt x="3" y="10"/>
                    <a:pt x="3" y="10"/>
                  </a:cubicBezTo>
                  <a:cubicBezTo>
                    <a:pt x="3" y="11"/>
                    <a:pt x="3" y="11"/>
                    <a:pt x="3" y="11"/>
                  </a:cubicBezTo>
                  <a:cubicBezTo>
                    <a:pt x="2" y="11"/>
                    <a:pt x="2" y="11"/>
                    <a:pt x="2" y="11"/>
                  </a:cubicBezTo>
                  <a:cubicBezTo>
                    <a:pt x="2" y="12"/>
                    <a:pt x="2" y="12"/>
                    <a:pt x="2" y="12"/>
                  </a:cubicBezTo>
                  <a:cubicBezTo>
                    <a:pt x="2" y="13"/>
                    <a:pt x="2" y="13"/>
                    <a:pt x="2" y="13"/>
                  </a:cubicBezTo>
                  <a:cubicBezTo>
                    <a:pt x="4" y="14"/>
                    <a:pt x="4" y="14"/>
                    <a:pt x="4" y="14"/>
                  </a:cubicBezTo>
                  <a:cubicBezTo>
                    <a:pt x="5" y="15"/>
                    <a:pt x="5" y="15"/>
                    <a:pt x="5" y="15"/>
                  </a:cubicBezTo>
                  <a:cubicBezTo>
                    <a:pt x="5" y="15"/>
                    <a:pt x="5" y="15"/>
                    <a:pt x="5" y="15"/>
                  </a:cubicBezTo>
                  <a:cubicBezTo>
                    <a:pt x="5" y="15"/>
                    <a:pt x="5" y="15"/>
                    <a:pt x="5" y="15"/>
                  </a:cubicBezTo>
                  <a:cubicBezTo>
                    <a:pt x="6" y="17"/>
                    <a:pt x="6" y="17"/>
                    <a:pt x="6" y="17"/>
                  </a:cubicBezTo>
                  <a:cubicBezTo>
                    <a:pt x="7" y="18"/>
                    <a:pt x="7" y="18"/>
                    <a:pt x="7" y="18"/>
                  </a:cubicBezTo>
                  <a:cubicBezTo>
                    <a:pt x="7" y="18"/>
                    <a:pt x="7" y="18"/>
                    <a:pt x="7" y="18"/>
                  </a:cubicBezTo>
                  <a:cubicBezTo>
                    <a:pt x="8" y="18"/>
                    <a:pt x="8" y="18"/>
                    <a:pt x="8" y="18"/>
                  </a:cubicBezTo>
                  <a:cubicBezTo>
                    <a:pt x="9" y="18"/>
                    <a:pt x="9" y="18"/>
                    <a:pt x="9" y="18"/>
                  </a:cubicBezTo>
                  <a:cubicBezTo>
                    <a:pt x="10" y="18"/>
                    <a:pt x="10" y="18"/>
                    <a:pt x="10" y="18"/>
                  </a:cubicBezTo>
                  <a:cubicBezTo>
                    <a:pt x="10" y="18"/>
                    <a:pt x="10" y="18"/>
                    <a:pt x="10" y="18"/>
                  </a:cubicBezTo>
                  <a:cubicBezTo>
                    <a:pt x="11" y="18"/>
                    <a:pt x="11" y="18"/>
                    <a:pt x="11" y="18"/>
                  </a:cubicBezTo>
                  <a:cubicBezTo>
                    <a:pt x="12" y="18"/>
                    <a:pt x="12" y="18"/>
                    <a:pt x="12" y="18"/>
                  </a:cubicBezTo>
                  <a:cubicBezTo>
                    <a:pt x="13" y="18"/>
                    <a:pt x="13" y="18"/>
                    <a:pt x="13" y="18"/>
                  </a:cubicBezTo>
                  <a:cubicBezTo>
                    <a:pt x="13" y="19"/>
                    <a:pt x="13" y="19"/>
                    <a:pt x="13" y="19"/>
                  </a:cubicBezTo>
                  <a:cubicBezTo>
                    <a:pt x="13" y="19"/>
                    <a:pt x="13" y="19"/>
                    <a:pt x="13" y="19"/>
                  </a:cubicBezTo>
                  <a:cubicBezTo>
                    <a:pt x="14" y="19"/>
                    <a:pt x="14" y="19"/>
                    <a:pt x="14" y="19"/>
                  </a:cubicBezTo>
                  <a:cubicBezTo>
                    <a:pt x="15" y="19"/>
                    <a:pt x="15" y="19"/>
                    <a:pt x="15" y="19"/>
                  </a:cubicBezTo>
                  <a:cubicBezTo>
                    <a:pt x="14" y="20"/>
                    <a:pt x="14" y="20"/>
                    <a:pt x="14" y="20"/>
                  </a:cubicBezTo>
                  <a:cubicBezTo>
                    <a:pt x="14" y="20"/>
                    <a:pt x="14" y="20"/>
                    <a:pt x="14" y="20"/>
                  </a:cubicBezTo>
                  <a:cubicBezTo>
                    <a:pt x="13" y="20"/>
                    <a:pt x="13" y="20"/>
                    <a:pt x="13" y="20"/>
                  </a:cubicBezTo>
                  <a:cubicBezTo>
                    <a:pt x="12" y="19"/>
                    <a:pt x="12" y="19"/>
                    <a:pt x="12" y="19"/>
                  </a:cubicBezTo>
                  <a:cubicBezTo>
                    <a:pt x="10" y="18"/>
                    <a:pt x="10" y="18"/>
                    <a:pt x="10" y="18"/>
                  </a:cubicBezTo>
                  <a:cubicBezTo>
                    <a:pt x="10" y="19"/>
                    <a:pt x="10" y="19"/>
                    <a:pt x="10" y="19"/>
                  </a:cubicBezTo>
                  <a:cubicBezTo>
                    <a:pt x="9" y="19"/>
                    <a:pt x="9" y="19"/>
                    <a:pt x="9" y="19"/>
                  </a:cubicBezTo>
                  <a:cubicBezTo>
                    <a:pt x="8" y="19"/>
                    <a:pt x="8" y="19"/>
                    <a:pt x="8" y="19"/>
                  </a:cubicBezTo>
                  <a:cubicBezTo>
                    <a:pt x="7" y="19"/>
                    <a:pt x="7" y="19"/>
                    <a:pt x="7" y="19"/>
                  </a:cubicBezTo>
                  <a:cubicBezTo>
                    <a:pt x="7" y="20"/>
                    <a:pt x="7" y="20"/>
                    <a:pt x="7" y="20"/>
                  </a:cubicBezTo>
                  <a:cubicBezTo>
                    <a:pt x="7" y="20"/>
                    <a:pt x="7" y="20"/>
                    <a:pt x="7" y="20"/>
                  </a:cubicBezTo>
                  <a:cubicBezTo>
                    <a:pt x="8" y="21"/>
                    <a:pt x="8" y="21"/>
                    <a:pt x="8" y="21"/>
                  </a:cubicBezTo>
                  <a:cubicBezTo>
                    <a:pt x="9" y="22"/>
                    <a:pt x="9" y="22"/>
                    <a:pt x="9" y="22"/>
                  </a:cubicBezTo>
                  <a:cubicBezTo>
                    <a:pt x="10" y="22"/>
                    <a:pt x="10" y="22"/>
                    <a:pt x="10" y="22"/>
                  </a:cubicBezTo>
                  <a:cubicBezTo>
                    <a:pt x="10" y="23"/>
                    <a:pt x="10" y="23"/>
                    <a:pt x="10" y="23"/>
                  </a:cubicBezTo>
                  <a:cubicBezTo>
                    <a:pt x="9" y="23"/>
                    <a:pt x="9" y="23"/>
                    <a:pt x="9" y="23"/>
                  </a:cubicBezTo>
                  <a:cubicBezTo>
                    <a:pt x="9" y="24"/>
                    <a:pt x="9" y="24"/>
                    <a:pt x="9" y="24"/>
                  </a:cubicBezTo>
                  <a:cubicBezTo>
                    <a:pt x="10" y="25"/>
                    <a:pt x="10" y="25"/>
                    <a:pt x="10" y="25"/>
                  </a:cubicBezTo>
                  <a:cubicBezTo>
                    <a:pt x="11" y="26"/>
                    <a:pt x="11" y="26"/>
                    <a:pt x="11" y="26"/>
                  </a:cubicBezTo>
                  <a:cubicBezTo>
                    <a:pt x="11" y="25"/>
                    <a:pt x="11" y="25"/>
                    <a:pt x="11" y="25"/>
                  </a:cubicBezTo>
                  <a:cubicBezTo>
                    <a:pt x="11" y="25"/>
                    <a:pt x="11" y="25"/>
                    <a:pt x="11" y="25"/>
                  </a:cubicBezTo>
                  <a:cubicBezTo>
                    <a:pt x="11" y="24"/>
                    <a:pt x="11" y="24"/>
                    <a:pt x="11" y="24"/>
                  </a:cubicBezTo>
                  <a:cubicBezTo>
                    <a:pt x="11" y="25"/>
                    <a:pt x="11" y="25"/>
                    <a:pt x="11" y="25"/>
                  </a:cubicBezTo>
                  <a:cubicBezTo>
                    <a:pt x="13" y="25"/>
                    <a:pt x="13" y="25"/>
                    <a:pt x="13" y="25"/>
                  </a:cubicBezTo>
                  <a:cubicBezTo>
                    <a:pt x="13" y="26"/>
                    <a:pt x="13" y="26"/>
                    <a:pt x="13" y="26"/>
                  </a:cubicBezTo>
                  <a:cubicBezTo>
                    <a:pt x="13" y="27"/>
                    <a:pt x="13" y="27"/>
                    <a:pt x="13" y="27"/>
                  </a:cubicBezTo>
                  <a:cubicBezTo>
                    <a:pt x="13" y="27"/>
                    <a:pt x="13" y="27"/>
                    <a:pt x="13" y="27"/>
                  </a:cubicBezTo>
                  <a:cubicBezTo>
                    <a:pt x="13" y="26"/>
                    <a:pt x="13" y="26"/>
                    <a:pt x="13" y="26"/>
                  </a:cubicBezTo>
                  <a:cubicBezTo>
                    <a:pt x="14" y="25"/>
                    <a:pt x="14" y="25"/>
                    <a:pt x="14" y="25"/>
                  </a:cubicBezTo>
                  <a:cubicBezTo>
                    <a:pt x="14" y="25"/>
                    <a:pt x="14" y="25"/>
                    <a:pt x="14" y="25"/>
                  </a:cubicBezTo>
                  <a:cubicBezTo>
                    <a:pt x="15" y="26"/>
                    <a:pt x="15" y="26"/>
                    <a:pt x="15" y="26"/>
                  </a:cubicBezTo>
                  <a:cubicBezTo>
                    <a:pt x="16" y="27"/>
                    <a:pt x="16" y="27"/>
                    <a:pt x="16" y="27"/>
                  </a:cubicBezTo>
                  <a:cubicBezTo>
                    <a:pt x="15" y="26"/>
                    <a:pt x="15" y="26"/>
                    <a:pt x="15" y="26"/>
                  </a:cubicBezTo>
                  <a:cubicBezTo>
                    <a:pt x="16" y="25"/>
                    <a:pt x="16" y="25"/>
                    <a:pt x="16" y="25"/>
                  </a:cubicBezTo>
                  <a:cubicBezTo>
                    <a:pt x="15" y="25"/>
                    <a:pt x="15" y="25"/>
                    <a:pt x="15" y="25"/>
                  </a:cubicBezTo>
                  <a:cubicBezTo>
                    <a:pt x="14" y="23"/>
                    <a:pt x="14" y="23"/>
                    <a:pt x="14" y="23"/>
                  </a:cubicBezTo>
                  <a:cubicBezTo>
                    <a:pt x="14" y="22"/>
                    <a:pt x="14" y="22"/>
                    <a:pt x="14" y="22"/>
                  </a:cubicBezTo>
                  <a:cubicBezTo>
                    <a:pt x="14" y="22"/>
                    <a:pt x="14" y="22"/>
                    <a:pt x="14" y="22"/>
                  </a:cubicBezTo>
                  <a:cubicBezTo>
                    <a:pt x="14" y="22"/>
                    <a:pt x="14" y="22"/>
                    <a:pt x="14" y="22"/>
                  </a:cubicBezTo>
                  <a:cubicBezTo>
                    <a:pt x="15" y="23"/>
                    <a:pt x="15" y="23"/>
                    <a:pt x="15" y="23"/>
                  </a:cubicBezTo>
                  <a:cubicBezTo>
                    <a:pt x="15" y="23"/>
                    <a:pt x="15" y="23"/>
                    <a:pt x="15" y="23"/>
                  </a:cubicBezTo>
                  <a:cubicBezTo>
                    <a:pt x="15" y="23"/>
                    <a:pt x="15" y="23"/>
                    <a:pt x="15" y="23"/>
                  </a:cubicBezTo>
                  <a:cubicBezTo>
                    <a:pt x="16" y="23"/>
                    <a:pt x="16" y="23"/>
                    <a:pt x="16" y="23"/>
                  </a:cubicBezTo>
                  <a:cubicBezTo>
                    <a:pt x="17" y="23"/>
                    <a:pt x="17" y="23"/>
                    <a:pt x="17" y="23"/>
                  </a:cubicBezTo>
                  <a:cubicBezTo>
                    <a:pt x="17" y="23"/>
                    <a:pt x="17" y="23"/>
                    <a:pt x="17" y="23"/>
                  </a:cubicBezTo>
                  <a:cubicBezTo>
                    <a:pt x="17" y="22"/>
                    <a:pt x="17" y="22"/>
                    <a:pt x="17" y="22"/>
                  </a:cubicBezTo>
                  <a:cubicBezTo>
                    <a:pt x="17" y="22"/>
                    <a:pt x="17" y="22"/>
                    <a:pt x="17" y="22"/>
                  </a:cubicBezTo>
                  <a:cubicBezTo>
                    <a:pt x="16" y="22"/>
                    <a:pt x="16" y="22"/>
                    <a:pt x="16" y="22"/>
                  </a:cubicBezTo>
                  <a:cubicBezTo>
                    <a:pt x="15" y="22"/>
                    <a:pt x="15" y="22"/>
                    <a:pt x="15" y="22"/>
                  </a:cubicBezTo>
                  <a:cubicBezTo>
                    <a:pt x="15" y="21"/>
                    <a:pt x="15" y="21"/>
                    <a:pt x="15" y="21"/>
                  </a:cubicBezTo>
                  <a:cubicBezTo>
                    <a:pt x="15" y="21"/>
                    <a:pt x="15" y="21"/>
                    <a:pt x="15" y="21"/>
                  </a:cubicBezTo>
                  <a:cubicBezTo>
                    <a:pt x="15" y="20"/>
                    <a:pt x="15" y="20"/>
                    <a:pt x="15" y="20"/>
                  </a:cubicBezTo>
                  <a:cubicBezTo>
                    <a:pt x="16" y="20"/>
                    <a:pt x="16" y="20"/>
                    <a:pt x="16" y="20"/>
                  </a:cubicBezTo>
                  <a:cubicBezTo>
                    <a:pt x="17" y="20"/>
                    <a:pt x="17" y="20"/>
                    <a:pt x="17" y="20"/>
                  </a:cubicBezTo>
                  <a:cubicBezTo>
                    <a:pt x="18" y="21"/>
                    <a:pt x="18" y="21"/>
                    <a:pt x="18" y="21"/>
                  </a:cubicBezTo>
                  <a:cubicBezTo>
                    <a:pt x="18" y="21"/>
                    <a:pt x="18" y="21"/>
                    <a:pt x="18" y="21"/>
                  </a:cubicBezTo>
                  <a:cubicBezTo>
                    <a:pt x="19" y="21"/>
                    <a:pt x="19" y="21"/>
                    <a:pt x="19" y="21"/>
                  </a:cubicBezTo>
                  <a:cubicBezTo>
                    <a:pt x="19" y="21"/>
                    <a:pt x="19" y="21"/>
                    <a:pt x="19" y="21"/>
                  </a:cubicBezTo>
                  <a:cubicBezTo>
                    <a:pt x="18" y="20"/>
                    <a:pt x="18" y="20"/>
                    <a:pt x="18" y="20"/>
                  </a:cubicBezTo>
                  <a:cubicBezTo>
                    <a:pt x="19" y="19"/>
                    <a:pt x="19" y="19"/>
                    <a:pt x="19" y="19"/>
                  </a:cubicBezTo>
                  <a:cubicBezTo>
                    <a:pt x="18" y="18"/>
                    <a:pt x="18" y="18"/>
                    <a:pt x="18" y="18"/>
                  </a:cubicBezTo>
                  <a:cubicBezTo>
                    <a:pt x="16" y="17"/>
                    <a:pt x="16" y="17"/>
                    <a:pt x="16" y="17"/>
                  </a:cubicBezTo>
                  <a:cubicBezTo>
                    <a:pt x="16" y="17"/>
                    <a:pt x="16" y="17"/>
                    <a:pt x="16" y="17"/>
                  </a:cubicBezTo>
                  <a:cubicBezTo>
                    <a:pt x="15" y="16"/>
                    <a:pt x="15" y="16"/>
                    <a:pt x="15" y="16"/>
                  </a:cubicBezTo>
                  <a:cubicBezTo>
                    <a:pt x="15" y="17"/>
                    <a:pt x="15" y="17"/>
                    <a:pt x="15" y="17"/>
                  </a:cubicBezTo>
                  <a:cubicBezTo>
                    <a:pt x="14" y="16"/>
                    <a:pt x="14" y="16"/>
                    <a:pt x="14" y="16"/>
                  </a:cubicBezTo>
                  <a:cubicBezTo>
                    <a:pt x="13" y="16"/>
                    <a:pt x="13" y="16"/>
                    <a:pt x="13" y="16"/>
                  </a:cubicBezTo>
                  <a:cubicBezTo>
                    <a:pt x="13" y="15"/>
                    <a:pt x="13" y="15"/>
                    <a:pt x="13" y="15"/>
                  </a:cubicBezTo>
                  <a:cubicBezTo>
                    <a:pt x="14" y="15"/>
                    <a:pt x="14" y="15"/>
                    <a:pt x="14" y="15"/>
                  </a:cubicBezTo>
                  <a:cubicBezTo>
                    <a:pt x="14" y="15"/>
                    <a:pt x="14" y="15"/>
                    <a:pt x="14" y="15"/>
                  </a:cubicBezTo>
                  <a:cubicBezTo>
                    <a:pt x="14" y="14"/>
                    <a:pt x="14" y="14"/>
                    <a:pt x="14" y="14"/>
                  </a:cubicBezTo>
                  <a:cubicBezTo>
                    <a:pt x="13" y="14"/>
                    <a:pt x="13" y="14"/>
                    <a:pt x="13" y="14"/>
                  </a:cubicBezTo>
                  <a:cubicBezTo>
                    <a:pt x="14" y="13"/>
                    <a:pt x="14" y="13"/>
                    <a:pt x="14" y="13"/>
                  </a:cubicBezTo>
                  <a:cubicBezTo>
                    <a:pt x="14" y="13"/>
                    <a:pt x="14" y="13"/>
                    <a:pt x="14" y="13"/>
                  </a:cubicBezTo>
                  <a:cubicBezTo>
                    <a:pt x="14" y="13"/>
                    <a:pt x="14" y="13"/>
                    <a:pt x="14" y="13"/>
                  </a:cubicBezTo>
                  <a:cubicBezTo>
                    <a:pt x="15" y="14"/>
                    <a:pt x="15" y="14"/>
                    <a:pt x="15" y="14"/>
                  </a:cubicBezTo>
                  <a:cubicBezTo>
                    <a:pt x="15" y="14"/>
                    <a:pt x="15" y="14"/>
                    <a:pt x="15" y="14"/>
                  </a:cubicBezTo>
                  <a:cubicBezTo>
                    <a:pt x="15" y="14"/>
                    <a:pt x="15" y="14"/>
                    <a:pt x="15" y="14"/>
                  </a:cubicBezTo>
                  <a:cubicBezTo>
                    <a:pt x="15" y="14"/>
                    <a:pt x="15" y="14"/>
                    <a:pt x="15" y="14"/>
                  </a:cubicBezTo>
                  <a:cubicBezTo>
                    <a:pt x="15" y="13"/>
                    <a:pt x="15" y="13"/>
                    <a:pt x="15" y="13"/>
                  </a:cubicBezTo>
                  <a:cubicBezTo>
                    <a:pt x="15" y="13"/>
                    <a:pt x="15" y="13"/>
                    <a:pt x="15" y="13"/>
                  </a:cubicBezTo>
                  <a:cubicBezTo>
                    <a:pt x="14" y="11"/>
                    <a:pt x="14" y="11"/>
                    <a:pt x="14" y="11"/>
                  </a:cubicBezTo>
                  <a:cubicBezTo>
                    <a:pt x="13" y="11"/>
                    <a:pt x="13" y="11"/>
                    <a:pt x="13" y="11"/>
                  </a:cubicBezTo>
                  <a:cubicBezTo>
                    <a:pt x="13" y="10"/>
                    <a:pt x="13" y="10"/>
                    <a:pt x="13" y="10"/>
                  </a:cubicBezTo>
                  <a:cubicBezTo>
                    <a:pt x="12" y="10"/>
                    <a:pt x="12" y="10"/>
                    <a:pt x="12" y="10"/>
                  </a:cubicBezTo>
                  <a:cubicBezTo>
                    <a:pt x="12" y="9"/>
                    <a:pt x="12" y="9"/>
                    <a:pt x="12" y="9"/>
                  </a:cubicBezTo>
                  <a:cubicBezTo>
                    <a:pt x="12" y="8"/>
                    <a:pt x="12" y="8"/>
                    <a:pt x="12" y="8"/>
                  </a:cubicBezTo>
                  <a:cubicBezTo>
                    <a:pt x="13" y="7"/>
                    <a:pt x="13" y="7"/>
                    <a:pt x="13" y="7"/>
                  </a:cubicBezTo>
                  <a:cubicBezTo>
                    <a:pt x="14" y="7"/>
                    <a:pt x="14" y="7"/>
                    <a:pt x="14" y="7"/>
                  </a:cubicBezTo>
                  <a:cubicBezTo>
                    <a:pt x="14" y="7"/>
                    <a:pt x="14" y="7"/>
                    <a:pt x="14" y="7"/>
                  </a:cubicBezTo>
                  <a:cubicBezTo>
                    <a:pt x="13" y="7"/>
                    <a:pt x="13" y="7"/>
                    <a:pt x="13" y="7"/>
                  </a:cubicBezTo>
                  <a:cubicBezTo>
                    <a:pt x="13" y="8"/>
                    <a:pt x="13" y="8"/>
                    <a:pt x="13" y="8"/>
                  </a:cubicBezTo>
                  <a:cubicBezTo>
                    <a:pt x="15" y="8"/>
                    <a:pt x="15" y="8"/>
                    <a:pt x="15" y="8"/>
                  </a:cubicBezTo>
                  <a:cubicBezTo>
                    <a:pt x="15" y="9"/>
                    <a:pt x="15" y="9"/>
                    <a:pt x="15" y="9"/>
                  </a:cubicBezTo>
                  <a:cubicBezTo>
                    <a:pt x="16" y="10"/>
                    <a:pt x="16" y="10"/>
                    <a:pt x="16" y="10"/>
                  </a:cubicBezTo>
                  <a:cubicBezTo>
                    <a:pt x="17" y="10"/>
                    <a:pt x="17" y="10"/>
                    <a:pt x="17" y="10"/>
                  </a:cubicBezTo>
                  <a:cubicBezTo>
                    <a:pt x="16" y="9"/>
                    <a:pt x="16" y="9"/>
                    <a:pt x="16" y="9"/>
                  </a:cubicBezTo>
                  <a:cubicBezTo>
                    <a:pt x="16" y="9"/>
                    <a:pt x="16" y="9"/>
                    <a:pt x="16" y="9"/>
                  </a:cubicBezTo>
                  <a:cubicBezTo>
                    <a:pt x="16" y="8"/>
                    <a:pt x="16" y="8"/>
                    <a:pt x="16" y="8"/>
                  </a:cubicBezTo>
                  <a:cubicBezTo>
                    <a:pt x="17" y="9"/>
                    <a:pt x="17" y="9"/>
                    <a:pt x="17" y="9"/>
                  </a:cubicBezTo>
                  <a:cubicBezTo>
                    <a:pt x="17" y="9"/>
                    <a:pt x="17" y="9"/>
                    <a:pt x="17" y="9"/>
                  </a:cubicBezTo>
                  <a:cubicBezTo>
                    <a:pt x="18" y="10"/>
                    <a:pt x="18" y="10"/>
                    <a:pt x="18" y="10"/>
                  </a:cubicBezTo>
                  <a:cubicBezTo>
                    <a:pt x="18" y="9"/>
                    <a:pt x="18" y="9"/>
                    <a:pt x="18" y="9"/>
                  </a:cubicBezTo>
                  <a:cubicBezTo>
                    <a:pt x="18" y="9"/>
                    <a:pt x="18" y="9"/>
                    <a:pt x="18" y="9"/>
                  </a:cubicBezTo>
                  <a:cubicBezTo>
                    <a:pt x="17" y="8"/>
                    <a:pt x="17" y="8"/>
                    <a:pt x="17" y="8"/>
                  </a:cubicBezTo>
                  <a:cubicBezTo>
                    <a:pt x="17" y="8"/>
                    <a:pt x="17" y="8"/>
                    <a:pt x="17" y="8"/>
                  </a:cubicBezTo>
                  <a:cubicBezTo>
                    <a:pt x="19" y="8"/>
                    <a:pt x="19" y="8"/>
                    <a:pt x="19" y="8"/>
                  </a:cubicBezTo>
                  <a:cubicBezTo>
                    <a:pt x="19" y="9"/>
                    <a:pt x="19" y="9"/>
                    <a:pt x="19" y="9"/>
                  </a:cubicBezTo>
                  <a:cubicBezTo>
                    <a:pt x="20" y="8"/>
                    <a:pt x="20" y="8"/>
                    <a:pt x="20" y="8"/>
                  </a:cubicBezTo>
                  <a:cubicBezTo>
                    <a:pt x="19" y="8"/>
                    <a:pt x="19" y="8"/>
                    <a:pt x="19" y="8"/>
                  </a:cubicBezTo>
                  <a:cubicBezTo>
                    <a:pt x="18" y="7"/>
                    <a:pt x="18" y="7"/>
                    <a:pt x="18" y="7"/>
                  </a:cubicBezTo>
                  <a:cubicBezTo>
                    <a:pt x="17" y="7"/>
                    <a:pt x="17" y="7"/>
                    <a:pt x="17" y="7"/>
                  </a:cubicBezTo>
                  <a:cubicBezTo>
                    <a:pt x="17" y="6"/>
                    <a:pt x="17" y="6"/>
                    <a:pt x="17" y="6"/>
                  </a:cubicBezTo>
                  <a:cubicBezTo>
                    <a:pt x="18" y="6"/>
                    <a:pt x="18" y="6"/>
                    <a:pt x="18" y="6"/>
                  </a:cubicBezTo>
                  <a:cubicBezTo>
                    <a:pt x="19" y="6"/>
                    <a:pt x="19" y="6"/>
                    <a:pt x="19" y="6"/>
                  </a:cubicBezTo>
                  <a:cubicBezTo>
                    <a:pt x="19" y="5"/>
                    <a:pt x="19" y="5"/>
                    <a:pt x="19" y="5"/>
                  </a:cubicBezTo>
                  <a:cubicBezTo>
                    <a:pt x="20" y="5"/>
                    <a:pt x="20" y="5"/>
                    <a:pt x="20" y="5"/>
                  </a:cubicBezTo>
                  <a:cubicBezTo>
                    <a:pt x="21" y="5"/>
                    <a:pt x="21" y="5"/>
                    <a:pt x="21" y="5"/>
                  </a:cubicBezTo>
                  <a:cubicBezTo>
                    <a:pt x="22" y="5"/>
                    <a:pt x="22" y="5"/>
                    <a:pt x="22" y="5"/>
                  </a:cubicBezTo>
                  <a:cubicBezTo>
                    <a:pt x="22" y="5"/>
                    <a:pt x="22" y="5"/>
                    <a:pt x="22" y="5"/>
                  </a:cubicBezTo>
                  <a:cubicBezTo>
                    <a:pt x="22" y="4"/>
                    <a:pt x="22" y="4"/>
                    <a:pt x="22" y="4"/>
                  </a:cubicBezTo>
                  <a:cubicBezTo>
                    <a:pt x="23" y="4"/>
                    <a:pt x="23" y="4"/>
                    <a:pt x="23" y="4"/>
                  </a:cubicBezTo>
                  <a:cubicBezTo>
                    <a:pt x="23" y="5"/>
                    <a:pt x="23" y="5"/>
                    <a:pt x="23" y="5"/>
                  </a:cubicBezTo>
                  <a:cubicBezTo>
                    <a:pt x="25" y="5"/>
                    <a:pt x="25" y="5"/>
                    <a:pt x="25" y="5"/>
                  </a:cubicBezTo>
                  <a:cubicBezTo>
                    <a:pt x="27" y="5"/>
                    <a:pt x="27" y="5"/>
                    <a:pt x="27" y="5"/>
                  </a:cubicBezTo>
                  <a:cubicBezTo>
                    <a:pt x="28" y="5"/>
                    <a:pt x="28" y="5"/>
                    <a:pt x="28" y="5"/>
                  </a:cubicBezTo>
                  <a:cubicBezTo>
                    <a:pt x="28" y="4"/>
                    <a:pt x="28" y="4"/>
                    <a:pt x="28" y="4"/>
                  </a:cubicBezTo>
                  <a:cubicBezTo>
                    <a:pt x="28" y="3"/>
                    <a:pt x="28" y="3"/>
                    <a:pt x="28" y="3"/>
                  </a:cubicBezTo>
                  <a:cubicBezTo>
                    <a:pt x="29" y="3"/>
                    <a:pt x="29" y="3"/>
                    <a:pt x="29" y="3"/>
                  </a:cubicBezTo>
                  <a:cubicBezTo>
                    <a:pt x="29" y="2"/>
                    <a:pt x="29" y="2"/>
                    <a:pt x="29" y="2"/>
                  </a:cubicBezTo>
                  <a:cubicBezTo>
                    <a:pt x="28" y="1"/>
                    <a:pt x="28" y="1"/>
                    <a:pt x="28" y="1"/>
                  </a:cubicBezTo>
                  <a:cubicBezTo>
                    <a:pt x="28" y="0"/>
                    <a:pt x="28" y="0"/>
                    <a:pt x="28" y="0"/>
                  </a:cubicBezTo>
                  <a:close/>
                  <a:moveTo>
                    <a:pt x="18" y="31"/>
                  </a:moveTo>
                  <a:cubicBezTo>
                    <a:pt x="18" y="31"/>
                    <a:pt x="18" y="31"/>
                    <a:pt x="18" y="31"/>
                  </a:cubicBezTo>
                  <a:cubicBezTo>
                    <a:pt x="18" y="31"/>
                    <a:pt x="18" y="31"/>
                    <a:pt x="18" y="31"/>
                  </a:cubicBezTo>
                  <a:cubicBezTo>
                    <a:pt x="18" y="32"/>
                    <a:pt x="18" y="32"/>
                    <a:pt x="18" y="32"/>
                  </a:cubicBezTo>
                  <a:cubicBezTo>
                    <a:pt x="18" y="33"/>
                    <a:pt x="18" y="33"/>
                    <a:pt x="18" y="33"/>
                  </a:cubicBezTo>
                  <a:cubicBezTo>
                    <a:pt x="19" y="33"/>
                    <a:pt x="19" y="33"/>
                    <a:pt x="19" y="33"/>
                  </a:cubicBezTo>
                  <a:cubicBezTo>
                    <a:pt x="20" y="33"/>
                    <a:pt x="20" y="33"/>
                    <a:pt x="20" y="33"/>
                  </a:cubicBezTo>
                  <a:cubicBezTo>
                    <a:pt x="21" y="33"/>
                    <a:pt x="21" y="33"/>
                    <a:pt x="21" y="33"/>
                  </a:cubicBezTo>
                  <a:cubicBezTo>
                    <a:pt x="21" y="33"/>
                    <a:pt x="21" y="33"/>
                    <a:pt x="21" y="33"/>
                  </a:cubicBezTo>
                  <a:cubicBezTo>
                    <a:pt x="22" y="33"/>
                    <a:pt x="22" y="33"/>
                    <a:pt x="22" y="33"/>
                  </a:cubicBezTo>
                  <a:cubicBezTo>
                    <a:pt x="23" y="33"/>
                    <a:pt x="23" y="33"/>
                    <a:pt x="23" y="33"/>
                  </a:cubicBezTo>
                  <a:cubicBezTo>
                    <a:pt x="23" y="34"/>
                    <a:pt x="23" y="34"/>
                    <a:pt x="23" y="34"/>
                  </a:cubicBezTo>
                  <a:cubicBezTo>
                    <a:pt x="24" y="34"/>
                    <a:pt x="24" y="34"/>
                    <a:pt x="24" y="34"/>
                  </a:cubicBezTo>
                  <a:cubicBezTo>
                    <a:pt x="25" y="33"/>
                    <a:pt x="25" y="33"/>
                    <a:pt x="25" y="33"/>
                  </a:cubicBezTo>
                  <a:cubicBezTo>
                    <a:pt x="26" y="33"/>
                    <a:pt x="26" y="33"/>
                    <a:pt x="26" y="33"/>
                  </a:cubicBezTo>
                  <a:cubicBezTo>
                    <a:pt x="28" y="33"/>
                    <a:pt x="28" y="33"/>
                    <a:pt x="28" y="33"/>
                  </a:cubicBezTo>
                  <a:cubicBezTo>
                    <a:pt x="29" y="33"/>
                    <a:pt x="29" y="33"/>
                    <a:pt x="29" y="33"/>
                  </a:cubicBezTo>
                  <a:cubicBezTo>
                    <a:pt x="30" y="33"/>
                    <a:pt x="30" y="33"/>
                    <a:pt x="30" y="33"/>
                  </a:cubicBezTo>
                  <a:cubicBezTo>
                    <a:pt x="30" y="32"/>
                    <a:pt x="30" y="32"/>
                    <a:pt x="30" y="32"/>
                  </a:cubicBezTo>
                  <a:cubicBezTo>
                    <a:pt x="30" y="32"/>
                    <a:pt x="30" y="32"/>
                    <a:pt x="30" y="32"/>
                  </a:cubicBezTo>
                  <a:cubicBezTo>
                    <a:pt x="30" y="31"/>
                    <a:pt x="30" y="31"/>
                    <a:pt x="30" y="31"/>
                  </a:cubicBezTo>
                  <a:cubicBezTo>
                    <a:pt x="30" y="32"/>
                    <a:pt x="30" y="32"/>
                    <a:pt x="30" y="32"/>
                  </a:cubicBezTo>
                  <a:cubicBezTo>
                    <a:pt x="30" y="32"/>
                    <a:pt x="30" y="32"/>
                    <a:pt x="30" y="32"/>
                  </a:cubicBezTo>
                  <a:cubicBezTo>
                    <a:pt x="29" y="33"/>
                    <a:pt x="29" y="33"/>
                    <a:pt x="29" y="33"/>
                  </a:cubicBezTo>
                  <a:cubicBezTo>
                    <a:pt x="29" y="32"/>
                    <a:pt x="29" y="32"/>
                    <a:pt x="29" y="32"/>
                  </a:cubicBezTo>
                  <a:cubicBezTo>
                    <a:pt x="28" y="32"/>
                    <a:pt x="28" y="32"/>
                    <a:pt x="28" y="32"/>
                  </a:cubicBezTo>
                  <a:cubicBezTo>
                    <a:pt x="28" y="32"/>
                    <a:pt x="28" y="32"/>
                    <a:pt x="28" y="32"/>
                  </a:cubicBezTo>
                  <a:cubicBezTo>
                    <a:pt x="28" y="32"/>
                    <a:pt x="28" y="32"/>
                    <a:pt x="28" y="32"/>
                  </a:cubicBezTo>
                  <a:cubicBezTo>
                    <a:pt x="28" y="32"/>
                    <a:pt x="28" y="32"/>
                    <a:pt x="28" y="32"/>
                  </a:cubicBezTo>
                  <a:cubicBezTo>
                    <a:pt x="27" y="32"/>
                    <a:pt x="27" y="32"/>
                    <a:pt x="27" y="32"/>
                  </a:cubicBezTo>
                  <a:cubicBezTo>
                    <a:pt x="26" y="31"/>
                    <a:pt x="26" y="31"/>
                    <a:pt x="26" y="31"/>
                  </a:cubicBezTo>
                  <a:cubicBezTo>
                    <a:pt x="25" y="31"/>
                    <a:pt x="25" y="31"/>
                    <a:pt x="25" y="31"/>
                  </a:cubicBezTo>
                  <a:cubicBezTo>
                    <a:pt x="24" y="31"/>
                    <a:pt x="24" y="31"/>
                    <a:pt x="24" y="31"/>
                  </a:cubicBezTo>
                  <a:cubicBezTo>
                    <a:pt x="23" y="32"/>
                    <a:pt x="23" y="32"/>
                    <a:pt x="23" y="32"/>
                  </a:cubicBezTo>
                  <a:cubicBezTo>
                    <a:pt x="22" y="32"/>
                    <a:pt x="22" y="32"/>
                    <a:pt x="22" y="32"/>
                  </a:cubicBezTo>
                  <a:cubicBezTo>
                    <a:pt x="21" y="32"/>
                    <a:pt x="21" y="32"/>
                    <a:pt x="21" y="32"/>
                  </a:cubicBezTo>
                  <a:cubicBezTo>
                    <a:pt x="21" y="31"/>
                    <a:pt x="21" y="31"/>
                    <a:pt x="21" y="31"/>
                  </a:cubicBezTo>
                  <a:cubicBezTo>
                    <a:pt x="20" y="31"/>
                    <a:pt x="20" y="31"/>
                    <a:pt x="20" y="31"/>
                  </a:cubicBezTo>
                  <a:cubicBezTo>
                    <a:pt x="21" y="31"/>
                    <a:pt x="21" y="31"/>
                    <a:pt x="21" y="31"/>
                  </a:cubicBezTo>
                  <a:cubicBezTo>
                    <a:pt x="20" y="30"/>
                    <a:pt x="20" y="30"/>
                    <a:pt x="20" y="30"/>
                  </a:cubicBezTo>
                  <a:cubicBezTo>
                    <a:pt x="20" y="31"/>
                    <a:pt x="20" y="31"/>
                    <a:pt x="20" y="31"/>
                  </a:cubicBezTo>
                  <a:cubicBezTo>
                    <a:pt x="20" y="31"/>
                    <a:pt x="20" y="31"/>
                    <a:pt x="20" y="31"/>
                  </a:cubicBezTo>
                  <a:cubicBezTo>
                    <a:pt x="20" y="31"/>
                    <a:pt x="20" y="31"/>
                    <a:pt x="20" y="31"/>
                  </a:cubicBezTo>
                  <a:cubicBezTo>
                    <a:pt x="20" y="31"/>
                    <a:pt x="20" y="31"/>
                    <a:pt x="20" y="31"/>
                  </a:cubicBezTo>
                  <a:cubicBezTo>
                    <a:pt x="19" y="31"/>
                    <a:pt x="19" y="31"/>
                    <a:pt x="19" y="31"/>
                  </a:cubicBezTo>
                  <a:cubicBezTo>
                    <a:pt x="19" y="31"/>
                    <a:pt x="19" y="31"/>
                    <a:pt x="19" y="31"/>
                  </a:cubicBezTo>
                  <a:cubicBezTo>
                    <a:pt x="19" y="30"/>
                    <a:pt x="19" y="30"/>
                    <a:pt x="19" y="30"/>
                  </a:cubicBezTo>
                  <a:cubicBezTo>
                    <a:pt x="19" y="31"/>
                    <a:pt x="19" y="31"/>
                    <a:pt x="19" y="31"/>
                  </a:cubicBezTo>
                  <a:cubicBezTo>
                    <a:pt x="19" y="31"/>
                    <a:pt x="19" y="31"/>
                    <a:pt x="19" y="31"/>
                  </a:cubicBezTo>
                  <a:cubicBezTo>
                    <a:pt x="18" y="31"/>
                    <a:pt x="18" y="31"/>
                    <a:pt x="18" y="31"/>
                  </a:cubicBezTo>
                  <a:close/>
                  <a:moveTo>
                    <a:pt x="1" y="11"/>
                  </a:moveTo>
                  <a:cubicBezTo>
                    <a:pt x="1" y="12"/>
                    <a:pt x="1" y="12"/>
                    <a:pt x="1" y="12"/>
                  </a:cubicBezTo>
                  <a:cubicBezTo>
                    <a:pt x="1" y="12"/>
                    <a:pt x="1" y="12"/>
                    <a:pt x="1" y="12"/>
                  </a:cubicBezTo>
                  <a:cubicBezTo>
                    <a:pt x="2" y="13"/>
                    <a:pt x="2" y="13"/>
                    <a:pt x="2" y="13"/>
                  </a:cubicBezTo>
                  <a:cubicBezTo>
                    <a:pt x="2" y="13"/>
                    <a:pt x="2" y="13"/>
                    <a:pt x="2" y="13"/>
                  </a:cubicBezTo>
                  <a:cubicBezTo>
                    <a:pt x="2" y="13"/>
                    <a:pt x="2" y="13"/>
                    <a:pt x="2" y="13"/>
                  </a:cubicBezTo>
                  <a:cubicBezTo>
                    <a:pt x="1" y="13"/>
                    <a:pt x="1" y="13"/>
                    <a:pt x="1" y="13"/>
                  </a:cubicBezTo>
                  <a:cubicBezTo>
                    <a:pt x="0" y="12"/>
                    <a:pt x="0" y="12"/>
                    <a:pt x="0" y="12"/>
                  </a:cubicBezTo>
                  <a:cubicBezTo>
                    <a:pt x="0" y="12"/>
                    <a:pt x="0" y="12"/>
                    <a:pt x="0" y="12"/>
                  </a:cubicBezTo>
                  <a:cubicBezTo>
                    <a:pt x="0" y="12"/>
                    <a:pt x="0" y="12"/>
                    <a:pt x="0" y="12"/>
                  </a:cubicBezTo>
                  <a:cubicBezTo>
                    <a:pt x="0" y="11"/>
                    <a:pt x="0" y="11"/>
                    <a:pt x="0" y="11"/>
                  </a:cubicBezTo>
                  <a:cubicBezTo>
                    <a:pt x="0" y="11"/>
                    <a:pt x="0" y="11"/>
                    <a:pt x="0" y="11"/>
                  </a:cubicBezTo>
                  <a:cubicBezTo>
                    <a:pt x="1" y="11"/>
                    <a:pt x="1" y="11"/>
                    <a:pt x="1" y="11"/>
                  </a:cubicBezTo>
                  <a:close/>
                  <a:moveTo>
                    <a:pt x="4" y="17"/>
                  </a:moveTo>
                  <a:cubicBezTo>
                    <a:pt x="4" y="17"/>
                    <a:pt x="4" y="17"/>
                    <a:pt x="4" y="17"/>
                  </a:cubicBezTo>
                  <a:cubicBezTo>
                    <a:pt x="5" y="16"/>
                    <a:pt x="5" y="16"/>
                    <a:pt x="5" y="16"/>
                  </a:cubicBezTo>
                  <a:cubicBezTo>
                    <a:pt x="5" y="16"/>
                    <a:pt x="5" y="16"/>
                    <a:pt x="5" y="16"/>
                  </a:cubicBezTo>
                  <a:cubicBezTo>
                    <a:pt x="5" y="17"/>
                    <a:pt x="5" y="17"/>
                    <a:pt x="5" y="17"/>
                  </a:cubicBezTo>
                  <a:cubicBezTo>
                    <a:pt x="5" y="17"/>
                    <a:pt x="5" y="17"/>
                    <a:pt x="5" y="17"/>
                  </a:cubicBezTo>
                  <a:cubicBezTo>
                    <a:pt x="4" y="17"/>
                    <a:pt x="4" y="17"/>
                    <a:pt x="4" y="17"/>
                  </a:cubicBezTo>
                  <a:cubicBezTo>
                    <a:pt x="4" y="17"/>
                    <a:pt x="4" y="17"/>
                    <a:pt x="4" y="17"/>
                  </a:cubicBezTo>
                  <a:close/>
                  <a:moveTo>
                    <a:pt x="4" y="18"/>
                  </a:moveTo>
                  <a:cubicBezTo>
                    <a:pt x="4" y="17"/>
                    <a:pt x="4" y="17"/>
                    <a:pt x="4" y="17"/>
                  </a:cubicBezTo>
                  <a:cubicBezTo>
                    <a:pt x="5" y="18"/>
                    <a:pt x="5" y="18"/>
                    <a:pt x="5" y="18"/>
                  </a:cubicBezTo>
                  <a:cubicBezTo>
                    <a:pt x="5" y="18"/>
                    <a:pt x="5" y="18"/>
                    <a:pt x="5" y="18"/>
                  </a:cubicBezTo>
                  <a:cubicBezTo>
                    <a:pt x="5" y="18"/>
                    <a:pt x="5" y="18"/>
                    <a:pt x="5" y="18"/>
                  </a:cubicBezTo>
                  <a:cubicBezTo>
                    <a:pt x="5" y="19"/>
                    <a:pt x="5" y="19"/>
                    <a:pt x="5" y="19"/>
                  </a:cubicBezTo>
                  <a:cubicBezTo>
                    <a:pt x="5" y="19"/>
                    <a:pt x="5" y="19"/>
                    <a:pt x="5" y="19"/>
                  </a:cubicBezTo>
                  <a:cubicBezTo>
                    <a:pt x="6" y="19"/>
                    <a:pt x="6" y="19"/>
                    <a:pt x="6" y="19"/>
                  </a:cubicBezTo>
                  <a:cubicBezTo>
                    <a:pt x="5" y="20"/>
                    <a:pt x="5" y="20"/>
                    <a:pt x="5" y="20"/>
                  </a:cubicBezTo>
                  <a:cubicBezTo>
                    <a:pt x="5" y="19"/>
                    <a:pt x="5" y="19"/>
                    <a:pt x="5"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3" y="19"/>
                    <a:pt x="3" y="19"/>
                    <a:pt x="3" y="19"/>
                  </a:cubicBezTo>
                  <a:cubicBezTo>
                    <a:pt x="3" y="18"/>
                    <a:pt x="3" y="18"/>
                    <a:pt x="3" y="18"/>
                  </a:cubicBezTo>
                  <a:cubicBezTo>
                    <a:pt x="4" y="18"/>
                    <a:pt x="4" y="18"/>
                    <a:pt x="4" y="18"/>
                  </a:cubicBezTo>
                  <a:cubicBezTo>
                    <a:pt x="4" y="18"/>
                    <a:pt x="4" y="18"/>
                    <a:pt x="4" y="18"/>
                  </a:cubicBezTo>
                  <a:close/>
                  <a:moveTo>
                    <a:pt x="6" y="21"/>
                  </a:moveTo>
                  <a:cubicBezTo>
                    <a:pt x="6" y="21"/>
                    <a:pt x="6" y="21"/>
                    <a:pt x="6" y="21"/>
                  </a:cubicBezTo>
                  <a:cubicBezTo>
                    <a:pt x="6" y="21"/>
                    <a:pt x="6" y="21"/>
                    <a:pt x="6" y="21"/>
                  </a:cubicBezTo>
                  <a:cubicBezTo>
                    <a:pt x="6" y="21"/>
                    <a:pt x="6" y="21"/>
                    <a:pt x="6" y="21"/>
                  </a:cubicBezTo>
                  <a:cubicBezTo>
                    <a:pt x="5" y="21"/>
                    <a:pt x="5" y="21"/>
                    <a:pt x="5" y="21"/>
                  </a:cubicBezTo>
                  <a:cubicBezTo>
                    <a:pt x="4" y="21"/>
                    <a:pt x="4" y="21"/>
                    <a:pt x="4" y="21"/>
                  </a:cubicBezTo>
                  <a:cubicBezTo>
                    <a:pt x="5" y="20"/>
                    <a:pt x="5" y="20"/>
                    <a:pt x="5" y="20"/>
                  </a:cubicBezTo>
                  <a:cubicBezTo>
                    <a:pt x="5" y="20"/>
                    <a:pt x="5" y="20"/>
                    <a:pt x="5" y="20"/>
                  </a:cubicBezTo>
                  <a:cubicBezTo>
                    <a:pt x="5" y="20"/>
                    <a:pt x="5" y="20"/>
                    <a:pt x="5" y="20"/>
                  </a:cubicBezTo>
                  <a:cubicBezTo>
                    <a:pt x="6" y="21"/>
                    <a:pt x="6" y="21"/>
                    <a:pt x="6" y="21"/>
                  </a:cubicBezTo>
                  <a:close/>
                  <a:moveTo>
                    <a:pt x="33" y="30"/>
                  </a:moveTo>
                  <a:cubicBezTo>
                    <a:pt x="33" y="30"/>
                    <a:pt x="33" y="30"/>
                    <a:pt x="33" y="30"/>
                  </a:cubicBezTo>
                  <a:cubicBezTo>
                    <a:pt x="34" y="29"/>
                    <a:pt x="34" y="29"/>
                    <a:pt x="34" y="29"/>
                  </a:cubicBezTo>
                  <a:cubicBezTo>
                    <a:pt x="34" y="30"/>
                    <a:pt x="34" y="30"/>
                    <a:pt x="34" y="30"/>
                  </a:cubicBezTo>
                  <a:cubicBezTo>
                    <a:pt x="33" y="30"/>
                    <a:pt x="33" y="30"/>
                    <a:pt x="33" y="30"/>
                  </a:cubicBezTo>
                  <a:close/>
                  <a:moveTo>
                    <a:pt x="33" y="32"/>
                  </a:moveTo>
                  <a:cubicBezTo>
                    <a:pt x="33" y="31"/>
                    <a:pt x="33" y="31"/>
                    <a:pt x="33" y="31"/>
                  </a:cubicBezTo>
                  <a:cubicBezTo>
                    <a:pt x="33" y="30"/>
                    <a:pt x="33" y="30"/>
                    <a:pt x="33" y="30"/>
                  </a:cubicBezTo>
                  <a:cubicBezTo>
                    <a:pt x="33" y="30"/>
                    <a:pt x="33" y="30"/>
                    <a:pt x="33" y="30"/>
                  </a:cubicBezTo>
                  <a:cubicBezTo>
                    <a:pt x="33" y="30"/>
                    <a:pt x="33" y="30"/>
                    <a:pt x="33" y="30"/>
                  </a:cubicBezTo>
                  <a:cubicBezTo>
                    <a:pt x="34" y="31"/>
                    <a:pt x="34" y="31"/>
                    <a:pt x="34" y="31"/>
                  </a:cubicBezTo>
                  <a:cubicBezTo>
                    <a:pt x="34" y="32"/>
                    <a:pt x="34" y="32"/>
                    <a:pt x="34" y="32"/>
                  </a:cubicBezTo>
                  <a:cubicBezTo>
                    <a:pt x="33" y="32"/>
                    <a:pt x="33" y="32"/>
                    <a:pt x="33" y="32"/>
                  </a:cubicBezTo>
                  <a:close/>
                  <a:moveTo>
                    <a:pt x="36" y="29"/>
                  </a:moveTo>
                  <a:cubicBezTo>
                    <a:pt x="35" y="29"/>
                    <a:pt x="35" y="29"/>
                    <a:pt x="35" y="29"/>
                  </a:cubicBezTo>
                  <a:cubicBezTo>
                    <a:pt x="36" y="29"/>
                    <a:pt x="36" y="29"/>
                    <a:pt x="36" y="29"/>
                  </a:cubicBezTo>
                  <a:cubicBezTo>
                    <a:pt x="35" y="29"/>
                    <a:pt x="35" y="29"/>
                    <a:pt x="35" y="29"/>
                  </a:cubicBezTo>
                  <a:cubicBezTo>
                    <a:pt x="35" y="28"/>
                    <a:pt x="35" y="28"/>
                    <a:pt x="35" y="28"/>
                  </a:cubicBezTo>
                  <a:cubicBezTo>
                    <a:pt x="36" y="27"/>
                    <a:pt x="36" y="27"/>
                    <a:pt x="36" y="27"/>
                  </a:cubicBezTo>
                  <a:cubicBezTo>
                    <a:pt x="37" y="27"/>
                    <a:pt x="37" y="27"/>
                    <a:pt x="37" y="27"/>
                  </a:cubicBezTo>
                  <a:cubicBezTo>
                    <a:pt x="38" y="27"/>
                    <a:pt x="38" y="27"/>
                    <a:pt x="38" y="27"/>
                  </a:cubicBezTo>
                  <a:cubicBezTo>
                    <a:pt x="38" y="27"/>
                    <a:pt x="38" y="27"/>
                    <a:pt x="38" y="27"/>
                  </a:cubicBezTo>
                  <a:cubicBezTo>
                    <a:pt x="38" y="27"/>
                    <a:pt x="38" y="27"/>
                    <a:pt x="38" y="27"/>
                  </a:cubicBezTo>
                  <a:cubicBezTo>
                    <a:pt x="37" y="28"/>
                    <a:pt x="37" y="28"/>
                    <a:pt x="37" y="28"/>
                  </a:cubicBezTo>
                  <a:cubicBezTo>
                    <a:pt x="37" y="28"/>
                    <a:pt x="37" y="28"/>
                    <a:pt x="37" y="28"/>
                  </a:cubicBezTo>
                  <a:cubicBezTo>
                    <a:pt x="37" y="28"/>
                    <a:pt x="37" y="28"/>
                    <a:pt x="37" y="28"/>
                  </a:cubicBezTo>
                  <a:cubicBezTo>
                    <a:pt x="37" y="28"/>
                    <a:pt x="37" y="28"/>
                    <a:pt x="37" y="28"/>
                  </a:cubicBezTo>
                  <a:cubicBezTo>
                    <a:pt x="36" y="29"/>
                    <a:pt x="36" y="29"/>
                    <a:pt x="36" y="29"/>
                  </a:cubicBezTo>
                  <a:cubicBezTo>
                    <a:pt x="36" y="29"/>
                    <a:pt x="36" y="29"/>
                    <a:pt x="36" y="29"/>
                  </a:cubicBezTo>
                  <a:cubicBezTo>
                    <a:pt x="36" y="29"/>
                    <a:pt x="36" y="29"/>
                    <a:pt x="36" y="29"/>
                  </a:cubicBezTo>
                  <a:close/>
                  <a:moveTo>
                    <a:pt x="30" y="27"/>
                  </a:moveTo>
                  <a:cubicBezTo>
                    <a:pt x="29" y="26"/>
                    <a:pt x="29" y="26"/>
                    <a:pt x="29" y="26"/>
                  </a:cubicBezTo>
                  <a:cubicBezTo>
                    <a:pt x="29" y="26"/>
                    <a:pt x="29" y="26"/>
                    <a:pt x="29" y="26"/>
                  </a:cubicBezTo>
                  <a:cubicBezTo>
                    <a:pt x="30" y="26"/>
                    <a:pt x="30" y="26"/>
                    <a:pt x="30" y="26"/>
                  </a:cubicBezTo>
                  <a:cubicBezTo>
                    <a:pt x="30" y="26"/>
                    <a:pt x="30" y="26"/>
                    <a:pt x="30" y="26"/>
                  </a:cubicBezTo>
                  <a:cubicBezTo>
                    <a:pt x="30" y="27"/>
                    <a:pt x="30" y="27"/>
                    <a:pt x="30" y="27"/>
                  </a:cubicBezTo>
                  <a:cubicBezTo>
                    <a:pt x="30" y="27"/>
                    <a:pt x="30" y="27"/>
                    <a:pt x="30" y="27"/>
                  </a:cubicBezTo>
                  <a:close/>
                  <a:moveTo>
                    <a:pt x="30" y="21"/>
                  </a:moveTo>
                  <a:cubicBezTo>
                    <a:pt x="30" y="21"/>
                    <a:pt x="30" y="21"/>
                    <a:pt x="30" y="21"/>
                  </a:cubicBezTo>
                  <a:cubicBezTo>
                    <a:pt x="31" y="21"/>
                    <a:pt x="31" y="21"/>
                    <a:pt x="31" y="21"/>
                  </a:cubicBezTo>
                  <a:cubicBezTo>
                    <a:pt x="31" y="21"/>
                    <a:pt x="31" y="21"/>
                    <a:pt x="31" y="21"/>
                  </a:cubicBezTo>
                  <a:cubicBezTo>
                    <a:pt x="31" y="21"/>
                    <a:pt x="31" y="21"/>
                    <a:pt x="31" y="21"/>
                  </a:cubicBezTo>
                  <a:cubicBezTo>
                    <a:pt x="32" y="21"/>
                    <a:pt x="32" y="21"/>
                    <a:pt x="32" y="21"/>
                  </a:cubicBezTo>
                  <a:cubicBezTo>
                    <a:pt x="32" y="21"/>
                    <a:pt x="32" y="21"/>
                    <a:pt x="32" y="21"/>
                  </a:cubicBezTo>
                  <a:cubicBezTo>
                    <a:pt x="31" y="21"/>
                    <a:pt x="31" y="21"/>
                    <a:pt x="31" y="21"/>
                  </a:cubicBezTo>
                  <a:cubicBezTo>
                    <a:pt x="31" y="22"/>
                    <a:pt x="31" y="22"/>
                    <a:pt x="31" y="22"/>
                  </a:cubicBezTo>
                  <a:cubicBezTo>
                    <a:pt x="31" y="22"/>
                    <a:pt x="31" y="22"/>
                    <a:pt x="31" y="22"/>
                  </a:cubicBezTo>
                  <a:cubicBezTo>
                    <a:pt x="30" y="21"/>
                    <a:pt x="30" y="21"/>
                    <a:pt x="30" y="21"/>
                  </a:cubicBezTo>
                  <a:cubicBezTo>
                    <a:pt x="30" y="21"/>
                    <a:pt x="30" y="21"/>
                    <a:pt x="30" y="21"/>
                  </a:cubicBezTo>
                  <a:cubicBezTo>
                    <a:pt x="29" y="21"/>
                    <a:pt x="29" y="21"/>
                    <a:pt x="29" y="21"/>
                  </a:cubicBezTo>
                  <a:cubicBezTo>
                    <a:pt x="30" y="21"/>
                    <a:pt x="30" y="21"/>
                    <a:pt x="30" y="21"/>
                  </a:cubicBezTo>
                  <a:close/>
                  <a:moveTo>
                    <a:pt x="28" y="17"/>
                  </a:moveTo>
                  <a:cubicBezTo>
                    <a:pt x="28" y="18"/>
                    <a:pt x="28" y="18"/>
                    <a:pt x="28" y="18"/>
                  </a:cubicBezTo>
                  <a:cubicBezTo>
                    <a:pt x="28" y="18"/>
                    <a:pt x="28" y="18"/>
                    <a:pt x="28" y="18"/>
                  </a:cubicBezTo>
                  <a:cubicBezTo>
                    <a:pt x="27" y="19"/>
                    <a:pt x="27" y="19"/>
                    <a:pt x="27" y="19"/>
                  </a:cubicBezTo>
                  <a:cubicBezTo>
                    <a:pt x="27" y="18"/>
                    <a:pt x="27" y="18"/>
                    <a:pt x="27" y="18"/>
                  </a:cubicBezTo>
                  <a:cubicBezTo>
                    <a:pt x="27" y="18"/>
                    <a:pt x="27" y="18"/>
                    <a:pt x="27" y="18"/>
                  </a:cubicBezTo>
                  <a:cubicBezTo>
                    <a:pt x="27" y="18"/>
                    <a:pt x="27" y="18"/>
                    <a:pt x="27" y="18"/>
                  </a:cubicBezTo>
                  <a:cubicBezTo>
                    <a:pt x="27" y="17"/>
                    <a:pt x="27" y="17"/>
                    <a:pt x="27" y="17"/>
                  </a:cubicBezTo>
                  <a:cubicBezTo>
                    <a:pt x="27" y="17"/>
                    <a:pt x="27" y="17"/>
                    <a:pt x="27" y="17"/>
                  </a:cubicBezTo>
                  <a:cubicBezTo>
                    <a:pt x="27" y="17"/>
                    <a:pt x="27" y="17"/>
                    <a:pt x="27" y="17"/>
                  </a:cubicBezTo>
                  <a:cubicBezTo>
                    <a:pt x="27" y="16"/>
                    <a:pt x="27" y="16"/>
                    <a:pt x="27" y="16"/>
                  </a:cubicBezTo>
                  <a:cubicBezTo>
                    <a:pt x="28" y="17"/>
                    <a:pt x="28" y="17"/>
                    <a:pt x="28" y="17"/>
                  </a:cubicBezTo>
                  <a:cubicBezTo>
                    <a:pt x="28" y="17"/>
                    <a:pt x="28" y="17"/>
                    <a:pt x="28" y="17"/>
                  </a:cubicBezTo>
                  <a:close/>
                  <a:moveTo>
                    <a:pt x="27" y="15"/>
                  </a:moveTo>
                  <a:cubicBezTo>
                    <a:pt x="26" y="14"/>
                    <a:pt x="26" y="14"/>
                    <a:pt x="26" y="14"/>
                  </a:cubicBezTo>
                  <a:cubicBezTo>
                    <a:pt x="27" y="13"/>
                    <a:pt x="27" y="13"/>
                    <a:pt x="27" y="13"/>
                  </a:cubicBezTo>
                  <a:cubicBezTo>
                    <a:pt x="28" y="13"/>
                    <a:pt x="28" y="13"/>
                    <a:pt x="28" y="13"/>
                  </a:cubicBezTo>
                  <a:cubicBezTo>
                    <a:pt x="28" y="13"/>
                    <a:pt x="28" y="13"/>
                    <a:pt x="28" y="13"/>
                  </a:cubicBezTo>
                  <a:cubicBezTo>
                    <a:pt x="29" y="13"/>
                    <a:pt x="29" y="13"/>
                    <a:pt x="29" y="13"/>
                  </a:cubicBezTo>
                  <a:cubicBezTo>
                    <a:pt x="29" y="13"/>
                    <a:pt x="29" y="13"/>
                    <a:pt x="29" y="13"/>
                  </a:cubicBezTo>
                  <a:cubicBezTo>
                    <a:pt x="29" y="13"/>
                    <a:pt x="29" y="13"/>
                    <a:pt x="29" y="13"/>
                  </a:cubicBezTo>
                  <a:cubicBezTo>
                    <a:pt x="29" y="13"/>
                    <a:pt x="29" y="13"/>
                    <a:pt x="29" y="13"/>
                  </a:cubicBezTo>
                  <a:cubicBezTo>
                    <a:pt x="29" y="14"/>
                    <a:pt x="29" y="14"/>
                    <a:pt x="29" y="14"/>
                  </a:cubicBezTo>
                  <a:cubicBezTo>
                    <a:pt x="29" y="15"/>
                    <a:pt x="29" y="15"/>
                    <a:pt x="29" y="15"/>
                  </a:cubicBezTo>
                  <a:cubicBezTo>
                    <a:pt x="28" y="15"/>
                    <a:pt x="28" y="15"/>
                    <a:pt x="28" y="15"/>
                  </a:cubicBezTo>
                  <a:cubicBezTo>
                    <a:pt x="28" y="15"/>
                    <a:pt x="28" y="15"/>
                    <a:pt x="28" y="15"/>
                  </a:cubicBezTo>
                  <a:cubicBezTo>
                    <a:pt x="28" y="14"/>
                    <a:pt x="28" y="14"/>
                    <a:pt x="28" y="14"/>
                  </a:cubicBezTo>
                  <a:cubicBezTo>
                    <a:pt x="28" y="14"/>
                    <a:pt x="28" y="14"/>
                    <a:pt x="28" y="14"/>
                  </a:cubicBezTo>
                  <a:cubicBezTo>
                    <a:pt x="28" y="14"/>
                    <a:pt x="28" y="14"/>
                    <a:pt x="28" y="14"/>
                  </a:cubicBezTo>
                  <a:cubicBezTo>
                    <a:pt x="28" y="14"/>
                    <a:pt x="28" y="14"/>
                    <a:pt x="28" y="14"/>
                  </a:cubicBezTo>
                  <a:cubicBezTo>
                    <a:pt x="28" y="14"/>
                    <a:pt x="28" y="14"/>
                    <a:pt x="28" y="14"/>
                  </a:cubicBezTo>
                  <a:cubicBezTo>
                    <a:pt x="28" y="14"/>
                    <a:pt x="28" y="14"/>
                    <a:pt x="28" y="14"/>
                  </a:cubicBezTo>
                  <a:cubicBezTo>
                    <a:pt x="27" y="15"/>
                    <a:pt x="27" y="15"/>
                    <a:pt x="27" y="15"/>
                  </a:cubicBezTo>
                  <a:cubicBezTo>
                    <a:pt x="27" y="15"/>
                    <a:pt x="27" y="15"/>
                    <a:pt x="27" y="15"/>
                  </a:cubicBezTo>
                  <a:close/>
                  <a:moveTo>
                    <a:pt x="25" y="7"/>
                  </a:moveTo>
                  <a:cubicBezTo>
                    <a:pt x="25" y="7"/>
                    <a:pt x="25" y="7"/>
                    <a:pt x="25" y="7"/>
                  </a:cubicBezTo>
                  <a:cubicBezTo>
                    <a:pt x="25" y="7"/>
                    <a:pt x="25" y="7"/>
                    <a:pt x="25" y="7"/>
                  </a:cubicBezTo>
                  <a:cubicBezTo>
                    <a:pt x="26" y="7"/>
                    <a:pt x="26" y="7"/>
                    <a:pt x="26" y="7"/>
                  </a:cubicBezTo>
                  <a:cubicBezTo>
                    <a:pt x="26" y="7"/>
                    <a:pt x="26" y="7"/>
                    <a:pt x="26" y="7"/>
                  </a:cubicBezTo>
                  <a:cubicBezTo>
                    <a:pt x="25" y="8"/>
                    <a:pt x="25" y="8"/>
                    <a:pt x="25" y="8"/>
                  </a:cubicBezTo>
                  <a:cubicBezTo>
                    <a:pt x="25" y="7"/>
                    <a:pt x="25" y="7"/>
                    <a:pt x="25" y="7"/>
                  </a:cubicBezTo>
                  <a:close/>
                  <a:moveTo>
                    <a:pt x="23" y="9"/>
                  </a:moveTo>
                  <a:cubicBezTo>
                    <a:pt x="23" y="9"/>
                    <a:pt x="23" y="9"/>
                    <a:pt x="23" y="9"/>
                  </a:cubicBezTo>
                  <a:cubicBezTo>
                    <a:pt x="24" y="10"/>
                    <a:pt x="24" y="10"/>
                    <a:pt x="24" y="10"/>
                  </a:cubicBezTo>
                  <a:cubicBezTo>
                    <a:pt x="24" y="9"/>
                    <a:pt x="24" y="9"/>
                    <a:pt x="24" y="9"/>
                  </a:cubicBezTo>
                  <a:cubicBezTo>
                    <a:pt x="25" y="9"/>
                    <a:pt x="25" y="9"/>
                    <a:pt x="25" y="9"/>
                  </a:cubicBezTo>
                  <a:cubicBezTo>
                    <a:pt x="24" y="10"/>
                    <a:pt x="24" y="10"/>
                    <a:pt x="24" y="10"/>
                  </a:cubicBezTo>
                  <a:cubicBezTo>
                    <a:pt x="24" y="11"/>
                    <a:pt x="24" y="11"/>
                    <a:pt x="24" y="11"/>
                  </a:cubicBezTo>
                  <a:cubicBezTo>
                    <a:pt x="23" y="10"/>
                    <a:pt x="23" y="10"/>
                    <a:pt x="23" y="10"/>
                  </a:cubicBezTo>
                  <a:cubicBezTo>
                    <a:pt x="23" y="11"/>
                    <a:pt x="23" y="11"/>
                    <a:pt x="23" y="11"/>
                  </a:cubicBezTo>
                  <a:cubicBezTo>
                    <a:pt x="23" y="10"/>
                    <a:pt x="23" y="10"/>
                    <a:pt x="23" y="10"/>
                  </a:cubicBezTo>
                  <a:cubicBezTo>
                    <a:pt x="22" y="10"/>
                    <a:pt x="22" y="10"/>
                    <a:pt x="22" y="10"/>
                  </a:cubicBezTo>
                  <a:cubicBezTo>
                    <a:pt x="23" y="9"/>
                    <a:pt x="23" y="9"/>
                    <a:pt x="23" y="9"/>
                  </a:cubicBezTo>
                  <a:close/>
                  <a:moveTo>
                    <a:pt x="21" y="6"/>
                  </a:moveTo>
                  <a:cubicBezTo>
                    <a:pt x="21" y="6"/>
                    <a:pt x="21" y="6"/>
                    <a:pt x="21" y="6"/>
                  </a:cubicBezTo>
                  <a:cubicBezTo>
                    <a:pt x="22" y="6"/>
                    <a:pt x="22" y="6"/>
                    <a:pt x="22" y="6"/>
                  </a:cubicBezTo>
                  <a:cubicBezTo>
                    <a:pt x="22" y="6"/>
                    <a:pt x="22" y="6"/>
                    <a:pt x="22" y="6"/>
                  </a:cubicBezTo>
                  <a:cubicBezTo>
                    <a:pt x="21" y="7"/>
                    <a:pt x="21" y="7"/>
                    <a:pt x="21" y="7"/>
                  </a:cubicBezTo>
                  <a:cubicBezTo>
                    <a:pt x="21" y="7"/>
                    <a:pt x="21" y="7"/>
                    <a:pt x="21" y="7"/>
                  </a:cubicBezTo>
                  <a:cubicBezTo>
                    <a:pt x="20" y="7"/>
                    <a:pt x="20" y="7"/>
                    <a:pt x="20" y="7"/>
                  </a:cubicBezTo>
                  <a:cubicBezTo>
                    <a:pt x="21" y="6"/>
                    <a:pt x="21" y="6"/>
                    <a:pt x="21" y="6"/>
                  </a:cubicBezTo>
                  <a:close/>
                  <a:moveTo>
                    <a:pt x="17" y="14"/>
                  </a:moveTo>
                  <a:cubicBezTo>
                    <a:pt x="17" y="14"/>
                    <a:pt x="17" y="14"/>
                    <a:pt x="17" y="14"/>
                  </a:cubicBezTo>
                  <a:cubicBezTo>
                    <a:pt x="17" y="14"/>
                    <a:pt x="17" y="14"/>
                    <a:pt x="17" y="14"/>
                  </a:cubicBezTo>
                  <a:cubicBezTo>
                    <a:pt x="17" y="15"/>
                    <a:pt x="17" y="15"/>
                    <a:pt x="17" y="15"/>
                  </a:cubicBezTo>
                  <a:cubicBezTo>
                    <a:pt x="17" y="15"/>
                    <a:pt x="17" y="15"/>
                    <a:pt x="17" y="15"/>
                  </a:cubicBezTo>
                  <a:cubicBezTo>
                    <a:pt x="17" y="14"/>
                    <a:pt x="17" y="14"/>
                    <a:pt x="17" y="14"/>
                  </a:cubicBezTo>
                  <a:close/>
                  <a:moveTo>
                    <a:pt x="16" y="14"/>
                  </a:moveTo>
                  <a:cubicBezTo>
                    <a:pt x="16" y="14"/>
                    <a:pt x="16" y="14"/>
                    <a:pt x="16" y="14"/>
                  </a:cubicBezTo>
                  <a:cubicBezTo>
                    <a:pt x="16" y="14"/>
                    <a:pt x="16" y="14"/>
                    <a:pt x="16" y="14"/>
                  </a:cubicBezTo>
                  <a:cubicBezTo>
                    <a:pt x="16" y="14"/>
                    <a:pt x="16" y="14"/>
                    <a:pt x="16" y="14"/>
                  </a:cubicBezTo>
                  <a:cubicBezTo>
                    <a:pt x="16" y="14"/>
                    <a:pt x="16" y="14"/>
                    <a:pt x="16" y="14"/>
                  </a:cubicBezTo>
                  <a:close/>
                  <a:moveTo>
                    <a:pt x="21" y="15"/>
                  </a:moveTo>
                  <a:cubicBezTo>
                    <a:pt x="21" y="15"/>
                    <a:pt x="21" y="15"/>
                    <a:pt x="21" y="15"/>
                  </a:cubicBezTo>
                  <a:cubicBezTo>
                    <a:pt x="21" y="15"/>
                    <a:pt x="21" y="15"/>
                    <a:pt x="21" y="15"/>
                  </a:cubicBezTo>
                  <a:cubicBezTo>
                    <a:pt x="22" y="15"/>
                    <a:pt x="22" y="15"/>
                    <a:pt x="22" y="15"/>
                  </a:cubicBezTo>
                  <a:cubicBezTo>
                    <a:pt x="22" y="16"/>
                    <a:pt x="22" y="16"/>
                    <a:pt x="22" y="16"/>
                  </a:cubicBezTo>
                  <a:cubicBezTo>
                    <a:pt x="22" y="16"/>
                    <a:pt x="22" y="16"/>
                    <a:pt x="22" y="16"/>
                  </a:cubicBezTo>
                  <a:cubicBezTo>
                    <a:pt x="21" y="16"/>
                    <a:pt x="21" y="16"/>
                    <a:pt x="21" y="16"/>
                  </a:cubicBezTo>
                  <a:cubicBezTo>
                    <a:pt x="21" y="16"/>
                    <a:pt x="21" y="16"/>
                    <a:pt x="21" y="16"/>
                  </a:cubicBezTo>
                  <a:cubicBezTo>
                    <a:pt x="21" y="15"/>
                    <a:pt x="21" y="15"/>
                    <a:pt x="21" y="15"/>
                  </a:cubicBezTo>
                  <a:close/>
                  <a:moveTo>
                    <a:pt x="28" y="22"/>
                  </a:moveTo>
                  <a:cubicBezTo>
                    <a:pt x="28" y="22"/>
                    <a:pt x="28" y="22"/>
                    <a:pt x="28" y="22"/>
                  </a:cubicBezTo>
                  <a:cubicBezTo>
                    <a:pt x="28" y="22"/>
                    <a:pt x="28" y="22"/>
                    <a:pt x="28" y="22"/>
                  </a:cubicBezTo>
                  <a:cubicBezTo>
                    <a:pt x="29" y="22"/>
                    <a:pt x="29" y="22"/>
                    <a:pt x="29" y="22"/>
                  </a:cubicBezTo>
                  <a:cubicBezTo>
                    <a:pt x="29" y="22"/>
                    <a:pt x="29" y="22"/>
                    <a:pt x="29" y="22"/>
                  </a:cubicBezTo>
                  <a:cubicBezTo>
                    <a:pt x="28" y="22"/>
                    <a:pt x="28" y="22"/>
                    <a:pt x="28" y="22"/>
                  </a:cubicBezTo>
                  <a:close/>
                  <a:moveTo>
                    <a:pt x="21" y="27"/>
                  </a:moveTo>
                  <a:cubicBezTo>
                    <a:pt x="21" y="26"/>
                    <a:pt x="21" y="26"/>
                    <a:pt x="21" y="26"/>
                  </a:cubicBezTo>
                  <a:cubicBezTo>
                    <a:pt x="22" y="26"/>
                    <a:pt x="22" y="26"/>
                    <a:pt x="22" y="26"/>
                  </a:cubicBezTo>
                  <a:cubicBezTo>
                    <a:pt x="22" y="26"/>
                    <a:pt x="22" y="26"/>
                    <a:pt x="22" y="26"/>
                  </a:cubicBezTo>
                  <a:cubicBezTo>
                    <a:pt x="21" y="27"/>
                    <a:pt x="21" y="27"/>
                    <a:pt x="21" y="27"/>
                  </a:cubicBezTo>
                  <a:cubicBezTo>
                    <a:pt x="21" y="27"/>
                    <a:pt x="21" y="27"/>
                    <a:pt x="21" y="27"/>
                  </a:cubicBezTo>
                  <a:close/>
                  <a:moveTo>
                    <a:pt x="21" y="24"/>
                  </a:moveTo>
                  <a:cubicBezTo>
                    <a:pt x="21" y="24"/>
                    <a:pt x="21" y="24"/>
                    <a:pt x="21" y="24"/>
                  </a:cubicBezTo>
                  <a:cubicBezTo>
                    <a:pt x="21" y="24"/>
                    <a:pt x="21" y="24"/>
                    <a:pt x="21" y="24"/>
                  </a:cubicBezTo>
                  <a:cubicBezTo>
                    <a:pt x="21" y="24"/>
                    <a:pt x="21" y="24"/>
                    <a:pt x="21" y="24"/>
                  </a:cubicBezTo>
                  <a:close/>
                  <a:moveTo>
                    <a:pt x="21" y="23"/>
                  </a:moveTo>
                  <a:cubicBezTo>
                    <a:pt x="21" y="23"/>
                    <a:pt x="21" y="23"/>
                    <a:pt x="21" y="23"/>
                  </a:cubicBezTo>
                  <a:cubicBezTo>
                    <a:pt x="21" y="23"/>
                    <a:pt x="21" y="23"/>
                    <a:pt x="21" y="23"/>
                  </a:cubicBezTo>
                  <a:cubicBezTo>
                    <a:pt x="21" y="23"/>
                    <a:pt x="21" y="23"/>
                    <a:pt x="21" y="23"/>
                  </a:cubicBezTo>
                  <a:cubicBezTo>
                    <a:pt x="21" y="23"/>
                    <a:pt x="21" y="23"/>
                    <a:pt x="21" y="23"/>
                  </a:cubicBezTo>
                  <a:close/>
                  <a:moveTo>
                    <a:pt x="20" y="22"/>
                  </a:moveTo>
                  <a:cubicBezTo>
                    <a:pt x="20" y="22"/>
                    <a:pt x="20" y="22"/>
                    <a:pt x="20" y="22"/>
                  </a:cubicBezTo>
                  <a:cubicBezTo>
                    <a:pt x="21" y="22"/>
                    <a:pt x="21" y="22"/>
                    <a:pt x="21" y="22"/>
                  </a:cubicBezTo>
                  <a:cubicBezTo>
                    <a:pt x="21" y="22"/>
                    <a:pt x="21" y="22"/>
                    <a:pt x="21" y="22"/>
                  </a:cubicBezTo>
                  <a:cubicBezTo>
                    <a:pt x="20" y="22"/>
                    <a:pt x="20" y="22"/>
                    <a:pt x="20" y="22"/>
                  </a:cubicBezTo>
                  <a:close/>
                  <a:moveTo>
                    <a:pt x="24" y="25"/>
                  </a:moveTo>
                  <a:cubicBezTo>
                    <a:pt x="24" y="24"/>
                    <a:pt x="24" y="24"/>
                    <a:pt x="24" y="24"/>
                  </a:cubicBezTo>
                  <a:cubicBezTo>
                    <a:pt x="24" y="24"/>
                    <a:pt x="24" y="24"/>
                    <a:pt x="24" y="24"/>
                  </a:cubicBezTo>
                  <a:cubicBezTo>
                    <a:pt x="25" y="24"/>
                    <a:pt x="25" y="24"/>
                    <a:pt x="25" y="24"/>
                  </a:cubicBezTo>
                  <a:cubicBezTo>
                    <a:pt x="25" y="24"/>
                    <a:pt x="25" y="24"/>
                    <a:pt x="25" y="24"/>
                  </a:cubicBezTo>
                  <a:cubicBezTo>
                    <a:pt x="24" y="25"/>
                    <a:pt x="24" y="25"/>
                    <a:pt x="24" y="25"/>
                  </a:cubicBezTo>
                  <a:close/>
                  <a:moveTo>
                    <a:pt x="26" y="25"/>
                  </a:moveTo>
                  <a:cubicBezTo>
                    <a:pt x="25" y="24"/>
                    <a:pt x="25" y="24"/>
                    <a:pt x="25" y="24"/>
                  </a:cubicBezTo>
                  <a:cubicBezTo>
                    <a:pt x="26" y="24"/>
                    <a:pt x="26" y="24"/>
                    <a:pt x="26" y="24"/>
                  </a:cubicBezTo>
                  <a:cubicBezTo>
                    <a:pt x="26" y="24"/>
                    <a:pt x="26" y="24"/>
                    <a:pt x="26" y="24"/>
                  </a:cubicBezTo>
                  <a:cubicBezTo>
                    <a:pt x="26" y="24"/>
                    <a:pt x="26" y="24"/>
                    <a:pt x="26" y="24"/>
                  </a:cubicBezTo>
                  <a:cubicBezTo>
                    <a:pt x="26" y="25"/>
                    <a:pt x="26" y="25"/>
                    <a:pt x="26" y="25"/>
                  </a:cubicBezTo>
                  <a:cubicBezTo>
                    <a:pt x="26" y="25"/>
                    <a:pt x="26" y="25"/>
                    <a:pt x="26" y="25"/>
                  </a:cubicBezTo>
                  <a:close/>
                  <a:moveTo>
                    <a:pt x="25" y="23"/>
                  </a:moveTo>
                  <a:cubicBezTo>
                    <a:pt x="25" y="22"/>
                    <a:pt x="25" y="22"/>
                    <a:pt x="25" y="22"/>
                  </a:cubicBezTo>
                  <a:cubicBezTo>
                    <a:pt x="26" y="23"/>
                    <a:pt x="26" y="23"/>
                    <a:pt x="26" y="23"/>
                  </a:cubicBezTo>
                  <a:cubicBezTo>
                    <a:pt x="25" y="23"/>
                    <a:pt x="25" y="23"/>
                    <a:pt x="25" y="23"/>
                  </a:cubicBezTo>
                  <a:close/>
                  <a:moveTo>
                    <a:pt x="24" y="22"/>
                  </a:moveTo>
                  <a:cubicBezTo>
                    <a:pt x="24" y="22"/>
                    <a:pt x="24" y="22"/>
                    <a:pt x="24" y="22"/>
                  </a:cubicBezTo>
                  <a:cubicBezTo>
                    <a:pt x="25" y="22"/>
                    <a:pt x="25" y="22"/>
                    <a:pt x="25" y="22"/>
                  </a:cubicBezTo>
                  <a:cubicBezTo>
                    <a:pt x="25" y="22"/>
                    <a:pt x="25" y="22"/>
                    <a:pt x="25" y="22"/>
                  </a:cubicBezTo>
                  <a:cubicBezTo>
                    <a:pt x="24" y="22"/>
                    <a:pt x="24" y="22"/>
                    <a:pt x="24" y="22"/>
                  </a:cubicBezTo>
                  <a:cubicBezTo>
                    <a:pt x="24" y="22"/>
                    <a:pt x="24" y="22"/>
                    <a:pt x="24" y="22"/>
                  </a:cubicBezTo>
                  <a:close/>
                  <a:moveTo>
                    <a:pt x="22" y="20"/>
                  </a:moveTo>
                  <a:cubicBezTo>
                    <a:pt x="22" y="20"/>
                    <a:pt x="22" y="20"/>
                    <a:pt x="22" y="20"/>
                  </a:cubicBezTo>
                  <a:cubicBezTo>
                    <a:pt x="23" y="21"/>
                    <a:pt x="23" y="21"/>
                    <a:pt x="23" y="21"/>
                  </a:cubicBezTo>
                  <a:cubicBezTo>
                    <a:pt x="24" y="21"/>
                    <a:pt x="24" y="21"/>
                    <a:pt x="24" y="21"/>
                  </a:cubicBezTo>
                  <a:cubicBezTo>
                    <a:pt x="24" y="22"/>
                    <a:pt x="24" y="22"/>
                    <a:pt x="24" y="22"/>
                  </a:cubicBezTo>
                  <a:cubicBezTo>
                    <a:pt x="23" y="22"/>
                    <a:pt x="23" y="22"/>
                    <a:pt x="23" y="22"/>
                  </a:cubicBezTo>
                  <a:cubicBezTo>
                    <a:pt x="22" y="21"/>
                    <a:pt x="22" y="21"/>
                    <a:pt x="22" y="21"/>
                  </a:cubicBezTo>
                  <a:cubicBezTo>
                    <a:pt x="22" y="21"/>
                    <a:pt x="22" y="21"/>
                    <a:pt x="22" y="21"/>
                  </a:cubicBezTo>
                  <a:cubicBezTo>
                    <a:pt x="22" y="20"/>
                    <a:pt x="22" y="20"/>
                    <a:pt x="22" y="20"/>
                  </a:cubicBezTo>
                  <a:close/>
                  <a:moveTo>
                    <a:pt x="14" y="15"/>
                  </a:moveTo>
                  <a:cubicBezTo>
                    <a:pt x="14" y="15"/>
                    <a:pt x="14" y="15"/>
                    <a:pt x="14" y="15"/>
                  </a:cubicBezTo>
                  <a:cubicBezTo>
                    <a:pt x="16" y="15"/>
                    <a:pt x="16" y="15"/>
                    <a:pt x="16" y="15"/>
                  </a:cubicBezTo>
                  <a:cubicBezTo>
                    <a:pt x="16" y="15"/>
                    <a:pt x="16" y="15"/>
                    <a:pt x="16" y="15"/>
                  </a:cubicBezTo>
                  <a:cubicBezTo>
                    <a:pt x="17" y="16"/>
                    <a:pt x="17" y="16"/>
                    <a:pt x="17" y="16"/>
                  </a:cubicBezTo>
                  <a:cubicBezTo>
                    <a:pt x="18" y="16"/>
                    <a:pt x="18" y="16"/>
                    <a:pt x="18" y="16"/>
                  </a:cubicBezTo>
                  <a:cubicBezTo>
                    <a:pt x="18" y="16"/>
                    <a:pt x="18" y="16"/>
                    <a:pt x="18" y="16"/>
                  </a:cubicBezTo>
                  <a:cubicBezTo>
                    <a:pt x="18" y="16"/>
                    <a:pt x="18" y="16"/>
                    <a:pt x="18" y="16"/>
                  </a:cubicBezTo>
                  <a:cubicBezTo>
                    <a:pt x="18" y="16"/>
                    <a:pt x="18" y="16"/>
                    <a:pt x="18" y="16"/>
                  </a:cubicBezTo>
                  <a:cubicBezTo>
                    <a:pt x="20" y="17"/>
                    <a:pt x="20" y="17"/>
                    <a:pt x="20" y="17"/>
                  </a:cubicBezTo>
                  <a:cubicBezTo>
                    <a:pt x="20" y="18"/>
                    <a:pt x="20" y="18"/>
                    <a:pt x="20" y="18"/>
                  </a:cubicBezTo>
                  <a:cubicBezTo>
                    <a:pt x="20" y="18"/>
                    <a:pt x="20" y="18"/>
                    <a:pt x="20" y="18"/>
                  </a:cubicBezTo>
                  <a:cubicBezTo>
                    <a:pt x="20" y="18"/>
                    <a:pt x="20" y="18"/>
                    <a:pt x="20" y="18"/>
                  </a:cubicBezTo>
                  <a:cubicBezTo>
                    <a:pt x="20" y="19"/>
                    <a:pt x="20" y="19"/>
                    <a:pt x="20" y="19"/>
                  </a:cubicBezTo>
                  <a:cubicBezTo>
                    <a:pt x="21" y="19"/>
                    <a:pt x="21" y="19"/>
                    <a:pt x="21" y="19"/>
                  </a:cubicBezTo>
                  <a:cubicBezTo>
                    <a:pt x="21" y="19"/>
                    <a:pt x="21" y="19"/>
                    <a:pt x="21" y="19"/>
                  </a:cubicBezTo>
                  <a:cubicBezTo>
                    <a:pt x="22" y="19"/>
                    <a:pt x="22" y="19"/>
                    <a:pt x="22" y="19"/>
                  </a:cubicBezTo>
                  <a:cubicBezTo>
                    <a:pt x="21" y="20"/>
                    <a:pt x="21" y="20"/>
                    <a:pt x="21" y="20"/>
                  </a:cubicBezTo>
                  <a:cubicBezTo>
                    <a:pt x="21" y="20"/>
                    <a:pt x="21" y="20"/>
                    <a:pt x="21" y="20"/>
                  </a:cubicBezTo>
                  <a:cubicBezTo>
                    <a:pt x="20" y="20"/>
                    <a:pt x="20" y="20"/>
                    <a:pt x="20" y="20"/>
                  </a:cubicBezTo>
                  <a:cubicBezTo>
                    <a:pt x="20" y="20"/>
                    <a:pt x="20" y="20"/>
                    <a:pt x="20" y="20"/>
                  </a:cubicBezTo>
                  <a:cubicBezTo>
                    <a:pt x="20" y="19"/>
                    <a:pt x="20" y="19"/>
                    <a:pt x="20" y="19"/>
                  </a:cubicBezTo>
                  <a:cubicBezTo>
                    <a:pt x="20" y="19"/>
                    <a:pt x="20" y="19"/>
                    <a:pt x="20" y="19"/>
                  </a:cubicBezTo>
                  <a:cubicBezTo>
                    <a:pt x="19" y="19"/>
                    <a:pt x="19" y="19"/>
                    <a:pt x="19" y="19"/>
                  </a:cubicBezTo>
                  <a:cubicBezTo>
                    <a:pt x="19" y="18"/>
                    <a:pt x="19" y="18"/>
                    <a:pt x="19" y="18"/>
                  </a:cubicBezTo>
                  <a:cubicBezTo>
                    <a:pt x="19" y="18"/>
                    <a:pt x="19" y="18"/>
                    <a:pt x="19" y="18"/>
                  </a:cubicBezTo>
                  <a:cubicBezTo>
                    <a:pt x="18" y="18"/>
                    <a:pt x="18" y="18"/>
                    <a:pt x="18" y="18"/>
                  </a:cubicBezTo>
                  <a:cubicBezTo>
                    <a:pt x="17" y="17"/>
                    <a:pt x="17" y="17"/>
                    <a:pt x="17" y="17"/>
                  </a:cubicBezTo>
                  <a:cubicBezTo>
                    <a:pt x="17" y="17"/>
                    <a:pt x="17" y="17"/>
                    <a:pt x="17" y="17"/>
                  </a:cubicBezTo>
                  <a:cubicBezTo>
                    <a:pt x="16" y="17"/>
                    <a:pt x="16" y="17"/>
                    <a:pt x="16" y="17"/>
                  </a:cubicBezTo>
                  <a:cubicBezTo>
                    <a:pt x="16" y="16"/>
                    <a:pt x="16" y="16"/>
                    <a:pt x="16" y="16"/>
                  </a:cubicBezTo>
                  <a:cubicBezTo>
                    <a:pt x="16" y="16"/>
                    <a:pt x="16" y="16"/>
                    <a:pt x="16" y="16"/>
                  </a:cubicBezTo>
                  <a:cubicBezTo>
                    <a:pt x="15" y="16"/>
                    <a:pt x="15" y="16"/>
                    <a:pt x="15" y="16"/>
                  </a:cubicBezTo>
                  <a:cubicBezTo>
                    <a:pt x="15" y="15"/>
                    <a:pt x="15" y="15"/>
                    <a:pt x="15" y="15"/>
                  </a:cubicBezTo>
                  <a:cubicBezTo>
                    <a:pt x="14" y="15"/>
                    <a:pt x="14" y="15"/>
                    <a:pt x="14" y="15"/>
                  </a:cubicBezTo>
                  <a:cubicBezTo>
                    <a:pt x="14" y="15"/>
                    <a:pt x="14" y="15"/>
                    <a:pt x="14" y="15"/>
                  </a:cubicBezTo>
                  <a:close/>
                  <a:moveTo>
                    <a:pt x="15" y="27"/>
                  </a:moveTo>
                  <a:cubicBezTo>
                    <a:pt x="15" y="27"/>
                    <a:pt x="15" y="27"/>
                    <a:pt x="15" y="27"/>
                  </a:cubicBezTo>
                  <a:cubicBezTo>
                    <a:pt x="15" y="28"/>
                    <a:pt x="15" y="28"/>
                    <a:pt x="15" y="28"/>
                  </a:cubicBezTo>
                  <a:cubicBezTo>
                    <a:pt x="16" y="28"/>
                    <a:pt x="16" y="28"/>
                    <a:pt x="16" y="28"/>
                  </a:cubicBezTo>
                  <a:cubicBezTo>
                    <a:pt x="15" y="29"/>
                    <a:pt x="15" y="29"/>
                    <a:pt x="15" y="29"/>
                  </a:cubicBezTo>
                  <a:cubicBezTo>
                    <a:pt x="15" y="29"/>
                    <a:pt x="15" y="29"/>
                    <a:pt x="15" y="29"/>
                  </a:cubicBezTo>
                  <a:cubicBezTo>
                    <a:pt x="15" y="28"/>
                    <a:pt x="15" y="28"/>
                    <a:pt x="15" y="28"/>
                  </a:cubicBezTo>
                  <a:cubicBezTo>
                    <a:pt x="15" y="28"/>
                    <a:pt x="15" y="28"/>
                    <a:pt x="15" y="28"/>
                  </a:cubicBezTo>
                  <a:cubicBezTo>
                    <a:pt x="15" y="27"/>
                    <a:pt x="15" y="27"/>
                    <a:pt x="15" y="27"/>
                  </a:cubicBezTo>
                  <a:close/>
                  <a:moveTo>
                    <a:pt x="15" y="26"/>
                  </a:moveTo>
                  <a:cubicBezTo>
                    <a:pt x="15" y="27"/>
                    <a:pt x="15" y="27"/>
                    <a:pt x="15" y="27"/>
                  </a:cubicBezTo>
                  <a:cubicBezTo>
                    <a:pt x="15" y="27"/>
                    <a:pt x="15" y="27"/>
                    <a:pt x="15" y="27"/>
                  </a:cubicBezTo>
                  <a:lnTo>
                    <a:pt x="15"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2" name="Freeform 76">
              <a:extLst>
                <a:ext uri="{FF2B5EF4-FFF2-40B4-BE49-F238E27FC236}">
                  <a16:creationId xmlns:a16="http://schemas.microsoft.com/office/drawing/2014/main" xmlns="" id="{95B31D31-2C56-461B-BF3B-7DEBCB9A7041}"/>
                </a:ext>
              </a:extLst>
            </p:cNvPr>
            <p:cNvSpPr>
              <a:spLocks noEditPoints="1"/>
            </p:cNvSpPr>
            <p:nvPr/>
          </p:nvSpPr>
          <p:spPr bwMode="auto">
            <a:xfrm>
              <a:off x="6205895" y="3103523"/>
              <a:ext cx="166599" cy="116964"/>
            </a:xfrm>
            <a:custGeom>
              <a:avLst/>
              <a:gdLst>
                <a:gd name="T0" fmla="*/ 4 w 93"/>
                <a:gd name="T1" fmla="*/ 11 h 67"/>
                <a:gd name="T2" fmla="*/ 19 w 93"/>
                <a:gd name="T3" fmla="*/ 15 h 67"/>
                <a:gd name="T4" fmla="*/ 30 w 93"/>
                <a:gd name="T5" fmla="*/ 19 h 67"/>
                <a:gd name="T6" fmla="*/ 30 w 93"/>
                <a:gd name="T7" fmla="*/ 8 h 67"/>
                <a:gd name="T8" fmla="*/ 26 w 93"/>
                <a:gd name="T9" fmla="*/ 0 h 67"/>
                <a:gd name="T10" fmla="*/ 37 w 93"/>
                <a:gd name="T11" fmla="*/ 8 h 67"/>
                <a:gd name="T12" fmla="*/ 49 w 93"/>
                <a:gd name="T13" fmla="*/ 11 h 67"/>
                <a:gd name="T14" fmla="*/ 56 w 93"/>
                <a:gd name="T15" fmla="*/ 8 h 67"/>
                <a:gd name="T16" fmla="*/ 63 w 93"/>
                <a:gd name="T17" fmla="*/ 4 h 67"/>
                <a:gd name="T18" fmla="*/ 71 w 93"/>
                <a:gd name="T19" fmla="*/ 11 h 67"/>
                <a:gd name="T20" fmla="*/ 78 w 93"/>
                <a:gd name="T21" fmla="*/ 19 h 67"/>
                <a:gd name="T22" fmla="*/ 82 w 93"/>
                <a:gd name="T23" fmla="*/ 26 h 67"/>
                <a:gd name="T24" fmla="*/ 89 w 93"/>
                <a:gd name="T25" fmla="*/ 26 h 67"/>
                <a:gd name="T26" fmla="*/ 89 w 93"/>
                <a:gd name="T27" fmla="*/ 30 h 67"/>
                <a:gd name="T28" fmla="*/ 82 w 93"/>
                <a:gd name="T29" fmla="*/ 30 h 67"/>
                <a:gd name="T30" fmla="*/ 78 w 93"/>
                <a:gd name="T31" fmla="*/ 37 h 67"/>
                <a:gd name="T32" fmla="*/ 78 w 93"/>
                <a:gd name="T33" fmla="*/ 45 h 67"/>
                <a:gd name="T34" fmla="*/ 78 w 93"/>
                <a:gd name="T35" fmla="*/ 48 h 67"/>
                <a:gd name="T36" fmla="*/ 78 w 93"/>
                <a:gd name="T37" fmla="*/ 52 h 67"/>
                <a:gd name="T38" fmla="*/ 74 w 93"/>
                <a:gd name="T39" fmla="*/ 60 h 67"/>
                <a:gd name="T40" fmla="*/ 74 w 93"/>
                <a:gd name="T41" fmla="*/ 52 h 67"/>
                <a:gd name="T42" fmla="*/ 71 w 93"/>
                <a:gd name="T43" fmla="*/ 52 h 67"/>
                <a:gd name="T44" fmla="*/ 74 w 93"/>
                <a:gd name="T45" fmla="*/ 60 h 67"/>
                <a:gd name="T46" fmla="*/ 74 w 93"/>
                <a:gd name="T47" fmla="*/ 63 h 67"/>
                <a:gd name="T48" fmla="*/ 71 w 93"/>
                <a:gd name="T49" fmla="*/ 67 h 67"/>
                <a:gd name="T50" fmla="*/ 67 w 93"/>
                <a:gd name="T51" fmla="*/ 67 h 67"/>
                <a:gd name="T52" fmla="*/ 60 w 93"/>
                <a:gd name="T53" fmla="*/ 60 h 67"/>
                <a:gd name="T54" fmla="*/ 60 w 93"/>
                <a:gd name="T55" fmla="*/ 52 h 67"/>
                <a:gd name="T56" fmla="*/ 63 w 93"/>
                <a:gd name="T57" fmla="*/ 52 h 67"/>
                <a:gd name="T58" fmla="*/ 60 w 93"/>
                <a:gd name="T59" fmla="*/ 48 h 67"/>
                <a:gd name="T60" fmla="*/ 56 w 93"/>
                <a:gd name="T61" fmla="*/ 45 h 67"/>
                <a:gd name="T62" fmla="*/ 52 w 93"/>
                <a:gd name="T63" fmla="*/ 48 h 67"/>
                <a:gd name="T64" fmla="*/ 49 w 93"/>
                <a:gd name="T65" fmla="*/ 52 h 67"/>
                <a:gd name="T66" fmla="*/ 41 w 93"/>
                <a:gd name="T67" fmla="*/ 56 h 67"/>
                <a:gd name="T68" fmla="*/ 41 w 93"/>
                <a:gd name="T69" fmla="*/ 56 h 67"/>
                <a:gd name="T70" fmla="*/ 37 w 93"/>
                <a:gd name="T71" fmla="*/ 60 h 67"/>
                <a:gd name="T72" fmla="*/ 34 w 93"/>
                <a:gd name="T73" fmla="*/ 60 h 67"/>
                <a:gd name="T74" fmla="*/ 37 w 93"/>
                <a:gd name="T75" fmla="*/ 52 h 67"/>
                <a:gd name="T76" fmla="*/ 37 w 93"/>
                <a:gd name="T77" fmla="*/ 48 h 67"/>
                <a:gd name="T78" fmla="*/ 30 w 93"/>
                <a:gd name="T79" fmla="*/ 45 h 67"/>
                <a:gd name="T80" fmla="*/ 19 w 93"/>
                <a:gd name="T81" fmla="*/ 37 h 67"/>
                <a:gd name="T82" fmla="*/ 23 w 93"/>
                <a:gd name="T83" fmla="*/ 34 h 67"/>
                <a:gd name="T84" fmla="*/ 15 w 93"/>
                <a:gd name="T85" fmla="*/ 26 h 67"/>
                <a:gd name="T86" fmla="*/ 12 w 93"/>
                <a:gd name="T87" fmla="*/ 19 h 67"/>
                <a:gd name="T88" fmla="*/ 4 w 93"/>
                <a:gd name="T89" fmla="*/ 15 h 67"/>
                <a:gd name="T90" fmla="*/ 30 w 93"/>
                <a:gd name="T91" fmla="*/ 60 h 67"/>
                <a:gd name="T92" fmla="*/ 19 w 93"/>
                <a:gd name="T93" fmla="*/ 48 h 67"/>
                <a:gd name="T94" fmla="*/ 15 w 93"/>
                <a:gd name="T95" fmla="*/ 45 h 67"/>
                <a:gd name="T96" fmla="*/ 8 w 93"/>
                <a:gd name="T97" fmla="*/ 41 h 67"/>
                <a:gd name="T98" fmla="*/ 0 w 93"/>
                <a:gd name="T99" fmla="*/ 41 h 67"/>
                <a:gd name="T100" fmla="*/ 4 w 93"/>
                <a:gd name="T101" fmla="*/ 45 h 67"/>
                <a:gd name="T102" fmla="*/ 8 w 93"/>
                <a:gd name="T103" fmla="*/ 45 h 67"/>
                <a:gd name="T104" fmla="*/ 8 w 93"/>
                <a:gd name="T105" fmla="*/ 52 h 67"/>
                <a:gd name="T106" fmla="*/ 15 w 93"/>
                <a:gd name="T107" fmla="*/ 56 h 67"/>
                <a:gd name="T108" fmla="*/ 26 w 93"/>
                <a:gd name="T109" fmla="*/ 60 h 67"/>
                <a:gd name="T110" fmla="*/ 30 w 93"/>
                <a:gd name="T111" fmla="*/ 60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93" h="67">
                  <a:moveTo>
                    <a:pt x="4" y="15"/>
                  </a:moveTo>
                  <a:lnTo>
                    <a:pt x="4" y="11"/>
                  </a:lnTo>
                  <a:lnTo>
                    <a:pt x="8" y="11"/>
                  </a:lnTo>
                  <a:lnTo>
                    <a:pt x="19" y="15"/>
                  </a:lnTo>
                  <a:lnTo>
                    <a:pt x="26" y="15"/>
                  </a:lnTo>
                  <a:lnTo>
                    <a:pt x="30" y="19"/>
                  </a:lnTo>
                  <a:lnTo>
                    <a:pt x="30" y="11"/>
                  </a:lnTo>
                  <a:lnTo>
                    <a:pt x="30" y="8"/>
                  </a:lnTo>
                  <a:lnTo>
                    <a:pt x="26" y="8"/>
                  </a:lnTo>
                  <a:lnTo>
                    <a:pt x="26" y="0"/>
                  </a:lnTo>
                  <a:lnTo>
                    <a:pt x="30" y="4"/>
                  </a:lnTo>
                  <a:lnTo>
                    <a:pt x="37" y="8"/>
                  </a:lnTo>
                  <a:lnTo>
                    <a:pt x="41" y="11"/>
                  </a:lnTo>
                  <a:lnTo>
                    <a:pt x="49" y="11"/>
                  </a:lnTo>
                  <a:lnTo>
                    <a:pt x="49" y="8"/>
                  </a:lnTo>
                  <a:lnTo>
                    <a:pt x="56" y="8"/>
                  </a:lnTo>
                  <a:lnTo>
                    <a:pt x="60" y="0"/>
                  </a:lnTo>
                  <a:lnTo>
                    <a:pt x="63" y="4"/>
                  </a:lnTo>
                  <a:lnTo>
                    <a:pt x="71" y="8"/>
                  </a:lnTo>
                  <a:lnTo>
                    <a:pt x="71" y="11"/>
                  </a:lnTo>
                  <a:lnTo>
                    <a:pt x="71" y="15"/>
                  </a:lnTo>
                  <a:lnTo>
                    <a:pt x="78" y="19"/>
                  </a:lnTo>
                  <a:lnTo>
                    <a:pt x="78" y="23"/>
                  </a:lnTo>
                  <a:lnTo>
                    <a:pt x="82" y="26"/>
                  </a:lnTo>
                  <a:lnTo>
                    <a:pt x="86" y="26"/>
                  </a:lnTo>
                  <a:lnTo>
                    <a:pt x="89" y="26"/>
                  </a:lnTo>
                  <a:lnTo>
                    <a:pt x="93" y="30"/>
                  </a:lnTo>
                  <a:lnTo>
                    <a:pt x="89" y="30"/>
                  </a:lnTo>
                  <a:lnTo>
                    <a:pt x="89" y="30"/>
                  </a:lnTo>
                  <a:lnTo>
                    <a:pt x="82" y="30"/>
                  </a:lnTo>
                  <a:lnTo>
                    <a:pt x="78" y="34"/>
                  </a:lnTo>
                  <a:lnTo>
                    <a:pt x="78" y="37"/>
                  </a:lnTo>
                  <a:lnTo>
                    <a:pt x="78" y="41"/>
                  </a:lnTo>
                  <a:lnTo>
                    <a:pt x="78" y="45"/>
                  </a:lnTo>
                  <a:lnTo>
                    <a:pt x="78" y="45"/>
                  </a:lnTo>
                  <a:lnTo>
                    <a:pt x="78" y="48"/>
                  </a:lnTo>
                  <a:lnTo>
                    <a:pt x="78" y="48"/>
                  </a:lnTo>
                  <a:lnTo>
                    <a:pt x="78" y="52"/>
                  </a:lnTo>
                  <a:lnTo>
                    <a:pt x="78" y="56"/>
                  </a:lnTo>
                  <a:lnTo>
                    <a:pt x="74" y="60"/>
                  </a:lnTo>
                  <a:lnTo>
                    <a:pt x="74" y="56"/>
                  </a:lnTo>
                  <a:lnTo>
                    <a:pt x="74" y="52"/>
                  </a:lnTo>
                  <a:lnTo>
                    <a:pt x="74" y="52"/>
                  </a:lnTo>
                  <a:lnTo>
                    <a:pt x="71" y="52"/>
                  </a:lnTo>
                  <a:lnTo>
                    <a:pt x="71" y="56"/>
                  </a:lnTo>
                  <a:lnTo>
                    <a:pt x="74" y="60"/>
                  </a:lnTo>
                  <a:lnTo>
                    <a:pt x="71" y="60"/>
                  </a:lnTo>
                  <a:lnTo>
                    <a:pt x="74" y="63"/>
                  </a:lnTo>
                  <a:lnTo>
                    <a:pt x="74" y="67"/>
                  </a:lnTo>
                  <a:lnTo>
                    <a:pt x="71" y="67"/>
                  </a:lnTo>
                  <a:lnTo>
                    <a:pt x="71" y="67"/>
                  </a:lnTo>
                  <a:lnTo>
                    <a:pt x="67" y="67"/>
                  </a:lnTo>
                  <a:lnTo>
                    <a:pt x="63" y="63"/>
                  </a:lnTo>
                  <a:lnTo>
                    <a:pt x="60" y="60"/>
                  </a:lnTo>
                  <a:lnTo>
                    <a:pt x="63" y="56"/>
                  </a:lnTo>
                  <a:lnTo>
                    <a:pt x="60" y="52"/>
                  </a:lnTo>
                  <a:lnTo>
                    <a:pt x="60" y="52"/>
                  </a:lnTo>
                  <a:lnTo>
                    <a:pt x="63" y="52"/>
                  </a:lnTo>
                  <a:lnTo>
                    <a:pt x="60" y="48"/>
                  </a:lnTo>
                  <a:lnTo>
                    <a:pt x="60" y="48"/>
                  </a:lnTo>
                  <a:lnTo>
                    <a:pt x="56" y="45"/>
                  </a:lnTo>
                  <a:lnTo>
                    <a:pt x="56" y="45"/>
                  </a:lnTo>
                  <a:lnTo>
                    <a:pt x="56" y="45"/>
                  </a:lnTo>
                  <a:lnTo>
                    <a:pt x="52" y="48"/>
                  </a:lnTo>
                  <a:lnTo>
                    <a:pt x="49" y="48"/>
                  </a:lnTo>
                  <a:lnTo>
                    <a:pt x="49" y="52"/>
                  </a:lnTo>
                  <a:lnTo>
                    <a:pt x="45" y="52"/>
                  </a:lnTo>
                  <a:lnTo>
                    <a:pt x="41" y="56"/>
                  </a:lnTo>
                  <a:lnTo>
                    <a:pt x="41" y="56"/>
                  </a:lnTo>
                  <a:lnTo>
                    <a:pt x="41" y="56"/>
                  </a:lnTo>
                  <a:lnTo>
                    <a:pt x="41" y="60"/>
                  </a:lnTo>
                  <a:lnTo>
                    <a:pt x="37" y="60"/>
                  </a:lnTo>
                  <a:lnTo>
                    <a:pt x="34" y="60"/>
                  </a:lnTo>
                  <a:lnTo>
                    <a:pt x="34" y="60"/>
                  </a:lnTo>
                  <a:lnTo>
                    <a:pt x="34" y="56"/>
                  </a:lnTo>
                  <a:lnTo>
                    <a:pt x="37" y="52"/>
                  </a:lnTo>
                  <a:lnTo>
                    <a:pt x="34" y="48"/>
                  </a:lnTo>
                  <a:lnTo>
                    <a:pt x="37" y="48"/>
                  </a:lnTo>
                  <a:lnTo>
                    <a:pt x="34" y="45"/>
                  </a:lnTo>
                  <a:lnTo>
                    <a:pt x="30" y="45"/>
                  </a:lnTo>
                  <a:lnTo>
                    <a:pt x="23" y="41"/>
                  </a:lnTo>
                  <a:lnTo>
                    <a:pt x="19" y="37"/>
                  </a:lnTo>
                  <a:lnTo>
                    <a:pt x="23" y="34"/>
                  </a:lnTo>
                  <a:lnTo>
                    <a:pt x="23" y="34"/>
                  </a:lnTo>
                  <a:lnTo>
                    <a:pt x="15" y="26"/>
                  </a:lnTo>
                  <a:lnTo>
                    <a:pt x="15" y="26"/>
                  </a:lnTo>
                  <a:lnTo>
                    <a:pt x="15" y="23"/>
                  </a:lnTo>
                  <a:lnTo>
                    <a:pt x="12" y="19"/>
                  </a:lnTo>
                  <a:lnTo>
                    <a:pt x="8" y="19"/>
                  </a:lnTo>
                  <a:lnTo>
                    <a:pt x="4" y="15"/>
                  </a:lnTo>
                  <a:lnTo>
                    <a:pt x="4" y="15"/>
                  </a:lnTo>
                  <a:close/>
                  <a:moveTo>
                    <a:pt x="30" y="60"/>
                  </a:moveTo>
                  <a:lnTo>
                    <a:pt x="23" y="48"/>
                  </a:lnTo>
                  <a:lnTo>
                    <a:pt x="19" y="48"/>
                  </a:lnTo>
                  <a:lnTo>
                    <a:pt x="15" y="45"/>
                  </a:lnTo>
                  <a:lnTo>
                    <a:pt x="15" y="45"/>
                  </a:lnTo>
                  <a:lnTo>
                    <a:pt x="12" y="45"/>
                  </a:lnTo>
                  <a:lnTo>
                    <a:pt x="8" y="41"/>
                  </a:lnTo>
                  <a:lnTo>
                    <a:pt x="4" y="41"/>
                  </a:lnTo>
                  <a:lnTo>
                    <a:pt x="0" y="41"/>
                  </a:lnTo>
                  <a:lnTo>
                    <a:pt x="4" y="45"/>
                  </a:lnTo>
                  <a:lnTo>
                    <a:pt x="4" y="45"/>
                  </a:lnTo>
                  <a:lnTo>
                    <a:pt x="4" y="45"/>
                  </a:lnTo>
                  <a:lnTo>
                    <a:pt x="8" y="45"/>
                  </a:lnTo>
                  <a:lnTo>
                    <a:pt x="8" y="48"/>
                  </a:lnTo>
                  <a:lnTo>
                    <a:pt x="8" y="52"/>
                  </a:lnTo>
                  <a:lnTo>
                    <a:pt x="15" y="56"/>
                  </a:lnTo>
                  <a:lnTo>
                    <a:pt x="15" y="56"/>
                  </a:lnTo>
                  <a:lnTo>
                    <a:pt x="23" y="60"/>
                  </a:lnTo>
                  <a:lnTo>
                    <a:pt x="26" y="60"/>
                  </a:lnTo>
                  <a:lnTo>
                    <a:pt x="30" y="60"/>
                  </a:lnTo>
                  <a:lnTo>
                    <a:pt x="30" y="6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3" name="Freeform 77">
              <a:extLst>
                <a:ext uri="{FF2B5EF4-FFF2-40B4-BE49-F238E27FC236}">
                  <a16:creationId xmlns:a16="http://schemas.microsoft.com/office/drawing/2014/main" xmlns="" id="{68432076-ED3B-4B0C-B6C4-BEEA2A1563EE}"/>
                </a:ext>
              </a:extLst>
            </p:cNvPr>
            <p:cNvSpPr/>
            <p:nvPr/>
          </p:nvSpPr>
          <p:spPr bwMode="auto">
            <a:xfrm>
              <a:off x="6200521" y="3182079"/>
              <a:ext cx="596531" cy="427702"/>
            </a:xfrm>
            <a:custGeom>
              <a:avLst/>
              <a:gdLst>
                <a:gd name="T0" fmla="*/ 11 w 333"/>
                <a:gd name="T1" fmla="*/ 3 h 245"/>
                <a:gd name="T2" fmla="*/ 29 w 333"/>
                <a:gd name="T3" fmla="*/ 15 h 245"/>
                <a:gd name="T4" fmla="*/ 40 w 333"/>
                <a:gd name="T5" fmla="*/ 15 h 245"/>
                <a:gd name="T6" fmla="*/ 48 w 333"/>
                <a:gd name="T7" fmla="*/ 7 h 245"/>
                <a:gd name="T8" fmla="*/ 59 w 333"/>
                <a:gd name="T9" fmla="*/ 0 h 245"/>
                <a:gd name="T10" fmla="*/ 63 w 333"/>
                <a:gd name="T11" fmla="*/ 7 h 245"/>
                <a:gd name="T12" fmla="*/ 70 w 333"/>
                <a:gd name="T13" fmla="*/ 22 h 245"/>
                <a:gd name="T14" fmla="*/ 77 w 333"/>
                <a:gd name="T15" fmla="*/ 26 h 245"/>
                <a:gd name="T16" fmla="*/ 85 w 333"/>
                <a:gd name="T17" fmla="*/ 37 h 245"/>
                <a:gd name="T18" fmla="*/ 103 w 333"/>
                <a:gd name="T19" fmla="*/ 41 h 245"/>
                <a:gd name="T20" fmla="*/ 126 w 333"/>
                <a:gd name="T21" fmla="*/ 52 h 245"/>
                <a:gd name="T22" fmla="*/ 163 w 333"/>
                <a:gd name="T23" fmla="*/ 48 h 245"/>
                <a:gd name="T24" fmla="*/ 174 w 333"/>
                <a:gd name="T25" fmla="*/ 37 h 245"/>
                <a:gd name="T26" fmla="*/ 192 w 333"/>
                <a:gd name="T27" fmla="*/ 22 h 245"/>
                <a:gd name="T28" fmla="*/ 211 w 333"/>
                <a:gd name="T29" fmla="*/ 22 h 245"/>
                <a:gd name="T30" fmla="*/ 237 w 333"/>
                <a:gd name="T31" fmla="*/ 29 h 245"/>
                <a:gd name="T32" fmla="*/ 251 w 333"/>
                <a:gd name="T33" fmla="*/ 37 h 245"/>
                <a:gd name="T34" fmla="*/ 277 w 333"/>
                <a:gd name="T35" fmla="*/ 55 h 245"/>
                <a:gd name="T36" fmla="*/ 281 w 333"/>
                <a:gd name="T37" fmla="*/ 70 h 245"/>
                <a:gd name="T38" fmla="*/ 281 w 333"/>
                <a:gd name="T39" fmla="*/ 78 h 245"/>
                <a:gd name="T40" fmla="*/ 274 w 333"/>
                <a:gd name="T41" fmla="*/ 89 h 245"/>
                <a:gd name="T42" fmla="*/ 281 w 333"/>
                <a:gd name="T43" fmla="*/ 100 h 245"/>
                <a:gd name="T44" fmla="*/ 281 w 333"/>
                <a:gd name="T45" fmla="*/ 126 h 245"/>
                <a:gd name="T46" fmla="*/ 300 w 333"/>
                <a:gd name="T47" fmla="*/ 144 h 245"/>
                <a:gd name="T48" fmla="*/ 300 w 333"/>
                <a:gd name="T49" fmla="*/ 182 h 245"/>
                <a:gd name="T50" fmla="*/ 318 w 333"/>
                <a:gd name="T51" fmla="*/ 189 h 245"/>
                <a:gd name="T52" fmla="*/ 326 w 333"/>
                <a:gd name="T53" fmla="*/ 204 h 245"/>
                <a:gd name="T54" fmla="*/ 333 w 333"/>
                <a:gd name="T55" fmla="*/ 219 h 245"/>
                <a:gd name="T56" fmla="*/ 311 w 333"/>
                <a:gd name="T57" fmla="*/ 222 h 245"/>
                <a:gd name="T58" fmla="*/ 311 w 333"/>
                <a:gd name="T59" fmla="*/ 241 h 245"/>
                <a:gd name="T60" fmla="*/ 296 w 333"/>
                <a:gd name="T61" fmla="*/ 241 h 245"/>
                <a:gd name="T62" fmla="*/ 289 w 333"/>
                <a:gd name="T63" fmla="*/ 241 h 245"/>
                <a:gd name="T64" fmla="*/ 263 w 333"/>
                <a:gd name="T65" fmla="*/ 237 h 245"/>
                <a:gd name="T66" fmla="*/ 248 w 333"/>
                <a:gd name="T67" fmla="*/ 233 h 245"/>
                <a:gd name="T68" fmla="*/ 233 w 333"/>
                <a:gd name="T69" fmla="*/ 222 h 245"/>
                <a:gd name="T70" fmla="*/ 226 w 333"/>
                <a:gd name="T71" fmla="*/ 211 h 245"/>
                <a:gd name="T72" fmla="*/ 207 w 333"/>
                <a:gd name="T73" fmla="*/ 211 h 245"/>
                <a:gd name="T74" fmla="*/ 185 w 333"/>
                <a:gd name="T75" fmla="*/ 215 h 245"/>
                <a:gd name="T76" fmla="*/ 166 w 333"/>
                <a:gd name="T77" fmla="*/ 211 h 245"/>
                <a:gd name="T78" fmla="*/ 159 w 333"/>
                <a:gd name="T79" fmla="*/ 204 h 245"/>
                <a:gd name="T80" fmla="*/ 140 w 333"/>
                <a:gd name="T81" fmla="*/ 200 h 245"/>
                <a:gd name="T82" fmla="*/ 126 w 333"/>
                <a:gd name="T83" fmla="*/ 185 h 245"/>
                <a:gd name="T84" fmla="*/ 126 w 333"/>
                <a:gd name="T85" fmla="*/ 182 h 245"/>
                <a:gd name="T86" fmla="*/ 114 w 333"/>
                <a:gd name="T87" fmla="*/ 163 h 245"/>
                <a:gd name="T88" fmla="*/ 100 w 333"/>
                <a:gd name="T89" fmla="*/ 163 h 245"/>
                <a:gd name="T90" fmla="*/ 96 w 333"/>
                <a:gd name="T91" fmla="*/ 159 h 245"/>
                <a:gd name="T92" fmla="*/ 92 w 333"/>
                <a:gd name="T93" fmla="*/ 163 h 245"/>
                <a:gd name="T94" fmla="*/ 85 w 333"/>
                <a:gd name="T95" fmla="*/ 159 h 245"/>
                <a:gd name="T96" fmla="*/ 74 w 333"/>
                <a:gd name="T97" fmla="*/ 141 h 245"/>
                <a:gd name="T98" fmla="*/ 66 w 333"/>
                <a:gd name="T99" fmla="*/ 122 h 245"/>
                <a:gd name="T100" fmla="*/ 44 w 333"/>
                <a:gd name="T101" fmla="*/ 115 h 245"/>
                <a:gd name="T102" fmla="*/ 40 w 333"/>
                <a:gd name="T103" fmla="*/ 104 h 245"/>
                <a:gd name="T104" fmla="*/ 33 w 333"/>
                <a:gd name="T105" fmla="*/ 96 h 245"/>
                <a:gd name="T106" fmla="*/ 37 w 333"/>
                <a:gd name="T107" fmla="*/ 81 h 245"/>
                <a:gd name="T108" fmla="*/ 40 w 333"/>
                <a:gd name="T109" fmla="*/ 70 h 245"/>
                <a:gd name="T110" fmla="*/ 40 w 333"/>
                <a:gd name="T111" fmla="*/ 67 h 245"/>
                <a:gd name="T112" fmla="*/ 26 w 333"/>
                <a:gd name="T113" fmla="*/ 63 h 245"/>
                <a:gd name="T114" fmla="*/ 18 w 333"/>
                <a:gd name="T115" fmla="*/ 52 h 245"/>
                <a:gd name="T116" fmla="*/ 11 w 333"/>
                <a:gd name="T117" fmla="*/ 41 h 245"/>
                <a:gd name="T118" fmla="*/ 7 w 333"/>
                <a:gd name="T119" fmla="*/ 22 h 245"/>
                <a:gd name="T120" fmla="*/ 0 w 333"/>
                <a:gd name="T121" fmla="*/ 7 h 245"/>
                <a:gd name="T122" fmla="*/ 7 w 333"/>
                <a:gd name="T123" fmla="*/ 0 h 2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33" h="245">
                  <a:moveTo>
                    <a:pt x="7" y="0"/>
                  </a:moveTo>
                  <a:lnTo>
                    <a:pt x="7" y="0"/>
                  </a:lnTo>
                  <a:lnTo>
                    <a:pt x="7" y="0"/>
                  </a:lnTo>
                  <a:lnTo>
                    <a:pt x="11" y="0"/>
                  </a:lnTo>
                  <a:lnTo>
                    <a:pt x="11" y="3"/>
                  </a:lnTo>
                  <a:lnTo>
                    <a:pt x="11" y="7"/>
                  </a:lnTo>
                  <a:lnTo>
                    <a:pt x="18" y="11"/>
                  </a:lnTo>
                  <a:lnTo>
                    <a:pt x="18" y="11"/>
                  </a:lnTo>
                  <a:lnTo>
                    <a:pt x="26" y="15"/>
                  </a:lnTo>
                  <a:lnTo>
                    <a:pt x="29" y="15"/>
                  </a:lnTo>
                  <a:lnTo>
                    <a:pt x="33" y="15"/>
                  </a:lnTo>
                  <a:lnTo>
                    <a:pt x="33" y="15"/>
                  </a:lnTo>
                  <a:lnTo>
                    <a:pt x="33" y="15"/>
                  </a:lnTo>
                  <a:lnTo>
                    <a:pt x="37" y="15"/>
                  </a:lnTo>
                  <a:lnTo>
                    <a:pt x="40" y="15"/>
                  </a:lnTo>
                  <a:lnTo>
                    <a:pt x="44" y="15"/>
                  </a:lnTo>
                  <a:lnTo>
                    <a:pt x="44" y="11"/>
                  </a:lnTo>
                  <a:lnTo>
                    <a:pt x="44" y="11"/>
                  </a:lnTo>
                  <a:lnTo>
                    <a:pt x="44" y="11"/>
                  </a:lnTo>
                  <a:lnTo>
                    <a:pt x="48" y="7"/>
                  </a:lnTo>
                  <a:lnTo>
                    <a:pt x="52" y="7"/>
                  </a:lnTo>
                  <a:lnTo>
                    <a:pt x="52" y="3"/>
                  </a:lnTo>
                  <a:lnTo>
                    <a:pt x="55" y="3"/>
                  </a:lnTo>
                  <a:lnTo>
                    <a:pt x="59" y="0"/>
                  </a:lnTo>
                  <a:lnTo>
                    <a:pt x="59" y="0"/>
                  </a:lnTo>
                  <a:lnTo>
                    <a:pt x="59" y="0"/>
                  </a:lnTo>
                  <a:lnTo>
                    <a:pt x="63" y="3"/>
                  </a:lnTo>
                  <a:lnTo>
                    <a:pt x="63" y="3"/>
                  </a:lnTo>
                  <a:lnTo>
                    <a:pt x="66" y="7"/>
                  </a:lnTo>
                  <a:lnTo>
                    <a:pt x="63" y="7"/>
                  </a:lnTo>
                  <a:lnTo>
                    <a:pt x="63" y="7"/>
                  </a:lnTo>
                  <a:lnTo>
                    <a:pt x="66" y="11"/>
                  </a:lnTo>
                  <a:lnTo>
                    <a:pt x="63" y="15"/>
                  </a:lnTo>
                  <a:lnTo>
                    <a:pt x="66" y="18"/>
                  </a:lnTo>
                  <a:lnTo>
                    <a:pt x="70" y="22"/>
                  </a:lnTo>
                  <a:lnTo>
                    <a:pt x="74" y="22"/>
                  </a:lnTo>
                  <a:lnTo>
                    <a:pt x="74" y="22"/>
                  </a:lnTo>
                  <a:lnTo>
                    <a:pt x="77" y="22"/>
                  </a:lnTo>
                  <a:lnTo>
                    <a:pt x="77" y="22"/>
                  </a:lnTo>
                  <a:lnTo>
                    <a:pt x="77" y="26"/>
                  </a:lnTo>
                  <a:lnTo>
                    <a:pt x="77" y="29"/>
                  </a:lnTo>
                  <a:lnTo>
                    <a:pt x="77" y="33"/>
                  </a:lnTo>
                  <a:lnTo>
                    <a:pt x="77" y="33"/>
                  </a:lnTo>
                  <a:lnTo>
                    <a:pt x="81" y="33"/>
                  </a:lnTo>
                  <a:lnTo>
                    <a:pt x="85" y="37"/>
                  </a:lnTo>
                  <a:lnTo>
                    <a:pt x="89" y="37"/>
                  </a:lnTo>
                  <a:lnTo>
                    <a:pt x="92" y="41"/>
                  </a:lnTo>
                  <a:lnTo>
                    <a:pt x="96" y="37"/>
                  </a:lnTo>
                  <a:lnTo>
                    <a:pt x="100" y="41"/>
                  </a:lnTo>
                  <a:lnTo>
                    <a:pt x="103" y="41"/>
                  </a:lnTo>
                  <a:lnTo>
                    <a:pt x="103" y="44"/>
                  </a:lnTo>
                  <a:lnTo>
                    <a:pt x="103" y="44"/>
                  </a:lnTo>
                  <a:lnTo>
                    <a:pt x="114" y="48"/>
                  </a:lnTo>
                  <a:lnTo>
                    <a:pt x="118" y="48"/>
                  </a:lnTo>
                  <a:lnTo>
                    <a:pt x="126" y="52"/>
                  </a:lnTo>
                  <a:lnTo>
                    <a:pt x="133" y="52"/>
                  </a:lnTo>
                  <a:lnTo>
                    <a:pt x="144" y="48"/>
                  </a:lnTo>
                  <a:lnTo>
                    <a:pt x="152" y="48"/>
                  </a:lnTo>
                  <a:lnTo>
                    <a:pt x="159" y="48"/>
                  </a:lnTo>
                  <a:lnTo>
                    <a:pt x="163" y="48"/>
                  </a:lnTo>
                  <a:lnTo>
                    <a:pt x="166" y="44"/>
                  </a:lnTo>
                  <a:lnTo>
                    <a:pt x="163" y="41"/>
                  </a:lnTo>
                  <a:lnTo>
                    <a:pt x="163" y="37"/>
                  </a:lnTo>
                  <a:lnTo>
                    <a:pt x="166" y="37"/>
                  </a:lnTo>
                  <a:lnTo>
                    <a:pt x="174" y="37"/>
                  </a:lnTo>
                  <a:lnTo>
                    <a:pt x="174" y="33"/>
                  </a:lnTo>
                  <a:lnTo>
                    <a:pt x="177" y="29"/>
                  </a:lnTo>
                  <a:lnTo>
                    <a:pt x="177" y="29"/>
                  </a:lnTo>
                  <a:lnTo>
                    <a:pt x="185" y="26"/>
                  </a:lnTo>
                  <a:lnTo>
                    <a:pt x="192" y="22"/>
                  </a:lnTo>
                  <a:lnTo>
                    <a:pt x="200" y="26"/>
                  </a:lnTo>
                  <a:lnTo>
                    <a:pt x="200" y="22"/>
                  </a:lnTo>
                  <a:lnTo>
                    <a:pt x="203" y="18"/>
                  </a:lnTo>
                  <a:lnTo>
                    <a:pt x="207" y="22"/>
                  </a:lnTo>
                  <a:lnTo>
                    <a:pt x="211" y="22"/>
                  </a:lnTo>
                  <a:lnTo>
                    <a:pt x="214" y="26"/>
                  </a:lnTo>
                  <a:lnTo>
                    <a:pt x="222" y="26"/>
                  </a:lnTo>
                  <a:lnTo>
                    <a:pt x="229" y="33"/>
                  </a:lnTo>
                  <a:lnTo>
                    <a:pt x="233" y="33"/>
                  </a:lnTo>
                  <a:lnTo>
                    <a:pt x="237" y="29"/>
                  </a:lnTo>
                  <a:lnTo>
                    <a:pt x="244" y="33"/>
                  </a:lnTo>
                  <a:lnTo>
                    <a:pt x="248" y="33"/>
                  </a:lnTo>
                  <a:lnTo>
                    <a:pt x="248" y="37"/>
                  </a:lnTo>
                  <a:lnTo>
                    <a:pt x="248" y="41"/>
                  </a:lnTo>
                  <a:lnTo>
                    <a:pt x="251" y="37"/>
                  </a:lnTo>
                  <a:lnTo>
                    <a:pt x="259" y="41"/>
                  </a:lnTo>
                  <a:lnTo>
                    <a:pt x="266" y="48"/>
                  </a:lnTo>
                  <a:lnTo>
                    <a:pt x="274" y="48"/>
                  </a:lnTo>
                  <a:lnTo>
                    <a:pt x="277" y="52"/>
                  </a:lnTo>
                  <a:lnTo>
                    <a:pt x="277" y="55"/>
                  </a:lnTo>
                  <a:lnTo>
                    <a:pt x="277" y="55"/>
                  </a:lnTo>
                  <a:lnTo>
                    <a:pt x="277" y="59"/>
                  </a:lnTo>
                  <a:lnTo>
                    <a:pt x="277" y="63"/>
                  </a:lnTo>
                  <a:lnTo>
                    <a:pt x="281" y="67"/>
                  </a:lnTo>
                  <a:lnTo>
                    <a:pt x="281" y="70"/>
                  </a:lnTo>
                  <a:lnTo>
                    <a:pt x="281" y="70"/>
                  </a:lnTo>
                  <a:lnTo>
                    <a:pt x="277" y="74"/>
                  </a:lnTo>
                  <a:lnTo>
                    <a:pt x="281" y="78"/>
                  </a:lnTo>
                  <a:lnTo>
                    <a:pt x="281" y="78"/>
                  </a:lnTo>
                  <a:lnTo>
                    <a:pt x="281" y="78"/>
                  </a:lnTo>
                  <a:lnTo>
                    <a:pt x="277" y="81"/>
                  </a:lnTo>
                  <a:lnTo>
                    <a:pt x="274" y="81"/>
                  </a:lnTo>
                  <a:lnTo>
                    <a:pt x="274" y="85"/>
                  </a:lnTo>
                  <a:lnTo>
                    <a:pt x="277" y="85"/>
                  </a:lnTo>
                  <a:lnTo>
                    <a:pt x="274" y="89"/>
                  </a:lnTo>
                  <a:lnTo>
                    <a:pt x="274" y="92"/>
                  </a:lnTo>
                  <a:lnTo>
                    <a:pt x="277" y="96"/>
                  </a:lnTo>
                  <a:lnTo>
                    <a:pt x="277" y="100"/>
                  </a:lnTo>
                  <a:lnTo>
                    <a:pt x="281" y="100"/>
                  </a:lnTo>
                  <a:lnTo>
                    <a:pt x="281" y="100"/>
                  </a:lnTo>
                  <a:lnTo>
                    <a:pt x="277" y="107"/>
                  </a:lnTo>
                  <a:lnTo>
                    <a:pt x="277" y="111"/>
                  </a:lnTo>
                  <a:lnTo>
                    <a:pt x="281" y="118"/>
                  </a:lnTo>
                  <a:lnTo>
                    <a:pt x="285" y="126"/>
                  </a:lnTo>
                  <a:lnTo>
                    <a:pt x="281" y="126"/>
                  </a:lnTo>
                  <a:lnTo>
                    <a:pt x="285" y="130"/>
                  </a:lnTo>
                  <a:lnTo>
                    <a:pt x="285" y="133"/>
                  </a:lnTo>
                  <a:lnTo>
                    <a:pt x="300" y="133"/>
                  </a:lnTo>
                  <a:lnTo>
                    <a:pt x="303" y="141"/>
                  </a:lnTo>
                  <a:lnTo>
                    <a:pt x="300" y="144"/>
                  </a:lnTo>
                  <a:lnTo>
                    <a:pt x="303" y="148"/>
                  </a:lnTo>
                  <a:lnTo>
                    <a:pt x="303" y="152"/>
                  </a:lnTo>
                  <a:lnTo>
                    <a:pt x="289" y="167"/>
                  </a:lnTo>
                  <a:lnTo>
                    <a:pt x="300" y="178"/>
                  </a:lnTo>
                  <a:lnTo>
                    <a:pt x="300" y="182"/>
                  </a:lnTo>
                  <a:lnTo>
                    <a:pt x="303" y="185"/>
                  </a:lnTo>
                  <a:lnTo>
                    <a:pt x="307" y="185"/>
                  </a:lnTo>
                  <a:lnTo>
                    <a:pt x="311" y="189"/>
                  </a:lnTo>
                  <a:lnTo>
                    <a:pt x="314" y="189"/>
                  </a:lnTo>
                  <a:lnTo>
                    <a:pt x="318" y="189"/>
                  </a:lnTo>
                  <a:lnTo>
                    <a:pt x="318" y="193"/>
                  </a:lnTo>
                  <a:lnTo>
                    <a:pt x="322" y="193"/>
                  </a:lnTo>
                  <a:lnTo>
                    <a:pt x="322" y="196"/>
                  </a:lnTo>
                  <a:lnTo>
                    <a:pt x="326" y="200"/>
                  </a:lnTo>
                  <a:lnTo>
                    <a:pt x="326" y="204"/>
                  </a:lnTo>
                  <a:lnTo>
                    <a:pt x="326" y="207"/>
                  </a:lnTo>
                  <a:lnTo>
                    <a:pt x="329" y="207"/>
                  </a:lnTo>
                  <a:lnTo>
                    <a:pt x="333" y="207"/>
                  </a:lnTo>
                  <a:lnTo>
                    <a:pt x="333" y="215"/>
                  </a:lnTo>
                  <a:lnTo>
                    <a:pt x="333" y="219"/>
                  </a:lnTo>
                  <a:lnTo>
                    <a:pt x="329" y="215"/>
                  </a:lnTo>
                  <a:lnTo>
                    <a:pt x="318" y="219"/>
                  </a:lnTo>
                  <a:lnTo>
                    <a:pt x="318" y="219"/>
                  </a:lnTo>
                  <a:lnTo>
                    <a:pt x="314" y="222"/>
                  </a:lnTo>
                  <a:lnTo>
                    <a:pt x="311" y="222"/>
                  </a:lnTo>
                  <a:lnTo>
                    <a:pt x="311" y="226"/>
                  </a:lnTo>
                  <a:lnTo>
                    <a:pt x="311" y="230"/>
                  </a:lnTo>
                  <a:lnTo>
                    <a:pt x="311" y="233"/>
                  </a:lnTo>
                  <a:lnTo>
                    <a:pt x="311" y="237"/>
                  </a:lnTo>
                  <a:lnTo>
                    <a:pt x="311" y="241"/>
                  </a:lnTo>
                  <a:lnTo>
                    <a:pt x="311" y="241"/>
                  </a:lnTo>
                  <a:lnTo>
                    <a:pt x="307" y="241"/>
                  </a:lnTo>
                  <a:lnTo>
                    <a:pt x="307" y="245"/>
                  </a:lnTo>
                  <a:lnTo>
                    <a:pt x="300" y="241"/>
                  </a:lnTo>
                  <a:lnTo>
                    <a:pt x="296" y="241"/>
                  </a:lnTo>
                  <a:lnTo>
                    <a:pt x="296" y="237"/>
                  </a:lnTo>
                  <a:lnTo>
                    <a:pt x="292" y="237"/>
                  </a:lnTo>
                  <a:lnTo>
                    <a:pt x="292" y="241"/>
                  </a:lnTo>
                  <a:lnTo>
                    <a:pt x="292" y="241"/>
                  </a:lnTo>
                  <a:lnTo>
                    <a:pt x="289" y="241"/>
                  </a:lnTo>
                  <a:lnTo>
                    <a:pt x="289" y="241"/>
                  </a:lnTo>
                  <a:lnTo>
                    <a:pt x="285" y="237"/>
                  </a:lnTo>
                  <a:lnTo>
                    <a:pt x="277" y="237"/>
                  </a:lnTo>
                  <a:lnTo>
                    <a:pt x="274" y="237"/>
                  </a:lnTo>
                  <a:lnTo>
                    <a:pt x="263" y="237"/>
                  </a:lnTo>
                  <a:lnTo>
                    <a:pt x="259" y="233"/>
                  </a:lnTo>
                  <a:lnTo>
                    <a:pt x="259" y="233"/>
                  </a:lnTo>
                  <a:lnTo>
                    <a:pt x="255" y="237"/>
                  </a:lnTo>
                  <a:lnTo>
                    <a:pt x="251" y="233"/>
                  </a:lnTo>
                  <a:lnTo>
                    <a:pt x="248" y="233"/>
                  </a:lnTo>
                  <a:lnTo>
                    <a:pt x="237" y="233"/>
                  </a:lnTo>
                  <a:lnTo>
                    <a:pt x="237" y="233"/>
                  </a:lnTo>
                  <a:lnTo>
                    <a:pt x="237" y="230"/>
                  </a:lnTo>
                  <a:lnTo>
                    <a:pt x="237" y="226"/>
                  </a:lnTo>
                  <a:lnTo>
                    <a:pt x="233" y="222"/>
                  </a:lnTo>
                  <a:lnTo>
                    <a:pt x="229" y="215"/>
                  </a:lnTo>
                  <a:lnTo>
                    <a:pt x="229" y="211"/>
                  </a:lnTo>
                  <a:lnTo>
                    <a:pt x="226" y="211"/>
                  </a:lnTo>
                  <a:lnTo>
                    <a:pt x="226" y="211"/>
                  </a:lnTo>
                  <a:lnTo>
                    <a:pt x="226" y="211"/>
                  </a:lnTo>
                  <a:lnTo>
                    <a:pt x="222" y="211"/>
                  </a:lnTo>
                  <a:lnTo>
                    <a:pt x="218" y="211"/>
                  </a:lnTo>
                  <a:lnTo>
                    <a:pt x="211" y="215"/>
                  </a:lnTo>
                  <a:lnTo>
                    <a:pt x="211" y="215"/>
                  </a:lnTo>
                  <a:lnTo>
                    <a:pt x="207" y="211"/>
                  </a:lnTo>
                  <a:lnTo>
                    <a:pt x="207" y="215"/>
                  </a:lnTo>
                  <a:lnTo>
                    <a:pt x="203" y="219"/>
                  </a:lnTo>
                  <a:lnTo>
                    <a:pt x="196" y="222"/>
                  </a:lnTo>
                  <a:lnTo>
                    <a:pt x="189" y="219"/>
                  </a:lnTo>
                  <a:lnTo>
                    <a:pt x="185" y="215"/>
                  </a:lnTo>
                  <a:lnTo>
                    <a:pt x="181" y="219"/>
                  </a:lnTo>
                  <a:lnTo>
                    <a:pt x="177" y="219"/>
                  </a:lnTo>
                  <a:lnTo>
                    <a:pt x="174" y="215"/>
                  </a:lnTo>
                  <a:lnTo>
                    <a:pt x="170" y="215"/>
                  </a:lnTo>
                  <a:lnTo>
                    <a:pt x="166" y="211"/>
                  </a:lnTo>
                  <a:lnTo>
                    <a:pt x="163" y="211"/>
                  </a:lnTo>
                  <a:lnTo>
                    <a:pt x="159" y="207"/>
                  </a:lnTo>
                  <a:lnTo>
                    <a:pt x="163" y="204"/>
                  </a:lnTo>
                  <a:lnTo>
                    <a:pt x="159" y="204"/>
                  </a:lnTo>
                  <a:lnTo>
                    <a:pt x="159" y="204"/>
                  </a:lnTo>
                  <a:lnTo>
                    <a:pt x="155" y="204"/>
                  </a:lnTo>
                  <a:lnTo>
                    <a:pt x="152" y="200"/>
                  </a:lnTo>
                  <a:lnTo>
                    <a:pt x="148" y="200"/>
                  </a:lnTo>
                  <a:lnTo>
                    <a:pt x="144" y="200"/>
                  </a:lnTo>
                  <a:lnTo>
                    <a:pt x="140" y="200"/>
                  </a:lnTo>
                  <a:lnTo>
                    <a:pt x="137" y="196"/>
                  </a:lnTo>
                  <a:lnTo>
                    <a:pt x="129" y="189"/>
                  </a:lnTo>
                  <a:lnTo>
                    <a:pt x="129" y="185"/>
                  </a:lnTo>
                  <a:lnTo>
                    <a:pt x="129" y="185"/>
                  </a:lnTo>
                  <a:lnTo>
                    <a:pt x="126" y="185"/>
                  </a:lnTo>
                  <a:lnTo>
                    <a:pt x="126" y="182"/>
                  </a:lnTo>
                  <a:lnTo>
                    <a:pt x="129" y="182"/>
                  </a:lnTo>
                  <a:lnTo>
                    <a:pt x="129" y="182"/>
                  </a:lnTo>
                  <a:lnTo>
                    <a:pt x="126" y="182"/>
                  </a:lnTo>
                  <a:lnTo>
                    <a:pt x="126" y="182"/>
                  </a:lnTo>
                  <a:lnTo>
                    <a:pt x="122" y="182"/>
                  </a:lnTo>
                  <a:lnTo>
                    <a:pt x="122" y="174"/>
                  </a:lnTo>
                  <a:lnTo>
                    <a:pt x="118" y="170"/>
                  </a:lnTo>
                  <a:lnTo>
                    <a:pt x="114" y="167"/>
                  </a:lnTo>
                  <a:lnTo>
                    <a:pt x="114" y="163"/>
                  </a:lnTo>
                  <a:lnTo>
                    <a:pt x="111" y="159"/>
                  </a:lnTo>
                  <a:lnTo>
                    <a:pt x="107" y="167"/>
                  </a:lnTo>
                  <a:lnTo>
                    <a:pt x="103" y="163"/>
                  </a:lnTo>
                  <a:lnTo>
                    <a:pt x="103" y="163"/>
                  </a:lnTo>
                  <a:lnTo>
                    <a:pt x="100" y="163"/>
                  </a:lnTo>
                  <a:lnTo>
                    <a:pt x="96" y="159"/>
                  </a:lnTo>
                  <a:lnTo>
                    <a:pt x="100" y="159"/>
                  </a:lnTo>
                  <a:lnTo>
                    <a:pt x="100" y="159"/>
                  </a:lnTo>
                  <a:lnTo>
                    <a:pt x="96" y="159"/>
                  </a:lnTo>
                  <a:lnTo>
                    <a:pt x="96" y="159"/>
                  </a:lnTo>
                  <a:lnTo>
                    <a:pt x="92" y="159"/>
                  </a:lnTo>
                  <a:lnTo>
                    <a:pt x="96" y="159"/>
                  </a:lnTo>
                  <a:lnTo>
                    <a:pt x="96" y="163"/>
                  </a:lnTo>
                  <a:lnTo>
                    <a:pt x="92" y="163"/>
                  </a:lnTo>
                  <a:lnTo>
                    <a:pt x="92" y="163"/>
                  </a:lnTo>
                  <a:lnTo>
                    <a:pt x="89" y="163"/>
                  </a:lnTo>
                  <a:lnTo>
                    <a:pt x="89" y="159"/>
                  </a:lnTo>
                  <a:lnTo>
                    <a:pt x="89" y="163"/>
                  </a:lnTo>
                  <a:lnTo>
                    <a:pt x="89" y="159"/>
                  </a:lnTo>
                  <a:lnTo>
                    <a:pt x="85" y="159"/>
                  </a:lnTo>
                  <a:lnTo>
                    <a:pt x="81" y="156"/>
                  </a:lnTo>
                  <a:lnTo>
                    <a:pt x="81" y="148"/>
                  </a:lnTo>
                  <a:lnTo>
                    <a:pt x="74" y="148"/>
                  </a:lnTo>
                  <a:lnTo>
                    <a:pt x="74" y="144"/>
                  </a:lnTo>
                  <a:lnTo>
                    <a:pt x="74" y="141"/>
                  </a:lnTo>
                  <a:lnTo>
                    <a:pt x="77" y="137"/>
                  </a:lnTo>
                  <a:lnTo>
                    <a:pt x="74" y="130"/>
                  </a:lnTo>
                  <a:lnTo>
                    <a:pt x="70" y="130"/>
                  </a:lnTo>
                  <a:lnTo>
                    <a:pt x="66" y="122"/>
                  </a:lnTo>
                  <a:lnTo>
                    <a:pt x="66" y="122"/>
                  </a:lnTo>
                  <a:lnTo>
                    <a:pt x="63" y="122"/>
                  </a:lnTo>
                  <a:lnTo>
                    <a:pt x="52" y="115"/>
                  </a:lnTo>
                  <a:lnTo>
                    <a:pt x="48" y="115"/>
                  </a:lnTo>
                  <a:lnTo>
                    <a:pt x="48" y="118"/>
                  </a:lnTo>
                  <a:lnTo>
                    <a:pt x="44" y="115"/>
                  </a:lnTo>
                  <a:lnTo>
                    <a:pt x="44" y="111"/>
                  </a:lnTo>
                  <a:lnTo>
                    <a:pt x="44" y="111"/>
                  </a:lnTo>
                  <a:lnTo>
                    <a:pt x="44" y="107"/>
                  </a:lnTo>
                  <a:lnTo>
                    <a:pt x="40" y="107"/>
                  </a:lnTo>
                  <a:lnTo>
                    <a:pt x="40" y="104"/>
                  </a:lnTo>
                  <a:lnTo>
                    <a:pt x="37" y="104"/>
                  </a:lnTo>
                  <a:lnTo>
                    <a:pt x="33" y="100"/>
                  </a:lnTo>
                  <a:lnTo>
                    <a:pt x="33" y="100"/>
                  </a:lnTo>
                  <a:lnTo>
                    <a:pt x="33" y="100"/>
                  </a:lnTo>
                  <a:lnTo>
                    <a:pt x="33" y="96"/>
                  </a:lnTo>
                  <a:lnTo>
                    <a:pt x="33" y="96"/>
                  </a:lnTo>
                  <a:lnTo>
                    <a:pt x="33" y="92"/>
                  </a:lnTo>
                  <a:lnTo>
                    <a:pt x="33" y="89"/>
                  </a:lnTo>
                  <a:lnTo>
                    <a:pt x="37" y="85"/>
                  </a:lnTo>
                  <a:lnTo>
                    <a:pt x="37" y="81"/>
                  </a:lnTo>
                  <a:lnTo>
                    <a:pt x="37" y="81"/>
                  </a:lnTo>
                  <a:lnTo>
                    <a:pt x="40" y="81"/>
                  </a:lnTo>
                  <a:lnTo>
                    <a:pt x="40" y="78"/>
                  </a:lnTo>
                  <a:lnTo>
                    <a:pt x="40" y="74"/>
                  </a:lnTo>
                  <a:lnTo>
                    <a:pt x="40" y="70"/>
                  </a:lnTo>
                  <a:lnTo>
                    <a:pt x="40" y="70"/>
                  </a:lnTo>
                  <a:lnTo>
                    <a:pt x="44" y="70"/>
                  </a:lnTo>
                  <a:lnTo>
                    <a:pt x="44" y="70"/>
                  </a:lnTo>
                  <a:lnTo>
                    <a:pt x="44" y="70"/>
                  </a:lnTo>
                  <a:lnTo>
                    <a:pt x="40" y="67"/>
                  </a:lnTo>
                  <a:lnTo>
                    <a:pt x="37" y="67"/>
                  </a:lnTo>
                  <a:lnTo>
                    <a:pt x="37" y="67"/>
                  </a:lnTo>
                  <a:lnTo>
                    <a:pt x="29" y="63"/>
                  </a:lnTo>
                  <a:lnTo>
                    <a:pt x="26" y="63"/>
                  </a:lnTo>
                  <a:lnTo>
                    <a:pt x="26" y="63"/>
                  </a:lnTo>
                  <a:lnTo>
                    <a:pt x="22" y="59"/>
                  </a:lnTo>
                  <a:lnTo>
                    <a:pt x="22" y="55"/>
                  </a:lnTo>
                  <a:lnTo>
                    <a:pt x="18" y="55"/>
                  </a:lnTo>
                  <a:lnTo>
                    <a:pt x="18" y="52"/>
                  </a:lnTo>
                  <a:lnTo>
                    <a:pt x="18" y="52"/>
                  </a:lnTo>
                  <a:lnTo>
                    <a:pt x="15" y="48"/>
                  </a:lnTo>
                  <a:lnTo>
                    <a:pt x="11" y="48"/>
                  </a:lnTo>
                  <a:lnTo>
                    <a:pt x="11" y="48"/>
                  </a:lnTo>
                  <a:lnTo>
                    <a:pt x="15" y="44"/>
                  </a:lnTo>
                  <a:lnTo>
                    <a:pt x="11" y="41"/>
                  </a:lnTo>
                  <a:lnTo>
                    <a:pt x="7" y="37"/>
                  </a:lnTo>
                  <a:lnTo>
                    <a:pt x="3" y="33"/>
                  </a:lnTo>
                  <a:lnTo>
                    <a:pt x="3" y="33"/>
                  </a:lnTo>
                  <a:lnTo>
                    <a:pt x="3" y="29"/>
                  </a:lnTo>
                  <a:lnTo>
                    <a:pt x="7" y="22"/>
                  </a:lnTo>
                  <a:lnTo>
                    <a:pt x="3" y="22"/>
                  </a:lnTo>
                  <a:lnTo>
                    <a:pt x="0" y="22"/>
                  </a:lnTo>
                  <a:lnTo>
                    <a:pt x="0" y="18"/>
                  </a:lnTo>
                  <a:lnTo>
                    <a:pt x="0" y="15"/>
                  </a:lnTo>
                  <a:lnTo>
                    <a:pt x="0" y="7"/>
                  </a:lnTo>
                  <a:lnTo>
                    <a:pt x="0" y="7"/>
                  </a:lnTo>
                  <a:lnTo>
                    <a:pt x="0" y="3"/>
                  </a:lnTo>
                  <a:lnTo>
                    <a:pt x="3" y="3"/>
                  </a:lnTo>
                  <a:lnTo>
                    <a:pt x="3" y="0"/>
                  </a:lnTo>
                  <a:lnTo>
                    <a:pt x="7" y="0"/>
                  </a:lnTo>
                  <a:lnTo>
                    <a:pt x="7"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4" name="Freeform 78">
              <a:extLst>
                <a:ext uri="{FF2B5EF4-FFF2-40B4-BE49-F238E27FC236}">
                  <a16:creationId xmlns:a16="http://schemas.microsoft.com/office/drawing/2014/main" xmlns="" id="{F3D76F17-9077-4DF5-BE04-77317BD8116B}"/>
                </a:ext>
              </a:extLst>
            </p:cNvPr>
            <p:cNvSpPr/>
            <p:nvPr/>
          </p:nvSpPr>
          <p:spPr bwMode="auto">
            <a:xfrm>
              <a:off x="6166487" y="3129709"/>
              <a:ext cx="105693" cy="78558"/>
            </a:xfrm>
            <a:custGeom>
              <a:avLst/>
              <a:gdLst>
                <a:gd name="T0" fmla="*/ 0 w 59"/>
                <a:gd name="T1" fmla="*/ 0 h 45"/>
                <a:gd name="T2" fmla="*/ 4 w 59"/>
                <a:gd name="T3" fmla="*/ 0 h 45"/>
                <a:gd name="T4" fmla="*/ 11 w 59"/>
                <a:gd name="T5" fmla="*/ 0 h 45"/>
                <a:gd name="T6" fmla="*/ 15 w 59"/>
                <a:gd name="T7" fmla="*/ 0 h 45"/>
                <a:gd name="T8" fmla="*/ 26 w 59"/>
                <a:gd name="T9" fmla="*/ 0 h 45"/>
                <a:gd name="T10" fmla="*/ 30 w 59"/>
                <a:gd name="T11" fmla="*/ 4 h 45"/>
                <a:gd name="T12" fmla="*/ 34 w 59"/>
                <a:gd name="T13" fmla="*/ 4 h 45"/>
                <a:gd name="T14" fmla="*/ 37 w 59"/>
                <a:gd name="T15" fmla="*/ 8 h 45"/>
                <a:gd name="T16" fmla="*/ 37 w 59"/>
                <a:gd name="T17" fmla="*/ 11 h 45"/>
                <a:gd name="T18" fmla="*/ 37 w 59"/>
                <a:gd name="T19" fmla="*/ 11 h 45"/>
                <a:gd name="T20" fmla="*/ 45 w 59"/>
                <a:gd name="T21" fmla="*/ 19 h 45"/>
                <a:gd name="T22" fmla="*/ 45 w 59"/>
                <a:gd name="T23" fmla="*/ 19 h 45"/>
                <a:gd name="T24" fmla="*/ 41 w 59"/>
                <a:gd name="T25" fmla="*/ 22 h 45"/>
                <a:gd name="T26" fmla="*/ 45 w 59"/>
                <a:gd name="T27" fmla="*/ 26 h 45"/>
                <a:gd name="T28" fmla="*/ 52 w 59"/>
                <a:gd name="T29" fmla="*/ 30 h 45"/>
                <a:gd name="T30" fmla="*/ 56 w 59"/>
                <a:gd name="T31" fmla="*/ 30 h 45"/>
                <a:gd name="T32" fmla="*/ 59 w 59"/>
                <a:gd name="T33" fmla="*/ 33 h 45"/>
                <a:gd name="T34" fmla="*/ 56 w 59"/>
                <a:gd name="T35" fmla="*/ 33 h 45"/>
                <a:gd name="T36" fmla="*/ 59 w 59"/>
                <a:gd name="T37" fmla="*/ 37 h 45"/>
                <a:gd name="T38" fmla="*/ 56 w 59"/>
                <a:gd name="T39" fmla="*/ 41 h 45"/>
                <a:gd name="T40" fmla="*/ 56 w 59"/>
                <a:gd name="T41" fmla="*/ 45 h 45"/>
                <a:gd name="T42" fmla="*/ 52 w 59"/>
                <a:gd name="T43" fmla="*/ 45 h 45"/>
                <a:gd name="T44" fmla="*/ 45 w 59"/>
                <a:gd name="T45" fmla="*/ 33 h 45"/>
                <a:gd name="T46" fmla="*/ 41 w 59"/>
                <a:gd name="T47" fmla="*/ 33 h 45"/>
                <a:gd name="T48" fmla="*/ 37 w 59"/>
                <a:gd name="T49" fmla="*/ 30 h 45"/>
                <a:gd name="T50" fmla="*/ 37 w 59"/>
                <a:gd name="T51" fmla="*/ 30 h 45"/>
                <a:gd name="T52" fmla="*/ 34 w 59"/>
                <a:gd name="T53" fmla="*/ 30 h 45"/>
                <a:gd name="T54" fmla="*/ 30 w 59"/>
                <a:gd name="T55" fmla="*/ 26 h 45"/>
                <a:gd name="T56" fmla="*/ 26 w 59"/>
                <a:gd name="T57" fmla="*/ 26 h 45"/>
                <a:gd name="T58" fmla="*/ 22 w 59"/>
                <a:gd name="T59" fmla="*/ 26 h 45"/>
                <a:gd name="T60" fmla="*/ 22 w 59"/>
                <a:gd name="T61" fmla="*/ 26 h 45"/>
                <a:gd name="T62" fmla="*/ 19 w 59"/>
                <a:gd name="T63" fmla="*/ 22 h 45"/>
                <a:gd name="T64" fmla="*/ 19 w 59"/>
                <a:gd name="T65" fmla="*/ 22 h 45"/>
                <a:gd name="T66" fmla="*/ 11 w 59"/>
                <a:gd name="T67" fmla="*/ 22 h 45"/>
                <a:gd name="T68" fmla="*/ 8 w 59"/>
                <a:gd name="T69" fmla="*/ 19 h 45"/>
                <a:gd name="T70" fmla="*/ 8 w 59"/>
                <a:gd name="T71" fmla="*/ 15 h 45"/>
                <a:gd name="T72" fmla="*/ 8 w 59"/>
                <a:gd name="T73" fmla="*/ 11 h 45"/>
                <a:gd name="T74" fmla="*/ 8 w 59"/>
                <a:gd name="T75" fmla="*/ 8 h 45"/>
                <a:gd name="T76" fmla="*/ 4 w 59"/>
                <a:gd name="T77" fmla="*/ 8 h 45"/>
                <a:gd name="T78" fmla="*/ 4 w 59"/>
                <a:gd name="T79" fmla="*/ 4 h 45"/>
                <a:gd name="T80" fmla="*/ 0 w 59"/>
                <a:gd name="T81" fmla="*/ 0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9" h="45">
                  <a:moveTo>
                    <a:pt x="0" y="0"/>
                  </a:moveTo>
                  <a:lnTo>
                    <a:pt x="4" y="0"/>
                  </a:lnTo>
                  <a:lnTo>
                    <a:pt x="11" y="0"/>
                  </a:lnTo>
                  <a:lnTo>
                    <a:pt x="15" y="0"/>
                  </a:lnTo>
                  <a:lnTo>
                    <a:pt x="26" y="0"/>
                  </a:lnTo>
                  <a:lnTo>
                    <a:pt x="30" y="4"/>
                  </a:lnTo>
                  <a:lnTo>
                    <a:pt x="34" y="4"/>
                  </a:lnTo>
                  <a:lnTo>
                    <a:pt x="37" y="8"/>
                  </a:lnTo>
                  <a:lnTo>
                    <a:pt x="37" y="11"/>
                  </a:lnTo>
                  <a:lnTo>
                    <a:pt x="37" y="11"/>
                  </a:lnTo>
                  <a:lnTo>
                    <a:pt x="45" y="19"/>
                  </a:lnTo>
                  <a:lnTo>
                    <a:pt x="45" y="19"/>
                  </a:lnTo>
                  <a:lnTo>
                    <a:pt x="41" y="22"/>
                  </a:lnTo>
                  <a:lnTo>
                    <a:pt x="45" y="26"/>
                  </a:lnTo>
                  <a:lnTo>
                    <a:pt x="52" y="30"/>
                  </a:lnTo>
                  <a:lnTo>
                    <a:pt x="56" y="30"/>
                  </a:lnTo>
                  <a:lnTo>
                    <a:pt x="59" y="33"/>
                  </a:lnTo>
                  <a:lnTo>
                    <a:pt x="56" y="33"/>
                  </a:lnTo>
                  <a:lnTo>
                    <a:pt x="59" y="37"/>
                  </a:lnTo>
                  <a:lnTo>
                    <a:pt x="56" y="41"/>
                  </a:lnTo>
                  <a:lnTo>
                    <a:pt x="56" y="45"/>
                  </a:lnTo>
                  <a:lnTo>
                    <a:pt x="52" y="45"/>
                  </a:lnTo>
                  <a:lnTo>
                    <a:pt x="45" y="33"/>
                  </a:lnTo>
                  <a:lnTo>
                    <a:pt x="41" y="33"/>
                  </a:lnTo>
                  <a:lnTo>
                    <a:pt x="37" y="30"/>
                  </a:lnTo>
                  <a:lnTo>
                    <a:pt x="37" y="30"/>
                  </a:lnTo>
                  <a:lnTo>
                    <a:pt x="34" y="30"/>
                  </a:lnTo>
                  <a:lnTo>
                    <a:pt x="30" y="26"/>
                  </a:lnTo>
                  <a:lnTo>
                    <a:pt x="26" y="26"/>
                  </a:lnTo>
                  <a:lnTo>
                    <a:pt x="22" y="26"/>
                  </a:lnTo>
                  <a:lnTo>
                    <a:pt x="22" y="26"/>
                  </a:lnTo>
                  <a:lnTo>
                    <a:pt x="19" y="22"/>
                  </a:lnTo>
                  <a:lnTo>
                    <a:pt x="19" y="22"/>
                  </a:lnTo>
                  <a:lnTo>
                    <a:pt x="11" y="22"/>
                  </a:lnTo>
                  <a:lnTo>
                    <a:pt x="8" y="19"/>
                  </a:lnTo>
                  <a:lnTo>
                    <a:pt x="8" y="15"/>
                  </a:lnTo>
                  <a:lnTo>
                    <a:pt x="8" y="11"/>
                  </a:lnTo>
                  <a:lnTo>
                    <a:pt x="8" y="8"/>
                  </a:lnTo>
                  <a:lnTo>
                    <a:pt x="4" y="8"/>
                  </a:lnTo>
                  <a:lnTo>
                    <a:pt x="4" y="4"/>
                  </a:lnTo>
                  <a:lnTo>
                    <a:pt x="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5" name="Freeform 79">
              <a:extLst>
                <a:ext uri="{FF2B5EF4-FFF2-40B4-BE49-F238E27FC236}">
                  <a16:creationId xmlns:a16="http://schemas.microsoft.com/office/drawing/2014/main" xmlns="" id="{D25B0065-45B2-46C3-902E-D27F4C6B3E0A}"/>
                </a:ext>
              </a:extLst>
            </p:cNvPr>
            <p:cNvSpPr>
              <a:spLocks noEditPoints="1"/>
            </p:cNvSpPr>
            <p:nvPr/>
          </p:nvSpPr>
          <p:spPr bwMode="auto">
            <a:xfrm>
              <a:off x="5675646" y="3110506"/>
              <a:ext cx="551746" cy="193775"/>
            </a:xfrm>
            <a:custGeom>
              <a:avLst/>
              <a:gdLst>
                <a:gd name="T0" fmla="*/ 15 w 308"/>
                <a:gd name="T1" fmla="*/ 11 h 111"/>
                <a:gd name="T2" fmla="*/ 26 w 308"/>
                <a:gd name="T3" fmla="*/ 0 h 111"/>
                <a:gd name="T4" fmla="*/ 45 w 308"/>
                <a:gd name="T5" fmla="*/ 11 h 111"/>
                <a:gd name="T6" fmla="*/ 41 w 308"/>
                <a:gd name="T7" fmla="*/ 19 h 111"/>
                <a:gd name="T8" fmla="*/ 19 w 308"/>
                <a:gd name="T9" fmla="*/ 30 h 111"/>
                <a:gd name="T10" fmla="*/ 15 w 308"/>
                <a:gd name="T11" fmla="*/ 26 h 111"/>
                <a:gd name="T12" fmla="*/ 8 w 308"/>
                <a:gd name="T13" fmla="*/ 22 h 111"/>
                <a:gd name="T14" fmla="*/ 233 w 308"/>
                <a:gd name="T15" fmla="*/ 19 h 111"/>
                <a:gd name="T16" fmla="*/ 215 w 308"/>
                <a:gd name="T17" fmla="*/ 15 h 111"/>
                <a:gd name="T18" fmla="*/ 185 w 308"/>
                <a:gd name="T19" fmla="*/ 19 h 111"/>
                <a:gd name="T20" fmla="*/ 167 w 308"/>
                <a:gd name="T21" fmla="*/ 11 h 111"/>
                <a:gd name="T22" fmla="*/ 152 w 308"/>
                <a:gd name="T23" fmla="*/ 7 h 111"/>
                <a:gd name="T24" fmla="*/ 133 w 308"/>
                <a:gd name="T25" fmla="*/ 0 h 111"/>
                <a:gd name="T26" fmla="*/ 104 w 308"/>
                <a:gd name="T27" fmla="*/ 4 h 111"/>
                <a:gd name="T28" fmla="*/ 89 w 308"/>
                <a:gd name="T29" fmla="*/ 15 h 111"/>
                <a:gd name="T30" fmla="*/ 67 w 308"/>
                <a:gd name="T31" fmla="*/ 15 h 111"/>
                <a:gd name="T32" fmla="*/ 56 w 308"/>
                <a:gd name="T33" fmla="*/ 22 h 111"/>
                <a:gd name="T34" fmla="*/ 48 w 308"/>
                <a:gd name="T35" fmla="*/ 30 h 111"/>
                <a:gd name="T36" fmla="*/ 41 w 308"/>
                <a:gd name="T37" fmla="*/ 33 h 111"/>
                <a:gd name="T38" fmla="*/ 22 w 308"/>
                <a:gd name="T39" fmla="*/ 30 h 111"/>
                <a:gd name="T40" fmla="*/ 11 w 308"/>
                <a:gd name="T41" fmla="*/ 44 h 111"/>
                <a:gd name="T42" fmla="*/ 22 w 308"/>
                <a:gd name="T43" fmla="*/ 48 h 111"/>
                <a:gd name="T44" fmla="*/ 22 w 308"/>
                <a:gd name="T45" fmla="*/ 59 h 111"/>
                <a:gd name="T46" fmla="*/ 22 w 308"/>
                <a:gd name="T47" fmla="*/ 63 h 111"/>
                <a:gd name="T48" fmla="*/ 15 w 308"/>
                <a:gd name="T49" fmla="*/ 67 h 111"/>
                <a:gd name="T50" fmla="*/ 22 w 308"/>
                <a:gd name="T51" fmla="*/ 74 h 111"/>
                <a:gd name="T52" fmla="*/ 30 w 308"/>
                <a:gd name="T53" fmla="*/ 85 h 111"/>
                <a:gd name="T54" fmla="*/ 30 w 308"/>
                <a:gd name="T55" fmla="*/ 96 h 111"/>
                <a:gd name="T56" fmla="*/ 34 w 308"/>
                <a:gd name="T57" fmla="*/ 96 h 111"/>
                <a:gd name="T58" fmla="*/ 41 w 308"/>
                <a:gd name="T59" fmla="*/ 100 h 111"/>
                <a:gd name="T60" fmla="*/ 52 w 308"/>
                <a:gd name="T61" fmla="*/ 96 h 111"/>
                <a:gd name="T62" fmla="*/ 59 w 308"/>
                <a:gd name="T63" fmla="*/ 104 h 111"/>
                <a:gd name="T64" fmla="*/ 74 w 308"/>
                <a:gd name="T65" fmla="*/ 108 h 111"/>
                <a:gd name="T66" fmla="*/ 85 w 308"/>
                <a:gd name="T67" fmla="*/ 100 h 111"/>
                <a:gd name="T68" fmla="*/ 111 w 308"/>
                <a:gd name="T69" fmla="*/ 108 h 111"/>
                <a:gd name="T70" fmla="*/ 141 w 308"/>
                <a:gd name="T71" fmla="*/ 104 h 111"/>
                <a:gd name="T72" fmla="*/ 167 w 308"/>
                <a:gd name="T73" fmla="*/ 96 h 111"/>
                <a:gd name="T74" fmla="*/ 167 w 308"/>
                <a:gd name="T75" fmla="*/ 104 h 111"/>
                <a:gd name="T76" fmla="*/ 182 w 308"/>
                <a:gd name="T77" fmla="*/ 108 h 111"/>
                <a:gd name="T78" fmla="*/ 189 w 308"/>
                <a:gd name="T79" fmla="*/ 96 h 111"/>
                <a:gd name="T80" fmla="*/ 215 w 308"/>
                <a:gd name="T81" fmla="*/ 93 h 111"/>
                <a:gd name="T82" fmla="*/ 241 w 308"/>
                <a:gd name="T83" fmla="*/ 89 h 111"/>
                <a:gd name="T84" fmla="*/ 270 w 308"/>
                <a:gd name="T85" fmla="*/ 89 h 111"/>
                <a:gd name="T86" fmla="*/ 296 w 308"/>
                <a:gd name="T87" fmla="*/ 85 h 111"/>
                <a:gd name="T88" fmla="*/ 304 w 308"/>
                <a:gd name="T89" fmla="*/ 82 h 111"/>
                <a:gd name="T90" fmla="*/ 296 w 308"/>
                <a:gd name="T91" fmla="*/ 63 h 111"/>
                <a:gd name="T92" fmla="*/ 293 w 308"/>
                <a:gd name="T93" fmla="*/ 44 h 111"/>
                <a:gd name="T94" fmla="*/ 293 w 308"/>
                <a:gd name="T95" fmla="*/ 33 h 111"/>
                <a:gd name="T96" fmla="*/ 278 w 308"/>
                <a:gd name="T97" fmla="*/ 19 h 111"/>
                <a:gd name="T98" fmla="*/ 259 w 308"/>
                <a:gd name="T99" fmla="*/ 7 h 111"/>
                <a:gd name="T100" fmla="*/ 248 w 308"/>
                <a:gd name="T101" fmla="*/ 4 h 111"/>
                <a:gd name="T102" fmla="*/ 37 w 308"/>
                <a:gd name="T103" fmla="*/ 100 h 111"/>
                <a:gd name="T104" fmla="*/ 8 w 308"/>
                <a:gd name="T105" fmla="*/ 33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08" h="111">
                  <a:moveTo>
                    <a:pt x="8" y="22"/>
                  </a:moveTo>
                  <a:lnTo>
                    <a:pt x="11" y="22"/>
                  </a:lnTo>
                  <a:lnTo>
                    <a:pt x="11" y="19"/>
                  </a:lnTo>
                  <a:lnTo>
                    <a:pt x="11" y="15"/>
                  </a:lnTo>
                  <a:lnTo>
                    <a:pt x="15" y="15"/>
                  </a:lnTo>
                  <a:lnTo>
                    <a:pt x="15" y="11"/>
                  </a:lnTo>
                  <a:lnTo>
                    <a:pt x="11" y="7"/>
                  </a:lnTo>
                  <a:lnTo>
                    <a:pt x="11" y="4"/>
                  </a:lnTo>
                  <a:lnTo>
                    <a:pt x="15" y="4"/>
                  </a:lnTo>
                  <a:lnTo>
                    <a:pt x="19" y="0"/>
                  </a:lnTo>
                  <a:lnTo>
                    <a:pt x="19" y="0"/>
                  </a:lnTo>
                  <a:lnTo>
                    <a:pt x="26" y="0"/>
                  </a:lnTo>
                  <a:lnTo>
                    <a:pt x="30" y="4"/>
                  </a:lnTo>
                  <a:lnTo>
                    <a:pt x="30" y="0"/>
                  </a:lnTo>
                  <a:lnTo>
                    <a:pt x="34" y="4"/>
                  </a:lnTo>
                  <a:lnTo>
                    <a:pt x="37" y="7"/>
                  </a:lnTo>
                  <a:lnTo>
                    <a:pt x="41" y="11"/>
                  </a:lnTo>
                  <a:lnTo>
                    <a:pt x="45" y="11"/>
                  </a:lnTo>
                  <a:lnTo>
                    <a:pt x="48" y="15"/>
                  </a:lnTo>
                  <a:lnTo>
                    <a:pt x="52" y="19"/>
                  </a:lnTo>
                  <a:lnTo>
                    <a:pt x="52" y="19"/>
                  </a:lnTo>
                  <a:lnTo>
                    <a:pt x="48" y="22"/>
                  </a:lnTo>
                  <a:lnTo>
                    <a:pt x="45" y="22"/>
                  </a:lnTo>
                  <a:lnTo>
                    <a:pt x="41" y="19"/>
                  </a:lnTo>
                  <a:lnTo>
                    <a:pt x="37" y="19"/>
                  </a:lnTo>
                  <a:lnTo>
                    <a:pt x="37" y="22"/>
                  </a:lnTo>
                  <a:lnTo>
                    <a:pt x="30" y="22"/>
                  </a:lnTo>
                  <a:lnTo>
                    <a:pt x="26" y="22"/>
                  </a:lnTo>
                  <a:lnTo>
                    <a:pt x="26" y="26"/>
                  </a:lnTo>
                  <a:lnTo>
                    <a:pt x="19" y="30"/>
                  </a:lnTo>
                  <a:lnTo>
                    <a:pt x="11" y="37"/>
                  </a:lnTo>
                  <a:lnTo>
                    <a:pt x="11" y="33"/>
                  </a:lnTo>
                  <a:lnTo>
                    <a:pt x="11" y="30"/>
                  </a:lnTo>
                  <a:lnTo>
                    <a:pt x="15" y="30"/>
                  </a:lnTo>
                  <a:lnTo>
                    <a:pt x="19" y="26"/>
                  </a:lnTo>
                  <a:lnTo>
                    <a:pt x="15" y="26"/>
                  </a:lnTo>
                  <a:lnTo>
                    <a:pt x="11" y="26"/>
                  </a:lnTo>
                  <a:lnTo>
                    <a:pt x="11" y="26"/>
                  </a:lnTo>
                  <a:lnTo>
                    <a:pt x="8" y="26"/>
                  </a:lnTo>
                  <a:lnTo>
                    <a:pt x="8" y="22"/>
                  </a:lnTo>
                  <a:lnTo>
                    <a:pt x="8" y="22"/>
                  </a:lnTo>
                  <a:lnTo>
                    <a:pt x="8" y="22"/>
                  </a:lnTo>
                  <a:close/>
                  <a:moveTo>
                    <a:pt x="248" y="4"/>
                  </a:moveTo>
                  <a:lnTo>
                    <a:pt x="245" y="7"/>
                  </a:lnTo>
                  <a:lnTo>
                    <a:pt x="245" y="11"/>
                  </a:lnTo>
                  <a:lnTo>
                    <a:pt x="241" y="11"/>
                  </a:lnTo>
                  <a:lnTo>
                    <a:pt x="233" y="15"/>
                  </a:lnTo>
                  <a:lnTo>
                    <a:pt x="233" y="19"/>
                  </a:lnTo>
                  <a:lnTo>
                    <a:pt x="230" y="19"/>
                  </a:lnTo>
                  <a:lnTo>
                    <a:pt x="226" y="19"/>
                  </a:lnTo>
                  <a:lnTo>
                    <a:pt x="219" y="19"/>
                  </a:lnTo>
                  <a:lnTo>
                    <a:pt x="219" y="15"/>
                  </a:lnTo>
                  <a:lnTo>
                    <a:pt x="215" y="15"/>
                  </a:lnTo>
                  <a:lnTo>
                    <a:pt x="215" y="15"/>
                  </a:lnTo>
                  <a:lnTo>
                    <a:pt x="211" y="15"/>
                  </a:lnTo>
                  <a:lnTo>
                    <a:pt x="204" y="19"/>
                  </a:lnTo>
                  <a:lnTo>
                    <a:pt x="196" y="19"/>
                  </a:lnTo>
                  <a:lnTo>
                    <a:pt x="193" y="19"/>
                  </a:lnTo>
                  <a:lnTo>
                    <a:pt x="189" y="15"/>
                  </a:lnTo>
                  <a:lnTo>
                    <a:pt x="185" y="19"/>
                  </a:lnTo>
                  <a:lnTo>
                    <a:pt x="182" y="15"/>
                  </a:lnTo>
                  <a:lnTo>
                    <a:pt x="178" y="15"/>
                  </a:lnTo>
                  <a:lnTo>
                    <a:pt x="171" y="11"/>
                  </a:lnTo>
                  <a:lnTo>
                    <a:pt x="171" y="11"/>
                  </a:lnTo>
                  <a:lnTo>
                    <a:pt x="167" y="11"/>
                  </a:lnTo>
                  <a:lnTo>
                    <a:pt x="167" y="11"/>
                  </a:lnTo>
                  <a:lnTo>
                    <a:pt x="163" y="7"/>
                  </a:lnTo>
                  <a:lnTo>
                    <a:pt x="163" y="4"/>
                  </a:lnTo>
                  <a:lnTo>
                    <a:pt x="159" y="4"/>
                  </a:lnTo>
                  <a:lnTo>
                    <a:pt x="159" y="4"/>
                  </a:lnTo>
                  <a:lnTo>
                    <a:pt x="152" y="7"/>
                  </a:lnTo>
                  <a:lnTo>
                    <a:pt x="152" y="7"/>
                  </a:lnTo>
                  <a:lnTo>
                    <a:pt x="152" y="7"/>
                  </a:lnTo>
                  <a:lnTo>
                    <a:pt x="145" y="4"/>
                  </a:lnTo>
                  <a:lnTo>
                    <a:pt x="145" y="0"/>
                  </a:lnTo>
                  <a:lnTo>
                    <a:pt x="145" y="0"/>
                  </a:lnTo>
                  <a:lnTo>
                    <a:pt x="141" y="0"/>
                  </a:lnTo>
                  <a:lnTo>
                    <a:pt x="133" y="0"/>
                  </a:lnTo>
                  <a:lnTo>
                    <a:pt x="133" y="0"/>
                  </a:lnTo>
                  <a:lnTo>
                    <a:pt x="130" y="0"/>
                  </a:lnTo>
                  <a:lnTo>
                    <a:pt x="119" y="0"/>
                  </a:lnTo>
                  <a:lnTo>
                    <a:pt x="115" y="0"/>
                  </a:lnTo>
                  <a:lnTo>
                    <a:pt x="108" y="4"/>
                  </a:lnTo>
                  <a:lnTo>
                    <a:pt x="104" y="4"/>
                  </a:lnTo>
                  <a:lnTo>
                    <a:pt x="100" y="4"/>
                  </a:lnTo>
                  <a:lnTo>
                    <a:pt x="96" y="7"/>
                  </a:lnTo>
                  <a:lnTo>
                    <a:pt x="96" y="7"/>
                  </a:lnTo>
                  <a:lnTo>
                    <a:pt x="93" y="11"/>
                  </a:lnTo>
                  <a:lnTo>
                    <a:pt x="89" y="11"/>
                  </a:lnTo>
                  <a:lnTo>
                    <a:pt x="89" y="15"/>
                  </a:lnTo>
                  <a:lnTo>
                    <a:pt x="89" y="15"/>
                  </a:lnTo>
                  <a:lnTo>
                    <a:pt x="89" y="19"/>
                  </a:lnTo>
                  <a:lnTo>
                    <a:pt x="82" y="19"/>
                  </a:lnTo>
                  <a:lnTo>
                    <a:pt x="74" y="15"/>
                  </a:lnTo>
                  <a:lnTo>
                    <a:pt x="71" y="15"/>
                  </a:lnTo>
                  <a:lnTo>
                    <a:pt x="67" y="15"/>
                  </a:lnTo>
                  <a:lnTo>
                    <a:pt x="63" y="15"/>
                  </a:lnTo>
                  <a:lnTo>
                    <a:pt x="59" y="19"/>
                  </a:lnTo>
                  <a:lnTo>
                    <a:pt x="56" y="15"/>
                  </a:lnTo>
                  <a:lnTo>
                    <a:pt x="52" y="19"/>
                  </a:lnTo>
                  <a:lnTo>
                    <a:pt x="52" y="19"/>
                  </a:lnTo>
                  <a:lnTo>
                    <a:pt x="56" y="22"/>
                  </a:lnTo>
                  <a:lnTo>
                    <a:pt x="59" y="22"/>
                  </a:lnTo>
                  <a:lnTo>
                    <a:pt x="63" y="26"/>
                  </a:lnTo>
                  <a:lnTo>
                    <a:pt x="63" y="26"/>
                  </a:lnTo>
                  <a:lnTo>
                    <a:pt x="56" y="26"/>
                  </a:lnTo>
                  <a:lnTo>
                    <a:pt x="52" y="26"/>
                  </a:lnTo>
                  <a:lnTo>
                    <a:pt x="48" y="30"/>
                  </a:lnTo>
                  <a:lnTo>
                    <a:pt x="48" y="33"/>
                  </a:lnTo>
                  <a:lnTo>
                    <a:pt x="52" y="30"/>
                  </a:lnTo>
                  <a:lnTo>
                    <a:pt x="56" y="33"/>
                  </a:lnTo>
                  <a:lnTo>
                    <a:pt x="52" y="33"/>
                  </a:lnTo>
                  <a:lnTo>
                    <a:pt x="45" y="33"/>
                  </a:lnTo>
                  <a:lnTo>
                    <a:pt x="41" y="33"/>
                  </a:lnTo>
                  <a:lnTo>
                    <a:pt x="37" y="33"/>
                  </a:lnTo>
                  <a:lnTo>
                    <a:pt x="34" y="30"/>
                  </a:lnTo>
                  <a:lnTo>
                    <a:pt x="34" y="30"/>
                  </a:lnTo>
                  <a:lnTo>
                    <a:pt x="30" y="33"/>
                  </a:lnTo>
                  <a:lnTo>
                    <a:pt x="26" y="33"/>
                  </a:lnTo>
                  <a:lnTo>
                    <a:pt x="22" y="30"/>
                  </a:lnTo>
                  <a:lnTo>
                    <a:pt x="19" y="30"/>
                  </a:lnTo>
                  <a:lnTo>
                    <a:pt x="11" y="37"/>
                  </a:lnTo>
                  <a:lnTo>
                    <a:pt x="11" y="37"/>
                  </a:lnTo>
                  <a:lnTo>
                    <a:pt x="11" y="41"/>
                  </a:lnTo>
                  <a:lnTo>
                    <a:pt x="11" y="44"/>
                  </a:lnTo>
                  <a:lnTo>
                    <a:pt x="11" y="44"/>
                  </a:lnTo>
                  <a:lnTo>
                    <a:pt x="11" y="48"/>
                  </a:lnTo>
                  <a:lnTo>
                    <a:pt x="11" y="48"/>
                  </a:lnTo>
                  <a:lnTo>
                    <a:pt x="15" y="48"/>
                  </a:lnTo>
                  <a:lnTo>
                    <a:pt x="15" y="48"/>
                  </a:lnTo>
                  <a:lnTo>
                    <a:pt x="19" y="48"/>
                  </a:lnTo>
                  <a:lnTo>
                    <a:pt x="22" y="48"/>
                  </a:lnTo>
                  <a:lnTo>
                    <a:pt x="19" y="52"/>
                  </a:lnTo>
                  <a:lnTo>
                    <a:pt x="19" y="52"/>
                  </a:lnTo>
                  <a:lnTo>
                    <a:pt x="22" y="56"/>
                  </a:lnTo>
                  <a:lnTo>
                    <a:pt x="22" y="59"/>
                  </a:lnTo>
                  <a:lnTo>
                    <a:pt x="22" y="59"/>
                  </a:lnTo>
                  <a:lnTo>
                    <a:pt x="22" y="59"/>
                  </a:lnTo>
                  <a:lnTo>
                    <a:pt x="26" y="59"/>
                  </a:lnTo>
                  <a:lnTo>
                    <a:pt x="26" y="59"/>
                  </a:lnTo>
                  <a:lnTo>
                    <a:pt x="22" y="59"/>
                  </a:lnTo>
                  <a:lnTo>
                    <a:pt x="19" y="63"/>
                  </a:lnTo>
                  <a:lnTo>
                    <a:pt x="22" y="63"/>
                  </a:lnTo>
                  <a:lnTo>
                    <a:pt x="22" y="63"/>
                  </a:lnTo>
                  <a:lnTo>
                    <a:pt x="22" y="67"/>
                  </a:lnTo>
                  <a:lnTo>
                    <a:pt x="19" y="67"/>
                  </a:lnTo>
                  <a:lnTo>
                    <a:pt x="19" y="67"/>
                  </a:lnTo>
                  <a:lnTo>
                    <a:pt x="15" y="63"/>
                  </a:lnTo>
                  <a:lnTo>
                    <a:pt x="15" y="63"/>
                  </a:lnTo>
                  <a:lnTo>
                    <a:pt x="15" y="67"/>
                  </a:lnTo>
                  <a:lnTo>
                    <a:pt x="15" y="70"/>
                  </a:lnTo>
                  <a:lnTo>
                    <a:pt x="15" y="70"/>
                  </a:lnTo>
                  <a:lnTo>
                    <a:pt x="15" y="74"/>
                  </a:lnTo>
                  <a:lnTo>
                    <a:pt x="19" y="74"/>
                  </a:lnTo>
                  <a:lnTo>
                    <a:pt x="19" y="74"/>
                  </a:lnTo>
                  <a:lnTo>
                    <a:pt x="22" y="74"/>
                  </a:lnTo>
                  <a:lnTo>
                    <a:pt x="22" y="74"/>
                  </a:lnTo>
                  <a:lnTo>
                    <a:pt x="26" y="78"/>
                  </a:lnTo>
                  <a:lnTo>
                    <a:pt x="30" y="82"/>
                  </a:lnTo>
                  <a:lnTo>
                    <a:pt x="26" y="82"/>
                  </a:lnTo>
                  <a:lnTo>
                    <a:pt x="26" y="85"/>
                  </a:lnTo>
                  <a:lnTo>
                    <a:pt x="30" y="85"/>
                  </a:lnTo>
                  <a:lnTo>
                    <a:pt x="30" y="85"/>
                  </a:lnTo>
                  <a:lnTo>
                    <a:pt x="34" y="89"/>
                  </a:lnTo>
                  <a:lnTo>
                    <a:pt x="34" y="93"/>
                  </a:lnTo>
                  <a:lnTo>
                    <a:pt x="30" y="93"/>
                  </a:lnTo>
                  <a:lnTo>
                    <a:pt x="30" y="93"/>
                  </a:lnTo>
                  <a:lnTo>
                    <a:pt x="30" y="96"/>
                  </a:lnTo>
                  <a:lnTo>
                    <a:pt x="37" y="93"/>
                  </a:lnTo>
                  <a:lnTo>
                    <a:pt x="45" y="93"/>
                  </a:lnTo>
                  <a:lnTo>
                    <a:pt x="45" y="96"/>
                  </a:lnTo>
                  <a:lnTo>
                    <a:pt x="41" y="96"/>
                  </a:lnTo>
                  <a:lnTo>
                    <a:pt x="37" y="96"/>
                  </a:lnTo>
                  <a:lnTo>
                    <a:pt x="34" y="96"/>
                  </a:lnTo>
                  <a:lnTo>
                    <a:pt x="30" y="100"/>
                  </a:lnTo>
                  <a:lnTo>
                    <a:pt x="34" y="100"/>
                  </a:lnTo>
                  <a:lnTo>
                    <a:pt x="37" y="100"/>
                  </a:lnTo>
                  <a:lnTo>
                    <a:pt x="41" y="100"/>
                  </a:lnTo>
                  <a:lnTo>
                    <a:pt x="41" y="96"/>
                  </a:lnTo>
                  <a:lnTo>
                    <a:pt x="41" y="100"/>
                  </a:lnTo>
                  <a:lnTo>
                    <a:pt x="41" y="100"/>
                  </a:lnTo>
                  <a:lnTo>
                    <a:pt x="45" y="100"/>
                  </a:lnTo>
                  <a:lnTo>
                    <a:pt x="48" y="96"/>
                  </a:lnTo>
                  <a:lnTo>
                    <a:pt x="48" y="96"/>
                  </a:lnTo>
                  <a:lnTo>
                    <a:pt x="52" y="96"/>
                  </a:lnTo>
                  <a:lnTo>
                    <a:pt x="52" y="96"/>
                  </a:lnTo>
                  <a:lnTo>
                    <a:pt x="56" y="100"/>
                  </a:lnTo>
                  <a:lnTo>
                    <a:pt x="56" y="96"/>
                  </a:lnTo>
                  <a:lnTo>
                    <a:pt x="59" y="96"/>
                  </a:lnTo>
                  <a:lnTo>
                    <a:pt x="59" y="100"/>
                  </a:lnTo>
                  <a:lnTo>
                    <a:pt x="59" y="100"/>
                  </a:lnTo>
                  <a:lnTo>
                    <a:pt x="59" y="104"/>
                  </a:lnTo>
                  <a:lnTo>
                    <a:pt x="59" y="104"/>
                  </a:lnTo>
                  <a:lnTo>
                    <a:pt x="63" y="108"/>
                  </a:lnTo>
                  <a:lnTo>
                    <a:pt x="63" y="108"/>
                  </a:lnTo>
                  <a:lnTo>
                    <a:pt x="67" y="108"/>
                  </a:lnTo>
                  <a:lnTo>
                    <a:pt x="71" y="108"/>
                  </a:lnTo>
                  <a:lnTo>
                    <a:pt x="74" y="108"/>
                  </a:lnTo>
                  <a:lnTo>
                    <a:pt x="78" y="108"/>
                  </a:lnTo>
                  <a:lnTo>
                    <a:pt x="78" y="104"/>
                  </a:lnTo>
                  <a:lnTo>
                    <a:pt x="82" y="104"/>
                  </a:lnTo>
                  <a:lnTo>
                    <a:pt x="85" y="104"/>
                  </a:lnTo>
                  <a:lnTo>
                    <a:pt x="85" y="100"/>
                  </a:lnTo>
                  <a:lnTo>
                    <a:pt x="85" y="100"/>
                  </a:lnTo>
                  <a:lnTo>
                    <a:pt x="85" y="96"/>
                  </a:lnTo>
                  <a:lnTo>
                    <a:pt x="89" y="96"/>
                  </a:lnTo>
                  <a:lnTo>
                    <a:pt x="96" y="96"/>
                  </a:lnTo>
                  <a:lnTo>
                    <a:pt x="104" y="100"/>
                  </a:lnTo>
                  <a:lnTo>
                    <a:pt x="108" y="100"/>
                  </a:lnTo>
                  <a:lnTo>
                    <a:pt x="111" y="108"/>
                  </a:lnTo>
                  <a:lnTo>
                    <a:pt x="119" y="108"/>
                  </a:lnTo>
                  <a:lnTo>
                    <a:pt x="133" y="108"/>
                  </a:lnTo>
                  <a:lnTo>
                    <a:pt x="137" y="104"/>
                  </a:lnTo>
                  <a:lnTo>
                    <a:pt x="137" y="104"/>
                  </a:lnTo>
                  <a:lnTo>
                    <a:pt x="137" y="108"/>
                  </a:lnTo>
                  <a:lnTo>
                    <a:pt x="141" y="104"/>
                  </a:lnTo>
                  <a:lnTo>
                    <a:pt x="141" y="104"/>
                  </a:lnTo>
                  <a:lnTo>
                    <a:pt x="148" y="96"/>
                  </a:lnTo>
                  <a:lnTo>
                    <a:pt x="152" y="93"/>
                  </a:lnTo>
                  <a:lnTo>
                    <a:pt x="156" y="96"/>
                  </a:lnTo>
                  <a:lnTo>
                    <a:pt x="163" y="96"/>
                  </a:lnTo>
                  <a:lnTo>
                    <a:pt x="167" y="96"/>
                  </a:lnTo>
                  <a:lnTo>
                    <a:pt x="167" y="96"/>
                  </a:lnTo>
                  <a:lnTo>
                    <a:pt x="171" y="93"/>
                  </a:lnTo>
                  <a:lnTo>
                    <a:pt x="174" y="93"/>
                  </a:lnTo>
                  <a:lnTo>
                    <a:pt x="174" y="96"/>
                  </a:lnTo>
                  <a:lnTo>
                    <a:pt x="171" y="100"/>
                  </a:lnTo>
                  <a:lnTo>
                    <a:pt x="167" y="104"/>
                  </a:lnTo>
                  <a:lnTo>
                    <a:pt x="167" y="104"/>
                  </a:lnTo>
                  <a:lnTo>
                    <a:pt x="171" y="108"/>
                  </a:lnTo>
                  <a:lnTo>
                    <a:pt x="171" y="108"/>
                  </a:lnTo>
                  <a:lnTo>
                    <a:pt x="174" y="111"/>
                  </a:lnTo>
                  <a:lnTo>
                    <a:pt x="178" y="108"/>
                  </a:lnTo>
                  <a:lnTo>
                    <a:pt x="182" y="108"/>
                  </a:lnTo>
                  <a:lnTo>
                    <a:pt x="178" y="104"/>
                  </a:lnTo>
                  <a:lnTo>
                    <a:pt x="182" y="104"/>
                  </a:lnTo>
                  <a:lnTo>
                    <a:pt x="182" y="96"/>
                  </a:lnTo>
                  <a:lnTo>
                    <a:pt x="182" y="96"/>
                  </a:lnTo>
                  <a:lnTo>
                    <a:pt x="189" y="96"/>
                  </a:lnTo>
                  <a:lnTo>
                    <a:pt x="189" y="96"/>
                  </a:lnTo>
                  <a:lnTo>
                    <a:pt x="200" y="96"/>
                  </a:lnTo>
                  <a:lnTo>
                    <a:pt x="200" y="93"/>
                  </a:lnTo>
                  <a:lnTo>
                    <a:pt x="204" y="93"/>
                  </a:lnTo>
                  <a:lnTo>
                    <a:pt x="211" y="93"/>
                  </a:lnTo>
                  <a:lnTo>
                    <a:pt x="215" y="93"/>
                  </a:lnTo>
                  <a:lnTo>
                    <a:pt x="215" y="93"/>
                  </a:lnTo>
                  <a:lnTo>
                    <a:pt x="222" y="96"/>
                  </a:lnTo>
                  <a:lnTo>
                    <a:pt x="230" y="96"/>
                  </a:lnTo>
                  <a:lnTo>
                    <a:pt x="230" y="93"/>
                  </a:lnTo>
                  <a:lnTo>
                    <a:pt x="233" y="93"/>
                  </a:lnTo>
                  <a:lnTo>
                    <a:pt x="237" y="89"/>
                  </a:lnTo>
                  <a:lnTo>
                    <a:pt x="241" y="89"/>
                  </a:lnTo>
                  <a:lnTo>
                    <a:pt x="245" y="89"/>
                  </a:lnTo>
                  <a:lnTo>
                    <a:pt x="248" y="89"/>
                  </a:lnTo>
                  <a:lnTo>
                    <a:pt x="256" y="89"/>
                  </a:lnTo>
                  <a:lnTo>
                    <a:pt x="263" y="85"/>
                  </a:lnTo>
                  <a:lnTo>
                    <a:pt x="267" y="85"/>
                  </a:lnTo>
                  <a:lnTo>
                    <a:pt x="270" y="89"/>
                  </a:lnTo>
                  <a:lnTo>
                    <a:pt x="274" y="85"/>
                  </a:lnTo>
                  <a:lnTo>
                    <a:pt x="278" y="85"/>
                  </a:lnTo>
                  <a:lnTo>
                    <a:pt x="282" y="82"/>
                  </a:lnTo>
                  <a:lnTo>
                    <a:pt x="285" y="82"/>
                  </a:lnTo>
                  <a:lnTo>
                    <a:pt x="293" y="85"/>
                  </a:lnTo>
                  <a:lnTo>
                    <a:pt x="296" y="85"/>
                  </a:lnTo>
                  <a:lnTo>
                    <a:pt x="300" y="85"/>
                  </a:lnTo>
                  <a:lnTo>
                    <a:pt x="300" y="89"/>
                  </a:lnTo>
                  <a:lnTo>
                    <a:pt x="300" y="89"/>
                  </a:lnTo>
                  <a:lnTo>
                    <a:pt x="304" y="89"/>
                  </a:lnTo>
                  <a:lnTo>
                    <a:pt x="308" y="85"/>
                  </a:lnTo>
                  <a:lnTo>
                    <a:pt x="304" y="82"/>
                  </a:lnTo>
                  <a:lnTo>
                    <a:pt x="300" y="78"/>
                  </a:lnTo>
                  <a:lnTo>
                    <a:pt x="296" y="74"/>
                  </a:lnTo>
                  <a:lnTo>
                    <a:pt x="296" y="74"/>
                  </a:lnTo>
                  <a:lnTo>
                    <a:pt x="296" y="70"/>
                  </a:lnTo>
                  <a:lnTo>
                    <a:pt x="300" y="63"/>
                  </a:lnTo>
                  <a:lnTo>
                    <a:pt x="296" y="63"/>
                  </a:lnTo>
                  <a:lnTo>
                    <a:pt x="293" y="63"/>
                  </a:lnTo>
                  <a:lnTo>
                    <a:pt x="293" y="59"/>
                  </a:lnTo>
                  <a:lnTo>
                    <a:pt x="293" y="56"/>
                  </a:lnTo>
                  <a:lnTo>
                    <a:pt x="293" y="48"/>
                  </a:lnTo>
                  <a:lnTo>
                    <a:pt x="293" y="48"/>
                  </a:lnTo>
                  <a:lnTo>
                    <a:pt x="293" y="44"/>
                  </a:lnTo>
                  <a:lnTo>
                    <a:pt x="296" y="44"/>
                  </a:lnTo>
                  <a:lnTo>
                    <a:pt x="296" y="41"/>
                  </a:lnTo>
                  <a:lnTo>
                    <a:pt x="300" y="41"/>
                  </a:lnTo>
                  <a:lnTo>
                    <a:pt x="296" y="37"/>
                  </a:lnTo>
                  <a:lnTo>
                    <a:pt x="293" y="33"/>
                  </a:lnTo>
                  <a:lnTo>
                    <a:pt x="293" y="33"/>
                  </a:lnTo>
                  <a:lnTo>
                    <a:pt x="285" y="33"/>
                  </a:lnTo>
                  <a:lnTo>
                    <a:pt x="282" y="30"/>
                  </a:lnTo>
                  <a:lnTo>
                    <a:pt x="282" y="26"/>
                  </a:lnTo>
                  <a:lnTo>
                    <a:pt x="282" y="22"/>
                  </a:lnTo>
                  <a:lnTo>
                    <a:pt x="282" y="19"/>
                  </a:lnTo>
                  <a:lnTo>
                    <a:pt x="278" y="19"/>
                  </a:lnTo>
                  <a:lnTo>
                    <a:pt x="278" y="15"/>
                  </a:lnTo>
                  <a:lnTo>
                    <a:pt x="274" y="11"/>
                  </a:lnTo>
                  <a:lnTo>
                    <a:pt x="270" y="11"/>
                  </a:lnTo>
                  <a:lnTo>
                    <a:pt x="263" y="7"/>
                  </a:lnTo>
                  <a:lnTo>
                    <a:pt x="263" y="7"/>
                  </a:lnTo>
                  <a:lnTo>
                    <a:pt x="259" y="7"/>
                  </a:lnTo>
                  <a:lnTo>
                    <a:pt x="256" y="7"/>
                  </a:lnTo>
                  <a:lnTo>
                    <a:pt x="252" y="7"/>
                  </a:lnTo>
                  <a:lnTo>
                    <a:pt x="252" y="7"/>
                  </a:lnTo>
                  <a:lnTo>
                    <a:pt x="248" y="7"/>
                  </a:lnTo>
                  <a:lnTo>
                    <a:pt x="248" y="4"/>
                  </a:lnTo>
                  <a:lnTo>
                    <a:pt x="248" y="4"/>
                  </a:lnTo>
                  <a:lnTo>
                    <a:pt x="248" y="4"/>
                  </a:lnTo>
                  <a:close/>
                  <a:moveTo>
                    <a:pt x="37" y="100"/>
                  </a:moveTo>
                  <a:lnTo>
                    <a:pt x="37" y="100"/>
                  </a:lnTo>
                  <a:lnTo>
                    <a:pt x="41" y="100"/>
                  </a:lnTo>
                  <a:lnTo>
                    <a:pt x="41" y="100"/>
                  </a:lnTo>
                  <a:lnTo>
                    <a:pt x="37" y="100"/>
                  </a:lnTo>
                  <a:lnTo>
                    <a:pt x="37" y="100"/>
                  </a:lnTo>
                  <a:lnTo>
                    <a:pt x="37" y="100"/>
                  </a:lnTo>
                  <a:close/>
                  <a:moveTo>
                    <a:pt x="0" y="33"/>
                  </a:moveTo>
                  <a:lnTo>
                    <a:pt x="4" y="37"/>
                  </a:lnTo>
                  <a:lnTo>
                    <a:pt x="8" y="33"/>
                  </a:lnTo>
                  <a:lnTo>
                    <a:pt x="8" y="33"/>
                  </a:lnTo>
                  <a:lnTo>
                    <a:pt x="8" y="33"/>
                  </a:lnTo>
                  <a:lnTo>
                    <a:pt x="4" y="33"/>
                  </a:lnTo>
                  <a:lnTo>
                    <a:pt x="0" y="33"/>
                  </a:lnTo>
                  <a:lnTo>
                    <a:pt x="0" y="3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6" name="Freeform 80">
              <a:extLst>
                <a:ext uri="{FF2B5EF4-FFF2-40B4-BE49-F238E27FC236}">
                  <a16:creationId xmlns:a16="http://schemas.microsoft.com/office/drawing/2014/main" xmlns="" id="{84FA3DE4-9F6F-4295-9AA4-952B6916805A}"/>
                </a:ext>
              </a:extLst>
            </p:cNvPr>
            <p:cNvSpPr/>
            <p:nvPr/>
          </p:nvSpPr>
          <p:spPr bwMode="auto">
            <a:xfrm>
              <a:off x="6073333" y="3253654"/>
              <a:ext cx="286622" cy="246147"/>
            </a:xfrm>
            <a:custGeom>
              <a:avLst/>
              <a:gdLst>
                <a:gd name="T0" fmla="*/ 160 w 160"/>
                <a:gd name="T1" fmla="*/ 118 h 141"/>
                <a:gd name="T2" fmla="*/ 152 w 160"/>
                <a:gd name="T3" fmla="*/ 115 h 141"/>
                <a:gd name="T4" fmla="*/ 145 w 160"/>
                <a:gd name="T5" fmla="*/ 107 h 141"/>
                <a:gd name="T6" fmla="*/ 145 w 160"/>
                <a:gd name="T7" fmla="*/ 100 h 141"/>
                <a:gd name="T8" fmla="*/ 145 w 160"/>
                <a:gd name="T9" fmla="*/ 89 h 141"/>
                <a:gd name="T10" fmla="*/ 137 w 160"/>
                <a:gd name="T11" fmla="*/ 81 h 141"/>
                <a:gd name="T12" fmla="*/ 134 w 160"/>
                <a:gd name="T13" fmla="*/ 81 h 141"/>
                <a:gd name="T14" fmla="*/ 119 w 160"/>
                <a:gd name="T15" fmla="*/ 74 h 141"/>
                <a:gd name="T16" fmla="*/ 115 w 160"/>
                <a:gd name="T17" fmla="*/ 74 h 141"/>
                <a:gd name="T18" fmla="*/ 115 w 160"/>
                <a:gd name="T19" fmla="*/ 70 h 141"/>
                <a:gd name="T20" fmla="*/ 111 w 160"/>
                <a:gd name="T21" fmla="*/ 66 h 141"/>
                <a:gd name="T22" fmla="*/ 108 w 160"/>
                <a:gd name="T23" fmla="*/ 63 h 141"/>
                <a:gd name="T24" fmla="*/ 104 w 160"/>
                <a:gd name="T25" fmla="*/ 59 h 141"/>
                <a:gd name="T26" fmla="*/ 104 w 160"/>
                <a:gd name="T27" fmla="*/ 55 h 141"/>
                <a:gd name="T28" fmla="*/ 104 w 160"/>
                <a:gd name="T29" fmla="*/ 51 h 141"/>
                <a:gd name="T30" fmla="*/ 108 w 160"/>
                <a:gd name="T31" fmla="*/ 44 h 141"/>
                <a:gd name="T32" fmla="*/ 108 w 160"/>
                <a:gd name="T33" fmla="*/ 40 h 141"/>
                <a:gd name="T34" fmla="*/ 111 w 160"/>
                <a:gd name="T35" fmla="*/ 37 h 141"/>
                <a:gd name="T36" fmla="*/ 111 w 160"/>
                <a:gd name="T37" fmla="*/ 29 h 141"/>
                <a:gd name="T38" fmla="*/ 115 w 160"/>
                <a:gd name="T39" fmla="*/ 29 h 141"/>
                <a:gd name="T40" fmla="*/ 115 w 160"/>
                <a:gd name="T41" fmla="*/ 29 h 141"/>
                <a:gd name="T42" fmla="*/ 108 w 160"/>
                <a:gd name="T43" fmla="*/ 26 h 141"/>
                <a:gd name="T44" fmla="*/ 100 w 160"/>
                <a:gd name="T45" fmla="*/ 22 h 141"/>
                <a:gd name="T46" fmla="*/ 97 w 160"/>
                <a:gd name="T47" fmla="*/ 22 h 141"/>
                <a:gd name="T48" fmla="*/ 93 w 160"/>
                <a:gd name="T49" fmla="*/ 14 h 141"/>
                <a:gd name="T50" fmla="*/ 89 w 160"/>
                <a:gd name="T51" fmla="*/ 11 h 141"/>
                <a:gd name="T52" fmla="*/ 86 w 160"/>
                <a:gd name="T53" fmla="*/ 7 h 141"/>
                <a:gd name="T54" fmla="*/ 78 w 160"/>
                <a:gd name="T55" fmla="*/ 7 h 141"/>
                <a:gd name="T56" fmla="*/ 78 w 160"/>
                <a:gd name="T57" fmla="*/ 3 h 141"/>
                <a:gd name="T58" fmla="*/ 71 w 160"/>
                <a:gd name="T59" fmla="*/ 3 h 141"/>
                <a:gd name="T60" fmla="*/ 60 w 160"/>
                <a:gd name="T61" fmla="*/ 0 h 141"/>
                <a:gd name="T62" fmla="*/ 52 w 160"/>
                <a:gd name="T63" fmla="*/ 3 h 141"/>
                <a:gd name="T64" fmla="*/ 48 w 160"/>
                <a:gd name="T65" fmla="*/ 7 h 141"/>
                <a:gd name="T66" fmla="*/ 45 w 160"/>
                <a:gd name="T67" fmla="*/ 11 h 141"/>
                <a:gd name="T68" fmla="*/ 34 w 160"/>
                <a:gd name="T69" fmla="*/ 14 h 141"/>
                <a:gd name="T70" fmla="*/ 34 w 160"/>
                <a:gd name="T71" fmla="*/ 22 h 141"/>
                <a:gd name="T72" fmla="*/ 34 w 160"/>
                <a:gd name="T73" fmla="*/ 33 h 141"/>
                <a:gd name="T74" fmla="*/ 34 w 160"/>
                <a:gd name="T75" fmla="*/ 40 h 141"/>
                <a:gd name="T76" fmla="*/ 30 w 160"/>
                <a:gd name="T77" fmla="*/ 48 h 141"/>
                <a:gd name="T78" fmla="*/ 0 w 160"/>
                <a:gd name="T79" fmla="*/ 70 h 141"/>
                <a:gd name="T80" fmla="*/ 0 w 160"/>
                <a:gd name="T81" fmla="*/ 70 h 141"/>
                <a:gd name="T82" fmla="*/ 23 w 160"/>
                <a:gd name="T83" fmla="*/ 92 h 141"/>
                <a:gd name="T84" fmla="*/ 130 w 160"/>
                <a:gd name="T85" fmla="*/ 141 h 141"/>
                <a:gd name="T86" fmla="*/ 137 w 160"/>
                <a:gd name="T87" fmla="*/ 126 h 141"/>
                <a:gd name="T88" fmla="*/ 152 w 160"/>
                <a:gd name="T89" fmla="*/ 126 h 141"/>
                <a:gd name="T90" fmla="*/ 156 w 160"/>
                <a:gd name="T91" fmla="*/ 126 h 141"/>
                <a:gd name="T92" fmla="*/ 160 w 160"/>
                <a:gd name="T93" fmla="*/ 122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60" h="141">
                  <a:moveTo>
                    <a:pt x="160" y="122"/>
                  </a:moveTo>
                  <a:lnTo>
                    <a:pt x="160" y="118"/>
                  </a:lnTo>
                  <a:lnTo>
                    <a:pt x="156" y="118"/>
                  </a:lnTo>
                  <a:lnTo>
                    <a:pt x="152" y="115"/>
                  </a:lnTo>
                  <a:lnTo>
                    <a:pt x="152" y="107"/>
                  </a:lnTo>
                  <a:lnTo>
                    <a:pt x="145" y="107"/>
                  </a:lnTo>
                  <a:lnTo>
                    <a:pt x="145" y="103"/>
                  </a:lnTo>
                  <a:lnTo>
                    <a:pt x="145" y="100"/>
                  </a:lnTo>
                  <a:lnTo>
                    <a:pt x="148" y="96"/>
                  </a:lnTo>
                  <a:lnTo>
                    <a:pt x="145" y="89"/>
                  </a:lnTo>
                  <a:lnTo>
                    <a:pt x="141" y="89"/>
                  </a:lnTo>
                  <a:lnTo>
                    <a:pt x="137" y="81"/>
                  </a:lnTo>
                  <a:lnTo>
                    <a:pt x="137" y="81"/>
                  </a:lnTo>
                  <a:lnTo>
                    <a:pt x="134" y="81"/>
                  </a:lnTo>
                  <a:lnTo>
                    <a:pt x="123" y="74"/>
                  </a:lnTo>
                  <a:lnTo>
                    <a:pt x="119" y="74"/>
                  </a:lnTo>
                  <a:lnTo>
                    <a:pt x="119" y="77"/>
                  </a:lnTo>
                  <a:lnTo>
                    <a:pt x="115" y="74"/>
                  </a:lnTo>
                  <a:lnTo>
                    <a:pt x="115" y="70"/>
                  </a:lnTo>
                  <a:lnTo>
                    <a:pt x="115" y="70"/>
                  </a:lnTo>
                  <a:lnTo>
                    <a:pt x="115" y="66"/>
                  </a:lnTo>
                  <a:lnTo>
                    <a:pt x="111" y="66"/>
                  </a:lnTo>
                  <a:lnTo>
                    <a:pt x="111" y="63"/>
                  </a:lnTo>
                  <a:lnTo>
                    <a:pt x="108" y="63"/>
                  </a:lnTo>
                  <a:lnTo>
                    <a:pt x="104" y="59"/>
                  </a:lnTo>
                  <a:lnTo>
                    <a:pt x="104" y="59"/>
                  </a:lnTo>
                  <a:lnTo>
                    <a:pt x="104" y="59"/>
                  </a:lnTo>
                  <a:lnTo>
                    <a:pt x="104" y="55"/>
                  </a:lnTo>
                  <a:lnTo>
                    <a:pt x="104" y="55"/>
                  </a:lnTo>
                  <a:lnTo>
                    <a:pt x="104" y="51"/>
                  </a:lnTo>
                  <a:lnTo>
                    <a:pt x="104" y="48"/>
                  </a:lnTo>
                  <a:lnTo>
                    <a:pt x="108" y="44"/>
                  </a:lnTo>
                  <a:lnTo>
                    <a:pt x="108" y="40"/>
                  </a:lnTo>
                  <a:lnTo>
                    <a:pt x="108" y="40"/>
                  </a:lnTo>
                  <a:lnTo>
                    <a:pt x="111" y="40"/>
                  </a:lnTo>
                  <a:lnTo>
                    <a:pt x="111" y="37"/>
                  </a:lnTo>
                  <a:lnTo>
                    <a:pt x="111" y="33"/>
                  </a:lnTo>
                  <a:lnTo>
                    <a:pt x="111" y="29"/>
                  </a:lnTo>
                  <a:lnTo>
                    <a:pt x="111" y="29"/>
                  </a:lnTo>
                  <a:lnTo>
                    <a:pt x="115" y="29"/>
                  </a:lnTo>
                  <a:lnTo>
                    <a:pt x="115" y="29"/>
                  </a:lnTo>
                  <a:lnTo>
                    <a:pt x="115" y="29"/>
                  </a:lnTo>
                  <a:lnTo>
                    <a:pt x="111" y="26"/>
                  </a:lnTo>
                  <a:lnTo>
                    <a:pt x="108" y="26"/>
                  </a:lnTo>
                  <a:lnTo>
                    <a:pt x="108" y="26"/>
                  </a:lnTo>
                  <a:lnTo>
                    <a:pt x="100" y="22"/>
                  </a:lnTo>
                  <a:lnTo>
                    <a:pt x="97" y="22"/>
                  </a:lnTo>
                  <a:lnTo>
                    <a:pt x="97" y="22"/>
                  </a:lnTo>
                  <a:lnTo>
                    <a:pt x="93" y="18"/>
                  </a:lnTo>
                  <a:lnTo>
                    <a:pt x="93" y="14"/>
                  </a:lnTo>
                  <a:lnTo>
                    <a:pt x="89" y="14"/>
                  </a:lnTo>
                  <a:lnTo>
                    <a:pt x="89" y="11"/>
                  </a:lnTo>
                  <a:lnTo>
                    <a:pt x="89" y="11"/>
                  </a:lnTo>
                  <a:lnTo>
                    <a:pt x="86" y="7"/>
                  </a:lnTo>
                  <a:lnTo>
                    <a:pt x="82" y="7"/>
                  </a:lnTo>
                  <a:lnTo>
                    <a:pt x="78" y="7"/>
                  </a:lnTo>
                  <a:lnTo>
                    <a:pt x="78" y="7"/>
                  </a:lnTo>
                  <a:lnTo>
                    <a:pt x="78" y="3"/>
                  </a:lnTo>
                  <a:lnTo>
                    <a:pt x="74" y="3"/>
                  </a:lnTo>
                  <a:lnTo>
                    <a:pt x="71" y="3"/>
                  </a:lnTo>
                  <a:lnTo>
                    <a:pt x="63" y="0"/>
                  </a:lnTo>
                  <a:lnTo>
                    <a:pt x="60" y="0"/>
                  </a:lnTo>
                  <a:lnTo>
                    <a:pt x="56" y="3"/>
                  </a:lnTo>
                  <a:lnTo>
                    <a:pt x="52" y="3"/>
                  </a:lnTo>
                  <a:lnTo>
                    <a:pt x="48" y="7"/>
                  </a:lnTo>
                  <a:lnTo>
                    <a:pt x="48" y="7"/>
                  </a:lnTo>
                  <a:lnTo>
                    <a:pt x="45" y="11"/>
                  </a:lnTo>
                  <a:lnTo>
                    <a:pt x="45" y="11"/>
                  </a:lnTo>
                  <a:lnTo>
                    <a:pt x="41" y="11"/>
                  </a:lnTo>
                  <a:lnTo>
                    <a:pt x="34" y="14"/>
                  </a:lnTo>
                  <a:lnTo>
                    <a:pt x="34" y="18"/>
                  </a:lnTo>
                  <a:lnTo>
                    <a:pt x="34" y="22"/>
                  </a:lnTo>
                  <a:lnTo>
                    <a:pt x="34" y="29"/>
                  </a:lnTo>
                  <a:lnTo>
                    <a:pt x="34" y="33"/>
                  </a:lnTo>
                  <a:lnTo>
                    <a:pt x="34" y="40"/>
                  </a:lnTo>
                  <a:lnTo>
                    <a:pt x="34" y="40"/>
                  </a:lnTo>
                  <a:lnTo>
                    <a:pt x="34" y="44"/>
                  </a:lnTo>
                  <a:lnTo>
                    <a:pt x="30" y="48"/>
                  </a:lnTo>
                  <a:lnTo>
                    <a:pt x="30" y="51"/>
                  </a:lnTo>
                  <a:lnTo>
                    <a:pt x="0" y="70"/>
                  </a:lnTo>
                  <a:lnTo>
                    <a:pt x="0" y="70"/>
                  </a:lnTo>
                  <a:lnTo>
                    <a:pt x="0" y="70"/>
                  </a:lnTo>
                  <a:lnTo>
                    <a:pt x="8" y="89"/>
                  </a:lnTo>
                  <a:lnTo>
                    <a:pt x="23" y="92"/>
                  </a:lnTo>
                  <a:lnTo>
                    <a:pt x="100" y="141"/>
                  </a:lnTo>
                  <a:lnTo>
                    <a:pt x="130" y="141"/>
                  </a:lnTo>
                  <a:lnTo>
                    <a:pt x="134" y="133"/>
                  </a:lnTo>
                  <a:lnTo>
                    <a:pt x="137" y="126"/>
                  </a:lnTo>
                  <a:lnTo>
                    <a:pt x="145" y="122"/>
                  </a:lnTo>
                  <a:lnTo>
                    <a:pt x="152" y="126"/>
                  </a:lnTo>
                  <a:lnTo>
                    <a:pt x="156" y="126"/>
                  </a:lnTo>
                  <a:lnTo>
                    <a:pt x="156" y="126"/>
                  </a:lnTo>
                  <a:lnTo>
                    <a:pt x="156" y="122"/>
                  </a:lnTo>
                  <a:lnTo>
                    <a:pt x="160" y="12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7" name="Freeform 81">
              <a:extLst>
                <a:ext uri="{FF2B5EF4-FFF2-40B4-BE49-F238E27FC236}">
                  <a16:creationId xmlns:a16="http://schemas.microsoft.com/office/drawing/2014/main" xmlns="" id="{538EFCA4-6DAD-463B-8506-62B23E9CDF82}"/>
                </a:ext>
              </a:extLst>
            </p:cNvPr>
            <p:cNvSpPr/>
            <p:nvPr/>
          </p:nvSpPr>
          <p:spPr bwMode="auto">
            <a:xfrm>
              <a:off x="6306215" y="3466632"/>
              <a:ext cx="53742" cy="45388"/>
            </a:xfrm>
            <a:custGeom>
              <a:avLst/>
              <a:gdLst>
                <a:gd name="T0" fmla="*/ 0 w 30"/>
                <a:gd name="T1" fmla="*/ 19 h 26"/>
                <a:gd name="T2" fmla="*/ 4 w 30"/>
                <a:gd name="T3" fmla="*/ 11 h 26"/>
                <a:gd name="T4" fmla="*/ 7 w 30"/>
                <a:gd name="T5" fmla="*/ 4 h 26"/>
                <a:gd name="T6" fmla="*/ 15 w 30"/>
                <a:gd name="T7" fmla="*/ 0 h 26"/>
                <a:gd name="T8" fmla="*/ 22 w 30"/>
                <a:gd name="T9" fmla="*/ 4 h 26"/>
                <a:gd name="T10" fmla="*/ 26 w 30"/>
                <a:gd name="T11" fmla="*/ 4 h 26"/>
                <a:gd name="T12" fmla="*/ 26 w 30"/>
                <a:gd name="T13" fmla="*/ 4 h 26"/>
                <a:gd name="T14" fmla="*/ 26 w 30"/>
                <a:gd name="T15" fmla="*/ 4 h 26"/>
                <a:gd name="T16" fmla="*/ 26 w 30"/>
                <a:gd name="T17" fmla="*/ 11 h 26"/>
                <a:gd name="T18" fmla="*/ 18 w 30"/>
                <a:gd name="T19" fmla="*/ 11 h 26"/>
                <a:gd name="T20" fmla="*/ 26 w 30"/>
                <a:gd name="T21" fmla="*/ 15 h 26"/>
                <a:gd name="T22" fmla="*/ 26 w 30"/>
                <a:gd name="T23" fmla="*/ 15 h 26"/>
                <a:gd name="T24" fmla="*/ 26 w 30"/>
                <a:gd name="T25" fmla="*/ 15 h 26"/>
                <a:gd name="T26" fmla="*/ 26 w 30"/>
                <a:gd name="T27" fmla="*/ 19 h 26"/>
                <a:gd name="T28" fmla="*/ 30 w 30"/>
                <a:gd name="T29" fmla="*/ 22 h 26"/>
                <a:gd name="T30" fmla="*/ 26 w 30"/>
                <a:gd name="T31" fmla="*/ 22 h 26"/>
                <a:gd name="T32" fmla="*/ 26 w 30"/>
                <a:gd name="T33" fmla="*/ 22 h 26"/>
                <a:gd name="T34" fmla="*/ 30 w 30"/>
                <a:gd name="T35" fmla="*/ 22 h 26"/>
                <a:gd name="T36" fmla="*/ 18 w 30"/>
                <a:gd name="T37" fmla="*/ 26 h 26"/>
                <a:gd name="T38" fmla="*/ 18 w 30"/>
                <a:gd name="T39" fmla="*/ 22 h 26"/>
                <a:gd name="T40" fmla="*/ 4 w 30"/>
                <a:gd name="T41" fmla="*/ 19 h 26"/>
                <a:gd name="T42" fmla="*/ 0 w 30"/>
                <a:gd name="T43" fmla="*/ 19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0" h="26">
                  <a:moveTo>
                    <a:pt x="0" y="19"/>
                  </a:moveTo>
                  <a:lnTo>
                    <a:pt x="4" y="11"/>
                  </a:lnTo>
                  <a:lnTo>
                    <a:pt x="7" y="4"/>
                  </a:lnTo>
                  <a:lnTo>
                    <a:pt x="15" y="0"/>
                  </a:lnTo>
                  <a:lnTo>
                    <a:pt x="22" y="4"/>
                  </a:lnTo>
                  <a:lnTo>
                    <a:pt x="26" y="4"/>
                  </a:lnTo>
                  <a:lnTo>
                    <a:pt x="26" y="4"/>
                  </a:lnTo>
                  <a:lnTo>
                    <a:pt x="26" y="4"/>
                  </a:lnTo>
                  <a:lnTo>
                    <a:pt x="26" y="11"/>
                  </a:lnTo>
                  <a:lnTo>
                    <a:pt x="18" y="11"/>
                  </a:lnTo>
                  <a:lnTo>
                    <a:pt x="26" y="15"/>
                  </a:lnTo>
                  <a:lnTo>
                    <a:pt x="26" y="15"/>
                  </a:lnTo>
                  <a:lnTo>
                    <a:pt x="26" y="15"/>
                  </a:lnTo>
                  <a:lnTo>
                    <a:pt x="26" y="19"/>
                  </a:lnTo>
                  <a:lnTo>
                    <a:pt x="30" y="22"/>
                  </a:lnTo>
                  <a:lnTo>
                    <a:pt x="26" y="22"/>
                  </a:lnTo>
                  <a:lnTo>
                    <a:pt x="26" y="22"/>
                  </a:lnTo>
                  <a:lnTo>
                    <a:pt x="30" y="22"/>
                  </a:lnTo>
                  <a:lnTo>
                    <a:pt x="18" y="26"/>
                  </a:lnTo>
                  <a:lnTo>
                    <a:pt x="18" y="22"/>
                  </a:lnTo>
                  <a:lnTo>
                    <a:pt x="4" y="19"/>
                  </a:lnTo>
                  <a:lnTo>
                    <a:pt x="0" y="1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8" name="Freeform 82">
              <a:extLst>
                <a:ext uri="{FF2B5EF4-FFF2-40B4-BE49-F238E27FC236}">
                  <a16:creationId xmlns:a16="http://schemas.microsoft.com/office/drawing/2014/main" xmlns="" id="{0634277A-C96D-4793-AFE8-4BBA385C2364}"/>
                </a:ext>
              </a:extLst>
            </p:cNvPr>
            <p:cNvSpPr/>
            <p:nvPr/>
          </p:nvSpPr>
          <p:spPr bwMode="auto">
            <a:xfrm>
              <a:off x="5881655" y="3311265"/>
              <a:ext cx="66282" cy="31422"/>
            </a:xfrm>
            <a:custGeom>
              <a:avLst/>
              <a:gdLst>
                <a:gd name="T0" fmla="*/ 4 w 37"/>
                <a:gd name="T1" fmla="*/ 18 h 18"/>
                <a:gd name="T2" fmla="*/ 0 w 37"/>
                <a:gd name="T3" fmla="*/ 15 h 18"/>
                <a:gd name="T4" fmla="*/ 0 w 37"/>
                <a:gd name="T5" fmla="*/ 15 h 18"/>
                <a:gd name="T6" fmla="*/ 0 w 37"/>
                <a:gd name="T7" fmla="*/ 11 h 18"/>
                <a:gd name="T8" fmla="*/ 0 w 37"/>
                <a:gd name="T9" fmla="*/ 11 h 18"/>
                <a:gd name="T10" fmla="*/ 4 w 37"/>
                <a:gd name="T11" fmla="*/ 7 h 18"/>
                <a:gd name="T12" fmla="*/ 7 w 37"/>
                <a:gd name="T13" fmla="*/ 7 h 18"/>
                <a:gd name="T14" fmla="*/ 7 w 37"/>
                <a:gd name="T15" fmla="*/ 7 h 18"/>
                <a:gd name="T16" fmla="*/ 7 w 37"/>
                <a:gd name="T17" fmla="*/ 7 h 18"/>
                <a:gd name="T18" fmla="*/ 11 w 37"/>
                <a:gd name="T19" fmla="*/ 4 h 18"/>
                <a:gd name="T20" fmla="*/ 11 w 37"/>
                <a:gd name="T21" fmla="*/ 4 h 18"/>
                <a:gd name="T22" fmla="*/ 15 w 37"/>
                <a:gd name="T23" fmla="*/ 7 h 18"/>
                <a:gd name="T24" fmla="*/ 18 w 37"/>
                <a:gd name="T25" fmla="*/ 7 h 18"/>
                <a:gd name="T26" fmla="*/ 26 w 37"/>
                <a:gd name="T27" fmla="*/ 4 h 18"/>
                <a:gd name="T28" fmla="*/ 33 w 37"/>
                <a:gd name="T29" fmla="*/ 0 h 18"/>
                <a:gd name="T30" fmla="*/ 33 w 37"/>
                <a:gd name="T31" fmla="*/ 0 h 18"/>
                <a:gd name="T32" fmla="*/ 37 w 37"/>
                <a:gd name="T33" fmla="*/ 0 h 18"/>
                <a:gd name="T34" fmla="*/ 33 w 37"/>
                <a:gd name="T35" fmla="*/ 4 h 18"/>
                <a:gd name="T36" fmla="*/ 30 w 37"/>
                <a:gd name="T37" fmla="*/ 4 h 18"/>
                <a:gd name="T38" fmla="*/ 26 w 37"/>
                <a:gd name="T39" fmla="*/ 7 h 18"/>
                <a:gd name="T40" fmla="*/ 26 w 37"/>
                <a:gd name="T41" fmla="*/ 11 h 18"/>
                <a:gd name="T42" fmla="*/ 26 w 37"/>
                <a:gd name="T43" fmla="*/ 15 h 18"/>
                <a:gd name="T44" fmla="*/ 22 w 37"/>
                <a:gd name="T45" fmla="*/ 15 h 18"/>
                <a:gd name="T46" fmla="*/ 18 w 37"/>
                <a:gd name="T47" fmla="*/ 15 h 18"/>
                <a:gd name="T48" fmla="*/ 18 w 37"/>
                <a:gd name="T49" fmla="*/ 18 h 18"/>
                <a:gd name="T50" fmla="*/ 15 w 37"/>
                <a:gd name="T51" fmla="*/ 18 h 18"/>
                <a:gd name="T52" fmla="*/ 11 w 37"/>
                <a:gd name="T53" fmla="*/ 18 h 18"/>
                <a:gd name="T54" fmla="*/ 11 w 37"/>
                <a:gd name="T55" fmla="*/ 18 h 18"/>
                <a:gd name="T56" fmla="*/ 4 w 37"/>
                <a:gd name="T57"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7" h="18">
                  <a:moveTo>
                    <a:pt x="4" y="18"/>
                  </a:moveTo>
                  <a:lnTo>
                    <a:pt x="0" y="15"/>
                  </a:lnTo>
                  <a:lnTo>
                    <a:pt x="0" y="15"/>
                  </a:lnTo>
                  <a:lnTo>
                    <a:pt x="0" y="11"/>
                  </a:lnTo>
                  <a:lnTo>
                    <a:pt x="0" y="11"/>
                  </a:lnTo>
                  <a:lnTo>
                    <a:pt x="4" y="7"/>
                  </a:lnTo>
                  <a:lnTo>
                    <a:pt x="7" y="7"/>
                  </a:lnTo>
                  <a:lnTo>
                    <a:pt x="7" y="7"/>
                  </a:lnTo>
                  <a:lnTo>
                    <a:pt x="7" y="7"/>
                  </a:lnTo>
                  <a:lnTo>
                    <a:pt x="11" y="4"/>
                  </a:lnTo>
                  <a:lnTo>
                    <a:pt x="11" y="4"/>
                  </a:lnTo>
                  <a:lnTo>
                    <a:pt x="15" y="7"/>
                  </a:lnTo>
                  <a:lnTo>
                    <a:pt x="18" y="7"/>
                  </a:lnTo>
                  <a:lnTo>
                    <a:pt x="26" y="4"/>
                  </a:lnTo>
                  <a:lnTo>
                    <a:pt x="33" y="0"/>
                  </a:lnTo>
                  <a:lnTo>
                    <a:pt x="33" y="0"/>
                  </a:lnTo>
                  <a:lnTo>
                    <a:pt x="37" y="0"/>
                  </a:lnTo>
                  <a:lnTo>
                    <a:pt x="33" y="4"/>
                  </a:lnTo>
                  <a:lnTo>
                    <a:pt x="30" y="4"/>
                  </a:lnTo>
                  <a:lnTo>
                    <a:pt x="26" y="7"/>
                  </a:lnTo>
                  <a:lnTo>
                    <a:pt x="26" y="11"/>
                  </a:lnTo>
                  <a:lnTo>
                    <a:pt x="26" y="15"/>
                  </a:lnTo>
                  <a:lnTo>
                    <a:pt x="22" y="15"/>
                  </a:lnTo>
                  <a:lnTo>
                    <a:pt x="18" y="15"/>
                  </a:lnTo>
                  <a:lnTo>
                    <a:pt x="18" y="18"/>
                  </a:lnTo>
                  <a:lnTo>
                    <a:pt x="15" y="18"/>
                  </a:lnTo>
                  <a:lnTo>
                    <a:pt x="11" y="18"/>
                  </a:lnTo>
                  <a:lnTo>
                    <a:pt x="11" y="18"/>
                  </a:lnTo>
                  <a:lnTo>
                    <a:pt x="4"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9" name="Freeform 83">
              <a:extLst>
                <a:ext uri="{FF2B5EF4-FFF2-40B4-BE49-F238E27FC236}">
                  <a16:creationId xmlns:a16="http://schemas.microsoft.com/office/drawing/2014/main" xmlns="" id="{576C86B3-D13B-4367-BEF3-F66E773DBC21}"/>
                </a:ext>
              </a:extLst>
            </p:cNvPr>
            <p:cNvSpPr/>
            <p:nvPr/>
          </p:nvSpPr>
          <p:spPr bwMode="auto">
            <a:xfrm>
              <a:off x="5974808" y="3258893"/>
              <a:ext cx="184513" cy="150132"/>
            </a:xfrm>
            <a:custGeom>
              <a:avLst/>
              <a:gdLst>
                <a:gd name="T0" fmla="*/ 85 w 103"/>
                <a:gd name="T1" fmla="*/ 48 h 86"/>
                <a:gd name="T2" fmla="*/ 89 w 103"/>
                <a:gd name="T3" fmla="*/ 41 h 86"/>
                <a:gd name="T4" fmla="*/ 89 w 103"/>
                <a:gd name="T5" fmla="*/ 37 h 86"/>
                <a:gd name="T6" fmla="*/ 89 w 103"/>
                <a:gd name="T7" fmla="*/ 26 h 86"/>
                <a:gd name="T8" fmla="*/ 89 w 103"/>
                <a:gd name="T9" fmla="*/ 15 h 86"/>
                <a:gd name="T10" fmla="*/ 96 w 103"/>
                <a:gd name="T11" fmla="*/ 8 h 86"/>
                <a:gd name="T12" fmla="*/ 100 w 103"/>
                <a:gd name="T13" fmla="*/ 8 h 86"/>
                <a:gd name="T14" fmla="*/ 100 w 103"/>
                <a:gd name="T15" fmla="*/ 0 h 86"/>
                <a:gd name="T16" fmla="*/ 89 w 103"/>
                <a:gd name="T17" fmla="*/ 4 h 86"/>
                <a:gd name="T18" fmla="*/ 78 w 103"/>
                <a:gd name="T19" fmla="*/ 4 h 86"/>
                <a:gd name="T20" fmla="*/ 70 w 103"/>
                <a:gd name="T21" fmla="*/ 4 h 86"/>
                <a:gd name="T22" fmla="*/ 63 w 103"/>
                <a:gd name="T23" fmla="*/ 8 h 86"/>
                <a:gd name="T24" fmla="*/ 55 w 103"/>
                <a:gd name="T25" fmla="*/ 11 h 86"/>
                <a:gd name="T26" fmla="*/ 48 w 103"/>
                <a:gd name="T27" fmla="*/ 8 h 86"/>
                <a:gd name="T28" fmla="*/ 37 w 103"/>
                <a:gd name="T29" fmla="*/ 8 h 86"/>
                <a:gd name="T30" fmla="*/ 33 w 103"/>
                <a:gd name="T31" fmla="*/ 11 h 86"/>
                <a:gd name="T32" fmla="*/ 22 w 103"/>
                <a:gd name="T33" fmla="*/ 11 h 86"/>
                <a:gd name="T34" fmla="*/ 15 w 103"/>
                <a:gd name="T35" fmla="*/ 11 h 86"/>
                <a:gd name="T36" fmla="*/ 11 w 103"/>
                <a:gd name="T37" fmla="*/ 19 h 86"/>
                <a:gd name="T38" fmla="*/ 11 w 103"/>
                <a:gd name="T39" fmla="*/ 23 h 86"/>
                <a:gd name="T40" fmla="*/ 4 w 103"/>
                <a:gd name="T41" fmla="*/ 23 h 86"/>
                <a:gd name="T42" fmla="*/ 0 w 103"/>
                <a:gd name="T43" fmla="*/ 26 h 86"/>
                <a:gd name="T44" fmla="*/ 4 w 103"/>
                <a:gd name="T45" fmla="*/ 34 h 86"/>
                <a:gd name="T46" fmla="*/ 4 w 103"/>
                <a:gd name="T47" fmla="*/ 41 h 86"/>
                <a:gd name="T48" fmla="*/ 11 w 103"/>
                <a:gd name="T49" fmla="*/ 48 h 86"/>
                <a:gd name="T50" fmla="*/ 15 w 103"/>
                <a:gd name="T51" fmla="*/ 52 h 86"/>
                <a:gd name="T52" fmla="*/ 15 w 103"/>
                <a:gd name="T53" fmla="*/ 60 h 86"/>
                <a:gd name="T54" fmla="*/ 15 w 103"/>
                <a:gd name="T55" fmla="*/ 60 h 86"/>
                <a:gd name="T56" fmla="*/ 7 w 103"/>
                <a:gd name="T57" fmla="*/ 63 h 86"/>
                <a:gd name="T58" fmla="*/ 7 w 103"/>
                <a:gd name="T59" fmla="*/ 67 h 86"/>
                <a:gd name="T60" fmla="*/ 7 w 103"/>
                <a:gd name="T61" fmla="*/ 71 h 86"/>
                <a:gd name="T62" fmla="*/ 7 w 103"/>
                <a:gd name="T63" fmla="*/ 78 h 86"/>
                <a:gd name="T64" fmla="*/ 15 w 103"/>
                <a:gd name="T65" fmla="*/ 82 h 86"/>
                <a:gd name="T66" fmla="*/ 18 w 103"/>
                <a:gd name="T67" fmla="*/ 86 h 86"/>
                <a:gd name="T68" fmla="*/ 55 w 103"/>
                <a:gd name="T69" fmla="*/ 67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03" h="86">
                  <a:moveTo>
                    <a:pt x="55" y="67"/>
                  </a:moveTo>
                  <a:lnTo>
                    <a:pt x="85" y="48"/>
                  </a:lnTo>
                  <a:lnTo>
                    <a:pt x="85" y="45"/>
                  </a:lnTo>
                  <a:lnTo>
                    <a:pt x="89" y="41"/>
                  </a:lnTo>
                  <a:lnTo>
                    <a:pt x="89" y="37"/>
                  </a:lnTo>
                  <a:lnTo>
                    <a:pt x="89" y="37"/>
                  </a:lnTo>
                  <a:lnTo>
                    <a:pt x="89" y="30"/>
                  </a:lnTo>
                  <a:lnTo>
                    <a:pt x="89" y="26"/>
                  </a:lnTo>
                  <a:lnTo>
                    <a:pt x="89" y="19"/>
                  </a:lnTo>
                  <a:lnTo>
                    <a:pt x="89" y="15"/>
                  </a:lnTo>
                  <a:lnTo>
                    <a:pt x="89" y="11"/>
                  </a:lnTo>
                  <a:lnTo>
                    <a:pt x="96" y="8"/>
                  </a:lnTo>
                  <a:lnTo>
                    <a:pt x="100" y="8"/>
                  </a:lnTo>
                  <a:lnTo>
                    <a:pt x="100" y="8"/>
                  </a:lnTo>
                  <a:lnTo>
                    <a:pt x="103" y="4"/>
                  </a:lnTo>
                  <a:lnTo>
                    <a:pt x="100" y="0"/>
                  </a:lnTo>
                  <a:lnTo>
                    <a:pt x="96" y="0"/>
                  </a:lnTo>
                  <a:lnTo>
                    <a:pt x="89" y="4"/>
                  </a:lnTo>
                  <a:lnTo>
                    <a:pt x="81" y="4"/>
                  </a:lnTo>
                  <a:lnTo>
                    <a:pt x="78" y="4"/>
                  </a:lnTo>
                  <a:lnTo>
                    <a:pt x="74" y="4"/>
                  </a:lnTo>
                  <a:lnTo>
                    <a:pt x="70" y="4"/>
                  </a:lnTo>
                  <a:lnTo>
                    <a:pt x="66" y="8"/>
                  </a:lnTo>
                  <a:lnTo>
                    <a:pt x="63" y="8"/>
                  </a:lnTo>
                  <a:lnTo>
                    <a:pt x="63" y="11"/>
                  </a:lnTo>
                  <a:lnTo>
                    <a:pt x="55" y="11"/>
                  </a:lnTo>
                  <a:lnTo>
                    <a:pt x="48" y="8"/>
                  </a:lnTo>
                  <a:lnTo>
                    <a:pt x="48" y="8"/>
                  </a:lnTo>
                  <a:lnTo>
                    <a:pt x="44" y="8"/>
                  </a:lnTo>
                  <a:lnTo>
                    <a:pt x="37" y="8"/>
                  </a:lnTo>
                  <a:lnTo>
                    <a:pt x="33" y="8"/>
                  </a:lnTo>
                  <a:lnTo>
                    <a:pt x="33" y="11"/>
                  </a:lnTo>
                  <a:lnTo>
                    <a:pt x="22" y="11"/>
                  </a:lnTo>
                  <a:lnTo>
                    <a:pt x="22" y="11"/>
                  </a:lnTo>
                  <a:lnTo>
                    <a:pt x="15" y="11"/>
                  </a:lnTo>
                  <a:lnTo>
                    <a:pt x="15" y="11"/>
                  </a:lnTo>
                  <a:lnTo>
                    <a:pt x="15" y="19"/>
                  </a:lnTo>
                  <a:lnTo>
                    <a:pt x="11" y="19"/>
                  </a:lnTo>
                  <a:lnTo>
                    <a:pt x="15" y="23"/>
                  </a:lnTo>
                  <a:lnTo>
                    <a:pt x="11" y="23"/>
                  </a:lnTo>
                  <a:lnTo>
                    <a:pt x="7" y="26"/>
                  </a:lnTo>
                  <a:lnTo>
                    <a:pt x="4" y="23"/>
                  </a:lnTo>
                  <a:lnTo>
                    <a:pt x="4" y="26"/>
                  </a:lnTo>
                  <a:lnTo>
                    <a:pt x="0" y="26"/>
                  </a:lnTo>
                  <a:lnTo>
                    <a:pt x="0" y="30"/>
                  </a:lnTo>
                  <a:lnTo>
                    <a:pt x="4" y="34"/>
                  </a:lnTo>
                  <a:lnTo>
                    <a:pt x="7" y="37"/>
                  </a:lnTo>
                  <a:lnTo>
                    <a:pt x="4" y="41"/>
                  </a:lnTo>
                  <a:lnTo>
                    <a:pt x="4" y="48"/>
                  </a:lnTo>
                  <a:lnTo>
                    <a:pt x="11" y="48"/>
                  </a:lnTo>
                  <a:lnTo>
                    <a:pt x="11" y="52"/>
                  </a:lnTo>
                  <a:lnTo>
                    <a:pt x="15" y="52"/>
                  </a:lnTo>
                  <a:lnTo>
                    <a:pt x="15" y="56"/>
                  </a:lnTo>
                  <a:lnTo>
                    <a:pt x="15" y="60"/>
                  </a:lnTo>
                  <a:lnTo>
                    <a:pt x="15" y="60"/>
                  </a:lnTo>
                  <a:lnTo>
                    <a:pt x="15" y="60"/>
                  </a:lnTo>
                  <a:lnTo>
                    <a:pt x="11" y="60"/>
                  </a:lnTo>
                  <a:lnTo>
                    <a:pt x="7" y="63"/>
                  </a:lnTo>
                  <a:lnTo>
                    <a:pt x="7" y="67"/>
                  </a:lnTo>
                  <a:lnTo>
                    <a:pt x="7" y="67"/>
                  </a:lnTo>
                  <a:lnTo>
                    <a:pt x="7" y="71"/>
                  </a:lnTo>
                  <a:lnTo>
                    <a:pt x="7" y="71"/>
                  </a:lnTo>
                  <a:lnTo>
                    <a:pt x="11" y="78"/>
                  </a:lnTo>
                  <a:lnTo>
                    <a:pt x="7" y="78"/>
                  </a:lnTo>
                  <a:lnTo>
                    <a:pt x="11" y="78"/>
                  </a:lnTo>
                  <a:lnTo>
                    <a:pt x="15" y="82"/>
                  </a:lnTo>
                  <a:lnTo>
                    <a:pt x="18" y="86"/>
                  </a:lnTo>
                  <a:lnTo>
                    <a:pt x="18" y="86"/>
                  </a:lnTo>
                  <a:lnTo>
                    <a:pt x="22" y="86"/>
                  </a:lnTo>
                  <a:lnTo>
                    <a:pt x="55" y="67"/>
                  </a:lnTo>
                  <a:lnTo>
                    <a:pt x="55" y="6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0" name="Freeform 84">
              <a:extLst>
                <a:ext uri="{FF2B5EF4-FFF2-40B4-BE49-F238E27FC236}">
                  <a16:creationId xmlns:a16="http://schemas.microsoft.com/office/drawing/2014/main" xmlns="" id="{10FC5CA2-BEA0-483B-831B-348466133B3A}"/>
                </a:ext>
              </a:extLst>
            </p:cNvPr>
            <p:cNvSpPr/>
            <p:nvPr/>
          </p:nvSpPr>
          <p:spPr bwMode="auto">
            <a:xfrm>
              <a:off x="5940773" y="3375856"/>
              <a:ext cx="46575" cy="116964"/>
            </a:xfrm>
            <a:custGeom>
              <a:avLst/>
              <a:gdLst>
                <a:gd name="T0" fmla="*/ 15 w 26"/>
                <a:gd name="T1" fmla="*/ 67 h 67"/>
                <a:gd name="T2" fmla="*/ 19 w 26"/>
                <a:gd name="T3" fmla="*/ 63 h 67"/>
                <a:gd name="T4" fmla="*/ 19 w 26"/>
                <a:gd name="T5" fmla="*/ 63 h 67"/>
                <a:gd name="T6" fmla="*/ 19 w 26"/>
                <a:gd name="T7" fmla="*/ 63 h 67"/>
                <a:gd name="T8" fmla="*/ 19 w 26"/>
                <a:gd name="T9" fmla="*/ 59 h 67"/>
                <a:gd name="T10" fmla="*/ 19 w 26"/>
                <a:gd name="T11" fmla="*/ 56 h 67"/>
                <a:gd name="T12" fmla="*/ 19 w 26"/>
                <a:gd name="T13" fmla="*/ 52 h 67"/>
                <a:gd name="T14" fmla="*/ 19 w 26"/>
                <a:gd name="T15" fmla="*/ 48 h 67"/>
                <a:gd name="T16" fmla="*/ 23 w 26"/>
                <a:gd name="T17" fmla="*/ 48 h 67"/>
                <a:gd name="T18" fmla="*/ 23 w 26"/>
                <a:gd name="T19" fmla="*/ 45 h 67"/>
                <a:gd name="T20" fmla="*/ 23 w 26"/>
                <a:gd name="T21" fmla="*/ 41 h 67"/>
                <a:gd name="T22" fmla="*/ 23 w 26"/>
                <a:gd name="T23" fmla="*/ 41 h 67"/>
                <a:gd name="T24" fmla="*/ 23 w 26"/>
                <a:gd name="T25" fmla="*/ 33 h 67"/>
                <a:gd name="T26" fmla="*/ 23 w 26"/>
                <a:gd name="T27" fmla="*/ 33 h 67"/>
                <a:gd name="T28" fmla="*/ 19 w 26"/>
                <a:gd name="T29" fmla="*/ 33 h 67"/>
                <a:gd name="T30" fmla="*/ 15 w 26"/>
                <a:gd name="T31" fmla="*/ 33 h 67"/>
                <a:gd name="T32" fmla="*/ 15 w 26"/>
                <a:gd name="T33" fmla="*/ 33 h 67"/>
                <a:gd name="T34" fmla="*/ 15 w 26"/>
                <a:gd name="T35" fmla="*/ 30 h 67"/>
                <a:gd name="T36" fmla="*/ 15 w 26"/>
                <a:gd name="T37" fmla="*/ 22 h 67"/>
                <a:gd name="T38" fmla="*/ 15 w 26"/>
                <a:gd name="T39" fmla="*/ 19 h 67"/>
                <a:gd name="T40" fmla="*/ 15 w 26"/>
                <a:gd name="T41" fmla="*/ 15 h 67"/>
                <a:gd name="T42" fmla="*/ 19 w 26"/>
                <a:gd name="T43" fmla="*/ 15 h 67"/>
                <a:gd name="T44" fmla="*/ 19 w 26"/>
                <a:gd name="T45" fmla="*/ 19 h 67"/>
                <a:gd name="T46" fmla="*/ 23 w 26"/>
                <a:gd name="T47" fmla="*/ 19 h 67"/>
                <a:gd name="T48" fmla="*/ 23 w 26"/>
                <a:gd name="T49" fmla="*/ 19 h 67"/>
                <a:gd name="T50" fmla="*/ 23 w 26"/>
                <a:gd name="T51" fmla="*/ 15 h 67"/>
                <a:gd name="T52" fmla="*/ 23 w 26"/>
                <a:gd name="T53" fmla="*/ 15 h 67"/>
                <a:gd name="T54" fmla="*/ 23 w 26"/>
                <a:gd name="T55" fmla="*/ 15 h 67"/>
                <a:gd name="T56" fmla="*/ 23 w 26"/>
                <a:gd name="T57" fmla="*/ 11 h 67"/>
                <a:gd name="T58" fmla="*/ 23 w 26"/>
                <a:gd name="T59" fmla="*/ 7 h 67"/>
                <a:gd name="T60" fmla="*/ 23 w 26"/>
                <a:gd name="T61" fmla="*/ 4 h 67"/>
                <a:gd name="T62" fmla="*/ 26 w 26"/>
                <a:gd name="T63" fmla="*/ 0 h 67"/>
                <a:gd name="T64" fmla="*/ 23 w 26"/>
                <a:gd name="T65" fmla="*/ 0 h 67"/>
                <a:gd name="T66" fmla="*/ 23 w 26"/>
                <a:gd name="T67" fmla="*/ 4 h 67"/>
                <a:gd name="T68" fmla="*/ 15 w 26"/>
                <a:gd name="T69" fmla="*/ 4 h 67"/>
                <a:gd name="T70" fmla="*/ 15 w 26"/>
                <a:gd name="T71" fmla="*/ 4 h 67"/>
                <a:gd name="T72" fmla="*/ 11 w 26"/>
                <a:gd name="T73" fmla="*/ 7 h 67"/>
                <a:gd name="T74" fmla="*/ 8 w 26"/>
                <a:gd name="T75" fmla="*/ 19 h 67"/>
                <a:gd name="T76" fmla="*/ 4 w 26"/>
                <a:gd name="T77" fmla="*/ 26 h 67"/>
                <a:gd name="T78" fmla="*/ 0 w 26"/>
                <a:gd name="T79" fmla="*/ 33 h 67"/>
                <a:gd name="T80" fmla="*/ 0 w 26"/>
                <a:gd name="T81" fmla="*/ 33 h 67"/>
                <a:gd name="T82" fmla="*/ 4 w 26"/>
                <a:gd name="T83" fmla="*/ 37 h 67"/>
                <a:gd name="T84" fmla="*/ 8 w 26"/>
                <a:gd name="T85" fmla="*/ 45 h 67"/>
                <a:gd name="T86" fmla="*/ 11 w 26"/>
                <a:gd name="T87" fmla="*/ 52 h 67"/>
                <a:gd name="T88" fmla="*/ 15 w 26"/>
                <a:gd name="T89" fmla="*/ 59 h 67"/>
                <a:gd name="T90" fmla="*/ 11 w 26"/>
                <a:gd name="T91" fmla="*/ 63 h 67"/>
                <a:gd name="T92" fmla="*/ 15 w 26"/>
                <a:gd name="T93" fmla="*/ 67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6" h="67">
                  <a:moveTo>
                    <a:pt x="15" y="67"/>
                  </a:moveTo>
                  <a:lnTo>
                    <a:pt x="19" y="63"/>
                  </a:lnTo>
                  <a:lnTo>
                    <a:pt x="19" y="63"/>
                  </a:lnTo>
                  <a:lnTo>
                    <a:pt x="19" y="63"/>
                  </a:lnTo>
                  <a:lnTo>
                    <a:pt x="19" y="59"/>
                  </a:lnTo>
                  <a:lnTo>
                    <a:pt x="19" y="56"/>
                  </a:lnTo>
                  <a:lnTo>
                    <a:pt x="19" y="52"/>
                  </a:lnTo>
                  <a:lnTo>
                    <a:pt x="19" y="48"/>
                  </a:lnTo>
                  <a:lnTo>
                    <a:pt x="23" y="48"/>
                  </a:lnTo>
                  <a:lnTo>
                    <a:pt x="23" y="45"/>
                  </a:lnTo>
                  <a:lnTo>
                    <a:pt x="23" y="41"/>
                  </a:lnTo>
                  <a:lnTo>
                    <a:pt x="23" y="41"/>
                  </a:lnTo>
                  <a:lnTo>
                    <a:pt x="23" y="33"/>
                  </a:lnTo>
                  <a:lnTo>
                    <a:pt x="23" y="33"/>
                  </a:lnTo>
                  <a:lnTo>
                    <a:pt x="19" y="33"/>
                  </a:lnTo>
                  <a:lnTo>
                    <a:pt x="15" y="33"/>
                  </a:lnTo>
                  <a:lnTo>
                    <a:pt x="15" y="33"/>
                  </a:lnTo>
                  <a:lnTo>
                    <a:pt x="15" y="30"/>
                  </a:lnTo>
                  <a:lnTo>
                    <a:pt x="15" y="22"/>
                  </a:lnTo>
                  <a:lnTo>
                    <a:pt x="15" y="19"/>
                  </a:lnTo>
                  <a:lnTo>
                    <a:pt x="15" y="15"/>
                  </a:lnTo>
                  <a:lnTo>
                    <a:pt x="19" y="15"/>
                  </a:lnTo>
                  <a:lnTo>
                    <a:pt x="19" y="19"/>
                  </a:lnTo>
                  <a:lnTo>
                    <a:pt x="23" y="19"/>
                  </a:lnTo>
                  <a:lnTo>
                    <a:pt x="23" y="19"/>
                  </a:lnTo>
                  <a:lnTo>
                    <a:pt x="23" y="15"/>
                  </a:lnTo>
                  <a:lnTo>
                    <a:pt x="23" y="15"/>
                  </a:lnTo>
                  <a:lnTo>
                    <a:pt x="23" y="15"/>
                  </a:lnTo>
                  <a:lnTo>
                    <a:pt x="23" y="11"/>
                  </a:lnTo>
                  <a:lnTo>
                    <a:pt x="23" y="7"/>
                  </a:lnTo>
                  <a:lnTo>
                    <a:pt x="23" y="4"/>
                  </a:lnTo>
                  <a:lnTo>
                    <a:pt x="26" y="0"/>
                  </a:lnTo>
                  <a:lnTo>
                    <a:pt x="23" y="0"/>
                  </a:lnTo>
                  <a:lnTo>
                    <a:pt x="23" y="4"/>
                  </a:lnTo>
                  <a:lnTo>
                    <a:pt x="15" y="4"/>
                  </a:lnTo>
                  <a:lnTo>
                    <a:pt x="15" y="4"/>
                  </a:lnTo>
                  <a:lnTo>
                    <a:pt x="11" y="7"/>
                  </a:lnTo>
                  <a:lnTo>
                    <a:pt x="8" y="19"/>
                  </a:lnTo>
                  <a:lnTo>
                    <a:pt x="4" y="26"/>
                  </a:lnTo>
                  <a:lnTo>
                    <a:pt x="0" y="33"/>
                  </a:lnTo>
                  <a:lnTo>
                    <a:pt x="0" y="33"/>
                  </a:lnTo>
                  <a:lnTo>
                    <a:pt x="4" y="37"/>
                  </a:lnTo>
                  <a:lnTo>
                    <a:pt x="8" y="45"/>
                  </a:lnTo>
                  <a:lnTo>
                    <a:pt x="11" y="52"/>
                  </a:lnTo>
                  <a:lnTo>
                    <a:pt x="15" y="59"/>
                  </a:lnTo>
                  <a:lnTo>
                    <a:pt x="11" y="63"/>
                  </a:lnTo>
                  <a:lnTo>
                    <a:pt x="15" y="6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1" name="Freeform 85">
              <a:extLst>
                <a:ext uri="{FF2B5EF4-FFF2-40B4-BE49-F238E27FC236}">
                  <a16:creationId xmlns:a16="http://schemas.microsoft.com/office/drawing/2014/main" xmlns="" id="{7423D268-6CC0-4DF6-A25B-884CD1CF9AC0}"/>
                </a:ext>
              </a:extLst>
            </p:cNvPr>
            <p:cNvSpPr/>
            <p:nvPr/>
          </p:nvSpPr>
          <p:spPr bwMode="auto">
            <a:xfrm>
              <a:off x="5981974" y="3375856"/>
              <a:ext cx="12541" cy="26187"/>
            </a:xfrm>
            <a:custGeom>
              <a:avLst/>
              <a:gdLst>
                <a:gd name="T0" fmla="*/ 0 w 7"/>
                <a:gd name="T1" fmla="*/ 15 h 15"/>
                <a:gd name="T2" fmla="*/ 0 w 7"/>
                <a:gd name="T3" fmla="*/ 15 h 15"/>
                <a:gd name="T4" fmla="*/ 0 w 7"/>
                <a:gd name="T5" fmla="*/ 11 h 15"/>
                <a:gd name="T6" fmla="*/ 0 w 7"/>
                <a:gd name="T7" fmla="*/ 7 h 15"/>
                <a:gd name="T8" fmla="*/ 0 w 7"/>
                <a:gd name="T9" fmla="*/ 4 h 15"/>
                <a:gd name="T10" fmla="*/ 3 w 7"/>
                <a:gd name="T11" fmla="*/ 0 h 15"/>
                <a:gd name="T12" fmla="*/ 3 w 7"/>
                <a:gd name="T13" fmla="*/ 0 h 15"/>
                <a:gd name="T14" fmla="*/ 3 w 7"/>
                <a:gd name="T15" fmla="*/ 4 h 15"/>
                <a:gd name="T16" fmla="*/ 3 w 7"/>
                <a:gd name="T17" fmla="*/ 4 h 15"/>
                <a:gd name="T18" fmla="*/ 7 w 7"/>
                <a:gd name="T19" fmla="*/ 11 h 15"/>
                <a:gd name="T20" fmla="*/ 3 w 7"/>
                <a:gd name="T21" fmla="*/ 11 h 15"/>
                <a:gd name="T22" fmla="*/ 3 w 7"/>
                <a:gd name="T23" fmla="*/ 11 h 15"/>
                <a:gd name="T24" fmla="*/ 3 w 7"/>
                <a:gd name="T25" fmla="*/ 15 h 15"/>
                <a:gd name="T26" fmla="*/ 0 w 7"/>
                <a:gd name="T27" fmla="*/ 15 h 15"/>
                <a:gd name="T28" fmla="*/ 0 w 7"/>
                <a:gd name="T29" fmla="*/ 1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 h="15">
                  <a:moveTo>
                    <a:pt x="0" y="15"/>
                  </a:moveTo>
                  <a:lnTo>
                    <a:pt x="0" y="15"/>
                  </a:lnTo>
                  <a:lnTo>
                    <a:pt x="0" y="11"/>
                  </a:lnTo>
                  <a:lnTo>
                    <a:pt x="0" y="7"/>
                  </a:lnTo>
                  <a:lnTo>
                    <a:pt x="0" y="4"/>
                  </a:lnTo>
                  <a:lnTo>
                    <a:pt x="3" y="0"/>
                  </a:lnTo>
                  <a:lnTo>
                    <a:pt x="3" y="0"/>
                  </a:lnTo>
                  <a:lnTo>
                    <a:pt x="3" y="4"/>
                  </a:lnTo>
                  <a:lnTo>
                    <a:pt x="3" y="4"/>
                  </a:lnTo>
                  <a:lnTo>
                    <a:pt x="7" y="11"/>
                  </a:lnTo>
                  <a:lnTo>
                    <a:pt x="3" y="11"/>
                  </a:lnTo>
                  <a:lnTo>
                    <a:pt x="3" y="11"/>
                  </a:lnTo>
                  <a:lnTo>
                    <a:pt x="3" y="15"/>
                  </a:lnTo>
                  <a:lnTo>
                    <a:pt x="0" y="15"/>
                  </a:lnTo>
                  <a:lnTo>
                    <a:pt x="0" y="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2" name="Freeform 86">
              <a:extLst>
                <a:ext uri="{FF2B5EF4-FFF2-40B4-BE49-F238E27FC236}">
                  <a16:creationId xmlns:a16="http://schemas.microsoft.com/office/drawing/2014/main" xmlns="" id="{0CEC6C83-B371-4509-9B0C-D6D9BE7356FB}"/>
                </a:ext>
              </a:extLst>
            </p:cNvPr>
            <p:cNvSpPr/>
            <p:nvPr/>
          </p:nvSpPr>
          <p:spPr bwMode="auto">
            <a:xfrm>
              <a:off x="5967641" y="3402041"/>
              <a:ext cx="14331" cy="31422"/>
            </a:xfrm>
            <a:custGeom>
              <a:avLst/>
              <a:gdLst>
                <a:gd name="T0" fmla="*/ 8 w 8"/>
                <a:gd name="T1" fmla="*/ 18 h 18"/>
                <a:gd name="T2" fmla="*/ 4 w 8"/>
                <a:gd name="T3" fmla="*/ 18 h 18"/>
                <a:gd name="T4" fmla="*/ 0 w 8"/>
                <a:gd name="T5" fmla="*/ 18 h 18"/>
                <a:gd name="T6" fmla="*/ 0 w 8"/>
                <a:gd name="T7" fmla="*/ 18 h 18"/>
                <a:gd name="T8" fmla="*/ 0 w 8"/>
                <a:gd name="T9" fmla="*/ 15 h 18"/>
                <a:gd name="T10" fmla="*/ 0 w 8"/>
                <a:gd name="T11" fmla="*/ 7 h 18"/>
                <a:gd name="T12" fmla="*/ 0 w 8"/>
                <a:gd name="T13" fmla="*/ 4 h 18"/>
                <a:gd name="T14" fmla="*/ 0 w 8"/>
                <a:gd name="T15" fmla="*/ 0 h 18"/>
                <a:gd name="T16" fmla="*/ 4 w 8"/>
                <a:gd name="T17" fmla="*/ 0 h 18"/>
                <a:gd name="T18" fmla="*/ 4 w 8"/>
                <a:gd name="T19" fmla="*/ 4 h 18"/>
                <a:gd name="T20" fmla="*/ 8 w 8"/>
                <a:gd name="T21" fmla="*/ 4 h 18"/>
                <a:gd name="T22" fmla="*/ 8 w 8"/>
                <a:gd name="T23" fmla="*/ 4 h 18"/>
                <a:gd name="T24" fmla="*/ 8 w 8"/>
                <a:gd name="T25" fmla="*/ 4 h 18"/>
                <a:gd name="T26" fmla="*/ 8 w 8"/>
                <a:gd name="T27" fmla="*/ 4 h 18"/>
                <a:gd name="T28" fmla="*/ 8 w 8"/>
                <a:gd name="T29" fmla="*/ 7 h 18"/>
                <a:gd name="T30" fmla="*/ 8 w 8"/>
                <a:gd name="T31" fmla="*/ 11 h 18"/>
                <a:gd name="T32" fmla="*/ 8 w 8"/>
                <a:gd name="T33" fmla="*/ 11 h 18"/>
                <a:gd name="T34" fmla="*/ 8 w 8"/>
                <a:gd name="T35" fmla="*/ 18 h 18"/>
                <a:gd name="T36" fmla="*/ 8 w 8"/>
                <a:gd name="T37"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 h="18">
                  <a:moveTo>
                    <a:pt x="8" y="18"/>
                  </a:moveTo>
                  <a:lnTo>
                    <a:pt x="4" y="18"/>
                  </a:lnTo>
                  <a:lnTo>
                    <a:pt x="0" y="18"/>
                  </a:lnTo>
                  <a:lnTo>
                    <a:pt x="0" y="18"/>
                  </a:lnTo>
                  <a:lnTo>
                    <a:pt x="0" y="15"/>
                  </a:lnTo>
                  <a:lnTo>
                    <a:pt x="0" y="7"/>
                  </a:lnTo>
                  <a:lnTo>
                    <a:pt x="0" y="4"/>
                  </a:lnTo>
                  <a:lnTo>
                    <a:pt x="0" y="0"/>
                  </a:lnTo>
                  <a:lnTo>
                    <a:pt x="4" y="0"/>
                  </a:lnTo>
                  <a:lnTo>
                    <a:pt x="4" y="4"/>
                  </a:lnTo>
                  <a:lnTo>
                    <a:pt x="8" y="4"/>
                  </a:lnTo>
                  <a:lnTo>
                    <a:pt x="8" y="4"/>
                  </a:lnTo>
                  <a:lnTo>
                    <a:pt x="8" y="4"/>
                  </a:lnTo>
                  <a:lnTo>
                    <a:pt x="8" y="4"/>
                  </a:lnTo>
                  <a:lnTo>
                    <a:pt x="8" y="7"/>
                  </a:lnTo>
                  <a:lnTo>
                    <a:pt x="8" y="11"/>
                  </a:lnTo>
                  <a:lnTo>
                    <a:pt x="8" y="11"/>
                  </a:lnTo>
                  <a:lnTo>
                    <a:pt x="8" y="18"/>
                  </a:lnTo>
                  <a:lnTo>
                    <a:pt x="8"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3" name="Freeform 87">
              <a:extLst>
                <a:ext uri="{FF2B5EF4-FFF2-40B4-BE49-F238E27FC236}">
                  <a16:creationId xmlns:a16="http://schemas.microsoft.com/office/drawing/2014/main" xmlns="" id="{6671E4DE-4A73-4DBA-BB39-2E8630F733B6}"/>
                </a:ext>
              </a:extLst>
            </p:cNvPr>
            <p:cNvSpPr/>
            <p:nvPr/>
          </p:nvSpPr>
          <p:spPr bwMode="auto">
            <a:xfrm>
              <a:off x="5967643" y="3342687"/>
              <a:ext cx="34036" cy="40152"/>
            </a:xfrm>
            <a:custGeom>
              <a:avLst/>
              <a:gdLst>
                <a:gd name="T0" fmla="*/ 0 w 19"/>
                <a:gd name="T1" fmla="*/ 23 h 23"/>
                <a:gd name="T2" fmla="*/ 0 w 19"/>
                <a:gd name="T3" fmla="*/ 23 h 23"/>
                <a:gd name="T4" fmla="*/ 8 w 19"/>
                <a:gd name="T5" fmla="*/ 23 h 23"/>
                <a:gd name="T6" fmla="*/ 8 w 19"/>
                <a:gd name="T7" fmla="*/ 19 h 23"/>
                <a:gd name="T8" fmla="*/ 11 w 19"/>
                <a:gd name="T9" fmla="*/ 19 h 23"/>
                <a:gd name="T10" fmla="*/ 11 w 19"/>
                <a:gd name="T11" fmla="*/ 15 h 23"/>
                <a:gd name="T12" fmla="*/ 15 w 19"/>
                <a:gd name="T13" fmla="*/ 12 h 23"/>
                <a:gd name="T14" fmla="*/ 19 w 19"/>
                <a:gd name="T15" fmla="*/ 12 h 23"/>
                <a:gd name="T16" fmla="*/ 19 w 19"/>
                <a:gd name="T17" fmla="*/ 12 h 23"/>
                <a:gd name="T18" fmla="*/ 19 w 19"/>
                <a:gd name="T19" fmla="*/ 12 h 23"/>
                <a:gd name="T20" fmla="*/ 19 w 19"/>
                <a:gd name="T21" fmla="*/ 8 h 23"/>
                <a:gd name="T22" fmla="*/ 19 w 19"/>
                <a:gd name="T23" fmla="*/ 4 h 23"/>
                <a:gd name="T24" fmla="*/ 15 w 19"/>
                <a:gd name="T25" fmla="*/ 4 h 23"/>
                <a:gd name="T26" fmla="*/ 15 w 19"/>
                <a:gd name="T27" fmla="*/ 0 h 23"/>
                <a:gd name="T28" fmla="*/ 8 w 19"/>
                <a:gd name="T29" fmla="*/ 0 h 23"/>
                <a:gd name="T30" fmla="*/ 8 w 19"/>
                <a:gd name="T31" fmla="*/ 0 h 23"/>
                <a:gd name="T32" fmla="*/ 8 w 19"/>
                <a:gd name="T33" fmla="*/ 0 h 23"/>
                <a:gd name="T34" fmla="*/ 4 w 19"/>
                <a:gd name="T35" fmla="*/ 12 h 23"/>
                <a:gd name="T36" fmla="*/ 4 w 19"/>
                <a:gd name="T37" fmla="*/ 15 h 23"/>
                <a:gd name="T38" fmla="*/ 0 w 19"/>
                <a:gd name="T39" fmla="*/ 19 h 23"/>
                <a:gd name="T40" fmla="*/ 0 w 19"/>
                <a:gd name="T41" fmla="*/ 23 h 23"/>
                <a:gd name="T42" fmla="*/ 0 w 19"/>
                <a:gd name="T43" fmla="*/ 2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9" h="23">
                  <a:moveTo>
                    <a:pt x="0" y="23"/>
                  </a:moveTo>
                  <a:lnTo>
                    <a:pt x="0" y="23"/>
                  </a:lnTo>
                  <a:lnTo>
                    <a:pt x="8" y="23"/>
                  </a:lnTo>
                  <a:lnTo>
                    <a:pt x="8" y="19"/>
                  </a:lnTo>
                  <a:lnTo>
                    <a:pt x="11" y="19"/>
                  </a:lnTo>
                  <a:lnTo>
                    <a:pt x="11" y="15"/>
                  </a:lnTo>
                  <a:lnTo>
                    <a:pt x="15" y="12"/>
                  </a:lnTo>
                  <a:lnTo>
                    <a:pt x="19" y="12"/>
                  </a:lnTo>
                  <a:lnTo>
                    <a:pt x="19" y="12"/>
                  </a:lnTo>
                  <a:lnTo>
                    <a:pt x="19" y="12"/>
                  </a:lnTo>
                  <a:lnTo>
                    <a:pt x="19" y="8"/>
                  </a:lnTo>
                  <a:lnTo>
                    <a:pt x="19" y="4"/>
                  </a:lnTo>
                  <a:lnTo>
                    <a:pt x="15" y="4"/>
                  </a:lnTo>
                  <a:lnTo>
                    <a:pt x="15" y="0"/>
                  </a:lnTo>
                  <a:lnTo>
                    <a:pt x="8" y="0"/>
                  </a:lnTo>
                  <a:lnTo>
                    <a:pt x="8" y="0"/>
                  </a:lnTo>
                  <a:lnTo>
                    <a:pt x="8" y="0"/>
                  </a:lnTo>
                  <a:lnTo>
                    <a:pt x="4" y="12"/>
                  </a:lnTo>
                  <a:lnTo>
                    <a:pt x="4" y="15"/>
                  </a:lnTo>
                  <a:lnTo>
                    <a:pt x="0" y="19"/>
                  </a:lnTo>
                  <a:lnTo>
                    <a:pt x="0" y="23"/>
                  </a:lnTo>
                  <a:lnTo>
                    <a:pt x="0" y="2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4" name="Freeform 88">
              <a:extLst>
                <a:ext uri="{FF2B5EF4-FFF2-40B4-BE49-F238E27FC236}">
                  <a16:creationId xmlns:a16="http://schemas.microsoft.com/office/drawing/2014/main" xmlns="" id="{7112A668-EC9D-4B27-8795-C63463D47C6E}"/>
                </a:ext>
              </a:extLst>
            </p:cNvPr>
            <p:cNvSpPr/>
            <p:nvPr/>
          </p:nvSpPr>
          <p:spPr bwMode="auto">
            <a:xfrm>
              <a:off x="5967642" y="3375856"/>
              <a:ext cx="120024" cy="129184"/>
            </a:xfrm>
            <a:custGeom>
              <a:avLst/>
              <a:gdLst>
                <a:gd name="T0" fmla="*/ 4 w 67"/>
                <a:gd name="T1" fmla="*/ 63 h 74"/>
                <a:gd name="T2" fmla="*/ 4 w 67"/>
                <a:gd name="T3" fmla="*/ 63 h 74"/>
                <a:gd name="T4" fmla="*/ 4 w 67"/>
                <a:gd name="T5" fmla="*/ 63 h 74"/>
                <a:gd name="T6" fmla="*/ 4 w 67"/>
                <a:gd name="T7" fmla="*/ 59 h 74"/>
                <a:gd name="T8" fmla="*/ 4 w 67"/>
                <a:gd name="T9" fmla="*/ 56 h 74"/>
                <a:gd name="T10" fmla="*/ 4 w 67"/>
                <a:gd name="T11" fmla="*/ 52 h 74"/>
                <a:gd name="T12" fmla="*/ 4 w 67"/>
                <a:gd name="T13" fmla="*/ 48 h 74"/>
                <a:gd name="T14" fmla="*/ 8 w 67"/>
                <a:gd name="T15" fmla="*/ 48 h 74"/>
                <a:gd name="T16" fmla="*/ 8 w 67"/>
                <a:gd name="T17" fmla="*/ 45 h 74"/>
                <a:gd name="T18" fmla="*/ 8 w 67"/>
                <a:gd name="T19" fmla="*/ 41 h 74"/>
                <a:gd name="T20" fmla="*/ 8 w 67"/>
                <a:gd name="T21" fmla="*/ 41 h 74"/>
                <a:gd name="T22" fmla="*/ 8 w 67"/>
                <a:gd name="T23" fmla="*/ 26 h 74"/>
                <a:gd name="T24" fmla="*/ 8 w 67"/>
                <a:gd name="T25" fmla="*/ 26 h 74"/>
                <a:gd name="T26" fmla="*/ 8 w 67"/>
                <a:gd name="T27" fmla="*/ 22 h 74"/>
                <a:gd name="T28" fmla="*/ 8 w 67"/>
                <a:gd name="T29" fmla="*/ 19 h 74"/>
                <a:gd name="T30" fmla="*/ 8 w 67"/>
                <a:gd name="T31" fmla="*/ 19 h 74"/>
                <a:gd name="T32" fmla="*/ 8 w 67"/>
                <a:gd name="T33" fmla="*/ 15 h 74"/>
                <a:gd name="T34" fmla="*/ 8 w 67"/>
                <a:gd name="T35" fmla="*/ 15 h 74"/>
                <a:gd name="T36" fmla="*/ 11 w 67"/>
                <a:gd name="T37" fmla="*/ 15 h 74"/>
                <a:gd name="T38" fmla="*/ 11 w 67"/>
                <a:gd name="T39" fmla="*/ 11 h 74"/>
                <a:gd name="T40" fmla="*/ 15 w 67"/>
                <a:gd name="T41" fmla="*/ 11 h 74"/>
                <a:gd name="T42" fmla="*/ 19 w 67"/>
                <a:gd name="T43" fmla="*/ 15 h 74"/>
                <a:gd name="T44" fmla="*/ 22 w 67"/>
                <a:gd name="T45" fmla="*/ 19 h 74"/>
                <a:gd name="T46" fmla="*/ 22 w 67"/>
                <a:gd name="T47" fmla="*/ 19 h 74"/>
                <a:gd name="T48" fmla="*/ 26 w 67"/>
                <a:gd name="T49" fmla="*/ 19 h 74"/>
                <a:gd name="T50" fmla="*/ 59 w 67"/>
                <a:gd name="T51" fmla="*/ 0 h 74"/>
                <a:gd name="T52" fmla="*/ 67 w 67"/>
                <a:gd name="T53" fmla="*/ 19 h 74"/>
                <a:gd name="T54" fmla="*/ 67 w 67"/>
                <a:gd name="T55" fmla="*/ 19 h 74"/>
                <a:gd name="T56" fmla="*/ 59 w 67"/>
                <a:gd name="T57" fmla="*/ 26 h 74"/>
                <a:gd name="T58" fmla="*/ 37 w 67"/>
                <a:gd name="T59" fmla="*/ 30 h 74"/>
                <a:gd name="T60" fmla="*/ 56 w 67"/>
                <a:gd name="T61" fmla="*/ 48 h 74"/>
                <a:gd name="T62" fmla="*/ 48 w 67"/>
                <a:gd name="T63" fmla="*/ 56 h 74"/>
                <a:gd name="T64" fmla="*/ 48 w 67"/>
                <a:gd name="T65" fmla="*/ 63 h 74"/>
                <a:gd name="T66" fmla="*/ 33 w 67"/>
                <a:gd name="T67" fmla="*/ 63 h 74"/>
                <a:gd name="T68" fmla="*/ 22 w 67"/>
                <a:gd name="T69" fmla="*/ 74 h 74"/>
                <a:gd name="T70" fmla="*/ 8 w 67"/>
                <a:gd name="T71" fmla="*/ 71 h 74"/>
                <a:gd name="T72" fmla="*/ 0 w 67"/>
                <a:gd name="T73" fmla="*/ 71 h 74"/>
                <a:gd name="T74" fmla="*/ 0 w 67"/>
                <a:gd name="T75" fmla="*/ 71 h 74"/>
                <a:gd name="T76" fmla="*/ 4 w 67"/>
                <a:gd name="T77" fmla="*/ 67 h 74"/>
                <a:gd name="T78" fmla="*/ 4 w 67"/>
                <a:gd name="T79" fmla="*/ 63 h 74"/>
                <a:gd name="T80" fmla="*/ 4 w 67"/>
                <a:gd name="T81" fmla="*/ 63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7" h="74">
                  <a:moveTo>
                    <a:pt x="4" y="63"/>
                  </a:moveTo>
                  <a:lnTo>
                    <a:pt x="4" y="63"/>
                  </a:lnTo>
                  <a:lnTo>
                    <a:pt x="4" y="63"/>
                  </a:lnTo>
                  <a:lnTo>
                    <a:pt x="4" y="59"/>
                  </a:lnTo>
                  <a:lnTo>
                    <a:pt x="4" y="56"/>
                  </a:lnTo>
                  <a:lnTo>
                    <a:pt x="4" y="52"/>
                  </a:lnTo>
                  <a:lnTo>
                    <a:pt x="4" y="48"/>
                  </a:lnTo>
                  <a:lnTo>
                    <a:pt x="8" y="48"/>
                  </a:lnTo>
                  <a:lnTo>
                    <a:pt x="8" y="45"/>
                  </a:lnTo>
                  <a:lnTo>
                    <a:pt x="8" y="41"/>
                  </a:lnTo>
                  <a:lnTo>
                    <a:pt x="8" y="41"/>
                  </a:lnTo>
                  <a:lnTo>
                    <a:pt x="8" y="26"/>
                  </a:lnTo>
                  <a:lnTo>
                    <a:pt x="8" y="26"/>
                  </a:lnTo>
                  <a:lnTo>
                    <a:pt x="8" y="22"/>
                  </a:lnTo>
                  <a:lnTo>
                    <a:pt x="8" y="19"/>
                  </a:lnTo>
                  <a:lnTo>
                    <a:pt x="8" y="19"/>
                  </a:lnTo>
                  <a:lnTo>
                    <a:pt x="8" y="15"/>
                  </a:lnTo>
                  <a:lnTo>
                    <a:pt x="8" y="15"/>
                  </a:lnTo>
                  <a:lnTo>
                    <a:pt x="11" y="15"/>
                  </a:lnTo>
                  <a:lnTo>
                    <a:pt x="11" y="11"/>
                  </a:lnTo>
                  <a:lnTo>
                    <a:pt x="15" y="11"/>
                  </a:lnTo>
                  <a:lnTo>
                    <a:pt x="19" y="15"/>
                  </a:lnTo>
                  <a:lnTo>
                    <a:pt x="22" y="19"/>
                  </a:lnTo>
                  <a:lnTo>
                    <a:pt x="22" y="19"/>
                  </a:lnTo>
                  <a:lnTo>
                    <a:pt x="26" y="19"/>
                  </a:lnTo>
                  <a:lnTo>
                    <a:pt x="59" y="0"/>
                  </a:lnTo>
                  <a:lnTo>
                    <a:pt x="67" y="19"/>
                  </a:lnTo>
                  <a:lnTo>
                    <a:pt x="67" y="19"/>
                  </a:lnTo>
                  <a:lnTo>
                    <a:pt x="59" y="26"/>
                  </a:lnTo>
                  <a:lnTo>
                    <a:pt x="37" y="30"/>
                  </a:lnTo>
                  <a:lnTo>
                    <a:pt x="56" y="48"/>
                  </a:lnTo>
                  <a:lnTo>
                    <a:pt x="48" y="56"/>
                  </a:lnTo>
                  <a:lnTo>
                    <a:pt x="48" y="63"/>
                  </a:lnTo>
                  <a:lnTo>
                    <a:pt x="33" y="63"/>
                  </a:lnTo>
                  <a:lnTo>
                    <a:pt x="22" y="74"/>
                  </a:lnTo>
                  <a:lnTo>
                    <a:pt x="8" y="71"/>
                  </a:lnTo>
                  <a:lnTo>
                    <a:pt x="0" y="71"/>
                  </a:lnTo>
                  <a:lnTo>
                    <a:pt x="0" y="71"/>
                  </a:lnTo>
                  <a:lnTo>
                    <a:pt x="4" y="67"/>
                  </a:lnTo>
                  <a:lnTo>
                    <a:pt x="4" y="63"/>
                  </a:lnTo>
                  <a:lnTo>
                    <a:pt x="4" y="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5" name="Freeform 89">
              <a:extLst>
                <a:ext uri="{FF2B5EF4-FFF2-40B4-BE49-F238E27FC236}">
                  <a16:creationId xmlns:a16="http://schemas.microsoft.com/office/drawing/2014/main" xmlns="" id="{AD9300B4-E768-4127-B5EC-3D28072DE742}"/>
                </a:ext>
              </a:extLst>
            </p:cNvPr>
            <p:cNvSpPr/>
            <p:nvPr/>
          </p:nvSpPr>
          <p:spPr bwMode="auto">
            <a:xfrm>
              <a:off x="5967641" y="3409024"/>
              <a:ext cx="610863" cy="452142"/>
            </a:xfrm>
            <a:custGeom>
              <a:avLst/>
              <a:gdLst>
                <a:gd name="T0" fmla="*/ 207 w 341"/>
                <a:gd name="T1" fmla="*/ 55 h 259"/>
                <a:gd name="T2" fmla="*/ 82 w 341"/>
                <a:gd name="T3" fmla="*/ 3 h 259"/>
                <a:gd name="T4" fmla="*/ 37 w 341"/>
                <a:gd name="T5" fmla="*/ 11 h 259"/>
                <a:gd name="T6" fmla="*/ 48 w 341"/>
                <a:gd name="T7" fmla="*/ 44 h 259"/>
                <a:gd name="T8" fmla="*/ 8 w 341"/>
                <a:gd name="T9" fmla="*/ 52 h 259"/>
                <a:gd name="T10" fmla="*/ 0 w 341"/>
                <a:gd name="T11" fmla="*/ 63 h 259"/>
                <a:gd name="T12" fmla="*/ 0 w 341"/>
                <a:gd name="T13" fmla="*/ 66 h 259"/>
                <a:gd name="T14" fmla="*/ 8 w 341"/>
                <a:gd name="T15" fmla="*/ 70 h 259"/>
                <a:gd name="T16" fmla="*/ 15 w 341"/>
                <a:gd name="T17" fmla="*/ 81 h 259"/>
                <a:gd name="T18" fmla="*/ 22 w 341"/>
                <a:gd name="T19" fmla="*/ 89 h 259"/>
                <a:gd name="T20" fmla="*/ 26 w 341"/>
                <a:gd name="T21" fmla="*/ 96 h 259"/>
                <a:gd name="T22" fmla="*/ 33 w 341"/>
                <a:gd name="T23" fmla="*/ 103 h 259"/>
                <a:gd name="T24" fmla="*/ 41 w 341"/>
                <a:gd name="T25" fmla="*/ 115 h 259"/>
                <a:gd name="T26" fmla="*/ 45 w 341"/>
                <a:gd name="T27" fmla="*/ 122 h 259"/>
                <a:gd name="T28" fmla="*/ 48 w 341"/>
                <a:gd name="T29" fmla="*/ 129 h 259"/>
                <a:gd name="T30" fmla="*/ 56 w 341"/>
                <a:gd name="T31" fmla="*/ 129 h 259"/>
                <a:gd name="T32" fmla="*/ 67 w 341"/>
                <a:gd name="T33" fmla="*/ 141 h 259"/>
                <a:gd name="T34" fmla="*/ 67 w 341"/>
                <a:gd name="T35" fmla="*/ 144 h 259"/>
                <a:gd name="T36" fmla="*/ 74 w 341"/>
                <a:gd name="T37" fmla="*/ 159 h 259"/>
                <a:gd name="T38" fmla="*/ 74 w 341"/>
                <a:gd name="T39" fmla="*/ 167 h 259"/>
                <a:gd name="T40" fmla="*/ 78 w 341"/>
                <a:gd name="T41" fmla="*/ 178 h 259"/>
                <a:gd name="T42" fmla="*/ 89 w 341"/>
                <a:gd name="T43" fmla="*/ 192 h 259"/>
                <a:gd name="T44" fmla="*/ 96 w 341"/>
                <a:gd name="T45" fmla="*/ 196 h 259"/>
                <a:gd name="T46" fmla="*/ 104 w 341"/>
                <a:gd name="T47" fmla="*/ 200 h 259"/>
                <a:gd name="T48" fmla="*/ 107 w 341"/>
                <a:gd name="T49" fmla="*/ 204 h 259"/>
                <a:gd name="T50" fmla="*/ 115 w 341"/>
                <a:gd name="T51" fmla="*/ 222 h 259"/>
                <a:gd name="T52" fmla="*/ 133 w 341"/>
                <a:gd name="T53" fmla="*/ 241 h 259"/>
                <a:gd name="T54" fmla="*/ 141 w 341"/>
                <a:gd name="T55" fmla="*/ 252 h 259"/>
                <a:gd name="T56" fmla="*/ 152 w 341"/>
                <a:gd name="T57" fmla="*/ 244 h 259"/>
                <a:gd name="T58" fmla="*/ 156 w 341"/>
                <a:gd name="T59" fmla="*/ 233 h 259"/>
                <a:gd name="T60" fmla="*/ 185 w 341"/>
                <a:gd name="T61" fmla="*/ 241 h 259"/>
                <a:gd name="T62" fmla="*/ 230 w 341"/>
                <a:gd name="T63" fmla="*/ 226 h 259"/>
                <a:gd name="T64" fmla="*/ 337 w 341"/>
                <a:gd name="T65" fmla="*/ 152 h 259"/>
                <a:gd name="T66" fmla="*/ 282 w 341"/>
                <a:gd name="T67" fmla="*/ 148 h 259"/>
                <a:gd name="T68" fmla="*/ 274 w 341"/>
                <a:gd name="T69" fmla="*/ 126 h 259"/>
                <a:gd name="T70" fmla="*/ 274 w 341"/>
                <a:gd name="T71" fmla="*/ 126 h 259"/>
                <a:gd name="T72" fmla="*/ 270 w 341"/>
                <a:gd name="T73" fmla="*/ 122 h 259"/>
                <a:gd name="T74" fmla="*/ 263 w 341"/>
                <a:gd name="T75" fmla="*/ 118 h 259"/>
                <a:gd name="T76" fmla="*/ 259 w 341"/>
                <a:gd name="T77" fmla="*/ 115 h 259"/>
                <a:gd name="T78" fmla="*/ 248 w 341"/>
                <a:gd name="T79" fmla="*/ 100 h 259"/>
                <a:gd name="T80" fmla="*/ 248 w 341"/>
                <a:gd name="T81" fmla="*/ 89 h 259"/>
                <a:gd name="T82" fmla="*/ 244 w 341"/>
                <a:gd name="T83" fmla="*/ 85 h 259"/>
                <a:gd name="T84" fmla="*/ 233 w 341"/>
                <a:gd name="T85" fmla="*/ 74 h 259"/>
                <a:gd name="T86" fmla="*/ 237 w 341"/>
                <a:gd name="T87" fmla="*/ 74 h 259"/>
                <a:gd name="T88" fmla="*/ 226 w 341"/>
                <a:gd name="T89" fmla="*/ 70 h 259"/>
                <a:gd name="T90" fmla="*/ 219 w 341"/>
                <a:gd name="T91" fmla="*/ 59 h 259"/>
                <a:gd name="T92" fmla="*/ 219 w 341"/>
                <a:gd name="T93" fmla="*/ 55 h 2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341" h="259">
                  <a:moveTo>
                    <a:pt x="219" y="55"/>
                  </a:moveTo>
                  <a:lnTo>
                    <a:pt x="207" y="59"/>
                  </a:lnTo>
                  <a:lnTo>
                    <a:pt x="207" y="55"/>
                  </a:lnTo>
                  <a:lnTo>
                    <a:pt x="193" y="52"/>
                  </a:lnTo>
                  <a:lnTo>
                    <a:pt x="159" y="52"/>
                  </a:lnTo>
                  <a:lnTo>
                    <a:pt x="82" y="3"/>
                  </a:lnTo>
                  <a:lnTo>
                    <a:pt x="67" y="0"/>
                  </a:lnTo>
                  <a:lnTo>
                    <a:pt x="59" y="7"/>
                  </a:lnTo>
                  <a:lnTo>
                    <a:pt x="37" y="11"/>
                  </a:lnTo>
                  <a:lnTo>
                    <a:pt x="56" y="29"/>
                  </a:lnTo>
                  <a:lnTo>
                    <a:pt x="48" y="37"/>
                  </a:lnTo>
                  <a:lnTo>
                    <a:pt x="48" y="44"/>
                  </a:lnTo>
                  <a:lnTo>
                    <a:pt x="33" y="44"/>
                  </a:lnTo>
                  <a:lnTo>
                    <a:pt x="22" y="55"/>
                  </a:lnTo>
                  <a:lnTo>
                    <a:pt x="8" y="52"/>
                  </a:lnTo>
                  <a:lnTo>
                    <a:pt x="0" y="52"/>
                  </a:lnTo>
                  <a:lnTo>
                    <a:pt x="0" y="55"/>
                  </a:lnTo>
                  <a:lnTo>
                    <a:pt x="0" y="63"/>
                  </a:lnTo>
                  <a:lnTo>
                    <a:pt x="0" y="66"/>
                  </a:lnTo>
                  <a:lnTo>
                    <a:pt x="0" y="70"/>
                  </a:lnTo>
                  <a:lnTo>
                    <a:pt x="0" y="66"/>
                  </a:lnTo>
                  <a:lnTo>
                    <a:pt x="4" y="70"/>
                  </a:lnTo>
                  <a:lnTo>
                    <a:pt x="4" y="66"/>
                  </a:lnTo>
                  <a:lnTo>
                    <a:pt x="8" y="70"/>
                  </a:lnTo>
                  <a:lnTo>
                    <a:pt x="8" y="70"/>
                  </a:lnTo>
                  <a:lnTo>
                    <a:pt x="15" y="77"/>
                  </a:lnTo>
                  <a:lnTo>
                    <a:pt x="15" y="81"/>
                  </a:lnTo>
                  <a:lnTo>
                    <a:pt x="15" y="81"/>
                  </a:lnTo>
                  <a:lnTo>
                    <a:pt x="19" y="85"/>
                  </a:lnTo>
                  <a:lnTo>
                    <a:pt x="22" y="89"/>
                  </a:lnTo>
                  <a:lnTo>
                    <a:pt x="22" y="89"/>
                  </a:lnTo>
                  <a:lnTo>
                    <a:pt x="26" y="96"/>
                  </a:lnTo>
                  <a:lnTo>
                    <a:pt x="26" y="96"/>
                  </a:lnTo>
                  <a:lnTo>
                    <a:pt x="30" y="100"/>
                  </a:lnTo>
                  <a:lnTo>
                    <a:pt x="30" y="100"/>
                  </a:lnTo>
                  <a:lnTo>
                    <a:pt x="33" y="103"/>
                  </a:lnTo>
                  <a:lnTo>
                    <a:pt x="33" y="107"/>
                  </a:lnTo>
                  <a:lnTo>
                    <a:pt x="37" y="107"/>
                  </a:lnTo>
                  <a:lnTo>
                    <a:pt x="41" y="115"/>
                  </a:lnTo>
                  <a:lnTo>
                    <a:pt x="45" y="115"/>
                  </a:lnTo>
                  <a:lnTo>
                    <a:pt x="45" y="118"/>
                  </a:lnTo>
                  <a:lnTo>
                    <a:pt x="45" y="122"/>
                  </a:lnTo>
                  <a:lnTo>
                    <a:pt x="45" y="126"/>
                  </a:lnTo>
                  <a:lnTo>
                    <a:pt x="45" y="126"/>
                  </a:lnTo>
                  <a:lnTo>
                    <a:pt x="48" y="129"/>
                  </a:lnTo>
                  <a:lnTo>
                    <a:pt x="48" y="129"/>
                  </a:lnTo>
                  <a:lnTo>
                    <a:pt x="52" y="129"/>
                  </a:lnTo>
                  <a:lnTo>
                    <a:pt x="56" y="129"/>
                  </a:lnTo>
                  <a:lnTo>
                    <a:pt x="59" y="133"/>
                  </a:lnTo>
                  <a:lnTo>
                    <a:pt x="63" y="137"/>
                  </a:lnTo>
                  <a:lnTo>
                    <a:pt x="67" y="141"/>
                  </a:lnTo>
                  <a:lnTo>
                    <a:pt x="67" y="141"/>
                  </a:lnTo>
                  <a:lnTo>
                    <a:pt x="67" y="144"/>
                  </a:lnTo>
                  <a:lnTo>
                    <a:pt x="67" y="144"/>
                  </a:lnTo>
                  <a:lnTo>
                    <a:pt x="70" y="148"/>
                  </a:lnTo>
                  <a:lnTo>
                    <a:pt x="74" y="152"/>
                  </a:lnTo>
                  <a:lnTo>
                    <a:pt x="74" y="159"/>
                  </a:lnTo>
                  <a:lnTo>
                    <a:pt x="74" y="159"/>
                  </a:lnTo>
                  <a:lnTo>
                    <a:pt x="74" y="163"/>
                  </a:lnTo>
                  <a:lnTo>
                    <a:pt x="74" y="167"/>
                  </a:lnTo>
                  <a:lnTo>
                    <a:pt x="74" y="167"/>
                  </a:lnTo>
                  <a:lnTo>
                    <a:pt x="74" y="174"/>
                  </a:lnTo>
                  <a:lnTo>
                    <a:pt x="78" y="178"/>
                  </a:lnTo>
                  <a:lnTo>
                    <a:pt x="78" y="181"/>
                  </a:lnTo>
                  <a:lnTo>
                    <a:pt x="78" y="181"/>
                  </a:lnTo>
                  <a:lnTo>
                    <a:pt x="89" y="192"/>
                  </a:lnTo>
                  <a:lnTo>
                    <a:pt x="89" y="192"/>
                  </a:lnTo>
                  <a:lnTo>
                    <a:pt x="93" y="192"/>
                  </a:lnTo>
                  <a:lnTo>
                    <a:pt x="96" y="196"/>
                  </a:lnTo>
                  <a:lnTo>
                    <a:pt x="96" y="196"/>
                  </a:lnTo>
                  <a:lnTo>
                    <a:pt x="104" y="200"/>
                  </a:lnTo>
                  <a:lnTo>
                    <a:pt x="104" y="200"/>
                  </a:lnTo>
                  <a:lnTo>
                    <a:pt x="107" y="204"/>
                  </a:lnTo>
                  <a:lnTo>
                    <a:pt x="107" y="204"/>
                  </a:lnTo>
                  <a:lnTo>
                    <a:pt x="107" y="204"/>
                  </a:lnTo>
                  <a:lnTo>
                    <a:pt x="111" y="218"/>
                  </a:lnTo>
                  <a:lnTo>
                    <a:pt x="115" y="218"/>
                  </a:lnTo>
                  <a:lnTo>
                    <a:pt x="115" y="222"/>
                  </a:lnTo>
                  <a:lnTo>
                    <a:pt x="130" y="233"/>
                  </a:lnTo>
                  <a:lnTo>
                    <a:pt x="130" y="233"/>
                  </a:lnTo>
                  <a:lnTo>
                    <a:pt x="133" y="241"/>
                  </a:lnTo>
                  <a:lnTo>
                    <a:pt x="137" y="241"/>
                  </a:lnTo>
                  <a:lnTo>
                    <a:pt x="141" y="252"/>
                  </a:lnTo>
                  <a:lnTo>
                    <a:pt x="141" y="252"/>
                  </a:lnTo>
                  <a:lnTo>
                    <a:pt x="145" y="252"/>
                  </a:lnTo>
                  <a:lnTo>
                    <a:pt x="148" y="248"/>
                  </a:lnTo>
                  <a:lnTo>
                    <a:pt x="152" y="244"/>
                  </a:lnTo>
                  <a:lnTo>
                    <a:pt x="148" y="241"/>
                  </a:lnTo>
                  <a:lnTo>
                    <a:pt x="152" y="233"/>
                  </a:lnTo>
                  <a:lnTo>
                    <a:pt x="156" y="233"/>
                  </a:lnTo>
                  <a:lnTo>
                    <a:pt x="159" y="237"/>
                  </a:lnTo>
                  <a:lnTo>
                    <a:pt x="170" y="237"/>
                  </a:lnTo>
                  <a:lnTo>
                    <a:pt x="185" y="241"/>
                  </a:lnTo>
                  <a:lnTo>
                    <a:pt x="200" y="248"/>
                  </a:lnTo>
                  <a:lnTo>
                    <a:pt x="200" y="259"/>
                  </a:lnTo>
                  <a:lnTo>
                    <a:pt x="230" y="226"/>
                  </a:lnTo>
                  <a:lnTo>
                    <a:pt x="337" y="196"/>
                  </a:lnTo>
                  <a:lnTo>
                    <a:pt x="341" y="163"/>
                  </a:lnTo>
                  <a:lnTo>
                    <a:pt x="337" y="152"/>
                  </a:lnTo>
                  <a:lnTo>
                    <a:pt x="337" y="152"/>
                  </a:lnTo>
                  <a:lnTo>
                    <a:pt x="330" y="155"/>
                  </a:lnTo>
                  <a:lnTo>
                    <a:pt x="282" y="148"/>
                  </a:lnTo>
                  <a:lnTo>
                    <a:pt x="278" y="137"/>
                  </a:lnTo>
                  <a:lnTo>
                    <a:pt x="274" y="133"/>
                  </a:lnTo>
                  <a:lnTo>
                    <a:pt x="274" y="126"/>
                  </a:lnTo>
                  <a:lnTo>
                    <a:pt x="274" y="126"/>
                  </a:lnTo>
                  <a:lnTo>
                    <a:pt x="274" y="129"/>
                  </a:lnTo>
                  <a:lnTo>
                    <a:pt x="274" y="126"/>
                  </a:lnTo>
                  <a:lnTo>
                    <a:pt x="274" y="126"/>
                  </a:lnTo>
                  <a:lnTo>
                    <a:pt x="274" y="122"/>
                  </a:lnTo>
                  <a:lnTo>
                    <a:pt x="270" y="122"/>
                  </a:lnTo>
                  <a:lnTo>
                    <a:pt x="270" y="122"/>
                  </a:lnTo>
                  <a:lnTo>
                    <a:pt x="270" y="122"/>
                  </a:lnTo>
                  <a:lnTo>
                    <a:pt x="263" y="118"/>
                  </a:lnTo>
                  <a:lnTo>
                    <a:pt x="263" y="118"/>
                  </a:lnTo>
                  <a:lnTo>
                    <a:pt x="263" y="118"/>
                  </a:lnTo>
                  <a:lnTo>
                    <a:pt x="259" y="115"/>
                  </a:lnTo>
                  <a:lnTo>
                    <a:pt x="259" y="111"/>
                  </a:lnTo>
                  <a:lnTo>
                    <a:pt x="252" y="100"/>
                  </a:lnTo>
                  <a:lnTo>
                    <a:pt x="248" y="100"/>
                  </a:lnTo>
                  <a:lnTo>
                    <a:pt x="248" y="100"/>
                  </a:lnTo>
                  <a:lnTo>
                    <a:pt x="248" y="96"/>
                  </a:lnTo>
                  <a:lnTo>
                    <a:pt x="248" y="89"/>
                  </a:lnTo>
                  <a:lnTo>
                    <a:pt x="248" y="89"/>
                  </a:lnTo>
                  <a:lnTo>
                    <a:pt x="244" y="85"/>
                  </a:lnTo>
                  <a:lnTo>
                    <a:pt x="244" y="85"/>
                  </a:lnTo>
                  <a:lnTo>
                    <a:pt x="237" y="77"/>
                  </a:lnTo>
                  <a:lnTo>
                    <a:pt x="237" y="77"/>
                  </a:lnTo>
                  <a:lnTo>
                    <a:pt x="233" y="74"/>
                  </a:lnTo>
                  <a:lnTo>
                    <a:pt x="233" y="74"/>
                  </a:lnTo>
                  <a:lnTo>
                    <a:pt x="233" y="74"/>
                  </a:lnTo>
                  <a:lnTo>
                    <a:pt x="237" y="74"/>
                  </a:lnTo>
                  <a:lnTo>
                    <a:pt x="233" y="74"/>
                  </a:lnTo>
                  <a:lnTo>
                    <a:pt x="233" y="74"/>
                  </a:lnTo>
                  <a:lnTo>
                    <a:pt x="226" y="70"/>
                  </a:lnTo>
                  <a:lnTo>
                    <a:pt x="222" y="63"/>
                  </a:lnTo>
                  <a:lnTo>
                    <a:pt x="222" y="59"/>
                  </a:lnTo>
                  <a:lnTo>
                    <a:pt x="219" y="59"/>
                  </a:lnTo>
                  <a:lnTo>
                    <a:pt x="219" y="55"/>
                  </a:lnTo>
                  <a:lnTo>
                    <a:pt x="219" y="59"/>
                  </a:lnTo>
                  <a:lnTo>
                    <a:pt x="219" y="5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6" name="Freeform 90">
              <a:extLst>
                <a:ext uri="{FF2B5EF4-FFF2-40B4-BE49-F238E27FC236}">
                  <a16:creationId xmlns:a16="http://schemas.microsoft.com/office/drawing/2014/main" xmlns="" id="{AC977477-08C3-4D5E-8F5C-DFBA1ED08DBC}"/>
                </a:ext>
              </a:extLst>
            </p:cNvPr>
            <p:cNvSpPr/>
            <p:nvPr/>
          </p:nvSpPr>
          <p:spPr bwMode="auto">
            <a:xfrm>
              <a:off x="6438778" y="3576613"/>
              <a:ext cx="19705" cy="45388"/>
            </a:xfrm>
            <a:custGeom>
              <a:avLst/>
              <a:gdLst>
                <a:gd name="T0" fmla="*/ 7 w 11"/>
                <a:gd name="T1" fmla="*/ 26 h 26"/>
                <a:gd name="T2" fmla="*/ 7 w 11"/>
                <a:gd name="T3" fmla="*/ 26 h 26"/>
                <a:gd name="T4" fmla="*/ 0 w 11"/>
                <a:gd name="T5" fmla="*/ 22 h 26"/>
                <a:gd name="T6" fmla="*/ 0 w 11"/>
                <a:gd name="T7" fmla="*/ 22 h 26"/>
                <a:gd name="T8" fmla="*/ 0 w 11"/>
                <a:gd name="T9" fmla="*/ 22 h 26"/>
                <a:gd name="T10" fmla="*/ 0 w 11"/>
                <a:gd name="T11" fmla="*/ 19 h 26"/>
                <a:gd name="T12" fmla="*/ 0 w 11"/>
                <a:gd name="T13" fmla="*/ 19 h 26"/>
                <a:gd name="T14" fmla="*/ 0 w 11"/>
                <a:gd name="T15" fmla="*/ 15 h 26"/>
                <a:gd name="T16" fmla="*/ 0 w 11"/>
                <a:gd name="T17" fmla="*/ 11 h 26"/>
                <a:gd name="T18" fmla="*/ 0 w 11"/>
                <a:gd name="T19" fmla="*/ 11 h 26"/>
                <a:gd name="T20" fmla="*/ 0 w 11"/>
                <a:gd name="T21" fmla="*/ 11 h 26"/>
                <a:gd name="T22" fmla="*/ 0 w 11"/>
                <a:gd name="T23" fmla="*/ 7 h 26"/>
                <a:gd name="T24" fmla="*/ 0 w 11"/>
                <a:gd name="T25" fmla="*/ 7 h 26"/>
                <a:gd name="T26" fmla="*/ 0 w 11"/>
                <a:gd name="T27" fmla="*/ 4 h 26"/>
                <a:gd name="T28" fmla="*/ 4 w 11"/>
                <a:gd name="T29" fmla="*/ 4 h 26"/>
                <a:gd name="T30" fmla="*/ 4 w 11"/>
                <a:gd name="T31" fmla="*/ 4 h 26"/>
                <a:gd name="T32" fmla="*/ 4 w 11"/>
                <a:gd name="T33" fmla="*/ 4 h 26"/>
                <a:gd name="T34" fmla="*/ 4 w 11"/>
                <a:gd name="T35" fmla="*/ 0 h 26"/>
                <a:gd name="T36" fmla="*/ 4 w 11"/>
                <a:gd name="T37" fmla="*/ 0 h 26"/>
                <a:gd name="T38" fmla="*/ 7 w 11"/>
                <a:gd name="T39" fmla="*/ 4 h 26"/>
                <a:gd name="T40" fmla="*/ 7 w 11"/>
                <a:gd name="T41" fmla="*/ 4 h 26"/>
                <a:gd name="T42" fmla="*/ 11 w 11"/>
                <a:gd name="T43" fmla="*/ 4 h 26"/>
                <a:gd name="T44" fmla="*/ 11 w 11"/>
                <a:gd name="T45" fmla="*/ 4 h 26"/>
                <a:gd name="T46" fmla="*/ 7 w 11"/>
                <a:gd name="T47" fmla="*/ 11 h 26"/>
                <a:gd name="T48" fmla="*/ 7 w 11"/>
                <a:gd name="T49" fmla="*/ 11 h 26"/>
                <a:gd name="T50" fmla="*/ 7 w 11"/>
                <a:gd name="T51" fmla="*/ 15 h 26"/>
                <a:gd name="T52" fmla="*/ 11 w 11"/>
                <a:gd name="T53" fmla="*/ 15 h 26"/>
                <a:gd name="T54" fmla="*/ 11 w 11"/>
                <a:gd name="T55" fmla="*/ 19 h 26"/>
                <a:gd name="T56" fmla="*/ 11 w 11"/>
                <a:gd name="T57" fmla="*/ 26 h 26"/>
                <a:gd name="T58" fmla="*/ 7 w 11"/>
                <a:gd name="T59" fmla="*/ 26 h 26"/>
                <a:gd name="T60" fmla="*/ 7 w 11"/>
                <a:gd name="T61"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1" h="26">
                  <a:moveTo>
                    <a:pt x="7" y="26"/>
                  </a:moveTo>
                  <a:lnTo>
                    <a:pt x="7" y="26"/>
                  </a:lnTo>
                  <a:lnTo>
                    <a:pt x="0" y="22"/>
                  </a:lnTo>
                  <a:lnTo>
                    <a:pt x="0" y="22"/>
                  </a:lnTo>
                  <a:lnTo>
                    <a:pt x="0" y="22"/>
                  </a:lnTo>
                  <a:lnTo>
                    <a:pt x="0" y="19"/>
                  </a:lnTo>
                  <a:lnTo>
                    <a:pt x="0" y="19"/>
                  </a:lnTo>
                  <a:lnTo>
                    <a:pt x="0" y="15"/>
                  </a:lnTo>
                  <a:lnTo>
                    <a:pt x="0" y="11"/>
                  </a:lnTo>
                  <a:lnTo>
                    <a:pt x="0" y="11"/>
                  </a:lnTo>
                  <a:lnTo>
                    <a:pt x="0" y="11"/>
                  </a:lnTo>
                  <a:lnTo>
                    <a:pt x="0" y="7"/>
                  </a:lnTo>
                  <a:lnTo>
                    <a:pt x="0" y="7"/>
                  </a:lnTo>
                  <a:lnTo>
                    <a:pt x="0" y="4"/>
                  </a:lnTo>
                  <a:lnTo>
                    <a:pt x="4" y="4"/>
                  </a:lnTo>
                  <a:lnTo>
                    <a:pt x="4" y="4"/>
                  </a:lnTo>
                  <a:lnTo>
                    <a:pt x="4" y="4"/>
                  </a:lnTo>
                  <a:lnTo>
                    <a:pt x="4" y="0"/>
                  </a:lnTo>
                  <a:lnTo>
                    <a:pt x="4" y="0"/>
                  </a:lnTo>
                  <a:lnTo>
                    <a:pt x="7" y="4"/>
                  </a:lnTo>
                  <a:lnTo>
                    <a:pt x="7" y="4"/>
                  </a:lnTo>
                  <a:lnTo>
                    <a:pt x="11" y="4"/>
                  </a:lnTo>
                  <a:lnTo>
                    <a:pt x="11" y="4"/>
                  </a:lnTo>
                  <a:lnTo>
                    <a:pt x="7" y="11"/>
                  </a:lnTo>
                  <a:lnTo>
                    <a:pt x="7" y="11"/>
                  </a:lnTo>
                  <a:lnTo>
                    <a:pt x="7" y="15"/>
                  </a:lnTo>
                  <a:lnTo>
                    <a:pt x="11" y="15"/>
                  </a:lnTo>
                  <a:lnTo>
                    <a:pt x="11" y="19"/>
                  </a:lnTo>
                  <a:lnTo>
                    <a:pt x="11" y="26"/>
                  </a:lnTo>
                  <a:lnTo>
                    <a:pt x="7" y="26"/>
                  </a:lnTo>
                  <a:lnTo>
                    <a:pt x="7"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7" name="Freeform 91">
              <a:extLst>
                <a:ext uri="{FF2B5EF4-FFF2-40B4-BE49-F238E27FC236}">
                  <a16:creationId xmlns:a16="http://schemas.microsoft.com/office/drawing/2014/main" xmlns="" id="{489A8F92-BDEE-46B0-BA2E-B05F6AB2F5AD}"/>
                </a:ext>
              </a:extLst>
            </p:cNvPr>
            <p:cNvSpPr/>
            <p:nvPr/>
          </p:nvSpPr>
          <p:spPr bwMode="auto">
            <a:xfrm>
              <a:off x="6458483" y="3583596"/>
              <a:ext cx="146894" cy="96015"/>
            </a:xfrm>
            <a:custGeom>
              <a:avLst/>
              <a:gdLst>
                <a:gd name="T0" fmla="*/ 0 w 82"/>
                <a:gd name="T1" fmla="*/ 26 h 55"/>
                <a:gd name="T2" fmla="*/ 0 w 82"/>
                <a:gd name="T3" fmla="*/ 33 h 55"/>
                <a:gd name="T4" fmla="*/ 4 w 82"/>
                <a:gd name="T5" fmla="*/ 37 h 55"/>
                <a:gd name="T6" fmla="*/ 8 w 82"/>
                <a:gd name="T7" fmla="*/ 48 h 55"/>
                <a:gd name="T8" fmla="*/ 56 w 82"/>
                <a:gd name="T9" fmla="*/ 55 h 55"/>
                <a:gd name="T10" fmla="*/ 63 w 82"/>
                <a:gd name="T11" fmla="*/ 52 h 55"/>
                <a:gd name="T12" fmla="*/ 78 w 82"/>
                <a:gd name="T13" fmla="*/ 11 h 55"/>
                <a:gd name="T14" fmla="*/ 82 w 82"/>
                <a:gd name="T15" fmla="*/ 11 h 55"/>
                <a:gd name="T16" fmla="*/ 78 w 82"/>
                <a:gd name="T17" fmla="*/ 7 h 55"/>
                <a:gd name="T18" fmla="*/ 78 w 82"/>
                <a:gd name="T19" fmla="*/ 3 h 55"/>
                <a:gd name="T20" fmla="*/ 78 w 82"/>
                <a:gd name="T21" fmla="*/ 7 h 55"/>
                <a:gd name="T22" fmla="*/ 78 w 82"/>
                <a:gd name="T23" fmla="*/ 3 h 55"/>
                <a:gd name="T24" fmla="*/ 78 w 82"/>
                <a:gd name="T25" fmla="*/ 3 h 55"/>
                <a:gd name="T26" fmla="*/ 74 w 82"/>
                <a:gd name="T27" fmla="*/ 3 h 55"/>
                <a:gd name="T28" fmla="*/ 74 w 82"/>
                <a:gd name="T29" fmla="*/ 0 h 55"/>
                <a:gd name="T30" fmla="*/ 74 w 82"/>
                <a:gd name="T31" fmla="*/ 0 h 55"/>
                <a:gd name="T32" fmla="*/ 74 w 82"/>
                <a:gd name="T33" fmla="*/ 0 h 55"/>
                <a:gd name="T34" fmla="*/ 70 w 82"/>
                <a:gd name="T35" fmla="*/ 3 h 55"/>
                <a:gd name="T36" fmla="*/ 63 w 82"/>
                <a:gd name="T37" fmla="*/ 7 h 55"/>
                <a:gd name="T38" fmla="*/ 63 w 82"/>
                <a:gd name="T39" fmla="*/ 11 h 55"/>
                <a:gd name="T40" fmla="*/ 52 w 82"/>
                <a:gd name="T41" fmla="*/ 18 h 55"/>
                <a:gd name="T42" fmla="*/ 52 w 82"/>
                <a:gd name="T43" fmla="*/ 22 h 55"/>
                <a:gd name="T44" fmla="*/ 52 w 82"/>
                <a:gd name="T45" fmla="*/ 22 h 55"/>
                <a:gd name="T46" fmla="*/ 52 w 82"/>
                <a:gd name="T47" fmla="*/ 22 h 55"/>
                <a:gd name="T48" fmla="*/ 48 w 82"/>
                <a:gd name="T49" fmla="*/ 26 h 55"/>
                <a:gd name="T50" fmla="*/ 48 w 82"/>
                <a:gd name="T51" fmla="*/ 26 h 55"/>
                <a:gd name="T52" fmla="*/ 45 w 82"/>
                <a:gd name="T53" fmla="*/ 26 h 55"/>
                <a:gd name="T54" fmla="*/ 45 w 82"/>
                <a:gd name="T55" fmla="*/ 26 h 55"/>
                <a:gd name="T56" fmla="*/ 45 w 82"/>
                <a:gd name="T57" fmla="*/ 29 h 55"/>
                <a:gd name="T58" fmla="*/ 45 w 82"/>
                <a:gd name="T59" fmla="*/ 29 h 55"/>
                <a:gd name="T60" fmla="*/ 41 w 82"/>
                <a:gd name="T61" fmla="*/ 29 h 55"/>
                <a:gd name="T62" fmla="*/ 37 w 82"/>
                <a:gd name="T63" fmla="*/ 29 h 55"/>
                <a:gd name="T64" fmla="*/ 33 w 82"/>
                <a:gd name="T65" fmla="*/ 33 h 55"/>
                <a:gd name="T66" fmla="*/ 33 w 82"/>
                <a:gd name="T67" fmla="*/ 29 h 55"/>
                <a:gd name="T68" fmla="*/ 30 w 82"/>
                <a:gd name="T69" fmla="*/ 29 h 55"/>
                <a:gd name="T70" fmla="*/ 26 w 82"/>
                <a:gd name="T71" fmla="*/ 29 h 55"/>
                <a:gd name="T72" fmla="*/ 26 w 82"/>
                <a:gd name="T73" fmla="*/ 29 h 55"/>
                <a:gd name="T74" fmla="*/ 19 w 82"/>
                <a:gd name="T75" fmla="*/ 29 h 55"/>
                <a:gd name="T76" fmla="*/ 11 w 82"/>
                <a:gd name="T77" fmla="*/ 33 h 55"/>
                <a:gd name="T78" fmla="*/ 11 w 82"/>
                <a:gd name="T79" fmla="*/ 33 h 55"/>
                <a:gd name="T80" fmla="*/ 8 w 82"/>
                <a:gd name="T81" fmla="*/ 33 h 55"/>
                <a:gd name="T82" fmla="*/ 4 w 82"/>
                <a:gd name="T83" fmla="*/ 33 h 55"/>
                <a:gd name="T84" fmla="*/ 4 w 82"/>
                <a:gd name="T85" fmla="*/ 26 h 55"/>
                <a:gd name="T86" fmla="*/ 4 w 82"/>
                <a:gd name="T87" fmla="*/ 29 h 55"/>
                <a:gd name="T88" fmla="*/ 0 w 82"/>
                <a:gd name="T89" fmla="*/ 26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82" h="55">
                  <a:moveTo>
                    <a:pt x="0" y="26"/>
                  </a:moveTo>
                  <a:lnTo>
                    <a:pt x="0" y="33"/>
                  </a:lnTo>
                  <a:lnTo>
                    <a:pt x="4" y="37"/>
                  </a:lnTo>
                  <a:lnTo>
                    <a:pt x="8" y="48"/>
                  </a:lnTo>
                  <a:lnTo>
                    <a:pt x="56" y="55"/>
                  </a:lnTo>
                  <a:lnTo>
                    <a:pt x="63" y="52"/>
                  </a:lnTo>
                  <a:lnTo>
                    <a:pt x="78" y="11"/>
                  </a:lnTo>
                  <a:lnTo>
                    <a:pt x="82" y="11"/>
                  </a:lnTo>
                  <a:lnTo>
                    <a:pt x="78" y="7"/>
                  </a:lnTo>
                  <a:lnTo>
                    <a:pt x="78" y="3"/>
                  </a:lnTo>
                  <a:lnTo>
                    <a:pt x="78" y="7"/>
                  </a:lnTo>
                  <a:lnTo>
                    <a:pt x="78" y="3"/>
                  </a:lnTo>
                  <a:lnTo>
                    <a:pt x="78" y="3"/>
                  </a:lnTo>
                  <a:lnTo>
                    <a:pt x="74" y="3"/>
                  </a:lnTo>
                  <a:lnTo>
                    <a:pt x="74" y="0"/>
                  </a:lnTo>
                  <a:lnTo>
                    <a:pt x="74" y="0"/>
                  </a:lnTo>
                  <a:lnTo>
                    <a:pt x="74" y="0"/>
                  </a:lnTo>
                  <a:lnTo>
                    <a:pt x="70" y="3"/>
                  </a:lnTo>
                  <a:lnTo>
                    <a:pt x="63" y="7"/>
                  </a:lnTo>
                  <a:lnTo>
                    <a:pt x="63" y="11"/>
                  </a:lnTo>
                  <a:lnTo>
                    <a:pt x="52" y="18"/>
                  </a:lnTo>
                  <a:lnTo>
                    <a:pt x="52" y="22"/>
                  </a:lnTo>
                  <a:lnTo>
                    <a:pt x="52" y="22"/>
                  </a:lnTo>
                  <a:lnTo>
                    <a:pt x="52" y="22"/>
                  </a:lnTo>
                  <a:lnTo>
                    <a:pt x="48" y="26"/>
                  </a:lnTo>
                  <a:lnTo>
                    <a:pt x="48" y="26"/>
                  </a:lnTo>
                  <a:lnTo>
                    <a:pt x="45" y="26"/>
                  </a:lnTo>
                  <a:lnTo>
                    <a:pt x="45" y="26"/>
                  </a:lnTo>
                  <a:lnTo>
                    <a:pt x="45" y="29"/>
                  </a:lnTo>
                  <a:lnTo>
                    <a:pt x="45" y="29"/>
                  </a:lnTo>
                  <a:lnTo>
                    <a:pt x="41" y="29"/>
                  </a:lnTo>
                  <a:lnTo>
                    <a:pt x="37" y="29"/>
                  </a:lnTo>
                  <a:lnTo>
                    <a:pt x="33" y="33"/>
                  </a:lnTo>
                  <a:lnTo>
                    <a:pt x="33" y="29"/>
                  </a:lnTo>
                  <a:lnTo>
                    <a:pt x="30" y="29"/>
                  </a:lnTo>
                  <a:lnTo>
                    <a:pt x="26" y="29"/>
                  </a:lnTo>
                  <a:lnTo>
                    <a:pt x="26" y="29"/>
                  </a:lnTo>
                  <a:lnTo>
                    <a:pt x="19" y="29"/>
                  </a:lnTo>
                  <a:lnTo>
                    <a:pt x="11" y="33"/>
                  </a:lnTo>
                  <a:lnTo>
                    <a:pt x="11" y="33"/>
                  </a:lnTo>
                  <a:lnTo>
                    <a:pt x="8" y="33"/>
                  </a:lnTo>
                  <a:lnTo>
                    <a:pt x="4" y="33"/>
                  </a:lnTo>
                  <a:lnTo>
                    <a:pt x="4" y="26"/>
                  </a:lnTo>
                  <a:lnTo>
                    <a:pt x="4" y="29"/>
                  </a:lnTo>
                  <a:lnTo>
                    <a:pt x="0"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8" name="Freeform 92">
              <a:extLst>
                <a:ext uri="{FF2B5EF4-FFF2-40B4-BE49-F238E27FC236}">
                  <a16:creationId xmlns:a16="http://schemas.microsoft.com/office/drawing/2014/main" xmlns="" id="{BB06C9F8-485B-4CD0-B99B-18D2E3E0AE8E}"/>
                </a:ext>
              </a:extLst>
            </p:cNvPr>
            <p:cNvSpPr>
              <a:spLocks noEditPoints="1"/>
            </p:cNvSpPr>
            <p:nvPr/>
          </p:nvSpPr>
          <p:spPr bwMode="auto">
            <a:xfrm>
              <a:off x="4170884" y="3213503"/>
              <a:ext cx="85986" cy="33169"/>
            </a:xfrm>
            <a:custGeom>
              <a:avLst/>
              <a:gdLst>
                <a:gd name="T0" fmla="*/ 18 w 48"/>
                <a:gd name="T1" fmla="*/ 0 h 19"/>
                <a:gd name="T2" fmla="*/ 22 w 48"/>
                <a:gd name="T3" fmla="*/ 4 h 19"/>
                <a:gd name="T4" fmla="*/ 22 w 48"/>
                <a:gd name="T5" fmla="*/ 0 h 19"/>
                <a:gd name="T6" fmla="*/ 18 w 48"/>
                <a:gd name="T7" fmla="*/ 0 h 19"/>
                <a:gd name="T8" fmla="*/ 18 w 48"/>
                <a:gd name="T9" fmla="*/ 0 h 19"/>
                <a:gd name="T10" fmla="*/ 18 w 48"/>
                <a:gd name="T11" fmla="*/ 0 h 19"/>
                <a:gd name="T12" fmla="*/ 3 w 48"/>
                <a:gd name="T13" fmla="*/ 0 h 19"/>
                <a:gd name="T14" fmla="*/ 7 w 48"/>
                <a:gd name="T15" fmla="*/ 4 h 19"/>
                <a:gd name="T16" fmla="*/ 7 w 48"/>
                <a:gd name="T17" fmla="*/ 0 h 19"/>
                <a:gd name="T18" fmla="*/ 3 w 48"/>
                <a:gd name="T19" fmla="*/ 0 h 19"/>
                <a:gd name="T20" fmla="*/ 3 w 48"/>
                <a:gd name="T21" fmla="*/ 0 h 19"/>
                <a:gd name="T22" fmla="*/ 0 w 48"/>
                <a:gd name="T23" fmla="*/ 4 h 19"/>
                <a:gd name="T24" fmla="*/ 0 w 48"/>
                <a:gd name="T25" fmla="*/ 8 h 19"/>
                <a:gd name="T26" fmla="*/ 3 w 48"/>
                <a:gd name="T27" fmla="*/ 8 h 19"/>
                <a:gd name="T28" fmla="*/ 3 w 48"/>
                <a:gd name="T29" fmla="*/ 8 h 19"/>
                <a:gd name="T30" fmla="*/ 3 w 48"/>
                <a:gd name="T31" fmla="*/ 4 h 19"/>
                <a:gd name="T32" fmla="*/ 0 w 48"/>
                <a:gd name="T33" fmla="*/ 4 h 19"/>
                <a:gd name="T34" fmla="*/ 0 w 48"/>
                <a:gd name="T35" fmla="*/ 4 h 19"/>
                <a:gd name="T36" fmla="*/ 44 w 48"/>
                <a:gd name="T37" fmla="*/ 19 h 19"/>
                <a:gd name="T38" fmla="*/ 40 w 48"/>
                <a:gd name="T39" fmla="*/ 19 h 19"/>
                <a:gd name="T40" fmla="*/ 40 w 48"/>
                <a:gd name="T41" fmla="*/ 19 h 19"/>
                <a:gd name="T42" fmla="*/ 48 w 48"/>
                <a:gd name="T43" fmla="*/ 19 h 19"/>
                <a:gd name="T44" fmla="*/ 48 w 48"/>
                <a:gd name="T45" fmla="*/ 19 h 19"/>
                <a:gd name="T46" fmla="*/ 48 w 48"/>
                <a:gd name="T47" fmla="*/ 19 h 19"/>
                <a:gd name="T48" fmla="*/ 44 w 48"/>
                <a:gd name="T49"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8" h="19">
                  <a:moveTo>
                    <a:pt x="18" y="0"/>
                  </a:moveTo>
                  <a:lnTo>
                    <a:pt x="22" y="4"/>
                  </a:lnTo>
                  <a:lnTo>
                    <a:pt x="22" y="0"/>
                  </a:lnTo>
                  <a:lnTo>
                    <a:pt x="18" y="0"/>
                  </a:lnTo>
                  <a:lnTo>
                    <a:pt x="18" y="0"/>
                  </a:lnTo>
                  <a:lnTo>
                    <a:pt x="18" y="0"/>
                  </a:lnTo>
                  <a:close/>
                  <a:moveTo>
                    <a:pt x="3" y="0"/>
                  </a:moveTo>
                  <a:lnTo>
                    <a:pt x="7" y="4"/>
                  </a:lnTo>
                  <a:lnTo>
                    <a:pt x="7" y="0"/>
                  </a:lnTo>
                  <a:lnTo>
                    <a:pt x="3" y="0"/>
                  </a:lnTo>
                  <a:lnTo>
                    <a:pt x="3" y="0"/>
                  </a:lnTo>
                  <a:close/>
                  <a:moveTo>
                    <a:pt x="0" y="4"/>
                  </a:moveTo>
                  <a:lnTo>
                    <a:pt x="0" y="8"/>
                  </a:lnTo>
                  <a:lnTo>
                    <a:pt x="3" y="8"/>
                  </a:lnTo>
                  <a:lnTo>
                    <a:pt x="3" y="8"/>
                  </a:lnTo>
                  <a:lnTo>
                    <a:pt x="3" y="4"/>
                  </a:lnTo>
                  <a:lnTo>
                    <a:pt x="0" y="4"/>
                  </a:lnTo>
                  <a:lnTo>
                    <a:pt x="0" y="4"/>
                  </a:lnTo>
                  <a:close/>
                  <a:moveTo>
                    <a:pt x="44" y="19"/>
                  </a:moveTo>
                  <a:lnTo>
                    <a:pt x="40" y="19"/>
                  </a:lnTo>
                  <a:lnTo>
                    <a:pt x="40" y="19"/>
                  </a:lnTo>
                  <a:lnTo>
                    <a:pt x="48" y="19"/>
                  </a:lnTo>
                  <a:lnTo>
                    <a:pt x="48" y="19"/>
                  </a:lnTo>
                  <a:lnTo>
                    <a:pt x="48" y="19"/>
                  </a:lnTo>
                  <a:lnTo>
                    <a:pt x="44" y="1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9" name="Freeform 93">
              <a:extLst>
                <a:ext uri="{FF2B5EF4-FFF2-40B4-BE49-F238E27FC236}">
                  <a16:creationId xmlns:a16="http://schemas.microsoft.com/office/drawing/2014/main" xmlns="" id="{2A18B7D7-6454-47FD-A472-0A02BF12656D}"/>
                </a:ext>
              </a:extLst>
            </p:cNvPr>
            <p:cNvSpPr/>
            <p:nvPr/>
          </p:nvSpPr>
          <p:spPr bwMode="auto">
            <a:xfrm>
              <a:off x="4482585" y="3395057"/>
              <a:ext cx="12541" cy="6984"/>
            </a:xfrm>
            <a:custGeom>
              <a:avLst/>
              <a:gdLst>
                <a:gd name="T0" fmla="*/ 1 w 2"/>
                <a:gd name="T1" fmla="*/ 1 h 1"/>
                <a:gd name="T2" fmla="*/ 1 w 2"/>
                <a:gd name="T3" fmla="*/ 1 h 1"/>
                <a:gd name="T4" fmla="*/ 0 w 2"/>
                <a:gd name="T5" fmla="*/ 0 h 1"/>
                <a:gd name="T6" fmla="*/ 2 w 2"/>
                <a:gd name="T7" fmla="*/ 0 h 1"/>
                <a:gd name="T8" fmla="*/ 2 w 2"/>
                <a:gd name="T9" fmla="*/ 1 h 1"/>
                <a:gd name="T10" fmla="*/ 1 w 2"/>
                <a:gd name="T11" fmla="*/ 1 h 1"/>
              </a:gdLst>
              <a:ahLst/>
              <a:cxnLst>
                <a:cxn ang="0">
                  <a:pos x="T0" y="T1"/>
                </a:cxn>
                <a:cxn ang="0">
                  <a:pos x="T2" y="T3"/>
                </a:cxn>
                <a:cxn ang="0">
                  <a:pos x="T4" y="T5"/>
                </a:cxn>
                <a:cxn ang="0">
                  <a:pos x="T6" y="T7"/>
                </a:cxn>
                <a:cxn ang="0">
                  <a:pos x="T8" y="T9"/>
                </a:cxn>
                <a:cxn ang="0">
                  <a:pos x="T10" y="T11"/>
                </a:cxn>
              </a:cxnLst>
              <a:rect l="0" t="0" r="r" b="b"/>
              <a:pathLst>
                <a:path w="2" h="1">
                  <a:moveTo>
                    <a:pt x="1" y="1"/>
                  </a:moveTo>
                  <a:cubicBezTo>
                    <a:pt x="1" y="1"/>
                    <a:pt x="1" y="1"/>
                    <a:pt x="1" y="1"/>
                  </a:cubicBezTo>
                  <a:cubicBezTo>
                    <a:pt x="0" y="0"/>
                    <a:pt x="0" y="0"/>
                    <a:pt x="0" y="0"/>
                  </a:cubicBezTo>
                  <a:cubicBezTo>
                    <a:pt x="2" y="0"/>
                    <a:pt x="2" y="0"/>
                    <a:pt x="2" y="0"/>
                  </a:cubicBezTo>
                  <a:cubicBezTo>
                    <a:pt x="2" y="1"/>
                    <a:pt x="2" y="1"/>
                    <a:pt x="2" y="1"/>
                  </a:cubicBezTo>
                  <a:cubicBezTo>
                    <a:pt x="2" y="1"/>
                    <a:pt x="1" y="1"/>
                    <a:pt x="1" y="1"/>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0" name="Freeform 94">
              <a:extLst>
                <a:ext uri="{FF2B5EF4-FFF2-40B4-BE49-F238E27FC236}">
                  <a16:creationId xmlns:a16="http://schemas.microsoft.com/office/drawing/2014/main" xmlns="" id="{B9B221C9-D832-4DF0-B2A8-2F2CC56908D9}"/>
                </a:ext>
              </a:extLst>
            </p:cNvPr>
            <p:cNvSpPr>
              <a:spLocks noEditPoints="1"/>
            </p:cNvSpPr>
            <p:nvPr/>
          </p:nvSpPr>
          <p:spPr bwMode="auto">
            <a:xfrm>
              <a:off x="4455715" y="3505038"/>
              <a:ext cx="132563" cy="38406"/>
            </a:xfrm>
            <a:custGeom>
              <a:avLst/>
              <a:gdLst>
                <a:gd name="T0" fmla="*/ 3 w 20"/>
                <a:gd name="T1" fmla="*/ 4 h 6"/>
                <a:gd name="T2" fmla="*/ 3 w 20"/>
                <a:gd name="T3" fmla="*/ 4 h 6"/>
                <a:gd name="T4" fmla="*/ 3 w 20"/>
                <a:gd name="T5" fmla="*/ 4 h 6"/>
                <a:gd name="T6" fmla="*/ 4 w 20"/>
                <a:gd name="T7" fmla="*/ 4 h 6"/>
                <a:gd name="T8" fmla="*/ 4 w 20"/>
                <a:gd name="T9" fmla="*/ 4 h 6"/>
                <a:gd name="T10" fmla="*/ 3 w 20"/>
                <a:gd name="T11" fmla="*/ 4 h 6"/>
                <a:gd name="T12" fmla="*/ 0 w 20"/>
                <a:gd name="T13" fmla="*/ 6 h 6"/>
                <a:gd name="T14" fmla="*/ 0 w 20"/>
                <a:gd name="T15" fmla="*/ 6 h 6"/>
                <a:gd name="T16" fmla="*/ 0 w 20"/>
                <a:gd name="T17" fmla="*/ 5 h 6"/>
                <a:gd name="T18" fmla="*/ 1 w 20"/>
                <a:gd name="T19" fmla="*/ 5 h 6"/>
                <a:gd name="T20" fmla="*/ 1 w 20"/>
                <a:gd name="T21" fmla="*/ 6 h 6"/>
                <a:gd name="T22" fmla="*/ 0 w 20"/>
                <a:gd name="T23" fmla="*/ 6 h 6"/>
                <a:gd name="T24" fmla="*/ 0 w 20"/>
                <a:gd name="T25" fmla="*/ 6 h 6"/>
                <a:gd name="T26" fmla="*/ 1 w 20"/>
                <a:gd name="T27" fmla="*/ 3 h 6"/>
                <a:gd name="T28" fmla="*/ 1 w 20"/>
                <a:gd name="T29" fmla="*/ 2 h 6"/>
                <a:gd name="T30" fmla="*/ 1 w 20"/>
                <a:gd name="T31" fmla="*/ 1 h 6"/>
                <a:gd name="T32" fmla="*/ 1 w 20"/>
                <a:gd name="T33" fmla="*/ 1 h 6"/>
                <a:gd name="T34" fmla="*/ 2 w 20"/>
                <a:gd name="T35" fmla="*/ 1 h 6"/>
                <a:gd name="T36" fmla="*/ 2 w 20"/>
                <a:gd name="T37" fmla="*/ 2 h 6"/>
                <a:gd name="T38" fmla="*/ 1 w 20"/>
                <a:gd name="T39" fmla="*/ 3 h 6"/>
                <a:gd name="T40" fmla="*/ 8 w 20"/>
                <a:gd name="T41" fmla="*/ 4 h 6"/>
                <a:gd name="T42" fmla="*/ 7 w 20"/>
                <a:gd name="T43" fmla="*/ 4 h 6"/>
                <a:gd name="T44" fmla="*/ 6 w 20"/>
                <a:gd name="T45" fmla="*/ 5 h 6"/>
                <a:gd name="T46" fmla="*/ 5 w 20"/>
                <a:gd name="T47" fmla="*/ 4 h 6"/>
                <a:gd name="T48" fmla="*/ 4 w 20"/>
                <a:gd name="T49" fmla="*/ 4 h 6"/>
                <a:gd name="T50" fmla="*/ 5 w 20"/>
                <a:gd name="T51" fmla="*/ 3 h 6"/>
                <a:gd name="T52" fmla="*/ 6 w 20"/>
                <a:gd name="T53" fmla="*/ 3 h 6"/>
                <a:gd name="T54" fmla="*/ 7 w 20"/>
                <a:gd name="T55" fmla="*/ 3 h 6"/>
                <a:gd name="T56" fmla="*/ 7 w 20"/>
                <a:gd name="T57" fmla="*/ 3 h 6"/>
                <a:gd name="T58" fmla="*/ 8 w 20"/>
                <a:gd name="T59" fmla="*/ 3 h 6"/>
                <a:gd name="T60" fmla="*/ 8 w 20"/>
                <a:gd name="T61" fmla="*/ 4 h 6"/>
                <a:gd name="T62" fmla="*/ 10 w 20"/>
                <a:gd name="T63" fmla="*/ 4 h 6"/>
                <a:gd name="T64" fmla="*/ 9 w 20"/>
                <a:gd name="T65" fmla="*/ 5 h 6"/>
                <a:gd name="T66" fmla="*/ 10 w 20"/>
                <a:gd name="T67" fmla="*/ 6 h 6"/>
                <a:gd name="T68" fmla="*/ 11 w 20"/>
                <a:gd name="T69" fmla="*/ 5 h 6"/>
                <a:gd name="T70" fmla="*/ 12 w 20"/>
                <a:gd name="T71" fmla="*/ 5 h 6"/>
                <a:gd name="T72" fmla="*/ 11 w 20"/>
                <a:gd name="T73" fmla="*/ 4 h 6"/>
                <a:gd name="T74" fmla="*/ 11 w 20"/>
                <a:gd name="T75" fmla="*/ 4 h 6"/>
                <a:gd name="T76" fmla="*/ 10 w 20"/>
                <a:gd name="T77" fmla="*/ 4 h 6"/>
                <a:gd name="T78" fmla="*/ 18 w 20"/>
                <a:gd name="T79" fmla="*/ 1 h 6"/>
                <a:gd name="T80" fmla="*/ 19 w 20"/>
                <a:gd name="T81" fmla="*/ 0 h 6"/>
                <a:gd name="T82" fmla="*/ 19 w 20"/>
                <a:gd name="T83" fmla="*/ 0 h 6"/>
                <a:gd name="T84" fmla="*/ 20 w 20"/>
                <a:gd name="T85" fmla="*/ 0 h 6"/>
                <a:gd name="T86" fmla="*/ 19 w 20"/>
                <a:gd name="T87" fmla="*/ 0 h 6"/>
                <a:gd name="T88" fmla="*/ 18 w 20"/>
                <a:gd name="T89" fmla="*/ 1 h 6"/>
                <a:gd name="T90" fmla="*/ 15 w 20"/>
                <a:gd name="T91" fmla="*/ 4 h 6"/>
                <a:gd name="T92" fmla="*/ 16 w 20"/>
                <a:gd name="T93" fmla="*/ 3 h 6"/>
                <a:gd name="T94" fmla="*/ 16 w 20"/>
                <a:gd name="T95" fmla="*/ 3 h 6"/>
                <a:gd name="T96" fmla="*/ 18 w 20"/>
                <a:gd name="T97" fmla="*/ 2 h 6"/>
                <a:gd name="T98" fmla="*/ 18 w 20"/>
                <a:gd name="T99" fmla="*/ 3 h 6"/>
                <a:gd name="T100" fmla="*/ 17 w 20"/>
                <a:gd name="T101" fmla="*/ 4 h 6"/>
                <a:gd name="T102" fmla="*/ 16 w 20"/>
                <a:gd name="T103" fmla="*/ 4 h 6"/>
                <a:gd name="T104" fmla="*/ 15 w 20"/>
                <a:gd name="T105"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 h="6">
                  <a:moveTo>
                    <a:pt x="3" y="4"/>
                  </a:moveTo>
                  <a:cubicBezTo>
                    <a:pt x="3" y="4"/>
                    <a:pt x="3" y="4"/>
                    <a:pt x="3" y="4"/>
                  </a:cubicBezTo>
                  <a:cubicBezTo>
                    <a:pt x="3" y="4"/>
                    <a:pt x="3" y="4"/>
                    <a:pt x="3" y="4"/>
                  </a:cubicBezTo>
                  <a:cubicBezTo>
                    <a:pt x="4" y="4"/>
                    <a:pt x="4" y="4"/>
                    <a:pt x="4" y="4"/>
                  </a:cubicBezTo>
                  <a:cubicBezTo>
                    <a:pt x="4" y="4"/>
                    <a:pt x="4" y="4"/>
                    <a:pt x="4" y="4"/>
                  </a:cubicBezTo>
                  <a:cubicBezTo>
                    <a:pt x="4" y="4"/>
                    <a:pt x="3" y="4"/>
                    <a:pt x="3" y="4"/>
                  </a:cubicBezTo>
                  <a:close/>
                  <a:moveTo>
                    <a:pt x="0" y="6"/>
                  </a:moveTo>
                  <a:cubicBezTo>
                    <a:pt x="0" y="6"/>
                    <a:pt x="0" y="6"/>
                    <a:pt x="0" y="6"/>
                  </a:cubicBezTo>
                  <a:cubicBezTo>
                    <a:pt x="0" y="5"/>
                    <a:pt x="0" y="5"/>
                    <a:pt x="0" y="5"/>
                  </a:cubicBezTo>
                  <a:cubicBezTo>
                    <a:pt x="1" y="5"/>
                    <a:pt x="1" y="5"/>
                    <a:pt x="1" y="5"/>
                  </a:cubicBezTo>
                  <a:cubicBezTo>
                    <a:pt x="1" y="6"/>
                    <a:pt x="1" y="6"/>
                    <a:pt x="1" y="6"/>
                  </a:cubicBezTo>
                  <a:cubicBezTo>
                    <a:pt x="0" y="6"/>
                    <a:pt x="0" y="6"/>
                    <a:pt x="0" y="6"/>
                  </a:cubicBezTo>
                  <a:cubicBezTo>
                    <a:pt x="0" y="6"/>
                    <a:pt x="0" y="6"/>
                    <a:pt x="0" y="6"/>
                  </a:cubicBezTo>
                  <a:close/>
                  <a:moveTo>
                    <a:pt x="1" y="3"/>
                  </a:moveTo>
                  <a:cubicBezTo>
                    <a:pt x="1" y="2"/>
                    <a:pt x="1" y="2"/>
                    <a:pt x="1" y="2"/>
                  </a:cubicBezTo>
                  <a:cubicBezTo>
                    <a:pt x="1" y="1"/>
                    <a:pt x="1" y="1"/>
                    <a:pt x="1" y="1"/>
                  </a:cubicBezTo>
                  <a:cubicBezTo>
                    <a:pt x="1" y="1"/>
                    <a:pt x="1" y="1"/>
                    <a:pt x="1" y="1"/>
                  </a:cubicBezTo>
                  <a:cubicBezTo>
                    <a:pt x="1" y="1"/>
                    <a:pt x="2" y="1"/>
                    <a:pt x="2" y="1"/>
                  </a:cubicBezTo>
                  <a:cubicBezTo>
                    <a:pt x="2" y="2"/>
                    <a:pt x="2" y="2"/>
                    <a:pt x="2" y="2"/>
                  </a:cubicBezTo>
                  <a:cubicBezTo>
                    <a:pt x="2" y="2"/>
                    <a:pt x="1" y="3"/>
                    <a:pt x="1" y="3"/>
                  </a:cubicBezTo>
                  <a:close/>
                  <a:moveTo>
                    <a:pt x="8" y="4"/>
                  </a:moveTo>
                  <a:cubicBezTo>
                    <a:pt x="7" y="4"/>
                    <a:pt x="7" y="4"/>
                    <a:pt x="7" y="4"/>
                  </a:cubicBezTo>
                  <a:cubicBezTo>
                    <a:pt x="6" y="5"/>
                    <a:pt x="6" y="5"/>
                    <a:pt x="6" y="5"/>
                  </a:cubicBezTo>
                  <a:cubicBezTo>
                    <a:pt x="5" y="4"/>
                    <a:pt x="5" y="4"/>
                    <a:pt x="5" y="4"/>
                  </a:cubicBezTo>
                  <a:cubicBezTo>
                    <a:pt x="4" y="4"/>
                    <a:pt x="4" y="4"/>
                    <a:pt x="4" y="4"/>
                  </a:cubicBezTo>
                  <a:cubicBezTo>
                    <a:pt x="5" y="3"/>
                    <a:pt x="5" y="3"/>
                    <a:pt x="5" y="3"/>
                  </a:cubicBezTo>
                  <a:cubicBezTo>
                    <a:pt x="6" y="3"/>
                    <a:pt x="6" y="3"/>
                    <a:pt x="6" y="3"/>
                  </a:cubicBezTo>
                  <a:cubicBezTo>
                    <a:pt x="7" y="3"/>
                    <a:pt x="7" y="3"/>
                    <a:pt x="7" y="3"/>
                  </a:cubicBezTo>
                  <a:cubicBezTo>
                    <a:pt x="7" y="3"/>
                    <a:pt x="7" y="3"/>
                    <a:pt x="7" y="3"/>
                  </a:cubicBezTo>
                  <a:cubicBezTo>
                    <a:pt x="8" y="3"/>
                    <a:pt x="8" y="3"/>
                    <a:pt x="8" y="3"/>
                  </a:cubicBezTo>
                  <a:cubicBezTo>
                    <a:pt x="8" y="4"/>
                    <a:pt x="8" y="4"/>
                    <a:pt x="8" y="4"/>
                  </a:cubicBezTo>
                  <a:close/>
                  <a:moveTo>
                    <a:pt x="10" y="4"/>
                  </a:moveTo>
                  <a:cubicBezTo>
                    <a:pt x="9" y="5"/>
                    <a:pt x="9" y="5"/>
                    <a:pt x="9" y="5"/>
                  </a:cubicBezTo>
                  <a:cubicBezTo>
                    <a:pt x="10" y="6"/>
                    <a:pt x="10" y="6"/>
                    <a:pt x="10" y="6"/>
                  </a:cubicBezTo>
                  <a:cubicBezTo>
                    <a:pt x="11" y="5"/>
                    <a:pt x="11" y="5"/>
                    <a:pt x="11" y="5"/>
                  </a:cubicBezTo>
                  <a:cubicBezTo>
                    <a:pt x="12" y="5"/>
                    <a:pt x="12" y="5"/>
                    <a:pt x="12" y="5"/>
                  </a:cubicBezTo>
                  <a:cubicBezTo>
                    <a:pt x="11" y="4"/>
                    <a:pt x="11" y="4"/>
                    <a:pt x="11" y="4"/>
                  </a:cubicBezTo>
                  <a:cubicBezTo>
                    <a:pt x="11" y="4"/>
                    <a:pt x="11" y="4"/>
                    <a:pt x="11" y="4"/>
                  </a:cubicBezTo>
                  <a:cubicBezTo>
                    <a:pt x="10" y="4"/>
                    <a:pt x="10" y="4"/>
                    <a:pt x="10" y="4"/>
                  </a:cubicBezTo>
                  <a:close/>
                  <a:moveTo>
                    <a:pt x="18" y="1"/>
                  </a:moveTo>
                  <a:cubicBezTo>
                    <a:pt x="19" y="0"/>
                    <a:pt x="19" y="0"/>
                    <a:pt x="19" y="0"/>
                  </a:cubicBezTo>
                  <a:cubicBezTo>
                    <a:pt x="19" y="0"/>
                    <a:pt x="19" y="0"/>
                    <a:pt x="19" y="0"/>
                  </a:cubicBezTo>
                  <a:cubicBezTo>
                    <a:pt x="20" y="0"/>
                    <a:pt x="20" y="0"/>
                    <a:pt x="20" y="0"/>
                  </a:cubicBezTo>
                  <a:cubicBezTo>
                    <a:pt x="19" y="0"/>
                    <a:pt x="19" y="0"/>
                    <a:pt x="19" y="0"/>
                  </a:cubicBezTo>
                  <a:cubicBezTo>
                    <a:pt x="18" y="1"/>
                    <a:pt x="18" y="1"/>
                    <a:pt x="18" y="1"/>
                  </a:cubicBezTo>
                  <a:close/>
                  <a:moveTo>
                    <a:pt x="15" y="4"/>
                  </a:moveTo>
                  <a:cubicBezTo>
                    <a:pt x="16" y="3"/>
                    <a:pt x="16" y="3"/>
                    <a:pt x="16" y="3"/>
                  </a:cubicBezTo>
                  <a:cubicBezTo>
                    <a:pt x="16" y="3"/>
                    <a:pt x="16" y="3"/>
                    <a:pt x="16" y="3"/>
                  </a:cubicBezTo>
                  <a:cubicBezTo>
                    <a:pt x="18" y="2"/>
                    <a:pt x="18" y="2"/>
                    <a:pt x="18" y="2"/>
                  </a:cubicBezTo>
                  <a:cubicBezTo>
                    <a:pt x="18" y="3"/>
                    <a:pt x="18" y="3"/>
                    <a:pt x="18" y="3"/>
                  </a:cubicBezTo>
                  <a:cubicBezTo>
                    <a:pt x="17" y="4"/>
                    <a:pt x="17" y="4"/>
                    <a:pt x="17" y="4"/>
                  </a:cubicBezTo>
                  <a:cubicBezTo>
                    <a:pt x="16" y="4"/>
                    <a:pt x="16" y="4"/>
                    <a:pt x="16" y="4"/>
                  </a:cubicBezTo>
                  <a:lnTo>
                    <a:pt x="15"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1" name="Freeform 95">
              <a:extLst>
                <a:ext uri="{FF2B5EF4-FFF2-40B4-BE49-F238E27FC236}">
                  <a16:creationId xmlns:a16="http://schemas.microsoft.com/office/drawing/2014/main" xmlns="" id="{30FF81F5-FA56-485D-AF88-FF31C6DA6827}"/>
                </a:ext>
              </a:extLst>
            </p:cNvPr>
            <p:cNvSpPr>
              <a:spLocks noEditPoints="1"/>
            </p:cNvSpPr>
            <p:nvPr/>
          </p:nvSpPr>
          <p:spPr bwMode="auto">
            <a:xfrm>
              <a:off x="4237164" y="3829743"/>
              <a:ext cx="71655" cy="57609"/>
            </a:xfrm>
            <a:custGeom>
              <a:avLst/>
              <a:gdLst>
                <a:gd name="T0" fmla="*/ 1 w 11"/>
                <a:gd name="T1" fmla="*/ 1 h 9"/>
                <a:gd name="T2" fmla="*/ 2 w 11"/>
                <a:gd name="T3" fmla="*/ 0 h 9"/>
                <a:gd name="T4" fmla="*/ 1 w 11"/>
                <a:gd name="T5" fmla="*/ 0 h 9"/>
                <a:gd name="T6" fmla="*/ 1 w 11"/>
                <a:gd name="T7" fmla="*/ 0 h 9"/>
                <a:gd name="T8" fmla="*/ 0 w 11"/>
                <a:gd name="T9" fmla="*/ 0 h 9"/>
                <a:gd name="T10" fmla="*/ 0 w 11"/>
                <a:gd name="T11" fmla="*/ 0 h 9"/>
                <a:gd name="T12" fmla="*/ 0 w 11"/>
                <a:gd name="T13" fmla="*/ 0 h 9"/>
                <a:gd name="T14" fmla="*/ 1 w 11"/>
                <a:gd name="T15" fmla="*/ 1 h 9"/>
                <a:gd name="T16" fmla="*/ 2 w 11"/>
                <a:gd name="T17" fmla="*/ 1 h 9"/>
                <a:gd name="T18" fmla="*/ 2 w 11"/>
                <a:gd name="T19" fmla="*/ 1 h 9"/>
                <a:gd name="T20" fmla="*/ 2 w 11"/>
                <a:gd name="T21" fmla="*/ 0 h 9"/>
                <a:gd name="T22" fmla="*/ 2 w 11"/>
                <a:gd name="T23" fmla="*/ 0 h 9"/>
                <a:gd name="T24" fmla="*/ 2 w 11"/>
                <a:gd name="T25" fmla="*/ 1 h 9"/>
                <a:gd name="T26" fmla="*/ 2 w 11"/>
                <a:gd name="T27" fmla="*/ 1 h 9"/>
                <a:gd name="T28" fmla="*/ 5 w 11"/>
                <a:gd name="T29" fmla="*/ 2 h 9"/>
                <a:gd name="T30" fmla="*/ 5 w 11"/>
                <a:gd name="T31" fmla="*/ 2 h 9"/>
                <a:gd name="T32" fmla="*/ 5 w 11"/>
                <a:gd name="T33" fmla="*/ 2 h 9"/>
                <a:gd name="T34" fmla="*/ 4 w 11"/>
                <a:gd name="T35" fmla="*/ 2 h 9"/>
                <a:gd name="T36" fmla="*/ 4 w 11"/>
                <a:gd name="T37" fmla="*/ 2 h 9"/>
                <a:gd name="T38" fmla="*/ 5 w 11"/>
                <a:gd name="T39" fmla="*/ 2 h 9"/>
                <a:gd name="T40" fmla="*/ 5 w 11"/>
                <a:gd name="T41" fmla="*/ 2 h 9"/>
                <a:gd name="T42" fmla="*/ 5 w 11"/>
                <a:gd name="T43" fmla="*/ 2 h 9"/>
                <a:gd name="T44" fmla="*/ 5 w 11"/>
                <a:gd name="T45" fmla="*/ 2 h 9"/>
                <a:gd name="T46" fmla="*/ 7 w 11"/>
                <a:gd name="T47" fmla="*/ 2 h 9"/>
                <a:gd name="T48" fmla="*/ 6 w 11"/>
                <a:gd name="T49" fmla="*/ 2 h 9"/>
                <a:gd name="T50" fmla="*/ 6 w 11"/>
                <a:gd name="T51" fmla="*/ 2 h 9"/>
                <a:gd name="T52" fmla="*/ 6 w 11"/>
                <a:gd name="T53" fmla="*/ 2 h 9"/>
                <a:gd name="T54" fmla="*/ 7 w 11"/>
                <a:gd name="T55" fmla="*/ 2 h 9"/>
                <a:gd name="T56" fmla="*/ 11 w 11"/>
                <a:gd name="T57" fmla="*/ 2 h 9"/>
                <a:gd name="T58" fmla="*/ 10 w 11"/>
                <a:gd name="T59" fmla="*/ 1 h 9"/>
                <a:gd name="T60" fmla="*/ 11 w 11"/>
                <a:gd name="T61" fmla="*/ 1 h 9"/>
                <a:gd name="T62" fmla="*/ 11 w 11"/>
                <a:gd name="T63" fmla="*/ 1 h 9"/>
                <a:gd name="T64" fmla="*/ 11 w 11"/>
                <a:gd name="T65" fmla="*/ 2 h 9"/>
                <a:gd name="T66" fmla="*/ 10 w 11"/>
                <a:gd name="T67" fmla="*/ 4 h 9"/>
                <a:gd name="T68" fmla="*/ 10 w 11"/>
                <a:gd name="T69" fmla="*/ 4 h 9"/>
                <a:gd name="T70" fmla="*/ 10 w 11"/>
                <a:gd name="T71" fmla="*/ 3 h 9"/>
                <a:gd name="T72" fmla="*/ 11 w 11"/>
                <a:gd name="T73" fmla="*/ 4 h 9"/>
                <a:gd name="T74" fmla="*/ 11 w 11"/>
                <a:gd name="T75" fmla="*/ 4 h 9"/>
                <a:gd name="T76" fmla="*/ 11 w 11"/>
                <a:gd name="T77" fmla="*/ 4 h 9"/>
                <a:gd name="T78" fmla="*/ 10 w 11"/>
                <a:gd name="T79" fmla="*/ 4 h 9"/>
                <a:gd name="T80" fmla="*/ 9 w 11"/>
                <a:gd name="T81" fmla="*/ 8 h 9"/>
                <a:gd name="T82" fmla="*/ 9 w 11"/>
                <a:gd name="T83" fmla="*/ 8 h 9"/>
                <a:gd name="T84" fmla="*/ 9 w 11"/>
                <a:gd name="T85" fmla="*/ 7 h 9"/>
                <a:gd name="T86" fmla="*/ 10 w 11"/>
                <a:gd name="T87" fmla="*/ 8 h 9"/>
                <a:gd name="T88" fmla="*/ 9 w 11"/>
                <a:gd name="T89" fmla="*/ 8 h 9"/>
                <a:gd name="T90" fmla="*/ 7 w 11"/>
                <a:gd name="T91" fmla="*/ 9 h 9"/>
                <a:gd name="T92" fmla="*/ 7 w 11"/>
                <a:gd name="T93" fmla="*/ 8 h 9"/>
                <a:gd name="T94" fmla="*/ 7 w 11"/>
                <a:gd name="T95" fmla="*/ 7 h 9"/>
                <a:gd name="T96" fmla="*/ 7 w 11"/>
                <a:gd name="T97" fmla="*/ 8 h 9"/>
                <a:gd name="T98" fmla="*/ 8 w 11"/>
                <a:gd name="T99" fmla="*/ 9 h 9"/>
                <a:gd name="T100" fmla="*/ 8 w 11"/>
                <a:gd name="T101" fmla="*/ 9 h 9"/>
                <a:gd name="T102" fmla="*/ 7 w 11"/>
                <a:gd name="T10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1" h="9">
                  <a:moveTo>
                    <a:pt x="1" y="1"/>
                  </a:moveTo>
                  <a:cubicBezTo>
                    <a:pt x="2" y="0"/>
                    <a:pt x="2" y="0"/>
                    <a:pt x="2" y="0"/>
                  </a:cubicBezTo>
                  <a:cubicBezTo>
                    <a:pt x="1" y="0"/>
                    <a:pt x="1" y="0"/>
                    <a:pt x="1" y="0"/>
                  </a:cubicBezTo>
                  <a:cubicBezTo>
                    <a:pt x="1" y="0"/>
                    <a:pt x="1" y="0"/>
                    <a:pt x="1" y="0"/>
                  </a:cubicBezTo>
                  <a:cubicBezTo>
                    <a:pt x="0" y="0"/>
                    <a:pt x="0" y="0"/>
                    <a:pt x="0" y="0"/>
                  </a:cubicBezTo>
                  <a:cubicBezTo>
                    <a:pt x="0" y="0"/>
                    <a:pt x="0" y="0"/>
                    <a:pt x="0" y="0"/>
                  </a:cubicBezTo>
                  <a:cubicBezTo>
                    <a:pt x="0" y="0"/>
                    <a:pt x="0" y="0"/>
                    <a:pt x="0" y="0"/>
                  </a:cubicBezTo>
                  <a:cubicBezTo>
                    <a:pt x="0" y="0"/>
                    <a:pt x="1" y="1"/>
                    <a:pt x="1" y="1"/>
                  </a:cubicBezTo>
                  <a:close/>
                  <a:moveTo>
                    <a:pt x="2" y="1"/>
                  </a:moveTo>
                  <a:cubicBezTo>
                    <a:pt x="2" y="1"/>
                    <a:pt x="2" y="1"/>
                    <a:pt x="2" y="1"/>
                  </a:cubicBezTo>
                  <a:cubicBezTo>
                    <a:pt x="2" y="0"/>
                    <a:pt x="2" y="0"/>
                    <a:pt x="2" y="0"/>
                  </a:cubicBezTo>
                  <a:cubicBezTo>
                    <a:pt x="2" y="0"/>
                    <a:pt x="2" y="0"/>
                    <a:pt x="2" y="0"/>
                  </a:cubicBezTo>
                  <a:cubicBezTo>
                    <a:pt x="2" y="1"/>
                    <a:pt x="2" y="1"/>
                    <a:pt x="2" y="1"/>
                  </a:cubicBezTo>
                  <a:cubicBezTo>
                    <a:pt x="2" y="1"/>
                    <a:pt x="2" y="1"/>
                    <a:pt x="2" y="1"/>
                  </a:cubicBezTo>
                  <a:close/>
                  <a:moveTo>
                    <a:pt x="5" y="2"/>
                  </a:moveTo>
                  <a:cubicBezTo>
                    <a:pt x="5" y="2"/>
                    <a:pt x="5" y="2"/>
                    <a:pt x="5" y="2"/>
                  </a:cubicBezTo>
                  <a:cubicBezTo>
                    <a:pt x="5" y="2"/>
                    <a:pt x="5" y="2"/>
                    <a:pt x="5" y="2"/>
                  </a:cubicBezTo>
                  <a:cubicBezTo>
                    <a:pt x="4" y="2"/>
                    <a:pt x="4" y="2"/>
                    <a:pt x="4" y="2"/>
                  </a:cubicBezTo>
                  <a:cubicBezTo>
                    <a:pt x="4" y="2"/>
                    <a:pt x="4" y="2"/>
                    <a:pt x="4" y="2"/>
                  </a:cubicBezTo>
                  <a:cubicBezTo>
                    <a:pt x="5" y="2"/>
                    <a:pt x="5" y="2"/>
                    <a:pt x="5" y="2"/>
                  </a:cubicBezTo>
                  <a:cubicBezTo>
                    <a:pt x="5" y="2"/>
                    <a:pt x="5" y="2"/>
                    <a:pt x="5" y="2"/>
                  </a:cubicBezTo>
                  <a:cubicBezTo>
                    <a:pt x="5" y="2"/>
                    <a:pt x="5" y="2"/>
                    <a:pt x="5" y="2"/>
                  </a:cubicBezTo>
                  <a:cubicBezTo>
                    <a:pt x="5" y="2"/>
                    <a:pt x="5" y="2"/>
                    <a:pt x="5" y="2"/>
                  </a:cubicBezTo>
                  <a:close/>
                  <a:moveTo>
                    <a:pt x="7" y="2"/>
                  </a:moveTo>
                  <a:cubicBezTo>
                    <a:pt x="6" y="2"/>
                    <a:pt x="6" y="2"/>
                    <a:pt x="6" y="2"/>
                  </a:cubicBezTo>
                  <a:cubicBezTo>
                    <a:pt x="6" y="2"/>
                    <a:pt x="6" y="2"/>
                    <a:pt x="6" y="2"/>
                  </a:cubicBezTo>
                  <a:cubicBezTo>
                    <a:pt x="6" y="2"/>
                    <a:pt x="6" y="2"/>
                    <a:pt x="6" y="2"/>
                  </a:cubicBezTo>
                  <a:cubicBezTo>
                    <a:pt x="7" y="2"/>
                    <a:pt x="7" y="2"/>
                    <a:pt x="7" y="2"/>
                  </a:cubicBezTo>
                  <a:close/>
                  <a:moveTo>
                    <a:pt x="11" y="2"/>
                  </a:moveTo>
                  <a:cubicBezTo>
                    <a:pt x="10" y="1"/>
                    <a:pt x="10" y="1"/>
                    <a:pt x="10" y="1"/>
                  </a:cubicBezTo>
                  <a:cubicBezTo>
                    <a:pt x="11" y="1"/>
                    <a:pt x="11" y="1"/>
                    <a:pt x="11" y="1"/>
                  </a:cubicBezTo>
                  <a:cubicBezTo>
                    <a:pt x="11" y="1"/>
                    <a:pt x="11" y="1"/>
                    <a:pt x="11" y="1"/>
                  </a:cubicBezTo>
                  <a:cubicBezTo>
                    <a:pt x="11" y="2"/>
                    <a:pt x="11" y="2"/>
                    <a:pt x="11" y="2"/>
                  </a:cubicBezTo>
                  <a:close/>
                  <a:moveTo>
                    <a:pt x="10" y="4"/>
                  </a:moveTo>
                  <a:cubicBezTo>
                    <a:pt x="10" y="4"/>
                    <a:pt x="10" y="4"/>
                    <a:pt x="10" y="4"/>
                  </a:cubicBezTo>
                  <a:cubicBezTo>
                    <a:pt x="10" y="3"/>
                    <a:pt x="10" y="3"/>
                    <a:pt x="10" y="3"/>
                  </a:cubicBezTo>
                  <a:cubicBezTo>
                    <a:pt x="11" y="4"/>
                    <a:pt x="11" y="4"/>
                    <a:pt x="11" y="4"/>
                  </a:cubicBezTo>
                  <a:cubicBezTo>
                    <a:pt x="11" y="4"/>
                    <a:pt x="11" y="4"/>
                    <a:pt x="11" y="4"/>
                  </a:cubicBezTo>
                  <a:cubicBezTo>
                    <a:pt x="11" y="4"/>
                    <a:pt x="11" y="4"/>
                    <a:pt x="11" y="4"/>
                  </a:cubicBezTo>
                  <a:cubicBezTo>
                    <a:pt x="10" y="4"/>
                    <a:pt x="10" y="4"/>
                    <a:pt x="10" y="4"/>
                  </a:cubicBezTo>
                  <a:close/>
                  <a:moveTo>
                    <a:pt x="9" y="8"/>
                  </a:moveTo>
                  <a:cubicBezTo>
                    <a:pt x="9" y="8"/>
                    <a:pt x="9" y="8"/>
                    <a:pt x="9" y="8"/>
                  </a:cubicBezTo>
                  <a:cubicBezTo>
                    <a:pt x="9" y="7"/>
                    <a:pt x="9" y="7"/>
                    <a:pt x="9" y="7"/>
                  </a:cubicBezTo>
                  <a:cubicBezTo>
                    <a:pt x="10" y="8"/>
                    <a:pt x="10" y="8"/>
                    <a:pt x="10" y="8"/>
                  </a:cubicBezTo>
                  <a:cubicBezTo>
                    <a:pt x="9" y="8"/>
                    <a:pt x="9" y="8"/>
                    <a:pt x="9" y="8"/>
                  </a:cubicBezTo>
                  <a:close/>
                  <a:moveTo>
                    <a:pt x="7" y="9"/>
                  </a:moveTo>
                  <a:cubicBezTo>
                    <a:pt x="7" y="8"/>
                    <a:pt x="7" y="8"/>
                    <a:pt x="7" y="8"/>
                  </a:cubicBezTo>
                  <a:cubicBezTo>
                    <a:pt x="7" y="7"/>
                    <a:pt x="7" y="7"/>
                    <a:pt x="7" y="7"/>
                  </a:cubicBezTo>
                  <a:cubicBezTo>
                    <a:pt x="7" y="8"/>
                    <a:pt x="7" y="8"/>
                    <a:pt x="7" y="8"/>
                  </a:cubicBezTo>
                  <a:cubicBezTo>
                    <a:pt x="8" y="9"/>
                    <a:pt x="8" y="9"/>
                    <a:pt x="8" y="9"/>
                  </a:cubicBezTo>
                  <a:cubicBezTo>
                    <a:pt x="8" y="9"/>
                    <a:pt x="8" y="9"/>
                    <a:pt x="8" y="9"/>
                  </a:cubicBezTo>
                  <a:lnTo>
                    <a:pt x="7" y="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2" name="Freeform 96">
              <a:extLst>
                <a:ext uri="{FF2B5EF4-FFF2-40B4-BE49-F238E27FC236}">
                  <a16:creationId xmlns:a16="http://schemas.microsoft.com/office/drawing/2014/main" xmlns="" id="{23FBDBB5-C9D8-4916-9164-A6C5752DA641}"/>
                </a:ext>
              </a:extLst>
            </p:cNvPr>
            <p:cNvSpPr>
              <a:spLocks noEditPoints="1"/>
            </p:cNvSpPr>
            <p:nvPr/>
          </p:nvSpPr>
          <p:spPr bwMode="auto">
            <a:xfrm>
              <a:off x="6485353" y="3569629"/>
              <a:ext cx="225714" cy="272332"/>
            </a:xfrm>
            <a:custGeom>
              <a:avLst/>
              <a:gdLst>
                <a:gd name="T0" fmla="*/ 48 w 126"/>
                <a:gd name="T1" fmla="*/ 104 h 156"/>
                <a:gd name="T2" fmla="*/ 48 w 126"/>
                <a:gd name="T3" fmla="*/ 60 h 156"/>
                <a:gd name="T4" fmla="*/ 67 w 126"/>
                <a:gd name="T5" fmla="*/ 19 h 156"/>
                <a:gd name="T6" fmla="*/ 70 w 126"/>
                <a:gd name="T7" fmla="*/ 34 h 156"/>
                <a:gd name="T8" fmla="*/ 81 w 126"/>
                <a:gd name="T9" fmla="*/ 41 h 156"/>
                <a:gd name="T10" fmla="*/ 89 w 126"/>
                <a:gd name="T11" fmla="*/ 41 h 156"/>
                <a:gd name="T12" fmla="*/ 96 w 126"/>
                <a:gd name="T13" fmla="*/ 45 h 156"/>
                <a:gd name="T14" fmla="*/ 104 w 126"/>
                <a:gd name="T15" fmla="*/ 45 h 156"/>
                <a:gd name="T16" fmla="*/ 111 w 126"/>
                <a:gd name="T17" fmla="*/ 52 h 156"/>
                <a:gd name="T18" fmla="*/ 115 w 126"/>
                <a:gd name="T19" fmla="*/ 56 h 156"/>
                <a:gd name="T20" fmla="*/ 122 w 126"/>
                <a:gd name="T21" fmla="*/ 63 h 156"/>
                <a:gd name="T22" fmla="*/ 122 w 126"/>
                <a:gd name="T23" fmla="*/ 67 h 156"/>
                <a:gd name="T24" fmla="*/ 122 w 126"/>
                <a:gd name="T25" fmla="*/ 71 h 156"/>
                <a:gd name="T26" fmla="*/ 115 w 126"/>
                <a:gd name="T27" fmla="*/ 82 h 156"/>
                <a:gd name="T28" fmla="*/ 111 w 126"/>
                <a:gd name="T29" fmla="*/ 89 h 156"/>
                <a:gd name="T30" fmla="*/ 107 w 126"/>
                <a:gd name="T31" fmla="*/ 97 h 156"/>
                <a:gd name="T32" fmla="*/ 104 w 126"/>
                <a:gd name="T33" fmla="*/ 97 h 156"/>
                <a:gd name="T34" fmla="*/ 104 w 126"/>
                <a:gd name="T35" fmla="*/ 93 h 156"/>
                <a:gd name="T36" fmla="*/ 100 w 126"/>
                <a:gd name="T37" fmla="*/ 93 h 156"/>
                <a:gd name="T38" fmla="*/ 96 w 126"/>
                <a:gd name="T39" fmla="*/ 97 h 156"/>
                <a:gd name="T40" fmla="*/ 96 w 126"/>
                <a:gd name="T41" fmla="*/ 100 h 156"/>
                <a:gd name="T42" fmla="*/ 92 w 126"/>
                <a:gd name="T43" fmla="*/ 108 h 156"/>
                <a:gd name="T44" fmla="*/ 92 w 126"/>
                <a:gd name="T45" fmla="*/ 108 h 156"/>
                <a:gd name="T46" fmla="*/ 96 w 126"/>
                <a:gd name="T47" fmla="*/ 112 h 156"/>
                <a:gd name="T48" fmla="*/ 96 w 126"/>
                <a:gd name="T49" fmla="*/ 119 h 156"/>
                <a:gd name="T50" fmla="*/ 89 w 126"/>
                <a:gd name="T51" fmla="*/ 119 h 156"/>
                <a:gd name="T52" fmla="*/ 85 w 126"/>
                <a:gd name="T53" fmla="*/ 119 h 156"/>
                <a:gd name="T54" fmla="*/ 74 w 126"/>
                <a:gd name="T55" fmla="*/ 126 h 156"/>
                <a:gd name="T56" fmla="*/ 74 w 126"/>
                <a:gd name="T57" fmla="*/ 134 h 156"/>
                <a:gd name="T58" fmla="*/ 70 w 126"/>
                <a:gd name="T59" fmla="*/ 138 h 156"/>
                <a:gd name="T60" fmla="*/ 59 w 126"/>
                <a:gd name="T61" fmla="*/ 138 h 156"/>
                <a:gd name="T62" fmla="*/ 55 w 126"/>
                <a:gd name="T63" fmla="*/ 141 h 156"/>
                <a:gd name="T64" fmla="*/ 55 w 126"/>
                <a:gd name="T65" fmla="*/ 145 h 156"/>
                <a:gd name="T66" fmla="*/ 55 w 126"/>
                <a:gd name="T67" fmla="*/ 145 h 156"/>
                <a:gd name="T68" fmla="*/ 55 w 126"/>
                <a:gd name="T69" fmla="*/ 145 h 156"/>
                <a:gd name="T70" fmla="*/ 52 w 126"/>
                <a:gd name="T71" fmla="*/ 152 h 156"/>
                <a:gd name="T72" fmla="*/ 44 w 126"/>
                <a:gd name="T73" fmla="*/ 152 h 156"/>
                <a:gd name="T74" fmla="*/ 37 w 126"/>
                <a:gd name="T75" fmla="*/ 152 h 156"/>
                <a:gd name="T76" fmla="*/ 30 w 126"/>
                <a:gd name="T77" fmla="*/ 156 h 156"/>
                <a:gd name="T78" fmla="*/ 26 w 126"/>
                <a:gd name="T79" fmla="*/ 156 h 156"/>
                <a:gd name="T80" fmla="*/ 15 w 126"/>
                <a:gd name="T81" fmla="*/ 145 h 156"/>
                <a:gd name="T82" fmla="*/ 0 w 126"/>
                <a:gd name="T83" fmla="*/ 123 h 156"/>
                <a:gd name="T84" fmla="*/ 4 w 126"/>
                <a:gd name="T85" fmla="*/ 115 h 156"/>
                <a:gd name="T86" fmla="*/ 63 w 126"/>
                <a:gd name="T87" fmla="*/ 11 h 156"/>
                <a:gd name="T88" fmla="*/ 63 w 126"/>
                <a:gd name="T89" fmla="*/ 4 h 156"/>
                <a:gd name="T90" fmla="*/ 63 w 126"/>
                <a:gd name="T91" fmla="*/ 0 h 156"/>
                <a:gd name="T92" fmla="*/ 63 w 126"/>
                <a:gd name="T93" fmla="*/ 0 h 156"/>
                <a:gd name="T94" fmla="*/ 63 w 126"/>
                <a:gd name="T95" fmla="*/ 0 h 156"/>
                <a:gd name="T96" fmla="*/ 59 w 126"/>
                <a:gd name="T97" fmla="*/ 0 h 156"/>
                <a:gd name="T98" fmla="*/ 59 w 126"/>
                <a:gd name="T99" fmla="*/ 4 h 156"/>
                <a:gd name="T100" fmla="*/ 59 w 126"/>
                <a:gd name="T101" fmla="*/ 4 h 156"/>
                <a:gd name="T102" fmla="*/ 59 w 126"/>
                <a:gd name="T103" fmla="*/ 8 h 156"/>
                <a:gd name="T104" fmla="*/ 63 w 126"/>
                <a:gd name="T105" fmla="*/ 11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26" h="156">
                  <a:moveTo>
                    <a:pt x="4" y="115"/>
                  </a:moveTo>
                  <a:lnTo>
                    <a:pt x="48" y="104"/>
                  </a:lnTo>
                  <a:lnTo>
                    <a:pt x="52" y="71"/>
                  </a:lnTo>
                  <a:lnTo>
                    <a:pt x="48" y="60"/>
                  </a:lnTo>
                  <a:lnTo>
                    <a:pt x="63" y="19"/>
                  </a:lnTo>
                  <a:lnTo>
                    <a:pt x="67" y="19"/>
                  </a:lnTo>
                  <a:lnTo>
                    <a:pt x="67" y="26"/>
                  </a:lnTo>
                  <a:lnTo>
                    <a:pt x="70" y="34"/>
                  </a:lnTo>
                  <a:lnTo>
                    <a:pt x="70" y="37"/>
                  </a:lnTo>
                  <a:lnTo>
                    <a:pt x="81" y="41"/>
                  </a:lnTo>
                  <a:lnTo>
                    <a:pt x="85" y="45"/>
                  </a:lnTo>
                  <a:lnTo>
                    <a:pt x="89" y="41"/>
                  </a:lnTo>
                  <a:lnTo>
                    <a:pt x="89" y="41"/>
                  </a:lnTo>
                  <a:lnTo>
                    <a:pt x="96" y="45"/>
                  </a:lnTo>
                  <a:lnTo>
                    <a:pt x="100" y="45"/>
                  </a:lnTo>
                  <a:lnTo>
                    <a:pt x="104" y="45"/>
                  </a:lnTo>
                  <a:lnTo>
                    <a:pt x="107" y="49"/>
                  </a:lnTo>
                  <a:lnTo>
                    <a:pt x="111" y="52"/>
                  </a:lnTo>
                  <a:lnTo>
                    <a:pt x="111" y="56"/>
                  </a:lnTo>
                  <a:lnTo>
                    <a:pt x="115" y="56"/>
                  </a:lnTo>
                  <a:lnTo>
                    <a:pt x="118" y="63"/>
                  </a:lnTo>
                  <a:lnTo>
                    <a:pt x="122" y="63"/>
                  </a:lnTo>
                  <a:lnTo>
                    <a:pt x="126" y="63"/>
                  </a:lnTo>
                  <a:lnTo>
                    <a:pt x="122" y="67"/>
                  </a:lnTo>
                  <a:lnTo>
                    <a:pt x="122" y="71"/>
                  </a:lnTo>
                  <a:lnTo>
                    <a:pt x="122" y="71"/>
                  </a:lnTo>
                  <a:lnTo>
                    <a:pt x="122" y="75"/>
                  </a:lnTo>
                  <a:lnTo>
                    <a:pt x="115" y="82"/>
                  </a:lnTo>
                  <a:lnTo>
                    <a:pt x="111" y="86"/>
                  </a:lnTo>
                  <a:lnTo>
                    <a:pt x="111" y="89"/>
                  </a:lnTo>
                  <a:lnTo>
                    <a:pt x="107" y="89"/>
                  </a:lnTo>
                  <a:lnTo>
                    <a:pt x="107" y="97"/>
                  </a:lnTo>
                  <a:lnTo>
                    <a:pt x="104" y="97"/>
                  </a:lnTo>
                  <a:lnTo>
                    <a:pt x="104" y="97"/>
                  </a:lnTo>
                  <a:lnTo>
                    <a:pt x="104" y="93"/>
                  </a:lnTo>
                  <a:lnTo>
                    <a:pt x="104" y="93"/>
                  </a:lnTo>
                  <a:lnTo>
                    <a:pt x="104" y="93"/>
                  </a:lnTo>
                  <a:lnTo>
                    <a:pt x="100" y="93"/>
                  </a:lnTo>
                  <a:lnTo>
                    <a:pt x="100" y="97"/>
                  </a:lnTo>
                  <a:lnTo>
                    <a:pt x="96" y="97"/>
                  </a:lnTo>
                  <a:lnTo>
                    <a:pt x="100" y="97"/>
                  </a:lnTo>
                  <a:lnTo>
                    <a:pt x="96" y="100"/>
                  </a:lnTo>
                  <a:lnTo>
                    <a:pt x="92" y="104"/>
                  </a:lnTo>
                  <a:lnTo>
                    <a:pt x="92" y="108"/>
                  </a:lnTo>
                  <a:lnTo>
                    <a:pt x="92" y="108"/>
                  </a:lnTo>
                  <a:lnTo>
                    <a:pt x="92" y="108"/>
                  </a:lnTo>
                  <a:lnTo>
                    <a:pt x="96" y="112"/>
                  </a:lnTo>
                  <a:lnTo>
                    <a:pt x="96" y="112"/>
                  </a:lnTo>
                  <a:lnTo>
                    <a:pt x="96" y="119"/>
                  </a:lnTo>
                  <a:lnTo>
                    <a:pt x="96" y="119"/>
                  </a:lnTo>
                  <a:lnTo>
                    <a:pt x="96" y="119"/>
                  </a:lnTo>
                  <a:lnTo>
                    <a:pt x="89" y="119"/>
                  </a:lnTo>
                  <a:lnTo>
                    <a:pt x="89" y="123"/>
                  </a:lnTo>
                  <a:lnTo>
                    <a:pt x="85" y="119"/>
                  </a:lnTo>
                  <a:lnTo>
                    <a:pt x="81" y="123"/>
                  </a:lnTo>
                  <a:lnTo>
                    <a:pt x="74" y="126"/>
                  </a:lnTo>
                  <a:lnTo>
                    <a:pt x="74" y="134"/>
                  </a:lnTo>
                  <a:lnTo>
                    <a:pt x="74" y="134"/>
                  </a:lnTo>
                  <a:lnTo>
                    <a:pt x="70" y="138"/>
                  </a:lnTo>
                  <a:lnTo>
                    <a:pt x="70" y="138"/>
                  </a:lnTo>
                  <a:lnTo>
                    <a:pt x="63" y="138"/>
                  </a:lnTo>
                  <a:lnTo>
                    <a:pt x="59" y="138"/>
                  </a:lnTo>
                  <a:lnTo>
                    <a:pt x="59" y="138"/>
                  </a:lnTo>
                  <a:lnTo>
                    <a:pt x="55" y="141"/>
                  </a:lnTo>
                  <a:lnTo>
                    <a:pt x="55" y="141"/>
                  </a:lnTo>
                  <a:lnTo>
                    <a:pt x="55" y="145"/>
                  </a:lnTo>
                  <a:lnTo>
                    <a:pt x="55" y="145"/>
                  </a:lnTo>
                  <a:lnTo>
                    <a:pt x="55" y="145"/>
                  </a:lnTo>
                  <a:lnTo>
                    <a:pt x="55" y="145"/>
                  </a:lnTo>
                  <a:lnTo>
                    <a:pt x="55" y="145"/>
                  </a:lnTo>
                  <a:lnTo>
                    <a:pt x="52" y="152"/>
                  </a:lnTo>
                  <a:lnTo>
                    <a:pt x="52" y="152"/>
                  </a:lnTo>
                  <a:lnTo>
                    <a:pt x="48" y="149"/>
                  </a:lnTo>
                  <a:lnTo>
                    <a:pt x="44" y="152"/>
                  </a:lnTo>
                  <a:lnTo>
                    <a:pt x="41" y="152"/>
                  </a:lnTo>
                  <a:lnTo>
                    <a:pt x="37" y="152"/>
                  </a:lnTo>
                  <a:lnTo>
                    <a:pt x="33" y="152"/>
                  </a:lnTo>
                  <a:lnTo>
                    <a:pt x="30" y="156"/>
                  </a:lnTo>
                  <a:lnTo>
                    <a:pt x="26" y="156"/>
                  </a:lnTo>
                  <a:lnTo>
                    <a:pt x="26" y="156"/>
                  </a:lnTo>
                  <a:lnTo>
                    <a:pt x="22" y="156"/>
                  </a:lnTo>
                  <a:lnTo>
                    <a:pt x="15" y="145"/>
                  </a:lnTo>
                  <a:lnTo>
                    <a:pt x="15" y="141"/>
                  </a:lnTo>
                  <a:lnTo>
                    <a:pt x="0" y="123"/>
                  </a:lnTo>
                  <a:lnTo>
                    <a:pt x="4" y="115"/>
                  </a:lnTo>
                  <a:lnTo>
                    <a:pt x="4" y="115"/>
                  </a:lnTo>
                  <a:close/>
                  <a:moveTo>
                    <a:pt x="63" y="11"/>
                  </a:moveTo>
                  <a:lnTo>
                    <a:pt x="63" y="11"/>
                  </a:lnTo>
                  <a:lnTo>
                    <a:pt x="63" y="8"/>
                  </a:lnTo>
                  <a:lnTo>
                    <a:pt x="63" y="4"/>
                  </a:lnTo>
                  <a:lnTo>
                    <a:pt x="63" y="4"/>
                  </a:lnTo>
                  <a:lnTo>
                    <a:pt x="63" y="0"/>
                  </a:lnTo>
                  <a:lnTo>
                    <a:pt x="63" y="0"/>
                  </a:lnTo>
                  <a:lnTo>
                    <a:pt x="63" y="0"/>
                  </a:lnTo>
                  <a:lnTo>
                    <a:pt x="63" y="0"/>
                  </a:lnTo>
                  <a:lnTo>
                    <a:pt x="63" y="0"/>
                  </a:lnTo>
                  <a:lnTo>
                    <a:pt x="63" y="0"/>
                  </a:lnTo>
                  <a:lnTo>
                    <a:pt x="59" y="0"/>
                  </a:lnTo>
                  <a:lnTo>
                    <a:pt x="59" y="4"/>
                  </a:lnTo>
                  <a:lnTo>
                    <a:pt x="59" y="4"/>
                  </a:lnTo>
                  <a:lnTo>
                    <a:pt x="59" y="4"/>
                  </a:lnTo>
                  <a:lnTo>
                    <a:pt x="59" y="4"/>
                  </a:lnTo>
                  <a:lnTo>
                    <a:pt x="59" y="8"/>
                  </a:lnTo>
                  <a:lnTo>
                    <a:pt x="59" y="8"/>
                  </a:lnTo>
                  <a:lnTo>
                    <a:pt x="59" y="11"/>
                  </a:lnTo>
                  <a:lnTo>
                    <a:pt x="63"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3" name="Freeform 97">
              <a:extLst>
                <a:ext uri="{FF2B5EF4-FFF2-40B4-BE49-F238E27FC236}">
                  <a16:creationId xmlns:a16="http://schemas.microsoft.com/office/drawing/2014/main" xmlns="" id="{B1C4CD61-0A85-43CB-958C-ECAE5598FA09}"/>
                </a:ext>
              </a:extLst>
            </p:cNvPr>
            <p:cNvSpPr>
              <a:spLocks noEditPoints="1"/>
            </p:cNvSpPr>
            <p:nvPr/>
          </p:nvSpPr>
          <p:spPr bwMode="auto">
            <a:xfrm>
              <a:off x="6213061" y="3770386"/>
              <a:ext cx="358277" cy="195521"/>
            </a:xfrm>
            <a:custGeom>
              <a:avLst/>
              <a:gdLst>
                <a:gd name="T0" fmla="*/ 4 w 200"/>
                <a:gd name="T1" fmla="*/ 45 h 112"/>
                <a:gd name="T2" fmla="*/ 11 w 200"/>
                <a:gd name="T3" fmla="*/ 41 h 112"/>
                <a:gd name="T4" fmla="*/ 11 w 200"/>
                <a:gd name="T5" fmla="*/ 34 h 112"/>
                <a:gd name="T6" fmla="*/ 19 w 200"/>
                <a:gd name="T7" fmla="*/ 26 h 112"/>
                <a:gd name="T8" fmla="*/ 33 w 200"/>
                <a:gd name="T9" fmla="*/ 30 h 112"/>
                <a:gd name="T10" fmla="*/ 63 w 200"/>
                <a:gd name="T11" fmla="*/ 41 h 112"/>
                <a:gd name="T12" fmla="*/ 93 w 200"/>
                <a:gd name="T13" fmla="*/ 19 h 112"/>
                <a:gd name="T14" fmla="*/ 152 w 200"/>
                <a:gd name="T15" fmla="*/ 8 h 112"/>
                <a:gd name="T16" fmla="*/ 167 w 200"/>
                <a:gd name="T17" fmla="*/ 30 h 112"/>
                <a:gd name="T18" fmla="*/ 170 w 200"/>
                <a:gd name="T19" fmla="*/ 41 h 112"/>
                <a:gd name="T20" fmla="*/ 159 w 200"/>
                <a:gd name="T21" fmla="*/ 49 h 112"/>
                <a:gd name="T22" fmla="*/ 159 w 200"/>
                <a:gd name="T23" fmla="*/ 56 h 112"/>
                <a:gd name="T24" fmla="*/ 159 w 200"/>
                <a:gd name="T25" fmla="*/ 56 h 112"/>
                <a:gd name="T26" fmla="*/ 152 w 200"/>
                <a:gd name="T27" fmla="*/ 60 h 112"/>
                <a:gd name="T28" fmla="*/ 133 w 200"/>
                <a:gd name="T29" fmla="*/ 67 h 112"/>
                <a:gd name="T30" fmla="*/ 115 w 200"/>
                <a:gd name="T31" fmla="*/ 71 h 112"/>
                <a:gd name="T32" fmla="*/ 111 w 200"/>
                <a:gd name="T33" fmla="*/ 75 h 112"/>
                <a:gd name="T34" fmla="*/ 100 w 200"/>
                <a:gd name="T35" fmla="*/ 82 h 112"/>
                <a:gd name="T36" fmla="*/ 96 w 200"/>
                <a:gd name="T37" fmla="*/ 82 h 112"/>
                <a:gd name="T38" fmla="*/ 93 w 200"/>
                <a:gd name="T39" fmla="*/ 82 h 112"/>
                <a:gd name="T40" fmla="*/ 89 w 200"/>
                <a:gd name="T41" fmla="*/ 82 h 112"/>
                <a:gd name="T42" fmla="*/ 85 w 200"/>
                <a:gd name="T43" fmla="*/ 89 h 112"/>
                <a:gd name="T44" fmla="*/ 74 w 200"/>
                <a:gd name="T45" fmla="*/ 89 h 112"/>
                <a:gd name="T46" fmla="*/ 63 w 200"/>
                <a:gd name="T47" fmla="*/ 93 h 112"/>
                <a:gd name="T48" fmla="*/ 59 w 200"/>
                <a:gd name="T49" fmla="*/ 89 h 112"/>
                <a:gd name="T50" fmla="*/ 56 w 200"/>
                <a:gd name="T51" fmla="*/ 89 h 112"/>
                <a:gd name="T52" fmla="*/ 48 w 200"/>
                <a:gd name="T53" fmla="*/ 93 h 112"/>
                <a:gd name="T54" fmla="*/ 45 w 200"/>
                <a:gd name="T55" fmla="*/ 97 h 112"/>
                <a:gd name="T56" fmla="*/ 41 w 200"/>
                <a:gd name="T57" fmla="*/ 100 h 112"/>
                <a:gd name="T58" fmla="*/ 33 w 200"/>
                <a:gd name="T59" fmla="*/ 100 h 112"/>
                <a:gd name="T60" fmla="*/ 30 w 200"/>
                <a:gd name="T61" fmla="*/ 104 h 112"/>
                <a:gd name="T62" fmla="*/ 22 w 200"/>
                <a:gd name="T63" fmla="*/ 104 h 112"/>
                <a:gd name="T64" fmla="*/ 19 w 200"/>
                <a:gd name="T65" fmla="*/ 100 h 112"/>
                <a:gd name="T66" fmla="*/ 15 w 200"/>
                <a:gd name="T67" fmla="*/ 93 h 112"/>
                <a:gd name="T68" fmla="*/ 15 w 200"/>
                <a:gd name="T69" fmla="*/ 89 h 112"/>
                <a:gd name="T70" fmla="*/ 11 w 200"/>
                <a:gd name="T71" fmla="*/ 82 h 112"/>
                <a:gd name="T72" fmla="*/ 4 w 200"/>
                <a:gd name="T73" fmla="*/ 63 h 112"/>
                <a:gd name="T74" fmla="*/ 0 w 200"/>
                <a:gd name="T75" fmla="*/ 60 h 112"/>
                <a:gd name="T76" fmla="*/ 4 w 200"/>
                <a:gd name="T77" fmla="*/ 60 h 112"/>
                <a:gd name="T78" fmla="*/ 4 w 200"/>
                <a:gd name="T79" fmla="*/ 56 h 112"/>
                <a:gd name="T80" fmla="*/ 4 w 200"/>
                <a:gd name="T81" fmla="*/ 45 h 112"/>
                <a:gd name="T82" fmla="*/ 4 w 200"/>
                <a:gd name="T83" fmla="*/ 45 h 112"/>
                <a:gd name="T84" fmla="*/ 163 w 200"/>
                <a:gd name="T85" fmla="*/ 112 h 112"/>
                <a:gd name="T86" fmla="*/ 163 w 200"/>
                <a:gd name="T87" fmla="*/ 112 h 112"/>
                <a:gd name="T88" fmla="*/ 159 w 200"/>
                <a:gd name="T89" fmla="*/ 112 h 112"/>
                <a:gd name="T90" fmla="*/ 182 w 200"/>
                <a:gd name="T91" fmla="*/ 104 h 112"/>
                <a:gd name="T92" fmla="*/ 185 w 200"/>
                <a:gd name="T93" fmla="*/ 100 h 112"/>
                <a:gd name="T94" fmla="*/ 189 w 200"/>
                <a:gd name="T95" fmla="*/ 104 h 112"/>
                <a:gd name="T96" fmla="*/ 193 w 200"/>
                <a:gd name="T97" fmla="*/ 104 h 112"/>
                <a:gd name="T98" fmla="*/ 196 w 200"/>
                <a:gd name="T99" fmla="*/ 104 h 112"/>
                <a:gd name="T100" fmla="*/ 200 w 200"/>
                <a:gd name="T101" fmla="*/ 104 h 112"/>
                <a:gd name="T102" fmla="*/ 196 w 200"/>
                <a:gd name="T103" fmla="*/ 108 h 112"/>
                <a:gd name="T104" fmla="*/ 189 w 200"/>
                <a:gd name="T105" fmla="*/ 108 h 112"/>
                <a:gd name="T106" fmla="*/ 182 w 200"/>
                <a:gd name="T107" fmla="*/ 10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00" h="112">
                  <a:moveTo>
                    <a:pt x="4" y="45"/>
                  </a:moveTo>
                  <a:lnTo>
                    <a:pt x="4" y="45"/>
                  </a:lnTo>
                  <a:lnTo>
                    <a:pt x="8" y="45"/>
                  </a:lnTo>
                  <a:lnTo>
                    <a:pt x="11" y="41"/>
                  </a:lnTo>
                  <a:lnTo>
                    <a:pt x="15" y="37"/>
                  </a:lnTo>
                  <a:lnTo>
                    <a:pt x="11" y="34"/>
                  </a:lnTo>
                  <a:lnTo>
                    <a:pt x="15" y="26"/>
                  </a:lnTo>
                  <a:lnTo>
                    <a:pt x="19" y="26"/>
                  </a:lnTo>
                  <a:lnTo>
                    <a:pt x="22" y="30"/>
                  </a:lnTo>
                  <a:lnTo>
                    <a:pt x="33" y="30"/>
                  </a:lnTo>
                  <a:lnTo>
                    <a:pt x="48" y="34"/>
                  </a:lnTo>
                  <a:lnTo>
                    <a:pt x="63" y="41"/>
                  </a:lnTo>
                  <a:lnTo>
                    <a:pt x="63" y="52"/>
                  </a:lnTo>
                  <a:lnTo>
                    <a:pt x="93" y="19"/>
                  </a:lnTo>
                  <a:lnTo>
                    <a:pt x="156" y="0"/>
                  </a:lnTo>
                  <a:lnTo>
                    <a:pt x="152" y="8"/>
                  </a:lnTo>
                  <a:lnTo>
                    <a:pt x="167" y="26"/>
                  </a:lnTo>
                  <a:lnTo>
                    <a:pt x="167" y="30"/>
                  </a:lnTo>
                  <a:lnTo>
                    <a:pt x="174" y="41"/>
                  </a:lnTo>
                  <a:lnTo>
                    <a:pt x="170" y="41"/>
                  </a:lnTo>
                  <a:lnTo>
                    <a:pt x="167" y="45"/>
                  </a:lnTo>
                  <a:lnTo>
                    <a:pt x="159" y="49"/>
                  </a:lnTo>
                  <a:lnTo>
                    <a:pt x="159" y="52"/>
                  </a:lnTo>
                  <a:lnTo>
                    <a:pt x="159" y="56"/>
                  </a:lnTo>
                  <a:lnTo>
                    <a:pt x="159" y="56"/>
                  </a:lnTo>
                  <a:lnTo>
                    <a:pt x="159" y="56"/>
                  </a:lnTo>
                  <a:lnTo>
                    <a:pt x="156" y="60"/>
                  </a:lnTo>
                  <a:lnTo>
                    <a:pt x="152" y="60"/>
                  </a:lnTo>
                  <a:lnTo>
                    <a:pt x="145" y="63"/>
                  </a:lnTo>
                  <a:lnTo>
                    <a:pt x="133" y="67"/>
                  </a:lnTo>
                  <a:lnTo>
                    <a:pt x="133" y="67"/>
                  </a:lnTo>
                  <a:lnTo>
                    <a:pt x="115" y="71"/>
                  </a:lnTo>
                  <a:lnTo>
                    <a:pt x="111" y="71"/>
                  </a:lnTo>
                  <a:lnTo>
                    <a:pt x="111" y="75"/>
                  </a:lnTo>
                  <a:lnTo>
                    <a:pt x="107" y="78"/>
                  </a:lnTo>
                  <a:lnTo>
                    <a:pt x="100" y="82"/>
                  </a:lnTo>
                  <a:lnTo>
                    <a:pt x="100" y="82"/>
                  </a:lnTo>
                  <a:lnTo>
                    <a:pt x="96" y="82"/>
                  </a:lnTo>
                  <a:lnTo>
                    <a:pt x="96" y="82"/>
                  </a:lnTo>
                  <a:lnTo>
                    <a:pt x="93" y="82"/>
                  </a:lnTo>
                  <a:lnTo>
                    <a:pt x="93" y="82"/>
                  </a:lnTo>
                  <a:lnTo>
                    <a:pt x="89" y="82"/>
                  </a:lnTo>
                  <a:lnTo>
                    <a:pt x="85" y="86"/>
                  </a:lnTo>
                  <a:lnTo>
                    <a:pt x="85" y="89"/>
                  </a:lnTo>
                  <a:lnTo>
                    <a:pt x="82" y="89"/>
                  </a:lnTo>
                  <a:lnTo>
                    <a:pt x="74" y="89"/>
                  </a:lnTo>
                  <a:lnTo>
                    <a:pt x="67" y="93"/>
                  </a:lnTo>
                  <a:lnTo>
                    <a:pt x="63" y="93"/>
                  </a:lnTo>
                  <a:lnTo>
                    <a:pt x="63" y="89"/>
                  </a:lnTo>
                  <a:lnTo>
                    <a:pt x="59" y="89"/>
                  </a:lnTo>
                  <a:lnTo>
                    <a:pt x="59" y="89"/>
                  </a:lnTo>
                  <a:lnTo>
                    <a:pt x="56" y="89"/>
                  </a:lnTo>
                  <a:lnTo>
                    <a:pt x="52" y="89"/>
                  </a:lnTo>
                  <a:lnTo>
                    <a:pt x="48" y="93"/>
                  </a:lnTo>
                  <a:lnTo>
                    <a:pt x="48" y="97"/>
                  </a:lnTo>
                  <a:lnTo>
                    <a:pt x="45" y="97"/>
                  </a:lnTo>
                  <a:lnTo>
                    <a:pt x="41" y="100"/>
                  </a:lnTo>
                  <a:lnTo>
                    <a:pt x="41" y="100"/>
                  </a:lnTo>
                  <a:lnTo>
                    <a:pt x="37" y="100"/>
                  </a:lnTo>
                  <a:lnTo>
                    <a:pt x="33" y="100"/>
                  </a:lnTo>
                  <a:lnTo>
                    <a:pt x="30" y="104"/>
                  </a:lnTo>
                  <a:lnTo>
                    <a:pt x="30" y="104"/>
                  </a:lnTo>
                  <a:lnTo>
                    <a:pt x="22" y="100"/>
                  </a:lnTo>
                  <a:lnTo>
                    <a:pt x="22" y="104"/>
                  </a:lnTo>
                  <a:lnTo>
                    <a:pt x="19" y="104"/>
                  </a:lnTo>
                  <a:lnTo>
                    <a:pt x="19" y="100"/>
                  </a:lnTo>
                  <a:lnTo>
                    <a:pt x="19" y="97"/>
                  </a:lnTo>
                  <a:lnTo>
                    <a:pt x="15" y="93"/>
                  </a:lnTo>
                  <a:lnTo>
                    <a:pt x="11" y="89"/>
                  </a:lnTo>
                  <a:lnTo>
                    <a:pt x="15" y="89"/>
                  </a:lnTo>
                  <a:lnTo>
                    <a:pt x="15" y="86"/>
                  </a:lnTo>
                  <a:lnTo>
                    <a:pt x="11" y="82"/>
                  </a:lnTo>
                  <a:lnTo>
                    <a:pt x="8" y="67"/>
                  </a:lnTo>
                  <a:lnTo>
                    <a:pt x="4" y="63"/>
                  </a:lnTo>
                  <a:lnTo>
                    <a:pt x="4" y="60"/>
                  </a:lnTo>
                  <a:lnTo>
                    <a:pt x="0" y="60"/>
                  </a:lnTo>
                  <a:lnTo>
                    <a:pt x="0" y="60"/>
                  </a:lnTo>
                  <a:lnTo>
                    <a:pt x="4" y="60"/>
                  </a:lnTo>
                  <a:lnTo>
                    <a:pt x="4" y="56"/>
                  </a:lnTo>
                  <a:lnTo>
                    <a:pt x="4" y="56"/>
                  </a:lnTo>
                  <a:lnTo>
                    <a:pt x="4" y="52"/>
                  </a:lnTo>
                  <a:lnTo>
                    <a:pt x="4" y="45"/>
                  </a:lnTo>
                  <a:lnTo>
                    <a:pt x="4" y="45"/>
                  </a:lnTo>
                  <a:lnTo>
                    <a:pt x="4" y="45"/>
                  </a:lnTo>
                  <a:close/>
                  <a:moveTo>
                    <a:pt x="159" y="112"/>
                  </a:moveTo>
                  <a:lnTo>
                    <a:pt x="163" y="112"/>
                  </a:lnTo>
                  <a:lnTo>
                    <a:pt x="167" y="112"/>
                  </a:lnTo>
                  <a:lnTo>
                    <a:pt x="163" y="112"/>
                  </a:lnTo>
                  <a:lnTo>
                    <a:pt x="159" y="112"/>
                  </a:lnTo>
                  <a:lnTo>
                    <a:pt x="159" y="112"/>
                  </a:lnTo>
                  <a:close/>
                  <a:moveTo>
                    <a:pt x="182" y="108"/>
                  </a:moveTo>
                  <a:lnTo>
                    <a:pt x="182" y="104"/>
                  </a:lnTo>
                  <a:lnTo>
                    <a:pt x="182" y="104"/>
                  </a:lnTo>
                  <a:lnTo>
                    <a:pt x="185" y="100"/>
                  </a:lnTo>
                  <a:lnTo>
                    <a:pt x="185" y="100"/>
                  </a:lnTo>
                  <a:lnTo>
                    <a:pt x="189" y="104"/>
                  </a:lnTo>
                  <a:lnTo>
                    <a:pt x="189" y="104"/>
                  </a:lnTo>
                  <a:lnTo>
                    <a:pt x="193" y="104"/>
                  </a:lnTo>
                  <a:lnTo>
                    <a:pt x="196" y="104"/>
                  </a:lnTo>
                  <a:lnTo>
                    <a:pt x="196" y="104"/>
                  </a:lnTo>
                  <a:lnTo>
                    <a:pt x="200" y="104"/>
                  </a:lnTo>
                  <a:lnTo>
                    <a:pt x="200" y="104"/>
                  </a:lnTo>
                  <a:lnTo>
                    <a:pt x="200" y="108"/>
                  </a:lnTo>
                  <a:lnTo>
                    <a:pt x="196" y="108"/>
                  </a:lnTo>
                  <a:lnTo>
                    <a:pt x="193" y="108"/>
                  </a:lnTo>
                  <a:lnTo>
                    <a:pt x="189" y="108"/>
                  </a:lnTo>
                  <a:lnTo>
                    <a:pt x="185" y="108"/>
                  </a:lnTo>
                  <a:lnTo>
                    <a:pt x="182" y="108"/>
                  </a:lnTo>
                  <a:lnTo>
                    <a:pt x="182" y="10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4" name="Freeform 98">
              <a:extLst>
                <a:ext uri="{FF2B5EF4-FFF2-40B4-BE49-F238E27FC236}">
                  <a16:creationId xmlns:a16="http://schemas.microsoft.com/office/drawing/2014/main" xmlns="" id="{A977487D-C98A-410D-9B25-D0CCB04E61BA}"/>
                </a:ext>
              </a:extLst>
            </p:cNvPr>
            <p:cNvSpPr/>
            <p:nvPr/>
          </p:nvSpPr>
          <p:spPr bwMode="auto">
            <a:xfrm>
              <a:off x="5675646" y="3428226"/>
              <a:ext cx="365443" cy="272332"/>
            </a:xfrm>
            <a:custGeom>
              <a:avLst/>
              <a:gdLst>
                <a:gd name="T0" fmla="*/ 163 w 204"/>
                <a:gd name="T1" fmla="*/ 29 h 156"/>
                <a:gd name="T2" fmla="*/ 152 w 204"/>
                <a:gd name="T3" fmla="*/ 7 h 156"/>
                <a:gd name="T4" fmla="*/ 145 w 204"/>
                <a:gd name="T5" fmla="*/ 7 h 156"/>
                <a:gd name="T6" fmla="*/ 122 w 204"/>
                <a:gd name="T7" fmla="*/ 7 h 156"/>
                <a:gd name="T8" fmla="*/ 119 w 204"/>
                <a:gd name="T9" fmla="*/ 11 h 156"/>
                <a:gd name="T10" fmla="*/ 111 w 204"/>
                <a:gd name="T11" fmla="*/ 7 h 156"/>
                <a:gd name="T12" fmla="*/ 111 w 204"/>
                <a:gd name="T13" fmla="*/ 3 h 156"/>
                <a:gd name="T14" fmla="*/ 100 w 204"/>
                <a:gd name="T15" fmla="*/ 0 h 156"/>
                <a:gd name="T16" fmla="*/ 100 w 204"/>
                <a:gd name="T17" fmla="*/ 3 h 156"/>
                <a:gd name="T18" fmla="*/ 93 w 204"/>
                <a:gd name="T19" fmla="*/ 3 h 156"/>
                <a:gd name="T20" fmla="*/ 93 w 204"/>
                <a:gd name="T21" fmla="*/ 3 h 156"/>
                <a:gd name="T22" fmla="*/ 89 w 204"/>
                <a:gd name="T23" fmla="*/ 3 h 156"/>
                <a:gd name="T24" fmla="*/ 82 w 204"/>
                <a:gd name="T25" fmla="*/ 7 h 156"/>
                <a:gd name="T26" fmla="*/ 71 w 204"/>
                <a:gd name="T27" fmla="*/ 11 h 156"/>
                <a:gd name="T28" fmla="*/ 56 w 204"/>
                <a:gd name="T29" fmla="*/ 7 h 156"/>
                <a:gd name="T30" fmla="*/ 45 w 204"/>
                <a:gd name="T31" fmla="*/ 7 h 156"/>
                <a:gd name="T32" fmla="*/ 34 w 204"/>
                <a:gd name="T33" fmla="*/ 3 h 156"/>
                <a:gd name="T34" fmla="*/ 4 w 204"/>
                <a:gd name="T35" fmla="*/ 0 h 156"/>
                <a:gd name="T36" fmla="*/ 4 w 204"/>
                <a:gd name="T37" fmla="*/ 3 h 156"/>
                <a:gd name="T38" fmla="*/ 4 w 204"/>
                <a:gd name="T39" fmla="*/ 18 h 156"/>
                <a:gd name="T40" fmla="*/ 0 w 204"/>
                <a:gd name="T41" fmla="*/ 29 h 156"/>
                <a:gd name="T42" fmla="*/ 204 w 204"/>
                <a:gd name="T43" fmla="*/ 156 h 156"/>
                <a:gd name="T44" fmla="*/ 196 w 204"/>
                <a:gd name="T45" fmla="*/ 152 h 156"/>
                <a:gd name="T46" fmla="*/ 193 w 204"/>
                <a:gd name="T47" fmla="*/ 144 h 156"/>
                <a:gd name="T48" fmla="*/ 182 w 204"/>
                <a:gd name="T49" fmla="*/ 141 h 156"/>
                <a:gd name="T50" fmla="*/ 178 w 204"/>
                <a:gd name="T51" fmla="*/ 126 h 156"/>
                <a:gd name="T52" fmla="*/ 178 w 204"/>
                <a:gd name="T53" fmla="*/ 126 h 156"/>
                <a:gd name="T54" fmla="*/ 182 w 204"/>
                <a:gd name="T55" fmla="*/ 122 h 156"/>
                <a:gd name="T56" fmla="*/ 178 w 204"/>
                <a:gd name="T57" fmla="*/ 118 h 156"/>
                <a:gd name="T58" fmla="*/ 167 w 204"/>
                <a:gd name="T59" fmla="*/ 104 h 156"/>
                <a:gd name="T60" fmla="*/ 152 w 204"/>
                <a:gd name="T61" fmla="*/ 85 h 156"/>
                <a:gd name="T62" fmla="*/ 152 w 204"/>
                <a:gd name="T63" fmla="*/ 74 h 156"/>
                <a:gd name="T64" fmla="*/ 145 w 204"/>
                <a:gd name="T65" fmla="*/ 66 h 156"/>
                <a:gd name="T66" fmla="*/ 145 w 204"/>
                <a:gd name="T67" fmla="*/ 59 h 156"/>
                <a:gd name="T68" fmla="*/ 126 w 204"/>
                <a:gd name="T69" fmla="*/ 44 h 156"/>
                <a:gd name="T70" fmla="*/ 122 w 204"/>
                <a:gd name="T71" fmla="*/ 33 h 156"/>
                <a:gd name="T72" fmla="*/ 126 w 204"/>
                <a:gd name="T73" fmla="*/ 29 h 156"/>
                <a:gd name="T74" fmla="*/ 130 w 204"/>
                <a:gd name="T75" fmla="*/ 37 h 156"/>
                <a:gd name="T76" fmla="*/ 137 w 204"/>
                <a:gd name="T77" fmla="*/ 44 h 156"/>
                <a:gd name="T78" fmla="*/ 141 w 204"/>
                <a:gd name="T79" fmla="*/ 52 h 156"/>
                <a:gd name="T80" fmla="*/ 156 w 204"/>
                <a:gd name="T81" fmla="*/ 63 h 156"/>
                <a:gd name="T82" fmla="*/ 159 w 204"/>
                <a:gd name="T83" fmla="*/ 55 h 156"/>
                <a:gd name="T84" fmla="*/ 159 w 204"/>
                <a:gd name="T85" fmla="*/ 44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04" h="156">
                  <a:moveTo>
                    <a:pt x="163" y="37"/>
                  </a:moveTo>
                  <a:lnTo>
                    <a:pt x="159" y="33"/>
                  </a:lnTo>
                  <a:lnTo>
                    <a:pt x="163" y="29"/>
                  </a:lnTo>
                  <a:lnTo>
                    <a:pt x="159" y="22"/>
                  </a:lnTo>
                  <a:lnTo>
                    <a:pt x="156" y="15"/>
                  </a:lnTo>
                  <a:lnTo>
                    <a:pt x="152" y="7"/>
                  </a:lnTo>
                  <a:lnTo>
                    <a:pt x="148" y="3"/>
                  </a:lnTo>
                  <a:lnTo>
                    <a:pt x="148" y="3"/>
                  </a:lnTo>
                  <a:lnTo>
                    <a:pt x="145" y="7"/>
                  </a:lnTo>
                  <a:lnTo>
                    <a:pt x="141" y="7"/>
                  </a:lnTo>
                  <a:lnTo>
                    <a:pt x="130" y="7"/>
                  </a:lnTo>
                  <a:lnTo>
                    <a:pt x="122" y="7"/>
                  </a:lnTo>
                  <a:lnTo>
                    <a:pt x="115" y="3"/>
                  </a:lnTo>
                  <a:lnTo>
                    <a:pt x="115" y="7"/>
                  </a:lnTo>
                  <a:lnTo>
                    <a:pt x="119" y="11"/>
                  </a:lnTo>
                  <a:lnTo>
                    <a:pt x="119" y="11"/>
                  </a:lnTo>
                  <a:lnTo>
                    <a:pt x="115" y="7"/>
                  </a:lnTo>
                  <a:lnTo>
                    <a:pt x="111" y="7"/>
                  </a:lnTo>
                  <a:lnTo>
                    <a:pt x="111" y="3"/>
                  </a:lnTo>
                  <a:lnTo>
                    <a:pt x="111" y="3"/>
                  </a:lnTo>
                  <a:lnTo>
                    <a:pt x="111" y="3"/>
                  </a:lnTo>
                  <a:lnTo>
                    <a:pt x="108" y="3"/>
                  </a:lnTo>
                  <a:lnTo>
                    <a:pt x="104" y="3"/>
                  </a:lnTo>
                  <a:lnTo>
                    <a:pt x="100" y="0"/>
                  </a:lnTo>
                  <a:lnTo>
                    <a:pt x="100" y="0"/>
                  </a:lnTo>
                  <a:lnTo>
                    <a:pt x="100" y="3"/>
                  </a:lnTo>
                  <a:lnTo>
                    <a:pt x="100" y="3"/>
                  </a:lnTo>
                  <a:lnTo>
                    <a:pt x="100" y="3"/>
                  </a:lnTo>
                  <a:lnTo>
                    <a:pt x="96" y="3"/>
                  </a:lnTo>
                  <a:lnTo>
                    <a:pt x="93" y="3"/>
                  </a:lnTo>
                  <a:lnTo>
                    <a:pt x="89" y="3"/>
                  </a:lnTo>
                  <a:lnTo>
                    <a:pt x="93" y="3"/>
                  </a:lnTo>
                  <a:lnTo>
                    <a:pt x="93" y="3"/>
                  </a:lnTo>
                  <a:lnTo>
                    <a:pt x="96" y="0"/>
                  </a:lnTo>
                  <a:lnTo>
                    <a:pt x="93" y="3"/>
                  </a:lnTo>
                  <a:lnTo>
                    <a:pt x="89" y="3"/>
                  </a:lnTo>
                  <a:lnTo>
                    <a:pt x="85" y="3"/>
                  </a:lnTo>
                  <a:lnTo>
                    <a:pt x="82" y="3"/>
                  </a:lnTo>
                  <a:lnTo>
                    <a:pt x="82" y="7"/>
                  </a:lnTo>
                  <a:lnTo>
                    <a:pt x="78" y="7"/>
                  </a:lnTo>
                  <a:lnTo>
                    <a:pt x="74" y="11"/>
                  </a:lnTo>
                  <a:lnTo>
                    <a:pt x="71" y="11"/>
                  </a:lnTo>
                  <a:lnTo>
                    <a:pt x="67" y="11"/>
                  </a:lnTo>
                  <a:lnTo>
                    <a:pt x="59" y="7"/>
                  </a:lnTo>
                  <a:lnTo>
                    <a:pt x="56" y="7"/>
                  </a:lnTo>
                  <a:lnTo>
                    <a:pt x="52" y="7"/>
                  </a:lnTo>
                  <a:lnTo>
                    <a:pt x="45" y="7"/>
                  </a:lnTo>
                  <a:lnTo>
                    <a:pt x="45" y="7"/>
                  </a:lnTo>
                  <a:lnTo>
                    <a:pt x="41" y="7"/>
                  </a:lnTo>
                  <a:lnTo>
                    <a:pt x="37" y="3"/>
                  </a:lnTo>
                  <a:lnTo>
                    <a:pt x="34" y="3"/>
                  </a:lnTo>
                  <a:lnTo>
                    <a:pt x="19" y="3"/>
                  </a:lnTo>
                  <a:lnTo>
                    <a:pt x="15" y="0"/>
                  </a:lnTo>
                  <a:lnTo>
                    <a:pt x="4" y="0"/>
                  </a:lnTo>
                  <a:lnTo>
                    <a:pt x="4" y="0"/>
                  </a:lnTo>
                  <a:lnTo>
                    <a:pt x="4" y="0"/>
                  </a:lnTo>
                  <a:lnTo>
                    <a:pt x="4" y="3"/>
                  </a:lnTo>
                  <a:lnTo>
                    <a:pt x="0" y="11"/>
                  </a:lnTo>
                  <a:lnTo>
                    <a:pt x="4" y="15"/>
                  </a:lnTo>
                  <a:lnTo>
                    <a:pt x="4" y="18"/>
                  </a:lnTo>
                  <a:lnTo>
                    <a:pt x="0" y="22"/>
                  </a:lnTo>
                  <a:lnTo>
                    <a:pt x="0" y="26"/>
                  </a:lnTo>
                  <a:lnTo>
                    <a:pt x="0" y="29"/>
                  </a:lnTo>
                  <a:lnTo>
                    <a:pt x="4" y="37"/>
                  </a:lnTo>
                  <a:lnTo>
                    <a:pt x="8" y="156"/>
                  </a:lnTo>
                  <a:lnTo>
                    <a:pt x="204" y="156"/>
                  </a:lnTo>
                  <a:lnTo>
                    <a:pt x="204" y="156"/>
                  </a:lnTo>
                  <a:lnTo>
                    <a:pt x="200" y="152"/>
                  </a:lnTo>
                  <a:lnTo>
                    <a:pt x="196" y="152"/>
                  </a:lnTo>
                  <a:lnTo>
                    <a:pt x="196" y="148"/>
                  </a:lnTo>
                  <a:lnTo>
                    <a:pt x="193" y="148"/>
                  </a:lnTo>
                  <a:lnTo>
                    <a:pt x="193" y="144"/>
                  </a:lnTo>
                  <a:lnTo>
                    <a:pt x="189" y="144"/>
                  </a:lnTo>
                  <a:lnTo>
                    <a:pt x="185" y="144"/>
                  </a:lnTo>
                  <a:lnTo>
                    <a:pt x="182" y="141"/>
                  </a:lnTo>
                  <a:lnTo>
                    <a:pt x="178" y="133"/>
                  </a:lnTo>
                  <a:lnTo>
                    <a:pt x="178" y="130"/>
                  </a:lnTo>
                  <a:lnTo>
                    <a:pt x="178" y="126"/>
                  </a:lnTo>
                  <a:lnTo>
                    <a:pt x="178" y="126"/>
                  </a:lnTo>
                  <a:lnTo>
                    <a:pt x="178" y="126"/>
                  </a:lnTo>
                  <a:lnTo>
                    <a:pt x="178" y="126"/>
                  </a:lnTo>
                  <a:lnTo>
                    <a:pt x="185" y="126"/>
                  </a:lnTo>
                  <a:lnTo>
                    <a:pt x="182" y="122"/>
                  </a:lnTo>
                  <a:lnTo>
                    <a:pt x="182" y="122"/>
                  </a:lnTo>
                  <a:lnTo>
                    <a:pt x="178" y="118"/>
                  </a:lnTo>
                  <a:lnTo>
                    <a:pt x="178" y="118"/>
                  </a:lnTo>
                  <a:lnTo>
                    <a:pt x="178" y="118"/>
                  </a:lnTo>
                  <a:lnTo>
                    <a:pt x="174" y="118"/>
                  </a:lnTo>
                  <a:lnTo>
                    <a:pt x="174" y="115"/>
                  </a:lnTo>
                  <a:lnTo>
                    <a:pt x="167" y="104"/>
                  </a:lnTo>
                  <a:lnTo>
                    <a:pt x="163" y="104"/>
                  </a:lnTo>
                  <a:lnTo>
                    <a:pt x="163" y="100"/>
                  </a:lnTo>
                  <a:lnTo>
                    <a:pt x="152" y="85"/>
                  </a:lnTo>
                  <a:lnTo>
                    <a:pt x="152" y="81"/>
                  </a:lnTo>
                  <a:lnTo>
                    <a:pt x="152" y="81"/>
                  </a:lnTo>
                  <a:lnTo>
                    <a:pt x="152" y="74"/>
                  </a:lnTo>
                  <a:lnTo>
                    <a:pt x="148" y="74"/>
                  </a:lnTo>
                  <a:lnTo>
                    <a:pt x="148" y="70"/>
                  </a:lnTo>
                  <a:lnTo>
                    <a:pt x="145" y="66"/>
                  </a:lnTo>
                  <a:lnTo>
                    <a:pt x="145" y="63"/>
                  </a:lnTo>
                  <a:lnTo>
                    <a:pt x="145" y="63"/>
                  </a:lnTo>
                  <a:lnTo>
                    <a:pt x="145" y="59"/>
                  </a:lnTo>
                  <a:lnTo>
                    <a:pt x="133" y="52"/>
                  </a:lnTo>
                  <a:lnTo>
                    <a:pt x="133" y="48"/>
                  </a:lnTo>
                  <a:lnTo>
                    <a:pt x="126" y="44"/>
                  </a:lnTo>
                  <a:lnTo>
                    <a:pt x="126" y="41"/>
                  </a:lnTo>
                  <a:lnTo>
                    <a:pt x="122" y="37"/>
                  </a:lnTo>
                  <a:lnTo>
                    <a:pt x="122" y="33"/>
                  </a:lnTo>
                  <a:lnTo>
                    <a:pt x="122" y="29"/>
                  </a:lnTo>
                  <a:lnTo>
                    <a:pt x="122" y="29"/>
                  </a:lnTo>
                  <a:lnTo>
                    <a:pt x="126" y="29"/>
                  </a:lnTo>
                  <a:lnTo>
                    <a:pt x="126" y="29"/>
                  </a:lnTo>
                  <a:lnTo>
                    <a:pt x="126" y="33"/>
                  </a:lnTo>
                  <a:lnTo>
                    <a:pt x="130" y="37"/>
                  </a:lnTo>
                  <a:lnTo>
                    <a:pt x="130" y="37"/>
                  </a:lnTo>
                  <a:lnTo>
                    <a:pt x="137" y="44"/>
                  </a:lnTo>
                  <a:lnTo>
                    <a:pt x="137" y="44"/>
                  </a:lnTo>
                  <a:lnTo>
                    <a:pt x="137" y="48"/>
                  </a:lnTo>
                  <a:lnTo>
                    <a:pt x="141" y="52"/>
                  </a:lnTo>
                  <a:lnTo>
                    <a:pt x="141" y="52"/>
                  </a:lnTo>
                  <a:lnTo>
                    <a:pt x="152" y="63"/>
                  </a:lnTo>
                  <a:lnTo>
                    <a:pt x="156" y="63"/>
                  </a:lnTo>
                  <a:lnTo>
                    <a:pt x="156" y="63"/>
                  </a:lnTo>
                  <a:lnTo>
                    <a:pt x="156" y="63"/>
                  </a:lnTo>
                  <a:lnTo>
                    <a:pt x="159" y="59"/>
                  </a:lnTo>
                  <a:lnTo>
                    <a:pt x="159" y="55"/>
                  </a:lnTo>
                  <a:lnTo>
                    <a:pt x="159" y="55"/>
                  </a:lnTo>
                  <a:lnTo>
                    <a:pt x="159" y="48"/>
                  </a:lnTo>
                  <a:lnTo>
                    <a:pt x="159" y="44"/>
                  </a:lnTo>
                  <a:lnTo>
                    <a:pt x="163" y="37"/>
                  </a:lnTo>
                  <a:lnTo>
                    <a:pt x="163" y="3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5" name="Freeform 99">
              <a:extLst>
                <a:ext uri="{FF2B5EF4-FFF2-40B4-BE49-F238E27FC236}">
                  <a16:creationId xmlns:a16="http://schemas.microsoft.com/office/drawing/2014/main" xmlns="" id="{F8923F93-7876-4621-8441-15E36FFBC140}"/>
                </a:ext>
              </a:extLst>
            </p:cNvPr>
            <p:cNvSpPr/>
            <p:nvPr/>
          </p:nvSpPr>
          <p:spPr bwMode="auto">
            <a:xfrm>
              <a:off x="5609366" y="3700558"/>
              <a:ext cx="483673" cy="490548"/>
            </a:xfrm>
            <a:custGeom>
              <a:avLst/>
              <a:gdLst>
                <a:gd name="T0" fmla="*/ 241 w 270"/>
                <a:gd name="T1" fmla="*/ 3 h 281"/>
                <a:gd name="T2" fmla="*/ 245 w 270"/>
                <a:gd name="T3" fmla="*/ 11 h 281"/>
                <a:gd name="T4" fmla="*/ 245 w 270"/>
                <a:gd name="T5" fmla="*/ 11 h 281"/>
                <a:gd name="T6" fmla="*/ 248 w 270"/>
                <a:gd name="T7" fmla="*/ 37 h 281"/>
                <a:gd name="T8" fmla="*/ 263 w 270"/>
                <a:gd name="T9" fmla="*/ 55 h 281"/>
                <a:gd name="T10" fmla="*/ 270 w 270"/>
                <a:gd name="T11" fmla="*/ 63 h 281"/>
                <a:gd name="T12" fmla="*/ 256 w 270"/>
                <a:gd name="T13" fmla="*/ 70 h 281"/>
                <a:gd name="T14" fmla="*/ 248 w 270"/>
                <a:gd name="T15" fmla="*/ 74 h 281"/>
                <a:gd name="T16" fmla="*/ 248 w 270"/>
                <a:gd name="T17" fmla="*/ 85 h 281"/>
                <a:gd name="T18" fmla="*/ 241 w 270"/>
                <a:gd name="T19" fmla="*/ 103 h 281"/>
                <a:gd name="T20" fmla="*/ 241 w 270"/>
                <a:gd name="T21" fmla="*/ 118 h 281"/>
                <a:gd name="T22" fmla="*/ 233 w 270"/>
                <a:gd name="T23" fmla="*/ 140 h 281"/>
                <a:gd name="T24" fmla="*/ 226 w 270"/>
                <a:gd name="T25" fmla="*/ 152 h 281"/>
                <a:gd name="T26" fmla="*/ 211 w 270"/>
                <a:gd name="T27" fmla="*/ 170 h 281"/>
                <a:gd name="T28" fmla="*/ 208 w 270"/>
                <a:gd name="T29" fmla="*/ 185 h 281"/>
                <a:gd name="T30" fmla="*/ 200 w 270"/>
                <a:gd name="T31" fmla="*/ 207 h 281"/>
                <a:gd name="T32" fmla="*/ 189 w 270"/>
                <a:gd name="T33" fmla="*/ 207 h 281"/>
                <a:gd name="T34" fmla="*/ 189 w 270"/>
                <a:gd name="T35" fmla="*/ 218 h 281"/>
                <a:gd name="T36" fmla="*/ 204 w 270"/>
                <a:gd name="T37" fmla="*/ 222 h 281"/>
                <a:gd name="T38" fmla="*/ 211 w 270"/>
                <a:gd name="T39" fmla="*/ 233 h 281"/>
                <a:gd name="T40" fmla="*/ 222 w 270"/>
                <a:gd name="T41" fmla="*/ 248 h 281"/>
                <a:gd name="T42" fmla="*/ 208 w 270"/>
                <a:gd name="T43" fmla="*/ 267 h 281"/>
                <a:gd name="T44" fmla="*/ 200 w 270"/>
                <a:gd name="T45" fmla="*/ 274 h 281"/>
                <a:gd name="T46" fmla="*/ 182 w 270"/>
                <a:gd name="T47" fmla="*/ 278 h 281"/>
                <a:gd name="T48" fmla="*/ 174 w 270"/>
                <a:gd name="T49" fmla="*/ 281 h 281"/>
                <a:gd name="T50" fmla="*/ 159 w 270"/>
                <a:gd name="T51" fmla="*/ 278 h 281"/>
                <a:gd name="T52" fmla="*/ 152 w 270"/>
                <a:gd name="T53" fmla="*/ 281 h 281"/>
                <a:gd name="T54" fmla="*/ 145 w 270"/>
                <a:gd name="T55" fmla="*/ 278 h 281"/>
                <a:gd name="T56" fmla="*/ 137 w 270"/>
                <a:gd name="T57" fmla="*/ 270 h 281"/>
                <a:gd name="T58" fmla="*/ 126 w 270"/>
                <a:gd name="T59" fmla="*/ 263 h 281"/>
                <a:gd name="T60" fmla="*/ 119 w 270"/>
                <a:gd name="T61" fmla="*/ 267 h 281"/>
                <a:gd name="T62" fmla="*/ 108 w 270"/>
                <a:gd name="T63" fmla="*/ 270 h 281"/>
                <a:gd name="T64" fmla="*/ 96 w 270"/>
                <a:gd name="T65" fmla="*/ 263 h 281"/>
                <a:gd name="T66" fmla="*/ 89 w 270"/>
                <a:gd name="T67" fmla="*/ 255 h 281"/>
                <a:gd name="T68" fmla="*/ 78 w 270"/>
                <a:gd name="T69" fmla="*/ 244 h 281"/>
                <a:gd name="T70" fmla="*/ 74 w 270"/>
                <a:gd name="T71" fmla="*/ 237 h 281"/>
                <a:gd name="T72" fmla="*/ 63 w 270"/>
                <a:gd name="T73" fmla="*/ 226 h 281"/>
                <a:gd name="T74" fmla="*/ 56 w 270"/>
                <a:gd name="T75" fmla="*/ 222 h 281"/>
                <a:gd name="T76" fmla="*/ 52 w 270"/>
                <a:gd name="T77" fmla="*/ 215 h 281"/>
                <a:gd name="T78" fmla="*/ 37 w 270"/>
                <a:gd name="T79" fmla="*/ 207 h 281"/>
                <a:gd name="T80" fmla="*/ 33 w 270"/>
                <a:gd name="T81" fmla="*/ 204 h 281"/>
                <a:gd name="T82" fmla="*/ 26 w 270"/>
                <a:gd name="T83" fmla="*/ 192 h 281"/>
                <a:gd name="T84" fmla="*/ 19 w 270"/>
                <a:gd name="T85" fmla="*/ 174 h 281"/>
                <a:gd name="T86" fmla="*/ 15 w 270"/>
                <a:gd name="T87" fmla="*/ 166 h 281"/>
                <a:gd name="T88" fmla="*/ 8 w 270"/>
                <a:gd name="T89" fmla="*/ 155 h 281"/>
                <a:gd name="T90" fmla="*/ 8 w 270"/>
                <a:gd name="T91" fmla="*/ 144 h 281"/>
                <a:gd name="T92" fmla="*/ 0 w 270"/>
                <a:gd name="T93" fmla="*/ 140 h 281"/>
                <a:gd name="T94" fmla="*/ 4 w 270"/>
                <a:gd name="T95" fmla="*/ 126 h 281"/>
                <a:gd name="T96" fmla="*/ 8 w 270"/>
                <a:gd name="T97" fmla="*/ 115 h 281"/>
                <a:gd name="T98" fmla="*/ 15 w 270"/>
                <a:gd name="T99" fmla="*/ 100 h 281"/>
                <a:gd name="T100" fmla="*/ 33 w 270"/>
                <a:gd name="T101" fmla="*/ 96 h 281"/>
                <a:gd name="T102" fmla="*/ 45 w 270"/>
                <a:gd name="T103" fmla="*/ 0 h 2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270" h="281">
                  <a:moveTo>
                    <a:pt x="45" y="0"/>
                  </a:moveTo>
                  <a:lnTo>
                    <a:pt x="241" y="0"/>
                  </a:lnTo>
                  <a:lnTo>
                    <a:pt x="241" y="0"/>
                  </a:lnTo>
                  <a:lnTo>
                    <a:pt x="241" y="3"/>
                  </a:lnTo>
                  <a:lnTo>
                    <a:pt x="241" y="3"/>
                  </a:lnTo>
                  <a:lnTo>
                    <a:pt x="241" y="3"/>
                  </a:lnTo>
                  <a:lnTo>
                    <a:pt x="241" y="3"/>
                  </a:lnTo>
                  <a:lnTo>
                    <a:pt x="241" y="3"/>
                  </a:lnTo>
                  <a:lnTo>
                    <a:pt x="241" y="7"/>
                  </a:lnTo>
                  <a:lnTo>
                    <a:pt x="245" y="11"/>
                  </a:lnTo>
                  <a:lnTo>
                    <a:pt x="248" y="14"/>
                  </a:lnTo>
                  <a:lnTo>
                    <a:pt x="248" y="14"/>
                  </a:lnTo>
                  <a:lnTo>
                    <a:pt x="245" y="14"/>
                  </a:lnTo>
                  <a:lnTo>
                    <a:pt x="245" y="14"/>
                  </a:lnTo>
                  <a:lnTo>
                    <a:pt x="245" y="11"/>
                  </a:lnTo>
                  <a:lnTo>
                    <a:pt x="245" y="14"/>
                  </a:lnTo>
                  <a:lnTo>
                    <a:pt x="245" y="14"/>
                  </a:lnTo>
                  <a:lnTo>
                    <a:pt x="248" y="25"/>
                  </a:lnTo>
                  <a:lnTo>
                    <a:pt x="248" y="33"/>
                  </a:lnTo>
                  <a:lnTo>
                    <a:pt x="248" y="37"/>
                  </a:lnTo>
                  <a:lnTo>
                    <a:pt x="252" y="44"/>
                  </a:lnTo>
                  <a:lnTo>
                    <a:pt x="252" y="48"/>
                  </a:lnTo>
                  <a:lnTo>
                    <a:pt x="256" y="48"/>
                  </a:lnTo>
                  <a:lnTo>
                    <a:pt x="263" y="55"/>
                  </a:lnTo>
                  <a:lnTo>
                    <a:pt x="263" y="55"/>
                  </a:lnTo>
                  <a:lnTo>
                    <a:pt x="267" y="55"/>
                  </a:lnTo>
                  <a:lnTo>
                    <a:pt x="270" y="59"/>
                  </a:lnTo>
                  <a:lnTo>
                    <a:pt x="270" y="59"/>
                  </a:lnTo>
                  <a:lnTo>
                    <a:pt x="270" y="59"/>
                  </a:lnTo>
                  <a:lnTo>
                    <a:pt x="270" y="63"/>
                  </a:lnTo>
                  <a:lnTo>
                    <a:pt x="267" y="66"/>
                  </a:lnTo>
                  <a:lnTo>
                    <a:pt x="263" y="66"/>
                  </a:lnTo>
                  <a:lnTo>
                    <a:pt x="263" y="66"/>
                  </a:lnTo>
                  <a:lnTo>
                    <a:pt x="259" y="66"/>
                  </a:lnTo>
                  <a:lnTo>
                    <a:pt x="256" y="70"/>
                  </a:lnTo>
                  <a:lnTo>
                    <a:pt x="252" y="70"/>
                  </a:lnTo>
                  <a:lnTo>
                    <a:pt x="252" y="70"/>
                  </a:lnTo>
                  <a:lnTo>
                    <a:pt x="256" y="74"/>
                  </a:lnTo>
                  <a:lnTo>
                    <a:pt x="252" y="74"/>
                  </a:lnTo>
                  <a:lnTo>
                    <a:pt x="248" y="74"/>
                  </a:lnTo>
                  <a:lnTo>
                    <a:pt x="248" y="74"/>
                  </a:lnTo>
                  <a:lnTo>
                    <a:pt x="248" y="77"/>
                  </a:lnTo>
                  <a:lnTo>
                    <a:pt x="245" y="81"/>
                  </a:lnTo>
                  <a:lnTo>
                    <a:pt x="248" y="81"/>
                  </a:lnTo>
                  <a:lnTo>
                    <a:pt x="248" y="85"/>
                  </a:lnTo>
                  <a:lnTo>
                    <a:pt x="248" y="85"/>
                  </a:lnTo>
                  <a:lnTo>
                    <a:pt x="245" y="89"/>
                  </a:lnTo>
                  <a:lnTo>
                    <a:pt x="245" y="96"/>
                  </a:lnTo>
                  <a:lnTo>
                    <a:pt x="241" y="100"/>
                  </a:lnTo>
                  <a:lnTo>
                    <a:pt x="241" y="103"/>
                  </a:lnTo>
                  <a:lnTo>
                    <a:pt x="241" y="103"/>
                  </a:lnTo>
                  <a:lnTo>
                    <a:pt x="237" y="107"/>
                  </a:lnTo>
                  <a:lnTo>
                    <a:pt x="241" y="115"/>
                  </a:lnTo>
                  <a:lnTo>
                    <a:pt x="241" y="118"/>
                  </a:lnTo>
                  <a:lnTo>
                    <a:pt x="241" y="118"/>
                  </a:lnTo>
                  <a:lnTo>
                    <a:pt x="241" y="118"/>
                  </a:lnTo>
                  <a:lnTo>
                    <a:pt x="241" y="122"/>
                  </a:lnTo>
                  <a:lnTo>
                    <a:pt x="241" y="129"/>
                  </a:lnTo>
                  <a:lnTo>
                    <a:pt x="233" y="137"/>
                  </a:lnTo>
                  <a:lnTo>
                    <a:pt x="233" y="140"/>
                  </a:lnTo>
                  <a:lnTo>
                    <a:pt x="233" y="140"/>
                  </a:lnTo>
                  <a:lnTo>
                    <a:pt x="230" y="140"/>
                  </a:lnTo>
                  <a:lnTo>
                    <a:pt x="230" y="144"/>
                  </a:lnTo>
                  <a:lnTo>
                    <a:pt x="226" y="148"/>
                  </a:lnTo>
                  <a:lnTo>
                    <a:pt x="226" y="152"/>
                  </a:lnTo>
                  <a:lnTo>
                    <a:pt x="219" y="155"/>
                  </a:lnTo>
                  <a:lnTo>
                    <a:pt x="219" y="159"/>
                  </a:lnTo>
                  <a:lnTo>
                    <a:pt x="215" y="170"/>
                  </a:lnTo>
                  <a:lnTo>
                    <a:pt x="211" y="170"/>
                  </a:lnTo>
                  <a:lnTo>
                    <a:pt x="211" y="170"/>
                  </a:lnTo>
                  <a:lnTo>
                    <a:pt x="211" y="170"/>
                  </a:lnTo>
                  <a:lnTo>
                    <a:pt x="208" y="178"/>
                  </a:lnTo>
                  <a:lnTo>
                    <a:pt x="208" y="178"/>
                  </a:lnTo>
                  <a:lnTo>
                    <a:pt x="208" y="181"/>
                  </a:lnTo>
                  <a:lnTo>
                    <a:pt x="208" y="185"/>
                  </a:lnTo>
                  <a:lnTo>
                    <a:pt x="204" y="189"/>
                  </a:lnTo>
                  <a:lnTo>
                    <a:pt x="204" y="192"/>
                  </a:lnTo>
                  <a:lnTo>
                    <a:pt x="204" y="196"/>
                  </a:lnTo>
                  <a:lnTo>
                    <a:pt x="204" y="204"/>
                  </a:lnTo>
                  <a:lnTo>
                    <a:pt x="200" y="207"/>
                  </a:lnTo>
                  <a:lnTo>
                    <a:pt x="200" y="207"/>
                  </a:lnTo>
                  <a:lnTo>
                    <a:pt x="196" y="207"/>
                  </a:lnTo>
                  <a:lnTo>
                    <a:pt x="196" y="207"/>
                  </a:lnTo>
                  <a:lnTo>
                    <a:pt x="193" y="207"/>
                  </a:lnTo>
                  <a:lnTo>
                    <a:pt x="189" y="207"/>
                  </a:lnTo>
                  <a:lnTo>
                    <a:pt x="189" y="211"/>
                  </a:lnTo>
                  <a:lnTo>
                    <a:pt x="189" y="211"/>
                  </a:lnTo>
                  <a:lnTo>
                    <a:pt x="185" y="215"/>
                  </a:lnTo>
                  <a:lnTo>
                    <a:pt x="185" y="215"/>
                  </a:lnTo>
                  <a:lnTo>
                    <a:pt x="189" y="218"/>
                  </a:lnTo>
                  <a:lnTo>
                    <a:pt x="196" y="215"/>
                  </a:lnTo>
                  <a:lnTo>
                    <a:pt x="196" y="218"/>
                  </a:lnTo>
                  <a:lnTo>
                    <a:pt x="200" y="222"/>
                  </a:lnTo>
                  <a:lnTo>
                    <a:pt x="200" y="222"/>
                  </a:lnTo>
                  <a:lnTo>
                    <a:pt x="204" y="222"/>
                  </a:lnTo>
                  <a:lnTo>
                    <a:pt x="204" y="230"/>
                  </a:lnTo>
                  <a:lnTo>
                    <a:pt x="208" y="230"/>
                  </a:lnTo>
                  <a:lnTo>
                    <a:pt x="208" y="230"/>
                  </a:lnTo>
                  <a:lnTo>
                    <a:pt x="211" y="233"/>
                  </a:lnTo>
                  <a:lnTo>
                    <a:pt x="211" y="233"/>
                  </a:lnTo>
                  <a:lnTo>
                    <a:pt x="215" y="233"/>
                  </a:lnTo>
                  <a:lnTo>
                    <a:pt x="215" y="237"/>
                  </a:lnTo>
                  <a:lnTo>
                    <a:pt x="219" y="241"/>
                  </a:lnTo>
                  <a:lnTo>
                    <a:pt x="219" y="244"/>
                  </a:lnTo>
                  <a:lnTo>
                    <a:pt x="222" y="248"/>
                  </a:lnTo>
                  <a:lnTo>
                    <a:pt x="222" y="252"/>
                  </a:lnTo>
                  <a:lnTo>
                    <a:pt x="215" y="259"/>
                  </a:lnTo>
                  <a:lnTo>
                    <a:pt x="211" y="263"/>
                  </a:lnTo>
                  <a:lnTo>
                    <a:pt x="211" y="263"/>
                  </a:lnTo>
                  <a:lnTo>
                    <a:pt x="208" y="267"/>
                  </a:lnTo>
                  <a:lnTo>
                    <a:pt x="208" y="267"/>
                  </a:lnTo>
                  <a:lnTo>
                    <a:pt x="204" y="267"/>
                  </a:lnTo>
                  <a:lnTo>
                    <a:pt x="204" y="270"/>
                  </a:lnTo>
                  <a:lnTo>
                    <a:pt x="204" y="270"/>
                  </a:lnTo>
                  <a:lnTo>
                    <a:pt x="200" y="274"/>
                  </a:lnTo>
                  <a:lnTo>
                    <a:pt x="196" y="274"/>
                  </a:lnTo>
                  <a:lnTo>
                    <a:pt x="193" y="278"/>
                  </a:lnTo>
                  <a:lnTo>
                    <a:pt x="189" y="274"/>
                  </a:lnTo>
                  <a:lnTo>
                    <a:pt x="185" y="274"/>
                  </a:lnTo>
                  <a:lnTo>
                    <a:pt x="182" y="278"/>
                  </a:lnTo>
                  <a:lnTo>
                    <a:pt x="178" y="278"/>
                  </a:lnTo>
                  <a:lnTo>
                    <a:pt x="178" y="278"/>
                  </a:lnTo>
                  <a:lnTo>
                    <a:pt x="174" y="278"/>
                  </a:lnTo>
                  <a:lnTo>
                    <a:pt x="174" y="278"/>
                  </a:lnTo>
                  <a:lnTo>
                    <a:pt x="174" y="281"/>
                  </a:lnTo>
                  <a:lnTo>
                    <a:pt x="170" y="281"/>
                  </a:lnTo>
                  <a:lnTo>
                    <a:pt x="167" y="281"/>
                  </a:lnTo>
                  <a:lnTo>
                    <a:pt x="167" y="278"/>
                  </a:lnTo>
                  <a:lnTo>
                    <a:pt x="163" y="278"/>
                  </a:lnTo>
                  <a:lnTo>
                    <a:pt x="159" y="278"/>
                  </a:lnTo>
                  <a:lnTo>
                    <a:pt x="156" y="278"/>
                  </a:lnTo>
                  <a:lnTo>
                    <a:pt x="152" y="274"/>
                  </a:lnTo>
                  <a:lnTo>
                    <a:pt x="152" y="278"/>
                  </a:lnTo>
                  <a:lnTo>
                    <a:pt x="152" y="278"/>
                  </a:lnTo>
                  <a:lnTo>
                    <a:pt x="152" y="281"/>
                  </a:lnTo>
                  <a:lnTo>
                    <a:pt x="152" y="281"/>
                  </a:lnTo>
                  <a:lnTo>
                    <a:pt x="152" y="281"/>
                  </a:lnTo>
                  <a:lnTo>
                    <a:pt x="148" y="281"/>
                  </a:lnTo>
                  <a:lnTo>
                    <a:pt x="145" y="281"/>
                  </a:lnTo>
                  <a:lnTo>
                    <a:pt x="145" y="278"/>
                  </a:lnTo>
                  <a:lnTo>
                    <a:pt x="145" y="278"/>
                  </a:lnTo>
                  <a:lnTo>
                    <a:pt x="145" y="274"/>
                  </a:lnTo>
                  <a:lnTo>
                    <a:pt x="141" y="274"/>
                  </a:lnTo>
                  <a:lnTo>
                    <a:pt x="141" y="270"/>
                  </a:lnTo>
                  <a:lnTo>
                    <a:pt x="137" y="270"/>
                  </a:lnTo>
                  <a:lnTo>
                    <a:pt x="137" y="270"/>
                  </a:lnTo>
                  <a:lnTo>
                    <a:pt x="133" y="267"/>
                  </a:lnTo>
                  <a:lnTo>
                    <a:pt x="130" y="263"/>
                  </a:lnTo>
                  <a:lnTo>
                    <a:pt x="130" y="263"/>
                  </a:lnTo>
                  <a:lnTo>
                    <a:pt x="126" y="263"/>
                  </a:lnTo>
                  <a:lnTo>
                    <a:pt x="126" y="263"/>
                  </a:lnTo>
                  <a:lnTo>
                    <a:pt x="122" y="267"/>
                  </a:lnTo>
                  <a:lnTo>
                    <a:pt x="119" y="267"/>
                  </a:lnTo>
                  <a:lnTo>
                    <a:pt x="119" y="267"/>
                  </a:lnTo>
                  <a:lnTo>
                    <a:pt x="119" y="267"/>
                  </a:lnTo>
                  <a:lnTo>
                    <a:pt x="115" y="267"/>
                  </a:lnTo>
                  <a:lnTo>
                    <a:pt x="111" y="267"/>
                  </a:lnTo>
                  <a:lnTo>
                    <a:pt x="111" y="267"/>
                  </a:lnTo>
                  <a:lnTo>
                    <a:pt x="108" y="270"/>
                  </a:lnTo>
                  <a:lnTo>
                    <a:pt x="108" y="270"/>
                  </a:lnTo>
                  <a:lnTo>
                    <a:pt x="104" y="267"/>
                  </a:lnTo>
                  <a:lnTo>
                    <a:pt x="100" y="267"/>
                  </a:lnTo>
                  <a:lnTo>
                    <a:pt x="100" y="263"/>
                  </a:lnTo>
                  <a:lnTo>
                    <a:pt x="96" y="263"/>
                  </a:lnTo>
                  <a:lnTo>
                    <a:pt x="96" y="263"/>
                  </a:lnTo>
                  <a:lnTo>
                    <a:pt x="93" y="259"/>
                  </a:lnTo>
                  <a:lnTo>
                    <a:pt x="93" y="259"/>
                  </a:lnTo>
                  <a:lnTo>
                    <a:pt x="93" y="259"/>
                  </a:lnTo>
                  <a:lnTo>
                    <a:pt x="93" y="255"/>
                  </a:lnTo>
                  <a:lnTo>
                    <a:pt x="89" y="255"/>
                  </a:lnTo>
                  <a:lnTo>
                    <a:pt x="89" y="252"/>
                  </a:lnTo>
                  <a:lnTo>
                    <a:pt x="85" y="248"/>
                  </a:lnTo>
                  <a:lnTo>
                    <a:pt x="89" y="248"/>
                  </a:lnTo>
                  <a:lnTo>
                    <a:pt x="85" y="244"/>
                  </a:lnTo>
                  <a:lnTo>
                    <a:pt x="78" y="244"/>
                  </a:lnTo>
                  <a:lnTo>
                    <a:pt x="78" y="244"/>
                  </a:lnTo>
                  <a:lnTo>
                    <a:pt x="78" y="241"/>
                  </a:lnTo>
                  <a:lnTo>
                    <a:pt x="78" y="241"/>
                  </a:lnTo>
                  <a:lnTo>
                    <a:pt x="74" y="237"/>
                  </a:lnTo>
                  <a:lnTo>
                    <a:pt x="74" y="237"/>
                  </a:lnTo>
                  <a:lnTo>
                    <a:pt x="71" y="233"/>
                  </a:lnTo>
                  <a:lnTo>
                    <a:pt x="71" y="230"/>
                  </a:lnTo>
                  <a:lnTo>
                    <a:pt x="67" y="226"/>
                  </a:lnTo>
                  <a:lnTo>
                    <a:pt x="63" y="230"/>
                  </a:lnTo>
                  <a:lnTo>
                    <a:pt x="63" y="226"/>
                  </a:lnTo>
                  <a:lnTo>
                    <a:pt x="59" y="226"/>
                  </a:lnTo>
                  <a:lnTo>
                    <a:pt x="59" y="226"/>
                  </a:lnTo>
                  <a:lnTo>
                    <a:pt x="56" y="222"/>
                  </a:lnTo>
                  <a:lnTo>
                    <a:pt x="56" y="222"/>
                  </a:lnTo>
                  <a:lnTo>
                    <a:pt x="56" y="222"/>
                  </a:lnTo>
                  <a:lnTo>
                    <a:pt x="59" y="218"/>
                  </a:lnTo>
                  <a:lnTo>
                    <a:pt x="59" y="218"/>
                  </a:lnTo>
                  <a:lnTo>
                    <a:pt x="56" y="215"/>
                  </a:lnTo>
                  <a:lnTo>
                    <a:pt x="56" y="215"/>
                  </a:lnTo>
                  <a:lnTo>
                    <a:pt x="52" y="215"/>
                  </a:lnTo>
                  <a:lnTo>
                    <a:pt x="52" y="211"/>
                  </a:lnTo>
                  <a:lnTo>
                    <a:pt x="48" y="211"/>
                  </a:lnTo>
                  <a:lnTo>
                    <a:pt x="45" y="211"/>
                  </a:lnTo>
                  <a:lnTo>
                    <a:pt x="41" y="211"/>
                  </a:lnTo>
                  <a:lnTo>
                    <a:pt x="37" y="207"/>
                  </a:lnTo>
                  <a:lnTo>
                    <a:pt x="37" y="204"/>
                  </a:lnTo>
                  <a:lnTo>
                    <a:pt x="41" y="204"/>
                  </a:lnTo>
                  <a:lnTo>
                    <a:pt x="37" y="200"/>
                  </a:lnTo>
                  <a:lnTo>
                    <a:pt x="33" y="200"/>
                  </a:lnTo>
                  <a:lnTo>
                    <a:pt x="33" y="204"/>
                  </a:lnTo>
                  <a:lnTo>
                    <a:pt x="26" y="204"/>
                  </a:lnTo>
                  <a:lnTo>
                    <a:pt x="26" y="200"/>
                  </a:lnTo>
                  <a:lnTo>
                    <a:pt x="26" y="196"/>
                  </a:lnTo>
                  <a:lnTo>
                    <a:pt x="26" y="192"/>
                  </a:lnTo>
                  <a:lnTo>
                    <a:pt x="26" y="192"/>
                  </a:lnTo>
                  <a:lnTo>
                    <a:pt x="30" y="189"/>
                  </a:lnTo>
                  <a:lnTo>
                    <a:pt x="26" y="185"/>
                  </a:lnTo>
                  <a:lnTo>
                    <a:pt x="22" y="181"/>
                  </a:lnTo>
                  <a:lnTo>
                    <a:pt x="19" y="174"/>
                  </a:lnTo>
                  <a:lnTo>
                    <a:pt x="19" y="174"/>
                  </a:lnTo>
                  <a:lnTo>
                    <a:pt x="15" y="170"/>
                  </a:lnTo>
                  <a:lnTo>
                    <a:pt x="15" y="170"/>
                  </a:lnTo>
                  <a:lnTo>
                    <a:pt x="15" y="170"/>
                  </a:lnTo>
                  <a:lnTo>
                    <a:pt x="15" y="166"/>
                  </a:lnTo>
                  <a:lnTo>
                    <a:pt x="15" y="166"/>
                  </a:lnTo>
                  <a:lnTo>
                    <a:pt x="15" y="163"/>
                  </a:lnTo>
                  <a:lnTo>
                    <a:pt x="15" y="163"/>
                  </a:lnTo>
                  <a:lnTo>
                    <a:pt x="15" y="159"/>
                  </a:lnTo>
                  <a:lnTo>
                    <a:pt x="8" y="159"/>
                  </a:lnTo>
                  <a:lnTo>
                    <a:pt x="8" y="155"/>
                  </a:lnTo>
                  <a:lnTo>
                    <a:pt x="8" y="152"/>
                  </a:lnTo>
                  <a:lnTo>
                    <a:pt x="8" y="148"/>
                  </a:lnTo>
                  <a:lnTo>
                    <a:pt x="8" y="148"/>
                  </a:lnTo>
                  <a:lnTo>
                    <a:pt x="4" y="144"/>
                  </a:lnTo>
                  <a:lnTo>
                    <a:pt x="8" y="144"/>
                  </a:lnTo>
                  <a:lnTo>
                    <a:pt x="8" y="140"/>
                  </a:lnTo>
                  <a:lnTo>
                    <a:pt x="4" y="140"/>
                  </a:lnTo>
                  <a:lnTo>
                    <a:pt x="0" y="144"/>
                  </a:lnTo>
                  <a:lnTo>
                    <a:pt x="0" y="144"/>
                  </a:lnTo>
                  <a:lnTo>
                    <a:pt x="0" y="140"/>
                  </a:lnTo>
                  <a:lnTo>
                    <a:pt x="4" y="133"/>
                  </a:lnTo>
                  <a:lnTo>
                    <a:pt x="8" y="133"/>
                  </a:lnTo>
                  <a:lnTo>
                    <a:pt x="8" y="129"/>
                  </a:lnTo>
                  <a:lnTo>
                    <a:pt x="4" y="126"/>
                  </a:lnTo>
                  <a:lnTo>
                    <a:pt x="4" y="126"/>
                  </a:lnTo>
                  <a:lnTo>
                    <a:pt x="8" y="122"/>
                  </a:lnTo>
                  <a:lnTo>
                    <a:pt x="8" y="118"/>
                  </a:lnTo>
                  <a:lnTo>
                    <a:pt x="8" y="118"/>
                  </a:lnTo>
                  <a:lnTo>
                    <a:pt x="8" y="115"/>
                  </a:lnTo>
                  <a:lnTo>
                    <a:pt x="8" y="115"/>
                  </a:lnTo>
                  <a:lnTo>
                    <a:pt x="11" y="115"/>
                  </a:lnTo>
                  <a:lnTo>
                    <a:pt x="15" y="107"/>
                  </a:lnTo>
                  <a:lnTo>
                    <a:pt x="19" y="103"/>
                  </a:lnTo>
                  <a:lnTo>
                    <a:pt x="15" y="103"/>
                  </a:lnTo>
                  <a:lnTo>
                    <a:pt x="15" y="100"/>
                  </a:lnTo>
                  <a:lnTo>
                    <a:pt x="19" y="96"/>
                  </a:lnTo>
                  <a:lnTo>
                    <a:pt x="22" y="96"/>
                  </a:lnTo>
                  <a:lnTo>
                    <a:pt x="26" y="96"/>
                  </a:lnTo>
                  <a:lnTo>
                    <a:pt x="30" y="96"/>
                  </a:lnTo>
                  <a:lnTo>
                    <a:pt x="33" y="96"/>
                  </a:lnTo>
                  <a:lnTo>
                    <a:pt x="30" y="37"/>
                  </a:lnTo>
                  <a:lnTo>
                    <a:pt x="30" y="37"/>
                  </a:lnTo>
                  <a:lnTo>
                    <a:pt x="30" y="29"/>
                  </a:lnTo>
                  <a:lnTo>
                    <a:pt x="48" y="29"/>
                  </a:lnTo>
                  <a:lnTo>
                    <a:pt x="45"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6" name="Freeform 100">
              <a:extLst>
                <a:ext uri="{FF2B5EF4-FFF2-40B4-BE49-F238E27FC236}">
                  <a16:creationId xmlns:a16="http://schemas.microsoft.com/office/drawing/2014/main" xmlns="" id="{ECFBBE10-4004-4C33-AC13-5AC04E0BDBE6}"/>
                </a:ext>
              </a:extLst>
            </p:cNvPr>
            <p:cNvSpPr/>
            <p:nvPr/>
          </p:nvSpPr>
          <p:spPr bwMode="auto">
            <a:xfrm>
              <a:off x="5940771" y="3887352"/>
              <a:ext cx="451429" cy="303755"/>
            </a:xfrm>
            <a:custGeom>
              <a:avLst/>
              <a:gdLst>
                <a:gd name="T0" fmla="*/ 34 w 252"/>
                <a:gd name="T1" fmla="*/ 137 h 174"/>
                <a:gd name="T2" fmla="*/ 30 w 252"/>
                <a:gd name="T3" fmla="*/ 126 h 174"/>
                <a:gd name="T4" fmla="*/ 23 w 252"/>
                <a:gd name="T5" fmla="*/ 123 h 174"/>
                <a:gd name="T6" fmla="*/ 19 w 252"/>
                <a:gd name="T7" fmla="*/ 115 h 174"/>
                <a:gd name="T8" fmla="*/ 11 w 252"/>
                <a:gd name="T9" fmla="*/ 111 h 174"/>
                <a:gd name="T10" fmla="*/ 0 w 252"/>
                <a:gd name="T11" fmla="*/ 108 h 174"/>
                <a:gd name="T12" fmla="*/ 4 w 252"/>
                <a:gd name="T13" fmla="*/ 104 h 174"/>
                <a:gd name="T14" fmla="*/ 11 w 252"/>
                <a:gd name="T15" fmla="*/ 100 h 174"/>
                <a:gd name="T16" fmla="*/ 15 w 252"/>
                <a:gd name="T17" fmla="*/ 100 h 174"/>
                <a:gd name="T18" fmla="*/ 19 w 252"/>
                <a:gd name="T19" fmla="*/ 85 h 174"/>
                <a:gd name="T20" fmla="*/ 23 w 252"/>
                <a:gd name="T21" fmla="*/ 74 h 174"/>
                <a:gd name="T22" fmla="*/ 26 w 252"/>
                <a:gd name="T23" fmla="*/ 63 h 174"/>
                <a:gd name="T24" fmla="*/ 30 w 252"/>
                <a:gd name="T25" fmla="*/ 63 h 174"/>
                <a:gd name="T26" fmla="*/ 41 w 252"/>
                <a:gd name="T27" fmla="*/ 45 h 174"/>
                <a:gd name="T28" fmla="*/ 45 w 252"/>
                <a:gd name="T29" fmla="*/ 33 h 174"/>
                <a:gd name="T30" fmla="*/ 48 w 252"/>
                <a:gd name="T31" fmla="*/ 30 h 174"/>
                <a:gd name="T32" fmla="*/ 56 w 252"/>
                <a:gd name="T33" fmla="*/ 11 h 174"/>
                <a:gd name="T34" fmla="*/ 63 w 252"/>
                <a:gd name="T35" fmla="*/ 11 h 174"/>
                <a:gd name="T36" fmla="*/ 71 w 252"/>
                <a:gd name="T37" fmla="*/ 0 h 174"/>
                <a:gd name="T38" fmla="*/ 82 w 252"/>
                <a:gd name="T39" fmla="*/ 8 h 174"/>
                <a:gd name="T40" fmla="*/ 89 w 252"/>
                <a:gd name="T41" fmla="*/ 4 h 174"/>
                <a:gd name="T42" fmla="*/ 97 w 252"/>
                <a:gd name="T43" fmla="*/ 4 h 174"/>
                <a:gd name="T44" fmla="*/ 104 w 252"/>
                <a:gd name="T45" fmla="*/ 8 h 174"/>
                <a:gd name="T46" fmla="*/ 115 w 252"/>
                <a:gd name="T47" fmla="*/ 11 h 174"/>
                <a:gd name="T48" fmla="*/ 126 w 252"/>
                <a:gd name="T49" fmla="*/ 19 h 174"/>
                <a:gd name="T50" fmla="*/ 130 w 252"/>
                <a:gd name="T51" fmla="*/ 22 h 174"/>
                <a:gd name="T52" fmla="*/ 141 w 252"/>
                <a:gd name="T53" fmla="*/ 26 h 174"/>
                <a:gd name="T54" fmla="*/ 145 w 252"/>
                <a:gd name="T55" fmla="*/ 37 h 174"/>
                <a:gd name="T56" fmla="*/ 148 w 252"/>
                <a:gd name="T57" fmla="*/ 41 h 174"/>
                <a:gd name="T58" fmla="*/ 148 w 252"/>
                <a:gd name="T59" fmla="*/ 52 h 174"/>
                <a:gd name="T60" fmla="*/ 145 w 252"/>
                <a:gd name="T61" fmla="*/ 63 h 174"/>
                <a:gd name="T62" fmla="*/ 156 w 252"/>
                <a:gd name="T63" fmla="*/ 59 h 174"/>
                <a:gd name="T64" fmla="*/ 160 w 252"/>
                <a:gd name="T65" fmla="*/ 63 h 174"/>
                <a:gd name="T66" fmla="*/ 171 w 252"/>
                <a:gd name="T67" fmla="*/ 78 h 174"/>
                <a:gd name="T68" fmla="*/ 178 w 252"/>
                <a:gd name="T69" fmla="*/ 89 h 174"/>
                <a:gd name="T70" fmla="*/ 252 w 252"/>
                <a:gd name="T71" fmla="*/ 104 h 174"/>
                <a:gd name="T72" fmla="*/ 178 w 252"/>
                <a:gd name="T73" fmla="*/ 152 h 174"/>
                <a:gd name="T74" fmla="*/ 171 w 252"/>
                <a:gd name="T75" fmla="*/ 156 h 174"/>
                <a:gd name="T76" fmla="*/ 160 w 252"/>
                <a:gd name="T77" fmla="*/ 163 h 174"/>
                <a:gd name="T78" fmla="*/ 148 w 252"/>
                <a:gd name="T79" fmla="*/ 167 h 174"/>
                <a:gd name="T80" fmla="*/ 137 w 252"/>
                <a:gd name="T81" fmla="*/ 167 h 174"/>
                <a:gd name="T82" fmla="*/ 130 w 252"/>
                <a:gd name="T83" fmla="*/ 163 h 174"/>
                <a:gd name="T84" fmla="*/ 119 w 252"/>
                <a:gd name="T85" fmla="*/ 163 h 174"/>
                <a:gd name="T86" fmla="*/ 108 w 252"/>
                <a:gd name="T87" fmla="*/ 174 h 174"/>
                <a:gd name="T88" fmla="*/ 100 w 252"/>
                <a:gd name="T89" fmla="*/ 174 h 174"/>
                <a:gd name="T90" fmla="*/ 85 w 252"/>
                <a:gd name="T91" fmla="*/ 171 h 174"/>
                <a:gd name="T92" fmla="*/ 78 w 252"/>
                <a:gd name="T93" fmla="*/ 167 h 174"/>
                <a:gd name="T94" fmla="*/ 60 w 252"/>
                <a:gd name="T95" fmla="*/ 160 h 174"/>
                <a:gd name="T96" fmla="*/ 48 w 252"/>
                <a:gd name="T97" fmla="*/ 160 h 174"/>
                <a:gd name="T98" fmla="*/ 45 w 252"/>
                <a:gd name="T99" fmla="*/ 145 h 174"/>
                <a:gd name="T100" fmla="*/ 37 w 252"/>
                <a:gd name="T101" fmla="*/ 145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52" h="174">
                  <a:moveTo>
                    <a:pt x="37" y="145"/>
                  </a:moveTo>
                  <a:lnTo>
                    <a:pt x="37" y="141"/>
                  </a:lnTo>
                  <a:lnTo>
                    <a:pt x="34" y="137"/>
                  </a:lnTo>
                  <a:lnTo>
                    <a:pt x="34" y="134"/>
                  </a:lnTo>
                  <a:lnTo>
                    <a:pt x="30" y="130"/>
                  </a:lnTo>
                  <a:lnTo>
                    <a:pt x="30" y="126"/>
                  </a:lnTo>
                  <a:lnTo>
                    <a:pt x="26" y="126"/>
                  </a:lnTo>
                  <a:lnTo>
                    <a:pt x="26" y="126"/>
                  </a:lnTo>
                  <a:lnTo>
                    <a:pt x="23" y="123"/>
                  </a:lnTo>
                  <a:lnTo>
                    <a:pt x="23" y="123"/>
                  </a:lnTo>
                  <a:lnTo>
                    <a:pt x="19" y="123"/>
                  </a:lnTo>
                  <a:lnTo>
                    <a:pt x="19" y="115"/>
                  </a:lnTo>
                  <a:lnTo>
                    <a:pt x="15" y="115"/>
                  </a:lnTo>
                  <a:lnTo>
                    <a:pt x="15" y="115"/>
                  </a:lnTo>
                  <a:lnTo>
                    <a:pt x="11" y="111"/>
                  </a:lnTo>
                  <a:lnTo>
                    <a:pt x="11" y="108"/>
                  </a:lnTo>
                  <a:lnTo>
                    <a:pt x="4" y="111"/>
                  </a:lnTo>
                  <a:lnTo>
                    <a:pt x="0" y="108"/>
                  </a:lnTo>
                  <a:lnTo>
                    <a:pt x="0" y="108"/>
                  </a:lnTo>
                  <a:lnTo>
                    <a:pt x="4" y="104"/>
                  </a:lnTo>
                  <a:lnTo>
                    <a:pt x="4" y="104"/>
                  </a:lnTo>
                  <a:lnTo>
                    <a:pt x="4" y="100"/>
                  </a:lnTo>
                  <a:lnTo>
                    <a:pt x="8" y="100"/>
                  </a:lnTo>
                  <a:lnTo>
                    <a:pt x="11" y="100"/>
                  </a:lnTo>
                  <a:lnTo>
                    <a:pt x="11" y="100"/>
                  </a:lnTo>
                  <a:lnTo>
                    <a:pt x="15" y="100"/>
                  </a:lnTo>
                  <a:lnTo>
                    <a:pt x="15" y="100"/>
                  </a:lnTo>
                  <a:lnTo>
                    <a:pt x="19" y="97"/>
                  </a:lnTo>
                  <a:lnTo>
                    <a:pt x="19" y="89"/>
                  </a:lnTo>
                  <a:lnTo>
                    <a:pt x="19" y="85"/>
                  </a:lnTo>
                  <a:lnTo>
                    <a:pt x="19" y="82"/>
                  </a:lnTo>
                  <a:lnTo>
                    <a:pt x="23" y="78"/>
                  </a:lnTo>
                  <a:lnTo>
                    <a:pt x="23" y="74"/>
                  </a:lnTo>
                  <a:lnTo>
                    <a:pt x="23" y="71"/>
                  </a:lnTo>
                  <a:lnTo>
                    <a:pt x="23" y="71"/>
                  </a:lnTo>
                  <a:lnTo>
                    <a:pt x="26" y="63"/>
                  </a:lnTo>
                  <a:lnTo>
                    <a:pt x="26" y="63"/>
                  </a:lnTo>
                  <a:lnTo>
                    <a:pt x="26" y="63"/>
                  </a:lnTo>
                  <a:lnTo>
                    <a:pt x="30" y="63"/>
                  </a:lnTo>
                  <a:lnTo>
                    <a:pt x="34" y="52"/>
                  </a:lnTo>
                  <a:lnTo>
                    <a:pt x="34" y="48"/>
                  </a:lnTo>
                  <a:lnTo>
                    <a:pt x="41" y="45"/>
                  </a:lnTo>
                  <a:lnTo>
                    <a:pt x="41" y="41"/>
                  </a:lnTo>
                  <a:lnTo>
                    <a:pt x="45" y="37"/>
                  </a:lnTo>
                  <a:lnTo>
                    <a:pt x="45" y="33"/>
                  </a:lnTo>
                  <a:lnTo>
                    <a:pt x="48" y="33"/>
                  </a:lnTo>
                  <a:lnTo>
                    <a:pt x="48" y="33"/>
                  </a:lnTo>
                  <a:lnTo>
                    <a:pt x="48" y="30"/>
                  </a:lnTo>
                  <a:lnTo>
                    <a:pt x="56" y="22"/>
                  </a:lnTo>
                  <a:lnTo>
                    <a:pt x="56" y="15"/>
                  </a:lnTo>
                  <a:lnTo>
                    <a:pt x="56" y="11"/>
                  </a:lnTo>
                  <a:lnTo>
                    <a:pt x="56" y="11"/>
                  </a:lnTo>
                  <a:lnTo>
                    <a:pt x="60" y="11"/>
                  </a:lnTo>
                  <a:lnTo>
                    <a:pt x="63" y="11"/>
                  </a:lnTo>
                  <a:lnTo>
                    <a:pt x="63" y="11"/>
                  </a:lnTo>
                  <a:lnTo>
                    <a:pt x="67" y="11"/>
                  </a:lnTo>
                  <a:lnTo>
                    <a:pt x="71" y="0"/>
                  </a:lnTo>
                  <a:lnTo>
                    <a:pt x="74" y="4"/>
                  </a:lnTo>
                  <a:lnTo>
                    <a:pt x="74" y="4"/>
                  </a:lnTo>
                  <a:lnTo>
                    <a:pt x="82" y="8"/>
                  </a:lnTo>
                  <a:lnTo>
                    <a:pt x="82" y="8"/>
                  </a:lnTo>
                  <a:lnTo>
                    <a:pt x="85" y="4"/>
                  </a:lnTo>
                  <a:lnTo>
                    <a:pt x="89" y="4"/>
                  </a:lnTo>
                  <a:lnTo>
                    <a:pt x="93" y="4"/>
                  </a:lnTo>
                  <a:lnTo>
                    <a:pt x="93" y="4"/>
                  </a:lnTo>
                  <a:lnTo>
                    <a:pt x="97" y="4"/>
                  </a:lnTo>
                  <a:lnTo>
                    <a:pt x="100" y="8"/>
                  </a:lnTo>
                  <a:lnTo>
                    <a:pt x="100" y="8"/>
                  </a:lnTo>
                  <a:lnTo>
                    <a:pt x="104" y="8"/>
                  </a:lnTo>
                  <a:lnTo>
                    <a:pt x="108" y="8"/>
                  </a:lnTo>
                  <a:lnTo>
                    <a:pt x="111" y="11"/>
                  </a:lnTo>
                  <a:lnTo>
                    <a:pt x="115" y="11"/>
                  </a:lnTo>
                  <a:lnTo>
                    <a:pt x="119" y="15"/>
                  </a:lnTo>
                  <a:lnTo>
                    <a:pt x="119" y="19"/>
                  </a:lnTo>
                  <a:lnTo>
                    <a:pt x="126" y="19"/>
                  </a:lnTo>
                  <a:lnTo>
                    <a:pt x="126" y="19"/>
                  </a:lnTo>
                  <a:lnTo>
                    <a:pt x="130" y="19"/>
                  </a:lnTo>
                  <a:lnTo>
                    <a:pt x="130" y="22"/>
                  </a:lnTo>
                  <a:lnTo>
                    <a:pt x="134" y="22"/>
                  </a:lnTo>
                  <a:lnTo>
                    <a:pt x="137" y="26"/>
                  </a:lnTo>
                  <a:lnTo>
                    <a:pt x="141" y="26"/>
                  </a:lnTo>
                  <a:lnTo>
                    <a:pt x="145" y="33"/>
                  </a:lnTo>
                  <a:lnTo>
                    <a:pt x="145" y="33"/>
                  </a:lnTo>
                  <a:lnTo>
                    <a:pt x="145" y="37"/>
                  </a:lnTo>
                  <a:lnTo>
                    <a:pt x="148" y="37"/>
                  </a:lnTo>
                  <a:lnTo>
                    <a:pt x="152" y="41"/>
                  </a:lnTo>
                  <a:lnTo>
                    <a:pt x="148" y="41"/>
                  </a:lnTo>
                  <a:lnTo>
                    <a:pt x="148" y="45"/>
                  </a:lnTo>
                  <a:lnTo>
                    <a:pt x="148" y="48"/>
                  </a:lnTo>
                  <a:lnTo>
                    <a:pt x="148" y="52"/>
                  </a:lnTo>
                  <a:lnTo>
                    <a:pt x="145" y="56"/>
                  </a:lnTo>
                  <a:lnTo>
                    <a:pt x="145" y="59"/>
                  </a:lnTo>
                  <a:lnTo>
                    <a:pt x="145" y="63"/>
                  </a:lnTo>
                  <a:lnTo>
                    <a:pt x="145" y="63"/>
                  </a:lnTo>
                  <a:lnTo>
                    <a:pt x="152" y="63"/>
                  </a:lnTo>
                  <a:lnTo>
                    <a:pt x="156" y="59"/>
                  </a:lnTo>
                  <a:lnTo>
                    <a:pt x="160" y="59"/>
                  </a:lnTo>
                  <a:lnTo>
                    <a:pt x="163" y="63"/>
                  </a:lnTo>
                  <a:lnTo>
                    <a:pt x="160" y="63"/>
                  </a:lnTo>
                  <a:lnTo>
                    <a:pt x="163" y="71"/>
                  </a:lnTo>
                  <a:lnTo>
                    <a:pt x="167" y="78"/>
                  </a:lnTo>
                  <a:lnTo>
                    <a:pt x="171" y="78"/>
                  </a:lnTo>
                  <a:lnTo>
                    <a:pt x="171" y="82"/>
                  </a:lnTo>
                  <a:lnTo>
                    <a:pt x="171" y="89"/>
                  </a:lnTo>
                  <a:lnTo>
                    <a:pt x="178" y="89"/>
                  </a:lnTo>
                  <a:lnTo>
                    <a:pt x="182" y="93"/>
                  </a:lnTo>
                  <a:lnTo>
                    <a:pt x="230" y="104"/>
                  </a:lnTo>
                  <a:lnTo>
                    <a:pt x="252" y="104"/>
                  </a:lnTo>
                  <a:lnTo>
                    <a:pt x="200" y="152"/>
                  </a:lnTo>
                  <a:lnTo>
                    <a:pt x="189" y="152"/>
                  </a:lnTo>
                  <a:lnTo>
                    <a:pt x="178" y="152"/>
                  </a:lnTo>
                  <a:lnTo>
                    <a:pt x="174" y="152"/>
                  </a:lnTo>
                  <a:lnTo>
                    <a:pt x="174" y="152"/>
                  </a:lnTo>
                  <a:lnTo>
                    <a:pt x="171" y="156"/>
                  </a:lnTo>
                  <a:lnTo>
                    <a:pt x="167" y="160"/>
                  </a:lnTo>
                  <a:lnTo>
                    <a:pt x="163" y="160"/>
                  </a:lnTo>
                  <a:lnTo>
                    <a:pt x="160" y="163"/>
                  </a:lnTo>
                  <a:lnTo>
                    <a:pt x="156" y="163"/>
                  </a:lnTo>
                  <a:lnTo>
                    <a:pt x="148" y="163"/>
                  </a:lnTo>
                  <a:lnTo>
                    <a:pt x="148" y="167"/>
                  </a:lnTo>
                  <a:lnTo>
                    <a:pt x="148" y="167"/>
                  </a:lnTo>
                  <a:lnTo>
                    <a:pt x="145" y="167"/>
                  </a:lnTo>
                  <a:lnTo>
                    <a:pt x="137" y="167"/>
                  </a:lnTo>
                  <a:lnTo>
                    <a:pt x="134" y="167"/>
                  </a:lnTo>
                  <a:lnTo>
                    <a:pt x="134" y="163"/>
                  </a:lnTo>
                  <a:lnTo>
                    <a:pt x="130" y="163"/>
                  </a:lnTo>
                  <a:lnTo>
                    <a:pt x="122" y="163"/>
                  </a:lnTo>
                  <a:lnTo>
                    <a:pt x="122" y="163"/>
                  </a:lnTo>
                  <a:lnTo>
                    <a:pt x="119" y="163"/>
                  </a:lnTo>
                  <a:lnTo>
                    <a:pt x="115" y="167"/>
                  </a:lnTo>
                  <a:lnTo>
                    <a:pt x="115" y="167"/>
                  </a:lnTo>
                  <a:lnTo>
                    <a:pt x="108" y="174"/>
                  </a:lnTo>
                  <a:lnTo>
                    <a:pt x="108" y="174"/>
                  </a:lnTo>
                  <a:lnTo>
                    <a:pt x="104" y="174"/>
                  </a:lnTo>
                  <a:lnTo>
                    <a:pt x="100" y="174"/>
                  </a:lnTo>
                  <a:lnTo>
                    <a:pt x="97" y="174"/>
                  </a:lnTo>
                  <a:lnTo>
                    <a:pt x="93" y="171"/>
                  </a:lnTo>
                  <a:lnTo>
                    <a:pt x="85" y="171"/>
                  </a:lnTo>
                  <a:lnTo>
                    <a:pt x="85" y="171"/>
                  </a:lnTo>
                  <a:lnTo>
                    <a:pt x="82" y="167"/>
                  </a:lnTo>
                  <a:lnTo>
                    <a:pt x="78" y="167"/>
                  </a:lnTo>
                  <a:lnTo>
                    <a:pt x="71" y="160"/>
                  </a:lnTo>
                  <a:lnTo>
                    <a:pt x="67" y="160"/>
                  </a:lnTo>
                  <a:lnTo>
                    <a:pt x="60" y="160"/>
                  </a:lnTo>
                  <a:lnTo>
                    <a:pt x="56" y="156"/>
                  </a:lnTo>
                  <a:lnTo>
                    <a:pt x="52" y="160"/>
                  </a:lnTo>
                  <a:lnTo>
                    <a:pt x="48" y="160"/>
                  </a:lnTo>
                  <a:lnTo>
                    <a:pt x="45" y="156"/>
                  </a:lnTo>
                  <a:lnTo>
                    <a:pt x="45" y="145"/>
                  </a:lnTo>
                  <a:lnTo>
                    <a:pt x="45" y="145"/>
                  </a:lnTo>
                  <a:lnTo>
                    <a:pt x="41" y="148"/>
                  </a:lnTo>
                  <a:lnTo>
                    <a:pt x="37" y="145"/>
                  </a:lnTo>
                  <a:lnTo>
                    <a:pt x="37" y="14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7" name="Freeform 101">
              <a:extLst>
                <a:ext uri="{FF2B5EF4-FFF2-40B4-BE49-F238E27FC236}">
                  <a16:creationId xmlns:a16="http://schemas.microsoft.com/office/drawing/2014/main" xmlns="" id="{D33180F7-FF61-4868-ADA2-467051D462DC}"/>
                </a:ext>
              </a:extLst>
            </p:cNvPr>
            <p:cNvSpPr/>
            <p:nvPr/>
          </p:nvSpPr>
          <p:spPr bwMode="auto">
            <a:xfrm>
              <a:off x="6033924" y="3803556"/>
              <a:ext cx="198844" cy="155370"/>
            </a:xfrm>
            <a:custGeom>
              <a:avLst/>
              <a:gdLst>
                <a:gd name="T0" fmla="*/ 96 w 111"/>
                <a:gd name="T1" fmla="*/ 85 h 89"/>
                <a:gd name="T2" fmla="*/ 93 w 111"/>
                <a:gd name="T3" fmla="*/ 81 h 89"/>
                <a:gd name="T4" fmla="*/ 89 w 111"/>
                <a:gd name="T5" fmla="*/ 74 h 89"/>
                <a:gd name="T6" fmla="*/ 82 w 111"/>
                <a:gd name="T7" fmla="*/ 70 h 89"/>
                <a:gd name="T8" fmla="*/ 78 w 111"/>
                <a:gd name="T9" fmla="*/ 67 h 89"/>
                <a:gd name="T10" fmla="*/ 74 w 111"/>
                <a:gd name="T11" fmla="*/ 67 h 89"/>
                <a:gd name="T12" fmla="*/ 67 w 111"/>
                <a:gd name="T13" fmla="*/ 63 h 89"/>
                <a:gd name="T14" fmla="*/ 59 w 111"/>
                <a:gd name="T15" fmla="*/ 59 h 89"/>
                <a:gd name="T16" fmla="*/ 52 w 111"/>
                <a:gd name="T17" fmla="*/ 56 h 89"/>
                <a:gd name="T18" fmla="*/ 48 w 111"/>
                <a:gd name="T19" fmla="*/ 56 h 89"/>
                <a:gd name="T20" fmla="*/ 41 w 111"/>
                <a:gd name="T21" fmla="*/ 52 h 89"/>
                <a:gd name="T22" fmla="*/ 37 w 111"/>
                <a:gd name="T23" fmla="*/ 52 h 89"/>
                <a:gd name="T24" fmla="*/ 30 w 111"/>
                <a:gd name="T25" fmla="*/ 56 h 89"/>
                <a:gd name="T26" fmla="*/ 22 w 111"/>
                <a:gd name="T27" fmla="*/ 52 h 89"/>
                <a:gd name="T28" fmla="*/ 19 w 111"/>
                <a:gd name="T29" fmla="*/ 48 h 89"/>
                <a:gd name="T30" fmla="*/ 11 w 111"/>
                <a:gd name="T31" fmla="*/ 59 h 89"/>
                <a:gd name="T32" fmla="*/ 8 w 111"/>
                <a:gd name="T33" fmla="*/ 59 h 89"/>
                <a:gd name="T34" fmla="*/ 4 w 111"/>
                <a:gd name="T35" fmla="*/ 56 h 89"/>
                <a:gd name="T36" fmla="*/ 4 w 111"/>
                <a:gd name="T37" fmla="*/ 44 h 89"/>
                <a:gd name="T38" fmla="*/ 4 w 111"/>
                <a:gd name="T39" fmla="*/ 41 h 89"/>
                <a:gd name="T40" fmla="*/ 8 w 111"/>
                <a:gd name="T41" fmla="*/ 30 h 89"/>
                <a:gd name="T42" fmla="*/ 11 w 111"/>
                <a:gd name="T43" fmla="*/ 26 h 89"/>
                <a:gd name="T44" fmla="*/ 8 w 111"/>
                <a:gd name="T45" fmla="*/ 22 h 89"/>
                <a:gd name="T46" fmla="*/ 11 w 111"/>
                <a:gd name="T47" fmla="*/ 15 h 89"/>
                <a:gd name="T48" fmla="*/ 15 w 111"/>
                <a:gd name="T49" fmla="*/ 15 h 89"/>
                <a:gd name="T50" fmla="*/ 15 w 111"/>
                <a:gd name="T51" fmla="*/ 11 h 89"/>
                <a:gd name="T52" fmla="*/ 19 w 111"/>
                <a:gd name="T53" fmla="*/ 11 h 89"/>
                <a:gd name="T54" fmla="*/ 26 w 111"/>
                <a:gd name="T55" fmla="*/ 7 h 89"/>
                <a:gd name="T56" fmla="*/ 30 w 111"/>
                <a:gd name="T57" fmla="*/ 7 h 89"/>
                <a:gd name="T58" fmla="*/ 33 w 111"/>
                <a:gd name="T59" fmla="*/ 0 h 89"/>
                <a:gd name="T60" fmla="*/ 37 w 111"/>
                <a:gd name="T61" fmla="*/ 4 h 89"/>
                <a:gd name="T62" fmla="*/ 48 w 111"/>
                <a:gd name="T63" fmla="*/ 33 h 89"/>
                <a:gd name="T64" fmla="*/ 48 w 111"/>
                <a:gd name="T65" fmla="*/ 37 h 89"/>
                <a:gd name="T66" fmla="*/ 52 w 111"/>
                <a:gd name="T67" fmla="*/ 37 h 89"/>
                <a:gd name="T68" fmla="*/ 56 w 111"/>
                <a:gd name="T69" fmla="*/ 44 h 89"/>
                <a:gd name="T70" fmla="*/ 56 w 111"/>
                <a:gd name="T71" fmla="*/ 44 h 89"/>
                <a:gd name="T72" fmla="*/ 56 w 111"/>
                <a:gd name="T73" fmla="*/ 41 h 89"/>
                <a:gd name="T74" fmla="*/ 59 w 111"/>
                <a:gd name="T75" fmla="*/ 44 h 89"/>
                <a:gd name="T76" fmla="*/ 63 w 111"/>
                <a:gd name="T77" fmla="*/ 48 h 89"/>
                <a:gd name="T78" fmla="*/ 67 w 111"/>
                <a:gd name="T79" fmla="*/ 48 h 89"/>
                <a:gd name="T80" fmla="*/ 70 w 111"/>
                <a:gd name="T81" fmla="*/ 48 h 89"/>
                <a:gd name="T82" fmla="*/ 74 w 111"/>
                <a:gd name="T83" fmla="*/ 52 h 89"/>
                <a:gd name="T84" fmla="*/ 82 w 111"/>
                <a:gd name="T85" fmla="*/ 56 h 89"/>
                <a:gd name="T86" fmla="*/ 85 w 111"/>
                <a:gd name="T87" fmla="*/ 63 h 89"/>
                <a:gd name="T88" fmla="*/ 93 w 111"/>
                <a:gd name="T89" fmla="*/ 67 h 89"/>
                <a:gd name="T90" fmla="*/ 96 w 111"/>
                <a:gd name="T91" fmla="*/ 70 h 89"/>
                <a:gd name="T92" fmla="*/ 96 w 111"/>
                <a:gd name="T93" fmla="*/ 70 h 89"/>
                <a:gd name="T94" fmla="*/ 104 w 111"/>
                <a:gd name="T95" fmla="*/ 78 h 89"/>
                <a:gd name="T96" fmla="*/ 104 w 111"/>
                <a:gd name="T97" fmla="*/ 81 h 89"/>
                <a:gd name="T98" fmla="*/ 108 w 111"/>
                <a:gd name="T99" fmla="*/ 81 h 89"/>
                <a:gd name="T100" fmla="*/ 111 w 111"/>
                <a:gd name="T101" fmla="*/ 81 h 89"/>
                <a:gd name="T102" fmla="*/ 111 w 111"/>
                <a:gd name="T103" fmla="*/ 85 h 89"/>
                <a:gd name="T104" fmla="*/ 108 w 111"/>
                <a:gd name="T105" fmla="*/ 89 h 89"/>
                <a:gd name="T106" fmla="*/ 100 w 111"/>
                <a:gd name="T107" fmla="*/ 89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1" h="89">
                  <a:moveTo>
                    <a:pt x="100" y="89"/>
                  </a:moveTo>
                  <a:lnTo>
                    <a:pt x="96" y="85"/>
                  </a:lnTo>
                  <a:lnTo>
                    <a:pt x="93" y="85"/>
                  </a:lnTo>
                  <a:lnTo>
                    <a:pt x="93" y="81"/>
                  </a:lnTo>
                  <a:lnTo>
                    <a:pt x="93" y="81"/>
                  </a:lnTo>
                  <a:lnTo>
                    <a:pt x="89" y="74"/>
                  </a:lnTo>
                  <a:lnTo>
                    <a:pt x="85" y="74"/>
                  </a:lnTo>
                  <a:lnTo>
                    <a:pt x="82" y="70"/>
                  </a:lnTo>
                  <a:lnTo>
                    <a:pt x="78" y="70"/>
                  </a:lnTo>
                  <a:lnTo>
                    <a:pt x="78" y="67"/>
                  </a:lnTo>
                  <a:lnTo>
                    <a:pt x="74" y="67"/>
                  </a:lnTo>
                  <a:lnTo>
                    <a:pt x="74" y="67"/>
                  </a:lnTo>
                  <a:lnTo>
                    <a:pt x="67" y="67"/>
                  </a:lnTo>
                  <a:lnTo>
                    <a:pt x="67" y="63"/>
                  </a:lnTo>
                  <a:lnTo>
                    <a:pt x="63" y="59"/>
                  </a:lnTo>
                  <a:lnTo>
                    <a:pt x="59" y="59"/>
                  </a:lnTo>
                  <a:lnTo>
                    <a:pt x="56" y="56"/>
                  </a:lnTo>
                  <a:lnTo>
                    <a:pt x="52" y="56"/>
                  </a:lnTo>
                  <a:lnTo>
                    <a:pt x="48" y="56"/>
                  </a:lnTo>
                  <a:lnTo>
                    <a:pt x="48" y="56"/>
                  </a:lnTo>
                  <a:lnTo>
                    <a:pt x="45" y="52"/>
                  </a:lnTo>
                  <a:lnTo>
                    <a:pt x="41" y="52"/>
                  </a:lnTo>
                  <a:lnTo>
                    <a:pt x="41" y="52"/>
                  </a:lnTo>
                  <a:lnTo>
                    <a:pt x="37" y="52"/>
                  </a:lnTo>
                  <a:lnTo>
                    <a:pt x="33" y="52"/>
                  </a:lnTo>
                  <a:lnTo>
                    <a:pt x="30" y="56"/>
                  </a:lnTo>
                  <a:lnTo>
                    <a:pt x="30" y="56"/>
                  </a:lnTo>
                  <a:lnTo>
                    <a:pt x="22" y="52"/>
                  </a:lnTo>
                  <a:lnTo>
                    <a:pt x="22" y="52"/>
                  </a:lnTo>
                  <a:lnTo>
                    <a:pt x="19" y="48"/>
                  </a:lnTo>
                  <a:lnTo>
                    <a:pt x="15" y="59"/>
                  </a:lnTo>
                  <a:lnTo>
                    <a:pt x="11" y="59"/>
                  </a:lnTo>
                  <a:lnTo>
                    <a:pt x="11" y="59"/>
                  </a:lnTo>
                  <a:lnTo>
                    <a:pt x="8" y="59"/>
                  </a:lnTo>
                  <a:lnTo>
                    <a:pt x="4" y="59"/>
                  </a:lnTo>
                  <a:lnTo>
                    <a:pt x="4" y="56"/>
                  </a:lnTo>
                  <a:lnTo>
                    <a:pt x="0" y="48"/>
                  </a:lnTo>
                  <a:lnTo>
                    <a:pt x="4" y="44"/>
                  </a:lnTo>
                  <a:lnTo>
                    <a:pt x="4" y="44"/>
                  </a:lnTo>
                  <a:lnTo>
                    <a:pt x="4" y="41"/>
                  </a:lnTo>
                  <a:lnTo>
                    <a:pt x="8" y="37"/>
                  </a:lnTo>
                  <a:lnTo>
                    <a:pt x="8" y="30"/>
                  </a:lnTo>
                  <a:lnTo>
                    <a:pt x="11" y="26"/>
                  </a:lnTo>
                  <a:lnTo>
                    <a:pt x="11" y="26"/>
                  </a:lnTo>
                  <a:lnTo>
                    <a:pt x="11" y="22"/>
                  </a:lnTo>
                  <a:lnTo>
                    <a:pt x="8" y="22"/>
                  </a:lnTo>
                  <a:lnTo>
                    <a:pt x="11" y="18"/>
                  </a:lnTo>
                  <a:lnTo>
                    <a:pt x="11" y="15"/>
                  </a:lnTo>
                  <a:lnTo>
                    <a:pt x="11" y="15"/>
                  </a:lnTo>
                  <a:lnTo>
                    <a:pt x="15" y="15"/>
                  </a:lnTo>
                  <a:lnTo>
                    <a:pt x="19" y="15"/>
                  </a:lnTo>
                  <a:lnTo>
                    <a:pt x="15" y="11"/>
                  </a:lnTo>
                  <a:lnTo>
                    <a:pt x="15" y="11"/>
                  </a:lnTo>
                  <a:lnTo>
                    <a:pt x="19" y="11"/>
                  </a:lnTo>
                  <a:lnTo>
                    <a:pt x="22" y="7"/>
                  </a:lnTo>
                  <a:lnTo>
                    <a:pt x="26" y="7"/>
                  </a:lnTo>
                  <a:lnTo>
                    <a:pt x="26" y="7"/>
                  </a:lnTo>
                  <a:lnTo>
                    <a:pt x="30" y="7"/>
                  </a:lnTo>
                  <a:lnTo>
                    <a:pt x="33" y="4"/>
                  </a:lnTo>
                  <a:lnTo>
                    <a:pt x="33" y="0"/>
                  </a:lnTo>
                  <a:lnTo>
                    <a:pt x="33" y="0"/>
                  </a:lnTo>
                  <a:lnTo>
                    <a:pt x="37" y="4"/>
                  </a:lnTo>
                  <a:lnTo>
                    <a:pt x="45" y="22"/>
                  </a:lnTo>
                  <a:lnTo>
                    <a:pt x="48" y="33"/>
                  </a:lnTo>
                  <a:lnTo>
                    <a:pt x="48" y="33"/>
                  </a:lnTo>
                  <a:lnTo>
                    <a:pt x="48" y="37"/>
                  </a:lnTo>
                  <a:lnTo>
                    <a:pt x="48" y="37"/>
                  </a:lnTo>
                  <a:lnTo>
                    <a:pt x="52" y="37"/>
                  </a:lnTo>
                  <a:lnTo>
                    <a:pt x="52" y="41"/>
                  </a:lnTo>
                  <a:lnTo>
                    <a:pt x="56" y="44"/>
                  </a:lnTo>
                  <a:lnTo>
                    <a:pt x="56" y="48"/>
                  </a:lnTo>
                  <a:lnTo>
                    <a:pt x="56" y="44"/>
                  </a:lnTo>
                  <a:lnTo>
                    <a:pt x="56" y="44"/>
                  </a:lnTo>
                  <a:lnTo>
                    <a:pt x="56" y="41"/>
                  </a:lnTo>
                  <a:lnTo>
                    <a:pt x="56" y="41"/>
                  </a:lnTo>
                  <a:lnTo>
                    <a:pt x="59" y="44"/>
                  </a:lnTo>
                  <a:lnTo>
                    <a:pt x="59" y="44"/>
                  </a:lnTo>
                  <a:lnTo>
                    <a:pt x="63" y="48"/>
                  </a:lnTo>
                  <a:lnTo>
                    <a:pt x="63" y="48"/>
                  </a:lnTo>
                  <a:lnTo>
                    <a:pt x="67" y="48"/>
                  </a:lnTo>
                  <a:lnTo>
                    <a:pt x="67" y="48"/>
                  </a:lnTo>
                  <a:lnTo>
                    <a:pt x="70" y="48"/>
                  </a:lnTo>
                  <a:lnTo>
                    <a:pt x="70" y="48"/>
                  </a:lnTo>
                  <a:lnTo>
                    <a:pt x="74" y="52"/>
                  </a:lnTo>
                  <a:lnTo>
                    <a:pt x="74" y="52"/>
                  </a:lnTo>
                  <a:lnTo>
                    <a:pt x="82" y="56"/>
                  </a:lnTo>
                  <a:lnTo>
                    <a:pt x="82" y="56"/>
                  </a:lnTo>
                  <a:lnTo>
                    <a:pt x="85" y="63"/>
                  </a:lnTo>
                  <a:lnTo>
                    <a:pt x="89" y="67"/>
                  </a:lnTo>
                  <a:lnTo>
                    <a:pt x="93" y="67"/>
                  </a:lnTo>
                  <a:lnTo>
                    <a:pt x="96" y="70"/>
                  </a:lnTo>
                  <a:lnTo>
                    <a:pt x="96" y="70"/>
                  </a:lnTo>
                  <a:lnTo>
                    <a:pt x="96" y="67"/>
                  </a:lnTo>
                  <a:lnTo>
                    <a:pt x="96" y="70"/>
                  </a:lnTo>
                  <a:lnTo>
                    <a:pt x="100" y="74"/>
                  </a:lnTo>
                  <a:lnTo>
                    <a:pt x="104" y="78"/>
                  </a:lnTo>
                  <a:lnTo>
                    <a:pt x="104" y="78"/>
                  </a:lnTo>
                  <a:lnTo>
                    <a:pt x="104" y="81"/>
                  </a:lnTo>
                  <a:lnTo>
                    <a:pt x="104" y="81"/>
                  </a:lnTo>
                  <a:lnTo>
                    <a:pt x="108" y="81"/>
                  </a:lnTo>
                  <a:lnTo>
                    <a:pt x="108" y="85"/>
                  </a:lnTo>
                  <a:lnTo>
                    <a:pt x="111" y="81"/>
                  </a:lnTo>
                  <a:lnTo>
                    <a:pt x="111" y="85"/>
                  </a:lnTo>
                  <a:lnTo>
                    <a:pt x="111" y="85"/>
                  </a:lnTo>
                  <a:lnTo>
                    <a:pt x="108" y="85"/>
                  </a:lnTo>
                  <a:lnTo>
                    <a:pt x="108" y="89"/>
                  </a:lnTo>
                  <a:lnTo>
                    <a:pt x="104" y="89"/>
                  </a:lnTo>
                  <a:lnTo>
                    <a:pt x="100" y="8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8" name="Freeform 102">
              <a:extLst>
                <a:ext uri="{FF2B5EF4-FFF2-40B4-BE49-F238E27FC236}">
                  <a16:creationId xmlns:a16="http://schemas.microsoft.com/office/drawing/2014/main" xmlns="" id="{C9810C8F-4F96-45E9-873E-B100D64B062A}"/>
                </a:ext>
              </a:extLst>
            </p:cNvPr>
            <p:cNvSpPr/>
            <p:nvPr/>
          </p:nvSpPr>
          <p:spPr bwMode="auto">
            <a:xfrm>
              <a:off x="6200523" y="3951943"/>
              <a:ext cx="39411" cy="45388"/>
            </a:xfrm>
            <a:custGeom>
              <a:avLst/>
              <a:gdLst>
                <a:gd name="T0" fmla="*/ 18 w 22"/>
                <a:gd name="T1" fmla="*/ 26 h 26"/>
                <a:gd name="T2" fmla="*/ 15 w 22"/>
                <a:gd name="T3" fmla="*/ 22 h 26"/>
                <a:gd name="T4" fmla="*/ 11 w 22"/>
                <a:gd name="T5" fmla="*/ 22 h 26"/>
                <a:gd name="T6" fmla="*/ 7 w 22"/>
                <a:gd name="T7" fmla="*/ 26 h 26"/>
                <a:gd name="T8" fmla="*/ 0 w 22"/>
                <a:gd name="T9" fmla="*/ 26 h 26"/>
                <a:gd name="T10" fmla="*/ 0 w 22"/>
                <a:gd name="T11" fmla="*/ 26 h 26"/>
                <a:gd name="T12" fmla="*/ 0 w 22"/>
                <a:gd name="T13" fmla="*/ 22 h 26"/>
                <a:gd name="T14" fmla="*/ 0 w 22"/>
                <a:gd name="T15" fmla="*/ 19 h 26"/>
                <a:gd name="T16" fmla="*/ 3 w 22"/>
                <a:gd name="T17" fmla="*/ 15 h 26"/>
                <a:gd name="T18" fmla="*/ 3 w 22"/>
                <a:gd name="T19" fmla="*/ 11 h 26"/>
                <a:gd name="T20" fmla="*/ 3 w 22"/>
                <a:gd name="T21" fmla="*/ 8 h 26"/>
                <a:gd name="T22" fmla="*/ 3 w 22"/>
                <a:gd name="T23" fmla="*/ 4 h 26"/>
                <a:gd name="T24" fmla="*/ 11 w 22"/>
                <a:gd name="T25" fmla="*/ 4 h 26"/>
                <a:gd name="T26" fmla="*/ 15 w 22"/>
                <a:gd name="T27" fmla="*/ 4 h 26"/>
                <a:gd name="T28" fmla="*/ 15 w 22"/>
                <a:gd name="T29" fmla="*/ 0 h 26"/>
                <a:gd name="T30" fmla="*/ 18 w 22"/>
                <a:gd name="T31" fmla="*/ 0 h 26"/>
                <a:gd name="T32" fmla="*/ 18 w 22"/>
                <a:gd name="T33" fmla="*/ 0 h 26"/>
                <a:gd name="T34" fmla="*/ 18 w 22"/>
                <a:gd name="T35" fmla="*/ 0 h 26"/>
                <a:gd name="T36" fmla="*/ 22 w 22"/>
                <a:gd name="T37" fmla="*/ 4 h 26"/>
                <a:gd name="T38" fmla="*/ 22 w 22"/>
                <a:gd name="T39" fmla="*/ 4 h 26"/>
                <a:gd name="T40" fmla="*/ 22 w 22"/>
                <a:gd name="T41" fmla="*/ 4 h 26"/>
                <a:gd name="T42" fmla="*/ 22 w 22"/>
                <a:gd name="T43" fmla="*/ 8 h 26"/>
                <a:gd name="T44" fmla="*/ 22 w 22"/>
                <a:gd name="T45" fmla="*/ 11 h 26"/>
                <a:gd name="T46" fmla="*/ 18 w 22"/>
                <a:gd name="T47" fmla="*/ 11 h 26"/>
                <a:gd name="T48" fmla="*/ 18 w 22"/>
                <a:gd name="T49" fmla="*/ 11 h 26"/>
                <a:gd name="T50" fmla="*/ 15 w 22"/>
                <a:gd name="T51" fmla="*/ 15 h 26"/>
                <a:gd name="T52" fmla="*/ 11 w 22"/>
                <a:gd name="T53" fmla="*/ 15 h 26"/>
                <a:gd name="T54" fmla="*/ 15 w 22"/>
                <a:gd name="T55" fmla="*/ 19 h 26"/>
                <a:gd name="T56" fmla="*/ 15 w 22"/>
                <a:gd name="T57" fmla="*/ 19 h 26"/>
                <a:gd name="T58" fmla="*/ 18 w 22"/>
                <a:gd name="T59" fmla="*/ 15 h 26"/>
                <a:gd name="T60" fmla="*/ 22 w 22"/>
                <a:gd name="T61" fmla="*/ 15 h 26"/>
                <a:gd name="T62" fmla="*/ 22 w 22"/>
                <a:gd name="T63" fmla="*/ 19 h 26"/>
                <a:gd name="T64" fmla="*/ 18 w 22"/>
                <a:gd name="T65" fmla="*/ 22 h 26"/>
                <a:gd name="T66" fmla="*/ 18 w 22"/>
                <a:gd name="T67"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2" h="26">
                  <a:moveTo>
                    <a:pt x="18" y="26"/>
                  </a:moveTo>
                  <a:lnTo>
                    <a:pt x="15" y="22"/>
                  </a:lnTo>
                  <a:lnTo>
                    <a:pt x="11" y="22"/>
                  </a:lnTo>
                  <a:lnTo>
                    <a:pt x="7" y="26"/>
                  </a:lnTo>
                  <a:lnTo>
                    <a:pt x="0" y="26"/>
                  </a:lnTo>
                  <a:lnTo>
                    <a:pt x="0" y="26"/>
                  </a:lnTo>
                  <a:lnTo>
                    <a:pt x="0" y="22"/>
                  </a:lnTo>
                  <a:lnTo>
                    <a:pt x="0" y="19"/>
                  </a:lnTo>
                  <a:lnTo>
                    <a:pt x="3" y="15"/>
                  </a:lnTo>
                  <a:lnTo>
                    <a:pt x="3" y="11"/>
                  </a:lnTo>
                  <a:lnTo>
                    <a:pt x="3" y="8"/>
                  </a:lnTo>
                  <a:lnTo>
                    <a:pt x="3" y="4"/>
                  </a:lnTo>
                  <a:lnTo>
                    <a:pt x="11" y="4"/>
                  </a:lnTo>
                  <a:lnTo>
                    <a:pt x="15" y="4"/>
                  </a:lnTo>
                  <a:lnTo>
                    <a:pt x="15" y="0"/>
                  </a:lnTo>
                  <a:lnTo>
                    <a:pt x="18" y="0"/>
                  </a:lnTo>
                  <a:lnTo>
                    <a:pt x="18" y="0"/>
                  </a:lnTo>
                  <a:lnTo>
                    <a:pt x="18" y="0"/>
                  </a:lnTo>
                  <a:lnTo>
                    <a:pt x="22" y="4"/>
                  </a:lnTo>
                  <a:lnTo>
                    <a:pt x="22" y="4"/>
                  </a:lnTo>
                  <a:lnTo>
                    <a:pt x="22" y="4"/>
                  </a:lnTo>
                  <a:lnTo>
                    <a:pt x="22" y="8"/>
                  </a:lnTo>
                  <a:lnTo>
                    <a:pt x="22" y="11"/>
                  </a:lnTo>
                  <a:lnTo>
                    <a:pt x="18" y="11"/>
                  </a:lnTo>
                  <a:lnTo>
                    <a:pt x="18" y="11"/>
                  </a:lnTo>
                  <a:lnTo>
                    <a:pt x="15" y="15"/>
                  </a:lnTo>
                  <a:lnTo>
                    <a:pt x="11" y="15"/>
                  </a:lnTo>
                  <a:lnTo>
                    <a:pt x="15" y="19"/>
                  </a:lnTo>
                  <a:lnTo>
                    <a:pt x="15" y="19"/>
                  </a:lnTo>
                  <a:lnTo>
                    <a:pt x="18" y="15"/>
                  </a:lnTo>
                  <a:lnTo>
                    <a:pt x="22" y="15"/>
                  </a:lnTo>
                  <a:lnTo>
                    <a:pt x="22" y="19"/>
                  </a:lnTo>
                  <a:lnTo>
                    <a:pt x="18" y="22"/>
                  </a:lnTo>
                  <a:lnTo>
                    <a:pt x="18"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9" name="Freeform 103">
              <a:extLst>
                <a:ext uri="{FF2B5EF4-FFF2-40B4-BE49-F238E27FC236}">
                  <a16:creationId xmlns:a16="http://schemas.microsoft.com/office/drawing/2014/main" xmlns="" id="{B26399CA-2F49-49E6-8793-537AF95E905E}"/>
                </a:ext>
              </a:extLst>
            </p:cNvPr>
            <p:cNvSpPr/>
            <p:nvPr/>
          </p:nvSpPr>
          <p:spPr bwMode="auto">
            <a:xfrm>
              <a:off x="6180818" y="3971144"/>
              <a:ext cx="297370" cy="350890"/>
            </a:xfrm>
            <a:custGeom>
              <a:avLst/>
              <a:gdLst>
                <a:gd name="T0" fmla="*/ 14 w 166"/>
                <a:gd name="T1" fmla="*/ 115 h 201"/>
                <a:gd name="T2" fmla="*/ 29 w 166"/>
                <a:gd name="T3" fmla="*/ 112 h 201"/>
                <a:gd name="T4" fmla="*/ 40 w 166"/>
                <a:gd name="T5" fmla="*/ 104 h 201"/>
                <a:gd name="T6" fmla="*/ 55 w 166"/>
                <a:gd name="T7" fmla="*/ 104 h 201"/>
                <a:gd name="T8" fmla="*/ 96 w 166"/>
                <a:gd name="T9" fmla="*/ 56 h 201"/>
                <a:gd name="T10" fmla="*/ 37 w 166"/>
                <a:gd name="T11" fmla="*/ 41 h 201"/>
                <a:gd name="T12" fmla="*/ 33 w 166"/>
                <a:gd name="T13" fmla="*/ 30 h 201"/>
                <a:gd name="T14" fmla="*/ 29 w 166"/>
                <a:gd name="T15" fmla="*/ 11 h 201"/>
                <a:gd name="T16" fmla="*/ 33 w 166"/>
                <a:gd name="T17" fmla="*/ 8 h 201"/>
                <a:gd name="T18" fmla="*/ 48 w 166"/>
                <a:gd name="T19" fmla="*/ 23 h 201"/>
                <a:gd name="T20" fmla="*/ 59 w 166"/>
                <a:gd name="T21" fmla="*/ 26 h 201"/>
                <a:gd name="T22" fmla="*/ 70 w 166"/>
                <a:gd name="T23" fmla="*/ 23 h 201"/>
                <a:gd name="T24" fmla="*/ 77 w 166"/>
                <a:gd name="T25" fmla="*/ 19 h 201"/>
                <a:gd name="T26" fmla="*/ 85 w 166"/>
                <a:gd name="T27" fmla="*/ 19 h 201"/>
                <a:gd name="T28" fmla="*/ 103 w 166"/>
                <a:gd name="T29" fmla="*/ 11 h 201"/>
                <a:gd name="T30" fmla="*/ 114 w 166"/>
                <a:gd name="T31" fmla="*/ 11 h 201"/>
                <a:gd name="T32" fmla="*/ 125 w 166"/>
                <a:gd name="T33" fmla="*/ 11 h 201"/>
                <a:gd name="T34" fmla="*/ 137 w 166"/>
                <a:gd name="T35" fmla="*/ 8 h 201"/>
                <a:gd name="T36" fmla="*/ 144 w 166"/>
                <a:gd name="T37" fmla="*/ 8 h 201"/>
                <a:gd name="T38" fmla="*/ 155 w 166"/>
                <a:gd name="T39" fmla="*/ 4 h 201"/>
                <a:gd name="T40" fmla="*/ 155 w 166"/>
                <a:gd name="T41" fmla="*/ 0 h 201"/>
                <a:gd name="T42" fmla="*/ 159 w 166"/>
                <a:gd name="T43" fmla="*/ 0 h 201"/>
                <a:gd name="T44" fmla="*/ 166 w 166"/>
                <a:gd name="T45" fmla="*/ 0 h 201"/>
                <a:gd name="T46" fmla="*/ 163 w 166"/>
                <a:gd name="T47" fmla="*/ 8 h 201"/>
                <a:gd name="T48" fmla="*/ 166 w 166"/>
                <a:gd name="T49" fmla="*/ 11 h 201"/>
                <a:gd name="T50" fmla="*/ 163 w 166"/>
                <a:gd name="T51" fmla="*/ 15 h 201"/>
                <a:gd name="T52" fmla="*/ 163 w 166"/>
                <a:gd name="T53" fmla="*/ 23 h 201"/>
                <a:gd name="T54" fmla="*/ 166 w 166"/>
                <a:gd name="T55" fmla="*/ 23 h 201"/>
                <a:gd name="T56" fmla="*/ 166 w 166"/>
                <a:gd name="T57" fmla="*/ 26 h 201"/>
                <a:gd name="T58" fmla="*/ 159 w 166"/>
                <a:gd name="T59" fmla="*/ 30 h 201"/>
                <a:gd name="T60" fmla="*/ 159 w 166"/>
                <a:gd name="T61" fmla="*/ 37 h 201"/>
                <a:gd name="T62" fmla="*/ 151 w 166"/>
                <a:gd name="T63" fmla="*/ 56 h 201"/>
                <a:gd name="T64" fmla="*/ 144 w 166"/>
                <a:gd name="T65" fmla="*/ 60 h 201"/>
                <a:gd name="T66" fmla="*/ 140 w 166"/>
                <a:gd name="T67" fmla="*/ 67 h 201"/>
                <a:gd name="T68" fmla="*/ 125 w 166"/>
                <a:gd name="T69" fmla="*/ 93 h 201"/>
                <a:gd name="T70" fmla="*/ 114 w 166"/>
                <a:gd name="T71" fmla="*/ 112 h 201"/>
                <a:gd name="T72" fmla="*/ 81 w 166"/>
                <a:gd name="T73" fmla="*/ 141 h 201"/>
                <a:gd name="T74" fmla="*/ 63 w 166"/>
                <a:gd name="T75" fmla="*/ 152 h 201"/>
                <a:gd name="T76" fmla="*/ 44 w 166"/>
                <a:gd name="T77" fmla="*/ 167 h 201"/>
                <a:gd name="T78" fmla="*/ 33 w 166"/>
                <a:gd name="T79" fmla="*/ 178 h 201"/>
                <a:gd name="T80" fmla="*/ 26 w 166"/>
                <a:gd name="T81" fmla="*/ 186 h 201"/>
                <a:gd name="T82" fmla="*/ 0 w 166"/>
                <a:gd name="T83" fmla="*/ 190 h 201"/>
                <a:gd name="T84" fmla="*/ 14 w 166"/>
                <a:gd name="T85" fmla="*/ 119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66" h="201">
                  <a:moveTo>
                    <a:pt x="14" y="119"/>
                  </a:moveTo>
                  <a:lnTo>
                    <a:pt x="14" y="119"/>
                  </a:lnTo>
                  <a:lnTo>
                    <a:pt x="14" y="115"/>
                  </a:lnTo>
                  <a:lnTo>
                    <a:pt x="22" y="115"/>
                  </a:lnTo>
                  <a:lnTo>
                    <a:pt x="26" y="115"/>
                  </a:lnTo>
                  <a:lnTo>
                    <a:pt x="29" y="112"/>
                  </a:lnTo>
                  <a:lnTo>
                    <a:pt x="33" y="112"/>
                  </a:lnTo>
                  <a:lnTo>
                    <a:pt x="37" y="108"/>
                  </a:lnTo>
                  <a:lnTo>
                    <a:pt x="40" y="104"/>
                  </a:lnTo>
                  <a:lnTo>
                    <a:pt x="40" y="104"/>
                  </a:lnTo>
                  <a:lnTo>
                    <a:pt x="44" y="104"/>
                  </a:lnTo>
                  <a:lnTo>
                    <a:pt x="55" y="104"/>
                  </a:lnTo>
                  <a:lnTo>
                    <a:pt x="66" y="104"/>
                  </a:lnTo>
                  <a:lnTo>
                    <a:pt x="118" y="56"/>
                  </a:lnTo>
                  <a:lnTo>
                    <a:pt x="96" y="56"/>
                  </a:lnTo>
                  <a:lnTo>
                    <a:pt x="48" y="45"/>
                  </a:lnTo>
                  <a:lnTo>
                    <a:pt x="44" y="41"/>
                  </a:lnTo>
                  <a:lnTo>
                    <a:pt x="37" y="41"/>
                  </a:lnTo>
                  <a:lnTo>
                    <a:pt x="37" y="34"/>
                  </a:lnTo>
                  <a:lnTo>
                    <a:pt x="37" y="30"/>
                  </a:lnTo>
                  <a:lnTo>
                    <a:pt x="33" y="30"/>
                  </a:lnTo>
                  <a:lnTo>
                    <a:pt x="29" y="23"/>
                  </a:lnTo>
                  <a:lnTo>
                    <a:pt x="26" y="15"/>
                  </a:lnTo>
                  <a:lnTo>
                    <a:pt x="29" y="11"/>
                  </a:lnTo>
                  <a:lnTo>
                    <a:pt x="33" y="8"/>
                  </a:lnTo>
                  <a:lnTo>
                    <a:pt x="33" y="8"/>
                  </a:lnTo>
                  <a:lnTo>
                    <a:pt x="33" y="8"/>
                  </a:lnTo>
                  <a:lnTo>
                    <a:pt x="44" y="19"/>
                  </a:lnTo>
                  <a:lnTo>
                    <a:pt x="44" y="23"/>
                  </a:lnTo>
                  <a:lnTo>
                    <a:pt x="48" y="23"/>
                  </a:lnTo>
                  <a:lnTo>
                    <a:pt x="51" y="26"/>
                  </a:lnTo>
                  <a:lnTo>
                    <a:pt x="55" y="26"/>
                  </a:lnTo>
                  <a:lnTo>
                    <a:pt x="59" y="26"/>
                  </a:lnTo>
                  <a:lnTo>
                    <a:pt x="63" y="23"/>
                  </a:lnTo>
                  <a:lnTo>
                    <a:pt x="66" y="23"/>
                  </a:lnTo>
                  <a:lnTo>
                    <a:pt x="70" y="23"/>
                  </a:lnTo>
                  <a:lnTo>
                    <a:pt x="74" y="15"/>
                  </a:lnTo>
                  <a:lnTo>
                    <a:pt x="77" y="15"/>
                  </a:lnTo>
                  <a:lnTo>
                    <a:pt x="77" y="19"/>
                  </a:lnTo>
                  <a:lnTo>
                    <a:pt x="81" y="19"/>
                  </a:lnTo>
                  <a:lnTo>
                    <a:pt x="81" y="15"/>
                  </a:lnTo>
                  <a:lnTo>
                    <a:pt x="85" y="19"/>
                  </a:lnTo>
                  <a:lnTo>
                    <a:pt x="92" y="19"/>
                  </a:lnTo>
                  <a:lnTo>
                    <a:pt x="100" y="11"/>
                  </a:lnTo>
                  <a:lnTo>
                    <a:pt x="103" y="11"/>
                  </a:lnTo>
                  <a:lnTo>
                    <a:pt x="107" y="11"/>
                  </a:lnTo>
                  <a:lnTo>
                    <a:pt x="111" y="11"/>
                  </a:lnTo>
                  <a:lnTo>
                    <a:pt x="114" y="11"/>
                  </a:lnTo>
                  <a:lnTo>
                    <a:pt x="118" y="11"/>
                  </a:lnTo>
                  <a:lnTo>
                    <a:pt x="125" y="11"/>
                  </a:lnTo>
                  <a:lnTo>
                    <a:pt x="125" y="11"/>
                  </a:lnTo>
                  <a:lnTo>
                    <a:pt x="125" y="11"/>
                  </a:lnTo>
                  <a:lnTo>
                    <a:pt x="137" y="8"/>
                  </a:lnTo>
                  <a:lnTo>
                    <a:pt x="137" y="8"/>
                  </a:lnTo>
                  <a:lnTo>
                    <a:pt x="144" y="8"/>
                  </a:lnTo>
                  <a:lnTo>
                    <a:pt x="144" y="8"/>
                  </a:lnTo>
                  <a:lnTo>
                    <a:pt x="144" y="8"/>
                  </a:lnTo>
                  <a:lnTo>
                    <a:pt x="151" y="8"/>
                  </a:lnTo>
                  <a:lnTo>
                    <a:pt x="151" y="4"/>
                  </a:lnTo>
                  <a:lnTo>
                    <a:pt x="155" y="4"/>
                  </a:lnTo>
                  <a:lnTo>
                    <a:pt x="155" y="0"/>
                  </a:lnTo>
                  <a:lnTo>
                    <a:pt x="155" y="0"/>
                  </a:lnTo>
                  <a:lnTo>
                    <a:pt x="155" y="0"/>
                  </a:lnTo>
                  <a:lnTo>
                    <a:pt x="159" y="0"/>
                  </a:lnTo>
                  <a:lnTo>
                    <a:pt x="159" y="0"/>
                  </a:lnTo>
                  <a:lnTo>
                    <a:pt x="159" y="0"/>
                  </a:lnTo>
                  <a:lnTo>
                    <a:pt x="163" y="0"/>
                  </a:lnTo>
                  <a:lnTo>
                    <a:pt x="166" y="0"/>
                  </a:lnTo>
                  <a:lnTo>
                    <a:pt x="166" y="0"/>
                  </a:lnTo>
                  <a:lnTo>
                    <a:pt x="166" y="4"/>
                  </a:lnTo>
                  <a:lnTo>
                    <a:pt x="163" y="8"/>
                  </a:lnTo>
                  <a:lnTo>
                    <a:pt x="163" y="8"/>
                  </a:lnTo>
                  <a:lnTo>
                    <a:pt x="163" y="11"/>
                  </a:lnTo>
                  <a:lnTo>
                    <a:pt x="163" y="11"/>
                  </a:lnTo>
                  <a:lnTo>
                    <a:pt x="166" y="11"/>
                  </a:lnTo>
                  <a:lnTo>
                    <a:pt x="166" y="11"/>
                  </a:lnTo>
                  <a:lnTo>
                    <a:pt x="163" y="15"/>
                  </a:lnTo>
                  <a:lnTo>
                    <a:pt x="163" y="15"/>
                  </a:lnTo>
                  <a:lnTo>
                    <a:pt x="163" y="19"/>
                  </a:lnTo>
                  <a:lnTo>
                    <a:pt x="163" y="23"/>
                  </a:lnTo>
                  <a:lnTo>
                    <a:pt x="163" y="23"/>
                  </a:lnTo>
                  <a:lnTo>
                    <a:pt x="166" y="23"/>
                  </a:lnTo>
                  <a:lnTo>
                    <a:pt x="166" y="23"/>
                  </a:lnTo>
                  <a:lnTo>
                    <a:pt x="166" y="23"/>
                  </a:lnTo>
                  <a:lnTo>
                    <a:pt x="166" y="26"/>
                  </a:lnTo>
                  <a:lnTo>
                    <a:pt x="166" y="26"/>
                  </a:lnTo>
                  <a:lnTo>
                    <a:pt x="166" y="26"/>
                  </a:lnTo>
                  <a:lnTo>
                    <a:pt x="163" y="26"/>
                  </a:lnTo>
                  <a:lnTo>
                    <a:pt x="163" y="26"/>
                  </a:lnTo>
                  <a:lnTo>
                    <a:pt x="159" y="30"/>
                  </a:lnTo>
                  <a:lnTo>
                    <a:pt x="163" y="30"/>
                  </a:lnTo>
                  <a:lnTo>
                    <a:pt x="159" y="34"/>
                  </a:lnTo>
                  <a:lnTo>
                    <a:pt x="159" y="37"/>
                  </a:lnTo>
                  <a:lnTo>
                    <a:pt x="159" y="41"/>
                  </a:lnTo>
                  <a:lnTo>
                    <a:pt x="155" y="49"/>
                  </a:lnTo>
                  <a:lnTo>
                    <a:pt x="151" y="56"/>
                  </a:lnTo>
                  <a:lnTo>
                    <a:pt x="148" y="56"/>
                  </a:lnTo>
                  <a:lnTo>
                    <a:pt x="148" y="56"/>
                  </a:lnTo>
                  <a:lnTo>
                    <a:pt x="144" y="60"/>
                  </a:lnTo>
                  <a:lnTo>
                    <a:pt x="144" y="63"/>
                  </a:lnTo>
                  <a:lnTo>
                    <a:pt x="144" y="63"/>
                  </a:lnTo>
                  <a:lnTo>
                    <a:pt x="140" y="67"/>
                  </a:lnTo>
                  <a:lnTo>
                    <a:pt x="133" y="82"/>
                  </a:lnTo>
                  <a:lnTo>
                    <a:pt x="133" y="86"/>
                  </a:lnTo>
                  <a:lnTo>
                    <a:pt x="125" y="93"/>
                  </a:lnTo>
                  <a:lnTo>
                    <a:pt x="125" y="97"/>
                  </a:lnTo>
                  <a:lnTo>
                    <a:pt x="114" y="112"/>
                  </a:lnTo>
                  <a:lnTo>
                    <a:pt x="114" y="112"/>
                  </a:lnTo>
                  <a:lnTo>
                    <a:pt x="107" y="119"/>
                  </a:lnTo>
                  <a:lnTo>
                    <a:pt x="100" y="126"/>
                  </a:lnTo>
                  <a:lnTo>
                    <a:pt x="81" y="141"/>
                  </a:lnTo>
                  <a:lnTo>
                    <a:pt x="74" y="149"/>
                  </a:lnTo>
                  <a:lnTo>
                    <a:pt x="70" y="149"/>
                  </a:lnTo>
                  <a:lnTo>
                    <a:pt x="63" y="152"/>
                  </a:lnTo>
                  <a:lnTo>
                    <a:pt x="59" y="156"/>
                  </a:lnTo>
                  <a:lnTo>
                    <a:pt x="48" y="167"/>
                  </a:lnTo>
                  <a:lnTo>
                    <a:pt x="44" y="167"/>
                  </a:lnTo>
                  <a:lnTo>
                    <a:pt x="37" y="178"/>
                  </a:lnTo>
                  <a:lnTo>
                    <a:pt x="33" y="178"/>
                  </a:lnTo>
                  <a:lnTo>
                    <a:pt x="33" y="178"/>
                  </a:lnTo>
                  <a:lnTo>
                    <a:pt x="29" y="182"/>
                  </a:lnTo>
                  <a:lnTo>
                    <a:pt x="26" y="182"/>
                  </a:lnTo>
                  <a:lnTo>
                    <a:pt x="26" y="186"/>
                  </a:lnTo>
                  <a:lnTo>
                    <a:pt x="11" y="201"/>
                  </a:lnTo>
                  <a:lnTo>
                    <a:pt x="11" y="201"/>
                  </a:lnTo>
                  <a:lnTo>
                    <a:pt x="0" y="190"/>
                  </a:lnTo>
                  <a:lnTo>
                    <a:pt x="0" y="134"/>
                  </a:lnTo>
                  <a:lnTo>
                    <a:pt x="14" y="119"/>
                  </a:lnTo>
                  <a:lnTo>
                    <a:pt x="14" y="11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0" name="Freeform 104">
              <a:extLst>
                <a:ext uri="{FF2B5EF4-FFF2-40B4-BE49-F238E27FC236}">
                  <a16:creationId xmlns:a16="http://schemas.microsoft.com/office/drawing/2014/main" xmlns="" id="{AF981D4F-2CF1-4561-A1E1-45E00B63B41A}"/>
                </a:ext>
              </a:extLst>
            </p:cNvPr>
            <p:cNvSpPr/>
            <p:nvPr/>
          </p:nvSpPr>
          <p:spPr bwMode="auto">
            <a:xfrm>
              <a:off x="8149546" y="3731980"/>
              <a:ext cx="66282" cy="57609"/>
            </a:xfrm>
            <a:custGeom>
              <a:avLst/>
              <a:gdLst>
                <a:gd name="T0" fmla="*/ 9 w 10"/>
                <a:gd name="T1" fmla="*/ 0 h 9"/>
                <a:gd name="T2" fmla="*/ 8 w 10"/>
                <a:gd name="T3" fmla="*/ 0 h 9"/>
                <a:gd name="T4" fmla="*/ 8 w 10"/>
                <a:gd name="T5" fmla="*/ 1 h 9"/>
                <a:gd name="T6" fmla="*/ 7 w 10"/>
                <a:gd name="T7" fmla="*/ 0 h 9"/>
                <a:gd name="T8" fmla="*/ 6 w 10"/>
                <a:gd name="T9" fmla="*/ 0 h 9"/>
                <a:gd name="T10" fmla="*/ 6 w 10"/>
                <a:gd name="T11" fmla="*/ 0 h 9"/>
                <a:gd name="T12" fmla="*/ 5 w 10"/>
                <a:gd name="T13" fmla="*/ 1 h 9"/>
                <a:gd name="T14" fmla="*/ 4 w 10"/>
                <a:gd name="T15" fmla="*/ 1 h 9"/>
                <a:gd name="T16" fmla="*/ 3 w 10"/>
                <a:gd name="T17" fmla="*/ 1 h 9"/>
                <a:gd name="T18" fmla="*/ 3 w 10"/>
                <a:gd name="T19" fmla="*/ 1 h 9"/>
                <a:gd name="T20" fmla="*/ 2 w 10"/>
                <a:gd name="T21" fmla="*/ 2 h 9"/>
                <a:gd name="T22" fmla="*/ 1 w 10"/>
                <a:gd name="T23" fmla="*/ 3 h 9"/>
                <a:gd name="T24" fmla="*/ 0 w 10"/>
                <a:gd name="T25" fmla="*/ 4 h 9"/>
                <a:gd name="T26" fmla="*/ 0 w 10"/>
                <a:gd name="T27" fmla="*/ 4 h 9"/>
                <a:gd name="T28" fmla="*/ 0 w 10"/>
                <a:gd name="T29" fmla="*/ 6 h 9"/>
                <a:gd name="T30" fmla="*/ 1 w 10"/>
                <a:gd name="T31" fmla="*/ 7 h 9"/>
                <a:gd name="T32" fmla="*/ 1 w 10"/>
                <a:gd name="T33" fmla="*/ 7 h 9"/>
                <a:gd name="T34" fmla="*/ 2 w 10"/>
                <a:gd name="T35" fmla="*/ 8 h 9"/>
                <a:gd name="T36" fmla="*/ 3 w 10"/>
                <a:gd name="T37" fmla="*/ 8 h 9"/>
                <a:gd name="T38" fmla="*/ 3 w 10"/>
                <a:gd name="T39" fmla="*/ 8 h 9"/>
                <a:gd name="T40" fmla="*/ 4 w 10"/>
                <a:gd name="T41" fmla="*/ 8 h 9"/>
                <a:gd name="T42" fmla="*/ 5 w 10"/>
                <a:gd name="T43" fmla="*/ 9 h 9"/>
                <a:gd name="T44" fmla="*/ 5 w 10"/>
                <a:gd name="T45" fmla="*/ 8 h 9"/>
                <a:gd name="T46" fmla="*/ 5 w 10"/>
                <a:gd name="T47" fmla="*/ 8 h 9"/>
                <a:gd name="T48" fmla="*/ 6 w 10"/>
                <a:gd name="T49" fmla="*/ 7 h 9"/>
                <a:gd name="T50" fmla="*/ 7 w 10"/>
                <a:gd name="T51" fmla="*/ 8 h 9"/>
                <a:gd name="T52" fmla="*/ 7 w 10"/>
                <a:gd name="T53" fmla="*/ 7 h 9"/>
                <a:gd name="T54" fmla="*/ 7 w 10"/>
                <a:gd name="T55" fmla="*/ 7 h 9"/>
                <a:gd name="T56" fmla="*/ 8 w 10"/>
                <a:gd name="T57" fmla="*/ 6 h 9"/>
                <a:gd name="T58" fmla="*/ 9 w 10"/>
                <a:gd name="T59" fmla="*/ 6 h 9"/>
                <a:gd name="T60" fmla="*/ 9 w 10"/>
                <a:gd name="T61" fmla="*/ 5 h 9"/>
                <a:gd name="T62" fmla="*/ 9 w 10"/>
                <a:gd name="T63" fmla="*/ 4 h 9"/>
                <a:gd name="T64" fmla="*/ 10 w 10"/>
                <a:gd name="T65" fmla="*/ 4 h 9"/>
                <a:gd name="T66" fmla="*/ 10 w 10"/>
                <a:gd name="T67" fmla="*/ 3 h 9"/>
                <a:gd name="T68" fmla="*/ 10 w 10"/>
                <a:gd name="T69" fmla="*/ 2 h 9"/>
                <a:gd name="T70" fmla="*/ 10 w 10"/>
                <a:gd name="T71" fmla="*/ 1 h 9"/>
                <a:gd name="T72" fmla="*/ 9 w 10"/>
                <a:gd name="T73"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 h="9">
                  <a:moveTo>
                    <a:pt x="9" y="0"/>
                  </a:moveTo>
                  <a:cubicBezTo>
                    <a:pt x="8" y="0"/>
                    <a:pt x="8" y="0"/>
                    <a:pt x="8" y="0"/>
                  </a:cubicBezTo>
                  <a:cubicBezTo>
                    <a:pt x="8" y="1"/>
                    <a:pt x="8" y="1"/>
                    <a:pt x="8" y="1"/>
                  </a:cubicBezTo>
                  <a:cubicBezTo>
                    <a:pt x="8" y="1"/>
                    <a:pt x="7" y="0"/>
                    <a:pt x="7" y="0"/>
                  </a:cubicBezTo>
                  <a:cubicBezTo>
                    <a:pt x="6" y="0"/>
                    <a:pt x="6" y="0"/>
                    <a:pt x="6" y="0"/>
                  </a:cubicBezTo>
                  <a:cubicBezTo>
                    <a:pt x="6" y="0"/>
                    <a:pt x="6" y="0"/>
                    <a:pt x="6" y="0"/>
                  </a:cubicBezTo>
                  <a:cubicBezTo>
                    <a:pt x="5" y="1"/>
                    <a:pt x="5" y="1"/>
                    <a:pt x="5" y="1"/>
                  </a:cubicBezTo>
                  <a:cubicBezTo>
                    <a:pt x="4" y="1"/>
                    <a:pt x="4" y="1"/>
                    <a:pt x="4" y="1"/>
                  </a:cubicBezTo>
                  <a:cubicBezTo>
                    <a:pt x="3" y="1"/>
                    <a:pt x="3" y="1"/>
                    <a:pt x="3" y="1"/>
                  </a:cubicBezTo>
                  <a:cubicBezTo>
                    <a:pt x="3" y="1"/>
                    <a:pt x="3" y="1"/>
                    <a:pt x="3" y="1"/>
                  </a:cubicBezTo>
                  <a:cubicBezTo>
                    <a:pt x="2" y="2"/>
                    <a:pt x="2" y="2"/>
                    <a:pt x="2" y="2"/>
                  </a:cubicBezTo>
                  <a:cubicBezTo>
                    <a:pt x="1" y="3"/>
                    <a:pt x="1" y="3"/>
                    <a:pt x="1" y="3"/>
                  </a:cubicBezTo>
                  <a:cubicBezTo>
                    <a:pt x="0" y="4"/>
                    <a:pt x="0" y="4"/>
                    <a:pt x="0" y="4"/>
                  </a:cubicBezTo>
                  <a:cubicBezTo>
                    <a:pt x="0" y="4"/>
                    <a:pt x="0" y="4"/>
                    <a:pt x="0" y="4"/>
                  </a:cubicBezTo>
                  <a:cubicBezTo>
                    <a:pt x="0" y="6"/>
                    <a:pt x="0" y="6"/>
                    <a:pt x="0" y="6"/>
                  </a:cubicBezTo>
                  <a:cubicBezTo>
                    <a:pt x="1" y="7"/>
                    <a:pt x="1" y="7"/>
                    <a:pt x="1" y="7"/>
                  </a:cubicBezTo>
                  <a:cubicBezTo>
                    <a:pt x="1" y="7"/>
                    <a:pt x="1" y="7"/>
                    <a:pt x="1" y="7"/>
                  </a:cubicBezTo>
                  <a:cubicBezTo>
                    <a:pt x="2" y="8"/>
                    <a:pt x="2" y="8"/>
                    <a:pt x="2" y="8"/>
                  </a:cubicBezTo>
                  <a:cubicBezTo>
                    <a:pt x="3" y="8"/>
                    <a:pt x="3" y="8"/>
                    <a:pt x="3" y="8"/>
                  </a:cubicBezTo>
                  <a:cubicBezTo>
                    <a:pt x="3" y="8"/>
                    <a:pt x="3" y="8"/>
                    <a:pt x="3" y="8"/>
                  </a:cubicBezTo>
                  <a:cubicBezTo>
                    <a:pt x="4" y="8"/>
                    <a:pt x="4" y="8"/>
                    <a:pt x="4" y="8"/>
                  </a:cubicBezTo>
                  <a:cubicBezTo>
                    <a:pt x="5" y="9"/>
                    <a:pt x="5" y="9"/>
                    <a:pt x="5" y="9"/>
                  </a:cubicBezTo>
                  <a:cubicBezTo>
                    <a:pt x="5" y="8"/>
                    <a:pt x="5" y="8"/>
                    <a:pt x="5" y="8"/>
                  </a:cubicBezTo>
                  <a:cubicBezTo>
                    <a:pt x="5" y="8"/>
                    <a:pt x="5" y="8"/>
                    <a:pt x="5" y="8"/>
                  </a:cubicBezTo>
                  <a:cubicBezTo>
                    <a:pt x="6" y="7"/>
                    <a:pt x="6" y="7"/>
                    <a:pt x="6" y="7"/>
                  </a:cubicBezTo>
                  <a:cubicBezTo>
                    <a:pt x="7" y="8"/>
                    <a:pt x="7" y="8"/>
                    <a:pt x="7" y="8"/>
                  </a:cubicBezTo>
                  <a:cubicBezTo>
                    <a:pt x="7" y="7"/>
                    <a:pt x="7" y="7"/>
                    <a:pt x="7" y="7"/>
                  </a:cubicBezTo>
                  <a:cubicBezTo>
                    <a:pt x="7" y="7"/>
                    <a:pt x="7" y="7"/>
                    <a:pt x="7" y="7"/>
                  </a:cubicBezTo>
                  <a:cubicBezTo>
                    <a:pt x="8" y="6"/>
                    <a:pt x="8" y="6"/>
                    <a:pt x="8" y="6"/>
                  </a:cubicBezTo>
                  <a:cubicBezTo>
                    <a:pt x="9" y="6"/>
                    <a:pt x="9" y="6"/>
                    <a:pt x="9" y="6"/>
                  </a:cubicBezTo>
                  <a:cubicBezTo>
                    <a:pt x="9" y="5"/>
                    <a:pt x="9" y="5"/>
                    <a:pt x="9" y="5"/>
                  </a:cubicBezTo>
                  <a:cubicBezTo>
                    <a:pt x="9" y="4"/>
                    <a:pt x="9" y="4"/>
                    <a:pt x="9" y="4"/>
                  </a:cubicBezTo>
                  <a:cubicBezTo>
                    <a:pt x="10" y="4"/>
                    <a:pt x="10" y="4"/>
                    <a:pt x="10" y="4"/>
                  </a:cubicBezTo>
                  <a:cubicBezTo>
                    <a:pt x="10" y="3"/>
                    <a:pt x="10" y="3"/>
                    <a:pt x="10" y="3"/>
                  </a:cubicBezTo>
                  <a:cubicBezTo>
                    <a:pt x="10" y="2"/>
                    <a:pt x="10" y="2"/>
                    <a:pt x="10" y="2"/>
                  </a:cubicBezTo>
                  <a:cubicBezTo>
                    <a:pt x="10" y="1"/>
                    <a:pt x="10" y="1"/>
                    <a:pt x="10" y="1"/>
                  </a:cubicBezTo>
                  <a:lnTo>
                    <a:pt x="9"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1" name="Freeform 105">
              <a:extLst>
                <a:ext uri="{FF2B5EF4-FFF2-40B4-BE49-F238E27FC236}">
                  <a16:creationId xmlns:a16="http://schemas.microsoft.com/office/drawing/2014/main" xmlns="" id="{28A5E08A-5C37-48B3-9A1E-1B02F5773E67}"/>
                </a:ext>
              </a:extLst>
            </p:cNvPr>
            <p:cNvSpPr/>
            <p:nvPr/>
          </p:nvSpPr>
          <p:spPr bwMode="auto">
            <a:xfrm>
              <a:off x="6863335" y="2541400"/>
              <a:ext cx="1803925" cy="1183598"/>
            </a:xfrm>
            <a:custGeom>
              <a:avLst/>
              <a:gdLst>
                <a:gd name="T0" fmla="*/ 970 w 1007"/>
                <a:gd name="T1" fmla="*/ 118 h 678"/>
                <a:gd name="T2" fmla="*/ 937 w 1007"/>
                <a:gd name="T3" fmla="*/ 103 h 678"/>
                <a:gd name="T4" fmla="*/ 911 w 1007"/>
                <a:gd name="T5" fmla="*/ 85 h 678"/>
                <a:gd name="T6" fmla="*/ 874 w 1007"/>
                <a:gd name="T7" fmla="*/ 77 h 678"/>
                <a:gd name="T8" fmla="*/ 840 w 1007"/>
                <a:gd name="T9" fmla="*/ 33 h 678"/>
                <a:gd name="T10" fmla="*/ 815 w 1007"/>
                <a:gd name="T11" fmla="*/ 7 h 678"/>
                <a:gd name="T12" fmla="*/ 774 w 1007"/>
                <a:gd name="T13" fmla="*/ 0 h 678"/>
                <a:gd name="T14" fmla="*/ 733 w 1007"/>
                <a:gd name="T15" fmla="*/ 25 h 678"/>
                <a:gd name="T16" fmla="*/ 741 w 1007"/>
                <a:gd name="T17" fmla="*/ 66 h 678"/>
                <a:gd name="T18" fmla="*/ 711 w 1007"/>
                <a:gd name="T19" fmla="*/ 100 h 678"/>
                <a:gd name="T20" fmla="*/ 778 w 1007"/>
                <a:gd name="T21" fmla="*/ 159 h 678"/>
                <a:gd name="T22" fmla="*/ 733 w 1007"/>
                <a:gd name="T23" fmla="*/ 192 h 678"/>
                <a:gd name="T24" fmla="*/ 663 w 1007"/>
                <a:gd name="T25" fmla="*/ 226 h 678"/>
                <a:gd name="T26" fmla="*/ 578 w 1007"/>
                <a:gd name="T27" fmla="*/ 289 h 678"/>
                <a:gd name="T28" fmla="*/ 437 w 1007"/>
                <a:gd name="T29" fmla="*/ 274 h 678"/>
                <a:gd name="T30" fmla="*/ 374 w 1007"/>
                <a:gd name="T31" fmla="*/ 230 h 678"/>
                <a:gd name="T32" fmla="*/ 326 w 1007"/>
                <a:gd name="T33" fmla="*/ 185 h 678"/>
                <a:gd name="T34" fmla="*/ 281 w 1007"/>
                <a:gd name="T35" fmla="*/ 163 h 678"/>
                <a:gd name="T36" fmla="*/ 248 w 1007"/>
                <a:gd name="T37" fmla="*/ 166 h 678"/>
                <a:gd name="T38" fmla="*/ 204 w 1007"/>
                <a:gd name="T39" fmla="*/ 226 h 678"/>
                <a:gd name="T40" fmla="*/ 181 w 1007"/>
                <a:gd name="T41" fmla="*/ 252 h 678"/>
                <a:gd name="T42" fmla="*/ 137 w 1007"/>
                <a:gd name="T43" fmla="*/ 281 h 678"/>
                <a:gd name="T44" fmla="*/ 44 w 1007"/>
                <a:gd name="T45" fmla="*/ 296 h 678"/>
                <a:gd name="T46" fmla="*/ 30 w 1007"/>
                <a:gd name="T47" fmla="*/ 333 h 678"/>
                <a:gd name="T48" fmla="*/ 15 w 1007"/>
                <a:gd name="T49" fmla="*/ 382 h 678"/>
                <a:gd name="T50" fmla="*/ 48 w 1007"/>
                <a:gd name="T51" fmla="*/ 385 h 678"/>
                <a:gd name="T52" fmla="*/ 89 w 1007"/>
                <a:gd name="T53" fmla="*/ 400 h 678"/>
                <a:gd name="T54" fmla="*/ 148 w 1007"/>
                <a:gd name="T55" fmla="*/ 411 h 678"/>
                <a:gd name="T56" fmla="*/ 200 w 1007"/>
                <a:gd name="T57" fmla="*/ 482 h 678"/>
                <a:gd name="T58" fmla="*/ 237 w 1007"/>
                <a:gd name="T59" fmla="*/ 519 h 678"/>
                <a:gd name="T60" fmla="*/ 300 w 1007"/>
                <a:gd name="T61" fmla="*/ 534 h 678"/>
                <a:gd name="T62" fmla="*/ 370 w 1007"/>
                <a:gd name="T63" fmla="*/ 556 h 678"/>
                <a:gd name="T64" fmla="*/ 441 w 1007"/>
                <a:gd name="T65" fmla="*/ 549 h 678"/>
                <a:gd name="T66" fmla="*/ 500 w 1007"/>
                <a:gd name="T67" fmla="*/ 537 h 678"/>
                <a:gd name="T68" fmla="*/ 541 w 1007"/>
                <a:gd name="T69" fmla="*/ 589 h 678"/>
                <a:gd name="T70" fmla="*/ 548 w 1007"/>
                <a:gd name="T71" fmla="*/ 626 h 678"/>
                <a:gd name="T72" fmla="*/ 570 w 1007"/>
                <a:gd name="T73" fmla="*/ 660 h 678"/>
                <a:gd name="T74" fmla="*/ 611 w 1007"/>
                <a:gd name="T75" fmla="*/ 645 h 678"/>
                <a:gd name="T76" fmla="*/ 663 w 1007"/>
                <a:gd name="T77" fmla="*/ 634 h 678"/>
                <a:gd name="T78" fmla="*/ 711 w 1007"/>
                <a:gd name="T79" fmla="*/ 660 h 678"/>
                <a:gd name="T80" fmla="*/ 737 w 1007"/>
                <a:gd name="T81" fmla="*/ 678 h 678"/>
                <a:gd name="T82" fmla="*/ 748 w 1007"/>
                <a:gd name="T83" fmla="*/ 664 h 678"/>
                <a:gd name="T84" fmla="*/ 789 w 1007"/>
                <a:gd name="T85" fmla="*/ 641 h 678"/>
                <a:gd name="T86" fmla="*/ 822 w 1007"/>
                <a:gd name="T87" fmla="*/ 638 h 678"/>
                <a:gd name="T88" fmla="*/ 852 w 1007"/>
                <a:gd name="T89" fmla="*/ 619 h 678"/>
                <a:gd name="T90" fmla="*/ 874 w 1007"/>
                <a:gd name="T91" fmla="*/ 600 h 678"/>
                <a:gd name="T92" fmla="*/ 881 w 1007"/>
                <a:gd name="T93" fmla="*/ 586 h 678"/>
                <a:gd name="T94" fmla="*/ 889 w 1007"/>
                <a:gd name="T95" fmla="*/ 563 h 678"/>
                <a:gd name="T96" fmla="*/ 907 w 1007"/>
                <a:gd name="T97" fmla="*/ 537 h 678"/>
                <a:gd name="T98" fmla="*/ 907 w 1007"/>
                <a:gd name="T99" fmla="*/ 511 h 678"/>
                <a:gd name="T100" fmla="*/ 874 w 1007"/>
                <a:gd name="T101" fmla="*/ 500 h 678"/>
                <a:gd name="T102" fmla="*/ 852 w 1007"/>
                <a:gd name="T103" fmla="*/ 467 h 678"/>
                <a:gd name="T104" fmla="*/ 892 w 1007"/>
                <a:gd name="T105" fmla="*/ 459 h 678"/>
                <a:gd name="T106" fmla="*/ 848 w 1007"/>
                <a:gd name="T107" fmla="*/ 396 h 678"/>
                <a:gd name="T108" fmla="*/ 889 w 1007"/>
                <a:gd name="T109" fmla="*/ 370 h 678"/>
                <a:gd name="T110" fmla="*/ 844 w 1007"/>
                <a:gd name="T111" fmla="*/ 356 h 678"/>
                <a:gd name="T112" fmla="*/ 803 w 1007"/>
                <a:gd name="T113" fmla="*/ 345 h 678"/>
                <a:gd name="T114" fmla="*/ 837 w 1007"/>
                <a:gd name="T115" fmla="*/ 304 h 678"/>
                <a:gd name="T116" fmla="*/ 855 w 1007"/>
                <a:gd name="T117" fmla="*/ 319 h 678"/>
                <a:gd name="T118" fmla="*/ 870 w 1007"/>
                <a:gd name="T119" fmla="*/ 319 h 678"/>
                <a:gd name="T120" fmla="*/ 985 w 1007"/>
                <a:gd name="T121" fmla="*/ 233 h 678"/>
                <a:gd name="T122" fmla="*/ 985 w 1007"/>
                <a:gd name="T123" fmla="*/ 178 h 678"/>
                <a:gd name="T124" fmla="*/ 1003 w 1007"/>
                <a:gd name="T125" fmla="*/ 155 h 6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007" h="678">
                  <a:moveTo>
                    <a:pt x="1003" y="118"/>
                  </a:moveTo>
                  <a:lnTo>
                    <a:pt x="1003" y="115"/>
                  </a:lnTo>
                  <a:lnTo>
                    <a:pt x="1003" y="115"/>
                  </a:lnTo>
                  <a:lnTo>
                    <a:pt x="1000" y="111"/>
                  </a:lnTo>
                  <a:lnTo>
                    <a:pt x="1000" y="111"/>
                  </a:lnTo>
                  <a:lnTo>
                    <a:pt x="1000" y="107"/>
                  </a:lnTo>
                  <a:lnTo>
                    <a:pt x="1000" y="107"/>
                  </a:lnTo>
                  <a:lnTo>
                    <a:pt x="1000" y="103"/>
                  </a:lnTo>
                  <a:lnTo>
                    <a:pt x="996" y="103"/>
                  </a:lnTo>
                  <a:lnTo>
                    <a:pt x="992" y="103"/>
                  </a:lnTo>
                  <a:lnTo>
                    <a:pt x="992" y="103"/>
                  </a:lnTo>
                  <a:lnTo>
                    <a:pt x="989" y="103"/>
                  </a:lnTo>
                  <a:lnTo>
                    <a:pt x="985" y="103"/>
                  </a:lnTo>
                  <a:lnTo>
                    <a:pt x="985" y="103"/>
                  </a:lnTo>
                  <a:lnTo>
                    <a:pt x="985" y="107"/>
                  </a:lnTo>
                  <a:lnTo>
                    <a:pt x="981" y="107"/>
                  </a:lnTo>
                  <a:lnTo>
                    <a:pt x="981" y="107"/>
                  </a:lnTo>
                  <a:lnTo>
                    <a:pt x="981" y="111"/>
                  </a:lnTo>
                  <a:lnTo>
                    <a:pt x="977" y="111"/>
                  </a:lnTo>
                  <a:lnTo>
                    <a:pt x="974" y="111"/>
                  </a:lnTo>
                  <a:lnTo>
                    <a:pt x="974" y="115"/>
                  </a:lnTo>
                  <a:lnTo>
                    <a:pt x="974" y="115"/>
                  </a:lnTo>
                  <a:lnTo>
                    <a:pt x="970" y="118"/>
                  </a:lnTo>
                  <a:lnTo>
                    <a:pt x="970" y="118"/>
                  </a:lnTo>
                  <a:lnTo>
                    <a:pt x="970" y="122"/>
                  </a:lnTo>
                  <a:lnTo>
                    <a:pt x="970" y="122"/>
                  </a:lnTo>
                  <a:lnTo>
                    <a:pt x="966" y="122"/>
                  </a:lnTo>
                  <a:lnTo>
                    <a:pt x="963" y="126"/>
                  </a:lnTo>
                  <a:lnTo>
                    <a:pt x="963" y="126"/>
                  </a:lnTo>
                  <a:lnTo>
                    <a:pt x="959" y="126"/>
                  </a:lnTo>
                  <a:lnTo>
                    <a:pt x="959" y="126"/>
                  </a:lnTo>
                  <a:lnTo>
                    <a:pt x="955" y="126"/>
                  </a:lnTo>
                  <a:lnTo>
                    <a:pt x="955" y="126"/>
                  </a:lnTo>
                  <a:lnTo>
                    <a:pt x="952" y="122"/>
                  </a:lnTo>
                  <a:lnTo>
                    <a:pt x="952" y="122"/>
                  </a:lnTo>
                  <a:lnTo>
                    <a:pt x="948" y="126"/>
                  </a:lnTo>
                  <a:lnTo>
                    <a:pt x="944" y="126"/>
                  </a:lnTo>
                  <a:lnTo>
                    <a:pt x="944" y="122"/>
                  </a:lnTo>
                  <a:lnTo>
                    <a:pt x="944" y="118"/>
                  </a:lnTo>
                  <a:lnTo>
                    <a:pt x="940" y="118"/>
                  </a:lnTo>
                  <a:lnTo>
                    <a:pt x="937" y="115"/>
                  </a:lnTo>
                  <a:lnTo>
                    <a:pt x="937" y="115"/>
                  </a:lnTo>
                  <a:lnTo>
                    <a:pt x="940" y="111"/>
                  </a:lnTo>
                  <a:lnTo>
                    <a:pt x="940" y="111"/>
                  </a:lnTo>
                  <a:lnTo>
                    <a:pt x="937" y="107"/>
                  </a:lnTo>
                  <a:lnTo>
                    <a:pt x="937" y="103"/>
                  </a:lnTo>
                  <a:lnTo>
                    <a:pt x="937" y="103"/>
                  </a:lnTo>
                  <a:lnTo>
                    <a:pt x="933" y="103"/>
                  </a:lnTo>
                  <a:lnTo>
                    <a:pt x="933" y="100"/>
                  </a:lnTo>
                  <a:lnTo>
                    <a:pt x="937" y="100"/>
                  </a:lnTo>
                  <a:lnTo>
                    <a:pt x="937" y="96"/>
                  </a:lnTo>
                  <a:lnTo>
                    <a:pt x="937" y="96"/>
                  </a:lnTo>
                  <a:lnTo>
                    <a:pt x="933" y="96"/>
                  </a:lnTo>
                  <a:lnTo>
                    <a:pt x="933" y="100"/>
                  </a:lnTo>
                  <a:lnTo>
                    <a:pt x="929" y="100"/>
                  </a:lnTo>
                  <a:lnTo>
                    <a:pt x="929" y="100"/>
                  </a:lnTo>
                  <a:lnTo>
                    <a:pt x="926" y="100"/>
                  </a:lnTo>
                  <a:lnTo>
                    <a:pt x="926" y="96"/>
                  </a:lnTo>
                  <a:lnTo>
                    <a:pt x="922" y="96"/>
                  </a:lnTo>
                  <a:lnTo>
                    <a:pt x="922" y="96"/>
                  </a:lnTo>
                  <a:lnTo>
                    <a:pt x="918" y="96"/>
                  </a:lnTo>
                  <a:lnTo>
                    <a:pt x="918" y="92"/>
                  </a:lnTo>
                  <a:lnTo>
                    <a:pt x="918" y="92"/>
                  </a:lnTo>
                  <a:lnTo>
                    <a:pt x="915" y="92"/>
                  </a:lnTo>
                  <a:lnTo>
                    <a:pt x="915" y="92"/>
                  </a:lnTo>
                  <a:lnTo>
                    <a:pt x="915" y="89"/>
                  </a:lnTo>
                  <a:lnTo>
                    <a:pt x="911" y="89"/>
                  </a:lnTo>
                  <a:lnTo>
                    <a:pt x="911" y="89"/>
                  </a:lnTo>
                  <a:lnTo>
                    <a:pt x="911" y="85"/>
                  </a:lnTo>
                  <a:lnTo>
                    <a:pt x="907" y="85"/>
                  </a:lnTo>
                  <a:lnTo>
                    <a:pt x="907" y="85"/>
                  </a:lnTo>
                  <a:lnTo>
                    <a:pt x="907" y="89"/>
                  </a:lnTo>
                  <a:lnTo>
                    <a:pt x="903" y="85"/>
                  </a:lnTo>
                  <a:lnTo>
                    <a:pt x="903" y="89"/>
                  </a:lnTo>
                  <a:lnTo>
                    <a:pt x="903" y="89"/>
                  </a:lnTo>
                  <a:lnTo>
                    <a:pt x="900" y="89"/>
                  </a:lnTo>
                  <a:lnTo>
                    <a:pt x="900" y="85"/>
                  </a:lnTo>
                  <a:lnTo>
                    <a:pt x="896" y="85"/>
                  </a:lnTo>
                  <a:lnTo>
                    <a:pt x="892" y="85"/>
                  </a:lnTo>
                  <a:lnTo>
                    <a:pt x="892" y="85"/>
                  </a:lnTo>
                  <a:lnTo>
                    <a:pt x="892" y="81"/>
                  </a:lnTo>
                  <a:lnTo>
                    <a:pt x="892" y="81"/>
                  </a:lnTo>
                  <a:lnTo>
                    <a:pt x="892" y="81"/>
                  </a:lnTo>
                  <a:lnTo>
                    <a:pt x="889" y="85"/>
                  </a:lnTo>
                  <a:lnTo>
                    <a:pt x="885" y="81"/>
                  </a:lnTo>
                  <a:lnTo>
                    <a:pt x="885" y="85"/>
                  </a:lnTo>
                  <a:lnTo>
                    <a:pt x="885" y="81"/>
                  </a:lnTo>
                  <a:lnTo>
                    <a:pt x="881" y="85"/>
                  </a:lnTo>
                  <a:lnTo>
                    <a:pt x="881" y="81"/>
                  </a:lnTo>
                  <a:lnTo>
                    <a:pt x="878" y="81"/>
                  </a:lnTo>
                  <a:lnTo>
                    <a:pt x="878" y="81"/>
                  </a:lnTo>
                  <a:lnTo>
                    <a:pt x="874" y="77"/>
                  </a:lnTo>
                  <a:lnTo>
                    <a:pt x="870" y="74"/>
                  </a:lnTo>
                  <a:lnTo>
                    <a:pt x="870" y="70"/>
                  </a:lnTo>
                  <a:lnTo>
                    <a:pt x="870" y="70"/>
                  </a:lnTo>
                  <a:lnTo>
                    <a:pt x="866" y="70"/>
                  </a:lnTo>
                  <a:lnTo>
                    <a:pt x="866" y="66"/>
                  </a:lnTo>
                  <a:lnTo>
                    <a:pt x="866" y="66"/>
                  </a:lnTo>
                  <a:lnTo>
                    <a:pt x="866" y="63"/>
                  </a:lnTo>
                  <a:lnTo>
                    <a:pt x="863" y="63"/>
                  </a:lnTo>
                  <a:lnTo>
                    <a:pt x="863" y="59"/>
                  </a:lnTo>
                  <a:lnTo>
                    <a:pt x="859" y="55"/>
                  </a:lnTo>
                  <a:lnTo>
                    <a:pt x="855" y="51"/>
                  </a:lnTo>
                  <a:lnTo>
                    <a:pt x="855" y="48"/>
                  </a:lnTo>
                  <a:lnTo>
                    <a:pt x="852" y="48"/>
                  </a:lnTo>
                  <a:lnTo>
                    <a:pt x="852" y="48"/>
                  </a:lnTo>
                  <a:lnTo>
                    <a:pt x="848" y="48"/>
                  </a:lnTo>
                  <a:lnTo>
                    <a:pt x="852" y="44"/>
                  </a:lnTo>
                  <a:lnTo>
                    <a:pt x="852" y="44"/>
                  </a:lnTo>
                  <a:lnTo>
                    <a:pt x="848" y="44"/>
                  </a:lnTo>
                  <a:lnTo>
                    <a:pt x="848" y="40"/>
                  </a:lnTo>
                  <a:lnTo>
                    <a:pt x="844" y="40"/>
                  </a:lnTo>
                  <a:lnTo>
                    <a:pt x="844" y="37"/>
                  </a:lnTo>
                  <a:lnTo>
                    <a:pt x="844" y="33"/>
                  </a:lnTo>
                  <a:lnTo>
                    <a:pt x="840" y="33"/>
                  </a:lnTo>
                  <a:lnTo>
                    <a:pt x="837" y="29"/>
                  </a:lnTo>
                  <a:lnTo>
                    <a:pt x="837" y="29"/>
                  </a:lnTo>
                  <a:lnTo>
                    <a:pt x="837" y="25"/>
                  </a:lnTo>
                  <a:lnTo>
                    <a:pt x="837" y="25"/>
                  </a:lnTo>
                  <a:lnTo>
                    <a:pt x="833" y="25"/>
                  </a:lnTo>
                  <a:lnTo>
                    <a:pt x="833" y="25"/>
                  </a:lnTo>
                  <a:lnTo>
                    <a:pt x="833" y="22"/>
                  </a:lnTo>
                  <a:lnTo>
                    <a:pt x="833" y="22"/>
                  </a:lnTo>
                  <a:lnTo>
                    <a:pt x="833" y="18"/>
                  </a:lnTo>
                  <a:lnTo>
                    <a:pt x="829" y="18"/>
                  </a:lnTo>
                  <a:lnTo>
                    <a:pt x="829" y="14"/>
                  </a:lnTo>
                  <a:lnTo>
                    <a:pt x="829" y="14"/>
                  </a:lnTo>
                  <a:lnTo>
                    <a:pt x="829" y="14"/>
                  </a:lnTo>
                  <a:lnTo>
                    <a:pt x="826" y="14"/>
                  </a:lnTo>
                  <a:lnTo>
                    <a:pt x="822" y="14"/>
                  </a:lnTo>
                  <a:lnTo>
                    <a:pt x="822" y="11"/>
                  </a:lnTo>
                  <a:lnTo>
                    <a:pt x="822" y="11"/>
                  </a:lnTo>
                  <a:lnTo>
                    <a:pt x="822" y="11"/>
                  </a:lnTo>
                  <a:lnTo>
                    <a:pt x="822" y="7"/>
                  </a:lnTo>
                  <a:lnTo>
                    <a:pt x="818" y="11"/>
                  </a:lnTo>
                  <a:lnTo>
                    <a:pt x="818" y="7"/>
                  </a:lnTo>
                  <a:lnTo>
                    <a:pt x="818" y="7"/>
                  </a:lnTo>
                  <a:lnTo>
                    <a:pt x="815" y="7"/>
                  </a:lnTo>
                  <a:lnTo>
                    <a:pt x="818" y="7"/>
                  </a:lnTo>
                  <a:lnTo>
                    <a:pt x="815" y="3"/>
                  </a:lnTo>
                  <a:lnTo>
                    <a:pt x="815" y="3"/>
                  </a:lnTo>
                  <a:lnTo>
                    <a:pt x="811" y="3"/>
                  </a:lnTo>
                  <a:lnTo>
                    <a:pt x="811" y="3"/>
                  </a:lnTo>
                  <a:lnTo>
                    <a:pt x="807" y="3"/>
                  </a:lnTo>
                  <a:lnTo>
                    <a:pt x="807" y="3"/>
                  </a:lnTo>
                  <a:lnTo>
                    <a:pt x="803" y="3"/>
                  </a:lnTo>
                  <a:lnTo>
                    <a:pt x="803" y="3"/>
                  </a:lnTo>
                  <a:lnTo>
                    <a:pt x="803" y="3"/>
                  </a:lnTo>
                  <a:lnTo>
                    <a:pt x="803" y="7"/>
                  </a:lnTo>
                  <a:lnTo>
                    <a:pt x="800" y="3"/>
                  </a:lnTo>
                  <a:lnTo>
                    <a:pt x="800" y="3"/>
                  </a:lnTo>
                  <a:lnTo>
                    <a:pt x="796" y="3"/>
                  </a:lnTo>
                  <a:lnTo>
                    <a:pt x="792" y="3"/>
                  </a:lnTo>
                  <a:lnTo>
                    <a:pt x="792" y="3"/>
                  </a:lnTo>
                  <a:lnTo>
                    <a:pt x="789" y="0"/>
                  </a:lnTo>
                  <a:lnTo>
                    <a:pt x="785" y="0"/>
                  </a:lnTo>
                  <a:lnTo>
                    <a:pt x="781" y="0"/>
                  </a:lnTo>
                  <a:lnTo>
                    <a:pt x="781" y="0"/>
                  </a:lnTo>
                  <a:lnTo>
                    <a:pt x="778" y="0"/>
                  </a:lnTo>
                  <a:lnTo>
                    <a:pt x="778" y="0"/>
                  </a:lnTo>
                  <a:lnTo>
                    <a:pt x="774" y="0"/>
                  </a:lnTo>
                  <a:lnTo>
                    <a:pt x="770" y="0"/>
                  </a:lnTo>
                  <a:lnTo>
                    <a:pt x="770" y="0"/>
                  </a:lnTo>
                  <a:lnTo>
                    <a:pt x="770" y="3"/>
                  </a:lnTo>
                  <a:lnTo>
                    <a:pt x="766" y="3"/>
                  </a:lnTo>
                  <a:lnTo>
                    <a:pt x="763" y="3"/>
                  </a:lnTo>
                  <a:lnTo>
                    <a:pt x="759" y="3"/>
                  </a:lnTo>
                  <a:lnTo>
                    <a:pt x="759" y="3"/>
                  </a:lnTo>
                  <a:lnTo>
                    <a:pt x="755" y="3"/>
                  </a:lnTo>
                  <a:lnTo>
                    <a:pt x="755" y="7"/>
                  </a:lnTo>
                  <a:lnTo>
                    <a:pt x="752" y="7"/>
                  </a:lnTo>
                  <a:lnTo>
                    <a:pt x="748" y="7"/>
                  </a:lnTo>
                  <a:lnTo>
                    <a:pt x="748" y="7"/>
                  </a:lnTo>
                  <a:lnTo>
                    <a:pt x="748" y="7"/>
                  </a:lnTo>
                  <a:lnTo>
                    <a:pt x="744" y="7"/>
                  </a:lnTo>
                  <a:lnTo>
                    <a:pt x="741" y="7"/>
                  </a:lnTo>
                  <a:lnTo>
                    <a:pt x="737" y="11"/>
                  </a:lnTo>
                  <a:lnTo>
                    <a:pt x="737" y="11"/>
                  </a:lnTo>
                  <a:lnTo>
                    <a:pt x="737" y="14"/>
                  </a:lnTo>
                  <a:lnTo>
                    <a:pt x="733" y="18"/>
                  </a:lnTo>
                  <a:lnTo>
                    <a:pt x="733" y="18"/>
                  </a:lnTo>
                  <a:lnTo>
                    <a:pt x="733" y="22"/>
                  </a:lnTo>
                  <a:lnTo>
                    <a:pt x="733" y="22"/>
                  </a:lnTo>
                  <a:lnTo>
                    <a:pt x="733" y="25"/>
                  </a:lnTo>
                  <a:lnTo>
                    <a:pt x="733" y="25"/>
                  </a:lnTo>
                  <a:lnTo>
                    <a:pt x="737" y="25"/>
                  </a:lnTo>
                  <a:lnTo>
                    <a:pt x="741" y="25"/>
                  </a:lnTo>
                  <a:lnTo>
                    <a:pt x="741" y="25"/>
                  </a:lnTo>
                  <a:lnTo>
                    <a:pt x="744" y="25"/>
                  </a:lnTo>
                  <a:lnTo>
                    <a:pt x="744" y="29"/>
                  </a:lnTo>
                  <a:lnTo>
                    <a:pt x="748" y="29"/>
                  </a:lnTo>
                  <a:lnTo>
                    <a:pt x="748" y="33"/>
                  </a:lnTo>
                  <a:lnTo>
                    <a:pt x="748" y="33"/>
                  </a:lnTo>
                  <a:lnTo>
                    <a:pt x="752" y="37"/>
                  </a:lnTo>
                  <a:lnTo>
                    <a:pt x="748" y="40"/>
                  </a:lnTo>
                  <a:lnTo>
                    <a:pt x="748" y="40"/>
                  </a:lnTo>
                  <a:lnTo>
                    <a:pt x="744" y="44"/>
                  </a:lnTo>
                  <a:lnTo>
                    <a:pt x="744" y="48"/>
                  </a:lnTo>
                  <a:lnTo>
                    <a:pt x="744" y="48"/>
                  </a:lnTo>
                  <a:lnTo>
                    <a:pt x="741" y="51"/>
                  </a:lnTo>
                  <a:lnTo>
                    <a:pt x="741" y="55"/>
                  </a:lnTo>
                  <a:lnTo>
                    <a:pt x="741" y="55"/>
                  </a:lnTo>
                  <a:lnTo>
                    <a:pt x="741" y="59"/>
                  </a:lnTo>
                  <a:lnTo>
                    <a:pt x="741" y="63"/>
                  </a:lnTo>
                  <a:lnTo>
                    <a:pt x="744" y="63"/>
                  </a:lnTo>
                  <a:lnTo>
                    <a:pt x="744" y="66"/>
                  </a:lnTo>
                  <a:lnTo>
                    <a:pt x="741" y="66"/>
                  </a:lnTo>
                  <a:lnTo>
                    <a:pt x="741" y="70"/>
                  </a:lnTo>
                  <a:lnTo>
                    <a:pt x="744" y="70"/>
                  </a:lnTo>
                  <a:lnTo>
                    <a:pt x="744" y="77"/>
                  </a:lnTo>
                  <a:lnTo>
                    <a:pt x="741" y="77"/>
                  </a:lnTo>
                  <a:lnTo>
                    <a:pt x="741" y="81"/>
                  </a:lnTo>
                  <a:lnTo>
                    <a:pt x="744" y="81"/>
                  </a:lnTo>
                  <a:lnTo>
                    <a:pt x="744" y="81"/>
                  </a:lnTo>
                  <a:lnTo>
                    <a:pt x="744" y="81"/>
                  </a:lnTo>
                  <a:lnTo>
                    <a:pt x="748" y="81"/>
                  </a:lnTo>
                  <a:lnTo>
                    <a:pt x="748" y="85"/>
                  </a:lnTo>
                  <a:lnTo>
                    <a:pt x="748" y="89"/>
                  </a:lnTo>
                  <a:lnTo>
                    <a:pt x="744" y="92"/>
                  </a:lnTo>
                  <a:lnTo>
                    <a:pt x="737" y="92"/>
                  </a:lnTo>
                  <a:lnTo>
                    <a:pt x="733" y="92"/>
                  </a:lnTo>
                  <a:lnTo>
                    <a:pt x="726" y="100"/>
                  </a:lnTo>
                  <a:lnTo>
                    <a:pt x="726" y="100"/>
                  </a:lnTo>
                  <a:lnTo>
                    <a:pt x="722" y="100"/>
                  </a:lnTo>
                  <a:lnTo>
                    <a:pt x="718" y="100"/>
                  </a:lnTo>
                  <a:lnTo>
                    <a:pt x="715" y="100"/>
                  </a:lnTo>
                  <a:lnTo>
                    <a:pt x="715" y="96"/>
                  </a:lnTo>
                  <a:lnTo>
                    <a:pt x="711" y="96"/>
                  </a:lnTo>
                  <a:lnTo>
                    <a:pt x="711" y="100"/>
                  </a:lnTo>
                  <a:lnTo>
                    <a:pt x="711" y="100"/>
                  </a:lnTo>
                  <a:lnTo>
                    <a:pt x="707" y="122"/>
                  </a:lnTo>
                  <a:lnTo>
                    <a:pt x="707" y="126"/>
                  </a:lnTo>
                  <a:lnTo>
                    <a:pt x="707" y="129"/>
                  </a:lnTo>
                  <a:lnTo>
                    <a:pt x="707" y="133"/>
                  </a:lnTo>
                  <a:lnTo>
                    <a:pt x="703" y="140"/>
                  </a:lnTo>
                  <a:lnTo>
                    <a:pt x="707" y="144"/>
                  </a:lnTo>
                  <a:lnTo>
                    <a:pt x="715" y="148"/>
                  </a:lnTo>
                  <a:lnTo>
                    <a:pt x="722" y="144"/>
                  </a:lnTo>
                  <a:lnTo>
                    <a:pt x="726" y="144"/>
                  </a:lnTo>
                  <a:lnTo>
                    <a:pt x="733" y="144"/>
                  </a:lnTo>
                  <a:lnTo>
                    <a:pt x="737" y="148"/>
                  </a:lnTo>
                  <a:lnTo>
                    <a:pt x="741" y="144"/>
                  </a:lnTo>
                  <a:lnTo>
                    <a:pt x="741" y="140"/>
                  </a:lnTo>
                  <a:lnTo>
                    <a:pt x="741" y="137"/>
                  </a:lnTo>
                  <a:lnTo>
                    <a:pt x="744" y="137"/>
                  </a:lnTo>
                  <a:lnTo>
                    <a:pt x="748" y="133"/>
                  </a:lnTo>
                  <a:lnTo>
                    <a:pt x="755" y="137"/>
                  </a:lnTo>
                  <a:lnTo>
                    <a:pt x="759" y="140"/>
                  </a:lnTo>
                  <a:lnTo>
                    <a:pt x="766" y="144"/>
                  </a:lnTo>
                  <a:lnTo>
                    <a:pt x="770" y="152"/>
                  </a:lnTo>
                  <a:lnTo>
                    <a:pt x="774" y="155"/>
                  </a:lnTo>
                  <a:lnTo>
                    <a:pt x="778" y="159"/>
                  </a:lnTo>
                  <a:lnTo>
                    <a:pt x="778" y="159"/>
                  </a:lnTo>
                  <a:lnTo>
                    <a:pt x="778" y="163"/>
                  </a:lnTo>
                  <a:lnTo>
                    <a:pt x="774" y="163"/>
                  </a:lnTo>
                  <a:lnTo>
                    <a:pt x="774" y="166"/>
                  </a:lnTo>
                  <a:lnTo>
                    <a:pt x="774" y="166"/>
                  </a:lnTo>
                  <a:lnTo>
                    <a:pt x="770" y="166"/>
                  </a:lnTo>
                  <a:lnTo>
                    <a:pt x="770" y="166"/>
                  </a:lnTo>
                  <a:lnTo>
                    <a:pt x="766" y="166"/>
                  </a:lnTo>
                  <a:lnTo>
                    <a:pt x="766" y="166"/>
                  </a:lnTo>
                  <a:lnTo>
                    <a:pt x="759" y="166"/>
                  </a:lnTo>
                  <a:lnTo>
                    <a:pt x="759" y="166"/>
                  </a:lnTo>
                  <a:lnTo>
                    <a:pt x="755" y="170"/>
                  </a:lnTo>
                  <a:lnTo>
                    <a:pt x="752" y="174"/>
                  </a:lnTo>
                  <a:lnTo>
                    <a:pt x="748" y="174"/>
                  </a:lnTo>
                  <a:lnTo>
                    <a:pt x="744" y="174"/>
                  </a:lnTo>
                  <a:lnTo>
                    <a:pt x="744" y="174"/>
                  </a:lnTo>
                  <a:lnTo>
                    <a:pt x="744" y="178"/>
                  </a:lnTo>
                  <a:lnTo>
                    <a:pt x="741" y="178"/>
                  </a:lnTo>
                  <a:lnTo>
                    <a:pt x="741" y="178"/>
                  </a:lnTo>
                  <a:lnTo>
                    <a:pt x="737" y="178"/>
                  </a:lnTo>
                  <a:lnTo>
                    <a:pt x="737" y="178"/>
                  </a:lnTo>
                  <a:lnTo>
                    <a:pt x="733" y="185"/>
                  </a:lnTo>
                  <a:lnTo>
                    <a:pt x="733" y="189"/>
                  </a:lnTo>
                  <a:lnTo>
                    <a:pt x="733" y="192"/>
                  </a:lnTo>
                  <a:lnTo>
                    <a:pt x="733" y="192"/>
                  </a:lnTo>
                  <a:lnTo>
                    <a:pt x="729" y="192"/>
                  </a:lnTo>
                  <a:lnTo>
                    <a:pt x="722" y="200"/>
                  </a:lnTo>
                  <a:lnTo>
                    <a:pt x="718" y="200"/>
                  </a:lnTo>
                  <a:lnTo>
                    <a:pt x="711" y="196"/>
                  </a:lnTo>
                  <a:lnTo>
                    <a:pt x="711" y="200"/>
                  </a:lnTo>
                  <a:lnTo>
                    <a:pt x="707" y="204"/>
                  </a:lnTo>
                  <a:lnTo>
                    <a:pt x="703" y="207"/>
                  </a:lnTo>
                  <a:lnTo>
                    <a:pt x="700" y="207"/>
                  </a:lnTo>
                  <a:lnTo>
                    <a:pt x="700" y="211"/>
                  </a:lnTo>
                  <a:lnTo>
                    <a:pt x="696" y="215"/>
                  </a:lnTo>
                  <a:lnTo>
                    <a:pt x="696" y="215"/>
                  </a:lnTo>
                  <a:lnTo>
                    <a:pt x="692" y="211"/>
                  </a:lnTo>
                  <a:lnTo>
                    <a:pt x="689" y="211"/>
                  </a:lnTo>
                  <a:lnTo>
                    <a:pt x="685" y="211"/>
                  </a:lnTo>
                  <a:lnTo>
                    <a:pt x="681" y="207"/>
                  </a:lnTo>
                  <a:lnTo>
                    <a:pt x="674" y="207"/>
                  </a:lnTo>
                  <a:lnTo>
                    <a:pt x="670" y="207"/>
                  </a:lnTo>
                  <a:lnTo>
                    <a:pt x="666" y="211"/>
                  </a:lnTo>
                  <a:lnTo>
                    <a:pt x="663" y="215"/>
                  </a:lnTo>
                  <a:lnTo>
                    <a:pt x="663" y="222"/>
                  </a:lnTo>
                  <a:lnTo>
                    <a:pt x="663" y="222"/>
                  </a:lnTo>
                  <a:lnTo>
                    <a:pt x="663" y="226"/>
                  </a:lnTo>
                  <a:lnTo>
                    <a:pt x="670" y="230"/>
                  </a:lnTo>
                  <a:lnTo>
                    <a:pt x="678" y="233"/>
                  </a:lnTo>
                  <a:lnTo>
                    <a:pt x="678" y="237"/>
                  </a:lnTo>
                  <a:lnTo>
                    <a:pt x="674" y="237"/>
                  </a:lnTo>
                  <a:lnTo>
                    <a:pt x="674" y="241"/>
                  </a:lnTo>
                  <a:lnTo>
                    <a:pt x="666" y="248"/>
                  </a:lnTo>
                  <a:lnTo>
                    <a:pt x="663" y="255"/>
                  </a:lnTo>
                  <a:lnTo>
                    <a:pt x="659" y="259"/>
                  </a:lnTo>
                  <a:lnTo>
                    <a:pt x="655" y="259"/>
                  </a:lnTo>
                  <a:lnTo>
                    <a:pt x="652" y="263"/>
                  </a:lnTo>
                  <a:lnTo>
                    <a:pt x="648" y="263"/>
                  </a:lnTo>
                  <a:lnTo>
                    <a:pt x="644" y="263"/>
                  </a:lnTo>
                  <a:lnTo>
                    <a:pt x="641" y="267"/>
                  </a:lnTo>
                  <a:lnTo>
                    <a:pt x="633" y="267"/>
                  </a:lnTo>
                  <a:lnTo>
                    <a:pt x="626" y="267"/>
                  </a:lnTo>
                  <a:lnTo>
                    <a:pt x="622" y="270"/>
                  </a:lnTo>
                  <a:lnTo>
                    <a:pt x="618" y="270"/>
                  </a:lnTo>
                  <a:lnTo>
                    <a:pt x="607" y="274"/>
                  </a:lnTo>
                  <a:lnTo>
                    <a:pt x="596" y="278"/>
                  </a:lnTo>
                  <a:lnTo>
                    <a:pt x="592" y="281"/>
                  </a:lnTo>
                  <a:lnTo>
                    <a:pt x="585" y="289"/>
                  </a:lnTo>
                  <a:lnTo>
                    <a:pt x="581" y="289"/>
                  </a:lnTo>
                  <a:lnTo>
                    <a:pt x="578" y="289"/>
                  </a:lnTo>
                  <a:lnTo>
                    <a:pt x="574" y="289"/>
                  </a:lnTo>
                  <a:lnTo>
                    <a:pt x="574" y="285"/>
                  </a:lnTo>
                  <a:lnTo>
                    <a:pt x="574" y="285"/>
                  </a:lnTo>
                  <a:lnTo>
                    <a:pt x="566" y="285"/>
                  </a:lnTo>
                  <a:lnTo>
                    <a:pt x="559" y="289"/>
                  </a:lnTo>
                  <a:lnTo>
                    <a:pt x="555" y="285"/>
                  </a:lnTo>
                  <a:lnTo>
                    <a:pt x="548" y="285"/>
                  </a:lnTo>
                  <a:lnTo>
                    <a:pt x="541" y="281"/>
                  </a:lnTo>
                  <a:lnTo>
                    <a:pt x="529" y="278"/>
                  </a:lnTo>
                  <a:lnTo>
                    <a:pt x="522" y="270"/>
                  </a:lnTo>
                  <a:lnTo>
                    <a:pt x="518" y="270"/>
                  </a:lnTo>
                  <a:lnTo>
                    <a:pt x="507" y="270"/>
                  </a:lnTo>
                  <a:lnTo>
                    <a:pt x="496" y="270"/>
                  </a:lnTo>
                  <a:lnTo>
                    <a:pt x="496" y="270"/>
                  </a:lnTo>
                  <a:lnTo>
                    <a:pt x="492" y="270"/>
                  </a:lnTo>
                  <a:lnTo>
                    <a:pt x="492" y="274"/>
                  </a:lnTo>
                  <a:lnTo>
                    <a:pt x="485" y="274"/>
                  </a:lnTo>
                  <a:lnTo>
                    <a:pt x="478" y="274"/>
                  </a:lnTo>
                  <a:lnTo>
                    <a:pt x="467" y="274"/>
                  </a:lnTo>
                  <a:lnTo>
                    <a:pt x="455" y="274"/>
                  </a:lnTo>
                  <a:lnTo>
                    <a:pt x="448" y="274"/>
                  </a:lnTo>
                  <a:lnTo>
                    <a:pt x="441" y="274"/>
                  </a:lnTo>
                  <a:lnTo>
                    <a:pt x="437" y="274"/>
                  </a:lnTo>
                  <a:lnTo>
                    <a:pt x="433" y="274"/>
                  </a:lnTo>
                  <a:lnTo>
                    <a:pt x="429" y="267"/>
                  </a:lnTo>
                  <a:lnTo>
                    <a:pt x="429" y="263"/>
                  </a:lnTo>
                  <a:lnTo>
                    <a:pt x="426" y="259"/>
                  </a:lnTo>
                  <a:lnTo>
                    <a:pt x="422" y="255"/>
                  </a:lnTo>
                  <a:lnTo>
                    <a:pt x="422" y="252"/>
                  </a:lnTo>
                  <a:lnTo>
                    <a:pt x="422" y="252"/>
                  </a:lnTo>
                  <a:lnTo>
                    <a:pt x="418" y="248"/>
                  </a:lnTo>
                  <a:lnTo>
                    <a:pt x="415" y="248"/>
                  </a:lnTo>
                  <a:lnTo>
                    <a:pt x="415" y="248"/>
                  </a:lnTo>
                  <a:lnTo>
                    <a:pt x="415" y="244"/>
                  </a:lnTo>
                  <a:lnTo>
                    <a:pt x="415" y="244"/>
                  </a:lnTo>
                  <a:lnTo>
                    <a:pt x="411" y="244"/>
                  </a:lnTo>
                  <a:lnTo>
                    <a:pt x="411" y="244"/>
                  </a:lnTo>
                  <a:lnTo>
                    <a:pt x="407" y="244"/>
                  </a:lnTo>
                  <a:lnTo>
                    <a:pt x="404" y="241"/>
                  </a:lnTo>
                  <a:lnTo>
                    <a:pt x="396" y="237"/>
                  </a:lnTo>
                  <a:lnTo>
                    <a:pt x="392" y="237"/>
                  </a:lnTo>
                  <a:lnTo>
                    <a:pt x="392" y="237"/>
                  </a:lnTo>
                  <a:lnTo>
                    <a:pt x="389" y="237"/>
                  </a:lnTo>
                  <a:lnTo>
                    <a:pt x="389" y="233"/>
                  </a:lnTo>
                  <a:lnTo>
                    <a:pt x="385" y="233"/>
                  </a:lnTo>
                  <a:lnTo>
                    <a:pt x="374" y="230"/>
                  </a:lnTo>
                  <a:lnTo>
                    <a:pt x="370" y="230"/>
                  </a:lnTo>
                  <a:lnTo>
                    <a:pt x="370" y="230"/>
                  </a:lnTo>
                  <a:lnTo>
                    <a:pt x="367" y="230"/>
                  </a:lnTo>
                  <a:lnTo>
                    <a:pt x="359" y="230"/>
                  </a:lnTo>
                  <a:lnTo>
                    <a:pt x="341" y="230"/>
                  </a:lnTo>
                  <a:lnTo>
                    <a:pt x="337" y="226"/>
                  </a:lnTo>
                  <a:lnTo>
                    <a:pt x="333" y="222"/>
                  </a:lnTo>
                  <a:lnTo>
                    <a:pt x="333" y="218"/>
                  </a:lnTo>
                  <a:lnTo>
                    <a:pt x="333" y="215"/>
                  </a:lnTo>
                  <a:lnTo>
                    <a:pt x="337" y="215"/>
                  </a:lnTo>
                  <a:lnTo>
                    <a:pt x="337" y="215"/>
                  </a:lnTo>
                  <a:lnTo>
                    <a:pt x="337" y="211"/>
                  </a:lnTo>
                  <a:lnTo>
                    <a:pt x="337" y="207"/>
                  </a:lnTo>
                  <a:lnTo>
                    <a:pt x="337" y="204"/>
                  </a:lnTo>
                  <a:lnTo>
                    <a:pt x="337" y="204"/>
                  </a:lnTo>
                  <a:lnTo>
                    <a:pt x="337" y="200"/>
                  </a:lnTo>
                  <a:lnTo>
                    <a:pt x="337" y="200"/>
                  </a:lnTo>
                  <a:lnTo>
                    <a:pt x="333" y="196"/>
                  </a:lnTo>
                  <a:lnTo>
                    <a:pt x="330" y="192"/>
                  </a:lnTo>
                  <a:lnTo>
                    <a:pt x="330" y="192"/>
                  </a:lnTo>
                  <a:lnTo>
                    <a:pt x="326" y="189"/>
                  </a:lnTo>
                  <a:lnTo>
                    <a:pt x="326" y="189"/>
                  </a:lnTo>
                  <a:lnTo>
                    <a:pt x="326" y="185"/>
                  </a:lnTo>
                  <a:lnTo>
                    <a:pt x="322" y="181"/>
                  </a:lnTo>
                  <a:lnTo>
                    <a:pt x="322" y="181"/>
                  </a:lnTo>
                  <a:lnTo>
                    <a:pt x="318" y="178"/>
                  </a:lnTo>
                  <a:lnTo>
                    <a:pt x="318" y="178"/>
                  </a:lnTo>
                  <a:lnTo>
                    <a:pt x="315" y="174"/>
                  </a:lnTo>
                  <a:lnTo>
                    <a:pt x="315" y="174"/>
                  </a:lnTo>
                  <a:lnTo>
                    <a:pt x="311" y="174"/>
                  </a:lnTo>
                  <a:lnTo>
                    <a:pt x="307" y="178"/>
                  </a:lnTo>
                  <a:lnTo>
                    <a:pt x="307" y="178"/>
                  </a:lnTo>
                  <a:lnTo>
                    <a:pt x="307" y="178"/>
                  </a:lnTo>
                  <a:lnTo>
                    <a:pt x="304" y="174"/>
                  </a:lnTo>
                  <a:lnTo>
                    <a:pt x="304" y="174"/>
                  </a:lnTo>
                  <a:lnTo>
                    <a:pt x="300" y="174"/>
                  </a:lnTo>
                  <a:lnTo>
                    <a:pt x="296" y="174"/>
                  </a:lnTo>
                  <a:lnTo>
                    <a:pt x="296" y="174"/>
                  </a:lnTo>
                  <a:lnTo>
                    <a:pt x="292" y="178"/>
                  </a:lnTo>
                  <a:lnTo>
                    <a:pt x="292" y="178"/>
                  </a:lnTo>
                  <a:lnTo>
                    <a:pt x="289" y="174"/>
                  </a:lnTo>
                  <a:lnTo>
                    <a:pt x="289" y="174"/>
                  </a:lnTo>
                  <a:lnTo>
                    <a:pt x="289" y="170"/>
                  </a:lnTo>
                  <a:lnTo>
                    <a:pt x="285" y="170"/>
                  </a:lnTo>
                  <a:lnTo>
                    <a:pt x="281" y="166"/>
                  </a:lnTo>
                  <a:lnTo>
                    <a:pt x="281" y="163"/>
                  </a:lnTo>
                  <a:lnTo>
                    <a:pt x="278" y="163"/>
                  </a:lnTo>
                  <a:lnTo>
                    <a:pt x="278" y="163"/>
                  </a:lnTo>
                  <a:lnTo>
                    <a:pt x="274" y="159"/>
                  </a:lnTo>
                  <a:lnTo>
                    <a:pt x="274" y="159"/>
                  </a:lnTo>
                  <a:lnTo>
                    <a:pt x="274" y="155"/>
                  </a:lnTo>
                  <a:lnTo>
                    <a:pt x="274" y="159"/>
                  </a:lnTo>
                  <a:lnTo>
                    <a:pt x="274" y="159"/>
                  </a:lnTo>
                  <a:lnTo>
                    <a:pt x="274" y="159"/>
                  </a:lnTo>
                  <a:lnTo>
                    <a:pt x="270" y="155"/>
                  </a:lnTo>
                  <a:lnTo>
                    <a:pt x="270" y="155"/>
                  </a:lnTo>
                  <a:lnTo>
                    <a:pt x="270" y="152"/>
                  </a:lnTo>
                  <a:lnTo>
                    <a:pt x="270" y="152"/>
                  </a:lnTo>
                  <a:lnTo>
                    <a:pt x="270" y="152"/>
                  </a:lnTo>
                  <a:lnTo>
                    <a:pt x="267" y="152"/>
                  </a:lnTo>
                  <a:lnTo>
                    <a:pt x="263" y="148"/>
                  </a:lnTo>
                  <a:lnTo>
                    <a:pt x="263" y="152"/>
                  </a:lnTo>
                  <a:lnTo>
                    <a:pt x="263" y="152"/>
                  </a:lnTo>
                  <a:lnTo>
                    <a:pt x="259" y="155"/>
                  </a:lnTo>
                  <a:lnTo>
                    <a:pt x="255" y="159"/>
                  </a:lnTo>
                  <a:lnTo>
                    <a:pt x="255" y="163"/>
                  </a:lnTo>
                  <a:lnTo>
                    <a:pt x="255" y="163"/>
                  </a:lnTo>
                  <a:lnTo>
                    <a:pt x="252" y="166"/>
                  </a:lnTo>
                  <a:lnTo>
                    <a:pt x="248" y="166"/>
                  </a:lnTo>
                  <a:lnTo>
                    <a:pt x="244" y="170"/>
                  </a:lnTo>
                  <a:lnTo>
                    <a:pt x="244" y="174"/>
                  </a:lnTo>
                  <a:lnTo>
                    <a:pt x="244" y="178"/>
                  </a:lnTo>
                  <a:lnTo>
                    <a:pt x="248" y="185"/>
                  </a:lnTo>
                  <a:lnTo>
                    <a:pt x="252" y="189"/>
                  </a:lnTo>
                  <a:lnTo>
                    <a:pt x="252" y="192"/>
                  </a:lnTo>
                  <a:lnTo>
                    <a:pt x="248" y="196"/>
                  </a:lnTo>
                  <a:lnTo>
                    <a:pt x="244" y="196"/>
                  </a:lnTo>
                  <a:lnTo>
                    <a:pt x="241" y="200"/>
                  </a:lnTo>
                  <a:lnTo>
                    <a:pt x="237" y="200"/>
                  </a:lnTo>
                  <a:lnTo>
                    <a:pt x="237" y="200"/>
                  </a:lnTo>
                  <a:lnTo>
                    <a:pt x="237" y="196"/>
                  </a:lnTo>
                  <a:lnTo>
                    <a:pt x="233" y="196"/>
                  </a:lnTo>
                  <a:lnTo>
                    <a:pt x="226" y="200"/>
                  </a:lnTo>
                  <a:lnTo>
                    <a:pt x="222" y="200"/>
                  </a:lnTo>
                  <a:lnTo>
                    <a:pt x="215" y="196"/>
                  </a:lnTo>
                  <a:lnTo>
                    <a:pt x="211" y="196"/>
                  </a:lnTo>
                  <a:lnTo>
                    <a:pt x="211" y="196"/>
                  </a:lnTo>
                  <a:lnTo>
                    <a:pt x="207" y="204"/>
                  </a:lnTo>
                  <a:lnTo>
                    <a:pt x="207" y="207"/>
                  </a:lnTo>
                  <a:lnTo>
                    <a:pt x="207" y="211"/>
                  </a:lnTo>
                  <a:lnTo>
                    <a:pt x="204" y="218"/>
                  </a:lnTo>
                  <a:lnTo>
                    <a:pt x="204" y="226"/>
                  </a:lnTo>
                  <a:lnTo>
                    <a:pt x="204" y="230"/>
                  </a:lnTo>
                  <a:lnTo>
                    <a:pt x="207" y="230"/>
                  </a:lnTo>
                  <a:lnTo>
                    <a:pt x="211" y="230"/>
                  </a:lnTo>
                  <a:lnTo>
                    <a:pt x="207" y="233"/>
                  </a:lnTo>
                  <a:lnTo>
                    <a:pt x="207" y="237"/>
                  </a:lnTo>
                  <a:lnTo>
                    <a:pt x="207" y="237"/>
                  </a:lnTo>
                  <a:lnTo>
                    <a:pt x="204" y="237"/>
                  </a:lnTo>
                  <a:lnTo>
                    <a:pt x="200" y="237"/>
                  </a:lnTo>
                  <a:lnTo>
                    <a:pt x="200" y="237"/>
                  </a:lnTo>
                  <a:lnTo>
                    <a:pt x="196" y="237"/>
                  </a:lnTo>
                  <a:lnTo>
                    <a:pt x="193" y="237"/>
                  </a:lnTo>
                  <a:lnTo>
                    <a:pt x="185" y="241"/>
                  </a:lnTo>
                  <a:lnTo>
                    <a:pt x="181" y="241"/>
                  </a:lnTo>
                  <a:lnTo>
                    <a:pt x="178" y="241"/>
                  </a:lnTo>
                  <a:lnTo>
                    <a:pt x="178" y="241"/>
                  </a:lnTo>
                  <a:lnTo>
                    <a:pt x="174" y="241"/>
                  </a:lnTo>
                  <a:lnTo>
                    <a:pt x="170" y="244"/>
                  </a:lnTo>
                  <a:lnTo>
                    <a:pt x="170" y="244"/>
                  </a:lnTo>
                  <a:lnTo>
                    <a:pt x="174" y="248"/>
                  </a:lnTo>
                  <a:lnTo>
                    <a:pt x="178" y="248"/>
                  </a:lnTo>
                  <a:lnTo>
                    <a:pt x="181" y="248"/>
                  </a:lnTo>
                  <a:lnTo>
                    <a:pt x="181" y="248"/>
                  </a:lnTo>
                  <a:lnTo>
                    <a:pt x="181" y="252"/>
                  </a:lnTo>
                  <a:lnTo>
                    <a:pt x="181" y="255"/>
                  </a:lnTo>
                  <a:lnTo>
                    <a:pt x="181" y="259"/>
                  </a:lnTo>
                  <a:lnTo>
                    <a:pt x="185" y="259"/>
                  </a:lnTo>
                  <a:lnTo>
                    <a:pt x="185" y="263"/>
                  </a:lnTo>
                  <a:lnTo>
                    <a:pt x="189" y="267"/>
                  </a:lnTo>
                  <a:lnTo>
                    <a:pt x="189" y="270"/>
                  </a:lnTo>
                  <a:lnTo>
                    <a:pt x="193" y="270"/>
                  </a:lnTo>
                  <a:lnTo>
                    <a:pt x="193" y="278"/>
                  </a:lnTo>
                  <a:lnTo>
                    <a:pt x="189" y="278"/>
                  </a:lnTo>
                  <a:lnTo>
                    <a:pt x="189" y="281"/>
                  </a:lnTo>
                  <a:lnTo>
                    <a:pt x="193" y="285"/>
                  </a:lnTo>
                  <a:lnTo>
                    <a:pt x="189" y="285"/>
                  </a:lnTo>
                  <a:lnTo>
                    <a:pt x="189" y="289"/>
                  </a:lnTo>
                  <a:lnTo>
                    <a:pt x="189" y="289"/>
                  </a:lnTo>
                  <a:lnTo>
                    <a:pt x="189" y="293"/>
                  </a:lnTo>
                  <a:lnTo>
                    <a:pt x="185" y="296"/>
                  </a:lnTo>
                  <a:lnTo>
                    <a:pt x="178" y="293"/>
                  </a:lnTo>
                  <a:lnTo>
                    <a:pt x="170" y="285"/>
                  </a:lnTo>
                  <a:lnTo>
                    <a:pt x="167" y="285"/>
                  </a:lnTo>
                  <a:lnTo>
                    <a:pt x="159" y="285"/>
                  </a:lnTo>
                  <a:lnTo>
                    <a:pt x="152" y="285"/>
                  </a:lnTo>
                  <a:lnTo>
                    <a:pt x="144" y="285"/>
                  </a:lnTo>
                  <a:lnTo>
                    <a:pt x="137" y="281"/>
                  </a:lnTo>
                  <a:lnTo>
                    <a:pt x="130" y="285"/>
                  </a:lnTo>
                  <a:lnTo>
                    <a:pt x="126" y="285"/>
                  </a:lnTo>
                  <a:lnTo>
                    <a:pt x="122" y="285"/>
                  </a:lnTo>
                  <a:lnTo>
                    <a:pt x="118" y="285"/>
                  </a:lnTo>
                  <a:lnTo>
                    <a:pt x="115" y="289"/>
                  </a:lnTo>
                  <a:lnTo>
                    <a:pt x="107" y="285"/>
                  </a:lnTo>
                  <a:lnTo>
                    <a:pt x="100" y="285"/>
                  </a:lnTo>
                  <a:lnTo>
                    <a:pt x="96" y="285"/>
                  </a:lnTo>
                  <a:lnTo>
                    <a:pt x="93" y="285"/>
                  </a:lnTo>
                  <a:lnTo>
                    <a:pt x="89" y="285"/>
                  </a:lnTo>
                  <a:lnTo>
                    <a:pt x="85" y="285"/>
                  </a:lnTo>
                  <a:lnTo>
                    <a:pt x="81" y="285"/>
                  </a:lnTo>
                  <a:lnTo>
                    <a:pt x="81" y="285"/>
                  </a:lnTo>
                  <a:lnTo>
                    <a:pt x="81" y="289"/>
                  </a:lnTo>
                  <a:lnTo>
                    <a:pt x="81" y="293"/>
                  </a:lnTo>
                  <a:lnTo>
                    <a:pt x="81" y="296"/>
                  </a:lnTo>
                  <a:lnTo>
                    <a:pt x="78" y="296"/>
                  </a:lnTo>
                  <a:lnTo>
                    <a:pt x="67" y="296"/>
                  </a:lnTo>
                  <a:lnTo>
                    <a:pt x="56" y="296"/>
                  </a:lnTo>
                  <a:lnTo>
                    <a:pt x="52" y="293"/>
                  </a:lnTo>
                  <a:lnTo>
                    <a:pt x="44" y="293"/>
                  </a:lnTo>
                  <a:lnTo>
                    <a:pt x="44" y="296"/>
                  </a:lnTo>
                  <a:lnTo>
                    <a:pt x="44" y="296"/>
                  </a:lnTo>
                  <a:lnTo>
                    <a:pt x="41" y="300"/>
                  </a:lnTo>
                  <a:lnTo>
                    <a:pt x="41" y="300"/>
                  </a:lnTo>
                  <a:lnTo>
                    <a:pt x="41" y="300"/>
                  </a:lnTo>
                  <a:lnTo>
                    <a:pt x="41" y="304"/>
                  </a:lnTo>
                  <a:lnTo>
                    <a:pt x="37" y="311"/>
                  </a:lnTo>
                  <a:lnTo>
                    <a:pt x="33" y="315"/>
                  </a:lnTo>
                  <a:lnTo>
                    <a:pt x="37" y="319"/>
                  </a:lnTo>
                  <a:lnTo>
                    <a:pt x="44" y="319"/>
                  </a:lnTo>
                  <a:lnTo>
                    <a:pt x="48" y="322"/>
                  </a:lnTo>
                  <a:lnTo>
                    <a:pt x="52" y="322"/>
                  </a:lnTo>
                  <a:lnTo>
                    <a:pt x="52" y="319"/>
                  </a:lnTo>
                  <a:lnTo>
                    <a:pt x="52" y="315"/>
                  </a:lnTo>
                  <a:lnTo>
                    <a:pt x="56" y="315"/>
                  </a:lnTo>
                  <a:lnTo>
                    <a:pt x="63" y="322"/>
                  </a:lnTo>
                  <a:lnTo>
                    <a:pt x="63" y="326"/>
                  </a:lnTo>
                  <a:lnTo>
                    <a:pt x="59" y="330"/>
                  </a:lnTo>
                  <a:lnTo>
                    <a:pt x="56" y="330"/>
                  </a:lnTo>
                  <a:lnTo>
                    <a:pt x="48" y="330"/>
                  </a:lnTo>
                  <a:lnTo>
                    <a:pt x="44" y="330"/>
                  </a:lnTo>
                  <a:lnTo>
                    <a:pt x="41" y="326"/>
                  </a:lnTo>
                  <a:lnTo>
                    <a:pt x="37" y="330"/>
                  </a:lnTo>
                  <a:lnTo>
                    <a:pt x="33" y="330"/>
                  </a:lnTo>
                  <a:lnTo>
                    <a:pt x="30" y="333"/>
                  </a:lnTo>
                  <a:lnTo>
                    <a:pt x="26" y="333"/>
                  </a:lnTo>
                  <a:lnTo>
                    <a:pt x="26" y="337"/>
                  </a:lnTo>
                  <a:lnTo>
                    <a:pt x="30" y="341"/>
                  </a:lnTo>
                  <a:lnTo>
                    <a:pt x="30" y="341"/>
                  </a:lnTo>
                  <a:lnTo>
                    <a:pt x="22" y="345"/>
                  </a:lnTo>
                  <a:lnTo>
                    <a:pt x="15" y="345"/>
                  </a:lnTo>
                  <a:lnTo>
                    <a:pt x="18" y="348"/>
                  </a:lnTo>
                  <a:lnTo>
                    <a:pt x="18" y="348"/>
                  </a:lnTo>
                  <a:lnTo>
                    <a:pt x="11" y="352"/>
                  </a:lnTo>
                  <a:lnTo>
                    <a:pt x="11" y="356"/>
                  </a:lnTo>
                  <a:lnTo>
                    <a:pt x="7" y="356"/>
                  </a:lnTo>
                  <a:lnTo>
                    <a:pt x="4" y="356"/>
                  </a:lnTo>
                  <a:lnTo>
                    <a:pt x="0" y="356"/>
                  </a:lnTo>
                  <a:lnTo>
                    <a:pt x="0" y="363"/>
                  </a:lnTo>
                  <a:lnTo>
                    <a:pt x="4" y="367"/>
                  </a:lnTo>
                  <a:lnTo>
                    <a:pt x="7" y="367"/>
                  </a:lnTo>
                  <a:lnTo>
                    <a:pt x="11" y="367"/>
                  </a:lnTo>
                  <a:lnTo>
                    <a:pt x="11" y="370"/>
                  </a:lnTo>
                  <a:lnTo>
                    <a:pt x="11" y="370"/>
                  </a:lnTo>
                  <a:lnTo>
                    <a:pt x="11" y="378"/>
                  </a:lnTo>
                  <a:lnTo>
                    <a:pt x="15" y="378"/>
                  </a:lnTo>
                  <a:lnTo>
                    <a:pt x="15" y="382"/>
                  </a:lnTo>
                  <a:lnTo>
                    <a:pt x="15" y="382"/>
                  </a:lnTo>
                  <a:lnTo>
                    <a:pt x="11" y="389"/>
                  </a:lnTo>
                  <a:lnTo>
                    <a:pt x="7" y="400"/>
                  </a:lnTo>
                  <a:lnTo>
                    <a:pt x="7" y="400"/>
                  </a:lnTo>
                  <a:lnTo>
                    <a:pt x="11" y="404"/>
                  </a:lnTo>
                  <a:lnTo>
                    <a:pt x="15" y="404"/>
                  </a:lnTo>
                  <a:lnTo>
                    <a:pt x="18" y="404"/>
                  </a:lnTo>
                  <a:lnTo>
                    <a:pt x="22" y="400"/>
                  </a:lnTo>
                  <a:lnTo>
                    <a:pt x="26" y="400"/>
                  </a:lnTo>
                  <a:lnTo>
                    <a:pt x="26" y="396"/>
                  </a:lnTo>
                  <a:lnTo>
                    <a:pt x="30" y="396"/>
                  </a:lnTo>
                  <a:lnTo>
                    <a:pt x="30" y="396"/>
                  </a:lnTo>
                  <a:lnTo>
                    <a:pt x="33" y="400"/>
                  </a:lnTo>
                  <a:lnTo>
                    <a:pt x="37" y="400"/>
                  </a:lnTo>
                  <a:lnTo>
                    <a:pt x="37" y="396"/>
                  </a:lnTo>
                  <a:lnTo>
                    <a:pt x="37" y="396"/>
                  </a:lnTo>
                  <a:lnTo>
                    <a:pt x="37" y="393"/>
                  </a:lnTo>
                  <a:lnTo>
                    <a:pt x="41" y="393"/>
                  </a:lnTo>
                  <a:lnTo>
                    <a:pt x="41" y="393"/>
                  </a:lnTo>
                  <a:lnTo>
                    <a:pt x="41" y="393"/>
                  </a:lnTo>
                  <a:lnTo>
                    <a:pt x="44" y="393"/>
                  </a:lnTo>
                  <a:lnTo>
                    <a:pt x="48" y="393"/>
                  </a:lnTo>
                  <a:lnTo>
                    <a:pt x="48" y="389"/>
                  </a:lnTo>
                  <a:lnTo>
                    <a:pt x="48" y="385"/>
                  </a:lnTo>
                  <a:lnTo>
                    <a:pt x="48" y="385"/>
                  </a:lnTo>
                  <a:lnTo>
                    <a:pt x="52" y="382"/>
                  </a:lnTo>
                  <a:lnTo>
                    <a:pt x="52" y="378"/>
                  </a:lnTo>
                  <a:lnTo>
                    <a:pt x="52" y="374"/>
                  </a:lnTo>
                  <a:lnTo>
                    <a:pt x="59" y="374"/>
                  </a:lnTo>
                  <a:lnTo>
                    <a:pt x="59" y="378"/>
                  </a:lnTo>
                  <a:lnTo>
                    <a:pt x="63" y="378"/>
                  </a:lnTo>
                  <a:lnTo>
                    <a:pt x="63" y="382"/>
                  </a:lnTo>
                  <a:lnTo>
                    <a:pt x="63" y="385"/>
                  </a:lnTo>
                  <a:lnTo>
                    <a:pt x="63" y="385"/>
                  </a:lnTo>
                  <a:lnTo>
                    <a:pt x="67" y="385"/>
                  </a:lnTo>
                  <a:lnTo>
                    <a:pt x="67" y="389"/>
                  </a:lnTo>
                  <a:lnTo>
                    <a:pt x="67" y="393"/>
                  </a:lnTo>
                  <a:lnTo>
                    <a:pt x="67" y="396"/>
                  </a:lnTo>
                  <a:lnTo>
                    <a:pt x="67" y="404"/>
                  </a:lnTo>
                  <a:lnTo>
                    <a:pt x="70" y="404"/>
                  </a:lnTo>
                  <a:lnTo>
                    <a:pt x="70" y="408"/>
                  </a:lnTo>
                  <a:lnTo>
                    <a:pt x="74" y="408"/>
                  </a:lnTo>
                  <a:lnTo>
                    <a:pt x="78" y="408"/>
                  </a:lnTo>
                  <a:lnTo>
                    <a:pt x="81" y="408"/>
                  </a:lnTo>
                  <a:lnTo>
                    <a:pt x="81" y="404"/>
                  </a:lnTo>
                  <a:lnTo>
                    <a:pt x="85" y="404"/>
                  </a:lnTo>
                  <a:lnTo>
                    <a:pt x="89" y="400"/>
                  </a:lnTo>
                  <a:lnTo>
                    <a:pt x="89" y="396"/>
                  </a:lnTo>
                  <a:lnTo>
                    <a:pt x="93" y="396"/>
                  </a:lnTo>
                  <a:lnTo>
                    <a:pt x="100" y="393"/>
                  </a:lnTo>
                  <a:lnTo>
                    <a:pt x="104" y="389"/>
                  </a:lnTo>
                  <a:lnTo>
                    <a:pt x="104" y="393"/>
                  </a:lnTo>
                  <a:lnTo>
                    <a:pt x="111" y="393"/>
                  </a:lnTo>
                  <a:lnTo>
                    <a:pt x="115" y="389"/>
                  </a:lnTo>
                  <a:lnTo>
                    <a:pt x="122" y="389"/>
                  </a:lnTo>
                  <a:lnTo>
                    <a:pt x="122" y="393"/>
                  </a:lnTo>
                  <a:lnTo>
                    <a:pt x="115" y="396"/>
                  </a:lnTo>
                  <a:lnTo>
                    <a:pt x="118" y="396"/>
                  </a:lnTo>
                  <a:lnTo>
                    <a:pt x="118" y="396"/>
                  </a:lnTo>
                  <a:lnTo>
                    <a:pt x="118" y="396"/>
                  </a:lnTo>
                  <a:lnTo>
                    <a:pt x="122" y="396"/>
                  </a:lnTo>
                  <a:lnTo>
                    <a:pt x="126" y="400"/>
                  </a:lnTo>
                  <a:lnTo>
                    <a:pt x="126" y="396"/>
                  </a:lnTo>
                  <a:lnTo>
                    <a:pt x="130" y="396"/>
                  </a:lnTo>
                  <a:lnTo>
                    <a:pt x="133" y="396"/>
                  </a:lnTo>
                  <a:lnTo>
                    <a:pt x="133" y="396"/>
                  </a:lnTo>
                  <a:lnTo>
                    <a:pt x="137" y="396"/>
                  </a:lnTo>
                  <a:lnTo>
                    <a:pt x="137" y="396"/>
                  </a:lnTo>
                  <a:lnTo>
                    <a:pt x="141" y="404"/>
                  </a:lnTo>
                  <a:lnTo>
                    <a:pt x="148" y="411"/>
                  </a:lnTo>
                  <a:lnTo>
                    <a:pt x="152" y="415"/>
                  </a:lnTo>
                  <a:lnTo>
                    <a:pt x="152" y="419"/>
                  </a:lnTo>
                  <a:lnTo>
                    <a:pt x="155" y="419"/>
                  </a:lnTo>
                  <a:lnTo>
                    <a:pt x="155" y="422"/>
                  </a:lnTo>
                  <a:lnTo>
                    <a:pt x="163" y="422"/>
                  </a:lnTo>
                  <a:lnTo>
                    <a:pt x="170" y="422"/>
                  </a:lnTo>
                  <a:lnTo>
                    <a:pt x="170" y="422"/>
                  </a:lnTo>
                  <a:lnTo>
                    <a:pt x="174" y="426"/>
                  </a:lnTo>
                  <a:lnTo>
                    <a:pt x="178" y="430"/>
                  </a:lnTo>
                  <a:lnTo>
                    <a:pt x="185" y="430"/>
                  </a:lnTo>
                  <a:lnTo>
                    <a:pt x="189" y="437"/>
                  </a:lnTo>
                  <a:lnTo>
                    <a:pt x="193" y="445"/>
                  </a:lnTo>
                  <a:lnTo>
                    <a:pt x="196" y="445"/>
                  </a:lnTo>
                  <a:lnTo>
                    <a:pt x="200" y="448"/>
                  </a:lnTo>
                  <a:lnTo>
                    <a:pt x="200" y="456"/>
                  </a:lnTo>
                  <a:lnTo>
                    <a:pt x="204" y="463"/>
                  </a:lnTo>
                  <a:lnTo>
                    <a:pt x="207" y="463"/>
                  </a:lnTo>
                  <a:lnTo>
                    <a:pt x="207" y="471"/>
                  </a:lnTo>
                  <a:lnTo>
                    <a:pt x="211" y="474"/>
                  </a:lnTo>
                  <a:lnTo>
                    <a:pt x="207" y="478"/>
                  </a:lnTo>
                  <a:lnTo>
                    <a:pt x="207" y="478"/>
                  </a:lnTo>
                  <a:lnTo>
                    <a:pt x="204" y="478"/>
                  </a:lnTo>
                  <a:lnTo>
                    <a:pt x="200" y="482"/>
                  </a:lnTo>
                  <a:lnTo>
                    <a:pt x="200" y="482"/>
                  </a:lnTo>
                  <a:lnTo>
                    <a:pt x="200" y="482"/>
                  </a:lnTo>
                  <a:lnTo>
                    <a:pt x="200" y="485"/>
                  </a:lnTo>
                  <a:lnTo>
                    <a:pt x="204" y="489"/>
                  </a:lnTo>
                  <a:lnTo>
                    <a:pt x="204" y="493"/>
                  </a:lnTo>
                  <a:lnTo>
                    <a:pt x="207" y="497"/>
                  </a:lnTo>
                  <a:lnTo>
                    <a:pt x="204" y="497"/>
                  </a:lnTo>
                  <a:lnTo>
                    <a:pt x="207" y="500"/>
                  </a:lnTo>
                  <a:lnTo>
                    <a:pt x="207" y="500"/>
                  </a:lnTo>
                  <a:lnTo>
                    <a:pt x="207" y="504"/>
                  </a:lnTo>
                  <a:lnTo>
                    <a:pt x="211" y="504"/>
                  </a:lnTo>
                  <a:lnTo>
                    <a:pt x="211" y="508"/>
                  </a:lnTo>
                  <a:lnTo>
                    <a:pt x="215" y="508"/>
                  </a:lnTo>
                  <a:lnTo>
                    <a:pt x="218" y="508"/>
                  </a:lnTo>
                  <a:lnTo>
                    <a:pt x="222" y="508"/>
                  </a:lnTo>
                  <a:lnTo>
                    <a:pt x="222" y="508"/>
                  </a:lnTo>
                  <a:lnTo>
                    <a:pt x="226" y="508"/>
                  </a:lnTo>
                  <a:lnTo>
                    <a:pt x="230" y="511"/>
                  </a:lnTo>
                  <a:lnTo>
                    <a:pt x="233" y="511"/>
                  </a:lnTo>
                  <a:lnTo>
                    <a:pt x="233" y="515"/>
                  </a:lnTo>
                  <a:lnTo>
                    <a:pt x="237" y="515"/>
                  </a:lnTo>
                  <a:lnTo>
                    <a:pt x="237" y="519"/>
                  </a:lnTo>
                  <a:lnTo>
                    <a:pt x="237" y="519"/>
                  </a:lnTo>
                  <a:lnTo>
                    <a:pt x="237" y="519"/>
                  </a:lnTo>
                  <a:lnTo>
                    <a:pt x="244" y="519"/>
                  </a:lnTo>
                  <a:lnTo>
                    <a:pt x="244" y="523"/>
                  </a:lnTo>
                  <a:lnTo>
                    <a:pt x="248" y="523"/>
                  </a:lnTo>
                  <a:lnTo>
                    <a:pt x="248" y="523"/>
                  </a:lnTo>
                  <a:lnTo>
                    <a:pt x="252" y="519"/>
                  </a:lnTo>
                  <a:lnTo>
                    <a:pt x="255" y="519"/>
                  </a:lnTo>
                  <a:lnTo>
                    <a:pt x="263" y="523"/>
                  </a:lnTo>
                  <a:lnTo>
                    <a:pt x="263" y="523"/>
                  </a:lnTo>
                  <a:lnTo>
                    <a:pt x="267" y="523"/>
                  </a:lnTo>
                  <a:lnTo>
                    <a:pt x="270" y="523"/>
                  </a:lnTo>
                  <a:lnTo>
                    <a:pt x="274" y="530"/>
                  </a:lnTo>
                  <a:lnTo>
                    <a:pt x="278" y="530"/>
                  </a:lnTo>
                  <a:lnTo>
                    <a:pt x="281" y="530"/>
                  </a:lnTo>
                  <a:lnTo>
                    <a:pt x="285" y="534"/>
                  </a:lnTo>
                  <a:lnTo>
                    <a:pt x="285" y="537"/>
                  </a:lnTo>
                  <a:lnTo>
                    <a:pt x="289" y="537"/>
                  </a:lnTo>
                  <a:lnTo>
                    <a:pt x="289" y="537"/>
                  </a:lnTo>
                  <a:lnTo>
                    <a:pt x="289" y="534"/>
                  </a:lnTo>
                  <a:lnTo>
                    <a:pt x="292" y="534"/>
                  </a:lnTo>
                  <a:lnTo>
                    <a:pt x="292" y="534"/>
                  </a:lnTo>
                  <a:lnTo>
                    <a:pt x="296" y="534"/>
                  </a:lnTo>
                  <a:lnTo>
                    <a:pt x="300" y="534"/>
                  </a:lnTo>
                  <a:lnTo>
                    <a:pt x="300" y="541"/>
                  </a:lnTo>
                  <a:lnTo>
                    <a:pt x="304" y="541"/>
                  </a:lnTo>
                  <a:lnTo>
                    <a:pt x="311" y="541"/>
                  </a:lnTo>
                  <a:lnTo>
                    <a:pt x="315" y="541"/>
                  </a:lnTo>
                  <a:lnTo>
                    <a:pt x="311" y="549"/>
                  </a:lnTo>
                  <a:lnTo>
                    <a:pt x="315" y="552"/>
                  </a:lnTo>
                  <a:lnTo>
                    <a:pt x="318" y="552"/>
                  </a:lnTo>
                  <a:lnTo>
                    <a:pt x="322" y="552"/>
                  </a:lnTo>
                  <a:lnTo>
                    <a:pt x="322" y="552"/>
                  </a:lnTo>
                  <a:lnTo>
                    <a:pt x="326" y="552"/>
                  </a:lnTo>
                  <a:lnTo>
                    <a:pt x="330" y="549"/>
                  </a:lnTo>
                  <a:lnTo>
                    <a:pt x="337" y="549"/>
                  </a:lnTo>
                  <a:lnTo>
                    <a:pt x="341" y="549"/>
                  </a:lnTo>
                  <a:lnTo>
                    <a:pt x="341" y="552"/>
                  </a:lnTo>
                  <a:lnTo>
                    <a:pt x="348" y="556"/>
                  </a:lnTo>
                  <a:lnTo>
                    <a:pt x="348" y="560"/>
                  </a:lnTo>
                  <a:lnTo>
                    <a:pt x="352" y="560"/>
                  </a:lnTo>
                  <a:lnTo>
                    <a:pt x="355" y="560"/>
                  </a:lnTo>
                  <a:lnTo>
                    <a:pt x="359" y="560"/>
                  </a:lnTo>
                  <a:lnTo>
                    <a:pt x="363" y="556"/>
                  </a:lnTo>
                  <a:lnTo>
                    <a:pt x="367" y="556"/>
                  </a:lnTo>
                  <a:lnTo>
                    <a:pt x="367" y="560"/>
                  </a:lnTo>
                  <a:lnTo>
                    <a:pt x="370" y="556"/>
                  </a:lnTo>
                  <a:lnTo>
                    <a:pt x="374" y="556"/>
                  </a:lnTo>
                  <a:lnTo>
                    <a:pt x="374" y="560"/>
                  </a:lnTo>
                  <a:lnTo>
                    <a:pt x="374" y="563"/>
                  </a:lnTo>
                  <a:lnTo>
                    <a:pt x="378" y="563"/>
                  </a:lnTo>
                  <a:lnTo>
                    <a:pt x="378" y="563"/>
                  </a:lnTo>
                  <a:lnTo>
                    <a:pt x="381" y="563"/>
                  </a:lnTo>
                  <a:lnTo>
                    <a:pt x="385" y="556"/>
                  </a:lnTo>
                  <a:lnTo>
                    <a:pt x="392" y="552"/>
                  </a:lnTo>
                  <a:lnTo>
                    <a:pt x="400" y="552"/>
                  </a:lnTo>
                  <a:lnTo>
                    <a:pt x="400" y="552"/>
                  </a:lnTo>
                  <a:lnTo>
                    <a:pt x="407" y="556"/>
                  </a:lnTo>
                  <a:lnTo>
                    <a:pt x="411" y="556"/>
                  </a:lnTo>
                  <a:lnTo>
                    <a:pt x="415" y="552"/>
                  </a:lnTo>
                  <a:lnTo>
                    <a:pt x="418" y="556"/>
                  </a:lnTo>
                  <a:lnTo>
                    <a:pt x="422" y="556"/>
                  </a:lnTo>
                  <a:lnTo>
                    <a:pt x="422" y="556"/>
                  </a:lnTo>
                  <a:lnTo>
                    <a:pt x="426" y="556"/>
                  </a:lnTo>
                  <a:lnTo>
                    <a:pt x="429" y="556"/>
                  </a:lnTo>
                  <a:lnTo>
                    <a:pt x="433" y="556"/>
                  </a:lnTo>
                  <a:lnTo>
                    <a:pt x="437" y="552"/>
                  </a:lnTo>
                  <a:lnTo>
                    <a:pt x="437" y="552"/>
                  </a:lnTo>
                  <a:lnTo>
                    <a:pt x="441" y="552"/>
                  </a:lnTo>
                  <a:lnTo>
                    <a:pt x="441" y="549"/>
                  </a:lnTo>
                  <a:lnTo>
                    <a:pt x="444" y="549"/>
                  </a:lnTo>
                  <a:lnTo>
                    <a:pt x="444" y="545"/>
                  </a:lnTo>
                  <a:lnTo>
                    <a:pt x="448" y="541"/>
                  </a:lnTo>
                  <a:lnTo>
                    <a:pt x="452" y="541"/>
                  </a:lnTo>
                  <a:lnTo>
                    <a:pt x="459" y="541"/>
                  </a:lnTo>
                  <a:lnTo>
                    <a:pt x="463" y="537"/>
                  </a:lnTo>
                  <a:lnTo>
                    <a:pt x="463" y="534"/>
                  </a:lnTo>
                  <a:lnTo>
                    <a:pt x="463" y="534"/>
                  </a:lnTo>
                  <a:lnTo>
                    <a:pt x="467" y="530"/>
                  </a:lnTo>
                  <a:lnTo>
                    <a:pt x="470" y="534"/>
                  </a:lnTo>
                  <a:lnTo>
                    <a:pt x="474" y="534"/>
                  </a:lnTo>
                  <a:lnTo>
                    <a:pt x="481" y="534"/>
                  </a:lnTo>
                  <a:lnTo>
                    <a:pt x="481" y="534"/>
                  </a:lnTo>
                  <a:lnTo>
                    <a:pt x="481" y="530"/>
                  </a:lnTo>
                  <a:lnTo>
                    <a:pt x="489" y="526"/>
                  </a:lnTo>
                  <a:lnTo>
                    <a:pt x="492" y="526"/>
                  </a:lnTo>
                  <a:lnTo>
                    <a:pt x="492" y="530"/>
                  </a:lnTo>
                  <a:lnTo>
                    <a:pt x="496" y="530"/>
                  </a:lnTo>
                  <a:lnTo>
                    <a:pt x="496" y="530"/>
                  </a:lnTo>
                  <a:lnTo>
                    <a:pt x="492" y="534"/>
                  </a:lnTo>
                  <a:lnTo>
                    <a:pt x="496" y="537"/>
                  </a:lnTo>
                  <a:lnTo>
                    <a:pt x="496" y="537"/>
                  </a:lnTo>
                  <a:lnTo>
                    <a:pt x="500" y="537"/>
                  </a:lnTo>
                  <a:lnTo>
                    <a:pt x="500" y="537"/>
                  </a:lnTo>
                  <a:lnTo>
                    <a:pt x="504" y="541"/>
                  </a:lnTo>
                  <a:lnTo>
                    <a:pt x="504" y="545"/>
                  </a:lnTo>
                  <a:lnTo>
                    <a:pt x="500" y="545"/>
                  </a:lnTo>
                  <a:lnTo>
                    <a:pt x="500" y="549"/>
                  </a:lnTo>
                  <a:lnTo>
                    <a:pt x="504" y="549"/>
                  </a:lnTo>
                  <a:lnTo>
                    <a:pt x="507" y="549"/>
                  </a:lnTo>
                  <a:lnTo>
                    <a:pt x="511" y="549"/>
                  </a:lnTo>
                  <a:lnTo>
                    <a:pt x="511" y="552"/>
                  </a:lnTo>
                  <a:lnTo>
                    <a:pt x="515" y="552"/>
                  </a:lnTo>
                  <a:lnTo>
                    <a:pt x="518" y="552"/>
                  </a:lnTo>
                  <a:lnTo>
                    <a:pt x="522" y="552"/>
                  </a:lnTo>
                  <a:lnTo>
                    <a:pt x="526" y="552"/>
                  </a:lnTo>
                  <a:lnTo>
                    <a:pt x="526" y="556"/>
                  </a:lnTo>
                  <a:lnTo>
                    <a:pt x="529" y="556"/>
                  </a:lnTo>
                  <a:lnTo>
                    <a:pt x="529" y="560"/>
                  </a:lnTo>
                  <a:lnTo>
                    <a:pt x="533" y="560"/>
                  </a:lnTo>
                  <a:lnTo>
                    <a:pt x="537" y="563"/>
                  </a:lnTo>
                  <a:lnTo>
                    <a:pt x="537" y="567"/>
                  </a:lnTo>
                  <a:lnTo>
                    <a:pt x="541" y="574"/>
                  </a:lnTo>
                  <a:lnTo>
                    <a:pt x="541" y="578"/>
                  </a:lnTo>
                  <a:lnTo>
                    <a:pt x="541" y="586"/>
                  </a:lnTo>
                  <a:lnTo>
                    <a:pt x="541" y="589"/>
                  </a:lnTo>
                  <a:lnTo>
                    <a:pt x="537" y="589"/>
                  </a:lnTo>
                  <a:lnTo>
                    <a:pt x="537" y="589"/>
                  </a:lnTo>
                  <a:lnTo>
                    <a:pt x="533" y="593"/>
                  </a:lnTo>
                  <a:lnTo>
                    <a:pt x="533" y="593"/>
                  </a:lnTo>
                  <a:lnTo>
                    <a:pt x="533" y="597"/>
                  </a:lnTo>
                  <a:lnTo>
                    <a:pt x="533" y="600"/>
                  </a:lnTo>
                  <a:lnTo>
                    <a:pt x="533" y="600"/>
                  </a:lnTo>
                  <a:lnTo>
                    <a:pt x="529" y="600"/>
                  </a:lnTo>
                  <a:lnTo>
                    <a:pt x="529" y="600"/>
                  </a:lnTo>
                  <a:lnTo>
                    <a:pt x="526" y="604"/>
                  </a:lnTo>
                  <a:lnTo>
                    <a:pt x="529" y="608"/>
                  </a:lnTo>
                  <a:lnTo>
                    <a:pt x="526" y="608"/>
                  </a:lnTo>
                  <a:lnTo>
                    <a:pt x="526" y="612"/>
                  </a:lnTo>
                  <a:lnTo>
                    <a:pt x="529" y="612"/>
                  </a:lnTo>
                  <a:lnTo>
                    <a:pt x="529" y="615"/>
                  </a:lnTo>
                  <a:lnTo>
                    <a:pt x="533" y="615"/>
                  </a:lnTo>
                  <a:lnTo>
                    <a:pt x="533" y="619"/>
                  </a:lnTo>
                  <a:lnTo>
                    <a:pt x="533" y="623"/>
                  </a:lnTo>
                  <a:lnTo>
                    <a:pt x="537" y="619"/>
                  </a:lnTo>
                  <a:lnTo>
                    <a:pt x="544" y="619"/>
                  </a:lnTo>
                  <a:lnTo>
                    <a:pt x="544" y="623"/>
                  </a:lnTo>
                  <a:lnTo>
                    <a:pt x="544" y="623"/>
                  </a:lnTo>
                  <a:lnTo>
                    <a:pt x="548" y="626"/>
                  </a:lnTo>
                  <a:lnTo>
                    <a:pt x="552" y="623"/>
                  </a:lnTo>
                  <a:lnTo>
                    <a:pt x="552" y="626"/>
                  </a:lnTo>
                  <a:lnTo>
                    <a:pt x="552" y="630"/>
                  </a:lnTo>
                  <a:lnTo>
                    <a:pt x="552" y="630"/>
                  </a:lnTo>
                  <a:lnTo>
                    <a:pt x="555" y="634"/>
                  </a:lnTo>
                  <a:lnTo>
                    <a:pt x="555" y="634"/>
                  </a:lnTo>
                  <a:lnTo>
                    <a:pt x="559" y="634"/>
                  </a:lnTo>
                  <a:lnTo>
                    <a:pt x="559" y="634"/>
                  </a:lnTo>
                  <a:lnTo>
                    <a:pt x="563" y="634"/>
                  </a:lnTo>
                  <a:lnTo>
                    <a:pt x="566" y="638"/>
                  </a:lnTo>
                  <a:lnTo>
                    <a:pt x="566" y="638"/>
                  </a:lnTo>
                  <a:lnTo>
                    <a:pt x="566" y="641"/>
                  </a:lnTo>
                  <a:lnTo>
                    <a:pt x="566" y="641"/>
                  </a:lnTo>
                  <a:lnTo>
                    <a:pt x="563" y="649"/>
                  </a:lnTo>
                  <a:lnTo>
                    <a:pt x="559" y="649"/>
                  </a:lnTo>
                  <a:lnTo>
                    <a:pt x="559" y="652"/>
                  </a:lnTo>
                  <a:lnTo>
                    <a:pt x="563" y="652"/>
                  </a:lnTo>
                  <a:lnTo>
                    <a:pt x="566" y="652"/>
                  </a:lnTo>
                  <a:lnTo>
                    <a:pt x="566" y="652"/>
                  </a:lnTo>
                  <a:lnTo>
                    <a:pt x="570" y="652"/>
                  </a:lnTo>
                  <a:lnTo>
                    <a:pt x="570" y="652"/>
                  </a:lnTo>
                  <a:lnTo>
                    <a:pt x="570" y="656"/>
                  </a:lnTo>
                  <a:lnTo>
                    <a:pt x="570" y="660"/>
                  </a:lnTo>
                  <a:lnTo>
                    <a:pt x="574" y="664"/>
                  </a:lnTo>
                  <a:lnTo>
                    <a:pt x="578" y="660"/>
                  </a:lnTo>
                  <a:lnTo>
                    <a:pt x="581" y="660"/>
                  </a:lnTo>
                  <a:lnTo>
                    <a:pt x="589" y="656"/>
                  </a:lnTo>
                  <a:lnTo>
                    <a:pt x="592" y="660"/>
                  </a:lnTo>
                  <a:lnTo>
                    <a:pt x="592" y="660"/>
                  </a:lnTo>
                  <a:lnTo>
                    <a:pt x="589" y="664"/>
                  </a:lnTo>
                  <a:lnTo>
                    <a:pt x="589" y="664"/>
                  </a:lnTo>
                  <a:lnTo>
                    <a:pt x="592" y="664"/>
                  </a:lnTo>
                  <a:lnTo>
                    <a:pt x="592" y="667"/>
                  </a:lnTo>
                  <a:lnTo>
                    <a:pt x="600" y="664"/>
                  </a:lnTo>
                  <a:lnTo>
                    <a:pt x="600" y="664"/>
                  </a:lnTo>
                  <a:lnTo>
                    <a:pt x="600" y="660"/>
                  </a:lnTo>
                  <a:lnTo>
                    <a:pt x="600" y="656"/>
                  </a:lnTo>
                  <a:lnTo>
                    <a:pt x="600" y="656"/>
                  </a:lnTo>
                  <a:lnTo>
                    <a:pt x="600" y="649"/>
                  </a:lnTo>
                  <a:lnTo>
                    <a:pt x="600" y="649"/>
                  </a:lnTo>
                  <a:lnTo>
                    <a:pt x="600" y="645"/>
                  </a:lnTo>
                  <a:lnTo>
                    <a:pt x="607" y="645"/>
                  </a:lnTo>
                  <a:lnTo>
                    <a:pt x="607" y="649"/>
                  </a:lnTo>
                  <a:lnTo>
                    <a:pt x="607" y="645"/>
                  </a:lnTo>
                  <a:lnTo>
                    <a:pt x="607" y="645"/>
                  </a:lnTo>
                  <a:lnTo>
                    <a:pt x="611" y="645"/>
                  </a:lnTo>
                  <a:lnTo>
                    <a:pt x="611" y="645"/>
                  </a:lnTo>
                  <a:lnTo>
                    <a:pt x="611" y="641"/>
                  </a:lnTo>
                  <a:lnTo>
                    <a:pt x="615" y="641"/>
                  </a:lnTo>
                  <a:lnTo>
                    <a:pt x="618" y="641"/>
                  </a:lnTo>
                  <a:lnTo>
                    <a:pt x="618" y="645"/>
                  </a:lnTo>
                  <a:lnTo>
                    <a:pt x="618" y="645"/>
                  </a:lnTo>
                  <a:lnTo>
                    <a:pt x="622" y="645"/>
                  </a:lnTo>
                  <a:lnTo>
                    <a:pt x="622" y="641"/>
                  </a:lnTo>
                  <a:lnTo>
                    <a:pt x="626" y="641"/>
                  </a:lnTo>
                  <a:lnTo>
                    <a:pt x="629" y="641"/>
                  </a:lnTo>
                  <a:lnTo>
                    <a:pt x="629" y="641"/>
                  </a:lnTo>
                  <a:lnTo>
                    <a:pt x="629" y="641"/>
                  </a:lnTo>
                  <a:lnTo>
                    <a:pt x="633" y="645"/>
                  </a:lnTo>
                  <a:lnTo>
                    <a:pt x="637" y="641"/>
                  </a:lnTo>
                  <a:lnTo>
                    <a:pt x="637" y="638"/>
                  </a:lnTo>
                  <a:lnTo>
                    <a:pt x="641" y="638"/>
                  </a:lnTo>
                  <a:lnTo>
                    <a:pt x="644" y="641"/>
                  </a:lnTo>
                  <a:lnTo>
                    <a:pt x="648" y="638"/>
                  </a:lnTo>
                  <a:lnTo>
                    <a:pt x="648" y="634"/>
                  </a:lnTo>
                  <a:lnTo>
                    <a:pt x="652" y="630"/>
                  </a:lnTo>
                  <a:lnTo>
                    <a:pt x="655" y="630"/>
                  </a:lnTo>
                  <a:lnTo>
                    <a:pt x="659" y="630"/>
                  </a:lnTo>
                  <a:lnTo>
                    <a:pt x="663" y="634"/>
                  </a:lnTo>
                  <a:lnTo>
                    <a:pt x="663" y="634"/>
                  </a:lnTo>
                  <a:lnTo>
                    <a:pt x="666" y="634"/>
                  </a:lnTo>
                  <a:lnTo>
                    <a:pt x="666" y="638"/>
                  </a:lnTo>
                  <a:lnTo>
                    <a:pt x="674" y="638"/>
                  </a:lnTo>
                  <a:lnTo>
                    <a:pt x="678" y="638"/>
                  </a:lnTo>
                  <a:lnTo>
                    <a:pt x="681" y="638"/>
                  </a:lnTo>
                  <a:lnTo>
                    <a:pt x="685" y="638"/>
                  </a:lnTo>
                  <a:lnTo>
                    <a:pt x="681" y="641"/>
                  </a:lnTo>
                  <a:lnTo>
                    <a:pt x="681" y="641"/>
                  </a:lnTo>
                  <a:lnTo>
                    <a:pt x="678" y="649"/>
                  </a:lnTo>
                  <a:lnTo>
                    <a:pt x="681" y="649"/>
                  </a:lnTo>
                  <a:lnTo>
                    <a:pt x="681" y="652"/>
                  </a:lnTo>
                  <a:lnTo>
                    <a:pt x="689" y="652"/>
                  </a:lnTo>
                  <a:lnTo>
                    <a:pt x="689" y="656"/>
                  </a:lnTo>
                  <a:lnTo>
                    <a:pt x="692" y="656"/>
                  </a:lnTo>
                  <a:lnTo>
                    <a:pt x="696" y="660"/>
                  </a:lnTo>
                  <a:lnTo>
                    <a:pt x="700" y="656"/>
                  </a:lnTo>
                  <a:lnTo>
                    <a:pt x="700" y="660"/>
                  </a:lnTo>
                  <a:lnTo>
                    <a:pt x="703" y="656"/>
                  </a:lnTo>
                  <a:lnTo>
                    <a:pt x="703" y="660"/>
                  </a:lnTo>
                  <a:lnTo>
                    <a:pt x="707" y="660"/>
                  </a:lnTo>
                  <a:lnTo>
                    <a:pt x="707" y="660"/>
                  </a:lnTo>
                  <a:lnTo>
                    <a:pt x="711" y="660"/>
                  </a:lnTo>
                  <a:lnTo>
                    <a:pt x="711" y="660"/>
                  </a:lnTo>
                  <a:lnTo>
                    <a:pt x="711" y="656"/>
                  </a:lnTo>
                  <a:lnTo>
                    <a:pt x="711" y="652"/>
                  </a:lnTo>
                  <a:lnTo>
                    <a:pt x="715" y="656"/>
                  </a:lnTo>
                  <a:lnTo>
                    <a:pt x="718" y="660"/>
                  </a:lnTo>
                  <a:lnTo>
                    <a:pt x="718" y="660"/>
                  </a:lnTo>
                  <a:lnTo>
                    <a:pt x="722" y="664"/>
                  </a:lnTo>
                  <a:lnTo>
                    <a:pt x="726" y="660"/>
                  </a:lnTo>
                  <a:lnTo>
                    <a:pt x="726" y="664"/>
                  </a:lnTo>
                  <a:lnTo>
                    <a:pt x="729" y="660"/>
                  </a:lnTo>
                  <a:lnTo>
                    <a:pt x="729" y="660"/>
                  </a:lnTo>
                  <a:lnTo>
                    <a:pt x="733" y="660"/>
                  </a:lnTo>
                  <a:lnTo>
                    <a:pt x="733" y="660"/>
                  </a:lnTo>
                  <a:lnTo>
                    <a:pt x="737" y="664"/>
                  </a:lnTo>
                  <a:lnTo>
                    <a:pt x="733" y="664"/>
                  </a:lnTo>
                  <a:lnTo>
                    <a:pt x="733" y="664"/>
                  </a:lnTo>
                  <a:lnTo>
                    <a:pt x="729" y="667"/>
                  </a:lnTo>
                  <a:lnTo>
                    <a:pt x="729" y="671"/>
                  </a:lnTo>
                  <a:lnTo>
                    <a:pt x="733" y="675"/>
                  </a:lnTo>
                  <a:lnTo>
                    <a:pt x="737" y="675"/>
                  </a:lnTo>
                  <a:lnTo>
                    <a:pt x="737" y="678"/>
                  </a:lnTo>
                  <a:lnTo>
                    <a:pt x="737" y="678"/>
                  </a:lnTo>
                  <a:lnTo>
                    <a:pt x="737" y="678"/>
                  </a:lnTo>
                  <a:lnTo>
                    <a:pt x="737" y="678"/>
                  </a:lnTo>
                  <a:lnTo>
                    <a:pt x="741" y="678"/>
                  </a:lnTo>
                  <a:lnTo>
                    <a:pt x="741" y="678"/>
                  </a:lnTo>
                  <a:lnTo>
                    <a:pt x="744" y="678"/>
                  </a:lnTo>
                  <a:lnTo>
                    <a:pt x="748" y="675"/>
                  </a:lnTo>
                  <a:lnTo>
                    <a:pt x="744" y="675"/>
                  </a:lnTo>
                  <a:lnTo>
                    <a:pt x="744" y="675"/>
                  </a:lnTo>
                  <a:lnTo>
                    <a:pt x="744" y="675"/>
                  </a:lnTo>
                  <a:lnTo>
                    <a:pt x="744" y="671"/>
                  </a:lnTo>
                  <a:lnTo>
                    <a:pt x="741" y="671"/>
                  </a:lnTo>
                  <a:lnTo>
                    <a:pt x="741" y="667"/>
                  </a:lnTo>
                  <a:lnTo>
                    <a:pt x="741" y="667"/>
                  </a:lnTo>
                  <a:lnTo>
                    <a:pt x="744" y="664"/>
                  </a:lnTo>
                  <a:lnTo>
                    <a:pt x="744" y="664"/>
                  </a:lnTo>
                  <a:lnTo>
                    <a:pt x="744" y="660"/>
                  </a:lnTo>
                  <a:lnTo>
                    <a:pt x="744" y="660"/>
                  </a:lnTo>
                  <a:lnTo>
                    <a:pt x="744" y="660"/>
                  </a:lnTo>
                  <a:lnTo>
                    <a:pt x="744" y="660"/>
                  </a:lnTo>
                  <a:lnTo>
                    <a:pt x="744" y="664"/>
                  </a:lnTo>
                  <a:lnTo>
                    <a:pt x="748" y="664"/>
                  </a:lnTo>
                  <a:lnTo>
                    <a:pt x="748" y="664"/>
                  </a:lnTo>
                  <a:lnTo>
                    <a:pt x="748" y="664"/>
                  </a:lnTo>
                  <a:lnTo>
                    <a:pt x="748" y="664"/>
                  </a:lnTo>
                  <a:lnTo>
                    <a:pt x="748" y="664"/>
                  </a:lnTo>
                  <a:lnTo>
                    <a:pt x="748" y="664"/>
                  </a:lnTo>
                  <a:lnTo>
                    <a:pt x="748" y="664"/>
                  </a:lnTo>
                  <a:lnTo>
                    <a:pt x="752" y="664"/>
                  </a:lnTo>
                  <a:lnTo>
                    <a:pt x="755" y="660"/>
                  </a:lnTo>
                  <a:lnTo>
                    <a:pt x="755" y="660"/>
                  </a:lnTo>
                  <a:lnTo>
                    <a:pt x="759" y="660"/>
                  </a:lnTo>
                  <a:lnTo>
                    <a:pt x="763" y="660"/>
                  </a:lnTo>
                  <a:lnTo>
                    <a:pt x="763" y="656"/>
                  </a:lnTo>
                  <a:lnTo>
                    <a:pt x="766" y="656"/>
                  </a:lnTo>
                  <a:lnTo>
                    <a:pt x="766" y="656"/>
                  </a:lnTo>
                  <a:lnTo>
                    <a:pt x="770" y="656"/>
                  </a:lnTo>
                  <a:lnTo>
                    <a:pt x="774" y="656"/>
                  </a:lnTo>
                  <a:lnTo>
                    <a:pt x="778" y="652"/>
                  </a:lnTo>
                  <a:lnTo>
                    <a:pt x="781" y="652"/>
                  </a:lnTo>
                  <a:lnTo>
                    <a:pt x="781" y="649"/>
                  </a:lnTo>
                  <a:lnTo>
                    <a:pt x="781" y="649"/>
                  </a:lnTo>
                  <a:lnTo>
                    <a:pt x="785" y="649"/>
                  </a:lnTo>
                  <a:lnTo>
                    <a:pt x="785" y="649"/>
                  </a:lnTo>
                  <a:lnTo>
                    <a:pt x="785" y="649"/>
                  </a:lnTo>
                  <a:lnTo>
                    <a:pt x="789" y="645"/>
                  </a:lnTo>
                  <a:lnTo>
                    <a:pt x="789" y="645"/>
                  </a:lnTo>
                  <a:lnTo>
                    <a:pt x="789" y="641"/>
                  </a:lnTo>
                  <a:lnTo>
                    <a:pt x="789" y="638"/>
                  </a:lnTo>
                  <a:lnTo>
                    <a:pt x="789" y="638"/>
                  </a:lnTo>
                  <a:lnTo>
                    <a:pt x="789" y="634"/>
                  </a:lnTo>
                  <a:lnTo>
                    <a:pt x="789" y="638"/>
                  </a:lnTo>
                  <a:lnTo>
                    <a:pt x="792" y="638"/>
                  </a:lnTo>
                  <a:lnTo>
                    <a:pt x="796" y="641"/>
                  </a:lnTo>
                  <a:lnTo>
                    <a:pt x="800" y="641"/>
                  </a:lnTo>
                  <a:lnTo>
                    <a:pt x="800" y="641"/>
                  </a:lnTo>
                  <a:lnTo>
                    <a:pt x="800" y="645"/>
                  </a:lnTo>
                  <a:lnTo>
                    <a:pt x="796" y="645"/>
                  </a:lnTo>
                  <a:lnTo>
                    <a:pt x="796" y="645"/>
                  </a:lnTo>
                  <a:lnTo>
                    <a:pt x="803" y="645"/>
                  </a:lnTo>
                  <a:lnTo>
                    <a:pt x="803" y="641"/>
                  </a:lnTo>
                  <a:lnTo>
                    <a:pt x="807" y="641"/>
                  </a:lnTo>
                  <a:lnTo>
                    <a:pt x="807" y="638"/>
                  </a:lnTo>
                  <a:lnTo>
                    <a:pt x="811" y="641"/>
                  </a:lnTo>
                  <a:lnTo>
                    <a:pt x="811" y="641"/>
                  </a:lnTo>
                  <a:lnTo>
                    <a:pt x="815" y="638"/>
                  </a:lnTo>
                  <a:lnTo>
                    <a:pt x="815" y="638"/>
                  </a:lnTo>
                  <a:lnTo>
                    <a:pt x="815" y="638"/>
                  </a:lnTo>
                  <a:lnTo>
                    <a:pt x="818" y="638"/>
                  </a:lnTo>
                  <a:lnTo>
                    <a:pt x="818" y="641"/>
                  </a:lnTo>
                  <a:lnTo>
                    <a:pt x="822" y="638"/>
                  </a:lnTo>
                  <a:lnTo>
                    <a:pt x="822" y="638"/>
                  </a:lnTo>
                  <a:lnTo>
                    <a:pt x="826" y="638"/>
                  </a:lnTo>
                  <a:lnTo>
                    <a:pt x="826" y="638"/>
                  </a:lnTo>
                  <a:lnTo>
                    <a:pt x="826" y="638"/>
                  </a:lnTo>
                  <a:lnTo>
                    <a:pt x="826" y="634"/>
                  </a:lnTo>
                  <a:lnTo>
                    <a:pt x="829" y="634"/>
                  </a:lnTo>
                  <a:lnTo>
                    <a:pt x="833" y="634"/>
                  </a:lnTo>
                  <a:lnTo>
                    <a:pt x="833" y="634"/>
                  </a:lnTo>
                  <a:lnTo>
                    <a:pt x="833" y="634"/>
                  </a:lnTo>
                  <a:lnTo>
                    <a:pt x="837" y="634"/>
                  </a:lnTo>
                  <a:lnTo>
                    <a:pt x="837" y="634"/>
                  </a:lnTo>
                  <a:lnTo>
                    <a:pt x="840" y="630"/>
                  </a:lnTo>
                  <a:lnTo>
                    <a:pt x="840" y="630"/>
                  </a:lnTo>
                  <a:lnTo>
                    <a:pt x="840" y="626"/>
                  </a:lnTo>
                  <a:lnTo>
                    <a:pt x="840" y="626"/>
                  </a:lnTo>
                  <a:lnTo>
                    <a:pt x="840" y="623"/>
                  </a:lnTo>
                  <a:lnTo>
                    <a:pt x="840" y="623"/>
                  </a:lnTo>
                  <a:lnTo>
                    <a:pt x="844" y="619"/>
                  </a:lnTo>
                  <a:lnTo>
                    <a:pt x="848" y="619"/>
                  </a:lnTo>
                  <a:lnTo>
                    <a:pt x="848" y="623"/>
                  </a:lnTo>
                  <a:lnTo>
                    <a:pt x="852" y="623"/>
                  </a:lnTo>
                  <a:lnTo>
                    <a:pt x="852" y="619"/>
                  </a:lnTo>
                  <a:lnTo>
                    <a:pt x="852" y="619"/>
                  </a:lnTo>
                  <a:lnTo>
                    <a:pt x="852" y="615"/>
                  </a:lnTo>
                  <a:lnTo>
                    <a:pt x="855" y="615"/>
                  </a:lnTo>
                  <a:lnTo>
                    <a:pt x="855" y="615"/>
                  </a:lnTo>
                  <a:lnTo>
                    <a:pt x="855" y="615"/>
                  </a:lnTo>
                  <a:lnTo>
                    <a:pt x="859" y="615"/>
                  </a:lnTo>
                  <a:lnTo>
                    <a:pt x="859" y="615"/>
                  </a:lnTo>
                  <a:lnTo>
                    <a:pt x="859" y="612"/>
                  </a:lnTo>
                  <a:lnTo>
                    <a:pt x="863" y="612"/>
                  </a:lnTo>
                  <a:lnTo>
                    <a:pt x="863" y="612"/>
                  </a:lnTo>
                  <a:lnTo>
                    <a:pt x="859" y="608"/>
                  </a:lnTo>
                  <a:lnTo>
                    <a:pt x="859" y="612"/>
                  </a:lnTo>
                  <a:lnTo>
                    <a:pt x="855" y="608"/>
                  </a:lnTo>
                  <a:lnTo>
                    <a:pt x="859" y="608"/>
                  </a:lnTo>
                  <a:lnTo>
                    <a:pt x="863" y="604"/>
                  </a:lnTo>
                  <a:lnTo>
                    <a:pt x="863" y="604"/>
                  </a:lnTo>
                  <a:lnTo>
                    <a:pt x="866" y="604"/>
                  </a:lnTo>
                  <a:lnTo>
                    <a:pt x="870" y="608"/>
                  </a:lnTo>
                  <a:lnTo>
                    <a:pt x="870" y="604"/>
                  </a:lnTo>
                  <a:lnTo>
                    <a:pt x="866" y="600"/>
                  </a:lnTo>
                  <a:lnTo>
                    <a:pt x="866" y="600"/>
                  </a:lnTo>
                  <a:lnTo>
                    <a:pt x="866" y="600"/>
                  </a:lnTo>
                  <a:lnTo>
                    <a:pt x="870" y="600"/>
                  </a:lnTo>
                  <a:lnTo>
                    <a:pt x="874" y="600"/>
                  </a:lnTo>
                  <a:lnTo>
                    <a:pt x="874" y="597"/>
                  </a:lnTo>
                  <a:lnTo>
                    <a:pt x="870" y="597"/>
                  </a:lnTo>
                  <a:lnTo>
                    <a:pt x="870" y="597"/>
                  </a:lnTo>
                  <a:lnTo>
                    <a:pt x="866" y="593"/>
                  </a:lnTo>
                  <a:lnTo>
                    <a:pt x="870" y="593"/>
                  </a:lnTo>
                  <a:lnTo>
                    <a:pt x="870" y="597"/>
                  </a:lnTo>
                  <a:lnTo>
                    <a:pt x="874" y="597"/>
                  </a:lnTo>
                  <a:lnTo>
                    <a:pt x="874" y="597"/>
                  </a:lnTo>
                  <a:lnTo>
                    <a:pt x="874" y="593"/>
                  </a:lnTo>
                  <a:lnTo>
                    <a:pt x="870" y="593"/>
                  </a:lnTo>
                  <a:lnTo>
                    <a:pt x="870" y="589"/>
                  </a:lnTo>
                  <a:lnTo>
                    <a:pt x="874" y="589"/>
                  </a:lnTo>
                  <a:lnTo>
                    <a:pt x="874" y="589"/>
                  </a:lnTo>
                  <a:lnTo>
                    <a:pt x="878" y="589"/>
                  </a:lnTo>
                  <a:lnTo>
                    <a:pt x="878" y="593"/>
                  </a:lnTo>
                  <a:lnTo>
                    <a:pt x="878" y="593"/>
                  </a:lnTo>
                  <a:lnTo>
                    <a:pt x="881" y="593"/>
                  </a:lnTo>
                  <a:lnTo>
                    <a:pt x="881" y="589"/>
                  </a:lnTo>
                  <a:lnTo>
                    <a:pt x="881" y="589"/>
                  </a:lnTo>
                  <a:lnTo>
                    <a:pt x="878" y="589"/>
                  </a:lnTo>
                  <a:lnTo>
                    <a:pt x="878" y="586"/>
                  </a:lnTo>
                  <a:lnTo>
                    <a:pt x="881" y="586"/>
                  </a:lnTo>
                  <a:lnTo>
                    <a:pt x="881" y="586"/>
                  </a:lnTo>
                  <a:lnTo>
                    <a:pt x="878" y="586"/>
                  </a:lnTo>
                  <a:lnTo>
                    <a:pt x="881" y="582"/>
                  </a:lnTo>
                  <a:lnTo>
                    <a:pt x="878" y="578"/>
                  </a:lnTo>
                  <a:lnTo>
                    <a:pt x="878" y="578"/>
                  </a:lnTo>
                  <a:lnTo>
                    <a:pt x="874" y="582"/>
                  </a:lnTo>
                  <a:lnTo>
                    <a:pt x="878" y="578"/>
                  </a:lnTo>
                  <a:lnTo>
                    <a:pt x="878" y="574"/>
                  </a:lnTo>
                  <a:lnTo>
                    <a:pt x="885" y="574"/>
                  </a:lnTo>
                  <a:lnTo>
                    <a:pt x="881" y="571"/>
                  </a:lnTo>
                  <a:lnTo>
                    <a:pt x="881" y="574"/>
                  </a:lnTo>
                  <a:lnTo>
                    <a:pt x="878" y="571"/>
                  </a:lnTo>
                  <a:lnTo>
                    <a:pt x="881" y="571"/>
                  </a:lnTo>
                  <a:lnTo>
                    <a:pt x="878" y="567"/>
                  </a:lnTo>
                  <a:lnTo>
                    <a:pt x="874" y="567"/>
                  </a:lnTo>
                  <a:lnTo>
                    <a:pt x="878" y="567"/>
                  </a:lnTo>
                  <a:lnTo>
                    <a:pt x="878" y="563"/>
                  </a:lnTo>
                  <a:lnTo>
                    <a:pt x="878" y="567"/>
                  </a:lnTo>
                  <a:lnTo>
                    <a:pt x="878" y="563"/>
                  </a:lnTo>
                  <a:lnTo>
                    <a:pt x="881" y="563"/>
                  </a:lnTo>
                  <a:lnTo>
                    <a:pt x="881" y="563"/>
                  </a:lnTo>
                  <a:lnTo>
                    <a:pt x="881" y="567"/>
                  </a:lnTo>
                  <a:lnTo>
                    <a:pt x="885" y="567"/>
                  </a:lnTo>
                  <a:lnTo>
                    <a:pt x="889" y="563"/>
                  </a:lnTo>
                  <a:lnTo>
                    <a:pt x="889" y="560"/>
                  </a:lnTo>
                  <a:lnTo>
                    <a:pt x="892" y="560"/>
                  </a:lnTo>
                  <a:lnTo>
                    <a:pt x="889" y="560"/>
                  </a:lnTo>
                  <a:lnTo>
                    <a:pt x="885" y="556"/>
                  </a:lnTo>
                  <a:lnTo>
                    <a:pt x="889" y="556"/>
                  </a:lnTo>
                  <a:lnTo>
                    <a:pt x="889" y="556"/>
                  </a:lnTo>
                  <a:lnTo>
                    <a:pt x="892" y="556"/>
                  </a:lnTo>
                  <a:lnTo>
                    <a:pt x="892" y="552"/>
                  </a:lnTo>
                  <a:lnTo>
                    <a:pt x="892" y="552"/>
                  </a:lnTo>
                  <a:lnTo>
                    <a:pt x="892" y="552"/>
                  </a:lnTo>
                  <a:lnTo>
                    <a:pt x="892" y="549"/>
                  </a:lnTo>
                  <a:lnTo>
                    <a:pt x="892" y="549"/>
                  </a:lnTo>
                  <a:lnTo>
                    <a:pt x="892" y="545"/>
                  </a:lnTo>
                  <a:lnTo>
                    <a:pt x="892" y="545"/>
                  </a:lnTo>
                  <a:lnTo>
                    <a:pt x="889" y="541"/>
                  </a:lnTo>
                  <a:lnTo>
                    <a:pt x="896" y="545"/>
                  </a:lnTo>
                  <a:lnTo>
                    <a:pt x="896" y="541"/>
                  </a:lnTo>
                  <a:lnTo>
                    <a:pt x="900" y="537"/>
                  </a:lnTo>
                  <a:lnTo>
                    <a:pt x="900" y="537"/>
                  </a:lnTo>
                  <a:lnTo>
                    <a:pt x="903" y="537"/>
                  </a:lnTo>
                  <a:lnTo>
                    <a:pt x="903" y="541"/>
                  </a:lnTo>
                  <a:lnTo>
                    <a:pt x="903" y="537"/>
                  </a:lnTo>
                  <a:lnTo>
                    <a:pt x="907" y="537"/>
                  </a:lnTo>
                  <a:lnTo>
                    <a:pt x="903" y="534"/>
                  </a:lnTo>
                  <a:lnTo>
                    <a:pt x="900" y="534"/>
                  </a:lnTo>
                  <a:lnTo>
                    <a:pt x="900" y="530"/>
                  </a:lnTo>
                  <a:lnTo>
                    <a:pt x="900" y="530"/>
                  </a:lnTo>
                  <a:lnTo>
                    <a:pt x="903" y="530"/>
                  </a:lnTo>
                  <a:lnTo>
                    <a:pt x="903" y="530"/>
                  </a:lnTo>
                  <a:lnTo>
                    <a:pt x="903" y="526"/>
                  </a:lnTo>
                  <a:lnTo>
                    <a:pt x="900" y="526"/>
                  </a:lnTo>
                  <a:lnTo>
                    <a:pt x="903" y="526"/>
                  </a:lnTo>
                  <a:lnTo>
                    <a:pt x="903" y="526"/>
                  </a:lnTo>
                  <a:lnTo>
                    <a:pt x="903" y="523"/>
                  </a:lnTo>
                  <a:lnTo>
                    <a:pt x="903" y="523"/>
                  </a:lnTo>
                  <a:lnTo>
                    <a:pt x="896" y="523"/>
                  </a:lnTo>
                  <a:lnTo>
                    <a:pt x="900" y="523"/>
                  </a:lnTo>
                  <a:lnTo>
                    <a:pt x="900" y="519"/>
                  </a:lnTo>
                  <a:lnTo>
                    <a:pt x="903" y="519"/>
                  </a:lnTo>
                  <a:lnTo>
                    <a:pt x="907" y="519"/>
                  </a:lnTo>
                  <a:lnTo>
                    <a:pt x="907" y="519"/>
                  </a:lnTo>
                  <a:lnTo>
                    <a:pt x="907" y="519"/>
                  </a:lnTo>
                  <a:lnTo>
                    <a:pt x="907" y="519"/>
                  </a:lnTo>
                  <a:lnTo>
                    <a:pt x="911" y="519"/>
                  </a:lnTo>
                  <a:lnTo>
                    <a:pt x="911" y="515"/>
                  </a:lnTo>
                  <a:lnTo>
                    <a:pt x="907" y="511"/>
                  </a:lnTo>
                  <a:lnTo>
                    <a:pt x="907" y="511"/>
                  </a:lnTo>
                  <a:lnTo>
                    <a:pt x="903" y="511"/>
                  </a:lnTo>
                  <a:lnTo>
                    <a:pt x="907" y="515"/>
                  </a:lnTo>
                  <a:lnTo>
                    <a:pt x="907" y="515"/>
                  </a:lnTo>
                  <a:lnTo>
                    <a:pt x="903" y="515"/>
                  </a:lnTo>
                  <a:lnTo>
                    <a:pt x="900" y="519"/>
                  </a:lnTo>
                  <a:lnTo>
                    <a:pt x="896" y="515"/>
                  </a:lnTo>
                  <a:lnTo>
                    <a:pt x="896" y="515"/>
                  </a:lnTo>
                  <a:lnTo>
                    <a:pt x="900" y="515"/>
                  </a:lnTo>
                  <a:lnTo>
                    <a:pt x="907" y="508"/>
                  </a:lnTo>
                  <a:lnTo>
                    <a:pt x="907" y="508"/>
                  </a:lnTo>
                  <a:lnTo>
                    <a:pt x="903" y="508"/>
                  </a:lnTo>
                  <a:lnTo>
                    <a:pt x="903" y="504"/>
                  </a:lnTo>
                  <a:lnTo>
                    <a:pt x="903" y="508"/>
                  </a:lnTo>
                  <a:lnTo>
                    <a:pt x="896" y="500"/>
                  </a:lnTo>
                  <a:lnTo>
                    <a:pt x="892" y="500"/>
                  </a:lnTo>
                  <a:lnTo>
                    <a:pt x="889" y="504"/>
                  </a:lnTo>
                  <a:lnTo>
                    <a:pt x="885" y="504"/>
                  </a:lnTo>
                  <a:lnTo>
                    <a:pt x="881" y="497"/>
                  </a:lnTo>
                  <a:lnTo>
                    <a:pt x="878" y="500"/>
                  </a:lnTo>
                  <a:lnTo>
                    <a:pt x="874" y="500"/>
                  </a:lnTo>
                  <a:lnTo>
                    <a:pt x="874" y="504"/>
                  </a:lnTo>
                  <a:lnTo>
                    <a:pt x="874" y="500"/>
                  </a:lnTo>
                  <a:lnTo>
                    <a:pt x="878" y="497"/>
                  </a:lnTo>
                  <a:lnTo>
                    <a:pt x="881" y="497"/>
                  </a:lnTo>
                  <a:lnTo>
                    <a:pt x="881" y="497"/>
                  </a:lnTo>
                  <a:lnTo>
                    <a:pt x="885" y="497"/>
                  </a:lnTo>
                  <a:lnTo>
                    <a:pt x="889" y="497"/>
                  </a:lnTo>
                  <a:lnTo>
                    <a:pt x="889" y="493"/>
                  </a:lnTo>
                  <a:lnTo>
                    <a:pt x="892" y="493"/>
                  </a:lnTo>
                  <a:lnTo>
                    <a:pt x="892" y="493"/>
                  </a:lnTo>
                  <a:lnTo>
                    <a:pt x="896" y="489"/>
                  </a:lnTo>
                  <a:lnTo>
                    <a:pt x="900" y="489"/>
                  </a:lnTo>
                  <a:lnTo>
                    <a:pt x="900" y="485"/>
                  </a:lnTo>
                  <a:lnTo>
                    <a:pt x="896" y="482"/>
                  </a:lnTo>
                  <a:lnTo>
                    <a:pt x="889" y="474"/>
                  </a:lnTo>
                  <a:lnTo>
                    <a:pt x="885" y="474"/>
                  </a:lnTo>
                  <a:lnTo>
                    <a:pt x="878" y="467"/>
                  </a:lnTo>
                  <a:lnTo>
                    <a:pt x="874" y="467"/>
                  </a:lnTo>
                  <a:lnTo>
                    <a:pt x="870" y="471"/>
                  </a:lnTo>
                  <a:lnTo>
                    <a:pt x="866" y="471"/>
                  </a:lnTo>
                  <a:lnTo>
                    <a:pt x="863" y="467"/>
                  </a:lnTo>
                  <a:lnTo>
                    <a:pt x="863" y="463"/>
                  </a:lnTo>
                  <a:lnTo>
                    <a:pt x="859" y="463"/>
                  </a:lnTo>
                  <a:lnTo>
                    <a:pt x="855" y="467"/>
                  </a:lnTo>
                  <a:lnTo>
                    <a:pt x="852" y="467"/>
                  </a:lnTo>
                  <a:lnTo>
                    <a:pt x="848" y="467"/>
                  </a:lnTo>
                  <a:lnTo>
                    <a:pt x="844" y="471"/>
                  </a:lnTo>
                  <a:lnTo>
                    <a:pt x="848" y="463"/>
                  </a:lnTo>
                  <a:lnTo>
                    <a:pt x="852" y="463"/>
                  </a:lnTo>
                  <a:lnTo>
                    <a:pt x="852" y="463"/>
                  </a:lnTo>
                  <a:lnTo>
                    <a:pt x="855" y="463"/>
                  </a:lnTo>
                  <a:lnTo>
                    <a:pt x="855" y="463"/>
                  </a:lnTo>
                  <a:lnTo>
                    <a:pt x="859" y="463"/>
                  </a:lnTo>
                  <a:lnTo>
                    <a:pt x="863" y="463"/>
                  </a:lnTo>
                  <a:lnTo>
                    <a:pt x="863" y="467"/>
                  </a:lnTo>
                  <a:lnTo>
                    <a:pt x="866" y="467"/>
                  </a:lnTo>
                  <a:lnTo>
                    <a:pt x="870" y="467"/>
                  </a:lnTo>
                  <a:lnTo>
                    <a:pt x="870" y="467"/>
                  </a:lnTo>
                  <a:lnTo>
                    <a:pt x="878" y="467"/>
                  </a:lnTo>
                  <a:lnTo>
                    <a:pt x="881" y="467"/>
                  </a:lnTo>
                  <a:lnTo>
                    <a:pt x="881" y="467"/>
                  </a:lnTo>
                  <a:lnTo>
                    <a:pt x="885" y="471"/>
                  </a:lnTo>
                  <a:lnTo>
                    <a:pt x="892" y="471"/>
                  </a:lnTo>
                  <a:lnTo>
                    <a:pt x="896" y="471"/>
                  </a:lnTo>
                  <a:lnTo>
                    <a:pt x="900" y="471"/>
                  </a:lnTo>
                  <a:lnTo>
                    <a:pt x="896" y="467"/>
                  </a:lnTo>
                  <a:lnTo>
                    <a:pt x="896" y="467"/>
                  </a:lnTo>
                  <a:lnTo>
                    <a:pt x="892" y="459"/>
                  </a:lnTo>
                  <a:lnTo>
                    <a:pt x="892" y="459"/>
                  </a:lnTo>
                  <a:lnTo>
                    <a:pt x="889" y="459"/>
                  </a:lnTo>
                  <a:lnTo>
                    <a:pt x="885" y="459"/>
                  </a:lnTo>
                  <a:lnTo>
                    <a:pt x="881" y="459"/>
                  </a:lnTo>
                  <a:lnTo>
                    <a:pt x="878" y="452"/>
                  </a:lnTo>
                  <a:lnTo>
                    <a:pt x="878" y="448"/>
                  </a:lnTo>
                  <a:lnTo>
                    <a:pt x="874" y="445"/>
                  </a:lnTo>
                  <a:lnTo>
                    <a:pt x="870" y="441"/>
                  </a:lnTo>
                  <a:lnTo>
                    <a:pt x="870" y="437"/>
                  </a:lnTo>
                  <a:lnTo>
                    <a:pt x="870" y="434"/>
                  </a:lnTo>
                  <a:lnTo>
                    <a:pt x="870" y="434"/>
                  </a:lnTo>
                  <a:lnTo>
                    <a:pt x="863" y="426"/>
                  </a:lnTo>
                  <a:lnTo>
                    <a:pt x="855" y="422"/>
                  </a:lnTo>
                  <a:lnTo>
                    <a:pt x="852" y="422"/>
                  </a:lnTo>
                  <a:lnTo>
                    <a:pt x="852" y="419"/>
                  </a:lnTo>
                  <a:lnTo>
                    <a:pt x="844" y="415"/>
                  </a:lnTo>
                  <a:lnTo>
                    <a:pt x="844" y="415"/>
                  </a:lnTo>
                  <a:lnTo>
                    <a:pt x="844" y="408"/>
                  </a:lnTo>
                  <a:lnTo>
                    <a:pt x="844" y="404"/>
                  </a:lnTo>
                  <a:lnTo>
                    <a:pt x="844" y="400"/>
                  </a:lnTo>
                  <a:lnTo>
                    <a:pt x="844" y="396"/>
                  </a:lnTo>
                  <a:lnTo>
                    <a:pt x="844" y="396"/>
                  </a:lnTo>
                  <a:lnTo>
                    <a:pt x="848" y="396"/>
                  </a:lnTo>
                  <a:lnTo>
                    <a:pt x="852" y="393"/>
                  </a:lnTo>
                  <a:lnTo>
                    <a:pt x="852" y="393"/>
                  </a:lnTo>
                  <a:lnTo>
                    <a:pt x="855" y="389"/>
                  </a:lnTo>
                  <a:lnTo>
                    <a:pt x="852" y="389"/>
                  </a:lnTo>
                  <a:lnTo>
                    <a:pt x="852" y="385"/>
                  </a:lnTo>
                  <a:lnTo>
                    <a:pt x="852" y="385"/>
                  </a:lnTo>
                  <a:lnTo>
                    <a:pt x="859" y="385"/>
                  </a:lnTo>
                  <a:lnTo>
                    <a:pt x="859" y="382"/>
                  </a:lnTo>
                  <a:lnTo>
                    <a:pt x="863" y="382"/>
                  </a:lnTo>
                  <a:lnTo>
                    <a:pt x="863" y="378"/>
                  </a:lnTo>
                  <a:lnTo>
                    <a:pt x="859" y="374"/>
                  </a:lnTo>
                  <a:lnTo>
                    <a:pt x="863" y="374"/>
                  </a:lnTo>
                  <a:lnTo>
                    <a:pt x="863" y="378"/>
                  </a:lnTo>
                  <a:lnTo>
                    <a:pt x="866" y="374"/>
                  </a:lnTo>
                  <a:lnTo>
                    <a:pt x="866" y="374"/>
                  </a:lnTo>
                  <a:lnTo>
                    <a:pt x="870" y="374"/>
                  </a:lnTo>
                  <a:lnTo>
                    <a:pt x="874" y="374"/>
                  </a:lnTo>
                  <a:lnTo>
                    <a:pt x="878" y="370"/>
                  </a:lnTo>
                  <a:lnTo>
                    <a:pt x="878" y="370"/>
                  </a:lnTo>
                  <a:lnTo>
                    <a:pt x="881" y="370"/>
                  </a:lnTo>
                  <a:lnTo>
                    <a:pt x="881" y="370"/>
                  </a:lnTo>
                  <a:lnTo>
                    <a:pt x="885" y="374"/>
                  </a:lnTo>
                  <a:lnTo>
                    <a:pt x="889" y="370"/>
                  </a:lnTo>
                  <a:lnTo>
                    <a:pt x="889" y="370"/>
                  </a:lnTo>
                  <a:lnTo>
                    <a:pt x="885" y="367"/>
                  </a:lnTo>
                  <a:lnTo>
                    <a:pt x="885" y="367"/>
                  </a:lnTo>
                  <a:lnTo>
                    <a:pt x="889" y="363"/>
                  </a:lnTo>
                  <a:lnTo>
                    <a:pt x="889" y="363"/>
                  </a:lnTo>
                  <a:lnTo>
                    <a:pt x="885" y="359"/>
                  </a:lnTo>
                  <a:lnTo>
                    <a:pt x="885" y="359"/>
                  </a:lnTo>
                  <a:lnTo>
                    <a:pt x="889" y="359"/>
                  </a:lnTo>
                  <a:lnTo>
                    <a:pt x="889" y="356"/>
                  </a:lnTo>
                  <a:lnTo>
                    <a:pt x="885" y="359"/>
                  </a:lnTo>
                  <a:lnTo>
                    <a:pt x="878" y="359"/>
                  </a:lnTo>
                  <a:lnTo>
                    <a:pt x="881" y="356"/>
                  </a:lnTo>
                  <a:lnTo>
                    <a:pt x="878" y="356"/>
                  </a:lnTo>
                  <a:lnTo>
                    <a:pt x="874" y="359"/>
                  </a:lnTo>
                  <a:lnTo>
                    <a:pt x="863" y="359"/>
                  </a:lnTo>
                  <a:lnTo>
                    <a:pt x="863" y="356"/>
                  </a:lnTo>
                  <a:lnTo>
                    <a:pt x="859" y="356"/>
                  </a:lnTo>
                  <a:lnTo>
                    <a:pt x="859" y="352"/>
                  </a:lnTo>
                  <a:lnTo>
                    <a:pt x="855" y="352"/>
                  </a:lnTo>
                  <a:lnTo>
                    <a:pt x="855" y="352"/>
                  </a:lnTo>
                  <a:lnTo>
                    <a:pt x="848" y="356"/>
                  </a:lnTo>
                  <a:lnTo>
                    <a:pt x="844" y="356"/>
                  </a:lnTo>
                  <a:lnTo>
                    <a:pt x="844" y="356"/>
                  </a:lnTo>
                  <a:lnTo>
                    <a:pt x="844" y="359"/>
                  </a:lnTo>
                  <a:lnTo>
                    <a:pt x="844" y="359"/>
                  </a:lnTo>
                  <a:lnTo>
                    <a:pt x="837" y="363"/>
                  </a:lnTo>
                  <a:lnTo>
                    <a:pt x="840" y="363"/>
                  </a:lnTo>
                  <a:lnTo>
                    <a:pt x="840" y="363"/>
                  </a:lnTo>
                  <a:lnTo>
                    <a:pt x="840" y="367"/>
                  </a:lnTo>
                  <a:lnTo>
                    <a:pt x="837" y="367"/>
                  </a:lnTo>
                  <a:lnTo>
                    <a:pt x="833" y="367"/>
                  </a:lnTo>
                  <a:lnTo>
                    <a:pt x="829" y="370"/>
                  </a:lnTo>
                  <a:lnTo>
                    <a:pt x="826" y="367"/>
                  </a:lnTo>
                  <a:lnTo>
                    <a:pt x="822" y="359"/>
                  </a:lnTo>
                  <a:lnTo>
                    <a:pt x="822" y="356"/>
                  </a:lnTo>
                  <a:lnTo>
                    <a:pt x="822" y="356"/>
                  </a:lnTo>
                  <a:lnTo>
                    <a:pt x="818" y="356"/>
                  </a:lnTo>
                  <a:lnTo>
                    <a:pt x="815" y="356"/>
                  </a:lnTo>
                  <a:lnTo>
                    <a:pt x="815" y="352"/>
                  </a:lnTo>
                  <a:lnTo>
                    <a:pt x="815" y="352"/>
                  </a:lnTo>
                  <a:lnTo>
                    <a:pt x="811" y="356"/>
                  </a:lnTo>
                  <a:lnTo>
                    <a:pt x="811" y="352"/>
                  </a:lnTo>
                  <a:lnTo>
                    <a:pt x="811" y="356"/>
                  </a:lnTo>
                  <a:lnTo>
                    <a:pt x="807" y="352"/>
                  </a:lnTo>
                  <a:lnTo>
                    <a:pt x="807" y="348"/>
                  </a:lnTo>
                  <a:lnTo>
                    <a:pt x="803" y="345"/>
                  </a:lnTo>
                  <a:lnTo>
                    <a:pt x="800" y="345"/>
                  </a:lnTo>
                  <a:lnTo>
                    <a:pt x="800" y="341"/>
                  </a:lnTo>
                  <a:lnTo>
                    <a:pt x="796" y="337"/>
                  </a:lnTo>
                  <a:lnTo>
                    <a:pt x="800" y="337"/>
                  </a:lnTo>
                  <a:lnTo>
                    <a:pt x="800" y="333"/>
                  </a:lnTo>
                  <a:lnTo>
                    <a:pt x="800" y="333"/>
                  </a:lnTo>
                  <a:lnTo>
                    <a:pt x="800" y="330"/>
                  </a:lnTo>
                  <a:lnTo>
                    <a:pt x="800" y="330"/>
                  </a:lnTo>
                  <a:lnTo>
                    <a:pt x="800" y="326"/>
                  </a:lnTo>
                  <a:lnTo>
                    <a:pt x="807" y="330"/>
                  </a:lnTo>
                  <a:lnTo>
                    <a:pt x="815" y="330"/>
                  </a:lnTo>
                  <a:lnTo>
                    <a:pt x="818" y="330"/>
                  </a:lnTo>
                  <a:lnTo>
                    <a:pt x="818" y="326"/>
                  </a:lnTo>
                  <a:lnTo>
                    <a:pt x="818" y="326"/>
                  </a:lnTo>
                  <a:lnTo>
                    <a:pt x="818" y="326"/>
                  </a:lnTo>
                  <a:lnTo>
                    <a:pt x="818" y="322"/>
                  </a:lnTo>
                  <a:lnTo>
                    <a:pt x="818" y="319"/>
                  </a:lnTo>
                  <a:lnTo>
                    <a:pt x="818" y="319"/>
                  </a:lnTo>
                  <a:lnTo>
                    <a:pt x="822" y="311"/>
                  </a:lnTo>
                  <a:lnTo>
                    <a:pt x="826" y="307"/>
                  </a:lnTo>
                  <a:lnTo>
                    <a:pt x="829" y="307"/>
                  </a:lnTo>
                  <a:lnTo>
                    <a:pt x="833" y="304"/>
                  </a:lnTo>
                  <a:lnTo>
                    <a:pt x="837" y="304"/>
                  </a:lnTo>
                  <a:lnTo>
                    <a:pt x="837" y="296"/>
                  </a:lnTo>
                  <a:lnTo>
                    <a:pt x="840" y="293"/>
                  </a:lnTo>
                  <a:lnTo>
                    <a:pt x="840" y="289"/>
                  </a:lnTo>
                  <a:lnTo>
                    <a:pt x="840" y="289"/>
                  </a:lnTo>
                  <a:lnTo>
                    <a:pt x="844" y="285"/>
                  </a:lnTo>
                  <a:lnTo>
                    <a:pt x="848" y="285"/>
                  </a:lnTo>
                  <a:lnTo>
                    <a:pt x="848" y="289"/>
                  </a:lnTo>
                  <a:lnTo>
                    <a:pt x="852" y="289"/>
                  </a:lnTo>
                  <a:lnTo>
                    <a:pt x="852" y="285"/>
                  </a:lnTo>
                  <a:lnTo>
                    <a:pt x="855" y="289"/>
                  </a:lnTo>
                  <a:lnTo>
                    <a:pt x="863" y="293"/>
                  </a:lnTo>
                  <a:lnTo>
                    <a:pt x="866" y="296"/>
                  </a:lnTo>
                  <a:lnTo>
                    <a:pt x="863" y="296"/>
                  </a:lnTo>
                  <a:lnTo>
                    <a:pt x="863" y="300"/>
                  </a:lnTo>
                  <a:lnTo>
                    <a:pt x="859" y="304"/>
                  </a:lnTo>
                  <a:lnTo>
                    <a:pt x="859" y="307"/>
                  </a:lnTo>
                  <a:lnTo>
                    <a:pt x="855" y="307"/>
                  </a:lnTo>
                  <a:lnTo>
                    <a:pt x="855" y="307"/>
                  </a:lnTo>
                  <a:lnTo>
                    <a:pt x="855" y="311"/>
                  </a:lnTo>
                  <a:lnTo>
                    <a:pt x="859" y="315"/>
                  </a:lnTo>
                  <a:lnTo>
                    <a:pt x="859" y="319"/>
                  </a:lnTo>
                  <a:lnTo>
                    <a:pt x="855" y="319"/>
                  </a:lnTo>
                  <a:lnTo>
                    <a:pt x="855" y="319"/>
                  </a:lnTo>
                  <a:lnTo>
                    <a:pt x="859" y="322"/>
                  </a:lnTo>
                  <a:lnTo>
                    <a:pt x="863" y="322"/>
                  </a:lnTo>
                  <a:lnTo>
                    <a:pt x="866" y="319"/>
                  </a:lnTo>
                  <a:lnTo>
                    <a:pt x="863" y="322"/>
                  </a:lnTo>
                  <a:lnTo>
                    <a:pt x="863" y="322"/>
                  </a:lnTo>
                  <a:lnTo>
                    <a:pt x="863" y="322"/>
                  </a:lnTo>
                  <a:lnTo>
                    <a:pt x="863" y="326"/>
                  </a:lnTo>
                  <a:lnTo>
                    <a:pt x="863" y="326"/>
                  </a:lnTo>
                  <a:lnTo>
                    <a:pt x="863" y="326"/>
                  </a:lnTo>
                  <a:lnTo>
                    <a:pt x="859" y="326"/>
                  </a:lnTo>
                  <a:lnTo>
                    <a:pt x="855" y="330"/>
                  </a:lnTo>
                  <a:lnTo>
                    <a:pt x="855" y="330"/>
                  </a:lnTo>
                  <a:lnTo>
                    <a:pt x="852" y="330"/>
                  </a:lnTo>
                  <a:lnTo>
                    <a:pt x="855" y="333"/>
                  </a:lnTo>
                  <a:lnTo>
                    <a:pt x="855" y="333"/>
                  </a:lnTo>
                  <a:lnTo>
                    <a:pt x="859" y="333"/>
                  </a:lnTo>
                  <a:lnTo>
                    <a:pt x="859" y="333"/>
                  </a:lnTo>
                  <a:lnTo>
                    <a:pt x="863" y="333"/>
                  </a:lnTo>
                  <a:lnTo>
                    <a:pt x="863" y="330"/>
                  </a:lnTo>
                  <a:lnTo>
                    <a:pt x="870" y="326"/>
                  </a:lnTo>
                  <a:lnTo>
                    <a:pt x="870" y="326"/>
                  </a:lnTo>
                  <a:lnTo>
                    <a:pt x="866" y="322"/>
                  </a:lnTo>
                  <a:lnTo>
                    <a:pt x="870" y="319"/>
                  </a:lnTo>
                  <a:lnTo>
                    <a:pt x="878" y="315"/>
                  </a:lnTo>
                  <a:lnTo>
                    <a:pt x="881" y="315"/>
                  </a:lnTo>
                  <a:lnTo>
                    <a:pt x="881" y="311"/>
                  </a:lnTo>
                  <a:lnTo>
                    <a:pt x="885" y="311"/>
                  </a:lnTo>
                  <a:lnTo>
                    <a:pt x="889" y="307"/>
                  </a:lnTo>
                  <a:lnTo>
                    <a:pt x="892" y="311"/>
                  </a:lnTo>
                  <a:lnTo>
                    <a:pt x="892" y="311"/>
                  </a:lnTo>
                  <a:lnTo>
                    <a:pt x="896" y="311"/>
                  </a:lnTo>
                  <a:lnTo>
                    <a:pt x="903" y="304"/>
                  </a:lnTo>
                  <a:lnTo>
                    <a:pt x="903" y="307"/>
                  </a:lnTo>
                  <a:lnTo>
                    <a:pt x="903" y="307"/>
                  </a:lnTo>
                  <a:lnTo>
                    <a:pt x="911" y="304"/>
                  </a:lnTo>
                  <a:lnTo>
                    <a:pt x="959" y="274"/>
                  </a:lnTo>
                  <a:lnTo>
                    <a:pt x="963" y="252"/>
                  </a:lnTo>
                  <a:lnTo>
                    <a:pt x="977" y="241"/>
                  </a:lnTo>
                  <a:lnTo>
                    <a:pt x="977" y="241"/>
                  </a:lnTo>
                  <a:lnTo>
                    <a:pt x="977" y="237"/>
                  </a:lnTo>
                  <a:lnTo>
                    <a:pt x="977" y="237"/>
                  </a:lnTo>
                  <a:lnTo>
                    <a:pt x="977" y="233"/>
                  </a:lnTo>
                  <a:lnTo>
                    <a:pt x="977" y="233"/>
                  </a:lnTo>
                  <a:lnTo>
                    <a:pt x="977" y="233"/>
                  </a:lnTo>
                  <a:lnTo>
                    <a:pt x="981" y="233"/>
                  </a:lnTo>
                  <a:lnTo>
                    <a:pt x="985" y="233"/>
                  </a:lnTo>
                  <a:lnTo>
                    <a:pt x="985" y="230"/>
                  </a:lnTo>
                  <a:lnTo>
                    <a:pt x="985" y="230"/>
                  </a:lnTo>
                  <a:lnTo>
                    <a:pt x="985" y="226"/>
                  </a:lnTo>
                  <a:lnTo>
                    <a:pt x="985" y="226"/>
                  </a:lnTo>
                  <a:lnTo>
                    <a:pt x="985" y="222"/>
                  </a:lnTo>
                  <a:lnTo>
                    <a:pt x="985" y="218"/>
                  </a:lnTo>
                  <a:lnTo>
                    <a:pt x="981" y="218"/>
                  </a:lnTo>
                  <a:lnTo>
                    <a:pt x="981" y="215"/>
                  </a:lnTo>
                  <a:lnTo>
                    <a:pt x="981" y="211"/>
                  </a:lnTo>
                  <a:lnTo>
                    <a:pt x="981" y="207"/>
                  </a:lnTo>
                  <a:lnTo>
                    <a:pt x="981" y="204"/>
                  </a:lnTo>
                  <a:lnTo>
                    <a:pt x="977" y="200"/>
                  </a:lnTo>
                  <a:lnTo>
                    <a:pt x="977" y="200"/>
                  </a:lnTo>
                  <a:lnTo>
                    <a:pt x="977" y="196"/>
                  </a:lnTo>
                  <a:lnTo>
                    <a:pt x="974" y="192"/>
                  </a:lnTo>
                  <a:lnTo>
                    <a:pt x="974" y="189"/>
                  </a:lnTo>
                  <a:lnTo>
                    <a:pt x="974" y="189"/>
                  </a:lnTo>
                  <a:lnTo>
                    <a:pt x="974" y="189"/>
                  </a:lnTo>
                  <a:lnTo>
                    <a:pt x="977" y="189"/>
                  </a:lnTo>
                  <a:lnTo>
                    <a:pt x="977" y="185"/>
                  </a:lnTo>
                  <a:lnTo>
                    <a:pt x="977" y="181"/>
                  </a:lnTo>
                  <a:lnTo>
                    <a:pt x="981" y="178"/>
                  </a:lnTo>
                  <a:lnTo>
                    <a:pt x="985" y="178"/>
                  </a:lnTo>
                  <a:lnTo>
                    <a:pt x="985" y="178"/>
                  </a:lnTo>
                  <a:lnTo>
                    <a:pt x="989" y="181"/>
                  </a:lnTo>
                  <a:lnTo>
                    <a:pt x="1000" y="181"/>
                  </a:lnTo>
                  <a:lnTo>
                    <a:pt x="1000" y="181"/>
                  </a:lnTo>
                  <a:lnTo>
                    <a:pt x="1003" y="181"/>
                  </a:lnTo>
                  <a:lnTo>
                    <a:pt x="1003" y="181"/>
                  </a:lnTo>
                  <a:lnTo>
                    <a:pt x="1003" y="178"/>
                  </a:lnTo>
                  <a:lnTo>
                    <a:pt x="1003" y="178"/>
                  </a:lnTo>
                  <a:lnTo>
                    <a:pt x="1003" y="174"/>
                  </a:lnTo>
                  <a:lnTo>
                    <a:pt x="1003" y="174"/>
                  </a:lnTo>
                  <a:lnTo>
                    <a:pt x="1003" y="174"/>
                  </a:lnTo>
                  <a:lnTo>
                    <a:pt x="1000" y="170"/>
                  </a:lnTo>
                  <a:lnTo>
                    <a:pt x="1003" y="166"/>
                  </a:lnTo>
                  <a:lnTo>
                    <a:pt x="1003" y="166"/>
                  </a:lnTo>
                  <a:lnTo>
                    <a:pt x="1003" y="163"/>
                  </a:lnTo>
                  <a:lnTo>
                    <a:pt x="1003" y="163"/>
                  </a:lnTo>
                  <a:lnTo>
                    <a:pt x="1003" y="163"/>
                  </a:lnTo>
                  <a:lnTo>
                    <a:pt x="1003" y="163"/>
                  </a:lnTo>
                  <a:lnTo>
                    <a:pt x="1003" y="159"/>
                  </a:lnTo>
                  <a:lnTo>
                    <a:pt x="1003" y="159"/>
                  </a:lnTo>
                  <a:lnTo>
                    <a:pt x="1003" y="155"/>
                  </a:lnTo>
                  <a:lnTo>
                    <a:pt x="1003" y="155"/>
                  </a:lnTo>
                  <a:lnTo>
                    <a:pt x="1003" y="155"/>
                  </a:lnTo>
                  <a:lnTo>
                    <a:pt x="1003" y="152"/>
                  </a:lnTo>
                  <a:lnTo>
                    <a:pt x="1003" y="152"/>
                  </a:lnTo>
                  <a:lnTo>
                    <a:pt x="1003" y="148"/>
                  </a:lnTo>
                  <a:lnTo>
                    <a:pt x="1003" y="144"/>
                  </a:lnTo>
                  <a:lnTo>
                    <a:pt x="1003" y="144"/>
                  </a:lnTo>
                  <a:lnTo>
                    <a:pt x="1003" y="144"/>
                  </a:lnTo>
                  <a:lnTo>
                    <a:pt x="1003" y="140"/>
                  </a:lnTo>
                  <a:lnTo>
                    <a:pt x="1003" y="140"/>
                  </a:lnTo>
                  <a:lnTo>
                    <a:pt x="1003" y="140"/>
                  </a:lnTo>
                  <a:lnTo>
                    <a:pt x="1003" y="137"/>
                  </a:lnTo>
                  <a:lnTo>
                    <a:pt x="1000" y="137"/>
                  </a:lnTo>
                  <a:lnTo>
                    <a:pt x="1003" y="137"/>
                  </a:lnTo>
                  <a:lnTo>
                    <a:pt x="1003" y="133"/>
                  </a:lnTo>
                  <a:lnTo>
                    <a:pt x="1003" y="133"/>
                  </a:lnTo>
                  <a:lnTo>
                    <a:pt x="1000" y="129"/>
                  </a:lnTo>
                  <a:lnTo>
                    <a:pt x="1000" y="129"/>
                  </a:lnTo>
                  <a:lnTo>
                    <a:pt x="1003" y="126"/>
                  </a:lnTo>
                  <a:lnTo>
                    <a:pt x="1003" y="126"/>
                  </a:lnTo>
                  <a:lnTo>
                    <a:pt x="1007" y="126"/>
                  </a:lnTo>
                  <a:lnTo>
                    <a:pt x="1007" y="122"/>
                  </a:lnTo>
                  <a:lnTo>
                    <a:pt x="1007" y="118"/>
                  </a:lnTo>
                  <a:lnTo>
                    <a:pt x="1003" y="1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2" name="Freeform 106">
              <a:extLst>
                <a:ext uri="{FF2B5EF4-FFF2-40B4-BE49-F238E27FC236}">
                  <a16:creationId xmlns:a16="http://schemas.microsoft.com/office/drawing/2014/main" xmlns="" id="{D274BF62-BF2D-410D-834C-9A40397A2BE4}"/>
                </a:ext>
              </a:extLst>
            </p:cNvPr>
            <p:cNvSpPr/>
            <p:nvPr/>
          </p:nvSpPr>
          <p:spPr bwMode="auto">
            <a:xfrm>
              <a:off x="8468415" y="3569630"/>
              <a:ext cx="53742" cy="109981"/>
            </a:xfrm>
            <a:custGeom>
              <a:avLst/>
              <a:gdLst>
                <a:gd name="T0" fmla="*/ 26 w 30"/>
                <a:gd name="T1" fmla="*/ 4 h 63"/>
                <a:gd name="T2" fmla="*/ 26 w 30"/>
                <a:gd name="T3" fmla="*/ 4 h 63"/>
                <a:gd name="T4" fmla="*/ 22 w 30"/>
                <a:gd name="T5" fmla="*/ 0 h 63"/>
                <a:gd name="T6" fmla="*/ 19 w 30"/>
                <a:gd name="T7" fmla="*/ 0 h 63"/>
                <a:gd name="T8" fmla="*/ 19 w 30"/>
                <a:gd name="T9" fmla="*/ 0 h 63"/>
                <a:gd name="T10" fmla="*/ 19 w 30"/>
                <a:gd name="T11" fmla="*/ 4 h 63"/>
                <a:gd name="T12" fmla="*/ 15 w 30"/>
                <a:gd name="T13" fmla="*/ 4 h 63"/>
                <a:gd name="T14" fmla="*/ 11 w 30"/>
                <a:gd name="T15" fmla="*/ 8 h 63"/>
                <a:gd name="T16" fmla="*/ 7 w 30"/>
                <a:gd name="T17" fmla="*/ 11 h 63"/>
                <a:gd name="T18" fmla="*/ 7 w 30"/>
                <a:gd name="T19" fmla="*/ 15 h 63"/>
                <a:gd name="T20" fmla="*/ 7 w 30"/>
                <a:gd name="T21" fmla="*/ 15 h 63"/>
                <a:gd name="T22" fmla="*/ 7 w 30"/>
                <a:gd name="T23" fmla="*/ 15 h 63"/>
                <a:gd name="T24" fmla="*/ 4 w 30"/>
                <a:gd name="T25" fmla="*/ 23 h 63"/>
                <a:gd name="T26" fmla="*/ 0 w 30"/>
                <a:gd name="T27" fmla="*/ 30 h 63"/>
                <a:gd name="T28" fmla="*/ 0 w 30"/>
                <a:gd name="T29" fmla="*/ 30 h 63"/>
                <a:gd name="T30" fmla="*/ 0 w 30"/>
                <a:gd name="T31" fmla="*/ 30 h 63"/>
                <a:gd name="T32" fmla="*/ 0 w 30"/>
                <a:gd name="T33" fmla="*/ 37 h 63"/>
                <a:gd name="T34" fmla="*/ 0 w 30"/>
                <a:gd name="T35" fmla="*/ 41 h 63"/>
                <a:gd name="T36" fmla="*/ 4 w 30"/>
                <a:gd name="T37" fmla="*/ 45 h 63"/>
                <a:gd name="T38" fmla="*/ 4 w 30"/>
                <a:gd name="T39" fmla="*/ 45 h 63"/>
                <a:gd name="T40" fmla="*/ 4 w 30"/>
                <a:gd name="T41" fmla="*/ 45 h 63"/>
                <a:gd name="T42" fmla="*/ 4 w 30"/>
                <a:gd name="T43" fmla="*/ 49 h 63"/>
                <a:gd name="T44" fmla="*/ 4 w 30"/>
                <a:gd name="T45" fmla="*/ 49 h 63"/>
                <a:gd name="T46" fmla="*/ 7 w 30"/>
                <a:gd name="T47" fmla="*/ 49 h 63"/>
                <a:gd name="T48" fmla="*/ 7 w 30"/>
                <a:gd name="T49" fmla="*/ 52 h 63"/>
                <a:gd name="T50" fmla="*/ 11 w 30"/>
                <a:gd name="T51" fmla="*/ 52 h 63"/>
                <a:gd name="T52" fmla="*/ 15 w 30"/>
                <a:gd name="T53" fmla="*/ 56 h 63"/>
                <a:gd name="T54" fmla="*/ 15 w 30"/>
                <a:gd name="T55" fmla="*/ 60 h 63"/>
                <a:gd name="T56" fmla="*/ 15 w 30"/>
                <a:gd name="T57" fmla="*/ 63 h 63"/>
                <a:gd name="T58" fmla="*/ 15 w 30"/>
                <a:gd name="T59" fmla="*/ 63 h 63"/>
                <a:gd name="T60" fmla="*/ 19 w 30"/>
                <a:gd name="T61" fmla="*/ 63 h 63"/>
                <a:gd name="T62" fmla="*/ 19 w 30"/>
                <a:gd name="T63" fmla="*/ 60 h 63"/>
                <a:gd name="T64" fmla="*/ 19 w 30"/>
                <a:gd name="T65" fmla="*/ 56 h 63"/>
                <a:gd name="T66" fmla="*/ 19 w 30"/>
                <a:gd name="T67" fmla="*/ 52 h 63"/>
                <a:gd name="T68" fmla="*/ 19 w 30"/>
                <a:gd name="T69" fmla="*/ 49 h 63"/>
                <a:gd name="T70" fmla="*/ 22 w 30"/>
                <a:gd name="T71" fmla="*/ 41 h 63"/>
                <a:gd name="T72" fmla="*/ 22 w 30"/>
                <a:gd name="T73" fmla="*/ 37 h 63"/>
                <a:gd name="T74" fmla="*/ 26 w 30"/>
                <a:gd name="T75" fmla="*/ 37 h 63"/>
                <a:gd name="T76" fmla="*/ 22 w 30"/>
                <a:gd name="T77" fmla="*/ 37 h 63"/>
                <a:gd name="T78" fmla="*/ 26 w 30"/>
                <a:gd name="T79" fmla="*/ 30 h 63"/>
                <a:gd name="T80" fmla="*/ 26 w 30"/>
                <a:gd name="T81" fmla="*/ 26 h 63"/>
                <a:gd name="T82" fmla="*/ 22 w 30"/>
                <a:gd name="T83" fmla="*/ 23 h 63"/>
                <a:gd name="T84" fmla="*/ 26 w 30"/>
                <a:gd name="T85" fmla="*/ 19 h 63"/>
                <a:gd name="T86" fmla="*/ 26 w 30"/>
                <a:gd name="T87" fmla="*/ 11 h 63"/>
                <a:gd name="T88" fmla="*/ 26 w 30"/>
                <a:gd name="T89" fmla="*/ 8 h 63"/>
                <a:gd name="T90" fmla="*/ 30 w 30"/>
                <a:gd name="T91" fmla="*/ 8 h 63"/>
                <a:gd name="T92" fmla="*/ 30 w 30"/>
                <a:gd name="T93" fmla="*/ 4 h 63"/>
                <a:gd name="T94" fmla="*/ 26 w 30"/>
                <a:gd name="T95" fmla="*/ 4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30" h="63">
                  <a:moveTo>
                    <a:pt x="26" y="4"/>
                  </a:moveTo>
                  <a:lnTo>
                    <a:pt x="26" y="4"/>
                  </a:lnTo>
                  <a:lnTo>
                    <a:pt x="22" y="0"/>
                  </a:lnTo>
                  <a:lnTo>
                    <a:pt x="19" y="0"/>
                  </a:lnTo>
                  <a:lnTo>
                    <a:pt x="19" y="0"/>
                  </a:lnTo>
                  <a:lnTo>
                    <a:pt x="19" y="4"/>
                  </a:lnTo>
                  <a:lnTo>
                    <a:pt x="15" y="4"/>
                  </a:lnTo>
                  <a:lnTo>
                    <a:pt x="11" y="8"/>
                  </a:lnTo>
                  <a:lnTo>
                    <a:pt x="7" y="11"/>
                  </a:lnTo>
                  <a:lnTo>
                    <a:pt x="7" y="15"/>
                  </a:lnTo>
                  <a:lnTo>
                    <a:pt x="7" y="15"/>
                  </a:lnTo>
                  <a:lnTo>
                    <a:pt x="7" y="15"/>
                  </a:lnTo>
                  <a:lnTo>
                    <a:pt x="4" y="23"/>
                  </a:lnTo>
                  <a:lnTo>
                    <a:pt x="0" y="30"/>
                  </a:lnTo>
                  <a:lnTo>
                    <a:pt x="0" y="30"/>
                  </a:lnTo>
                  <a:lnTo>
                    <a:pt x="0" y="30"/>
                  </a:lnTo>
                  <a:lnTo>
                    <a:pt x="0" y="37"/>
                  </a:lnTo>
                  <a:lnTo>
                    <a:pt x="0" y="41"/>
                  </a:lnTo>
                  <a:lnTo>
                    <a:pt x="4" y="45"/>
                  </a:lnTo>
                  <a:lnTo>
                    <a:pt x="4" y="45"/>
                  </a:lnTo>
                  <a:lnTo>
                    <a:pt x="4" y="45"/>
                  </a:lnTo>
                  <a:lnTo>
                    <a:pt x="4" y="49"/>
                  </a:lnTo>
                  <a:lnTo>
                    <a:pt x="4" y="49"/>
                  </a:lnTo>
                  <a:lnTo>
                    <a:pt x="7" y="49"/>
                  </a:lnTo>
                  <a:lnTo>
                    <a:pt x="7" y="52"/>
                  </a:lnTo>
                  <a:lnTo>
                    <a:pt x="11" y="52"/>
                  </a:lnTo>
                  <a:lnTo>
                    <a:pt x="15" y="56"/>
                  </a:lnTo>
                  <a:lnTo>
                    <a:pt x="15" y="60"/>
                  </a:lnTo>
                  <a:lnTo>
                    <a:pt x="15" y="63"/>
                  </a:lnTo>
                  <a:lnTo>
                    <a:pt x="15" y="63"/>
                  </a:lnTo>
                  <a:lnTo>
                    <a:pt x="19" y="63"/>
                  </a:lnTo>
                  <a:lnTo>
                    <a:pt x="19" y="60"/>
                  </a:lnTo>
                  <a:lnTo>
                    <a:pt x="19" y="56"/>
                  </a:lnTo>
                  <a:lnTo>
                    <a:pt x="19" y="52"/>
                  </a:lnTo>
                  <a:lnTo>
                    <a:pt x="19" y="49"/>
                  </a:lnTo>
                  <a:lnTo>
                    <a:pt x="22" y="41"/>
                  </a:lnTo>
                  <a:lnTo>
                    <a:pt x="22" y="37"/>
                  </a:lnTo>
                  <a:lnTo>
                    <a:pt x="26" y="37"/>
                  </a:lnTo>
                  <a:lnTo>
                    <a:pt x="22" y="37"/>
                  </a:lnTo>
                  <a:lnTo>
                    <a:pt x="26" y="30"/>
                  </a:lnTo>
                  <a:lnTo>
                    <a:pt x="26" y="26"/>
                  </a:lnTo>
                  <a:lnTo>
                    <a:pt x="22" y="23"/>
                  </a:lnTo>
                  <a:lnTo>
                    <a:pt x="26" y="19"/>
                  </a:lnTo>
                  <a:lnTo>
                    <a:pt x="26" y="11"/>
                  </a:lnTo>
                  <a:lnTo>
                    <a:pt x="26" y="8"/>
                  </a:lnTo>
                  <a:lnTo>
                    <a:pt x="30" y="8"/>
                  </a:lnTo>
                  <a:lnTo>
                    <a:pt x="30" y="4"/>
                  </a:lnTo>
                  <a:lnTo>
                    <a:pt x="26"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3" name="Freeform 107">
              <a:extLst>
                <a:ext uri="{FF2B5EF4-FFF2-40B4-BE49-F238E27FC236}">
                  <a16:creationId xmlns:a16="http://schemas.microsoft.com/office/drawing/2014/main" xmlns="" id="{FECD503A-93DA-47C9-B008-2B812F905BA9}"/>
                </a:ext>
              </a:extLst>
            </p:cNvPr>
            <p:cNvSpPr>
              <a:spLocks noEditPoints="1"/>
            </p:cNvSpPr>
            <p:nvPr/>
          </p:nvSpPr>
          <p:spPr bwMode="auto">
            <a:xfrm>
              <a:off x="5894195" y="4140480"/>
              <a:ext cx="311701" cy="265349"/>
            </a:xfrm>
            <a:custGeom>
              <a:avLst/>
              <a:gdLst>
                <a:gd name="T0" fmla="*/ 45 w 174"/>
                <a:gd name="T1" fmla="*/ 15 h 152"/>
                <a:gd name="T2" fmla="*/ 49 w 174"/>
                <a:gd name="T3" fmla="*/ 15 h 152"/>
                <a:gd name="T4" fmla="*/ 52 w 174"/>
                <a:gd name="T5" fmla="*/ 11 h 152"/>
                <a:gd name="T6" fmla="*/ 63 w 174"/>
                <a:gd name="T7" fmla="*/ 0 h 152"/>
                <a:gd name="T8" fmla="*/ 71 w 174"/>
                <a:gd name="T9" fmla="*/ 0 h 152"/>
                <a:gd name="T10" fmla="*/ 71 w 174"/>
                <a:gd name="T11" fmla="*/ 11 h 152"/>
                <a:gd name="T12" fmla="*/ 78 w 174"/>
                <a:gd name="T13" fmla="*/ 15 h 152"/>
                <a:gd name="T14" fmla="*/ 86 w 174"/>
                <a:gd name="T15" fmla="*/ 15 h 152"/>
                <a:gd name="T16" fmla="*/ 97 w 174"/>
                <a:gd name="T17" fmla="*/ 15 h 152"/>
                <a:gd name="T18" fmla="*/ 108 w 174"/>
                <a:gd name="T19" fmla="*/ 22 h 152"/>
                <a:gd name="T20" fmla="*/ 111 w 174"/>
                <a:gd name="T21" fmla="*/ 26 h 152"/>
                <a:gd name="T22" fmla="*/ 123 w 174"/>
                <a:gd name="T23" fmla="*/ 29 h 152"/>
                <a:gd name="T24" fmla="*/ 130 w 174"/>
                <a:gd name="T25" fmla="*/ 29 h 152"/>
                <a:gd name="T26" fmla="*/ 134 w 174"/>
                <a:gd name="T27" fmla="*/ 29 h 152"/>
                <a:gd name="T28" fmla="*/ 141 w 174"/>
                <a:gd name="T29" fmla="*/ 22 h 152"/>
                <a:gd name="T30" fmla="*/ 148 w 174"/>
                <a:gd name="T31" fmla="*/ 18 h 152"/>
                <a:gd name="T32" fmla="*/ 156 w 174"/>
                <a:gd name="T33" fmla="*/ 18 h 152"/>
                <a:gd name="T34" fmla="*/ 160 w 174"/>
                <a:gd name="T35" fmla="*/ 22 h 152"/>
                <a:gd name="T36" fmla="*/ 171 w 174"/>
                <a:gd name="T37" fmla="*/ 22 h 152"/>
                <a:gd name="T38" fmla="*/ 160 w 174"/>
                <a:gd name="T39" fmla="*/ 37 h 152"/>
                <a:gd name="T40" fmla="*/ 171 w 174"/>
                <a:gd name="T41" fmla="*/ 104 h 152"/>
                <a:gd name="T42" fmla="*/ 163 w 174"/>
                <a:gd name="T43" fmla="*/ 111 h 152"/>
                <a:gd name="T44" fmla="*/ 160 w 174"/>
                <a:gd name="T45" fmla="*/ 115 h 152"/>
                <a:gd name="T46" fmla="*/ 156 w 174"/>
                <a:gd name="T47" fmla="*/ 115 h 152"/>
                <a:gd name="T48" fmla="*/ 148 w 174"/>
                <a:gd name="T49" fmla="*/ 118 h 152"/>
                <a:gd name="T50" fmla="*/ 148 w 174"/>
                <a:gd name="T51" fmla="*/ 122 h 152"/>
                <a:gd name="T52" fmla="*/ 145 w 174"/>
                <a:gd name="T53" fmla="*/ 126 h 152"/>
                <a:gd name="T54" fmla="*/ 141 w 174"/>
                <a:gd name="T55" fmla="*/ 130 h 152"/>
                <a:gd name="T56" fmla="*/ 141 w 174"/>
                <a:gd name="T57" fmla="*/ 137 h 152"/>
                <a:gd name="T58" fmla="*/ 130 w 174"/>
                <a:gd name="T59" fmla="*/ 148 h 152"/>
                <a:gd name="T60" fmla="*/ 126 w 174"/>
                <a:gd name="T61" fmla="*/ 152 h 152"/>
                <a:gd name="T62" fmla="*/ 104 w 174"/>
                <a:gd name="T63" fmla="*/ 137 h 152"/>
                <a:gd name="T64" fmla="*/ 104 w 174"/>
                <a:gd name="T65" fmla="*/ 133 h 152"/>
                <a:gd name="T66" fmla="*/ 41 w 174"/>
                <a:gd name="T67" fmla="*/ 96 h 152"/>
                <a:gd name="T68" fmla="*/ 41 w 174"/>
                <a:gd name="T69" fmla="*/ 81 h 152"/>
                <a:gd name="T70" fmla="*/ 45 w 174"/>
                <a:gd name="T71" fmla="*/ 74 h 152"/>
                <a:gd name="T72" fmla="*/ 49 w 174"/>
                <a:gd name="T73" fmla="*/ 70 h 152"/>
                <a:gd name="T74" fmla="*/ 52 w 174"/>
                <a:gd name="T75" fmla="*/ 67 h 152"/>
                <a:gd name="T76" fmla="*/ 60 w 174"/>
                <a:gd name="T77" fmla="*/ 63 h 152"/>
                <a:gd name="T78" fmla="*/ 60 w 174"/>
                <a:gd name="T79" fmla="*/ 59 h 152"/>
                <a:gd name="T80" fmla="*/ 63 w 174"/>
                <a:gd name="T81" fmla="*/ 52 h 152"/>
                <a:gd name="T82" fmla="*/ 60 w 174"/>
                <a:gd name="T83" fmla="*/ 44 h 152"/>
                <a:gd name="T84" fmla="*/ 60 w 174"/>
                <a:gd name="T85" fmla="*/ 44 h 152"/>
                <a:gd name="T86" fmla="*/ 56 w 174"/>
                <a:gd name="T87" fmla="*/ 37 h 152"/>
                <a:gd name="T88" fmla="*/ 52 w 174"/>
                <a:gd name="T89" fmla="*/ 29 h 152"/>
                <a:gd name="T90" fmla="*/ 49 w 174"/>
                <a:gd name="T91" fmla="*/ 26 h 152"/>
                <a:gd name="T92" fmla="*/ 49 w 174"/>
                <a:gd name="T93" fmla="*/ 22 h 152"/>
                <a:gd name="T94" fmla="*/ 45 w 174"/>
                <a:gd name="T95" fmla="*/ 18 h 152"/>
                <a:gd name="T96" fmla="*/ 45 w 174"/>
                <a:gd name="T97" fmla="*/ 18 h 152"/>
                <a:gd name="T98" fmla="*/ 0 w 174"/>
                <a:gd name="T99" fmla="*/ 96 h 152"/>
                <a:gd name="T100" fmla="*/ 15 w 174"/>
                <a:gd name="T101" fmla="*/ 96 h 152"/>
                <a:gd name="T102" fmla="*/ 0 w 174"/>
                <a:gd name="T103" fmla="*/ 96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74" h="152">
                  <a:moveTo>
                    <a:pt x="45" y="18"/>
                  </a:moveTo>
                  <a:lnTo>
                    <a:pt x="45" y="15"/>
                  </a:lnTo>
                  <a:lnTo>
                    <a:pt x="49" y="15"/>
                  </a:lnTo>
                  <a:lnTo>
                    <a:pt x="49" y="15"/>
                  </a:lnTo>
                  <a:lnTo>
                    <a:pt x="52" y="11"/>
                  </a:lnTo>
                  <a:lnTo>
                    <a:pt x="52" y="11"/>
                  </a:lnTo>
                  <a:lnTo>
                    <a:pt x="56" y="7"/>
                  </a:lnTo>
                  <a:lnTo>
                    <a:pt x="63" y="0"/>
                  </a:lnTo>
                  <a:lnTo>
                    <a:pt x="67" y="3"/>
                  </a:lnTo>
                  <a:lnTo>
                    <a:pt x="71" y="0"/>
                  </a:lnTo>
                  <a:lnTo>
                    <a:pt x="71" y="0"/>
                  </a:lnTo>
                  <a:lnTo>
                    <a:pt x="71" y="11"/>
                  </a:lnTo>
                  <a:lnTo>
                    <a:pt x="74" y="15"/>
                  </a:lnTo>
                  <a:lnTo>
                    <a:pt x="78" y="15"/>
                  </a:lnTo>
                  <a:lnTo>
                    <a:pt x="82" y="11"/>
                  </a:lnTo>
                  <a:lnTo>
                    <a:pt x="86" y="15"/>
                  </a:lnTo>
                  <a:lnTo>
                    <a:pt x="93" y="15"/>
                  </a:lnTo>
                  <a:lnTo>
                    <a:pt x="97" y="15"/>
                  </a:lnTo>
                  <a:lnTo>
                    <a:pt x="104" y="22"/>
                  </a:lnTo>
                  <a:lnTo>
                    <a:pt x="108" y="22"/>
                  </a:lnTo>
                  <a:lnTo>
                    <a:pt x="111" y="26"/>
                  </a:lnTo>
                  <a:lnTo>
                    <a:pt x="111" y="26"/>
                  </a:lnTo>
                  <a:lnTo>
                    <a:pt x="119" y="26"/>
                  </a:lnTo>
                  <a:lnTo>
                    <a:pt x="123" y="29"/>
                  </a:lnTo>
                  <a:lnTo>
                    <a:pt x="126" y="29"/>
                  </a:lnTo>
                  <a:lnTo>
                    <a:pt x="130" y="29"/>
                  </a:lnTo>
                  <a:lnTo>
                    <a:pt x="134" y="29"/>
                  </a:lnTo>
                  <a:lnTo>
                    <a:pt x="134" y="29"/>
                  </a:lnTo>
                  <a:lnTo>
                    <a:pt x="141" y="22"/>
                  </a:lnTo>
                  <a:lnTo>
                    <a:pt x="141" y="22"/>
                  </a:lnTo>
                  <a:lnTo>
                    <a:pt x="145" y="18"/>
                  </a:lnTo>
                  <a:lnTo>
                    <a:pt x="148" y="18"/>
                  </a:lnTo>
                  <a:lnTo>
                    <a:pt x="148" y="18"/>
                  </a:lnTo>
                  <a:lnTo>
                    <a:pt x="156" y="18"/>
                  </a:lnTo>
                  <a:lnTo>
                    <a:pt x="160" y="18"/>
                  </a:lnTo>
                  <a:lnTo>
                    <a:pt x="160" y="22"/>
                  </a:lnTo>
                  <a:lnTo>
                    <a:pt x="163" y="22"/>
                  </a:lnTo>
                  <a:lnTo>
                    <a:pt x="171" y="22"/>
                  </a:lnTo>
                  <a:lnTo>
                    <a:pt x="174" y="22"/>
                  </a:lnTo>
                  <a:lnTo>
                    <a:pt x="160" y="37"/>
                  </a:lnTo>
                  <a:lnTo>
                    <a:pt x="160" y="93"/>
                  </a:lnTo>
                  <a:lnTo>
                    <a:pt x="171" y="104"/>
                  </a:lnTo>
                  <a:lnTo>
                    <a:pt x="171" y="104"/>
                  </a:lnTo>
                  <a:lnTo>
                    <a:pt x="163" y="111"/>
                  </a:lnTo>
                  <a:lnTo>
                    <a:pt x="163" y="111"/>
                  </a:lnTo>
                  <a:lnTo>
                    <a:pt x="160" y="115"/>
                  </a:lnTo>
                  <a:lnTo>
                    <a:pt x="163" y="115"/>
                  </a:lnTo>
                  <a:lnTo>
                    <a:pt x="156" y="115"/>
                  </a:lnTo>
                  <a:lnTo>
                    <a:pt x="152" y="118"/>
                  </a:lnTo>
                  <a:lnTo>
                    <a:pt x="148" y="118"/>
                  </a:lnTo>
                  <a:lnTo>
                    <a:pt x="148" y="122"/>
                  </a:lnTo>
                  <a:lnTo>
                    <a:pt x="148" y="122"/>
                  </a:lnTo>
                  <a:lnTo>
                    <a:pt x="145" y="126"/>
                  </a:lnTo>
                  <a:lnTo>
                    <a:pt x="145" y="126"/>
                  </a:lnTo>
                  <a:lnTo>
                    <a:pt x="145" y="126"/>
                  </a:lnTo>
                  <a:lnTo>
                    <a:pt x="141" y="130"/>
                  </a:lnTo>
                  <a:lnTo>
                    <a:pt x="141" y="133"/>
                  </a:lnTo>
                  <a:lnTo>
                    <a:pt x="141" y="137"/>
                  </a:lnTo>
                  <a:lnTo>
                    <a:pt x="137" y="141"/>
                  </a:lnTo>
                  <a:lnTo>
                    <a:pt x="130" y="148"/>
                  </a:lnTo>
                  <a:lnTo>
                    <a:pt x="126" y="152"/>
                  </a:lnTo>
                  <a:lnTo>
                    <a:pt x="126" y="152"/>
                  </a:lnTo>
                  <a:lnTo>
                    <a:pt x="108" y="137"/>
                  </a:lnTo>
                  <a:lnTo>
                    <a:pt x="104" y="137"/>
                  </a:lnTo>
                  <a:lnTo>
                    <a:pt x="104" y="133"/>
                  </a:lnTo>
                  <a:lnTo>
                    <a:pt x="104" y="133"/>
                  </a:lnTo>
                  <a:lnTo>
                    <a:pt x="100" y="130"/>
                  </a:lnTo>
                  <a:lnTo>
                    <a:pt x="41" y="96"/>
                  </a:lnTo>
                  <a:lnTo>
                    <a:pt x="37" y="96"/>
                  </a:lnTo>
                  <a:lnTo>
                    <a:pt x="41" y="81"/>
                  </a:lnTo>
                  <a:lnTo>
                    <a:pt x="41" y="78"/>
                  </a:lnTo>
                  <a:lnTo>
                    <a:pt x="45" y="74"/>
                  </a:lnTo>
                  <a:lnTo>
                    <a:pt x="49" y="70"/>
                  </a:lnTo>
                  <a:lnTo>
                    <a:pt x="49" y="70"/>
                  </a:lnTo>
                  <a:lnTo>
                    <a:pt x="52" y="67"/>
                  </a:lnTo>
                  <a:lnTo>
                    <a:pt x="52" y="67"/>
                  </a:lnTo>
                  <a:lnTo>
                    <a:pt x="52" y="63"/>
                  </a:lnTo>
                  <a:lnTo>
                    <a:pt x="60" y="63"/>
                  </a:lnTo>
                  <a:lnTo>
                    <a:pt x="60" y="59"/>
                  </a:lnTo>
                  <a:lnTo>
                    <a:pt x="60" y="59"/>
                  </a:lnTo>
                  <a:lnTo>
                    <a:pt x="63" y="55"/>
                  </a:lnTo>
                  <a:lnTo>
                    <a:pt x="63" y="52"/>
                  </a:lnTo>
                  <a:lnTo>
                    <a:pt x="63" y="48"/>
                  </a:lnTo>
                  <a:lnTo>
                    <a:pt x="60" y="44"/>
                  </a:lnTo>
                  <a:lnTo>
                    <a:pt x="63" y="44"/>
                  </a:lnTo>
                  <a:lnTo>
                    <a:pt x="60" y="44"/>
                  </a:lnTo>
                  <a:lnTo>
                    <a:pt x="56" y="41"/>
                  </a:lnTo>
                  <a:lnTo>
                    <a:pt x="56" y="37"/>
                  </a:lnTo>
                  <a:lnTo>
                    <a:pt x="52" y="33"/>
                  </a:lnTo>
                  <a:lnTo>
                    <a:pt x="52" y="29"/>
                  </a:lnTo>
                  <a:lnTo>
                    <a:pt x="52" y="26"/>
                  </a:lnTo>
                  <a:lnTo>
                    <a:pt x="49" y="26"/>
                  </a:lnTo>
                  <a:lnTo>
                    <a:pt x="49" y="26"/>
                  </a:lnTo>
                  <a:lnTo>
                    <a:pt x="49" y="22"/>
                  </a:lnTo>
                  <a:lnTo>
                    <a:pt x="45" y="18"/>
                  </a:lnTo>
                  <a:lnTo>
                    <a:pt x="45" y="18"/>
                  </a:lnTo>
                  <a:lnTo>
                    <a:pt x="45" y="18"/>
                  </a:lnTo>
                  <a:lnTo>
                    <a:pt x="45" y="18"/>
                  </a:lnTo>
                  <a:lnTo>
                    <a:pt x="45" y="18"/>
                  </a:lnTo>
                  <a:close/>
                  <a:moveTo>
                    <a:pt x="0" y="96"/>
                  </a:moveTo>
                  <a:lnTo>
                    <a:pt x="8" y="96"/>
                  </a:lnTo>
                  <a:lnTo>
                    <a:pt x="15" y="96"/>
                  </a:lnTo>
                  <a:lnTo>
                    <a:pt x="0" y="96"/>
                  </a:lnTo>
                  <a:lnTo>
                    <a:pt x="0" y="9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4" name="Freeform 108">
              <a:extLst>
                <a:ext uri="{FF2B5EF4-FFF2-40B4-BE49-F238E27FC236}">
                  <a16:creationId xmlns:a16="http://schemas.microsoft.com/office/drawing/2014/main" xmlns="" id="{D254070F-94BC-414B-AEC1-B6FB71DC3A12}"/>
                </a:ext>
              </a:extLst>
            </p:cNvPr>
            <p:cNvSpPr/>
            <p:nvPr/>
          </p:nvSpPr>
          <p:spPr bwMode="auto">
            <a:xfrm>
              <a:off x="5835078" y="4171903"/>
              <a:ext cx="171973" cy="150132"/>
            </a:xfrm>
            <a:custGeom>
              <a:avLst/>
              <a:gdLst>
                <a:gd name="T0" fmla="*/ 74 w 96"/>
                <a:gd name="T1" fmla="*/ 60 h 86"/>
                <a:gd name="T2" fmla="*/ 82 w 96"/>
                <a:gd name="T3" fmla="*/ 52 h 86"/>
                <a:gd name="T4" fmla="*/ 85 w 96"/>
                <a:gd name="T5" fmla="*/ 49 h 86"/>
                <a:gd name="T6" fmla="*/ 85 w 96"/>
                <a:gd name="T7" fmla="*/ 45 h 86"/>
                <a:gd name="T8" fmla="*/ 93 w 96"/>
                <a:gd name="T9" fmla="*/ 41 h 86"/>
                <a:gd name="T10" fmla="*/ 96 w 96"/>
                <a:gd name="T11" fmla="*/ 37 h 86"/>
                <a:gd name="T12" fmla="*/ 96 w 96"/>
                <a:gd name="T13" fmla="*/ 30 h 86"/>
                <a:gd name="T14" fmla="*/ 96 w 96"/>
                <a:gd name="T15" fmla="*/ 26 h 86"/>
                <a:gd name="T16" fmla="*/ 89 w 96"/>
                <a:gd name="T17" fmla="*/ 23 h 86"/>
                <a:gd name="T18" fmla="*/ 85 w 96"/>
                <a:gd name="T19" fmla="*/ 15 h 86"/>
                <a:gd name="T20" fmla="*/ 85 w 96"/>
                <a:gd name="T21" fmla="*/ 8 h 86"/>
                <a:gd name="T22" fmla="*/ 82 w 96"/>
                <a:gd name="T23" fmla="*/ 8 h 86"/>
                <a:gd name="T24" fmla="*/ 78 w 96"/>
                <a:gd name="T25" fmla="*/ 0 h 86"/>
                <a:gd name="T26" fmla="*/ 74 w 96"/>
                <a:gd name="T27" fmla="*/ 4 h 86"/>
                <a:gd name="T28" fmla="*/ 67 w 96"/>
                <a:gd name="T29" fmla="*/ 8 h 86"/>
                <a:gd name="T30" fmla="*/ 59 w 96"/>
                <a:gd name="T31" fmla="*/ 4 h 86"/>
                <a:gd name="T32" fmla="*/ 52 w 96"/>
                <a:gd name="T33" fmla="*/ 8 h 86"/>
                <a:gd name="T34" fmla="*/ 48 w 96"/>
                <a:gd name="T35" fmla="*/ 8 h 86"/>
                <a:gd name="T36" fmla="*/ 48 w 96"/>
                <a:gd name="T37" fmla="*/ 11 h 86"/>
                <a:gd name="T38" fmla="*/ 41 w 96"/>
                <a:gd name="T39" fmla="*/ 11 h 86"/>
                <a:gd name="T40" fmla="*/ 37 w 96"/>
                <a:gd name="T41" fmla="*/ 8 h 86"/>
                <a:gd name="T42" fmla="*/ 30 w 96"/>
                <a:gd name="T43" fmla="*/ 8 h 86"/>
                <a:gd name="T44" fmla="*/ 26 w 96"/>
                <a:gd name="T45" fmla="*/ 8 h 86"/>
                <a:gd name="T46" fmla="*/ 26 w 96"/>
                <a:gd name="T47" fmla="*/ 11 h 86"/>
                <a:gd name="T48" fmla="*/ 26 w 96"/>
                <a:gd name="T49" fmla="*/ 11 h 86"/>
                <a:gd name="T50" fmla="*/ 22 w 96"/>
                <a:gd name="T51" fmla="*/ 15 h 86"/>
                <a:gd name="T52" fmla="*/ 22 w 96"/>
                <a:gd name="T53" fmla="*/ 26 h 86"/>
                <a:gd name="T54" fmla="*/ 22 w 96"/>
                <a:gd name="T55" fmla="*/ 30 h 86"/>
                <a:gd name="T56" fmla="*/ 26 w 96"/>
                <a:gd name="T57" fmla="*/ 34 h 86"/>
                <a:gd name="T58" fmla="*/ 19 w 96"/>
                <a:gd name="T59" fmla="*/ 45 h 86"/>
                <a:gd name="T60" fmla="*/ 11 w 96"/>
                <a:gd name="T61" fmla="*/ 52 h 86"/>
                <a:gd name="T62" fmla="*/ 4 w 96"/>
                <a:gd name="T63" fmla="*/ 67 h 86"/>
                <a:gd name="T64" fmla="*/ 4 w 96"/>
                <a:gd name="T65" fmla="*/ 75 h 86"/>
                <a:gd name="T66" fmla="*/ 0 w 96"/>
                <a:gd name="T67" fmla="*/ 86 h 86"/>
                <a:gd name="T68" fmla="*/ 0 w 96"/>
                <a:gd name="T69" fmla="*/ 86 h 86"/>
                <a:gd name="T70" fmla="*/ 7 w 96"/>
                <a:gd name="T71" fmla="*/ 82 h 86"/>
                <a:gd name="T72" fmla="*/ 11 w 96"/>
                <a:gd name="T73" fmla="*/ 86 h 86"/>
                <a:gd name="T74" fmla="*/ 15 w 96"/>
                <a:gd name="T75" fmla="*/ 82 h 86"/>
                <a:gd name="T76" fmla="*/ 15 w 96"/>
                <a:gd name="T77" fmla="*/ 82 h 86"/>
                <a:gd name="T78" fmla="*/ 19 w 96"/>
                <a:gd name="T79" fmla="*/ 82 h 86"/>
                <a:gd name="T80" fmla="*/ 22 w 96"/>
                <a:gd name="T81" fmla="*/ 78 h 86"/>
                <a:gd name="T82" fmla="*/ 33 w 96"/>
                <a:gd name="T83" fmla="*/ 78 h 86"/>
                <a:gd name="T84" fmla="*/ 70 w 96"/>
                <a:gd name="T85" fmla="*/ 78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96" h="86">
                  <a:moveTo>
                    <a:pt x="74" y="63"/>
                  </a:moveTo>
                  <a:lnTo>
                    <a:pt x="74" y="60"/>
                  </a:lnTo>
                  <a:lnTo>
                    <a:pt x="78" y="56"/>
                  </a:lnTo>
                  <a:lnTo>
                    <a:pt x="82" y="52"/>
                  </a:lnTo>
                  <a:lnTo>
                    <a:pt x="82" y="52"/>
                  </a:lnTo>
                  <a:lnTo>
                    <a:pt x="85" y="49"/>
                  </a:lnTo>
                  <a:lnTo>
                    <a:pt x="85" y="49"/>
                  </a:lnTo>
                  <a:lnTo>
                    <a:pt x="85" y="45"/>
                  </a:lnTo>
                  <a:lnTo>
                    <a:pt x="93" y="45"/>
                  </a:lnTo>
                  <a:lnTo>
                    <a:pt x="93" y="41"/>
                  </a:lnTo>
                  <a:lnTo>
                    <a:pt x="93" y="41"/>
                  </a:lnTo>
                  <a:lnTo>
                    <a:pt x="96" y="37"/>
                  </a:lnTo>
                  <a:lnTo>
                    <a:pt x="96" y="34"/>
                  </a:lnTo>
                  <a:lnTo>
                    <a:pt x="96" y="30"/>
                  </a:lnTo>
                  <a:lnTo>
                    <a:pt x="93" y="26"/>
                  </a:lnTo>
                  <a:lnTo>
                    <a:pt x="96" y="26"/>
                  </a:lnTo>
                  <a:lnTo>
                    <a:pt x="93" y="26"/>
                  </a:lnTo>
                  <a:lnTo>
                    <a:pt x="89" y="23"/>
                  </a:lnTo>
                  <a:lnTo>
                    <a:pt x="89" y="19"/>
                  </a:lnTo>
                  <a:lnTo>
                    <a:pt x="85" y="15"/>
                  </a:lnTo>
                  <a:lnTo>
                    <a:pt x="85" y="11"/>
                  </a:lnTo>
                  <a:lnTo>
                    <a:pt x="85" y="8"/>
                  </a:lnTo>
                  <a:lnTo>
                    <a:pt x="82" y="8"/>
                  </a:lnTo>
                  <a:lnTo>
                    <a:pt x="82" y="8"/>
                  </a:lnTo>
                  <a:lnTo>
                    <a:pt x="82" y="4"/>
                  </a:lnTo>
                  <a:lnTo>
                    <a:pt x="78" y="0"/>
                  </a:lnTo>
                  <a:lnTo>
                    <a:pt x="78" y="0"/>
                  </a:lnTo>
                  <a:lnTo>
                    <a:pt x="74" y="4"/>
                  </a:lnTo>
                  <a:lnTo>
                    <a:pt x="70" y="4"/>
                  </a:lnTo>
                  <a:lnTo>
                    <a:pt x="67" y="8"/>
                  </a:lnTo>
                  <a:lnTo>
                    <a:pt x="63" y="4"/>
                  </a:lnTo>
                  <a:lnTo>
                    <a:pt x="59" y="4"/>
                  </a:lnTo>
                  <a:lnTo>
                    <a:pt x="56" y="8"/>
                  </a:lnTo>
                  <a:lnTo>
                    <a:pt x="52" y="8"/>
                  </a:lnTo>
                  <a:lnTo>
                    <a:pt x="52" y="8"/>
                  </a:lnTo>
                  <a:lnTo>
                    <a:pt x="48" y="8"/>
                  </a:lnTo>
                  <a:lnTo>
                    <a:pt x="48" y="8"/>
                  </a:lnTo>
                  <a:lnTo>
                    <a:pt x="48" y="11"/>
                  </a:lnTo>
                  <a:lnTo>
                    <a:pt x="44" y="11"/>
                  </a:lnTo>
                  <a:lnTo>
                    <a:pt x="41" y="11"/>
                  </a:lnTo>
                  <a:lnTo>
                    <a:pt x="41" y="8"/>
                  </a:lnTo>
                  <a:lnTo>
                    <a:pt x="37" y="8"/>
                  </a:lnTo>
                  <a:lnTo>
                    <a:pt x="33" y="8"/>
                  </a:lnTo>
                  <a:lnTo>
                    <a:pt x="30" y="8"/>
                  </a:lnTo>
                  <a:lnTo>
                    <a:pt x="26" y="4"/>
                  </a:lnTo>
                  <a:lnTo>
                    <a:pt x="26" y="8"/>
                  </a:lnTo>
                  <a:lnTo>
                    <a:pt x="26" y="8"/>
                  </a:lnTo>
                  <a:lnTo>
                    <a:pt x="26" y="11"/>
                  </a:lnTo>
                  <a:lnTo>
                    <a:pt x="26" y="11"/>
                  </a:lnTo>
                  <a:lnTo>
                    <a:pt x="26" y="11"/>
                  </a:lnTo>
                  <a:lnTo>
                    <a:pt x="26" y="15"/>
                  </a:lnTo>
                  <a:lnTo>
                    <a:pt x="22" y="15"/>
                  </a:lnTo>
                  <a:lnTo>
                    <a:pt x="22" y="19"/>
                  </a:lnTo>
                  <a:lnTo>
                    <a:pt x="22" y="26"/>
                  </a:lnTo>
                  <a:lnTo>
                    <a:pt x="22" y="30"/>
                  </a:lnTo>
                  <a:lnTo>
                    <a:pt x="22" y="30"/>
                  </a:lnTo>
                  <a:lnTo>
                    <a:pt x="26" y="34"/>
                  </a:lnTo>
                  <a:lnTo>
                    <a:pt x="26" y="34"/>
                  </a:lnTo>
                  <a:lnTo>
                    <a:pt x="26" y="37"/>
                  </a:lnTo>
                  <a:lnTo>
                    <a:pt x="19" y="45"/>
                  </a:lnTo>
                  <a:lnTo>
                    <a:pt x="11" y="52"/>
                  </a:lnTo>
                  <a:lnTo>
                    <a:pt x="11" y="52"/>
                  </a:lnTo>
                  <a:lnTo>
                    <a:pt x="4" y="63"/>
                  </a:lnTo>
                  <a:lnTo>
                    <a:pt x="4" y="67"/>
                  </a:lnTo>
                  <a:lnTo>
                    <a:pt x="4" y="71"/>
                  </a:lnTo>
                  <a:lnTo>
                    <a:pt x="4" y="75"/>
                  </a:lnTo>
                  <a:lnTo>
                    <a:pt x="0" y="82"/>
                  </a:lnTo>
                  <a:lnTo>
                    <a:pt x="0" y="86"/>
                  </a:lnTo>
                  <a:lnTo>
                    <a:pt x="0" y="86"/>
                  </a:lnTo>
                  <a:lnTo>
                    <a:pt x="0" y="86"/>
                  </a:lnTo>
                  <a:lnTo>
                    <a:pt x="4" y="86"/>
                  </a:lnTo>
                  <a:lnTo>
                    <a:pt x="7" y="82"/>
                  </a:lnTo>
                  <a:lnTo>
                    <a:pt x="7" y="82"/>
                  </a:lnTo>
                  <a:lnTo>
                    <a:pt x="11" y="86"/>
                  </a:lnTo>
                  <a:lnTo>
                    <a:pt x="11" y="86"/>
                  </a:lnTo>
                  <a:lnTo>
                    <a:pt x="15" y="82"/>
                  </a:lnTo>
                  <a:lnTo>
                    <a:pt x="15" y="82"/>
                  </a:lnTo>
                  <a:lnTo>
                    <a:pt x="15" y="82"/>
                  </a:lnTo>
                  <a:lnTo>
                    <a:pt x="19" y="82"/>
                  </a:lnTo>
                  <a:lnTo>
                    <a:pt x="19" y="82"/>
                  </a:lnTo>
                  <a:lnTo>
                    <a:pt x="19" y="82"/>
                  </a:lnTo>
                  <a:lnTo>
                    <a:pt x="22" y="78"/>
                  </a:lnTo>
                  <a:lnTo>
                    <a:pt x="33" y="78"/>
                  </a:lnTo>
                  <a:lnTo>
                    <a:pt x="33" y="78"/>
                  </a:lnTo>
                  <a:lnTo>
                    <a:pt x="48" y="78"/>
                  </a:lnTo>
                  <a:lnTo>
                    <a:pt x="70" y="78"/>
                  </a:lnTo>
                  <a:lnTo>
                    <a:pt x="74" y="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5" name="Freeform 109">
              <a:extLst>
                <a:ext uri="{FF2B5EF4-FFF2-40B4-BE49-F238E27FC236}">
                  <a16:creationId xmlns:a16="http://schemas.microsoft.com/office/drawing/2014/main" xmlns="" id="{092105C0-F45D-4301-B33F-7F171B6285E3}"/>
                </a:ext>
              </a:extLst>
            </p:cNvPr>
            <p:cNvSpPr/>
            <p:nvPr/>
          </p:nvSpPr>
          <p:spPr bwMode="auto">
            <a:xfrm>
              <a:off x="5390817" y="3990349"/>
              <a:ext cx="385148" cy="226944"/>
            </a:xfrm>
            <a:custGeom>
              <a:avLst/>
              <a:gdLst>
                <a:gd name="T0" fmla="*/ 137 w 215"/>
                <a:gd name="T1" fmla="*/ 4 h 130"/>
                <a:gd name="T2" fmla="*/ 148 w 215"/>
                <a:gd name="T3" fmla="*/ 19 h 130"/>
                <a:gd name="T4" fmla="*/ 148 w 215"/>
                <a:gd name="T5" fmla="*/ 30 h 130"/>
                <a:gd name="T6" fmla="*/ 155 w 215"/>
                <a:gd name="T7" fmla="*/ 34 h 130"/>
                <a:gd name="T8" fmla="*/ 159 w 215"/>
                <a:gd name="T9" fmla="*/ 41 h 130"/>
                <a:gd name="T10" fmla="*/ 174 w 215"/>
                <a:gd name="T11" fmla="*/ 45 h 130"/>
                <a:gd name="T12" fmla="*/ 181 w 215"/>
                <a:gd name="T13" fmla="*/ 52 h 130"/>
                <a:gd name="T14" fmla="*/ 178 w 215"/>
                <a:gd name="T15" fmla="*/ 56 h 130"/>
                <a:gd name="T16" fmla="*/ 185 w 215"/>
                <a:gd name="T17" fmla="*/ 64 h 130"/>
                <a:gd name="T18" fmla="*/ 196 w 215"/>
                <a:gd name="T19" fmla="*/ 71 h 130"/>
                <a:gd name="T20" fmla="*/ 200 w 215"/>
                <a:gd name="T21" fmla="*/ 78 h 130"/>
                <a:gd name="T22" fmla="*/ 207 w 215"/>
                <a:gd name="T23" fmla="*/ 82 h 130"/>
                <a:gd name="T24" fmla="*/ 215 w 215"/>
                <a:gd name="T25" fmla="*/ 93 h 130"/>
                <a:gd name="T26" fmla="*/ 207 w 215"/>
                <a:gd name="T27" fmla="*/ 89 h 130"/>
                <a:gd name="T28" fmla="*/ 193 w 215"/>
                <a:gd name="T29" fmla="*/ 89 h 130"/>
                <a:gd name="T30" fmla="*/ 185 w 215"/>
                <a:gd name="T31" fmla="*/ 89 h 130"/>
                <a:gd name="T32" fmla="*/ 181 w 215"/>
                <a:gd name="T33" fmla="*/ 89 h 130"/>
                <a:gd name="T34" fmla="*/ 170 w 215"/>
                <a:gd name="T35" fmla="*/ 93 h 130"/>
                <a:gd name="T36" fmla="*/ 167 w 215"/>
                <a:gd name="T37" fmla="*/ 93 h 130"/>
                <a:gd name="T38" fmla="*/ 152 w 215"/>
                <a:gd name="T39" fmla="*/ 97 h 130"/>
                <a:gd name="T40" fmla="*/ 141 w 215"/>
                <a:gd name="T41" fmla="*/ 97 h 130"/>
                <a:gd name="T42" fmla="*/ 130 w 215"/>
                <a:gd name="T43" fmla="*/ 101 h 130"/>
                <a:gd name="T44" fmla="*/ 126 w 215"/>
                <a:gd name="T45" fmla="*/ 104 h 130"/>
                <a:gd name="T46" fmla="*/ 118 w 215"/>
                <a:gd name="T47" fmla="*/ 104 h 130"/>
                <a:gd name="T48" fmla="*/ 104 w 215"/>
                <a:gd name="T49" fmla="*/ 101 h 130"/>
                <a:gd name="T50" fmla="*/ 93 w 215"/>
                <a:gd name="T51" fmla="*/ 97 h 130"/>
                <a:gd name="T52" fmla="*/ 81 w 215"/>
                <a:gd name="T53" fmla="*/ 93 h 130"/>
                <a:gd name="T54" fmla="*/ 74 w 215"/>
                <a:gd name="T55" fmla="*/ 93 h 130"/>
                <a:gd name="T56" fmla="*/ 74 w 215"/>
                <a:gd name="T57" fmla="*/ 101 h 130"/>
                <a:gd name="T58" fmla="*/ 70 w 215"/>
                <a:gd name="T59" fmla="*/ 108 h 130"/>
                <a:gd name="T60" fmla="*/ 67 w 215"/>
                <a:gd name="T61" fmla="*/ 112 h 130"/>
                <a:gd name="T62" fmla="*/ 59 w 215"/>
                <a:gd name="T63" fmla="*/ 112 h 130"/>
                <a:gd name="T64" fmla="*/ 44 w 215"/>
                <a:gd name="T65" fmla="*/ 115 h 130"/>
                <a:gd name="T66" fmla="*/ 30 w 215"/>
                <a:gd name="T67" fmla="*/ 130 h 130"/>
                <a:gd name="T68" fmla="*/ 30 w 215"/>
                <a:gd name="T69" fmla="*/ 123 h 130"/>
                <a:gd name="T70" fmla="*/ 15 w 215"/>
                <a:gd name="T71" fmla="*/ 108 h 130"/>
                <a:gd name="T72" fmla="*/ 4 w 215"/>
                <a:gd name="T73" fmla="*/ 101 h 130"/>
                <a:gd name="T74" fmla="*/ 4 w 215"/>
                <a:gd name="T75" fmla="*/ 82 h 130"/>
                <a:gd name="T76" fmla="*/ 4 w 215"/>
                <a:gd name="T77" fmla="*/ 75 h 130"/>
                <a:gd name="T78" fmla="*/ 15 w 215"/>
                <a:gd name="T79" fmla="*/ 56 h 130"/>
                <a:gd name="T80" fmla="*/ 22 w 215"/>
                <a:gd name="T81" fmla="*/ 52 h 130"/>
                <a:gd name="T82" fmla="*/ 33 w 215"/>
                <a:gd name="T83" fmla="*/ 56 h 130"/>
                <a:gd name="T84" fmla="*/ 37 w 215"/>
                <a:gd name="T85" fmla="*/ 49 h 130"/>
                <a:gd name="T86" fmla="*/ 48 w 215"/>
                <a:gd name="T87" fmla="*/ 52 h 130"/>
                <a:gd name="T88" fmla="*/ 70 w 215"/>
                <a:gd name="T89" fmla="*/ 45 h 130"/>
                <a:gd name="T90" fmla="*/ 74 w 215"/>
                <a:gd name="T91" fmla="*/ 38 h 130"/>
                <a:gd name="T92" fmla="*/ 78 w 215"/>
                <a:gd name="T93" fmla="*/ 30 h 130"/>
                <a:gd name="T94" fmla="*/ 93 w 215"/>
                <a:gd name="T95" fmla="*/ 34 h 130"/>
                <a:gd name="T96" fmla="*/ 107 w 215"/>
                <a:gd name="T97" fmla="*/ 26 h 130"/>
                <a:gd name="T98" fmla="*/ 107 w 215"/>
                <a:gd name="T99" fmla="*/ 19 h 130"/>
                <a:gd name="T100" fmla="*/ 115 w 215"/>
                <a:gd name="T101" fmla="*/ 12 h 130"/>
                <a:gd name="T102" fmla="*/ 122 w 215"/>
                <a:gd name="T103" fmla="*/ 4 h 130"/>
                <a:gd name="T104" fmla="*/ 137 w 215"/>
                <a:gd name="T105" fmla="*/ 0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15" h="130">
                  <a:moveTo>
                    <a:pt x="137" y="0"/>
                  </a:moveTo>
                  <a:lnTo>
                    <a:pt x="137" y="4"/>
                  </a:lnTo>
                  <a:lnTo>
                    <a:pt x="137" y="4"/>
                  </a:lnTo>
                  <a:lnTo>
                    <a:pt x="137" y="4"/>
                  </a:lnTo>
                  <a:lnTo>
                    <a:pt x="141" y="8"/>
                  </a:lnTo>
                  <a:lnTo>
                    <a:pt x="141" y="8"/>
                  </a:lnTo>
                  <a:lnTo>
                    <a:pt x="144" y="15"/>
                  </a:lnTo>
                  <a:lnTo>
                    <a:pt x="148" y="19"/>
                  </a:lnTo>
                  <a:lnTo>
                    <a:pt x="152" y="23"/>
                  </a:lnTo>
                  <a:lnTo>
                    <a:pt x="148" y="26"/>
                  </a:lnTo>
                  <a:lnTo>
                    <a:pt x="148" y="26"/>
                  </a:lnTo>
                  <a:lnTo>
                    <a:pt x="148" y="30"/>
                  </a:lnTo>
                  <a:lnTo>
                    <a:pt x="148" y="34"/>
                  </a:lnTo>
                  <a:lnTo>
                    <a:pt x="148" y="38"/>
                  </a:lnTo>
                  <a:lnTo>
                    <a:pt x="155" y="38"/>
                  </a:lnTo>
                  <a:lnTo>
                    <a:pt x="155" y="34"/>
                  </a:lnTo>
                  <a:lnTo>
                    <a:pt x="159" y="34"/>
                  </a:lnTo>
                  <a:lnTo>
                    <a:pt x="163" y="38"/>
                  </a:lnTo>
                  <a:lnTo>
                    <a:pt x="159" y="38"/>
                  </a:lnTo>
                  <a:lnTo>
                    <a:pt x="159" y="41"/>
                  </a:lnTo>
                  <a:lnTo>
                    <a:pt x="163" y="45"/>
                  </a:lnTo>
                  <a:lnTo>
                    <a:pt x="167" y="45"/>
                  </a:lnTo>
                  <a:lnTo>
                    <a:pt x="170" y="45"/>
                  </a:lnTo>
                  <a:lnTo>
                    <a:pt x="174" y="45"/>
                  </a:lnTo>
                  <a:lnTo>
                    <a:pt x="174" y="49"/>
                  </a:lnTo>
                  <a:lnTo>
                    <a:pt x="178" y="49"/>
                  </a:lnTo>
                  <a:lnTo>
                    <a:pt x="178" y="49"/>
                  </a:lnTo>
                  <a:lnTo>
                    <a:pt x="181" y="52"/>
                  </a:lnTo>
                  <a:lnTo>
                    <a:pt x="181" y="52"/>
                  </a:lnTo>
                  <a:lnTo>
                    <a:pt x="178" y="56"/>
                  </a:lnTo>
                  <a:lnTo>
                    <a:pt x="178" y="56"/>
                  </a:lnTo>
                  <a:lnTo>
                    <a:pt x="178" y="56"/>
                  </a:lnTo>
                  <a:lnTo>
                    <a:pt x="181" y="60"/>
                  </a:lnTo>
                  <a:lnTo>
                    <a:pt x="181" y="60"/>
                  </a:lnTo>
                  <a:lnTo>
                    <a:pt x="185" y="60"/>
                  </a:lnTo>
                  <a:lnTo>
                    <a:pt x="185" y="64"/>
                  </a:lnTo>
                  <a:lnTo>
                    <a:pt x="189" y="60"/>
                  </a:lnTo>
                  <a:lnTo>
                    <a:pt x="193" y="64"/>
                  </a:lnTo>
                  <a:lnTo>
                    <a:pt x="193" y="67"/>
                  </a:lnTo>
                  <a:lnTo>
                    <a:pt x="196" y="71"/>
                  </a:lnTo>
                  <a:lnTo>
                    <a:pt x="196" y="71"/>
                  </a:lnTo>
                  <a:lnTo>
                    <a:pt x="200" y="75"/>
                  </a:lnTo>
                  <a:lnTo>
                    <a:pt x="200" y="75"/>
                  </a:lnTo>
                  <a:lnTo>
                    <a:pt x="200" y="78"/>
                  </a:lnTo>
                  <a:lnTo>
                    <a:pt x="200" y="78"/>
                  </a:lnTo>
                  <a:lnTo>
                    <a:pt x="207" y="78"/>
                  </a:lnTo>
                  <a:lnTo>
                    <a:pt x="211" y="82"/>
                  </a:lnTo>
                  <a:lnTo>
                    <a:pt x="207" y="82"/>
                  </a:lnTo>
                  <a:lnTo>
                    <a:pt x="211" y="86"/>
                  </a:lnTo>
                  <a:lnTo>
                    <a:pt x="211" y="89"/>
                  </a:lnTo>
                  <a:lnTo>
                    <a:pt x="215" y="89"/>
                  </a:lnTo>
                  <a:lnTo>
                    <a:pt x="215" y="93"/>
                  </a:lnTo>
                  <a:lnTo>
                    <a:pt x="215" y="93"/>
                  </a:lnTo>
                  <a:lnTo>
                    <a:pt x="215" y="93"/>
                  </a:lnTo>
                  <a:lnTo>
                    <a:pt x="211" y="89"/>
                  </a:lnTo>
                  <a:lnTo>
                    <a:pt x="207" y="89"/>
                  </a:lnTo>
                  <a:lnTo>
                    <a:pt x="204" y="93"/>
                  </a:lnTo>
                  <a:lnTo>
                    <a:pt x="204" y="93"/>
                  </a:lnTo>
                  <a:lnTo>
                    <a:pt x="196" y="93"/>
                  </a:lnTo>
                  <a:lnTo>
                    <a:pt x="193" y="89"/>
                  </a:lnTo>
                  <a:lnTo>
                    <a:pt x="193" y="89"/>
                  </a:lnTo>
                  <a:lnTo>
                    <a:pt x="189" y="89"/>
                  </a:lnTo>
                  <a:lnTo>
                    <a:pt x="189" y="89"/>
                  </a:lnTo>
                  <a:lnTo>
                    <a:pt x="185" y="89"/>
                  </a:lnTo>
                  <a:lnTo>
                    <a:pt x="181" y="89"/>
                  </a:lnTo>
                  <a:lnTo>
                    <a:pt x="181" y="89"/>
                  </a:lnTo>
                  <a:lnTo>
                    <a:pt x="181" y="89"/>
                  </a:lnTo>
                  <a:lnTo>
                    <a:pt x="181" y="89"/>
                  </a:lnTo>
                  <a:lnTo>
                    <a:pt x="178" y="93"/>
                  </a:lnTo>
                  <a:lnTo>
                    <a:pt x="178" y="93"/>
                  </a:lnTo>
                  <a:lnTo>
                    <a:pt x="174" y="93"/>
                  </a:lnTo>
                  <a:lnTo>
                    <a:pt x="170" y="93"/>
                  </a:lnTo>
                  <a:lnTo>
                    <a:pt x="170" y="93"/>
                  </a:lnTo>
                  <a:lnTo>
                    <a:pt x="167" y="93"/>
                  </a:lnTo>
                  <a:lnTo>
                    <a:pt x="167" y="93"/>
                  </a:lnTo>
                  <a:lnTo>
                    <a:pt x="167" y="93"/>
                  </a:lnTo>
                  <a:lnTo>
                    <a:pt x="167" y="93"/>
                  </a:lnTo>
                  <a:lnTo>
                    <a:pt x="163" y="93"/>
                  </a:lnTo>
                  <a:lnTo>
                    <a:pt x="155" y="93"/>
                  </a:lnTo>
                  <a:lnTo>
                    <a:pt x="152" y="97"/>
                  </a:lnTo>
                  <a:lnTo>
                    <a:pt x="152" y="97"/>
                  </a:lnTo>
                  <a:lnTo>
                    <a:pt x="144" y="97"/>
                  </a:lnTo>
                  <a:lnTo>
                    <a:pt x="144" y="97"/>
                  </a:lnTo>
                  <a:lnTo>
                    <a:pt x="141" y="97"/>
                  </a:lnTo>
                  <a:lnTo>
                    <a:pt x="137" y="97"/>
                  </a:lnTo>
                  <a:lnTo>
                    <a:pt x="133" y="97"/>
                  </a:lnTo>
                  <a:lnTo>
                    <a:pt x="133" y="97"/>
                  </a:lnTo>
                  <a:lnTo>
                    <a:pt x="130" y="101"/>
                  </a:lnTo>
                  <a:lnTo>
                    <a:pt x="130" y="104"/>
                  </a:lnTo>
                  <a:lnTo>
                    <a:pt x="133" y="104"/>
                  </a:lnTo>
                  <a:lnTo>
                    <a:pt x="130" y="104"/>
                  </a:lnTo>
                  <a:lnTo>
                    <a:pt x="126" y="104"/>
                  </a:lnTo>
                  <a:lnTo>
                    <a:pt x="126" y="104"/>
                  </a:lnTo>
                  <a:lnTo>
                    <a:pt x="122" y="104"/>
                  </a:lnTo>
                  <a:lnTo>
                    <a:pt x="118" y="104"/>
                  </a:lnTo>
                  <a:lnTo>
                    <a:pt x="118" y="104"/>
                  </a:lnTo>
                  <a:lnTo>
                    <a:pt x="115" y="104"/>
                  </a:lnTo>
                  <a:lnTo>
                    <a:pt x="111" y="104"/>
                  </a:lnTo>
                  <a:lnTo>
                    <a:pt x="107" y="104"/>
                  </a:lnTo>
                  <a:lnTo>
                    <a:pt x="104" y="101"/>
                  </a:lnTo>
                  <a:lnTo>
                    <a:pt x="100" y="101"/>
                  </a:lnTo>
                  <a:lnTo>
                    <a:pt x="100" y="101"/>
                  </a:lnTo>
                  <a:lnTo>
                    <a:pt x="96" y="97"/>
                  </a:lnTo>
                  <a:lnTo>
                    <a:pt x="93" y="97"/>
                  </a:lnTo>
                  <a:lnTo>
                    <a:pt x="89" y="93"/>
                  </a:lnTo>
                  <a:lnTo>
                    <a:pt x="89" y="93"/>
                  </a:lnTo>
                  <a:lnTo>
                    <a:pt x="85" y="93"/>
                  </a:lnTo>
                  <a:lnTo>
                    <a:pt x="81" y="93"/>
                  </a:lnTo>
                  <a:lnTo>
                    <a:pt x="81" y="93"/>
                  </a:lnTo>
                  <a:lnTo>
                    <a:pt x="81" y="93"/>
                  </a:lnTo>
                  <a:lnTo>
                    <a:pt x="78" y="93"/>
                  </a:lnTo>
                  <a:lnTo>
                    <a:pt x="74" y="93"/>
                  </a:lnTo>
                  <a:lnTo>
                    <a:pt x="74" y="97"/>
                  </a:lnTo>
                  <a:lnTo>
                    <a:pt x="74" y="97"/>
                  </a:lnTo>
                  <a:lnTo>
                    <a:pt x="74" y="101"/>
                  </a:lnTo>
                  <a:lnTo>
                    <a:pt x="74" y="101"/>
                  </a:lnTo>
                  <a:lnTo>
                    <a:pt x="70" y="101"/>
                  </a:lnTo>
                  <a:lnTo>
                    <a:pt x="70" y="101"/>
                  </a:lnTo>
                  <a:lnTo>
                    <a:pt x="70" y="104"/>
                  </a:lnTo>
                  <a:lnTo>
                    <a:pt x="70" y="108"/>
                  </a:lnTo>
                  <a:lnTo>
                    <a:pt x="70" y="108"/>
                  </a:lnTo>
                  <a:lnTo>
                    <a:pt x="70" y="112"/>
                  </a:lnTo>
                  <a:lnTo>
                    <a:pt x="70" y="112"/>
                  </a:lnTo>
                  <a:lnTo>
                    <a:pt x="67" y="112"/>
                  </a:lnTo>
                  <a:lnTo>
                    <a:pt x="67" y="115"/>
                  </a:lnTo>
                  <a:lnTo>
                    <a:pt x="63" y="112"/>
                  </a:lnTo>
                  <a:lnTo>
                    <a:pt x="63" y="112"/>
                  </a:lnTo>
                  <a:lnTo>
                    <a:pt x="59" y="112"/>
                  </a:lnTo>
                  <a:lnTo>
                    <a:pt x="56" y="112"/>
                  </a:lnTo>
                  <a:lnTo>
                    <a:pt x="56" y="112"/>
                  </a:lnTo>
                  <a:lnTo>
                    <a:pt x="52" y="112"/>
                  </a:lnTo>
                  <a:lnTo>
                    <a:pt x="44" y="115"/>
                  </a:lnTo>
                  <a:lnTo>
                    <a:pt x="44" y="115"/>
                  </a:lnTo>
                  <a:lnTo>
                    <a:pt x="41" y="115"/>
                  </a:lnTo>
                  <a:lnTo>
                    <a:pt x="37" y="119"/>
                  </a:lnTo>
                  <a:lnTo>
                    <a:pt x="30" y="130"/>
                  </a:lnTo>
                  <a:lnTo>
                    <a:pt x="30" y="130"/>
                  </a:lnTo>
                  <a:lnTo>
                    <a:pt x="30" y="130"/>
                  </a:lnTo>
                  <a:lnTo>
                    <a:pt x="30" y="127"/>
                  </a:lnTo>
                  <a:lnTo>
                    <a:pt x="30" y="123"/>
                  </a:lnTo>
                  <a:lnTo>
                    <a:pt x="22" y="123"/>
                  </a:lnTo>
                  <a:lnTo>
                    <a:pt x="22" y="119"/>
                  </a:lnTo>
                  <a:lnTo>
                    <a:pt x="18" y="115"/>
                  </a:lnTo>
                  <a:lnTo>
                    <a:pt x="15" y="108"/>
                  </a:lnTo>
                  <a:lnTo>
                    <a:pt x="15" y="108"/>
                  </a:lnTo>
                  <a:lnTo>
                    <a:pt x="11" y="104"/>
                  </a:lnTo>
                  <a:lnTo>
                    <a:pt x="7" y="101"/>
                  </a:lnTo>
                  <a:lnTo>
                    <a:pt x="4" y="101"/>
                  </a:lnTo>
                  <a:lnTo>
                    <a:pt x="4" y="93"/>
                  </a:lnTo>
                  <a:lnTo>
                    <a:pt x="4" y="89"/>
                  </a:lnTo>
                  <a:lnTo>
                    <a:pt x="4" y="86"/>
                  </a:lnTo>
                  <a:lnTo>
                    <a:pt x="4" y="82"/>
                  </a:lnTo>
                  <a:lnTo>
                    <a:pt x="4" y="78"/>
                  </a:lnTo>
                  <a:lnTo>
                    <a:pt x="0" y="75"/>
                  </a:lnTo>
                  <a:lnTo>
                    <a:pt x="4" y="75"/>
                  </a:lnTo>
                  <a:lnTo>
                    <a:pt x="4" y="75"/>
                  </a:lnTo>
                  <a:lnTo>
                    <a:pt x="7" y="71"/>
                  </a:lnTo>
                  <a:lnTo>
                    <a:pt x="11" y="67"/>
                  </a:lnTo>
                  <a:lnTo>
                    <a:pt x="15" y="60"/>
                  </a:lnTo>
                  <a:lnTo>
                    <a:pt x="15" y="56"/>
                  </a:lnTo>
                  <a:lnTo>
                    <a:pt x="18" y="56"/>
                  </a:lnTo>
                  <a:lnTo>
                    <a:pt x="18" y="52"/>
                  </a:lnTo>
                  <a:lnTo>
                    <a:pt x="18" y="52"/>
                  </a:lnTo>
                  <a:lnTo>
                    <a:pt x="22" y="52"/>
                  </a:lnTo>
                  <a:lnTo>
                    <a:pt x="22" y="56"/>
                  </a:lnTo>
                  <a:lnTo>
                    <a:pt x="26" y="56"/>
                  </a:lnTo>
                  <a:lnTo>
                    <a:pt x="30" y="56"/>
                  </a:lnTo>
                  <a:lnTo>
                    <a:pt x="33" y="56"/>
                  </a:lnTo>
                  <a:lnTo>
                    <a:pt x="33" y="52"/>
                  </a:lnTo>
                  <a:lnTo>
                    <a:pt x="33" y="49"/>
                  </a:lnTo>
                  <a:lnTo>
                    <a:pt x="37" y="49"/>
                  </a:lnTo>
                  <a:lnTo>
                    <a:pt x="37" y="49"/>
                  </a:lnTo>
                  <a:lnTo>
                    <a:pt x="41" y="52"/>
                  </a:lnTo>
                  <a:lnTo>
                    <a:pt x="41" y="56"/>
                  </a:lnTo>
                  <a:lnTo>
                    <a:pt x="44" y="52"/>
                  </a:lnTo>
                  <a:lnTo>
                    <a:pt x="48" y="52"/>
                  </a:lnTo>
                  <a:lnTo>
                    <a:pt x="52" y="49"/>
                  </a:lnTo>
                  <a:lnTo>
                    <a:pt x="56" y="49"/>
                  </a:lnTo>
                  <a:lnTo>
                    <a:pt x="67" y="45"/>
                  </a:lnTo>
                  <a:lnTo>
                    <a:pt x="70" y="45"/>
                  </a:lnTo>
                  <a:lnTo>
                    <a:pt x="74" y="41"/>
                  </a:lnTo>
                  <a:lnTo>
                    <a:pt x="78" y="41"/>
                  </a:lnTo>
                  <a:lnTo>
                    <a:pt x="78" y="38"/>
                  </a:lnTo>
                  <a:lnTo>
                    <a:pt x="74" y="38"/>
                  </a:lnTo>
                  <a:lnTo>
                    <a:pt x="74" y="34"/>
                  </a:lnTo>
                  <a:lnTo>
                    <a:pt x="74" y="34"/>
                  </a:lnTo>
                  <a:lnTo>
                    <a:pt x="74" y="30"/>
                  </a:lnTo>
                  <a:lnTo>
                    <a:pt x="78" y="30"/>
                  </a:lnTo>
                  <a:lnTo>
                    <a:pt x="81" y="30"/>
                  </a:lnTo>
                  <a:lnTo>
                    <a:pt x="85" y="34"/>
                  </a:lnTo>
                  <a:lnTo>
                    <a:pt x="89" y="34"/>
                  </a:lnTo>
                  <a:lnTo>
                    <a:pt x="93" y="34"/>
                  </a:lnTo>
                  <a:lnTo>
                    <a:pt x="100" y="30"/>
                  </a:lnTo>
                  <a:lnTo>
                    <a:pt x="104" y="30"/>
                  </a:lnTo>
                  <a:lnTo>
                    <a:pt x="104" y="26"/>
                  </a:lnTo>
                  <a:lnTo>
                    <a:pt x="107" y="26"/>
                  </a:lnTo>
                  <a:lnTo>
                    <a:pt x="104" y="23"/>
                  </a:lnTo>
                  <a:lnTo>
                    <a:pt x="107" y="23"/>
                  </a:lnTo>
                  <a:lnTo>
                    <a:pt x="107" y="19"/>
                  </a:lnTo>
                  <a:lnTo>
                    <a:pt x="107" y="19"/>
                  </a:lnTo>
                  <a:lnTo>
                    <a:pt x="111" y="15"/>
                  </a:lnTo>
                  <a:lnTo>
                    <a:pt x="111" y="15"/>
                  </a:lnTo>
                  <a:lnTo>
                    <a:pt x="115" y="15"/>
                  </a:lnTo>
                  <a:lnTo>
                    <a:pt x="115" y="12"/>
                  </a:lnTo>
                  <a:lnTo>
                    <a:pt x="118" y="12"/>
                  </a:lnTo>
                  <a:lnTo>
                    <a:pt x="118" y="8"/>
                  </a:lnTo>
                  <a:lnTo>
                    <a:pt x="118" y="8"/>
                  </a:lnTo>
                  <a:lnTo>
                    <a:pt x="122" y="4"/>
                  </a:lnTo>
                  <a:lnTo>
                    <a:pt x="126" y="4"/>
                  </a:lnTo>
                  <a:lnTo>
                    <a:pt x="130" y="4"/>
                  </a:lnTo>
                  <a:lnTo>
                    <a:pt x="133" y="4"/>
                  </a:lnTo>
                  <a:lnTo>
                    <a:pt x="137" y="0"/>
                  </a:lnTo>
                  <a:lnTo>
                    <a:pt x="137"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6" name="Freeform 110">
              <a:extLst>
                <a:ext uri="{FF2B5EF4-FFF2-40B4-BE49-F238E27FC236}">
                  <a16:creationId xmlns:a16="http://schemas.microsoft.com/office/drawing/2014/main" xmlns="" id="{6C426DC1-6FCD-4DBA-9945-40CA0A01B5A0}"/>
                </a:ext>
              </a:extLst>
            </p:cNvPr>
            <p:cNvSpPr/>
            <p:nvPr/>
          </p:nvSpPr>
          <p:spPr bwMode="auto">
            <a:xfrm>
              <a:off x="5238550" y="3388075"/>
              <a:ext cx="456803" cy="377075"/>
            </a:xfrm>
            <a:custGeom>
              <a:avLst/>
              <a:gdLst>
                <a:gd name="T0" fmla="*/ 237 w 255"/>
                <a:gd name="T1" fmla="*/ 208 h 216"/>
                <a:gd name="T2" fmla="*/ 248 w 255"/>
                <a:gd name="T3" fmla="*/ 60 h 216"/>
                <a:gd name="T4" fmla="*/ 244 w 255"/>
                <a:gd name="T5" fmla="*/ 49 h 216"/>
                <a:gd name="T6" fmla="*/ 248 w 255"/>
                <a:gd name="T7" fmla="*/ 41 h 216"/>
                <a:gd name="T8" fmla="*/ 244 w 255"/>
                <a:gd name="T9" fmla="*/ 34 h 216"/>
                <a:gd name="T10" fmla="*/ 248 w 255"/>
                <a:gd name="T11" fmla="*/ 23 h 216"/>
                <a:gd name="T12" fmla="*/ 244 w 255"/>
                <a:gd name="T13" fmla="*/ 19 h 216"/>
                <a:gd name="T14" fmla="*/ 237 w 255"/>
                <a:gd name="T15" fmla="*/ 19 h 216"/>
                <a:gd name="T16" fmla="*/ 226 w 255"/>
                <a:gd name="T17" fmla="*/ 15 h 216"/>
                <a:gd name="T18" fmla="*/ 215 w 255"/>
                <a:gd name="T19" fmla="*/ 12 h 216"/>
                <a:gd name="T20" fmla="*/ 215 w 255"/>
                <a:gd name="T21" fmla="*/ 12 h 216"/>
                <a:gd name="T22" fmla="*/ 207 w 255"/>
                <a:gd name="T23" fmla="*/ 4 h 216"/>
                <a:gd name="T24" fmla="*/ 200 w 255"/>
                <a:gd name="T25" fmla="*/ 4 h 216"/>
                <a:gd name="T26" fmla="*/ 196 w 255"/>
                <a:gd name="T27" fmla="*/ 4 h 216"/>
                <a:gd name="T28" fmla="*/ 189 w 255"/>
                <a:gd name="T29" fmla="*/ 4 h 216"/>
                <a:gd name="T30" fmla="*/ 178 w 255"/>
                <a:gd name="T31" fmla="*/ 4 h 216"/>
                <a:gd name="T32" fmla="*/ 166 w 255"/>
                <a:gd name="T33" fmla="*/ 12 h 216"/>
                <a:gd name="T34" fmla="*/ 163 w 255"/>
                <a:gd name="T35" fmla="*/ 19 h 216"/>
                <a:gd name="T36" fmla="*/ 166 w 255"/>
                <a:gd name="T37" fmla="*/ 30 h 216"/>
                <a:gd name="T38" fmla="*/ 166 w 255"/>
                <a:gd name="T39" fmla="*/ 38 h 216"/>
                <a:gd name="T40" fmla="*/ 163 w 255"/>
                <a:gd name="T41" fmla="*/ 45 h 216"/>
                <a:gd name="T42" fmla="*/ 152 w 255"/>
                <a:gd name="T43" fmla="*/ 49 h 216"/>
                <a:gd name="T44" fmla="*/ 141 w 255"/>
                <a:gd name="T45" fmla="*/ 41 h 216"/>
                <a:gd name="T46" fmla="*/ 126 w 255"/>
                <a:gd name="T47" fmla="*/ 34 h 216"/>
                <a:gd name="T48" fmla="*/ 107 w 255"/>
                <a:gd name="T49" fmla="*/ 30 h 216"/>
                <a:gd name="T50" fmla="*/ 100 w 255"/>
                <a:gd name="T51" fmla="*/ 30 h 216"/>
                <a:gd name="T52" fmla="*/ 89 w 255"/>
                <a:gd name="T53" fmla="*/ 19 h 216"/>
                <a:gd name="T54" fmla="*/ 85 w 255"/>
                <a:gd name="T55" fmla="*/ 12 h 216"/>
                <a:gd name="T56" fmla="*/ 70 w 255"/>
                <a:gd name="T57" fmla="*/ 4 h 216"/>
                <a:gd name="T58" fmla="*/ 55 w 255"/>
                <a:gd name="T59" fmla="*/ 4 h 216"/>
                <a:gd name="T60" fmla="*/ 37 w 255"/>
                <a:gd name="T61" fmla="*/ 4 h 216"/>
                <a:gd name="T62" fmla="*/ 29 w 255"/>
                <a:gd name="T63" fmla="*/ 0 h 216"/>
                <a:gd name="T64" fmla="*/ 29 w 255"/>
                <a:gd name="T65" fmla="*/ 8 h 216"/>
                <a:gd name="T66" fmla="*/ 29 w 255"/>
                <a:gd name="T67" fmla="*/ 15 h 216"/>
                <a:gd name="T68" fmla="*/ 18 w 255"/>
                <a:gd name="T69" fmla="*/ 23 h 216"/>
                <a:gd name="T70" fmla="*/ 11 w 255"/>
                <a:gd name="T71" fmla="*/ 23 h 216"/>
                <a:gd name="T72" fmla="*/ 7 w 255"/>
                <a:gd name="T73" fmla="*/ 26 h 216"/>
                <a:gd name="T74" fmla="*/ 11 w 255"/>
                <a:gd name="T75" fmla="*/ 34 h 216"/>
                <a:gd name="T76" fmla="*/ 11 w 255"/>
                <a:gd name="T77" fmla="*/ 38 h 216"/>
                <a:gd name="T78" fmla="*/ 7 w 255"/>
                <a:gd name="T79" fmla="*/ 41 h 216"/>
                <a:gd name="T80" fmla="*/ 4 w 255"/>
                <a:gd name="T81" fmla="*/ 45 h 216"/>
                <a:gd name="T82" fmla="*/ 0 w 255"/>
                <a:gd name="T83" fmla="*/ 45 h 216"/>
                <a:gd name="T84" fmla="*/ 0 w 255"/>
                <a:gd name="T85" fmla="*/ 49 h 216"/>
                <a:gd name="T86" fmla="*/ 0 w 255"/>
                <a:gd name="T87" fmla="*/ 52 h 216"/>
                <a:gd name="T88" fmla="*/ 4 w 255"/>
                <a:gd name="T89" fmla="*/ 67 h 216"/>
                <a:gd name="T90" fmla="*/ 4 w 255"/>
                <a:gd name="T91" fmla="*/ 75 h 216"/>
                <a:gd name="T92" fmla="*/ 7 w 255"/>
                <a:gd name="T93" fmla="*/ 86 h 216"/>
                <a:gd name="T94" fmla="*/ 4 w 255"/>
                <a:gd name="T95" fmla="*/ 97 h 216"/>
                <a:gd name="T96" fmla="*/ 7 w 255"/>
                <a:gd name="T97" fmla="*/ 104 h 216"/>
                <a:gd name="T98" fmla="*/ 0 w 255"/>
                <a:gd name="T99" fmla="*/ 108 h 216"/>
                <a:gd name="T100" fmla="*/ 0 w 255"/>
                <a:gd name="T101" fmla="*/ 112 h 216"/>
                <a:gd name="T102" fmla="*/ 4 w 255"/>
                <a:gd name="T103" fmla="*/ 119 h 216"/>
                <a:gd name="T104" fmla="*/ 7 w 255"/>
                <a:gd name="T105" fmla="*/ 127 h 216"/>
                <a:gd name="T106" fmla="*/ 11 w 255"/>
                <a:gd name="T107" fmla="*/ 130 h 216"/>
                <a:gd name="T108" fmla="*/ 11 w 255"/>
                <a:gd name="T109" fmla="*/ 138 h 216"/>
                <a:gd name="T110" fmla="*/ 15 w 255"/>
                <a:gd name="T111" fmla="*/ 141 h 216"/>
                <a:gd name="T112" fmla="*/ 26 w 255"/>
                <a:gd name="T113" fmla="*/ 141 h 216"/>
                <a:gd name="T114" fmla="*/ 33 w 255"/>
                <a:gd name="T115" fmla="*/ 145 h 216"/>
                <a:gd name="T116" fmla="*/ 37 w 255"/>
                <a:gd name="T117" fmla="*/ 153 h 216"/>
                <a:gd name="T118" fmla="*/ 41 w 255"/>
                <a:gd name="T119" fmla="*/ 156 h 216"/>
                <a:gd name="T120" fmla="*/ 74 w 255"/>
                <a:gd name="T121" fmla="*/ 167 h 216"/>
                <a:gd name="T122" fmla="*/ 237 w 255"/>
                <a:gd name="T123" fmla="*/ 216 h 216"/>
                <a:gd name="T124" fmla="*/ 237 w 255"/>
                <a:gd name="T125" fmla="*/ 216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55" h="216">
                  <a:moveTo>
                    <a:pt x="237" y="216"/>
                  </a:moveTo>
                  <a:lnTo>
                    <a:pt x="237" y="208"/>
                  </a:lnTo>
                  <a:lnTo>
                    <a:pt x="255" y="208"/>
                  </a:lnTo>
                  <a:lnTo>
                    <a:pt x="248" y="60"/>
                  </a:lnTo>
                  <a:lnTo>
                    <a:pt x="244" y="52"/>
                  </a:lnTo>
                  <a:lnTo>
                    <a:pt x="244" y="49"/>
                  </a:lnTo>
                  <a:lnTo>
                    <a:pt x="244" y="45"/>
                  </a:lnTo>
                  <a:lnTo>
                    <a:pt x="248" y="41"/>
                  </a:lnTo>
                  <a:lnTo>
                    <a:pt x="248" y="38"/>
                  </a:lnTo>
                  <a:lnTo>
                    <a:pt x="244" y="34"/>
                  </a:lnTo>
                  <a:lnTo>
                    <a:pt x="248" y="26"/>
                  </a:lnTo>
                  <a:lnTo>
                    <a:pt x="248" y="23"/>
                  </a:lnTo>
                  <a:lnTo>
                    <a:pt x="248" y="19"/>
                  </a:lnTo>
                  <a:lnTo>
                    <a:pt x="244" y="19"/>
                  </a:lnTo>
                  <a:lnTo>
                    <a:pt x="240" y="15"/>
                  </a:lnTo>
                  <a:lnTo>
                    <a:pt x="237" y="19"/>
                  </a:lnTo>
                  <a:lnTo>
                    <a:pt x="226" y="15"/>
                  </a:lnTo>
                  <a:lnTo>
                    <a:pt x="226" y="15"/>
                  </a:lnTo>
                  <a:lnTo>
                    <a:pt x="222" y="15"/>
                  </a:lnTo>
                  <a:lnTo>
                    <a:pt x="215" y="12"/>
                  </a:lnTo>
                  <a:lnTo>
                    <a:pt x="215" y="12"/>
                  </a:lnTo>
                  <a:lnTo>
                    <a:pt x="215" y="12"/>
                  </a:lnTo>
                  <a:lnTo>
                    <a:pt x="215" y="8"/>
                  </a:lnTo>
                  <a:lnTo>
                    <a:pt x="207" y="4"/>
                  </a:lnTo>
                  <a:lnTo>
                    <a:pt x="203" y="4"/>
                  </a:lnTo>
                  <a:lnTo>
                    <a:pt x="200" y="4"/>
                  </a:lnTo>
                  <a:lnTo>
                    <a:pt x="196" y="4"/>
                  </a:lnTo>
                  <a:lnTo>
                    <a:pt x="196" y="4"/>
                  </a:lnTo>
                  <a:lnTo>
                    <a:pt x="192" y="4"/>
                  </a:lnTo>
                  <a:lnTo>
                    <a:pt x="189" y="4"/>
                  </a:lnTo>
                  <a:lnTo>
                    <a:pt x="185" y="4"/>
                  </a:lnTo>
                  <a:lnTo>
                    <a:pt x="178" y="4"/>
                  </a:lnTo>
                  <a:lnTo>
                    <a:pt x="170" y="8"/>
                  </a:lnTo>
                  <a:lnTo>
                    <a:pt x="166" y="12"/>
                  </a:lnTo>
                  <a:lnTo>
                    <a:pt x="166" y="15"/>
                  </a:lnTo>
                  <a:lnTo>
                    <a:pt x="163" y="19"/>
                  </a:lnTo>
                  <a:lnTo>
                    <a:pt x="163" y="26"/>
                  </a:lnTo>
                  <a:lnTo>
                    <a:pt x="166" y="30"/>
                  </a:lnTo>
                  <a:lnTo>
                    <a:pt x="166" y="38"/>
                  </a:lnTo>
                  <a:lnTo>
                    <a:pt x="166" y="38"/>
                  </a:lnTo>
                  <a:lnTo>
                    <a:pt x="163" y="41"/>
                  </a:lnTo>
                  <a:lnTo>
                    <a:pt x="163" y="45"/>
                  </a:lnTo>
                  <a:lnTo>
                    <a:pt x="155" y="49"/>
                  </a:lnTo>
                  <a:lnTo>
                    <a:pt x="152" y="49"/>
                  </a:lnTo>
                  <a:lnTo>
                    <a:pt x="144" y="49"/>
                  </a:lnTo>
                  <a:lnTo>
                    <a:pt x="141" y="41"/>
                  </a:lnTo>
                  <a:lnTo>
                    <a:pt x="133" y="38"/>
                  </a:lnTo>
                  <a:lnTo>
                    <a:pt x="126" y="34"/>
                  </a:lnTo>
                  <a:lnTo>
                    <a:pt x="115" y="30"/>
                  </a:lnTo>
                  <a:lnTo>
                    <a:pt x="107" y="30"/>
                  </a:lnTo>
                  <a:lnTo>
                    <a:pt x="107" y="30"/>
                  </a:lnTo>
                  <a:lnTo>
                    <a:pt x="100" y="30"/>
                  </a:lnTo>
                  <a:lnTo>
                    <a:pt x="96" y="30"/>
                  </a:lnTo>
                  <a:lnTo>
                    <a:pt x="89" y="19"/>
                  </a:lnTo>
                  <a:lnTo>
                    <a:pt x="89" y="15"/>
                  </a:lnTo>
                  <a:lnTo>
                    <a:pt x="85" y="12"/>
                  </a:lnTo>
                  <a:lnTo>
                    <a:pt x="74" y="8"/>
                  </a:lnTo>
                  <a:lnTo>
                    <a:pt x="70" y="4"/>
                  </a:lnTo>
                  <a:lnTo>
                    <a:pt x="63" y="4"/>
                  </a:lnTo>
                  <a:lnTo>
                    <a:pt x="55" y="4"/>
                  </a:lnTo>
                  <a:lnTo>
                    <a:pt x="44" y="4"/>
                  </a:lnTo>
                  <a:lnTo>
                    <a:pt x="37" y="4"/>
                  </a:lnTo>
                  <a:lnTo>
                    <a:pt x="33" y="0"/>
                  </a:lnTo>
                  <a:lnTo>
                    <a:pt x="29" y="0"/>
                  </a:lnTo>
                  <a:lnTo>
                    <a:pt x="29" y="0"/>
                  </a:lnTo>
                  <a:lnTo>
                    <a:pt x="29" y="8"/>
                  </a:lnTo>
                  <a:lnTo>
                    <a:pt x="29" y="8"/>
                  </a:lnTo>
                  <a:lnTo>
                    <a:pt x="29" y="15"/>
                  </a:lnTo>
                  <a:lnTo>
                    <a:pt x="18" y="19"/>
                  </a:lnTo>
                  <a:lnTo>
                    <a:pt x="18" y="23"/>
                  </a:lnTo>
                  <a:lnTo>
                    <a:pt x="15" y="23"/>
                  </a:lnTo>
                  <a:lnTo>
                    <a:pt x="11" y="23"/>
                  </a:lnTo>
                  <a:lnTo>
                    <a:pt x="7" y="26"/>
                  </a:lnTo>
                  <a:lnTo>
                    <a:pt x="7" y="26"/>
                  </a:lnTo>
                  <a:lnTo>
                    <a:pt x="7" y="30"/>
                  </a:lnTo>
                  <a:lnTo>
                    <a:pt x="11" y="34"/>
                  </a:lnTo>
                  <a:lnTo>
                    <a:pt x="11" y="38"/>
                  </a:lnTo>
                  <a:lnTo>
                    <a:pt x="11" y="38"/>
                  </a:lnTo>
                  <a:lnTo>
                    <a:pt x="11" y="41"/>
                  </a:lnTo>
                  <a:lnTo>
                    <a:pt x="7" y="41"/>
                  </a:lnTo>
                  <a:lnTo>
                    <a:pt x="7" y="45"/>
                  </a:lnTo>
                  <a:lnTo>
                    <a:pt x="4" y="45"/>
                  </a:lnTo>
                  <a:lnTo>
                    <a:pt x="4" y="45"/>
                  </a:lnTo>
                  <a:lnTo>
                    <a:pt x="0" y="45"/>
                  </a:lnTo>
                  <a:lnTo>
                    <a:pt x="0" y="45"/>
                  </a:lnTo>
                  <a:lnTo>
                    <a:pt x="0" y="49"/>
                  </a:lnTo>
                  <a:lnTo>
                    <a:pt x="0" y="52"/>
                  </a:lnTo>
                  <a:lnTo>
                    <a:pt x="0" y="52"/>
                  </a:lnTo>
                  <a:lnTo>
                    <a:pt x="4" y="56"/>
                  </a:lnTo>
                  <a:lnTo>
                    <a:pt x="4" y="67"/>
                  </a:lnTo>
                  <a:lnTo>
                    <a:pt x="4" y="71"/>
                  </a:lnTo>
                  <a:lnTo>
                    <a:pt x="4" y="75"/>
                  </a:lnTo>
                  <a:lnTo>
                    <a:pt x="4" y="82"/>
                  </a:lnTo>
                  <a:lnTo>
                    <a:pt x="7" y="86"/>
                  </a:lnTo>
                  <a:lnTo>
                    <a:pt x="4" y="93"/>
                  </a:lnTo>
                  <a:lnTo>
                    <a:pt x="4" y="97"/>
                  </a:lnTo>
                  <a:lnTo>
                    <a:pt x="7" y="101"/>
                  </a:lnTo>
                  <a:lnTo>
                    <a:pt x="7" y="104"/>
                  </a:lnTo>
                  <a:lnTo>
                    <a:pt x="4" y="104"/>
                  </a:lnTo>
                  <a:lnTo>
                    <a:pt x="0" y="108"/>
                  </a:lnTo>
                  <a:lnTo>
                    <a:pt x="0" y="112"/>
                  </a:lnTo>
                  <a:lnTo>
                    <a:pt x="0" y="112"/>
                  </a:lnTo>
                  <a:lnTo>
                    <a:pt x="0" y="112"/>
                  </a:lnTo>
                  <a:lnTo>
                    <a:pt x="4" y="119"/>
                  </a:lnTo>
                  <a:lnTo>
                    <a:pt x="7" y="123"/>
                  </a:lnTo>
                  <a:lnTo>
                    <a:pt x="7" y="127"/>
                  </a:lnTo>
                  <a:lnTo>
                    <a:pt x="11" y="130"/>
                  </a:lnTo>
                  <a:lnTo>
                    <a:pt x="11" y="130"/>
                  </a:lnTo>
                  <a:lnTo>
                    <a:pt x="11" y="134"/>
                  </a:lnTo>
                  <a:lnTo>
                    <a:pt x="11" y="138"/>
                  </a:lnTo>
                  <a:lnTo>
                    <a:pt x="11" y="138"/>
                  </a:lnTo>
                  <a:lnTo>
                    <a:pt x="15" y="141"/>
                  </a:lnTo>
                  <a:lnTo>
                    <a:pt x="22" y="141"/>
                  </a:lnTo>
                  <a:lnTo>
                    <a:pt x="26" y="141"/>
                  </a:lnTo>
                  <a:lnTo>
                    <a:pt x="29" y="141"/>
                  </a:lnTo>
                  <a:lnTo>
                    <a:pt x="33" y="145"/>
                  </a:lnTo>
                  <a:lnTo>
                    <a:pt x="37" y="153"/>
                  </a:lnTo>
                  <a:lnTo>
                    <a:pt x="37" y="153"/>
                  </a:lnTo>
                  <a:lnTo>
                    <a:pt x="41" y="156"/>
                  </a:lnTo>
                  <a:lnTo>
                    <a:pt x="41" y="156"/>
                  </a:lnTo>
                  <a:lnTo>
                    <a:pt x="70" y="164"/>
                  </a:lnTo>
                  <a:lnTo>
                    <a:pt x="74" y="167"/>
                  </a:lnTo>
                  <a:lnTo>
                    <a:pt x="107" y="153"/>
                  </a:lnTo>
                  <a:lnTo>
                    <a:pt x="237" y="216"/>
                  </a:lnTo>
                  <a:lnTo>
                    <a:pt x="237" y="216"/>
                  </a:lnTo>
                  <a:lnTo>
                    <a:pt x="237" y="21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7" name="Freeform 111">
              <a:extLst>
                <a:ext uri="{FF2B5EF4-FFF2-40B4-BE49-F238E27FC236}">
                  <a16:creationId xmlns:a16="http://schemas.microsoft.com/office/drawing/2014/main" xmlns="" id="{F653027A-677A-4A06-93DA-9072CA5B6689}"/>
                </a:ext>
              </a:extLst>
            </p:cNvPr>
            <p:cNvSpPr>
              <a:spLocks noEditPoints="1"/>
            </p:cNvSpPr>
            <p:nvPr/>
          </p:nvSpPr>
          <p:spPr bwMode="auto">
            <a:xfrm>
              <a:off x="5177641" y="3265875"/>
              <a:ext cx="112858" cy="200758"/>
            </a:xfrm>
            <a:custGeom>
              <a:avLst/>
              <a:gdLst>
                <a:gd name="T0" fmla="*/ 38 w 63"/>
                <a:gd name="T1" fmla="*/ 115 h 115"/>
                <a:gd name="T2" fmla="*/ 41 w 63"/>
                <a:gd name="T3" fmla="*/ 115 h 115"/>
                <a:gd name="T4" fmla="*/ 45 w 63"/>
                <a:gd name="T5" fmla="*/ 111 h 115"/>
                <a:gd name="T6" fmla="*/ 45 w 63"/>
                <a:gd name="T7" fmla="*/ 108 h 115"/>
                <a:gd name="T8" fmla="*/ 41 w 63"/>
                <a:gd name="T9" fmla="*/ 100 h 115"/>
                <a:gd name="T10" fmla="*/ 41 w 63"/>
                <a:gd name="T11" fmla="*/ 96 h 115"/>
                <a:gd name="T12" fmla="*/ 49 w 63"/>
                <a:gd name="T13" fmla="*/ 93 h 115"/>
                <a:gd name="T14" fmla="*/ 52 w 63"/>
                <a:gd name="T15" fmla="*/ 89 h 115"/>
                <a:gd name="T16" fmla="*/ 63 w 63"/>
                <a:gd name="T17" fmla="*/ 78 h 115"/>
                <a:gd name="T18" fmla="*/ 63 w 63"/>
                <a:gd name="T19" fmla="*/ 70 h 115"/>
                <a:gd name="T20" fmla="*/ 60 w 63"/>
                <a:gd name="T21" fmla="*/ 70 h 115"/>
                <a:gd name="T22" fmla="*/ 56 w 63"/>
                <a:gd name="T23" fmla="*/ 67 h 115"/>
                <a:gd name="T24" fmla="*/ 52 w 63"/>
                <a:gd name="T25" fmla="*/ 63 h 115"/>
                <a:gd name="T26" fmla="*/ 52 w 63"/>
                <a:gd name="T27" fmla="*/ 63 h 115"/>
                <a:gd name="T28" fmla="*/ 49 w 63"/>
                <a:gd name="T29" fmla="*/ 63 h 115"/>
                <a:gd name="T30" fmla="*/ 45 w 63"/>
                <a:gd name="T31" fmla="*/ 63 h 115"/>
                <a:gd name="T32" fmla="*/ 38 w 63"/>
                <a:gd name="T33" fmla="*/ 56 h 115"/>
                <a:gd name="T34" fmla="*/ 49 w 63"/>
                <a:gd name="T35" fmla="*/ 44 h 115"/>
                <a:gd name="T36" fmla="*/ 52 w 63"/>
                <a:gd name="T37" fmla="*/ 41 h 115"/>
                <a:gd name="T38" fmla="*/ 56 w 63"/>
                <a:gd name="T39" fmla="*/ 37 h 115"/>
                <a:gd name="T40" fmla="*/ 52 w 63"/>
                <a:gd name="T41" fmla="*/ 33 h 115"/>
                <a:gd name="T42" fmla="*/ 49 w 63"/>
                <a:gd name="T43" fmla="*/ 26 h 115"/>
                <a:gd name="T44" fmla="*/ 45 w 63"/>
                <a:gd name="T45" fmla="*/ 19 h 115"/>
                <a:gd name="T46" fmla="*/ 49 w 63"/>
                <a:gd name="T47" fmla="*/ 15 h 115"/>
                <a:gd name="T48" fmla="*/ 52 w 63"/>
                <a:gd name="T49" fmla="*/ 7 h 115"/>
                <a:gd name="T50" fmla="*/ 45 w 63"/>
                <a:gd name="T51" fmla="*/ 11 h 115"/>
                <a:gd name="T52" fmla="*/ 41 w 63"/>
                <a:gd name="T53" fmla="*/ 11 h 115"/>
                <a:gd name="T54" fmla="*/ 38 w 63"/>
                <a:gd name="T55" fmla="*/ 4 h 115"/>
                <a:gd name="T56" fmla="*/ 34 w 63"/>
                <a:gd name="T57" fmla="*/ 0 h 115"/>
                <a:gd name="T58" fmla="*/ 30 w 63"/>
                <a:gd name="T59" fmla="*/ 4 h 115"/>
                <a:gd name="T60" fmla="*/ 26 w 63"/>
                <a:gd name="T61" fmla="*/ 4 h 115"/>
                <a:gd name="T62" fmla="*/ 15 w 63"/>
                <a:gd name="T63" fmla="*/ 7 h 115"/>
                <a:gd name="T64" fmla="*/ 15 w 63"/>
                <a:gd name="T65" fmla="*/ 11 h 115"/>
                <a:gd name="T66" fmla="*/ 15 w 63"/>
                <a:gd name="T67" fmla="*/ 15 h 115"/>
                <a:gd name="T68" fmla="*/ 12 w 63"/>
                <a:gd name="T69" fmla="*/ 30 h 115"/>
                <a:gd name="T70" fmla="*/ 15 w 63"/>
                <a:gd name="T71" fmla="*/ 33 h 115"/>
                <a:gd name="T72" fmla="*/ 15 w 63"/>
                <a:gd name="T73" fmla="*/ 37 h 115"/>
                <a:gd name="T74" fmla="*/ 15 w 63"/>
                <a:gd name="T75" fmla="*/ 41 h 115"/>
                <a:gd name="T76" fmla="*/ 12 w 63"/>
                <a:gd name="T77" fmla="*/ 48 h 115"/>
                <a:gd name="T78" fmla="*/ 8 w 63"/>
                <a:gd name="T79" fmla="*/ 52 h 115"/>
                <a:gd name="T80" fmla="*/ 4 w 63"/>
                <a:gd name="T81" fmla="*/ 56 h 115"/>
                <a:gd name="T82" fmla="*/ 0 w 63"/>
                <a:gd name="T83" fmla="*/ 63 h 115"/>
                <a:gd name="T84" fmla="*/ 4 w 63"/>
                <a:gd name="T85" fmla="*/ 67 h 115"/>
                <a:gd name="T86" fmla="*/ 8 w 63"/>
                <a:gd name="T87" fmla="*/ 70 h 115"/>
                <a:gd name="T88" fmla="*/ 12 w 63"/>
                <a:gd name="T89" fmla="*/ 78 h 115"/>
                <a:gd name="T90" fmla="*/ 19 w 63"/>
                <a:gd name="T91" fmla="*/ 82 h 115"/>
                <a:gd name="T92" fmla="*/ 26 w 63"/>
                <a:gd name="T93" fmla="*/ 85 h 115"/>
                <a:gd name="T94" fmla="*/ 34 w 63"/>
                <a:gd name="T95" fmla="*/ 115 h 115"/>
                <a:gd name="T96" fmla="*/ 49 w 63"/>
                <a:gd name="T97" fmla="*/ 59 h 115"/>
                <a:gd name="T98" fmla="*/ 56 w 63"/>
                <a:gd name="T99" fmla="*/ 59 h 115"/>
                <a:gd name="T100" fmla="*/ 49 w 63"/>
                <a:gd name="T101" fmla="*/ 59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63" h="115">
                  <a:moveTo>
                    <a:pt x="34" y="115"/>
                  </a:moveTo>
                  <a:lnTo>
                    <a:pt x="38" y="115"/>
                  </a:lnTo>
                  <a:lnTo>
                    <a:pt x="38" y="115"/>
                  </a:lnTo>
                  <a:lnTo>
                    <a:pt x="41" y="115"/>
                  </a:lnTo>
                  <a:lnTo>
                    <a:pt x="41" y="111"/>
                  </a:lnTo>
                  <a:lnTo>
                    <a:pt x="45" y="111"/>
                  </a:lnTo>
                  <a:lnTo>
                    <a:pt x="45" y="108"/>
                  </a:lnTo>
                  <a:lnTo>
                    <a:pt x="45" y="108"/>
                  </a:lnTo>
                  <a:lnTo>
                    <a:pt x="45" y="104"/>
                  </a:lnTo>
                  <a:lnTo>
                    <a:pt x="41" y="100"/>
                  </a:lnTo>
                  <a:lnTo>
                    <a:pt x="41" y="96"/>
                  </a:lnTo>
                  <a:lnTo>
                    <a:pt x="41" y="96"/>
                  </a:lnTo>
                  <a:lnTo>
                    <a:pt x="45" y="93"/>
                  </a:lnTo>
                  <a:lnTo>
                    <a:pt x="49" y="93"/>
                  </a:lnTo>
                  <a:lnTo>
                    <a:pt x="52" y="93"/>
                  </a:lnTo>
                  <a:lnTo>
                    <a:pt x="52" y="89"/>
                  </a:lnTo>
                  <a:lnTo>
                    <a:pt x="63" y="85"/>
                  </a:lnTo>
                  <a:lnTo>
                    <a:pt x="63" y="78"/>
                  </a:lnTo>
                  <a:lnTo>
                    <a:pt x="63" y="78"/>
                  </a:lnTo>
                  <a:lnTo>
                    <a:pt x="63" y="70"/>
                  </a:lnTo>
                  <a:lnTo>
                    <a:pt x="63" y="70"/>
                  </a:lnTo>
                  <a:lnTo>
                    <a:pt x="60" y="70"/>
                  </a:lnTo>
                  <a:lnTo>
                    <a:pt x="56" y="67"/>
                  </a:lnTo>
                  <a:lnTo>
                    <a:pt x="56" y="67"/>
                  </a:lnTo>
                  <a:lnTo>
                    <a:pt x="56" y="63"/>
                  </a:lnTo>
                  <a:lnTo>
                    <a:pt x="52" y="63"/>
                  </a:lnTo>
                  <a:lnTo>
                    <a:pt x="52" y="63"/>
                  </a:lnTo>
                  <a:lnTo>
                    <a:pt x="52" y="63"/>
                  </a:lnTo>
                  <a:lnTo>
                    <a:pt x="52" y="67"/>
                  </a:lnTo>
                  <a:lnTo>
                    <a:pt x="49" y="63"/>
                  </a:lnTo>
                  <a:lnTo>
                    <a:pt x="49" y="63"/>
                  </a:lnTo>
                  <a:lnTo>
                    <a:pt x="45" y="63"/>
                  </a:lnTo>
                  <a:lnTo>
                    <a:pt x="41" y="59"/>
                  </a:lnTo>
                  <a:lnTo>
                    <a:pt x="38" y="56"/>
                  </a:lnTo>
                  <a:lnTo>
                    <a:pt x="41" y="52"/>
                  </a:lnTo>
                  <a:lnTo>
                    <a:pt x="49" y="44"/>
                  </a:lnTo>
                  <a:lnTo>
                    <a:pt x="52" y="41"/>
                  </a:lnTo>
                  <a:lnTo>
                    <a:pt x="52" y="41"/>
                  </a:lnTo>
                  <a:lnTo>
                    <a:pt x="52" y="37"/>
                  </a:lnTo>
                  <a:lnTo>
                    <a:pt x="56" y="37"/>
                  </a:lnTo>
                  <a:lnTo>
                    <a:pt x="52" y="33"/>
                  </a:lnTo>
                  <a:lnTo>
                    <a:pt x="52" y="33"/>
                  </a:lnTo>
                  <a:lnTo>
                    <a:pt x="52" y="30"/>
                  </a:lnTo>
                  <a:lnTo>
                    <a:pt x="49" y="26"/>
                  </a:lnTo>
                  <a:lnTo>
                    <a:pt x="45" y="22"/>
                  </a:lnTo>
                  <a:lnTo>
                    <a:pt x="45" y="19"/>
                  </a:lnTo>
                  <a:lnTo>
                    <a:pt x="49" y="15"/>
                  </a:lnTo>
                  <a:lnTo>
                    <a:pt x="49" y="15"/>
                  </a:lnTo>
                  <a:lnTo>
                    <a:pt x="52" y="7"/>
                  </a:lnTo>
                  <a:lnTo>
                    <a:pt x="52" y="7"/>
                  </a:lnTo>
                  <a:lnTo>
                    <a:pt x="52" y="4"/>
                  </a:lnTo>
                  <a:lnTo>
                    <a:pt x="45" y="11"/>
                  </a:lnTo>
                  <a:lnTo>
                    <a:pt x="41" y="11"/>
                  </a:lnTo>
                  <a:lnTo>
                    <a:pt x="41" y="11"/>
                  </a:lnTo>
                  <a:lnTo>
                    <a:pt x="38" y="7"/>
                  </a:lnTo>
                  <a:lnTo>
                    <a:pt x="38" y="4"/>
                  </a:lnTo>
                  <a:lnTo>
                    <a:pt x="38" y="4"/>
                  </a:lnTo>
                  <a:lnTo>
                    <a:pt x="34" y="0"/>
                  </a:lnTo>
                  <a:lnTo>
                    <a:pt x="30" y="0"/>
                  </a:lnTo>
                  <a:lnTo>
                    <a:pt x="30" y="4"/>
                  </a:lnTo>
                  <a:lnTo>
                    <a:pt x="30" y="0"/>
                  </a:lnTo>
                  <a:lnTo>
                    <a:pt x="26" y="4"/>
                  </a:lnTo>
                  <a:lnTo>
                    <a:pt x="19" y="4"/>
                  </a:lnTo>
                  <a:lnTo>
                    <a:pt x="15" y="7"/>
                  </a:lnTo>
                  <a:lnTo>
                    <a:pt x="15" y="7"/>
                  </a:lnTo>
                  <a:lnTo>
                    <a:pt x="15" y="11"/>
                  </a:lnTo>
                  <a:lnTo>
                    <a:pt x="15" y="11"/>
                  </a:lnTo>
                  <a:lnTo>
                    <a:pt x="15" y="15"/>
                  </a:lnTo>
                  <a:lnTo>
                    <a:pt x="15" y="22"/>
                  </a:lnTo>
                  <a:lnTo>
                    <a:pt x="12" y="30"/>
                  </a:lnTo>
                  <a:lnTo>
                    <a:pt x="12" y="33"/>
                  </a:lnTo>
                  <a:lnTo>
                    <a:pt x="15" y="33"/>
                  </a:lnTo>
                  <a:lnTo>
                    <a:pt x="15" y="33"/>
                  </a:lnTo>
                  <a:lnTo>
                    <a:pt x="15" y="37"/>
                  </a:lnTo>
                  <a:lnTo>
                    <a:pt x="12" y="37"/>
                  </a:lnTo>
                  <a:lnTo>
                    <a:pt x="15" y="41"/>
                  </a:lnTo>
                  <a:lnTo>
                    <a:pt x="12" y="41"/>
                  </a:lnTo>
                  <a:lnTo>
                    <a:pt x="12" y="48"/>
                  </a:lnTo>
                  <a:lnTo>
                    <a:pt x="12" y="48"/>
                  </a:lnTo>
                  <a:lnTo>
                    <a:pt x="8" y="52"/>
                  </a:lnTo>
                  <a:lnTo>
                    <a:pt x="8" y="52"/>
                  </a:lnTo>
                  <a:lnTo>
                    <a:pt x="4" y="56"/>
                  </a:lnTo>
                  <a:lnTo>
                    <a:pt x="0" y="63"/>
                  </a:lnTo>
                  <a:lnTo>
                    <a:pt x="0" y="63"/>
                  </a:lnTo>
                  <a:lnTo>
                    <a:pt x="4" y="67"/>
                  </a:lnTo>
                  <a:lnTo>
                    <a:pt x="4" y="67"/>
                  </a:lnTo>
                  <a:lnTo>
                    <a:pt x="4" y="70"/>
                  </a:lnTo>
                  <a:lnTo>
                    <a:pt x="8" y="70"/>
                  </a:lnTo>
                  <a:lnTo>
                    <a:pt x="12" y="74"/>
                  </a:lnTo>
                  <a:lnTo>
                    <a:pt x="12" y="78"/>
                  </a:lnTo>
                  <a:lnTo>
                    <a:pt x="15" y="82"/>
                  </a:lnTo>
                  <a:lnTo>
                    <a:pt x="19" y="82"/>
                  </a:lnTo>
                  <a:lnTo>
                    <a:pt x="19" y="82"/>
                  </a:lnTo>
                  <a:lnTo>
                    <a:pt x="26" y="85"/>
                  </a:lnTo>
                  <a:lnTo>
                    <a:pt x="34" y="115"/>
                  </a:lnTo>
                  <a:lnTo>
                    <a:pt x="34" y="115"/>
                  </a:lnTo>
                  <a:close/>
                  <a:moveTo>
                    <a:pt x="49" y="59"/>
                  </a:moveTo>
                  <a:lnTo>
                    <a:pt x="49" y="59"/>
                  </a:lnTo>
                  <a:lnTo>
                    <a:pt x="52" y="59"/>
                  </a:lnTo>
                  <a:lnTo>
                    <a:pt x="56" y="59"/>
                  </a:lnTo>
                  <a:lnTo>
                    <a:pt x="52" y="63"/>
                  </a:lnTo>
                  <a:lnTo>
                    <a:pt x="49" y="5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8" name="Freeform 112">
              <a:extLst>
                <a:ext uri="{FF2B5EF4-FFF2-40B4-BE49-F238E27FC236}">
                  <a16:creationId xmlns:a16="http://schemas.microsoft.com/office/drawing/2014/main" xmlns="" id="{6C6205D3-E49E-44ED-A06F-0E6DD7802304}"/>
                </a:ext>
              </a:extLst>
            </p:cNvPr>
            <p:cNvSpPr/>
            <p:nvPr/>
          </p:nvSpPr>
          <p:spPr bwMode="auto">
            <a:xfrm>
              <a:off x="4720840" y="3272859"/>
              <a:ext cx="591156" cy="504514"/>
            </a:xfrm>
            <a:custGeom>
              <a:avLst/>
              <a:gdLst>
                <a:gd name="T0" fmla="*/ 326 w 330"/>
                <a:gd name="T1" fmla="*/ 219 h 289"/>
                <a:gd name="T2" fmla="*/ 318 w 330"/>
                <a:gd name="T3" fmla="*/ 207 h 289"/>
                <a:gd name="T4" fmla="*/ 304 w 330"/>
                <a:gd name="T5" fmla="*/ 207 h 289"/>
                <a:gd name="T6" fmla="*/ 300 w 330"/>
                <a:gd name="T7" fmla="*/ 200 h 289"/>
                <a:gd name="T8" fmla="*/ 296 w 330"/>
                <a:gd name="T9" fmla="*/ 193 h 289"/>
                <a:gd name="T10" fmla="*/ 289 w 330"/>
                <a:gd name="T11" fmla="*/ 178 h 289"/>
                <a:gd name="T12" fmla="*/ 289 w 330"/>
                <a:gd name="T13" fmla="*/ 174 h 289"/>
                <a:gd name="T14" fmla="*/ 296 w 330"/>
                <a:gd name="T15" fmla="*/ 167 h 289"/>
                <a:gd name="T16" fmla="*/ 296 w 330"/>
                <a:gd name="T17" fmla="*/ 152 h 289"/>
                <a:gd name="T18" fmla="*/ 293 w 330"/>
                <a:gd name="T19" fmla="*/ 137 h 289"/>
                <a:gd name="T20" fmla="*/ 289 w 330"/>
                <a:gd name="T21" fmla="*/ 118 h 289"/>
                <a:gd name="T22" fmla="*/ 289 w 330"/>
                <a:gd name="T23" fmla="*/ 111 h 289"/>
                <a:gd name="T24" fmla="*/ 274 w 330"/>
                <a:gd name="T25" fmla="*/ 78 h 289"/>
                <a:gd name="T26" fmla="*/ 267 w 330"/>
                <a:gd name="T27" fmla="*/ 70 h 289"/>
                <a:gd name="T28" fmla="*/ 259 w 330"/>
                <a:gd name="T29" fmla="*/ 63 h 289"/>
                <a:gd name="T30" fmla="*/ 255 w 330"/>
                <a:gd name="T31" fmla="*/ 59 h 289"/>
                <a:gd name="T32" fmla="*/ 263 w 330"/>
                <a:gd name="T33" fmla="*/ 48 h 289"/>
                <a:gd name="T34" fmla="*/ 267 w 330"/>
                <a:gd name="T35" fmla="*/ 37 h 289"/>
                <a:gd name="T36" fmla="*/ 270 w 330"/>
                <a:gd name="T37" fmla="*/ 33 h 289"/>
                <a:gd name="T38" fmla="*/ 267 w 330"/>
                <a:gd name="T39" fmla="*/ 29 h 289"/>
                <a:gd name="T40" fmla="*/ 270 w 330"/>
                <a:gd name="T41" fmla="*/ 11 h 289"/>
                <a:gd name="T42" fmla="*/ 270 w 330"/>
                <a:gd name="T43" fmla="*/ 3 h 289"/>
                <a:gd name="T44" fmla="*/ 263 w 330"/>
                <a:gd name="T45" fmla="*/ 3 h 289"/>
                <a:gd name="T46" fmla="*/ 248 w 330"/>
                <a:gd name="T47" fmla="*/ 0 h 289"/>
                <a:gd name="T48" fmla="*/ 241 w 330"/>
                <a:gd name="T49" fmla="*/ 3 h 289"/>
                <a:gd name="T50" fmla="*/ 233 w 330"/>
                <a:gd name="T51" fmla="*/ 0 h 289"/>
                <a:gd name="T52" fmla="*/ 226 w 330"/>
                <a:gd name="T53" fmla="*/ 7 h 289"/>
                <a:gd name="T54" fmla="*/ 218 w 330"/>
                <a:gd name="T55" fmla="*/ 7 h 289"/>
                <a:gd name="T56" fmla="*/ 207 w 330"/>
                <a:gd name="T57" fmla="*/ 3 h 289"/>
                <a:gd name="T58" fmla="*/ 200 w 330"/>
                <a:gd name="T59" fmla="*/ 3 h 289"/>
                <a:gd name="T60" fmla="*/ 193 w 330"/>
                <a:gd name="T61" fmla="*/ 3 h 289"/>
                <a:gd name="T62" fmla="*/ 185 w 330"/>
                <a:gd name="T63" fmla="*/ 7 h 289"/>
                <a:gd name="T64" fmla="*/ 174 w 330"/>
                <a:gd name="T65" fmla="*/ 7 h 289"/>
                <a:gd name="T66" fmla="*/ 159 w 330"/>
                <a:gd name="T67" fmla="*/ 7 h 289"/>
                <a:gd name="T68" fmla="*/ 144 w 330"/>
                <a:gd name="T69" fmla="*/ 15 h 289"/>
                <a:gd name="T70" fmla="*/ 141 w 330"/>
                <a:gd name="T71" fmla="*/ 22 h 289"/>
                <a:gd name="T72" fmla="*/ 133 w 330"/>
                <a:gd name="T73" fmla="*/ 22 h 289"/>
                <a:gd name="T74" fmla="*/ 126 w 330"/>
                <a:gd name="T75" fmla="*/ 22 h 289"/>
                <a:gd name="T76" fmla="*/ 118 w 330"/>
                <a:gd name="T77" fmla="*/ 29 h 289"/>
                <a:gd name="T78" fmla="*/ 107 w 330"/>
                <a:gd name="T79" fmla="*/ 33 h 289"/>
                <a:gd name="T80" fmla="*/ 111 w 330"/>
                <a:gd name="T81" fmla="*/ 40 h 289"/>
                <a:gd name="T82" fmla="*/ 111 w 330"/>
                <a:gd name="T83" fmla="*/ 48 h 289"/>
                <a:gd name="T84" fmla="*/ 115 w 330"/>
                <a:gd name="T85" fmla="*/ 66 h 289"/>
                <a:gd name="T86" fmla="*/ 118 w 330"/>
                <a:gd name="T87" fmla="*/ 74 h 289"/>
                <a:gd name="T88" fmla="*/ 126 w 330"/>
                <a:gd name="T89" fmla="*/ 78 h 289"/>
                <a:gd name="T90" fmla="*/ 122 w 330"/>
                <a:gd name="T91" fmla="*/ 85 h 289"/>
                <a:gd name="T92" fmla="*/ 93 w 330"/>
                <a:gd name="T93" fmla="*/ 92 h 289"/>
                <a:gd name="T94" fmla="*/ 89 w 330"/>
                <a:gd name="T95" fmla="*/ 104 h 289"/>
                <a:gd name="T96" fmla="*/ 59 w 330"/>
                <a:gd name="T97" fmla="*/ 122 h 289"/>
                <a:gd name="T98" fmla="*/ 33 w 330"/>
                <a:gd name="T99" fmla="*/ 130 h 289"/>
                <a:gd name="T100" fmla="*/ 15 w 330"/>
                <a:gd name="T101" fmla="*/ 133 h 289"/>
                <a:gd name="T102" fmla="*/ 0 w 330"/>
                <a:gd name="T103" fmla="*/ 144 h 289"/>
                <a:gd name="T104" fmla="*/ 0 w 330"/>
                <a:gd name="T105" fmla="*/ 159 h 289"/>
                <a:gd name="T106" fmla="*/ 59 w 330"/>
                <a:gd name="T107" fmla="*/ 196 h 289"/>
                <a:gd name="T108" fmla="*/ 170 w 330"/>
                <a:gd name="T109" fmla="*/ 270 h 289"/>
                <a:gd name="T110" fmla="*/ 185 w 330"/>
                <a:gd name="T111" fmla="*/ 274 h 289"/>
                <a:gd name="T112" fmla="*/ 193 w 330"/>
                <a:gd name="T113" fmla="*/ 278 h 289"/>
                <a:gd name="T114" fmla="*/ 193 w 330"/>
                <a:gd name="T115" fmla="*/ 289 h 289"/>
                <a:gd name="T116" fmla="*/ 211 w 330"/>
                <a:gd name="T117" fmla="*/ 289 h 289"/>
                <a:gd name="T118" fmla="*/ 237 w 330"/>
                <a:gd name="T119" fmla="*/ 282 h 289"/>
                <a:gd name="T120" fmla="*/ 330 w 330"/>
                <a:gd name="T121" fmla="*/ 222 h 2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30" h="289">
                  <a:moveTo>
                    <a:pt x="330" y="222"/>
                  </a:moveTo>
                  <a:lnTo>
                    <a:pt x="330" y="222"/>
                  </a:lnTo>
                  <a:lnTo>
                    <a:pt x="326" y="219"/>
                  </a:lnTo>
                  <a:lnTo>
                    <a:pt x="326" y="219"/>
                  </a:lnTo>
                  <a:lnTo>
                    <a:pt x="322" y="211"/>
                  </a:lnTo>
                  <a:lnTo>
                    <a:pt x="318" y="207"/>
                  </a:lnTo>
                  <a:lnTo>
                    <a:pt x="315" y="207"/>
                  </a:lnTo>
                  <a:lnTo>
                    <a:pt x="311" y="207"/>
                  </a:lnTo>
                  <a:lnTo>
                    <a:pt x="304" y="207"/>
                  </a:lnTo>
                  <a:lnTo>
                    <a:pt x="300" y="204"/>
                  </a:lnTo>
                  <a:lnTo>
                    <a:pt x="300" y="204"/>
                  </a:lnTo>
                  <a:lnTo>
                    <a:pt x="300" y="200"/>
                  </a:lnTo>
                  <a:lnTo>
                    <a:pt x="300" y="196"/>
                  </a:lnTo>
                  <a:lnTo>
                    <a:pt x="300" y="196"/>
                  </a:lnTo>
                  <a:lnTo>
                    <a:pt x="296" y="193"/>
                  </a:lnTo>
                  <a:lnTo>
                    <a:pt x="296" y="189"/>
                  </a:lnTo>
                  <a:lnTo>
                    <a:pt x="293" y="185"/>
                  </a:lnTo>
                  <a:lnTo>
                    <a:pt x="289" y="178"/>
                  </a:lnTo>
                  <a:lnTo>
                    <a:pt x="289" y="178"/>
                  </a:lnTo>
                  <a:lnTo>
                    <a:pt x="289" y="178"/>
                  </a:lnTo>
                  <a:lnTo>
                    <a:pt x="289" y="174"/>
                  </a:lnTo>
                  <a:lnTo>
                    <a:pt x="293" y="170"/>
                  </a:lnTo>
                  <a:lnTo>
                    <a:pt x="296" y="170"/>
                  </a:lnTo>
                  <a:lnTo>
                    <a:pt x="296" y="167"/>
                  </a:lnTo>
                  <a:lnTo>
                    <a:pt x="293" y="163"/>
                  </a:lnTo>
                  <a:lnTo>
                    <a:pt x="293" y="159"/>
                  </a:lnTo>
                  <a:lnTo>
                    <a:pt x="296" y="152"/>
                  </a:lnTo>
                  <a:lnTo>
                    <a:pt x="293" y="148"/>
                  </a:lnTo>
                  <a:lnTo>
                    <a:pt x="293" y="141"/>
                  </a:lnTo>
                  <a:lnTo>
                    <a:pt x="293" y="137"/>
                  </a:lnTo>
                  <a:lnTo>
                    <a:pt x="293" y="133"/>
                  </a:lnTo>
                  <a:lnTo>
                    <a:pt x="293" y="122"/>
                  </a:lnTo>
                  <a:lnTo>
                    <a:pt x="289" y="118"/>
                  </a:lnTo>
                  <a:lnTo>
                    <a:pt x="289" y="118"/>
                  </a:lnTo>
                  <a:lnTo>
                    <a:pt x="289" y="115"/>
                  </a:lnTo>
                  <a:lnTo>
                    <a:pt x="289" y="111"/>
                  </a:lnTo>
                  <a:lnTo>
                    <a:pt x="281" y="81"/>
                  </a:lnTo>
                  <a:lnTo>
                    <a:pt x="274" y="78"/>
                  </a:lnTo>
                  <a:lnTo>
                    <a:pt x="274" y="78"/>
                  </a:lnTo>
                  <a:lnTo>
                    <a:pt x="270" y="78"/>
                  </a:lnTo>
                  <a:lnTo>
                    <a:pt x="267" y="74"/>
                  </a:lnTo>
                  <a:lnTo>
                    <a:pt x="267" y="70"/>
                  </a:lnTo>
                  <a:lnTo>
                    <a:pt x="263" y="66"/>
                  </a:lnTo>
                  <a:lnTo>
                    <a:pt x="259" y="66"/>
                  </a:lnTo>
                  <a:lnTo>
                    <a:pt x="259" y="63"/>
                  </a:lnTo>
                  <a:lnTo>
                    <a:pt x="259" y="63"/>
                  </a:lnTo>
                  <a:lnTo>
                    <a:pt x="255" y="59"/>
                  </a:lnTo>
                  <a:lnTo>
                    <a:pt x="255" y="59"/>
                  </a:lnTo>
                  <a:lnTo>
                    <a:pt x="259" y="52"/>
                  </a:lnTo>
                  <a:lnTo>
                    <a:pt x="263" y="48"/>
                  </a:lnTo>
                  <a:lnTo>
                    <a:pt x="263" y="48"/>
                  </a:lnTo>
                  <a:lnTo>
                    <a:pt x="267" y="44"/>
                  </a:lnTo>
                  <a:lnTo>
                    <a:pt x="267" y="44"/>
                  </a:lnTo>
                  <a:lnTo>
                    <a:pt x="267" y="37"/>
                  </a:lnTo>
                  <a:lnTo>
                    <a:pt x="270" y="37"/>
                  </a:lnTo>
                  <a:lnTo>
                    <a:pt x="267" y="33"/>
                  </a:lnTo>
                  <a:lnTo>
                    <a:pt x="270" y="33"/>
                  </a:lnTo>
                  <a:lnTo>
                    <a:pt x="270" y="29"/>
                  </a:lnTo>
                  <a:lnTo>
                    <a:pt x="270" y="29"/>
                  </a:lnTo>
                  <a:lnTo>
                    <a:pt x="267" y="29"/>
                  </a:lnTo>
                  <a:lnTo>
                    <a:pt x="267" y="26"/>
                  </a:lnTo>
                  <a:lnTo>
                    <a:pt x="270" y="18"/>
                  </a:lnTo>
                  <a:lnTo>
                    <a:pt x="270" y="11"/>
                  </a:lnTo>
                  <a:lnTo>
                    <a:pt x="270" y="7"/>
                  </a:lnTo>
                  <a:lnTo>
                    <a:pt x="270" y="7"/>
                  </a:lnTo>
                  <a:lnTo>
                    <a:pt x="270" y="3"/>
                  </a:lnTo>
                  <a:lnTo>
                    <a:pt x="270" y="3"/>
                  </a:lnTo>
                  <a:lnTo>
                    <a:pt x="267" y="3"/>
                  </a:lnTo>
                  <a:lnTo>
                    <a:pt x="263" y="3"/>
                  </a:lnTo>
                  <a:lnTo>
                    <a:pt x="255" y="7"/>
                  </a:lnTo>
                  <a:lnTo>
                    <a:pt x="252" y="3"/>
                  </a:lnTo>
                  <a:lnTo>
                    <a:pt x="248" y="0"/>
                  </a:lnTo>
                  <a:lnTo>
                    <a:pt x="248" y="3"/>
                  </a:lnTo>
                  <a:lnTo>
                    <a:pt x="244" y="3"/>
                  </a:lnTo>
                  <a:lnTo>
                    <a:pt x="241" y="3"/>
                  </a:lnTo>
                  <a:lnTo>
                    <a:pt x="237" y="3"/>
                  </a:lnTo>
                  <a:lnTo>
                    <a:pt x="237" y="0"/>
                  </a:lnTo>
                  <a:lnTo>
                    <a:pt x="233" y="0"/>
                  </a:lnTo>
                  <a:lnTo>
                    <a:pt x="233" y="3"/>
                  </a:lnTo>
                  <a:lnTo>
                    <a:pt x="230" y="3"/>
                  </a:lnTo>
                  <a:lnTo>
                    <a:pt x="226" y="7"/>
                  </a:lnTo>
                  <a:lnTo>
                    <a:pt x="226" y="7"/>
                  </a:lnTo>
                  <a:lnTo>
                    <a:pt x="222" y="7"/>
                  </a:lnTo>
                  <a:lnTo>
                    <a:pt x="218" y="7"/>
                  </a:lnTo>
                  <a:lnTo>
                    <a:pt x="215" y="7"/>
                  </a:lnTo>
                  <a:lnTo>
                    <a:pt x="215" y="3"/>
                  </a:lnTo>
                  <a:lnTo>
                    <a:pt x="207" y="3"/>
                  </a:lnTo>
                  <a:lnTo>
                    <a:pt x="207" y="3"/>
                  </a:lnTo>
                  <a:lnTo>
                    <a:pt x="204" y="3"/>
                  </a:lnTo>
                  <a:lnTo>
                    <a:pt x="200" y="3"/>
                  </a:lnTo>
                  <a:lnTo>
                    <a:pt x="196" y="3"/>
                  </a:lnTo>
                  <a:lnTo>
                    <a:pt x="196" y="3"/>
                  </a:lnTo>
                  <a:lnTo>
                    <a:pt x="193" y="3"/>
                  </a:lnTo>
                  <a:lnTo>
                    <a:pt x="193" y="7"/>
                  </a:lnTo>
                  <a:lnTo>
                    <a:pt x="189" y="7"/>
                  </a:lnTo>
                  <a:lnTo>
                    <a:pt x="185" y="7"/>
                  </a:lnTo>
                  <a:lnTo>
                    <a:pt x="181" y="11"/>
                  </a:lnTo>
                  <a:lnTo>
                    <a:pt x="178" y="11"/>
                  </a:lnTo>
                  <a:lnTo>
                    <a:pt x="174" y="7"/>
                  </a:lnTo>
                  <a:lnTo>
                    <a:pt x="170" y="7"/>
                  </a:lnTo>
                  <a:lnTo>
                    <a:pt x="163" y="11"/>
                  </a:lnTo>
                  <a:lnTo>
                    <a:pt x="159" y="7"/>
                  </a:lnTo>
                  <a:lnTo>
                    <a:pt x="152" y="15"/>
                  </a:lnTo>
                  <a:lnTo>
                    <a:pt x="148" y="15"/>
                  </a:lnTo>
                  <a:lnTo>
                    <a:pt x="144" y="15"/>
                  </a:lnTo>
                  <a:lnTo>
                    <a:pt x="141" y="18"/>
                  </a:lnTo>
                  <a:lnTo>
                    <a:pt x="141" y="18"/>
                  </a:lnTo>
                  <a:lnTo>
                    <a:pt x="141" y="22"/>
                  </a:lnTo>
                  <a:lnTo>
                    <a:pt x="137" y="22"/>
                  </a:lnTo>
                  <a:lnTo>
                    <a:pt x="137" y="22"/>
                  </a:lnTo>
                  <a:lnTo>
                    <a:pt x="133" y="22"/>
                  </a:lnTo>
                  <a:lnTo>
                    <a:pt x="133" y="22"/>
                  </a:lnTo>
                  <a:lnTo>
                    <a:pt x="130" y="22"/>
                  </a:lnTo>
                  <a:lnTo>
                    <a:pt x="126" y="22"/>
                  </a:lnTo>
                  <a:lnTo>
                    <a:pt x="122" y="26"/>
                  </a:lnTo>
                  <a:lnTo>
                    <a:pt x="122" y="26"/>
                  </a:lnTo>
                  <a:lnTo>
                    <a:pt x="118" y="29"/>
                  </a:lnTo>
                  <a:lnTo>
                    <a:pt x="118" y="33"/>
                  </a:lnTo>
                  <a:lnTo>
                    <a:pt x="111" y="33"/>
                  </a:lnTo>
                  <a:lnTo>
                    <a:pt x="107" y="33"/>
                  </a:lnTo>
                  <a:lnTo>
                    <a:pt x="107" y="33"/>
                  </a:lnTo>
                  <a:lnTo>
                    <a:pt x="111" y="37"/>
                  </a:lnTo>
                  <a:lnTo>
                    <a:pt x="111" y="40"/>
                  </a:lnTo>
                  <a:lnTo>
                    <a:pt x="111" y="40"/>
                  </a:lnTo>
                  <a:lnTo>
                    <a:pt x="111" y="44"/>
                  </a:lnTo>
                  <a:lnTo>
                    <a:pt x="111" y="48"/>
                  </a:lnTo>
                  <a:lnTo>
                    <a:pt x="111" y="52"/>
                  </a:lnTo>
                  <a:lnTo>
                    <a:pt x="115" y="55"/>
                  </a:lnTo>
                  <a:lnTo>
                    <a:pt x="115" y="66"/>
                  </a:lnTo>
                  <a:lnTo>
                    <a:pt x="118" y="70"/>
                  </a:lnTo>
                  <a:lnTo>
                    <a:pt x="118" y="74"/>
                  </a:lnTo>
                  <a:lnTo>
                    <a:pt x="118" y="74"/>
                  </a:lnTo>
                  <a:lnTo>
                    <a:pt x="122" y="78"/>
                  </a:lnTo>
                  <a:lnTo>
                    <a:pt x="122" y="78"/>
                  </a:lnTo>
                  <a:lnTo>
                    <a:pt x="126" y="78"/>
                  </a:lnTo>
                  <a:lnTo>
                    <a:pt x="122" y="81"/>
                  </a:lnTo>
                  <a:lnTo>
                    <a:pt x="122" y="81"/>
                  </a:lnTo>
                  <a:lnTo>
                    <a:pt x="122" y="85"/>
                  </a:lnTo>
                  <a:lnTo>
                    <a:pt x="104" y="85"/>
                  </a:lnTo>
                  <a:lnTo>
                    <a:pt x="100" y="85"/>
                  </a:lnTo>
                  <a:lnTo>
                    <a:pt x="93" y="92"/>
                  </a:lnTo>
                  <a:lnTo>
                    <a:pt x="93" y="92"/>
                  </a:lnTo>
                  <a:lnTo>
                    <a:pt x="89" y="96"/>
                  </a:lnTo>
                  <a:lnTo>
                    <a:pt x="89" y="104"/>
                  </a:lnTo>
                  <a:lnTo>
                    <a:pt x="89" y="104"/>
                  </a:lnTo>
                  <a:lnTo>
                    <a:pt x="78" y="111"/>
                  </a:lnTo>
                  <a:lnTo>
                    <a:pt x="59" y="122"/>
                  </a:lnTo>
                  <a:lnTo>
                    <a:pt x="44" y="130"/>
                  </a:lnTo>
                  <a:lnTo>
                    <a:pt x="41" y="130"/>
                  </a:lnTo>
                  <a:lnTo>
                    <a:pt x="33" y="130"/>
                  </a:lnTo>
                  <a:lnTo>
                    <a:pt x="30" y="130"/>
                  </a:lnTo>
                  <a:lnTo>
                    <a:pt x="26" y="130"/>
                  </a:lnTo>
                  <a:lnTo>
                    <a:pt x="15" y="133"/>
                  </a:lnTo>
                  <a:lnTo>
                    <a:pt x="11" y="137"/>
                  </a:lnTo>
                  <a:lnTo>
                    <a:pt x="7" y="141"/>
                  </a:lnTo>
                  <a:lnTo>
                    <a:pt x="0" y="144"/>
                  </a:lnTo>
                  <a:lnTo>
                    <a:pt x="0" y="155"/>
                  </a:lnTo>
                  <a:lnTo>
                    <a:pt x="0" y="155"/>
                  </a:lnTo>
                  <a:lnTo>
                    <a:pt x="0" y="159"/>
                  </a:lnTo>
                  <a:lnTo>
                    <a:pt x="0" y="159"/>
                  </a:lnTo>
                  <a:lnTo>
                    <a:pt x="0" y="159"/>
                  </a:lnTo>
                  <a:lnTo>
                    <a:pt x="59" y="196"/>
                  </a:lnTo>
                  <a:lnTo>
                    <a:pt x="59" y="196"/>
                  </a:lnTo>
                  <a:lnTo>
                    <a:pt x="167" y="263"/>
                  </a:lnTo>
                  <a:lnTo>
                    <a:pt x="170" y="270"/>
                  </a:lnTo>
                  <a:lnTo>
                    <a:pt x="174" y="270"/>
                  </a:lnTo>
                  <a:lnTo>
                    <a:pt x="178" y="270"/>
                  </a:lnTo>
                  <a:lnTo>
                    <a:pt x="185" y="274"/>
                  </a:lnTo>
                  <a:lnTo>
                    <a:pt x="185" y="274"/>
                  </a:lnTo>
                  <a:lnTo>
                    <a:pt x="189" y="278"/>
                  </a:lnTo>
                  <a:lnTo>
                    <a:pt x="193" y="278"/>
                  </a:lnTo>
                  <a:lnTo>
                    <a:pt x="193" y="282"/>
                  </a:lnTo>
                  <a:lnTo>
                    <a:pt x="193" y="285"/>
                  </a:lnTo>
                  <a:lnTo>
                    <a:pt x="193" y="289"/>
                  </a:lnTo>
                  <a:lnTo>
                    <a:pt x="196" y="289"/>
                  </a:lnTo>
                  <a:lnTo>
                    <a:pt x="204" y="289"/>
                  </a:lnTo>
                  <a:lnTo>
                    <a:pt x="211" y="289"/>
                  </a:lnTo>
                  <a:lnTo>
                    <a:pt x="211" y="289"/>
                  </a:lnTo>
                  <a:lnTo>
                    <a:pt x="211" y="289"/>
                  </a:lnTo>
                  <a:lnTo>
                    <a:pt x="237" y="282"/>
                  </a:lnTo>
                  <a:lnTo>
                    <a:pt x="255" y="267"/>
                  </a:lnTo>
                  <a:lnTo>
                    <a:pt x="330" y="222"/>
                  </a:lnTo>
                  <a:lnTo>
                    <a:pt x="330" y="22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9" name="Freeform 113">
              <a:extLst>
                <a:ext uri="{FF2B5EF4-FFF2-40B4-BE49-F238E27FC236}">
                  <a16:creationId xmlns:a16="http://schemas.microsoft.com/office/drawing/2014/main" xmlns="" id="{57C28456-2AEE-4DD1-BD97-F4E8715D8E02}"/>
                </a:ext>
              </a:extLst>
            </p:cNvPr>
            <p:cNvSpPr/>
            <p:nvPr/>
          </p:nvSpPr>
          <p:spPr bwMode="auto">
            <a:xfrm>
              <a:off x="4600815" y="3304280"/>
              <a:ext cx="345737" cy="239164"/>
            </a:xfrm>
            <a:custGeom>
              <a:avLst/>
              <a:gdLst>
                <a:gd name="T0" fmla="*/ 67 w 193"/>
                <a:gd name="T1" fmla="*/ 126 h 137"/>
                <a:gd name="T2" fmla="*/ 78 w 193"/>
                <a:gd name="T3" fmla="*/ 119 h 137"/>
                <a:gd name="T4" fmla="*/ 93 w 193"/>
                <a:gd name="T5" fmla="*/ 112 h 137"/>
                <a:gd name="T6" fmla="*/ 100 w 193"/>
                <a:gd name="T7" fmla="*/ 112 h 137"/>
                <a:gd name="T8" fmla="*/ 111 w 193"/>
                <a:gd name="T9" fmla="*/ 112 h 137"/>
                <a:gd name="T10" fmla="*/ 145 w 193"/>
                <a:gd name="T11" fmla="*/ 93 h 137"/>
                <a:gd name="T12" fmla="*/ 156 w 193"/>
                <a:gd name="T13" fmla="*/ 86 h 137"/>
                <a:gd name="T14" fmla="*/ 160 w 193"/>
                <a:gd name="T15" fmla="*/ 74 h 137"/>
                <a:gd name="T16" fmla="*/ 167 w 193"/>
                <a:gd name="T17" fmla="*/ 67 h 137"/>
                <a:gd name="T18" fmla="*/ 189 w 193"/>
                <a:gd name="T19" fmla="*/ 67 h 137"/>
                <a:gd name="T20" fmla="*/ 189 w 193"/>
                <a:gd name="T21" fmla="*/ 63 h 137"/>
                <a:gd name="T22" fmla="*/ 189 w 193"/>
                <a:gd name="T23" fmla="*/ 60 h 137"/>
                <a:gd name="T24" fmla="*/ 185 w 193"/>
                <a:gd name="T25" fmla="*/ 56 h 137"/>
                <a:gd name="T26" fmla="*/ 185 w 193"/>
                <a:gd name="T27" fmla="*/ 52 h 137"/>
                <a:gd name="T28" fmla="*/ 182 w 193"/>
                <a:gd name="T29" fmla="*/ 37 h 137"/>
                <a:gd name="T30" fmla="*/ 178 w 193"/>
                <a:gd name="T31" fmla="*/ 30 h 137"/>
                <a:gd name="T32" fmla="*/ 178 w 193"/>
                <a:gd name="T33" fmla="*/ 22 h 137"/>
                <a:gd name="T34" fmla="*/ 178 w 193"/>
                <a:gd name="T35" fmla="*/ 19 h 137"/>
                <a:gd name="T36" fmla="*/ 174 w 193"/>
                <a:gd name="T37" fmla="*/ 15 h 137"/>
                <a:gd name="T38" fmla="*/ 163 w 193"/>
                <a:gd name="T39" fmla="*/ 15 h 137"/>
                <a:gd name="T40" fmla="*/ 160 w 193"/>
                <a:gd name="T41" fmla="*/ 11 h 137"/>
                <a:gd name="T42" fmla="*/ 160 w 193"/>
                <a:gd name="T43" fmla="*/ 11 h 137"/>
                <a:gd name="T44" fmla="*/ 152 w 193"/>
                <a:gd name="T45" fmla="*/ 15 h 137"/>
                <a:gd name="T46" fmla="*/ 141 w 193"/>
                <a:gd name="T47" fmla="*/ 11 h 137"/>
                <a:gd name="T48" fmla="*/ 134 w 193"/>
                <a:gd name="T49" fmla="*/ 15 h 137"/>
                <a:gd name="T50" fmla="*/ 126 w 193"/>
                <a:gd name="T51" fmla="*/ 8 h 137"/>
                <a:gd name="T52" fmla="*/ 123 w 193"/>
                <a:gd name="T53" fmla="*/ 4 h 137"/>
                <a:gd name="T54" fmla="*/ 123 w 193"/>
                <a:gd name="T55" fmla="*/ 4 h 137"/>
                <a:gd name="T56" fmla="*/ 119 w 193"/>
                <a:gd name="T57" fmla="*/ 4 h 137"/>
                <a:gd name="T58" fmla="*/ 115 w 193"/>
                <a:gd name="T59" fmla="*/ 4 h 137"/>
                <a:gd name="T60" fmla="*/ 111 w 193"/>
                <a:gd name="T61" fmla="*/ 15 h 137"/>
                <a:gd name="T62" fmla="*/ 108 w 193"/>
                <a:gd name="T63" fmla="*/ 26 h 137"/>
                <a:gd name="T64" fmla="*/ 97 w 193"/>
                <a:gd name="T65" fmla="*/ 37 h 137"/>
                <a:gd name="T66" fmla="*/ 93 w 193"/>
                <a:gd name="T67" fmla="*/ 37 h 137"/>
                <a:gd name="T68" fmla="*/ 82 w 193"/>
                <a:gd name="T69" fmla="*/ 45 h 137"/>
                <a:gd name="T70" fmla="*/ 74 w 193"/>
                <a:gd name="T71" fmla="*/ 48 h 137"/>
                <a:gd name="T72" fmla="*/ 67 w 193"/>
                <a:gd name="T73" fmla="*/ 52 h 137"/>
                <a:gd name="T74" fmla="*/ 63 w 193"/>
                <a:gd name="T75" fmla="*/ 63 h 137"/>
                <a:gd name="T76" fmla="*/ 56 w 193"/>
                <a:gd name="T77" fmla="*/ 71 h 137"/>
                <a:gd name="T78" fmla="*/ 52 w 193"/>
                <a:gd name="T79" fmla="*/ 82 h 137"/>
                <a:gd name="T80" fmla="*/ 52 w 193"/>
                <a:gd name="T81" fmla="*/ 93 h 137"/>
                <a:gd name="T82" fmla="*/ 56 w 193"/>
                <a:gd name="T83" fmla="*/ 97 h 137"/>
                <a:gd name="T84" fmla="*/ 45 w 193"/>
                <a:gd name="T85" fmla="*/ 112 h 137"/>
                <a:gd name="T86" fmla="*/ 37 w 193"/>
                <a:gd name="T87" fmla="*/ 119 h 137"/>
                <a:gd name="T88" fmla="*/ 23 w 193"/>
                <a:gd name="T89" fmla="*/ 130 h 137"/>
                <a:gd name="T90" fmla="*/ 0 w 193"/>
                <a:gd name="T91" fmla="*/ 137 h 137"/>
                <a:gd name="T92" fmla="*/ 67 w 193"/>
                <a:gd name="T93" fmla="*/ 137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93" h="137">
                  <a:moveTo>
                    <a:pt x="67" y="137"/>
                  </a:moveTo>
                  <a:lnTo>
                    <a:pt x="67" y="126"/>
                  </a:lnTo>
                  <a:lnTo>
                    <a:pt x="74" y="123"/>
                  </a:lnTo>
                  <a:lnTo>
                    <a:pt x="78" y="119"/>
                  </a:lnTo>
                  <a:lnTo>
                    <a:pt x="82" y="115"/>
                  </a:lnTo>
                  <a:lnTo>
                    <a:pt x="93" y="112"/>
                  </a:lnTo>
                  <a:lnTo>
                    <a:pt x="97" y="112"/>
                  </a:lnTo>
                  <a:lnTo>
                    <a:pt x="100" y="112"/>
                  </a:lnTo>
                  <a:lnTo>
                    <a:pt x="108" y="112"/>
                  </a:lnTo>
                  <a:lnTo>
                    <a:pt x="111" y="112"/>
                  </a:lnTo>
                  <a:lnTo>
                    <a:pt x="126" y="104"/>
                  </a:lnTo>
                  <a:lnTo>
                    <a:pt x="145" y="93"/>
                  </a:lnTo>
                  <a:lnTo>
                    <a:pt x="156" y="86"/>
                  </a:lnTo>
                  <a:lnTo>
                    <a:pt x="156" y="86"/>
                  </a:lnTo>
                  <a:lnTo>
                    <a:pt x="156" y="78"/>
                  </a:lnTo>
                  <a:lnTo>
                    <a:pt x="160" y="74"/>
                  </a:lnTo>
                  <a:lnTo>
                    <a:pt x="160" y="74"/>
                  </a:lnTo>
                  <a:lnTo>
                    <a:pt x="167" y="67"/>
                  </a:lnTo>
                  <a:lnTo>
                    <a:pt x="171" y="67"/>
                  </a:lnTo>
                  <a:lnTo>
                    <a:pt x="189" y="67"/>
                  </a:lnTo>
                  <a:lnTo>
                    <a:pt x="189" y="63"/>
                  </a:lnTo>
                  <a:lnTo>
                    <a:pt x="189" y="63"/>
                  </a:lnTo>
                  <a:lnTo>
                    <a:pt x="193" y="60"/>
                  </a:lnTo>
                  <a:lnTo>
                    <a:pt x="189" y="60"/>
                  </a:lnTo>
                  <a:lnTo>
                    <a:pt x="189" y="60"/>
                  </a:lnTo>
                  <a:lnTo>
                    <a:pt x="185" y="56"/>
                  </a:lnTo>
                  <a:lnTo>
                    <a:pt x="185" y="56"/>
                  </a:lnTo>
                  <a:lnTo>
                    <a:pt x="185" y="52"/>
                  </a:lnTo>
                  <a:lnTo>
                    <a:pt x="182" y="48"/>
                  </a:lnTo>
                  <a:lnTo>
                    <a:pt x="182" y="37"/>
                  </a:lnTo>
                  <a:lnTo>
                    <a:pt x="178" y="34"/>
                  </a:lnTo>
                  <a:lnTo>
                    <a:pt x="178" y="30"/>
                  </a:lnTo>
                  <a:lnTo>
                    <a:pt x="178" y="26"/>
                  </a:lnTo>
                  <a:lnTo>
                    <a:pt x="178" y="22"/>
                  </a:lnTo>
                  <a:lnTo>
                    <a:pt x="178" y="22"/>
                  </a:lnTo>
                  <a:lnTo>
                    <a:pt x="178" y="19"/>
                  </a:lnTo>
                  <a:lnTo>
                    <a:pt x="174" y="15"/>
                  </a:lnTo>
                  <a:lnTo>
                    <a:pt x="174" y="15"/>
                  </a:lnTo>
                  <a:lnTo>
                    <a:pt x="171" y="15"/>
                  </a:lnTo>
                  <a:lnTo>
                    <a:pt x="163" y="15"/>
                  </a:lnTo>
                  <a:lnTo>
                    <a:pt x="160" y="11"/>
                  </a:lnTo>
                  <a:lnTo>
                    <a:pt x="160" y="11"/>
                  </a:lnTo>
                  <a:lnTo>
                    <a:pt x="160" y="11"/>
                  </a:lnTo>
                  <a:lnTo>
                    <a:pt x="160" y="11"/>
                  </a:lnTo>
                  <a:lnTo>
                    <a:pt x="156" y="11"/>
                  </a:lnTo>
                  <a:lnTo>
                    <a:pt x="152" y="15"/>
                  </a:lnTo>
                  <a:lnTo>
                    <a:pt x="145" y="11"/>
                  </a:lnTo>
                  <a:lnTo>
                    <a:pt x="141" y="11"/>
                  </a:lnTo>
                  <a:lnTo>
                    <a:pt x="137" y="15"/>
                  </a:lnTo>
                  <a:lnTo>
                    <a:pt x="134" y="15"/>
                  </a:lnTo>
                  <a:lnTo>
                    <a:pt x="130" y="15"/>
                  </a:lnTo>
                  <a:lnTo>
                    <a:pt x="126" y="8"/>
                  </a:lnTo>
                  <a:lnTo>
                    <a:pt x="123" y="8"/>
                  </a:lnTo>
                  <a:lnTo>
                    <a:pt x="123" y="4"/>
                  </a:lnTo>
                  <a:lnTo>
                    <a:pt x="123" y="4"/>
                  </a:lnTo>
                  <a:lnTo>
                    <a:pt x="123" y="4"/>
                  </a:lnTo>
                  <a:lnTo>
                    <a:pt x="123" y="0"/>
                  </a:lnTo>
                  <a:lnTo>
                    <a:pt x="119" y="4"/>
                  </a:lnTo>
                  <a:lnTo>
                    <a:pt x="119" y="4"/>
                  </a:lnTo>
                  <a:lnTo>
                    <a:pt x="115" y="4"/>
                  </a:lnTo>
                  <a:lnTo>
                    <a:pt x="111" y="8"/>
                  </a:lnTo>
                  <a:lnTo>
                    <a:pt x="111" y="15"/>
                  </a:lnTo>
                  <a:lnTo>
                    <a:pt x="108" y="19"/>
                  </a:lnTo>
                  <a:lnTo>
                    <a:pt x="108" y="26"/>
                  </a:lnTo>
                  <a:lnTo>
                    <a:pt x="104" y="30"/>
                  </a:lnTo>
                  <a:lnTo>
                    <a:pt x="97" y="37"/>
                  </a:lnTo>
                  <a:lnTo>
                    <a:pt x="97" y="37"/>
                  </a:lnTo>
                  <a:lnTo>
                    <a:pt x="93" y="37"/>
                  </a:lnTo>
                  <a:lnTo>
                    <a:pt x="86" y="41"/>
                  </a:lnTo>
                  <a:lnTo>
                    <a:pt x="82" y="45"/>
                  </a:lnTo>
                  <a:lnTo>
                    <a:pt x="82" y="45"/>
                  </a:lnTo>
                  <a:lnTo>
                    <a:pt x="74" y="48"/>
                  </a:lnTo>
                  <a:lnTo>
                    <a:pt x="71" y="48"/>
                  </a:lnTo>
                  <a:lnTo>
                    <a:pt x="67" y="52"/>
                  </a:lnTo>
                  <a:lnTo>
                    <a:pt x="60" y="56"/>
                  </a:lnTo>
                  <a:lnTo>
                    <a:pt x="63" y="63"/>
                  </a:lnTo>
                  <a:lnTo>
                    <a:pt x="63" y="67"/>
                  </a:lnTo>
                  <a:lnTo>
                    <a:pt x="56" y="71"/>
                  </a:lnTo>
                  <a:lnTo>
                    <a:pt x="52" y="78"/>
                  </a:lnTo>
                  <a:lnTo>
                    <a:pt x="52" y="82"/>
                  </a:lnTo>
                  <a:lnTo>
                    <a:pt x="56" y="89"/>
                  </a:lnTo>
                  <a:lnTo>
                    <a:pt x="52" y="93"/>
                  </a:lnTo>
                  <a:lnTo>
                    <a:pt x="52" y="93"/>
                  </a:lnTo>
                  <a:lnTo>
                    <a:pt x="56" y="97"/>
                  </a:lnTo>
                  <a:lnTo>
                    <a:pt x="56" y="100"/>
                  </a:lnTo>
                  <a:lnTo>
                    <a:pt x="45" y="112"/>
                  </a:lnTo>
                  <a:lnTo>
                    <a:pt x="41" y="115"/>
                  </a:lnTo>
                  <a:lnTo>
                    <a:pt x="37" y="119"/>
                  </a:lnTo>
                  <a:lnTo>
                    <a:pt x="34" y="119"/>
                  </a:lnTo>
                  <a:lnTo>
                    <a:pt x="23" y="130"/>
                  </a:lnTo>
                  <a:lnTo>
                    <a:pt x="4" y="134"/>
                  </a:lnTo>
                  <a:lnTo>
                    <a:pt x="0" y="137"/>
                  </a:lnTo>
                  <a:lnTo>
                    <a:pt x="67" y="137"/>
                  </a:lnTo>
                  <a:lnTo>
                    <a:pt x="67" y="137"/>
                  </a:lnTo>
                  <a:lnTo>
                    <a:pt x="67" y="13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0" name="Freeform 114">
              <a:extLst>
                <a:ext uri="{FF2B5EF4-FFF2-40B4-BE49-F238E27FC236}">
                  <a16:creationId xmlns:a16="http://schemas.microsoft.com/office/drawing/2014/main" xmlns="" id="{F4545D33-1827-470C-8C1B-CDF3E8EC294A}"/>
                </a:ext>
              </a:extLst>
            </p:cNvPr>
            <p:cNvSpPr/>
            <p:nvPr/>
          </p:nvSpPr>
          <p:spPr bwMode="auto">
            <a:xfrm>
              <a:off x="4482583" y="3543443"/>
              <a:ext cx="238254" cy="176318"/>
            </a:xfrm>
            <a:custGeom>
              <a:avLst/>
              <a:gdLst>
                <a:gd name="T0" fmla="*/ 133 w 133"/>
                <a:gd name="T1" fmla="*/ 4 h 101"/>
                <a:gd name="T2" fmla="*/ 133 w 133"/>
                <a:gd name="T3" fmla="*/ 0 h 101"/>
                <a:gd name="T4" fmla="*/ 66 w 133"/>
                <a:gd name="T5" fmla="*/ 0 h 101"/>
                <a:gd name="T6" fmla="*/ 63 w 133"/>
                <a:gd name="T7" fmla="*/ 8 h 101"/>
                <a:gd name="T8" fmla="*/ 63 w 133"/>
                <a:gd name="T9" fmla="*/ 15 h 101"/>
                <a:gd name="T10" fmla="*/ 59 w 133"/>
                <a:gd name="T11" fmla="*/ 15 h 101"/>
                <a:gd name="T12" fmla="*/ 48 w 133"/>
                <a:gd name="T13" fmla="*/ 19 h 101"/>
                <a:gd name="T14" fmla="*/ 44 w 133"/>
                <a:gd name="T15" fmla="*/ 23 h 101"/>
                <a:gd name="T16" fmla="*/ 40 w 133"/>
                <a:gd name="T17" fmla="*/ 26 h 101"/>
                <a:gd name="T18" fmla="*/ 44 w 133"/>
                <a:gd name="T19" fmla="*/ 30 h 101"/>
                <a:gd name="T20" fmla="*/ 33 w 133"/>
                <a:gd name="T21" fmla="*/ 41 h 101"/>
                <a:gd name="T22" fmla="*/ 33 w 133"/>
                <a:gd name="T23" fmla="*/ 45 h 101"/>
                <a:gd name="T24" fmla="*/ 26 w 133"/>
                <a:gd name="T25" fmla="*/ 52 h 101"/>
                <a:gd name="T26" fmla="*/ 22 w 133"/>
                <a:gd name="T27" fmla="*/ 56 h 101"/>
                <a:gd name="T28" fmla="*/ 18 w 133"/>
                <a:gd name="T29" fmla="*/ 64 h 101"/>
                <a:gd name="T30" fmla="*/ 18 w 133"/>
                <a:gd name="T31" fmla="*/ 64 h 101"/>
                <a:gd name="T32" fmla="*/ 11 w 133"/>
                <a:gd name="T33" fmla="*/ 71 h 101"/>
                <a:gd name="T34" fmla="*/ 11 w 133"/>
                <a:gd name="T35" fmla="*/ 75 h 101"/>
                <a:gd name="T36" fmla="*/ 15 w 133"/>
                <a:gd name="T37" fmla="*/ 75 h 101"/>
                <a:gd name="T38" fmla="*/ 11 w 133"/>
                <a:gd name="T39" fmla="*/ 75 h 101"/>
                <a:gd name="T40" fmla="*/ 3 w 133"/>
                <a:gd name="T41" fmla="*/ 86 h 101"/>
                <a:gd name="T42" fmla="*/ 3 w 133"/>
                <a:gd name="T43" fmla="*/ 86 h 101"/>
                <a:gd name="T44" fmla="*/ 0 w 133"/>
                <a:gd name="T45" fmla="*/ 90 h 101"/>
                <a:gd name="T46" fmla="*/ 0 w 133"/>
                <a:gd name="T47" fmla="*/ 93 h 101"/>
                <a:gd name="T48" fmla="*/ 0 w 133"/>
                <a:gd name="T49" fmla="*/ 93 h 101"/>
                <a:gd name="T50" fmla="*/ 0 w 133"/>
                <a:gd name="T51" fmla="*/ 101 h 101"/>
                <a:gd name="T52" fmla="*/ 66 w 133"/>
                <a:gd name="T53" fmla="*/ 101 h 101"/>
                <a:gd name="T54" fmla="*/ 66 w 133"/>
                <a:gd name="T55" fmla="*/ 71 h 101"/>
                <a:gd name="T56" fmla="*/ 66 w 133"/>
                <a:gd name="T57" fmla="*/ 67 h 101"/>
                <a:gd name="T58" fmla="*/ 70 w 133"/>
                <a:gd name="T59" fmla="*/ 67 h 101"/>
                <a:gd name="T60" fmla="*/ 74 w 133"/>
                <a:gd name="T61" fmla="*/ 64 h 101"/>
                <a:gd name="T62" fmla="*/ 81 w 133"/>
                <a:gd name="T63" fmla="*/ 64 h 101"/>
                <a:gd name="T64" fmla="*/ 81 w 133"/>
                <a:gd name="T65" fmla="*/ 26 h 101"/>
                <a:gd name="T66" fmla="*/ 133 w 133"/>
                <a:gd name="T67" fmla="*/ 26 h 101"/>
                <a:gd name="T68" fmla="*/ 133 w 133"/>
                <a:gd name="T69" fmla="*/ 4 h 101"/>
                <a:gd name="T70" fmla="*/ 133 w 133"/>
                <a:gd name="T71" fmla="*/ 4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33" h="101">
                  <a:moveTo>
                    <a:pt x="133" y="4"/>
                  </a:moveTo>
                  <a:lnTo>
                    <a:pt x="133" y="0"/>
                  </a:lnTo>
                  <a:lnTo>
                    <a:pt x="66" y="0"/>
                  </a:lnTo>
                  <a:lnTo>
                    <a:pt x="63" y="8"/>
                  </a:lnTo>
                  <a:lnTo>
                    <a:pt x="63" y="15"/>
                  </a:lnTo>
                  <a:lnTo>
                    <a:pt x="59" y="15"/>
                  </a:lnTo>
                  <a:lnTo>
                    <a:pt x="48" y="19"/>
                  </a:lnTo>
                  <a:lnTo>
                    <a:pt x="44" y="23"/>
                  </a:lnTo>
                  <a:lnTo>
                    <a:pt x="40" y="26"/>
                  </a:lnTo>
                  <a:lnTo>
                    <a:pt x="44" y="30"/>
                  </a:lnTo>
                  <a:lnTo>
                    <a:pt x="33" y="41"/>
                  </a:lnTo>
                  <a:lnTo>
                    <a:pt x="33" y="45"/>
                  </a:lnTo>
                  <a:lnTo>
                    <a:pt x="26" y="52"/>
                  </a:lnTo>
                  <a:lnTo>
                    <a:pt x="22" y="56"/>
                  </a:lnTo>
                  <a:lnTo>
                    <a:pt x="18" y="64"/>
                  </a:lnTo>
                  <a:lnTo>
                    <a:pt x="18" y="64"/>
                  </a:lnTo>
                  <a:lnTo>
                    <a:pt x="11" y="71"/>
                  </a:lnTo>
                  <a:lnTo>
                    <a:pt x="11" y="75"/>
                  </a:lnTo>
                  <a:lnTo>
                    <a:pt x="15" y="75"/>
                  </a:lnTo>
                  <a:lnTo>
                    <a:pt x="11" y="75"/>
                  </a:lnTo>
                  <a:lnTo>
                    <a:pt x="3" y="86"/>
                  </a:lnTo>
                  <a:lnTo>
                    <a:pt x="3" y="86"/>
                  </a:lnTo>
                  <a:lnTo>
                    <a:pt x="0" y="90"/>
                  </a:lnTo>
                  <a:lnTo>
                    <a:pt x="0" y="93"/>
                  </a:lnTo>
                  <a:lnTo>
                    <a:pt x="0" y="93"/>
                  </a:lnTo>
                  <a:lnTo>
                    <a:pt x="0" y="101"/>
                  </a:lnTo>
                  <a:lnTo>
                    <a:pt x="66" y="101"/>
                  </a:lnTo>
                  <a:lnTo>
                    <a:pt x="66" y="71"/>
                  </a:lnTo>
                  <a:lnTo>
                    <a:pt x="66" y="67"/>
                  </a:lnTo>
                  <a:lnTo>
                    <a:pt x="70" y="67"/>
                  </a:lnTo>
                  <a:lnTo>
                    <a:pt x="74" y="64"/>
                  </a:lnTo>
                  <a:lnTo>
                    <a:pt x="81" y="64"/>
                  </a:lnTo>
                  <a:lnTo>
                    <a:pt x="81" y="26"/>
                  </a:lnTo>
                  <a:lnTo>
                    <a:pt x="133" y="26"/>
                  </a:lnTo>
                  <a:lnTo>
                    <a:pt x="133" y="4"/>
                  </a:lnTo>
                  <a:lnTo>
                    <a:pt x="133"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1" name="Freeform 115">
              <a:extLst>
                <a:ext uri="{FF2B5EF4-FFF2-40B4-BE49-F238E27FC236}">
                  <a16:creationId xmlns:a16="http://schemas.microsoft.com/office/drawing/2014/main" xmlns="" id="{12669507-AB98-42AC-B950-C3CFCFAC10F9}"/>
                </a:ext>
              </a:extLst>
            </p:cNvPr>
            <p:cNvSpPr/>
            <p:nvPr/>
          </p:nvSpPr>
          <p:spPr bwMode="auto">
            <a:xfrm>
              <a:off x="4482583" y="3550426"/>
              <a:ext cx="343946" cy="343908"/>
            </a:xfrm>
            <a:custGeom>
              <a:avLst/>
              <a:gdLst>
                <a:gd name="T0" fmla="*/ 66 w 192"/>
                <a:gd name="T1" fmla="*/ 97 h 197"/>
                <a:gd name="T2" fmla="*/ 66 w 192"/>
                <a:gd name="T3" fmla="*/ 63 h 197"/>
                <a:gd name="T4" fmla="*/ 74 w 192"/>
                <a:gd name="T5" fmla="*/ 60 h 197"/>
                <a:gd name="T6" fmla="*/ 81 w 192"/>
                <a:gd name="T7" fmla="*/ 22 h 197"/>
                <a:gd name="T8" fmla="*/ 133 w 192"/>
                <a:gd name="T9" fmla="*/ 0 h 197"/>
                <a:gd name="T10" fmla="*/ 192 w 192"/>
                <a:gd name="T11" fmla="*/ 37 h 197"/>
                <a:gd name="T12" fmla="*/ 174 w 192"/>
                <a:gd name="T13" fmla="*/ 37 h 197"/>
                <a:gd name="T14" fmla="*/ 192 w 192"/>
                <a:gd name="T15" fmla="*/ 171 h 197"/>
                <a:gd name="T16" fmla="*/ 126 w 192"/>
                <a:gd name="T17" fmla="*/ 186 h 197"/>
                <a:gd name="T18" fmla="*/ 122 w 192"/>
                <a:gd name="T19" fmla="*/ 182 h 197"/>
                <a:gd name="T20" fmla="*/ 118 w 192"/>
                <a:gd name="T21" fmla="*/ 186 h 197"/>
                <a:gd name="T22" fmla="*/ 118 w 192"/>
                <a:gd name="T23" fmla="*/ 178 h 197"/>
                <a:gd name="T24" fmla="*/ 103 w 192"/>
                <a:gd name="T25" fmla="*/ 182 h 197"/>
                <a:gd name="T26" fmla="*/ 100 w 192"/>
                <a:gd name="T27" fmla="*/ 189 h 197"/>
                <a:gd name="T28" fmla="*/ 96 w 192"/>
                <a:gd name="T29" fmla="*/ 178 h 197"/>
                <a:gd name="T30" fmla="*/ 85 w 192"/>
                <a:gd name="T31" fmla="*/ 182 h 197"/>
                <a:gd name="T32" fmla="*/ 85 w 192"/>
                <a:gd name="T33" fmla="*/ 189 h 197"/>
                <a:gd name="T34" fmla="*/ 81 w 192"/>
                <a:gd name="T35" fmla="*/ 193 h 197"/>
                <a:gd name="T36" fmla="*/ 77 w 192"/>
                <a:gd name="T37" fmla="*/ 197 h 197"/>
                <a:gd name="T38" fmla="*/ 70 w 192"/>
                <a:gd name="T39" fmla="*/ 189 h 197"/>
                <a:gd name="T40" fmla="*/ 66 w 192"/>
                <a:gd name="T41" fmla="*/ 186 h 197"/>
                <a:gd name="T42" fmla="*/ 63 w 192"/>
                <a:gd name="T43" fmla="*/ 182 h 197"/>
                <a:gd name="T44" fmla="*/ 59 w 192"/>
                <a:gd name="T45" fmla="*/ 175 h 197"/>
                <a:gd name="T46" fmla="*/ 55 w 192"/>
                <a:gd name="T47" fmla="*/ 175 h 197"/>
                <a:gd name="T48" fmla="*/ 52 w 192"/>
                <a:gd name="T49" fmla="*/ 175 h 197"/>
                <a:gd name="T50" fmla="*/ 48 w 192"/>
                <a:gd name="T51" fmla="*/ 175 h 197"/>
                <a:gd name="T52" fmla="*/ 40 w 192"/>
                <a:gd name="T53" fmla="*/ 167 h 197"/>
                <a:gd name="T54" fmla="*/ 29 w 192"/>
                <a:gd name="T55" fmla="*/ 167 h 197"/>
                <a:gd name="T56" fmla="*/ 15 w 192"/>
                <a:gd name="T57" fmla="*/ 171 h 197"/>
                <a:gd name="T58" fmla="*/ 7 w 192"/>
                <a:gd name="T59" fmla="*/ 175 h 197"/>
                <a:gd name="T60" fmla="*/ 7 w 192"/>
                <a:gd name="T61" fmla="*/ 167 h 197"/>
                <a:gd name="T62" fmla="*/ 11 w 192"/>
                <a:gd name="T63" fmla="*/ 156 h 197"/>
                <a:gd name="T64" fmla="*/ 11 w 192"/>
                <a:gd name="T65" fmla="*/ 130 h 197"/>
                <a:gd name="T66" fmla="*/ 7 w 192"/>
                <a:gd name="T67" fmla="*/ 123 h 197"/>
                <a:gd name="T68" fmla="*/ 11 w 192"/>
                <a:gd name="T69" fmla="*/ 115 h 197"/>
                <a:gd name="T70" fmla="*/ 11 w 192"/>
                <a:gd name="T71" fmla="*/ 111 h 197"/>
                <a:gd name="T72" fmla="*/ 3 w 192"/>
                <a:gd name="T73" fmla="*/ 104 h 197"/>
                <a:gd name="T74" fmla="*/ 3 w 192"/>
                <a:gd name="T75" fmla="*/ 100 h 197"/>
                <a:gd name="T76" fmla="*/ 0 w 192"/>
                <a:gd name="T77" fmla="*/ 100 h 197"/>
                <a:gd name="T78" fmla="*/ 0 w 192"/>
                <a:gd name="T79" fmla="*/ 97 h 1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92" h="197">
                  <a:moveTo>
                    <a:pt x="0" y="97"/>
                  </a:moveTo>
                  <a:lnTo>
                    <a:pt x="66" y="97"/>
                  </a:lnTo>
                  <a:lnTo>
                    <a:pt x="66" y="67"/>
                  </a:lnTo>
                  <a:lnTo>
                    <a:pt x="66" y="63"/>
                  </a:lnTo>
                  <a:lnTo>
                    <a:pt x="70" y="63"/>
                  </a:lnTo>
                  <a:lnTo>
                    <a:pt x="74" y="60"/>
                  </a:lnTo>
                  <a:lnTo>
                    <a:pt x="81" y="60"/>
                  </a:lnTo>
                  <a:lnTo>
                    <a:pt x="81" y="22"/>
                  </a:lnTo>
                  <a:lnTo>
                    <a:pt x="133" y="22"/>
                  </a:lnTo>
                  <a:lnTo>
                    <a:pt x="133" y="0"/>
                  </a:lnTo>
                  <a:lnTo>
                    <a:pt x="192" y="37"/>
                  </a:lnTo>
                  <a:lnTo>
                    <a:pt x="192" y="37"/>
                  </a:lnTo>
                  <a:lnTo>
                    <a:pt x="192" y="37"/>
                  </a:lnTo>
                  <a:lnTo>
                    <a:pt x="174" y="37"/>
                  </a:lnTo>
                  <a:lnTo>
                    <a:pt x="185" y="171"/>
                  </a:lnTo>
                  <a:lnTo>
                    <a:pt x="192" y="171"/>
                  </a:lnTo>
                  <a:lnTo>
                    <a:pt x="185" y="186"/>
                  </a:lnTo>
                  <a:lnTo>
                    <a:pt x="126" y="186"/>
                  </a:lnTo>
                  <a:lnTo>
                    <a:pt x="126" y="186"/>
                  </a:lnTo>
                  <a:lnTo>
                    <a:pt x="122" y="182"/>
                  </a:lnTo>
                  <a:lnTo>
                    <a:pt x="122" y="182"/>
                  </a:lnTo>
                  <a:lnTo>
                    <a:pt x="118" y="186"/>
                  </a:lnTo>
                  <a:lnTo>
                    <a:pt x="118" y="186"/>
                  </a:lnTo>
                  <a:lnTo>
                    <a:pt x="118" y="178"/>
                  </a:lnTo>
                  <a:lnTo>
                    <a:pt x="111" y="178"/>
                  </a:lnTo>
                  <a:lnTo>
                    <a:pt x="103" y="182"/>
                  </a:lnTo>
                  <a:lnTo>
                    <a:pt x="100" y="189"/>
                  </a:lnTo>
                  <a:lnTo>
                    <a:pt x="100" y="189"/>
                  </a:lnTo>
                  <a:lnTo>
                    <a:pt x="96" y="182"/>
                  </a:lnTo>
                  <a:lnTo>
                    <a:pt x="96" y="178"/>
                  </a:lnTo>
                  <a:lnTo>
                    <a:pt x="92" y="178"/>
                  </a:lnTo>
                  <a:lnTo>
                    <a:pt x="85" y="182"/>
                  </a:lnTo>
                  <a:lnTo>
                    <a:pt x="85" y="186"/>
                  </a:lnTo>
                  <a:lnTo>
                    <a:pt x="85" y="189"/>
                  </a:lnTo>
                  <a:lnTo>
                    <a:pt x="85" y="193"/>
                  </a:lnTo>
                  <a:lnTo>
                    <a:pt x="81" y="193"/>
                  </a:lnTo>
                  <a:lnTo>
                    <a:pt x="77" y="197"/>
                  </a:lnTo>
                  <a:lnTo>
                    <a:pt x="77" y="197"/>
                  </a:lnTo>
                  <a:lnTo>
                    <a:pt x="74" y="193"/>
                  </a:lnTo>
                  <a:lnTo>
                    <a:pt x="70" y="189"/>
                  </a:lnTo>
                  <a:lnTo>
                    <a:pt x="66" y="189"/>
                  </a:lnTo>
                  <a:lnTo>
                    <a:pt x="66" y="186"/>
                  </a:lnTo>
                  <a:lnTo>
                    <a:pt x="63" y="186"/>
                  </a:lnTo>
                  <a:lnTo>
                    <a:pt x="63" y="182"/>
                  </a:lnTo>
                  <a:lnTo>
                    <a:pt x="59" y="178"/>
                  </a:lnTo>
                  <a:lnTo>
                    <a:pt x="59" y="175"/>
                  </a:lnTo>
                  <a:lnTo>
                    <a:pt x="59" y="175"/>
                  </a:lnTo>
                  <a:lnTo>
                    <a:pt x="55" y="175"/>
                  </a:lnTo>
                  <a:lnTo>
                    <a:pt x="55" y="175"/>
                  </a:lnTo>
                  <a:lnTo>
                    <a:pt x="52" y="175"/>
                  </a:lnTo>
                  <a:lnTo>
                    <a:pt x="48" y="175"/>
                  </a:lnTo>
                  <a:lnTo>
                    <a:pt x="48" y="175"/>
                  </a:lnTo>
                  <a:lnTo>
                    <a:pt x="44" y="171"/>
                  </a:lnTo>
                  <a:lnTo>
                    <a:pt x="40" y="167"/>
                  </a:lnTo>
                  <a:lnTo>
                    <a:pt x="33" y="167"/>
                  </a:lnTo>
                  <a:lnTo>
                    <a:pt x="29" y="167"/>
                  </a:lnTo>
                  <a:lnTo>
                    <a:pt x="22" y="167"/>
                  </a:lnTo>
                  <a:lnTo>
                    <a:pt x="15" y="171"/>
                  </a:lnTo>
                  <a:lnTo>
                    <a:pt x="11" y="175"/>
                  </a:lnTo>
                  <a:lnTo>
                    <a:pt x="7" y="175"/>
                  </a:lnTo>
                  <a:lnTo>
                    <a:pt x="3" y="175"/>
                  </a:lnTo>
                  <a:lnTo>
                    <a:pt x="7" y="167"/>
                  </a:lnTo>
                  <a:lnTo>
                    <a:pt x="7" y="160"/>
                  </a:lnTo>
                  <a:lnTo>
                    <a:pt x="11" y="156"/>
                  </a:lnTo>
                  <a:lnTo>
                    <a:pt x="15" y="145"/>
                  </a:lnTo>
                  <a:lnTo>
                    <a:pt x="11" y="130"/>
                  </a:lnTo>
                  <a:lnTo>
                    <a:pt x="7" y="123"/>
                  </a:lnTo>
                  <a:lnTo>
                    <a:pt x="7" y="123"/>
                  </a:lnTo>
                  <a:lnTo>
                    <a:pt x="11" y="123"/>
                  </a:lnTo>
                  <a:lnTo>
                    <a:pt x="11" y="115"/>
                  </a:lnTo>
                  <a:lnTo>
                    <a:pt x="11" y="111"/>
                  </a:lnTo>
                  <a:lnTo>
                    <a:pt x="11" y="111"/>
                  </a:lnTo>
                  <a:lnTo>
                    <a:pt x="7" y="104"/>
                  </a:lnTo>
                  <a:lnTo>
                    <a:pt x="3" y="104"/>
                  </a:lnTo>
                  <a:lnTo>
                    <a:pt x="3" y="104"/>
                  </a:lnTo>
                  <a:lnTo>
                    <a:pt x="3" y="100"/>
                  </a:lnTo>
                  <a:lnTo>
                    <a:pt x="0" y="104"/>
                  </a:lnTo>
                  <a:lnTo>
                    <a:pt x="0" y="100"/>
                  </a:lnTo>
                  <a:lnTo>
                    <a:pt x="0" y="97"/>
                  </a:lnTo>
                  <a:lnTo>
                    <a:pt x="0" y="9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2" name="Freeform 116">
              <a:extLst>
                <a:ext uri="{FF2B5EF4-FFF2-40B4-BE49-F238E27FC236}">
                  <a16:creationId xmlns:a16="http://schemas.microsoft.com/office/drawing/2014/main" xmlns="" id="{B7BDE596-4659-4209-A097-4F3A735ABD6A}"/>
                </a:ext>
              </a:extLst>
            </p:cNvPr>
            <p:cNvSpPr/>
            <p:nvPr/>
          </p:nvSpPr>
          <p:spPr bwMode="auto">
            <a:xfrm>
              <a:off x="4620522" y="3615019"/>
              <a:ext cx="478300" cy="396279"/>
            </a:xfrm>
            <a:custGeom>
              <a:avLst/>
              <a:gdLst>
                <a:gd name="T0" fmla="*/ 8 w 267"/>
                <a:gd name="T1" fmla="*/ 156 h 227"/>
                <a:gd name="T2" fmla="*/ 8 w 267"/>
                <a:gd name="T3" fmla="*/ 145 h 227"/>
                <a:gd name="T4" fmla="*/ 19 w 267"/>
                <a:gd name="T5" fmla="*/ 145 h 227"/>
                <a:gd name="T6" fmla="*/ 26 w 267"/>
                <a:gd name="T7" fmla="*/ 145 h 227"/>
                <a:gd name="T8" fmla="*/ 41 w 267"/>
                <a:gd name="T9" fmla="*/ 149 h 227"/>
                <a:gd name="T10" fmla="*/ 45 w 267"/>
                <a:gd name="T11" fmla="*/ 145 h 227"/>
                <a:gd name="T12" fmla="*/ 108 w 267"/>
                <a:gd name="T13" fmla="*/ 149 h 227"/>
                <a:gd name="T14" fmla="*/ 97 w 267"/>
                <a:gd name="T15" fmla="*/ 0 h 227"/>
                <a:gd name="T16" fmla="*/ 226 w 267"/>
                <a:gd name="T17" fmla="*/ 74 h 227"/>
                <a:gd name="T18" fmla="*/ 241 w 267"/>
                <a:gd name="T19" fmla="*/ 78 h 227"/>
                <a:gd name="T20" fmla="*/ 249 w 267"/>
                <a:gd name="T21" fmla="*/ 82 h 227"/>
                <a:gd name="T22" fmla="*/ 249 w 267"/>
                <a:gd name="T23" fmla="*/ 93 h 227"/>
                <a:gd name="T24" fmla="*/ 267 w 267"/>
                <a:gd name="T25" fmla="*/ 93 h 227"/>
                <a:gd name="T26" fmla="*/ 263 w 267"/>
                <a:gd name="T27" fmla="*/ 134 h 227"/>
                <a:gd name="T28" fmla="*/ 260 w 267"/>
                <a:gd name="T29" fmla="*/ 145 h 227"/>
                <a:gd name="T30" fmla="*/ 241 w 267"/>
                <a:gd name="T31" fmla="*/ 149 h 227"/>
                <a:gd name="T32" fmla="*/ 226 w 267"/>
                <a:gd name="T33" fmla="*/ 152 h 227"/>
                <a:gd name="T34" fmla="*/ 208 w 267"/>
                <a:gd name="T35" fmla="*/ 156 h 227"/>
                <a:gd name="T36" fmla="*/ 204 w 267"/>
                <a:gd name="T37" fmla="*/ 156 h 227"/>
                <a:gd name="T38" fmla="*/ 189 w 267"/>
                <a:gd name="T39" fmla="*/ 152 h 227"/>
                <a:gd name="T40" fmla="*/ 174 w 267"/>
                <a:gd name="T41" fmla="*/ 160 h 227"/>
                <a:gd name="T42" fmla="*/ 152 w 267"/>
                <a:gd name="T43" fmla="*/ 175 h 227"/>
                <a:gd name="T44" fmla="*/ 134 w 267"/>
                <a:gd name="T45" fmla="*/ 178 h 227"/>
                <a:gd name="T46" fmla="*/ 130 w 267"/>
                <a:gd name="T47" fmla="*/ 186 h 227"/>
                <a:gd name="T48" fmla="*/ 119 w 267"/>
                <a:gd name="T49" fmla="*/ 201 h 227"/>
                <a:gd name="T50" fmla="*/ 115 w 267"/>
                <a:gd name="T51" fmla="*/ 208 h 227"/>
                <a:gd name="T52" fmla="*/ 112 w 267"/>
                <a:gd name="T53" fmla="*/ 215 h 227"/>
                <a:gd name="T54" fmla="*/ 112 w 267"/>
                <a:gd name="T55" fmla="*/ 223 h 227"/>
                <a:gd name="T56" fmla="*/ 100 w 267"/>
                <a:gd name="T57" fmla="*/ 223 h 227"/>
                <a:gd name="T58" fmla="*/ 93 w 267"/>
                <a:gd name="T59" fmla="*/ 223 h 227"/>
                <a:gd name="T60" fmla="*/ 82 w 267"/>
                <a:gd name="T61" fmla="*/ 227 h 227"/>
                <a:gd name="T62" fmla="*/ 75 w 267"/>
                <a:gd name="T63" fmla="*/ 227 h 227"/>
                <a:gd name="T64" fmla="*/ 67 w 267"/>
                <a:gd name="T65" fmla="*/ 223 h 227"/>
                <a:gd name="T66" fmla="*/ 67 w 267"/>
                <a:gd name="T67" fmla="*/ 215 h 227"/>
                <a:gd name="T68" fmla="*/ 60 w 267"/>
                <a:gd name="T69" fmla="*/ 219 h 227"/>
                <a:gd name="T70" fmla="*/ 63 w 267"/>
                <a:gd name="T71" fmla="*/ 208 h 227"/>
                <a:gd name="T72" fmla="*/ 60 w 267"/>
                <a:gd name="T73" fmla="*/ 204 h 227"/>
                <a:gd name="T74" fmla="*/ 52 w 267"/>
                <a:gd name="T75" fmla="*/ 197 h 227"/>
                <a:gd name="T76" fmla="*/ 45 w 267"/>
                <a:gd name="T77" fmla="*/ 197 h 227"/>
                <a:gd name="T78" fmla="*/ 37 w 267"/>
                <a:gd name="T79" fmla="*/ 201 h 227"/>
                <a:gd name="T80" fmla="*/ 26 w 267"/>
                <a:gd name="T81" fmla="*/ 201 h 227"/>
                <a:gd name="T82" fmla="*/ 19 w 267"/>
                <a:gd name="T83" fmla="*/ 201 h 227"/>
                <a:gd name="T84" fmla="*/ 19 w 267"/>
                <a:gd name="T85" fmla="*/ 193 h 227"/>
                <a:gd name="T86" fmla="*/ 15 w 267"/>
                <a:gd name="T87" fmla="*/ 189 h 227"/>
                <a:gd name="T88" fmla="*/ 12 w 267"/>
                <a:gd name="T89" fmla="*/ 182 h 227"/>
                <a:gd name="T90" fmla="*/ 8 w 267"/>
                <a:gd name="T91" fmla="*/ 178 h 227"/>
                <a:gd name="T92" fmla="*/ 0 w 267"/>
                <a:gd name="T93" fmla="*/ 171 h 227"/>
                <a:gd name="T94" fmla="*/ 0 w 267"/>
                <a:gd name="T95" fmla="*/ 160 h 2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67" h="227">
                  <a:moveTo>
                    <a:pt x="0" y="160"/>
                  </a:moveTo>
                  <a:lnTo>
                    <a:pt x="4" y="156"/>
                  </a:lnTo>
                  <a:lnTo>
                    <a:pt x="8" y="156"/>
                  </a:lnTo>
                  <a:lnTo>
                    <a:pt x="8" y="152"/>
                  </a:lnTo>
                  <a:lnTo>
                    <a:pt x="8" y="149"/>
                  </a:lnTo>
                  <a:lnTo>
                    <a:pt x="8" y="145"/>
                  </a:lnTo>
                  <a:lnTo>
                    <a:pt x="15" y="141"/>
                  </a:lnTo>
                  <a:lnTo>
                    <a:pt x="19" y="141"/>
                  </a:lnTo>
                  <a:lnTo>
                    <a:pt x="19" y="145"/>
                  </a:lnTo>
                  <a:lnTo>
                    <a:pt x="23" y="152"/>
                  </a:lnTo>
                  <a:lnTo>
                    <a:pt x="23" y="152"/>
                  </a:lnTo>
                  <a:lnTo>
                    <a:pt x="26" y="145"/>
                  </a:lnTo>
                  <a:lnTo>
                    <a:pt x="34" y="141"/>
                  </a:lnTo>
                  <a:lnTo>
                    <a:pt x="41" y="141"/>
                  </a:lnTo>
                  <a:lnTo>
                    <a:pt x="41" y="149"/>
                  </a:lnTo>
                  <a:lnTo>
                    <a:pt x="41" y="149"/>
                  </a:lnTo>
                  <a:lnTo>
                    <a:pt x="45" y="145"/>
                  </a:lnTo>
                  <a:lnTo>
                    <a:pt x="45" y="145"/>
                  </a:lnTo>
                  <a:lnTo>
                    <a:pt x="49" y="149"/>
                  </a:lnTo>
                  <a:lnTo>
                    <a:pt x="49" y="149"/>
                  </a:lnTo>
                  <a:lnTo>
                    <a:pt x="108" y="149"/>
                  </a:lnTo>
                  <a:lnTo>
                    <a:pt x="115" y="134"/>
                  </a:lnTo>
                  <a:lnTo>
                    <a:pt x="108" y="134"/>
                  </a:lnTo>
                  <a:lnTo>
                    <a:pt x="97" y="0"/>
                  </a:lnTo>
                  <a:lnTo>
                    <a:pt x="115" y="0"/>
                  </a:lnTo>
                  <a:lnTo>
                    <a:pt x="223" y="67"/>
                  </a:lnTo>
                  <a:lnTo>
                    <a:pt x="226" y="74"/>
                  </a:lnTo>
                  <a:lnTo>
                    <a:pt x="230" y="74"/>
                  </a:lnTo>
                  <a:lnTo>
                    <a:pt x="234" y="74"/>
                  </a:lnTo>
                  <a:lnTo>
                    <a:pt x="241" y="78"/>
                  </a:lnTo>
                  <a:lnTo>
                    <a:pt x="241" y="78"/>
                  </a:lnTo>
                  <a:lnTo>
                    <a:pt x="245" y="82"/>
                  </a:lnTo>
                  <a:lnTo>
                    <a:pt x="249" y="82"/>
                  </a:lnTo>
                  <a:lnTo>
                    <a:pt x="249" y="86"/>
                  </a:lnTo>
                  <a:lnTo>
                    <a:pt x="249" y="89"/>
                  </a:lnTo>
                  <a:lnTo>
                    <a:pt x="249" y="93"/>
                  </a:lnTo>
                  <a:lnTo>
                    <a:pt x="252" y="93"/>
                  </a:lnTo>
                  <a:lnTo>
                    <a:pt x="260" y="93"/>
                  </a:lnTo>
                  <a:lnTo>
                    <a:pt x="267" y="93"/>
                  </a:lnTo>
                  <a:lnTo>
                    <a:pt x="267" y="93"/>
                  </a:lnTo>
                  <a:lnTo>
                    <a:pt x="267" y="119"/>
                  </a:lnTo>
                  <a:lnTo>
                    <a:pt x="263" y="134"/>
                  </a:lnTo>
                  <a:lnTo>
                    <a:pt x="263" y="134"/>
                  </a:lnTo>
                  <a:lnTo>
                    <a:pt x="263" y="141"/>
                  </a:lnTo>
                  <a:lnTo>
                    <a:pt x="260" y="145"/>
                  </a:lnTo>
                  <a:lnTo>
                    <a:pt x="252" y="149"/>
                  </a:lnTo>
                  <a:lnTo>
                    <a:pt x="249" y="149"/>
                  </a:lnTo>
                  <a:lnTo>
                    <a:pt x="241" y="149"/>
                  </a:lnTo>
                  <a:lnTo>
                    <a:pt x="237" y="152"/>
                  </a:lnTo>
                  <a:lnTo>
                    <a:pt x="234" y="152"/>
                  </a:lnTo>
                  <a:lnTo>
                    <a:pt x="226" y="152"/>
                  </a:lnTo>
                  <a:lnTo>
                    <a:pt x="223" y="156"/>
                  </a:lnTo>
                  <a:lnTo>
                    <a:pt x="219" y="156"/>
                  </a:lnTo>
                  <a:lnTo>
                    <a:pt x="208" y="156"/>
                  </a:lnTo>
                  <a:lnTo>
                    <a:pt x="204" y="156"/>
                  </a:lnTo>
                  <a:lnTo>
                    <a:pt x="204" y="156"/>
                  </a:lnTo>
                  <a:lnTo>
                    <a:pt x="204" y="156"/>
                  </a:lnTo>
                  <a:lnTo>
                    <a:pt x="200" y="152"/>
                  </a:lnTo>
                  <a:lnTo>
                    <a:pt x="197" y="152"/>
                  </a:lnTo>
                  <a:lnTo>
                    <a:pt x="189" y="152"/>
                  </a:lnTo>
                  <a:lnTo>
                    <a:pt x="182" y="156"/>
                  </a:lnTo>
                  <a:lnTo>
                    <a:pt x="178" y="156"/>
                  </a:lnTo>
                  <a:lnTo>
                    <a:pt x="174" y="160"/>
                  </a:lnTo>
                  <a:lnTo>
                    <a:pt x="160" y="167"/>
                  </a:lnTo>
                  <a:lnTo>
                    <a:pt x="152" y="171"/>
                  </a:lnTo>
                  <a:lnTo>
                    <a:pt x="152" y="175"/>
                  </a:lnTo>
                  <a:lnTo>
                    <a:pt x="141" y="178"/>
                  </a:lnTo>
                  <a:lnTo>
                    <a:pt x="141" y="178"/>
                  </a:lnTo>
                  <a:lnTo>
                    <a:pt x="134" y="178"/>
                  </a:lnTo>
                  <a:lnTo>
                    <a:pt x="134" y="178"/>
                  </a:lnTo>
                  <a:lnTo>
                    <a:pt x="134" y="178"/>
                  </a:lnTo>
                  <a:lnTo>
                    <a:pt x="130" y="186"/>
                  </a:lnTo>
                  <a:lnTo>
                    <a:pt x="130" y="186"/>
                  </a:lnTo>
                  <a:lnTo>
                    <a:pt x="126" y="193"/>
                  </a:lnTo>
                  <a:lnTo>
                    <a:pt x="119" y="201"/>
                  </a:lnTo>
                  <a:lnTo>
                    <a:pt x="115" y="204"/>
                  </a:lnTo>
                  <a:lnTo>
                    <a:pt x="115" y="204"/>
                  </a:lnTo>
                  <a:lnTo>
                    <a:pt x="115" y="208"/>
                  </a:lnTo>
                  <a:lnTo>
                    <a:pt x="115" y="212"/>
                  </a:lnTo>
                  <a:lnTo>
                    <a:pt x="112" y="212"/>
                  </a:lnTo>
                  <a:lnTo>
                    <a:pt x="112" y="215"/>
                  </a:lnTo>
                  <a:lnTo>
                    <a:pt x="112" y="219"/>
                  </a:lnTo>
                  <a:lnTo>
                    <a:pt x="112" y="223"/>
                  </a:lnTo>
                  <a:lnTo>
                    <a:pt x="112" y="223"/>
                  </a:lnTo>
                  <a:lnTo>
                    <a:pt x="108" y="227"/>
                  </a:lnTo>
                  <a:lnTo>
                    <a:pt x="100" y="227"/>
                  </a:lnTo>
                  <a:lnTo>
                    <a:pt x="100" y="223"/>
                  </a:lnTo>
                  <a:lnTo>
                    <a:pt x="100" y="223"/>
                  </a:lnTo>
                  <a:lnTo>
                    <a:pt x="97" y="223"/>
                  </a:lnTo>
                  <a:lnTo>
                    <a:pt x="93" y="223"/>
                  </a:lnTo>
                  <a:lnTo>
                    <a:pt x="93" y="223"/>
                  </a:lnTo>
                  <a:lnTo>
                    <a:pt x="89" y="227"/>
                  </a:lnTo>
                  <a:lnTo>
                    <a:pt x="82" y="227"/>
                  </a:lnTo>
                  <a:lnTo>
                    <a:pt x="78" y="223"/>
                  </a:lnTo>
                  <a:lnTo>
                    <a:pt x="78" y="223"/>
                  </a:lnTo>
                  <a:lnTo>
                    <a:pt x="75" y="227"/>
                  </a:lnTo>
                  <a:lnTo>
                    <a:pt x="75" y="223"/>
                  </a:lnTo>
                  <a:lnTo>
                    <a:pt x="71" y="223"/>
                  </a:lnTo>
                  <a:lnTo>
                    <a:pt x="67" y="223"/>
                  </a:lnTo>
                  <a:lnTo>
                    <a:pt x="67" y="219"/>
                  </a:lnTo>
                  <a:lnTo>
                    <a:pt x="67" y="219"/>
                  </a:lnTo>
                  <a:lnTo>
                    <a:pt x="67" y="215"/>
                  </a:lnTo>
                  <a:lnTo>
                    <a:pt x="63" y="215"/>
                  </a:lnTo>
                  <a:lnTo>
                    <a:pt x="63" y="219"/>
                  </a:lnTo>
                  <a:lnTo>
                    <a:pt x="60" y="219"/>
                  </a:lnTo>
                  <a:lnTo>
                    <a:pt x="60" y="215"/>
                  </a:lnTo>
                  <a:lnTo>
                    <a:pt x="63" y="212"/>
                  </a:lnTo>
                  <a:lnTo>
                    <a:pt x="63" y="208"/>
                  </a:lnTo>
                  <a:lnTo>
                    <a:pt x="60" y="208"/>
                  </a:lnTo>
                  <a:lnTo>
                    <a:pt x="60" y="208"/>
                  </a:lnTo>
                  <a:lnTo>
                    <a:pt x="60" y="204"/>
                  </a:lnTo>
                  <a:lnTo>
                    <a:pt x="56" y="201"/>
                  </a:lnTo>
                  <a:lnTo>
                    <a:pt x="52" y="197"/>
                  </a:lnTo>
                  <a:lnTo>
                    <a:pt x="52" y="197"/>
                  </a:lnTo>
                  <a:lnTo>
                    <a:pt x="52" y="197"/>
                  </a:lnTo>
                  <a:lnTo>
                    <a:pt x="49" y="197"/>
                  </a:lnTo>
                  <a:lnTo>
                    <a:pt x="45" y="197"/>
                  </a:lnTo>
                  <a:lnTo>
                    <a:pt x="41" y="197"/>
                  </a:lnTo>
                  <a:lnTo>
                    <a:pt x="37" y="201"/>
                  </a:lnTo>
                  <a:lnTo>
                    <a:pt x="37" y="201"/>
                  </a:lnTo>
                  <a:lnTo>
                    <a:pt x="34" y="201"/>
                  </a:lnTo>
                  <a:lnTo>
                    <a:pt x="30" y="201"/>
                  </a:lnTo>
                  <a:lnTo>
                    <a:pt x="26" y="201"/>
                  </a:lnTo>
                  <a:lnTo>
                    <a:pt x="23" y="201"/>
                  </a:lnTo>
                  <a:lnTo>
                    <a:pt x="19" y="201"/>
                  </a:lnTo>
                  <a:lnTo>
                    <a:pt x="19" y="201"/>
                  </a:lnTo>
                  <a:lnTo>
                    <a:pt x="19" y="201"/>
                  </a:lnTo>
                  <a:lnTo>
                    <a:pt x="19" y="197"/>
                  </a:lnTo>
                  <a:lnTo>
                    <a:pt x="19" y="193"/>
                  </a:lnTo>
                  <a:lnTo>
                    <a:pt x="15" y="193"/>
                  </a:lnTo>
                  <a:lnTo>
                    <a:pt x="15" y="189"/>
                  </a:lnTo>
                  <a:lnTo>
                    <a:pt x="15" y="189"/>
                  </a:lnTo>
                  <a:lnTo>
                    <a:pt x="15" y="186"/>
                  </a:lnTo>
                  <a:lnTo>
                    <a:pt x="12" y="186"/>
                  </a:lnTo>
                  <a:lnTo>
                    <a:pt x="12" y="182"/>
                  </a:lnTo>
                  <a:lnTo>
                    <a:pt x="12" y="182"/>
                  </a:lnTo>
                  <a:lnTo>
                    <a:pt x="8" y="182"/>
                  </a:lnTo>
                  <a:lnTo>
                    <a:pt x="8" y="178"/>
                  </a:lnTo>
                  <a:lnTo>
                    <a:pt x="4" y="175"/>
                  </a:lnTo>
                  <a:lnTo>
                    <a:pt x="0" y="175"/>
                  </a:lnTo>
                  <a:lnTo>
                    <a:pt x="0" y="171"/>
                  </a:lnTo>
                  <a:lnTo>
                    <a:pt x="0" y="164"/>
                  </a:lnTo>
                  <a:lnTo>
                    <a:pt x="0" y="164"/>
                  </a:lnTo>
                  <a:lnTo>
                    <a:pt x="0" y="160"/>
                  </a:lnTo>
                  <a:lnTo>
                    <a:pt x="0" y="16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3" name="Freeform 117">
              <a:extLst>
                <a:ext uri="{FF2B5EF4-FFF2-40B4-BE49-F238E27FC236}">
                  <a16:creationId xmlns:a16="http://schemas.microsoft.com/office/drawing/2014/main" xmlns="" id="{3E504048-0EC2-4A3B-87A8-6EDAB95BB437}"/>
                </a:ext>
              </a:extLst>
            </p:cNvPr>
            <p:cNvSpPr/>
            <p:nvPr/>
          </p:nvSpPr>
          <p:spPr bwMode="auto">
            <a:xfrm>
              <a:off x="4821155" y="3880368"/>
              <a:ext cx="223923" cy="143149"/>
            </a:xfrm>
            <a:custGeom>
              <a:avLst/>
              <a:gdLst>
                <a:gd name="T0" fmla="*/ 0 w 125"/>
                <a:gd name="T1" fmla="*/ 67 h 82"/>
                <a:gd name="T2" fmla="*/ 0 w 125"/>
                <a:gd name="T3" fmla="*/ 60 h 82"/>
                <a:gd name="T4" fmla="*/ 3 w 125"/>
                <a:gd name="T5" fmla="*/ 56 h 82"/>
                <a:gd name="T6" fmla="*/ 3 w 125"/>
                <a:gd name="T7" fmla="*/ 52 h 82"/>
                <a:gd name="T8" fmla="*/ 14 w 125"/>
                <a:gd name="T9" fmla="*/ 41 h 82"/>
                <a:gd name="T10" fmla="*/ 18 w 125"/>
                <a:gd name="T11" fmla="*/ 34 h 82"/>
                <a:gd name="T12" fmla="*/ 22 w 125"/>
                <a:gd name="T13" fmla="*/ 26 h 82"/>
                <a:gd name="T14" fmla="*/ 29 w 125"/>
                <a:gd name="T15" fmla="*/ 26 h 82"/>
                <a:gd name="T16" fmla="*/ 40 w 125"/>
                <a:gd name="T17" fmla="*/ 23 h 82"/>
                <a:gd name="T18" fmla="*/ 48 w 125"/>
                <a:gd name="T19" fmla="*/ 15 h 82"/>
                <a:gd name="T20" fmla="*/ 66 w 125"/>
                <a:gd name="T21" fmla="*/ 4 h 82"/>
                <a:gd name="T22" fmla="*/ 77 w 125"/>
                <a:gd name="T23" fmla="*/ 0 h 82"/>
                <a:gd name="T24" fmla="*/ 88 w 125"/>
                <a:gd name="T25" fmla="*/ 0 h 82"/>
                <a:gd name="T26" fmla="*/ 92 w 125"/>
                <a:gd name="T27" fmla="*/ 4 h 82"/>
                <a:gd name="T28" fmla="*/ 92 w 125"/>
                <a:gd name="T29" fmla="*/ 8 h 82"/>
                <a:gd name="T30" fmla="*/ 88 w 125"/>
                <a:gd name="T31" fmla="*/ 15 h 82"/>
                <a:gd name="T32" fmla="*/ 103 w 125"/>
                <a:gd name="T33" fmla="*/ 30 h 82"/>
                <a:gd name="T34" fmla="*/ 118 w 125"/>
                <a:gd name="T35" fmla="*/ 34 h 82"/>
                <a:gd name="T36" fmla="*/ 118 w 125"/>
                <a:gd name="T37" fmla="*/ 34 h 82"/>
                <a:gd name="T38" fmla="*/ 122 w 125"/>
                <a:gd name="T39" fmla="*/ 37 h 82"/>
                <a:gd name="T40" fmla="*/ 122 w 125"/>
                <a:gd name="T41" fmla="*/ 45 h 82"/>
                <a:gd name="T42" fmla="*/ 125 w 125"/>
                <a:gd name="T43" fmla="*/ 49 h 82"/>
                <a:gd name="T44" fmla="*/ 118 w 125"/>
                <a:gd name="T45" fmla="*/ 52 h 82"/>
                <a:gd name="T46" fmla="*/ 111 w 125"/>
                <a:gd name="T47" fmla="*/ 52 h 82"/>
                <a:gd name="T48" fmla="*/ 107 w 125"/>
                <a:gd name="T49" fmla="*/ 56 h 82"/>
                <a:gd name="T50" fmla="*/ 107 w 125"/>
                <a:gd name="T51" fmla="*/ 63 h 82"/>
                <a:gd name="T52" fmla="*/ 100 w 125"/>
                <a:gd name="T53" fmla="*/ 63 h 82"/>
                <a:gd name="T54" fmla="*/ 81 w 125"/>
                <a:gd name="T55" fmla="*/ 60 h 82"/>
                <a:gd name="T56" fmla="*/ 81 w 125"/>
                <a:gd name="T57" fmla="*/ 60 h 82"/>
                <a:gd name="T58" fmla="*/ 74 w 125"/>
                <a:gd name="T59" fmla="*/ 63 h 82"/>
                <a:gd name="T60" fmla="*/ 59 w 125"/>
                <a:gd name="T61" fmla="*/ 63 h 82"/>
                <a:gd name="T62" fmla="*/ 44 w 125"/>
                <a:gd name="T63" fmla="*/ 63 h 82"/>
                <a:gd name="T64" fmla="*/ 40 w 125"/>
                <a:gd name="T65" fmla="*/ 67 h 82"/>
                <a:gd name="T66" fmla="*/ 40 w 125"/>
                <a:gd name="T67" fmla="*/ 75 h 82"/>
                <a:gd name="T68" fmla="*/ 44 w 125"/>
                <a:gd name="T69" fmla="*/ 82 h 82"/>
                <a:gd name="T70" fmla="*/ 37 w 125"/>
                <a:gd name="T71" fmla="*/ 78 h 82"/>
                <a:gd name="T72" fmla="*/ 33 w 125"/>
                <a:gd name="T73" fmla="*/ 82 h 82"/>
                <a:gd name="T74" fmla="*/ 22 w 125"/>
                <a:gd name="T75" fmla="*/ 78 h 82"/>
                <a:gd name="T76" fmla="*/ 18 w 125"/>
                <a:gd name="T77" fmla="*/ 75 h 82"/>
                <a:gd name="T78" fmla="*/ 14 w 125"/>
                <a:gd name="T79" fmla="*/ 75 h 82"/>
                <a:gd name="T80" fmla="*/ 7 w 125"/>
                <a:gd name="T81" fmla="*/ 71 h 82"/>
                <a:gd name="T82" fmla="*/ 0 w 125"/>
                <a:gd name="T83" fmla="*/ 71 h 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25" h="82">
                  <a:moveTo>
                    <a:pt x="0" y="71"/>
                  </a:moveTo>
                  <a:lnTo>
                    <a:pt x="0" y="67"/>
                  </a:lnTo>
                  <a:lnTo>
                    <a:pt x="0" y="63"/>
                  </a:lnTo>
                  <a:lnTo>
                    <a:pt x="0" y="60"/>
                  </a:lnTo>
                  <a:lnTo>
                    <a:pt x="3" y="60"/>
                  </a:lnTo>
                  <a:lnTo>
                    <a:pt x="3" y="56"/>
                  </a:lnTo>
                  <a:lnTo>
                    <a:pt x="3" y="52"/>
                  </a:lnTo>
                  <a:lnTo>
                    <a:pt x="3" y="52"/>
                  </a:lnTo>
                  <a:lnTo>
                    <a:pt x="7" y="49"/>
                  </a:lnTo>
                  <a:lnTo>
                    <a:pt x="14" y="41"/>
                  </a:lnTo>
                  <a:lnTo>
                    <a:pt x="18" y="34"/>
                  </a:lnTo>
                  <a:lnTo>
                    <a:pt x="18" y="34"/>
                  </a:lnTo>
                  <a:lnTo>
                    <a:pt x="22" y="26"/>
                  </a:lnTo>
                  <a:lnTo>
                    <a:pt x="22" y="26"/>
                  </a:lnTo>
                  <a:lnTo>
                    <a:pt x="22" y="26"/>
                  </a:lnTo>
                  <a:lnTo>
                    <a:pt x="29" y="26"/>
                  </a:lnTo>
                  <a:lnTo>
                    <a:pt x="29" y="26"/>
                  </a:lnTo>
                  <a:lnTo>
                    <a:pt x="40" y="23"/>
                  </a:lnTo>
                  <a:lnTo>
                    <a:pt x="40" y="19"/>
                  </a:lnTo>
                  <a:lnTo>
                    <a:pt x="48" y="15"/>
                  </a:lnTo>
                  <a:lnTo>
                    <a:pt x="62" y="8"/>
                  </a:lnTo>
                  <a:lnTo>
                    <a:pt x="66" y="4"/>
                  </a:lnTo>
                  <a:lnTo>
                    <a:pt x="70" y="4"/>
                  </a:lnTo>
                  <a:lnTo>
                    <a:pt x="77" y="0"/>
                  </a:lnTo>
                  <a:lnTo>
                    <a:pt x="85" y="0"/>
                  </a:lnTo>
                  <a:lnTo>
                    <a:pt x="88" y="0"/>
                  </a:lnTo>
                  <a:lnTo>
                    <a:pt x="92" y="4"/>
                  </a:lnTo>
                  <a:lnTo>
                    <a:pt x="92" y="4"/>
                  </a:lnTo>
                  <a:lnTo>
                    <a:pt x="92" y="4"/>
                  </a:lnTo>
                  <a:lnTo>
                    <a:pt x="92" y="8"/>
                  </a:lnTo>
                  <a:lnTo>
                    <a:pt x="88" y="12"/>
                  </a:lnTo>
                  <a:lnTo>
                    <a:pt x="88" y="15"/>
                  </a:lnTo>
                  <a:lnTo>
                    <a:pt x="103" y="26"/>
                  </a:lnTo>
                  <a:lnTo>
                    <a:pt x="103" y="30"/>
                  </a:lnTo>
                  <a:lnTo>
                    <a:pt x="111" y="34"/>
                  </a:lnTo>
                  <a:lnTo>
                    <a:pt x="118" y="34"/>
                  </a:lnTo>
                  <a:lnTo>
                    <a:pt x="118" y="34"/>
                  </a:lnTo>
                  <a:lnTo>
                    <a:pt x="118" y="34"/>
                  </a:lnTo>
                  <a:lnTo>
                    <a:pt x="122" y="37"/>
                  </a:lnTo>
                  <a:lnTo>
                    <a:pt x="122" y="37"/>
                  </a:lnTo>
                  <a:lnTo>
                    <a:pt x="118" y="41"/>
                  </a:lnTo>
                  <a:lnTo>
                    <a:pt x="122" y="45"/>
                  </a:lnTo>
                  <a:lnTo>
                    <a:pt x="125" y="45"/>
                  </a:lnTo>
                  <a:lnTo>
                    <a:pt x="125" y="49"/>
                  </a:lnTo>
                  <a:lnTo>
                    <a:pt x="122" y="52"/>
                  </a:lnTo>
                  <a:lnTo>
                    <a:pt x="118" y="52"/>
                  </a:lnTo>
                  <a:lnTo>
                    <a:pt x="111" y="52"/>
                  </a:lnTo>
                  <a:lnTo>
                    <a:pt x="111" y="52"/>
                  </a:lnTo>
                  <a:lnTo>
                    <a:pt x="107" y="56"/>
                  </a:lnTo>
                  <a:lnTo>
                    <a:pt x="107" y="56"/>
                  </a:lnTo>
                  <a:lnTo>
                    <a:pt x="103" y="60"/>
                  </a:lnTo>
                  <a:lnTo>
                    <a:pt x="107" y="63"/>
                  </a:lnTo>
                  <a:lnTo>
                    <a:pt x="100" y="63"/>
                  </a:lnTo>
                  <a:lnTo>
                    <a:pt x="100" y="63"/>
                  </a:lnTo>
                  <a:lnTo>
                    <a:pt x="85" y="60"/>
                  </a:lnTo>
                  <a:lnTo>
                    <a:pt x="81" y="60"/>
                  </a:lnTo>
                  <a:lnTo>
                    <a:pt x="81" y="60"/>
                  </a:lnTo>
                  <a:lnTo>
                    <a:pt x="81" y="60"/>
                  </a:lnTo>
                  <a:lnTo>
                    <a:pt x="77" y="63"/>
                  </a:lnTo>
                  <a:lnTo>
                    <a:pt x="74" y="63"/>
                  </a:lnTo>
                  <a:lnTo>
                    <a:pt x="66" y="63"/>
                  </a:lnTo>
                  <a:lnTo>
                    <a:pt x="59" y="63"/>
                  </a:lnTo>
                  <a:lnTo>
                    <a:pt x="59" y="63"/>
                  </a:lnTo>
                  <a:lnTo>
                    <a:pt x="44" y="63"/>
                  </a:lnTo>
                  <a:lnTo>
                    <a:pt x="40" y="63"/>
                  </a:lnTo>
                  <a:lnTo>
                    <a:pt x="40" y="67"/>
                  </a:lnTo>
                  <a:lnTo>
                    <a:pt x="40" y="71"/>
                  </a:lnTo>
                  <a:lnTo>
                    <a:pt x="40" y="75"/>
                  </a:lnTo>
                  <a:lnTo>
                    <a:pt x="44" y="78"/>
                  </a:lnTo>
                  <a:lnTo>
                    <a:pt x="44" y="82"/>
                  </a:lnTo>
                  <a:lnTo>
                    <a:pt x="40" y="82"/>
                  </a:lnTo>
                  <a:lnTo>
                    <a:pt x="37" y="78"/>
                  </a:lnTo>
                  <a:lnTo>
                    <a:pt x="37" y="78"/>
                  </a:lnTo>
                  <a:lnTo>
                    <a:pt x="33" y="82"/>
                  </a:lnTo>
                  <a:lnTo>
                    <a:pt x="29" y="82"/>
                  </a:lnTo>
                  <a:lnTo>
                    <a:pt x="22" y="78"/>
                  </a:lnTo>
                  <a:lnTo>
                    <a:pt x="22" y="78"/>
                  </a:lnTo>
                  <a:lnTo>
                    <a:pt x="18" y="75"/>
                  </a:lnTo>
                  <a:lnTo>
                    <a:pt x="14" y="75"/>
                  </a:lnTo>
                  <a:lnTo>
                    <a:pt x="14" y="75"/>
                  </a:lnTo>
                  <a:lnTo>
                    <a:pt x="11" y="75"/>
                  </a:lnTo>
                  <a:lnTo>
                    <a:pt x="7" y="71"/>
                  </a:lnTo>
                  <a:lnTo>
                    <a:pt x="0" y="67"/>
                  </a:lnTo>
                  <a:lnTo>
                    <a:pt x="0" y="7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4" name="Freeform 118">
              <a:extLst>
                <a:ext uri="{FF2B5EF4-FFF2-40B4-BE49-F238E27FC236}">
                  <a16:creationId xmlns:a16="http://schemas.microsoft.com/office/drawing/2014/main" xmlns="" id="{C0CC3541-753F-4313-99D5-3C35D7BC095D}"/>
                </a:ext>
              </a:extLst>
            </p:cNvPr>
            <p:cNvSpPr/>
            <p:nvPr/>
          </p:nvSpPr>
          <p:spPr bwMode="auto">
            <a:xfrm>
              <a:off x="4462881" y="3841962"/>
              <a:ext cx="191679" cy="123946"/>
            </a:xfrm>
            <a:custGeom>
              <a:avLst/>
              <a:gdLst>
                <a:gd name="T0" fmla="*/ 18 w 107"/>
                <a:gd name="T1" fmla="*/ 8 h 71"/>
                <a:gd name="T2" fmla="*/ 26 w 107"/>
                <a:gd name="T3" fmla="*/ 4 h 71"/>
                <a:gd name="T4" fmla="*/ 40 w 107"/>
                <a:gd name="T5" fmla="*/ 0 h 71"/>
                <a:gd name="T6" fmla="*/ 51 w 107"/>
                <a:gd name="T7" fmla="*/ 0 h 71"/>
                <a:gd name="T8" fmla="*/ 59 w 107"/>
                <a:gd name="T9" fmla="*/ 8 h 71"/>
                <a:gd name="T10" fmla="*/ 63 w 107"/>
                <a:gd name="T11" fmla="*/ 8 h 71"/>
                <a:gd name="T12" fmla="*/ 66 w 107"/>
                <a:gd name="T13" fmla="*/ 8 h 71"/>
                <a:gd name="T14" fmla="*/ 70 w 107"/>
                <a:gd name="T15" fmla="*/ 8 h 71"/>
                <a:gd name="T16" fmla="*/ 74 w 107"/>
                <a:gd name="T17" fmla="*/ 15 h 71"/>
                <a:gd name="T18" fmla="*/ 77 w 107"/>
                <a:gd name="T19" fmla="*/ 19 h 71"/>
                <a:gd name="T20" fmla="*/ 81 w 107"/>
                <a:gd name="T21" fmla="*/ 22 h 71"/>
                <a:gd name="T22" fmla="*/ 88 w 107"/>
                <a:gd name="T23" fmla="*/ 30 h 71"/>
                <a:gd name="T24" fmla="*/ 88 w 107"/>
                <a:gd name="T25" fmla="*/ 34 h 71"/>
                <a:gd name="T26" fmla="*/ 88 w 107"/>
                <a:gd name="T27" fmla="*/ 41 h 71"/>
                <a:gd name="T28" fmla="*/ 92 w 107"/>
                <a:gd name="T29" fmla="*/ 45 h 71"/>
                <a:gd name="T30" fmla="*/ 96 w 107"/>
                <a:gd name="T31" fmla="*/ 52 h 71"/>
                <a:gd name="T32" fmla="*/ 100 w 107"/>
                <a:gd name="T33" fmla="*/ 52 h 71"/>
                <a:gd name="T34" fmla="*/ 103 w 107"/>
                <a:gd name="T35" fmla="*/ 56 h 71"/>
                <a:gd name="T36" fmla="*/ 103 w 107"/>
                <a:gd name="T37" fmla="*/ 59 h 71"/>
                <a:gd name="T38" fmla="*/ 107 w 107"/>
                <a:gd name="T39" fmla="*/ 63 h 71"/>
                <a:gd name="T40" fmla="*/ 107 w 107"/>
                <a:gd name="T41" fmla="*/ 71 h 71"/>
                <a:gd name="T42" fmla="*/ 103 w 107"/>
                <a:gd name="T43" fmla="*/ 67 h 71"/>
                <a:gd name="T44" fmla="*/ 96 w 107"/>
                <a:gd name="T45" fmla="*/ 63 h 71"/>
                <a:gd name="T46" fmla="*/ 88 w 107"/>
                <a:gd name="T47" fmla="*/ 63 h 71"/>
                <a:gd name="T48" fmla="*/ 81 w 107"/>
                <a:gd name="T49" fmla="*/ 63 h 71"/>
                <a:gd name="T50" fmla="*/ 63 w 107"/>
                <a:gd name="T51" fmla="*/ 59 h 71"/>
                <a:gd name="T52" fmla="*/ 63 w 107"/>
                <a:gd name="T53" fmla="*/ 59 h 71"/>
                <a:gd name="T54" fmla="*/ 40 w 107"/>
                <a:gd name="T55" fmla="*/ 59 h 71"/>
                <a:gd name="T56" fmla="*/ 33 w 107"/>
                <a:gd name="T57" fmla="*/ 63 h 71"/>
                <a:gd name="T58" fmla="*/ 18 w 107"/>
                <a:gd name="T59" fmla="*/ 67 h 71"/>
                <a:gd name="T60" fmla="*/ 14 w 107"/>
                <a:gd name="T61" fmla="*/ 63 h 71"/>
                <a:gd name="T62" fmla="*/ 14 w 107"/>
                <a:gd name="T63" fmla="*/ 63 h 71"/>
                <a:gd name="T64" fmla="*/ 18 w 107"/>
                <a:gd name="T65" fmla="*/ 59 h 71"/>
                <a:gd name="T66" fmla="*/ 11 w 107"/>
                <a:gd name="T67" fmla="*/ 59 h 71"/>
                <a:gd name="T68" fmla="*/ 11 w 107"/>
                <a:gd name="T69" fmla="*/ 59 h 71"/>
                <a:gd name="T70" fmla="*/ 14 w 107"/>
                <a:gd name="T71" fmla="*/ 52 h 71"/>
                <a:gd name="T72" fmla="*/ 26 w 107"/>
                <a:gd name="T73" fmla="*/ 48 h 71"/>
                <a:gd name="T74" fmla="*/ 33 w 107"/>
                <a:gd name="T75" fmla="*/ 48 h 71"/>
                <a:gd name="T76" fmla="*/ 37 w 107"/>
                <a:gd name="T77" fmla="*/ 48 h 71"/>
                <a:gd name="T78" fmla="*/ 40 w 107"/>
                <a:gd name="T79" fmla="*/ 45 h 71"/>
                <a:gd name="T80" fmla="*/ 48 w 107"/>
                <a:gd name="T81" fmla="*/ 48 h 71"/>
                <a:gd name="T82" fmla="*/ 55 w 107"/>
                <a:gd name="T83" fmla="*/ 52 h 71"/>
                <a:gd name="T84" fmla="*/ 63 w 107"/>
                <a:gd name="T85" fmla="*/ 48 h 71"/>
                <a:gd name="T86" fmla="*/ 59 w 107"/>
                <a:gd name="T87" fmla="*/ 48 h 71"/>
                <a:gd name="T88" fmla="*/ 48 w 107"/>
                <a:gd name="T89" fmla="*/ 45 h 71"/>
                <a:gd name="T90" fmla="*/ 40 w 107"/>
                <a:gd name="T91" fmla="*/ 41 h 71"/>
                <a:gd name="T92" fmla="*/ 33 w 107"/>
                <a:gd name="T93" fmla="*/ 41 h 71"/>
                <a:gd name="T94" fmla="*/ 22 w 107"/>
                <a:gd name="T95" fmla="*/ 45 h 71"/>
                <a:gd name="T96" fmla="*/ 14 w 107"/>
                <a:gd name="T97" fmla="*/ 48 h 71"/>
                <a:gd name="T98" fmla="*/ 14 w 107"/>
                <a:gd name="T99" fmla="*/ 45 h 71"/>
                <a:gd name="T100" fmla="*/ 14 w 107"/>
                <a:gd name="T101" fmla="*/ 41 h 71"/>
                <a:gd name="T102" fmla="*/ 11 w 107"/>
                <a:gd name="T103" fmla="*/ 37 h 71"/>
                <a:gd name="T104" fmla="*/ 0 w 107"/>
                <a:gd name="T105" fmla="*/ 30 h 71"/>
                <a:gd name="T106" fmla="*/ 14 w 107"/>
                <a:gd name="T107" fmla="*/ 1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07" h="71">
                  <a:moveTo>
                    <a:pt x="14" y="8"/>
                  </a:moveTo>
                  <a:lnTo>
                    <a:pt x="18" y="8"/>
                  </a:lnTo>
                  <a:lnTo>
                    <a:pt x="22" y="8"/>
                  </a:lnTo>
                  <a:lnTo>
                    <a:pt x="26" y="4"/>
                  </a:lnTo>
                  <a:lnTo>
                    <a:pt x="33" y="0"/>
                  </a:lnTo>
                  <a:lnTo>
                    <a:pt x="40" y="0"/>
                  </a:lnTo>
                  <a:lnTo>
                    <a:pt x="44" y="0"/>
                  </a:lnTo>
                  <a:lnTo>
                    <a:pt x="51" y="0"/>
                  </a:lnTo>
                  <a:lnTo>
                    <a:pt x="55" y="4"/>
                  </a:lnTo>
                  <a:lnTo>
                    <a:pt x="59" y="8"/>
                  </a:lnTo>
                  <a:lnTo>
                    <a:pt x="59" y="8"/>
                  </a:lnTo>
                  <a:lnTo>
                    <a:pt x="63" y="8"/>
                  </a:lnTo>
                  <a:lnTo>
                    <a:pt x="66" y="8"/>
                  </a:lnTo>
                  <a:lnTo>
                    <a:pt x="66" y="8"/>
                  </a:lnTo>
                  <a:lnTo>
                    <a:pt x="70" y="8"/>
                  </a:lnTo>
                  <a:lnTo>
                    <a:pt x="70" y="8"/>
                  </a:lnTo>
                  <a:lnTo>
                    <a:pt x="70" y="11"/>
                  </a:lnTo>
                  <a:lnTo>
                    <a:pt x="74" y="15"/>
                  </a:lnTo>
                  <a:lnTo>
                    <a:pt x="74" y="19"/>
                  </a:lnTo>
                  <a:lnTo>
                    <a:pt x="77" y="19"/>
                  </a:lnTo>
                  <a:lnTo>
                    <a:pt x="77" y="22"/>
                  </a:lnTo>
                  <a:lnTo>
                    <a:pt x="81" y="22"/>
                  </a:lnTo>
                  <a:lnTo>
                    <a:pt x="85" y="26"/>
                  </a:lnTo>
                  <a:lnTo>
                    <a:pt x="88" y="30"/>
                  </a:lnTo>
                  <a:lnTo>
                    <a:pt x="88" y="30"/>
                  </a:lnTo>
                  <a:lnTo>
                    <a:pt x="88" y="34"/>
                  </a:lnTo>
                  <a:lnTo>
                    <a:pt x="88" y="34"/>
                  </a:lnTo>
                  <a:lnTo>
                    <a:pt x="88" y="41"/>
                  </a:lnTo>
                  <a:lnTo>
                    <a:pt x="88" y="45"/>
                  </a:lnTo>
                  <a:lnTo>
                    <a:pt x="92" y="45"/>
                  </a:lnTo>
                  <a:lnTo>
                    <a:pt x="96" y="48"/>
                  </a:lnTo>
                  <a:lnTo>
                    <a:pt x="96" y="52"/>
                  </a:lnTo>
                  <a:lnTo>
                    <a:pt x="100" y="52"/>
                  </a:lnTo>
                  <a:lnTo>
                    <a:pt x="100" y="52"/>
                  </a:lnTo>
                  <a:lnTo>
                    <a:pt x="100" y="56"/>
                  </a:lnTo>
                  <a:lnTo>
                    <a:pt x="103" y="56"/>
                  </a:lnTo>
                  <a:lnTo>
                    <a:pt x="103" y="59"/>
                  </a:lnTo>
                  <a:lnTo>
                    <a:pt x="103" y="59"/>
                  </a:lnTo>
                  <a:lnTo>
                    <a:pt x="103" y="63"/>
                  </a:lnTo>
                  <a:lnTo>
                    <a:pt x="107" y="63"/>
                  </a:lnTo>
                  <a:lnTo>
                    <a:pt x="107" y="67"/>
                  </a:lnTo>
                  <a:lnTo>
                    <a:pt x="107" y="71"/>
                  </a:lnTo>
                  <a:lnTo>
                    <a:pt x="107" y="67"/>
                  </a:lnTo>
                  <a:lnTo>
                    <a:pt x="103" y="67"/>
                  </a:lnTo>
                  <a:lnTo>
                    <a:pt x="100" y="67"/>
                  </a:lnTo>
                  <a:lnTo>
                    <a:pt x="96" y="63"/>
                  </a:lnTo>
                  <a:lnTo>
                    <a:pt x="96" y="67"/>
                  </a:lnTo>
                  <a:lnTo>
                    <a:pt x="88" y="63"/>
                  </a:lnTo>
                  <a:lnTo>
                    <a:pt x="85" y="63"/>
                  </a:lnTo>
                  <a:lnTo>
                    <a:pt x="81" y="63"/>
                  </a:lnTo>
                  <a:lnTo>
                    <a:pt x="74" y="59"/>
                  </a:lnTo>
                  <a:lnTo>
                    <a:pt x="63" y="59"/>
                  </a:lnTo>
                  <a:lnTo>
                    <a:pt x="63" y="59"/>
                  </a:lnTo>
                  <a:lnTo>
                    <a:pt x="63" y="59"/>
                  </a:lnTo>
                  <a:lnTo>
                    <a:pt x="55" y="59"/>
                  </a:lnTo>
                  <a:lnTo>
                    <a:pt x="40" y="59"/>
                  </a:lnTo>
                  <a:lnTo>
                    <a:pt x="37" y="59"/>
                  </a:lnTo>
                  <a:lnTo>
                    <a:pt x="33" y="63"/>
                  </a:lnTo>
                  <a:lnTo>
                    <a:pt x="22" y="63"/>
                  </a:lnTo>
                  <a:lnTo>
                    <a:pt x="18" y="67"/>
                  </a:lnTo>
                  <a:lnTo>
                    <a:pt x="14" y="67"/>
                  </a:lnTo>
                  <a:lnTo>
                    <a:pt x="14" y="63"/>
                  </a:lnTo>
                  <a:lnTo>
                    <a:pt x="11" y="59"/>
                  </a:lnTo>
                  <a:lnTo>
                    <a:pt x="14" y="63"/>
                  </a:lnTo>
                  <a:lnTo>
                    <a:pt x="14" y="63"/>
                  </a:lnTo>
                  <a:lnTo>
                    <a:pt x="18" y="59"/>
                  </a:lnTo>
                  <a:lnTo>
                    <a:pt x="14" y="59"/>
                  </a:lnTo>
                  <a:lnTo>
                    <a:pt x="11" y="59"/>
                  </a:lnTo>
                  <a:lnTo>
                    <a:pt x="11" y="59"/>
                  </a:lnTo>
                  <a:lnTo>
                    <a:pt x="11" y="59"/>
                  </a:lnTo>
                  <a:lnTo>
                    <a:pt x="11" y="56"/>
                  </a:lnTo>
                  <a:lnTo>
                    <a:pt x="14" y="52"/>
                  </a:lnTo>
                  <a:lnTo>
                    <a:pt x="22" y="52"/>
                  </a:lnTo>
                  <a:lnTo>
                    <a:pt x="26" y="48"/>
                  </a:lnTo>
                  <a:lnTo>
                    <a:pt x="29" y="48"/>
                  </a:lnTo>
                  <a:lnTo>
                    <a:pt x="33" y="48"/>
                  </a:lnTo>
                  <a:lnTo>
                    <a:pt x="33" y="48"/>
                  </a:lnTo>
                  <a:lnTo>
                    <a:pt x="37" y="48"/>
                  </a:lnTo>
                  <a:lnTo>
                    <a:pt x="37" y="48"/>
                  </a:lnTo>
                  <a:lnTo>
                    <a:pt x="40" y="45"/>
                  </a:lnTo>
                  <a:lnTo>
                    <a:pt x="44" y="48"/>
                  </a:lnTo>
                  <a:lnTo>
                    <a:pt x="48" y="48"/>
                  </a:lnTo>
                  <a:lnTo>
                    <a:pt x="51" y="48"/>
                  </a:lnTo>
                  <a:lnTo>
                    <a:pt x="55" y="52"/>
                  </a:lnTo>
                  <a:lnTo>
                    <a:pt x="59" y="52"/>
                  </a:lnTo>
                  <a:lnTo>
                    <a:pt x="63" y="48"/>
                  </a:lnTo>
                  <a:lnTo>
                    <a:pt x="59" y="48"/>
                  </a:lnTo>
                  <a:lnTo>
                    <a:pt x="59" y="48"/>
                  </a:lnTo>
                  <a:lnTo>
                    <a:pt x="51" y="45"/>
                  </a:lnTo>
                  <a:lnTo>
                    <a:pt x="48" y="45"/>
                  </a:lnTo>
                  <a:lnTo>
                    <a:pt x="44" y="41"/>
                  </a:lnTo>
                  <a:lnTo>
                    <a:pt x="40" y="41"/>
                  </a:lnTo>
                  <a:lnTo>
                    <a:pt x="37" y="41"/>
                  </a:lnTo>
                  <a:lnTo>
                    <a:pt x="33" y="41"/>
                  </a:lnTo>
                  <a:lnTo>
                    <a:pt x="26" y="45"/>
                  </a:lnTo>
                  <a:lnTo>
                    <a:pt x="22" y="45"/>
                  </a:lnTo>
                  <a:lnTo>
                    <a:pt x="22" y="48"/>
                  </a:lnTo>
                  <a:lnTo>
                    <a:pt x="14" y="48"/>
                  </a:lnTo>
                  <a:lnTo>
                    <a:pt x="14" y="45"/>
                  </a:lnTo>
                  <a:lnTo>
                    <a:pt x="14" y="45"/>
                  </a:lnTo>
                  <a:lnTo>
                    <a:pt x="11" y="41"/>
                  </a:lnTo>
                  <a:lnTo>
                    <a:pt x="14" y="41"/>
                  </a:lnTo>
                  <a:lnTo>
                    <a:pt x="14" y="37"/>
                  </a:lnTo>
                  <a:lnTo>
                    <a:pt x="11" y="37"/>
                  </a:lnTo>
                  <a:lnTo>
                    <a:pt x="7" y="34"/>
                  </a:lnTo>
                  <a:lnTo>
                    <a:pt x="0" y="30"/>
                  </a:lnTo>
                  <a:lnTo>
                    <a:pt x="11" y="19"/>
                  </a:lnTo>
                  <a:lnTo>
                    <a:pt x="14" y="11"/>
                  </a:lnTo>
                  <a:lnTo>
                    <a:pt x="14" y="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5" name="Freeform 119">
              <a:extLst>
                <a:ext uri="{FF2B5EF4-FFF2-40B4-BE49-F238E27FC236}">
                  <a16:creationId xmlns:a16="http://schemas.microsoft.com/office/drawing/2014/main" xmlns="" id="{7F558A21-9E2D-4449-BDBA-83E7E30BC1CF}"/>
                </a:ext>
              </a:extLst>
            </p:cNvPr>
            <p:cNvSpPr/>
            <p:nvPr/>
          </p:nvSpPr>
          <p:spPr bwMode="auto">
            <a:xfrm>
              <a:off x="4482583" y="3913537"/>
              <a:ext cx="93152" cy="26187"/>
            </a:xfrm>
            <a:custGeom>
              <a:avLst/>
              <a:gdLst>
                <a:gd name="T0" fmla="*/ 0 w 52"/>
                <a:gd name="T1" fmla="*/ 15 h 15"/>
                <a:gd name="T2" fmla="*/ 3 w 52"/>
                <a:gd name="T3" fmla="*/ 11 h 15"/>
                <a:gd name="T4" fmla="*/ 11 w 52"/>
                <a:gd name="T5" fmla="*/ 11 h 15"/>
                <a:gd name="T6" fmla="*/ 15 w 52"/>
                <a:gd name="T7" fmla="*/ 7 h 15"/>
                <a:gd name="T8" fmla="*/ 18 w 52"/>
                <a:gd name="T9" fmla="*/ 7 h 15"/>
                <a:gd name="T10" fmla="*/ 22 w 52"/>
                <a:gd name="T11" fmla="*/ 7 h 15"/>
                <a:gd name="T12" fmla="*/ 22 w 52"/>
                <a:gd name="T13" fmla="*/ 7 h 15"/>
                <a:gd name="T14" fmla="*/ 26 w 52"/>
                <a:gd name="T15" fmla="*/ 7 h 15"/>
                <a:gd name="T16" fmla="*/ 26 w 52"/>
                <a:gd name="T17" fmla="*/ 7 h 15"/>
                <a:gd name="T18" fmla="*/ 29 w 52"/>
                <a:gd name="T19" fmla="*/ 4 h 15"/>
                <a:gd name="T20" fmla="*/ 33 w 52"/>
                <a:gd name="T21" fmla="*/ 7 h 15"/>
                <a:gd name="T22" fmla="*/ 37 w 52"/>
                <a:gd name="T23" fmla="*/ 7 h 15"/>
                <a:gd name="T24" fmla="*/ 40 w 52"/>
                <a:gd name="T25" fmla="*/ 7 h 15"/>
                <a:gd name="T26" fmla="*/ 44 w 52"/>
                <a:gd name="T27" fmla="*/ 11 h 15"/>
                <a:gd name="T28" fmla="*/ 48 w 52"/>
                <a:gd name="T29" fmla="*/ 11 h 15"/>
                <a:gd name="T30" fmla="*/ 52 w 52"/>
                <a:gd name="T31" fmla="*/ 7 h 15"/>
                <a:gd name="T32" fmla="*/ 48 w 52"/>
                <a:gd name="T33" fmla="*/ 7 h 15"/>
                <a:gd name="T34" fmla="*/ 48 w 52"/>
                <a:gd name="T35" fmla="*/ 7 h 15"/>
                <a:gd name="T36" fmla="*/ 40 w 52"/>
                <a:gd name="T37" fmla="*/ 4 h 15"/>
                <a:gd name="T38" fmla="*/ 37 w 52"/>
                <a:gd name="T39" fmla="*/ 4 h 15"/>
                <a:gd name="T40" fmla="*/ 33 w 52"/>
                <a:gd name="T41" fmla="*/ 0 h 15"/>
                <a:gd name="T42" fmla="*/ 29 w 52"/>
                <a:gd name="T43" fmla="*/ 0 h 15"/>
                <a:gd name="T44" fmla="*/ 26 w 52"/>
                <a:gd name="T45" fmla="*/ 0 h 15"/>
                <a:gd name="T46" fmla="*/ 22 w 52"/>
                <a:gd name="T47" fmla="*/ 0 h 15"/>
                <a:gd name="T48" fmla="*/ 15 w 52"/>
                <a:gd name="T49" fmla="*/ 4 h 15"/>
                <a:gd name="T50" fmla="*/ 11 w 52"/>
                <a:gd name="T51" fmla="*/ 4 h 15"/>
                <a:gd name="T52" fmla="*/ 11 w 52"/>
                <a:gd name="T53" fmla="*/ 7 h 15"/>
                <a:gd name="T54" fmla="*/ 3 w 52"/>
                <a:gd name="T55" fmla="*/ 7 h 15"/>
                <a:gd name="T56" fmla="*/ 3 w 52"/>
                <a:gd name="T57" fmla="*/ 7 h 15"/>
                <a:gd name="T58" fmla="*/ 7 w 52"/>
                <a:gd name="T59" fmla="*/ 11 h 15"/>
                <a:gd name="T60" fmla="*/ 11 w 52"/>
                <a:gd name="T61" fmla="*/ 7 h 15"/>
                <a:gd name="T62" fmla="*/ 7 w 52"/>
                <a:gd name="T63" fmla="*/ 11 h 15"/>
                <a:gd name="T64" fmla="*/ 3 w 52"/>
                <a:gd name="T65" fmla="*/ 11 h 15"/>
                <a:gd name="T66" fmla="*/ 0 w 52"/>
                <a:gd name="T67" fmla="*/ 7 h 15"/>
                <a:gd name="T68" fmla="*/ 0 w 52"/>
                <a:gd name="T69" fmla="*/ 11 h 15"/>
                <a:gd name="T70" fmla="*/ 0 w 52"/>
                <a:gd name="T71" fmla="*/ 11 h 15"/>
                <a:gd name="T72" fmla="*/ 0 w 52"/>
                <a:gd name="T73" fmla="*/ 1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2" h="15">
                  <a:moveTo>
                    <a:pt x="0" y="15"/>
                  </a:moveTo>
                  <a:lnTo>
                    <a:pt x="3" y="11"/>
                  </a:lnTo>
                  <a:lnTo>
                    <a:pt x="11" y="11"/>
                  </a:lnTo>
                  <a:lnTo>
                    <a:pt x="15" y="7"/>
                  </a:lnTo>
                  <a:lnTo>
                    <a:pt x="18" y="7"/>
                  </a:lnTo>
                  <a:lnTo>
                    <a:pt x="22" y="7"/>
                  </a:lnTo>
                  <a:lnTo>
                    <a:pt x="22" y="7"/>
                  </a:lnTo>
                  <a:lnTo>
                    <a:pt x="26" y="7"/>
                  </a:lnTo>
                  <a:lnTo>
                    <a:pt x="26" y="7"/>
                  </a:lnTo>
                  <a:lnTo>
                    <a:pt x="29" y="4"/>
                  </a:lnTo>
                  <a:lnTo>
                    <a:pt x="33" y="7"/>
                  </a:lnTo>
                  <a:lnTo>
                    <a:pt x="37" y="7"/>
                  </a:lnTo>
                  <a:lnTo>
                    <a:pt x="40" y="7"/>
                  </a:lnTo>
                  <a:lnTo>
                    <a:pt x="44" y="11"/>
                  </a:lnTo>
                  <a:lnTo>
                    <a:pt x="48" y="11"/>
                  </a:lnTo>
                  <a:lnTo>
                    <a:pt x="52" y="7"/>
                  </a:lnTo>
                  <a:lnTo>
                    <a:pt x="48" y="7"/>
                  </a:lnTo>
                  <a:lnTo>
                    <a:pt x="48" y="7"/>
                  </a:lnTo>
                  <a:lnTo>
                    <a:pt x="40" y="4"/>
                  </a:lnTo>
                  <a:lnTo>
                    <a:pt x="37" y="4"/>
                  </a:lnTo>
                  <a:lnTo>
                    <a:pt x="33" y="0"/>
                  </a:lnTo>
                  <a:lnTo>
                    <a:pt x="29" y="0"/>
                  </a:lnTo>
                  <a:lnTo>
                    <a:pt x="26" y="0"/>
                  </a:lnTo>
                  <a:lnTo>
                    <a:pt x="22" y="0"/>
                  </a:lnTo>
                  <a:lnTo>
                    <a:pt x="15" y="4"/>
                  </a:lnTo>
                  <a:lnTo>
                    <a:pt x="11" y="4"/>
                  </a:lnTo>
                  <a:lnTo>
                    <a:pt x="11" y="7"/>
                  </a:lnTo>
                  <a:lnTo>
                    <a:pt x="3" y="7"/>
                  </a:lnTo>
                  <a:lnTo>
                    <a:pt x="3" y="7"/>
                  </a:lnTo>
                  <a:lnTo>
                    <a:pt x="7" y="11"/>
                  </a:lnTo>
                  <a:lnTo>
                    <a:pt x="11" y="7"/>
                  </a:lnTo>
                  <a:lnTo>
                    <a:pt x="7" y="11"/>
                  </a:lnTo>
                  <a:lnTo>
                    <a:pt x="3" y="11"/>
                  </a:lnTo>
                  <a:lnTo>
                    <a:pt x="0" y="7"/>
                  </a:lnTo>
                  <a:lnTo>
                    <a:pt x="0" y="11"/>
                  </a:lnTo>
                  <a:lnTo>
                    <a:pt x="0" y="11"/>
                  </a:lnTo>
                  <a:lnTo>
                    <a:pt x="0" y="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6" name="Freeform 120">
              <a:extLst>
                <a:ext uri="{FF2B5EF4-FFF2-40B4-BE49-F238E27FC236}">
                  <a16:creationId xmlns:a16="http://schemas.microsoft.com/office/drawing/2014/main" xmlns="" id="{A22A8CE2-195A-4279-B9AA-77B4C93A0F53}"/>
                </a:ext>
              </a:extLst>
            </p:cNvPr>
            <p:cNvSpPr/>
            <p:nvPr/>
          </p:nvSpPr>
          <p:spPr bwMode="auto">
            <a:xfrm>
              <a:off x="4487958" y="3944959"/>
              <a:ext cx="87778" cy="45388"/>
            </a:xfrm>
            <a:custGeom>
              <a:avLst/>
              <a:gdLst>
                <a:gd name="T0" fmla="*/ 0 w 49"/>
                <a:gd name="T1" fmla="*/ 8 h 26"/>
                <a:gd name="T2" fmla="*/ 4 w 49"/>
                <a:gd name="T3" fmla="*/ 8 h 26"/>
                <a:gd name="T4" fmla="*/ 8 w 49"/>
                <a:gd name="T5" fmla="*/ 4 h 26"/>
                <a:gd name="T6" fmla="*/ 19 w 49"/>
                <a:gd name="T7" fmla="*/ 4 h 26"/>
                <a:gd name="T8" fmla="*/ 23 w 49"/>
                <a:gd name="T9" fmla="*/ 0 h 26"/>
                <a:gd name="T10" fmla="*/ 26 w 49"/>
                <a:gd name="T11" fmla="*/ 0 h 26"/>
                <a:gd name="T12" fmla="*/ 41 w 49"/>
                <a:gd name="T13" fmla="*/ 0 h 26"/>
                <a:gd name="T14" fmla="*/ 49 w 49"/>
                <a:gd name="T15" fmla="*/ 0 h 26"/>
                <a:gd name="T16" fmla="*/ 49 w 49"/>
                <a:gd name="T17" fmla="*/ 4 h 26"/>
                <a:gd name="T18" fmla="*/ 49 w 49"/>
                <a:gd name="T19" fmla="*/ 8 h 26"/>
                <a:gd name="T20" fmla="*/ 49 w 49"/>
                <a:gd name="T21" fmla="*/ 12 h 26"/>
                <a:gd name="T22" fmla="*/ 49 w 49"/>
                <a:gd name="T23" fmla="*/ 15 h 26"/>
                <a:gd name="T24" fmla="*/ 49 w 49"/>
                <a:gd name="T25" fmla="*/ 19 h 26"/>
                <a:gd name="T26" fmla="*/ 45 w 49"/>
                <a:gd name="T27" fmla="*/ 19 h 26"/>
                <a:gd name="T28" fmla="*/ 41 w 49"/>
                <a:gd name="T29" fmla="*/ 19 h 26"/>
                <a:gd name="T30" fmla="*/ 37 w 49"/>
                <a:gd name="T31" fmla="*/ 23 h 26"/>
                <a:gd name="T32" fmla="*/ 34 w 49"/>
                <a:gd name="T33" fmla="*/ 23 h 26"/>
                <a:gd name="T34" fmla="*/ 30 w 49"/>
                <a:gd name="T35" fmla="*/ 26 h 26"/>
                <a:gd name="T36" fmla="*/ 26 w 49"/>
                <a:gd name="T37" fmla="*/ 26 h 26"/>
                <a:gd name="T38" fmla="*/ 26 w 49"/>
                <a:gd name="T39" fmla="*/ 26 h 26"/>
                <a:gd name="T40" fmla="*/ 26 w 49"/>
                <a:gd name="T41" fmla="*/ 23 h 26"/>
                <a:gd name="T42" fmla="*/ 19 w 49"/>
                <a:gd name="T43" fmla="*/ 26 h 26"/>
                <a:gd name="T44" fmla="*/ 23 w 49"/>
                <a:gd name="T45" fmla="*/ 23 h 26"/>
                <a:gd name="T46" fmla="*/ 23 w 49"/>
                <a:gd name="T47" fmla="*/ 23 h 26"/>
                <a:gd name="T48" fmla="*/ 23 w 49"/>
                <a:gd name="T49" fmla="*/ 19 h 26"/>
                <a:gd name="T50" fmla="*/ 19 w 49"/>
                <a:gd name="T51" fmla="*/ 19 h 26"/>
                <a:gd name="T52" fmla="*/ 19 w 49"/>
                <a:gd name="T53" fmla="*/ 19 h 26"/>
                <a:gd name="T54" fmla="*/ 15 w 49"/>
                <a:gd name="T55" fmla="*/ 15 h 26"/>
                <a:gd name="T56" fmla="*/ 26 w 49"/>
                <a:gd name="T57" fmla="*/ 15 h 26"/>
                <a:gd name="T58" fmla="*/ 26 w 49"/>
                <a:gd name="T59" fmla="*/ 15 h 26"/>
                <a:gd name="T60" fmla="*/ 23 w 49"/>
                <a:gd name="T61" fmla="*/ 15 h 26"/>
                <a:gd name="T62" fmla="*/ 19 w 49"/>
                <a:gd name="T63" fmla="*/ 15 h 26"/>
                <a:gd name="T64" fmla="*/ 15 w 49"/>
                <a:gd name="T65" fmla="*/ 15 h 26"/>
                <a:gd name="T66" fmla="*/ 12 w 49"/>
                <a:gd name="T67" fmla="*/ 15 h 26"/>
                <a:gd name="T68" fmla="*/ 12 w 49"/>
                <a:gd name="T69" fmla="*/ 15 h 26"/>
                <a:gd name="T70" fmla="*/ 8 w 49"/>
                <a:gd name="T71" fmla="*/ 15 h 26"/>
                <a:gd name="T72" fmla="*/ 4 w 49"/>
                <a:gd name="T73" fmla="*/ 12 h 26"/>
                <a:gd name="T74" fmla="*/ 8 w 49"/>
                <a:gd name="T75" fmla="*/ 8 h 26"/>
                <a:gd name="T76" fmla="*/ 4 w 49"/>
                <a:gd name="T77" fmla="*/ 8 h 26"/>
                <a:gd name="T78" fmla="*/ 0 w 49"/>
                <a:gd name="T79" fmla="*/ 8 h 26"/>
                <a:gd name="T80" fmla="*/ 0 w 49"/>
                <a:gd name="T81" fmla="*/ 8 h 26"/>
                <a:gd name="T82" fmla="*/ 0 w 49"/>
                <a:gd name="T83" fmla="*/ 8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49" h="26">
                  <a:moveTo>
                    <a:pt x="0" y="8"/>
                  </a:moveTo>
                  <a:lnTo>
                    <a:pt x="4" y="8"/>
                  </a:lnTo>
                  <a:lnTo>
                    <a:pt x="8" y="4"/>
                  </a:lnTo>
                  <a:lnTo>
                    <a:pt x="19" y="4"/>
                  </a:lnTo>
                  <a:lnTo>
                    <a:pt x="23" y="0"/>
                  </a:lnTo>
                  <a:lnTo>
                    <a:pt x="26" y="0"/>
                  </a:lnTo>
                  <a:lnTo>
                    <a:pt x="41" y="0"/>
                  </a:lnTo>
                  <a:lnTo>
                    <a:pt x="49" y="0"/>
                  </a:lnTo>
                  <a:lnTo>
                    <a:pt x="49" y="4"/>
                  </a:lnTo>
                  <a:lnTo>
                    <a:pt x="49" y="8"/>
                  </a:lnTo>
                  <a:lnTo>
                    <a:pt x="49" y="12"/>
                  </a:lnTo>
                  <a:lnTo>
                    <a:pt x="49" y="15"/>
                  </a:lnTo>
                  <a:lnTo>
                    <a:pt x="49" y="19"/>
                  </a:lnTo>
                  <a:lnTo>
                    <a:pt x="45" y="19"/>
                  </a:lnTo>
                  <a:lnTo>
                    <a:pt x="41" y="19"/>
                  </a:lnTo>
                  <a:lnTo>
                    <a:pt x="37" y="23"/>
                  </a:lnTo>
                  <a:lnTo>
                    <a:pt x="34" y="23"/>
                  </a:lnTo>
                  <a:lnTo>
                    <a:pt x="30" y="26"/>
                  </a:lnTo>
                  <a:lnTo>
                    <a:pt x="26" y="26"/>
                  </a:lnTo>
                  <a:lnTo>
                    <a:pt x="26" y="26"/>
                  </a:lnTo>
                  <a:lnTo>
                    <a:pt x="26" y="23"/>
                  </a:lnTo>
                  <a:lnTo>
                    <a:pt x="19" y="26"/>
                  </a:lnTo>
                  <a:lnTo>
                    <a:pt x="23" y="23"/>
                  </a:lnTo>
                  <a:lnTo>
                    <a:pt x="23" y="23"/>
                  </a:lnTo>
                  <a:lnTo>
                    <a:pt x="23" y="19"/>
                  </a:lnTo>
                  <a:lnTo>
                    <a:pt x="19" y="19"/>
                  </a:lnTo>
                  <a:lnTo>
                    <a:pt x="19" y="19"/>
                  </a:lnTo>
                  <a:lnTo>
                    <a:pt x="15" y="15"/>
                  </a:lnTo>
                  <a:lnTo>
                    <a:pt x="26" y="15"/>
                  </a:lnTo>
                  <a:lnTo>
                    <a:pt x="26" y="15"/>
                  </a:lnTo>
                  <a:lnTo>
                    <a:pt x="23" y="15"/>
                  </a:lnTo>
                  <a:lnTo>
                    <a:pt x="19" y="15"/>
                  </a:lnTo>
                  <a:lnTo>
                    <a:pt x="15" y="15"/>
                  </a:lnTo>
                  <a:lnTo>
                    <a:pt x="12" y="15"/>
                  </a:lnTo>
                  <a:lnTo>
                    <a:pt x="12" y="15"/>
                  </a:lnTo>
                  <a:lnTo>
                    <a:pt x="8" y="15"/>
                  </a:lnTo>
                  <a:lnTo>
                    <a:pt x="4" y="12"/>
                  </a:lnTo>
                  <a:lnTo>
                    <a:pt x="8" y="8"/>
                  </a:lnTo>
                  <a:lnTo>
                    <a:pt x="4" y="8"/>
                  </a:lnTo>
                  <a:lnTo>
                    <a:pt x="0" y="8"/>
                  </a:lnTo>
                  <a:lnTo>
                    <a:pt x="0" y="8"/>
                  </a:lnTo>
                  <a:lnTo>
                    <a:pt x="0" y="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7" name="Freeform 121">
              <a:extLst>
                <a:ext uri="{FF2B5EF4-FFF2-40B4-BE49-F238E27FC236}">
                  <a16:creationId xmlns:a16="http://schemas.microsoft.com/office/drawing/2014/main" xmlns="" id="{4E7CEF5F-6375-484E-9398-5A85D1C8306C}"/>
                </a:ext>
              </a:extLst>
            </p:cNvPr>
            <p:cNvSpPr/>
            <p:nvPr/>
          </p:nvSpPr>
          <p:spPr bwMode="auto">
            <a:xfrm>
              <a:off x="4541701" y="3944959"/>
              <a:ext cx="213175" cy="181555"/>
            </a:xfrm>
            <a:custGeom>
              <a:avLst/>
              <a:gdLst>
                <a:gd name="T0" fmla="*/ 4 w 119"/>
                <a:gd name="T1" fmla="*/ 23 h 104"/>
                <a:gd name="T2" fmla="*/ 11 w 119"/>
                <a:gd name="T3" fmla="*/ 19 h 104"/>
                <a:gd name="T4" fmla="*/ 19 w 119"/>
                <a:gd name="T5" fmla="*/ 19 h 104"/>
                <a:gd name="T6" fmla="*/ 19 w 119"/>
                <a:gd name="T7" fmla="*/ 12 h 104"/>
                <a:gd name="T8" fmla="*/ 19 w 119"/>
                <a:gd name="T9" fmla="*/ 4 h 104"/>
                <a:gd name="T10" fmla="*/ 19 w 119"/>
                <a:gd name="T11" fmla="*/ 0 h 104"/>
                <a:gd name="T12" fmla="*/ 37 w 119"/>
                <a:gd name="T13" fmla="*/ 4 h 104"/>
                <a:gd name="T14" fmla="*/ 44 w 119"/>
                <a:gd name="T15" fmla="*/ 4 h 104"/>
                <a:gd name="T16" fmla="*/ 52 w 119"/>
                <a:gd name="T17" fmla="*/ 4 h 104"/>
                <a:gd name="T18" fmla="*/ 59 w 119"/>
                <a:gd name="T19" fmla="*/ 8 h 104"/>
                <a:gd name="T20" fmla="*/ 63 w 119"/>
                <a:gd name="T21" fmla="*/ 12 h 104"/>
                <a:gd name="T22" fmla="*/ 67 w 119"/>
                <a:gd name="T23" fmla="*/ 12 h 104"/>
                <a:gd name="T24" fmla="*/ 74 w 119"/>
                <a:gd name="T25" fmla="*/ 12 h 104"/>
                <a:gd name="T26" fmla="*/ 81 w 119"/>
                <a:gd name="T27" fmla="*/ 12 h 104"/>
                <a:gd name="T28" fmla="*/ 85 w 119"/>
                <a:gd name="T29" fmla="*/ 8 h 104"/>
                <a:gd name="T30" fmla="*/ 93 w 119"/>
                <a:gd name="T31" fmla="*/ 8 h 104"/>
                <a:gd name="T32" fmla="*/ 96 w 119"/>
                <a:gd name="T33" fmla="*/ 8 h 104"/>
                <a:gd name="T34" fmla="*/ 100 w 119"/>
                <a:gd name="T35" fmla="*/ 12 h 104"/>
                <a:gd name="T36" fmla="*/ 104 w 119"/>
                <a:gd name="T37" fmla="*/ 19 h 104"/>
                <a:gd name="T38" fmla="*/ 107 w 119"/>
                <a:gd name="T39" fmla="*/ 19 h 104"/>
                <a:gd name="T40" fmla="*/ 104 w 119"/>
                <a:gd name="T41" fmla="*/ 26 h 104"/>
                <a:gd name="T42" fmla="*/ 107 w 119"/>
                <a:gd name="T43" fmla="*/ 30 h 104"/>
                <a:gd name="T44" fmla="*/ 111 w 119"/>
                <a:gd name="T45" fmla="*/ 26 h 104"/>
                <a:gd name="T46" fmla="*/ 111 w 119"/>
                <a:gd name="T47" fmla="*/ 30 h 104"/>
                <a:gd name="T48" fmla="*/ 115 w 119"/>
                <a:gd name="T49" fmla="*/ 34 h 104"/>
                <a:gd name="T50" fmla="*/ 119 w 119"/>
                <a:gd name="T51" fmla="*/ 38 h 104"/>
                <a:gd name="T52" fmla="*/ 111 w 119"/>
                <a:gd name="T53" fmla="*/ 41 h 104"/>
                <a:gd name="T54" fmla="*/ 111 w 119"/>
                <a:gd name="T55" fmla="*/ 41 h 104"/>
                <a:gd name="T56" fmla="*/ 111 w 119"/>
                <a:gd name="T57" fmla="*/ 52 h 104"/>
                <a:gd name="T58" fmla="*/ 111 w 119"/>
                <a:gd name="T59" fmla="*/ 60 h 104"/>
                <a:gd name="T60" fmla="*/ 115 w 119"/>
                <a:gd name="T61" fmla="*/ 64 h 104"/>
                <a:gd name="T62" fmla="*/ 111 w 119"/>
                <a:gd name="T63" fmla="*/ 64 h 104"/>
                <a:gd name="T64" fmla="*/ 111 w 119"/>
                <a:gd name="T65" fmla="*/ 71 h 104"/>
                <a:gd name="T66" fmla="*/ 115 w 119"/>
                <a:gd name="T67" fmla="*/ 75 h 104"/>
                <a:gd name="T68" fmla="*/ 107 w 119"/>
                <a:gd name="T69" fmla="*/ 82 h 104"/>
                <a:gd name="T70" fmla="*/ 107 w 119"/>
                <a:gd name="T71" fmla="*/ 90 h 104"/>
                <a:gd name="T72" fmla="*/ 100 w 119"/>
                <a:gd name="T73" fmla="*/ 97 h 104"/>
                <a:gd name="T74" fmla="*/ 78 w 119"/>
                <a:gd name="T75" fmla="*/ 104 h 104"/>
                <a:gd name="T76" fmla="*/ 67 w 119"/>
                <a:gd name="T77" fmla="*/ 101 h 104"/>
                <a:gd name="T78" fmla="*/ 63 w 119"/>
                <a:gd name="T79" fmla="*/ 93 h 104"/>
                <a:gd name="T80" fmla="*/ 63 w 119"/>
                <a:gd name="T81" fmla="*/ 93 h 104"/>
                <a:gd name="T82" fmla="*/ 70 w 119"/>
                <a:gd name="T83" fmla="*/ 67 h 104"/>
                <a:gd name="T84" fmla="*/ 70 w 119"/>
                <a:gd name="T85" fmla="*/ 64 h 104"/>
                <a:gd name="T86" fmla="*/ 70 w 119"/>
                <a:gd name="T87" fmla="*/ 60 h 104"/>
                <a:gd name="T88" fmla="*/ 67 w 119"/>
                <a:gd name="T89" fmla="*/ 56 h 104"/>
                <a:gd name="T90" fmla="*/ 63 w 119"/>
                <a:gd name="T91" fmla="*/ 49 h 104"/>
                <a:gd name="T92" fmla="*/ 59 w 119"/>
                <a:gd name="T93" fmla="*/ 41 h 104"/>
                <a:gd name="T94" fmla="*/ 41 w 119"/>
                <a:gd name="T95" fmla="*/ 41 h 104"/>
                <a:gd name="T96" fmla="*/ 37 w 119"/>
                <a:gd name="T97" fmla="*/ 49 h 104"/>
                <a:gd name="T98" fmla="*/ 30 w 119"/>
                <a:gd name="T99" fmla="*/ 52 h 104"/>
                <a:gd name="T100" fmla="*/ 26 w 119"/>
                <a:gd name="T101" fmla="*/ 52 h 104"/>
                <a:gd name="T102" fmla="*/ 19 w 119"/>
                <a:gd name="T103" fmla="*/ 45 h 104"/>
                <a:gd name="T104" fmla="*/ 15 w 119"/>
                <a:gd name="T105" fmla="*/ 45 h 104"/>
                <a:gd name="T106" fmla="*/ 15 w 119"/>
                <a:gd name="T107" fmla="*/ 41 h 104"/>
                <a:gd name="T108" fmla="*/ 11 w 119"/>
                <a:gd name="T109" fmla="*/ 41 h 104"/>
                <a:gd name="T110" fmla="*/ 7 w 119"/>
                <a:gd name="T111" fmla="*/ 41 h 104"/>
                <a:gd name="T112" fmla="*/ 4 w 119"/>
                <a:gd name="T113" fmla="*/ 30 h 104"/>
                <a:gd name="T114" fmla="*/ 0 w 119"/>
                <a:gd name="T115" fmla="*/ 26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19" h="104">
                  <a:moveTo>
                    <a:pt x="0" y="26"/>
                  </a:moveTo>
                  <a:lnTo>
                    <a:pt x="4" y="23"/>
                  </a:lnTo>
                  <a:lnTo>
                    <a:pt x="7" y="23"/>
                  </a:lnTo>
                  <a:lnTo>
                    <a:pt x="11" y="19"/>
                  </a:lnTo>
                  <a:lnTo>
                    <a:pt x="15" y="19"/>
                  </a:lnTo>
                  <a:lnTo>
                    <a:pt x="19" y="19"/>
                  </a:lnTo>
                  <a:lnTo>
                    <a:pt x="19" y="15"/>
                  </a:lnTo>
                  <a:lnTo>
                    <a:pt x="19" y="12"/>
                  </a:lnTo>
                  <a:lnTo>
                    <a:pt x="19" y="8"/>
                  </a:lnTo>
                  <a:lnTo>
                    <a:pt x="19" y="4"/>
                  </a:lnTo>
                  <a:lnTo>
                    <a:pt x="19" y="0"/>
                  </a:lnTo>
                  <a:lnTo>
                    <a:pt x="19" y="0"/>
                  </a:lnTo>
                  <a:lnTo>
                    <a:pt x="30" y="0"/>
                  </a:lnTo>
                  <a:lnTo>
                    <a:pt x="37" y="4"/>
                  </a:lnTo>
                  <a:lnTo>
                    <a:pt x="41" y="4"/>
                  </a:lnTo>
                  <a:lnTo>
                    <a:pt x="44" y="4"/>
                  </a:lnTo>
                  <a:lnTo>
                    <a:pt x="52" y="8"/>
                  </a:lnTo>
                  <a:lnTo>
                    <a:pt x="52" y="4"/>
                  </a:lnTo>
                  <a:lnTo>
                    <a:pt x="56" y="8"/>
                  </a:lnTo>
                  <a:lnTo>
                    <a:pt x="59" y="8"/>
                  </a:lnTo>
                  <a:lnTo>
                    <a:pt x="63" y="8"/>
                  </a:lnTo>
                  <a:lnTo>
                    <a:pt x="63" y="12"/>
                  </a:lnTo>
                  <a:lnTo>
                    <a:pt x="63" y="12"/>
                  </a:lnTo>
                  <a:lnTo>
                    <a:pt x="67" y="12"/>
                  </a:lnTo>
                  <a:lnTo>
                    <a:pt x="70" y="12"/>
                  </a:lnTo>
                  <a:lnTo>
                    <a:pt x="74" y="12"/>
                  </a:lnTo>
                  <a:lnTo>
                    <a:pt x="78" y="12"/>
                  </a:lnTo>
                  <a:lnTo>
                    <a:pt x="81" y="12"/>
                  </a:lnTo>
                  <a:lnTo>
                    <a:pt x="81" y="12"/>
                  </a:lnTo>
                  <a:lnTo>
                    <a:pt x="85" y="8"/>
                  </a:lnTo>
                  <a:lnTo>
                    <a:pt x="89" y="8"/>
                  </a:lnTo>
                  <a:lnTo>
                    <a:pt x="93" y="8"/>
                  </a:lnTo>
                  <a:lnTo>
                    <a:pt x="96" y="8"/>
                  </a:lnTo>
                  <a:lnTo>
                    <a:pt x="96" y="8"/>
                  </a:lnTo>
                  <a:lnTo>
                    <a:pt x="96" y="8"/>
                  </a:lnTo>
                  <a:lnTo>
                    <a:pt x="100" y="12"/>
                  </a:lnTo>
                  <a:lnTo>
                    <a:pt x="104" y="15"/>
                  </a:lnTo>
                  <a:lnTo>
                    <a:pt x="104" y="19"/>
                  </a:lnTo>
                  <a:lnTo>
                    <a:pt x="104" y="19"/>
                  </a:lnTo>
                  <a:lnTo>
                    <a:pt x="107" y="19"/>
                  </a:lnTo>
                  <a:lnTo>
                    <a:pt x="107" y="23"/>
                  </a:lnTo>
                  <a:lnTo>
                    <a:pt x="104" y="26"/>
                  </a:lnTo>
                  <a:lnTo>
                    <a:pt x="104" y="30"/>
                  </a:lnTo>
                  <a:lnTo>
                    <a:pt x="107" y="30"/>
                  </a:lnTo>
                  <a:lnTo>
                    <a:pt x="107" y="26"/>
                  </a:lnTo>
                  <a:lnTo>
                    <a:pt x="111" y="26"/>
                  </a:lnTo>
                  <a:lnTo>
                    <a:pt x="111" y="30"/>
                  </a:lnTo>
                  <a:lnTo>
                    <a:pt x="111" y="30"/>
                  </a:lnTo>
                  <a:lnTo>
                    <a:pt x="111" y="34"/>
                  </a:lnTo>
                  <a:lnTo>
                    <a:pt x="115" y="34"/>
                  </a:lnTo>
                  <a:lnTo>
                    <a:pt x="119" y="34"/>
                  </a:lnTo>
                  <a:lnTo>
                    <a:pt x="119" y="38"/>
                  </a:lnTo>
                  <a:lnTo>
                    <a:pt x="115" y="38"/>
                  </a:lnTo>
                  <a:lnTo>
                    <a:pt x="111" y="41"/>
                  </a:lnTo>
                  <a:lnTo>
                    <a:pt x="111" y="41"/>
                  </a:lnTo>
                  <a:lnTo>
                    <a:pt x="111" y="41"/>
                  </a:lnTo>
                  <a:lnTo>
                    <a:pt x="111" y="49"/>
                  </a:lnTo>
                  <a:lnTo>
                    <a:pt x="111" y="52"/>
                  </a:lnTo>
                  <a:lnTo>
                    <a:pt x="111" y="56"/>
                  </a:lnTo>
                  <a:lnTo>
                    <a:pt x="111" y="60"/>
                  </a:lnTo>
                  <a:lnTo>
                    <a:pt x="115" y="60"/>
                  </a:lnTo>
                  <a:lnTo>
                    <a:pt x="115" y="64"/>
                  </a:lnTo>
                  <a:lnTo>
                    <a:pt x="111" y="64"/>
                  </a:lnTo>
                  <a:lnTo>
                    <a:pt x="111" y="64"/>
                  </a:lnTo>
                  <a:lnTo>
                    <a:pt x="111" y="67"/>
                  </a:lnTo>
                  <a:lnTo>
                    <a:pt x="111" y="71"/>
                  </a:lnTo>
                  <a:lnTo>
                    <a:pt x="115" y="71"/>
                  </a:lnTo>
                  <a:lnTo>
                    <a:pt x="115" y="75"/>
                  </a:lnTo>
                  <a:lnTo>
                    <a:pt x="107" y="82"/>
                  </a:lnTo>
                  <a:lnTo>
                    <a:pt x="107" y="82"/>
                  </a:lnTo>
                  <a:lnTo>
                    <a:pt x="104" y="86"/>
                  </a:lnTo>
                  <a:lnTo>
                    <a:pt x="107" y="90"/>
                  </a:lnTo>
                  <a:lnTo>
                    <a:pt x="104" y="93"/>
                  </a:lnTo>
                  <a:lnTo>
                    <a:pt x="100" y="97"/>
                  </a:lnTo>
                  <a:lnTo>
                    <a:pt x="104" y="97"/>
                  </a:lnTo>
                  <a:lnTo>
                    <a:pt x="78" y="104"/>
                  </a:lnTo>
                  <a:lnTo>
                    <a:pt x="70" y="101"/>
                  </a:lnTo>
                  <a:lnTo>
                    <a:pt x="67" y="101"/>
                  </a:lnTo>
                  <a:lnTo>
                    <a:pt x="63" y="97"/>
                  </a:lnTo>
                  <a:lnTo>
                    <a:pt x="63" y="93"/>
                  </a:lnTo>
                  <a:lnTo>
                    <a:pt x="63" y="93"/>
                  </a:lnTo>
                  <a:lnTo>
                    <a:pt x="63" y="93"/>
                  </a:lnTo>
                  <a:lnTo>
                    <a:pt x="70" y="86"/>
                  </a:lnTo>
                  <a:lnTo>
                    <a:pt x="70" y="67"/>
                  </a:lnTo>
                  <a:lnTo>
                    <a:pt x="70" y="67"/>
                  </a:lnTo>
                  <a:lnTo>
                    <a:pt x="70" y="64"/>
                  </a:lnTo>
                  <a:lnTo>
                    <a:pt x="70" y="64"/>
                  </a:lnTo>
                  <a:lnTo>
                    <a:pt x="70" y="60"/>
                  </a:lnTo>
                  <a:lnTo>
                    <a:pt x="70" y="60"/>
                  </a:lnTo>
                  <a:lnTo>
                    <a:pt x="67" y="56"/>
                  </a:lnTo>
                  <a:lnTo>
                    <a:pt x="70" y="52"/>
                  </a:lnTo>
                  <a:lnTo>
                    <a:pt x="63" y="49"/>
                  </a:lnTo>
                  <a:lnTo>
                    <a:pt x="63" y="45"/>
                  </a:lnTo>
                  <a:lnTo>
                    <a:pt x="59" y="41"/>
                  </a:lnTo>
                  <a:lnTo>
                    <a:pt x="48" y="41"/>
                  </a:lnTo>
                  <a:lnTo>
                    <a:pt x="41" y="41"/>
                  </a:lnTo>
                  <a:lnTo>
                    <a:pt x="41" y="45"/>
                  </a:lnTo>
                  <a:lnTo>
                    <a:pt x="37" y="49"/>
                  </a:lnTo>
                  <a:lnTo>
                    <a:pt x="37" y="52"/>
                  </a:lnTo>
                  <a:lnTo>
                    <a:pt x="30" y="52"/>
                  </a:lnTo>
                  <a:lnTo>
                    <a:pt x="30" y="52"/>
                  </a:lnTo>
                  <a:lnTo>
                    <a:pt x="26" y="52"/>
                  </a:lnTo>
                  <a:lnTo>
                    <a:pt x="22" y="49"/>
                  </a:lnTo>
                  <a:lnTo>
                    <a:pt x="19" y="45"/>
                  </a:lnTo>
                  <a:lnTo>
                    <a:pt x="15" y="45"/>
                  </a:lnTo>
                  <a:lnTo>
                    <a:pt x="15" y="45"/>
                  </a:lnTo>
                  <a:lnTo>
                    <a:pt x="15" y="41"/>
                  </a:lnTo>
                  <a:lnTo>
                    <a:pt x="15" y="41"/>
                  </a:lnTo>
                  <a:lnTo>
                    <a:pt x="15" y="38"/>
                  </a:lnTo>
                  <a:lnTo>
                    <a:pt x="11" y="41"/>
                  </a:lnTo>
                  <a:lnTo>
                    <a:pt x="11" y="41"/>
                  </a:lnTo>
                  <a:lnTo>
                    <a:pt x="7" y="41"/>
                  </a:lnTo>
                  <a:lnTo>
                    <a:pt x="4" y="34"/>
                  </a:lnTo>
                  <a:lnTo>
                    <a:pt x="4" y="30"/>
                  </a:lnTo>
                  <a:lnTo>
                    <a:pt x="0" y="26"/>
                  </a:lnTo>
                  <a:lnTo>
                    <a:pt x="0"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8" name="Freeform 122">
              <a:extLst>
                <a:ext uri="{FF2B5EF4-FFF2-40B4-BE49-F238E27FC236}">
                  <a16:creationId xmlns:a16="http://schemas.microsoft.com/office/drawing/2014/main" xmlns="" id="{FC9BA122-DBFA-4792-8F2B-43523B95D79E}"/>
                </a:ext>
              </a:extLst>
            </p:cNvPr>
            <p:cNvSpPr>
              <a:spLocks noEditPoints="1"/>
            </p:cNvSpPr>
            <p:nvPr/>
          </p:nvSpPr>
          <p:spPr bwMode="auto">
            <a:xfrm>
              <a:off x="4588275" y="4016534"/>
              <a:ext cx="78821" cy="90778"/>
            </a:xfrm>
            <a:custGeom>
              <a:avLst/>
              <a:gdLst>
                <a:gd name="T0" fmla="*/ 11 w 44"/>
                <a:gd name="T1" fmla="*/ 45 h 52"/>
                <a:gd name="T2" fmla="*/ 11 w 44"/>
                <a:gd name="T3" fmla="*/ 41 h 52"/>
                <a:gd name="T4" fmla="*/ 11 w 44"/>
                <a:gd name="T5" fmla="*/ 41 h 52"/>
                <a:gd name="T6" fmla="*/ 7 w 44"/>
                <a:gd name="T7" fmla="*/ 41 h 52"/>
                <a:gd name="T8" fmla="*/ 7 w 44"/>
                <a:gd name="T9" fmla="*/ 41 h 52"/>
                <a:gd name="T10" fmla="*/ 7 w 44"/>
                <a:gd name="T11" fmla="*/ 41 h 52"/>
                <a:gd name="T12" fmla="*/ 11 w 44"/>
                <a:gd name="T13" fmla="*/ 45 h 52"/>
                <a:gd name="T14" fmla="*/ 11 w 44"/>
                <a:gd name="T15" fmla="*/ 45 h 52"/>
                <a:gd name="T16" fmla="*/ 11 w 44"/>
                <a:gd name="T17" fmla="*/ 45 h 52"/>
                <a:gd name="T18" fmla="*/ 4 w 44"/>
                <a:gd name="T19" fmla="*/ 11 h 52"/>
                <a:gd name="T20" fmla="*/ 4 w 44"/>
                <a:gd name="T21" fmla="*/ 11 h 52"/>
                <a:gd name="T22" fmla="*/ 11 w 44"/>
                <a:gd name="T23" fmla="*/ 11 h 52"/>
                <a:gd name="T24" fmla="*/ 11 w 44"/>
                <a:gd name="T25" fmla="*/ 8 h 52"/>
                <a:gd name="T26" fmla="*/ 15 w 44"/>
                <a:gd name="T27" fmla="*/ 4 h 52"/>
                <a:gd name="T28" fmla="*/ 15 w 44"/>
                <a:gd name="T29" fmla="*/ 0 h 52"/>
                <a:gd name="T30" fmla="*/ 22 w 44"/>
                <a:gd name="T31" fmla="*/ 0 h 52"/>
                <a:gd name="T32" fmla="*/ 33 w 44"/>
                <a:gd name="T33" fmla="*/ 0 h 52"/>
                <a:gd name="T34" fmla="*/ 37 w 44"/>
                <a:gd name="T35" fmla="*/ 4 h 52"/>
                <a:gd name="T36" fmla="*/ 37 w 44"/>
                <a:gd name="T37" fmla="*/ 8 h 52"/>
                <a:gd name="T38" fmla="*/ 44 w 44"/>
                <a:gd name="T39" fmla="*/ 11 h 52"/>
                <a:gd name="T40" fmla="*/ 41 w 44"/>
                <a:gd name="T41" fmla="*/ 15 h 52"/>
                <a:gd name="T42" fmla="*/ 44 w 44"/>
                <a:gd name="T43" fmla="*/ 19 h 52"/>
                <a:gd name="T44" fmla="*/ 44 w 44"/>
                <a:gd name="T45" fmla="*/ 19 h 52"/>
                <a:gd name="T46" fmla="*/ 44 w 44"/>
                <a:gd name="T47" fmla="*/ 23 h 52"/>
                <a:gd name="T48" fmla="*/ 44 w 44"/>
                <a:gd name="T49" fmla="*/ 23 h 52"/>
                <a:gd name="T50" fmla="*/ 44 w 44"/>
                <a:gd name="T51" fmla="*/ 26 h 52"/>
                <a:gd name="T52" fmla="*/ 44 w 44"/>
                <a:gd name="T53" fmla="*/ 26 h 52"/>
                <a:gd name="T54" fmla="*/ 44 w 44"/>
                <a:gd name="T55" fmla="*/ 45 h 52"/>
                <a:gd name="T56" fmla="*/ 37 w 44"/>
                <a:gd name="T57" fmla="*/ 52 h 52"/>
                <a:gd name="T58" fmla="*/ 33 w 44"/>
                <a:gd name="T59" fmla="*/ 49 h 52"/>
                <a:gd name="T60" fmla="*/ 30 w 44"/>
                <a:gd name="T61" fmla="*/ 49 h 52"/>
                <a:gd name="T62" fmla="*/ 18 w 44"/>
                <a:gd name="T63" fmla="*/ 45 h 52"/>
                <a:gd name="T64" fmla="*/ 15 w 44"/>
                <a:gd name="T65" fmla="*/ 45 h 52"/>
                <a:gd name="T66" fmla="*/ 15 w 44"/>
                <a:gd name="T67" fmla="*/ 45 h 52"/>
                <a:gd name="T68" fmla="*/ 15 w 44"/>
                <a:gd name="T69" fmla="*/ 41 h 52"/>
                <a:gd name="T70" fmla="*/ 11 w 44"/>
                <a:gd name="T71" fmla="*/ 37 h 52"/>
                <a:gd name="T72" fmla="*/ 15 w 44"/>
                <a:gd name="T73" fmla="*/ 37 h 52"/>
                <a:gd name="T74" fmla="*/ 15 w 44"/>
                <a:gd name="T75" fmla="*/ 37 h 52"/>
                <a:gd name="T76" fmla="*/ 11 w 44"/>
                <a:gd name="T77" fmla="*/ 37 h 52"/>
                <a:gd name="T78" fmla="*/ 7 w 44"/>
                <a:gd name="T79" fmla="*/ 34 h 52"/>
                <a:gd name="T80" fmla="*/ 7 w 44"/>
                <a:gd name="T81" fmla="*/ 30 h 52"/>
                <a:gd name="T82" fmla="*/ 4 w 44"/>
                <a:gd name="T83" fmla="*/ 26 h 52"/>
                <a:gd name="T84" fmla="*/ 0 w 44"/>
                <a:gd name="T85" fmla="*/ 26 h 52"/>
                <a:gd name="T86" fmla="*/ 0 w 44"/>
                <a:gd name="T87" fmla="*/ 23 h 52"/>
                <a:gd name="T88" fmla="*/ 4 w 44"/>
                <a:gd name="T89" fmla="*/ 19 h 52"/>
                <a:gd name="T90" fmla="*/ 0 w 44"/>
                <a:gd name="T91" fmla="*/ 19 h 52"/>
                <a:gd name="T92" fmla="*/ 0 w 44"/>
                <a:gd name="T93" fmla="*/ 15 h 52"/>
                <a:gd name="T94" fmla="*/ 4 w 44"/>
                <a:gd name="T95" fmla="*/ 11 h 52"/>
                <a:gd name="T96" fmla="*/ 4 w 44"/>
                <a:gd name="T97" fmla="*/ 11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44" h="52">
                  <a:moveTo>
                    <a:pt x="11" y="45"/>
                  </a:moveTo>
                  <a:lnTo>
                    <a:pt x="11" y="41"/>
                  </a:lnTo>
                  <a:lnTo>
                    <a:pt x="11" y="41"/>
                  </a:lnTo>
                  <a:lnTo>
                    <a:pt x="7" y="41"/>
                  </a:lnTo>
                  <a:lnTo>
                    <a:pt x="7" y="41"/>
                  </a:lnTo>
                  <a:lnTo>
                    <a:pt x="7" y="41"/>
                  </a:lnTo>
                  <a:lnTo>
                    <a:pt x="11" y="45"/>
                  </a:lnTo>
                  <a:lnTo>
                    <a:pt x="11" y="45"/>
                  </a:lnTo>
                  <a:lnTo>
                    <a:pt x="11" y="45"/>
                  </a:lnTo>
                  <a:close/>
                  <a:moveTo>
                    <a:pt x="4" y="11"/>
                  </a:moveTo>
                  <a:lnTo>
                    <a:pt x="4" y="11"/>
                  </a:lnTo>
                  <a:lnTo>
                    <a:pt x="11" y="11"/>
                  </a:lnTo>
                  <a:lnTo>
                    <a:pt x="11" y="8"/>
                  </a:lnTo>
                  <a:lnTo>
                    <a:pt x="15" y="4"/>
                  </a:lnTo>
                  <a:lnTo>
                    <a:pt x="15" y="0"/>
                  </a:lnTo>
                  <a:lnTo>
                    <a:pt x="22" y="0"/>
                  </a:lnTo>
                  <a:lnTo>
                    <a:pt x="33" y="0"/>
                  </a:lnTo>
                  <a:lnTo>
                    <a:pt x="37" y="4"/>
                  </a:lnTo>
                  <a:lnTo>
                    <a:pt x="37" y="8"/>
                  </a:lnTo>
                  <a:lnTo>
                    <a:pt x="44" y="11"/>
                  </a:lnTo>
                  <a:lnTo>
                    <a:pt x="41" y="15"/>
                  </a:lnTo>
                  <a:lnTo>
                    <a:pt x="44" y="19"/>
                  </a:lnTo>
                  <a:lnTo>
                    <a:pt x="44" y="19"/>
                  </a:lnTo>
                  <a:lnTo>
                    <a:pt x="44" y="23"/>
                  </a:lnTo>
                  <a:lnTo>
                    <a:pt x="44" y="23"/>
                  </a:lnTo>
                  <a:lnTo>
                    <a:pt x="44" y="26"/>
                  </a:lnTo>
                  <a:lnTo>
                    <a:pt x="44" y="26"/>
                  </a:lnTo>
                  <a:lnTo>
                    <a:pt x="44" y="45"/>
                  </a:lnTo>
                  <a:lnTo>
                    <a:pt x="37" y="52"/>
                  </a:lnTo>
                  <a:lnTo>
                    <a:pt x="33" y="49"/>
                  </a:lnTo>
                  <a:lnTo>
                    <a:pt x="30" y="49"/>
                  </a:lnTo>
                  <a:lnTo>
                    <a:pt x="18" y="45"/>
                  </a:lnTo>
                  <a:lnTo>
                    <a:pt x="15" y="45"/>
                  </a:lnTo>
                  <a:lnTo>
                    <a:pt x="15" y="45"/>
                  </a:lnTo>
                  <a:lnTo>
                    <a:pt x="15" y="41"/>
                  </a:lnTo>
                  <a:lnTo>
                    <a:pt x="11" y="37"/>
                  </a:lnTo>
                  <a:lnTo>
                    <a:pt x="15" y="37"/>
                  </a:lnTo>
                  <a:lnTo>
                    <a:pt x="15" y="37"/>
                  </a:lnTo>
                  <a:lnTo>
                    <a:pt x="11" y="37"/>
                  </a:lnTo>
                  <a:lnTo>
                    <a:pt x="7" y="34"/>
                  </a:lnTo>
                  <a:lnTo>
                    <a:pt x="7" y="30"/>
                  </a:lnTo>
                  <a:lnTo>
                    <a:pt x="4" y="26"/>
                  </a:lnTo>
                  <a:lnTo>
                    <a:pt x="0" y="26"/>
                  </a:lnTo>
                  <a:lnTo>
                    <a:pt x="0" y="23"/>
                  </a:lnTo>
                  <a:lnTo>
                    <a:pt x="4" y="19"/>
                  </a:lnTo>
                  <a:lnTo>
                    <a:pt x="0" y="19"/>
                  </a:lnTo>
                  <a:lnTo>
                    <a:pt x="0" y="15"/>
                  </a:lnTo>
                  <a:lnTo>
                    <a:pt x="4" y="11"/>
                  </a:lnTo>
                  <a:lnTo>
                    <a:pt x="4"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9" name="Freeform 123">
              <a:extLst>
                <a:ext uri="{FF2B5EF4-FFF2-40B4-BE49-F238E27FC236}">
                  <a16:creationId xmlns:a16="http://schemas.microsoft.com/office/drawing/2014/main" xmlns="" id="{CC72AE67-A3C1-42BC-8372-72B6C067A66B}"/>
                </a:ext>
              </a:extLst>
            </p:cNvPr>
            <p:cNvSpPr/>
            <p:nvPr/>
          </p:nvSpPr>
          <p:spPr bwMode="auto">
            <a:xfrm>
              <a:off x="4642019" y="4056686"/>
              <a:ext cx="118232" cy="109981"/>
            </a:xfrm>
            <a:custGeom>
              <a:avLst/>
              <a:gdLst>
                <a:gd name="T0" fmla="*/ 0 w 66"/>
                <a:gd name="T1" fmla="*/ 26 h 63"/>
                <a:gd name="T2" fmla="*/ 0 w 66"/>
                <a:gd name="T3" fmla="*/ 26 h 63"/>
                <a:gd name="T4" fmla="*/ 3 w 66"/>
                <a:gd name="T5" fmla="*/ 22 h 63"/>
                <a:gd name="T6" fmla="*/ 7 w 66"/>
                <a:gd name="T7" fmla="*/ 18 h 63"/>
                <a:gd name="T8" fmla="*/ 11 w 66"/>
                <a:gd name="T9" fmla="*/ 14 h 63"/>
                <a:gd name="T10" fmla="*/ 11 w 66"/>
                <a:gd name="T11" fmla="*/ 14 h 63"/>
                <a:gd name="T12" fmla="*/ 11 w 66"/>
                <a:gd name="T13" fmla="*/ 11 h 63"/>
                <a:gd name="T14" fmla="*/ 14 w 66"/>
                <a:gd name="T15" fmla="*/ 7 h 63"/>
                <a:gd name="T16" fmla="*/ 14 w 66"/>
                <a:gd name="T17" fmla="*/ 7 h 63"/>
                <a:gd name="T18" fmla="*/ 14 w 66"/>
                <a:gd name="T19" fmla="*/ 3 h 63"/>
                <a:gd name="T20" fmla="*/ 18 w 66"/>
                <a:gd name="T21" fmla="*/ 0 h 63"/>
                <a:gd name="T22" fmla="*/ 18 w 66"/>
                <a:gd name="T23" fmla="*/ 3 h 63"/>
                <a:gd name="T24" fmla="*/ 25 w 66"/>
                <a:gd name="T25" fmla="*/ 0 h 63"/>
                <a:gd name="T26" fmla="*/ 29 w 66"/>
                <a:gd name="T27" fmla="*/ 0 h 63"/>
                <a:gd name="T28" fmla="*/ 33 w 66"/>
                <a:gd name="T29" fmla="*/ 3 h 63"/>
                <a:gd name="T30" fmla="*/ 37 w 66"/>
                <a:gd name="T31" fmla="*/ 7 h 63"/>
                <a:gd name="T32" fmla="*/ 33 w 66"/>
                <a:gd name="T33" fmla="*/ 11 h 63"/>
                <a:gd name="T34" fmla="*/ 33 w 66"/>
                <a:gd name="T35" fmla="*/ 14 h 63"/>
                <a:gd name="T36" fmla="*/ 37 w 66"/>
                <a:gd name="T37" fmla="*/ 18 h 63"/>
                <a:gd name="T38" fmla="*/ 40 w 66"/>
                <a:gd name="T39" fmla="*/ 18 h 63"/>
                <a:gd name="T40" fmla="*/ 44 w 66"/>
                <a:gd name="T41" fmla="*/ 14 h 63"/>
                <a:gd name="T42" fmla="*/ 48 w 66"/>
                <a:gd name="T43" fmla="*/ 14 h 63"/>
                <a:gd name="T44" fmla="*/ 48 w 66"/>
                <a:gd name="T45" fmla="*/ 18 h 63"/>
                <a:gd name="T46" fmla="*/ 51 w 66"/>
                <a:gd name="T47" fmla="*/ 18 h 63"/>
                <a:gd name="T48" fmla="*/ 48 w 66"/>
                <a:gd name="T49" fmla="*/ 22 h 63"/>
                <a:gd name="T50" fmla="*/ 51 w 66"/>
                <a:gd name="T51" fmla="*/ 26 h 63"/>
                <a:gd name="T52" fmla="*/ 48 w 66"/>
                <a:gd name="T53" fmla="*/ 29 h 63"/>
                <a:gd name="T54" fmla="*/ 44 w 66"/>
                <a:gd name="T55" fmla="*/ 33 h 63"/>
                <a:gd name="T56" fmla="*/ 48 w 66"/>
                <a:gd name="T57" fmla="*/ 33 h 63"/>
                <a:gd name="T58" fmla="*/ 48 w 66"/>
                <a:gd name="T59" fmla="*/ 37 h 63"/>
                <a:gd name="T60" fmla="*/ 51 w 66"/>
                <a:gd name="T61" fmla="*/ 33 h 63"/>
                <a:gd name="T62" fmla="*/ 51 w 66"/>
                <a:gd name="T63" fmla="*/ 33 h 63"/>
                <a:gd name="T64" fmla="*/ 55 w 66"/>
                <a:gd name="T65" fmla="*/ 37 h 63"/>
                <a:gd name="T66" fmla="*/ 59 w 66"/>
                <a:gd name="T67" fmla="*/ 37 h 63"/>
                <a:gd name="T68" fmla="*/ 59 w 66"/>
                <a:gd name="T69" fmla="*/ 37 h 63"/>
                <a:gd name="T70" fmla="*/ 59 w 66"/>
                <a:gd name="T71" fmla="*/ 40 h 63"/>
                <a:gd name="T72" fmla="*/ 63 w 66"/>
                <a:gd name="T73" fmla="*/ 40 h 63"/>
                <a:gd name="T74" fmla="*/ 66 w 66"/>
                <a:gd name="T75" fmla="*/ 40 h 63"/>
                <a:gd name="T76" fmla="*/ 66 w 66"/>
                <a:gd name="T77" fmla="*/ 44 h 63"/>
                <a:gd name="T78" fmla="*/ 63 w 66"/>
                <a:gd name="T79" fmla="*/ 48 h 63"/>
                <a:gd name="T80" fmla="*/ 66 w 66"/>
                <a:gd name="T81" fmla="*/ 48 h 63"/>
                <a:gd name="T82" fmla="*/ 63 w 66"/>
                <a:gd name="T83" fmla="*/ 51 h 63"/>
                <a:gd name="T84" fmla="*/ 63 w 66"/>
                <a:gd name="T85" fmla="*/ 51 h 63"/>
                <a:gd name="T86" fmla="*/ 63 w 66"/>
                <a:gd name="T87" fmla="*/ 55 h 63"/>
                <a:gd name="T88" fmla="*/ 63 w 66"/>
                <a:gd name="T89" fmla="*/ 59 h 63"/>
                <a:gd name="T90" fmla="*/ 63 w 66"/>
                <a:gd name="T91" fmla="*/ 63 h 63"/>
                <a:gd name="T92" fmla="*/ 63 w 66"/>
                <a:gd name="T93" fmla="*/ 63 h 63"/>
                <a:gd name="T94" fmla="*/ 48 w 66"/>
                <a:gd name="T95" fmla="*/ 59 h 63"/>
                <a:gd name="T96" fmla="*/ 37 w 66"/>
                <a:gd name="T97" fmla="*/ 51 h 63"/>
                <a:gd name="T98" fmla="*/ 33 w 66"/>
                <a:gd name="T99" fmla="*/ 51 h 63"/>
                <a:gd name="T100" fmla="*/ 22 w 66"/>
                <a:gd name="T101" fmla="*/ 40 h 63"/>
                <a:gd name="T102" fmla="*/ 14 w 66"/>
                <a:gd name="T103" fmla="*/ 37 h 63"/>
                <a:gd name="T104" fmla="*/ 11 w 66"/>
                <a:gd name="T105" fmla="*/ 37 h 63"/>
                <a:gd name="T106" fmla="*/ 7 w 66"/>
                <a:gd name="T107" fmla="*/ 33 h 63"/>
                <a:gd name="T108" fmla="*/ 7 w 66"/>
                <a:gd name="T109" fmla="*/ 29 h 63"/>
                <a:gd name="T110" fmla="*/ 7 w 66"/>
                <a:gd name="T111" fmla="*/ 29 h 63"/>
                <a:gd name="T112" fmla="*/ 3 w 66"/>
                <a:gd name="T113" fmla="*/ 26 h 63"/>
                <a:gd name="T114" fmla="*/ 0 w 66"/>
                <a:gd name="T115" fmla="*/ 26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66" h="63">
                  <a:moveTo>
                    <a:pt x="0" y="26"/>
                  </a:moveTo>
                  <a:lnTo>
                    <a:pt x="0" y="26"/>
                  </a:lnTo>
                  <a:lnTo>
                    <a:pt x="3" y="22"/>
                  </a:lnTo>
                  <a:lnTo>
                    <a:pt x="7" y="18"/>
                  </a:lnTo>
                  <a:lnTo>
                    <a:pt x="11" y="14"/>
                  </a:lnTo>
                  <a:lnTo>
                    <a:pt x="11" y="14"/>
                  </a:lnTo>
                  <a:lnTo>
                    <a:pt x="11" y="11"/>
                  </a:lnTo>
                  <a:lnTo>
                    <a:pt x="14" y="7"/>
                  </a:lnTo>
                  <a:lnTo>
                    <a:pt x="14" y="7"/>
                  </a:lnTo>
                  <a:lnTo>
                    <a:pt x="14" y="3"/>
                  </a:lnTo>
                  <a:lnTo>
                    <a:pt x="18" y="0"/>
                  </a:lnTo>
                  <a:lnTo>
                    <a:pt x="18" y="3"/>
                  </a:lnTo>
                  <a:lnTo>
                    <a:pt x="25" y="0"/>
                  </a:lnTo>
                  <a:lnTo>
                    <a:pt x="29" y="0"/>
                  </a:lnTo>
                  <a:lnTo>
                    <a:pt x="33" y="3"/>
                  </a:lnTo>
                  <a:lnTo>
                    <a:pt x="37" y="7"/>
                  </a:lnTo>
                  <a:lnTo>
                    <a:pt x="33" y="11"/>
                  </a:lnTo>
                  <a:lnTo>
                    <a:pt x="33" y="14"/>
                  </a:lnTo>
                  <a:lnTo>
                    <a:pt x="37" y="18"/>
                  </a:lnTo>
                  <a:lnTo>
                    <a:pt x="40" y="18"/>
                  </a:lnTo>
                  <a:lnTo>
                    <a:pt x="44" y="14"/>
                  </a:lnTo>
                  <a:lnTo>
                    <a:pt x="48" y="14"/>
                  </a:lnTo>
                  <a:lnTo>
                    <a:pt x="48" y="18"/>
                  </a:lnTo>
                  <a:lnTo>
                    <a:pt x="51" y="18"/>
                  </a:lnTo>
                  <a:lnTo>
                    <a:pt x="48" y="22"/>
                  </a:lnTo>
                  <a:lnTo>
                    <a:pt x="51" y="26"/>
                  </a:lnTo>
                  <a:lnTo>
                    <a:pt x="48" y="29"/>
                  </a:lnTo>
                  <a:lnTo>
                    <a:pt x="44" y="33"/>
                  </a:lnTo>
                  <a:lnTo>
                    <a:pt x="48" y="33"/>
                  </a:lnTo>
                  <a:lnTo>
                    <a:pt x="48" y="37"/>
                  </a:lnTo>
                  <a:lnTo>
                    <a:pt x="51" y="33"/>
                  </a:lnTo>
                  <a:lnTo>
                    <a:pt x="51" y="33"/>
                  </a:lnTo>
                  <a:lnTo>
                    <a:pt x="55" y="37"/>
                  </a:lnTo>
                  <a:lnTo>
                    <a:pt x="59" y="37"/>
                  </a:lnTo>
                  <a:lnTo>
                    <a:pt x="59" y="37"/>
                  </a:lnTo>
                  <a:lnTo>
                    <a:pt x="59" y="40"/>
                  </a:lnTo>
                  <a:lnTo>
                    <a:pt x="63" y="40"/>
                  </a:lnTo>
                  <a:lnTo>
                    <a:pt x="66" y="40"/>
                  </a:lnTo>
                  <a:lnTo>
                    <a:pt x="66" y="44"/>
                  </a:lnTo>
                  <a:lnTo>
                    <a:pt x="63" y="48"/>
                  </a:lnTo>
                  <a:lnTo>
                    <a:pt x="66" y="48"/>
                  </a:lnTo>
                  <a:lnTo>
                    <a:pt x="63" y="51"/>
                  </a:lnTo>
                  <a:lnTo>
                    <a:pt x="63" y="51"/>
                  </a:lnTo>
                  <a:lnTo>
                    <a:pt x="63" y="55"/>
                  </a:lnTo>
                  <a:lnTo>
                    <a:pt x="63" y="59"/>
                  </a:lnTo>
                  <a:lnTo>
                    <a:pt x="63" y="63"/>
                  </a:lnTo>
                  <a:lnTo>
                    <a:pt x="63" y="63"/>
                  </a:lnTo>
                  <a:lnTo>
                    <a:pt x="48" y="59"/>
                  </a:lnTo>
                  <a:lnTo>
                    <a:pt x="37" y="51"/>
                  </a:lnTo>
                  <a:lnTo>
                    <a:pt x="33" y="51"/>
                  </a:lnTo>
                  <a:lnTo>
                    <a:pt x="22" y="40"/>
                  </a:lnTo>
                  <a:lnTo>
                    <a:pt x="14" y="37"/>
                  </a:lnTo>
                  <a:lnTo>
                    <a:pt x="11" y="37"/>
                  </a:lnTo>
                  <a:lnTo>
                    <a:pt x="7" y="33"/>
                  </a:lnTo>
                  <a:lnTo>
                    <a:pt x="7" y="29"/>
                  </a:lnTo>
                  <a:lnTo>
                    <a:pt x="7" y="29"/>
                  </a:lnTo>
                  <a:lnTo>
                    <a:pt x="3" y="26"/>
                  </a:lnTo>
                  <a:lnTo>
                    <a:pt x="0"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0" name="Freeform 124">
              <a:extLst>
                <a:ext uri="{FF2B5EF4-FFF2-40B4-BE49-F238E27FC236}">
                  <a16:creationId xmlns:a16="http://schemas.microsoft.com/office/drawing/2014/main" xmlns="" id="{000D4BC1-7AF2-43EA-AD5F-6157C2C06CB3}"/>
                </a:ext>
              </a:extLst>
            </p:cNvPr>
            <p:cNvSpPr/>
            <p:nvPr/>
          </p:nvSpPr>
          <p:spPr bwMode="auto">
            <a:xfrm>
              <a:off x="4720838" y="3997330"/>
              <a:ext cx="186304" cy="174572"/>
            </a:xfrm>
            <a:custGeom>
              <a:avLst/>
              <a:gdLst>
                <a:gd name="T0" fmla="*/ 19 w 104"/>
                <a:gd name="T1" fmla="*/ 97 h 100"/>
                <a:gd name="T2" fmla="*/ 19 w 104"/>
                <a:gd name="T3" fmla="*/ 89 h 100"/>
                <a:gd name="T4" fmla="*/ 19 w 104"/>
                <a:gd name="T5" fmla="*/ 85 h 100"/>
                <a:gd name="T6" fmla="*/ 19 w 104"/>
                <a:gd name="T7" fmla="*/ 82 h 100"/>
                <a:gd name="T8" fmla="*/ 22 w 104"/>
                <a:gd name="T9" fmla="*/ 74 h 100"/>
                <a:gd name="T10" fmla="*/ 15 w 104"/>
                <a:gd name="T11" fmla="*/ 74 h 100"/>
                <a:gd name="T12" fmla="*/ 15 w 104"/>
                <a:gd name="T13" fmla="*/ 71 h 100"/>
                <a:gd name="T14" fmla="*/ 7 w 104"/>
                <a:gd name="T15" fmla="*/ 67 h 100"/>
                <a:gd name="T16" fmla="*/ 4 w 104"/>
                <a:gd name="T17" fmla="*/ 71 h 100"/>
                <a:gd name="T18" fmla="*/ 0 w 104"/>
                <a:gd name="T19" fmla="*/ 67 h 100"/>
                <a:gd name="T20" fmla="*/ 7 w 104"/>
                <a:gd name="T21" fmla="*/ 60 h 100"/>
                <a:gd name="T22" fmla="*/ 7 w 104"/>
                <a:gd name="T23" fmla="*/ 52 h 100"/>
                <a:gd name="T24" fmla="*/ 15 w 104"/>
                <a:gd name="T25" fmla="*/ 45 h 100"/>
                <a:gd name="T26" fmla="*/ 11 w 104"/>
                <a:gd name="T27" fmla="*/ 41 h 100"/>
                <a:gd name="T28" fmla="*/ 11 w 104"/>
                <a:gd name="T29" fmla="*/ 34 h 100"/>
                <a:gd name="T30" fmla="*/ 15 w 104"/>
                <a:gd name="T31" fmla="*/ 34 h 100"/>
                <a:gd name="T32" fmla="*/ 11 w 104"/>
                <a:gd name="T33" fmla="*/ 30 h 100"/>
                <a:gd name="T34" fmla="*/ 11 w 104"/>
                <a:gd name="T35" fmla="*/ 22 h 100"/>
                <a:gd name="T36" fmla="*/ 11 w 104"/>
                <a:gd name="T37" fmla="*/ 11 h 100"/>
                <a:gd name="T38" fmla="*/ 11 w 104"/>
                <a:gd name="T39" fmla="*/ 11 h 100"/>
                <a:gd name="T40" fmla="*/ 22 w 104"/>
                <a:gd name="T41" fmla="*/ 4 h 100"/>
                <a:gd name="T42" fmla="*/ 26 w 104"/>
                <a:gd name="T43" fmla="*/ 8 h 100"/>
                <a:gd name="T44" fmla="*/ 37 w 104"/>
                <a:gd name="T45" fmla="*/ 4 h 100"/>
                <a:gd name="T46" fmla="*/ 41 w 104"/>
                <a:gd name="T47" fmla="*/ 4 h 100"/>
                <a:gd name="T48" fmla="*/ 44 w 104"/>
                <a:gd name="T49" fmla="*/ 4 h 100"/>
                <a:gd name="T50" fmla="*/ 52 w 104"/>
                <a:gd name="T51" fmla="*/ 8 h 100"/>
                <a:gd name="T52" fmla="*/ 56 w 104"/>
                <a:gd name="T53" fmla="*/ 0 h 100"/>
                <a:gd name="T54" fmla="*/ 67 w 104"/>
                <a:gd name="T55" fmla="*/ 8 h 100"/>
                <a:gd name="T56" fmla="*/ 70 w 104"/>
                <a:gd name="T57" fmla="*/ 8 h 100"/>
                <a:gd name="T58" fmla="*/ 78 w 104"/>
                <a:gd name="T59" fmla="*/ 11 h 100"/>
                <a:gd name="T60" fmla="*/ 85 w 104"/>
                <a:gd name="T61" fmla="*/ 15 h 100"/>
                <a:gd name="T62" fmla="*/ 93 w 104"/>
                <a:gd name="T63" fmla="*/ 11 h 100"/>
                <a:gd name="T64" fmla="*/ 96 w 104"/>
                <a:gd name="T65" fmla="*/ 15 h 100"/>
                <a:gd name="T66" fmla="*/ 100 w 104"/>
                <a:gd name="T67" fmla="*/ 15 h 100"/>
                <a:gd name="T68" fmla="*/ 100 w 104"/>
                <a:gd name="T69" fmla="*/ 22 h 100"/>
                <a:gd name="T70" fmla="*/ 104 w 104"/>
                <a:gd name="T71" fmla="*/ 30 h 100"/>
                <a:gd name="T72" fmla="*/ 104 w 104"/>
                <a:gd name="T73" fmla="*/ 37 h 100"/>
                <a:gd name="T74" fmla="*/ 100 w 104"/>
                <a:gd name="T75" fmla="*/ 41 h 100"/>
                <a:gd name="T76" fmla="*/ 93 w 104"/>
                <a:gd name="T77" fmla="*/ 52 h 100"/>
                <a:gd name="T78" fmla="*/ 93 w 104"/>
                <a:gd name="T79" fmla="*/ 56 h 100"/>
                <a:gd name="T80" fmla="*/ 93 w 104"/>
                <a:gd name="T81" fmla="*/ 63 h 100"/>
                <a:gd name="T82" fmla="*/ 89 w 104"/>
                <a:gd name="T83" fmla="*/ 67 h 100"/>
                <a:gd name="T84" fmla="*/ 93 w 104"/>
                <a:gd name="T85" fmla="*/ 74 h 100"/>
                <a:gd name="T86" fmla="*/ 100 w 104"/>
                <a:gd name="T87" fmla="*/ 78 h 100"/>
                <a:gd name="T88" fmla="*/ 100 w 104"/>
                <a:gd name="T89" fmla="*/ 85 h 100"/>
                <a:gd name="T90" fmla="*/ 93 w 104"/>
                <a:gd name="T91" fmla="*/ 85 h 100"/>
                <a:gd name="T92" fmla="*/ 93 w 104"/>
                <a:gd name="T93" fmla="*/ 82 h 100"/>
                <a:gd name="T94" fmla="*/ 89 w 104"/>
                <a:gd name="T95" fmla="*/ 89 h 100"/>
                <a:gd name="T96" fmla="*/ 70 w 104"/>
                <a:gd name="T97" fmla="*/ 85 h 100"/>
                <a:gd name="T98" fmla="*/ 44 w 104"/>
                <a:gd name="T99" fmla="*/ 89 h 100"/>
                <a:gd name="T100" fmla="*/ 33 w 104"/>
                <a:gd name="T101" fmla="*/ 93 h 100"/>
                <a:gd name="T102" fmla="*/ 26 w 104"/>
                <a:gd name="T103" fmla="*/ 93 h 100"/>
                <a:gd name="T104" fmla="*/ 19 w 104"/>
                <a:gd name="T105" fmla="*/ 97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04" h="100">
                  <a:moveTo>
                    <a:pt x="19" y="97"/>
                  </a:moveTo>
                  <a:lnTo>
                    <a:pt x="19" y="97"/>
                  </a:lnTo>
                  <a:lnTo>
                    <a:pt x="19" y="93"/>
                  </a:lnTo>
                  <a:lnTo>
                    <a:pt x="19" y="89"/>
                  </a:lnTo>
                  <a:lnTo>
                    <a:pt x="19" y="85"/>
                  </a:lnTo>
                  <a:lnTo>
                    <a:pt x="19" y="85"/>
                  </a:lnTo>
                  <a:lnTo>
                    <a:pt x="22" y="82"/>
                  </a:lnTo>
                  <a:lnTo>
                    <a:pt x="19" y="82"/>
                  </a:lnTo>
                  <a:lnTo>
                    <a:pt x="22" y="78"/>
                  </a:lnTo>
                  <a:lnTo>
                    <a:pt x="22" y="74"/>
                  </a:lnTo>
                  <a:lnTo>
                    <a:pt x="19" y="74"/>
                  </a:lnTo>
                  <a:lnTo>
                    <a:pt x="15" y="74"/>
                  </a:lnTo>
                  <a:lnTo>
                    <a:pt x="15" y="71"/>
                  </a:lnTo>
                  <a:lnTo>
                    <a:pt x="15" y="71"/>
                  </a:lnTo>
                  <a:lnTo>
                    <a:pt x="11" y="71"/>
                  </a:lnTo>
                  <a:lnTo>
                    <a:pt x="7" y="67"/>
                  </a:lnTo>
                  <a:lnTo>
                    <a:pt x="7" y="67"/>
                  </a:lnTo>
                  <a:lnTo>
                    <a:pt x="4" y="71"/>
                  </a:lnTo>
                  <a:lnTo>
                    <a:pt x="4" y="67"/>
                  </a:lnTo>
                  <a:lnTo>
                    <a:pt x="0" y="67"/>
                  </a:lnTo>
                  <a:lnTo>
                    <a:pt x="4" y="63"/>
                  </a:lnTo>
                  <a:lnTo>
                    <a:pt x="7" y="60"/>
                  </a:lnTo>
                  <a:lnTo>
                    <a:pt x="4" y="56"/>
                  </a:lnTo>
                  <a:lnTo>
                    <a:pt x="7" y="52"/>
                  </a:lnTo>
                  <a:lnTo>
                    <a:pt x="7" y="52"/>
                  </a:lnTo>
                  <a:lnTo>
                    <a:pt x="15" y="45"/>
                  </a:lnTo>
                  <a:lnTo>
                    <a:pt x="15" y="41"/>
                  </a:lnTo>
                  <a:lnTo>
                    <a:pt x="11" y="41"/>
                  </a:lnTo>
                  <a:lnTo>
                    <a:pt x="11" y="37"/>
                  </a:lnTo>
                  <a:lnTo>
                    <a:pt x="11" y="34"/>
                  </a:lnTo>
                  <a:lnTo>
                    <a:pt x="11" y="34"/>
                  </a:lnTo>
                  <a:lnTo>
                    <a:pt x="15" y="34"/>
                  </a:lnTo>
                  <a:lnTo>
                    <a:pt x="15" y="30"/>
                  </a:lnTo>
                  <a:lnTo>
                    <a:pt x="11" y="30"/>
                  </a:lnTo>
                  <a:lnTo>
                    <a:pt x="11" y="26"/>
                  </a:lnTo>
                  <a:lnTo>
                    <a:pt x="11" y="22"/>
                  </a:lnTo>
                  <a:lnTo>
                    <a:pt x="11" y="19"/>
                  </a:lnTo>
                  <a:lnTo>
                    <a:pt x="11" y="11"/>
                  </a:lnTo>
                  <a:lnTo>
                    <a:pt x="11" y="11"/>
                  </a:lnTo>
                  <a:lnTo>
                    <a:pt x="11" y="11"/>
                  </a:lnTo>
                  <a:lnTo>
                    <a:pt x="15" y="8"/>
                  </a:lnTo>
                  <a:lnTo>
                    <a:pt x="22" y="4"/>
                  </a:lnTo>
                  <a:lnTo>
                    <a:pt x="22" y="4"/>
                  </a:lnTo>
                  <a:lnTo>
                    <a:pt x="26" y="8"/>
                  </a:lnTo>
                  <a:lnTo>
                    <a:pt x="33" y="8"/>
                  </a:lnTo>
                  <a:lnTo>
                    <a:pt x="37" y="4"/>
                  </a:lnTo>
                  <a:lnTo>
                    <a:pt x="37" y="4"/>
                  </a:lnTo>
                  <a:lnTo>
                    <a:pt x="41" y="4"/>
                  </a:lnTo>
                  <a:lnTo>
                    <a:pt x="44" y="4"/>
                  </a:lnTo>
                  <a:lnTo>
                    <a:pt x="44" y="4"/>
                  </a:lnTo>
                  <a:lnTo>
                    <a:pt x="44" y="8"/>
                  </a:lnTo>
                  <a:lnTo>
                    <a:pt x="52" y="8"/>
                  </a:lnTo>
                  <a:lnTo>
                    <a:pt x="56" y="4"/>
                  </a:lnTo>
                  <a:lnTo>
                    <a:pt x="56" y="0"/>
                  </a:lnTo>
                  <a:lnTo>
                    <a:pt x="63" y="4"/>
                  </a:lnTo>
                  <a:lnTo>
                    <a:pt x="67" y="8"/>
                  </a:lnTo>
                  <a:lnTo>
                    <a:pt x="70" y="8"/>
                  </a:lnTo>
                  <a:lnTo>
                    <a:pt x="70" y="8"/>
                  </a:lnTo>
                  <a:lnTo>
                    <a:pt x="74" y="8"/>
                  </a:lnTo>
                  <a:lnTo>
                    <a:pt x="78" y="11"/>
                  </a:lnTo>
                  <a:lnTo>
                    <a:pt x="78" y="11"/>
                  </a:lnTo>
                  <a:lnTo>
                    <a:pt x="85" y="15"/>
                  </a:lnTo>
                  <a:lnTo>
                    <a:pt x="89" y="15"/>
                  </a:lnTo>
                  <a:lnTo>
                    <a:pt x="93" y="11"/>
                  </a:lnTo>
                  <a:lnTo>
                    <a:pt x="93" y="11"/>
                  </a:lnTo>
                  <a:lnTo>
                    <a:pt x="96" y="15"/>
                  </a:lnTo>
                  <a:lnTo>
                    <a:pt x="100" y="15"/>
                  </a:lnTo>
                  <a:lnTo>
                    <a:pt x="100" y="15"/>
                  </a:lnTo>
                  <a:lnTo>
                    <a:pt x="100" y="22"/>
                  </a:lnTo>
                  <a:lnTo>
                    <a:pt x="100" y="22"/>
                  </a:lnTo>
                  <a:lnTo>
                    <a:pt x="100" y="26"/>
                  </a:lnTo>
                  <a:lnTo>
                    <a:pt x="104" y="30"/>
                  </a:lnTo>
                  <a:lnTo>
                    <a:pt x="104" y="34"/>
                  </a:lnTo>
                  <a:lnTo>
                    <a:pt x="104" y="37"/>
                  </a:lnTo>
                  <a:lnTo>
                    <a:pt x="104" y="37"/>
                  </a:lnTo>
                  <a:lnTo>
                    <a:pt x="100" y="41"/>
                  </a:lnTo>
                  <a:lnTo>
                    <a:pt x="93" y="48"/>
                  </a:lnTo>
                  <a:lnTo>
                    <a:pt x="93" y="52"/>
                  </a:lnTo>
                  <a:lnTo>
                    <a:pt x="93" y="52"/>
                  </a:lnTo>
                  <a:lnTo>
                    <a:pt x="93" y="56"/>
                  </a:lnTo>
                  <a:lnTo>
                    <a:pt x="93" y="60"/>
                  </a:lnTo>
                  <a:lnTo>
                    <a:pt x="93" y="63"/>
                  </a:lnTo>
                  <a:lnTo>
                    <a:pt x="89" y="67"/>
                  </a:lnTo>
                  <a:lnTo>
                    <a:pt x="89" y="67"/>
                  </a:lnTo>
                  <a:lnTo>
                    <a:pt x="93" y="67"/>
                  </a:lnTo>
                  <a:lnTo>
                    <a:pt x="93" y="74"/>
                  </a:lnTo>
                  <a:lnTo>
                    <a:pt x="96" y="78"/>
                  </a:lnTo>
                  <a:lnTo>
                    <a:pt x="100" y="78"/>
                  </a:lnTo>
                  <a:lnTo>
                    <a:pt x="100" y="82"/>
                  </a:lnTo>
                  <a:lnTo>
                    <a:pt x="100" y="85"/>
                  </a:lnTo>
                  <a:lnTo>
                    <a:pt x="96" y="85"/>
                  </a:lnTo>
                  <a:lnTo>
                    <a:pt x="93" y="85"/>
                  </a:lnTo>
                  <a:lnTo>
                    <a:pt x="93" y="85"/>
                  </a:lnTo>
                  <a:lnTo>
                    <a:pt x="93" y="82"/>
                  </a:lnTo>
                  <a:lnTo>
                    <a:pt x="89" y="85"/>
                  </a:lnTo>
                  <a:lnTo>
                    <a:pt x="89" y="89"/>
                  </a:lnTo>
                  <a:lnTo>
                    <a:pt x="78" y="85"/>
                  </a:lnTo>
                  <a:lnTo>
                    <a:pt x="70" y="85"/>
                  </a:lnTo>
                  <a:lnTo>
                    <a:pt x="48" y="85"/>
                  </a:lnTo>
                  <a:lnTo>
                    <a:pt x="44" y="89"/>
                  </a:lnTo>
                  <a:lnTo>
                    <a:pt x="44" y="89"/>
                  </a:lnTo>
                  <a:lnTo>
                    <a:pt x="33" y="93"/>
                  </a:lnTo>
                  <a:lnTo>
                    <a:pt x="30" y="93"/>
                  </a:lnTo>
                  <a:lnTo>
                    <a:pt x="26" y="93"/>
                  </a:lnTo>
                  <a:lnTo>
                    <a:pt x="22" y="100"/>
                  </a:lnTo>
                  <a:lnTo>
                    <a:pt x="19" y="9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1" name="Freeform 125">
              <a:extLst>
                <a:ext uri="{FF2B5EF4-FFF2-40B4-BE49-F238E27FC236}">
                  <a16:creationId xmlns:a16="http://schemas.microsoft.com/office/drawing/2014/main" xmlns="" id="{311DE849-0D75-41EE-8470-CA732609E3D1}"/>
                </a:ext>
              </a:extLst>
            </p:cNvPr>
            <p:cNvSpPr/>
            <p:nvPr/>
          </p:nvSpPr>
          <p:spPr bwMode="auto">
            <a:xfrm>
              <a:off x="4880273" y="3985112"/>
              <a:ext cx="125397" cy="174572"/>
            </a:xfrm>
            <a:custGeom>
              <a:avLst/>
              <a:gdLst>
                <a:gd name="T0" fmla="*/ 4 w 70"/>
                <a:gd name="T1" fmla="*/ 92 h 100"/>
                <a:gd name="T2" fmla="*/ 11 w 70"/>
                <a:gd name="T3" fmla="*/ 92 h 100"/>
                <a:gd name="T4" fmla="*/ 11 w 70"/>
                <a:gd name="T5" fmla="*/ 85 h 100"/>
                <a:gd name="T6" fmla="*/ 4 w 70"/>
                <a:gd name="T7" fmla="*/ 81 h 100"/>
                <a:gd name="T8" fmla="*/ 0 w 70"/>
                <a:gd name="T9" fmla="*/ 74 h 100"/>
                <a:gd name="T10" fmla="*/ 4 w 70"/>
                <a:gd name="T11" fmla="*/ 70 h 100"/>
                <a:gd name="T12" fmla="*/ 4 w 70"/>
                <a:gd name="T13" fmla="*/ 63 h 100"/>
                <a:gd name="T14" fmla="*/ 4 w 70"/>
                <a:gd name="T15" fmla="*/ 59 h 100"/>
                <a:gd name="T16" fmla="*/ 11 w 70"/>
                <a:gd name="T17" fmla="*/ 48 h 100"/>
                <a:gd name="T18" fmla="*/ 15 w 70"/>
                <a:gd name="T19" fmla="*/ 44 h 100"/>
                <a:gd name="T20" fmla="*/ 15 w 70"/>
                <a:gd name="T21" fmla="*/ 37 h 100"/>
                <a:gd name="T22" fmla="*/ 11 w 70"/>
                <a:gd name="T23" fmla="*/ 29 h 100"/>
                <a:gd name="T24" fmla="*/ 11 w 70"/>
                <a:gd name="T25" fmla="*/ 22 h 100"/>
                <a:gd name="T26" fmla="*/ 7 w 70"/>
                <a:gd name="T27" fmla="*/ 15 h 100"/>
                <a:gd name="T28" fmla="*/ 7 w 70"/>
                <a:gd name="T29" fmla="*/ 7 h 100"/>
                <a:gd name="T30" fmla="*/ 11 w 70"/>
                <a:gd name="T31" fmla="*/ 3 h 100"/>
                <a:gd name="T32" fmla="*/ 26 w 70"/>
                <a:gd name="T33" fmla="*/ 3 h 100"/>
                <a:gd name="T34" fmla="*/ 41 w 70"/>
                <a:gd name="T35" fmla="*/ 3 h 100"/>
                <a:gd name="T36" fmla="*/ 48 w 70"/>
                <a:gd name="T37" fmla="*/ 0 h 100"/>
                <a:gd name="T38" fmla="*/ 52 w 70"/>
                <a:gd name="T39" fmla="*/ 3 h 100"/>
                <a:gd name="T40" fmla="*/ 52 w 70"/>
                <a:gd name="T41" fmla="*/ 7 h 100"/>
                <a:gd name="T42" fmla="*/ 59 w 70"/>
                <a:gd name="T43" fmla="*/ 15 h 100"/>
                <a:gd name="T44" fmla="*/ 59 w 70"/>
                <a:gd name="T45" fmla="*/ 18 h 100"/>
                <a:gd name="T46" fmla="*/ 63 w 70"/>
                <a:gd name="T47" fmla="*/ 26 h 100"/>
                <a:gd name="T48" fmla="*/ 63 w 70"/>
                <a:gd name="T49" fmla="*/ 33 h 100"/>
                <a:gd name="T50" fmla="*/ 63 w 70"/>
                <a:gd name="T51" fmla="*/ 37 h 100"/>
                <a:gd name="T52" fmla="*/ 63 w 70"/>
                <a:gd name="T53" fmla="*/ 41 h 100"/>
                <a:gd name="T54" fmla="*/ 63 w 70"/>
                <a:gd name="T55" fmla="*/ 44 h 100"/>
                <a:gd name="T56" fmla="*/ 63 w 70"/>
                <a:gd name="T57" fmla="*/ 52 h 100"/>
                <a:gd name="T58" fmla="*/ 63 w 70"/>
                <a:gd name="T59" fmla="*/ 63 h 100"/>
                <a:gd name="T60" fmla="*/ 63 w 70"/>
                <a:gd name="T61" fmla="*/ 70 h 100"/>
                <a:gd name="T62" fmla="*/ 63 w 70"/>
                <a:gd name="T63" fmla="*/ 78 h 100"/>
                <a:gd name="T64" fmla="*/ 67 w 70"/>
                <a:gd name="T65" fmla="*/ 78 h 100"/>
                <a:gd name="T66" fmla="*/ 63 w 70"/>
                <a:gd name="T67" fmla="*/ 81 h 100"/>
                <a:gd name="T68" fmla="*/ 44 w 70"/>
                <a:gd name="T69" fmla="*/ 92 h 100"/>
                <a:gd name="T70" fmla="*/ 22 w 70"/>
                <a:gd name="T71" fmla="*/ 100 h 100"/>
                <a:gd name="T72" fmla="*/ 4 w 70"/>
                <a:gd name="T73" fmla="*/ 96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70" h="100">
                  <a:moveTo>
                    <a:pt x="4" y="92"/>
                  </a:moveTo>
                  <a:lnTo>
                    <a:pt x="4" y="92"/>
                  </a:lnTo>
                  <a:lnTo>
                    <a:pt x="7" y="92"/>
                  </a:lnTo>
                  <a:lnTo>
                    <a:pt x="11" y="92"/>
                  </a:lnTo>
                  <a:lnTo>
                    <a:pt x="11" y="89"/>
                  </a:lnTo>
                  <a:lnTo>
                    <a:pt x="11" y="85"/>
                  </a:lnTo>
                  <a:lnTo>
                    <a:pt x="7" y="85"/>
                  </a:lnTo>
                  <a:lnTo>
                    <a:pt x="4" y="81"/>
                  </a:lnTo>
                  <a:lnTo>
                    <a:pt x="4" y="74"/>
                  </a:lnTo>
                  <a:lnTo>
                    <a:pt x="0" y="74"/>
                  </a:lnTo>
                  <a:lnTo>
                    <a:pt x="0" y="74"/>
                  </a:lnTo>
                  <a:lnTo>
                    <a:pt x="4" y="70"/>
                  </a:lnTo>
                  <a:lnTo>
                    <a:pt x="4" y="67"/>
                  </a:lnTo>
                  <a:lnTo>
                    <a:pt x="4" y="63"/>
                  </a:lnTo>
                  <a:lnTo>
                    <a:pt x="4" y="59"/>
                  </a:lnTo>
                  <a:lnTo>
                    <a:pt x="4" y="59"/>
                  </a:lnTo>
                  <a:lnTo>
                    <a:pt x="4" y="55"/>
                  </a:lnTo>
                  <a:lnTo>
                    <a:pt x="11" y="48"/>
                  </a:lnTo>
                  <a:lnTo>
                    <a:pt x="15" y="44"/>
                  </a:lnTo>
                  <a:lnTo>
                    <a:pt x="15" y="44"/>
                  </a:lnTo>
                  <a:lnTo>
                    <a:pt x="15" y="41"/>
                  </a:lnTo>
                  <a:lnTo>
                    <a:pt x="15" y="37"/>
                  </a:lnTo>
                  <a:lnTo>
                    <a:pt x="11" y="33"/>
                  </a:lnTo>
                  <a:lnTo>
                    <a:pt x="11" y="29"/>
                  </a:lnTo>
                  <a:lnTo>
                    <a:pt x="11" y="29"/>
                  </a:lnTo>
                  <a:lnTo>
                    <a:pt x="11" y="22"/>
                  </a:lnTo>
                  <a:lnTo>
                    <a:pt x="11" y="18"/>
                  </a:lnTo>
                  <a:lnTo>
                    <a:pt x="7" y="15"/>
                  </a:lnTo>
                  <a:lnTo>
                    <a:pt x="7" y="11"/>
                  </a:lnTo>
                  <a:lnTo>
                    <a:pt x="7" y="7"/>
                  </a:lnTo>
                  <a:lnTo>
                    <a:pt x="7" y="3"/>
                  </a:lnTo>
                  <a:lnTo>
                    <a:pt x="11" y="3"/>
                  </a:lnTo>
                  <a:lnTo>
                    <a:pt x="26" y="3"/>
                  </a:lnTo>
                  <a:lnTo>
                    <a:pt x="26" y="3"/>
                  </a:lnTo>
                  <a:lnTo>
                    <a:pt x="33" y="3"/>
                  </a:lnTo>
                  <a:lnTo>
                    <a:pt x="41" y="3"/>
                  </a:lnTo>
                  <a:lnTo>
                    <a:pt x="44" y="3"/>
                  </a:lnTo>
                  <a:lnTo>
                    <a:pt x="48" y="0"/>
                  </a:lnTo>
                  <a:lnTo>
                    <a:pt x="48" y="0"/>
                  </a:lnTo>
                  <a:lnTo>
                    <a:pt x="52" y="3"/>
                  </a:lnTo>
                  <a:lnTo>
                    <a:pt x="52" y="7"/>
                  </a:lnTo>
                  <a:lnTo>
                    <a:pt x="52" y="7"/>
                  </a:lnTo>
                  <a:lnTo>
                    <a:pt x="55" y="11"/>
                  </a:lnTo>
                  <a:lnTo>
                    <a:pt x="59" y="15"/>
                  </a:lnTo>
                  <a:lnTo>
                    <a:pt x="59" y="15"/>
                  </a:lnTo>
                  <a:lnTo>
                    <a:pt x="59" y="18"/>
                  </a:lnTo>
                  <a:lnTo>
                    <a:pt x="59" y="26"/>
                  </a:lnTo>
                  <a:lnTo>
                    <a:pt x="63" y="26"/>
                  </a:lnTo>
                  <a:lnTo>
                    <a:pt x="63" y="26"/>
                  </a:lnTo>
                  <a:lnTo>
                    <a:pt x="63" y="33"/>
                  </a:lnTo>
                  <a:lnTo>
                    <a:pt x="63" y="33"/>
                  </a:lnTo>
                  <a:lnTo>
                    <a:pt x="63" y="37"/>
                  </a:lnTo>
                  <a:lnTo>
                    <a:pt x="63" y="37"/>
                  </a:lnTo>
                  <a:lnTo>
                    <a:pt x="63" y="41"/>
                  </a:lnTo>
                  <a:lnTo>
                    <a:pt x="63" y="41"/>
                  </a:lnTo>
                  <a:lnTo>
                    <a:pt x="63" y="44"/>
                  </a:lnTo>
                  <a:lnTo>
                    <a:pt x="63" y="48"/>
                  </a:lnTo>
                  <a:lnTo>
                    <a:pt x="63" y="52"/>
                  </a:lnTo>
                  <a:lnTo>
                    <a:pt x="67" y="59"/>
                  </a:lnTo>
                  <a:lnTo>
                    <a:pt x="63" y="63"/>
                  </a:lnTo>
                  <a:lnTo>
                    <a:pt x="63" y="67"/>
                  </a:lnTo>
                  <a:lnTo>
                    <a:pt x="63" y="70"/>
                  </a:lnTo>
                  <a:lnTo>
                    <a:pt x="63" y="74"/>
                  </a:lnTo>
                  <a:lnTo>
                    <a:pt x="63" y="78"/>
                  </a:lnTo>
                  <a:lnTo>
                    <a:pt x="67" y="78"/>
                  </a:lnTo>
                  <a:lnTo>
                    <a:pt x="67" y="78"/>
                  </a:lnTo>
                  <a:lnTo>
                    <a:pt x="70" y="81"/>
                  </a:lnTo>
                  <a:lnTo>
                    <a:pt x="63" y="81"/>
                  </a:lnTo>
                  <a:lnTo>
                    <a:pt x="52" y="85"/>
                  </a:lnTo>
                  <a:lnTo>
                    <a:pt x="44" y="92"/>
                  </a:lnTo>
                  <a:lnTo>
                    <a:pt x="33" y="92"/>
                  </a:lnTo>
                  <a:lnTo>
                    <a:pt x="22" y="100"/>
                  </a:lnTo>
                  <a:lnTo>
                    <a:pt x="15" y="96"/>
                  </a:lnTo>
                  <a:lnTo>
                    <a:pt x="4" y="96"/>
                  </a:lnTo>
                  <a:lnTo>
                    <a:pt x="4" y="9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2" name="Freeform 126">
              <a:extLst>
                <a:ext uri="{FF2B5EF4-FFF2-40B4-BE49-F238E27FC236}">
                  <a16:creationId xmlns:a16="http://schemas.microsoft.com/office/drawing/2014/main" xmlns="" id="{9D01F97B-7B27-4060-9CA3-9875034B150E}"/>
                </a:ext>
              </a:extLst>
            </p:cNvPr>
            <p:cNvSpPr/>
            <p:nvPr/>
          </p:nvSpPr>
          <p:spPr bwMode="auto">
            <a:xfrm>
              <a:off x="4966258" y="3985112"/>
              <a:ext cx="59116" cy="141404"/>
            </a:xfrm>
            <a:custGeom>
              <a:avLst/>
              <a:gdLst>
                <a:gd name="T0" fmla="*/ 19 w 33"/>
                <a:gd name="T1" fmla="*/ 3 h 81"/>
                <a:gd name="T2" fmla="*/ 4 w 33"/>
                <a:gd name="T3" fmla="*/ 0 h 81"/>
                <a:gd name="T4" fmla="*/ 0 w 33"/>
                <a:gd name="T5" fmla="*/ 0 h 81"/>
                <a:gd name="T6" fmla="*/ 4 w 33"/>
                <a:gd name="T7" fmla="*/ 3 h 81"/>
                <a:gd name="T8" fmla="*/ 4 w 33"/>
                <a:gd name="T9" fmla="*/ 7 h 81"/>
                <a:gd name="T10" fmla="*/ 4 w 33"/>
                <a:gd name="T11" fmla="*/ 7 h 81"/>
                <a:gd name="T12" fmla="*/ 7 w 33"/>
                <a:gd name="T13" fmla="*/ 11 h 81"/>
                <a:gd name="T14" fmla="*/ 11 w 33"/>
                <a:gd name="T15" fmla="*/ 15 h 81"/>
                <a:gd name="T16" fmla="*/ 11 w 33"/>
                <a:gd name="T17" fmla="*/ 15 h 81"/>
                <a:gd name="T18" fmla="*/ 11 w 33"/>
                <a:gd name="T19" fmla="*/ 18 h 81"/>
                <a:gd name="T20" fmla="*/ 11 w 33"/>
                <a:gd name="T21" fmla="*/ 26 h 81"/>
                <a:gd name="T22" fmla="*/ 15 w 33"/>
                <a:gd name="T23" fmla="*/ 26 h 81"/>
                <a:gd name="T24" fmla="*/ 15 w 33"/>
                <a:gd name="T25" fmla="*/ 26 h 81"/>
                <a:gd name="T26" fmla="*/ 15 w 33"/>
                <a:gd name="T27" fmla="*/ 33 h 81"/>
                <a:gd name="T28" fmla="*/ 15 w 33"/>
                <a:gd name="T29" fmla="*/ 33 h 81"/>
                <a:gd name="T30" fmla="*/ 15 w 33"/>
                <a:gd name="T31" fmla="*/ 37 h 81"/>
                <a:gd name="T32" fmla="*/ 15 w 33"/>
                <a:gd name="T33" fmla="*/ 37 h 81"/>
                <a:gd name="T34" fmla="*/ 15 w 33"/>
                <a:gd name="T35" fmla="*/ 41 h 81"/>
                <a:gd name="T36" fmla="*/ 15 w 33"/>
                <a:gd name="T37" fmla="*/ 41 h 81"/>
                <a:gd name="T38" fmla="*/ 15 w 33"/>
                <a:gd name="T39" fmla="*/ 44 h 81"/>
                <a:gd name="T40" fmla="*/ 15 w 33"/>
                <a:gd name="T41" fmla="*/ 48 h 81"/>
                <a:gd name="T42" fmla="*/ 15 w 33"/>
                <a:gd name="T43" fmla="*/ 52 h 81"/>
                <a:gd name="T44" fmla="*/ 19 w 33"/>
                <a:gd name="T45" fmla="*/ 59 h 81"/>
                <a:gd name="T46" fmla="*/ 15 w 33"/>
                <a:gd name="T47" fmla="*/ 63 h 81"/>
                <a:gd name="T48" fmla="*/ 15 w 33"/>
                <a:gd name="T49" fmla="*/ 67 h 81"/>
                <a:gd name="T50" fmla="*/ 15 w 33"/>
                <a:gd name="T51" fmla="*/ 70 h 81"/>
                <a:gd name="T52" fmla="*/ 15 w 33"/>
                <a:gd name="T53" fmla="*/ 74 h 81"/>
                <a:gd name="T54" fmla="*/ 15 w 33"/>
                <a:gd name="T55" fmla="*/ 78 h 81"/>
                <a:gd name="T56" fmla="*/ 19 w 33"/>
                <a:gd name="T57" fmla="*/ 78 h 81"/>
                <a:gd name="T58" fmla="*/ 19 w 33"/>
                <a:gd name="T59" fmla="*/ 78 h 81"/>
                <a:gd name="T60" fmla="*/ 22 w 33"/>
                <a:gd name="T61" fmla="*/ 81 h 81"/>
                <a:gd name="T62" fmla="*/ 22 w 33"/>
                <a:gd name="T63" fmla="*/ 81 h 81"/>
                <a:gd name="T64" fmla="*/ 33 w 33"/>
                <a:gd name="T65" fmla="*/ 78 h 81"/>
                <a:gd name="T66" fmla="*/ 33 w 33"/>
                <a:gd name="T67" fmla="*/ 78 h 81"/>
                <a:gd name="T68" fmla="*/ 33 w 33"/>
                <a:gd name="T69" fmla="*/ 74 h 81"/>
                <a:gd name="T70" fmla="*/ 33 w 33"/>
                <a:gd name="T71" fmla="*/ 70 h 81"/>
                <a:gd name="T72" fmla="*/ 33 w 33"/>
                <a:gd name="T73" fmla="*/ 67 h 81"/>
                <a:gd name="T74" fmla="*/ 30 w 33"/>
                <a:gd name="T75" fmla="*/ 63 h 81"/>
                <a:gd name="T76" fmla="*/ 30 w 33"/>
                <a:gd name="T77" fmla="*/ 44 h 81"/>
                <a:gd name="T78" fmla="*/ 33 w 33"/>
                <a:gd name="T79" fmla="*/ 41 h 81"/>
                <a:gd name="T80" fmla="*/ 33 w 33"/>
                <a:gd name="T81" fmla="*/ 41 h 81"/>
                <a:gd name="T82" fmla="*/ 33 w 33"/>
                <a:gd name="T83" fmla="*/ 37 h 81"/>
                <a:gd name="T84" fmla="*/ 33 w 33"/>
                <a:gd name="T85" fmla="*/ 33 h 81"/>
                <a:gd name="T86" fmla="*/ 33 w 33"/>
                <a:gd name="T87" fmla="*/ 29 h 81"/>
                <a:gd name="T88" fmla="*/ 30 w 33"/>
                <a:gd name="T89" fmla="*/ 22 h 81"/>
                <a:gd name="T90" fmla="*/ 26 w 33"/>
                <a:gd name="T91" fmla="*/ 15 h 81"/>
                <a:gd name="T92" fmla="*/ 26 w 33"/>
                <a:gd name="T93" fmla="*/ 15 h 81"/>
                <a:gd name="T94" fmla="*/ 22 w 33"/>
                <a:gd name="T95" fmla="*/ 15 h 81"/>
                <a:gd name="T96" fmla="*/ 19 w 33"/>
                <a:gd name="T97" fmla="*/ 11 h 81"/>
                <a:gd name="T98" fmla="*/ 19 w 33"/>
                <a:gd name="T99" fmla="*/ 7 h 81"/>
                <a:gd name="T100" fmla="*/ 19 w 33"/>
                <a:gd name="T101" fmla="*/ 3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33" h="81">
                  <a:moveTo>
                    <a:pt x="19" y="3"/>
                  </a:moveTo>
                  <a:lnTo>
                    <a:pt x="4" y="0"/>
                  </a:lnTo>
                  <a:lnTo>
                    <a:pt x="0" y="0"/>
                  </a:lnTo>
                  <a:lnTo>
                    <a:pt x="4" y="3"/>
                  </a:lnTo>
                  <a:lnTo>
                    <a:pt x="4" y="7"/>
                  </a:lnTo>
                  <a:lnTo>
                    <a:pt x="4" y="7"/>
                  </a:lnTo>
                  <a:lnTo>
                    <a:pt x="7" y="11"/>
                  </a:lnTo>
                  <a:lnTo>
                    <a:pt x="11" y="15"/>
                  </a:lnTo>
                  <a:lnTo>
                    <a:pt x="11" y="15"/>
                  </a:lnTo>
                  <a:lnTo>
                    <a:pt x="11" y="18"/>
                  </a:lnTo>
                  <a:lnTo>
                    <a:pt x="11" y="26"/>
                  </a:lnTo>
                  <a:lnTo>
                    <a:pt x="15" y="26"/>
                  </a:lnTo>
                  <a:lnTo>
                    <a:pt x="15" y="26"/>
                  </a:lnTo>
                  <a:lnTo>
                    <a:pt x="15" y="33"/>
                  </a:lnTo>
                  <a:lnTo>
                    <a:pt x="15" y="33"/>
                  </a:lnTo>
                  <a:lnTo>
                    <a:pt x="15" y="37"/>
                  </a:lnTo>
                  <a:lnTo>
                    <a:pt x="15" y="37"/>
                  </a:lnTo>
                  <a:lnTo>
                    <a:pt x="15" y="41"/>
                  </a:lnTo>
                  <a:lnTo>
                    <a:pt x="15" y="41"/>
                  </a:lnTo>
                  <a:lnTo>
                    <a:pt x="15" y="44"/>
                  </a:lnTo>
                  <a:lnTo>
                    <a:pt x="15" y="48"/>
                  </a:lnTo>
                  <a:lnTo>
                    <a:pt x="15" y="52"/>
                  </a:lnTo>
                  <a:lnTo>
                    <a:pt x="19" y="59"/>
                  </a:lnTo>
                  <a:lnTo>
                    <a:pt x="15" y="63"/>
                  </a:lnTo>
                  <a:lnTo>
                    <a:pt x="15" y="67"/>
                  </a:lnTo>
                  <a:lnTo>
                    <a:pt x="15" y="70"/>
                  </a:lnTo>
                  <a:lnTo>
                    <a:pt x="15" y="74"/>
                  </a:lnTo>
                  <a:lnTo>
                    <a:pt x="15" y="78"/>
                  </a:lnTo>
                  <a:lnTo>
                    <a:pt x="19" y="78"/>
                  </a:lnTo>
                  <a:lnTo>
                    <a:pt x="19" y="78"/>
                  </a:lnTo>
                  <a:lnTo>
                    <a:pt x="22" y="81"/>
                  </a:lnTo>
                  <a:lnTo>
                    <a:pt x="22" y="81"/>
                  </a:lnTo>
                  <a:lnTo>
                    <a:pt x="33" y="78"/>
                  </a:lnTo>
                  <a:lnTo>
                    <a:pt x="33" y="78"/>
                  </a:lnTo>
                  <a:lnTo>
                    <a:pt x="33" y="74"/>
                  </a:lnTo>
                  <a:lnTo>
                    <a:pt x="33" y="70"/>
                  </a:lnTo>
                  <a:lnTo>
                    <a:pt x="33" y="67"/>
                  </a:lnTo>
                  <a:lnTo>
                    <a:pt x="30" y="63"/>
                  </a:lnTo>
                  <a:lnTo>
                    <a:pt x="30" y="44"/>
                  </a:lnTo>
                  <a:lnTo>
                    <a:pt x="33" y="41"/>
                  </a:lnTo>
                  <a:lnTo>
                    <a:pt x="33" y="41"/>
                  </a:lnTo>
                  <a:lnTo>
                    <a:pt x="33" y="37"/>
                  </a:lnTo>
                  <a:lnTo>
                    <a:pt x="33" y="33"/>
                  </a:lnTo>
                  <a:lnTo>
                    <a:pt x="33" y="29"/>
                  </a:lnTo>
                  <a:lnTo>
                    <a:pt x="30" y="22"/>
                  </a:lnTo>
                  <a:lnTo>
                    <a:pt x="26" y="15"/>
                  </a:lnTo>
                  <a:lnTo>
                    <a:pt x="26" y="15"/>
                  </a:lnTo>
                  <a:lnTo>
                    <a:pt x="22" y="15"/>
                  </a:lnTo>
                  <a:lnTo>
                    <a:pt x="19" y="11"/>
                  </a:lnTo>
                  <a:lnTo>
                    <a:pt x="19" y="7"/>
                  </a:lnTo>
                  <a:lnTo>
                    <a:pt x="19" y="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3" name="Freeform 127">
              <a:extLst>
                <a:ext uri="{FF2B5EF4-FFF2-40B4-BE49-F238E27FC236}">
                  <a16:creationId xmlns:a16="http://schemas.microsoft.com/office/drawing/2014/main" xmlns="" id="{A1E993F1-FBE5-42BC-B940-03F550DD4A3E}"/>
                </a:ext>
              </a:extLst>
            </p:cNvPr>
            <p:cNvSpPr/>
            <p:nvPr/>
          </p:nvSpPr>
          <p:spPr bwMode="auto">
            <a:xfrm>
              <a:off x="5000296" y="3951943"/>
              <a:ext cx="91362" cy="169336"/>
            </a:xfrm>
            <a:custGeom>
              <a:avLst/>
              <a:gdLst>
                <a:gd name="T0" fmla="*/ 25 w 51"/>
                <a:gd name="T1" fmla="*/ 8 h 97"/>
                <a:gd name="T2" fmla="*/ 18 w 51"/>
                <a:gd name="T3" fmla="*/ 11 h 97"/>
                <a:gd name="T4" fmla="*/ 11 w 51"/>
                <a:gd name="T5" fmla="*/ 11 h 97"/>
                <a:gd name="T6" fmla="*/ 7 w 51"/>
                <a:gd name="T7" fmla="*/ 15 h 97"/>
                <a:gd name="T8" fmla="*/ 7 w 51"/>
                <a:gd name="T9" fmla="*/ 22 h 97"/>
                <a:gd name="T10" fmla="*/ 0 w 51"/>
                <a:gd name="T11" fmla="*/ 26 h 97"/>
                <a:gd name="T12" fmla="*/ 3 w 51"/>
                <a:gd name="T13" fmla="*/ 34 h 97"/>
                <a:gd name="T14" fmla="*/ 7 w 51"/>
                <a:gd name="T15" fmla="*/ 34 h 97"/>
                <a:gd name="T16" fmla="*/ 14 w 51"/>
                <a:gd name="T17" fmla="*/ 48 h 97"/>
                <a:gd name="T18" fmla="*/ 14 w 51"/>
                <a:gd name="T19" fmla="*/ 56 h 97"/>
                <a:gd name="T20" fmla="*/ 14 w 51"/>
                <a:gd name="T21" fmla="*/ 60 h 97"/>
                <a:gd name="T22" fmla="*/ 11 w 51"/>
                <a:gd name="T23" fmla="*/ 82 h 97"/>
                <a:gd name="T24" fmla="*/ 14 w 51"/>
                <a:gd name="T25" fmla="*/ 89 h 97"/>
                <a:gd name="T26" fmla="*/ 14 w 51"/>
                <a:gd name="T27" fmla="*/ 97 h 97"/>
                <a:gd name="T28" fmla="*/ 33 w 51"/>
                <a:gd name="T29" fmla="*/ 93 h 97"/>
                <a:gd name="T30" fmla="*/ 33 w 51"/>
                <a:gd name="T31" fmla="*/ 89 h 97"/>
                <a:gd name="T32" fmla="*/ 33 w 51"/>
                <a:gd name="T33" fmla="*/ 78 h 97"/>
                <a:gd name="T34" fmla="*/ 33 w 51"/>
                <a:gd name="T35" fmla="*/ 71 h 97"/>
                <a:gd name="T36" fmla="*/ 33 w 51"/>
                <a:gd name="T37" fmla="*/ 67 h 97"/>
                <a:gd name="T38" fmla="*/ 33 w 51"/>
                <a:gd name="T39" fmla="*/ 67 h 97"/>
                <a:gd name="T40" fmla="*/ 33 w 51"/>
                <a:gd name="T41" fmla="*/ 63 h 97"/>
                <a:gd name="T42" fmla="*/ 33 w 51"/>
                <a:gd name="T43" fmla="*/ 56 h 97"/>
                <a:gd name="T44" fmla="*/ 33 w 51"/>
                <a:gd name="T45" fmla="*/ 52 h 97"/>
                <a:gd name="T46" fmla="*/ 37 w 51"/>
                <a:gd name="T47" fmla="*/ 52 h 97"/>
                <a:gd name="T48" fmla="*/ 40 w 51"/>
                <a:gd name="T49" fmla="*/ 48 h 97"/>
                <a:gd name="T50" fmla="*/ 44 w 51"/>
                <a:gd name="T51" fmla="*/ 41 h 97"/>
                <a:gd name="T52" fmla="*/ 48 w 51"/>
                <a:gd name="T53" fmla="*/ 41 h 97"/>
                <a:gd name="T54" fmla="*/ 44 w 51"/>
                <a:gd name="T55" fmla="*/ 34 h 97"/>
                <a:gd name="T56" fmla="*/ 48 w 51"/>
                <a:gd name="T57" fmla="*/ 30 h 97"/>
                <a:gd name="T58" fmla="*/ 51 w 51"/>
                <a:gd name="T59" fmla="*/ 30 h 97"/>
                <a:gd name="T60" fmla="*/ 48 w 51"/>
                <a:gd name="T61" fmla="*/ 19 h 97"/>
                <a:gd name="T62" fmla="*/ 44 w 51"/>
                <a:gd name="T63" fmla="*/ 15 h 97"/>
                <a:gd name="T64" fmla="*/ 44 w 51"/>
                <a:gd name="T65" fmla="*/ 11 h 97"/>
                <a:gd name="T66" fmla="*/ 37 w 51"/>
                <a:gd name="T67" fmla="*/ 8 h 97"/>
                <a:gd name="T68" fmla="*/ 29 w 51"/>
                <a:gd name="T69" fmla="*/ 0 h 97"/>
                <a:gd name="T70" fmla="*/ 29 w 51"/>
                <a:gd name="T71" fmla="*/ 4 h 97"/>
                <a:gd name="T72" fmla="*/ 25 w 51"/>
                <a:gd name="T73" fmla="*/ 4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1" h="97">
                  <a:moveTo>
                    <a:pt x="25" y="4"/>
                  </a:moveTo>
                  <a:lnTo>
                    <a:pt x="25" y="8"/>
                  </a:lnTo>
                  <a:lnTo>
                    <a:pt x="22" y="11"/>
                  </a:lnTo>
                  <a:lnTo>
                    <a:pt x="18" y="11"/>
                  </a:lnTo>
                  <a:lnTo>
                    <a:pt x="11" y="11"/>
                  </a:lnTo>
                  <a:lnTo>
                    <a:pt x="11" y="11"/>
                  </a:lnTo>
                  <a:lnTo>
                    <a:pt x="7" y="15"/>
                  </a:lnTo>
                  <a:lnTo>
                    <a:pt x="7" y="15"/>
                  </a:lnTo>
                  <a:lnTo>
                    <a:pt x="3" y="19"/>
                  </a:lnTo>
                  <a:lnTo>
                    <a:pt x="7" y="22"/>
                  </a:lnTo>
                  <a:lnTo>
                    <a:pt x="0" y="22"/>
                  </a:lnTo>
                  <a:lnTo>
                    <a:pt x="0" y="26"/>
                  </a:lnTo>
                  <a:lnTo>
                    <a:pt x="0" y="30"/>
                  </a:lnTo>
                  <a:lnTo>
                    <a:pt x="3" y="34"/>
                  </a:lnTo>
                  <a:lnTo>
                    <a:pt x="7" y="34"/>
                  </a:lnTo>
                  <a:lnTo>
                    <a:pt x="7" y="34"/>
                  </a:lnTo>
                  <a:lnTo>
                    <a:pt x="11" y="41"/>
                  </a:lnTo>
                  <a:lnTo>
                    <a:pt x="14" y="48"/>
                  </a:lnTo>
                  <a:lnTo>
                    <a:pt x="14" y="52"/>
                  </a:lnTo>
                  <a:lnTo>
                    <a:pt x="14" y="56"/>
                  </a:lnTo>
                  <a:lnTo>
                    <a:pt x="14" y="60"/>
                  </a:lnTo>
                  <a:lnTo>
                    <a:pt x="14" y="60"/>
                  </a:lnTo>
                  <a:lnTo>
                    <a:pt x="11" y="63"/>
                  </a:lnTo>
                  <a:lnTo>
                    <a:pt x="11" y="82"/>
                  </a:lnTo>
                  <a:lnTo>
                    <a:pt x="14" y="86"/>
                  </a:lnTo>
                  <a:lnTo>
                    <a:pt x="14" y="89"/>
                  </a:lnTo>
                  <a:lnTo>
                    <a:pt x="14" y="93"/>
                  </a:lnTo>
                  <a:lnTo>
                    <a:pt x="14" y="97"/>
                  </a:lnTo>
                  <a:lnTo>
                    <a:pt x="22" y="97"/>
                  </a:lnTo>
                  <a:lnTo>
                    <a:pt x="33" y="93"/>
                  </a:lnTo>
                  <a:lnTo>
                    <a:pt x="33" y="93"/>
                  </a:lnTo>
                  <a:lnTo>
                    <a:pt x="33" y="89"/>
                  </a:lnTo>
                  <a:lnTo>
                    <a:pt x="33" y="82"/>
                  </a:lnTo>
                  <a:lnTo>
                    <a:pt x="33" y="78"/>
                  </a:lnTo>
                  <a:lnTo>
                    <a:pt x="33" y="78"/>
                  </a:lnTo>
                  <a:lnTo>
                    <a:pt x="33" y="71"/>
                  </a:lnTo>
                  <a:lnTo>
                    <a:pt x="33" y="71"/>
                  </a:lnTo>
                  <a:lnTo>
                    <a:pt x="33" y="67"/>
                  </a:lnTo>
                  <a:lnTo>
                    <a:pt x="33" y="67"/>
                  </a:lnTo>
                  <a:lnTo>
                    <a:pt x="33" y="67"/>
                  </a:lnTo>
                  <a:lnTo>
                    <a:pt x="33" y="63"/>
                  </a:lnTo>
                  <a:lnTo>
                    <a:pt x="33" y="63"/>
                  </a:lnTo>
                  <a:lnTo>
                    <a:pt x="33" y="60"/>
                  </a:lnTo>
                  <a:lnTo>
                    <a:pt x="33" y="56"/>
                  </a:lnTo>
                  <a:lnTo>
                    <a:pt x="33" y="52"/>
                  </a:lnTo>
                  <a:lnTo>
                    <a:pt x="33" y="52"/>
                  </a:lnTo>
                  <a:lnTo>
                    <a:pt x="37" y="52"/>
                  </a:lnTo>
                  <a:lnTo>
                    <a:pt x="37" y="52"/>
                  </a:lnTo>
                  <a:lnTo>
                    <a:pt x="40" y="48"/>
                  </a:lnTo>
                  <a:lnTo>
                    <a:pt x="40" y="48"/>
                  </a:lnTo>
                  <a:lnTo>
                    <a:pt x="44" y="45"/>
                  </a:lnTo>
                  <a:lnTo>
                    <a:pt x="44" y="41"/>
                  </a:lnTo>
                  <a:lnTo>
                    <a:pt x="48" y="41"/>
                  </a:lnTo>
                  <a:lnTo>
                    <a:pt x="48" y="41"/>
                  </a:lnTo>
                  <a:lnTo>
                    <a:pt x="48" y="37"/>
                  </a:lnTo>
                  <a:lnTo>
                    <a:pt x="44" y="34"/>
                  </a:lnTo>
                  <a:lnTo>
                    <a:pt x="44" y="34"/>
                  </a:lnTo>
                  <a:lnTo>
                    <a:pt x="48" y="30"/>
                  </a:lnTo>
                  <a:lnTo>
                    <a:pt x="51" y="30"/>
                  </a:lnTo>
                  <a:lnTo>
                    <a:pt x="51" y="30"/>
                  </a:lnTo>
                  <a:lnTo>
                    <a:pt x="48" y="22"/>
                  </a:lnTo>
                  <a:lnTo>
                    <a:pt x="48" y="19"/>
                  </a:lnTo>
                  <a:lnTo>
                    <a:pt x="44" y="19"/>
                  </a:lnTo>
                  <a:lnTo>
                    <a:pt x="44" y="15"/>
                  </a:lnTo>
                  <a:lnTo>
                    <a:pt x="44" y="11"/>
                  </a:lnTo>
                  <a:lnTo>
                    <a:pt x="44" y="11"/>
                  </a:lnTo>
                  <a:lnTo>
                    <a:pt x="40" y="8"/>
                  </a:lnTo>
                  <a:lnTo>
                    <a:pt x="37" y="8"/>
                  </a:lnTo>
                  <a:lnTo>
                    <a:pt x="37" y="4"/>
                  </a:lnTo>
                  <a:lnTo>
                    <a:pt x="29" y="0"/>
                  </a:lnTo>
                  <a:lnTo>
                    <a:pt x="29" y="0"/>
                  </a:lnTo>
                  <a:lnTo>
                    <a:pt x="29" y="4"/>
                  </a:lnTo>
                  <a:lnTo>
                    <a:pt x="25" y="4"/>
                  </a:lnTo>
                  <a:lnTo>
                    <a:pt x="25"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4" name="Freeform 128">
              <a:extLst>
                <a:ext uri="{FF2B5EF4-FFF2-40B4-BE49-F238E27FC236}">
                  <a16:creationId xmlns:a16="http://schemas.microsoft.com/office/drawing/2014/main" xmlns="" id="{64A2AD12-449D-470B-9FCD-90CAAF899749}"/>
                </a:ext>
              </a:extLst>
            </p:cNvPr>
            <p:cNvSpPr>
              <a:spLocks noEditPoints="1"/>
            </p:cNvSpPr>
            <p:nvPr/>
          </p:nvSpPr>
          <p:spPr bwMode="auto">
            <a:xfrm>
              <a:off x="5324535" y="3655169"/>
              <a:ext cx="343946" cy="432938"/>
            </a:xfrm>
            <a:custGeom>
              <a:avLst/>
              <a:gdLst>
                <a:gd name="T0" fmla="*/ 189 w 192"/>
                <a:gd name="T1" fmla="*/ 63 h 248"/>
                <a:gd name="T2" fmla="*/ 185 w 192"/>
                <a:gd name="T3" fmla="*/ 122 h 248"/>
                <a:gd name="T4" fmla="*/ 174 w 192"/>
                <a:gd name="T5" fmla="*/ 126 h 248"/>
                <a:gd name="T6" fmla="*/ 174 w 192"/>
                <a:gd name="T7" fmla="*/ 133 h 248"/>
                <a:gd name="T8" fmla="*/ 167 w 192"/>
                <a:gd name="T9" fmla="*/ 141 h 248"/>
                <a:gd name="T10" fmla="*/ 167 w 192"/>
                <a:gd name="T11" fmla="*/ 148 h 248"/>
                <a:gd name="T12" fmla="*/ 167 w 192"/>
                <a:gd name="T13" fmla="*/ 155 h 248"/>
                <a:gd name="T14" fmla="*/ 159 w 192"/>
                <a:gd name="T15" fmla="*/ 166 h 248"/>
                <a:gd name="T16" fmla="*/ 163 w 192"/>
                <a:gd name="T17" fmla="*/ 166 h 248"/>
                <a:gd name="T18" fmla="*/ 163 w 192"/>
                <a:gd name="T19" fmla="*/ 170 h 248"/>
                <a:gd name="T20" fmla="*/ 167 w 192"/>
                <a:gd name="T21" fmla="*/ 178 h 248"/>
                <a:gd name="T22" fmla="*/ 174 w 192"/>
                <a:gd name="T23" fmla="*/ 185 h 248"/>
                <a:gd name="T24" fmla="*/ 174 w 192"/>
                <a:gd name="T25" fmla="*/ 192 h 248"/>
                <a:gd name="T26" fmla="*/ 167 w 192"/>
                <a:gd name="T27" fmla="*/ 196 h 248"/>
                <a:gd name="T28" fmla="*/ 155 w 192"/>
                <a:gd name="T29" fmla="*/ 200 h 248"/>
                <a:gd name="T30" fmla="*/ 152 w 192"/>
                <a:gd name="T31" fmla="*/ 204 h 248"/>
                <a:gd name="T32" fmla="*/ 148 w 192"/>
                <a:gd name="T33" fmla="*/ 207 h 248"/>
                <a:gd name="T34" fmla="*/ 144 w 192"/>
                <a:gd name="T35" fmla="*/ 215 h 248"/>
                <a:gd name="T36" fmla="*/ 141 w 192"/>
                <a:gd name="T37" fmla="*/ 218 h 248"/>
                <a:gd name="T38" fmla="*/ 130 w 192"/>
                <a:gd name="T39" fmla="*/ 226 h 248"/>
                <a:gd name="T40" fmla="*/ 118 w 192"/>
                <a:gd name="T41" fmla="*/ 222 h 248"/>
                <a:gd name="T42" fmla="*/ 111 w 192"/>
                <a:gd name="T43" fmla="*/ 226 h 248"/>
                <a:gd name="T44" fmla="*/ 115 w 192"/>
                <a:gd name="T45" fmla="*/ 230 h 248"/>
                <a:gd name="T46" fmla="*/ 107 w 192"/>
                <a:gd name="T47" fmla="*/ 237 h 248"/>
                <a:gd name="T48" fmla="*/ 89 w 192"/>
                <a:gd name="T49" fmla="*/ 241 h 248"/>
                <a:gd name="T50" fmla="*/ 78 w 192"/>
                <a:gd name="T51" fmla="*/ 248 h 248"/>
                <a:gd name="T52" fmla="*/ 74 w 192"/>
                <a:gd name="T53" fmla="*/ 241 h 248"/>
                <a:gd name="T54" fmla="*/ 70 w 192"/>
                <a:gd name="T55" fmla="*/ 248 h 248"/>
                <a:gd name="T56" fmla="*/ 59 w 192"/>
                <a:gd name="T57" fmla="*/ 248 h 248"/>
                <a:gd name="T58" fmla="*/ 55 w 192"/>
                <a:gd name="T59" fmla="*/ 241 h 248"/>
                <a:gd name="T60" fmla="*/ 48 w 192"/>
                <a:gd name="T61" fmla="*/ 233 h 248"/>
                <a:gd name="T62" fmla="*/ 33 w 192"/>
                <a:gd name="T63" fmla="*/ 222 h 248"/>
                <a:gd name="T64" fmla="*/ 33 w 192"/>
                <a:gd name="T65" fmla="*/ 215 h 248"/>
                <a:gd name="T66" fmla="*/ 33 w 192"/>
                <a:gd name="T67" fmla="*/ 211 h 248"/>
                <a:gd name="T68" fmla="*/ 41 w 192"/>
                <a:gd name="T69" fmla="*/ 211 h 248"/>
                <a:gd name="T70" fmla="*/ 48 w 192"/>
                <a:gd name="T71" fmla="*/ 211 h 248"/>
                <a:gd name="T72" fmla="*/ 55 w 192"/>
                <a:gd name="T73" fmla="*/ 211 h 248"/>
                <a:gd name="T74" fmla="*/ 52 w 192"/>
                <a:gd name="T75" fmla="*/ 207 h 248"/>
                <a:gd name="T76" fmla="*/ 44 w 192"/>
                <a:gd name="T77" fmla="*/ 200 h 248"/>
                <a:gd name="T78" fmla="*/ 48 w 192"/>
                <a:gd name="T79" fmla="*/ 189 h 248"/>
                <a:gd name="T80" fmla="*/ 48 w 192"/>
                <a:gd name="T81" fmla="*/ 185 h 248"/>
                <a:gd name="T82" fmla="*/ 44 w 192"/>
                <a:gd name="T83" fmla="*/ 178 h 248"/>
                <a:gd name="T84" fmla="*/ 37 w 192"/>
                <a:gd name="T85" fmla="*/ 166 h 248"/>
                <a:gd name="T86" fmla="*/ 26 w 192"/>
                <a:gd name="T87" fmla="*/ 159 h 248"/>
                <a:gd name="T88" fmla="*/ 18 w 192"/>
                <a:gd name="T89" fmla="*/ 137 h 248"/>
                <a:gd name="T90" fmla="*/ 22 w 192"/>
                <a:gd name="T91" fmla="*/ 133 h 248"/>
                <a:gd name="T92" fmla="*/ 52 w 192"/>
                <a:gd name="T93" fmla="*/ 85 h 248"/>
                <a:gd name="T94" fmla="*/ 59 w 192"/>
                <a:gd name="T95" fmla="*/ 48 h 248"/>
                <a:gd name="T96" fmla="*/ 48 w 192"/>
                <a:gd name="T97" fmla="*/ 29 h 248"/>
                <a:gd name="T98" fmla="*/ 41 w 192"/>
                <a:gd name="T99" fmla="*/ 7 h 248"/>
                <a:gd name="T100" fmla="*/ 0 w 192"/>
                <a:gd name="T101" fmla="*/ 163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92" h="248">
                  <a:moveTo>
                    <a:pt x="41" y="7"/>
                  </a:moveTo>
                  <a:lnTo>
                    <a:pt x="59" y="0"/>
                  </a:lnTo>
                  <a:lnTo>
                    <a:pt x="189" y="63"/>
                  </a:lnTo>
                  <a:lnTo>
                    <a:pt x="192" y="122"/>
                  </a:lnTo>
                  <a:lnTo>
                    <a:pt x="189" y="122"/>
                  </a:lnTo>
                  <a:lnTo>
                    <a:pt x="185" y="122"/>
                  </a:lnTo>
                  <a:lnTo>
                    <a:pt x="181" y="122"/>
                  </a:lnTo>
                  <a:lnTo>
                    <a:pt x="178" y="122"/>
                  </a:lnTo>
                  <a:lnTo>
                    <a:pt x="174" y="126"/>
                  </a:lnTo>
                  <a:lnTo>
                    <a:pt x="174" y="129"/>
                  </a:lnTo>
                  <a:lnTo>
                    <a:pt x="178" y="129"/>
                  </a:lnTo>
                  <a:lnTo>
                    <a:pt x="174" y="133"/>
                  </a:lnTo>
                  <a:lnTo>
                    <a:pt x="170" y="141"/>
                  </a:lnTo>
                  <a:lnTo>
                    <a:pt x="167" y="141"/>
                  </a:lnTo>
                  <a:lnTo>
                    <a:pt x="167" y="141"/>
                  </a:lnTo>
                  <a:lnTo>
                    <a:pt x="167" y="144"/>
                  </a:lnTo>
                  <a:lnTo>
                    <a:pt x="167" y="144"/>
                  </a:lnTo>
                  <a:lnTo>
                    <a:pt x="167" y="148"/>
                  </a:lnTo>
                  <a:lnTo>
                    <a:pt x="163" y="152"/>
                  </a:lnTo>
                  <a:lnTo>
                    <a:pt x="163" y="152"/>
                  </a:lnTo>
                  <a:lnTo>
                    <a:pt x="167" y="155"/>
                  </a:lnTo>
                  <a:lnTo>
                    <a:pt x="167" y="159"/>
                  </a:lnTo>
                  <a:lnTo>
                    <a:pt x="163" y="159"/>
                  </a:lnTo>
                  <a:lnTo>
                    <a:pt x="159" y="166"/>
                  </a:lnTo>
                  <a:lnTo>
                    <a:pt x="159" y="170"/>
                  </a:lnTo>
                  <a:lnTo>
                    <a:pt x="159" y="170"/>
                  </a:lnTo>
                  <a:lnTo>
                    <a:pt x="163" y="166"/>
                  </a:lnTo>
                  <a:lnTo>
                    <a:pt x="167" y="166"/>
                  </a:lnTo>
                  <a:lnTo>
                    <a:pt x="167" y="170"/>
                  </a:lnTo>
                  <a:lnTo>
                    <a:pt x="163" y="170"/>
                  </a:lnTo>
                  <a:lnTo>
                    <a:pt x="167" y="174"/>
                  </a:lnTo>
                  <a:lnTo>
                    <a:pt x="167" y="174"/>
                  </a:lnTo>
                  <a:lnTo>
                    <a:pt x="167" y="178"/>
                  </a:lnTo>
                  <a:lnTo>
                    <a:pt x="167" y="181"/>
                  </a:lnTo>
                  <a:lnTo>
                    <a:pt x="167" y="185"/>
                  </a:lnTo>
                  <a:lnTo>
                    <a:pt x="174" y="185"/>
                  </a:lnTo>
                  <a:lnTo>
                    <a:pt x="174" y="189"/>
                  </a:lnTo>
                  <a:lnTo>
                    <a:pt x="174" y="189"/>
                  </a:lnTo>
                  <a:lnTo>
                    <a:pt x="174" y="192"/>
                  </a:lnTo>
                  <a:lnTo>
                    <a:pt x="174" y="192"/>
                  </a:lnTo>
                  <a:lnTo>
                    <a:pt x="170" y="196"/>
                  </a:lnTo>
                  <a:lnTo>
                    <a:pt x="167" y="196"/>
                  </a:lnTo>
                  <a:lnTo>
                    <a:pt x="163" y="196"/>
                  </a:lnTo>
                  <a:lnTo>
                    <a:pt x="159" y="196"/>
                  </a:lnTo>
                  <a:lnTo>
                    <a:pt x="155" y="200"/>
                  </a:lnTo>
                  <a:lnTo>
                    <a:pt x="155" y="200"/>
                  </a:lnTo>
                  <a:lnTo>
                    <a:pt x="155" y="204"/>
                  </a:lnTo>
                  <a:lnTo>
                    <a:pt x="152" y="204"/>
                  </a:lnTo>
                  <a:lnTo>
                    <a:pt x="152" y="207"/>
                  </a:lnTo>
                  <a:lnTo>
                    <a:pt x="148" y="207"/>
                  </a:lnTo>
                  <a:lnTo>
                    <a:pt x="148" y="207"/>
                  </a:lnTo>
                  <a:lnTo>
                    <a:pt x="144" y="211"/>
                  </a:lnTo>
                  <a:lnTo>
                    <a:pt x="144" y="211"/>
                  </a:lnTo>
                  <a:lnTo>
                    <a:pt x="144" y="215"/>
                  </a:lnTo>
                  <a:lnTo>
                    <a:pt x="141" y="215"/>
                  </a:lnTo>
                  <a:lnTo>
                    <a:pt x="144" y="218"/>
                  </a:lnTo>
                  <a:lnTo>
                    <a:pt x="141" y="218"/>
                  </a:lnTo>
                  <a:lnTo>
                    <a:pt x="141" y="222"/>
                  </a:lnTo>
                  <a:lnTo>
                    <a:pt x="137" y="222"/>
                  </a:lnTo>
                  <a:lnTo>
                    <a:pt x="130" y="226"/>
                  </a:lnTo>
                  <a:lnTo>
                    <a:pt x="126" y="226"/>
                  </a:lnTo>
                  <a:lnTo>
                    <a:pt x="122" y="226"/>
                  </a:lnTo>
                  <a:lnTo>
                    <a:pt x="118" y="222"/>
                  </a:lnTo>
                  <a:lnTo>
                    <a:pt x="115" y="222"/>
                  </a:lnTo>
                  <a:lnTo>
                    <a:pt x="111" y="222"/>
                  </a:lnTo>
                  <a:lnTo>
                    <a:pt x="111" y="226"/>
                  </a:lnTo>
                  <a:lnTo>
                    <a:pt x="111" y="226"/>
                  </a:lnTo>
                  <a:lnTo>
                    <a:pt x="111" y="230"/>
                  </a:lnTo>
                  <a:lnTo>
                    <a:pt x="115" y="230"/>
                  </a:lnTo>
                  <a:lnTo>
                    <a:pt x="115" y="233"/>
                  </a:lnTo>
                  <a:lnTo>
                    <a:pt x="111" y="233"/>
                  </a:lnTo>
                  <a:lnTo>
                    <a:pt x="107" y="237"/>
                  </a:lnTo>
                  <a:lnTo>
                    <a:pt x="104" y="237"/>
                  </a:lnTo>
                  <a:lnTo>
                    <a:pt x="93" y="241"/>
                  </a:lnTo>
                  <a:lnTo>
                    <a:pt x="89" y="241"/>
                  </a:lnTo>
                  <a:lnTo>
                    <a:pt x="85" y="244"/>
                  </a:lnTo>
                  <a:lnTo>
                    <a:pt x="81" y="244"/>
                  </a:lnTo>
                  <a:lnTo>
                    <a:pt x="78" y="248"/>
                  </a:lnTo>
                  <a:lnTo>
                    <a:pt x="78" y="244"/>
                  </a:lnTo>
                  <a:lnTo>
                    <a:pt x="74" y="241"/>
                  </a:lnTo>
                  <a:lnTo>
                    <a:pt x="74" y="241"/>
                  </a:lnTo>
                  <a:lnTo>
                    <a:pt x="70" y="241"/>
                  </a:lnTo>
                  <a:lnTo>
                    <a:pt x="70" y="244"/>
                  </a:lnTo>
                  <a:lnTo>
                    <a:pt x="70" y="248"/>
                  </a:lnTo>
                  <a:lnTo>
                    <a:pt x="67" y="248"/>
                  </a:lnTo>
                  <a:lnTo>
                    <a:pt x="63" y="248"/>
                  </a:lnTo>
                  <a:lnTo>
                    <a:pt x="59" y="248"/>
                  </a:lnTo>
                  <a:lnTo>
                    <a:pt x="59" y="244"/>
                  </a:lnTo>
                  <a:lnTo>
                    <a:pt x="55" y="244"/>
                  </a:lnTo>
                  <a:lnTo>
                    <a:pt x="55" y="241"/>
                  </a:lnTo>
                  <a:lnTo>
                    <a:pt x="55" y="237"/>
                  </a:lnTo>
                  <a:lnTo>
                    <a:pt x="52" y="233"/>
                  </a:lnTo>
                  <a:lnTo>
                    <a:pt x="48" y="233"/>
                  </a:lnTo>
                  <a:lnTo>
                    <a:pt x="44" y="226"/>
                  </a:lnTo>
                  <a:lnTo>
                    <a:pt x="37" y="222"/>
                  </a:lnTo>
                  <a:lnTo>
                    <a:pt x="33" y="222"/>
                  </a:lnTo>
                  <a:lnTo>
                    <a:pt x="33" y="218"/>
                  </a:lnTo>
                  <a:lnTo>
                    <a:pt x="33" y="218"/>
                  </a:lnTo>
                  <a:lnTo>
                    <a:pt x="33" y="215"/>
                  </a:lnTo>
                  <a:lnTo>
                    <a:pt x="33" y="215"/>
                  </a:lnTo>
                  <a:lnTo>
                    <a:pt x="33" y="211"/>
                  </a:lnTo>
                  <a:lnTo>
                    <a:pt x="33" y="211"/>
                  </a:lnTo>
                  <a:lnTo>
                    <a:pt x="37" y="211"/>
                  </a:lnTo>
                  <a:lnTo>
                    <a:pt x="37" y="211"/>
                  </a:lnTo>
                  <a:lnTo>
                    <a:pt x="41" y="211"/>
                  </a:lnTo>
                  <a:lnTo>
                    <a:pt x="44" y="211"/>
                  </a:lnTo>
                  <a:lnTo>
                    <a:pt x="44" y="211"/>
                  </a:lnTo>
                  <a:lnTo>
                    <a:pt x="48" y="211"/>
                  </a:lnTo>
                  <a:lnTo>
                    <a:pt x="52" y="211"/>
                  </a:lnTo>
                  <a:lnTo>
                    <a:pt x="52" y="211"/>
                  </a:lnTo>
                  <a:lnTo>
                    <a:pt x="55" y="211"/>
                  </a:lnTo>
                  <a:lnTo>
                    <a:pt x="55" y="211"/>
                  </a:lnTo>
                  <a:lnTo>
                    <a:pt x="55" y="211"/>
                  </a:lnTo>
                  <a:lnTo>
                    <a:pt x="52" y="207"/>
                  </a:lnTo>
                  <a:lnTo>
                    <a:pt x="48" y="204"/>
                  </a:lnTo>
                  <a:lnTo>
                    <a:pt x="48" y="204"/>
                  </a:lnTo>
                  <a:lnTo>
                    <a:pt x="44" y="200"/>
                  </a:lnTo>
                  <a:lnTo>
                    <a:pt x="44" y="196"/>
                  </a:lnTo>
                  <a:lnTo>
                    <a:pt x="44" y="192"/>
                  </a:lnTo>
                  <a:lnTo>
                    <a:pt x="48" y="189"/>
                  </a:lnTo>
                  <a:lnTo>
                    <a:pt x="44" y="189"/>
                  </a:lnTo>
                  <a:lnTo>
                    <a:pt x="44" y="185"/>
                  </a:lnTo>
                  <a:lnTo>
                    <a:pt x="48" y="185"/>
                  </a:lnTo>
                  <a:lnTo>
                    <a:pt x="48" y="181"/>
                  </a:lnTo>
                  <a:lnTo>
                    <a:pt x="44" y="178"/>
                  </a:lnTo>
                  <a:lnTo>
                    <a:pt x="44" y="178"/>
                  </a:lnTo>
                  <a:lnTo>
                    <a:pt x="44" y="174"/>
                  </a:lnTo>
                  <a:lnTo>
                    <a:pt x="41" y="170"/>
                  </a:lnTo>
                  <a:lnTo>
                    <a:pt x="37" y="166"/>
                  </a:lnTo>
                  <a:lnTo>
                    <a:pt x="30" y="163"/>
                  </a:lnTo>
                  <a:lnTo>
                    <a:pt x="30" y="163"/>
                  </a:lnTo>
                  <a:lnTo>
                    <a:pt x="26" y="159"/>
                  </a:lnTo>
                  <a:lnTo>
                    <a:pt x="22" y="155"/>
                  </a:lnTo>
                  <a:lnTo>
                    <a:pt x="22" y="155"/>
                  </a:lnTo>
                  <a:lnTo>
                    <a:pt x="18" y="137"/>
                  </a:lnTo>
                  <a:lnTo>
                    <a:pt x="18" y="133"/>
                  </a:lnTo>
                  <a:lnTo>
                    <a:pt x="22" y="133"/>
                  </a:lnTo>
                  <a:lnTo>
                    <a:pt x="22" y="133"/>
                  </a:lnTo>
                  <a:lnTo>
                    <a:pt x="26" y="129"/>
                  </a:lnTo>
                  <a:lnTo>
                    <a:pt x="52" y="107"/>
                  </a:lnTo>
                  <a:lnTo>
                    <a:pt x="52" y="85"/>
                  </a:lnTo>
                  <a:lnTo>
                    <a:pt x="55" y="55"/>
                  </a:lnTo>
                  <a:lnTo>
                    <a:pt x="59" y="55"/>
                  </a:lnTo>
                  <a:lnTo>
                    <a:pt x="59" y="48"/>
                  </a:lnTo>
                  <a:lnTo>
                    <a:pt x="48" y="37"/>
                  </a:lnTo>
                  <a:lnTo>
                    <a:pt x="48" y="33"/>
                  </a:lnTo>
                  <a:lnTo>
                    <a:pt x="48" y="29"/>
                  </a:lnTo>
                  <a:lnTo>
                    <a:pt x="41" y="11"/>
                  </a:lnTo>
                  <a:lnTo>
                    <a:pt x="41" y="7"/>
                  </a:lnTo>
                  <a:lnTo>
                    <a:pt x="41" y="7"/>
                  </a:lnTo>
                  <a:close/>
                  <a:moveTo>
                    <a:pt x="4" y="163"/>
                  </a:moveTo>
                  <a:lnTo>
                    <a:pt x="4" y="163"/>
                  </a:lnTo>
                  <a:lnTo>
                    <a:pt x="0" y="163"/>
                  </a:lnTo>
                  <a:lnTo>
                    <a:pt x="0" y="163"/>
                  </a:lnTo>
                  <a:lnTo>
                    <a:pt x="4" y="1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5" name="Freeform 129">
              <a:extLst>
                <a:ext uri="{FF2B5EF4-FFF2-40B4-BE49-F238E27FC236}">
                  <a16:creationId xmlns:a16="http://schemas.microsoft.com/office/drawing/2014/main" xmlns="" id="{F96EE2E3-1631-40B1-852F-BD7AB647A90D}"/>
                </a:ext>
              </a:extLst>
            </p:cNvPr>
            <p:cNvSpPr/>
            <p:nvPr/>
          </p:nvSpPr>
          <p:spPr bwMode="auto">
            <a:xfrm>
              <a:off x="4978797" y="3660408"/>
              <a:ext cx="451429" cy="310738"/>
            </a:xfrm>
            <a:custGeom>
              <a:avLst/>
              <a:gdLst>
                <a:gd name="T0" fmla="*/ 52 w 252"/>
                <a:gd name="T1" fmla="*/ 175 h 178"/>
                <a:gd name="T2" fmla="*/ 49 w 252"/>
                <a:gd name="T3" fmla="*/ 171 h 178"/>
                <a:gd name="T4" fmla="*/ 41 w 252"/>
                <a:gd name="T5" fmla="*/ 167 h 178"/>
                <a:gd name="T6" fmla="*/ 37 w 252"/>
                <a:gd name="T7" fmla="*/ 171 h 178"/>
                <a:gd name="T8" fmla="*/ 30 w 252"/>
                <a:gd name="T9" fmla="*/ 167 h 178"/>
                <a:gd name="T10" fmla="*/ 34 w 252"/>
                <a:gd name="T11" fmla="*/ 163 h 178"/>
                <a:gd name="T12" fmla="*/ 30 w 252"/>
                <a:gd name="T13" fmla="*/ 160 h 178"/>
                <a:gd name="T14" fmla="*/ 23 w 252"/>
                <a:gd name="T15" fmla="*/ 160 h 178"/>
                <a:gd name="T16" fmla="*/ 15 w 252"/>
                <a:gd name="T17" fmla="*/ 152 h 178"/>
                <a:gd name="T18" fmla="*/ 0 w 252"/>
                <a:gd name="T19" fmla="*/ 138 h 178"/>
                <a:gd name="T20" fmla="*/ 4 w 252"/>
                <a:gd name="T21" fmla="*/ 130 h 178"/>
                <a:gd name="T22" fmla="*/ 8 w 252"/>
                <a:gd name="T23" fmla="*/ 130 h 178"/>
                <a:gd name="T24" fmla="*/ 23 w 252"/>
                <a:gd name="T25" fmla="*/ 130 h 178"/>
                <a:gd name="T26" fmla="*/ 34 w 252"/>
                <a:gd name="T27" fmla="*/ 126 h 178"/>
                <a:gd name="T28" fmla="*/ 41 w 252"/>
                <a:gd name="T29" fmla="*/ 123 h 178"/>
                <a:gd name="T30" fmla="*/ 52 w 252"/>
                <a:gd name="T31" fmla="*/ 123 h 178"/>
                <a:gd name="T32" fmla="*/ 63 w 252"/>
                <a:gd name="T33" fmla="*/ 115 h 178"/>
                <a:gd name="T34" fmla="*/ 63 w 252"/>
                <a:gd name="T35" fmla="*/ 108 h 178"/>
                <a:gd name="T36" fmla="*/ 67 w 252"/>
                <a:gd name="T37" fmla="*/ 67 h 178"/>
                <a:gd name="T38" fmla="*/ 111 w 252"/>
                <a:gd name="T39" fmla="*/ 45 h 178"/>
                <a:gd name="T40" fmla="*/ 215 w 252"/>
                <a:gd name="T41" fmla="*/ 8 h 178"/>
                <a:gd name="T42" fmla="*/ 234 w 252"/>
                <a:gd name="T43" fmla="*/ 4 h 178"/>
                <a:gd name="T44" fmla="*/ 241 w 252"/>
                <a:gd name="T45" fmla="*/ 26 h 178"/>
                <a:gd name="T46" fmla="*/ 241 w 252"/>
                <a:gd name="T47" fmla="*/ 34 h 178"/>
                <a:gd name="T48" fmla="*/ 252 w 252"/>
                <a:gd name="T49" fmla="*/ 52 h 178"/>
                <a:gd name="T50" fmla="*/ 245 w 252"/>
                <a:gd name="T51" fmla="*/ 82 h 178"/>
                <a:gd name="T52" fmla="*/ 219 w 252"/>
                <a:gd name="T53" fmla="*/ 126 h 178"/>
                <a:gd name="T54" fmla="*/ 215 w 252"/>
                <a:gd name="T55" fmla="*/ 130 h 178"/>
                <a:gd name="T56" fmla="*/ 211 w 252"/>
                <a:gd name="T57" fmla="*/ 134 h 178"/>
                <a:gd name="T58" fmla="*/ 211 w 252"/>
                <a:gd name="T59" fmla="*/ 149 h 178"/>
                <a:gd name="T60" fmla="*/ 208 w 252"/>
                <a:gd name="T61" fmla="*/ 156 h 178"/>
                <a:gd name="T62" fmla="*/ 204 w 252"/>
                <a:gd name="T63" fmla="*/ 156 h 178"/>
                <a:gd name="T64" fmla="*/ 200 w 252"/>
                <a:gd name="T65" fmla="*/ 156 h 178"/>
                <a:gd name="T66" fmla="*/ 197 w 252"/>
                <a:gd name="T67" fmla="*/ 160 h 178"/>
                <a:gd name="T68" fmla="*/ 189 w 252"/>
                <a:gd name="T69" fmla="*/ 160 h 178"/>
                <a:gd name="T70" fmla="*/ 182 w 252"/>
                <a:gd name="T71" fmla="*/ 156 h 178"/>
                <a:gd name="T72" fmla="*/ 171 w 252"/>
                <a:gd name="T73" fmla="*/ 156 h 178"/>
                <a:gd name="T74" fmla="*/ 156 w 252"/>
                <a:gd name="T75" fmla="*/ 156 h 178"/>
                <a:gd name="T76" fmla="*/ 149 w 252"/>
                <a:gd name="T77" fmla="*/ 163 h 178"/>
                <a:gd name="T78" fmla="*/ 141 w 252"/>
                <a:gd name="T79" fmla="*/ 163 h 178"/>
                <a:gd name="T80" fmla="*/ 130 w 252"/>
                <a:gd name="T81" fmla="*/ 160 h 178"/>
                <a:gd name="T82" fmla="*/ 126 w 252"/>
                <a:gd name="T83" fmla="*/ 156 h 178"/>
                <a:gd name="T84" fmla="*/ 123 w 252"/>
                <a:gd name="T85" fmla="*/ 156 h 178"/>
                <a:gd name="T86" fmla="*/ 115 w 252"/>
                <a:gd name="T87" fmla="*/ 156 h 178"/>
                <a:gd name="T88" fmla="*/ 111 w 252"/>
                <a:gd name="T89" fmla="*/ 156 h 178"/>
                <a:gd name="T90" fmla="*/ 108 w 252"/>
                <a:gd name="T91" fmla="*/ 160 h 178"/>
                <a:gd name="T92" fmla="*/ 100 w 252"/>
                <a:gd name="T93" fmla="*/ 152 h 178"/>
                <a:gd name="T94" fmla="*/ 97 w 252"/>
                <a:gd name="T95" fmla="*/ 149 h 178"/>
                <a:gd name="T96" fmla="*/ 89 w 252"/>
                <a:gd name="T97" fmla="*/ 149 h 178"/>
                <a:gd name="T98" fmla="*/ 86 w 252"/>
                <a:gd name="T99" fmla="*/ 149 h 178"/>
                <a:gd name="T100" fmla="*/ 82 w 252"/>
                <a:gd name="T101" fmla="*/ 149 h 178"/>
                <a:gd name="T102" fmla="*/ 74 w 252"/>
                <a:gd name="T103" fmla="*/ 149 h 178"/>
                <a:gd name="T104" fmla="*/ 67 w 252"/>
                <a:gd name="T105" fmla="*/ 149 h 178"/>
                <a:gd name="T106" fmla="*/ 63 w 252"/>
                <a:gd name="T107" fmla="*/ 152 h 178"/>
                <a:gd name="T108" fmla="*/ 60 w 252"/>
                <a:gd name="T109" fmla="*/ 156 h 178"/>
                <a:gd name="T110" fmla="*/ 60 w 252"/>
                <a:gd name="T111" fmla="*/ 156 h 178"/>
                <a:gd name="T112" fmla="*/ 60 w 252"/>
                <a:gd name="T113" fmla="*/ 160 h 178"/>
                <a:gd name="T114" fmla="*/ 63 w 252"/>
                <a:gd name="T115" fmla="*/ 163 h 178"/>
                <a:gd name="T116" fmla="*/ 56 w 252"/>
                <a:gd name="T117" fmla="*/ 167 h 178"/>
                <a:gd name="T118" fmla="*/ 56 w 252"/>
                <a:gd name="T119" fmla="*/ 171 h 178"/>
                <a:gd name="T120" fmla="*/ 60 w 252"/>
                <a:gd name="T121" fmla="*/ 175 h 178"/>
                <a:gd name="T122" fmla="*/ 56 w 252"/>
                <a:gd name="T123" fmla="*/ 178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52" h="178">
                  <a:moveTo>
                    <a:pt x="56" y="178"/>
                  </a:moveTo>
                  <a:lnTo>
                    <a:pt x="52" y="175"/>
                  </a:lnTo>
                  <a:lnTo>
                    <a:pt x="49" y="175"/>
                  </a:lnTo>
                  <a:lnTo>
                    <a:pt x="49" y="171"/>
                  </a:lnTo>
                  <a:lnTo>
                    <a:pt x="41" y="167"/>
                  </a:lnTo>
                  <a:lnTo>
                    <a:pt x="41" y="167"/>
                  </a:lnTo>
                  <a:lnTo>
                    <a:pt x="41" y="171"/>
                  </a:lnTo>
                  <a:lnTo>
                    <a:pt x="37" y="171"/>
                  </a:lnTo>
                  <a:lnTo>
                    <a:pt x="34" y="171"/>
                  </a:lnTo>
                  <a:lnTo>
                    <a:pt x="30" y="167"/>
                  </a:lnTo>
                  <a:lnTo>
                    <a:pt x="34" y="163"/>
                  </a:lnTo>
                  <a:lnTo>
                    <a:pt x="34" y="163"/>
                  </a:lnTo>
                  <a:lnTo>
                    <a:pt x="30" y="160"/>
                  </a:lnTo>
                  <a:lnTo>
                    <a:pt x="30" y="160"/>
                  </a:lnTo>
                  <a:lnTo>
                    <a:pt x="30" y="160"/>
                  </a:lnTo>
                  <a:lnTo>
                    <a:pt x="23" y="160"/>
                  </a:lnTo>
                  <a:lnTo>
                    <a:pt x="15" y="156"/>
                  </a:lnTo>
                  <a:lnTo>
                    <a:pt x="15" y="152"/>
                  </a:lnTo>
                  <a:lnTo>
                    <a:pt x="0" y="141"/>
                  </a:lnTo>
                  <a:lnTo>
                    <a:pt x="0" y="138"/>
                  </a:lnTo>
                  <a:lnTo>
                    <a:pt x="4" y="134"/>
                  </a:lnTo>
                  <a:lnTo>
                    <a:pt x="4" y="130"/>
                  </a:lnTo>
                  <a:lnTo>
                    <a:pt x="4" y="130"/>
                  </a:lnTo>
                  <a:lnTo>
                    <a:pt x="8" y="130"/>
                  </a:lnTo>
                  <a:lnTo>
                    <a:pt x="19" y="130"/>
                  </a:lnTo>
                  <a:lnTo>
                    <a:pt x="23" y="130"/>
                  </a:lnTo>
                  <a:lnTo>
                    <a:pt x="26" y="126"/>
                  </a:lnTo>
                  <a:lnTo>
                    <a:pt x="34" y="126"/>
                  </a:lnTo>
                  <a:lnTo>
                    <a:pt x="37" y="126"/>
                  </a:lnTo>
                  <a:lnTo>
                    <a:pt x="41" y="123"/>
                  </a:lnTo>
                  <a:lnTo>
                    <a:pt x="49" y="123"/>
                  </a:lnTo>
                  <a:lnTo>
                    <a:pt x="52" y="123"/>
                  </a:lnTo>
                  <a:lnTo>
                    <a:pt x="60" y="119"/>
                  </a:lnTo>
                  <a:lnTo>
                    <a:pt x="63" y="115"/>
                  </a:lnTo>
                  <a:lnTo>
                    <a:pt x="63" y="108"/>
                  </a:lnTo>
                  <a:lnTo>
                    <a:pt x="63" y="108"/>
                  </a:lnTo>
                  <a:lnTo>
                    <a:pt x="67" y="93"/>
                  </a:lnTo>
                  <a:lnTo>
                    <a:pt x="67" y="67"/>
                  </a:lnTo>
                  <a:lnTo>
                    <a:pt x="93" y="60"/>
                  </a:lnTo>
                  <a:lnTo>
                    <a:pt x="111" y="45"/>
                  </a:lnTo>
                  <a:lnTo>
                    <a:pt x="186" y="0"/>
                  </a:lnTo>
                  <a:lnTo>
                    <a:pt x="215" y="8"/>
                  </a:lnTo>
                  <a:lnTo>
                    <a:pt x="219" y="11"/>
                  </a:lnTo>
                  <a:lnTo>
                    <a:pt x="234" y="4"/>
                  </a:lnTo>
                  <a:lnTo>
                    <a:pt x="234" y="8"/>
                  </a:lnTo>
                  <a:lnTo>
                    <a:pt x="241" y="26"/>
                  </a:lnTo>
                  <a:lnTo>
                    <a:pt x="241" y="30"/>
                  </a:lnTo>
                  <a:lnTo>
                    <a:pt x="241" y="34"/>
                  </a:lnTo>
                  <a:lnTo>
                    <a:pt x="252" y="45"/>
                  </a:lnTo>
                  <a:lnTo>
                    <a:pt x="252" y="52"/>
                  </a:lnTo>
                  <a:lnTo>
                    <a:pt x="248" y="52"/>
                  </a:lnTo>
                  <a:lnTo>
                    <a:pt x="245" y="82"/>
                  </a:lnTo>
                  <a:lnTo>
                    <a:pt x="245" y="104"/>
                  </a:lnTo>
                  <a:lnTo>
                    <a:pt x="219" y="126"/>
                  </a:lnTo>
                  <a:lnTo>
                    <a:pt x="215" y="130"/>
                  </a:lnTo>
                  <a:lnTo>
                    <a:pt x="215" y="130"/>
                  </a:lnTo>
                  <a:lnTo>
                    <a:pt x="211" y="130"/>
                  </a:lnTo>
                  <a:lnTo>
                    <a:pt x="211" y="134"/>
                  </a:lnTo>
                  <a:lnTo>
                    <a:pt x="215" y="152"/>
                  </a:lnTo>
                  <a:lnTo>
                    <a:pt x="211" y="149"/>
                  </a:lnTo>
                  <a:lnTo>
                    <a:pt x="208" y="152"/>
                  </a:lnTo>
                  <a:lnTo>
                    <a:pt x="208" y="156"/>
                  </a:lnTo>
                  <a:lnTo>
                    <a:pt x="208" y="156"/>
                  </a:lnTo>
                  <a:lnTo>
                    <a:pt x="204" y="156"/>
                  </a:lnTo>
                  <a:lnTo>
                    <a:pt x="204" y="156"/>
                  </a:lnTo>
                  <a:lnTo>
                    <a:pt x="200" y="156"/>
                  </a:lnTo>
                  <a:lnTo>
                    <a:pt x="197" y="156"/>
                  </a:lnTo>
                  <a:lnTo>
                    <a:pt x="197" y="160"/>
                  </a:lnTo>
                  <a:lnTo>
                    <a:pt x="193" y="160"/>
                  </a:lnTo>
                  <a:lnTo>
                    <a:pt x="189" y="160"/>
                  </a:lnTo>
                  <a:lnTo>
                    <a:pt x="186" y="160"/>
                  </a:lnTo>
                  <a:lnTo>
                    <a:pt x="182" y="156"/>
                  </a:lnTo>
                  <a:lnTo>
                    <a:pt x="174" y="156"/>
                  </a:lnTo>
                  <a:lnTo>
                    <a:pt x="171" y="156"/>
                  </a:lnTo>
                  <a:lnTo>
                    <a:pt x="160" y="156"/>
                  </a:lnTo>
                  <a:lnTo>
                    <a:pt x="156" y="156"/>
                  </a:lnTo>
                  <a:lnTo>
                    <a:pt x="152" y="163"/>
                  </a:lnTo>
                  <a:lnTo>
                    <a:pt x="149" y="163"/>
                  </a:lnTo>
                  <a:lnTo>
                    <a:pt x="145" y="163"/>
                  </a:lnTo>
                  <a:lnTo>
                    <a:pt x="141" y="163"/>
                  </a:lnTo>
                  <a:lnTo>
                    <a:pt x="137" y="163"/>
                  </a:lnTo>
                  <a:lnTo>
                    <a:pt x="130" y="160"/>
                  </a:lnTo>
                  <a:lnTo>
                    <a:pt x="126" y="160"/>
                  </a:lnTo>
                  <a:lnTo>
                    <a:pt x="126" y="156"/>
                  </a:lnTo>
                  <a:lnTo>
                    <a:pt x="126" y="156"/>
                  </a:lnTo>
                  <a:lnTo>
                    <a:pt x="123" y="156"/>
                  </a:lnTo>
                  <a:lnTo>
                    <a:pt x="123" y="156"/>
                  </a:lnTo>
                  <a:lnTo>
                    <a:pt x="115" y="156"/>
                  </a:lnTo>
                  <a:lnTo>
                    <a:pt x="115" y="156"/>
                  </a:lnTo>
                  <a:lnTo>
                    <a:pt x="111" y="156"/>
                  </a:lnTo>
                  <a:lnTo>
                    <a:pt x="111" y="160"/>
                  </a:lnTo>
                  <a:lnTo>
                    <a:pt x="108" y="160"/>
                  </a:lnTo>
                  <a:lnTo>
                    <a:pt x="104" y="160"/>
                  </a:lnTo>
                  <a:lnTo>
                    <a:pt x="100" y="152"/>
                  </a:lnTo>
                  <a:lnTo>
                    <a:pt x="100" y="152"/>
                  </a:lnTo>
                  <a:lnTo>
                    <a:pt x="97" y="149"/>
                  </a:lnTo>
                  <a:lnTo>
                    <a:pt x="93" y="149"/>
                  </a:lnTo>
                  <a:lnTo>
                    <a:pt x="89" y="149"/>
                  </a:lnTo>
                  <a:lnTo>
                    <a:pt x="86" y="149"/>
                  </a:lnTo>
                  <a:lnTo>
                    <a:pt x="86" y="149"/>
                  </a:lnTo>
                  <a:lnTo>
                    <a:pt x="82" y="149"/>
                  </a:lnTo>
                  <a:lnTo>
                    <a:pt x="82" y="149"/>
                  </a:lnTo>
                  <a:lnTo>
                    <a:pt x="74" y="149"/>
                  </a:lnTo>
                  <a:lnTo>
                    <a:pt x="74" y="149"/>
                  </a:lnTo>
                  <a:lnTo>
                    <a:pt x="71" y="149"/>
                  </a:lnTo>
                  <a:lnTo>
                    <a:pt x="67" y="149"/>
                  </a:lnTo>
                  <a:lnTo>
                    <a:pt x="67" y="149"/>
                  </a:lnTo>
                  <a:lnTo>
                    <a:pt x="63" y="152"/>
                  </a:lnTo>
                  <a:lnTo>
                    <a:pt x="60" y="152"/>
                  </a:lnTo>
                  <a:lnTo>
                    <a:pt x="60" y="156"/>
                  </a:lnTo>
                  <a:lnTo>
                    <a:pt x="63" y="156"/>
                  </a:lnTo>
                  <a:lnTo>
                    <a:pt x="60" y="156"/>
                  </a:lnTo>
                  <a:lnTo>
                    <a:pt x="60" y="160"/>
                  </a:lnTo>
                  <a:lnTo>
                    <a:pt x="60" y="160"/>
                  </a:lnTo>
                  <a:lnTo>
                    <a:pt x="63" y="163"/>
                  </a:lnTo>
                  <a:lnTo>
                    <a:pt x="63" y="163"/>
                  </a:lnTo>
                  <a:lnTo>
                    <a:pt x="60" y="163"/>
                  </a:lnTo>
                  <a:lnTo>
                    <a:pt x="56" y="167"/>
                  </a:lnTo>
                  <a:lnTo>
                    <a:pt x="56" y="171"/>
                  </a:lnTo>
                  <a:lnTo>
                    <a:pt x="56" y="171"/>
                  </a:lnTo>
                  <a:lnTo>
                    <a:pt x="60" y="175"/>
                  </a:lnTo>
                  <a:lnTo>
                    <a:pt x="60" y="175"/>
                  </a:lnTo>
                  <a:lnTo>
                    <a:pt x="60" y="178"/>
                  </a:lnTo>
                  <a:lnTo>
                    <a:pt x="56" y="1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6" name="Freeform 130">
              <a:extLst>
                <a:ext uri="{FF2B5EF4-FFF2-40B4-BE49-F238E27FC236}">
                  <a16:creationId xmlns:a16="http://schemas.microsoft.com/office/drawing/2014/main" xmlns="" id="{3385D64F-EB28-4759-B682-F1E39C22EE78}"/>
                </a:ext>
              </a:extLst>
            </p:cNvPr>
            <p:cNvSpPr/>
            <p:nvPr/>
          </p:nvSpPr>
          <p:spPr bwMode="auto">
            <a:xfrm>
              <a:off x="5059410" y="3920519"/>
              <a:ext cx="331406" cy="251384"/>
            </a:xfrm>
            <a:custGeom>
              <a:avLst/>
              <a:gdLst>
                <a:gd name="T0" fmla="*/ 174 w 185"/>
                <a:gd name="T1" fmla="*/ 7 h 144"/>
                <a:gd name="T2" fmla="*/ 163 w 185"/>
                <a:gd name="T3" fmla="*/ 3 h 144"/>
                <a:gd name="T4" fmla="*/ 159 w 185"/>
                <a:gd name="T5" fmla="*/ 7 h 144"/>
                <a:gd name="T6" fmla="*/ 152 w 185"/>
                <a:gd name="T7" fmla="*/ 7 h 144"/>
                <a:gd name="T8" fmla="*/ 144 w 185"/>
                <a:gd name="T9" fmla="*/ 11 h 144"/>
                <a:gd name="T10" fmla="*/ 129 w 185"/>
                <a:gd name="T11" fmla="*/ 7 h 144"/>
                <a:gd name="T12" fmla="*/ 111 w 185"/>
                <a:gd name="T13" fmla="*/ 7 h 144"/>
                <a:gd name="T14" fmla="*/ 100 w 185"/>
                <a:gd name="T15" fmla="*/ 14 h 144"/>
                <a:gd name="T16" fmla="*/ 85 w 185"/>
                <a:gd name="T17" fmla="*/ 11 h 144"/>
                <a:gd name="T18" fmla="*/ 81 w 185"/>
                <a:gd name="T19" fmla="*/ 7 h 144"/>
                <a:gd name="T20" fmla="*/ 70 w 185"/>
                <a:gd name="T21" fmla="*/ 7 h 144"/>
                <a:gd name="T22" fmla="*/ 66 w 185"/>
                <a:gd name="T23" fmla="*/ 11 h 144"/>
                <a:gd name="T24" fmla="*/ 55 w 185"/>
                <a:gd name="T25" fmla="*/ 3 h 144"/>
                <a:gd name="T26" fmla="*/ 48 w 185"/>
                <a:gd name="T27" fmla="*/ 0 h 144"/>
                <a:gd name="T28" fmla="*/ 41 w 185"/>
                <a:gd name="T29" fmla="*/ 0 h 144"/>
                <a:gd name="T30" fmla="*/ 29 w 185"/>
                <a:gd name="T31" fmla="*/ 0 h 144"/>
                <a:gd name="T32" fmla="*/ 22 w 185"/>
                <a:gd name="T33" fmla="*/ 0 h 144"/>
                <a:gd name="T34" fmla="*/ 15 w 185"/>
                <a:gd name="T35" fmla="*/ 3 h 144"/>
                <a:gd name="T36" fmla="*/ 15 w 185"/>
                <a:gd name="T37" fmla="*/ 7 h 144"/>
                <a:gd name="T38" fmla="*/ 18 w 185"/>
                <a:gd name="T39" fmla="*/ 14 h 144"/>
                <a:gd name="T40" fmla="*/ 11 w 185"/>
                <a:gd name="T41" fmla="*/ 18 h 144"/>
                <a:gd name="T42" fmla="*/ 15 w 185"/>
                <a:gd name="T43" fmla="*/ 26 h 144"/>
                <a:gd name="T44" fmla="*/ 11 w 185"/>
                <a:gd name="T45" fmla="*/ 29 h 144"/>
                <a:gd name="T46" fmla="*/ 15 w 185"/>
                <a:gd name="T47" fmla="*/ 37 h 144"/>
                <a:gd name="T48" fmla="*/ 18 w 185"/>
                <a:gd name="T49" fmla="*/ 48 h 144"/>
                <a:gd name="T50" fmla="*/ 11 w 185"/>
                <a:gd name="T51" fmla="*/ 52 h 144"/>
                <a:gd name="T52" fmla="*/ 15 w 185"/>
                <a:gd name="T53" fmla="*/ 59 h 144"/>
                <a:gd name="T54" fmla="*/ 7 w 185"/>
                <a:gd name="T55" fmla="*/ 66 h 144"/>
                <a:gd name="T56" fmla="*/ 4 w 185"/>
                <a:gd name="T57" fmla="*/ 70 h 144"/>
                <a:gd name="T58" fmla="*/ 0 w 185"/>
                <a:gd name="T59" fmla="*/ 74 h 144"/>
                <a:gd name="T60" fmla="*/ 0 w 185"/>
                <a:gd name="T61" fmla="*/ 81 h 144"/>
                <a:gd name="T62" fmla="*/ 0 w 185"/>
                <a:gd name="T63" fmla="*/ 85 h 144"/>
                <a:gd name="T64" fmla="*/ 0 w 185"/>
                <a:gd name="T65" fmla="*/ 96 h 144"/>
                <a:gd name="T66" fmla="*/ 0 w 185"/>
                <a:gd name="T67" fmla="*/ 107 h 144"/>
                <a:gd name="T68" fmla="*/ 11 w 185"/>
                <a:gd name="T69" fmla="*/ 111 h 144"/>
                <a:gd name="T70" fmla="*/ 33 w 185"/>
                <a:gd name="T71" fmla="*/ 129 h 144"/>
                <a:gd name="T72" fmla="*/ 37 w 185"/>
                <a:gd name="T73" fmla="*/ 141 h 144"/>
                <a:gd name="T74" fmla="*/ 63 w 185"/>
                <a:gd name="T75" fmla="*/ 144 h 144"/>
                <a:gd name="T76" fmla="*/ 78 w 185"/>
                <a:gd name="T77" fmla="*/ 141 h 144"/>
                <a:gd name="T78" fmla="*/ 85 w 185"/>
                <a:gd name="T79" fmla="*/ 137 h 144"/>
                <a:gd name="T80" fmla="*/ 89 w 185"/>
                <a:gd name="T81" fmla="*/ 141 h 144"/>
                <a:gd name="T82" fmla="*/ 96 w 185"/>
                <a:gd name="T83" fmla="*/ 129 h 144"/>
                <a:gd name="T84" fmla="*/ 96 w 185"/>
                <a:gd name="T85" fmla="*/ 122 h 144"/>
                <a:gd name="T86" fmla="*/ 104 w 185"/>
                <a:gd name="T87" fmla="*/ 115 h 144"/>
                <a:gd name="T88" fmla="*/ 107 w 185"/>
                <a:gd name="T89" fmla="*/ 107 h 144"/>
                <a:gd name="T90" fmla="*/ 115 w 185"/>
                <a:gd name="T91" fmla="*/ 104 h 144"/>
                <a:gd name="T92" fmla="*/ 122 w 185"/>
                <a:gd name="T93" fmla="*/ 104 h 144"/>
                <a:gd name="T94" fmla="*/ 129 w 185"/>
                <a:gd name="T95" fmla="*/ 111 h 144"/>
                <a:gd name="T96" fmla="*/ 137 w 185"/>
                <a:gd name="T97" fmla="*/ 107 h 144"/>
                <a:gd name="T98" fmla="*/ 141 w 185"/>
                <a:gd name="T99" fmla="*/ 104 h 144"/>
                <a:gd name="T100" fmla="*/ 144 w 185"/>
                <a:gd name="T101" fmla="*/ 96 h 144"/>
                <a:gd name="T102" fmla="*/ 148 w 185"/>
                <a:gd name="T103" fmla="*/ 85 h 144"/>
                <a:gd name="T104" fmla="*/ 159 w 185"/>
                <a:gd name="T105" fmla="*/ 78 h 144"/>
                <a:gd name="T106" fmla="*/ 159 w 185"/>
                <a:gd name="T107" fmla="*/ 66 h 144"/>
                <a:gd name="T108" fmla="*/ 166 w 185"/>
                <a:gd name="T109" fmla="*/ 63 h 144"/>
                <a:gd name="T110" fmla="*/ 170 w 185"/>
                <a:gd name="T111" fmla="*/ 52 h 144"/>
                <a:gd name="T112" fmla="*/ 174 w 185"/>
                <a:gd name="T113" fmla="*/ 44 h 144"/>
                <a:gd name="T114" fmla="*/ 181 w 185"/>
                <a:gd name="T115" fmla="*/ 40 h 144"/>
                <a:gd name="T116" fmla="*/ 185 w 185"/>
                <a:gd name="T117" fmla="*/ 33 h 144"/>
                <a:gd name="T118" fmla="*/ 185 w 185"/>
                <a:gd name="T119" fmla="*/ 26 h 144"/>
                <a:gd name="T120" fmla="*/ 181 w 185"/>
                <a:gd name="T121" fmla="*/ 18 h 144"/>
                <a:gd name="T122" fmla="*/ 178 w 185"/>
                <a:gd name="T123" fmla="*/ 11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85" h="144">
                  <a:moveTo>
                    <a:pt x="178" y="11"/>
                  </a:moveTo>
                  <a:lnTo>
                    <a:pt x="178" y="11"/>
                  </a:lnTo>
                  <a:lnTo>
                    <a:pt x="174" y="7"/>
                  </a:lnTo>
                  <a:lnTo>
                    <a:pt x="170" y="3"/>
                  </a:lnTo>
                  <a:lnTo>
                    <a:pt x="166" y="0"/>
                  </a:lnTo>
                  <a:lnTo>
                    <a:pt x="163" y="3"/>
                  </a:lnTo>
                  <a:lnTo>
                    <a:pt x="163" y="7"/>
                  </a:lnTo>
                  <a:lnTo>
                    <a:pt x="163" y="7"/>
                  </a:lnTo>
                  <a:lnTo>
                    <a:pt x="159" y="7"/>
                  </a:lnTo>
                  <a:lnTo>
                    <a:pt x="159" y="7"/>
                  </a:lnTo>
                  <a:lnTo>
                    <a:pt x="155" y="7"/>
                  </a:lnTo>
                  <a:lnTo>
                    <a:pt x="152" y="7"/>
                  </a:lnTo>
                  <a:lnTo>
                    <a:pt x="152" y="11"/>
                  </a:lnTo>
                  <a:lnTo>
                    <a:pt x="148" y="11"/>
                  </a:lnTo>
                  <a:lnTo>
                    <a:pt x="144" y="11"/>
                  </a:lnTo>
                  <a:lnTo>
                    <a:pt x="141" y="11"/>
                  </a:lnTo>
                  <a:lnTo>
                    <a:pt x="137" y="7"/>
                  </a:lnTo>
                  <a:lnTo>
                    <a:pt x="129" y="7"/>
                  </a:lnTo>
                  <a:lnTo>
                    <a:pt x="126" y="7"/>
                  </a:lnTo>
                  <a:lnTo>
                    <a:pt x="115" y="7"/>
                  </a:lnTo>
                  <a:lnTo>
                    <a:pt x="111" y="7"/>
                  </a:lnTo>
                  <a:lnTo>
                    <a:pt x="107" y="14"/>
                  </a:lnTo>
                  <a:lnTo>
                    <a:pt x="104" y="14"/>
                  </a:lnTo>
                  <a:lnTo>
                    <a:pt x="100" y="14"/>
                  </a:lnTo>
                  <a:lnTo>
                    <a:pt x="96" y="14"/>
                  </a:lnTo>
                  <a:lnTo>
                    <a:pt x="92" y="14"/>
                  </a:lnTo>
                  <a:lnTo>
                    <a:pt x="85" y="11"/>
                  </a:lnTo>
                  <a:lnTo>
                    <a:pt x="81" y="11"/>
                  </a:lnTo>
                  <a:lnTo>
                    <a:pt x="81" y="7"/>
                  </a:lnTo>
                  <a:lnTo>
                    <a:pt x="81" y="7"/>
                  </a:lnTo>
                  <a:lnTo>
                    <a:pt x="78" y="7"/>
                  </a:lnTo>
                  <a:lnTo>
                    <a:pt x="78" y="7"/>
                  </a:lnTo>
                  <a:lnTo>
                    <a:pt x="70" y="7"/>
                  </a:lnTo>
                  <a:lnTo>
                    <a:pt x="70" y="7"/>
                  </a:lnTo>
                  <a:lnTo>
                    <a:pt x="66" y="7"/>
                  </a:lnTo>
                  <a:lnTo>
                    <a:pt x="66" y="11"/>
                  </a:lnTo>
                  <a:lnTo>
                    <a:pt x="63" y="11"/>
                  </a:lnTo>
                  <a:lnTo>
                    <a:pt x="59" y="11"/>
                  </a:lnTo>
                  <a:lnTo>
                    <a:pt x="55" y="3"/>
                  </a:lnTo>
                  <a:lnTo>
                    <a:pt x="55" y="3"/>
                  </a:lnTo>
                  <a:lnTo>
                    <a:pt x="52" y="0"/>
                  </a:lnTo>
                  <a:lnTo>
                    <a:pt x="48" y="0"/>
                  </a:lnTo>
                  <a:lnTo>
                    <a:pt x="44" y="0"/>
                  </a:lnTo>
                  <a:lnTo>
                    <a:pt x="41" y="0"/>
                  </a:lnTo>
                  <a:lnTo>
                    <a:pt x="41" y="0"/>
                  </a:lnTo>
                  <a:lnTo>
                    <a:pt x="37" y="0"/>
                  </a:lnTo>
                  <a:lnTo>
                    <a:pt x="37" y="0"/>
                  </a:lnTo>
                  <a:lnTo>
                    <a:pt x="29" y="0"/>
                  </a:lnTo>
                  <a:lnTo>
                    <a:pt x="29" y="0"/>
                  </a:lnTo>
                  <a:lnTo>
                    <a:pt x="26" y="0"/>
                  </a:lnTo>
                  <a:lnTo>
                    <a:pt x="22" y="0"/>
                  </a:lnTo>
                  <a:lnTo>
                    <a:pt x="22" y="0"/>
                  </a:lnTo>
                  <a:lnTo>
                    <a:pt x="18" y="3"/>
                  </a:lnTo>
                  <a:lnTo>
                    <a:pt x="15" y="3"/>
                  </a:lnTo>
                  <a:lnTo>
                    <a:pt x="15" y="7"/>
                  </a:lnTo>
                  <a:lnTo>
                    <a:pt x="18" y="7"/>
                  </a:lnTo>
                  <a:lnTo>
                    <a:pt x="15" y="7"/>
                  </a:lnTo>
                  <a:lnTo>
                    <a:pt x="15" y="11"/>
                  </a:lnTo>
                  <a:lnTo>
                    <a:pt x="15" y="11"/>
                  </a:lnTo>
                  <a:lnTo>
                    <a:pt x="18" y="14"/>
                  </a:lnTo>
                  <a:lnTo>
                    <a:pt x="18" y="14"/>
                  </a:lnTo>
                  <a:lnTo>
                    <a:pt x="15" y="14"/>
                  </a:lnTo>
                  <a:lnTo>
                    <a:pt x="11" y="18"/>
                  </a:lnTo>
                  <a:lnTo>
                    <a:pt x="11" y="22"/>
                  </a:lnTo>
                  <a:lnTo>
                    <a:pt x="11" y="22"/>
                  </a:lnTo>
                  <a:lnTo>
                    <a:pt x="15" y="26"/>
                  </a:lnTo>
                  <a:lnTo>
                    <a:pt x="15" y="26"/>
                  </a:lnTo>
                  <a:lnTo>
                    <a:pt x="15" y="29"/>
                  </a:lnTo>
                  <a:lnTo>
                    <a:pt x="11" y="29"/>
                  </a:lnTo>
                  <a:lnTo>
                    <a:pt x="11" y="33"/>
                  </a:lnTo>
                  <a:lnTo>
                    <a:pt x="11" y="37"/>
                  </a:lnTo>
                  <a:lnTo>
                    <a:pt x="15" y="37"/>
                  </a:lnTo>
                  <a:lnTo>
                    <a:pt x="15" y="40"/>
                  </a:lnTo>
                  <a:lnTo>
                    <a:pt x="18" y="48"/>
                  </a:lnTo>
                  <a:lnTo>
                    <a:pt x="18" y="48"/>
                  </a:lnTo>
                  <a:lnTo>
                    <a:pt x="15" y="48"/>
                  </a:lnTo>
                  <a:lnTo>
                    <a:pt x="11" y="52"/>
                  </a:lnTo>
                  <a:lnTo>
                    <a:pt x="11" y="52"/>
                  </a:lnTo>
                  <a:lnTo>
                    <a:pt x="15" y="55"/>
                  </a:lnTo>
                  <a:lnTo>
                    <a:pt x="15" y="59"/>
                  </a:lnTo>
                  <a:lnTo>
                    <a:pt x="15" y="59"/>
                  </a:lnTo>
                  <a:lnTo>
                    <a:pt x="11" y="59"/>
                  </a:lnTo>
                  <a:lnTo>
                    <a:pt x="11" y="63"/>
                  </a:lnTo>
                  <a:lnTo>
                    <a:pt x="7" y="66"/>
                  </a:lnTo>
                  <a:lnTo>
                    <a:pt x="7" y="66"/>
                  </a:lnTo>
                  <a:lnTo>
                    <a:pt x="4" y="70"/>
                  </a:lnTo>
                  <a:lnTo>
                    <a:pt x="4" y="70"/>
                  </a:lnTo>
                  <a:lnTo>
                    <a:pt x="0" y="70"/>
                  </a:lnTo>
                  <a:lnTo>
                    <a:pt x="0" y="70"/>
                  </a:lnTo>
                  <a:lnTo>
                    <a:pt x="0" y="74"/>
                  </a:lnTo>
                  <a:lnTo>
                    <a:pt x="0" y="78"/>
                  </a:lnTo>
                  <a:lnTo>
                    <a:pt x="0" y="81"/>
                  </a:lnTo>
                  <a:lnTo>
                    <a:pt x="0" y="81"/>
                  </a:lnTo>
                  <a:lnTo>
                    <a:pt x="0" y="85"/>
                  </a:lnTo>
                  <a:lnTo>
                    <a:pt x="0" y="85"/>
                  </a:lnTo>
                  <a:lnTo>
                    <a:pt x="0" y="85"/>
                  </a:lnTo>
                  <a:lnTo>
                    <a:pt x="0" y="89"/>
                  </a:lnTo>
                  <a:lnTo>
                    <a:pt x="0" y="89"/>
                  </a:lnTo>
                  <a:lnTo>
                    <a:pt x="0" y="96"/>
                  </a:lnTo>
                  <a:lnTo>
                    <a:pt x="0" y="96"/>
                  </a:lnTo>
                  <a:lnTo>
                    <a:pt x="0" y="100"/>
                  </a:lnTo>
                  <a:lnTo>
                    <a:pt x="0" y="107"/>
                  </a:lnTo>
                  <a:lnTo>
                    <a:pt x="0" y="111"/>
                  </a:lnTo>
                  <a:lnTo>
                    <a:pt x="7" y="111"/>
                  </a:lnTo>
                  <a:lnTo>
                    <a:pt x="11" y="111"/>
                  </a:lnTo>
                  <a:lnTo>
                    <a:pt x="22" y="115"/>
                  </a:lnTo>
                  <a:lnTo>
                    <a:pt x="29" y="122"/>
                  </a:lnTo>
                  <a:lnTo>
                    <a:pt x="33" y="129"/>
                  </a:lnTo>
                  <a:lnTo>
                    <a:pt x="33" y="133"/>
                  </a:lnTo>
                  <a:lnTo>
                    <a:pt x="37" y="133"/>
                  </a:lnTo>
                  <a:lnTo>
                    <a:pt x="37" y="141"/>
                  </a:lnTo>
                  <a:lnTo>
                    <a:pt x="41" y="144"/>
                  </a:lnTo>
                  <a:lnTo>
                    <a:pt x="48" y="144"/>
                  </a:lnTo>
                  <a:lnTo>
                    <a:pt x="63" y="144"/>
                  </a:lnTo>
                  <a:lnTo>
                    <a:pt x="66" y="141"/>
                  </a:lnTo>
                  <a:lnTo>
                    <a:pt x="70" y="144"/>
                  </a:lnTo>
                  <a:lnTo>
                    <a:pt x="78" y="141"/>
                  </a:lnTo>
                  <a:lnTo>
                    <a:pt x="81" y="141"/>
                  </a:lnTo>
                  <a:lnTo>
                    <a:pt x="85" y="141"/>
                  </a:lnTo>
                  <a:lnTo>
                    <a:pt x="85" y="137"/>
                  </a:lnTo>
                  <a:lnTo>
                    <a:pt x="89" y="141"/>
                  </a:lnTo>
                  <a:lnTo>
                    <a:pt x="89" y="141"/>
                  </a:lnTo>
                  <a:lnTo>
                    <a:pt x="89" y="141"/>
                  </a:lnTo>
                  <a:lnTo>
                    <a:pt x="89" y="137"/>
                  </a:lnTo>
                  <a:lnTo>
                    <a:pt x="96" y="133"/>
                  </a:lnTo>
                  <a:lnTo>
                    <a:pt x="96" y="129"/>
                  </a:lnTo>
                  <a:lnTo>
                    <a:pt x="96" y="126"/>
                  </a:lnTo>
                  <a:lnTo>
                    <a:pt x="96" y="122"/>
                  </a:lnTo>
                  <a:lnTo>
                    <a:pt x="96" y="122"/>
                  </a:lnTo>
                  <a:lnTo>
                    <a:pt x="96" y="118"/>
                  </a:lnTo>
                  <a:lnTo>
                    <a:pt x="100" y="118"/>
                  </a:lnTo>
                  <a:lnTo>
                    <a:pt x="104" y="115"/>
                  </a:lnTo>
                  <a:lnTo>
                    <a:pt x="104" y="115"/>
                  </a:lnTo>
                  <a:lnTo>
                    <a:pt x="107" y="111"/>
                  </a:lnTo>
                  <a:lnTo>
                    <a:pt x="107" y="107"/>
                  </a:lnTo>
                  <a:lnTo>
                    <a:pt x="111" y="107"/>
                  </a:lnTo>
                  <a:lnTo>
                    <a:pt x="115" y="104"/>
                  </a:lnTo>
                  <a:lnTo>
                    <a:pt x="115" y="104"/>
                  </a:lnTo>
                  <a:lnTo>
                    <a:pt x="115" y="104"/>
                  </a:lnTo>
                  <a:lnTo>
                    <a:pt x="118" y="107"/>
                  </a:lnTo>
                  <a:lnTo>
                    <a:pt x="122" y="104"/>
                  </a:lnTo>
                  <a:lnTo>
                    <a:pt x="126" y="107"/>
                  </a:lnTo>
                  <a:lnTo>
                    <a:pt x="126" y="111"/>
                  </a:lnTo>
                  <a:lnTo>
                    <a:pt x="129" y="111"/>
                  </a:lnTo>
                  <a:lnTo>
                    <a:pt x="129" y="111"/>
                  </a:lnTo>
                  <a:lnTo>
                    <a:pt x="133" y="111"/>
                  </a:lnTo>
                  <a:lnTo>
                    <a:pt x="137" y="107"/>
                  </a:lnTo>
                  <a:lnTo>
                    <a:pt x="137" y="107"/>
                  </a:lnTo>
                  <a:lnTo>
                    <a:pt x="137" y="104"/>
                  </a:lnTo>
                  <a:lnTo>
                    <a:pt x="141" y="104"/>
                  </a:lnTo>
                  <a:lnTo>
                    <a:pt x="144" y="100"/>
                  </a:lnTo>
                  <a:lnTo>
                    <a:pt x="144" y="100"/>
                  </a:lnTo>
                  <a:lnTo>
                    <a:pt x="144" y="96"/>
                  </a:lnTo>
                  <a:lnTo>
                    <a:pt x="148" y="89"/>
                  </a:lnTo>
                  <a:lnTo>
                    <a:pt x="148" y="89"/>
                  </a:lnTo>
                  <a:lnTo>
                    <a:pt x="148" y="85"/>
                  </a:lnTo>
                  <a:lnTo>
                    <a:pt x="152" y="85"/>
                  </a:lnTo>
                  <a:lnTo>
                    <a:pt x="155" y="81"/>
                  </a:lnTo>
                  <a:lnTo>
                    <a:pt x="159" y="78"/>
                  </a:lnTo>
                  <a:lnTo>
                    <a:pt x="159" y="74"/>
                  </a:lnTo>
                  <a:lnTo>
                    <a:pt x="159" y="74"/>
                  </a:lnTo>
                  <a:lnTo>
                    <a:pt x="159" y="66"/>
                  </a:lnTo>
                  <a:lnTo>
                    <a:pt x="163" y="66"/>
                  </a:lnTo>
                  <a:lnTo>
                    <a:pt x="166" y="63"/>
                  </a:lnTo>
                  <a:lnTo>
                    <a:pt x="166" y="63"/>
                  </a:lnTo>
                  <a:lnTo>
                    <a:pt x="170" y="59"/>
                  </a:lnTo>
                  <a:lnTo>
                    <a:pt x="170" y="55"/>
                  </a:lnTo>
                  <a:lnTo>
                    <a:pt x="170" y="52"/>
                  </a:lnTo>
                  <a:lnTo>
                    <a:pt x="170" y="48"/>
                  </a:lnTo>
                  <a:lnTo>
                    <a:pt x="174" y="44"/>
                  </a:lnTo>
                  <a:lnTo>
                    <a:pt x="174" y="44"/>
                  </a:lnTo>
                  <a:lnTo>
                    <a:pt x="174" y="40"/>
                  </a:lnTo>
                  <a:lnTo>
                    <a:pt x="178" y="40"/>
                  </a:lnTo>
                  <a:lnTo>
                    <a:pt x="181" y="40"/>
                  </a:lnTo>
                  <a:lnTo>
                    <a:pt x="181" y="37"/>
                  </a:lnTo>
                  <a:lnTo>
                    <a:pt x="185" y="37"/>
                  </a:lnTo>
                  <a:lnTo>
                    <a:pt x="185" y="33"/>
                  </a:lnTo>
                  <a:lnTo>
                    <a:pt x="185" y="29"/>
                  </a:lnTo>
                  <a:lnTo>
                    <a:pt x="185" y="29"/>
                  </a:lnTo>
                  <a:lnTo>
                    <a:pt x="185" y="26"/>
                  </a:lnTo>
                  <a:lnTo>
                    <a:pt x="181" y="26"/>
                  </a:lnTo>
                  <a:lnTo>
                    <a:pt x="181" y="22"/>
                  </a:lnTo>
                  <a:lnTo>
                    <a:pt x="181" y="18"/>
                  </a:lnTo>
                  <a:lnTo>
                    <a:pt x="181" y="14"/>
                  </a:lnTo>
                  <a:lnTo>
                    <a:pt x="178" y="11"/>
                  </a:lnTo>
                  <a:lnTo>
                    <a:pt x="178"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7" name="Freeform 131">
              <a:extLst>
                <a:ext uri="{FF2B5EF4-FFF2-40B4-BE49-F238E27FC236}">
                  <a16:creationId xmlns:a16="http://schemas.microsoft.com/office/drawing/2014/main" xmlns="" id="{FEB2558C-3245-4031-A9B9-11F15ABF54F0}"/>
                </a:ext>
              </a:extLst>
            </p:cNvPr>
            <p:cNvSpPr/>
            <p:nvPr/>
          </p:nvSpPr>
          <p:spPr bwMode="auto">
            <a:xfrm>
              <a:off x="5157935" y="4276646"/>
              <a:ext cx="7166" cy="5237"/>
            </a:xfrm>
            <a:custGeom>
              <a:avLst/>
              <a:gdLst>
                <a:gd name="T0" fmla="*/ 0 w 4"/>
                <a:gd name="T1" fmla="*/ 3 h 3"/>
                <a:gd name="T2" fmla="*/ 0 w 4"/>
                <a:gd name="T3" fmla="*/ 0 h 3"/>
                <a:gd name="T4" fmla="*/ 0 w 4"/>
                <a:gd name="T5" fmla="*/ 0 h 3"/>
                <a:gd name="T6" fmla="*/ 4 w 4"/>
                <a:gd name="T7" fmla="*/ 0 h 3"/>
                <a:gd name="T8" fmla="*/ 4 w 4"/>
                <a:gd name="T9" fmla="*/ 3 h 3"/>
                <a:gd name="T10" fmla="*/ 0 w 4"/>
                <a:gd name="T11" fmla="*/ 3 h 3"/>
                <a:gd name="T12" fmla="*/ 0 w 4"/>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4" h="3">
                  <a:moveTo>
                    <a:pt x="0" y="3"/>
                  </a:moveTo>
                  <a:lnTo>
                    <a:pt x="0" y="0"/>
                  </a:lnTo>
                  <a:lnTo>
                    <a:pt x="0" y="0"/>
                  </a:lnTo>
                  <a:lnTo>
                    <a:pt x="4" y="0"/>
                  </a:lnTo>
                  <a:lnTo>
                    <a:pt x="4" y="3"/>
                  </a:lnTo>
                  <a:lnTo>
                    <a:pt x="0" y="3"/>
                  </a:lnTo>
                  <a:lnTo>
                    <a:pt x="0" y="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8" name="Freeform 132">
              <a:extLst>
                <a:ext uri="{FF2B5EF4-FFF2-40B4-BE49-F238E27FC236}">
                  <a16:creationId xmlns:a16="http://schemas.microsoft.com/office/drawing/2014/main" xmlns="" id="{A71D7697-C330-438A-A8D4-136F37BACC2C}"/>
                </a:ext>
              </a:extLst>
            </p:cNvPr>
            <p:cNvSpPr/>
            <p:nvPr/>
          </p:nvSpPr>
          <p:spPr bwMode="auto">
            <a:xfrm>
              <a:off x="5211678" y="4185867"/>
              <a:ext cx="12541" cy="19203"/>
            </a:xfrm>
            <a:custGeom>
              <a:avLst/>
              <a:gdLst>
                <a:gd name="T0" fmla="*/ 0 w 7"/>
                <a:gd name="T1" fmla="*/ 7 h 11"/>
                <a:gd name="T2" fmla="*/ 0 w 7"/>
                <a:gd name="T3" fmla="*/ 3 h 11"/>
                <a:gd name="T4" fmla="*/ 4 w 7"/>
                <a:gd name="T5" fmla="*/ 3 h 11"/>
                <a:gd name="T6" fmla="*/ 4 w 7"/>
                <a:gd name="T7" fmla="*/ 0 h 11"/>
                <a:gd name="T8" fmla="*/ 7 w 7"/>
                <a:gd name="T9" fmla="*/ 0 h 11"/>
                <a:gd name="T10" fmla="*/ 7 w 7"/>
                <a:gd name="T11" fmla="*/ 0 h 11"/>
                <a:gd name="T12" fmla="*/ 7 w 7"/>
                <a:gd name="T13" fmla="*/ 3 h 11"/>
                <a:gd name="T14" fmla="*/ 7 w 7"/>
                <a:gd name="T15" fmla="*/ 11 h 11"/>
                <a:gd name="T16" fmla="*/ 4 w 7"/>
                <a:gd name="T17" fmla="*/ 7 h 11"/>
                <a:gd name="T18" fmla="*/ 0 w 7"/>
                <a:gd name="T19" fmla="*/ 7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 h="11">
                  <a:moveTo>
                    <a:pt x="0" y="7"/>
                  </a:moveTo>
                  <a:lnTo>
                    <a:pt x="0" y="3"/>
                  </a:lnTo>
                  <a:lnTo>
                    <a:pt x="4" y="3"/>
                  </a:lnTo>
                  <a:lnTo>
                    <a:pt x="4" y="0"/>
                  </a:lnTo>
                  <a:lnTo>
                    <a:pt x="7" y="0"/>
                  </a:lnTo>
                  <a:lnTo>
                    <a:pt x="7" y="0"/>
                  </a:lnTo>
                  <a:lnTo>
                    <a:pt x="7" y="3"/>
                  </a:lnTo>
                  <a:lnTo>
                    <a:pt x="7" y="11"/>
                  </a:lnTo>
                  <a:lnTo>
                    <a:pt x="4" y="7"/>
                  </a:lnTo>
                  <a:lnTo>
                    <a:pt x="0" y="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9" name="Freeform 133">
              <a:extLst>
                <a:ext uri="{FF2B5EF4-FFF2-40B4-BE49-F238E27FC236}">
                  <a16:creationId xmlns:a16="http://schemas.microsoft.com/office/drawing/2014/main" xmlns="" id="{445D17F4-2645-4E3C-B7D7-FFCB9D579842}"/>
                </a:ext>
              </a:extLst>
            </p:cNvPr>
            <p:cNvSpPr/>
            <p:nvPr/>
          </p:nvSpPr>
          <p:spPr bwMode="auto">
            <a:xfrm>
              <a:off x="5218845" y="3939723"/>
              <a:ext cx="225714" cy="296772"/>
            </a:xfrm>
            <a:custGeom>
              <a:avLst/>
              <a:gdLst>
                <a:gd name="T0" fmla="*/ 7 w 126"/>
                <a:gd name="T1" fmla="*/ 122 h 170"/>
                <a:gd name="T2" fmla="*/ 7 w 126"/>
                <a:gd name="T3" fmla="*/ 111 h 170"/>
                <a:gd name="T4" fmla="*/ 11 w 126"/>
                <a:gd name="T5" fmla="*/ 107 h 170"/>
                <a:gd name="T6" fmla="*/ 18 w 126"/>
                <a:gd name="T7" fmla="*/ 100 h 170"/>
                <a:gd name="T8" fmla="*/ 26 w 126"/>
                <a:gd name="T9" fmla="*/ 93 h 170"/>
                <a:gd name="T10" fmla="*/ 29 w 126"/>
                <a:gd name="T11" fmla="*/ 96 h 170"/>
                <a:gd name="T12" fmla="*/ 37 w 126"/>
                <a:gd name="T13" fmla="*/ 100 h 170"/>
                <a:gd name="T14" fmla="*/ 44 w 126"/>
                <a:gd name="T15" fmla="*/ 100 h 170"/>
                <a:gd name="T16" fmla="*/ 48 w 126"/>
                <a:gd name="T17" fmla="*/ 93 h 170"/>
                <a:gd name="T18" fmla="*/ 55 w 126"/>
                <a:gd name="T19" fmla="*/ 89 h 170"/>
                <a:gd name="T20" fmla="*/ 59 w 126"/>
                <a:gd name="T21" fmla="*/ 78 h 170"/>
                <a:gd name="T22" fmla="*/ 66 w 126"/>
                <a:gd name="T23" fmla="*/ 70 h 170"/>
                <a:gd name="T24" fmla="*/ 70 w 126"/>
                <a:gd name="T25" fmla="*/ 63 h 170"/>
                <a:gd name="T26" fmla="*/ 77 w 126"/>
                <a:gd name="T27" fmla="*/ 52 h 170"/>
                <a:gd name="T28" fmla="*/ 81 w 126"/>
                <a:gd name="T29" fmla="*/ 44 h 170"/>
                <a:gd name="T30" fmla="*/ 85 w 126"/>
                <a:gd name="T31" fmla="*/ 33 h 170"/>
                <a:gd name="T32" fmla="*/ 89 w 126"/>
                <a:gd name="T33" fmla="*/ 29 h 170"/>
                <a:gd name="T34" fmla="*/ 96 w 126"/>
                <a:gd name="T35" fmla="*/ 26 h 170"/>
                <a:gd name="T36" fmla="*/ 96 w 126"/>
                <a:gd name="T37" fmla="*/ 18 h 170"/>
                <a:gd name="T38" fmla="*/ 92 w 126"/>
                <a:gd name="T39" fmla="*/ 11 h 170"/>
                <a:gd name="T40" fmla="*/ 89 w 126"/>
                <a:gd name="T41" fmla="*/ 0 h 170"/>
                <a:gd name="T42" fmla="*/ 103 w 126"/>
                <a:gd name="T43" fmla="*/ 11 h 170"/>
                <a:gd name="T44" fmla="*/ 107 w 126"/>
                <a:gd name="T45" fmla="*/ 18 h 170"/>
                <a:gd name="T46" fmla="*/ 103 w 126"/>
                <a:gd name="T47" fmla="*/ 26 h 170"/>
                <a:gd name="T48" fmla="*/ 103 w 126"/>
                <a:gd name="T49" fmla="*/ 33 h 170"/>
                <a:gd name="T50" fmla="*/ 107 w 126"/>
                <a:gd name="T51" fmla="*/ 41 h 170"/>
                <a:gd name="T52" fmla="*/ 114 w 126"/>
                <a:gd name="T53" fmla="*/ 48 h 170"/>
                <a:gd name="T54" fmla="*/ 111 w 126"/>
                <a:gd name="T55" fmla="*/ 48 h 170"/>
                <a:gd name="T56" fmla="*/ 103 w 126"/>
                <a:gd name="T57" fmla="*/ 48 h 170"/>
                <a:gd name="T58" fmla="*/ 96 w 126"/>
                <a:gd name="T59" fmla="*/ 48 h 170"/>
                <a:gd name="T60" fmla="*/ 92 w 126"/>
                <a:gd name="T61" fmla="*/ 52 h 170"/>
                <a:gd name="T62" fmla="*/ 92 w 126"/>
                <a:gd name="T63" fmla="*/ 55 h 170"/>
                <a:gd name="T64" fmla="*/ 103 w 126"/>
                <a:gd name="T65" fmla="*/ 63 h 170"/>
                <a:gd name="T66" fmla="*/ 114 w 126"/>
                <a:gd name="T67" fmla="*/ 74 h 170"/>
                <a:gd name="T68" fmla="*/ 114 w 126"/>
                <a:gd name="T69" fmla="*/ 85 h 170"/>
                <a:gd name="T70" fmla="*/ 107 w 126"/>
                <a:gd name="T71" fmla="*/ 96 h 170"/>
                <a:gd name="T72" fmla="*/ 100 w 126"/>
                <a:gd name="T73" fmla="*/ 104 h 170"/>
                <a:gd name="T74" fmla="*/ 100 w 126"/>
                <a:gd name="T75" fmla="*/ 111 h 170"/>
                <a:gd name="T76" fmla="*/ 100 w 126"/>
                <a:gd name="T77" fmla="*/ 122 h 170"/>
                <a:gd name="T78" fmla="*/ 107 w 126"/>
                <a:gd name="T79" fmla="*/ 133 h 170"/>
                <a:gd name="T80" fmla="*/ 114 w 126"/>
                <a:gd name="T81" fmla="*/ 144 h 170"/>
                <a:gd name="T82" fmla="*/ 126 w 126"/>
                <a:gd name="T83" fmla="*/ 152 h 170"/>
                <a:gd name="T84" fmla="*/ 126 w 126"/>
                <a:gd name="T85" fmla="*/ 159 h 170"/>
                <a:gd name="T86" fmla="*/ 126 w 126"/>
                <a:gd name="T87" fmla="*/ 163 h 170"/>
                <a:gd name="T88" fmla="*/ 122 w 126"/>
                <a:gd name="T89" fmla="*/ 170 h 170"/>
                <a:gd name="T90" fmla="*/ 122 w 126"/>
                <a:gd name="T91" fmla="*/ 170 h 170"/>
                <a:gd name="T92" fmla="*/ 118 w 126"/>
                <a:gd name="T93" fmla="*/ 170 h 170"/>
                <a:gd name="T94" fmla="*/ 111 w 126"/>
                <a:gd name="T95" fmla="*/ 167 h 170"/>
                <a:gd name="T96" fmla="*/ 107 w 126"/>
                <a:gd name="T97" fmla="*/ 170 h 170"/>
                <a:gd name="T98" fmla="*/ 100 w 126"/>
                <a:gd name="T99" fmla="*/ 167 h 170"/>
                <a:gd name="T100" fmla="*/ 96 w 126"/>
                <a:gd name="T101" fmla="*/ 167 h 170"/>
                <a:gd name="T102" fmla="*/ 74 w 126"/>
                <a:gd name="T103" fmla="*/ 163 h 170"/>
                <a:gd name="T104" fmla="*/ 66 w 126"/>
                <a:gd name="T105" fmla="*/ 163 h 170"/>
                <a:gd name="T106" fmla="*/ 63 w 126"/>
                <a:gd name="T107" fmla="*/ 163 h 170"/>
                <a:gd name="T108" fmla="*/ 55 w 126"/>
                <a:gd name="T109" fmla="*/ 163 h 170"/>
                <a:gd name="T110" fmla="*/ 48 w 126"/>
                <a:gd name="T111" fmla="*/ 163 h 170"/>
                <a:gd name="T112" fmla="*/ 44 w 126"/>
                <a:gd name="T113" fmla="*/ 167 h 170"/>
                <a:gd name="T114" fmla="*/ 22 w 126"/>
                <a:gd name="T115" fmla="*/ 167 h 170"/>
                <a:gd name="T116" fmla="*/ 18 w 126"/>
                <a:gd name="T117" fmla="*/ 163 h 170"/>
                <a:gd name="T118" fmla="*/ 18 w 126"/>
                <a:gd name="T119" fmla="*/ 148 h 170"/>
                <a:gd name="T120" fmla="*/ 18 w 126"/>
                <a:gd name="T121" fmla="*/ 137 h 170"/>
                <a:gd name="T122" fmla="*/ 7 w 126"/>
                <a:gd name="T123" fmla="*/ 137 h 170"/>
                <a:gd name="T124" fmla="*/ 0 w 126"/>
                <a:gd name="T125" fmla="*/ 130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6" h="170">
                  <a:moveTo>
                    <a:pt x="0" y="130"/>
                  </a:moveTo>
                  <a:lnTo>
                    <a:pt x="0" y="126"/>
                  </a:lnTo>
                  <a:lnTo>
                    <a:pt x="7" y="122"/>
                  </a:lnTo>
                  <a:lnTo>
                    <a:pt x="7" y="118"/>
                  </a:lnTo>
                  <a:lnTo>
                    <a:pt x="7" y="115"/>
                  </a:lnTo>
                  <a:lnTo>
                    <a:pt x="7" y="111"/>
                  </a:lnTo>
                  <a:lnTo>
                    <a:pt x="7" y="111"/>
                  </a:lnTo>
                  <a:lnTo>
                    <a:pt x="7" y="107"/>
                  </a:lnTo>
                  <a:lnTo>
                    <a:pt x="11" y="107"/>
                  </a:lnTo>
                  <a:lnTo>
                    <a:pt x="15" y="104"/>
                  </a:lnTo>
                  <a:lnTo>
                    <a:pt x="15" y="104"/>
                  </a:lnTo>
                  <a:lnTo>
                    <a:pt x="18" y="100"/>
                  </a:lnTo>
                  <a:lnTo>
                    <a:pt x="18" y="96"/>
                  </a:lnTo>
                  <a:lnTo>
                    <a:pt x="22" y="96"/>
                  </a:lnTo>
                  <a:lnTo>
                    <a:pt x="26" y="93"/>
                  </a:lnTo>
                  <a:lnTo>
                    <a:pt x="26" y="93"/>
                  </a:lnTo>
                  <a:lnTo>
                    <a:pt x="26" y="93"/>
                  </a:lnTo>
                  <a:lnTo>
                    <a:pt x="29" y="96"/>
                  </a:lnTo>
                  <a:lnTo>
                    <a:pt x="33" y="93"/>
                  </a:lnTo>
                  <a:lnTo>
                    <a:pt x="37" y="96"/>
                  </a:lnTo>
                  <a:lnTo>
                    <a:pt x="37" y="100"/>
                  </a:lnTo>
                  <a:lnTo>
                    <a:pt x="40" y="100"/>
                  </a:lnTo>
                  <a:lnTo>
                    <a:pt x="40" y="100"/>
                  </a:lnTo>
                  <a:lnTo>
                    <a:pt x="44" y="100"/>
                  </a:lnTo>
                  <a:lnTo>
                    <a:pt x="48" y="96"/>
                  </a:lnTo>
                  <a:lnTo>
                    <a:pt x="48" y="96"/>
                  </a:lnTo>
                  <a:lnTo>
                    <a:pt x="48" y="93"/>
                  </a:lnTo>
                  <a:lnTo>
                    <a:pt x="52" y="93"/>
                  </a:lnTo>
                  <a:lnTo>
                    <a:pt x="55" y="89"/>
                  </a:lnTo>
                  <a:lnTo>
                    <a:pt x="55" y="89"/>
                  </a:lnTo>
                  <a:lnTo>
                    <a:pt x="55" y="85"/>
                  </a:lnTo>
                  <a:lnTo>
                    <a:pt x="59" y="78"/>
                  </a:lnTo>
                  <a:lnTo>
                    <a:pt x="59" y="78"/>
                  </a:lnTo>
                  <a:lnTo>
                    <a:pt x="59" y="74"/>
                  </a:lnTo>
                  <a:lnTo>
                    <a:pt x="63" y="74"/>
                  </a:lnTo>
                  <a:lnTo>
                    <a:pt x="66" y="70"/>
                  </a:lnTo>
                  <a:lnTo>
                    <a:pt x="70" y="67"/>
                  </a:lnTo>
                  <a:lnTo>
                    <a:pt x="70" y="63"/>
                  </a:lnTo>
                  <a:lnTo>
                    <a:pt x="70" y="63"/>
                  </a:lnTo>
                  <a:lnTo>
                    <a:pt x="70" y="55"/>
                  </a:lnTo>
                  <a:lnTo>
                    <a:pt x="74" y="55"/>
                  </a:lnTo>
                  <a:lnTo>
                    <a:pt x="77" y="52"/>
                  </a:lnTo>
                  <a:lnTo>
                    <a:pt x="77" y="52"/>
                  </a:lnTo>
                  <a:lnTo>
                    <a:pt x="81" y="48"/>
                  </a:lnTo>
                  <a:lnTo>
                    <a:pt x="81" y="44"/>
                  </a:lnTo>
                  <a:lnTo>
                    <a:pt x="81" y="41"/>
                  </a:lnTo>
                  <a:lnTo>
                    <a:pt x="81" y="37"/>
                  </a:lnTo>
                  <a:lnTo>
                    <a:pt x="85" y="33"/>
                  </a:lnTo>
                  <a:lnTo>
                    <a:pt x="85" y="33"/>
                  </a:lnTo>
                  <a:lnTo>
                    <a:pt x="85" y="29"/>
                  </a:lnTo>
                  <a:lnTo>
                    <a:pt x="89" y="29"/>
                  </a:lnTo>
                  <a:lnTo>
                    <a:pt x="92" y="29"/>
                  </a:lnTo>
                  <a:lnTo>
                    <a:pt x="92" y="26"/>
                  </a:lnTo>
                  <a:lnTo>
                    <a:pt x="96" y="26"/>
                  </a:lnTo>
                  <a:lnTo>
                    <a:pt x="96" y="22"/>
                  </a:lnTo>
                  <a:lnTo>
                    <a:pt x="96" y="18"/>
                  </a:lnTo>
                  <a:lnTo>
                    <a:pt x="96" y="18"/>
                  </a:lnTo>
                  <a:lnTo>
                    <a:pt x="96" y="15"/>
                  </a:lnTo>
                  <a:lnTo>
                    <a:pt x="92" y="15"/>
                  </a:lnTo>
                  <a:lnTo>
                    <a:pt x="92" y="11"/>
                  </a:lnTo>
                  <a:lnTo>
                    <a:pt x="92" y="7"/>
                  </a:lnTo>
                  <a:lnTo>
                    <a:pt x="92" y="3"/>
                  </a:lnTo>
                  <a:lnTo>
                    <a:pt x="89" y="0"/>
                  </a:lnTo>
                  <a:lnTo>
                    <a:pt x="96" y="3"/>
                  </a:lnTo>
                  <a:lnTo>
                    <a:pt x="100" y="7"/>
                  </a:lnTo>
                  <a:lnTo>
                    <a:pt x="103" y="11"/>
                  </a:lnTo>
                  <a:lnTo>
                    <a:pt x="103" y="15"/>
                  </a:lnTo>
                  <a:lnTo>
                    <a:pt x="103" y="15"/>
                  </a:lnTo>
                  <a:lnTo>
                    <a:pt x="107" y="18"/>
                  </a:lnTo>
                  <a:lnTo>
                    <a:pt x="107" y="22"/>
                  </a:lnTo>
                  <a:lnTo>
                    <a:pt x="103" y="22"/>
                  </a:lnTo>
                  <a:lnTo>
                    <a:pt x="103" y="26"/>
                  </a:lnTo>
                  <a:lnTo>
                    <a:pt x="107" y="26"/>
                  </a:lnTo>
                  <a:lnTo>
                    <a:pt x="103" y="29"/>
                  </a:lnTo>
                  <a:lnTo>
                    <a:pt x="103" y="33"/>
                  </a:lnTo>
                  <a:lnTo>
                    <a:pt x="103" y="37"/>
                  </a:lnTo>
                  <a:lnTo>
                    <a:pt x="107" y="41"/>
                  </a:lnTo>
                  <a:lnTo>
                    <a:pt x="107" y="41"/>
                  </a:lnTo>
                  <a:lnTo>
                    <a:pt x="111" y="44"/>
                  </a:lnTo>
                  <a:lnTo>
                    <a:pt x="114" y="48"/>
                  </a:lnTo>
                  <a:lnTo>
                    <a:pt x="114" y="48"/>
                  </a:lnTo>
                  <a:lnTo>
                    <a:pt x="114" y="48"/>
                  </a:lnTo>
                  <a:lnTo>
                    <a:pt x="111" y="48"/>
                  </a:lnTo>
                  <a:lnTo>
                    <a:pt x="111" y="48"/>
                  </a:lnTo>
                  <a:lnTo>
                    <a:pt x="107" y="48"/>
                  </a:lnTo>
                  <a:lnTo>
                    <a:pt x="103" y="48"/>
                  </a:lnTo>
                  <a:lnTo>
                    <a:pt x="103" y="48"/>
                  </a:lnTo>
                  <a:lnTo>
                    <a:pt x="100" y="48"/>
                  </a:lnTo>
                  <a:lnTo>
                    <a:pt x="96" y="48"/>
                  </a:lnTo>
                  <a:lnTo>
                    <a:pt x="96" y="48"/>
                  </a:lnTo>
                  <a:lnTo>
                    <a:pt x="92" y="48"/>
                  </a:lnTo>
                  <a:lnTo>
                    <a:pt x="92" y="48"/>
                  </a:lnTo>
                  <a:lnTo>
                    <a:pt x="92" y="52"/>
                  </a:lnTo>
                  <a:lnTo>
                    <a:pt x="92" y="52"/>
                  </a:lnTo>
                  <a:lnTo>
                    <a:pt x="92" y="55"/>
                  </a:lnTo>
                  <a:lnTo>
                    <a:pt x="92" y="55"/>
                  </a:lnTo>
                  <a:lnTo>
                    <a:pt x="92" y="59"/>
                  </a:lnTo>
                  <a:lnTo>
                    <a:pt x="96" y="59"/>
                  </a:lnTo>
                  <a:lnTo>
                    <a:pt x="103" y="63"/>
                  </a:lnTo>
                  <a:lnTo>
                    <a:pt x="107" y="70"/>
                  </a:lnTo>
                  <a:lnTo>
                    <a:pt x="111" y="70"/>
                  </a:lnTo>
                  <a:lnTo>
                    <a:pt x="114" y="74"/>
                  </a:lnTo>
                  <a:lnTo>
                    <a:pt x="114" y="78"/>
                  </a:lnTo>
                  <a:lnTo>
                    <a:pt x="114" y="81"/>
                  </a:lnTo>
                  <a:lnTo>
                    <a:pt x="114" y="85"/>
                  </a:lnTo>
                  <a:lnTo>
                    <a:pt x="111" y="85"/>
                  </a:lnTo>
                  <a:lnTo>
                    <a:pt x="111" y="89"/>
                  </a:lnTo>
                  <a:lnTo>
                    <a:pt x="107" y="96"/>
                  </a:lnTo>
                  <a:lnTo>
                    <a:pt x="103" y="100"/>
                  </a:lnTo>
                  <a:lnTo>
                    <a:pt x="100" y="104"/>
                  </a:lnTo>
                  <a:lnTo>
                    <a:pt x="100" y="104"/>
                  </a:lnTo>
                  <a:lnTo>
                    <a:pt x="96" y="104"/>
                  </a:lnTo>
                  <a:lnTo>
                    <a:pt x="100" y="107"/>
                  </a:lnTo>
                  <a:lnTo>
                    <a:pt x="100" y="111"/>
                  </a:lnTo>
                  <a:lnTo>
                    <a:pt x="100" y="115"/>
                  </a:lnTo>
                  <a:lnTo>
                    <a:pt x="100" y="118"/>
                  </a:lnTo>
                  <a:lnTo>
                    <a:pt x="100" y="122"/>
                  </a:lnTo>
                  <a:lnTo>
                    <a:pt x="100" y="130"/>
                  </a:lnTo>
                  <a:lnTo>
                    <a:pt x="103" y="130"/>
                  </a:lnTo>
                  <a:lnTo>
                    <a:pt x="107" y="133"/>
                  </a:lnTo>
                  <a:lnTo>
                    <a:pt x="111" y="137"/>
                  </a:lnTo>
                  <a:lnTo>
                    <a:pt x="111" y="137"/>
                  </a:lnTo>
                  <a:lnTo>
                    <a:pt x="114" y="144"/>
                  </a:lnTo>
                  <a:lnTo>
                    <a:pt x="118" y="148"/>
                  </a:lnTo>
                  <a:lnTo>
                    <a:pt x="118" y="152"/>
                  </a:lnTo>
                  <a:lnTo>
                    <a:pt x="126" y="152"/>
                  </a:lnTo>
                  <a:lnTo>
                    <a:pt x="126" y="156"/>
                  </a:lnTo>
                  <a:lnTo>
                    <a:pt x="126" y="159"/>
                  </a:lnTo>
                  <a:lnTo>
                    <a:pt x="126" y="159"/>
                  </a:lnTo>
                  <a:lnTo>
                    <a:pt x="126" y="159"/>
                  </a:lnTo>
                  <a:lnTo>
                    <a:pt x="126" y="159"/>
                  </a:lnTo>
                  <a:lnTo>
                    <a:pt x="126" y="163"/>
                  </a:lnTo>
                  <a:lnTo>
                    <a:pt x="122" y="167"/>
                  </a:lnTo>
                  <a:lnTo>
                    <a:pt x="122" y="167"/>
                  </a:lnTo>
                  <a:lnTo>
                    <a:pt x="122" y="170"/>
                  </a:lnTo>
                  <a:lnTo>
                    <a:pt x="122" y="170"/>
                  </a:lnTo>
                  <a:lnTo>
                    <a:pt x="122" y="170"/>
                  </a:lnTo>
                  <a:lnTo>
                    <a:pt x="122" y="170"/>
                  </a:lnTo>
                  <a:lnTo>
                    <a:pt x="118" y="170"/>
                  </a:lnTo>
                  <a:lnTo>
                    <a:pt x="118" y="170"/>
                  </a:lnTo>
                  <a:lnTo>
                    <a:pt x="118" y="170"/>
                  </a:lnTo>
                  <a:lnTo>
                    <a:pt x="114" y="170"/>
                  </a:lnTo>
                  <a:lnTo>
                    <a:pt x="111" y="170"/>
                  </a:lnTo>
                  <a:lnTo>
                    <a:pt x="111" y="167"/>
                  </a:lnTo>
                  <a:lnTo>
                    <a:pt x="107" y="167"/>
                  </a:lnTo>
                  <a:lnTo>
                    <a:pt x="107" y="170"/>
                  </a:lnTo>
                  <a:lnTo>
                    <a:pt x="107" y="170"/>
                  </a:lnTo>
                  <a:lnTo>
                    <a:pt x="103" y="167"/>
                  </a:lnTo>
                  <a:lnTo>
                    <a:pt x="103" y="167"/>
                  </a:lnTo>
                  <a:lnTo>
                    <a:pt x="100" y="167"/>
                  </a:lnTo>
                  <a:lnTo>
                    <a:pt x="100" y="167"/>
                  </a:lnTo>
                  <a:lnTo>
                    <a:pt x="100" y="167"/>
                  </a:lnTo>
                  <a:lnTo>
                    <a:pt x="96" y="167"/>
                  </a:lnTo>
                  <a:lnTo>
                    <a:pt x="96" y="167"/>
                  </a:lnTo>
                  <a:lnTo>
                    <a:pt x="74" y="167"/>
                  </a:lnTo>
                  <a:lnTo>
                    <a:pt x="74" y="163"/>
                  </a:lnTo>
                  <a:lnTo>
                    <a:pt x="74" y="163"/>
                  </a:lnTo>
                  <a:lnTo>
                    <a:pt x="70" y="167"/>
                  </a:lnTo>
                  <a:lnTo>
                    <a:pt x="66" y="163"/>
                  </a:lnTo>
                  <a:lnTo>
                    <a:pt x="66" y="163"/>
                  </a:lnTo>
                  <a:lnTo>
                    <a:pt x="66" y="163"/>
                  </a:lnTo>
                  <a:lnTo>
                    <a:pt x="63" y="163"/>
                  </a:lnTo>
                  <a:lnTo>
                    <a:pt x="59" y="163"/>
                  </a:lnTo>
                  <a:lnTo>
                    <a:pt x="55" y="163"/>
                  </a:lnTo>
                  <a:lnTo>
                    <a:pt x="55" y="163"/>
                  </a:lnTo>
                  <a:lnTo>
                    <a:pt x="48" y="163"/>
                  </a:lnTo>
                  <a:lnTo>
                    <a:pt x="48" y="163"/>
                  </a:lnTo>
                  <a:lnTo>
                    <a:pt x="48" y="163"/>
                  </a:lnTo>
                  <a:lnTo>
                    <a:pt x="44" y="167"/>
                  </a:lnTo>
                  <a:lnTo>
                    <a:pt x="44" y="167"/>
                  </a:lnTo>
                  <a:lnTo>
                    <a:pt x="44" y="167"/>
                  </a:lnTo>
                  <a:lnTo>
                    <a:pt x="26" y="167"/>
                  </a:lnTo>
                  <a:lnTo>
                    <a:pt x="22" y="167"/>
                  </a:lnTo>
                  <a:lnTo>
                    <a:pt x="22" y="167"/>
                  </a:lnTo>
                  <a:lnTo>
                    <a:pt x="18" y="167"/>
                  </a:lnTo>
                  <a:lnTo>
                    <a:pt x="22" y="163"/>
                  </a:lnTo>
                  <a:lnTo>
                    <a:pt x="18" y="163"/>
                  </a:lnTo>
                  <a:lnTo>
                    <a:pt x="22" y="156"/>
                  </a:lnTo>
                  <a:lnTo>
                    <a:pt x="22" y="152"/>
                  </a:lnTo>
                  <a:lnTo>
                    <a:pt x="18" y="148"/>
                  </a:lnTo>
                  <a:lnTo>
                    <a:pt x="18" y="141"/>
                  </a:lnTo>
                  <a:lnTo>
                    <a:pt x="18" y="141"/>
                  </a:lnTo>
                  <a:lnTo>
                    <a:pt x="18" y="137"/>
                  </a:lnTo>
                  <a:lnTo>
                    <a:pt x="11" y="137"/>
                  </a:lnTo>
                  <a:lnTo>
                    <a:pt x="11" y="137"/>
                  </a:lnTo>
                  <a:lnTo>
                    <a:pt x="7" y="137"/>
                  </a:lnTo>
                  <a:lnTo>
                    <a:pt x="7" y="126"/>
                  </a:lnTo>
                  <a:lnTo>
                    <a:pt x="3" y="130"/>
                  </a:lnTo>
                  <a:lnTo>
                    <a:pt x="0" y="13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0" name="Freeform 134">
              <a:extLst>
                <a:ext uri="{FF2B5EF4-FFF2-40B4-BE49-F238E27FC236}">
                  <a16:creationId xmlns:a16="http://schemas.microsoft.com/office/drawing/2014/main" xmlns="" id="{28D0145D-3303-4D72-B7F0-6646A16FE537}"/>
                </a:ext>
              </a:extLst>
            </p:cNvPr>
            <p:cNvSpPr/>
            <p:nvPr/>
          </p:nvSpPr>
          <p:spPr bwMode="auto">
            <a:xfrm>
              <a:off x="5224217" y="4224273"/>
              <a:ext cx="166599" cy="162352"/>
            </a:xfrm>
            <a:custGeom>
              <a:avLst/>
              <a:gdLst>
                <a:gd name="T0" fmla="*/ 41 w 93"/>
                <a:gd name="T1" fmla="*/ 4 h 93"/>
                <a:gd name="T2" fmla="*/ 45 w 93"/>
                <a:gd name="T3" fmla="*/ 0 h 93"/>
                <a:gd name="T4" fmla="*/ 52 w 93"/>
                <a:gd name="T5" fmla="*/ 0 h 93"/>
                <a:gd name="T6" fmla="*/ 56 w 93"/>
                <a:gd name="T7" fmla="*/ 0 h 93"/>
                <a:gd name="T8" fmla="*/ 63 w 93"/>
                <a:gd name="T9" fmla="*/ 0 h 93"/>
                <a:gd name="T10" fmla="*/ 63 w 93"/>
                <a:gd name="T11" fmla="*/ 0 h 93"/>
                <a:gd name="T12" fmla="*/ 71 w 93"/>
                <a:gd name="T13" fmla="*/ 0 h 93"/>
                <a:gd name="T14" fmla="*/ 71 w 93"/>
                <a:gd name="T15" fmla="*/ 4 h 93"/>
                <a:gd name="T16" fmla="*/ 71 w 93"/>
                <a:gd name="T17" fmla="*/ 7 h 93"/>
                <a:gd name="T18" fmla="*/ 71 w 93"/>
                <a:gd name="T19" fmla="*/ 11 h 93"/>
                <a:gd name="T20" fmla="*/ 71 w 93"/>
                <a:gd name="T21" fmla="*/ 15 h 93"/>
                <a:gd name="T22" fmla="*/ 74 w 93"/>
                <a:gd name="T23" fmla="*/ 15 h 93"/>
                <a:gd name="T24" fmla="*/ 82 w 93"/>
                <a:gd name="T25" fmla="*/ 15 h 93"/>
                <a:gd name="T26" fmla="*/ 89 w 93"/>
                <a:gd name="T27" fmla="*/ 15 h 93"/>
                <a:gd name="T28" fmla="*/ 93 w 93"/>
                <a:gd name="T29" fmla="*/ 19 h 93"/>
                <a:gd name="T30" fmla="*/ 93 w 93"/>
                <a:gd name="T31" fmla="*/ 22 h 93"/>
                <a:gd name="T32" fmla="*/ 89 w 93"/>
                <a:gd name="T33" fmla="*/ 26 h 93"/>
                <a:gd name="T34" fmla="*/ 86 w 93"/>
                <a:gd name="T35" fmla="*/ 30 h 93"/>
                <a:gd name="T36" fmla="*/ 86 w 93"/>
                <a:gd name="T37" fmla="*/ 33 h 93"/>
                <a:gd name="T38" fmla="*/ 86 w 93"/>
                <a:gd name="T39" fmla="*/ 33 h 93"/>
                <a:gd name="T40" fmla="*/ 82 w 93"/>
                <a:gd name="T41" fmla="*/ 37 h 93"/>
                <a:gd name="T42" fmla="*/ 86 w 93"/>
                <a:gd name="T43" fmla="*/ 41 h 93"/>
                <a:gd name="T44" fmla="*/ 89 w 93"/>
                <a:gd name="T45" fmla="*/ 41 h 93"/>
                <a:gd name="T46" fmla="*/ 89 w 93"/>
                <a:gd name="T47" fmla="*/ 45 h 93"/>
                <a:gd name="T48" fmla="*/ 93 w 93"/>
                <a:gd name="T49" fmla="*/ 48 h 93"/>
                <a:gd name="T50" fmla="*/ 86 w 93"/>
                <a:gd name="T51" fmla="*/ 67 h 93"/>
                <a:gd name="T52" fmla="*/ 86 w 93"/>
                <a:gd name="T53" fmla="*/ 70 h 93"/>
                <a:gd name="T54" fmla="*/ 86 w 93"/>
                <a:gd name="T55" fmla="*/ 70 h 93"/>
                <a:gd name="T56" fmla="*/ 78 w 93"/>
                <a:gd name="T57" fmla="*/ 67 h 93"/>
                <a:gd name="T58" fmla="*/ 74 w 93"/>
                <a:gd name="T59" fmla="*/ 70 h 93"/>
                <a:gd name="T60" fmla="*/ 67 w 93"/>
                <a:gd name="T61" fmla="*/ 67 h 93"/>
                <a:gd name="T62" fmla="*/ 63 w 93"/>
                <a:gd name="T63" fmla="*/ 63 h 93"/>
                <a:gd name="T64" fmla="*/ 60 w 93"/>
                <a:gd name="T65" fmla="*/ 67 h 93"/>
                <a:gd name="T66" fmla="*/ 56 w 93"/>
                <a:gd name="T67" fmla="*/ 70 h 93"/>
                <a:gd name="T68" fmla="*/ 52 w 93"/>
                <a:gd name="T69" fmla="*/ 70 h 93"/>
                <a:gd name="T70" fmla="*/ 45 w 93"/>
                <a:gd name="T71" fmla="*/ 70 h 93"/>
                <a:gd name="T72" fmla="*/ 41 w 93"/>
                <a:gd name="T73" fmla="*/ 74 h 93"/>
                <a:gd name="T74" fmla="*/ 41 w 93"/>
                <a:gd name="T75" fmla="*/ 78 h 93"/>
                <a:gd name="T76" fmla="*/ 49 w 93"/>
                <a:gd name="T77" fmla="*/ 78 h 93"/>
                <a:gd name="T78" fmla="*/ 52 w 93"/>
                <a:gd name="T79" fmla="*/ 78 h 93"/>
                <a:gd name="T80" fmla="*/ 52 w 93"/>
                <a:gd name="T81" fmla="*/ 89 h 93"/>
                <a:gd name="T82" fmla="*/ 45 w 93"/>
                <a:gd name="T83" fmla="*/ 85 h 93"/>
                <a:gd name="T84" fmla="*/ 41 w 93"/>
                <a:gd name="T85" fmla="*/ 89 h 93"/>
                <a:gd name="T86" fmla="*/ 41 w 93"/>
                <a:gd name="T87" fmla="*/ 89 h 93"/>
                <a:gd name="T88" fmla="*/ 37 w 93"/>
                <a:gd name="T89" fmla="*/ 93 h 93"/>
                <a:gd name="T90" fmla="*/ 34 w 93"/>
                <a:gd name="T91" fmla="*/ 89 h 93"/>
                <a:gd name="T92" fmla="*/ 26 w 93"/>
                <a:gd name="T93" fmla="*/ 82 h 93"/>
                <a:gd name="T94" fmla="*/ 15 w 93"/>
                <a:gd name="T95" fmla="*/ 74 h 93"/>
                <a:gd name="T96" fmla="*/ 12 w 93"/>
                <a:gd name="T97" fmla="*/ 70 h 93"/>
                <a:gd name="T98" fmla="*/ 8 w 93"/>
                <a:gd name="T99" fmla="*/ 63 h 93"/>
                <a:gd name="T100" fmla="*/ 4 w 93"/>
                <a:gd name="T101" fmla="*/ 56 h 93"/>
                <a:gd name="T102" fmla="*/ 4 w 93"/>
                <a:gd name="T103" fmla="*/ 52 h 93"/>
                <a:gd name="T104" fmla="*/ 0 w 93"/>
                <a:gd name="T105" fmla="*/ 45 h 93"/>
                <a:gd name="T106" fmla="*/ 8 w 93"/>
                <a:gd name="T107" fmla="*/ 45 h 93"/>
                <a:gd name="T108" fmla="*/ 8 w 93"/>
                <a:gd name="T109" fmla="*/ 30 h 93"/>
                <a:gd name="T110" fmla="*/ 15 w 93"/>
                <a:gd name="T111" fmla="*/ 30 h 93"/>
                <a:gd name="T112" fmla="*/ 8 w 93"/>
                <a:gd name="T113" fmla="*/ 26 h 93"/>
                <a:gd name="T114" fmla="*/ 12 w 93"/>
                <a:gd name="T115" fmla="*/ 22 h 93"/>
                <a:gd name="T116" fmla="*/ 15 w 93"/>
                <a:gd name="T117" fmla="*/ 19 h 93"/>
                <a:gd name="T118" fmla="*/ 19 w 93"/>
                <a:gd name="T119" fmla="*/ 22 h 93"/>
                <a:gd name="T120" fmla="*/ 41 w 93"/>
                <a:gd name="T121" fmla="*/ 4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3" h="93">
                  <a:moveTo>
                    <a:pt x="41" y="4"/>
                  </a:moveTo>
                  <a:lnTo>
                    <a:pt x="41" y="4"/>
                  </a:lnTo>
                  <a:lnTo>
                    <a:pt x="45" y="0"/>
                  </a:lnTo>
                  <a:lnTo>
                    <a:pt x="45" y="0"/>
                  </a:lnTo>
                  <a:lnTo>
                    <a:pt x="45" y="0"/>
                  </a:lnTo>
                  <a:lnTo>
                    <a:pt x="52" y="0"/>
                  </a:lnTo>
                  <a:lnTo>
                    <a:pt x="52" y="0"/>
                  </a:lnTo>
                  <a:lnTo>
                    <a:pt x="56" y="0"/>
                  </a:lnTo>
                  <a:lnTo>
                    <a:pt x="60" y="0"/>
                  </a:lnTo>
                  <a:lnTo>
                    <a:pt x="63" y="0"/>
                  </a:lnTo>
                  <a:lnTo>
                    <a:pt x="63" y="0"/>
                  </a:lnTo>
                  <a:lnTo>
                    <a:pt x="63" y="0"/>
                  </a:lnTo>
                  <a:lnTo>
                    <a:pt x="67" y="4"/>
                  </a:lnTo>
                  <a:lnTo>
                    <a:pt x="71" y="0"/>
                  </a:lnTo>
                  <a:lnTo>
                    <a:pt x="71" y="0"/>
                  </a:lnTo>
                  <a:lnTo>
                    <a:pt x="71" y="4"/>
                  </a:lnTo>
                  <a:lnTo>
                    <a:pt x="71" y="4"/>
                  </a:lnTo>
                  <a:lnTo>
                    <a:pt x="71" y="7"/>
                  </a:lnTo>
                  <a:lnTo>
                    <a:pt x="71" y="7"/>
                  </a:lnTo>
                  <a:lnTo>
                    <a:pt x="71" y="11"/>
                  </a:lnTo>
                  <a:lnTo>
                    <a:pt x="71" y="15"/>
                  </a:lnTo>
                  <a:lnTo>
                    <a:pt x="71" y="15"/>
                  </a:lnTo>
                  <a:lnTo>
                    <a:pt x="74" y="19"/>
                  </a:lnTo>
                  <a:lnTo>
                    <a:pt x="74" y="15"/>
                  </a:lnTo>
                  <a:lnTo>
                    <a:pt x="78" y="15"/>
                  </a:lnTo>
                  <a:lnTo>
                    <a:pt x="82" y="15"/>
                  </a:lnTo>
                  <a:lnTo>
                    <a:pt x="86" y="15"/>
                  </a:lnTo>
                  <a:lnTo>
                    <a:pt x="89" y="15"/>
                  </a:lnTo>
                  <a:lnTo>
                    <a:pt x="93" y="15"/>
                  </a:lnTo>
                  <a:lnTo>
                    <a:pt x="93" y="19"/>
                  </a:lnTo>
                  <a:lnTo>
                    <a:pt x="93" y="22"/>
                  </a:lnTo>
                  <a:lnTo>
                    <a:pt x="93" y="22"/>
                  </a:lnTo>
                  <a:lnTo>
                    <a:pt x="93" y="26"/>
                  </a:lnTo>
                  <a:lnTo>
                    <a:pt x="89" y="26"/>
                  </a:lnTo>
                  <a:lnTo>
                    <a:pt x="86" y="30"/>
                  </a:lnTo>
                  <a:lnTo>
                    <a:pt x="86" y="30"/>
                  </a:lnTo>
                  <a:lnTo>
                    <a:pt x="86" y="33"/>
                  </a:lnTo>
                  <a:lnTo>
                    <a:pt x="86" y="33"/>
                  </a:lnTo>
                  <a:lnTo>
                    <a:pt x="86" y="33"/>
                  </a:lnTo>
                  <a:lnTo>
                    <a:pt x="86" y="33"/>
                  </a:lnTo>
                  <a:lnTo>
                    <a:pt x="82" y="37"/>
                  </a:lnTo>
                  <a:lnTo>
                    <a:pt x="82" y="37"/>
                  </a:lnTo>
                  <a:lnTo>
                    <a:pt x="86" y="37"/>
                  </a:lnTo>
                  <a:lnTo>
                    <a:pt x="86" y="41"/>
                  </a:lnTo>
                  <a:lnTo>
                    <a:pt x="86" y="41"/>
                  </a:lnTo>
                  <a:lnTo>
                    <a:pt x="89" y="41"/>
                  </a:lnTo>
                  <a:lnTo>
                    <a:pt x="89" y="45"/>
                  </a:lnTo>
                  <a:lnTo>
                    <a:pt x="89" y="45"/>
                  </a:lnTo>
                  <a:lnTo>
                    <a:pt x="93" y="45"/>
                  </a:lnTo>
                  <a:lnTo>
                    <a:pt x="93" y="48"/>
                  </a:lnTo>
                  <a:lnTo>
                    <a:pt x="89" y="56"/>
                  </a:lnTo>
                  <a:lnTo>
                    <a:pt x="86" y="67"/>
                  </a:lnTo>
                  <a:lnTo>
                    <a:pt x="89" y="70"/>
                  </a:lnTo>
                  <a:lnTo>
                    <a:pt x="86" y="70"/>
                  </a:lnTo>
                  <a:lnTo>
                    <a:pt x="86" y="70"/>
                  </a:lnTo>
                  <a:lnTo>
                    <a:pt x="86" y="70"/>
                  </a:lnTo>
                  <a:lnTo>
                    <a:pt x="82" y="67"/>
                  </a:lnTo>
                  <a:lnTo>
                    <a:pt x="78" y="67"/>
                  </a:lnTo>
                  <a:lnTo>
                    <a:pt x="74" y="70"/>
                  </a:lnTo>
                  <a:lnTo>
                    <a:pt x="74" y="70"/>
                  </a:lnTo>
                  <a:lnTo>
                    <a:pt x="71" y="70"/>
                  </a:lnTo>
                  <a:lnTo>
                    <a:pt x="67" y="67"/>
                  </a:lnTo>
                  <a:lnTo>
                    <a:pt x="67" y="63"/>
                  </a:lnTo>
                  <a:lnTo>
                    <a:pt x="63" y="63"/>
                  </a:lnTo>
                  <a:lnTo>
                    <a:pt x="60" y="63"/>
                  </a:lnTo>
                  <a:lnTo>
                    <a:pt x="60" y="67"/>
                  </a:lnTo>
                  <a:lnTo>
                    <a:pt x="60" y="70"/>
                  </a:lnTo>
                  <a:lnTo>
                    <a:pt x="56" y="70"/>
                  </a:lnTo>
                  <a:lnTo>
                    <a:pt x="52" y="70"/>
                  </a:lnTo>
                  <a:lnTo>
                    <a:pt x="52" y="70"/>
                  </a:lnTo>
                  <a:lnTo>
                    <a:pt x="49" y="74"/>
                  </a:lnTo>
                  <a:lnTo>
                    <a:pt x="45" y="70"/>
                  </a:lnTo>
                  <a:lnTo>
                    <a:pt x="45" y="70"/>
                  </a:lnTo>
                  <a:lnTo>
                    <a:pt x="41" y="74"/>
                  </a:lnTo>
                  <a:lnTo>
                    <a:pt x="41" y="74"/>
                  </a:lnTo>
                  <a:lnTo>
                    <a:pt x="41" y="78"/>
                  </a:lnTo>
                  <a:lnTo>
                    <a:pt x="45" y="78"/>
                  </a:lnTo>
                  <a:lnTo>
                    <a:pt x="49" y="78"/>
                  </a:lnTo>
                  <a:lnTo>
                    <a:pt x="49" y="78"/>
                  </a:lnTo>
                  <a:lnTo>
                    <a:pt x="52" y="78"/>
                  </a:lnTo>
                  <a:lnTo>
                    <a:pt x="52" y="85"/>
                  </a:lnTo>
                  <a:lnTo>
                    <a:pt x="52" y="89"/>
                  </a:lnTo>
                  <a:lnTo>
                    <a:pt x="49" y="85"/>
                  </a:lnTo>
                  <a:lnTo>
                    <a:pt x="45" y="85"/>
                  </a:lnTo>
                  <a:lnTo>
                    <a:pt x="45" y="89"/>
                  </a:lnTo>
                  <a:lnTo>
                    <a:pt x="41" y="89"/>
                  </a:lnTo>
                  <a:lnTo>
                    <a:pt x="41" y="89"/>
                  </a:lnTo>
                  <a:lnTo>
                    <a:pt x="41" y="89"/>
                  </a:lnTo>
                  <a:lnTo>
                    <a:pt x="37" y="93"/>
                  </a:lnTo>
                  <a:lnTo>
                    <a:pt x="37" y="93"/>
                  </a:lnTo>
                  <a:lnTo>
                    <a:pt x="34" y="93"/>
                  </a:lnTo>
                  <a:lnTo>
                    <a:pt x="34" y="89"/>
                  </a:lnTo>
                  <a:lnTo>
                    <a:pt x="26" y="85"/>
                  </a:lnTo>
                  <a:lnTo>
                    <a:pt x="26" y="82"/>
                  </a:lnTo>
                  <a:lnTo>
                    <a:pt x="19" y="78"/>
                  </a:lnTo>
                  <a:lnTo>
                    <a:pt x="15" y="74"/>
                  </a:lnTo>
                  <a:lnTo>
                    <a:pt x="15" y="74"/>
                  </a:lnTo>
                  <a:lnTo>
                    <a:pt x="12" y="70"/>
                  </a:lnTo>
                  <a:lnTo>
                    <a:pt x="8" y="67"/>
                  </a:lnTo>
                  <a:lnTo>
                    <a:pt x="8" y="63"/>
                  </a:lnTo>
                  <a:lnTo>
                    <a:pt x="8" y="59"/>
                  </a:lnTo>
                  <a:lnTo>
                    <a:pt x="4" y="56"/>
                  </a:lnTo>
                  <a:lnTo>
                    <a:pt x="4" y="52"/>
                  </a:lnTo>
                  <a:lnTo>
                    <a:pt x="4" y="52"/>
                  </a:lnTo>
                  <a:lnTo>
                    <a:pt x="0" y="45"/>
                  </a:lnTo>
                  <a:lnTo>
                    <a:pt x="0" y="45"/>
                  </a:lnTo>
                  <a:lnTo>
                    <a:pt x="4" y="45"/>
                  </a:lnTo>
                  <a:lnTo>
                    <a:pt x="8" y="45"/>
                  </a:lnTo>
                  <a:lnTo>
                    <a:pt x="8" y="33"/>
                  </a:lnTo>
                  <a:lnTo>
                    <a:pt x="8" y="30"/>
                  </a:lnTo>
                  <a:lnTo>
                    <a:pt x="8" y="33"/>
                  </a:lnTo>
                  <a:lnTo>
                    <a:pt x="15" y="30"/>
                  </a:lnTo>
                  <a:lnTo>
                    <a:pt x="12" y="30"/>
                  </a:lnTo>
                  <a:lnTo>
                    <a:pt x="8" y="26"/>
                  </a:lnTo>
                  <a:lnTo>
                    <a:pt x="12" y="26"/>
                  </a:lnTo>
                  <a:lnTo>
                    <a:pt x="12" y="22"/>
                  </a:lnTo>
                  <a:lnTo>
                    <a:pt x="15" y="22"/>
                  </a:lnTo>
                  <a:lnTo>
                    <a:pt x="15" y="19"/>
                  </a:lnTo>
                  <a:lnTo>
                    <a:pt x="19" y="19"/>
                  </a:lnTo>
                  <a:lnTo>
                    <a:pt x="19" y="22"/>
                  </a:lnTo>
                  <a:lnTo>
                    <a:pt x="41" y="22"/>
                  </a:lnTo>
                  <a:lnTo>
                    <a:pt x="41"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1" name="Freeform 135">
              <a:extLst>
                <a:ext uri="{FF2B5EF4-FFF2-40B4-BE49-F238E27FC236}">
                  <a16:creationId xmlns:a16="http://schemas.microsoft.com/office/drawing/2014/main" xmlns="" id="{BF42C001-06EC-402C-971F-D42CCBB1DFB5}"/>
                </a:ext>
              </a:extLst>
            </p:cNvPr>
            <p:cNvSpPr/>
            <p:nvPr/>
          </p:nvSpPr>
          <p:spPr bwMode="auto">
            <a:xfrm>
              <a:off x="5238548" y="4231258"/>
              <a:ext cx="59116" cy="31422"/>
            </a:xfrm>
            <a:custGeom>
              <a:avLst/>
              <a:gdLst>
                <a:gd name="T0" fmla="*/ 4 w 33"/>
                <a:gd name="T1" fmla="*/ 18 h 18"/>
                <a:gd name="T2" fmla="*/ 7 w 33"/>
                <a:gd name="T3" fmla="*/ 18 h 18"/>
                <a:gd name="T4" fmla="*/ 7 w 33"/>
                <a:gd name="T5" fmla="*/ 15 h 18"/>
                <a:gd name="T6" fmla="*/ 11 w 33"/>
                <a:gd name="T7" fmla="*/ 15 h 18"/>
                <a:gd name="T8" fmla="*/ 11 w 33"/>
                <a:gd name="T9" fmla="*/ 18 h 18"/>
                <a:gd name="T10" fmla="*/ 33 w 33"/>
                <a:gd name="T11" fmla="*/ 18 h 18"/>
                <a:gd name="T12" fmla="*/ 33 w 33"/>
                <a:gd name="T13" fmla="*/ 0 h 18"/>
                <a:gd name="T14" fmla="*/ 15 w 33"/>
                <a:gd name="T15" fmla="*/ 0 h 18"/>
                <a:gd name="T16" fmla="*/ 11 w 33"/>
                <a:gd name="T17" fmla="*/ 0 h 18"/>
                <a:gd name="T18" fmla="*/ 11 w 33"/>
                <a:gd name="T19" fmla="*/ 0 h 18"/>
                <a:gd name="T20" fmla="*/ 7 w 33"/>
                <a:gd name="T21" fmla="*/ 0 h 18"/>
                <a:gd name="T22" fmla="*/ 7 w 33"/>
                <a:gd name="T23" fmla="*/ 0 h 18"/>
                <a:gd name="T24" fmla="*/ 11 w 33"/>
                <a:gd name="T25" fmla="*/ 3 h 18"/>
                <a:gd name="T26" fmla="*/ 4 w 33"/>
                <a:gd name="T27" fmla="*/ 7 h 18"/>
                <a:gd name="T28" fmla="*/ 0 w 33"/>
                <a:gd name="T29" fmla="*/ 15 h 18"/>
                <a:gd name="T30" fmla="*/ 4 w 33"/>
                <a:gd name="T31" fmla="*/ 15 h 18"/>
                <a:gd name="T32" fmla="*/ 4 w 33"/>
                <a:gd name="T33"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3" h="18">
                  <a:moveTo>
                    <a:pt x="4" y="18"/>
                  </a:moveTo>
                  <a:lnTo>
                    <a:pt x="7" y="18"/>
                  </a:lnTo>
                  <a:lnTo>
                    <a:pt x="7" y="15"/>
                  </a:lnTo>
                  <a:lnTo>
                    <a:pt x="11" y="15"/>
                  </a:lnTo>
                  <a:lnTo>
                    <a:pt x="11" y="18"/>
                  </a:lnTo>
                  <a:lnTo>
                    <a:pt x="33" y="18"/>
                  </a:lnTo>
                  <a:lnTo>
                    <a:pt x="33" y="0"/>
                  </a:lnTo>
                  <a:lnTo>
                    <a:pt x="15" y="0"/>
                  </a:lnTo>
                  <a:lnTo>
                    <a:pt x="11" y="0"/>
                  </a:lnTo>
                  <a:lnTo>
                    <a:pt x="11" y="0"/>
                  </a:lnTo>
                  <a:lnTo>
                    <a:pt x="7" y="0"/>
                  </a:lnTo>
                  <a:lnTo>
                    <a:pt x="7" y="0"/>
                  </a:lnTo>
                  <a:lnTo>
                    <a:pt x="11" y="3"/>
                  </a:lnTo>
                  <a:lnTo>
                    <a:pt x="4" y="7"/>
                  </a:lnTo>
                  <a:lnTo>
                    <a:pt x="0" y="15"/>
                  </a:lnTo>
                  <a:lnTo>
                    <a:pt x="4" y="15"/>
                  </a:lnTo>
                  <a:lnTo>
                    <a:pt x="4"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2" name="Freeform 136">
              <a:extLst>
                <a:ext uri="{FF2B5EF4-FFF2-40B4-BE49-F238E27FC236}">
                  <a16:creationId xmlns:a16="http://schemas.microsoft.com/office/drawing/2014/main" xmlns="" id="{DABDC32E-9110-42F9-A815-FEE111A30C1B}"/>
                </a:ext>
              </a:extLst>
            </p:cNvPr>
            <p:cNvSpPr/>
            <p:nvPr/>
          </p:nvSpPr>
          <p:spPr bwMode="auto">
            <a:xfrm>
              <a:off x="5290500" y="4185868"/>
              <a:ext cx="225714" cy="232181"/>
            </a:xfrm>
            <a:custGeom>
              <a:avLst/>
              <a:gdLst>
                <a:gd name="T0" fmla="*/ 4 w 126"/>
                <a:gd name="T1" fmla="*/ 111 h 133"/>
                <a:gd name="T2" fmla="*/ 8 w 126"/>
                <a:gd name="T3" fmla="*/ 107 h 133"/>
                <a:gd name="T4" fmla="*/ 15 w 126"/>
                <a:gd name="T5" fmla="*/ 107 h 133"/>
                <a:gd name="T6" fmla="*/ 12 w 126"/>
                <a:gd name="T7" fmla="*/ 100 h 133"/>
                <a:gd name="T8" fmla="*/ 4 w 126"/>
                <a:gd name="T9" fmla="*/ 96 h 133"/>
                <a:gd name="T10" fmla="*/ 8 w 126"/>
                <a:gd name="T11" fmla="*/ 92 h 133"/>
                <a:gd name="T12" fmla="*/ 15 w 126"/>
                <a:gd name="T13" fmla="*/ 92 h 133"/>
                <a:gd name="T14" fmla="*/ 23 w 126"/>
                <a:gd name="T15" fmla="*/ 89 h 133"/>
                <a:gd name="T16" fmla="*/ 30 w 126"/>
                <a:gd name="T17" fmla="*/ 85 h 133"/>
                <a:gd name="T18" fmla="*/ 37 w 126"/>
                <a:gd name="T19" fmla="*/ 92 h 133"/>
                <a:gd name="T20" fmla="*/ 45 w 126"/>
                <a:gd name="T21" fmla="*/ 89 h 133"/>
                <a:gd name="T22" fmla="*/ 49 w 126"/>
                <a:gd name="T23" fmla="*/ 92 h 133"/>
                <a:gd name="T24" fmla="*/ 52 w 126"/>
                <a:gd name="T25" fmla="*/ 78 h 133"/>
                <a:gd name="T26" fmla="*/ 52 w 126"/>
                <a:gd name="T27" fmla="*/ 67 h 133"/>
                <a:gd name="T28" fmla="*/ 49 w 126"/>
                <a:gd name="T29" fmla="*/ 63 h 133"/>
                <a:gd name="T30" fmla="*/ 45 w 126"/>
                <a:gd name="T31" fmla="*/ 59 h 133"/>
                <a:gd name="T32" fmla="*/ 49 w 126"/>
                <a:gd name="T33" fmla="*/ 55 h 133"/>
                <a:gd name="T34" fmla="*/ 49 w 126"/>
                <a:gd name="T35" fmla="*/ 52 h 133"/>
                <a:gd name="T36" fmla="*/ 56 w 126"/>
                <a:gd name="T37" fmla="*/ 48 h 133"/>
                <a:gd name="T38" fmla="*/ 56 w 126"/>
                <a:gd name="T39" fmla="*/ 41 h 133"/>
                <a:gd name="T40" fmla="*/ 49 w 126"/>
                <a:gd name="T41" fmla="*/ 37 h 133"/>
                <a:gd name="T42" fmla="*/ 37 w 126"/>
                <a:gd name="T43" fmla="*/ 37 h 133"/>
                <a:gd name="T44" fmla="*/ 34 w 126"/>
                <a:gd name="T45" fmla="*/ 37 h 133"/>
                <a:gd name="T46" fmla="*/ 34 w 126"/>
                <a:gd name="T47" fmla="*/ 29 h 133"/>
                <a:gd name="T48" fmla="*/ 56 w 126"/>
                <a:gd name="T49" fmla="*/ 26 h 133"/>
                <a:gd name="T50" fmla="*/ 60 w 126"/>
                <a:gd name="T51" fmla="*/ 26 h 133"/>
                <a:gd name="T52" fmla="*/ 67 w 126"/>
                <a:gd name="T53" fmla="*/ 29 h 133"/>
                <a:gd name="T54" fmla="*/ 71 w 126"/>
                <a:gd name="T55" fmla="*/ 26 h 133"/>
                <a:gd name="T56" fmla="*/ 78 w 126"/>
                <a:gd name="T57" fmla="*/ 29 h 133"/>
                <a:gd name="T58" fmla="*/ 82 w 126"/>
                <a:gd name="T59" fmla="*/ 29 h 133"/>
                <a:gd name="T60" fmla="*/ 82 w 126"/>
                <a:gd name="T61" fmla="*/ 29 h 133"/>
                <a:gd name="T62" fmla="*/ 86 w 126"/>
                <a:gd name="T63" fmla="*/ 22 h 133"/>
                <a:gd name="T64" fmla="*/ 97 w 126"/>
                <a:gd name="T65" fmla="*/ 3 h 133"/>
                <a:gd name="T66" fmla="*/ 108 w 126"/>
                <a:gd name="T67" fmla="*/ 0 h 133"/>
                <a:gd name="T68" fmla="*/ 115 w 126"/>
                <a:gd name="T69" fmla="*/ 0 h 133"/>
                <a:gd name="T70" fmla="*/ 123 w 126"/>
                <a:gd name="T71" fmla="*/ 3 h 133"/>
                <a:gd name="T72" fmla="*/ 126 w 126"/>
                <a:gd name="T73" fmla="*/ 3 h 133"/>
                <a:gd name="T74" fmla="*/ 123 w 126"/>
                <a:gd name="T75" fmla="*/ 11 h 133"/>
                <a:gd name="T76" fmla="*/ 119 w 126"/>
                <a:gd name="T77" fmla="*/ 29 h 133"/>
                <a:gd name="T78" fmla="*/ 115 w 126"/>
                <a:gd name="T79" fmla="*/ 37 h 133"/>
                <a:gd name="T80" fmla="*/ 112 w 126"/>
                <a:gd name="T81" fmla="*/ 48 h 133"/>
                <a:gd name="T82" fmla="*/ 112 w 126"/>
                <a:gd name="T83" fmla="*/ 55 h 133"/>
                <a:gd name="T84" fmla="*/ 104 w 126"/>
                <a:gd name="T85" fmla="*/ 70 h 133"/>
                <a:gd name="T86" fmla="*/ 97 w 126"/>
                <a:gd name="T87" fmla="*/ 74 h 133"/>
                <a:gd name="T88" fmla="*/ 89 w 126"/>
                <a:gd name="T89" fmla="*/ 85 h 133"/>
                <a:gd name="T90" fmla="*/ 82 w 126"/>
                <a:gd name="T91" fmla="*/ 96 h 133"/>
                <a:gd name="T92" fmla="*/ 82 w 126"/>
                <a:gd name="T93" fmla="*/ 107 h 133"/>
                <a:gd name="T94" fmla="*/ 78 w 126"/>
                <a:gd name="T95" fmla="*/ 115 h 133"/>
                <a:gd name="T96" fmla="*/ 67 w 126"/>
                <a:gd name="T97" fmla="*/ 126 h 133"/>
                <a:gd name="T98" fmla="*/ 56 w 126"/>
                <a:gd name="T99" fmla="*/ 130 h 133"/>
                <a:gd name="T100" fmla="*/ 56 w 126"/>
                <a:gd name="T101" fmla="*/ 122 h 133"/>
                <a:gd name="T102" fmla="*/ 49 w 126"/>
                <a:gd name="T103" fmla="*/ 126 h 133"/>
                <a:gd name="T104" fmla="*/ 45 w 126"/>
                <a:gd name="T105" fmla="*/ 126 h 133"/>
                <a:gd name="T106" fmla="*/ 37 w 126"/>
                <a:gd name="T107" fmla="*/ 130 h 133"/>
                <a:gd name="T108" fmla="*/ 34 w 126"/>
                <a:gd name="T109" fmla="*/ 126 h 133"/>
                <a:gd name="T110" fmla="*/ 30 w 126"/>
                <a:gd name="T111" fmla="*/ 122 h 133"/>
                <a:gd name="T112" fmla="*/ 26 w 126"/>
                <a:gd name="T113" fmla="*/ 126 h 133"/>
                <a:gd name="T114" fmla="*/ 19 w 126"/>
                <a:gd name="T115" fmla="*/ 130 h 133"/>
                <a:gd name="T116" fmla="*/ 15 w 126"/>
                <a:gd name="T117" fmla="*/ 133 h 133"/>
                <a:gd name="T118" fmla="*/ 12 w 126"/>
                <a:gd name="T119" fmla="*/ 126 h 133"/>
                <a:gd name="T120" fmla="*/ 4 w 126"/>
                <a:gd name="T121" fmla="*/ 118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33">
                  <a:moveTo>
                    <a:pt x="0" y="115"/>
                  </a:moveTo>
                  <a:lnTo>
                    <a:pt x="4" y="111"/>
                  </a:lnTo>
                  <a:lnTo>
                    <a:pt x="4" y="111"/>
                  </a:lnTo>
                  <a:lnTo>
                    <a:pt x="4" y="111"/>
                  </a:lnTo>
                  <a:lnTo>
                    <a:pt x="8" y="111"/>
                  </a:lnTo>
                  <a:lnTo>
                    <a:pt x="8" y="107"/>
                  </a:lnTo>
                  <a:lnTo>
                    <a:pt x="12" y="107"/>
                  </a:lnTo>
                  <a:lnTo>
                    <a:pt x="15" y="111"/>
                  </a:lnTo>
                  <a:lnTo>
                    <a:pt x="15" y="107"/>
                  </a:lnTo>
                  <a:lnTo>
                    <a:pt x="15" y="100"/>
                  </a:lnTo>
                  <a:lnTo>
                    <a:pt x="12" y="100"/>
                  </a:lnTo>
                  <a:lnTo>
                    <a:pt x="12" y="100"/>
                  </a:lnTo>
                  <a:lnTo>
                    <a:pt x="8" y="100"/>
                  </a:lnTo>
                  <a:lnTo>
                    <a:pt x="4" y="100"/>
                  </a:lnTo>
                  <a:lnTo>
                    <a:pt x="4" y="96"/>
                  </a:lnTo>
                  <a:lnTo>
                    <a:pt x="4" y="96"/>
                  </a:lnTo>
                  <a:lnTo>
                    <a:pt x="8" y="92"/>
                  </a:lnTo>
                  <a:lnTo>
                    <a:pt x="8" y="92"/>
                  </a:lnTo>
                  <a:lnTo>
                    <a:pt x="12" y="96"/>
                  </a:lnTo>
                  <a:lnTo>
                    <a:pt x="15" y="92"/>
                  </a:lnTo>
                  <a:lnTo>
                    <a:pt x="15" y="92"/>
                  </a:lnTo>
                  <a:lnTo>
                    <a:pt x="19" y="92"/>
                  </a:lnTo>
                  <a:lnTo>
                    <a:pt x="23" y="92"/>
                  </a:lnTo>
                  <a:lnTo>
                    <a:pt x="23" y="89"/>
                  </a:lnTo>
                  <a:lnTo>
                    <a:pt x="23" y="85"/>
                  </a:lnTo>
                  <a:lnTo>
                    <a:pt x="26" y="85"/>
                  </a:lnTo>
                  <a:lnTo>
                    <a:pt x="30" y="85"/>
                  </a:lnTo>
                  <a:lnTo>
                    <a:pt x="30" y="89"/>
                  </a:lnTo>
                  <a:lnTo>
                    <a:pt x="34" y="92"/>
                  </a:lnTo>
                  <a:lnTo>
                    <a:pt x="37" y="92"/>
                  </a:lnTo>
                  <a:lnTo>
                    <a:pt x="37" y="92"/>
                  </a:lnTo>
                  <a:lnTo>
                    <a:pt x="41" y="89"/>
                  </a:lnTo>
                  <a:lnTo>
                    <a:pt x="45" y="89"/>
                  </a:lnTo>
                  <a:lnTo>
                    <a:pt x="49" y="92"/>
                  </a:lnTo>
                  <a:lnTo>
                    <a:pt x="49" y="92"/>
                  </a:lnTo>
                  <a:lnTo>
                    <a:pt x="49" y="92"/>
                  </a:lnTo>
                  <a:lnTo>
                    <a:pt x="52" y="92"/>
                  </a:lnTo>
                  <a:lnTo>
                    <a:pt x="49" y="89"/>
                  </a:lnTo>
                  <a:lnTo>
                    <a:pt x="52" y="78"/>
                  </a:lnTo>
                  <a:lnTo>
                    <a:pt x="56" y="70"/>
                  </a:lnTo>
                  <a:lnTo>
                    <a:pt x="56" y="67"/>
                  </a:lnTo>
                  <a:lnTo>
                    <a:pt x="52" y="67"/>
                  </a:lnTo>
                  <a:lnTo>
                    <a:pt x="52" y="67"/>
                  </a:lnTo>
                  <a:lnTo>
                    <a:pt x="52" y="63"/>
                  </a:lnTo>
                  <a:lnTo>
                    <a:pt x="49" y="63"/>
                  </a:lnTo>
                  <a:lnTo>
                    <a:pt x="49" y="63"/>
                  </a:lnTo>
                  <a:lnTo>
                    <a:pt x="49" y="59"/>
                  </a:lnTo>
                  <a:lnTo>
                    <a:pt x="45" y="59"/>
                  </a:lnTo>
                  <a:lnTo>
                    <a:pt x="45" y="59"/>
                  </a:lnTo>
                  <a:lnTo>
                    <a:pt x="49" y="55"/>
                  </a:lnTo>
                  <a:lnTo>
                    <a:pt x="49" y="55"/>
                  </a:lnTo>
                  <a:lnTo>
                    <a:pt x="49" y="55"/>
                  </a:lnTo>
                  <a:lnTo>
                    <a:pt x="49" y="55"/>
                  </a:lnTo>
                  <a:lnTo>
                    <a:pt x="49" y="52"/>
                  </a:lnTo>
                  <a:lnTo>
                    <a:pt x="49" y="52"/>
                  </a:lnTo>
                  <a:lnTo>
                    <a:pt x="52" y="48"/>
                  </a:lnTo>
                  <a:lnTo>
                    <a:pt x="56" y="48"/>
                  </a:lnTo>
                  <a:lnTo>
                    <a:pt x="56" y="44"/>
                  </a:lnTo>
                  <a:lnTo>
                    <a:pt x="56" y="44"/>
                  </a:lnTo>
                  <a:lnTo>
                    <a:pt x="56" y="41"/>
                  </a:lnTo>
                  <a:lnTo>
                    <a:pt x="56" y="37"/>
                  </a:lnTo>
                  <a:lnTo>
                    <a:pt x="52" y="37"/>
                  </a:lnTo>
                  <a:lnTo>
                    <a:pt x="49" y="37"/>
                  </a:lnTo>
                  <a:lnTo>
                    <a:pt x="45" y="37"/>
                  </a:lnTo>
                  <a:lnTo>
                    <a:pt x="41" y="37"/>
                  </a:lnTo>
                  <a:lnTo>
                    <a:pt x="37" y="37"/>
                  </a:lnTo>
                  <a:lnTo>
                    <a:pt x="37" y="41"/>
                  </a:lnTo>
                  <a:lnTo>
                    <a:pt x="34" y="37"/>
                  </a:lnTo>
                  <a:lnTo>
                    <a:pt x="34" y="37"/>
                  </a:lnTo>
                  <a:lnTo>
                    <a:pt x="34" y="33"/>
                  </a:lnTo>
                  <a:lnTo>
                    <a:pt x="34" y="29"/>
                  </a:lnTo>
                  <a:lnTo>
                    <a:pt x="34" y="29"/>
                  </a:lnTo>
                  <a:lnTo>
                    <a:pt x="34" y="26"/>
                  </a:lnTo>
                  <a:lnTo>
                    <a:pt x="56" y="26"/>
                  </a:lnTo>
                  <a:lnTo>
                    <a:pt x="56" y="26"/>
                  </a:lnTo>
                  <a:lnTo>
                    <a:pt x="60" y="26"/>
                  </a:lnTo>
                  <a:lnTo>
                    <a:pt x="60" y="26"/>
                  </a:lnTo>
                  <a:lnTo>
                    <a:pt x="60" y="26"/>
                  </a:lnTo>
                  <a:lnTo>
                    <a:pt x="63" y="26"/>
                  </a:lnTo>
                  <a:lnTo>
                    <a:pt x="63" y="26"/>
                  </a:lnTo>
                  <a:lnTo>
                    <a:pt x="67" y="29"/>
                  </a:lnTo>
                  <a:lnTo>
                    <a:pt x="67" y="29"/>
                  </a:lnTo>
                  <a:lnTo>
                    <a:pt x="67" y="26"/>
                  </a:lnTo>
                  <a:lnTo>
                    <a:pt x="71" y="26"/>
                  </a:lnTo>
                  <a:lnTo>
                    <a:pt x="71" y="29"/>
                  </a:lnTo>
                  <a:lnTo>
                    <a:pt x="74" y="29"/>
                  </a:lnTo>
                  <a:lnTo>
                    <a:pt x="78" y="29"/>
                  </a:lnTo>
                  <a:lnTo>
                    <a:pt x="78" y="29"/>
                  </a:lnTo>
                  <a:lnTo>
                    <a:pt x="78" y="29"/>
                  </a:lnTo>
                  <a:lnTo>
                    <a:pt x="82" y="29"/>
                  </a:lnTo>
                  <a:lnTo>
                    <a:pt x="82" y="29"/>
                  </a:lnTo>
                  <a:lnTo>
                    <a:pt x="82" y="29"/>
                  </a:lnTo>
                  <a:lnTo>
                    <a:pt x="82" y="29"/>
                  </a:lnTo>
                  <a:lnTo>
                    <a:pt x="82" y="26"/>
                  </a:lnTo>
                  <a:lnTo>
                    <a:pt x="82" y="26"/>
                  </a:lnTo>
                  <a:lnTo>
                    <a:pt x="86" y="22"/>
                  </a:lnTo>
                  <a:lnTo>
                    <a:pt x="86" y="18"/>
                  </a:lnTo>
                  <a:lnTo>
                    <a:pt x="93" y="7"/>
                  </a:lnTo>
                  <a:lnTo>
                    <a:pt x="97" y="3"/>
                  </a:lnTo>
                  <a:lnTo>
                    <a:pt x="100" y="3"/>
                  </a:lnTo>
                  <a:lnTo>
                    <a:pt x="100" y="3"/>
                  </a:lnTo>
                  <a:lnTo>
                    <a:pt x="108" y="0"/>
                  </a:lnTo>
                  <a:lnTo>
                    <a:pt x="112" y="0"/>
                  </a:lnTo>
                  <a:lnTo>
                    <a:pt x="112" y="0"/>
                  </a:lnTo>
                  <a:lnTo>
                    <a:pt x="115" y="0"/>
                  </a:lnTo>
                  <a:lnTo>
                    <a:pt x="119" y="0"/>
                  </a:lnTo>
                  <a:lnTo>
                    <a:pt x="119" y="0"/>
                  </a:lnTo>
                  <a:lnTo>
                    <a:pt x="123" y="3"/>
                  </a:lnTo>
                  <a:lnTo>
                    <a:pt x="123" y="0"/>
                  </a:lnTo>
                  <a:lnTo>
                    <a:pt x="126" y="0"/>
                  </a:lnTo>
                  <a:lnTo>
                    <a:pt x="126" y="3"/>
                  </a:lnTo>
                  <a:lnTo>
                    <a:pt x="126" y="3"/>
                  </a:lnTo>
                  <a:lnTo>
                    <a:pt x="126" y="11"/>
                  </a:lnTo>
                  <a:lnTo>
                    <a:pt x="123" y="11"/>
                  </a:lnTo>
                  <a:lnTo>
                    <a:pt x="123" y="15"/>
                  </a:lnTo>
                  <a:lnTo>
                    <a:pt x="115" y="22"/>
                  </a:lnTo>
                  <a:lnTo>
                    <a:pt x="119" y="29"/>
                  </a:lnTo>
                  <a:lnTo>
                    <a:pt x="115" y="33"/>
                  </a:lnTo>
                  <a:lnTo>
                    <a:pt x="115" y="33"/>
                  </a:lnTo>
                  <a:lnTo>
                    <a:pt x="115" y="37"/>
                  </a:lnTo>
                  <a:lnTo>
                    <a:pt x="112" y="41"/>
                  </a:lnTo>
                  <a:lnTo>
                    <a:pt x="115" y="44"/>
                  </a:lnTo>
                  <a:lnTo>
                    <a:pt x="112" y="48"/>
                  </a:lnTo>
                  <a:lnTo>
                    <a:pt x="115" y="48"/>
                  </a:lnTo>
                  <a:lnTo>
                    <a:pt x="112" y="52"/>
                  </a:lnTo>
                  <a:lnTo>
                    <a:pt x="112" y="55"/>
                  </a:lnTo>
                  <a:lnTo>
                    <a:pt x="108" y="59"/>
                  </a:lnTo>
                  <a:lnTo>
                    <a:pt x="108" y="63"/>
                  </a:lnTo>
                  <a:lnTo>
                    <a:pt x="104" y="70"/>
                  </a:lnTo>
                  <a:lnTo>
                    <a:pt x="100" y="74"/>
                  </a:lnTo>
                  <a:lnTo>
                    <a:pt x="97" y="74"/>
                  </a:lnTo>
                  <a:lnTo>
                    <a:pt x="97" y="74"/>
                  </a:lnTo>
                  <a:lnTo>
                    <a:pt x="93" y="78"/>
                  </a:lnTo>
                  <a:lnTo>
                    <a:pt x="89" y="81"/>
                  </a:lnTo>
                  <a:lnTo>
                    <a:pt x="89" y="85"/>
                  </a:lnTo>
                  <a:lnTo>
                    <a:pt x="86" y="89"/>
                  </a:lnTo>
                  <a:lnTo>
                    <a:pt x="82" y="92"/>
                  </a:lnTo>
                  <a:lnTo>
                    <a:pt x="82" y="96"/>
                  </a:lnTo>
                  <a:lnTo>
                    <a:pt x="82" y="96"/>
                  </a:lnTo>
                  <a:lnTo>
                    <a:pt x="82" y="104"/>
                  </a:lnTo>
                  <a:lnTo>
                    <a:pt x="82" y="107"/>
                  </a:lnTo>
                  <a:lnTo>
                    <a:pt x="82" y="111"/>
                  </a:lnTo>
                  <a:lnTo>
                    <a:pt x="78" y="115"/>
                  </a:lnTo>
                  <a:lnTo>
                    <a:pt x="78" y="115"/>
                  </a:lnTo>
                  <a:lnTo>
                    <a:pt x="74" y="118"/>
                  </a:lnTo>
                  <a:lnTo>
                    <a:pt x="74" y="118"/>
                  </a:lnTo>
                  <a:lnTo>
                    <a:pt x="67" y="126"/>
                  </a:lnTo>
                  <a:lnTo>
                    <a:pt x="63" y="130"/>
                  </a:lnTo>
                  <a:lnTo>
                    <a:pt x="60" y="130"/>
                  </a:lnTo>
                  <a:lnTo>
                    <a:pt x="56" y="130"/>
                  </a:lnTo>
                  <a:lnTo>
                    <a:pt x="56" y="126"/>
                  </a:lnTo>
                  <a:lnTo>
                    <a:pt x="52" y="126"/>
                  </a:lnTo>
                  <a:lnTo>
                    <a:pt x="56" y="122"/>
                  </a:lnTo>
                  <a:lnTo>
                    <a:pt x="56" y="122"/>
                  </a:lnTo>
                  <a:lnTo>
                    <a:pt x="52" y="122"/>
                  </a:lnTo>
                  <a:lnTo>
                    <a:pt x="49" y="126"/>
                  </a:lnTo>
                  <a:lnTo>
                    <a:pt x="45" y="126"/>
                  </a:lnTo>
                  <a:lnTo>
                    <a:pt x="45" y="126"/>
                  </a:lnTo>
                  <a:lnTo>
                    <a:pt x="45" y="126"/>
                  </a:lnTo>
                  <a:lnTo>
                    <a:pt x="41" y="130"/>
                  </a:lnTo>
                  <a:lnTo>
                    <a:pt x="37" y="130"/>
                  </a:lnTo>
                  <a:lnTo>
                    <a:pt x="37" y="130"/>
                  </a:lnTo>
                  <a:lnTo>
                    <a:pt x="37" y="126"/>
                  </a:lnTo>
                  <a:lnTo>
                    <a:pt x="34" y="126"/>
                  </a:lnTo>
                  <a:lnTo>
                    <a:pt x="34" y="126"/>
                  </a:lnTo>
                  <a:lnTo>
                    <a:pt x="34" y="130"/>
                  </a:lnTo>
                  <a:lnTo>
                    <a:pt x="34" y="126"/>
                  </a:lnTo>
                  <a:lnTo>
                    <a:pt x="30" y="122"/>
                  </a:lnTo>
                  <a:lnTo>
                    <a:pt x="30" y="122"/>
                  </a:lnTo>
                  <a:lnTo>
                    <a:pt x="26" y="122"/>
                  </a:lnTo>
                  <a:lnTo>
                    <a:pt x="26" y="126"/>
                  </a:lnTo>
                  <a:lnTo>
                    <a:pt x="23" y="126"/>
                  </a:lnTo>
                  <a:lnTo>
                    <a:pt x="23" y="126"/>
                  </a:lnTo>
                  <a:lnTo>
                    <a:pt x="19" y="130"/>
                  </a:lnTo>
                  <a:lnTo>
                    <a:pt x="19" y="130"/>
                  </a:lnTo>
                  <a:lnTo>
                    <a:pt x="15" y="133"/>
                  </a:lnTo>
                  <a:lnTo>
                    <a:pt x="15" y="133"/>
                  </a:lnTo>
                  <a:lnTo>
                    <a:pt x="12" y="130"/>
                  </a:lnTo>
                  <a:lnTo>
                    <a:pt x="12" y="130"/>
                  </a:lnTo>
                  <a:lnTo>
                    <a:pt x="12" y="126"/>
                  </a:lnTo>
                  <a:lnTo>
                    <a:pt x="12" y="122"/>
                  </a:lnTo>
                  <a:lnTo>
                    <a:pt x="4" y="118"/>
                  </a:lnTo>
                  <a:lnTo>
                    <a:pt x="4" y="118"/>
                  </a:lnTo>
                  <a:lnTo>
                    <a:pt x="0" y="1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3" name="Freeform 137">
              <a:extLst>
                <a:ext uri="{FF2B5EF4-FFF2-40B4-BE49-F238E27FC236}">
                  <a16:creationId xmlns:a16="http://schemas.microsoft.com/office/drawing/2014/main" xmlns="" id="{19D983A0-D2A8-442C-966A-75D75CEB55B7}"/>
                </a:ext>
              </a:extLst>
            </p:cNvPr>
            <p:cNvSpPr/>
            <p:nvPr/>
          </p:nvSpPr>
          <p:spPr bwMode="auto">
            <a:xfrm>
              <a:off x="5317371" y="4398846"/>
              <a:ext cx="34036" cy="38406"/>
            </a:xfrm>
            <a:custGeom>
              <a:avLst/>
              <a:gdLst>
                <a:gd name="T0" fmla="*/ 19 w 19"/>
                <a:gd name="T1" fmla="*/ 8 h 22"/>
                <a:gd name="T2" fmla="*/ 19 w 19"/>
                <a:gd name="T3" fmla="*/ 4 h 22"/>
                <a:gd name="T4" fmla="*/ 15 w 19"/>
                <a:gd name="T5" fmla="*/ 0 h 22"/>
                <a:gd name="T6" fmla="*/ 15 w 19"/>
                <a:gd name="T7" fmla="*/ 0 h 22"/>
                <a:gd name="T8" fmla="*/ 11 w 19"/>
                <a:gd name="T9" fmla="*/ 0 h 22"/>
                <a:gd name="T10" fmla="*/ 11 w 19"/>
                <a:gd name="T11" fmla="*/ 4 h 22"/>
                <a:gd name="T12" fmla="*/ 8 w 19"/>
                <a:gd name="T13" fmla="*/ 4 h 22"/>
                <a:gd name="T14" fmla="*/ 8 w 19"/>
                <a:gd name="T15" fmla="*/ 4 h 22"/>
                <a:gd name="T16" fmla="*/ 4 w 19"/>
                <a:gd name="T17" fmla="*/ 8 h 22"/>
                <a:gd name="T18" fmla="*/ 4 w 19"/>
                <a:gd name="T19" fmla="*/ 8 h 22"/>
                <a:gd name="T20" fmla="*/ 0 w 19"/>
                <a:gd name="T21" fmla="*/ 11 h 22"/>
                <a:gd name="T22" fmla="*/ 0 w 19"/>
                <a:gd name="T23" fmla="*/ 11 h 22"/>
                <a:gd name="T24" fmla="*/ 0 w 19"/>
                <a:gd name="T25" fmla="*/ 11 h 22"/>
                <a:gd name="T26" fmla="*/ 4 w 19"/>
                <a:gd name="T27" fmla="*/ 19 h 22"/>
                <a:gd name="T28" fmla="*/ 0 w 19"/>
                <a:gd name="T29" fmla="*/ 19 h 22"/>
                <a:gd name="T30" fmla="*/ 0 w 19"/>
                <a:gd name="T31" fmla="*/ 22 h 22"/>
                <a:gd name="T32" fmla="*/ 4 w 19"/>
                <a:gd name="T33" fmla="*/ 19 h 22"/>
                <a:gd name="T34" fmla="*/ 8 w 19"/>
                <a:gd name="T35" fmla="*/ 19 h 22"/>
                <a:gd name="T36" fmla="*/ 11 w 19"/>
                <a:gd name="T37" fmla="*/ 19 h 22"/>
                <a:gd name="T38" fmla="*/ 8 w 19"/>
                <a:gd name="T39" fmla="*/ 11 h 22"/>
                <a:gd name="T40" fmla="*/ 11 w 19"/>
                <a:gd name="T41" fmla="*/ 11 h 22"/>
                <a:gd name="T42" fmla="*/ 15 w 19"/>
                <a:gd name="T43" fmla="*/ 8 h 22"/>
                <a:gd name="T44" fmla="*/ 19 w 19"/>
                <a:gd name="T45" fmla="*/ 8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9" h="22">
                  <a:moveTo>
                    <a:pt x="19" y="8"/>
                  </a:moveTo>
                  <a:lnTo>
                    <a:pt x="19" y="4"/>
                  </a:lnTo>
                  <a:lnTo>
                    <a:pt x="15" y="0"/>
                  </a:lnTo>
                  <a:lnTo>
                    <a:pt x="15" y="0"/>
                  </a:lnTo>
                  <a:lnTo>
                    <a:pt x="11" y="0"/>
                  </a:lnTo>
                  <a:lnTo>
                    <a:pt x="11" y="4"/>
                  </a:lnTo>
                  <a:lnTo>
                    <a:pt x="8" y="4"/>
                  </a:lnTo>
                  <a:lnTo>
                    <a:pt x="8" y="4"/>
                  </a:lnTo>
                  <a:lnTo>
                    <a:pt x="4" y="8"/>
                  </a:lnTo>
                  <a:lnTo>
                    <a:pt x="4" y="8"/>
                  </a:lnTo>
                  <a:lnTo>
                    <a:pt x="0" y="11"/>
                  </a:lnTo>
                  <a:lnTo>
                    <a:pt x="0" y="11"/>
                  </a:lnTo>
                  <a:lnTo>
                    <a:pt x="0" y="11"/>
                  </a:lnTo>
                  <a:lnTo>
                    <a:pt x="4" y="19"/>
                  </a:lnTo>
                  <a:lnTo>
                    <a:pt x="0" y="19"/>
                  </a:lnTo>
                  <a:lnTo>
                    <a:pt x="0" y="22"/>
                  </a:lnTo>
                  <a:lnTo>
                    <a:pt x="4" y="19"/>
                  </a:lnTo>
                  <a:lnTo>
                    <a:pt x="8" y="19"/>
                  </a:lnTo>
                  <a:lnTo>
                    <a:pt x="11" y="19"/>
                  </a:lnTo>
                  <a:lnTo>
                    <a:pt x="8" y="11"/>
                  </a:lnTo>
                  <a:lnTo>
                    <a:pt x="11" y="11"/>
                  </a:lnTo>
                  <a:lnTo>
                    <a:pt x="15" y="8"/>
                  </a:lnTo>
                  <a:lnTo>
                    <a:pt x="19" y="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4" name="Freeform 138">
              <a:extLst>
                <a:ext uri="{FF2B5EF4-FFF2-40B4-BE49-F238E27FC236}">
                  <a16:creationId xmlns:a16="http://schemas.microsoft.com/office/drawing/2014/main" xmlns="" id="{98B20BF2-A4B0-44D7-A8DE-F92F559FF899}"/>
                </a:ext>
              </a:extLst>
            </p:cNvPr>
            <p:cNvSpPr/>
            <p:nvPr/>
          </p:nvSpPr>
          <p:spPr bwMode="auto">
            <a:xfrm>
              <a:off x="5827913" y="4308069"/>
              <a:ext cx="331406" cy="298518"/>
            </a:xfrm>
            <a:custGeom>
              <a:avLst/>
              <a:gdLst>
                <a:gd name="T0" fmla="*/ 23 w 185"/>
                <a:gd name="T1" fmla="*/ 4 h 171"/>
                <a:gd name="T2" fmla="*/ 78 w 185"/>
                <a:gd name="T3" fmla="*/ 0 h 171"/>
                <a:gd name="T4" fmla="*/ 141 w 185"/>
                <a:gd name="T5" fmla="*/ 37 h 171"/>
                <a:gd name="T6" fmla="*/ 163 w 185"/>
                <a:gd name="T7" fmla="*/ 56 h 171"/>
                <a:gd name="T8" fmla="*/ 163 w 185"/>
                <a:gd name="T9" fmla="*/ 60 h 171"/>
                <a:gd name="T10" fmla="*/ 156 w 185"/>
                <a:gd name="T11" fmla="*/ 74 h 171"/>
                <a:gd name="T12" fmla="*/ 163 w 185"/>
                <a:gd name="T13" fmla="*/ 86 h 171"/>
                <a:gd name="T14" fmla="*/ 167 w 185"/>
                <a:gd name="T15" fmla="*/ 93 h 171"/>
                <a:gd name="T16" fmla="*/ 163 w 185"/>
                <a:gd name="T17" fmla="*/ 97 h 171"/>
                <a:gd name="T18" fmla="*/ 167 w 185"/>
                <a:gd name="T19" fmla="*/ 108 h 171"/>
                <a:gd name="T20" fmla="*/ 167 w 185"/>
                <a:gd name="T21" fmla="*/ 119 h 171"/>
                <a:gd name="T22" fmla="*/ 167 w 185"/>
                <a:gd name="T23" fmla="*/ 123 h 171"/>
                <a:gd name="T24" fmla="*/ 171 w 185"/>
                <a:gd name="T25" fmla="*/ 126 h 171"/>
                <a:gd name="T26" fmla="*/ 174 w 185"/>
                <a:gd name="T27" fmla="*/ 141 h 171"/>
                <a:gd name="T28" fmla="*/ 185 w 185"/>
                <a:gd name="T29" fmla="*/ 145 h 171"/>
                <a:gd name="T30" fmla="*/ 182 w 185"/>
                <a:gd name="T31" fmla="*/ 145 h 171"/>
                <a:gd name="T32" fmla="*/ 174 w 185"/>
                <a:gd name="T33" fmla="*/ 149 h 171"/>
                <a:gd name="T34" fmla="*/ 167 w 185"/>
                <a:gd name="T35" fmla="*/ 152 h 171"/>
                <a:gd name="T36" fmla="*/ 160 w 185"/>
                <a:gd name="T37" fmla="*/ 152 h 171"/>
                <a:gd name="T38" fmla="*/ 148 w 185"/>
                <a:gd name="T39" fmla="*/ 156 h 171"/>
                <a:gd name="T40" fmla="*/ 141 w 185"/>
                <a:gd name="T41" fmla="*/ 156 h 171"/>
                <a:gd name="T42" fmla="*/ 141 w 185"/>
                <a:gd name="T43" fmla="*/ 160 h 171"/>
                <a:gd name="T44" fmla="*/ 130 w 185"/>
                <a:gd name="T45" fmla="*/ 160 h 171"/>
                <a:gd name="T46" fmla="*/ 126 w 185"/>
                <a:gd name="T47" fmla="*/ 160 h 171"/>
                <a:gd name="T48" fmla="*/ 119 w 185"/>
                <a:gd name="T49" fmla="*/ 163 h 171"/>
                <a:gd name="T50" fmla="*/ 111 w 185"/>
                <a:gd name="T51" fmla="*/ 160 h 171"/>
                <a:gd name="T52" fmla="*/ 108 w 185"/>
                <a:gd name="T53" fmla="*/ 160 h 171"/>
                <a:gd name="T54" fmla="*/ 104 w 185"/>
                <a:gd name="T55" fmla="*/ 160 h 171"/>
                <a:gd name="T56" fmla="*/ 82 w 185"/>
                <a:gd name="T57" fmla="*/ 171 h 171"/>
                <a:gd name="T58" fmla="*/ 74 w 185"/>
                <a:gd name="T59" fmla="*/ 134 h 171"/>
                <a:gd name="T60" fmla="*/ 71 w 185"/>
                <a:gd name="T61" fmla="*/ 130 h 171"/>
                <a:gd name="T62" fmla="*/ 67 w 185"/>
                <a:gd name="T63" fmla="*/ 130 h 171"/>
                <a:gd name="T64" fmla="*/ 63 w 185"/>
                <a:gd name="T65" fmla="*/ 130 h 171"/>
                <a:gd name="T66" fmla="*/ 60 w 185"/>
                <a:gd name="T67" fmla="*/ 126 h 171"/>
                <a:gd name="T68" fmla="*/ 56 w 185"/>
                <a:gd name="T69" fmla="*/ 123 h 171"/>
                <a:gd name="T70" fmla="*/ 52 w 185"/>
                <a:gd name="T71" fmla="*/ 119 h 171"/>
                <a:gd name="T72" fmla="*/ 37 w 185"/>
                <a:gd name="T73" fmla="*/ 119 h 171"/>
                <a:gd name="T74" fmla="*/ 34 w 185"/>
                <a:gd name="T75" fmla="*/ 112 h 171"/>
                <a:gd name="T76" fmla="*/ 26 w 185"/>
                <a:gd name="T77" fmla="*/ 112 h 171"/>
                <a:gd name="T78" fmla="*/ 8 w 185"/>
                <a:gd name="T79" fmla="*/ 86 h 171"/>
                <a:gd name="T80" fmla="*/ 8 w 185"/>
                <a:gd name="T81" fmla="*/ 52 h 171"/>
                <a:gd name="T82" fmla="*/ 23 w 185"/>
                <a:gd name="T83" fmla="*/ 45 h 171"/>
                <a:gd name="T84" fmla="*/ 26 w 185"/>
                <a:gd name="T85" fmla="*/ 37 h 171"/>
                <a:gd name="T86" fmla="*/ 26 w 185"/>
                <a:gd name="T87" fmla="*/ 34 h 171"/>
                <a:gd name="T88" fmla="*/ 23 w 185"/>
                <a:gd name="T89" fmla="*/ 26 h 171"/>
                <a:gd name="T90" fmla="*/ 23 w 185"/>
                <a:gd name="T91" fmla="*/ 26 h 171"/>
                <a:gd name="T92" fmla="*/ 26 w 185"/>
                <a:gd name="T93" fmla="*/ 22 h 171"/>
                <a:gd name="T94" fmla="*/ 26 w 185"/>
                <a:gd name="T95" fmla="*/ 15 h 171"/>
                <a:gd name="T96" fmla="*/ 26 w 185"/>
                <a:gd name="T97" fmla="*/ 8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85" h="171">
                  <a:moveTo>
                    <a:pt x="23" y="4"/>
                  </a:moveTo>
                  <a:lnTo>
                    <a:pt x="23" y="4"/>
                  </a:lnTo>
                  <a:lnTo>
                    <a:pt x="23" y="4"/>
                  </a:lnTo>
                  <a:lnTo>
                    <a:pt x="26" y="0"/>
                  </a:lnTo>
                  <a:lnTo>
                    <a:pt x="45" y="0"/>
                  </a:lnTo>
                  <a:lnTo>
                    <a:pt x="78" y="0"/>
                  </a:lnTo>
                  <a:lnTo>
                    <a:pt x="137" y="34"/>
                  </a:lnTo>
                  <a:lnTo>
                    <a:pt x="141" y="37"/>
                  </a:lnTo>
                  <a:lnTo>
                    <a:pt x="141" y="37"/>
                  </a:lnTo>
                  <a:lnTo>
                    <a:pt x="141" y="41"/>
                  </a:lnTo>
                  <a:lnTo>
                    <a:pt x="145" y="41"/>
                  </a:lnTo>
                  <a:lnTo>
                    <a:pt x="163" y="56"/>
                  </a:lnTo>
                  <a:lnTo>
                    <a:pt x="163" y="56"/>
                  </a:lnTo>
                  <a:lnTo>
                    <a:pt x="163" y="56"/>
                  </a:lnTo>
                  <a:lnTo>
                    <a:pt x="163" y="60"/>
                  </a:lnTo>
                  <a:lnTo>
                    <a:pt x="163" y="60"/>
                  </a:lnTo>
                  <a:lnTo>
                    <a:pt x="160" y="71"/>
                  </a:lnTo>
                  <a:lnTo>
                    <a:pt x="156" y="74"/>
                  </a:lnTo>
                  <a:lnTo>
                    <a:pt x="156" y="78"/>
                  </a:lnTo>
                  <a:lnTo>
                    <a:pt x="163" y="82"/>
                  </a:lnTo>
                  <a:lnTo>
                    <a:pt x="163" y="86"/>
                  </a:lnTo>
                  <a:lnTo>
                    <a:pt x="167" y="86"/>
                  </a:lnTo>
                  <a:lnTo>
                    <a:pt x="171" y="93"/>
                  </a:lnTo>
                  <a:lnTo>
                    <a:pt x="167" y="93"/>
                  </a:lnTo>
                  <a:lnTo>
                    <a:pt x="167" y="93"/>
                  </a:lnTo>
                  <a:lnTo>
                    <a:pt x="163" y="93"/>
                  </a:lnTo>
                  <a:lnTo>
                    <a:pt x="163" y="97"/>
                  </a:lnTo>
                  <a:lnTo>
                    <a:pt x="163" y="104"/>
                  </a:lnTo>
                  <a:lnTo>
                    <a:pt x="167" y="104"/>
                  </a:lnTo>
                  <a:lnTo>
                    <a:pt x="167" y="108"/>
                  </a:lnTo>
                  <a:lnTo>
                    <a:pt x="163" y="112"/>
                  </a:lnTo>
                  <a:lnTo>
                    <a:pt x="163" y="115"/>
                  </a:lnTo>
                  <a:lnTo>
                    <a:pt x="167" y="119"/>
                  </a:lnTo>
                  <a:lnTo>
                    <a:pt x="167" y="119"/>
                  </a:lnTo>
                  <a:lnTo>
                    <a:pt x="167" y="119"/>
                  </a:lnTo>
                  <a:lnTo>
                    <a:pt x="167" y="123"/>
                  </a:lnTo>
                  <a:lnTo>
                    <a:pt x="171" y="123"/>
                  </a:lnTo>
                  <a:lnTo>
                    <a:pt x="167" y="126"/>
                  </a:lnTo>
                  <a:lnTo>
                    <a:pt x="171" y="126"/>
                  </a:lnTo>
                  <a:lnTo>
                    <a:pt x="171" y="134"/>
                  </a:lnTo>
                  <a:lnTo>
                    <a:pt x="171" y="134"/>
                  </a:lnTo>
                  <a:lnTo>
                    <a:pt x="174" y="141"/>
                  </a:lnTo>
                  <a:lnTo>
                    <a:pt x="182" y="141"/>
                  </a:lnTo>
                  <a:lnTo>
                    <a:pt x="185" y="141"/>
                  </a:lnTo>
                  <a:lnTo>
                    <a:pt x="185" y="145"/>
                  </a:lnTo>
                  <a:lnTo>
                    <a:pt x="185" y="145"/>
                  </a:lnTo>
                  <a:lnTo>
                    <a:pt x="185" y="145"/>
                  </a:lnTo>
                  <a:lnTo>
                    <a:pt x="182" y="145"/>
                  </a:lnTo>
                  <a:lnTo>
                    <a:pt x="178" y="145"/>
                  </a:lnTo>
                  <a:lnTo>
                    <a:pt x="178" y="149"/>
                  </a:lnTo>
                  <a:lnTo>
                    <a:pt x="174" y="149"/>
                  </a:lnTo>
                  <a:lnTo>
                    <a:pt x="171" y="149"/>
                  </a:lnTo>
                  <a:lnTo>
                    <a:pt x="171" y="152"/>
                  </a:lnTo>
                  <a:lnTo>
                    <a:pt x="167" y="152"/>
                  </a:lnTo>
                  <a:lnTo>
                    <a:pt x="163" y="152"/>
                  </a:lnTo>
                  <a:lnTo>
                    <a:pt x="163" y="156"/>
                  </a:lnTo>
                  <a:lnTo>
                    <a:pt x="160" y="152"/>
                  </a:lnTo>
                  <a:lnTo>
                    <a:pt x="152" y="156"/>
                  </a:lnTo>
                  <a:lnTo>
                    <a:pt x="152" y="156"/>
                  </a:lnTo>
                  <a:lnTo>
                    <a:pt x="148" y="156"/>
                  </a:lnTo>
                  <a:lnTo>
                    <a:pt x="145" y="156"/>
                  </a:lnTo>
                  <a:lnTo>
                    <a:pt x="145" y="156"/>
                  </a:lnTo>
                  <a:lnTo>
                    <a:pt x="141" y="156"/>
                  </a:lnTo>
                  <a:lnTo>
                    <a:pt x="141" y="156"/>
                  </a:lnTo>
                  <a:lnTo>
                    <a:pt x="141" y="160"/>
                  </a:lnTo>
                  <a:lnTo>
                    <a:pt x="141" y="160"/>
                  </a:lnTo>
                  <a:lnTo>
                    <a:pt x="134" y="160"/>
                  </a:lnTo>
                  <a:lnTo>
                    <a:pt x="130" y="163"/>
                  </a:lnTo>
                  <a:lnTo>
                    <a:pt x="130" y="160"/>
                  </a:lnTo>
                  <a:lnTo>
                    <a:pt x="126" y="160"/>
                  </a:lnTo>
                  <a:lnTo>
                    <a:pt x="126" y="160"/>
                  </a:lnTo>
                  <a:lnTo>
                    <a:pt x="126" y="160"/>
                  </a:lnTo>
                  <a:lnTo>
                    <a:pt x="123" y="160"/>
                  </a:lnTo>
                  <a:lnTo>
                    <a:pt x="123" y="160"/>
                  </a:lnTo>
                  <a:lnTo>
                    <a:pt x="119" y="163"/>
                  </a:lnTo>
                  <a:lnTo>
                    <a:pt x="115" y="163"/>
                  </a:lnTo>
                  <a:lnTo>
                    <a:pt x="115" y="163"/>
                  </a:lnTo>
                  <a:lnTo>
                    <a:pt x="111" y="160"/>
                  </a:lnTo>
                  <a:lnTo>
                    <a:pt x="111" y="160"/>
                  </a:lnTo>
                  <a:lnTo>
                    <a:pt x="108" y="160"/>
                  </a:lnTo>
                  <a:lnTo>
                    <a:pt x="108" y="160"/>
                  </a:lnTo>
                  <a:lnTo>
                    <a:pt x="108" y="156"/>
                  </a:lnTo>
                  <a:lnTo>
                    <a:pt x="104" y="156"/>
                  </a:lnTo>
                  <a:lnTo>
                    <a:pt x="104" y="160"/>
                  </a:lnTo>
                  <a:lnTo>
                    <a:pt x="100" y="160"/>
                  </a:lnTo>
                  <a:lnTo>
                    <a:pt x="86" y="160"/>
                  </a:lnTo>
                  <a:lnTo>
                    <a:pt x="82" y="171"/>
                  </a:lnTo>
                  <a:lnTo>
                    <a:pt x="82" y="145"/>
                  </a:lnTo>
                  <a:lnTo>
                    <a:pt x="82" y="141"/>
                  </a:lnTo>
                  <a:lnTo>
                    <a:pt x="74" y="134"/>
                  </a:lnTo>
                  <a:lnTo>
                    <a:pt x="74" y="134"/>
                  </a:lnTo>
                  <a:lnTo>
                    <a:pt x="71" y="130"/>
                  </a:lnTo>
                  <a:lnTo>
                    <a:pt x="71" y="130"/>
                  </a:lnTo>
                  <a:lnTo>
                    <a:pt x="71" y="130"/>
                  </a:lnTo>
                  <a:lnTo>
                    <a:pt x="71" y="130"/>
                  </a:lnTo>
                  <a:lnTo>
                    <a:pt x="67" y="130"/>
                  </a:lnTo>
                  <a:lnTo>
                    <a:pt x="67" y="130"/>
                  </a:lnTo>
                  <a:lnTo>
                    <a:pt x="67" y="130"/>
                  </a:lnTo>
                  <a:lnTo>
                    <a:pt x="63" y="130"/>
                  </a:lnTo>
                  <a:lnTo>
                    <a:pt x="63" y="126"/>
                  </a:lnTo>
                  <a:lnTo>
                    <a:pt x="60" y="126"/>
                  </a:lnTo>
                  <a:lnTo>
                    <a:pt x="60" y="126"/>
                  </a:lnTo>
                  <a:lnTo>
                    <a:pt x="60" y="126"/>
                  </a:lnTo>
                  <a:lnTo>
                    <a:pt x="60" y="126"/>
                  </a:lnTo>
                  <a:lnTo>
                    <a:pt x="56" y="123"/>
                  </a:lnTo>
                  <a:lnTo>
                    <a:pt x="56" y="123"/>
                  </a:lnTo>
                  <a:lnTo>
                    <a:pt x="52" y="123"/>
                  </a:lnTo>
                  <a:lnTo>
                    <a:pt x="52" y="119"/>
                  </a:lnTo>
                  <a:lnTo>
                    <a:pt x="48" y="119"/>
                  </a:lnTo>
                  <a:lnTo>
                    <a:pt x="41" y="119"/>
                  </a:lnTo>
                  <a:lnTo>
                    <a:pt x="37" y="119"/>
                  </a:lnTo>
                  <a:lnTo>
                    <a:pt x="37" y="115"/>
                  </a:lnTo>
                  <a:lnTo>
                    <a:pt x="37" y="115"/>
                  </a:lnTo>
                  <a:lnTo>
                    <a:pt x="34" y="112"/>
                  </a:lnTo>
                  <a:lnTo>
                    <a:pt x="34" y="112"/>
                  </a:lnTo>
                  <a:lnTo>
                    <a:pt x="30" y="112"/>
                  </a:lnTo>
                  <a:lnTo>
                    <a:pt x="26" y="112"/>
                  </a:lnTo>
                  <a:lnTo>
                    <a:pt x="23" y="112"/>
                  </a:lnTo>
                  <a:lnTo>
                    <a:pt x="19" y="97"/>
                  </a:lnTo>
                  <a:lnTo>
                    <a:pt x="8" y="86"/>
                  </a:lnTo>
                  <a:lnTo>
                    <a:pt x="4" y="67"/>
                  </a:lnTo>
                  <a:lnTo>
                    <a:pt x="0" y="52"/>
                  </a:lnTo>
                  <a:lnTo>
                    <a:pt x="8" y="52"/>
                  </a:lnTo>
                  <a:lnTo>
                    <a:pt x="15" y="52"/>
                  </a:lnTo>
                  <a:lnTo>
                    <a:pt x="15" y="48"/>
                  </a:lnTo>
                  <a:lnTo>
                    <a:pt x="23" y="45"/>
                  </a:lnTo>
                  <a:lnTo>
                    <a:pt x="23" y="45"/>
                  </a:lnTo>
                  <a:lnTo>
                    <a:pt x="26" y="41"/>
                  </a:lnTo>
                  <a:lnTo>
                    <a:pt x="26" y="37"/>
                  </a:lnTo>
                  <a:lnTo>
                    <a:pt x="30" y="37"/>
                  </a:lnTo>
                  <a:lnTo>
                    <a:pt x="26" y="34"/>
                  </a:lnTo>
                  <a:lnTo>
                    <a:pt x="26" y="34"/>
                  </a:lnTo>
                  <a:lnTo>
                    <a:pt x="26" y="30"/>
                  </a:lnTo>
                  <a:lnTo>
                    <a:pt x="23" y="30"/>
                  </a:lnTo>
                  <a:lnTo>
                    <a:pt x="23" y="26"/>
                  </a:lnTo>
                  <a:lnTo>
                    <a:pt x="23" y="26"/>
                  </a:lnTo>
                  <a:lnTo>
                    <a:pt x="23" y="22"/>
                  </a:lnTo>
                  <a:lnTo>
                    <a:pt x="23" y="26"/>
                  </a:lnTo>
                  <a:lnTo>
                    <a:pt x="23" y="26"/>
                  </a:lnTo>
                  <a:lnTo>
                    <a:pt x="26" y="22"/>
                  </a:lnTo>
                  <a:lnTo>
                    <a:pt x="26" y="22"/>
                  </a:lnTo>
                  <a:lnTo>
                    <a:pt x="26" y="22"/>
                  </a:lnTo>
                  <a:lnTo>
                    <a:pt x="30" y="19"/>
                  </a:lnTo>
                  <a:lnTo>
                    <a:pt x="26" y="15"/>
                  </a:lnTo>
                  <a:lnTo>
                    <a:pt x="26" y="11"/>
                  </a:lnTo>
                  <a:lnTo>
                    <a:pt x="26" y="11"/>
                  </a:lnTo>
                  <a:lnTo>
                    <a:pt x="26" y="8"/>
                  </a:lnTo>
                  <a:lnTo>
                    <a:pt x="23" y="8"/>
                  </a:lnTo>
                  <a:lnTo>
                    <a:pt x="23"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5" name="Freeform 139">
              <a:extLst>
                <a:ext uri="{FF2B5EF4-FFF2-40B4-BE49-F238E27FC236}">
                  <a16:creationId xmlns:a16="http://schemas.microsoft.com/office/drawing/2014/main" xmlns="" id="{6372A9B3-01C2-4EDC-9FE4-BD85AE733C13}"/>
                </a:ext>
              </a:extLst>
            </p:cNvPr>
            <p:cNvSpPr/>
            <p:nvPr/>
          </p:nvSpPr>
          <p:spPr bwMode="auto">
            <a:xfrm>
              <a:off x="5822539" y="4315052"/>
              <a:ext cx="59116" cy="45388"/>
            </a:xfrm>
            <a:custGeom>
              <a:avLst/>
              <a:gdLst>
                <a:gd name="T0" fmla="*/ 7 w 33"/>
                <a:gd name="T1" fmla="*/ 4 h 26"/>
                <a:gd name="T2" fmla="*/ 7 w 33"/>
                <a:gd name="T3" fmla="*/ 4 h 26"/>
                <a:gd name="T4" fmla="*/ 11 w 33"/>
                <a:gd name="T5" fmla="*/ 4 h 26"/>
                <a:gd name="T6" fmla="*/ 14 w 33"/>
                <a:gd name="T7" fmla="*/ 0 h 26"/>
                <a:gd name="T8" fmla="*/ 14 w 33"/>
                <a:gd name="T9" fmla="*/ 0 h 26"/>
                <a:gd name="T10" fmla="*/ 18 w 33"/>
                <a:gd name="T11" fmla="*/ 4 h 26"/>
                <a:gd name="T12" fmla="*/ 18 w 33"/>
                <a:gd name="T13" fmla="*/ 4 h 26"/>
                <a:gd name="T14" fmla="*/ 22 w 33"/>
                <a:gd name="T15" fmla="*/ 0 h 26"/>
                <a:gd name="T16" fmla="*/ 22 w 33"/>
                <a:gd name="T17" fmla="*/ 0 h 26"/>
                <a:gd name="T18" fmla="*/ 22 w 33"/>
                <a:gd name="T19" fmla="*/ 0 h 26"/>
                <a:gd name="T20" fmla="*/ 26 w 33"/>
                <a:gd name="T21" fmla="*/ 4 h 26"/>
                <a:gd name="T22" fmla="*/ 29 w 33"/>
                <a:gd name="T23" fmla="*/ 4 h 26"/>
                <a:gd name="T24" fmla="*/ 29 w 33"/>
                <a:gd name="T25" fmla="*/ 7 h 26"/>
                <a:gd name="T26" fmla="*/ 29 w 33"/>
                <a:gd name="T27" fmla="*/ 7 h 26"/>
                <a:gd name="T28" fmla="*/ 29 w 33"/>
                <a:gd name="T29" fmla="*/ 11 h 26"/>
                <a:gd name="T30" fmla="*/ 33 w 33"/>
                <a:gd name="T31" fmla="*/ 15 h 26"/>
                <a:gd name="T32" fmla="*/ 29 w 33"/>
                <a:gd name="T33" fmla="*/ 18 h 26"/>
                <a:gd name="T34" fmla="*/ 29 w 33"/>
                <a:gd name="T35" fmla="*/ 18 h 26"/>
                <a:gd name="T36" fmla="*/ 29 w 33"/>
                <a:gd name="T37" fmla="*/ 18 h 26"/>
                <a:gd name="T38" fmla="*/ 26 w 33"/>
                <a:gd name="T39" fmla="*/ 22 h 26"/>
                <a:gd name="T40" fmla="*/ 26 w 33"/>
                <a:gd name="T41" fmla="*/ 22 h 26"/>
                <a:gd name="T42" fmla="*/ 26 w 33"/>
                <a:gd name="T43" fmla="*/ 18 h 26"/>
                <a:gd name="T44" fmla="*/ 26 w 33"/>
                <a:gd name="T45" fmla="*/ 18 h 26"/>
                <a:gd name="T46" fmla="*/ 22 w 33"/>
                <a:gd name="T47" fmla="*/ 18 h 26"/>
                <a:gd name="T48" fmla="*/ 22 w 33"/>
                <a:gd name="T49" fmla="*/ 15 h 26"/>
                <a:gd name="T50" fmla="*/ 18 w 33"/>
                <a:gd name="T51" fmla="*/ 15 h 26"/>
                <a:gd name="T52" fmla="*/ 18 w 33"/>
                <a:gd name="T53" fmla="*/ 15 h 26"/>
                <a:gd name="T54" fmla="*/ 18 w 33"/>
                <a:gd name="T55" fmla="*/ 15 h 26"/>
                <a:gd name="T56" fmla="*/ 18 w 33"/>
                <a:gd name="T57" fmla="*/ 18 h 26"/>
                <a:gd name="T58" fmla="*/ 14 w 33"/>
                <a:gd name="T59" fmla="*/ 22 h 26"/>
                <a:gd name="T60" fmla="*/ 14 w 33"/>
                <a:gd name="T61" fmla="*/ 22 h 26"/>
                <a:gd name="T62" fmla="*/ 11 w 33"/>
                <a:gd name="T63" fmla="*/ 26 h 26"/>
                <a:gd name="T64" fmla="*/ 11 w 33"/>
                <a:gd name="T65" fmla="*/ 22 h 26"/>
                <a:gd name="T66" fmla="*/ 11 w 33"/>
                <a:gd name="T67" fmla="*/ 22 h 26"/>
                <a:gd name="T68" fmla="*/ 7 w 33"/>
                <a:gd name="T69" fmla="*/ 26 h 26"/>
                <a:gd name="T70" fmla="*/ 7 w 33"/>
                <a:gd name="T71" fmla="*/ 22 h 26"/>
                <a:gd name="T72" fmla="*/ 3 w 33"/>
                <a:gd name="T73" fmla="*/ 22 h 26"/>
                <a:gd name="T74" fmla="*/ 3 w 33"/>
                <a:gd name="T75" fmla="*/ 18 h 26"/>
                <a:gd name="T76" fmla="*/ 0 w 33"/>
                <a:gd name="T77" fmla="*/ 18 h 26"/>
                <a:gd name="T78" fmla="*/ 0 w 33"/>
                <a:gd name="T79" fmla="*/ 22 h 26"/>
                <a:gd name="T80" fmla="*/ 0 w 33"/>
                <a:gd name="T81" fmla="*/ 18 h 26"/>
                <a:gd name="T82" fmla="*/ 0 w 33"/>
                <a:gd name="T83" fmla="*/ 7 h 26"/>
                <a:gd name="T84" fmla="*/ 3 w 33"/>
                <a:gd name="T85" fmla="*/ 7 h 26"/>
                <a:gd name="T86" fmla="*/ 7 w 33"/>
                <a:gd name="T87" fmla="*/ 4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3" h="26">
                  <a:moveTo>
                    <a:pt x="7" y="4"/>
                  </a:moveTo>
                  <a:lnTo>
                    <a:pt x="7" y="4"/>
                  </a:lnTo>
                  <a:lnTo>
                    <a:pt x="11" y="4"/>
                  </a:lnTo>
                  <a:lnTo>
                    <a:pt x="14" y="0"/>
                  </a:lnTo>
                  <a:lnTo>
                    <a:pt x="14" y="0"/>
                  </a:lnTo>
                  <a:lnTo>
                    <a:pt x="18" y="4"/>
                  </a:lnTo>
                  <a:lnTo>
                    <a:pt x="18" y="4"/>
                  </a:lnTo>
                  <a:lnTo>
                    <a:pt x="22" y="0"/>
                  </a:lnTo>
                  <a:lnTo>
                    <a:pt x="22" y="0"/>
                  </a:lnTo>
                  <a:lnTo>
                    <a:pt x="22" y="0"/>
                  </a:lnTo>
                  <a:lnTo>
                    <a:pt x="26" y="4"/>
                  </a:lnTo>
                  <a:lnTo>
                    <a:pt x="29" y="4"/>
                  </a:lnTo>
                  <a:lnTo>
                    <a:pt x="29" y="7"/>
                  </a:lnTo>
                  <a:lnTo>
                    <a:pt x="29" y="7"/>
                  </a:lnTo>
                  <a:lnTo>
                    <a:pt x="29" y="11"/>
                  </a:lnTo>
                  <a:lnTo>
                    <a:pt x="33" y="15"/>
                  </a:lnTo>
                  <a:lnTo>
                    <a:pt x="29" y="18"/>
                  </a:lnTo>
                  <a:lnTo>
                    <a:pt x="29" y="18"/>
                  </a:lnTo>
                  <a:lnTo>
                    <a:pt x="29" y="18"/>
                  </a:lnTo>
                  <a:lnTo>
                    <a:pt x="26" y="22"/>
                  </a:lnTo>
                  <a:lnTo>
                    <a:pt x="26" y="22"/>
                  </a:lnTo>
                  <a:lnTo>
                    <a:pt x="26" y="18"/>
                  </a:lnTo>
                  <a:lnTo>
                    <a:pt x="26" y="18"/>
                  </a:lnTo>
                  <a:lnTo>
                    <a:pt x="22" y="18"/>
                  </a:lnTo>
                  <a:lnTo>
                    <a:pt x="22" y="15"/>
                  </a:lnTo>
                  <a:lnTo>
                    <a:pt x="18" y="15"/>
                  </a:lnTo>
                  <a:lnTo>
                    <a:pt x="18" y="15"/>
                  </a:lnTo>
                  <a:lnTo>
                    <a:pt x="18" y="15"/>
                  </a:lnTo>
                  <a:lnTo>
                    <a:pt x="18" y="18"/>
                  </a:lnTo>
                  <a:lnTo>
                    <a:pt x="14" y="22"/>
                  </a:lnTo>
                  <a:lnTo>
                    <a:pt x="14" y="22"/>
                  </a:lnTo>
                  <a:lnTo>
                    <a:pt x="11" y="26"/>
                  </a:lnTo>
                  <a:lnTo>
                    <a:pt x="11" y="22"/>
                  </a:lnTo>
                  <a:lnTo>
                    <a:pt x="11" y="22"/>
                  </a:lnTo>
                  <a:lnTo>
                    <a:pt x="7" y="26"/>
                  </a:lnTo>
                  <a:lnTo>
                    <a:pt x="7" y="22"/>
                  </a:lnTo>
                  <a:lnTo>
                    <a:pt x="3" y="22"/>
                  </a:lnTo>
                  <a:lnTo>
                    <a:pt x="3" y="18"/>
                  </a:lnTo>
                  <a:lnTo>
                    <a:pt x="0" y="18"/>
                  </a:lnTo>
                  <a:lnTo>
                    <a:pt x="0" y="22"/>
                  </a:lnTo>
                  <a:lnTo>
                    <a:pt x="0" y="18"/>
                  </a:lnTo>
                  <a:lnTo>
                    <a:pt x="0" y="7"/>
                  </a:lnTo>
                  <a:lnTo>
                    <a:pt x="3" y="7"/>
                  </a:lnTo>
                  <a:lnTo>
                    <a:pt x="7"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6" name="Freeform 140">
              <a:extLst>
                <a:ext uri="{FF2B5EF4-FFF2-40B4-BE49-F238E27FC236}">
                  <a16:creationId xmlns:a16="http://schemas.microsoft.com/office/drawing/2014/main" xmlns="" id="{D8209D5C-1F75-4B53-A29B-09249C5D7B8C}"/>
                </a:ext>
              </a:extLst>
            </p:cNvPr>
            <p:cNvSpPr/>
            <p:nvPr/>
          </p:nvSpPr>
          <p:spPr bwMode="auto">
            <a:xfrm>
              <a:off x="5822539" y="4341239"/>
              <a:ext cx="59116" cy="57609"/>
            </a:xfrm>
            <a:custGeom>
              <a:avLst/>
              <a:gdLst>
                <a:gd name="T0" fmla="*/ 3 w 33"/>
                <a:gd name="T1" fmla="*/ 33 h 33"/>
                <a:gd name="T2" fmla="*/ 11 w 33"/>
                <a:gd name="T3" fmla="*/ 33 h 33"/>
                <a:gd name="T4" fmla="*/ 18 w 33"/>
                <a:gd name="T5" fmla="*/ 33 h 33"/>
                <a:gd name="T6" fmla="*/ 18 w 33"/>
                <a:gd name="T7" fmla="*/ 29 h 33"/>
                <a:gd name="T8" fmla="*/ 26 w 33"/>
                <a:gd name="T9" fmla="*/ 26 h 33"/>
                <a:gd name="T10" fmla="*/ 26 w 33"/>
                <a:gd name="T11" fmla="*/ 26 h 33"/>
                <a:gd name="T12" fmla="*/ 29 w 33"/>
                <a:gd name="T13" fmla="*/ 22 h 33"/>
                <a:gd name="T14" fmla="*/ 29 w 33"/>
                <a:gd name="T15" fmla="*/ 18 h 33"/>
                <a:gd name="T16" fmla="*/ 33 w 33"/>
                <a:gd name="T17" fmla="*/ 18 h 33"/>
                <a:gd name="T18" fmla="*/ 29 w 33"/>
                <a:gd name="T19" fmla="*/ 15 h 33"/>
                <a:gd name="T20" fmla="*/ 29 w 33"/>
                <a:gd name="T21" fmla="*/ 15 h 33"/>
                <a:gd name="T22" fmla="*/ 29 w 33"/>
                <a:gd name="T23" fmla="*/ 11 h 33"/>
                <a:gd name="T24" fmla="*/ 26 w 33"/>
                <a:gd name="T25" fmla="*/ 11 h 33"/>
                <a:gd name="T26" fmla="*/ 26 w 33"/>
                <a:gd name="T27" fmla="*/ 7 h 33"/>
                <a:gd name="T28" fmla="*/ 26 w 33"/>
                <a:gd name="T29" fmla="*/ 7 h 33"/>
                <a:gd name="T30" fmla="*/ 26 w 33"/>
                <a:gd name="T31" fmla="*/ 3 h 33"/>
                <a:gd name="T32" fmla="*/ 22 w 33"/>
                <a:gd name="T33" fmla="*/ 3 h 33"/>
                <a:gd name="T34" fmla="*/ 22 w 33"/>
                <a:gd name="T35" fmla="*/ 0 h 33"/>
                <a:gd name="T36" fmla="*/ 18 w 33"/>
                <a:gd name="T37" fmla="*/ 0 h 33"/>
                <a:gd name="T38" fmla="*/ 18 w 33"/>
                <a:gd name="T39" fmla="*/ 0 h 33"/>
                <a:gd name="T40" fmla="*/ 18 w 33"/>
                <a:gd name="T41" fmla="*/ 0 h 33"/>
                <a:gd name="T42" fmla="*/ 18 w 33"/>
                <a:gd name="T43" fmla="*/ 3 h 33"/>
                <a:gd name="T44" fmla="*/ 14 w 33"/>
                <a:gd name="T45" fmla="*/ 7 h 33"/>
                <a:gd name="T46" fmla="*/ 14 w 33"/>
                <a:gd name="T47" fmla="*/ 7 h 33"/>
                <a:gd name="T48" fmla="*/ 11 w 33"/>
                <a:gd name="T49" fmla="*/ 11 h 33"/>
                <a:gd name="T50" fmla="*/ 11 w 33"/>
                <a:gd name="T51" fmla="*/ 7 h 33"/>
                <a:gd name="T52" fmla="*/ 11 w 33"/>
                <a:gd name="T53" fmla="*/ 7 h 33"/>
                <a:gd name="T54" fmla="*/ 7 w 33"/>
                <a:gd name="T55" fmla="*/ 11 h 33"/>
                <a:gd name="T56" fmla="*/ 7 w 33"/>
                <a:gd name="T57" fmla="*/ 7 h 33"/>
                <a:gd name="T58" fmla="*/ 3 w 33"/>
                <a:gd name="T59" fmla="*/ 7 h 33"/>
                <a:gd name="T60" fmla="*/ 3 w 33"/>
                <a:gd name="T61" fmla="*/ 3 h 33"/>
                <a:gd name="T62" fmla="*/ 0 w 33"/>
                <a:gd name="T63" fmla="*/ 3 h 33"/>
                <a:gd name="T64" fmla="*/ 0 w 33"/>
                <a:gd name="T65" fmla="*/ 7 h 33"/>
                <a:gd name="T66" fmla="*/ 0 w 33"/>
                <a:gd name="T67" fmla="*/ 7 h 33"/>
                <a:gd name="T68" fmla="*/ 0 w 33"/>
                <a:gd name="T69" fmla="*/ 11 h 33"/>
                <a:gd name="T70" fmla="*/ 0 w 33"/>
                <a:gd name="T71" fmla="*/ 15 h 33"/>
                <a:gd name="T72" fmla="*/ 0 w 33"/>
                <a:gd name="T73" fmla="*/ 18 h 33"/>
                <a:gd name="T74" fmla="*/ 3 w 33"/>
                <a:gd name="T75"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 h="33">
                  <a:moveTo>
                    <a:pt x="3" y="33"/>
                  </a:moveTo>
                  <a:lnTo>
                    <a:pt x="11" y="33"/>
                  </a:lnTo>
                  <a:lnTo>
                    <a:pt x="18" y="33"/>
                  </a:lnTo>
                  <a:lnTo>
                    <a:pt x="18" y="29"/>
                  </a:lnTo>
                  <a:lnTo>
                    <a:pt x="26" y="26"/>
                  </a:lnTo>
                  <a:lnTo>
                    <a:pt x="26" y="26"/>
                  </a:lnTo>
                  <a:lnTo>
                    <a:pt x="29" y="22"/>
                  </a:lnTo>
                  <a:lnTo>
                    <a:pt x="29" y="18"/>
                  </a:lnTo>
                  <a:lnTo>
                    <a:pt x="33" y="18"/>
                  </a:lnTo>
                  <a:lnTo>
                    <a:pt x="29" y="15"/>
                  </a:lnTo>
                  <a:lnTo>
                    <a:pt x="29" y="15"/>
                  </a:lnTo>
                  <a:lnTo>
                    <a:pt x="29" y="11"/>
                  </a:lnTo>
                  <a:lnTo>
                    <a:pt x="26" y="11"/>
                  </a:lnTo>
                  <a:lnTo>
                    <a:pt x="26" y="7"/>
                  </a:lnTo>
                  <a:lnTo>
                    <a:pt x="26" y="7"/>
                  </a:lnTo>
                  <a:lnTo>
                    <a:pt x="26" y="3"/>
                  </a:lnTo>
                  <a:lnTo>
                    <a:pt x="22" y="3"/>
                  </a:lnTo>
                  <a:lnTo>
                    <a:pt x="22" y="0"/>
                  </a:lnTo>
                  <a:lnTo>
                    <a:pt x="18" y="0"/>
                  </a:lnTo>
                  <a:lnTo>
                    <a:pt x="18" y="0"/>
                  </a:lnTo>
                  <a:lnTo>
                    <a:pt x="18" y="0"/>
                  </a:lnTo>
                  <a:lnTo>
                    <a:pt x="18" y="3"/>
                  </a:lnTo>
                  <a:lnTo>
                    <a:pt x="14" y="7"/>
                  </a:lnTo>
                  <a:lnTo>
                    <a:pt x="14" y="7"/>
                  </a:lnTo>
                  <a:lnTo>
                    <a:pt x="11" y="11"/>
                  </a:lnTo>
                  <a:lnTo>
                    <a:pt x="11" y="7"/>
                  </a:lnTo>
                  <a:lnTo>
                    <a:pt x="11" y="7"/>
                  </a:lnTo>
                  <a:lnTo>
                    <a:pt x="7" y="11"/>
                  </a:lnTo>
                  <a:lnTo>
                    <a:pt x="7" y="7"/>
                  </a:lnTo>
                  <a:lnTo>
                    <a:pt x="3" y="7"/>
                  </a:lnTo>
                  <a:lnTo>
                    <a:pt x="3" y="3"/>
                  </a:lnTo>
                  <a:lnTo>
                    <a:pt x="0" y="3"/>
                  </a:lnTo>
                  <a:lnTo>
                    <a:pt x="0" y="7"/>
                  </a:lnTo>
                  <a:lnTo>
                    <a:pt x="0" y="7"/>
                  </a:lnTo>
                  <a:lnTo>
                    <a:pt x="0" y="11"/>
                  </a:lnTo>
                  <a:lnTo>
                    <a:pt x="0" y="15"/>
                  </a:lnTo>
                  <a:lnTo>
                    <a:pt x="0" y="18"/>
                  </a:lnTo>
                  <a:lnTo>
                    <a:pt x="3" y="3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7" name="Freeform 141">
              <a:extLst>
                <a:ext uri="{FF2B5EF4-FFF2-40B4-BE49-F238E27FC236}">
                  <a16:creationId xmlns:a16="http://schemas.microsoft.com/office/drawing/2014/main" xmlns="" id="{0E538D4C-9DCB-4B76-9A6B-5665AD396FEE}"/>
                </a:ext>
              </a:extLst>
            </p:cNvPr>
            <p:cNvSpPr/>
            <p:nvPr/>
          </p:nvSpPr>
          <p:spPr bwMode="auto">
            <a:xfrm>
              <a:off x="5317371" y="4145718"/>
              <a:ext cx="564286" cy="492293"/>
            </a:xfrm>
            <a:custGeom>
              <a:avLst/>
              <a:gdLst>
                <a:gd name="T0" fmla="*/ 11 w 315"/>
                <a:gd name="T1" fmla="*/ 156 h 282"/>
                <a:gd name="T2" fmla="*/ 22 w 315"/>
                <a:gd name="T3" fmla="*/ 153 h 282"/>
                <a:gd name="T4" fmla="*/ 37 w 315"/>
                <a:gd name="T5" fmla="*/ 145 h 282"/>
                <a:gd name="T6" fmla="*/ 45 w 315"/>
                <a:gd name="T7" fmla="*/ 153 h 282"/>
                <a:gd name="T8" fmla="*/ 63 w 315"/>
                <a:gd name="T9" fmla="*/ 138 h 282"/>
                <a:gd name="T10" fmla="*/ 67 w 315"/>
                <a:gd name="T11" fmla="*/ 115 h 282"/>
                <a:gd name="T12" fmla="*/ 82 w 315"/>
                <a:gd name="T13" fmla="*/ 97 h 282"/>
                <a:gd name="T14" fmla="*/ 97 w 315"/>
                <a:gd name="T15" fmla="*/ 75 h 282"/>
                <a:gd name="T16" fmla="*/ 100 w 315"/>
                <a:gd name="T17" fmla="*/ 56 h 282"/>
                <a:gd name="T18" fmla="*/ 111 w 315"/>
                <a:gd name="T19" fmla="*/ 34 h 282"/>
                <a:gd name="T20" fmla="*/ 111 w 315"/>
                <a:gd name="T21" fmla="*/ 15 h 282"/>
                <a:gd name="T22" fmla="*/ 115 w 315"/>
                <a:gd name="T23" fmla="*/ 8 h 282"/>
                <a:gd name="T24" fmla="*/ 126 w 315"/>
                <a:gd name="T25" fmla="*/ 4 h 282"/>
                <a:gd name="T26" fmla="*/ 141 w 315"/>
                <a:gd name="T27" fmla="*/ 12 h 282"/>
                <a:gd name="T28" fmla="*/ 159 w 315"/>
                <a:gd name="T29" fmla="*/ 15 h 282"/>
                <a:gd name="T30" fmla="*/ 171 w 315"/>
                <a:gd name="T31" fmla="*/ 15 h 282"/>
                <a:gd name="T32" fmla="*/ 185 w 315"/>
                <a:gd name="T33" fmla="*/ 8 h 282"/>
                <a:gd name="T34" fmla="*/ 208 w 315"/>
                <a:gd name="T35" fmla="*/ 4 h 282"/>
                <a:gd name="T36" fmla="*/ 215 w 315"/>
                <a:gd name="T37" fmla="*/ 4 h 282"/>
                <a:gd name="T38" fmla="*/ 222 w 315"/>
                <a:gd name="T39" fmla="*/ 0 h 282"/>
                <a:gd name="T40" fmla="*/ 237 w 315"/>
                <a:gd name="T41" fmla="*/ 4 h 282"/>
                <a:gd name="T42" fmla="*/ 256 w 315"/>
                <a:gd name="T43" fmla="*/ 4 h 282"/>
                <a:gd name="T44" fmla="*/ 271 w 315"/>
                <a:gd name="T45" fmla="*/ 15 h 282"/>
                <a:gd name="T46" fmla="*/ 282 w 315"/>
                <a:gd name="T47" fmla="*/ 12 h 282"/>
                <a:gd name="T48" fmla="*/ 293 w 315"/>
                <a:gd name="T49" fmla="*/ 8 h 282"/>
                <a:gd name="T50" fmla="*/ 308 w 315"/>
                <a:gd name="T51" fmla="*/ 19 h 282"/>
                <a:gd name="T52" fmla="*/ 315 w 315"/>
                <a:gd name="T53" fmla="*/ 26 h 282"/>
                <a:gd name="T54" fmla="*/ 311 w 315"/>
                <a:gd name="T55" fmla="*/ 45 h 282"/>
                <a:gd name="T56" fmla="*/ 300 w 315"/>
                <a:gd name="T57" fmla="*/ 67 h 282"/>
                <a:gd name="T58" fmla="*/ 289 w 315"/>
                <a:gd name="T59" fmla="*/ 101 h 282"/>
                <a:gd name="T60" fmla="*/ 282 w 315"/>
                <a:gd name="T61" fmla="*/ 127 h 282"/>
                <a:gd name="T62" fmla="*/ 304 w 315"/>
                <a:gd name="T63" fmla="*/ 201 h 282"/>
                <a:gd name="T64" fmla="*/ 274 w 315"/>
                <a:gd name="T65" fmla="*/ 227 h 282"/>
                <a:gd name="T66" fmla="*/ 274 w 315"/>
                <a:gd name="T67" fmla="*/ 238 h 282"/>
                <a:gd name="T68" fmla="*/ 271 w 315"/>
                <a:gd name="T69" fmla="*/ 256 h 282"/>
                <a:gd name="T70" fmla="*/ 285 w 315"/>
                <a:gd name="T71" fmla="*/ 268 h 282"/>
                <a:gd name="T72" fmla="*/ 289 w 315"/>
                <a:gd name="T73" fmla="*/ 282 h 282"/>
                <a:gd name="T74" fmla="*/ 278 w 315"/>
                <a:gd name="T75" fmla="*/ 282 h 282"/>
                <a:gd name="T76" fmla="*/ 256 w 315"/>
                <a:gd name="T77" fmla="*/ 264 h 282"/>
                <a:gd name="T78" fmla="*/ 245 w 315"/>
                <a:gd name="T79" fmla="*/ 253 h 282"/>
                <a:gd name="T80" fmla="*/ 234 w 315"/>
                <a:gd name="T81" fmla="*/ 260 h 282"/>
                <a:gd name="T82" fmla="*/ 219 w 315"/>
                <a:gd name="T83" fmla="*/ 256 h 282"/>
                <a:gd name="T84" fmla="*/ 211 w 315"/>
                <a:gd name="T85" fmla="*/ 249 h 282"/>
                <a:gd name="T86" fmla="*/ 204 w 315"/>
                <a:gd name="T87" fmla="*/ 253 h 282"/>
                <a:gd name="T88" fmla="*/ 196 w 315"/>
                <a:gd name="T89" fmla="*/ 245 h 282"/>
                <a:gd name="T90" fmla="*/ 182 w 315"/>
                <a:gd name="T91" fmla="*/ 249 h 282"/>
                <a:gd name="T92" fmla="*/ 171 w 315"/>
                <a:gd name="T93" fmla="*/ 249 h 282"/>
                <a:gd name="T94" fmla="*/ 167 w 315"/>
                <a:gd name="T95" fmla="*/ 242 h 282"/>
                <a:gd name="T96" fmla="*/ 163 w 315"/>
                <a:gd name="T97" fmla="*/ 230 h 282"/>
                <a:gd name="T98" fmla="*/ 163 w 315"/>
                <a:gd name="T99" fmla="*/ 223 h 282"/>
                <a:gd name="T100" fmla="*/ 159 w 315"/>
                <a:gd name="T101" fmla="*/ 208 h 282"/>
                <a:gd name="T102" fmla="*/ 159 w 315"/>
                <a:gd name="T103" fmla="*/ 197 h 282"/>
                <a:gd name="T104" fmla="*/ 141 w 315"/>
                <a:gd name="T105" fmla="*/ 186 h 282"/>
                <a:gd name="T106" fmla="*/ 122 w 315"/>
                <a:gd name="T107" fmla="*/ 190 h 282"/>
                <a:gd name="T108" fmla="*/ 104 w 315"/>
                <a:gd name="T109" fmla="*/ 201 h 282"/>
                <a:gd name="T110" fmla="*/ 85 w 315"/>
                <a:gd name="T111" fmla="*/ 193 h 282"/>
                <a:gd name="T112" fmla="*/ 82 w 315"/>
                <a:gd name="T113" fmla="*/ 182 h 282"/>
                <a:gd name="T114" fmla="*/ 78 w 315"/>
                <a:gd name="T115" fmla="*/ 171 h 282"/>
                <a:gd name="T116" fmla="*/ 37 w 315"/>
                <a:gd name="T117" fmla="*/ 167 h 282"/>
                <a:gd name="T118" fmla="*/ 19 w 315"/>
                <a:gd name="T119" fmla="*/ 167 h 282"/>
                <a:gd name="T120" fmla="*/ 11 w 315"/>
                <a:gd name="T121" fmla="*/ 171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15" h="282">
                  <a:moveTo>
                    <a:pt x="0" y="167"/>
                  </a:moveTo>
                  <a:lnTo>
                    <a:pt x="4" y="164"/>
                  </a:lnTo>
                  <a:lnTo>
                    <a:pt x="8" y="164"/>
                  </a:lnTo>
                  <a:lnTo>
                    <a:pt x="11" y="164"/>
                  </a:lnTo>
                  <a:lnTo>
                    <a:pt x="8" y="156"/>
                  </a:lnTo>
                  <a:lnTo>
                    <a:pt x="11" y="156"/>
                  </a:lnTo>
                  <a:lnTo>
                    <a:pt x="15" y="153"/>
                  </a:lnTo>
                  <a:lnTo>
                    <a:pt x="19" y="149"/>
                  </a:lnTo>
                  <a:lnTo>
                    <a:pt x="19" y="149"/>
                  </a:lnTo>
                  <a:lnTo>
                    <a:pt x="22" y="149"/>
                  </a:lnTo>
                  <a:lnTo>
                    <a:pt x="22" y="153"/>
                  </a:lnTo>
                  <a:lnTo>
                    <a:pt x="22" y="153"/>
                  </a:lnTo>
                  <a:lnTo>
                    <a:pt x="26" y="153"/>
                  </a:lnTo>
                  <a:lnTo>
                    <a:pt x="30" y="149"/>
                  </a:lnTo>
                  <a:lnTo>
                    <a:pt x="30" y="149"/>
                  </a:lnTo>
                  <a:lnTo>
                    <a:pt x="30" y="149"/>
                  </a:lnTo>
                  <a:lnTo>
                    <a:pt x="34" y="149"/>
                  </a:lnTo>
                  <a:lnTo>
                    <a:pt x="37" y="145"/>
                  </a:lnTo>
                  <a:lnTo>
                    <a:pt x="41" y="145"/>
                  </a:lnTo>
                  <a:lnTo>
                    <a:pt x="41" y="145"/>
                  </a:lnTo>
                  <a:lnTo>
                    <a:pt x="37" y="149"/>
                  </a:lnTo>
                  <a:lnTo>
                    <a:pt x="41" y="149"/>
                  </a:lnTo>
                  <a:lnTo>
                    <a:pt x="41" y="153"/>
                  </a:lnTo>
                  <a:lnTo>
                    <a:pt x="45" y="153"/>
                  </a:lnTo>
                  <a:lnTo>
                    <a:pt x="48" y="153"/>
                  </a:lnTo>
                  <a:lnTo>
                    <a:pt x="52" y="149"/>
                  </a:lnTo>
                  <a:lnTo>
                    <a:pt x="59" y="141"/>
                  </a:lnTo>
                  <a:lnTo>
                    <a:pt x="59" y="141"/>
                  </a:lnTo>
                  <a:lnTo>
                    <a:pt x="63" y="138"/>
                  </a:lnTo>
                  <a:lnTo>
                    <a:pt x="63" y="138"/>
                  </a:lnTo>
                  <a:lnTo>
                    <a:pt x="67" y="134"/>
                  </a:lnTo>
                  <a:lnTo>
                    <a:pt x="67" y="130"/>
                  </a:lnTo>
                  <a:lnTo>
                    <a:pt x="67" y="127"/>
                  </a:lnTo>
                  <a:lnTo>
                    <a:pt x="67" y="119"/>
                  </a:lnTo>
                  <a:lnTo>
                    <a:pt x="67" y="119"/>
                  </a:lnTo>
                  <a:lnTo>
                    <a:pt x="67" y="115"/>
                  </a:lnTo>
                  <a:lnTo>
                    <a:pt x="71" y="112"/>
                  </a:lnTo>
                  <a:lnTo>
                    <a:pt x="74" y="108"/>
                  </a:lnTo>
                  <a:lnTo>
                    <a:pt x="74" y="104"/>
                  </a:lnTo>
                  <a:lnTo>
                    <a:pt x="78" y="101"/>
                  </a:lnTo>
                  <a:lnTo>
                    <a:pt x="82" y="97"/>
                  </a:lnTo>
                  <a:lnTo>
                    <a:pt x="82" y="97"/>
                  </a:lnTo>
                  <a:lnTo>
                    <a:pt x="85" y="97"/>
                  </a:lnTo>
                  <a:lnTo>
                    <a:pt x="89" y="93"/>
                  </a:lnTo>
                  <a:lnTo>
                    <a:pt x="93" y="86"/>
                  </a:lnTo>
                  <a:lnTo>
                    <a:pt x="93" y="82"/>
                  </a:lnTo>
                  <a:lnTo>
                    <a:pt x="97" y="78"/>
                  </a:lnTo>
                  <a:lnTo>
                    <a:pt x="97" y="75"/>
                  </a:lnTo>
                  <a:lnTo>
                    <a:pt x="100" y="71"/>
                  </a:lnTo>
                  <a:lnTo>
                    <a:pt x="97" y="71"/>
                  </a:lnTo>
                  <a:lnTo>
                    <a:pt x="100" y="67"/>
                  </a:lnTo>
                  <a:lnTo>
                    <a:pt x="97" y="64"/>
                  </a:lnTo>
                  <a:lnTo>
                    <a:pt x="100" y="60"/>
                  </a:lnTo>
                  <a:lnTo>
                    <a:pt x="100" y="56"/>
                  </a:lnTo>
                  <a:lnTo>
                    <a:pt x="100" y="56"/>
                  </a:lnTo>
                  <a:lnTo>
                    <a:pt x="104" y="52"/>
                  </a:lnTo>
                  <a:lnTo>
                    <a:pt x="100" y="45"/>
                  </a:lnTo>
                  <a:lnTo>
                    <a:pt x="108" y="38"/>
                  </a:lnTo>
                  <a:lnTo>
                    <a:pt x="108" y="34"/>
                  </a:lnTo>
                  <a:lnTo>
                    <a:pt x="111" y="34"/>
                  </a:lnTo>
                  <a:lnTo>
                    <a:pt x="111" y="26"/>
                  </a:lnTo>
                  <a:lnTo>
                    <a:pt x="111" y="26"/>
                  </a:lnTo>
                  <a:lnTo>
                    <a:pt x="111" y="23"/>
                  </a:lnTo>
                  <a:lnTo>
                    <a:pt x="111" y="19"/>
                  </a:lnTo>
                  <a:lnTo>
                    <a:pt x="111" y="19"/>
                  </a:lnTo>
                  <a:lnTo>
                    <a:pt x="111" y="15"/>
                  </a:lnTo>
                  <a:lnTo>
                    <a:pt x="111" y="12"/>
                  </a:lnTo>
                  <a:lnTo>
                    <a:pt x="111" y="12"/>
                  </a:lnTo>
                  <a:lnTo>
                    <a:pt x="115" y="12"/>
                  </a:lnTo>
                  <a:lnTo>
                    <a:pt x="115" y="12"/>
                  </a:lnTo>
                  <a:lnTo>
                    <a:pt x="115" y="8"/>
                  </a:lnTo>
                  <a:lnTo>
                    <a:pt x="115" y="8"/>
                  </a:lnTo>
                  <a:lnTo>
                    <a:pt x="115" y="4"/>
                  </a:lnTo>
                  <a:lnTo>
                    <a:pt x="119" y="4"/>
                  </a:lnTo>
                  <a:lnTo>
                    <a:pt x="122" y="4"/>
                  </a:lnTo>
                  <a:lnTo>
                    <a:pt x="122" y="4"/>
                  </a:lnTo>
                  <a:lnTo>
                    <a:pt x="122" y="4"/>
                  </a:lnTo>
                  <a:lnTo>
                    <a:pt x="126" y="4"/>
                  </a:lnTo>
                  <a:lnTo>
                    <a:pt x="130" y="4"/>
                  </a:lnTo>
                  <a:lnTo>
                    <a:pt x="130" y="4"/>
                  </a:lnTo>
                  <a:lnTo>
                    <a:pt x="134" y="8"/>
                  </a:lnTo>
                  <a:lnTo>
                    <a:pt x="137" y="8"/>
                  </a:lnTo>
                  <a:lnTo>
                    <a:pt x="141" y="12"/>
                  </a:lnTo>
                  <a:lnTo>
                    <a:pt x="141" y="12"/>
                  </a:lnTo>
                  <a:lnTo>
                    <a:pt x="145" y="12"/>
                  </a:lnTo>
                  <a:lnTo>
                    <a:pt x="148" y="15"/>
                  </a:lnTo>
                  <a:lnTo>
                    <a:pt x="152" y="15"/>
                  </a:lnTo>
                  <a:lnTo>
                    <a:pt x="156" y="15"/>
                  </a:lnTo>
                  <a:lnTo>
                    <a:pt x="159" y="15"/>
                  </a:lnTo>
                  <a:lnTo>
                    <a:pt x="159" y="15"/>
                  </a:lnTo>
                  <a:lnTo>
                    <a:pt x="163" y="15"/>
                  </a:lnTo>
                  <a:lnTo>
                    <a:pt x="167" y="15"/>
                  </a:lnTo>
                  <a:lnTo>
                    <a:pt x="167" y="15"/>
                  </a:lnTo>
                  <a:lnTo>
                    <a:pt x="171" y="15"/>
                  </a:lnTo>
                  <a:lnTo>
                    <a:pt x="174" y="15"/>
                  </a:lnTo>
                  <a:lnTo>
                    <a:pt x="171" y="15"/>
                  </a:lnTo>
                  <a:lnTo>
                    <a:pt x="171" y="12"/>
                  </a:lnTo>
                  <a:lnTo>
                    <a:pt x="174" y="8"/>
                  </a:lnTo>
                  <a:lnTo>
                    <a:pt x="174" y="8"/>
                  </a:lnTo>
                  <a:lnTo>
                    <a:pt x="178" y="8"/>
                  </a:lnTo>
                  <a:lnTo>
                    <a:pt x="182" y="8"/>
                  </a:lnTo>
                  <a:lnTo>
                    <a:pt x="185" y="8"/>
                  </a:lnTo>
                  <a:lnTo>
                    <a:pt x="185" y="8"/>
                  </a:lnTo>
                  <a:lnTo>
                    <a:pt x="193" y="8"/>
                  </a:lnTo>
                  <a:lnTo>
                    <a:pt x="193" y="8"/>
                  </a:lnTo>
                  <a:lnTo>
                    <a:pt x="196" y="4"/>
                  </a:lnTo>
                  <a:lnTo>
                    <a:pt x="204" y="4"/>
                  </a:lnTo>
                  <a:lnTo>
                    <a:pt x="208" y="4"/>
                  </a:lnTo>
                  <a:lnTo>
                    <a:pt x="208" y="4"/>
                  </a:lnTo>
                  <a:lnTo>
                    <a:pt x="208" y="4"/>
                  </a:lnTo>
                  <a:lnTo>
                    <a:pt x="208" y="4"/>
                  </a:lnTo>
                  <a:lnTo>
                    <a:pt x="211" y="4"/>
                  </a:lnTo>
                  <a:lnTo>
                    <a:pt x="211" y="4"/>
                  </a:lnTo>
                  <a:lnTo>
                    <a:pt x="215" y="4"/>
                  </a:lnTo>
                  <a:lnTo>
                    <a:pt x="219" y="4"/>
                  </a:lnTo>
                  <a:lnTo>
                    <a:pt x="219" y="4"/>
                  </a:lnTo>
                  <a:lnTo>
                    <a:pt x="222" y="0"/>
                  </a:lnTo>
                  <a:lnTo>
                    <a:pt x="222" y="0"/>
                  </a:lnTo>
                  <a:lnTo>
                    <a:pt x="222" y="0"/>
                  </a:lnTo>
                  <a:lnTo>
                    <a:pt x="222" y="0"/>
                  </a:lnTo>
                  <a:lnTo>
                    <a:pt x="226" y="0"/>
                  </a:lnTo>
                  <a:lnTo>
                    <a:pt x="230" y="0"/>
                  </a:lnTo>
                  <a:lnTo>
                    <a:pt x="230" y="0"/>
                  </a:lnTo>
                  <a:lnTo>
                    <a:pt x="234" y="0"/>
                  </a:lnTo>
                  <a:lnTo>
                    <a:pt x="234" y="0"/>
                  </a:lnTo>
                  <a:lnTo>
                    <a:pt x="237" y="4"/>
                  </a:lnTo>
                  <a:lnTo>
                    <a:pt x="245" y="4"/>
                  </a:lnTo>
                  <a:lnTo>
                    <a:pt x="245" y="4"/>
                  </a:lnTo>
                  <a:lnTo>
                    <a:pt x="248" y="0"/>
                  </a:lnTo>
                  <a:lnTo>
                    <a:pt x="252" y="0"/>
                  </a:lnTo>
                  <a:lnTo>
                    <a:pt x="256" y="4"/>
                  </a:lnTo>
                  <a:lnTo>
                    <a:pt x="256" y="4"/>
                  </a:lnTo>
                  <a:lnTo>
                    <a:pt x="259" y="8"/>
                  </a:lnTo>
                  <a:lnTo>
                    <a:pt x="259" y="8"/>
                  </a:lnTo>
                  <a:lnTo>
                    <a:pt x="263" y="8"/>
                  </a:lnTo>
                  <a:lnTo>
                    <a:pt x="263" y="12"/>
                  </a:lnTo>
                  <a:lnTo>
                    <a:pt x="267" y="12"/>
                  </a:lnTo>
                  <a:lnTo>
                    <a:pt x="271" y="15"/>
                  </a:lnTo>
                  <a:lnTo>
                    <a:pt x="271" y="15"/>
                  </a:lnTo>
                  <a:lnTo>
                    <a:pt x="274" y="12"/>
                  </a:lnTo>
                  <a:lnTo>
                    <a:pt x="274" y="12"/>
                  </a:lnTo>
                  <a:lnTo>
                    <a:pt x="278" y="12"/>
                  </a:lnTo>
                  <a:lnTo>
                    <a:pt x="282" y="12"/>
                  </a:lnTo>
                  <a:lnTo>
                    <a:pt x="282" y="12"/>
                  </a:lnTo>
                  <a:lnTo>
                    <a:pt x="282" y="12"/>
                  </a:lnTo>
                  <a:lnTo>
                    <a:pt x="285" y="12"/>
                  </a:lnTo>
                  <a:lnTo>
                    <a:pt x="289" y="8"/>
                  </a:lnTo>
                  <a:lnTo>
                    <a:pt x="289" y="8"/>
                  </a:lnTo>
                  <a:lnTo>
                    <a:pt x="293" y="8"/>
                  </a:lnTo>
                  <a:lnTo>
                    <a:pt x="293" y="8"/>
                  </a:lnTo>
                  <a:lnTo>
                    <a:pt x="296" y="12"/>
                  </a:lnTo>
                  <a:lnTo>
                    <a:pt x="300" y="15"/>
                  </a:lnTo>
                  <a:lnTo>
                    <a:pt x="300" y="15"/>
                  </a:lnTo>
                  <a:lnTo>
                    <a:pt x="304" y="15"/>
                  </a:lnTo>
                  <a:lnTo>
                    <a:pt x="304" y="19"/>
                  </a:lnTo>
                  <a:lnTo>
                    <a:pt x="308" y="19"/>
                  </a:lnTo>
                  <a:lnTo>
                    <a:pt x="308" y="23"/>
                  </a:lnTo>
                  <a:lnTo>
                    <a:pt x="308" y="23"/>
                  </a:lnTo>
                  <a:lnTo>
                    <a:pt x="308" y="26"/>
                  </a:lnTo>
                  <a:lnTo>
                    <a:pt x="311" y="26"/>
                  </a:lnTo>
                  <a:lnTo>
                    <a:pt x="315" y="26"/>
                  </a:lnTo>
                  <a:lnTo>
                    <a:pt x="315" y="26"/>
                  </a:lnTo>
                  <a:lnTo>
                    <a:pt x="315" y="30"/>
                  </a:lnTo>
                  <a:lnTo>
                    <a:pt x="311" y="30"/>
                  </a:lnTo>
                  <a:lnTo>
                    <a:pt x="311" y="34"/>
                  </a:lnTo>
                  <a:lnTo>
                    <a:pt x="311" y="41"/>
                  </a:lnTo>
                  <a:lnTo>
                    <a:pt x="311" y="45"/>
                  </a:lnTo>
                  <a:lnTo>
                    <a:pt x="311" y="45"/>
                  </a:lnTo>
                  <a:lnTo>
                    <a:pt x="315" y="49"/>
                  </a:lnTo>
                  <a:lnTo>
                    <a:pt x="315" y="49"/>
                  </a:lnTo>
                  <a:lnTo>
                    <a:pt x="315" y="52"/>
                  </a:lnTo>
                  <a:lnTo>
                    <a:pt x="308" y="60"/>
                  </a:lnTo>
                  <a:lnTo>
                    <a:pt x="300" y="67"/>
                  </a:lnTo>
                  <a:lnTo>
                    <a:pt x="300" y="67"/>
                  </a:lnTo>
                  <a:lnTo>
                    <a:pt x="293" y="78"/>
                  </a:lnTo>
                  <a:lnTo>
                    <a:pt x="293" y="82"/>
                  </a:lnTo>
                  <a:lnTo>
                    <a:pt x="293" y="86"/>
                  </a:lnTo>
                  <a:lnTo>
                    <a:pt x="293" y="90"/>
                  </a:lnTo>
                  <a:lnTo>
                    <a:pt x="289" y="97"/>
                  </a:lnTo>
                  <a:lnTo>
                    <a:pt x="289" y="101"/>
                  </a:lnTo>
                  <a:lnTo>
                    <a:pt x="285" y="104"/>
                  </a:lnTo>
                  <a:lnTo>
                    <a:pt x="282" y="104"/>
                  </a:lnTo>
                  <a:lnTo>
                    <a:pt x="282" y="115"/>
                  </a:lnTo>
                  <a:lnTo>
                    <a:pt x="282" y="119"/>
                  </a:lnTo>
                  <a:lnTo>
                    <a:pt x="282" y="123"/>
                  </a:lnTo>
                  <a:lnTo>
                    <a:pt x="282" y="127"/>
                  </a:lnTo>
                  <a:lnTo>
                    <a:pt x="282" y="130"/>
                  </a:lnTo>
                  <a:lnTo>
                    <a:pt x="289" y="160"/>
                  </a:lnTo>
                  <a:lnTo>
                    <a:pt x="293" y="179"/>
                  </a:lnTo>
                  <a:lnTo>
                    <a:pt x="304" y="190"/>
                  </a:lnTo>
                  <a:lnTo>
                    <a:pt x="308" y="205"/>
                  </a:lnTo>
                  <a:lnTo>
                    <a:pt x="304" y="201"/>
                  </a:lnTo>
                  <a:lnTo>
                    <a:pt x="278" y="208"/>
                  </a:lnTo>
                  <a:lnTo>
                    <a:pt x="271" y="219"/>
                  </a:lnTo>
                  <a:lnTo>
                    <a:pt x="271" y="223"/>
                  </a:lnTo>
                  <a:lnTo>
                    <a:pt x="274" y="223"/>
                  </a:lnTo>
                  <a:lnTo>
                    <a:pt x="274" y="227"/>
                  </a:lnTo>
                  <a:lnTo>
                    <a:pt x="274" y="227"/>
                  </a:lnTo>
                  <a:lnTo>
                    <a:pt x="274" y="227"/>
                  </a:lnTo>
                  <a:lnTo>
                    <a:pt x="274" y="230"/>
                  </a:lnTo>
                  <a:lnTo>
                    <a:pt x="274" y="230"/>
                  </a:lnTo>
                  <a:lnTo>
                    <a:pt x="274" y="234"/>
                  </a:lnTo>
                  <a:lnTo>
                    <a:pt x="274" y="238"/>
                  </a:lnTo>
                  <a:lnTo>
                    <a:pt x="274" y="238"/>
                  </a:lnTo>
                  <a:lnTo>
                    <a:pt x="274" y="238"/>
                  </a:lnTo>
                  <a:lnTo>
                    <a:pt x="271" y="242"/>
                  </a:lnTo>
                  <a:lnTo>
                    <a:pt x="271" y="242"/>
                  </a:lnTo>
                  <a:lnTo>
                    <a:pt x="271" y="245"/>
                  </a:lnTo>
                  <a:lnTo>
                    <a:pt x="271" y="253"/>
                  </a:lnTo>
                  <a:lnTo>
                    <a:pt x="271" y="256"/>
                  </a:lnTo>
                  <a:lnTo>
                    <a:pt x="271" y="260"/>
                  </a:lnTo>
                  <a:lnTo>
                    <a:pt x="274" y="264"/>
                  </a:lnTo>
                  <a:lnTo>
                    <a:pt x="278" y="264"/>
                  </a:lnTo>
                  <a:lnTo>
                    <a:pt x="278" y="268"/>
                  </a:lnTo>
                  <a:lnTo>
                    <a:pt x="285" y="268"/>
                  </a:lnTo>
                  <a:lnTo>
                    <a:pt x="285" y="268"/>
                  </a:lnTo>
                  <a:lnTo>
                    <a:pt x="285" y="264"/>
                  </a:lnTo>
                  <a:lnTo>
                    <a:pt x="285" y="264"/>
                  </a:lnTo>
                  <a:lnTo>
                    <a:pt x="289" y="264"/>
                  </a:lnTo>
                  <a:lnTo>
                    <a:pt x="289" y="264"/>
                  </a:lnTo>
                  <a:lnTo>
                    <a:pt x="293" y="279"/>
                  </a:lnTo>
                  <a:lnTo>
                    <a:pt x="289" y="282"/>
                  </a:lnTo>
                  <a:lnTo>
                    <a:pt x="289" y="282"/>
                  </a:lnTo>
                  <a:lnTo>
                    <a:pt x="289" y="279"/>
                  </a:lnTo>
                  <a:lnTo>
                    <a:pt x="285" y="279"/>
                  </a:lnTo>
                  <a:lnTo>
                    <a:pt x="285" y="279"/>
                  </a:lnTo>
                  <a:lnTo>
                    <a:pt x="282" y="282"/>
                  </a:lnTo>
                  <a:lnTo>
                    <a:pt x="278" y="282"/>
                  </a:lnTo>
                  <a:lnTo>
                    <a:pt x="274" y="279"/>
                  </a:lnTo>
                  <a:lnTo>
                    <a:pt x="271" y="275"/>
                  </a:lnTo>
                  <a:lnTo>
                    <a:pt x="271" y="271"/>
                  </a:lnTo>
                  <a:lnTo>
                    <a:pt x="267" y="268"/>
                  </a:lnTo>
                  <a:lnTo>
                    <a:pt x="263" y="268"/>
                  </a:lnTo>
                  <a:lnTo>
                    <a:pt x="256" y="264"/>
                  </a:lnTo>
                  <a:lnTo>
                    <a:pt x="252" y="264"/>
                  </a:lnTo>
                  <a:lnTo>
                    <a:pt x="252" y="260"/>
                  </a:lnTo>
                  <a:lnTo>
                    <a:pt x="248" y="256"/>
                  </a:lnTo>
                  <a:lnTo>
                    <a:pt x="248" y="253"/>
                  </a:lnTo>
                  <a:lnTo>
                    <a:pt x="248" y="253"/>
                  </a:lnTo>
                  <a:lnTo>
                    <a:pt x="245" y="253"/>
                  </a:lnTo>
                  <a:lnTo>
                    <a:pt x="245" y="253"/>
                  </a:lnTo>
                  <a:lnTo>
                    <a:pt x="241" y="256"/>
                  </a:lnTo>
                  <a:lnTo>
                    <a:pt x="241" y="260"/>
                  </a:lnTo>
                  <a:lnTo>
                    <a:pt x="237" y="260"/>
                  </a:lnTo>
                  <a:lnTo>
                    <a:pt x="234" y="260"/>
                  </a:lnTo>
                  <a:lnTo>
                    <a:pt x="234" y="260"/>
                  </a:lnTo>
                  <a:lnTo>
                    <a:pt x="230" y="260"/>
                  </a:lnTo>
                  <a:lnTo>
                    <a:pt x="226" y="260"/>
                  </a:lnTo>
                  <a:lnTo>
                    <a:pt x="222" y="256"/>
                  </a:lnTo>
                  <a:lnTo>
                    <a:pt x="222" y="256"/>
                  </a:lnTo>
                  <a:lnTo>
                    <a:pt x="219" y="256"/>
                  </a:lnTo>
                  <a:lnTo>
                    <a:pt x="219" y="256"/>
                  </a:lnTo>
                  <a:lnTo>
                    <a:pt x="219" y="253"/>
                  </a:lnTo>
                  <a:lnTo>
                    <a:pt x="219" y="253"/>
                  </a:lnTo>
                  <a:lnTo>
                    <a:pt x="215" y="249"/>
                  </a:lnTo>
                  <a:lnTo>
                    <a:pt x="215" y="249"/>
                  </a:lnTo>
                  <a:lnTo>
                    <a:pt x="215" y="249"/>
                  </a:lnTo>
                  <a:lnTo>
                    <a:pt x="211" y="249"/>
                  </a:lnTo>
                  <a:lnTo>
                    <a:pt x="211" y="249"/>
                  </a:lnTo>
                  <a:lnTo>
                    <a:pt x="208" y="249"/>
                  </a:lnTo>
                  <a:lnTo>
                    <a:pt x="204" y="249"/>
                  </a:lnTo>
                  <a:lnTo>
                    <a:pt x="204" y="253"/>
                  </a:lnTo>
                  <a:lnTo>
                    <a:pt x="204" y="253"/>
                  </a:lnTo>
                  <a:lnTo>
                    <a:pt x="204" y="253"/>
                  </a:lnTo>
                  <a:lnTo>
                    <a:pt x="200" y="249"/>
                  </a:lnTo>
                  <a:lnTo>
                    <a:pt x="200" y="249"/>
                  </a:lnTo>
                  <a:lnTo>
                    <a:pt x="200" y="245"/>
                  </a:lnTo>
                  <a:lnTo>
                    <a:pt x="196" y="245"/>
                  </a:lnTo>
                  <a:lnTo>
                    <a:pt x="196" y="245"/>
                  </a:lnTo>
                  <a:lnTo>
                    <a:pt x="196" y="245"/>
                  </a:lnTo>
                  <a:lnTo>
                    <a:pt x="193" y="245"/>
                  </a:lnTo>
                  <a:lnTo>
                    <a:pt x="189" y="245"/>
                  </a:lnTo>
                  <a:lnTo>
                    <a:pt x="185" y="249"/>
                  </a:lnTo>
                  <a:lnTo>
                    <a:pt x="185" y="249"/>
                  </a:lnTo>
                  <a:lnTo>
                    <a:pt x="182" y="249"/>
                  </a:lnTo>
                  <a:lnTo>
                    <a:pt x="182" y="249"/>
                  </a:lnTo>
                  <a:lnTo>
                    <a:pt x="178" y="249"/>
                  </a:lnTo>
                  <a:lnTo>
                    <a:pt x="174" y="249"/>
                  </a:lnTo>
                  <a:lnTo>
                    <a:pt x="174" y="245"/>
                  </a:lnTo>
                  <a:lnTo>
                    <a:pt x="171" y="245"/>
                  </a:lnTo>
                  <a:lnTo>
                    <a:pt x="171" y="245"/>
                  </a:lnTo>
                  <a:lnTo>
                    <a:pt x="171" y="249"/>
                  </a:lnTo>
                  <a:lnTo>
                    <a:pt x="171" y="249"/>
                  </a:lnTo>
                  <a:lnTo>
                    <a:pt x="167" y="249"/>
                  </a:lnTo>
                  <a:lnTo>
                    <a:pt x="167" y="249"/>
                  </a:lnTo>
                  <a:lnTo>
                    <a:pt x="167" y="245"/>
                  </a:lnTo>
                  <a:lnTo>
                    <a:pt x="167" y="245"/>
                  </a:lnTo>
                  <a:lnTo>
                    <a:pt x="167" y="242"/>
                  </a:lnTo>
                  <a:lnTo>
                    <a:pt x="167" y="242"/>
                  </a:lnTo>
                  <a:lnTo>
                    <a:pt x="167" y="238"/>
                  </a:lnTo>
                  <a:lnTo>
                    <a:pt x="167" y="238"/>
                  </a:lnTo>
                  <a:lnTo>
                    <a:pt x="167" y="234"/>
                  </a:lnTo>
                  <a:lnTo>
                    <a:pt x="167" y="234"/>
                  </a:lnTo>
                  <a:lnTo>
                    <a:pt x="163" y="230"/>
                  </a:lnTo>
                  <a:lnTo>
                    <a:pt x="163" y="230"/>
                  </a:lnTo>
                  <a:lnTo>
                    <a:pt x="167" y="227"/>
                  </a:lnTo>
                  <a:lnTo>
                    <a:pt x="163" y="227"/>
                  </a:lnTo>
                  <a:lnTo>
                    <a:pt x="163" y="227"/>
                  </a:lnTo>
                  <a:lnTo>
                    <a:pt x="163" y="223"/>
                  </a:lnTo>
                  <a:lnTo>
                    <a:pt x="163" y="223"/>
                  </a:lnTo>
                  <a:lnTo>
                    <a:pt x="163" y="223"/>
                  </a:lnTo>
                  <a:lnTo>
                    <a:pt x="159" y="219"/>
                  </a:lnTo>
                  <a:lnTo>
                    <a:pt x="159" y="219"/>
                  </a:lnTo>
                  <a:lnTo>
                    <a:pt x="159" y="216"/>
                  </a:lnTo>
                  <a:lnTo>
                    <a:pt x="159" y="216"/>
                  </a:lnTo>
                  <a:lnTo>
                    <a:pt x="159" y="208"/>
                  </a:lnTo>
                  <a:lnTo>
                    <a:pt x="159" y="208"/>
                  </a:lnTo>
                  <a:lnTo>
                    <a:pt x="159" y="205"/>
                  </a:lnTo>
                  <a:lnTo>
                    <a:pt x="159" y="205"/>
                  </a:lnTo>
                  <a:lnTo>
                    <a:pt x="159" y="205"/>
                  </a:lnTo>
                  <a:lnTo>
                    <a:pt x="159" y="201"/>
                  </a:lnTo>
                  <a:lnTo>
                    <a:pt x="159" y="197"/>
                  </a:lnTo>
                  <a:lnTo>
                    <a:pt x="159" y="197"/>
                  </a:lnTo>
                  <a:lnTo>
                    <a:pt x="159" y="193"/>
                  </a:lnTo>
                  <a:lnTo>
                    <a:pt x="159" y="190"/>
                  </a:lnTo>
                  <a:lnTo>
                    <a:pt x="159" y="190"/>
                  </a:lnTo>
                  <a:lnTo>
                    <a:pt x="141" y="190"/>
                  </a:lnTo>
                  <a:lnTo>
                    <a:pt x="141" y="186"/>
                  </a:lnTo>
                  <a:lnTo>
                    <a:pt x="141" y="186"/>
                  </a:lnTo>
                  <a:lnTo>
                    <a:pt x="141" y="182"/>
                  </a:lnTo>
                  <a:lnTo>
                    <a:pt x="137" y="182"/>
                  </a:lnTo>
                  <a:lnTo>
                    <a:pt x="137" y="186"/>
                  </a:lnTo>
                  <a:lnTo>
                    <a:pt x="122" y="186"/>
                  </a:lnTo>
                  <a:lnTo>
                    <a:pt x="122" y="190"/>
                  </a:lnTo>
                  <a:lnTo>
                    <a:pt x="119" y="190"/>
                  </a:lnTo>
                  <a:lnTo>
                    <a:pt x="119" y="193"/>
                  </a:lnTo>
                  <a:lnTo>
                    <a:pt x="119" y="193"/>
                  </a:lnTo>
                  <a:lnTo>
                    <a:pt x="119" y="197"/>
                  </a:lnTo>
                  <a:lnTo>
                    <a:pt x="108" y="201"/>
                  </a:lnTo>
                  <a:lnTo>
                    <a:pt x="104" y="201"/>
                  </a:lnTo>
                  <a:lnTo>
                    <a:pt x="100" y="201"/>
                  </a:lnTo>
                  <a:lnTo>
                    <a:pt x="97" y="201"/>
                  </a:lnTo>
                  <a:lnTo>
                    <a:pt x="93" y="201"/>
                  </a:lnTo>
                  <a:lnTo>
                    <a:pt x="89" y="201"/>
                  </a:lnTo>
                  <a:lnTo>
                    <a:pt x="89" y="201"/>
                  </a:lnTo>
                  <a:lnTo>
                    <a:pt x="85" y="193"/>
                  </a:lnTo>
                  <a:lnTo>
                    <a:pt x="85" y="193"/>
                  </a:lnTo>
                  <a:lnTo>
                    <a:pt x="82" y="190"/>
                  </a:lnTo>
                  <a:lnTo>
                    <a:pt x="82" y="190"/>
                  </a:lnTo>
                  <a:lnTo>
                    <a:pt x="82" y="186"/>
                  </a:lnTo>
                  <a:lnTo>
                    <a:pt x="82" y="186"/>
                  </a:lnTo>
                  <a:lnTo>
                    <a:pt x="82" y="182"/>
                  </a:lnTo>
                  <a:lnTo>
                    <a:pt x="78" y="179"/>
                  </a:lnTo>
                  <a:lnTo>
                    <a:pt x="78" y="179"/>
                  </a:lnTo>
                  <a:lnTo>
                    <a:pt x="78" y="175"/>
                  </a:lnTo>
                  <a:lnTo>
                    <a:pt x="78" y="175"/>
                  </a:lnTo>
                  <a:lnTo>
                    <a:pt x="78" y="171"/>
                  </a:lnTo>
                  <a:lnTo>
                    <a:pt x="78" y="171"/>
                  </a:lnTo>
                  <a:lnTo>
                    <a:pt x="78" y="171"/>
                  </a:lnTo>
                  <a:lnTo>
                    <a:pt x="78" y="167"/>
                  </a:lnTo>
                  <a:lnTo>
                    <a:pt x="59" y="167"/>
                  </a:lnTo>
                  <a:lnTo>
                    <a:pt x="48" y="167"/>
                  </a:lnTo>
                  <a:lnTo>
                    <a:pt x="41" y="167"/>
                  </a:lnTo>
                  <a:lnTo>
                    <a:pt x="37" y="167"/>
                  </a:lnTo>
                  <a:lnTo>
                    <a:pt x="34" y="167"/>
                  </a:lnTo>
                  <a:lnTo>
                    <a:pt x="30" y="167"/>
                  </a:lnTo>
                  <a:lnTo>
                    <a:pt x="26" y="167"/>
                  </a:lnTo>
                  <a:lnTo>
                    <a:pt x="22" y="167"/>
                  </a:lnTo>
                  <a:lnTo>
                    <a:pt x="22" y="167"/>
                  </a:lnTo>
                  <a:lnTo>
                    <a:pt x="19" y="167"/>
                  </a:lnTo>
                  <a:lnTo>
                    <a:pt x="15" y="167"/>
                  </a:lnTo>
                  <a:lnTo>
                    <a:pt x="11" y="167"/>
                  </a:lnTo>
                  <a:lnTo>
                    <a:pt x="11" y="171"/>
                  </a:lnTo>
                  <a:lnTo>
                    <a:pt x="11" y="171"/>
                  </a:lnTo>
                  <a:lnTo>
                    <a:pt x="11" y="171"/>
                  </a:lnTo>
                  <a:lnTo>
                    <a:pt x="11" y="171"/>
                  </a:lnTo>
                  <a:lnTo>
                    <a:pt x="8" y="171"/>
                  </a:lnTo>
                  <a:lnTo>
                    <a:pt x="8" y="171"/>
                  </a:lnTo>
                  <a:lnTo>
                    <a:pt x="8" y="167"/>
                  </a:lnTo>
                  <a:lnTo>
                    <a:pt x="4" y="167"/>
                  </a:lnTo>
                  <a:lnTo>
                    <a:pt x="0" y="16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8" name="Freeform 142">
              <a:extLst>
                <a:ext uri="{FF2B5EF4-FFF2-40B4-BE49-F238E27FC236}">
                  <a16:creationId xmlns:a16="http://schemas.microsoft.com/office/drawing/2014/main" xmlns="" id="{2A019CB6-9164-485E-8475-395F7A238289}"/>
                </a:ext>
              </a:extLst>
            </p:cNvPr>
            <p:cNvSpPr/>
            <p:nvPr/>
          </p:nvSpPr>
          <p:spPr bwMode="auto">
            <a:xfrm>
              <a:off x="5928230" y="4528030"/>
              <a:ext cx="93152" cy="207741"/>
            </a:xfrm>
            <a:custGeom>
              <a:avLst/>
              <a:gdLst>
                <a:gd name="T0" fmla="*/ 4 w 52"/>
                <a:gd name="T1" fmla="*/ 0 h 119"/>
                <a:gd name="T2" fmla="*/ 7 w 52"/>
                <a:gd name="T3" fmla="*/ 4 h 119"/>
                <a:gd name="T4" fmla="*/ 11 w 52"/>
                <a:gd name="T5" fmla="*/ 4 h 119"/>
                <a:gd name="T6" fmla="*/ 15 w 52"/>
                <a:gd name="T7" fmla="*/ 4 h 119"/>
                <a:gd name="T8" fmla="*/ 15 w 52"/>
                <a:gd name="T9" fmla="*/ 4 h 119"/>
                <a:gd name="T10" fmla="*/ 18 w 52"/>
                <a:gd name="T11" fmla="*/ 8 h 119"/>
                <a:gd name="T12" fmla="*/ 26 w 52"/>
                <a:gd name="T13" fmla="*/ 15 h 119"/>
                <a:gd name="T14" fmla="*/ 26 w 52"/>
                <a:gd name="T15" fmla="*/ 45 h 119"/>
                <a:gd name="T16" fmla="*/ 26 w 52"/>
                <a:gd name="T17" fmla="*/ 60 h 119"/>
                <a:gd name="T18" fmla="*/ 33 w 52"/>
                <a:gd name="T19" fmla="*/ 63 h 119"/>
                <a:gd name="T20" fmla="*/ 37 w 52"/>
                <a:gd name="T21" fmla="*/ 67 h 119"/>
                <a:gd name="T22" fmla="*/ 44 w 52"/>
                <a:gd name="T23" fmla="*/ 75 h 119"/>
                <a:gd name="T24" fmla="*/ 48 w 52"/>
                <a:gd name="T25" fmla="*/ 82 h 119"/>
                <a:gd name="T26" fmla="*/ 52 w 52"/>
                <a:gd name="T27" fmla="*/ 86 h 119"/>
                <a:gd name="T28" fmla="*/ 48 w 52"/>
                <a:gd name="T29" fmla="*/ 89 h 119"/>
                <a:gd name="T30" fmla="*/ 44 w 52"/>
                <a:gd name="T31" fmla="*/ 89 h 119"/>
                <a:gd name="T32" fmla="*/ 44 w 52"/>
                <a:gd name="T33" fmla="*/ 93 h 119"/>
                <a:gd name="T34" fmla="*/ 48 w 52"/>
                <a:gd name="T35" fmla="*/ 100 h 119"/>
                <a:gd name="T36" fmla="*/ 44 w 52"/>
                <a:gd name="T37" fmla="*/ 104 h 119"/>
                <a:gd name="T38" fmla="*/ 41 w 52"/>
                <a:gd name="T39" fmla="*/ 108 h 119"/>
                <a:gd name="T40" fmla="*/ 37 w 52"/>
                <a:gd name="T41" fmla="*/ 115 h 119"/>
                <a:gd name="T42" fmla="*/ 37 w 52"/>
                <a:gd name="T43" fmla="*/ 119 h 119"/>
                <a:gd name="T44" fmla="*/ 33 w 52"/>
                <a:gd name="T45" fmla="*/ 119 h 119"/>
                <a:gd name="T46" fmla="*/ 33 w 52"/>
                <a:gd name="T47" fmla="*/ 115 h 119"/>
                <a:gd name="T48" fmla="*/ 30 w 52"/>
                <a:gd name="T49" fmla="*/ 112 h 119"/>
                <a:gd name="T50" fmla="*/ 22 w 52"/>
                <a:gd name="T51" fmla="*/ 108 h 119"/>
                <a:gd name="T52" fmla="*/ 22 w 52"/>
                <a:gd name="T53" fmla="*/ 100 h 119"/>
                <a:gd name="T54" fmla="*/ 22 w 52"/>
                <a:gd name="T55" fmla="*/ 97 h 119"/>
                <a:gd name="T56" fmla="*/ 26 w 52"/>
                <a:gd name="T57" fmla="*/ 89 h 119"/>
                <a:gd name="T58" fmla="*/ 30 w 52"/>
                <a:gd name="T59" fmla="*/ 82 h 119"/>
                <a:gd name="T60" fmla="*/ 22 w 52"/>
                <a:gd name="T61" fmla="*/ 78 h 119"/>
                <a:gd name="T62" fmla="*/ 18 w 52"/>
                <a:gd name="T63" fmla="*/ 78 h 119"/>
                <a:gd name="T64" fmla="*/ 15 w 52"/>
                <a:gd name="T65" fmla="*/ 78 h 119"/>
                <a:gd name="T66" fmla="*/ 11 w 52"/>
                <a:gd name="T67" fmla="*/ 78 h 119"/>
                <a:gd name="T68" fmla="*/ 7 w 52"/>
                <a:gd name="T69" fmla="*/ 75 h 119"/>
                <a:gd name="T70" fmla="*/ 4 w 52"/>
                <a:gd name="T71" fmla="*/ 75 h 119"/>
                <a:gd name="T72" fmla="*/ 0 w 52"/>
                <a:gd name="T73" fmla="*/ 67 h 119"/>
                <a:gd name="T74" fmla="*/ 0 w 52"/>
                <a:gd name="T75" fmla="*/ 63 h 119"/>
                <a:gd name="T76" fmla="*/ 4 w 52"/>
                <a:gd name="T77" fmla="*/ 60 h 119"/>
                <a:gd name="T78" fmla="*/ 4 w 52"/>
                <a:gd name="T79" fmla="*/ 56 h 119"/>
                <a:gd name="T80" fmla="*/ 4 w 52"/>
                <a:gd name="T81" fmla="*/ 56 h 119"/>
                <a:gd name="T82" fmla="*/ 7 w 52"/>
                <a:gd name="T83" fmla="*/ 52 h 119"/>
                <a:gd name="T84" fmla="*/ 11 w 52"/>
                <a:gd name="T85" fmla="*/ 49 h 119"/>
                <a:gd name="T86" fmla="*/ 11 w 52"/>
                <a:gd name="T87" fmla="*/ 49 h 119"/>
                <a:gd name="T88" fmla="*/ 11 w 52"/>
                <a:gd name="T89" fmla="*/ 45 h 119"/>
                <a:gd name="T90" fmla="*/ 11 w 52"/>
                <a:gd name="T91" fmla="*/ 41 h 119"/>
                <a:gd name="T92" fmla="*/ 7 w 52"/>
                <a:gd name="T93" fmla="*/ 37 h 119"/>
                <a:gd name="T94" fmla="*/ 11 w 52"/>
                <a:gd name="T95" fmla="*/ 34 h 119"/>
                <a:gd name="T96" fmla="*/ 7 w 52"/>
                <a:gd name="T97" fmla="*/ 30 h 119"/>
                <a:gd name="T98" fmla="*/ 11 w 52"/>
                <a:gd name="T99" fmla="*/ 23 h 119"/>
                <a:gd name="T100" fmla="*/ 15 w 52"/>
                <a:gd name="T101" fmla="*/ 23 h 119"/>
                <a:gd name="T102" fmla="*/ 11 w 52"/>
                <a:gd name="T103" fmla="*/ 15 h 119"/>
                <a:gd name="T104" fmla="*/ 7 w 52"/>
                <a:gd name="T105" fmla="*/ 11 h 119"/>
                <a:gd name="T106" fmla="*/ 11 w 52"/>
                <a:gd name="T107" fmla="*/ 8 h 119"/>
                <a:gd name="T108" fmla="*/ 7 w 52"/>
                <a:gd name="T109" fmla="*/ 8 h 119"/>
                <a:gd name="T110" fmla="*/ 4 w 52"/>
                <a:gd name="T111" fmla="*/ 4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52" h="119">
                  <a:moveTo>
                    <a:pt x="4" y="0"/>
                  </a:moveTo>
                  <a:lnTo>
                    <a:pt x="4" y="0"/>
                  </a:lnTo>
                  <a:lnTo>
                    <a:pt x="7" y="0"/>
                  </a:lnTo>
                  <a:lnTo>
                    <a:pt x="7" y="4"/>
                  </a:lnTo>
                  <a:lnTo>
                    <a:pt x="11" y="4"/>
                  </a:lnTo>
                  <a:lnTo>
                    <a:pt x="11" y="4"/>
                  </a:lnTo>
                  <a:lnTo>
                    <a:pt x="11" y="4"/>
                  </a:lnTo>
                  <a:lnTo>
                    <a:pt x="15" y="4"/>
                  </a:lnTo>
                  <a:lnTo>
                    <a:pt x="15" y="4"/>
                  </a:lnTo>
                  <a:lnTo>
                    <a:pt x="15" y="4"/>
                  </a:lnTo>
                  <a:lnTo>
                    <a:pt x="15" y="4"/>
                  </a:lnTo>
                  <a:lnTo>
                    <a:pt x="18" y="8"/>
                  </a:lnTo>
                  <a:lnTo>
                    <a:pt x="18" y="8"/>
                  </a:lnTo>
                  <a:lnTo>
                    <a:pt x="26" y="15"/>
                  </a:lnTo>
                  <a:lnTo>
                    <a:pt x="26" y="19"/>
                  </a:lnTo>
                  <a:lnTo>
                    <a:pt x="26" y="45"/>
                  </a:lnTo>
                  <a:lnTo>
                    <a:pt x="26" y="49"/>
                  </a:lnTo>
                  <a:lnTo>
                    <a:pt x="26" y="60"/>
                  </a:lnTo>
                  <a:lnTo>
                    <a:pt x="33" y="63"/>
                  </a:lnTo>
                  <a:lnTo>
                    <a:pt x="33" y="63"/>
                  </a:lnTo>
                  <a:lnTo>
                    <a:pt x="37" y="67"/>
                  </a:lnTo>
                  <a:lnTo>
                    <a:pt x="37" y="67"/>
                  </a:lnTo>
                  <a:lnTo>
                    <a:pt x="44" y="71"/>
                  </a:lnTo>
                  <a:lnTo>
                    <a:pt x="44" y="75"/>
                  </a:lnTo>
                  <a:lnTo>
                    <a:pt x="48" y="78"/>
                  </a:lnTo>
                  <a:lnTo>
                    <a:pt x="48" y="82"/>
                  </a:lnTo>
                  <a:lnTo>
                    <a:pt x="52" y="86"/>
                  </a:lnTo>
                  <a:lnTo>
                    <a:pt x="52" y="86"/>
                  </a:lnTo>
                  <a:lnTo>
                    <a:pt x="48" y="86"/>
                  </a:lnTo>
                  <a:lnTo>
                    <a:pt x="48" y="89"/>
                  </a:lnTo>
                  <a:lnTo>
                    <a:pt x="48" y="89"/>
                  </a:lnTo>
                  <a:lnTo>
                    <a:pt x="44" y="89"/>
                  </a:lnTo>
                  <a:lnTo>
                    <a:pt x="48" y="89"/>
                  </a:lnTo>
                  <a:lnTo>
                    <a:pt x="44" y="93"/>
                  </a:lnTo>
                  <a:lnTo>
                    <a:pt x="48" y="93"/>
                  </a:lnTo>
                  <a:lnTo>
                    <a:pt x="48" y="100"/>
                  </a:lnTo>
                  <a:lnTo>
                    <a:pt x="48" y="100"/>
                  </a:lnTo>
                  <a:lnTo>
                    <a:pt x="44" y="104"/>
                  </a:lnTo>
                  <a:lnTo>
                    <a:pt x="41" y="104"/>
                  </a:lnTo>
                  <a:lnTo>
                    <a:pt x="41" y="108"/>
                  </a:lnTo>
                  <a:lnTo>
                    <a:pt x="41" y="112"/>
                  </a:lnTo>
                  <a:lnTo>
                    <a:pt x="37" y="115"/>
                  </a:lnTo>
                  <a:lnTo>
                    <a:pt x="37" y="119"/>
                  </a:lnTo>
                  <a:lnTo>
                    <a:pt x="37" y="119"/>
                  </a:lnTo>
                  <a:lnTo>
                    <a:pt x="33" y="119"/>
                  </a:lnTo>
                  <a:lnTo>
                    <a:pt x="33" y="119"/>
                  </a:lnTo>
                  <a:lnTo>
                    <a:pt x="33" y="115"/>
                  </a:lnTo>
                  <a:lnTo>
                    <a:pt x="33" y="115"/>
                  </a:lnTo>
                  <a:lnTo>
                    <a:pt x="30" y="112"/>
                  </a:lnTo>
                  <a:lnTo>
                    <a:pt x="30" y="112"/>
                  </a:lnTo>
                  <a:lnTo>
                    <a:pt x="26" y="108"/>
                  </a:lnTo>
                  <a:lnTo>
                    <a:pt x="22" y="108"/>
                  </a:lnTo>
                  <a:lnTo>
                    <a:pt x="22" y="104"/>
                  </a:lnTo>
                  <a:lnTo>
                    <a:pt x="22" y="100"/>
                  </a:lnTo>
                  <a:lnTo>
                    <a:pt x="22" y="97"/>
                  </a:lnTo>
                  <a:lnTo>
                    <a:pt x="22" y="97"/>
                  </a:lnTo>
                  <a:lnTo>
                    <a:pt x="22" y="93"/>
                  </a:lnTo>
                  <a:lnTo>
                    <a:pt x="26" y="89"/>
                  </a:lnTo>
                  <a:lnTo>
                    <a:pt x="30" y="86"/>
                  </a:lnTo>
                  <a:lnTo>
                    <a:pt x="30" y="82"/>
                  </a:lnTo>
                  <a:lnTo>
                    <a:pt x="26" y="78"/>
                  </a:lnTo>
                  <a:lnTo>
                    <a:pt x="22" y="78"/>
                  </a:lnTo>
                  <a:lnTo>
                    <a:pt x="18" y="78"/>
                  </a:lnTo>
                  <a:lnTo>
                    <a:pt x="18" y="78"/>
                  </a:lnTo>
                  <a:lnTo>
                    <a:pt x="15" y="78"/>
                  </a:lnTo>
                  <a:lnTo>
                    <a:pt x="15" y="78"/>
                  </a:lnTo>
                  <a:lnTo>
                    <a:pt x="11" y="78"/>
                  </a:lnTo>
                  <a:lnTo>
                    <a:pt x="11" y="78"/>
                  </a:lnTo>
                  <a:lnTo>
                    <a:pt x="11" y="75"/>
                  </a:lnTo>
                  <a:lnTo>
                    <a:pt x="7" y="75"/>
                  </a:lnTo>
                  <a:lnTo>
                    <a:pt x="7" y="71"/>
                  </a:lnTo>
                  <a:lnTo>
                    <a:pt x="4" y="75"/>
                  </a:lnTo>
                  <a:lnTo>
                    <a:pt x="4" y="71"/>
                  </a:lnTo>
                  <a:lnTo>
                    <a:pt x="0" y="67"/>
                  </a:lnTo>
                  <a:lnTo>
                    <a:pt x="0" y="67"/>
                  </a:lnTo>
                  <a:lnTo>
                    <a:pt x="0" y="63"/>
                  </a:lnTo>
                  <a:lnTo>
                    <a:pt x="0" y="63"/>
                  </a:lnTo>
                  <a:lnTo>
                    <a:pt x="4" y="60"/>
                  </a:lnTo>
                  <a:lnTo>
                    <a:pt x="4" y="60"/>
                  </a:lnTo>
                  <a:lnTo>
                    <a:pt x="4" y="56"/>
                  </a:lnTo>
                  <a:lnTo>
                    <a:pt x="4" y="56"/>
                  </a:lnTo>
                  <a:lnTo>
                    <a:pt x="4" y="56"/>
                  </a:lnTo>
                  <a:lnTo>
                    <a:pt x="4" y="52"/>
                  </a:lnTo>
                  <a:lnTo>
                    <a:pt x="7" y="52"/>
                  </a:lnTo>
                  <a:lnTo>
                    <a:pt x="11" y="49"/>
                  </a:lnTo>
                  <a:lnTo>
                    <a:pt x="11" y="49"/>
                  </a:lnTo>
                  <a:lnTo>
                    <a:pt x="11" y="49"/>
                  </a:lnTo>
                  <a:lnTo>
                    <a:pt x="11" y="49"/>
                  </a:lnTo>
                  <a:lnTo>
                    <a:pt x="11" y="45"/>
                  </a:lnTo>
                  <a:lnTo>
                    <a:pt x="11" y="45"/>
                  </a:lnTo>
                  <a:lnTo>
                    <a:pt x="7" y="41"/>
                  </a:lnTo>
                  <a:lnTo>
                    <a:pt x="11" y="41"/>
                  </a:lnTo>
                  <a:lnTo>
                    <a:pt x="11" y="41"/>
                  </a:lnTo>
                  <a:lnTo>
                    <a:pt x="7" y="37"/>
                  </a:lnTo>
                  <a:lnTo>
                    <a:pt x="11" y="37"/>
                  </a:lnTo>
                  <a:lnTo>
                    <a:pt x="11" y="34"/>
                  </a:lnTo>
                  <a:lnTo>
                    <a:pt x="11" y="34"/>
                  </a:lnTo>
                  <a:lnTo>
                    <a:pt x="7" y="30"/>
                  </a:lnTo>
                  <a:lnTo>
                    <a:pt x="7" y="26"/>
                  </a:lnTo>
                  <a:lnTo>
                    <a:pt x="11" y="23"/>
                  </a:lnTo>
                  <a:lnTo>
                    <a:pt x="11" y="23"/>
                  </a:lnTo>
                  <a:lnTo>
                    <a:pt x="15" y="23"/>
                  </a:lnTo>
                  <a:lnTo>
                    <a:pt x="15" y="19"/>
                  </a:lnTo>
                  <a:lnTo>
                    <a:pt x="11" y="15"/>
                  </a:lnTo>
                  <a:lnTo>
                    <a:pt x="11" y="15"/>
                  </a:lnTo>
                  <a:lnTo>
                    <a:pt x="7" y="11"/>
                  </a:lnTo>
                  <a:lnTo>
                    <a:pt x="11" y="8"/>
                  </a:lnTo>
                  <a:lnTo>
                    <a:pt x="11" y="8"/>
                  </a:lnTo>
                  <a:lnTo>
                    <a:pt x="7" y="8"/>
                  </a:lnTo>
                  <a:lnTo>
                    <a:pt x="7" y="8"/>
                  </a:lnTo>
                  <a:lnTo>
                    <a:pt x="7" y="4"/>
                  </a:lnTo>
                  <a:lnTo>
                    <a:pt x="4" y="4"/>
                  </a:lnTo>
                  <a:lnTo>
                    <a:pt x="4"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9" name="Freeform 143">
              <a:extLst>
                <a:ext uri="{FF2B5EF4-FFF2-40B4-BE49-F238E27FC236}">
                  <a16:creationId xmlns:a16="http://schemas.microsoft.com/office/drawing/2014/main" xmlns="" id="{7A7AB9B7-79CD-4CFA-9D4C-99DEC12867C4}"/>
                </a:ext>
              </a:extLst>
            </p:cNvPr>
            <p:cNvSpPr/>
            <p:nvPr/>
          </p:nvSpPr>
          <p:spPr bwMode="auto">
            <a:xfrm>
              <a:off x="5602198" y="4496606"/>
              <a:ext cx="352904" cy="265349"/>
            </a:xfrm>
            <a:custGeom>
              <a:avLst/>
              <a:gdLst>
                <a:gd name="T0" fmla="*/ 41 w 197"/>
                <a:gd name="T1" fmla="*/ 48 h 152"/>
                <a:gd name="T2" fmla="*/ 45 w 197"/>
                <a:gd name="T3" fmla="*/ 52 h 152"/>
                <a:gd name="T4" fmla="*/ 52 w 197"/>
                <a:gd name="T5" fmla="*/ 48 h 152"/>
                <a:gd name="T6" fmla="*/ 60 w 197"/>
                <a:gd name="T7" fmla="*/ 52 h 152"/>
                <a:gd name="T8" fmla="*/ 63 w 197"/>
                <a:gd name="T9" fmla="*/ 55 h 152"/>
                <a:gd name="T10" fmla="*/ 75 w 197"/>
                <a:gd name="T11" fmla="*/ 59 h 152"/>
                <a:gd name="T12" fmla="*/ 82 w 197"/>
                <a:gd name="T13" fmla="*/ 55 h 152"/>
                <a:gd name="T14" fmla="*/ 89 w 197"/>
                <a:gd name="T15" fmla="*/ 52 h 152"/>
                <a:gd name="T16" fmla="*/ 97 w 197"/>
                <a:gd name="T17" fmla="*/ 63 h 152"/>
                <a:gd name="T18" fmla="*/ 112 w 197"/>
                <a:gd name="T19" fmla="*/ 74 h 152"/>
                <a:gd name="T20" fmla="*/ 126 w 197"/>
                <a:gd name="T21" fmla="*/ 78 h 152"/>
                <a:gd name="T22" fmla="*/ 130 w 197"/>
                <a:gd name="T23" fmla="*/ 81 h 152"/>
                <a:gd name="T24" fmla="*/ 126 w 197"/>
                <a:gd name="T25" fmla="*/ 63 h 152"/>
                <a:gd name="T26" fmla="*/ 119 w 197"/>
                <a:gd name="T27" fmla="*/ 67 h 152"/>
                <a:gd name="T28" fmla="*/ 112 w 197"/>
                <a:gd name="T29" fmla="*/ 55 h 152"/>
                <a:gd name="T30" fmla="*/ 112 w 197"/>
                <a:gd name="T31" fmla="*/ 41 h 152"/>
                <a:gd name="T32" fmla="*/ 115 w 197"/>
                <a:gd name="T33" fmla="*/ 33 h 152"/>
                <a:gd name="T34" fmla="*/ 115 w 197"/>
                <a:gd name="T35" fmla="*/ 26 h 152"/>
                <a:gd name="T36" fmla="*/ 112 w 197"/>
                <a:gd name="T37" fmla="*/ 18 h 152"/>
                <a:gd name="T38" fmla="*/ 156 w 197"/>
                <a:gd name="T39" fmla="*/ 4 h 152"/>
                <a:gd name="T40" fmla="*/ 163 w 197"/>
                <a:gd name="T41" fmla="*/ 7 h 152"/>
                <a:gd name="T42" fmla="*/ 178 w 197"/>
                <a:gd name="T43" fmla="*/ 11 h 152"/>
                <a:gd name="T44" fmla="*/ 186 w 197"/>
                <a:gd name="T45" fmla="*/ 18 h 152"/>
                <a:gd name="T46" fmla="*/ 189 w 197"/>
                <a:gd name="T47" fmla="*/ 26 h 152"/>
                <a:gd name="T48" fmla="*/ 189 w 197"/>
                <a:gd name="T49" fmla="*/ 29 h 152"/>
                <a:gd name="T50" fmla="*/ 197 w 197"/>
                <a:gd name="T51" fmla="*/ 41 h 152"/>
                <a:gd name="T52" fmla="*/ 189 w 197"/>
                <a:gd name="T53" fmla="*/ 48 h 152"/>
                <a:gd name="T54" fmla="*/ 189 w 197"/>
                <a:gd name="T55" fmla="*/ 55 h 152"/>
                <a:gd name="T56" fmla="*/ 193 w 197"/>
                <a:gd name="T57" fmla="*/ 63 h 152"/>
                <a:gd name="T58" fmla="*/ 193 w 197"/>
                <a:gd name="T59" fmla="*/ 67 h 152"/>
                <a:gd name="T60" fmla="*/ 186 w 197"/>
                <a:gd name="T61" fmla="*/ 74 h 152"/>
                <a:gd name="T62" fmla="*/ 186 w 197"/>
                <a:gd name="T63" fmla="*/ 78 h 152"/>
                <a:gd name="T64" fmla="*/ 182 w 197"/>
                <a:gd name="T65" fmla="*/ 85 h 152"/>
                <a:gd name="T66" fmla="*/ 182 w 197"/>
                <a:gd name="T67" fmla="*/ 93 h 152"/>
                <a:gd name="T68" fmla="*/ 149 w 197"/>
                <a:gd name="T69" fmla="*/ 104 h 152"/>
                <a:gd name="T70" fmla="*/ 141 w 197"/>
                <a:gd name="T71" fmla="*/ 115 h 152"/>
                <a:gd name="T72" fmla="*/ 134 w 197"/>
                <a:gd name="T73" fmla="*/ 115 h 152"/>
                <a:gd name="T74" fmla="*/ 123 w 197"/>
                <a:gd name="T75" fmla="*/ 115 h 152"/>
                <a:gd name="T76" fmla="*/ 115 w 197"/>
                <a:gd name="T77" fmla="*/ 122 h 152"/>
                <a:gd name="T78" fmla="*/ 112 w 197"/>
                <a:gd name="T79" fmla="*/ 126 h 152"/>
                <a:gd name="T80" fmla="*/ 86 w 197"/>
                <a:gd name="T81" fmla="*/ 148 h 152"/>
                <a:gd name="T82" fmla="*/ 75 w 197"/>
                <a:gd name="T83" fmla="*/ 148 h 152"/>
                <a:gd name="T84" fmla="*/ 67 w 197"/>
                <a:gd name="T85" fmla="*/ 148 h 152"/>
                <a:gd name="T86" fmla="*/ 60 w 197"/>
                <a:gd name="T87" fmla="*/ 148 h 152"/>
                <a:gd name="T88" fmla="*/ 49 w 197"/>
                <a:gd name="T89" fmla="*/ 144 h 152"/>
                <a:gd name="T90" fmla="*/ 45 w 197"/>
                <a:gd name="T91" fmla="*/ 141 h 152"/>
                <a:gd name="T92" fmla="*/ 23 w 197"/>
                <a:gd name="T93" fmla="*/ 144 h 152"/>
                <a:gd name="T94" fmla="*/ 15 w 197"/>
                <a:gd name="T95" fmla="*/ 137 h 152"/>
                <a:gd name="T96" fmla="*/ 8 w 197"/>
                <a:gd name="T97" fmla="*/ 130 h 152"/>
                <a:gd name="T98" fmla="*/ 0 w 197"/>
                <a:gd name="T99" fmla="*/ 122 h 152"/>
                <a:gd name="T100" fmla="*/ 37 w 197"/>
                <a:gd name="T101" fmla="*/ 70 h 152"/>
                <a:gd name="T102" fmla="*/ 37 w 197"/>
                <a:gd name="T103" fmla="*/ 59 h 152"/>
                <a:gd name="T104" fmla="*/ 37 w 197"/>
                <a:gd name="T105" fmla="*/ 44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97" h="152">
                  <a:moveTo>
                    <a:pt x="37" y="44"/>
                  </a:moveTo>
                  <a:lnTo>
                    <a:pt x="37" y="44"/>
                  </a:lnTo>
                  <a:lnTo>
                    <a:pt x="41" y="44"/>
                  </a:lnTo>
                  <a:lnTo>
                    <a:pt x="41" y="48"/>
                  </a:lnTo>
                  <a:lnTo>
                    <a:pt x="41" y="48"/>
                  </a:lnTo>
                  <a:lnTo>
                    <a:pt x="45" y="52"/>
                  </a:lnTo>
                  <a:lnTo>
                    <a:pt x="45" y="52"/>
                  </a:lnTo>
                  <a:lnTo>
                    <a:pt x="45" y="52"/>
                  </a:lnTo>
                  <a:lnTo>
                    <a:pt x="45" y="48"/>
                  </a:lnTo>
                  <a:lnTo>
                    <a:pt x="49" y="48"/>
                  </a:lnTo>
                  <a:lnTo>
                    <a:pt x="52" y="48"/>
                  </a:lnTo>
                  <a:lnTo>
                    <a:pt x="52" y="48"/>
                  </a:lnTo>
                  <a:lnTo>
                    <a:pt x="56" y="48"/>
                  </a:lnTo>
                  <a:lnTo>
                    <a:pt x="56" y="48"/>
                  </a:lnTo>
                  <a:lnTo>
                    <a:pt x="56" y="48"/>
                  </a:lnTo>
                  <a:lnTo>
                    <a:pt x="60" y="52"/>
                  </a:lnTo>
                  <a:lnTo>
                    <a:pt x="60" y="52"/>
                  </a:lnTo>
                  <a:lnTo>
                    <a:pt x="60" y="55"/>
                  </a:lnTo>
                  <a:lnTo>
                    <a:pt x="60" y="55"/>
                  </a:lnTo>
                  <a:lnTo>
                    <a:pt x="63" y="55"/>
                  </a:lnTo>
                  <a:lnTo>
                    <a:pt x="63" y="55"/>
                  </a:lnTo>
                  <a:lnTo>
                    <a:pt x="67" y="59"/>
                  </a:lnTo>
                  <a:lnTo>
                    <a:pt x="71" y="59"/>
                  </a:lnTo>
                  <a:lnTo>
                    <a:pt x="75" y="59"/>
                  </a:lnTo>
                  <a:lnTo>
                    <a:pt x="75" y="59"/>
                  </a:lnTo>
                  <a:lnTo>
                    <a:pt x="78" y="59"/>
                  </a:lnTo>
                  <a:lnTo>
                    <a:pt x="82" y="59"/>
                  </a:lnTo>
                  <a:lnTo>
                    <a:pt x="82" y="55"/>
                  </a:lnTo>
                  <a:lnTo>
                    <a:pt x="86" y="52"/>
                  </a:lnTo>
                  <a:lnTo>
                    <a:pt x="86" y="52"/>
                  </a:lnTo>
                  <a:lnTo>
                    <a:pt x="89" y="52"/>
                  </a:lnTo>
                  <a:lnTo>
                    <a:pt x="89" y="52"/>
                  </a:lnTo>
                  <a:lnTo>
                    <a:pt x="89" y="55"/>
                  </a:lnTo>
                  <a:lnTo>
                    <a:pt x="93" y="59"/>
                  </a:lnTo>
                  <a:lnTo>
                    <a:pt x="93" y="63"/>
                  </a:lnTo>
                  <a:lnTo>
                    <a:pt x="97" y="63"/>
                  </a:lnTo>
                  <a:lnTo>
                    <a:pt x="104" y="67"/>
                  </a:lnTo>
                  <a:lnTo>
                    <a:pt x="108" y="67"/>
                  </a:lnTo>
                  <a:lnTo>
                    <a:pt x="112" y="70"/>
                  </a:lnTo>
                  <a:lnTo>
                    <a:pt x="112" y="74"/>
                  </a:lnTo>
                  <a:lnTo>
                    <a:pt x="115" y="78"/>
                  </a:lnTo>
                  <a:lnTo>
                    <a:pt x="119" y="81"/>
                  </a:lnTo>
                  <a:lnTo>
                    <a:pt x="123" y="81"/>
                  </a:lnTo>
                  <a:lnTo>
                    <a:pt x="126" y="78"/>
                  </a:lnTo>
                  <a:lnTo>
                    <a:pt x="126" y="78"/>
                  </a:lnTo>
                  <a:lnTo>
                    <a:pt x="130" y="78"/>
                  </a:lnTo>
                  <a:lnTo>
                    <a:pt x="130" y="81"/>
                  </a:lnTo>
                  <a:lnTo>
                    <a:pt x="130" y="81"/>
                  </a:lnTo>
                  <a:lnTo>
                    <a:pt x="134" y="78"/>
                  </a:lnTo>
                  <a:lnTo>
                    <a:pt x="130" y="63"/>
                  </a:lnTo>
                  <a:lnTo>
                    <a:pt x="130" y="63"/>
                  </a:lnTo>
                  <a:lnTo>
                    <a:pt x="126" y="63"/>
                  </a:lnTo>
                  <a:lnTo>
                    <a:pt x="126" y="63"/>
                  </a:lnTo>
                  <a:lnTo>
                    <a:pt x="126" y="67"/>
                  </a:lnTo>
                  <a:lnTo>
                    <a:pt x="126" y="67"/>
                  </a:lnTo>
                  <a:lnTo>
                    <a:pt x="119" y="67"/>
                  </a:lnTo>
                  <a:lnTo>
                    <a:pt x="119" y="63"/>
                  </a:lnTo>
                  <a:lnTo>
                    <a:pt x="115" y="63"/>
                  </a:lnTo>
                  <a:lnTo>
                    <a:pt x="112" y="59"/>
                  </a:lnTo>
                  <a:lnTo>
                    <a:pt x="112" y="55"/>
                  </a:lnTo>
                  <a:lnTo>
                    <a:pt x="112" y="52"/>
                  </a:lnTo>
                  <a:lnTo>
                    <a:pt x="112" y="44"/>
                  </a:lnTo>
                  <a:lnTo>
                    <a:pt x="112" y="41"/>
                  </a:lnTo>
                  <a:lnTo>
                    <a:pt x="112" y="41"/>
                  </a:lnTo>
                  <a:lnTo>
                    <a:pt x="115" y="37"/>
                  </a:lnTo>
                  <a:lnTo>
                    <a:pt x="115" y="37"/>
                  </a:lnTo>
                  <a:lnTo>
                    <a:pt x="115" y="37"/>
                  </a:lnTo>
                  <a:lnTo>
                    <a:pt x="115" y="33"/>
                  </a:lnTo>
                  <a:lnTo>
                    <a:pt x="115" y="29"/>
                  </a:lnTo>
                  <a:lnTo>
                    <a:pt x="115" y="29"/>
                  </a:lnTo>
                  <a:lnTo>
                    <a:pt x="115" y="26"/>
                  </a:lnTo>
                  <a:lnTo>
                    <a:pt x="115" y="26"/>
                  </a:lnTo>
                  <a:lnTo>
                    <a:pt x="115" y="26"/>
                  </a:lnTo>
                  <a:lnTo>
                    <a:pt x="115" y="22"/>
                  </a:lnTo>
                  <a:lnTo>
                    <a:pt x="112" y="22"/>
                  </a:lnTo>
                  <a:lnTo>
                    <a:pt x="112" y="18"/>
                  </a:lnTo>
                  <a:lnTo>
                    <a:pt x="119" y="7"/>
                  </a:lnTo>
                  <a:lnTo>
                    <a:pt x="145" y="0"/>
                  </a:lnTo>
                  <a:lnTo>
                    <a:pt x="152" y="4"/>
                  </a:lnTo>
                  <a:lnTo>
                    <a:pt x="156" y="4"/>
                  </a:lnTo>
                  <a:lnTo>
                    <a:pt x="160" y="4"/>
                  </a:lnTo>
                  <a:lnTo>
                    <a:pt x="160" y="4"/>
                  </a:lnTo>
                  <a:lnTo>
                    <a:pt x="163" y="7"/>
                  </a:lnTo>
                  <a:lnTo>
                    <a:pt x="163" y="7"/>
                  </a:lnTo>
                  <a:lnTo>
                    <a:pt x="163" y="11"/>
                  </a:lnTo>
                  <a:lnTo>
                    <a:pt x="167" y="11"/>
                  </a:lnTo>
                  <a:lnTo>
                    <a:pt x="174" y="11"/>
                  </a:lnTo>
                  <a:lnTo>
                    <a:pt x="178" y="11"/>
                  </a:lnTo>
                  <a:lnTo>
                    <a:pt x="178" y="15"/>
                  </a:lnTo>
                  <a:lnTo>
                    <a:pt x="182" y="15"/>
                  </a:lnTo>
                  <a:lnTo>
                    <a:pt x="182" y="15"/>
                  </a:lnTo>
                  <a:lnTo>
                    <a:pt x="186" y="18"/>
                  </a:lnTo>
                  <a:lnTo>
                    <a:pt x="186" y="18"/>
                  </a:lnTo>
                  <a:lnTo>
                    <a:pt x="186" y="22"/>
                  </a:lnTo>
                  <a:lnTo>
                    <a:pt x="189" y="22"/>
                  </a:lnTo>
                  <a:lnTo>
                    <a:pt x="189" y="26"/>
                  </a:lnTo>
                  <a:lnTo>
                    <a:pt x="189" y="26"/>
                  </a:lnTo>
                  <a:lnTo>
                    <a:pt x="193" y="26"/>
                  </a:lnTo>
                  <a:lnTo>
                    <a:pt x="193" y="26"/>
                  </a:lnTo>
                  <a:lnTo>
                    <a:pt x="189" y="29"/>
                  </a:lnTo>
                  <a:lnTo>
                    <a:pt x="193" y="33"/>
                  </a:lnTo>
                  <a:lnTo>
                    <a:pt x="193" y="33"/>
                  </a:lnTo>
                  <a:lnTo>
                    <a:pt x="197" y="37"/>
                  </a:lnTo>
                  <a:lnTo>
                    <a:pt x="197" y="41"/>
                  </a:lnTo>
                  <a:lnTo>
                    <a:pt x="193" y="41"/>
                  </a:lnTo>
                  <a:lnTo>
                    <a:pt x="193" y="41"/>
                  </a:lnTo>
                  <a:lnTo>
                    <a:pt x="189" y="44"/>
                  </a:lnTo>
                  <a:lnTo>
                    <a:pt x="189" y="48"/>
                  </a:lnTo>
                  <a:lnTo>
                    <a:pt x="193" y="52"/>
                  </a:lnTo>
                  <a:lnTo>
                    <a:pt x="193" y="52"/>
                  </a:lnTo>
                  <a:lnTo>
                    <a:pt x="193" y="55"/>
                  </a:lnTo>
                  <a:lnTo>
                    <a:pt x="189" y="55"/>
                  </a:lnTo>
                  <a:lnTo>
                    <a:pt x="193" y="59"/>
                  </a:lnTo>
                  <a:lnTo>
                    <a:pt x="193" y="59"/>
                  </a:lnTo>
                  <a:lnTo>
                    <a:pt x="189" y="59"/>
                  </a:lnTo>
                  <a:lnTo>
                    <a:pt x="193" y="63"/>
                  </a:lnTo>
                  <a:lnTo>
                    <a:pt x="193" y="63"/>
                  </a:lnTo>
                  <a:lnTo>
                    <a:pt x="193" y="67"/>
                  </a:lnTo>
                  <a:lnTo>
                    <a:pt x="193" y="67"/>
                  </a:lnTo>
                  <a:lnTo>
                    <a:pt x="193" y="67"/>
                  </a:lnTo>
                  <a:lnTo>
                    <a:pt x="193" y="67"/>
                  </a:lnTo>
                  <a:lnTo>
                    <a:pt x="189" y="70"/>
                  </a:lnTo>
                  <a:lnTo>
                    <a:pt x="186" y="70"/>
                  </a:lnTo>
                  <a:lnTo>
                    <a:pt x="186" y="74"/>
                  </a:lnTo>
                  <a:lnTo>
                    <a:pt x="186" y="74"/>
                  </a:lnTo>
                  <a:lnTo>
                    <a:pt x="186" y="74"/>
                  </a:lnTo>
                  <a:lnTo>
                    <a:pt x="186" y="78"/>
                  </a:lnTo>
                  <a:lnTo>
                    <a:pt x="186" y="78"/>
                  </a:lnTo>
                  <a:lnTo>
                    <a:pt x="182" y="81"/>
                  </a:lnTo>
                  <a:lnTo>
                    <a:pt x="182" y="81"/>
                  </a:lnTo>
                  <a:lnTo>
                    <a:pt x="182" y="85"/>
                  </a:lnTo>
                  <a:lnTo>
                    <a:pt x="182" y="85"/>
                  </a:lnTo>
                  <a:lnTo>
                    <a:pt x="186" y="89"/>
                  </a:lnTo>
                  <a:lnTo>
                    <a:pt x="186" y="93"/>
                  </a:lnTo>
                  <a:lnTo>
                    <a:pt x="186" y="93"/>
                  </a:lnTo>
                  <a:lnTo>
                    <a:pt x="182" y="93"/>
                  </a:lnTo>
                  <a:lnTo>
                    <a:pt x="171" y="96"/>
                  </a:lnTo>
                  <a:lnTo>
                    <a:pt x="167" y="96"/>
                  </a:lnTo>
                  <a:lnTo>
                    <a:pt x="152" y="104"/>
                  </a:lnTo>
                  <a:lnTo>
                    <a:pt x="149" y="104"/>
                  </a:lnTo>
                  <a:lnTo>
                    <a:pt x="141" y="107"/>
                  </a:lnTo>
                  <a:lnTo>
                    <a:pt x="141" y="107"/>
                  </a:lnTo>
                  <a:lnTo>
                    <a:pt x="141" y="111"/>
                  </a:lnTo>
                  <a:lnTo>
                    <a:pt x="141" y="115"/>
                  </a:lnTo>
                  <a:lnTo>
                    <a:pt x="141" y="115"/>
                  </a:lnTo>
                  <a:lnTo>
                    <a:pt x="137" y="115"/>
                  </a:lnTo>
                  <a:lnTo>
                    <a:pt x="134" y="115"/>
                  </a:lnTo>
                  <a:lnTo>
                    <a:pt x="134" y="115"/>
                  </a:lnTo>
                  <a:lnTo>
                    <a:pt x="134" y="115"/>
                  </a:lnTo>
                  <a:lnTo>
                    <a:pt x="130" y="115"/>
                  </a:lnTo>
                  <a:lnTo>
                    <a:pt x="126" y="115"/>
                  </a:lnTo>
                  <a:lnTo>
                    <a:pt x="123" y="115"/>
                  </a:lnTo>
                  <a:lnTo>
                    <a:pt x="119" y="115"/>
                  </a:lnTo>
                  <a:lnTo>
                    <a:pt x="115" y="118"/>
                  </a:lnTo>
                  <a:lnTo>
                    <a:pt x="115" y="122"/>
                  </a:lnTo>
                  <a:lnTo>
                    <a:pt x="115" y="122"/>
                  </a:lnTo>
                  <a:lnTo>
                    <a:pt x="115" y="122"/>
                  </a:lnTo>
                  <a:lnTo>
                    <a:pt x="115" y="126"/>
                  </a:lnTo>
                  <a:lnTo>
                    <a:pt x="115" y="126"/>
                  </a:lnTo>
                  <a:lnTo>
                    <a:pt x="112" y="126"/>
                  </a:lnTo>
                  <a:lnTo>
                    <a:pt x="108" y="130"/>
                  </a:lnTo>
                  <a:lnTo>
                    <a:pt x="97" y="133"/>
                  </a:lnTo>
                  <a:lnTo>
                    <a:pt x="89" y="144"/>
                  </a:lnTo>
                  <a:lnTo>
                    <a:pt x="86" y="148"/>
                  </a:lnTo>
                  <a:lnTo>
                    <a:pt x="82" y="152"/>
                  </a:lnTo>
                  <a:lnTo>
                    <a:pt x="78" y="152"/>
                  </a:lnTo>
                  <a:lnTo>
                    <a:pt x="75" y="148"/>
                  </a:lnTo>
                  <a:lnTo>
                    <a:pt x="75" y="148"/>
                  </a:lnTo>
                  <a:lnTo>
                    <a:pt x="75" y="148"/>
                  </a:lnTo>
                  <a:lnTo>
                    <a:pt x="75" y="148"/>
                  </a:lnTo>
                  <a:lnTo>
                    <a:pt x="71" y="148"/>
                  </a:lnTo>
                  <a:lnTo>
                    <a:pt x="67" y="148"/>
                  </a:lnTo>
                  <a:lnTo>
                    <a:pt x="63" y="148"/>
                  </a:lnTo>
                  <a:lnTo>
                    <a:pt x="63" y="148"/>
                  </a:lnTo>
                  <a:lnTo>
                    <a:pt x="60" y="148"/>
                  </a:lnTo>
                  <a:lnTo>
                    <a:pt x="60" y="148"/>
                  </a:lnTo>
                  <a:lnTo>
                    <a:pt x="56" y="148"/>
                  </a:lnTo>
                  <a:lnTo>
                    <a:pt x="52" y="148"/>
                  </a:lnTo>
                  <a:lnTo>
                    <a:pt x="52" y="144"/>
                  </a:lnTo>
                  <a:lnTo>
                    <a:pt x="49" y="144"/>
                  </a:lnTo>
                  <a:lnTo>
                    <a:pt x="49" y="144"/>
                  </a:lnTo>
                  <a:lnTo>
                    <a:pt x="49" y="144"/>
                  </a:lnTo>
                  <a:lnTo>
                    <a:pt x="45" y="141"/>
                  </a:lnTo>
                  <a:lnTo>
                    <a:pt x="45" y="141"/>
                  </a:lnTo>
                  <a:lnTo>
                    <a:pt x="45" y="141"/>
                  </a:lnTo>
                  <a:lnTo>
                    <a:pt x="41" y="144"/>
                  </a:lnTo>
                  <a:lnTo>
                    <a:pt x="37" y="141"/>
                  </a:lnTo>
                  <a:lnTo>
                    <a:pt x="23" y="144"/>
                  </a:lnTo>
                  <a:lnTo>
                    <a:pt x="23" y="144"/>
                  </a:lnTo>
                  <a:lnTo>
                    <a:pt x="19" y="141"/>
                  </a:lnTo>
                  <a:lnTo>
                    <a:pt x="19" y="141"/>
                  </a:lnTo>
                  <a:lnTo>
                    <a:pt x="15" y="137"/>
                  </a:lnTo>
                  <a:lnTo>
                    <a:pt x="15" y="137"/>
                  </a:lnTo>
                  <a:lnTo>
                    <a:pt x="12" y="137"/>
                  </a:lnTo>
                  <a:lnTo>
                    <a:pt x="8" y="133"/>
                  </a:lnTo>
                  <a:lnTo>
                    <a:pt x="8" y="130"/>
                  </a:lnTo>
                  <a:lnTo>
                    <a:pt x="4" y="130"/>
                  </a:lnTo>
                  <a:lnTo>
                    <a:pt x="4" y="130"/>
                  </a:lnTo>
                  <a:lnTo>
                    <a:pt x="0" y="126"/>
                  </a:lnTo>
                  <a:lnTo>
                    <a:pt x="0" y="122"/>
                  </a:lnTo>
                  <a:lnTo>
                    <a:pt x="0" y="74"/>
                  </a:lnTo>
                  <a:lnTo>
                    <a:pt x="37" y="74"/>
                  </a:lnTo>
                  <a:lnTo>
                    <a:pt x="37" y="74"/>
                  </a:lnTo>
                  <a:lnTo>
                    <a:pt x="37" y="70"/>
                  </a:lnTo>
                  <a:lnTo>
                    <a:pt x="37" y="67"/>
                  </a:lnTo>
                  <a:lnTo>
                    <a:pt x="37" y="67"/>
                  </a:lnTo>
                  <a:lnTo>
                    <a:pt x="37" y="63"/>
                  </a:lnTo>
                  <a:lnTo>
                    <a:pt x="37" y="59"/>
                  </a:lnTo>
                  <a:lnTo>
                    <a:pt x="37" y="52"/>
                  </a:lnTo>
                  <a:lnTo>
                    <a:pt x="34" y="48"/>
                  </a:lnTo>
                  <a:lnTo>
                    <a:pt x="37" y="48"/>
                  </a:lnTo>
                  <a:lnTo>
                    <a:pt x="37" y="44"/>
                  </a:lnTo>
                  <a:lnTo>
                    <a:pt x="37" y="4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0" name="Freeform 144">
              <a:extLst>
                <a:ext uri="{FF2B5EF4-FFF2-40B4-BE49-F238E27FC236}">
                  <a16:creationId xmlns:a16="http://schemas.microsoft.com/office/drawing/2014/main" xmlns="" id="{0B4779FE-7A2C-4C0C-B8DC-A1E6864EE1F7}"/>
                </a:ext>
              </a:extLst>
            </p:cNvPr>
            <p:cNvSpPr/>
            <p:nvPr/>
          </p:nvSpPr>
          <p:spPr bwMode="auto">
            <a:xfrm>
              <a:off x="5297666" y="4437251"/>
              <a:ext cx="370817" cy="324703"/>
            </a:xfrm>
            <a:custGeom>
              <a:avLst/>
              <a:gdLst>
                <a:gd name="T0" fmla="*/ 189 w 207"/>
                <a:gd name="T1" fmla="*/ 175 h 186"/>
                <a:gd name="T2" fmla="*/ 178 w 207"/>
                <a:gd name="T3" fmla="*/ 167 h 186"/>
                <a:gd name="T4" fmla="*/ 170 w 207"/>
                <a:gd name="T5" fmla="*/ 160 h 186"/>
                <a:gd name="T6" fmla="*/ 207 w 207"/>
                <a:gd name="T7" fmla="*/ 108 h 186"/>
                <a:gd name="T8" fmla="*/ 207 w 207"/>
                <a:gd name="T9" fmla="*/ 97 h 186"/>
                <a:gd name="T10" fmla="*/ 207 w 207"/>
                <a:gd name="T11" fmla="*/ 82 h 186"/>
                <a:gd name="T12" fmla="*/ 200 w 207"/>
                <a:gd name="T13" fmla="*/ 78 h 186"/>
                <a:gd name="T14" fmla="*/ 193 w 207"/>
                <a:gd name="T15" fmla="*/ 82 h 186"/>
                <a:gd name="T16" fmla="*/ 182 w 207"/>
                <a:gd name="T17" fmla="*/ 78 h 186"/>
                <a:gd name="T18" fmla="*/ 178 w 207"/>
                <a:gd name="T19" fmla="*/ 82 h 186"/>
                <a:gd name="T20" fmla="*/ 178 w 207"/>
                <a:gd name="T21" fmla="*/ 75 h 186"/>
                <a:gd name="T22" fmla="*/ 178 w 207"/>
                <a:gd name="T23" fmla="*/ 67 h 186"/>
                <a:gd name="T24" fmla="*/ 178 w 207"/>
                <a:gd name="T25" fmla="*/ 60 h 186"/>
                <a:gd name="T26" fmla="*/ 174 w 207"/>
                <a:gd name="T27" fmla="*/ 56 h 186"/>
                <a:gd name="T28" fmla="*/ 170 w 207"/>
                <a:gd name="T29" fmla="*/ 49 h 186"/>
                <a:gd name="T30" fmla="*/ 170 w 207"/>
                <a:gd name="T31" fmla="*/ 38 h 186"/>
                <a:gd name="T32" fmla="*/ 170 w 207"/>
                <a:gd name="T33" fmla="*/ 30 h 186"/>
                <a:gd name="T34" fmla="*/ 170 w 207"/>
                <a:gd name="T35" fmla="*/ 23 h 186"/>
                <a:gd name="T36" fmla="*/ 152 w 207"/>
                <a:gd name="T37" fmla="*/ 15 h 186"/>
                <a:gd name="T38" fmla="*/ 133 w 207"/>
                <a:gd name="T39" fmla="*/ 23 h 186"/>
                <a:gd name="T40" fmla="*/ 130 w 207"/>
                <a:gd name="T41" fmla="*/ 30 h 186"/>
                <a:gd name="T42" fmla="*/ 108 w 207"/>
                <a:gd name="T43" fmla="*/ 34 h 186"/>
                <a:gd name="T44" fmla="*/ 96 w 207"/>
                <a:gd name="T45" fmla="*/ 26 h 186"/>
                <a:gd name="T46" fmla="*/ 93 w 207"/>
                <a:gd name="T47" fmla="*/ 19 h 186"/>
                <a:gd name="T48" fmla="*/ 89 w 207"/>
                <a:gd name="T49" fmla="*/ 12 h 186"/>
                <a:gd name="T50" fmla="*/ 89 w 207"/>
                <a:gd name="T51" fmla="*/ 4 h 186"/>
                <a:gd name="T52" fmla="*/ 59 w 207"/>
                <a:gd name="T53" fmla="*/ 0 h 186"/>
                <a:gd name="T54" fmla="*/ 41 w 207"/>
                <a:gd name="T55" fmla="*/ 0 h 186"/>
                <a:gd name="T56" fmla="*/ 30 w 207"/>
                <a:gd name="T57" fmla="*/ 0 h 186"/>
                <a:gd name="T58" fmla="*/ 22 w 207"/>
                <a:gd name="T59" fmla="*/ 4 h 186"/>
                <a:gd name="T60" fmla="*/ 15 w 207"/>
                <a:gd name="T61" fmla="*/ 4 h 186"/>
                <a:gd name="T62" fmla="*/ 26 w 207"/>
                <a:gd name="T63" fmla="*/ 30 h 186"/>
                <a:gd name="T64" fmla="*/ 30 w 207"/>
                <a:gd name="T65" fmla="*/ 49 h 186"/>
                <a:gd name="T66" fmla="*/ 37 w 207"/>
                <a:gd name="T67" fmla="*/ 71 h 186"/>
                <a:gd name="T68" fmla="*/ 33 w 207"/>
                <a:gd name="T69" fmla="*/ 101 h 186"/>
                <a:gd name="T70" fmla="*/ 15 w 207"/>
                <a:gd name="T71" fmla="*/ 115 h 186"/>
                <a:gd name="T72" fmla="*/ 8 w 207"/>
                <a:gd name="T73" fmla="*/ 141 h 186"/>
                <a:gd name="T74" fmla="*/ 4 w 207"/>
                <a:gd name="T75" fmla="*/ 160 h 186"/>
                <a:gd name="T76" fmla="*/ 0 w 207"/>
                <a:gd name="T77" fmla="*/ 175 h 186"/>
                <a:gd name="T78" fmla="*/ 8 w 207"/>
                <a:gd name="T79" fmla="*/ 171 h 186"/>
                <a:gd name="T80" fmla="*/ 15 w 207"/>
                <a:gd name="T81" fmla="*/ 171 h 186"/>
                <a:gd name="T82" fmla="*/ 26 w 207"/>
                <a:gd name="T83" fmla="*/ 167 h 186"/>
                <a:gd name="T84" fmla="*/ 30 w 207"/>
                <a:gd name="T85" fmla="*/ 167 h 186"/>
                <a:gd name="T86" fmla="*/ 33 w 207"/>
                <a:gd name="T87" fmla="*/ 171 h 186"/>
                <a:gd name="T88" fmla="*/ 45 w 207"/>
                <a:gd name="T89" fmla="*/ 175 h 186"/>
                <a:gd name="T90" fmla="*/ 111 w 207"/>
                <a:gd name="T91" fmla="*/ 175 h 186"/>
                <a:gd name="T92" fmla="*/ 119 w 207"/>
                <a:gd name="T93" fmla="*/ 178 h 186"/>
                <a:gd name="T94" fmla="*/ 126 w 207"/>
                <a:gd name="T95" fmla="*/ 182 h 186"/>
                <a:gd name="T96" fmla="*/ 137 w 207"/>
                <a:gd name="T97" fmla="*/ 182 h 186"/>
                <a:gd name="T98" fmla="*/ 145 w 207"/>
                <a:gd name="T99" fmla="*/ 182 h 186"/>
                <a:gd name="T100" fmla="*/ 156 w 207"/>
                <a:gd name="T101" fmla="*/ 186 h 186"/>
                <a:gd name="T102" fmla="*/ 159 w 207"/>
                <a:gd name="T103" fmla="*/ 182 h 186"/>
                <a:gd name="T104" fmla="*/ 163 w 207"/>
                <a:gd name="T105" fmla="*/ 186 h 186"/>
                <a:gd name="T106" fmla="*/ 193 w 207"/>
                <a:gd name="T107" fmla="*/ 178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07" h="186">
                  <a:moveTo>
                    <a:pt x="193" y="178"/>
                  </a:moveTo>
                  <a:lnTo>
                    <a:pt x="193" y="178"/>
                  </a:lnTo>
                  <a:lnTo>
                    <a:pt x="189" y="175"/>
                  </a:lnTo>
                  <a:lnTo>
                    <a:pt x="189" y="175"/>
                  </a:lnTo>
                  <a:lnTo>
                    <a:pt x="185" y="171"/>
                  </a:lnTo>
                  <a:lnTo>
                    <a:pt x="185" y="171"/>
                  </a:lnTo>
                  <a:lnTo>
                    <a:pt x="182" y="171"/>
                  </a:lnTo>
                  <a:lnTo>
                    <a:pt x="178" y="167"/>
                  </a:lnTo>
                  <a:lnTo>
                    <a:pt x="178" y="164"/>
                  </a:lnTo>
                  <a:lnTo>
                    <a:pt x="174" y="164"/>
                  </a:lnTo>
                  <a:lnTo>
                    <a:pt x="174" y="164"/>
                  </a:lnTo>
                  <a:lnTo>
                    <a:pt x="170" y="160"/>
                  </a:lnTo>
                  <a:lnTo>
                    <a:pt x="170" y="156"/>
                  </a:lnTo>
                  <a:lnTo>
                    <a:pt x="170" y="108"/>
                  </a:lnTo>
                  <a:lnTo>
                    <a:pt x="207" y="108"/>
                  </a:lnTo>
                  <a:lnTo>
                    <a:pt x="207" y="108"/>
                  </a:lnTo>
                  <a:lnTo>
                    <a:pt x="207" y="104"/>
                  </a:lnTo>
                  <a:lnTo>
                    <a:pt x="207" y="101"/>
                  </a:lnTo>
                  <a:lnTo>
                    <a:pt x="207" y="101"/>
                  </a:lnTo>
                  <a:lnTo>
                    <a:pt x="207" y="97"/>
                  </a:lnTo>
                  <a:lnTo>
                    <a:pt x="207" y="93"/>
                  </a:lnTo>
                  <a:lnTo>
                    <a:pt x="207" y="86"/>
                  </a:lnTo>
                  <a:lnTo>
                    <a:pt x="204" y="82"/>
                  </a:lnTo>
                  <a:lnTo>
                    <a:pt x="207" y="82"/>
                  </a:lnTo>
                  <a:lnTo>
                    <a:pt x="207" y="78"/>
                  </a:lnTo>
                  <a:lnTo>
                    <a:pt x="207" y="78"/>
                  </a:lnTo>
                  <a:lnTo>
                    <a:pt x="204" y="78"/>
                  </a:lnTo>
                  <a:lnTo>
                    <a:pt x="200" y="78"/>
                  </a:lnTo>
                  <a:lnTo>
                    <a:pt x="196" y="82"/>
                  </a:lnTo>
                  <a:lnTo>
                    <a:pt x="196" y="82"/>
                  </a:lnTo>
                  <a:lnTo>
                    <a:pt x="193" y="82"/>
                  </a:lnTo>
                  <a:lnTo>
                    <a:pt x="193" y="82"/>
                  </a:lnTo>
                  <a:lnTo>
                    <a:pt x="189" y="82"/>
                  </a:lnTo>
                  <a:lnTo>
                    <a:pt x="185" y="82"/>
                  </a:lnTo>
                  <a:lnTo>
                    <a:pt x="185" y="78"/>
                  </a:lnTo>
                  <a:lnTo>
                    <a:pt x="182" y="78"/>
                  </a:lnTo>
                  <a:lnTo>
                    <a:pt x="182" y="78"/>
                  </a:lnTo>
                  <a:lnTo>
                    <a:pt x="182" y="82"/>
                  </a:lnTo>
                  <a:lnTo>
                    <a:pt x="182" y="82"/>
                  </a:lnTo>
                  <a:lnTo>
                    <a:pt x="178" y="82"/>
                  </a:lnTo>
                  <a:lnTo>
                    <a:pt x="178" y="82"/>
                  </a:lnTo>
                  <a:lnTo>
                    <a:pt x="178" y="78"/>
                  </a:lnTo>
                  <a:lnTo>
                    <a:pt x="178" y="78"/>
                  </a:lnTo>
                  <a:lnTo>
                    <a:pt x="178" y="75"/>
                  </a:lnTo>
                  <a:lnTo>
                    <a:pt x="178" y="75"/>
                  </a:lnTo>
                  <a:lnTo>
                    <a:pt x="178" y="71"/>
                  </a:lnTo>
                  <a:lnTo>
                    <a:pt x="178" y="71"/>
                  </a:lnTo>
                  <a:lnTo>
                    <a:pt x="178" y="67"/>
                  </a:lnTo>
                  <a:lnTo>
                    <a:pt x="178" y="67"/>
                  </a:lnTo>
                  <a:lnTo>
                    <a:pt x="174" y="63"/>
                  </a:lnTo>
                  <a:lnTo>
                    <a:pt x="174" y="63"/>
                  </a:lnTo>
                  <a:lnTo>
                    <a:pt x="178" y="60"/>
                  </a:lnTo>
                  <a:lnTo>
                    <a:pt x="174" y="60"/>
                  </a:lnTo>
                  <a:lnTo>
                    <a:pt x="174" y="60"/>
                  </a:lnTo>
                  <a:lnTo>
                    <a:pt x="174" y="56"/>
                  </a:lnTo>
                  <a:lnTo>
                    <a:pt x="174" y="56"/>
                  </a:lnTo>
                  <a:lnTo>
                    <a:pt x="174" y="56"/>
                  </a:lnTo>
                  <a:lnTo>
                    <a:pt x="170" y="52"/>
                  </a:lnTo>
                  <a:lnTo>
                    <a:pt x="170" y="52"/>
                  </a:lnTo>
                  <a:lnTo>
                    <a:pt x="170" y="49"/>
                  </a:lnTo>
                  <a:lnTo>
                    <a:pt x="170" y="49"/>
                  </a:lnTo>
                  <a:lnTo>
                    <a:pt x="170" y="41"/>
                  </a:lnTo>
                  <a:lnTo>
                    <a:pt x="170" y="41"/>
                  </a:lnTo>
                  <a:lnTo>
                    <a:pt x="170" y="38"/>
                  </a:lnTo>
                  <a:lnTo>
                    <a:pt x="170" y="38"/>
                  </a:lnTo>
                  <a:lnTo>
                    <a:pt x="170" y="38"/>
                  </a:lnTo>
                  <a:lnTo>
                    <a:pt x="170" y="34"/>
                  </a:lnTo>
                  <a:lnTo>
                    <a:pt x="170" y="30"/>
                  </a:lnTo>
                  <a:lnTo>
                    <a:pt x="170" y="30"/>
                  </a:lnTo>
                  <a:lnTo>
                    <a:pt x="170" y="26"/>
                  </a:lnTo>
                  <a:lnTo>
                    <a:pt x="170" y="23"/>
                  </a:lnTo>
                  <a:lnTo>
                    <a:pt x="170" y="23"/>
                  </a:lnTo>
                  <a:lnTo>
                    <a:pt x="152" y="23"/>
                  </a:lnTo>
                  <a:lnTo>
                    <a:pt x="152" y="19"/>
                  </a:lnTo>
                  <a:lnTo>
                    <a:pt x="152" y="19"/>
                  </a:lnTo>
                  <a:lnTo>
                    <a:pt x="152" y="15"/>
                  </a:lnTo>
                  <a:lnTo>
                    <a:pt x="148" y="15"/>
                  </a:lnTo>
                  <a:lnTo>
                    <a:pt x="148" y="19"/>
                  </a:lnTo>
                  <a:lnTo>
                    <a:pt x="133" y="19"/>
                  </a:lnTo>
                  <a:lnTo>
                    <a:pt x="133" y="23"/>
                  </a:lnTo>
                  <a:lnTo>
                    <a:pt x="130" y="23"/>
                  </a:lnTo>
                  <a:lnTo>
                    <a:pt x="130" y="26"/>
                  </a:lnTo>
                  <a:lnTo>
                    <a:pt x="130" y="26"/>
                  </a:lnTo>
                  <a:lnTo>
                    <a:pt x="130" y="30"/>
                  </a:lnTo>
                  <a:lnTo>
                    <a:pt x="119" y="34"/>
                  </a:lnTo>
                  <a:lnTo>
                    <a:pt x="115" y="34"/>
                  </a:lnTo>
                  <a:lnTo>
                    <a:pt x="111" y="34"/>
                  </a:lnTo>
                  <a:lnTo>
                    <a:pt x="108" y="34"/>
                  </a:lnTo>
                  <a:lnTo>
                    <a:pt x="104" y="34"/>
                  </a:lnTo>
                  <a:lnTo>
                    <a:pt x="100" y="34"/>
                  </a:lnTo>
                  <a:lnTo>
                    <a:pt x="100" y="34"/>
                  </a:lnTo>
                  <a:lnTo>
                    <a:pt x="96" y="26"/>
                  </a:lnTo>
                  <a:lnTo>
                    <a:pt x="96" y="26"/>
                  </a:lnTo>
                  <a:lnTo>
                    <a:pt x="93" y="23"/>
                  </a:lnTo>
                  <a:lnTo>
                    <a:pt x="93" y="23"/>
                  </a:lnTo>
                  <a:lnTo>
                    <a:pt x="93" y="19"/>
                  </a:lnTo>
                  <a:lnTo>
                    <a:pt x="93" y="19"/>
                  </a:lnTo>
                  <a:lnTo>
                    <a:pt x="93" y="15"/>
                  </a:lnTo>
                  <a:lnTo>
                    <a:pt x="89" y="12"/>
                  </a:lnTo>
                  <a:lnTo>
                    <a:pt x="89" y="12"/>
                  </a:lnTo>
                  <a:lnTo>
                    <a:pt x="89" y="8"/>
                  </a:lnTo>
                  <a:lnTo>
                    <a:pt x="89" y="8"/>
                  </a:lnTo>
                  <a:lnTo>
                    <a:pt x="89" y="4"/>
                  </a:lnTo>
                  <a:lnTo>
                    <a:pt x="89" y="4"/>
                  </a:lnTo>
                  <a:lnTo>
                    <a:pt x="89" y="4"/>
                  </a:lnTo>
                  <a:lnTo>
                    <a:pt x="89" y="0"/>
                  </a:lnTo>
                  <a:lnTo>
                    <a:pt x="70" y="0"/>
                  </a:lnTo>
                  <a:lnTo>
                    <a:pt x="59" y="0"/>
                  </a:lnTo>
                  <a:lnTo>
                    <a:pt x="52" y="0"/>
                  </a:lnTo>
                  <a:lnTo>
                    <a:pt x="48" y="0"/>
                  </a:lnTo>
                  <a:lnTo>
                    <a:pt x="45" y="0"/>
                  </a:lnTo>
                  <a:lnTo>
                    <a:pt x="41" y="0"/>
                  </a:lnTo>
                  <a:lnTo>
                    <a:pt x="37" y="0"/>
                  </a:lnTo>
                  <a:lnTo>
                    <a:pt x="33" y="0"/>
                  </a:lnTo>
                  <a:lnTo>
                    <a:pt x="33" y="0"/>
                  </a:lnTo>
                  <a:lnTo>
                    <a:pt x="30" y="0"/>
                  </a:lnTo>
                  <a:lnTo>
                    <a:pt x="26" y="0"/>
                  </a:lnTo>
                  <a:lnTo>
                    <a:pt x="22" y="0"/>
                  </a:lnTo>
                  <a:lnTo>
                    <a:pt x="22" y="4"/>
                  </a:lnTo>
                  <a:lnTo>
                    <a:pt x="22" y="4"/>
                  </a:lnTo>
                  <a:lnTo>
                    <a:pt x="22" y="4"/>
                  </a:lnTo>
                  <a:lnTo>
                    <a:pt x="22" y="4"/>
                  </a:lnTo>
                  <a:lnTo>
                    <a:pt x="19" y="4"/>
                  </a:lnTo>
                  <a:lnTo>
                    <a:pt x="15" y="4"/>
                  </a:lnTo>
                  <a:lnTo>
                    <a:pt x="19" y="8"/>
                  </a:lnTo>
                  <a:lnTo>
                    <a:pt x="19" y="12"/>
                  </a:lnTo>
                  <a:lnTo>
                    <a:pt x="26" y="19"/>
                  </a:lnTo>
                  <a:lnTo>
                    <a:pt x="26" y="30"/>
                  </a:lnTo>
                  <a:lnTo>
                    <a:pt x="33" y="38"/>
                  </a:lnTo>
                  <a:lnTo>
                    <a:pt x="30" y="41"/>
                  </a:lnTo>
                  <a:lnTo>
                    <a:pt x="26" y="49"/>
                  </a:lnTo>
                  <a:lnTo>
                    <a:pt x="30" y="49"/>
                  </a:lnTo>
                  <a:lnTo>
                    <a:pt x="30" y="56"/>
                  </a:lnTo>
                  <a:lnTo>
                    <a:pt x="30" y="60"/>
                  </a:lnTo>
                  <a:lnTo>
                    <a:pt x="30" y="63"/>
                  </a:lnTo>
                  <a:lnTo>
                    <a:pt x="37" y="71"/>
                  </a:lnTo>
                  <a:lnTo>
                    <a:pt x="37" y="75"/>
                  </a:lnTo>
                  <a:lnTo>
                    <a:pt x="41" y="78"/>
                  </a:lnTo>
                  <a:lnTo>
                    <a:pt x="41" y="89"/>
                  </a:lnTo>
                  <a:lnTo>
                    <a:pt x="33" y="101"/>
                  </a:lnTo>
                  <a:lnTo>
                    <a:pt x="30" y="101"/>
                  </a:lnTo>
                  <a:lnTo>
                    <a:pt x="22" y="104"/>
                  </a:lnTo>
                  <a:lnTo>
                    <a:pt x="22" y="108"/>
                  </a:lnTo>
                  <a:lnTo>
                    <a:pt x="15" y="115"/>
                  </a:lnTo>
                  <a:lnTo>
                    <a:pt x="15" y="123"/>
                  </a:lnTo>
                  <a:lnTo>
                    <a:pt x="11" y="123"/>
                  </a:lnTo>
                  <a:lnTo>
                    <a:pt x="11" y="134"/>
                  </a:lnTo>
                  <a:lnTo>
                    <a:pt x="8" y="141"/>
                  </a:lnTo>
                  <a:lnTo>
                    <a:pt x="8" y="145"/>
                  </a:lnTo>
                  <a:lnTo>
                    <a:pt x="4" y="149"/>
                  </a:lnTo>
                  <a:lnTo>
                    <a:pt x="4" y="156"/>
                  </a:lnTo>
                  <a:lnTo>
                    <a:pt x="4" y="160"/>
                  </a:lnTo>
                  <a:lnTo>
                    <a:pt x="4" y="167"/>
                  </a:lnTo>
                  <a:lnTo>
                    <a:pt x="0" y="171"/>
                  </a:lnTo>
                  <a:lnTo>
                    <a:pt x="0" y="175"/>
                  </a:lnTo>
                  <a:lnTo>
                    <a:pt x="0" y="175"/>
                  </a:lnTo>
                  <a:lnTo>
                    <a:pt x="4" y="175"/>
                  </a:lnTo>
                  <a:lnTo>
                    <a:pt x="4" y="175"/>
                  </a:lnTo>
                  <a:lnTo>
                    <a:pt x="8" y="175"/>
                  </a:lnTo>
                  <a:lnTo>
                    <a:pt x="8" y="171"/>
                  </a:lnTo>
                  <a:lnTo>
                    <a:pt x="8" y="171"/>
                  </a:lnTo>
                  <a:lnTo>
                    <a:pt x="11" y="171"/>
                  </a:lnTo>
                  <a:lnTo>
                    <a:pt x="15" y="175"/>
                  </a:lnTo>
                  <a:lnTo>
                    <a:pt x="15" y="171"/>
                  </a:lnTo>
                  <a:lnTo>
                    <a:pt x="15" y="171"/>
                  </a:lnTo>
                  <a:lnTo>
                    <a:pt x="22" y="167"/>
                  </a:lnTo>
                  <a:lnTo>
                    <a:pt x="22" y="167"/>
                  </a:lnTo>
                  <a:lnTo>
                    <a:pt x="26" y="167"/>
                  </a:lnTo>
                  <a:lnTo>
                    <a:pt x="26" y="167"/>
                  </a:lnTo>
                  <a:lnTo>
                    <a:pt x="26" y="167"/>
                  </a:lnTo>
                  <a:lnTo>
                    <a:pt x="30" y="167"/>
                  </a:lnTo>
                  <a:lnTo>
                    <a:pt x="30" y="167"/>
                  </a:lnTo>
                  <a:lnTo>
                    <a:pt x="30" y="171"/>
                  </a:lnTo>
                  <a:lnTo>
                    <a:pt x="33" y="171"/>
                  </a:lnTo>
                  <a:lnTo>
                    <a:pt x="33" y="171"/>
                  </a:lnTo>
                  <a:lnTo>
                    <a:pt x="33" y="171"/>
                  </a:lnTo>
                  <a:lnTo>
                    <a:pt x="37" y="175"/>
                  </a:lnTo>
                  <a:lnTo>
                    <a:pt x="41" y="175"/>
                  </a:lnTo>
                  <a:lnTo>
                    <a:pt x="45" y="175"/>
                  </a:lnTo>
                  <a:lnTo>
                    <a:pt x="45" y="175"/>
                  </a:lnTo>
                  <a:lnTo>
                    <a:pt x="48" y="175"/>
                  </a:lnTo>
                  <a:lnTo>
                    <a:pt x="48" y="175"/>
                  </a:lnTo>
                  <a:lnTo>
                    <a:pt x="48" y="175"/>
                  </a:lnTo>
                  <a:lnTo>
                    <a:pt x="111" y="175"/>
                  </a:lnTo>
                  <a:lnTo>
                    <a:pt x="111" y="175"/>
                  </a:lnTo>
                  <a:lnTo>
                    <a:pt x="115" y="178"/>
                  </a:lnTo>
                  <a:lnTo>
                    <a:pt x="115" y="178"/>
                  </a:lnTo>
                  <a:lnTo>
                    <a:pt x="119" y="178"/>
                  </a:lnTo>
                  <a:lnTo>
                    <a:pt x="122" y="182"/>
                  </a:lnTo>
                  <a:lnTo>
                    <a:pt x="122" y="182"/>
                  </a:lnTo>
                  <a:lnTo>
                    <a:pt x="126" y="182"/>
                  </a:lnTo>
                  <a:lnTo>
                    <a:pt x="126" y="182"/>
                  </a:lnTo>
                  <a:lnTo>
                    <a:pt x="130" y="182"/>
                  </a:lnTo>
                  <a:lnTo>
                    <a:pt x="130" y="182"/>
                  </a:lnTo>
                  <a:lnTo>
                    <a:pt x="133" y="182"/>
                  </a:lnTo>
                  <a:lnTo>
                    <a:pt x="137" y="182"/>
                  </a:lnTo>
                  <a:lnTo>
                    <a:pt x="141" y="182"/>
                  </a:lnTo>
                  <a:lnTo>
                    <a:pt x="141" y="178"/>
                  </a:lnTo>
                  <a:lnTo>
                    <a:pt x="141" y="182"/>
                  </a:lnTo>
                  <a:lnTo>
                    <a:pt x="145" y="182"/>
                  </a:lnTo>
                  <a:lnTo>
                    <a:pt x="148" y="182"/>
                  </a:lnTo>
                  <a:lnTo>
                    <a:pt x="148" y="186"/>
                  </a:lnTo>
                  <a:lnTo>
                    <a:pt x="152" y="186"/>
                  </a:lnTo>
                  <a:lnTo>
                    <a:pt x="156" y="186"/>
                  </a:lnTo>
                  <a:lnTo>
                    <a:pt x="156" y="182"/>
                  </a:lnTo>
                  <a:lnTo>
                    <a:pt x="156" y="182"/>
                  </a:lnTo>
                  <a:lnTo>
                    <a:pt x="159" y="182"/>
                  </a:lnTo>
                  <a:lnTo>
                    <a:pt x="159" y="182"/>
                  </a:lnTo>
                  <a:lnTo>
                    <a:pt x="159" y="182"/>
                  </a:lnTo>
                  <a:lnTo>
                    <a:pt x="163" y="186"/>
                  </a:lnTo>
                  <a:lnTo>
                    <a:pt x="163" y="186"/>
                  </a:lnTo>
                  <a:lnTo>
                    <a:pt x="163" y="186"/>
                  </a:lnTo>
                  <a:lnTo>
                    <a:pt x="167" y="186"/>
                  </a:lnTo>
                  <a:lnTo>
                    <a:pt x="167" y="186"/>
                  </a:lnTo>
                  <a:lnTo>
                    <a:pt x="167" y="186"/>
                  </a:lnTo>
                  <a:lnTo>
                    <a:pt x="193" y="1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1" name="Freeform 145">
              <a:extLst>
                <a:ext uri="{FF2B5EF4-FFF2-40B4-BE49-F238E27FC236}">
                  <a16:creationId xmlns:a16="http://schemas.microsoft.com/office/drawing/2014/main" xmlns="" id="{04E71297-ED50-497A-96C0-9F94E02CD427}"/>
                </a:ext>
              </a:extLst>
            </p:cNvPr>
            <p:cNvSpPr/>
            <p:nvPr/>
          </p:nvSpPr>
          <p:spPr bwMode="auto">
            <a:xfrm>
              <a:off x="5695353" y="4697364"/>
              <a:ext cx="232880" cy="181555"/>
            </a:xfrm>
            <a:custGeom>
              <a:avLst/>
              <a:gdLst>
                <a:gd name="T0" fmla="*/ 8 w 130"/>
                <a:gd name="T1" fmla="*/ 33 h 104"/>
                <a:gd name="T2" fmla="*/ 11 w 130"/>
                <a:gd name="T3" fmla="*/ 33 h 104"/>
                <a:gd name="T4" fmla="*/ 23 w 130"/>
                <a:gd name="T5" fmla="*/ 33 h 104"/>
                <a:gd name="T6" fmla="*/ 23 w 130"/>
                <a:gd name="T7" fmla="*/ 33 h 104"/>
                <a:gd name="T8" fmla="*/ 34 w 130"/>
                <a:gd name="T9" fmla="*/ 33 h 104"/>
                <a:gd name="T10" fmla="*/ 56 w 130"/>
                <a:gd name="T11" fmla="*/ 15 h 104"/>
                <a:gd name="T12" fmla="*/ 63 w 130"/>
                <a:gd name="T13" fmla="*/ 11 h 104"/>
                <a:gd name="T14" fmla="*/ 63 w 130"/>
                <a:gd name="T15" fmla="*/ 7 h 104"/>
                <a:gd name="T16" fmla="*/ 71 w 130"/>
                <a:gd name="T17" fmla="*/ 0 h 104"/>
                <a:gd name="T18" fmla="*/ 82 w 130"/>
                <a:gd name="T19" fmla="*/ 0 h 104"/>
                <a:gd name="T20" fmla="*/ 85 w 130"/>
                <a:gd name="T21" fmla="*/ 0 h 104"/>
                <a:gd name="T22" fmla="*/ 89 w 130"/>
                <a:gd name="T23" fmla="*/ 3 h 104"/>
                <a:gd name="T24" fmla="*/ 97 w 130"/>
                <a:gd name="T25" fmla="*/ 7 h 104"/>
                <a:gd name="T26" fmla="*/ 104 w 130"/>
                <a:gd name="T27" fmla="*/ 7 h 104"/>
                <a:gd name="T28" fmla="*/ 115 w 130"/>
                <a:gd name="T29" fmla="*/ 11 h 104"/>
                <a:gd name="T30" fmla="*/ 126 w 130"/>
                <a:gd name="T31" fmla="*/ 18 h 104"/>
                <a:gd name="T32" fmla="*/ 130 w 130"/>
                <a:gd name="T33" fmla="*/ 22 h 104"/>
                <a:gd name="T34" fmla="*/ 130 w 130"/>
                <a:gd name="T35" fmla="*/ 29 h 104"/>
                <a:gd name="T36" fmla="*/ 126 w 130"/>
                <a:gd name="T37" fmla="*/ 37 h 104"/>
                <a:gd name="T38" fmla="*/ 130 w 130"/>
                <a:gd name="T39" fmla="*/ 41 h 104"/>
                <a:gd name="T40" fmla="*/ 126 w 130"/>
                <a:gd name="T41" fmla="*/ 48 h 104"/>
                <a:gd name="T42" fmla="*/ 122 w 130"/>
                <a:gd name="T43" fmla="*/ 52 h 104"/>
                <a:gd name="T44" fmla="*/ 126 w 130"/>
                <a:gd name="T45" fmla="*/ 59 h 104"/>
                <a:gd name="T46" fmla="*/ 126 w 130"/>
                <a:gd name="T47" fmla="*/ 63 h 104"/>
                <a:gd name="T48" fmla="*/ 122 w 130"/>
                <a:gd name="T49" fmla="*/ 70 h 104"/>
                <a:gd name="T50" fmla="*/ 119 w 130"/>
                <a:gd name="T51" fmla="*/ 74 h 104"/>
                <a:gd name="T52" fmla="*/ 119 w 130"/>
                <a:gd name="T53" fmla="*/ 85 h 104"/>
                <a:gd name="T54" fmla="*/ 97 w 130"/>
                <a:gd name="T55" fmla="*/ 104 h 104"/>
                <a:gd name="T56" fmla="*/ 85 w 130"/>
                <a:gd name="T57" fmla="*/ 104 h 104"/>
                <a:gd name="T58" fmla="*/ 78 w 130"/>
                <a:gd name="T59" fmla="*/ 100 h 104"/>
                <a:gd name="T60" fmla="*/ 67 w 130"/>
                <a:gd name="T61" fmla="*/ 100 h 104"/>
                <a:gd name="T62" fmla="*/ 63 w 130"/>
                <a:gd name="T63" fmla="*/ 96 h 104"/>
                <a:gd name="T64" fmla="*/ 56 w 130"/>
                <a:gd name="T65" fmla="*/ 93 h 104"/>
                <a:gd name="T66" fmla="*/ 48 w 130"/>
                <a:gd name="T67" fmla="*/ 93 h 104"/>
                <a:gd name="T68" fmla="*/ 41 w 130"/>
                <a:gd name="T69" fmla="*/ 85 h 104"/>
                <a:gd name="T70" fmla="*/ 37 w 130"/>
                <a:gd name="T71" fmla="*/ 78 h 104"/>
                <a:gd name="T72" fmla="*/ 34 w 130"/>
                <a:gd name="T73" fmla="*/ 74 h 104"/>
                <a:gd name="T74" fmla="*/ 34 w 130"/>
                <a:gd name="T75" fmla="*/ 70 h 104"/>
                <a:gd name="T76" fmla="*/ 26 w 130"/>
                <a:gd name="T77" fmla="*/ 67 h 104"/>
                <a:gd name="T78" fmla="*/ 19 w 130"/>
                <a:gd name="T79" fmla="*/ 55 h 104"/>
                <a:gd name="T80" fmla="*/ 15 w 130"/>
                <a:gd name="T81" fmla="*/ 52 h 104"/>
                <a:gd name="T82" fmla="*/ 11 w 130"/>
                <a:gd name="T83" fmla="*/ 44 h 104"/>
                <a:gd name="T84" fmla="*/ 8 w 130"/>
                <a:gd name="T85" fmla="*/ 41 h 104"/>
                <a:gd name="T86" fmla="*/ 0 w 130"/>
                <a:gd name="T87" fmla="*/ 37 h 104"/>
                <a:gd name="T88" fmla="*/ 0 w 130"/>
                <a:gd name="T89" fmla="*/ 33 h 104"/>
                <a:gd name="T90" fmla="*/ 0 w 130"/>
                <a:gd name="T91" fmla="*/ 33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30" h="104">
                  <a:moveTo>
                    <a:pt x="0" y="33"/>
                  </a:moveTo>
                  <a:lnTo>
                    <a:pt x="4" y="33"/>
                  </a:lnTo>
                  <a:lnTo>
                    <a:pt x="8" y="33"/>
                  </a:lnTo>
                  <a:lnTo>
                    <a:pt x="8" y="33"/>
                  </a:lnTo>
                  <a:lnTo>
                    <a:pt x="11" y="33"/>
                  </a:lnTo>
                  <a:lnTo>
                    <a:pt x="11" y="33"/>
                  </a:lnTo>
                  <a:lnTo>
                    <a:pt x="15" y="33"/>
                  </a:lnTo>
                  <a:lnTo>
                    <a:pt x="19" y="33"/>
                  </a:lnTo>
                  <a:lnTo>
                    <a:pt x="23" y="33"/>
                  </a:lnTo>
                  <a:lnTo>
                    <a:pt x="23" y="33"/>
                  </a:lnTo>
                  <a:lnTo>
                    <a:pt x="23" y="33"/>
                  </a:lnTo>
                  <a:lnTo>
                    <a:pt x="23" y="33"/>
                  </a:lnTo>
                  <a:lnTo>
                    <a:pt x="26" y="37"/>
                  </a:lnTo>
                  <a:lnTo>
                    <a:pt x="30" y="37"/>
                  </a:lnTo>
                  <a:lnTo>
                    <a:pt x="34" y="33"/>
                  </a:lnTo>
                  <a:lnTo>
                    <a:pt x="37" y="29"/>
                  </a:lnTo>
                  <a:lnTo>
                    <a:pt x="45" y="18"/>
                  </a:lnTo>
                  <a:lnTo>
                    <a:pt x="56" y="15"/>
                  </a:lnTo>
                  <a:lnTo>
                    <a:pt x="60" y="11"/>
                  </a:lnTo>
                  <a:lnTo>
                    <a:pt x="63" y="11"/>
                  </a:lnTo>
                  <a:lnTo>
                    <a:pt x="63" y="11"/>
                  </a:lnTo>
                  <a:lnTo>
                    <a:pt x="63" y="7"/>
                  </a:lnTo>
                  <a:lnTo>
                    <a:pt x="63" y="7"/>
                  </a:lnTo>
                  <a:lnTo>
                    <a:pt x="63" y="7"/>
                  </a:lnTo>
                  <a:lnTo>
                    <a:pt x="63" y="3"/>
                  </a:lnTo>
                  <a:lnTo>
                    <a:pt x="67" y="0"/>
                  </a:lnTo>
                  <a:lnTo>
                    <a:pt x="71" y="0"/>
                  </a:lnTo>
                  <a:lnTo>
                    <a:pt x="74" y="0"/>
                  </a:lnTo>
                  <a:lnTo>
                    <a:pt x="78" y="0"/>
                  </a:lnTo>
                  <a:lnTo>
                    <a:pt x="82" y="0"/>
                  </a:lnTo>
                  <a:lnTo>
                    <a:pt x="82" y="0"/>
                  </a:lnTo>
                  <a:lnTo>
                    <a:pt x="82" y="0"/>
                  </a:lnTo>
                  <a:lnTo>
                    <a:pt x="85" y="0"/>
                  </a:lnTo>
                  <a:lnTo>
                    <a:pt x="89" y="0"/>
                  </a:lnTo>
                  <a:lnTo>
                    <a:pt x="89" y="0"/>
                  </a:lnTo>
                  <a:lnTo>
                    <a:pt x="89" y="3"/>
                  </a:lnTo>
                  <a:lnTo>
                    <a:pt x="97" y="3"/>
                  </a:lnTo>
                  <a:lnTo>
                    <a:pt x="97" y="3"/>
                  </a:lnTo>
                  <a:lnTo>
                    <a:pt x="97" y="7"/>
                  </a:lnTo>
                  <a:lnTo>
                    <a:pt x="100" y="7"/>
                  </a:lnTo>
                  <a:lnTo>
                    <a:pt x="100" y="3"/>
                  </a:lnTo>
                  <a:lnTo>
                    <a:pt x="104" y="7"/>
                  </a:lnTo>
                  <a:lnTo>
                    <a:pt x="111" y="7"/>
                  </a:lnTo>
                  <a:lnTo>
                    <a:pt x="111" y="11"/>
                  </a:lnTo>
                  <a:lnTo>
                    <a:pt x="115" y="11"/>
                  </a:lnTo>
                  <a:lnTo>
                    <a:pt x="122" y="11"/>
                  </a:lnTo>
                  <a:lnTo>
                    <a:pt x="122" y="15"/>
                  </a:lnTo>
                  <a:lnTo>
                    <a:pt x="126" y="18"/>
                  </a:lnTo>
                  <a:lnTo>
                    <a:pt x="130" y="18"/>
                  </a:lnTo>
                  <a:lnTo>
                    <a:pt x="130" y="18"/>
                  </a:lnTo>
                  <a:lnTo>
                    <a:pt x="130" y="22"/>
                  </a:lnTo>
                  <a:lnTo>
                    <a:pt x="130" y="26"/>
                  </a:lnTo>
                  <a:lnTo>
                    <a:pt x="130" y="26"/>
                  </a:lnTo>
                  <a:lnTo>
                    <a:pt x="130" y="29"/>
                  </a:lnTo>
                  <a:lnTo>
                    <a:pt x="130" y="29"/>
                  </a:lnTo>
                  <a:lnTo>
                    <a:pt x="126" y="33"/>
                  </a:lnTo>
                  <a:lnTo>
                    <a:pt x="126" y="37"/>
                  </a:lnTo>
                  <a:lnTo>
                    <a:pt x="126" y="41"/>
                  </a:lnTo>
                  <a:lnTo>
                    <a:pt x="126" y="41"/>
                  </a:lnTo>
                  <a:lnTo>
                    <a:pt x="130" y="41"/>
                  </a:lnTo>
                  <a:lnTo>
                    <a:pt x="126" y="41"/>
                  </a:lnTo>
                  <a:lnTo>
                    <a:pt x="126" y="44"/>
                  </a:lnTo>
                  <a:lnTo>
                    <a:pt x="126" y="48"/>
                  </a:lnTo>
                  <a:lnTo>
                    <a:pt x="126" y="48"/>
                  </a:lnTo>
                  <a:lnTo>
                    <a:pt x="122" y="52"/>
                  </a:lnTo>
                  <a:lnTo>
                    <a:pt x="122" y="52"/>
                  </a:lnTo>
                  <a:lnTo>
                    <a:pt x="126" y="55"/>
                  </a:lnTo>
                  <a:lnTo>
                    <a:pt x="126" y="55"/>
                  </a:lnTo>
                  <a:lnTo>
                    <a:pt x="126" y="59"/>
                  </a:lnTo>
                  <a:lnTo>
                    <a:pt x="126" y="59"/>
                  </a:lnTo>
                  <a:lnTo>
                    <a:pt x="126" y="63"/>
                  </a:lnTo>
                  <a:lnTo>
                    <a:pt x="126" y="63"/>
                  </a:lnTo>
                  <a:lnTo>
                    <a:pt x="126" y="67"/>
                  </a:lnTo>
                  <a:lnTo>
                    <a:pt x="122" y="70"/>
                  </a:lnTo>
                  <a:lnTo>
                    <a:pt x="122" y="70"/>
                  </a:lnTo>
                  <a:lnTo>
                    <a:pt x="119" y="70"/>
                  </a:lnTo>
                  <a:lnTo>
                    <a:pt x="119" y="74"/>
                  </a:lnTo>
                  <a:lnTo>
                    <a:pt x="119" y="74"/>
                  </a:lnTo>
                  <a:lnTo>
                    <a:pt x="119" y="78"/>
                  </a:lnTo>
                  <a:lnTo>
                    <a:pt x="119" y="81"/>
                  </a:lnTo>
                  <a:lnTo>
                    <a:pt x="119" y="85"/>
                  </a:lnTo>
                  <a:lnTo>
                    <a:pt x="119" y="89"/>
                  </a:lnTo>
                  <a:lnTo>
                    <a:pt x="100" y="104"/>
                  </a:lnTo>
                  <a:lnTo>
                    <a:pt x="97" y="104"/>
                  </a:lnTo>
                  <a:lnTo>
                    <a:pt x="89" y="100"/>
                  </a:lnTo>
                  <a:lnTo>
                    <a:pt x="85" y="104"/>
                  </a:lnTo>
                  <a:lnTo>
                    <a:pt x="85" y="104"/>
                  </a:lnTo>
                  <a:lnTo>
                    <a:pt x="82" y="104"/>
                  </a:lnTo>
                  <a:lnTo>
                    <a:pt x="78" y="100"/>
                  </a:lnTo>
                  <a:lnTo>
                    <a:pt x="78" y="100"/>
                  </a:lnTo>
                  <a:lnTo>
                    <a:pt x="74" y="100"/>
                  </a:lnTo>
                  <a:lnTo>
                    <a:pt x="71" y="100"/>
                  </a:lnTo>
                  <a:lnTo>
                    <a:pt x="67" y="100"/>
                  </a:lnTo>
                  <a:lnTo>
                    <a:pt x="63" y="96"/>
                  </a:lnTo>
                  <a:lnTo>
                    <a:pt x="63" y="96"/>
                  </a:lnTo>
                  <a:lnTo>
                    <a:pt x="63" y="96"/>
                  </a:lnTo>
                  <a:lnTo>
                    <a:pt x="63" y="93"/>
                  </a:lnTo>
                  <a:lnTo>
                    <a:pt x="60" y="93"/>
                  </a:lnTo>
                  <a:lnTo>
                    <a:pt x="56" y="93"/>
                  </a:lnTo>
                  <a:lnTo>
                    <a:pt x="56" y="93"/>
                  </a:lnTo>
                  <a:lnTo>
                    <a:pt x="52" y="89"/>
                  </a:lnTo>
                  <a:lnTo>
                    <a:pt x="48" y="93"/>
                  </a:lnTo>
                  <a:lnTo>
                    <a:pt x="45" y="89"/>
                  </a:lnTo>
                  <a:lnTo>
                    <a:pt x="45" y="89"/>
                  </a:lnTo>
                  <a:lnTo>
                    <a:pt x="41" y="85"/>
                  </a:lnTo>
                  <a:lnTo>
                    <a:pt x="37" y="81"/>
                  </a:lnTo>
                  <a:lnTo>
                    <a:pt x="37" y="81"/>
                  </a:lnTo>
                  <a:lnTo>
                    <a:pt x="37" y="78"/>
                  </a:lnTo>
                  <a:lnTo>
                    <a:pt x="37" y="74"/>
                  </a:lnTo>
                  <a:lnTo>
                    <a:pt x="37" y="74"/>
                  </a:lnTo>
                  <a:lnTo>
                    <a:pt x="34" y="74"/>
                  </a:lnTo>
                  <a:lnTo>
                    <a:pt x="34" y="70"/>
                  </a:lnTo>
                  <a:lnTo>
                    <a:pt x="34" y="70"/>
                  </a:lnTo>
                  <a:lnTo>
                    <a:pt x="34" y="70"/>
                  </a:lnTo>
                  <a:lnTo>
                    <a:pt x="30" y="67"/>
                  </a:lnTo>
                  <a:lnTo>
                    <a:pt x="30" y="67"/>
                  </a:lnTo>
                  <a:lnTo>
                    <a:pt x="26" y="67"/>
                  </a:lnTo>
                  <a:lnTo>
                    <a:pt x="23" y="63"/>
                  </a:lnTo>
                  <a:lnTo>
                    <a:pt x="19" y="55"/>
                  </a:lnTo>
                  <a:lnTo>
                    <a:pt x="19" y="55"/>
                  </a:lnTo>
                  <a:lnTo>
                    <a:pt x="15" y="55"/>
                  </a:lnTo>
                  <a:lnTo>
                    <a:pt x="15" y="52"/>
                  </a:lnTo>
                  <a:lnTo>
                    <a:pt x="15" y="52"/>
                  </a:lnTo>
                  <a:lnTo>
                    <a:pt x="11" y="48"/>
                  </a:lnTo>
                  <a:lnTo>
                    <a:pt x="11" y="48"/>
                  </a:lnTo>
                  <a:lnTo>
                    <a:pt x="11" y="44"/>
                  </a:lnTo>
                  <a:lnTo>
                    <a:pt x="8" y="44"/>
                  </a:lnTo>
                  <a:lnTo>
                    <a:pt x="8" y="44"/>
                  </a:lnTo>
                  <a:lnTo>
                    <a:pt x="8" y="41"/>
                  </a:lnTo>
                  <a:lnTo>
                    <a:pt x="4" y="41"/>
                  </a:lnTo>
                  <a:lnTo>
                    <a:pt x="4" y="37"/>
                  </a:lnTo>
                  <a:lnTo>
                    <a:pt x="0" y="37"/>
                  </a:lnTo>
                  <a:lnTo>
                    <a:pt x="0" y="37"/>
                  </a:lnTo>
                  <a:lnTo>
                    <a:pt x="0" y="33"/>
                  </a:lnTo>
                  <a:lnTo>
                    <a:pt x="0" y="33"/>
                  </a:lnTo>
                  <a:lnTo>
                    <a:pt x="0" y="33"/>
                  </a:lnTo>
                  <a:lnTo>
                    <a:pt x="0" y="33"/>
                  </a:lnTo>
                  <a:lnTo>
                    <a:pt x="0" y="3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2" name="Freeform 146">
              <a:extLst>
                <a:ext uri="{FF2B5EF4-FFF2-40B4-BE49-F238E27FC236}">
                  <a16:creationId xmlns:a16="http://schemas.microsoft.com/office/drawing/2014/main" xmlns="" id="{C8E50417-98EC-435B-8104-DB1E1A01547E}"/>
                </a:ext>
              </a:extLst>
            </p:cNvPr>
            <p:cNvSpPr/>
            <p:nvPr/>
          </p:nvSpPr>
          <p:spPr bwMode="auto">
            <a:xfrm>
              <a:off x="5535917" y="4754972"/>
              <a:ext cx="279455" cy="239164"/>
            </a:xfrm>
            <a:custGeom>
              <a:avLst/>
              <a:gdLst>
                <a:gd name="T0" fmla="*/ 89 w 156"/>
                <a:gd name="T1" fmla="*/ 0 h 137"/>
                <a:gd name="T2" fmla="*/ 93 w 156"/>
                <a:gd name="T3" fmla="*/ 4 h 137"/>
                <a:gd name="T4" fmla="*/ 97 w 156"/>
                <a:gd name="T5" fmla="*/ 11 h 137"/>
                <a:gd name="T6" fmla="*/ 100 w 156"/>
                <a:gd name="T7" fmla="*/ 15 h 137"/>
                <a:gd name="T8" fmla="*/ 104 w 156"/>
                <a:gd name="T9" fmla="*/ 19 h 137"/>
                <a:gd name="T10" fmla="*/ 108 w 156"/>
                <a:gd name="T11" fmla="*/ 22 h 137"/>
                <a:gd name="T12" fmla="*/ 119 w 156"/>
                <a:gd name="T13" fmla="*/ 34 h 137"/>
                <a:gd name="T14" fmla="*/ 123 w 156"/>
                <a:gd name="T15" fmla="*/ 37 h 137"/>
                <a:gd name="T16" fmla="*/ 126 w 156"/>
                <a:gd name="T17" fmla="*/ 41 h 137"/>
                <a:gd name="T18" fmla="*/ 126 w 156"/>
                <a:gd name="T19" fmla="*/ 48 h 137"/>
                <a:gd name="T20" fmla="*/ 134 w 156"/>
                <a:gd name="T21" fmla="*/ 56 h 137"/>
                <a:gd name="T22" fmla="*/ 141 w 156"/>
                <a:gd name="T23" fmla="*/ 56 h 137"/>
                <a:gd name="T24" fmla="*/ 149 w 156"/>
                <a:gd name="T25" fmla="*/ 60 h 137"/>
                <a:gd name="T26" fmla="*/ 152 w 156"/>
                <a:gd name="T27" fmla="*/ 63 h 137"/>
                <a:gd name="T28" fmla="*/ 152 w 156"/>
                <a:gd name="T29" fmla="*/ 67 h 137"/>
                <a:gd name="T30" fmla="*/ 149 w 156"/>
                <a:gd name="T31" fmla="*/ 67 h 137"/>
                <a:gd name="T32" fmla="*/ 145 w 156"/>
                <a:gd name="T33" fmla="*/ 74 h 137"/>
                <a:gd name="T34" fmla="*/ 137 w 156"/>
                <a:gd name="T35" fmla="*/ 74 h 137"/>
                <a:gd name="T36" fmla="*/ 130 w 156"/>
                <a:gd name="T37" fmla="*/ 78 h 137"/>
                <a:gd name="T38" fmla="*/ 126 w 156"/>
                <a:gd name="T39" fmla="*/ 82 h 137"/>
                <a:gd name="T40" fmla="*/ 119 w 156"/>
                <a:gd name="T41" fmla="*/ 85 h 137"/>
                <a:gd name="T42" fmla="*/ 112 w 156"/>
                <a:gd name="T43" fmla="*/ 93 h 137"/>
                <a:gd name="T44" fmla="*/ 112 w 156"/>
                <a:gd name="T45" fmla="*/ 97 h 137"/>
                <a:gd name="T46" fmla="*/ 108 w 156"/>
                <a:gd name="T47" fmla="*/ 100 h 137"/>
                <a:gd name="T48" fmla="*/ 104 w 156"/>
                <a:gd name="T49" fmla="*/ 104 h 137"/>
                <a:gd name="T50" fmla="*/ 97 w 156"/>
                <a:gd name="T51" fmla="*/ 108 h 137"/>
                <a:gd name="T52" fmla="*/ 93 w 156"/>
                <a:gd name="T53" fmla="*/ 115 h 137"/>
                <a:gd name="T54" fmla="*/ 93 w 156"/>
                <a:gd name="T55" fmla="*/ 123 h 137"/>
                <a:gd name="T56" fmla="*/ 86 w 156"/>
                <a:gd name="T57" fmla="*/ 123 h 137"/>
                <a:gd name="T58" fmla="*/ 74 w 156"/>
                <a:gd name="T59" fmla="*/ 123 h 137"/>
                <a:gd name="T60" fmla="*/ 63 w 156"/>
                <a:gd name="T61" fmla="*/ 119 h 137"/>
                <a:gd name="T62" fmla="*/ 56 w 156"/>
                <a:gd name="T63" fmla="*/ 115 h 137"/>
                <a:gd name="T64" fmla="*/ 45 w 156"/>
                <a:gd name="T65" fmla="*/ 126 h 137"/>
                <a:gd name="T66" fmla="*/ 34 w 156"/>
                <a:gd name="T67" fmla="*/ 134 h 137"/>
                <a:gd name="T68" fmla="*/ 26 w 156"/>
                <a:gd name="T69" fmla="*/ 137 h 137"/>
                <a:gd name="T70" fmla="*/ 15 w 156"/>
                <a:gd name="T71" fmla="*/ 137 h 137"/>
                <a:gd name="T72" fmla="*/ 12 w 156"/>
                <a:gd name="T73" fmla="*/ 130 h 137"/>
                <a:gd name="T74" fmla="*/ 8 w 156"/>
                <a:gd name="T75" fmla="*/ 115 h 137"/>
                <a:gd name="T76" fmla="*/ 0 w 156"/>
                <a:gd name="T77" fmla="*/ 111 h 137"/>
                <a:gd name="T78" fmla="*/ 19 w 156"/>
                <a:gd name="T79" fmla="*/ 63 h 137"/>
                <a:gd name="T80" fmla="*/ 49 w 156"/>
                <a:gd name="T81" fmla="*/ 8 h 137"/>
                <a:gd name="T82" fmla="*/ 56 w 156"/>
                <a:gd name="T83" fmla="*/ 4 h 137"/>
                <a:gd name="T84" fmla="*/ 60 w 156"/>
                <a:gd name="T85" fmla="*/ 8 h 137"/>
                <a:gd name="T86" fmla="*/ 60 w 156"/>
                <a:gd name="T87" fmla="*/ 11 h 137"/>
                <a:gd name="T88" fmla="*/ 74 w 156"/>
                <a:gd name="T89" fmla="*/ 0 h 137"/>
                <a:gd name="T90" fmla="*/ 78 w 156"/>
                <a:gd name="T91" fmla="*/ 4 h 137"/>
                <a:gd name="T92" fmla="*/ 89 w 156"/>
                <a:gd name="T93" fmla="*/ 0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56" h="137">
                  <a:moveTo>
                    <a:pt x="89" y="0"/>
                  </a:moveTo>
                  <a:lnTo>
                    <a:pt x="89" y="0"/>
                  </a:lnTo>
                  <a:lnTo>
                    <a:pt x="89" y="0"/>
                  </a:lnTo>
                  <a:lnTo>
                    <a:pt x="89" y="4"/>
                  </a:lnTo>
                  <a:lnTo>
                    <a:pt x="89" y="4"/>
                  </a:lnTo>
                  <a:lnTo>
                    <a:pt x="93" y="4"/>
                  </a:lnTo>
                  <a:lnTo>
                    <a:pt x="93" y="8"/>
                  </a:lnTo>
                  <a:lnTo>
                    <a:pt x="97" y="8"/>
                  </a:lnTo>
                  <a:lnTo>
                    <a:pt x="97" y="11"/>
                  </a:lnTo>
                  <a:lnTo>
                    <a:pt x="97" y="11"/>
                  </a:lnTo>
                  <a:lnTo>
                    <a:pt x="100" y="11"/>
                  </a:lnTo>
                  <a:lnTo>
                    <a:pt x="100" y="15"/>
                  </a:lnTo>
                  <a:lnTo>
                    <a:pt x="100" y="15"/>
                  </a:lnTo>
                  <a:lnTo>
                    <a:pt x="104" y="19"/>
                  </a:lnTo>
                  <a:lnTo>
                    <a:pt x="104" y="19"/>
                  </a:lnTo>
                  <a:lnTo>
                    <a:pt x="104" y="22"/>
                  </a:lnTo>
                  <a:lnTo>
                    <a:pt x="108" y="22"/>
                  </a:lnTo>
                  <a:lnTo>
                    <a:pt x="108" y="22"/>
                  </a:lnTo>
                  <a:lnTo>
                    <a:pt x="112" y="30"/>
                  </a:lnTo>
                  <a:lnTo>
                    <a:pt x="115" y="34"/>
                  </a:lnTo>
                  <a:lnTo>
                    <a:pt x="119" y="34"/>
                  </a:lnTo>
                  <a:lnTo>
                    <a:pt x="119" y="34"/>
                  </a:lnTo>
                  <a:lnTo>
                    <a:pt x="123" y="37"/>
                  </a:lnTo>
                  <a:lnTo>
                    <a:pt x="123" y="37"/>
                  </a:lnTo>
                  <a:lnTo>
                    <a:pt x="123" y="37"/>
                  </a:lnTo>
                  <a:lnTo>
                    <a:pt x="123" y="41"/>
                  </a:lnTo>
                  <a:lnTo>
                    <a:pt x="126" y="41"/>
                  </a:lnTo>
                  <a:lnTo>
                    <a:pt x="126" y="41"/>
                  </a:lnTo>
                  <a:lnTo>
                    <a:pt x="126" y="45"/>
                  </a:lnTo>
                  <a:lnTo>
                    <a:pt x="126" y="48"/>
                  </a:lnTo>
                  <a:lnTo>
                    <a:pt x="126" y="48"/>
                  </a:lnTo>
                  <a:lnTo>
                    <a:pt x="130" y="52"/>
                  </a:lnTo>
                  <a:lnTo>
                    <a:pt x="134" y="56"/>
                  </a:lnTo>
                  <a:lnTo>
                    <a:pt x="134" y="56"/>
                  </a:lnTo>
                  <a:lnTo>
                    <a:pt x="137" y="60"/>
                  </a:lnTo>
                  <a:lnTo>
                    <a:pt x="141" y="56"/>
                  </a:lnTo>
                  <a:lnTo>
                    <a:pt x="145" y="60"/>
                  </a:lnTo>
                  <a:lnTo>
                    <a:pt x="145" y="60"/>
                  </a:lnTo>
                  <a:lnTo>
                    <a:pt x="149" y="60"/>
                  </a:lnTo>
                  <a:lnTo>
                    <a:pt x="152" y="60"/>
                  </a:lnTo>
                  <a:lnTo>
                    <a:pt x="152" y="63"/>
                  </a:lnTo>
                  <a:lnTo>
                    <a:pt x="152" y="63"/>
                  </a:lnTo>
                  <a:lnTo>
                    <a:pt x="152" y="63"/>
                  </a:lnTo>
                  <a:lnTo>
                    <a:pt x="156" y="67"/>
                  </a:lnTo>
                  <a:lnTo>
                    <a:pt x="152" y="67"/>
                  </a:lnTo>
                  <a:lnTo>
                    <a:pt x="152" y="67"/>
                  </a:lnTo>
                  <a:lnTo>
                    <a:pt x="149" y="67"/>
                  </a:lnTo>
                  <a:lnTo>
                    <a:pt x="149" y="67"/>
                  </a:lnTo>
                  <a:lnTo>
                    <a:pt x="149" y="71"/>
                  </a:lnTo>
                  <a:lnTo>
                    <a:pt x="145" y="71"/>
                  </a:lnTo>
                  <a:lnTo>
                    <a:pt x="145" y="74"/>
                  </a:lnTo>
                  <a:lnTo>
                    <a:pt x="141" y="74"/>
                  </a:lnTo>
                  <a:lnTo>
                    <a:pt x="137" y="74"/>
                  </a:lnTo>
                  <a:lnTo>
                    <a:pt x="137" y="74"/>
                  </a:lnTo>
                  <a:lnTo>
                    <a:pt x="137" y="74"/>
                  </a:lnTo>
                  <a:lnTo>
                    <a:pt x="134" y="74"/>
                  </a:lnTo>
                  <a:lnTo>
                    <a:pt x="130" y="78"/>
                  </a:lnTo>
                  <a:lnTo>
                    <a:pt x="126" y="78"/>
                  </a:lnTo>
                  <a:lnTo>
                    <a:pt x="126" y="82"/>
                  </a:lnTo>
                  <a:lnTo>
                    <a:pt x="126" y="82"/>
                  </a:lnTo>
                  <a:lnTo>
                    <a:pt x="123" y="82"/>
                  </a:lnTo>
                  <a:lnTo>
                    <a:pt x="123" y="85"/>
                  </a:lnTo>
                  <a:lnTo>
                    <a:pt x="119" y="85"/>
                  </a:lnTo>
                  <a:lnTo>
                    <a:pt x="119" y="85"/>
                  </a:lnTo>
                  <a:lnTo>
                    <a:pt x="112" y="89"/>
                  </a:lnTo>
                  <a:lnTo>
                    <a:pt x="112" y="93"/>
                  </a:lnTo>
                  <a:lnTo>
                    <a:pt x="115" y="97"/>
                  </a:lnTo>
                  <a:lnTo>
                    <a:pt x="115" y="97"/>
                  </a:lnTo>
                  <a:lnTo>
                    <a:pt x="112" y="97"/>
                  </a:lnTo>
                  <a:lnTo>
                    <a:pt x="112" y="100"/>
                  </a:lnTo>
                  <a:lnTo>
                    <a:pt x="108" y="100"/>
                  </a:lnTo>
                  <a:lnTo>
                    <a:pt x="108" y="100"/>
                  </a:lnTo>
                  <a:lnTo>
                    <a:pt x="104" y="104"/>
                  </a:lnTo>
                  <a:lnTo>
                    <a:pt x="104" y="104"/>
                  </a:lnTo>
                  <a:lnTo>
                    <a:pt x="104" y="104"/>
                  </a:lnTo>
                  <a:lnTo>
                    <a:pt x="100" y="108"/>
                  </a:lnTo>
                  <a:lnTo>
                    <a:pt x="100" y="108"/>
                  </a:lnTo>
                  <a:lnTo>
                    <a:pt x="97" y="108"/>
                  </a:lnTo>
                  <a:lnTo>
                    <a:pt x="93" y="111"/>
                  </a:lnTo>
                  <a:lnTo>
                    <a:pt x="93" y="115"/>
                  </a:lnTo>
                  <a:lnTo>
                    <a:pt x="93" y="115"/>
                  </a:lnTo>
                  <a:lnTo>
                    <a:pt x="93" y="119"/>
                  </a:lnTo>
                  <a:lnTo>
                    <a:pt x="93" y="119"/>
                  </a:lnTo>
                  <a:lnTo>
                    <a:pt x="93" y="123"/>
                  </a:lnTo>
                  <a:lnTo>
                    <a:pt x="89" y="123"/>
                  </a:lnTo>
                  <a:lnTo>
                    <a:pt x="86" y="123"/>
                  </a:lnTo>
                  <a:lnTo>
                    <a:pt x="86" y="123"/>
                  </a:lnTo>
                  <a:lnTo>
                    <a:pt x="82" y="123"/>
                  </a:lnTo>
                  <a:lnTo>
                    <a:pt x="78" y="123"/>
                  </a:lnTo>
                  <a:lnTo>
                    <a:pt x="74" y="123"/>
                  </a:lnTo>
                  <a:lnTo>
                    <a:pt x="74" y="123"/>
                  </a:lnTo>
                  <a:lnTo>
                    <a:pt x="71" y="123"/>
                  </a:lnTo>
                  <a:lnTo>
                    <a:pt x="63" y="119"/>
                  </a:lnTo>
                  <a:lnTo>
                    <a:pt x="63" y="119"/>
                  </a:lnTo>
                  <a:lnTo>
                    <a:pt x="60" y="115"/>
                  </a:lnTo>
                  <a:lnTo>
                    <a:pt x="56" y="115"/>
                  </a:lnTo>
                  <a:lnTo>
                    <a:pt x="52" y="115"/>
                  </a:lnTo>
                  <a:lnTo>
                    <a:pt x="49" y="119"/>
                  </a:lnTo>
                  <a:lnTo>
                    <a:pt x="45" y="126"/>
                  </a:lnTo>
                  <a:lnTo>
                    <a:pt x="41" y="130"/>
                  </a:lnTo>
                  <a:lnTo>
                    <a:pt x="37" y="130"/>
                  </a:lnTo>
                  <a:lnTo>
                    <a:pt x="34" y="134"/>
                  </a:lnTo>
                  <a:lnTo>
                    <a:pt x="30" y="134"/>
                  </a:lnTo>
                  <a:lnTo>
                    <a:pt x="26" y="137"/>
                  </a:lnTo>
                  <a:lnTo>
                    <a:pt x="26" y="137"/>
                  </a:lnTo>
                  <a:lnTo>
                    <a:pt x="23" y="137"/>
                  </a:lnTo>
                  <a:lnTo>
                    <a:pt x="19" y="137"/>
                  </a:lnTo>
                  <a:lnTo>
                    <a:pt x="15" y="137"/>
                  </a:lnTo>
                  <a:lnTo>
                    <a:pt x="12" y="137"/>
                  </a:lnTo>
                  <a:lnTo>
                    <a:pt x="12" y="134"/>
                  </a:lnTo>
                  <a:lnTo>
                    <a:pt x="12" y="130"/>
                  </a:lnTo>
                  <a:lnTo>
                    <a:pt x="12" y="126"/>
                  </a:lnTo>
                  <a:lnTo>
                    <a:pt x="8" y="119"/>
                  </a:lnTo>
                  <a:lnTo>
                    <a:pt x="8" y="115"/>
                  </a:lnTo>
                  <a:lnTo>
                    <a:pt x="0" y="111"/>
                  </a:lnTo>
                  <a:lnTo>
                    <a:pt x="0" y="111"/>
                  </a:lnTo>
                  <a:lnTo>
                    <a:pt x="0" y="111"/>
                  </a:lnTo>
                  <a:lnTo>
                    <a:pt x="0" y="108"/>
                  </a:lnTo>
                  <a:lnTo>
                    <a:pt x="4" y="63"/>
                  </a:lnTo>
                  <a:lnTo>
                    <a:pt x="19" y="63"/>
                  </a:lnTo>
                  <a:lnTo>
                    <a:pt x="23" y="8"/>
                  </a:lnTo>
                  <a:lnTo>
                    <a:pt x="34" y="8"/>
                  </a:lnTo>
                  <a:lnTo>
                    <a:pt x="49" y="8"/>
                  </a:lnTo>
                  <a:lnTo>
                    <a:pt x="56" y="4"/>
                  </a:lnTo>
                  <a:lnTo>
                    <a:pt x="56" y="4"/>
                  </a:lnTo>
                  <a:lnTo>
                    <a:pt x="56" y="4"/>
                  </a:lnTo>
                  <a:lnTo>
                    <a:pt x="60" y="4"/>
                  </a:lnTo>
                  <a:lnTo>
                    <a:pt x="60" y="8"/>
                  </a:lnTo>
                  <a:lnTo>
                    <a:pt x="60" y="8"/>
                  </a:lnTo>
                  <a:lnTo>
                    <a:pt x="60" y="8"/>
                  </a:lnTo>
                  <a:lnTo>
                    <a:pt x="60" y="11"/>
                  </a:lnTo>
                  <a:lnTo>
                    <a:pt x="60" y="11"/>
                  </a:lnTo>
                  <a:lnTo>
                    <a:pt x="67" y="8"/>
                  </a:lnTo>
                  <a:lnTo>
                    <a:pt x="71" y="4"/>
                  </a:lnTo>
                  <a:lnTo>
                    <a:pt x="74" y="0"/>
                  </a:lnTo>
                  <a:lnTo>
                    <a:pt x="74" y="0"/>
                  </a:lnTo>
                  <a:lnTo>
                    <a:pt x="78" y="4"/>
                  </a:lnTo>
                  <a:lnTo>
                    <a:pt x="78" y="4"/>
                  </a:lnTo>
                  <a:lnTo>
                    <a:pt x="82" y="0"/>
                  </a:lnTo>
                  <a:lnTo>
                    <a:pt x="86" y="0"/>
                  </a:lnTo>
                  <a:lnTo>
                    <a:pt x="89" y="0"/>
                  </a:lnTo>
                  <a:lnTo>
                    <a:pt x="89" y="0"/>
                  </a:lnTo>
                  <a:lnTo>
                    <a:pt x="89"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3" name="Freeform 147">
              <a:extLst>
                <a:ext uri="{FF2B5EF4-FFF2-40B4-BE49-F238E27FC236}">
                  <a16:creationId xmlns:a16="http://schemas.microsoft.com/office/drawing/2014/main" xmlns="" id="{75402F3F-1BDD-4788-A252-0F7B0E0240D3}"/>
                </a:ext>
              </a:extLst>
            </p:cNvPr>
            <p:cNvSpPr/>
            <p:nvPr/>
          </p:nvSpPr>
          <p:spPr bwMode="auto">
            <a:xfrm>
              <a:off x="5297666" y="4728788"/>
              <a:ext cx="397687" cy="331687"/>
            </a:xfrm>
            <a:custGeom>
              <a:avLst/>
              <a:gdLst>
                <a:gd name="T0" fmla="*/ 137 w 222"/>
                <a:gd name="T1" fmla="*/ 78 h 190"/>
                <a:gd name="T2" fmla="*/ 167 w 222"/>
                <a:gd name="T3" fmla="*/ 23 h 190"/>
                <a:gd name="T4" fmla="*/ 189 w 222"/>
                <a:gd name="T5" fmla="*/ 19 h 190"/>
                <a:gd name="T6" fmla="*/ 193 w 222"/>
                <a:gd name="T7" fmla="*/ 23 h 190"/>
                <a:gd name="T8" fmla="*/ 193 w 222"/>
                <a:gd name="T9" fmla="*/ 26 h 190"/>
                <a:gd name="T10" fmla="*/ 204 w 222"/>
                <a:gd name="T11" fmla="*/ 19 h 190"/>
                <a:gd name="T12" fmla="*/ 211 w 222"/>
                <a:gd name="T13" fmla="*/ 19 h 190"/>
                <a:gd name="T14" fmla="*/ 219 w 222"/>
                <a:gd name="T15" fmla="*/ 15 h 190"/>
                <a:gd name="T16" fmla="*/ 219 w 222"/>
                <a:gd name="T17" fmla="*/ 11 h 190"/>
                <a:gd name="T18" fmla="*/ 215 w 222"/>
                <a:gd name="T19" fmla="*/ 8 h 190"/>
                <a:gd name="T20" fmla="*/ 211 w 222"/>
                <a:gd name="T21" fmla="*/ 11 h 190"/>
                <a:gd name="T22" fmla="*/ 167 w 222"/>
                <a:gd name="T23" fmla="*/ 19 h 190"/>
                <a:gd name="T24" fmla="*/ 163 w 222"/>
                <a:gd name="T25" fmla="*/ 19 h 190"/>
                <a:gd name="T26" fmla="*/ 159 w 222"/>
                <a:gd name="T27" fmla="*/ 15 h 190"/>
                <a:gd name="T28" fmla="*/ 156 w 222"/>
                <a:gd name="T29" fmla="*/ 15 h 190"/>
                <a:gd name="T30" fmla="*/ 148 w 222"/>
                <a:gd name="T31" fmla="*/ 19 h 190"/>
                <a:gd name="T32" fmla="*/ 141 w 222"/>
                <a:gd name="T33" fmla="*/ 15 h 190"/>
                <a:gd name="T34" fmla="*/ 137 w 222"/>
                <a:gd name="T35" fmla="*/ 15 h 190"/>
                <a:gd name="T36" fmla="*/ 130 w 222"/>
                <a:gd name="T37" fmla="*/ 15 h 190"/>
                <a:gd name="T38" fmla="*/ 122 w 222"/>
                <a:gd name="T39" fmla="*/ 15 h 190"/>
                <a:gd name="T40" fmla="*/ 115 w 222"/>
                <a:gd name="T41" fmla="*/ 11 h 190"/>
                <a:gd name="T42" fmla="*/ 111 w 222"/>
                <a:gd name="T43" fmla="*/ 8 h 190"/>
                <a:gd name="T44" fmla="*/ 48 w 222"/>
                <a:gd name="T45" fmla="*/ 8 h 190"/>
                <a:gd name="T46" fmla="*/ 41 w 222"/>
                <a:gd name="T47" fmla="*/ 8 h 190"/>
                <a:gd name="T48" fmla="*/ 33 w 222"/>
                <a:gd name="T49" fmla="*/ 4 h 190"/>
                <a:gd name="T50" fmla="*/ 30 w 222"/>
                <a:gd name="T51" fmla="*/ 0 h 190"/>
                <a:gd name="T52" fmla="*/ 26 w 222"/>
                <a:gd name="T53" fmla="*/ 0 h 190"/>
                <a:gd name="T54" fmla="*/ 22 w 222"/>
                <a:gd name="T55" fmla="*/ 0 h 190"/>
                <a:gd name="T56" fmla="*/ 15 w 222"/>
                <a:gd name="T57" fmla="*/ 8 h 190"/>
                <a:gd name="T58" fmla="*/ 8 w 222"/>
                <a:gd name="T59" fmla="*/ 4 h 190"/>
                <a:gd name="T60" fmla="*/ 4 w 222"/>
                <a:gd name="T61" fmla="*/ 8 h 190"/>
                <a:gd name="T62" fmla="*/ 4 w 222"/>
                <a:gd name="T63" fmla="*/ 19 h 190"/>
                <a:gd name="T64" fmla="*/ 26 w 222"/>
                <a:gd name="T65" fmla="*/ 52 h 190"/>
                <a:gd name="T66" fmla="*/ 33 w 222"/>
                <a:gd name="T67" fmla="*/ 75 h 190"/>
                <a:gd name="T68" fmla="*/ 41 w 222"/>
                <a:gd name="T69" fmla="*/ 93 h 190"/>
                <a:gd name="T70" fmla="*/ 48 w 222"/>
                <a:gd name="T71" fmla="*/ 123 h 190"/>
                <a:gd name="T72" fmla="*/ 48 w 222"/>
                <a:gd name="T73" fmla="*/ 134 h 190"/>
                <a:gd name="T74" fmla="*/ 52 w 222"/>
                <a:gd name="T75" fmla="*/ 145 h 190"/>
                <a:gd name="T76" fmla="*/ 52 w 222"/>
                <a:gd name="T77" fmla="*/ 152 h 190"/>
                <a:gd name="T78" fmla="*/ 59 w 222"/>
                <a:gd name="T79" fmla="*/ 167 h 190"/>
                <a:gd name="T80" fmla="*/ 67 w 222"/>
                <a:gd name="T81" fmla="*/ 178 h 190"/>
                <a:gd name="T82" fmla="*/ 78 w 222"/>
                <a:gd name="T83" fmla="*/ 178 h 190"/>
                <a:gd name="T84" fmla="*/ 82 w 222"/>
                <a:gd name="T85" fmla="*/ 175 h 190"/>
                <a:gd name="T86" fmla="*/ 89 w 222"/>
                <a:gd name="T87" fmla="*/ 175 h 190"/>
                <a:gd name="T88" fmla="*/ 96 w 222"/>
                <a:gd name="T89" fmla="*/ 186 h 190"/>
                <a:gd name="T90" fmla="*/ 104 w 222"/>
                <a:gd name="T91" fmla="*/ 186 h 190"/>
                <a:gd name="T92" fmla="*/ 111 w 222"/>
                <a:gd name="T93" fmla="*/ 186 h 190"/>
                <a:gd name="T94" fmla="*/ 115 w 222"/>
                <a:gd name="T95" fmla="*/ 190 h 190"/>
                <a:gd name="T96" fmla="*/ 119 w 222"/>
                <a:gd name="T97" fmla="*/ 182 h 190"/>
                <a:gd name="T98" fmla="*/ 130 w 222"/>
                <a:gd name="T99" fmla="*/ 178 h 190"/>
                <a:gd name="T100" fmla="*/ 133 w 222"/>
                <a:gd name="T101" fmla="*/ 126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22" h="190">
                  <a:moveTo>
                    <a:pt x="133" y="126"/>
                  </a:moveTo>
                  <a:lnTo>
                    <a:pt x="133" y="123"/>
                  </a:lnTo>
                  <a:lnTo>
                    <a:pt x="137" y="78"/>
                  </a:lnTo>
                  <a:lnTo>
                    <a:pt x="152" y="78"/>
                  </a:lnTo>
                  <a:lnTo>
                    <a:pt x="156" y="23"/>
                  </a:lnTo>
                  <a:lnTo>
                    <a:pt x="167" y="23"/>
                  </a:lnTo>
                  <a:lnTo>
                    <a:pt x="182" y="23"/>
                  </a:lnTo>
                  <a:lnTo>
                    <a:pt x="189" y="19"/>
                  </a:lnTo>
                  <a:lnTo>
                    <a:pt x="189" y="19"/>
                  </a:lnTo>
                  <a:lnTo>
                    <a:pt x="189" y="19"/>
                  </a:lnTo>
                  <a:lnTo>
                    <a:pt x="193" y="19"/>
                  </a:lnTo>
                  <a:lnTo>
                    <a:pt x="193" y="23"/>
                  </a:lnTo>
                  <a:lnTo>
                    <a:pt x="193" y="23"/>
                  </a:lnTo>
                  <a:lnTo>
                    <a:pt x="193" y="23"/>
                  </a:lnTo>
                  <a:lnTo>
                    <a:pt x="193" y="26"/>
                  </a:lnTo>
                  <a:lnTo>
                    <a:pt x="193" y="26"/>
                  </a:lnTo>
                  <a:lnTo>
                    <a:pt x="200" y="23"/>
                  </a:lnTo>
                  <a:lnTo>
                    <a:pt x="204" y="19"/>
                  </a:lnTo>
                  <a:lnTo>
                    <a:pt x="207" y="15"/>
                  </a:lnTo>
                  <a:lnTo>
                    <a:pt x="207" y="15"/>
                  </a:lnTo>
                  <a:lnTo>
                    <a:pt x="211" y="19"/>
                  </a:lnTo>
                  <a:lnTo>
                    <a:pt x="211" y="19"/>
                  </a:lnTo>
                  <a:lnTo>
                    <a:pt x="215" y="15"/>
                  </a:lnTo>
                  <a:lnTo>
                    <a:pt x="219" y="15"/>
                  </a:lnTo>
                  <a:lnTo>
                    <a:pt x="222" y="15"/>
                  </a:lnTo>
                  <a:lnTo>
                    <a:pt x="222" y="11"/>
                  </a:lnTo>
                  <a:lnTo>
                    <a:pt x="219" y="11"/>
                  </a:lnTo>
                  <a:lnTo>
                    <a:pt x="219" y="11"/>
                  </a:lnTo>
                  <a:lnTo>
                    <a:pt x="219" y="11"/>
                  </a:lnTo>
                  <a:lnTo>
                    <a:pt x="215" y="8"/>
                  </a:lnTo>
                  <a:lnTo>
                    <a:pt x="215" y="8"/>
                  </a:lnTo>
                  <a:lnTo>
                    <a:pt x="215" y="8"/>
                  </a:lnTo>
                  <a:lnTo>
                    <a:pt x="211" y="11"/>
                  </a:lnTo>
                  <a:lnTo>
                    <a:pt x="207" y="8"/>
                  </a:lnTo>
                  <a:lnTo>
                    <a:pt x="167" y="19"/>
                  </a:lnTo>
                  <a:lnTo>
                    <a:pt x="167" y="19"/>
                  </a:lnTo>
                  <a:lnTo>
                    <a:pt x="167" y="19"/>
                  </a:lnTo>
                  <a:lnTo>
                    <a:pt x="163" y="19"/>
                  </a:lnTo>
                  <a:lnTo>
                    <a:pt x="163" y="19"/>
                  </a:lnTo>
                  <a:lnTo>
                    <a:pt x="163" y="19"/>
                  </a:lnTo>
                  <a:lnTo>
                    <a:pt x="159" y="15"/>
                  </a:lnTo>
                  <a:lnTo>
                    <a:pt x="159" y="15"/>
                  </a:lnTo>
                  <a:lnTo>
                    <a:pt x="159" y="15"/>
                  </a:lnTo>
                  <a:lnTo>
                    <a:pt x="156" y="15"/>
                  </a:lnTo>
                  <a:lnTo>
                    <a:pt x="156" y="15"/>
                  </a:lnTo>
                  <a:lnTo>
                    <a:pt x="156" y="19"/>
                  </a:lnTo>
                  <a:lnTo>
                    <a:pt x="152" y="19"/>
                  </a:lnTo>
                  <a:lnTo>
                    <a:pt x="148" y="19"/>
                  </a:lnTo>
                  <a:lnTo>
                    <a:pt x="148" y="15"/>
                  </a:lnTo>
                  <a:lnTo>
                    <a:pt x="145" y="15"/>
                  </a:lnTo>
                  <a:lnTo>
                    <a:pt x="141" y="15"/>
                  </a:lnTo>
                  <a:lnTo>
                    <a:pt x="141" y="11"/>
                  </a:lnTo>
                  <a:lnTo>
                    <a:pt x="141" y="15"/>
                  </a:lnTo>
                  <a:lnTo>
                    <a:pt x="137" y="15"/>
                  </a:lnTo>
                  <a:lnTo>
                    <a:pt x="133" y="15"/>
                  </a:lnTo>
                  <a:lnTo>
                    <a:pt x="130" y="15"/>
                  </a:lnTo>
                  <a:lnTo>
                    <a:pt x="130" y="15"/>
                  </a:lnTo>
                  <a:lnTo>
                    <a:pt x="126" y="15"/>
                  </a:lnTo>
                  <a:lnTo>
                    <a:pt x="126" y="15"/>
                  </a:lnTo>
                  <a:lnTo>
                    <a:pt x="122" y="15"/>
                  </a:lnTo>
                  <a:lnTo>
                    <a:pt x="122" y="15"/>
                  </a:lnTo>
                  <a:lnTo>
                    <a:pt x="119" y="11"/>
                  </a:lnTo>
                  <a:lnTo>
                    <a:pt x="115" y="11"/>
                  </a:lnTo>
                  <a:lnTo>
                    <a:pt x="115" y="11"/>
                  </a:lnTo>
                  <a:lnTo>
                    <a:pt x="111" y="8"/>
                  </a:lnTo>
                  <a:lnTo>
                    <a:pt x="111" y="8"/>
                  </a:lnTo>
                  <a:lnTo>
                    <a:pt x="48" y="8"/>
                  </a:lnTo>
                  <a:lnTo>
                    <a:pt x="48" y="8"/>
                  </a:lnTo>
                  <a:lnTo>
                    <a:pt x="48" y="8"/>
                  </a:lnTo>
                  <a:lnTo>
                    <a:pt x="45" y="8"/>
                  </a:lnTo>
                  <a:lnTo>
                    <a:pt x="45" y="8"/>
                  </a:lnTo>
                  <a:lnTo>
                    <a:pt x="41" y="8"/>
                  </a:lnTo>
                  <a:lnTo>
                    <a:pt x="37" y="8"/>
                  </a:lnTo>
                  <a:lnTo>
                    <a:pt x="33" y="4"/>
                  </a:lnTo>
                  <a:lnTo>
                    <a:pt x="33" y="4"/>
                  </a:lnTo>
                  <a:lnTo>
                    <a:pt x="33" y="4"/>
                  </a:lnTo>
                  <a:lnTo>
                    <a:pt x="30" y="4"/>
                  </a:lnTo>
                  <a:lnTo>
                    <a:pt x="30" y="0"/>
                  </a:lnTo>
                  <a:lnTo>
                    <a:pt x="30" y="0"/>
                  </a:lnTo>
                  <a:lnTo>
                    <a:pt x="26" y="0"/>
                  </a:lnTo>
                  <a:lnTo>
                    <a:pt x="26" y="0"/>
                  </a:lnTo>
                  <a:lnTo>
                    <a:pt x="26" y="0"/>
                  </a:lnTo>
                  <a:lnTo>
                    <a:pt x="22" y="0"/>
                  </a:lnTo>
                  <a:lnTo>
                    <a:pt x="22" y="0"/>
                  </a:lnTo>
                  <a:lnTo>
                    <a:pt x="15" y="4"/>
                  </a:lnTo>
                  <a:lnTo>
                    <a:pt x="15" y="4"/>
                  </a:lnTo>
                  <a:lnTo>
                    <a:pt x="15" y="8"/>
                  </a:lnTo>
                  <a:lnTo>
                    <a:pt x="11" y="4"/>
                  </a:lnTo>
                  <a:lnTo>
                    <a:pt x="8" y="4"/>
                  </a:lnTo>
                  <a:lnTo>
                    <a:pt x="8" y="4"/>
                  </a:lnTo>
                  <a:lnTo>
                    <a:pt x="8" y="8"/>
                  </a:lnTo>
                  <a:lnTo>
                    <a:pt x="4" y="8"/>
                  </a:lnTo>
                  <a:lnTo>
                    <a:pt x="4" y="8"/>
                  </a:lnTo>
                  <a:lnTo>
                    <a:pt x="0" y="8"/>
                  </a:lnTo>
                  <a:lnTo>
                    <a:pt x="0" y="8"/>
                  </a:lnTo>
                  <a:lnTo>
                    <a:pt x="4" y="19"/>
                  </a:lnTo>
                  <a:lnTo>
                    <a:pt x="11" y="30"/>
                  </a:lnTo>
                  <a:lnTo>
                    <a:pt x="19" y="37"/>
                  </a:lnTo>
                  <a:lnTo>
                    <a:pt x="26" y="52"/>
                  </a:lnTo>
                  <a:lnTo>
                    <a:pt x="26" y="60"/>
                  </a:lnTo>
                  <a:lnTo>
                    <a:pt x="33" y="71"/>
                  </a:lnTo>
                  <a:lnTo>
                    <a:pt x="33" y="75"/>
                  </a:lnTo>
                  <a:lnTo>
                    <a:pt x="45" y="86"/>
                  </a:lnTo>
                  <a:lnTo>
                    <a:pt x="45" y="93"/>
                  </a:lnTo>
                  <a:lnTo>
                    <a:pt x="41" y="93"/>
                  </a:lnTo>
                  <a:lnTo>
                    <a:pt x="45" y="100"/>
                  </a:lnTo>
                  <a:lnTo>
                    <a:pt x="45" y="112"/>
                  </a:lnTo>
                  <a:lnTo>
                    <a:pt x="48" y="123"/>
                  </a:lnTo>
                  <a:lnTo>
                    <a:pt x="48" y="130"/>
                  </a:lnTo>
                  <a:lnTo>
                    <a:pt x="52" y="134"/>
                  </a:lnTo>
                  <a:lnTo>
                    <a:pt x="48" y="134"/>
                  </a:lnTo>
                  <a:lnTo>
                    <a:pt x="52" y="138"/>
                  </a:lnTo>
                  <a:lnTo>
                    <a:pt x="52" y="145"/>
                  </a:lnTo>
                  <a:lnTo>
                    <a:pt x="52" y="145"/>
                  </a:lnTo>
                  <a:lnTo>
                    <a:pt x="56" y="149"/>
                  </a:lnTo>
                  <a:lnTo>
                    <a:pt x="52" y="149"/>
                  </a:lnTo>
                  <a:lnTo>
                    <a:pt x="52" y="152"/>
                  </a:lnTo>
                  <a:lnTo>
                    <a:pt x="56" y="156"/>
                  </a:lnTo>
                  <a:lnTo>
                    <a:pt x="56" y="164"/>
                  </a:lnTo>
                  <a:lnTo>
                    <a:pt x="59" y="167"/>
                  </a:lnTo>
                  <a:lnTo>
                    <a:pt x="63" y="171"/>
                  </a:lnTo>
                  <a:lnTo>
                    <a:pt x="67" y="175"/>
                  </a:lnTo>
                  <a:lnTo>
                    <a:pt x="67" y="178"/>
                  </a:lnTo>
                  <a:lnTo>
                    <a:pt x="74" y="182"/>
                  </a:lnTo>
                  <a:lnTo>
                    <a:pt x="78" y="182"/>
                  </a:lnTo>
                  <a:lnTo>
                    <a:pt x="78" y="178"/>
                  </a:lnTo>
                  <a:lnTo>
                    <a:pt x="78" y="178"/>
                  </a:lnTo>
                  <a:lnTo>
                    <a:pt x="78" y="178"/>
                  </a:lnTo>
                  <a:lnTo>
                    <a:pt x="82" y="175"/>
                  </a:lnTo>
                  <a:lnTo>
                    <a:pt x="85" y="175"/>
                  </a:lnTo>
                  <a:lnTo>
                    <a:pt x="85" y="175"/>
                  </a:lnTo>
                  <a:lnTo>
                    <a:pt x="89" y="175"/>
                  </a:lnTo>
                  <a:lnTo>
                    <a:pt x="89" y="178"/>
                  </a:lnTo>
                  <a:lnTo>
                    <a:pt x="89" y="186"/>
                  </a:lnTo>
                  <a:lnTo>
                    <a:pt x="96" y="186"/>
                  </a:lnTo>
                  <a:lnTo>
                    <a:pt x="100" y="186"/>
                  </a:lnTo>
                  <a:lnTo>
                    <a:pt x="100" y="186"/>
                  </a:lnTo>
                  <a:lnTo>
                    <a:pt x="104" y="186"/>
                  </a:lnTo>
                  <a:lnTo>
                    <a:pt x="108" y="186"/>
                  </a:lnTo>
                  <a:lnTo>
                    <a:pt x="108" y="186"/>
                  </a:lnTo>
                  <a:lnTo>
                    <a:pt x="111" y="186"/>
                  </a:lnTo>
                  <a:lnTo>
                    <a:pt x="111" y="190"/>
                  </a:lnTo>
                  <a:lnTo>
                    <a:pt x="115" y="190"/>
                  </a:lnTo>
                  <a:lnTo>
                    <a:pt x="115" y="190"/>
                  </a:lnTo>
                  <a:lnTo>
                    <a:pt x="115" y="186"/>
                  </a:lnTo>
                  <a:lnTo>
                    <a:pt x="119" y="182"/>
                  </a:lnTo>
                  <a:lnTo>
                    <a:pt x="119" y="182"/>
                  </a:lnTo>
                  <a:lnTo>
                    <a:pt x="122" y="182"/>
                  </a:lnTo>
                  <a:lnTo>
                    <a:pt x="126" y="178"/>
                  </a:lnTo>
                  <a:lnTo>
                    <a:pt x="130" y="178"/>
                  </a:lnTo>
                  <a:lnTo>
                    <a:pt x="133" y="178"/>
                  </a:lnTo>
                  <a:lnTo>
                    <a:pt x="133" y="126"/>
                  </a:lnTo>
                  <a:lnTo>
                    <a:pt x="133" y="1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4" name="Freeform 148">
              <a:extLst>
                <a:ext uri="{FF2B5EF4-FFF2-40B4-BE49-F238E27FC236}">
                  <a16:creationId xmlns:a16="http://schemas.microsoft.com/office/drawing/2014/main" xmlns="" id="{44985F5C-714D-40FE-B02C-CD2CC21A6C31}"/>
                </a:ext>
              </a:extLst>
            </p:cNvPr>
            <p:cNvSpPr/>
            <p:nvPr/>
          </p:nvSpPr>
          <p:spPr bwMode="auto">
            <a:xfrm>
              <a:off x="6578505" y="4838766"/>
              <a:ext cx="19705" cy="13966"/>
            </a:xfrm>
            <a:custGeom>
              <a:avLst/>
              <a:gdLst>
                <a:gd name="T0" fmla="*/ 0 w 11"/>
                <a:gd name="T1" fmla="*/ 0 h 8"/>
                <a:gd name="T2" fmla="*/ 0 w 11"/>
                <a:gd name="T3" fmla="*/ 4 h 8"/>
                <a:gd name="T4" fmla="*/ 3 w 11"/>
                <a:gd name="T5" fmla="*/ 8 h 8"/>
                <a:gd name="T6" fmla="*/ 3 w 11"/>
                <a:gd name="T7" fmla="*/ 8 h 8"/>
                <a:gd name="T8" fmla="*/ 11 w 11"/>
                <a:gd name="T9" fmla="*/ 4 h 8"/>
                <a:gd name="T10" fmla="*/ 7 w 11"/>
                <a:gd name="T11" fmla="*/ 4 h 8"/>
                <a:gd name="T12" fmla="*/ 7 w 11"/>
                <a:gd name="T13" fmla="*/ 0 h 8"/>
                <a:gd name="T14" fmla="*/ 3 w 11"/>
                <a:gd name="T15" fmla="*/ 0 h 8"/>
                <a:gd name="T16" fmla="*/ 0 w 11"/>
                <a:gd name="T17" fmla="*/ 0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 h="8">
                  <a:moveTo>
                    <a:pt x="0" y="0"/>
                  </a:moveTo>
                  <a:lnTo>
                    <a:pt x="0" y="4"/>
                  </a:lnTo>
                  <a:lnTo>
                    <a:pt x="3" y="8"/>
                  </a:lnTo>
                  <a:lnTo>
                    <a:pt x="3" y="8"/>
                  </a:lnTo>
                  <a:lnTo>
                    <a:pt x="11" y="4"/>
                  </a:lnTo>
                  <a:lnTo>
                    <a:pt x="7" y="4"/>
                  </a:lnTo>
                  <a:lnTo>
                    <a:pt x="7" y="0"/>
                  </a:lnTo>
                  <a:lnTo>
                    <a:pt x="3" y="0"/>
                  </a:lnTo>
                  <a:lnTo>
                    <a:pt x="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5" name="Freeform 149">
              <a:extLst>
                <a:ext uri="{FF2B5EF4-FFF2-40B4-BE49-F238E27FC236}">
                  <a16:creationId xmlns:a16="http://schemas.microsoft.com/office/drawing/2014/main" xmlns="" id="{C3E9EC9F-9D39-4806-A2FD-53CDE8A4252E}"/>
                </a:ext>
              </a:extLst>
            </p:cNvPr>
            <p:cNvSpPr>
              <a:spLocks noEditPoints="1"/>
            </p:cNvSpPr>
            <p:nvPr/>
          </p:nvSpPr>
          <p:spPr bwMode="auto">
            <a:xfrm>
              <a:off x="6213062" y="4599605"/>
              <a:ext cx="225714" cy="370093"/>
            </a:xfrm>
            <a:custGeom>
              <a:avLst/>
              <a:gdLst>
                <a:gd name="T0" fmla="*/ 37 w 126"/>
                <a:gd name="T1" fmla="*/ 208 h 212"/>
                <a:gd name="T2" fmla="*/ 59 w 126"/>
                <a:gd name="T3" fmla="*/ 204 h 212"/>
                <a:gd name="T4" fmla="*/ 67 w 126"/>
                <a:gd name="T5" fmla="*/ 193 h 212"/>
                <a:gd name="T6" fmla="*/ 70 w 126"/>
                <a:gd name="T7" fmla="*/ 182 h 212"/>
                <a:gd name="T8" fmla="*/ 74 w 126"/>
                <a:gd name="T9" fmla="*/ 174 h 212"/>
                <a:gd name="T10" fmla="*/ 85 w 126"/>
                <a:gd name="T11" fmla="*/ 152 h 212"/>
                <a:gd name="T12" fmla="*/ 96 w 126"/>
                <a:gd name="T13" fmla="*/ 123 h 212"/>
                <a:gd name="T14" fmla="*/ 104 w 126"/>
                <a:gd name="T15" fmla="*/ 104 h 212"/>
                <a:gd name="T16" fmla="*/ 111 w 126"/>
                <a:gd name="T17" fmla="*/ 85 h 212"/>
                <a:gd name="T18" fmla="*/ 111 w 126"/>
                <a:gd name="T19" fmla="*/ 71 h 212"/>
                <a:gd name="T20" fmla="*/ 115 w 126"/>
                <a:gd name="T21" fmla="*/ 63 h 212"/>
                <a:gd name="T22" fmla="*/ 115 w 126"/>
                <a:gd name="T23" fmla="*/ 52 h 212"/>
                <a:gd name="T24" fmla="*/ 122 w 126"/>
                <a:gd name="T25" fmla="*/ 59 h 212"/>
                <a:gd name="T26" fmla="*/ 126 w 126"/>
                <a:gd name="T27" fmla="*/ 52 h 212"/>
                <a:gd name="T28" fmla="*/ 122 w 126"/>
                <a:gd name="T29" fmla="*/ 41 h 212"/>
                <a:gd name="T30" fmla="*/ 122 w 126"/>
                <a:gd name="T31" fmla="*/ 34 h 212"/>
                <a:gd name="T32" fmla="*/ 119 w 126"/>
                <a:gd name="T33" fmla="*/ 11 h 212"/>
                <a:gd name="T34" fmla="*/ 111 w 126"/>
                <a:gd name="T35" fmla="*/ 8 h 212"/>
                <a:gd name="T36" fmla="*/ 107 w 126"/>
                <a:gd name="T37" fmla="*/ 4 h 212"/>
                <a:gd name="T38" fmla="*/ 104 w 126"/>
                <a:gd name="T39" fmla="*/ 8 h 212"/>
                <a:gd name="T40" fmla="*/ 104 w 126"/>
                <a:gd name="T41" fmla="*/ 15 h 212"/>
                <a:gd name="T42" fmla="*/ 96 w 126"/>
                <a:gd name="T43" fmla="*/ 26 h 212"/>
                <a:gd name="T44" fmla="*/ 93 w 126"/>
                <a:gd name="T45" fmla="*/ 26 h 212"/>
                <a:gd name="T46" fmla="*/ 93 w 126"/>
                <a:gd name="T47" fmla="*/ 34 h 212"/>
                <a:gd name="T48" fmla="*/ 85 w 126"/>
                <a:gd name="T49" fmla="*/ 37 h 212"/>
                <a:gd name="T50" fmla="*/ 89 w 126"/>
                <a:gd name="T51" fmla="*/ 41 h 212"/>
                <a:gd name="T52" fmla="*/ 78 w 126"/>
                <a:gd name="T53" fmla="*/ 48 h 212"/>
                <a:gd name="T54" fmla="*/ 74 w 126"/>
                <a:gd name="T55" fmla="*/ 45 h 212"/>
                <a:gd name="T56" fmla="*/ 74 w 126"/>
                <a:gd name="T57" fmla="*/ 52 h 212"/>
                <a:gd name="T58" fmla="*/ 70 w 126"/>
                <a:gd name="T59" fmla="*/ 56 h 212"/>
                <a:gd name="T60" fmla="*/ 70 w 126"/>
                <a:gd name="T61" fmla="*/ 48 h 212"/>
                <a:gd name="T62" fmla="*/ 63 w 126"/>
                <a:gd name="T63" fmla="*/ 63 h 212"/>
                <a:gd name="T64" fmla="*/ 59 w 126"/>
                <a:gd name="T65" fmla="*/ 56 h 212"/>
                <a:gd name="T66" fmla="*/ 48 w 126"/>
                <a:gd name="T67" fmla="*/ 59 h 212"/>
                <a:gd name="T68" fmla="*/ 45 w 126"/>
                <a:gd name="T69" fmla="*/ 59 h 212"/>
                <a:gd name="T70" fmla="*/ 33 w 126"/>
                <a:gd name="T71" fmla="*/ 67 h 212"/>
                <a:gd name="T72" fmla="*/ 26 w 126"/>
                <a:gd name="T73" fmla="*/ 67 h 212"/>
                <a:gd name="T74" fmla="*/ 19 w 126"/>
                <a:gd name="T75" fmla="*/ 82 h 212"/>
                <a:gd name="T76" fmla="*/ 19 w 126"/>
                <a:gd name="T77" fmla="*/ 93 h 212"/>
                <a:gd name="T78" fmla="*/ 26 w 126"/>
                <a:gd name="T79" fmla="*/ 111 h 212"/>
                <a:gd name="T80" fmla="*/ 22 w 126"/>
                <a:gd name="T81" fmla="*/ 123 h 212"/>
                <a:gd name="T82" fmla="*/ 15 w 126"/>
                <a:gd name="T83" fmla="*/ 134 h 212"/>
                <a:gd name="T84" fmla="*/ 8 w 126"/>
                <a:gd name="T85" fmla="*/ 141 h 212"/>
                <a:gd name="T86" fmla="*/ 4 w 126"/>
                <a:gd name="T87" fmla="*/ 156 h 212"/>
                <a:gd name="T88" fmla="*/ 8 w 126"/>
                <a:gd name="T89" fmla="*/ 171 h 212"/>
                <a:gd name="T90" fmla="*/ 11 w 126"/>
                <a:gd name="T91" fmla="*/ 174 h 212"/>
                <a:gd name="T92" fmla="*/ 8 w 126"/>
                <a:gd name="T93" fmla="*/ 186 h 212"/>
                <a:gd name="T94" fmla="*/ 8 w 126"/>
                <a:gd name="T95" fmla="*/ 197 h 212"/>
                <a:gd name="T96" fmla="*/ 15 w 126"/>
                <a:gd name="T97" fmla="*/ 204 h 212"/>
                <a:gd name="T98" fmla="*/ 26 w 126"/>
                <a:gd name="T99" fmla="*/ 208 h 212"/>
                <a:gd name="T100" fmla="*/ 26 w 126"/>
                <a:gd name="T101" fmla="*/ 212 h 212"/>
                <a:gd name="T102" fmla="*/ 100 w 126"/>
                <a:gd name="T103" fmla="*/ 11 h 212"/>
                <a:gd name="T104" fmla="*/ 100 w 126"/>
                <a:gd name="T105" fmla="*/ 19 h 212"/>
                <a:gd name="T106" fmla="*/ 100 w 126"/>
                <a:gd name="T107" fmla="*/ 19 h 212"/>
                <a:gd name="T108" fmla="*/ 96 w 126"/>
                <a:gd name="T109" fmla="*/ 19 h 212"/>
                <a:gd name="T110" fmla="*/ 93 w 126"/>
                <a:gd name="T111" fmla="*/ 19 h 212"/>
                <a:gd name="T112" fmla="*/ 115 w 126"/>
                <a:gd name="T113" fmla="*/ 74 h 212"/>
                <a:gd name="T114" fmla="*/ 119 w 126"/>
                <a:gd name="T115" fmla="*/ 74 h 2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26" h="212">
                  <a:moveTo>
                    <a:pt x="26" y="212"/>
                  </a:moveTo>
                  <a:lnTo>
                    <a:pt x="30" y="212"/>
                  </a:lnTo>
                  <a:lnTo>
                    <a:pt x="33" y="212"/>
                  </a:lnTo>
                  <a:lnTo>
                    <a:pt x="37" y="208"/>
                  </a:lnTo>
                  <a:lnTo>
                    <a:pt x="41" y="204"/>
                  </a:lnTo>
                  <a:lnTo>
                    <a:pt x="52" y="204"/>
                  </a:lnTo>
                  <a:lnTo>
                    <a:pt x="56" y="204"/>
                  </a:lnTo>
                  <a:lnTo>
                    <a:pt x="59" y="204"/>
                  </a:lnTo>
                  <a:lnTo>
                    <a:pt x="59" y="200"/>
                  </a:lnTo>
                  <a:lnTo>
                    <a:pt x="63" y="200"/>
                  </a:lnTo>
                  <a:lnTo>
                    <a:pt x="67" y="197"/>
                  </a:lnTo>
                  <a:lnTo>
                    <a:pt x="67" y="193"/>
                  </a:lnTo>
                  <a:lnTo>
                    <a:pt x="67" y="189"/>
                  </a:lnTo>
                  <a:lnTo>
                    <a:pt x="70" y="186"/>
                  </a:lnTo>
                  <a:lnTo>
                    <a:pt x="70" y="182"/>
                  </a:lnTo>
                  <a:lnTo>
                    <a:pt x="70" y="182"/>
                  </a:lnTo>
                  <a:lnTo>
                    <a:pt x="70" y="182"/>
                  </a:lnTo>
                  <a:lnTo>
                    <a:pt x="74" y="174"/>
                  </a:lnTo>
                  <a:lnTo>
                    <a:pt x="74" y="174"/>
                  </a:lnTo>
                  <a:lnTo>
                    <a:pt x="74" y="174"/>
                  </a:lnTo>
                  <a:lnTo>
                    <a:pt x="78" y="171"/>
                  </a:lnTo>
                  <a:lnTo>
                    <a:pt x="82" y="160"/>
                  </a:lnTo>
                  <a:lnTo>
                    <a:pt x="82" y="156"/>
                  </a:lnTo>
                  <a:lnTo>
                    <a:pt x="85" y="152"/>
                  </a:lnTo>
                  <a:lnTo>
                    <a:pt x="85" y="145"/>
                  </a:lnTo>
                  <a:lnTo>
                    <a:pt x="89" y="137"/>
                  </a:lnTo>
                  <a:lnTo>
                    <a:pt x="93" y="126"/>
                  </a:lnTo>
                  <a:lnTo>
                    <a:pt x="96" y="123"/>
                  </a:lnTo>
                  <a:lnTo>
                    <a:pt x="96" y="119"/>
                  </a:lnTo>
                  <a:lnTo>
                    <a:pt x="100" y="111"/>
                  </a:lnTo>
                  <a:lnTo>
                    <a:pt x="100" y="111"/>
                  </a:lnTo>
                  <a:lnTo>
                    <a:pt x="104" y="104"/>
                  </a:lnTo>
                  <a:lnTo>
                    <a:pt x="107" y="97"/>
                  </a:lnTo>
                  <a:lnTo>
                    <a:pt x="107" y="89"/>
                  </a:lnTo>
                  <a:lnTo>
                    <a:pt x="111" y="89"/>
                  </a:lnTo>
                  <a:lnTo>
                    <a:pt x="111" y="85"/>
                  </a:lnTo>
                  <a:lnTo>
                    <a:pt x="107" y="82"/>
                  </a:lnTo>
                  <a:lnTo>
                    <a:pt x="111" y="78"/>
                  </a:lnTo>
                  <a:lnTo>
                    <a:pt x="115" y="74"/>
                  </a:lnTo>
                  <a:lnTo>
                    <a:pt x="111" y="71"/>
                  </a:lnTo>
                  <a:lnTo>
                    <a:pt x="115" y="71"/>
                  </a:lnTo>
                  <a:lnTo>
                    <a:pt x="115" y="67"/>
                  </a:lnTo>
                  <a:lnTo>
                    <a:pt x="115" y="63"/>
                  </a:lnTo>
                  <a:lnTo>
                    <a:pt x="115" y="63"/>
                  </a:lnTo>
                  <a:lnTo>
                    <a:pt x="115" y="59"/>
                  </a:lnTo>
                  <a:lnTo>
                    <a:pt x="115" y="59"/>
                  </a:lnTo>
                  <a:lnTo>
                    <a:pt x="115" y="56"/>
                  </a:lnTo>
                  <a:lnTo>
                    <a:pt x="115" y="52"/>
                  </a:lnTo>
                  <a:lnTo>
                    <a:pt x="119" y="56"/>
                  </a:lnTo>
                  <a:lnTo>
                    <a:pt x="119" y="56"/>
                  </a:lnTo>
                  <a:lnTo>
                    <a:pt x="122" y="59"/>
                  </a:lnTo>
                  <a:lnTo>
                    <a:pt x="122" y="59"/>
                  </a:lnTo>
                  <a:lnTo>
                    <a:pt x="122" y="59"/>
                  </a:lnTo>
                  <a:lnTo>
                    <a:pt x="122" y="56"/>
                  </a:lnTo>
                  <a:lnTo>
                    <a:pt x="126" y="56"/>
                  </a:lnTo>
                  <a:lnTo>
                    <a:pt x="126" y="52"/>
                  </a:lnTo>
                  <a:lnTo>
                    <a:pt x="126" y="52"/>
                  </a:lnTo>
                  <a:lnTo>
                    <a:pt x="126" y="48"/>
                  </a:lnTo>
                  <a:lnTo>
                    <a:pt x="122" y="45"/>
                  </a:lnTo>
                  <a:lnTo>
                    <a:pt x="122" y="41"/>
                  </a:lnTo>
                  <a:lnTo>
                    <a:pt x="122" y="41"/>
                  </a:lnTo>
                  <a:lnTo>
                    <a:pt x="122" y="37"/>
                  </a:lnTo>
                  <a:lnTo>
                    <a:pt x="122" y="34"/>
                  </a:lnTo>
                  <a:lnTo>
                    <a:pt x="122" y="34"/>
                  </a:lnTo>
                  <a:lnTo>
                    <a:pt x="122" y="26"/>
                  </a:lnTo>
                  <a:lnTo>
                    <a:pt x="122" y="22"/>
                  </a:lnTo>
                  <a:lnTo>
                    <a:pt x="122" y="15"/>
                  </a:lnTo>
                  <a:lnTo>
                    <a:pt x="119" y="11"/>
                  </a:lnTo>
                  <a:lnTo>
                    <a:pt x="119" y="15"/>
                  </a:lnTo>
                  <a:lnTo>
                    <a:pt x="115" y="11"/>
                  </a:lnTo>
                  <a:lnTo>
                    <a:pt x="115" y="8"/>
                  </a:lnTo>
                  <a:lnTo>
                    <a:pt x="111" y="8"/>
                  </a:lnTo>
                  <a:lnTo>
                    <a:pt x="115" y="4"/>
                  </a:lnTo>
                  <a:lnTo>
                    <a:pt x="111" y="0"/>
                  </a:lnTo>
                  <a:lnTo>
                    <a:pt x="107" y="4"/>
                  </a:lnTo>
                  <a:lnTo>
                    <a:pt x="107" y="4"/>
                  </a:lnTo>
                  <a:lnTo>
                    <a:pt x="107" y="8"/>
                  </a:lnTo>
                  <a:lnTo>
                    <a:pt x="104" y="4"/>
                  </a:lnTo>
                  <a:lnTo>
                    <a:pt x="100" y="4"/>
                  </a:lnTo>
                  <a:lnTo>
                    <a:pt x="104" y="8"/>
                  </a:lnTo>
                  <a:lnTo>
                    <a:pt x="104" y="11"/>
                  </a:lnTo>
                  <a:lnTo>
                    <a:pt x="107" y="11"/>
                  </a:lnTo>
                  <a:lnTo>
                    <a:pt x="107" y="15"/>
                  </a:lnTo>
                  <a:lnTo>
                    <a:pt x="104" y="15"/>
                  </a:lnTo>
                  <a:lnTo>
                    <a:pt x="104" y="22"/>
                  </a:lnTo>
                  <a:lnTo>
                    <a:pt x="100" y="22"/>
                  </a:lnTo>
                  <a:lnTo>
                    <a:pt x="100" y="22"/>
                  </a:lnTo>
                  <a:lnTo>
                    <a:pt x="96" y="26"/>
                  </a:lnTo>
                  <a:lnTo>
                    <a:pt x="96" y="30"/>
                  </a:lnTo>
                  <a:lnTo>
                    <a:pt x="93" y="30"/>
                  </a:lnTo>
                  <a:lnTo>
                    <a:pt x="93" y="30"/>
                  </a:lnTo>
                  <a:lnTo>
                    <a:pt x="93" y="26"/>
                  </a:lnTo>
                  <a:lnTo>
                    <a:pt x="89" y="26"/>
                  </a:lnTo>
                  <a:lnTo>
                    <a:pt x="89" y="26"/>
                  </a:lnTo>
                  <a:lnTo>
                    <a:pt x="89" y="30"/>
                  </a:lnTo>
                  <a:lnTo>
                    <a:pt x="93" y="34"/>
                  </a:lnTo>
                  <a:lnTo>
                    <a:pt x="93" y="34"/>
                  </a:lnTo>
                  <a:lnTo>
                    <a:pt x="89" y="34"/>
                  </a:lnTo>
                  <a:lnTo>
                    <a:pt x="89" y="34"/>
                  </a:lnTo>
                  <a:lnTo>
                    <a:pt x="85" y="37"/>
                  </a:lnTo>
                  <a:lnTo>
                    <a:pt x="85" y="37"/>
                  </a:lnTo>
                  <a:lnTo>
                    <a:pt x="89" y="41"/>
                  </a:lnTo>
                  <a:lnTo>
                    <a:pt x="89" y="41"/>
                  </a:lnTo>
                  <a:lnTo>
                    <a:pt x="89" y="41"/>
                  </a:lnTo>
                  <a:lnTo>
                    <a:pt x="85" y="41"/>
                  </a:lnTo>
                  <a:lnTo>
                    <a:pt x="85" y="41"/>
                  </a:lnTo>
                  <a:lnTo>
                    <a:pt x="85" y="45"/>
                  </a:lnTo>
                  <a:lnTo>
                    <a:pt x="78" y="48"/>
                  </a:lnTo>
                  <a:lnTo>
                    <a:pt x="78" y="45"/>
                  </a:lnTo>
                  <a:lnTo>
                    <a:pt x="82" y="45"/>
                  </a:lnTo>
                  <a:lnTo>
                    <a:pt x="78" y="41"/>
                  </a:lnTo>
                  <a:lnTo>
                    <a:pt x="74" y="45"/>
                  </a:lnTo>
                  <a:lnTo>
                    <a:pt x="78" y="45"/>
                  </a:lnTo>
                  <a:lnTo>
                    <a:pt x="78" y="45"/>
                  </a:lnTo>
                  <a:lnTo>
                    <a:pt x="74" y="48"/>
                  </a:lnTo>
                  <a:lnTo>
                    <a:pt x="74" y="52"/>
                  </a:lnTo>
                  <a:lnTo>
                    <a:pt x="78" y="52"/>
                  </a:lnTo>
                  <a:lnTo>
                    <a:pt x="78" y="52"/>
                  </a:lnTo>
                  <a:lnTo>
                    <a:pt x="74" y="52"/>
                  </a:lnTo>
                  <a:lnTo>
                    <a:pt x="70" y="56"/>
                  </a:lnTo>
                  <a:lnTo>
                    <a:pt x="70" y="52"/>
                  </a:lnTo>
                  <a:lnTo>
                    <a:pt x="70" y="52"/>
                  </a:lnTo>
                  <a:lnTo>
                    <a:pt x="70" y="52"/>
                  </a:lnTo>
                  <a:lnTo>
                    <a:pt x="70" y="48"/>
                  </a:lnTo>
                  <a:lnTo>
                    <a:pt x="63" y="56"/>
                  </a:lnTo>
                  <a:lnTo>
                    <a:pt x="63" y="59"/>
                  </a:lnTo>
                  <a:lnTo>
                    <a:pt x="63" y="59"/>
                  </a:lnTo>
                  <a:lnTo>
                    <a:pt x="63" y="63"/>
                  </a:lnTo>
                  <a:lnTo>
                    <a:pt x="59" y="59"/>
                  </a:lnTo>
                  <a:lnTo>
                    <a:pt x="59" y="59"/>
                  </a:lnTo>
                  <a:lnTo>
                    <a:pt x="59" y="56"/>
                  </a:lnTo>
                  <a:lnTo>
                    <a:pt x="59" y="56"/>
                  </a:lnTo>
                  <a:lnTo>
                    <a:pt x="56" y="59"/>
                  </a:lnTo>
                  <a:lnTo>
                    <a:pt x="48" y="56"/>
                  </a:lnTo>
                  <a:lnTo>
                    <a:pt x="48" y="59"/>
                  </a:lnTo>
                  <a:lnTo>
                    <a:pt x="48" y="59"/>
                  </a:lnTo>
                  <a:lnTo>
                    <a:pt x="48" y="63"/>
                  </a:lnTo>
                  <a:lnTo>
                    <a:pt x="48" y="63"/>
                  </a:lnTo>
                  <a:lnTo>
                    <a:pt x="45" y="63"/>
                  </a:lnTo>
                  <a:lnTo>
                    <a:pt x="45" y="59"/>
                  </a:lnTo>
                  <a:lnTo>
                    <a:pt x="45" y="59"/>
                  </a:lnTo>
                  <a:lnTo>
                    <a:pt x="41" y="63"/>
                  </a:lnTo>
                  <a:lnTo>
                    <a:pt x="41" y="59"/>
                  </a:lnTo>
                  <a:lnTo>
                    <a:pt x="33" y="67"/>
                  </a:lnTo>
                  <a:lnTo>
                    <a:pt x="33" y="67"/>
                  </a:lnTo>
                  <a:lnTo>
                    <a:pt x="30" y="63"/>
                  </a:lnTo>
                  <a:lnTo>
                    <a:pt x="26" y="63"/>
                  </a:lnTo>
                  <a:lnTo>
                    <a:pt x="26" y="67"/>
                  </a:lnTo>
                  <a:lnTo>
                    <a:pt x="26" y="71"/>
                  </a:lnTo>
                  <a:lnTo>
                    <a:pt x="22" y="78"/>
                  </a:lnTo>
                  <a:lnTo>
                    <a:pt x="22" y="78"/>
                  </a:lnTo>
                  <a:lnTo>
                    <a:pt x="19" y="82"/>
                  </a:lnTo>
                  <a:lnTo>
                    <a:pt x="19" y="85"/>
                  </a:lnTo>
                  <a:lnTo>
                    <a:pt x="19" y="89"/>
                  </a:lnTo>
                  <a:lnTo>
                    <a:pt x="19" y="89"/>
                  </a:lnTo>
                  <a:lnTo>
                    <a:pt x="19" y="93"/>
                  </a:lnTo>
                  <a:lnTo>
                    <a:pt x="19" y="97"/>
                  </a:lnTo>
                  <a:lnTo>
                    <a:pt x="22" y="108"/>
                  </a:lnTo>
                  <a:lnTo>
                    <a:pt x="22" y="108"/>
                  </a:lnTo>
                  <a:lnTo>
                    <a:pt x="26" y="111"/>
                  </a:lnTo>
                  <a:lnTo>
                    <a:pt x="26" y="111"/>
                  </a:lnTo>
                  <a:lnTo>
                    <a:pt x="26" y="115"/>
                  </a:lnTo>
                  <a:lnTo>
                    <a:pt x="26" y="115"/>
                  </a:lnTo>
                  <a:lnTo>
                    <a:pt x="22" y="123"/>
                  </a:lnTo>
                  <a:lnTo>
                    <a:pt x="19" y="126"/>
                  </a:lnTo>
                  <a:lnTo>
                    <a:pt x="19" y="130"/>
                  </a:lnTo>
                  <a:lnTo>
                    <a:pt x="19" y="130"/>
                  </a:lnTo>
                  <a:lnTo>
                    <a:pt x="15" y="134"/>
                  </a:lnTo>
                  <a:lnTo>
                    <a:pt x="15" y="134"/>
                  </a:lnTo>
                  <a:lnTo>
                    <a:pt x="15" y="141"/>
                  </a:lnTo>
                  <a:lnTo>
                    <a:pt x="11" y="141"/>
                  </a:lnTo>
                  <a:lnTo>
                    <a:pt x="8" y="141"/>
                  </a:lnTo>
                  <a:lnTo>
                    <a:pt x="4" y="145"/>
                  </a:lnTo>
                  <a:lnTo>
                    <a:pt x="4" y="149"/>
                  </a:lnTo>
                  <a:lnTo>
                    <a:pt x="0" y="152"/>
                  </a:lnTo>
                  <a:lnTo>
                    <a:pt x="4" y="156"/>
                  </a:lnTo>
                  <a:lnTo>
                    <a:pt x="0" y="160"/>
                  </a:lnTo>
                  <a:lnTo>
                    <a:pt x="4" y="160"/>
                  </a:lnTo>
                  <a:lnTo>
                    <a:pt x="4" y="167"/>
                  </a:lnTo>
                  <a:lnTo>
                    <a:pt x="8" y="171"/>
                  </a:lnTo>
                  <a:lnTo>
                    <a:pt x="8" y="174"/>
                  </a:lnTo>
                  <a:lnTo>
                    <a:pt x="8" y="174"/>
                  </a:lnTo>
                  <a:lnTo>
                    <a:pt x="8" y="178"/>
                  </a:lnTo>
                  <a:lnTo>
                    <a:pt x="11" y="174"/>
                  </a:lnTo>
                  <a:lnTo>
                    <a:pt x="8" y="178"/>
                  </a:lnTo>
                  <a:lnTo>
                    <a:pt x="4" y="178"/>
                  </a:lnTo>
                  <a:lnTo>
                    <a:pt x="4" y="182"/>
                  </a:lnTo>
                  <a:lnTo>
                    <a:pt x="8" y="186"/>
                  </a:lnTo>
                  <a:lnTo>
                    <a:pt x="4" y="193"/>
                  </a:lnTo>
                  <a:lnTo>
                    <a:pt x="8" y="193"/>
                  </a:lnTo>
                  <a:lnTo>
                    <a:pt x="8" y="197"/>
                  </a:lnTo>
                  <a:lnTo>
                    <a:pt x="8" y="197"/>
                  </a:lnTo>
                  <a:lnTo>
                    <a:pt x="11" y="200"/>
                  </a:lnTo>
                  <a:lnTo>
                    <a:pt x="11" y="200"/>
                  </a:lnTo>
                  <a:lnTo>
                    <a:pt x="15" y="204"/>
                  </a:lnTo>
                  <a:lnTo>
                    <a:pt x="15" y="204"/>
                  </a:lnTo>
                  <a:lnTo>
                    <a:pt x="19" y="204"/>
                  </a:lnTo>
                  <a:lnTo>
                    <a:pt x="19" y="204"/>
                  </a:lnTo>
                  <a:lnTo>
                    <a:pt x="22" y="204"/>
                  </a:lnTo>
                  <a:lnTo>
                    <a:pt x="26" y="208"/>
                  </a:lnTo>
                  <a:lnTo>
                    <a:pt x="26" y="208"/>
                  </a:lnTo>
                  <a:lnTo>
                    <a:pt x="26" y="212"/>
                  </a:lnTo>
                  <a:lnTo>
                    <a:pt x="26" y="212"/>
                  </a:lnTo>
                  <a:lnTo>
                    <a:pt x="26" y="212"/>
                  </a:lnTo>
                  <a:close/>
                  <a:moveTo>
                    <a:pt x="100" y="15"/>
                  </a:moveTo>
                  <a:lnTo>
                    <a:pt x="100" y="15"/>
                  </a:lnTo>
                  <a:lnTo>
                    <a:pt x="100" y="11"/>
                  </a:lnTo>
                  <a:lnTo>
                    <a:pt x="100" y="11"/>
                  </a:lnTo>
                  <a:lnTo>
                    <a:pt x="100" y="15"/>
                  </a:lnTo>
                  <a:lnTo>
                    <a:pt x="100" y="15"/>
                  </a:lnTo>
                  <a:close/>
                  <a:moveTo>
                    <a:pt x="100" y="19"/>
                  </a:moveTo>
                  <a:lnTo>
                    <a:pt x="100" y="19"/>
                  </a:lnTo>
                  <a:lnTo>
                    <a:pt x="100" y="19"/>
                  </a:lnTo>
                  <a:lnTo>
                    <a:pt x="100" y="22"/>
                  </a:lnTo>
                  <a:lnTo>
                    <a:pt x="100" y="19"/>
                  </a:lnTo>
                  <a:lnTo>
                    <a:pt x="100" y="19"/>
                  </a:lnTo>
                  <a:close/>
                  <a:moveTo>
                    <a:pt x="93" y="19"/>
                  </a:moveTo>
                  <a:lnTo>
                    <a:pt x="93" y="19"/>
                  </a:lnTo>
                  <a:lnTo>
                    <a:pt x="93" y="19"/>
                  </a:lnTo>
                  <a:lnTo>
                    <a:pt x="96" y="19"/>
                  </a:lnTo>
                  <a:lnTo>
                    <a:pt x="96" y="22"/>
                  </a:lnTo>
                  <a:lnTo>
                    <a:pt x="93" y="22"/>
                  </a:lnTo>
                  <a:lnTo>
                    <a:pt x="93" y="22"/>
                  </a:lnTo>
                  <a:lnTo>
                    <a:pt x="93" y="19"/>
                  </a:lnTo>
                  <a:lnTo>
                    <a:pt x="93" y="19"/>
                  </a:lnTo>
                  <a:close/>
                  <a:moveTo>
                    <a:pt x="115" y="78"/>
                  </a:moveTo>
                  <a:lnTo>
                    <a:pt x="115" y="78"/>
                  </a:lnTo>
                  <a:lnTo>
                    <a:pt x="115" y="74"/>
                  </a:lnTo>
                  <a:lnTo>
                    <a:pt x="115" y="74"/>
                  </a:lnTo>
                  <a:lnTo>
                    <a:pt x="119" y="74"/>
                  </a:lnTo>
                  <a:lnTo>
                    <a:pt x="119" y="71"/>
                  </a:lnTo>
                  <a:lnTo>
                    <a:pt x="119" y="74"/>
                  </a:lnTo>
                  <a:lnTo>
                    <a:pt x="119" y="74"/>
                  </a:lnTo>
                  <a:lnTo>
                    <a:pt x="115" y="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6" name="Freeform 150">
              <a:extLst>
                <a:ext uri="{FF2B5EF4-FFF2-40B4-BE49-F238E27FC236}">
                  <a16:creationId xmlns:a16="http://schemas.microsoft.com/office/drawing/2014/main" xmlns="" id="{50F894FC-7A99-46A5-8989-734C8FF763AC}"/>
                </a:ext>
              </a:extLst>
            </p:cNvPr>
            <p:cNvSpPr/>
            <p:nvPr/>
          </p:nvSpPr>
          <p:spPr bwMode="auto">
            <a:xfrm>
              <a:off x="5854786" y="4561199"/>
              <a:ext cx="304535" cy="432938"/>
            </a:xfrm>
            <a:custGeom>
              <a:avLst/>
              <a:gdLst>
                <a:gd name="T0" fmla="*/ 30 w 170"/>
                <a:gd name="T1" fmla="*/ 156 h 248"/>
                <a:gd name="T2" fmla="*/ 33 w 170"/>
                <a:gd name="T3" fmla="*/ 148 h 248"/>
                <a:gd name="T4" fmla="*/ 37 w 170"/>
                <a:gd name="T5" fmla="*/ 137 h 248"/>
                <a:gd name="T6" fmla="*/ 37 w 170"/>
                <a:gd name="T7" fmla="*/ 126 h 248"/>
                <a:gd name="T8" fmla="*/ 37 w 170"/>
                <a:gd name="T9" fmla="*/ 119 h 248"/>
                <a:gd name="T10" fmla="*/ 41 w 170"/>
                <a:gd name="T11" fmla="*/ 107 h 248"/>
                <a:gd name="T12" fmla="*/ 41 w 170"/>
                <a:gd name="T13" fmla="*/ 96 h 248"/>
                <a:gd name="T14" fmla="*/ 22 w 170"/>
                <a:gd name="T15" fmla="*/ 89 h 248"/>
                <a:gd name="T16" fmla="*/ 8 w 170"/>
                <a:gd name="T17" fmla="*/ 85 h 248"/>
                <a:gd name="T18" fmla="*/ 0 w 170"/>
                <a:gd name="T19" fmla="*/ 70 h 248"/>
                <a:gd name="T20" fmla="*/ 30 w 170"/>
                <a:gd name="T21" fmla="*/ 59 h 248"/>
                <a:gd name="T22" fmla="*/ 52 w 170"/>
                <a:gd name="T23" fmla="*/ 56 h 248"/>
                <a:gd name="T24" fmla="*/ 59 w 170"/>
                <a:gd name="T25" fmla="*/ 59 h 248"/>
                <a:gd name="T26" fmla="*/ 71 w 170"/>
                <a:gd name="T27" fmla="*/ 67 h 248"/>
                <a:gd name="T28" fmla="*/ 63 w 170"/>
                <a:gd name="T29" fmla="*/ 81 h 248"/>
                <a:gd name="T30" fmla="*/ 71 w 170"/>
                <a:gd name="T31" fmla="*/ 93 h 248"/>
                <a:gd name="T32" fmla="*/ 78 w 170"/>
                <a:gd name="T33" fmla="*/ 100 h 248"/>
                <a:gd name="T34" fmla="*/ 82 w 170"/>
                <a:gd name="T35" fmla="*/ 85 h 248"/>
                <a:gd name="T36" fmla="*/ 85 w 170"/>
                <a:gd name="T37" fmla="*/ 74 h 248"/>
                <a:gd name="T38" fmla="*/ 89 w 170"/>
                <a:gd name="T39" fmla="*/ 67 h 248"/>
                <a:gd name="T40" fmla="*/ 85 w 170"/>
                <a:gd name="T41" fmla="*/ 56 h 248"/>
                <a:gd name="T42" fmla="*/ 74 w 170"/>
                <a:gd name="T43" fmla="*/ 44 h 248"/>
                <a:gd name="T44" fmla="*/ 89 w 170"/>
                <a:gd name="T45" fmla="*/ 15 h 248"/>
                <a:gd name="T46" fmla="*/ 96 w 170"/>
                <a:gd name="T47" fmla="*/ 15 h 248"/>
                <a:gd name="T48" fmla="*/ 108 w 170"/>
                <a:gd name="T49" fmla="*/ 15 h 248"/>
                <a:gd name="T50" fmla="*/ 115 w 170"/>
                <a:gd name="T51" fmla="*/ 15 h 248"/>
                <a:gd name="T52" fmla="*/ 126 w 170"/>
                <a:gd name="T53" fmla="*/ 11 h 248"/>
                <a:gd name="T54" fmla="*/ 137 w 170"/>
                <a:gd name="T55" fmla="*/ 11 h 248"/>
                <a:gd name="T56" fmla="*/ 152 w 170"/>
                <a:gd name="T57" fmla="*/ 7 h 248"/>
                <a:gd name="T58" fmla="*/ 163 w 170"/>
                <a:gd name="T59" fmla="*/ 0 h 248"/>
                <a:gd name="T60" fmla="*/ 170 w 170"/>
                <a:gd name="T61" fmla="*/ 4 h 248"/>
                <a:gd name="T62" fmla="*/ 167 w 170"/>
                <a:gd name="T63" fmla="*/ 15 h 248"/>
                <a:gd name="T64" fmla="*/ 167 w 170"/>
                <a:gd name="T65" fmla="*/ 26 h 248"/>
                <a:gd name="T66" fmla="*/ 167 w 170"/>
                <a:gd name="T67" fmla="*/ 37 h 248"/>
                <a:gd name="T68" fmla="*/ 163 w 170"/>
                <a:gd name="T69" fmla="*/ 56 h 248"/>
                <a:gd name="T70" fmla="*/ 170 w 170"/>
                <a:gd name="T71" fmla="*/ 63 h 248"/>
                <a:gd name="T72" fmla="*/ 163 w 170"/>
                <a:gd name="T73" fmla="*/ 67 h 248"/>
                <a:gd name="T74" fmla="*/ 163 w 170"/>
                <a:gd name="T75" fmla="*/ 74 h 248"/>
                <a:gd name="T76" fmla="*/ 156 w 170"/>
                <a:gd name="T77" fmla="*/ 85 h 248"/>
                <a:gd name="T78" fmla="*/ 141 w 170"/>
                <a:gd name="T79" fmla="*/ 96 h 248"/>
                <a:gd name="T80" fmla="*/ 111 w 170"/>
                <a:gd name="T81" fmla="*/ 107 h 248"/>
                <a:gd name="T82" fmla="*/ 104 w 170"/>
                <a:gd name="T83" fmla="*/ 111 h 248"/>
                <a:gd name="T84" fmla="*/ 93 w 170"/>
                <a:gd name="T85" fmla="*/ 122 h 248"/>
                <a:gd name="T86" fmla="*/ 78 w 170"/>
                <a:gd name="T87" fmla="*/ 133 h 248"/>
                <a:gd name="T88" fmla="*/ 67 w 170"/>
                <a:gd name="T89" fmla="*/ 137 h 248"/>
                <a:gd name="T90" fmla="*/ 67 w 170"/>
                <a:gd name="T91" fmla="*/ 145 h 248"/>
                <a:gd name="T92" fmla="*/ 67 w 170"/>
                <a:gd name="T93" fmla="*/ 159 h 248"/>
                <a:gd name="T94" fmla="*/ 71 w 170"/>
                <a:gd name="T95" fmla="*/ 178 h 248"/>
                <a:gd name="T96" fmla="*/ 78 w 170"/>
                <a:gd name="T97" fmla="*/ 178 h 248"/>
                <a:gd name="T98" fmla="*/ 74 w 170"/>
                <a:gd name="T99" fmla="*/ 189 h 248"/>
                <a:gd name="T100" fmla="*/ 71 w 170"/>
                <a:gd name="T101" fmla="*/ 200 h 248"/>
                <a:gd name="T102" fmla="*/ 71 w 170"/>
                <a:gd name="T103" fmla="*/ 211 h 248"/>
                <a:gd name="T104" fmla="*/ 30 w 170"/>
                <a:gd name="T105" fmla="*/ 230 h 248"/>
                <a:gd name="T106" fmla="*/ 22 w 170"/>
                <a:gd name="T107" fmla="*/ 237 h 248"/>
                <a:gd name="T108" fmla="*/ 30 w 170"/>
                <a:gd name="T109" fmla="*/ 241 h 248"/>
                <a:gd name="T110" fmla="*/ 30 w 170"/>
                <a:gd name="T111" fmla="*/ 248 h 248"/>
                <a:gd name="T112" fmla="*/ 19 w 170"/>
                <a:gd name="T113" fmla="*/ 248 h 248"/>
                <a:gd name="T114" fmla="*/ 15 w 170"/>
                <a:gd name="T115" fmla="*/ 237 h 248"/>
                <a:gd name="T116" fmla="*/ 15 w 170"/>
                <a:gd name="T117" fmla="*/ 222 h 248"/>
                <a:gd name="T118" fmla="*/ 15 w 170"/>
                <a:gd name="T119" fmla="*/ 200 h 248"/>
                <a:gd name="T120" fmla="*/ 11 w 170"/>
                <a:gd name="T121" fmla="*/ 182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70" h="248">
                  <a:moveTo>
                    <a:pt x="11" y="182"/>
                  </a:moveTo>
                  <a:lnTo>
                    <a:pt x="30" y="167"/>
                  </a:lnTo>
                  <a:lnTo>
                    <a:pt x="30" y="163"/>
                  </a:lnTo>
                  <a:lnTo>
                    <a:pt x="30" y="159"/>
                  </a:lnTo>
                  <a:lnTo>
                    <a:pt x="30" y="156"/>
                  </a:lnTo>
                  <a:lnTo>
                    <a:pt x="30" y="152"/>
                  </a:lnTo>
                  <a:lnTo>
                    <a:pt x="30" y="152"/>
                  </a:lnTo>
                  <a:lnTo>
                    <a:pt x="30" y="148"/>
                  </a:lnTo>
                  <a:lnTo>
                    <a:pt x="33" y="148"/>
                  </a:lnTo>
                  <a:lnTo>
                    <a:pt x="33" y="148"/>
                  </a:lnTo>
                  <a:lnTo>
                    <a:pt x="37" y="145"/>
                  </a:lnTo>
                  <a:lnTo>
                    <a:pt x="37" y="141"/>
                  </a:lnTo>
                  <a:lnTo>
                    <a:pt x="37" y="141"/>
                  </a:lnTo>
                  <a:lnTo>
                    <a:pt x="37" y="137"/>
                  </a:lnTo>
                  <a:lnTo>
                    <a:pt x="37" y="137"/>
                  </a:lnTo>
                  <a:lnTo>
                    <a:pt x="37" y="133"/>
                  </a:lnTo>
                  <a:lnTo>
                    <a:pt x="37" y="133"/>
                  </a:lnTo>
                  <a:lnTo>
                    <a:pt x="33" y="130"/>
                  </a:lnTo>
                  <a:lnTo>
                    <a:pt x="33" y="130"/>
                  </a:lnTo>
                  <a:lnTo>
                    <a:pt x="37" y="126"/>
                  </a:lnTo>
                  <a:lnTo>
                    <a:pt x="37" y="126"/>
                  </a:lnTo>
                  <a:lnTo>
                    <a:pt x="37" y="122"/>
                  </a:lnTo>
                  <a:lnTo>
                    <a:pt x="37" y="119"/>
                  </a:lnTo>
                  <a:lnTo>
                    <a:pt x="41" y="119"/>
                  </a:lnTo>
                  <a:lnTo>
                    <a:pt x="37" y="119"/>
                  </a:lnTo>
                  <a:lnTo>
                    <a:pt x="37" y="119"/>
                  </a:lnTo>
                  <a:lnTo>
                    <a:pt x="37" y="115"/>
                  </a:lnTo>
                  <a:lnTo>
                    <a:pt x="37" y="111"/>
                  </a:lnTo>
                  <a:lnTo>
                    <a:pt x="41" y="107"/>
                  </a:lnTo>
                  <a:lnTo>
                    <a:pt x="41" y="107"/>
                  </a:lnTo>
                  <a:lnTo>
                    <a:pt x="41" y="104"/>
                  </a:lnTo>
                  <a:lnTo>
                    <a:pt x="41" y="104"/>
                  </a:lnTo>
                  <a:lnTo>
                    <a:pt x="41" y="100"/>
                  </a:lnTo>
                  <a:lnTo>
                    <a:pt x="41" y="96"/>
                  </a:lnTo>
                  <a:lnTo>
                    <a:pt x="41" y="96"/>
                  </a:lnTo>
                  <a:lnTo>
                    <a:pt x="37" y="96"/>
                  </a:lnTo>
                  <a:lnTo>
                    <a:pt x="33" y="93"/>
                  </a:lnTo>
                  <a:lnTo>
                    <a:pt x="33" y="89"/>
                  </a:lnTo>
                  <a:lnTo>
                    <a:pt x="26" y="89"/>
                  </a:lnTo>
                  <a:lnTo>
                    <a:pt x="22" y="89"/>
                  </a:lnTo>
                  <a:lnTo>
                    <a:pt x="22" y="85"/>
                  </a:lnTo>
                  <a:lnTo>
                    <a:pt x="15" y="85"/>
                  </a:lnTo>
                  <a:lnTo>
                    <a:pt x="11" y="81"/>
                  </a:lnTo>
                  <a:lnTo>
                    <a:pt x="11" y="85"/>
                  </a:lnTo>
                  <a:lnTo>
                    <a:pt x="8" y="85"/>
                  </a:lnTo>
                  <a:lnTo>
                    <a:pt x="8" y="81"/>
                  </a:lnTo>
                  <a:lnTo>
                    <a:pt x="8" y="81"/>
                  </a:lnTo>
                  <a:lnTo>
                    <a:pt x="0" y="81"/>
                  </a:lnTo>
                  <a:lnTo>
                    <a:pt x="0" y="74"/>
                  </a:lnTo>
                  <a:lnTo>
                    <a:pt x="0" y="70"/>
                  </a:lnTo>
                  <a:lnTo>
                    <a:pt x="0" y="70"/>
                  </a:lnTo>
                  <a:lnTo>
                    <a:pt x="8" y="67"/>
                  </a:lnTo>
                  <a:lnTo>
                    <a:pt x="11" y="67"/>
                  </a:lnTo>
                  <a:lnTo>
                    <a:pt x="26" y="59"/>
                  </a:lnTo>
                  <a:lnTo>
                    <a:pt x="30" y="59"/>
                  </a:lnTo>
                  <a:lnTo>
                    <a:pt x="41" y="56"/>
                  </a:lnTo>
                  <a:lnTo>
                    <a:pt x="45" y="56"/>
                  </a:lnTo>
                  <a:lnTo>
                    <a:pt x="48" y="52"/>
                  </a:lnTo>
                  <a:lnTo>
                    <a:pt x="48" y="56"/>
                  </a:lnTo>
                  <a:lnTo>
                    <a:pt x="52" y="56"/>
                  </a:lnTo>
                  <a:lnTo>
                    <a:pt x="52" y="59"/>
                  </a:lnTo>
                  <a:lnTo>
                    <a:pt x="52" y="59"/>
                  </a:lnTo>
                  <a:lnTo>
                    <a:pt x="56" y="59"/>
                  </a:lnTo>
                  <a:lnTo>
                    <a:pt x="56" y="59"/>
                  </a:lnTo>
                  <a:lnTo>
                    <a:pt x="59" y="59"/>
                  </a:lnTo>
                  <a:lnTo>
                    <a:pt x="59" y="59"/>
                  </a:lnTo>
                  <a:lnTo>
                    <a:pt x="63" y="59"/>
                  </a:lnTo>
                  <a:lnTo>
                    <a:pt x="67" y="59"/>
                  </a:lnTo>
                  <a:lnTo>
                    <a:pt x="71" y="63"/>
                  </a:lnTo>
                  <a:lnTo>
                    <a:pt x="71" y="67"/>
                  </a:lnTo>
                  <a:lnTo>
                    <a:pt x="67" y="70"/>
                  </a:lnTo>
                  <a:lnTo>
                    <a:pt x="63" y="74"/>
                  </a:lnTo>
                  <a:lnTo>
                    <a:pt x="63" y="78"/>
                  </a:lnTo>
                  <a:lnTo>
                    <a:pt x="63" y="78"/>
                  </a:lnTo>
                  <a:lnTo>
                    <a:pt x="63" y="81"/>
                  </a:lnTo>
                  <a:lnTo>
                    <a:pt x="63" y="85"/>
                  </a:lnTo>
                  <a:lnTo>
                    <a:pt x="63" y="89"/>
                  </a:lnTo>
                  <a:lnTo>
                    <a:pt x="67" y="89"/>
                  </a:lnTo>
                  <a:lnTo>
                    <a:pt x="71" y="93"/>
                  </a:lnTo>
                  <a:lnTo>
                    <a:pt x="71" y="93"/>
                  </a:lnTo>
                  <a:lnTo>
                    <a:pt x="74" y="96"/>
                  </a:lnTo>
                  <a:lnTo>
                    <a:pt x="74" y="96"/>
                  </a:lnTo>
                  <a:lnTo>
                    <a:pt x="74" y="100"/>
                  </a:lnTo>
                  <a:lnTo>
                    <a:pt x="74" y="100"/>
                  </a:lnTo>
                  <a:lnTo>
                    <a:pt x="78" y="100"/>
                  </a:lnTo>
                  <a:lnTo>
                    <a:pt x="78" y="100"/>
                  </a:lnTo>
                  <a:lnTo>
                    <a:pt x="78" y="96"/>
                  </a:lnTo>
                  <a:lnTo>
                    <a:pt x="82" y="93"/>
                  </a:lnTo>
                  <a:lnTo>
                    <a:pt x="82" y="89"/>
                  </a:lnTo>
                  <a:lnTo>
                    <a:pt x="82" y="85"/>
                  </a:lnTo>
                  <a:lnTo>
                    <a:pt x="85" y="85"/>
                  </a:lnTo>
                  <a:lnTo>
                    <a:pt x="89" y="81"/>
                  </a:lnTo>
                  <a:lnTo>
                    <a:pt x="89" y="81"/>
                  </a:lnTo>
                  <a:lnTo>
                    <a:pt x="89" y="74"/>
                  </a:lnTo>
                  <a:lnTo>
                    <a:pt x="85" y="74"/>
                  </a:lnTo>
                  <a:lnTo>
                    <a:pt x="89" y="70"/>
                  </a:lnTo>
                  <a:lnTo>
                    <a:pt x="85" y="70"/>
                  </a:lnTo>
                  <a:lnTo>
                    <a:pt x="89" y="70"/>
                  </a:lnTo>
                  <a:lnTo>
                    <a:pt x="89" y="70"/>
                  </a:lnTo>
                  <a:lnTo>
                    <a:pt x="89" y="67"/>
                  </a:lnTo>
                  <a:lnTo>
                    <a:pt x="93" y="67"/>
                  </a:lnTo>
                  <a:lnTo>
                    <a:pt x="93" y="67"/>
                  </a:lnTo>
                  <a:lnTo>
                    <a:pt x="89" y="63"/>
                  </a:lnTo>
                  <a:lnTo>
                    <a:pt x="89" y="59"/>
                  </a:lnTo>
                  <a:lnTo>
                    <a:pt x="85" y="56"/>
                  </a:lnTo>
                  <a:lnTo>
                    <a:pt x="85" y="52"/>
                  </a:lnTo>
                  <a:lnTo>
                    <a:pt x="78" y="48"/>
                  </a:lnTo>
                  <a:lnTo>
                    <a:pt x="78" y="48"/>
                  </a:lnTo>
                  <a:lnTo>
                    <a:pt x="74" y="44"/>
                  </a:lnTo>
                  <a:lnTo>
                    <a:pt x="74" y="44"/>
                  </a:lnTo>
                  <a:lnTo>
                    <a:pt x="67" y="41"/>
                  </a:lnTo>
                  <a:lnTo>
                    <a:pt x="67" y="30"/>
                  </a:lnTo>
                  <a:lnTo>
                    <a:pt x="71" y="15"/>
                  </a:lnTo>
                  <a:lnTo>
                    <a:pt x="85" y="15"/>
                  </a:lnTo>
                  <a:lnTo>
                    <a:pt x="89" y="15"/>
                  </a:lnTo>
                  <a:lnTo>
                    <a:pt x="89" y="11"/>
                  </a:lnTo>
                  <a:lnTo>
                    <a:pt x="93" y="11"/>
                  </a:lnTo>
                  <a:lnTo>
                    <a:pt x="93" y="15"/>
                  </a:lnTo>
                  <a:lnTo>
                    <a:pt x="93" y="15"/>
                  </a:lnTo>
                  <a:lnTo>
                    <a:pt x="96" y="15"/>
                  </a:lnTo>
                  <a:lnTo>
                    <a:pt x="96" y="15"/>
                  </a:lnTo>
                  <a:lnTo>
                    <a:pt x="100" y="18"/>
                  </a:lnTo>
                  <a:lnTo>
                    <a:pt x="100" y="18"/>
                  </a:lnTo>
                  <a:lnTo>
                    <a:pt x="104" y="18"/>
                  </a:lnTo>
                  <a:lnTo>
                    <a:pt x="108" y="15"/>
                  </a:lnTo>
                  <a:lnTo>
                    <a:pt x="108" y="15"/>
                  </a:lnTo>
                  <a:lnTo>
                    <a:pt x="111" y="15"/>
                  </a:lnTo>
                  <a:lnTo>
                    <a:pt x="111" y="15"/>
                  </a:lnTo>
                  <a:lnTo>
                    <a:pt x="111" y="15"/>
                  </a:lnTo>
                  <a:lnTo>
                    <a:pt x="115" y="15"/>
                  </a:lnTo>
                  <a:lnTo>
                    <a:pt x="115" y="18"/>
                  </a:lnTo>
                  <a:lnTo>
                    <a:pt x="119" y="15"/>
                  </a:lnTo>
                  <a:lnTo>
                    <a:pt x="126" y="15"/>
                  </a:lnTo>
                  <a:lnTo>
                    <a:pt x="126" y="15"/>
                  </a:lnTo>
                  <a:lnTo>
                    <a:pt x="126" y="11"/>
                  </a:lnTo>
                  <a:lnTo>
                    <a:pt x="126" y="11"/>
                  </a:lnTo>
                  <a:lnTo>
                    <a:pt x="130" y="11"/>
                  </a:lnTo>
                  <a:lnTo>
                    <a:pt x="130" y="11"/>
                  </a:lnTo>
                  <a:lnTo>
                    <a:pt x="133" y="11"/>
                  </a:lnTo>
                  <a:lnTo>
                    <a:pt x="137" y="11"/>
                  </a:lnTo>
                  <a:lnTo>
                    <a:pt x="137" y="11"/>
                  </a:lnTo>
                  <a:lnTo>
                    <a:pt x="145" y="7"/>
                  </a:lnTo>
                  <a:lnTo>
                    <a:pt x="148" y="11"/>
                  </a:lnTo>
                  <a:lnTo>
                    <a:pt x="148" y="7"/>
                  </a:lnTo>
                  <a:lnTo>
                    <a:pt x="152" y="7"/>
                  </a:lnTo>
                  <a:lnTo>
                    <a:pt x="156" y="7"/>
                  </a:lnTo>
                  <a:lnTo>
                    <a:pt x="156" y="4"/>
                  </a:lnTo>
                  <a:lnTo>
                    <a:pt x="159" y="4"/>
                  </a:lnTo>
                  <a:lnTo>
                    <a:pt x="163" y="4"/>
                  </a:lnTo>
                  <a:lnTo>
                    <a:pt x="163" y="0"/>
                  </a:lnTo>
                  <a:lnTo>
                    <a:pt x="167" y="0"/>
                  </a:lnTo>
                  <a:lnTo>
                    <a:pt x="170" y="0"/>
                  </a:lnTo>
                  <a:lnTo>
                    <a:pt x="170" y="0"/>
                  </a:lnTo>
                  <a:lnTo>
                    <a:pt x="170" y="0"/>
                  </a:lnTo>
                  <a:lnTo>
                    <a:pt x="170" y="4"/>
                  </a:lnTo>
                  <a:lnTo>
                    <a:pt x="170" y="7"/>
                  </a:lnTo>
                  <a:lnTo>
                    <a:pt x="170" y="7"/>
                  </a:lnTo>
                  <a:lnTo>
                    <a:pt x="167" y="11"/>
                  </a:lnTo>
                  <a:lnTo>
                    <a:pt x="167" y="11"/>
                  </a:lnTo>
                  <a:lnTo>
                    <a:pt x="167" y="15"/>
                  </a:lnTo>
                  <a:lnTo>
                    <a:pt x="167" y="15"/>
                  </a:lnTo>
                  <a:lnTo>
                    <a:pt x="167" y="15"/>
                  </a:lnTo>
                  <a:lnTo>
                    <a:pt x="167" y="22"/>
                  </a:lnTo>
                  <a:lnTo>
                    <a:pt x="167" y="22"/>
                  </a:lnTo>
                  <a:lnTo>
                    <a:pt x="167" y="26"/>
                  </a:lnTo>
                  <a:lnTo>
                    <a:pt x="167" y="30"/>
                  </a:lnTo>
                  <a:lnTo>
                    <a:pt x="167" y="30"/>
                  </a:lnTo>
                  <a:lnTo>
                    <a:pt x="167" y="33"/>
                  </a:lnTo>
                  <a:lnTo>
                    <a:pt x="167" y="33"/>
                  </a:lnTo>
                  <a:lnTo>
                    <a:pt x="167" y="37"/>
                  </a:lnTo>
                  <a:lnTo>
                    <a:pt x="167" y="44"/>
                  </a:lnTo>
                  <a:lnTo>
                    <a:pt x="167" y="44"/>
                  </a:lnTo>
                  <a:lnTo>
                    <a:pt x="167" y="48"/>
                  </a:lnTo>
                  <a:lnTo>
                    <a:pt x="167" y="56"/>
                  </a:lnTo>
                  <a:lnTo>
                    <a:pt x="163" y="56"/>
                  </a:lnTo>
                  <a:lnTo>
                    <a:pt x="163" y="56"/>
                  </a:lnTo>
                  <a:lnTo>
                    <a:pt x="163" y="56"/>
                  </a:lnTo>
                  <a:lnTo>
                    <a:pt x="167" y="56"/>
                  </a:lnTo>
                  <a:lnTo>
                    <a:pt x="170" y="56"/>
                  </a:lnTo>
                  <a:lnTo>
                    <a:pt x="170" y="63"/>
                  </a:lnTo>
                  <a:lnTo>
                    <a:pt x="167" y="67"/>
                  </a:lnTo>
                  <a:lnTo>
                    <a:pt x="167" y="67"/>
                  </a:lnTo>
                  <a:lnTo>
                    <a:pt x="167" y="67"/>
                  </a:lnTo>
                  <a:lnTo>
                    <a:pt x="167" y="67"/>
                  </a:lnTo>
                  <a:lnTo>
                    <a:pt x="163" y="67"/>
                  </a:lnTo>
                  <a:lnTo>
                    <a:pt x="163" y="70"/>
                  </a:lnTo>
                  <a:lnTo>
                    <a:pt x="163" y="70"/>
                  </a:lnTo>
                  <a:lnTo>
                    <a:pt x="163" y="70"/>
                  </a:lnTo>
                  <a:lnTo>
                    <a:pt x="167" y="70"/>
                  </a:lnTo>
                  <a:lnTo>
                    <a:pt x="163" y="74"/>
                  </a:lnTo>
                  <a:lnTo>
                    <a:pt x="163" y="78"/>
                  </a:lnTo>
                  <a:lnTo>
                    <a:pt x="163" y="78"/>
                  </a:lnTo>
                  <a:lnTo>
                    <a:pt x="159" y="81"/>
                  </a:lnTo>
                  <a:lnTo>
                    <a:pt x="159" y="81"/>
                  </a:lnTo>
                  <a:lnTo>
                    <a:pt x="156" y="85"/>
                  </a:lnTo>
                  <a:lnTo>
                    <a:pt x="152" y="85"/>
                  </a:lnTo>
                  <a:lnTo>
                    <a:pt x="152" y="89"/>
                  </a:lnTo>
                  <a:lnTo>
                    <a:pt x="141" y="96"/>
                  </a:lnTo>
                  <a:lnTo>
                    <a:pt x="141" y="96"/>
                  </a:lnTo>
                  <a:lnTo>
                    <a:pt x="141" y="96"/>
                  </a:lnTo>
                  <a:lnTo>
                    <a:pt x="130" y="104"/>
                  </a:lnTo>
                  <a:lnTo>
                    <a:pt x="126" y="100"/>
                  </a:lnTo>
                  <a:lnTo>
                    <a:pt x="126" y="104"/>
                  </a:lnTo>
                  <a:lnTo>
                    <a:pt x="119" y="104"/>
                  </a:lnTo>
                  <a:lnTo>
                    <a:pt x="111" y="107"/>
                  </a:lnTo>
                  <a:lnTo>
                    <a:pt x="111" y="107"/>
                  </a:lnTo>
                  <a:lnTo>
                    <a:pt x="111" y="107"/>
                  </a:lnTo>
                  <a:lnTo>
                    <a:pt x="108" y="115"/>
                  </a:lnTo>
                  <a:lnTo>
                    <a:pt x="104" y="115"/>
                  </a:lnTo>
                  <a:lnTo>
                    <a:pt x="104" y="111"/>
                  </a:lnTo>
                  <a:lnTo>
                    <a:pt x="104" y="115"/>
                  </a:lnTo>
                  <a:lnTo>
                    <a:pt x="100" y="115"/>
                  </a:lnTo>
                  <a:lnTo>
                    <a:pt x="100" y="119"/>
                  </a:lnTo>
                  <a:lnTo>
                    <a:pt x="93" y="122"/>
                  </a:lnTo>
                  <a:lnTo>
                    <a:pt x="93" y="122"/>
                  </a:lnTo>
                  <a:lnTo>
                    <a:pt x="93" y="126"/>
                  </a:lnTo>
                  <a:lnTo>
                    <a:pt x="93" y="126"/>
                  </a:lnTo>
                  <a:lnTo>
                    <a:pt x="93" y="126"/>
                  </a:lnTo>
                  <a:lnTo>
                    <a:pt x="89" y="126"/>
                  </a:lnTo>
                  <a:lnTo>
                    <a:pt x="78" y="133"/>
                  </a:lnTo>
                  <a:lnTo>
                    <a:pt x="78" y="137"/>
                  </a:lnTo>
                  <a:lnTo>
                    <a:pt x="78" y="137"/>
                  </a:lnTo>
                  <a:lnTo>
                    <a:pt x="71" y="137"/>
                  </a:lnTo>
                  <a:lnTo>
                    <a:pt x="71" y="141"/>
                  </a:lnTo>
                  <a:lnTo>
                    <a:pt x="67" y="137"/>
                  </a:lnTo>
                  <a:lnTo>
                    <a:pt x="67" y="137"/>
                  </a:lnTo>
                  <a:lnTo>
                    <a:pt x="67" y="141"/>
                  </a:lnTo>
                  <a:lnTo>
                    <a:pt x="67" y="141"/>
                  </a:lnTo>
                  <a:lnTo>
                    <a:pt x="67" y="145"/>
                  </a:lnTo>
                  <a:lnTo>
                    <a:pt x="67" y="145"/>
                  </a:lnTo>
                  <a:lnTo>
                    <a:pt x="67" y="148"/>
                  </a:lnTo>
                  <a:lnTo>
                    <a:pt x="63" y="148"/>
                  </a:lnTo>
                  <a:lnTo>
                    <a:pt x="71" y="156"/>
                  </a:lnTo>
                  <a:lnTo>
                    <a:pt x="71" y="159"/>
                  </a:lnTo>
                  <a:lnTo>
                    <a:pt x="67" y="159"/>
                  </a:lnTo>
                  <a:lnTo>
                    <a:pt x="71" y="159"/>
                  </a:lnTo>
                  <a:lnTo>
                    <a:pt x="71" y="163"/>
                  </a:lnTo>
                  <a:lnTo>
                    <a:pt x="71" y="167"/>
                  </a:lnTo>
                  <a:lnTo>
                    <a:pt x="74" y="171"/>
                  </a:lnTo>
                  <a:lnTo>
                    <a:pt x="71" y="178"/>
                  </a:lnTo>
                  <a:lnTo>
                    <a:pt x="74" y="182"/>
                  </a:lnTo>
                  <a:lnTo>
                    <a:pt x="74" y="182"/>
                  </a:lnTo>
                  <a:lnTo>
                    <a:pt x="74" y="178"/>
                  </a:lnTo>
                  <a:lnTo>
                    <a:pt x="74" y="174"/>
                  </a:lnTo>
                  <a:lnTo>
                    <a:pt x="78" y="178"/>
                  </a:lnTo>
                  <a:lnTo>
                    <a:pt x="78" y="178"/>
                  </a:lnTo>
                  <a:lnTo>
                    <a:pt x="78" y="182"/>
                  </a:lnTo>
                  <a:lnTo>
                    <a:pt x="74" y="185"/>
                  </a:lnTo>
                  <a:lnTo>
                    <a:pt x="74" y="189"/>
                  </a:lnTo>
                  <a:lnTo>
                    <a:pt x="74" y="189"/>
                  </a:lnTo>
                  <a:lnTo>
                    <a:pt x="74" y="193"/>
                  </a:lnTo>
                  <a:lnTo>
                    <a:pt x="74" y="196"/>
                  </a:lnTo>
                  <a:lnTo>
                    <a:pt x="74" y="196"/>
                  </a:lnTo>
                  <a:lnTo>
                    <a:pt x="71" y="200"/>
                  </a:lnTo>
                  <a:lnTo>
                    <a:pt x="71" y="200"/>
                  </a:lnTo>
                  <a:lnTo>
                    <a:pt x="71" y="204"/>
                  </a:lnTo>
                  <a:lnTo>
                    <a:pt x="74" y="200"/>
                  </a:lnTo>
                  <a:lnTo>
                    <a:pt x="74" y="204"/>
                  </a:lnTo>
                  <a:lnTo>
                    <a:pt x="74" y="208"/>
                  </a:lnTo>
                  <a:lnTo>
                    <a:pt x="71" y="211"/>
                  </a:lnTo>
                  <a:lnTo>
                    <a:pt x="67" y="215"/>
                  </a:lnTo>
                  <a:lnTo>
                    <a:pt x="56" y="219"/>
                  </a:lnTo>
                  <a:lnTo>
                    <a:pt x="41" y="222"/>
                  </a:lnTo>
                  <a:lnTo>
                    <a:pt x="37" y="226"/>
                  </a:lnTo>
                  <a:lnTo>
                    <a:pt x="30" y="230"/>
                  </a:lnTo>
                  <a:lnTo>
                    <a:pt x="30" y="230"/>
                  </a:lnTo>
                  <a:lnTo>
                    <a:pt x="30" y="234"/>
                  </a:lnTo>
                  <a:lnTo>
                    <a:pt x="26" y="237"/>
                  </a:lnTo>
                  <a:lnTo>
                    <a:pt x="26" y="237"/>
                  </a:lnTo>
                  <a:lnTo>
                    <a:pt x="22" y="237"/>
                  </a:lnTo>
                  <a:lnTo>
                    <a:pt x="22" y="237"/>
                  </a:lnTo>
                  <a:lnTo>
                    <a:pt x="26" y="241"/>
                  </a:lnTo>
                  <a:lnTo>
                    <a:pt x="26" y="241"/>
                  </a:lnTo>
                  <a:lnTo>
                    <a:pt x="26" y="241"/>
                  </a:lnTo>
                  <a:lnTo>
                    <a:pt x="30" y="241"/>
                  </a:lnTo>
                  <a:lnTo>
                    <a:pt x="30" y="241"/>
                  </a:lnTo>
                  <a:lnTo>
                    <a:pt x="30" y="237"/>
                  </a:lnTo>
                  <a:lnTo>
                    <a:pt x="30" y="241"/>
                  </a:lnTo>
                  <a:lnTo>
                    <a:pt x="30" y="245"/>
                  </a:lnTo>
                  <a:lnTo>
                    <a:pt x="30" y="248"/>
                  </a:lnTo>
                  <a:lnTo>
                    <a:pt x="30" y="248"/>
                  </a:lnTo>
                  <a:lnTo>
                    <a:pt x="26" y="248"/>
                  </a:lnTo>
                  <a:lnTo>
                    <a:pt x="19" y="248"/>
                  </a:lnTo>
                  <a:lnTo>
                    <a:pt x="19" y="248"/>
                  </a:lnTo>
                  <a:lnTo>
                    <a:pt x="19" y="248"/>
                  </a:lnTo>
                  <a:lnTo>
                    <a:pt x="19" y="245"/>
                  </a:lnTo>
                  <a:lnTo>
                    <a:pt x="19" y="245"/>
                  </a:lnTo>
                  <a:lnTo>
                    <a:pt x="19" y="241"/>
                  </a:lnTo>
                  <a:lnTo>
                    <a:pt x="19" y="241"/>
                  </a:lnTo>
                  <a:lnTo>
                    <a:pt x="15" y="237"/>
                  </a:lnTo>
                  <a:lnTo>
                    <a:pt x="15" y="237"/>
                  </a:lnTo>
                  <a:lnTo>
                    <a:pt x="15" y="237"/>
                  </a:lnTo>
                  <a:lnTo>
                    <a:pt x="15" y="234"/>
                  </a:lnTo>
                  <a:lnTo>
                    <a:pt x="15" y="226"/>
                  </a:lnTo>
                  <a:lnTo>
                    <a:pt x="15" y="222"/>
                  </a:lnTo>
                  <a:lnTo>
                    <a:pt x="15" y="211"/>
                  </a:lnTo>
                  <a:lnTo>
                    <a:pt x="15" y="208"/>
                  </a:lnTo>
                  <a:lnTo>
                    <a:pt x="15" y="204"/>
                  </a:lnTo>
                  <a:lnTo>
                    <a:pt x="15" y="204"/>
                  </a:lnTo>
                  <a:lnTo>
                    <a:pt x="15" y="200"/>
                  </a:lnTo>
                  <a:lnTo>
                    <a:pt x="15" y="196"/>
                  </a:lnTo>
                  <a:lnTo>
                    <a:pt x="11" y="193"/>
                  </a:lnTo>
                  <a:lnTo>
                    <a:pt x="11" y="185"/>
                  </a:lnTo>
                  <a:lnTo>
                    <a:pt x="11" y="182"/>
                  </a:lnTo>
                  <a:lnTo>
                    <a:pt x="11" y="18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7" name="Freeform 151">
              <a:extLst>
                <a:ext uri="{FF2B5EF4-FFF2-40B4-BE49-F238E27FC236}">
                  <a16:creationId xmlns:a16="http://schemas.microsoft.com/office/drawing/2014/main" xmlns="" id="{84FCBE82-BB96-4A54-AED3-A5434332E308}"/>
                </a:ext>
              </a:extLst>
            </p:cNvPr>
            <p:cNvSpPr/>
            <p:nvPr/>
          </p:nvSpPr>
          <p:spPr bwMode="auto">
            <a:xfrm>
              <a:off x="5847621" y="4969698"/>
              <a:ext cx="41203" cy="38406"/>
            </a:xfrm>
            <a:custGeom>
              <a:avLst/>
              <a:gdLst>
                <a:gd name="T0" fmla="*/ 19 w 23"/>
                <a:gd name="T1" fmla="*/ 3 h 22"/>
                <a:gd name="T2" fmla="*/ 19 w 23"/>
                <a:gd name="T3" fmla="*/ 3 h 22"/>
                <a:gd name="T4" fmla="*/ 19 w 23"/>
                <a:gd name="T5" fmla="*/ 3 h 22"/>
                <a:gd name="T6" fmla="*/ 23 w 23"/>
                <a:gd name="T7" fmla="*/ 7 h 22"/>
                <a:gd name="T8" fmla="*/ 23 w 23"/>
                <a:gd name="T9" fmla="*/ 7 h 22"/>
                <a:gd name="T10" fmla="*/ 23 w 23"/>
                <a:gd name="T11" fmla="*/ 11 h 22"/>
                <a:gd name="T12" fmla="*/ 23 w 23"/>
                <a:gd name="T13" fmla="*/ 11 h 22"/>
                <a:gd name="T14" fmla="*/ 23 w 23"/>
                <a:gd name="T15" fmla="*/ 14 h 22"/>
                <a:gd name="T16" fmla="*/ 23 w 23"/>
                <a:gd name="T17" fmla="*/ 14 h 22"/>
                <a:gd name="T18" fmla="*/ 23 w 23"/>
                <a:gd name="T19" fmla="*/ 14 h 22"/>
                <a:gd name="T20" fmla="*/ 19 w 23"/>
                <a:gd name="T21" fmla="*/ 14 h 22"/>
                <a:gd name="T22" fmla="*/ 19 w 23"/>
                <a:gd name="T23" fmla="*/ 18 h 22"/>
                <a:gd name="T24" fmla="*/ 19 w 23"/>
                <a:gd name="T25" fmla="*/ 22 h 22"/>
                <a:gd name="T26" fmla="*/ 15 w 23"/>
                <a:gd name="T27" fmla="*/ 22 h 22"/>
                <a:gd name="T28" fmla="*/ 12 w 23"/>
                <a:gd name="T29" fmla="*/ 22 h 22"/>
                <a:gd name="T30" fmla="*/ 4 w 23"/>
                <a:gd name="T31" fmla="*/ 18 h 22"/>
                <a:gd name="T32" fmla="*/ 4 w 23"/>
                <a:gd name="T33" fmla="*/ 14 h 22"/>
                <a:gd name="T34" fmla="*/ 0 w 23"/>
                <a:gd name="T35" fmla="*/ 14 h 22"/>
                <a:gd name="T36" fmla="*/ 0 w 23"/>
                <a:gd name="T37" fmla="*/ 11 h 22"/>
                <a:gd name="T38" fmla="*/ 0 w 23"/>
                <a:gd name="T39" fmla="*/ 7 h 22"/>
                <a:gd name="T40" fmla="*/ 4 w 23"/>
                <a:gd name="T41" fmla="*/ 3 h 22"/>
                <a:gd name="T42" fmla="*/ 8 w 23"/>
                <a:gd name="T43" fmla="*/ 0 h 22"/>
                <a:gd name="T44" fmla="*/ 8 w 23"/>
                <a:gd name="T45" fmla="*/ 0 h 22"/>
                <a:gd name="T46" fmla="*/ 12 w 23"/>
                <a:gd name="T47" fmla="*/ 0 h 22"/>
                <a:gd name="T48" fmla="*/ 15 w 23"/>
                <a:gd name="T49" fmla="*/ 3 h 22"/>
                <a:gd name="T50" fmla="*/ 19 w 23"/>
                <a:gd name="T51" fmla="*/ 3 h 22"/>
                <a:gd name="T52" fmla="*/ 19 w 23"/>
                <a:gd name="T53" fmla="*/ 3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3" h="22">
                  <a:moveTo>
                    <a:pt x="19" y="3"/>
                  </a:moveTo>
                  <a:lnTo>
                    <a:pt x="19" y="3"/>
                  </a:lnTo>
                  <a:lnTo>
                    <a:pt x="19" y="3"/>
                  </a:lnTo>
                  <a:lnTo>
                    <a:pt x="23" y="7"/>
                  </a:lnTo>
                  <a:lnTo>
                    <a:pt x="23" y="7"/>
                  </a:lnTo>
                  <a:lnTo>
                    <a:pt x="23" y="11"/>
                  </a:lnTo>
                  <a:lnTo>
                    <a:pt x="23" y="11"/>
                  </a:lnTo>
                  <a:lnTo>
                    <a:pt x="23" y="14"/>
                  </a:lnTo>
                  <a:lnTo>
                    <a:pt x="23" y="14"/>
                  </a:lnTo>
                  <a:lnTo>
                    <a:pt x="23" y="14"/>
                  </a:lnTo>
                  <a:lnTo>
                    <a:pt x="19" y="14"/>
                  </a:lnTo>
                  <a:lnTo>
                    <a:pt x="19" y="18"/>
                  </a:lnTo>
                  <a:lnTo>
                    <a:pt x="19" y="22"/>
                  </a:lnTo>
                  <a:lnTo>
                    <a:pt x="15" y="22"/>
                  </a:lnTo>
                  <a:lnTo>
                    <a:pt x="12" y="22"/>
                  </a:lnTo>
                  <a:lnTo>
                    <a:pt x="4" y="18"/>
                  </a:lnTo>
                  <a:lnTo>
                    <a:pt x="4" y="14"/>
                  </a:lnTo>
                  <a:lnTo>
                    <a:pt x="0" y="14"/>
                  </a:lnTo>
                  <a:lnTo>
                    <a:pt x="0" y="11"/>
                  </a:lnTo>
                  <a:lnTo>
                    <a:pt x="0" y="7"/>
                  </a:lnTo>
                  <a:lnTo>
                    <a:pt x="4" y="3"/>
                  </a:lnTo>
                  <a:lnTo>
                    <a:pt x="8" y="0"/>
                  </a:lnTo>
                  <a:lnTo>
                    <a:pt x="8" y="0"/>
                  </a:lnTo>
                  <a:lnTo>
                    <a:pt x="12" y="0"/>
                  </a:lnTo>
                  <a:lnTo>
                    <a:pt x="15" y="3"/>
                  </a:lnTo>
                  <a:lnTo>
                    <a:pt x="19" y="3"/>
                  </a:lnTo>
                  <a:lnTo>
                    <a:pt x="19" y="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8" name="Freeform 152">
              <a:extLst>
                <a:ext uri="{FF2B5EF4-FFF2-40B4-BE49-F238E27FC236}">
                  <a16:creationId xmlns:a16="http://schemas.microsoft.com/office/drawing/2014/main" xmlns="" id="{7B51B45C-43EA-41A8-8FFC-659A4A810AEA}"/>
                </a:ext>
              </a:extLst>
            </p:cNvPr>
            <p:cNvSpPr>
              <a:spLocks noEditPoints="1"/>
            </p:cNvSpPr>
            <p:nvPr/>
          </p:nvSpPr>
          <p:spPr bwMode="auto">
            <a:xfrm>
              <a:off x="5430227" y="4871936"/>
              <a:ext cx="478300" cy="356127"/>
            </a:xfrm>
            <a:custGeom>
              <a:avLst/>
              <a:gdLst>
                <a:gd name="T0" fmla="*/ 4 w 267"/>
                <a:gd name="T1" fmla="*/ 96 h 204"/>
                <a:gd name="T2" fmla="*/ 15 w 267"/>
                <a:gd name="T3" fmla="*/ 96 h 204"/>
                <a:gd name="T4" fmla="*/ 30 w 267"/>
                <a:gd name="T5" fmla="*/ 104 h 204"/>
                <a:gd name="T6" fmla="*/ 41 w 267"/>
                <a:gd name="T7" fmla="*/ 108 h 204"/>
                <a:gd name="T8" fmla="*/ 48 w 267"/>
                <a:gd name="T9" fmla="*/ 100 h 204"/>
                <a:gd name="T10" fmla="*/ 67 w 267"/>
                <a:gd name="T11" fmla="*/ 48 h 204"/>
                <a:gd name="T12" fmla="*/ 71 w 267"/>
                <a:gd name="T13" fmla="*/ 70 h 204"/>
                <a:gd name="T14" fmla="*/ 85 w 267"/>
                <a:gd name="T15" fmla="*/ 70 h 204"/>
                <a:gd name="T16" fmla="*/ 104 w 267"/>
                <a:gd name="T17" fmla="*/ 59 h 204"/>
                <a:gd name="T18" fmla="*/ 122 w 267"/>
                <a:gd name="T19" fmla="*/ 52 h 204"/>
                <a:gd name="T20" fmla="*/ 137 w 267"/>
                <a:gd name="T21" fmla="*/ 56 h 204"/>
                <a:gd name="T22" fmla="*/ 152 w 267"/>
                <a:gd name="T23" fmla="*/ 56 h 204"/>
                <a:gd name="T24" fmla="*/ 152 w 267"/>
                <a:gd name="T25" fmla="*/ 44 h 204"/>
                <a:gd name="T26" fmla="*/ 163 w 267"/>
                <a:gd name="T27" fmla="*/ 37 h 204"/>
                <a:gd name="T28" fmla="*/ 171 w 267"/>
                <a:gd name="T29" fmla="*/ 30 h 204"/>
                <a:gd name="T30" fmla="*/ 178 w 267"/>
                <a:gd name="T31" fmla="*/ 18 h 204"/>
                <a:gd name="T32" fmla="*/ 185 w 267"/>
                <a:gd name="T33" fmla="*/ 15 h 204"/>
                <a:gd name="T34" fmla="*/ 196 w 267"/>
                <a:gd name="T35" fmla="*/ 7 h 204"/>
                <a:gd name="T36" fmla="*/ 208 w 267"/>
                <a:gd name="T37" fmla="*/ 4 h 204"/>
                <a:gd name="T38" fmla="*/ 219 w 267"/>
                <a:gd name="T39" fmla="*/ 0 h 204"/>
                <a:gd name="T40" fmla="*/ 233 w 267"/>
                <a:gd name="T41" fmla="*/ 4 h 204"/>
                <a:gd name="T42" fmla="*/ 248 w 267"/>
                <a:gd name="T43" fmla="*/ 7 h 204"/>
                <a:gd name="T44" fmla="*/ 252 w 267"/>
                <a:gd name="T45" fmla="*/ 26 h 204"/>
                <a:gd name="T46" fmla="*/ 252 w 267"/>
                <a:gd name="T47" fmla="*/ 56 h 204"/>
                <a:gd name="T48" fmla="*/ 241 w 267"/>
                <a:gd name="T49" fmla="*/ 56 h 204"/>
                <a:gd name="T50" fmla="*/ 237 w 267"/>
                <a:gd name="T51" fmla="*/ 70 h 204"/>
                <a:gd name="T52" fmla="*/ 252 w 267"/>
                <a:gd name="T53" fmla="*/ 74 h 204"/>
                <a:gd name="T54" fmla="*/ 267 w 267"/>
                <a:gd name="T55" fmla="*/ 70 h 204"/>
                <a:gd name="T56" fmla="*/ 263 w 267"/>
                <a:gd name="T57" fmla="*/ 85 h 204"/>
                <a:gd name="T58" fmla="*/ 252 w 267"/>
                <a:gd name="T59" fmla="*/ 104 h 204"/>
                <a:gd name="T60" fmla="*/ 241 w 267"/>
                <a:gd name="T61" fmla="*/ 111 h 204"/>
                <a:gd name="T62" fmla="*/ 230 w 267"/>
                <a:gd name="T63" fmla="*/ 122 h 204"/>
                <a:gd name="T64" fmla="*/ 211 w 267"/>
                <a:gd name="T65" fmla="*/ 148 h 204"/>
                <a:gd name="T66" fmla="*/ 185 w 267"/>
                <a:gd name="T67" fmla="*/ 167 h 204"/>
                <a:gd name="T68" fmla="*/ 167 w 267"/>
                <a:gd name="T69" fmla="*/ 182 h 204"/>
                <a:gd name="T70" fmla="*/ 152 w 267"/>
                <a:gd name="T71" fmla="*/ 185 h 204"/>
                <a:gd name="T72" fmla="*/ 141 w 267"/>
                <a:gd name="T73" fmla="*/ 193 h 204"/>
                <a:gd name="T74" fmla="*/ 130 w 267"/>
                <a:gd name="T75" fmla="*/ 193 h 204"/>
                <a:gd name="T76" fmla="*/ 104 w 267"/>
                <a:gd name="T77" fmla="*/ 193 h 204"/>
                <a:gd name="T78" fmla="*/ 89 w 267"/>
                <a:gd name="T79" fmla="*/ 193 h 204"/>
                <a:gd name="T80" fmla="*/ 82 w 267"/>
                <a:gd name="T81" fmla="*/ 197 h 204"/>
                <a:gd name="T82" fmla="*/ 63 w 267"/>
                <a:gd name="T83" fmla="*/ 197 h 204"/>
                <a:gd name="T84" fmla="*/ 52 w 267"/>
                <a:gd name="T85" fmla="*/ 204 h 204"/>
                <a:gd name="T86" fmla="*/ 37 w 267"/>
                <a:gd name="T87" fmla="*/ 197 h 204"/>
                <a:gd name="T88" fmla="*/ 30 w 267"/>
                <a:gd name="T89" fmla="*/ 193 h 204"/>
                <a:gd name="T90" fmla="*/ 26 w 267"/>
                <a:gd name="T91" fmla="*/ 189 h 204"/>
                <a:gd name="T92" fmla="*/ 19 w 267"/>
                <a:gd name="T93" fmla="*/ 171 h 204"/>
                <a:gd name="T94" fmla="*/ 26 w 267"/>
                <a:gd name="T95" fmla="*/ 167 h 204"/>
                <a:gd name="T96" fmla="*/ 19 w 267"/>
                <a:gd name="T97" fmla="*/ 145 h 204"/>
                <a:gd name="T98" fmla="*/ 8 w 267"/>
                <a:gd name="T99" fmla="*/ 108 h 204"/>
                <a:gd name="T100" fmla="*/ 174 w 267"/>
                <a:gd name="T101" fmla="*/ 130 h 204"/>
                <a:gd name="T102" fmla="*/ 185 w 267"/>
                <a:gd name="T103" fmla="*/ 133 h 204"/>
                <a:gd name="T104" fmla="*/ 196 w 267"/>
                <a:gd name="T105" fmla="*/ 126 h 204"/>
                <a:gd name="T106" fmla="*/ 200 w 267"/>
                <a:gd name="T107" fmla="*/ 119 h 204"/>
                <a:gd name="T108" fmla="*/ 200 w 267"/>
                <a:gd name="T109" fmla="*/ 104 h 204"/>
                <a:gd name="T110" fmla="*/ 193 w 267"/>
                <a:gd name="T111" fmla="*/ 100 h 204"/>
                <a:gd name="T112" fmla="*/ 178 w 267"/>
                <a:gd name="T113" fmla="*/ 108 h 204"/>
                <a:gd name="T114" fmla="*/ 174 w 267"/>
                <a:gd name="T115" fmla="*/ 122 h 2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67" h="204">
                  <a:moveTo>
                    <a:pt x="0" y="100"/>
                  </a:moveTo>
                  <a:lnTo>
                    <a:pt x="4" y="100"/>
                  </a:lnTo>
                  <a:lnTo>
                    <a:pt x="4" y="96"/>
                  </a:lnTo>
                  <a:lnTo>
                    <a:pt x="4" y="96"/>
                  </a:lnTo>
                  <a:lnTo>
                    <a:pt x="4" y="96"/>
                  </a:lnTo>
                  <a:lnTo>
                    <a:pt x="8" y="93"/>
                  </a:lnTo>
                  <a:lnTo>
                    <a:pt x="11" y="93"/>
                  </a:lnTo>
                  <a:lnTo>
                    <a:pt x="11" y="93"/>
                  </a:lnTo>
                  <a:lnTo>
                    <a:pt x="15" y="93"/>
                  </a:lnTo>
                  <a:lnTo>
                    <a:pt x="15" y="96"/>
                  </a:lnTo>
                  <a:lnTo>
                    <a:pt x="15" y="104"/>
                  </a:lnTo>
                  <a:lnTo>
                    <a:pt x="22" y="104"/>
                  </a:lnTo>
                  <a:lnTo>
                    <a:pt x="26" y="104"/>
                  </a:lnTo>
                  <a:lnTo>
                    <a:pt x="26" y="104"/>
                  </a:lnTo>
                  <a:lnTo>
                    <a:pt x="30" y="104"/>
                  </a:lnTo>
                  <a:lnTo>
                    <a:pt x="34" y="104"/>
                  </a:lnTo>
                  <a:lnTo>
                    <a:pt x="34" y="104"/>
                  </a:lnTo>
                  <a:lnTo>
                    <a:pt x="37" y="104"/>
                  </a:lnTo>
                  <a:lnTo>
                    <a:pt x="37" y="108"/>
                  </a:lnTo>
                  <a:lnTo>
                    <a:pt x="41" y="108"/>
                  </a:lnTo>
                  <a:lnTo>
                    <a:pt x="41" y="108"/>
                  </a:lnTo>
                  <a:lnTo>
                    <a:pt x="41" y="104"/>
                  </a:lnTo>
                  <a:lnTo>
                    <a:pt x="45" y="100"/>
                  </a:lnTo>
                  <a:lnTo>
                    <a:pt x="45" y="100"/>
                  </a:lnTo>
                  <a:lnTo>
                    <a:pt x="48" y="100"/>
                  </a:lnTo>
                  <a:lnTo>
                    <a:pt x="52" y="96"/>
                  </a:lnTo>
                  <a:lnTo>
                    <a:pt x="56" y="96"/>
                  </a:lnTo>
                  <a:lnTo>
                    <a:pt x="59" y="96"/>
                  </a:lnTo>
                  <a:lnTo>
                    <a:pt x="59" y="44"/>
                  </a:lnTo>
                  <a:lnTo>
                    <a:pt x="67" y="48"/>
                  </a:lnTo>
                  <a:lnTo>
                    <a:pt x="67" y="52"/>
                  </a:lnTo>
                  <a:lnTo>
                    <a:pt x="71" y="59"/>
                  </a:lnTo>
                  <a:lnTo>
                    <a:pt x="71" y="63"/>
                  </a:lnTo>
                  <a:lnTo>
                    <a:pt x="71" y="67"/>
                  </a:lnTo>
                  <a:lnTo>
                    <a:pt x="71" y="70"/>
                  </a:lnTo>
                  <a:lnTo>
                    <a:pt x="74" y="70"/>
                  </a:lnTo>
                  <a:lnTo>
                    <a:pt x="78" y="70"/>
                  </a:lnTo>
                  <a:lnTo>
                    <a:pt x="82" y="70"/>
                  </a:lnTo>
                  <a:lnTo>
                    <a:pt x="85" y="70"/>
                  </a:lnTo>
                  <a:lnTo>
                    <a:pt x="85" y="70"/>
                  </a:lnTo>
                  <a:lnTo>
                    <a:pt x="89" y="67"/>
                  </a:lnTo>
                  <a:lnTo>
                    <a:pt x="93" y="67"/>
                  </a:lnTo>
                  <a:lnTo>
                    <a:pt x="96" y="63"/>
                  </a:lnTo>
                  <a:lnTo>
                    <a:pt x="100" y="63"/>
                  </a:lnTo>
                  <a:lnTo>
                    <a:pt x="104" y="59"/>
                  </a:lnTo>
                  <a:lnTo>
                    <a:pt x="108" y="52"/>
                  </a:lnTo>
                  <a:lnTo>
                    <a:pt x="111" y="48"/>
                  </a:lnTo>
                  <a:lnTo>
                    <a:pt x="115" y="48"/>
                  </a:lnTo>
                  <a:lnTo>
                    <a:pt x="119" y="48"/>
                  </a:lnTo>
                  <a:lnTo>
                    <a:pt x="122" y="52"/>
                  </a:lnTo>
                  <a:lnTo>
                    <a:pt x="122" y="52"/>
                  </a:lnTo>
                  <a:lnTo>
                    <a:pt x="130" y="56"/>
                  </a:lnTo>
                  <a:lnTo>
                    <a:pt x="133" y="56"/>
                  </a:lnTo>
                  <a:lnTo>
                    <a:pt x="133" y="56"/>
                  </a:lnTo>
                  <a:lnTo>
                    <a:pt x="137" y="56"/>
                  </a:lnTo>
                  <a:lnTo>
                    <a:pt x="141" y="56"/>
                  </a:lnTo>
                  <a:lnTo>
                    <a:pt x="145" y="56"/>
                  </a:lnTo>
                  <a:lnTo>
                    <a:pt x="145" y="56"/>
                  </a:lnTo>
                  <a:lnTo>
                    <a:pt x="148" y="56"/>
                  </a:lnTo>
                  <a:lnTo>
                    <a:pt x="152" y="56"/>
                  </a:lnTo>
                  <a:lnTo>
                    <a:pt x="152" y="52"/>
                  </a:lnTo>
                  <a:lnTo>
                    <a:pt x="152" y="52"/>
                  </a:lnTo>
                  <a:lnTo>
                    <a:pt x="152" y="48"/>
                  </a:lnTo>
                  <a:lnTo>
                    <a:pt x="152" y="48"/>
                  </a:lnTo>
                  <a:lnTo>
                    <a:pt x="152" y="44"/>
                  </a:lnTo>
                  <a:lnTo>
                    <a:pt x="156" y="41"/>
                  </a:lnTo>
                  <a:lnTo>
                    <a:pt x="159" y="41"/>
                  </a:lnTo>
                  <a:lnTo>
                    <a:pt x="159" y="41"/>
                  </a:lnTo>
                  <a:lnTo>
                    <a:pt x="163" y="37"/>
                  </a:lnTo>
                  <a:lnTo>
                    <a:pt x="163" y="37"/>
                  </a:lnTo>
                  <a:lnTo>
                    <a:pt x="163" y="37"/>
                  </a:lnTo>
                  <a:lnTo>
                    <a:pt x="167" y="33"/>
                  </a:lnTo>
                  <a:lnTo>
                    <a:pt x="167" y="33"/>
                  </a:lnTo>
                  <a:lnTo>
                    <a:pt x="171" y="33"/>
                  </a:lnTo>
                  <a:lnTo>
                    <a:pt x="171" y="30"/>
                  </a:lnTo>
                  <a:lnTo>
                    <a:pt x="174" y="30"/>
                  </a:lnTo>
                  <a:lnTo>
                    <a:pt x="174" y="30"/>
                  </a:lnTo>
                  <a:lnTo>
                    <a:pt x="171" y="26"/>
                  </a:lnTo>
                  <a:lnTo>
                    <a:pt x="171" y="22"/>
                  </a:lnTo>
                  <a:lnTo>
                    <a:pt x="178" y="18"/>
                  </a:lnTo>
                  <a:lnTo>
                    <a:pt x="178" y="18"/>
                  </a:lnTo>
                  <a:lnTo>
                    <a:pt x="182" y="18"/>
                  </a:lnTo>
                  <a:lnTo>
                    <a:pt x="182" y="15"/>
                  </a:lnTo>
                  <a:lnTo>
                    <a:pt x="185" y="15"/>
                  </a:lnTo>
                  <a:lnTo>
                    <a:pt x="185" y="15"/>
                  </a:lnTo>
                  <a:lnTo>
                    <a:pt x="185" y="11"/>
                  </a:lnTo>
                  <a:lnTo>
                    <a:pt x="189" y="11"/>
                  </a:lnTo>
                  <a:lnTo>
                    <a:pt x="193" y="7"/>
                  </a:lnTo>
                  <a:lnTo>
                    <a:pt x="196" y="7"/>
                  </a:lnTo>
                  <a:lnTo>
                    <a:pt x="196" y="7"/>
                  </a:lnTo>
                  <a:lnTo>
                    <a:pt x="196" y="7"/>
                  </a:lnTo>
                  <a:lnTo>
                    <a:pt x="200" y="7"/>
                  </a:lnTo>
                  <a:lnTo>
                    <a:pt x="204" y="7"/>
                  </a:lnTo>
                  <a:lnTo>
                    <a:pt x="204" y="4"/>
                  </a:lnTo>
                  <a:lnTo>
                    <a:pt x="208" y="4"/>
                  </a:lnTo>
                  <a:lnTo>
                    <a:pt x="208" y="0"/>
                  </a:lnTo>
                  <a:lnTo>
                    <a:pt x="208" y="0"/>
                  </a:lnTo>
                  <a:lnTo>
                    <a:pt x="211" y="0"/>
                  </a:lnTo>
                  <a:lnTo>
                    <a:pt x="211" y="0"/>
                  </a:lnTo>
                  <a:lnTo>
                    <a:pt x="219" y="0"/>
                  </a:lnTo>
                  <a:lnTo>
                    <a:pt x="222" y="0"/>
                  </a:lnTo>
                  <a:lnTo>
                    <a:pt x="226" y="0"/>
                  </a:lnTo>
                  <a:lnTo>
                    <a:pt x="226" y="0"/>
                  </a:lnTo>
                  <a:lnTo>
                    <a:pt x="230" y="4"/>
                  </a:lnTo>
                  <a:lnTo>
                    <a:pt x="233" y="4"/>
                  </a:lnTo>
                  <a:lnTo>
                    <a:pt x="233" y="4"/>
                  </a:lnTo>
                  <a:lnTo>
                    <a:pt x="237" y="0"/>
                  </a:lnTo>
                  <a:lnTo>
                    <a:pt x="245" y="4"/>
                  </a:lnTo>
                  <a:lnTo>
                    <a:pt x="248" y="4"/>
                  </a:lnTo>
                  <a:lnTo>
                    <a:pt x="248" y="7"/>
                  </a:lnTo>
                  <a:lnTo>
                    <a:pt x="248" y="15"/>
                  </a:lnTo>
                  <a:lnTo>
                    <a:pt x="252" y="18"/>
                  </a:lnTo>
                  <a:lnTo>
                    <a:pt x="252" y="22"/>
                  </a:lnTo>
                  <a:lnTo>
                    <a:pt x="252" y="26"/>
                  </a:lnTo>
                  <a:lnTo>
                    <a:pt x="252" y="26"/>
                  </a:lnTo>
                  <a:lnTo>
                    <a:pt x="252" y="30"/>
                  </a:lnTo>
                  <a:lnTo>
                    <a:pt x="252" y="33"/>
                  </a:lnTo>
                  <a:lnTo>
                    <a:pt x="252" y="44"/>
                  </a:lnTo>
                  <a:lnTo>
                    <a:pt x="252" y="48"/>
                  </a:lnTo>
                  <a:lnTo>
                    <a:pt x="252" y="56"/>
                  </a:lnTo>
                  <a:lnTo>
                    <a:pt x="252" y="59"/>
                  </a:lnTo>
                  <a:lnTo>
                    <a:pt x="248" y="59"/>
                  </a:lnTo>
                  <a:lnTo>
                    <a:pt x="245" y="56"/>
                  </a:lnTo>
                  <a:lnTo>
                    <a:pt x="241" y="56"/>
                  </a:lnTo>
                  <a:lnTo>
                    <a:pt x="241" y="56"/>
                  </a:lnTo>
                  <a:lnTo>
                    <a:pt x="237" y="59"/>
                  </a:lnTo>
                  <a:lnTo>
                    <a:pt x="233" y="63"/>
                  </a:lnTo>
                  <a:lnTo>
                    <a:pt x="233" y="67"/>
                  </a:lnTo>
                  <a:lnTo>
                    <a:pt x="233" y="70"/>
                  </a:lnTo>
                  <a:lnTo>
                    <a:pt x="237" y="70"/>
                  </a:lnTo>
                  <a:lnTo>
                    <a:pt x="237" y="74"/>
                  </a:lnTo>
                  <a:lnTo>
                    <a:pt x="245" y="78"/>
                  </a:lnTo>
                  <a:lnTo>
                    <a:pt x="248" y="78"/>
                  </a:lnTo>
                  <a:lnTo>
                    <a:pt x="252" y="78"/>
                  </a:lnTo>
                  <a:lnTo>
                    <a:pt x="252" y="74"/>
                  </a:lnTo>
                  <a:lnTo>
                    <a:pt x="252" y="70"/>
                  </a:lnTo>
                  <a:lnTo>
                    <a:pt x="256" y="70"/>
                  </a:lnTo>
                  <a:lnTo>
                    <a:pt x="256" y="70"/>
                  </a:lnTo>
                  <a:lnTo>
                    <a:pt x="263" y="70"/>
                  </a:lnTo>
                  <a:lnTo>
                    <a:pt x="267" y="70"/>
                  </a:lnTo>
                  <a:lnTo>
                    <a:pt x="267" y="70"/>
                  </a:lnTo>
                  <a:lnTo>
                    <a:pt x="263" y="74"/>
                  </a:lnTo>
                  <a:lnTo>
                    <a:pt x="267" y="74"/>
                  </a:lnTo>
                  <a:lnTo>
                    <a:pt x="263" y="82"/>
                  </a:lnTo>
                  <a:lnTo>
                    <a:pt x="263" y="85"/>
                  </a:lnTo>
                  <a:lnTo>
                    <a:pt x="259" y="89"/>
                  </a:lnTo>
                  <a:lnTo>
                    <a:pt x="259" y="96"/>
                  </a:lnTo>
                  <a:lnTo>
                    <a:pt x="256" y="96"/>
                  </a:lnTo>
                  <a:lnTo>
                    <a:pt x="256" y="100"/>
                  </a:lnTo>
                  <a:lnTo>
                    <a:pt x="252" y="104"/>
                  </a:lnTo>
                  <a:lnTo>
                    <a:pt x="248" y="104"/>
                  </a:lnTo>
                  <a:lnTo>
                    <a:pt x="248" y="108"/>
                  </a:lnTo>
                  <a:lnTo>
                    <a:pt x="245" y="108"/>
                  </a:lnTo>
                  <a:lnTo>
                    <a:pt x="245" y="111"/>
                  </a:lnTo>
                  <a:lnTo>
                    <a:pt x="241" y="111"/>
                  </a:lnTo>
                  <a:lnTo>
                    <a:pt x="237" y="115"/>
                  </a:lnTo>
                  <a:lnTo>
                    <a:pt x="233" y="119"/>
                  </a:lnTo>
                  <a:lnTo>
                    <a:pt x="233" y="119"/>
                  </a:lnTo>
                  <a:lnTo>
                    <a:pt x="233" y="122"/>
                  </a:lnTo>
                  <a:lnTo>
                    <a:pt x="230" y="122"/>
                  </a:lnTo>
                  <a:lnTo>
                    <a:pt x="226" y="126"/>
                  </a:lnTo>
                  <a:lnTo>
                    <a:pt x="219" y="137"/>
                  </a:lnTo>
                  <a:lnTo>
                    <a:pt x="215" y="141"/>
                  </a:lnTo>
                  <a:lnTo>
                    <a:pt x="215" y="148"/>
                  </a:lnTo>
                  <a:lnTo>
                    <a:pt x="211" y="148"/>
                  </a:lnTo>
                  <a:lnTo>
                    <a:pt x="208" y="152"/>
                  </a:lnTo>
                  <a:lnTo>
                    <a:pt x="208" y="152"/>
                  </a:lnTo>
                  <a:lnTo>
                    <a:pt x="204" y="152"/>
                  </a:lnTo>
                  <a:lnTo>
                    <a:pt x="189" y="167"/>
                  </a:lnTo>
                  <a:lnTo>
                    <a:pt x="185" y="167"/>
                  </a:lnTo>
                  <a:lnTo>
                    <a:pt x="185" y="171"/>
                  </a:lnTo>
                  <a:lnTo>
                    <a:pt x="185" y="171"/>
                  </a:lnTo>
                  <a:lnTo>
                    <a:pt x="171" y="178"/>
                  </a:lnTo>
                  <a:lnTo>
                    <a:pt x="171" y="182"/>
                  </a:lnTo>
                  <a:lnTo>
                    <a:pt x="167" y="182"/>
                  </a:lnTo>
                  <a:lnTo>
                    <a:pt x="167" y="182"/>
                  </a:lnTo>
                  <a:lnTo>
                    <a:pt x="159" y="185"/>
                  </a:lnTo>
                  <a:lnTo>
                    <a:pt x="156" y="185"/>
                  </a:lnTo>
                  <a:lnTo>
                    <a:pt x="152" y="185"/>
                  </a:lnTo>
                  <a:lnTo>
                    <a:pt x="152" y="185"/>
                  </a:lnTo>
                  <a:lnTo>
                    <a:pt x="145" y="185"/>
                  </a:lnTo>
                  <a:lnTo>
                    <a:pt x="141" y="185"/>
                  </a:lnTo>
                  <a:lnTo>
                    <a:pt x="141" y="189"/>
                  </a:lnTo>
                  <a:lnTo>
                    <a:pt x="141" y="193"/>
                  </a:lnTo>
                  <a:lnTo>
                    <a:pt x="141" y="193"/>
                  </a:lnTo>
                  <a:lnTo>
                    <a:pt x="137" y="193"/>
                  </a:lnTo>
                  <a:lnTo>
                    <a:pt x="133" y="189"/>
                  </a:lnTo>
                  <a:lnTo>
                    <a:pt x="130" y="189"/>
                  </a:lnTo>
                  <a:lnTo>
                    <a:pt x="126" y="193"/>
                  </a:lnTo>
                  <a:lnTo>
                    <a:pt x="130" y="193"/>
                  </a:lnTo>
                  <a:lnTo>
                    <a:pt x="126" y="197"/>
                  </a:lnTo>
                  <a:lnTo>
                    <a:pt x="119" y="193"/>
                  </a:lnTo>
                  <a:lnTo>
                    <a:pt x="119" y="193"/>
                  </a:lnTo>
                  <a:lnTo>
                    <a:pt x="111" y="189"/>
                  </a:lnTo>
                  <a:lnTo>
                    <a:pt x="104" y="193"/>
                  </a:lnTo>
                  <a:lnTo>
                    <a:pt x="104" y="193"/>
                  </a:lnTo>
                  <a:lnTo>
                    <a:pt x="104" y="193"/>
                  </a:lnTo>
                  <a:lnTo>
                    <a:pt x="100" y="193"/>
                  </a:lnTo>
                  <a:lnTo>
                    <a:pt x="89" y="193"/>
                  </a:lnTo>
                  <a:lnTo>
                    <a:pt x="89" y="193"/>
                  </a:lnTo>
                  <a:lnTo>
                    <a:pt x="85" y="197"/>
                  </a:lnTo>
                  <a:lnTo>
                    <a:pt x="85" y="193"/>
                  </a:lnTo>
                  <a:lnTo>
                    <a:pt x="82" y="193"/>
                  </a:lnTo>
                  <a:lnTo>
                    <a:pt x="82" y="197"/>
                  </a:lnTo>
                  <a:lnTo>
                    <a:pt x="82" y="197"/>
                  </a:lnTo>
                  <a:lnTo>
                    <a:pt x="74" y="197"/>
                  </a:lnTo>
                  <a:lnTo>
                    <a:pt x="74" y="197"/>
                  </a:lnTo>
                  <a:lnTo>
                    <a:pt x="67" y="197"/>
                  </a:lnTo>
                  <a:lnTo>
                    <a:pt x="63" y="197"/>
                  </a:lnTo>
                  <a:lnTo>
                    <a:pt x="63" y="197"/>
                  </a:lnTo>
                  <a:lnTo>
                    <a:pt x="59" y="197"/>
                  </a:lnTo>
                  <a:lnTo>
                    <a:pt x="56" y="200"/>
                  </a:lnTo>
                  <a:lnTo>
                    <a:pt x="52" y="200"/>
                  </a:lnTo>
                  <a:lnTo>
                    <a:pt x="52" y="204"/>
                  </a:lnTo>
                  <a:lnTo>
                    <a:pt x="52" y="204"/>
                  </a:lnTo>
                  <a:lnTo>
                    <a:pt x="48" y="204"/>
                  </a:lnTo>
                  <a:lnTo>
                    <a:pt x="41" y="200"/>
                  </a:lnTo>
                  <a:lnTo>
                    <a:pt x="41" y="200"/>
                  </a:lnTo>
                  <a:lnTo>
                    <a:pt x="37" y="197"/>
                  </a:lnTo>
                  <a:lnTo>
                    <a:pt x="37" y="197"/>
                  </a:lnTo>
                  <a:lnTo>
                    <a:pt x="34" y="197"/>
                  </a:lnTo>
                  <a:lnTo>
                    <a:pt x="34" y="197"/>
                  </a:lnTo>
                  <a:lnTo>
                    <a:pt x="34" y="197"/>
                  </a:lnTo>
                  <a:lnTo>
                    <a:pt x="34" y="193"/>
                  </a:lnTo>
                  <a:lnTo>
                    <a:pt x="30" y="193"/>
                  </a:lnTo>
                  <a:lnTo>
                    <a:pt x="26" y="193"/>
                  </a:lnTo>
                  <a:lnTo>
                    <a:pt x="26" y="197"/>
                  </a:lnTo>
                  <a:lnTo>
                    <a:pt x="22" y="197"/>
                  </a:lnTo>
                  <a:lnTo>
                    <a:pt x="22" y="193"/>
                  </a:lnTo>
                  <a:lnTo>
                    <a:pt x="26" y="189"/>
                  </a:lnTo>
                  <a:lnTo>
                    <a:pt x="22" y="185"/>
                  </a:lnTo>
                  <a:lnTo>
                    <a:pt x="26" y="182"/>
                  </a:lnTo>
                  <a:lnTo>
                    <a:pt x="22" y="178"/>
                  </a:lnTo>
                  <a:lnTo>
                    <a:pt x="22" y="174"/>
                  </a:lnTo>
                  <a:lnTo>
                    <a:pt x="19" y="171"/>
                  </a:lnTo>
                  <a:lnTo>
                    <a:pt x="19" y="167"/>
                  </a:lnTo>
                  <a:lnTo>
                    <a:pt x="19" y="167"/>
                  </a:lnTo>
                  <a:lnTo>
                    <a:pt x="22" y="167"/>
                  </a:lnTo>
                  <a:lnTo>
                    <a:pt x="22" y="167"/>
                  </a:lnTo>
                  <a:lnTo>
                    <a:pt x="26" y="167"/>
                  </a:lnTo>
                  <a:lnTo>
                    <a:pt x="26" y="163"/>
                  </a:lnTo>
                  <a:lnTo>
                    <a:pt x="22" y="156"/>
                  </a:lnTo>
                  <a:lnTo>
                    <a:pt x="26" y="156"/>
                  </a:lnTo>
                  <a:lnTo>
                    <a:pt x="19" y="148"/>
                  </a:lnTo>
                  <a:lnTo>
                    <a:pt x="19" y="145"/>
                  </a:lnTo>
                  <a:lnTo>
                    <a:pt x="15" y="137"/>
                  </a:lnTo>
                  <a:lnTo>
                    <a:pt x="11" y="130"/>
                  </a:lnTo>
                  <a:lnTo>
                    <a:pt x="8" y="122"/>
                  </a:lnTo>
                  <a:lnTo>
                    <a:pt x="11" y="119"/>
                  </a:lnTo>
                  <a:lnTo>
                    <a:pt x="8" y="108"/>
                  </a:lnTo>
                  <a:lnTo>
                    <a:pt x="0" y="104"/>
                  </a:lnTo>
                  <a:lnTo>
                    <a:pt x="0" y="100"/>
                  </a:lnTo>
                  <a:lnTo>
                    <a:pt x="0" y="100"/>
                  </a:lnTo>
                  <a:lnTo>
                    <a:pt x="0" y="100"/>
                  </a:lnTo>
                  <a:close/>
                  <a:moveTo>
                    <a:pt x="174" y="130"/>
                  </a:moveTo>
                  <a:lnTo>
                    <a:pt x="178" y="130"/>
                  </a:lnTo>
                  <a:lnTo>
                    <a:pt x="178" y="133"/>
                  </a:lnTo>
                  <a:lnTo>
                    <a:pt x="182" y="133"/>
                  </a:lnTo>
                  <a:lnTo>
                    <a:pt x="185" y="133"/>
                  </a:lnTo>
                  <a:lnTo>
                    <a:pt x="185" y="133"/>
                  </a:lnTo>
                  <a:lnTo>
                    <a:pt x="189" y="130"/>
                  </a:lnTo>
                  <a:lnTo>
                    <a:pt x="189" y="126"/>
                  </a:lnTo>
                  <a:lnTo>
                    <a:pt x="193" y="126"/>
                  </a:lnTo>
                  <a:lnTo>
                    <a:pt x="193" y="126"/>
                  </a:lnTo>
                  <a:lnTo>
                    <a:pt x="196" y="126"/>
                  </a:lnTo>
                  <a:lnTo>
                    <a:pt x="200" y="126"/>
                  </a:lnTo>
                  <a:lnTo>
                    <a:pt x="204" y="122"/>
                  </a:lnTo>
                  <a:lnTo>
                    <a:pt x="204" y="122"/>
                  </a:lnTo>
                  <a:lnTo>
                    <a:pt x="200" y="119"/>
                  </a:lnTo>
                  <a:lnTo>
                    <a:pt x="200" y="119"/>
                  </a:lnTo>
                  <a:lnTo>
                    <a:pt x="204" y="119"/>
                  </a:lnTo>
                  <a:lnTo>
                    <a:pt x="208" y="115"/>
                  </a:lnTo>
                  <a:lnTo>
                    <a:pt x="208" y="111"/>
                  </a:lnTo>
                  <a:lnTo>
                    <a:pt x="204" y="104"/>
                  </a:lnTo>
                  <a:lnTo>
                    <a:pt x="200" y="104"/>
                  </a:lnTo>
                  <a:lnTo>
                    <a:pt x="196" y="104"/>
                  </a:lnTo>
                  <a:lnTo>
                    <a:pt x="196" y="104"/>
                  </a:lnTo>
                  <a:lnTo>
                    <a:pt x="196" y="104"/>
                  </a:lnTo>
                  <a:lnTo>
                    <a:pt x="193" y="100"/>
                  </a:lnTo>
                  <a:lnTo>
                    <a:pt x="193" y="100"/>
                  </a:lnTo>
                  <a:lnTo>
                    <a:pt x="189" y="104"/>
                  </a:lnTo>
                  <a:lnTo>
                    <a:pt x="189" y="104"/>
                  </a:lnTo>
                  <a:lnTo>
                    <a:pt x="185" y="104"/>
                  </a:lnTo>
                  <a:lnTo>
                    <a:pt x="182" y="108"/>
                  </a:lnTo>
                  <a:lnTo>
                    <a:pt x="178" y="108"/>
                  </a:lnTo>
                  <a:lnTo>
                    <a:pt x="174" y="115"/>
                  </a:lnTo>
                  <a:lnTo>
                    <a:pt x="171" y="115"/>
                  </a:lnTo>
                  <a:lnTo>
                    <a:pt x="171" y="119"/>
                  </a:lnTo>
                  <a:lnTo>
                    <a:pt x="171" y="119"/>
                  </a:lnTo>
                  <a:lnTo>
                    <a:pt x="174" y="122"/>
                  </a:lnTo>
                  <a:lnTo>
                    <a:pt x="174" y="122"/>
                  </a:lnTo>
                  <a:lnTo>
                    <a:pt x="174" y="126"/>
                  </a:lnTo>
                  <a:lnTo>
                    <a:pt x="174" y="13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9" name="Freeform 153">
              <a:extLst>
                <a:ext uri="{FF2B5EF4-FFF2-40B4-BE49-F238E27FC236}">
                  <a16:creationId xmlns:a16="http://schemas.microsoft.com/office/drawing/2014/main" xmlns="" id="{D3EEDDA9-FA40-4559-AD05-4FD20B94DED6}"/>
                </a:ext>
              </a:extLst>
            </p:cNvPr>
            <p:cNvSpPr/>
            <p:nvPr/>
          </p:nvSpPr>
          <p:spPr bwMode="auto">
            <a:xfrm>
              <a:off x="5736553" y="5046510"/>
              <a:ext cx="66282" cy="57609"/>
            </a:xfrm>
            <a:custGeom>
              <a:avLst/>
              <a:gdLst>
                <a:gd name="T0" fmla="*/ 3 w 37"/>
                <a:gd name="T1" fmla="*/ 30 h 33"/>
                <a:gd name="T2" fmla="*/ 3 w 37"/>
                <a:gd name="T3" fmla="*/ 26 h 33"/>
                <a:gd name="T4" fmla="*/ 3 w 37"/>
                <a:gd name="T5" fmla="*/ 22 h 33"/>
                <a:gd name="T6" fmla="*/ 3 w 37"/>
                <a:gd name="T7" fmla="*/ 22 h 33"/>
                <a:gd name="T8" fmla="*/ 0 w 37"/>
                <a:gd name="T9" fmla="*/ 19 h 33"/>
                <a:gd name="T10" fmla="*/ 0 w 37"/>
                <a:gd name="T11" fmla="*/ 19 h 33"/>
                <a:gd name="T12" fmla="*/ 0 w 37"/>
                <a:gd name="T13" fmla="*/ 15 h 33"/>
                <a:gd name="T14" fmla="*/ 3 w 37"/>
                <a:gd name="T15" fmla="*/ 15 h 33"/>
                <a:gd name="T16" fmla="*/ 7 w 37"/>
                <a:gd name="T17" fmla="*/ 8 h 33"/>
                <a:gd name="T18" fmla="*/ 11 w 37"/>
                <a:gd name="T19" fmla="*/ 8 h 33"/>
                <a:gd name="T20" fmla="*/ 14 w 37"/>
                <a:gd name="T21" fmla="*/ 4 h 33"/>
                <a:gd name="T22" fmla="*/ 18 w 37"/>
                <a:gd name="T23" fmla="*/ 4 h 33"/>
                <a:gd name="T24" fmla="*/ 18 w 37"/>
                <a:gd name="T25" fmla="*/ 4 h 33"/>
                <a:gd name="T26" fmla="*/ 22 w 37"/>
                <a:gd name="T27" fmla="*/ 0 h 33"/>
                <a:gd name="T28" fmla="*/ 22 w 37"/>
                <a:gd name="T29" fmla="*/ 0 h 33"/>
                <a:gd name="T30" fmla="*/ 25 w 37"/>
                <a:gd name="T31" fmla="*/ 4 h 33"/>
                <a:gd name="T32" fmla="*/ 25 w 37"/>
                <a:gd name="T33" fmla="*/ 4 h 33"/>
                <a:gd name="T34" fmla="*/ 25 w 37"/>
                <a:gd name="T35" fmla="*/ 4 h 33"/>
                <a:gd name="T36" fmla="*/ 29 w 37"/>
                <a:gd name="T37" fmla="*/ 4 h 33"/>
                <a:gd name="T38" fmla="*/ 33 w 37"/>
                <a:gd name="T39" fmla="*/ 4 h 33"/>
                <a:gd name="T40" fmla="*/ 37 w 37"/>
                <a:gd name="T41" fmla="*/ 11 h 33"/>
                <a:gd name="T42" fmla="*/ 37 w 37"/>
                <a:gd name="T43" fmla="*/ 15 h 33"/>
                <a:gd name="T44" fmla="*/ 33 w 37"/>
                <a:gd name="T45" fmla="*/ 19 h 33"/>
                <a:gd name="T46" fmla="*/ 29 w 37"/>
                <a:gd name="T47" fmla="*/ 19 h 33"/>
                <a:gd name="T48" fmla="*/ 29 w 37"/>
                <a:gd name="T49" fmla="*/ 19 h 33"/>
                <a:gd name="T50" fmla="*/ 33 w 37"/>
                <a:gd name="T51" fmla="*/ 22 h 33"/>
                <a:gd name="T52" fmla="*/ 33 w 37"/>
                <a:gd name="T53" fmla="*/ 22 h 33"/>
                <a:gd name="T54" fmla="*/ 29 w 37"/>
                <a:gd name="T55" fmla="*/ 26 h 33"/>
                <a:gd name="T56" fmla="*/ 25 w 37"/>
                <a:gd name="T57" fmla="*/ 26 h 33"/>
                <a:gd name="T58" fmla="*/ 22 w 37"/>
                <a:gd name="T59" fmla="*/ 26 h 33"/>
                <a:gd name="T60" fmla="*/ 22 w 37"/>
                <a:gd name="T61" fmla="*/ 26 h 33"/>
                <a:gd name="T62" fmla="*/ 18 w 37"/>
                <a:gd name="T63" fmla="*/ 26 h 33"/>
                <a:gd name="T64" fmla="*/ 18 w 37"/>
                <a:gd name="T65" fmla="*/ 30 h 33"/>
                <a:gd name="T66" fmla="*/ 14 w 37"/>
                <a:gd name="T67" fmla="*/ 33 h 33"/>
                <a:gd name="T68" fmla="*/ 14 w 37"/>
                <a:gd name="T69" fmla="*/ 33 h 33"/>
                <a:gd name="T70" fmla="*/ 11 w 37"/>
                <a:gd name="T71" fmla="*/ 33 h 33"/>
                <a:gd name="T72" fmla="*/ 7 w 37"/>
                <a:gd name="T73" fmla="*/ 33 h 33"/>
                <a:gd name="T74" fmla="*/ 7 w 37"/>
                <a:gd name="T75" fmla="*/ 30 h 33"/>
                <a:gd name="T76" fmla="*/ 3 w 37"/>
                <a:gd name="T77" fmla="*/ 30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7" h="33">
                  <a:moveTo>
                    <a:pt x="3" y="30"/>
                  </a:moveTo>
                  <a:lnTo>
                    <a:pt x="3" y="26"/>
                  </a:lnTo>
                  <a:lnTo>
                    <a:pt x="3" y="22"/>
                  </a:lnTo>
                  <a:lnTo>
                    <a:pt x="3" y="22"/>
                  </a:lnTo>
                  <a:lnTo>
                    <a:pt x="0" y="19"/>
                  </a:lnTo>
                  <a:lnTo>
                    <a:pt x="0" y="19"/>
                  </a:lnTo>
                  <a:lnTo>
                    <a:pt x="0" y="15"/>
                  </a:lnTo>
                  <a:lnTo>
                    <a:pt x="3" y="15"/>
                  </a:lnTo>
                  <a:lnTo>
                    <a:pt x="7" y="8"/>
                  </a:lnTo>
                  <a:lnTo>
                    <a:pt x="11" y="8"/>
                  </a:lnTo>
                  <a:lnTo>
                    <a:pt x="14" y="4"/>
                  </a:lnTo>
                  <a:lnTo>
                    <a:pt x="18" y="4"/>
                  </a:lnTo>
                  <a:lnTo>
                    <a:pt x="18" y="4"/>
                  </a:lnTo>
                  <a:lnTo>
                    <a:pt x="22" y="0"/>
                  </a:lnTo>
                  <a:lnTo>
                    <a:pt x="22" y="0"/>
                  </a:lnTo>
                  <a:lnTo>
                    <a:pt x="25" y="4"/>
                  </a:lnTo>
                  <a:lnTo>
                    <a:pt x="25" y="4"/>
                  </a:lnTo>
                  <a:lnTo>
                    <a:pt x="25" y="4"/>
                  </a:lnTo>
                  <a:lnTo>
                    <a:pt x="29" y="4"/>
                  </a:lnTo>
                  <a:lnTo>
                    <a:pt x="33" y="4"/>
                  </a:lnTo>
                  <a:lnTo>
                    <a:pt x="37" y="11"/>
                  </a:lnTo>
                  <a:lnTo>
                    <a:pt x="37" y="15"/>
                  </a:lnTo>
                  <a:lnTo>
                    <a:pt x="33" y="19"/>
                  </a:lnTo>
                  <a:lnTo>
                    <a:pt x="29" y="19"/>
                  </a:lnTo>
                  <a:lnTo>
                    <a:pt x="29" y="19"/>
                  </a:lnTo>
                  <a:lnTo>
                    <a:pt x="33" y="22"/>
                  </a:lnTo>
                  <a:lnTo>
                    <a:pt x="33" y="22"/>
                  </a:lnTo>
                  <a:lnTo>
                    <a:pt x="29" y="26"/>
                  </a:lnTo>
                  <a:lnTo>
                    <a:pt x="25" y="26"/>
                  </a:lnTo>
                  <a:lnTo>
                    <a:pt x="22" y="26"/>
                  </a:lnTo>
                  <a:lnTo>
                    <a:pt x="22" y="26"/>
                  </a:lnTo>
                  <a:lnTo>
                    <a:pt x="18" y="26"/>
                  </a:lnTo>
                  <a:lnTo>
                    <a:pt x="18" y="30"/>
                  </a:lnTo>
                  <a:lnTo>
                    <a:pt x="14" y="33"/>
                  </a:lnTo>
                  <a:lnTo>
                    <a:pt x="14" y="33"/>
                  </a:lnTo>
                  <a:lnTo>
                    <a:pt x="11" y="33"/>
                  </a:lnTo>
                  <a:lnTo>
                    <a:pt x="7" y="33"/>
                  </a:lnTo>
                  <a:lnTo>
                    <a:pt x="7" y="30"/>
                  </a:lnTo>
                  <a:lnTo>
                    <a:pt x="3" y="3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0" name="Freeform 154">
              <a:extLst>
                <a:ext uri="{FF2B5EF4-FFF2-40B4-BE49-F238E27FC236}">
                  <a16:creationId xmlns:a16="http://schemas.microsoft.com/office/drawing/2014/main" xmlns="" id="{CCC9C34C-F021-4CCF-BD03-5325C1095497}"/>
                </a:ext>
              </a:extLst>
            </p:cNvPr>
            <p:cNvSpPr>
              <a:spLocks noEditPoints="1"/>
            </p:cNvSpPr>
            <p:nvPr/>
          </p:nvSpPr>
          <p:spPr bwMode="auto">
            <a:xfrm>
              <a:off x="8242701" y="4568181"/>
              <a:ext cx="1200228" cy="1125989"/>
            </a:xfrm>
            <a:custGeom>
              <a:avLst/>
              <a:gdLst>
                <a:gd name="T0" fmla="*/ 179 w 181"/>
                <a:gd name="T1" fmla="*/ 73 h 174"/>
                <a:gd name="T2" fmla="*/ 154 w 181"/>
                <a:gd name="T3" fmla="*/ 37 h 174"/>
                <a:gd name="T4" fmla="*/ 123 w 181"/>
                <a:gd name="T5" fmla="*/ 29 h 174"/>
                <a:gd name="T6" fmla="*/ 111 w 181"/>
                <a:gd name="T7" fmla="*/ 16 h 174"/>
                <a:gd name="T8" fmla="*/ 112 w 181"/>
                <a:gd name="T9" fmla="*/ 17 h 174"/>
                <a:gd name="T10" fmla="*/ 110 w 181"/>
                <a:gd name="T11" fmla="*/ 7 h 174"/>
                <a:gd name="T12" fmla="*/ 86 w 181"/>
                <a:gd name="T13" fmla="*/ 4 h 174"/>
                <a:gd name="T14" fmla="*/ 86 w 181"/>
                <a:gd name="T15" fmla="*/ 4 h 174"/>
                <a:gd name="T16" fmla="*/ 58 w 181"/>
                <a:gd name="T17" fmla="*/ 22 h 174"/>
                <a:gd name="T18" fmla="*/ 1 w 181"/>
                <a:gd name="T19" fmla="*/ 65 h 174"/>
                <a:gd name="T20" fmla="*/ 98 w 181"/>
                <a:gd name="T21" fmla="*/ 124 h 174"/>
                <a:gd name="T22" fmla="*/ 133 w 181"/>
                <a:gd name="T23" fmla="*/ 144 h 174"/>
                <a:gd name="T24" fmla="*/ 122 w 181"/>
                <a:gd name="T25" fmla="*/ 154 h 174"/>
                <a:gd name="T26" fmla="*/ 137 w 181"/>
                <a:gd name="T27" fmla="*/ 150 h 174"/>
                <a:gd name="T28" fmla="*/ 132 w 181"/>
                <a:gd name="T29" fmla="*/ 168 h 174"/>
                <a:gd name="T30" fmla="*/ 120 w 181"/>
                <a:gd name="T31" fmla="*/ 167 h 174"/>
                <a:gd name="T32" fmla="*/ 123 w 181"/>
                <a:gd name="T33" fmla="*/ 156 h 174"/>
                <a:gd name="T34" fmla="*/ 135 w 181"/>
                <a:gd name="T35" fmla="*/ 157 h 174"/>
                <a:gd name="T36" fmla="*/ 130 w 181"/>
                <a:gd name="T37" fmla="*/ 169 h 174"/>
                <a:gd name="T38" fmla="*/ 125 w 181"/>
                <a:gd name="T39" fmla="*/ 173 h 174"/>
                <a:gd name="T40" fmla="*/ 9 w 181"/>
                <a:gd name="T41" fmla="*/ 115 h 174"/>
                <a:gd name="T42" fmla="*/ 22 w 181"/>
                <a:gd name="T43" fmla="*/ 111 h 174"/>
                <a:gd name="T44" fmla="*/ 38 w 181"/>
                <a:gd name="T45" fmla="*/ 110 h 174"/>
                <a:gd name="T46" fmla="*/ 58 w 181"/>
                <a:gd name="T47" fmla="*/ 102 h 174"/>
                <a:gd name="T48" fmla="*/ 83 w 181"/>
                <a:gd name="T49" fmla="*/ 102 h 174"/>
                <a:gd name="T50" fmla="*/ 91 w 181"/>
                <a:gd name="T51" fmla="*/ 115 h 174"/>
                <a:gd name="T52" fmla="*/ 99 w 181"/>
                <a:gd name="T53" fmla="*/ 111 h 174"/>
                <a:gd name="T54" fmla="*/ 100 w 181"/>
                <a:gd name="T55" fmla="*/ 116 h 174"/>
                <a:gd name="T56" fmla="*/ 102 w 181"/>
                <a:gd name="T57" fmla="*/ 123 h 174"/>
                <a:gd name="T58" fmla="*/ 106 w 181"/>
                <a:gd name="T59" fmla="*/ 133 h 174"/>
                <a:gd name="T60" fmla="*/ 120 w 181"/>
                <a:gd name="T61" fmla="*/ 143 h 174"/>
                <a:gd name="T62" fmla="*/ 130 w 181"/>
                <a:gd name="T63" fmla="*/ 141 h 174"/>
                <a:gd name="T64" fmla="*/ 139 w 181"/>
                <a:gd name="T65" fmla="*/ 140 h 174"/>
                <a:gd name="T66" fmla="*/ 153 w 181"/>
                <a:gd name="T67" fmla="*/ 129 h 174"/>
                <a:gd name="T68" fmla="*/ 167 w 181"/>
                <a:gd name="T69" fmla="*/ 110 h 174"/>
                <a:gd name="T70" fmla="*/ 176 w 181"/>
                <a:gd name="T71" fmla="*/ 92 h 174"/>
                <a:gd name="T72" fmla="*/ 178 w 181"/>
                <a:gd name="T73" fmla="*/ 71 h 174"/>
                <a:gd name="T74" fmla="*/ 170 w 181"/>
                <a:gd name="T75" fmla="*/ 59 h 174"/>
                <a:gd name="T76" fmla="*/ 166 w 181"/>
                <a:gd name="T77" fmla="*/ 53 h 174"/>
                <a:gd name="T78" fmla="*/ 159 w 181"/>
                <a:gd name="T79" fmla="*/ 43 h 174"/>
                <a:gd name="T80" fmla="*/ 152 w 181"/>
                <a:gd name="T81" fmla="*/ 31 h 174"/>
                <a:gd name="T82" fmla="*/ 146 w 181"/>
                <a:gd name="T83" fmla="*/ 18 h 174"/>
                <a:gd name="T84" fmla="*/ 141 w 181"/>
                <a:gd name="T85" fmla="*/ 5 h 174"/>
                <a:gd name="T86" fmla="*/ 135 w 181"/>
                <a:gd name="T87" fmla="*/ 13 h 174"/>
                <a:gd name="T88" fmla="*/ 130 w 181"/>
                <a:gd name="T89" fmla="*/ 33 h 174"/>
                <a:gd name="T90" fmla="*/ 113 w 181"/>
                <a:gd name="T91" fmla="*/ 25 h 174"/>
                <a:gd name="T92" fmla="*/ 110 w 181"/>
                <a:gd name="T93" fmla="*/ 13 h 174"/>
                <a:gd name="T94" fmla="*/ 112 w 181"/>
                <a:gd name="T95" fmla="*/ 9 h 174"/>
                <a:gd name="T96" fmla="*/ 105 w 181"/>
                <a:gd name="T97" fmla="*/ 7 h 174"/>
                <a:gd name="T98" fmla="*/ 93 w 181"/>
                <a:gd name="T99" fmla="*/ 4 h 174"/>
                <a:gd name="T100" fmla="*/ 88 w 181"/>
                <a:gd name="T101" fmla="*/ 9 h 174"/>
                <a:gd name="T102" fmla="*/ 82 w 181"/>
                <a:gd name="T103" fmla="*/ 15 h 174"/>
                <a:gd name="T104" fmla="*/ 79 w 181"/>
                <a:gd name="T105" fmla="*/ 20 h 174"/>
                <a:gd name="T106" fmla="*/ 74 w 181"/>
                <a:gd name="T107" fmla="*/ 22 h 174"/>
                <a:gd name="T108" fmla="*/ 65 w 181"/>
                <a:gd name="T109" fmla="*/ 17 h 174"/>
                <a:gd name="T110" fmla="*/ 60 w 181"/>
                <a:gd name="T111" fmla="*/ 22 h 174"/>
                <a:gd name="T112" fmla="*/ 56 w 181"/>
                <a:gd name="T113" fmla="*/ 27 h 174"/>
                <a:gd name="T114" fmla="*/ 51 w 181"/>
                <a:gd name="T115" fmla="*/ 28 h 174"/>
                <a:gd name="T116" fmla="*/ 43 w 181"/>
                <a:gd name="T117" fmla="*/ 37 h 174"/>
                <a:gd name="T118" fmla="*/ 21 w 181"/>
                <a:gd name="T119" fmla="*/ 45 h 174"/>
                <a:gd name="T120" fmla="*/ 7 w 181"/>
                <a:gd name="T121" fmla="*/ 52 h 174"/>
                <a:gd name="T122" fmla="*/ 4 w 181"/>
                <a:gd name="T123" fmla="*/ 69 h 174"/>
                <a:gd name="T124" fmla="*/ 7 w 181"/>
                <a:gd name="T125" fmla="*/ 92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81" h="174">
                  <a:moveTo>
                    <a:pt x="178" y="83"/>
                  </a:moveTo>
                  <a:cubicBezTo>
                    <a:pt x="179" y="81"/>
                    <a:pt x="179" y="81"/>
                    <a:pt x="179" y="81"/>
                  </a:cubicBezTo>
                  <a:cubicBezTo>
                    <a:pt x="179" y="82"/>
                    <a:pt x="179" y="82"/>
                    <a:pt x="179" y="82"/>
                  </a:cubicBezTo>
                  <a:cubicBezTo>
                    <a:pt x="178" y="83"/>
                    <a:pt x="178" y="83"/>
                    <a:pt x="178" y="83"/>
                  </a:cubicBezTo>
                  <a:close/>
                  <a:moveTo>
                    <a:pt x="179" y="73"/>
                  </a:moveTo>
                  <a:cubicBezTo>
                    <a:pt x="178" y="72"/>
                    <a:pt x="178" y="72"/>
                    <a:pt x="178" y="72"/>
                  </a:cubicBezTo>
                  <a:cubicBezTo>
                    <a:pt x="179" y="71"/>
                    <a:pt x="179" y="71"/>
                    <a:pt x="179" y="71"/>
                  </a:cubicBezTo>
                  <a:cubicBezTo>
                    <a:pt x="179" y="70"/>
                    <a:pt x="179" y="70"/>
                    <a:pt x="179" y="70"/>
                  </a:cubicBezTo>
                  <a:cubicBezTo>
                    <a:pt x="179" y="69"/>
                    <a:pt x="179" y="69"/>
                    <a:pt x="179" y="69"/>
                  </a:cubicBezTo>
                  <a:cubicBezTo>
                    <a:pt x="180" y="68"/>
                    <a:pt x="180" y="68"/>
                    <a:pt x="180" y="68"/>
                  </a:cubicBezTo>
                  <a:cubicBezTo>
                    <a:pt x="180" y="68"/>
                    <a:pt x="180" y="68"/>
                    <a:pt x="180" y="68"/>
                  </a:cubicBezTo>
                  <a:cubicBezTo>
                    <a:pt x="180" y="67"/>
                    <a:pt x="180" y="67"/>
                    <a:pt x="180" y="67"/>
                  </a:cubicBezTo>
                  <a:cubicBezTo>
                    <a:pt x="180" y="67"/>
                    <a:pt x="180" y="67"/>
                    <a:pt x="180" y="67"/>
                  </a:cubicBezTo>
                  <a:cubicBezTo>
                    <a:pt x="181" y="68"/>
                    <a:pt x="181" y="68"/>
                    <a:pt x="181" y="68"/>
                  </a:cubicBezTo>
                  <a:cubicBezTo>
                    <a:pt x="180" y="69"/>
                    <a:pt x="180" y="69"/>
                    <a:pt x="180" y="69"/>
                  </a:cubicBezTo>
                  <a:cubicBezTo>
                    <a:pt x="179" y="71"/>
                    <a:pt x="179" y="71"/>
                    <a:pt x="179" y="71"/>
                  </a:cubicBezTo>
                  <a:cubicBezTo>
                    <a:pt x="179" y="72"/>
                    <a:pt x="179" y="72"/>
                    <a:pt x="179" y="72"/>
                  </a:cubicBezTo>
                  <a:cubicBezTo>
                    <a:pt x="179" y="73"/>
                    <a:pt x="179" y="73"/>
                    <a:pt x="179" y="73"/>
                  </a:cubicBezTo>
                  <a:cubicBezTo>
                    <a:pt x="179" y="73"/>
                    <a:pt x="179" y="73"/>
                    <a:pt x="179" y="73"/>
                  </a:cubicBezTo>
                  <a:close/>
                  <a:moveTo>
                    <a:pt x="171" y="61"/>
                  </a:moveTo>
                  <a:cubicBezTo>
                    <a:pt x="172" y="62"/>
                    <a:pt x="172" y="62"/>
                    <a:pt x="172" y="62"/>
                  </a:cubicBezTo>
                  <a:cubicBezTo>
                    <a:pt x="173" y="63"/>
                    <a:pt x="173" y="63"/>
                    <a:pt x="173" y="63"/>
                  </a:cubicBezTo>
                  <a:cubicBezTo>
                    <a:pt x="173" y="62"/>
                    <a:pt x="173" y="62"/>
                    <a:pt x="173" y="62"/>
                  </a:cubicBezTo>
                  <a:cubicBezTo>
                    <a:pt x="173" y="62"/>
                    <a:pt x="173" y="62"/>
                    <a:pt x="173" y="62"/>
                  </a:cubicBezTo>
                  <a:cubicBezTo>
                    <a:pt x="173" y="61"/>
                    <a:pt x="173" y="61"/>
                    <a:pt x="173" y="61"/>
                  </a:cubicBezTo>
                  <a:cubicBezTo>
                    <a:pt x="172" y="61"/>
                    <a:pt x="172" y="61"/>
                    <a:pt x="172" y="61"/>
                  </a:cubicBezTo>
                  <a:cubicBezTo>
                    <a:pt x="172" y="61"/>
                    <a:pt x="172" y="61"/>
                    <a:pt x="172" y="61"/>
                  </a:cubicBezTo>
                  <a:cubicBezTo>
                    <a:pt x="171" y="61"/>
                    <a:pt x="171" y="61"/>
                    <a:pt x="171" y="61"/>
                  </a:cubicBezTo>
                  <a:close/>
                  <a:moveTo>
                    <a:pt x="170" y="55"/>
                  </a:moveTo>
                  <a:cubicBezTo>
                    <a:pt x="170" y="55"/>
                    <a:pt x="170" y="55"/>
                    <a:pt x="170" y="55"/>
                  </a:cubicBezTo>
                  <a:cubicBezTo>
                    <a:pt x="170" y="55"/>
                    <a:pt x="170" y="55"/>
                    <a:pt x="170" y="55"/>
                  </a:cubicBezTo>
                  <a:cubicBezTo>
                    <a:pt x="170" y="55"/>
                    <a:pt x="170" y="55"/>
                    <a:pt x="170" y="55"/>
                  </a:cubicBezTo>
                  <a:close/>
                  <a:moveTo>
                    <a:pt x="153" y="38"/>
                  </a:moveTo>
                  <a:cubicBezTo>
                    <a:pt x="154" y="37"/>
                    <a:pt x="154" y="37"/>
                    <a:pt x="154" y="37"/>
                  </a:cubicBezTo>
                  <a:cubicBezTo>
                    <a:pt x="153" y="36"/>
                    <a:pt x="153" y="36"/>
                    <a:pt x="153" y="36"/>
                  </a:cubicBezTo>
                  <a:cubicBezTo>
                    <a:pt x="154" y="36"/>
                    <a:pt x="154" y="36"/>
                    <a:pt x="154" y="36"/>
                  </a:cubicBezTo>
                  <a:cubicBezTo>
                    <a:pt x="154" y="36"/>
                    <a:pt x="154" y="36"/>
                    <a:pt x="154" y="36"/>
                  </a:cubicBezTo>
                  <a:cubicBezTo>
                    <a:pt x="154" y="37"/>
                    <a:pt x="154" y="37"/>
                    <a:pt x="154" y="37"/>
                  </a:cubicBezTo>
                  <a:cubicBezTo>
                    <a:pt x="154" y="38"/>
                    <a:pt x="154" y="38"/>
                    <a:pt x="154" y="38"/>
                  </a:cubicBezTo>
                  <a:cubicBezTo>
                    <a:pt x="153" y="38"/>
                    <a:pt x="153" y="38"/>
                    <a:pt x="153" y="38"/>
                  </a:cubicBezTo>
                  <a:close/>
                  <a:moveTo>
                    <a:pt x="139" y="0"/>
                  </a:moveTo>
                  <a:cubicBezTo>
                    <a:pt x="139" y="0"/>
                    <a:pt x="139" y="0"/>
                    <a:pt x="139" y="0"/>
                  </a:cubicBezTo>
                  <a:cubicBezTo>
                    <a:pt x="139" y="0"/>
                    <a:pt x="139" y="0"/>
                    <a:pt x="139" y="0"/>
                  </a:cubicBezTo>
                  <a:cubicBezTo>
                    <a:pt x="139" y="0"/>
                    <a:pt x="139" y="0"/>
                    <a:pt x="139" y="0"/>
                  </a:cubicBezTo>
                  <a:close/>
                  <a:moveTo>
                    <a:pt x="138" y="2"/>
                  </a:moveTo>
                  <a:cubicBezTo>
                    <a:pt x="138" y="3"/>
                    <a:pt x="138" y="3"/>
                    <a:pt x="138" y="3"/>
                  </a:cubicBezTo>
                  <a:cubicBezTo>
                    <a:pt x="139" y="2"/>
                    <a:pt x="139" y="2"/>
                    <a:pt x="139" y="2"/>
                  </a:cubicBezTo>
                  <a:cubicBezTo>
                    <a:pt x="139" y="2"/>
                    <a:pt x="139" y="2"/>
                    <a:pt x="139" y="2"/>
                  </a:cubicBezTo>
                  <a:cubicBezTo>
                    <a:pt x="139" y="2"/>
                    <a:pt x="139" y="2"/>
                    <a:pt x="139" y="2"/>
                  </a:cubicBezTo>
                  <a:cubicBezTo>
                    <a:pt x="138" y="2"/>
                    <a:pt x="138" y="2"/>
                    <a:pt x="138" y="2"/>
                  </a:cubicBezTo>
                  <a:close/>
                  <a:moveTo>
                    <a:pt x="124" y="30"/>
                  </a:moveTo>
                  <a:cubicBezTo>
                    <a:pt x="124" y="31"/>
                    <a:pt x="124" y="31"/>
                    <a:pt x="124" y="31"/>
                  </a:cubicBezTo>
                  <a:cubicBezTo>
                    <a:pt x="125" y="31"/>
                    <a:pt x="125" y="31"/>
                    <a:pt x="125" y="31"/>
                  </a:cubicBezTo>
                  <a:cubicBezTo>
                    <a:pt x="125" y="30"/>
                    <a:pt x="125" y="30"/>
                    <a:pt x="125" y="30"/>
                  </a:cubicBezTo>
                  <a:cubicBezTo>
                    <a:pt x="124" y="30"/>
                    <a:pt x="124" y="30"/>
                    <a:pt x="124" y="30"/>
                  </a:cubicBezTo>
                  <a:close/>
                  <a:moveTo>
                    <a:pt x="123" y="29"/>
                  </a:moveTo>
                  <a:cubicBezTo>
                    <a:pt x="123" y="29"/>
                    <a:pt x="123" y="29"/>
                    <a:pt x="123" y="29"/>
                  </a:cubicBezTo>
                  <a:cubicBezTo>
                    <a:pt x="124" y="29"/>
                    <a:pt x="124" y="29"/>
                    <a:pt x="124" y="29"/>
                  </a:cubicBezTo>
                  <a:cubicBezTo>
                    <a:pt x="124" y="28"/>
                    <a:pt x="124" y="28"/>
                    <a:pt x="124" y="28"/>
                  </a:cubicBezTo>
                  <a:cubicBezTo>
                    <a:pt x="125" y="28"/>
                    <a:pt x="125" y="28"/>
                    <a:pt x="125" y="28"/>
                  </a:cubicBezTo>
                  <a:cubicBezTo>
                    <a:pt x="125" y="28"/>
                    <a:pt x="125" y="28"/>
                    <a:pt x="125" y="28"/>
                  </a:cubicBezTo>
                  <a:cubicBezTo>
                    <a:pt x="124" y="28"/>
                    <a:pt x="124" y="28"/>
                    <a:pt x="124" y="28"/>
                  </a:cubicBezTo>
                  <a:cubicBezTo>
                    <a:pt x="123" y="28"/>
                    <a:pt x="123" y="28"/>
                    <a:pt x="123" y="28"/>
                  </a:cubicBezTo>
                  <a:cubicBezTo>
                    <a:pt x="123" y="28"/>
                    <a:pt x="123" y="29"/>
                    <a:pt x="123" y="29"/>
                  </a:cubicBezTo>
                  <a:close/>
                  <a:moveTo>
                    <a:pt x="114" y="25"/>
                  </a:moveTo>
                  <a:cubicBezTo>
                    <a:pt x="114" y="24"/>
                    <a:pt x="114" y="24"/>
                    <a:pt x="114" y="24"/>
                  </a:cubicBezTo>
                  <a:cubicBezTo>
                    <a:pt x="114" y="24"/>
                    <a:pt x="114" y="24"/>
                    <a:pt x="114" y="24"/>
                  </a:cubicBezTo>
                  <a:cubicBezTo>
                    <a:pt x="114" y="24"/>
                    <a:pt x="114" y="24"/>
                    <a:pt x="114" y="24"/>
                  </a:cubicBezTo>
                  <a:cubicBezTo>
                    <a:pt x="114" y="25"/>
                    <a:pt x="114" y="25"/>
                    <a:pt x="114" y="25"/>
                  </a:cubicBezTo>
                  <a:close/>
                  <a:moveTo>
                    <a:pt x="111" y="16"/>
                  </a:moveTo>
                  <a:cubicBezTo>
                    <a:pt x="111" y="16"/>
                    <a:pt x="111" y="16"/>
                    <a:pt x="111" y="16"/>
                  </a:cubicBezTo>
                  <a:cubicBezTo>
                    <a:pt x="111" y="16"/>
                    <a:pt x="111" y="16"/>
                    <a:pt x="111" y="16"/>
                  </a:cubicBezTo>
                  <a:cubicBezTo>
                    <a:pt x="111" y="16"/>
                    <a:pt x="111" y="16"/>
                    <a:pt x="111" y="16"/>
                  </a:cubicBezTo>
                  <a:cubicBezTo>
                    <a:pt x="111" y="15"/>
                    <a:pt x="111" y="15"/>
                    <a:pt x="111" y="15"/>
                  </a:cubicBezTo>
                  <a:cubicBezTo>
                    <a:pt x="112" y="16"/>
                    <a:pt x="112" y="16"/>
                    <a:pt x="112" y="16"/>
                  </a:cubicBezTo>
                  <a:cubicBezTo>
                    <a:pt x="111" y="16"/>
                    <a:pt x="111" y="16"/>
                    <a:pt x="111" y="16"/>
                  </a:cubicBezTo>
                  <a:close/>
                  <a:moveTo>
                    <a:pt x="112" y="17"/>
                  </a:moveTo>
                  <a:cubicBezTo>
                    <a:pt x="112" y="18"/>
                    <a:pt x="112" y="18"/>
                    <a:pt x="112" y="18"/>
                  </a:cubicBezTo>
                  <a:cubicBezTo>
                    <a:pt x="112" y="18"/>
                    <a:pt x="112" y="18"/>
                    <a:pt x="112" y="18"/>
                  </a:cubicBezTo>
                  <a:cubicBezTo>
                    <a:pt x="113" y="17"/>
                    <a:pt x="113" y="17"/>
                    <a:pt x="113" y="17"/>
                  </a:cubicBezTo>
                  <a:cubicBezTo>
                    <a:pt x="114" y="18"/>
                    <a:pt x="114" y="18"/>
                    <a:pt x="114" y="18"/>
                  </a:cubicBezTo>
                  <a:cubicBezTo>
                    <a:pt x="114" y="17"/>
                    <a:pt x="114" y="17"/>
                    <a:pt x="114" y="17"/>
                  </a:cubicBezTo>
                  <a:cubicBezTo>
                    <a:pt x="114" y="17"/>
                    <a:pt x="114" y="17"/>
                    <a:pt x="114" y="17"/>
                  </a:cubicBezTo>
                  <a:cubicBezTo>
                    <a:pt x="113" y="17"/>
                    <a:pt x="113" y="17"/>
                    <a:pt x="113" y="17"/>
                  </a:cubicBezTo>
                  <a:cubicBezTo>
                    <a:pt x="113" y="17"/>
                    <a:pt x="113" y="17"/>
                    <a:pt x="113" y="17"/>
                  </a:cubicBezTo>
                  <a:cubicBezTo>
                    <a:pt x="114" y="16"/>
                    <a:pt x="114" y="16"/>
                    <a:pt x="114" y="16"/>
                  </a:cubicBezTo>
                  <a:cubicBezTo>
                    <a:pt x="114" y="16"/>
                    <a:pt x="114" y="16"/>
                    <a:pt x="114" y="16"/>
                  </a:cubicBezTo>
                  <a:cubicBezTo>
                    <a:pt x="113" y="16"/>
                    <a:pt x="113" y="16"/>
                    <a:pt x="113" y="16"/>
                  </a:cubicBezTo>
                  <a:cubicBezTo>
                    <a:pt x="113" y="15"/>
                    <a:pt x="113" y="15"/>
                    <a:pt x="113" y="15"/>
                  </a:cubicBezTo>
                  <a:cubicBezTo>
                    <a:pt x="113" y="16"/>
                    <a:pt x="113" y="16"/>
                    <a:pt x="113" y="16"/>
                  </a:cubicBezTo>
                  <a:cubicBezTo>
                    <a:pt x="113" y="16"/>
                    <a:pt x="113" y="16"/>
                    <a:pt x="113" y="16"/>
                  </a:cubicBezTo>
                  <a:cubicBezTo>
                    <a:pt x="112" y="16"/>
                    <a:pt x="112" y="16"/>
                    <a:pt x="112" y="16"/>
                  </a:cubicBezTo>
                  <a:cubicBezTo>
                    <a:pt x="112" y="16"/>
                    <a:pt x="112" y="16"/>
                    <a:pt x="112" y="16"/>
                  </a:cubicBezTo>
                  <a:cubicBezTo>
                    <a:pt x="112" y="16"/>
                    <a:pt x="112" y="16"/>
                    <a:pt x="112" y="16"/>
                  </a:cubicBezTo>
                  <a:cubicBezTo>
                    <a:pt x="112" y="17"/>
                    <a:pt x="112" y="17"/>
                    <a:pt x="112" y="17"/>
                  </a:cubicBezTo>
                  <a:close/>
                  <a:moveTo>
                    <a:pt x="113" y="5"/>
                  </a:moveTo>
                  <a:cubicBezTo>
                    <a:pt x="113" y="5"/>
                    <a:pt x="113" y="5"/>
                    <a:pt x="113" y="5"/>
                  </a:cubicBezTo>
                  <a:cubicBezTo>
                    <a:pt x="114" y="5"/>
                    <a:pt x="114" y="5"/>
                    <a:pt x="114" y="5"/>
                  </a:cubicBezTo>
                  <a:cubicBezTo>
                    <a:pt x="114" y="4"/>
                    <a:pt x="114" y="4"/>
                    <a:pt x="114" y="4"/>
                  </a:cubicBezTo>
                  <a:cubicBezTo>
                    <a:pt x="114" y="4"/>
                    <a:pt x="114" y="4"/>
                    <a:pt x="114" y="4"/>
                  </a:cubicBezTo>
                  <a:cubicBezTo>
                    <a:pt x="113" y="4"/>
                    <a:pt x="113" y="4"/>
                    <a:pt x="113" y="4"/>
                  </a:cubicBezTo>
                  <a:cubicBezTo>
                    <a:pt x="113" y="5"/>
                    <a:pt x="113" y="5"/>
                    <a:pt x="113" y="5"/>
                  </a:cubicBezTo>
                  <a:close/>
                  <a:moveTo>
                    <a:pt x="112" y="6"/>
                  </a:moveTo>
                  <a:cubicBezTo>
                    <a:pt x="112" y="6"/>
                    <a:pt x="112" y="6"/>
                    <a:pt x="112" y="6"/>
                  </a:cubicBezTo>
                  <a:cubicBezTo>
                    <a:pt x="112" y="5"/>
                    <a:pt x="112" y="5"/>
                    <a:pt x="112" y="5"/>
                  </a:cubicBezTo>
                  <a:cubicBezTo>
                    <a:pt x="112" y="6"/>
                    <a:pt x="112" y="6"/>
                    <a:pt x="112" y="6"/>
                  </a:cubicBezTo>
                  <a:close/>
                  <a:moveTo>
                    <a:pt x="111" y="6"/>
                  </a:moveTo>
                  <a:cubicBezTo>
                    <a:pt x="111" y="6"/>
                    <a:pt x="111" y="6"/>
                    <a:pt x="111" y="6"/>
                  </a:cubicBezTo>
                  <a:cubicBezTo>
                    <a:pt x="112" y="6"/>
                    <a:pt x="112" y="6"/>
                    <a:pt x="112" y="6"/>
                  </a:cubicBezTo>
                  <a:cubicBezTo>
                    <a:pt x="111" y="6"/>
                    <a:pt x="111" y="6"/>
                    <a:pt x="111" y="6"/>
                  </a:cubicBezTo>
                  <a:close/>
                  <a:moveTo>
                    <a:pt x="110" y="7"/>
                  </a:moveTo>
                  <a:cubicBezTo>
                    <a:pt x="110" y="7"/>
                    <a:pt x="110" y="7"/>
                    <a:pt x="110" y="7"/>
                  </a:cubicBezTo>
                  <a:cubicBezTo>
                    <a:pt x="110" y="6"/>
                    <a:pt x="110" y="6"/>
                    <a:pt x="110" y="6"/>
                  </a:cubicBezTo>
                  <a:cubicBezTo>
                    <a:pt x="110" y="7"/>
                    <a:pt x="110" y="7"/>
                    <a:pt x="110" y="7"/>
                  </a:cubicBezTo>
                  <a:close/>
                  <a:moveTo>
                    <a:pt x="108" y="8"/>
                  </a:moveTo>
                  <a:cubicBezTo>
                    <a:pt x="108" y="7"/>
                    <a:pt x="108" y="7"/>
                    <a:pt x="108" y="7"/>
                  </a:cubicBezTo>
                  <a:cubicBezTo>
                    <a:pt x="109" y="7"/>
                    <a:pt x="109" y="7"/>
                    <a:pt x="109" y="7"/>
                  </a:cubicBezTo>
                  <a:cubicBezTo>
                    <a:pt x="110" y="7"/>
                    <a:pt x="110" y="7"/>
                    <a:pt x="110" y="7"/>
                  </a:cubicBezTo>
                  <a:cubicBezTo>
                    <a:pt x="110" y="7"/>
                    <a:pt x="110" y="7"/>
                    <a:pt x="110" y="7"/>
                  </a:cubicBezTo>
                  <a:cubicBezTo>
                    <a:pt x="109" y="7"/>
                    <a:pt x="109" y="7"/>
                    <a:pt x="109" y="7"/>
                  </a:cubicBezTo>
                  <a:cubicBezTo>
                    <a:pt x="108" y="8"/>
                    <a:pt x="108" y="8"/>
                    <a:pt x="108" y="8"/>
                  </a:cubicBezTo>
                  <a:close/>
                  <a:moveTo>
                    <a:pt x="107" y="8"/>
                  </a:moveTo>
                  <a:cubicBezTo>
                    <a:pt x="107" y="8"/>
                    <a:pt x="107" y="8"/>
                    <a:pt x="107" y="8"/>
                  </a:cubicBezTo>
                  <a:cubicBezTo>
                    <a:pt x="108" y="8"/>
                    <a:pt x="108" y="8"/>
                    <a:pt x="108" y="8"/>
                  </a:cubicBezTo>
                  <a:cubicBezTo>
                    <a:pt x="108" y="8"/>
                    <a:pt x="108" y="8"/>
                    <a:pt x="108" y="8"/>
                  </a:cubicBezTo>
                  <a:cubicBezTo>
                    <a:pt x="107" y="8"/>
                    <a:pt x="107" y="8"/>
                    <a:pt x="107" y="8"/>
                  </a:cubicBezTo>
                  <a:close/>
                  <a:moveTo>
                    <a:pt x="96" y="5"/>
                  </a:moveTo>
                  <a:cubicBezTo>
                    <a:pt x="95" y="4"/>
                    <a:pt x="95" y="4"/>
                    <a:pt x="95" y="4"/>
                  </a:cubicBezTo>
                  <a:cubicBezTo>
                    <a:pt x="95" y="4"/>
                    <a:pt x="95" y="4"/>
                    <a:pt x="95" y="4"/>
                  </a:cubicBezTo>
                  <a:cubicBezTo>
                    <a:pt x="96" y="3"/>
                    <a:pt x="96" y="3"/>
                    <a:pt x="96" y="3"/>
                  </a:cubicBezTo>
                  <a:cubicBezTo>
                    <a:pt x="96" y="4"/>
                    <a:pt x="96" y="4"/>
                    <a:pt x="96" y="4"/>
                  </a:cubicBezTo>
                  <a:cubicBezTo>
                    <a:pt x="96" y="5"/>
                    <a:pt x="96" y="5"/>
                    <a:pt x="96" y="5"/>
                  </a:cubicBezTo>
                  <a:close/>
                  <a:moveTo>
                    <a:pt x="86" y="4"/>
                  </a:moveTo>
                  <a:cubicBezTo>
                    <a:pt x="86" y="5"/>
                    <a:pt x="86" y="5"/>
                    <a:pt x="86" y="5"/>
                  </a:cubicBezTo>
                  <a:cubicBezTo>
                    <a:pt x="87" y="6"/>
                    <a:pt x="87" y="6"/>
                    <a:pt x="87" y="6"/>
                  </a:cubicBezTo>
                  <a:cubicBezTo>
                    <a:pt x="87" y="7"/>
                    <a:pt x="87" y="7"/>
                    <a:pt x="87" y="7"/>
                  </a:cubicBezTo>
                  <a:cubicBezTo>
                    <a:pt x="89" y="7"/>
                    <a:pt x="89" y="7"/>
                    <a:pt x="89" y="7"/>
                  </a:cubicBezTo>
                  <a:cubicBezTo>
                    <a:pt x="90" y="6"/>
                    <a:pt x="90" y="6"/>
                    <a:pt x="90" y="6"/>
                  </a:cubicBezTo>
                  <a:cubicBezTo>
                    <a:pt x="90" y="6"/>
                    <a:pt x="90" y="6"/>
                    <a:pt x="90" y="6"/>
                  </a:cubicBezTo>
                  <a:cubicBezTo>
                    <a:pt x="91" y="6"/>
                    <a:pt x="91" y="6"/>
                    <a:pt x="91" y="6"/>
                  </a:cubicBezTo>
                  <a:cubicBezTo>
                    <a:pt x="91" y="5"/>
                    <a:pt x="91" y="5"/>
                    <a:pt x="91" y="5"/>
                  </a:cubicBezTo>
                  <a:cubicBezTo>
                    <a:pt x="91" y="5"/>
                    <a:pt x="91" y="5"/>
                    <a:pt x="91" y="5"/>
                  </a:cubicBezTo>
                  <a:cubicBezTo>
                    <a:pt x="90" y="4"/>
                    <a:pt x="90" y="4"/>
                    <a:pt x="90" y="4"/>
                  </a:cubicBezTo>
                  <a:cubicBezTo>
                    <a:pt x="90" y="4"/>
                    <a:pt x="90" y="4"/>
                    <a:pt x="90" y="4"/>
                  </a:cubicBezTo>
                  <a:cubicBezTo>
                    <a:pt x="89" y="5"/>
                    <a:pt x="89" y="5"/>
                    <a:pt x="89" y="5"/>
                  </a:cubicBezTo>
                  <a:cubicBezTo>
                    <a:pt x="88" y="5"/>
                    <a:pt x="88" y="5"/>
                    <a:pt x="88" y="5"/>
                  </a:cubicBezTo>
                  <a:cubicBezTo>
                    <a:pt x="88" y="5"/>
                    <a:pt x="88" y="5"/>
                    <a:pt x="88" y="5"/>
                  </a:cubicBezTo>
                  <a:cubicBezTo>
                    <a:pt x="87" y="5"/>
                    <a:pt x="87" y="5"/>
                    <a:pt x="87" y="5"/>
                  </a:cubicBezTo>
                  <a:cubicBezTo>
                    <a:pt x="87" y="5"/>
                    <a:pt x="87" y="5"/>
                    <a:pt x="87" y="5"/>
                  </a:cubicBezTo>
                  <a:cubicBezTo>
                    <a:pt x="87" y="5"/>
                    <a:pt x="87" y="5"/>
                    <a:pt x="87" y="5"/>
                  </a:cubicBezTo>
                  <a:cubicBezTo>
                    <a:pt x="86" y="4"/>
                    <a:pt x="86" y="4"/>
                    <a:pt x="86" y="4"/>
                  </a:cubicBezTo>
                  <a:cubicBezTo>
                    <a:pt x="86" y="4"/>
                    <a:pt x="86" y="4"/>
                    <a:pt x="86" y="4"/>
                  </a:cubicBezTo>
                  <a:cubicBezTo>
                    <a:pt x="86" y="4"/>
                    <a:pt x="86" y="4"/>
                    <a:pt x="86" y="4"/>
                  </a:cubicBezTo>
                  <a:close/>
                  <a:moveTo>
                    <a:pt x="86" y="5"/>
                  </a:moveTo>
                  <a:cubicBezTo>
                    <a:pt x="86" y="6"/>
                    <a:pt x="86" y="6"/>
                    <a:pt x="86" y="6"/>
                  </a:cubicBezTo>
                  <a:cubicBezTo>
                    <a:pt x="87" y="6"/>
                    <a:pt x="87" y="6"/>
                    <a:pt x="87" y="6"/>
                  </a:cubicBezTo>
                  <a:cubicBezTo>
                    <a:pt x="87" y="7"/>
                    <a:pt x="87" y="7"/>
                    <a:pt x="87" y="7"/>
                  </a:cubicBezTo>
                  <a:cubicBezTo>
                    <a:pt x="86" y="6"/>
                    <a:pt x="86" y="6"/>
                    <a:pt x="86" y="6"/>
                  </a:cubicBezTo>
                  <a:cubicBezTo>
                    <a:pt x="85" y="6"/>
                    <a:pt x="85" y="6"/>
                    <a:pt x="85" y="6"/>
                  </a:cubicBezTo>
                  <a:cubicBezTo>
                    <a:pt x="85" y="6"/>
                    <a:pt x="85" y="6"/>
                    <a:pt x="85" y="6"/>
                  </a:cubicBezTo>
                  <a:cubicBezTo>
                    <a:pt x="85" y="6"/>
                    <a:pt x="85" y="6"/>
                    <a:pt x="85" y="6"/>
                  </a:cubicBezTo>
                  <a:cubicBezTo>
                    <a:pt x="85" y="6"/>
                    <a:pt x="85" y="6"/>
                    <a:pt x="85" y="6"/>
                  </a:cubicBezTo>
                  <a:cubicBezTo>
                    <a:pt x="85" y="6"/>
                    <a:pt x="85" y="6"/>
                    <a:pt x="85" y="6"/>
                  </a:cubicBezTo>
                  <a:cubicBezTo>
                    <a:pt x="85" y="6"/>
                    <a:pt x="85" y="6"/>
                    <a:pt x="85" y="6"/>
                  </a:cubicBezTo>
                  <a:cubicBezTo>
                    <a:pt x="85" y="5"/>
                    <a:pt x="85" y="5"/>
                    <a:pt x="85" y="5"/>
                  </a:cubicBezTo>
                  <a:cubicBezTo>
                    <a:pt x="85" y="5"/>
                    <a:pt x="85" y="5"/>
                    <a:pt x="85" y="5"/>
                  </a:cubicBezTo>
                  <a:cubicBezTo>
                    <a:pt x="85" y="5"/>
                    <a:pt x="85" y="5"/>
                    <a:pt x="85" y="5"/>
                  </a:cubicBezTo>
                  <a:cubicBezTo>
                    <a:pt x="86" y="5"/>
                    <a:pt x="86" y="5"/>
                    <a:pt x="86" y="5"/>
                  </a:cubicBezTo>
                  <a:close/>
                  <a:moveTo>
                    <a:pt x="57" y="22"/>
                  </a:moveTo>
                  <a:cubicBezTo>
                    <a:pt x="58" y="22"/>
                    <a:pt x="58" y="22"/>
                    <a:pt x="58" y="22"/>
                  </a:cubicBezTo>
                  <a:cubicBezTo>
                    <a:pt x="58" y="22"/>
                    <a:pt x="58" y="22"/>
                    <a:pt x="58" y="22"/>
                  </a:cubicBezTo>
                  <a:cubicBezTo>
                    <a:pt x="58" y="21"/>
                    <a:pt x="58" y="21"/>
                    <a:pt x="58" y="21"/>
                  </a:cubicBezTo>
                  <a:cubicBezTo>
                    <a:pt x="58" y="21"/>
                    <a:pt x="57" y="22"/>
                    <a:pt x="57" y="22"/>
                  </a:cubicBezTo>
                  <a:close/>
                  <a:moveTo>
                    <a:pt x="57" y="25"/>
                  </a:moveTo>
                  <a:cubicBezTo>
                    <a:pt x="57" y="24"/>
                    <a:pt x="57" y="24"/>
                    <a:pt x="57" y="24"/>
                  </a:cubicBezTo>
                  <a:cubicBezTo>
                    <a:pt x="57" y="23"/>
                    <a:pt x="57" y="23"/>
                    <a:pt x="57" y="23"/>
                  </a:cubicBezTo>
                  <a:cubicBezTo>
                    <a:pt x="57" y="24"/>
                    <a:pt x="57" y="24"/>
                    <a:pt x="57" y="24"/>
                  </a:cubicBezTo>
                  <a:cubicBezTo>
                    <a:pt x="57" y="25"/>
                    <a:pt x="57" y="25"/>
                    <a:pt x="57" y="25"/>
                  </a:cubicBezTo>
                  <a:close/>
                  <a:moveTo>
                    <a:pt x="61" y="19"/>
                  </a:moveTo>
                  <a:cubicBezTo>
                    <a:pt x="61" y="19"/>
                    <a:pt x="61" y="19"/>
                    <a:pt x="61" y="19"/>
                  </a:cubicBezTo>
                  <a:cubicBezTo>
                    <a:pt x="61" y="18"/>
                    <a:pt x="61" y="18"/>
                    <a:pt x="61" y="18"/>
                  </a:cubicBezTo>
                  <a:cubicBezTo>
                    <a:pt x="61" y="18"/>
                    <a:pt x="61" y="18"/>
                    <a:pt x="61" y="18"/>
                  </a:cubicBezTo>
                  <a:cubicBezTo>
                    <a:pt x="61" y="19"/>
                    <a:pt x="61" y="19"/>
                    <a:pt x="61" y="19"/>
                  </a:cubicBezTo>
                  <a:close/>
                  <a:moveTo>
                    <a:pt x="14" y="46"/>
                  </a:moveTo>
                  <a:cubicBezTo>
                    <a:pt x="14" y="46"/>
                    <a:pt x="14" y="46"/>
                    <a:pt x="14" y="46"/>
                  </a:cubicBezTo>
                  <a:cubicBezTo>
                    <a:pt x="15" y="45"/>
                    <a:pt x="15" y="45"/>
                    <a:pt x="15" y="45"/>
                  </a:cubicBezTo>
                  <a:cubicBezTo>
                    <a:pt x="15" y="46"/>
                    <a:pt x="15" y="46"/>
                    <a:pt x="15" y="46"/>
                  </a:cubicBezTo>
                  <a:cubicBezTo>
                    <a:pt x="14" y="46"/>
                    <a:pt x="14" y="46"/>
                    <a:pt x="14" y="46"/>
                  </a:cubicBezTo>
                  <a:close/>
                  <a:moveTo>
                    <a:pt x="1" y="67"/>
                  </a:moveTo>
                  <a:cubicBezTo>
                    <a:pt x="1" y="65"/>
                    <a:pt x="1" y="65"/>
                    <a:pt x="1" y="65"/>
                  </a:cubicBezTo>
                  <a:cubicBezTo>
                    <a:pt x="1" y="66"/>
                    <a:pt x="1" y="66"/>
                    <a:pt x="1" y="66"/>
                  </a:cubicBezTo>
                  <a:cubicBezTo>
                    <a:pt x="1" y="66"/>
                    <a:pt x="1" y="67"/>
                    <a:pt x="1" y="67"/>
                  </a:cubicBezTo>
                  <a:close/>
                  <a:moveTo>
                    <a:pt x="1" y="70"/>
                  </a:moveTo>
                  <a:cubicBezTo>
                    <a:pt x="0" y="69"/>
                    <a:pt x="0" y="69"/>
                    <a:pt x="0" y="69"/>
                  </a:cubicBezTo>
                  <a:cubicBezTo>
                    <a:pt x="1" y="68"/>
                    <a:pt x="1" y="68"/>
                    <a:pt x="1" y="68"/>
                  </a:cubicBezTo>
                  <a:cubicBezTo>
                    <a:pt x="1" y="69"/>
                    <a:pt x="1" y="69"/>
                    <a:pt x="1" y="69"/>
                  </a:cubicBezTo>
                  <a:cubicBezTo>
                    <a:pt x="1" y="70"/>
                    <a:pt x="1" y="70"/>
                    <a:pt x="1" y="70"/>
                  </a:cubicBezTo>
                  <a:close/>
                  <a:moveTo>
                    <a:pt x="99" y="122"/>
                  </a:moveTo>
                  <a:cubicBezTo>
                    <a:pt x="99" y="123"/>
                    <a:pt x="99" y="123"/>
                    <a:pt x="99" y="123"/>
                  </a:cubicBezTo>
                  <a:cubicBezTo>
                    <a:pt x="99" y="123"/>
                    <a:pt x="99" y="123"/>
                    <a:pt x="99" y="123"/>
                  </a:cubicBezTo>
                  <a:cubicBezTo>
                    <a:pt x="100" y="123"/>
                    <a:pt x="100" y="123"/>
                    <a:pt x="100" y="123"/>
                  </a:cubicBezTo>
                  <a:cubicBezTo>
                    <a:pt x="99" y="124"/>
                    <a:pt x="99" y="124"/>
                    <a:pt x="99" y="124"/>
                  </a:cubicBezTo>
                  <a:cubicBezTo>
                    <a:pt x="100" y="124"/>
                    <a:pt x="100" y="124"/>
                    <a:pt x="100" y="124"/>
                  </a:cubicBezTo>
                  <a:cubicBezTo>
                    <a:pt x="101" y="123"/>
                    <a:pt x="101" y="123"/>
                    <a:pt x="101" y="123"/>
                  </a:cubicBezTo>
                  <a:cubicBezTo>
                    <a:pt x="101" y="124"/>
                    <a:pt x="101" y="124"/>
                    <a:pt x="101" y="124"/>
                  </a:cubicBezTo>
                  <a:cubicBezTo>
                    <a:pt x="101" y="124"/>
                    <a:pt x="101" y="124"/>
                    <a:pt x="101" y="124"/>
                  </a:cubicBezTo>
                  <a:cubicBezTo>
                    <a:pt x="99" y="124"/>
                    <a:pt x="99" y="124"/>
                    <a:pt x="99" y="124"/>
                  </a:cubicBezTo>
                  <a:cubicBezTo>
                    <a:pt x="99" y="124"/>
                    <a:pt x="99" y="124"/>
                    <a:pt x="99" y="124"/>
                  </a:cubicBezTo>
                  <a:cubicBezTo>
                    <a:pt x="98" y="124"/>
                    <a:pt x="98" y="124"/>
                    <a:pt x="98" y="124"/>
                  </a:cubicBezTo>
                  <a:cubicBezTo>
                    <a:pt x="98" y="125"/>
                    <a:pt x="98" y="125"/>
                    <a:pt x="98" y="125"/>
                  </a:cubicBezTo>
                  <a:cubicBezTo>
                    <a:pt x="98" y="125"/>
                    <a:pt x="98" y="125"/>
                    <a:pt x="98" y="125"/>
                  </a:cubicBezTo>
                  <a:cubicBezTo>
                    <a:pt x="98" y="124"/>
                    <a:pt x="98" y="124"/>
                    <a:pt x="98" y="124"/>
                  </a:cubicBezTo>
                  <a:cubicBezTo>
                    <a:pt x="97" y="124"/>
                    <a:pt x="97" y="124"/>
                    <a:pt x="97" y="124"/>
                  </a:cubicBezTo>
                  <a:cubicBezTo>
                    <a:pt x="96" y="124"/>
                    <a:pt x="96" y="124"/>
                    <a:pt x="96" y="124"/>
                  </a:cubicBezTo>
                  <a:cubicBezTo>
                    <a:pt x="96" y="124"/>
                    <a:pt x="96" y="124"/>
                    <a:pt x="96" y="124"/>
                  </a:cubicBezTo>
                  <a:cubicBezTo>
                    <a:pt x="95" y="124"/>
                    <a:pt x="95" y="124"/>
                    <a:pt x="95" y="124"/>
                  </a:cubicBezTo>
                  <a:cubicBezTo>
                    <a:pt x="94" y="124"/>
                    <a:pt x="94" y="124"/>
                    <a:pt x="94" y="124"/>
                  </a:cubicBezTo>
                  <a:cubicBezTo>
                    <a:pt x="94" y="123"/>
                    <a:pt x="94" y="123"/>
                    <a:pt x="94" y="123"/>
                  </a:cubicBezTo>
                  <a:cubicBezTo>
                    <a:pt x="95" y="123"/>
                    <a:pt x="95" y="123"/>
                    <a:pt x="95" y="123"/>
                  </a:cubicBezTo>
                  <a:cubicBezTo>
                    <a:pt x="98" y="122"/>
                    <a:pt x="98" y="122"/>
                    <a:pt x="98" y="122"/>
                  </a:cubicBezTo>
                  <a:cubicBezTo>
                    <a:pt x="98" y="122"/>
                    <a:pt x="98" y="122"/>
                    <a:pt x="98" y="122"/>
                  </a:cubicBezTo>
                  <a:cubicBezTo>
                    <a:pt x="99" y="122"/>
                    <a:pt x="99" y="122"/>
                    <a:pt x="99" y="122"/>
                  </a:cubicBezTo>
                  <a:close/>
                  <a:moveTo>
                    <a:pt x="128" y="141"/>
                  </a:moveTo>
                  <a:cubicBezTo>
                    <a:pt x="129" y="141"/>
                    <a:pt x="129" y="141"/>
                    <a:pt x="129" y="141"/>
                  </a:cubicBezTo>
                  <a:cubicBezTo>
                    <a:pt x="129" y="141"/>
                    <a:pt x="129" y="141"/>
                    <a:pt x="129" y="141"/>
                  </a:cubicBezTo>
                  <a:cubicBezTo>
                    <a:pt x="129" y="142"/>
                    <a:pt x="129" y="142"/>
                    <a:pt x="129" y="142"/>
                  </a:cubicBezTo>
                  <a:cubicBezTo>
                    <a:pt x="128" y="141"/>
                    <a:pt x="128" y="141"/>
                    <a:pt x="128" y="141"/>
                  </a:cubicBezTo>
                  <a:close/>
                  <a:moveTo>
                    <a:pt x="133" y="144"/>
                  </a:moveTo>
                  <a:cubicBezTo>
                    <a:pt x="133" y="144"/>
                    <a:pt x="133" y="144"/>
                    <a:pt x="133" y="144"/>
                  </a:cubicBezTo>
                  <a:cubicBezTo>
                    <a:pt x="133" y="144"/>
                    <a:pt x="133" y="144"/>
                    <a:pt x="133" y="144"/>
                  </a:cubicBezTo>
                  <a:cubicBezTo>
                    <a:pt x="133" y="144"/>
                    <a:pt x="133" y="144"/>
                    <a:pt x="133" y="144"/>
                  </a:cubicBezTo>
                  <a:close/>
                  <a:moveTo>
                    <a:pt x="122" y="155"/>
                  </a:moveTo>
                  <a:cubicBezTo>
                    <a:pt x="122" y="155"/>
                    <a:pt x="122" y="155"/>
                    <a:pt x="122" y="155"/>
                  </a:cubicBezTo>
                  <a:cubicBezTo>
                    <a:pt x="123" y="155"/>
                    <a:pt x="123" y="155"/>
                    <a:pt x="123" y="155"/>
                  </a:cubicBezTo>
                  <a:cubicBezTo>
                    <a:pt x="123" y="155"/>
                    <a:pt x="123" y="155"/>
                    <a:pt x="123" y="155"/>
                  </a:cubicBezTo>
                  <a:cubicBezTo>
                    <a:pt x="123" y="154"/>
                    <a:pt x="123" y="154"/>
                    <a:pt x="123" y="154"/>
                  </a:cubicBezTo>
                  <a:cubicBezTo>
                    <a:pt x="122" y="155"/>
                    <a:pt x="122" y="155"/>
                    <a:pt x="122" y="155"/>
                  </a:cubicBezTo>
                  <a:close/>
                  <a:moveTo>
                    <a:pt x="122" y="153"/>
                  </a:moveTo>
                  <a:cubicBezTo>
                    <a:pt x="122" y="154"/>
                    <a:pt x="122" y="154"/>
                    <a:pt x="122" y="154"/>
                  </a:cubicBezTo>
                  <a:cubicBezTo>
                    <a:pt x="123" y="154"/>
                    <a:pt x="123" y="154"/>
                    <a:pt x="123" y="154"/>
                  </a:cubicBezTo>
                  <a:cubicBezTo>
                    <a:pt x="123" y="153"/>
                    <a:pt x="123" y="153"/>
                    <a:pt x="123" y="153"/>
                  </a:cubicBezTo>
                  <a:cubicBezTo>
                    <a:pt x="122" y="153"/>
                    <a:pt x="122" y="153"/>
                    <a:pt x="122" y="153"/>
                  </a:cubicBezTo>
                  <a:close/>
                  <a:moveTo>
                    <a:pt x="122" y="154"/>
                  </a:moveTo>
                  <a:cubicBezTo>
                    <a:pt x="121" y="154"/>
                    <a:pt x="121" y="154"/>
                    <a:pt x="121" y="154"/>
                  </a:cubicBezTo>
                  <a:cubicBezTo>
                    <a:pt x="121" y="153"/>
                    <a:pt x="121" y="153"/>
                    <a:pt x="121" y="153"/>
                  </a:cubicBezTo>
                  <a:cubicBezTo>
                    <a:pt x="122" y="153"/>
                    <a:pt x="122" y="153"/>
                    <a:pt x="122" y="153"/>
                  </a:cubicBezTo>
                  <a:cubicBezTo>
                    <a:pt x="122" y="154"/>
                    <a:pt x="122" y="154"/>
                    <a:pt x="122" y="154"/>
                  </a:cubicBezTo>
                  <a:cubicBezTo>
                    <a:pt x="122" y="154"/>
                    <a:pt x="122" y="154"/>
                    <a:pt x="122" y="154"/>
                  </a:cubicBezTo>
                  <a:close/>
                  <a:moveTo>
                    <a:pt x="119" y="151"/>
                  </a:moveTo>
                  <a:cubicBezTo>
                    <a:pt x="119" y="151"/>
                    <a:pt x="119" y="151"/>
                    <a:pt x="119" y="151"/>
                  </a:cubicBezTo>
                  <a:cubicBezTo>
                    <a:pt x="119" y="150"/>
                    <a:pt x="119" y="150"/>
                    <a:pt x="119" y="150"/>
                  </a:cubicBezTo>
                  <a:cubicBezTo>
                    <a:pt x="119" y="149"/>
                    <a:pt x="119" y="149"/>
                    <a:pt x="119" y="149"/>
                  </a:cubicBezTo>
                  <a:cubicBezTo>
                    <a:pt x="119" y="149"/>
                    <a:pt x="119" y="149"/>
                    <a:pt x="119" y="149"/>
                  </a:cubicBezTo>
                  <a:cubicBezTo>
                    <a:pt x="120" y="148"/>
                    <a:pt x="120" y="148"/>
                    <a:pt x="120" y="148"/>
                  </a:cubicBezTo>
                  <a:cubicBezTo>
                    <a:pt x="120" y="148"/>
                    <a:pt x="120" y="148"/>
                    <a:pt x="120" y="148"/>
                  </a:cubicBezTo>
                  <a:cubicBezTo>
                    <a:pt x="121" y="148"/>
                    <a:pt x="121" y="148"/>
                    <a:pt x="121" y="148"/>
                  </a:cubicBezTo>
                  <a:cubicBezTo>
                    <a:pt x="121" y="149"/>
                    <a:pt x="121" y="149"/>
                    <a:pt x="121" y="149"/>
                  </a:cubicBezTo>
                  <a:cubicBezTo>
                    <a:pt x="121" y="150"/>
                    <a:pt x="121" y="150"/>
                    <a:pt x="121" y="150"/>
                  </a:cubicBezTo>
                  <a:cubicBezTo>
                    <a:pt x="120" y="150"/>
                    <a:pt x="120" y="150"/>
                    <a:pt x="120" y="150"/>
                  </a:cubicBezTo>
                  <a:cubicBezTo>
                    <a:pt x="120" y="151"/>
                    <a:pt x="120" y="151"/>
                    <a:pt x="120" y="151"/>
                  </a:cubicBezTo>
                  <a:cubicBezTo>
                    <a:pt x="119" y="151"/>
                    <a:pt x="119" y="151"/>
                    <a:pt x="119" y="151"/>
                  </a:cubicBezTo>
                  <a:cubicBezTo>
                    <a:pt x="119" y="151"/>
                    <a:pt x="119" y="151"/>
                    <a:pt x="119" y="151"/>
                  </a:cubicBezTo>
                  <a:close/>
                  <a:moveTo>
                    <a:pt x="136" y="153"/>
                  </a:moveTo>
                  <a:cubicBezTo>
                    <a:pt x="138" y="152"/>
                    <a:pt x="138" y="152"/>
                    <a:pt x="138" y="152"/>
                  </a:cubicBezTo>
                  <a:cubicBezTo>
                    <a:pt x="138" y="152"/>
                    <a:pt x="138" y="152"/>
                    <a:pt x="138" y="152"/>
                  </a:cubicBezTo>
                  <a:cubicBezTo>
                    <a:pt x="137" y="150"/>
                    <a:pt x="137" y="150"/>
                    <a:pt x="137" y="150"/>
                  </a:cubicBezTo>
                  <a:cubicBezTo>
                    <a:pt x="136" y="151"/>
                    <a:pt x="136" y="151"/>
                    <a:pt x="136" y="151"/>
                  </a:cubicBezTo>
                  <a:cubicBezTo>
                    <a:pt x="136" y="151"/>
                    <a:pt x="136" y="151"/>
                    <a:pt x="136" y="151"/>
                  </a:cubicBezTo>
                  <a:cubicBezTo>
                    <a:pt x="136" y="152"/>
                    <a:pt x="136" y="152"/>
                    <a:pt x="136" y="152"/>
                  </a:cubicBezTo>
                  <a:cubicBezTo>
                    <a:pt x="136" y="153"/>
                    <a:pt x="136" y="153"/>
                    <a:pt x="136" y="153"/>
                  </a:cubicBezTo>
                  <a:cubicBezTo>
                    <a:pt x="136" y="153"/>
                    <a:pt x="136" y="153"/>
                    <a:pt x="136" y="153"/>
                  </a:cubicBezTo>
                  <a:close/>
                  <a:moveTo>
                    <a:pt x="136" y="154"/>
                  </a:moveTo>
                  <a:cubicBezTo>
                    <a:pt x="136" y="155"/>
                    <a:pt x="136" y="155"/>
                    <a:pt x="136" y="155"/>
                  </a:cubicBezTo>
                  <a:cubicBezTo>
                    <a:pt x="137" y="155"/>
                    <a:pt x="137" y="155"/>
                    <a:pt x="137" y="155"/>
                  </a:cubicBezTo>
                  <a:cubicBezTo>
                    <a:pt x="138" y="155"/>
                    <a:pt x="138" y="155"/>
                    <a:pt x="138" y="155"/>
                  </a:cubicBezTo>
                  <a:cubicBezTo>
                    <a:pt x="138" y="154"/>
                    <a:pt x="138" y="154"/>
                    <a:pt x="138" y="154"/>
                  </a:cubicBezTo>
                  <a:cubicBezTo>
                    <a:pt x="137" y="154"/>
                    <a:pt x="137" y="154"/>
                    <a:pt x="137" y="154"/>
                  </a:cubicBezTo>
                  <a:cubicBezTo>
                    <a:pt x="136" y="154"/>
                    <a:pt x="136" y="154"/>
                    <a:pt x="136" y="154"/>
                  </a:cubicBezTo>
                  <a:cubicBezTo>
                    <a:pt x="136" y="154"/>
                    <a:pt x="136" y="154"/>
                    <a:pt x="136" y="154"/>
                  </a:cubicBezTo>
                  <a:close/>
                  <a:moveTo>
                    <a:pt x="136" y="156"/>
                  </a:moveTo>
                  <a:cubicBezTo>
                    <a:pt x="136" y="156"/>
                    <a:pt x="136" y="156"/>
                    <a:pt x="136" y="156"/>
                  </a:cubicBezTo>
                  <a:cubicBezTo>
                    <a:pt x="137" y="155"/>
                    <a:pt x="137" y="155"/>
                    <a:pt x="137" y="155"/>
                  </a:cubicBezTo>
                  <a:cubicBezTo>
                    <a:pt x="136" y="156"/>
                    <a:pt x="136" y="156"/>
                    <a:pt x="136" y="156"/>
                  </a:cubicBezTo>
                  <a:close/>
                  <a:moveTo>
                    <a:pt x="132" y="169"/>
                  </a:moveTo>
                  <a:cubicBezTo>
                    <a:pt x="132" y="168"/>
                    <a:pt x="132" y="168"/>
                    <a:pt x="132" y="168"/>
                  </a:cubicBezTo>
                  <a:cubicBezTo>
                    <a:pt x="132" y="169"/>
                    <a:pt x="132" y="169"/>
                    <a:pt x="132" y="169"/>
                  </a:cubicBezTo>
                  <a:cubicBezTo>
                    <a:pt x="132" y="169"/>
                    <a:pt x="132" y="169"/>
                    <a:pt x="132" y="169"/>
                  </a:cubicBezTo>
                  <a:close/>
                  <a:moveTo>
                    <a:pt x="127" y="174"/>
                  </a:moveTo>
                  <a:cubicBezTo>
                    <a:pt x="126" y="173"/>
                    <a:pt x="126" y="173"/>
                    <a:pt x="126" y="173"/>
                  </a:cubicBezTo>
                  <a:cubicBezTo>
                    <a:pt x="127" y="172"/>
                    <a:pt x="127" y="172"/>
                    <a:pt x="127" y="172"/>
                  </a:cubicBezTo>
                  <a:cubicBezTo>
                    <a:pt x="127" y="172"/>
                    <a:pt x="127" y="172"/>
                    <a:pt x="127" y="172"/>
                  </a:cubicBezTo>
                  <a:cubicBezTo>
                    <a:pt x="127" y="172"/>
                    <a:pt x="127" y="172"/>
                    <a:pt x="127" y="172"/>
                  </a:cubicBezTo>
                  <a:cubicBezTo>
                    <a:pt x="127" y="172"/>
                    <a:pt x="127" y="172"/>
                    <a:pt x="127" y="172"/>
                  </a:cubicBezTo>
                  <a:cubicBezTo>
                    <a:pt x="127" y="172"/>
                    <a:pt x="127" y="172"/>
                    <a:pt x="127" y="172"/>
                  </a:cubicBezTo>
                  <a:cubicBezTo>
                    <a:pt x="127" y="174"/>
                    <a:pt x="127" y="174"/>
                    <a:pt x="127" y="174"/>
                  </a:cubicBezTo>
                  <a:close/>
                  <a:moveTo>
                    <a:pt x="121" y="173"/>
                  </a:moveTo>
                  <a:cubicBezTo>
                    <a:pt x="121" y="172"/>
                    <a:pt x="121" y="172"/>
                    <a:pt x="121" y="172"/>
                  </a:cubicBezTo>
                  <a:cubicBezTo>
                    <a:pt x="121" y="172"/>
                    <a:pt x="121" y="172"/>
                    <a:pt x="121" y="172"/>
                  </a:cubicBezTo>
                  <a:cubicBezTo>
                    <a:pt x="120" y="172"/>
                    <a:pt x="120" y="172"/>
                    <a:pt x="120" y="172"/>
                  </a:cubicBezTo>
                  <a:cubicBezTo>
                    <a:pt x="120" y="171"/>
                    <a:pt x="120" y="171"/>
                    <a:pt x="120" y="171"/>
                  </a:cubicBezTo>
                  <a:cubicBezTo>
                    <a:pt x="120" y="170"/>
                    <a:pt x="120" y="170"/>
                    <a:pt x="120" y="170"/>
                  </a:cubicBezTo>
                  <a:cubicBezTo>
                    <a:pt x="120" y="170"/>
                    <a:pt x="120" y="170"/>
                    <a:pt x="120" y="170"/>
                  </a:cubicBezTo>
                  <a:cubicBezTo>
                    <a:pt x="120" y="168"/>
                    <a:pt x="120" y="168"/>
                    <a:pt x="120" y="168"/>
                  </a:cubicBezTo>
                  <a:cubicBezTo>
                    <a:pt x="120" y="167"/>
                    <a:pt x="120" y="167"/>
                    <a:pt x="120" y="167"/>
                  </a:cubicBezTo>
                  <a:cubicBezTo>
                    <a:pt x="120" y="167"/>
                    <a:pt x="120" y="167"/>
                    <a:pt x="120" y="167"/>
                  </a:cubicBezTo>
                  <a:cubicBezTo>
                    <a:pt x="119" y="165"/>
                    <a:pt x="119" y="165"/>
                    <a:pt x="119" y="165"/>
                  </a:cubicBezTo>
                  <a:cubicBezTo>
                    <a:pt x="120" y="165"/>
                    <a:pt x="120" y="165"/>
                    <a:pt x="120" y="165"/>
                  </a:cubicBezTo>
                  <a:cubicBezTo>
                    <a:pt x="121" y="165"/>
                    <a:pt x="121" y="165"/>
                    <a:pt x="121" y="165"/>
                  </a:cubicBezTo>
                  <a:cubicBezTo>
                    <a:pt x="122" y="165"/>
                    <a:pt x="122" y="165"/>
                    <a:pt x="122" y="165"/>
                  </a:cubicBezTo>
                  <a:cubicBezTo>
                    <a:pt x="121" y="165"/>
                    <a:pt x="121" y="165"/>
                    <a:pt x="121" y="165"/>
                  </a:cubicBezTo>
                  <a:cubicBezTo>
                    <a:pt x="121" y="164"/>
                    <a:pt x="121" y="164"/>
                    <a:pt x="121" y="164"/>
                  </a:cubicBezTo>
                  <a:cubicBezTo>
                    <a:pt x="120" y="164"/>
                    <a:pt x="120" y="164"/>
                    <a:pt x="120" y="164"/>
                  </a:cubicBezTo>
                  <a:cubicBezTo>
                    <a:pt x="121" y="163"/>
                    <a:pt x="121" y="163"/>
                    <a:pt x="121" y="163"/>
                  </a:cubicBezTo>
                  <a:cubicBezTo>
                    <a:pt x="120" y="161"/>
                    <a:pt x="120" y="161"/>
                    <a:pt x="120" y="161"/>
                  </a:cubicBezTo>
                  <a:cubicBezTo>
                    <a:pt x="120" y="160"/>
                    <a:pt x="120" y="160"/>
                    <a:pt x="120" y="160"/>
                  </a:cubicBezTo>
                  <a:cubicBezTo>
                    <a:pt x="120" y="159"/>
                    <a:pt x="120" y="159"/>
                    <a:pt x="120" y="159"/>
                  </a:cubicBezTo>
                  <a:cubicBezTo>
                    <a:pt x="120" y="157"/>
                    <a:pt x="120" y="157"/>
                    <a:pt x="120" y="157"/>
                  </a:cubicBezTo>
                  <a:cubicBezTo>
                    <a:pt x="120" y="156"/>
                    <a:pt x="120" y="156"/>
                    <a:pt x="120" y="156"/>
                  </a:cubicBezTo>
                  <a:cubicBezTo>
                    <a:pt x="120" y="156"/>
                    <a:pt x="120" y="156"/>
                    <a:pt x="120" y="156"/>
                  </a:cubicBezTo>
                  <a:cubicBezTo>
                    <a:pt x="121" y="155"/>
                    <a:pt x="121" y="155"/>
                    <a:pt x="121" y="155"/>
                  </a:cubicBezTo>
                  <a:cubicBezTo>
                    <a:pt x="121" y="155"/>
                    <a:pt x="121" y="155"/>
                    <a:pt x="121" y="155"/>
                  </a:cubicBezTo>
                  <a:cubicBezTo>
                    <a:pt x="122" y="155"/>
                    <a:pt x="122" y="155"/>
                    <a:pt x="122" y="155"/>
                  </a:cubicBezTo>
                  <a:cubicBezTo>
                    <a:pt x="123" y="156"/>
                    <a:pt x="123" y="156"/>
                    <a:pt x="123" y="156"/>
                  </a:cubicBezTo>
                  <a:cubicBezTo>
                    <a:pt x="123" y="156"/>
                    <a:pt x="123" y="156"/>
                    <a:pt x="123" y="156"/>
                  </a:cubicBezTo>
                  <a:cubicBezTo>
                    <a:pt x="123" y="156"/>
                    <a:pt x="123" y="156"/>
                    <a:pt x="123" y="156"/>
                  </a:cubicBezTo>
                  <a:cubicBezTo>
                    <a:pt x="124" y="155"/>
                    <a:pt x="124" y="155"/>
                    <a:pt x="124" y="155"/>
                  </a:cubicBezTo>
                  <a:cubicBezTo>
                    <a:pt x="124" y="156"/>
                    <a:pt x="124" y="156"/>
                    <a:pt x="124" y="156"/>
                  </a:cubicBezTo>
                  <a:cubicBezTo>
                    <a:pt x="125" y="157"/>
                    <a:pt x="125" y="157"/>
                    <a:pt x="125" y="157"/>
                  </a:cubicBezTo>
                  <a:cubicBezTo>
                    <a:pt x="126" y="158"/>
                    <a:pt x="126" y="158"/>
                    <a:pt x="126" y="158"/>
                  </a:cubicBezTo>
                  <a:cubicBezTo>
                    <a:pt x="127" y="159"/>
                    <a:pt x="127" y="159"/>
                    <a:pt x="127" y="159"/>
                  </a:cubicBezTo>
                  <a:cubicBezTo>
                    <a:pt x="128" y="158"/>
                    <a:pt x="128" y="158"/>
                    <a:pt x="128" y="158"/>
                  </a:cubicBezTo>
                  <a:cubicBezTo>
                    <a:pt x="129" y="158"/>
                    <a:pt x="129" y="158"/>
                    <a:pt x="129" y="158"/>
                  </a:cubicBezTo>
                  <a:cubicBezTo>
                    <a:pt x="129" y="159"/>
                    <a:pt x="129" y="159"/>
                    <a:pt x="129" y="159"/>
                  </a:cubicBezTo>
                  <a:cubicBezTo>
                    <a:pt x="129" y="158"/>
                    <a:pt x="129" y="158"/>
                    <a:pt x="129" y="158"/>
                  </a:cubicBezTo>
                  <a:cubicBezTo>
                    <a:pt x="130" y="158"/>
                    <a:pt x="130" y="158"/>
                    <a:pt x="130" y="158"/>
                  </a:cubicBezTo>
                  <a:cubicBezTo>
                    <a:pt x="133" y="158"/>
                    <a:pt x="133" y="158"/>
                    <a:pt x="133" y="158"/>
                  </a:cubicBezTo>
                  <a:cubicBezTo>
                    <a:pt x="133" y="158"/>
                    <a:pt x="133" y="158"/>
                    <a:pt x="133" y="158"/>
                  </a:cubicBezTo>
                  <a:cubicBezTo>
                    <a:pt x="134" y="157"/>
                    <a:pt x="134" y="157"/>
                    <a:pt x="134" y="157"/>
                  </a:cubicBezTo>
                  <a:cubicBezTo>
                    <a:pt x="134" y="157"/>
                    <a:pt x="134" y="157"/>
                    <a:pt x="134" y="157"/>
                  </a:cubicBezTo>
                  <a:cubicBezTo>
                    <a:pt x="134" y="157"/>
                    <a:pt x="134" y="157"/>
                    <a:pt x="134" y="157"/>
                  </a:cubicBezTo>
                  <a:cubicBezTo>
                    <a:pt x="135" y="157"/>
                    <a:pt x="135" y="157"/>
                    <a:pt x="135" y="157"/>
                  </a:cubicBezTo>
                  <a:cubicBezTo>
                    <a:pt x="135" y="157"/>
                    <a:pt x="135" y="157"/>
                    <a:pt x="135" y="157"/>
                  </a:cubicBezTo>
                  <a:cubicBezTo>
                    <a:pt x="136" y="157"/>
                    <a:pt x="136" y="157"/>
                    <a:pt x="136" y="157"/>
                  </a:cubicBezTo>
                  <a:cubicBezTo>
                    <a:pt x="136" y="158"/>
                    <a:pt x="136" y="158"/>
                    <a:pt x="136" y="158"/>
                  </a:cubicBezTo>
                  <a:cubicBezTo>
                    <a:pt x="136" y="160"/>
                    <a:pt x="136" y="160"/>
                    <a:pt x="136" y="160"/>
                  </a:cubicBezTo>
                  <a:cubicBezTo>
                    <a:pt x="135" y="161"/>
                    <a:pt x="135" y="161"/>
                    <a:pt x="135" y="161"/>
                  </a:cubicBezTo>
                  <a:cubicBezTo>
                    <a:pt x="135" y="163"/>
                    <a:pt x="135" y="163"/>
                    <a:pt x="135" y="163"/>
                  </a:cubicBezTo>
                  <a:cubicBezTo>
                    <a:pt x="134" y="163"/>
                    <a:pt x="134" y="163"/>
                    <a:pt x="134" y="163"/>
                  </a:cubicBezTo>
                  <a:cubicBezTo>
                    <a:pt x="134" y="164"/>
                    <a:pt x="134" y="164"/>
                    <a:pt x="134" y="164"/>
                  </a:cubicBezTo>
                  <a:cubicBezTo>
                    <a:pt x="134" y="165"/>
                    <a:pt x="134" y="165"/>
                    <a:pt x="134" y="165"/>
                  </a:cubicBezTo>
                  <a:cubicBezTo>
                    <a:pt x="134" y="165"/>
                    <a:pt x="134" y="165"/>
                    <a:pt x="134" y="165"/>
                  </a:cubicBezTo>
                  <a:cubicBezTo>
                    <a:pt x="134" y="166"/>
                    <a:pt x="134" y="166"/>
                    <a:pt x="134" y="166"/>
                  </a:cubicBezTo>
                  <a:cubicBezTo>
                    <a:pt x="134" y="166"/>
                    <a:pt x="134" y="166"/>
                    <a:pt x="134" y="166"/>
                  </a:cubicBezTo>
                  <a:cubicBezTo>
                    <a:pt x="133" y="165"/>
                    <a:pt x="133" y="165"/>
                    <a:pt x="133" y="165"/>
                  </a:cubicBezTo>
                  <a:cubicBezTo>
                    <a:pt x="133" y="165"/>
                    <a:pt x="133" y="165"/>
                    <a:pt x="133" y="165"/>
                  </a:cubicBezTo>
                  <a:cubicBezTo>
                    <a:pt x="132" y="166"/>
                    <a:pt x="132" y="166"/>
                    <a:pt x="132" y="166"/>
                  </a:cubicBezTo>
                  <a:cubicBezTo>
                    <a:pt x="132" y="167"/>
                    <a:pt x="132" y="167"/>
                    <a:pt x="132" y="167"/>
                  </a:cubicBezTo>
                  <a:cubicBezTo>
                    <a:pt x="132" y="168"/>
                    <a:pt x="132" y="168"/>
                    <a:pt x="132" y="168"/>
                  </a:cubicBezTo>
                  <a:cubicBezTo>
                    <a:pt x="131" y="168"/>
                    <a:pt x="131" y="168"/>
                    <a:pt x="131" y="168"/>
                  </a:cubicBezTo>
                  <a:cubicBezTo>
                    <a:pt x="131" y="169"/>
                    <a:pt x="131" y="169"/>
                    <a:pt x="131" y="169"/>
                  </a:cubicBezTo>
                  <a:cubicBezTo>
                    <a:pt x="130" y="169"/>
                    <a:pt x="130" y="169"/>
                    <a:pt x="130" y="169"/>
                  </a:cubicBezTo>
                  <a:cubicBezTo>
                    <a:pt x="131" y="170"/>
                    <a:pt x="131" y="170"/>
                    <a:pt x="131" y="170"/>
                  </a:cubicBezTo>
                  <a:cubicBezTo>
                    <a:pt x="131" y="170"/>
                    <a:pt x="131" y="170"/>
                    <a:pt x="131" y="170"/>
                  </a:cubicBezTo>
                  <a:cubicBezTo>
                    <a:pt x="130" y="172"/>
                    <a:pt x="130" y="172"/>
                    <a:pt x="130" y="172"/>
                  </a:cubicBezTo>
                  <a:cubicBezTo>
                    <a:pt x="130" y="172"/>
                    <a:pt x="130" y="172"/>
                    <a:pt x="130" y="172"/>
                  </a:cubicBezTo>
                  <a:cubicBezTo>
                    <a:pt x="129" y="172"/>
                    <a:pt x="129" y="172"/>
                    <a:pt x="129" y="172"/>
                  </a:cubicBezTo>
                  <a:cubicBezTo>
                    <a:pt x="129" y="171"/>
                    <a:pt x="129" y="171"/>
                    <a:pt x="129" y="171"/>
                  </a:cubicBezTo>
                  <a:cubicBezTo>
                    <a:pt x="130" y="171"/>
                    <a:pt x="130" y="171"/>
                    <a:pt x="130" y="171"/>
                  </a:cubicBezTo>
                  <a:cubicBezTo>
                    <a:pt x="130" y="170"/>
                    <a:pt x="130" y="170"/>
                    <a:pt x="130" y="170"/>
                  </a:cubicBezTo>
                  <a:cubicBezTo>
                    <a:pt x="130" y="170"/>
                    <a:pt x="130" y="170"/>
                    <a:pt x="130" y="170"/>
                  </a:cubicBezTo>
                  <a:cubicBezTo>
                    <a:pt x="129" y="170"/>
                    <a:pt x="129" y="170"/>
                    <a:pt x="129" y="170"/>
                  </a:cubicBezTo>
                  <a:cubicBezTo>
                    <a:pt x="128" y="171"/>
                    <a:pt x="128" y="171"/>
                    <a:pt x="128" y="171"/>
                  </a:cubicBezTo>
                  <a:cubicBezTo>
                    <a:pt x="128" y="171"/>
                    <a:pt x="128" y="171"/>
                    <a:pt x="128" y="171"/>
                  </a:cubicBezTo>
                  <a:cubicBezTo>
                    <a:pt x="128" y="170"/>
                    <a:pt x="128" y="170"/>
                    <a:pt x="128" y="170"/>
                  </a:cubicBezTo>
                  <a:cubicBezTo>
                    <a:pt x="127" y="171"/>
                    <a:pt x="127" y="171"/>
                    <a:pt x="127" y="171"/>
                  </a:cubicBezTo>
                  <a:cubicBezTo>
                    <a:pt x="127" y="171"/>
                    <a:pt x="127" y="171"/>
                    <a:pt x="127" y="171"/>
                  </a:cubicBezTo>
                  <a:cubicBezTo>
                    <a:pt x="126" y="172"/>
                    <a:pt x="126" y="172"/>
                    <a:pt x="126" y="172"/>
                  </a:cubicBezTo>
                  <a:cubicBezTo>
                    <a:pt x="126" y="171"/>
                    <a:pt x="126" y="171"/>
                    <a:pt x="126" y="171"/>
                  </a:cubicBezTo>
                  <a:cubicBezTo>
                    <a:pt x="125" y="172"/>
                    <a:pt x="125" y="172"/>
                    <a:pt x="125" y="172"/>
                  </a:cubicBezTo>
                  <a:cubicBezTo>
                    <a:pt x="125" y="173"/>
                    <a:pt x="125" y="173"/>
                    <a:pt x="125" y="173"/>
                  </a:cubicBezTo>
                  <a:cubicBezTo>
                    <a:pt x="124" y="174"/>
                    <a:pt x="124" y="174"/>
                    <a:pt x="124" y="174"/>
                  </a:cubicBezTo>
                  <a:cubicBezTo>
                    <a:pt x="124" y="174"/>
                    <a:pt x="124" y="174"/>
                    <a:pt x="124" y="174"/>
                  </a:cubicBezTo>
                  <a:cubicBezTo>
                    <a:pt x="123" y="174"/>
                    <a:pt x="123" y="174"/>
                    <a:pt x="123" y="174"/>
                  </a:cubicBezTo>
                  <a:cubicBezTo>
                    <a:pt x="123" y="173"/>
                    <a:pt x="123" y="173"/>
                    <a:pt x="123" y="173"/>
                  </a:cubicBezTo>
                  <a:cubicBezTo>
                    <a:pt x="123" y="174"/>
                    <a:pt x="123" y="174"/>
                    <a:pt x="123" y="174"/>
                  </a:cubicBezTo>
                  <a:cubicBezTo>
                    <a:pt x="122" y="173"/>
                    <a:pt x="122" y="173"/>
                    <a:pt x="122" y="173"/>
                  </a:cubicBezTo>
                  <a:cubicBezTo>
                    <a:pt x="121" y="173"/>
                    <a:pt x="121" y="173"/>
                    <a:pt x="121" y="173"/>
                  </a:cubicBezTo>
                  <a:cubicBezTo>
                    <a:pt x="121" y="173"/>
                    <a:pt x="121" y="173"/>
                    <a:pt x="121" y="173"/>
                  </a:cubicBezTo>
                  <a:close/>
                  <a:moveTo>
                    <a:pt x="2" y="110"/>
                  </a:moveTo>
                  <a:cubicBezTo>
                    <a:pt x="3" y="111"/>
                    <a:pt x="3" y="111"/>
                    <a:pt x="3" y="111"/>
                  </a:cubicBezTo>
                  <a:cubicBezTo>
                    <a:pt x="4" y="111"/>
                    <a:pt x="4" y="111"/>
                    <a:pt x="4" y="111"/>
                  </a:cubicBezTo>
                  <a:cubicBezTo>
                    <a:pt x="6" y="113"/>
                    <a:pt x="6" y="113"/>
                    <a:pt x="6" y="113"/>
                  </a:cubicBezTo>
                  <a:cubicBezTo>
                    <a:pt x="6" y="113"/>
                    <a:pt x="6" y="113"/>
                    <a:pt x="6" y="113"/>
                  </a:cubicBezTo>
                  <a:cubicBezTo>
                    <a:pt x="6" y="114"/>
                    <a:pt x="6" y="114"/>
                    <a:pt x="6" y="114"/>
                  </a:cubicBezTo>
                  <a:cubicBezTo>
                    <a:pt x="7" y="114"/>
                    <a:pt x="7" y="114"/>
                    <a:pt x="7" y="114"/>
                  </a:cubicBezTo>
                  <a:cubicBezTo>
                    <a:pt x="7" y="114"/>
                    <a:pt x="7" y="114"/>
                    <a:pt x="7" y="114"/>
                  </a:cubicBezTo>
                  <a:cubicBezTo>
                    <a:pt x="9" y="114"/>
                    <a:pt x="9" y="114"/>
                    <a:pt x="9" y="114"/>
                  </a:cubicBezTo>
                  <a:cubicBezTo>
                    <a:pt x="9" y="114"/>
                    <a:pt x="9" y="114"/>
                    <a:pt x="9" y="114"/>
                  </a:cubicBezTo>
                  <a:cubicBezTo>
                    <a:pt x="9" y="115"/>
                    <a:pt x="9" y="115"/>
                    <a:pt x="9" y="115"/>
                  </a:cubicBezTo>
                  <a:cubicBezTo>
                    <a:pt x="10" y="115"/>
                    <a:pt x="10" y="115"/>
                    <a:pt x="10" y="115"/>
                  </a:cubicBezTo>
                  <a:cubicBezTo>
                    <a:pt x="11" y="115"/>
                    <a:pt x="11" y="115"/>
                    <a:pt x="11" y="115"/>
                  </a:cubicBezTo>
                  <a:cubicBezTo>
                    <a:pt x="12" y="115"/>
                    <a:pt x="12" y="115"/>
                    <a:pt x="12" y="115"/>
                  </a:cubicBezTo>
                  <a:cubicBezTo>
                    <a:pt x="12" y="115"/>
                    <a:pt x="12" y="115"/>
                    <a:pt x="12" y="115"/>
                  </a:cubicBezTo>
                  <a:cubicBezTo>
                    <a:pt x="13" y="115"/>
                    <a:pt x="13" y="115"/>
                    <a:pt x="13" y="115"/>
                  </a:cubicBezTo>
                  <a:cubicBezTo>
                    <a:pt x="14" y="115"/>
                    <a:pt x="14" y="115"/>
                    <a:pt x="14" y="115"/>
                  </a:cubicBezTo>
                  <a:cubicBezTo>
                    <a:pt x="15" y="115"/>
                    <a:pt x="15" y="115"/>
                    <a:pt x="15" y="115"/>
                  </a:cubicBezTo>
                  <a:cubicBezTo>
                    <a:pt x="15" y="114"/>
                    <a:pt x="15" y="114"/>
                    <a:pt x="15" y="114"/>
                  </a:cubicBezTo>
                  <a:cubicBezTo>
                    <a:pt x="16" y="114"/>
                    <a:pt x="16" y="114"/>
                    <a:pt x="16" y="114"/>
                  </a:cubicBezTo>
                  <a:cubicBezTo>
                    <a:pt x="16" y="113"/>
                    <a:pt x="16" y="113"/>
                    <a:pt x="16" y="113"/>
                  </a:cubicBezTo>
                  <a:cubicBezTo>
                    <a:pt x="18" y="113"/>
                    <a:pt x="18" y="113"/>
                    <a:pt x="18" y="113"/>
                  </a:cubicBezTo>
                  <a:cubicBezTo>
                    <a:pt x="18" y="113"/>
                    <a:pt x="18" y="113"/>
                    <a:pt x="18" y="113"/>
                  </a:cubicBezTo>
                  <a:cubicBezTo>
                    <a:pt x="19" y="112"/>
                    <a:pt x="19" y="112"/>
                    <a:pt x="19" y="112"/>
                  </a:cubicBezTo>
                  <a:cubicBezTo>
                    <a:pt x="19" y="112"/>
                    <a:pt x="19" y="112"/>
                    <a:pt x="19" y="112"/>
                  </a:cubicBezTo>
                  <a:cubicBezTo>
                    <a:pt x="20" y="113"/>
                    <a:pt x="20" y="113"/>
                    <a:pt x="20" y="113"/>
                  </a:cubicBezTo>
                  <a:cubicBezTo>
                    <a:pt x="21" y="112"/>
                    <a:pt x="21" y="112"/>
                    <a:pt x="21" y="112"/>
                  </a:cubicBezTo>
                  <a:cubicBezTo>
                    <a:pt x="21" y="112"/>
                    <a:pt x="21" y="112"/>
                    <a:pt x="21" y="112"/>
                  </a:cubicBezTo>
                  <a:cubicBezTo>
                    <a:pt x="21" y="112"/>
                    <a:pt x="21" y="112"/>
                    <a:pt x="21" y="112"/>
                  </a:cubicBezTo>
                  <a:cubicBezTo>
                    <a:pt x="22" y="111"/>
                    <a:pt x="22" y="111"/>
                    <a:pt x="22" y="111"/>
                  </a:cubicBezTo>
                  <a:cubicBezTo>
                    <a:pt x="24" y="109"/>
                    <a:pt x="24" y="109"/>
                    <a:pt x="24" y="109"/>
                  </a:cubicBezTo>
                  <a:cubicBezTo>
                    <a:pt x="25" y="110"/>
                    <a:pt x="25" y="110"/>
                    <a:pt x="25" y="110"/>
                  </a:cubicBezTo>
                  <a:cubicBezTo>
                    <a:pt x="26" y="110"/>
                    <a:pt x="26" y="110"/>
                    <a:pt x="26" y="110"/>
                  </a:cubicBezTo>
                  <a:cubicBezTo>
                    <a:pt x="26" y="109"/>
                    <a:pt x="26" y="109"/>
                    <a:pt x="26" y="109"/>
                  </a:cubicBezTo>
                  <a:cubicBezTo>
                    <a:pt x="29" y="109"/>
                    <a:pt x="29" y="109"/>
                    <a:pt x="29" y="109"/>
                  </a:cubicBezTo>
                  <a:cubicBezTo>
                    <a:pt x="29" y="109"/>
                    <a:pt x="29" y="109"/>
                    <a:pt x="29" y="109"/>
                  </a:cubicBezTo>
                  <a:cubicBezTo>
                    <a:pt x="31" y="109"/>
                    <a:pt x="31" y="109"/>
                    <a:pt x="31" y="109"/>
                  </a:cubicBezTo>
                  <a:cubicBezTo>
                    <a:pt x="31" y="109"/>
                    <a:pt x="31" y="109"/>
                    <a:pt x="31" y="109"/>
                  </a:cubicBezTo>
                  <a:cubicBezTo>
                    <a:pt x="32" y="109"/>
                    <a:pt x="32" y="109"/>
                    <a:pt x="32" y="109"/>
                  </a:cubicBezTo>
                  <a:cubicBezTo>
                    <a:pt x="33" y="109"/>
                    <a:pt x="33" y="109"/>
                    <a:pt x="33" y="109"/>
                  </a:cubicBezTo>
                  <a:cubicBezTo>
                    <a:pt x="33" y="110"/>
                    <a:pt x="33" y="110"/>
                    <a:pt x="33" y="110"/>
                  </a:cubicBezTo>
                  <a:cubicBezTo>
                    <a:pt x="34" y="110"/>
                    <a:pt x="34" y="110"/>
                    <a:pt x="34" y="110"/>
                  </a:cubicBezTo>
                  <a:cubicBezTo>
                    <a:pt x="34" y="110"/>
                    <a:pt x="34" y="110"/>
                    <a:pt x="34" y="110"/>
                  </a:cubicBezTo>
                  <a:cubicBezTo>
                    <a:pt x="35" y="110"/>
                    <a:pt x="35" y="110"/>
                    <a:pt x="35" y="110"/>
                  </a:cubicBezTo>
                  <a:cubicBezTo>
                    <a:pt x="35" y="110"/>
                    <a:pt x="35" y="110"/>
                    <a:pt x="35" y="110"/>
                  </a:cubicBezTo>
                  <a:cubicBezTo>
                    <a:pt x="37" y="110"/>
                    <a:pt x="37" y="110"/>
                    <a:pt x="37" y="110"/>
                  </a:cubicBezTo>
                  <a:cubicBezTo>
                    <a:pt x="37" y="110"/>
                    <a:pt x="37" y="110"/>
                    <a:pt x="37" y="110"/>
                  </a:cubicBezTo>
                  <a:cubicBezTo>
                    <a:pt x="37" y="110"/>
                    <a:pt x="37" y="110"/>
                    <a:pt x="37" y="110"/>
                  </a:cubicBezTo>
                  <a:cubicBezTo>
                    <a:pt x="38" y="110"/>
                    <a:pt x="38" y="110"/>
                    <a:pt x="38" y="110"/>
                  </a:cubicBezTo>
                  <a:cubicBezTo>
                    <a:pt x="39" y="110"/>
                    <a:pt x="39" y="110"/>
                    <a:pt x="39" y="110"/>
                  </a:cubicBezTo>
                  <a:cubicBezTo>
                    <a:pt x="40" y="109"/>
                    <a:pt x="40" y="109"/>
                    <a:pt x="40" y="109"/>
                  </a:cubicBezTo>
                  <a:cubicBezTo>
                    <a:pt x="41" y="108"/>
                    <a:pt x="41" y="108"/>
                    <a:pt x="41" y="108"/>
                  </a:cubicBezTo>
                  <a:cubicBezTo>
                    <a:pt x="41" y="108"/>
                    <a:pt x="41" y="108"/>
                    <a:pt x="41" y="108"/>
                  </a:cubicBezTo>
                  <a:cubicBezTo>
                    <a:pt x="42" y="107"/>
                    <a:pt x="42" y="107"/>
                    <a:pt x="42" y="107"/>
                  </a:cubicBezTo>
                  <a:cubicBezTo>
                    <a:pt x="43" y="106"/>
                    <a:pt x="43" y="106"/>
                    <a:pt x="43" y="106"/>
                  </a:cubicBezTo>
                  <a:cubicBezTo>
                    <a:pt x="44" y="105"/>
                    <a:pt x="44" y="105"/>
                    <a:pt x="44" y="105"/>
                  </a:cubicBezTo>
                  <a:cubicBezTo>
                    <a:pt x="45" y="105"/>
                    <a:pt x="45" y="105"/>
                    <a:pt x="45" y="105"/>
                  </a:cubicBezTo>
                  <a:cubicBezTo>
                    <a:pt x="46" y="105"/>
                    <a:pt x="46" y="105"/>
                    <a:pt x="46" y="105"/>
                  </a:cubicBezTo>
                  <a:cubicBezTo>
                    <a:pt x="47" y="104"/>
                    <a:pt x="47" y="104"/>
                    <a:pt x="47" y="104"/>
                  </a:cubicBezTo>
                  <a:cubicBezTo>
                    <a:pt x="50" y="103"/>
                    <a:pt x="50" y="103"/>
                    <a:pt x="50" y="103"/>
                  </a:cubicBezTo>
                  <a:cubicBezTo>
                    <a:pt x="51" y="102"/>
                    <a:pt x="51" y="102"/>
                    <a:pt x="51" y="102"/>
                  </a:cubicBezTo>
                  <a:cubicBezTo>
                    <a:pt x="52" y="102"/>
                    <a:pt x="52" y="102"/>
                    <a:pt x="52" y="102"/>
                  </a:cubicBezTo>
                  <a:cubicBezTo>
                    <a:pt x="53" y="102"/>
                    <a:pt x="53" y="102"/>
                    <a:pt x="53" y="102"/>
                  </a:cubicBezTo>
                  <a:cubicBezTo>
                    <a:pt x="53" y="102"/>
                    <a:pt x="53" y="102"/>
                    <a:pt x="53" y="102"/>
                  </a:cubicBezTo>
                  <a:cubicBezTo>
                    <a:pt x="55" y="102"/>
                    <a:pt x="55" y="102"/>
                    <a:pt x="55" y="102"/>
                  </a:cubicBezTo>
                  <a:cubicBezTo>
                    <a:pt x="56" y="102"/>
                    <a:pt x="56" y="102"/>
                    <a:pt x="56" y="102"/>
                  </a:cubicBezTo>
                  <a:cubicBezTo>
                    <a:pt x="57" y="102"/>
                    <a:pt x="57" y="102"/>
                    <a:pt x="57" y="102"/>
                  </a:cubicBezTo>
                  <a:cubicBezTo>
                    <a:pt x="58" y="102"/>
                    <a:pt x="58" y="102"/>
                    <a:pt x="58" y="102"/>
                  </a:cubicBezTo>
                  <a:cubicBezTo>
                    <a:pt x="61" y="101"/>
                    <a:pt x="61" y="101"/>
                    <a:pt x="61" y="101"/>
                  </a:cubicBezTo>
                  <a:cubicBezTo>
                    <a:pt x="62" y="101"/>
                    <a:pt x="62" y="101"/>
                    <a:pt x="62" y="101"/>
                  </a:cubicBezTo>
                  <a:cubicBezTo>
                    <a:pt x="63" y="100"/>
                    <a:pt x="63" y="100"/>
                    <a:pt x="63" y="100"/>
                  </a:cubicBezTo>
                  <a:cubicBezTo>
                    <a:pt x="64" y="100"/>
                    <a:pt x="64" y="100"/>
                    <a:pt x="64" y="100"/>
                  </a:cubicBezTo>
                  <a:cubicBezTo>
                    <a:pt x="65" y="99"/>
                    <a:pt x="65" y="99"/>
                    <a:pt x="65" y="99"/>
                  </a:cubicBezTo>
                  <a:cubicBezTo>
                    <a:pt x="67" y="99"/>
                    <a:pt x="67" y="99"/>
                    <a:pt x="67" y="99"/>
                  </a:cubicBezTo>
                  <a:cubicBezTo>
                    <a:pt x="72" y="99"/>
                    <a:pt x="72" y="99"/>
                    <a:pt x="72" y="99"/>
                  </a:cubicBezTo>
                  <a:cubicBezTo>
                    <a:pt x="74" y="99"/>
                    <a:pt x="74" y="99"/>
                    <a:pt x="74" y="99"/>
                  </a:cubicBezTo>
                  <a:cubicBezTo>
                    <a:pt x="75" y="99"/>
                    <a:pt x="75" y="99"/>
                    <a:pt x="75" y="99"/>
                  </a:cubicBezTo>
                  <a:cubicBezTo>
                    <a:pt x="76" y="99"/>
                    <a:pt x="76" y="99"/>
                    <a:pt x="76" y="99"/>
                  </a:cubicBezTo>
                  <a:cubicBezTo>
                    <a:pt x="77" y="99"/>
                    <a:pt x="77" y="99"/>
                    <a:pt x="77" y="99"/>
                  </a:cubicBezTo>
                  <a:cubicBezTo>
                    <a:pt x="78" y="100"/>
                    <a:pt x="78" y="100"/>
                    <a:pt x="78" y="100"/>
                  </a:cubicBezTo>
                  <a:cubicBezTo>
                    <a:pt x="79" y="102"/>
                    <a:pt x="79" y="102"/>
                    <a:pt x="79" y="102"/>
                  </a:cubicBezTo>
                  <a:cubicBezTo>
                    <a:pt x="80" y="102"/>
                    <a:pt x="80" y="102"/>
                    <a:pt x="80" y="102"/>
                  </a:cubicBezTo>
                  <a:cubicBezTo>
                    <a:pt x="81" y="102"/>
                    <a:pt x="81" y="102"/>
                    <a:pt x="81" y="102"/>
                  </a:cubicBezTo>
                  <a:cubicBezTo>
                    <a:pt x="81" y="101"/>
                    <a:pt x="81" y="101"/>
                    <a:pt x="81" y="101"/>
                  </a:cubicBezTo>
                  <a:cubicBezTo>
                    <a:pt x="82" y="102"/>
                    <a:pt x="82" y="102"/>
                    <a:pt x="82" y="102"/>
                  </a:cubicBezTo>
                  <a:cubicBezTo>
                    <a:pt x="82" y="102"/>
                    <a:pt x="82" y="102"/>
                    <a:pt x="82" y="102"/>
                  </a:cubicBezTo>
                  <a:cubicBezTo>
                    <a:pt x="83" y="102"/>
                    <a:pt x="83" y="102"/>
                    <a:pt x="83" y="102"/>
                  </a:cubicBezTo>
                  <a:cubicBezTo>
                    <a:pt x="84" y="103"/>
                    <a:pt x="84" y="103"/>
                    <a:pt x="84" y="103"/>
                  </a:cubicBezTo>
                  <a:cubicBezTo>
                    <a:pt x="85" y="103"/>
                    <a:pt x="85" y="103"/>
                    <a:pt x="85" y="103"/>
                  </a:cubicBezTo>
                  <a:cubicBezTo>
                    <a:pt x="86" y="103"/>
                    <a:pt x="86" y="103"/>
                    <a:pt x="86" y="103"/>
                  </a:cubicBezTo>
                  <a:cubicBezTo>
                    <a:pt x="88" y="104"/>
                    <a:pt x="88" y="104"/>
                    <a:pt x="88" y="104"/>
                  </a:cubicBezTo>
                  <a:cubicBezTo>
                    <a:pt x="87" y="105"/>
                    <a:pt x="87" y="105"/>
                    <a:pt x="87" y="105"/>
                  </a:cubicBezTo>
                  <a:cubicBezTo>
                    <a:pt x="88" y="105"/>
                    <a:pt x="88" y="105"/>
                    <a:pt x="88" y="105"/>
                  </a:cubicBezTo>
                  <a:cubicBezTo>
                    <a:pt x="89" y="105"/>
                    <a:pt x="89" y="105"/>
                    <a:pt x="89" y="105"/>
                  </a:cubicBezTo>
                  <a:cubicBezTo>
                    <a:pt x="88" y="106"/>
                    <a:pt x="88" y="106"/>
                    <a:pt x="88" y="106"/>
                  </a:cubicBezTo>
                  <a:cubicBezTo>
                    <a:pt x="88" y="106"/>
                    <a:pt x="88" y="106"/>
                    <a:pt x="88" y="106"/>
                  </a:cubicBezTo>
                  <a:cubicBezTo>
                    <a:pt x="88" y="107"/>
                    <a:pt x="88" y="107"/>
                    <a:pt x="88" y="107"/>
                  </a:cubicBezTo>
                  <a:cubicBezTo>
                    <a:pt x="88" y="108"/>
                    <a:pt x="88" y="108"/>
                    <a:pt x="88" y="108"/>
                  </a:cubicBezTo>
                  <a:cubicBezTo>
                    <a:pt x="89" y="108"/>
                    <a:pt x="89" y="108"/>
                    <a:pt x="89" y="108"/>
                  </a:cubicBezTo>
                  <a:cubicBezTo>
                    <a:pt x="90" y="109"/>
                    <a:pt x="90" y="109"/>
                    <a:pt x="90" y="109"/>
                  </a:cubicBezTo>
                  <a:cubicBezTo>
                    <a:pt x="90" y="110"/>
                    <a:pt x="90" y="110"/>
                    <a:pt x="90" y="110"/>
                  </a:cubicBezTo>
                  <a:cubicBezTo>
                    <a:pt x="90" y="111"/>
                    <a:pt x="90" y="111"/>
                    <a:pt x="90" y="111"/>
                  </a:cubicBezTo>
                  <a:cubicBezTo>
                    <a:pt x="91" y="113"/>
                    <a:pt x="91" y="113"/>
                    <a:pt x="91" y="113"/>
                  </a:cubicBezTo>
                  <a:cubicBezTo>
                    <a:pt x="91" y="114"/>
                    <a:pt x="91" y="114"/>
                    <a:pt x="91" y="114"/>
                  </a:cubicBezTo>
                  <a:cubicBezTo>
                    <a:pt x="91" y="114"/>
                    <a:pt x="91" y="114"/>
                    <a:pt x="91" y="114"/>
                  </a:cubicBezTo>
                  <a:cubicBezTo>
                    <a:pt x="91" y="115"/>
                    <a:pt x="91" y="115"/>
                    <a:pt x="91" y="115"/>
                  </a:cubicBezTo>
                  <a:cubicBezTo>
                    <a:pt x="91" y="116"/>
                    <a:pt x="91" y="116"/>
                    <a:pt x="91" y="116"/>
                  </a:cubicBezTo>
                  <a:cubicBezTo>
                    <a:pt x="90" y="116"/>
                    <a:pt x="90" y="116"/>
                    <a:pt x="90" y="116"/>
                  </a:cubicBezTo>
                  <a:cubicBezTo>
                    <a:pt x="90" y="116"/>
                    <a:pt x="90" y="116"/>
                    <a:pt x="90" y="116"/>
                  </a:cubicBezTo>
                  <a:cubicBezTo>
                    <a:pt x="91" y="117"/>
                    <a:pt x="91" y="117"/>
                    <a:pt x="91" y="117"/>
                  </a:cubicBezTo>
                  <a:cubicBezTo>
                    <a:pt x="91" y="117"/>
                    <a:pt x="91" y="117"/>
                    <a:pt x="91" y="117"/>
                  </a:cubicBezTo>
                  <a:cubicBezTo>
                    <a:pt x="92" y="118"/>
                    <a:pt x="92" y="118"/>
                    <a:pt x="92" y="118"/>
                  </a:cubicBezTo>
                  <a:cubicBezTo>
                    <a:pt x="92" y="118"/>
                    <a:pt x="92" y="118"/>
                    <a:pt x="92" y="118"/>
                  </a:cubicBezTo>
                  <a:cubicBezTo>
                    <a:pt x="93" y="118"/>
                    <a:pt x="93" y="118"/>
                    <a:pt x="93" y="118"/>
                  </a:cubicBezTo>
                  <a:cubicBezTo>
                    <a:pt x="93" y="117"/>
                    <a:pt x="93" y="117"/>
                    <a:pt x="93" y="117"/>
                  </a:cubicBezTo>
                  <a:cubicBezTo>
                    <a:pt x="93" y="117"/>
                    <a:pt x="93" y="117"/>
                    <a:pt x="93" y="117"/>
                  </a:cubicBezTo>
                  <a:cubicBezTo>
                    <a:pt x="93" y="116"/>
                    <a:pt x="93" y="116"/>
                    <a:pt x="93" y="116"/>
                  </a:cubicBezTo>
                  <a:cubicBezTo>
                    <a:pt x="94" y="116"/>
                    <a:pt x="94" y="116"/>
                    <a:pt x="94" y="116"/>
                  </a:cubicBezTo>
                  <a:cubicBezTo>
                    <a:pt x="94" y="115"/>
                    <a:pt x="94" y="115"/>
                    <a:pt x="94" y="115"/>
                  </a:cubicBezTo>
                  <a:cubicBezTo>
                    <a:pt x="95" y="115"/>
                    <a:pt x="95" y="115"/>
                    <a:pt x="95" y="115"/>
                  </a:cubicBezTo>
                  <a:cubicBezTo>
                    <a:pt x="95" y="114"/>
                    <a:pt x="95" y="114"/>
                    <a:pt x="95" y="114"/>
                  </a:cubicBezTo>
                  <a:cubicBezTo>
                    <a:pt x="96" y="114"/>
                    <a:pt x="96" y="114"/>
                    <a:pt x="96" y="114"/>
                  </a:cubicBezTo>
                  <a:cubicBezTo>
                    <a:pt x="97" y="113"/>
                    <a:pt x="97" y="113"/>
                    <a:pt x="97" y="113"/>
                  </a:cubicBezTo>
                  <a:cubicBezTo>
                    <a:pt x="98" y="112"/>
                    <a:pt x="98" y="112"/>
                    <a:pt x="98" y="112"/>
                  </a:cubicBezTo>
                  <a:cubicBezTo>
                    <a:pt x="99" y="111"/>
                    <a:pt x="99" y="111"/>
                    <a:pt x="99" y="111"/>
                  </a:cubicBezTo>
                  <a:cubicBezTo>
                    <a:pt x="99" y="111"/>
                    <a:pt x="99" y="111"/>
                    <a:pt x="99" y="111"/>
                  </a:cubicBezTo>
                  <a:cubicBezTo>
                    <a:pt x="100" y="111"/>
                    <a:pt x="100" y="111"/>
                    <a:pt x="100" y="111"/>
                  </a:cubicBezTo>
                  <a:cubicBezTo>
                    <a:pt x="101" y="110"/>
                    <a:pt x="101" y="110"/>
                    <a:pt x="101" y="110"/>
                  </a:cubicBezTo>
                  <a:cubicBezTo>
                    <a:pt x="102" y="108"/>
                    <a:pt x="102" y="108"/>
                    <a:pt x="102" y="108"/>
                  </a:cubicBezTo>
                  <a:cubicBezTo>
                    <a:pt x="103" y="108"/>
                    <a:pt x="103" y="108"/>
                    <a:pt x="103" y="108"/>
                  </a:cubicBezTo>
                  <a:cubicBezTo>
                    <a:pt x="104" y="107"/>
                    <a:pt x="104" y="107"/>
                    <a:pt x="104" y="107"/>
                  </a:cubicBezTo>
                  <a:cubicBezTo>
                    <a:pt x="103" y="106"/>
                    <a:pt x="103" y="106"/>
                    <a:pt x="103" y="106"/>
                  </a:cubicBezTo>
                  <a:cubicBezTo>
                    <a:pt x="104" y="105"/>
                    <a:pt x="104" y="105"/>
                    <a:pt x="104" y="105"/>
                  </a:cubicBezTo>
                  <a:cubicBezTo>
                    <a:pt x="104" y="106"/>
                    <a:pt x="104" y="106"/>
                    <a:pt x="104" y="106"/>
                  </a:cubicBezTo>
                  <a:cubicBezTo>
                    <a:pt x="104" y="107"/>
                    <a:pt x="104" y="107"/>
                    <a:pt x="104" y="107"/>
                  </a:cubicBezTo>
                  <a:cubicBezTo>
                    <a:pt x="104" y="108"/>
                    <a:pt x="104" y="108"/>
                    <a:pt x="104" y="108"/>
                  </a:cubicBezTo>
                  <a:cubicBezTo>
                    <a:pt x="104" y="109"/>
                    <a:pt x="104" y="109"/>
                    <a:pt x="104" y="109"/>
                  </a:cubicBezTo>
                  <a:cubicBezTo>
                    <a:pt x="103" y="111"/>
                    <a:pt x="103" y="111"/>
                    <a:pt x="103" y="111"/>
                  </a:cubicBezTo>
                  <a:cubicBezTo>
                    <a:pt x="102" y="112"/>
                    <a:pt x="102" y="112"/>
                    <a:pt x="102" y="112"/>
                  </a:cubicBezTo>
                  <a:cubicBezTo>
                    <a:pt x="101" y="113"/>
                    <a:pt x="101" y="113"/>
                    <a:pt x="101" y="113"/>
                  </a:cubicBezTo>
                  <a:cubicBezTo>
                    <a:pt x="101" y="114"/>
                    <a:pt x="101" y="114"/>
                    <a:pt x="101" y="114"/>
                  </a:cubicBezTo>
                  <a:cubicBezTo>
                    <a:pt x="101" y="115"/>
                    <a:pt x="101" y="115"/>
                    <a:pt x="101" y="115"/>
                  </a:cubicBezTo>
                  <a:cubicBezTo>
                    <a:pt x="100" y="116"/>
                    <a:pt x="100" y="116"/>
                    <a:pt x="100" y="116"/>
                  </a:cubicBezTo>
                  <a:cubicBezTo>
                    <a:pt x="100" y="116"/>
                    <a:pt x="100" y="116"/>
                    <a:pt x="100" y="116"/>
                  </a:cubicBezTo>
                  <a:cubicBezTo>
                    <a:pt x="99" y="118"/>
                    <a:pt x="99" y="118"/>
                    <a:pt x="99" y="118"/>
                  </a:cubicBezTo>
                  <a:cubicBezTo>
                    <a:pt x="97" y="118"/>
                    <a:pt x="97" y="118"/>
                    <a:pt x="97" y="118"/>
                  </a:cubicBezTo>
                  <a:cubicBezTo>
                    <a:pt x="97" y="119"/>
                    <a:pt x="97" y="119"/>
                    <a:pt x="97" y="119"/>
                  </a:cubicBezTo>
                  <a:cubicBezTo>
                    <a:pt x="96" y="120"/>
                    <a:pt x="96" y="120"/>
                    <a:pt x="96" y="120"/>
                  </a:cubicBezTo>
                  <a:cubicBezTo>
                    <a:pt x="96" y="120"/>
                    <a:pt x="96" y="120"/>
                    <a:pt x="96" y="120"/>
                  </a:cubicBezTo>
                  <a:cubicBezTo>
                    <a:pt x="98" y="120"/>
                    <a:pt x="98" y="120"/>
                    <a:pt x="98" y="120"/>
                  </a:cubicBezTo>
                  <a:cubicBezTo>
                    <a:pt x="99" y="120"/>
                    <a:pt x="99" y="120"/>
                    <a:pt x="99" y="120"/>
                  </a:cubicBezTo>
                  <a:cubicBezTo>
                    <a:pt x="100" y="120"/>
                    <a:pt x="100" y="120"/>
                    <a:pt x="100" y="120"/>
                  </a:cubicBezTo>
                  <a:cubicBezTo>
                    <a:pt x="102" y="118"/>
                    <a:pt x="102" y="118"/>
                    <a:pt x="102" y="118"/>
                  </a:cubicBezTo>
                  <a:cubicBezTo>
                    <a:pt x="102" y="116"/>
                    <a:pt x="102" y="116"/>
                    <a:pt x="102" y="116"/>
                  </a:cubicBezTo>
                  <a:cubicBezTo>
                    <a:pt x="103" y="115"/>
                    <a:pt x="103" y="115"/>
                    <a:pt x="103" y="115"/>
                  </a:cubicBezTo>
                  <a:cubicBezTo>
                    <a:pt x="104" y="115"/>
                    <a:pt x="104" y="115"/>
                    <a:pt x="104" y="115"/>
                  </a:cubicBezTo>
                  <a:cubicBezTo>
                    <a:pt x="104" y="117"/>
                    <a:pt x="104" y="117"/>
                    <a:pt x="104" y="117"/>
                  </a:cubicBezTo>
                  <a:cubicBezTo>
                    <a:pt x="104" y="118"/>
                    <a:pt x="104" y="118"/>
                    <a:pt x="104" y="118"/>
                  </a:cubicBezTo>
                  <a:cubicBezTo>
                    <a:pt x="104" y="118"/>
                    <a:pt x="104" y="118"/>
                    <a:pt x="104" y="118"/>
                  </a:cubicBezTo>
                  <a:cubicBezTo>
                    <a:pt x="104" y="120"/>
                    <a:pt x="104" y="120"/>
                    <a:pt x="104" y="120"/>
                  </a:cubicBezTo>
                  <a:cubicBezTo>
                    <a:pt x="103" y="122"/>
                    <a:pt x="103" y="122"/>
                    <a:pt x="103" y="122"/>
                  </a:cubicBezTo>
                  <a:cubicBezTo>
                    <a:pt x="101" y="122"/>
                    <a:pt x="101" y="122"/>
                    <a:pt x="101" y="122"/>
                  </a:cubicBezTo>
                  <a:cubicBezTo>
                    <a:pt x="102" y="123"/>
                    <a:pt x="102" y="123"/>
                    <a:pt x="102" y="123"/>
                  </a:cubicBezTo>
                  <a:cubicBezTo>
                    <a:pt x="103" y="123"/>
                    <a:pt x="103" y="123"/>
                    <a:pt x="103" y="123"/>
                  </a:cubicBezTo>
                  <a:cubicBezTo>
                    <a:pt x="104" y="123"/>
                    <a:pt x="104" y="123"/>
                    <a:pt x="104" y="123"/>
                  </a:cubicBezTo>
                  <a:cubicBezTo>
                    <a:pt x="104" y="122"/>
                    <a:pt x="104" y="122"/>
                    <a:pt x="104" y="122"/>
                  </a:cubicBezTo>
                  <a:cubicBezTo>
                    <a:pt x="105" y="122"/>
                    <a:pt x="105" y="122"/>
                    <a:pt x="105" y="122"/>
                  </a:cubicBezTo>
                  <a:cubicBezTo>
                    <a:pt x="106" y="121"/>
                    <a:pt x="106" y="121"/>
                    <a:pt x="106" y="121"/>
                  </a:cubicBezTo>
                  <a:cubicBezTo>
                    <a:pt x="107" y="122"/>
                    <a:pt x="107" y="122"/>
                    <a:pt x="107" y="122"/>
                  </a:cubicBezTo>
                  <a:cubicBezTo>
                    <a:pt x="107" y="121"/>
                    <a:pt x="107" y="121"/>
                    <a:pt x="107" y="121"/>
                  </a:cubicBezTo>
                  <a:cubicBezTo>
                    <a:pt x="107" y="122"/>
                    <a:pt x="107" y="122"/>
                    <a:pt x="107" y="122"/>
                  </a:cubicBezTo>
                  <a:cubicBezTo>
                    <a:pt x="106" y="123"/>
                    <a:pt x="106" y="123"/>
                    <a:pt x="106" y="123"/>
                  </a:cubicBezTo>
                  <a:cubicBezTo>
                    <a:pt x="106" y="123"/>
                    <a:pt x="106" y="123"/>
                    <a:pt x="106" y="123"/>
                  </a:cubicBezTo>
                  <a:cubicBezTo>
                    <a:pt x="105" y="123"/>
                    <a:pt x="105" y="123"/>
                    <a:pt x="105" y="123"/>
                  </a:cubicBezTo>
                  <a:cubicBezTo>
                    <a:pt x="106" y="124"/>
                    <a:pt x="106" y="124"/>
                    <a:pt x="106" y="124"/>
                  </a:cubicBezTo>
                  <a:cubicBezTo>
                    <a:pt x="107" y="125"/>
                    <a:pt x="107" y="125"/>
                    <a:pt x="107" y="125"/>
                  </a:cubicBezTo>
                  <a:cubicBezTo>
                    <a:pt x="107" y="126"/>
                    <a:pt x="107" y="126"/>
                    <a:pt x="107" y="126"/>
                  </a:cubicBezTo>
                  <a:cubicBezTo>
                    <a:pt x="107" y="128"/>
                    <a:pt x="107" y="128"/>
                    <a:pt x="107" y="128"/>
                  </a:cubicBezTo>
                  <a:cubicBezTo>
                    <a:pt x="107" y="130"/>
                    <a:pt x="107" y="130"/>
                    <a:pt x="107" y="130"/>
                  </a:cubicBezTo>
                  <a:cubicBezTo>
                    <a:pt x="106" y="131"/>
                    <a:pt x="106" y="131"/>
                    <a:pt x="106" y="131"/>
                  </a:cubicBezTo>
                  <a:cubicBezTo>
                    <a:pt x="106" y="131"/>
                    <a:pt x="106" y="131"/>
                    <a:pt x="106" y="131"/>
                  </a:cubicBezTo>
                  <a:cubicBezTo>
                    <a:pt x="106" y="133"/>
                    <a:pt x="106" y="133"/>
                    <a:pt x="106" y="133"/>
                  </a:cubicBezTo>
                  <a:cubicBezTo>
                    <a:pt x="107" y="133"/>
                    <a:pt x="107" y="133"/>
                    <a:pt x="107" y="133"/>
                  </a:cubicBezTo>
                  <a:cubicBezTo>
                    <a:pt x="107" y="134"/>
                    <a:pt x="107" y="134"/>
                    <a:pt x="107" y="134"/>
                  </a:cubicBezTo>
                  <a:cubicBezTo>
                    <a:pt x="108" y="136"/>
                    <a:pt x="108" y="136"/>
                    <a:pt x="108" y="136"/>
                  </a:cubicBezTo>
                  <a:cubicBezTo>
                    <a:pt x="109" y="138"/>
                    <a:pt x="109" y="138"/>
                    <a:pt x="109" y="138"/>
                  </a:cubicBezTo>
                  <a:cubicBezTo>
                    <a:pt x="110" y="138"/>
                    <a:pt x="110" y="138"/>
                    <a:pt x="110" y="138"/>
                  </a:cubicBezTo>
                  <a:cubicBezTo>
                    <a:pt x="111" y="138"/>
                    <a:pt x="111" y="138"/>
                    <a:pt x="111" y="138"/>
                  </a:cubicBezTo>
                  <a:cubicBezTo>
                    <a:pt x="112" y="139"/>
                    <a:pt x="112" y="139"/>
                    <a:pt x="112" y="139"/>
                  </a:cubicBezTo>
                  <a:cubicBezTo>
                    <a:pt x="113" y="139"/>
                    <a:pt x="113" y="139"/>
                    <a:pt x="113" y="139"/>
                  </a:cubicBezTo>
                  <a:cubicBezTo>
                    <a:pt x="113" y="139"/>
                    <a:pt x="113" y="139"/>
                    <a:pt x="113" y="139"/>
                  </a:cubicBezTo>
                  <a:cubicBezTo>
                    <a:pt x="113" y="139"/>
                    <a:pt x="113" y="139"/>
                    <a:pt x="113" y="139"/>
                  </a:cubicBezTo>
                  <a:cubicBezTo>
                    <a:pt x="114" y="139"/>
                    <a:pt x="114" y="139"/>
                    <a:pt x="114" y="139"/>
                  </a:cubicBezTo>
                  <a:cubicBezTo>
                    <a:pt x="115" y="140"/>
                    <a:pt x="115" y="140"/>
                    <a:pt x="115" y="140"/>
                  </a:cubicBezTo>
                  <a:cubicBezTo>
                    <a:pt x="116" y="140"/>
                    <a:pt x="116" y="140"/>
                    <a:pt x="116" y="140"/>
                  </a:cubicBezTo>
                  <a:cubicBezTo>
                    <a:pt x="117" y="141"/>
                    <a:pt x="117" y="141"/>
                    <a:pt x="117" y="141"/>
                  </a:cubicBezTo>
                  <a:cubicBezTo>
                    <a:pt x="118" y="142"/>
                    <a:pt x="118" y="142"/>
                    <a:pt x="118" y="142"/>
                  </a:cubicBezTo>
                  <a:cubicBezTo>
                    <a:pt x="118" y="142"/>
                    <a:pt x="118" y="142"/>
                    <a:pt x="118" y="142"/>
                  </a:cubicBezTo>
                  <a:cubicBezTo>
                    <a:pt x="119" y="143"/>
                    <a:pt x="119" y="143"/>
                    <a:pt x="119" y="143"/>
                  </a:cubicBezTo>
                  <a:cubicBezTo>
                    <a:pt x="120" y="143"/>
                    <a:pt x="120" y="143"/>
                    <a:pt x="120" y="143"/>
                  </a:cubicBezTo>
                  <a:cubicBezTo>
                    <a:pt x="120" y="143"/>
                    <a:pt x="120" y="143"/>
                    <a:pt x="120" y="143"/>
                  </a:cubicBezTo>
                  <a:cubicBezTo>
                    <a:pt x="122" y="142"/>
                    <a:pt x="122" y="142"/>
                    <a:pt x="122" y="142"/>
                  </a:cubicBezTo>
                  <a:cubicBezTo>
                    <a:pt x="123" y="141"/>
                    <a:pt x="123" y="141"/>
                    <a:pt x="123" y="141"/>
                  </a:cubicBezTo>
                  <a:cubicBezTo>
                    <a:pt x="124" y="141"/>
                    <a:pt x="124" y="141"/>
                    <a:pt x="124" y="141"/>
                  </a:cubicBezTo>
                  <a:cubicBezTo>
                    <a:pt x="125" y="140"/>
                    <a:pt x="125" y="140"/>
                    <a:pt x="125" y="140"/>
                  </a:cubicBezTo>
                  <a:cubicBezTo>
                    <a:pt x="126" y="140"/>
                    <a:pt x="126" y="140"/>
                    <a:pt x="126" y="140"/>
                  </a:cubicBezTo>
                  <a:cubicBezTo>
                    <a:pt x="126" y="140"/>
                    <a:pt x="126" y="140"/>
                    <a:pt x="126" y="140"/>
                  </a:cubicBezTo>
                  <a:cubicBezTo>
                    <a:pt x="126" y="140"/>
                    <a:pt x="126" y="140"/>
                    <a:pt x="126" y="140"/>
                  </a:cubicBezTo>
                  <a:cubicBezTo>
                    <a:pt x="125" y="139"/>
                    <a:pt x="125" y="139"/>
                    <a:pt x="125" y="139"/>
                  </a:cubicBezTo>
                  <a:cubicBezTo>
                    <a:pt x="125" y="139"/>
                    <a:pt x="125" y="139"/>
                    <a:pt x="125" y="139"/>
                  </a:cubicBezTo>
                  <a:cubicBezTo>
                    <a:pt x="127" y="138"/>
                    <a:pt x="127" y="138"/>
                    <a:pt x="127" y="138"/>
                  </a:cubicBezTo>
                  <a:cubicBezTo>
                    <a:pt x="128" y="139"/>
                    <a:pt x="128" y="139"/>
                    <a:pt x="128" y="139"/>
                  </a:cubicBezTo>
                  <a:cubicBezTo>
                    <a:pt x="128" y="140"/>
                    <a:pt x="128" y="140"/>
                    <a:pt x="128" y="140"/>
                  </a:cubicBezTo>
                  <a:cubicBezTo>
                    <a:pt x="127" y="140"/>
                    <a:pt x="127" y="140"/>
                    <a:pt x="127" y="140"/>
                  </a:cubicBezTo>
                  <a:cubicBezTo>
                    <a:pt x="127" y="141"/>
                    <a:pt x="127" y="141"/>
                    <a:pt x="127" y="141"/>
                  </a:cubicBezTo>
                  <a:cubicBezTo>
                    <a:pt x="127" y="141"/>
                    <a:pt x="127" y="141"/>
                    <a:pt x="127" y="141"/>
                  </a:cubicBezTo>
                  <a:cubicBezTo>
                    <a:pt x="128" y="141"/>
                    <a:pt x="128" y="141"/>
                    <a:pt x="128" y="141"/>
                  </a:cubicBezTo>
                  <a:cubicBezTo>
                    <a:pt x="129" y="140"/>
                    <a:pt x="129" y="140"/>
                    <a:pt x="129" y="140"/>
                  </a:cubicBezTo>
                  <a:cubicBezTo>
                    <a:pt x="130" y="141"/>
                    <a:pt x="130" y="141"/>
                    <a:pt x="130" y="141"/>
                  </a:cubicBezTo>
                  <a:cubicBezTo>
                    <a:pt x="130" y="141"/>
                    <a:pt x="130" y="141"/>
                    <a:pt x="130" y="141"/>
                  </a:cubicBezTo>
                  <a:cubicBezTo>
                    <a:pt x="129" y="141"/>
                    <a:pt x="129" y="141"/>
                    <a:pt x="129" y="141"/>
                  </a:cubicBezTo>
                  <a:cubicBezTo>
                    <a:pt x="128" y="142"/>
                    <a:pt x="128" y="142"/>
                    <a:pt x="128" y="142"/>
                  </a:cubicBezTo>
                  <a:cubicBezTo>
                    <a:pt x="130" y="143"/>
                    <a:pt x="130" y="143"/>
                    <a:pt x="130" y="143"/>
                  </a:cubicBezTo>
                  <a:cubicBezTo>
                    <a:pt x="130" y="145"/>
                    <a:pt x="130" y="145"/>
                    <a:pt x="130" y="145"/>
                  </a:cubicBezTo>
                  <a:cubicBezTo>
                    <a:pt x="130" y="144"/>
                    <a:pt x="130" y="144"/>
                    <a:pt x="130" y="144"/>
                  </a:cubicBezTo>
                  <a:cubicBezTo>
                    <a:pt x="131" y="145"/>
                    <a:pt x="131" y="145"/>
                    <a:pt x="131" y="145"/>
                  </a:cubicBezTo>
                  <a:cubicBezTo>
                    <a:pt x="131" y="145"/>
                    <a:pt x="131" y="145"/>
                    <a:pt x="131" y="145"/>
                  </a:cubicBezTo>
                  <a:cubicBezTo>
                    <a:pt x="132" y="146"/>
                    <a:pt x="132" y="146"/>
                    <a:pt x="132" y="146"/>
                  </a:cubicBezTo>
                  <a:cubicBezTo>
                    <a:pt x="132" y="145"/>
                    <a:pt x="132" y="145"/>
                    <a:pt x="132" y="145"/>
                  </a:cubicBezTo>
                  <a:cubicBezTo>
                    <a:pt x="132" y="144"/>
                    <a:pt x="132" y="144"/>
                    <a:pt x="132" y="144"/>
                  </a:cubicBezTo>
                  <a:cubicBezTo>
                    <a:pt x="131" y="145"/>
                    <a:pt x="131" y="145"/>
                    <a:pt x="131" y="145"/>
                  </a:cubicBezTo>
                  <a:cubicBezTo>
                    <a:pt x="131" y="144"/>
                    <a:pt x="131" y="144"/>
                    <a:pt x="131" y="144"/>
                  </a:cubicBezTo>
                  <a:cubicBezTo>
                    <a:pt x="132" y="144"/>
                    <a:pt x="132" y="144"/>
                    <a:pt x="132" y="144"/>
                  </a:cubicBezTo>
                  <a:cubicBezTo>
                    <a:pt x="134" y="144"/>
                    <a:pt x="134" y="144"/>
                    <a:pt x="134" y="144"/>
                  </a:cubicBezTo>
                  <a:cubicBezTo>
                    <a:pt x="134" y="144"/>
                    <a:pt x="134" y="144"/>
                    <a:pt x="134" y="144"/>
                  </a:cubicBezTo>
                  <a:cubicBezTo>
                    <a:pt x="135" y="144"/>
                    <a:pt x="135" y="144"/>
                    <a:pt x="135" y="144"/>
                  </a:cubicBezTo>
                  <a:cubicBezTo>
                    <a:pt x="136" y="142"/>
                    <a:pt x="136" y="142"/>
                    <a:pt x="136" y="142"/>
                  </a:cubicBezTo>
                  <a:cubicBezTo>
                    <a:pt x="138" y="141"/>
                    <a:pt x="138" y="141"/>
                    <a:pt x="138" y="141"/>
                  </a:cubicBezTo>
                  <a:cubicBezTo>
                    <a:pt x="139" y="140"/>
                    <a:pt x="139" y="140"/>
                    <a:pt x="139" y="140"/>
                  </a:cubicBezTo>
                  <a:cubicBezTo>
                    <a:pt x="139" y="140"/>
                    <a:pt x="139" y="140"/>
                    <a:pt x="139" y="140"/>
                  </a:cubicBezTo>
                  <a:cubicBezTo>
                    <a:pt x="138" y="140"/>
                    <a:pt x="138" y="140"/>
                    <a:pt x="138" y="140"/>
                  </a:cubicBezTo>
                  <a:cubicBezTo>
                    <a:pt x="138" y="140"/>
                    <a:pt x="138" y="140"/>
                    <a:pt x="138" y="140"/>
                  </a:cubicBezTo>
                  <a:cubicBezTo>
                    <a:pt x="137" y="140"/>
                    <a:pt x="137" y="140"/>
                    <a:pt x="137" y="140"/>
                  </a:cubicBezTo>
                  <a:cubicBezTo>
                    <a:pt x="138" y="140"/>
                    <a:pt x="138" y="140"/>
                    <a:pt x="138" y="140"/>
                  </a:cubicBezTo>
                  <a:cubicBezTo>
                    <a:pt x="139" y="140"/>
                    <a:pt x="139" y="140"/>
                    <a:pt x="139" y="140"/>
                  </a:cubicBezTo>
                  <a:cubicBezTo>
                    <a:pt x="141" y="139"/>
                    <a:pt x="141" y="139"/>
                    <a:pt x="141" y="139"/>
                  </a:cubicBezTo>
                  <a:cubicBezTo>
                    <a:pt x="145" y="139"/>
                    <a:pt x="145" y="139"/>
                    <a:pt x="145" y="139"/>
                  </a:cubicBezTo>
                  <a:cubicBezTo>
                    <a:pt x="147" y="139"/>
                    <a:pt x="147" y="139"/>
                    <a:pt x="147" y="139"/>
                  </a:cubicBezTo>
                  <a:cubicBezTo>
                    <a:pt x="148" y="138"/>
                    <a:pt x="148" y="138"/>
                    <a:pt x="148" y="138"/>
                  </a:cubicBezTo>
                  <a:cubicBezTo>
                    <a:pt x="148" y="138"/>
                    <a:pt x="148" y="138"/>
                    <a:pt x="148" y="138"/>
                  </a:cubicBezTo>
                  <a:cubicBezTo>
                    <a:pt x="149" y="138"/>
                    <a:pt x="149" y="138"/>
                    <a:pt x="149" y="138"/>
                  </a:cubicBezTo>
                  <a:cubicBezTo>
                    <a:pt x="150" y="137"/>
                    <a:pt x="150" y="137"/>
                    <a:pt x="150" y="137"/>
                  </a:cubicBezTo>
                  <a:cubicBezTo>
                    <a:pt x="151" y="136"/>
                    <a:pt x="151" y="136"/>
                    <a:pt x="151" y="136"/>
                  </a:cubicBezTo>
                  <a:cubicBezTo>
                    <a:pt x="151" y="134"/>
                    <a:pt x="151" y="134"/>
                    <a:pt x="151" y="134"/>
                  </a:cubicBezTo>
                  <a:cubicBezTo>
                    <a:pt x="150" y="133"/>
                    <a:pt x="150" y="133"/>
                    <a:pt x="150" y="133"/>
                  </a:cubicBezTo>
                  <a:cubicBezTo>
                    <a:pt x="152" y="132"/>
                    <a:pt x="152" y="132"/>
                    <a:pt x="152" y="132"/>
                  </a:cubicBezTo>
                  <a:cubicBezTo>
                    <a:pt x="152" y="130"/>
                    <a:pt x="152" y="130"/>
                    <a:pt x="152" y="130"/>
                  </a:cubicBezTo>
                  <a:cubicBezTo>
                    <a:pt x="153" y="129"/>
                    <a:pt x="153" y="129"/>
                    <a:pt x="153" y="129"/>
                  </a:cubicBezTo>
                  <a:cubicBezTo>
                    <a:pt x="153" y="127"/>
                    <a:pt x="153" y="127"/>
                    <a:pt x="153" y="127"/>
                  </a:cubicBezTo>
                  <a:cubicBezTo>
                    <a:pt x="154" y="127"/>
                    <a:pt x="154" y="127"/>
                    <a:pt x="154" y="127"/>
                  </a:cubicBezTo>
                  <a:cubicBezTo>
                    <a:pt x="154" y="126"/>
                    <a:pt x="154" y="126"/>
                    <a:pt x="154" y="126"/>
                  </a:cubicBezTo>
                  <a:cubicBezTo>
                    <a:pt x="156" y="123"/>
                    <a:pt x="156" y="123"/>
                    <a:pt x="156" y="123"/>
                  </a:cubicBezTo>
                  <a:cubicBezTo>
                    <a:pt x="157" y="123"/>
                    <a:pt x="157" y="123"/>
                    <a:pt x="157" y="123"/>
                  </a:cubicBezTo>
                  <a:cubicBezTo>
                    <a:pt x="158" y="121"/>
                    <a:pt x="158" y="121"/>
                    <a:pt x="158" y="121"/>
                  </a:cubicBezTo>
                  <a:cubicBezTo>
                    <a:pt x="159" y="120"/>
                    <a:pt x="159" y="120"/>
                    <a:pt x="159" y="120"/>
                  </a:cubicBezTo>
                  <a:cubicBezTo>
                    <a:pt x="159" y="118"/>
                    <a:pt x="159" y="118"/>
                    <a:pt x="159" y="118"/>
                  </a:cubicBezTo>
                  <a:cubicBezTo>
                    <a:pt x="161" y="117"/>
                    <a:pt x="161" y="117"/>
                    <a:pt x="161" y="117"/>
                  </a:cubicBezTo>
                  <a:cubicBezTo>
                    <a:pt x="160" y="116"/>
                    <a:pt x="160" y="116"/>
                    <a:pt x="160" y="116"/>
                  </a:cubicBezTo>
                  <a:cubicBezTo>
                    <a:pt x="161" y="116"/>
                    <a:pt x="161" y="116"/>
                    <a:pt x="161" y="116"/>
                  </a:cubicBezTo>
                  <a:cubicBezTo>
                    <a:pt x="162" y="115"/>
                    <a:pt x="162" y="115"/>
                    <a:pt x="162" y="115"/>
                  </a:cubicBezTo>
                  <a:cubicBezTo>
                    <a:pt x="161" y="114"/>
                    <a:pt x="161" y="114"/>
                    <a:pt x="161" y="114"/>
                  </a:cubicBezTo>
                  <a:cubicBezTo>
                    <a:pt x="163" y="113"/>
                    <a:pt x="163" y="113"/>
                    <a:pt x="163" y="113"/>
                  </a:cubicBezTo>
                  <a:cubicBezTo>
                    <a:pt x="164" y="112"/>
                    <a:pt x="164" y="112"/>
                    <a:pt x="164" y="112"/>
                  </a:cubicBezTo>
                  <a:cubicBezTo>
                    <a:pt x="164" y="112"/>
                    <a:pt x="164" y="112"/>
                    <a:pt x="164" y="112"/>
                  </a:cubicBezTo>
                  <a:cubicBezTo>
                    <a:pt x="165" y="110"/>
                    <a:pt x="165" y="110"/>
                    <a:pt x="165" y="110"/>
                  </a:cubicBezTo>
                  <a:cubicBezTo>
                    <a:pt x="166" y="110"/>
                    <a:pt x="166" y="110"/>
                    <a:pt x="166" y="110"/>
                  </a:cubicBezTo>
                  <a:cubicBezTo>
                    <a:pt x="167" y="110"/>
                    <a:pt x="167" y="110"/>
                    <a:pt x="167" y="110"/>
                  </a:cubicBezTo>
                  <a:cubicBezTo>
                    <a:pt x="166" y="110"/>
                    <a:pt x="166" y="110"/>
                    <a:pt x="166" y="110"/>
                  </a:cubicBezTo>
                  <a:cubicBezTo>
                    <a:pt x="166" y="109"/>
                    <a:pt x="166" y="109"/>
                    <a:pt x="166" y="109"/>
                  </a:cubicBezTo>
                  <a:cubicBezTo>
                    <a:pt x="168" y="109"/>
                    <a:pt x="168" y="109"/>
                    <a:pt x="168" y="109"/>
                  </a:cubicBezTo>
                  <a:cubicBezTo>
                    <a:pt x="169" y="108"/>
                    <a:pt x="169" y="108"/>
                    <a:pt x="169" y="108"/>
                  </a:cubicBezTo>
                  <a:cubicBezTo>
                    <a:pt x="169" y="107"/>
                    <a:pt x="169" y="107"/>
                    <a:pt x="169" y="107"/>
                  </a:cubicBezTo>
                  <a:cubicBezTo>
                    <a:pt x="169" y="107"/>
                    <a:pt x="169" y="107"/>
                    <a:pt x="169" y="107"/>
                  </a:cubicBezTo>
                  <a:cubicBezTo>
                    <a:pt x="169" y="106"/>
                    <a:pt x="169" y="106"/>
                    <a:pt x="169" y="106"/>
                  </a:cubicBezTo>
                  <a:cubicBezTo>
                    <a:pt x="171" y="105"/>
                    <a:pt x="171" y="105"/>
                    <a:pt x="171" y="105"/>
                  </a:cubicBezTo>
                  <a:cubicBezTo>
                    <a:pt x="171" y="104"/>
                    <a:pt x="171" y="104"/>
                    <a:pt x="171" y="104"/>
                  </a:cubicBezTo>
                  <a:cubicBezTo>
                    <a:pt x="172" y="104"/>
                    <a:pt x="172" y="104"/>
                    <a:pt x="172" y="104"/>
                  </a:cubicBezTo>
                  <a:cubicBezTo>
                    <a:pt x="173" y="102"/>
                    <a:pt x="173" y="102"/>
                    <a:pt x="173" y="102"/>
                  </a:cubicBezTo>
                  <a:cubicBezTo>
                    <a:pt x="173" y="102"/>
                    <a:pt x="173" y="102"/>
                    <a:pt x="173" y="102"/>
                  </a:cubicBezTo>
                  <a:cubicBezTo>
                    <a:pt x="173" y="100"/>
                    <a:pt x="173" y="100"/>
                    <a:pt x="173" y="100"/>
                  </a:cubicBezTo>
                  <a:cubicBezTo>
                    <a:pt x="173" y="100"/>
                    <a:pt x="173" y="100"/>
                    <a:pt x="173" y="100"/>
                  </a:cubicBezTo>
                  <a:cubicBezTo>
                    <a:pt x="173" y="99"/>
                    <a:pt x="173" y="99"/>
                    <a:pt x="173" y="99"/>
                  </a:cubicBezTo>
                  <a:cubicBezTo>
                    <a:pt x="174" y="97"/>
                    <a:pt x="174" y="97"/>
                    <a:pt x="174" y="97"/>
                  </a:cubicBezTo>
                  <a:cubicBezTo>
                    <a:pt x="174" y="95"/>
                    <a:pt x="174" y="95"/>
                    <a:pt x="174" y="95"/>
                  </a:cubicBezTo>
                  <a:cubicBezTo>
                    <a:pt x="176" y="93"/>
                    <a:pt x="176" y="93"/>
                    <a:pt x="176" y="93"/>
                  </a:cubicBezTo>
                  <a:cubicBezTo>
                    <a:pt x="176" y="92"/>
                    <a:pt x="176" y="92"/>
                    <a:pt x="176" y="92"/>
                  </a:cubicBezTo>
                  <a:cubicBezTo>
                    <a:pt x="177" y="90"/>
                    <a:pt x="177" y="90"/>
                    <a:pt x="177" y="90"/>
                  </a:cubicBezTo>
                  <a:cubicBezTo>
                    <a:pt x="178" y="89"/>
                    <a:pt x="178" y="89"/>
                    <a:pt x="178" y="89"/>
                  </a:cubicBezTo>
                  <a:cubicBezTo>
                    <a:pt x="178" y="88"/>
                    <a:pt x="178" y="88"/>
                    <a:pt x="178" y="88"/>
                  </a:cubicBezTo>
                  <a:cubicBezTo>
                    <a:pt x="178" y="87"/>
                    <a:pt x="178" y="87"/>
                    <a:pt x="178" y="87"/>
                  </a:cubicBezTo>
                  <a:cubicBezTo>
                    <a:pt x="179" y="86"/>
                    <a:pt x="179" y="86"/>
                    <a:pt x="179" y="86"/>
                  </a:cubicBezTo>
                  <a:cubicBezTo>
                    <a:pt x="178" y="84"/>
                    <a:pt x="178" y="84"/>
                    <a:pt x="178" y="84"/>
                  </a:cubicBezTo>
                  <a:cubicBezTo>
                    <a:pt x="178" y="83"/>
                    <a:pt x="178" y="83"/>
                    <a:pt x="178" y="83"/>
                  </a:cubicBezTo>
                  <a:cubicBezTo>
                    <a:pt x="178" y="82"/>
                    <a:pt x="178" y="82"/>
                    <a:pt x="178" y="82"/>
                  </a:cubicBezTo>
                  <a:cubicBezTo>
                    <a:pt x="177" y="81"/>
                    <a:pt x="177" y="81"/>
                    <a:pt x="177" y="81"/>
                  </a:cubicBezTo>
                  <a:cubicBezTo>
                    <a:pt x="177" y="80"/>
                    <a:pt x="177" y="80"/>
                    <a:pt x="177" y="80"/>
                  </a:cubicBezTo>
                  <a:cubicBezTo>
                    <a:pt x="178" y="80"/>
                    <a:pt x="178" y="80"/>
                    <a:pt x="178" y="80"/>
                  </a:cubicBezTo>
                  <a:cubicBezTo>
                    <a:pt x="178" y="79"/>
                    <a:pt x="178" y="79"/>
                    <a:pt x="178" y="79"/>
                  </a:cubicBezTo>
                  <a:cubicBezTo>
                    <a:pt x="178" y="78"/>
                    <a:pt x="178" y="78"/>
                    <a:pt x="178" y="78"/>
                  </a:cubicBezTo>
                  <a:cubicBezTo>
                    <a:pt x="178" y="77"/>
                    <a:pt x="178" y="77"/>
                    <a:pt x="178" y="77"/>
                  </a:cubicBezTo>
                  <a:cubicBezTo>
                    <a:pt x="178" y="75"/>
                    <a:pt x="178" y="75"/>
                    <a:pt x="178" y="75"/>
                  </a:cubicBezTo>
                  <a:cubicBezTo>
                    <a:pt x="179" y="74"/>
                    <a:pt x="179" y="74"/>
                    <a:pt x="179" y="74"/>
                  </a:cubicBezTo>
                  <a:cubicBezTo>
                    <a:pt x="178" y="74"/>
                    <a:pt x="178" y="74"/>
                    <a:pt x="178" y="74"/>
                  </a:cubicBezTo>
                  <a:cubicBezTo>
                    <a:pt x="178" y="73"/>
                    <a:pt x="178" y="73"/>
                    <a:pt x="178" y="73"/>
                  </a:cubicBezTo>
                  <a:cubicBezTo>
                    <a:pt x="178" y="71"/>
                    <a:pt x="178" y="71"/>
                    <a:pt x="178" y="71"/>
                  </a:cubicBezTo>
                  <a:cubicBezTo>
                    <a:pt x="178" y="71"/>
                    <a:pt x="178" y="71"/>
                    <a:pt x="178" y="71"/>
                  </a:cubicBezTo>
                  <a:cubicBezTo>
                    <a:pt x="178" y="70"/>
                    <a:pt x="178" y="70"/>
                    <a:pt x="178" y="70"/>
                  </a:cubicBezTo>
                  <a:cubicBezTo>
                    <a:pt x="177" y="70"/>
                    <a:pt x="177" y="70"/>
                    <a:pt x="177" y="70"/>
                  </a:cubicBezTo>
                  <a:cubicBezTo>
                    <a:pt x="177" y="69"/>
                    <a:pt x="177" y="69"/>
                    <a:pt x="177" y="69"/>
                  </a:cubicBezTo>
                  <a:cubicBezTo>
                    <a:pt x="177" y="68"/>
                    <a:pt x="177" y="68"/>
                    <a:pt x="177" y="68"/>
                  </a:cubicBezTo>
                  <a:cubicBezTo>
                    <a:pt x="176" y="68"/>
                    <a:pt x="176" y="68"/>
                    <a:pt x="176" y="68"/>
                  </a:cubicBezTo>
                  <a:cubicBezTo>
                    <a:pt x="175" y="66"/>
                    <a:pt x="175" y="66"/>
                    <a:pt x="175" y="66"/>
                  </a:cubicBezTo>
                  <a:cubicBezTo>
                    <a:pt x="175" y="65"/>
                    <a:pt x="175" y="65"/>
                    <a:pt x="175" y="65"/>
                  </a:cubicBezTo>
                  <a:cubicBezTo>
                    <a:pt x="175" y="64"/>
                    <a:pt x="175" y="64"/>
                    <a:pt x="175" y="64"/>
                  </a:cubicBezTo>
                  <a:cubicBezTo>
                    <a:pt x="174" y="64"/>
                    <a:pt x="174" y="64"/>
                    <a:pt x="174" y="64"/>
                  </a:cubicBezTo>
                  <a:cubicBezTo>
                    <a:pt x="173" y="65"/>
                    <a:pt x="173" y="65"/>
                    <a:pt x="173" y="65"/>
                  </a:cubicBezTo>
                  <a:cubicBezTo>
                    <a:pt x="173" y="64"/>
                    <a:pt x="173" y="64"/>
                    <a:pt x="173" y="64"/>
                  </a:cubicBezTo>
                  <a:cubicBezTo>
                    <a:pt x="173" y="63"/>
                    <a:pt x="173" y="63"/>
                    <a:pt x="173" y="63"/>
                  </a:cubicBezTo>
                  <a:cubicBezTo>
                    <a:pt x="172" y="63"/>
                    <a:pt x="172" y="63"/>
                    <a:pt x="172" y="63"/>
                  </a:cubicBezTo>
                  <a:cubicBezTo>
                    <a:pt x="172" y="62"/>
                    <a:pt x="172" y="62"/>
                    <a:pt x="172" y="62"/>
                  </a:cubicBezTo>
                  <a:cubicBezTo>
                    <a:pt x="171" y="61"/>
                    <a:pt x="171" y="61"/>
                    <a:pt x="171" y="61"/>
                  </a:cubicBezTo>
                  <a:cubicBezTo>
                    <a:pt x="170" y="61"/>
                    <a:pt x="170" y="61"/>
                    <a:pt x="170" y="61"/>
                  </a:cubicBezTo>
                  <a:cubicBezTo>
                    <a:pt x="171" y="60"/>
                    <a:pt x="171" y="60"/>
                    <a:pt x="171" y="60"/>
                  </a:cubicBezTo>
                  <a:cubicBezTo>
                    <a:pt x="170" y="59"/>
                    <a:pt x="170" y="59"/>
                    <a:pt x="170" y="59"/>
                  </a:cubicBezTo>
                  <a:cubicBezTo>
                    <a:pt x="171" y="58"/>
                    <a:pt x="171" y="58"/>
                    <a:pt x="171" y="58"/>
                  </a:cubicBezTo>
                  <a:cubicBezTo>
                    <a:pt x="171" y="57"/>
                    <a:pt x="171" y="57"/>
                    <a:pt x="171" y="57"/>
                  </a:cubicBezTo>
                  <a:cubicBezTo>
                    <a:pt x="171" y="57"/>
                    <a:pt x="171" y="57"/>
                    <a:pt x="171" y="57"/>
                  </a:cubicBezTo>
                  <a:cubicBezTo>
                    <a:pt x="171" y="56"/>
                    <a:pt x="171" y="56"/>
                    <a:pt x="171" y="56"/>
                  </a:cubicBezTo>
                  <a:cubicBezTo>
                    <a:pt x="170" y="56"/>
                    <a:pt x="170" y="56"/>
                    <a:pt x="170" y="56"/>
                  </a:cubicBezTo>
                  <a:cubicBezTo>
                    <a:pt x="170" y="56"/>
                    <a:pt x="170" y="56"/>
                    <a:pt x="170" y="56"/>
                  </a:cubicBezTo>
                  <a:cubicBezTo>
                    <a:pt x="170" y="56"/>
                    <a:pt x="170" y="56"/>
                    <a:pt x="170" y="56"/>
                  </a:cubicBezTo>
                  <a:cubicBezTo>
                    <a:pt x="170" y="57"/>
                    <a:pt x="170" y="57"/>
                    <a:pt x="170" y="57"/>
                  </a:cubicBezTo>
                  <a:cubicBezTo>
                    <a:pt x="168" y="55"/>
                    <a:pt x="168" y="55"/>
                    <a:pt x="168" y="55"/>
                  </a:cubicBezTo>
                  <a:cubicBezTo>
                    <a:pt x="168" y="54"/>
                    <a:pt x="168" y="54"/>
                    <a:pt x="168" y="54"/>
                  </a:cubicBezTo>
                  <a:cubicBezTo>
                    <a:pt x="167" y="54"/>
                    <a:pt x="167" y="54"/>
                    <a:pt x="167" y="54"/>
                  </a:cubicBezTo>
                  <a:cubicBezTo>
                    <a:pt x="167" y="55"/>
                    <a:pt x="167" y="55"/>
                    <a:pt x="167" y="55"/>
                  </a:cubicBezTo>
                  <a:cubicBezTo>
                    <a:pt x="167" y="56"/>
                    <a:pt x="167" y="56"/>
                    <a:pt x="167" y="56"/>
                  </a:cubicBezTo>
                  <a:cubicBezTo>
                    <a:pt x="168" y="57"/>
                    <a:pt x="168" y="57"/>
                    <a:pt x="168" y="57"/>
                  </a:cubicBezTo>
                  <a:cubicBezTo>
                    <a:pt x="167" y="56"/>
                    <a:pt x="167" y="56"/>
                    <a:pt x="167" y="56"/>
                  </a:cubicBezTo>
                  <a:cubicBezTo>
                    <a:pt x="166" y="56"/>
                    <a:pt x="166" y="56"/>
                    <a:pt x="166" y="56"/>
                  </a:cubicBezTo>
                  <a:cubicBezTo>
                    <a:pt x="166" y="55"/>
                    <a:pt x="166" y="55"/>
                    <a:pt x="166" y="55"/>
                  </a:cubicBezTo>
                  <a:cubicBezTo>
                    <a:pt x="166" y="55"/>
                    <a:pt x="166" y="55"/>
                    <a:pt x="166" y="55"/>
                  </a:cubicBezTo>
                  <a:cubicBezTo>
                    <a:pt x="166" y="53"/>
                    <a:pt x="166" y="53"/>
                    <a:pt x="166" y="53"/>
                  </a:cubicBezTo>
                  <a:cubicBezTo>
                    <a:pt x="166" y="52"/>
                    <a:pt x="166" y="52"/>
                    <a:pt x="166" y="52"/>
                  </a:cubicBezTo>
                  <a:cubicBezTo>
                    <a:pt x="166" y="52"/>
                    <a:pt x="166" y="52"/>
                    <a:pt x="166" y="52"/>
                  </a:cubicBezTo>
                  <a:cubicBezTo>
                    <a:pt x="165" y="51"/>
                    <a:pt x="165" y="51"/>
                    <a:pt x="165" y="51"/>
                  </a:cubicBezTo>
                  <a:cubicBezTo>
                    <a:pt x="165" y="51"/>
                    <a:pt x="165" y="51"/>
                    <a:pt x="165" y="51"/>
                  </a:cubicBezTo>
                  <a:cubicBezTo>
                    <a:pt x="165" y="50"/>
                    <a:pt x="165" y="50"/>
                    <a:pt x="165" y="50"/>
                  </a:cubicBezTo>
                  <a:cubicBezTo>
                    <a:pt x="165" y="49"/>
                    <a:pt x="165" y="49"/>
                    <a:pt x="165" y="49"/>
                  </a:cubicBezTo>
                  <a:cubicBezTo>
                    <a:pt x="164" y="48"/>
                    <a:pt x="164" y="48"/>
                    <a:pt x="164" y="48"/>
                  </a:cubicBezTo>
                  <a:cubicBezTo>
                    <a:pt x="163" y="48"/>
                    <a:pt x="163" y="48"/>
                    <a:pt x="163" y="48"/>
                  </a:cubicBezTo>
                  <a:cubicBezTo>
                    <a:pt x="163" y="47"/>
                    <a:pt x="163" y="47"/>
                    <a:pt x="163" y="47"/>
                  </a:cubicBezTo>
                  <a:cubicBezTo>
                    <a:pt x="164" y="47"/>
                    <a:pt x="164" y="47"/>
                    <a:pt x="164" y="47"/>
                  </a:cubicBezTo>
                  <a:cubicBezTo>
                    <a:pt x="164" y="46"/>
                    <a:pt x="164" y="46"/>
                    <a:pt x="164" y="46"/>
                  </a:cubicBezTo>
                  <a:cubicBezTo>
                    <a:pt x="163" y="45"/>
                    <a:pt x="163" y="45"/>
                    <a:pt x="163" y="45"/>
                  </a:cubicBezTo>
                  <a:cubicBezTo>
                    <a:pt x="163" y="45"/>
                    <a:pt x="163" y="45"/>
                    <a:pt x="163" y="45"/>
                  </a:cubicBezTo>
                  <a:cubicBezTo>
                    <a:pt x="162" y="45"/>
                    <a:pt x="162" y="45"/>
                    <a:pt x="162" y="45"/>
                  </a:cubicBezTo>
                  <a:cubicBezTo>
                    <a:pt x="161" y="44"/>
                    <a:pt x="161" y="44"/>
                    <a:pt x="161" y="44"/>
                  </a:cubicBezTo>
                  <a:cubicBezTo>
                    <a:pt x="160" y="44"/>
                    <a:pt x="160" y="44"/>
                    <a:pt x="160" y="44"/>
                  </a:cubicBezTo>
                  <a:cubicBezTo>
                    <a:pt x="160" y="43"/>
                    <a:pt x="160" y="43"/>
                    <a:pt x="160" y="43"/>
                  </a:cubicBezTo>
                  <a:cubicBezTo>
                    <a:pt x="159" y="44"/>
                    <a:pt x="159" y="44"/>
                    <a:pt x="159" y="44"/>
                  </a:cubicBezTo>
                  <a:cubicBezTo>
                    <a:pt x="159" y="43"/>
                    <a:pt x="159" y="43"/>
                    <a:pt x="159" y="43"/>
                  </a:cubicBezTo>
                  <a:cubicBezTo>
                    <a:pt x="158" y="43"/>
                    <a:pt x="158" y="43"/>
                    <a:pt x="158" y="43"/>
                  </a:cubicBezTo>
                  <a:cubicBezTo>
                    <a:pt x="157" y="43"/>
                    <a:pt x="157" y="43"/>
                    <a:pt x="157" y="43"/>
                  </a:cubicBezTo>
                  <a:cubicBezTo>
                    <a:pt x="158" y="43"/>
                    <a:pt x="158" y="43"/>
                    <a:pt x="158" y="43"/>
                  </a:cubicBezTo>
                  <a:cubicBezTo>
                    <a:pt x="159" y="42"/>
                    <a:pt x="159" y="42"/>
                    <a:pt x="159" y="42"/>
                  </a:cubicBezTo>
                  <a:cubicBezTo>
                    <a:pt x="159" y="42"/>
                    <a:pt x="159" y="42"/>
                    <a:pt x="159" y="42"/>
                  </a:cubicBezTo>
                  <a:cubicBezTo>
                    <a:pt x="158" y="41"/>
                    <a:pt x="158" y="41"/>
                    <a:pt x="158" y="41"/>
                  </a:cubicBezTo>
                  <a:cubicBezTo>
                    <a:pt x="157" y="42"/>
                    <a:pt x="157" y="42"/>
                    <a:pt x="157" y="42"/>
                  </a:cubicBezTo>
                  <a:cubicBezTo>
                    <a:pt x="157" y="41"/>
                    <a:pt x="157" y="41"/>
                    <a:pt x="157" y="41"/>
                  </a:cubicBezTo>
                  <a:cubicBezTo>
                    <a:pt x="156" y="41"/>
                    <a:pt x="156" y="41"/>
                    <a:pt x="156" y="41"/>
                  </a:cubicBezTo>
                  <a:cubicBezTo>
                    <a:pt x="156" y="41"/>
                    <a:pt x="156" y="41"/>
                    <a:pt x="156" y="41"/>
                  </a:cubicBezTo>
                  <a:cubicBezTo>
                    <a:pt x="154" y="40"/>
                    <a:pt x="154" y="40"/>
                    <a:pt x="154" y="40"/>
                  </a:cubicBezTo>
                  <a:cubicBezTo>
                    <a:pt x="153" y="39"/>
                    <a:pt x="153" y="39"/>
                    <a:pt x="153" y="39"/>
                  </a:cubicBezTo>
                  <a:cubicBezTo>
                    <a:pt x="153" y="37"/>
                    <a:pt x="153" y="37"/>
                    <a:pt x="153" y="37"/>
                  </a:cubicBezTo>
                  <a:cubicBezTo>
                    <a:pt x="153" y="36"/>
                    <a:pt x="153" y="36"/>
                    <a:pt x="153" y="36"/>
                  </a:cubicBezTo>
                  <a:cubicBezTo>
                    <a:pt x="153" y="35"/>
                    <a:pt x="153" y="35"/>
                    <a:pt x="153" y="35"/>
                  </a:cubicBezTo>
                  <a:cubicBezTo>
                    <a:pt x="153" y="35"/>
                    <a:pt x="153" y="35"/>
                    <a:pt x="153" y="35"/>
                  </a:cubicBezTo>
                  <a:cubicBezTo>
                    <a:pt x="153" y="34"/>
                    <a:pt x="153" y="34"/>
                    <a:pt x="153" y="34"/>
                  </a:cubicBezTo>
                  <a:cubicBezTo>
                    <a:pt x="153" y="32"/>
                    <a:pt x="153" y="32"/>
                    <a:pt x="153" y="32"/>
                  </a:cubicBezTo>
                  <a:cubicBezTo>
                    <a:pt x="152" y="31"/>
                    <a:pt x="152" y="31"/>
                    <a:pt x="152" y="31"/>
                  </a:cubicBezTo>
                  <a:cubicBezTo>
                    <a:pt x="153" y="30"/>
                    <a:pt x="153" y="30"/>
                    <a:pt x="153" y="30"/>
                  </a:cubicBezTo>
                  <a:cubicBezTo>
                    <a:pt x="152" y="30"/>
                    <a:pt x="152" y="30"/>
                    <a:pt x="152" y="30"/>
                  </a:cubicBezTo>
                  <a:cubicBezTo>
                    <a:pt x="152" y="30"/>
                    <a:pt x="152" y="30"/>
                    <a:pt x="152" y="30"/>
                  </a:cubicBezTo>
                  <a:cubicBezTo>
                    <a:pt x="151" y="28"/>
                    <a:pt x="151" y="28"/>
                    <a:pt x="151" y="28"/>
                  </a:cubicBezTo>
                  <a:cubicBezTo>
                    <a:pt x="151" y="26"/>
                    <a:pt x="151" y="26"/>
                    <a:pt x="151" y="26"/>
                  </a:cubicBezTo>
                  <a:cubicBezTo>
                    <a:pt x="151" y="26"/>
                    <a:pt x="151" y="26"/>
                    <a:pt x="151" y="26"/>
                  </a:cubicBezTo>
                  <a:cubicBezTo>
                    <a:pt x="151" y="26"/>
                    <a:pt x="151" y="26"/>
                    <a:pt x="151" y="26"/>
                  </a:cubicBezTo>
                  <a:cubicBezTo>
                    <a:pt x="151" y="25"/>
                    <a:pt x="151" y="25"/>
                    <a:pt x="151" y="25"/>
                  </a:cubicBezTo>
                  <a:cubicBezTo>
                    <a:pt x="151" y="23"/>
                    <a:pt x="151" y="23"/>
                    <a:pt x="151" y="23"/>
                  </a:cubicBezTo>
                  <a:cubicBezTo>
                    <a:pt x="151" y="22"/>
                    <a:pt x="151" y="22"/>
                    <a:pt x="151" y="22"/>
                  </a:cubicBezTo>
                  <a:cubicBezTo>
                    <a:pt x="151" y="21"/>
                    <a:pt x="151" y="21"/>
                    <a:pt x="151" y="21"/>
                  </a:cubicBezTo>
                  <a:cubicBezTo>
                    <a:pt x="151" y="21"/>
                    <a:pt x="151" y="21"/>
                    <a:pt x="151" y="21"/>
                  </a:cubicBezTo>
                  <a:cubicBezTo>
                    <a:pt x="151" y="20"/>
                    <a:pt x="151" y="20"/>
                    <a:pt x="151" y="20"/>
                  </a:cubicBezTo>
                  <a:cubicBezTo>
                    <a:pt x="149" y="19"/>
                    <a:pt x="149" y="19"/>
                    <a:pt x="149" y="19"/>
                  </a:cubicBezTo>
                  <a:cubicBezTo>
                    <a:pt x="148" y="19"/>
                    <a:pt x="148" y="19"/>
                    <a:pt x="148" y="19"/>
                  </a:cubicBezTo>
                  <a:cubicBezTo>
                    <a:pt x="149" y="18"/>
                    <a:pt x="149" y="18"/>
                    <a:pt x="149" y="18"/>
                  </a:cubicBezTo>
                  <a:cubicBezTo>
                    <a:pt x="148" y="17"/>
                    <a:pt x="148" y="17"/>
                    <a:pt x="148" y="17"/>
                  </a:cubicBezTo>
                  <a:cubicBezTo>
                    <a:pt x="147" y="18"/>
                    <a:pt x="147" y="18"/>
                    <a:pt x="147" y="18"/>
                  </a:cubicBezTo>
                  <a:cubicBezTo>
                    <a:pt x="146" y="18"/>
                    <a:pt x="146" y="18"/>
                    <a:pt x="146" y="18"/>
                  </a:cubicBezTo>
                  <a:cubicBezTo>
                    <a:pt x="146" y="18"/>
                    <a:pt x="146" y="18"/>
                    <a:pt x="146" y="18"/>
                  </a:cubicBezTo>
                  <a:cubicBezTo>
                    <a:pt x="145" y="19"/>
                    <a:pt x="145" y="19"/>
                    <a:pt x="145" y="19"/>
                  </a:cubicBezTo>
                  <a:cubicBezTo>
                    <a:pt x="144" y="17"/>
                    <a:pt x="144" y="17"/>
                    <a:pt x="144" y="17"/>
                  </a:cubicBezTo>
                  <a:cubicBezTo>
                    <a:pt x="144" y="17"/>
                    <a:pt x="144" y="17"/>
                    <a:pt x="144" y="17"/>
                  </a:cubicBezTo>
                  <a:cubicBezTo>
                    <a:pt x="144" y="15"/>
                    <a:pt x="144" y="15"/>
                    <a:pt x="144" y="15"/>
                  </a:cubicBezTo>
                  <a:cubicBezTo>
                    <a:pt x="144" y="14"/>
                    <a:pt x="144" y="14"/>
                    <a:pt x="144" y="14"/>
                  </a:cubicBezTo>
                  <a:cubicBezTo>
                    <a:pt x="144" y="12"/>
                    <a:pt x="144" y="12"/>
                    <a:pt x="144" y="12"/>
                  </a:cubicBezTo>
                  <a:cubicBezTo>
                    <a:pt x="144" y="12"/>
                    <a:pt x="144" y="12"/>
                    <a:pt x="144" y="12"/>
                  </a:cubicBezTo>
                  <a:cubicBezTo>
                    <a:pt x="143" y="12"/>
                    <a:pt x="143" y="12"/>
                    <a:pt x="143" y="12"/>
                  </a:cubicBezTo>
                  <a:cubicBezTo>
                    <a:pt x="144" y="11"/>
                    <a:pt x="144" y="11"/>
                    <a:pt x="144" y="11"/>
                  </a:cubicBezTo>
                  <a:cubicBezTo>
                    <a:pt x="143" y="10"/>
                    <a:pt x="143" y="10"/>
                    <a:pt x="143" y="10"/>
                  </a:cubicBezTo>
                  <a:cubicBezTo>
                    <a:pt x="143" y="9"/>
                    <a:pt x="143" y="9"/>
                    <a:pt x="143" y="9"/>
                  </a:cubicBezTo>
                  <a:cubicBezTo>
                    <a:pt x="142" y="9"/>
                    <a:pt x="142" y="9"/>
                    <a:pt x="142" y="9"/>
                  </a:cubicBezTo>
                  <a:cubicBezTo>
                    <a:pt x="142" y="8"/>
                    <a:pt x="142" y="8"/>
                    <a:pt x="142" y="8"/>
                  </a:cubicBezTo>
                  <a:cubicBezTo>
                    <a:pt x="143" y="8"/>
                    <a:pt x="143" y="8"/>
                    <a:pt x="143" y="8"/>
                  </a:cubicBezTo>
                  <a:cubicBezTo>
                    <a:pt x="142" y="7"/>
                    <a:pt x="142" y="7"/>
                    <a:pt x="142" y="7"/>
                  </a:cubicBezTo>
                  <a:cubicBezTo>
                    <a:pt x="142" y="8"/>
                    <a:pt x="142" y="8"/>
                    <a:pt x="142" y="8"/>
                  </a:cubicBezTo>
                  <a:cubicBezTo>
                    <a:pt x="141" y="7"/>
                    <a:pt x="141" y="7"/>
                    <a:pt x="141" y="7"/>
                  </a:cubicBezTo>
                  <a:cubicBezTo>
                    <a:pt x="141" y="5"/>
                    <a:pt x="141" y="5"/>
                    <a:pt x="141" y="5"/>
                  </a:cubicBezTo>
                  <a:cubicBezTo>
                    <a:pt x="141" y="5"/>
                    <a:pt x="141" y="5"/>
                    <a:pt x="141" y="5"/>
                  </a:cubicBezTo>
                  <a:cubicBezTo>
                    <a:pt x="141" y="4"/>
                    <a:pt x="141" y="4"/>
                    <a:pt x="141" y="4"/>
                  </a:cubicBezTo>
                  <a:cubicBezTo>
                    <a:pt x="140" y="3"/>
                    <a:pt x="140" y="3"/>
                    <a:pt x="140" y="3"/>
                  </a:cubicBezTo>
                  <a:cubicBezTo>
                    <a:pt x="140" y="3"/>
                    <a:pt x="140" y="3"/>
                    <a:pt x="140" y="3"/>
                  </a:cubicBezTo>
                  <a:cubicBezTo>
                    <a:pt x="139" y="3"/>
                    <a:pt x="139" y="3"/>
                    <a:pt x="139" y="3"/>
                  </a:cubicBezTo>
                  <a:cubicBezTo>
                    <a:pt x="138" y="4"/>
                    <a:pt x="138" y="4"/>
                    <a:pt x="138" y="4"/>
                  </a:cubicBezTo>
                  <a:cubicBezTo>
                    <a:pt x="138" y="5"/>
                    <a:pt x="138" y="5"/>
                    <a:pt x="138" y="5"/>
                  </a:cubicBezTo>
                  <a:cubicBezTo>
                    <a:pt x="138" y="7"/>
                    <a:pt x="138" y="7"/>
                    <a:pt x="138" y="7"/>
                  </a:cubicBezTo>
                  <a:cubicBezTo>
                    <a:pt x="138" y="7"/>
                    <a:pt x="138" y="7"/>
                    <a:pt x="138" y="7"/>
                  </a:cubicBezTo>
                  <a:cubicBezTo>
                    <a:pt x="138" y="8"/>
                    <a:pt x="138" y="8"/>
                    <a:pt x="138" y="8"/>
                  </a:cubicBezTo>
                  <a:cubicBezTo>
                    <a:pt x="137" y="8"/>
                    <a:pt x="137" y="8"/>
                    <a:pt x="137" y="8"/>
                  </a:cubicBezTo>
                  <a:cubicBezTo>
                    <a:pt x="137" y="9"/>
                    <a:pt x="137" y="9"/>
                    <a:pt x="137" y="9"/>
                  </a:cubicBezTo>
                  <a:cubicBezTo>
                    <a:pt x="136" y="10"/>
                    <a:pt x="136" y="10"/>
                    <a:pt x="136" y="10"/>
                  </a:cubicBezTo>
                  <a:cubicBezTo>
                    <a:pt x="137" y="10"/>
                    <a:pt x="137" y="10"/>
                    <a:pt x="137" y="10"/>
                  </a:cubicBezTo>
                  <a:cubicBezTo>
                    <a:pt x="137" y="11"/>
                    <a:pt x="137" y="11"/>
                    <a:pt x="137" y="11"/>
                  </a:cubicBezTo>
                  <a:cubicBezTo>
                    <a:pt x="137" y="11"/>
                    <a:pt x="137" y="11"/>
                    <a:pt x="137" y="11"/>
                  </a:cubicBezTo>
                  <a:cubicBezTo>
                    <a:pt x="136" y="11"/>
                    <a:pt x="136" y="11"/>
                    <a:pt x="136" y="11"/>
                  </a:cubicBezTo>
                  <a:cubicBezTo>
                    <a:pt x="136" y="12"/>
                    <a:pt x="136" y="12"/>
                    <a:pt x="136" y="12"/>
                  </a:cubicBezTo>
                  <a:cubicBezTo>
                    <a:pt x="135" y="13"/>
                    <a:pt x="135" y="13"/>
                    <a:pt x="135" y="13"/>
                  </a:cubicBezTo>
                  <a:cubicBezTo>
                    <a:pt x="136" y="14"/>
                    <a:pt x="136" y="14"/>
                    <a:pt x="136" y="14"/>
                  </a:cubicBezTo>
                  <a:cubicBezTo>
                    <a:pt x="136" y="14"/>
                    <a:pt x="136" y="14"/>
                    <a:pt x="136" y="14"/>
                  </a:cubicBezTo>
                  <a:cubicBezTo>
                    <a:pt x="136" y="14"/>
                    <a:pt x="136" y="14"/>
                    <a:pt x="136" y="14"/>
                  </a:cubicBezTo>
                  <a:cubicBezTo>
                    <a:pt x="135" y="15"/>
                    <a:pt x="135" y="15"/>
                    <a:pt x="135" y="15"/>
                  </a:cubicBezTo>
                  <a:cubicBezTo>
                    <a:pt x="135" y="17"/>
                    <a:pt x="135" y="17"/>
                    <a:pt x="135" y="17"/>
                  </a:cubicBezTo>
                  <a:cubicBezTo>
                    <a:pt x="135" y="18"/>
                    <a:pt x="135" y="18"/>
                    <a:pt x="135" y="18"/>
                  </a:cubicBezTo>
                  <a:cubicBezTo>
                    <a:pt x="135" y="19"/>
                    <a:pt x="135" y="19"/>
                    <a:pt x="135" y="19"/>
                  </a:cubicBezTo>
                  <a:cubicBezTo>
                    <a:pt x="135" y="20"/>
                    <a:pt x="135" y="20"/>
                    <a:pt x="135" y="20"/>
                  </a:cubicBezTo>
                  <a:cubicBezTo>
                    <a:pt x="135" y="22"/>
                    <a:pt x="135" y="22"/>
                    <a:pt x="135" y="22"/>
                  </a:cubicBezTo>
                  <a:cubicBezTo>
                    <a:pt x="134" y="22"/>
                    <a:pt x="134" y="22"/>
                    <a:pt x="134" y="22"/>
                  </a:cubicBezTo>
                  <a:cubicBezTo>
                    <a:pt x="134" y="23"/>
                    <a:pt x="134" y="23"/>
                    <a:pt x="134" y="23"/>
                  </a:cubicBezTo>
                  <a:cubicBezTo>
                    <a:pt x="133" y="24"/>
                    <a:pt x="133" y="24"/>
                    <a:pt x="133" y="24"/>
                  </a:cubicBezTo>
                  <a:cubicBezTo>
                    <a:pt x="133" y="27"/>
                    <a:pt x="133" y="27"/>
                    <a:pt x="133" y="27"/>
                  </a:cubicBezTo>
                  <a:cubicBezTo>
                    <a:pt x="132" y="28"/>
                    <a:pt x="132" y="28"/>
                    <a:pt x="132" y="28"/>
                  </a:cubicBezTo>
                  <a:cubicBezTo>
                    <a:pt x="133" y="28"/>
                    <a:pt x="133" y="28"/>
                    <a:pt x="133" y="28"/>
                  </a:cubicBezTo>
                  <a:cubicBezTo>
                    <a:pt x="132" y="30"/>
                    <a:pt x="132" y="30"/>
                    <a:pt x="132" y="30"/>
                  </a:cubicBezTo>
                  <a:cubicBezTo>
                    <a:pt x="131" y="30"/>
                    <a:pt x="131" y="30"/>
                    <a:pt x="131" y="30"/>
                  </a:cubicBezTo>
                  <a:cubicBezTo>
                    <a:pt x="131" y="32"/>
                    <a:pt x="131" y="32"/>
                    <a:pt x="131" y="32"/>
                  </a:cubicBezTo>
                  <a:cubicBezTo>
                    <a:pt x="130" y="33"/>
                    <a:pt x="130" y="33"/>
                    <a:pt x="130" y="33"/>
                  </a:cubicBezTo>
                  <a:cubicBezTo>
                    <a:pt x="127" y="34"/>
                    <a:pt x="127" y="34"/>
                    <a:pt x="127" y="34"/>
                  </a:cubicBezTo>
                  <a:cubicBezTo>
                    <a:pt x="126" y="33"/>
                    <a:pt x="126" y="33"/>
                    <a:pt x="126" y="33"/>
                  </a:cubicBezTo>
                  <a:cubicBezTo>
                    <a:pt x="125" y="33"/>
                    <a:pt x="125" y="33"/>
                    <a:pt x="125" y="33"/>
                  </a:cubicBezTo>
                  <a:cubicBezTo>
                    <a:pt x="124" y="32"/>
                    <a:pt x="124" y="32"/>
                    <a:pt x="124" y="32"/>
                  </a:cubicBezTo>
                  <a:cubicBezTo>
                    <a:pt x="123" y="31"/>
                    <a:pt x="123" y="31"/>
                    <a:pt x="123" y="31"/>
                  </a:cubicBezTo>
                  <a:cubicBezTo>
                    <a:pt x="123" y="31"/>
                    <a:pt x="123" y="31"/>
                    <a:pt x="123" y="31"/>
                  </a:cubicBezTo>
                  <a:cubicBezTo>
                    <a:pt x="123" y="31"/>
                    <a:pt x="123" y="31"/>
                    <a:pt x="123" y="31"/>
                  </a:cubicBezTo>
                  <a:cubicBezTo>
                    <a:pt x="122" y="30"/>
                    <a:pt x="122" y="30"/>
                    <a:pt x="122" y="30"/>
                  </a:cubicBezTo>
                  <a:cubicBezTo>
                    <a:pt x="121" y="30"/>
                    <a:pt x="121" y="30"/>
                    <a:pt x="121" y="30"/>
                  </a:cubicBezTo>
                  <a:cubicBezTo>
                    <a:pt x="121" y="29"/>
                    <a:pt x="121" y="29"/>
                    <a:pt x="121" y="29"/>
                  </a:cubicBezTo>
                  <a:cubicBezTo>
                    <a:pt x="119" y="29"/>
                    <a:pt x="119" y="29"/>
                    <a:pt x="119" y="29"/>
                  </a:cubicBezTo>
                  <a:cubicBezTo>
                    <a:pt x="118" y="28"/>
                    <a:pt x="118" y="28"/>
                    <a:pt x="118" y="28"/>
                  </a:cubicBezTo>
                  <a:cubicBezTo>
                    <a:pt x="118" y="28"/>
                    <a:pt x="118" y="28"/>
                    <a:pt x="118" y="28"/>
                  </a:cubicBezTo>
                  <a:cubicBezTo>
                    <a:pt x="117" y="27"/>
                    <a:pt x="117" y="27"/>
                    <a:pt x="117" y="27"/>
                  </a:cubicBezTo>
                  <a:cubicBezTo>
                    <a:pt x="116" y="27"/>
                    <a:pt x="116" y="27"/>
                    <a:pt x="116" y="27"/>
                  </a:cubicBezTo>
                  <a:cubicBezTo>
                    <a:pt x="115" y="26"/>
                    <a:pt x="115" y="26"/>
                    <a:pt x="115" y="26"/>
                  </a:cubicBezTo>
                  <a:cubicBezTo>
                    <a:pt x="114" y="25"/>
                    <a:pt x="114" y="25"/>
                    <a:pt x="114" y="25"/>
                  </a:cubicBezTo>
                  <a:cubicBezTo>
                    <a:pt x="114" y="25"/>
                    <a:pt x="114" y="25"/>
                    <a:pt x="114" y="25"/>
                  </a:cubicBezTo>
                  <a:cubicBezTo>
                    <a:pt x="113" y="25"/>
                    <a:pt x="113" y="25"/>
                    <a:pt x="113" y="25"/>
                  </a:cubicBezTo>
                  <a:cubicBezTo>
                    <a:pt x="112" y="25"/>
                    <a:pt x="112" y="25"/>
                    <a:pt x="112" y="25"/>
                  </a:cubicBezTo>
                  <a:cubicBezTo>
                    <a:pt x="112" y="25"/>
                    <a:pt x="112" y="25"/>
                    <a:pt x="112" y="25"/>
                  </a:cubicBezTo>
                  <a:cubicBezTo>
                    <a:pt x="112" y="25"/>
                    <a:pt x="112" y="25"/>
                    <a:pt x="112" y="25"/>
                  </a:cubicBezTo>
                  <a:cubicBezTo>
                    <a:pt x="111" y="24"/>
                    <a:pt x="111" y="24"/>
                    <a:pt x="111" y="24"/>
                  </a:cubicBezTo>
                  <a:cubicBezTo>
                    <a:pt x="111" y="23"/>
                    <a:pt x="111" y="23"/>
                    <a:pt x="111" y="23"/>
                  </a:cubicBezTo>
                  <a:cubicBezTo>
                    <a:pt x="109" y="22"/>
                    <a:pt x="109" y="22"/>
                    <a:pt x="109" y="22"/>
                  </a:cubicBezTo>
                  <a:cubicBezTo>
                    <a:pt x="109" y="22"/>
                    <a:pt x="109" y="22"/>
                    <a:pt x="109" y="22"/>
                  </a:cubicBezTo>
                  <a:cubicBezTo>
                    <a:pt x="108" y="21"/>
                    <a:pt x="108" y="21"/>
                    <a:pt x="108" y="21"/>
                  </a:cubicBezTo>
                  <a:cubicBezTo>
                    <a:pt x="108" y="20"/>
                    <a:pt x="108" y="20"/>
                    <a:pt x="108" y="20"/>
                  </a:cubicBezTo>
                  <a:cubicBezTo>
                    <a:pt x="108" y="19"/>
                    <a:pt x="108" y="19"/>
                    <a:pt x="108" y="19"/>
                  </a:cubicBezTo>
                  <a:cubicBezTo>
                    <a:pt x="109" y="18"/>
                    <a:pt x="109" y="18"/>
                    <a:pt x="109" y="18"/>
                  </a:cubicBezTo>
                  <a:cubicBezTo>
                    <a:pt x="110" y="17"/>
                    <a:pt x="110" y="17"/>
                    <a:pt x="110" y="17"/>
                  </a:cubicBezTo>
                  <a:cubicBezTo>
                    <a:pt x="110" y="16"/>
                    <a:pt x="110" y="16"/>
                    <a:pt x="110" y="16"/>
                  </a:cubicBezTo>
                  <a:cubicBezTo>
                    <a:pt x="110" y="15"/>
                    <a:pt x="110" y="15"/>
                    <a:pt x="110" y="15"/>
                  </a:cubicBezTo>
                  <a:cubicBezTo>
                    <a:pt x="109" y="16"/>
                    <a:pt x="109" y="16"/>
                    <a:pt x="109" y="16"/>
                  </a:cubicBezTo>
                  <a:cubicBezTo>
                    <a:pt x="109" y="15"/>
                    <a:pt x="109" y="15"/>
                    <a:pt x="109" y="15"/>
                  </a:cubicBezTo>
                  <a:cubicBezTo>
                    <a:pt x="110" y="14"/>
                    <a:pt x="110" y="14"/>
                    <a:pt x="110" y="14"/>
                  </a:cubicBezTo>
                  <a:cubicBezTo>
                    <a:pt x="110" y="13"/>
                    <a:pt x="110" y="13"/>
                    <a:pt x="110" y="13"/>
                  </a:cubicBezTo>
                  <a:cubicBezTo>
                    <a:pt x="110" y="13"/>
                    <a:pt x="110" y="13"/>
                    <a:pt x="110" y="13"/>
                  </a:cubicBezTo>
                  <a:cubicBezTo>
                    <a:pt x="111" y="13"/>
                    <a:pt x="111" y="13"/>
                    <a:pt x="111" y="13"/>
                  </a:cubicBezTo>
                  <a:cubicBezTo>
                    <a:pt x="111" y="13"/>
                    <a:pt x="111" y="13"/>
                    <a:pt x="111" y="13"/>
                  </a:cubicBezTo>
                  <a:cubicBezTo>
                    <a:pt x="112" y="13"/>
                    <a:pt x="112" y="13"/>
                    <a:pt x="112" y="13"/>
                  </a:cubicBezTo>
                  <a:cubicBezTo>
                    <a:pt x="113" y="13"/>
                    <a:pt x="113" y="13"/>
                    <a:pt x="113" y="13"/>
                  </a:cubicBezTo>
                  <a:cubicBezTo>
                    <a:pt x="113" y="12"/>
                    <a:pt x="113" y="12"/>
                    <a:pt x="113" y="12"/>
                  </a:cubicBezTo>
                  <a:cubicBezTo>
                    <a:pt x="112" y="12"/>
                    <a:pt x="112" y="12"/>
                    <a:pt x="112" y="12"/>
                  </a:cubicBezTo>
                  <a:cubicBezTo>
                    <a:pt x="113" y="11"/>
                    <a:pt x="113" y="11"/>
                    <a:pt x="113" y="11"/>
                  </a:cubicBezTo>
                  <a:cubicBezTo>
                    <a:pt x="113" y="11"/>
                    <a:pt x="113" y="11"/>
                    <a:pt x="113" y="11"/>
                  </a:cubicBezTo>
                  <a:cubicBezTo>
                    <a:pt x="114" y="10"/>
                    <a:pt x="114" y="10"/>
                    <a:pt x="114" y="10"/>
                  </a:cubicBezTo>
                  <a:cubicBezTo>
                    <a:pt x="115" y="10"/>
                    <a:pt x="115" y="10"/>
                    <a:pt x="115" y="10"/>
                  </a:cubicBezTo>
                  <a:cubicBezTo>
                    <a:pt x="115" y="9"/>
                    <a:pt x="115" y="9"/>
                    <a:pt x="115" y="9"/>
                  </a:cubicBezTo>
                  <a:cubicBezTo>
                    <a:pt x="115" y="8"/>
                    <a:pt x="115" y="8"/>
                    <a:pt x="115" y="8"/>
                  </a:cubicBezTo>
                  <a:cubicBezTo>
                    <a:pt x="114" y="8"/>
                    <a:pt x="114" y="8"/>
                    <a:pt x="114" y="8"/>
                  </a:cubicBezTo>
                  <a:cubicBezTo>
                    <a:pt x="114" y="9"/>
                    <a:pt x="114" y="9"/>
                    <a:pt x="114" y="9"/>
                  </a:cubicBezTo>
                  <a:cubicBezTo>
                    <a:pt x="113" y="8"/>
                    <a:pt x="113" y="8"/>
                    <a:pt x="113" y="8"/>
                  </a:cubicBezTo>
                  <a:cubicBezTo>
                    <a:pt x="113" y="7"/>
                    <a:pt x="113" y="7"/>
                    <a:pt x="113" y="7"/>
                  </a:cubicBezTo>
                  <a:cubicBezTo>
                    <a:pt x="112" y="7"/>
                    <a:pt x="112" y="7"/>
                    <a:pt x="112" y="7"/>
                  </a:cubicBezTo>
                  <a:cubicBezTo>
                    <a:pt x="111" y="9"/>
                    <a:pt x="111" y="9"/>
                    <a:pt x="111" y="9"/>
                  </a:cubicBezTo>
                  <a:cubicBezTo>
                    <a:pt x="112" y="9"/>
                    <a:pt x="112" y="9"/>
                    <a:pt x="112" y="9"/>
                  </a:cubicBezTo>
                  <a:cubicBezTo>
                    <a:pt x="112" y="9"/>
                    <a:pt x="112" y="9"/>
                    <a:pt x="112" y="9"/>
                  </a:cubicBezTo>
                  <a:cubicBezTo>
                    <a:pt x="111" y="10"/>
                    <a:pt x="111" y="10"/>
                    <a:pt x="111" y="10"/>
                  </a:cubicBezTo>
                  <a:cubicBezTo>
                    <a:pt x="110" y="9"/>
                    <a:pt x="110" y="9"/>
                    <a:pt x="110" y="9"/>
                  </a:cubicBezTo>
                  <a:cubicBezTo>
                    <a:pt x="110" y="9"/>
                    <a:pt x="110" y="9"/>
                    <a:pt x="110" y="9"/>
                  </a:cubicBezTo>
                  <a:cubicBezTo>
                    <a:pt x="110" y="8"/>
                    <a:pt x="110" y="8"/>
                    <a:pt x="110" y="8"/>
                  </a:cubicBezTo>
                  <a:cubicBezTo>
                    <a:pt x="109" y="9"/>
                    <a:pt x="109" y="9"/>
                    <a:pt x="109" y="9"/>
                  </a:cubicBezTo>
                  <a:cubicBezTo>
                    <a:pt x="109" y="9"/>
                    <a:pt x="109" y="9"/>
                    <a:pt x="109" y="9"/>
                  </a:cubicBezTo>
                  <a:cubicBezTo>
                    <a:pt x="109" y="8"/>
                    <a:pt x="109" y="8"/>
                    <a:pt x="109" y="8"/>
                  </a:cubicBezTo>
                  <a:cubicBezTo>
                    <a:pt x="109" y="8"/>
                    <a:pt x="109" y="8"/>
                    <a:pt x="109" y="8"/>
                  </a:cubicBezTo>
                  <a:cubicBezTo>
                    <a:pt x="110" y="8"/>
                    <a:pt x="110" y="8"/>
                    <a:pt x="110" y="8"/>
                  </a:cubicBezTo>
                  <a:cubicBezTo>
                    <a:pt x="109" y="8"/>
                    <a:pt x="109" y="8"/>
                    <a:pt x="109" y="8"/>
                  </a:cubicBezTo>
                  <a:cubicBezTo>
                    <a:pt x="108" y="8"/>
                    <a:pt x="108" y="8"/>
                    <a:pt x="108" y="8"/>
                  </a:cubicBezTo>
                  <a:cubicBezTo>
                    <a:pt x="107" y="9"/>
                    <a:pt x="107" y="9"/>
                    <a:pt x="107" y="9"/>
                  </a:cubicBezTo>
                  <a:cubicBezTo>
                    <a:pt x="107" y="9"/>
                    <a:pt x="107" y="9"/>
                    <a:pt x="107" y="9"/>
                  </a:cubicBezTo>
                  <a:cubicBezTo>
                    <a:pt x="107" y="9"/>
                    <a:pt x="107" y="9"/>
                    <a:pt x="107" y="9"/>
                  </a:cubicBezTo>
                  <a:cubicBezTo>
                    <a:pt x="107" y="9"/>
                    <a:pt x="107" y="9"/>
                    <a:pt x="107" y="9"/>
                  </a:cubicBezTo>
                  <a:cubicBezTo>
                    <a:pt x="106" y="9"/>
                    <a:pt x="106" y="9"/>
                    <a:pt x="106" y="9"/>
                  </a:cubicBezTo>
                  <a:cubicBezTo>
                    <a:pt x="106" y="8"/>
                    <a:pt x="106" y="8"/>
                    <a:pt x="106" y="8"/>
                  </a:cubicBezTo>
                  <a:cubicBezTo>
                    <a:pt x="105" y="7"/>
                    <a:pt x="105" y="7"/>
                    <a:pt x="105" y="7"/>
                  </a:cubicBezTo>
                  <a:cubicBezTo>
                    <a:pt x="105" y="7"/>
                    <a:pt x="105" y="7"/>
                    <a:pt x="105" y="7"/>
                  </a:cubicBezTo>
                  <a:cubicBezTo>
                    <a:pt x="104" y="8"/>
                    <a:pt x="104" y="8"/>
                    <a:pt x="104" y="8"/>
                  </a:cubicBezTo>
                  <a:cubicBezTo>
                    <a:pt x="103" y="8"/>
                    <a:pt x="103" y="8"/>
                    <a:pt x="103" y="8"/>
                  </a:cubicBezTo>
                  <a:cubicBezTo>
                    <a:pt x="102" y="8"/>
                    <a:pt x="102" y="8"/>
                    <a:pt x="102" y="8"/>
                  </a:cubicBezTo>
                  <a:cubicBezTo>
                    <a:pt x="102" y="7"/>
                    <a:pt x="102" y="7"/>
                    <a:pt x="102" y="7"/>
                  </a:cubicBezTo>
                  <a:cubicBezTo>
                    <a:pt x="102" y="7"/>
                    <a:pt x="102" y="7"/>
                    <a:pt x="102" y="7"/>
                  </a:cubicBezTo>
                  <a:cubicBezTo>
                    <a:pt x="101" y="6"/>
                    <a:pt x="101" y="6"/>
                    <a:pt x="101" y="6"/>
                  </a:cubicBezTo>
                  <a:cubicBezTo>
                    <a:pt x="100" y="7"/>
                    <a:pt x="100" y="7"/>
                    <a:pt x="100" y="7"/>
                  </a:cubicBezTo>
                  <a:cubicBezTo>
                    <a:pt x="99" y="7"/>
                    <a:pt x="99" y="7"/>
                    <a:pt x="99" y="7"/>
                  </a:cubicBezTo>
                  <a:cubicBezTo>
                    <a:pt x="98" y="6"/>
                    <a:pt x="98" y="6"/>
                    <a:pt x="98" y="6"/>
                  </a:cubicBezTo>
                  <a:cubicBezTo>
                    <a:pt x="98" y="6"/>
                    <a:pt x="98" y="6"/>
                    <a:pt x="98" y="6"/>
                  </a:cubicBezTo>
                  <a:cubicBezTo>
                    <a:pt x="98" y="5"/>
                    <a:pt x="98" y="5"/>
                    <a:pt x="98" y="5"/>
                  </a:cubicBezTo>
                  <a:cubicBezTo>
                    <a:pt x="97" y="5"/>
                    <a:pt x="97" y="5"/>
                    <a:pt x="97" y="5"/>
                  </a:cubicBezTo>
                  <a:cubicBezTo>
                    <a:pt x="97" y="5"/>
                    <a:pt x="97" y="5"/>
                    <a:pt x="97" y="5"/>
                  </a:cubicBezTo>
                  <a:cubicBezTo>
                    <a:pt x="96" y="6"/>
                    <a:pt x="96" y="6"/>
                    <a:pt x="96" y="6"/>
                  </a:cubicBezTo>
                  <a:cubicBezTo>
                    <a:pt x="96" y="5"/>
                    <a:pt x="96" y="5"/>
                    <a:pt x="96" y="5"/>
                  </a:cubicBezTo>
                  <a:cubicBezTo>
                    <a:pt x="95" y="5"/>
                    <a:pt x="95" y="5"/>
                    <a:pt x="95" y="5"/>
                  </a:cubicBezTo>
                  <a:cubicBezTo>
                    <a:pt x="94" y="4"/>
                    <a:pt x="94" y="4"/>
                    <a:pt x="94" y="4"/>
                  </a:cubicBezTo>
                  <a:cubicBezTo>
                    <a:pt x="93" y="4"/>
                    <a:pt x="93" y="4"/>
                    <a:pt x="93" y="4"/>
                  </a:cubicBezTo>
                  <a:cubicBezTo>
                    <a:pt x="93" y="4"/>
                    <a:pt x="93" y="4"/>
                    <a:pt x="93" y="4"/>
                  </a:cubicBezTo>
                  <a:cubicBezTo>
                    <a:pt x="92" y="4"/>
                    <a:pt x="92" y="4"/>
                    <a:pt x="92" y="4"/>
                  </a:cubicBezTo>
                  <a:cubicBezTo>
                    <a:pt x="93" y="5"/>
                    <a:pt x="93" y="5"/>
                    <a:pt x="93" y="5"/>
                  </a:cubicBezTo>
                  <a:cubicBezTo>
                    <a:pt x="93" y="5"/>
                    <a:pt x="93" y="5"/>
                    <a:pt x="93" y="5"/>
                  </a:cubicBezTo>
                  <a:cubicBezTo>
                    <a:pt x="94" y="5"/>
                    <a:pt x="94" y="5"/>
                    <a:pt x="94" y="5"/>
                  </a:cubicBezTo>
                  <a:cubicBezTo>
                    <a:pt x="94" y="5"/>
                    <a:pt x="94" y="5"/>
                    <a:pt x="94" y="5"/>
                  </a:cubicBezTo>
                  <a:cubicBezTo>
                    <a:pt x="96" y="6"/>
                    <a:pt x="96" y="6"/>
                    <a:pt x="96" y="6"/>
                  </a:cubicBezTo>
                  <a:cubicBezTo>
                    <a:pt x="95" y="7"/>
                    <a:pt x="95" y="7"/>
                    <a:pt x="95" y="7"/>
                  </a:cubicBezTo>
                  <a:cubicBezTo>
                    <a:pt x="96" y="8"/>
                    <a:pt x="96" y="8"/>
                    <a:pt x="96" y="8"/>
                  </a:cubicBezTo>
                  <a:cubicBezTo>
                    <a:pt x="95" y="8"/>
                    <a:pt x="95" y="8"/>
                    <a:pt x="95" y="8"/>
                  </a:cubicBezTo>
                  <a:cubicBezTo>
                    <a:pt x="94" y="9"/>
                    <a:pt x="94" y="9"/>
                    <a:pt x="94" y="9"/>
                  </a:cubicBezTo>
                  <a:cubicBezTo>
                    <a:pt x="94" y="8"/>
                    <a:pt x="94" y="8"/>
                    <a:pt x="94" y="8"/>
                  </a:cubicBezTo>
                  <a:cubicBezTo>
                    <a:pt x="94" y="8"/>
                    <a:pt x="94" y="8"/>
                    <a:pt x="94" y="8"/>
                  </a:cubicBezTo>
                  <a:cubicBezTo>
                    <a:pt x="93" y="9"/>
                    <a:pt x="93" y="9"/>
                    <a:pt x="93" y="9"/>
                  </a:cubicBezTo>
                  <a:cubicBezTo>
                    <a:pt x="90" y="9"/>
                    <a:pt x="90" y="9"/>
                    <a:pt x="90" y="9"/>
                  </a:cubicBezTo>
                  <a:cubicBezTo>
                    <a:pt x="89" y="8"/>
                    <a:pt x="89" y="8"/>
                    <a:pt x="89" y="8"/>
                  </a:cubicBezTo>
                  <a:cubicBezTo>
                    <a:pt x="89" y="8"/>
                    <a:pt x="89" y="8"/>
                    <a:pt x="89" y="8"/>
                  </a:cubicBezTo>
                  <a:cubicBezTo>
                    <a:pt x="88" y="9"/>
                    <a:pt x="88" y="9"/>
                    <a:pt x="88" y="9"/>
                  </a:cubicBezTo>
                  <a:cubicBezTo>
                    <a:pt x="88" y="9"/>
                    <a:pt x="88" y="9"/>
                    <a:pt x="88" y="9"/>
                  </a:cubicBezTo>
                  <a:cubicBezTo>
                    <a:pt x="87" y="9"/>
                    <a:pt x="87" y="9"/>
                    <a:pt x="87" y="9"/>
                  </a:cubicBezTo>
                  <a:cubicBezTo>
                    <a:pt x="88" y="10"/>
                    <a:pt x="88" y="10"/>
                    <a:pt x="88" y="10"/>
                  </a:cubicBezTo>
                  <a:cubicBezTo>
                    <a:pt x="87" y="10"/>
                    <a:pt x="87" y="10"/>
                    <a:pt x="87" y="10"/>
                  </a:cubicBezTo>
                  <a:cubicBezTo>
                    <a:pt x="86" y="10"/>
                    <a:pt x="86" y="10"/>
                    <a:pt x="86" y="10"/>
                  </a:cubicBezTo>
                  <a:cubicBezTo>
                    <a:pt x="86" y="10"/>
                    <a:pt x="86" y="10"/>
                    <a:pt x="86" y="10"/>
                  </a:cubicBezTo>
                  <a:cubicBezTo>
                    <a:pt x="86" y="11"/>
                    <a:pt x="86" y="11"/>
                    <a:pt x="86" y="11"/>
                  </a:cubicBezTo>
                  <a:cubicBezTo>
                    <a:pt x="86" y="11"/>
                    <a:pt x="86" y="11"/>
                    <a:pt x="86" y="11"/>
                  </a:cubicBezTo>
                  <a:cubicBezTo>
                    <a:pt x="85" y="11"/>
                    <a:pt x="85" y="11"/>
                    <a:pt x="85" y="11"/>
                  </a:cubicBezTo>
                  <a:cubicBezTo>
                    <a:pt x="85" y="11"/>
                    <a:pt x="85" y="11"/>
                    <a:pt x="85" y="11"/>
                  </a:cubicBezTo>
                  <a:cubicBezTo>
                    <a:pt x="85" y="12"/>
                    <a:pt x="85" y="12"/>
                    <a:pt x="85" y="12"/>
                  </a:cubicBezTo>
                  <a:cubicBezTo>
                    <a:pt x="85" y="12"/>
                    <a:pt x="85" y="12"/>
                    <a:pt x="85" y="12"/>
                  </a:cubicBezTo>
                  <a:cubicBezTo>
                    <a:pt x="84" y="12"/>
                    <a:pt x="84" y="12"/>
                    <a:pt x="84" y="12"/>
                  </a:cubicBezTo>
                  <a:cubicBezTo>
                    <a:pt x="84" y="13"/>
                    <a:pt x="84" y="13"/>
                    <a:pt x="84" y="13"/>
                  </a:cubicBezTo>
                  <a:cubicBezTo>
                    <a:pt x="85" y="13"/>
                    <a:pt x="85" y="13"/>
                    <a:pt x="85" y="13"/>
                  </a:cubicBezTo>
                  <a:cubicBezTo>
                    <a:pt x="85" y="14"/>
                    <a:pt x="85" y="14"/>
                    <a:pt x="85" y="14"/>
                  </a:cubicBezTo>
                  <a:cubicBezTo>
                    <a:pt x="84" y="13"/>
                    <a:pt x="84" y="13"/>
                    <a:pt x="84" y="13"/>
                  </a:cubicBezTo>
                  <a:cubicBezTo>
                    <a:pt x="83" y="14"/>
                    <a:pt x="83" y="14"/>
                    <a:pt x="83" y="14"/>
                  </a:cubicBezTo>
                  <a:cubicBezTo>
                    <a:pt x="83" y="14"/>
                    <a:pt x="83" y="14"/>
                    <a:pt x="83" y="14"/>
                  </a:cubicBezTo>
                  <a:cubicBezTo>
                    <a:pt x="82" y="15"/>
                    <a:pt x="82" y="15"/>
                    <a:pt x="82" y="15"/>
                  </a:cubicBezTo>
                  <a:cubicBezTo>
                    <a:pt x="81" y="16"/>
                    <a:pt x="81" y="16"/>
                    <a:pt x="81" y="16"/>
                  </a:cubicBezTo>
                  <a:cubicBezTo>
                    <a:pt x="81" y="16"/>
                    <a:pt x="81" y="16"/>
                    <a:pt x="81" y="16"/>
                  </a:cubicBezTo>
                  <a:cubicBezTo>
                    <a:pt x="80" y="18"/>
                    <a:pt x="80" y="18"/>
                    <a:pt x="80" y="18"/>
                  </a:cubicBezTo>
                  <a:cubicBezTo>
                    <a:pt x="80" y="18"/>
                    <a:pt x="80" y="18"/>
                    <a:pt x="80" y="18"/>
                  </a:cubicBezTo>
                  <a:cubicBezTo>
                    <a:pt x="80" y="18"/>
                    <a:pt x="80" y="18"/>
                    <a:pt x="80" y="18"/>
                  </a:cubicBezTo>
                  <a:cubicBezTo>
                    <a:pt x="82" y="19"/>
                    <a:pt x="82" y="19"/>
                    <a:pt x="82" y="19"/>
                  </a:cubicBezTo>
                  <a:cubicBezTo>
                    <a:pt x="81" y="19"/>
                    <a:pt x="81" y="19"/>
                    <a:pt x="81" y="19"/>
                  </a:cubicBezTo>
                  <a:cubicBezTo>
                    <a:pt x="81" y="19"/>
                    <a:pt x="81" y="19"/>
                    <a:pt x="81" y="19"/>
                  </a:cubicBezTo>
                  <a:cubicBezTo>
                    <a:pt x="83" y="20"/>
                    <a:pt x="83" y="20"/>
                    <a:pt x="83" y="20"/>
                  </a:cubicBezTo>
                  <a:cubicBezTo>
                    <a:pt x="82" y="20"/>
                    <a:pt x="82" y="20"/>
                    <a:pt x="82" y="20"/>
                  </a:cubicBezTo>
                  <a:cubicBezTo>
                    <a:pt x="81" y="20"/>
                    <a:pt x="81" y="20"/>
                    <a:pt x="81" y="20"/>
                  </a:cubicBezTo>
                  <a:cubicBezTo>
                    <a:pt x="80" y="20"/>
                    <a:pt x="80" y="20"/>
                    <a:pt x="80" y="20"/>
                  </a:cubicBezTo>
                  <a:cubicBezTo>
                    <a:pt x="80" y="20"/>
                    <a:pt x="80" y="20"/>
                    <a:pt x="80" y="20"/>
                  </a:cubicBezTo>
                  <a:cubicBezTo>
                    <a:pt x="81" y="21"/>
                    <a:pt x="81" y="21"/>
                    <a:pt x="81" y="21"/>
                  </a:cubicBezTo>
                  <a:cubicBezTo>
                    <a:pt x="81" y="22"/>
                    <a:pt x="81" y="22"/>
                    <a:pt x="81" y="22"/>
                  </a:cubicBezTo>
                  <a:cubicBezTo>
                    <a:pt x="82" y="22"/>
                    <a:pt x="82" y="22"/>
                    <a:pt x="82" y="22"/>
                  </a:cubicBezTo>
                  <a:cubicBezTo>
                    <a:pt x="81" y="22"/>
                    <a:pt x="81" y="22"/>
                    <a:pt x="81" y="22"/>
                  </a:cubicBezTo>
                  <a:cubicBezTo>
                    <a:pt x="80" y="20"/>
                    <a:pt x="80" y="20"/>
                    <a:pt x="80" y="20"/>
                  </a:cubicBezTo>
                  <a:cubicBezTo>
                    <a:pt x="79" y="20"/>
                    <a:pt x="79" y="20"/>
                    <a:pt x="79" y="20"/>
                  </a:cubicBezTo>
                  <a:cubicBezTo>
                    <a:pt x="79" y="21"/>
                    <a:pt x="79" y="21"/>
                    <a:pt x="79" y="21"/>
                  </a:cubicBezTo>
                  <a:cubicBezTo>
                    <a:pt x="79" y="21"/>
                    <a:pt x="79" y="21"/>
                    <a:pt x="79" y="21"/>
                  </a:cubicBezTo>
                  <a:cubicBezTo>
                    <a:pt x="79" y="21"/>
                    <a:pt x="79" y="21"/>
                    <a:pt x="79" y="21"/>
                  </a:cubicBezTo>
                  <a:cubicBezTo>
                    <a:pt x="77" y="20"/>
                    <a:pt x="77" y="20"/>
                    <a:pt x="77" y="20"/>
                  </a:cubicBezTo>
                  <a:cubicBezTo>
                    <a:pt x="75" y="20"/>
                    <a:pt x="75" y="20"/>
                    <a:pt x="75" y="20"/>
                  </a:cubicBezTo>
                  <a:cubicBezTo>
                    <a:pt x="76" y="20"/>
                    <a:pt x="76" y="20"/>
                    <a:pt x="76" y="20"/>
                  </a:cubicBezTo>
                  <a:cubicBezTo>
                    <a:pt x="75" y="21"/>
                    <a:pt x="75" y="21"/>
                    <a:pt x="75" y="21"/>
                  </a:cubicBezTo>
                  <a:cubicBezTo>
                    <a:pt x="75" y="20"/>
                    <a:pt x="75" y="20"/>
                    <a:pt x="75" y="20"/>
                  </a:cubicBezTo>
                  <a:cubicBezTo>
                    <a:pt x="75" y="20"/>
                    <a:pt x="75" y="20"/>
                    <a:pt x="75" y="20"/>
                  </a:cubicBezTo>
                  <a:cubicBezTo>
                    <a:pt x="74" y="21"/>
                    <a:pt x="74" y="21"/>
                    <a:pt x="74" y="21"/>
                  </a:cubicBezTo>
                  <a:cubicBezTo>
                    <a:pt x="75" y="22"/>
                    <a:pt x="75" y="22"/>
                    <a:pt x="75" y="22"/>
                  </a:cubicBezTo>
                  <a:cubicBezTo>
                    <a:pt x="75" y="22"/>
                    <a:pt x="75" y="22"/>
                    <a:pt x="75" y="22"/>
                  </a:cubicBezTo>
                  <a:cubicBezTo>
                    <a:pt x="75" y="22"/>
                    <a:pt x="75" y="22"/>
                    <a:pt x="75" y="22"/>
                  </a:cubicBezTo>
                  <a:cubicBezTo>
                    <a:pt x="74" y="22"/>
                    <a:pt x="74" y="22"/>
                    <a:pt x="74" y="22"/>
                  </a:cubicBezTo>
                  <a:cubicBezTo>
                    <a:pt x="74" y="22"/>
                    <a:pt x="74" y="22"/>
                    <a:pt x="74" y="22"/>
                  </a:cubicBezTo>
                  <a:cubicBezTo>
                    <a:pt x="73" y="23"/>
                    <a:pt x="73" y="23"/>
                    <a:pt x="73" y="23"/>
                  </a:cubicBezTo>
                  <a:cubicBezTo>
                    <a:pt x="72" y="23"/>
                    <a:pt x="72" y="23"/>
                    <a:pt x="72" y="23"/>
                  </a:cubicBezTo>
                  <a:cubicBezTo>
                    <a:pt x="73" y="23"/>
                    <a:pt x="73" y="23"/>
                    <a:pt x="73" y="23"/>
                  </a:cubicBezTo>
                  <a:cubicBezTo>
                    <a:pt x="74" y="22"/>
                    <a:pt x="74" y="22"/>
                    <a:pt x="74" y="22"/>
                  </a:cubicBezTo>
                  <a:cubicBezTo>
                    <a:pt x="74" y="20"/>
                    <a:pt x="74" y="20"/>
                    <a:pt x="74" y="20"/>
                  </a:cubicBezTo>
                  <a:cubicBezTo>
                    <a:pt x="74" y="20"/>
                    <a:pt x="74" y="20"/>
                    <a:pt x="74" y="20"/>
                  </a:cubicBezTo>
                  <a:cubicBezTo>
                    <a:pt x="74" y="19"/>
                    <a:pt x="74" y="19"/>
                    <a:pt x="74" y="19"/>
                  </a:cubicBezTo>
                  <a:cubicBezTo>
                    <a:pt x="73" y="19"/>
                    <a:pt x="73" y="19"/>
                    <a:pt x="73" y="19"/>
                  </a:cubicBezTo>
                  <a:cubicBezTo>
                    <a:pt x="72" y="17"/>
                    <a:pt x="72" y="17"/>
                    <a:pt x="72" y="17"/>
                  </a:cubicBezTo>
                  <a:cubicBezTo>
                    <a:pt x="71" y="16"/>
                    <a:pt x="71" y="16"/>
                    <a:pt x="71" y="16"/>
                  </a:cubicBezTo>
                  <a:cubicBezTo>
                    <a:pt x="70" y="16"/>
                    <a:pt x="70" y="16"/>
                    <a:pt x="70" y="16"/>
                  </a:cubicBezTo>
                  <a:cubicBezTo>
                    <a:pt x="69" y="15"/>
                    <a:pt x="69" y="15"/>
                    <a:pt x="69" y="15"/>
                  </a:cubicBezTo>
                  <a:cubicBezTo>
                    <a:pt x="69" y="16"/>
                    <a:pt x="69" y="16"/>
                    <a:pt x="69" y="16"/>
                  </a:cubicBezTo>
                  <a:cubicBezTo>
                    <a:pt x="69" y="16"/>
                    <a:pt x="69" y="16"/>
                    <a:pt x="69" y="16"/>
                  </a:cubicBezTo>
                  <a:cubicBezTo>
                    <a:pt x="68" y="16"/>
                    <a:pt x="68" y="16"/>
                    <a:pt x="68" y="16"/>
                  </a:cubicBezTo>
                  <a:cubicBezTo>
                    <a:pt x="68" y="17"/>
                    <a:pt x="68" y="17"/>
                    <a:pt x="68" y="17"/>
                  </a:cubicBezTo>
                  <a:cubicBezTo>
                    <a:pt x="67" y="17"/>
                    <a:pt x="67" y="17"/>
                    <a:pt x="67" y="17"/>
                  </a:cubicBezTo>
                  <a:cubicBezTo>
                    <a:pt x="67" y="16"/>
                    <a:pt x="67" y="16"/>
                    <a:pt x="67" y="16"/>
                  </a:cubicBezTo>
                  <a:cubicBezTo>
                    <a:pt x="67" y="17"/>
                    <a:pt x="67" y="17"/>
                    <a:pt x="67" y="17"/>
                  </a:cubicBezTo>
                  <a:cubicBezTo>
                    <a:pt x="66" y="17"/>
                    <a:pt x="66" y="17"/>
                    <a:pt x="66" y="17"/>
                  </a:cubicBezTo>
                  <a:cubicBezTo>
                    <a:pt x="66" y="16"/>
                    <a:pt x="66" y="16"/>
                    <a:pt x="66" y="16"/>
                  </a:cubicBezTo>
                  <a:cubicBezTo>
                    <a:pt x="65" y="16"/>
                    <a:pt x="65" y="16"/>
                    <a:pt x="65" y="16"/>
                  </a:cubicBezTo>
                  <a:cubicBezTo>
                    <a:pt x="65" y="17"/>
                    <a:pt x="65" y="17"/>
                    <a:pt x="65" y="17"/>
                  </a:cubicBezTo>
                  <a:cubicBezTo>
                    <a:pt x="66" y="17"/>
                    <a:pt x="66" y="17"/>
                    <a:pt x="66" y="17"/>
                  </a:cubicBezTo>
                  <a:cubicBezTo>
                    <a:pt x="65" y="17"/>
                    <a:pt x="65" y="17"/>
                    <a:pt x="65" y="17"/>
                  </a:cubicBezTo>
                  <a:cubicBezTo>
                    <a:pt x="65" y="18"/>
                    <a:pt x="65" y="18"/>
                    <a:pt x="65" y="18"/>
                  </a:cubicBezTo>
                  <a:cubicBezTo>
                    <a:pt x="65" y="19"/>
                    <a:pt x="65" y="19"/>
                    <a:pt x="65" y="19"/>
                  </a:cubicBezTo>
                  <a:cubicBezTo>
                    <a:pt x="64" y="19"/>
                    <a:pt x="64" y="19"/>
                    <a:pt x="64" y="19"/>
                  </a:cubicBezTo>
                  <a:cubicBezTo>
                    <a:pt x="64" y="19"/>
                    <a:pt x="64" y="19"/>
                    <a:pt x="64" y="19"/>
                  </a:cubicBezTo>
                  <a:cubicBezTo>
                    <a:pt x="63" y="19"/>
                    <a:pt x="63" y="19"/>
                    <a:pt x="63" y="19"/>
                  </a:cubicBezTo>
                  <a:cubicBezTo>
                    <a:pt x="63" y="18"/>
                    <a:pt x="63" y="18"/>
                    <a:pt x="63" y="18"/>
                  </a:cubicBezTo>
                  <a:cubicBezTo>
                    <a:pt x="64" y="18"/>
                    <a:pt x="64" y="18"/>
                    <a:pt x="64" y="18"/>
                  </a:cubicBezTo>
                  <a:cubicBezTo>
                    <a:pt x="63" y="18"/>
                    <a:pt x="63" y="18"/>
                    <a:pt x="63" y="18"/>
                  </a:cubicBezTo>
                  <a:cubicBezTo>
                    <a:pt x="63" y="18"/>
                    <a:pt x="63" y="18"/>
                    <a:pt x="63" y="18"/>
                  </a:cubicBezTo>
                  <a:cubicBezTo>
                    <a:pt x="62" y="19"/>
                    <a:pt x="62" y="19"/>
                    <a:pt x="62" y="19"/>
                  </a:cubicBezTo>
                  <a:cubicBezTo>
                    <a:pt x="61" y="19"/>
                    <a:pt x="61" y="19"/>
                    <a:pt x="61" y="19"/>
                  </a:cubicBezTo>
                  <a:cubicBezTo>
                    <a:pt x="61" y="20"/>
                    <a:pt x="61" y="20"/>
                    <a:pt x="61" y="20"/>
                  </a:cubicBezTo>
                  <a:cubicBezTo>
                    <a:pt x="62" y="20"/>
                    <a:pt x="62" y="20"/>
                    <a:pt x="62" y="20"/>
                  </a:cubicBezTo>
                  <a:cubicBezTo>
                    <a:pt x="61" y="21"/>
                    <a:pt x="61" y="21"/>
                    <a:pt x="61" y="21"/>
                  </a:cubicBezTo>
                  <a:cubicBezTo>
                    <a:pt x="60" y="21"/>
                    <a:pt x="60" y="21"/>
                    <a:pt x="60" y="21"/>
                  </a:cubicBezTo>
                  <a:cubicBezTo>
                    <a:pt x="59" y="21"/>
                    <a:pt x="59" y="21"/>
                    <a:pt x="59" y="21"/>
                  </a:cubicBezTo>
                  <a:cubicBezTo>
                    <a:pt x="60" y="22"/>
                    <a:pt x="60" y="22"/>
                    <a:pt x="60" y="22"/>
                  </a:cubicBezTo>
                  <a:cubicBezTo>
                    <a:pt x="61" y="22"/>
                    <a:pt x="61" y="22"/>
                    <a:pt x="61" y="22"/>
                  </a:cubicBezTo>
                  <a:cubicBezTo>
                    <a:pt x="60" y="23"/>
                    <a:pt x="60" y="23"/>
                    <a:pt x="60" y="23"/>
                  </a:cubicBezTo>
                  <a:cubicBezTo>
                    <a:pt x="60" y="23"/>
                    <a:pt x="60" y="23"/>
                    <a:pt x="60" y="23"/>
                  </a:cubicBezTo>
                  <a:cubicBezTo>
                    <a:pt x="59" y="22"/>
                    <a:pt x="59" y="22"/>
                    <a:pt x="59" y="22"/>
                  </a:cubicBezTo>
                  <a:cubicBezTo>
                    <a:pt x="58" y="23"/>
                    <a:pt x="58" y="23"/>
                    <a:pt x="58" y="23"/>
                  </a:cubicBezTo>
                  <a:cubicBezTo>
                    <a:pt x="57" y="23"/>
                    <a:pt x="57" y="23"/>
                    <a:pt x="57" y="23"/>
                  </a:cubicBezTo>
                  <a:cubicBezTo>
                    <a:pt x="58" y="23"/>
                    <a:pt x="58" y="23"/>
                    <a:pt x="58" y="23"/>
                  </a:cubicBezTo>
                  <a:cubicBezTo>
                    <a:pt x="58" y="24"/>
                    <a:pt x="58" y="24"/>
                    <a:pt x="58" y="24"/>
                  </a:cubicBezTo>
                  <a:cubicBezTo>
                    <a:pt x="58" y="24"/>
                    <a:pt x="58" y="24"/>
                    <a:pt x="58" y="24"/>
                  </a:cubicBezTo>
                  <a:cubicBezTo>
                    <a:pt x="58" y="24"/>
                    <a:pt x="58" y="24"/>
                    <a:pt x="58" y="24"/>
                  </a:cubicBezTo>
                  <a:cubicBezTo>
                    <a:pt x="58" y="25"/>
                    <a:pt x="58" y="25"/>
                    <a:pt x="58" y="25"/>
                  </a:cubicBezTo>
                  <a:cubicBezTo>
                    <a:pt x="58" y="26"/>
                    <a:pt x="58" y="26"/>
                    <a:pt x="58" y="26"/>
                  </a:cubicBezTo>
                  <a:cubicBezTo>
                    <a:pt x="57" y="26"/>
                    <a:pt x="57" y="26"/>
                    <a:pt x="57" y="26"/>
                  </a:cubicBezTo>
                  <a:cubicBezTo>
                    <a:pt x="57" y="27"/>
                    <a:pt x="57" y="27"/>
                    <a:pt x="57" y="27"/>
                  </a:cubicBezTo>
                  <a:cubicBezTo>
                    <a:pt x="58" y="27"/>
                    <a:pt x="58" y="27"/>
                    <a:pt x="58" y="27"/>
                  </a:cubicBezTo>
                  <a:cubicBezTo>
                    <a:pt x="57" y="27"/>
                    <a:pt x="57" y="27"/>
                    <a:pt x="57" y="27"/>
                  </a:cubicBezTo>
                  <a:cubicBezTo>
                    <a:pt x="57" y="28"/>
                    <a:pt x="57" y="28"/>
                    <a:pt x="57" y="28"/>
                  </a:cubicBezTo>
                  <a:cubicBezTo>
                    <a:pt x="56" y="27"/>
                    <a:pt x="56" y="27"/>
                    <a:pt x="56" y="27"/>
                  </a:cubicBezTo>
                  <a:cubicBezTo>
                    <a:pt x="56" y="27"/>
                    <a:pt x="56" y="27"/>
                    <a:pt x="56" y="27"/>
                  </a:cubicBezTo>
                  <a:cubicBezTo>
                    <a:pt x="55" y="26"/>
                    <a:pt x="55" y="26"/>
                    <a:pt x="55" y="26"/>
                  </a:cubicBezTo>
                  <a:cubicBezTo>
                    <a:pt x="55" y="27"/>
                    <a:pt x="55" y="27"/>
                    <a:pt x="55" y="27"/>
                  </a:cubicBezTo>
                  <a:cubicBezTo>
                    <a:pt x="54" y="26"/>
                    <a:pt x="54" y="26"/>
                    <a:pt x="54" y="26"/>
                  </a:cubicBezTo>
                  <a:cubicBezTo>
                    <a:pt x="53" y="26"/>
                    <a:pt x="53" y="26"/>
                    <a:pt x="53" y="26"/>
                  </a:cubicBezTo>
                  <a:cubicBezTo>
                    <a:pt x="53" y="26"/>
                    <a:pt x="53" y="26"/>
                    <a:pt x="53" y="26"/>
                  </a:cubicBezTo>
                  <a:cubicBezTo>
                    <a:pt x="54" y="27"/>
                    <a:pt x="54" y="27"/>
                    <a:pt x="54" y="27"/>
                  </a:cubicBezTo>
                  <a:cubicBezTo>
                    <a:pt x="54" y="27"/>
                    <a:pt x="54" y="27"/>
                    <a:pt x="54" y="27"/>
                  </a:cubicBezTo>
                  <a:cubicBezTo>
                    <a:pt x="53" y="28"/>
                    <a:pt x="53" y="28"/>
                    <a:pt x="53" y="28"/>
                  </a:cubicBezTo>
                  <a:cubicBezTo>
                    <a:pt x="54" y="29"/>
                    <a:pt x="54" y="29"/>
                    <a:pt x="54" y="29"/>
                  </a:cubicBezTo>
                  <a:cubicBezTo>
                    <a:pt x="55" y="29"/>
                    <a:pt x="55" y="29"/>
                    <a:pt x="55" y="29"/>
                  </a:cubicBezTo>
                  <a:cubicBezTo>
                    <a:pt x="54" y="29"/>
                    <a:pt x="54" y="29"/>
                    <a:pt x="54" y="29"/>
                  </a:cubicBezTo>
                  <a:cubicBezTo>
                    <a:pt x="54" y="30"/>
                    <a:pt x="54" y="30"/>
                    <a:pt x="54" y="30"/>
                  </a:cubicBezTo>
                  <a:cubicBezTo>
                    <a:pt x="54" y="30"/>
                    <a:pt x="54" y="30"/>
                    <a:pt x="54" y="30"/>
                  </a:cubicBezTo>
                  <a:cubicBezTo>
                    <a:pt x="54" y="30"/>
                    <a:pt x="54" y="30"/>
                    <a:pt x="54" y="30"/>
                  </a:cubicBezTo>
                  <a:cubicBezTo>
                    <a:pt x="54" y="31"/>
                    <a:pt x="54" y="31"/>
                    <a:pt x="54" y="31"/>
                  </a:cubicBezTo>
                  <a:cubicBezTo>
                    <a:pt x="53" y="32"/>
                    <a:pt x="53" y="32"/>
                    <a:pt x="53" y="32"/>
                  </a:cubicBezTo>
                  <a:cubicBezTo>
                    <a:pt x="53" y="33"/>
                    <a:pt x="53" y="33"/>
                    <a:pt x="53" y="33"/>
                  </a:cubicBezTo>
                  <a:cubicBezTo>
                    <a:pt x="52" y="30"/>
                    <a:pt x="52" y="30"/>
                    <a:pt x="52" y="30"/>
                  </a:cubicBezTo>
                  <a:cubicBezTo>
                    <a:pt x="51" y="28"/>
                    <a:pt x="51" y="28"/>
                    <a:pt x="51" y="28"/>
                  </a:cubicBezTo>
                  <a:cubicBezTo>
                    <a:pt x="50" y="28"/>
                    <a:pt x="50" y="28"/>
                    <a:pt x="50" y="28"/>
                  </a:cubicBezTo>
                  <a:cubicBezTo>
                    <a:pt x="51" y="27"/>
                    <a:pt x="51" y="27"/>
                    <a:pt x="51" y="27"/>
                  </a:cubicBezTo>
                  <a:cubicBezTo>
                    <a:pt x="50" y="27"/>
                    <a:pt x="50" y="27"/>
                    <a:pt x="50" y="27"/>
                  </a:cubicBezTo>
                  <a:cubicBezTo>
                    <a:pt x="49" y="28"/>
                    <a:pt x="49" y="28"/>
                    <a:pt x="49" y="28"/>
                  </a:cubicBezTo>
                  <a:cubicBezTo>
                    <a:pt x="49" y="29"/>
                    <a:pt x="49" y="29"/>
                    <a:pt x="49" y="29"/>
                  </a:cubicBezTo>
                  <a:cubicBezTo>
                    <a:pt x="48" y="29"/>
                    <a:pt x="48" y="29"/>
                    <a:pt x="48" y="29"/>
                  </a:cubicBezTo>
                  <a:cubicBezTo>
                    <a:pt x="48" y="29"/>
                    <a:pt x="48" y="29"/>
                    <a:pt x="48" y="29"/>
                  </a:cubicBezTo>
                  <a:cubicBezTo>
                    <a:pt x="47" y="29"/>
                    <a:pt x="47" y="29"/>
                    <a:pt x="47" y="29"/>
                  </a:cubicBezTo>
                  <a:cubicBezTo>
                    <a:pt x="47" y="30"/>
                    <a:pt x="47" y="30"/>
                    <a:pt x="47" y="30"/>
                  </a:cubicBezTo>
                  <a:cubicBezTo>
                    <a:pt x="46" y="30"/>
                    <a:pt x="46" y="30"/>
                    <a:pt x="46" y="30"/>
                  </a:cubicBezTo>
                  <a:cubicBezTo>
                    <a:pt x="46" y="31"/>
                    <a:pt x="46" y="31"/>
                    <a:pt x="46" y="31"/>
                  </a:cubicBezTo>
                  <a:cubicBezTo>
                    <a:pt x="46" y="34"/>
                    <a:pt x="46" y="34"/>
                    <a:pt x="46" y="34"/>
                  </a:cubicBezTo>
                  <a:cubicBezTo>
                    <a:pt x="47" y="34"/>
                    <a:pt x="47" y="34"/>
                    <a:pt x="47" y="34"/>
                  </a:cubicBezTo>
                  <a:cubicBezTo>
                    <a:pt x="47" y="35"/>
                    <a:pt x="47" y="35"/>
                    <a:pt x="47" y="35"/>
                  </a:cubicBezTo>
                  <a:cubicBezTo>
                    <a:pt x="46" y="35"/>
                    <a:pt x="46" y="35"/>
                    <a:pt x="46" y="35"/>
                  </a:cubicBezTo>
                  <a:cubicBezTo>
                    <a:pt x="46" y="36"/>
                    <a:pt x="46" y="36"/>
                    <a:pt x="46" y="36"/>
                  </a:cubicBezTo>
                  <a:cubicBezTo>
                    <a:pt x="44" y="36"/>
                    <a:pt x="44" y="36"/>
                    <a:pt x="44" y="36"/>
                  </a:cubicBezTo>
                  <a:cubicBezTo>
                    <a:pt x="44" y="36"/>
                    <a:pt x="44" y="36"/>
                    <a:pt x="44" y="36"/>
                  </a:cubicBezTo>
                  <a:cubicBezTo>
                    <a:pt x="43" y="37"/>
                    <a:pt x="43" y="37"/>
                    <a:pt x="43" y="37"/>
                  </a:cubicBezTo>
                  <a:cubicBezTo>
                    <a:pt x="43" y="38"/>
                    <a:pt x="43" y="38"/>
                    <a:pt x="43" y="38"/>
                  </a:cubicBezTo>
                  <a:cubicBezTo>
                    <a:pt x="43" y="39"/>
                    <a:pt x="43" y="39"/>
                    <a:pt x="43" y="39"/>
                  </a:cubicBezTo>
                  <a:cubicBezTo>
                    <a:pt x="41" y="40"/>
                    <a:pt x="41" y="40"/>
                    <a:pt x="41" y="40"/>
                  </a:cubicBezTo>
                  <a:cubicBezTo>
                    <a:pt x="39" y="42"/>
                    <a:pt x="39" y="42"/>
                    <a:pt x="39" y="42"/>
                  </a:cubicBezTo>
                  <a:cubicBezTo>
                    <a:pt x="37" y="42"/>
                    <a:pt x="37" y="42"/>
                    <a:pt x="37" y="42"/>
                  </a:cubicBezTo>
                  <a:cubicBezTo>
                    <a:pt x="36" y="42"/>
                    <a:pt x="36" y="42"/>
                    <a:pt x="36" y="42"/>
                  </a:cubicBezTo>
                  <a:cubicBezTo>
                    <a:pt x="34" y="42"/>
                    <a:pt x="34" y="42"/>
                    <a:pt x="34" y="42"/>
                  </a:cubicBezTo>
                  <a:cubicBezTo>
                    <a:pt x="33" y="43"/>
                    <a:pt x="33" y="43"/>
                    <a:pt x="33" y="43"/>
                  </a:cubicBezTo>
                  <a:cubicBezTo>
                    <a:pt x="32" y="42"/>
                    <a:pt x="32" y="42"/>
                    <a:pt x="32" y="42"/>
                  </a:cubicBezTo>
                  <a:cubicBezTo>
                    <a:pt x="31" y="43"/>
                    <a:pt x="31" y="43"/>
                    <a:pt x="31" y="43"/>
                  </a:cubicBezTo>
                  <a:cubicBezTo>
                    <a:pt x="31" y="44"/>
                    <a:pt x="31" y="44"/>
                    <a:pt x="31" y="44"/>
                  </a:cubicBezTo>
                  <a:cubicBezTo>
                    <a:pt x="30" y="44"/>
                    <a:pt x="30" y="44"/>
                    <a:pt x="30" y="44"/>
                  </a:cubicBezTo>
                  <a:cubicBezTo>
                    <a:pt x="27" y="44"/>
                    <a:pt x="27" y="44"/>
                    <a:pt x="27" y="44"/>
                  </a:cubicBezTo>
                  <a:cubicBezTo>
                    <a:pt x="26" y="44"/>
                    <a:pt x="26" y="44"/>
                    <a:pt x="26" y="44"/>
                  </a:cubicBezTo>
                  <a:cubicBezTo>
                    <a:pt x="26" y="45"/>
                    <a:pt x="26" y="45"/>
                    <a:pt x="26" y="45"/>
                  </a:cubicBezTo>
                  <a:cubicBezTo>
                    <a:pt x="24" y="46"/>
                    <a:pt x="24" y="46"/>
                    <a:pt x="24" y="46"/>
                  </a:cubicBezTo>
                  <a:cubicBezTo>
                    <a:pt x="23" y="46"/>
                    <a:pt x="23" y="46"/>
                    <a:pt x="23" y="46"/>
                  </a:cubicBezTo>
                  <a:cubicBezTo>
                    <a:pt x="22" y="45"/>
                    <a:pt x="22" y="45"/>
                    <a:pt x="22" y="45"/>
                  </a:cubicBezTo>
                  <a:cubicBezTo>
                    <a:pt x="21" y="45"/>
                    <a:pt x="21" y="45"/>
                    <a:pt x="21" y="45"/>
                  </a:cubicBezTo>
                  <a:cubicBezTo>
                    <a:pt x="21" y="45"/>
                    <a:pt x="21" y="45"/>
                    <a:pt x="21" y="45"/>
                  </a:cubicBezTo>
                  <a:cubicBezTo>
                    <a:pt x="20" y="45"/>
                    <a:pt x="20" y="45"/>
                    <a:pt x="20" y="45"/>
                  </a:cubicBezTo>
                  <a:cubicBezTo>
                    <a:pt x="19" y="46"/>
                    <a:pt x="19" y="46"/>
                    <a:pt x="19" y="46"/>
                  </a:cubicBezTo>
                  <a:cubicBezTo>
                    <a:pt x="18" y="47"/>
                    <a:pt x="18" y="47"/>
                    <a:pt x="18" y="47"/>
                  </a:cubicBezTo>
                  <a:cubicBezTo>
                    <a:pt x="17" y="47"/>
                    <a:pt x="17" y="47"/>
                    <a:pt x="17" y="47"/>
                  </a:cubicBezTo>
                  <a:cubicBezTo>
                    <a:pt x="17" y="47"/>
                    <a:pt x="17" y="47"/>
                    <a:pt x="17" y="47"/>
                  </a:cubicBezTo>
                  <a:cubicBezTo>
                    <a:pt x="15" y="48"/>
                    <a:pt x="15" y="48"/>
                    <a:pt x="15" y="48"/>
                  </a:cubicBezTo>
                  <a:cubicBezTo>
                    <a:pt x="14" y="49"/>
                    <a:pt x="14" y="49"/>
                    <a:pt x="14" y="49"/>
                  </a:cubicBezTo>
                  <a:cubicBezTo>
                    <a:pt x="11" y="50"/>
                    <a:pt x="11" y="50"/>
                    <a:pt x="11" y="50"/>
                  </a:cubicBezTo>
                  <a:cubicBezTo>
                    <a:pt x="10" y="51"/>
                    <a:pt x="10" y="51"/>
                    <a:pt x="10" y="51"/>
                  </a:cubicBezTo>
                  <a:cubicBezTo>
                    <a:pt x="10" y="52"/>
                    <a:pt x="10" y="52"/>
                    <a:pt x="10" y="52"/>
                  </a:cubicBezTo>
                  <a:cubicBezTo>
                    <a:pt x="9" y="53"/>
                    <a:pt x="9" y="53"/>
                    <a:pt x="9" y="53"/>
                  </a:cubicBezTo>
                  <a:cubicBezTo>
                    <a:pt x="8" y="53"/>
                    <a:pt x="8" y="53"/>
                    <a:pt x="8" y="53"/>
                  </a:cubicBezTo>
                  <a:cubicBezTo>
                    <a:pt x="9" y="52"/>
                    <a:pt x="9" y="52"/>
                    <a:pt x="9" y="52"/>
                  </a:cubicBezTo>
                  <a:cubicBezTo>
                    <a:pt x="8" y="52"/>
                    <a:pt x="8" y="52"/>
                    <a:pt x="8" y="52"/>
                  </a:cubicBezTo>
                  <a:cubicBezTo>
                    <a:pt x="9" y="51"/>
                    <a:pt x="9" y="51"/>
                    <a:pt x="9" y="51"/>
                  </a:cubicBezTo>
                  <a:cubicBezTo>
                    <a:pt x="9" y="50"/>
                    <a:pt x="9" y="50"/>
                    <a:pt x="9" y="50"/>
                  </a:cubicBezTo>
                  <a:cubicBezTo>
                    <a:pt x="7" y="51"/>
                    <a:pt x="7" y="51"/>
                    <a:pt x="7" y="51"/>
                  </a:cubicBezTo>
                  <a:cubicBezTo>
                    <a:pt x="7" y="52"/>
                    <a:pt x="7" y="52"/>
                    <a:pt x="7" y="52"/>
                  </a:cubicBezTo>
                  <a:cubicBezTo>
                    <a:pt x="6" y="54"/>
                    <a:pt x="6" y="54"/>
                    <a:pt x="6" y="54"/>
                  </a:cubicBezTo>
                  <a:cubicBezTo>
                    <a:pt x="7" y="55"/>
                    <a:pt x="7" y="55"/>
                    <a:pt x="7" y="55"/>
                  </a:cubicBezTo>
                  <a:cubicBezTo>
                    <a:pt x="6" y="56"/>
                    <a:pt x="6" y="56"/>
                    <a:pt x="6" y="56"/>
                  </a:cubicBezTo>
                  <a:cubicBezTo>
                    <a:pt x="6" y="58"/>
                    <a:pt x="6" y="58"/>
                    <a:pt x="6" y="58"/>
                  </a:cubicBezTo>
                  <a:cubicBezTo>
                    <a:pt x="5" y="60"/>
                    <a:pt x="5" y="60"/>
                    <a:pt x="5" y="60"/>
                  </a:cubicBezTo>
                  <a:cubicBezTo>
                    <a:pt x="4" y="62"/>
                    <a:pt x="4" y="62"/>
                    <a:pt x="4" y="62"/>
                  </a:cubicBezTo>
                  <a:cubicBezTo>
                    <a:pt x="4" y="64"/>
                    <a:pt x="4" y="64"/>
                    <a:pt x="4" y="64"/>
                  </a:cubicBezTo>
                  <a:cubicBezTo>
                    <a:pt x="4" y="66"/>
                    <a:pt x="4" y="66"/>
                    <a:pt x="4" y="66"/>
                  </a:cubicBezTo>
                  <a:cubicBezTo>
                    <a:pt x="6" y="68"/>
                    <a:pt x="6" y="68"/>
                    <a:pt x="6" y="68"/>
                  </a:cubicBezTo>
                  <a:cubicBezTo>
                    <a:pt x="6" y="69"/>
                    <a:pt x="6" y="69"/>
                    <a:pt x="6" y="69"/>
                  </a:cubicBezTo>
                  <a:cubicBezTo>
                    <a:pt x="6" y="70"/>
                    <a:pt x="6" y="70"/>
                    <a:pt x="6" y="70"/>
                  </a:cubicBezTo>
                  <a:cubicBezTo>
                    <a:pt x="6" y="71"/>
                    <a:pt x="6" y="71"/>
                    <a:pt x="6" y="71"/>
                  </a:cubicBezTo>
                  <a:cubicBezTo>
                    <a:pt x="6" y="72"/>
                    <a:pt x="6" y="72"/>
                    <a:pt x="6" y="72"/>
                  </a:cubicBezTo>
                  <a:cubicBezTo>
                    <a:pt x="5" y="72"/>
                    <a:pt x="5" y="72"/>
                    <a:pt x="5" y="72"/>
                  </a:cubicBezTo>
                  <a:cubicBezTo>
                    <a:pt x="5" y="71"/>
                    <a:pt x="5" y="71"/>
                    <a:pt x="5" y="71"/>
                  </a:cubicBezTo>
                  <a:cubicBezTo>
                    <a:pt x="5" y="70"/>
                    <a:pt x="5" y="70"/>
                    <a:pt x="5" y="70"/>
                  </a:cubicBezTo>
                  <a:cubicBezTo>
                    <a:pt x="4" y="71"/>
                    <a:pt x="4" y="71"/>
                    <a:pt x="4" y="71"/>
                  </a:cubicBezTo>
                  <a:cubicBezTo>
                    <a:pt x="4" y="71"/>
                    <a:pt x="4" y="71"/>
                    <a:pt x="4" y="71"/>
                  </a:cubicBezTo>
                  <a:cubicBezTo>
                    <a:pt x="4" y="69"/>
                    <a:pt x="4" y="69"/>
                    <a:pt x="4" y="69"/>
                  </a:cubicBezTo>
                  <a:cubicBezTo>
                    <a:pt x="3" y="68"/>
                    <a:pt x="3" y="68"/>
                    <a:pt x="3" y="68"/>
                  </a:cubicBezTo>
                  <a:cubicBezTo>
                    <a:pt x="3" y="68"/>
                    <a:pt x="3" y="68"/>
                    <a:pt x="3" y="68"/>
                  </a:cubicBezTo>
                  <a:cubicBezTo>
                    <a:pt x="3" y="70"/>
                    <a:pt x="3" y="70"/>
                    <a:pt x="3" y="70"/>
                  </a:cubicBezTo>
                  <a:cubicBezTo>
                    <a:pt x="4" y="71"/>
                    <a:pt x="4" y="71"/>
                    <a:pt x="4" y="71"/>
                  </a:cubicBezTo>
                  <a:cubicBezTo>
                    <a:pt x="5" y="73"/>
                    <a:pt x="5" y="73"/>
                    <a:pt x="5" y="73"/>
                  </a:cubicBezTo>
                  <a:cubicBezTo>
                    <a:pt x="4" y="73"/>
                    <a:pt x="4" y="73"/>
                    <a:pt x="4" y="73"/>
                  </a:cubicBezTo>
                  <a:cubicBezTo>
                    <a:pt x="3" y="72"/>
                    <a:pt x="3" y="72"/>
                    <a:pt x="3" y="72"/>
                  </a:cubicBezTo>
                  <a:cubicBezTo>
                    <a:pt x="2" y="70"/>
                    <a:pt x="2" y="70"/>
                    <a:pt x="2" y="70"/>
                  </a:cubicBezTo>
                  <a:cubicBezTo>
                    <a:pt x="2" y="71"/>
                    <a:pt x="2" y="71"/>
                    <a:pt x="2" y="71"/>
                  </a:cubicBezTo>
                  <a:cubicBezTo>
                    <a:pt x="1" y="71"/>
                    <a:pt x="1" y="71"/>
                    <a:pt x="1" y="71"/>
                  </a:cubicBezTo>
                  <a:cubicBezTo>
                    <a:pt x="2" y="73"/>
                    <a:pt x="2" y="73"/>
                    <a:pt x="2" y="73"/>
                  </a:cubicBezTo>
                  <a:cubicBezTo>
                    <a:pt x="4" y="74"/>
                    <a:pt x="4" y="74"/>
                    <a:pt x="4" y="74"/>
                  </a:cubicBezTo>
                  <a:cubicBezTo>
                    <a:pt x="5" y="77"/>
                    <a:pt x="5" y="77"/>
                    <a:pt x="5" y="77"/>
                  </a:cubicBezTo>
                  <a:cubicBezTo>
                    <a:pt x="4" y="81"/>
                    <a:pt x="4" y="81"/>
                    <a:pt x="4" y="81"/>
                  </a:cubicBezTo>
                  <a:cubicBezTo>
                    <a:pt x="5" y="81"/>
                    <a:pt x="5" y="81"/>
                    <a:pt x="5" y="81"/>
                  </a:cubicBezTo>
                  <a:cubicBezTo>
                    <a:pt x="6" y="84"/>
                    <a:pt x="6" y="84"/>
                    <a:pt x="6" y="84"/>
                  </a:cubicBezTo>
                  <a:cubicBezTo>
                    <a:pt x="7" y="87"/>
                    <a:pt x="7" y="87"/>
                    <a:pt x="7" y="87"/>
                  </a:cubicBezTo>
                  <a:cubicBezTo>
                    <a:pt x="6" y="88"/>
                    <a:pt x="6" y="88"/>
                    <a:pt x="6" y="88"/>
                  </a:cubicBezTo>
                  <a:cubicBezTo>
                    <a:pt x="7" y="92"/>
                    <a:pt x="7" y="92"/>
                    <a:pt x="7" y="92"/>
                  </a:cubicBezTo>
                  <a:cubicBezTo>
                    <a:pt x="6" y="93"/>
                    <a:pt x="6" y="93"/>
                    <a:pt x="6" y="93"/>
                  </a:cubicBezTo>
                  <a:cubicBezTo>
                    <a:pt x="7" y="94"/>
                    <a:pt x="7" y="94"/>
                    <a:pt x="7" y="94"/>
                  </a:cubicBezTo>
                  <a:cubicBezTo>
                    <a:pt x="7" y="95"/>
                    <a:pt x="7" y="95"/>
                    <a:pt x="7" y="95"/>
                  </a:cubicBezTo>
                  <a:cubicBezTo>
                    <a:pt x="8" y="97"/>
                    <a:pt x="8" y="97"/>
                    <a:pt x="8" y="97"/>
                  </a:cubicBezTo>
                  <a:cubicBezTo>
                    <a:pt x="8" y="98"/>
                    <a:pt x="8" y="98"/>
                    <a:pt x="8" y="98"/>
                  </a:cubicBezTo>
                  <a:cubicBezTo>
                    <a:pt x="7" y="99"/>
                    <a:pt x="7" y="99"/>
                    <a:pt x="7" y="99"/>
                  </a:cubicBezTo>
                  <a:cubicBezTo>
                    <a:pt x="7" y="99"/>
                    <a:pt x="7" y="99"/>
                    <a:pt x="7" y="99"/>
                  </a:cubicBezTo>
                  <a:cubicBezTo>
                    <a:pt x="7" y="100"/>
                    <a:pt x="7" y="100"/>
                    <a:pt x="7" y="100"/>
                  </a:cubicBezTo>
                  <a:cubicBezTo>
                    <a:pt x="7" y="102"/>
                    <a:pt x="7" y="102"/>
                    <a:pt x="7" y="102"/>
                  </a:cubicBezTo>
                  <a:cubicBezTo>
                    <a:pt x="6" y="103"/>
                    <a:pt x="6" y="103"/>
                    <a:pt x="6" y="103"/>
                  </a:cubicBezTo>
                  <a:cubicBezTo>
                    <a:pt x="6" y="103"/>
                    <a:pt x="6" y="103"/>
                    <a:pt x="6" y="103"/>
                  </a:cubicBezTo>
                  <a:cubicBezTo>
                    <a:pt x="6" y="104"/>
                    <a:pt x="6" y="104"/>
                    <a:pt x="6" y="104"/>
                  </a:cubicBezTo>
                  <a:cubicBezTo>
                    <a:pt x="5" y="105"/>
                    <a:pt x="5" y="105"/>
                    <a:pt x="5" y="105"/>
                  </a:cubicBezTo>
                  <a:cubicBezTo>
                    <a:pt x="6" y="106"/>
                    <a:pt x="6" y="106"/>
                    <a:pt x="6" y="106"/>
                  </a:cubicBezTo>
                  <a:cubicBezTo>
                    <a:pt x="4" y="107"/>
                    <a:pt x="4" y="107"/>
                    <a:pt x="4" y="107"/>
                  </a:cubicBezTo>
                  <a:cubicBezTo>
                    <a:pt x="3" y="106"/>
                    <a:pt x="3" y="106"/>
                    <a:pt x="3" y="106"/>
                  </a:cubicBezTo>
                  <a:cubicBezTo>
                    <a:pt x="2" y="108"/>
                    <a:pt x="2" y="108"/>
                    <a:pt x="2" y="108"/>
                  </a:cubicBezTo>
                  <a:lnTo>
                    <a:pt x="2" y="11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1" name="Freeform 155">
              <a:extLst>
                <a:ext uri="{FF2B5EF4-FFF2-40B4-BE49-F238E27FC236}">
                  <a16:creationId xmlns:a16="http://schemas.microsoft.com/office/drawing/2014/main" xmlns="" id="{B15725A6-F9D1-4DCF-B507-61DEDA5972DC}"/>
                </a:ext>
              </a:extLst>
            </p:cNvPr>
            <p:cNvSpPr>
              <a:spLocks noEditPoints="1"/>
            </p:cNvSpPr>
            <p:nvPr/>
          </p:nvSpPr>
          <p:spPr bwMode="auto">
            <a:xfrm>
              <a:off x="4375102" y="2204478"/>
              <a:ext cx="259751" cy="141404"/>
            </a:xfrm>
            <a:custGeom>
              <a:avLst/>
              <a:gdLst>
                <a:gd name="T0" fmla="*/ 52 w 145"/>
                <a:gd name="T1" fmla="*/ 81 h 81"/>
                <a:gd name="T2" fmla="*/ 49 w 145"/>
                <a:gd name="T3" fmla="*/ 70 h 81"/>
                <a:gd name="T4" fmla="*/ 63 w 145"/>
                <a:gd name="T5" fmla="*/ 78 h 81"/>
                <a:gd name="T6" fmla="*/ 78 w 145"/>
                <a:gd name="T7" fmla="*/ 74 h 81"/>
                <a:gd name="T8" fmla="*/ 93 w 145"/>
                <a:gd name="T9" fmla="*/ 70 h 81"/>
                <a:gd name="T10" fmla="*/ 97 w 145"/>
                <a:gd name="T11" fmla="*/ 66 h 81"/>
                <a:gd name="T12" fmla="*/ 104 w 145"/>
                <a:gd name="T13" fmla="*/ 66 h 81"/>
                <a:gd name="T14" fmla="*/ 123 w 145"/>
                <a:gd name="T15" fmla="*/ 55 h 81"/>
                <a:gd name="T16" fmla="*/ 134 w 145"/>
                <a:gd name="T17" fmla="*/ 52 h 81"/>
                <a:gd name="T18" fmla="*/ 134 w 145"/>
                <a:gd name="T19" fmla="*/ 44 h 81"/>
                <a:gd name="T20" fmla="*/ 141 w 145"/>
                <a:gd name="T21" fmla="*/ 44 h 81"/>
                <a:gd name="T22" fmla="*/ 137 w 145"/>
                <a:gd name="T23" fmla="*/ 29 h 81"/>
                <a:gd name="T24" fmla="*/ 137 w 145"/>
                <a:gd name="T25" fmla="*/ 26 h 81"/>
                <a:gd name="T26" fmla="*/ 130 w 145"/>
                <a:gd name="T27" fmla="*/ 22 h 81"/>
                <a:gd name="T28" fmla="*/ 134 w 145"/>
                <a:gd name="T29" fmla="*/ 11 h 81"/>
                <a:gd name="T30" fmla="*/ 130 w 145"/>
                <a:gd name="T31" fmla="*/ 7 h 81"/>
                <a:gd name="T32" fmla="*/ 123 w 145"/>
                <a:gd name="T33" fmla="*/ 7 h 81"/>
                <a:gd name="T34" fmla="*/ 119 w 145"/>
                <a:gd name="T35" fmla="*/ 3 h 81"/>
                <a:gd name="T36" fmla="*/ 108 w 145"/>
                <a:gd name="T37" fmla="*/ 3 h 81"/>
                <a:gd name="T38" fmla="*/ 100 w 145"/>
                <a:gd name="T39" fmla="*/ 7 h 81"/>
                <a:gd name="T40" fmla="*/ 89 w 145"/>
                <a:gd name="T41" fmla="*/ 7 h 81"/>
                <a:gd name="T42" fmla="*/ 86 w 145"/>
                <a:gd name="T43" fmla="*/ 18 h 81"/>
                <a:gd name="T44" fmla="*/ 78 w 145"/>
                <a:gd name="T45" fmla="*/ 11 h 81"/>
                <a:gd name="T46" fmla="*/ 71 w 145"/>
                <a:gd name="T47" fmla="*/ 14 h 81"/>
                <a:gd name="T48" fmla="*/ 63 w 145"/>
                <a:gd name="T49" fmla="*/ 7 h 81"/>
                <a:gd name="T50" fmla="*/ 56 w 145"/>
                <a:gd name="T51" fmla="*/ 22 h 81"/>
                <a:gd name="T52" fmla="*/ 49 w 145"/>
                <a:gd name="T53" fmla="*/ 26 h 81"/>
                <a:gd name="T54" fmla="*/ 41 w 145"/>
                <a:gd name="T55" fmla="*/ 26 h 81"/>
                <a:gd name="T56" fmla="*/ 41 w 145"/>
                <a:gd name="T57" fmla="*/ 14 h 81"/>
                <a:gd name="T58" fmla="*/ 45 w 145"/>
                <a:gd name="T59" fmla="*/ 11 h 81"/>
                <a:gd name="T60" fmla="*/ 34 w 145"/>
                <a:gd name="T61" fmla="*/ 3 h 81"/>
                <a:gd name="T62" fmla="*/ 23 w 145"/>
                <a:gd name="T63" fmla="*/ 0 h 81"/>
                <a:gd name="T64" fmla="*/ 30 w 145"/>
                <a:gd name="T65" fmla="*/ 3 h 81"/>
                <a:gd name="T66" fmla="*/ 26 w 145"/>
                <a:gd name="T67" fmla="*/ 3 h 81"/>
                <a:gd name="T68" fmla="*/ 30 w 145"/>
                <a:gd name="T69" fmla="*/ 11 h 81"/>
                <a:gd name="T70" fmla="*/ 19 w 145"/>
                <a:gd name="T71" fmla="*/ 7 h 81"/>
                <a:gd name="T72" fmla="*/ 15 w 145"/>
                <a:gd name="T73" fmla="*/ 7 h 81"/>
                <a:gd name="T74" fmla="*/ 15 w 145"/>
                <a:gd name="T75" fmla="*/ 14 h 81"/>
                <a:gd name="T76" fmla="*/ 15 w 145"/>
                <a:gd name="T77" fmla="*/ 18 h 81"/>
                <a:gd name="T78" fmla="*/ 8 w 145"/>
                <a:gd name="T79" fmla="*/ 14 h 81"/>
                <a:gd name="T80" fmla="*/ 4 w 145"/>
                <a:gd name="T81" fmla="*/ 18 h 81"/>
                <a:gd name="T82" fmla="*/ 12 w 145"/>
                <a:gd name="T83" fmla="*/ 26 h 81"/>
                <a:gd name="T84" fmla="*/ 19 w 145"/>
                <a:gd name="T85" fmla="*/ 22 h 81"/>
                <a:gd name="T86" fmla="*/ 26 w 145"/>
                <a:gd name="T87" fmla="*/ 22 h 81"/>
                <a:gd name="T88" fmla="*/ 34 w 145"/>
                <a:gd name="T89" fmla="*/ 22 h 81"/>
                <a:gd name="T90" fmla="*/ 37 w 145"/>
                <a:gd name="T91" fmla="*/ 26 h 81"/>
                <a:gd name="T92" fmla="*/ 26 w 145"/>
                <a:gd name="T93" fmla="*/ 33 h 81"/>
                <a:gd name="T94" fmla="*/ 37 w 145"/>
                <a:gd name="T95" fmla="*/ 33 h 81"/>
                <a:gd name="T96" fmla="*/ 23 w 145"/>
                <a:gd name="T97" fmla="*/ 37 h 81"/>
                <a:gd name="T98" fmla="*/ 19 w 145"/>
                <a:gd name="T99" fmla="*/ 33 h 81"/>
                <a:gd name="T100" fmla="*/ 8 w 145"/>
                <a:gd name="T101" fmla="*/ 37 h 81"/>
                <a:gd name="T102" fmla="*/ 12 w 145"/>
                <a:gd name="T103" fmla="*/ 44 h 81"/>
                <a:gd name="T104" fmla="*/ 26 w 145"/>
                <a:gd name="T105" fmla="*/ 44 h 81"/>
                <a:gd name="T106" fmla="*/ 30 w 145"/>
                <a:gd name="T107" fmla="*/ 52 h 81"/>
                <a:gd name="T108" fmla="*/ 30 w 145"/>
                <a:gd name="T109" fmla="*/ 55 h 81"/>
                <a:gd name="T110" fmla="*/ 34 w 145"/>
                <a:gd name="T111" fmla="*/ 55 h 81"/>
                <a:gd name="T112" fmla="*/ 26 w 145"/>
                <a:gd name="T113" fmla="*/ 59 h 81"/>
                <a:gd name="T114" fmla="*/ 19 w 145"/>
                <a:gd name="T115" fmla="*/ 59 h 81"/>
                <a:gd name="T116" fmla="*/ 23 w 145"/>
                <a:gd name="T117" fmla="*/ 70 h 81"/>
                <a:gd name="T118" fmla="*/ 37 w 145"/>
                <a:gd name="T119" fmla="*/ 66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45" h="81">
                  <a:moveTo>
                    <a:pt x="52" y="81"/>
                  </a:moveTo>
                  <a:lnTo>
                    <a:pt x="52" y="81"/>
                  </a:lnTo>
                  <a:lnTo>
                    <a:pt x="52" y="78"/>
                  </a:lnTo>
                  <a:lnTo>
                    <a:pt x="52" y="78"/>
                  </a:lnTo>
                  <a:lnTo>
                    <a:pt x="52" y="81"/>
                  </a:lnTo>
                  <a:lnTo>
                    <a:pt x="52" y="81"/>
                  </a:lnTo>
                  <a:lnTo>
                    <a:pt x="52" y="81"/>
                  </a:lnTo>
                  <a:close/>
                  <a:moveTo>
                    <a:pt x="45" y="70"/>
                  </a:moveTo>
                  <a:lnTo>
                    <a:pt x="49" y="66"/>
                  </a:lnTo>
                  <a:lnTo>
                    <a:pt x="49" y="70"/>
                  </a:lnTo>
                  <a:lnTo>
                    <a:pt x="52" y="74"/>
                  </a:lnTo>
                  <a:lnTo>
                    <a:pt x="52" y="74"/>
                  </a:lnTo>
                  <a:lnTo>
                    <a:pt x="56" y="74"/>
                  </a:lnTo>
                  <a:lnTo>
                    <a:pt x="60" y="74"/>
                  </a:lnTo>
                  <a:lnTo>
                    <a:pt x="63" y="78"/>
                  </a:lnTo>
                  <a:lnTo>
                    <a:pt x="71" y="78"/>
                  </a:lnTo>
                  <a:lnTo>
                    <a:pt x="75" y="78"/>
                  </a:lnTo>
                  <a:lnTo>
                    <a:pt x="78" y="78"/>
                  </a:lnTo>
                  <a:lnTo>
                    <a:pt x="78" y="74"/>
                  </a:lnTo>
                  <a:lnTo>
                    <a:pt x="78" y="74"/>
                  </a:lnTo>
                  <a:lnTo>
                    <a:pt x="78" y="74"/>
                  </a:lnTo>
                  <a:lnTo>
                    <a:pt x="82" y="78"/>
                  </a:lnTo>
                  <a:lnTo>
                    <a:pt x="86" y="74"/>
                  </a:lnTo>
                  <a:lnTo>
                    <a:pt x="86" y="70"/>
                  </a:lnTo>
                  <a:lnTo>
                    <a:pt x="93" y="70"/>
                  </a:lnTo>
                  <a:lnTo>
                    <a:pt x="89" y="70"/>
                  </a:lnTo>
                  <a:lnTo>
                    <a:pt x="89" y="70"/>
                  </a:lnTo>
                  <a:lnTo>
                    <a:pt x="93" y="70"/>
                  </a:lnTo>
                  <a:lnTo>
                    <a:pt x="93" y="70"/>
                  </a:lnTo>
                  <a:lnTo>
                    <a:pt x="97" y="66"/>
                  </a:lnTo>
                  <a:lnTo>
                    <a:pt x="100" y="66"/>
                  </a:lnTo>
                  <a:lnTo>
                    <a:pt x="100" y="66"/>
                  </a:lnTo>
                  <a:lnTo>
                    <a:pt x="104" y="66"/>
                  </a:lnTo>
                  <a:lnTo>
                    <a:pt x="104" y="66"/>
                  </a:lnTo>
                  <a:lnTo>
                    <a:pt x="104" y="66"/>
                  </a:lnTo>
                  <a:lnTo>
                    <a:pt x="112" y="63"/>
                  </a:lnTo>
                  <a:lnTo>
                    <a:pt x="115" y="59"/>
                  </a:lnTo>
                  <a:lnTo>
                    <a:pt x="123" y="55"/>
                  </a:lnTo>
                  <a:lnTo>
                    <a:pt x="123" y="55"/>
                  </a:lnTo>
                  <a:lnTo>
                    <a:pt x="123" y="55"/>
                  </a:lnTo>
                  <a:lnTo>
                    <a:pt x="123" y="52"/>
                  </a:lnTo>
                  <a:lnTo>
                    <a:pt x="126" y="52"/>
                  </a:lnTo>
                  <a:lnTo>
                    <a:pt x="126" y="55"/>
                  </a:lnTo>
                  <a:lnTo>
                    <a:pt x="130" y="55"/>
                  </a:lnTo>
                  <a:lnTo>
                    <a:pt x="134" y="52"/>
                  </a:lnTo>
                  <a:lnTo>
                    <a:pt x="134" y="52"/>
                  </a:lnTo>
                  <a:lnTo>
                    <a:pt x="130" y="52"/>
                  </a:lnTo>
                  <a:lnTo>
                    <a:pt x="130" y="48"/>
                  </a:lnTo>
                  <a:lnTo>
                    <a:pt x="134" y="48"/>
                  </a:lnTo>
                  <a:lnTo>
                    <a:pt x="134" y="44"/>
                  </a:lnTo>
                  <a:lnTo>
                    <a:pt x="134" y="44"/>
                  </a:lnTo>
                  <a:lnTo>
                    <a:pt x="137" y="44"/>
                  </a:lnTo>
                  <a:lnTo>
                    <a:pt x="137" y="48"/>
                  </a:lnTo>
                  <a:lnTo>
                    <a:pt x="141" y="48"/>
                  </a:lnTo>
                  <a:lnTo>
                    <a:pt x="141" y="44"/>
                  </a:lnTo>
                  <a:lnTo>
                    <a:pt x="141" y="40"/>
                  </a:lnTo>
                  <a:lnTo>
                    <a:pt x="137" y="37"/>
                  </a:lnTo>
                  <a:lnTo>
                    <a:pt x="137" y="37"/>
                  </a:lnTo>
                  <a:lnTo>
                    <a:pt x="137" y="33"/>
                  </a:lnTo>
                  <a:lnTo>
                    <a:pt x="137" y="29"/>
                  </a:lnTo>
                  <a:lnTo>
                    <a:pt x="141" y="29"/>
                  </a:lnTo>
                  <a:lnTo>
                    <a:pt x="145" y="29"/>
                  </a:lnTo>
                  <a:lnTo>
                    <a:pt x="145" y="29"/>
                  </a:lnTo>
                  <a:lnTo>
                    <a:pt x="145" y="26"/>
                  </a:lnTo>
                  <a:lnTo>
                    <a:pt x="137" y="26"/>
                  </a:lnTo>
                  <a:lnTo>
                    <a:pt x="134" y="26"/>
                  </a:lnTo>
                  <a:lnTo>
                    <a:pt x="137" y="22"/>
                  </a:lnTo>
                  <a:lnTo>
                    <a:pt x="137" y="22"/>
                  </a:lnTo>
                  <a:lnTo>
                    <a:pt x="134" y="22"/>
                  </a:lnTo>
                  <a:lnTo>
                    <a:pt x="130" y="22"/>
                  </a:lnTo>
                  <a:lnTo>
                    <a:pt x="130" y="18"/>
                  </a:lnTo>
                  <a:lnTo>
                    <a:pt x="134" y="18"/>
                  </a:lnTo>
                  <a:lnTo>
                    <a:pt x="134" y="14"/>
                  </a:lnTo>
                  <a:lnTo>
                    <a:pt x="134" y="11"/>
                  </a:lnTo>
                  <a:lnTo>
                    <a:pt x="134" y="11"/>
                  </a:lnTo>
                  <a:lnTo>
                    <a:pt x="130" y="11"/>
                  </a:lnTo>
                  <a:lnTo>
                    <a:pt x="126" y="11"/>
                  </a:lnTo>
                  <a:lnTo>
                    <a:pt x="126" y="7"/>
                  </a:lnTo>
                  <a:lnTo>
                    <a:pt x="130" y="7"/>
                  </a:lnTo>
                  <a:lnTo>
                    <a:pt x="130" y="7"/>
                  </a:lnTo>
                  <a:lnTo>
                    <a:pt x="130" y="3"/>
                  </a:lnTo>
                  <a:lnTo>
                    <a:pt x="134" y="3"/>
                  </a:lnTo>
                  <a:lnTo>
                    <a:pt x="130" y="3"/>
                  </a:lnTo>
                  <a:lnTo>
                    <a:pt x="130" y="3"/>
                  </a:lnTo>
                  <a:lnTo>
                    <a:pt x="123" y="7"/>
                  </a:lnTo>
                  <a:lnTo>
                    <a:pt x="123" y="11"/>
                  </a:lnTo>
                  <a:lnTo>
                    <a:pt x="119" y="11"/>
                  </a:lnTo>
                  <a:lnTo>
                    <a:pt x="119" y="7"/>
                  </a:lnTo>
                  <a:lnTo>
                    <a:pt x="119" y="7"/>
                  </a:lnTo>
                  <a:lnTo>
                    <a:pt x="119" y="3"/>
                  </a:lnTo>
                  <a:lnTo>
                    <a:pt x="119" y="0"/>
                  </a:lnTo>
                  <a:lnTo>
                    <a:pt x="115" y="0"/>
                  </a:lnTo>
                  <a:lnTo>
                    <a:pt x="112" y="3"/>
                  </a:lnTo>
                  <a:lnTo>
                    <a:pt x="112" y="0"/>
                  </a:lnTo>
                  <a:lnTo>
                    <a:pt x="108" y="3"/>
                  </a:lnTo>
                  <a:lnTo>
                    <a:pt x="108" y="7"/>
                  </a:lnTo>
                  <a:lnTo>
                    <a:pt x="108" y="7"/>
                  </a:lnTo>
                  <a:lnTo>
                    <a:pt x="104" y="7"/>
                  </a:lnTo>
                  <a:lnTo>
                    <a:pt x="100" y="11"/>
                  </a:lnTo>
                  <a:lnTo>
                    <a:pt x="100" y="7"/>
                  </a:lnTo>
                  <a:lnTo>
                    <a:pt x="100" y="7"/>
                  </a:lnTo>
                  <a:lnTo>
                    <a:pt x="97" y="11"/>
                  </a:lnTo>
                  <a:lnTo>
                    <a:pt x="97" y="14"/>
                  </a:lnTo>
                  <a:lnTo>
                    <a:pt x="93" y="14"/>
                  </a:lnTo>
                  <a:lnTo>
                    <a:pt x="89" y="7"/>
                  </a:lnTo>
                  <a:lnTo>
                    <a:pt x="89" y="7"/>
                  </a:lnTo>
                  <a:lnTo>
                    <a:pt x="86" y="7"/>
                  </a:lnTo>
                  <a:lnTo>
                    <a:pt x="86" y="7"/>
                  </a:lnTo>
                  <a:lnTo>
                    <a:pt x="82" y="14"/>
                  </a:lnTo>
                  <a:lnTo>
                    <a:pt x="86" y="18"/>
                  </a:lnTo>
                  <a:lnTo>
                    <a:pt x="82" y="26"/>
                  </a:lnTo>
                  <a:lnTo>
                    <a:pt x="86" y="18"/>
                  </a:lnTo>
                  <a:lnTo>
                    <a:pt x="82" y="14"/>
                  </a:lnTo>
                  <a:lnTo>
                    <a:pt x="82" y="11"/>
                  </a:lnTo>
                  <a:lnTo>
                    <a:pt x="78" y="11"/>
                  </a:lnTo>
                  <a:lnTo>
                    <a:pt x="78" y="7"/>
                  </a:lnTo>
                  <a:lnTo>
                    <a:pt x="78" y="7"/>
                  </a:lnTo>
                  <a:lnTo>
                    <a:pt x="71" y="11"/>
                  </a:lnTo>
                  <a:lnTo>
                    <a:pt x="71" y="14"/>
                  </a:lnTo>
                  <a:lnTo>
                    <a:pt x="71" y="14"/>
                  </a:lnTo>
                  <a:lnTo>
                    <a:pt x="67" y="18"/>
                  </a:lnTo>
                  <a:lnTo>
                    <a:pt x="63" y="18"/>
                  </a:lnTo>
                  <a:lnTo>
                    <a:pt x="63" y="14"/>
                  </a:lnTo>
                  <a:lnTo>
                    <a:pt x="63" y="14"/>
                  </a:lnTo>
                  <a:lnTo>
                    <a:pt x="63" y="7"/>
                  </a:lnTo>
                  <a:lnTo>
                    <a:pt x="60" y="7"/>
                  </a:lnTo>
                  <a:lnTo>
                    <a:pt x="56" y="11"/>
                  </a:lnTo>
                  <a:lnTo>
                    <a:pt x="56" y="18"/>
                  </a:lnTo>
                  <a:lnTo>
                    <a:pt x="60" y="18"/>
                  </a:lnTo>
                  <a:lnTo>
                    <a:pt x="56" y="22"/>
                  </a:lnTo>
                  <a:lnTo>
                    <a:pt x="56" y="26"/>
                  </a:lnTo>
                  <a:lnTo>
                    <a:pt x="52" y="26"/>
                  </a:lnTo>
                  <a:lnTo>
                    <a:pt x="52" y="22"/>
                  </a:lnTo>
                  <a:lnTo>
                    <a:pt x="49" y="26"/>
                  </a:lnTo>
                  <a:lnTo>
                    <a:pt x="49" y="26"/>
                  </a:lnTo>
                  <a:lnTo>
                    <a:pt x="45" y="29"/>
                  </a:lnTo>
                  <a:lnTo>
                    <a:pt x="45" y="33"/>
                  </a:lnTo>
                  <a:lnTo>
                    <a:pt x="45" y="29"/>
                  </a:lnTo>
                  <a:lnTo>
                    <a:pt x="41" y="29"/>
                  </a:lnTo>
                  <a:lnTo>
                    <a:pt x="41" y="26"/>
                  </a:lnTo>
                  <a:lnTo>
                    <a:pt x="45" y="22"/>
                  </a:lnTo>
                  <a:lnTo>
                    <a:pt x="45" y="22"/>
                  </a:lnTo>
                  <a:lnTo>
                    <a:pt x="41" y="22"/>
                  </a:lnTo>
                  <a:lnTo>
                    <a:pt x="41" y="18"/>
                  </a:lnTo>
                  <a:lnTo>
                    <a:pt x="41" y="14"/>
                  </a:lnTo>
                  <a:lnTo>
                    <a:pt x="41" y="18"/>
                  </a:lnTo>
                  <a:lnTo>
                    <a:pt x="45" y="14"/>
                  </a:lnTo>
                  <a:lnTo>
                    <a:pt x="45" y="14"/>
                  </a:lnTo>
                  <a:lnTo>
                    <a:pt x="41" y="11"/>
                  </a:lnTo>
                  <a:lnTo>
                    <a:pt x="45" y="11"/>
                  </a:lnTo>
                  <a:lnTo>
                    <a:pt x="41" y="7"/>
                  </a:lnTo>
                  <a:lnTo>
                    <a:pt x="41" y="7"/>
                  </a:lnTo>
                  <a:lnTo>
                    <a:pt x="37" y="7"/>
                  </a:lnTo>
                  <a:lnTo>
                    <a:pt x="34" y="3"/>
                  </a:lnTo>
                  <a:lnTo>
                    <a:pt x="34" y="3"/>
                  </a:lnTo>
                  <a:lnTo>
                    <a:pt x="34" y="0"/>
                  </a:lnTo>
                  <a:lnTo>
                    <a:pt x="30" y="0"/>
                  </a:lnTo>
                  <a:lnTo>
                    <a:pt x="26" y="0"/>
                  </a:lnTo>
                  <a:lnTo>
                    <a:pt x="23" y="0"/>
                  </a:lnTo>
                  <a:lnTo>
                    <a:pt x="23" y="0"/>
                  </a:lnTo>
                  <a:lnTo>
                    <a:pt x="23" y="3"/>
                  </a:lnTo>
                  <a:lnTo>
                    <a:pt x="23" y="3"/>
                  </a:lnTo>
                  <a:lnTo>
                    <a:pt x="26" y="0"/>
                  </a:lnTo>
                  <a:lnTo>
                    <a:pt x="26" y="0"/>
                  </a:lnTo>
                  <a:lnTo>
                    <a:pt x="30" y="3"/>
                  </a:lnTo>
                  <a:lnTo>
                    <a:pt x="30" y="3"/>
                  </a:lnTo>
                  <a:lnTo>
                    <a:pt x="30" y="3"/>
                  </a:lnTo>
                  <a:lnTo>
                    <a:pt x="26" y="3"/>
                  </a:lnTo>
                  <a:lnTo>
                    <a:pt x="23" y="3"/>
                  </a:lnTo>
                  <a:lnTo>
                    <a:pt x="26" y="3"/>
                  </a:lnTo>
                  <a:lnTo>
                    <a:pt x="30" y="7"/>
                  </a:lnTo>
                  <a:lnTo>
                    <a:pt x="34" y="11"/>
                  </a:lnTo>
                  <a:lnTo>
                    <a:pt x="30" y="11"/>
                  </a:lnTo>
                  <a:lnTo>
                    <a:pt x="30" y="14"/>
                  </a:lnTo>
                  <a:lnTo>
                    <a:pt x="30" y="11"/>
                  </a:lnTo>
                  <a:lnTo>
                    <a:pt x="26" y="7"/>
                  </a:lnTo>
                  <a:lnTo>
                    <a:pt x="23" y="11"/>
                  </a:lnTo>
                  <a:lnTo>
                    <a:pt x="23" y="11"/>
                  </a:lnTo>
                  <a:lnTo>
                    <a:pt x="23" y="7"/>
                  </a:lnTo>
                  <a:lnTo>
                    <a:pt x="19" y="7"/>
                  </a:lnTo>
                  <a:lnTo>
                    <a:pt x="19" y="3"/>
                  </a:lnTo>
                  <a:lnTo>
                    <a:pt x="15" y="7"/>
                  </a:lnTo>
                  <a:lnTo>
                    <a:pt x="19" y="7"/>
                  </a:lnTo>
                  <a:lnTo>
                    <a:pt x="15" y="11"/>
                  </a:lnTo>
                  <a:lnTo>
                    <a:pt x="15" y="7"/>
                  </a:lnTo>
                  <a:lnTo>
                    <a:pt x="12" y="7"/>
                  </a:lnTo>
                  <a:lnTo>
                    <a:pt x="12" y="7"/>
                  </a:lnTo>
                  <a:lnTo>
                    <a:pt x="12" y="11"/>
                  </a:lnTo>
                  <a:lnTo>
                    <a:pt x="15" y="11"/>
                  </a:lnTo>
                  <a:lnTo>
                    <a:pt x="15" y="14"/>
                  </a:lnTo>
                  <a:lnTo>
                    <a:pt x="12" y="11"/>
                  </a:lnTo>
                  <a:lnTo>
                    <a:pt x="12" y="14"/>
                  </a:lnTo>
                  <a:lnTo>
                    <a:pt x="12" y="14"/>
                  </a:lnTo>
                  <a:lnTo>
                    <a:pt x="15" y="14"/>
                  </a:lnTo>
                  <a:lnTo>
                    <a:pt x="15" y="18"/>
                  </a:lnTo>
                  <a:lnTo>
                    <a:pt x="15" y="18"/>
                  </a:lnTo>
                  <a:lnTo>
                    <a:pt x="15" y="18"/>
                  </a:lnTo>
                  <a:lnTo>
                    <a:pt x="12" y="18"/>
                  </a:lnTo>
                  <a:lnTo>
                    <a:pt x="8" y="14"/>
                  </a:lnTo>
                  <a:lnTo>
                    <a:pt x="8" y="14"/>
                  </a:lnTo>
                  <a:lnTo>
                    <a:pt x="4" y="18"/>
                  </a:lnTo>
                  <a:lnTo>
                    <a:pt x="8" y="18"/>
                  </a:lnTo>
                  <a:lnTo>
                    <a:pt x="8" y="22"/>
                  </a:lnTo>
                  <a:lnTo>
                    <a:pt x="8" y="22"/>
                  </a:lnTo>
                  <a:lnTo>
                    <a:pt x="4" y="18"/>
                  </a:lnTo>
                  <a:lnTo>
                    <a:pt x="4" y="18"/>
                  </a:lnTo>
                  <a:lnTo>
                    <a:pt x="0" y="22"/>
                  </a:lnTo>
                  <a:lnTo>
                    <a:pt x="4" y="22"/>
                  </a:lnTo>
                  <a:lnTo>
                    <a:pt x="8" y="26"/>
                  </a:lnTo>
                  <a:lnTo>
                    <a:pt x="12" y="26"/>
                  </a:lnTo>
                  <a:lnTo>
                    <a:pt x="12" y="22"/>
                  </a:lnTo>
                  <a:lnTo>
                    <a:pt x="15" y="22"/>
                  </a:lnTo>
                  <a:lnTo>
                    <a:pt x="19" y="18"/>
                  </a:lnTo>
                  <a:lnTo>
                    <a:pt x="19" y="22"/>
                  </a:lnTo>
                  <a:lnTo>
                    <a:pt x="19" y="22"/>
                  </a:lnTo>
                  <a:lnTo>
                    <a:pt x="19" y="22"/>
                  </a:lnTo>
                  <a:lnTo>
                    <a:pt x="23" y="22"/>
                  </a:lnTo>
                  <a:lnTo>
                    <a:pt x="23" y="26"/>
                  </a:lnTo>
                  <a:lnTo>
                    <a:pt x="26" y="26"/>
                  </a:lnTo>
                  <a:lnTo>
                    <a:pt x="26" y="22"/>
                  </a:lnTo>
                  <a:lnTo>
                    <a:pt x="26" y="22"/>
                  </a:lnTo>
                  <a:lnTo>
                    <a:pt x="30" y="22"/>
                  </a:lnTo>
                  <a:lnTo>
                    <a:pt x="30" y="22"/>
                  </a:lnTo>
                  <a:lnTo>
                    <a:pt x="34" y="22"/>
                  </a:lnTo>
                  <a:lnTo>
                    <a:pt x="34" y="22"/>
                  </a:lnTo>
                  <a:lnTo>
                    <a:pt x="30" y="26"/>
                  </a:lnTo>
                  <a:lnTo>
                    <a:pt x="34" y="26"/>
                  </a:lnTo>
                  <a:lnTo>
                    <a:pt x="34" y="26"/>
                  </a:lnTo>
                  <a:lnTo>
                    <a:pt x="37" y="26"/>
                  </a:lnTo>
                  <a:lnTo>
                    <a:pt x="37" y="26"/>
                  </a:lnTo>
                  <a:lnTo>
                    <a:pt x="34" y="26"/>
                  </a:lnTo>
                  <a:lnTo>
                    <a:pt x="34" y="29"/>
                  </a:lnTo>
                  <a:lnTo>
                    <a:pt x="30" y="29"/>
                  </a:lnTo>
                  <a:lnTo>
                    <a:pt x="26" y="29"/>
                  </a:lnTo>
                  <a:lnTo>
                    <a:pt x="26" y="33"/>
                  </a:lnTo>
                  <a:lnTo>
                    <a:pt x="30" y="33"/>
                  </a:lnTo>
                  <a:lnTo>
                    <a:pt x="34" y="33"/>
                  </a:lnTo>
                  <a:lnTo>
                    <a:pt x="34" y="29"/>
                  </a:lnTo>
                  <a:lnTo>
                    <a:pt x="37" y="29"/>
                  </a:lnTo>
                  <a:lnTo>
                    <a:pt x="37" y="33"/>
                  </a:lnTo>
                  <a:lnTo>
                    <a:pt x="34" y="33"/>
                  </a:lnTo>
                  <a:lnTo>
                    <a:pt x="30" y="37"/>
                  </a:lnTo>
                  <a:lnTo>
                    <a:pt x="26" y="33"/>
                  </a:lnTo>
                  <a:lnTo>
                    <a:pt x="26" y="37"/>
                  </a:lnTo>
                  <a:lnTo>
                    <a:pt x="23" y="37"/>
                  </a:lnTo>
                  <a:lnTo>
                    <a:pt x="23" y="33"/>
                  </a:lnTo>
                  <a:lnTo>
                    <a:pt x="23" y="33"/>
                  </a:lnTo>
                  <a:lnTo>
                    <a:pt x="19" y="33"/>
                  </a:lnTo>
                  <a:lnTo>
                    <a:pt x="19" y="33"/>
                  </a:lnTo>
                  <a:lnTo>
                    <a:pt x="19" y="33"/>
                  </a:lnTo>
                  <a:lnTo>
                    <a:pt x="19" y="37"/>
                  </a:lnTo>
                  <a:lnTo>
                    <a:pt x="15" y="37"/>
                  </a:lnTo>
                  <a:lnTo>
                    <a:pt x="15" y="37"/>
                  </a:lnTo>
                  <a:lnTo>
                    <a:pt x="12" y="37"/>
                  </a:lnTo>
                  <a:lnTo>
                    <a:pt x="8" y="37"/>
                  </a:lnTo>
                  <a:lnTo>
                    <a:pt x="4" y="37"/>
                  </a:lnTo>
                  <a:lnTo>
                    <a:pt x="4" y="37"/>
                  </a:lnTo>
                  <a:lnTo>
                    <a:pt x="4" y="40"/>
                  </a:lnTo>
                  <a:lnTo>
                    <a:pt x="8" y="40"/>
                  </a:lnTo>
                  <a:lnTo>
                    <a:pt x="12" y="44"/>
                  </a:lnTo>
                  <a:lnTo>
                    <a:pt x="12" y="40"/>
                  </a:lnTo>
                  <a:lnTo>
                    <a:pt x="15" y="44"/>
                  </a:lnTo>
                  <a:lnTo>
                    <a:pt x="23" y="44"/>
                  </a:lnTo>
                  <a:lnTo>
                    <a:pt x="26" y="44"/>
                  </a:lnTo>
                  <a:lnTo>
                    <a:pt x="26" y="44"/>
                  </a:lnTo>
                  <a:lnTo>
                    <a:pt x="23" y="44"/>
                  </a:lnTo>
                  <a:lnTo>
                    <a:pt x="23" y="48"/>
                  </a:lnTo>
                  <a:lnTo>
                    <a:pt x="26" y="48"/>
                  </a:lnTo>
                  <a:lnTo>
                    <a:pt x="26" y="52"/>
                  </a:lnTo>
                  <a:lnTo>
                    <a:pt x="30" y="52"/>
                  </a:lnTo>
                  <a:lnTo>
                    <a:pt x="34" y="48"/>
                  </a:lnTo>
                  <a:lnTo>
                    <a:pt x="34" y="48"/>
                  </a:lnTo>
                  <a:lnTo>
                    <a:pt x="30" y="52"/>
                  </a:lnTo>
                  <a:lnTo>
                    <a:pt x="30" y="55"/>
                  </a:lnTo>
                  <a:lnTo>
                    <a:pt x="30" y="55"/>
                  </a:lnTo>
                  <a:lnTo>
                    <a:pt x="34" y="52"/>
                  </a:lnTo>
                  <a:lnTo>
                    <a:pt x="37" y="52"/>
                  </a:lnTo>
                  <a:lnTo>
                    <a:pt x="41" y="55"/>
                  </a:lnTo>
                  <a:lnTo>
                    <a:pt x="37" y="55"/>
                  </a:lnTo>
                  <a:lnTo>
                    <a:pt x="34" y="55"/>
                  </a:lnTo>
                  <a:lnTo>
                    <a:pt x="34" y="55"/>
                  </a:lnTo>
                  <a:lnTo>
                    <a:pt x="30" y="55"/>
                  </a:lnTo>
                  <a:lnTo>
                    <a:pt x="30" y="59"/>
                  </a:lnTo>
                  <a:lnTo>
                    <a:pt x="26" y="59"/>
                  </a:lnTo>
                  <a:lnTo>
                    <a:pt x="26" y="59"/>
                  </a:lnTo>
                  <a:lnTo>
                    <a:pt x="23" y="63"/>
                  </a:lnTo>
                  <a:lnTo>
                    <a:pt x="23" y="59"/>
                  </a:lnTo>
                  <a:lnTo>
                    <a:pt x="19" y="59"/>
                  </a:lnTo>
                  <a:lnTo>
                    <a:pt x="19" y="59"/>
                  </a:lnTo>
                  <a:lnTo>
                    <a:pt x="19" y="59"/>
                  </a:lnTo>
                  <a:lnTo>
                    <a:pt x="19" y="63"/>
                  </a:lnTo>
                  <a:lnTo>
                    <a:pt x="19" y="63"/>
                  </a:lnTo>
                  <a:lnTo>
                    <a:pt x="19" y="63"/>
                  </a:lnTo>
                  <a:lnTo>
                    <a:pt x="19" y="70"/>
                  </a:lnTo>
                  <a:lnTo>
                    <a:pt x="23" y="70"/>
                  </a:lnTo>
                  <a:lnTo>
                    <a:pt x="23" y="66"/>
                  </a:lnTo>
                  <a:lnTo>
                    <a:pt x="26" y="70"/>
                  </a:lnTo>
                  <a:lnTo>
                    <a:pt x="30" y="70"/>
                  </a:lnTo>
                  <a:lnTo>
                    <a:pt x="37" y="66"/>
                  </a:lnTo>
                  <a:lnTo>
                    <a:pt x="37" y="66"/>
                  </a:lnTo>
                  <a:lnTo>
                    <a:pt x="41" y="66"/>
                  </a:lnTo>
                  <a:lnTo>
                    <a:pt x="41" y="70"/>
                  </a:lnTo>
                  <a:lnTo>
                    <a:pt x="45" y="7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2" name="Freeform 156">
              <a:extLst>
                <a:ext uri="{FF2B5EF4-FFF2-40B4-BE49-F238E27FC236}">
                  <a16:creationId xmlns:a16="http://schemas.microsoft.com/office/drawing/2014/main" xmlns="" id="{77526B5C-112A-4563-A66C-BA8771DE2F80}"/>
                </a:ext>
              </a:extLst>
            </p:cNvPr>
            <p:cNvSpPr>
              <a:spLocks noEditPoints="1"/>
            </p:cNvSpPr>
            <p:nvPr/>
          </p:nvSpPr>
          <p:spPr bwMode="auto">
            <a:xfrm>
              <a:off x="2293512" y="4288867"/>
              <a:ext cx="59116" cy="33169"/>
            </a:xfrm>
            <a:custGeom>
              <a:avLst/>
              <a:gdLst>
                <a:gd name="T0" fmla="*/ 33 w 33"/>
                <a:gd name="T1" fmla="*/ 15 h 19"/>
                <a:gd name="T2" fmla="*/ 29 w 33"/>
                <a:gd name="T3" fmla="*/ 15 h 19"/>
                <a:gd name="T4" fmla="*/ 29 w 33"/>
                <a:gd name="T5" fmla="*/ 19 h 19"/>
                <a:gd name="T6" fmla="*/ 33 w 33"/>
                <a:gd name="T7" fmla="*/ 15 h 19"/>
                <a:gd name="T8" fmla="*/ 33 w 33"/>
                <a:gd name="T9" fmla="*/ 15 h 19"/>
                <a:gd name="T10" fmla="*/ 33 w 33"/>
                <a:gd name="T11" fmla="*/ 15 h 19"/>
                <a:gd name="T12" fmla="*/ 33 w 33"/>
                <a:gd name="T13" fmla="*/ 15 h 19"/>
                <a:gd name="T14" fmla="*/ 18 w 33"/>
                <a:gd name="T15" fmla="*/ 11 h 19"/>
                <a:gd name="T16" fmla="*/ 22 w 33"/>
                <a:gd name="T17" fmla="*/ 11 h 19"/>
                <a:gd name="T18" fmla="*/ 22 w 33"/>
                <a:gd name="T19" fmla="*/ 11 h 19"/>
                <a:gd name="T20" fmla="*/ 22 w 33"/>
                <a:gd name="T21" fmla="*/ 15 h 19"/>
                <a:gd name="T22" fmla="*/ 18 w 33"/>
                <a:gd name="T23" fmla="*/ 11 h 19"/>
                <a:gd name="T24" fmla="*/ 18 w 33"/>
                <a:gd name="T25" fmla="*/ 11 h 19"/>
                <a:gd name="T26" fmla="*/ 15 w 33"/>
                <a:gd name="T27" fmla="*/ 4 h 19"/>
                <a:gd name="T28" fmla="*/ 15 w 33"/>
                <a:gd name="T29" fmla="*/ 8 h 19"/>
                <a:gd name="T30" fmla="*/ 15 w 33"/>
                <a:gd name="T31" fmla="*/ 8 h 19"/>
                <a:gd name="T32" fmla="*/ 15 w 33"/>
                <a:gd name="T33" fmla="*/ 4 h 19"/>
                <a:gd name="T34" fmla="*/ 15 w 33"/>
                <a:gd name="T35" fmla="*/ 4 h 19"/>
                <a:gd name="T36" fmla="*/ 0 w 33"/>
                <a:gd name="T37" fmla="*/ 8 h 19"/>
                <a:gd name="T38" fmla="*/ 4 w 33"/>
                <a:gd name="T39" fmla="*/ 8 h 19"/>
                <a:gd name="T40" fmla="*/ 4 w 33"/>
                <a:gd name="T41" fmla="*/ 11 h 19"/>
                <a:gd name="T42" fmla="*/ 0 w 33"/>
                <a:gd name="T43" fmla="*/ 11 h 19"/>
                <a:gd name="T44" fmla="*/ 0 w 33"/>
                <a:gd name="T45" fmla="*/ 8 h 19"/>
                <a:gd name="T46" fmla="*/ 0 w 33"/>
                <a:gd name="T47" fmla="*/ 8 h 19"/>
                <a:gd name="T48" fmla="*/ 0 w 33"/>
                <a:gd name="T49" fmla="*/ 8 h 19"/>
                <a:gd name="T50" fmla="*/ 4 w 33"/>
                <a:gd name="T51" fmla="*/ 4 h 19"/>
                <a:gd name="T52" fmla="*/ 4 w 33"/>
                <a:gd name="T53" fmla="*/ 4 h 19"/>
                <a:gd name="T54" fmla="*/ 7 w 33"/>
                <a:gd name="T55" fmla="*/ 8 h 19"/>
                <a:gd name="T56" fmla="*/ 7 w 33"/>
                <a:gd name="T57" fmla="*/ 11 h 19"/>
                <a:gd name="T58" fmla="*/ 7 w 33"/>
                <a:gd name="T59" fmla="*/ 15 h 19"/>
                <a:gd name="T60" fmla="*/ 4 w 33"/>
                <a:gd name="T61" fmla="*/ 15 h 19"/>
                <a:gd name="T62" fmla="*/ 7 w 33"/>
                <a:gd name="T63" fmla="*/ 19 h 19"/>
                <a:gd name="T64" fmla="*/ 11 w 33"/>
                <a:gd name="T65" fmla="*/ 19 h 19"/>
                <a:gd name="T66" fmla="*/ 11 w 33"/>
                <a:gd name="T67" fmla="*/ 15 h 19"/>
                <a:gd name="T68" fmla="*/ 11 w 33"/>
                <a:gd name="T69" fmla="*/ 11 h 19"/>
                <a:gd name="T70" fmla="*/ 11 w 33"/>
                <a:gd name="T71" fmla="*/ 8 h 19"/>
                <a:gd name="T72" fmla="*/ 7 w 33"/>
                <a:gd name="T73" fmla="*/ 4 h 19"/>
                <a:gd name="T74" fmla="*/ 7 w 33"/>
                <a:gd name="T75" fmla="*/ 0 h 19"/>
                <a:gd name="T76" fmla="*/ 7 w 33"/>
                <a:gd name="T77" fmla="*/ 0 h 19"/>
                <a:gd name="T78" fmla="*/ 4 w 33"/>
                <a:gd name="T79" fmla="*/ 0 h 19"/>
                <a:gd name="T80" fmla="*/ 4 w 33"/>
                <a:gd name="T81"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3" h="19">
                  <a:moveTo>
                    <a:pt x="33" y="15"/>
                  </a:moveTo>
                  <a:lnTo>
                    <a:pt x="29" y="15"/>
                  </a:lnTo>
                  <a:lnTo>
                    <a:pt x="29" y="19"/>
                  </a:lnTo>
                  <a:lnTo>
                    <a:pt x="33" y="15"/>
                  </a:lnTo>
                  <a:lnTo>
                    <a:pt x="33" y="15"/>
                  </a:lnTo>
                  <a:lnTo>
                    <a:pt x="33" y="15"/>
                  </a:lnTo>
                  <a:lnTo>
                    <a:pt x="33" y="15"/>
                  </a:lnTo>
                  <a:close/>
                  <a:moveTo>
                    <a:pt x="18" y="11"/>
                  </a:moveTo>
                  <a:lnTo>
                    <a:pt x="22" y="11"/>
                  </a:lnTo>
                  <a:lnTo>
                    <a:pt x="22" y="11"/>
                  </a:lnTo>
                  <a:lnTo>
                    <a:pt x="22" y="15"/>
                  </a:lnTo>
                  <a:lnTo>
                    <a:pt x="18" y="11"/>
                  </a:lnTo>
                  <a:lnTo>
                    <a:pt x="18" y="11"/>
                  </a:lnTo>
                  <a:close/>
                  <a:moveTo>
                    <a:pt x="15" y="4"/>
                  </a:moveTo>
                  <a:lnTo>
                    <a:pt x="15" y="8"/>
                  </a:lnTo>
                  <a:lnTo>
                    <a:pt x="15" y="8"/>
                  </a:lnTo>
                  <a:lnTo>
                    <a:pt x="15" y="4"/>
                  </a:lnTo>
                  <a:lnTo>
                    <a:pt x="15" y="4"/>
                  </a:lnTo>
                  <a:close/>
                  <a:moveTo>
                    <a:pt x="0" y="8"/>
                  </a:moveTo>
                  <a:lnTo>
                    <a:pt x="4" y="8"/>
                  </a:lnTo>
                  <a:lnTo>
                    <a:pt x="4" y="11"/>
                  </a:lnTo>
                  <a:lnTo>
                    <a:pt x="0" y="11"/>
                  </a:lnTo>
                  <a:lnTo>
                    <a:pt x="0" y="8"/>
                  </a:lnTo>
                  <a:lnTo>
                    <a:pt x="0" y="8"/>
                  </a:lnTo>
                  <a:lnTo>
                    <a:pt x="0" y="8"/>
                  </a:lnTo>
                  <a:close/>
                  <a:moveTo>
                    <a:pt x="4" y="4"/>
                  </a:moveTo>
                  <a:lnTo>
                    <a:pt x="4" y="4"/>
                  </a:lnTo>
                  <a:lnTo>
                    <a:pt x="7" y="8"/>
                  </a:lnTo>
                  <a:lnTo>
                    <a:pt x="7" y="11"/>
                  </a:lnTo>
                  <a:lnTo>
                    <a:pt x="7" y="15"/>
                  </a:lnTo>
                  <a:lnTo>
                    <a:pt x="4" y="15"/>
                  </a:lnTo>
                  <a:lnTo>
                    <a:pt x="7" y="19"/>
                  </a:lnTo>
                  <a:lnTo>
                    <a:pt x="11" y="19"/>
                  </a:lnTo>
                  <a:lnTo>
                    <a:pt x="11" y="15"/>
                  </a:lnTo>
                  <a:lnTo>
                    <a:pt x="11" y="11"/>
                  </a:lnTo>
                  <a:lnTo>
                    <a:pt x="11" y="8"/>
                  </a:lnTo>
                  <a:lnTo>
                    <a:pt x="7" y="4"/>
                  </a:lnTo>
                  <a:lnTo>
                    <a:pt x="7" y="0"/>
                  </a:lnTo>
                  <a:lnTo>
                    <a:pt x="7" y="0"/>
                  </a:lnTo>
                  <a:lnTo>
                    <a:pt x="4" y="0"/>
                  </a:lnTo>
                  <a:lnTo>
                    <a:pt x="4"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3" name="Freeform 157">
              <a:extLst>
                <a:ext uri="{FF2B5EF4-FFF2-40B4-BE49-F238E27FC236}">
                  <a16:creationId xmlns:a16="http://schemas.microsoft.com/office/drawing/2014/main" xmlns="" id="{D7DFCBD8-ECD2-4A77-AD3B-87C77833DC6D}"/>
                </a:ext>
              </a:extLst>
            </p:cNvPr>
            <p:cNvSpPr>
              <a:spLocks noEditPoints="1"/>
            </p:cNvSpPr>
            <p:nvPr/>
          </p:nvSpPr>
          <p:spPr bwMode="auto">
            <a:xfrm>
              <a:off x="3096053" y="3796574"/>
              <a:ext cx="93152" cy="33169"/>
            </a:xfrm>
            <a:custGeom>
              <a:avLst/>
              <a:gdLst>
                <a:gd name="T0" fmla="*/ 44 w 52"/>
                <a:gd name="T1" fmla="*/ 15 h 19"/>
                <a:gd name="T2" fmla="*/ 52 w 52"/>
                <a:gd name="T3" fmla="*/ 19 h 19"/>
                <a:gd name="T4" fmla="*/ 48 w 52"/>
                <a:gd name="T5" fmla="*/ 19 h 19"/>
                <a:gd name="T6" fmla="*/ 44 w 52"/>
                <a:gd name="T7" fmla="*/ 19 h 19"/>
                <a:gd name="T8" fmla="*/ 44 w 52"/>
                <a:gd name="T9" fmla="*/ 15 h 19"/>
                <a:gd name="T10" fmla="*/ 44 w 52"/>
                <a:gd name="T11" fmla="*/ 15 h 19"/>
                <a:gd name="T12" fmla="*/ 48 w 52"/>
                <a:gd name="T13" fmla="*/ 8 h 19"/>
                <a:gd name="T14" fmla="*/ 44 w 52"/>
                <a:gd name="T15" fmla="*/ 8 h 19"/>
                <a:gd name="T16" fmla="*/ 48 w 52"/>
                <a:gd name="T17" fmla="*/ 11 h 19"/>
                <a:gd name="T18" fmla="*/ 48 w 52"/>
                <a:gd name="T19" fmla="*/ 8 h 19"/>
                <a:gd name="T20" fmla="*/ 48 w 52"/>
                <a:gd name="T21" fmla="*/ 8 h 19"/>
                <a:gd name="T22" fmla="*/ 48 w 52"/>
                <a:gd name="T23" fmla="*/ 8 h 19"/>
                <a:gd name="T24" fmla="*/ 29 w 52"/>
                <a:gd name="T25" fmla="*/ 11 h 19"/>
                <a:gd name="T26" fmla="*/ 29 w 52"/>
                <a:gd name="T27" fmla="*/ 11 h 19"/>
                <a:gd name="T28" fmla="*/ 29 w 52"/>
                <a:gd name="T29" fmla="*/ 15 h 19"/>
                <a:gd name="T30" fmla="*/ 33 w 52"/>
                <a:gd name="T31" fmla="*/ 15 h 19"/>
                <a:gd name="T32" fmla="*/ 29 w 52"/>
                <a:gd name="T33" fmla="*/ 11 h 19"/>
                <a:gd name="T34" fmla="*/ 29 w 52"/>
                <a:gd name="T35" fmla="*/ 11 h 19"/>
                <a:gd name="T36" fmla="*/ 22 w 52"/>
                <a:gd name="T37" fmla="*/ 0 h 19"/>
                <a:gd name="T38" fmla="*/ 26 w 52"/>
                <a:gd name="T39" fmla="*/ 0 h 19"/>
                <a:gd name="T40" fmla="*/ 29 w 52"/>
                <a:gd name="T41" fmla="*/ 0 h 19"/>
                <a:gd name="T42" fmla="*/ 29 w 52"/>
                <a:gd name="T43" fmla="*/ 4 h 19"/>
                <a:gd name="T44" fmla="*/ 29 w 52"/>
                <a:gd name="T45" fmla="*/ 4 h 19"/>
                <a:gd name="T46" fmla="*/ 26 w 52"/>
                <a:gd name="T47" fmla="*/ 4 h 19"/>
                <a:gd name="T48" fmla="*/ 22 w 52"/>
                <a:gd name="T49" fmla="*/ 0 h 19"/>
                <a:gd name="T50" fmla="*/ 22 w 52"/>
                <a:gd name="T51" fmla="*/ 0 h 19"/>
                <a:gd name="T52" fmla="*/ 4 w 52"/>
                <a:gd name="T53" fmla="*/ 8 h 19"/>
                <a:gd name="T54" fmla="*/ 4 w 52"/>
                <a:gd name="T55" fmla="*/ 8 h 19"/>
                <a:gd name="T56" fmla="*/ 0 w 52"/>
                <a:gd name="T57" fmla="*/ 8 h 19"/>
                <a:gd name="T58" fmla="*/ 4 w 52"/>
                <a:gd name="T59" fmla="*/ 8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2" h="19">
                  <a:moveTo>
                    <a:pt x="44" y="15"/>
                  </a:moveTo>
                  <a:lnTo>
                    <a:pt x="52" y="19"/>
                  </a:lnTo>
                  <a:lnTo>
                    <a:pt x="48" y="19"/>
                  </a:lnTo>
                  <a:lnTo>
                    <a:pt x="44" y="19"/>
                  </a:lnTo>
                  <a:lnTo>
                    <a:pt x="44" y="15"/>
                  </a:lnTo>
                  <a:lnTo>
                    <a:pt x="44" y="15"/>
                  </a:lnTo>
                  <a:close/>
                  <a:moveTo>
                    <a:pt x="48" y="8"/>
                  </a:moveTo>
                  <a:lnTo>
                    <a:pt x="44" y="8"/>
                  </a:lnTo>
                  <a:lnTo>
                    <a:pt x="48" y="11"/>
                  </a:lnTo>
                  <a:lnTo>
                    <a:pt x="48" y="8"/>
                  </a:lnTo>
                  <a:lnTo>
                    <a:pt x="48" y="8"/>
                  </a:lnTo>
                  <a:lnTo>
                    <a:pt x="48" y="8"/>
                  </a:lnTo>
                  <a:close/>
                  <a:moveTo>
                    <a:pt x="29" y="11"/>
                  </a:moveTo>
                  <a:lnTo>
                    <a:pt x="29" y="11"/>
                  </a:lnTo>
                  <a:lnTo>
                    <a:pt x="29" y="15"/>
                  </a:lnTo>
                  <a:lnTo>
                    <a:pt x="33" y="15"/>
                  </a:lnTo>
                  <a:lnTo>
                    <a:pt x="29" y="11"/>
                  </a:lnTo>
                  <a:lnTo>
                    <a:pt x="29" y="11"/>
                  </a:lnTo>
                  <a:close/>
                  <a:moveTo>
                    <a:pt x="22" y="0"/>
                  </a:moveTo>
                  <a:lnTo>
                    <a:pt x="26" y="0"/>
                  </a:lnTo>
                  <a:lnTo>
                    <a:pt x="29" y="0"/>
                  </a:lnTo>
                  <a:lnTo>
                    <a:pt x="29" y="4"/>
                  </a:lnTo>
                  <a:lnTo>
                    <a:pt x="29" y="4"/>
                  </a:lnTo>
                  <a:lnTo>
                    <a:pt x="26" y="4"/>
                  </a:lnTo>
                  <a:lnTo>
                    <a:pt x="22" y="0"/>
                  </a:lnTo>
                  <a:lnTo>
                    <a:pt x="22" y="0"/>
                  </a:lnTo>
                  <a:close/>
                  <a:moveTo>
                    <a:pt x="4" y="8"/>
                  </a:moveTo>
                  <a:lnTo>
                    <a:pt x="4" y="8"/>
                  </a:lnTo>
                  <a:lnTo>
                    <a:pt x="0" y="8"/>
                  </a:lnTo>
                  <a:lnTo>
                    <a:pt x="4" y="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4" name="Freeform 158">
              <a:extLst>
                <a:ext uri="{FF2B5EF4-FFF2-40B4-BE49-F238E27FC236}">
                  <a16:creationId xmlns:a16="http://schemas.microsoft.com/office/drawing/2014/main" xmlns="" id="{5A676DBA-8A09-47A9-8E1F-7C72F6067D5A}"/>
                </a:ext>
              </a:extLst>
            </p:cNvPr>
            <p:cNvSpPr>
              <a:spLocks noEditPoints="1"/>
            </p:cNvSpPr>
            <p:nvPr/>
          </p:nvSpPr>
          <p:spPr bwMode="auto">
            <a:xfrm>
              <a:off x="3022606" y="3789590"/>
              <a:ext cx="66282" cy="20949"/>
            </a:xfrm>
            <a:custGeom>
              <a:avLst/>
              <a:gdLst>
                <a:gd name="T0" fmla="*/ 30 w 37"/>
                <a:gd name="T1" fmla="*/ 8 h 12"/>
                <a:gd name="T2" fmla="*/ 30 w 37"/>
                <a:gd name="T3" fmla="*/ 8 h 12"/>
                <a:gd name="T4" fmla="*/ 37 w 37"/>
                <a:gd name="T5" fmla="*/ 8 h 12"/>
                <a:gd name="T6" fmla="*/ 33 w 37"/>
                <a:gd name="T7" fmla="*/ 8 h 12"/>
                <a:gd name="T8" fmla="*/ 30 w 37"/>
                <a:gd name="T9" fmla="*/ 8 h 12"/>
                <a:gd name="T10" fmla="*/ 30 w 37"/>
                <a:gd name="T11" fmla="*/ 8 h 12"/>
                <a:gd name="T12" fmla="*/ 26 w 37"/>
                <a:gd name="T13" fmla="*/ 0 h 12"/>
                <a:gd name="T14" fmla="*/ 22 w 37"/>
                <a:gd name="T15" fmla="*/ 0 h 12"/>
                <a:gd name="T16" fmla="*/ 15 w 37"/>
                <a:gd name="T17" fmla="*/ 0 h 12"/>
                <a:gd name="T18" fmla="*/ 4 w 37"/>
                <a:gd name="T19" fmla="*/ 0 h 12"/>
                <a:gd name="T20" fmla="*/ 4 w 37"/>
                <a:gd name="T21" fmla="*/ 4 h 12"/>
                <a:gd name="T22" fmla="*/ 0 w 37"/>
                <a:gd name="T23" fmla="*/ 4 h 12"/>
                <a:gd name="T24" fmla="*/ 0 w 37"/>
                <a:gd name="T25" fmla="*/ 4 h 12"/>
                <a:gd name="T26" fmla="*/ 0 w 37"/>
                <a:gd name="T27" fmla="*/ 8 h 12"/>
                <a:gd name="T28" fmla="*/ 0 w 37"/>
                <a:gd name="T29" fmla="*/ 12 h 12"/>
                <a:gd name="T30" fmla="*/ 11 w 37"/>
                <a:gd name="T31" fmla="*/ 12 h 12"/>
                <a:gd name="T32" fmla="*/ 11 w 37"/>
                <a:gd name="T33" fmla="*/ 12 h 12"/>
                <a:gd name="T34" fmla="*/ 19 w 37"/>
                <a:gd name="T35" fmla="*/ 8 h 12"/>
                <a:gd name="T36" fmla="*/ 19 w 37"/>
                <a:gd name="T37" fmla="*/ 12 h 12"/>
                <a:gd name="T38" fmla="*/ 26 w 37"/>
                <a:gd name="T39" fmla="*/ 8 h 12"/>
                <a:gd name="T40" fmla="*/ 30 w 37"/>
                <a:gd name="T41" fmla="*/ 4 h 12"/>
                <a:gd name="T42" fmla="*/ 26 w 37"/>
                <a:gd name="T43" fmla="*/ 4 h 12"/>
                <a:gd name="T44" fmla="*/ 26 w 37"/>
                <a:gd name="T45" fmla="*/ 0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7" h="12">
                  <a:moveTo>
                    <a:pt x="30" y="8"/>
                  </a:moveTo>
                  <a:lnTo>
                    <a:pt x="30" y="8"/>
                  </a:lnTo>
                  <a:lnTo>
                    <a:pt x="37" y="8"/>
                  </a:lnTo>
                  <a:lnTo>
                    <a:pt x="33" y="8"/>
                  </a:lnTo>
                  <a:lnTo>
                    <a:pt x="30" y="8"/>
                  </a:lnTo>
                  <a:lnTo>
                    <a:pt x="30" y="8"/>
                  </a:lnTo>
                  <a:close/>
                  <a:moveTo>
                    <a:pt x="26" y="0"/>
                  </a:moveTo>
                  <a:lnTo>
                    <a:pt x="22" y="0"/>
                  </a:lnTo>
                  <a:lnTo>
                    <a:pt x="15" y="0"/>
                  </a:lnTo>
                  <a:lnTo>
                    <a:pt x="4" y="0"/>
                  </a:lnTo>
                  <a:lnTo>
                    <a:pt x="4" y="4"/>
                  </a:lnTo>
                  <a:lnTo>
                    <a:pt x="0" y="4"/>
                  </a:lnTo>
                  <a:lnTo>
                    <a:pt x="0" y="4"/>
                  </a:lnTo>
                  <a:lnTo>
                    <a:pt x="0" y="8"/>
                  </a:lnTo>
                  <a:lnTo>
                    <a:pt x="0" y="12"/>
                  </a:lnTo>
                  <a:lnTo>
                    <a:pt x="11" y="12"/>
                  </a:lnTo>
                  <a:lnTo>
                    <a:pt x="11" y="12"/>
                  </a:lnTo>
                  <a:lnTo>
                    <a:pt x="19" y="8"/>
                  </a:lnTo>
                  <a:lnTo>
                    <a:pt x="19" y="12"/>
                  </a:lnTo>
                  <a:lnTo>
                    <a:pt x="26" y="8"/>
                  </a:lnTo>
                  <a:lnTo>
                    <a:pt x="30" y="4"/>
                  </a:lnTo>
                  <a:lnTo>
                    <a:pt x="26" y="4"/>
                  </a:lnTo>
                  <a:lnTo>
                    <a:pt x="26"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5" name="Freeform 159">
              <a:extLst>
                <a:ext uri="{FF2B5EF4-FFF2-40B4-BE49-F238E27FC236}">
                  <a16:creationId xmlns:a16="http://schemas.microsoft.com/office/drawing/2014/main" xmlns="" id="{114CC81E-F28D-48DB-9A72-4BB7392BED6D}"/>
                </a:ext>
              </a:extLst>
            </p:cNvPr>
            <p:cNvSpPr>
              <a:spLocks noEditPoints="1"/>
            </p:cNvSpPr>
            <p:nvPr/>
          </p:nvSpPr>
          <p:spPr bwMode="auto">
            <a:xfrm>
              <a:off x="2882879" y="3751186"/>
              <a:ext cx="112858" cy="64593"/>
            </a:xfrm>
            <a:custGeom>
              <a:avLst/>
              <a:gdLst>
                <a:gd name="T0" fmla="*/ 60 w 63"/>
                <a:gd name="T1" fmla="*/ 30 h 37"/>
                <a:gd name="T2" fmla="*/ 60 w 63"/>
                <a:gd name="T3" fmla="*/ 30 h 37"/>
                <a:gd name="T4" fmla="*/ 56 w 63"/>
                <a:gd name="T5" fmla="*/ 26 h 37"/>
                <a:gd name="T6" fmla="*/ 56 w 63"/>
                <a:gd name="T7" fmla="*/ 26 h 37"/>
                <a:gd name="T8" fmla="*/ 8 w 63"/>
                <a:gd name="T9" fmla="*/ 4 h 37"/>
                <a:gd name="T10" fmla="*/ 8 w 63"/>
                <a:gd name="T11" fmla="*/ 11 h 37"/>
                <a:gd name="T12" fmla="*/ 4 w 63"/>
                <a:gd name="T13" fmla="*/ 15 h 37"/>
                <a:gd name="T14" fmla="*/ 4 w 63"/>
                <a:gd name="T15" fmla="*/ 19 h 37"/>
                <a:gd name="T16" fmla="*/ 4 w 63"/>
                <a:gd name="T17" fmla="*/ 22 h 37"/>
                <a:gd name="T18" fmla="*/ 0 w 63"/>
                <a:gd name="T19" fmla="*/ 30 h 37"/>
                <a:gd name="T20" fmla="*/ 4 w 63"/>
                <a:gd name="T21" fmla="*/ 34 h 37"/>
                <a:gd name="T22" fmla="*/ 8 w 63"/>
                <a:gd name="T23" fmla="*/ 37 h 37"/>
                <a:gd name="T24" fmla="*/ 8 w 63"/>
                <a:gd name="T25" fmla="*/ 37 h 37"/>
                <a:gd name="T26" fmla="*/ 15 w 63"/>
                <a:gd name="T27" fmla="*/ 30 h 37"/>
                <a:gd name="T28" fmla="*/ 15 w 63"/>
                <a:gd name="T29" fmla="*/ 26 h 37"/>
                <a:gd name="T30" fmla="*/ 19 w 63"/>
                <a:gd name="T31" fmla="*/ 26 h 37"/>
                <a:gd name="T32" fmla="*/ 26 w 63"/>
                <a:gd name="T33" fmla="*/ 26 h 37"/>
                <a:gd name="T34" fmla="*/ 26 w 63"/>
                <a:gd name="T35" fmla="*/ 30 h 37"/>
                <a:gd name="T36" fmla="*/ 34 w 63"/>
                <a:gd name="T37" fmla="*/ 22 h 37"/>
                <a:gd name="T38" fmla="*/ 45 w 63"/>
                <a:gd name="T39" fmla="*/ 22 h 37"/>
                <a:gd name="T40" fmla="*/ 52 w 63"/>
                <a:gd name="T41" fmla="*/ 26 h 37"/>
                <a:gd name="T42" fmla="*/ 60 w 63"/>
                <a:gd name="T43" fmla="*/ 26 h 37"/>
                <a:gd name="T44" fmla="*/ 63 w 63"/>
                <a:gd name="T45" fmla="*/ 22 h 37"/>
                <a:gd name="T46" fmla="*/ 63 w 63"/>
                <a:gd name="T47" fmla="*/ 19 h 37"/>
                <a:gd name="T48" fmla="*/ 52 w 63"/>
                <a:gd name="T49" fmla="*/ 15 h 37"/>
                <a:gd name="T50" fmla="*/ 45 w 63"/>
                <a:gd name="T51" fmla="*/ 15 h 37"/>
                <a:gd name="T52" fmla="*/ 37 w 63"/>
                <a:gd name="T53" fmla="*/ 11 h 37"/>
                <a:gd name="T54" fmla="*/ 37 w 63"/>
                <a:gd name="T55" fmla="*/ 8 h 37"/>
                <a:gd name="T56" fmla="*/ 48 w 63"/>
                <a:gd name="T57" fmla="*/ 11 h 37"/>
                <a:gd name="T58" fmla="*/ 48 w 63"/>
                <a:gd name="T59" fmla="*/ 8 h 37"/>
                <a:gd name="T60" fmla="*/ 41 w 63"/>
                <a:gd name="T61" fmla="*/ 8 h 37"/>
                <a:gd name="T62" fmla="*/ 37 w 63"/>
                <a:gd name="T63" fmla="*/ 4 h 37"/>
                <a:gd name="T64" fmla="*/ 34 w 63"/>
                <a:gd name="T65" fmla="*/ 4 h 37"/>
                <a:gd name="T66" fmla="*/ 19 w 63"/>
                <a:gd name="T67" fmla="*/ 0 h 37"/>
                <a:gd name="T68" fmla="*/ 8 w 63"/>
                <a:gd name="T69" fmla="*/ 0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3" h="37">
                  <a:moveTo>
                    <a:pt x="56" y="26"/>
                  </a:moveTo>
                  <a:lnTo>
                    <a:pt x="60" y="30"/>
                  </a:lnTo>
                  <a:lnTo>
                    <a:pt x="60" y="30"/>
                  </a:lnTo>
                  <a:lnTo>
                    <a:pt x="60" y="30"/>
                  </a:lnTo>
                  <a:lnTo>
                    <a:pt x="56" y="30"/>
                  </a:lnTo>
                  <a:lnTo>
                    <a:pt x="56" y="26"/>
                  </a:lnTo>
                  <a:lnTo>
                    <a:pt x="56" y="26"/>
                  </a:lnTo>
                  <a:lnTo>
                    <a:pt x="56" y="26"/>
                  </a:lnTo>
                  <a:close/>
                  <a:moveTo>
                    <a:pt x="8" y="4"/>
                  </a:moveTo>
                  <a:lnTo>
                    <a:pt x="8" y="4"/>
                  </a:lnTo>
                  <a:lnTo>
                    <a:pt x="4" y="8"/>
                  </a:lnTo>
                  <a:lnTo>
                    <a:pt x="8" y="11"/>
                  </a:lnTo>
                  <a:lnTo>
                    <a:pt x="8" y="15"/>
                  </a:lnTo>
                  <a:lnTo>
                    <a:pt x="4" y="15"/>
                  </a:lnTo>
                  <a:lnTo>
                    <a:pt x="4" y="15"/>
                  </a:lnTo>
                  <a:lnTo>
                    <a:pt x="4" y="19"/>
                  </a:lnTo>
                  <a:lnTo>
                    <a:pt x="4" y="22"/>
                  </a:lnTo>
                  <a:lnTo>
                    <a:pt x="4" y="22"/>
                  </a:lnTo>
                  <a:lnTo>
                    <a:pt x="0" y="26"/>
                  </a:lnTo>
                  <a:lnTo>
                    <a:pt x="0" y="30"/>
                  </a:lnTo>
                  <a:lnTo>
                    <a:pt x="4" y="30"/>
                  </a:lnTo>
                  <a:lnTo>
                    <a:pt x="4" y="34"/>
                  </a:lnTo>
                  <a:lnTo>
                    <a:pt x="4" y="34"/>
                  </a:lnTo>
                  <a:lnTo>
                    <a:pt x="8" y="37"/>
                  </a:lnTo>
                  <a:lnTo>
                    <a:pt x="8" y="37"/>
                  </a:lnTo>
                  <a:lnTo>
                    <a:pt x="8" y="37"/>
                  </a:lnTo>
                  <a:lnTo>
                    <a:pt x="11" y="34"/>
                  </a:lnTo>
                  <a:lnTo>
                    <a:pt x="15" y="30"/>
                  </a:lnTo>
                  <a:lnTo>
                    <a:pt x="15" y="26"/>
                  </a:lnTo>
                  <a:lnTo>
                    <a:pt x="15" y="26"/>
                  </a:lnTo>
                  <a:lnTo>
                    <a:pt x="19" y="26"/>
                  </a:lnTo>
                  <a:lnTo>
                    <a:pt x="19" y="26"/>
                  </a:lnTo>
                  <a:lnTo>
                    <a:pt x="23" y="22"/>
                  </a:lnTo>
                  <a:lnTo>
                    <a:pt x="26" y="26"/>
                  </a:lnTo>
                  <a:lnTo>
                    <a:pt x="26" y="26"/>
                  </a:lnTo>
                  <a:lnTo>
                    <a:pt x="26" y="30"/>
                  </a:lnTo>
                  <a:lnTo>
                    <a:pt x="30" y="26"/>
                  </a:lnTo>
                  <a:lnTo>
                    <a:pt x="34" y="22"/>
                  </a:lnTo>
                  <a:lnTo>
                    <a:pt x="41" y="22"/>
                  </a:lnTo>
                  <a:lnTo>
                    <a:pt x="45" y="22"/>
                  </a:lnTo>
                  <a:lnTo>
                    <a:pt x="48" y="22"/>
                  </a:lnTo>
                  <a:lnTo>
                    <a:pt x="52" y="26"/>
                  </a:lnTo>
                  <a:lnTo>
                    <a:pt x="56" y="26"/>
                  </a:lnTo>
                  <a:lnTo>
                    <a:pt x="60" y="26"/>
                  </a:lnTo>
                  <a:lnTo>
                    <a:pt x="60" y="22"/>
                  </a:lnTo>
                  <a:lnTo>
                    <a:pt x="63" y="22"/>
                  </a:lnTo>
                  <a:lnTo>
                    <a:pt x="63" y="22"/>
                  </a:lnTo>
                  <a:lnTo>
                    <a:pt x="63" y="19"/>
                  </a:lnTo>
                  <a:lnTo>
                    <a:pt x="56" y="15"/>
                  </a:lnTo>
                  <a:lnTo>
                    <a:pt x="52" y="15"/>
                  </a:lnTo>
                  <a:lnTo>
                    <a:pt x="48" y="15"/>
                  </a:lnTo>
                  <a:lnTo>
                    <a:pt x="45" y="15"/>
                  </a:lnTo>
                  <a:lnTo>
                    <a:pt x="41" y="11"/>
                  </a:lnTo>
                  <a:lnTo>
                    <a:pt x="37" y="11"/>
                  </a:lnTo>
                  <a:lnTo>
                    <a:pt x="34" y="11"/>
                  </a:lnTo>
                  <a:lnTo>
                    <a:pt x="37" y="8"/>
                  </a:lnTo>
                  <a:lnTo>
                    <a:pt x="41" y="11"/>
                  </a:lnTo>
                  <a:lnTo>
                    <a:pt x="48" y="11"/>
                  </a:lnTo>
                  <a:lnTo>
                    <a:pt x="52" y="11"/>
                  </a:lnTo>
                  <a:lnTo>
                    <a:pt x="48" y="8"/>
                  </a:lnTo>
                  <a:lnTo>
                    <a:pt x="48" y="8"/>
                  </a:lnTo>
                  <a:lnTo>
                    <a:pt x="41" y="8"/>
                  </a:lnTo>
                  <a:lnTo>
                    <a:pt x="37" y="4"/>
                  </a:lnTo>
                  <a:lnTo>
                    <a:pt x="37" y="4"/>
                  </a:lnTo>
                  <a:lnTo>
                    <a:pt x="34" y="4"/>
                  </a:lnTo>
                  <a:lnTo>
                    <a:pt x="34" y="4"/>
                  </a:lnTo>
                  <a:lnTo>
                    <a:pt x="19" y="0"/>
                  </a:lnTo>
                  <a:lnTo>
                    <a:pt x="19" y="0"/>
                  </a:lnTo>
                  <a:lnTo>
                    <a:pt x="15" y="0"/>
                  </a:lnTo>
                  <a:lnTo>
                    <a:pt x="8" y="0"/>
                  </a:lnTo>
                  <a:lnTo>
                    <a:pt x="8"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6" name="Freeform 160">
              <a:extLst>
                <a:ext uri="{FF2B5EF4-FFF2-40B4-BE49-F238E27FC236}">
                  <a16:creationId xmlns:a16="http://schemas.microsoft.com/office/drawing/2014/main" xmlns="" id="{E39DCB5F-B261-4CBC-A955-22317F825A56}"/>
                </a:ext>
              </a:extLst>
            </p:cNvPr>
            <p:cNvSpPr>
              <a:spLocks noEditPoints="1"/>
            </p:cNvSpPr>
            <p:nvPr/>
          </p:nvSpPr>
          <p:spPr bwMode="auto">
            <a:xfrm>
              <a:off x="3506279" y="1057539"/>
              <a:ext cx="1241430" cy="1412288"/>
            </a:xfrm>
            <a:custGeom>
              <a:avLst/>
              <a:gdLst>
                <a:gd name="T0" fmla="*/ 47 w 187"/>
                <a:gd name="T1" fmla="*/ 209 h 218"/>
                <a:gd name="T2" fmla="*/ 36 w 187"/>
                <a:gd name="T3" fmla="*/ 200 h 218"/>
                <a:gd name="T4" fmla="*/ 31 w 187"/>
                <a:gd name="T5" fmla="*/ 189 h 218"/>
                <a:gd name="T6" fmla="*/ 29 w 187"/>
                <a:gd name="T7" fmla="*/ 185 h 218"/>
                <a:gd name="T8" fmla="*/ 32 w 187"/>
                <a:gd name="T9" fmla="*/ 173 h 218"/>
                <a:gd name="T10" fmla="*/ 31 w 187"/>
                <a:gd name="T11" fmla="*/ 166 h 218"/>
                <a:gd name="T12" fmla="*/ 39 w 187"/>
                <a:gd name="T13" fmla="*/ 161 h 218"/>
                <a:gd name="T14" fmla="*/ 40 w 187"/>
                <a:gd name="T15" fmla="*/ 158 h 218"/>
                <a:gd name="T16" fmla="*/ 43 w 187"/>
                <a:gd name="T17" fmla="*/ 149 h 218"/>
                <a:gd name="T18" fmla="*/ 45 w 187"/>
                <a:gd name="T19" fmla="*/ 141 h 218"/>
                <a:gd name="T20" fmla="*/ 44 w 187"/>
                <a:gd name="T21" fmla="*/ 129 h 218"/>
                <a:gd name="T22" fmla="*/ 33 w 187"/>
                <a:gd name="T23" fmla="*/ 127 h 218"/>
                <a:gd name="T24" fmla="*/ 37 w 187"/>
                <a:gd name="T25" fmla="*/ 108 h 218"/>
                <a:gd name="T26" fmla="*/ 29 w 187"/>
                <a:gd name="T27" fmla="*/ 84 h 218"/>
                <a:gd name="T28" fmla="*/ 6 w 187"/>
                <a:gd name="T29" fmla="*/ 74 h 218"/>
                <a:gd name="T30" fmla="*/ 19 w 187"/>
                <a:gd name="T31" fmla="*/ 64 h 218"/>
                <a:gd name="T32" fmla="*/ 7 w 187"/>
                <a:gd name="T33" fmla="*/ 50 h 218"/>
                <a:gd name="T34" fmla="*/ 37 w 187"/>
                <a:gd name="T35" fmla="*/ 37 h 218"/>
                <a:gd name="T36" fmla="*/ 48 w 187"/>
                <a:gd name="T37" fmla="*/ 25 h 218"/>
                <a:gd name="T38" fmla="*/ 73 w 187"/>
                <a:gd name="T39" fmla="*/ 13 h 218"/>
                <a:gd name="T40" fmla="*/ 86 w 187"/>
                <a:gd name="T41" fmla="*/ 23 h 218"/>
                <a:gd name="T42" fmla="*/ 101 w 187"/>
                <a:gd name="T43" fmla="*/ 23 h 218"/>
                <a:gd name="T44" fmla="*/ 107 w 187"/>
                <a:gd name="T45" fmla="*/ 9 h 218"/>
                <a:gd name="T46" fmla="*/ 126 w 187"/>
                <a:gd name="T47" fmla="*/ 1 h 218"/>
                <a:gd name="T48" fmla="*/ 138 w 187"/>
                <a:gd name="T49" fmla="*/ 9 h 218"/>
                <a:gd name="T50" fmla="*/ 148 w 187"/>
                <a:gd name="T51" fmla="*/ 11 h 218"/>
                <a:gd name="T52" fmla="*/ 165 w 187"/>
                <a:gd name="T53" fmla="*/ 23 h 218"/>
                <a:gd name="T54" fmla="*/ 129 w 187"/>
                <a:gd name="T55" fmla="*/ 28 h 218"/>
                <a:gd name="T56" fmla="*/ 157 w 187"/>
                <a:gd name="T57" fmla="*/ 30 h 218"/>
                <a:gd name="T58" fmla="*/ 163 w 187"/>
                <a:gd name="T59" fmla="*/ 38 h 218"/>
                <a:gd name="T60" fmla="*/ 180 w 187"/>
                <a:gd name="T61" fmla="*/ 42 h 218"/>
                <a:gd name="T62" fmla="*/ 164 w 187"/>
                <a:gd name="T63" fmla="*/ 51 h 218"/>
                <a:gd name="T64" fmla="*/ 157 w 187"/>
                <a:gd name="T65" fmla="*/ 77 h 218"/>
                <a:gd name="T66" fmla="*/ 155 w 187"/>
                <a:gd name="T67" fmla="*/ 88 h 218"/>
                <a:gd name="T68" fmla="*/ 156 w 187"/>
                <a:gd name="T69" fmla="*/ 98 h 218"/>
                <a:gd name="T70" fmla="*/ 152 w 187"/>
                <a:gd name="T71" fmla="*/ 106 h 218"/>
                <a:gd name="T72" fmla="*/ 151 w 187"/>
                <a:gd name="T73" fmla="*/ 117 h 218"/>
                <a:gd name="T74" fmla="*/ 138 w 187"/>
                <a:gd name="T75" fmla="*/ 119 h 218"/>
                <a:gd name="T76" fmla="*/ 132 w 187"/>
                <a:gd name="T77" fmla="*/ 125 h 218"/>
                <a:gd name="T78" fmla="*/ 145 w 187"/>
                <a:gd name="T79" fmla="*/ 136 h 218"/>
                <a:gd name="T80" fmla="*/ 137 w 187"/>
                <a:gd name="T81" fmla="*/ 142 h 218"/>
                <a:gd name="T82" fmla="*/ 125 w 187"/>
                <a:gd name="T83" fmla="*/ 141 h 218"/>
                <a:gd name="T84" fmla="*/ 134 w 187"/>
                <a:gd name="T85" fmla="*/ 147 h 218"/>
                <a:gd name="T86" fmla="*/ 127 w 187"/>
                <a:gd name="T87" fmla="*/ 159 h 218"/>
                <a:gd name="T88" fmla="*/ 106 w 187"/>
                <a:gd name="T89" fmla="*/ 162 h 218"/>
                <a:gd name="T90" fmla="*/ 88 w 187"/>
                <a:gd name="T91" fmla="*/ 178 h 218"/>
                <a:gd name="T92" fmla="*/ 75 w 187"/>
                <a:gd name="T93" fmla="*/ 180 h 218"/>
                <a:gd name="T94" fmla="*/ 65 w 187"/>
                <a:gd name="T95" fmla="*/ 193 h 218"/>
                <a:gd name="T96" fmla="*/ 62 w 187"/>
                <a:gd name="T97" fmla="*/ 203 h 218"/>
                <a:gd name="T98" fmla="*/ 54 w 187"/>
                <a:gd name="T99" fmla="*/ 212 h 218"/>
                <a:gd name="T100" fmla="*/ 62 w 187"/>
                <a:gd name="T101" fmla="*/ 199 h 218"/>
                <a:gd name="T102" fmla="*/ 139 w 187"/>
                <a:gd name="T103" fmla="*/ 153 h 218"/>
                <a:gd name="T104" fmla="*/ 141 w 187"/>
                <a:gd name="T105" fmla="*/ 126 h 218"/>
                <a:gd name="T106" fmla="*/ 150 w 187"/>
                <a:gd name="T107" fmla="*/ 112 h 218"/>
                <a:gd name="T108" fmla="*/ 154 w 187"/>
                <a:gd name="T109" fmla="*/ 94 h 218"/>
                <a:gd name="T110" fmla="*/ 173 w 187"/>
                <a:gd name="T111" fmla="*/ 29 h 218"/>
                <a:gd name="T112" fmla="*/ 106 w 187"/>
                <a:gd name="T113" fmla="*/ 8 h 218"/>
                <a:gd name="T114" fmla="*/ 84 w 187"/>
                <a:gd name="T115" fmla="*/ 17 h 218"/>
                <a:gd name="T116" fmla="*/ 35 w 187"/>
                <a:gd name="T117" fmla="*/ 101 h 218"/>
                <a:gd name="T118" fmla="*/ 35 w 187"/>
                <a:gd name="T119" fmla="*/ 118 h 218"/>
                <a:gd name="T120" fmla="*/ 37 w 187"/>
                <a:gd name="T121" fmla="*/ 210 h 218"/>
                <a:gd name="T122" fmla="*/ 34 w 187"/>
                <a:gd name="T123" fmla="*/ 154 h 218"/>
                <a:gd name="T124" fmla="*/ 43 w 187"/>
                <a:gd name="T125" fmla="*/ 145 h 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87" h="218">
                  <a:moveTo>
                    <a:pt x="55" y="216"/>
                  </a:moveTo>
                  <a:cubicBezTo>
                    <a:pt x="53" y="215"/>
                    <a:pt x="53" y="215"/>
                    <a:pt x="53" y="215"/>
                  </a:cubicBezTo>
                  <a:cubicBezTo>
                    <a:pt x="52" y="215"/>
                    <a:pt x="52" y="215"/>
                    <a:pt x="52" y="215"/>
                  </a:cubicBezTo>
                  <a:cubicBezTo>
                    <a:pt x="52" y="214"/>
                    <a:pt x="52" y="214"/>
                    <a:pt x="52" y="214"/>
                  </a:cubicBezTo>
                  <a:cubicBezTo>
                    <a:pt x="52" y="214"/>
                    <a:pt x="52" y="214"/>
                    <a:pt x="52" y="214"/>
                  </a:cubicBezTo>
                  <a:cubicBezTo>
                    <a:pt x="53" y="214"/>
                    <a:pt x="53" y="214"/>
                    <a:pt x="53" y="214"/>
                  </a:cubicBezTo>
                  <a:cubicBezTo>
                    <a:pt x="53" y="213"/>
                    <a:pt x="53" y="213"/>
                    <a:pt x="53" y="213"/>
                  </a:cubicBezTo>
                  <a:cubicBezTo>
                    <a:pt x="52" y="213"/>
                    <a:pt x="52" y="213"/>
                    <a:pt x="52" y="213"/>
                  </a:cubicBezTo>
                  <a:cubicBezTo>
                    <a:pt x="52" y="214"/>
                    <a:pt x="52" y="214"/>
                    <a:pt x="52" y="214"/>
                  </a:cubicBezTo>
                  <a:cubicBezTo>
                    <a:pt x="51" y="214"/>
                    <a:pt x="51" y="214"/>
                    <a:pt x="51" y="214"/>
                  </a:cubicBezTo>
                  <a:cubicBezTo>
                    <a:pt x="51" y="215"/>
                    <a:pt x="51" y="215"/>
                    <a:pt x="51" y="215"/>
                  </a:cubicBezTo>
                  <a:cubicBezTo>
                    <a:pt x="51" y="215"/>
                    <a:pt x="51" y="215"/>
                    <a:pt x="51" y="215"/>
                  </a:cubicBezTo>
                  <a:cubicBezTo>
                    <a:pt x="50" y="215"/>
                    <a:pt x="50" y="215"/>
                    <a:pt x="50" y="215"/>
                  </a:cubicBezTo>
                  <a:cubicBezTo>
                    <a:pt x="50" y="215"/>
                    <a:pt x="50" y="215"/>
                    <a:pt x="50" y="215"/>
                  </a:cubicBezTo>
                  <a:cubicBezTo>
                    <a:pt x="50" y="216"/>
                    <a:pt x="50" y="216"/>
                    <a:pt x="50" y="216"/>
                  </a:cubicBezTo>
                  <a:cubicBezTo>
                    <a:pt x="50" y="216"/>
                    <a:pt x="50" y="216"/>
                    <a:pt x="50" y="216"/>
                  </a:cubicBezTo>
                  <a:cubicBezTo>
                    <a:pt x="50" y="216"/>
                    <a:pt x="50" y="216"/>
                    <a:pt x="50" y="216"/>
                  </a:cubicBezTo>
                  <a:cubicBezTo>
                    <a:pt x="50" y="215"/>
                    <a:pt x="50" y="215"/>
                    <a:pt x="50" y="215"/>
                  </a:cubicBezTo>
                  <a:cubicBezTo>
                    <a:pt x="50" y="214"/>
                    <a:pt x="50" y="214"/>
                    <a:pt x="50" y="214"/>
                  </a:cubicBezTo>
                  <a:cubicBezTo>
                    <a:pt x="50" y="214"/>
                    <a:pt x="50" y="214"/>
                    <a:pt x="50" y="214"/>
                  </a:cubicBezTo>
                  <a:cubicBezTo>
                    <a:pt x="51" y="213"/>
                    <a:pt x="51" y="213"/>
                    <a:pt x="51" y="213"/>
                  </a:cubicBezTo>
                  <a:cubicBezTo>
                    <a:pt x="51" y="213"/>
                    <a:pt x="51" y="213"/>
                    <a:pt x="51" y="213"/>
                  </a:cubicBezTo>
                  <a:cubicBezTo>
                    <a:pt x="50" y="213"/>
                    <a:pt x="50" y="213"/>
                    <a:pt x="50" y="213"/>
                  </a:cubicBezTo>
                  <a:cubicBezTo>
                    <a:pt x="50" y="214"/>
                    <a:pt x="50" y="214"/>
                    <a:pt x="50" y="214"/>
                  </a:cubicBezTo>
                  <a:cubicBezTo>
                    <a:pt x="49" y="215"/>
                    <a:pt x="49" y="215"/>
                    <a:pt x="49" y="215"/>
                  </a:cubicBezTo>
                  <a:cubicBezTo>
                    <a:pt x="49" y="215"/>
                    <a:pt x="49" y="215"/>
                    <a:pt x="49" y="215"/>
                  </a:cubicBezTo>
                  <a:cubicBezTo>
                    <a:pt x="49" y="214"/>
                    <a:pt x="49" y="214"/>
                    <a:pt x="49" y="214"/>
                  </a:cubicBezTo>
                  <a:cubicBezTo>
                    <a:pt x="49" y="214"/>
                    <a:pt x="49" y="214"/>
                    <a:pt x="49" y="214"/>
                  </a:cubicBezTo>
                  <a:cubicBezTo>
                    <a:pt x="50" y="213"/>
                    <a:pt x="50" y="213"/>
                    <a:pt x="50" y="213"/>
                  </a:cubicBezTo>
                  <a:cubicBezTo>
                    <a:pt x="50" y="212"/>
                    <a:pt x="50" y="212"/>
                    <a:pt x="50" y="212"/>
                  </a:cubicBezTo>
                  <a:cubicBezTo>
                    <a:pt x="50" y="212"/>
                    <a:pt x="50" y="212"/>
                    <a:pt x="50" y="212"/>
                  </a:cubicBezTo>
                  <a:cubicBezTo>
                    <a:pt x="49" y="212"/>
                    <a:pt x="49" y="212"/>
                    <a:pt x="49" y="212"/>
                  </a:cubicBezTo>
                  <a:cubicBezTo>
                    <a:pt x="49" y="213"/>
                    <a:pt x="49" y="213"/>
                    <a:pt x="49" y="213"/>
                  </a:cubicBezTo>
                  <a:cubicBezTo>
                    <a:pt x="48" y="213"/>
                    <a:pt x="48" y="213"/>
                    <a:pt x="48" y="213"/>
                  </a:cubicBezTo>
                  <a:cubicBezTo>
                    <a:pt x="48" y="213"/>
                    <a:pt x="48" y="213"/>
                    <a:pt x="48" y="213"/>
                  </a:cubicBezTo>
                  <a:cubicBezTo>
                    <a:pt x="48" y="212"/>
                    <a:pt x="48" y="212"/>
                    <a:pt x="48" y="212"/>
                  </a:cubicBezTo>
                  <a:cubicBezTo>
                    <a:pt x="49" y="212"/>
                    <a:pt x="49" y="212"/>
                    <a:pt x="49" y="212"/>
                  </a:cubicBezTo>
                  <a:cubicBezTo>
                    <a:pt x="49" y="212"/>
                    <a:pt x="49" y="212"/>
                    <a:pt x="49" y="212"/>
                  </a:cubicBezTo>
                  <a:cubicBezTo>
                    <a:pt x="48" y="212"/>
                    <a:pt x="48" y="212"/>
                    <a:pt x="48" y="212"/>
                  </a:cubicBezTo>
                  <a:cubicBezTo>
                    <a:pt x="48" y="212"/>
                    <a:pt x="48" y="212"/>
                    <a:pt x="48" y="212"/>
                  </a:cubicBezTo>
                  <a:cubicBezTo>
                    <a:pt x="47" y="212"/>
                    <a:pt x="47" y="212"/>
                    <a:pt x="47" y="212"/>
                  </a:cubicBezTo>
                  <a:cubicBezTo>
                    <a:pt x="47" y="213"/>
                    <a:pt x="47" y="213"/>
                    <a:pt x="47" y="213"/>
                  </a:cubicBezTo>
                  <a:cubicBezTo>
                    <a:pt x="47" y="212"/>
                    <a:pt x="47" y="212"/>
                    <a:pt x="47" y="212"/>
                  </a:cubicBezTo>
                  <a:cubicBezTo>
                    <a:pt x="47" y="212"/>
                    <a:pt x="47" y="212"/>
                    <a:pt x="47" y="212"/>
                  </a:cubicBezTo>
                  <a:cubicBezTo>
                    <a:pt x="47" y="212"/>
                    <a:pt x="47" y="212"/>
                    <a:pt x="47" y="212"/>
                  </a:cubicBezTo>
                  <a:cubicBezTo>
                    <a:pt x="46" y="212"/>
                    <a:pt x="46" y="212"/>
                    <a:pt x="46" y="212"/>
                  </a:cubicBezTo>
                  <a:cubicBezTo>
                    <a:pt x="46" y="212"/>
                    <a:pt x="46" y="212"/>
                    <a:pt x="46" y="212"/>
                  </a:cubicBezTo>
                  <a:cubicBezTo>
                    <a:pt x="46" y="212"/>
                    <a:pt x="46" y="212"/>
                    <a:pt x="46" y="212"/>
                  </a:cubicBezTo>
                  <a:cubicBezTo>
                    <a:pt x="47" y="211"/>
                    <a:pt x="47" y="211"/>
                    <a:pt x="47" y="211"/>
                  </a:cubicBezTo>
                  <a:cubicBezTo>
                    <a:pt x="47" y="210"/>
                    <a:pt x="47" y="210"/>
                    <a:pt x="47" y="210"/>
                  </a:cubicBezTo>
                  <a:cubicBezTo>
                    <a:pt x="48" y="210"/>
                    <a:pt x="48" y="210"/>
                    <a:pt x="48" y="210"/>
                  </a:cubicBezTo>
                  <a:cubicBezTo>
                    <a:pt x="49" y="210"/>
                    <a:pt x="49" y="210"/>
                    <a:pt x="49" y="210"/>
                  </a:cubicBezTo>
                  <a:cubicBezTo>
                    <a:pt x="49" y="210"/>
                    <a:pt x="49" y="210"/>
                    <a:pt x="49" y="210"/>
                  </a:cubicBezTo>
                  <a:cubicBezTo>
                    <a:pt x="48" y="210"/>
                    <a:pt x="48" y="210"/>
                    <a:pt x="48" y="210"/>
                  </a:cubicBezTo>
                  <a:cubicBezTo>
                    <a:pt x="47" y="210"/>
                    <a:pt x="47" y="210"/>
                    <a:pt x="47" y="210"/>
                  </a:cubicBezTo>
                  <a:cubicBezTo>
                    <a:pt x="47" y="210"/>
                    <a:pt x="47" y="210"/>
                    <a:pt x="47" y="210"/>
                  </a:cubicBezTo>
                  <a:cubicBezTo>
                    <a:pt x="47" y="210"/>
                    <a:pt x="47" y="210"/>
                    <a:pt x="47" y="210"/>
                  </a:cubicBezTo>
                  <a:cubicBezTo>
                    <a:pt x="48" y="210"/>
                    <a:pt x="48" y="210"/>
                    <a:pt x="48" y="210"/>
                  </a:cubicBezTo>
                  <a:cubicBezTo>
                    <a:pt x="48" y="209"/>
                    <a:pt x="48" y="209"/>
                    <a:pt x="48" y="209"/>
                  </a:cubicBezTo>
                  <a:cubicBezTo>
                    <a:pt x="49" y="209"/>
                    <a:pt x="49" y="209"/>
                    <a:pt x="49" y="209"/>
                  </a:cubicBezTo>
                  <a:cubicBezTo>
                    <a:pt x="50" y="209"/>
                    <a:pt x="50" y="209"/>
                    <a:pt x="50" y="209"/>
                  </a:cubicBezTo>
                  <a:cubicBezTo>
                    <a:pt x="50" y="208"/>
                    <a:pt x="50" y="208"/>
                    <a:pt x="50" y="208"/>
                  </a:cubicBezTo>
                  <a:cubicBezTo>
                    <a:pt x="49" y="208"/>
                    <a:pt x="49" y="208"/>
                    <a:pt x="49" y="208"/>
                  </a:cubicBezTo>
                  <a:cubicBezTo>
                    <a:pt x="49" y="208"/>
                    <a:pt x="49" y="208"/>
                    <a:pt x="49" y="208"/>
                  </a:cubicBezTo>
                  <a:cubicBezTo>
                    <a:pt x="48" y="209"/>
                    <a:pt x="48" y="209"/>
                    <a:pt x="48" y="209"/>
                  </a:cubicBezTo>
                  <a:cubicBezTo>
                    <a:pt x="47" y="209"/>
                    <a:pt x="47" y="209"/>
                    <a:pt x="47" y="209"/>
                  </a:cubicBezTo>
                  <a:cubicBezTo>
                    <a:pt x="46" y="210"/>
                    <a:pt x="46" y="210"/>
                    <a:pt x="46" y="210"/>
                  </a:cubicBezTo>
                  <a:cubicBezTo>
                    <a:pt x="46" y="209"/>
                    <a:pt x="46" y="209"/>
                    <a:pt x="46" y="209"/>
                  </a:cubicBezTo>
                  <a:cubicBezTo>
                    <a:pt x="46" y="209"/>
                    <a:pt x="46" y="209"/>
                    <a:pt x="46" y="209"/>
                  </a:cubicBezTo>
                  <a:cubicBezTo>
                    <a:pt x="47" y="209"/>
                    <a:pt x="47" y="209"/>
                    <a:pt x="47" y="209"/>
                  </a:cubicBezTo>
                  <a:cubicBezTo>
                    <a:pt x="47" y="208"/>
                    <a:pt x="47" y="208"/>
                    <a:pt x="47" y="208"/>
                  </a:cubicBezTo>
                  <a:cubicBezTo>
                    <a:pt x="47" y="208"/>
                    <a:pt x="47" y="208"/>
                    <a:pt x="47" y="208"/>
                  </a:cubicBezTo>
                  <a:cubicBezTo>
                    <a:pt x="47" y="207"/>
                    <a:pt x="47" y="207"/>
                    <a:pt x="47" y="207"/>
                  </a:cubicBezTo>
                  <a:cubicBezTo>
                    <a:pt x="47" y="207"/>
                    <a:pt x="47" y="207"/>
                    <a:pt x="47" y="207"/>
                  </a:cubicBezTo>
                  <a:cubicBezTo>
                    <a:pt x="46" y="207"/>
                    <a:pt x="46" y="207"/>
                    <a:pt x="46" y="207"/>
                  </a:cubicBezTo>
                  <a:cubicBezTo>
                    <a:pt x="46" y="207"/>
                    <a:pt x="46" y="207"/>
                    <a:pt x="46" y="207"/>
                  </a:cubicBezTo>
                  <a:cubicBezTo>
                    <a:pt x="47" y="208"/>
                    <a:pt x="47" y="208"/>
                    <a:pt x="47" y="208"/>
                  </a:cubicBezTo>
                  <a:cubicBezTo>
                    <a:pt x="47" y="208"/>
                    <a:pt x="47" y="208"/>
                    <a:pt x="47" y="208"/>
                  </a:cubicBezTo>
                  <a:cubicBezTo>
                    <a:pt x="46" y="208"/>
                    <a:pt x="46" y="208"/>
                    <a:pt x="46" y="208"/>
                  </a:cubicBezTo>
                  <a:cubicBezTo>
                    <a:pt x="45" y="208"/>
                    <a:pt x="45" y="208"/>
                    <a:pt x="45" y="208"/>
                  </a:cubicBezTo>
                  <a:cubicBezTo>
                    <a:pt x="45" y="208"/>
                    <a:pt x="45" y="208"/>
                    <a:pt x="45" y="208"/>
                  </a:cubicBezTo>
                  <a:cubicBezTo>
                    <a:pt x="44" y="208"/>
                    <a:pt x="44" y="208"/>
                    <a:pt x="44" y="208"/>
                  </a:cubicBezTo>
                  <a:cubicBezTo>
                    <a:pt x="44" y="209"/>
                    <a:pt x="44" y="209"/>
                    <a:pt x="44" y="209"/>
                  </a:cubicBezTo>
                  <a:cubicBezTo>
                    <a:pt x="44" y="209"/>
                    <a:pt x="44" y="209"/>
                    <a:pt x="44" y="209"/>
                  </a:cubicBezTo>
                  <a:cubicBezTo>
                    <a:pt x="43" y="209"/>
                    <a:pt x="43" y="209"/>
                    <a:pt x="43" y="209"/>
                  </a:cubicBezTo>
                  <a:cubicBezTo>
                    <a:pt x="43" y="209"/>
                    <a:pt x="43" y="209"/>
                    <a:pt x="43" y="209"/>
                  </a:cubicBezTo>
                  <a:cubicBezTo>
                    <a:pt x="42" y="209"/>
                    <a:pt x="42" y="209"/>
                    <a:pt x="42" y="209"/>
                  </a:cubicBezTo>
                  <a:cubicBezTo>
                    <a:pt x="42" y="209"/>
                    <a:pt x="42" y="209"/>
                    <a:pt x="42" y="209"/>
                  </a:cubicBezTo>
                  <a:cubicBezTo>
                    <a:pt x="41" y="209"/>
                    <a:pt x="41" y="209"/>
                    <a:pt x="41" y="209"/>
                  </a:cubicBezTo>
                  <a:cubicBezTo>
                    <a:pt x="41" y="209"/>
                    <a:pt x="41" y="209"/>
                    <a:pt x="41" y="209"/>
                  </a:cubicBezTo>
                  <a:cubicBezTo>
                    <a:pt x="40" y="209"/>
                    <a:pt x="40" y="209"/>
                    <a:pt x="40" y="209"/>
                  </a:cubicBezTo>
                  <a:cubicBezTo>
                    <a:pt x="40" y="210"/>
                    <a:pt x="40" y="210"/>
                    <a:pt x="40" y="210"/>
                  </a:cubicBezTo>
                  <a:cubicBezTo>
                    <a:pt x="40" y="210"/>
                    <a:pt x="40" y="210"/>
                    <a:pt x="40" y="210"/>
                  </a:cubicBezTo>
                  <a:cubicBezTo>
                    <a:pt x="40" y="210"/>
                    <a:pt x="40" y="210"/>
                    <a:pt x="40" y="210"/>
                  </a:cubicBezTo>
                  <a:cubicBezTo>
                    <a:pt x="39" y="210"/>
                    <a:pt x="39" y="210"/>
                    <a:pt x="39" y="210"/>
                  </a:cubicBezTo>
                  <a:cubicBezTo>
                    <a:pt x="39" y="210"/>
                    <a:pt x="39" y="210"/>
                    <a:pt x="39" y="210"/>
                  </a:cubicBezTo>
                  <a:cubicBezTo>
                    <a:pt x="39" y="209"/>
                    <a:pt x="39" y="209"/>
                    <a:pt x="39" y="209"/>
                  </a:cubicBezTo>
                  <a:cubicBezTo>
                    <a:pt x="40" y="209"/>
                    <a:pt x="40" y="209"/>
                    <a:pt x="40" y="209"/>
                  </a:cubicBezTo>
                  <a:cubicBezTo>
                    <a:pt x="40" y="209"/>
                    <a:pt x="40" y="209"/>
                    <a:pt x="40" y="209"/>
                  </a:cubicBezTo>
                  <a:cubicBezTo>
                    <a:pt x="40" y="208"/>
                    <a:pt x="40" y="208"/>
                    <a:pt x="40" y="208"/>
                  </a:cubicBezTo>
                  <a:cubicBezTo>
                    <a:pt x="39" y="208"/>
                    <a:pt x="39" y="208"/>
                    <a:pt x="39" y="208"/>
                  </a:cubicBezTo>
                  <a:cubicBezTo>
                    <a:pt x="39" y="207"/>
                    <a:pt x="39" y="207"/>
                    <a:pt x="39" y="207"/>
                  </a:cubicBezTo>
                  <a:cubicBezTo>
                    <a:pt x="39" y="207"/>
                    <a:pt x="39" y="207"/>
                    <a:pt x="39" y="207"/>
                  </a:cubicBezTo>
                  <a:cubicBezTo>
                    <a:pt x="38" y="207"/>
                    <a:pt x="38" y="207"/>
                    <a:pt x="38" y="207"/>
                  </a:cubicBezTo>
                  <a:cubicBezTo>
                    <a:pt x="38" y="207"/>
                    <a:pt x="38" y="207"/>
                    <a:pt x="38" y="207"/>
                  </a:cubicBezTo>
                  <a:cubicBezTo>
                    <a:pt x="37" y="207"/>
                    <a:pt x="37" y="207"/>
                    <a:pt x="37" y="207"/>
                  </a:cubicBezTo>
                  <a:cubicBezTo>
                    <a:pt x="36" y="207"/>
                    <a:pt x="36" y="207"/>
                    <a:pt x="36" y="207"/>
                  </a:cubicBezTo>
                  <a:cubicBezTo>
                    <a:pt x="36" y="207"/>
                    <a:pt x="36" y="207"/>
                    <a:pt x="36" y="207"/>
                  </a:cubicBezTo>
                  <a:cubicBezTo>
                    <a:pt x="37" y="206"/>
                    <a:pt x="37" y="206"/>
                    <a:pt x="37" y="206"/>
                  </a:cubicBezTo>
                  <a:cubicBezTo>
                    <a:pt x="37" y="206"/>
                    <a:pt x="37" y="206"/>
                    <a:pt x="37" y="206"/>
                  </a:cubicBezTo>
                  <a:cubicBezTo>
                    <a:pt x="36" y="206"/>
                    <a:pt x="36" y="206"/>
                    <a:pt x="36" y="206"/>
                  </a:cubicBezTo>
                  <a:cubicBezTo>
                    <a:pt x="36" y="206"/>
                    <a:pt x="36" y="206"/>
                    <a:pt x="36" y="206"/>
                  </a:cubicBezTo>
                  <a:cubicBezTo>
                    <a:pt x="37" y="205"/>
                    <a:pt x="37" y="205"/>
                    <a:pt x="37" y="205"/>
                  </a:cubicBezTo>
                  <a:cubicBezTo>
                    <a:pt x="38" y="205"/>
                    <a:pt x="38" y="205"/>
                    <a:pt x="38" y="205"/>
                  </a:cubicBezTo>
                  <a:cubicBezTo>
                    <a:pt x="38" y="205"/>
                    <a:pt x="38" y="205"/>
                    <a:pt x="38" y="205"/>
                  </a:cubicBezTo>
                  <a:cubicBezTo>
                    <a:pt x="38" y="204"/>
                    <a:pt x="38" y="204"/>
                    <a:pt x="38" y="204"/>
                  </a:cubicBezTo>
                  <a:cubicBezTo>
                    <a:pt x="37" y="204"/>
                    <a:pt x="37" y="204"/>
                    <a:pt x="37" y="204"/>
                  </a:cubicBezTo>
                  <a:cubicBezTo>
                    <a:pt x="36" y="205"/>
                    <a:pt x="36" y="205"/>
                    <a:pt x="36" y="205"/>
                  </a:cubicBezTo>
                  <a:cubicBezTo>
                    <a:pt x="36" y="205"/>
                    <a:pt x="36" y="205"/>
                    <a:pt x="36" y="205"/>
                  </a:cubicBezTo>
                  <a:cubicBezTo>
                    <a:pt x="35" y="205"/>
                    <a:pt x="35" y="205"/>
                    <a:pt x="35" y="205"/>
                  </a:cubicBezTo>
                  <a:cubicBezTo>
                    <a:pt x="34" y="205"/>
                    <a:pt x="34" y="205"/>
                    <a:pt x="34" y="205"/>
                  </a:cubicBezTo>
                  <a:cubicBezTo>
                    <a:pt x="34" y="205"/>
                    <a:pt x="34" y="205"/>
                    <a:pt x="34" y="205"/>
                  </a:cubicBezTo>
                  <a:cubicBezTo>
                    <a:pt x="35" y="204"/>
                    <a:pt x="35" y="204"/>
                    <a:pt x="35" y="204"/>
                  </a:cubicBezTo>
                  <a:cubicBezTo>
                    <a:pt x="35" y="204"/>
                    <a:pt x="35" y="204"/>
                    <a:pt x="35" y="204"/>
                  </a:cubicBezTo>
                  <a:cubicBezTo>
                    <a:pt x="35" y="203"/>
                    <a:pt x="35" y="203"/>
                    <a:pt x="35" y="203"/>
                  </a:cubicBezTo>
                  <a:cubicBezTo>
                    <a:pt x="36" y="203"/>
                    <a:pt x="36" y="203"/>
                    <a:pt x="36" y="203"/>
                  </a:cubicBezTo>
                  <a:cubicBezTo>
                    <a:pt x="36" y="203"/>
                    <a:pt x="36" y="203"/>
                    <a:pt x="36" y="203"/>
                  </a:cubicBezTo>
                  <a:cubicBezTo>
                    <a:pt x="36" y="202"/>
                    <a:pt x="36" y="202"/>
                    <a:pt x="36" y="202"/>
                  </a:cubicBezTo>
                  <a:cubicBezTo>
                    <a:pt x="36" y="202"/>
                    <a:pt x="36" y="202"/>
                    <a:pt x="36" y="202"/>
                  </a:cubicBezTo>
                  <a:cubicBezTo>
                    <a:pt x="35" y="203"/>
                    <a:pt x="35" y="203"/>
                    <a:pt x="35" y="203"/>
                  </a:cubicBezTo>
                  <a:cubicBezTo>
                    <a:pt x="34" y="203"/>
                    <a:pt x="34" y="203"/>
                    <a:pt x="34" y="203"/>
                  </a:cubicBezTo>
                  <a:cubicBezTo>
                    <a:pt x="34" y="203"/>
                    <a:pt x="34" y="203"/>
                    <a:pt x="34" y="203"/>
                  </a:cubicBezTo>
                  <a:cubicBezTo>
                    <a:pt x="34" y="202"/>
                    <a:pt x="34" y="202"/>
                    <a:pt x="34" y="202"/>
                  </a:cubicBezTo>
                  <a:cubicBezTo>
                    <a:pt x="35" y="202"/>
                    <a:pt x="35" y="202"/>
                    <a:pt x="35" y="202"/>
                  </a:cubicBezTo>
                  <a:cubicBezTo>
                    <a:pt x="35" y="202"/>
                    <a:pt x="35" y="202"/>
                    <a:pt x="35" y="202"/>
                  </a:cubicBezTo>
                  <a:cubicBezTo>
                    <a:pt x="36" y="202"/>
                    <a:pt x="36" y="202"/>
                    <a:pt x="36" y="202"/>
                  </a:cubicBezTo>
                  <a:cubicBezTo>
                    <a:pt x="36" y="201"/>
                    <a:pt x="36" y="201"/>
                    <a:pt x="36" y="201"/>
                  </a:cubicBezTo>
                  <a:cubicBezTo>
                    <a:pt x="36" y="201"/>
                    <a:pt x="36" y="201"/>
                    <a:pt x="36" y="201"/>
                  </a:cubicBezTo>
                  <a:cubicBezTo>
                    <a:pt x="37" y="201"/>
                    <a:pt x="37" y="201"/>
                    <a:pt x="37" y="201"/>
                  </a:cubicBezTo>
                  <a:cubicBezTo>
                    <a:pt x="36" y="200"/>
                    <a:pt x="36" y="200"/>
                    <a:pt x="36" y="200"/>
                  </a:cubicBezTo>
                  <a:cubicBezTo>
                    <a:pt x="35" y="201"/>
                    <a:pt x="35" y="201"/>
                    <a:pt x="35" y="201"/>
                  </a:cubicBezTo>
                  <a:cubicBezTo>
                    <a:pt x="35" y="201"/>
                    <a:pt x="35" y="201"/>
                    <a:pt x="35" y="201"/>
                  </a:cubicBezTo>
                  <a:cubicBezTo>
                    <a:pt x="35" y="201"/>
                    <a:pt x="35" y="201"/>
                    <a:pt x="35" y="201"/>
                  </a:cubicBezTo>
                  <a:cubicBezTo>
                    <a:pt x="34" y="201"/>
                    <a:pt x="34" y="201"/>
                    <a:pt x="34" y="201"/>
                  </a:cubicBezTo>
                  <a:cubicBezTo>
                    <a:pt x="34" y="201"/>
                    <a:pt x="34" y="201"/>
                    <a:pt x="34" y="201"/>
                  </a:cubicBezTo>
                  <a:cubicBezTo>
                    <a:pt x="35" y="201"/>
                    <a:pt x="35" y="201"/>
                    <a:pt x="35" y="201"/>
                  </a:cubicBezTo>
                  <a:cubicBezTo>
                    <a:pt x="35" y="200"/>
                    <a:pt x="35" y="200"/>
                    <a:pt x="35" y="200"/>
                  </a:cubicBezTo>
                  <a:cubicBezTo>
                    <a:pt x="34" y="200"/>
                    <a:pt x="34" y="200"/>
                    <a:pt x="34" y="200"/>
                  </a:cubicBezTo>
                  <a:cubicBezTo>
                    <a:pt x="35" y="200"/>
                    <a:pt x="35" y="200"/>
                    <a:pt x="35" y="200"/>
                  </a:cubicBezTo>
                  <a:cubicBezTo>
                    <a:pt x="35" y="199"/>
                    <a:pt x="35" y="199"/>
                    <a:pt x="35" y="199"/>
                  </a:cubicBezTo>
                  <a:cubicBezTo>
                    <a:pt x="34" y="199"/>
                    <a:pt x="34" y="199"/>
                    <a:pt x="34" y="199"/>
                  </a:cubicBezTo>
                  <a:cubicBezTo>
                    <a:pt x="34" y="199"/>
                    <a:pt x="34" y="199"/>
                    <a:pt x="34" y="199"/>
                  </a:cubicBezTo>
                  <a:cubicBezTo>
                    <a:pt x="34" y="199"/>
                    <a:pt x="34" y="199"/>
                    <a:pt x="34" y="199"/>
                  </a:cubicBezTo>
                  <a:cubicBezTo>
                    <a:pt x="34" y="199"/>
                    <a:pt x="34" y="199"/>
                    <a:pt x="34" y="199"/>
                  </a:cubicBezTo>
                  <a:cubicBezTo>
                    <a:pt x="34" y="198"/>
                    <a:pt x="34" y="198"/>
                    <a:pt x="34" y="198"/>
                  </a:cubicBezTo>
                  <a:cubicBezTo>
                    <a:pt x="33" y="198"/>
                    <a:pt x="33" y="198"/>
                    <a:pt x="33" y="198"/>
                  </a:cubicBezTo>
                  <a:cubicBezTo>
                    <a:pt x="33" y="198"/>
                    <a:pt x="33" y="198"/>
                    <a:pt x="33" y="198"/>
                  </a:cubicBezTo>
                  <a:cubicBezTo>
                    <a:pt x="33" y="198"/>
                    <a:pt x="33" y="198"/>
                    <a:pt x="33" y="198"/>
                  </a:cubicBezTo>
                  <a:cubicBezTo>
                    <a:pt x="32" y="198"/>
                    <a:pt x="32" y="198"/>
                    <a:pt x="32" y="198"/>
                  </a:cubicBezTo>
                  <a:cubicBezTo>
                    <a:pt x="33" y="197"/>
                    <a:pt x="33" y="197"/>
                    <a:pt x="33" y="197"/>
                  </a:cubicBezTo>
                  <a:cubicBezTo>
                    <a:pt x="33" y="197"/>
                    <a:pt x="33" y="197"/>
                    <a:pt x="33" y="197"/>
                  </a:cubicBezTo>
                  <a:cubicBezTo>
                    <a:pt x="34" y="197"/>
                    <a:pt x="34" y="197"/>
                    <a:pt x="34" y="197"/>
                  </a:cubicBezTo>
                  <a:cubicBezTo>
                    <a:pt x="34" y="196"/>
                    <a:pt x="34" y="196"/>
                    <a:pt x="34" y="196"/>
                  </a:cubicBezTo>
                  <a:cubicBezTo>
                    <a:pt x="34" y="196"/>
                    <a:pt x="34" y="196"/>
                    <a:pt x="34" y="196"/>
                  </a:cubicBezTo>
                  <a:cubicBezTo>
                    <a:pt x="34" y="195"/>
                    <a:pt x="34" y="195"/>
                    <a:pt x="34" y="195"/>
                  </a:cubicBezTo>
                  <a:cubicBezTo>
                    <a:pt x="34" y="195"/>
                    <a:pt x="34" y="195"/>
                    <a:pt x="34" y="195"/>
                  </a:cubicBezTo>
                  <a:cubicBezTo>
                    <a:pt x="34" y="195"/>
                    <a:pt x="34" y="195"/>
                    <a:pt x="34" y="195"/>
                  </a:cubicBezTo>
                  <a:cubicBezTo>
                    <a:pt x="34" y="195"/>
                    <a:pt x="34" y="195"/>
                    <a:pt x="34" y="195"/>
                  </a:cubicBezTo>
                  <a:cubicBezTo>
                    <a:pt x="34" y="195"/>
                    <a:pt x="34" y="195"/>
                    <a:pt x="34" y="195"/>
                  </a:cubicBezTo>
                  <a:cubicBezTo>
                    <a:pt x="33" y="195"/>
                    <a:pt x="33" y="195"/>
                    <a:pt x="33" y="195"/>
                  </a:cubicBezTo>
                  <a:cubicBezTo>
                    <a:pt x="33" y="195"/>
                    <a:pt x="33" y="195"/>
                    <a:pt x="33" y="195"/>
                  </a:cubicBezTo>
                  <a:cubicBezTo>
                    <a:pt x="32" y="195"/>
                    <a:pt x="32" y="195"/>
                    <a:pt x="32" y="195"/>
                  </a:cubicBezTo>
                  <a:cubicBezTo>
                    <a:pt x="32" y="195"/>
                    <a:pt x="32" y="195"/>
                    <a:pt x="32" y="195"/>
                  </a:cubicBezTo>
                  <a:cubicBezTo>
                    <a:pt x="32" y="194"/>
                    <a:pt x="32" y="194"/>
                    <a:pt x="32" y="194"/>
                  </a:cubicBezTo>
                  <a:cubicBezTo>
                    <a:pt x="32" y="194"/>
                    <a:pt x="32" y="194"/>
                    <a:pt x="32" y="194"/>
                  </a:cubicBezTo>
                  <a:cubicBezTo>
                    <a:pt x="33" y="193"/>
                    <a:pt x="33" y="193"/>
                    <a:pt x="33" y="193"/>
                  </a:cubicBezTo>
                  <a:cubicBezTo>
                    <a:pt x="33" y="193"/>
                    <a:pt x="33" y="193"/>
                    <a:pt x="33" y="193"/>
                  </a:cubicBezTo>
                  <a:cubicBezTo>
                    <a:pt x="33" y="193"/>
                    <a:pt x="33" y="193"/>
                    <a:pt x="33" y="193"/>
                  </a:cubicBezTo>
                  <a:cubicBezTo>
                    <a:pt x="32" y="193"/>
                    <a:pt x="32" y="193"/>
                    <a:pt x="32" y="193"/>
                  </a:cubicBezTo>
                  <a:cubicBezTo>
                    <a:pt x="31" y="193"/>
                    <a:pt x="31" y="193"/>
                    <a:pt x="31" y="193"/>
                  </a:cubicBezTo>
                  <a:cubicBezTo>
                    <a:pt x="31" y="193"/>
                    <a:pt x="31" y="193"/>
                    <a:pt x="31" y="193"/>
                  </a:cubicBezTo>
                  <a:cubicBezTo>
                    <a:pt x="31" y="193"/>
                    <a:pt x="31" y="193"/>
                    <a:pt x="31" y="193"/>
                  </a:cubicBezTo>
                  <a:cubicBezTo>
                    <a:pt x="31" y="192"/>
                    <a:pt x="31" y="192"/>
                    <a:pt x="31" y="192"/>
                  </a:cubicBezTo>
                  <a:cubicBezTo>
                    <a:pt x="31" y="192"/>
                    <a:pt x="31" y="192"/>
                    <a:pt x="31" y="192"/>
                  </a:cubicBezTo>
                  <a:cubicBezTo>
                    <a:pt x="32" y="192"/>
                    <a:pt x="32" y="192"/>
                    <a:pt x="32" y="192"/>
                  </a:cubicBezTo>
                  <a:cubicBezTo>
                    <a:pt x="33" y="192"/>
                    <a:pt x="33" y="192"/>
                    <a:pt x="33" y="192"/>
                  </a:cubicBezTo>
                  <a:cubicBezTo>
                    <a:pt x="33" y="192"/>
                    <a:pt x="33" y="192"/>
                    <a:pt x="33" y="192"/>
                  </a:cubicBezTo>
                  <a:cubicBezTo>
                    <a:pt x="33" y="192"/>
                    <a:pt x="33" y="192"/>
                    <a:pt x="33" y="192"/>
                  </a:cubicBezTo>
                  <a:cubicBezTo>
                    <a:pt x="33" y="192"/>
                    <a:pt x="33" y="192"/>
                    <a:pt x="33" y="192"/>
                  </a:cubicBezTo>
                  <a:cubicBezTo>
                    <a:pt x="32" y="192"/>
                    <a:pt x="32" y="192"/>
                    <a:pt x="32" y="192"/>
                  </a:cubicBezTo>
                  <a:cubicBezTo>
                    <a:pt x="31" y="192"/>
                    <a:pt x="31" y="192"/>
                    <a:pt x="31" y="192"/>
                  </a:cubicBezTo>
                  <a:cubicBezTo>
                    <a:pt x="31" y="192"/>
                    <a:pt x="31" y="192"/>
                    <a:pt x="31" y="192"/>
                  </a:cubicBezTo>
                  <a:cubicBezTo>
                    <a:pt x="30" y="191"/>
                    <a:pt x="30" y="191"/>
                    <a:pt x="30" y="191"/>
                  </a:cubicBezTo>
                  <a:cubicBezTo>
                    <a:pt x="31" y="191"/>
                    <a:pt x="31" y="191"/>
                    <a:pt x="31" y="191"/>
                  </a:cubicBezTo>
                  <a:cubicBezTo>
                    <a:pt x="32" y="191"/>
                    <a:pt x="32" y="191"/>
                    <a:pt x="32" y="191"/>
                  </a:cubicBezTo>
                  <a:cubicBezTo>
                    <a:pt x="33" y="191"/>
                    <a:pt x="33" y="191"/>
                    <a:pt x="33" y="191"/>
                  </a:cubicBezTo>
                  <a:cubicBezTo>
                    <a:pt x="32" y="190"/>
                    <a:pt x="32" y="190"/>
                    <a:pt x="32" y="190"/>
                  </a:cubicBezTo>
                  <a:cubicBezTo>
                    <a:pt x="32" y="190"/>
                    <a:pt x="32" y="190"/>
                    <a:pt x="32" y="190"/>
                  </a:cubicBezTo>
                  <a:cubicBezTo>
                    <a:pt x="31" y="190"/>
                    <a:pt x="31" y="190"/>
                    <a:pt x="31" y="190"/>
                  </a:cubicBezTo>
                  <a:cubicBezTo>
                    <a:pt x="32" y="190"/>
                    <a:pt x="32" y="190"/>
                    <a:pt x="32" y="190"/>
                  </a:cubicBezTo>
                  <a:cubicBezTo>
                    <a:pt x="32" y="190"/>
                    <a:pt x="32" y="190"/>
                    <a:pt x="32" y="190"/>
                  </a:cubicBezTo>
                  <a:cubicBezTo>
                    <a:pt x="33" y="190"/>
                    <a:pt x="33" y="190"/>
                    <a:pt x="33" y="190"/>
                  </a:cubicBezTo>
                  <a:cubicBezTo>
                    <a:pt x="33" y="190"/>
                    <a:pt x="33" y="190"/>
                    <a:pt x="33" y="190"/>
                  </a:cubicBezTo>
                  <a:cubicBezTo>
                    <a:pt x="34" y="190"/>
                    <a:pt x="34" y="190"/>
                    <a:pt x="34" y="190"/>
                  </a:cubicBezTo>
                  <a:cubicBezTo>
                    <a:pt x="34" y="189"/>
                    <a:pt x="34" y="189"/>
                    <a:pt x="34" y="189"/>
                  </a:cubicBezTo>
                  <a:cubicBezTo>
                    <a:pt x="33" y="189"/>
                    <a:pt x="33" y="189"/>
                    <a:pt x="33" y="189"/>
                  </a:cubicBezTo>
                  <a:cubicBezTo>
                    <a:pt x="33" y="190"/>
                    <a:pt x="33" y="190"/>
                    <a:pt x="33" y="190"/>
                  </a:cubicBezTo>
                  <a:cubicBezTo>
                    <a:pt x="32" y="190"/>
                    <a:pt x="32" y="190"/>
                    <a:pt x="32" y="190"/>
                  </a:cubicBezTo>
                  <a:cubicBezTo>
                    <a:pt x="32" y="189"/>
                    <a:pt x="32" y="189"/>
                    <a:pt x="32" y="189"/>
                  </a:cubicBezTo>
                  <a:cubicBezTo>
                    <a:pt x="31" y="189"/>
                    <a:pt x="31" y="189"/>
                    <a:pt x="31" y="189"/>
                  </a:cubicBezTo>
                  <a:cubicBezTo>
                    <a:pt x="31" y="190"/>
                    <a:pt x="31" y="190"/>
                    <a:pt x="31" y="190"/>
                  </a:cubicBezTo>
                  <a:cubicBezTo>
                    <a:pt x="30" y="190"/>
                    <a:pt x="30" y="190"/>
                    <a:pt x="30" y="190"/>
                  </a:cubicBezTo>
                  <a:cubicBezTo>
                    <a:pt x="30" y="190"/>
                    <a:pt x="30" y="190"/>
                    <a:pt x="30" y="190"/>
                  </a:cubicBezTo>
                  <a:cubicBezTo>
                    <a:pt x="30" y="189"/>
                    <a:pt x="30" y="189"/>
                    <a:pt x="30" y="189"/>
                  </a:cubicBezTo>
                  <a:cubicBezTo>
                    <a:pt x="30" y="189"/>
                    <a:pt x="30" y="189"/>
                    <a:pt x="30" y="189"/>
                  </a:cubicBezTo>
                  <a:cubicBezTo>
                    <a:pt x="31" y="189"/>
                    <a:pt x="31" y="189"/>
                    <a:pt x="31" y="189"/>
                  </a:cubicBezTo>
                  <a:cubicBezTo>
                    <a:pt x="32" y="188"/>
                    <a:pt x="32" y="188"/>
                    <a:pt x="32" y="188"/>
                  </a:cubicBezTo>
                  <a:cubicBezTo>
                    <a:pt x="32" y="188"/>
                    <a:pt x="32" y="188"/>
                    <a:pt x="32" y="188"/>
                  </a:cubicBezTo>
                  <a:cubicBezTo>
                    <a:pt x="31" y="188"/>
                    <a:pt x="31" y="188"/>
                    <a:pt x="31" y="188"/>
                  </a:cubicBezTo>
                  <a:cubicBezTo>
                    <a:pt x="30" y="188"/>
                    <a:pt x="30" y="188"/>
                    <a:pt x="30" y="188"/>
                  </a:cubicBezTo>
                  <a:cubicBezTo>
                    <a:pt x="30" y="188"/>
                    <a:pt x="30" y="188"/>
                    <a:pt x="30" y="188"/>
                  </a:cubicBezTo>
                  <a:cubicBezTo>
                    <a:pt x="30" y="187"/>
                    <a:pt x="30" y="187"/>
                    <a:pt x="30" y="187"/>
                  </a:cubicBezTo>
                  <a:cubicBezTo>
                    <a:pt x="31" y="187"/>
                    <a:pt x="31" y="187"/>
                    <a:pt x="31" y="187"/>
                  </a:cubicBezTo>
                  <a:cubicBezTo>
                    <a:pt x="32" y="187"/>
                    <a:pt x="32" y="187"/>
                    <a:pt x="32" y="187"/>
                  </a:cubicBezTo>
                  <a:cubicBezTo>
                    <a:pt x="33" y="187"/>
                    <a:pt x="33" y="187"/>
                    <a:pt x="33" y="187"/>
                  </a:cubicBezTo>
                  <a:cubicBezTo>
                    <a:pt x="34" y="187"/>
                    <a:pt x="34" y="187"/>
                    <a:pt x="34" y="187"/>
                  </a:cubicBezTo>
                  <a:cubicBezTo>
                    <a:pt x="35" y="186"/>
                    <a:pt x="35" y="186"/>
                    <a:pt x="35" y="186"/>
                  </a:cubicBezTo>
                  <a:cubicBezTo>
                    <a:pt x="35" y="186"/>
                    <a:pt x="35" y="186"/>
                    <a:pt x="35" y="186"/>
                  </a:cubicBezTo>
                  <a:cubicBezTo>
                    <a:pt x="35" y="186"/>
                    <a:pt x="35" y="186"/>
                    <a:pt x="35" y="186"/>
                  </a:cubicBezTo>
                  <a:cubicBezTo>
                    <a:pt x="34" y="186"/>
                    <a:pt x="34" y="186"/>
                    <a:pt x="34" y="186"/>
                  </a:cubicBezTo>
                  <a:cubicBezTo>
                    <a:pt x="33" y="186"/>
                    <a:pt x="33" y="186"/>
                    <a:pt x="33" y="186"/>
                  </a:cubicBezTo>
                  <a:cubicBezTo>
                    <a:pt x="32" y="186"/>
                    <a:pt x="32" y="186"/>
                    <a:pt x="32" y="186"/>
                  </a:cubicBezTo>
                  <a:cubicBezTo>
                    <a:pt x="31" y="187"/>
                    <a:pt x="31" y="187"/>
                    <a:pt x="31" y="187"/>
                  </a:cubicBezTo>
                  <a:cubicBezTo>
                    <a:pt x="30" y="187"/>
                    <a:pt x="30" y="187"/>
                    <a:pt x="30" y="187"/>
                  </a:cubicBezTo>
                  <a:cubicBezTo>
                    <a:pt x="30" y="186"/>
                    <a:pt x="30" y="186"/>
                    <a:pt x="30" y="186"/>
                  </a:cubicBezTo>
                  <a:cubicBezTo>
                    <a:pt x="30" y="186"/>
                    <a:pt x="30" y="186"/>
                    <a:pt x="30" y="186"/>
                  </a:cubicBezTo>
                  <a:cubicBezTo>
                    <a:pt x="32" y="186"/>
                    <a:pt x="32" y="186"/>
                    <a:pt x="32" y="186"/>
                  </a:cubicBezTo>
                  <a:cubicBezTo>
                    <a:pt x="32" y="186"/>
                    <a:pt x="32" y="186"/>
                    <a:pt x="32" y="186"/>
                  </a:cubicBezTo>
                  <a:cubicBezTo>
                    <a:pt x="33" y="185"/>
                    <a:pt x="33" y="185"/>
                    <a:pt x="33" y="185"/>
                  </a:cubicBezTo>
                  <a:cubicBezTo>
                    <a:pt x="34" y="185"/>
                    <a:pt x="34" y="185"/>
                    <a:pt x="34" y="185"/>
                  </a:cubicBezTo>
                  <a:cubicBezTo>
                    <a:pt x="34" y="185"/>
                    <a:pt x="34" y="185"/>
                    <a:pt x="34" y="185"/>
                  </a:cubicBezTo>
                  <a:cubicBezTo>
                    <a:pt x="35" y="186"/>
                    <a:pt x="35" y="186"/>
                    <a:pt x="35" y="186"/>
                  </a:cubicBezTo>
                  <a:cubicBezTo>
                    <a:pt x="35" y="186"/>
                    <a:pt x="35" y="186"/>
                    <a:pt x="35" y="186"/>
                  </a:cubicBezTo>
                  <a:cubicBezTo>
                    <a:pt x="35" y="185"/>
                    <a:pt x="35" y="185"/>
                    <a:pt x="35" y="185"/>
                  </a:cubicBezTo>
                  <a:cubicBezTo>
                    <a:pt x="35" y="185"/>
                    <a:pt x="35" y="185"/>
                    <a:pt x="35" y="185"/>
                  </a:cubicBezTo>
                  <a:cubicBezTo>
                    <a:pt x="34" y="184"/>
                    <a:pt x="34" y="184"/>
                    <a:pt x="34" y="184"/>
                  </a:cubicBezTo>
                  <a:cubicBezTo>
                    <a:pt x="34" y="184"/>
                    <a:pt x="34" y="184"/>
                    <a:pt x="34" y="184"/>
                  </a:cubicBezTo>
                  <a:cubicBezTo>
                    <a:pt x="34" y="184"/>
                    <a:pt x="34" y="184"/>
                    <a:pt x="34" y="184"/>
                  </a:cubicBezTo>
                  <a:cubicBezTo>
                    <a:pt x="34" y="184"/>
                    <a:pt x="34" y="184"/>
                    <a:pt x="34" y="184"/>
                  </a:cubicBezTo>
                  <a:cubicBezTo>
                    <a:pt x="34" y="184"/>
                    <a:pt x="34" y="184"/>
                    <a:pt x="34" y="184"/>
                  </a:cubicBezTo>
                  <a:cubicBezTo>
                    <a:pt x="35" y="184"/>
                    <a:pt x="35" y="184"/>
                    <a:pt x="35" y="184"/>
                  </a:cubicBezTo>
                  <a:cubicBezTo>
                    <a:pt x="35" y="184"/>
                    <a:pt x="35" y="184"/>
                    <a:pt x="35" y="184"/>
                  </a:cubicBezTo>
                  <a:cubicBezTo>
                    <a:pt x="35" y="184"/>
                    <a:pt x="35" y="184"/>
                    <a:pt x="35" y="184"/>
                  </a:cubicBezTo>
                  <a:cubicBezTo>
                    <a:pt x="36" y="185"/>
                    <a:pt x="36" y="185"/>
                    <a:pt x="36" y="185"/>
                  </a:cubicBezTo>
                  <a:cubicBezTo>
                    <a:pt x="36" y="185"/>
                    <a:pt x="36" y="185"/>
                    <a:pt x="36" y="185"/>
                  </a:cubicBezTo>
                  <a:cubicBezTo>
                    <a:pt x="37" y="185"/>
                    <a:pt x="37" y="185"/>
                    <a:pt x="37" y="185"/>
                  </a:cubicBezTo>
                  <a:cubicBezTo>
                    <a:pt x="36" y="184"/>
                    <a:pt x="36" y="184"/>
                    <a:pt x="36" y="184"/>
                  </a:cubicBezTo>
                  <a:cubicBezTo>
                    <a:pt x="36" y="184"/>
                    <a:pt x="36" y="184"/>
                    <a:pt x="36" y="184"/>
                  </a:cubicBezTo>
                  <a:cubicBezTo>
                    <a:pt x="36" y="183"/>
                    <a:pt x="36" y="183"/>
                    <a:pt x="36" y="183"/>
                  </a:cubicBezTo>
                  <a:cubicBezTo>
                    <a:pt x="36" y="182"/>
                    <a:pt x="36" y="182"/>
                    <a:pt x="36" y="182"/>
                  </a:cubicBezTo>
                  <a:cubicBezTo>
                    <a:pt x="36" y="182"/>
                    <a:pt x="36" y="182"/>
                    <a:pt x="36" y="182"/>
                  </a:cubicBezTo>
                  <a:cubicBezTo>
                    <a:pt x="36" y="182"/>
                    <a:pt x="36" y="182"/>
                    <a:pt x="36" y="182"/>
                  </a:cubicBezTo>
                  <a:cubicBezTo>
                    <a:pt x="35" y="183"/>
                    <a:pt x="35" y="183"/>
                    <a:pt x="35" y="183"/>
                  </a:cubicBezTo>
                  <a:cubicBezTo>
                    <a:pt x="35" y="183"/>
                    <a:pt x="35" y="183"/>
                    <a:pt x="35" y="183"/>
                  </a:cubicBezTo>
                  <a:cubicBezTo>
                    <a:pt x="35" y="182"/>
                    <a:pt x="35" y="182"/>
                    <a:pt x="35" y="182"/>
                  </a:cubicBezTo>
                  <a:cubicBezTo>
                    <a:pt x="34" y="182"/>
                    <a:pt x="34" y="182"/>
                    <a:pt x="34" y="182"/>
                  </a:cubicBezTo>
                  <a:cubicBezTo>
                    <a:pt x="33" y="183"/>
                    <a:pt x="33" y="183"/>
                    <a:pt x="33" y="183"/>
                  </a:cubicBezTo>
                  <a:cubicBezTo>
                    <a:pt x="33" y="184"/>
                    <a:pt x="33" y="184"/>
                    <a:pt x="33" y="184"/>
                  </a:cubicBezTo>
                  <a:cubicBezTo>
                    <a:pt x="32" y="183"/>
                    <a:pt x="32" y="183"/>
                    <a:pt x="32" y="183"/>
                  </a:cubicBezTo>
                  <a:cubicBezTo>
                    <a:pt x="33" y="183"/>
                    <a:pt x="33" y="183"/>
                    <a:pt x="33" y="183"/>
                  </a:cubicBezTo>
                  <a:cubicBezTo>
                    <a:pt x="33" y="183"/>
                    <a:pt x="33" y="183"/>
                    <a:pt x="33" y="183"/>
                  </a:cubicBezTo>
                  <a:cubicBezTo>
                    <a:pt x="33" y="183"/>
                    <a:pt x="33" y="183"/>
                    <a:pt x="33" y="183"/>
                  </a:cubicBezTo>
                  <a:cubicBezTo>
                    <a:pt x="32" y="183"/>
                    <a:pt x="32" y="183"/>
                    <a:pt x="32" y="183"/>
                  </a:cubicBezTo>
                  <a:cubicBezTo>
                    <a:pt x="32" y="183"/>
                    <a:pt x="32" y="183"/>
                    <a:pt x="32" y="183"/>
                  </a:cubicBezTo>
                  <a:cubicBezTo>
                    <a:pt x="32" y="183"/>
                    <a:pt x="32" y="183"/>
                    <a:pt x="32" y="183"/>
                  </a:cubicBezTo>
                  <a:cubicBezTo>
                    <a:pt x="31" y="184"/>
                    <a:pt x="31" y="184"/>
                    <a:pt x="31" y="184"/>
                  </a:cubicBezTo>
                  <a:cubicBezTo>
                    <a:pt x="30" y="184"/>
                    <a:pt x="30" y="184"/>
                    <a:pt x="30" y="184"/>
                  </a:cubicBezTo>
                  <a:cubicBezTo>
                    <a:pt x="30" y="185"/>
                    <a:pt x="30" y="185"/>
                    <a:pt x="30" y="185"/>
                  </a:cubicBezTo>
                  <a:cubicBezTo>
                    <a:pt x="29" y="185"/>
                    <a:pt x="29" y="185"/>
                    <a:pt x="29" y="185"/>
                  </a:cubicBezTo>
                  <a:cubicBezTo>
                    <a:pt x="29" y="185"/>
                    <a:pt x="29" y="185"/>
                    <a:pt x="29" y="185"/>
                  </a:cubicBezTo>
                  <a:cubicBezTo>
                    <a:pt x="29" y="184"/>
                    <a:pt x="29" y="184"/>
                    <a:pt x="29" y="184"/>
                  </a:cubicBezTo>
                  <a:cubicBezTo>
                    <a:pt x="29" y="183"/>
                    <a:pt x="29" y="183"/>
                    <a:pt x="29" y="183"/>
                  </a:cubicBezTo>
                  <a:cubicBezTo>
                    <a:pt x="29" y="183"/>
                    <a:pt x="29" y="183"/>
                    <a:pt x="29" y="183"/>
                  </a:cubicBezTo>
                  <a:cubicBezTo>
                    <a:pt x="29" y="182"/>
                    <a:pt x="29" y="182"/>
                    <a:pt x="29" y="182"/>
                  </a:cubicBezTo>
                  <a:cubicBezTo>
                    <a:pt x="29" y="182"/>
                    <a:pt x="29" y="182"/>
                    <a:pt x="29" y="182"/>
                  </a:cubicBezTo>
                  <a:cubicBezTo>
                    <a:pt x="30" y="182"/>
                    <a:pt x="30" y="182"/>
                    <a:pt x="30" y="182"/>
                  </a:cubicBezTo>
                  <a:cubicBezTo>
                    <a:pt x="31" y="181"/>
                    <a:pt x="31" y="181"/>
                    <a:pt x="31" y="181"/>
                  </a:cubicBezTo>
                  <a:cubicBezTo>
                    <a:pt x="32" y="181"/>
                    <a:pt x="32" y="181"/>
                    <a:pt x="32" y="181"/>
                  </a:cubicBezTo>
                  <a:cubicBezTo>
                    <a:pt x="32" y="181"/>
                    <a:pt x="32" y="181"/>
                    <a:pt x="32" y="181"/>
                  </a:cubicBezTo>
                  <a:cubicBezTo>
                    <a:pt x="32" y="181"/>
                    <a:pt x="32" y="181"/>
                    <a:pt x="32" y="181"/>
                  </a:cubicBezTo>
                  <a:cubicBezTo>
                    <a:pt x="32" y="180"/>
                    <a:pt x="32" y="180"/>
                    <a:pt x="32" y="180"/>
                  </a:cubicBezTo>
                  <a:cubicBezTo>
                    <a:pt x="32" y="180"/>
                    <a:pt x="32" y="180"/>
                    <a:pt x="32" y="180"/>
                  </a:cubicBezTo>
                  <a:cubicBezTo>
                    <a:pt x="31" y="181"/>
                    <a:pt x="31" y="181"/>
                    <a:pt x="31" y="181"/>
                  </a:cubicBezTo>
                  <a:cubicBezTo>
                    <a:pt x="31" y="181"/>
                    <a:pt x="31" y="181"/>
                    <a:pt x="31" y="181"/>
                  </a:cubicBezTo>
                  <a:cubicBezTo>
                    <a:pt x="31" y="181"/>
                    <a:pt x="31" y="181"/>
                    <a:pt x="31" y="181"/>
                  </a:cubicBezTo>
                  <a:cubicBezTo>
                    <a:pt x="30" y="181"/>
                    <a:pt x="30" y="181"/>
                    <a:pt x="30" y="181"/>
                  </a:cubicBezTo>
                  <a:cubicBezTo>
                    <a:pt x="29" y="181"/>
                    <a:pt x="29" y="181"/>
                    <a:pt x="29" y="181"/>
                  </a:cubicBezTo>
                  <a:cubicBezTo>
                    <a:pt x="29" y="181"/>
                    <a:pt x="29" y="181"/>
                    <a:pt x="29" y="181"/>
                  </a:cubicBezTo>
                  <a:cubicBezTo>
                    <a:pt x="29" y="180"/>
                    <a:pt x="29" y="180"/>
                    <a:pt x="29" y="180"/>
                  </a:cubicBezTo>
                  <a:cubicBezTo>
                    <a:pt x="30" y="179"/>
                    <a:pt x="30" y="179"/>
                    <a:pt x="30" y="179"/>
                  </a:cubicBezTo>
                  <a:cubicBezTo>
                    <a:pt x="30" y="179"/>
                    <a:pt x="30" y="179"/>
                    <a:pt x="30" y="179"/>
                  </a:cubicBezTo>
                  <a:cubicBezTo>
                    <a:pt x="29" y="178"/>
                    <a:pt x="29" y="178"/>
                    <a:pt x="29" y="178"/>
                  </a:cubicBezTo>
                  <a:cubicBezTo>
                    <a:pt x="29" y="178"/>
                    <a:pt x="29" y="178"/>
                    <a:pt x="29" y="178"/>
                  </a:cubicBezTo>
                  <a:cubicBezTo>
                    <a:pt x="29" y="179"/>
                    <a:pt x="29" y="179"/>
                    <a:pt x="29" y="179"/>
                  </a:cubicBezTo>
                  <a:cubicBezTo>
                    <a:pt x="28" y="179"/>
                    <a:pt x="28" y="179"/>
                    <a:pt x="28" y="179"/>
                  </a:cubicBezTo>
                  <a:cubicBezTo>
                    <a:pt x="28" y="178"/>
                    <a:pt x="28" y="178"/>
                    <a:pt x="28" y="178"/>
                  </a:cubicBezTo>
                  <a:cubicBezTo>
                    <a:pt x="29" y="178"/>
                    <a:pt x="29" y="178"/>
                    <a:pt x="29" y="178"/>
                  </a:cubicBezTo>
                  <a:cubicBezTo>
                    <a:pt x="30" y="178"/>
                    <a:pt x="30" y="178"/>
                    <a:pt x="30" y="178"/>
                  </a:cubicBezTo>
                  <a:cubicBezTo>
                    <a:pt x="30" y="177"/>
                    <a:pt x="30" y="177"/>
                    <a:pt x="30" y="177"/>
                  </a:cubicBezTo>
                  <a:cubicBezTo>
                    <a:pt x="31" y="177"/>
                    <a:pt x="31" y="177"/>
                    <a:pt x="31" y="177"/>
                  </a:cubicBezTo>
                  <a:cubicBezTo>
                    <a:pt x="32" y="177"/>
                    <a:pt x="32" y="177"/>
                    <a:pt x="32" y="177"/>
                  </a:cubicBezTo>
                  <a:cubicBezTo>
                    <a:pt x="32" y="176"/>
                    <a:pt x="32" y="176"/>
                    <a:pt x="32" y="176"/>
                  </a:cubicBezTo>
                  <a:cubicBezTo>
                    <a:pt x="32" y="176"/>
                    <a:pt x="32" y="176"/>
                    <a:pt x="32" y="176"/>
                  </a:cubicBezTo>
                  <a:cubicBezTo>
                    <a:pt x="33" y="176"/>
                    <a:pt x="33" y="176"/>
                    <a:pt x="33" y="176"/>
                  </a:cubicBezTo>
                  <a:cubicBezTo>
                    <a:pt x="33" y="176"/>
                    <a:pt x="33" y="176"/>
                    <a:pt x="33" y="176"/>
                  </a:cubicBezTo>
                  <a:cubicBezTo>
                    <a:pt x="33" y="175"/>
                    <a:pt x="33" y="175"/>
                    <a:pt x="33" y="175"/>
                  </a:cubicBezTo>
                  <a:cubicBezTo>
                    <a:pt x="35" y="175"/>
                    <a:pt x="35" y="175"/>
                    <a:pt x="35" y="175"/>
                  </a:cubicBezTo>
                  <a:cubicBezTo>
                    <a:pt x="35" y="176"/>
                    <a:pt x="35" y="176"/>
                    <a:pt x="35" y="176"/>
                  </a:cubicBezTo>
                  <a:cubicBezTo>
                    <a:pt x="36" y="176"/>
                    <a:pt x="36" y="176"/>
                    <a:pt x="36" y="176"/>
                  </a:cubicBezTo>
                  <a:cubicBezTo>
                    <a:pt x="35" y="175"/>
                    <a:pt x="35" y="175"/>
                    <a:pt x="35" y="175"/>
                  </a:cubicBezTo>
                  <a:cubicBezTo>
                    <a:pt x="35" y="175"/>
                    <a:pt x="35" y="175"/>
                    <a:pt x="35" y="175"/>
                  </a:cubicBezTo>
                  <a:cubicBezTo>
                    <a:pt x="34" y="175"/>
                    <a:pt x="34" y="175"/>
                    <a:pt x="34" y="175"/>
                  </a:cubicBezTo>
                  <a:cubicBezTo>
                    <a:pt x="34" y="174"/>
                    <a:pt x="34" y="174"/>
                    <a:pt x="34" y="174"/>
                  </a:cubicBezTo>
                  <a:cubicBezTo>
                    <a:pt x="32" y="175"/>
                    <a:pt x="32" y="175"/>
                    <a:pt x="32" y="175"/>
                  </a:cubicBezTo>
                  <a:cubicBezTo>
                    <a:pt x="32" y="175"/>
                    <a:pt x="32" y="175"/>
                    <a:pt x="32" y="175"/>
                  </a:cubicBezTo>
                  <a:cubicBezTo>
                    <a:pt x="31" y="176"/>
                    <a:pt x="31" y="176"/>
                    <a:pt x="31" y="176"/>
                  </a:cubicBezTo>
                  <a:cubicBezTo>
                    <a:pt x="31" y="176"/>
                    <a:pt x="31" y="176"/>
                    <a:pt x="31" y="176"/>
                  </a:cubicBezTo>
                  <a:cubicBezTo>
                    <a:pt x="31" y="176"/>
                    <a:pt x="31" y="176"/>
                    <a:pt x="31" y="176"/>
                  </a:cubicBezTo>
                  <a:cubicBezTo>
                    <a:pt x="30" y="177"/>
                    <a:pt x="30" y="177"/>
                    <a:pt x="30" y="177"/>
                  </a:cubicBezTo>
                  <a:cubicBezTo>
                    <a:pt x="29" y="177"/>
                    <a:pt x="29" y="177"/>
                    <a:pt x="29" y="177"/>
                  </a:cubicBezTo>
                  <a:cubicBezTo>
                    <a:pt x="29" y="177"/>
                    <a:pt x="29" y="177"/>
                    <a:pt x="29" y="177"/>
                  </a:cubicBezTo>
                  <a:cubicBezTo>
                    <a:pt x="29" y="177"/>
                    <a:pt x="29" y="177"/>
                    <a:pt x="29" y="177"/>
                  </a:cubicBezTo>
                  <a:cubicBezTo>
                    <a:pt x="29" y="176"/>
                    <a:pt x="29" y="176"/>
                    <a:pt x="29" y="176"/>
                  </a:cubicBezTo>
                  <a:cubicBezTo>
                    <a:pt x="28" y="176"/>
                    <a:pt x="28" y="176"/>
                    <a:pt x="28" y="176"/>
                  </a:cubicBezTo>
                  <a:cubicBezTo>
                    <a:pt x="29" y="176"/>
                    <a:pt x="29" y="176"/>
                    <a:pt x="29" y="176"/>
                  </a:cubicBezTo>
                  <a:cubicBezTo>
                    <a:pt x="29" y="175"/>
                    <a:pt x="29" y="175"/>
                    <a:pt x="29" y="175"/>
                  </a:cubicBezTo>
                  <a:cubicBezTo>
                    <a:pt x="28" y="175"/>
                    <a:pt x="28" y="175"/>
                    <a:pt x="28" y="175"/>
                  </a:cubicBezTo>
                  <a:cubicBezTo>
                    <a:pt x="28" y="175"/>
                    <a:pt x="28" y="175"/>
                    <a:pt x="28" y="175"/>
                  </a:cubicBezTo>
                  <a:cubicBezTo>
                    <a:pt x="27" y="175"/>
                    <a:pt x="27" y="175"/>
                    <a:pt x="27" y="175"/>
                  </a:cubicBezTo>
                  <a:cubicBezTo>
                    <a:pt x="27" y="174"/>
                    <a:pt x="27" y="174"/>
                    <a:pt x="27" y="174"/>
                  </a:cubicBezTo>
                  <a:cubicBezTo>
                    <a:pt x="28" y="174"/>
                    <a:pt x="28" y="174"/>
                    <a:pt x="28" y="174"/>
                  </a:cubicBezTo>
                  <a:cubicBezTo>
                    <a:pt x="29" y="174"/>
                    <a:pt x="29" y="174"/>
                    <a:pt x="29" y="174"/>
                  </a:cubicBezTo>
                  <a:cubicBezTo>
                    <a:pt x="29" y="173"/>
                    <a:pt x="29" y="173"/>
                    <a:pt x="29" y="173"/>
                  </a:cubicBezTo>
                  <a:cubicBezTo>
                    <a:pt x="30" y="174"/>
                    <a:pt x="30" y="174"/>
                    <a:pt x="30" y="174"/>
                  </a:cubicBezTo>
                  <a:cubicBezTo>
                    <a:pt x="30" y="174"/>
                    <a:pt x="30" y="174"/>
                    <a:pt x="30" y="174"/>
                  </a:cubicBezTo>
                  <a:cubicBezTo>
                    <a:pt x="31" y="174"/>
                    <a:pt x="31" y="174"/>
                    <a:pt x="31" y="174"/>
                  </a:cubicBezTo>
                  <a:cubicBezTo>
                    <a:pt x="32" y="173"/>
                    <a:pt x="32" y="173"/>
                    <a:pt x="32" y="173"/>
                  </a:cubicBezTo>
                  <a:cubicBezTo>
                    <a:pt x="32" y="173"/>
                    <a:pt x="32" y="173"/>
                    <a:pt x="32" y="173"/>
                  </a:cubicBezTo>
                  <a:cubicBezTo>
                    <a:pt x="33" y="173"/>
                    <a:pt x="33" y="173"/>
                    <a:pt x="33" y="173"/>
                  </a:cubicBezTo>
                  <a:cubicBezTo>
                    <a:pt x="32" y="173"/>
                    <a:pt x="32" y="173"/>
                    <a:pt x="32" y="173"/>
                  </a:cubicBezTo>
                  <a:cubicBezTo>
                    <a:pt x="32" y="172"/>
                    <a:pt x="32" y="172"/>
                    <a:pt x="32" y="172"/>
                  </a:cubicBezTo>
                  <a:cubicBezTo>
                    <a:pt x="31" y="173"/>
                    <a:pt x="31" y="173"/>
                    <a:pt x="31" y="173"/>
                  </a:cubicBezTo>
                  <a:cubicBezTo>
                    <a:pt x="30" y="173"/>
                    <a:pt x="30" y="173"/>
                    <a:pt x="30" y="173"/>
                  </a:cubicBezTo>
                  <a:cubicBezTo>
                    <a:pt x="30" y="173"/>
                    <a:pt x="30" y="173"/>
                    <a:pt x="30" y="173"/>
                  </a:cubicBezTo>
                  <a:cubicBezTo>
                    <a:pt x="29" y="173"/>
                    <a:pt x="29" y="173"/>
                    <a:pt x="29" y="173"/>
                  </a:cubicBezTo>
                  <a:cubicBezTo>
                    <a:pt x="29" y="173"/>
                    <a:pt x="29" y="173"/>
                    <a:pt x="29" y="173"/>
                  </a:cubicBezTo>
                  <a:cubicBezTo>
                    <a:pt x="29" y="173"/>
                    <a:pt x="29" y="173"/>
                    <a:pt x="29" y="173"/>
                  </a:cubicBezTo>
                  <a:cubicBezTo>
                    <a:pt x="28" y="174"/>
                    <a:pt x="28" y="174"/>
                    <a:pt x="28" y="174"/>
                  </a:cubicBezTo>
                  <a:cubicBezTo>
                    <a:pt x="28" y="173"/>
                    <a:pt x="28" y="173"/>
                    <a:pt x="28" y="173"/>
                  </a:cubicBezTo>
                  <a:cubicBezTo>
                    <a:pt x="27" y="173"/>
                    <a:pt x="27" y="173"/>
                    <a:pt x="27" y="173"/>
                  </a:cubicBezTo>
                  <a:cubicBezTo>
                    <a:pt x="27" y="173"/>
                    <a:pt x="27" y="173"/>
                    <a:pt x="27" y="173"/>
                  </a:cubicBezTo>
                  <a:cubicBezTo>
                    <a:pt x="26" y="173"/>
                    <a:pt x="26" y="173"/>
                    <a:pt x="26" y="173"/>
                  </a:cubicBezTo>
                  <a:cubicBezTo>
                    <a:pt x="27" y="173"/>
                    <a:pt x="27" y="173"/>
                    <a:pt x="27" y="173"/>
                  </a:cubicBezTo>
                  <a:cubicBezTo>
                    <a:pt x="27" y="173"/>
                    <a:pt x="27" y="173"/>
                    <a:pt x="27" y="173"/>
                  </a:cubicBezTo>
                  <a:cubicBezTo>
                    <a:pt x="28" y="172"/>
                    <a:pt x="28" y="172"/>
                    <a:pt x="28" y="172"/>
                  </a:cubicBezTo>
                  <a:cubicBezTo>
                    <a:pt x="30" y="172"/>
                    <a:pt x="30" y="172"/>
                    <a:pt x="30" y="172"/>
                  </a:cubicBezTo>
                  <a:cubicBezTo>
                    <a:pt x="30" y="171"/>
                    <a:pt x="30" y="171"/>
                    <a:pt x="30" y="171"/>
                  </a:cubicBezTo>
                  <a:cubicBezTo>
                    <a:pt x="32" y="171"/>
                    <a:pt x="32" y="171"/>
                    <a:pt x="32" y="171"/>
                  </a:cubicBezTo>
                  <a:cubicBezTo>
                    <a:pt x="32" y="171"/>
                    <a:pt x="32" y="171"/>
                    <a:pt x="32" y="171"/>
                  </a:cubicBezTo>
                  <a:cubicBezTo>
                    <a:pt x="34" y="169"/>
                    <a:pt x="34" y="169"/>
                    <a:pt x="34" y="169"/>
                  </a:cubicBezTo>
                  <a:cubicBezTo>
                    <a:pt x="35" y="169"/>
                    <a:pt x="35" y="169"/>
                    <a:pt x="35" y="169"/>
                  </a:cubicBezTo>
                  <a:cubicBezTo>
                    <a:pt x="36" y="168"/>
                    <a:pt x="36" y="168"/>
                    <a:pt x="36" y="168"/>
                  </a:cubicBezTo>
                  <a:cubicBezTo>
                    <a:pt x="37" y="168"/>
                    <a:pt x="37" y="168"/>
                    <a:pt x="37" y="168"/>
                  </a:cubicBezTo>
                  <a:cubicBezTo>
                    <a:pt x="37" y="168"/>
                    <a:pt x="37" y="168"/>
                    <a:pt x="37" y="168"/>
                  </a:cubicBezTo>
                  <a:cubicBezTo>
                    <a:pt x="37" y="168"/>
                    <a:pt x="37" y="168"/>
                    <a:pt x="37" y="168"/>
                  </a:cubicBezTo>
                  <a:cubicBezTo>
                    <a:pt x="36" y="167"/>
                    <a:pt x="36" y="167"/>
                    <a:pt x="36" y="167"/>
                  </a:cubicBezTo>
                  <a:cubicBezTo>
                    <a:pt x="35" y="168"/>
                    <a:pt x="35" y="168"/>
                    <a:pt x="35" y="168"/>
                  </a:cubicBezTo>
                  <a:cubicBezTo>
                    <a:pt x="33" y="169"/>
                    <a:pt x="33" y="169"/>
                    <a:pt x="33" y="169"/>
                  </a:cubicBezTo>
                  <a:cubicBezTo>
                    <a:pt x="32" y="170"/>
                    <a:pt x="32" y="170"/>
                    <a:pt x="32" y="170"/>
                  </a:cubicBezTo>
                  <a:cubicBezTo>
                    <a:pt x="32" y="170"/>
                    <a:pt x="32" y="170"/>
                    <a:pt x="32" y="170"/>
                  </a:cubicBezTo>
                  <a:cubicBezTo>
                    <a:pt x="31" y="171"/>
                    <a:pt x="31" y="171"/>
                    <a:pt x="31" y="171"/>
                  </a:cubicBezTo>
                  <a:cubicBezTo>
                    <a:pt x="29" y="171"/>
                    <a:pt x="29" y="171"/>
                    <a:pt x="29" y="171"/>
                  </a:cubicBezTo>
                  <a:cubicBezTo>
                    <a:pt x="29" y="171"/>
                    <a:pt x="29" y="171"/>
                    <a:pt x="29" y="171"/>
                  </a:cubicBezTo>
                  <a:cubicBezTo>
                    <a:pt x="27" y="172"/>
                    <a:pt x="27" y="172"/>
                    <a:pt x="27" y="172"/>
                  </a:cubicBezTo>
                  <a:cubicBezTo>
                    <a:pt x="26" y="172"/>
                    <a:pt x="26" y="172"/>
                    <a:pt x="26" y="172"/>
                  </a:cubicBezTo>
                  <a:cubicBezTo>
                    <a:pt x="26" y="172"/>
                    <a:pt x="26" y="172"/>
                    <a:pt x="26" y="172"/>
                  </a:cubicBezTo>
                  <a:cubicBezTo>
                    <a:pt x="27" y="171"/>
                    <a:pt x="27" y="171"/>
                    <a:pt x="27" y="171"/>
                  </a:cubicBezTo>
                  <a:cubicBezTo>
                    <a:pt x="26" y="170"/>
                    <a:pt x="26" y="170"/>
                    <a:pt x="26" y="170"/>
                  </a:cubicBezTo>
                  <a:cubicBezTo>
                    <a:pt x="27" y="169"/>
                    <a:pt x="27" y="169"/>
                    <a:pt x="27" y="169"/>
                  </a:cubicBezTo>
                  <a:cubicBezTo>
                    <a:pt x="27" y="169"/>
                    <a:pt x="27" y="169"/>
                    <a:pt x="27" y="169"/>
                  </a:cubicBezTo>
                  <a:cubicBezTo>
                    <a:pt x="28" y="170"/>
                    <a:pt x="28" y="170"/>
                    <a:pt x="28" y="170"/>
                  </a:cubicBezTo>
                  <a:cubicBezTo>
                    <a:pt x="29" y="170"/>
                    <a:pt x="29" y="170"/>
                    <a:pt x="29" y="170"/>
                  </a:cubicBezTo>
                  <a:cubicBezTo>
                    <a:pt x="30" y="170"/>
                    <a:pt x="30" y="170"/>
                    <a:pt x="30" y="170"/>
                  </a:cubicBezTo>
                  <a:cubicBezTo>
                    <a:pt x="30" y="170"/>
                    <a:pt x="30" y="170"/>
                    <a:pt x="30" y="170"/>
                  </a:cubicBezTo>
                  <a:cubicBezTo>
                    <a:pt x="30" y="169"/>
                    <a:pt x="30" y="169"/>
                    <a:pt x="30" y="169"/>
                  </a:cubicBezTo>
                  <a:cubicBezTo>
                    <a:pt x="30" y="169"/>
                    <a:pt x="30" y="169"/>
                    <a:pt x="30" y="169"/>
                  </a:cubicBezTo>
                  <a:cubicBezTo>
                    <a:pt x="29" y="169"/>
                    <a:pt x="29" y="169"/>
                    <a:pt x="29" y="169"/>
                  </a:cubicBezTo>
                  <a:cubicBezTo>
                    <a:pt x="28" y="169"/>
                    <a:pt x="28" y="169"/>
                    <a:pt x="28" y="169"/>
                  </a:cubicBezTo>
                  <a:cubicBezTo>
                    <a:pt x="28" y="169"/>
                    <a:pt x="28" y="169"/>
                    <a:pt x="28" y="169"/>
                  </a:cubicBezTo>
                  <a:cubicBezTo>
                    <a:pt x="28" y="169"/>
                    <a:pt x="28" y="169"/>
                    <a:pt x="28" y="169"/>
                  </a:cubicBezTo>
                  <a:cubicBezTo>
                    <a:pt x="28" y="168"/>
                    <a:pt x="28" y="168"/>
                    <a:pt x="28" y="168"/>
                  </a:cubicBezTo>
                  <a:cubicBezTo>
                    <a:pt x="28" y="168"/>
                    <a:pt x="28" y="168"/>
                    <a:pt x="28" y="168"/>
                  </a:cubicBezTo>
                  <a:cubicBezTo>
                    <a:pt x="29" y="169"/>
                    <a:pt x="29" y="169"/>
                    <a:pt x="29" y="169"/>
                  </a:cubicBezTo>
                  <a:cubicBezTo>
                    <a:pt x="30" y="169"/>
                    <a:pt x="30" y="169"/>
                    <a:pt x="30" y="169"/>
                  </a:cubicBezTo>
                  <a:cubicBezTo>
                    <a:pt x="31" y="168"/>
                    <a:pt x="31" y="168"/>
                    <a:pt x="31" y="168"/>
                  </a:cubicBezTo>
                  <a:cubicBezTo>
                    <a:pt x="31" y="168"/>
                    <a:pt x="31" y="168"/>
                    <a:pt x="31" y="168"/>
                  </a:cubicBezTo>
                  <a:cubicBezTo>
                    <a:pt x="30" y="168"/>
                    <a:pt x="30" y="168"/>
                    <a:pt x="30" y="168"/>
                  </a:cubicBezTo>
                  <a:cubicBezTo>
                    <a:pt x="30" y="168"/>
                    <a:pt x="30" y="168"/>
                    <a:pt x="30" y="168"/>
                  </a:cubicBezTo>
                  <a:cubicBezTo>
                    <a:pt x="29" y="168"/>
                    <a:pt x="29" y="168"/>
                    <a:pt x="29" y="168"/>
                  </a:cubicBezTo>
                  <a:cubicBezTo>
                    <a:pt x="30" y="167"/>
                    <a:pt x="30" y="167"/>
                    <a:pt x="30" y="167"/>
                  </a:cubicBezTo>
                  <a:cubicBezTo>
                    <a:pt x="30" y="167"/>
                    <a:pt x="30" y="167"/>
                    <a:pt x="30" y="167"/>
                  </a:cubicBezTo>
                  <a:cubicBezTo>
                    <a:pt x="31" y="167"/>
                    <a:pt x="31" y="167"/>
                    <a:pt x="31" y="167"/>
                  </a:cubicBezTo>
                  <a:cubicBezTo>
                    <a:pt x="31" y="167"/>
                    <a:pt x="31" y="167"/>
                    <a:pt x="31" y="167"/>
                  </a:cubicBezTo>
                  <a:cubicBezTo>
                    <a:pt x="31" y="167"/>
                    <a:pt x="31" y="167"/>
                    <a:pt x="31" y="167"/>
                  </a:cubicBezTo>
                  <a:cubicBezTo>
                    <a:pt x="32" y="167"/>
                    <a:pt x="32" y="167"/>
                    <a:pt x="32" y="167"/>
                  </a:cubicBezTo>
                  <a:cubicBezTo>
                    <a:pt x="32" y="167"/>
                    <a:pt x="32" y="167"/>
                    <a:pt x="32" y="167"/>
                  </a:cubicBezTo>
                  <a:cubicBezTo>
                    <a:pt x="32" y="166"/>
                    <a:pt x="32" y="166"/>
                    <a:pt x="32" y="166"/>
                  </a:cubicBezTo>
                  <a:cubicBezTo>
                    <a:pt x="32" y="166"/>
                    <a:pt x="32" y="166"/>
                    <a:pt x="32" y="166"/>
                  </a:cubicBezTo>
                  <a:cubicBezTo>
                    <a:pt x="31" y="166"/>
                    <a:pt x="31" y="166"/>
                    <a:pt x="31" y="166"/>
                  </a:cubicBezTo>
                  <a:cubicBezTo>
                    <a:pt x="31" y="166"/>
                    <a:pt x="31" y="166"/>
                    <a:pt x="31" y="166"/>
                  </a:cubicBezTo>
                  <a:cubicBezTo>
                    <a:pt x="30" y="166"/>
                    <a:pt x="30" y="166"/>
                    <a:pt x="30" y="166"/>
                  </a:cubicBezTo>
                  <a:cubicBezTo>
                    <a:pt x="28" y="166"/>
                    <a:pt x="28" y="166"/>
                    <a:pt x="28" y="166"/>
                  </a:cubicBezTo>
                  <a:cubicBezTo>
                    <a:pt x="27" y="166"/>
                    <a:pt x="27" y="166"/>
                    <a:pt x="27" y="166"/>
                  </a:cubicBezTo>
                  <a:cubicBezTo>
                    <a:pt x="27" y="166"/>
                    <a:pt x="27" y="166"/>
                    <a:pt x="27" y="166"/>
                  </a:cubicBezTo>
                  <a:cubicBezTo>
                    <a:pt x="27" y="165"/>
                    <a:pt x="27" y="165"/>
                    <a:pt x="27" y="165"/>
                  </a:cubicBezTo>
                  <a:cubicBezTo>
                    <a:pt x="28" y="165"/>
                    <a:pt x="28" y="165"/>
                    <a:pt x="28" y="165"/>
                  </a:cubicBezTo>
                  <a:cubicBezTo>
                    <a:pt x="28" y="165"/>
                    <a:pt x="28" y="165"/>
                    <a:pt x="28" y="165"/>
                  </a:cubicBezTo>
                  <a:cubicBezTo>
                    <a:pt x="29" y="165"/>
                    <a:pt x="29" y="165"/>
                    <a:pt x="29" y="165"/>
                  </a:cubicBezTo>
                  <a:cubicBezTo>
                    <a:pt x="28" y="165"/>
                    <a:pt x="28" y="165"/>
                    <a:pt x="28" y="165"/>
                  </a:cubicBezTo>
                  <a:cubicBezTo>
                    <a:pt x="28" y="165"/>
                    <a:pt x="28" y="165"/>
                    <a:pt x="28" y="165"/>
                  </a:cubicBezTo>
                  <a:cubicBezTo>
                    <a:pt x="27" y="165"/>
                    <a:pt x="27" y="165"/>
                    <a:pt x="27" y="165"/>
                  </a:cubicBezTo>
                  <a:cubicBezTo>
                    <a:pt x="27" y="164"/>
                    <a:pt x="27" y="164"/>
                    <a:pt x="27" y="164"/>
                  </a:cubicBezTo>
                  <a:cubicBezTo>
                    <a:pt x="29" y="164"/>
                    <a:pt x="29" y="164"/>
                    <a:pt x="29" y="164"/>
                  </a:cubicBezTo>
                  <a:cubicBezTo>
                    <a:pt x="29" y="164"/>
                    <a:pt x="29" y="164"/>
                    <a:pt x="29" y="164"/>
                  </a:cubicBezTo>
                  <a:cubicBezTo>
                    <a:pt x="30" y="164"/>
                    <a:pt x="30" y="164"/>
                    <a:pt x="30" y="164"/>
                  </a:cubicBezTo>
                  <a:cubicBezTo>
                    <a:pt x="33" y="164"/>
                    <a:pt x="33" y="164"/>
                    <a:pt x="33" y="164"/>
                  </a:cubicBezTo>
                  <a:cubicBezTo>
                    <a:pt x="33" y="164"/>
                    <a:pt x="33" y="164"/>
                    <a:pt x="33" y="164"/>
                  </a:cubicBezTo>
                  <a:cubicBezTo>
                    <a:pt x="34" y="164"/>
                    <a:pt x="34" y="164"/>
                    <a:pt x="34" y="164"/>
                  </a:cubicBezTo>
                  <a:cubicBezTo>
                    <a:pt x="35" y="164"/>
                    <a:pt x="35" y="164"/>
                    <a:pt x="35" y="164"/>
                  </a:cubicBezTo>
                  <a:cubicBezTo>
                    <a:pt x="35" y="164"/>
                    <a:pt x="35" y="164"/>
                    <a:pt x="35" y="164"/>
                  </a:cubicBezTo>
                  <a:cubicBezTo>
                    <a:pt x="34" y="163"/>
                    <a:pt x="34" y="163"/>
                    <a:pt x="34" y="163"/>
                  </a:cubicBezTo>
                  <a:cubicBezTo>
                    <a:pt x="32" y="163"/>
                    <a:pt x="32" y="163"/>
                    <a:pt x="32" y="163"/>
                  </a:cubicBezTo>
                  <a:cubicBezTo>
                    <a:pt x="31" y="164"/>
                    <a:pt x="31" y="164"/>
                    <a:pt x="31" y="164"/>
                  </a:cubicBezTo>
                  <a:cubicBezTo>
                    <a:pt x="30" y="164"/>
                    <a:pt x="30" y="164"/>
                    <a:pt x="30" y="164"/>
                  </a:cubicBezTo>
                  <a:cubicBezTo>
                    <a:pt x="30" y="164"/>
                    <a:pt x="30" y="164"/>
                    <a:pt x="30" y="164"/>
                  </a:cubicBezTo>
                  <a:cubicBezTo>
                    <a:pt x="29" y="163"/>
                    <a:pt x="29" y="163"/>
                    <a:pt x="29" y="163"/>
                  </a:cubicBezTo>
                  <a:cubicBezTo>
                    <a:pt x="28" y="164"/>
                    <a:pt x="28" y="164"/>
                    <a:pt x="28" y="164"/>
                  </a:cubicBezTo>
                  <a:cubicBezTo>
                    <a:pt x="28" y="164"/>
                    <a:pt x="28" y="164"/>
                    <a:pt x="28" y="164"/>
                  </a:cubicBezTo>
                  <a:cubicBezTo>
                    <a:pt x="28" y="164"/>
                    <a:pt x="28" y="164"/>
                    <a:pt x="28" y="164"/>
                  </a:cubicBezTo>
                  <a:cubicBezTo>
                    <a:pt x="28" y="163"/>
                    <a:pt x="28" y="163"/>
                    <a:pt x="28" y="163"/>
                  </a:cubicBezTo>
                  <a:cubicBezTo>
                    <a:pt x="28" y="163"/>
                    <a:pt x="28" y="163"/>
                    <a:pt x="28" y="163"/>
                  </a:cubicBezTo>
                  <a:cubicBezTo>
                    <a:pt x="29" y="162"/>
                    <a:pt x="29" y="162"/>
                    <a:pt x="29" y="162"/>
                  </a:cubicBezTo>
                  <a:cubicBezTo>
                    <a:pt x="29" y="162"/>
                    <a:pt x="29" y="162"/>
                    <a:pt x="29" y="162"/>
                  </a:cubicBezTo>
                  <a:cubicBezTo>
                    <a:pt x="30" y="162"/>
                    <a:pt x="30" y="162"/>
                    <a:pt x="30" y="162"/>
                  </a:cubicBezTo>
                  <a:cubicBezTo>
                    <a:pt x="31" y="161"/>
                    <a:pt x="31" y="161"/>
                    <a:pt x="31" y="161"/>
                  </a:cubicBezTo>
                  <a:cubicBezTo>
                    <a:pt x="31" y="160"/>
                    <a:pt x="31" y="160"/>
                    <a:pt x="31" y="160"/>
                  </a:cubicBezTo>
                  <a:cubicBezTo>
                    <a:pt x="32" y="160"/>
                    <a:pt x="32" y="160"/>
                    <a:pt x="32" y="160"/>
                  </a:cubicBezTo>
                  <a:cubicBezTo>
                    <a:pt x="32" y="161"/>
                    <a:pt x="32" y="161"/>
                    <a:pt x="32" y="161"/>
                  </a:cubicBezTo>
                  <a:cubicBezTo>
                    <a:pt x="33" y="161"/>
                    <a:pt x="33" y="161"/>
                    <a:pt x="33" y="161"/>
                  </a:cubicBezTo>
                  <a:cubicBezTo>
                    <a:pt x="33" y="160"/>
                    <a:pt x="33" y="160"/>
                    <a:pt x="33" y="160"/>
                  </a:cubicBezTo>
                  <a:cubicBezTo>
                    <a:pt x="34" y="160"/>
                    <a:pt x="34" y="160"/>
                    <a:pt x="34" y="160"/>
                  </a:cubicBezTo>
                  <a:cubicBezTo>
                    <a:pt x="34" y="161"/>
                    <a:pt x="34" y="161"/>
                    <a:pt x="34" y="161"/>
                  </a:cubicBezTo>
                  <a:cubicBezTo>
                    <a:pt x="35" y="161"/>
                    <a:pt x="35" y="161"/>
                    <a:pt x="35" y="161"/>
                  </a:cubicBezTo>
                  <a:cubicBezTo>
                    <a:pt x="36" y="162"/>
                    <a:pt x="36" y="162"/>
                    <a:pt x="36" y="162"/>
                  </a:cubicBezTo>
                  <a:cubicBezTo>
                    <a:pt x="37" y="162"/>
                    <a:pt x="37" y="162"/>
                    <a:pt x="37" y="162"/>
                  </a:cubicBezTo>
                  <a:cubicBezTo>
                    <a:pt x="37" y="162"/>
                    <a:pt x="37" y="162"/>
                    <a:pt x="37" y="162"/>
                  </a:cubicBezTo>
                  <a:cubicBezTo>
                    <a:pt x="38" y="163"/>
                    <a:pt x="38" y="163"/>
                    <a:pt x="38" y="163"/>
                  </a:cubicBezTo>
                  <a:cubicBezTo>
                    <a:pt x="39" y="163"/>
                    <a:pt x="39" y="163"/>
                    <a:pt x="39" y="163"/>
                  </a:cubicBezTo>
                  <a:cubicBezTo>
                    <a:pt x="41" y="164"/>
                    <a:pt x="41" y="164"/>
                    <a:pt x="41" y="164"/>
                  </a:cubicBezTo>
                  <a:cubicBezTo>
                    <a:pt x="41" y="163"/>
                    <a:pt x="41" y="163"/>
                    <a:pt x="41" y="163"/>
                  </a:cubicBezTo>
                  <a:cubicBezTo>
                    <a:pt x="41" y="163"/>
                    <a:pt x="41" y="163"/>
                    <a:pt x="41" y="163"/>
                  </a:cubicBezTo>
                  <a:cubicBezTo>
                    <a:pt x="42" y="163"/>
                    <a:pt x="42" y="163"/>
                    <a:pt x="42" y="163"/>
                  </a:cubicBezTo>
                  <a:cubicBezTo>
                    <a:pt x="41" y="163"/>
                    <a:pt x="41" y="163"/>
                    <a:pt x="41" y="163"/>
                  </a:cubicBezTo>
                  <a:cubicBezTo>
                    <a:pt x="41" y="163"/>
                    <a:pt x="41" y="163"/>
                    <a:pt x="41" y="163"/>
                  </a:cubicBezTo>
                  <a:cubicBezTo>
                    <a:pt x="40" y="163"/>
                    <a:pt x="40" y="163"/>
                    <a:pt x="40" y="163"/>
                  </a:cubicBezTo>
                  <a:cubicBezTo>
                    <a:pt x="40" y="163"/>
                    <a:pt x="40" y="163"/>
                    <a:pt x="40" y="163"/>
                  </a:cubicBezTo>
                  <a:cubicBezTo>
                    <a:pt x="39" y="162"/>
                    <a:pt x="39" y="162"/>
                    <a:pt x="39" y="162"/>
                  </a:cubicBezTo>
                  <a:cubicBezTo>
                    <a:pt x="38" y="161"/>
                    <a:pt x="38" y="161"/>
                    <a:pt x="38" y="161"/>
                  </a:cubicBezTo>
                  <a:cubicBezTo>
                    <a:pt x="38" y="161"/>
                    <a:pt x="38" y="161"/>
                    <a:pt x="38" y="161"/>
                  </a:cubicBezTo>
                  <a:cubicBezTo>
                    <a:pt x="39" y="161"/>
                    <a:pt x="39" y="161"/>
                    <a:pt x="39" y="161"/>
                  </a:cubicBezTo>
                  <a:cubicBezTo>
                    <a:pt x="40" y="161"/>
                    <a:pt x="40" y="161"/>
                    <a:pt x="40" y="161"/>
                  </a:cubicBezTo>
                  <a:cubicBezTo>
                    <a:pt x="41" y="161"/>
                    <a:pt x="41" y="161"/>
                    <a:pt x="41" y="161"/>
                  </a:cubicBezTo>
                  <a:cubicBezTo>
                    <a:pt x="41" y="160"/>
                    <a:pt x="41" y="160"/>
                    <a:pt x="41" y="160"/>
                  </a:cubicBezTo>
                  <a:cubicBezTo>
                    <a:pt x="41" y="160"/>
                    <a:pt x="41" y="160"/>
                    <a:pt x="41" y="160"/>
                  </a:cubicBezTo>
                  <a:cubicBezTo>
                    <a:pt x="40" y="160"/>
                    <a:pt x="40" y="160"/>
                    <a:pt x="40" y="160"/>
                  </a:cubicBezTo>
                  <a:cubicBezTo>
                    <a:pt x="40" y="160"/>
                    <a:pt x="40" y="160"/>
                    <a:pt x="40" y="160"/>
                  </a:cubicBezTo>
                  <a:cubicBezTo>
                    <a:pt x="40" y="160"/>
                    <a:pt x="40" y="160"/>
                    <a:pt x="40" y="160"/>
                  </a:cubicBezTo>
                  <a:cubicBezTo>
                    <a:pt x="40" y="160"/>
                    <a:pt x="40" y="160"/>
                    <a:pt x="40" y="160"/>
                  </a:cubicBezTo>
                  <a:cubicBezTo>
                    <a:pt x="40" y="161"/>
                    <a:pt x="40" y="161"/>
                    <a:pt x="40" y="161"/>
                  </a:cubicBezTo>
                  <a:cubicBezTo>
                    <a:pt x="39" y="161"/>
                    <a:pt x="39" y="161"/>
                    <a:pt x="39" y="161"/>
                  </a:cubicBezTo>
                  <a:cubicBezTo>
                    <a:pt x="38" y="160"/>
                    <a:pt x="38" y="160"/>
                    <a:pt x="38" y="160"/>
                  </a:cubicBezTo>
                  <a:cubicBezTo>
                    <a:pt x="38" y="160"/>
                    <a:pt x="38" y="160"/>
                    <a:pt x="38" y="160"/>
                  </a:cubicBezTo>
                  <a:cubicBezTo>
                    <a:pt x="38" y="160"/>
                    <a:pt x="38" y="160"/>
                    <a:pt x="38" y="160"/>
                  </a:cubicBezTo>
                  <a:cubicBezTo>
                    <a:pt x="39" y="160"/>
                    <a:pt x="39" y="160"/>
                    <a:pt x="39" y="160"/>
                  </a:cubicBezTo>
                  <a:cubicBezTo>
                    <a:pt x="39" y="159"/>
                    <a:pt x="39" y="159"/>
                    <a:pt x="39" y="159"/>
                  </a:cubicBezTo>
                  <a:cubicBezTo>
                    <a:pt x="39" y="159"/>
                    <a:pt x="39" y="159"/>
                    <a:pt x="39" y="159"/>
                  </a:cubicBezTo>
                  <a:cubicBezTo>
                    <a:pt x="38" y="159"/>
                    <a:pt x="38" y="159"/>
                    <a:pt x="38" y="159"/>
                  </a:cubicBezTo>
                  <a:cubicBezTo>
                    <a:pt x="38" y="159"/>
                    <a:pt x="38" y="159"/>
                    <a:pt x="38" y="159"/>
                  </a:cubicBezTo>
                  <a:cubicBezTo>
                    <a:pt x="37" y="159"/>
                    <a:pt x="37" y="159"/>
                    <a:pt x="37" y="159"/>
                  </a:cubicBezTo>
                  <a:cubicBezTo>
                    <a:pt x="37" y="159"/>
                    <a:pt x="37" y="159"/>
                    <a:pt x="37" y="159"/>
                  </a:cubicBezTo>
                  <a:cubicBezTo>
                    <a:pt x="37" y="159"/>
                    <a:pt x="37" y="159"/>
                    <a:pt x="37" y="159"/>
                  </a:cubicBezTo>
                  <a:cubicBezTo>
                    <a:pt x="37" y="160"/>
                    <a:pt x="37" y="160"/>
                    <a:pt x="37" y="160"/>
                  </a:cubicBezTo>
                  <a:cubicBezTo>
                    <a:pt x="37" y="160"/>
                    <a:pt x="37" y="160"/>
                    <a:pt x="37" y="160"/>
                  </a:cubicBezTo>
                  <a:cubicBezTo>
                    <a:pt x="37" y="161"/>
                    <a:pt x="37" y="161"/>
                    <a:pt x="37" y="161"/>
                  </a:cubicBezTo>
                  <a:cubicBezTo>
                    <a:pt x="36" y="161"/>
                    <a:pt x="36" y="161"/>
                    <a:pt x="36" y="161"/>
                  </a:cubicBezTo>
                  <a:cubicBezTo>
                    <a:pt x="36" y="161"/>
                    <a:pt x="36" y="161"/>
                    <a:pt x="36" y="161"/>
                  </a:cubicBezTo>
                  <a:cubicBezTo>
                    <a:pt x="35" y="160"/>
                    <a:pt x="35" y="160"/>
                    <a:pt x="35" y="160"/>
                  </a:cubicBezTo>
                  <a:cubicBezTo>
                    <a:pt x="34" y="160"/>
                    <a:pt x="34" y="160"/>
                    <a:pt x="34" y="160"/>
                  </a:cubicBezTo>
                  <a:cubicBezTo>
                    <a:pt x="34" y="160"/>
                    <a:pt x="34" y="160"/>
                    <a:pt x="34" y="160"/>
                  </a:cubicBezTo>
                  <a:cubicBezTo>
                    <a:pt x="34" y="159"/>
                    <a:pt x="34" y="159"/>
                    <a:pt x="34" y="159"/>
                  </a:cubicBezTo>
                  <a:cubicBezTo>
                    <a:pt x="33" y="159"/>
                    <a:pt x="33" y="159"/>
                    <a:pt x="33" y="159"/>
                  </a:cubicBezTo>
                  <a:cubicBezTo>
                    <a:pt x="33" y="160"/>
                    <a:pt x="33" y="160"/>
                    <a:pt x="33" y="160"/>
                  </a:cubicBezTo>
                  <a:cubicBezTo>
                    <a:pt x="32" y="160"/>
                    <a:pt x="32" y="160"/>
                    <a:pt x="32" y="160"/>
                  </a:cubicBezTo>
                  <a:cubicBezTo>
                    <a:pt x="31" y="160"/>
                    <a:pt x="31" y="160"/>
                    <a:pt x="31" y="160"/>
                  </a:cubicBezTo>
                  <a:cubicBezTo>
                    <a:pt x="31" y="160"/>
                    <a:pt x="31" y="160"/>
                    <a:pt x="31" y="160"/>
                  </a:cubicBezTo>
                  <a:cubicBezTo>
                    <a:pt x="30" y="161"/>
                    <a:pt x="30" y="161"/>
                    <a:pt x="30" y="161"/>
                  </a:cubicBezTo>
                  <a:cubicBezTo>
                    <a:pt x="29" y="161"/>
                    <a:pt x="29" y="161"/>
                    <a:pt x="29" y="161"/>
                  </a:cubicBezTo>
                  <a:cubicBezTo>
                    <a:pt x="29" y="161"/>
                    <a:pt x="29" y="161"/>
                    <a:pt x="29" y="161"/>
                  </a:cubicBezTo>
                  <a:cubicBezTo>
                    <a:pt x="29" y="161"/>
                    <a:pt x="29" y="161"/>
                    <a:pt x="29" y="161"/>
                  </a:cubicBezTo>
                  <a:cubicBezTo>
                    <a:pt x="30" y="160"/>
                    <a:pt x="30" y="160"/>
                    <a:pt x="30" y="160"/>
                  </a:cubicBezTo>
                  <a:cubicBezTo>
                    <a:pt x="30" y="160"/>
                    <a:pt x="30" y="160"/>
                    <a:pt x="30" y="160"/>
                  </a:cubicBezTo>
                  <a:cubicBezTo>
                    <a:pt x="31" y="159"/>
                    <a:pt x="31" y="159"/>
                    <a:pt x="31" y="159"/>
                  </a:cubicBezTo>
                  <a:cubicBezTo>
                    <a:pt x="31" y="159"/>
                    <a:pt x="31" y="159"/>
                    <a:pt x="31" y="159"/>
                  </a:cubicBezTo>
                  <a:cubicBezTo>
                    <a:pt x="31" y="159"/>
                    <a:pt x="31" y="159"/>
                    <a:pt x="31" y="159"/>
                  </a:cubicBezTo>
                  <a:cubicBezTo>
                    <a:pt x="31" y="159"/>
                    <a:pt x="31" y="159"/>
                    <a:pt x="31" y="159"/>
                  </a:cubicBezTo>
                  <a:cubicBezTo>
                    <a:pt x="31" y="158"/>
                    <a:pt x="31" y="158"/>
                    <a:pt x="31" y="158"/>
                  </a:cubicBezTo>
                  <a:cubicBezTo>
                    <a:pt x="32" y="158"/>
                    <a:pt x="32" y="158"/>
                    <a:pt x="32" y="158"/>
                  </a:cubicBezTo>
                  <a:cubicBezTo>
                    <a:pt x="32" y="158"/>
                    <a:pt x="32" y="158"/>
                    <a:pt x="32" y="158"/>
                  </a:cubicBezTo>
                  <a:cubicBezTo>
                    <a:pt x="33" y="158"/>
                    <a:pt x="33" y="158"/>
                    <a:pt x="33" y="158"/>
                  </a:cubicBezTo>
                  <a:cubicBezTo>
                    <a:pt x="33" y="159"/>
                    <a:pt x="33" y="159"/>
                    <a:pt x="33" y="159"/>
                  </a:cubicBezTo>
                  <a:cubicBezTo>
                    <a:pt x="35" y="159"/>
                    <a:pt x="35" y="159"/>
                    <a:pt x="35" y="159"/>
                  </a:cubicBezTo>
                  <a:cubicBezTo>
                    <a:pt x="35" y="158"/>
                    <a:pt x="35" y="158"/>
                    <a:pt x="35" y="158"/>
                  </a:cubicBezTo>
                  <a:cubicBezTo>
                    <a:pt x="34" y="158"/>
                    <a:pt x="34" y="158"/>
                    <a:pt x="34" y="158"/>
                  </a:cubicBezTo>
                  <a:cubicBezTo>
                    <a:pt x="34" y="158"/>
                    <a:pt x="34" y="158"/>
                    <a:pt x="34" y="158"/>
                  </a:cubicBezTo>
                  <a:cubicBezTo>
                    <a:pt x="33" y="158"/>
                    <a:pt x="33" y="158"/>
                    <a:pt x="33" y="158"/>
                  </a:cubicBezTo>
                  <a:cubicBezTo>
                    <a:pt x="32" y="157"/>
                    <a:pt x="32" y="157"/>
                    <a:pt x="32" y="157"/>
                  </a:cubicBezTo>
                  <a:cubicBezTo>
                    <a:pt x="32" y="156"/>
                    <a:pt x="32" y="156"/>
                    <a:pt x="32" y="156"/>
                  </a:cubicBezTo>
                  <a:cubicBezTo>
                    <a:pt x="31" y="156"/>
                    <a:pt x="31" y="156"/>
                    <a:pt x="31" y="156"/>
                  </a:cubicBezTo>
                  <a:cubicBezTo>
                    <a:pt x="31" y="156"/>
                    <a:pt x="31" y="156"/>
                    <a:pt x="31" y="156"/>
                  </a:cubicBezTo>
                  <a:cubicBezTo>
                    <a:pt x="32" y="156"/>
                    <a:pt x="32" y="156"/>
                    <a:pt x="32" y="156"/>
                  </a:cubicBezTo>
                  <a:cubicBezTo>
                    <a:pt x="33" y="156"/>
                    <a:pt x="33" y="156"/>
                    <a:pt x="33" y="156"/>
                  </a:cubicBezTo>
                  <a:cubicBezTo>
                    <a:pt x="33" y="157"/>
                    <a:pt x="33" y="157"/>
                    <a:pt x="33" y="157"/>
                  </a:cubicBezTo>
                  <a:cubicBezTo>
                    <a:pt x="34" y="158"/>
                    <a:pt x="34" y="158"/>
                    <a:pt x="34" y="158"/>
                  </a:cubicBezTo>
                  <a:cubicBezTo>
                    <a:pt x="34" y="157"/>
                    <a:pt x="34" y="157"/>
                    <a:pt x="34" y="157"/>
                  </a:cubicBezTo>
                  <a:cubicBezTo>
                    <a:pt x="34" y="157"/>
                    <a:pt x="34" y="157"/>
                    <a:pt x="34" y="157"/>
                  </a:cubicBezTo>
                  <a:cubicBezTo>
                    <a:pt x="34" y="156"/>
                    <a:pt x="34" y="156"/>
                    <a:pt x="34" y="156"/>
                  </a:cubicBezTo>
                  <a:cubicBezTo>
                    <a:pt x="34" y="156"/>
                    <a:pt x="34" y="156"/>
                    <a:pt x="34" y="156"/>
                  </a:cubicBezTo>
                  <a:cubicBezTo>
                    <a:pt x="35" y="157"/>
                    <a:pt x="35" y="157"/>
                    <a:pt x="35" y="157"/>
                  </a:cubicBezTo>
                  <a:cubicBezTo>
                    <a:pt x="35" y="157"/>
                    <a:pt x="35" y="157"/>
                    <a:pt x="35" y="157"/>
                  </a:cubicBezTo>
                  <a:cubicBezTo>
                    <a:pt x="36" y="158"/>
                    <a:pt x="36" y="158"/>
                    <a:pt x="36" y="158"/>
                  </a:cubicBezTo>
                  <a:cubicBezTo>
                    <a:pt x="37" y="158"/>
                    <a:pt x="37" y="158"/>
                    <a:pt x="37" y="158"/>
                  </a:cubicBezTo>
                  <a:cubicBezTo>
                    <a:pt x="37" y="158"/>
                    <a:pt x="37" y="158"/>
                    <a:pt x="37" y="158"/>
                  </a:cubicBezTo>
                  <a:cubicBezTo>
                    <a:pt x="38" y="158"/>
                    <a:pt x="38" y="158"/>
                    <a:pt x="38" y="158"/>
                  </a:cubicBezTo>
                  <a:cubicBezTo>
                    <a:pt x="38" y="158"/>
                    <a:pt x="38" y="158"/>
                    <a:pt x="38" y="158"/>
                  </a:cubicBezTo>
                  <a:cubicBezTo>
                    <a:pt x="39" y="159"/>
                    <a:pt x="39" y="159"/>
                    <a:pt x="39" y="159"/>
                  </a:cubicBezTo>
                  <a:cubicBezTo>
                    <a:pt x="40" y="159"/>
                    <a:pt x="40" y="159"/>
                    <a:pt x="40" y="159"/>
                  </a:cubicBezTo>
                  <a:cubicBezTo>
                    <a:pt x="40" y="159"/>
                    <a:pt x="40" y="159"/>
                    <a:pt x="40" y="159"/>
                  </a:cubicBezTo>
                  <a:cubicBezTo>
                    <a:pt x="41" y="159"/>
                    <a:pt x="41" y="159"/>
                    <a:pt x="41" y="159"/>
                  </a:cubicBezTo>
                  <a:cubicBezTo>
                    <a:pt x="41" y="159"/>
                    <a:pt x="41" y="159"/>
                    <a:pt x="41" y="159"/>
                  </a:cubicBezTo>
                  <a:cubicBezTo>
                    <a:pt x="40" y="158"/>
                    <a:pt x="40" y="158"/>
                    <a:pt x="40" y="158"/>
                  </a:cubicBezTo>
                  <a:cubicBezTo>
                    <a:pt x="38" y="157"/>
                    <a:pt x="38" y="157"/>
                    <a:pt x="38" y="157"/>
                  </a:cubicBezTo>
                  <a:cubicBezTo>
                    <a:pt x="38" y="157"/>
                    <a:pt x="38" y="157"/>
                    <a:pt x="38" y="157"/>
                  </a:cubicBezTo>
                  <a:cubicBezTo>
                    <a:pt x="38" y="156"/>
                    <a:pt x="38" y="156"/>
                    <a:pt x="38" y="156"/>
                  </a:cubicBezTo>
                  <a:cubicBezTo>
                    <a:pt x="39" y="156"/>
                    <a:pt x="39" y="156"/>
                    <a:pt x="39" y="156"/>
                  </a:cubicBezTo>
                  <a:cubicBezTo>
                    <a:pt x="39" y="156"/>
                    <a:pt x="39" y="156"/>
                    <a:pt x="39" y="156"/>
                  </a:cubicBezTo>
                  <a:cubicBezTo>
                    <a:pt x="40" y="155"/>
                    <a:pt x="40" y="155"/>
                    <a:pt x="40" y="155"/>
                  </a:cubicBezTo>
                  <a:cubicBezTo>
                    <a:pt x="40" y="155"/>
                    <a:pt x="40" y="155"/>
                    <a:pt x="40" y="155"/>
                  </a:cubicBezTo>
                  <a:cubicBezTo>
                    <a:pt x="40" y="155"/>
                    <a:pt x="40" y="155"/>
                    <a:pt x="40" y="155"/>
                  </a:cubicBezTo>
                  <a:cubicBezTo>
                    <a:pt x="39" y="155"/>
                    <a:pt x="39" y="155"/>
                    <a:pt x="39" y="155"/>
                  </a:cubicBezTo>
                  <a:cubicBezTo>
                    <a:pt x="39" y="155"/>
                    <a:pt x="39" y="155"/>
                    <a:pt x="39" y="155"/>
                  </a:cubicBezTo>
                  <a:cubicBezTo>
                    <a:pt x="38" y="155"/>
                    <a:pt x="38" y="155"/>
                    <a:pt x="38" y="155"/>
                  </a:cubicBezTo>
                  <a:cubicBezTo>
                    <a:pt x="37" y="155"/>
                    <a:pt x="37" y="155"/>
                    <a:pt x="37" y="155"/>
                  </a:cubicBezTo>
                  <a:cubicBezTo>
                    <a:pt x="38" y="155"/>
                    <a:pt x="38" y="155"/>
                    <a:pt x="38" y="155"/>
                  </a:cubicBezTo>
                  <a:cubicBezTo>
                    <a:pt x="38" y="156"/>
                    <a:pt x="38" y="156"/>
                    <a:pt x="38" y="156"/>
                  </a:cubicBezTo>
                  <a:cubicBezTo>
                    <a:pt x="38" y="156"/>
                    <a:pt x="38" y="156"/>
                    <a:pt x="38" y="156"/>
                  </a:cubicBezTo>
                  <a:cubicBezTo>
                    <a:pt x="37" y="156"/>
                    <a:pt x="37" y="156"/>
                    <a:pt x="37" y="156"/>
                  </a:cubicBezTo>
                  <a:cubicBezTo>
                    <a:pt x="37" y="156"/>
                    <a:pt x="37" y="156"/>
                    <a:pt x="37" y="156"/>
                  </a:cubicBezTo>
                  <a:cubicBezTo>
                    <a:pt x="36" y="156"/>
                    <a:pt x="36" y="156"/>
                    <a:pt x="36" y="156"/>
                  </a:cubicBezTo>
                  <a:cubicBezTo>
                    <a:pt x="35" y="156"/>
                    <a:pt x="35" y="156"/>
                    <a:pt x="35" y="156"/>
                  </a:cubicBezTo>
                  <a:cubicBezTo>
                    <a:pt x="35" y="156"/>
                    <a:pt x="35" y="156"/>
                    <a:pt x="35" y="156"/>
                  </a:cubicBezTo>
                  <a:cubicBezTo>
                    <a:pt x="34" y="156"/>
                    <a:pt x="34" y="156"/>
                    <a:pt x="34" y="156"/>
                  </a:cubicBezTo>
                  <a:cubicBezTo>
                    <a:pt x="34" y="155"/>
                    <a:pt x="34" y="155"/>
                    <a:pt x="34" y="155"/>
                  </a:cubicBezTo>
                  <a:cubicBezTo>
                    <a:pt x="34" y="155"/>
                    <a:pt x="34" y="155"/>
                    <a:pt x="34" y="155"/>
                  </a:cubicBezTo>
                  <a:cubicBezTo>
                    <a:pt x="35" y="155"/>
                    <a:pt x="35" y="155"/>
                    <a:pt x="35" y="155"/>
                  </a:cubicBezTo>
                  <a:cubicBezTo>
                    <a:pt x="34" y="155"/>
                    <a:pt x="34" y="155"/>
                    <a:pt x="34" y="155"/>
                  </a:cubicBezTo>
                  <a:cubicBezTo>
                    <a:pt x="33" y="155"/>
                    <a:pt x="33" y="155"/>
                    <a:pt x="33" y="155"/>
                  </a:cubicBezTo>
                  <a:cubicBezTo>
                    <a:pt x="33" y="155"/>
                    <a:pt x="33" y="155"/>
                    <a:pt x="33" y="155"/>
                  </a:cubicBezTo>
                  <a:cubicBezTo>
                    <a:pt x="34" y="154"/>
                    <a:pt x="34" y="154"/>
                    <a:pt x="34" y="154"/>
                  </a:cubicBezTo>
                  <a:cubicBezTo>
                    <a:pt x="35" y="154"/>
                    <a:pt x="35" y="154"/>
                    <a:pt x="35" y="154"/>
                  </a:cubicBezTo>
                  <a:cubicBezTo>
                    <a:pt x="36" y="154"/>
                    <a:pt x="36" y="154"/>
                    <a:pt x="36" y="154"/>
                  </a:cubicBezTo>
                  <a:cubicBezTo>
                    <a:pt x="37" y="154"/>
                    <a:pt x="37" y="154"/>
                    <a:pt x="37" y="154"/>
                  </a:cubicBezTo>
                  <a:cubicBezTo>
                    <a:pt x="37" y="154"/>
                    <a:pt x="37" y="154"/>
                    <a:pt x="37" y="154"/>
                  </a:cubicBezTo>
                  <a:cubicBezTo>
                    <a:pt x="38" y="154"/>
                    <a:pt x="38" y="154"/>
                    <a:pt x="38" y="154"/>
                  </a:cubicBezTo>
                  <a:cubicBezTo>
                    <a:pt x="39" y="154"/>
                    <a:pt x="39" y="154"/>
                    <a:pt x="39" y="154"/>
                  </a:cubicBezTo>
                  <a:cubicBezTo>
                    <a:pt x="40" y="154"/>
                    <a:pt x="40" y="154"/>
                    <a:pt x="40" y="154"/>
                  </a:cubicBezTo>
                  <a:cubicBezTo>
                    <a:pt x="40" y="154"/>
                    <a:pt x="40" y="154"/>
                    <a:pt x="40" y="154"/>
                  </a:cubicBezTo>
                  <a:cubicBezTo>
                    <a:pt x="40" y="153"/>
                    <a:pt x="40" y="153"/>
                    <a:pt x="40" y="153"/>
                  </a:cubicBezTo>
                  <a:cubicBezTo>
                    <a:pt x="40" y="153"/>
                    <a:pt x="40" y="153"/>
                    <a:pt x="40" y="153"/>
                  </a:cubicBezTo>
                  <a:cubicBezTo>
                    <a:pt x="41" y="153"/>
                    <a:pt x="41" y="153"/>
                    <a:pt x="41" y="153"/>
                  </a:cubicBezTo>
                  <a:cubicBezTo>
                    <a:pt x="41" y="152"/>
                    <a:pt x="41" y="152"/>
                    <a:pt x="41" y="152"/>
                  </a:cubicBezTo>
                  <a:cubicBezTo>
                    <a:pt x="41" y="152"/>
                    <a:pt x="41" y="152"/>
                    <a:pt x="41" y="152"/>
                  </a:cubicBezTo>
                  <a:cubicBezTo>
                    <a:pt x="40" y="153"/>
                    <a:pt x="40" y="153"/>
                    <a:pt x="40" y="153"/>
                  </a:cubicBezTo>
                  <a:cubicBezTo>
                    <a:pt x="40" y="153"/>
                    <a:pt x="40" y="153"/>
                    <a:pt x="40" y="153"/>
                  </a:cubicBezTo>
                  <a:cubicBezTo>
                    <a:pt x="40" y="152"/>
                    <a:pt x="40" y="152"/>
                    <a:pt x="40" y="152"/>
                  </a:cubicBezTo>
                  <a:cubicBezTo>
                    <a:pt x="40" y="152"/>
                    <a:pt x="40" y="152"/>
                    <a:pt x="40" y="152"/>
                  </a:cubicBezTo>
                  <a:cubicBezTo>
                    <a:pt x="41" y="150"/>
                    <a:pt x="41" y="150"/>
                    <a:pt x="41" y="150"/>
                  </a:cubicBezTo>
                  <a:cubicBezTo>
                    <a:pt x="41" y="149"/>
                    <a:pt x="41" y="149"/>
                    <a:pt x="41" y="149"/>
                  </a:cubicBezTo>
                  <a:cubicBezTo>
                    <a:pt x="41" y="149"/>
                    <a:pt x="41" y="149"/>
                    <a:pt x="41" y="149"/>
                  </a:cubicBezTo>
                  <a:cubicBezTo>
                    <a:pt x="41" y="149"/>
                    <a:pt x="41" y="149"/>
                    <a:pt x="41" y="149"/>
                  </a:cubicBezTo>
                  <a:cubicBezTo>
                    <a:pt x="42" y="150"/>
                    <a:pt x="42" y="150"/>
                    <a:pt x="42" y="150"/>
                  </a:cubicBezTo>
                  <a:cubicBezTo>
                    <a:pt x="42" y="150"/>
                    <a:pt x="42" y="150"/>
                    <a:pt x="42" y="150"/>
                  </a:cubicBezTo>
                  <a:cubicBezTo>
                    <a:pt x="42" y="151"/>
                    <a:pt x="42" y="151"/>
                    <a:pt x="42" y="151"/>
                  </a:cubicBezTo>
                  <a:cubicBezTo>
                    <a:pt x="42" y="151"/>
                    <a:pt x="42" y="151"/>
                    <a:pt x="42" y="151"/>
                  </a:cubicBezTo>
                  <a:cubicBezTo>
                    <a:pt x="43" y="151"/>
                    <a:pt x="43" y="151"/>
                    <a:pt x="43" y="151"/>
                  </a:cubicBezTo>
                  <a:cubicBezTo>
                    <a:pt x="43" y="151"/>
                    <a:pt x="43" y="151"/>
                    <a:pt x="43" y="151"/>
                  </a:cubicBezTo>
                  <a:cubicBezTo>
                    <a:pt x="44" y="151"/>
                    <a:pt x="44" y="151"/>
                    <a:pt x="44" y="151"/>
                  </a:cubicBezTo>
                  <a:cubicBezTo>
                    <a:pt x="44" y="151"/>
                    <a:pt x="44" y="151"/>
                    <a:pt x="44" y="151"/>
                  </a:cubicBezTo>
                  <a:cubicBezTo>
                    <a:pt x="44" y="151"/>
                    <a:pt x="44" y="151"/>
                    <a:pt x="44" y="151"/>
                  </a:cubicBezTo>
                  <a:cubicBezTo>
                    <a:pt x="45" y="151"/>
                    <a:pt x="45" y="151"/>
                    <a:pt x="45" y="151"/>
                  </a:cubicBezTo>
                  <a:cubicBezTo>
                    <a:pt x="45" y="151"/>
                    <a:pt x="45" y="151"/>
                    <a:pt x="45" y="151"/>
                  </a:cubicBezTo>
                  <a:cubicBezTo>
                    <a:pt x="44" y="150"/>
                    <a:pt x="44" y="150"/>
                    <a:pt x="44" y="150"/>
                  </a:cubicBezTo>
                  <a:cubicBezTo>
                    <a:pt x="43" y="150"/>
                    <a:pt x="43" y="150"/>
                    <a:pt x="43" y="150"/>
                  </a:cubicBezTo>
                  <a:cubicBezTo>
                    <a:pt x="43" y="150"/>
                    <a:pt x="43" y="150"/>
                    <a:pt x="43" y="150"/>
                  </a:cubicBezTo>
                  <a:cubicBezTo>
                    <a:pt x="44" y="150"/>
                    <a:pt x="44" y="150"/>
                    <a:pt x="44" y="150"/>
                  </a:cubicBezTo>
                  <a:cubicBezTo>
                    <a:pt x="44" y="150"/>
                    <a:pt x="44" y="150"/>
                    <a:pt x="44" y="150"/>
                  </a:cubicBezTo>
                  <a:cubicBezTo>
                    <a:pt x="44" y="150"/>
                    <a:pt x="44" y="150"/>
                    <a:pt x="44" y="150"/>
                  </a:cubicBezTo>
                  <a:cubicBezTo>
                    <a:pt x="44" y="149"/>
                    <a:pt x="44" y="149"/>
                    <a:pt x="44" y="149"/>
                  </a:cubicBezTo>
                  <a:cubicBezTo>
                    <a:pt x="44" y="149"/>
                    <a:pt x="44" y="149"/>
                    <a:pt x="44" y="149"/>
                  </a:cubicBezTo>
                  <a:cubicBezTo>
                    <a:pt x="43" y="149"/>
                    <a:pt x="43" y="149"/>
                    <a:pt x="43" y="149"/>
                  </a:cubicBezTo>
                  <a:cubicBezTo>
                    <a:pt x="43" y="149"/>
                    <a:pt x="43" y="149"/>
                    <a:pt x="43" y="149"/>
                  </a:cubicBezTo>
                  <a:cubicBezTo>
                    <a:pt x="43" y="149"/>
                    <a:pt x="43" y="149"/>
                    <a:pt x="43" y="149"/>
                  </a:cubicBezTo>
                  <a:cubicBezTo>
                    <a:pt x="42" y="149"/>
                    <a:pt x="42" y="149"/>
                    <a:pt x="42" y="149"/>
                  </a:cubicBezTo>
                  <a:cubicBezTo>
                    <a:pt x="42" y="149"/>
                    <a:pt x="42" y="149"/>
                    <a:pt x="42" y="149"/>
                  </a:cubicBezTo>
                  <a:cubicBezTo>
                    <a:pt x="42" y="149"/>
                    <a:pt x="42" y="149"/>
                    <a:pt x="42" y="149"/>
                  </a:cubicBezTo>
                  <a:cubicBezTo>
                    <a:pt x="42" y="148"/>
                    <a:pt x="42" y="148"/>
                    <a:pt x="42" y="148"/>
                  </a:cubicBezTo>
                  <a:cubicBezTo>
                    <a:pt x="42" y="148"/>
                    <a:pt x="42" y="148"/>
                    <a:pt x="42" y="148"/>
                  </a:cubicBezTo>
                  <a:cubicBezTo>
                    <a:pt x="43" y="147"/>
                    <a:pt x="43" y="147"/>
                    <a:pt x="43" y="147"/>
                  </a:cubicBezTo>
                  <a:cubicBezTo>
                    <a:pt x="44" y="147"/>
                    <a:pt x="44" y="147"/>
                    <a:pt x="44" y="147"/>
                  </a:cubicBezTo>
                  <a:cubicBezTo>
                    <a:pt x="44" y="147"/>
                    <a:pt x="44" y="147"/>
                    <a:pt x="44" y="147"/>
                  </a:cubicBezTo>
                  <a:cubicBezTo>
                    <a:pt x="44" y="147"/>
                    <a:pt x="44" y="147"/>
                    <a:pt x="44" y="147"/>
                  </a:cubicBezTo>
                  <a:cubicBezTo>
                    <a:pt x="45" y="147"/>
                    <a:pt x="45" y="147"/>
                    <a:pt x="45" y="147"/>
                  </a:cubicBezTo>
                  <a:cubicBezTo>
                    <a:pt x="45" y="147"/>
                    <a:pt x="45" y="147"/>
                    <a:pt x="45" y="147"/>
                  </a:cubicBezTo>
                  <a:cubicBezTo>
                    <a:pt x="44" y="146"/>
                    <a:pt x="44" y="146"/>
                    <a:pt x="44" y="146"/>
                  </a:cubicBezTo>
                  <a:cubicBezTo>
                    <a:pt x="43" y="146"/>
                    <a:pt x="43" y="146"/>
                    <a:pt x="43" y="146"/>
                  </a:cubicBezTo>
                  <a:cubicBezTo>
                    <a:pt x="43" y="146"/>
                    <a:pt x="43" y="146"/>
                    <a:pt x="43" y="146"/>
                  </a:cubicBezTo>
                  <a:cubicBezTo>
                    <a:pt x="44" y="146"/>
                    <a:pt x="44" y="146"/>
                    <a:pt x="44" y="146"/>
                  </a:cubicBezTo>
                  <a:cubicBezTo>
                    <a:pt x="44" y="146"/>
                    <a:pt x="44" y="146"/>
                    <a:pt x="44" y="146"/>
                  </a:cubicBezTo>
                  <a:cubicBezTo>
                    <a:pt x="45" y="145"/>
                    <a:pt x="45" y="145"/>
                    <a:pt x="45" y="145"/>
                  </a:cubicBezTo>
                  <a:cubicBezTo>
                    <a:pt x="45" y="145"/>
                    <a:pt x="45" y="145"/>
                    <a:pt x="45" y="145"/>
                  </a:cubicBezTo>
                  <a:cubicBezTo>
                    <a:pt x="45" y="145"/>
                    <a:pt x="45" y="145"/>
                    <a:pt x="45" y="145"/>
                  </a:cubicBezTo>
                  <a:cubicBezTo>
                    <a:pt x="46" y="144"/>
                    <a:pt x="46" y="144"/>
                    <a:pt x="46" y="144"/>
                  </a:cubicBezTo>
                  <a:cubicBezTo>
                    <a:pt x="46" y="144"/>
                    <a:pt x="46" y="144"/>
                    <a:pt x="46" y="144"/>
                  </a:cubicBezTo>
                  <a:cubicBezTo>
                    <a:pt x="45" y="144"/>
                    <a:pt x="45" y="144"/>
                    <a:pt x="45" y="144"/>
                  </a:cubicBezTo>
                  <a:cubicBezTo>
                    <a:pt x="45" y="144"/>
                    <a:pt x="45" y="144"/>
                    <a:pt x="45" y="144"/>
                  </a:cubicBezTo>
                  <a:cubicBezTo>
                    <a:pt x="46" y="143"/>
                    <a:pt x="46" y="143"/>
                    <a:pt x="46" y="143"/>
                  </a:cubicBezTo>
                  <a:cubicBezTo>
                    <a:pt x="46" y="143"/>
                    <a:pt x="46" y="143"/>
                    <a:pt x="46" y="143"/>
                  </a:cubicBezTo>
                  <a:cubicBezTo>
                    <a:pt x="46" y="143"/>
                    <a:pt x="46" y="143"/>
                    <a:pt x="46" y="143"/>
                  </a:cubicBezTo>
                  <a:cubicBezTo>
                    <a:pt x="46" y="143"/>
                    <a:pt x="46" y="143"/>
                    <a:pt x="46" y="143"/>
                  </a:cubicBezTo>
                  <a:cubicBezTo>
                    <a:pt x="45" y="143"/>
                    <a:pt x="45" y="143"/>
                    <a:pt x="45" y="143"/>
                  </a:cubicBezTo>
                  <a:cubicBezTo>
                    <a:pt x="44" y="143"/>
                    <a:pt x="44" y="143"/>
                    <a:pt x="44" y="143"/>
                  </a:cubicBezTo>
                  <a:cubicBezTo>
                    <a:pt x="43" y="143"/>
                    <a:pt x="43" y="143"/>
                    <a:pt x="43" y="143"/>
                  </a:cubicBezTo>
                  <a:cubicBezTo>
                    <a:pt x="43" y="143"/>
                    <a:pt x="43" y="143"/>
                    <a:pt x="43" y="143"/>
                  </a:cubicBezTo>
                  <a:cubicBezTo>
                    <a:pt x="42" y="143"/>
                    <a:pt x="42" y="143"/>
                    <a:pt x="42" y="143"/>
                  </a:cubicBezTo>
                  <a:cubicBezTo>
                    <a:pt x="42" y="143"/>
                    <a:pt x="42" y="143"/>
                    <a:pt x="42" y="143"/>
                  </a:cubicBezTo>
                  <a:cubicBezTo>
                    <a:pt x="41" y="143"/>
                    <a:pt x="41" y="143"/>
                    <a:pt x="41" y="143"/>
                  </a:cubicBezTo>
                  <a:cubicBezTo>
                    <a:pt x="41" y="143"/>
                    <a:pt x="41" y="143"/>
                    <a:pt x="41" y="143"/>
                  </a:cubicBezTo>
                  <a:cubicBezTo>
                    <a:pt x="40" y="143"/>
                    <a:pt x="40" y="143"/>
                    <a:pt x="40" y="143"/>
                  </a:cubicBezTo>
                  <a:cubicBezTo>
                    <a:pt x="40" y="142"/>
                    <a:pt x="40" y="142"/>
                    <a:pt x="40" y="142"/>
                  </a:cubicBezTo>
                  <a:cubicBezTo>
                    <a:pt x="39" y="142"/>
                    <a:pt x="39" y="142"/>
                    <a:pt x="39" y="142"/>
                  </a:cubicBezTo>
                  <a:cubicBezTo>
                    <a:pt x="38" y="142"/>
                    <a:pt x="38" y="142"/>
                    <a:pt x="38" y="142"/>
                  </a:cubicBezTo>
                  <a:cubicBezTo>
                    <a:pt x="38" y="141"/>
                    <a:pt x="38" y="141"/>
                    <a:pt x="38" y="141"/>
                  </a:cubicBezTo>
                  <a:cubicBezTo>
                    <a:pt x="38" y="141"/>
                    <a:pt x="38" y="141"/>
                    <a:pt x="38" y="141"/>
                  </a:cubicBezTo>
                  <a:cubicBezTo>
                    <a:pt x="37" y="140"/>
                    <a:pt x="37" y="140"/>
                    <a:pt x="37" y="140"/>
                  </a:cubicBezTo>
                  <a:cubicBezTo>
                    <a:pt x="36" y="139"/>
                    <a:pt x="36" y="139"/>
                    <a:pt x="36" y="139"/>
                  </a:cubicBezTo>
                  <a:cubicBezTo>
                    <a:pt x="34" y="139"/>
                    <a:pt x="34" y="139"/>
                    <a:pt x="34" y="139"/>
                  </a:cubicBezTo>
                  <a:cubicBezTo>
                    <a:pt x="34" y="138"/>
                    <a:pt x="34" y="138"/>
                    <a:pt x="34" y="138"/>
                  </a:cubicBezTo>
                  <a:cubicBezTo>
                    <a:pt x="34" y="138"/>
                    <a:pt x="34" y="138"/>
                    <a:pt x="34" y="138"/>
                  </a:cubicBezTo>
                  <a:cubicBezTo>
                    <a:pt x="33" y="137"/>
                    <a:pt x="33" y="137"/>
                    <a:pt x="33" y="137"/>
                  </a:cubicBezTo>
                  <a:cubicBezTo>
                    <a:pt x="33" y="136"/>
                    <a:pt x="33" y="136"/>
                    <a:pt x="33" y="136"/>
                  </a:cubicBezTo>
                  <a:cubicBezTo>
                    <a:pt x="32" y="136"/>
                    <a:pt x="32" y="136"/>
                    <a:pt x="32" y="136"/>
                  </a:cubicBezTo>
                  <a:cubicBezTo>
                    <a:pt x="32" y="136"/>
                    <a:pt x="32" y="136"/>
                    <a:pt x="32" y="136"/>
                  </a:cubicBezTo>
                  <a:cubicBezTo>
                    <a:pt x="33" y="135"/>
                    <a:pt x="33" y="135"/>
                    <a:pt x="33" y="135"/>
                  </a:cubicBezTo>
                  <a:cubicBezTo>
                    <a:pt x="34" y="135"/>
                    <a:pt x="34" y="135"/>
                    <a:pt x="34" y="135"/>
                  </a:cubicBezTo>
                  <a:cubicBezTo>
                    <a:pt x="34" y="135"/>
                    <a:pt x="34" y="135"/>
                    <a:pt x="34" y="135"/>
                  </a:cubicBezTo>
                  <a:cubicBezTo>
                    <a:pt x="35" y="135"/>
                    <a:pt x="35" y="135"/>
                    <a:pt x="35" y="135"/>
                  </a:cubicBezTo>
                  <a:cubicBezTo>
                    <a:pt x="36" y="135"/>
                    <a:pt x="36" y="135"/>
                    <a:pt x="36" y="135"/>
                  </a:cubicBezTo>
                  <a:cubicBezTo>
                    <a:pt x="37" y="136"/>
                    <a:pt x="37" y="136"/>
                    <a:pt x="37" y="136"/>
                  </a:cubicBezTo>
                  <a:cubicBezTo>
                    <a:pt x="37" y="136"/>
                    <a:pt x="37" y="136"/>
                    <a:pt x="37" y="136"/>
                  </a:cubicBezTo>
                  <a:cubicBezTo>
                    <a:pt x="38" y="136"/>
                    <a:pt x="38" y="136"/>
                    <a:pt x="38" y="136"/>
                  </a:cubicBezTo>
                  <a:cubicBezTo>
                    <a:pt x="38" y="136"/>
                    <a:pt x="38" y="136"/>
                    <a:pt x="38" y="136"/>
                  </a:cubicBezTo>
                  <a:cubicBezTo>
                    <a:pt x="39" y="136"/>
                    <a:pt x="39" y="136"/>
                    <a:pt x="39" y="136"/>
                  </a:cubicBezTo>
                  <a:cubicBezTo>
                    <a:pt x="40" y="136"/>
                    <a:pt x="40" y="136"/>
                    <a:pt x="40" y="136"/>
                  </a:cubicBezTo>
                  <a:cubicBezTo>
                    <a:pt x="40" y="137"/>
                    <a:pt x="40" y="137"/>
                    <a:pt x="40" y="137"/>
                  </a:cubicBezTo>
                  <a:cubicBezTo>
                    <a:pt x="41" y="137"/>
                    <a:pt x="41" y="137"/>
                    <a:pt x="41" y="137"/>
                  </a:cubicBezTo>
                  <a:cubicBezTo>
                    <a:pt x="41" y="137"/>
                    <a:pt x="41" y="137"/>
                    <a:pt x="41" y="137"/>
                  </a:cubicBezTo>
                  <a:cubicBezTo>
                    <a:pt x="42" y="139"/>
                    <a:pt x="42" y="139"/>
                    <a:pt x="42" y="139"/>
                  </a:cubicBezTo>
                  <a:cubicBezTo>
                    <a:pt x="43" y="139"/>
                    <a:pt x="43" y="139"/>
                    <a:pt x="43" y="139"/>
                  </a:cubicBezTo>
                  <a:cubicBezTo>
                    <a:pt x="43" y="140"/>
                    <a:pt x="43" y="140"/>
                    <a:pt x="43" y="140"/>
                  </a:cubicBezTo>
                  <a:cubicBezTo>
                    <a:pt x="44" y="140"/>
                    <a:pt x="44" y="140"/>
                    <a:pt x="44" y="140"/>
                  </a:cubicBezTo>
                  <a:cubicBezTo>
                    <a:pt x="45" y="141"/>
                    <a:pt x="45" y="141"/>
                    <a:pt x="45" y="141"/>
                  </a:cubicBezTo>
                  <a:cubicBezTo>
                    <a:pt x="45" y="140"/>
                    <a:pt x="45" y="140"/>
                    <a:pt x="45" y="140"/>
                  </a:cubicBezTo>
                  <a:cubicBezTo>
                    <a:pt x="46" y="140"/>
                    <a:pt x="46" y="140"/>
                    <a:pt x="46" y="140"/>
                  </a:cubicBezTo>
                  <a:cubicBezTo>
                    <a:pt x="45" y="140"/>
                    <a:pt x="45" y="140"/>
                    <a:pt x="45" y="140"/>
                  </a:cubicBezTo>
                  <a:cubicBezTo>
                    <a:pt x="45" y="140"/>
                    <a:pt x="45" y="140"/>
                    <a:pt x="45" y="140"/>
                  </a:cubicBezTo>
                  <a:cubicBezTo>
                    <a:pt x="45" y="140"/>
                    <a:pt x="45" y="140"/>
                    <a:pt x="45" y="140"/>
                  </a:cubicBezTo>
                  <a:cubicBezTo>
                    <a:pt x="44" y="140"/>
                    <a:pt x="44" y="140"/>
                    <a:pt x="44" y="140"/>
                  </a:cubicBezTo>
                  <a:cubicBezTo>
                    <a:pt x="43" y="139"/>
                    <a:pt x="43" y="139"/>
                    <a:pt x="43" y="139"/>
                  </a:cubicBezTo>
                  <a:cubicBezTo>
                    <a:pt x="43" y="138"/>
                    <a:pt x="43" y="138"/>
                    <a:pt x="43" y="138"/>
                  </a:cubicBezTo>
                  <a:cubicBezTo>
                    <a:pt x="43" y="138"/>
                    <a:pt x="43" y="138"/>
                    <a:pt x="43" y="138"/>
                  </a:cubicBezTo>
                  <a:cubicBezTo>
                    <a:pt x="44" y="139"/>
                    <a:pt x="44" y="139"/>
                    <a:pt x="44" y="139"/>
                  </a:cubicBezTo>
                  <a:cubicBezTo>
                    <a:pt x="45" y="139"/>
                    <a:pt x="45" y="139"/>
                    <a:pt x="45" y="139"/>
                  </a:cubicBezTo>
                  <a:cubicBezTo>
                    <a:pt x="45" y="139"/>
                    <a:pt x="45" y="139"/>
                    <a:pt x="45" y="139"/>
                  </a:cubicBezTo>
                  <a:cubicBezTo>
                    <a:pt x="45" y="139"/>
                    <a:pt x="45" y="139"/>
                    <a:pt x="45" y="139"/>
                  </a:cubicBezTo>
                  <a:cubicBezTo>
                    <a:pt x="45" y="138"/>
                    <a:pt x="45" y="138"/>
                    <a:pt x="45" y="138"/>
                  </a:cubicBezTo>
                  <a:cubicBezTo>
                    <a:pt x="44" y="138"/>
                    <a:pt x="44" y="138"/>
                    <a:pt x="44" y="138"/>
                  </a:cubicBezTo>
                  <a:cubicBezTo>
                    <a:pt x="43" y="137"/>
                    <a:pt x="43" y="137"/>
                    <a:pt x="43" y="137"/>
                  </a:cubicBezTo>
                  <a:cubicBezTo>
                    <a:pt x="43" y="136"/>
                    <a:pt x="43" y="136"/>
                    <a:pt x="43" y="136"/>
                  </a:cubicBezTo>
                  <a:cubicBezTo>
                    <a:pt x="43" y="136"/>
                    <a:pt x="43" y="136"/>
                    <a:pt x="43" y="136"/>
                  </a:cubicBezTo>
                  <a:cubicBezTo>
                    <a:pt x="43" y="136"/>
                    <a:pt x="43" y="136"/>
                    <a:pt x="43" y="136"/>
                  </a:cubicBezTo>
                  <a:cubicBezTo>
                    <a:pt x="44" y="137"/>
                    <a:pt x="44" y="137"/>
                    <a:pt x="44" y="137"/>
                  </a:cubicBezTo>
                  <a:cubicBezTo>
                    <a:pt x="45" y="137"/>
                    <a:pt x="45" y="137"/>
                    <a:pt x="45" y="137"/>
                  </a:cubicBezTo>
                  <a:cubicBezTo>
                    <a:pt x="44" y="136"/>
                    <a:pt x="44" y="136"/>
                    <a:pt x="44" y="136"/>
                  </a:cubicBezTo>
                  <a:cubicBezTo>
                    <a:pt x="43" y="135"/>
                    <a:pt x="43" y="135"/>
                    <a:pt x="43" y="135"/>
                  </a:cubicBezTo>
                  <a:cubicBezTo>
                    <a:pt x="43" y="135"/>
                    <a:pt x="43" y="135"/>
                    <a:pt x="43" y="135"/>
                  </a:cubicBezTo>
                  <a:cubicBezTo>
                    <a:pt x="42" y="134"/>
                    <a:pt x="42" y="134"/>
                    <a:pt x="42" y="134"/>
                  </a:cubicBezTo>
                  <a:cubicBezTo>
                    <a:pt x="42" y="134"/>
                    <a:pt x="42" y="134"/>
                    <a:pt x="42" y="134"/>
                  </a:cubicBezTo>
                  <a:cubicBezTo>
                    <a:pt x="43" y="134"/>
                    <a:pt x="43" y="134"/>
                    <a:pt x="43" y="134"/>
                  </a:cubicBezTo>
                  <a:cubicBezTo>
                    <a:pt x="45" y="135"/>
                    <a:pt x="45" y="135"/>
                    <a:pt x="45" y="135"/>
                  </a:cubicBezTo>
                  <a:cubicBezTo>
                    <a:pt x="45" y="135"/>
                    <a:pt x="45" y="135"/>
                    <a:pt x="45" y="135"/>
                  </a:cubicBezTo>
                  <a:cubicBezTo>
                    <a:pt x="46" y="134"/>
                    <a:pt x="46" y="134"/>
                    <a:pt x="46" y="134"/>
                  </a:cubicBezTo>
                  <a:cubicBezTo>
                    <a:pt x="45" y="134"/>
                    <a:pt x="45" y="134"/>
                    <a:pt x="45" y="134"/>
                  </a:cubicBezTo>
                  <a:cubicBezTo>
                    <a:pt x="45" y="134"/>
                    <a:pt x="45" y="134"/>
                    <a:pt x="45" y="134"/>
                  </a:cubicBezTo>
                  <a:cubicBezTo>
                    <a:pt x="44" y="134"/>
                    <a:pt x="44" y="134"/>
                    <a:pt x="44" y="134"/>
                  </a:cubicBezTo>
                  <a:cubicBezTo>
                    <a:pt x="43" y="134"/>
                    <a:pt x="43" y="134"/>
                    <a:pt x="43" y="134"/>
                  </a:cubicBezTo>
                  <a:cubicBezTo>
                    <a:pt x="43" y="134"/>
                    <a:pt x="43" y="134"/>
                    <a:pt x="43" y="134"/>
                  </a:cubicBezTo>
                  <a:cubicBezTo>
                    <a:pt x="42" y="133"/>
                    <a:pt x="42" y="133"/>
                    <a:pt x="42" y="133"/>
                  </a:cubicBezTo>
                  <a:cubicBezTo>
                    <a:pt x="43" y="133"/>
                    <a:pt x="43" y="133"/>
                    <a:pt x="43" y="133"/>
                  </a:cubicBezTo>
                  <a:cubicBezTo>
                    <a:pt x="44" y="133"/>
                    <a:pt x="44" y="133"/>
                    <a:pt x="44" y="133"/>
                  </a:cubicBezTo>
                  <a:cubicBezTo>
                    <a:pt x="44" y="133"/>
                    <a:pt x="44" y="133"/>
                    <a:pt x="44" y="133"/>
                  </a:cubicBezTo>
                  <a:cubicBezTo>
                    <a:pt x="45" y="133"/>
                    <a:pt x="45" y="133"/>
                    <a:pt x="45" y="133"/>
                  </a:cubicBezTo>
                  <a:cubicBezTo>
                    <a:pt x="45" y="133"/>
                    <a:pt x="45" y="133"/>
                    <a:pt x="45" y="133"/>
                  </a:cubicBezTo>
                  <a:cubicBezTo>
                    <a:pt x="45" y="132"/>
                    <a:pt x="45" y="132"/>
                    <a:pt x="45" y="132"/>
                  </a:cubicBezTo>
                  <a:cubicBezTo>
                    <a:pt x="44" y="132"/>
                    <a:pt x="44" y="132"/>
                    <a:pt x="44" y="132"/>
                  </a:cubicBezTo>
                  <a:cubicBezTo>
                    <a:pt x="44" y="132"/>
                    <a:pt x="44" y="132"/>
                    <a:pt x="44" y="132"/>
                  </a:cubicBezTo>
                  <a:cubicBezTo>
                    <a:pt x="44" y="132"/>
                    <a:pt x="44" y="132"/>
                    <a:pt x="44" y="132"/>
                  </a:cubicBezTo>
                  <a:cubicBezTo>
                    <a:pt x="43" y="132"/>
                    <a:pt x="43" y="132"/>
                    <a:pt x="43" y="132"/>
                  </a:cubicBezTo>
                  <a:cubicBezTo>
                    <a:pt x="43" y="132"/>
                    <a:pt x="43" y="132"/>
                    <a:pt x="43" y="132"/>
                  </a:cubicBezTo>
                  <a:cubicBezTo>
                    <a:pt x="41" y="133"/>
                    <a:pt x="41" y="133"/>
                    <a:pt x="41" y="133"/>
                  </a:cubicBezTo>
                  <a:cubicBezTo>
                    <a:pt x="41" y="133"/>
                    <a:pt x="41" y="133"/>
                    <a:pt x="41" y="133"/>
                  </a:cubicBezTo>
                  <a:cubicBezTo>
                    <a:pt x="41" y="133"/>
                    <a:pt x="41" y="133"/>
                    <a:pt x="41" y="133"/>
                  </a:cubicBezTo>
                  <a:cubicBezTo>
                    <a:pt x="42" y="133"/>
                    <a:pt x="42" y="133"/>
                    <a:pt x="42" y="133"/>
                  </a:cubicBezTo>
                  <a:cubicBezTo>
                    <a:pt x="42" y="132"/>
                    <a:pt x="42" y="132"/>
                    <a:pt x="42" y="132"/>
                  </a:cubicBezTo>
                  <a:cubicBezTo>
                    <a:pt x="42" y="131"/>
                    <a:pt x="42" y="131"/>
                    <a:pt x="42" y="131"/>
                  </a:cubicBezTo>
                  <a:cubicBezTo>
                    <a:pt x="43" y="131"/>
                    <a:pt x="43" y="131"/>
                    <a:pt x="43" y="131"/>
                  </a:cubicBezTo>
                  <a:cubicBezTo>
                    <a:pt x="43" y="131"/>
                    <a:pt x="43" y="131"/>
                    <a:pt x="43" y="131"/>
                  </a:cubicBezTo>
                  <a:cubicBezTo>
                    <a:pt x="44" y="131"/>
                    <a:pt x="44" y="131"/>
                    <a:pt x="44" y="131"/>
                  </a:cubicBezTo>
                  <a:cubicBezTo>
                    <a:pt x="44" y="131"/>
                    <a:pt x="44" y="131"/>
                    <a:pt x="44" y="131"/>
                  </a:cubicBezTo>
                  <a:cubicBezTo>
                    <a:pt x="45" y="131"/>
                    <a:pt x="45" y="131"/>
                    <a:pt x="45" y="131"/>
                  </a:cubicBezTo>
                  <a:cubicBezTo>
                    <a:pt x="44" y="130"/>
                    <a:pt x="44" y="130"/>
                    <a:pt x="44" y="130"/>
                  </a:cubicBezTo>
                  <a:cubicBezTo>
                    <a:pt x="43" y="130"/>
                    <a:pt x="43" y="130"/>
                    <a:pt x="43" y="130"/>
                  </a:cubicBezTo>
                  <a:cubicBezTo>
                    <a:pt x="43" y="131"/>
                    <a:pt x="43" y="131"/>
                    <a:pt x="43" y="131"/>
                  </a:cubicBezTo>
                  <a:cubicBezTo>
                    <a:pt x="42" y="131"/>
                    <a:pt x="42" y="131"/>
                    <a:pt x="42" y="131"/>
                  </a:cubicBezTo>
                  <a:cubicBezTo>
                    <a:pt x="42" y="131"/>
                    <a:pt x="42" y="131"/>
                    <a:pt x="42" y="131"/>
                  </a:cubicBezTo>
                  <a:cubicBezTo>
                    <a:pt x="41" y="131"/>
                    <a:pt x="41" y="131"/>
                    <a:pt x="41" y="131"/>
                  </a:cubicBezTo>
                  <a:cubicBezTo>
                    <a:pt x="41" y="131"/>
                    <a:pt x="41" y="131"/>
                    <a:pt x="41" y="131"/>
                  </a:cubicBezTo>
                  <a:cubicBezTo>
                    <a:pt x="41" y="130"/>
                    <a:pt x="41" y="130"/>
                    <a:pt x="41" y="130"/>
                  </a:cubicBezTo>
                  <a:cubicBezTo>
                    <a:pt x="41" y="130"/>
                    <a:pt x="41" y="130"/>
                    <a:pt x="41" y="130"/>
                  </a:cubicBezTo>
                  <a:cubicBezTo>
                    <a:pt x="42" y="130"/>
                    <a:pt x="42" y="130"/>
                    <a:pt x="42" y="130"/>
                  </a:cubicBezTo>
                  <a:cubicBezTo>
                    <a:pt x="43" y="129"/>
                    <a:pt x="43" y="129"/>
                    <a:pt x="43" y="129"/>
                  </a:cubicBezTo>
                  <a:cubicBezTo>
                    <a:pt x="44" y="129"/>
                    <a:pt x="44" y="129"/>
                    <a:pt x="44" y="129"/>
                  </a:cubicBezTo>
                  <a:cubicBezTo>
                    <a:pt x="45" y="129"/>
                    <a:pt x="45" y="129"/>
                    <a:pt x="45" y="129"/>
                  </a:cubicBezTo>
                  <a:cubicBezTo>
                    <a:pt x="45" y="128"/>
                    <a:pt x="45" y="128"/>
                    <a:pt x="45" y="128"/>
                  </a:cubicBezTo>
                  <a:cubicBezTo>
                    <a:pt x="45" y="128"/>
                    <a:pt x="45" y="128"/>
                    <a:pt x="45" y="128"/>
                  </a:cubicBezTo>
                  <a:cubicBezTo>
                    <a:pt x="45" y="128"/>
                    <a:pt x="45" y="128"/>
                    <a:pt x="45" y="128"/>
                  </a:cubicBezTo>
                  <a:cubicBezTo>
                    <a:pt x="44" y="129"/>
                    <a:pt x="44" y="129"/>
                    <a:pt x="44" y="129"/>
                  </a:cubicBezTo>
                  <a:cubicBezTo>
                    <a:pt x="43" y="129"/>
                    <a:pt x="43" y="129"/>
                    <a:pt x="43" y="129"/>
                  </a:cubicBezTo>
                  <a:cubicBezTo>
                    <a:pt x="43" y="129"/>
                    <a:pt x="43" y="129"/>
                    <a:pt x="43" y="129"/>
                  </a:cubicBezTo>
                  <a:cubicBezTo>
                    <a:pt x="42" y="128"/>
                    <a:pt x="42" y="128"/>
                    <a:pt x="42" y="128"/>
                  </a:cubicBezTo>
                  <a:cubicBezTo>
                    <a:pt x="42" y="128"/>
                    <a:pt x="42" y="128"/>
                    <a:pt x="42" y="128"/>
                  </a:cubicBezTo>
                  <a:cubicBezTo>
                    <a:pt x="41" y="128"/>
                    <a:pt x="41" y="128"/>
                    <a:pt x="41" y="128"/>
                  </a:cubicBezTo>
                  <a:cubicBezTo>
                    <a:pt x="41" y="128"/>
                    <a:pt x="41" y="128"/>
                    <a:pt x="41" y="128"/>
                  </a:cubicBezTo>
                  <a:cubicBezTo>
                    <a:pt x="41" y="127"/>
                    <a:pt x="41" y="127"/>
                    <a:pt x="41" y="127"/>
                  </a:cubicBezTo>
                  <a:cubicBezTo>
                    <a:pt x="41" y="127"/>
                    <a:pt x="41" y="127"/>
                    <a:pt x="41" y="127"/>
                  </a:cubicBezTo>
                  <a:cubicBezTo>
                    <a:pt x="42" y="126"/>
                    <a:pt x="42" y="126"/>
                    <a:pt x="42" y="126"/>
                  </a:cubicBezTo>
                  <a:cubicBezTo>
                    <a:pt x="42" y="126"/>
                    <a:pt x="42" y="126"/>
                    <a:pt x="42" y="126"/>
                  </a:cubicBezTo>
                  <a:cubicBezTo>
                    <a:pt x="43" y="126"/>
                    <a:pt x="43" y="126"/>
                    <a:pt x="43" y="126"/>
                  </a:cubicBezTo>
                  <a:cubicBezTo>
                    <a:pt x="43" y="125"/>
                    <a:pt x="43" y="125"/>
                    <a:pt x="43" y="125"/>
                  </a:cubicBezTo>
                  <a:cubicBezTo>
                    <a:pt x="43" y="125"/>
                    <a:pt x="43" y="125"/>
                    <a:pt x="43" y="125"/>
                  </a:cubicBezTo>
                  <a:cubicBezTo>
                    <a:pt x="42" y="126"/>
                    <a:pt x="42" y="126"/>
                    <a:pt x="42" y="126"/>
                  </a:cubicBezTo>
                  <a:cubicBezTo>
                    <a:pt x="41" y="127"/>
                    <a:pt x="41" y="127"/>
                    <a:pt x="41" y="127"/>
                  </a:cubicBezTo>
                  <a:cubicBezTo>
                    <a:pt x="41" y="127"/>
                    <a:pt x="41" y="127"/>
                    <a:pt x="41" y="127"/>
                  </a:cubicBezTo>
                  <a:cubicBezTo>
                    <a:pt x="40" y="127"/>
                    <a:pt x="40" y="127"/>
                    <a:pt x="40" y="127"/>
                  </a:cubicBezTo>
                  <a:cubicBezTo>
                    <a:pt x="40" y="128"/>
                    <a:pt x="40" y="128"/>
                    <a:pt x="40" y="128"/>
                  </a:cubicBezTo>
                  <a:cubicBezTo>
                    <a:pt x="40" y="127"/>
                    <a:pt x="40" y="127"/>
                    <a:pt x="40" y="127"/>
                  </a:cubicBezTo>
                  <a:cubicBezTo>
                    <a:pt x="40" y="127"/>
                    <a:pt x="40" y="127"/>
                    <a:pt x="40" y="127"/>
                  </a:cubicBezTo>
                  <a:cubicBezTo>
                    <a:pt x="40" y="126"/>
                    <a:pt x="40" y="126"/>
                    <a:pt x="40" y="126"/>
                  </a:cubicBezTo>
                  <a:cubicBezTo>
                    <a:pt x="40" y="125"/>
                    <a:pt x="40" y="125"/>
                    <a:pt x="40" y="125"/>
                  </a:cubicBezTo>
                  <a:cubicBezTo>
                    <a:pt x="40" y="124"/>
                    <a:pt x="40" y="124"/>
                    <a:pt x="40" y="124"/>
                  </a:cubicBezTo>
                  <a:cubicBezTo>
                    <a:pt x="40" y="123"/>
                    <a:pt x="40" y="123"/>
                    <a:pt x="40" y="123"/>
                  </a:cubicBezTo>
                  <a:cubicBezTo>
                    <a:pt x="40" y="123"/>
                    <a:pt x="40" y="123"/>
                    <a:pt x="40" y="123"/>
                  </a:cubicBezTo>
                  <a:cubicBezTo>
                    <a:pt x="40" y="122"/>
                    <a:pt x="40" y="122"/>
                    <a:pt x="40" y="122"/>
                  </a:cubicBezTo>
                  <a:cubicBezTo>
                    <a:pt x="40" y="122"/>
                    <a:pt x="40" y="122"/>
                    <a:pt x="40" y="122"/>
                  </a:cubicBezTo>
                  <a:cubicBezTo>
                    <a:pt x="39" y="123"/>
                    <a:pt x="39" y="123"/>
                    <a:pt x="39" y="123"/>
                  </a:cubicBezTo>
                  <a:cubicBezTo>
                    <a:pt x="39" y="124"/>
                    <a:pt x="39" y="124"/>
                    <a:pt x="39" y="124"/>
                  </a:cubicBezTo>
                  <a:cubicBezTo>
                    <a:pt x="39" y="125"/>
                    <a:pt x="39" y="125"/>
                    <a:pt x="39" y="125"/>
                  </a:cubicBezTo>
                  <a:cubicBezTo>
                    <a:pt x="40" y="125"/>
                    <a:pt x="40" y="125"/>
                    <a:pt x="40" y="125"/>
                  </a:cubicBezTo>
                  <a:cubicBezTo>
                    <a:pt x="40" y="126"/>
                    <a:pt x="40" y="126"/>
                    <a:pt x="40" y="126"/>
                  </a:cubicBezTo>
                  <a:cubicBezTo>
                    <a:pt x="40" y="127"/>
                    <a:pt x="40" y="127"/>
                    <a:pt x="40" y="127"/>
                  </a:cubicBezTo>
                  <a:cubicBezTo>
                    <a:pt x="39" y="128"/>
                    <a:pt x="39" y="128"/>
                    <a:pt x="39" y="128"/>
                  </a:cubicBezTo>
                  <a:cubicBezTo>
                    <a:pt x="39" y="128"/>
                    <a:pt x="39" y="128"/>
                    <a:pt x="39" y="128"/>
                  </a:cubicBezTo>
                  <a:cubicBezTo>
                    <a:pt x="38" y="127"/>
                    <a:pt x="38" y="127"/>
                    <a:pt x="38" y="127"/>
                  </a:cubicBezTo>
                  <a:cubicBezTo>
                    <a:pt x="38" y="127"/>
                    <a:pt x="38" y="127"/>
                    <a:pt x="38" y="127"/>
                  </a:cubicBezTo>
                  <a:cubicBezTo>
                    <a:pt x="38" y="128"/>
                    <a:pt x="38" y="128"/>
                    <a:pt x="38" y="128"/>
                  </a:cubicBezTo>
                  <a:cubicBezTo>
                    <a:pt x="38" y="128"/>
                    <a:pt x="38" y="128"/>
                    <a:pt x="38" y="128"/>
                  </a:cubicBezTo>
                  <a:cubicBezTo>
                    <a:pt x="37" y="128"/>
                    <a:pt x="37" y="128"/>
                    <a:pt x="37" y="128"/>
                  </a:cubicBezTo>
                  <a:cubicBezTo>
                    <a:pt x="37" y="128"/>
                    <a:pt x="37" y="128"/>
                    <a:pt x="37" y="128"/>
                  </a:cubicBezTo>
                  <a:cubicBezTo>
                    <a:pt x="37" y="128"/>
                    <a:pt x="37" y="128"/>
                    <a:pt x="37" y="128"/>
                  </a:cubicBezTo>
                  <a:cubicBezTo>
                    <a:pt x="38" y="129"/>
                    <a:pt x="38" y="129"/>
                    <a:pt x="38" y="129"/>
                  </a:cubicBezTo>
                  <a:cubicBezTo>
                    <a:pt x="37" y="129"/>
                    <a:pt x="37" y="129"/>
                    <a:pt x="37" y="129"/>
                  </a:cubicBezTo>
                  <a:cubicBezTo>
                    <a:pt x="37" y="130"/>
                    <a:pt x="37" y="130"/>
                    <a:pt x="37" y="130"/>
                  </a:cubicBezTo>
                  <a:cubicBezTo>
                    <a:pt x="36" y="130"/>
                    <a:pt x="36" y="130"/>
                    <a:pt x="36" y="130"/>
                  </a:cubicBezTo>
                  <a:cubicBezTo>
                    <a:pt x="36" y="130"/>
                    <a:pt x="36" y="130"/>
                    <a:pt x="36" y="130"/>
                  </a:cubicBezTo>
                  <a:cubicBezTo>
                    <a:pt x="36" y="130"/>
                    <a:pt x="36" y="130"/>
                    <a:pt x="36" y="130"/>
                  </a:cubicBezTo>
                  <a:cubicBezTo>
                    <a:pt x="35" y="131"/>
                    <a:pt x="35" y="131"/>
                    <a:pt x="35" y="131"/>
                  </a:cubicBezTo>
                  <a:cubicBezTo>
                    <a:pt x="34" y="131"/>
                    <a:pt x="34" y="131"/>
                    <a:pt x="34" y="131"/>
                  </a:cubicBezTo>
                  <a:cubicBezTo>
                    <a:pt x="33" y="130"/>
                    <a:pt x="33" y="130"/>
                    <a:pt x="33" y="130"/>
                  </a:cubicBezTo>
                  <a:cubicBezTo>
                    <a:pt x="34" y="130"/>
                    <a:pt x="34" y="130"/>
                    <a:pt x="34" y="130"/>
                  </a:cubicBezTo>
                  <a:cubicBezTo>
                    <a:pt x="33" y="129"/>
                    <a:pt x="33" y="129"/>
                    <a:pt x="33" y="129"/>
                  </a:cubicBezTo>
                  <a:cubicBezTo>
                    <a:pt x="33" y="129"/>
                    <a:pt x="33" y="129"/>
                    <a:pt x="33" y="129"/>
                  </a:cubicBezTo>
                  <a:cubicBezTo>
                    <a:pt x="33" y="129"/>
                    <a:pt x="33" y="129"/>
                    <a:pt x="33" y="129"/>
                  </a:cubicBezTo>
                  <a:cubicBezTo>
                    <a:pt x="32" y="129"/>
                    <a:pt x="32" y="129"/>
                    <a:pt x="32" y="129"/>
                  </a:cubicBezTo>
                  <a:cubicBezTo>
                    <a:pt x="32" y="129"/>
                    <a:pt x="32" y="129"/>
                    <a:pt x="32" y="129"/>
                  </a:cubicBezTo>
                  <a:cubicBezTo>
                    <a:pt x="32" y="128"/>
                    <a:pt x="32" y="128"/>
                    <a:pt x="32" y="128"/>
                  </a:cubicBezTo>
                  <a:cubicBezTo>
                    <a:pt x="32" y="128"/>
                    <a:pt x="32" y="128"/>
                    <a:pt x="32" y="128"/>
                  </a:cubicBezTo>
                  <a:cubicBezTo>
                    <a:pt x="32" y="127"/>
                    <a:pt x="32" y="127"/>
                    <a:pt x="32" y="127"/>
                  </a:cubicBezTo>
                  <a:cubicBezTo>
                    <a:pt x="32" y="127"/>
                    <a:pt x="32" y="127"/>
                    <a:pt x="32" y="127"/>
                  </a:cubicBezTo>
                  <a:cubicBezTo>
                    <a:pt x="32" y="127"/>
                    <a:pt x="32" y="127"/>
                    <a:pt x="32" y="127"/>
                  </a:cubicBezTo>
                  <a:cubicBezTo>
                    <a:pt x="32" y="126"/>
                    <a:pt x="32" y="126"/>
                    <a:pt x="32" y="126"/>
                  </a:cubicBezTo>
                  <a:cubicBezTo>
                    <a:pt x="33" y="126"/>
                    <a:pt x="33" y="126"/>
                    <a:pt x="33" y="126"/>
                  </a:cubicBezTo>
                  <a:cubicBezTo>
                    <a:pt x="33" y="127"/>
                    <a:pt x="33" y="127"/>
                    <a:pt x="33" y="127"/>
                  </a:cubicBezTo>
                  <a:cubicBezTo>
                    <a:pt x="34" y="126"/>
                    <a:pt x="34" y="126"/>
                    <a:pt x="34" y="126"/>
                  </a:cubicBezTo>
                  <a:cubicBezTo>
                    <a:pt x="34" y="126"/>
                    <a:pt x="34" y="126"/>
                    <a:pt x="34" y="126"/>
                  </a:cubicBezTo>
                  <a:cubicBezTo>
                    <a:pt x="36" y="126"/>
                    <a:pt x="36" y="126"/>
                    <a:pt x="36" y="126"/>
                  </a:cubicBezTo>
                  <a:cubicBezTo>
                    <a:pt x="36" y="126"/>
                    <a:pt x="36" y="126"/>
                    <a:pt x="36" y="126"/>
                  </a:cubicBezTo>
                  <a:cubicBezTo>
                    <a:pt x="37" y="125"/>
                    <a:pt x="37" y="125"/>
                    <a:pt x="37" y="125"/>
                  </a:cubicBezTo>
                  <a:cubicBezTo>
                    <a:pt x="38" y="124"/>
                    <a:pt x="38" y="124"/>
                    <a:pt x="38" y="124"/>
                  </a:cubicBezTo>
                  <a:cubicBezTo>
                    <a:pt x="38" y="123"/>
                    <a:pt x="38" y="123"/>
                    <a:pt x="38" y="123"/>
                  </a:cubicBezTo>
                  <a:cubicBezTo>
                    <a:pt x="37" y="123"/>
                    <a:pt x="37" y="123"/>
                    <a:pt x="37" y="123"/>
                  </a:cubicBezTo>
                  <a:cubicBezTo>
                    <a:pt x="37" y="124"/>
                    <a:pt x="37" y="124"/>
                    <a:pt x="37" y="124"/>
                  </a:cubicBezTo>
                  <a:cubicBezTo>
                    <a:pt x="37" y="124"/>
                    <a:pt x="37" y="124"/>
                    <a:pt x="37" y="124"/>
                  </a:cubicBezTo>
                  <a:cubicBezTo>
                    <a:pt x="36" y="125"/>
                    <a:pt x="36" y="125"/>
                    <a:pt x="36" y="125"/>
                  </a:cubicBezTo>
                  <a:cubicBezTo>
                    <a:pt x="35" y="125"/>
                    <a:pt x="35" y="125"/>
                    <a:pt x="35" y="125"/>
                  </a:cubicBezTo>
                  <a:cubicBezTo>
                    <a:pt x="34" y="125"/>
                    <a:pt x="34" y="125"/>
                    <a:pt x="34" y="125"/>
                  </a:cubicBezTo>
                  <a:cubicBezTo>
                    <a:pt x="33" y="125"/>
                    <a:pt x="33" y="125"/>
                    <a:pt x="33" y="125"/>
                  </a:cubicBezTo>
                  <a:cubicBezTo>
                    <a:pt x="33" y="124"/>
                    <a:pt x="33" y="124"/>
                    <a:pt x="33" y="124"/>
                  </a:cubicBezTo>
                  <a:cubicBezTo>
                    <a:pt x="34" y="124"/>
                    <a:pt x="34" y="124"/>
                    <a:pt x="34" y="124"/>
                  </a:cubicBezTo>
                  <a:cubicBezTo>
                    <a:pt x="35" y="123"/>
                    <a:pt x="35" y="123"/>
                    <a:pt x="35" y="123"/>
                  </a:cubicBezTo>
                  <a:cubicBezTo>
                    <a:pt x="36" y="123"/>
                    <a:pt x="36" y="123"/>
                    <a:pt x="36" y="123"/>
                  </a:cubicBezTo>
                  <a:cubicBezTo>
                    <a:pt x="36" y="123"/>
                    <a:pt x="36" y="123"/>
                    <a:pt x="36" y="123"/>
                  </a:cubicBezTo>
                  <a:cubicBezTo>
                    <a:pt x="36" y="122"/>
                    <a:pt x="36" y="122"/>
                    <a:pt x="36" y="122"/>
                  </a:cubicBezTo>
                  <a:cubicBezTo>
                    <a:pt x="36" y="122"/>
                    <a:pt x="36" y="122"/>
                    <a:pt x="36" y="122"/>
                  </a:cubicBezTo>
                  <a:cubicBezTo>
                    <a:pt x="36" y="122"/>
                    <a:pt x="36" y="122"/>
                    <a:pt x="36" y="122"/>
                  </a:cubicBezTo>
                  <a:cubicBezTo>
                    <a:pt x="37" y="121"/>
                    <a:pt x="37" y="121"/>
                    <a:pt x="37" y="121"/>
                  </a:cubicBezTo>
                  <a:cubicBezTo>
                    <a:pt x="37" y="121"/>
                    <a:pt x="37" y="121"/>
                    <a:pt x="37" y="121"/>
                  </a:cubicBezTo>
                  <a:cubicBezTo>
                    <a:pt x="36" y="121"/>
                    <a:pt x="36" y="121"/>
                    <a:pt x="36" y="121"/>
                  </a:cubicBezTo>
                  <a:cubicBezTo>
                    <a:pt x="36" y="121"/>
                    <a:pt x="36" y="121"/>
                    <a:pt x="36" y="121"/>
                  </a:cubicBezTo>
                  <a:cubicBezTo>
                    <a:pt x="36" y="121"/>
                    <a:pt x="36" y="121"/>
                    <a:pt x="36" y="121"/>
                  </a:cubicBezTo>
                  <a:cubicBezTo>
                    <a:pt x="36" y="121"/>
                    <a:pt x="36" y="121"/>
                    <a:pt x="36" y="121"/>
                  </a:cubicBezTo>
                  <a:cubicBezTo>
                    <a:pt x="34" y="121"/>
                    <a:pt x="34" y="121"/>
                    <a:pt x="34" y="121"/>
                  </a:cubicBezTo>
                  <a:cubicBezTo>
                    <a:pt x="34" y="121"/>
                    <a:pt x="34" y="121"/>
                    <a:pt x="34" y="121"/>
                  </a:cubicBezTo>
                  <a:cubicBezTo>
                    <a:pt x="34" y="121"/>
                    <a:pt x="34" y="121"/>
                    <a:pt x="34" y="121"/>
                  </a:cubicBezTo>
                  <a:cubicBezTo>
                    <a:pt x="34" y="120"/>
                    <a:pt x="34" y="120"/>
                    <a:pt x="34" y="120"/>
                  </a:cubicBezTo>
                  <a:cubicBezTo>
                    <a:pt x="35" y="120"/>
                    <a:pt x="35" y="120"/>
                    <a:pt x="35" y="120"/>
                  </a:cubicBezTo>
                  <a:cubicBezTo>
                    <a:pt x="35" y="120"/>
                    <a:pt x="35" y="120"/>
                    <a:pt x="35" y="120"/>
                  </a:cubicBezTo>
                  <a:cubicBezTo>
                    <a:pt x="36" y="120"/>
                    <a:pt x="36" y="120"/>
                    <a:pt x="36" y="120"/>
                  </a:cubicBezTo>
                  <a:cubicBezTo>
                    <a:pt x="37" y="120"/>
                    <a:pt x="37" y="120"/>
                    <a:pt x="37" y="120"/>
                  </a:cubicBezTo>
                  <a:cubicBezTo>
                    <a:pt x="37" y="120"/>
                    <a:pt x="37" y="120"/>
                    <a:pt x="37" y="120"/>
                  </a:cubicBezTo>
                  <a:cubicBezTo>
                    <a:pt x="38" y="119"/>
                    <a:pt x="38" y="119"/>
                    <a:pt x="38" y="119"/>
                  </a:cubicBezTo>
                  <a:cubicBezTo>
                    <a:pt x="38" y="118"/>
                    <a:pt x="38" y="118"/>
                    <a:pt x="38" y="118"/>
                  </a:cubicBezTo>
                  <a:cubicBezTo>
                    <a:pt x="38" y="118"/>
                    <a:pt x="38" y="118"/>
                    <a:pt x="38" y="118"/>
                  </a:cubicBezTo>
                  <a:cubicBezTo>
                    <a:pt x="39" y="117"/>
                    <a:pt x="39" y="117"/>
                    <a:pt x="39" y="117"/>
                  </a:cubicBezTo>
                  <a:cubicBezTo>
                    <a:pt x="38" y="116"/>
                    <a:pt x="38" y="116"/>
                    <a:pt x="38" y="116"/>
                  </a:cubicBezTo>
                  <a:cubicBezTo>
                    <a:pt x="38" y="115"/>
                    <a:pt x="38" y="115"/>
                    <a:pt x="38" y="115"/>
                  </a:cubicBezTo>
                  <a:cubicBezTo>
                    <a:pt x="38" y="115"/>
                    <a:pt x="38" y="115"/>
                    <a:pt x="38" y="115"/>
                  </a:cubicBezTo>
                  <a:cubicBezTo>
                    <a:pt x="38" y="115"/>
                    <a:pt x="38" y="115"/>
                    <a:pt x="38" y="115"/>
                  </a:cubicBezTo>
                  <a:cubicBezTo>
                    <a:pt x="37" y="115"/>
                    <a:pt x="37" y="115"/>
                    <a:pt x="37" y="115"/>
                  </a:cubicBezTo>
                  <a:cubicBezTo>
                    <a:pt x="37" y="115"/>
                    <a:pt x="37" y="115"/>
                    <a:pt x="37" y="115"/>
                  </a:cubicBezTo>
                  <a:cubicBezTo>
                    <a:pt x="36" y="114"/>
                    <a:pt x="36" y="114"/>
                    <a:pt x="36" y="114"/>
                  </a:cubicBezTo>
                  <a:cubicBezTo>
                    <a:pt x="36" y="114"/>
                    <a:pt x="36" y="114"/>
                    <a:pt x="36" y="114"/>
                  </a:cubicBezTo>
                  <a:cubicBezTo>
                    <a:pt x="36" y="114"/>
                    <a:pt x="36" y="114"/>
                    <a:pt x="36" y="114"/>
                  </a:cubicBezTo>
                  <a:cubicBezTo>
                    <a:pt x="36" y="114"/>
                    <a:pt x="36" y="114"/>
                    <a:pt x="36" y="114"/>
                  </a:cubicBezTo>
                  <a:cubicBezTo>
                    <a:pt x="37" y="114"/>
                    <a:pt x="37" y="114"/>
                    <a:pt x="37" y="114"/>
                  </a:cubicBezTo>
                  <a:cubicBezTo>
                    <a:pt x="37" y="114"/>
                    <a:pt x="37" y="114"/>
                    <a:pt x="37" y="114"/>
                  </a:cubicBezTo>
                  <a:cubicBezTo>
                    <a:pt x="38" y="113"/>
                    <a:pt x="38" y="113"/>
                    <a:pt x="38" y="113"/>
                  </a:cubicBezTo>
                  <a:cubicBezTo>
                    <a:pt x="38" y="113"/>
                    <a:pt x="38" y="113"/>
                    <a:pt x="38" y="113"/>
                  </a:cubicBezTo>
                  <a:cubicBezTo>
                    <a:pt x="38" y="112"/>
                    <a:pt x="38" y="112"/>
                    <a:pt x="38" y="112"/>
                  </a:cubicBezTo>
                  <a:cubicBezTo>
                    <a:pt x="38" y="112"/>
                    <a:pt x="38" y="112"/>
                    <a:pt x="38" y="112"/>
                  </a:cubicBezTo>
                  <a:cubicBezTo>
                    <a:pt x="38" y="111"/>
                    <a:pt x="38" y="111"/>
                    <a:pt x="38" y="111"/>
                  </a:cubicBezTo>
                  <a:cubicBezTo>
                    <a:pt x="37" y="111"/>
                    <a:pt x="37" y="111"/>
                    <a:pt x="37" y="111"/>
                  </a:cubicBezTo>
                  <a:cubicBezTo>
                    <a:pt x="37" y="111"/>
                    <a:pt x="37" y="111"/>
                    <a:pt x="37" y="111"/>
                  </a:cubicBezTo>
                  <a:cubicBezTo>
                    <a:pt x="37" y="110"/>
                    <a:pt x="37" y="110"/>
                    <a:pt x="37" y="110"/>
                  </a:cubicBezTo>
                  <a:cubicBezTo>
                    <a:pt x="37" y="110"/>
                    <a:pt x="37" y="110"/>
                    <a:pt x="37" y="110"/>
                  </a:cubicBezTo>
                  <a:cubicBezTo>
                    <a:pt x="37" y="110"/>
                    <a:pt x="37" y="110"/>
                    <a:pt x="37" y="110"/>
                  </a:cubicBezTo>
                  <a:cubicBezTo>
                    <a:pt x="37" y="110"/>
                    <a:pt x="37" y="110"/>
                    <a:pt x="37" y="110"/>
                  </a:cubicBezTo>
                  <a:cubicBezTo>
                    <a:pt x="37" y="109"/>
                    <a:pt x="37" y="109"/>
                    <a:pt x="37" y="109"/>
                  </a:cubicBezTo>
                  <a:cubicBezTo>
                    <a:pt x="37" y="108"/>
                    <a:pt x="37" y="108"/>
                    <a:pt x="37" y="108"/>
                  </a:cubicBezTo>
                  <a:cubicBezTo>
                    <a:pt x="37" y="108"/>
                    <a:pt x="37" y="108"/>
                    <a:pt x="37" y="108"/>
                  </a:cubicBezTo>
                  <a:cubicBezTo>
                    <a:pt x="38" y="109"/>
                    <a:pt x="38" y="109"/>
                    <a:pt x="38" y="109"/>
                  </a:cubicBezTo>
                  <a:cubicBezTo>
                    <a:pt x="38" y="108"/>
                    <a:pt x="38" y="108"/>
                    <a:pt x="38" y="108"/>
                  </a:cubicBezTo>
                  <a:cubicBezTo>
                    <a:pt x="37" y="108"/>
                    <a:pt x="37" y="108"/>
                    <a:pt x="37" y="108"/>
                  </a:cubicBezTo>
                  <a:cubicBezTo>
                    <a:pt x="37" y="108"/>
                    <a:pt x="37" y="108"/>
                    <a:pt x="37" y="108"/>
                  </a:cubicBezTo>
                  <a:cubicBezTo>
                    <a:pt x="38" y="107"/>
                    <a:pt x="38" y="107"/>
                    <a:pt x="38" y="107"/>
                  </a:cubicBezTo>
                  <a:cubicBezTo>
                    <a:pt x="38" y="106"/>
                    <a:pt x="38" y="106"/>
                    <a:pt x="38" y="106"/>
                  </a:cubicBezTo>
                  <a:cubicBezTo>
                    <a:pt x="37" y="106"/>
                    <a:pt x="37" y="106"/>
                    <a:pt x="37" y="106"/>
                  </a:cubicBezTo>
                  <a:cubicBezTo>
                    <a:pt x="37" y="105"/>
                    <a:pt x="37" y="105"/>
                    <a:pt x="37" y="105"/>
                  </a:cubicBezTo>
                  <a:cubicBezTo>
                    <a:pt x="37" y="105"/>
                    <a:pt x="37" y="105"/>
                    <a:pt x="37" y="105"/>
                  </a:cubicBezTo>
                  <a:cubicBezTo>
                    <a:pt x="37" y="104"/>
                    <a:pt x="37" y="104"/>
                    <a:pt x="37" y="104"/>
                  </a:cubicBezTo>
                  <a:cubicBezTo>
                    <a:pt x="38" y="103"/>
                    <a:pt x="38" y="103"/>
                    <a:pt x="38" y="103"/>
                  </a:cubicBezTo>
                  <a:cubicBezTo>
                    <a:pt x="37" y="103"/>
                    <a:pt x="37" y="103"/>
                    <a:pt x="37" y="103"/>
                  </a:cubicBezTo>
                  <a:cubicBezTo>
                    <a:pt x="37" y="103"/>
                    <a:pt x="37" y="103"/>
                    <a:pt x="37" y="103"/>
                  </a:cubicBezTo>
                  <a:cubicBezTo>
                    <a:pt x="36" y="104"/>
                    <a:pt x="36" y="104"/>
                    <a:pt x="36" y="104"/>
                  </a:cubicBezTo>
                  <a:cubicBezTo>
                    <a:pt x="36" y="104"/>
                    <a:pt x="36" y="104"/>
                    <a:pt x="36" y="104"/>
                  </a:cubicBezTo>
                  <a:cubicBezTo>
                    <a:pt x="35" y="104"/>
                    <a:pt x="35" y="104"/>
                    <a:pt x="35" y="104"/>
                  </a:cubicBezTo>
                  <a:cubicBezTo>
                    <a:pt x="35" y="105"/>
                    <a:pt x="35" y="105"/>
                    <a:pt x="35" y="105"/>
                  </a:cubicBezTo>
                  <a:cubicBezTo>
                    <a:pt x="34" y="104"/>
                    <a:pt x="34" y="104"/>
                    <a:pt x="34" y="104"/>
                  </a:cubicBezTo>
                  <a:cubicBezTo>
                    <a:pt x="35" y="104"/>
                    <a:pt x="35" y="104"/>
                    <a:pt x="35" y="104"/>
                  </a:cubicBezTo>
                  <a:cubicBezTo>
                    <a:pt x="35" y="103"/>
                    <a:pt x="35" y="103"/>
                    <a:pt x="35" y="103"/>
                  </a:cubicBezTo>
                  <a:cubicBezTo>
                    <a:pt x="36" y="103"/>
                    <a:pt x="36" y="103"/>
                    <a:pt x="36" y="103"/>
                  </a:cubicBezTo>
                  <a:cubicBezTo>
                    <a:pt x="36" y="103"/>
                    <a:pt x="36" y="103"/>
                    <a:pt x="36" y="103"/>
                  </a:cubicBezTo>
                  <a:cubicBezTo>
                    <a:pt x="37" y="102"/>
                    <a:pt x="37" y="102"/>
                    <a:pt x="37" y="102"/>
                  </a:cubicBezTo>
                  <a:cubicBezTo>
                    <a:pt x="37" y="102"/>
                    <a:pt x="37" y="102"/>
                    <a:pt x="37" y="102"/>
                  </a:cubicBezTo>
                  <a:cubicBezTo>
                    <a:pt x="38" y="102"/>
                    <a:pt x="38" y="102"/>
                    <a:pt x="38" y="102"/>
                  </a:cubicBezTo>
                  <a:cubicBezTo>
                    <a:pt x="38" y="101"/>
                    <a:pt x="38" y="101"/>
                    <a:pt x="38" y="101"/>
                  </a:cubicBezTo>
                  <a:cubicBezTo>
                    <a:pt x="38" y="100"/>
                    <a:pt x="38" y="100"/>
                    <a:pt x="38" y="100"/>
                  </a:cubicBezTo>
                  <a:cubicBezTo>
                    <a:pt x="38" y="100"/>
                    <a:pt x="38" y="100"/>
                    <a:pt x="38" y="100"/>
                  </a:cubicBezTo>
                  <a:cubicBezTo>
                    <a:pt x="37" y="99"/>
                    <a:pt x="37" y="99"/>
                    <a:pt x="37" y="99"/>
                  </a:cubicBezTo>
                  <a:cubicBezTo>
                    <a:pt x="37" y="99"/>
                    <a:pt x="37" y="99"/>
                    <a:pt x="37" y="99"/>
                  </a:cubicBezTo>
                  <a:cubicBezTo>
                    <a:pt x="37" y="99"/>
                    <a:pt x="37" y="99"/>
                    <a:pt x="37" y="99"/>
                  </a:cubicBezTo>
                  <a:cubicBezTo>
                    <a:pt x="36" y="99"/>
                    <a:pt x="36" y="99"/>
                    <a:pt x="36" y="99"/>
                  </a:cubicBezTo>
                  <a:cubicBezTo>
                    <a:pt x="36" y="98"/>
                    <a:pt x="36" y="98"/>
                    <a:pt x="36" y="98"/>
                  </a:cubicBezTo>
                  <a:cubicBezTo>
                    <a:pt x="36" y="97"/>
                    <a:pt x="36" y="97"/>
                    <a:pt x="36" y="97"/>
                  </a:cubicBezTo>
                  <a:cubicBezTo>
                    <a:pt x="36" y="97"/>
                    <a:pt x="36" y="97"/>
                    <a:pt x="36" y="97"/>
                  </a:cubicBezTo>
                  <a:cubicBezTo>
                    <a:pt x="36" y="97"/>
                    <a:pt x="36" y="97"/>
                    <a:pt x="36" y="97"/>
                  </a:cubicBezTo>
                  <a:cubicBezTo>
                    <a:pt x="36" y="96"/>
                    <a:pt x="36" y="96"/>
                    <a:pt x="36" y="96"/>
                  </a:cubicBezTo>
                  <a:cubicBezTo>
                    <a:pt x="36" y="95"/>
                    <a:pt x="36" y="95"/>
                    <a:pt x="36" y="95"/>
                  </a:cubicBezTo>
                  <a:cubicBezTo>
                    <a:pt x="34" y="94"/>
                    <a:pt x="34" y="94"/>
                    <a:pt x="34" y="94"/>
                  </a:cubicBezTo>
                  <a:cubicBezTo>
                    <a:pt x="34" y="94"/>
                    <a:pt x="34" y="94"/>
                    <a:pt x="34" y="94"/>
                  </a:cubicBezTo>
                  <a:cubicBezTo>
                    <a:pt x="34" y="94"/>
                    <a:pt x="34" y="94"/>
                    <a:pt x="34" y="94"/>
                  </a:cubicBezTo>
                  <a:cubicBezTo>
                    <a:pt x="33" y="93"/>
                    <a:pt x="33" y="93"/>
                    <a:pt x="33" y="93"/>
                  </a:cubicBezTo>
                  <a:cubicBezTo>
                    <a:pt x="33" y="93"/>
                    <a:pt x="33" y="93"/>
                    <a:pt x="33" y="93"/>
                  </a:cubicBezTo>
                  <a:cubicBezTo>
                    <a:pt x="34" y="93"/>
                    <a:pt x="34" y="93"/>
                    <a:pt x="34" y="93"/>
                  </a:cubicBezTo>
                  <a:cubicBezTo>
                    <a:pt x="35" y="92"/>
                    <a:pt x="35" y="92"/>
                    <a:pt x="35" y="92"/>
                  </a:cubicBezTo>
                  <a:cubicBezTo>
                    <a:pt x="35" y="92"/>
                    <a:pt x="35" y="92"/>
                    <a:pt x="35" y="92"/>
                  </a:cubicBezTo>
                  <a:cubicBezTo>
                    <a:pt x="35" y="91"/>
                    <a:pt x="35" y="91"/>
                    <a:pt x="35" y="91"/>
                  </a:cubicBezTo>
                  <a:cubicBezTo>
                    <a:pt x="35" y="91"/>
                    <a:pt x="35" y="91"/>
                    <a:pt x="35" y="91"/>
                  </a:cubicBezTo>
                  <a:cubicBezTo>
                    <a:pt x="34" y="91"/>
                    <a:pt x="34" y="91"/>
                    <a:pt x="34" y="91"/>
                  </a:cubicBezTo>
                  <a:cubicBezTo>
                    <a:pt x="34" y="91"/>
                    <a:pt x="34" y="91"/>
                    <a:pt x="34" y="91"/>
                  </a:cubicBezTo>
                  <a:cubicBezTo>
                    <a:pt x="35" y="91"/>
                    <a:pt x="35" y="91"/>
                    <a:pt x="35" y="91"/>
                  </a:cubicBezTo>
                  <a:cubicBezTo>
                    <a:pt x="35" y="90"/>
                    <a:pt x="35" y="90"/>
                    <a:pt x="35" y="90"/>
                  </a:cubicBezTo>
                  <a:cubicBezTo>
                    <a:pt x="36" y="89"/>
                    <a:pt x="36" y="89"/>
                    <a:pt x="36" y="89"/>
                  </a:cubicBezTo>
                  <a:cubicBezTo>
                    <a:pt x="36" y="89"/>
                    <a:pt x="36" y="89"/>
                    <a:pt x="36" y="89"/>
                  </a:cubicBezTo>
                  <a:cubicBezTo>
                    <a:pt x="36" y="89"/>
                    <a:pt x="36" y="89"/>
                    <a:pt x="36" y="89"/>
                  </a:cubicBezTo>
                  <a:cubicBezTo>
                    <a:pt x="36" y="88"/>
                    <a:pt x="36" y="88"/>
                    <a:pt x="36" y="88"/>
                  </a:cubicBezTo>
                  <a:cubicBezTo>
                    <a:pt x="36" y="88"/>
                    <a:pt x="36" y="88"/>
                    <a:pt x="36" y="88"/>
                  </a:cubicBezTo>
                  <a:cubicBezTo>
                    <a:pt x="35" y="88"/>
                    <a:pt x="35" y="88"/>
                    <a:pt x="35" y="88"/>
                  </a:cubicBezTo>
                  <a:cubicBezTo>
                    <a:pt x="34" y="87"/>
                    <a:pt x="34" y="87"/>
                    <a:pt x="34" y="87"/>
                  </a:cubicBezTo>
                  <a:cubicBezTo>
                    <a:pt x="33" y="86"/>
                    <a:pt x="33" y="86"/>
                    <a:pt x="33" y="86"/>
                  </a:cubicBezTo>
                  <a:cubicBezTo>
                    <a:pt x="33" y="86"/>
                    <a:pt x="33" y="86"/>
                    <a:pt x="33" y="86"/>
                  </a:cubicBezTo>
                  <a:cubicBezTo>
                    <a:pt x="33" y="86"/>
                    <a:pt x="33" y="86"/>
                    <a:pt x="33" y="86"/>
                  </a:cubicBezTo>
                  <a:cubicBezTo>
                    <a:pt x="33" y="86"/>
                    <a:pt x="33" y="86"/>
                    <a:pt x="33" y="86"/>
                  </a:cubicBezTo>
                  <a:cubicBezTo>
                    <a:pt x="32" y="86"/>
                    <a:pt x="32" y="86"/>
                    <a:pt x="32" y="86"/>
                  </a:cubicBezTo>
                  <a:cubicBezTo>
                    <a:pt x="32" y="86"/>
                    <a:pt x="32" y="86"/>
                    <a:pt x="32" y="86"/>
                  </a:cubicBezTo>
                  <a:cubicBezTo>
                    <a:pt x="32" y="86"/>
                    <a:pt x="32" y="86"/>
                    <a:pt x="32" y="86"/>
                  </a:cubicBezTo>
                  <a:cubicBezTo>
                    <a:pt x="32" y="85"/>
                    <a:pt x="32" y="85"/>
                    <a:pt x="32" y="85"/>
                  </a:cubicBezTo>
                  <a:cubicBezTo>
                    <a:pt x="31" y="85"/>
                    <a:pt x="31" y="85"/>
                    <a:pt x="31" y="85"/>
                  </a:cubicBezTo>
                  <a:cubicBezTo>
                    <a:pt x="31" y="85"/>
                    <a:pt x="31" y="85"/>
                    <a:pt x="31" y="85"/>
                  </a:cubicBezTo>
                  <a:cubicBezTo>
                    <a:pt x="30" y="84"/>
                    <a:pt x="30" y="84"/>
                    <a:pt x="30" y="84"/>
                  </a:cubicBezTo>
                  <a:cubicBezTo>
                    <a:pt x="30" y="84"/>
                    <a:pt x="30" y="84"/>
                    <a:pt x="30" y="84"/>
                  </a:cubicBezTo>
                  <a:cubicBezTo>
                    <a:pt x="30" y="84"/>
                    <a:pt x="30" y="84"/>
                    <a:pt x="30" y="84"/>
                  </a:cubicBezTo>
                  <a:cubicBezTo>
                    <a:pt x="29" y="84"/>
                    <a:pt x="29" y="84"/>
                    <a:pt x="29" y="84"/>
                  </a:cubicBezTo>
                  <a:cubicBezTo>
                    <a:pt x="29" y="84"/>
                    <a:pt x="29" y="84"/>
                    <a:pt x="29" y="84"/>
                  </a:cubicBezTo>
                  <a:cubicBezTo>
                    <a:pt x="29" y="83"/>
                    <a:pt x="29" y="83"/>
                    <a:pt x="29" y="83"/>
                  </a:cubicBezTo>
                  <a:cubicBezTo>
                    <a:pt x="28" y="83"/>
                    <a:pt x="28" y="83"/>
                    <a:pt x="28" y="83"/>
                  </a:cubicBezTo>
                  <a:cubicBezTo>
                    <a:pt x="27" y="82"/>
                    <a:pt x="27" y="82"/>
                    <a:pt x="27" y="82"/>
                  </a:cubicBezTo>
                  <a:cubicBezTo>
                    <a:pt x="27" y="82"/>
                    <a:pt x="27" y="82"/>
                    <a:pt x="27" y="82"/>
                  </a:cubicBezTo>
                  <a:cubicBezTo>
                    <a:pt x="27" y="82"/>
                    <a:pt x="27" y="82"/>
                    <a:pt x="27" y="82"/>
                  </a:cubicBezTo>
                  <a:cubicBezTo>
                    <a:pt x="26" y="82"/>
                    <a:pt x="26" y="82"/>
                    <a:pt x="26" y="82"/>
                  </a:cubicBezTo>
                  <a:cubicBezTo>
                    <a:pt x="25" y="81"/>
                    <a:pt x="25" y="81"/>
                    <a:pt x="25" y="81"/>
                  </a:cubicBezTo>
                  <a:cubicBezTo>
                    <a:pt x="24" y="81"/>
                    <a:pt x="24" y="81"/>
                    <a:pt x="24" y="81"/>
                  </a:cubicBezTo>
                  <a:cubicBezTo>
                    <a:pt x="23" y="80"/>
                    <a:pt x="23" y="80"/>
                    <a:pt x="23" y="80"/>
                  </a:cubicBezTo>
                  <a:cubicBezTo>
                    <a:pt x="22" y="80"/>
                    <a:pt x="22" y="80"/>
                    <a:pt x="22" y="80"/>
                  </a:cubicBezTo>
                  <a:cubicBezTo>
                    <a:pt x="22" y="80"/>
                    <a:pt x="22" y="80"/>
                    <a:pt x="22" y="80"/>
                  </a:cubicBezTo>
                  <a:cubicBezTo>
                    <a:pt x="21" y="80"/>
                    <a:pt x="21" y="80"/>
                    <a:pt x="21" y="80"/>
                  </a:cubicBezTo>
                  <a:cubicBezTo>
                    <a:pt x="20" y="81"/>
                    <a:pt x="20" y="81"/>
                    <a:pt x="20" y="81"/>
                  </a:cubicBezTo>
                  <a:cubicBezTo>
                    <a:pt x="20" y="82"/>
                    <a:pt x="20" y="82"/>
                    <a:pt x="20" y="82"/>
                  </a:cubicBezTo>
                  <a:cubicBezTo>
                    <a:pt x="19" y="82"/>
                    <a:pt x="19" y="82"/>
                    <a:pt x="19" y="82"/>
                  </a:cubicBezTo>
                  <a:cubicBezTo>
                    <a:pt x="19" y="81"/>
                    <a:pt x="19" y="81"/>
                    <a:pt x="19" y="81"/>
                  </a:cubicBezTo>
                  <a:cubicBezTo>
                    <a:pt x="20" y="81"/>
                    <a:pt x="20" y="81"/>
                    <a:pt x="20" y="81"/>
                  </a:cubicBezTo>
                  <a:cubicBezTo>
                    <a:pt x="20" y="80"/>
                    <a:pt x="20" y="80"/>
                    <a:pt x="20" y="80"/>
                  </a:cubicBezTo>
                  <a:cubicBezTo>
                    <a:pt x="19" y="80"/>
                    <a:pt x="19" y="80"/>
                    <a:pt x="19" y="80"/>
                  </a:cubicBezTo>
                  <a:cubicBezTo>
                    <a:pt x="19" y="80"/>
                    <a:pt x="19" y="80"/>
                    <a:pt x="19" y="80"/>
                  </a:cubicBezTo>
                  <a:cubicBezTo>
                    <a:pt x="18" y="80"/>
                    <a:pt x="18" y="80"/>
                    <a:pt x="18" y="80"/>
                  </a:cubicBezTo>
                  <a:cubicBezTo>
                    <a:pt x="18" y="81"/>
                    <a:pt x="18" y="81"/>
                    <a:pt x="18" y="81"/>
                  </a:cubicBezTo>
                  <a:cubicBezTo>
                    <a:pt x="17" y="81"/>
                    <a:pt x="17" y="81"/>
                    <a:pt x="17" y="81"/>
                  </a:cubicBezTo>
                  <a:cubicBezTo>
                    <a:pt x="17" y="81"/>
                    <a:pt x="17" y="81"/>
                    <a:pt x="17" y="81"/>
                  </a:cubicBezTo>
                  <a:cubicBezTo>
                    <a:pt x="16" y="80"/>
                    <a:pt x="16" y="80"/>
                    <a:pt x="16" y="80"/>
                  </a:cubicBezTo>
                  <a:cubicBezTo>
                    <a:pt x="16" y="80"/>
                    <a:pt x="16" y="80"/>
                    <a:pt x="16" y="80"/>
                  </a:cubicBezTo>
                  <a:cubicBezTo>
                    <a:pt x="16" y="80"/>
                    <a:pt x="16" y="80"/>
                    <a:pt x="16" y="80"/>
                  </a:cubicBezTo>
                  <a:cubicBezTo>
                    <a:pt x="15" y="82"/>
                    <a:pt x="15" y="82"/>
                    <a:pt x="15" y="82"/>
                  </a:cubicBezTo>
                  <a:cubicBezTo>
                    <a:pt x="15" y="82"/>
                    <a:pt x="15" y="82"/>
                    <a:pt x="15" y="82"/>
                  </a:cubicBezTo>
                  <a:cubicBezTo>
                    <a:pt x="15" y="82"/>
                    <a:pt x="15" y="82"/>
                    <a:pt x="15" y="82"/>
                  </a:cubicBezTo>
                  <a:cubicBezTo>
                    <a:pt x="14" y="81"/>
                    <a:pt x="14" y="81"/>
                    <a:pt x="14" y="81"/>
                  </a:cubicBezTo>
                  <a:cubicBezTo>
                    <a:pt x="15" y="80"/>
                    <a:pt x="15" y="80"/>
                    <a:pt x="15" y="80"/>
                  </a:cubicBezTo>
                  <a:cubicBezTo>
                    <a:pt x="15" y="80"/>
                    <a:pt x="15" y="80"/>
                    <a:pt x="15" y="80"/>
                  </a:cubicBezTo>
                  <a:cubicBezTo>
                    <a:pt x="15" y="79"/>
                    <a:pt x="15" y="79"/>
                    <a:pt x="15" y="79"/>
                  </a:cubicBezTo>
                  <a:cubicBezTo>
                    <a:pt x="15" y="79"/>
                    <a:pt x="15" y="79"/>
                    <a:pt x="15" y="79"/>
                  </a:cubicBezTo>
                  <a:cubicBezTo>
                    <a:pt x="14" y="79"/>
                    <a:pt x="14" y="79"/>
                    <a:pt x="14" y="79"/>
                  </a:cubicBezTo>
                  <a:cubicBezTo>
                    <a:pt x="14" y="80"/>
                    <a:pt x="14" y="80"/>
                    <a:pt x="14" y="80"/>
                  </a:cubicBezTo>
                  <a:cubicBezTo>
                    <a:pt x="13" y="80"/>
                    <a:pt x="13" y="80"/>
                    <a:pt x="13" y="80"/>
                  </a:cubicBezTo>
                  <a:cubicBezTo>
                    <a:pt x="13" y="80"/>
                    <a:pt x="13" y="80"/>
                    <a:pt x="13" y="80"/>
                  </a:cubicBezTo>
                  <a:cubicBezTo>
                    <a:pt x="13" y="80"/>
                    <a:pt x="13" y="80"/>
                    <a:pt x="13" y="80"/>
                  </a:cubicBezTo>
                  <a:cubicBezTo>
                    <a:pt x="12" y="80"/>
                    <a:pt x="12" y="80"/>
                    <a:pt x="12" y="80"/>
                  </a:cubicBezTo>
                  <a:cubicBezTo>
                    <a:pt x="12" y="79"/>
                    <a:pt x="12" y="79"/>
                    <a:pt x="12" y="79"/>
                  </a:cubicBezTo>
                  <a:cubicBezTo>
                    <a:pt x="12" y="79"/>
                    <a:pt x="12" y="79"/>
                    <a:pt x="12" y="79"/>
                  </a:cubicBezTo>
                  <a:cubicBezTo>
                    <a:pt x="12" y="78"/>
                    <a:pt x="12" y="78"/>
                    <a:pt x="12" y="78"/>
                  </a:cubicBezTo>
                  <a:cubicBezTo>
                    <a:pt x="12" y="78"/>
                    <a:pt x="12" y="78"/>
                    <a:pt x="12" y="78"/>
                  </a:cubicBezTo>
                  <a:cubicBezTo>
                    <a:pt x="11" y="78"/>
                    <a:pt x="11" y="78"/>
                    <a:pt x="11" y="78"/>
                  </a:cubicBezTo>
                  <a:cubicBezTo>
                    <a:pt x="11" y="79"/>
                    <a:pt x="11" y="79"/>
                    <a:pt x="11" y="79"/>
                  </a:cubicBezTo>
                  <a:cubicBezTo>
                    <a:pt x="11" y="79"/>
                    <a:pt x="11" y="79"/>
                    <a:pt x="11" y="79"/>
                  </a:cubicBezTo>
                  <a:cubicBezTo>
                    <a:pt x="10" y="80"/>
                    <a:pt x="10" y="80"/>
                    <a:pt x="10" y="80"/>
                  </a:cubicBezTo>
                  <a:cubicBezTo>
                    <a:pt x="10" y="80"/>
                    <a:pt x="10" y="80"/>
                    <a:pt x="10" y="80"/>
                  </a:cubicBezTo>
                  <a:cubicBezTo>
                    <a:pt x="11" y="81"/>
                    <a:pt x="11" y="81"/>
                    <a:pt x="11" y="81"/>
                  </a:cubicBezTo>
                  <a:cubicBezTo>
                    <a:pt x="11" y="82"/>
                    <a:pt x="11" y="82"/>
                    <a:pt x="11" y="82"/>
                  </a:cubicBezTo>
                  <a:cubicBezTo>
                    <a:pt x="10" y="82"/>
                    <a:pt x="10" y="82"/>
                    <a:pt x="10" y="82"/>
                  </a:cubicBezTo>
                  <a:cubicBezTo>
                    <a:pt x="10" y="82"/>
                    <a:pt x="10" y="82"/>
                    <a:pt x="10" y="82"/>
                  </a:cubicBezTo>
                  <a:cubicBezTo>
                    <a:pt x="9" y="81"/>
                    <a:pt x="9" y="81"/>
                    <a:pt x="9" y="81"/>
                  </a:cubicBezTo>
                  <a:cubicBezTo>
                    <a:pt x="8" y="81"/>
                    <a:pt x="8" y="81"/>
                    <a:pt x="8" y="81"/>
                  </a:cubicBezTo>
                  <a:cubicBezTo>
                    <a:pt x="7" y="80"/>
                    <a:pt x="7" y="80"/>
                    <a:pt x="7" y="80"/>
                  </a:cubicBezTo>
                  <a:cubicBezTo>
                    <a:pt x="7" y="80"/>
                    <a:pt x="7" y="80"/>
                    <a:pt x="7" y="80"/>
                  </a:cubicBezTo>
                  <a:cubicBezTo>
                    <a:pt x="6" y="79"/>
                    <a:pt x="6" y="79"/>
                    <a:pt x="6" y="79"/>
                  </a:cubicBezTo>
                  <a:cubicBezTo>
                    <a:pt x="6" y="79"/>
                    <a:pt x="6" y="79"/>
                    <a:pt x="6" y="79"/>
                  </a:cubicBezTo>
                  <a:cubicBezTo>
                    <a:pt x="6" y="79"/>
                    <a:pt x="6" y="79"/>
                    <a:pt x="6" y="79"/>
                  </a:cubicBezTo>
                  <a:cubicBezTo>
                    <a:pt x="5" y="79"/>
                    <a:pt x="5" y="79"/>
                    <a:pt x="5" y="79"/>
                  </a:cubicBezTo>
                  <a:cubicBezTo>
                    <a:pt x="5" y="77"/>
                    <a:pt x="5" y="77"/>
                    <a:pt x="5" y="77"/>
                  </a:cubicBezTo>
                  <a:cubicBezTo>
                    <a:pt x="4" y="77"/>
                    <a:pt x="4" y="77"/>
                    <a:pt x="4" y="77"/>
                  </a:cubicBezTo>
                  <a:cubicBezTo>
                    <a:pt x="4" y="76"/>
                    <a:pt x="4" y="76"/>
                    <a:pt x="4" y="76"/>
                  </a:cubicBezTo>
                  <a:cubicBezTo>
                    <a:pt x="4" y="75"/>
                    <a:pt x="4" y="75"/>
                    <a:pt x="4" y="75"/>
                  </a:cubicBezTo>
                  <a:cubicBezTo>
                    <a:pt x="4" y="75"/>
                    <a:pt x="4" y="75"/>
                    <a:pt x="4" y="75"/>
                  </a:cubicBezTo>
                  <a:cubicBezTo>
                    <a:pt x="5" y="75"/>
                    <a:pt x="5" y="75"/>
                    <a:pt x="5" y="75"/>
                  </a:cubicBezTo>
                  <a:cubicBezTo>
                    <a:pt x="6" y="74"/>
                    <a:pt x="6" y="74"/>
                    <a:pt x="6" y="74"/>
                  </a:cubicBezTo>
                  <a:cubicBezTo>
                    <a:pt x="6" y="74"/>
                    <a:pt x="6" y="74"/>
                    <a:pt x="6" y="74"/>
                  </a:cubicBezTo>
                  <a:cubicBezTo>
                    <a:pt x="8" y="74"/>
                    <a:pt x="8" y="74"/>
                    <a:pt x="8" y="74"/>
                  </a:cubicBezTo>
                  <a:cubicBezTo>
                    <a:pt x="8" y="74"/>
                    <a:pt x="8" y="74"/>
                    <a:pt x="8" y="74"/>
                  </a:cubicBezTo>
                  <a:cubicBezTo>
                    <a:pt x="8" y="74"/>
                    <a:pt x="8" y="74"/>
                    <a:pt x="8" y="74"/>
                  </a:cubicBezTo>
                  <a:cubicBezTo>
                    <a:pt x="9" y="73"/>
                    <a:pt x="9" y="73"/>
                    <a:pt x="9" y="73"/>
                  </a:cubicBezTo>
                  <a:cubicBezTo>
                    <a:pt x="9" y="73"/>
                    <a:pt x="9" y="73"/>
                    <a:pt x="9" y="73"/>
                  </a:cubicBezTo>
                  <a:cubicBezTo>
                    <a:pt x="8" y="73"/>
                    <a:pt x="8" y="73"/>
                    <a:pt x="8" y="73"/>
                  </a:cubicBezTo>
                  <a:cubicBezTo>
                    <a:pt x="7" y="73"/>
                    <a:pt x="7" y="73"/>
                    <a:pt x="7" y="73"/>
                  </a:cubicBezTo>
                  <a:cubicBezTo>
                    <a:pt x="6" y="73"/>
                    <a:pt x="6" y="73"/>
                    <a:pt x="6" y="73"/>
                  </a:cubicBezTo>
                  <a:cubicBezTo>
                    <a:pt x="6" y="73"/>
                    <a:pt x="6" y="73"/>
                    <a:pt x="6" y="73"/>
                  </a:cubicBezTo>
                  <a:cubicBezTo>
                    <a:pt x="5" y="72"/>
                    <a:pt x="5" y="72"/>
                    <a:pt x="5" y="72"/>
                  </a:cubicBezTo>
                  <a:cubicBezTo>
                    <a:pt x="5" y="71"/>
                    <a:pt x="5" y="71"/>
                    <a:pt x="5" y="71"/>
                  </a:cubicBezTo>
                  <a:cubicBezTo>
                    <a:pt x="5" y="70"/>
                    <a:pt x="5" y="70"/>
                    <a:pt x="5" y="70"/>
                  </a:cubicBezTo>
                  <a:cubicBezTo>
                    <a:pt x="6" y="70"/>
                    <a:pt x="6" y="70"/>
                    <a:pt x="6" y="70"/>
                  </a:cubicBezTo>
                  <a:cubicBezTo>
                    <a:pt x="6" y="69"/>
                    <a:pt x="6" y="69"/>
                    <a:pt x="6" y="69"/>
                  </a:cubicBezTo>
                  <a:cubicBezTo>
                    <a:pt x="6" y="69"/>
                    <a:pt x="6" y="69"/>
                    <a:pt x="6" y="69"/>
                  </a:cubicBezTo>
                  <a:cubicBezTo>
                    <a:pt x="6" y="69"/>
                    <a:pt x="6" y="69"/>
                    <a:pt x="6" y="69"/>
                  </a:cubicBezTo>
                  <a:cubicBezTo>
                    <a:pt x="5" y="69"/>
                    <a:pt x="5" y="69"/>
                    <a:pt x="5" y="69"/>
                  </a:cubicBezTo>
                  <a:cubicBezTo>
                    <a:pt x="5" y="70"/>
                    <a:pt x="5" y="70"/>
                    <a:pt x="5" y="70"/>
                  </a:cubicBezTo>
                  <a:cubicBezTo>
                    <a:pt x="4" y="70"/>
                    <a:pt x="4" y="70"/>
                    <a:pt x="4" y="70"/>
                  </a:cubicBezTo>
                  <a:cubicBezTo>
                    <a:pt x="4" y="70"/>
                    <a:pt x="4" y="70"/>
                    <a:pt x="4" y="70"/>
                  </a:cubicBezTo>
                  <a:cubicBezTo>
                    <a:pt x="4" y="71"/>
                    <a:pt x="4" y="71"/>
                    <a:pt x="4" y="71"/>
                  </a:cubicBezTo>
                  <a:cubicBezTo>
                    <a:pt x="3" y="70"/>
                    <a:pt x="3" y="70"/>
                    <a:pt x="3" y="70"/>
                  </a:cubicBezTo>
                  <a:cubicBezTo>
                    <a:pt x="2" y="70"/>
                    <a:pt x="2" y="70"/>
                    <a:pt x="2" y="70"/>
                  </a:cubicBezTo>
                  <a:cubicBezTo>
                    <a:pt x="3" y="69"/>
                    <a:pt x="3" y="69"/>
                    <a:pt x="3" y="69"/>
                  </a:cubicBezTo>
                  <a:cubicBezTo>
                    <a:pt x="3" y="69"/>
                    <a:pt x="3" y="69"/>
                    <a:pt x="3" y="69"/>
                  </a:cubicBezTo>
                  <a:cubicBezTo>
                    <a:pt x="3" y="69"/>
                    <a:pt x="3" y="69"/>
                    <a:pt x="3" y="69"/>
                  </a:cubicBezTo>
                  <a:cubicBezTo>
                    <a:pt x="2" y="69"/>
                    <a:pt x="2" y="69"/>
                    <a:pt x="2" y="69"/>
                  </a:cubicBezTo>
                  <a:cubicBezTo>
                    <a:pt x="2" y="69"/>
                    <a:pt x="2" y="69"/>
                    <a:pt x="2" y="69"/>
                  </a:cubicBezTo>
                  <a:cubicBezTo>
                    <a:pt x="2" y="68"/>
                    <a:pt x="2" y="68"/>
                    <a:pt x="2" y="68"/>
                  </a:cubicBezTo>
                  <a:cubicBezTo>
                    <a:pt x="2" y="68"/>
                    <a:pt x="2" y="68"/>
                    <a:pt x="2" y="68"/>
                  </a:cubicBezTo>
                  <a:cubicBezTo>
                    <a:pt x="2" y="67"/>
                    <a:pt x="2" y="67"/>
                    <a:pt x="2" y="67"/>
                  </a:cubicBezTo>
                  <a:cubicBezTo>
                    <a:pt x="3" y="67"/>
                    <a:pt x="3" y="67"/>
                    <a:pt x="3" y="67"/>
                  </a:cubicBezTo>
                  <a:cubicBezTo>
                    <a:pt x="3" y="67"/>
                    <a:pt x="3" y="67"/>
                    <a:pt x="3" y="67"/>
                  </a:cubicBezTo>
                  <a:cubicBezTo>
                    <a:pt x="4" y="67"/>
                    <a:pt x="4" y="67"/>
                    <a:pt x="4" y="67"/>
                  </a:cubicBezTo>
                  <a:cubicBezTo>
                    <a:pt x="4" y="67"/>
                    <a:pt x="4" y="67"/>
                    <a:pt x="4" y="67"/>
                  </a:cubicBezTo>
                  <a:cubicBezTo>
                    <a:pt x="4" y="66"/>
                    <a:pt x="4" y="66"/>
                    <a:pt x="4" y="66"/>
                  </a:cubicBezTo>
                  <a:cubicBezTo>
                    <a:pt x="6" y="66"/>
                    <a:pt x="6" y="66"/>
                    <a:pt x="6" y="66"/>
                  </a:cubicBezTo>
                  <a:cubicBezTo>
                    <a:pt x="7" y="66"/>
                    <a:pt x="7" y="66"/>
                    <a:pt x="7" y="66"/>
                  </a:cubicBezTo>
                  <a:cubicBezTo>
                    <a:pt x="8" y="67"/>
                    <a:pt x="8" y="67"/>
                    <a:pt x="8" y="67"/>
                  </a:cubicBezTo>
                  <a:cubicBezTo>
                    <a:pt x="10" y="67"/>
                    <a:pt x="10" y="67"/>
                    <a:pt x="10" y="67"/>
                  </a:cubicBezTo>
                  <a:cubicBezTo>
                    <a:pt x="11" y="67"/>
                    <a:pt x="11" y="67"/>
                    <a:pt x="11" y="67"/>
                  </a:cubicBezTo>
                  <a:cubicBezTo>
                    <a:pt x="12" y="67"/>
                    <a:pt x="12" y="67"/>
                    <a:pt x="12" y="67"/>
                  </a:cubicBezTo>
                  <a:cubicBezTo>
                    <a:pt x="13" y="68"/>
                    <a:pt x="13" y="68"/>
                    <a:pt x="13" y="68"/>
                  </a:cubicBezTo>
                  <a:cubicBezTo>
                    <a:pt x="15" y="69"/>
                    <a:pt x="15" y="69"/>
                    <a:pt x="15" y="69"/>
                  </a:cubicBezTo>
                  <a:cubicBezTo>
                    <a:pt x="15" y="69"/>
                    <a:pt x="15" y="69"/>
                    <a:pt x="15" y="69"/>
                  </a:cubicBezTo>
                  <a:cubicBezTo>
                    <a:pt x="16" y="69"/>
                    <a:pt x="16" y="69"/>
                    <a:pt x="16" y="69"/>
                  </a:cubicBezTo>
                  <a:cubicBezTo>
                    <a:pt x="17" y="68"/>
                    <a:pt x="17" y="68"/>
                    <a:pt x="17" y="68"/>
                  </a:cubicBezTo>
                  <a:cubicBezTo>
                    <a:pt x="16" y="68"/>
                    <a:pt x="16" y="68"/>
                    <a:pt x="16" y="68"/>
                  </a:cubicBezTo>
                  <a:cubicBezTo>
                    <a:pt x="15" y="68"/>
                    <a:pt x="15" y="68"/>
                    <a:pt x="15" y="68"/>
                  </a:cubicBezTo>
                  <a:cubicBezTo>
                    <a:pt x="14" y="68"/>
                    <a:pt x="14" y="68"/>
                    <a:pt x="14" y="68"/>
                  </a:cubicBezTo>
                  <a:cubicBezTo>
                    <a:pt x="13" y="67"/>
                    <a:pt x="13" y="67"/>
                    <a:pt x="13" y="67"/>
                  </a:cubicBezTo>
                  <a:cubicBezTo>
                    <a:pt x="12" y="67"/>
                    <a:pt x="12" y="67"/>
                    <a:pt x="12" y="67"/>
                  </a:cubicBezTo>
                  <a:cubicBezTo>
                    <a:pt x="11" y="67"/>
                    <a:pt x="11" y="67"/>
                    <a:pt x="11" y="67"/>
                  </a:cubicBezTo>
                  <a:cubicBezTo>
                    <a:pt x="10" y="66"/>
                    <a:pt x="10" y="66"/>
                    <a:pt x="10" y="66"/>
                  </a:cubicBezTo>
                  <a:cubicBezTo>
                    <a:pt x="10" y="66"/>
                    <a:pt x="10" y="66"/>
                    <a:pt x="10" y="66"/>
                  </a:cubicBezTo>
                  <a:cubicBezTo>
                    <a:pt x="11" y="65"/>
                    <a:pt x="11" y="65"/>
                    <a:pt x="11" y="65"/>
                  </a:cubicBezTo>
                  <a:cubicBezTo>
                    <a:pt x="13" y="65"/>
                    <a:pt x="13" y="65"/>
                    <a:pt x="13" y="65"/>
                  </a:cubicBezTo>
                  <a:cubicBezTo>
                    <a:pt x="14" y="65"/>
                    <a:pt x="14" y="65"/>
                    <a:pt x="14" y="65"/>
                  </a:cubicBezTo>
                  <a:cubicBezTo>
                    <a:pt x="16" y="66"/>
                    <a:pt x="16" y="66"/>
                    <a:pt x="16" y="66"/>
                  </a:cubicBezTo>
                  <a:cubicBezTo>
                    <a:pt x="16" y="66"/>
                    <a:pt x="16" y="66"/>
                    <a:pt x="16" y="66"/>
                  </a:cubicBezTo>
                  <a:cubicBezTo>
                    <a:pt x="17" y="67"/>
                    <a:pt x="17" y="67"/>
                    <a:pt x="17" y="67"/>
                  </a:cubicBezTo>
                  <a:cubicBezTo>
                    <a:pt x="17" y="67"/>
                    <a:pt x="17" y="67"/>
                    <a:pt x="17" y="67"/>
                  </a:cubicBezTo>
                  <a:cubicBezTo>
                    <a:pt x="18" y="67"/>
                    <a:pt x="18" y="67"/>
                    <a:pt x="18" y="67"/>
                  </a:cubicBezTo>
                  <a:cubicBezTo>
                    <a:pt x="18" y="67"/>
                    <a:pt x="18" y="67"/>
                    <a:pt x="18" y="67"/>
                  </a:cubicBezTo>
                  <a:cubicBezTo>
                    <a:pt x="18" y="67"/>
                    <a:pt x="18" y="67"/>
                    <a:pt x="18" y="67"/>
                  </a:cubicBezTo>
                  <a:cubicBezTo>
                    <a:pt x="18" y="66"/>
                    <a:pt x="18" y="66"/>
                    <a:pt x="18" y="66"/>
                  </a:cubicBezTo>
                  <a:cubicBezTo>
                    <a:pt x="19" y="65"/>
                    <a:pt x="19" y="65"/>
                    <a:pt x="19" y="65"/>
                  </a:cubicBezTo>
                  <a:cubicBezTo>
                    <a:pt x="19" y="65"/>
                    <a:pt x="19" y="65"/>
                    <a:pt x="19" y="65"/>
                  </a:cubicBezTo>
                  <a:cubicBezTo>
                    <a:pt x="19" y="64"/>
                    <a:pt x="19" y="64"/>
                    <a:pt x="19" y="64"/>
                  </a:cubicBezTo>
                  <a:cubicBezTo>
                    <a:pt x="18" y="64"/>
                    <a:pt x="18" y="64"/>
                    <a:pt x="18" y="64"/>
                  </a:cubicBezTo>
                  <a:cubicBezTo>
                    <a:pt x="18" y="64"/>
                    <a:pt x="18" y="64"/>
                    <a:pt x="18" y="64"/>
                  </a:cubicBezTo>
                  <a:cubicBezTo>
                    <a:pt x="17" y="64"/>
                    <a:pt x="17" y="64"/>
                    <a:pt x="17" y="64"/>
                  </a:cubicBezTo>
                  <a:cubicBezTo>
                    <a:pt x="18" y="63"/>
                    <a:pt x="18" y="63"/>
                    <a:pt x="18" y="63"/>
                  </a:cubicBezTo>
                  <a:cubicBezTo>
                    <a:pt x="17" y="63"/>
                    <a:pt x="17" y="63"/>
                    <a:pt x="17" y="63"/>
                  </a:cubicBezTo>
                  <a:cubicBezTo>
                    <a:pt x="16" y="63"/>
                    <a:pt x="16" y="63"/>
                    <a:pt x="16" y="63"/>
                  </a:cubicBezTo>
                  <a:cubicBezTo>
                    <a:pt x="16" y="64"/>
                    <a:pt x="16" y="64"/>
                    <a:pt x="16" y="64"/>
                  </a:cubicBezTo>
                  <a:cubicBezTo>
                    <a:pt x="15" y="64"/>
                    <a:pt x="15" y="64"/>
                    <a:pt x="15" y="64"/>
                  </a:cubicBezTo>
                  <a:cubicBezTo>
                    <a:pt x="13" y="64"/>
                    <a:pt x="13" y="64"/>
                    <a:pt x="13" y="64"/>
                  </a:cubicBezTo>
                  <a:cubicBezTo>
                    <a:pt x="13" y="63"/>
                    <a:pt x="13" y="63"/>
                    <a:pt x="13" y="63"/>
                  </a:cubicBezTo>
                  <a:cubicBezTo>
                    <a:pt x="13" y="63"/>
                    <a:pt x="13" y="63"/>
                    <a:pt x="13" y="63"/>
                  </a:cubicBezTo>
                  <a:cubicBezTo>
                    <a:pt x="13" y="63"/>
                    <a:pt x="13" y="63"/>
                    <a:pt x="13" y="63"/>
                  </a:cubicBezTo>
                  <a:cubicBezTo>
                    <a:pt x="12" y="62"/>
                    <a:pt x="12" y="62"/>
                    <a:pt x="12" y="62"/>
                  </a:cubicBezTo>
                  <a:cubicBezTo>
                    <a:pt x="11" y="62"/>
                    <a:pt x="11" y="62"/>
                    <a:pt x="11" y="62"/>
                  </a:cubicBezTo>
                  <a:cubicBezTo>
                    <a:pt x="11" y="62"/>
                    <a:pt x="11" y="62"/>
                    <a:pt x="11" y="62"/>
                  </a:cubicBezTo>
                  <a:cubicBezTo>
                    <a:pt x="11" y="62"/>
                    <a:pt x="11" y="62"/>
                    <a:pt x="11" y="62"/>
                  </a:cubicBezTo>
                  <a:cubicBezTo>
                    <a:pt x="12" y="63"/>
                    <a:pt x="12" y="63"/>
                    <a:pt x="12" y="63"/>
                  </a:cubicBezTo>
                  <a:cubicBezTo>
                    <a:pt x="12" y="64"/>
                    <a:pt x="12" y="64"/>
                    <a:pt x="12" y="64"/>
                  </a:cubicBezTo>
                  <a:cubicBezTo>
                    <a:pt x="11" y="64"/>
                    <a:pt x="11" y="64"/>
                    <a:pt x="11" y="64"/>
                  </a:cubicBezTo>
                  <a:cubicBezTo>
                    <a:pt x="10" y="64"/>
                    <a:pt x="10" y="64"/>
                    <a:pt x="10" y="64"/>
                  </a:cubicBezTo>
                  <a:cubicBezTo>
                    <a:pt x="9" y="64"/>
                    <a:pt x="9" y="64"/>
                    <a:pt x="9" y="64"/>
                  </a:cubicBezTo>
                  <a:cubicBezTo>
                    <a:pt x="8" y="62"/>
                    <a:pt x="8" y="62"/>
                    <a:pt x="8" y="62"/>
                  </a:cubicBezTo>
                  <a:cubicBezTo>
                    <a:pt x="8" y="62"/>
                    <a:pt x="8" y="62"/>
                    <a:pt x="8" y="62"/>
                  </a:cubicBezTo>
                  <a:cubicBezTo>
                    <a:pt x="9" y="62"/>
                    <a:pt x="9" y="62"/>
                    <a:pt x="9" y="62"/>
                  </a:cubicBezTo>
                  <a:cubicBezTo>
                    <a:pt x="10" y="61"/>
                    <a:pt x="10" y="61"/>
                    <a:pt x="10" y="61"/>
                  </a:cubicBezTo>
                  <a:cubicBezTo>
                    <a:pt x="10" y="61"/>
                    <a:pt x="10" y="61"/>
                    <a:pt x="10" y="61"/>
                  </a:cubicBezTo>
                  <a:cubicBezTo>
                    <a:pt x="10" y="61"/>
                    <a:pt x="10" y="61"/>
                    <a:pt x="10" y="61"/>
                  </a:cubicBezTo>
                  <a:cubicBezTo>
                    <a:pt x="9" y="61"/>
                    <a:pt x="9" y="61"/>
                    <a:pt x="9" y="61"/>
                  </a:cubicBezTo>
                  <a:cubicBezTo>
                    <a:pt x="8" y="62"/>
                    <a:pt x="8" y="62"/>
                    <a:pt x="8" y="62"/>
                  </a:cubicBezTo>
                  <a:cubicBezTo>
                    <a:pt x="7" y="61"/>
                    <a:pt x="7" y="61"/>
                    <a:pt x="7" y="61"/>
                  </a:cubicBezTo>
                  <a:cubicBezTo>
                    <a:pt x="7" y="61"/>
                    <a:pt x="7" y="61"/>
                    <a:pt x="7" y="61"/>
                  </a:cubicBezTo>
                  <a:cubicBezTo>
                    <a:pt x="7" y="60"/>
                    <a:pt x="7" y="60"/>
                    <a:pt x="7" y="60"/>
                  </a:cubicBezTo>
                  <a:cubicBezTo>
                    <a:pt x="8" y="60"/>
                    <a:pt x="8" y="60"/>
                    <a:pt x="8" y="60"/>
                  </a:cubicBezTo>
                  <a:cubicBezTo>
                    <a:pt x="9" y="60"/>
                    <a:pt x="9" y="60"/>
                    <a:pt x="9" y="60"/>
                  </a:cubicBezTo>
                  <a:cubicBezTo>
                    <a:pt x="10" y="59"/>
                    <a:pt x="10" y="59"/>
                    <a:pt x="10" y="59"/>
                  </a:cubicBezTo>
                  <a:cubicBezTo>
                    <a:pt x="9" y="59"/>
                    <a:pt x="9" y="59"/>
                    <a:pt x="9" y="59"/>
                  </a:cubicBezTo>
                  <a:cubicBezTo>
                    <a:pt x="9" y="58"/>
                    <a:pt x="9" y="58"/>
                    <a:pt x="9" y="58"/>
                  </a:cubicBezTo>
                  <a:cubicBezTo>
                    <a:pt x="9" y="59"/>
                    <a:pt x="9" y="59"/>
                    <a:pt x="9" y="59"/>
                  </a:cubicBezTo>
                  <a:cubicBezTo>
                    <a:pt x="8" y="59"/>
                    <a:pt x="8" y="59"/>
                    <a:pt x="8" y="59"/>
                  </a:cubicBezTo>
                  <a:cubicBezTo>
                    <a:pt x="7" y="59"/>
                    <a:pt x="7" y="59"/>
                    <a:pt x="7" y="59"/>
                  </a:cubicBezTo>
                  <a:cubicBezTo>
                    <a:pt x="6" y="60"/>
                    <a:pt x="6" y="60"/>
                    <a:pt x="6" y="60"/>
                  </a:cubicBezTo>
                  <a:cubicBezTo>
                    <a:pt x="6" y="60"/>
                    <a:pt x="6" y="60"/>
                    <a:pt x="6" y="60"/>
                  </a:cubicBezTo>
                  <a:cubicBezTo>
                    <a:pt x="5" y="59"/>
                    <a:pt x="5" y="59"/>
                    <a:pt x="5" y="59"/>
                  </a:cubicBezTo>
                  <a:cubicBezTo>
                    <a:pt x="6" y="59"/>
                    <a:pt x="6" y="59"/>
                    <a:pt x="6" y="59"/>
                  </a:cubicBezTo>
                  <a:cubicBezTo>
                    <a:pt x="6" y="58"/>
                    <a:pt x="6" y="58"/>
                    <a:pt x="6" y="58"/>
                  </a:cubicBezTo>
                  <a:cubicBezTo>
                    <a:pt x="6" y="58"/>
                    <a:pt x="6" y="58"/>
                    <a:pt x="6" y="58"/>
                  </a:cubicBezTo>
                  <a:cubicBezTo>
                    <a:pt x="6" y="58"/>
                    <a:pt x="6" y="58"/>
                    <a:pt x="6" y="58"/>
                  </a:cubicBezTo>
                  <a:cubicBezTo>
                    <a:pt x="6" y="57"/>
                    <a:pt x="6" y="57"/>
                    <a:pt x="6" y="57"/>
                  </a:cubicBezTo>
                  <a:cubicBezTo>
                    <a:pt x="5" y="57"/>
                    <a:pt x="5" y="57"/>
                    <a:pt x="5" y="57"/>
                  </a:cubicBezTo>
                  <a:cubicBezTo>
                    <a:pt x="5" y="57"/>
                    <a:pt x="5" y="57"/>
                    <a:pt x="5" y="57"/>
                  </a:cubicBezTo>
                  <a:cubicBezTo>
                    <a:pt x="4" y="55"/>
                    <a:pt x="4" y="55"/>
                    <a:pt x="4" y="55"/>
                  </a:cubicBezTo>
                  <a:cubicBezTo>
                    <a:pt x="3" y="55"/>
                    <a:pt x="3" y="55"/>
                    <a:pt x="3" y="55"/>
                  </a:cubicBezTo>
                  <a:cubicBezTo>
                    <a:pt x="3" y="55"/>
                    <a:pt x="3" y="55"/>
                    <a:pt x="3" y="55"/>
                  </a:cubicBezTo>
                  <a:cubicBezTo>
                    <a:pt x="2" y="54"/>
                    <a:pt x="2" y="54"/>
                    <a:pt x="2" y="54"/>
                  </a:cubicBezTo>
                  <a:cubicBezTo>
                    <a:pt x="3" y="54"/>
                    <a:pt x="3" y="54"/>
                    <a:pt x="3" y="54"/>
                  </a:cubicBezTo>
                  <a:cubicBezTo>
                    <a:pt x="4" y="54"/>
                    <a:pt x="4" y="54"/>
                    <a:pt x="4" y="54"/>
                  </a:cubicBezTo>
                  <a:cubicBezTo>
                    <a:pt x="4" y="53"/>
                    <a:pt x="4" y="53"/>
                    <a:pt x="4" y="53"/>
                  </a:cubicBezTo>
                  <a:cubicBezTo>
                    <a:pt x="4" y="53"/>
                    <a:pt x="4" y="53"/>
                    <a:pt x="4" y="53"/>
                  </a:cubicBezTo>
                  <a:cubicBezTo>
                    <a:pt x="5" y="53"/>
                    <a:pt x="5" y="53"/>
                    <a:pt x="5" y="53"/>
                  </a:cubicBezTo>
                  <a:cubicBezTo>
                    <a:pt x="5" y="53"/>
                    <a:pt x="5" y="53"/>
                    <a:pt x="5" y="53"/>
                  </a:cubicBezTo>
                  <a:cubicBezTo>
                    <a:pt x="5" y="53"/>
                    <a:pt x="5" y="53"/>
                    <a:pt x="5" y="53"/>
                  </a:cubicBezTo>
                  <a:cubicBezTo>
                    <a:pt x="4" y="52"/>
                    <a:pt x="4" y="52"/>
                    <a:pt x="4" y="52"/>
                  </a:cubicBezTo>
                  <a:cubicBezTo>
                    <a:pt x="4" y="52"/>
                    <a:pt x="4" y="52"/>
                    <a:pt x="4" y="52"/>
                  </a:cubicBezTo>
                  <a:cubicBezTo>
                    <a:pt x="3" y="52"/>
                    <a:pt x="3" y="52"/>
                    <a:pt x="3" y="52"/>
                  </a:cubicBezTo>
                  <a:cubicBezTo>
                    <a:pt x="4" y="52"/>
                    <a:pt x="4" y="52"/>
                    <a:pt x="4" y="52"/>
                  </a:cubicBezTo>
                  <a:cubicBezTo>
                    <a:pt x="4" y="52"/>
                    <a:pt x="4" y="52"/>
                    <a:pt x="4" y="52"/>
                  </a:cubicBezTo>
                  <a:cubicBezTo>
                    <a:pt x="6" y="51"/>
                    <a:pt x="6" y="51"/>
                    <a:pt x="6" y="51"/>
                  </a:cubicBezTo>
                  <a:cubicBezTo>
                    <a:pt x="6" y="51"/>
                    <a:pt x="6" y="51"/>
                    <a:pt x="6" y="51"/>
                  </a:cubicBezTo>
                  <a:cubicBezTo>
                    <a:pt x="6" y="50"/>
                    <a:pt x="6" y="50"/>
                    <a:pt x="6" y="50"/>
                  </a:cubicBezTo>
                  <a:cubicBezTo>
                    <a:pt x="7" y="50"/>
                    <a:pt x="7" y="50"/>
                    <a:pt x="7" y="50"/>
                  </a:cubicBezTo>
                  <a:cubicBezTo>
                    <a:pt x="7" y="50"/>
                    <a:pt x="7" y="50"/>
                    <a:pt x="7" y="50"/>
                  </a:cubicBezTo>
                  <a:cubicBezTo>
                    <a:pt x="8" y="50"/>
                    <a:pt x="8" y="50"/>
                    <a:pt x="8" y="50"/>
                  </a:cubicBezTo>
                  <a:cubicBezTo>
                    <a:pt x="8" y="50"/>
                    <a:pt x="8" y="50"/>
                    <a:pt x="8" y="50"/>
                  </a:cubicBezTo>
                  <a:cubicBezTo>
                    <a:pt x="9" y="50"/>
                    <a:pt x="9" y="50"/>
                    <a:pt x="9" y="50"/>
                  </a:cubicBezTo>
                  <a:cubicBezTo>
                    <a:pt x="9" y="50"/>
                    <a:pt x="9" y="50"/>
                    <a:pt x="9" y="50"/>
                  </a:cubicBezTo>
                  <a:cubicBezTo>
                    <a:pt x="10" y="50"/>
                    <a:pt x="10" y="50"/>
                    <a:pt x="10" y="50"/>
                  </a:cubicBezTo>
                  <a:cubicBezTo>
                    <a:pt x="10" y="50"/>
                    <a:pt x="10" y="50"/>
                    <a:pt x="10" y="50"/>
                  </a:cubicBezTo>
                  <a:cubicBezTo>
                    <a:pt x="10" y="50"/>
                    <a:pt x="10" y="50"/>
                    <a:pt x="10" y="50"/>
                  </a:cubicBezTo>
                  <a:cubicBezTo>
                    <a:pt x="11" y="50"/>
                    <a:pt x="11" y="50"/>
                    <a:pt x="11" y="50"/>
                  </a:cubicBezTo>
                  <a:cubicBezTo>
                    <a:pt x="11" y="50"/>
                    <a:pt x="11" y="50"/>
                    <a:pt x="11" y="50"/>
                  </a:cubicBezTo>
                  <a:cubicBezTo>
                    <a:pt x="11" y="50"/>
                    <a:pt x="11" y="50"/>
                    <a:pt x="11" y="50"/>
                  </a:cubicBezTo>
                  <a:cubicBezTo>
                    <a:pt x="12" y="49"/>
                    <a:pt x="12" y="49"/>
                    <a:pt x="12" y="49"/>
                  </a:cubicBezTo>
                  <a:cubicBezTo>
                    <a:pt x="13" y="49"/>
                    <a:pt x="13" y="49"/>
                    <a:pt x="13" y="49"/>
                  </a:cubicBezTo>
                  <a:cubicBezTo>
                    <a:pt x="13" y="49"/>
                    <a:pt x="13" y="49"/>
                    <a:pt x="13" y="49"/>
                  </a:cubicBezTo>
                  <a:cubicBezTo>
                    <a:pt x="13" y="49"/>
                    <a:pt x="13" y="49"/>
                    <a:pt x="13" y="49"/>
                  </a:cubicBezTo>
                  <a:cubicBezTo>
                    <a:pt x="14" y="49"/>
                    <a:pt x="14" y="49"/>
                    <a:pt x="14" y="49"/>
                  </a:cubicBezTo>
                  <a:cubicBezTo>
                    <a:pt x="14" y="49"/>
                    <a:pt x="14" y="49"/>
                    <a:pt x="14" y="49"/>
                  </a:cubicBezTo>
                  <a:cubicBezTo>
                    <a:pt x="18" y="48"/>
                    <a:pt x="18" y="48"/>
                    <a:pt x="18" y="48"/>
                  </a:cubicBezTo>
                  <a:cubicBezTo>
                    <a:pt x="18" y="48"/>
                    <a:pt x="18" y="48"/>
                    <a:pt x="18" y="48"/>
                  </a:cubicBezTo>
                  <a:cubicBezTo>
                    <a:pt x="19" y="49"/>
                    <a:pt x="19" y="49"/>
                    <a:pt x="19" y="49"/>
                  </a:cubicBezTo>
                  <a:cubicBezTo>
                    <a:pt x="19" y="48"/>
                    <a:pt x="19" y="48"/>
                    <a:pt x="19" y="48"/>
                  </a:cubicBezTo>
                  <a:cubicBezTo>
                    <a:pt x="18" y="48"/>
                    <a:pt x="18" y="48"/>
                    <a:pt x="18" y="48"/>
                  </a:cubicBezTo>
                  <a:cubicBezTo>
                    <a:pt x="19" y="47"/>
                    <a:pt x="19" y="47"/>
                    <a:pt x="19" y="47"/>
                  </a:cubicBezTo>
                  <a:cubicBezTo>
                    <a:pt x="20" y="47"/>
                    <a:pt x="20" y="47"/>
                    <a:pt x="20" y="47"/>
                  </a:cubicBezTo>
                  <a:cubicBezTo>
                    <a:pt x="21" y="47"/>
                    <a:pt x="21" y="47"/>
                    <a:pt x="21" y="47"/>
                  </a:cubicBezTo>
                  <a:cubicBezTo>
                    <a:pt x="22" y="47"/>
                    <a:pt x="22" y="47"/>
                    <a:pt x="22" y="47"/>
                  </a:cubicBezTo>
                  <a:cubicBezTo>
                    <a:pt x="23" y="47"/>
                    <a:pt x="23" y="47"/>
                    <a:pt x="23" y="47"/>
                  </a:cubicBezTo>
                  <a:cubicBezTo>
                    <a:pt x="23" y="47"/>
                    <a:pt x="23" y="47"/>
                    <a:pt x="23" y="47"/>
                  </a:cubicBezTo>
                  <a:cubicBezTo>
                    <a:pt x="24" y="47"/>
                    <a:pt x="24" y="47"/>
                    <a:pt x="24" y="47"/>
                  </a:cubicBezTo>
                  <a:cubicBezTo>
                    <a:pt x="25" y="47"/>
                    <a:pt x="25" y="47"/>
                    <a:pt x="25" y="47"/>
                  </a:cubicBezTo>
                  <a:cubicBezTo>
                    <a:pt x="26" y="47"/>
                    <a:pt x="26" y="47"/>
                    <a:pt x="26" y="47"/>
                  </a:cubicBezTo>
                  <a:cubicBezTo>
                    <a:pt x="27" y="47"/>
                    <a:pt x="27" y="47"/>
                    <a:pt x="27" y="47"/>
                  </a:cubicBezTo>
                  <a:cubicBezTo>
                    <a:pt x="27" y="47"/>
                    <a:pt x="27" y="47"/>
                    <a:pt x="27" y="47"/>
                  </a:cubicBezTo>
                  <a:cubicBezTo>
                    <a:pt x="28" y="48"/>
                    <a:pt x="28" y="48"/>
                    <a:pt x="28" y="48"/>
                  </a:cubicBezTo>
                  <a:cubicBezTo>
                    <a:pt x="29" y="48"/>
                    <a:pt x="29" y="48"/>
                    <a:pt x="29" y="48"/>
                  </a:cubicBezTo>
                  <a:cubicBezTo>
                    <a:pt x="29" y="48"/>
                    <a:pt x="29" y="48"/>
                    <a:pt x="29" y="48"/>
                  </a:cubicBezTo>
                  <a:cubicBezTo>
                    <a:pt x="30" y="48"/>
                    <a:pt x="30" y="48"/>
                    <a:pt x="30" y="48"/>
                  </a:cubicBezTo>
                  <a:cubicBezTo>
                    <a:pt x="30" y="48"/>
                    <a:pt x="30" y="48"/>
                    <a:pt x="30" y="48"/>
                  </a:cubicBezTo>
                  <a:cubicBezTo>
                    <a:pt x="31" y="47"/>
                    <a:pt x="31" y="47"/>
                    <a:pt x="31" y="47"/>
                  </a:cubicBezTo>
                  <a:cubicBezTo>
                    <a:pt x="31" y="46"/>
                    <a:pt x="31" y="46"/>
                    <a:pt x="31" y="46"/>
                  </a:cubicBezTo>
                  <a:cubicBezTo>
                    <a:pt x="32" y="45"/>
                    <a:pt x="32" y="45"/>
                    <a:pt x="32" y="45"/>
                  </a:cubicBezTo>
                  <a:cubicBezTo>
                    <a:pt x="33" y="45"/>
                    <a:pt x="33" y="45"/>
                    <a:pt x="33" y="45"/>
                  </a:cubicBezTo>
                  <a:cubicBezTo>
                    <a:pt x="33" y="44"/>
                    <a:pt x="33" y="44"/>
                    <a:pt x="33" y="44"/>
                  </a:cubicBezTo>
                  <a:cubicBezTo>
                    <a:pt x="34" y="43"/>
                    <a:pt x="34" y="43"/>
                    <a:pt x="34" y="43"/>
                  </a:cubicBezTo>
                  <a:cubicBezTo>
                    <a:pt x="35" y="43"/>
                    <a:pt x="35" y="43"/>
                    <a:pt x="35" y="43"/>
                  </a:cubicBezTo>
                  <a:cubicBezTo>
                    <a:pt x="35" y="42"/>
                    <a:pt x="35" y="42"/>
                    <a:pt x="35" y="42"/>
                  </a:cubicBezTo>
                  <a:cubicBezTo>
                    <a:pt x="34" y="42"/>
                    <a:pt x="34" y="42"/>
                    <a:pt x="34" y="42"/>
                  </a:cubicBezTo>
                  <a:cubicBezTo>
                    <a:pt x="34" y="41"/>
                    <a:pt x="34" y="41"/>
                    <a:pt x="34" y="41"/>
                  </a:cubicBezTo>
                  <a:cubicBezTo>
                    <a:pt x="35" y="41"/>
                    <a:pt x="35" y="41"/>
                    <a:pt x="35" y="41"/>
                  </a:cubicBezTo>
                  <a:cubicBezTo>
                    <a:pt x="36" y="40"/>
                    <a:pt x="36" y="40"/>
                    <a:pt x="36" y="40"/>
                  </a:cubicBezTo>
                  <a:cubicBezTo>
                    <a:pt x="37" y="41"/>
                    <a:pt x="37" y="41"/>
                    <a:pt x="37" y="41"/>
                  </a:cubicBezTo>
                  <a:cubicBezTo>
                    <a:pt x="38" y="40"/>
                    <a:pt x="38" y="40"/>
                    <a:pt x="38" y="40"/>
                  </a:cubicBezTo>
                  <a:cubicBezTo>
                    <a:pt x="38" y="39"/>
                    <a:pt x="38" y="39"/>
                    <a:pt x="38" y="39"/>
                  </a:cubicBezTo>
                  <a:cubicBezTo>
                    <a:pt x="38" y="39"/>
                    <a:pt x="38" y="39"/>
                    <a:pt x="38" y="39"/>
                  </a:cubicBezTo>
                  <a:cubicBezTo>
                    <a:pt x="37" y="39"/>
                    <a:pt x="37" y="39"/>
                    <a:pt x="37" y="39"/>
                  </a:cubicBezTo>
                  <a:cubicBezTo>
                    <a:pt x="36" y="39"/>
                    <a:pt x="36" y="39"/>
                    <a:pt x="36" y="39"/>
                  </a:cubicBezTo>
                  <a:cubicBezTo>
                    <a:pt x="36" y="38"/>
                    <a:pt x="36" y="38"/>
                    <a:pt x="36" y="38"/>
                  </a:cubicBezTo>
                  <a:cubicBezTo>
                    <a:pt x="36" y="38"/>
                    <a:pt x="36" y="38"/>
                    <a:pt x="36" y="38"/>
                  </a:cubicBezTo>
                  <a:cubicBezTo>
                    <a:pt x="37" y="38"/>
                    <a:pt x="37" y="38"/>
                    <a:pt x="37" y="38"/>
                  </a:cubicBezTo>
                  <a:cubicBezTo>
                    <a:pt x="38" y="38"/>
                    <a:pt x="38" y="38"/>
                    <a:pt x="38" y="38"/>
                  </a:cubicBezTo>
                  <a:cubicBezTo>
                    <a:pt x="39" y="37"/>
                    <a:pt x="39" y="37"/>
                    <a:pt x="39" y="37"/>
                  </a:cubicBezTo>
                  <a:cubicBezTo>
                    <a:pt x="40" y="37"/>
                    <a:pt x="40" y="37"/>
                    <a:pt x="40" y="37"/>
                  </a:cubicBezTo>
                  <a:cubicBezTo>
                    <a:pt x="40" y="37"/>
                    <a:pt x="40" y="37"/>
                    <a:pt x="40" y="37"/>
                  </a:cubicBezTo>
                  <a:cubicBezTo>
                    <a:pt x="40" y="36"/>
                    <a:pt x="40" y="36"/>
                    <a:pt x="40" y="36"/>
                  </a:cubicBezTo>
                  <a:cubicBezTo>
                    <a:pt x="40" y="36"/>
                    <a:pt x="40" y="36"/>
                    <a:pt x="40" y="36"/>
                  </a:cubicBezTo>
                  <a:cubicBezTo>
                    <a:pt x="40" y="36"/>
                    <a:pt x="40" y="36"/>
                    <a:pt x="40" y="36"/>
                  </a:cubicBezTo>
                  <a:cubicBezTo>
                    <a:pt x="39" y="36"/>
                    <a:pt x="39" y="36"/>
                    <a:pt x="39" y="36"/>
                  </a:cubicBezTo>
                  <a:cubicBezTo>
                    <a:pt x="39" y="37"/>
                    <a:pt x="39" y="37"/>
                    <a:pt x="39" y="37"/>
                  </a:cubicBezTo>
                  <a:cubicBezTo>
                    <a:pt x="39" y="37"/>
                    <a:pt x="39" y="37"/>
                    <a:pt x="39" y="37"/>
                  </a:cubicBezTo>
                  <a:cubicBezTo>
                    <a:pt x="37" y="37"/>
                    <a:pt x="37" y="37"/>
                    <a:pt x="37" y="37"/>
                  </a:cubicBezTo>
                  <a:cubicBezTo>
                    <a:pt x="36" y="37"/>
                    <a:pt x="36" y="37"/>
                    <a:pt x="36" y="37"/>
                  </a:cubicBezTo>
                  <a:cubicBezTo>
                    <a:pt x="36" y="37"/>
                    <a:pt x="36" y="37"/>
                    <a:pt x="36" y="37"/>
                  </a:cubicBezTo>
                  <a:cubicBezTo>
                    <a:pt x="35" y="38"/>
                    <a:pt x="35" y="38"/>
                    <a:pt x="35" y="38"/>
                  </a:cubicBezTo>
                  <a:cubicBezTo>
                    <a:pt x="35" y="38"/>
                    <a:pt x="35" y="38"/>
                    <a:pt x="35" y="38"/>
                  </a:cubicBezTo>
                  <a:cubicBezTo>
                    <a:pt x="34" y="37"/>
                    <a:pt x="34" y="37"/>
                    <a:pt x="34" y="37"/>
                  </a:cubicBezTo>
                  <a:cubicBezTo>
                    <a:pt x="33" y="37"/>
                    <a:pt x="33" y="37"/>
                    <a:pt x="33" y="37"/>
                  </a:cubicBezTo>
                  <a:cubicBezTo>
                    <a:pt x="33" y="37"/>
                    <a:pt x="33" y="37"/>
                    <a:pt x="33" y="37"/>
                  </a:cubicBezTo>
                  <a:cubicBezTo>
                    <a:pt x="33" y="37"/>
                    <a:pt x="33" y="37"/>
                    <a:pt x="33" y="37"/>
                  </a:cubicBezTo>
                  <a:cubicBezTo>
                    <a:pt x="32" y="37"/>
                    <a:pt x="32" y="37"/>
                    <a:pt x="32" y="37"/>
                  </a:cubicBezTo>
                  <a:cubicBezTo>
                    <a:pt x="32" y="37"/>
                    <a:pt x="32" y="37"/>
                    <a:pt x="32" y="37"/>
                  </a:cubicBezTo>
                  <a:cubicBezTo>
                    <a:pt x="31" y="37"/>
                    <a:pt x="31" y="37"/>
                    <a:pt x="31" y="37"/>
                  </a:cubicBezTo>
                  <a:cubicBezTo>
                    <a:pt x="31" y="37"/>
                    <a:pt x="31" y="37"/>
                    <a:pt x="31" y="37"/>
                  </a:cubicBezTo>
                  <a:cubicBezTo>
                    <a:pt x="31" y="36"/>
                    <a:pt x="31" y="36"/>
                    <a:pt x="31" y="36"/>
                  </a:cubicBezTo>
                  <a:cubicBezTo>
                    <a:pt x="31" y="36"/>
                    <a:pt x="31" y="36"/>
                    <a:pt x="31" y="36"/>
                  </a:cubicBezTo>
                  <a:cubicBezTo>
                    <a:pt x="31" y="36"/>
                    <a:pt x="31" y="36"/>
                    <a:pt x="31" y="36"/>
                  </a:cubicBezTo>
                  <a:cubicBezTo>
                    <a:pt x="30" y="35"/>
                    <a:pt x="30" y="35"/>
                    <a:pt x="30" y="35"/>
                  </a:cubicBezTo>
                  <a:cubicBezTo>
                    <a:pt x="31" y="35"/>
                    <a:pt x="31" y="35"/>
                    <a:pt x="31" y="35"/>
                  </a:cubicBezTo>
                  <a:cubicBezTo>
                    <a:pt x="31" y="34"/>
                    <a:pt x="31" y="34"/>
                    <a:pt x="31" y="34"/>
                  </a:cubicBezTo>
                  <a:cubicBezTo>
                    <a:pt x="32" y="34"/>
                    <a:pt x="32" y="34"/>
                    <a:pt x="32" y="34"/>
                  </a:cubicBezTo>
                  <a:cubicBezTo>
                    <a:pt x="32" y="33"/>
                    <a:pt x="32" y="33"/>
                    <a:pt x="32" y="33"/>
                  </a:cubicBezTo>
                  <a:cubicBezTo>
                    <a:pt x="32" y="33"/>
                    <a:pt x="32" y="33"/>
                    <a:pt x="32" y="33"/>
                  </a:cubicBezTo>
                  <a:cubicBezTo>
                    <a:pt x="33" y="33"/>
                    <a:pt x="33" y="33"/>
                    <a:pt x="33" y="33"/>
                  </a:cubicBezTo>
                  <a:cubicBezTo>
                    <a:pt x="32" y="33"/>
                    <a:pt x="32" y="33"/>
                    <a:pt x="32" y="33"/>
                  </a:cubicBezTo>
                  <a:cubicBezTo>
                    <a:pt x="32" y="32"/>
                    <a:pt x="32" y="32"/>
                    <a:pt x="32" y="32"/>
                  </a:cubicBezTo>
                  <a:cubicBezTo>
                    <a:pt x="32" y="32"/>
                    <a:pt x="32" y="32"/>
                    <a:pt x="32" y="32"/>
                  </a:cubicBezTo>
                  <a:cubicBezTo>
                    <a:pt x="33" y="32"/>
                    <a:pt x="33" y="32"/>
                    <a:pt x="33" y="32"/>
                  </a:cubicBezTo>
                  <a:cubicBezTo>
                    <a:pt x="34" y="31"/>
                    <a:pt x="34" y="31"/>
                    <a:pt x="34" y="31"/>
                  </a:cubicBezTo>
                  <a:cubicBezTo>
                    <a:pt x="34" y="31"/>
                    <a:pt x="34" y="31"/>
                    <a:pt x="34" y="31"/>
                  </a:cubicBezTo>
                  <a:cubicBezTo>
                    <a:pt x="34" y="30"/>
                    <a:pt x="34" y="30"/>
                    <a:pt x="34" y="30"/>
                  </a:cubicBezTo>
                  <a:cubicBezTo>
                    <a:pt x="36" y="30"/>
                    <a:pt x="36" y="30"/>
                    <a:pt x="36" y="30"/>
                  </a:cubicBezTo>
                  <a:cubicBezTo>
                    <a:pt x="36" y="30"/>
                    <a:pt x="36" y="30"/>
                    <a:pt x="36" y="30"/>
                  </a:cubicBezTo>
                  <a:cubicBezTo>
                    <a:pt x="37" y="29"/>
                    <a:pt x="37" y="29"/>
                    <a:pt x="37" y="29"/>
                  </a:cubicBezTo>
                  <a:cubicBezTo>
                    <a:pt x="38" y="29"/>
                    <a:pt x="38" y="29"/>
                    <a:pt x="38" y="29"/>
                  </a:cubicBezTo>
                  <a:cubicBezTo>
                    <a:pt x="39" y="29"/>
                    <a:pt x="39" y="29"/>
                    <a:pt x="39" y="29"/>
                  </a:cubicBezTo>
                  <a:cubicBezTo>
                    <a:pt x="39" y="29"/>
                    <a:pt x="39" y="29"/>
                    <a:pt x="39" y="29"/>
                  </a:cubicBezTo>
                  <a:cubicBezTo>
                    <a:pt x="38" y="29"/>
                    <a:pt x="38" y="29"/>
                    <a:pt x="38" y="29"/>
                  </a:cubicBezTo>
                  <a:cubicBezTo>
                    <a:pt x="38" y="28"/>
                    <a:pt x="38" y="28"/>
                    <a:pt x="38" y="28"/>
                  </a:cubicBezTo>
                  <a:cubicBezTo>
                    <a:pt x="39" y="28"/>
                    <a:pt x="39" y="28"/>
                    <a:pt x="39" y="28"/>
                  </a:cubicBezTo>
                  <a:cubicBezTo>
                    <a:pt x="39" y="28"/>
                    <a:pt x="39" y="28"/>
                    <a:pt x="39" y="28"/>
                  </a:cubicBezTo>
                  <a:cubicBezTo>
                    <a:pt x="39" y="29"/>
                    <a:pt x="39" y="29"/>
                    <a:pt x="39" y="29"/>
                  </a:cubicBezTo>
                  <a:cubicBezTo>
                    <a:pt x="40" y="28"/>
                    <a:pt x="40" y="28"/>
                    <a:pt x="40" y="28"/>
                  </a:cubicBezTo>
                  <a:cubicBezTo>
                    <a:pt x="41" y="27"/>
                    <a:pt x="41" y="27"/>
                    <a:pt x="41" y="27"/>
                  </a:cubicBezTo>
                  <a:cubicBezTo>
                    <a:pt x="41" y="27"/>
                    <a:pt x="41" y="27"/>
                    <a:pt x="41" y="27"/>
                  </a:cubicBezTo>
                  <a:cubicBezTo>
                    <a:pt x="41" y="26"/>
                    <a:pt x="41" y="26"/>
                    <a:pt x="41" y="26"/>
                  </a:cubicBezTo>
                  <a:cubicBezTo>
                    <a:pt x="42" y="26"/>
                    <a:pt x="42" y="26"/>
                    <a:pt x="42" y="26"/>
                  </a:cubicBezTo>
                  <a:cubicBezTo>
                    <a:pt x="43" y="26"/>
                    <a:pt x="43" y="26"/>
                    <a:pt x="43" y="26"/>
                  </a:cubicBezTo>
                  <a:cubicBezTo>
                    <a:pt x="43" y="25"/>
                    <a:pt x="43" y="25"/>
                    <a:pt x="43" y="25"/>
                  </a:cubicBezTo>
                  <a:cubicBezTo>
                    <a:pt x="44" y="25"/>
                    <a:pt x="44" y="25"/>
                    <a:pt x="44" y="25"/>
                  </a:cubicBezTo>
                  <a:cubicBezTo>
                    <a:pt x="44" y="25"/>
                    <a:pt x="44" y="25"/>
                    <a:pt x="44" y="25"/>
                  </a:cubicBezTo>
                  <a:cubicBezTo>
                    <a:pt x="44" y="25"/>
                    <a:pt x="44" y="25"/>
                    <a:pt x="44" y="25"/>
                  </a:cubicBezTo>
                  <a:cubicBezTo>
                    <a:pt x="45" y="26"/>
                    <a:pt x="45" y="26"/>
                    <a:pt x="45" y="26"/>
                  </a:cubicBezTo>
                  <a:cubicBezTo>
                    <a:pt x="45" y="27"/>
                    <a:pt x="45" y="27"/>
                    <a:pt x="45" y="27"/>
                  </a:cubicBezTo>
                  <a:cubicBezTo>
                    <a:pt x="45" y="28"/>
                    <a:pt x="45" y="28"/>
                    <a:pt x="45" y="28"/>
                  </a:cubicBezTo>
                  <a:cubicBezTo>
                    <a:pt x="45" y="29"/>
                    <a:pt x="45" y="29"/>
                    <a:pt x="45" y="29"/>
                  </a:cubicBezTo>
                  <a:cubicBezTo>
                    <a:pt x="45" y="30"/>
                    <a:pt x="45" y="30"/>
                    <a:pt x="45" y="30"/>
                  </a:cubicBezTo>
                  <a:cubicBezTo>
                    <a:pt x="45" y="30"/>
                    <a:pt x="45" y="30"/>
                    <a:pt x="45" y="30"/>
                  </a:cubicBezTo>
                  <a:cubicBezTo>
                    <a:pt x="45" y="30"/>
                    <a:pt x="45" y="30"/>
                    <a:pt x="45" y="30"/>
                  </a:cubicBezTo>
                  <a:cubicBezTo>
                    <a:pt x="46" y="29"/>
                    <a:pt x="46" y="29"/>
                    <a:pt x="46" y="29"/>
                  </a:cubicBezTo>
                  <a:cubicBezTo>
                    <a:pt x="45" y="27"/>
                    <a:pt x="45" y="27"/>
                    <a:pt x="45" y="27"/>
                  </a:cubicBezTo>
                  <a:cubicBezTo>
                    <a:pt x="45" y="27"/>
                    <a:pt x="45" y="27"/>
                    <a:pt x="45" y="27"/>
                  </a:cubicBezTo>
                  <a:cubicBezTo>
                    <a:pt x="45" y="26"/>
                    <a:pt x="45" y="26"/>
                    <a:pt x="45" y="26"/>
                  </a:cubicBezTo>
                  <a:cubicBezTo>
                    <a:pt x="45" y="25"/>
                    <a:pt x="45" y="25"/>
                    <a:pt x="45" y="25"/>
                  </a:cubicBezTo>
                  <a:cubicBezTo>
                    <a:pt x="46" y="25"/>
                    <a:pt x="46" y="25"/>
                    <a:pt x="46" y="25"/>
                  </a:cubicBezTo>
                  <a:cubicBezTo>
                    <a:pt x="46" y="25"/>
                    <a:pt x="46" y="25"/>
                    <a:pt x="46" y="25"/>
                  </a:cubicBezTo>
                  <a:cubicBezTo>
                    <a:pt x="46" y="24"/>
                    <a:pt x="46" y="24"/>
                    <a:pt x="46" y="24"/>
                  </a:cubicBezTo>
                  <a:cubicBezTo>
                    <a:pt x="47" y="24"/>
                    <a:pt x="47" y="24"/>
                    <a:pt x="47" y="24"/>
                  </a:cubicBezTo>
                  <a:cubicBezTo>
                    <a:pt x="47" y="24"/>
                    <a:pt x="47" y="24"/>
                    <a:pt x="47" y="24"/>
                  </a:cubicBezTo>
                  <a:cubicBezTo>
                    <a:pt x="47" y="25"/>
                    <a:pt x="47" y="25"/>
                    <a:pt x="47" y="25"/>
                  </a:cubicBezTo>
                  <a:cubicBezTo>
                    <a:pt x="48" y="25"/>
                    <a:pt x="48" y="25"/>
                    <a:pt x="48" y="25"/>
                  </a:cubicBezTo>
                  <a:cubicBezTo>
                    <a:pt x="48" y="25"/>
                    <a:pt x="48" y="25"/>
                    <a:pt x="48" y="25"/>
                  </a:cubicBezTo>
                  <a:cubicBezTo>
                    <a:pt x="48" y="25"/>
                    <a:pt x="48" y="25"/>
                    <a:pt x="48" y="25"/>
                  </a:cubicBezTo>
                  <a:cubicBezTo>
                    <a:pt x="48" y="26"/>
                    <a:pt x="48" y="26"/>
                    <a:pt x="48" y="26"/>
                  </a:cubicBezTo>
                  <a:cubicBezTo>
                    <a:pt x="48" y="26"/>
                    <a:pt x="48" y="26"/>
                    <a:pt x="48" y="26"/>
                  </a:cubicBezTo>
                  <a:cubicBezTo>
                    <a:pt x="49" y="27"/>
                    <a:pt x="49" y="27"/>
                    <a:pt x="49" y="27"/>
                  </a:cubicBezTo>
                  <a:cubicBezTo>
                    <a:pt x="50" y="26"/>
                    <a:pt x="50" y="26"/>
                    <a:pt x="50" y="26"/>
                  </a:cubicBezTo>
                  <a:cubicBezTo>
                    <a:pt x="51" y="26"/>
                    <a:pt x="51" y="26"/>
                    <a:pt x="51" y="26"/>
                  </a:cubicBezTo>
                  <a:cubicBezTo>
                    <a:pt x="51" y="26"/>
                    <a:pt x="51" y="26"/>
                    <a:pt x="51" y="26"/>
                  </a:cubicBezTo>
                  <a:cubicBezTo>
                    <a:pt x="51" y="26"/>
                    <a:pt x="51" y="26"/>
                    <a:pt x="51" y="26"/>
                  </a:cubicBezTo>
                  <a:cubicBezTo>
                    <a:pt x="51" y="25"/>
                    <a:pt x="51" y="25"/>
                    <a:pt x="51" y="25"/>
                  </a:cubicBezTo>
                  <a:cubicBezTo>
                    <a:pt x="51" y="25"/>
                    <a:pt x="51" y="25"/>
                    <a:pt x="51" y="25"/>
                  </a:cubicBezTo>
                  <a:cubicBezTo>
                    <a:pt x="52" y="25"/>
                    <a:pt x="52" y="25"/>
                    <a:pt x="52" y="25"/>
                  </a:cubicBezTo>
                  <a:cubicBezTo>
                    <a:pt x="52" y="24"/>
                    <a:pt x="52" y="24"/>
                    <a:pt x="52" y="24"/>
                  </a:cubicBezTo>
                  <a:cubicBezTo>
                    <a:pt x="52" y="24"/>
                    <a:pt x="52" y="24"/>
                    <a:pt x="52" y="24"/>
                  </a:cubicBezTo>
                  <a:cubicBezTo>
                    <a:pt x="53" y="24"/>
                    <a:pt x="53" y="24"/>
                    <a:pt x="53" y="24"/>
                  </a:cubicBezTo>
                  <a:cubicBezTo>
                    <a:pt x="54" y="23"/>
                    <a:pt x="54" y="23"/>
                    <a:pt x="54" y="23"/>
                  </a:cubicBezTo>
                  <a:cubicBezTo>
                    <a:pt x="55" y="22"/>
                    <a:pt x="55" y="22"/>
                    <a:pt x="55" y="22"/>
                  </a:cubicBezTo>
                  <a:cubicBezTo>
                    <a:pt x="55" y="21"/>
                    <a:pt x="55" y="21"/>
                    <a:pt x="55" y="21"/>
                  </a:cubicBezTo>
                  <a:cubicBezTo>
                    <a:pt x="54" y="21"/>
                    <a:pt x="54" y="21"/>
                    <a:pt x="54" y="21"/>
                  </a:cubicBezTo>
                  <a:cubicBezTo>
                    <a:pt x="54" y="21"/>
                    <a:pt x="54" y="21"/>
                    <a:pt x="54" y="21"/>
                  </a:cubicBezTo>
                  <a:cubicBezTo>
                    <a:pt x="54" y="21"/>
                    <a:pt x="54" y="21"/>
                    <a:pt x="54" y="21"/>
                  </a:cubicBezTo>
                  <a:cubicBezTo>
                    <a:pt x="54" y="20"/>
                    <a:pt x="54" y="20"/>
                    <a:pt x="54" y="20"/>
                  </a:cubicBezTo>
                  <a:cubicBezTo>
                    <a:pt x="55" y="20"/>
                    <a:pt x="55" y="20"/>
                    <a:pt x="55" y="20"/>
                  </a:cubicBezTo>
                  <a:cubicBezTo>
                    <a:pt x="55" y="19"/>
                    <a:pt x="55" y="19"/>
                    <a:pt x="55" y="19"/>
                  </a:cubicBezTo>
                  <a:cubicBezTo>
                    <a:pt x="55" y="18"/>
                    <a:pt x="55" y="18"/>
                    <a:pt x="55" y="18"/>
                  </a:cubicBezTo>
                  <a:cubicBezTo>
                    <a:pt x="55" y="17"/>
                    <a:pt x="55" y="17"/>
                    <a:pt x="55" y="17"/>
                  </a:cubicBezTo>
                  <a:cubicBezTo>
                    <a:pt x="55" y="17"/>
                    <a:pt x="55" y="17"/>
                    <a:pt x="55" y="17"/>
                  </a:cubicBezTo>
                  <a:cubicBezTo>
                    <a:pt x="57" y="17"/>
                    <a:pt x="57" y="17"/>
                    <a:pt x="57" y="17"/>
                  </a:cubicBezTo>
                  <a:cubicBezTo>
                    <a:pt x="58" y="16"/>
                    <a:pt x="58" y="16"/>
                    <a:pt x="58" y="16"/>
                  </a:cubicBezTo>
                  <a:cubicBezTo>
                    <a:pt x="59" y="16"/>
                    <a:pt x="59" y="16"/>
                    <a:pt x="59" y="16"/>
                  </a:cubicBezTo>
                  <a:cubicBezTo>
                    <a:pt x="59" y="16"/>
                    <a:pt x="59" y="16"/>
                    <a:pt x="59" y="16"/>
                  </a:cubicBezTo>
                  <a:cubicBezTo>
                    <a:pt x="59" y="16"/>
                    <a:pt x="59" y="16"/>
                    <a:pt x="59" y="16"/>
                  </a:cubicBezTo>
                  <a:cubicBezTo>
                    <a:pt x="59" y="17"/>
                    <a:pt x="59" y="17"/>
                    <a:pt x="59" y="17"/>
                  </a:cubicBezTo>
                  <a:cubicBezTo>
                    <a:pt x="60" y="18"/>
                    <a:pt x="60" y="18"/>
                    <a:pt x="60" y="18"/>
                  </a:cubicBezTo>
                  <a:cubicBezTo>
                    <a:pt x="60" y="19"/>
                    <a:pt x="60" y="19"/>
                    <a:pt x="60" y="19"/>
                  </a:cubicBezTo>
                  <a:cubicBezTo>
                    <a:pt x="60" y="20"/>
                    <a:pt x="60" y="20"/>
                    <a:pt x="60" y="20"/>
                  </a:cubicBezTo>
                  <a:cubicBezTo>
                    <a:pt x="60" y="22"/>
                    <a:pt x="60" y="22"/>
                    <a:pt x="60" y="22"/>
                  </a:cubicBezTo>
                  <a:cubicBezTo>
                    <a:pt x="60" y="22"/>
                    <a:pt x="60" y="22"/>
                    <a:pt x="60" y="22"/>
                  </a:cubicBezTo>
                  <a:cubicBezTo>
                    <a:pt x="61" y="23"/>
                    <a:pt x="61" y="23"/>
                    <a:pt x="61" y="23"/>
                  </a:cubicBezTo>
                  <a:cubicBezTo>
                    <a:pt x="62" y="24"/>
                    <a:pt x="62" y="24"/>
                    <a:pt x="62" y="24"/>
                  </a:cubicBezTo>
                  <a:cubicBezTo>
                    <a:pt x="62" y="24"/>
                    <a:pt x="62" y="24"/>
                    <a:pt x="62" y="24"/>
                  </a:cubicBezTo>
                  <a:cubicBezTo>
                    <a:pt x="62" y="24"/>
                    <a:pt x="62" y="24"/>
                    <a:pt x="62" y="24"/>
                  </a:cubicBezTo>
                  <a:cubicBezTo>
                    <a:pt x="62" y="22"/>
                    <a:pt x="62" y="22"/>
                    <a:pt x="62" y="22"/>
                  </a:cubicBezTo>
                  <a:cubicBezTo>
                    <a:pt x="62" y="22"/>
                    <a:pt x="62" y="22"/>
                    <a:pt x="62" y="22"/>
                  </a:cubicBezTo>
                  <a:cubicBezTo>
                    <a:pt x="61" y="20"/>
                    <a:pt x="61" y="20"/>
                    <a:pt x="61" y="20"/>
                  </a:cubicBezTo>
                  <a:cubicBezTo>
                    <a:pt x="61" y="19"/>
                    <a:pt x="61" y="19"/>
                    <a:pt x="61" y="19"/>
                  </a:cubicBezTo>
                  <a:cubicBezTo>
                    <a:pt x="61" y="18"/>
                    <a:pt x="61" y="18"/>
                    <a:pt x="61" y="18"/>
                  </a:cubicBezTo>
                  <a:cubicBezTo>
                    <a:pt x="62" y="18"/>
                    <a:pt x="62" y="18"/>
                    <a:pt x="62" y="18"/>
                  </a:cubicBezTo>
                  <a:cubicBezTo>
                    <a:pt x="61" y="17"/>
                    <a:pt x="61" y="17"/>
                    <a:pt x="61" y="17"/>
                  </a:cubicBezTo>
                  <a:cubicBezTo>
                    <a:pt x="61" y="16"/>
                    <a:pt x="61" y="16"/>
                    <a:pt x="61" y="16"/>
                  </a:cubicBezTo>
                  <a:cubicBezTo>
                    <a:pt x="61" y="16"/>
                    <a:pt x="61" y="16"/>
                    <a:pt x="61" y="16"/>
                  </a:cubicBezTo>
                  <a:cubicBezTo>
                    <a:pt x="61" y="15"/>
                    <a:pt x="61" y="15"/>
                    <a:pt x="61" y="15"/>
                  </a:cubicBezTo>
                  <a:cubicBezTo>
                    <a:pt x="61" y="15"/>
                    <a:pt x="61" y="15"/>
                    <a:pt x="61" y="15"/>
                  </a:cubicBezTo>
                  <a:cubicBezTo>
                    <a:pt x="62" y="14"/>
                    <a:pt x="62" y="14"/>
                    <a:pt x="62" y="14"/>
                  </a:cubicBezTo>
                  <a:cubicBezTo>
                    <a:pt x="62" y="14"/>
                    <a:pt x="62" y="14"/>
                    <a:pt x="62" y="14"/>
                  </a:cubicBezTo>
                  <a:cubicBezTo>
                    <a:pt x="63" y="14"/>
                    <a:pt x="63" y="14"/>
                    <a:pt x="63" y="14"/>
                  </a:cubicBezTo>
                  <a:cubicBezTo>
                    <a:pt x="64" y="14"/>
                    <a:pt x="64" y="14"/>
                    <a:pt x="64" y="14"/>
                  </a:cubicBezTo>
                  <a:cubicBezTo>
                    <a:pt x="64" y="14"/>
                    <a:pt x="64" y="14"/>
                    <a:pt x="64" y="14"/>
                  </a:cubicBezTo>
                  <a:cubicBezTo>
                    <a:pt x="65" y="15"/>
                    <a:pt x="65" y="15"/>
                    <a:pt x="65" y="15"/>
                  </a:cubicBezTo>
                  <a:cubicBezTo>
                    <a:pt x="67" y="14"/>
                    <a:pt x="67" y="14"/>
                    <a:pt x="67" y="14"/>
                  </a:cubicBezTo>
                  <a:cubicBezTo>
                    <a:pt x="69" y="14"/>
                    <a:pt x="69" y="14"/>
                    <a:pt x="69" y="14"/>
                  </a:cubicBezTo>
                  <a:cubicBezTo>
                    <a:pt x="71" y="14"/>
                    <a:pt x="71" y="14"/>
                    <a:pt x="71" y="14"/>
                  </a:cubicBezTo>
                  <a:cubicBezTo>
                    <a:pt x="71" y="14"/>
                    <a:pt x="71" y="14"/>
                    <a:pt x="71" y="14"/>
                  </a:cubicBezTo>
                  <a:cubicBezTo>
                    <a:pt x="71" y="15"/>
                    <a:pt x="71" y="15"/>
                    <a:pt x="71" y="15"/>
                  </a:cubicBezTo>
                  <a:cubicBezTo>
                    <a:pt x="71" y="16"/>
                    <a:pt x="71" y="16"/>
                    <a:pt x="71" y="16"/>
                  </a:cubicBezTo>
                  <a:cubicBezTo>
                    <a:pt x="71" y="16"/>
                    <a:pt x="71" y="16"/>
                    <a:pt x="71" y="16"/>
                  </a:cubicBezTo>
                  <a:cubicBezTo>
                    <a:pt x="72" y="16"/>
                    <a:pt x="72" y="16"/>
                    <a:pt x="72" y="16"/>
                  </a:cubicBezTo>
                  <a:cubicBezTo>
                    <a:pt x="72" y="15"/>
                    <a:pt x="72" y="15"/>
                    <a:pt x="72" y="15"/>
                  </a:cubicBezTo>
                  <a:cubicBezTo>
                    <a:pt x="72" y="15"/>
                    <a:pt x="72" y="15"/>
                    <a:pt x="72" y="15"/>
                  </a:cubicBezTo>
                  <a:cubicBezTo>
                    <a:pt x="72" y="14"/>
                    <a:pt x="72" y="14"/>
                    <a:pt x="72" y="14"/>
                  </a:cubicBezTo>
                  <a:cubicBezTo>
                    <a:pt x="73" y="13"/>
                    <a:pt x="73" y="13"/>
                    <a:pt x="73" y="13"/>
                  </a:cubicBezTo>
                  <a:cubicBezTo>
                    <a:pt x="74" y="13"/>
                    <a:pt x="74" y="13"/>
                    <a:pt x="74" y="13"/>
                  </a:cubicBezTo>
                  <a:cubicBezTo>
                    <a:pt x="74" y="14"/>
                    <a:pt x="74" y="14"/>
                    <a:pt x="74" y="14"/>
                  </a:cubicBezTo>
                  <a:cubicBezTo>
                    <a:pt x="75" y="15"/>
                    <a:pt x="75" y="15"/>
                    <a:pt x="75" y="15"/>
                  </a:cubicBezTo>
                  <a:cubicBezTo>
                    <a:pt x="75" y="15"/>
                    <a:pt x="75" y="15"/>
                    <a:pt x="75" y="15"/>
                  </a:cubicBezTo>
                  <a:cubicBezTo>
                    <a:pt x="75" y="15"/>
                    <a:pt x="75" y="15"/>
                    <a:pt x="75" y="15"/>
                  </a:cubicBezTo>
                  <a:cubicBezTo>
                    <a:pt x="75" y="14"/>
                    <a:pt x="75" y="14"/>
                    <a:pt x="75" y="14"/>
                  </a:cubicBezTo>
                  <a:cubicBezTo>
                    <a:pt x="75" y="13"/>
                    <a:pt x="75" y="13"/>
                    <a:pt x="75" y="13"/>
                  </a:cubicBezTo>
                  <a:cubicBezTo>
                    <a:pt x="74" y="12"/>
                    <a:pt x="74" y="12"/>
                    <a:pt x="74" y="12"/>
                  </a:cubicBezTo>
                  <a:cubicBezTo>
                    <a:pt x="75" y="12"/>
                    <a:pt x="75" y="12"/>
                    <a:pt x="75" y="12"/>
                  </a:cubicBezTo>
                  <a:cubicBezTo>
                    <a:pt x="75" y="12"/>
                    <a:pt x="75" y="12"/>
                    <a:pt x="75" y="12"/>
                  </a:cubicBezTo>
                  <a:cubicBezTo>
                    <a:pt x="76" y="13"/>
                    <a:pt x="76" y="13"/>
                    <a:pt x="76" y="13"/>
                  </a:cubicBezTo>
                  <a:cubicBezTo>
                    <a:pt x="77" y="12"/>
                    <a:pt x="77" y="12"/>
                    <a:pt x="77" y="12"/>
                  </a:cubicBezTo>
                  <a:cubicBezTo>
                    <a:pt x="78" y="12"/>
                    <a:pt x="78" y="12"/>
                    <a:pt x="78" y="12"/>
                  </a:cubicBezTo>
                  <a:cubicBezTo>
                    <a:pt x="79" y="12"/>
                    <a:pt x="79" y="12"/>
                    <a:pt x="79" y="12"/>
                  </a:cubicBezTo>
                  <a:cubicBezTo>
                    <a:pt x="79" y="13"/>
                    <a:pt x="79" y="13"/>
                    <a:pt x="79" y="13"/>
                  </a:cubicBezTo>
                  <a:cubicBezTo>
                    <a:pt x="79" y="14"/>
                    <a:pt x="79" y="14"/>
                    <a:pt x="79" y="14"/>
                  </a:cubicBezTo>
                  <a:cubicBezTo>
                    <a:pt x="79" y="16"/>
                    <a:pt x="79" y="16"/>
                    <a:pt x="79" y="16"/>
                  </a:cubicBezTo>
                  <a:cubicBezTo>
                    <a:pt x="79" y="16"/>
                    <a:pt x="79" y="16"/>
                    <a:pt x="79" y="16"/>
                  </a:cubicBezTo>
                  <a:cubicBezTo>
                    <a:pt x="78" y="18"/>
                    <a:pt x="78" y="18"/>
                    <a:pt x="78" y="18"/>
                  </a:cubicBezTo>
                  <a:cubicBezTo>
                    <a:pt x="78" y="18"/>
                    <a:pt x="78" y="18"/>
                    <a:pt x="78" y="18"/>
                  </a:cubicBezTo>
                  <a:cubicBezTo>
                    <a:pt x="78" y="19"/>
                    <a:pt x="78" y="19"/>
                    <a:pt x="78" y="19"/>
                  </a:cubicBezTo>
                  <a:cubicBezTo>
                    <a:pt x="77" y="19"/>
                    <a:pt x="77" y="19"/>
                    <a:pt x="77" y="19"/>
                  </a:cubicBezTo>
                  <a:cubicBezTo>
                    <a:pt x="77" y="20"/>
                    <a:pt x="77" y="20"/>
                    <a:pt x="77" y="20"/>
                  </a:cubicBezTo>
                  <a:cubicBezTo>
                    <a:pt x="77" y="20"/>
                    <a:pt x="77" y="20"/>
                    <a:pt x="77" y="20"/>
                  </a:cubicBezTo>
                  <a:cubicBezTo>
                    <a:pt x="77" y="20"/>
                    <a:pt x="77" y="20"/>
                    <a:pt x="77" y="20"/>
                  </a:cubicBezTo>
                  <a:cubicBezTo>
                    <a:pt x="77" y="21"/>
                    <a:pt x="77" y="21"/>
                    <a:pt x="77" y="21"/>
                  </a:cubicBezTo>
                  <a:cubicBezTo>
                    <a:pt x="77" y="21"/>
                    <a:pt x="77" y="21"/>
                    <a:pt x="77" y="21"/>
                  </a:cubicBezTo>
                  <a:cubicBezTo>
                    <a:pt x="76" y="22"/>
                    <a:pt x="76" y="22"/>
                    <a:pt x="76" y="22"/>
                  </a:cubicBezTo>
                  <a:cubicBezTo>
                    <a:pt x="76" y="23"/>
                    <a:pt x="76" y="23"/>
                    <a:pt x="76" y="23"/>
                  </a:cubicBezTo>
                  <a:cubicBezTo>
                    <a:pt x="75" y="23"/>
                    <a:pt x="75" y="23"/>
                    <a:pt x="75" y="23"/>
                  </a:cubicBezTo>
                  <a:cubicBezTo>
                    <a:pt x="75" y="24"/>
                    <a:pt x="75" y="24"/>
                    <a:pt x="75" y="24"/>
                  </a:cubicBezTo>
                  <a:cubicBezTo>
                    <a:pt x="75" y="25"/>
                    <a:pt x="75" y="25"/>
                    <a:pt x="75" y="25"/>
                  </a:cubicBezTo>
                  <a:cubicBezTo>
                    <a:pt x="74" y="25"/>
                    <a:pt x="74" y="25"/>
                    <a:pt x="74" y="25"/>
                  </a:cubicBezTo>
                  <a:cubicBezTo>
                    <a:pt x="74" y="26"/>
                    <a:pt x="74" y="26"/>
                    <a:pt x="74" y="26"/>
                  </a:cubicBezTo>
                  <a:cubicBezTo>
                    <a:pt x="74" y="26"/>
                    <a:pt x="74" y="26"/>
                    <a:pt x="74" y="26"/>
                  </a:cubicBezTo>
                  <a:cubicBezTo>
                    <a:pt x="74" y="26"/>
                    <a:pt x="74" y="26"/>
                    <a:pt x="74" y="26"/>
                  </a:cubicBezTo>
                  <a:cubicBezTo>
                    <a:pt x="75" y="25"/>
                    <a:pt x="75" y="25"/>
                    <a:pt x="75" y="25"/>
                  </a:cubicBezTo>
                  <a:cubicBezTo>
                    <a:pt x="76" y="25"/>
                    <a:pt x="76" y="25"/>
                    <a:pt x="76" y="25"/>
                  </a:cubicBezTo>
                  <a:cubicBezTo>
                    <a:pt x="76" y="25"/>
                    <a:pt x="76" y="25"/>
                    <a:pt x="76" y="25"/>
                  </a:cubicBezTo>
                  <a:cubicBezTo>
                    <a:pt x="76" y="24"/>
                    <a:pt x="76" y="24"/>
                    <a:pt x="76" y="24"/>
                  </a:cubicBezTo>
                  <a:cubicBezTo>
                    <a:pt x="77" y="23"/>
                    <a:pt x="77" y="23"/>
                    <a:pt x="77" y="23"/>
                  </a:cubicBezTo>
                  <a:cubicBezTo>
                    <a:pt x="77" y="22"/>
                    <a:pt x="77" y="22"/>
                    <a:pt x="77" y="22"/>
                  </a:cubicBezTo>
                  <a:cubicBezTo>
                    <a:pt x="78" y="22"/>
                    <a:pt x="78" y="22"/>
                    <a:pt x="78" y="22"/>
                  </a:cubicBezTo>
                  <a:cubicBezTo>
                    <a:pt x="78" y="22"/>
                    <a:pt x="78" y="22"/>
                    <a:pt x="78" y="22"/>
                  </a:cubicBezTo>
                  <a:cubicBezTo>
                    <a:pt x="79" y="21"/>
                    <a:pt x="79" y="21"/>
                    <a:pt x="79" y="21"/>
                  </a:cubicBezTo>
                  <a:cubicBezTo>
                    <a:pt x="79" y="21"/>
                    <a:pt x="79" y="21"/>
                    <a:pt x="79" y="21"/>
                  </a:cubicBezTo>
                  <a:cubicBezTo>
                    <a:pt x="79" y="20"/>
                    <a:pt x="79" y="20"/>
                    <a:pt x="79" y="20"/>
                  </a:cubicBezTo>
                  <a:cubicBezTo>
                    <a:pt x="79" y="20"/>
                    <a:pt x="79" y="20"/>
                    <a:pt x="79" y="20"/>
                  </a:cubicBezTo>
                  <a:cubicBezTo>
                    <a:pt x="80" y="19"/>
                    <a:pt x="80" y="19"/>
                    <a:pt x="80" y="19"/>
                  </a:cubicBezTo>
                  <a:cubicBezTo>
                    <a:pt x="80" y="20"/>
                    <a:pt x="80" y="20"/>
                    <a:pt x="80" y="20"/>
                  </a:cubicBezTo>
                  <a:cubicBezTo>
                    <a:pt x="80" y="20"/>
                    <a:pt x="80" y="20"/>
                    <a:pt x="80" y="20"/>
                  </a:cubicBezTo>
                  <a:cubicBezTo>
                    <a:pt x="81" y="21"/>
                    <a:pt x="81" y="21"/>
                    <a:pt x="81" y="21"/>
                  </a:cubicBezTo>
                  <a:cubicBezTo>
                    <a:pt x="81" y="21"/>
                    <a:pt x="81" y="21"/>
                    <a:pt x="81" y="21"/>
                  </a:cubicBezTo>
                  <a:cubicBezTo>
                    <a:pt x="81" y="22"/>
                    <a:pt x="81" y="22"/>
                    <a:pt x="81" y="22"/>
                  </a:cubicBezTo>
                  <a:cubicBezTo>
                    <a:pt x="82" y="23"/>
                    <a:pt x="82" y="23"/>
                    <a:pt x="82" y="23"/>
                  </a:cubicBezTo>
                  <a:cubicBezTo>
                    <a:pt x="82" y="24"/>
                    <a:pt x="82" y="24"/>
                    <a:pt x="82" y="24"/>
                  </a:cubicBezTo>
                  <a:cubicBezTo>
                    <a:pt x="82" y="24"/>
                    <a:pt x="82" y="24"/>
                    <a:pt x="82" y="24"/>
                  </a:cubicBezTo>
                  <a:cubicBezTo>
                    <a:pt x="83" y="25"/>
                    <a:pt x="83" y="25"/>
                    <a:pt x="83" y="25"/>
                  </a:cubicBezTo>
                  <a:cubicBezTo>
                    <a:pt x="83" y="25"/>
                    <a:pt x="83" y="25"/>
                    <a:pt x="83" y="25"/>
                  </a:cubicBezTo>
                  <a:cubicBezTo>
                    <a:pt x="84" y="25"/>
                    <a:pt x="84" y="25"/>
                    <a:pt x="84" y="25"/>
                  </a:cubicBezTo>
                  <a:cubicBezTo>
                    <a:pt x="84" y="24"/>
                    <a:pt x="84" y="24"/>
                    <a:pt x="84" y="24"/>
                  </a:cubicBezTo>
                  <a:cubicBezTo>
                    <a:pt x="84" y="24"/>
                    <a:pt x="84" y="24"/>
                    <a:pt x="84" y="24"/>
                  </a:cubicBezTo>
                  <a:cubicBezTo>
                    <a:pt x="84" y="24"/>
                    <a:pt x="84" y="24"/>
                    <a:pt x="84" y="24"/>
                  </a:cubicBezTo>
                  <a:cubicBezTo>
                    <a:pt x="83" y="23"/>
                    <a:pt x="83" y="23"/>
                    <a:pt x="83" y="23"/>
                  </a:cubicBezTo>
                  <a:cubicBezTo>
                    <a:pt x="83" y="23"/>
                    <a:pt x="83" y="23"/>
                    <a:pt x="83" y="23"/>
                  </a:cubicBezTo>
                  <a:cubicBezTo>
                    <a:pt x="83" y="23"/>
                    <a:pt x="83" y="23"/>
                    <a:pt x="83" y="23"/>
                  </a:cubicBezTo>
                  <a:cubicBezTo>
                    <a:pt x="84" y="23"/>
                    <a:pt x="84" y="23"/>
                    <a:pt x="84" y="23"/>
                  </a:cubicBezTo>
                  <a:cubicBezTo>
                    <a:pt x="84" y="23"/>
                    <a:pt x="84" y="23"/>
                    <a:pt x="84" y="23"/>
                  </a:cubicBezTo>
                  <a:cubicBezTo>
                    <a:pt x="85" y="23"/>
                    <a:pt x="85" y="23"/>
                    <a:pt x="85" y="23"/>
                  </a:cubicBezTo>
                  <a:cubicBezTo>
                    <a:pt x="86" y="23"/>
                    <a:pt x="86" y="23"/>
                    <a:pt x="86" y="23"/>
                  </a:cubicBezTo>
                  <a:cubicBezTo>
                    <a:pt x="86" y="24"/>
                    <a:pt x="86" y="24"/>
                    <a:pt x="86" y="24"/>
                  </a:cubicBezTo>
                  <a:cubicBezTo>
                    <a:pt x="87" y="24"/>
                    <a:pt x="87" y="24"/>
                    <a:pt x="87" y="24"/>
                  </a:cubicBezTo>
                  <a:cubicBezTo>
                    <a:pt x="87" y="23"/>
                    <a:pt x="87" y="23"/>
                    <a:pt x="87" y="23"/>
                  </a:cubicBezTo>
                  <a:cubicBezTo>
                    <a:pt x="87" y="24"/>
                    <a:pt x="87" y="24"/>
                    <a:pt x="87" y="24"/>
                  </a:cubicBezTo>
                  <a:cubicBezTo>
                    <a:pt x="87" y="24"/>
                    <a:pt x="87" y="24"/>
                    <a:pt x="87" y="24"/>
                  </a:cubicBezTo>
                  <a:cubicBezTo>
                    <a:pt x="88" y="24"/>
                    <a:pt x="88" y="24"/>
                    <a:pt x="88" y="24"/>
                  </a:cubicBezTo>
                  <a:cubicBezTo>
                    <a:pt x="88" y="22"/>
                    <a:pt x="88" y="22"/>
                    <a:pt x="88" y="22"/>
                  </a:cubicBezTo>
                  <a:cubicBezTo>
                    <a:pt x="88" y="22"/>
                    <a:pt x="88" y="22"/>
                    <a:pt x="88" y="22"/>
                  </a:cubicBezTo>
                  <a:cubicBezTo>
                    <a:pt x="88" y="20"/>
                    <a:pt x="88" y="20"/>
                    <a:pt x="88" y="20"/>
                  </a:cubicBezTo>
                  <a:cubicBezTo>
                    <a:pt x="88" y="19"/>
                    <a:pt x="88" y="19"/>
                    <a:pt x="88" y="19"/>
                  </a:cubicBezTo>
                  <a:cubicBezTo>
                    <a:pt x="88" y="19"/>
                    <a:pt x="88" y="19"/>
                    <a:pt x="88" y="19"/>
                  </a:cubicBezTo>
                  <a:cubicBezTo>
                    <a:pt x="87" y="18"/>
                    <a:pt x="87" y="18"/>
                    <a:pt x="87" y="18"/>
                  </a:cubicBezTo>
                  <a:cubicBezTo>
                    <a:pt x="88" y="17"/>
                    <a:pt x="88" y="17"/>
                    <a:pt x="88" y="17"/>
                  </a:cubicBezTo>
                  <a:cubicBezTo>
                    <a:pt x="88" y="16"/>
                    <a:pt x="88" y="16"/>
                    <a:pt x="88" y="16"/>
                  </a:cubicBezTo>
                  <a:cubicBezTo>
                    <a:pt x="88" y="15"/>
                    <a:pt x="88" y="15"/>
                    <a:pt x="88" y="15"/>
                  </a:cubicBezTo>
                  <a:cubicBezTo>
                    <a:pt x="88" y="15"/>
                    <a:pt x="88" y="15"/>
                    <a:pt x="88" y="15"/>
                  </a:cubicBezTo>
                  <a:cubicBezTo>
                    <a:pt x="88" y="14"/>
                    <a:pt x="88" y="14"/>
                    <a:pt x="88" y="14"/>
                  </a:cubicBezTo>
                  <a:cubicBezTo>
                    <a:pt x="88" y="13"/>
                    <a:pt x="88" y="13"/>
                    <a:pt x="88" y="13"/>
                  </a:cubicBezTo>
                  <a:cubicBezTo>
                    <a:pt x="89" y="13"/>
                    <a:pt x="89" y="13"/>
                    <a:pt x="89" y="13"/>
                  </a:cubicBezTo>
                  <a:cubicBezTo>
                    <a:pt x="89" y="13"/>
                    <a:pt x="89" y="13"/>
                    <a:pt x="89" y="13"/>
                  </a:cubicBezTo>
                  <a:cubicBezTo>
                    <a:pt x="90" y="13"/>
                    <a:pt x="90" y="13"/>
                    <a:pt x="90" y="13"/>
                  </a:cubicBezTo>
                  <a:cubicBezTo>
                    <a:pt x="91" y="13"/>
                    <a:pt x="91" y="13"/>
                    <a:pt x="91" y="13"/>
                  </a:cubicBezTo>
                  <a:cubicBezTo>
                    <a:pt x="91" y="13"/>
                    <a:pt x="91" y="13"/>
                    <a:pt x="91" y="13"/>
                  </a:cubicBezTo>
                  <a:cubicBezTo>
                    <a:pt x="92" y="14"/>
                    <a:pt x="92" y="14"/>
                    <a:pt x="92" y="14"/>
                  </a:cubicBezTo>
                  <a:cubicBezTo>
                    <a:pt x="92" y="14"/>
                    <a:pt x="92" y="14"/>
                    <a:pt x="92" y="14"/>
                  </a:cubicBezTo>
                  <a:cubicBezTo>
                    <a:pt x="93" y="15"/>
                    <a:pt x="93" y="15"/>
                    <a:pt x="93" y="15"/>
                  </a:cubicBezTo>
                  <a:cubicBezTo>
                    <a:pt x="93" y="16"/>
                    <a:pt x="93" y="16"/>
                    <a:pt x="93" y="16"/>
                  </a:cubicBezTo>
                  <a:cubicBezTo>
                    <a:pt x="93" y="17"/>
                    <a:pt x="93" y="17"/>
                    <a:pt x="93" y="17"/>
                  </a:cubicBezTo>
                  <a:cubicBezTo>
                    <a:pt x="94" y="18"/>
                    <a:pt x="94" y="18"/>
                    <a:pt x="94" y="18"/>
                  </a:cubicBezTo>
                  <a:cubicBezTo>
                    <a:pt x="95" y="19"/>
                    <a:pt x="95" y="19"/>
                    <a:pt x="95" y="19"/>
                  </a:cubicBezTo>
                  <a:cubicBezTo>
                    <a:pt x="95" y="21"/>
                    <a:pt x="95" y="21"/>
                    <a:pt x="95" y="21"/>
                  </a:cubicBezTo>
                  <a:cubicBezTo>
                    <a:pt x="95" y="21"/>
                    <a:pt x="95" y="21"/>
                    <a:pt x="95" y="21"/>
                  </a:cubicBezTo>
                  <a:cubicBezTo>
                    <a:pt x="94" y="22"/>
                    <a:pt x="94" y="22"/>
                    <a:pt x="94" y="22"/>
                  </a:cubicBezTo>
                  <a:cubicBezTo>
                    <a:pt x="94" y="23"/>
                    <a:pt x="94" y="23"/>
                    <a:pt x="94" y="23"/>
                  </a:cubicBezTo>
                  <a:cubicBezTo>
                    <a:pt x="94" y="23"/>
                    <a:pt x="94" y="23"/>
                    <a:pt x="94" y="23"/>
                  </a:cubicBezTo>
                  <a:cubicBezTo>
                    <a:pt x="95" y="24"/>
                    <a:pt x="95" y="24"/>
                    <a:pt x="95" y="24"/>
                  </a:cubicBezTo>
                  <a:cubicBezTo>
                    <a:pt x="95" y="25"/>
                    <a:pt x="95" y="25"/>
                    <a:pt x="95" y="25"/>
                  </a:cubicBezTo>
                  <a:cubicBezTo>
                    <a:pt x="95" y="26"/>
                    <a:pt x="95" y="26"/>
                    <a:pt x="95" y="26"/>
                  </a:cubicBezTo>
                  <a:cubicBezTo>
                    <a:pt x="95" y="27"/>
                    <a:pt x="95" y="27"/>
                    <a:pt x="95" y="27"/>
                  </a:cubicBezTo>
                  <a:cubicBezTo>
                    <a:pt x="96" y="27"/>
                    <a:pt x="96" y="27"/>
                    <a:pt x="96" y="27"/>
                  </a:cubicBezTo>
                  <a:cubicBezTo>
                    <a:pt x="96" y="27"/>
                    <a:pt x="96" y="27"/>
                    <a:pt x="96" y="27"/>
                  </a:cubicBezTo>
                  <a:cubicBezTo>
                    <a:pt x="97" y="28"/>
                    <a:pt x="97" y="28"/>
                    <a:pt x="97" y="28"/>
                  </a:cubicBezTo>
                  <a:cubicBezTo>
                    <a:pt x="98" y="28"/>
                    <a:pt x="98" y="28"/>
                    <a:pt x="98" y="28"/>
                  </a:cubicBezTo>
                  <a:cubicBezTo>
                    <a:pt x="99" y="28"/>
                    <a:pt x="99" y="28"/>
                    <a:pt x="99" y="28"/>
                  </a:cubicBezTo>
                  <a:cubicBezTo>
                    <a:pt x="100" y="27"/>
                    <a:pt x="100" y="27"/>
                    <a:pt x="100" y="27"/>
                  </a:cubicBezTo>
                  <a:cubicBezTo>
                    <a:pt x="100" y="26"/>
                    <a:pt x="100" y="26"/>
                    <a:pt x="100" y="26"/>
                  </a:cubicBezTo>
                  <a:cubicBezTo>
                    <a:pt x="100" y="26"/>
                    <a:pt x="100" y="26"/>
                    <a:pt x="100" y="26"/>
                  </a:cubicBezTo>
                  <a:cubicBezTo>
                    <a:pt x="100" y="27"/>
                    <a:pt x="100" y="27"/>
                    <a:pt x="100" y="27"/>
                  </a:cubicBezTo>
                  <a:cubicBezTo>
                    <a:pt x="100" y="27"/>
                    <a:pt x="100" y="27"/>
                    <a:pt x="100" y="27"/>
                  </a:cubicBezTo>
                  <a:cubicBezTo>
                    <a:pt x="101" y="27"/>
                    <a:pt x="101" y="27"/>
                    <a:pt x="101" y="27"/>
                  </a:cubicBezTo>
                  <a:cubicBezTo>
                    <a:pt x="101" y="27"/>
                    <a:pt x="101" y="27"/>
                    <a:pt x="101" y="27"/>
                  </a:cubicBezTo>
                  <a:cubicBezTo>
                    <a:pt x="102" y="27"/>
                    <a:pt x="102" y="27"/>
                    <a:pt x="102" y="27"/>
                  </a:cubicBezTo>
                  <a:cubicBezTo>
                    <a:pt x="102" y="28"/>
                    <a:pt x="102" y="28"/>
                    <a:pt x="102" y="28"/>
                  </a:cubicBezTo>
                  <a:cubicBezTo>
                    <a:pt x="102" y="28"/>
                    <a:pt x="102" y="28"/>
                    <a:pt x="102" y="28"/>
                  </a:cubicBezTo>
                  <a:cubicBezTo>
                    <a:pt x="102" y="29"/>
                    <a:pt x="102" y="29"/>
                    <a:pt x="102" y="29"/>
                  </a:cubicBezTo>
                  <a:cubicBezTo>
                    <a:pt x="103" y="29"/>
                    <a:pt x="103" y="29"/>
                    <a:pt x="103" y="29"/>
                  </a:cubicBezTo>
                  <a:cubicBezTo>
                    <a:pt x="103" y="29"/>
                    <a:pt x="103" y="29"/>
                    <a:pt x="103" y="29"/>
                  </a:cubicBezTo>
                  <a:cubicBezTo>
                    <a:pt x="104" y="29"/>
                    <a:pt x="104" y="29"/>
                    <a:pt x="104" y="29"/>
                  </a:cubicBezTo>
                  <a:cubicBezTo>
                    <a:pt x="105" y="29"/>
                    <a:pt x="105" y="29"/>
                    <a:pt x="105" y="29"/>
                  </a:cubicBezTo>
                  <a:cubicBezTo>
                    <a:pt x="104" y="29"/>
                    <a:pt x="104" y="29"/>
                    <a:pt x="104" y="29"/>
                  </a:cubicBezTo>
                  <a:cubicBezTo>
                    <a:pt x="103" y="28"/>
                    <a:pt x="103" y="28"/>
                    <a:pt x="103" y="28"/>
                  </a:cubicBezTo>
                  <a:cubicBezTo>
                    <a:pt x="103" y="28"/>
                    <a:pt x="103" y="28"/>
                    <a:pt x="103" y="28"/>
                  </a:cubicBezTo>
                  <a:cubicBezTo>
                    <a:pt x="103" y="27"/>
                    <a:pt x="103" y="27"/>
                    <a:pt x="103" y="27"/>
                  </a:cubicBezTo>
                  <a:cubicBezTo>
                    <a:pt x="103" y="27"/>
                    <a:pt x="103" y="27"/>
                    <a:pt x="103" y="27"/>
                  </a:cubicBezTo>
                  <a:cubicBezTo>
                    <a:pt x="102" y="27"/>
                    <a:pt x="102" y="27"/>
                    <a:pt x="102" y="27"/>
                  </a:cubicBezTo>
                  <a:cubicBezTo>
                    <a:pt x="102" y="26"/>
                    <a:pt x="102" y="26"/>
                    <a:pt x="102" y="26"/>
                  </a:cubicBezTo>
                  <a:cubicBezTo>
                    <a:pt x="102" y="25"/>
                    <a:pt x="102" y="25"/>
                    <a:pt x="102" y="25"/>
                  </a:cubicBezTo>
                  <a:cubicBezTo>
                    <a:pt x="101" y="25"/>
                    <a:pt x="101" y="25"/>
                    <a:pt x="101" y="25"/>
                  </a:cubicBezTo>
                  <a:cubicBezTo>
                    <a:pt x="101" y="24"/>
                    <a:pt x="101" y="24"/>
                    <a:pt x="101" y="24"/>
                  </a:cubicBezTo>
                  <a:cubicBezTo>
                    <a:pt x="101" y="23"/>
                    <a:pt x="101" y="23"/>
                    <a:pt x="101" y="23"/>
                  </a:cubicBezTo>
                  <a:cubicBezTo>
                    <a:pt x="100" y="23"/>
                    <a:pt x="100" y="23"/>
                    <a:pt x="100" y="23"/>
                  </a:cubicBezTo>
                  <a:cubicBezTo>
                    <a:pt x="100" y="22"/>
                    <a:pt x="100" y="22"/>
                    <a:pt x="100" y="22"/>
                  </a:cubicBezTo>
                  <a:cubicBezTo>
                    <a:pt x="100" y="21"/>
                    <a:pt x="100" y="21"/>
                    <a:pt x="100" y="21"/>
                  </a:cubicBezTo>
                  <a:cubicBezTo>
                    <a:pt x="100" y="20"/>
                    <a:pt x="100" y="20"/>
                    <a:pt x="100" y="20"/>
                  </a:cubicBezTo>
                  <a:cubicBezTo>
                    <a:pt x="100" y="19"/>
                    <a:pt x="100" y="19"/>
                    <a:pt x="100" y="19"/>
                  </a:cubicBezTo>
                  <a:cubicBezTo>
                    <a:pt x="100" y="19"/>
                    <a:pt x="100" y="19"/>
                    <a:pt x="100" y="19"/>
                  </a:cubicBezTo>
                  <a:cubicBezTo>
                    <a:pt x="100" y="18"/>
                    <a:pt x="100" y="18"/>
                    <a:pt x="100" y="18"/>
                  </a:cubicBezTo>
                  <a:cubicBezTo>
                    <a:pt x="99" y="17"/>
                    <a:pt x="99" y="17"/>
                    <a:pt x="99" y="17"/>
                  </a:cubicBezTo>
                  <a:cubicBezTo>
                    <a:pt x="99" y="17"/>
                    <a:pt x="99" y="17"/>
                    <a:pt x="99" y="17"/>
                  </a:cubicBezTo>
                  <a:cubicBezTo>
                    <a:pt x="99" y="16"/>
                    <a:pt x="99" y="16"/>
                    <a:pt x="99" y="16"/>
                  </a:cubicBezTo>
                  <a:cubicBezTo>
                    <a:pt x="99" y="15"/>
                    <a:pt x="99" y="15"/>
                    <a:pt x="99" y="15"/>
                  </a:cubicBezTo>
                  <a:cubicBezTo>
                    <a:pt x="98" y="14"/>
                    <a:pt x="98" y="14"/>
                    <a:pt x="98" y="14"/>
                  </a:cubicBezTo>
                  <a:cubicBezTo>
                    <a:pt x="99" y="14"/>
                    <a:pt x="99" y="14"/>
                    <a:pt x="99" y="14"/>
                  </a:cubicBezTo>
                  <a:cubicBezTo>
                    <a:pt x="98" y="13"/>
                    <a:pt x="98" y="13"/>
                    <a:pt x="98" y="13"/>
                  </a:cubicBezTo>
                  <a:cubicBezTo>
                    <a:pt x="98" y="12"/>
                    <a:pt x="98" y="12"/>
                    <a:pt x="98" y="12"/>
                  </a:cubicBezTo>
                  <a:cubicBezTo>
                    <a:pt x="99" y="12"/>
                    <a:pt x="99" y="12"/>
                    <a:pt x="99" y="12"/>
                  </a:cubicBezTo>
                  <a:cubicBezTo>
                    <a:pt x="100" y="12"/>
                    <a:pt x="100" y="12"/>
                    <a:pt x="100" y="12"/>
                  </a:cubicBezTo>
                  <a:cubicBezTo>
                    <a:pt x="100" y="12"/>
                    <a:pt x="100" y="12"/>
                    <a:pt x="100" y="12"/>
                  </a:cubicBezTo>
                  <a:cubicBezTo>
                    <a:pt x="101" y="12"/>
                    <a:pt x="101" y="12"/>
                    <a:pt x="101" y="12"/>
                  </a:cubicBezTo>
                  <a:cubicBezTo>
                    <a:pt x="101" y="12"/>
                    <a:pt x="101" y="12"/>
                    <a:pt x="101" y="12"/>
                  </a:cubicBezTo>
                  <a:cubicBezTo>
                    <a:pt x="102" y="12"/>
                    <a:pt x="102" y="12"/>
                    <a:pt x="102" y="12"/>
                  </a:cubicBezTo>
                  <a:cubicBezTo>
                    <a:pt x="103" y="13"/>
                    <a:pt x="103" y="13"/>
                    <a:pt x="103" y="13"/>
                  </a:cubicBezTo>
                  <a:cubicBezTo>
                    <a:pt x="104" y="14"/>
                    <a:pt x="104" y="14"/>
                    <a:pt x="104" y="14"/>
                  </a:cubicBezTo>
                  <a:cubicBezTo>
                    <a:pt x="105" y="14"/>
                    <a:pt x="105" y="14"/>
                    <a:pt x="105" y="14"/>
                  </a:cubicBezTo>
                  <a:cubicBezTo>
                    <a:pt x="105" y="13"/>
                    <a:pt x="105" y="13"/>
                    <a:pt x="105" y="13"/>
                  </a:cubicBezTo>
                  <a:cubicBezTo>
                    <a:pt x="104" y="13"/>
                    <a:pt x="104" y="13"/>
                    <a:pt x="104" y="13"/>
                  </a:cubicBezTo>
                  <a:cubicBezTo>
                    <a:pt x="105" y="11"/>
                    <a:pt x="105" y="11"/>
                    <a:pt x="105" y="11"/>
                  </a:cubicBezTo>
                  <a:cubicBezTo>
                    <a:pt x="105" y="11"/>
                    <a:pt x="105" y="11"/>
                    <a:pt x="105" y="11"/>
                  </a:cubicBezTo>
                  <a:cubicBezTo>
                    <a:pt x="106" y="12"/>
                    <a:pt x="106" y="12"/>
                    <a:pt x="106" y="12"/>
                  </a:cubicBezTo>
                  <a:cubicBezTo>
                    <a:pt x="107" y="11"/>
                    <a:pt x="107" y="11"/>
                    <a:pt x="107" y="11"/>
                  </a:cubicBezTo>
                  <a:cubicBezTo>
                    <a:pt x="108" y="11"/>
                    <a:pt x="108" y="11"/>
                    <a:pt x="108" y="11"/>
                  </a:cubicBezTo>
                  <a:cubicBezTo>
                    <a:pt x="108" y="11"/>
                    <a:pt x="108" y="11"/>
                    <a:pt x="108" y="11"/>
                  </a:cubicBezTo>
                  <a:cubicBezTo>
                    <a:pt x="109" y="12"/>
                    <a:pt x="109" y="12"/>
                    <a:pt x="109" y="12"/>
                  </a:cubicBezTo>
                  <a:cubicBezTo>
                    <a:pt x="110" y="12"/>
                    <a:pt x="110" y="12"/>
                    <a:pt x="110" y="12"/>
                  </a:cubicBezTo>
                  <a:cubicBezTo>
                    <a:pt x="110" y="12"/>
                    <a:pt x="110" y="12"/>
                    <a:pt x="110" y="12"/>
                  </a:cubicBezTo>
                  <a:cubicBezTo>
                    <a:pt x="111" y="13"/>
                    <a:pt x="111" y="13"/>
                    <a:pt x="111" y="13"/>
                  </a:cubicBezTo>
                  <a:cubicBezTo>
                    <a:pt x="111" y="14"/>
                    <a:pt x="111" y="14"/>
                    <a:pt x="111" y="14"/>
                  </a:cubicBezTo>
                  <a:cubicBezTo>
                    <a:pt x="111" y="15"/>
                    <a:pt x="111" y="15"/>
                    <a:pt x="111" y="15"/>
                  </a:cubicBezTo>
                  <a:cubicBezTo>
                    <a:pt x="111" y="15"/>
                    <a:pt x="111" y="15"/>
                    <a:pt x="111" y="15"/>
                  </a:cubicBezTo>
                  <a:cubicBezTo>
                    <a:pt x="111" y="16"/>
                    <a:pt x="111" y="16"/>
                    <a:pt x="111" y="16"/>
                  </a:cubicBezTo>
                  <a:cubicBezTo>
                    <a:pt x="112" y="17"/>
                    <a:pt x="112" y="17"/>
                    <a:pt x="112" y="17"/>
                  </a:cubicBezTo>
                  <a:cubicBezTo>
                    <a:pt x="112" y="18"/>
                    <a:pt x="112" y="18"/>
                    <a:pt x="112" y="18"/>
                  </a:cubicBezTo>
                  <a:cubicBezTo>
                    <a:pt x="112" y="19"/>
                    <a:pt x="112" y="19"/>
                    <a:pt x="112" y="19"/>
                  </a:cubicBezTo>
                  <a:cubicBezTo>
                    <a:pt x="112" y="19"/>
                    <a:pt x="112" y="19"/>
                    <a:pt x="112" y="19"/>
                  </a:cubicBezTo>
                  <a:cubicBezTo>
                    <a:pt x="114" y="19"/>
                    <a:pt x="114" y="19"/>
                    <a:pt x="114" y="19"/>
                  </a:cubicBezTo>
                  <a:cubicBezTo>
                    <a:pt x="115" y="20"/>
                    <a:pt x="115" y="20"/>
                    <a:pt x="115" y="20"/>
                  </a:cubicBezTo>
                  <a:cubicBezTo>
                    <a:pt x="116" y="20"/>
                    <a:pt x="116" y="20"/>
                    <a:pt x="116" y="20"/>
                  </a:cubicBezTo>
                  <a:cubicBezTo>
                    <a:pt x="116" y="20"/>
                    <a:pt x="116" y="20"/>
                    <a:pt x="116" y="20"/>
                  </a:cubicBezTo>
                  <a:cubicBezTo>
                    <a:pt x="116" y="20"/>
                    <a:pt x="116" y="20"/>
                    <a:pt x="116" y="20"/>
                  </a:cubicBezTo>
                  <a:cubicBezTo>
                    <a:pt x="115" y="19"/>
                    <a:pt x="115" y="19"/>
                    <a:pt x="115" y="19"/>
                  </a:cubicBezTo>
                  <a:cubicBezTo>
                    <a:pt x="114" y="19"/>
                    <a:pt x="114" y="19"/>
                    <a:pt x="114" y="19"/>
                  </a:cubicBezTo>
                  <a:cubicBezTo>
                    <a:pt x="113" y="19"/>
                    <a:pt x="113" y="19"/>
                    <a:pt x="113" y="19"/>
                  </a:cubicBezTo>
                  <a:cubicBezTo>
                    <a:pt x="113" y="18"/>
                    <a:pt x="113" y="18"/>
                    <a:pt x="113" y="18"/>
                  </a:cubicBezTo>
                  <a:cubicBezTo>
                    <a:pt x="112" y="18"/>
                    <a:pt x="112" y="18"/>
                    <a:pt x="112" y="18"/>
                  </a:cubicBezTo>
                  <a:cubicBezTo>
                    <a:pt x="112" y="17"/>
                    <a:pt x="112" y="17"/>
                    <a:pt x="112" y="17"/>
                  </a:cubicBezTo>
                  <a:cubicBezTo>
                    <a:pt x="112" y="16"/>
                    <a:pt x="112" y="16"/>
                    <a:pt x="112" y="16"/>
                  </a:cubicBezTo>
                  <a:cubicBezTo>
                    <a:pt x="112" y="15"/>
                    <a:pt x="112" y="15"/>
                    <a:pt x="112" y="15"/>
                  </a:cubicBezTo>
                  <a:cubicBezTo>
                    <a:pt x="112" y="14"/>
                    <a:pt x="112" y="14"/>
                    <a:pt x="112" y="14"/>
                  </a:cubicBezTo>
                  <a:cubicBezTo>
                    <a:pt x="112" y="13"/>
                    <a:pt x="112" y="13"/>
                    <a:pt x="112" y="13"/>
                  </a:cubicBezTo>
                  <a:cubicBezTo>
                    <a:pt x="112" y="13"/>
                    <a:pt x="112" y="13"/>
                    <a:pt x="112" y="13"/>
                  </a:cubicBezTo>
                  <a:cubicBezTo>
                    <a:pt x="112" y="12"/>
                    <a:pt x="112" y="12"/>
                    <a:pt x="112" y="12"/>
                  </a:cubicBezTo>
                  <a:cubicBezTo>
                    <a:pt x="112" y="12"/>
                    <a:pt x="112" y="12"/>
                    <a:pt x="112" y="12"/>
                  </a:cubicBezTo>
                  <a:cubicBezTo>
                    <a:pt x="111" y="12"/>
                    <a:pt x="111" y="12"/>
                    <a:pt x="111" y="12"/>
                  </a:cubicBezTo>
                  <a:cubicBezTo>
                    <a:pt x="110" y="10"/>
                    <a:pt x="110" y="10"/>
                    <a:pt x="110" y="10"/>
                  </a:cubicBezTo>
                  <a:cubicBezTo>
                    <a:pt x="110" y="10"/>
                    <a:pt x="110" y="10"/>
                    <a:pt x="110" y="10"/>
                  </a:cubicBezTo>
                  <a:cubicBezTo>
                    <a:pt x="109" y="10"/>
                    <a:pt x="109" y="10"/>
                    <a:pt x="109" y="10"/>
                  </a:cubicBezTo>
                  <a:cubicBezTo>
                    <a:pt x="108" y="11"/>
                    <a:pt x="108" y="11"/>
                    <a:pt x="108" y="11"/>
                  </a:cubicBezTo>
                  <a:cubicBezTo>
                    <a:pt x="108" y="11"/>
                    <a:pt x="108" y="11"/>
                    <a:pt x="108" y="11"/>
                  </a:cubicBezTo>
                  <a:cubicBezTo>
                    <a:pt x="107" y="10"/>
                    <a:pt x="107" y="10"/>
                    <a:pt x="107" y="10"/>
                  </a:cubicBezTo>
                  <a:cubicBezTo>
                    <a:pt x="107" y="9"/>
                    <a:pt x="107" y="9"/>
                    <a:pt x="107" y="9"/>
                  </a:cubicBezTo>
                  <a:cubicBezTo>
                    <a:pt x="107" y="8"/>
                    <a:pt x="107" y="8"/>
                    <a:pt x="107" y="8"/>
                  </a:cubicBezTo>
                  <a:cubicBezTo>
                    <a:pt x="108" y="8"/>
                    <a:pt x="108" y="8"/>
                    <a:pt x="108" y="8"/>
                  </a:cubicBezTo>
                  <a:cubicBezTo>
                    <a:pt x="108" y="8"/>
                    <a:pt x="108" y="8"/>
                    <a:pt x="108" y="8"/>
                  </a:cubicBezTo>
                  <a:cubicBezTo>
                    <a:pt x="107" y="7"/>
                    <a:pt x="107" y="7"/>
                    <a:pt x="107" y="7"/>
                  </a:cubicBezTo>
                  <a:cubicBezTo>
                    <a:pt x="107" y="6"/>
                    <a:pt x="107" y="6"/>
                    <a:pt x="107" y="6"/>
                  </a:cubicBezTo>
                  <a:cubicBezTo>
                    <a:pt x="107" y="6"/>
                    <a:pt x="107" y="6"/>
                    <a:pt x="107" y="6"/>
                  </a:cubicBezTo>
                  <a:cubicBezTo>
                    <a:pt x="107" y="5"/>
                    <a:pt x="107" y="5"/>
                    <a:pt x="107" y="5"/>
                  </a:cubicBezTo>
                  <a:cubicBezTo>
                    <a:pt x="107" y="5"/>
                    <a:pt x="107" y="5"/>
                    <a:pt x="107" y="5"/>
                  </a:cubicBezTo>
                  <a:cubicBezTo>
                    <a:pt x="108" y="6"/>
                    <a:pt x="108" y="6"/>
                    <a:pt x="108" y="6"/>
                  </a:cubicBezTo>
                  <a:cubicBezTo>
                    <a:pt x="108" y="7"/>
                    <a:pt x="108" y="7"/>
                    <a:pt x="108" y="7"/>
                  </a:cubicBezTo>
                  <a:cubicBezTo>
                    <a:pt x="109" y="6"/>
                    <a:pt x="109" y="6"/>
                    <a:pt x="109" y="6"/>
                  </a:cubicBezTo>
                  <a:cubicBezTo>
                    <a:pt x="110" y="5"/>
                    <a:pt x="110" y="5"/>
                    <a:pt x="110" y="5"/>
                  </a:cubicBezTo>
                  <a:cubicBezTo>
                    <a:pt x="110" y="5"/>
                    <a:pt x="110" y="5"/>
                    <a:pt x="110" y="5"/>
                  </a:cubicBezTo>
                  <a:cubicBezTo>
                    <a:pt x="111" y="5"/>
                    <a:pt x="111" y="5"/>
                    <a:pt x="111" y="5"/>
                  </a:cubicBezTo>
                  <a:cubicBezTo>
                    <a:pt x="111" y="4"/>
                    <a:pt x="111" y="4"/>
                    <a:pt x="111" y="4"/>
                  </a:cubicBezTo>
                  <a:cubicBezTo>
                    <a:pt x="112" y="3"/>
                    <a:pt x="112" y="3"/>
                    <a:pt x="112" y="3"/>
                  </a:cubicBezTo>
                  <a:cubicBezTo>
                    <a:pt x="113" y="3"/>
                    <a:pt x="113" y="3"/>
                    <a:pt x="113" y="3"/>
                  </a:cubicBezTo>
                  <a:cubicBezTo>
                    <a:pt x="112" y="4"/>
                    <a:pt x="112" y="4"/>
                    <a:pt x="112" y="4"/>
                  </a:cubicBezTo>
                  <a:cubicBezTo>
                    <a:pt x="112" y="4"/>
                    <a:pt x="112" y="4"/>
                    <a:pt x="112" y="4"/>
                  </a:cubicBezTo>
                  <a:cubicBezTo>
                    <a:pt x="112" y="5"/>
                    <a:pt x="112" y="5"/>
                    <a:pt x="112" y="5"/>
                  </a:cubicBezTo>
                  <a:cubicBezTo>
                    <a:pt x="113" y="4"/>
                    <a:pt x="113" y="4"/>
                    <a:pt x="113" y="4"/>
                  </a:cubicBezTo>
                  <a:cubicBezTo>
                    <a:pt x="114" y="4"/>
                    <a:pt x="114" y="4"/>
                    <a:pt x="114" y="4"/>
                  </a:cubicBezTo>
                  <a:cubicBezTo>
                    <a:pt x="114" y="5"/>
                    <a:pt x="114" y="5"/>
                    <a:pt x="114" y="5"/>
                  </a:cubicBezTo>
                  <a:cubicBezTo>
                    <a:pt x="114" y="5"/>
                    <a:pt x="114" y="5"/>
                    <a:pt x="114" y="5"/>
                  </a:cubicBezTo>
                  <a:cubicBezTo>
                    <a:pt x="115" y="6"/>
                    <a:pt x="115" y="6"/>
                    <a:pt x="115" y="6"/>
                  </a:cubicBezTo>
                  <a:cubicBezTo>
                    <a:pt x="115" y="6"/>
                    <a:pt x="115" y="6"/>
                    <a:pt x="115" y="6"/>
                  </a:cubicBezTo>
                  <a:cubicBezTo>
                    <a:pt x="114" y="7"/>
                    <a:pt x="114" y="7"/>
                    <a:pt x="114" y="7"/>
                  </a:cubicBezTo>
                  <a:cubicBezTo>
                    <a:pt x="114" y="7"/>
                    <a:pt x="114" y="7"/>
                    <a:pt x="114" y="7"/>
                  </a:cubicBezTo>
                  <a:cubicBezTo>
                    <a:pt x="115" y="7"/>
                    <a:pt x="115" y="7"/>
                    <a:pt x="115" y="7"/>
                  </a:cubicBezTo>
                  <a:cubicBezTo>
                    <a:pt x="115" y="6"/>
                    <a:pt x="115" y="6"/>
                    <a:pt x="115" y="6"/>
                  </a:cubicBezTo>
                  <a:cubicBezTo>
                    <a:pt x="116" y="6"/>
                    <a:pt x="116" y="6"/>
                    <a:pt x="116" y="6"/>
                  </a:cubicBezTo>
                  <a:cubicBezTo>
                    <a:pt x="117" y="7"/>
                    <a:pt x="117" y="7"/>
                    <a:pt x="117" y="7"/>
                  </a:cubicBezTo>
                  <a:cubicBezTo>
                    <a:pt x="117" y="7"/>
                    <a:pt x="117" y="7"/>
                    <a:pt x="117" y="7"/>
                  </a:cubicBezTo>
                  <a:cubicBezTo>
                    <a:pt x="118" y="8"/>
                    <a:pt x="118" y="8"/>
                    <a:pt x="118" y="8"/>
                  </a:cubicBezTo>
                  <a:cubicBezTo>
                    <a:pt x="118" y="9"/>
                    <a:pt x="118" y="9"/>
                    <a:pt x="118" y="9"/>
                  </a:cubicBezTo>
                  <a:cubicBezTo>
                    <a:pt x="118" y="10"/>
                    <a:pt x="118" y="10"/>
                    <a:pt x="118" y="10"/>
                  </a:cubicBezTo>
                  <a:cubicBezTo>
                    <a:pt x="118" y="10"/>
                    <a:pt x="118" y="10"/>
                    <a:pt x="118" y="10"/>
                  </a:cubicBezTo>
                  <a:cubicBezTo>
                    <a:pt x="118" y="9"/>
                    <a:pt x="118" y="9"/>
                    <a:pt x="118" y="9"/>
                  </a:cubicBezTo>
                  <a:cubicBezTo>
                    <a:pt x="118" y="8"/>
                    <a:pt x="118" y="8"/>
                    <a:pt x="118" y="8"/>
                  </a:cubicBezTo>
                  <a:cubicBezTo>
                    <a:pt x="118" y="8"/>
                    <a:pt x="118" y="8"/>
                    <a:pt x="118" y="8"/>
                  </a:cubicBezTo>
                  <a:cubicBezTo>
                    <a:pt x="118" y="7"/>
                    <a:pt x="118" y="7"/>
                    <a:pt x="118" y="7"/>
                  </a:cubicBezTo>
                  <a:cubicBezTo>
                    <a:pt x="118" y="7"/>
                    <a:pt x="118" y="7"/>
                    <a:pt x="118" y="7"/>
                  </a:cubicBezTo>
                  <a:cubicBezTo>
                    <a:pt x="118" y="6"/>
                    <a:pt x="118" y="6"/>
                    <a:pt x="118" y="6"/>
                  </a:cubicBezTo>
                  <a:cubicBezTo>
                    <a:pt x="118" y="7"/>
                    <a:pt x="118" y="7"/>
                    <a:pt x="118" y="7"/>
                  </a:cubicBezTo>
                  <a:cubicBezTo>
                    <a:pt x="120" y="8"/>
                    <a:pt x="120" y="8"/>
                    <a:pt x="120" y="8"/>
                  </a:cubicBezTo>
                  <a:cubicBezTo>
                    <a:pt x="121" y="9"/>
                    <a:pt x="121" y="9"/>
                    <a:pt x="121" y="9"/>
                  </a:cubicBezTo>
                  <a:cubicBezTo>
                    <a:pt x="122" y="9"/>
                    <a:pt x="122" y="9"/>
                    <a:pt x="122" y="9"/>
                  </a:cubicBezTo>
                  <a:cubicBezTo>
                    <a:pt x="123" y="10"/>
                    <a:pt x="123" y="10"/>
                    <a:pt x="123" y="10"/>
                  </a:cubicBezTo>
                  <a:cubicBezTo>
                    <a:pt x="123" y="9"/>
                    <a:pt x="123" y="9"/>
                    <a:pt x="123" y="9"/>
                  </a:cubicBezTo>
                  <a:cubicBezTo>
                    <a:pt x="122" y="9"/>
                    <a:pt x="122" y="9"/>
                    <a:pt x="122" y="9"/>
                  </a:cubicBezTo>
                  <a:cubicBezTo>
                    <a:pt x="121" y="8"/>
                    <a:pt x="121" y="8"/>
                    <a:pt x="121" y="8"/>
                  </a:cubicBezTo>
                  <a:cubicBezTo>
                    <a:pt x="120" y="7"/>
                    <a:pt x="120" y="7"/>
                    <a:pt x="120" y="7"/>
                  </a:cubicBezTo>
                  <a:cubicBezTo>
                    <a:pt x="120" y="6"/>
                    <a:pt x="120" y="6"/>
                    <a:pt x="120" y="6"/>
                  </a:cubicBezTo>
                  <a:cubicBezTo>
                    <a:pt x="120" y="5"/>
                    <a:pt x="120" y="5"/>
                    <a:pt x="120" y="5"/>
                  </a:cubicBezTo>
                  <a:cubicBezTo>
                    <a:pt x="121" y="5"/>
                    <a:pt x="121" y="5"/>
                    <a:pt x="121" y="5"/>
                  </a:cubicBezTo>
                  <a:cubicBezTo>
                    <a:pt x="122" y="5"/>
                    <a:pt x="122" y="5"/>
                    <a:pt x="122" y="5"/>
                  </a:cubicBezTo>
                  <a:cubicBezTo>
                    <a:pt x="123" y="6"/>
                    <a:pt x="123" y="6"/>
                    <a:pt x="123" y="6"/>
                  </a:cubicBezTo>
                  <a:cubicBezTo>
                    <a:pt x="124" y="6"/>
                    <a:pt x="124" y="6"/>
                    <a:pt x="124" y="6"/>
                  </a:cubicBezTo>
                  <a:cubicBezTo>
                    <a:pt x="124" y="5"/>
                    <a:pt x="124" y="5"/>
                    <a:pt x="124" y="5"/>
                  </a:cubicBezTo>
                  <a:cubicBezTo>
                    <a:pt x="124" y="5"/>
                    <a:pt x="124" y="5"/>
                    <a:pt x="124" y="5"/>
                  </a:cubicBezTo>
                  <a:cubicBezTo>
                    <a:pt x="124" y="5"/>
                    <a:pt x="124" y="5"/>
                    <a:pt x="124" y="5"/>
                  </a:cubicBezTo>
                  <a:cubicBezTo>
                    <a:pt x="124" y="5"/>
                    <a:pt x="124" y="5"/>
                    <a:pt x="124" y="5"/>
                  </a:cubicBezTo>
                  <a:cubicBezTo>
                    <a:pt x="124" y="4"/>
                    <a:pt x="124" y="4"/>
                    <a:pt x="124" y="4"/>
                  </a:cubicBezTo>
                  <a:cubicBezTo>
                    <a:pt x="125" y="3"/>
                    <a:pt x="125" y="3"/>
                    <a:pt x="125" y="3"/>
                  </a:cubicBezTo>
                  <a:cubicBezTo>
                    <a:pt x="125" y="3"/>
                    <a:pt x="125" y="3"/>
                    <a:pt x="125" y="3"/>
                  </a:cubicBezTo>
                  <a:cubicBezTo>
                    <a:pt x="124" y="2"/>
                    <a:pt x="124" y="2"/>
                    <a:pt x="124" y="2"/>
                  </a:cubicBezTo>
                  <a:cubicBezTo>
                    <a:pt x="125" y="2"/>
                    <a:pt x="125" y="2"/>
                    <a:pt x="125" y="2"/>
                  </a:cubicBezTo>
                  <a:cubicBezTo>
                    <a:pt x="125" y="1"/>
                    <a:pt x="125" y="1"/>
                    <a:pt x="125" y="1"/>
                  </a:cubicBezTo>
                  <a:cubicBezTo>
                    <a:pt x="126" y="2"/>
                    <a:pt x="126" y="2"/>
                    <a:pt x="126" y="2"/>
                  </a:cubicBezTo>
                  <a:cubicBezTo>
                    <a:pt x="126" y="1"/>
                    <a:pt x="126" y="1"/>
                    <a:pt x="126" y="1"/>
                  </a:cubicBezTo>
                  <a:cubicBezTo>
                    <a:pt x="126" y="0"/>
                    <a:pt x="126" y="0"/>
                    <a:pt x="126" y="0"/>
                  </a:cubicBezTo>
                  <a:cubicBezTo>
                    <a:pt x="127" y="0"/>
                    <a:pt x="127" y="0"/>
                    <a:pt x="127" y="0"/>
                  </a:cubicBezTo>
                  <a:cubicBezTo>
                    <a:pt x="127" y="0"/>
                    <a:pt x="127" y="0"/>
                    <a:pt x="127" y="0"/>
                  </a:cubicBezTo>
                  <a:cubicBezTo>
                    <a:pt x="127" y="1"/>
                    <a:pt x="127" y="1"/>
                    <a:pt x="127" y="1"/>
                  </a:cubicBezTo>
                  <a:cubicBezTo>
                    <a:pt x="128" y="1"/>
                    <a:pt x="128" y="1"/>
                    <a:pt x="128" y="1"/>
                  </a:cubicBezTo>
                  <a:cubicBezTo>
                    <a:pt x="128" y="1"/>
                    <a:pt x="128" y="1"/>
                    <a:pt x="128" y="1"/>
                  </a:cubicBezTo>
                  <a:cubicBezTo>
                    <a:pt x="128" y="2"/>
                    <a:pt x="128" y="2"/>
                    <a:pt x="128" y="2"/>
                  </a:cubicBezTo>
                  <a:cubicBezTo>
                    <a:pt x="129" y="2"/>
                    <a:pt x="129" y="2"/>
                    <a:pt x="129" y="2"/>
                  </a:cubicBezTo>
                  <a:cubicBezTo>
                    <a:pt x="129" y="2"/>
                    <a:pt x="129" y="2"/>
                    <a:pt x="129" y="2"/>
                  </a:cubicBezTo>
                  <a:cubicBezTo>
                    <a:pt x="129" y="2"/>
                    <a:pt x="129" y="2"/>
                    <a:pt x="129" y="2"/>
                  </a:cubicBezTo>
                  <a:cubicBezTo>
                    <a:pt x="129" y="1"/>
                    <a:pt x="129" y="1"/>
                    <a:pt x="129" y="1"/>
                  </a:cubicBezTo>
                  <a:cubicBezTo>
                    <a:pt x="129" y="0"/>
                    <a:pt x="129" y="0"/>
                    <a:pt x="129" y="0"/>
                  </a:cubicBezTo>
                  <a:cubicBezTo>
                    <a:pt x="129" y="0"/>
                    <a:pt x="129" y="0"/>
                    <a:pt x="129" y="0"/>
                  </a:cubicBezTo>
                  <a:cubicBezTo>
                    <a:pt x="130" y="0"/>
                    <a:pt x="130" y="0"/>
                    <a:pt x="130" y="0"/>
                  </a:cubicBezTo>
                  <a:cubicBezTo>
                    <a:pt x="131" y="0"/>
                    <a:pt x="131" y="0"/>
                    <a:pt x="131" y="0"/>
                  </a:cubicBezTo>
                  <a:cubicBezTo>
                    <a:pt x="132" y="0"/>
                    <a:pt x="132" y="0"/>
                    <a:pt x="132" y="0"/>
                  </a:cubicBezTo>
                  <a:cubicBezTo>
                    <a:pt x="133" y="0"/>
                    <a:pt x="133" y="0"/>
                    <a:pt x="133" y="0"/>
                  </a:cubicBezTo>
                  <a:cubicBezTo>
                    <a:pt x="133" y="1"/>
                    <a:pt x="133" y="1"/>
                    <a:pt x="133" y="1"/>
                  </a:cubicBezTo>
                  <a:cubicBezTo>
                    <a:pt x="134" y="1"/>
                    <a:pt x="134" y="1"/>
                    <a:pt x="134" y="1"/>
                  </a:cubicBezTo>
                  <a:cubicBezTo>
                    <a:pt x="134" y="0"/>
                    <a:pt x="134" y="0"/>
                    <a:pt x="134" y="0"/>
                  </a:cubicBezTo>
                  <a:cubicBezTo>
                    <a:pt x="135" y="0"/>
                    <a:pt x="135" y="0"/>
                    <a:pt x="135" y="0"/>
                  </a:cubicBezTo>
                  <a:cubicBezTo>
                    <a:pt x="136" y="1"/>
                    <a:pt x="136" y="1"/>
                    <a:pt x="136" y="1"/>
                  </a:cubicBezTo>
                  <a:cubicBezTo>
                    <a:pt x="137" y="1"/>
                    <a:pt x="137" y="1"/>
                    <a:pt x="137" y="1"/>
                  </a:cubicBezTo>
                  <a:cubicBezTo>
                    <a:pt x="137" y="1"/>
                    <a:pt x="137" y="1"/>
                    <a:pt x="137" y="1"/>
                  </a:cubicBezTo>
                  <a:cubicBezTo>
                    <a:pt x="138" y="1"/>
                    <a:pt x="138" y="1"/>
                    <a:pt x="138" y="1"/>
                  </a:cubicBezTo>
                  <a:cubicBezTo>
                    <a:pt x="139" y="1"/>
                    <a:pt x="139" y="1"/>
                    <a:pt x="139" y="1"/>
                  </a:cubicBezTo>
                  <a:cubicBezTo>
                    <a:pt x="139" y="1"/>
                    <a:pt x="139" y="1"/>
                    <a:pt x="139" y="1"/>
                  </a:cubicBezTo>
                  <a:cubicBezTo>
                    <a:pt x="140" y="2"/>
                    <a:pt x="140" y="2"/>
                    <a:pt x="140" y="2"/>
                  </a:cubicBezTo>
                  <a:cubicBezTo>
                    <a:pt x="140" y="2"/>
                    <a:pt x="140" y="2"/>
                    <a:pt x="140" y="2"/>
                  </a:cubicBezTo>
                  <a:cubicBezTo>
                    <a:pt x="140" y="2"/>
                    <a:pt x="140" y="2"/>
                    <a:pt x="140" y="2"/>
                  </a:cubicBezTo>
                  <a:cubicBezTo>
                    <a:pt x="141" y="2"/>
                    <a:pt x="141" y="2"/>
                    <a:pt x="141" y="2"/>
                  </a:cubicBezTo>
                  <a:cubicBezTo>
                    <a:pt x="142" y="2"/>
                    <a:pt x="142" y="2"/>
                    <a:pt x="142" y="2"/>
                  </a:cubicBezTo>
                  <a:cubicBezTo>
                    <a:pt x="143" y="2"/>
                    <a:pt x="143" y="2"/>
                    <a:pt x="143" y="2"/>
                  </a:cubicBezTo>
                  <a:cubicBezTo>
                    <a:pt x="144" y="3"/>
                    <a:pt x="144" y="3"/>
                    <a:pt x="144" y="3"/>
                  </a:cubicBezTo>
                  <a:cubicBezTo>
                    <a:pt x="146" y="3"/>
                    <a:pt x="146" y="3"/>
                    <a:pt x="146" y="3"/>
                  </a:cubicBezTo>
                  <a:cubicBezTo>
                    <a:pt x="146" y="4"/>
                    <a:pt x="146" y="4"/>
                    <a:pt x="146" y="4"/>
                  </a:cubicBezTo>
                  <a:cubicBezTo>
                    <a:pt x="147" y="3"/>
                    <a:pt x="147" y="3"/>
                    <a:pt x="147" y="3"/>
                  </a:cubicBezTo>
                  <a:cubicBezTo>
                    <a:pt x="147" y="4"/>
                    <a:pt x="147" y="4"/>
                    <a:pt x="147" y="4"/>
                  </a:cubicBezTo>
                  <a:cubicBezTo>
                    <a:pt x="148" y="4"/>
                    <a:pt x="148" y="4"/>
                    <a:pt x="148" y="4"/>
                  </a:cubicBezTo>
                  <a:cubicBezTo>
                    <a:pt x="148" y="4"/>
                    <a:pt x="148" y="4"/>
                    <a:pt x="148" y="4"/>
                  </a:cubicBezTo>
                  <a:cubicBezTo>
                    <a:pt x="149" y="4"/>
                    <a:pt x="149" y="4"/>
                    <a:pt x="149" y="4"/>
                  </a:cubicBezTo>
                  <a:cubicBezTo>
                    <a:pt x="150" y="5"/>
                    <a:pt x="150" y="5"/>
                    <a:pt x="150" y="5"/>
                  </a:cubicBezTo>
                  <a:cubicBezTo>
                    <a:pt x="151" y="5"/>
                    <a:pt x="151" y="5"/>
                    <a:pt x="151" y="5"/>
                  </a:cubicBezTo>
                  <a:cubicBezTo>
                    <a:pt x="152" y="6"/>
                    <a:pt x="152" y="6"/>
                    <a:pt x="152" y="6"/>
                  </a:cubicBezTo>
                  <a:cubicBezTo>
                    <a:pt x="153" y="6"/>
                    <a:pt x="153" y="6"/>
                    <a:pt x="153" y="6"/>
                  </a:cubicBezTo>
                  <a:cubicBezTo>
                    <a:pt x="153" y="7"/>
                    <a:pt x="153" y="7"/>
                    <a:pt x="153" y="7"/>
                  </a:cubicBezTo>
                  <a:cubicBezTo>
                    <a:pt x="154" y="7"/>
                    <a:pt x="154" y="7"/>
                    <a:pt x="154" y="7"/>
                  </a:cubicBezTo>
                  <a:cubicBezTo>
                    <a:pt x="154" y="8"/>
                    <a:pt x="154" y="8"/>
                    <a:pt x="154" y="8"/>
                  </a:cubicBezTo>
                  <a:cubicBezTo>
                    <a:pt x="154" y="8"/>
                    <a:pt x="154" y="8"/>
                    <a:pt x="154" y="8"/>
                  </a:cubicBezTo>
                  <a:cubicBezTo>
                    <a:pt x="153" y="8"/>
                    <a:pt x="153" y="8"/>
                    <a:pt x="153" y="8"/>
                  </a:cubicBezTo>
                  <a:cubicBezTo>
                    <a:pt x="152" y="8"/>
                    <a:pt x="152" y="8"/>
                    <a:pt x="152" y="8"/>
                  </a:cubicBezTo>
                  <a:cubicBezTo>
                    <a:pt x="152" y="9"/>
                    <a:pt x="152" y="9"/>
                    <a:pt x="152" y="9"/>
                  </a:cubicBezTo>
                  <a:cubicBezTo>
                    <a:pt x="151" y="9"/>
                    <a:pt x="151" y="9"/>
                    <a:pt x="151" y="9"/>
                  </a:cubicBezTo>
                  <a:cubicBezTo>
                    <a:pt x="151" y="9"/>
                    <a:pt x="151" y="9"/>
                    <a:pt x="151" y="9"/>
                  </a:cubicBezTo>
                  <a:cubicBezTo>
                    <a:pt x="150" y="9"/>
                    <a:pt x="150" y="9"/>
                    <a:pt x="150" y="9"/>
                  </a:cubicBezTo>
                  <a:cubicBezTo>
                    <a:pt x="150" y="9"/>
                    <a:pt x="150" y="9"/>
                    <a:pt x="150" y="9"/>
                  </a:cubicBezTo>
                  <a:cubicBezTo>
                    <a:pt x="149" y="9"/>
                    <a:pt x="149" y="9"/>
                    <a:pt x="149" y="9"/>
                  </a:cubicBezTo>
                  <a:cubicBezTo>
                    <a:pt x="147" y="8"/>
                    <a:pt x="147" y="8"/>
                    <a:pt x="147" y="8"/>
                  </a:cubicBezTo>
                  <a:cubicBezTo>
                    <a:pt x="146" y="8"/>
                    <a:pt x="146" y="8"/>
                    <a:pt x="146" y="8"/>
                  </a:cubicBezTo>
                  <a:cubicBezTo>
                    <a:pt x="146" y="8"/>
                    <a:pt x="146" y="8"/>
                    <a:pt x="146" y="8"/>
                  </a:cubicBezTo>
                  <a:cubicBezTo>
                    <a:pt x="145" y="8"/>
                    <a:pt x="145" y="8"/>
                    <a:pt x="145" y="8"/>
                  </a:cubicBezTo>
                  <a:cubicBezTo>
                    <a:pt x="144" y="8"/>
                    <a:pt x="144" y="8"/>
                    <a:pt x="144" y="8"/>
                  </a:cubicBezTo>
                  <a:cubicBezTo>
                    <a:pt x="143" y="8"/>
                    <a:pt x="143" y="8"/>
                    <a:pt x="143" y="8"/>
                  </a:cubicBezTo>
                  <a:cubicBezTo>
                    <a:pt x="143" y="8"/>
                    <a:pt x="143" y="8"/>
                    <a:pt x="143" y="8"/>
                  </a:cubicBezTo>
                  <a:cubicBezTo>
                    <a:pt x="143" y="8"/>
                    <a:pt x="143" y="8"/>
                    <a:pt x="143" y="8"/>
                  </a:cubicBezTo>
                  <a:cubicBezTo>
                    <a:pt x="142" y="8"/>
                    <a:pt x="142" y="8"/>
                    <a:pt x="142" y="8"/>
                  </a:cubicBezTo>
                  <a:cubicBezTo>
                    <a:pt x="140" y="9"/>
                    <a:pt x="140" y="9"/>
                    <a:pt x="140" y="9"/>
                  </a:cubicBezTo>
                  <a:cubicBezTo>
                    <a:pt x="140" y="9"/>
                    <a:pt x="140" y="9"/>
                    <a:pt x="140" y="9"/>
                  </a:cubicBezTo>
                  <a:cubicBezTo>
                    <a:pt x="139" y="9"/>
                    <a:pt x="139" y="9"/>
                    <a:pt x="139" y="9"/>
                  </a:cubicBezTo>
                  <a:cubicBezTo>
                    <a:pt x="138" y="9"/>
                    <a:pt x="138" y="9"/>
                    <a:pt x="138" y="9"/>
                  </a:cubicBezTo>
                  <a:cubicBezTo>
                    <a:pt x="137" y="9"/>
                    <a:pt x="137" y="9"/>
                    <a:pt x="137" y="9"/>
                  </a:cubicBezTo>
                  <a:cubicBezTo>
                    <a:pt x="136" y="9"/>
                    <a:pt x="136" y="9"/>
                    <a:pt x="136" y="9"/>
                  </a:cubicBezTo>
                  <a:cubicBezTo>
                    <a:pt x="136" y="8"/>
                    <a:pt x="136" y="8"/>
                    <a:pt x="136" y="8"/>
                  </a:cubicBezTo>
                  <a:cubicBezTo>
                    <a:pt x="135" y="8"/>
                    <a:pt x="135" y="8"/>
                    <a:pt x="135" y="8"/>
                  </a:cubicBezTo>
                  <a:cubicBezTo>
                    <a:pt x="136" y="7"/>
                    <a:pt x="136" y="7"/>
                    <a:pt x="136" y="7"/>
                  </a:cubicBezTo>
                  <a:cubicBezTo>
                    <a:pt x="136" y="7"/>
                    <a:pt x="136" y="7"/>
                    <a:pt x="136" y="7"/>
                  </a:cubicBezTo>
                  <a:cubicBezTo>
                    <a:pt x="137" y="7"/>
                    <a:pt x="137" y="7"/>
                    <a:pt x="137" y="7"/>
                  </a:cubicBezTo>
                  <a:cubicBezTo>
                    <a:pt x="136" y="7"/>
                    <a:pt x="136" y="7"/>
                    <a:pt x="136" y="7"/>
                  </a:cubicBezTo>
                  <a:cubicBezTo>
                    <a:pt x="136" y="6"/>
                    <a:pt x="136" y="6"/>
                    <a:pt x="136" y="6"/>
                  </a:cubicBezTo>
                  <a:cubicBezTo>
                    <a:pt x="135" y="7"/>
                    <a:pt x="135" y="7"/>
                    <a:pt x="135" y="7"/>
                  </a:cubicBezTo>
                  <a:cubicBezTo>
                    <a:pt x="134" y="7"/>
                    <a:pt x="134" y="7"/>
                    <a:pt x="134" y="7"/>
                  </a:cubicBezTo>
                  <a:cubicBezTo>
                    <a:pt x="134" y="8"/>
                    <a:pt x="134" y="8"/>
                    <a:pt x="134" y="8"/>
                  </a:cubicBezTo>
                  <a:cubicBezTo>
                    <a:pt x="135" y="9"/>
                    <a:pt x="135" y="9"/>
                    <a:pt x="135" y="9"/>
                  </a:cubicBezTo>
                  <a:cubicBezTo>
                    <a:pt x="135" y="9"/>
                    <a:pt x="135" y="9"/>
                    <a:pt x="135" y="9"/>
                  </a:cubicBezTo>
                  <a:cubicBezTo>
                    <a:pt x="135" y="9"/>
                    <a:pt x="135" y="9"/>
                    <a:pt x="135" y="9"/>
                  </a:cubicBezTo>
                  <a:cubicBezTo>
                    <a:pt x="134" y="9"/>
                    <a:pt x="134" y="9"/>
                    <a:pt x="134" y="9"/>
                  </a:cubicBezTo>
                  <a:cubicBezTo>
                    <a:pt x="134" y="9"/>
                    <a:pt x="134" y="9"/>
                    <a:pt x="134" y="9"/>
                  </a:cubicBezTo>
                  <a:cubicBezTo>
                    <a:pt x="133" y="9"/>
                    <a:pt x="133" y="9"/>
                    <a:pt x="133" y="9"/>
                  </a:cubicBezTo>
                  <a:cubicBezTo>
                    <a:pt x="132" y="9"/>
                    <a:pt x="132" y="9"/>
                    <a:pt x="132" y="9"/>
                  </a:cubicBezTo>
                  <a:cubicBezTo>
                    <a:pt x="132" y="10"/>
                    <a:pt x="132" y="10"/>
                    <a:pt x="132" y="10"/>
                  </a:cubicBezTo>
                  <a:cubicBezTo>
                    <a:pt x="131" y="10"/>
                    <a:pt x="131" y="10"/>
                    <a:pt x="131" y="10"/>
                  </a:cubicBezTo>
                  <a:cubicBezTo>
                    <a:pt x="130" y="9"/>
                    <a:pt x="130" y="9"/>
                    <a:pt x="130" y="9"/>
                  </a:cubicBezTo>
                  <a:cubicBezTo>
                    <a:pt x="129" y="9"/>
                    <a:pt x="129" y="9"/>
                    <a:pt x="129" y="9"/>
                  </a:cubicBezTo>
                  <a:cubicBezTo>
                    <a:pt x="128" y="10"/>
                    <a:pt x="128" y="10"/>
                    <a:pt x="128" y="10"/>
                  </a:cubicBezTo>
                  <a:cubicBezTo>
                    <a:pt x="126" y="11"/>
                    <a:pt x="126" y="11"/>
                    <a:pt x="126" y="11"/>
                  </a:cubicBezTo>
                  <a:cubicBezTo>
                    <a:pt x="126" y="11"/>
                    <a:pt x="126" y="11"/>
                    <a:pt x="126" y="11"/>
                  </a:cubicBezTo>
                  <a:cubicBezTo>
                    <a:pt x="126" y="13"/>
                    <a:pt x="126" y="13"/>
                    <a:pt x="126" y="13"/>
                  </a:cubicBezTo>
                  <a:cubicBezTo>
                    <a:pt x="126" y="13"/>
                    <a:pt x="126" y="13"/>
                    <a:pt x="126" y="13"/>
                  </a:cubicBezTo>
                  <a:cubicBezTo>
                    <a:pt x="126" y="14"/>
                    <a:pt x="126" y="14"/>
                    <a:pt x="126" y="14"/>
                  </a:cubicBezTo>
                  <a:cubicBezTo>
                    <a:pt x="126" y="14"/>
                    <a:pt x="126" y="14"/>
                    <a:pt x="126" y="14"/>
                  </a:cubicBezTo>
                  <a:cubicBezTo>
                    <a:pt x="127" y="14"/>
                    <a:pt x="127" y="14"/>
                    <a:pt x="127" y="14"/>
                  </a:cubicBezTo>
                  <a:cubicBezTo>
                    <a:pt x="127" y="13"/>
                    <a:pt x="127" y="13"/>
                    <a:pt x="127" y="13"/>
                  </a:cubicBezTo>
                  <a:cubicBezTo>
                    <a:pt x="127" y="12"/>
                    <a:pt x="127" y="12"/>
                    <a:pt x="127" y="12"/>
                  </a:cubicBezTo>
                  <a:cubicBezTo>
                    <a:pt x="127" y="12"/>
                    <a:pt x="127" y="12"/>
                    <a:pt x="127" y="12"/>
                  </a:cubicBezTo>
                  <a:cubicBezTo>
                    <a:pt x="128" y="12"/>
                    <a:pt x="128" y="12"/>
                    <a:pt x="128" y="12"/>
                  </a:cubicBezTo>
                  <a:cubicBezTo>
                    <a:pt x="128" y="12"/>
                    <a:pt x="128" y="12"/>
                    <a:pt x="128" y="12"/>
                  </a:cubicBezTo>
                  <a:cubicBezTo>
                    <a:pt x="129" y="12"/>
                    <a:pt x="129" y="12"/>
                    <a:pt x="129" y="12"/>
                  </a:cubicBezTo>
                  <a:cubicBezTo>
                    <a:pt x="129" y="12"/>
                    <a:pt x="129" y="12"/>
                    <a:pt x="129" y="12"/>
                  </a:cubicBezTo>
                  <a:cubicBezTo>
                    <a:pt x="129" y="12"/>
                    <a:pt x="129" y="12"/>
                    <a:pt x="129" y="12"/>
                  </a:cubicBezTo>
                  <a:cubicBezTo>
                    <a:pt x="129" y="13"/>
                    <a:pt x="129" y="13"/>
                    <a:pt x="129" y="13"/>
                  </a:cubicBezTo>
                  <a:cubicBezTo>
                    <a:pt x="129" y="13"/>
                    <a:pt x="129" y="13"/>
                    <a:pt x="129" y="13"/>
                  </a:cubicBezTo>
                  <a:cubicBezTo>
                    <a:pt x="129" y="13"/>
                    <a:pt x="129" y="13"/>
                    <a:pt x="129" y="13"/>
                  </a:cubicBezTo>
                  <a:cubicBezTo>
                    <a:pt x="129" y="13"/>
                    <a:pt x="129" y="13"/>
                    <a:pt x="129" y="13"/>
                  </a:cubicBezTo>
                  <a:cubicBezTo>
                    <a:pt x="130" y="12"/>
                    <a:pt x="130" y="12"/>
                    <a:pt x="130" y="12"/>
                  </a:cubicBezTo>
                  <a:cubicBezTo>
                    <a:pt x="130" y="12"/>
                    <a:pt x="130" y="11"/>
                    <a:pt x="130" y="11"/>
                  </a:cubicBezTo>
                  <a:cubicBezTo>
                    <a:pt x="130" y="11"/>
                    <a:pt x="131" y="11"/>
                    <a:pt x="131" y="11"/>
                  </a:cubicBezTo>
                  <a:cubicBezTo>
                    <a:pt x="132" y="11"/>
                    <a:pt x="132" y="11"/>
                    <a:pt x="132" y="11"/>
                  </a:cubicBezTo>
                  <a:cubicBezTo>
                    <a:pt x="133" y="11"/>
                    <a:pt x="133" y="11"/>
                    <a:pt x="133" y="11"/>
                  </a:cubicBezTo>
                  <a:cubicBezTo>
                    <a:pt x="134" y="10"/>
                    <a:pt x="134" y="10"/>
                    <a:pt x="134" y="10"/>
                  </a:cubicBezTo>
                  <a:cubicBezTo>
                    <a:pt x="134" y="10"/>
                    <a:pt x="134" y="10"/>
                    <a:pt x="134" y="10"/>
                  </a:cubicBezTo>
                  <a:cubicBezTo>
                    <a:pt x="135" y="10"/>
                    <a:pt x="135" y="10"/>
                    <a:pt x="135" y="10"/>
                  </a:cubicBezTo>
                  <a:cubicBezTo>
                    <a:pt x="135" y="11"/>
                    <a:pt x="135" y="11"/>
                    <a:pt x="135" y="11"/>
                  </a:cubicBezTo>
                  <a:cubicBezTo>
                    <a:pt x="135" y="12"/>
                    <a:pt x="135" y="12"/>
                    <a:pt x="135" y="12"/>
                  </a:cubicBezTo>
                  <a:cubicBezTo>
                    <a:pt x="136" y="12"/>
                    <a:pt x="136" y="12"/>
                    <a:pt x="136" y="12"/>
                  </a:cubicBezTo>
                  <a:cubicBezTo>
                    <a:pt x="136" y="12"/>
                    <a:pt x="136" y="12"/>
                    <a:pt x="136" y="12"/>
                  </a:cubicBezTo>
                  <a:cubicBezTo>
                    <a:pt x="136" y="12"/>
                    <a:pt x="136" y="12"/>
                    <a:pt x="136" y="12"/>
                  </a:cubicBezTo>
                  <a:cubicBezTo>
                    <a:pt x="136" y="11"/>
                    <a:pt x="136" y="11"/>
                    <a:pt x="136" y="11"/>
                  </a:cubicBezTo>
                  <a:cubicBezTo>
                    <a:pt x="136" y="10"/>
                    <a:pt x="136" y="10"/>
                    <a:pt x="136" y="10"/>
                  </a:cubicBezTo>
                  <a:cubicBezTo>
                    <a:pt x="137" y="10"/>
                    <a:pt x="137" y="10"/>
                    <a:pt x="137" y="10"/>
                  </a:cubicBezTo>
                  <a:cubicBezTo>
                    <a:pt x="138" y="10"/>
                    <a:pt x="138" y="10"/>
                    <a:pt x="138" y="10"/>
                  </a:cubicBezTo>
                  <a:cubicBezTo>
                    <a:pt x="139" y="10"/>
                    <a:pt x="139" y="10"/>
                    <a:pt x="139" y="10"/>
                  </a:cubicBezTo>
                  <a:cubicBezTo>
                    <a:pt x="140" y="10"/>
                    <a:pt x="140" y="10"/>
                    <a:pt x="140" y="10"/>
                  </a:cubicBezTo>
                  <a:cubicBezTo>
                    <a:pt x="141" y="10"/>
                    <a:pt x="141" y="10"/>
                    <a:pt x="141" y="10"/>
                  </a:cubicBezTo>
                  <a:cubicBezTo>
                    <a:pt x="142" y="9"/>
                    <a:pt x="142" y="9"/>
                    <a:pt x="142" y="9"/>
                  </a:cubicBezTo>
                  <a:cubicBezTo>
                    <a:pt x="144" y="9"/>
                    <a:pt x="144" y="9"/>
                    <a:pt x="144" y="9"/>
                  </a:cubicBezTo>
                  <a:cubicBezTo>
                    <a:pt x="145" y="10"/>
                    <a:pt x="145" y="10"/>
                    <a:pt x="145" y="10"/>
                  </a:cubicBezTo>
                  <a:cubicBezTo>
                    <a:pt x="146" y="10"/>
                    <a:pt x="146" y="10"/>
                    <a:pt x="146" y="10"/>
                  </a:cubicBezTo>
                  <a:cubicBezTo>
                    <a:pt x="146" y="10"/>
                    <a:pt x="146" y="10"/>
                    <a:pt x="146" y="10"/>
                  </a:cubicBezTo>
                  <a:cubicBezTo>
                    <a:pt x="147" y="11"/>
                    <a:pt x="147" y="11"/>
                    <a:pt x="147" y="11"/>
                  </a:cubicBezTo>
                  <a:cubicBezTo>
                    <a:pt x="148" y="11"/>
                    <a:pt x="148" y="11"/>
                    <a:pt x="148" y="11"/>
                  </a:cubicBezTo>
                  <a:cubicBezTo>
                    <a:pt x="148" y="11"/>
                    <a:pt x="148" y="11"/>
                    <a:pt x="148" y="11"/>
                  </a:cubicBezTo>
                  <a:cubicBezTo>
                    <a:pt x="149" y="11"/>
                    <a:pt x="149" y="11"/>
                    <a:pt x="149" y="11"/>
                  </a:cubicBezTo>
                  <a:cubicBezTo>
                    <a:pt x="150" y="11"/>
                    <a:pt x="150" y="11"/>
                    <a:pt x="150" y="11"/>
                  </a:cubicBezTo>
                  <a:cubicBezTo>
                    <a:pt x="150" y="11"/>
                    <a:pt x="150" y="11"/>
                    <a:pt x="150" y="11"/>
                  </a:cubicBezTo>
                  <a:cubicBezTo>
                    <a:pt x="151" y="11"/>
                    <a:pt x="151" y="11"/>
                    <a:pt x="151" y="11"/>
                  </a:cubicBezTo>
                  <a:cubicBezTo>
                    <a:pt x="151" y="12"/>
                    <a:pt x="151" y="12"/>
                    <a:pt x="151" y="12"/>
                  </a:cubicBezTo>
                  <a:cubicBezTo>
                    <a:pt x="151" y="12"/>
                    <a:pt x="151" y="12"/>
                    <a:pt x="151" y="12"/>
                  </a:cubicBezTo>
                  <a:cubicBezTo>
                    <a:pt x="152" y="11"/>
                    <a:pt x="152" y="11"/>
                    <a:pt x="152" y="11"/>
                  </a:cubicBezTo>
                  <a:cubicBezTo>
                    <a:pt x="153" y="11"/>
                    <a:pt x="153" y="11"/>
                    <a:pt x="153" y="11"/>
                  </a:cubicBezTo>
                  <a:cubicBezTo>
                    <a:pt x="153" y="11"/>
                    <a:pt x="153" y="11"/>
                    <a:pt x="153" y="11"/>
                  </a:cubicBezTo>
                  <a:cubicBezTo>
                    <a:pt x="155" y="10"/>
                    <a:pt x="155" y="10"/>
                    <a:pt x="155" y="10"/>
                  </a:cubicBezTo>
                  <a:cubicBezTo>
                    <a:pt x="155" y="10"/>
                    <a:pt x="155" y="10"/>
                    <a:pt x="155" y="10"/>
                  </a:cubicBezTo>
                  <a:cubicBezTo>
                    <a:pt x="156" y="10"/>
                    <a:pt x="156" y="10"/>
                    <a:pt x="156" y="10"/>
                  </a:cubicBezTo>
                  <a:cubicBezTo>
                    <a:pt x="156" y="10"/>
                    <a:pt x="156" y="10"/>
                    <a:pt x="156" y="10"/>
                  </a:cubicBezTo>
                  <a:cubicBezTo>
                    <a:pt x="157" y="11"/>
                    <a:pt x="157" y="11"/>
                    <a:pt x="157" y="11"/>
                  </a:cubicBezTo>
                  <a:cubicBezTo>
                    <a:pt x="157" y="11"/>
                    <a:pt x="157" y="11"/>
                    <a:pt x="157" y="11"/>
                  </a:cubicBezTo>
                  <a:cubicBezTo>
                    <a:pt x="157" y="11"/>
                    <a:pt x="157" y="11"/>
                    <a:pt x="157" y="11"/>
                  </a:cubicBezTo>
                  <a:cubicBezTo>
                    <a:pt x="157" y="12"/>
                    <a:pt x="157" y="12"/>
                    <a:pt x="157" y="12"/>
                  </a:cubicBezTo>
                  <a:cubicBezTo>
                    <a:pt x="157" y="12"/>
                    <a:pt x="157" y="12"/>
                    <a:pt x="157" y="12"/>
                  </a:cubicBezTo>
                  <a:cubicBezTo>
                    <a:pt x="157" y="12"/>
                    <a:pt x="157" y="12"/>
                    <a:pt x="157" y="12"/>
                  </a:cubicBezTo>
                  <a:cubicBezTo>
                    <a:pt x="158" y="13"/>
                    <a:pt x="158" y="13"/>
                    <a:pt x="158" y="13"/>
                  </a:cubicBezTo>
                  <a:cubicBezTo>
                    <a:pt x="158" y="13"/>
                    <a:pt x="158" y="13"/>
                    <a:pt x="158" y="13"/>
                  </a:cubicBezTo>
                  <a:cubicBezTo>
                    <a:pt x="156" y="14"/>
                    <a:pt x="156" y="14"/>
                    <a:pt x="156" y="14"/>
                  </a:cubicBezTo>
                  <a:cubicBezTo>
                    <a:pt x="155" y="14"/>
                    <a:pt x="155" y="14"/>
                    <a:pt x="155" y="14"/>
                  </a:cubicBezTo>
                  <a:cubicBezTo>
                    <a:pt x="154" y="14"/>
                    <a:pt x="154" y="14"/>
                    <a:pt x="154" y="14"/>
                  </a:cubicBezTo>
                  <a:cubicBezTo>
                    <a:pt x="154" y="14"/>
                    <a:pt x="154" y="14"/>
                    <a:pt x="154" y="14"/>
                  </a:cubicBezTo>
                  <a:cubicBezTo>
                    <a:pt x="153" y="13"/>
                    <a:pt x="153" y="13"/>
                    <a:pt x="153" y="13"/>
                  </a:cubicBezTo>
                  <a:cubicBezTo>
                    <a:pt x="153" y="14"/>
                    <a:pt x="153" y="14"/>
                    <a:pt x="153" y="14"/>
                  </a:cubicBezTo>
                  <a:cubicBezTo>
                    <a:pt x="153" y="14"/>
                    <a:pt x="153" y="14"/>
                    <a:pt x="153" y="14"/>
                  </a:cubicBezTo>
                  <a:cubicBezTo>
                    <a:pt x="154" y="15"/>
                    <a:pt x="154" y="15"/>
                    <a:pt x="154" y="15"/>
                  </a:cubicBezTo>
                  <a:cubicBezTo>
                    <a:pt x="154" y="15"/>
                    <a:pt x="154" y="15"/>
                    <a:pt x="154" y="15"/>
                  </a:cubicBezTo>
                  <a:cubicBezTo>
                    <a:pt x="154" y="15"/>
                    <a:pt x="154" y="15"/>
                    <a:pt x="154" y="15"/>
                  </a:cubicBezTo>
                  <a:cubicBezTo>
                    <a:pt x="153" y="15"/>
                    <a:pt x="153" y="15"/>
                    <a:pt x="153" y="15"/>
                  </a:cubicBezTo>
                  <a:cubicBezTo>
                    <a:pt x="152" y="15"/>
                    <a:pt x="152" y="15"/>
                    <a:pt x="152" y="15"/>
                  </a:cubicBezTo>
                  <a:cubicBezTo>
                    <a:pt x="152" y="15"/>
                    <a:pt x="152" y="15"/>
                    <a:pt x="152" y="15"/>
                  </a:cubicBezTo>
                  <a:cubicBezTo>
                    <a:pt x="152" y="15"/>
                    <a:pt x="152" y="15"/>
                    <a:pt x="152" y="15"/>
                  </a:cubicBezTo>
                  <a:cubicBezTo>
                    <a:pt x="152" y="15"/>
                    <a:pt x="152" y="15"/>
                    <a:pt x="152" y="15"/>
                  </a:cubicBezTo>
                  <a:cubicBezTo>
                    <a:pt x="153" y="16"/>
                    <a:pt x="153" y="16"/>
                    <a:pt x="153" y="16"/>
                  </a:cubicBezTo>
                  <a:cubicBezTo>
                    <a:pt x="154" y="16"/>
                    <a:pt x="154" y="16"/>
                    <a:pt x="154" y="16"/>
                  </a:cubicBezTo>
                  <a:cubicBezTo>
                    <a:pt x="155" y="16"/>
                    <a:pt x="155" y="16"/>
                    <a:pt x="155" y="16"/>
                  </a:cubicBezTo>
                  <a:cubicBezTo>
                    <a:pt x="155" y="16"/>
                    <a:pt x="155" y="16"/>
                    <a:pt x="155" y="16"/>
                  </a:cubicBezTo>
                  <a:cubicBezTo>
                    <a:pt x="157" y="15"/>
                    <a:pt x="157" y="15"/>
                    <a:pt x="157" y="15"/>
                  </a:cubicBezTo>
                  <a:cubicBezTo>
                    <a:pt x="157" y="15"/>
                    <a:pt x="157" y="15"/>
                    <a:pt x="157" y="15"/>
                  </a:cubicBezTo>
                  <a:cubicBezTo>
                    <a:pt x="157" y="16"/>
                    <a:pt x="157" y="16"/>
                    <a:pt x="157" y="16"/>
                  </a:cubicBezTo>
                  <a:cubicBezTo>
                    <a:pt x="157" y="15"/>
                    <a:pt x="157" y="15"/>
                    <a:pt x="157" y="15"/>
                  </a:cubicBezTo>
                  <a:cubicBezTo>
                    <a:pt x="157" y="15"/>
                    <a:pt x="157" y="15"/>
                    <a:pt x="157" y="15"/>
                  </a:cubicBezTo>
                  <a:cubicBezTo>
                    <a:pt x="158" y="15"/>
                    <a:pt x="158" y="15"/>
                    <a:pt x="158" y="15"/>
                  </a:cubicBezTo>
                  <a:cubicBezTo>
                    <a:pt x="160" y="15"/>
                    <a:pt x="160" y="15"/>
                    <a:pt x="160" y="15"/>
                  </a:cubicBezTo>
                  <a:cubicBezTo>
                    <a:pt x="160" y="15"/>
                    <a:pt x="160" y="15"/>
                    <a:pt x="160" y="15"/>
                  </a:cubicBezTo>
                  <a:cubicBezTo>
                    <a:pt x="161" y="16"/>
                    <a:pt x="161" y="16"/>
                    <a:pt x="161" y="16"/>
                  </a:cubicBezTo>
                  <a:cubicBezTo>
                    <a:pt x="161" y="16"/>
                    <a:pt x="161" y="16"/>
                    <a:pt x="161" y="16"/>
                  </a:cubicBezTo>
                  <a:cubicBezTo>
                    <a:pt x="161" y="16"/>
                    <a:pt x="161" y="16"/>
                    <a:pt x="161" y="16"/>
                  </a:cubicBezTo>
                  <a:cubicBezTo>
                    <a:pt x="162" y="15"/>
                    <a:pt x="162" y="15"/>
                    <a:pt x="162" y="15"/>
                  </a:cubicBezTo>
                  <a:cubicBezTo>
                    <a:pt x="162" y="16"/>
                    <a:pt x="162" y="16"/>
                    <a:pt x="162" y="16"/>
                  </a:cubicBezTo>
                  <a:cubicBezTo>
                    <a:pt x="162" y="16"/>
                    <a:pt x="162" y="16"/>
                    <a:pt x="162" y="16"/>
                  </a:cubicBezTo>
                  <a:cubicBezTo>
                    <a:pt x="163" y="17"/>
                    <a:pt x="163" y="17"/>
                    <a:pt x="163" y="17"/>
                  </a:cubicBezTo>
                  <a:cubicBezTo>
                    <a:pt x="164" y="17"/>
                    <a:pt x="164" y="17"/>
                    <a:pt x="164" y="17"/>
                  </a:cubicBezTo>
                  <a:cubicBezTo>
                    <a:pt x="165" y="17"/>
                    <a:pt x="165" y="17"/>
                    <a:pt x="165" y="17"/>
                  </a:cubicBezTo>
                  <a:cubicBezTo>
                    <a:pt x="165" y="18"/>
                    <a:pt x="165" y="18"/>
                    <a:pt x="165" y="18"/>
                  </a:cubicBezTo>
                  <a:cubicBezTo>
                    <a:pt x="165" y="18"/>
                    <a:pt x="165" y="18"/>
                    <a:pt x="165" y="18"/>
                  </a:cubicBezTo>
                  <a:cubicBezTo>
                    <a:pt x="167" y="19"/>
                    <a:pt x="167" y="19"/>
                    <a:pt x="167" y="19"/>
                  </a:cubicBezTo>
                  <a:cubicBezTo>
                    <a:pt x="167" y="19"/>
                    <a:pt x="167" y="19"/>
                    <a:pt x="167" y="19"/>
                  </a:cubicBezTo>
                  <a:cubicBezTo>
                    <a:pt x="167" y="20"/>
                    <a:pt x="167" y="20"/>
                    <a:pt x="167" y="20"/>
                  </a:cubicBezTo>
                  <a:cubicBezTo>
                    <a:pt x="167" y="20"/>
                    <a:pt x="167" y="20"/>
                    <a:pt x="167" y="20"/>
                  </a:cubicBezTo>
                  <a:cubicBezTo>
                    <a:pt x="167" y="21"/>
                    <a:pt x="167" y="21"/>
                    <a:pt x="167" y="21"/>
                  </a:cubicBezTo>
                  <a:cubicBezTo>
                    <a:pt x="167" y="21"/>
                    <a:pt x="167" y="21"/>
                    <a:pt x="167" y="21"/>
                  </a:cubicBezTo>
                  <a:cubicBezTo>
                    <a:pt x="167" y="22"/>
                    <a:pt x="167" y="22"/>
                    <a:pt x="167" y="22"/>
                  </a:cubicBezTo>
                  <a:cubicBezTo>
                    <a:pt x="166" y="22"/>
                    <a:pt x="166" y="22"/>
                    <a:pt x="166" y="22"/>
                  </a:cubicBezTo>
                  <a:cubicBezTo>
                    <a:pt x="166" y="22"/>
                    <a:pt x="166" y="22"/>
                    <a:pt x="166" y="22"/>
                  </a:cubicBezTo>
                  <a:cubicBezTo>
                    <a:pt x="165" y="23"/>
                    <a:pt x="165" y="23"/>
                    <a:pt x="165" y="23"/>
                  </a:cubicBezTo>
                  <a:cubicBezTo>
                    <a:pt x="165" y="22"/>
                    <a:pt x="165" y="22"/>
                    <a:pt x="165" y="22"/>
                  </a:cubicBezTo>
                  <a:cubicBezTo>
                    <a:pt x="164" y="23"/>
                    <a:pt x="164" y="23"/>
                    <a:pt x="164" y="23"/>
                  </a:cubicBezTo>
                  <a:cubicBezTo>
                    <a:pt x="164" y="23"/>
                    <a:pt x="164" y="23"/>
                    <a:pt x="164" y="23"/>
                  </a:cubicBezTo>
                  <a:cubicBezTo>
                    <a:pt x="164" y="23"/>
                    <a:pt x="164" y="23"/>
                    <a:pt x="164" y="23"/>
                  </a:cubicBezTo>
                  <a:cubicBezTo>
                    <a:pt x="163" y="24"/>
                    <a:pt x="163" y="24"/>
                    <a:pt x="163" y="24"/>
                  </a:cubicBezTo>
                  <a:cubicBezTo>
                    <a:pt x="162" y="24"/>
                    <a:pt x="162" y="24"/>
                    <a:pt x="162" y="24"/>
                  </a:cubicBezTo>
                  <a:cubicBezTo>
                    <a:pt x="161" y="24"/>
                    <a:pt x="161" y="24"/>
                    <a:pt x="161" y="24"/>
                  </a:cubicBezTo>
                  <a:cubicBezTo>
                    <a:pt x="160" y="24"/>
                    <a:pt x="160" y="24"/>
                    <a:pt x="160" y="24"/>
                  </a:cubicBezTo>
                  <a:cubicBezTo>
                    <a:pt x="160" y="24"/>
                    <a:pt x="160" y="24"/>
                    <a:pt x="160" y="24"/>
                  </a:cubicBezTo>
                  <a:cubicBezTo>
                    <a:pt x="159" y="24"/>
                    <a:pt x="159" y="24"/>
                    <a:pt x="159" y="24"/>
                  </a:cubicBezTo>
                  <a:cubicBezTo>
                    <a:pt x="159" y="24"/>
                    <a:pt x="159" y="24"/>
                    <a:pt x="159" y="24"/>
                  </a:cubicBezTo>
                  <a:cubicBezTo>
                    <a:pt x="159" y="24"/>
                    <a:pt x="159" y="24"/>
                    <a:pt x="159" y="24"/>
                  </a:cubicBezTo>
                  <a:cubicBezTo>
                    <a:pt x="159" y="24"/>
                    <a:pt x="159" y="24"/>
                    <a:pt x="159" y="24"/>
                  </a:cubicBezTo>
                  <a:cubicBezTo>
                    <a:pt x="159" y="24"/>
                    <a:pt x="159" y="24"/>
                    <a:pt x="159" y="24"/>
                  </a:cubicBezTo>
                  <a:cubicBezTo>
                    <a:pt x="159" y="25"/>
                    <a:pt x="159" y="25"/>
                    <a:pt x="159" y="25"/>
                  </a:cubicBezTo>
                  <a:cubicBezTo>
                    <a:pt x="158" y="25"/>
                    <a:pt x="158" y="25"/>
                    <a:pt x="158" y="25"/>
                  </a:cubicBezTo>
                  <a:cubicBezTo>
                    <a:pt x="157" y="25"/>
                    <a:pt x="157" y="25"/>
                    <a:pt x="157" y="25"/>
                  </a:cubicBezTo>
                  <a:cubicBezTo>
                    <a:pt x="157" y="25"/>
                    <a:pt x="157" y="25"/>
                    <a:pt x="157" y="25"/>
                  </a:cubicBezTo>
                  <a:cubicBezTo>
                    <a:pt x="156" y="25"/>
                    <a:pt x="156" y="25"/>
                    <a:pt x="156" y="25"/>
                  </a:cubicBezTo>
                  <a:cubicBezTo>
                    <a:pt x="156" y="25"/>
                    <a:pt x="156" y="25"/>
                    <a:pt x="156" y="25"/>
                  </a:cubicBezTo>
                  <a:cubicBezTo>
                    <a:pt x="155" y="25"/>
                    <a:pt x="155" y="25"/>
                    <a:pt x="155" y="25"/>
                  </a:cubicBezTo>
                  <a:cubicBezTo>
                    <a:pt x="154" y="25"/>
                    <a:pt x="154" y="25"/>
                    <a:pt x="154" y="25"/>
                  </a:cubicBezTo>
                  <a:cubicBezTo>
                    <a:pt x="153" y="25"/>
                    <a:pt x="153" y="25"/>
                    <a:pt x="153" y="25"/>
                  </a:cubicBezTo>
                  <a:cubicBezTo>
                    <a:pt x="153" y="25"/>
                    <a:pt x="153" y="25"/>
                    <a:pt x="153" y="25"/>
                  </a:cubicBezTo>
                  <a:cubicBezTo>
                    <a:pt x="152" y="25"/>
                    <a:pt x="152" y="25"/>
                    <a:pt x="152" y="25"/>
                  </a:cubicBezTo>
                  <a:cubicBezTo>
                    <a:pt x="152" y="25"/>
                    <a:pt x="152" y="25"/>
                    <a:pt x="152" y="25"/>
                  </a:cubicBezTo>
                  <a:cubicBezTo>
                    <a:pt x="151" y="25"/>
                    <a:pt x="151" y="25"/>
                    <a:pt x="151" y="25"/>
                  </a:cubicBezTo>
                  <a:cubicBezTo>
                    <a:pt x="150" y="25"/>
                    <a:pt x="150" y="25"/>
                    <a:pt x="150" y="25"/>
                  </a:cubicBezTo>
                  <a:cubicBezTo>
                    <a:pt x="150" y="25"/>
                    <a:pt x="150" y="25"/>
                    <a:pt x="150" y="25"/>
                  </a:cubicBezTo>
                  <a:cubicBezTo>
                    <a:pt x="149" y="25"/>
                    <a:pt x="149" y="25"/>
                    <a:pt x="149" y="25"/>
                  </a:cubicBezTo>
                  <a:cubicBezTo>
                    <a:pt x="148" y="25"/>
                    <a:pt x="148" y="25"/>
                    <a:pt x="148" y="25"/>
                  </a:cubicBezTo>
                  <a:cubicBezTo>
                    <a:pt x="147" y="24"/>
                    <a:pt x="147" y="24"/>
                    <a:pt x="147" y="24"/>
                  </a:cubicBezTo>
                  <a:cubicBezTo>
                    <a:pt x="147" y="24"/>
                    <a:pt x="147" y="24"/>
                    <a:pt x="147" y="24"/>
                  </a:cubicBezTo>
                  <a:cubicBezTo>
                    <a:pt x="147" y="24"/>
                    <a:pt x="147" y="24"/>
                    <a:pt x="147" y="24"/>
                  </a:cubicBezTo>
                  <a:cubicBezTo>
                    <a:pt x="145" y="24"/>
                    <a:pt x="145" y="24"/>
                    <a:pt x="145" y="24"/>
                  </a:cubicBezTo>
                  <a:cubicBezTo>
                    <a:pt x="145" y="24"/>
                    <a:pt x="145" y="24"/>
                    <a:pt x="145" y="24"/>
                  </a:cubicBezTo>
                  <a:cubicBezTo>
                    <a:pt x="144" y="24"/>
                    <a:pt x="144" y="24"/>
                    <a:pt x="144" y="24"/>
                  </a:cubicBezTo>
                  <a:cubicBezTo>
                    <a:pt x="143" y="24"/>
                    <a:pt x="143" y="24"/>
                    <a:pt x="143" y="24"/>
                  </a:cubicBezTo>
                  <a:cubicBezTo>
                    <a:pt x="143" y="24"/>
                    <a:pt x="143" y="24"/>
                    <a:pt x="143" y="24"/>
                  </a:cubicBezTo>
                  <a:cubicBezTo>
                    <a:pt x="142" y="24"/>
                    <a:pt x="142" y="24"/>
                    <a:pt x="142" y="24"/>
                  </a:cubicBezTo>
                  <a:cubicBezTo>
                    <a:pt x="141" y="24"/>
                    <a:pt x="141" y="24"/>
                    <a:pt x="141" y="24"/>
                  </a:cubicBezTo>
                  <a:cubicBezTo>
                    <a:pt x="141" y="24"/>
                    <a:pt x="141" y="24"/>
                    <a:pt x="141" y="24"/>
                  </a:cubicBezTo>
                  <a:cubicBezTo>
                    <a:pt x="140" y="24"/>
                    <a:pt x="140" y="24"/>
                    <a:pt x="140" y="24"/>
                  </a:cubicBezTo>
                  <a:cubicBezTo>
                    <a:pt x="139" y="24"/>
                    <a:pt x="139" y="24"/>
                    <a:pt x="139" y="24"/>
                  </a:cubicBezTo>
                  <a:cubicBezTo>
                    <a:pt x="138" y="25"/>
                    <a:pt x="138" y="25"/>
                    <a:pt x="138" y="25"/>
                  </a:cubicBezTo>
                  <a:cubicBezTo>
                    <a:pt x="138" y="25"/>
                    <a:pt x="138" y="25"/>
                    <a:pt x="138" y="25"/>
                  </a:cubicBezTo>
                  <a:cubicBezTo>
                    <a:pt x="138" y="25"/>
                    <a:pt x="138" y="25"/>
                    <a:pt x="138" y="25"/>
                  </a:cubicBezTo>
                  <a:cubicBezTo>
                    <a:pt x="138" y="24"/>
                    <a:pt x="138" y="24"/>
                    <a:pt x="138" y="24"/>
                  </a:cubicBezTo>
                  <a:cubicBezTo>
                    <a:pt x="137" y="24"/>
                    <a:pt x="137" y="24"/>
                    <a:pt x="137" y="24"/>
                  </a:cubicBezTo>
                  <a:cubicBezTo>
                    <a:pt x="137" y="24"/>
                    <a:pt x="137" y="24"/>
                    <a:pt x="137" y="24"/>
                  </a:cubicBezTo>
                  <a:cubicBezTo>
                    <a:pt x="136" y="24"/>
                    <a:pt x="136" y="24"/>
                    <a:pt x="136" y="24"/>
                  </a:cubicBezTo>
                  <a:cubicBezTo>
                    <a:pt x="136" y="24"/>
                    <a:pt x="136" y="24"/>
                    <a:pt x="136" y="24"/>
                  </a:cubicBezTo>
                  <a:cubicBezTo>
                    <a:pt x="136" y="24"/>
                    <a:pt x="136" y="24"/>
                    <a:pt x="136" y="24"/>
                  </a:cubicBezTo>
                  <a:cubicBezTo>
                    <a:pt x="136" y="24"/>
                    <a:pt x="136" y="24"/>
                    <a:pt x="136" y="24"/>
                  </a:cubicBezTo>
                  <a:cubicBezTo>
                    <a:pt x="137" y="24"/>
                    <a:pt x="137" y="24"/>
                    <a:pt x="137" y="24"/>
                  </a:cubicBezTo>
                  <a:cubicBezTo>
                    <a:pt x="137" y="25"/>
                    <a:pt x="137" y="25"/>
                    <a:pt x="137" y="25"/>
                  </a:cubicBezTo>
                  <a:cubicBezTo>
                    <a:pt x="138" y="25"/>
                    <a:pt x="138" y="25"/>
                    <a:pt x="138" y="25"/>
                  </a:cubicBezTo>
                  <a:cubicBezTo>
                    <a:pt x="137" y="25"/>
                    <a:pt x="137" y="25"/>
                    <a:pt x="137" y="25"/>
                  </a:cubicBezTo>
                  <a:cubicBezTo>
                    <a:pt x="137" y="26"/>
                    <a:pt x="137" y="26"/>
                    <a:pt x="137" y="26"/>
                  </a:cubicBezTo>
                  <a:cubicBezTo>
                    <a:pt x="136" y="26"/>
                    <a:pt x="136" y="26"/>
                    <a:pt x="136" y="26"/>
                  </a:cubicBezTo>
                  <a:cubicBezTo>
                    <a:pt x="136" y="26"/>
                    <a:pt x="136" y="26"/>
                    <a:pt x="136" y="26"/>
                  </a:cubicBezTo>
                  <a:cubicBezTo>
                    <a:pt x="135" y="26"/>
                    <a:pt x="135" y="26"/>
                    <a:pt x="135" y="26"/>
                  </a:cubicBezTo>
                  <a:cubicBezTo>
                    <a:pt x="134" y="26"/>
                    <a:pt x="134" y="26"/>
                    <a:pt x="134" y="26"/>
                  </a:cubicBezTo>
                  <a:cubicBezTo>
                    <a:pt x="133" y="27"/>
                    <a:pt x="133" y="27"/>
                    <a:pt x="133" y="27"/>
                  </a:cubicBezTo>
                  <a:cubicBezTo>
                    <a:pt x="132" y="27"/>
                    <a:pt x="132" y="27"/>
                    <a:pt x="132" y="27"/>
                  </a:cubicBezTo>
                  <a:cubicBezTo>
                    <a:pt x="132" y="27"/>
                    <a:pt x="132" y="27"/>
                    <a:pt x="132" y="27"/>
                  </a:cubicBezTo>
                  <a:cubicBezTo>
                    <a:pt x="131" y="27"/>
                    <a:pt x="131" y="27"/>
                    <a:pt x="131" y="27"/>
                  </a:cubicBezTo>
                  <a:cubicBezTo>
                    <a:pt x="131" y="27"/>
                    <a:pt x="131" y="27"/>
                    <a:pt x="131" y="27"/>
                  </a:cubicBezTo>
                  <a:cubicBezTo>
                    <a:pt x="130" y="28"/>
                    <a:pt x="130" y="28"/>
                    <a:pt x="130" y="28"/>
                  </a:cubicBezTo>
                  <a:cubicBezTo>
                    <a:pt x="129" y="28"/>
                    <a:pt x="129" y="28"/>
                    <a:pt x="129" y="28"/>
                  </a:cubicBezTo>
                  <a:cubicBezTo>
                    <a:pt x="129" y="28"/>
                    <a:pt x="129" y="28"/>
                    <a:pt x="129" y="28"/>
                  </a:cubicBezTo>
                  <a:cubicBezTo>
                    <a:pt x="129" y="29"/>
                    <a:pt x="129" y="29"/>
                    <a:pt x="129" y="29"/>
                  </a:cubicBezTo>
                  <a:cubicBezTo>
                    <a:pt x="129" y="29"/>
                    <a:pt x="129" y="29"/>
                    <a:pt x="129" y="29"/>
                  </a:cubicBezTo>
                  <a:cubicBezTo>
                    <a:pt x="129" y="30"/>
                    <a:pt x="129" y="30"/>
                    <a:pt x="129" y="30"/>
                  </a:cubicBezTo>
                  <a:cubicBezTo>
                    <a:pt x="129" y="31"/>
                    <a:pt x="129" y="31"/>
                    <a:pt x="129" y="31"/>
                  </a:cubicBezTo>
                  <a:cubicBezTo>
                    <a:pt x="130" y="31"/>
                    <a:pt x="130" y="31"/>
                    <a:pt x="130" y="31"/>
                  </a:cubicBezTo>
                  <a:cubicBezTo>
                    <a:pt x="130" y="31"/>
                    <a:pt x="130" y="31"/>
                    <a:pt x="130" y="31"/>
                  </a:cubicBezTo>
                  <a:cubicBezTo>
                    <a:pt x="130" y="31"/>
                    <a:pt x="130" y="31"/>
                    <a:pt x="130" y="31"/>
                  </a:cubicBezTo>
                  <a:cubicBezTo>
                    <a:pt x="130" y="30"/>
                    <a:pt x="130" y="30"/>
                    <a:pt x="130" y="30"/>
                  </a:cubicBezTo>
                  <a:cubicBezTo>
                    <a:pt x="131" y="29"/>
                    <a:pt x="131" y="29"/>
                    <a:pt x="131" y="29"/>
                  </a:cubicBezTo>
                  <a:cubicBezTo>
                    <a:pt x="132" y="29"/>
                    <a:pt x="132" y="29"/>
                    <a:pt x="132" y="29"/>
                  </a:cubicBezTo>
                  <a:cubicBezTo>
                    <a:pt x="132" y="29"/>
                    <a:pt x="132" y="29"/>
                    <a:pt x="132" y="29"/>
                  </a:cubicBezTo>
                  <a:cubicBezTo>
                    <a:pt x="133" y="29"/>
                    <a:pt x="133" y="29"/>
                    <a:pt x="133" y="29"/>
                  </a:cubicBezTo>
                  <a:cubicBezTo>
                    <a:pt x="134" y="29"/>
                    <a:pt x="134" y="29"/>
                    <a:pt x="134" y="29"/>
                  </a:cubicBezTo>
                  <a:cubicBezTo>
                    <a:pt x="134" y="29"/>
                    <a:pt x="134" y="29"/>
                    <a:pt x="134" y="29"/>
                  </a:cubicBezTo>
                  <a:cubicBezTo>
                    <a:pt x="135" y="28"/>
                    <a:pt x="135" y="28"/>
                    <a:pt x="135" y="28"/>
                  </a:cubicBezTo>
                  <a:cubicBezTo>
                    <a:pt x="136" y="28"/>
                    <a:pt x="136" y="28"/>
                    <a:pt x="136" y="28"/>
                  </a:cubicBezTo>
                  <a:cubicBezTo>
                    <a:pt x="138" y="27"/>
                    <a:pt x="138" y="27"/>
                    <a:pt x="138" y="27"/>
                  </a:cubicBezTo>
                  <a:cubicBezTo>
                    <a:pt x="138" y="27"/>
                    <a:pt x="138" y="27"/>
                    <a:pt x="138" y="27"/>
                  </a:cubicBezTo>
                  <a:cubicBezTo>
                    <a:pt x="138" y="27"/>
                    <a:pt x="138" y="27"/>
                    <a:pt x="138" y="27"/>
                  </a:cubicBezTo>
                  <a:cubicBezTo>
                    <a:pt x="138" y="28"/>
                    <a:pt x="138" y="28"/>
                    <a:pt x="138" y="28"/>
                  </a:cubicBezTo>
                  <a:cubicBezTo>
                    <a:pt x="138" y="28"/>
                    <a:pt x="138" y="28"/>
                    <a:pt x="138" y="28"/>
                  </a:cubicBezTo>
                  <a:cubicBezTo>
                    <a:pt x="139" y="28"/>
                    <a:pt x="139" y="28"/>
                    <a:pt x="139" y="28"/>
                  </a:cubicBezTo>
                  <a:cubicBezTo>
                    <a:pt x="139" y="27"/>
                    <a:pt x="139" y="27"/>
                    <a:pt x="139" y="27"/>
                  </a:cubicBezTo>
                  <a:cubicBezTo>
                    <a:pt x="140" y="26"/>
                    <a:pt x="140" y="26"/>
                    <a:pt x="140" y="26"/>
                  </a:cubicBezTo>
                  <a:cubicBezTo>
                    <a:pt x="140" y="26"/>
                    <a:pt x="140" y="26"/>
                    <a:pt x="140" y="26"/>
                  </a:cubicBezTo>
                  <a:cubicBezTo>
                    <a:pt x="141" y="26"/>
                    <a:pt x="141" y="26"/>
                    <a:pt x="141" y="26"/>
                  </a:cubicBezTo>
                  <a:cubicBezTo>
                    <a:pt x="141" y="26"/>
                    <a:pt x="141" y="26"/>
                    <a:pt x="141" y="26"/>
                  </a:cubicBezTo>
                  <a:cubicBezTo>
                    <a:pt x="142" y="26"/>
                    <a:pt x="142" y="26"/>
                    <a:pt x="142" y="26"/>
                  </a:cubicBezTo>
                  <a:cubicBezTo>
                    <a:pt x="143" y="26"/>
                    <a:pt x="143" y="26"/>
                    <a:pt x="143" y="26"/>
                  </a:cubicBezTo>
                  <a:cubicBezTo>
                    <a:pt x="144" y="27"/>
                    <a:pt x="144" y="27"/>
                    <a:pt x="144" y="27"/>
                  </a:cubicBezTo>
                  <a:cubicBezTo>
                    <a:pt x="145" y="27"/>
                    <a:pt x="145" y="27"/>
                    <a:pt x="145" y="27"/>
                  </a:cubicBezTo>
                  <a:cubicBezTo>
                    <a:pt x="147" y="27"/>
                    <a:pt x="147" y="27"/>
                    <a:pt x="147" y="27"/>
                  </a:cubicBezTo>
                  <a:cubicBezTo>
                    <a:pt x="148" y="27"/>
                    <a:pt x="148" y="27"/>
                    <a:pt x="148" y="27"/>
                  </a:cubicBezTo>
                  <a:cubicBezTo>
                    <a:pt x="149" y="27"/>
                    <a:pt x="149" y="27"/>
                    <a:pt x="149" y="27"/>
                  </a:cubicBezTo>
                  <a:cubicBezTo>
                    <a:pt x="150" y="27"/>
                    <a:pt x="150" y="27"/>
                    <a:pt x="150" y="27"/>
                  </a:cubicBezTo>
                  <a:cubicBezTo>
                    <a:pt x="152" y="28"/>
                    <a:pt x="152" y="28"/>
                    <a:pt x="152" y="28"/>
                  </a:cubicBezTo>
                  <a:cubicBezTo>
                    <a:pt x="152" y="27"/>
                    <a:pt x="152" y="27"/>
                    <a:pt x="152" y="27"/>
                  </a:cubicBezTo>
                  <a:cubicBezTo>
                    <a:pt x="153" y="28"/>
                    <a:pt x="153" y="28"/>
                    <a:pt x="153" y="28"/>
                  </a:cubicBezTo>
                  <a:cubicBezTo>
                    <a:pt x="153" y="28"/>
                    <a:pt x="153" y="28"/>
                    <a:pt x="153" y="28"/>
                  </a:cubicBezTo>
                  <a:cubicBezTo>
                    <a:pt x="153" y="29"/>
                    <a:pt x="153" y="29"/>
                    <a:pt x="153" y="29"/>
                  </a:cubicBezTo>
                  <a:cubicBezTo>
                    <a:pt x="152" y="29"/>
                    <a:pt x="152" y="29"/>
                    <a:pt x="152" y="29"/>
                  </a:cubicBezTo>
                  <a:cubicBezTo>
                    <a:pt x="152" y="30"/>
                    <a:pt x="152" y="30"/>
                    <a:pt x="152" y="30"/>
                  </a:cubicBezTo>
                  <a:cubicBezTo>
                    <a:pt x="152" y="30"/>
                    <a:pt x="152" y="30"/>
                    <a:pt x="152" y="30"/>
                  </a:cubicBezTo>
                  <a:cubicBezTo>
                    <a:pt x="151" y="31"/>
                    <a:pt x="151" y="31"/>
                    <a:pt x="151" y="31"/>
                  </a:cubicBezTo>
                  <a:cubicBezTo>
                    <a:pt x="149" y="31"/>
                    <a:pt x="149" y="31"/>
                    <a:pt x="149" y="31"/>
                  </a:cubicBezTo>
                  <a:cubicBezTo>
                    <a:pt x="148" y="31"/>
                    <a:pt x="148" y="31"/>
                    <a:pt x="148" y="31"/>
                  </a:cubicBezTo>
                  <a:cubicBezTo>
                    <a:pt x="148" y="31"/>
                    <a:pt x="148" y="31"/>
                    <a:pt x="148" y="31"/>
                  </a:cubicBezTo>
                  <a:cubicBezTo>
                    <a:pt x="147" y="31"/>
                    <a:pt x="147" y="31"/>
                    <a:pt x="147" y="31"/>
                  </a:cubicBezTo>
                  <a:cubicBezTo>
                    <a:pt x="147" y="31"/>
                    <a:pt x="147" y="31"/>
                    <a:pt x="147" y="31"/>
                  </a:cubicBezTo>
                  <a:cubicBezTo>
                    <a:pt x="147" y="32"/>
                    <a:pt x="147" y="32"/>
                    <a:pt x="147" y="32"/>
                  </a:cubicBezTo>
                  <a:cubicBezTo>
                    <a:pt x="147" y="32"/>
                    <a:pt x="147" y="32"/>
                    <a:pt x="147" y="32"/>
                  </a:cubicBezTo>
                  <a:cubicBezTo>
                    <a:pt x="147" y="33"/>
                    <a:pt x="147" y="33"/>
                    <a:pt x="147" y="33"/>
                  </a:cubicBezTo>
                  <a:cubicBezTo>
                    <a:pt x="147" y="33"/>
                    <a:pt x="147" y="33"/>
                    <a:pt x="147" y="33"/>
                  </a:cubicBezTo>
                  <a:cubicBezTo>
                    <a:pt x="147" y="33"/>
                    <a:pt x="147" y="33"/>
                    <a:pt x="147" y="33"/>
                  </a:cubicBezTo>
                  <a:cubicBezTo>
                    <a:pt x="148" y="33"/>
                    <a:pt x="148" y="33"/>
                    <a:pt x="148" y="33"/>
                  </a:cubicBezTo>
                  <a:cubicBezTo>
                    <a:pt x="149" y="33"/>
                    <a:pt x="149" y="33"/>
                    <a:pt x="149" y="33"/>
                  </a:cubicBezTo>
                  <a:cubicBezTo>
                    <a:pt x="150" y="32"/>
                    <a:pt x="150" y="32"/>
                    <a:pt x="150" y="32"/>
                  </a:cubicBezTo>
                  <a:cubicBezTo>
                    <a:pt x="150" y="32"/>
                    <a:pt x="152" y="32"/>
                    <a:pt x="152" y="32"/>
                  </a:cubicBezTo>
                  <a:cubicBezTo>
                    <a:pt x="152" y="32"/>
                    <a:pt x="153" y="33"/>
                    <a:pt x="153" y="33"/>
                  </a:cubicBezTo>
                  <a:cubicBezTo>
                    <a:pt x="154" y="33"/>
                    <a:pt x="154" y="33"/>
                    <a:pt x="154" y="33"/>
                  </a:cubicBezTo>
                  <a:cubicBezTo>
                    <a:pt x="154" y="33"/>
                    <a:pt x="154" y="33"/>
                    <a:pt x="154" y="33"/>
                  </a:cubicBezTo>
                  <a:cubicBezTo>
                    <a:pt x="155" y="33"/>
                    <a:pt x="155" y="33"/>
                    <a:pt x="155" y="33"/>
                  </a:cubicBezTo>
                  <a:cubicBezTo>
                    <a:pt x="155" y="33"/>
                    <a:pt x="155" y="33"/>
                    <a:pt x="155" y="33"/>
                  </a:cubicBezTo>
                  <a:cubicBezTo>
                    <a:pt x="155" y="33"/>
                    <a:pt x="155" y="33"/>
                    <a:pt x="155" y="33"/>
                  </a:cubicBezTo>
                  <a:cubicBezTo>
                    <a:pt x="156" y="33"/>
                    <a:pt x="156" y="33"/>
                    <a:pt x="156" y="33"/>
                  </a:cubicBezTo>
                  <a:cubicBezTo>
                    <a:pt x="156" y="33"/>
                    <a:pt x="156" y="33"/>
                    <a:pt x="156" y="33"/>
                  </a:cubicBezTo>
                  <a:cubicBezTo>
                    <a:pt x="157" y="32"/>
                    <a:pt x="157" y="32"/>
                    <a:pt x="157" y="32"/>
                  </a:cubicBezTo>
                  <a:cubicBezTo>
                    <a:pt x="157" y="31"/>
                    <a:pt x="157" y="31"/>
                    <a:pt x="157" y="31"/>
                  </a:cubicBezTo>
                  <a:cubicBezTo>
                    <a:pt x="157" y="30"/>
                    <a:pt x="157" y="30"/>
                    <a:pt x="157" y="30"/>
                  </a:cubicBezTo>
                  <a:cubicBezTo>
                    <a:pt x="158" y="29"/>
                    <a:pt x="158" y="29"/>
                    <a:pt x="158" y="29"/>
                  </a:cubicBezTo>
                  <a:cubicBezTo>
                    <a:pt x="157" y="29"/>
                    <a:pt x="157" y="29"/>
                    <a:pt x="157" y="29"/>
                  </a:cubicBezTo>
                  <a:cubicBezTo>
                    <a:pt x="157" y="29"/>
                    <a:pt x="157" y="29"/>
                    <a:pt x="157" y="29"/>
                  </a:cubicBezTo>
                  <a:cubicBezTo>
                    <a:pt x="158" y="28"/>
                    <a:pt x="158" y="28"/>
                    <a:pt x="158" y="28"/>
                  </a:cubicBezTo>
                  <a:cubicBezTo>
                    <a:pt x="159" y="28"/>
                    <a:pt x="159" y="28"/>
                    <a:pt x="159" y="28"/>
                  </a:cubicBezTo>
                  <a:cubicBezTo>
                    <a:pt x="160" y="28"/>
                    <a:pt x="160" y="28"/>
                    <a:pt x="160" y="28"/>
                  </a:cubicBezTo>
                  <a:cubicBezTo>
                    <a:pt x="161" y="28"/>
                    <a:pt x="161" y="28"/>
                    <a:pt x="161" y="28"/>
                  </a:cubicBezTo>
                  <a:cubicBezTo>
                    <a:pt x="162" y="28"/>
                    <a:pt x="162" y="28"/>
                    <a:pt x="162" y="28"/>
                  </a:cubicBezTo>
                  <a:cubicBezTo>
                    <a:pt x="163" y="28"/>
                    <a:pt x="163" y="28"/>
                    <a:pt x="163" y="28"/>
                  </a:cubicBezTo>
                  <a:cubicBezTo>
                    <a:pt x="163" y="29"/>
                    <a:pt x="163" y="29"/>
                    <a:pt x="163" y="29"/>
                  </a:cubicBezTo>
                  <a:cubicBezTo>
                    <a:pt x="163" y="30"/>
                    <a:pt x="163" y="30"/>
                    <a:pt x="163" y="30"/>
                  </a:cubicBezTo>
                  <a:cubicBezTo>
                    <a:pt x="163" y="31"/>
                    <a:pt x="163" y="31"/>
                    <a:pt x="163" y="31"/>
                  </a:cubicBezTo>
                  <a:cubicBezTo>
                    <a:pt x="162" y="32"/>
                    <a:pt x="162" y="32"/>
                    <a:pt x="162" y="32"/>
                  </a:cubicBezTo>
                  <a:cubicBezTo>
                    <a:pt x="161" y="34"/>
                    <a:pt x="161" y="34"/>
                    <a:pt x="161" y="34"/>
                  </a:cubicBezTo>
                  <a:cubicBezTo>
                    <a:pt x="161" y="35"/>
                    <a:pt x="161" y="35"/>
                    <a:pt x="161" y="35"/>
                  </a:cubicBezTo>
                  <a:cubicBezTo>
                    <a:pt x="161" y="35"/>
                    <a:pt x="161" y="35"/>
                    <a:pt x="161" y="35"/>
                  </a:cubicBezTo>
                  <a:cubicBezTo>
                    <a:pt x="158" y="37"/>
                    <a:pt x="158" y="37"/>
                    <a:pt x="158" y="37"/>
                  </a:cubicBezTo>
                  <a:cubicBezTo>
                    <a:pt x="158" y="37"/>
                    <a:pt x="158" y="37"/>
                    <a:pt x="158" y="37"/>
                  </a:cubicBezTo>
                  <a:cubicBezTo>
                    <a:pt x="158" y="37"/>
                    <a:pt x="158" y="37"/>
                    <a:pt x="158" y="37"/>
                  </a:cubicBezTo>
                  <a:cubicBezTo>
                    <a:pt x="157" y="37"/>
                    <a:pt x="157" y="37"/>
                    <a:pt x="157" y="37"/>
                  </a:cubicBezTo>
                  <a:cubicBezTo>
                    <a:pt x="156" y="38"/>
                    <a:pt x="156" y="38"/>
                    <a:pt x="156" y="38"/>
                  </a:cubicBezTo>
                  <a:cubicBezTo>
                    <a:pt x="156" y="38"/>
                    <a:pt x="156" y="38"/>
                    <a:pt x="156" y="38"/>
                  </a:cubicBezTo>
                  <a:cubicBezTo>
                    <a:pt x="156" y="38"/>
                    <a:pt x="156" y="38"/>
                    <a:pt x="156" y="38"/>
                  </a:cubicBezTo>
                  <a:cubicBezTo>
                    <a:pt x="155" y="39"/>
                    <a:pt x="155" y="39"/>
                    <a:pt x="155" y="39"/>
                  </a:cubicBezTo>
                  <a:cubicBezTo>
                    <a:pt x="155" y="39"/>
                    <a:pt x="155" y="39"/>
                    <a:pt x="155" y="39"/>
                  </a:cubicBezTo>
                  <a:cubicBezTo>
                    <a:pt x="154" y="40"/>
                    <a:pt x="154" y="40"/>
                    <a:pt x="154" y="40"/>
                  </a:cubicBezTo>
                  <a:cubicBezTo>
                    <a:pt x="154" y="40"/>
                    <a:pt x="154" y="40"/>
                    <a:pt x="154" y="40"/>
                  </a:cubicBezTo>
                  <a:cubicBezTo>
                    <a:pt x="153" y="40"/>
                    <a:pt x="153" y="40"/>
                    <a:pt x="153" y="40"/>
                  </a:cubicBezTo>
                  <a:cubicBezTo>
                    <a:pt x="153" y="40"/>
                    <a:pt x="153" y="40"/>
                    <a:pt x="153" y="40"/>
                  </a:cubicBezTo>
                  <a:cubicBezTo>
                    <a:pt x="153" y="40"/>
                    <a:pt x="153" y="40"/>
                    <a:pt x="153" y="40"/>
                  </a:cubicBezTo>
                  <a:cubicBezTo>
                    <a:pt x="153" y="41"/>
                    <a:pt x="153" y="41"/>
                    <a:pt x="153" y="41"/>
                  </a:cubicBezTo>
                  <a:cubicBezTo>
                    <a:pt x="153" y="41"/>
                    <a:pt x="153" y="41"/>
                    <a:pt x="153" y="41"/>
                  </a:cubicBezTo>
                  <a:cubicBezTo>
                    <a:pt x="152" y="42"/>
                    <a:pt x="152" y="42"/>
                    <a:pt x="152" y="42"/>
                  </a:cubicBezTo>
                  <a:cubicBezTo>
                    <a:pt x="151" y="43"/>
                    <a:pt x="151" y="43"/>
                    <a:pt x="151" y="43"/>
                  </a:cubicBezTo>
                  <a:cubicBezTo>
                    <a:pt x="151" y="43"/>
                    <a:pt x="151" y="43"/>
                    <a:pt x="151" y="43"/>
                  </a:cubicBezTo>
                  <a:cubicBezTo>
                    <a:pt x="150" y="44"/>
                    <a:pt x="150" y="44"/>
                    <a:pt x="150" y="44"/>
                  </a:cubicBezTo>
                  <a:cubicBezTo>
                    <a:pt x="149" y="45"/>
                    <a:pt x="149" y="45"/>
                    <a:pt x="149" y="45"/>
                  </a:cubicBezTo>
                  <a:cubicBezTo>
                    <a:pt x="148" y="45"/>
                    <a:pt x="148" y="45"/>
                    <a:pt x="148" y="45"/>
                  </a:cubicBezTo>
                  <a:cubicBezTo>
                    <a:pt x="147" y="46"/>
                    <a:pt x="147" y="46"/>
                    <a:pt x="147" y="46"/>
                  </a:cubicBezTo>
                  <a:cubicBezTo>
                    <a:pt x="147" y="46"/>
                    <a:pt x="147" y="46"/>
                    <a:pt x="147" y="46"/>
                  </a:cubicBezTo>
                  <a:cubicBezTo>
                    <a:pt x="146" y="46"/>
                    <a:pt x="146" y="46"/>
                    <a:pt x="146" y="46"/>
                  </a:cubicBezTo>
                  <a:cubicBezTo>
                    <a:pt x="146" y="47"/>
                    <a:pt x="146" y="47"/>
                    <a:pt x="146" y="47"/>
                  </a:cubicBezTo>
                  <a:cubicBezTo>
                    <a:pt x="146" y="47"/>
                    <a:pt x="146" y="47"/>
                    <a:pt x="146" y="47"/>
                  </a:cubicBezTo>
                  <a:cubicBezTo>
                    <a:pt x="146" y="48"/>
                    <a:pt x="146" y="48"/>
                    <a:pt x="146" y="48"/>
                  </a:cubicBezTo>
                  <a:cubicBezTo>
                    <a:pt x="146" y="49"/>
                    <a:pt x="146" y="49"/>
                    <a:pt x="146" y="49"/>
                  </a:cubicBezTo>
                  <a:cubicBezTo>
                    <a:pt x="146" y="48"/>
                    <a:pt x="146" y="48"/>
                    <a:pt x="146" y="48"/>
                  </a:cubicBezTo>
                  <a:cubicBezTo>
                    <a:pt x="146" y="48"/>
                    <a:pt x="146" y="48"/>
                    <a:pt x="146" y="48"/>
                  </a:cubicBezTo>
                  <a:cubicBezTo>
                    <a:pt x="147" y="47"/>
                    <a:pt x="147" y="47"/>
                    <a:pt x="147" y="47"/>
                  </a:cubicBezTo>
                  <a:cubicBezTo>
                    <a:pt x="148" y="46"/>
                    <a:pt x="148" y="46"/>
                    <a:pt x="148" y="46"/>
                  </a:cubicBezTo>
                  <a:cubicBezTo>
                    <a:pt x="149" y="45"/>
                    <a:pt x="149" y="45"/>
                    <a:pt x="149" y="45"/>
                  </a:cubicBezTo>
                  <a:cubicBezTo>
                    <a:pt x="149" y="45"/>
                    <a:pt x="149" y="45"/>
                    <a:pt x="149" y="45"/>
                  </a:cubicBezTo>
                  <a:cubicBezTo>
                    <a:pt x="149" y="46"/>
                    <a:pt x="149" y="46"/>
                    <a:pt x="149" y="46"/>
                  </a:cubicBezTo>
                  <a:cubicBezTo>
                    <a:pt x="150" y="45"/>
                    <a:pt x="150" y="45"/>
                    <a:pt x="150" y="45"/>
                  </a:cubicBezTo>
                  <a:cubicBezTo>
                    <a:pt x="151" y="44"/>
                    <a:pt x="151" y="44"/>
                    <a:pt x="151" y="44"/>
                  </a:cubicBezTo>
                  <a:cubicBezTo>
                    <a:pt x="152" y="44"/>
                    <a:pt x="152" y="44"/>
                    <a:pt x="152" y="44"/>
                  </a:cubicBezTo>
                  <a:cubicBezTo>
                    <a:pt x="152" y="43"/>
                    <a:pt x="152" y="43"/>
                    <a:pt x="152" y="43"/>
                  </a:cubicBezTo>
                  <a:cubicBezTo>
                    <a:pt x="153" y="42"/>
                    <a:pt x="153" y="42"/>
                    <a:pt x="153" y="42"/>
                  </a:cubicBezTo>
                  <a:cubicBezTo>
                    <a:pt x="154" y="41"/>
                    <a:pt x="154" y="41"/>
                    <a:pt x="154" y="41"/>
                  </a:cubicBezTo>
                  <a:cubicBezTo>
                    <a:pt x="155" y="41"/>
                    <a:pt x="155" y="41"/>
                    <a:pt x="155" y="41"/>
                  </a:cubicBezTo>
                  <a:cubicBezTo>
                    <a:pt x="156" y="41"/>
                    <a:pt x="156" y="41"/>
                    <a:pt x="156" y="41"/>
                  </a:cubicBezTo>
                  <a:cubicBezTo>
                    <a:pt x="156" y="41"/>
                    <a:pt x="156" y="41"/>
                    <a:pt x="156" y="41"/>
                  </a:cubicBezTo>
                  <a:cubicBezTo>
                    <a:pt x="157" y="40"/>
                    <a:pt x="157" y="40"/>
                    <a:pt x="157" y="40"/>
                  </a:cubicBezTo>
                  <a:cubicBezTo>
                    <a:pt x="157" y="40"/>
                    <a:pt x="157" y="40"/>
                    <a:pt x="157" y="40"/>
                  </a:cubicBezTo>
                  <a:cubicBezTo>
                    <a:pt x="158" y="40"/>
                    <a:pt x="158" y="40"/>
                    <a:pt x="158" y="40"/>
                  </a:cubicBezTo>
                  <a:cubicBezTo>
                    <a:pt x="159" y="40"/>
                    <a:pt x="159" y="40"/>
                    <a:pt x="159" y="40"/>
                  </a:cubicBezTo>
                  <a:cubicBezTo>
                    <a:pt x="160" y="40"/>
                    <a:pt x="160" y="40"/>
                    <a:pt x="160" y="40"/>
                  </a:cubicBezTo>
                  <a:cubicBezTo>
                    <a:pt x="161" y="39"/>
                    <a:pt x="161" y="39"/>
                    <a:pt x="161" y="39"/>
                  </a:cubicBezTo>
                  <a:cubicBezTo>
                    <a:pt x="162" y="39"/>
                    <a:pt x="162" y="39"/>
                    <a:pt x="162" y="39"/>
                  </a:cubicBezTo>
                  <a:cubicBezTo>
                    <a:pt x="163" y="38"/>
                    <a:pt x="163" y="38"/>
                    <a:pt x="163" y="38"/>
                  </a:cubicBezTo>
                  <a:cubicBezTo>
                    <a:pt x="163" y="38"/>
                    <a:pt x="163" y="38"/>
                    <a:pt x="163" y="38"/>
                  </a:cubicBezTo>
                  <a:cubicBezTo>
                    <a:pt x="164" y="38"/>
                    <a:pt x="164" y="38"/>
                    <a:pt x="164" y="38"/>
                  </a:cubicBezTo>
                  <a:cubicBezTo>
                    <a:pt x="164" y="37"/>
                    <a:pt x="164" y="37"/>
                    <a:pt x="164" y="37"/>
                  </a:cubicBezTo>
                  <a:cubicBezTo>
                    <a:pt x="165" y="36"/>
                    <a:pt x="165" y="36"/>
                    <a:pt x="165" y="36"/>
                  </a:cubicBezTo>
                  <a:cubicBezTo>
                    <a:pt x="166" y="35"/>
                    <a:pt x="166" y="35"/>
                    <a:pt x="166" y="35"/>
                  </a:cubicBezTo>
                  <a:cubicBezTo>
                    <a:pt x="166" y="35"/>
                    <a:pt x="166" y="35"/>
                    <a:pt x="166" y="35"/>
                  </a:cubicBezTo>
                  <a:cubicBezTo>
                    <a:pt x="166" y="34"/>
                    <a:pt x="166" y="34"/>
                    <a:pt x="166" y="34"/>
                  </a:cubicBezTo>
                  <a:cubicBezTo>
                    <a:pt x="167" y="34"/>
                    <a:pt x="167" y="34"/>
                    <a:pt x="167" y="34"/>
                  </a:cubicBezTo>
                  <a:cubicBezTo>
                    <a:pt x="167" y="34"/>
                    <a:pt x="167" y="34"/>
                    <a:pt x="167" y="34"/>
                  </a:cubicBezTo>
                  <a:cubicBezTo>
                    <a:pt x="167" y="34"/>
                    <a:pt x="167" y="34"/>
                    <a:pt x="167" y="34"/>
                  </a:cubicBezTo>
                  <a:cubicBezTo>
                    <a:pt x="167" y="35"/>
                    <a:pt x="167" y="35"/>
                    <a:pt x="167" y="35"/>
                  </a:cubicBezTo>
                  <a:cubicBezTo>
                    <a:pt x="167" y="35"/>
                    <a:pt x="167" y="35"/>
                    <a:pt x="167" y="35"/>
                  </a:cubicBezTo>
                  <a:cubicBezTo>
                    <a:pt x="167" y="36"/>
                    <a:pt x="167" y="36"/>
                    <a:pt x="167" y="36"/>
                  </a:cubicBezTo>
                  <a:cubicBezTo>
                    <a:pt x="167" y="36"/>
                    <a:pt x="167" y="36"/>
                    <a:pt x="167" y="36"/>
                  </a:cubicBezTo>
                  <a:cubicBezTo>
                    <a:pt x="168" y="37"/>
                    <a:pt x="168" y="37"/>
                    <a:pt x="168" y="37"/>
                  </a:cubicBezTo>
                  <a:cubicBezTo>
                    <a:pt x="167" y="38"/>
                    <a:pt x="167" y="38"/>
                    <a:pt x="167" y="38"/>
                  </a:cubicBezTo>
                  <a:cubicBezTo>
                    <a:pt x="167" y="38"/>
                    <a:pt x="167" y="38"/>
                    <a:pt x="167" y="38"/>
                  </a:cubicBezTo>
                  <a:cubicBezTo>
                    <a:pt x="168" y="38"/>
                    <a:pt x="168" y="38"/>
                    <a:pt x="168" y="38"/>
                  </a:cubicBezTo>
                  <a:cubicBezTo>
                    <a:pt x="168" y="37"/>
                    <a:pt x="168" y="37"/>
                    <a:pt x="168" y="37"/>
                  </a:cubicBezTo>
                  <a:cubicBezTo>
                    <a:pt x="168" y="36"/>
                    <a:pt x="168" y="36"/>
                    <a:pt x="168" y="36"/>
                  </a:cubicBezTo>
                  <a:cubicBezTo>
                    <a:pt x="168" y="36"/>
                    <a:pt x="168" y="36"/>
                    <a:pt x="168" y="36"/>
                  </a:cubicBezTo>
                  <a:cubicBezTo>
                    <a:pt x="168" y="35"/>
                    <a:pt x="168" y="35"/>
                    <a:pt x="168" y="35"/>
                  </a:cubicBezTo>
                  <a:cubicBezTo>
                    <a:pt x="168" y="35"/>
                    <a:pt x="168" y="35"/>
                    <a:pt x="168" y="35"/>
                  </a:cubicBezTo>
                  <a:cubicBezTo>
                    <a:pt x="169" y="35"/>
                    <a:pt x="169" y="35"/>
                    <a:pt x="169" y="35"/>
                  </a:cubicBezTo>
                  <a:cubicBezTo>
                    <a:pt x="169" y="36"/>
                    <a:pt x="169" y="36"/>
                    <a:pt x="169" y="36"/>
                  </a:cubicBezTo>
                  <a:cubicBezTo>
                    <a:pt x="169" y="36"/>
                    <a:pt x="169" y="36"/>
                    <a:pt x="169" y="36"/>
                  </a:cubicBezTo>
                  <a:cubicBezTo>
                    <a:pt x="170" y="36"/>
                    <a:pt x="170" y="36"/>
                    <a:pt x="170" y="36"/>
                  </a:cubicBezTo>
                  <a:cubicBezTo>
                    <a:pt x="171" y="36"/>
                    <a:pt x="171" y="36"/>
                    <a:pt x="171" y="36"/>
                  </a:cubicBezTo>
                  <a:cubicBezTo>
                    <a:pt x="171" y="36"/>
                    <a:pt x="171" y="36"/>
                    <a:pt x="171" y="36"/>
                  </a:cubicBezTo>
                  <a:cubicBezTo>
                    <a:pt x="171" y="35"/>
                    <a:pt x="171" y="35"/>
                    <a:pt x="171" y="35"/>
                  </a:cubicBezTo>
                  <a:cubicBezTo>
                    <a:pt x="171" y="35"/>
                    <a:pt x="171" y="35"/>
                    <a:pt x="171" y="35"/>
                  </a:cubicBezTo>
                  <a:cubicBezTo>
                    <a:pt x="171" y="35"/>
                    <a:pt x="171" y="35"/>
                    <a:pt x="171" y="35"/>
                  </a:cubicBezTo>
                  <a:cubicBezTo>
                    <a:pt x="172" y="34"/>
                    <a:pt x="172" y="34"/>
                    <a:pt x="172" y="34"/>
                  </a:cubicBezTo>
                  <a:cubicBezTo>
                    <a:pt x="172" y="34"/>
                    <a:pt x="172" y="34"/>
                    <a:pt x="172" y="34"/>
                  </a:cubicBezTo>
                  <a:cubicBezTo>
                    <a:pt x="172" y="33"/>
                    <a:pt x="172" y="33"/>
                    <a:pt x="172" y="33"/>
                  </a:cubicBezTo>
                  <a:cubicBezTo>
                    <a:pt x="172" y="32"/>
                    <a:pt x="172" y="32"/>
                    <a:pt x="172" y="32"/>
                  </a:cubicBezTo>
                  <a:cubicBezTo>
                    <a:pt x="172" y="32"/>
                    <a:pt x="172" y="32"/>
                    <a:pt x="172" y="32"/>
                  </a:cubicBezTo>
                  <a:cubicBezTo>
                    <a:pt x="173" y="33"/>
                    <a:pt x="173" y="33"/>
                    <a:pt x="173" y="33"/>
                  </a:cubicBezTo>
                  <a:cubicBezTo>
                    <a:pt x="173" y="33"/>
                    <a:pt x="173" y="33"/>
                    <a:pt x="173" y="33"/>
                  </a:cubicBezTo>
                  <a:cubicBezTo>
                    <a:pt x="174" y="33"/>
                    <a:pt x="174" y="33"/>
                    <a:pt x="174" y="33"/>
                  </a:cubicBezTo>
                  <a:cubicBezTo>
                    <a:pt x="175" y="32"/>
                    <a:pt x="175" y="32"/>
                    <a:pt x="175" y="32"/>
                  </a:cubicBezTo>
                  <a:cubicBezTo>
                    <a:pt x="176" y="32"/>
                    <a:pt x="176" y="32"/>
                    <a:pt x="176" y="32"/>
                  </a:cubicBezTo>
                  <a:cubicBezTo>
                    <a:pt x="177" y="32"/>
                    <a:pt x="177" y="32"/>
                    <a:pt x="177" y="32"/>
                  </a:cubicBezTo>
                  <a:cubicBezTo>
                    <a:pt x="177" y="32"/>
                    <a:pt x="177" y="32"/>
                    <a:pt x="177" y="32"/>
                  </a:cubicBezTo>
                  <a:cubicBezTo>
                    <a:pt x="179" y="32"/>
                    <a:pt x="179" y="32"/>
                    <a:pt x="179" y="32"/>
                  </a:cubicBezTo>
                  <a:cubicBezTo>
                    <a:pt x="180" y="32"/>
                    <a:pt x="180" y="32"/>
                    <a:pt x="180" y="32"/>
                  </a:cubicBezTo>
                  <a:cubicBezTo>
                    <a:pt x="181" y="33"/>
                    <a:pt x="181" y="33"/>
                    <a:pt x="181" y="33"/>
                  </a:cubicBezTo>
                  <a:cubicBezTo>
                    <a:pt x="182" y="33"/>
                    <a:pt x="182" y="33"/>
                    <a:pt x="182" y="33"/>
                  </a:cubicBezTo>
                  <a:cubicBezTo>
                    <a:pt x="183" y="33"/>
                    <a:pt x="183" y="33"/>
                    <a:pt x="183" y="33"/>
                  </a:cubicBezTo>
                  <a:cubicBezTo>
                    <a:pt x="183" y="34"/>
                    <a:pt x="183" y="34"/>
                    <a:pt x="183" y="34"/>
                  </a:cubicBezTo>
                  <a:cubicBezTo>
                    <a:pt x="184" y="34"/>
                    <a:pt x="184" y="34"/>
                    <a:pt x="184" y="34"/>
                  </a:cubicBezTo>
                  <a:cubicBezTo>
                    <a:pt x="184" y="34"/>
                    <a:pt x="184" y="34"/>
                    <a:pt x="184" y="34"/>
                  </a:cubicBezTo>
                  <a:cubicBezTo>
                    <a:pt x="185" y="35"/>
                    <a:pt x="185" y="35"/>
                    <a:pt x="185" y="35"/>
                  </a:cubicBezTo>
                  <a:cubicBezTo>
                    <a:pt x="185" y="35"/>
                    <a:pt x="185" y="35"/>
                    <a:pt x="185" y="35"/>
                  </a:cubicBezTo>
                  <a:cubicBezTo>
                    <a:pt x="186" y="36"/>
                    <a:pt x="186" y="36"/>
                    <a:pt x="186" y="36"/>
                  </a:cubicBezTo>
                  <a:cubicBezTo>
                    <a:pt x="186" y="37"/>
                    <a:pt x="186" y="37"/>
                    <a:pt x="186" y="37"/>
                  </a:cubicBezTo>
                  <a:cubicBezTo>
                    <a:pt x="187" y="37"/>
                    <a:pt x="187" y="37"/>
                    <a:pt x="187" y="37"/>
                  </a:cubicBezTo>
                  <a:cubicBezTo>
                    <a:pt x="187" y="38"/>
                    <a:pt x="187" y="38"/>
                    <a:pt x="187" y="38"/>
                  </a:cubicBezTo>
                  <a:cubicBezTo>
                    <a:pt x="187" y="39"/>
                    <a:pt x="187" y="39"/>
                    <a:pt x="187" y="39"/>
                  </a:cubicBezTo>
                  <a:cubicBezTo>
                    <a:pt x="187" y="40"/>
                    <a:pt x="187" y="40"/>
                    <a:pt x="187" y="40"/>
                  </a:cubicBezTo>
                  <a:cubicBezTo>
                    <a:pt x="186" y="40"/>
                    <a:pt x="186" y="40"/>
                    <a:pt x="186" y="40"/>
                  </a:cubicBezTo>
                  <a:cubicBezTo>
                    <a:pt x="185" y="40"/>
                    <a:pt x="185" y="40"/>
                    <a:pt x="185" y="40"/>
                  </a:cubicBezTo>
                  <a:cubicBezTo>
                    <a:pt x="185" y="41"/>
                    <a:pt x="185" y="41"/>
                    <a:pt x="185" y="41"/>
                  </a:cubicBezTo>
                  <a:cubicBezTo>
                    <a:pt x="185" y="41"/>
                    <a:pt x="185" y="41"/>
                    <a:pt x="185" y="41"/>
                  </a:cubicBezTo>
                  <a:cubicBezTo>
                    <a:pt x="184" y="41"/>
                    <a:pt x="184" y="41"/>
                    <a:pt x="184" y="41"/>
                  </a:cubicBezTo>
                  <a:cubicBezTo>
                    <a:pt x="183" y="43"/>
                    <a:pt x="183" y="43"/>
                    <a:pt x="183" y="43"/>
                  </a:cubicBezTo>
                  <a:cubicBezTo>
                    <a:pt x="183" y="43"/>
                    <a:pt x="183" y="43"/>
                    <a:pt x="183" y="43"/>
                  </a:cubicBezTo>
                  <a:cubicBezTo>
                    <a:pt x="182" y="43"/>
                    <a:pt x="182" y="43"/>
                    <a:pt x="182" y="43"/>
                  </a:cubicBezTo>
                  <a:cubicBezTo>
                    <a:pt x="182" y="43"/>
                    <a:pt x="182" y="43"/>
                    <a:pt x="182" y="43"/>
                  </a:cubicBezTo>
                  <a:cubicBezTo>
                    <a:pt x="180" y="42"/>
                    <a:pt x="180" y="42"/>
                    <a:pt x="180" y="42"/>
                  </a:cubicBezTo>
                  <a:cubicBezTo>
                    <a:pt x="180" y="42"/>
                    <a:pt x="180" y="42"/>
                    <a:pt x="180" y="42"/>
                  </a:cubicBezTo>
                  <a:cubicBezTo>
                    <a:pt x="179" y="43"/>
                    <a:pt x="179" y="43"/>
                    <a:pt x="179" y="43"/>
                  </a:cubicBezTo>
                  <a:cubicBezTo>
                    <a:pt x="179" y="44"/>
                    <a:pt x="179" y="44"/>
                    <a:pt x="179" y="44"/>
                  </a:cubicBezTo>
                  <a:cubicBezTo>
                    <a:pt x="179" y="44"/>
                    <a:pt x="179" y="44"/>
                    <a:pt x="179" y="44"/>
                  </a:cubicBezTo>
                  <a:cubicBezTo>
                    <a:pt x="179" y="44"/>
                    <a:pt x="179" y="44"/>
                    <a:pt x="179" y="44"/>
                  </a:cubicBezTo>
                  <a:cubicBezTo>
                    <a:pt x="179" y="45"/>
                    <a:pt x="179" y="45"/>
                    <a:pt x="179" y="45"/>
                  </a:cubicBezTo>
                  <a:cubicBezTo>
                    <a:pt x="180" y="45"/>
                    <a:pt x="180" y="45"/>
                    <a:pt x="180" y="45"/>
                  </a:cubicBezTo>
                  <a:cubicBezTo>
                    <a:pt x="180" y="45"/>
                    <a:pt x="180" y="45"/>
                    <a:pt x="180" y="45"/>
                  </a:cubicBezTo>
                  <a:cubicBezTo>
                    <a:pt x="180" y="46"/>
                    <a:pt x="180" y="46"/>
                    <a:pt x="180" y="46"/>
                  </a:cubicBezTo>
                  <a:cubicBezTo>
                    <a:pt x="180" y="46"/>
                    <a:pt x="180" y="46"/>
                    <a:pt x="180" y="46"/>
                  </a:cubicBezTo>
                  <a:cubicBezTo>
                    <a:pt x="179" y="46"/>
                    <a:pt x="179" y="46"/>
                    <a:pt x="179" y="46"/>
                  </a:cubicBezTo>
                  <a:cubicBezTo>
                    <a:pt x="178" y="46"/>
                    <a:pt x="178" y="46"/>
                    <a:pt x="178" y="46"/>
                  </a:cubicBezTo>
                  <a:cubicBezTo>
                    <a:pt x="177" y="47"/>
                    <a:pt x="177" y="47"/>
                    <a:pt x="177" y="47"/>
                  </a:cubicBezTo>
                  <a:cubicBezTo>
                    <a:pt x="176" y="47"/>
                    <a:pt x="176" y="47"/>
                    <a:pt x="176" y="47"/>
                  </a:cubicBezTo>
                  <a:cubicBezTo>
                    <a:pt x="176" y="47"/>
                    <a:pt x="176" y="47"/>
                    <a:pt x="176" y="47"/>
                  </a:cubicBezTo>
                  <a:cubicBezTo>
                    <a:pt x="175" y="48"/>
                    <a:pt x="175" y="48"/>
                    <a:pt x="175" y="48"/>
                  </a:cubicBezTo>
                  <a:cubicBezTo>
                    <a:pt x="174" y="47"/>
                    <a:pt x="174" y="47"/>
                    <a:pt x="174" y="47"/>
                  </a:cubicBezTo>
                  <a:cubicBezTo>
                    <a:pt x="174" y="47"/>
                    <a:pt x="174" y="47"/>
                    <a:pt x="174" y="47"/>
                  </a:cubicBezTo>
                  <a:cubicBezTo>
                    <a:pt x="173" y="47"/>
                    <a:pt x="173" y="47"/>
                    <a:pt x="173" y="47"/>
                  </a:cubicBezTo>
                  <a:cubicBezTo>
                    <a:pt x="173" y="47"/>
                    <a:pt x="173" y="47"/>
                    <a:pt x="173" y="47"/>
                  </a:cubicBezTo>
                  <a:cubicBezTo>
                    <a:pt x="172" y="47"/>
                    <a:pt x="172" y="47"/>
                    <a:pt x="172" y="47"/>
                  </a:cubicBezTo>
                  <a:cubicBezTo>
                    <a:pt x="172" y="46"/>
                    <a:pt x="172" y="46"/>
                    <a:pt x="172" y="46"/>
                  </a:cubicBezTo>
                  <a:cubicBezTo>
                    <a:pt x="172" y="46"/>
                    <a:pt x="172" y="46"/>
                    <a:pt x="172" y="46"/>
                  </a:cubicBezTo>
                  <a:cubicBezTo>
                    <a:pt x="171" y="47"/>
                    <a:pt x="171" y="47"/>
                    <a:pt x="171" y="47"/>
                  </a:cubicBezTo>
                  <a:cubicBezTo>
                    <a:pt x="171" y="47"/>
                    <a:pt x="171" y="47"/>
                    <a:pt x="171" y="47"/>
                  </a:cubicBezTo>
                  <a:cubicBezTo>
                    <a:pt x="171" y="47"/>
                    <a:pt x="171" y="47"/>
                    <a:pt x="171" y="47"/>
                  </a:cubicBezTo>
                  <a:cubicBezTo>
                    <a:pt x="170" y="47"/>
                    <a:pt x="170" y="47"/>
                    <a:pt x="170" y="47"/>
                  </a:cubicBezTo>
                  <a:cubicBezTo>
                    <a:pt x="170" y="47"/>
                    <a:pt x="170" y="47"/>
                    <a:pt x="170" y="47"/>
                  </a:cubicBezTo>
                  <a:cubicBezTo>
                    <a:pt x="170" y="47"/>
                    <a:pt x="170" y="47"/>
                    <a:pt x="170" y="47"/>
                  </a:cubicBezTo>
                  <a:cubicBezTo>
                    <a:pt x="169" y="47"/>
                    <a:pt x="169" y="47"/>
                    <a:pt x="169" y="47"/>
                  </a:cubicBezTo>
                  <a:cubicBezTo>
                    <a:pt x="169" y="47"/>
                    <a:pt x="169" y="47"/>
                    <a:pt x="169" y="47"/>
                  </a:cubicBezTo>
                  <a:cubicBezTo>
                    <a:pt x="168" y="48"/>
                    <a:pt x="168" y="48"/>
                    <a:pt x="168" y="48"/>
                  </a:cubicBezTo>
                  <a:cubicBezTo>
                    <a:pt x="168" y="48"/>
                    <a:pt x="168" y="48"/>
                    <a:pt x="168" y="48"/>
                  </a:cubicBezTo>
                  <a:cubicBezTo>
                    <a:pt x="167" y="48"/>
                    <a:pt x="167" y="48"/>
                    <a:pt x="167" y="48"/>
                  </a:cubicBezTo>
                  <a:cubicBezTo>
                    <a:pt x="166" y="47"/>
                    <a:pt x="166" y="47"/>
                    <a:pt x="166" y="47"/>
                  </a:cubicBezTo>
                  <a:cubicBezTo>
                    <a:pt x="165" y="48"/>
                    <a:pt x="165" y="48"/>
                    <a:pt x="165" y="48"/>
                  </a:cubicBezTo>
                  <a:cubicBezTo>
                    <a:pt x="165" y="48"/>
                    <a:pt x="165" y="48"/>
                    <a:pt x="165" y="48"/>
                  </a:cubicBezTo>
                  <a:cubicBezTo>
                    <a:pt x="164" y="48"/>
                    <a:pt x="164" y="48"/>
                    <a:pt x="164" y="48"/>
                  </a:cubicBezTo>
                  <a:cubicBezTo>
                    <a:pt x="163" y="48"/>
                    <a:pt x="163" y="48"/>
                    <a:pt x="163" y="48"/>
                  </a:cubicBezTo>
                  <a:cubicBezTo>
                    <a:pt x="164" y="48"/>
                    <a:pt x="164" y="48"/>
                    <a:pt x="164" y="48"/>
                  </a:cubicBezTo>
                  <a:cubicBezTo>
                    <a:pt x="165" y="48"/>
                    <a:pt x="165" y="48"/>
                    <a:pt x="165" y="48"/>
                  </a:cubicBezTo>
                  <a:cubicBezTo>
                    <a:pt x="166" y="48"/>
                    <a:pt x="166" y="48"/>
                    <a:pt x="166" y="48"/>
                  </a:cubicBezTo>
                  <a:cubicBezTo>
                    <a:pt x="167" y="48"/>
                    <a:pt x="167" y="48"/>
                    <a:pt x="167" y="48"/>
                  </a:cubicBezTo>
                  <a:cubicBezTo>
                    <a:pt x="168" y="48"/>
                    <a:pt x="168" y="48"/>
                    <a:pt x="168" y="48"/>
                  </a:cubicBezTo>
                  <a:cubicBezTo>
                    <a:pt x="168" y="48"/>
                    <a:pt x="168" y="48"/>
                    <a:pt x="168" y="48"/>
                  </a:cubicBezTo>
                  <a:cubicBezTo>
                    <a:pt x="169" y="48"/>
                    <a:pt x="169" y="48"/>
                    <a:pt x="169" y="48"/>
                  </a:cubicBezTo>
                  <a:cubicBezTo>
                    <a:pt x="171" y="48"/>
                    <a:pt x="171" y="48"/>
                    <a:pt x="171" y="48"/>
                  </a:cubicBezTo>
                  <a:cubicBezTo>
                    <a:pt x="172" y="49"/>
                    <a:pt x="172" y="49"/>
                    <a:pt x="172" y="49"/>
                  </a:cubicBezTo>
                  <a:cubicBezTo>
                    <a:pt x="172" y="49"/>
                    <a:pt x="172" y="49"/>
                    <a:pt x="172" y="49"/>
                  </a:cubicBezTo>
                  <a:cubicBezTo>
                    <a:pt x="173" y="48"/>
                    <a:pt x="173" y="48"/>
                    <a:pt x="173" y="48"/>
                  </a:cubicBezTo>
                  <a:cubicBezTo>
                    <a:pt x="173" y="48"/>
                    <a:pt x="173" y="48"/>
                    <a:pt x="173" y="48"/>
                  </a:cubicBezTo>
                  <a:cubicBezTo>
                    <a:pt x="174" y="48"/>
                    <a:pt x="174" y="48"/>
                    <a:pt x="174" y="48"/>
                  </a:cubicBezTo>
                  <a:cubicBezTo>
                    <a:pt x="174" y="49"/>
                    <a:pt x="174" y="49"/>
                    <a:pt x="174" y="49"/>
                  </a:cubicBezTo>
                  <a:cubicBezTo>
                    <a:pt x="175" y="49"/>
                    <a:pt x="175" y="49"/>
                    <a:pt x="175" y="49"/>
                  </a:cubicBezTo>
                  <a:cubicBezTo>
                    <a:pt x="175" y="50"/>
                    <a:pt x="175" y="50"/>
                    <a:pt x="175" y="50"/>
                  </a:cubicBezTo>
                  <a:cubicBezTo>
                    <a:pt x="175" y="50"/>
                    <a:pt x="175" y="50"/>
                    <a:pt x="175" y="50"/>
                  </a:cubicBezTo>
                  <a:cubicBezTo>
                    <a:pt x="175" y="51"/>
                    <a:pt x="175" y="51"/>
                    <a:pt x="175" y="51"/>
                  </a:cubicBezTo>
                  <a:cubicBezTo>
                    <a:pt x="174" y="51"/>
                    <a:pt x="174" y="51"/>
                    <a:pt x="174" y="51"/>
                  </a:cubicBezTo>
                  <a:cubicBezTo>
                    <a:pt x="174" y="51"/>
                    <a:pt x="174" y="51"/>
                    <a:pt x="174" y="51"/>
                  </a:cubicBezTo>
                  <a:cubicBezTo>
                    <a:pt x="174" y="51"/>
                    <a:pt x="174" y="51"/>
                    <a:pt x="174" y="51"/>
                  </a:cubicBezTo>
                  <a:cubicBezTo>
                    <a:pt x="174" y="52"/>
                    <a:pt x="174" y="52"/>
                    <a:pt x="174" y="52"/>
                  </a:cubicBezTo>
                  <a:cubicBezTo>
                    <a:pt x="173" y="52"/>
                    <a:pt x="173" y="52"/>
                    <a:pt x="173" y="52"/>
                  </a:cubicBezTo>
                  <a:cubicBezTo>
                    <a:pt x="171" y="53"/>
                    <a:pt x="171" y="53"/>
                    <a:pt x="171" y="53"/>
                  </a:cubicBezTo>
                  <a:cubicBezTo>
                    <a:pt x="171" y="52"/>
                    <a:pt x="171" y="52"/>
                    <a:pt x="171" y="52"/>
                  </a:cubicBezTo>
                  <a:cubicBezTo>
                    <a:pt x="170" y="53"/>
                    <a:pt x="170" y="53"/>
                    <a:pt x="170" y="53"/>
                  </a:cubicBezTo>
                  <a:cubicBezTo>
                    <a:pt x="168" y="53"/>
                    <a:pt x="168" y="53"/>
                    <a:pt x="168" y="53"/>
                  </a:cubicBezTo>
                  <a:cubicBezTo>
                    <a:pt x="168" y="52"/>
                    <a:pt x="168" y="52"/>
                    <a:pt x="168" y="52"/>
                  </a:cubicBezTo>
                  <a:cubicBezTo>
                    <a:pt x="166" y="51"/>
                    <a:pt x="166" y="51"/>
                    <a:pt x="166" y="51"/>
                  </a:cubicBezTo>
                  <a:cubicBezTo>
                    <a:pt x="165" y="51"/>
                    <a:pt x="165" y="51"/>
                    <a:pt x="165" y="51"/>
                  </a:cubicBezTo>
                  <a:cubicBezTo>
                    <a:pt x="164" y="51"/>
                    <a:pt x="164" y="51"/>
                    <a:pt x="164" y="51"/>
                  </a:cubicBezTo>
                  <a:cubicBezTo>
                    <a:pt x="164" y="51"/>
                    <a:pt x="164" y="51"/>
                    <a:pt x="164" y="51"/>
                  </a:cubicBezTo>
                  <a:cubicBezTo>
                    <a:pt x="163" y="52"/>
                    <a:pt x="163" y="52"/>
                    <a:pt x="163" y="52"/>
                  </a:cubicBezTo>
                  <a:cubicBezTo>
                    <a:pt x="162" y="53"/>
                    <a:pt x="162" y="53"/>
                    <a:pt x="162" y="53"/>
                  </a:cubicBezTo>
                  <a:cubicBezTo>
                    <a:pt x="162" y="53"/>
                    <a:pt x="162" y="53"/>
                    <a:pt x="162" y="53"/>
                  </a:cubicBezTo>
                  <a:cubicBezTo>
                    <a:pt x="161" y="53"/>
                    <a:pt x="161" y="53"/>
                    <a:pt x="161" y="53"/>
                  </a:cubicBezTo>
                  <a:cubicBezTo>
                    <a:pt x="162" y="54"/>
                    <a:pt x="162" y="54"/>
                    <a:pt x="162" y="54"/>
                  </a:cubicBezTo>
                  <a:cubicBezTo>
                    <a:pt x="162" y="54"/>
                    <a:pt x="162" y="54"/>
                    <a:pt x="162" y="54"/>
                  </a:cubicBezTo>
                  <a:cubicBezTo>
                    <a:pt x="162" y="54"/>
                    <a:pt x="162" y="54"/>
                    <a:pt x="162" y="54"/>
                  </a:cubicBezTo>
                  <a:cubicBezTo>
                    <a:pt x="162" y="55"/>
                    <a:pt x="162" y="55"/>
                    <a:pt x="162" y="55"/>
                  </a:cubicBezTo>
                  <a:cubicBezTo>
                    <a:pt x="162" y="55"/>
                    <a:pt x="162" y="55"/>
                    <a:pt x="162" y="55"/>
                  </a:cubicBezTo>
                  <a:cubicBezTo>
                    <a:pt x="161" y="55"/>
                    <a:pt x="161" y="55"/>
                    <a:pt x="161" y="55"/>
                  </a:cubicBezTo>
                  <a:cubicBezTo>
                    <a:pt x="161" y="55"/>
                    <a:pt x="161" y="55"/>
                    <a:pt x="161" y="55"/>
                  </a:cubicBezTo>
                  <a:cubicBezTo>
                    <a:pt x="162" y="56"/>
                    <a:pt x="162" y="56"/>
                    <a:pt x="162" y="56"/>
                  </a:cubicBezTo>
                  <a:cubicBezTo>
                    <a:pt x="163" y="56"/>
                    <a:pt x="163" y="56"/>
                    <a:pt x="163" y="56"/>
                  </a:cubicBezTo>
                  <a:cubicBezTo>
                    <a:pt x="163" y="56"/>
                    <a:pt x="163" y="56"/>
                    <a:pt x="163" y="56"/>
                  </a:cubicBezTo>
                  <a:cubicBezTo>
                    <a:pt x="163" y="56"/>
                    <a:pt x="163" y="56"/>
                    <a:pt x="163" y="56"/>
                  </a:cubicBezTo>
                  <a:cubicBezTo>
                    <a:pt x="164" y="55"/>
                    <a:pt x="164" y="55"/>
                    <a:pt x="164" y="55"/>
                  </a:cubicBezTo>
                  <a:cubicBezTo>
                    <a:pt x="165" y="54"/>
                    <a:pt x="165" y="54"/>
                    <a:pt x="165" y="54"/>
                  </a:cubicBezTo>
                  <a:cubicBezTo>
                    <a:pt x="166" y="54"/>
                    <a:pt x="166" y="54"/>
                    <a:pt x="166" y="54"/>
                  </a:cubicBezTo>
                  <a:cubicBezTo>
                    <a:pt x="167" y="54"/>
                    <a:pt x="167" y="54"/>
                    <a:pt x="167" y="54"/>
                  </a:cubicBezTo>
                  <a:cubicBezTo>
                    <a:pt x="168" y="53"/>
                    <a:pt x="168" y="53"/>
                    <a:pt x="168" y="53"/>
                  </a:cubicBezTo>
                  <a:cubicBezTo>
                    <a:pt x="169" y="53"/>
                    <a:pt x="169" y="53"/>
                    <a:pt x="169" y="53"/>
                  </a:cubicBezTo>
                  <a:cubicBezTo>
                    <a:pt x="169" y="54"/>
                    <a:pt x="169" y="54"/>
                    <a:pt x="169" y="54"/>
                  </a:cubicBezTo>
                  <a:cubicBezTo>
                    <a:pt x="170" y="54"/>
                    <a:pt x="170" y="54"/>
                    <a:pt x="170" y="54"/>
                  </a:cubicBezTo>
                  <a:cubicBezTo>
                    <a:pt x="170" y="54"/>
                    <a:pt x="170" y="54"/>
                    <a:pt x="170" y="54"/>
                  </a:cubicBezTo>
                  <a:cubicBezTo>
                    <a:pt x="171" y="54"/>
                    <a:pt x="171" y="54"/>
                    <a:pt x="171" y="54"/>
                  </a:cubicBezTo>
                  <a:cubicBezTo>
                    <a:pt x="171" y="55"/>
                    <a:pt x="171" y="55"/>
                    <a:pt x="171" y="55"/>
                  </a:cubicBezTo>
                  <a:cubicBezTo>
                    <a:pt x="171" y="55"/>
                    <a:pt x="171" y="55"/>
                    <a:pt x="171" y="55"/>
                  </a:cubicBezTo>
                  <a:cubicBezTo>
                    <a:pt x="170" y="56"/>
                    <a:pt x="170" y="56"/>
                    <a:pt x="170" y="56"/>
                  </a:cubicBezTo>
                  <a:cubicBezTo>
                    <a:pt x="169" y="57"/>
                    <a:pt x="169" y="57"/>
                    <a:pt x="169" y="57"/>
                  </a:cubicBezTo>
                  <a:cubicBezTo>
                    <a:pt x="169" y="57"/>
                    <a:pt x="169" y="57"/>
                    <a:pt x="169" y="57"/>
                  </a:cubicBezTo>
                  <a:cubicBezTo>
                    <a:pt x="168" y="58"/>
                    <a:pt x="168" y="58"/>
                    <a:pt x="168" y="58"/>
                  </a:cubicBezTo>
                  <a:cubicBezTo>
                    <a:pt x="167" y="59"/>
                    <a:pt x="167" y="59"/>
                    <a:pt x="167" y="59"/>
                  </a:cubicBezTo>
                  <a:cubicBezTo>
                    <a:pt x="166" y="60"/>
                    <a:pt x="166" y="60"/>
                    <a:pt x="166" y="60"/>
                  </a:cubicBezTo>
                  <a:cubicBezTo>
                    <a:pt x="165" y="62"/>
                    <a:pt x="165" y="62"/>
                    <a:pt x="165" y="62"/>
                  </a:cubicBezTo>
                  <a:cubicBezTo>
                    <a:pt x="165" y="63"/>
                    <a:pt x="165" y="63"/>
                    <a:pt x="165" y="63"/>
                  </a:cubicBezTo>
                  <a:cubicBezTo>
                    <a:pt x="164" y="63"/>
                    <a:pt x="164" y="63"/>
                    <a:pt x="164" y="63"/>
                  </a:cubicBezTo>
                  <a:cubicBezTo>
                    <a:pt x="164" y="64"/>
                    <a:pt x="164" y="64"/>
                    <a:pt x="164" y="64"/>
                  </a:cubicBezTo>
                  <a:cubicBezTo>
                    <a:pt x="164" y="65"/>
                    <a:pt x="164" y="65"/>
                    <a:pt x="164" y="65"/>
                  </a:cubicBezTo>
                  <a:cubicBezTo>
                    <a:pt x="164" y="65"/>
                    <a:pt x="164" y="65"/>
                    <a:pt x="164" y="65"/>
                  </a:cubicBezTo>
                  <a:cubicBezTo>
                    <a:pt x="163" y="66"/>
                    <a:pt x="163" y="66"/>
                    <a:pt x="163" y="66"/>
                  </a:cubicBezTo>
                  <a:cubicBezTo>
                    <a:pt x="163" y="67"/>
                    <a:pt x="163" y="67"/>
                    <a:pt x="163" y="67"/>
                  </a:cubicBezTo>
                  <a:cubicBezTo>
                    <a:pt x="163" y="68"/>
                    <a:pt x="163" y="68"/>
                    <a:pt x="163" y="68"/>
                  </a:cubicBezTo>
                  <a:cubicBezTo>
                    <a:pt x="162" y="70"/>
                    <a:pt x="162" y="70"/>
                    <a:pt x="162" y="70"/>
                  </a:cubicBezTo>
                  <a:cubicBezTo>
                    <a:pt x="163" y="70"/>
                    <a:pt x="163" y="70"/>
                    <a:pt x="163" y="70"/>
                  </a:cubicBezTo>
                  <a:cubicBezTo>
                    <a:pt x="163" y="71"/>
                    <a:pt x="163" y="71"/>
                    <a:pt x="163" y="71"/>
                  </a:cubicBezTo>
                  <a:cubicBezTo>
                    <a:pt x="162" y="72"/>
                    <a:pt x="162" y="72"/>
                    <a:pt x="162" y="72"/>
                  </a:cubicBezTo>
                  <a:cubicBezTo>
                    <a:pt x="162" y="72"/>
                    <a:pt x="162" y="72"/>
                    <a:pt x="162" y="72"/>
                  </a:cubicBezTo>
                  <a:cubicBezTo>
                    <a:pt x="161" y="73"/>
                    <a:pt x="161" y="73"/>
                    <a:pt x="161" y="73"/>
                  </a:cubicBezTo>
                  <a:cubicBezTo>
                    <a:pt x="162" y="74"/>
                    <a:pt x="162" y="74"/>
                    <a:pt x="162" y="74"/>
                  </a:cubicBezTo>
                  <a:cubicBezTo>
                    <a:pt x="161" y="74"/>
                    <a:pt x="161" y="74"/>
                    <a:pt x="161" y="74"/>
                  </a:cubicBezTo>
                  <a:cubicBezTo>
                    <a:pt x="161" y="75"/>
                    <a:pt x="161" y="75"/>
                    <a:pt x="161" y="75"/>
                  </a:cubicBezTo>
                  <a:cubicBezTo>
                    <a:pt x="161" y="76"/>
                    <a:pt x="161" y="76"/>
                    <a:pt x="161" y="76"/>
                  </a:cubicBezTo>
                  <a:cubicBezTo>
                    <a:pt x="160" y="77"/>
                    <a:pt x="160" y="77"/>
                    <a:pt x="160" y="77"/>
                  </a:cubicBezTo>
                  <a:cubicBezTo>
                    <a:pt x="160" y="77"/>
                    <a:pt x="160" y="77"/>
                    <a:pt x="160" y="77"/>
                  </a:cubicBezTo>
                  <a:cubicBezTo>
                    <a:pt x="159" y="77"/>
                    <a:pt x="159" y="77"/>
                    <a:pt x="159" y="77"/>
                  </a:cubicBezTo>
                  <a:cubicBezTo>
                    <a:pt x="159" y="77"/>
                    <a:pt x="159" y="77"/>
                    <a:pt x="159" y="77"/>
                  </a:cubicBezTo>
                  <a:cubicBezTo>
                    <a:pt x="159" y="76"/>
                    <a:pt x="159" y="76"/>
                    <a:pt x="159" y="76"/>
                  </a:cubicBezTo>
                  <a:cubicBezTo>
                    <a:pt x="158" y="76"/>
                    <a:pt x="158" y="76"/>
                    <a:pt x="158" y="76"/>
                  </a:cubicBezTo>
                  <a:cubicBezTo>
                    <a:pt x="158" y="76"/>
                    <a:pt x="158" y="76"/>
                    <a:pt x="158" y="76"/>
                  </a:cubicBezTo>
                  <a:cubicBezTo>
                    <a:pt x="159" y="75"/>
                    <a:pt x="159" y="75"/>
                    <a:pt x="159" y="75"/>
                  </a:cubicBezTo>
                  <a:cubicBezTo>
                    <a:pt x="158" y="75"/>
                    <a:pt x="158" y="75"/>
                    <a:pt x="158" y="75"/>
                  </a:cubicBezTo>
                  <a:cubicBezTo>
                    <a:pt x="158" y="75"/>
                    <a:pt x="158" y="75"/>
                    <a:pt x="158" y="75"/>
                  </a:cubicBezTo>
                  <a:cubicBezTo>
                    <a:pt x="157" y="75"/>
                    <a:pt x="157" y="75"/>
                    <a:pt x="157" y="75"/>
                  </a:cubicBezTo>
                  <a:cubicBezTo>
                    <a:pt x="157" y="75"/>
                    <a:pt x="157" y="75"/>
                    <a:pt x="157" y="75"/>
                  </a:cubicBezTo>
                  <a:cubicBezTo>
                    <a:pt x="157" y="75"/>
                    <a:pt x="157" y="75"/>
                    <a:pt x="157" y="75"/>
                  </a:cubicBezTo>
                  <a:cubicBezTo>
                    <a:pt x="157" y="76"/>
                    <a:pt x="157" y="76"/>
                    <a:pt x="157" y="76"/>
                  </a:cubicBezTo>
                  <a:cubicBezTo>
                    <a:pt x="157" y="76"/>
                    <a:pt x="157" y="76"/>
                    <a:pt x="157" y="76"/>
                  </a:cubicBezTo>
                  <a:cubicBezTo>
                    <a:pt x="157" y="76"/>
                    <a:pt x="157" y="76"/>
                    <a:pt x="157" y="76"/>
                  </a:cubicBezTo>
                  <a:cubicBezTo>
                    <a:pt x="157" y="77"/>
                    <a:pt x="157" y="77"/>
                    <a:pt x="157" y="77"/>
                  </a:cubicBezTo>
                  <a:cubicBezTo>
                    <a:pt x="157" y="77"/>
                    <a:pt x="157" y="77"/>
                    <a:pt x="157" y="77"/>
                  </a:cubicBezTo>
                  <a:cubicBezTo>
                    <a:pt x="157" y="78"/>
                    <a:pt x="157" y="78"/>
                    <a:pt x="157" y="78"/>
                  </a:cubicBezTo>
                  <a:cubicBezTo>
                    <a:pt x="158" y="78"/>
                    <a:pt x="158" y="78"/>
                    <a:pt x="158" y="78"/>
                  </a:cubicBezTo>
                  <a:cubicBezTo>
                    <a:pt x="158" y="78"/>
                    <a:pt x="158" y="78"/>
                    <a:pt x="158" y="78"/>
                  </a:cubicBezTo>
                  <a:cubicBezTo>
                    <a:pt x="159" y="79"/>
                    <a:pt x="159" y="79"/>
                    <a:pt x="159" y="79"/>
                  </a:cubicBezTo>
                  <a:cubicBezTo>
                    <a:pt x="159" y="80"/>
                    <a:pt x="159" y="80"/>
                    <a:pt x="159" y="80"/>
                  </a:cubicBezTo>
                  <a:cubicBezTo>
                    <a:pt x="160" y="80"/>
                    <a:pt x="160" y="80"/>
                    <a:pt x="160" y="80"/>
                  </a:cubicBezTo>
                  <a:cubicBezTo>
                    <a:pt x="160" y="80"/>
                    <a:pt x="160" y="80"/>
                    <a:pt x="160" y="80"/>
                  </a:cubicBezTo>
                  <a:cubicBezTo>
                    <a:pt x="161" y="81"/>
                    <a:pt x="161" y="81"/>
                    <a:pt x="161" y="81"/>
                  </a:cubicBezTo>
                  <a:cubicBezTo>
                    <a:pt x="162" y="82"/>
                    <a:pt x="162" y="82"/>
                    <a:pt x="162" y="82"/>
                  </a:cubicBezTo>
                  <a:cubicBezTo>
                    <a:pt x="161" y="82"/>
                    <a:pt x="161" y="82"/>
                    <a:pt x="161" y="82"/>
                  </a:cubicBezTo>
                  <a:cubicBezTo>
                    <a:pt x="161" y="83"/>
                    <a:pt x="161" y="83"/>
                    <a:pt x="161" y="83"/>
                  </a:cubicBezTo>
                  <a:cubicBezTo>
                    <a:pt x="160" y="82"/>
                    <a:pt x="160" y="82"/>
                    <a:pt x="160" y="82"/>
                  </a:cubicBezTo>
                  <a:cubicBezTo>
                    <a:pt x="159" y="81"/>
                    <a:pt x="159" y="81"/>
                    <a:pt x="159" y="81"/>
                  </a:cubicBezTo>
                  <a:cubicBezTo>
                    <a:pt x="159" y="81"/>
                    <a:pt x="159" y="81"/>
                    <a:pt x="159" y="81"/>
                  </a:cubicBezTo>
                  <a:cubicBezTo>
                    <a:pt x="159" y="81"/>
                    <a:pt x="159" y="81"/>
                    <a:pt x="159" y="81"/>
                  </a:cubicBezTo>
                  <a:cubicBezTo>
                    <a:pt x="158" y="80"/>
                    <a:pt x="158" y="80"/>
                    <a:pt x="158" y="80"/>
                  </a:cubicBezTo>
                  <a:cubicBezTo>
                    <a:pt x="158" y="81"/>
                    <a:pt x="158" y="81"/>
                    <a:pt x="158" y="81"/>
                  </a:cubicBezTo>
                  <a:cubicBezTo>
                    <a:pt x="158" y="81"/>
                    <a:pt x="158" y="81"/>
                    <a:pt x="158" y="81"/>
                  </a:cubicBezTo>
                  <a:cubicBezTo>
                    <a:pt x="158" y="82"/>
                    <a:pt x="158" y="82"/>
                    <a:pt x="158" y="82"/>
                  </a:cubicBezTo>
                  <a:cubicBezTo>
                    <a:pt x="158" y="82"/>
                    <a:pt x="158" y="82"/>
                    <a:pt x="158" y="82"/>
                  </a:cubicBezTo>
                  <a:cubicBezTo>
                    <a:pt x="158" y="82"/>
                    <a:pt x="158" y="82"/>
                    <a:pt x="158" y="82"/>
                  </a:cubicBezTo>
                  <a:cubicBezTo>
                    <a:pt x="158" y="82"/>
                    <a:pt x="158" y="82"/>
                    <a:pt x="158" y="82"/>
                  </a:cubicBezTo>
                  <a:cubicBezTo>
                    <a:pt x="158" y="82"/>
                    <a:pt x="158" y="82"/>
                    <a:pt x="158" y="82"/>
                  </a:cubicBezTo>
                  <a:cubicBezTo>
                    <a:pt x="157" y="82"/>
                    <a:pt x="157" y="82"/>
                    <a:pt x="157" y="82"/>
                  </a:cubicBezTo>
                  <a:cubicBezTo>
                    <a:pt x="158" y="83"/>
                    <a:pt x="158" y="83"/>
                    <a:pt x="158" y="83"/>
                  </a:cubicBezTo>
                  <a:cubicBezTo>
                    <a:pt x="158" y="83"/>
                    <a:pt x="158" y="83"/>
                    <a:pt x="158" y="83"/>
                  </a:cubicBezTo>
                  <a:cubicBezTo>
                    <a:pt x="158" y="83"/>
                    <a:pt x="158" y="83"/>
                    <a:pt x="158" y="83"/>
                  </a:cubicBezTo>
                  <a:cubicBezTo>
                    <a:pt x="158" y="84"/>
                    <a:pt x="158" y="84"/>
                    <a:pt x="158" y="84"/>
                  </a:cubicBezTo>
                  <a:cubicBezTo>
                    <a:pt x="158" y="84"/>
                    <a:pt x="158" y="84"/>
                    <a:pt x="158" y="84"/>
                  </a:cubicBezTo>
                  <a:cubicBezTo>
                    <a:pt x="159" y="84"/>
                    <a:pt x="159" y="84"/>
                    <a:pt x="159" y="84"/>
                  </a:cubicBezTo>
                  <a:cubicBezTo>
                    <a:pt x="159" y="84"/>
                    <a:pt x="159" y="84"/>
                    <a:pt x="159" y="84"/>
                  </a:cubicBezTo>
                  <a:cubicBezTo>
                    <a:pt x="160" y="84"/>
                    <a:pt x="160" y="84"/>
                    <a:pt x="160" y="84"/>
                  </a:cubicBezTo>
                  <a:cubicBezTo>
                    <a:pt x="160" y="85"/>
                    <a:pt x="160" y="85"/>
                    <a:pt x="160" y="85"/>
                  </a:cubicBezTo>
                  <a:cubicBezTo>
                    <a:pt x="160" y="85"/>
                    <a:pt x="160" y="85"/>
                    <a:pt x="160" y="85"/>
                  </a:cubicBezTo>
                  <a:cubicBezTo>
                    <a:pt x="160" y="85"/>
                    <a:pt x="160" y="85"/>
                    <a:pt x="160" y="85"/>
                  </a:cubicBezTo>
                  <a:cubicBezTo>
                    <a:pt x="160" y="85"/>
                    <a:pt x="160" y="85"/>
                    <a:pt x="160" y="85"/>
                  </a:cubicBezTo>
                  <a:cubicBezTo>
                    <a:pt x="161" y="84"/>
                    <a:pt x="161" y="84"/>
                    <a:pt x="161" y="84"/>
                  </a:cubicBezTo>
                  <a:cubicBezTo>
                    <a:pt x="162" y="84"/>
                    <a:pt x="162" y="84"/>
                    <a:pt x="162" y="84"/>
                  </a:cubicBezTo>
                  <a:cubicBezTo>
                    <a:pt x="162" y="84"/>
                    <a:pt x="162" y="84"/>
                    <a:pt x="162" y="84"/>
                  </a:cubicBezTo>
                  <a:cubicBezTo>
                    <a:pt x="162" y="84"/>
                    <a:pt x="162" y="84"/>
                    <a:pt x="162" y="84"/>
                  </a:cubicBezTo>
                  <a:cubicBezTo>
                    <a:pt x="162" y="84"/>
                    <a:pt x="162" y="84"/>
                    <a:pt x="162" y="84"/>
                  </a:cubicBezTo>
                  <a:cubicBezTo>
                    <a:pt x="163" y="84"/>
                    <a:pt x="163" y="84"/>
                    <a:pt x="163" y="84"/>
                  </a:cubicBezTo>
                  <a:cubicBezTo>
                    <a:pt x="163" y="85"/>
                    <a:pt x="163" y="85"/>
                    <a:pt x="163" y="85"/>
                  </a:cubicBezTo>
                  <a:cubicBezTo>
                    <a:pt x="164" y="85"/>
                    <a:pt x="164" y="85"/>
                    <a:pt x="164" y="85"/>
                  </a:cubicBezTo>
                  <a:cubicBezTo>
                    <a:pt x="164" y="86"/>
                    <a:pt x="164" y="86"/>
                    <a:pt x="164" y="86"/>
                  </a:cubicBezTo>
                  <a:cubicBezTo>
                    <a:pt x="164" y="86"/>
                    <a:pt x="164" y="86"/>
                    <a:pt x="164" y="86"/>
                  </a:cubicBezTo>
                  <a:cubicBezTo>
                    <a:pt x="164" y="87"/>
                    <a:pt x="164" y="87"/>
                    <a:pt x="164" y="87"/>
                  </a:cubicBezTo>
                  <a:cubicBezTo>
                    <a:pt x="163" y="88"/>
                    <a:pt x="163" y="88"/>
                    <a:pt x="163" y="88"/>
                  </a:cubicBezTo>
                  <a:cubicBezTo>
                    <a:pt x="163" y="89"/>
                    <a:pt x="163" y="89"/>
                    <a:pt x="163" y="89"/>
                  </a:cubicBezTo>
                  <a:cubicBezTo>
                    <a:pt x="163" y="89"/>
                    <a:pt x="163" y="89"/>
                    <a:pt x="163" y="89"/>
                  </a:cubicBezTo>
                  <a:cubicBezTo>
                    <a:pt x="163" y="90"/>
                    <a:pt x="163" y="90"/>
                    <a:pt x="163" y="90"/>
                  </a:cubicBezTo>
                  <a:cubicBezTo>
                    <a:pt x="163" y="91"/>
                    <a:pt x="163" y="91"/>
                    <a:pt x="163" y="91"/>
                  </a:cubicBezTo>
                  <a:cubicBezTo>
                    <a:pt x="163" y="91"/>
                    <a:pt x="163" y="91"/>
                    <a:pt x="163" y="91"/>
                  </a:cubicBezTo>
                  <a:cubicBezTo>
                    <a:pt x="162" y="92"/>
                    <a:pt x="162" y="92"/>
                    <a:pt x="162" y="92"/>
                  </a:cubicBezTo>
                  <a:cubicBezTo>
                    <a:pt x="162" y="91"/>
                    <a:pt x="162" y="91"/>
                    <a:pt x="162" y="91"/>
                  </a:cubicBezTo>
                  <a:cubicBezTo>
                    <a:pt x="162" y="91"/>
                    <a:pt x="162" y="91"/>
                    <a:pt x="162" y="91"/>
                  </a:cubicBezTo>
                  <a:cubicBezTo>
                    <a:pt x="161" y="91"/>
                    <a:pt x="161" y="91"/>
                    <a:pt x="161" y="91"/>
                  </a:cubicBezTo>
                  <a:cubicBezTo>
                    <a:pt x="160" y="90"/>
                    <a:pt x="160" y="90"/>
                    <a:pt x="160" y="90"/>
                  </a:cubicBezTo>
                  <a:cubicBezTo>
                    <a:pt x="160" y="90"/>
                    <a:pt x="160" y="90"/>
                    <a:pt x="160" y="90"/>
                  </a:cubicBezTo>
                  <a:cubicBezTo>
                    <a:pt x="160" y="90"/>
                    <a:pt x="160" y="90"/>
                    <a:pt x="160" y="90"/>
                  </a:cubicBezTo>
                  <a:cubicBezTo>
                    <a:pt x="159" y="90"/>
                    <a:pt x="159" y="90"/>
                    <a:pt x="159" y="90"/>
                  </a:cubicBezTo>
                  <a:cubicBezTo>
                    <a:pt x="159" y="90"/>
                    <a:pt x="159" y="90"/>
                    <a:pt x="159" y="90"/>
                  </a:cubicBezTo>
                  <a:cubicBezTo>
                    <a:pt x="159" y="89"/>
                    <a:pt x="159" y="89"/>
                    <a:pt x="159" y="89"/>
                  </a:cubicBezTo>
                  <a:cubicBezTo>
                    <a:pt x="158" y="88"/>
                    <a:pt x="158" y="88"/>
                    <a:pt x="158" y="88"/>
                  </a:cubicBezTo>
                  <a:cubicBezTo>
                    <a:pt x="158" y="88"/>
                    <a:pt x="158" y="88"/>
                    <a:pt x="158" y="88"/>
                  </a:cubicBezTo>
                  <a:cubicBezTo>
                    <a:pt x="158" y="89"/>
                    <a:pt x="158" y="89"/>
                    <a:pt x="158" y="89"/>
                  </a:cubicBezTo>
                  <a:cubicBezTo>
                    <a:pt x="157" y="88"/>
                    <a:pt x="157" y="88"/>
                    <a:pt x="157" y="88"/>
                  </a:cubicBezTo>
                  <a:cubicBezTo>
                    <a:pt x="157" y="88"/>
                    <a:pt x="157" y="88"/>
                    <a:pt x="157" y="88"/>
                  </a:cubicBezTo>
                  <a:cubicBezTo>
                    <a:pt x="156" y="88"/>
                    <a:pt x="156" y="88"/>
                    <a:pt x="156" y="88"/>
                  </a:cubicBezTo>
                  <a:cubicBezTo>
                    <a:pt x="155" y="88"/>
                    <a:pt x="155" y="88"/>
                    <a:pt x="155" y="88"/>
                  </a:cubicBezTo>
                  <a:cubicBezTo>
                    <a:pt x="156" y="88"/>
                    <a:pt x="156" y="88"/>
                    <a:pt x="156" y="88"/>
                  </a:cubicBezTo>
                  <a:cubicBezTo>
                    <a:pt x="156" y="89"/>
                    <a:pt x="156" y="89"/>
                    <a:pt x="156" y="89"/>
                  </a:cubicBezTo>
                  <a:cubicBezTo>
                    <a:pt x="155" y="89"/>
                    <a:pt x="155" y="89"/>
                    <a:pt x="155" y="89"/>
                  </a:cubicBezTo>
                  <a:cubicBezTo>
                    <a:pt x="155" y="89"/>
                    <a:pt x="155" y="89"/>
                    <a:pt x="155" y="89"/>
                  </a:cubicBezTo>
                  <a:cubicBezTo>
                    <a:pt x="154" y="88"/>
                    <a:pt x="154" y="88"/>
                    <a:pt x="154" y="88"/>
                  </a:cubicBezTo>
                  <a:cubicBezTo>
                    <a:pt x="153" y="89"/>
                    <a:pt x="153" y="89"/>
                    <a:pt x="153" y="89"/>
                  </a:cubicBezTo>
                  <a:cubicBezTo>
                    <a:pt x="154" y="89"/>
                    <a:pt x="154" y="89"/>
                    <a:pt x="154" y="89"/>
                  </a:cubicBezTo>
                  <a:cubicBezTo>
                    <a:pt x="154" y="89"/>
                    <a:pt x="154" y="89"/>
                    <a:pt x="154" y="89"/>
                  </a:cubicBezTo>
                  <a:cubicBezTo>
                    <a:pt x="155" y="89"/>
                    <a:pt x="155" y="89"/>
                    <a:pt x="155" y="89"/>
                  </a:cubicBezTo>
                  <a:cubicBezTo>
                    <a:pt x="155" y="89"/>
                    <a:pt x="155" y="89"/>
                    <a:pt x="155" y="89"/>
                  </a:cubicBezTo>
                  <a:cubicBezTo>
                    <a:pt x="155" y="90"/>
                    <a:pt x="155" y="90"/>
                    <a:pt x="155" y="90"/>
                  </a:cubicBezTo>
                  <a:cubicBezTo>
                    <a:pt x="155" y="90"/>
                    <a:pt x="155" y="90"/>
                    <a:pt x="155" y="90"/>
                  </a:cubicBezTo>
                  <a:cubicBezTo>
                    <a:pt x="154" y="91"/>
                    <a:pt x="154" y="91"/>
                    <a:pt x="154" y="91"/>
                  </a:cubicBezTo>
                  <a:cubicBezTo>
                    <a:pt x="153" y="91"/>
                    <a:pt x="153" y="91"/>
                    <a:pt x="153" y="91"/>
                  </a:cubicBezTo>
                  <a:cubicBezTo>
                    <a:pt x="152" y="91"/>
                    <a:pt x="152" y="91"/>
                    <a:pt x="152" y="91"/>
                  </a:cubicBezTo>
                  <a:cubicBezTo>
                    <a:pt x="152" y="90"/>
                    <a:pt x="152" y="90"/>
                    <a:pt x="152" y="90"/>
                  </a:cubicBezTo>
                  <a:cubicBezTo>
                    <a:pt x="152" y="90"/>
                    <a:pt x="152" y="90"/>
                    <a:pt x="152" y="90"/>
                  </a:cubicBezTo>
                  <a:cubicBezTo>
                    <a:pt x="152" y="90"/>
                    <a:pt x="152" y="90"/>
                    <a:pt x="152" y="90"/>
                  </a:cubicBezTo>
                  <a:cubicBezTo>
                    <a:pt x="151" y="90"/>
                    <a:pt x="151" y="90"/>
                    <a:pt x="151" y="90"/>
                  </a:cubicBezTo>
                  <a:cubicBezTo>
                    <a:pt x="152" y="91"/>
                    <a:pt x="152" y="91"/>
                    <a:pt x="152" y="91"/>
                  </a:cubicBezTo>
                  <a:cubicBezTo>
                    <a:pt x="152" y="91"/>
                    <a:pt x="152" y="91"/>
                    <a:pt x="152" y="91"/>
                  </a:cubicBezTo>
                  <a:cubicBezTo>
                    <a:pt x="151" y="91"/>
                    <a:pt x="151" y="91"/>
                    <a:pt x="151" y="91"/>
                  </a:cubicBezTo>
                  <a:cubicBezTo>
                    <a:pt x="152" y="92"/>
                    <a:pt x="152" y="92"/>
                    <a:pt x="152" y="92"/>
                  </a:cubicBezTo>
                  <a:cubicBezTo>
                    <a:pt x="152" y="92"/>
                    <a:pt x="152" y="92"/>
                    <a:pt x="152" y="92"/>
                  </a:cubicBezTo>
                  <a:cubicBezTo>
                    <a:pt x="151" y="92"/>
                    <a:pt x="151" y="92"/>
                    <a:pt x="151" y="92"/>
                  </a:cubicBezTo>
                  <a:cubicBezTo>
                    <a:pt x="152" y="93"/>
                    <a:pt x="152" y="93"/>
                    <a:pt x="152" y="93"/>
                  </a:cubicBezTo>
                  <a:cubicBezTo>
                    <a:pt x="152" y="93"/>
                    <a:pt x="152" y="93"/>
                    <a:pt x="152" y="93"/>
                  </a:cubicBezTo>
                  <a:cubicBezTo>
                    <a:pt x="151" y="93"/>
                    <a:pt x="151" y="93"/>
                    <a:pt x="151" y="93"/>
                  </a:cubicBezTo>
                  <a:cubicBezTo>
                    <a:pt x="151" y="93"/>
                    <a:pt x="151" y="93"/>
                    <a:pt x="151" y="93"/>
                  </a:cubicBezTo>
                  <a:cubicBezTo>
                    <a:pt x="150" y="93"/>
                    <a:pt x="150" y="93"/>
                    <a:pt x="150" y="93"/>
                  </a:cubicBezTo>
                  <a:cubicBezTo>
                    <a:pt x="150" y="93"/>
                    <a:pt x="150" y="93"/>
                    <a:pt x="150" y="93"/>
                  </a:cubicBezTo>
                  <a:cubicBezTo>
                    <a:pt x="150" y="94"/>
                    <a:pt x="150" y="94"/>
                    <a:pt x="150" y="94"/>
                  </a:cubicBezTo>
                  <a:cubicBezTo>
                    <a:pt x="151" y="94"/>
                    <a:pt x="151" y="94"/>
                    <a:pt x="151" y="94"/>
                  </a:cubicBezTo>
                  <a:cubicBezTo>
                    <a:pt x="152" y="94"/>
                    <a:pt x="152" y="94"/>
                    <a:pt x="152" y="94"/>
                  </a:cubicBezTo>
                  <a:cubicBezTo>
                    <a:pt x="152" y="94"/>
                    <a:pt x="152" y="94"/>
                    <a:pt x="152" y="94"/>
                  </a:cubicBezTo>
                  <a:cubicBezTo>
                    <a:pt x="152" y="95"/>
                    <a:pt x="152" y="95"/>
                    <a:pt x="152" y="95"/>
                  </a:cubicBezTo>
                  <a:cubicBezTo>
                    <a:pt x="152" y="95"/>
                    <a:pt x="152" y="95"/>
                    <a:pt x="152" y="95"/>
                  </a:cubicBezTo>
                  <a:cubicBezTo>
                    <a:pt x="152" y="95"/>
                    <a:pt x="152" y="95"/>
                    <a:pt x="152" y="95"/>
                  </a:cubicBezTo>
                  <a:cubicBezTo>
                    <a:pt x="153" y="95"/>
                    <a:pt x="153" y="95"/>
                    <a:pt x="153" y="95"/>
                  </a:cubicBezTo>
                  <a:cubicBezTo>
                    <a:pt x="153" y="95"/>
                    <a:pt x="153" y="95"/>
                    <a:pt x="153" y="95"/>
                  </a:cubicBezTo>
                  <a:cubicBezTo>
                    <a:pt x="154" y="95"/>
                    <a:pt x="154" y="95"/>
                    <a:pt x="154" y="95"/>
                  </a:cubicBezTo>
                  <a:cubicBezTo>
                    <a:pt x="155" y="95"/>
                    <a:pt x="155" y="95"/>
                    <a:pt x="155" y="95"/>
                  </a:cubicBezTo>
                  <a:cubicBezTo>
                    <a:pt x="156" y="95"/>
                    <a:pt x="156" y="95"/>
                    <a:pt x="156" y="95"/>
                  </a:cubicBezTo>
                  <a:cubicBezTo>
                    <a:pt x="156" y="96"/>
                    <a:pt x="156" y="96"/>
                    <a:pt x="156" y="96"/>
                  </a:cubicBezTo>
                  <a:cubicBezTo>
                    <a:pt x="157" y="95"/>
                    <a:pt x="157" y="95"/>
                    <a:pt x="157" y="95"/>
                  </a:cubicBezTo>
                  <a:cubicBezTo>
                    <a:pt x="157" y="95"/>
                    <a:pt x="157" y="95"/>
                    <a:pt x="157" y="95"/>
                  </a:cubicBezTo>
                  <a:cubicBezTo>
                    <a:pt x="157" y="95"/>
                    <a:pt x="157" y="95"/>
                    <a:pt x="157" y="95"/>
                  </a:cubicBezTo>
                  <a:cubicBezTo>
                    <a:pt x="157" y="96"/>
                    <a:pt x="157" y="96"/>
                    <a:pt x="157" y="96"/>
                  </a:cubicBezTo>
                  <a:cubicBezTo>
                    <a:pt x="157" y="96"/>
                    <a:pt x="157" y="96"/>
                    <a:pt x="157" y="96"/>
                  </a:cubicBezTo>
                  <a:cubicBezTo>
                    <a:pt x="158" y="97"/>
                    <a:pt x="158" y="97"/>
                    <a:pt x="158" y="97"/>
                  </a:cubicBezTo>
                  <a:cubicBezTo>
                    <a:pt x="157" y="97"/>
                    <a:pt x="157" y="97"/>
                    <a:pt x="157" y="97"/>
                  </a:cubicBezTo>
                  <a:cubicBezTo>
                    <a:pt x="157" y="97"/>
                    <a:pt x="157" y="97"/>
                    <a:pt x="157" y="97"/>
                  </a:cubicBezTo>
                  <a:cubicBezTo>
                    <a:pt x="157" y="97"/>
                    <a:pt x="157" y="97"/>
                    <a:pt x="157" y="97"/>
                  </a:cubicBezTo>
                  <a:cubicBezTo>
                    <a:pt x="156" y="97"/>
                    <a:pt x="156" y="97"/>
                    <a:pt x="156" y="97"/>
                  </a:cubicBezTo>
                  <a:cubicBezTo>
                    <a:pt x="155" y="97"/>
                    <a:pt x="155" y="97"/>
                    <a:pt x="155" y="97"/>
                  </a:cubicBezTo>
                  <a:cubicBezTo>
                    <a:pt x="155" y="97"/>
                    <a:pt x="155" y="97"/>
                    <a:pt x="155" y="97"/>
                  </a:cubicBezTo>
                  <a:cubicBezTo>
                    <a:pt x="154" y="97"/>
                    <a:pt x="154" y="97"/>
                    <a:pt x="154" y="97"/>
                  </a:cubicBezTo>
                  <a:cubicBezTo>
                    <a:pt x="153" y="97"/>
                    <a:pt x="153" y="97"/>
                    <a:pt x="153" y="97"/>
                  </a:cubicBezTo>
                  <a:cubicBezTo>
                    <a:pt x="152" y="97"/>
                    <a:pt x="152" y="97"/>
                    <a:pt x="152" y="97"/>
                  </a:cubicBezTo>
                  <a:cubicBezTo>
                    <a:pt x="152" y="97"/>
                    <a:pt x="152" y="97"/>
                    <a:pt x="152" y="97"/>
                  </a:cubicBezTo>
                  <a:cubicBezTo>
                    <a:pt x="152" y="97"/>
                    <a:pt x="152" y="97"/>
                    <a:pt x="152" y="97"/>
                  </a:cubicBezTo>
                  <a:cubicBezTo>
                    <a:pt x="152" y="97"/>
                    <a:pt x="152" y="97"/>
                    <a:pt x="152" y="97"/>
                  </a:cubicBezTo>
                  <a:cubicBezTo>
                    <a:pt x="152" y="98"/>
                    <a:pt x="152" y="98"/>
                    <a:pt x="152" y="98"/>
                  </a:cubicBezTo>
                  <a:cubicBezTo>
                    <a:pt x="152" y="98"/>
                    <a:pt x="152" y="98"/>
                    <a:pt x="152" y="98"/>
                  </a:cubicBezTo>
                  <a:cubicBezTo>
                    <a:pt x="152" y="98"/>
                    <a:pt x="152" y="98"/>
                    <a:pt x="152" y="98"/>
                  </a:cubicBezTo>
                  <a:cubicBezTo>
                    <a:pt x="153" y="98"/>
                    <a:pt x="153" y="98"/>
                    <a:pt x="153" y="98"/>
                  </a:cubicBezTo>
                  <a:cubicBezTo>
                    <a:pt x="155" y="98"/>
                    <a:pt x="155" y="98"/>
                    <a:pt x="155" y="98"/>
                  </a:cubicBezTo>
                  <a:cubicBezTo>
                    <a:pt x="155" y="98"/>
                    <a:pt x="155" y="98"/>
                    <a:pt x="155" y="98"/>
                  </a:cubicBezTo>
                  <a:cubicBezTo>
                    <a:pt x="156" y="98"/>
                    <a:pt x="156" y="98"/>
                    <a:pt x="156" y="98"/>
                  </a:cubicBezTo>
                  <a:cubicBezTo>
                    <a:pt x="156" y="98"/>
                    <a:pt x="156" y="98"/>
                    <a:pt x="156" y="98"/>
                  </a:cubicBezTo>
                  <a:cubicBezTo>
                    <a:pt x="157" y="99"/>
                    <a:pt x="157" y="99"/>
                    <a:pt x="157" y="99"/>
                  </a:cubicBezTo>
                  <a:cubicBezTo>
                    <a:pt x="157" y="99"/>
                    <a:pt x="157" y="99"/>
                    <a:pt x="157" y="99"/>
                  </a:cubicBezTo>
                  <a:cubicBezTo>
                    <a:pt x="158" y="100"/>
                    <a:pt x="158" y="100"/>
                    <a:pt x="158" y="100"/>
                  </a:cubicBezTo>
                  <a:cubicBezTo>
                    <a:pt x="158" y="100"/>
                    <a:pt x="158" y="100"/>
                    <a:pt x="158" y="100"/>
                  </a:cubicBezTo>
                  <a:cubicBezTo>
                    <a:pt x="158" y="101"/>
                    <a:pt x="158" y="101"/>
                    <a:pt x="158" y="101"/>
                  </a:cubicBezTo>
                  <a:cubicBezTo>
                    <a:pt x="158" y="101"/>
                    <a:pt x="158" y="101"/>
                    <a:pt x="158" y="101"/>
                  </a:cubicBezTo>
                  <a:cubicBezTo>
                    <a:pt x="158" y="101"/>
                    <a:pt x="158" y="101"/>
                    <a:pt x="158" y="101"/>
                  </a:cubicBezTo>
                  <a:cubicBezTo>
                    <a:pt x="157" y="100"/>
                    <a:pt x="157" y="100"/>
                    <a:pt x="157" y="100"/>
                  </a:cubicBezTo>
                  <a:cubicBezTo>
                    <a:pt x="157" y="101"/>
                    <a:pt x="157" y="101"/>
                    <a:pt x="157" y="101"/>
                  </a:cubicBezTo>
                  <a:cubicBezTo>
                    <a:pt x="157" y="101"/>
                    <a:pt x="157" y="101"/>
                    <a:pt x="157" y="101"/>
                  </a:cubicBezTo>
                  <a:cubicBezTo>
                    <a:pt x="158" y="102"/>
                    <a:pt x="158" y="102"/>
                    <a:pt x="158" y="102"/>
                  </a:cubicBezTo>
                  <a:cubicBezTo>
                    <a:pt x="158" y="103"/>
                    <a:pt x="158" y="103"/>
                    <a:pt x="158" y="103"/>
                  </a:cubicBezTo>
                  <a:cubicBezTo>
                    <a:pt x="158" y="103"/>
                    <a:pt x="158" y="103"/>
                    <a:pt x="158" y="103"/>
                  </a:cubicBezTo>
                  <a:cubicBezTo>
                    <a:pt x="158" y="104"/>
                    <a:pt x="158" y="104"/>
                    <a:pt x="158" y="104"/>
                  </a:cubicBezTo>
                  <a:cubicBezTo>
                    <a:pt x="158" y="104"/>
                    <a:pt x="158" y="104"/>
                    <a:pt x="158" y="104"/>
                  </a:cubicBezTo>
                  <a:cubicBezTo>
                    <a:pt x="157" y="105"/>
                    <a:pt x="157" y="105"/>
                    <a:pt x="157" y="105"/>
                  </a:cubicBezTo>
                  <a:cubicBezTo>
                    <a:pt x="157" y="106"/>
                    <a:pt x="157" y="106"/>
                    <a:pt x="157" y="106"/>
                  </a:cubicBezTo>
                  <a:cubicBezTo>
                    <a:pt x="156" y="106"/>
                    <a:pt x="156" y="106"/>
                    <a:pt x="156" y="106"/>
                  </a:cubicBezTo>
                  <a:cubicBezTo>
                    <a:pt x="156" y="106"/>
                    <a:pt x="156" y="106"/>
                    <a:pt x="156" y="106"/>
                  </a:cubicBezTo>
                  <a:cubicBezTo>
                    <a:pt x="155" y="106"/>
                    <a:pt x="155" y="106"/>
                    <a:pt x="155" y="106"/>
                  </a:cubicBezTo>
                  <a:cubicBezTo>
                    <a:pt x="155" y="105"/>
                    <a:pt x="155" y="105"/>
                    <a:pt x="155" y="105"/>
                  </a:cubicBezTo>
                  <a:cubicBezTo>
                    <a:pt x="156" y="105"/>
                    <a:pt x="156" y="105"/>
                    <a:pt x="156" y="105"/>
                  </a:cubicBezTo>
                  <a:cubicBezTo>
                    <a:pt x="155" y="105"/>
                    <a:pt x="155" y="105"/>
                    <a:pt x="155" y="105"/>
                  </a:cubicBezTo>
                  <a:cubicBezTo>
                    <a:pt x="155" y="104"/>
                    <a:pt x="155" y="104"/>
                    <a:pt x="155" y="104"/>
                  </a:cubicBezTo>
                  <a:cubicBezTo>
                    <a:pt x="155" y="105"/>
                    <a:pt x="155" y="105"/>
                    <a:pt x="155" y="105"/>
                  </a:cubicBezTo>
                  <a:cubicBezTo>
                    <a:pt x="154" y="105"/>
                    <a:pt x="154" y="105"/>
                    <a:pt x="154" y="105"/>
                  </a:cubicBezTo>
                  <a:cubicBezTo>
                    <a:pt x="153" y="103"/>
                    <a:pt x="153" y="103"/>
                    <a:pt x="153" y="103"/>
                  </a:cubicBezTo>
                  <a:cubicBezTo>
                    <a:pt x="152" y="103"/>
                    <a:pt x="152" y="103"/>
                    <a:pt x="152" y="103"/>
                  </a:cubicBezTo>
                  <a:cubicBezTo>
                    <a:pt x="152" y="102"/>
                    <a:pt x="152" y="102"/>
                    <a:pt x="152" y="102"/>
                  </a:cubicBezTo>
                  <a:cubicBezTo>
                    <a:pt x="152" y="102"/>
                    <a:pt x="152" y="102"/>
                    <a:pt x="152" y="102"/>
                  </a:cubicBezTo>
                  <a:cubicBezTo>
                    <a:pt x="151" y="101"/>
                    <a:pt x="151" y="101"/>
                    <a:pt x="151" y="101"/>
                  </a:cubicBezTo>
                  <a:cubicBezTo>
                    <a:pt x="150" y="100"/>
                    <a:pt x="150" y="100"/>
                    <a:pt x="150" y="100"/>
                  </a:cubicBezTo>
                  <a:cubicBezTo>
                    <a:pt x="150" y="100"/>
                    <a:pt x="150" y="100"/>
                    <a:pt x="150" y="100"/>
                  </a:cubicBezTo>
                  <a:cubicBezTo>
                    <a:pt x="150" y="100"/>
                    <a:pt x="150" y="100"/>
                    <a:pt x="150" y="100"/>
                  </a:cubicBezTo>
                  <a:cubicBezTo>
                    <a:pt x="150" y="100"/>
                    <a:pt x="150" y="100"/>
                    <a:pt x="150" y="100"/>
                  </a:cubicBezTo>
                  <a:cubicBezTo>
                    <a:pt x="150" y="101"/>
                    <a:pt x="150" y="101"/>
                    <a:pt x="150" y="101"/>
                  </a:cubicBezTo>
                  <a:cubicBezTo>
                    <a:pt x="151" y="101"/>
                    <a:pt x="151" y="101"/>
                    <a:pt x="151" y="101"/>
                  </a:cubicBezTo>
                  <a:cubicBezTo>
                    <a:pt x="151" y="102"/>
                    <a:pt x="151" y="102"/>
                    <a:pt x="151" y="102"/>
                  </a:cubicBezTo>
                  <a:cubicBezTo>
                    <a:pt x="150" y="102"/>
                    <a:pt x="150" y="102"/>
                    <a:pt x="150" y="102"/>
                  </a:cubicBezTo>
                  <a:cubicBezTo>
                    <a:pt x="149" y="102"/>
                    <a:pt x="149" y="102"/>
                    <a:pt x="149" y="102"/>
                  </a:cubicBezTo>
                  <a:cubicBezTo>
                    <a:pt x="149" y="102"/>
                    <a:pt x="149" y="102"/>
                    <a:pt x="149" y="102"/>
                  </a:cubicBezTo>
                  <a:cubicBezTo>
                    <a:pt x="148" y="101"/>
                    <a:pt x="148" y="101"/>
                    <a:pt x="148" y="101"/>
                  </a:cubicBezTo>
                  <a:cubicBezTo>
                    <a:pt x="148" y="100"/>
                    <a:pt x="148" y="100"/>
                    <a:pt x="148" y="100"/>
                  </a:cubicBezTo>
                  <a:cubicBezTo>
                    <a:pt x="148" y="101"/>
                    <a:pt x="148" y="101"/>
                    <a:pt x="148" y="101"/>
                  </a:cubicBezTo>
                  <a:cubicBezTo>
                    <a:pt x="148" y="101"/>
                    <a:pt x="148" y="101"/>
                    <a:pt x="148" y="101"/>
                  </a:cubicBezTo>
                  <a:cubicBezTo>
                    <a:pt x="149" y="102"/>
                    <a:pt x="149" y="102"/>
                    <a:pt x="149" y="102"/>
                  </a:cubicBezTo>
                  <a:cubicBezTo>
                    <a:pt x="150" y="103"/>
                    <a:pt x="150" y="103"/>
                    <a:pt x="150" y="103"/>
                  </a:cubicBezTo>
                  <a:cubicBezTo>
                    <a:pt x="151" y="103"/>
                    <a:pt x="151" y="103"/>
                    <a:pt x="151" y="103"/>
                  </a:cubicBezTo>
                  <a:cubicBezTo>
                    <a:pt x="152" y="103"/>
                    <a:pt x="152" y="103"/>
                    <a:pt x="152" y="103"/>
                  </a:cubicBezTo>
                  <a:cubicBezTo>
                    <a:pt x="154" y="105"/>
                    <a:pt x="154" y="105"/>
                    <a:pt x="154" y="105"/>
                  </a:cubicBezTo>
                  <a:cubicBezTo>
                    <a:pt x="154" y="105"/>
                    <a:pt x="154" y="105"/>
                    <a:pt x="154" y="105"/>
                  </a:cubicBezTo>
                  <a:cubicBezTo>
                    <a:pt x="154" y="106"/>
                    <a:pt x="154" y="106"/>
                    <a:pt x="154" y="106"/>
                  </a:cubicBezTo>
                  <a:cubicBezTo>
                    <a:pt x="153" y="106"/>
                    <a:pt x="153" y="106"/>
                    <a:pt x="153" y="106"/>
                  </a:cubicBezTo>
                  <a:cubicBezTo>
                    <a:pt x="153" y="105"/>
                    <a:pt x="153" y="105"/>
                    <a:pt x="153" y="105"/>
                  </a:cubicBezTo>
                  <a:cubicBezTo>
                    <a:pt x="152" y="105"/>
                    <a:pt x="152" y="105"/>
                    <a:pt x="152" y="105"/>
                  </a:cubicBezTo>
                  <a:cubicBezTo>
                    <a:pt x="152" y="106"/>
                    <a:pt x="152" y="106"/>
                    <a:pt x="152" y="106"/>
                  </a:cubicBezTo>
                  <a:cubicBezTo>
                    <a:pt x="151" y="106"/>
                    <a:pt x="151" y="106"/>
                    <a:pt x="151" y="106"/>
                  </a:cubicBezTo>
                  <a:cubicBezTo>
                    <a:pt x="150" y="106"/>
                    <a:pt x="150" y="106"/>
                    <a:pt x="150" y="106"/>
                  </a:cubicBezTo>
                  <a:cubicBezTo>
                    <a:pt x="150" y="106"/>
                    <a:pt x="150" y="106"/>
                    <a:pt x="150" y="106"/>
                  </a:cubicBezTo>
                  <a:cubicBezTo>
                    <a:pt x="149" y="106"/>
                    <a:pt x="149" y="106"/>
                    <a:pt x="149" y="106"/>
                  </a:cubicBezTo>
                  <a:cubicBezTo>
                    <a:pt x="150" y="105"/>
                    <a:pt x="150" y="105"/>
                    <a:pt x="150" y="105"/>
                  </a:cubicBezTo>
                  <a:cubicBezTo>
                    <a:pt x="149" y="105"/>
                    <a:pt x="149" y="105"/>
                    <a:pt x="149" y="105"/>
                  </a:cubicBezTo>
                  <a:cubicBezTo>
                    <a:pt x="149" y="105"/>
                    <a:pt x="149" y="105"/>
                    <a:pt x="149" y="105"/>
                  </a:cubicBezTo>
                  <a:cubicBezTo>
                    <a:pt x="149" y="105"/>
                    <a:pt x="149" y="105"/>
                    <a:pt x="149" y="105"/>
                  </a:cubicBezTo>
                  <a:cubicBezTo>
                    <a:pt x="149" y="106"/>
                    <a:pt x="149" y="106"/>
                    <a:pt x="149" y="106"/>
                  </a:cubicBezTo>
                  <a:cubicBezTo>
                    <a:pt x="149" y="106"/>
                    <a:pt x="149" y="106"/>
                    <a:pt x="149" y="106"/>
                  </a:cubicBezTo>
                  <a:cubicBezTo>
                    <a:pt x="150" y="107"/>
                    <a:pt x="150" y="107"/>
                    <a:pt x="150" y="107"/>
                  </a:cubicBezTo>
                  <a:cubicBezTo>
                    <a:pt x="150" y="107"/>
                    <a:pt x="150" y="107"/>
                    <a:pt x="150" y="107"/>
                  </a:cubicBezTo>
                  <a:cubicBezTo>
                    <a:pt x="151" y="107"/>
                    <a:pt x="151" y="107"/>
                    <a:pt x="151" y="107"/>
                  </a:cubicBezTo>
                  <a:cubicBezTo>
                    <a:pt x="152" y="106"/>
                    <a:pt x="152" y="106"/>
                    <a:pt x="152" y="106"/>
                  </a:cubicBezTo>
                  <a:cubicBezTo>
                    <a:pt x="152" y="106"/>
                    <a:pt x="152" y="106"/>
                    <a:pt x="152" y="106"/>
                  </a:cubicBezTo>
                  <a:cubicBezTo>
                    <a:pt x="153" y="106"/>
                    <a:pt x="153" y="106"/>
                    <a:pt x="153" y="106"/>
                  </a:cubicBezTo>
                  <a:cubicBezTo>
                    <a:pt x="153" y="107"/>
                    <a:pt x="153" y="107"/>
                    <a:pt x="153" y="107"/>
                  </a:cubicBezTo>
                  <a:cubicBezTo>
                    <a:pt x="153" y="107"/>
                    <a:pt x="153" y="107"/>
                    <a:pt x="153" y="107"/>
                  </a:cubicBezTo>
                  <a:cubicBezTo>
                    <a:pt x="153" y="108"/>
                    <a:pt x="153" y="108"/>
                    <a:pt x="153" y="108"/>
                  </a:cubicBezTo>
                  <a:cubicBezTo>
                    <a:pt x="153" y="109"/>
                    <a:pt x="153" y="109"/>
                    <a:pt x="153" y="109"/>
                  </a:cubicBezTo>
                  <a:cubicBezTo>
                    <a:pt x="152" y="109"/>
                    <a:pt x="152" y="109"/>
                    <a:pt x="152" y="109"/>
                  </a:cubicBezTo>
                  <a:cubicBezTo>
                    <a:pt x="152" y="109"/>
                    <a:pt x="152" y="109"/>
                    <a:pt x="152" y="109"/>
                  </a:cubicBezTo>
                  <a:cubicBezTo>
                    <a:pt x="153" y="110"/>
                    <a:pt x="153" y="110"/>
                    <a:pt x="153" y="110"/>
                  </a:cubicBezTo>
                  <a:cubicBezTo>
                    <a:pt x="153" y="109"/>
                    <a:pt x="153" y="109"/>
                    <a:pt x="153" y="109"/>
                  </a:cubicBezTo>
                  <a:cubicBezTo>
                    <a:pt x="154" y="110"/>
                    <a:pt x="154" y="110"/>
                    <a:pt x="154" y="110"/>
                  </a:cubicBezTo>
                  <a:cubicBezTo>
                    <a:pt x="155" y="110"/>
                    <a:pt x="155" y="110"/>
                    <a:pt x="155" y="110"/>
                  </a:cubicBezTo>
                  <a:cubicBezTo>
                    <a:pt x="156" y="111"/>
                    <a:pt x="156" y="111"/>
                    <a:pt x="156" y="111"/>
                  </a:cubicBezTo>
                  <a:cubicBezTo>
                    <a:pt x="156" y="110"/>
                    <a:pt x="156" y="110"/>
                    <a:pt x="156" y="110"/>
                  </a:cubicBezTo>
                  <a:cubicBezTo>
                    <a:pt x="157" y="110"/>
                    <a:pt x="157" y="110"/>
                    <a:pt x="157" y="110"/>
                  </a:cubicBezTo>
                  <a:cubicBezTo>
                    <a:pt x="157" y="110"/>
                    <a:pt x="157" y="110"/>
                    <a:pt x="157" y="110"/>
                  </a:cubicBezTo>
                  <a:cubicBezTo>
                    <a:pt x="157" y="111"/>
                    <a:pt x="157" y="111"/>
                    <a:pt x="157" y="111"/>
                  </a:cubicBezTo>
                  <a:cubicBezTo>
                    <a:pt x="157" y="111"/>
                    <a:pt x="157" y="111"/>
                    <a:pt x="157" y="111"/>
                  </a:cubicBezTo>
                  <a:cubicBezTo>
                    <a:pt x="157" y="112"/>
                    <a:pt x="157" y="112"/>
                    <a:pt x="157" y="112"/>
                  </a:cubicBezTo>
                  <a:cubicBezTo>
                    <a:pt x="158" y="112"/>
                    <a:pt x="158" y="112"/>
                    <a:pt x="158" y="112"/>
                  </a:cubicBezTo>
                  <a:cubicBezTo>
                    <a:pt x="157" y="113"/>
                    <a:pt x="157" y="113"/>
                    <a:pt x="157" y="113"/>
                  </a:cubicBezTo>
                  <a:cubicBezTo>
                    <a:pt x="157" y="114"/>
                    <a:pt x="157" y="114"/>
                    <a:pt x="157" y="114"/>
                  </a:cubicBezTo>
                  <a:cubicBezTo>
                    <a:pt x="156" y="114"/>
                    <a:pt x="156" y="114"/>
                    <a:pt x="156" y="114"/>
                  </a:cubicBezTo>
                  <a:cubicBezTo>
                    <a:pt x="155" y="114"/>
                    <a:pt x="155" y="114"/>
                    <a:pt x="155" y="114"/>
                  </a:cubicBezTo>
                  <a:cubicBezTo>
                    <a:pt x="155" y="114"/>
                    <a:pt x="155" y="114"/>
                    <a:pt x="155" y="114"/>
                  </a:cubicBezTo>
                  <a:cubicBezTo>
                    <a:pt x="154" y="113"/>
                    <a:pt x="154" y="113"/>
                    <a:pt x="154" y="113"/>
                  </a:cubicBezTo>
                  <a:cubicBezTo>
                    <a:pt x="154" y="113"/>
                    <a:pt x="154" y="113"/>
                    <a:pt x="154" y="113"/>
                  </a:cubicBezTo>
                  <a:cubicBezTo>
                    <a:pt x="154" y="112"/>
                    <a:pt x="154" y="112"/>
                    <a:pt x="154" y="112"/>
                  </a:cubicBezTo>
                  <a:cubicBezTo>
                    <a:pt x="153" y="112"/>
                    <a:pt x="153" y="112"/>
                    <a:pt x="153" y="112"/>
                  </a:cubicBezTo>
                  <a:cubicBezTo>
                    <a:pt x="153" y="111"/>
                    <a:pt x="153" y="111"/>
                    <a:pt x="153" y="111"/>
                  </a:cubicBezTo>
                  <a:cubicBezTo>
                    <a:pt x="152" y="111"/>
                    <a:pt x="152" y="111"/>
                    <a:pt x="152" y="111"/>
                  </a:cubicBezTo>
                  <a:cubicBezTo>
                    <a:pt x="151" y="111"/>
                    <a:pt x="151" y="111"/>
                    <a:pt x="151" y="111"/>
                  </a:cubicBezTo>
                  <a:cubicBezTo>
                    <a:pt x="151" y="111"/>
                    <a:pt x="151" y="111"/>
                    <a:pt x="151" y="111"/>
                  </a:cubicBezTo>
                  <a:cubicBezTo>
                    <a:pt x="150" y="111"/>
                    <a:pt x="150" y="111"/>
                    <a:pt x="150" y="111"/>
                  </a:cubicBezTo>
                  <a:cubicBezTo>
                    <a:pt x="150" y="111"/>
                    <a:pt x="150" y="111"/>
                    <a:pt x="150" y="111"/>
                  </a:cubicBezTo>
                  <a:cubicBezTo>
                    <a:pt x="149" y="110"/>
                    <a:pt x="149" y="110"/>
                    <a:pt x="149" y="110"/>
                  </a:cubicBezTo>
                  <a:cubicBezTo>
                    <a:pt x="149" y="110"/>
                    <a:pt x="149" y="110"/>
                    <a:pt x="149" y="110"/>
                  </a:cubicBezTo>
                  <a:cubicBezTo>
                    <a:pt x="149" y="110"/>
                    <a:pt x="149" y="110"/>
                    <a:pt x="149" y="110"/>
                  </a:cubicBezTo>
                  <a:cubicBezTo>
                    <a:pt x="149" y="110"/>
                    <a:pt x="149" y="110"/>
                    <a:pt x="149" y="110"/>
                  </a:cubicBezTo>
                  <a:cubicBezTo>
                    <a:pt x="149" y="111"/>
                    <a:pt x="149" y="111"/>
                    <a:pt x="149" y="111"/>
                  </a:cubicBezTo>
                  <a:cubicBezTo>
                    <a:pt x="149" y="112"/>
                    <a:pt x="149" y="112"/>
                    <a:pt x="149" y="112"/>
                  </a:cubicBezTo>
                  <a:cubicBezTo>
                    <a:pt x="149" y="112"/>
                    <a:pt x="149" y="112"/>
                    <a:pt x="149" y="112"/>
                  </a:cubicBezTo>
                  <a:cubicBezTo>
                    <a:pt x="148" y="112"/>
                    <a:pt x="148" y="112"/>
                    <a:pt x="148" y="112"/>
                  </a:cubicBezTo>
                  <a:cubicBezTo>
                    <a:pt x="148" y="112"/>
                    <a:pt x="148" y="112"/>
                    <a:pt x="148" y="112"/>
                  </a:cubicBezTo>
                  <a:cubicBezTo>
                    <a:pt x="147" y="113"/>
                    <a:pt x="147" y="113"/>
                    <a:pt x="147" y="113"/>
                  </a:cubicBezTo>
                  <a:cubicBezTo>
                    <a:pt x="148" y="113"/>
                    <a:pt x="148" y="113"/>
                    <a:pt x="148" y="113"/>
                  </a:cubicBezTo>
                  <a:cubicBezTo>
                    <a:pt x="148" y="113"/>
                    <a:pt x="148" y="113"/>
                    <a:pt x="148" y="113"/>
                  </a:cubicBezTo>
                  <a:cubicBezTo>
                    <a:pt x="148" y="114"/>
                    <a:pt x="148" y="114"/>
                    <a:pt x="148" y="114"/>
                  </a:cubicBezTo>
                  <a:cubicBezTo>
                    <a:pt x="147" y="114"/>
                    <a:pt x="147" y="114"/>
                    <a:pt x="147" y="114"/>
                  </a:cubicBezTo>
                  <a:cubicBezTo>
                    <a:pt x="147" y="115"/>
                    <a:pt x="147" y="115"/>
                    <a:pt x="147" y="115"/>
                  </a:cubicBezTo>
                  <a:cubicBezTo>
                    <a:pt x="147" y="115"/>
                    <a:pt x="147" y="115"/>
                    <a:pt x="147" y="115"/>
                  </a:cubicBezTo>
                  <a:cubicBezTo>
                    <a:pt x="147" y="115"/>
                    <a:pt x="147" y="115"/>
                    <a:pt x="147" y="115"/>
                  </a:cubicBezTo>
                  <a:cubicBezTo>
                    <a:pt x="147" y="115"/>
                    <a:pt x="147" y="115"/>
                    <a:pt x="147" y="115"/>
                  </a:cubicBezTo>
                  <a:cubicBezTo>
                    <a:pt x="148" y="116"/>
                    <a:pt x="148" y="116"/>
                    <a:pt x="148" y="116"/>
                  </a:cubicBezTo>
                  <a:cubicBezTo>
                    <a:pt x="148" y="116"/>
                    <a:pt x="148" y="116"/>
                    <a:pt x="148" y="116"/>
                  </a:cubicBezTo>
                  <a:cubicBezTo>
                    <a:pt x="148" y="117"/>
                    <a:pt x="148" y="117"/>
                    <a:pt x="148" y="117"/>
                  </a:cubicBezTo>
                  <a:cubicBezTo>
                    <a:pt x="148" y="118"/>
                    <a:pt x="148" y="118"/>
                    <a:pt x="148" y="118"/>
                  </a:cubicBezTo>
                  <a:cubicBezTo>
                    <a:pt x="148" y="118"/>
                    <a:pt x="148" y="118"/>
                    <a:pt x="148" y="118"/>
                  </a:cubicBezTo>
                  <a:cubicBezTo>
                    <a:pt x="149" y="118"/>
                    <a:pt x="149" y="118"/>
                    <a:pt x="149" y="118"/>
                  </a:cubicBezTo>
                  <a:cubicBezTo>
                    <a:pt x="149" y="117"/>
                    <a:pt x="149" y="117"/>
                    <a:pt x="149" y="117"/>
                  </a:cubicBezTo>
                  <a:cubicBezTo>
                    <a:pt x="149" y="117"/>
                    <a:pt x="149" y="117"/>
                    <a:pt x="149" y="117"/>
                  </a:cubicBezTo>
                  <a:cubicBezTo>
                    <a:pt x="148" y="116"/>
                    <a:pt x="148" y="116"/>
                    <a:pt x="148" y="116"/>
                  </a:cubicBezTo>
                  <a:cubicBezTo>
                    <a:pt x="149" y="116"/>
                    <a:pt x="149" y="116"/>
                    <a:pt x="149" y="116"/>
                  </a:cubicBezTo>
                  <a:cubicBezTo>
                    <a:pt x="149" y="115"/>
                    <a:pt x="149" y="115"/>
                    <a:pt x="149" y="115"/>
                  </a:cubicBezTo>
                  <a:cubicBezTo>
                    <a:pt x="149" y="115"/>
                    <a:pt x="149" y="115"/>
                    <a:pt x="149" y="115"/>
                  </a:cubicBezTo>
                  <a:cubicBezTo>
                    <a:pt x="149" y="116"/>
                    <a:pt x="149" y="116"/>
                    <a:pt x="149" y="116"/>
                  </a:cubicBezTo>
                  <a:cubicBezTo>
                    <a:pt x="150" y="116"/>
                    <a:pt x="150" y="116"/>
                    <a:pt x="150" y="116"/>
                  </a:cubicBezTo>
                  <a:cubicBezTo>
                    <a:pt x="150" y="117"/>
                    <a:pt x="150" y="117"/>
                    <a:pt x="150" y="117"/>
                  </a:cubicBezTo>
                  <a:cubicBezTo>
                    <a:pt x="151" y="117"/>
                    <a:pt x="151" y="117"/>
                    <a:pt x="151" y="117"/>
                  </a:cubicBezTo>
                  <a:cubicBezTo>
                    <a:pt x="151" y="117"/>
                    <a:pt x="151" y="117"/>
                    <a:pt x="151" y="117"/>
                  </a:cubicBezTo>
                  <a:cubicBezTo>
                    <a:pt x="151" y="117"/>
                    <a:pt x="151" y="117"/>
                    <a:pt x="151" y="117"/>
                  </a:cubicBezTo>
                  <a:cubicBezTo>
                    <a:pt x="152" y="117"/>
                    <a:pt x="152" y="117"/>
                    <a:pt x="152" y="117"/>
                  </a:cubicBezTo>
                  <a:cubicBezTo>
                    <a:pt x="152" y="117"/>
                    <a:pt x="152" y="117"/>
                    <a:pt x="152" y="117"/>
                  </a:cubicBezTo>
                  <a:cubicBezTo>
                    <a:pt x="153" y="117"/>
                    <a:pt x="153" y="117"/>
                    <a:pt x="153" y="117"/>
                  </a:cubicBezTo>
                  <a:cubicBezTo>
                    <a:pt x="153" y="117"/>
                    <a:pt x="153" y="117"/>
                    <a:pt x="153" y="117"/>
                  </a:cubicBezTo>
                  <a:cubicBezTo>
                    <a:pt x="153" y="117"/>
                    <a:pt x="153" y="117"/>
                    <a:pt x="153" y="117"/>
                  </a:cubicBezTo>
                  <a:cubicBezTo>
                    <a:pt x="153" y="118"/>
                    <a:pt x="153" y="118"/>
                    <a:pt x="153" y="118"/>
                  </a:cubicBezTo>
                  <a:cubicBezTo>
                    <a:pt x="153" y="118"/>
                    <a:pt x="153" y="118"/>
                    <a:pt x="153" y="118"/>
                  </a:cubicBezTo>
                  <a:cubicBezTo>
                    <a:pt x="152" y="119"/>
                    <a:pt x="152" y="119"/>
                    <a:pt x="152" y="119"/>
                  </a:cubicBezTo>
                  <a:cubicBezTo>
                    <a:pt x="152" y="120"/>
                    <a:pt x="152" y="120"/>
                    <a:pt x="152" y="120"/>
                  </a:cubicBezTo>
                  <a:cubicBezTo>
                    <a:pt x="152" y="121"/>
                    <a:pt x="152" y="121"/>
                    <a:pt x="152" y="121"/>
                  </a:cubicBezTo>
                  <a:cubicBezTo>
                    <a:pt x="152" y="121"/>
                    <a:pt x="152" y="121"/>
                    <a:pt x="152" y="121"/>
                  </a:cubicBezTo>
                  <a:cubicBezTo>
                    <a:pt x="151" y="121"/>
                    <a:pt x="151" y="121"/>
                    <a:pt x="151" y="121"/>
                  </a:cubicBezTo>
                  <a:cubicBezTo>
                    <a:pt x="151" y="121"/>
                    <a:pt x="151" y="121"/>
                    <a:pt x="151" y="121"/>
                  </a:cubicBezTo>
                  <a:cubicBezTo>
                    <a:pt x="150" y="121"/>
                    <a:pt x="150" y="121"/>
                    <a:pt x="150" y="121"/>
                  </a:cubicBezTo>
                  <a:cubicBezTo>
                    <a:pt x="149" y="121"/>
                    <a:pt x="149" y="121"/>
                    <a:pt x="149" y="121"/>
                  </a:cubicBezTo>
                  <a:cubicBezTo>
                    <a:pt x="149" y="121"/>
                    <a:pt x="149" y="121"/>
                    <a:pt x="149" y="121"/>
                  </a:cubicBezTo>
                  <a:cubicBezTo>
                    <a:pt x="148" y="121"/>
                    <a:pt x="148" y="121"/>
                    <a:pt x="148" y="121"/>
                  </a:cubicBezTo>
                  <a:cubicBezTo>
                    <a:pt x="148" y="122"/>
                    <a:pt x="148" y="122"/>
                    <a:pt x="148" y="122"/>
                  </a:cubicBezTo>
                  <a:cubicBezTo>
                    <a:pt x="148" y="122"/>
                    <a:pt x="148" y="122"/>
                    <a:pt x="148" y="122"/>
                  </a:cubicBezTo>
                  <a:cubicBezTo>
                    <a:pt x="147" y="122"/>
                    <a:pt x="147" y="122"/>
                    <a:pt x="147" y="122"/>
                  </a:cubicBezTo>
                  <a:cubicBezTo>
                    <a:pt x="147" y="122"/>
                    <a:pt x="147" y="122"/>
                    <a:pt x="147" y="122"/>
                  </a:cubicBezTo>
                  <a:cubicBezTo>
                    <a:pt x="147" y="122"/>
                    <a:pt x="147" y="122"/>
                    <a:pt x="147" y="122"/>
                  </a:cubicBezTo>
                  <a:cubicBezTo>
                    <a:pt x="147" y="123"/>
                    <a:pt x="147" y="123"/>
                    <a:pt x="147" y="123"/>
                  </a:cubicBezTo>
                  <a:cubicBezTo>
                    <a:pt x="146" y="123"/>
                    <a:pt x="146" y="123"/>
                    <a:pt x="146" y="123"/>
                  </a:cubicBezTo>
                  <a:cubicBezTo>
                    <a:pt x="146" y="123"/>
                    <a:pt x="146" y="123"/>
                    <a:pt x="146" y="123"/>
                  </a:cubicBezTo>
                  <a:cubicBezTo>
                    <a:pt x="145" y="122"/>
                    <a:pt x="145" y="122"/>
                    <a:pt x="145" y="122"/>
                  </a:cubicBezTo>
                  <a:cubicBezTo>
                    <a:pt x="144" y="122"/>
                    <a:pt x="144" y="122"/>
                    <a:pt x="144" y="122"/>
                  </a:cubicBezTo>
                  <a:cubicBezTo>
                    <a:pt x="143" y="121"/>
                    <a:pt x="143" y="121"/>
                    <a:pt x="143" y="121"/>
                  </a:cubicBezTo>
                  <a:cubicBezTo>
                    <a:pt x="141" y="119"/>
                    <a:pt x="141" y="119"/>
                    <a:pt x="141" y="119"/>
                  </a:cubicBezTo>
                  <a:cubicBezTo>
                    <a:pt x="141" y="119"/>
                    <a:pt x="141" y="119"/>
                    <a:pt x="141" y="119"/>
                  </a:cubicBezTo>
                  <a:cubicBezTo>
                    <a:pt x="141" y="118"/>
                    <a:pt x="141" y="118"/>
                    <a:pt x="141" y="118"/>
                  </a:cubicBezTo>
                  <a:cubicBezTo>
                    <a:pt x="141" y="118"/>
                    <a:pt x="141" y="118"/>
                    <a:pt x="141" y="118"/>
                  </a:cubicBezTo>
                  <a:cubicBezTo>
                    <a:pt x="142" y="118"/>
                    <a:pt x="142" y="118"/>
                    <a:pt x="142" y="118"/>
                  </a:cubicBezTo>
                  <a:cubicBezTo>
                    <a:pt x="142" y="118"/>
                    <a:pt x="142" y="118"/>
                    <a:pt x="142" y="118"/>
                  </a:cubicBezTo>
                  <a:cubicBezTo>
                    <a:pt x="142" y="119"/>
                    <a:pt x="142" y="119"/>
                    <a:pt x="142" y="119"/>
                  </a:cubicBezTo>
                  <a:cubicBezTo>
                    <a:pt x="144" y="119"/>
                    <a:pt x="144" y="119"/>
                    <a:pt x="144" y="119"/>
                  </a:cubicBezTo>
                  <a:cubicBezTo>
                    <a:pt x="145" y="120"/>
                    <a:pt x="145" y="120"/>
                    <a:pt x="145" y="120"/>
                  </a:cubicBezTo>
                  <a:cubicBezTo>
                    <a:pt x="145" y="120"/>
                    <a:pt x="145" y="120"/>
                    <a:pt x="145" y="120"/>
                  </a:cubicBezTo>
                  <a:cubicBezTo>
                    <a:pt x="146" y="120"/>
                    <a:pt x="146" y="120"/>
                    <a:pt x="146" y="120"/>
                  </a:cubicBezTo>
                  <a:cubicBezTo>
                    <a:pt x="146" y="119"/>
                    <a:pt x="146" y="119"/>
                    <a:pt x="146" y="119"/>
                  </a:cubicBezTo>
                  <a:cubicBezTo>
                    <a:pt x="146" y="119"/>
                    <a:pt x="146" y="119"/>
                    <a:pt x="146" y="119"/>
                  </a:cubicBezTo>
                  <a:cubicBezTo>
                    <a:pt x="145" y="119"/>
                    <a:pt x="145" y="119"/>
                    <a:pt x="145" y="119"/>
                  </a:cubicBezTo>
                  <a:cubicBezTo>
                    <a:pt x="145" y="119"/>
                    <a:pt x="145" y="119"/>
                    <a:pt x="145" y="119"/>
                  </a:cubicBezTo>
                  <a:cubicBezTo>
                    <a:pt x="144" y="119"/>
                    <a:pt x="144" y="119"/>
                    <a:pt x="144" y="119"/>
                  </a:cubicBezTo>
                  <a:cubicBezTo>
                    <a:pt x="143" y="118"/>
                    <a:pt x="143" y="118"/>
                    <a:pt x="143" y="118"/>
                  </a:cubicBezTo>
                  <a:cubicBezTo>
                    <a:pt x="142" y="118"/>
                    <a:pt x="142" y="118"/>
                    <a:pt x="142" y="118"/>
                  </a:cubicBezTo>
                  <a:cubicBezTo>
                    <a:pt x="141" y="118"/>
                    <a:pt x="141" y="118"/>
                    <a:pt x="141" y="118"/>
                  </a:cubicBezTo>
                  <a:cubicBezTo>
                    <a:pt x="141" y="117"/>
                    <a:pt x="141" y="117"/>
                    <a:pt x="141" y="117"/>
                  </a:cubicBezTo>
                  <a:cubicBezTo>
                    <a:pt x="141" y="117"/>
                    <a:pt x="141" y="117"/>
                    <a:pt x="141" y="117"/>
                  </a:cubicBezTo>
                  <a:cubicBezTo>
                    <a:pt x="140" y="117"/>
                    <a:pt x="140" y="117"/>
                    <a:pt x="140" y="117"/>
                  </a:cubicBezTo>
                  <a:cubicBezTo>
                    <a:pt x="140" y="117"/>
                    <a:pt x="140" y="117"/>
                    <a:pt x="140" y="117"/>
                  </a:cubicBezTo>
                  <a:cubicBezTo>
                    <a:pt x="140" y="117"/>
                    <a:pt x="140" y="117"/>
                    <a:pt x="140" y="117"/>
                  </a:cubicBezTo>
                  <a:cubicBezTo>
                    <a:pt x="140" y="118"/>
                    <a:pt x="140" y="118"/>
                    <a:pt x="140" y="118"/>
                  </a:cubicBezTo>
                  <a:cubicBezTo>
                    <a:pt x="140" y="119"/>
                    <a:pt x="140" y="119"/>
                    <a:pt x="140" y="119"/>
                  </a:cubicBezTo>
                  <a:cubicBezTo>
                    <a:pt x="140" y="120"/>
                    <a:pt x="140" y="120"/>
                    <a:pt x="140" y="120"/>
                  </a:cubicBezTo>
                  <a:cubicBezTo>
                    <a:pt x="139" y="120"/>
                    <a:pt x="139" y="120"/>
                    <a:pt x="139" y="120"/>
                  </a:cubicBezTo>
                  <a:cubicBezTo>
                    <a:pt x="139" y="120"/>
                    <a:pt x="139" y="120"/>
                    <a:pt x="139" y="120"/>
                  </a:cubicBezTo>
                  <a:cubicBezTo>
                    <a:pt x="138" y="118"/>
                    <a:pt x="138" y="118"/>
                    <a:pt x="138" y="118"/>
                  </a:cubicBezTo>
                  <a:cubicBezTo>
                    <a:pt x="137" y="117"/>
                    <a:pt x="137" y="117"/>
                    <a:pt x="137" y="117"/>
                  </a:cubicBezTo>
                  <a:cubicBezTo>
                    <a:pt x="137" y="116"/>
                    <a:pt x="137" y="116"/>
                    <a:pt x="137" y="116"/>
                  </a:cubicBezTo>
                  <a:cubicBezTo>
                    <a:pt x="136" y="116"/>
                    <a:pt x="136" y="116"/>
                    <a:pt x="136" y="116"/>
                  </a:cubicBezTo>
                  <a:cubicBezTo>
                    <a:pt x="136" y="116"/>
                    <a:pt x="136" y="116"/>
                    <a:pt x="136" y="116"/>
                  </a:cubicBezTo>
                  <a:cubicBezTo>
                    <a:pt x="136" y="116"/>
                    <a:pt x="136" y="116"/>
                    <a:pt x="136" y="116"/>
                  </a:cubicBezTo>
                  <a:cubicBezTo>
                    <a:pt x="136" y="116"/>
                    <a:pt x="136" y="116"/>
                    <a:pt x="136" y="116"/>
                  </a:cubicBezTo>
                  <a:cubicBezTo>
                    <a:pt x="136" y="116"/>
                    <a:pt x="136" y="116"/>
                    <a:pt x="136" y="116"/>
                  </a:cubicBezTo>
                  <a:cubicBezTo>
                    <a:pt x="136" y="117"/>
                    <a:pt x="136" y="117"/>
                    <a:pt x="136" y="117"/>
                  </a:cubicBezTo>
                  <a:cubicBezTo>
                    <a:pt x="137" y="118"/>
                    <a:pt x="137" y="118"/>
                    <a:pt x="137" y="118"/>
                  </a:cubicBezTo>
                  <a:cubicBezTo>
                    <a:pt x="137" y="119"/>
                    <a:pt x="137" y="119"/>
                    <a:pt x="137" y="119"/>
                  </a:cubicBezTo>
                  <a:cubicBezTo>
                    <a:pt x="138" y="119"/>
                    <a:pt x="138" y="119"/>
                    <a:pt x="138" y="119"/>
                  </a:cubicBezTo>
                  <a:cubicBezTo>
                    <a:pt x="138" y="119"/>
                    <a:pt x="138" y="119"/>
                    <a:pt x="138" y="119"/>
                  </a:cubicBezTo>
                  <a:cubicBezTo>
                    <a:pt x="138" y="120"/>
                    <a:pt x="138" y="120"/>
                    <a:pt x="138" y="120"/>
                  </a:cubicBezTo>
                  <a:cubicBezTo>
                    <a:pt x="138" y="120"/>
                    <a:pt x="138" y="120"/>
                    <a:pt x="138" y="120"/>
                  </a:cubicBezTo>
                  <a:cubicBezTo>
                    <a:pt x="137" y="120"/>
                    <a:pt x="137" y="120"/>
                    <a:pt x="137" y="120"/>
                  </a:cubicBezTo>
                  <a:cubicBezTo>
                    <a:pt x="136" y="120"/>
                    <a:pt x="136" y="120"/>
                    <a:pt x="136" y="120"/>
                  </a:cubicBezTo>
                  <a:cubicBezTo>
                    <a:pt x="136" y="121"/>
                    <a:pt x="136" y="121"/>
                    <a:pt x="136" y="121"/>
                  </a:cubicBezTo>
                  <a:cubicBezTo>
                    <a:pt x="135" y="121"/>
                    <a:pt x="135" y="121"/>
                    <a:pt x="135" y="121"/>
                  </a:cubicBezTo>
                  <a:cubicBezTo>
                    <a:pt x="135" y="121"/>
                    <a:pt x="135" y="121"/>
                    <a:pt x="135" y="121"/>
                  </a:cubicBezTo>
                  <a:cubicBezTo>
                    <a:pt x="134" y="122"/>
                    <a:pt x="134" y="122"/>
                    <a:pt x="134" y="122"/>
                  </a:cubicBezTo>
                  <a:cubicBezTo>
                    <a:pt x="134" y="122"/>
                    <a:pt x="134" y="122"/>
                    <a:pt x="134" y="122"/>
                  </a:cubicBezTo>
                  <a:cubicBezTo>
                    <a:pt x="133" y="121"/>
                    <a:pt x="133" y="121"/>
                    <a:pt x="133" y="121"/>
                  </a:cubicBezTo>
                  <a:cubicBezTo>
                    <a:pt x="133" y="121"/>
                    <a:pt x="133" y="121"/>
                    <a:pt x="133" y="121"/>
                  </a:cubicBezTo>
                  <a:cubicBezTo>
                    <a:pt x="132" y="121"/>
                    <a:pt x="132" y="121"/>
                    <a:pt x="132" y="121"/>
                  </a:cubicBezTo>
                  <a:cubicBezTo>
                    <a:pt x="132" y="120"/>
                    <a:pt x="132" y="120"/>
                    <a:pt x="132" y="120"/>
                  </a:cubicBezTo>
                  <a:cubicBezTo>
                    <a:pt x="131" y="120"/>
                    <a:pt x="131" y="120"/>
                    <a:pt x="131" y="120"/>
                  </a:cubicBezTo>
                  <a:cubicBezTo>
                    <a:pt x="131" y="120"/>
                    <a:pt x="131" y="120"/>
                    <a:pt x="131" y="120"/>
                  </a:cubicBezTo>
                  <a:cubicBezTo>
                    <a:pt x="131" y="119"/>
                    <a:pt x="131" y="119"/>
                    <a:pt x="131" y="119"/>
                  </a:cubicBezTo>
                  <a:cubicBezTo>
                    <a:pt x="130" y="119"/>
                    <a:pt x="130" y="119"/>
                    <a:pt x="130" y="119"/>
                  </a:cubicBezTo>
                  <a:cubicBezTo>
                    <a:pt x="130" y="119"/>
                    <a:pt x="130" y="119"/>
                    <a:pt x="130" y="119"/>
                  </a:cubicBezTo>
                  <a:cubicBezTo>
                    <a:pt x="130" y="119"/>
                    <a:pt x="130" y="119"/>
                    <a:pt x="130" y="119"/>
                  </a:cubicBezTo>
                  <a:cubicBezTo>
                    <a:pt x="130" y="119"/>
                    <a:pt x="130" y="119"/>
                    <a:pt x="130" y="119"/>
                  </a:cubicBezTo>
                  <a:cubicBezTo>
                    <a:pt x="130" y="120"/>
                    <a:pt x="130" y="120"/>
                    <a:pt x="130" y="120"/>
                  </a:cubicBezTo>
                  <a:cubicBezTo>
                    <a:pt x="131" y="120"/>
                    <a:pt x="131" y="120"/>
                    <a:pt x="131" y="120"/>
                  </a:cubicBezTo>
                  <a:cubicBezTo>
                    <a:pt x="132" y="121"/>
                    <a:pt x="132" y="121"/>
                    <a:pt x="132" y="121"/>
                  </a:cubicBezTo>
                  <a:cubicBezTo>
                    <a:pt x="132" y="121"/>
                    <a:pt x="132" y="121"/>
                    <a:pt x="132" y="121"/>
                  </a:cubicBezTo>
                  <a:cubicBezTo>
                    <a:pt x="132" y="122"/>
                    <a:pt x="132" y="122"/>
                    <a:pt x="132" y="122"/>
                  </a:cubicBezTo>
                  <a:cubicBezTo>
                    <a:pt x="132" y="122"/>
                    <a:pt x="132" y="122"/>
                    <a:pt x="132" y="122"/>
                  </a:cubicBezTo>
                  <a:cubicBezTo>
                    <a:pt x="130" y="122"/>
                    <a:pt x="130" y="122"/>
                    <a:pt x="130" y="122"/>
                  </a:cubicBezTo>
                  <a:cubicBezTo>
                    <a:pt x="129" y="122"/>
                    <a:pt x="129" y="122"/>
                    <a:pt x="129" y="122"/>
                  </a:cubicBezTo>
                  <a:cubicBezTo>
                    <a:pt x="129" y="122"/>
                    <a:pt x="129" y="122"/>
                    <a:pt x="129" y="122"/>
                  </a:cubicBezTo>
                  <a:cubicBezTo>
                    <a:pt x="128" y="123"/>
                    <a:pt x="128" y="123"/>
                    <a:pt x="128" y="123"/>
                  </a:cubicBezTo>
                  <a:cubicBezTo>
                    <a:pt x="128" y="123"/>
                    <a:pt x="128" y="123"/>
                    <a:pt x="128" y="123"/>
                  </a:cubicBezTo>
                  <a:cubicBezTo>
                    <a:pt x="129" y="123"/>
                    <a:pt x="129" y="123"/>
                    <a:pt x="129" y="123"/>
                  </a:cubicBezTo>
                  <a:cubicBezTo>
                    <a:pt x="129" y="123"/>
                    <a:pt x="129" y="123"/>
                    <a:pt x="129" y="123"/>
                  </a:cubicBezTo>
                  <a:cubicBezTo>
                    <a:pt x="129" y="123"/>
                    <a:pt x="129" y="123"/>
                    <a:pt x="129" y="123"/>
                  </a:cubicBezTo>
                  <a:cubicBezTo>
                    <a:pt x="130" y="123"/>
                    <a:pt x="130" y="123"/>
                    <a:pt x="130" y="123"/>
                  </a:cubicBezTo>
                  <a:cubicBezTo>
                    <a:pt x="130" y="123"/>
                    <a:pt x="130" y="123"/>
                    <a:pt x="130" y="123"/>
                  </a:cubicBezTo>
                  <a:cubicBezTo>
                    <a:pt x="130" y="123"/>
                    <a:pt x="130" y="123"/>
                    <a:pt x="130" y="123"/>
                  </a:cubicBezTo>
                  <a:cubicBezTo>
                    <a:pt x="130" y="123"/>
                    <a:pt x="131" y="123"/>
                    <a:pt x="131" y="123"/>
                  </a:cubicBezTo>
                  <a:cubicBezTo>
                    <a:pt x="131" y="123"/>
                    <a:pt x="132" y="123"/>
                    <a:pt x="132" y="123"/>
                  </a:cubicBezTo>
                  <a:cubicBezTo>
                    <a:pt x="132" y="123"/>
                    <a:pt x="132" y="123"/>
                    <a:pt x="132" y="123"/>
                  </a:cubicBezTo>
                  <a:cubicBezTo>
                    <a:pt x="132" y="122"/>
                    <a:pt x="132" y="122"/>
                    <a:pt x="132" y="122"/>
                  </a:cubicBezTo>
                  <a:cubicBezTo>
                    <a:pt x="133" y="122"/>
                    <a:pt x="133" y="122"/>
                    <a:pt x="133" y="122"/>
                  </a:cubicBezTo>
                  <a:cubicBezTo>
                    <a:pt x="134" y="122"/>
                    <a:pt x="134" y="122"/>
                    <a:pt x="134" y="122"/>
                  </a:cubicBezTo>
                  <a:cubicBezTo>
                    <a:pt x="135" y="122"/>
                    <a:pt x="135" y="122"/>
                    <a:pt x="135" y="122"/>
                  </a:cubicBezTo>
                  <a:cubicBezTo>
                    <a:pt x="135" y="122"/>
                    <a:pt x="135" y="122"/>
                    <a:pt x="135" y="122"/>
                  </a:cubicBezTo>
                  <a:cubicBezTo>
                    <a:pt x="135" y="123"/>
                    <a:pt x="135" y="123"/>
                    <a:pt x="135" y="123"/>
                  </a:cubicBezTo>
                  <a:cubicBezTo>
                    <a:pt x="136" y="123"/>
                    <a:pt x="136" y="123"/>
                    <a:pt x="136" y="123"/>
                  </a:cubicBezTo>
                  <a:cubicBezTo>
                    <a:pt x="137" y="123"/>
                    <a:pt x="137" y="123"/>
                    <a:pt x="137" y="123"/>
                  </a:cubicBezTo>
                  <a:cubicBezTo>
                    <a:pt x="137" y="124"/>
                    <a:pt x="137" y="124"/>
                    <a:pt x="137" y="124"/>
                  </a:cubicBezTo>
                  <a:cubicBezTo>
                    <a:pt x="137" y="124"/>
                    <a:pt x="137" y="124"/>
                    <a:pt x="137" y="124"/>
                  </a:cubicBezTo>
                  <a:cubicBezTo>
                    <a:pt x="137" y="124"/>
                    <a:pt x="137" y="124"/>
                    <a:pt x="137" y="124"/>
                  </a:cubicBezTo>
                  <a:cubicBezTo>
                    <a:pt x="136" y="125"/>
                    <a:pt x="136" y="125"/>
                    <a:pt x="136" y="125"/>
                  </a:cubicBezTo>
                  <a:cubicBezTo>
                    <a:pt x="135" y="125"/>
                    <a:pt x="135" y="125"/>
                    <a:pt x="135" y="125"/>
                  </a:cubicBezTo>
                  <a:cubicBezTo>
                    <a:pt x="135" y="125"/>
                    <a:pt x="135" y="125"/>
                    <a:pt x="135" y="125"/>
                  </a:cubicBezTo>
                  <a:cubicBezTo>
                    <a:pt x="134" y="125"/>
                    <a:pt x="134" y="125"/>
                    <a:pt x="134" y="125"/>
                  </a:cubicBezTo>
                  <a:cubicBezTo>
                    <a:pt x="133" y="126"/>
                    <a:pt x="133" y="126"/>
                    <a:pt x="133" y="126"/>
                  </a:cubicBezTo>
                  <a:cubicBezTo>
                    <a:pt x="133" y="126"/>
                    <a:pt x="133" y="126"/>
                    <a:pt x="133" y="126"/>
                  </a:cubicBezTo>
                  <a:cubicBezTo>
                    <a:pt x="132" y="125"/>
                    <a:pt x="132" y="125"/>
                    <a:pt x="132" y="125"/>
                  </a:cubicBezTo>
                  <a:cubicBezTo>
                    <a:pt x="132" y="125"/>
                    <a:pt x="132" y="125"/>
                    <a:pt x="132" y="125"/>
                  </a:cubicBezTo>
                  <a:cubicBezTo>
                    <a:pt x="131" y="125"/>
                    <a:pt x="131" y="125"/>
                    <a:pt x="131" y="125"/>
                  </a:cubicBezTo>
                  <a:cubicBezTo>
                    <a:pt x="131" y="125"/>
                    <a:pt x="131" y="125"/>
                    <a:pt x="131" y="125"/>
                  </a:cubicBezTo>
                  <a:cubicBezTo>
                    <a:pt x="130" y="125"/>
                    <a:pt x="130" y="125"/>
                    <a:pt x="130" y="125"/>
                  </a:cubicBezTo>
                  <a:cubicBezTo>
                    <a:pt x="130" y="125"/>
                    <a:pt x="130" y="125"/>
                    <a:pt x="130" y="125"/>
                  </a:cubicBezTo>
                  <a:cubicBezTo>
                    <a:pt x="130" y="125"/>
                    <a:pt x="130" y="125"/>
                    <a:pt x="130" y="125"/>
                  </a:cubicBezTo>
                  <a:cubicBezTo>
                    <a:pt x="130" y="125"/>
                    <a:pt x="130" y="125"/>
                    <a:pt x="130" y="125"/>
                  </a:cubicBezTo>
                  <a:cubicBezTo>
                    <a:pt x="130" y="125"/>
                    <a:pt x="130" y="125"/>
                    <a:pt x="130" y="125"/>
                  </a:cubicBezTo>
                  <a:cubicBezTo>
                    <a:pt x="131" y="125"/>
                    <a:pt x="131" y="125"/>
                    <a:pt x="131" y="125"/>
                  </a:cubicBezTo>
                  <a:cubicBezTo>
                    <a:pt x="131" y="125"/>
                    <a:pt x="131" y="125"/>
                    <a:pt x="131" y="125"/>
                  </a:cubicBezTo>
                  <a:cubicBezTo>
                    <a:pt x="132" y="125"/>
                    <a:pt x="132" y="125"/>
                    <a:pt x="132" y="125"/>
                  </a:cubicBezTo>
                  <a:cubicBezTo>
                    <a:pt x="132" y="126"/>
                    <a:pt x="132" y="126"/>
                    <a:pt x="132" y="126"/>
                  </a:cubicBezTo>
                  <a:cubicBezTo>
                    <a:pt x="132" y="126"/>
                    <a:pt x="132" y="126"/>
                    <a:pt x="132" y="126"/>
                  </a:cubicBezTo>
                  <a:cubicBezTo>
                    <a:pt x="131" y="126"/>
                    <a:pt x="131" y="126"/>
                    <a:pt x="131" y="126"/>
                  </a:cubicBezTo>
                  <a:cubicBezTo>
                    <a:pt x="130" y="126"/>
                    <a:pt x="130" y="126"/>
                    <a:pt x="130" y="126"/>
                  </a:cubicBezTo>
                  <a:cubicBezTo>
                    <a:pt x="130" y="127"/>
                    <a:pt x="130" y="127"/>
                    <a:pt x="130" y="127"/>
                  </a:cubicBezTo>
                  <a:cubicBezTo>
                    <a:pt x="130" y="127"/>
                    <a:pt x="130" y="127"/>
                    <a:pt x="130" y="127"/>
                  </a:cubicBezTo>
                  <a:cubicBezTo>
                    <a:pt x="131" y="126"/>
                    <a:pt x="131" y="126"/>
                    <a:pt x="131" y="126"/>
                  </a:cubicBezTo>
                  <a:cubicBezTo>
                    <a:pt x="132" y="126"/>
                    <a:pt x="132" y="126"/>
                    <a:pt x="132" y="126"/>
                  </a:cubicBezTo>
                  <a:cubicBezTo>
                    <a:pt x="132" y="126"/>
                    <a:pt x="132" y="126"/>
                    <a:pt x="132" y="126"/>
                  </a:cubicBezTo>
                  <a:cubicBezTo>
                    <a:pt x="132" y="127"/>
                    <a:pt x="132" y="127"/>
                    <a:pt x="132" y="127"/>
                  </a:cubicBezTo>
                  <a:cubicBezTo>
                    <a:pt x="132" y="127"/>
                    <a:pt x="132" y="127"/>
                    <a:pt x="132" y="127"/>
                  </a:cubicBezTo>
                  <a:cubicBezTo>
                    <a:pt x="133" y="127"/>
                    <a:pt x="133" y="127"/>
                    <a:pt x="133" y="127"/>
                  </a:cubicBezTo>
                  <a:cubicBezTo>
                    <a:pt x="133" y="126"/>
                    <a:pt x="133" y="126"/>
                    <a:pt x="133" y="126"/>
                  </a:cubicBezTo>
                  <a:cubicBezTo>
                    <a:pt x="134" y="126"/>
                    <a:pt x="134" y="126"/>
                    <a:pt x="134" y="126"/>
                  </a:cubicBezTo>
                  <a:cubicBezTo>
                    <a:pt x="134" y="126"/>
                    <a:pt x="134" y="126"/>
                    <a:pt x="134" y="126"/>
                  </a:cubicBezTo>
                  <a:cubicBezTo>
                    <a:pt x="135" y="126"/>
                    <a:pt x="135" y="126"/>
                    <a:pt x="135" y="126"/>
                  </a:cubicBezTo>
                  <a:cubicBezTo>
                    <a:pt x="135" y="126"/>
                    <a:pt x="135" y="126"/>
                    <a:pt x="135" y="126"/>
                  </a:cubicBezTo>
                  <a:cubicBezTo>
                    <a:pt x="135" y="126"/>
                    <a:pt x="135" y="126"/>
                    <a:pt x="135" y="126"/>
                  </a:cubicBezTo>
                  <a:cubicBezTo>
                    <a:pt x="137" y="127"/>
                    <a:pt x="137" y="127"/>
                    <a:pt x="137" y="127"/>
                  </a:cubicBezTo>
                  <a:cubicBezTo>
                    <a:pt x="137" y="127"/>
                    <a:pt x="137" y="127"/>
                    <a:pt x="137" y="127"/>
                  </a:cubicBezTo>
                  <a:cubicBezTo>
                    <a:pt x="137" y="127"/>
                    <a:pt x="137" y="127"/>
                    <a:pt x="137" y="127"/>
                  </a:cubicBezTo>
                  <a:cubicBezTo>
                    <a:pt x="137" y="127"/>
                    <a:pt x="137" y="127"/>
                    <a:pt x="137" y="127"/>
                  </a:cubicBezTo>
                  <a:cubicBezTo>
                    <a:pt x="137" y="128"/>
                    <a:pt x="137" y="128"/>
                    <a:pt x="137" y="128"/>
                  </a:cubicBezTo>
                  <a:cubicBezTo>
                    <a:pt x="137" y="129"/>
                    <a:pt x="137" y="129"/>
                    <a:pt x="137" y="129"/>
                  </a:cubicBezTo>
                  <a:cubicBezTo>
                    <a:pt x="136" y="129"/>
                    <a:pt x="136" y="129"/>
                    <a:pt x="136" y="129"/>
                  </a:cubicBezTo>
                  <a:cubicBezTo>
                    <a:pt x="135" y="129"/>
                    <a:pt x="135" y="129"/>
                    <a:pt x="135" y="129"/>
                  </a:cubicBezTo>
                  <a:cubicBezTo>
                    <a:pt x="134" y="129"/>
                    <a:pt x="134" y="129"/>
                    <a:pt x="134" y="129"/>
                  </a:cubicBezTo>
                  <a:cubicBezTo>
                    <a:pt x="133" y="129"/>
                    <a:pt x="133" y="129"/>
                    <a:pt x="133" y="129"/>
                  </a:cubicBezTo>
                  <a:cubicBezTo>
                    <a:pt x="133" y="129"/>
                    <a:pt x="133" y="129"/>
                    <a:pt x="133" y="129"/>
                  </a:cubicBezTo>
                  <a:cubicBezTo>
                    <a:pt x="132" y="129"/>
                    <a:pt x="132" y="129"/>
                    <a:pt x="132" y="129"/>
                  </a:cubicBezTo>
                  <a:cubicBezTo>
                    <a:pt x="132" y="129"/>
                    <a:pt x="132" y="129"/>
                    <a:pt x="132" y="129"/>
                  </a:cubicBezTo>
                  <a:cubicBezTo>
                    <a:pt x="133" y="129"/>
                    <a:pt x="133" y="129"/>
                    <a:pt x="133" y="129"/>
                  </a:cubicBezTo>
                  <a:cubicBezTo>
                    <a:pt x="134" y="129"/>
                    <a:pt x="134" y="129"/>
                    <a:pt x="134" y="129"/>
                  </a:cubicBezTo>
                  <a:cubicBezTo>
                    <a:pt x="135" y="130"/>
                    <a:pt x="135" y="130"/>
                    <a:pt x="135" y="130"/>
                  </a:cubicBezTo>
                  <a:cubicBezTo>
                    <a:pt x="135" y="130"/>
                    <a:pt x="135" y="130"/>
                    <a:pt x="135" y="130"/>
                  </a:cubicBezTo>
                  <a:cubicBezTo>
                    <a:pt x="135" y="130"/>
                    <a:pt x="135" y="130"/>
                    <a:pt x="135" y="130"/>
                  </a:cubicBezTo>
                  <a:cubicBezTo>
                    <a:pt x="136" y="130"/>
                    <a:pt x="136" y="130"/>
                    <a:pt x="136" y="130"/>
                  </a:cubicBezTo>
                  <a:cubicBezTo>
                    <a:pt x="137" y="130"/>
                    <a:pt x="137" y="130"/>
                    <a:pt x="137" y="130"/>
                  </a:cubicBezTo>
                  <a:cubicBezTo>
                    <a:pt x="138" y="130"/>
                    <a:pt x="138" y="130"/>
                    <a:pt x="138" y="130"/>
                  </a:cubicBezTo>
                  <a:cubicBezTo>
                    <a:pt x="138" y="130"/>
                    <a:pt x="138" y="130"/>
                    <a:pt x="138" y="130"/>
                  </a:cubicBezTo>
                  <a:cubicBezTo>
                    <a:pt x="139" y="130"/>
                    <a:pt x="139" y="130"/>
                    <a:pt x="139" y="130"/>
                  </a:cubicBezTo>
                  <a:cubicBezTo>
                    <a:pt x="140" y="131"/>
                    <a:pt x="140" y="131"/>
                    <a:pt x="140" y="131"/>
                  </a:cubicBezTo>
                  <a:cubicBezTo>
                    <a:pt x="140" y="131"/>
                    <a:pt x="140" y="131"/>
                    <a:pt x="140" y="131"/>
                  </a:cubicBezTo>
                  <a:cubicBezTo>
                    <a:pt x="140" y="132"/>
                    <a:pt x="140" y="132"/>
                    <a:pt x="140" y="132"/>
                  </a:cubicBezTo>
                  <a:cubicBezTo>
                    <a:pt x="141" y="132"/>
                    <a:pt x="141" y="132"/>
                    <a:pt x="141" y="132"/>
                  </a:cubicBezTo>
                  <a:cubicBezTo>
                    <a:pt x="141" y="132"/>
                    <a:pt x="141" y="132"/>
                    <a:pt x="141" y="132"/>
                  </a:cubicBezTo>
                  <a:cubicBezTo>
                    <a:pt x="141" y="132"/>
                    <a:pt x="141" y="132"/>
                    <a:pt x="141" y="132"/>
                  </a:cubicBezTo>
                  <a:cubicBezTo>
                    <a:pt x="142" y="133"/>
                    <a:pt x="142" y="133"/>
                    <a:pt x="142" y="133"/>
                  </a:cubicBezTo>
                  <a:cubicBezTo>
                    <a:pt x="142" y="133"/>
                    <a:pt x="142" y="133"/>
                    <a:pt x="142" y="133"/>
                  </a:cubicBezTo>
                  <a:cubicBezTo>
                    <a:pt x="143" y="133"/>
                    <a:pt x="143" y="133"/>
                    <a:pt x="143" y="133"/>
                  </a:cubicBezTo>
                  <a:cubicBezTo>
                    <a:pt x="143" y="134"/>
                    <a:pt x="143" y="134"/>
                    <a:pt x="143" y="134"/>
                  </a:cubicBezTo>
                  <a:cubicBezTo>
                    <a:pt x="143" y="134"/>
                    <a:pt x="143" y="134"/>
                    <a:pt x="143" y="134"/>
                  </a:cubicBezTo>
                  <a:cubicBezTo>
                    <a:pt x="144" y="134"/>
                    <a:pt x="144" y="134"/>
                    <a:pt x="144" y="134"/>
                  </a:cubicBezTo>
                  <a:cubicBezTo>
                    <a:pt x="144" y="134"/>
                    <a:pt x="144" y="134"/>
                    <a:pt x="144" y="134"/>
                  </a:cubicBezTo>
                  <a:cubicBezTo>
                    <a:pt x="144" y="135"/>
                    <a:pt x="144" y="135"/>
                    <a:pt x="144" y="135"/>
                  </a:cubicBezTo>
                  <a:cubicBezTo>
                    <a:pt x="143" y="135"/>
                    <a:pt x="143" y="135"/>
                    <a:pt x="143" y="135"/>
                  </a:cubicBezTo>
                  <a:cubicBezTo>
                    <a:pt x="143" y="136"/>
                    <a:pt x="143" y="136"/>
                    <a:pt x="143" y="136"/>
                  </a:cubicBezTo>
                  <a:cubicBezTo>
                    <a:pt x="143" y="136"/>
                    <a:pt x="143" y="136"/>
                    <a:pt x="143" y="136"/>
                  </a:cubicBezTo>
                  <a:cubicBezTo>
                    <a:pt x="142" y="137"/>
                    <a:pt x="142" y="137"/>
                    <a:pt x="142" y="137"/>
                  </a:cubicBezTo>
                  <a:cubicBezTo>
                    <a:pt x="143" y="137"/>
                    <a:pt x="143" y="137"/>
                    <a:pt x="143" y="137"/>
                  </a:cubicBezTo>
                  <a:cubicBezTo>
                    <a:pt x="143" y="136"/>
                    <a:pt x="143" y="136"/>
                    <a:pt x="143" y="136"/>
                  </a:cubicBezTo>
                  <a:cubicBezTo>
                    <a:pt x="144" y="136"/>
                    <a:pt x="144" y="136"/>
                    <a:pt x="144" y="136"/>
                  </a:cubicBezTo>
                  <a:cubicBezTo>
                    <a:pt x="144" y="135"/>
                    <a:pt x="144" y="135"/>
                    <a:pt x="144" y="135"/>
                  </a:cubicBezTo>
                  <a:cubicBezTo>
                    <a:pt x="144" y="136"/>
                    <a:pt x="144" y="136"/>
                    <a:pt x="144" y="136"/>
                  </a:cubicBezTo>
                  <a:cubicBezTo>
                    <a:pt x="144" y="136"/>
                    <a:pt x="144" y="136"/>
                    <a:pt x="144" y="136"/>
                  </a:cubicBezTo>
                  <a:cubicBezTo>
                    <a:pt x="144" y="137"/>
                    <a:pt x="144" y="137"/>
                    <a:pt x="144" y="137"/>
                  </a:cubicBezTo>
                  <a:cubicBezTo>
                    <a:pt x="144" y="136"/>
                    <a:pt x="144" y="136"/>
                    <a:pt x="144" y="136"/>
                  </a:cubicBezTo>
                  <a:cubicBezTo>
                    <a:pt x="144" y="136"/>
                    <a:pt x="144" y="136"/>
                    <a:pt x="144" y="136"/>
                  </a:cubicBezTo>
                  <a:cubicBezTo>
                    <a:pt x="145" y="136"/>
                    <a:pt x="145" y="136"/>
                    <a:pt x="145" y="136"/>
                  </a:cubicBezTo>
                  <a:cubicBezTo>
                    <a:pt x="145" y="136"/>
                    <a:pt x="145" y="136"/>
                    <a:pt x="145" y="136"/>
                  </a:cubicBezTo>
                  <a:cubicBezTo>
                    <a:pt x="146" y="136"/>
                    <a:pt x="146" y="136"/>
                    <a:pt x="146" y="136"/>
                  </a:cubicBezTo>
                  <a:cubicBezTo>
                    <a:pt x="145" y="137"/>
                    <a:pt x="145" y="137"/>
                    <a:pt x="145" y="137"/>
                  </a:cubicBezTo>
                  <a:cubicBezTo>
                    <a:pt x="145" y="137"/>
                    <a:pt x="145" y="137"/>
                    <a:pt x="145" y="137"/>
                  </a:cubicBezTo>
                  <a:cubicBezTo>
                    <a:pt x="144" y="138"/>
                    <a:pt x="144" y="138"/>
                    <a:pt x="144" y="138"/>
                  </a:cubicBezTo>
                  <a:cubicBezTo>
                    <a:pt x="144" y="138"/>
                    <a:pt x="144" y="138"/>
                    <a:pt x="144" y="138"/>
                  </a:cubicBezTo>
                  <a:cubicBezTo>
                    <a:pt x="144" y="139"/>
                    <a:pt x="144" y="139"/>
                    <a:pt x="144" y="139"/>
                  </a:cubicBezTo>
                  <a:cubicBezTo>
                    <a:pt x="144" y="139"/>
                    <a:pt x="144" y="139"/>
                    <a:pt x="144" y="139"/>
                  </a:cubicBezTo>
                  <a:cubicBezTo>
                    <a:pt x="144" y="139"/>
                    <a:pt x="144" y="139"/>
                    <a:pt x="144" y="139"/>
                  </a:cubicBezTo>
                  <a:cubicBezTo>
                    <a:pt x="144" y="140"/>
                    <a:pt x="144" y="140"/>
                    <a:pt x="144" y="140"/>
                  </a:cubicBezTo>
                  <a:cubicBezTo>
                    <a:pt x="144" y="140"/>
                    <a:pt x="144" y="140"/>
                    <a:pt x="144" y="140"/>
                  </a:cubicBezTo>
                  <a:cubicBezTo>
                    <a:pt x="144" y="140"/>
                    <a:pt x="144" y="140"/>
                    <a:pt x="144" y="140"/>
                  </a:cubicBezTo>
                  <a:cubicBezTo>
                    <a:pt x="145" y="139"/>
                    <a:pt x="145" y="139"/>
                    <a:pt x="145" y="139"/>
                  </a:cubicBezTo>
                  <a:cubicBezTo>
                    <a:pt x="145" y="138"/>
                    <a:pt x="145" y="138"/>
                    <a:pt x="145" y="138"/>
                  </a:cubicBezTo>
                  <a:cubicBezTo>
                    <a:pt x="146" y="138"/>
                    <a:pt x="146" y="138"/>
                    <a:pt x="146" y="138"/>
                  </a:cubicBezTo>
                  <a:cubicBezTo>
                    <a:pt x="146" y="138"/>
                    <a:pt x="146" y="138"/>
                    <a:pt x="146" y="138"/>
                  </a:cubicBezTo>
                  <a:cubicBezTo>
                    <a:pt x="146" y="138"/>
                    <a:pt x="146" y="138"/>
                    <a:pt x="146" y="138"/>
                  </a:cubicBezTo>
                  <a:cubicBezTo>
                    <a:pt x="146" y="139"/>
                    <a:pt x="146" y="139"/>
                    <a:pt x="146" y="139"/>
                  </a:cubicBezTo>
                  <a:cubicBezTo>
                    <a:pt x="145" y="140"/>
                    <a:pt x="145" y="140"/>
                    <a:pt x="145" y="140"/>
                  </a:cubicBezTo>
                  <a:cubicBezTo>
                    <a:pt x="146" y="140"/>
                    <a:pt x="146" y="140"/>
                    <a:pt x="146" y="140"/>
                  </a:cubicBezTo>
                  <a:cubicBezTo>
                    <a:pt x="146" y="140"/>
                    <a:pt x="146" y="140"/>
                    <a:pt x="146" y="140"/>
                  </a:cubicBezTo>
                  <a:cubicBezTo>
                    <a:pt x="146" y="140"/>
                    <a:pt x="146" y="140"/>
                    <a:pt x="146" y="140"/>
                  </a:cubicBezTo>
                  <a:cubicBezTo>
                    <a:pt x="146" y="141"/>
                    <a:pt x="146" y="141"/>
                    <a:pt x="146" y="141"/>
                  </a:cubicBezTo>
                  <a:cubicBezTo>
                    <a:pt x="146" y="141"/>
                    <a:pt x="146" y="141"/>
                    <a:pt x="146" y="141"/>
                  </a:cubicBezTo>
                  <a:cubicBezTo>
                    <a:pt x="145" y="141"/>
                    <a:pt x="145" y="141"/>
                    <a:pt x="145" y="141"/>
                  </a:cubicBezTo>
                  <a:cubicBezTo>
                    <a:pt x="145" y="142"/>
                    <a:pt x="145" y="142"/>
                    <a:pt x="145" y="142"/>
                  </a:cubicBezTo>
                  <a:cubicBezTo>
                    <a:pt x="145" y="142"/>
                    <a:pt x="145" y="142"/>
                    <a:pt x="145" y="142"/>
                  </a:cubicBezTo>
                  <a:cubicBezTo>
                    <a:pt x="146" y="142"/>
                    <a:pt x="146" y="142"/>
                    <a:pt x="146" y="142"/>
                  </a:cubicBezTo>
                  <a:cubicBezTo>
                    <a:pt x="146" y="142"/>
                    <a:pt x="146" y="142"/>
                    <a:pt x="146" y="142"/>
                  </a:cubicBezTo>
                  <a:cubicBezTo>
                    <a:pt x="146" y="142"/>
                    <a:pt x="146" y="142"/>
                    <a:pt x="146" y="142"/>
                  </a:cubicBezTo>
                  <a:cubicBezTo>
                    <a:pt x="146" y="143"/>
                    <a:pt x="146" y="143"/>
                    <a:pt x="146" y="143"/>
                  </a:cubicBezTo>
                  <a:cubicBezTo>
                    <a:pt x="146" y="143"/>
                    <a:pt x="146" y="143"/>
                    <a:pt x="146" y="143"/>
                  </a:cubicBezTo>
                  <a:cubicBezTo>
                    <a:pt x="146" y="143"/>
                    <a:pt x="146" y="143"/>
                    <a:pt x="146" y="143"/>
                  </a:cubicBezTo>
                  <a:cubicBezTo>
                    <a:pt x="146" y="144"/>
                    <a:pt x="146" y="144"/>
                    <a:pt x="146" y="144"/>
                  </a:cubicBezTo>
                  <a:cubicBezTo>
                    <a:pt x="146" y="144"/>
                    <a:pt x="146" y="144"/>
                    <a:pt x="146" y="144"/>
                  </a:cubicBezTo>
                  <a:cubicBezTo>
                    <a:pt x="146" y="145"/>
                    <a:pt x="146" y="145"/>
                    <a:pt x="146" y="145"/>
                  </a:cubicBezTo>
                  <a:cubicBezTo>
                    <a:pt x="146" y="146"/>
                    <a:pt x="146" y="146"/>
                    <a:pt x="146" y="146"/>
                  </a:cubicBezTo>
                  <a:cubicBezTo>
                    <a:pt x="146" y="146"/>
                    <a:pt x="146" y="146"/>
                    <a:pt x="146" y="146"/>
                  </a:cubicBezTo>
                  <a:cubicBezTo>
                    <a:pt x="146" y="147"/>
                    <a:pt x="146" y="147"/>
                    <a:pt x="146" y="147"/>
                  </a:cubicBezTo>
                  <a:cubicBezTo>
                    <a:pt x="145" y="147"/>
                    <a:pt x="145" y="147"/>
                    <a:pt x="145" y="147"/>
                  </a:cubicBezTo>
                  <a:cubicBezTo>
                    <a:pt x="145" y="147"/>
                    <a:pt x="145" y="147"/>
                    <a:pt x="145" y="147"/>
                  </a:cubicBezTo>
                  <a:cubicBezTo>
                    <a:pt x="145" y="147"/>
                    <a:pt x="145" y="147"/>
                    <a:pt x="145" y="147"/>
                  </a:cubicBezTo>
                  <a:cubicBezTo>
                    <a:pt x="144" y="147"/>
                    <a:pt x="144" y="147"/>
                    <a:pt x="144" y="147"/>
                  </a:cubicBezTo>
                  <a:cubicBezTo>
                    <a:pt x="145" y="147"/>
                    <a:pt x="145" y="147"/>
                    <a:pt x="145" y="147"/>
                  </a:cubicBezTo>
                  <a:cubicBezTo>
                    <a:pt x="144" y="146"/>
                    <a:pt x="144" y="146"/>
                    <a:pt x="144" y="146"/>
                  </a:cubicBezTo>
                  <a:cubicBezTo>
                    <a:pt x="144" y="146"/>
                    <a:pt x="144" y="146"/>
                    <a:pt x="144" y="146"/>
                  </a:cubicBezTo>
                  <a:cubicBezTo>
                    <a:pt x="144" y="146"/>
                    <a:pt x="144" y="146"/>
                    <a:pt x="144" y="146"/>
                  </a:cubicBezTo>
                  <a:cubicBezTo>
                    <a:pt x="143" y="147"/>
                    <a:pt x="143" y="147"/>
                    <a:pt x="143" y="147"/>
                  </a:cubicBezTo>
                  <a:cubicBezTo>
                    <a:pt x="143" y="146"/>
                    <a:pt x="143" y="146"/>
                    <a:pt x="143" y="146"/>
                  </a:cubicBezTo>
                  <a:cubicBezTo>
                    <a:pt x="143" y="146"/>
                    <a:pt x="143" y="146"/>
                    <a:pt x="143" y="146"/>
                  </a:cubicBezTo>
                  <a:cubicBezTo>
                    <a:pt x="143" y="145"/>
                    <a:pt x="143" y="145"/>
                    <a:pt x="143" y="145"/>
                  </a:cubicBezTo>
                  <a:cubicBezTo>
                    <a:pt x="143" y="145"/>
                    <a:pt x="143" y="145"/>
                    <a:pt x="143" y="145"/>
                  </a:cubicBezTo>
                  <a:cubicBezTo>
                    <a:pt x="143" y="144"/>
                    <a:pt x="143" y="144"/>
                    <a:pt x="143" y="144"/>
                  </a:cubicBezTo>
                  <a:cubicBezTo>
                    <a:pt x="143" y="143"/>
                    <a:pt x="143" y="143"/>
                    <a:pt x="143" y="143"/>
                  </a:cubicBezTo>
                  <a:cubicBezTo>
                    <a:pt x="143" y="143"/>
                    <a:pt x="143" y="143"/>
                    <a:pt x="143" y="143"/>
                  </a:cubicBezTo>
                  <a:cubicBezTo>
                    <a:pt x="143" y="143"/>
                    <a:pt x="143" y="143"/>
                    <a:pt x="143" y="143"/>
                  </a:cubicBezTo>
                  <a:cubicBezTo>
                    <a:pt x="142" y="143"/>
                    <a:pt x="142" y="143"/>
                    <a:pt x="142" y="143"/>
                  </a:cubicBezTo>
                  <a:cubicBezTo>
                    <a:pt x="142" y="144"/>
                    <a:pt x="142" y="144"/>
                    <a:pt x="142" y="144"/>
                  </a:cubicBezTo>
                  <a:cubicBezTo>
                    <a:pt x="142" y="145"/>
                    <a:pt x="142" y="145"/>
                    <a:pt x="142" y="145"/>
                  </a:cubicBezTo>
                  <a:cubicBezTo>
                    <a:pt x="142" y="146"/>
                    <a:pt x="142" y="146"/>
                    <a:pt x="142" y="146"/>
                  </a:cubicBezTo>
                  <a:cubicBezTo>
                    <a:pt x="142" y="147"/>
                    <a:pt x="142" y="147"/>
                    <a:pt x="142" y="147"/>
                  </a:cubicBezTo>
                  <a:cubicBezTo>
                    <a:pt x="142" y="147"/>
                    <a:pt x="142" y="147"/>
                    <a:pt x="142" y="147"/>
                  </a:cubicBezTo>
                  <a:cubicBezTo>
                    <a:pt x="141" y="147"/>
                    <a:pt x="141" y="147"/>
                    <a:pt x="141" y="147"/>
                  </a:cubicBezTo>
                  <a:cubicBezTo>
                    <a:pt x="141" y="147"/>
                    <a:pt x="141" y="147"/>
                    <a:pt x="141" y="147"/>
                  </a:cubicBezTo>
                  <a:cubicBezTo>
                    <a:pt x="140" y="147"/>
                    <a:pt x="140" y="147"/>
                    <a:pt x="140" y="147"/>
                  </a:cubicBezTo>
                  <a:cubicBezTo>
                    <a:pt x="140" y="147"/>
                    <a:pt x="140" y="147"/>
                    <a:pt x="140" y="147"/>
                  </a:cubicBezTo>
                  <a:cubicBezTo>
                    <a:pt x="139" y="146"/>
                    <a:pt x="139" y="146"/>
                    <a:pt x="139" y="146"/>
                  </a:cubicBezTo>
                  <a:cubicBezTo>
                    <a:pt x="138" y="145"/>
                    <a:pt x="138" y="145"/>
                    <a:pt x="138" y="145"/>
                  </a:cubicBezTo>
                  <a:cubicBezTo>
                    <a:pt x="137" y="144"/>
                    <a:pt x="137" y="144"/>
                    <a:pt x="137" y="144"/>
                  </a:cubicBezTo>
                  <a:cubicBezTo>
                    <a:pt x="137" y="144"/>
                    <a:pt x="137" y="144"/>
                    <a:pt x="137" y="144"/>
                  </a:cubicBezTo>
                  <a:cubicBezTo>
                    <a:pt x="137" y="142"/>
                    <a:pt x="137" y="142"/>
                    <a:pt x="137" y="142"/>
                  </a:cubicBezTo>
                  <a:cubicBezTo>
                    <a:pt x="136" y="142"/>
                    <a:pt x="136" y="142"/>
                    <a:pt x="136" y="142"/>
                  </a:cubicBezTo>
                  <a:cubicBezTo>
                    <a:pt x="136" y="141"/>
                    <a:pt x="136" y="141"/>
                    <a:pt x="136" y="141"/>
                  </a:cubicBezTo>
                  <a:cubicBezTo>
                    <a:pt x="136" y="140"/>
                    <a:pt x="136" y="140"/>
                    <a:pt x="136" y="140"/>
                  </a:cubicBezTo>
                  <a:cubicBezTo>
                    <a:pt x="136" y="140"/>
                    <a:pt x="136" y="140"/>
                    <a:pt x="136" y="140"/>
                  </a:cubicBezTo>
                  <a:cubicBezTo>
                    <a:pt x="136" y="139"/>
                    <a:pt x="136" y="139"/>
                    <a:pt x="136" y="139"/>
                  </a:cubicBezTo>
                  <a:cubicBezTo>
                    <a:pt x="136" y="139"/>
                    <a:pt x="136" y="139"/>
                    <a:pt x="136" y="139"/>
                  </a:cubicBezTo>
                  <a:cubicBezTo>
                    <a:pt x="136" y="139"/>
                    <a:pt x="136" y="139"/>
                    <a:pt x="136" y="139"/>
                  </a:cubicBezTo>
                  <a:cubicBezTo>
                    <a:pt x="135" y="139"/>
                    <a:pt x="135" y="139"/>
                    <a:pt x="135" y="139"/>
                  </a:cubicBezTo>
                  <a:cubicBezTo>
                    <a:pt x="135" y="139"/>
                    <a:pt x="135" y="139"/>
                    <a:pt x="135" y="139"/>
                  </a:cubicBezTo>
                  <a:cubicBezTo>
                    <a:pt x="134" y="139"/>
                    <a:pt x="134" y="139"/>
                    <a:pt x="134" y="139"/>
                  </a:cubicBezTo>
                  <a:cubicBezTo>
                    <a:pt x="133" y="137"/>
                    <a:pt x="133" y="137"/>
                    <a:pt x="133" y="137"/>
                  </a:cubicBezTo>
                  <a:cubicBezTo>
                    <a:pt x="132" y="137"/>
                    <a:pt x="132" y="137"/>
                    <a:pt x="132" y="137"/>
                  </a:cubicBezTo>
                  <a:cubicBezTo>
                    <a:pt x="132" y="136"/>
                    <a:pt x="132" y="136"/>
                    <a:pt x="132" y="136"/>
                  </a:cubicBezTo>
                  <a:cubicBezTo>
                    <a:pt x="132" y="136"/>
                    <a:pt x="132" y="136"/>
                    <a:pt x="132" y="136"/>
                  </a:cubicBezTo>
                  <a:cubicBezTo>
                    <a:pt x="131" y="137"/>
                    <a:pt x="131" y="137"/>
                    <a:pt x="131" y="137"/>
                  </a:cubicBezTo>
                  <a:cubicBezTo>
                    <a:pt x="130" y="136"/>
                    <a:pt x="130" y="136"/>
                    <a:pt x="130" y="136"/>
                  </a:cubicBezTo>
                  <a:cubicBezTo>
                    <a:pt x="130" y="136"/>
                    <a:pt x="130" y="136"/>
                    <a:pt x="130" y="136"/>
                  </a:cubicBezTo>
                  <a:cubicBezTo>
                    <a:pt x="129" y="137"/>
                    <a:pt x="129" y="137"/>
                    <a:pt x="129" y="137"/>
                  </a:cubicBezTo>
                  <a:cubicBezTo>
                    <a:pt x="129" y="136"/>
                    <a:pt x="129" y="136"/>
                    <a:pt x="129" y="136"/>
                  </a:cubicBezTo>
                  <a:cubicBezTo>
                    <a:pt x="128" y="136"/>
                    <a:pt x="128" y="136"/>
                    <a:pt x="128" y="136"/>
                  </a:cubicBezTo>
                  <a:cubicBezTo>
                    <a:pt x="128" y="135"/>
                    <a:pt x="128" y="135"/>
                    <a:pt x="128" y="135"/>
                  </a:cubicBezTo>
                  <a:cubicBezTo>
                    <a:pt x="127" y="135"/>
                    <a:pt x="127" y="135"/>
                    <a:pt x="127" y="135"/>
                  </a:cubicBezTo>
                  <a:cubicBezTo>
                    <a:pt x="127" y="134"/>
                    <a:pt x="127" y="134"/>
                    <a:pt x="127" y="134"/>
                  </a:cubicBezTo>
                  <a:cubicBezTo>
                    <a:pt x="127" y="134"/>
                    <a:pt x="127" y="134"/>
                    <a:pt x="127" y="134"/>
                  </a:cubicBezTo>
                  <a:cubicBezTo>
                    <a:pt x="127" y="133"/>
                    <a:pt x="127" y="133"/>
                    <a:pt x="127" y="133"/>
                  </a:cubicBezTo>
                  <a:cubicBezTo>
                    <a:pt x="126" y="132"/>
                    <a:pt x="126" y="132"/>
                    <a:pt x="126" y="132"/>
                  </a:cubicBezTo>
                  <a:cubicBezTo>
                    <a:pt x="126" y="133"/>
                    <a:pt x="126" y="133"/>
                    <a:pt x="126" y="133"/>
                  </a:cubicBezTo>
                  <a:cubicBezTo>
                    <a:pt x="126" y="134"/>
                    <a:pt x="126" y="134"/>
                    <a:pt x="126" y="134"/>
                  </a:cubicBezTo>
                  <a:cubicBezTo>
                    <a:pt x="126" y="134"/>
                    <a:pt x="126" y="134"/>
                    <a:pt x="126" y="134"/>
                  </a:cubicBezTo>
                  <a:cubicBezTo>
                    <a:pt x="125" y="134"/>
                    <a:pt x="125" y="134"/>
                    <a:pt x="125" y="134"/>
                  </a:cubicBezTo>
                  <a:cubicBezTo>
                    <a:pt x="125" y="134"/>
                    <a:pt x="125" y="134"/>
                    <a:pt x="125" y="134"/>
                  </a:cubicBezTo>
                  <a:cubicBezTo>
                    <a:pt x="126" y="135"/>
                    <a:pt x="126" y="135"/>
                    <a:pt x="126" y="135"/>
                  </a:cubicBezTo>
                  <a:cubicBezTo>
                    <a:pt x="126" y="135"/>
                    <a:pt x="126" y="135"/>
                    <a:pt x="126" y="135"/>
                  </a:cubicBezTo>
                  <a:cubicBezTo>
                    <a:pt x="127" y="136"/>
                    <a:pt x="127" y="136"/>
                    <a:pt x="127" y="136"/>
                  </a:cubicBezTo>
                  <a:cubicBezTo>
                    <a:pt x="127" y="136"/>
                    <a:pt x="127" y="136"/>
                    <a:pt x="127" y="136"/>
                  </a:cubicBezTo>
                  <a:cubicBezTo>
                    <a:pt x="127" y="136"/>
                    <a:pt x="127" y="136"/>
                    <a:pt x="127" y="136"/>
                  </a:cubicBezTo>
                  <a:cubicBezTo>
                    <a:pt x="126" y="136"/>
                    <a:pt x="126" y="136"/>
                    <a:pt x="126" y="136"/>
                  </a:cubicBezTo>
                  <a:cubicBezTo>
                    <a:pt x="126" y="137"/>
                    <a:pt x="126" y="137"/>
                    <a:pt x="126" y="137"/>
                  </a:cubicBezTo>
                  <a:cubicBezTo>
                    <a:pt x="125" y="137"/>
                    <a:pt x="125" y="137"/>
                    <a:pt x="125" y="137"/>
                  </a:cubicBezTo>
                  <a:cubicBezTo>
                    <a:pt x="124" y="137"/>
                    <a:pt x="124" y="137"/>
                    <a:pt x="124" y="137"/>
                  </a:cubicBezTo>
                  <a:cubicBezTo>
                    <a:pt x="124" y="137"/>
                    <a:pt x="124" y="137"/>
                    <a:pt x="124" y="137"/>
                  </a:cubicBezTo>
                  <a:cubicBezTo>
                    <a:pt x="125" y="137"/>
                    <a:pt x="125" y="137"/>
                    <a:pt x="125" y="137"/>
                  </a:cubicBezTo>
                  <a:cubicBezTo>
                    <a:pt x="126" y="137"/>
                    <a:pt x="126" y="137"/>
                    <a:pt x="126" y="137"/>
                  </a:cubicBezTo>
                  <a:cubicBezTo>
                    <a:pt x="126" y="137"/>
                    <a:pt x="126" y="137"/>
                    <a:pt x="126" y="137"/>
                  </a:cubicBezTo>
                  <a:cubicBezTo>
                    <a:pt x="127" y="137"/>
                    <a:pt x="127" y="137"/>
                    <a:pt x="127" y="137"/>
                  </a:cubicBezTo>
                  <a:cubicBezTo>
                    <a:pt x="128" y="136"/>
                    <a:pt x="128" y="136"/>
                    <a:pt x="128" y="136"/>
                  </a:cubicBezTo>
                  <a:cubicBezTo>
                    <a:pt x="128" y="137"/>
                    <a:pt x="128" y="137"/>
                    <a:pt x="128" y="137"/>
                  </a:cubicBezTo>
                  <a:cubicBezTo>
                    <a:pt x="128" y="137"/>
                    <a:pt x="128" y="137"/>
                    <a:pt x="128" y="137"/>
                  </a:cubicBezTo>
                  <a:cubicBezTo>
                    <a:pt x="128" y="138"/>
                    <a:pt x="128" y="138"/>
                    <a:pt x="128" y="138"/>
                  </a:cubicBezTo>
                  <a:cubicBezTo>
                    <a:pt x="129" y="137"/>
                    <a:pt x="129" y="137"/>
                    <a:pt x="129" y="137"/>
                  </a:cubicBezTo>
                  <a:cubicBezTo>
                    <a:pt x="130" y="137"/>
                    <a:pt x="130" y="137"/>
                    <a:pt x="130" y="137"/>
                  </a:cubicBezTo>
                  <a:cubicBezTo>
                    <a:pt x="132" y="138"/>
                    <a:pt x="132" y="138"/>
                    <a:pt x="132" y="138"/>
                  </a:cubicBezTo>
                  <a:cubicBezTo>
                    <a:pt x="132" y="138"/>
                    <a:pt x="132" y="138"/>
                    <a:pt x="132" y="138"/>
                  </a:cubicBezTo>
                  <a:cubicBezTo>
                    <a:pt x="133" y="138"/>
                    <a:pt x="133" y="138"/>
                    <a:pt x="133" y="138"/>
                  </a:cubicBezTo>
                  <a:cubicBezTo>
                    <a:pt x="133" y="139"/>
                    <a:pt x="133" y="139"/>
                    <a:pt x="133" y="139"/>
                  </a:cubicBezTo>
                  <a:cubicBezTo>
                    <a:pt x="133" y="139"/>
                    <a:pt x="133" y="139"/>
                    <a:pt x="133" y="139"/>
                  </a:cubicBezTo>
                  <a:cubicBezTo>
                    <a:pt x="133" y="140"/>
                    <a:pt x="133" y="140"/>
                    <a:pt x="133" y="140"/>
                  </a:cubicBezTo>
                  <a:cubicBezTo>
                    <a:pt x="132" y="140"/>
                    <a:pt x="132" y="140"/>
                    <a:pt x="132" y="140"/>
                  </a:cubicBezTo>
                  <a:cubicBezTo>
                    <a:pt x="132" y="141"/>
                    <a:pt x="132" y="141"/>
                    <a:pt x="132" y="141"/>
                  </a:cubicBezTo>
                  <a:cubicBezTo>
                    <a:pt x="132" y="141"/>
                    <a:pt x="132" y="141"/>
                    <a:pt x="132" y="141"/>
                  </a:cubicBezTo>
                  <a:cubicBezTo>
                    <a:pt x="131" y="141"/>
                    <a:pt x="131" y="141"/>
                    <a:pt x="131" y="141"/>
                  </a:cubicBezTo>
                  <a:cubicBezTo>
                    <a:pt x="129" y="142"/>
                    <a:pt x="129" y="142"/>
                    <a:pt x="129" y="142"/>
                  </a:cubicBezTo>
                  <a:cubicBezTo>
                    <a:pt x="128" y="142"/>
                    <a:pt x="128" y="142"/>
                    <a:pt x="128" y="142"/>
                  </a:cubicBezTo>
                  <a:cubicBezTo>
                    <a:pt x="127" y="142"/>
                    <a:pt x="127" y="142"/>
                    <a:pt x="127" y="142"/>
                  </a:cubicBezTo>
                  <a:cubicBezTo>
                    <a:pt x="126" y="142"/>
                    <a:pt x="126" y="142"/>
                    <a:pt x="126" y="142"/>
                  </a:cubicBezTo>
                  <a:cubicBezTo>
                    <a:pt x="126" y="141"/>
                    <a:pt x="126" y="141"/>
                    <a:pt x="126" y="141"/>
                  </a:cubicBezTo>
                  <a:cubicBezTo>
                    <a:pt x="126" y="141"/>
                    <a:pt x="126" y="141"/>
                    <a:pt x="126" y="141"/>
                  </a:cubicBezTo>
                  <a:cubicBezTo>
                    <a:pt x="126" y="140"/>
                    <a:pt x="126" y="140"/>
                    <a:pt x="126" y="140"/>
                  </a:cubicBezTo>
                  <a:cubicBezTo>
                    <a:pt x="125" y="140"/>
                    <a:pt x="125" y="140"/>
                    <a:pt x="125" y="140"/>
                  </a:cubicBezTo>
                  <a:cubicBezTo>
                    <a:pt x="125" y="141"/>
                    <a:pt x="125" y="141"/>
                    <a:pt x="125" y="141"/>
                  </a:cubicBezTo>
                  <a:cubicBezTo>
                    <a:pt x="125" y="141"/>
                    <a:pt x="125" y="141"/>
                    <a:pt x="125" y="141"/>
                  </a:cubicBezTo>
                  <a:cubicBezTo>
                    <a:pt x="125" y="142"/>
                    <a:pt x="125" y="142"/>
                    <a:pt x="125" y="142"/>
                  </a:cubicBezTo>
                  <a:cubicBezTo>
                    <a:pt x="125" y="142"/>
                    <a:pt x="125" y="142"/>
                    <a:pt x="125" y="142"/>
                  </a:cubicBezTo>
                  <a:cubicBezTo>
                    <a:pt x="125" y="142"/>
                    <a:pt x="125" y="142"/>
                    <a:pt x="125" y="142"/>
                  </a:cubicBezTo>
                  <a:cubicBezTo>
                    <a:pt x="124" y="142"/>
                    <a:pt x="124" y="142"/>
                    <a:pt x="124" y="142"/>
                  </a:cubicBezTo>
                  <a:cubicBezTo>
                    <a:pt x="124" y="142"/>
                    <a:pt x="124" y="142"/>
                    <a:pt x="124" y="142"/>
                  </a:cubicBezTo>
                  <a:cubicBezTo>
                    <a:pt x="124" y="142"/>
                    <a:pt x="124" y="142"/>
                    <a:pt x="124" y="142"/>
                  </a:cubicBezTo>
                  <a:cubicBezTo>
                    <a:pt x="124" y="142"/>
                    <a:pt x="124" y="142"/>
                    <a:pt x="124" y="142"/>
                  </a:cubicBezTo>
                  <a:cubicBezTo>
                    <a:pt x="124" y="142"/>
                    <a:pt x="124" y="142"/>
                    <a:pt x="124" y="142"/>
                  </a:cubicBezTo>
                  <a:cubicBezTo>
                    <a:pt x="125" y="143"/>
                    <a:pt x="125" y="143"/>
                    <a:pt x="125" y="143"/>
                  </a:cubicBezTo>
                  <a:cubicBezTo>
                    <a:pt x="125" y="143"/>
                    <a:pt x="125" y="143"/>
                    <a:pt x="125" y="143"/>
                  </a:cubicBezTo>
                  <a:cubicBezTo>
                    <a:pt x="124" y="144"/>
                    <a:pt x="124" y="144"/>
                    <a:pt x="124" y="144"/>
                  </a:cubicBezTo>
                  <a:cubicBezTo>
                    <a:pt x="124" y="144"/>
                    <a:pt x="124" y="144"/>
                    <a:pt x="124" y="144"/>
                  </a:cubicBezTo>
                  <a:cubicBezTo>
                    <a:pt x="124" y="144"/>
                    <a:pt x="124" y="144"/>
                    <a:pt x="124" y="144"/>
                  </a:cubicBezTo>
                  <a:cubicBezTo>
                    <a:pt x="123" y="144"/>
                    <a:pt x="123" y="144"/>
                    <a:pt x="123" y="144"/>
                  </a:cubicBezTo>
                  <a:cubicBezTo>
                    <a:pt x="123" y="145"/>
                    <a:pt x="123" y="145"/>
                    <a:pt x="123" y="145"/>
                  </a:cubicBezTo>
                  <a:cubicBezTo>
                    <a:pt x="123" y="145"/>
                    <a:pt x="123" y="145"/>
                    <a:pt x="123" y="145"/>
                  </a:cubicBezTo>
                  <a:cubicBezTo>
                    <a:pt x="121" y="146"/>
                    <a:pt x="121" y="146"/>
                    <a:pt x="121" y="146"/>
                  </a:cubicBezTo>
                  <a:cubicBezTo>
                    <a:pt x="121" y="145"/>
                    <a:pt x="121" y="145"/>
                    <a:pt x="121" y="145"/>
                  </a:cubicBezTo>
                  <a:cubicBezTo>
                    <a:pt x="120" y="145"/>
                    <a:pt x="120" y="145"/>
                    <a:pt x="120" y="145"/>
                  </a:cubicBezTo>
                  <a:cubicBezTo>
                    <a:pt x="119" y="146"/>
                    <a:pt x="119" y="146"/>
                    <a:pt x="119" y="146"/>
                  </a:cubicBezTo>
                  <a:cubicBezTo>
                    <a:pt x="119" y="147"/>
                    <a:pt x="119" y="147"/>
                    <a:pt x="119" y="147"/>
                  </a:cubicBezTo>
                  <a:cubicBezTo>
                    <a:pt x="119" y="147"/>
                    <a:pt x="119" y="147"/>
                    <a:pt x="119" y="147"/>
                  </a:cubicBezTo>
                  <a:cubicBezTo>
                    <a:pt x="121" y="146"/>
                    <a:pt x="121" y="146"/>
                    <a:pt x="121" y="146"/>
                  </a:cubicBezTo>
                  <a:cubicBezTo>
                    <a:pt x="122" y="146"/>
                    <a:pt x="122" y="146"/>
                    <a:pt x="122" y="146"/>
                  </a:cubicBezTo>
                  <a:cubicBezTo>
                    <a:pt x="122" y="146"/>
                    <a:pt x="122" y="146"/>
                    <a:pt x="122" y="146"/>
                  </a:cubicBezTo>
                  <a:cubicBezTo>
                    <a:pt x="123" y="146"/>
                    <a:pt x="123" y="146"/>
                    <a:pt x="123" y="146"/>
                  </a:cubicBezTo>
                  <a:cubicBezTo>
                    <a:pt x="123" y="146"/>
                    <a:pt x="123" y="146"/>
                    <a:pt x="123" y="146"/>
                  </a:cubicBezTo>
                  <a:cubicBezTo>
                    <a:pt x="124" y="147"/>
                    <a:pt x="124" y="147"/>
                    <a:pt x="124" y="147"/>
                  </a:cubicBezTo>
                  <a:cubicBezTo>
                    <a:pt x="125" y="147"/>
                    <a:pt x="125" y="147"/>
                    <a:pt x="125" y="147"/>
                  </a:cubicBezTo>
                  <a:cubicBezTo>
                    <a:pt x="126" y="146"/>
                    <a:pt x="126" y="146"/>
                    <a:pt x="126" y="146"/>
                  </a:cubicBezTo>
                  <a:cubicBezTo>
                    <a:pt x="127" y="146"/>
                    <a:pt x="127" y="146"/>
                    <a:pt x="127" y="146"/>
                  </a:cubicBezTo>
                  <a:cubicBezTo>
                    <a:pt x="128" y="147"/>
                    <a:pt x="128" y="147"/>
                    <a:pt x="128" y="147"/>
                  </a:cubicBezTo>
                  <a:cubicBezTo>
                    <a:pt x="128" y="146"/>
                    <a:pt x="128" y="146"/>
                    <a:pt x="128" y="146"/>
                  </a:cubicBezTo>
                  <a:cubicBezTo>
                    <a:pt x="129" y="147"/>
                    <a:pt x="129" y="147"/>
                    <a:pt x="129" y="147"/>
                  </a:cubicBezTo>
                  <a:cubicBezTo>
                    <a:pt x="129" y="147"/>
                    <a:pt x="129" y="147"/>
                    <a:pt x="129" y="147"/>
                  </a:cubicBezTo>
                  <a:cubicBezTo>
                    <a:pt x="129" y="147"/>
                    <a:pt x="129" y="147"/>
                    <a:pt x="129" y="147"/>
                  </a:cubicBezTo>
                  <a:cubicBezTo>
                    <a:pt x="130" y="147"/>
                    <a:pt x="130" y="147"/>
                    <a:pt x="130" y="147"/>
                  </a:cubicBezTo>
                  <a:cubicBezTo>
                    <a:pt x="129" y="148"/>
                    <a:pt x="129" y="148"/>
                    <a:pt x="129" y="148"/>
                  </a:cubicBezTo>
                  <a:cubicBezTo>
                    <a:pt x="129" y="148"/>
                    <a:pt x="129" y="148"/>
                    <a:pt x="129" y="148"/>
                  </a:cubicBezTo>
                  <a:cubicBezTo>
                    <a:pt x="128" y="148"/>
                    <a:pt x="128" y="148"/>
                    <a:pt x="128" y="148"/>
                  </a:cubicBezTo>
                  <a:cubicBezTo>
                    <a:pt x="127" y="148"/>
                    <a:pt x="127" y="148"/>
                    <a:pt x="127" y="148"/>
                  </a:cubicBezTo>
                  <a:cubicBezTo>
                    <a:pt x="126" y="148"/>
                    <a:pt x="126" y="148"/>
                    <a:pt x="126" y="148"/>
                  </a:cubicBezTo>
                  <a:cubicBezTo>
                    <a:pt x="125" y="148"/>
                    <a:pt x="125" y="148"/>
                    <a:pt x="125" y="148"/>
                  </a:cubicBezTo>
                  <a:cubicBezTo>
                    <a:pt x="125" y="149"/>
                    <a:pt x="125" y="149"/>
                    <a:pt x="125" y="149"/>
                  </a:cubicBezTo>
                  <a:cubicBezTo>
                    <a:pt x="124" y="148"/>
                    <a:pt x="124" y="148"/>
                    <a:pt x="124" y="148"/>
                  </a:cubicBezTo>
                  <a:cubicBezTo>
                    <a:pt x="124" y="148"/>
                    <a:pt x="124" y="148"/>
                    <a:pt x="124" y="148"/>
                  </a:cubicBezTo>
                  <a:cubicBezTo>
                    <a:pt x="123" y="148"/>
                    <a:pt x="123" y="148"/>
                    <a:pt x="123" y="148"/>
                  </a:cubicBezTo>
                  <a:cubicBezTo>
                    <a:pt x="122" y="149"/>
                    <a:pt x="122" y="149"/>
                    <a:pt x="122" y="149"/>
                  </a:cubicBezTo>
                  <a:cubicBezTo>
                    <a:pt x="123" y="149"/>
                    <a:pt x="123" y="149"/>
                    <a:pt x="123" y="149"/>
                  </a:cubicBezTo>
                  <a:cubicBezTo>
                    <a:pt x="123" y="149"/>
                    <a:pt x="123" y="149"/>
                    <a:pt x="123" y="149"/>
                  </a:cubicBezTo>
                  <a:cubicBezTo>
                    <a:pt x="124" y="149"/>
                    <a:pt x="124" y="149"/>
                    <a:pt x="124" y="149"/>
                  </a:cubicBezTo>
                  <a:cubicBezTo>
                    <a:pt x="125" y="149"/>
                    <a:pt x="125" y="149"/>
                    <a:pt x="125" y="149"/>
                  </a:cubicBezTo>
                  <a:cubicBezTo>
                    <a:pt x="126" y="149"/>
                    <a:pt x="126" y="149"/>
                    <a:pt x="126" y="149"/>
                  </a:cubicBezTo>
                  <a:cubicBezTo>
                    <a:pt x="126" y="150"/>
                    <a:pt x="126" y="150"/>
                    <a:pt x="126" y="150"/>
                  </a:cubicBezTo>
                  <a:cubicBezTo>
                    <a:pt x="126" y="149"/>
                    <a:pt x="126" y="149"/>
                    <a:pt x="126" y="149"/>
                  </a:cubicBezTo>
                  <a:cubicBezTo>
                    <a:pt x="127" y="148"/>
                    <a:pt x="127" y="148"/>
                    <a:pt x="127" y="148"/>
                  </a:cubicBezTo>
                  <a:cubicBezTo>
                    <a:pt x="127" y="148"/>
                    <a:pt x="128" y="148"/>
                    <a:pt x="128" y="148"/>
                  </a:cubicBezTo>
                  <a:cubicBezTo>
                    <a:pt x="128" y="148"/>
                    <a:pt x="129" y="148"/>
                    <a:pt x="129" y="148"/>
                  </a:cubicBezTo>
                  <a:cubicBezTo>
                    <a:pt x="129" y="148"/>
                    <a:pt x="129" y="148"/>
                    <a:pt x="129" y="148"/>
                  </a:cubicBezTo>
                  <a:cubicBezTo>
                    <a:pt x="129" y="149"/>
                    <a:pt x="129" y="149"/>
                    <a:pt x="129" y="149"/>
                  </a:cubicBezTo>
                  <a:cubicBezTo>
                    <a:pt x="130" y="148"/>
                    <a:pt x="130" y="148"/>
                    <a:pt x="130" y="148"/>
                  </a:cubicBezTo>
                  <a:cubicBezTo>
                    <a:pt x="131" y="148"/>
                    <a:pt x="131" y="148"/>
                    <a:pt x="131" y="148"/>
                  </a:cubicBezTo>
                  <a:cubicBezTo>
                    <a:pt x="132" y="148"/>
                    <a:pt x="132" y="148"/>
                    <a:pt x="132" y="148"/>
                  </a:cubicBezTo>
                  <a:cubicBezTo>
                    <a:pt x="133" y="147"/>
                    <a:pt x="133" y="147"/>
                    <a:pt x="133" y="147"/>
                  </a:cubicBezTo>
                  <a:cubicBezTo>
                    <a:pt x="133" y="147"/>
                    <a:pt x="133" y="147"/>
                    <a:pt x="133" y="147"/>
                  </a:cubicBezTo>
                  <a:cubicBezTo>
                    <a:pt x="133" y="147"/>
                    <a:pt x="133" y="147"/>
                    <a:pt x="133" y="147"/>
                  </a:cubicBezTo>
                  <a:cubicBezTo>
                    <a:pt x="133" y="147"/>
                    <a:pt x="133" y="147"/>
                    <a:pt x="133" y="147"/>
                  </a:cubicBezTo>
                  <a:cubicBezTo>
                    <a:pt x="133" y="148"/>
                    <a:pt x="133" y="148"/>
                    <a:pt x="133" y="148"/>
                  </a:cubicBezTo>
                  <a:cubicBezTo>
                    <a:pt x="134" y="147"/>
                    <a:pt x="134" y="147"/>
                    <a:pt x="134" y="147"/>
                  </a:cubicBezTo>
                  <a:cubicBezTo>
                    <a:pt x="134" y="147"/>
                    <a:pt x="134" y="147"/>
                    <a:pt x="134" y="147"/>
                  </a:cubicBezTo>
                  <a:cubicBezTo>
                    <a:pt x="135" y="148"/>
                    <a:pt x="135" y="148"/>
                    <a:pt x="135" y="148"/>
                  </a:cubicBezTo>
                  <a:cubicBezTo>
                    <a:pt x="136" y="148"/>
                    <a:pt x="136" y="148"/>
                    <a:pt x="136" y="148"/>
                  </a:cubicBezTo>
                  <a:cubicBezTo>
                    <a:pt x="137" y="149"/>
                    <a:pt x="137" y="149"/>
                    <a:pt x="137" y="149"/>
                  </a:cubicBezTo>
                  <a:cubicBezTo>
                    <a:pt x="138" y="149"/>
                    <a:pt x="138" y="149"/>
                    <a:pt x="138" y="149"/>
                  </a:cubicBezTo>
                  <a:cubicBezTo>
                    <a:pt x="139" y="149"/>
                    <a:pt x="139" y="149"/>
                    <a:pt x="139" y="149"/>
                  </a:cubicBezTo>
                  <a:cubicBezTo>
                    <a:pt x="140" y="149"/>
                    <a:pt x="140" y="149"/>
                    <a:pt x="140" y="149"/>
                  </a:cubicBezTo>
                  <a:cubicBezTo>
                    <a:pt x="141" y="149"/>
                    <a:pt x="141" y="149"/>
                    <a:pt x="141" y="149"/>
                  </a:cubicBezTo>
                  <a:cubicBezTo>
                    <a:pt x="141" y="149"/>
                    <a:pt x="141" y="149"/>
                    <a:pt x="141" y="149"/>
                  </a:cubicBezTo>
                  <a:cubicBezTo>
                    <a:pt x="142" y="149"/>
                    <a:pt x="142" y="149"/>
                    <a:pt x="142" y="149"/>
                  </a:cubicBezTo>
                  <a:cubicBezTo>
                    <a:pt x="143" y="149"/>
                    <a:pt x="143" y="149"/>
                    <a:pt x="143" y="149"/>
                  </a:cubicBezTo>
                  <a:cubicBezTo>
                    <a:pt x="143" y="149"/>
                    <a:pt x="143" y="149"/>
                    <a:pt x="143" y="149"/>
                  </a:cubicBezTo>
                  <a:cubicBezTo>
                    <a:pt x="143" y="150"/>
                    <a:pt x="143" y="150"/>
                    <a:pt x="143" y="150"/>
                  </a:cubicBezTo>
                  <a:cubicBezTo>
                    <a:pt x="142" y="150"/>
                    <a:pt x="142" y="150"/>
                    <a:pt x="142" y="150"/>
                  </a:cubicBezTo>
                  <a:cubicBezTo>
                    <a:pt x="141" y="151"/>
                    <a:pt x="141" y="151"/>
                    <a:pt x="141" y="151"/>
                  </a:cubicBezTo>
                  <a:cubicBezTo>
                    <a:pt x="141" y="151"/>
                    <a:pt x="141" y="151"/>
                    <a:pt x="141" y="151"/>
                  </a:cubicBezTo>
                  <a:cubicBezTo>
                    <a:pt x="140" y="151"/>
                    <a:pt x="140" y="151"/>
                    <a:pt x="140" y="151"/>
                  </a:cubicBezTo>
                  <a:cubicBezTo>
                    <a:pt x="140" y="151"/>
                    <a:pt x="140" y="151"/>
                    <a:pt x="140" y="151"/>
                  </a:cubicBezTo>
                  <a:cubicBezTo>
                    <a:pt x="141" y="152"/>
                    <a:pt x="141" y="152"/>
                    <a:pt x="141" y="152"/>
                  </a:cubicBezTo>
                  <a:cubicBezTo>
                    <a:pt x="141" y="152"/>
                    <a:pt x="141" y="152"/>
                    <a:pt x="141" y="152"/>
                  </a:cubicBezTo>
                  <a:cubicBezTo>
                    <a:pt x="140" y="152"/>
                    <a:pt x="140" y="152"/>
                    <a:pt x="140" y="152"/>
                  </a:cubicBezTo>
                  <a:cubicBezTo>
                    <a:pt x="140" y="152"/>
                    <a:pt x="140" y="152"/>
                    <a:pt x="140" y="152"/>
                  </a:cubicBezTo>
                  <a:cubicBezTo>
                    <a:pt x="140" y="152"/>
                    <a:pt x="140" y="152"/>
                    <a:pt x="140" y="152"/>
                  </a:cubicBezTo>
                  <a:cubicBezTo>
                    <a:pt x="139" y="152"/>
                    <a:pt x="139" y="152"/>
                    <a:pt x="139" y="152"/>
                  </a:cubicBezTo>
                  <a:cubicBezTo>
                    <a:pt x="139" y="152"/>
                    <a:pt x="139" y="152"/>
                    <a:pt x="139" y="152"/>
                  </a:cubicBezTo>
                  <a:cubicBezTo>
                    <a:pt x="139" y="152"/>
                    <a:pt x="139" y="152"/>
                    <a:pt x="139" y="152"/>
                  </a:cubicBezTo>
                  <a:cubicBezTo>
                    <a:pt x="139" y="152"/>
                    <a:pt x="139" y="152"/>
                    <a:pt x="139" y="152"/>
                  </a:cubicBezTo>
                  <a:cubicBezTo>
                    <a:pt x="138" y="152"/>
                    <a:pt x="138" y="152"/>
                    <a:pt x="138" y="152"/>
                  </a:cubicBezTo>
                  <a:cubicBezTo>
                    <a:pt x="138" y="152"/>
                    <a:pt x="138" y="152"/>
                    <a:pt x="138" y="152"/>
                  </a:cubicBezTo>
                  <a:cubicBezTo>
                    <a:pt x="138" y="153"/>
                    <a:pt x="138" y="153"/>
                    <a:pt x="138" y="153"/>
                  </a:cubicBezTo>
                  <a:cubicBezTo>
                    <a:pt x="138" y="153"/>
                    <a:pt x="138" y="153"/>
                    <a:pt x="138" y="153"/>
                  </a:cubicBezTo>
                  <a:cubicBezTo>
                    <a:pt x="138" y="153"/>
                    <a:pt x="138" y="153"/>
                    <a:pt x="138" y="153"/>
                  </a:cubicBezTo>
                  <a:cubicBezTo>
                    <a:pt x="137" y="154"/>
                    <a:pt x="137" y="154"/>
                    <a:pt x="137" y="154"/>
                  </a:cubicBezTo>
                  <a:cubicBezTo>
                    <a:pt x="137" y="154"/>
                    <a:pt x="137" y="154"/>
                    <a:pt x="137" y="154"/>
                  </a:cubicBezTo>
                  <a:cubicBezTo>
                    <a:pt x="137" y="154"/>
                    <a:pt x="137" y="154"/>
                    <a:pt x="137" y="154"/>
                  </a:cubicBezTo>
                  <a:cubicBezTo>
                    <a:pt x="136" y="153"/>
                    <a:pt x="136" y="153"/>
                    <a:pt x="136" y="153"/>
                  </a:cubicBezTo>
                  <a:cubicBezTo>
                    <a:pt x="136" y="154"/>
                    <a:pt x="136" y="154"/>
                    <a:pt x="136" y="154"/>
                  </a:cubicBezTo>
                  <a:cubicBezTo>
                    <a:pt x="136" y="154"/>
                    <a:pt x="136" y="154"/>
                    <a:pt x="136" y="154"/>
                  </a:cubicBezTo>
                  <a:cubicBezTo>
                    <a:pt x="136" y="154"/>
                    <a:pt x="136" y="154"/>
                    <a:pt x="136" y="154"/>
                  </a:cubicBezTo>
                  <a:cubicBezTo>
                    <a:pt x="136" y="154"/>
                    <a:pt x="136" y="154"/>
                    <a:pt x="136" y="154"/>
                  </a:cubicBezTo>
                  <a:cubicBezTo>
                    <a:pt x="135" y="155"/>
                    <a:pt x="135" y="155"/>
                    <a:pt x="135" y="155"/>
                  </a:cubicBezTo>
                  <a:cubicBezTo>
                    <a:pt x="135" y="155"/>
                    <a:pt x="135" y="155"/>
                    <a:pt x="135" y="155"/>
                  </a:cubicBezTo>
                  <a:cubicBezTo>
                    <a:pt x="134" y="155"/>
                    <a:pt x="134" y="155"/>
                    <a:pt x="134" y="155"/>
                  </a:cubicBezTo>
                  <a:cubicBezTo>
                    <a:pt x="134" y="154"/>
                    <a:pt x="134" y="154"/>
                    <a:pt x="134" y="154"/>
                  </a:cubicBezTo>
                  <a:cubicBezTo>
                    <a:pt x="134" y="154"/>
                    <a:pt x="134" y="154"/>
                    <a:pt x="134" y="154"/>
                  </a:cubicBezTo>
                  <a:cubicBezTo>
                    <a:pt x="134" y="155"/>
                    <a:pt x="134" y="155"/>
                    <a:pt x="134" y="155"/>
                  </a:cubicBezTo>
                  <a:cubicBezTo>
                    <a:pt x="134" y="156"/>
                    <a:pt x="134" y="156"/>
                    <a:pt x="134" y="156"/>
                  </a:cubicBezTo>
                  <a:cubicBezTo>
                    <a:pt x="134" y="156"/>
                    <a:pt x="134" y="156"/>
                    <a:pt x="134" y="156"/>
                  </a:cubicBezTo>
                  <a:cubicBezTo>
                    <a:pt x="133" y="156"/>
                    <a:pt x="133" y="156"/>
                    <a:pt x="133" y="156"/>
                  </a:cubicBezTo>
                  <a:cubicBezTo>
                    <a:pt x="133" y="155"/>
                    <a:pt x="133" y="155"/>
                    <a:pt x="133" y="155"/>
                  </a:cubicBezTo>
                  <a:cubicBezTo>
                    <a:pt x="132" y="156"/>
                    <a:pt x="132" y="156"/>
                    <a:pt x="132" y="156"/>
                  </a:cubicBezTo>
                  <a:cubicBezTo>
                    <a:pt x="132" y="156"/>
                    <a:pt x="132" y="156"/>
                    <a:pt x="132" y="156"/>
                  </a:cubicBezTo>
                  <a:cubicBezTo>
                    <a:pt x="133" y="156"/>
                    <a:pt x="133" y="156"/>
                    <a:pt x="133" y="156"/>
                  </a:cubicBezTo>
                  <a:cubicBezTo>
                    <a:pt x="133" y="157"/>
                    <a:pt x="133" y="157"/>
                    <a:pt x="133" y="157"/>
                  </a:cubicBezTo>
                  <a:cubicBezTo>
                    <a:pt x="132" y="157"/>
                    <a:pt x="132" y="157"/>
                    <a:pt x="132" y="157"/>
                  </a:cubicBezTo>
                  <a:cubicBezTo>
                    <a:pt x="131" y="157"/>
                    <a:pt x="131" y="157"/>
                    <a:pt x="131" y="157"/>
                  </a:cubicBezTo>
                  <a:cubicBezTo>
                    <a:pt x="131" y="157"/>
                    <a:pt x="131" y="157"/>
                    <a:pt x="131" y="157"/>
                  </a:cubicBezTo>
                  <a:cubicBezTo>
                    <a:pt x="131" y="157"/>
                    <a:pt x="131" y="157"/>
                    <a:pt x="131" y="157"/>
                  </a:cubicBezTo>
                  <a:cubicBezTo>
                    <a:pt x="130" y="157"/>
                    <a:pt x="130" y="157"/>
                    <a:pt x="130" y="157"/>
                  </a:cubicBezTo>
                  <a:cubicBezTo>
                    <a:pt x="130" y="157"/>
                    <a:pt x="130" y="157"/>
                    <a:pt x="130" y="157"/>
                  </a:cubicBezTo>
                  <a:cubicBezTo>
                    <a:pt x="131" y="158"/>
                    <a:pt x="131" y="158"/>
                    <a:pt x="131" y="158"/>
                  </a:cubicBezTo>
                  <a:cubicBezTo>
                    <a:pt x="131" y="158"/>
                    <a:pt x="131" y="158"/>
                    <a:pt x="131" y="158"/>
                  </a:cubicBezTo>
                  <a:cubicBezTo>
                    <a:pt x="130" y="158"/>
                    <a:pt x="130" y="158"/>
                    <a:pt x="130" y="158"/>
                  </a:cubicBezTo>
                  <a:cubicBezTo>
                    <a:pt x="129" y="158"/>
                    <a:pt x="129" y="158"/>
                    <a:pt x="129" y="158"/>
                  </a:cubicBezTo>
                  <a:cubicBezTo>
                    <a:pt x="129" y="159"/>
                    <a:pt x="129" y="159"/>
                    <a:pt x="129" y="159"/>
                  </a:cubicBezTo>
                  <a:cubicBezTo>
                    <a:pt x="128" y="159"/>
                    <a:pt x="128" y="159"/>
                    <a:pt x="128" y="159"/>
                  </a:cubicBezTo>
                  <a:cubicBezTo>
                    <a:pt x="128" y="159"/>
                    <a:pt x="128" y="159"/>
                    <a:pt x="128" y="159"/>
                  </a:cubicBezTo>
                  <a:cubicBezTo>
                    <a:pt x="127" y="160"/>
                    <a:pt x="127" y="160"/>
                    <a:pt x="127" y="160"/>
                  </a:cubicBezTo>
                  <a:cubicBezTo>
                    <a:pt x="127" y="160"/>
                    <a:pt x="127" y="160"/>
                    <a:pt x="127" y="160"/>
                  </a:cubicBezTo>
                  <a:cubicBezTo>
                    <a:pt x="127" y="159"/>
                    <a:pt x="127" y="159"/>
                    <a:pt x="127" y="159"/>
                  </a:cubicBezTo>
                  <a:cubicBezTo>
                    <a:pt x="126" y="159"/>
                    <a:pt x="126" y="159"/>
                    <a:pt x="126" y="159"/>
                  </a:cubicBezTo>
                  <a:cubicBezTo>
                    <a:pt x="126" y="160"/>
                    <a:pt x="126" y="160"/>
                    <a:pt x="126" y="160"/>
                  </a:cubicBezTo>
                  <a:cubicBezTo>
                    <a:pt x="125" y="160"/>
                    <a:pt x="125" y="160"/>
                    <a:pt x="125" y="160"/>
                  </a:cubicBezTo>
                  <a:cubicBezTo>
                    <a:pt x="125" y="160"/>
                    <a:pt x="125" y="160"/>
                    <a:pt x="125" y="160"/>
                  </a:cubicBezTo>
                  <a:cubicBezTo>
                    <a:pt x="124" y="160"/>
                    <a:pt x="124" y="160"/>
                    <a:pt x="124" y="160"/>
                  </a:cubicBezTo>
                  <a:cubicBezTo>
                    <a:pt x="124" y="160"/>
                    <a:pt x="124" y="160"/>
                    <a:pt x="124" y="160"/>
                  </a:cubicBezTo>
                  <a:cubicBezTo>
                    <a:pt x="123" y="160"/>
                    <a:pt x="123" y="160"/>
                    <a:pt x="123" y="160"/>
                  </a:cubicBezTo>
                  <a:cubicBezTo>
                    <a:pt x="123" y="160"/>
                    <a:pt x="123" y="160"/>
                    <a:pt x="123" y="160"/>
                  </a:cubicBezTo>
                  <a:cubicBezTo>
                    <a:pt x="123" y="160"/>
                    <a:pt x="123" y="160"/>
                    <a:pt x="123" y="160"/>
                  </a:cubicBezTo>
                  <a:cubicBezTo>
                    <a:pt x="122" y="161"/>
                    <a:pt x="122" y="161"/>
                    <a:pt x="122" y="161"/>
                  </a:cubicBezTo>
                  <a:cubicBezTo>
                    <a:pt x="122" y="161"/>
                    <a:pt x="122" y="161"/>
                    <a:pt x="122" y="161"/>
                  </a:cubicBezTo>
                  <a:cubicBezTo>
                    <a:pt x="122" y="160"/>
                    <a:pt x="122" y="160"/>
                    <a:pt x="122" y="160"/>
                  </a:cubicBezTo>
                  <a:cubicBezTo>
                    <a:pt x="122" y="160"/>
                    <a:pt x="122" y="160"/>
                    <a:pt x="122" y="160"/>
                  </a:cubicBezTo>
                  <a:cubicBezTo>
                    <a:pt x="121" y="161"/>
                    <a:pt x="121" y="161"/>
                    <a:pt x="121" y="161"/>
                  </a:cubicBezTo>
                  <a:cubicBezTo>
                    <a:pt x="121" y="161"/>
                    <a:pt x="121" y="161"/>
                    <a:pt x="121" y="161"/>
                  </a:cubicBezTo>
                  <a:cubicBezTo>
                    <a:pt x="121" y="161"/>
                    <a:pt x="121" y="161"/>
                    <a:pt x="121" y="161"/>
                  </a:cubicBezTo>
                  <a:cubicBezTo>
                    <a:pt x="120" y="160"/>
                    <a:pt x="120" y="160"/>
                    <a:pt x="120" y="160"/>
                  </a:cubicBezTo>
                  <a:cubicBezTo>
                    <a:pt x="120" y="160"/>
                    <a:pt x="120" y="160"/>
                    <a:pt x="120" y="160"/>
                  </a:cubicBezTo>
                  <a:cubicBezTo>
                    <a:pt x="120" y="161"/>
                    <a:pt x="120" y="161"/>
                    <a:pt x="120" y="161"/>
                  </a:cubicBezTo>
                  <a:cubicBezTo>
                    <a:pt x="120" y="161"/>
                    <a:pt x="120" y="161"/>
                    <a:pt x="120" y="161"/>
                  </a:cubicBezTo>
                  <a:cubicBezTo>
                    <a:pt x="119" y="161"/>
                    <a:pt x="119" y="161"/>
                    <a:pt x="119" y="161"/>
                  </a:cubicBezTo>
                  <a:cubicBezTo>
                    <a:pt x="119" y="161"/>
                    <a:pt x="119" y="161"/>
                    <a:pt x="119" y="161"/>
                  </a:cubicBezTo>
                  <a:cubicBezTo>
                    <a:pt x="119" y="161"/>
                    <a:pt x="119" y="161"/>
                    <a:pt x="119" y="161"/>
                  </a:cubicBezTo>
                  <a:cubicBezTo>
                    <a:pt x="119" y="162"/>
                    <a:pt x="119" y="162"/>
                    <a:pt x="119" y="162"/>
                  </a:cubicBezTo>
                  <a:cubicBezTo>
                    <a:pt x="118" y="162"/>
                    <a:pt x="118" y="162"/>
                    <a:pt x="118" y="162"/>
                  </a:cubicBezTo>
                  <a:cubicBezTo>
                    <a:pt x="118" y="161"/>
                    <a:pt x="118" y="161"/>
                    <a:pt x="118" y="161"/>
                  </a:cubicBezTo>
                  <a:cubicBezTo>
                    <a:pt x="118" y="162"/>
                    <a:pt x="118" y="162"/>
                    <a:pt x="118" y="162"/>
                  </a:cubicBezTo>
                  <a:cubicBezTo>
                    <a:pt x="117" y="162"/>
                    <a:pt x="117" y="162"/>
                    <a:pt x="117" y="162"/>
                  </a:cubicBezTo>
                  <a:cubicBezTo>
                    <a:pt x="117" y="162"/>
                    <a:pt x="117" y="162"/>
                    <a:pt x="117" y="162"/>
                  </a:cubicBezTo>
                  <a:cubicBezTo>
                    <a:pt x="117" y="162"/>
                    <a:pt x="117" y="162"/>
                    <a:pt x="117" y="162"/>
                  </a:cubicBezTo>
                  <a:cubicBezTo>
                    <a:pt x="117" y="162"/>
                    <a:pt x="117" y="162"/>
                    <a:pt x="117" y="162"/>
                  </a:cubicBezTo>
                  <a:cubicBezTo>
                    <a:pt x="117" y="162"/>
                    <a:pt x="117" y="162"/>
                    <a:pt x="117" y="162"/>
                  </a:cubicBezTo>
                  <a:cubicBezTo>
                    <a:pt x="116" y="163"/>
                    <a:pt x="116" y="163"/>
                    <a:pt x="116" y="163"/>
                  </a:cubicBezTo>
                  <a:cubicBezTo>
                    <a:pt x="116" y="163"/>
                    <a:pt x="116" y="163"/>
                    <a:pt x="116" y="163"/>
                  </a:cubicBezTo>
                  <a:cubicBezTo>
                    <a:pt x="115" y="163"/>
                    <a:pt x="115" y="163"/>
                    <a:pt x="115" y="163"/>
                  </a:cubicBezTo>
                  <a:cubicBezTo>
                    <a:pt x="115" y="163"/>
                    <a:pt x="115" y="163"/>
                    <a:pt x="115" y="163"/>
                  </a:cubicBezTo>
                  <a:cubicBezTo>
                    <a:pt x="114" y="162"/>
                    <a:pt x="114" y="162"/>
                    <a:pt x="114" y="162"/>
                  </a:cubicBezTo>
                  <a:cubicBezTo>
                    <a:pt x="114" y="161"/>
                    <a:pt x="114" y="161"/>
                    <a:pt x="114" y="161"/>
                  </a:cubicBezTo>
                  <a:cubicBezTo>
                    <a:pt x="113" y="162"/>
                    <a:pt x="113" y="162"/>
                    <a:pt x="113" y="162"/>
                  </a:cubicBezTo>
                  <a:cubicBezTo>
                    <a:pt x="113" y="162"/>
                    <a:pt x="113" y="162"/>
                    <a:pt x="113" y="162"/>
                  </a:cubicBezTo>
                  <a:cubicBezTo>
                    <a:pt x="113" y="162"/>
                    <a:pt x="113" y="162"/>
                    <a:pt x="113" y="162"/>
                  </a:cubicBezTo>
                  <a:cubicBezTo>
                    <a:pt x="113" y="163"/>
                    <a:pt x="113" y="163"/>
                    <a:pt x="113" y="163"/>
                  </a:cubicBezTo>
                  <a:cubicBezTo>
                    <a:pt x="112" y="163"/>
                    <a:pt x="112" y="163"/>
                    <a:pt x="112" y="163"/>
                  </a:cubicBezTo>
                  <a:cubicBezTo>
                    <a:pt x="112" y="163"/>
                    <a:pt x="112" y="163"/>
                    <a:pt x="112" y="163"/>
                  </a:cubicBezTo>
                  <a:cubicBezTo>
                    <a:pt x="112" y="163"/>
                    <a:pt x="112" y="163"/>
                    <a:pt x="112" y="163"/>
                  </a:cubicBezTo>
                  <a:cubicBezTo>
                    <a:pt x="111" y="163"/>
                    <a:pt x="111" y="163"/>
                    <a:pt x="111" y="163"/>
                  </a:cubicBezTo>
                  <a:cubicBezTo>
                    <a:pt x="111" y="163"/>
                    <a:pt x="111" y="163"/>
                    <a:pt x="111" y="163"/>
                  </a:cubicBezTo>
                  <a:cubicBezTo>
                    <a:pt x="110" y="163"/>
                    <a:pt x="110" y="163"/>
                    <a:pt x="110" y="163"/>
                  </a:cubicBezTo>
                  <a:cubicBezTo>
                    <a:pt x="110" y="163"/>
                    <a:pt x="110" y="163"/>
                    <a:pt x="110" y="163"/>
                  </a:cubicBezTo>
                  <a:cubicBezTo>
                    <a:pt x="109" y="163"/>
                    <a:pt x="109" y="163"/>
                    <a:pt x="109" y="163"/>
                  </a:cubicBezTo>
                  <a:cubicBezTo>
                    <a:pt x="109" y="163"/>
                    <a:pt x="109" y="163"/>
                    <a:pt x="109" y="163"/>
                  </a:cubicBezTo>
                  <a:cubicBezTo>
                    <a:pt x="109" y="163"/>
                    <a:pt x="109" y="163"/>
                    <a:pt x="109" y="163"/>
                  </a:cubicBezTo>
                  <a:cubicBezTo>
                    <a:pt x="108" y="163"/>
                    <a:pt x="108" y="163"/>
                    <a:pt x="108" y="163"/>
                  </a:cubicBezTo>
                  <a:cubicBezTo>
                    <a:pt x="108" y="163"/>
                    <a:pt x="108" y="163"/>
                    <a:pt x="108" y="163"/>
                  </a:cubicBezTo>
                  <a:cubicBezTo>
                    <a:pt x="107" y="162"/>
                    <a:pt x="107" y="162"/>
                    <a:pt x="107" y="162"/>
                  </a:cubicBezTo>
                  <a:cubicBezTo>
                    <a:pt x="108" y="162"/>
                    <a:pt x="108" y="162"/>
                    <a:pt x="108" y="162"/>
                  </a:cubicBezTo>
                  <a:cubicBezTo>
                    <a:pt x="107" y="161"/>
                    <a:pt x="107" y="161"/>
                    <a:pt x="107" y="161"/>
                  </a:cubicBezTo>
                  <a:cubicBezTo>
                    <a:pt x="107" y="161"/>
                    <a:pt x="107" y="161"/>
                    <a:pt x="107" y="161"/>
                  </a:cubicBezTo>
                  <a:cubicBezTo>
                    <a:pt x="106" y="161"/>
                    <a:pt x="106" y="161"/>
                    <a:pt x="106" y="161"/>
                  </a:cubicBezTo>
                  <a:cubicBezTo>
                    <a:pt x="106" y="160"/>
                    <a:pt x="106" y="160"/>
                    <a:pt x="106" y="160"/>
                  </a:cubicBezTo>
                  <a:cubicBezTo>
                    <a:pt x="106" y="159"/>
                    <a:pt x="106" y="159"/>
                    <a:pt x="106" y="159"/>
                  </a:cubicBezTo>
                  <a:cubicBezTo>
                    <a:pt x="106" y="159"/>
                    <a:pt x="106" y="159"/>
                    <a:pt x="106" y="159"/>
                  </a:cubicBezTo>
                  <a:cubicBezTo>
                    <a:pt x="105" y="158"/>
                    <a:pt x="105" y="158"/>
                    <a:pt x="105" y="158"/>
                  </a:cubicBezTo>
                  <a:cubicBezTo>
                    <a:pt x="105" y="159"/>
                    <a:pt x="105" y="159"/>
                    <a:pt x="105" y="159"/>
                  </a:cubicBezTo>
                  <a:cubicBezTo>
                    <a:pt x="105" y="159"/>
                    <a:pt x="105" y="159"/>
                    <a:pt x="105" y="159"/>
                  </a:cubicBezTo>
                  <a:cubicBezTo>
                    <a:pt x="105" y="159"/>
                    <a:pt x="105" y="159"/>
                    <a:pt x="105" y="159"/>
                  </a:cubicBezTo>
                  <a:cubicBezTo>
                    <a:pt x="106" y="160"/>
                    <a:pt x="106" y="160"/>
                    <a:pt x="106" y="160"/>
                  </a:cubicBezTo>
                  <a:cubicBezTo>
                    <a:pt x="106" y="160"/>
                    <a:pt x="106" y="160"/>
                    <a:pt x="106" y="160"/>
                  </a:cubicBezTo>
                  <a:cubicBezTo>
                    <a:pt x="106" y="161"/>
                    <a:pt x="106" y="161"/>
                    <a:pt x="106" y="161"/>
                  </a:cubicBezTo>
                  <a:cubicBezTo>
                    <a:pt x="106" y="162"/>
                    <a:pt x="106" y="162"/>
                    <a:pt x="106" y="162"/>
                  </a:cubicBezTo>
                  <a:cubicBezTo>
                    <a:pt x="106" y="162"/>
                    <a:pt x="106" y="162"/>
                    <a:pt x="106" y="162"/>
                  </a:cubicBezTo>
                  <a:cubicBezTo>
                    <a:pt x="106" y="162"/>
                    <a:pt x="106" y="162"/>
                    <a:pt x="106" y="162"/>
                  </a:cubicBezTo>
                  <a:cubicBezTo>
                    <a:pt x="107" y="162"/>
                    <a:pt x="107" y="162"/>
                    <a:pt x="107" y="162"/>
                  </a:cubicBezTo>
                  <a:cubicBezTo>
                    <a:pt x="107" y="163"/>
                    <a:pt x="107" y="163"/>
                    <a:pt x="107" y="163"/>
                  </a:cubicBezTo>
                  <a:cubicBezTo>
                    <a:pt x="107" y="164"/>
                    <a:pt x="107" y="164"/>
                    <a:pt x="107" y="164"/>
                  </a:cubicBezTo>
                  <a:cubicBezTo>
                    <a:pt x="106" y="165"/>
                    <a:pt x="106" y="165"/>
                    <a:pt x="106" y="165"/>
                  </a:cubicBezTo>
                  <a:cubicBezTo>
                    <a:pt x="106" y="165"/>
                    <a:pt x="106" y="165"/>
                    <a:pt x="106" y="165"/>
                  </a:cubicBezTo>
                  <a:cubicBezTo>
                    <a:pt x="105" y="165"/>
                    <a:pt x="105" y="165"/>
                    <a:pt x="105" y="165"/>
                  </a:cubicBezTo>
                  <a:cubicBezTo>
                    <a:pt x="105" y="165"/>
                    <a:pt x="105" y="165"/>
                    <a:pt x="105" y="165"/>
                  </a:cubicBezTo>
                  <a:cubicBezTo>
                    <a:pt x="104" y="165"/>
                    <a:pt x="104" y="165"/>
                    <a:pt x="104" y="165"/>
                  </a:cubicBezTo>
                  <a:cubicBezTo>
                    <a:pt x="104" y="166"/>
                    <a:pt x="104" y="166"/>
                    <a:pt x="104" y="166"/>
                  </a:cubicBezTo>
                  <a:cubicBezTo>
                    <a:pt x="103" y="166"/>
                    <a:pt x="103" y="166"/>
                    <a:pt x="103" y="166"/>
                  </a:cubicBezTo>
                  <a:cubicBezTo>
                    <a:pt x="103" y="166"/>
                    <a:pt x="103" y="166"/>
                    <a:pt x="103" y="166"/>
                  </a:cubicBezTo>
                  <a:cubicBezTo>
                    <a:pt x="103" y="166"/>
                    <a:pt x="103" y="166"/>
                    <a:pt x="103" y="166"/>
                  </a:cubicBezTo>
                  <a:cubicBezTo>
                    <a:pt x="103" y="166"/>
                    <a:pt x="103" y="166"/>
                    <a:pt x="103" y="166"/>
                  </a:cubicBezTo>
                  <a:cubicBezTo>
                    <a:pt x="103" y="167"/>
                    <a:pt x="103" y="167"/>
                    <a:pt x="103" y="167"/>
                  </a:cubicBezTo>
                  <a:cubicBezTo>
                    <a:pt x="102" y="167"/>
                    <a:pt x="102" y="167"/>
                    <a:pt x="102" y="167"/>
                  </a:cubicBezTo>
                  <a:cubicBezTo>
                    <a:pt x="102" y="167"/>
                    <a:pt x="102" y="167"/>
                    <a:pt x="102" y="167"/>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9"/>
                    <a:pt x="101" y="169"/>
                    <a:pt x="101" y="169"/>
                  </a:cubicBezTo>
                  <a:cubicBezTo>
                    <a:pt x="101" y="169"/>
                    <a:pt x="101" y="169"/>
                    <a:pt x="101" y="169"/>
                  </a:cubicBezTo>
                  <a:cubicBezTo>
                    <a:pt x="100" y="169"/>
                    <a:pt x="100" y="169"/>
                    <a:pt x="100" y="169"/>
                  </a:cubicBezTo>
                  <a:cubicBezTo>
                    <a:pt x="100" y="169"/>
                    <a:pt x="100" y="169"/>
                    <a:pt x="100" y="169"/>
                  </a:cubicBezTo>
                  <a:cubicBezTo>
                    <a:pt x="100" y="169"/>
                    <a:pt x="100" y="169"/>
                    <a:pt x="100" y="169"/>
                  </a:cubicBezTo>
                  <a:cubicBezTo>
                    <a:pt x="100" y="169"/>
                    <a:pt x="100" y="169"/>
                    <a:pt x="100" y="169"/>
                  </a:cubicBezTo>
                  <a:cubicBezTo>
                    <a:pt x="100" y="169"/>
                    <a:pt x="100" y="169"/>
                    <a:pt x="100" y="169"/>
                  </a:cubicBezTo>
                  <a:cubicBezTo>
                    <a:pt x="100" y="170"/>
                    <a:pt x="100" y="170"/>
                    <a:pt x="100" y="170"/>
                  </a:cubicBezTo>
                  <a:cubicBezTo>
                    <a:pt x="100" y="170"/>
                    <a:pt x="100" y="170"/>
                    <a:pt x="100" y="170"/>
                  </a:cubicBezTo>
                  <a:cubicBezTo>
                    <a:pt x="99" y="170"/>
                    <a:pt x="99" y="170"/>
                    <a:pt x="99" y="170"/>
                  </a:cubicBezTo>
                  <a:cubicBezTo>
                    <a:pt x="98" y="171"/>
                    <a:pt x="98" y="171"/>
                    <a:pt x="98" y="171"/>
                  </a:cubicBezTo>
                  <a:cubicBezTo>
                    <a:pt x="98" y="172"/>
                    <a:pt x="98" y="172"/>
                    <a:pt x="98" y="172"/>
                  </a:cubicBezTo>
                  <a:cubicBezTo>
                    <a:pt x="98" y="172"/>
                    <a:pt x="98" y="172"/>
                    <a:pt x="98" y="172"/>
                  </a:cubicBezTo>
                  <a:cubicBezTo>
                    <a:pt x="98" y="173"/>
                    <a:pt x="98" y="173"/>
                    <a:pt x="98" y="173"/>
                  </a:cubicBezTo>
                  <a:cubicBezTo>
                    <a:pt x="97" y="174"/>
                    <a:pt x="97" y="174"/>
                    <a:pt x="97" y="174"/>
                  </a:cubicBezTo>
                  <a:cubicBezTo>
                    <a:pt x="97" y="174"/>
                    <a:pt x="97" y="174"/>
                    <a:pt x="97" y="174"/>
                  </a:cubicBezTo>
                  <a:cubicBezTo>
                    <a:pt x="96" y="174"/>
                    <a:pt x="96" y="174"/>
                    <a:pt x="96" y="174"/>
                  </a:cubicBezTo>
                  <a:cubicBezTo>
                    <a:pt x="96" y="173"/>
                    <a:pt x="96" y="173"/>
                    <a:pt x="96" y="173"/>
                  </a:cubicBezTo>
                  <a:cubicBezTo>
                    <a:pt x="96" y="173"/>
                    <a:pt x="96" y="173"/>
                    <a:pt x="96" y="173"/>
                  </a:cubicBezTo>
                  <a:cubicBezTo>
                    <a:pt x="96" y="173"/>
                    <a:pt x="96" y="173"/>
                    <a:pt x="96" y="173"/>
                  </a:cubicBezTo>
                  <a:cubicBezTo>
                    <a:pt x="96" y="173"/>
                    <a:pt x="96" y="173"/>
                    <a:pt x="96" y="173"/>
                  </a:cubicBezTo>
                  <a:cubicBezTo>
                    <a:pt x="96" y="174"/>
                    <a:pt x="96" y="174"/>
                    <a:pt x="96" y="174"/>
                  </a:cubicBezTo>
                  <a:cubicBezTo>
                    <a:pt x="96" y="174"/>
                    <a:pt x="96" y="174"/>
                    <a:pt x="96" y="174"/>
                  </a:cubicBezTo>
                  <a:cubicBezTo>
                    <a:pt x="95" y="174"/>
                    <a:pt x="95" y="174"/>
                    <a:pt x="95" y="174"/>
                  </a:cubicBezTo>
                  <a:cubicBezTo>
                    <a:pt x="94" y="175"/>
                    <a:pt x="94" y="175"/>
                    <a:pt x="94" y="175"/>
                  </a:cubicBezTo>
                  <a:cubicBezTo>
                    <a:pt x="94" y="176"/>
                    <a:pt x="94" y="176"/>
                    <a:pt x="94" y="176"/>
                  </a:cubicBezTo>
                  <a:cubicBezTo>
                    <a:pt x="94" y="175"/>
                    <a:pt x="94" y="175"/>
                    <a:pt x="94" y="175"/>
                  </a:cubicBezTo>
                  <a:cubicBezTo>
                    <a:pt x="94" y="175"/>
                    <a:pt x="94" y="175"/>
                    <a:pt x="94" y="175"/>
                  </a:cubicBezTo>
                  <a:cubicBezTo>
                    <a:pt x="93" y="175"/>
                    <a:pt x="93" y="175"/>
                    <a:pt x="93" y="175"/>
                  </a:cubicBezTo>
                  <a:cubicBezTo>
                    <a:pt x="93" y="175"/>
                    <a:pt x="93" y="175"/>
                    <a:pt x="93" y="175"/>
                  </a:cubicBezTo>
                  <a:cubicBezTo>
                    <a:pt x="93" y="175"/>
                    <a:pt x="93" y="175"/>
                    <a:pt x="93" y="175"/>
                  </a:cubicBezTo>
                  <a:cubicBezTo>
                    <a:pt x="93" y="175"/>
                    <a:pt x="93" y="175"/>
                    <a:pt x="93" y="175"/>
                  </a:cubicBezTo>
                  <a:cubicBezTo>
                    <a:pt x="92" y="175"/>
                    <a:pt x="92" y="175"/>
                    <a:pt x="92" y="175"/>
                  </a:cubicBezTo>
                  <a:cubicBezTo>
                    <a:pt x="92" y="174"/>
                    <a:pt x="92" y="174"/>
                    <a:pt x="92" y="174"/>
                  </a:cubicBezTo>
                  <a:cubicBezTo>
                    <a:pt x="91" y="174"/>
                    <a:pt x="91" y="174"/>
                    <a:pt x="91" y="174"/>
                  </a:cubicBezTo>
                  <a:cubicBezTo>
                    <a:pt x="91" y="175"/>
                    <a:pt x="91" y="175"/>
                    <a:pt x="91" y="175"/>
                  </a:cubicBezTo>
                  <a:cubicBezTo>
                    <a:pt x="91" y="175"/>
                    <a:pt x="91" y="175"/>
                    <a:pt x="91" y="175"/>
                  </a:cubicBezTo>
                  <a:cubicBezTo>
                    <a:pt x="92" y="175"/>
                    <a:pt x="92" y="175"/>
                    <a:pt x="92" y="175"/>
                  </a:cubicBezTo>
                  <a:cubicBezTo>
                    <a:pt x="92" y="176"/>
                    <a:pt x="92" y="176"/>
                    <a:pt x="92" y="176"/>
                  </a:cubicBezTo>
                  <a:cubicBezTo>
                    <a:pt x="92" y="176"/>
                    <a:pt x="92" y="176"/>
                    <a:pt x="92" y="176"/>
                  </a:cubicBezTo>
                  <a:cubicBezTo>
                    <a:pt x="92" y="177"/>
                    <a:pt x="92" y="177"/>
                    <a:pt x="92" y="177"/>
                  </a:cubicBezTo>
                  <a:cubicBezTo>
                    <a:pt x="91" y="177"/>
                    <a:pt x="91" y="177"/>
                    <a:pt x="91" y="177"/>
                  </a:cubicBezTo>
                  <a:cubicBezTo>
                    <a:pt x="90" y="177"/>
                    <a:pt x="90" y="177"/>
                    <a:pt x="90" y="177"/>
                  </a:cubicBezTo>
                  <a:cubicBezTo>
                    <a:pt x="89" y="178"/>
                    <a:pt x="89" y="178"/>
                    <a:pt x="89" y="178"/>
                  </a:cubicBezTo>
                  <a:cubicBezTo>
                    <a:pt x="89" y="178"/>
                    <a:pt x="89" y="178"/>
                    <a:pt x="89" y="178"/>
                  </a:cubicBezTo>
                  <a:cubicBezTo>
                    <a:pt x="88" y="178"/>
                    <a:pt x="88" y="178"/>
                    <a:pt x="88" y="178"/>
                  </a:cubicBezTo>
                  <a:cubicBezTo>
                    <a:pt x="88" y="177"/>
                    <a:pt x="88" y="177"/>
                    <a:pt x="88" y="177"/>
                  </a:cubicBezTo>
                  <a:cubicBezTo>
                    <a:pt x="89" y="177"/>
                    <a:pt x="89" y="177"/>
                    <a:pt x="89" y="177"/>
                  </a:cubicBezTo>
                  <a:cubicBezTo>
                    <a:pt x="88" y="177"/>
                    <a:pt x="88" y="177"/>
                    <a:pt x="88" y="177"/>
                  </a:cubicBezTo>
                  <a:cubicBezTo>
                    <a:pt x="88" y="177"/>
                    <a:pt x="88" y="177"/>
                    <a:pt x="88" y="177"/>
                  </a:cubicBezTo>
                  <a:cubicBezTo>
                    <a:pt x="88" y="177"/>
                    <a:pt x="88" y="177"/>
                    <a:pt x="88" y="177"/>
                  </a:cubicBezTo>
                  <a:cubicBezTo>
                    <a:pt x="88" y="177"/>
                    <a:pt x="88" y="177"/>
                    <a:pt x="88" y="177"/>
                  </a:cubicBezTo>
                  <a:cubicBezTo>
                    <a:pt x="88" y="178"/>
                    <a:pt x="88" y="178"/>
                    <a:pt x="88" y="178"/>
                  </a:cubicBezTo>
                  <a:cubicBezTo>
                    <a:pt x="87" y="178"/>
                    <a:pt x="87" y="178"/>
                    <a:pt x="87" y="178"/>
                  </a:cubicBezTo>
                  <a:cubicBezTo>
                    <a:pt x="87" y="178"/>
                    <a:pt x="87" y="178"/>
                    <a:pt x="87" y="178"/>
                  </a:cubicBezTo>
                  <a:cubicBezTo>
                    <a:pt x="86" y="178"/>
                    <a:pt x="86" y="178"/>
                    <a:pt x="86" y="178"/>
                  </a:cubicBezTo>
                  <a:cubicBezTo>
                    <a:pt x="86" y="177"/>
                    <a:pt x="86" y="177"/>
                    <a:pt x="86" y="177"/>
                  </a:cubicBezTo>
                  <a:cubicBezTo>
                    <a:pt x="86" y="177"/>
                    <a:pt x="86" y="177"/>
                    <a:pt x="86" y="177"/>
                  </a:cubicBezTo>
                  <a:cubicBezTo>
                    <a:pt x="86" y="176"/>
                    <a:pt x="86" y="176"/>
                    <a:pt x="86" y="176"/>
                  </a:cubicBezTo>
                  <a:cubicBezTo>
                    <a:pt x="86" y="176"/>
                    <a:pt x="86" y="176"/>
                    <a:pt x="86" y="176"/>
                  </a:cubicBezTo>
                  <a:cubicBezTo>
                    <a:pt x="85" y="176"/>
                    <a:pt x="85" y="176"/>
                    <a:pt x="85" y="176"/>
                  </a:cubicBezTo>
                  <a:cubicBezTo>
                    <a:pt x="85" y="177"/>
                    <a:pt x="85" y="177"/>
                    <a:pt x="85" y="177"/>
                  </a:cubicBezTo>
                  <a:cubicBezTo>
                    <a:pt x="85" y="177"/>
                    <a:pt x="85" y="177"/>
                    <a:pt x="85" y="177"/>
                  </a:cubicBezTo>
                  <a:cubicBezTo>
                    <a:pt x="85" y="178"/>
                    <a:pt x="85" y="178"/>
                    <a:pt x="85" y="178"/>
                  </a:cubicBezTo>
                  <a:cubicBezTo>
                    <a:pt x="85" y="178"/>
                    <a:pt x="85" y="178"/>
                    <a:pt x="85" y="178"/>
                  </a:cubicBezTo>
                  <a:cubicBezTo>
                    <a:pt x="85" y="178"/>
                    <a:pt x="85" y="178"/>
                    <a:pt x="85" y="178"/>
                  </a:cubicBezTo>
                  <a:cubicBezTo>
                    <a:pt x="84" y="177"/>
                    <a:pt x="84" y="177"/>
                    <a:pt x="84" y="177"/>
                  </a:cubicBezTo>
                  <a:cubicBezTo>
                    <a:pt x="84" y="176"/>
                    <a:pt x="84" y="176"/>
                    <a:pt x="84" y="176"/>
                  </a:cubicBezTo>
                  <a:cubicBezTo>
                    <a:pt x="84" y="176"/>
                    <a:pt x="84" y="176"/>
                    <a:pt x="84" y="176"/>
                  </a:cubicBezTo>
                  <a:cubicBezTo>
                    <a:pt x="85" y="175"/>
                    <a:pt x="85" y="175"/>
                    <a:pt x="85" y="175"/>
                  </a:cubicBezTo>
                  <a:cubicBezTo>
                    <a:pt x="85" y="175"/>
                    <a:pt x="85" y="175"/>
                    <a:pt x="85" y="175"/>
                  </a:cubicBezTo>
                  <a:cubicBezTo>
                    <a:pt x="85" y="175"/>
                    <a:pt x="85" y="175"/>
                    <a:pt x="85" y="175"/>
                  </a:cubicBezTo>
                  <a:cubicBezTo>
                    <a:pt x="84" y="174"/>
                    <a:pt x="84" y="174"/>
                    <a:pt x="84" y="174"/>
                  </a:cubicBezTo>
                  <a:cubicBezTo>
                    <a:pt x="83" y="174"/>
                    <a:pt x="83" y="174"/>
                    <a:pt x="83" y="174"/>
                  </a:cubicBezTo>
                  <a:cubicBezTo>
                    <a:pt x="83" y="174"/>
                    <a:pt x="83" y="174"/>
                    <a:pt x="83" y="174"/>
                  </a:cubicBezTo>
                  <a:cubicBezTo>
                    <a:pt x="83" y="174"/>
                    <a:pt x="83" y="174"/>
                    <a:pt x="83" y="174"/>
                  </a:cubicBezTo>
                  <a:cubicBezTo>
                    <a:pt x="83" y="174"/>
                    <a:pt x="83" y="174"/>
                    <a:pt x="83" y="174"/>
                  </a:cubicBezTo>
                  <a:cubicBezTo>
                    <a:pt x="83" y="174"/>
                    <a:pt x="83" y="174"/>
                    <a:pt x="83" y="174"/>
                  </a:cubicBezTo>
                  <a:cubicBezTo>
                    <a:pt x="83" y="175"/>
                    <a:pt x="83" y="175"/>
                    <a:pt x="83" y="175"/>
                  </a:cubicBezTo>
                  <a:cubicBezTo>
                    <a:pt x="83" y="175"/>
                    <a:pt x="83" y="175"/>
                    <a:pt x="83" y="175"/>
                  </a:cubicBezTo>
                  <a:cubicBezTo>
                    <a:pt x="83" y="175"/>
                    <a:pt x="83" y="175"/>
                    <a:pt x="83" y="175"/>
                  </a:cubicBezTo>
                  <a:cubicBezTo>
                    <a:pt x="83" y="176"/>
                    <a:pt x="83" y="176"/>
                    <a:pt x="83" y="176"/>
                  </a:cubicBezTo>
                  <a:cubicBezTo>
                    <a:pt x="83" y="177"/>
                    <a:pt x="83" y="177"/>
                    <a:pt x="83" y="177"/>
                  </a:cubicBezTo>
                  <a:cubicBezTo>
                    <a:pt x="82" y="177"/>
                    <a:pt x="82" y="177"/>
                    <a:pt x="82" y="177"/>
                  </a:cubicBezTo>
                  <a:cubicBezTo>
                    <a:pt x="82" y="177"/>
                    <a:pt x="82" y="177"/>
                    <a:pt x="82" y="177"/>
                  </a:cubicBezTo>
                  <a:cubicBezTo>
                    <a:pt x="81" y="176"/>
                    <a:pt x="81" y="176"/>
                    <a:pt x="81" y="176"/>
                  </a:cubicBezTo>
                  <a:cubicBezTo>
                    <a:pt x="81" y="176"/>
                    <a:pt x="81" y="176"/>
                    <a:pt x="81" y="176"/>
                  </a:cubicBezTo>
                  <a:cubicBezTo>
                    <a:pt x="81" y="177"/>
                    <a:pt x="81" y="177"/>
                    <a:pt x="81" y="177"/>
                  </a:cubicBezTo>
                  <a:cubicBezTo>
                    <a:pt x="81" y="177"/>
                    <a:pt x="81" y="177"/>
                    <a:pt x="81" y="177"/>
                  </a:cubicBezTo>
                  <a:cubicBezTo>
                    <a:pt x="81" y="178"/>
                    <a:pt x="81" y="178"/>
                    <a:pt x="81" y="178"/>
                  </a:cubicBezTo>
                  <a:cubicBezTo>
                    <a:pt x="82" y="179"/>
                    <a:pt x="82" y="179"/>
                    <a:pt x="82" y="179"/>
                  </a:cubicBezTo>
                  <a:cubicBezTo>
                    <a:pt x="82" y="179"/>
                    <a:pt x="82" y="179"/>
                    <a:pt x="82" y="179"/>
                  </a:cubicBezTo>
                  <a:cubicBezTo>
                    <a:pt x="81" y="179"/>
                    <a:pt x="81" y="179"/>
                    <a:pt x="81" y="179"/>
                  </a:cubicBezTo>
                  <a:cubicBezTo>
                    <a:pt x="81" y="179"/>
                    <a:pt x="81" y="179"/>
                    <a:pt x="81" y="179"/>
                  </a:cubicBezTo>
                  <a:cubicBezTo>
                    <a:pt x="81" y="180"/>
                    <a:pt x="81" y="180"/>
                    <a:pt x="81" y="180"/>
                  </a:cubicBezTo>
                  <a:cubicBezTo>
                    <a:pt x="80" y="180"/>
                    <a:pt x="80" y="180"/>
                    <a:pt x="80" y="180"/>
                  </a:cubicBezTo>
                  <a:cubicBezTo>
                    <a:pt x="80" y="179"/>
                    <a:pt x="80" y="179"/>
                    <a:pt x="80" y="179"/>
                  </a:cubicBezTo>
                  <a:cubicBezTo>
                    <a:pt x="79" y="180"/>
                    <a:pt x="79" y="180"/>
                    <a:pt x="79" y="180"/>
                  </a:cubicBezTo>
                  <a:cubicBezTo>
                    <a:pt x="79" y="180"/>
                    <a:pt x="79" y="180"/>
                    <a:pt x="79" y="180"/>
                  </a:cubicBezTo>
                  <a:cubicBezTo>
                    <a:pt x="78" y="180"/>
                    <a:pt x="78" y="180"/>
                    <a:pt x="78" y="180"/>
                  </a:cubicBezTo>
                  <a:cubicBezTo>
                    <a:pt x="78" y="180"/>
                    <a:pt x="78" y="180"/>
                    <a:pt x="78" y="180"/>
                  </a:cubicBezTo>
                  <a:cubicBezTo>
                    <a:pt x="78" y="179"/>
                    <a:pt x="78" y="179"/>
                    <a:pt x="78" y="179"/>
                  </a:cubicBezTo>
                  <a:cubicBezTo>
                    <a:pt x="77" y="179"/>
                    <a:pt x="77" y="179"/>
                    <a:pt x="77" y="179"/>
                  </a:cubicBezTo>
                  <a:cubicBezTo>
                    <a:pt x="77" y="179"/>
                    <a:pt x="77" y="179"/>
                    <a:pt x="77" y="179"/>
                  </a:cubicBezTo>
                  <a:cubicBezTo>
                    <a:pt x="77" y="179"/>
                    <a:pt x="77" y="179"/>
                    <a:pt x="77" y="179"/>
                  </a:cubicBezTo>
                  <a:cubicBezTo>
                    <a:pt x="77" y="180"/>
                    <a:pt x="77" y="180"/>
                    <a:pt x="77" y="180"/>
                  </a:cubicBezTo>
                  <a:cubicBezTo>
                    <a:pt x="77" y="180"/>
                    <a:pt x="77" y="180"/>
                    <a:pt x="77" y="180"/>
                  </a:cubicBezTo>
                  <a:cubicBezTo>
                    <a:pt x="76" y="180"/>
                    <a:pt x="76" y="180"/>
                    <a:pt x="76" y="180"/>
                  </a:cubicBezTo>
                  <a:cubicBezTo>
                    <a:pt x="76" y="179"/>
                    <a:pt x="76" y="179"/>
                    <a:pt x="76" y="179"/>
                  </a:cubicBezTo>
                  <a:cubicBezTo>
                    <a:pt x="76" y="179"/>
                    <a:pt x="76" y="179"/>
                    <a:pt x="76" y="179"/>
                  </a:cubicBezTo>
                  <a:cubicBezTo>
                    <a:pt x="75" y="179"/>
                    <a:pt x="75" y="179"/>
                    <a:pt x="75" y="179"/>
                  </a:cubicBezTo>
                  <a:cubicBezTo>
                    <a:pt x="75" y="179"/>
                    <a:pt x="75" y="179"/>
                    <a:pt x="75" y="179"/>
                  </a:cubicBezTo>
                  <a:cubicBezTo>
                    <a:pt x="75" y="179"/>
                    <a:pt x="75" y="179"/>
                    <a:pt x="75" y="179"/>
                  </a:cubicBezTo>
                  <a:cubicBezTo>
                    <a:pt x="74" y="180"/>
                    <a:pt x="74" y="180"/>
                    <a:pt x="74" y="180"/>
                  </a:cubicBezTo>
                  <a:cubicBezTo>
                    <a:pt x="74" y="180"/>
                    <a:pt x="74" y="180"/>
                    <a:pt x="74" y="180"/>
                  </a:cubicBezTo>
                  <a:cubicBezTo>
                    <a:pt x="75" y="180"/>
                    <a:pt x="75" y="180"/>
                    <a:pt x="75" y="180"/>
                  </a:cubicBezTo>
                  <a:cubicBezTo>
                    <a:pt x="75" y="181"/>
                    <a:pt x="75" y="181"/>
                    <a:pt x="75" y="181"/>
                  </a:cubicBezTo>
                  <a:cubicBezTo>
                    <a:pt x="74" y="182"/>
                    <a:pt x="74" y="182"/>
                    <a:pt x="74" y="182"/>
                  </a:cubicBezTo>
                  <a:cubicBezTo>
                    <a:pt x="73" y="183"/>
                    <a:pt x="73" y="183"/>
                    <a:pt x="73" y="183"/>
                  </a:cubicBezTo>
                  <a:cubicBezTo>
                    <a:pt x="73" y="183"/>
                    <a:pt x="73" y="183"/>
                    <a:pt x="73" y="183"/>
                  </a:cubicBezTo>
                  <a:cubicBezTo>
                    <a:pt x="72" y="183"/>
                    <a:pt x="72" y="183"/>
                    <a:pt x="72" y="183"/>
                  </a:cubicBezTo>
                  <a:cubicBezTo>
                    <a:pt x="72" y="182"/>
                    <a:pt x="72" y="182"/>
                    <a:pt x="72" y="182"/>
                  </a:cubicBezTo>
                  <a:cubicBezTo>
                    <a:pt x="72" y="182"/>
                    <a:pt x="72" y="182"/>
                    <a:pt x="72" y="182"/>
                  </a:cubicBezTo>
                  <a:cubicBezTo>
                    <a:pt x="71" y="182"/>
                    <a:pt x="71" y="182"/>
                    <a:pt x="71" y="182"/>
                  </a:cubicBezTo>
                  <a:cubicBezTo>
                    <a:pt x="71" y="182"/>
                    <a:pt x="71" y="182"/>
                    <a:pt x="71" y="182"/>
                  </a:cubicBezTo>
                  <a:cubicBezTo>
                    <a:pt x="71" y="182"/>
                    <a:pt x="71" y="182"/>
                    <a:pt x="71" y="182"/>
                  </a:cubicBezTo>
                  <a:cubicBezTo>
                    <a:pt x="70" y="182"/>
                    <a:pt x="70" y="182"/>
                    <a:pt x="70" y="182"/>
                  </a:cubicBezTo>
                  <a:cubicBezTo>
                    <a:pt x="70" y="182"/>
                    <a:pt x="70" y="182"/>
                    <a:pt x="70" y="182"/>
                  </a:cubicBezTo>
                  <a:cubicBezTo>
                    <a:pt x="70" y="182"/>
                    <a:pt x="70" y="182"/>
                    <a:pt x="70" y="182"/>
                  </a:cubicBezTo>
                  <a:cubicBezTo>
                    <a:pt x="70" y="182"/>
                    <a:pt x="70" y="182"/>
                    <a:pt x="70" y="182"/>
                  </a:cubicBezTo>
                  <a:cubicBezTo>
                    <a:pt x="70" y="183"/>
                    <a:pt x="70" y="183"/>
                    <a:pt x="70" y="183"/>
                  </a:cubicBezTo>
                  <a:cubicBezTo>
                    <a:pt x="70" y="183"/>
                    <a:pt x="70" y="183"/>
                    <a:pt x="70" y="183"/>
                  </a:cubicBezTo>
                  <a:cubicBezTo>
                    <a:pt x="70" y="184"/>
                    <a:pt x="70" y="184"/>
                    <a:pt x="70" y="184"/>
                  </a:cubicBezTo>
                  <a:cubicBezTo>
                    <a:pt x="70" y="184"/>
                    <a:pt x="70" y="184"/>
                    <a:pt x="70" y="184"/>
                  </a:cubicBezTo>
                  <a:cubicBezTo>
                    <a:pt x="71" y="184"/>
                    <a:pt x="71" y="184"/>
                    <a:pt x="71" y="184"/>
                  </a:cubicBezTo>
                  <a:cubicBezTo>
                    <a:pt x="71" y="185"/>
                    <a:pt x="71" y="185"/>
                    <a:pt x="71" y="185"/>
                  </a:cubicBezTo>
                  <a:cubicBezTo>
                    <a:pt x="71" y="186"/>
                    <a:pt x="71" y="186"/>
                    <a:pt x="71" y="186"/>
                  </a:cubicBezTo>
                  <a:cubicBezTo>
                    <a:pt x="71" y="187"/>
                    <a:pt x="71" y="187"/>
                    <a:pt x="71" y="187"/>
                  </a:cubicBezTo>
                  <a:cubicBezTo>
                    <a:pt x="70" y="187"/>
                    <a:pt x="70" y="187"/>
                    <a:pt x="70" y="187"/>
                  </a:cubicBezTo>
                  <a:cubicBezTo>
                    <a:pt x="70" y="187"/>
                    <a:pt x="70" y="187"/>
                    <a:pt x="70" y="187"/>
                  </a:cubicBezTo>
                  <a:cubicBezTo>
                    <a:pt x="70" y="187"/>
                    <a:pt x="70" y="187"/>
                    <a:pt x="70" y="187"/>
                  </a:cubicBezTo>
                  <a:cubicBezTo>
                    <a:pt x="69" y="187"/>
                    <a:pt x="69" y="187"/>
                    <a:pt x="69" y="187"/>
                  </a:cubicBezTo>
                  <a:cubicBezTo>
                    <a:pt x="68" y="187"/>
                    <a:pt x="68" y="187"/>
                    <a:pt x="68" y="187"/>
                  </a:cubicBezTo>
                  <a:cubicBezTo>
                    <a:pt x="67" y="187"/>
                    <a:pt x="67" y="187"/>
                    <a:pt x="67" y="187"/>
                  </a:cubicBezTo>
                  <a:cubicBezTo>
                    <a:pt x="67" y="187"/>
                    <a:pt x="67" y="187"/>
                    <a:pt x="67" y="187"/>
                  </a:cubicBezTo>
                  <a:cubicBezTo>
                    <a:pt x="67" y="188"/>
                    <a:pt x="67" y="188"/>
                    <a:pt x="67" y="188"/>
                  </a:cubicBezTo>
                  <a:cubicBezTo>
                    <a:pt x="68" y="188"/>
                    <a:pt x="68" y="188"/>
                    <a:pt x="68" y="188"/>
                  </a:cubicBezTo>
                  <a:cubicBezTo>
                    <a:pt x="69" y="188"/>
                    <a:pt x="69" y="188"/>
                    <a:pt x="69" y="188"/>
                  </a:cubicBezTo>
                  <a:cubicBezTo>
                    <a:pt x="69" y="189"/>
                    <a:pt x="69" y="189"/>
                    <a:pt x="69" y="189"/>
                  </a:cubicBezTo>
                  <a:cubicBezTo>
                    <a:pt x="70" y="189"/>
                    <a:pt x="70" y="189"/>
                    <a:pt x="70" y="189"/>
                  </a:cubicBezTo>
                  <a:cubicBezTo>
                    <a:pt x="70" y="189"/>
                    <a:pt x="70" y="189"/>
                    <a:pt x="70" y="189"/>
                  </a:cubicBezTo>
                  <a:cubicBezTo>
                    <a:pt x="70" y="189"/>
                    <a:pt x="70" y="189"/>
                    <a:pt x="70" y="189"/>
                  </a:cubicBezTo>
                  <a:cubicBezTo>
                    <a:pt x="70" y="189"/>
                    <a:pt x="70" y="189"/>
                    <a:pt x="70" y="189"/>
                  </a:cubicBezTo>
                  <a:cubicBezTo>
                    <a:pt x="70" y="190"/>
                    <a:pt x="70" y="190"/>
                    <a:pt x="70" y="190"/>
                  </a:cubicBezTo>
                  <a:cubicBezTo>
                    <a:pt x="70" y="190"/>
                    <a:pt x="70" y="190"/>
                    <a:pt x="70" y="190"/>
                  </a:cubicBezTo>
                  <a:cubicBezTo>
                    <a:pt x="69" y="190"/>
                    <a:pt x="69" y="190"/>
                    <a:pt x="69" y="190"/>
                  </a:cubicBezTo>
                  <a:cubicBezTo>
                    <a:pt x="69" y="190"/>
                    <a:pt x="69" y="190"/>
                    <a:pt x="69" y="190"/>
                  </a:cubicBezTo>
                  <a:cubicBezTo>
                    <a:pt x="70" y="190"/>
                    <a:pt x="70" y="190"/>
                    <a:pt x="70" y="190"/>
                  </a:cubicBezTo>
                  <a:cubicBezTo>
                    <a:pt x="70" y="191"/>
                    <a:pt x="70" y="191"/>
                    <a:pt x="70" y="191"/>
                  </a:cubicBezTo>
                  <a:cubicBezTo>
                    <a:pt x="70" y="191"/>
                    <a:pt x="70" y="191"/>
                    <a:pt x="70" y="191"/>
                  </a:cubicBezTo>
                  <a:cubicBezTo>
                    <a:pt x="70" y="192"/>
                    <a:pt x="70" y="192"/>
                    <a:pt x="70" y="192"/>
                  </a:cubicBezTo>
                  <a:cubicBezTo>
                    <a:pt x="70" y="192"/>
                    <a:pt x="70" y="192"/>
                    <a:pt x="70" y="192"/>
                  </a:cubicBezTo>
                  <a:cubicBezTo>
                    <a:pt x="69" y="192"/>
                    <a:pt x="69" y="192"/>
                    <a:pt x="69" y="192"/>
                  </a:cubicBezTo>
                  <a:cubicBezTo>
                    <a:pt x="69" y="192"/>
                    <a:pt x="69" y="192"/>
                    <a:pt x="69" y="192"/>
                  </a:cubicBezTo>
                  <a:cubicBezTo>
                    <a:pt x="68" y="191"/>
                    <a:pt x="68" y="191"/>
                    <a:pt x="68" y="191"/>
                  </a:cubicBezTo>
                  <a:cubicBezTo>
                    <a:pt x="68" y="191"/>
                    <a:pt x="68" y="191"/>
                    <a:pt x="68" y="191"/>
                  </a:cubicBezTo>
                  <a:cubicBezTo>
                    <a:pt x="67" y="191"/>
                    <a:pt x="67" y="191"/>
                    <a:pt x="67" y="191"/>
                  </a:cubicBezTo>
                  <a:cubicBezTo>
                    <a:pt x="67" y="191"/>
                    <a:pt x="67" y="191"/>
                    <a:pt x="67" y="191"/>
                  </a:cubicBezTo>
                  <a:cubicBezTo>
                    <a:pt x="66" y="190"/>
                    <a:pt x="66" y="190"/>
                    <a:pt x="66" y="190"/>
                  </a:cubicBezTo>
                  <a:cubicBezTo>
                    <a:pt x="66" y="191"/>
                    <a:pt x="66" y="191"/>
                    <a:pt x="66" y="191"/>
                  </a:cubicBezTo>
                  <a:cubicBezTo>
                    <a:pt x="66" y="191"/>
                    <a:pt x="66" y="191"/>
                    <a:pt x="66" y="191"/>
                  </a:cubicBezTo>
                  <a:cubicBezTo>
                    <a:pt x="67" y="191"/>
                    <a:pt x="67" y="191"/>
                    <a:pt x="67" y="191"/>
                  </a:cubicBezTo>
                  <a:cubicBezTo>
                    <a:pt x="67" y="191"/>
                    <a:pt x="67" y="191"/>
                    <a:pt x="67" y="191"/>
                  </a:cubicBezTo>
                  <a:cubicBezTo>
                    <a:pt x="68" y="192"/>
                    <a:pt x="68" y="192"/>
                    <a:pt x="68" y="192"/>
                  </a:cubicBezTo>
                  <a:cubicBezTo>
                    <a:pt x="69" y="192"/>
                    <a:pt x="69" y="192"/>
                    <a:pt x="69" y="192"/>
                  </a:cubicBezTo>
                  <a:cubicBezTo>
                    <a:pt x="69" y="192"/>
                    <a:pt x="69" y="192"/>
                    <a:pt x="69" y="192"/>
                  </a:cubicBezTo>
                  <a:cubicBezTo>
                    <a:pt x="69" y="193"/>
                    <a:pt x="69" y="193"/>
                    <a:pt x="69" y="193"/>
                  </a:cubicBezTo>
                  <a:cubicBezTo>
                    <a:pt x="69" y="193"/>
                    <a:pt x="69" y="193"/>
                    <a:pt x="69" y="193"/>
                  </a:cubicBezTo>
                  <a:cubicBezTo>
                    <a:pt x="68" y="193"/>
                    <a:pt x="68" y="193"/>
                    <a:pt x="68" y="193"/>
                  </a:cubicBezTo>
                  <a:cubicBezTo>
                    <a:pt x="68" y="193"/>
                    <a:pt x="68" y="193"/>
                    <a:pt x="68" y="193"/>
                  </a:cubicBezTo>
                  <a:cubicBezTo>
                    <a:pt x="68" y="194"/>
                    <a:pt x="68" y="194"/>
                    <a:pt x="68" y="194"/>
                  </a:cubicBezTo>
                  <a:cubicBezTo>
                    <a:pt x="67" y="193"/>
                    <a:pt x="67" y="193"/>
                    <a:pt x="67" y="193"/>
                  </a:cubicBezTo>
                  <a:cubicBezTo>
                    <a:pt x="66" y="193"/>
                    <a:pt x="66" y="193"/>
                    <a:pt x="66" y="193"/>
                  </a:cubicBezTo>
                  <a:cubicBezTo>
                    <a:pt x="66" y="192"/>
                    <a:pt x="66" y="192"/>
                    <a:pt x="66" y="192"/>
                  </a:cubicBezTo>
                  <a:cubicBezTo>
                    <a:pt x="65" y="192"/>
                    <a:pt x="65" y="192"/>
                    <a:pt x="65" y="192"/>
                  </a:cubicBezTo>
                  <a:cubicBezTo>
                    <a:pt x="65" y="193"/>
                    <a:pt x="65" y="193"/>
                    <a:pt x="65" y="193"/>
                  </a:cubicBezTo>
                  <a:cubicBezTo>
                    <a:pt x="65" y="193"/>
                    <a:pt x="65" y="193"/>
                    <a:pt x="65" y="193"/>
                  </a:cubicBezTo>
                  <a:cubicBezTo>
                    <a:pt x="65" y="194"/>
                    <a:pt x="65" y="194"/>
                    <a:pt x="65" y="194"/>
                  </a:cubicBezTo>
                  <a:cubicBezTo>
                    <a:pt x="65" y="194"/>
                    <a:pt x="65" y="194"/>
                    <a:pt x="65" y="194"/>
                  </a:cubicBezTo>
                  <a:cubicBezTo>
                    <a:pt x="66" y="194"/>
                    <a:pt x="66" y="194"/>
                    <a:pt x="66" y="194"/>
                  </a:cubicBezTo>
                  <a:cubicBezTo>
                    <a:pt x="66" y="195"/>
                    <a:pt x="66" y="195"/>
                    <a:pt x="66" y="195"/>
                  </a:cubicBezTo>
                  <a:cubicBezTo>
                    <a:pt x="66" y="195"/>
                    <a:pt x="66" y="195"/>
                    <a:pt x="66" y="195"/>
                  </a:cubicBezTo>
                  <a:cubicBezTo>
                    <a:pt x="66" y="195"/>
                    <a:pt x="66" y="195"/>
                    <a:pt x="66" y="195"/>
                  </a:cubicBezTo>
                  <a:cubicBezTo>
                    <a:pt x="66" y="195"/>
                    <a:pt x="66" y="195"/>
                    <a:pt x="66" y="195"/>
                  </a:cubicBezTo>
                  <a:cubicBezTo>
                    <a:pt x="65" y="195"/>
                    <a:pt x="65" y="195"/>
                    <a:pt x="65" y="195"/>
                  </a:cubicBezTo>
                  <a:cubicBezTo>
                    <a:pt x="64" y="194"/>
                    <a:pt x="64" y="194"/>
                    <a:pt x="64" y="194"/>
                  </a:cubicBezTo>
                  <a:cubicBezTo>
                    <a:pt x="64" y="194"/>
                    <a:pt x="64" y="194"/>
                    <a:pt x="64" y="194"/>
                  </a:cubicBezTo>
                  <a:cubicBezTo>
                    <a:pt x="64" y="194"/>
                    <a:pt x="64" y="194"/>
                    <a:pt x="64" y="194"/>
                  </a:cubicBezTo>
                  <a:cubicBezTo>
                    <a:pt x="64" y="195"/>
                    <a:pt x="64" y="195"/>
                    <a:pt x="64" y="195"/>
                  </a:cubicBezTo>
                  <a:cubicBezTo>
                    <a:pt x="65" y="195"/>
                    <a:pt x="65" y="195"/>
                    <a:pt x="65" y="195"/>
                  </a:cubicBezTo>
                  <a:cubicBezTo>
                    <a:pt x="65" y="195"/>
                    <a:pt x="65" y="195"/>
                    <a:pt x="65" y="195"/>
                  </a:cubicBezTo>
                  <a:cubicBezTo>
                    <a:pt x="66" y="196"/>
                    <a:pt x="66" y="196"/>
                    <a:pt x="66" y="196"/>
                  </a:cubicBezTo>
                  <a:cubicBezTo>
                    <a:pt x="66" y="196"/>
                    <a:pt x="66" y="196"/>
                    <a:pt x="66" y="196"/>
                  </a:cubicBezTo>
                  <a:cubicBezTo>
                    <a:pt x="65" y="196"/>
                    <a:pt x="65" y="196"/>
                    <a:pt x="65" y="196"/>
                  </a:cubicBezTo>
                  <a:cubicBezTo>
                    <a:pt x="64" y="196"/>
                    <a:pt x="64" y="196"/>
                    <a:pt x="64" y="196"/>
                  </a:cubicBezTo>
                  <a:cubicBezTo>
                    <a:pt x="64" y="196"/>
                    <a:pt x="64" y="196"/>
                    <a:pt x="64" y="196"/>
                  </a:cubicBezTo>
                  <a:cubicBezTo>
                    <a:pt x="64" y="195"/>
                    <a:pt x="64" y="195"/>
                    <a:pt x="64" y="195"/>
                  </a:cubicBezTo>
                  <a:cubicBezTo>
                    <a:pt x="63" y="195"/>
                    <a:pt x="63" y="195"/>
                    <a:pt x="63" y="195"/>
                  </a:cubicBezTo>
                  <a:cubicBezTo>
                    <a:pt x="63" y="195"/>
                    <a:pt x="63" y="195"/>
                    <a:pt x="63" y="195"/>
                  </a:cubicBezTo>
                  <a:cubicBezTo>
                    <a:pt x="63" y="195"/>
                    <a:pt x="63" y="195"/>
                    <a:pt x="63" y="195"/>
                  </a:cubicBezTo>
                  <a:cubicBezTo>
                    <a:pt x="63" y="195"/>
                    <a:pt x="63" y="195"/>
                    <a:pt x="63" y="195"/>
                  </a:cubicBezTo>
                  <a:cubicBezTo>
                    <a:pt x="63" y="196"/>
                    <a:pt x="63" y="196"/>
                    <a:pt x="63" y="196"/>
                  </a:cubicBezTo>
                  <a:cubicBezTo>
                    <a:pt x="63" y="196"/>
                    <a:pt x="63" y="196"/>
                    <a:pt x="63" y="196"/>
                  </a:cubicBezTo>
                  <a:cubicBezTo>
                    <a:pt x="63" y="197"/>
                    <a:pt x="63" y="197"/>
                    <a:pt x="63" y="197"/>
                  </a:cubicBezTo>
                  <a:cubicBezTo>
                    <a:pt x="63" y="197"/>
                    <a:pt x="63" y="197"/>
                    <a:pt x="63" y="197"/>
                  </a:cubicBezTo>
                  <a:cubicBezTo>
                    <a:pt x="65" y="197"/>
                    <a:pt x="65" y="197"/>
                    <a:pt x="65" y="197"/>
                  </a:cubicBezTo>
                  <a:cubicBezTo>
                    <a:pt x="65" y="197"/>
                    <a:pt x="65" y="197"/>
                    <a:pt x="65" y="197"/>
                  </a:cubicBezTo>
                  <a:cubicBezTo>
                    <a:pt x="65" y="197"/>
                    <a:pt x="65" y="197"/>
                    <a:pt x="65" y="197"/>
                  </a:cubicBezTo>
                  <a:cubicBezTo>
                    <a:pt x="65" y="198"/>
                    <a:pt x="65" y="198"/>
                    <a:pt x="65" y="198"/>
                  </a:cubicBezTo>
                  <a:cubicBezTo>
                    <a:pt x="65" y="198"/>
                    <a:pt x="65" y="198"/>
                    <a:pt x="65" y="198"/>
                  </a:cubicBezTo>
                  <a:cubicBezTo>
                    <a:pt x="65" y="198"/>
                    <a:pt x="65" y="198"/>
                    <a:pt x="65" y="198"/>
                  </a:cubicBezTo>
                  <a:cubicBezTo>
                    <a:pt x="64" y="198"/>
                    <a:pt x="64" y="198"/>
                    <a:pt x="64" y="198"/>
                  </a:cubicBezTo>
                  <a:cubicBezTo>
                    <a:pt x="64" y="198"/>
                    <a:pt x="64" y="198"/>
                    <a:pt x="64" y="198"/>
                  </a:cubicBezTo>
                  <a:cubicBezTo>
                    <a:pt x="63" y="198"/>
                    <a:pt x="63" y="198"/>
                    <a:pt x="63" y="198"/>
                  </a:cubicBezTo>
                  <a:cubicBezTo>
                    <a:pt x="62" y="198"/>
                    <a:pt x="62" y="198"/>
                    <a:pt x="62" y="198"/>
                  </a:cubicBezTo>
                  <a:cubicBezTo>
                    <a:pt x="62" y="197"/>
                    <a:pt x="62" y="197"/>
                    <a:pt x="62" y="197"/>
                  </a:cubicBezTo>
                  <a:cubicBezTo>
                    <a:pt x="62" y="197"/>
                    <a:pt x="62" y="197"/>
                    <a:pt x="62" y="197"/>
                  </a:cubicBezTo>
                  <a:cubicBezTo>
                    <a:pt x="62" y="197"/>
                    <a:pt x="62" y="197"/>
                    <a:pt x="62" y="197"/>
                  </a:cubicBezTo>
                  <a:cubicBezTo>
                    <a:pt x="62" y="197"/>
                    <a:pt x="62" y="197"/>
                    <a:pt x="62" y="197"/>
                  </a:cubicBezTo>
                  <a:cubicBezTo>
                    <a:pt x="62" y="198"/>
                    <a:pt x="62" y="198"/>
                    <a:pt x="62" y="198"/>
                  </a:cubicBezTo>
                  <a:cubicBezTo>
                    <a:pt x="61" y="198"/>
                    <a:pt x="61" y="198"/>
                    <a:pt x="61" y="198"/>
                  </a:cubicBezTo>
                  <a:cubicBezTo>
                    <a:pt x="61" y="198"/>
                    <a:pt x="61" y="198"/>
                    <a:pt x="61" y="198"/>
                  </a:cubicBezTo>
                  <a:cubicBezTo>
                    <a:pt x="60" y="198"/>
                    <a:pt x="60" y="198"/>
                    <a:pt x="60" y="198"/>
                  </a:cubicBezTo>
                  <a:cubicBezTo>
                    <a:pt x="60" y="198"/>
                    <a:pt x="60" y="198"/>
                    <a:pt x="60" y="198"/>
                  </a:cubicBezTo>
                  <a:cubicBezTo>
                    <a:pt x="60" y="198"/>
                    <a:pt x="60" y="198"/>
                    <a:pt x="60" y="198"/>
                  </a:cubicBezTo>
                  <a:cubicBezTo>
                    <a:pt x="59" y="198"/>
                    <a:pt x="59" y="198"/>
                    <a:pt x="59" y="198"/>
                  </a:cubicBezTo>
                  <a:cubicBezTo>
                    <a:pt x="59" y="198"/>
                    <a:pt x="59" y="198"/>
                    <a:pt x="59" y="198"/>
                  </a:cubicBezTo>
                  <a:cubicBezTo>
                    <a:pt x="59" y="199"/>
                    <a:pt x="59" y="199"/>
                    <a:pt x="59" y="199"/>
                  </a:cubicBezTo>
                  <a:cubicBezTo>
                    <a:pt x="61" y="199"/>
                    <a:pt x="61" y="199"/>
                    <a:pt x="61" y="199"/>
                  </a:cubicBezTo>
                  <a:cubicBezTo>
                    <a:pt x="62" y="199"/>
                    <a:pt x="62" y="199"/>
                    <a:pt x="62" y="199"/>
                  </a:cubicBezTo>
                  <a:cubicBezTo>
                    <a:pt x="62" y="200"/>
                    <a:pt x="62" y="200"/>
                    <a:pt x="62" y="200"/>
                  </a:cubicBezTo>
                  <a:cubicBezTo>
                    <a:pt x="62" y="201"/>
                    <a:pt x="62" y="201"/>
                    <a:pt x="62" y="201"/>
                  </a:cubicBezTo>
                  <a:cubicBezTo>
                    <a:pt x="62" y="201"/>
                    <a:pt x="62" y="201"/>
                    <a:pt x="62" y="201"/>
                  </a:cubicBezTo>
                  <a:cubicBezTo>
                    <a:pt x="62" y="201"/>
                    <a:pt x="62" y="201"/>
                    <a:pt x="62" y="201"/>
                  </a:cubicBezTo>
                  <a:cubicBezTo>
                    <a:pt x="61" y="201"/>
                    <a:pt x="61" y="201"/>
                    <a:pt x="61" y="201"/>
                  </a:cubicBezTo>
                  <a:cubicBezTo>
                    <a:pt x="60" y="200"/>
                    <a:pt x="60" y="200"/>
                    <a:pt x="60" y="200"/>
                  </a:cubicBezTo>
                  <a:cubicBezTo>
                    <a:pt x="60" y="200"/>
                    <a:pt x="60" y="200"/>
                    <a:pt x="60" y="200"/>
                  </a:cubicBezTo>
                  <a:cubicBezTo>
                    <a:pt x="59" y="200"/>
                    <a:pt x="59" y="200"/>
                    <a:pt x="59" y="200"/>
                  </a:cubicBezTo>
                  <a:cubicBezTo>
                    <a:pt x="59" y="200"/>
                    <a:pt x="59" y="200"/>
                    <a:pt x="59" y="200"/>
                  </a:cubicBezTo>
                  <a:cubicBezTo>
                    <a:pt x="60" y="200"/>
                    <a:pt x="60" y="200"/>
                    <a:pt x="60" y="200"/>
                  </a:cubicBezTo>
                  <a:cubicBezTo>
                    <a:pt x="60" y="200"/>
                    <a:pt x="60" y="200"/>
                    <a:pt x="60" y="200"/>
                  </a:cubicBezTo>
                  <a:cubicBezTo>
                    <a:pt x="61" y="201"/>
                    <a:pt x="61" y="201"/>
                    <a:pt x="61" y="201"/>
                  </a:cubicBezTo>
                  <a:cubicBezTo>
                    <a:pt x="62" y="202"/>
                    <a:pt x="62" y="202"/>
                    <a:pt x="62" y="202"/>
                  </a:cubicBezTo>
                  <a:cubicBezTo>
                    <a:pt x="62" y="202"/>
                    <a:pt x="62" y="202"/>
                    <a:pt x="62" y="202"/>
                  </a:cubicBezTo>
                  <a:cubicBezTo>
                    <a:pt x="61" y="203"/>
                    <a:pt x="61" y="203"/>
                    <a:pt x="61" y="203"/>
                  </a:cubicBezTo>
                  <a:cubicBezTo>
                    <a:pt x="62" y="203"/>
                    <a:pt x="62" y="203"/>
                    <a:pt x="62" y="203"/>
                  </a:cubicBezTo>
                  <a:cubicBezTo>
                    <a:pt x="62" y="203"/>
                    <a:pt x="62" y="203"/>
                    <a:pt x="62" y="203"/>
                  </a:cubicBezTo>
                  <a:cubicBezTo>
                    <a:pt x="61" y="204"/>
                    <a:pt x="61" y="204"/>
                    <a:pt x="61" y="204"/>
                  </a:cubicBezTo>
                  <a:cubicBezTo>
                    <a:pt x="61" y="204"/>
                    <a:pt x="61" y="204"/>
                    <a:pt x="61" y="204"/>
                  </a:cubicBezTo>
                  <a:cubicBezTo>
                    <a:pt x="61" y="205"/>
                    <a:pt x="61" y="205"/>
                    <a:pt x="61" y="205"/>
                  </a:cubicBezTo>
                  <a:cubicBezTo>
                    <a:pt x="60" y="205"/>
                    <a:pt x="60" y="205"/>
                    <a:pt x="60" y="205"/>
                  </a:cubicBezTo>
                  <a:cubicBezTo>
                    <a:pt x="60" y="205"/>
                    <a:pt x="60" y="205"/>
                    <a:pt x="60" y="205"/>
                  </a:cubicBezTo>
                  <a:cubicBezTo>
                    <a:pt x="59" y="204"/>
                    <a:pt x="59" y="204"/>
                    <a:pt x="59" y="204"/>
                  </a:cubicBezTo>
                  <a:cubicBezTo>
                    <a:pt x="59" y="204"/>
                    <a:pt x="59" y="204"/>
                    <a:pt x="59" y="204"/>
                  </a:cubicBezTo>
                  <a:cubicBezTo>
                    <a:pt x="58" y="204"/>
                    <a:pt x="58" y="204"/>
                    <a:pt x="58" y="204"/>
                  </a:cubicBezTo>
                  <a:cubicBezTo>
                    <a:pt x="59" y="204"/>
                    <a:pt x="59" y="204"/>
                    <a:pt x="59" y="204"/>
                  </a:cubicBezTo>
                  <a:cubicBezTo>
                    <a:pt x="59" y="205"/>
                    <a:pt x="59" y="205"/>
                    <a:pt x="59" y="205"/>
                  </a:cubicBezTo>
                  <a:cubicBezTo>
                    <a:pt x="60" y="205"/>
                    <a:pt x="60" y="205"/>
                    <a:pt x="60" y="205"/>
                  </a:cubicBezTo>
                  <a:cubicBezTo>
                    <a:pt x="60" y="205"/>
                    <a:pt x="60" y="205"/>
                    <a:pt x="60" y="205"/>
                  </a:cubicBezTo>
                  <a:cubicBezTo>
                    <a:pt x="60" y="206"/>
                    <a:pt x="60" y="206"/>
                    <a:pt x="60" y="206"/>
                  </a:cubicBezTo>
                  <a:cubicBezTo>
                    <a:pt x="59" y="206"/>
                    <a:pt x="59" y="206"/>
                    <a:pt x="59" y="206"/>
                  </a:cubicBezTo>
                  <a:cubicBezTo>
                    <a:pt x="59" y="205"/>
                    <a:pt x="59" y="205"/>
                    <a:pt x="59" y="205"/>
                  </a:cubicBezTo>
                  <a:cubicBezTo>
                    <a:pt x="59" y="205"/>
                    <a:pt x="59" y="205"/>
                    <a:pt x="59" y="205"/>
                  </a:cubicBezTo>
                  <a:cubicBezTo>
                    <a:pt x="58" y="206"/>
                    <a:pt x="58" y="206"/>
                    <a:pt x="58" y="206"/>
                  </a:cubicBezTo>
                  <a:cubicBezTo>
                    <a:pt x="59" y="206"/>
                    <a:pt x="59" y="206"/>
                    <a:pt x="59" y="206"/>
                  </a:cubicBezTo>
                  <a:cubicBezTo>
                    <a:pt x="59" y="206"/>
                    <a:pt x="59" y="206"/>
                    <a:pt x="59" y="206"/>
                  </a:cubicBezTo>
                  <a:cubicBezTo>
                    <a:pt x="59" y="207"/>
                    <a:pt x="59" y="207"/>
                    <a:pt x="59" y="207"/>
                  </a:cubicBezTo>
                  <a:cubicBezTo>
                    <a:pt x="59" y="207"/>
                    <a:pt x="59" y="207"/>
                    <a:pt x="59" y="207"/>
                  </a:cubicBezTo>
                  <a:cubicBezTo>
                    <a:pt x="58" y="207"/>
                    <a:pt x="58" y="207"/>
                    <a:pt x="58" y="207"/>
                  </a:cubicBezTo>
                  <a:cubicBezTo>
                    <a:pt x="58" y="207"/>
                    <a:pt x="58" y="207"/>
                    <a:pt x="58" y="207"/>
                  </a:cubicBezTo>
                  <a:cubicBezTo>
                    <a:pt x="58" y="207"/>
                    <a:pt x="58" y="207"/>
                    <a:pt x="58" y="207"/>
                  </a:cubicBezTo>
                  <a:cubicBezTo>
                    <a:pt x="57" y="207"/>
                    <a:pt x="57" y="207"/>
                    <a:pt x="57" y="207"/>
                  </a:cubicBezTo>
                  <a:cubicBezTo>
                    <a:pt x="57" y="207"/>
                    <a:pt x="57" y="207"/>
                    <a:pt x="57" y="207"/>
                  </a:cubicBezTo>
                  <a:cubicBezTo>
                    <a:pt x="58" y="207"/>
                    <a:pt x="58" y="207"/>
                    <a:pt x="58" y="207"/>
                  </a:cubicBezTo>
                  <a:cubicBezTo>
                    <a:pt x="58" y="208"/>
                    <a:pt x="58" y="208"/>
                    <a:pt x="58" y="208"/>
                  </a:cubicBezTo>
                  <a:cubicBezTo>
                    <a:pt x="58" y="208"/>
                    <a:pt x="58" y="208"/>
                    <a:pt x="58" y="208"/>
                  </a:cubicBezTo>
                  <a:cubicBezTo>
                    <a:pt x="58" y="208"/>
                    <a:pt x="58" y="208"/>
                    <a:pt x="58" y="208"/>
                  </a:cubicBezTo>
                  <a:cubicBezTo>
                    <a:pt x="57" y="208"/>
                    <a:pt x="57" y="208"/>
                    <a:pt x="57" y="208"/>
                  </a:cubicBezTo>
                  <a:cubicBezTo>
                    <a:pt x="56" y="208"/>
                    <a:pt x="56" y="208"/>
                    <a:pt x="56" y="208"/>
                  </a:cubicBezTo>
                  <a:cubicBezTo>
                    <a:pt x="56" y="208"/>
                    <a:pt x="56" y="208"/>
                    <a:pt x="56" y="208"/>
                  </a:cubicBezTo>
                  <a:cubicBezTo>
                    <a:pt x="56" y="208"/>
                    <a:pt x="56" y="208"/>
                    <a:pt x="56" y="208"/>
                  </a:cubicBezTo>
                  <a:cubicBezTo>
                    <a:pt x="57" y="209"/>
                    <a:pt x="57" y="209"/>
                    <a:pt x="57" y="209"/>
                  </a:cubicBezTo>
                  <a:cubicBezTo>
                    <a:pt x="58" y="209"/>
                    <a:pt x="58" y="209"/>
                    <a:pt x="58" y="209"/>
                  </a:cubicBezTo>
                  <a:cubicBezTo>
                    <a:pt x="59" y="209"/>
                    <a:pt x="59" y="209"/>
                    <a:pt x="59" y="209"/>
                  </a:cubicBezTo>
                  <a:cubicBezTo>
                    <a:pt x="59" y="209"/>
                    <a:pt x="59" y="209"/>
                    <a:pt x="59" y="209"/>
                  </a:cubicBezTo>
                  <a:cubicBezTo>
                    <a:pt x="59" y="210"/>
                    <a:pt x="59" y="210"/>
                    <a:pt x="59" y="210"/>
                  </a:cubicBezTo>
                  <a:cubicBezTo>
                    <a:pt x="58" y="210"/>
                    <a:pt x="58" y="210"/>
                    <a:pt x="58" y="210"/>
                  </a:cubicBezTo>
                  <a:cubicBezTo>
                    <a:pt x="57" y="210"/>
                    <a:pt x="57" y="210"/>
                    <a:pt x="57" y="210"/>
                  </a:cubicBezTo>
                  <a:cubicBezTo>
                    <a:pt x="56" y="210"/>
                    <a:pt x="56" y="210"/>
                    <a:pt x="56" y="210"/>
                  </a:cubicBezTo>
                  <a:cubicBezTo>
                    <a:pt x="56" y="210"/>
                    <a:pt x="56" y="210"/>
                    <a:pt x="56" y="210"/>
                  </a:cubicBezTo>
                  <a:cubicBezTo>
                    <a:pt x="55" y="210"/>
                    <a:pt x="55" y="210"/>
                    <a:pt x="55" y="210"/>
                  </a:cubicBezTo>
                  <a:cubicBezTo>
                    <a:pt x="56" y="210"/>
                    <a:pt x="56" y="210"/>
                    <a:pt x="56" y="210"/>
                  </a:cubicBezTo>
                  <a:cubicBezTo>
                    <a:pt x="57" y="210"/>
                    <a:pt x="57" y="210"/>
                    <a:pt x="57" y="210"/>
                  </a:cubicBezTo>
                  <a:cubicBezTo>
                    <a:pt x="57" y="211"/>
                    <a:pt x="57" y="211"/>
                    <a:pt x="57" y="211"/>
                  </a:cubicBezTo>
                  <a:cubicBezTo>
                    <a:pt x="57" y="211"/>
                    <a:pt x="57" y="211"/>
                    <a:pt x="57" y="211"/>
                  </a:cubicBezTo>
                  <a:cubicBezTo>
                    <a:pt x="56" y="211"/>
                    <a:pt x="56" y="211"/>
                    <a:pt x="56" y="211"/>
                  </a:cubicBezTo>
                  <a:cubicBezTo>
                    <a:pt x="56" y="211"/>
                    <a:pt x="56" y="211"/>
                    <a:pt x="56" y="211"/>
                  </a:cubicBezTo>
                  <a:cubicBezTo>
                    <a:pt x="57" y="211"/>
                    <a:pt x="57" y="211"/>
                    <a:pt x="57" y="211"/>
                  </a:cubicBezTo>
                  <a:cubicBezTo>
                    <a:pt x="58" y="211"/>
                    <a:pt x="58" y="211"/>
                    <a:pt x="58" y="211"/>
                  </a:cubicBezTo>
                  <a:cubicBezTo>
                    <a:pt x="58" y="212"/>
                    <a:pt x="58" y="212"/>
                    <a:pt x="58" y="212"/>
                  </a:cubicBezTo>
                  <a:cubicBezTo>
                    <a:pt x="57" y="212"/>
                    <a:pt x="57" y="212"/>
                    <a:pt x="57" y="212"/>
                  </a:cubicBezTo>
                  <a:cubicBezTo>
                    <a:pt x="56" y="212"/>
                    <a:pt x="56" y="212"/>
                    <a:pt x="56" y="212"/>
                  </a:cubicBezTo>
                  <a:cubicBezTo>
                    <a:pt x="56" y="212"/>
                    <a:pt x="56" y="212"/>
                    <a:pt x="56" y="212"/>
                  </a:cubicBezTo>
                  <a:cubicBezTo>
                    <a:pt x="56" y="212"/>
                    <a:pt x="56" y="212"/>
                    <a:pt x="56" y="212"/>
                  </a:cubicBezTo>
                  <a:cubicBezTo>
                    <a:pt x="56" y="212"/>
                    <a:pt x="56" y="212"/>
                    <a:pt x="56" y="212"/>
                  </a:cubicBezTo>
                  <a:cubicBezTo>
                    <a:pt x="57" y="212"/>
                    <a:pt x="57" y="212"/>
                    <a:pt x="57" y="212"/>
                  </a:cubicBezTo>
                  <a:cubicBezTo>
                    <a:pt x="58" y="212"/>
                    <a:pt x="58" y="212"/>
                    <a:pt x="58" y="212"/>
                  </a:cubicBezTo>
                  <a:cubicBezTo>
                    <a:pt x="58" y="213"/>
                    <a:pt x="58" y="213"/>
                    <a:pt x="58" y="213"/>
                  </a:cubicBezTo>
                  <a:cubicBezTo>
                    <a:pt x="57" y="213"/>
                    <a:pt x="57" y="213"/>
                    <a:pt x="57" y="213"/>
                  </a:cubicBezTo>
                  <a:cubicBezTo>
                    <a:pt x="56" y="213"/>
                    <a:pt x="56" y="213"/>
                    <a:pt x="56" y="213"/>
                  </a:cubicBezTo>
                  <a:cubicBezTo>
                    <a:pt x="56" y="213"/>
                    <a:pt x="56" y="213"/>
                    <a:pt x="56" y="213"/>
                  </a:cubicBezTo>
                  <a:cubicBezTo>
                    <a:pt x="55" y="213"/>
                    <a:pt x="55" y="213"/>
                    <a:pt x="55" y="213"/>
                  </a:cubicBezTo>
                  <a:cubicBezTo>
                    <a:pt x="55" y="212"/>
                    <a:pt x="55" y="212"/>
                    <a:pt x="55" y="212"/>
                  </a:cubicBezTo>
                  <a:cubicBezTo>
                    <a:pt x="54" y="212"/>
                    <a:pt x="54" y="212"/>
                    <a:pt x="54" y="212"/>
                  </a:cubicBezTo>
                  <a:cubicBezTo>
                    <a:pt x="54" y="212"/>
                    <a:pt x="54" y="212"/>
                    <a:pt x="54" y="212"/>
                  </a:cubicBezTo>
                  <a:cubicBezTo>
                    <a:pt x="54" y="212"/>
                    <a:pt x="54" y="212"/>
                    <a:pt x="54" y="212"/>
                  </a:cubicBezTo>
                  <a:cubicBezTo>
                    <a:pt x="53" y="212"/>
                    <a:pt x="53" y="212"/>
                    <a:pt x="53" y="212"/>
                  </a:cubicBezTo>
                  <a:cubicBezTo>
                    <a:pt x="53" y="212"/>
                    <a:pt x="53" y="212"/>
                    <a:pt x="53" y="212"/>
                  </a:cubicBezTo>
                  <a:cubicBezTo>
                    <a:pt x="53" y="213"/>
                    <a:pt x="53" y="213"/>
                    <a:pt x="53" y="213"/>
                  </a:cubicBezTo>
                  <a:cubicBezTo>
                    <a:pt x="55" y="213"/>
                    <a:pt x="55" y="213"/>
                    <a:pt x="55" y="213"/>
                  </a:cubicBezTo>
                  <a:cubicBezTo>
                    <a:pt x="55" y="214"/>
                    <a:pt x="55" y="214"/>
                    <a:pt x="55" y="214"/>
                  </a:cubicBezTo>
                  <a:cubicBezTo>
                    <a:pt x="55" y="214"/>
                    <a:pt x="55" y="214"/>
                    <a:pt x="55" y="214"/>
                  </a:cubicBezTo>
                  <a:cubicBezTo>
                    <a:pt x="55" y="214"/>
                    <a:pt x="55" y="214"/>
                    <a:pt x="55" y="214"/>
                  </a:cubicBezTo>
                  <a:cubicBezTo>
                    <a:pt x="55" y="214"/>
                    <a:pt x="55" y="214"/>
                    <a:pt x="55" y="214"/>
                  </a:cubicBezTo>
                  <a:cubicBezTo>
                    <a:pt x="55" y="214"/>
                    <a:pt x="55" y="214"/>
                    <a:pt x="55" y="214"/>
                  </a:cubicBezTo>
                  <a:cubicBezTo>
                    <a:pt x="56" y="214"/>
                    <a:pt x="56" y="214"/>
                    <a:pt x="56" y="214"/>
                  </a:cubicBezTo>
                  <a:cubicBezTo>
                    <a:pt x="56" y="215"/>
                    <a:pt x="56" y="215"/>
                    <a:pt x="56" y="215"/>
                  </a:cubicBezTo>
                  <a:cubicBezTo>
                    <a:pt x="57" y="215"/>
                    <a:pt x="57" y="215"/>
                    <a:pt x="57" y="215"/>
                  </a:cubicBezTo>
                  <a:cubicBezTo>
                    <a:pt x="57" y="215"/>
                    <a:pt x="57" y="215"/>
                    <a:pt x="57" y="215"/>
                  </a:cubicBezTo>
                  <a:cubicBezTo>
                    <a:pt x="56" y="215"/>
                    <a:pt x="56" y="215"/>
                    <a:pt x="56" y="215"/>
                  </a:cubicBezTo>
                  <a:cubicBezTo>
                    <a:pt x="56" y="215"/>
                    <a:pt x="56" y="215"/>
                    <a:pt x="56" y="215"/>
                  </a:cubicBezTo>
                  <a:cubicBezTo>
                    <a:pt x="56" y="216"/>
                    <a:pt x="56" y="216"/>
                    <a:pt x="56" y="216"/>
                  </a:cubicBezTo>
                  <a:cubicBezTo>
                    <a:pt x="55" y="216"/>
                    <a:pt x="55" y="216"/>
                    <a:pt x="55" y="216"/>
                  </a:cubicBezTo>
                  <a:close/>
                  <a:moveTo>
                    <a:pt x="54" y="216"/>
                  </a:moveTo>
                  <a:cubicBezTo>
                    <a:pt x="53" y="215"/>
                    <a:pt x="53" y="215"/>
                    <a:pt x="53" y="215"/>
                  </a:cubicBezTo>
                  <a:cubicBezTo>
                    <a:pt x="52" y="215"/>
                    <a:pt x="52" y="215"/>
                    <a:pt x="52" y="215"/>
                  </a:cubicBezTo>
                  <a:cubicBezTo>
                    <a:pt x="52" y="215"/>
                    <a:pt x="52" y="215"/>
                    <a:pt x="52" y="215"/>
                  </a:cubicBezTo>
                  <a:cubicBezTo>
                    <a:pt x="53" y="216"/>
                    <a:pt x="53" y="216"/>
                    <a:pt x="53" y="216"/>
                  </a:cubicBezTo>
                  <a:cubicBezTo>
                    <a:pt x="54" y="216"/>
                    <a:pt x="54" y="216"/>
                    <a:pt x="54" y="216"/>
                  </a:cubicBezTo>
                  <a:cubicBezTo>
                    <a:pt x="54" y="216"/>
                    <a:pt x="54" y="216"/>
                    <a:pt x="54" y="216"/>
                  </a:cubicBezTo>
                  <a:close/>
                  <a:moveTo>
                    <a:pt x="124" y="146"/>
                  </a:moveTo>
                  <a:cubicBezTo>
                    <a:pt x="124" y="146"/>
                    <a:pt x="124" y="146"/>
                    <a:pt x="124" y="146"/>
                  </a:cubicBezTo>
                  <a:cubicBezTo>
                    <a:pt x="125" y="146"/>
                    <a:pt x="125" y="146"/>
                    <a:pt x="125" y="146"/>
                  </a:cubicBezTo>
                  <a:cubicBezTo>
                    <a:pt x="127" y="146"/>
                    <a:pt x="127" y="146"/>
                    <a:pt x="127" y="146"/>
                  </a:cubicBezTo>
                  <a:cubicBezTo>
                    <a:pt x="129" y="146"/>
                    <a:pt x="129" y="146"/>
                    <a:pt x="129" y="146"/>
                  </a:cubicBezTo>
                  <a:cubicBezTo>
                    <a:pt x="129" y="145"/>
                    <a:pt x="129" y="145"/>
                    <a:pt x="129" y="145"/>
                  </a:cubicBezTo>
                  <a:cubicBezTo>
                    <a:pt x="130" y="145"/>
                    <a:pt x="130" y="145"/>
                    <a:pt x="130" y="145"/>
                  </a:cubicBezTo>
                  <a:cubicBezTo>
                    <a:pt x="131" y="146"/>
                    <a:pt x="131" y="146"/>
                    <a:pt x="131" y="146"/>
                  </a:cubicBezTo>
                  <a:cubicBezTo>
                    <a:pt x="132" y="145"/>
                    <a:pt x="132" y="145"/>
                    <a:pt x="132" y="145"/>
                  </a:cubicBezTo>
                  <a:cubicBezTo>
                    <a:pt x="133" y="146"/>
                    <a:pt x="133" y="146"/>
                    <a:pt x="133" y="146"/>
                  </a:cubicBezTo>
                  <a:cubicBezTo>
                    <a:pt x="134" y="145"/>
                    <a:pt x="134" y="145"/>
                    <a:pt x="134" y="145"/>
                  </a:cubicBezTo>
                  <a:cubicBezTo>
                    <a:pt x="134" y="143"/>
                    <a:pt x="134" y="143"/>
                    <a:pt x="134" y="143"/>
                  </a:cubicBezTo>
                  <a:cubicBezTo>
                    <a:pt x="133" y="142"/>
                    <a:pt x="133" y="142"/>
                    <a:pt x="133" y="142"/>
                  </a:cubicBezTo>
                  <a:cubicBezTo>
                    <a:pt x="133" y="141"/>
                    <a:pt x="133" y="141"/>
                    <a:pt x="133" y="141"/>
                  </a:cubicBezTo>
                  <a:cubicBezTo>
                    <a:pt x="132" y="141"/>
                    <a:pt x="132" y="141"/>
                    <a:pt x="132" y="141"/>
                  </a:cubicBezTo>
                  <a:cubicBezTo>
                    <a:pt x="130" y="142"/>
                    <a:pt x="130" y="142"/>
                    <a:pt x="130" y="142"/>
                  </a:cubicBezTo>
                  <a:cubicBezTo>
                    <a:pt x="127" y="143"/>
                    <a:pt x="127" y="143"/>
                    <a:pt x="127" y="143"/>
                  </a:cubicBezTo>
                  <a:cubicBezTo>
                    <a:pt x="127" y="143"/>
                    <a:pt x="127" y="143"/>
                    <a:pt x="127" y="143"/>
                  </a:cubicBezTo>
                  <a:cubicBezTo>
                    <a:pt x="126" y="144"/>
                    <a:pt x="126" y="144"/>
                    <a:pt x="126" y="144"/>
                  </a:cubicBezTo>
                  <a:cubicBezTo>
                    <a:pt x="125" y="145"/>
                    <a:pt x="125" y="145"/>
                    <a:pt x="125" y="145"/>
                  </a:cubicBezTo>
                  <a:cubicBezTo>
                    <a:pt x="124" y="145"/>
                    <a:pt x="124" y="145"/>
                    <a:pt x="124" y="145"/>
                  </a:cubicBezTo>
                  <a:cubicBezTo>
                    <a:pt x="124" y="145"/>
                    <a:pt x="124" y="145"/>
                    <a:pt x="124" y="145"/>
                  </a:cubicBezTo>
                  <a:cubicBezTo>
                    <a:pt x="124" y="146"/>
                    <a:pt x="124" y="146"/>
                    <a:pt x="124" y="146"/>
                  </a:cubicBezTo>
                  <a:close/>
                  <a:moveTo>
                    <a:pt x="57" y="211"/>
                  </a:moveTo>
                  <a:cubicBezTo>
                    <a:pt x="58" y="211"/>
                    <a:pt x="58" y="211"/>
                    <a:pt x="58" y="211"/>
                  </a:cubicBezTo>
                  <a:cubicBezTo>
                    <a:pt x="58" y="211"/>
                    <a:pt x="58" y="211"/>
                    <a:pt x="58" y="211"/>
                  </a:cubicBezTo>
                  <a:cubicBezTo>
                    <a:pt x="58" y="210"/>
                    <a:pt x="58" y="210"/>
                    <a:pt x="58" y="210"/>
                  </a:cubicBezTo>
                  <a:cubicBezTo>
                    <a:pt x="58" y="210"/>
                    <a:pt x="58" y="210"/>
                    <a:pt x="58" y="210"/>
                  </a:cubicBezTo>
                  <a:cubicBezTo>
                    <a:pt x="57" y="211"/>
                    <a:pt x="57" y="211"/>
                    <a:pt x="57" y="211"/>
                  </a:cubicBezTo>
                  <a:close/>
                  <a:moveTo>
                    <a:pt x="62" y="203"/>
                  </a:moveTo>
                  <a:cubicBezTo>
                    <a:pt x="62" y="203"/>
                    <a:pt x="62" y="203"/>
                    <a:pt x="62" y="203"/>
                  </a:cubicBezTo>
                  <a:cubicBezTo>
                    <a:pt x="62" y="202"/>
                    <a:pt x="62" y="202"/>
                    <a:pt x="62" y="202"/>
                  </a:cubicBezTo>
                  <a:cubicBezTo>
                    <a:pt x="62" y="203"/>
                    <a:pt x="62" y="203"/>
                    <a:pt x="62" y="203"/>
                  </a:cubicBezTo>
                  <a:close/>
                  <a:moveTo>
                    <a:pt x="62" y="202"/>
                  </a:moveTo>
                  <a:cubicBezTo>
                    <a:pt x="62" y="202"/>
                    <a:pt x="62" y="202"/>
                    <a:pt x="62" y="202"/>
                  </a:cubicBezTo>
                  <a:cubicBezTo>
                    <a:pt x="63" y="202"/>
                    <a:pt x="63" y="202"/>
                    <a:pt x="63" y="202"/>
                  </a:cubicBezTo>
                  <a:cubicBezTo>
                    <a:pt x="63" y="201"/>
                    <a:pt x="63" y="201"/>
                    <a:pt x="63" y="201"/>
                  </a:cubicBezTo>
                  <a:cubicBezTo>
                    <a:pt x="62" y="202"/>
                    <a:pt x="62" y="202"/>
                    <a:pt x="62" y="202"/>
                  </a:cubicBezTo>
                  <a:close/>
                  <a:moveTo>
                    <a:pt x="63" y="200"/>
                  </a:moveTo>
                  <a:cubicBezTo>
                    <a:pt x="63" y="200"/>
                    <a:pt x="63" y="200"/>
                    <a:pt x="63" y="200"/>
                  </a:cubicBezTo>
                  <a:cubicBezTo>
                    <a:pt x="63" y="200"/>
                    <a:pt x="63" y="200"/>
                    <a:pt x="63" y="200"/>
                  </a:cubicBezTo>
                  <a:cubicBezTo>
                    <a:pt x="63" y="200"/>
                    <a:pt x="63" y="200"/>
                    <a:pt x="63" y="200"/>
                  </a:cubicBezTo>
                  <a:cubicBezTo>
                    <a:pt x="63" y="200"/>
                    <a:pt x="63" y="200"/>
                    <a:pt x="63" y="200"/>
                  </a:cubicBezTo>
                  <a:cubicBezTo>
                    <a:pt x="63" y="200"/>
                    <a:pt x="63" y="200"/>
                    <a:pt x="63" y="200"/>
                  </a:cubicBezTo>
                  <a:close/>
                  <a:moveTo>
                    <a:pt x="62" y="198"/>
                  </a:moveTo>
                  <a:cubicBezTo>
                    <a:pt x="62" y="199"/>
                    <a:pt x="62" y="199"/>
                    <a:pt x="62" y="199"/>
                  </a:cubicBezTo>
                  <a:cubicBezTo>
                    <a:pt x="63" y="199"/>
                    <a:pt x="63" y="199"/>
                    <a:pt x="63" y="199"/>
                  </a:cubicBezTo>
                  <a:cubicBezTo>
                    <a:pt x="63" y="199"/>
                    <a:pt x="63" y="199"/>
                    <a:pt x="63" y="199"/>
                  </a:cubicBezTo>
                  <a:cubicBezTo>
                    <a:pt x="64" y="199"/>
                    <a:pt x="64" y="199"/>
                    <a:pt x="64" y="199"/>
                  </a:cubicBezTo>
                  <a:cubicBezTo>
                    <a:pt x="64" y="199"/>
                    <a:pt x="64" y="199"/>
                    <a:pt x="64" y="199"/>
                  </a:cubicBezTo>
                  <a:cubicBezTo>
                    <a:pt x="64" y="199"/>
                    <a:pt x="64" y="199"/>
                    <a:pt x="64" y="199"/>
                  </a:cubicBezTo>
                  <a:cubicBezTo>
                    <a:pt x="63" y="199"/>
                    <a:pt x="63" y="199"/>
                    <a:pt x="63" y="199"/>
                  </a:cubicBezTo>
                  <a:cubicBezTo>
                    <a:pt x="62" y="198"/>
                    <a:pt x="62" y="198"/>
                    <a:pt x="62" y="198"/>
                  </a:cubicBezTo>
                  <a:cubicBezTo>
                    <a:pt x="62" y="198"/>
                    <a:pt x="62" y="198"/>
                    <a:pt x="62" y="198"/>
                  </a:cubicBezTo>
                  <a:close/>
                  <a:moveTo>
                    <a:pt x="66" y="198"/>
                  </a:moveTo>
                  <a:cubicBezTo>
                    <a:pt x="66" y="198"/>
                    <a:pt x="66" y="198"/>
                    <a:pt x="66" y="198"/>
                  </a:cubicBezTo>
                  <a:cubicBezTo>
                    <a:pt x="66" y="197"/>
                    <a:pt x="66" y="197"/>
                    <a:pt x="66" y="197"/>
                  </a:cubicBezTo>
                  <a:cubicBezTo>
                    <a:pt x="66" y="197"/>
                    <a:pt x="66" y="197"/>
                    <a:pt x="66" y="197"/>
                  </a:cubicBezTo>
                  <a:cubicBezTo>
                    <a:pt x="66" y="198"/>
                    <a:pt x="66" y="198"/>
                    <a:pt x="66" y="198"/>
                  </a:cubicBezTo>
                  <a:close/>
                  <a:moveTo>
                    <a:pt x="65" y="193"/>
                  </a:moveTo>
                  <a:cubicBezTo>
                    <a:pt x="65" y="193"/>
                    <a:pt x="65" y="193"/>
                    <a:pt x="65" y="193"/>
                  </a:cubicBezTo>
                  <a:cubicBezTo>
                    <a:pt x="66" y="194"/>
                    <a:pt x="66" y="194"/>
                    <a:pt x="66" y="194"/>
                  </a:cubicBezTo>
                  <a:cubicBezTo>
                    <a:pt x="67" y="194"/>
                    <a:pt x="67" y="194"/>
                    <a:pt x="67" y="194"/>
                  </a:cubicBezTo>
                  <a:cubicBezTo>
                    <a:pt x="67" y="195"/>
                    <a:pt x="67" y="195"/>
                    <a:pt x="67" y="195"/>
                  </a:cubicBezTo>
                  <a:cubicBezTo>
                    <a:pt x="67" y="194"/>
                    <a:pt x="67" y="194"/>
                    <a:pt x="67" y="194"/>
                  </a:cubicBezTo>
                  <a:cubicBezTo>
                    <a:pt x="67" y="194"/>
                    <a:pt x="67" y="194"/>
                    <a:pt x="67" y="194"/>
                  </a:cubicBezTo>
                  <a:cubicBezTo>
                    <a:pt x="66" y="194"/>
                    <a:pt x="66" y="194"/>
                    <a:pt x="66" y="194"/>
                  </a:cubicBezTo>
                  <a:cubicBezTo>
                    <a:pt x="66" y="193"/>
                    <a:pt x="66" y="193"/>
                    <a:pt x="66" y="193"/>
                  </a:cubicBezTo>
                  <a:cubicBezTo>
                    <a:pt x="65" y="193"/>
                    <a:pt x="65" y="193"/>
                    <a:pt x="65" y="193"/>
                  </a:cubicBezTo>
                  <a:close/>
                  <a:moveTo>
                    <a:pt x="71" y="184"/>
                  </a:moveTo>
                  <a:cubicBezTo>
                    <a:pt x="71" y="185"/>
                    <a:pt x="71" y="185"/>
                    <a:pt x="71" y="185"/>
                  </a:cubicBezTo>
                  <a:cubicBezTo>
                    <a:pt x="72" y="185"/>
                    <a:pt x="72" y="185"/>
                    <a:pt x="72" y="185"/>
                  </a:cubicBezTo>
                  <a:cubicBezTo>
                    <a:pt x="71" y="186"/>
                    <a:pt x="71" y="186"/>
                    <a:pt x="71" y="186"/>
                  </a:cubicBezTo>
                  <a:cubicBezTo>
                    <a:pt x="72" y="187"/>
                    <a:pt x="72" y="187"/>
                    <a:pt x="72" y="187"/>
                  </a:cubicBezTo>
                  <a:cubicBezTo>
                    <a:pt x="72" y="187"/>
                    <a:pt x="72" y="187"/>
                    <a:pt x="72" y="187"/>
                  </a:cubicBezTo>
                  <a:cubicBezTo>
                    <a:pt x="72" y="186"/>
                    <a:pt x="72" y="186"/>
                    <a:pt x="72" y="186"/>
                  </a:cubicBezTo>
                  <a:cubicBezTo>
                    <a:pt x="72" y="185"/>
                    <a:pt x="72" y="185"/>
                    <a:pt x="72" y="185"/>
                  </a:cubicBezTo>
                  <a:cubicBezTo>
                    <a:pt x="72" y="185"/>
                    <a:pt x="72" y="185"/>
                    <a:pt x="72" y="185"/>
                  </a:cubicBezTo>
                  <a:cubicBezTo>
                    <a:pt x="71" y="184"/>
                    <a:pt x="71" y="184"/>
                    <a:pt x="71" y="184"/>
                  </a:cubicBezTo>
                  <a:cubicBezTo>
                    <a:pt x="71" y="184"/>
                    <a:pt x="71" y="184"/>
                    <a:pt x="71" y="184"/>
                  </a:cubicBezTo>
                  <a:cubicBezTo>
                    <a:pt x="71" y="184"/>
                    <a:pt x="71" y="184"/>
                    <a:pt x="71" y="184"/>
                  </a:cubicBezTo>
                  <a:close/>
                  <a:moveTo>
                    <a:pt x="75" y="181"/>
                  </a:moveTo>
                  <a:cubicBezTo>
                    <a:pt x="75" y="182"/>
                    <a:pt x="75" y="182"/>
                    <a:pt x="75" y="182"/>
                  </a:cubicBezTo>
                  <a:cubicBezTo>
                    <a:pt x="76" y="182"/>
                    <a:pt x="76" y="182"/>
                    <a:pt x="76" y="182"/>
                  </a:cubicBezTo>
                  <a:cubicBezTo>
                    <a:pt x="76" y="182"/>
                    <a:pt x="76" y="182"/>
                    <a:pt x="76" y="182"/>
                  </a:cubicBezTo>
                  <a:cubicBezTo>
                    <a:pt x="76" y="181"/>
                    <a:pt x="76" y="181"/>
                    <a:pt x="76" y="181"/>
                  </a:cubicBezTo>
                  <a:cubicBezTo>
                    <a:pt x="75" y="181"/>
                    <a:pt x="75" y="181"/>
                    <a:pt x="75" y="181"/>
                  </a:cubicBezTo>
                  <a:close/>
                  <a:moveTo>
                    <a:pt x="76" y="181"/>
                  </a:moveTo>
                  <a:cubicBezTo>
                    <a:pt x="77" y="181"/>
                    <a:pt x="77" y="181"/>
                    <a:pt x="77" y="181"/>
                  </a:cubicBezTo>
                  <a:cubicBezTo>
                    <a:pt x="77" y="181"/>
                    <a:pt x="77" y="181"/>
                    <a:pt x="77" y="181"/>
                  </a:cubicBezTo>
                  <a:cubicBezTo>
                    <a:pt x="76" y="180"/>
                    <a:pt x="76" y="180"/>
                    <a:pt x="76" y="180"/>
                  </a:cubicBezTo>
                  <a:cubicBezTo>
                    <a:pt x="76" y="181"/>
                    <a:pt x="76" y="181"/>
                    <a:pt x="76" y="181"/>
                  </a:cubicBezTo>
                  <a:close/>
                  <a:moveTo>
                    <a:pt x="83" y="180"/>
                  </a:moveTo>
                  <a:cubicBezTo>
                    <a:pt x="84" y="180"/>
                    <a:pt x="84" y="180"/>
                    <a:pt x="84" y="180"/>
                  </a:cubicBezTo>
                  <a:cubicBezTo>
                    <a:pt x="85" y="180"/>
                    <a:pt x="85" y="180"/>
                    <a:pt x="85" y="180"/>
                  </a:cubicBezTo>
                  <a:cubicBezTo>
                    <a:pt x="85" y="179"/>
                    <a:pt x="85" y="179"/>
                    <a:pt x="85" y="179"/>
                  </a:cubicBezTo>
                  <a:cubicBezTo>
                    <a:pt x="84" y="178"/>
                    <a:pt x="84" y="178"/>
                    <a:pt x="84" y="178"/>
                  </a:cubicBezTo>
                  <a:cubicBezTo>
                    <a:pt x="84" y="178"/>
                    <a:pt x="84" y="178"/>
                    <a:pt x="84" y="178"/>
                  </a:cubicBezTo>
                  <a:cubicBezTo>
                    <a:pt x="84" y="178"/>
                    <a:pt x="84" y="178"/>
                    <a:pt x="84" y="178"/>
                  </a:cubicBezTo>
                  <a:cubicBezTo>
                    <a:pt x="83" y="178"/>
                    <a:pt x="83" y="178"/>
                    <a:pt x="83" y="178"/>
                  </a:cubicBezTo>
                  <a:cubicBezTo>
                    <a:pt x="83" y="178"/>
                    <a:pt x="83" y="178"/>
                    <a:pt x="83" y="178"/>
                  </a:cubicBezTo>
                  <a:cubicBezTo>
                    <a:pt x="83" y="179"/>
                    <a:pt x="83" y="179"/>
                    <a:pt x="83" y="179"/>
                  </a:cubicBezTo>
                  <a:cubicBezTo>
                    <a:pt x="82" y="179"/>
                    <a:pt x="82" y="179"/>
                    <a:pt x="82" y="179"/>
                  </a:cubicBezTo>
                  <a:cubicBezTo>
                    <a:pt x="83" y="180"/>
                    <a:pt x="83" y="180"/>
                    <a:pt x="83" y="180"/>
                  </a:cubicBezTo>
                  <a:cubicBezTo>
                    <a:pt x="83" y="180"/>
                    <a:pt x="83" y="180"/>
                    <a:pt x="83" y="180"/>
                  </a:cubicBezTo>
                  <a:cubicBezTo>
                    <a:pt x="83" y="180"/>
                    <a:pt x="83" y="180"/>
                    <a:pt x="83" y="180"/>
                  </a:cubicBezTo>
                  <a:close/>
                  <a:moveTo>
                    <a:pt x="86" y="180"/>
                  </a:moveTo>
                  <a:cubicBezTo>
                    <a:pt x="86" y="179"/>
                    <a:pt x="86" y="179"/>
                    <a:pt x="86" y="179"/>
                  </a:cubicBezTo>
                  <a:cubicBezTo>
                    <a:pt x="86" y="179"/>
                    <a:pt x="86" y="179"/>
                    <a:pt x="86" y="179"/>
                  </a:cubicBezTo>
                  <a:cubicBezTo>
                    <a:pt x="86" y="179"/>
                    <a:pt x="86" y="179"/>
                    <a:pt x="86" y="179"/>
                  </a:cubicBezTo>
                  <a:cubicBezTo>
                    <a:pt x="86" y="179"/>
                    <a:pt x="86" y="179"/>
                    <a:pt x="86" y="179"/>
                  </a:cubicBezTo>
                  <a:cubicBezTo>
                    <a:pt x="86" y="180"/>
                    <a:pt x="86" y="180"/>
                    <a:pt x="86" y="180"/>
                  </a:cubicBezTo>
                  <a:cubicBezTo>
                    <a:pt x="86" y="180"/>
                    <a:pt x="86" y="180"/>
                    <a:pt x="86" y="180"/>
                  </a:cubicBezTo>
                  <a:close/>
                  <a:moveTo>
                    <a:pt x="139" y="153"/>
                  </a:moveTo>
                  <a:cubicBezTo>
                    <a:pt x="139" y="153"/>
                    <a:pt x="139" y="153"/>
                    <a:pt x="139" y="153"/>
                  </a:cubicBezTo>
                  <a:cubicBezTo>
                    <a:pt x="139" y="153"/>
                    <a:pt x="139" y="153"/>
                    <a:pt x="139" y="153"/>
                  </a:cubicBezTo>
                  <a:cubicBezTo>
                    <a:pt x="139" y="153"/>
                    <a:pt x="139" y="153"/>
                    <a:pt x="139" y="153"/>
                  </a:cubicBezTo>
                  <a:cubicBezTo>
                    <a:pt x="139" y="153"/>
                    <a:pt x="139" y="153"/>
                    <a:pt x="139" y="153"/>
                  </a:cubicBezTo>
                  <a:cubicBezTo>
                    <a:pt x="139" y="153"/>
                    <a:pt x="139" y="153"/>
                    <a:pt x="139" y="153"/>
                  </a:cubicBezTo>
                  <a:close/>
                  <a:moveTo>
                    <a:pt x="129" y="146"/>
                  </a:moveTo>
                  <a:cubicBezTo>
                    <a:pt x="130" y="146"/>
                    <a:pt x="130" y="146"/>
                    <a:pt x="130" y="146"/>
                  </a:cubicBezTo>
                  <a:cubicBezTo>
                    <a:pt x="130" y="146"/>
                    <a:pt x="130" y="146"/>
                    <a:pt x="130" y="146"/>
                  </a:cubicBezTo>
                  <a:cubicBezTo>
                    <a:pt x="130" y="146"/>
                    <a:pt x="130" y="146"/>
                    <a:pt x="130" y="146"/>
                  </a:cubicBezTo>
                  <a:cubicBezTo>
                    <a:pt x="130" y="146"/>
                    <a:pt x="130" y="146"/>
                    <a:pt x="130" y="146"/>
                  </a:cubicBezTo>
                  <a:cubicBezTo>
                    <a:pt x="130" y="146"/>
                    <a:pt x="129" y="146"/>
                    <a:pt x="129" y="146"/>
                  </a:cubicBezTo>
                  <a:close/>
                  <a:moveTo>
                    <a:pt x="125" y="143"/>
                  </a:moveTo>
                  <a:cubicBezTo>
                    <a:pt x="126" y="143"/>
                    <a:pt x="126" y="143"/>
                    <a:pt x="126" y="143"/>
                  </a:cubicBezTo>
                  <a:cubicBezTo>
                    <a:pt x="126" y="143"/>
                    <a:pt x="126" y="143"/>
                    <a:pt x="126" y="143"/>
                  </a:cubicBezTo>
                  <a:cubicBezTo>
                    <a:pt x="126" y="143"/>
                    <a:pt x="126" y="143"/>
                    <a:pt x="126" y="143"/>
                  </a:cubicBezTo>
                  <a:cubicBezTo>
                    <a:pt x="126" y="143"/>
                    <a:pt x="126" y="143"/>
                    <a:pt x="126" y="143"/>
                  </a:cubicBezTo>
                  <a:cubicBezTo>
                    <a:pt x="125" y="143"/>
                    <a:pt x="125" y="143"/>
                    <a:pt x="125" y="143"/>
                  </a:cubicBezTo>
                  <a:close/>
                  <a:moveTo>
                    <a:pt x="133" y="141"/>
                  </a:moveTo>
                  <a:cubicBezTo>
                    <a:pt x="133" y="141"/>
                    <a:pt x="133" y="141"/>
                    <a:pt x="133" y="141"/>
                  </a:cubicBezTo>
                  <a:cubicBezTo>
                    <a:pt x="134" y="142"/>
                    <a:pt x="134" y="142"/>
                    <a:pt x="134" y="142"/>
                  </a:cubicBezTo>
                  <a:cubicBezTo>
                    <a:pt x="134" y="141"/>
                    <a:pt x="134" y="141"/>
                    <a:pt x="134" y="141"/>
                  </a:cubicBezTo>
                  <a:cubicBezTo>
                    <a:pt x="134" y="141"/>
                    <a:pt x="134" y="141"/>
                    <a:pt x="134" y="141"/>
                  </a:cubicBezTo>
                  <a:cubicBezTo>
                    <a:pt x="134" y="141"/>
                    <a:pt x="134" y="141"/>
                    <a:pt x="134" y="141"/>
                  </a:cubicBezTo>
                  <a:cubicBezTo>
                    <a:pt x="133" y="141"/>
                    <a:pt x="133" y="141"/>
                    <a:pt x="133" y="141"/>
                  </a:cubicBezTo>
                  <a:close/>
                  <a:moveTo>
                    <a:pt x="139" y="126"/>
                  </a:moveTo>
                  <a:cubicBezTo>
                    <a:pt x="139" y="126"/>
                    <a:pt x="139" y="126"/>
                    <a:pt x="139" y="126"/>
                  </a:cubicBezTo>
                  <a:cubicBezTo>
                    <a:pt x="139" y="127"/>
                    <a:pt x="139" y="127"/>
                    <a:pt x="139" y="127"/>
                  </a:cubicBezTo>
                  <a:cubicBezTo>
                    <a:pt x="139" y="127"/>
                    <a:pt x="139" y="127"/>
                    <a:pt x="139" y="127"/>
                  </a:cubicBezTo>
                  <a:cubicBezTo>
                    <a:pt x="140" y="128"/>
                    <a:pt x="140" y="128"/>
                    <a:pt x="140" y="128"/>
                  </a:cubicBezTo>
                  <a:cubicBezTo>
                    <a:pt x="140" y="129"/>
                    <a:pt x="140" y="129"/>
                    <a:pt x="140" y="129"/>
                  </a:cubicBezTo>
                  <a:cubicBezTo>
                    <a:pt x="141" y="129"/>
                    <a:pt x="141" y="129"/>
                    <a:pt x="141" y="129"/>
                  </a:cubicBezTo>
                  <a:cubicBezTo>
                    <a:pt x="142" y="130"/>
                    <a:pt x="142" y="130"/>
                    <a:pt x="142" y="130"/>
                  </a:cubicBezTo>
                  <a:cubicBezTo>
                    <a:pt x="143" y="131"/>
                    <a:pt x="143" y="131"/>
                    <a:pt x="143" y="131"/>
                  </a:cubicBezTo>
                  <a:cubicBezTo>
                    <a:pt x="144" y="131"/>
                    <a:pt x="144" y="131"/>
                    <a:pt x="144" y="131"/>
                  </a:cubicBezTo>
                  <a:cubicBezTo>
                    <a:pt x="144" y="131"/>
                    <a:pt x="144" y="131"/>
                    <a:pt x="144" y="131"/>
                  </a:cubicBezTo>
                  <a:cubicBezTo>
                    <a:pt x="144" y="132"/>
                    <a:pt x="144" y="132"/>
                    <a:pt x="144" y="132"/>
                  </a:cubicBezTo>
                  <a:cubicBezTo>
                    <a:pt x="145" y="132"/>
                    <a:pt x="145" y="132"/>
                    <a:pt x="145" y="132"/>
                  </a:cubicBezTo>
                  <a:cubicBezTo>
                    <a:pt x="145" y="132"/>
                    <a:pt x="145" y="132"/>
                    <a:pt x="145" y="132"/>
                  </a:cubicBezTo>
                  <a:cubicBezTo>
                    <a:pt x="145" y="131"/>
                    <a:pt x="145" y="131"/>
                    <a:pt x="145" y="131"/>
                  </a:cubicBezTo>
                  <a:cubicBezTo>
                    <a:pt x="146" y="131"/>
                    <a:pt x="146" y="131"/>
                    <a:pt x="146" y="131"/>
                  </a:cubicBezTo>
                  <a:cubicBezTo>
                    <a:pt x="145" y="130"/>
                    <a:pt x="145" y="130"/>
                    <a:pt x="145" y="130"/>
                  </a:cubicBezTo>
                  <a:cubicBezTo>
                    <a:pt x="144" y="130"/>
                    <a:pt x="144" y="130"/>
                    <a:pt x="144" y="130"/>
                  </a:cubicBezTo>
                  <a:cubicBezTo>
                    <a:pt x="144" y="130"/>
                    <a:pt x="144" y="130"/>
                    <a:pt x="144" y="130"/>
                  </a:cubicBezTo>
                  <a:cubicBezTo>
                    <a:pt x="143" y="129"/>
                    <a:pt x="143" y="129"/>
                    <a:pt x="143" y="129"/>
                  </a:cubicBezTo>
                  <a:cubicBezTo>
                    <a:pt x="144" y="129"/>
                    <a:pt x="144" y="129"/>
                    <a:pt x="144" y="129"/>
                  </a:cubicBezTo>
                  <a:cubicBezTo>
                    <a:pt x="144" y="129"/>
                    <a:pt x="144" y="129"/>
                    <a:pt x="144" y="129"/>
                  </a:cubicBezTo>
                  <a:cubicBezTo>
                    <a:pt x="145" y="129"/>
                    <a:pt x="145" y="129"/>
                    <a:pt x="145" y="129"/>
                  </a:cubicBezTo>
                  <a:cubicBezTo>
                    <a:pt x="145" y="129"/>
                    <a:pt x="145" y="129"/>
                    <a:pt x="145" y="129"/>
                  </a:cubicBezTo>
                  <a:cubicBezTo>
                    <a:pt x="146" y="129"/>
                    <a:pt x="146" y="129"/>
                    <a:pt x="146" y="129"/>
                  </a:cubicBezTo>
                  <a:cubicBezTo>
                    <a:pt x="146" y="130"/>
                    <a:pt x="146" y="130"/>
                    <a:pt x="146" y="130"/>
                  </a:cubicBezTo>
                  <a:cubicBezTo>
                    <a:pt x="147" y="129"/>
                    <a:pt x="147" y="129"/>
                    <a:pt x="147" y="129"/>
                  </a:cubicBezTo>
                  <a:cubicBezTo>
                    <a:pt x="146" y="129"/>
                    <a:pt x="146" y="129"/>
                    <a:pt x="146" y="129"/>
                  </a:cubicBezTo>
                  <a:cubicBezTo>
                    <a:pt x="144" y="128"/>
                    <a:pt x="144" y="128"/>
                    <a:pt x="144" y="128"/>
                  </a:cubicBezTo>
                  <a:cubicBezTo>
                    <a:pt x="143" y="127"/>
                    <a:pt x="143" y="127"/>
                    <a:pt x="143" y="127"/>
                  </a:cubicBezTo>
                  <a:cubicBezTo>
                    <a:pt x="143" y="126"/>
                    <a:pt x="143" y="126"/>
                    <a:pt x="143" y="126"/>
                  </a:cubicBezTo>
                  <a:cubicBezTo>
                    <a:pt x="142" y="126"/>
                    <a:pt x="142" y="126"/>
                    <a:pt x="142" y="126"/>
                  </a:cubicBezTo>
                  <a:cubicBezTo>
                    <a:pt x="141" y="126"/>
                    <a:pt x="141" y="126"/>
                    <a:pt x="141" y="126"/>
                  </a:cubicBezTo>
                  <a:cubicBezTo>
                    <a:pt x="141" y="126"/>
                    <a:pt x="141" y="126"/>
                    <a:pt x="141" y="126"/>
                  </a:cubicBezTo>
                  <a:cubicBezTo>
                    <a:pt x="140" y="126"/>
                    <a:pt x="140" y="126"/>
                    <a:pt x="140" y="126"/>
                  </a:cubicBezTo>
                  <a:cubicBezTo>
                    <a:pt x="139" y="125"/>
                    <a:pt x="139" y="125"/>
                    <a:pt x="139" y="125"/>
                  </a:cubicBezTo>
                  <a:cubicBezTo>
                    <a:pt x="139" y="126"/>
                    <a:pt x="139" y="126"/>
                    <a:pt x="139" y="126"/>
                  </a:cubicBezTo>
                  <a:close/>
                  <a:moveTo>
                    <a:pt x="137" y="126"/>
                  </a:moveTo>
                  <a:cubicBezTo>
                    <a:pt x="137" y="126"/>
                    <a:pt x="137" y="126"/>
                    <a:pt x="137" y="126"/>
                  </a:cubicBezTo>
                  <a:cubicBezTo>
                    <a:pt x="137" y="125"/>
                    <a:pt x="137" y="125"/>
                    <a:pt x="137" y="125"/>
                  </a:cubicBezTo>
                  <a:cubicBezTo>
                    <a:pt x="138" y="125"/>
                    <a:pt x="138" y="125"/>
                    <a:pt x="138" y="125"/>
                  </a:cubicBezTo>
                  <a:cubicBezTo>
                    <a:pt x="136" y="125"/>
                    <a:pt x="136" y="125"/>
                    <a:pt x="136" y="125"/>
                  </a:cubicBezTo>
                  <a:cubicBezTo>
                    <a:pt x="136" y="126"/>
                    <a:pt x="136" y="126"/>
                    <a:pt x="136" y="126"/>
                  </a:cubicBezTo>
                  <a:cubicBezTo>
                    <a:pt x="137" y="126"/>
                    <a:pt x="137" y="126"/>
                    <a:pt x="137" y="126"/>
                  </a:cubicBezTo>
                  <a:close/>
                  <a:moveTo>
                    <a:pt x="139" y="125"/>
                  </a:moveTo>
                  <a:cubicBezTo>
                    <a:pt x="139" y="125"/>
                    <a:pt x="139" y="125"/>
                    <a:pt x="139" y="125"/>
                  </a:cubicBezTo>
                  <a:cubicBezTo>
                    <a:pt x="141" y="125"/>
                    <a:pt x="141" y="125"/>
                    <a:pt x="141" y="125"/>
                  </a:cubicBezTo>
                  <a:cubicBezTo>
                    <a:pt x="141" y="126"/>
                    <a:pt x="141" y="126"/>
                    <a:pt x="141" y="126"/>
                  </a:cubicBezTo>
                  <a:cubicBezTo>
                    <a:pt x="143" y="126"/>
                    <a:pt x="143" y="126"/>
                    <a:pt x="143" y="126"/>
                  </a:cubicBezTo>
                  <a:cubicBezTo>
                    <a:pt x="144" y="126"/>
                    <a:pt x="144" y="126"/>
                    <a:pt x="144" y="126"/>
                  </a:cubicBezTo>
                  <a:cubicBezTo>
                    <a:pt x="144" y="126"/>
                    <a:pt x="144" y="126"/>
                    <a:pt x="144" y="126"/>
                  </a:cubicBezTo>
                  <a:cubicBezTo>
                    <a:pt x="145" y="126"/>
                    <a:pt x="145" y="126"/>
                    <a:pt x="145" y="126"/>
                  </a:cubicBezTo>
                  <a:cubicBezTo>
                    <a:pt x="145" y="127"/>
                    <a:pt x="145" y="127"/>
                    <a:pt x="145" y="127"/>
                  </a:cubicBezTo>
                  <a:cubicBezTo>
                    <a:pt x="145" y="127"/>
                    <a:pt x="145" y="127"/>
                    <a:pt x="145" y="127"/>
                  </a:cubicBezTo>
                  <a:cubicBezTo>
                    <a:pt x="146" y="127"/>
                    <a:pt x="146" y="127"/>
                    <a:pt x="146" y="127"/>
                  </a:cubicBezTo>
                  <a:cubicBezTo>
                    <a:pt x="146" y="127"/>
                    <a:pt x="146" y="127"/>
                    <a:pt x="146" y="127"/>
                  </a:cubicBezTo>
                  <a:cubicBezTo>
                    <a:pt x="147" y="127"/>
                    <a:pt x="147" y="127"/>
                    <a:pt x="147" y="127"/>
                  </a:cubicBezTo>
                  <a:cubicBezTo>
                    <a:pt x="147" y="127"/>
                    <a:pt x="147" y="127"/>
                    <a:pt x="147" y="127"/>
                  </a:cubicBezTo>
                  <a:cubicBezTo>
                    <a:pt x="147" y="126"/>
                    <a:pt x="147" y="126"/>
                    <a:pt x="147" y="126"/>
                  </a:cubicBezTo>
                  <a:cubicBezTo>
                    <a:pt x="147" y="126"/>
                    <a:pt x="147" y="126"/>
                    <a:pt x="147" y="126"/>
                  </a:cubicBezTo>
                  <a:cubicBezTo>
                    <a:pt x="147" y="126"/>
                    <a:pt x="147" y="126"/>
                    <a:pt x="147" y="126"/>
                  </a:cubicBezTo>
                  <a:cubicBezTo>
                    <a:pt x="146" y="125"/>
                    <a:pt x="146" y="125"/>
                    <a:pt x="146" y="125"/>
                  </a:cubicBezTo>
                  <a:cubicBezTo>
                    <a:pt x="146" y="125"/>
                    <a:pt x="146" y="125"/>
                    <a:pt x="146" y="125"/>
                  </a:cubicBezTo>
                  <a:cubicBezTo>
                    <a:pt x="145" y="124"/>
                    <a:pt x="145" y="124"/>
                    <a:pt x="145" y="124"/>
                  </a:cubicBezTo>
                  <a:cubicBezTo>
                    <a:pt x="144" y="124"/>
                    <a:pt x="144" y="124"/>
                    <a:pt x="144" y="124"/>
                  </a:cubicBezTo>
                  <a:cubicBezTo>
                    <a:pt x="142" y="125"/>
                    <a:pt x="142" y="125"/>
                    <a:pt x="142" y="125"/>
                  </a:cubicBezTo>
                  <a:cubicBezTo>
                    <a:pt x="141" y="124"/>
                    <a:pt x="141" y="124"/>
                    <a:pt x="141" y="124"/>
                  </a:cubicBezTo>
                  <a:cubicBezTo>
                    <a:pt x="140" y="124"/>
                    <a:pt x="140" y="124"/>
                    <a:pt x="140" y="124"/>
                  </a:cubicBezTo>
                  <a:cubicBezTo>
                    <a:pt x="139" y="124"/>
                    <a:pt x="139" y="124"/>
                    <a:pt x="139" y="124"/>
                  </a:cubicBezTo>
                  <a:cubicBezTo>
                    <a:pt x="139" y="124"/>
                    <a:pt x="139" y="125"/>
                    <a:pt x="139" y="125"/>
                  </a:cubicBezTo>
                  <a:close/>
                  <a:moveTo>
                    <a:pt x="135" y="122"/>
                  </a:moveTo>
                  <a:cubicBezTo>
                    <a:pt x="136" y="122"/>
                    <a:pt x="136" y="122"/>
                    <a:pt x="136" y="122"/>
                  </a:cubicBezTo>
                  <a:cubicBezTo>
                    <a:pt x="137" y="123"/>
                    <a:pt x="137" y="123"/>
                    <a:pt x="137" y="123"/>
                  </a:cubicBezTo>
                  <a:cubicBezTo>
                    <a:pt x="138" y="124"/>
                    <a:pt x="138" y="124"/>
                    <a:pt x="138" y="124"/>
                  </a:cubicBezTo>
                  <a:cubicBezTo>
                    <a:pt x="139" y="124"/>
                    <a:pt x="139" y="124"/>
                    <a:pt x="139" y="124"/>
                  </a:cubicBezTo>
                  <a:cubicBezTo>
                    <a:pt x="141" y="124"/>
                    <a:pt x="141" y="124"/>
                    <a:pt x="141" y="124"/>
                  </a:cubicBezTo>
                  <a:cubicBezTo>
                    <a:pt x="143" y="124"/>
                    <a:pt x="143" y="124"/>
                    <a:pt x="143" y="124"/>
                  </a:cubicBezTo>
                  <a:cubicBezTo>
                    <a:pt x="145" y="124"/>
                    <a:pt x="145" y="124"/>
                    <a:pt x="145" y="124"/>
                  </a:cubicBezTo>
                  <a:cubicBezTo>
                    <a:pt x="144" y="123"/>
                    <a:pt x="144" y="123"/>
                    <a:pt x="144" y="123"/>
                  </a:cubicBezTo>
                  <a:cubicBezTo>
                    <a:pt x="143" y="123"/>
                    <a:pt x="143" y="123"/>
                    <a:pt x="143" y="123"/>
                  </a:cubicBezTo>
                  <a:cubicBezTo>
                    <a:pt x="141" y="123"/>
                    <a:pt x="141" y="123"/>
                    <a:pt x="141" y="123"/>
                  </a:cubicBezTo>
                  <a:cubicBezTo>
                    <a:pt x="141" y="123"/>
                    <a:pt x="141" y="123"/>
                    <a:pt x="141" y="123"/>
                  </a:cubicBezTo>
                  <a:cubicBezTo>
                    <a:pt x="139" y="122"/>
                    <a:pt x="139" y="122"/>
                    <a:pt x="139" y="122"/>
                  </a:cubicBezTo>
                  <a:cubicBezTo>
                    <a:pt x="138" y="122"/>
                    <a:pt x="138" y="122"/>
                    <a:pt x="138" y="122"/>
                  </a:cubicBezTo>
                  <a:cubicBezTo>
                    <a:pt x="138" y="122"/>
                    <a:pt x="138" y="122"/>
                    <a:pt x="138" y="122"/>
                  </a:cubicBezTo>
                  <a:cubicBezTo>
                    <a:pt x="138" y="122"/>
                    <a:pt x="138" y="122"/>
                    <a:pt x="138" y="122"/>
                  </a:cubicBezTo>
                  <a:cubicBezTo>
                    <a:pt x="139" y="122"/>
                    <a:pt x="139" y="122"/>
                    <a:pt x="139" y="122"/>
                  </a:cubicBezTo>
                  <a:cubicBezTo>
                    <a:pt x="140" y="122"/>
                    <a:pt x="140" y="122"/>
                    <a:pt x="140" y="122"/>
                  </a:cubicBezTo>
                  <a:cubicBezTo>
                    <a:pt x="142" y="123"/>
                    <a:pt x="142" y="123"/>
                    <a:pt x="142" y="123"/>
                  </a:cubicBezTo>
                  <a:cubicBezTo>
                    <a:pt x="142" y="123"/>
                    <a:pt x="142" y="123"/>
                    <a:pt x="142" y="123"/>
                  </a:cubicBezTo>
                  <a:cubicBezTo>
                    <a:pt x="142" y="122"/>
                    <a:pt x="142" y="122"/>
                    <a:pt x="142" y="122"/>
                  </a:cubicBezTo>
                  <a:cubicBezTo>
                    <a:pt x="140" y="121"/>
                    <a:pt x="140" y="121"/>
                    <a:pt x="140" y="121"/>
                  </a:cubicBezTo>
                  <a:cubicBezTo>
                    <a:pt x="138" y="121"/>
                    <a:pt x="138" y="121"/>
                    <a:pt x="138" y="121"/>
                  </a:cubicBezTo>
                  <a:cubicBezTo>
                    <a:pt x="137" y="121"/>
                    <a:pt x="137" y="121"/>
                    <a:pt x="137" y="121"/>
                  </a:cubicBezTo>
                  <a:cubicBezTo>
                    <a:pt x="137" y="121"/>
                    <a:pt x="137" y="121"/>
                    <a:pt x="137" y="121"/>
                  </a:cubicBezTo>
                  <a:cubicBezTo>
                    <a:pt x="136" y="122"/>
                    <a:pt x="136" y="122"/>
                    <a:pt x="136" y="122"/>
                  </a:cubicBezTo>
                  <a:cubicBezTo>
                    <a:pt x="135" y="122"/>
                    <a:pt x="135" y="122"/>
                    <a:pt x="135" y="122"/>
                  </a:cubicBezTo>
                  <a:close/>
                  <a:moveTo>
                    <a:pt x="149" y="124"/>
                  </a:moveTo>
                  <a:cubicBezTo>
                    <a:pt x="149" y="124"/>
                    <a:pt x="149" y="124"/>
                    <a:pt x="149" y="124"/>
                  </a:cubicBezTo>
                  <a:cubicBezTo>
                    <a:pt x="150" y="124"/>
                    <a:pt x="150" y="124"/>
                    <a:pt x="150" y="124"/>
                  </a:cubicBezTo>
                  <a:cubicBezTo>
                    <a:pt x="150" y="123"/>
                    <a:pt x="150" y="123"/>
                    <a:pt x="150" y="123"/>
                  </a:cubicBezTo>
                  <a:cubicBezTo>
                    <a:pt x="149" y="124"/>
                    <a:pt x="149" y="124"/>
                    <a:pt x="149" y="124"/>
                  </a:cubicBezTo>
                  <a:cubicBezTo>
                    <a:pt x="149" y="124"/>
                    <a:pt x="149" y="124"/>
                    <a:pt x="149" y="124"/>
                  </a:cubicBezTo>
                  <a:close/>
                  <a:moveTo>
                    <a:pt x="150" y="112"/>
                  </a:moveTo>
                  <a:cubicBezTo>
                    <a:pt x="149" y="113"/>
                    <a:pt x="149" y="113"/>
                    <a:pt x="149" y="113"/>
                  </a:cubicBezTo>
                  <a:cubicBezTo>
                    <a:pt x="149" y="114"/>
                    <a:pt x="149" y="114"/>
                    <a:pt x="149" y="114"/>
                  </a:cubicBezTo>
                  <a:cubicBezTo>
                    <a:pt x="149" y="114"/>
                    <a:pt x="149" y="114"/>
                    <a:pt x="149" y="114"/>
                  </a:cubicBezTo>
                  <a:cubicBezTo>
                    <a:pt x="150" y="114"/>
                    <a:pt x="150" y="114"/>
                    <a:pt x="150" y="114"/>
                  </a:cubicBezTo>
                  <a:cubicBezTo>
                    <a:pt x="151" y="115"/>
                    <a:pt x="151" y="115"/>
                    <a:pt x="151" y="115"/>
                  </a:cubicBezTo>
                  <a:cubicBezTo>
                    <a:pt x="152" y="115"/>
                    <a:pt x="152" y="115"/>
                    <a:pt x="152" y="115"/>
                  </a:cubicBezTo>
                  <a:cubicBezTo>
                    <a:pt x="153" y="115"/>
                    <a:pt x="153" y="115"/>
                    <a:pt x="153" y="115"/>
                  </a:cubicBezTo>
                  <a:cubicBezTo>
                    <a:pt x="153" y="115"/>
                    <a:pt x="153" y="115"/>
                    <a:pt x="153" y="115"/>
                  </a:cubicBezTo>
                  <a:cubicBezTo>
                    <a:pt x="153" y="114"/>
                    <a:pt x="153" y="114"/>
                    <a:pt x="153" y="114"/>
                  </a:cubicBezTo>
                  <a:cubicBezTo>
                    <a:pt x="154" y="114"/>
                    <a:pt x="154" y="114"/>
                    <a:pt x="154" y="114"/>
                  </a:cubicBezTo>
                  <a:cubicBezTo>
                    <a:pt x="154" y="113"/>
                    <a:pt x="154" y="113"/>
                    <a:pt x="154" y="113"/>
                  </a:cubicBezTo>
                  <a:cubicBezTo>
                    <a:pt x="152" y="112"/>
                    <a:pt x="152" y="112"/>
                    <a:pt x="152" y="112"/>
                  </a:cubicBezTo>
                  <a:cubicBezTo>
                    <a:pt x="151" y="112"/>
                    <a:pt x="151" y="112"/>
                    <a:pt x="151" y="112"/>
                  </a:cubicBezTo>
                  <a:cubicBezTo>
                    <a:pt x="150" y="112"/>
                    <a:pt x="150" y="112"/>
                    <a:pt x="150" y="112"/>
                  </a:cubicBezTo>
                  <a:close/>
                  <a:moveTo>
                    <a:pt x="158" y="111"/>
                  </a:moveTo>
                  <a:cubicBezTo>
                    <a:pt x="158" y="111"/>
                    <a:pt x="158" y="111"/>
                    <a:pt x="158" y="111"/>
                  </a:cubicBezTo>
                  <a:cubicBezTo>
                    <a:pt x="159" y="111"/>
                    <a:pt x="159" y="111"/>
                    <a:pt x="159" y="111"/>
                  </a:cubicBezTo>
                  <a:cubicBezTo>
                    <a:pt x="159" y="110"/>
                    <a:pt x="159" y="110"/>
                    <a:pt x="159" y="110"/>
                  </a:cubicBezTo>
                  <a:cubicBezTo>
                    <a:pt x="158" y="110"/>
                    <a:pt x="158" y="110"/>
                    <a:pt x="158" y="110"/>
                  </a:cubicBezTo>
                  <a:cubicBezTo>
                    <a:pt x="158" y="111"/>
                    <a:pt x="158" y="111"/>
                    <a:pt x="158" y="111"/>
                  </a:cubicBezTo>
                  <a:cubicBezTo>
                    <a:pt x="158" y="111"/>
                    <a:pt x="158" y="111"/>
                    <a:pt x="158" y="111"/>
                  </a:cubicBezTo>
                  <a:close/>
                  <a:moveTo>
                    <a:pt x="154" y="107"/>
                  </a:moveTo>
                  <a:cubicBezTo>
                    <a:pt x="154" y="107"/>
                    <a:pt x="154" y="107"/>
                    <a:pt x="154" y="107"/>
                  </a:cubicBezTo>
                  <a:cubicBezTo>
                    <a:pt x="154" y="108"/>
                    <a:pt x="154" y="108"/>
                    <a:pt x="154" y="108"/>
                  </a:cubicBezTo>
                  <a:cubicBezTo>
                    <a:pt x="154" y="109"/>
                    <a:pt x="154" y="109"/>
                    <a:pt x="154" y="109"/>
                  </a:cubicBezTo>
                  <a:cubicBezTo>
                    <a:pt x="155" y="109"/>
                    <a:pt x="155" y="109"/>
                    <a:pt x="155" y="109"/>
                  </a:cubicBezTo>
                  <a:cubicBezTo>
                    <a:pt x="155" y="109"/>
                    <a:pt x="155" y="109"/>
                    <a:pt x="155" y="109"/>
                  </a:cubicBezTo>
                  <a:cubicBezTo>
                    <a:pt x="155" y="109"/>
                    <a:pt x="155" y="109"/>
                    <a:pt x="155" y="109"/>
                  </a:cubicBezTo>
                  <a:cubicBezTo>
                    <a:pt x="156" y="108"/>
                    <a:pt x="156" y="108"/>
                    <a:pt x="156" y="108"/>
                  </a:cubicBezTo>
                  <a:cubicBezTo>
                    <a:pt x="156" y="107"/>
                    <a:pt x="156" y="107"/>
                    <a:pt x="156" y="107"/>
                  </a:cubicBezTo>
                  <a:cubicBezTo>
                    <a:pt x="155" y="107"/>
                    <a:pt x="155" y="107"/>
                    <a:pt x="155" y="107"/>
                  </a:cubicBezTo>
                  <a:cubicBezTo>
                    <a:pt x="154" y="107"/>
                    <a:pt x="154" y="107"/>
                    <a:pt x="154" y="107"/>
                  </a:cubicBezTo>
                  <a:close/>
                  <a:moveTo>
                    <a:pt x="160" y="104"/>
                  </a:moveTo>
                  <a:cubicBezTo>
                    <a:pt x="160" y="105"/>
                    <a:pt x="160" y="105"/>
                    <a:pt x="160" y="105"/>
                  </a:cubicBezTo>
                  <a:cubicBezTo>
                    <a:pt x="159" y="106"/>
                    <a:pt x="159" y="106"/>
                    <a:pt x="159" y="106"/>
                  </a:cubicBezTo>
                  <a:cubicBezTo>
                    <a:pt x="160" y="107"/>
                    <a:pt x="160" y="107"/>
                    <a:pt x="160" y="107"/>
                  </a:cubicBezTo>
                  <a:cubicBezTo>
                    <a:pt x="160" y="108"/>
                    <a:pt x="160" y="108"/>
                    <a:pt x="160" y="108"/>
                  </a:cubicBezTo>
                  <a:cubicBezTo>
                    <a:pt x="161" y="107"/>
                    <a:pt x="161" y="107"/>
                    <a:pt x="161" y="107"/>
                  </a:cubicBezTo>
                  <a:cubicBezTo>
                    <a:pt x="162" y="107"/>
                    <a:pt x="162" y="107"/>
                    <a:pt x="162" y="107"/>
                  </a:cubicBezTo>
                  <a:cubicBezTo>
                    <a:pt x="163" y="107"/>
                    <a:pt x="163" y="107"/>
                    <a:pt x="163" y="107"/>
                  </a:cubicBezTo>
                  <a:cubicBezTo>
                    <a:pt x="163" y="108"/>
                    <a:pt x="163" y="108"/>
                    <a:pt x="163" y="108"/>
                  </a:cubicBezTo>
                  <a:cubicBezTo>
                    <a:pt x="163" y="108"/>
                    <a:pt x="163" y="108"/>
                    <a:pt x="163" y="108"/>
                  </a:cubicBezTo>
                  <a:cubicBezTo>
                    <a:pt x="164" y="107"/>
                    <a:pt x="164" y="107"/>
                    <a:pt x="164" y="107"/>
                  </a:cubicBezTo>
                  <a:cubicBezTo>
                    <a:pt x="164" y="107"/>
                    <a:pt x="164" y="107"/>
                    <a:pt x="164" y="107"/>
                  </a:cubicBezTo>
                  <a:cubicBezTo>
                    <a:pt x="164" y="106"/>
                    <a:pt x="164" y="106"/>
                    <a:pt x="164" y="106"/>
                  </a:cubicBezTo>
                  <a:cubicBezTo>
                    <a:pt x="164" y="105"/>
                    <a:pt x="164" y="105"/>
                    <a:pt x="164" y="105"/>
                  </a:cubicBezTo>
                  <a:cubicBezTo>
                    <a:pt x="163" y="106"/>
                    <a:pt x="163" y="106"/>
                    <a:pt x="163" y="106"/>
                  </a:cubicBezTo>
                  <a:cubicBezTo>
                    <a:pt x="163" y="106"/>
                    <a:pt x="163" y="106"/>
                    <a:pt x="163" y="106"/>
                  </a:cubicBezTo>
                  <a:cubicBezTo>
                    <a:pt x="163" y="106"/>
                    <a:pt x="163" y="106"/>
                    <a:pt x="163" y="106"/>
                  </a:cubicBezTo>
                  <a:cubicBezTo>
                    <a:pt x="162" y="105"/>
                    <a:pt x="162" y="105"/>
                    <a:pt x="162" y="105"/>
                  </a:cubicBezTo>
                  <a:cubicBezTo>
                    <a:pt x="162" y="105"/>
                    <a:pt x="162" y="105"/>
                    <a:pt x="162" y="105"/>
                  </a:cubicBezTo>
                  <a:cubicBezTo>
                    <a:pt x="162" y="104"/>
                    <a:pt x="162" y="104"/>
                    <a:pt x="162" y="104"/>
                  </a:cubicBezTo>
                  <a:cubicBezTo>
                    <a:pt x="162" y="104"/>
                    <a:pt x="162" y="104"/>
                    <a:pt x="162" y="104"/>
                  </a:cubicBezTo>
                  <a:cubicBezTo>
                    <a:pt x="163" y="104"/>
                    <a:pt x="163" y="104"/>
                    <a:pt x="163" y="104"/>
                  </a:cubicBezTo>
                  <a:cubicBezTo>
                    <a:pt x="163" y="103"/>
                    <a:pt x="163" y="103"/>
                    <a:pt x="163" y="103"/>
                  </a:cubicBezTo>
                  <a:cubicBezTo>
                    <a:pt x="162" y="103"/>
                    <a:pt x="162" y="103"/>
                    <a:pt x="162" y="103"/>
                  </a:cubicBezTo>
                  <a:cubicBezTo>
                    <a:pt x="161" y="104"/>
                    <a:pt x="161" y="104"/>
                    <a:pt x="161" y="104"/>
                  </a:cubicBezTo>
                  <a:cubicBezTo>
                    <a:pt x="161" y="103"/>
                    <a:pt x="161" y="103"/>
                    <a:pt x="161" y="103"/>
                  </a:cubicBezTo>
                  <a:cubicBezTo>
                    <a:pt x="160" y="104"/>
                    <a:pt x="160" y="104"/>
                    <a:pt x="160" y="104"/>
                  </a:cubicBezTo>
                  <a:cubicBezTo>
                    <a:pt x="160" y="104"/>
                    <a:pt x="160" y="104"/>
                    <a:pt x="160" y="104"/>
                  </a:cubicBezTo>
                  <a:close/>
                  <a:moveTo>
                    <a:pt x="161" y="91"/>
                  </a:moveTo>
                  <a:cubicBezTo>
                    <a:pt x="160" y="91"/>
                    <a:pt x="160" y="91"/>
                    <a:pt x="160" y="91"/>
                  </a:cubicBezTo>
                  <a:cubicBezTo>
                    <a:pt x="160" y="92"/>
                    <a:pt x="160" y="92"/>
                    <a:pt x="160" y="92"/>
                  </a:cubicBezTo>
                  <a:cubicBezTo>
                    <a:pt x="161" y="92"/>
                    <a:pt x="161" y="92"/>
                    <a:pt x="161" y="92"/>
                  </a:cubicBezTo>
                  <a:cubicBezTo>
                    <a:pt x="161" y="93"/>
                    <a:pt x="161" y="93"/>
                    <a:pt x="161" y="93"/>
                  </a:cubicBezTo>
                  <a:cubicBezTo>
                    <a:pt x="160" y="93"/>
                    <a:pt x="160" y="93"/>
                    <a:pt x="160" y="93"/>
                  </a:cubicBezTo>
                  <a:cubicBezTo>
                    <a:pt x="160" y="94"/>
                    <a:pt x="160" y="94"/>
                    <a:pt x="160" y="94"/>
                  </a:cubicBezTo>
                  <a:cubicBezTo>
                    <a:pt x="161" y="95"/>
                    <a:pt x="161" y="95"/>
                    <a:pt x="161" y="95"/>
                  </a:cubicBezTo>
                  <a:cubicBezTo>
                    <a:pt x="161" y="96"/>
                    <a:pt x="161" y="96"/>
                    <a:pt x="161" y="96"/>
                  </a:cubicBezTo>
                  <a:cubicBezTo>
                    <a:pt x="161" y="97"/>
                    <a:pt x="161" y="97"/>
                    <a:pt x="161" y="97"/>
                  </a:cubicBezTo>
                  <a:cubicBezTo>
                    <a:pt x="161" y="98"/>
                    <a:pt x="161" y="98"/>
                    <a:pt x="161" y="98"/>
                  </a:cubicBezTo>
                  <a:cubicBezTo>
                    <a:pt x="161" y="98"/>
                    <a:pt x="161" y="98"/>
                    <a:pt x="161" y="98"/>
                  </a:cubicBezTo>
                  <a:cubicBezTo>
                    <a:pt x="161" y="98"/>
                    <a:pt x="161" y="98"/>
                    <a:pt x="161" y="98"/>
                  </a:cubicBezTo>
                  <a:cubicBezTo>
                    <a:pt x="161" y="97"/>
                    <a:pt x="161" y="97"/>
                    <a:pt x="161" y="97"/>
                  </a:cubicBezTo>
                  <a:cubicBezTo>
                    <a:pt x="162" y="96"/>
                    <a:pt x="162" y="96"/>
                    <a:pt x="162" y="96"/>
                  </a:cubicBezTo>
                  <a:cubicBezTo>
                    <a:pt x="162" y="95"/>
                    <a:pt x="162" y="95"/>
                    <a:pt x="162" y="95"/>
                  </a:cubicBezTo>
                  <a:cubicBezTo>
                    <a:pt x="161" y="94"/>
                    <a:pt x="161" y="94"/>
                    <a:pt x="161" y="94"/>
                  </a:cubicBezTo>
                  <a:cubicBezTo>
                    <a:pt x="161" y="93"/>
                    <a:pt x="161" y="93"/>
                    <a:pt x="161" y="93"/>
                  </a:cubicBezTo>
                  <a:cubicBezTo>
                    <a:pt x="161" y="92"/>
                    <a:pt x="161" y="92"/>
                    <a:pt x="161" y="92"/>
                  </a:cubicBezTo>
                  <a:cubicBezTo>
                    <a:pt x="161" y="91"/>
                    <a:pt x="161" y="91"/>
                    <a:pt x="161" y="91"/>
                  </a:cubicBezTo>
                  <a:cubicBezTo>
                    <a:pt x="161" y="91"/>
                    <a:pt x="161" y="91"/>
                    <a:pt x="161" y="91"/>
                  </a:cubicBezTo>
                  <a:close/>
                  <a:moveTo>
                    <a:pt x="154" y="93"/>
                  </a:moveTo>
                  <a:cubicBezTo>
                    <a:pt x="154" y="94"/>
                    <a:pt x="154" y="94"/>
                    <a:pt x="154" y="94"/>
                  </a:cubicBezTo>
                  <a:cubicBezTo>
                    <a:pt x="154" y="94"/>
                    <a:pt x="154" y="94"/>
                    <a:pt x="154" y="94"/>
                  </a:cubicBezTo>
                  <a:cubicBezTo>
                    <a:pt x="155" y="94"/>
                    <a:pt x="155" y="94"/>
                    <a:pt x="155" y="94"/>
                  </a:cubicBezTo>
                  <a:cubicBezTo>
                    <a:pt x="156" y="93"/>
                    <a:pt x="156" y="93"/>
                    <a:pt x="156" y="93"/>
                  </a:cubicBezTo>
                  <a:cubicBezTo>
                    <a:pt x="155" y="93"/>
                    <a:pt x="155" y="93"/>
                    <a:pt x="155" y="93"/>
                  </a:cubicBezTo>
                  <a:cubicBezTo>
                    <a:pt x="154" y="93"/>
                    <a:pt x="154" y="93"/>
                    <a:pt x="154" y="93"/>
                  </a:cubicBezTo>
                  <a:cubicBezTo>
                    <a:pt x="154" y="93"/>
                    <a:pt x="154" y="93"/>
                    <a:pt x="154" y="93"/>
                  </a:cubicBezTo>
                  <a:close/>
                  <a:moveTo>
                    <a:pt x="153" y="92"/>
                  </a:moveTo>
                  <a:cubicBezTo>
                    <a:pt x="153" y="92"/>
                    <a:pt x="153" y="92"/>
                    <a:pt x="153" y="92"/>
                  </a:cubicBezTo>
                  <a:cubicBezTo>
                    <a:pt x="154" y="92"/>
                    <a:pt x="154" y="92"/>
                    <a:pt x="154" y="92"/>
                  </a:cubicBezTo>
                  <a:cubicBezTo>
                    <a:pt x="154" y="91"/>
                    <a:pt x="154" y="91"/>
                    <a:pt x="154" y="91"/>
                  </a:cubicBezTo>
                  <a:cubicBezTo>
                    <a:pt x="153" y="91"/>
                    <a:pt x="153" y="91"/>
                    <a:pt x="153" y="91"/>
                  </a:cubicBezTo>
                  <a:cubicBezTo>
                    <a:pt x="153" y="92"/>
                    <a:pt x="153" y="92"/>
                    <a:pt x="153" y="92"/>
                  </a:cubicBezTo>
                  <a:close/>
                  <a:moveTo>
                    <a:pt x="159" y="78"/>
                  </a:moveTo>
                  <a:cubicBezTo>
                    <a:pt x="159" y="79"/>
                    <a:pt x="159" y="79"/>
                    <a:pt x="159" y="79"/>
                  </a:cubicBezTo>
                  <a:cubicBezTo>
                    <a:pt x="160" y="80"/>
                    <a:pt x="160" y="80"/>
                    <a:pt x="160" y="80"/>
                  </a:cubicBezTo>
                  <a:cubicBezTo>
                    <a:pt x="161" y="80"/>
                    <a:pt x="161" y="80"/>
                    <a:pt x="161" y="80"/>
                  </a:cubicBezTo>
                  <a:cubicBezTo>
                    <a:pt x="161" y="79"/>
                    <a:pt x="161" y="79"/>
                    <a:pt x="161" y="79"/>
                  </a:cubicBezTo>
                  <a:cubicBezTo>
                    <a:pt x="160" y="79"/>
                    <a:pt x="160" y="79"/>
                    <a:pt x="160" y="79"/>
                  </a:cubicBezTo>
                  <a:cubicBezTo>
                    <a:pt x="159" y="78"/>
                    <a:pt x="159" y="78"/>
                    <a:pt x="159" y="78"/>
                  </a:cubicBezTo>
                  <a:cubicBezTo>
                    <a:pt x="159" y="78"/>
                    <a:pt x="159" y="78"/>
                    <a:pt x="159" y="78"/>
                  </a:cubicBezTo>
                  <a:cubicBezTo>
                    <a:pt x="159" y="78"/>
                    <a:pt x="159" y="78"/>
                    <a:pt x="159" y="78"/>
                  </a:cubicBezTo>
                  <a:close/>
                  <a:moveTo>
                    <a:pt x="164" y="82"/>
                  </a:moveTo>
                  <a:cubicBezTo>
                    <a:pt x="164" y="82"/>
                    <a:pt x="165" y="82"/>
                    <a:pt x="165" y="82"/>
                  </a:cubicBezTo>
                  <a:cubicBezTo>
                    <a:pt x="165" y="82"/>
                    <a:pt x="165" y="82"/>
                    <a:pt x="165" y="82"/>
                  </a:cubicBezTo>
                  <a:cubicBezTo>
                    <a:pt x="165" y="82"/>
                    <a:pt x="165" y="82"/>
                    <a:pt x="165" y="82"/>
                  </a:cubicBezTo>
                  <a:cubicBezTo>
                    <a:pt x="165" y="81"/>
                    <a:pt x="165" y="81"/>
                    <a:pt x="165" y="81"/>
                  </a:cubicBezTo>
                  <a:cubicBezTo>
                    <a:pt x="165" y="80"/>
                    <a:pt x="165" y="80"/>
                    <a:pt x="165" y="80"/>
                  </a:cubicBezTo>
                  <a:cubicBezTo>
                    <a:pt x="166" y="80"/>
                    <a:pt x="166" y="80"/>
                    <a:pt x="166" y="80"/>
                  </a:cubicBezTo>
                  <a:cubicBezTo>
                    <a:pt x="166" y="79"/>
                    <a:pt x="166" y="79"/>
                    <a:pt x="166" y="79"/>
                  </a:cubicBezTo>
                  <a:cubicBezTo>
                    <a:pt x="165" y="80"/>
                    <a:pt x="165" y="80"/>
                    <a:pt x="165" y="80"/>
                  </a:cubicBezTo>
                  <a:cubicBezTo>
                    <a:pt x="165" y="81"/>
                    <a:pt x="165" y="81"/>
                    <a:pt x="165" y="81"/>
                  </a:cubicBezTo>
                  <a:cubicBezTo>
                    <a:pt x="164" y="82"/>
                    <a:pt x="164" y="82"/>
                    <a:pt x="164" y="82"/>
                  </a:cubicBezTo>
                  <a:close/>
                  <a:moveTo>
                    <a:pt x="162" y="77"/>
                  </a:moveTo>
                  <a:cubicBezTo>
                    <a:pt x="162" y="77"/>
                    <a:pt x="162" y="77"/>
                    <a:pt x="162" y="77"/>
                  </a:cubicBezTo>
                  <a:cubicBezTo>
                    <a:pt x="162" y="77"/>
                    <a:pt x="162" y="77"/>
                    <a:pt x="162" y="77"/>
                  </a:cubicBezTo>
                  <a:cubicBezTo>
                    <a:pt x="163" y="76"/>
                    <a:pt x="163" y="76"/>
                    <a:pt x="163" y="76"/>
                  </a:cubicBezTo>
                  <a:cubicBezTo>
                    <a:pt x="163" y="76"/>
                    <a:pt x="163" y="76"/>
                    <a:pt x="163" y="76"/>
                  </a:cubicBezTo>
                  <a:cubicBezTo>
                    <a:pt x="162" y="76"/>
                    <a:pt x="162" y="76"/>
                    <a:pt x="162" y="76"/>
                  </a:cubicBezTo>
                  <a:cubicBezTo>
                    <a:pt x="162" y="77"/>
                    <a:pt x="162" y="77"/>
                    <a:pt x="162" y="77"/>
                  </a:cubicBezTo>
                  <a:close/>
                  <a:moveTo>
                    <a:pt x="162" y="74"/>
                  </a:moveTo>
                  <a:cubicBezTo>
                    <a:pt x="162" y="74"/>
                    <a:pt x="162" y="74"/>
                    <a:pt x="162" y="74"/>
                  </a:cubicBezTo>
                  <a:cubicBezTo>
                    <a:pt x="163" y="75"/>
                    <a:pt x="163" y="75"/>
                    <a:pt x="163" y="75"/>
                  </a:cubicBezTo>
                  <a:cubicBezTo>
                    <a:pt x="163" y="74"/>
                    <a:pt x="163" y="74"/>
                    <a:pt x="163" y="74"/>
                  </a:cubicBezTo>
                  <a:cubicBezTo>
                    <a:pt x="163" y="74"/>
                    <a:pt x="163" y="74"/>
                    <a:pt x="163" y="74"/>
                  </a:cubicBezTo>
                  <a:cubicBezTo>
                    <a:pt x="162" y="74"/>
                    <a:pt x="162" y="74"/>
                    <a:pt x="162" y="74"/>
                  </a:cubicBezTo>
                  <a:close/>
                  <a:moveTo>
                    <a:pt x="166" y="65"/>
                  </a:moveTo>
                  <a:cubicBezTo>
                    <a:pt x="167" y="66"/>
                    <a:pt x="167" y="66"/>
                    <a:pt x="167" y="66"/>
                  </a:cubicBezTo>
                  <a:cubicBezTo>
                    <a:pt x="167" y="67"/>
                    <a:pt x="167" y="67"/>
                    <a:pt x="167" y="67"/>
                  </a:cubicBezTo>
                  <a:cubicBezTo>
                    <a:pt x="167" y="66"/>
                    <a:pt x="167" y="66"/>
                    <a:pt x="167" y="66"/>
                  </a:cubicBezTo>
                  <a:cubicBezTo>
                    <a:pt x="168" y="65"/>
                    <a:pt x="168" y="65"/>
                    <a:pt x="168" y="65"/>
                  </a:cubicBezTo>
                  <a:cubicBezTo>
                    <a:pt x="168" y="64"/>
                    <a:pt x="168" y="64"/>
                    <a:pt x="168" y="64"/>
                  </a:cubicBezTo>
                  <a:cubicBezTo>
                    <a:pt x="168" y="64"/>
                    <a:pt x="168" y="64"/>
                    <a:pt x="168" y="64"/>
                  </a:cubicBezTo>
                  <a:cubicBezTo>
                    <a:pt x="168" y="63"/>
                    <a:pt x="168" y="63"/>
                    <a:pt x="168" y="63"/>
                  </a:cubicBezTo>
                  <a:cubicBezTo>
                    <a:pt x="167" y="64"/>
                    <a:pt x="167" y="64"/>
                    <a:pt x="167" y="64"/>
                  </a:cubicBezTo>
                  <a:cubicBezTo>
                    <a:pt x="167" y="64"/>
                    <a:pt x="167" y="64"/>
                    <a:pt x="167" y="64"/>
                  </a:cubicBezTo>
                  <a:cubicBezTo>
                    <a:pt x="166" y="65"/>
                    <a:pt x="166" y="65"/>
                    <a:pt x="166" y="65"/>
                  </a:cubicBezTo>
                  <a:close/>
                  <a:moveTo>
                    <a:pt x="164" y="54"/>
                  </a:moveTo>
                  <a:cubicBezTo>
                    <a:pt x="164" y="54"/>
                    <a:pt x="164" y="54"/>
                    <a:pt x="164" y="54"/>
                  </a:cubicBezTo>
                  <a:cubicBezTo>
                    <a:pt x="164" y="53"/>
                    <a:pt x="164" y="53"/>
                    <a:pt x="164" y="53"/>
                  </a:cubicBezTo>
                  <a:cubicBezTo>
                    <a:pt x="165" y="53"/>
                    <a:pt x="165" y="53"/>
                    <a:pt x="165" y="53"/>
                  </a:cubicBezTo>
                  <a:cubicBezTo>
                    <a:pt x="166" y="53"/>
                    <a:pt x="166" y="53"/>
                    <a:pt x="166" y="53"/>
                  </a:cubicBezTo>
                  <a:cubicBezTo>
                    <a:pt x="166" y="52"/>
                    <a:pt x="166" y="52"/>
                    <a:pt x="166" y="52"/>
                  </a:cubicBezTo>
                  <a:cubicBezTo>
                    <a:pt x="165" y="51"/>
                    <a:pt x="165" y="51"/>
                    <a:pt x="165" y="51"/>
                  </a:cubicBezTo>
                  <a:cubicBezTo>
                    <a:pt x="164" y="52"/>
                    <a:pt x="164" y="52"/>
                    <a:pt x="164" y="52"/>
                  </a:cubicBezTo>
                  <a:cubicBezTo>
                    <a:pt x="164" y="53"/>
                    <a:pt x="164" y="53"/>
                    <a:pt x="164" y="53"/>
                  </a:cubicBezTo>
                  <a:cubicBezTo>
                    <a:pt x="164" y="54"/>
                    <a:pt x="164" y="54"/>
                    <a:pt x="164" y="54"/>
                  </a:cubicBezTo>
                  <a:close/>
                  <a:moveTo>
                    <a:pt x="173" y="32"/>
                  </a:moveTo>
                  <a:cubicBezTo>
                    <a:pt x="173" y="31"/>
                    <a:pt x="173" y="31"/>
                    <a:pt x="173" y="31"/>
                  </a:cubicBezTo>
                  <a:cubicBezTo>
                    <a:pt x="173" y="30"/>
                    <a:pt x="173" y="30"/>
                    <a:pt x="173" y="30"/>
                  </a:cubicBezTo>
                  <a:cubicBezTo>
                    <a:pt x="173" y="29"/>
                    <a:pt x="173" y="29"/>
                    <a:pt x="173" y="29"/>
                  </a:cubicBezTo>
                  <a:cubicBezTo>
                    <a:pt x="173" y="29"/>
                    <a:pt x="173" y="29"/>
                    <a:pt x="173" y="29"/>
                  </a:cubicBezTo>
                  <a:cubicBezTo>
                    <a:pt x="173" y="28"/>
                    <a:pt x="173" y="28"/>
                    <a:pt x="173" y="28"/>
                  </a:cubicBezTo>
                  <a:cubicBezTo>
                    <a:pt x="172" y="28"/>
                    <a:pt x="172" y="28"/>
                    <a:pt x="172" y="28"/>
                  </a:cubicBezTo>
                  <a:cubicBezTo>
                    <a:pt x="172" y="29"/>
                    <a:pt x="172" y="29"/>
                    <a:pt x="172" y="29"/>
                  </a:cubicBezTo>
                  <a:cubicBezTo>
                    <a:pt x="173" y="29"/>
                    <a:pt x="173" y="29"/>
                    <a:pt x="173" y="29"/>
                  </a:cubicBezTo>
                  <a:cubicBezTo>
                    <a:pt x="173" y="30"/>
                    <a:pt x="173" y="30"/>
                    <a:pt x="173" y="30"/>
                  </a:cubicBezTo>
                  <a:cubicBezTo>
                    <a:pt x="172" y="30"/>
                    <a:pt x="172" y="30"/>
                    <a:pt x="172" y="30"/>
                  </a:cubicBezTo>
                  <a:cubicBezTo>
                    <a:pt x="173" y="32"/>
                    <a:pt x="173" y="32"/>
                    <a:pt x="173" y="32"/>
                  </a:cubicBezTo>
                  <a:close/>
                  <a:moveTo>
                    <a:pt x="170" y="34"/>
                  </a:moveTo>
                  <a:cubicBezTo>
                    <a:pt x="170" y="34"/>
                    <a:pt x="170" y="34"/>
                    <a:pt x="170" y="34"/>
                  </a:cubicBezTo>
                  <a:cubicBezTo>
                    <a:pt x="171" y="34"/>
                    <a:pt x="171" y="34"/>
                    <a:pt x="171" y="34"/>
                  </a:cubicBezTo>
                  <a:cubicBezTo>
                    <a:pt x="171" y="32"/>
                    <a:pt x="171" y="32"/>
                    <a:pt x="171" y="32"/>
                  </a:cubicBezTo>
                  <a:cubicBezTo>
                    <a:pt x="170" y="32"/>
                    <a:pt x="170" y="32"/>
                    <a:pt x="170" y="32"/>
                  </a:cubicBezTo>
                  <a:cubicBezTo>
                    <a:pt x="170" y="32"/>
                    <a:pt x="170" y="32"/>
                    <a:pt x="170" y="32"/>
                  </a:cubicBezTo>
                  <a:cubicBezTo>
                    <a:pt x="170" y="33"/>
                    <a:pt x="170" y="33"/>
                    <a:pt x="170" y="33"/>
                  </a:cubicBezTo>
                  <a:cubicBezTo>
                    <a:pt x="170" y="34"/>
                    <a:pt x="170" y="34"/>
                    <a:pt x="170" y="34"/>
                  </a:cubicBezTo>
                  <a:close/>
                  <a:moveTo>
                    <a:pt x="169" y="32"/>
                  </a:moveTo>
                  <a:cubicBezTo>
                    <a:pt x="169" y="32"/>
                    <a:pt x="169" y="32"/>
                    <a:pt x="169" y="32"/>
                  </a:cubicBezTo>
                  <a:cubicBezTo>
                    <a:pt x="169" y="32"/>
                    <a:pt x="169" y="32"/>
                    <a:pt x="169" y="32"/>
                  </a:cubicBezTo>
                  <a:cubicBezTo>
                    <a:pt x="170" y="31"/>
                    <a:pt x="170" y="31"/>
                    <a:pt x="170" y="31"/>
                  </a:cubicBezTo>
                  <a:cubicBezTo>
                    <a:pt x="170" y="30"/>
                    <a:pt x="170" y="30"/>
                    <a:pt x="170" y="30"/>
                  </a:cubicBezTo>
                  <a:cubicBezTo>
                    <a:pt x="170" y="30"/>
                    <a:pt x="170" y="30"/>
                    <a:pt x="170" y="30"/>
                  </a:cubicBezTo>
                  <a:cubicBezTo>
                    <a:pt x="170" y="29"/>
                    <a:pt x="170" y="29"/>
                    <a:pt x="170" y="29"/>
                  </a:cubicBezTo>
                  <a:cubicBezTo>
                    <a:pt x="169" y="30"/>
                    <a:pt x="169" y="30"/>
                    <a:pt x="169" y="30"/>
                  </a:cubicBezTo>
                  <a:cubicBezTo>
                    <a:pt x="168" y="30"/>
                    <a:pt x="168" y="30"/>
                    <a:pt x="168" y="30"/>
                  </a:cubicBezTo>
                  <a:cubicBezTo>
                    <a:pt x="169" y="31"/>
                    <a:pt x="169" y="31"/>
                    <a:pt x="169" y="31"/>
                  </a:cubicBezTo>
                  <a:cubicBezTo>
                    <a:pt x="169" y="32"/>
                    <a:pt x="169" y="32"/>
                    <a:pt x="169" y="32"/>
                  </a:cubicBezTo>
                  <a:close/>
                  <a:moveTo>
                    <a:pt x="122" y="2"/>
                  </a:moveTo>
                  <a:cubicBezTo>
                    <a:pt x="122" y="2"/>
                    <a:pt x="122" y="2"/>
                    <a:pt x="122" y="2"/>
                  </a:cubicBezTo>
                  <a:cubicBezTo>
                    <a:pt x="123" y="2"/>
                    <a:pt x="123" y="2"/>
                    <a:pt x="123" y="2"/>
                  </a:cubicBezTo>
                  <a:cubicBezTo>
                    <a:pt x="123" y="1"/>
                    <a:pt x="123" y="1"/>
                    <a:pt x="123" y="1"/>
                  </a:cubicBezTo>
                  <a:cubicBezTo>
                    <a:pt x="122" y="1"/>
                    <a:pt x="122" y="1"/>
                    <a:pt x="122" y="1"/>
                  </a:cubicBezTo>
                  <a:cubicBezTo>
                    <a:pt x="122" y="1"/>
                    <a:pt x="122" y="1"/>
                    <a:pt x="122" y="1"/>
                  </a:cubicBezTo>
                  <a:cubicBezTo>
                    <a:pt x="122" y="2"/>
                    <a:pt x="122" y="2"/>
                    <a:pt x="122" y="2"/>
                  </a:cubicBezTo>
                  <a:cubicBezTo>
                    <a:pt x="122" y="2"/>
                    <a:pt x="122" y="2"/>
                    <a:pt x="122" y="2"/>
                  </a:cubicBezTo>
                  <a:close/>
                  <a:moveTo>
                    <a:pt x="122" y="4"/>
                  </a:moveTo>
                  <a:cubicBezTo>
                    <a:pt x="122" y="4"/>
                    <a:pt x="122" y="4"/>
                    <a:pt x="122" y="4"/>
                  </a:cubicBezTo>
                  <a:cubicBezTo>
                    <a:pt x="123" y="4"/>
                    <a:pt x="123" y="4"/>
                    <a:pt x="123" y="4"/>
                  </a:cubicBezTo>
                  <a:cubicBezTo>
                    <a:pt x="123" y="4"/>
                    <a:pt x="123" y="4"/>
                    <a:pt x="123" y="4"/>
                  </a:cubicBezTo>
                  <a:cubicBezTo>
                    <a:pt x="123" y="3"/>
                    <a:pt x="123" y="3"/>
                    <a:pt x="123" y="3"/>
                  </a:cubicBezTo>
                  <a:cubicBezTo>
                    <a:pt x="123" y="3"/>
                    <a:pt x="123" y="3"/>
                    <a:pt x="123" y="3"/>
                  </a:cubicBezTo>
                  <a:cubicBezTo>
                    <a:pt x="122" y="3"/>
                    <a:pt x="122" y="3"/>
                    <a:pt x="122" y="3"/>
                  </a:cubicBezTo>
                  <a:cubicBezTo>
                    <a:pt x="122" y="4"/>
                    <a:pt x="122" y="4"/>
                    <a:pt x="122" y="4"/>
                  </a:cubicBezTo>
                  <a:close/>
                  <a:moveTo>
                    <a:pt x="118" y="4"/>
                  </a:moveTo>
                  <a:cubicBezTo>
                    <a:pt x="119" y="5"/>
                    <a:pt x="119" y="5"/>
                    <a:pt x="119" y="5"/>
                  </a:cubicBezTo>
                  <a:cubicBezTo>
                    <a:pt x="119" y="5"/>
                    <a:pt x="119" y="5"/>
                    <a:pt x="119" y="5"/>
                  </a:cubicBezTo>
                  <a:cubicBezTo>
                    <a:pt x="120" y="5"/>
                    <a:pt x="120" y="5"/>
                    <a:pt x="120" y="5"/>
                  </a:cubicBezTo>
                  <a:cubicBezTo>
                    <a:pt x="120" y="5"/>
                    <a:pt x="120" y="5"/>
                    <a:pt x="120" y="5"/>
                  </a:cubicBezTo>
                  <a:cubicBezTo>
                    <a:pt x="121" y="4"/>
                    <a:pt x="121" y="4"/>
                    <a:pt x="121" y="4"/>
                  </a:cubicBezTo>
                  <a:cubicBezTo>
                    <a:pt x="119" y="4"/>
                    <a:pt x="119" y="4"/>
                    <a:pt x="119" y="4"/>
                  </a:cubicBezTo>
                  <a:cubicBezTo>
                    <a:pt x="119" y="3"/>
                    <a:pt x="119" y="3"/>
                    <a:pt x="119" y="3"/>
                  </a:cubicBezTo>
                  <a:cubicBezTo>
                    <a:pt x="119" y="2"/>
                    <a:pt x="119" y="2"/>
                    <a:pt x="119" y="2"/>
                  </a:cubicBezTo>
                  <a:cubicBezTo>
                    <a:pt x="119" y="3"/>
                    <a:pt x="119" y="3"/>
                    <a:pt x="119" y="3"/>
                  </a:cubicBezTo>
                  <a:cubicBezTo>
                    <a:pt x="118" y="3"/>
                    <a:pt x="118" y="3"/>
                    <a:pt x="118" y="3"/>
                  </a:cubicBezTo>
                  <a:cubicBezTo>
                    <a:pt x="118" y="3"/>
                    <a:pt x="118" y="3"/>
                    <a:pt x="118" y="3"/>
                  </a:cubicBezTo>
                  <a:cubicBezTo>
                    <a:pt x="118" y="4"/>
                    <a:pt x="118" y="4"/>
                    <a:pt x="118" y="4"/>
                  </a:cubicBezTo>
                  <a:close/>
                  <a:moveTo>
                    <a:pt x="116" y="5"/>
                  </a:moveTo>
                  <a:cubicBezTo>
                    <a:pt x="116" y="5"/>
                    <a:pt x="116" y="5"/>
                    <a:pt x="116" y="5"/>
                  </a:cubicBezTo>
                  <a:cubicBezTo>
                    <a:pt x="117" y="5"/>
                    <a:pt x="117" y="5"/>
                    <a:pt x="117" y="5"/>
                  </a:cubicBezTo>
                  <a:cubicBezTo>
                    <a:pt x="117" y="5"/>
                    <a:pt x="117" y="5"/>
                    <a:pt x="117" y="5"/>
                  </a:cubicBezTo>
                  <a:cubicBezTo>
                    <a:pt x="117" y="5"/>
                    <a:pt x="117" y="5"/>
                    <a:pt x="117" y="5"/>
                  </a:cubicBezTo>
                  <a:cubicBezTo>
                    <a:pt x="116" y="4"/>
                    <a:pt x="116" y="4"/>
                    <a:pt x="116" y="4"/>
                  </a:cubicBezTo>
                  <a:cubicBezTo>
                    <a:pt x="116" y="5"/>
                    <a:pt x="116" y="5"/>
                    <a:pt x="116" y="5"/>
                  </a:cubicBezTo>
                  <a:close/>
                  <a:moveTo>
                    <a:pt x="103" y="8"/>
                  </a:moveTo>
                  <a:cubicBezTo>
                    <a:pt x="103" y="9"/>
                    <a:pt x="103" y="9"/>
                    <a:pt x="103" y="9"/>
                  </a:cubicBezTo>
                  <a:cubicBezTo>
                    <a:pt x="104" y="9"/>
                    <a:pt x="104" y="9"/>
                    <a:pt x="104" y="9"/>
                  </a:cubicBezTo>
                  <a:cubicBezTo>
                    <a:pt x="105" y="10"/>
                    <a:pt x="105" y="10"/>
                    <a:pt x="105" y="10"/>
                  </a:cubicBezTo>
                  <a:cubicBezTo>
                    <a:pt x="106" y="10"/>
                    <a:pt x="106" y="10"/>
                    <a:pt x="106" y="10"/>
                  </a:cubicBezTo>
                  <a:cubicBezTo>
                    <a:pt x="106" y="9"/>
                    <a:pt x="106" y="9"/>
                    <a:pt x="106" y="9"/>
                  </a:cubicBezTo>
                  <a:cubicBezTo>
                    <a:pt x="106" y="8"/>
                    <a:pt x="106" y="8"/>
                    <a:pt x="106" y="8"/>
                  </a:cubicBezTo>
                  <a:cubicBezTo>
                    <a:pt x="106" y="8"/>
                    <a:pt x="106" y="8"/>
                    <a:pt x="106" y="8"/>
                  </a:cubicBezTo>
                  <a:cubicBezTo>
                    <a:pt x="106" y="8"/>
                    <a:pt x="106" y="8"/>
                    <a:pt x="106" y="8"/>
                  </a:cubicBezTo>
                  <a:cubicBezTo>
                    <a:pt x="106" y="7"/>
                    <a:pt x="106" y="7"/>
                    <a:pt x="106" y="7"/>
                  </a:cubicBezTo>
                  <a:cubicBezTo>
                    <a:pt x="105" y="7"/>
                    <a:pt x="105" y="7"/>
                    <a:pt x="105" y="7"/>
                  </a:cubicBezTo>
                  <a:cubicBezTo>
                    <a:pt x="104" y="6"/>
                    <a:pt x="104" y="6"/>
                    <a:pt x="104" y="6"/>
                  </a:cubicBezTo>
                  <a:cubicBezTo>
                    <a:pt x="104" y="7"/>
                    <a:pt x="104" y="7"/>
                    <a:pt x="104" y="7"/>
                  </a:cubicBezTo>
                  <a:cubicBezTo>
                    <a:pt x="104" y="8"/>
                    <a:pt x="104" y="8"/>
                    <a:pt x="104" y="8"/>
                  </a:cubicBezTo>
                  <a:cubicBezTo>
                    <a:pt x="104" y="8"/>
                    <a:pt x="104" y="8"/>
                    <a:pt x="104" y="8"/>
                  </a:cubicBezTo>
                  <a:cubicBezTo>
                    <a:pt x="104" y="8"/>
                    <a:pt x="104" y="8"/>
                    <a:pt x="104" y="8"/>
                  </a:cubicBezTo>
                  <a:cubicBezTo>
                    <a:pt x="103" y="8"/>
                    <a:pt x="103" y="8"/>
                    <a:pt x="103" y="8"/>
                  </a:cubicBezTo>
                  <a:cubicBezTo>
                    <a:pt x="103" y="8"/>
                    <a:pt x="103" y="8"/>
                    <a:pt x="103" y="8"/>
                  </a:cubicBezTo>
                  <a:close/>
                  <a:moveTo>
                    <a:pt x="102" y="9"/>
                  </a:moveTo>
                  <a:cubicBezTo>
                    <a:pt x="103" y="10"/>
                    <a:pt x="103" y="10"/>
                    <a:pt x="103" y="10"/>
                  </a:cubicBezTo>
                  <a:cubicBezTo>
                    <a:pt x="103" y="10"/>
                    <a:pt x="103" y="10"/>
                    <a:pt x="103" y="10"/>
                  </a:cubicBezTo>
                  <a:cubicBezTo>
                    <a:pt x="103" y="9"/>
                    <a:pt x="103" y="9"/>
                    <a:pt x="103" y="9"/>
                  </a:cubicBezTo>
                  <a:cubicBezTo>
                    <a:pt x="102" y="8"/>
                    <a:pt x="102" y="8"/>
                    <a:pt x="102" y="8"/>
                  </a:cubicBezTo>
                  <a:cubicBezTo>
                    <a:pt x="102" y="9"/>
                    <a:pt x="102" y="9"/>
                    <a:pt x="102" y="9"/>
                  </a:cubicBezTo>
                  <a:close/>
                  <a:moveTo>
                    <a:pt x="98" y="8"/>
                  </a:moveTo>
                  <a:cubicBezTo>
                    <a:pt x="98" y="9"/>
                    <a:pt x="98" y="9"/>
                    <a:pt x="98" y="9"/>
                  </a:cubicBezTo>
                  <a:cubicBezTo>
                    <a:pt x="99" y="9"/>
                    <a:pt x="99" y="9"/>
                    <a:pt x="99" y="9"/>
                  </a:cubicBezTo>
                  <a:cubicBezTo>
                    <a:pt x="99" y="9"/>
                    <a:pt x="99" y="9"/>
                    <a:pt x="99" y="9"/>
                  </a:cubicBezTo>
                  <a:cubicBezTo>
                    <a:pt x="100" y="9"/>
                    <a:pt x="100" y="9"/>
                    <a:pt x="100" y="9"/>
                  </a:cubicBezTo>
                  <a:cubicBezTo>
                    <a:pt x="100" y="9"/>
                    <a:pt x="100" y="9"/>
                    <a:pt x="100" y="9"/>
                  </a:cubicBezTo>
                  <a:cubicBezTo>
                    <a:pt x="99" y="9"/>
                    <a:pt x="99" y="9"/>
                    <a:pt x="99" y="9"/>
                  </a:cubicBezTo>
                  <a:cubicBezTo>
                    <a:pt x="99" y="8"/>
                    <a:pt x="99" y="8"/>
                    <a:pt x="99" y="8"/>
                  </a:cubicBezTo>
                  <a:cubicBezTo>
                    <a:pt x="99" y="8"/>
                    <a:pt x="99" y="8"/>
                    <a:pt x="99" y="8"/>
                  </a:cubicBezTo>
                  <a:cubicBezTo>
                    <a:pt x="98" y="7"/>
                    <a:pt x="98" y="7"/>
                    <a:pt x="98" y="7"/>
                  </a:cubicBezTo>
                  <a:cubicBezTo>
                    <a:pt x="98" y="8"/>
                    <a:pt x="98" y="8"/>
                    <a:pt x="98" y="8"/>
                  </a:cubicBezTo>
                  <a:cubicBezTo>
                    <a:pt x="98" y="8"/>
                    <a:pt x="98" y="8"/>
                    <a:pt x="98" y="8"/>
                  </a:cubicBezTo>
                  <a:close/>
                  <a:moveTo>
                    <a:pt x="95" y="16"/>
                  </a:moveTo>
                  <a:cubicBezTo>
                    <a:pt x="95" y="16"/>
                    <a:pt x="95" y="16"/>
                    <a:pt x="95" y="16"/>
                  </a:cubicBezTo>
                  <a:cubicBezTo>
                    <a:pt x="96" y="16"/>
                    <a:pt x="96" y="16"/>
                    <a:pt x="96" y="16"/>
                  </a:cubicBezTo>
                  <a:cubicBezTo>
                    <a:pt x="96" y="15"/>
                    <a:pt x="96" y="15"/>
                    <a:pt x="96" y="15"/>
                  </a:cubicBezTo>
                  <a:cubicBezTo>
                    <a:pt x="96" y="15"/>
                    <a:pt x="96" y="15"/>
                    <a:pt x="96" y="15"/>
                  </a:cubicBezTo>
                  <a:cubicBezTo>
                    <a:pt x="95" y="14"/>
                    <a:pt x="95" y="14"/>
                    <a:pt x="95" y="14"/>
                  </a:cubicBezTo>
                  <a:cubicBezTo>
                    <a:pt x="95" y="13"/>
                    <a:pt x="95" y="13"/>
                    <a:pt x="95" y="13"/>
                  </a:cubicBezTo>
                  <a:cubicBezTo>
                    <a:pt x="94" y="13"/>
                    <a:pt x="94" y="13"/>
                    <a:pt x="94" y="13"/>
                  </a:cubicBezTo>
                  <a:cubicBezTo>
                    <a:pt x="94" y="14"/>
                    <a:pt x="94" y="14"/>
                    <a:pt x="94" y="14"/>
                  </a:cubicBezTo>
                  <a:cubicBezTo>
                    <a:pt x="95" y="14"/>
                    <a:pt x="95" y="14"/>
                    <a:pt x="95" y="14"/>
                  </a:cubicBezTo>
                  <a:cubicBezTo>
                    <a:pt x="95" y="15"/>
                    <a:pt x="95" y="15"/>
                    <a:pt x="95" y="15"/>
                  </a:cubicBezTo>
                  <a:cubicBezTo>
                    <a:pt x="95" y="16"/>
                    <a:pt x="95" y="16"/>
                    <a:pt x="95" y="16"/>
                  </a:cubicBezTo>
                  <a:close/>
                  <a:moveTo>
                    <a:pt x="96" y="23"/>
                  </a:moveTo>
                  <a:cubicBezTo>
                    <a:pt x="97" y="23"/>
                    <a:pt x="97" y="23"/>
                    <a:pt x="97" y="23"/>
                  </a:cubicBezTo>
                  <a:cubicBezTo>
                    <a:pt x="98" y="23"/>
                    <a:pt x="98" y="23"/>
                    <a:pt x="98" y="23"/>
                  </a:cubicBezTo>
                  <a:cubicBezTo>
                    <a:pt x="98" y="22"/>
                    <a:pt x="98" y="22"/>
                    <a:pt x="98" y="22"/>
                  </a:cubicBezTo>
                  <a:cubicBezTo>
                    <a:pt x="97" y="22"/>
                    <a:pt x="97" y="22"/>
                    <a:pt x="97" y="22"/>
                  </a:cubicBezTo>
                  <a:cubicBezTo>
                    <a:pt x="97" y="21"/>
                    <a:pt x="97" y="21"/>
                    <a:pt x="97" y="21"/>
                  </a:cubicBezTo>
                  <a:cubicBezTo>
                    <a:pt x="97" y="21"/>
                    <a:pt x="97" y="21"/>
                    <a:pt x="97" y="21"/>
                  </a:cubicBezTo>
                  <a:cubicBezTo>
                    <a:pt x="96" y="21"/>
                    <a:pt x="96" y="21"/>
                    <a:pt x="96" y="21"/>
                  </a:cubicBezTo>
                  <a:cubicBezTo>
                    <a:pt x="95" y="22"/>
                    <a:pt x="95" y="22"/>
                    <a:pt x="95" y="22"/>
                  </a:cubicBezTo>
                  <a:cubicBezTo>
                    <a:pt x="95" y="23"/>
                    <a:pt x="95" y="23"/>
                    <a:pt x="95" y="23"/>
                  </a:cubicBezTo>
                  <a:cubicBezTo>
                    <a:pt x="96" y="23"/>
                    <a:pt x="96" y="23"/>
                    <a:pt x="96" y="23"/>
                  </a:cubicBezTo>
                  <a:cubicBezTo>
                    <a:pt x="96" y="23"/>
                    <a:pt x="96" y="23"/>
                    <a:pt x="96" y="23"/>
                  </a:cubicBezTo>
                  <a:close/>
                  <a:moveTo>
                    <a:pt x="96" y="24"/>
                  </a:moveTo>
                  <a:cubicBezTo>
                    <a:pt x="96" y="25"/>
                    <a:pt x="96" y="25"/>
                    <a:pt x="96" y="25"/>
                  </a:cubicBezTo>
                  <a:cubicBezTo>
                    <a:pt x="96" y="26"/>
                    <a:pt x="96" y="26"/>
                    <a:pt x="96" y="26"/>
                  </a:cubicBezTo>
                  <a:cubicBezTo>
                    <a:pt x="96" y="26"/>
                    <a:pt x="96" y="26"/>
                    <a:pt x="96" y="26"/>
                  </a:cubicBezTo>
                  <a:cubicBezTo>
                    <a:pt x="98" y="27"/>
                    <a:pt x="98" y="27"/>
                    <a:pt x="98" y="27"/>
                  </a:cubicBezTo>
                  <a:cubicBezTo>
                    <a:pt x="98" y="27"/>
                    <a:pt x="98" y="27"/>
                    <a:pt x="98" y="27"/>
                  </a:cubicBezTo>
                  <a:cubicBezTo>
                    <a:pt x="98" y="25"/>
                    <a:pt x="98" y="25"/>
                    <a:pt x="98" y="25"/>
                  </a:cubicBezTo>
                  <a:cubicBezTo>
                    <a:pt x="97" y="24"/>
                    <a:pt x="97" y="24"/>
                    <a:pt x="97" y="24"/>
                  </a:cubicBezTo>
                  <a:cubicBezTo>
                    <a:pt x="97" y="24"/>
                    <a:pt x="97" y="24"/>
                    <a:pt x="97" y="24"/>
                  </a:cubicBezTo>
                  <a:cubicBezTo>
                    <a:pt x="96" y="24"/>
                    <a:pt x="96" y="24"/>
                    <a:pt x="96" y="24"/>
                  </a:cubicBezTo>
                  <a:close/>
                  <a:moveTo>
                    <a:pt x="84" y="17"/>
                  </a:moveTo>
                  <a:cubicBezTo>
                    <a:pt x="84" y="16"/>
                    <a:pt x="84" y="16"/>
                    <a:pt x="84" y="16"/>
                  </a:cubicBezTo>
                  <a:cubicBezTo>
                    <a:pt x="84" y="16"/>
                    <a:pt x="84" y="16"/>
                    <a:pt x="84" y="16"/>
                  </a:cubicBezTo>
                  <a:cubicBezTo>
                    <a:pt x="84" y="16"/>
                    <a:pt x="84" y="16"/>
                    <a:pt x="84" y="16"/>
                  </a:cubicBezTo>
                  <a:cubicBezTo>
                    <a:pt x="84" y="15"/>
                    <a:pt x="84" y="15"/>
                    <a:pt x="84" y="15"/>
                  </a:cubicBezTo>
                  <a:cubicBezTo>
                    <a:pt x="83" y="15"/>
                    <a:pt x="83" y="15"/>
                    <a:pt x="83" y="15"/>
                  </a:cubicBezTo>
                  <a:cubicBezTo>
                    <a:pt x="83" y="16"/>
                    <a:pt x="83" y="16"/>
                    <a:pt x="83" y="16"/>
                  </a:cubicBezTo>
                  <a:cubicBezTo>
                    <a:pt x="84" y="17"/>
                    <a:pt x="84" y="17"/>
                    <a:pt x="84" y="17"/>
                  </a:cubicBezTo>
                  <a:close/>
                  <a:moveTo>
                    <a:pt x="82" y="22"/>
                  </a:moveTo>
                  <a:cubicBezTo>
                    <a:pt x="82" y="22"/>
                    <a:pt x="82" y="22"/>
                    <a:pt x="82" y="22"/>
                  </a:cubicBezTo>
                  <a:cubicBezTo>
                    <a:pt x="83" y="21"/>
                    <a:pt x="83" y="21"/>
                    <a:pt x="83" y="21"/>
                  </a:cubicBezTo>
                  <a:cubicBezTo>
                    <a:pt x="83" y="20"/>
                    <a:pt x="83" y="20"/>
                    <a:pt x="83" y="20"/>
                  </a:cubicBezTo>
                  <a:cubicBezTo>
                    <a:pt x="82" y="19"/>
                    <a:pt x="82" y="19"/>
                    <a:pt x="82" y="19"/>
                  </a:cubicBezTo>
                  <a:cubicBezTo>
                    <a:pt x="82" y="18"/>
                    <a:pt x="82" y="18"/>
                    <a:pt x="82" y="18"/>
                  </a:cubicBezTo>
                  <a:cubicBezTo>
                    <a:pt x="82" y="17"/>
                    <a:pt x="82" y="17"/>
                    <a:pt x="82" y="17"/>
                  </a:cubicBezTo>
                  <a:cubicBezTo>
                    <a:pt x="82" y="16"/>
                    <a:pt x="82" y="16"/>
                    <a:pt x="82" y="16"/>
                  </a:cubicBezTo>
                  <a:cubicBezTo>
                    <a:pt x="82" y="15"/>
                    <a:pt x="82" y="15"/>
                    <a:pt x="82" y="15"/>
                  </a:cubicBezTo>
                  <a:cubicBezTo>
                    <a:pt x="82" y="14"/>
                    <a:pt x="82" y="14"/>
                    <a:pt x="82" y="14"/>
                  </a:cubicBezTo>
                  <a:cubicBezTo>
                    <a:pt x="81" y="13"/>
                    <a:pt x="81" y="13"/>
                    <a:pt x="81" y="13"/>
                  </a:cubicBezTo>
                  <a:cubicBezTo>
                    <a:pt x="81" y="14"/>
                    <a:pt x="81" y="14"/>
                    <a:pt x="81" y="14"/>
                  </a:cubicBezTo>
                  <a:cubicBezTo>
                    <a:pt x="81" y="16"/>
                    <a:pt x="81" y="16"/>
                    <a:pt x="81" y="16"/>
                  </a:cubicBezTo>
                  <a:cubicBezTo>
                    <a:pt x="80" y="17"/>
                    <a:pt x="80" y="17"/>
                    <a:pt x="80" y="17"/>
                  </a:cubicBezTo>
                  <a:cubicBezTo>
                    <a:pt x="80" y="18"/>
                    <a:pt x="80" y="18"/>
                    <a:pt x="80" y="18"/>
                  </a:cubicBezTo>
                  <a:cubicBezTo>
                    <a:pt x="81" y="19"/>
                    <a:pt x="81" y="19"/>
                    <a:pt x="81" y="19"/>
                  </a:cubicBezTo>
                  <a:cubicBezTo>
                    <a:pt x="81" y="20"/>
                    <a:pt x="81" y="20"/>
                    <a:pt x="81" y="20"/>
                  </a:cubicBezTo>
                  <a:cubicBezTo>
                    <a:pt x="82" y="22"/>
                    <a:pt x="82" y="22"/>
                    <a:pt x="82" y="22"/>
                  </a:cubicBezTo>
                  <a:close/>
                  <a:moveTo>
                    <a:pt x="34" y="28"/>
                  </a:moveTo>
                  <a:cubicBezTo>
                    <a:pt x="35" y="29"/>
                    <a:pt x="35" y="29"/>
                    <a:pt x="35" y="29"/>
                  </a:cubicBezTo>
                  <a:cubicBezTo>
                    <a:pt x="35" y="29"/>
                    <a:pt x="35" y="29"/>
                    <a:pt x="35" y="29"/>
                  </a:cubicBezTo>
                  <a:cubicBezTo>
                    <a:pt x="35" y="30"/>
                    <a:pt x="35" y="30"/>
                    <a:pt x="35" y="30"/>
                  </a:cubicBezTo>
                  <a:cubicBezTo>
                    <a:pt x="36" y="29"/>
                    <a:pt x="36" y="29"/>
                    <a:pt x="36" y="29"/>
                  </a:cubicBezTo>
                  <a:cubicBezTo>
                    <a:pt x="35" y="28"/>
                    <a:pt x="35" y="28"/>
                    <a:pt x="35" y="28"/>
                  </a:cubicBezTo>
                  <a:cubicBezTo>
                    <a:pt x="34" y="28"/>
                    <a:pt x="34" y="28"/>
                    <a:pt x="34" y="28"/>
                  </a:cubicBezTo>
                  <a:close/>
                  <a:moveTo>
                    <a:pt x="4" y="63"/>
                  </a:moveTo>
                  <a:cubicBezTo>
                    <a:pt x="5" y="64"/>
                    <a:pt x="5" y="64"/>
                    <a:pt x="5" y="64"/>
                  </a:cubicBezTo>
                  <a:cubicBezTo>
                    <a:pt x="6" y="64"/>
                    <a:pt x="6" y="64"/>
                    <a:pt x="6" y="64"/>
                  </a:cubicBezTo>
                  <a:cubicBezTo>
                    <a:pt x="6" y="64"/>
                    <a:pt x="6" y="64"/>
                    <a:pt x="6" y="64"/>
                  </a:cubicBezTo>
                  <a:cubicBezTo>
                    <a:pt x="7" y="64"/>
                    <a:pt x="7" y="64"/>
                    <a:pt x="7" y="64"/>
                  </a:cubicBezTo>
                  <a:cubicBezTo>
                    <a:pt x="7" y="64"/>
                    <a:pt x="7" y="64"/>
                    <a:pt x="7" y="64"/>
                  </a:cubicBezTo>
                  <a:cubicBezTo>
                    <a:pt x="6" y="64"/>
                    <a:pt x="6" y="64"/>
                    <a:pt x="6" y="64"/>
                  </a:cubicBezTo>
                  <a:cubicBezTo>
                    <a:pt x="5" y="63"/>
                    <a:pt x="5" y="63"/>
                    <a:pt x="5" y="63"/>
                  </a:cubicBezTo>
                  <a:cubicBezTo>
                    <a:pt x="5" y="63"/>
                    <a:pt x="5" y="63"/>
                    <a:pt x="5" y="63"/>
                  </a:cubicBezTo>
                  <a:cubicBezTo>
                    <a:pt x="4" y="63"/>
                    <a:pt x="4" y="63"/>
                    <a:pt x="4" y="63"/>
                  </a:cubicBezTo>
                  <a:cubicBezTo>
                    <a:pt x="4" y="63"/>
                    <a:pt x="4" y="63"/>
                    <a:pt x="4" y="63"/>
                  </a:cubicBezTo>
                  <a:close/>
                  <a:moveTo>
                    <a:pt x="0" y="63"/>
                  </a:moveTo>
                  <a:cubicBezTo>
                    <a:pt x="1" y="64"/>
                    <a:pt x="1" y="64"/>
                    <a:pt x="1" y="64"/>
                  </a:cubicBezTo>
                  <a:cubicBezTo>
                    <a:pt x="2" y="64"/>
                    <a:pt x="2" y="64"/>
                    <a:pt x="2" y="64"/>
                  </a:cubicBezTo>
                  <a:cubicBezTo>
                    <a:pt x="2" y="65"/>
                    <a:pt x="2" y="65"/>
                    <a:pt x="2" y="65"/>
                  </a:cubicBezTo>
                  <a:cubicBezTo>
                    <a:pt x="3" y="64"/>
                    <a:pt x="3" y="64"/>
                    <a:pt x="3" y="64"/>
                  </a:cubicBezTo>
                  <a:cubicBezTo>
                    <a:pt x="2" y="63"/>
                    <a:pt x="2" y="63"/>
                    <a:pt x="2" y="63"/>
                  </a:cubicBezTo>
                  <a:cubicBezTo>
                    <a:pt x="1" y="63"/>
                    <a:pt x="1" y="63"/>
                    <a:pt x="1" y="63"/>
                  </a:cubicBezTo>
                  <a:cubicBezTo>
                    <a:pt x="0" y="63"/>
                    <a:pt x="0" y="63"/>
                    <a:pt x="0" y="63"/>
                  </a:cubicBezTo>
                  <a:cubicBezTo>
                    <a:pt x="0" y="63"/>
                    <a:pt x="0" y="63"/>
                    <a:pt x="0" y="63"/>
                  </a:cubicBezTo>
                  <a:close/>
                  <a:moveTo>
                    <a:pt x="34" y="97"/>
                  </a:moveTo>
                  <a:cubicBezTo>
                    <a:pt x="33" y="97"/>
                    <a:pt x="33" y="97"/>
                    <a:pt x="33" y="97"/>
                  </a:cubicBezTo>
                  <a:cubicBezTo>
                    <a:pt x="34" y="97"/>
                    <a:pt x="34" y="97"/>
                    <a:pt x="34" y="97"/>
                  </a:cubicBezTo>
                  <a:cubicBezTo>
                    <a:pt x="34" y="97"/>
                    <a:pt x="34" y="97"/>
                    <a:pt x="34" y="97"/>
                  </a:cubicBezTo>
                  <a:cubicBezTo>
                    <a:pt x="34" y="96"/>
                    <a:pt x="34" y="96"/>
                    <a:pt x="34" y="96"/>
                  </a:cubicBezTo>
                  <a:cubicBezTo>
                    <a:pt x="34" y="97"/>
                    <a:pt x="34" y="97"/>
                    <a:pt x="34" y="97"/>
                  </a:cubicBezTo>
                  <a:close/>
                  <a:moveTo>
                    <a:pt x="34" y="100"/>
                  </a:moveTo>
                  <a:cubicBezTo>
                    <a:pt x="34" y="100"/>
                    <a:pt x="34" y="100"/>
                    <a:pt x="34" y="100"/>
                  </a:cubicBezTo>
                  <a:cubicBezTo>
                    <a:pt x="35" y="100"/>
                    <a:pt x="35" y="100"/>
                    <a:pt x="35" y="100"/>
                  </a:cubicBezTo>
                  <a:cubicBezTo>
                    <a:pt x="36" y="100"/>
                    <a:pt x="36" y="100"/>
                    <a:pt x="36" y="100"/>
                  </a:cubicBezTo>
                  <a:cubicBezTo>
                    <a:pt x="37" y="101"/>
                    <a:pt x="37" y="101"/>
                    <a:pt x="37" y="101"/>
                  </a:cubicBezTo>
                  <a:cubicBezTo>
                    <a:pt x="37" y="101"/>
                    <a:pt x="37" y="101"/>
                    <a:pt x="37" y="101"/>
                  </a:cubicBezTo>
                  <a:cubicBezTo>
                    <a:pt x="37" y="100"/>
                    <a:pt x="37" y="100"/>
                    <a:pt x="37" y="100"/>
                  </a:cubicBezTo>
                  <a:cubicBezTo>
                    <a:pt x="37" y="100"/>
                    <a:pt x="37" y="100"/>
                    <a:pt x="37" y="100"/>
                  </a:cubicBezTo>
                  <a:cubicBezTo>
                    <a:pt x="36" y="100"/>
                    <a:pt x="36" y="100"/>
                    <a:pt x="36" y="100"/>
                  </a:cubicBezTo>
                  <a:cubicBezTo>
                    <a:pt x="35" y="100"/>
                    <a:pt x="35" y="100"/>
                    <a:pt x="35" y="100"/>
                  </a:cubicBezTo>
                  <a:cubicBezTo>
                    <a:pt x="34" y="99"/>
                    <a:pt x="34" y="99"/>
                    <a:pt x="34" y="99"/>
                  </a:cubicBezTo>
                  <a:cubicBezTo>
                    <a:pt x="34" y="99"/>
                    <a:pt x="34" y="99"/>
                    <a:pt x="34" y="99"/>
                  </a:cubicBezTo>
                  <a:cubicBezTo>
                    <a:pt x="34" y="100"/>
                    <a:pt x="34" y="100"/>
                    <a:pt x="34" y="100"/>
                  </a:cubicBezTo>
                  <a:cubicBezTo>
                    <a:pt x="34" y="100"/>
                    <a:pt x="34" y="100"/>
                    <a:pt x="34" y="100"/>
                  </a:cubicBezTo>
                  <a:close/>
                  <a:moveTo>
                    <a:pt x="35" y="101"/>
                  </a:moveTo>
                  <a:cubicBezTo>
                    <a:pt x="35" y="101"/>
                    <a:pt x="35" y="101"/>
                    <a:pt x="35" y="101"/>
                  </a:cubicBezTo>
                  <a:cubicBezTo>
                    <a:pt x="35" y="101"/>
                    <a:pt x="35" y="101"/>
                    <a:pt x="35" y="101"/>
                  </a:cubicBezTo>
                  <a:cubicBezTo>
                    <a:pt x="35" y="101"/>
                    <a:pt x="35" y="101"/>
                    <a:pt x="35" y="101"/>
                  </a:cubicBezTo>
                  <a:cubicBezTo>
                    <a:pt x="35" y="101"/>
                    <a:pt x="35" y="101"/>
                    <a:pt x="35" y="101"/>
                  </a:cubicBezTo>
                  <a:close/>
                  <a:moveTo>
                    <a:pt x="35" y="106"/>
                  </a:moveTo>
                  <a:cubicBezTo>
                    <a:pt x="35" y="107"/>
                    <a:pt x="35" y="107"/>
                    <a:pt x="35" y="107"/>
                  </a:cubicBezTo>
                  <a:cubicBezTo>
                    <a:pt x="36" y="107"/>
                    <a:pt x="36" y="107"/>
                    <a:pt x="36" y="107"/>
                  </a:cubicBezTo>
                  <a:cubicBezTo>
                    <a:pt x="36" y="107"/>
                    <a:pt x="36" y="107"/>
                    <a:pt x="36" y="107"/>
                  </a:cubicBezTo>
                  <a:cubicBezTo>
                    <a:pt x="37" y="107"/>
                    <a:pt x="37" y="107"/>
                    <a:pt x="37" y="107"/>
                  </a:cubicBezTo>
                  <a:cubicBezTo>
                    <a:pt x="37" y="106"/>
                    <a:pt x="37" y="106"/>
                    <a:pt x="37" y="106"/>
                  </a:cubicBezTo>
                  <a:cubicBezTo>
                    <a:pt x="36" y="106"/>
                    <a:pt x="36" y="106"/>
                    <a:pt x="36" y="106"/>
                  </a:cubicBezTo>
                  <a:cubicBezTo>
                    <a:pt x="35" y="106"/>
                    <a:pt x="35" y="106"/>
                    <a:pt x="35" y="106"/>
                  </a:cubicBezTo>
                  <a:cubicBezTo>
                    <a:pt x="35" y="106"/>
                    <a:pt x="35" y="106"/>
                    <a:pt x="35" y="106"/>
                  </a:cubicBezTo>
                  <a:close/>
                  <a:moveTo>
                    <a:pt x="34" y="108"/>
                  </a:moveTo>
                  <a:cubicBezTo>
                    <a:pt x="34" y="109"/>
                    <a:pt x="34" y="109"/>
                    <a:pt x="34" y="109"/>
                  </a:cubicBezTo>
                  <a:cubicBezTo>
                    <a:pt x="35" y="109"/>
                    <a:pt x="35" y="109"/>
                    <a:pt x="35" y="109"/>
                  </a:cubicBezTo>
                  <a:cubicBezTo>
                    <a:pt x="36" y="108"/>
                    <a:pt x="36" y="108"/>
                    <a:pt x="36" y="108"/>
                  </a:cubicBezTo>
                  <a:cubicBezTo>
                    <a:pt x="35" y="108"/>
                    <a:pt x="35" y="108"/>
                    <a:pt x="35" y="108"/>
                  </a:cubicBezTo>
                  <a:cubicBezTo>
                    <a:pt x="34" y="108"/>
                    <a:pt x="34" y="108"/>
                    <a:pt x="34" y="108"/>
                  </a:cubicBezTo>
                  <a:cubicBezTo>
                    <a:pt x="34" y="108"/>
                    <a:pt x="34" y="108"/>
                    <a:pt x="34" y="108"/>
                  </a:cubicBezTo>
                  <a:close/>
                  <a:moveTo>
                    <a:pt x="35" y="111"/>
                  </a:moveTo>
                  <a:cubicBezTo>
                    <a:pt x="36" y="111"/>
                    <a:pt x="36" y="111"/>
                    <a:pt x="36" y="111"/>
                  </a:cubicBezTo>
                  <a:cubicBezTo>
                    <a:pt x="36" y="111"/>
                    <a:pt x="36" y="111"/>
                    <a:pt x="36" y="111"/>
                  </a:cubicBezTo>
                  <a:cubicBezTo>
                    <a:pt x="36" y="111"/>
                    <a:pt x="36" y="111"/>
                    <a:pt x="36" y="111"/>
                  </a:cubicBezTo>
                  <a:cubicBezTo>
                    <a:pt x="36" y="110"/>
                    <a:pt x="36" y="110"/>
                    <a:pt x="36" y="110"/>
                  </a:cubicBezTo>
                  <a:cubicBezTo>
                    <a:pt x="35" y="111"/>
                    <a:pt x="35" y="111"/>
                    <a:pt x="35" y="111"/>
                  </a:cubicBezTo>
                  <a:cubicBezTo>
                    <a:pt x="35" y="111"/>
                    <a:pt x="35" y="111"/>
                    <a:pt x="35" y="111"/>
                  </a:cubicBezTo>
                  <a:close/>
                  <a:moveTo>
                    <a:pt x="37" y="112"/>
                  </a:moveTo>
                  <a:cubicBezTo>
                    <a:pt x="37" y="113"/>
                    <a:pt x="37" y="113"/>
                    <a:pt x="37" y="113"/>
                  </a:cubicBezTo>
                  <a:cubicBezTo>
                    <a:pt x="37" y="113"/>
                    <a:pt x="37" y="113"/>
                    <a:pt x="37" y="113"/>
                  </a:cubicBezTo>
                  <a:cubicBezTo>
                    <a:pt x="37" y="112"/>
                    <a:pt x="37" y="112"/>
                    <a:pt x="37" y="112"/>
                  </a:cubicBezTo>
                  <a:cubicBezTo>
                    <a:pt x="37" y="112"/>
                    <a:pt x="37" y="112"/>
                    <a:pt x="37" y="112"/>
                  </a:cubicBezTo>
                  <a:close/>
                  <a:moveTo>
                    <a:pt x="34" y="113"/>
                  </a:moveTo>
                  <a:cubicBezTo>
                    <a:pt x="34" y="113"/>
                    <a:pt x="34" y="113"/>
                    <a:pt x="34" y="113"/>
                  </a:cubicBezTo>
                  <a:cubicBezTo>
                    <a:pt x="34" y="112"/>
                    <a:pt x="34" y="112"/>
                    <a:pt x="34" y="112"/>
                  </a:cubicBezTo>
                  <a:cubicBezTo>
                    <a:pt x="34" y="113"/>
                    <a:pt x="34" y="113"/>
                    <a:pt x="34" y="113"/>
                  </a:cubicBezTo>
                  <a:cubicBezTo>
                    <a:pt x="34" y="113"/>
                    <a:pt x="34" y="113"/>
                    <a:pt x="34" y="113"/>
                  </a:cubicBezTo>
                  <a:close/>
                  <a:moveTo>
                    <a:pt x="35" y="113"/>
                  </a:moveTo>
                  <a:cubicBezTo>
                    <a:pt x="35" y="113"/>
                    <a:pt x="35" y="113"/>
                    <a:pt x="35" y="113"/>
                  </a:cubicBezTo>
                  <a:cubicBezTo>
                    <a:pt x="36" y="112"/>
                    <a:pt x="36" y="112"/>
                    <a:pt x="36" y="112"/>
                  </a:cubicBezTo>
                  <a:cubicBezTo>
                    <a:pt x="35" y="112"/>
                    <a:pt x="35" y="112"/>
                    <a:pt x="35" y="112"/>
                  </a:cubicBezTo>
                  <a:cubicBezTo>
                    <a:pt x="35" y="113"/>
                    <a:pt x="35" y="113"/>
                    <a:pt x="35" y="113"/>
                  </a:cubicBezTo>
                  <a:close/>
                  <a:moveTo>
                    <a:pt x="35" y="114"/>
                  </a:moveTo>
                  <a:cubicBezTo>
                    <a:pt x="35" y="113"/>
                    <a:pt x="35" y="113"/>
                    <a:pt x="35" y="113"/>
                  </a:cubicBezTo>
                  <a:cubicBezTo>
                    <a:pt x="35" y="113"/>
                    <a:pt x="35" y="113"/>
                    <a:pt x="35" y="113"/>
                  </a:cubicBezTo>
                  <a:cubicBezTo>
                    <a:pt x="35" y="113"/>
                    <a:pt x="35" y="113"/>
                    <a:pt x="35" y="113"/>
                  </a:cubicBezTo>
                  <a:cubicBezTo>
                    <a:pt x="35" y="114"/>
                    <a:pt x="35" y="114"/>
                    <a:pt x="35" y="114"/>
                  </a:cubicBezTo>
                  <a:close/>
                  <a:moveTo>
                    <a:pt x="35" y="115"/>
                  </a:moveTo>
                  <a:cubicBezTo>
                    <a:pt x="36" y="115"/>
                    <a:pt x="36" y="115"/>
                    <a:pt x="36" y="115"/>
                  </a:cubicBezTo>
                  <a:cubicBezTo>
                    <a:pt x="35" y="115"/>
                    <a:pt x="35" y="115"/>
                    <a:pt x="35" y="115"/>
                  </a:cubicBezTo>
                  <a:cubicBezTo>
                    <a:pt x="35" y="115"/>
                    <a:pt x="35" y="115"/>
                    <a:pt x="35" y="115"/>
                  </a:cubicBezTo>
                  <a:cubicBezTo>
                    <a:pt x="35" y="115"/>
                    <a:pt x="35" y="115"/>
                    <a:pt x="35" y="115"/>
                  </a:cubicBezTo>
                  <a:cubicBezTo>
                    <a:pt x="35" y="115"/>
                    <a:pt x="35" y="115"/>
                    <a:pt x="35" y="115"/>
                  </a:cubicBezTo>
                  <a:close/>
                  <a:moveTo>
                    <a:pt x="36" y="116"/>
                  </a:moveTo>
                  <a:cubicBezTo>
                    <a:pt x="37" y="116"/>
                    <a:pt x="37" y="116"/>
                    <a:pt x="37" y="116"/>
                  </a:cubicBezTo>
                  <a:cubicBezTo>
                    <a:pt x="37" y="115"/>
                    <a:pt x="37" y="115"/>
                    <a:pt x="37" y="115"/>
                  </a:cubicBezTo>
                  <a:cubicBezTo>
                    <a:pt x="36" y="115"/>
                    <a:pt x="36" y="115"/>
                    <a:pt x="36" y="115"/>
                  </a:cubicBezTo>
                  <a:cubicBezTo>
                    <a:pt x="36" y="115"/>
                    <a:pt x="36" y="115"/>
                    <a:pt x="36" y="115"/>
                  </a:cubicBezTo>
                  <a:cubicBezTo>
                    <a:pt x="36" y="115"/>
                    <a:pt x="36" y="116"/>
                    <a:pt x="36" y="116"/>
                  </a:cubicBezTo>
                  <a:close/>
                  <a:moveTo>
                    <a:pt x="33" y="118"/>
                  </a:moveTo>
                  <a:cubicBezTo>
                    <a:pt x="34" y="117"/>
                    <a:pt x="34" y="117"/>
                    <a:pt x="34" y="117"/>
                  </a:cubicBezTo>
                  <a:cubicBezTo>
                    <a:pt x="34" y="117"/>
                    <a:pt x="34" y="117"/>
                    <a:pt x="34" y="117"/>
                  </a:cubicBezTo>
                  <a:cubicBezTo>
                    <a:pt x="34" y="117"/>
                    <a:pt x="34" y="117"/>
                    <a:pt x="34" y="117"/>
                  </a:cubicBezTo>
                  <a:cubicBezTo>
                    <a:pt x="33" y="117"/>
                    <a:pt x="33" y="117"/>
                    <a:pt x="33" y="117"/>
                  </a:cubicBezTo>
                  <a:cubicBezTo>
                    <a:pt x="33" y="117"/>
                    <a:pt x="33" y="117"/>
                    <a:pt x="33" y="117"/>
                  </a:cubicBezTo>
                  <a:cubicBezTo>
                    <a:pt x="33" y="118"/>
                    <a:pt x="33" y="118"/>
                    <a:pt x="33" y="118"/>
                  </a:cubicBezTo>
                  <a:close/>
                  <a:moveTo>
                    <a:pt x="35" y="119"/>
                  </a:moveTo>
                  <a:cubicBezTo>
                    <a:pt x="36" y="118"/>
                    <a:pt x="36" y="118"/>
                    <a:pt x="36" y="118"/>
                  </a:cubicBezTo>
                  <a:cubicBezTo>
                    <a:pt x="37" y="117"/>
                    <a:pt x="37" y="117"/>
                    <a:pt x="37" y="117"/>
                  </a:cubicBezTo>
                  <a:cubicBezTo>
                    <a:pt x="37" y="117"/>
                    <a:pt x="37" y="117"/>
                    <a:pt x="37" y="117"/>
                  </a:cubicBezTo>
                  <a:cubicBezTo>
                    <a:pt x="36" y="117"/>
                    <a:pt x="36" y="117"/>
                    <a:pt x="36" y="117"/>
                  </a:cubicBezTo>
                  <a:cubicBezTo>
                    <a:pt x="35" y="117"/>
                    <a:pt x="35" y="117"/>
                    <a:pt x="35" y="117"/>
                  </a:cubicBezTo>
                  <a:cubicBezTo>
                    <a:pt x="35" y="118"/>
                    <a:pt x="35" y="118"/>
                    <a:pt x="35" y="118"/>
                  </a:cubicBezTo>
                  <a:cubicBezTo>
                    <a:pt x="35" y="118"/>
                    <a:pt x="35" y="118"/>
                    <a:pt x="35" y="118"/>
                  </a:cubicBezTo>
                  <a:cubicBezTo>
                    <a:pt x="34" y="118"/>
                    <a:pt x="34" y="118"/>
                    <a:pt x="34" y="118"/>
                  </a:cubicBezTo>
                  <a:cubicBezTo>
                    <a:pt x="34" y="119"/>
                    <a:pt x="34" y="119"/>
                    <a:pt x="34" y="119"/>
                  </a:cubicBezTo>
                  <a:cubicBezTo>
                    <a:pt x="34" y="119"/>
                    <a:pt x="34" y="119"/>
                    <a:pt x="34" y="119"/>
                  </a:cubicBezTo>
                  <a:cubicBezTo>
                    <a:pt x="35" y="119"/>
                    <a:pt x="35" y="119"/>
                    <a:pt x="35" y="119"/>
                  </a:cubicBezTo>
                  <a:cubicBezTo>
                    <a:pt x="35" y="119"/>
                    <a:pt x="35" y="119"/>
                    <a:pt x="35" y="119"/>
                  </a:cubicBezTo>
                  <a:close/>
                  <a:moveTo>
                    <a:pt x="36" y="119"/>
                  </a:moveTo>
                  <a:cubicBezTo>
                    <a:pt x="36" y="119"/>
                    <a:pt x="36" y="119"/>
                    <a:pt x="36" y="119"/>
                  </a:cubicBezTo>
                  <a:cubicBezTo>
                    <a:pt x="37" y="118"/>
                    <a:pt x="37" y="118"/>
                    <a:pt x="37" y="118"/>
                  </a:cubicBezTo>
                  <a:cubicBezTo>
                    <a:pt x="37" y="118"/>
                    <a:pt x="37" y="118"/>
                    <a:pt x="37" y="118"/>
                  </a:cubicBezTo>
                  <a:cubicBezTo>
                    <a:pt x="36" y="119"/>
                    <a:pt x="36" y="119"/>
                    <a:pt x="36" y="119"/>
                  </a:cubicBezTo>
                  <a:close/>
                  <a:moveTo>
                    <a:pt x="36" y="120"/>
                  </a:moveTo>
                  <a:cubicBezTo>
                    <a:pt x="36" y="119"/>
                    <a:pt x="36" y="119"/>
                    <a:pt x="36" y="119"/>
                  </a:cubicBezTo>
                  <a:cubicBezTo>
                    <a:pt x="36" y="119"/>
                    <a:pt x="36" y="119"/>
                    <a:pt x="36" y="119"/>
                  </a:cubicBezTo>
                  <a:cubicBezTo>
                    <a:pt x="36" y="119"/>
                    <a:pt x="36" y="119"/>
                    <a:pt x="36" y="119"/>
                  </a:cubicBezTo>
                  <a:cubicBezTo>
                    <a:pt x="36" y="120"/>
                    <a:pt x="36" y="120"/>
                    <a:pt x="36" y="120"/>
                  </a:cubicBezTo>
                  <a:close/>
                  <a:moveTo>
                    <a:pt x="34" y="120"/>
                  </a:moveTo>
                  <a:cubicBezTo>
                    <a:pt x="35" y="120"/>
                    <a:pt x="35" y="120"/>
                    <a:pt x="35" y="120"/>
                  </a:cubicBezTo>
                  <a:cubicBezTo>
                    <a:pt x="34" y="119"/>
                    <a:pt x="34" y="119"/>
                    <a:pt x="34" y="119"/>
                  </a:cubicBezTo>
                  <a:cubicBezTo>
                    <a:pt x="34" y="119"/>
                    <a:pt x="34" y="119"/>
                    <a:pt x="34" y="119"/>
                  </a:cubicBezTo>
                  <a:cubicBezTo>
                    <a:pt x="34" y="120"/>
                    <a:pt x="34" y="120"/>
                    <a:pt x="34" y="120"/>
                  </a:cubicBezTo>
                  <a:cubicBezTo>
                    <a:pt x="34" y="120"/>
                    <a:pt x="34" y="120"/>
                    <a:pt x="34" y="120"/>
                  </a:cubicBezTo>
                  <a:close/>
                  <a:moveTo>
                    <a:pt x="33" y="123"/>
                  </a:moveTo>
                  <a:cubicBezTo>
                    <a:pt x="33" y="123"/>
                    <a:pt x="33" y="123"/>
                    <a:pt x="33" y="123"/>
                  </a:cubicBezTo>
                  <a:cubicBezTo>
                    <a:pt x="33" y="123"/>
                    <a:pt x="33" y="123"/>
                    <a:pt x="33" y="123"/>
                  </a:cubicBezTo>
                  <a:cubicBezTo>
                    <a:pt x="34" y="122"/>
                    <a:pt x="34" y="122"/>
                    <a:pt x="34" y="122"/>
                  </a:cubicBezTo>
                  <a:cubicBezTo>
                    <a:pt x="35" y="122"/>
                    <a:pt x="35" y="122"/>
                    <a:pt x="35" y="122"/>
                  </a:cubicBezTo>
                  <a:cubicBezTo>
                    <a:pt x="35" y="122"/>
                    <a:pt x="35" y="122"/>
                    <a:pt x="35" y="122"/>
                  </a:cubicBezTo>
                  <a:cubicBezTo>
                    <a:pt x="35" y="122"/>
                    <a:pt x="35" y="122"/>
                    <a:pt x="35" y="122"/>
                  </a:cubicBezTo>
                  <a:cubicBezTo>
                    <a:pt x="34" y="122"/>
                    <a:pt x="34" y="122"/>
                    <a:pt x="34" y="122"/>
                  </a:cubicBezTo>
                  <a:cubicBezTo>
                    <a:pt x="33" y="122"/>
                    <a:pt x="33" y="122"/>
                    <a:pt x="33" y="122"/>
                  </a:cubicBezTo>
                  <a:cubicBezTo>
                    <a:pt x="33" y="122"/>
                    <a:pt x="33" y="122"/>
                    <a:pt x="33" y="122"/>
                  </a:cubicBezTo>
                  <a:cubicBezTo>
                    <a:pt x="33" y="122"/>
                    <a:pt x="33" y="123"/>
                    <a:pt x="33" y="123"/>
                  </a:cubicBezTo>
                  <a:close/>
                  <a:moveTo>
                    <a:pt x="32" y="125"/>
                  </a:moveTo>
                  <a:cubicBezTo>
                    <a:pt x="32" y="126"/>
                    <a:pt x="32" y="126"/>
                    <a:pt x="32" y="126"/>
                  </a:cubicBezTo>
                  <a:cubicBezTo>
                    <a:pt x="33" y="126"/>
                    <a:pt x="33" y="126"/>
                    <a:pt x="33" y="126"/>
                  </a:cubicBezTo>
                  <a:cubicBezTo>
                    <a:pt x="33" y="125"/>
                    <a:pt x="33" y="125"/>
                    <a:pt x="33" y="125"/>
                  </a:cubicBezTo>
                  <a:cubicBezTo>
                    <a:pt x="33" y="125"/>
                    <a:pt x="33" y="125"/>
                    <a:pt x="33" y="125"/>
                  </a:cubicBezTo>
                  <a:cubicBezTo>
                    <a:pt x="32" y="125"/>
                    <a:pt x="32" y="125"/>
                    <a:pt x="32" y="125"/>
                  </a:cubicBezTo>
                  <a:close/>
                  <a:moveTo>
                    <a:pt x="52" y="218"/>
                  </a:moveTo>
                  <a:cubicBezTo>
                    <a:pt x="52" y="217"/>
                    <a:pt x="52" y="217"/>
                    <a:pt x="52" y="217"/>
                  </a:cubicBezTo>
                  <a:cubicBezTo>
                    <a:pt x="53" y="217"/>
                    <a:pt x="53" y="217"/>
                    <a:pt x="53" y="217"/>
                  </a:cubicBezTo>
                  <a:cubicBezTo>
                    <a:pt x="53" y="217"/>
                    <a:pt x="53" y="217"/>
                    <a:pt x="53" y="217"/>
                  </a:cubicBezTo>
                  <a:cubicBezTo>
                    <a:pt x="53" y="218"/>
                    <a:pt x="53" y="218"/>
                    <a:pt x="53" y="218"/>
                  </a:cubicBezTo>
                  <a:cubicBezTo>
                    <a:pt x="52" y="218"/>
                    <a:pt x="52" y="218"/>
                    <a:pt x="52" y="218"/>
                  </a:cubicBezTo>
                  <a:cubicBezTo>
                    <a:pt x="52" y="218"/>
                    <a:pt x="52" y="218"/>
                    <a:pt x="52" y="218"/>
                  </a:cubicBezTo>
                  <a:cubicBezTo>
                    <a:pt x="52" y="218"/>
                    <a:pt x="52" y="218"/>
                    <a:pt x="52" y="218"/>
                  </a:cubicBezTo>
                  <a:close/>
                  <a:moveTo>
                    <a:pt x="47" y="215"/>
                  </a:moveTo>
                  <a:cubicBezTo>
                    <a:pt x="47" y="215"/>
                    <a:pt x="47" y="215"/>
                    <a:pt x="47" y="215"/>
                  </a:cubicBezTo>
                  <a:cubicBezTo>
                    <a:pt x="47" y="215"/>
                    <a:pt x="47" y="215"/>
                    <a:pt x="47" y="215"/>
                  </a:cubicBezTo>
                  <a:cubicBezTo>
                    <a:pt x="48" y="214"/>
                    <a:pt x="48" y="214"/>
                    <a:pt x="48" y="214"/>
                  </a:cubicBezTo>
                  <a:cubicBezTo>
                    <a:pt x="48" y="214"/>
                    <a:pt x="48" y="214"/>
                    <a:pt x="48" y="214"/>
                  </a:cubicBezTo>
                  <a:cubicBezTo>
                    <a:pt x="47" y="214"/>
                    <a:pt x="47" y="214"/>
                    <a:pt x="47" y="214"/>
                  </a:cubicBezTo>
                  <a:cubicBezTo>
                    <a:pt x="47" y="214"/>
                    <a:pt x="47" y="214"/>
                    <a:pt x="47" y="214"/>
                  </a:cubicBezTo>
                  <a:cubicBezTo>
                    <a:pt x="47" y="214"/>
                    <a:pt x="47" y="214"/>
                    <a:pt x="47" y="214"/>
                  </a:cubicBezTo>
                  <a:cubicBezTo>
                    <a:pt x="47" y="215"/>
                    <a:pt x="47" y="215"/>
                    <a:pt x="47" y="215"/>
                  </a:cubicBezTo>
                  <a:close/>
                  <a:moveTo>
                    <a:pt x="44" y="210"/>
                  </a:moveTo>
                  <a:cubicBezTo>
                    <a:pt x="44" y="210"/>
                    <a:pt x="44" y="210"/>
                    <a:pt x="44" y="210"/>
                  </a:cubicBezTo>
                  <a:cubicBezTo>
                    <a:pt x="44" y="210"/>
                    <a:pt x="44" y="210"/>
                    <a:pt x="44" y="210"/>
                  </a:cubicBezTo>
                  <a:cubicBezTo>
                    <a:pt x="45" y="210"/>
                    <a:pt x="45" y="210"/>
                    <a:pt x="45" y="210"/>
                  </a:cubicBezTo>
                  <a:cubicBezTo>
                    <a:pt x="45" y="209"/>
                    <a:pt x="45" y="209"/>
                    <a:pt x="45" y="209"/>
                  </a:cubicBezTo>
                  <a:cubicBezTo>
                    <a:pt x="44" y="209"/>
                    <a:pt x="44" y="209"/>
                    <a:pt x="44" y="209"/>
                  </a:cubicBezTo>
                  <a:cubicBezTo>
                    <a:pt x="44" y="210"/>
                    <a:pt x="44" y="210"/>
                    <a:pt x="44" y="210"/>
                  </a:cubicBezTo>
                  <a:close/>
                  <a:moveTo>
                    <a:pt x="42" y="210"/>
                  </a:moveTo>
                  <a:cubicBezTo>
                    <a:pt x="42" y="210"/>
                    <a:pt x="42" y="210"/>
                    <a:pt x="42" y="210"/>
                  </a:cubicBezTo>
                  <a:cubicBezTo>
                    <a:pt x="43" y="210"/>
                    <a:pt x="43" y="210"/>
                    <a:pt x="43" y="210"/>
                  </a:cubicBezTo>
                  <a:cubicBezTo>
                    <a:pt x="43" y="210"/>
                    <a:pt x="43" y="210"/>
                    <a:pt x="43" y="210"/>
                  </a:cubicBezTo>
                  <a:cubicBezTo>
                    <a:pt x="42" y="209"/>
                    <a:pt x="42" y="209"/>
                    <a:pt x="42" y="209"/>
                  </a:cubicBezTo>
                  <a:cubicBezTo>
                    <a:pt x="42" y="210"/>
                    <a:pt x="42" y="210"/>
                    <a:pt x="42" y="210"/>
                  </a:cubicBezTo>
                  <a:close/>
                  <a:moveTo>
                    <a:pt x="37" y="210"/>
                  </a:moveTo>
                  <a:cubicBezTo>
                    <a:pt x="37" y="210"/>
                    <a:pt x="37" y="210"/>
                    <a:pt x="37" y="210"/>
                  </a:cubicBezTo>
                  <a:cubicBezTo>
                    <a:pt x="38" y="210"/>
                    <a:pt x="38" y="210"/>
                    <a:pt x="38" y="210"/>
                  </a:cubicBezTo>
                  <a:cubicBezTo>
                    <a:pt x="38" y="211"/>
                    <a:pt x="38" y="211"/>
                    <a:pt x="38" y="211"/>
                  </a:cubicBezTo>
                  <a:cubicBezTo>
                    <a:pt x="39" y="211"/>
                    <a:pt x="39" y="211"/>
                    <a:pt x="39" y="211"/>
                  </a:cubicBezTo>
                  <a:cubicBezTo>
                    <a:pt x="38" y="210"/>
                    <a:pt x="38" y="210"/>
                    <a:pt x="38" y="210"/>
                  </a:cubicBezTo>
                  <a:cubicBezTo>
                    <a:pt x="38" y="210"/>
                    <a:pt x="38" y="210"/>
                    <a:pt x="38" y="210"/>
                  </a:cubicBezTo>
                  <a:cubicBezTo>
                    <a:pt x="37" y="210"/>
                    <a:pt x="37" y="210"/>
                    <a:pt x="37" y="210"/>
                  </a:cubicBezTo>
                  <a:close/>
                  <a:moveTo>
                    <a:pt x="31" y="186"/>
                  </a:moveTo>
                  <a:cubicBezTo>
                    <a:pt x="31" y="186"/>
                    <a:pt x="31" y="186"/>
                    <a:pt x="31" y="186"/>
                  </a:cubicBezTo>
                  <a:cubicBezTo>
                    <a:pt x="32" y="185"/>
                    <a:pt x="32" y="185"/>
                    <a:pt x="32" y="185"/>
                  </a:cubicBezTo>
                  <a:cubicBezTo>
                    <a:pt x="33" y="184"/>
                    <a:pt x="33" y="184"/>
                    <a:pt x="33" y="184"/>
                  </a:cubicBezTo>
                  <a:cubicBezTo>
                    <a:pt x="32" y="184"/>
                    <a:pt x="32" y="184"/>
                    <a:pt x="32" y="184"/>
                  </a:cubicBezTo>
                  <a:cubicBezTo>
                    <a:pt x="32" y="185"/>
                    <a:pt x="32" y="185"/>
                    <a:pt x="32" y="185"/>
                  </a:cubicBezTo>
                  <a:cubicBezTo>
                    <a:pt x="31" y="186"/>
                    <a:pt x="31" y="186"/>
                    <a:pt x="31" y="186"/>
                  </a:cubicBezTo>
                  <a:close/>
                  <a:moveTo>
                    <a:pt x="31" y="185"/>
                  </a:moveTo>
                  <a:cubicBezTo>
                    <a:pt x="31" y="185"/>
                    <a:pt x="31" y="185"/>
                    <a:pt x="31" y="185"/>
                  </a:cubicBezTo>
                  <a:cubicBezTo>
                    <a:pt x="31" y="185"/>
                    <a:pt x="31" y="185"/>
                    <a:pt x="31" y="185"/>
                  </a:cubicBezTo>
                  <a:cubicBezTo>
                    <a:pt x="32" y="185"/>
                    <a:pt x="32" y="185"/>
                    <a:pt x="32" y="185"/>
                  </a:cubicBezTo>
                  <a:cubicBezTo>
                    <a:pt x="32" y="184"/>
                    <a:pt x="32" y="184"/>
                    <a:pt x="32" y="184"/>
                  </a:cubicBezTo>
                  <a:cubicBezTo>
                    <a:pt x="32" y="184"/>
                    <a:pt x="32" y="184"/>
                    <a:pt x="32" y="184"/>
                  </a:cubicBezTo>
                  <a:cubicBezTo>
                    <a:pt x="31" y="185"/>
                    <a:pt x="31" y="185"/>
                    <a:pt x="31" y="185"/>
                  </a:cubicBezTo>
                  <a:close/>
                  <a:moveTo>
                    <a:pt x="27" y="177"/>
                  </a:moveTo>
                  <a:cubicBezTo>
                    <a:pt x="27" y="177"/>
                    <a:pt x="27" y="177"/>
                    <a:pt x="27" y="177"/>
                  </a:cubicBezTo>
                  <a:cubicBezTo>
                    <a:pt x="27" y="177"/>
                    <a:pt x="27" y="177"/>
                    <a:pt x="27" y="177"/>
                  </a:cubicBezTo>
                  <a:cubicBezTo>
                    <a:pt x="28" y="177"/>
                    <a:pt x="28" y="177"/>
                    <a:pt x="28" y="177"/>
                  </a:cubicBezTo>
                  <a:cubicBezTo>
                    <a:pt x="28" y="177"/>
                    <a:pt x="28" y="177"/>
                    <a:pt x="28" y="177"/>
                  </a:cubicBezTo>
                  <a:cubicBezTo>
                    <a:pt x="28" y="176"/>
                    <a:pt x="28" y="176"/>
                    <a:pt x="28" y="176"/>
                  </a:cubicBezTo>
                  <a:cubicBezTo>
                    <a:pt x="27" y="177"/>
                    <a:pt x="27" y="177"/>
                    <a:pt x="27" y="177"/>
                  </a:cubicBezTo>
                  <a:close/>
                  <a:moveTo>
                    <a:pt x="27" y="176"/>
                  </a:moveTo>
                  <a:cubicBezTo>
                    <a:pt x="27" y="176"/>
                    <a:pt x="27" y="176"/>
                    <a:pt x="27" y="176"/>
                  </a:cubicBezTo>
                  <a:cubicBezTo>
                    <a:pt x="28" y="176"/>
                    <a:pt x="28" y="176"/>
                    <a:pt x="28" y="176"/>
                  </a:cubicBezTo>
                  <a:cubicBezTo>
                    <a:pt x="28" y="175"/>
                    <a:pt x="28" y="175"/>
                    <a:pt x="28" y="175"/>
                  </a:cubicBezTo>
                  <a:cubicBezTo>
                    <a:pt x="27" y="175"/>
                    <a:pt x="27" y="175"/>
                    <a:pt x="27" y="175"/>
                  </a:cubicBezTo>
                  <a:cubicBezTo>
                    <a:pt x="27" y="176"/>
                    <a:pt x="27" y="176"/>
                    <a:pt x="27" y="176"/>
                  </a:cubicBezTo>
                  <a:close/>
                  <a:moveTo>
                    <a:pt x="27" y="168"/>
                  </a:moveTo>
                  <a:cubicBezTo>
                    <a:pt x="28" y="168"/>
                    <a:pt x="28" y="168"/>
                    <a:pt x="28" y="168"/>
                  </a:cubicBezTo>
                  <a:cubicBezTo>
                    <a:pt x="29" y="168"/>
                    <a:pt x="29" y="168"/>
                    <a:pt x="29" y="168"/>
                  </a:cubicBezTo>
                  <a:cubicBezTo>
                    <a:pt x="28" y="167"/>
                    <a:pt x="28" y="167"/>
                    <a:pt x="28" y="167"/>
                  </a:cubicBezTo>
                  <a:cubicBezTo>
                    <a:pt x="27" y="168"/>
                    <a:pt x="27" y="168"/>
                    <a:pt x="27" y="168"/>
                  </a:cubicBezTo>
                  <a:close/>
                  <a:moveTo>
                    <a:pt x="28" y="167"/>
                  </a:moveTo>
                  <a:cubicBezTo>
                    <a:pt x="28" y="167"/>
                    <a:pt x="28" y="167"/>
                    <a:pt x="28" y="167"/>
                  </a:cubicBezTo>
                  <a:cubicBezTo>
                    <a:pt x="29" y="167"/>
                    <a:pt x="29" y="167"/>
                    <a:pt x="29" y="167"/>
                  </a:cubicBezTo>
                  <a:cubicBezTo>
                    <a:pt x="29" y="167"/>
                    <a:pt x="29" y="167"/>
                    <a:pt x="29" y="167"/>
                  </a:cubicBezTo>
                  <a:cubicBezTo>
                    <a:pt x="29" y="167"/>
                    <a:pt x="29" y="167"/>
                    <a:pt x="29" y="167"/>
                  </a:cubicBezTo>
                  <a:cubicBezTo>
                    <a:pt x="28" y="167"/>
                    <a:pt x="28" y="167"/>
                    <a:pt x="28" y="167"/>
                  </a:cubicBezTo>
                  <a:cubicBezTo>
                    <a:pt x="28" y="167"/>
                    <a:pt x="28" y="167"/>
                    <a:pt x="28" y="167"/>
                  </a:cubicBezTo>
                  <a:close/>
                  <a:moveTo>
                    <a:pt x="26" y="167"/>
                  </a:moveTo>
                  <a:cubicBezTo>
                    <a:pt x="26" y="167"/>
                    <a:pt x="26" y="167"/>
                    <a:pt x="26" y="167"/>
                  </a:cubicBezTo>
                  <a:cubicBezTo>
                    <a:pt x="27" y="167"/>
                    <a:pt x="27" y="167"/>
                    <a:pt x="27" y="167"/>
                  </a:cubicBezTo>
                  <a:cubicBezTo>
                    <a:pt x="27" y="167"/>
                    <a:pt x="27" y="167"/>
                    <a:pt x="27" y="167"/>
                  </a:cubicBezTo>
                  <a:cubicBezTo>
                    <a:pt x="26" y="167"/>
                    <a:pt x="26" y="167"/>
                    <a:pt x="26" y="167"/>
                  </a:cubicBezTo>
                  <a:cubicBezTo>
                    <a:pt x="26" y="167"/>
                    <a:pt x="26" y="167"/>
                    <a:pt x="26" y="167"/>
                  </a:cubicBezTo>
                  <a:close/>
                  <a:moveTo>
                    <a:pt x="29" y="160"/>
                  </a:moveTo>
                  <a:cubicBezTo>
                    <a:pt x="28" y="160"/>
                    <a:pt x="28" y="160"/>
                    <a:pt x="28" y="160"/>
                  </a:cubicBezTo>
                  <a:cubicBezTo>
                    <a:pt x="29" y="160"/>
                    <a:pt x="29" y="160"/>
                    <a:pt x="29" y="160"/>
                  </a:cubicBezTo>
                  <a:cubicBezTo>
                    <a:pt x="29" y="160"/>
                    <a:pt x="29" y="160"/>
                    <a:pt x="29" y="160"/>
                  </a:cubicBezTo>
                  <a:cubicBezTo>
                    <a:pt x="29" y="160"/>
                    <a:pt x="29" y="160"/>
                    <a:pt x="29" y="160"/>
                  </a:cubicBezTo>
                  <a:cubicBezTo>
                    <a:pt x="30" y="159"/>
                    <a:pt x="30" y="159"/>
                    <a:pt x="30" y="159"/>
                  </a:cubicBezTo>
                  <a:cubicBezTo>
                    <a:pt x="29" y="159"/>
                    <a:pt x="29" y="159"/>
                    <a:pt x="29" y="159"/>
                  </a:cubicBezTo>
                  <a:cubicBezTo>
                    <a:pt x="29" y="160"/>
                    <a:pt x="29" y="160"/>
                    <a:pt x="29" y="160"/>
                  </a:cubicBezTo>
                  <a:close/>
                  <a:moveTo>
                    <a:pt x="36" y="157"/>
                  </a:moveTo>
                  <a:cubicBezTo>
                    <a:pt x="36" y="157"/>
                    <a:pt x="36" y="157"/>
                    <a:pt x="36" y="157"/>
                  </a:cubicBezTo>
                  <a:cubicBezTo>
                    <a:pt x="37" y="157"/>
                    <a:pt x="37" y="157"/>
                    <a:pt x="37" y="157"/>
                  </a:cubicBezTo>
                  <a:cubicBezTo>
                    <a:pt x="37" y="157"/>
                    <a:pt x="37" y="157"/>
                    <a:pt x="37" y="157"/>
                  </a:cubicBezTo>
                  <a:cubicBezTo>
                    <a:pt x="36" y="157"/>
                    <a:pt x="36" y="157"/>
                    <a:pt x="36" y="157"/>
                  </a:cubicBezTo>
                  <a:cubicBezTo>
                    <a:pt x="36" y="157"/>
                    <a:pt x="36" y="157"/>
                    <a:pt x="36" y="157"/>
                  </a:cubicBezTo>
                  <a:cubicBezTo>
                    <a:pt x="36" y="157"/>
                    <a:pt x="36" y="157"/>
                    <a:pt x="36" y="157"/>
                  </a:cubicBezTo>
                  <a:close/>
                  <a:moveTo>
                    <a:pt x="33" y="153"/>
                  </a:moveTo>
                  <a:cubicBezTo>
                    <a:pt x="33" y="154"/>
                    <a:pt x="33" y="154"/>
                    <a:pt x="33" y="154"/>
                  </a:cubicBezTo>
                  <a:cubicBezTo>
                    <a:pt x="33" y="154"/>
                    <a:pt x="33" y="154"/>
                    <a:pt x="33" y="154"/>
                  </a:cubicBezTo>
                  <a:cubicBezTo>
                    <a:pt x="34" y="154"/>
                    <a:pt x="34" y="154"/>
                    <a:pt x="34" y="154"/>
                  </a:cubicBezTo>
                  <a:cubicBezTo>
                    <a:pt x="34" y="153"/>
                    <a:pt x="34" y="153"/>
                    <a:pt x="34" y="153"/>
                  </a:cubicBezTo>
                  <a:cubicBezTo>
                    <a:pt x="33" y="153"/>
                    <a:pt x="33" y="153"/>
                    <a:pt x="33" y="153"/>
                  </a:cubicBezTo>
                  <a:cubicBezTo>
                    <a:pt x="33" y="153"/>
                    <a:pt x="33" y="153"/>
                    <a:pt x="33" y="153"/>
                  </a:cubicBezTo>
                  <a:close/>
                  <a:moveTo>
                    <a:pt x="36" y="153"/>
                  </a:moveTo>
                  <a:cubicBezTo>
                    <a:pt x="37" y="153"/>
                    <a:pt x="37" y="153"/>
                    <a:pt x="37" y="153"/>
                  </a:cubicBezTo>
                  <a:cubicBezTo>
                    <a:pt x="37" y="153"/>
                    <a:pt x="37" y="153"/>
                    <a:pt x="37" y="153"/>
                  </a:cubicBezTo>
                  <a:cubicBezTo>
                    <a:pt x="38" y="153"/>
                    <a:pt x="38" y="153"/>
                    <a:pt x="38" y="153"/>
                  </a:cubicBezTo>
                  <a:cubicBezTo>
                    <a:pt x="37" y="153"/>
                    <a:pt x="37" y="153"/>
                    <a:pt x="37" y="153"/>
                  </a:cubicBezTo>
                  <a:cubicBezTo>
                    <a:pt x="36" y="153"/>
                    <a:pt x="36" y="153"/>
                    <a:pt x="36" y="153"/>
                  </a:cubicBezTo>
                  <a:close/>
                  <a:moveTo>
                    <a:pt x="34" y="153"/>
                  </a:moveTo>
                  <a:cubicBezTo>
                    <a:pt x="35" y="153"/>
                    <a:pt x="35" y="153"/>
                    <a:pt x="35" y="153"/>
                  </a:cubicBezTo>
                  <a:cubicBezTo>
                    <a:pt x="36" y="153"/>
                    <a:pt x="36" y="153"/>
                    <a:pt x="36" y="153"/>
                  </a:cubicBezTo>
                  <a:cubicBezTo>
                    <a:pt x="37" y="152"/>
                    <a:pt x="37" y="152"/>
                    <a:pt x="37" y="152"/>
                  </a:cubicBezTo>
                  <a:cubicBezTo>
                    <a:pt x="36" y="152"/>
                    <a:pt x="36" y="152"/>
                    <a:pt x="36" y="152"/>
                  </a:cubicBezTo>
                  <a:cubicBezTo>
                    <a:pt x="35" y="152"/>
                    <a:pt x="35" y="152"/>
                    <a:pt x="35" y="152"/>
                  </a:cubicBezTo>
                  <a:cubicBezTo>
                    <a:pt x="34" y="152"/>
                    <a:pt x="34" y="152"/>
                    <a:pt x="34" y="152"/>
                  </a:cubicBezTo>
                  <a:cubicBezTo>
                    <a:pt x="34" y="153"/>
                    <a:pt x="34" y="153"/>
                    <a:pt x="34" y="153"/>
                  </a:cubicBezTo>
                  <a:close/>
                  <a:moveTo>
                    <a:pt x="42" y="137"/>
                  </a:moveTo>
                  <a:cubicBezTo>
                    <a:pt x="42" y="138"/>
                    <a:pt x="42" y="138"/>
                    <a:pt x="42" y="138"/>
                  </a:cubicBezTo>
                  <a:cubicBezTo>
                    <a:pt x="43" y="138"/>
                    <a:pt x="43" y="138"/>
                    <a:pt x="43" y="138"/>
                  </a:cubicBezTo>
                  <a:cubicBezTo>
                    <a:pt x="43" y="137"/>
                    <a:pt x="43" y="137"/>
                    <a:pt x="43" y="137"/>
                  </a:cubicBezTo>
                  <a:cubicBezTo>
                    <a:pt x="43" y="137"/>
                    <a:pt x="43" y="137"/>
                    <a:pt x="43" y="137"/>
                  </a:cubicBezTo>
                  <a:cubicBezTo>
                    <a:pt x="42" y="137"/>
                    <a:pt x="42" y="137"/>
                    <a:pt x="42" y="137"/>
                  </a:cubicBezTo>
                  <a:close/>
                  <a:moveTo>
                    <a:pt x="42" y="135"/>
                  </a:moveTo>
                  <a:cubicBezTo>
                    <a:pt x="41" y="135"/>
                    <a:pt x="41" y="135"/>
                    <a:pt x="41" y="135"/>
                  </a:cubicBezTo>
                  <a:cubicBezTo>
                    <a:pt x="42" y="136"/>
                    <a:pt x="42" y="136"/>
                    <a:pt x="42" y="136"/>
                  </a:cubicBezTo>
                  <a:cubicBezTo>
                    <a:pt x="43" y="136"/>
                    <a:pt x="43" y="136"/>
                    <a:pt x="43" y="136"/>
                  </a:cubicBezTo>
                  <a:cubicBezTo>
                    <a:pt x="42" y="135"/>
                    <a:pt x="42" y="135"/>
                    <a:pt x="42" y="135"/>
                  </a:cubicBezTo>
                  <a:cubicBezTo>
                    <a:pt x="42" y="135"/>
                    <a:pt x="42" y="135"/>
                    <a:pt x="42" y="135"/>
                  </a:cubicBezTo>
                  <a:close/>
                  <a:moveTo>
                    <a:pt x="39" y="130"/>
                  </a:moveTo>
                  <a:cubicBezTo>
                    <a:pt x="40" y="130"/>
                    <a:pt x="40" y="130"/>
                    <a:pt x="40" y="130"/>
                  </a:cubicBezTo>
                  <a:cubicBezTo>
                    <a:pt x="40" y="129"/>
                    <a:pt x="40" y="129"/>
                    <a:pt x="40" y="129"/>
                  </a:cubicBezTo>
                  <a:cubicBezTo>
                    <a:pt x="41" y="129"/>
                    <a:pt x="41" y="129"/>
                    <a:pt x="41" y="129"/>
                  </a:cubicBezTo>
                  <a:cubicBezTo>
                    <a:pt x="41" y="129"/>
                    <a:pt x="41" y="129"/>
                    <a:pt x="41" y="129"/>
                  </a:cubicBezTo>
                  <a:cubicBezTo>
                    <a:pt x="40" y="129"/>
                    <a:pt x="40" y="129"/>
                    <a:pt x="40" y="129"/>
                  </a:cubicBezTo>
                  <a:cubicBezTo>
                    <a:pt x="40" y="128"/>
                    <a:pt x="40" y="128"/>
                    <a:pt x="40" y="128"/>
                  </a:cubicBezTo>
                  <a:cubicBezTo>
                    <a:pt x="39" y="129"/>
                    <a:pt x="39" y="129"/>
                    <a:pt x="39" y="129"/>
                  </a:cubicBezTo>
                  <a:cubicBezTo>
                    <a:pt x="39" y="129"/>
                    <a:pt x="39" y="129"/>
                    <a:pt x="39" y="129"/>
                  </a:cubicBezTo>
                  <a:cubicBezTo>
                    <a:pt x="39" y="130"/>
                    <a:pt x="39" y="130"/>
                    <a:pt x="39" y="130"/>
                  </a:cubicBezTo>
                  <a:close/>
                  <a:moveTo>
                    <a:pt x="39" y="133"/>
                  </a:moveTo>
                  <a:cubicBezTo>
                    <a:pt x="40" y="133"/>
                    <a:pt x="40" y="133"/>
                    <a:pt x="40" y="133"/>
                  </a:cubicBezTo>
                  <a:cubicBezTo>
                    <a:pt x="40" y="133"/>
                    <a:pt x="40" y="133"/>
                    <a:pt x="40" y="133"/>
                  </a:cubicBezTo>
                  <a:cubicBezTo>
                    <a:pt x="41" y="132"/>
                    <a:pt x="41" y="132"/>
                    <a:pt x="41" y="132"/>
                  </a:cubicBezTo>
                  <a:cubicBezTo>
                    <a:pt x="41" y="131"/>
                    <a:pt x="41" y="131"/>
                    <a:pt x="41" y="131"/>
                  </a:cubicBezTo>
                  <a:cubicBezTo>
                    <a:pt x="40" y="131"/>
                    <a:pt x="40" y="131"/>
                    <a:pt x="40" y="131"/>
                  </a:cubicBezTo>
                  <a:cubicBezTo>
                    <a:pt x="40" y="131"/>
                    <a:pt x="40" y="131"/>
                    <a:pt x="40" y="131"/>
                  </a:cubicBezTo>
                  <a:cubicBezTo>
                    <a:pt x="39" y="133"/>
                    <a:pt x="39" y="133"/>
                    <a:pt x="39" y="133"/>
                  </a:cubicBezTo>
                  <a:close/>
                  <a:moveTo>
                    <a:pt x="36" y="133"/>
                  </a:moveTo>
                  <a:cubicBezTo>
                    <a:pt x="37" y="133"/>
                    <a:pt x="37" y="133"/>
                    <a:pt x="37" y="133"/>
                  </a:cubicBezTo>
                  <a:cubicBezTo>
                    <a:pt x="38" y="133"/>
                    <a:pt x="38" y="133"/>
                    <a:pt x="38" y="133"/>
                  </a:cubicBezTo>
                  <a:cubicBezTo>
                    <a:pt x="38" y="132"/>
                    <a:pt x="38" y="132"/>
                    <a:pt x="38" y="132"/>
                  </a:cubicBezTo>
                  <a:cubicBezTo>
                    <a:pt x="38" y="131"/>
                    <a:pt x="38" y="131"/>
                    <a:pt x="38" y="131"/>
                  </a:cubicBezTo>
                  <a:cubicBezTo>
                    <a:pt x="37" y="132"/>
                    <a:pt x="37" y="132"/>
                    <a:pt x="37" y="132"/>
                  </a:cubicBezTo>
                  <a:cubicBezTo>
                    <a:pt x="36" y="132"/>
                    <a:pt x="36" y="132"/>
                    <a:pt x="36" y="132"/>
                  </a:cubicBezTo>
                  <a:cubicBezTo>
                    <a:pt x="36" y="133"/>
                    <a:pt x="36" y="133"/>
                    <a:pt x="36" y="133"/>
                  </a:cubicBezTo>
                  <a:close/>
                  <a:moveTo>
                    <a:pt x="31" y="137"/>
                  </a:moveTo>
                  <a:cubicBezTo>
                    <a:pt x="31" y="137"/>
                    <a:pt x="31" y="137"/>
                    <a:pt x="31" y="137"/>
                  </a:cubicBezTo>
                  <a:cubicBezTo>
                    <a:pt x="31" y="138"/>
                    <a:pt x="31" y="138"/>
                    <a:pt x="31" y="138"/>
                  </a:cubicBezTo>
                  <a:cubicBezTo>
                    <a:pt x="32" y="138"/>
                    <a:pt x="32" y="138"/>
                    <a:pt x="32" y="138"/>
                  </a:cubicBezTo>
                  <a:cubicBezTo>
                    <a:pt x="32" y="137"/>
                    <a:pt x="32" y="137"/>
                    <a:pt x="32" y="137"/>
                  </a:cubicBezTo>
                  <a:cubicBezTo>
                    <a:pt x="32" y="137"/>
                    <a:pt x="32" y="137"/>
                    <a:pt x="32" y="137"/>
                  </a:cubicBezTo>
                  <a:cubicBezTo>
                    <a:pt x="31" y="137"/>
                    <a:pt x="31" y="137"/>
                    <a:pt x="31" y="137"/>
                  </a:cubicBezTo>
                  <a:close/>
                  <a:moveTo>
                    <a:pt x="41" y="144"/>
                  </a:moveTo>
                  <a:cubicBezTo>
                    <a:pt x="41" y="145"/>
                    <a:pt x="41" y="145"/>
                    <a:pt x="41" y="145"/>
                  </a:cubicBezTo>
                  <a:cubicBezTo>
                    <a:pt x="42" y="144"/>
                    <a:pt x="42" y="144"/>
                    <a:pt x="42" y="144"/>
                  </a:cubicBezTo>
                  <a:cubicBezTo>
                    <a:pt x="42" y="145"/>
                    <a:pt x="42" y="145"/>
                    <a:pt x="42" y="145"/>
                  </a:cubicBezTo>
                  <a:cubicBezTo>
                    <a:pt x="42" y="146"/>
                    <a:pt x="42" y="146"/>
                    <a:pt x="42" y="146"/>
                  </a:cubicBezTo>
                  <a:cubicBezTo>
                    <a:pt x="42" y="146"/>
                    <a:pt x="42" y="146"/>
                    <a:pt x="42" y="146"/>
                  </a:cubicBezTo>
                  <a:cubicBezTo>
                    <a:pt x="43" y="146"/>
                    <a:pt x="43" y="146"/>
                    <a:pt x="43" y="146"/>
                  </a:cubicBezTo>
                  <a:cubicBezTo>
                    <a:pt x="43" y="145"/>
                    <a:pt x="43" y="145"/>
                    <a:pt x="43" y="145"/>
                  </a:cubicBezTo>
                  <a:cubicBezTo>
                    <a:pt x="44" y="144"/>
                    <a:pt x="44" y="144"/>
                    <a:pt x="44" y="144"/>
                  </a:cubicBezTo>
                  <a:cubicBezTo>
                    <a:pt x="43" y="144"/>
                    <a:pt x="43" y="144"/>
                    <a:pt x="43" y="144"/>
                  </a:cubicBezTo>
                  <a:cubicBezTo>
                    <a:pt x="43" y="144"/>
                    <a:pt x="43" y="144"/>
                    <a:pt x="43" y="144"/>
                  </a:cubicBezTo>
                  <a:cubicBezTo>
                    <a:pt x="42" y="144"/>
                    <a:pt x="42" y="144"/>
                    <a:pt x="42" y="144"/>
                  </a:cubicBezTo>
                  <a:cubicBezTo>
                    <a:pt x="41" y="144"/>
                    <a:pt x="41" y="144"/>
                    <a:pt x="41" y="144"/>
                  </a:cubicBezTo>
                  <a:close/>
                  <a:moveTo>
                    <a:pt x="31" y="147"/>
                  </a:moveTo>
                  <a:cubicBezTo>
                    <a:pt x="31" y="147"/>
                    <a:pt x="31" y="147"/>
                    <a:pt x="31" y="147"/>
                  </a:cubicBezTo>
                  <a:cubicBezTo>
                    <a:pt x="33" y="147"/>
                    <a:pt x="33" y="147"/>
                    <a:pt x="33" y="147"/>
                  </a:cubicBezTo>
                  <a:cubicBezTo>
                    <a:pt x="33" y="148"/>
                    <a:pt x="33" y="148"/>
                    <a:pt x="33" y="148"/>
                  </a:cubicBezTo>
                  <a:cubicBezTo>
                    <a:pt x="34" y="148"/>
                    <a:pt x="34" y="148"/>
                    <a:pt x="34" y="148"/>
                  </a:cubicBezTo>
                  <a:cubicBezTo>
                    <a:pt x="34" y="148"/>
                    <a:pt x="34" y="148"/>
                    <a:pt x="34" y="148"/>
                  </a:cubicBezTo>
                  <a:cubicBezTo>
                    <a:pt x="37" y="147"/>
                    <a:pt x="37" y="147"/>
                    <a:pt x="37" y="147"/>
                  </a:cubicBezTo>
                  <a:cubicBezTo>
                    <a:pt x="38" y="147"/>
                    <a:pt x="38" y="147"/>
                    <a:pt x="38" y="147"/>
                  </a:cubicBezTo>
                  <a:cubicBezTo>
                    <a:pt x="40" y="146"/>
                    <a:pt x="40" y="146"/>
                    <a:pt x="40" y="146"/>
                  </a:cubicBezTo>
                  <a:cubicBezTo>
                    <a:pt x="39" y="145"/>
                    <a:pt x="39" y="145"/>
                    <a:pt x="39" y="145"/>
                  </a:cubicBezTo>
                  <a:cubicBezTo>
                    <a:pt x="39" y="144"/>
                    <a:pt x="39" y="144"/>
                    <a:pt x="39" y="144"/>
                  </a:cubicBezTo>
                  <a:cubicBezTo>
                    <a:pt x="38" y="144"/>
                    <a:pt x="38" y="144"/>
                    <a:pt x="38" y="144"/>
                  </a:cubicBezTo>
                  <a:cubicBezTo>
                    <a:pt x="37" y="144"/>
                    <a:pt x="37" y="144"/>
                    <a:pt x="37" y="144"/>
                  </a:cubicBezTo>
                  <a:cubicBezTo>
                    <a:pt x="37" y="142"/>
                    <a:pt x="37" y="142"/>
                    <a:pt x="37" y="142"/>
                  </a:cubicBezTo>
                  <a:cubicBezTo>
                    <a:pt x="36" y="140"/>
                    <a:pt x="36" y="140"/>
                    <a:pt x="36" y="140"/>
                  </a:cubicBezTo>
                  <a:cubicBezTo>
                    <a:pt x="34" y="140"/>
                    <a:pt x="34" y="140"/>
                    <a:pt x="34" y="140"/>
                  </a:cubicBezTo>
                  <a:cubicBezTo>
                    <a:pt x="34" y="139"/>
                    <a:pt x="34" y="139"/>
                    <a:pt x="34" y="139"/>
                  </a:cubicBezTo>
                  <a:cubicBezTo>
                    <a:pt x="32" y="139"/>
                    <a:pt x="32" y="139"/>
                    <a:pt x="32" y="139"/>
                  </a:cubicBezTo>
                  <a:cubicBezTo>
                    <a:pt x="31" y="139"/>
                    <a:pt x="31" y="139"/>
                    <a:pt x="31" y="139"/>
                  </a:cubicBezTo>
                  <a:cubicBezTo>
                    <a:pt x="31" y="139"/>
                    <a:pt x="31" y="139"/>
                    <a:pt x="31" y="139"/>
                  </a:cubicBezTo>
                  <a:cubicBezTo>
                    <a:pt x="30" y="140"/>
                    <a:pt x="30" y="140"/>
                    <a:pt x="30" y="140"/>
                  </a:cubicBezTo>
                  <a:cubicBezTo>
                    <a:pt x="30" y="141"/>
                    <a:pt x="30" y="141"/>
                    <a:pt x="30" y="141"/>
                  </a:cubicBezTo>
                  <a:cubicBezTo>
                    <a:pt x="31" y="142"/>
                    <a:pt x="31" y="142"/>
                    <a:pt x="31" y="142"/>
                  </a:cubicBezTo>
                  <a:cubicBezTo>
                    <a:pt x="32" y="142"/>
                    <a:pt x="32" y="142"/>
                    <a:pt x="32" y="142"/>
                  </a:cubicBezTo>
                  <a:cubicBezTo>
                    <a:pt x="31" y="142"/>
                    <a:pt x="31" y="142"/>
                    <a:pt x="31" y="142"/>
                  </a:cubicBezTo>
                  <a:cubicBezTo>
                    <a:pt x="30" y="142"/>
                    <a:pt x="30" y="142"/>
                    <a:pt x="30" y="142"/>
                  </a:cubicBezTo>
                  <a:cubicBezTo>
                    <a:pt x="30" y="143"/>
                    <a:pt x="30" y="143"/>
                    <a:pt x="30" y="143"/>
                  </a:cubicBezTo>
                  <a:cubicBezTo>
                    <a:pt x="30" y="143"/>
                    <a:pt x="30" y="143"/>
                    <a:pt x="30" y="143"/>
                  </a:cubicBezTo>
                  <a:cubicBezTo>
                    <a:pt x="31" y="144"/>
                    <a:pt x="31" y="144"/>
                    <a:pt x="31" y="144"/>
                  </a:cubicBezTo>
                  <a:cubicBezTo>
                    <a:pt x="30" y="144"/>
                    <a:pt x="30" y="144"/>
                    <a:pt x="30" y="144"/>
                  </a:cubicBezTo>
                  <a:cubicBezTo>
                    <a:pt x="30" y="144"/>
                    <a:pt x="30" y="144"/>
                    <a:pt x="30" y="144"/>
                  </a:cubicBezTo>
                  <a:cubicBezTo>
                    <a:pt x="30" y="145"/>
                    <a:pt x="30" y="145"/>
                    <a:pt x="30" y="145"/>
                  </a:cubicBezTo>
                  <a:cubicBezTo>
                    <a:pt x="32" y="146"/>
                    <a:pt x="32" y="146"/>
                    <a:pt x="32" y="146"/>
                  </a:cubicBezTo>
                  <a:cubicBezTo>
                    <a:pt x="33" y="146"/>
                    <a:pt x="33" y="146"/>
                    <a:pt x="33" y="146"/>
                  </a:cubicBezTo>
                  <a:cubicBezTo>
                    <a:pt x="33" y="146"/>
                    <a:pt x="33" y="146"/>
                    <a:pt x="33" y="146"/>
                  </a:cubicBezTo>
                  <a:cubicBezTo>
                    <a:pt x="35" y="145"/>
                    <a:pt x="35" y="145"/>
                    <a:pt x="35" y="145"/>
                  </a:cubicBezTo>
                  <a:cubicBezTo>
                    <a:pt x="34" y="146"/>
                    <a:pt x="34" y="146"/>
                    <a:pt x="34" y="146"/>
                  </a:cubicBezTo>
                  <a:cubicBezTo>
                    <a:pt x="33" y="147"/>
                    <a:pt x="33" y="147"/>
                    <a:pt x="33" y="147"/>
                  </a:cubicBezTo>
                  <a:cubicBezTo>
                    <a:pt x="32" y="146"/>
                    <a:pt x="32" y="146"/>
                    <a:pt x="32" y="146"/>
                  </a:cubicBezTo>
                  <a:cubicBezTo>
                    <a:pt x="31" y="146"/>
                    <a:pt x="31" y="146"/>
                    <a:pt x="31" y="146"/>
                  </a:cubicBezTo>
                  <a:lnTo>
                    <a:pt x="31" y="14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7" name="Freeform 161">
              <a:extLst>
                <a:ext uri="{FF2B5EF4-FFF2-40B4-BE49-F238E27FC236}">
                  <a16:creationId xmlns:a16="http://schemas.microsoft.com/office/drawing/2014/main" xmlns="" id="{3A181D95-373D-4D0A-8CC5-E800C0188094}"/>
                </a:ext>
              </a:extLst>
            </p:cNvPr>
            <p:cNvSpPr>
              <a:spLocks noEditPoints="1"/>
            </p:cNvSpPr>
            <p:nvPr/>
          </p:nvSpPr>
          <p:spPr bwMode="auto">
            <a:xfrm>
              <a:off x="1363786" y="980728"/>
              <a:ext cx="2554514" cy="2091372"/>
            </a:xfrm>
            <a:custGeom>
              <a:avLst/>
              <a:gdLst>
                <a:gd name="T0" fmla="*/ 282 w 385"/>
                <a:gd name="T1" fmla="*/ 23 h 323"/>
                <a:gd name="T2" fmla="*/ 282 w 385"/>
                <a:gd name="T3" fmla="*/ 55 h 323"/>
                <a:gd name="T4" fmla="*/ 281 w 385"/>
                <a:gd name="T5" fmla="*/ 61 h 323"/>
                <a:gd name="T6" fmla="*/ 300 w 385"/>
                <a:gd name="T7" fmla="*/ 38 h 323"/>
                <a:gd name="T8" fmla="*/ 301 w 385"/>
                <a:gd name="T9" fmla="*/ 22 h 323"/>
                <a:gd name="T10" fmla="*/ 325 w 385"/>
                <a:gd name="T11" fmla="*/ 10 h 323"/>
                <a:gd name="T12" fmla="*/ 379 w 385"/>
                <a:gd name="T13" fmla="*/ 12 h 323"/>
                <a:gd name="T14" fmla="*/ 330 w 385"/>
                <a:gd name="T15" fmla="*/ 46 h 323"/>
                <a:gd name="T16" fmla="*/ 296 w 385"/>
                <a:gd name="T17" fmla="*/ 67 h 323"/>
                <a:gd name="T18" fmla="*/ 308 w 385"/>
                <a:gd name="T19" fmla="*/ 151 h 323"/>
                <a:gd name="T20" fmla="*/ 270 w 385"/>
                <a:gd name="T21" fmla="*/ 63 h 323"/>
                <a:gd name="T22" fmla="*/ 241 w 385"/>
                <a:gd name="T23" fmla="*/ 43 h 323"/>
                <a:gd name="T24" fmla="*/ 201 w 385"/>
                <a:gd name="T25" fmla="*/ 40 h 323"/>
                <a:gd name="T26" fmla="*/ 263 w 385"/>
                <a:gd name="T27" fmla="*/ 71 h 323"/>
                <a:gd name="T28" fmla="*/ 273 w 385"/>
                <a:gd name="T29" fmla="*/ 98 h 323"/>
                <a:gd name="T30" fmla="*/ 165 w 385"/>
                <a:gd name="T31" fmla="*/ 52 h 323"/>
                <a:gd name="T32" fmla="*/ 239 w 385"/>
                <a:gd name="T33" fmla="*/ 81 h 323"/>
                <a:gd name="T34" fmla="*/ 222 w 385"/>
                <a:gd name="T35" fmla="*/ 71 h 323"/>
                <a:gd name="T36" fmla="*/ 213 w 385"/>
                <a:gd name="T37" fmla="*/ 74 h 323"/>
                <a:gd name="T38" fmla="*/ 201 w 385"/>
                <a:gd name="T39" fmla="*/ 63 h 323"/>
                <a:gd name="T40" fmla="*/ 145 w 385"/>
                <a:gd name="T41" fmla="*/ 70 h 323"/>
                <a:gd name="T42" fmla="*/ 207 w 385"/>
                <a:gd name="T43" fmla="*/ 101 h 323"/>
                <a:gd name="T44" fmla="*/ 221 w 385"/>
                <a:gd name="T45" fmla="*/ 106 h 323"/>
                <a:gd name="T46" fmla="*/ 277 w 385"/>
                <a:gd name="T47" fmla="*/ 112 h 323"/>
                <a:gd name="T48" fmla="*/ 266 w 385"/>
                <a:gd name="T49" fmla="*/ 145 h 323"/>
                <a:gd name="T50" fmla="*/ 191 w 385"/>
                <a:gd name="T51" fmla="*/ 148 h 323"/>
                <a:gd name="T52" fmla="*/ 188 w 385"/>
                <a:gd name="T53" fmla="*/ 109 h 323"/>
                <a:gd name="T54" fmla="*/ 162 w 385"/>
                <a:gd name="T55" fmla="*/ 87 h 323"/>
                <a:gd name="T56" fmla="*/ 142 w 385"/>
                <a:gd name="T57" fmla="*/ 130 h 323"/>
                <a:gd name="T58" fmla="*/ 182 w 385"/>
                <a:gd name="T59" fmla="*/ 139 h 323"/>
                <a:gd name="T60" fmla="*/ 277 w 385"/>
                <a:gd name="T61" fmla="*/ 194 h 323"/>
                <a:gd name="T62" fmla="*/ 280 w 385"/>
                <a:gd name="T63" fmla="*/ 154 h 323"/>
                <a:gd name="T64" fmla="*/ 242 w 385"/>
                <a:gd name="T65" fmla="*/ 135 h 323"/>
                <a:gd name="T66" fmla="*/ 258 w 385"/>
                <a:gd name="T67" fmla="*/ 120 h 323"/>
                <a:gd name="T68" fmla="*/ 287 w 385"/>
                <a:gd name="T69" fmla="*/ 120 h 323"/>
                <a:gd name="T70" fmla="*/ 296 w 385"/>
                <a:gd name="T71" fmla="*/ 143 h 323"/>
                <a:gd name="T72" fmla="*/ 305 w 385"/>
                <a:gd name="T73" fmla="*/ 158 h 323"/>
                <a:gd name="T74" fmla="*/ 320 w 385"/>
                <a:gd name="T75" fmla="*/ 177 h 323"/>
                <a:gd name="T76" fmla="*/ 306 w 385"/>
                <a:gd name="T77" fmla="*/ 178 h 323"/>
                <a:gd name="T78" fmla="*/ 298 w 385"/>
                <a:gd name="T79" fmla="*/ 202 h 323"/>
                <a:gd name="T80" fmla="*/ 241 w 385"/>
                <a:gd name="T81" fmla="*/ 185 h 323"/>
                <a:gd name="T82" fmla="*/ 283 w 385"/>
                <a:gd name="T83" fmla="*/ 220 h 323"/>
                <a:gd name="T84" fmla="*/ 229 w 385"/>
                <a:gd name="T85" fmla="*/ 245 h 323"/>
                <a:gd name="T86" fmla="*/ 305 w 385"/>
                <a:gd name="T87" fmla="*/ 297 h 323"/>
                <a:gd name="T88" fmla="*/ 326 w 385"/>
                <a:gd name="T89" fmla="*/ 297 h 323"/>
                <a:gd name="T90" fmla="*/ 318 w 385"/>
                <a:gd name="T91" fmla="*/ 278 h 323"/>
                <a:gd name="T92" fmla="*/ 35 w 385"/>
                <a:gd name="T93" fmla="*/ 268 h 323"/>
                <a:gd name="T94" fmla="*/ 20 w 385"/>
                <a:gd name="T95" fmla="*/ 240 h 323"/>
                <a:gd name="T96" fmla="*/ 65 w 385"/>
                <a:gd name="T97" fmla="*/ 112 h 323"/>
                <a:gd name="T98" fmla="*/ 28 w 385"/>
                <a:gd name="T99" fmla="*/ 245 h 323"/>
                <a:gd name="T100" fmla="*/ 68 w 385"/>
                <a:gd name="T101" fmla="*/ 116 h 323"/>
                <a:gd name="T102" fmla="*/ 112 w 385"/>
                <a:gd name="T103" fmla="*/ 117 h 323"/>
                <a:gd name="T104" fmla="*/ 169 w 385"/>
                <a:gd name="T105" fmla="*/ 137 h 323"/>
                <a:gd name="T106" fmla="*/ 201 w 385"/>
                <a:gd name="T107" fmla="*/ 156 h 323"/>
                <a:gd name="T108" fmla="*/ 225 w 385"/>
                <a:gd name="T109" fmla="*/ 132 h 323"/>
                <a:gd name="T110" fmla="*/ 258 w 385"/>
                <a:gd name="T111" fmla="*/ 148 h 323"/>
                <a:gd name="T112" fmla="*/ 216 w 385"/>
                <a:gd name="T113" fmla="*/ 185 h 323"/>
                <a:gd name="T114" fmla="*/ 178 w 385"/>
                <a:gd name="T115" fmla="*/ 234 h 323"/>
                <a:gd name="T116" fmla="*/ 246 w 385"/>
                <a:gd name="T117" fmla="*/ 222 h 323"/>
                <a:gd name="T118" fmla="*/ 293 w 385"/>
                <a:gd name="T119" fmla="*/ 224 h 323"/>
                <a:gd name="T120" fmla="*/ 312 w 385"/>
                <a:gd name="T121" fmla="*/ 258 h 323"/>
                <a:gd name="T122" fmla="*/ 275 w 385"/>
                <a:gd name="T123" fmla="*/ 281 h 323"/>
                <a:gd name="T124" fmla="*/ 281 w 385"/>
                <a:gd name="T125" fmla="*/ 309 h 3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5" h="323">
                  <a:moveTo>
                    <a:pt x="278" y="57"/>
                  </a:moveTo>
                  <a:cubicBezTo>
                    <a:pt x="279" y="56"/>
                    <a:pt x="279" y="56"/>
                    <a:pt x="279" y="56"/>
                  </a:cubicBezTo>
                  <a:cubicBezTo>
                    <a:pt x="280" y="56"/>
                    <a:pt x="280" y="56"/>
                    <a:pt x="280" y="56"/>
                  </a:cubicBezTo>
                  <a:cubicBezTo>
                    <a:pt x="281" y="54"/>
                    <a:pt x="281" y="54"/>
                    <a:pt x="281" y="54"/>
                  </a:cubicBezTo>
                  <a:cubicBezTo>
                    <a:pt x="282" y="52"/>
                    <a:pt x="282" y="52"/>
                    <a:pt x="282" y="52"/>
                  </a:cubicBezTo>
                  <a:cubicBezTo>
                    <a:pt x="282" y="52"/>
                    <a:pt x="282" y="52"/>
                    <a:pt x="282" y="52"/>
                  </a:cubicBezTo>
                  <a:cubicBezTo>
                    <a:pt x="282" y="53"/>
                    <a:pt x="282" y="53"/>
                    <a:pt x="282" y="53"/>
                  </a:cubicBezTo>
                  <a:cubicBezTo>
                    <a:pt x="282" y="54"/>
                    <a:pt x="282" y="54"/>
                    <a:pt x="282" y="54"/>
                  </a:cubicBezTo>
                  <a:cubicBezTo>
                    <a:pt x="282" y="54"/>
                    <a:pt x="282" y="54"/>
                    <a:pt x="282" y="54"/>
                  </a:cubicBezTo>
                  <a:cubicBezTo>
                    <a:pt x="283" y="54"/>
                    <a:pt x="283" y="54"/>
                    <a:pt x="283" y="54"/>
                  </a:cubicBezTo>
                  <a:cubicBezTo>
                    <a:pt x="283" y="53"/>
                    <a:pt x="283" y="53"/>
                    <a:pt x="283" y="53"/>
                  </a:cubicBezTo>
                  <a:cubicBezTo>
                    <a:pt x="284" y="53"/>
                    <a:pt x="284" y="53"/>
                    <a:pt x="284" y="53"/>
                  </a:cubicBezTo>
                  <a:cubicBezTo>
                    <a:pt x="284" y="52"/>
                    <a:pt x="284" y="52"/>
                    <a:pt x="284" y="52"/>
                  </a:cubicBezTo>
                  <a:cubicBezTo>
                    <a:pt x="283" y="52"/>
                    <a:pt x="283" y="52"/>
                    <a:pt x="283" y="52"/>
                  </a:cubicBezTo>
                  <a:cubicBezTo>
                    <a:pt x="283" y="52"/>
                    <a:pt x="283" y="52"/>
                    <a:pt x="283" y="52"/>
                  </a:cubicBezTo>
                  <a:cubicBezTo>
                    <a:pt x="284" y="51"/>
                    <a:pt x="284" y="51"/>
                    <a:pt x="284" y="51"/>
                  </a:cubicBezTo>
                  <a:cubicBezTo>
                    <a:pt x="284" y="50"/>
                    <a:pt x="284" y="50"/>
                    <a:pt x="284" y="50"/>
                  </a:cubicBezTo>
                  <a:cubicBezTo>
                    <a:pt x="284" y="50"/>
                    <a:pt x="284" y="50"/>
                    <a:pt x="284" y="50"/>
                  </a:cubicBezTo>
                  <a:cubicBezTo>
                    <a:pt x="284" y="49"/>
                    <a:pt x="284" y="49"/>
                    <a:pt x="284" y="49"/>
                  </a:cubicBezTo>
                  <a:cubicBezTo>
                    <a:pt x="285" y="48"/>
                    <a:pt x="285" y="48"/>
                    <a:pt x="285" y="48"/>
                  </a:cubicBezTo>
                  <a:cubicBezTo>
                    <a:pt x="285" y="47"/>
                    <a:pt x="285" y="47"/>
                    <a:pt x="285" y="47"/>
                  </a:cubicBezTo>
                  <a:cubicBezTo>
                    <a:pt x="286" y="47"/>
                    <a:pt x="286" y="47"/>
                    <a:pt x="286" y="47"/>
                  </a:cubicBezTo>
                  <a:cubicBezTo>
                    <a:pt x="287" y="46"/>
                    <a:pt x="287" y="46"/>
                    <a:pt x="287" y="46"/>
                  </a:cubicBezTo>
                  <a:cubicBezTo>
                    <a:pt x="287" y="47"/>
                    <a:pt x="287" y="47"/>
                    <a:pt x="287" y="47"/>
                  </a:cubicBezTo>
                  <a:cubicBezTo>
                    <a:pt x="287" y="47"/>
                    <a:pt x="287" y="47"/>
                    <a:pt x="287" y="47"/>
                  </a:cubicBezTo>
                  <a:cubicBezTo>
                    <a:pt x="286" y="47"/>
                    <a:pt x="286" y="47"/>
                    <a:pt x="286" y="47"/>
                  </a:cubicBezTo>
                  <a:cubicBezTo>
                    <a:pt x="286" y="49"/>
                    <a:pt x="286" y="49"/>
                    <a:pt x="286" y="49"/>
                  </a:cubicBezTo>
                  <a:cubicBezTo>
                    <a:pt x="285" y="50"/>
                    <a:pt x="285" y="50"/>
                    <a:pt x="285" y="50"/>
                  </a:cubicBezTo>
                  <a:cubicBezTo>
                    <a:pt x="285" y="51"/>
                    <a:pt x="285" y="51"/>
                    <a:pt x="285" y="51"/>
                  </a:cubicBezTo>
                  <a:cubicBezTo>
                    <a:pt x="285" y="51"/>
                    <a:pt x="285" y="51"/>
                    <a:pt x="285" y="51"/>
                  </a:cubicBezTo>
                  <a:cubicBezTo>
                    <a:pt x="285" y="52"/>
                    <a:pt x="285" y="52"/>
                    <a:pt x="285" y="52"/>
                  </a:cubicBezTo>
                  <a:cubicBezTo>
                    <a:pt x="286" y="52"/>
                    <a:pt x="286" y="52"/>
                    <a:pt x="286" y="52"/>
                  </a:cubicBezTo>
                  <a:cubicBezTo>
                    <a:pt x="287" y="51"/>
                    <a:pt x="287" y="51"/>
                    <a:pt x="287" y="51"/>
                  </a:cubicBezTo>
                  <a:cubicBezTo>
                    <a:pt x="288" y="49"/>
                    <a:pt x="288" y="49"/>
                    <a:pt x="288" y="49"/>
                  </a:cubicBezTo>
                  <a:cubicBezTo>
                    <a:pt x="289" y="48"/>
                    <a:pt x="289" y="48"/>
                    <a:pt x="289" y="48"/>
                  </a:cubicBezTo>
                  <a:cubicBezTo>
                    <a:pt x="289" y="47"/>
                    <a:pt x="289" y="47"/>
                    <a:pt x="289" y="47"/>
                  </a:cubicBezTo>
                  <a:cubicBezTo>
                    <a:pt x="289" y="47"/>
                    <a:pt x="289" y="47"/>
                    <a:pt x="289" y="47"/>
                  </a:cubicBezTo>
                  <a:cubicBezTo>
                    <a:pt x="290" y="46"/>
                    <a:pt x="290" y="46"/>
                    <a:pt x="290" y="46"/>
                  </a:cubicBezTo>
                  <a:cubicBezTo>
                    <a:pt x="290" y="47"/>
                    <a:pt x="290" y="47"/>
                    <a:pt x="290" y="47"/>
                  </a:cubicBezTo>
                  <a:cubicBezTo>
                    <a:pt x="290" y="47"/>
                    <a:pt x="290" y="47"/>
                    <a:pt x="290" y="47"/>
                  </a:cubicBezTo>
                  <a:cubicBezTo>
                    <a:pt x="290" y="48"/>
                    <a:pt x="290" y="48"/>
                    <a:pt x="290" y="48"/>
                  </a:cubicBezTo>
                  <a:cubicBezTo>
                    <a:pt x="290" y="48"/>
                    <a:pt x="290" y="48"/>
                    <a:pt x="290" y="48"/>
                  </a:cubicBezTo>
                  <a:cubicBezTo>
                    <a:pt x="291" y="47"/>
                    <a:pt x="291" y="47"/>
                    <a:pt x="291" y="47"/>
                  </a:cubicBezTo>
                  <a:cubicBezTo>
                    <a:pt x="292" y="47"/>
                    <a:pt x="292" y="47"/>
                    <a:pt x="292" y="47"/>
                  </a:cubicBezTo>
                  <a:cubicBezTo>
                    <a:pt x="293" y="47"/>
                    <a:pt x="293" y="47"/>
                    <a:pt x="293" y="47"/>
                  </a:cubicBezTo>
                  <a:cubicBezTo>
                    <a:pt x="295" y="46"/>
                    <a:pt x="295" y="46"/>
                    <a:pt x="295" y="46"/>
                  </a:cubicBezTo>
                  <a:cubicBezTo>
                    <a:pt x="296" y="46"/>
                    <a:pt x="296" y="46"/>
                    <a:pt x="296" y="46"/>
                  </a:cubicBezTo>
                  <a:cubicBezTo>
                    <a:pt x="296" y="46"/>
                    <a:pt x="296" y="46"/>
                    <a:pt x="296" y="46"/>
                  </a:cubicBezTo>
                  <a:cubicBezTo>
                    <a:pt x="297" y="46"/>
                    <a:pt x="297" y="46"/>
                    <a:pt x="297" y="46"/>
                  </a:cubicBezTo>
                  <a:cubicBezTo>
                    <a:pt x="297" y="45"/>
                    <a:pt x="297" y="45"/>
                    <a:pt x="297" y="45"/>
                  </a:cubicBezTo>
                  <a:cubicBezTo>
                    <a:pt x="297" y="44"/>
                    <a:pt x="297" y="44"/>
                    <a:pt x="297" y="44"/>
                  </a:cubicBezTo>
                  <a:cubicBezTo>
                    <a:pt x="298" y="44"/>
                    <a:pt x="298" y="44"/>
                    <a:pt x="298" y="44"/>
                  </a:cubicBezTo>
                  <a:cubicBezTo>
                    <a:pt x="297" y="43"/>
                    <a:pt x="297" y="43"/>
                    <a:pt x="297" y="43"/>
                  </a:cubicBezTo>
                  <a:cubicBezTo>
                    <a:pt x="297" y="42"/>
                    <a:pt x="297" y="42"/>
                    <a:pt x="297" y="42"/>
                  </a:cubicBezTo>
                  <a:cubicBezTo>
                    <a:pt x="297" y="40"/>
                    <a:pt x="297" y="40"/>
                    <a:pt x="297" y="40"/>
                  </a:cubicBezTo>
                  <a:cubicBezTo>
                    <a:pt x="297" y="40"/>
                    <a:pt x="297" y="40"/>
                    <a:pt x="297" y="40"/>
                  </a:cubicBezTo>
                  <a:cubicBezTo>
                    <a:pt x="296" y="41"/>
                    <a:pt x="296" y="41"/>
                    <a:pt x="296" y="41"/>
                  </a:cubicBezTo>
                  <a:cubicBezTo>
                    <a:pt x="295" y="43"/>
                    <a:pt x="295" y="43"/>
                    <a:pt x="295" y="43"/>
                  </a:cubicBezTo>
                  <a:cubicBezTo>
                    <a:pt x="295" y="43"/>
                    <a:pt x="295" y="43"/>
                    <a:pt x="295" y="43"/>
                  </a:cubicBezTo>
                  <a:cubicBezTo>
                    <a:pt x="295" y="42"/>
                    <a:pt x="295" y="42"/>
                    <a:pt x="295" y="42"/>
                  </a:cubicBezTo>
                  <a:cubicBezTo>
                    <a:pt x="296" y="41"/>
                    <a:pt x="296" y="41"/>
                    <a:pt x="296" y="41"/>
                  </a:cubicBezTo>
                  <a:cubicBezTo>
                    <a:pt x="297" y="41"/>
                    <a:pt x="297" y="41"/>
                    <a:pt x="297" y="41"/>
                  </a:cubicBezTo>
                  <a:cubicBezTo>
                    <a:pt x="297" y="40"/>
                    <a:pt x="297" y="40"/>
                    <a:pt x="297" y="40"/>
                  </a:cubicBezTo>
                  <a:cubicBezTo>
                    <a:pt x="296" y="39"/>
                    <a:pt x="296" y="39"/>
                    <a:pt x="296" y="39"/>
                  </a:cubicBezTo>
                  <a:cubicBezTo>
                    <a:pt x="295" y="39"/>
                    <a:pt x="295" y="39"/>
                    <a:pt x="295" y="39"/>
                  </a:cubicBezTo>
                  <a:cubicBezTo>
                    <a:pt x="295" y="39"/>
                    <a:pt x="295" y="39"/>
                    <a:pt x="295" y="39"/>
                  </a:cubicBezTo>
                  <a:cubicBezTo>
                    <a:pt x="295" y="39"/>
                    <a:pt x="295" y="39"/>
                    <a:pt x="295" y="39"/>
                  </a:cubicBezTo>
                  <a:cubicBezTo>
                    <a:pt x="294" y="39"/>
                    <a:pt x="294" y="39"/>
                    <a:pt x="294" y="39"/>
                  </a:cubicBezTo>
                  <a:cubicBezTo>
                    <a:pt x="294" y="39"/>
                    <a:pt x="294" y="39"/>
                    <a:pt x="294" y="39"/>
                  </a:cubicBezTo>
                  <a:cubicBezTo>
                    <a:pt x="293" y="39"/>
                    <a:pt x="293" y="39"/>
                    <a:pt x="293" y="39"/>
                  </a:cubicBezTo>
                  <a:cubicBezTo>
                    <a:pt x="292" y="40"/>
                    <a:pt x="292" y="40"/>
                    <a:pt x="292" y="40"/>
                  </a:cubicBezTo>
                  <a:cubicBezTo>
                    <a:pt x="292" y="39"/>
                    <a:pt x="292" y="39"/>
                    <a:pt x="292" y="39"/>
                  </a:cubicBezTo>
                  <a:cubicBezTo>
                    <a:pt x="292" y="39"/>
                    <a:pt x="292" y="39"/>
                    <a:pt x="292" y="39"/>
                  </a:cubicBezTo>
                  <a:cubicBezTo>
                    <a:pt x="294" y="38"/>
                    <a:pt x="294" y="38"/>
                    <a:pt x="294" y="38"/>
                  </a:cubicBezTo>
                  <a:cubicBezTo>
                    <a:pt x="295" y="38"/>
                    <a:pt x="295" y="38"/>
                    <a:pt x="295" y="38"/>
                  </a:cubicBezTo>
                  <a:cubicBezTo>
                    <a:pt x="296" y="37"/>
                    <a:pt x="296" y="37"/>
                    <a:pt x="296" y="37"/>
                  </a:cubicBezTo>
                  <a:cubicBezTo>
                    <a:pt x="297" y="36"/>
                    <a:pt x="297" y="36"/>
                    <a:pt x="297" y="36"/>
                  </a:cubicBezTo>
                  <a:cubicBezTo>
                    <a:pt x="298" y="35"/>
                    <a:pt x="298" y="35"/>
                    <a:pt x="298" y="35"/>
                  </a:cubicBezTo>
                  <a:cubicBezTo>
                    <a:pt x="298" y="33"/>
                    <a:pt x="298" y="33"/>
                    <a:pt x="298" y="33"/>
                  </a:cubicBezTo>
                  <a:cubicBezTo>
                    <a:pt x="298" y="33"/>
                    <a:pt x="298" y="33"/>
                    <a:pt x="298" y="33"/>
                  </a:cubicBezTo>
                  <a:cubicBezTo>
                    <a:pt x="297" y="33"/>
                    <a:pt x="297" y="33"/>
                    <a:pt x="297" y="33"/>
                  </a:cubicBezTo>
                  <a:cubicBezTo>
                    <a:pt x="297" y="34"/>
                    <a:pt x="297" y="34"/>
                    <a:pt x="297" y="34"/>
                  </a:cubicBezTo>
                  <a:cubicBezTo>
                    <a:pt x="296" y="33"/>
                    <a:pt x="296" y="33"/>
                    <a:pt x="296" y="33"/>
                  </a:cubicBezTo>
                  <a:cubicBezTo>
                    <a:pt x="297" y="33"/>
                    <a:pt x="297" y="33"/>
                    <a:pt x="297" y="33"/>
                  </a:cubicBezTo>
                  <a:cubicBezTo>
                    <a:pt x="297" y="33"/>
                    <a:pt x="297" y="33"/>
                    <a:pt x="297" y="33"/>
                  </a:cubicBezTo>
                  <a:cubicBezTo>
                    <a:pt x="298" y="33"/>
                    <a:pt x="298" y="33"/>
                    <a:pt x="298" y="33"/>
                  </a:cubicBezTo>
                  <a:cubicBezTo>
                    <a:pt x="298" y="32"/>
                    <a:pt x="298" y="32"/>
                    <a:pt x="298" y="32"/>
                  </a:cubicBezTo>
                  <a:cubicBezTo>
                    <a:pt x="298" y="31"/>
                    <a:pt x="298" y="31"/>
                    <a:pt x="298" y="31"/>
                  </a:cubicBezTo>
                  <a:cubicBezTo>
                    <a:pt x="299" y="30"/>
                    <a:pt x="299" y="30"/>
                    <a:pt x="299" y="30"/>
                  </a:cubicBezTo>
                  <a:cubicBezTo>
                    <a:pt x="299" y="30"/>
                    <a:pt x="299" y="30"/>
                    <a:pt x="299" y="30"/>
                  </a:cubicBezTo>
                  <a:cubicBezTo>
                    <a:pt x="299" y="29"/>
                    <a:pt x="299" y="29"/>
                    <a:pt x="299" y="29"/>
                  </a:cubicBezTo>
                  <a:cubicBezTo>
                    <a:pt x="299" y="29"/>
                    <a:pt x="299" y="29"/>
                    <a:pt x="299" y="29"/>
                  </a:cubicBezTo>
                  <a:cubicBezTo>
                    <a:pt x="298" y="28"/>
                    <a:pt x="298" y="28"/>
                    <a:pt x="298" y="28"/>
                  </a:cubicBezTo>
                  <a:cubicBezTo>
                    <a:pt x="297" y="29"/>
                    <a:pt x="297" y="29"/>
                    <a:pt x="297" y="29"/>
                  </a:cubicBezTo>
                  <a:cubicBezTo>
                    <a:pt x="296" y="30"/>
                    <a:pt x="296" y="30"/>
                    <a:pt x="296" y="30"/>
                  </a:cubicBezTo>
                  <a:cubicBezTo>
                    <a:pt x="296" y="31"/>
                    <a:pt x="296" y="31"/>
                    <a:pt x="296" y="31"/>
                  </a:cubicBezTo>
                  <a:cubicBezTo>
                    <a:pt x="297" y="32"/>
                    <a:pt x="297" y="32"/>
                    <a:pt x="297" y="32"/>
                  </a:cubicBezTo>
                  <a:cubicBezTo>
                    <a:pt x="296" y="33"/>
                    <a:pt x="296" y="33"/>
                    <a:pt x="296" y="33"/>
                  </a:cubicBezTo>
                  <a:cubicBezTo>
                    <a:pt x="296" y="33"/>
                    <a:pt x="296" y="33"/>
                    <a:pt x="296" y="33"/>
                  </a:cubicBezTo>
                  <a:cubicBezTo>
                    <a:pt x="295" y="33"/>
                    <a:pt x="295" y="33"/>
                    <a:pt x="295" y="33"/>
                  </a:cubicBezTo>
                  <a:cubicBezTo>
                    <a:pt x="295" y="32"/>
                    <a:pt x="295" y="32"/>
                    <a:pt x="295" y="32"/>
                  </a:cubicBezTo>
                  <a:cubicBezTo>
                    <a:pt x="295" y="32"/>
                    <a:pt x="295" y="32"/>
                    <a:pt x="295" y="32"/>
                  </a:cubicBezTo>
                  <a:cubicBezTo>
                    <a:pt x="295" y="31"/>
                    <a:pt x="295" y="31"/>
                    <a:pt x="295" y="31"/>
                  </a:cubicBezTo>
                  <a:cubicBezTo>
                    <a:pt x="296" y="30"/>
                    <a:pt x="296" y="30"/>
                    <a:pt x="296" y="30"/>
                  </a:cubicBezTo>
                  <a:cubicBezTo>
                    <a:pt x="296" y="29"/>
                    <a:pt x="296" y="29"/>
                    <a:pt x="296" y="29"/>
                  </a:cubicBezTo>
                  <a:cubicBezTo>
                    <a:pt x="296" y="29"/>
                    <a:pt x="296" y="29"/>
                    <a:pt x="296" y="29"/>
                  </a:cubicBezTo>
                  <a:cubicBezTo>
                    <a:pt x="296" y="29"/>
                    <a:pt x="296" y="29"/>
                    <a:pt x="296" y="29"/>
                  </a:cubicBezTo>
                  <a:cubicBezTo>
                    <a:pt x="297" y="29"/>
                    <a:pt x="297" y="29"/>
                    <a:pt x="297" y="29"/>
                  </a:cubicBezTo>
                  <a:cubicBezTo>
                    <a:pt x="296" y="28"/>
                    <a:pt x="296" y="28"/>
                    <a:pt x="296" y="28"/>
                  </a:cubicBezTo>
                  <a:cubicBezTo>
                    <a:pt x="296" y="27"/>
                    <a:pt x="296" y="27"/>
                    <a:pt x="296" y="27"/>
                  </a:cubicBezTo>
                  <a:cubicBezTo>
                    <a:pt x="295" y="27"/>
                    <a:pt x="295" y="27"/>
                    <a:pt x="295" y="27"/>
                  </a:cubicBezTo>
                  <a:cubicBezTo>
                    <a:pt x="294" y="27"/>
                    <a:pt x="294" y="27"/>
                    <a:pt x="294" y="27"/>
                  </a:cubicBezTo>
                  <a:cubicBezTo>
                    <a:pt x="294" y="28"/>
                    <a:pt x="294" y="28"/>
                    <a:pt x="294" y="28"/>
                  </a:cubicBezTo>
                  <a:cubicBezTo>
                    <a:pt x="293" y="27"/>
                    <a:pt x="293" y="27"/>
                    <a:pt x="293" y="27"/>
                  </a:cubicBezTo>
                  <a:cubicBezTo>
                    <a:pt x="293" y="27"/>
                    <a:pt x="293" y="27"/>
                    <a:pt x="293" y="27"/>
                  </a:cubicBezTo>
                  <a:cubicBezTo>
                    <a:pt x="293" y="26"/>
                    <a:pt x="293" y="26"/>
                    <a:pt x="293" y="26"/>
                  </a:cubicBezTo>
                  <a:cubicBezTo>
                    <a:pt x="293" y="25"/>
                    <a:pt x="293" y="25"/>
                    <a:pt x="293" y="25"/>
                  </a:cubicBezTo>
                  <a:cubicBezTo>
                    <a:pt x="293" y="23"/>
                    <a:pt x="293" y="23"/>
                    <a:pt x="293" y="23"/>
                  </a:cubicBezTo>
                  <a:cubicBezTo>
                    <a:pt x="293" y="22"/>
                    <a:pt x="293" y="22"/>
                    <a:pt x="293" y="22"/>
                  </a:cubicBezTo>
                  <a:cubicBezTo>
                    <a:pt x="293" y="21"/>
                    <a:pt x="293" y="21"/>
                    <a:pt x="293" y="21"/>
                  </a:cubicBezTo>
                  <a:cubicBezTo>
                    <a:pt x="294" y="20"/>
                    <a:pt x="294" y="20"/>
                    <a:pt x="294" y="20"/>
                  </a:cubicBezTo>
                  <a:cubicBezTo>
                    <a:pt x="293" y="19"/>
                    <a:pt x="293" y="19"/>
                    <a:pt x="293" y="19"/>
                  </a:cubicBezTo>
                  <a:cubicBezTo>
                    <a:pt x="294" y="17"/>
                    <a:pt x="294" y="17"/>
                    <a:pt x="294" y="17"/>
                  </a:cubicBezTo>
                  <a:cubicBezTo>
                    <a:pt x="294" y="16"/>
                    <a:pt x="294" y="16"/>
                    <a:pt x="294" y="16"/>
                  </a:cubicBezTo>
                  <a:cubicBezTo>
                    <a:pt x="293" y="16"/>
                    <a:pt x="293" y="16"/>
                    <a:pt x="293" y="16"/>
                  </a:cubicBezTo>
                  <a:cubicBezTo>
                    <a:pt x="293" y="15"/>
                    <a:pt x="293" y="15"/>
                    <a:pt x="293" y="15"/>
                  </a:cubicBezTo>
                  <a:cubicBezTo>
                    <a:pt x="292" y="14"/>
                    <a:pt x="292" y="14"/>
                    <a:pt x="292" y="14"/>
                  </a:cubicBezTo>
                  <a:cubicBezTo>
                    <a:pt x="292" y="13"/>
                    <a:pt x="292" y="13"/>
                    <a:pt x="292" y="13"/>
                  </a:cubicBezTo>
                  <a:cubicBezTo>
                    <a:pt x="290" y="13"/>
                    <a:pt x="290" y="13"/>
                    <a:pt x="290" y="13"/>
                  </a:cubicBezTo>
                  <a:cubicBezTo>
                    <a:pt x="290" y="13"/>
                    <a:pt x="290" y="13"/>
                    <a:pt x="290" y="13"/>
                  </a:cubicBezTo>
                  <a:cubicBezTo>
                    <a:pt x="290" y="13"/>
                    <a:pt x="290" y="13"/>
                    <a:pt x="290" y="13"/>
                  </a:cubicBezTo>
                  <a:cubicBezTo>
                    <a:pt x="290" y="14"/>
                    <a:pt x="290" y="14"/>
                    <a:pt x="290" y="14"/>
                  </a:cubicBezTo>
                  <a:cubicBezTo>
                    <a:pt x="289" y="13"/>
                    <a:pt x="289" y="13"/>
                    <a:pt x="289" y="13"/>
                  </a:cubicBezTo>
                  <a:cubicBezTo>
                    <a:pt x="288" y="13"/>
                    <a:pt x="288" y="13"/>
                    <a:pt x="288" y="13"/>
                  </a:cubicBezTo>
                  <a:cubicBezTo>
                    <a:pt x="288" y="14"/>
                    <a:pt x="288" y="14"/>
                    <a:pt x="288" y="14"/>
                  </a:cubicBezTo>
                  <a:cubicBezTo>
                    <a:pt x="287" y="15"/>
                    <a:pt x="287" y="15"/>
                    <a:pt x="287" y="15"/>
                  </a:cubicBezTo>
                  <a:cubicBezTo>
                    <a:pt x="288" y="15"/>
                    <a:pt x="288" y="15"/>
                    <a:pt x="288" y="15"/>
                  </a:cubicBezTo>
                  <a:cubicBezTo>
                    <a:pt x="288" y="15"/>
                    <a:pt x="288" y="15"/>
                    <a:pt x="288" y="15"/>
                  </a:cubicBezTo>
                  <a:cubicBezTo>
                    <a:pt x="289" y="15"/>
                    <a:pt x="289" y="15"/>
                    <a:pt x="289" y="15"/>
                  </a:cubicBezTo>
                  <a:cubicBezTo>
                    <a:pt x="290" y="15"/>
                    <a:pt x="290" y="15"/>
                    <a:pt x="290" y="15"/>
                  </a:cubicBezTo>
                  <a:cubicBezTo>
                    <a:pt x="291" y="16"/>
                    <a:pt x="291" y="16"/>
                    <a:pt x="291" y="16"/>
                  </a:cubicBezTo>
                  <a:cubicBezTo>
                    <a:pt x="291" y="16"/>
                    <a:pt x="291" y="16"/>
                    <a:pt x="291" y="16"/>
                  </a:cubicBezTo>
                  <a:cubicBezTo>
                    <a:pt x="291" y="17"/>
                    <a:pt x="291" y="17"/>
                    <a:pt x="291" y="17"/>
                  </a:cubicBezTo>
                  <a:cubicBezTo>
                    <a:pt x="290" y="18"/>
                    <a:pt x="290" y="18"/>
                    <a:pt x="290" y="18"/>
                  </a:cubicBezTo>
                  <a:cubicBezTo>
                    <a:pt x="289" y="18"/>
                    <a:pt x="289" y="18"/>
                    <a:pt x="289" y="18"/>
                  </a:cubicBezTo>
                  <a:cubicBezTo>
                    <a:pt x="288" y="17"/>
                    <a:pt x="288" y="17"/>
                    <a:pt x="288" y="17"/>
                  </a:cubicBezTo>
                  <a:cubicBezTo>
                    <a:pt x="288" y="17"/>
                    <a:pt x="288" y="17"/>
                    <a:pt x="288" y="17"/>
                  </a:cubicBezTo>
                  <a:cubicBezTo>
                    <a:pt x="287" y="17"/>
                    <a:pt x="287" y="17"/>
                    <a:pt x="287" y="17"/>
                  </a:cubicBezTo>
                  <a:cubicBezTo>
                    <a:pt x="287" y="18"/>
                    <a:pt x="287" y="18"/>
                    <a:pt x="287" y="18"/>
                  </a:cubicBezTo>
                  <a:cubicBezTo>
                    <a:pt x="288" y="18"/>
                    <a:pt x="288" y="18"/>
                    <a:pt x="288" y="18"/>
                  </a:cubicBezTo>
                  <a:cubicBezTo>
                    <a:pt x="287" y="19"/>
                    <a:pt x="287" y="19"/>
                    <a:pt x="287" y="19"/>
                  </a:cubicBezTo>
                  <a:cubicBezTo>
                    <a:pt x="286" y="19"/>
                    <a:pt x="286" y="19"/>
                    <a:pt x="286" y="19"/>
                  </a:cubicBezTo>
                  <a:cubicBezTo>
                    <a:pt x="285" y="18"/>
                    <a:pt x="285" y="18"/>
                    <a:pt x="285" y="18"/>
                  </a:cubicBezTo>
                  <a:cubicBezTo>
                    <a:pt x="284" y="18"/>
                    <a:pt x="284" y="18"/>
                    <a:pt x="284" y="18"/>
                  </a:cubicBezTo>
                  <a:cubicBezTo>
                    <a:pt x="283" y="19"/>
                    <a:pt x="283" y="19"/>
                    <a:pt x="283" y="19"/>
                  </a:cubicBezTo>
                  <a:cubicBezTo>
                    <a:pt x="283" y="20"/>
                    <a:pt x="283" y="20"/>
                    <a:pt x="283" y="20"/>
                  </a:cubicBezTo>
                  <a:cubicBezTo>
                    <a:pt x="283" y="20"/>
                    <a:pt x="283" y="20"/>
                    <a:pt x="283" y="20"/>
                  </a:cubicBezTo>
                  <a:cubicBezTo>
                    <a:pt x="284" y="20"/>
                    <a:pt x="284" y="20"/>
                    <a:pt x="284" y="20"/>
                  </a:cubicBezTo>
                  <a:cubicBezTo>
                    <a:pt x="284" y="21"/>
                    <a:pt x="284" y="21"/>
                    <a:pt x="284" y="21"/>
                  </a:cubicBezTo>
                  <a:cubicBezTo>
                    <a:pt x="285" y="22"/>
                    <a:pt x="285" y="22"/>
                    <a:pt x="285" y="22"/>
                  </a:cubicBezTo>
                  <a:cubicBezTo>
                    <a:pt x="285" y="22"/>
                    <a:pt x="285" y="22"/>
                    <a:pt x="285" y="22"/>
                  </a:cubicBezTo>
                  <a:cubicBezTo>
                    <a:pt x="284" y="22"/>
                    <a:pt x="284" y="22"/>
                    <a:pt x="284" y="22"/>
                  </a:cubicBezTo>
                  <a:cubicBezTo>
                    <a:pt x="284" y="23"/>
                    <a:pt x="284" y="23"/>
                    <a:pt x="284" y="23"/>
                  </a:cubicBezTo>
                  <a:cubicBezTo>
                    <a:pt x="285" y="23"/>
                    <a:pt x="285" y="23"/>
                    <a:pt x="285" y="23"/>
                  </a:cubicBezTo>
                  <a:cubicBezTo>
                    <a:pt x="285" y="24"/>
                    <a:pt x="285" y="24"/>
                    <a:pt x="285" y="24"/>
                  </a:cubicBezTo>
                  <a:cubicBezTo>
                    <a:pt x="284" y="24"/>
                    <a:pt x="284" y="24"/>
                    <a:pt x="284" y="24"/>
                  </a:cubicBezTo>
                  <a:cubicBezTo>
                    <a:pt x="283" y="23"/>
                    <a:pt x="283" y="23"/>
                    <a:pt x="283" y="23"/>
                  </a:cubicBezTo>
                  <a:cubicBezTo>
                    <a:pt x="282" y="23"/>
                    <a:pt x="282" y="23"/>
                    <a:pt x="282" y="23"/>
                  </a:cubicBezTo>
                  <a:cubicBezTo>
                    <a:pt x="282" y="23"/>
                    <a:pt x="282" y="23"/>
                    <a:pt x="282" y="23"/>
                  </a:cubicBezTo>
                  <a:cubicBezTo>
                    <a:pt x="281" y="23"/>
                    <a:pt x="281" y="23"/>
                    <a:pt x="281" y="23"/>
                  </a:cubicBezTo>
                  <a:cubicBezTo>
                    <a:pt x="280" y="23"/>
                    <a:pt x="280" y="23"/>
                    <a:pt x="280" y="23"/>
                  </a:cubicBezTo>
                  <a:cubicBezTo>
                    <a:pt x="280" y="24"/>
                    <a:pt x="280" y="24"/>
                    <a:pt x="280" y="24"/>
                  </a:cubicBezTo>
                  <a:cubicBezTo>
                    <a:pt x="280" y="24"/>
                    <a:pt x="280" y="24"/>
                    <a:pt x="280" y="24"/>
                  </a:cubicBezTo>
                  <a:cubicBezTo>
                    <a:pt x="280" y="25"/>
                    <a:pt x="280" y="25"/>
                    <a:pt x="280" y="25"/>
                  </a:cubicBezTo>
                  <a:cubicBezTo>
                    <a:pt x="280" y="25"/>
                    <a:pt x="280" y="25"/>
                    <a:pt x="280" y="25"/>
                  </a:cubicBezTo>
                  <a:cubicBezTo>
                    <a:pt x="280" y="24"/>
                    <a:pt x="280" y="24"/>
                    <a:pt x="280" y="24"/>
                  </a:cubicBezTo>
                  <a:cubicBezTo>
                    <a:pt x="279" y="24"/>
                    <a:pt x="279" y="24"/>
                    <a:pt x="279" y="24"/>
                  </a:cubicBezTo>
                  <a:cubicBezTo>
                    <a:pt x="278" y="24"/>
                    <a:pt x="278" y="24"/>
                    <a:pt x="278" y="24"/>
                  </a:cubicBezTo>
                  <a:cubicBezTo>
                    <a:pt x="278" y="24"/>
                    <a:pt x="278" y="24"/>
                    <a:pt x="278" y="24"/>
                  </a:cubicBezTo>
                  <a:cubicBezTo>
                    <a:pt x="277" y="23"/>
                    <a:pt x="277" y="23"/>
                    <a:pt x="277" y="23"/>
                  </a:cubicBezTo>
                  <a:cubicBezTo>
                    <a:pt x="277" y="23"/>
                    <a:pt x="277" y="23"/>
                    <a:pt x="277" y="23"/>
                  </a:cubicBezTo>
                  <a:cubicBezTo>
                    <a:pt x="276" y="23"/>
                    <a:pt x="276" y="23"/>
                    <a:pt x="276" y="23"/>
                  </a:cubicBezTo>
                  <a:cubicBezTo>
                    <a:pt x="277" y="24"/>
                    <a:pt x="277" y="24"/>
                    <a:pt x="277" y="24"/>
                  </a:cubicBezTo>
                  <a:cubicBezTo>
                    <a:pt x="277" y="25"/>
                    <a:pt x="277" y="25"/>
                    <a:pt x="277" y="25"/>
                  </a:cubicBezTo>
                  <a:cubicBezTo>
                    <a:pt x="277" y="26"/>
                    <a:pt x="277" y="26"/>
                    <a:pt x="277" y="26"/>
                  </a:cubicBezTo>
                  <a:cubicBezTo>
                    <a:pt x="278" y="27"/>
                    <a:pt x="278" y="27"/>
                    <a:pt x="278" y="27"/>
                  </a:cubicBezTo>
                  <a:cubicBezTo>
                    <a:pt x="279" y="27"/>
                    <a:pt x="279" y="27"/>
                    <a:pt x="279" y="27"/>
                  </a:cubicBezTo>
                  <a:cubicBezTo>
                    <a:pt x="279" y="27"/>
                    <a:pt x="279" y="27"/>
                    <a:pt x="279" y="27"/>
                  </a:cubicBezTo>
                  <a:cubicBezTo>
                    <a:pt x="279" y="27"/>
                    <a:pt x="279" y="27"/>
                    <a:pt x="279" y="27"/>
                  </a:cubicBezTo>
                  <a:cubicBezTo>
                    <a:pt x="278" y="27"/>
                    <a:pt x="278" y="27"/>
                    <a:pt x="278" y="27"/>
                  </a:cubicBezTo>
                  <a:cubicBezTo>
                    <a:pt x="279" y="28"/>
                    <a:pt x="279" y="28"/>
                    <a:pt x="279" y="28"/>
                  </a:cubicBezTo>
                  <a:cubicBezTo>
                    <a:pt x="279" y="29"/>
                    <a:pt x="279" y="29"/>
                    <a:pt x="279" y="29"/>
                  </a:cubicBezTo>
                  <a:cubicBezTo>
                    <a:pt x="280" y="29"/>
                    <a:pt x="280" y="29"/>
                    <a:pt x="280" y="29"/>
                  </a:cubicBezTo>
                  <a:cubicBezTo>
                    <a:pt x="281" y="29"/>
                    <a:pt x="281" y="29"/>
                    <a:pt x="281" y="29"/>
                  </a:cubicBezTo>
                  <a:cubicBezTo>
                    <a:pt x="282" y="28"/>
                    <a:pt x="282" y="28"/>
                    <a:pt x="282" y="28"/>
                  </a:cubicBezTo>
                  <a:cubicBezTo>
                    <a:pt x="282" y="29"/>
                    <a:pt x="282" y="29"/>
                    <a:pt x="282" y="29"/>
                  </a:cubicBezTo>
                  <a:cubicBezTo>
                    <a:pt x="282" y="29"/>
                    <a:pt x="282" y="29"/>
                    <a:pt x="282" y="29"/>
                  </a:cubicBezTo>
                  <a:cubicBezTo>
                    <a:pt x="282" y="30"/>
                    <a:pt x="282" y="30"/>
                    <a:pt x="282" y="30"/>
                  </a:cubicBezTo>
                  <a:cubicBezTo>
                    <a:pt x="281" y="31"/>
                    <a:pt x="281" y="31"/>
                    <a:pt x="281" y="31"/>
                  </a:cubicBezTo>
                  <a:cubicBezTo>
                    <a:pt x="281" y="31"/>
                    <a:pt x="281" y="31"/>
                    <a:pt x="281" y="31"/>
                  </a:cubicBezTo>
                  <a:cubicBezTo>
                    <a:pt x="280" y="30"/>
                    <a:pt x="280" y="30"/>
                    <a:pt x="280" y="30"/>
                  </a:cubicBezTo>
                  <a:cubicBezTo>
                    <a:pt x="277" y="30"/>
                    <a:pt x="277" y="30"/>
                    <a:pt x="277" y="30"/>
                  </a:cubicBezTo>
                  <a:cubicBezTo>
                    <a:pt x="276" y="28"/>
                    <a:pt x="276" y="28"/>
                    <a:pt x="276" y="28"/>
                  </a:cubicBezTo>
                  <a:cubicBezTo>
                    <a:pt x="276" y="28"/>
                    <a:pt x="276" y="28"/>
                    <a:pt x="276" y="28"/>
                  </a:cubicBezTo>
                  <a:cubicBezTo>
                    <a:pt x="275" y="28"/>
                    <a:pt x="275" y="28"/>
                    <a:pt x="275" y="28"/>
                  </a:cubicBezTo>
                  <a:cubicBezTo>
                    <a:pt x="275" y="28"/>
                    <a:pt x="275" y="28"/>
                    <a:pt x="275" y="28"/>
                  </a:cubicBezTo>
                  <a:cubicBezTo>
                    <a:pt x="275" y="29"/>
                    <a:pt x="275" y="29"/>
                    <a:pt x="275" y="29"/>
                  </a:cubicBezTo>
                  <a:cubicBezTo>
                    <a:pt x="275" y="29"/>
                    <a:pt x="275" y="29"/>
                    <a:pt x="275" y="29"/>
                  </a:cubicBezTo>
                  <a:cubicBezTo>
                    <a:pt x="274" y="29"/>
                    <a:pt x="274" y="29"/>
                    <a:pt x="274" y="29"/>
                  </a:cubicBezTo>
                  <a:cubicBezTo>
                    <a:pt x="275" y="31"/>
                    <a:pt x="275" y="31"/>
                    <a:pt x="275" y="31"/>
                  </a:cubicBezTo>
                  <a:cubicBezTo>
                    <a:pt x="274" y="31"/>
                    <a:pt x="274" y="31"/>
                    <a:pt x="274" y="31"/>
                  </a:cubicBezTo>
                  <a:cubicBezTo>
                    <a:pt x="274" y="31"/>
                    <a:pt x="274" y="31"/>
                    <a:pt x="274" y="31"/>
                  </a:cubicBezTo>
                  <a:cubicBezTo>
                    <a:pt x="274" y="32"/>
                    <a:pt x="274" y="32"/>
                    <a:pt x="274" y="32"/>
                  </a:cubicBezTo>
                  <a:cubicBezTo>
                    <a:pt x="273" y="32"/>
                    <a:pt x="273" y="32"/>
                    <a:pt x="273" y="32"/>
                  </a:cubicBezTo>
                  <a:cubicBezTo>
                    <a:pt x="273" y="34"/>
                    <a:pt x="273" y="34"/>
                    <a:pt x="273" y="34"/>
                  </a:cubicBezTo>
                  <a:cubicBezTo>
                    <a:pt x="274" y="34"/>
                    <a:pt x="274" y="34"/>
                    <a:pt x="274" y="34"/>
                  </a:cubicBezTo>
                  <a:cubicBezTo>
                    <a:pt x="275" y="34"/>
                    <a:pt x="275" y="34"/>
                    <a:pt x="275" y="34"/>
                  </a:cubicBezTo>
                  <a:cubicBezTo>
                    <a:pt x="276" y="35"/>
                    <a:pt x="276" y="35"/>
                    <a:pt x="276" y="35"/>
                  </a:cubicBezTo>
                  <a:cubicBezTo>
                    <a:pt x="277" y="35"/>
                    <a:pt x="277" y="35"/>
                    <a:pt x="277" y="35"/>
                  </a:cubicBezTo>
                  <a:cubicBezTo>
                    <a:pt x="277" y="35"/>
                    <a:pt x="277" y="35"/>
                    <a:pt x="277" y="35"/>
                  </a:cubicBezTo>
                  <a:cubicBezTo>
                    <a:pt x="276" y="35"/>
                    <a:pt x="276" y="35"/>
                    <a:pt x="276" y="35"/>
                  </a:cubicBezTo>
                  <a:cubicBezTo>
                    <a:pt x="275" y="35"/>
                    <a:pt x="275" y="35"/>
                    <a:pt x="275" y="35"/>
                  </a:cubicBezTo>
                  <a:cubicBezTo>
                    <a:pt x="274" y="35"/>
                    <a:pt x="274" y="35"/>
                    <a:pt x="274" y="35"/>
                  </a:cubicBezTo>
                  <a:cubicBezTo>
                    <a:pt x="273" y="35"/>
                    <a:pt x="273" y="35"/>
                    <a:pt x="273" y="35"/>
                  </a:cubicBezTo>
                  <a:cubicBezTo>
                    <a:pt x="272" y="35"/>
                    <a:pt x="272" y="35"/>
                    <a:pt x="272" y="35"/>
                  </a:cubicBezTo>
                  <a:cubicBezTo>
                    <a:pt x="271" y="36"/>
                    <a:pt x="271" y="36"/>
                    <a:pt x="271" y="36"/>
                  </a:cubicBezTo>
                  <a:cubicBezTo>
                    <a:pt x="271" y="37"/>
                    <a:pt x="271" y="37"/>
                    <a:pt x="271" y="37"/>
                  </a:cubicBezTo>
                  <a:cubicBezTo>
                    <a:pt x="272" y="37"/>
                    <a:pt x="272" y="37"/>
                    <a:pt x="272" y="37"/>
                  </a:cubicBezTo>
                  <a:cubicBezTo>
                    <a:pt x="271" y="38"/>
                    <a:pt x="271" y="38"/>
                    <a:pt x="271" y="38"/>
                  </a:cubicBezTo>
                  <a:cubicBezTo>
                    <a:pt x="271" y="38"/>
                    <a:pt x="271" y="38"/>
                    <a:pt x="271" y="38"/>
                  </a:cubicBezTo>
                  <a:cubicBezTo>
                    <a:pt x="271" y="39"/>
                    <a:pt x="271" y="39"/>
                    <a:pt x="271" y="39"/>
                  </a:cubicBezTo>
                  <a:cubicBezTo>
                    <a:pt x="271" y="39"/>
                    <a:pt x="271" y="39"/>
                    <a:pt x="271" y="39"/>
                  </a:cubicBezTo>
                  <a:cubicBezTo>
                    <a:pt x="272" y="39"/>
                    <a:pt x="272" y="39"/>
                    <a:pt x="272" y="39"/>
                  </a:cubicBezTo>
                  <a:cubicBezTo>
                    <a:pt x="273" y="39"/>
                    <a:pt x="273" y="39"/>
                    <a:pt x="273" y="39"/>
                  </a:cubicBezTo>
                  <a:cubicBezTo>
                    <a:pt x="274" y="38"/>
                    <a:pt x="274" y="38"/>
                    <a:pt x="274" y="38"/>
                  </a:cubicBezTo>
                  <a:cubicBezTo>
                    <a:pt x="274" y="38"/>
                    <a:pt x="274" y="38"/>
                    <a:pt x="274" y="38"/>
                  </a:cubicBezTo>
                  <a:cubicBezTo>
                    <a:pt x="274" y="39"/>
                    <a:pt x="274" y="39"/>
                    <a:pt x="274" y="39"/>
                  </a:cubicBezTo>
                  <a:cubicBezTo>
                    <a:pt x="273" y="39"/>
                    <a:pt x="273" y="39"/>
                    <a:pt x="273" y="39"/>
                  </a:cubicBezTo>
                  <a:cubicBezTo>
                    <a:pt x="273" y="40"/>
                    <a:pt x="273" y="40"/>
                    <a:pt x="273" y="40"/>
                  </a:cubicBezTo>
                  <a:cubicBezTo>
                    <a:pt x="273" y="40"/>
                    <a:pt x="273" y="40"/>
                    <a:pt x="273" y="40"/>
                  </a:cubicBezTo>
                  <a:cubicBezTo>
                    <a:pt x="274" y="40"/>
                    <a:pt x="274" y="40"/>
                    <a:pt x="274" y="40"/>
                  </a:cubicBezTo>
                  <a:cubicBezTo>
                    <a:pt x="275" y="40"/>
                    <a:pt x="275" y="40"/>
                    <a:pt x="275" y="40"/>
                  </a:cubicBezTo>
                  <a:cubicBezTo>
                    <a:pt x="275" y="40"/>
                    <a:pt x="275" y="40"/>
                    <a:pt x="275" y="40"/>
                  </a:cubicBezTo>
                  <a:cubicBezTo>
                    <a:pt x="276" y="39"/>
                    <a:pt x="276" y="39"/>
                    <a:pt x="276" y="39"/>
                  </a:cubicBezTo>
                  <a:cubicBezTo>
                    <a:pt x="276" y="40"/>
                    <a:pt x="276" y="40"/>
                    <a:pt x="276" y="40"/>
                  </a:cubicBezTo>
                  <a:cubicBezTo>
                    <a:pt x="275" y="40"/>
                    <a:pt x="275" y="40"/>
                    <a:pt x="275" y="40"/>
                  </a:cubicBezTo>
                  <a:cubicBezTo>
                    <a:pt x="276" y="40"/>
                    <a:pt x="276" y="40"/>
                    <a:pt x="276" y="40"/>
                  </a:cubicBezTo>
                  <a:cubicBezTo>
                    <a:pt x="277" y="40"/>
                    <a:pt x="277" y="40"/>
                    <a:pt x="277" y="40"/>
                  </a:cubicBezTo>
                  <a:cubicBezTo>
                    <a:pt x="278" y="41"/>
                    <a:pt x="278" y="41"/>
                    <a:pt x="278" y="41"/>
                  </a:cubicBezTo>
                  <a:cubicBezTo>
                    <a:pt x="277" y="41"/>
                    <a:pt x="277" y="41"/>
                    <a:pt x="277" y="41"/>
                  </a:cubicBezTo>
                  <a:cubicBezTo>
                    <a:pt x="277" y="41"/>
                    <a:pt x="277" y="41"/>
                    <a:pt x="277" y="41"/>
                  </a:cubicBezTo>
                  <a:cubicBezTo>
                    <a:pt x="277" y="42"/>
                    <a:pt x="277" y="42"/>
                    <a:pt x="277" y="42"/>
                  </a:cubicBezTo>
                  <a:cubicBezTo>
                    <a:pt x="278" y="41"/>
                    <a:pt x="278" y="41"/>
                    <a:pt x="278" y="41"/>
                  </a:cubicBezTo>
                  <a:cubicBezTo>
                    <a:pt x="279" y="42"/>
                    <a:pt x="279" y="42"/>
                    <a:pt x="279" y="42"/>
                  </a:cubicBezTo>
                  <a:cubicBezTo>
                    <a:pt x="282" y="42"/>
                    <a:pt x="282" y="42"/>
                    <a:pt x="282" y="42"/>
                  </a:cubicBezTo>
                  <a:cubicBezTo>
                    <a:pt x="282" y="43"/>
                    <a:pt x="282" y="43"/>
                    <a:pt x="282" y="43"/>
                  </a:cubicBezTo>
                  <a:cubicBezTo>
                    <a:pt x="280" y="43"/>
                    <a:pt x="280" y="43"/>
                    <a:pt x="280" y="43"/>
                  </a:cubicBezTo>
                  <a:cubicBezTo>
                    <a:pt x="279" y="43"/>
                    <a:pt x="279" y="43"/>
                    <a:pt x="279" y="43"/>
                  </a:cubicBezTo>
                  <a:cubicBezTo>
                    <a:pt x="278" y="42"/>
                    <a:pt x="278" y="42"/>
                    <a:pt x="278" y="42"/>
                  </a:cubicBezTo>
                  <a:cubicBezTo>
                    <a:pt x="277" y="42"/>
                    <a:pt x="277" y="42"/>
                    <a:pt x="277" y="42"/>
                  </a:cubicBezTo>
                  <a:cubicBezTo>
                    <a:pt x="277" y="43"/>
                    <a:pt x="277" y="43"/>
                    <a:pt x="277" y="43"/>
                  </a:cubicBezTo>
                  <a:cubicBezTo>
                    <a:pt x="278" y="43"/>
                    <a:pt x="278" y="43"/>
                    <a:pt x="278" y="43"/>
                  </a:cubicBezTo>
                  <a:cubicBezTo>
                    <a:pt x="280" y="44"/>
                    <a:pt x="280" y="44"/>
                    <a:pt x="280" y="44"/>
                  </a:cubicBezTo>
                  <a:cubicBezTo>
                    <a:pt x="281" y="44"/>
                    <a:pt x="281" y="44"/>
                    <a:pt x="281" y="44"/>
                  </a:cubicBezTo>
                  <a:cubicBezTo>
                    <a:pt x="282" y="44"/>
                    <a:pt x="282" y="44"/>
                    <a:pt x="282" y="44"/>
                  </a:cubicBezTo>
                  <a:cubicBezTo>
                    <a:pt x="280" y="44"/>
                    <a:pt x="280" y="44"/>
                    <a:pt x="280" y="44"/>
                  </a:cubicBezTo>
                  <a:cubicBezTo>
                    <a:pt x="279" y="44"/>
                    <a:pt x="279" y="44"/>
                    <a:pt x="279" y="44"/>
                  </a:cubicBezTo>
                  <a:cubicBezTo>
                    <a:pt x="278" y="44"/>
                    <a:pt x="278" y="44"/>
                    <a:pt x="278" y="44"/>
                  </a:cubicBezTo>
                  <a:cubicBezTo>
                    <a:pt x="277" y="44"/>
                    <a:pt x="277" y="44"/>
                    <a:pt x="277" y="44"/>
                  </a:cubicBezTo>
                  <a:cubicBezTo>
                    <a:pt x="276" y="43"/>
                    <a:pt x="276" y="43"/>
                    <a:pt x="276" y="43"/>
                  </a:cubicBezTo>
                  <a:cubicBezTo>
                    <a:pt x="275" y="43"/>
                    <a:pt x="275" y="43"/>
                    <a:pt x="275" y="43"/>
                  </a:cubicBezTo>
                  <a:cubicBezTo>
                    <a:pt x="274" y="42"/>
                    <a:pt x="274" y="42"/>
                    <a:pt x="274" y="42"/>
                  </a:cubicBezTo>
                  <a:cubicBezTo>
                    <a:pt x="273" y="42"/>
                    <a:pt x="273" y="42"/>
                    <a:pt x="273" y="42"/>
                  </a:cubicBezTo>
                  <a:cubicBezTo>
                    <a:pt x="273" y="43"/>
                    <a:pt x="273" y="43"/>
                    <a:pt x="273" y="43"/>
                  </a:cubicBezTo>
                  <a:cubicBezTo>
                    <a:pt x="272" y="43"/>
                    <a:pt x="272" y="43"/>
                    <a:pt x="272" y="43"/>
                  </a:cubicBezTo>
                  <a:cubicBezTo>
                    <a:pt x="271" y="43"/>
                    <a:pt x="271" y="43"/>
                    <a:pt x="271" y="43"/>
                  </a:cubicBezTo>
                  <a:cubicBezTo>
                    <a:pt x="271" y="45"/>
                    <a:pt x="271" y="45"/>
                    <a:pt x="271" y="45"/>
                  </a:cubicBezTo>
                  <a:cubicBezTo>
                    <a:pt x="272" y="46"/>
                    <a:pt x="272" y="46"/>
                    <a:pt x="272" y="46"/>
                  </a:cubicBezTo>
                  <a:cubicBezTo>
                    <a:pt x="272" y="47"/>
                    <a:pt x="272" y="47"/>
                    <a:pt x="272" y="47"/>
                  </a:cubicBezTo>
                  <a:cubicBezTo>
                    <a:pt x="271" y="47"/>
                    <a:pt x="271" y="47"/>
                    <a:pt x="271" y="47"/>
                  </a:cubicBezTo>
                  <a:cubicBezTo>
                    <a:pt x="271" y="46"/>
                    <a:pt x="271" y="46"/>
                    <a:pt x="271" y="46"/>
                  </a:cubicBezTo>
                  <a:cubicBezTo>
                    <a:pt x="270" y="46"/>
                    <a:pt x="270" y="46"/>
                    <a:pt x="270" y="46"/>
                  </a:cubicBezTo>
                  <a:cubicBezTo>
                    <a:pt x="270" y="47"/>
                    <a:pt x="270" y="47"/>
                    <a:pt x="270" y="47"/>
                  </a:cubicBezTo>
                  <a:cubicBezTo>
                    <a:pt x="270" y="48"/>
                    <a:pt x="270" y="48"/>
                    <a:pt x="270" y="48"/>
                  </a:cubicBezTo>
                  <a:cubicBezTo>
                    <a:pt x="270" y="49"/>
                    <a:pt x="270" y="49"/>
                    <a:pt x="270" y="49"/>
                  </a:cubicBezTo>
                  <a:cubicBezTo>
                    <a:pt x="271" y="48"/>
                    <a:pt x="271" y="48"/>
                    <a:pt x="271" y="48"/>
                  </a:cubicBezTo>
                  <a:cubicBezTo>
                    <a:pt x="271" y="48"/>
                    <a:pt x="271" y="48"/>
                    <a:pt x="271" y="48"/>
                  </a:cubicBezTo>
                  <a:cubicBezTo>
                    <a:pt x="272" y="49"/>
                    <a:pt x="272" y="49"/>
                    <a:pt x="272" y="49"/>
                  </a:cubicBezTo>
                  <a:cubicBezTo>
                    <a:pt x="273" y="49"/>
                    <a:pt x="273" y="49"/>
                    <a:pt x="273" y="49"/>
                  </a:cubicBezTo>
                  <a:cubicBezTo>
                    <a:pt x="272" y="50"/>
                    <a:pt x="272" y="50"/>
                    <a:pt x="272" y="50"/>
                  </a:cubicBezTo>
                  <a:cubicBezTo>
                    <a:pt x="271" y="50"/>
                    <a:pt x="271" y="50"/>
                    <a:pt x="271" y="50"/>
                  </a:cubicBezTo>
                  <a:cubicBezTo>
                    <a:pt x="271" y="49"/>
                    <a:pt x="271" y="49"/>
                    <a:pt x="271" y="49"/>
                  </a:cubicBezTo>
                  <a:cubicBezTo>
                    <a:pt x="269" y="49"/>
                    <a:pt x="269" y="49"/>
                    <a:pt x="269" y="49"/>
                  </a:cubicBezTo>
                  <a:cubicBezTo>
                    <a:pt x="269" y="51"/>
                    <a:pt x="269" y="51"/>
                    <a:pt x="269" y="51"/>
                  </a:cubicBezTo>
                  <a:cubicBezTo>
                    <a:pt x="270" y="51"/>
                    <a:pt x="270" y="51"/>
                    <a:pt x="270" y="51"/>
                  </a:cubicBezTo>
                  <a:cubicBezTo>
                    <a:pt x="270" y="51"/>
                    <a:pt x="270" y="51"/>
                    <a:pt x="270" y="51"/>
                  </a:cubicBezTo>
                  <a:cubicBezTo>
                    <a:pt x="270" y="51"/>
                    <a:pt x="270" y="51"/>
                    <a:pt x="270" y="51"/>
                  </a:cubicBezTo>
                  <a:cubicBezTo>
                    <a:pt x="270" y="53"/>
                    <a:pt x="270" y="53"/>
                    <a:pt x="270" y="53"/>
                  </a:cubicBezTo>
                  <a:cubicBezTo>
                    <a:pt x="270" y="53"/>
                    <a:pt x="270" y="53"/>
                    <a:pt x="270" y="53"/>
                  </a:cubicBezTo>
                  <a:cubicBezTo>
                    <a:pt x="271" y="53"/>
                    <a:pt x="271" y="53"/>
                    <a:pt x="271" y="53"/>
                  </a:cubicBezTo>
                  <a:cubicBezTo>
                    <a:pt x="271" y="54"/>
                    <a:pt x="271" y="54"/>
                    <a:pt x="271" y="54"/>
                  </a:cubicBezTo>
                  <a:cubicBezTo>
                    <a:pt x="272" y="54"/>
                    <a:pt x="272" y="54"/>
                    <a:pt x="272" y="54"/>
                  </a:cubicBezTo>
                  <a:cubicBezTo>
                    <a:pt x="274" y="56"/>
                    <a:pt x="274" y="56"/>
                    <a:pt x="274" y="56"/>
                  </a:cubicBezTo>
                  <a:cubicBezTo>
                    <a:pt x="275" y="55"/>
                    <a:pt x="275" y="55"/>
                    <a:pt x="275" y="55"/>
                  </a:cubicBezTo>
                  <a:cubicBezTo>
                    <a:pt x="275" y="55"/>
                    <a:pt x="275" y="55"/>
                    <a:pt x="275" y="55"/>
                  </a:cubicBezTo>
                  <a:cubicBezTo>
                    <a:pt x="275" y="54"/>
                    <a:pt x="275" y="54"/>
                    <a:pt x="275" y="54"/>
                  </a:cubicBezTo>
                  <a:cubicBezTo>
                    <a:pt x="276" y="54"/>
                    <a:pt x="276" y="54"/>
                    <a:pt x="276" y="54"/>
                  </a:cubicBezTo>
                  <a:cubicBezTo>
                    <a:pt x="277" y="55"/>
                    <a:pt x="277" y="55"/>
                    <a:pt x="277" y="55"/>
                  </a:cubicBezTo>
                  <a:cubicBezTo>
                    <a:pt x="276" y="55"/>
                    <a:pt x="276" y="55"/>
                    <a:pt x="276" y="55"/>
                  </a:cubicBezTo>
                  <a:cubicBezTo>
                    <a:pt x="276" y="56"/>
                    <a:pt x="276" y="56"/>
                    <a:pt x="276" y="56"/>
                  </a:cubicBezTo>
                  <a:cubicBezTo>
                    <a:pt x="277" y="56"/>
                    <a:pt x="277" y="56"/>
                    <a:pt x="277" y="56"/>
                  </a:cubicBezTo>
                  <a:cubicBezTo>
                    <a:pt x="278" y="54"/>
                    <a:pt x="278" y="54"/>
                    <a:pt x="278" y="54"/>
                  </a:cubicBezTo>
                  <a:cubicBezTo>
                    <a:pt x="278" y="52"/>
                    <a:pt x="278" y="52"/>
                    <a:pt x="278" y="52"/>
                  </a:cubicBezTo>
                  <a:cubicBezTo>
                    <a:pt x="278" y="51"/>
                    <a:pt x="278" y="51"/>
                    <a:pt x="278" y="51"/>
                  </a:cubicBezTo>
                  <a:cubicBezTo>
                    <a:pt x="279" y="50"/>
                    <a:pt x="279" y="50"/>
                    <a:pt x="279" y="50"/>
                  </a:cubicBezTo>
                  <a:cubicBezTo>
                    <a:pt x="279" y="50"/>
                    <a:pt x="279" y="50"/>
                    <a:pt x="279" y="50"/>
                  </a:cubicBezTo>
                  <a:cubicBezTo>
                    <a:pt x="279" y="51"/>
                    <a:pt x="279" y="51"/>
                    <a:pt x="279" y="51"/>
                  </a:cubicBezTo>
                  <a:cubicBezTo>
                    <a:pt x="278" y="52"/>
                    <a:pt x="278" y="52"/>
                    <a:pt x="278" y="52"/>
                  </a:cubicBezTo>
                  <a:cubicBezTo>
                    <a:pt x="278" y="53"/>
                    <a:pt x="278" y="53"/>
                    <a:pt x="278" y="53"/>
                  </a:cubicBezTo>
                  <a:cubicBezTo>
                    <a:pt x="278" y="54"/>
                    <a:pt x="278" y="54"/>
                    <a:pt x="278" y="54"/>
                  </a:cubicBezTo>
                  <a:cubicBezTo>
                    <a:pt x="278" y="55"/>
                    <a:pt x="278" y="55"/>
                    <a:pt x="278" y="55"/>
                  </a:cubicBezTo>
                  <a:cubicBezTo>
                    <a:pt x="278" y="56"/>
                    <a:pt x="278" y="56"/>
                    <a:pt x="278" y="56"/>
                  </a:cubicBezTo>
                  <a:cubicBezTo>
                    <a:pt x="278" y="57"/>
                    <a:pt x="278" y="57"/>
                    <a:pt x="278" y="57"/>
                  </a:cubicBezTo>
                  <a:cubicBezTo>
                    <a:pt x="278" y="57"/>
                    <a:pt x="278" y="57"/>
                    <a:pt x="278" y="57"/>
                  </a:cubicBezTo>
                  <a:close/>
                  <a:moveTo>
                    <a:pt x="281" y="22"/>
                  </a:moveTo>
                  <a:cubicBezTo>
                    <a:pt x="281" y="21"/>
                    <a:pt x="281" y="21"/>
                    <a:pt x="281" y="21"/>
                  </a:cubicBezTo>
                  <a:cubicBezTo>
                    <a:pt x="281" y="21"/>
                    <a:pt x="281" y="21"/>
                    <a:pt x="281" y="21"/>
                  </a:cubicBezTo>
                  <a:cubicBezTo>
                    <a:pt x="282" y="22"/>
                    <a:pt x="282" y="22"/>
                    <a:pt x="282" y="22"/>
                  </a:cubicBezTo>
                  <a:cubicBezTo>
                    <a:pt x="282" y="22"/>
                    <a:pt x="282" y="22"/>
                    <a:pt x="282" y="22"/>
                  </a:cubicBezTo>
                  <a:cubicBezTo>
                    <a:pt x="283" y="22"/>
                    <a:pt x="283" y="22"/>
                    <a:pt x="283" y="22"/>
                  </a:cubicBezTo>
                  <a:cubicBezTo>
                    <a:pt x="282" y="22"/>
                    <a:pt x="282" y="22"/>
                    <a:pt x="282" y="22"/>
                  </a:cubicBezTo>
                  <a:cubicBezTo>
                    <a:pt x="282" y="22"/>
                    <a:pt x="282" y="22"/>
                    <a:pt x="282" y="22"/>
                  </a:cubicBezTo>
                  <a:cubicBezTo>
                    <a:pt x="281" y="22"/>
                    <a:pt x="281" y="22"/>
                    <a:pt x="281" y="22"/>
                  </a:cubicBezTo>
                  <a:cubicBezTo>
                    <a:pt x="281" y="22"/>
                    <a:pt x="281" y="22"/>
                    <a:pt x="281" y="22"/>
                  </a:cubicBezTo>
                  <a:close/>
                  <a:moveTo>
                    <a:pt x="281" y="57"/>
                  </a:moveTo>
                  <a:cubicBezTo>
                    <a:pt x="281" y="56"/>
                    <a:pt x="281" y="56"/>
                    <a:pt x="281" y="56"/>
                  </a:cubicBezTo>
                  <a:cubicBezTo>
                    <a:pt x="282" y="55"/>
                    <a:pt x="282" y="55"/>
                    <a:pt x="282" y="55"/>
                  </a:cubicBezTo>
                  <a:cubicBezTo>
                    <a:pt x="282" y="55"/>
                    <a:pt x="282" y="55"/>
                    <a:pt x="282" y="55"/>
                  </a:cubicBezTo>
                  <a:cubicBezTo>
                    <a:pt x="283" y="55"/>
                    <a:pt x="283" y="55"/>
                    <a:pt x="283" y="55"/>
                  </a:cubicBezTo>
                  <a:cubicBezTo>
                    <a:pt x="283" y="55"/>
                    <a:pt x="283" y="55"/>
                    <a:pt x="283" y="55"/>
                  </a:cubicBezTo>
                  <a:cubicBezTo>
                    <a:pt x="283" y="55"/>
                    <a:pt x="283" y="55"/>
                    <a:pt x="283" y="55"/>
                  </a:cubicBezTo>
                  <a:cubicBezTo>
                    <a:pt x="282" y="56"/>
                    <a:pt x="282" y="56"/>
                    <a:pt x="282" y="56"/>
                  </a:cubicBezTo>
                  <a:cubicBezTo>
                    <a:pt x="282" y="57"/>
                    <a:pt x="282" y="57"/>
                    <a:pt x="282" y="57"/>
                  </a:cubicBezTo>
                  <a:cubicBezTo>
                    <a:pt x="281" y="57"/>
                    <a:pt x="281" y="57"/>
                    <a:pt x="281" y="57"/>
                  </a:cubicBezTo>
                  <a:close/>
                  <a:moveTo>
                    <a:pt x="290" y="49"/>
                  </a:moveTo>
                  <a:cubicBezTo>
                    <a:pt x="291" y="48"/>
                    <a:pt x="291" y="48"/>
                    <a:pt x="291" y="48"/>
                  </a:cubicBezTo>
                  <a:cubicBezTo>
                    <a:pt x="292" y="48"/>
                    <a:pt x="292" y="48"/>
                    <a:pt x="292" y="48"/>
                  </a:cubicBezTo>
                  <a:cubicBezTo>
                    <a:pt x="293" y="47"/>
                    <a:pt x="293" y="47"/>
                    <a:pt x="293" y="47"/>
                  </a:cubicBezTo>
                  <a:cubicBezTo>
                    <a:pt x="294" y="48"/>
                    <a:pt x="294" y="48"/>
                    <a:pt x="294" y="48"/>
                  </a:cubicBezTo>
                  <a:cubicBezTo>
                    <a:pt x="295" y="48"/>
                    <a:pt x="295" y="48"/>
                    <a:pt x="295" y="48"/>
                  </a:cubicBezTo>
                  <a:cubicBezTo>
                    <a:pt x="294" y="49"/>
                    <a:pt x="294" y="49"/>
                    <a:pt x="294" y="49"/>
                  </a:cubicBezTo>
                  <a:cubicBezTo>
                    <a:pt x="293" y="49"/>
                    <a:pt x="293" y="49"/>
                    <a:pt x="293" y="49"/>
                  </a:cubicBezTo>
                  <a:cubicBezTo>
                    <a:pt x="292" y="49"/>
                    <a:pt x="292" y="49"/>
                    <a:pt x="292" y="49"/>
                  </a:cubicBezTo>
                  <a:cubicBezTo>
                    <a:pt x="291" y="50"/>
                    <a:pt x="291" y="50"/>
                    <a:pt x="291" y="50"/>
                  </a:cubicBezTo>
                  <a:cubicBezTo>
                    <a:pt x="291" y="49"/>
                    <a:pt x="291" y="49"/>
                    <a:pt x="291" y="49"/>
                  </a:cubicBezTo>
                  <a:cubicBezTo>
                    <a:pt x="290" y="49"/>
                    <a:pt x="290" y="49"/>
                    <a:pt x="290" y="49"/>
                  </a:cubicBezTo>
                  <a:close/>
                  <a:moveTo>
                    <a:pt x="357" y="2"/>
                  </a:moveTo>
                  <a:cubicBezTo>
                    <a:pt x="357" y="1"/>
                    <a:pt x="357" y="1"/>
                    <a:pt x="357" y="1"/>
                  </a:cubicBezTo>
                  <a:cubicBezTo>
                    <a:pt x="358" y="1"/>
                    <a:pt x="358" y="1"/>
                    <a:pt x="358" y="1"/>
                  </a:cubicBezTo>
                  <a:cubicBezTo>
                    <a:pt x="358" y="2"/>
                    <a:pt x="358" y="2"/>
                    <a:pt x="358" y="2"/>
                  </a:cubicBezTo>
                  <a:cubicBezTo>
                    <a:pt x="358" y="2"/>
                    <a:pt x="358" y="2"/>
                    <a:pt x="358" y="2"/>
                  </a:cubicBezTo>
                  <a:cubicBezTo>
                    <a:pt x="357" y="2"/>
                    <a:pt x="357" y="2"/>
                    <a:pt x="357" y="2"/>
                  </a:cubicBezTo>
                  <a:close/>
                  <a:moveTo>
                    <a:pt x="325" y="58"/>
                  </a:moveTo>
                  <a:cubicBezTo>
                    <a:pt x="325" y="59"/>
                    <a:pt x="325" y="59"/>
                    <a:pt x="325" y="59"/>
                  </a:cubicBezTo>
                  <a:cubicBezTo>
                    <a:pt x="325" y="59"/>
                    <a:pt x="325" y="59"/>
                    <a:pt x="325" y="59"/>
                  </a:cubicBezTo>
                  <a:cubicBezTo>
                    <a:pt x="326" y="59"/>
                    <a:pt x="326" y="59"/>
                    <a:pt x="326" y="59"/>
                  </a:cubicBezTo>
                  <a:cubicBezTo>
                    <a:pt x="326" y="59"/>
                    <a:pt x="326" y="59"/>
                    <a:pt x="326" y="59"/>
                  </a:cubicBezTo>
                  <a:cubicBezTo>
                    <a:pt x="325" y="58"/>
                    <a:pt x="325" y="58"/>
                    <a:pt x="325" y="58"/>
                  </a:cubicBezTo>
                  <a:cubicBezTo>
                    <a:pt x="325" y="58"/>
                    <a:pt x="325" y="58"/>
                    <a:pt x="325" y="58"/>
                  </a:cubicBezTo>
                  <a:close/>
                  <a:moveTo>
                    <a:pt x="309" y="67"/>
                  </a:moveTo>
                  <a:cubicBezTo>
                    <a:pt x="309" y="68"/>
                    <a:pt x="309" y="68"/>
                    <a:pt x="309" y="68"/>
                  </a:cubicBezTo>
                  <a:cubicBezTo>
                    <a:pt x="310" y="68"/>
                    <a:pt x="310" y="68"/>
                    <a:pt x="310" y="68"/>
                  </a:cubicBezTo>
                  <a:cubicBezTo>
                    <a:pt x="310" y="67"/>
                    <a:pt x="310" y="67"/>
                    <a:pt x="310" y="67"/>
                  </a:cubicBezTo>
                  <a:cubicBezTo>
                    <a:pt x="309" y="67"/>
                    <a:pt x="309" y="67"/>
                    <a:pt x="309" y="67"/>
                  </a:cubicBezTo>
                  <a:close/>
                  <a:moveTo>
                    <a:pt x="287" y="67"/>
                  </a:moveTo>
                  <a:cubicBezTo>
                    <a:pt x="286" y="66"/>
                    <a:pt x="286" y="66"/>
                    <a:pt x="286" y="66"/>
                  </a:cubicBezTo>
                  <a:cubicBezTo>
                    <a:pt x="286" y="65"/>
                    <a:pt x="286" y="65"/>
                    <a:pt x="286" y="65"/>
                  </a:cubicBezTo>
                  <a:cubicBezTo>
                    <a:pt x="287" y="65"/>
                    <a:pt x="287" y="65"/>
                    <a:pt x="287" y="65"/>
                  </a:cubicBezTo>
                  <a:cubicBezTo>
                    <a:pt x="287" y="66"/>
                    <a:pt x="287" y="66"/>
                    <a:pt x="287" y="66"/>
                  </a:cubicBezTo>
                  <a:cubicBezTo>
                    <a:pt x="287" y="67"/>
                    <a:pt x="287" y="67"/>
                    <a:pt x="287" y="67"/>
                  </a:cubicBezTo>
                  <a:cubicBezTo>
                    <a:pt x="287" y="67"/>
                    <a:pt x="287" y="67"/>
                    <a:pt x="287" y="67"/>
                  </a:cubicBezTo>
                  <a:cubicBezTo>
                    <a:pt x="287" y="67"/>
                    <a:pt x="287" y="67"/>
                    <a:pt x="287" y="67"/>
                  </a:cubicBezTo>
                  <a:close/>
                  <a:moveTo>
                    <a:pt x="280" y="79"/>
                  </a:moveTo>
                  <a:cubicBezTo>
                    <a:pt x="280" y="78"/>
                    <a:pt x="280" y="78"/>
                    <a:pt x="280" y="78"/>
                  </a:cubicBezTo>
                  <a:cubicBezTo>
                    <a:pt x="280" y="78"/>
                    <a:pt x="280" y="78"/>
                    <a:pt x="280" y="78"/>
                  </a:cubicBezTo>
                  <a:cubicBezTo>
                    <a:pt x="280" y="77"/>
                    <a:pt x="280" y="77"/>
                    <a:pt x="280" y="77"/>
                  </a:cubicBezTo>
                  <a:cubicBezTo>
                    <a:pt x="280" y="77"/>
                    <a:pt x="280" y="77"/>
                    <a:pt x="280" y="77"/>
                  </a:cubicBezTo>
                  <a:cubicBezTo>
                    <a:pt x="279" y="77"/>
                    <a:pt x="279" y="77"/>
                    <a:pt x="279" y="77"/>
                  </a:cubicBezTo>
                  <a:cubicBezTo>
                    <a:pt x="279" y="78"/>
                    <a:pt x="279" y="78"/>
                    <a:pt x="279" y="78"/>
                  </a:cubicBezTo>
                  <a:cubicBezTo>
                    <a:pt x="279" y="79"/>
                    <a:pt x="279" y="79"/>
                    <a:pt x="279" y="79"/>
                  </a:cubicBezTo>
                  <a:cubicBezTo>
                    <a:pt x="280" y="80"/>
                    <a:pt x="280" y="80"/>
                    <a:pt x="280" y="80"/>
                  </a:cubicBezTo>
                  <a:cubicBezTo>
                    <a:pt x="280" y="81"/>
                    <a:pt x="280" y="81"/>
                    <a:pt x="280" y="81"/>
                  </a:cubicBezTo>
                  <a:cubicBezTo>
                    <a:pt x="279" y="81"/>
                    <a:pt x="279" y="81"/>
                    <a:pt x="279" y="81"/>
                  </a:cubicBezTo>
                  <a:cubicBezTo>
                    <a:pt x="279" y="80"/>
                    <a:pt x="279" y="80"/>
                    <a:pt x="279" y="80"/>
                  </a:cubicBezTo>
                  <a:cubicBezTo>
                    <a:pt x="277" y="80"/>
                    <a:pt x="277" y="80"/>
                    <a:pt x="277" y="80"/>
                  </a:cubicBezTo>
                  <a:cubicBezTo>
                    <a:pt x="277" y="80"/>
                    <a:pt x="277" y="80"/>
                    <a:pt x="277" y="80"/>
                  </a:cubicBezTo>
                  <a:cubicBezTo>
                    <a:pt x="276" y="80"/>
                    <a:pt x="276" y="80"/>
                    <a:pt x="276" y="80"/>
                  </a:cubicBezTo>
                  <a:cubicBezTo>
                    <a:pt x="275" y="79"/>
                    <a:pt x="275" y="79"/>
                    <a:pt x="275" y="79"/>
                  </a:cubicBezTo>
                  <a:cubicBezTo>
                    <a:pt x="275" y="79"/>
                    <a:pt x="275" y="79"/>
                    <a:pt x="275" y="79"/>
                  </a:cubicBezTo>
                  <a:cubicBezTo>
                    <a:pt x="274" y="79"/>
                    <a:pt x="274" y="79"/>
                    <a:pt x="274" y="79"/>
                  </a:cubicBezTo>
                  <a:cubicBezTo>
                    <a:pt x="274" y="78"/>
                    <a:pt x="274" y="78"/>
                    <a:pt x="274" y="78"/>
                  </a:cubicBezTo>
                  <a:cubicBezTo>
                    <a:pt x="274" y="78"/>
                    <a:pt x="274" y="78"/>
                    <a:pt x="274" y="78"/>
                  </a:cubicBezTo>
                  <a:cubicBezTo>
                    <a:pt x="274" y="78"/>
                    <a:pt x="274" y="78"/>
                    <a:pt x="274" y="78"/>
                  </a:cubicBezTo>
                  <a:cubicBezTo>
                    <a:pt x="274" y="77"/>
                    <a:pt x="274" y="77"/>
                    <a:pt x="274" y="77"/>
                  </a:cubicBezTo>
                  <a:cubicBezTo>
                    <a:pt x="274" y="77"/>
                    <a:pt x="274" y="77"/>
                    <a:pt x="274" y="77"/>
                  </a:cubicBezTo>
                  <a:cubicBezTo>
                    <a:pt x="275" y="77"/>
                    <a:pt x="275" y="77"/>
                    <a:pt x="275" y="77"/>
                  </a:cubicBezTo>
                  <a:cubicBezTo>
                    <a:pt x="275" y="76"/>
                    <a:pt x="275" y="76"/>
                    <a:pt x="275" y="76"/>
                  </a:cubicBezTo>
                  <a:cubicBezTo>
                    <a:pt x="274" y="75"/>
                    <a:pt x="274" y="75"/>
                    <a:pt x="274" y="75"/>
                  </a:cubicBezTo>
                  <a:cubicBezTo>
                    <a:pt x="274" y="75"/>
                    <a:pt x="274" y="75"/>
                    <a:pt x="274" y="75"/>
                  </a:cubicBezTo>
                  <a:cubicBezTo>
                    <a:pt x="274" y="75"/>
                    <a:pt x="274" y="75"/>
                    <a:pt x="274" y="75"/>
                  </a:cubicBezTo>
                  <a:cubicBezTo>
                    <a:pt x="274" y="76"/>
                    <a:pt x="274" y="76"/>
                    <a:pt x="274" y="76"/>
                  </a:cubicBezTo>
                  <a:cubicBezTo>
                    <a:pt x="274" y="76"/>
                    <a:pt x="274" y="76"/>
                    <a:pt x="274" y="76"/>
                  </a:cubicBezTo>
                  <a:cubicBezTo>
                    <a:pt x="274" y="77"/>
                    <a:pt x="274" y="77"/>
                    <a:pt x="274" y="77"/>
                  </a:cubicBezTo>
                  <a:cubicBezTo>
                    <a:pt x="273" y="77"/>
                    <a:pt x="273" y="77"/>
                    <a:pt x="273" y="77"/>
                  </a:cubicBezTo>
                  <a:cubicBezTo>
                    <a:pt x="273" y="77"/>
                    <a:pt x="273" y="77"/>
                    <a:pt x="273" y="77"/>
                  </a:cubicBezTo>
                  <a:cubicBezTo>
                    <a:pt x="273" y="77"/>
                    <a:pt x="273" y="77"/>
                    <a:pt x="273" y="77"/>
                  </a:cubicBezTo>
                  <a:cubicBezTo>
                    <a:pt x="273" y="78"/>
                    <a:pt x="273" y="78"/>
                    <a:pt x="273" y="78"/>
                  </a:cubicBezTo>
                  <a:cubicBezTo>
                    <a:pt x="273" y="78"/>
                    <a:pt x="273" y="78"/>
                    <a:pt x="273" y="78"/>
                  </a:cubicBezTo>
                  <a:cubicBezTo>
                    <a:pt x="272" y="78"/>
                    <a:pt x="272" y="78"/>
                    <a:pt x="272" y="78"/>
                  </a:cubicBezTo>
                  <a:cubicBezTo>
                    <a:pt x="272" y="77"/>
                    <a:pt x="272" y="77"/>
                    <a:pt x="272" y="77"/>
                  </a:cubicBezTo>
                  <a:cubicBezTo>
                    <a:pt x="272" y="77"/>
                    <a:pt x="272" y="77"/>
                    <a:pt x="272" y="77"/>
                  </a:cubicBezTo>
                  <a:cubicBezTo>
                    <a:pt x="272" y="76"/>
                    <a:pt x="272" y="76"/>
                    <a:pt x="272" y="76"/>
                  </a:cubicBezTo>
                  <a:cubicBezTo>
                    <a:pt x="272" y="75"/>
                    <a:pt x="272" y="75"/>
                    <a:pt x="272" y="75"/>
                  </a:cubicBezTo>
                  <a:cubicBezTo>
                    <a:pt x="272" y="75"/>
                    <a:pt x="272" y="75"/>
                    <a:pt x="272" y="75"/>
                  </a:cubicBezTo>
                  <a:cubicBezTo>
                    <a:pt x="272" y="74"/>
                    <a:pt x="272" y="74"/>
                    <a:pt x="272" y="74"/>
                  </a:cubicBezTo>
                  <a:cubicBezTo>
                    <a:pt x="272" y="75"/>
                    <a:pt x="272" y="75"/>
                    <a:pt x="272" y="75"/>
                  </a:cubicBezTo>
                  <a:cubicBezTo>
                    <a:pt x="271" y="75"/>
                    <a:pt x="271" y="75"/>
                    <a:pt x="271" y="75"/>
                  </a:cubicBezTo>
                  <a:cubicBezTo>
                    <a:pt x="271" y="76"/>
                    <a:pt x="271" y="76"/>
                    <a:pt x="271" y="76"/>
                  </a:cubicBezTo>
                  <a:cubicBezTo>
                    <a:pt x="271" y="76"/>
                    <a:pt x="271" y="76"/>
                    <a:pt x="271" y="76"/>
                  </a:cubicBezTo>
                  <a:cubicBezTo>
                    <a:pt x="271" y="77"/>
                    <a:pt x="271" y="77"/>
                    <a:pt x="271" y="77"/>
                  </a:cubicBezTo>
                  <a:cubicBezTo>
                    <a:pt x="270" y="77"/>
                    <a:pt x="270" y="77"/>
                    <a:pt x="270" y="77"/>
                  </a:cubicBezTo>
                  <a:cubicBezTo>
                    <a:pt x="269" y="77"/>
                    <a:pt x="269" y="77"/>
                    <a:pt x="269" y="77"/>
                  </a:cubicBezTo>
                  <a:cubicBezTo>
                    <a:pt x="269" y="77"/>
                    <a:pt x="269" y="77"/>
                    <a:pt x="269" y="77"/>
                  </a:cubicBezTo>
                  <a:cubicBezTo>
                    <a:pt x="269" y="76"/>
                    <a:pt x="269" y="76"/>
                    <a:pt x="269" y="76"/>
                  </a:cubicBezTo>
                  <a:cubicBezTo>
                    <a:pt x="269" y="76"/>
                    <a:pt x="269" y="76"/>
                    <a:pt x="269" y="76"/>
                  </a:cubicBezTo>
                  <a:cubicBezTo>
                    <a:pt x="269" y="75"/>
                    <a:pt x="269" y="75"/>
                    <a:pt x="269" y="75"/>
                  </a:cubicBezTo>
                  <a:cubicBezTo>
                    <a:pt x="269" y="74"/>
                    <a:pt x="269" y="74"/>
                    <a:pt x="269" y="74"/>
                  </a:cubicBezTo>
                  <a:cubicBezTo>
                    <a:pt x="269" y="74"/>
                    <a:pt x="269" y="74"/>
                    <a:pt x="269" y="74"/>
                  </a:cubicBezTo>
                  <a:cubicBezTo>
                    <a:pt x="270" y="72"/>
                    <a:pt x="270" y="72"/>
                    <a:pt x="270" y="72"/>
                  </a:cubicBezTo>
                  <a:cubicBezTo>
                    <a:pt x="270" y="72"/>
                    <a:pt x="270" y="72"/>
                    <a:pt x="270" y="72"/>
                  </a:cubicBezTo>
                  <a:cubicBezTo>
                    <a:pt x="269" y="73"/>
                    <a:pt x="269" y="73"/>
                    <a:pt x="269" y="73"/>
                  </a:cubicBezTo>
                  <a:cubicBezTo>
                    <a:pt x="269" y="74"/>
                    <a:pt x="269" y="74"/>
                    <a:pt x="269" y="74"/>
                  </a:cubicBezTo>
                  <a:cubicBezTo>
                    <a:pt x="269" y="75"/>
                    <a:pt x="269" y="75"/>
                    <a:pt x="269" y="75"/>
                  </a:cubicBezTo>
                  <a:cubicBezTo>
                    <a:pt x="268" y="76"/>
                    <a:pt x="268" y="76"/>
                    <a:pt x="268" y="76"/>
                  </a:cubicBezTo>
                  <a:cubicBezTo>
                    <a:pt x="268" y="76"/>
                    <a:pt x="268" y="76"/>
                    <a:pt x="268" y="76"/>
                  </a:cubicBezTo>
                  <a:cubicBezTo>
                    <a:pt x="268" y="75"/>
                    <a:pt x="268" y="75"/>
                    <a:pt x="268" y="75"/>
                  </a:cubicBezTo>
                  <a:cubicBezTo>
                    <a:pt x="268" y="75"/>
                    <a:pt x="268" y="75"/>
                    <a:pt x="268" y="75"/>
                  </a:cubicBezTo>
                  <a:cubicBezTo>
                    <a:pt x="268" y="75"/>
                    <a:pt x="268" y="75"/>
                    <a:pt x="268" y="75"/>
                  </a:cubicBezTo>
                  <a:cubicBezTo>
                    <a:pt x="268" y="76"/>
                    <a:pt x="268" y="76"/>
                    <a:pt x="268" y="76"/>
                  </a:cubicBezTo>
                  <a:cubicBezTo>
                    <a:pt x="267" y="76"/>
                    <a:pt x="267" y="76"/>
                    <a:pt x="267" y="76"/>
                  </a:cubicBezTo>
                  <a:cubicBezTo>
                    <a:pt x="266" y="75"/>
                    <a:pt x="266" y="75"/>
                    <a:pt x="266" y="75"/>
                  </a:cubicBezTo>
                  <a:cubicBezTo>
                    <a:pt x="266" y="74"/>
                    <a:pt x="266" y="74"/>
                    <a:pt x="266" y="74"/>
                  </a:cubicBezTo>
                  <a:cubicBezTo>
                    <a:pt x="266" y="74"/>
                    <a:pt x="266" y="74"/>
                    <a:pt x="266" y="74"/>
                  </a:cubicBezTo>
                  <a:cubicBezTo>
                    <a:pt x="266" y="73"/>
                    <a:pt x="266" y="73"/>
                    <a:pt x="266" y="73"/>
                  </a:cubicBezTo>
                  <a:cubicBezTo>
                    <a:pt x="267" y="73"/>
                    <a:pt x="267" y="73"/>
                    <a:pt x="267" y="73"/>
                  </a:cubicBezTo>
                  <a:cubicBezTo>
                    <a:pt x="268" y="72"/>
                    <a:pt x="268" y="72"/>
                    <a:pt x="268" y="72"/>
                  </a:cubicBezTo>
                  <a:cubicBezTo>
                    <a:pt x="267" y="72"/>
                    <a:pt x="267" y="72"/>
                    <a:pt x="267" y="72"/>
                  </a:cubicBezTo>
                  <a:cubicBezTo>
                    <a:pt x="268" y="71"/>
                    <a:pt x="268" y="71"/>
                    <a:pt x="268" y="71"/>
                  </a:cubicBezTo>
                  <a:cubicBezTo>
                    <a:pt x="268" y="70"/>
                    <a:pt x="268" y="70"/>
                    <a:pt x="268" y="70"/>
                  </a:cubicBezTo>
                  <a:cubicBezTo>
                    <a:pt x="269" y="70"/>
                    <a:pt x="269" y="70"/>
                    <a:pt x="269" y="70"/>
                  </a:cubicBezTo>
                  <a:cubicBezTo>
                    <a:pt x="269" y="70"/>
                    <a:pt x="269" y="70"/>
                    <a:pt x="269" y="70"/>
                  </a:cubicBezTo>
                  <a:cubicBezTo>
                    <a:pt x="271" y="70"/>
                    <a:pt x="271" y="70"/>
                    <a:pt x="271" y="70"/>
                  </a:cubicBezTo>
                  <a:cubicBezTo>
                    <a:pt x="271" y="69"/>
                    <a:pt x="271" y="69"/>
                    <a:pt x="271" y="69"/>
                  </a:cubicBezTo>
                  <a:cubicBezTo>
                    <a:pt x="272" y="69"/>
                    <a:pt x="272" y="69"/>
                    <a:pt x="272" y="69"/>
                  </a:cubicBezTo>
                  <a:cubicBezTo>
                    <a:pt x="272" y="69"/>
                    <a:pt x="272" y="69"/>
                    <a:pt x="272" y="69"/>
                  </a:cubicBezTo>
                  <a:cubicBezTo>
                    <a:pt x="272" y="69"/>
                    <a:pt x="272" y="69"/>
                    <a:pt x="272" y="69"/>
                  </a:cubicBezTo>
                  <a:cubicBezTo>
                    <a:pt x="273" y="68"/>
                    <a:pt x="273" y="68"/>
                    <a:pt x="273" y="68"/>
                  </a:cubicBezTo>
                  <a:cubicBezTo>
                    <a:pt x="274" y="68"/>
                    <a:pt x="274" y="68"/>
                    <a:pt x="274" y="68"/>
                  </a:cubicBezTo>
                  <a:cubicBezTo>
                    <a:pt x="275" y="69"/>
                    <a:pt x="275" y="69"/>
                    <a:pt x="275" y="69"/>
                  </a:cubicBezTo>
                  <a:cubicBezTo>
                    <a:pt x="276" y="69"/>
                    <a:pt x="276" y="69"/>
                    <a:pt x="276" y="69"/>
                  </a:cubicBezTo>
                  <a:cubicBezTo>
                    <a:pt x="277" y="68"/>
                    <a:pt x="277" y="68"/>
                    <a:pt x="277" y="68"/>
                  </a:cubicBezTo>
                  <a:cubicBezTo>
                    <a:pt x="277" y="69"/>
                    <a:pt x="277" y="69"/>
                    <a:pt x="277" y="69"/>
                  </a:cubicBezTo>
                  <a:cubicBezTo>
                    <a:pt x="278" y="69"/>
                    <a:pt x="278" y="69"/>
                    <a:pt x="278" y="69"/>
                  </a:cubicBezTo>
                  <a:cubicBezTo>
                    <a:pt x="278" y="69"/>
                    <a:pt x="278" y="69"/>
                    <a:pt x="278" y="69"/>
                  </a:cubicBezTo>
                  <a:cubicBezTo>
                    <a:pt x="278" y="69"/>
                    <a:pt x="278" y="69"/>
                    <a:pt x="278" y="69"/>
                  </a:cubicBezTo>
                  <a:cubicBezTo>
                    <a:pt x="279" y="69"/>
                    <a:pt x="279" y="69"/>
                    <a:pt x="279" y="69"/>
                  </a:cubicBezTo>
                  <a:cubicBezTo>
                    <a:pt x="280" y="69"/>
                    <a:pt x="280" y="69"/>
                    <a:pt x="280" y="69"/>
                  </a:cubicBezTo>
                  <a:cubicBezTo>
                    <a:pt x="280" y="69"/>
                    <a:pt x="280" y="69"/>
                    <a:pt x="280" y="69"/>
                  </a:cubicBezTo>
                  <a:cubicBezTo>
                    <a:pt x="281" y="69"/>
                    <a:pt x="281" y="69"/>
                    <a:pt x="281" y="69"/>
                  </a:cubicBezTo>
                  <a:cubicBezTo>
                    <a:pt x="281" y="69"/>
                    <a:pt x="281" y="69"/>
                    <a:pt x="281" y="69"/>
                  </a:cubicBezTo>
                  <a:cubicBezTo>
                    <a:pt x="281" y="69"/>
                    <a:pt x="281" y="69"/>
                    <a:pt x="281" y="69"/>
                  </a:cubicBezTo>
                  <a:cubicBezTo>
                    <a:pt x="280" y="69"/>
                    <a:pt x="280" y="69"/>
                    <a:pt x="280" y="69"/>
                  </a:cubicBezTo>
                  <a:cubicBezTo>
                    <a:pt x="280" y="68"/>
                    <a:pt x="280" y="68"/>
                    <a:pt x="280" y="68"/>
                  </a:cubicBezTo>
                  <a:cubicBezTo>
                    <a:pt x="279" y="68"/>
                    <a:pt x="279" y="68"/>
                    <a:pt x="279" y="68"/>
                  </a:cubicBezTo>
                  <a:cubicBezTo>
                    <a:pt x="280" y="68"/>
                    <a:pt x="280" y="68"/>
                    <a:pt x="280" y="68"/>
                  </a:cubicBezTo>
                  <a:cubicBezTo>
                    <a:pt x="280" y="68"/>
                    <a:pt x="280" y="68"/>
                    <a:pt x="280" y="68"/>
                  </a:cubicBezTo>
                  <a:cubicBezTo>
                    <a:pt x="280" y="67"/>
                    <a:pt x="280" y="67"/>
                    <a:pt x="280" y="67"/>
                  </a:cubicBezTo>
                  <a:cubicBezTo>
                    <a:pt x="279" y="67"/>
                    <a:pt x="279" y="67"/>
                    <a:pt x="279" y="67"/>
                  </a:cubicBezTo>
                  <a:cubicBezTo>
                    <a:pt x="280" y="67"/>
                    <a:pt x="280" y="67"/>
                    <a:pt x="280" y="67"/>
                  </a:cubicBezTo>
                  <a:cubicBezTo>
                    <a:pt x="280" y="67"/>
                    <a:pt x="280" y="67"/>
                    <a:pt x="280" y="67"/>
                  </a:cubicBezTo>
                  <a:cubicBezTo>
                    <a:pt x="281" y="67"/>
                    <a:pt x="281" y="67"/>
                    <a:pt x="281" y="67"/>
                  </a:cubicBezTo>
                  <a:cubicBezTo>
                    <a:pt x="280" y="66"/>
                    <a:pt x="280" y="66"/>
                    <a:pt x="280" y="66"/>
                  </a:cubicBezTo>
                  <a:cubicBezTo>
                    <a:pt x="279" y="66"/>
                    <a:pt x="279" y="66"/>
                    <a:pt x="279" y="66"/>
                  </a:cubicBezTo>
                  <a:cubicBezTo>
                    <a:pt x="279" y="67"/>
                    <a:pt x="279" y="67"/>
                    <a:pt x="279" y="67"/>
                  </a:cubicBezTo>
                  <a:cubicBezTo>
                    <a:pt x="278" y="66"/>
                    <a:pt x="278" y="66"/>
                    <a:pt x="278" y="66"/>
                  </a:cubicBezTo>
                  <a:cubicBezTo>
                    <a:pt x="279" y="65"/>
                    <a:pt x="279" y="65"/>
                    <a:pt x="279" y="65"/>
                  </a:cubicBezTo>
                  <a:cubicBezTo>
                    <a:pt x="279" y="65"/>
                    <a:pt x="279" y="65"/>
                    <a:pt x="279" y="65"/>
                  </a:cubicBezTo>
                  <a:cubicBezTo>
                    <a:pt x="279" y="64"/>
                    <a:pt x="279" y="64"/>
                    <a:pt x="279" y="64"/>
                  </a:cubicBezTo>
                  <a:cubicBezTo>
                    <a:pt x="279" y="64"/>
                    <a:pt x="279" y="64"/>
                    <a:pt x="279" y="64"/>
                  </a:cubicBezTo>
                  <a:cubicBezTo>
                    <a:pt x="279" y="64"/>
                    <a:pt x="279" y="64"/>
                    <a:pt x="279" y="64"/>
                  </a:cubicBezTo>
                  <a:cubicBezTo>
                    <a:pt x="279" y="62"/>
                    <a:pt x="279" y="62"/>
                    <a:pt x="279" y="62"/>
                  </a:cubicBezTo>
                  <a:cubicBezTo>
                    <a:pt x="279" y="62"/>
                    <a:pt x="279" y="62"/>
                    <a:pt x="279" y="62"/>
                  </a:cubicBezTo>
                  <a:cubicBezTo>
                    <a:pt x="279" y="61"/>
                    <a:pt x="279" y="61"/>
                    <a:pt x="279" y="61"/>
                  </a:cubicBezTo>
                  <a:cubicBezTo>
                    <a:pt x="279" y="61"/>
                    <a:pt x="279" y="61"/>
                    <a:pt x="279" y="61"/>
                  </a:cubicBezTo>
                  <a:cubicBezTo>
                    <a:pt x="279" y="61"/>
                    <a:pt x="279" y="61"/>
                    <a:pt x="279" y="61"/>
                  </a:cubicBezTo>
                  <a:cubicBezTo>
                    <a:pt x="280" y="60"/>
                    <a:pt x="280" y="60"/>
                    <a:pt x="280" y="60"/>
                  </a:cubicBezTo>
                  <a:cubicBezTo>
                    <a:pt x="281" y="61"/>
                    <a:pt x="281" y="61"/>
                    <a:pt x="281" y="61"/>
                  </a:cubicBezTo>
                  <a:cubicBezTo>
                    <a:pt x="282" y="60"/>
                    <a:pt x="282" y="60"/>
                    <a:pt x="282" y="60"/>
                  </a:cubicBezTo>
                  <a:cubicBezTo>
                    <a:pt x="283" y="61"/>
                    <a:pt x="283" y="61"/>
                    <a:pt x="283" y="61"/>
                  </a:cubicBezTo>
                  <a:cubicBezTo>
                    <a:pt x="283" y="61"/>
                    <a:pt x="283" y="61"/>
                    <a:pt x="283" y="61"/>
                  </a:cubicBezTo>
                  <a:cubicBezTo>
                    <a:pt x="284" y="62"/>
                    <a:pt x="284" y="62"/>
                    <a:pt x="284" y="62"/>
                  </a:cubicBezTo>
                  <a:cubicBezTo>
                    <a:pt x="285" y="63"/>
                    <a:pt x="285" y="63"/>
                    <a:pt x="285" y="63"/>
                  </a:cubicBezTo>
                  <a:cubicBezTo>
                    <a:pt x="285" y="66"/>
                    <a:pt x="285" y="66"/>
                    <a:pt x="285" y="66"/>
                  </a:cubicBezTo>
                  <a:cubicBezTo>
                    <a:pt x="284" y="67"/>
                    <a:pt x="284" y="67"/>
                    <a:pt x="284" y="67"/>
                  </a:cubicBezTo>
                  <a:cubicBezTo>
                    <a:pt x="285" y="67"/>
                    <a:pt x="285" y="67"/>
                    <a:pt x="285" y="67"/>
                  </a:cubicBezTo>
                  <a:cubicBezTo>
                    <a:pt x="285" y="67"/>
                    <a:pt x="285" y="67"/>
                    <a:pt x="285" y="67"/>
                  </a:cubicBezTo>
                  <a:cubicBezTo>
                    <a:pt x="287" y="67"/>
                    <a:pt x="287" y="67"/>
                    <a:pt x="287" y="67"/>
                  </a:cubicBezTo>
                  <a:cubicBezTo>
                    <a:pt x="287" y="68"/>
                    <a:pt x="287" y="68"/>
                    <a:pt x="287" y="68"/>
                  </a:cubicBezTo>
                  <a:cubicBezTo>
                    <a:pt x="288" y="69"/>
                    <a:pt x="288" y="69"/>
                    <a:pt x="288" y="69"/>
                  </a:cubicBezTo>
                  <a:cubicBezTo>
                    <a:pt x="288" y="68"/>
                    <a:pt x="288" y="68"/>
                    <a:pt x="288" y="68"/>
                  </a:cubicBezTo>
                  <a:cubicBezTo>
                    <a:pt x="290" y="68"/>
                    <a:pt x="290" y="68"/>
                    <a:pt x="290" y="68"/>
                  </a:cubicBezTo>
                  <a:cubicBezTo>
                    <a:pt x="291" y="69"/>
                    <a:pt x="291" y="69"/>
                    <a:pt x="291" y="69"/>
                  </a:cubicBezTo>
                  <a:cubicBezTo>
                    <a:pt x="291" y="69"/>
                    <a:pt x="291" y="69"/>
                    <a:pt x="291" y="69"/>
                  </a:cubicBezTo>
                  <a:cubicBezTo>
                    <a:pt x="291" y="68"/>
                    <a:pt x="291" y="68"/>
                    <a:pt x="291" y="68"/>
                  </a:cubicBezTo>
                  <a:cubicBezTo>
                    <a:pt x="292" y="68"/>
                    <a:pt x="292" y="68"/>
                    <a:pt x="292" y="68"/>
                  </a:cubicBezTo>
                  <a:cubicBezTo>
                    <a:pt x="293" y="67"/>
                    <a:pt x="293" y="67"/>
                    <a:pt x="293" y="67"/>
                  </a:cubicBezTo>
                  <a:cubicBezTo>
                    <a:pt x="294" y="66"/>
                    <a:pt x="294" y="66"/>
                    <a:pt x="294" y="66"/>
                  </a:cubicBezTo>
                  <a:cubicBezTo>
                    <a:pt x="295" y="65"/>
                    <a:pt x="295" y="65"/>
                    <a:pt x="295" y="65"/>
                  </a:cubicBezTo>
                  <a:cubicBezTo>
                    <a:pt x="297" y="64"/>
                    <a:pt x="297" y="64"/>
                    <a:pt x="297" y="64"/>
                  </a:cubicBezTo>
                  <a:cubicBezTo>
                    <a:pt x="297" y="63"/>
                    <a:pt x="297" y="63"/>
                    <a:pt x="297" y="63"/>
                  </a:cubicBezTo>
                  <a:cubicBezTo>
                    <a:pt x="298" y="62"/>
                    <a:pt x="298" y="62"/>
                    <a:pt x="298" y="62"/>
                  </a:cubicBezTo>
                  <a:cubicBezTo>
                    <a:pt x="297" y="62"/>
                    <a:pt x="297" y="62"/>
                    <a:pt x="297" y="62"/>
                  </a:cubicBezTo>
                  <a:cubicBezTo>
                    <a:pt x="296" y="63"/>
                    <a:pt x="296" y="63"/>
                    <a:pt x="296" y="63"/>
                  </a:cubicBezTo>
                  <a:cubicBezTo>
                    <a:pt x="296" y="63"/>
                    <a:pt x="296" y="63"/>
                    <a:pt x="296" y="63"/>
                  </a:cubicBezTo>
                  <a:cubicBezTo>
                    <a:pt x="295" y="65"/>
                    <a:pt x="295" y="65"/>
                    <a:pt x="295" y="65"/>
                  </a:cubicBezTo>
                  <a:cubicBezTo>
                    <a:pt x="294" y="65"/>
                    <a:pt x="294" y="65"/>
                    <a:pt x="294" y="65"/>
                  </a:cubicBezTo>
                  <a:cubicBezTo>
                    <a:pt x="294" y="66"/>
                    <a:pt x="294" y="66"/>
                    <a:pt x="294" y="66"/>
                  </a:cubicBezTo>
                  <a:cubicBezTo>
                    <a:pt x="293" y="67"/>
                    <a:pt x="293" y="67"/>
                    <a:pt x="293" y="67"/>
                  </a:cubicBezTo>
                  <a:cubicBezTo>
                    <a:pt x="291" y="67"/>
                    <a:pt x="291" y="67"/>
                    <a:pt x="291" y="67"/>
                  </a:cubicBezTo>
                  <a:cubicBezTo>
                    <a:pt x="291" y="67"/>
                    <a:pt x="291" y="67"/>
                    <a:pt x="291" y="67"/>
                  </a:cubicBezTo>
                  <a:cubicBezTo>
                    <a:pt x="290" y="67"/>
                    <a:pt x="290" y="67"/>
                    <a:pt x="290" y="67"/>
                  </a:cubicBezTo>
                  <a:cubicBezTo>
                    <a:pt x="290" y="67"/>
                    <a:pt x="290" y="67"/>
                    <a:pt x="290" y="67"/>
                  </a:cubicBezTo>
                  <a:cubicBezTo>
                    <a:pt x="289" y="67"/>
                    <a:pt x="289" y="67"/>
                    <a:pt x="289" y="67"/>
                  </a:cubicBezTo>
                  <a:cubicBezTo>
                    <a:pt x="288" y="66"/>
                    <a:pt x="288" y="66"/>
                    <a:pt x="288" y="66"/>
                  </a:cubicBezTo>
                  <a:cubicBezTo>
                    <a:pt x="288" y="66"/>
                    <a:pt x="288" y="66"/>
                    <a:pt x="288" y="66"/>
                  </a:cubicBezTo>
                  <a:cubicBezTo>
                    <a:pt x="289" y="65"/>
                    <a:pt x="289" y="65"/>
                    <a:pt x="289" y="65"/>
                  </a:cubicBezTo>
                  <a:cubicBezTo>
                    <a:pt x="289" y="65"/>
                    <a:pt x="289" y="65"/>
                    <a:pt x="289" y="65"/>
                  </a:cubicBezTo>
                  <a:cubicBezTo>
                    <a:pt x="290" y="64"/>
                    <a:pt x="290" y="64"/>
                    <a:pt x="290" y="64"/>
                  </a:cubicBezTo>
                  <a:cubicBezTo>
                    <a:pt x="289" y="65"/>
                    <a:pt x="289" y="65"/>
                    <a:pt x="289" y="65"/>
                  </a:cubicBezTo>
                  <a:cubicBezTo>
                    <a:pt x="288" y="65"/>
                    <a:pt x="288" y="65"/>
                    <a:pt x="288" y="65"/>
                  </a:cubicBezTo>
                  <a:cubicBezTo>
                    <a:pt x="287" y="65"/>
                    <a:pt x="287" y="65"/>
                    <a:pt x="287" y="65"/>
                  </a:cubicBezTo>
                  <a:cubicBezTo>
                    <a:pt x="287" y="64"/>
                    <a:pt x="287" y="64"/>
                    <a:pt x="287" y="64"/>
                  </a:cubicBezTo>
                  <a:cubicBezTo>
                    <a:pt x="287" y="64"/>
                    <a:pt x="287" y="64"/>
                    <a:pt x="287" y="64"/>
                  </a:cubicBezTo>
                  <a:cubicBezTo>
                    <a:pt x="288" y="64"/>
                    <a:pt x="288" y="64"/>
                    <a:pt x="288" y="64"/>
                  </a:cubicBezTo>
                  <a:cubicBezTo>
                    <a:pt x="288" y="64"/>
                    <a:pt x="288" y="64"/>
                    <a:pt x="288" y="64"/>
                  </a:cubicBezTo>
                  <a:cubicBezTo>
                    <a:pt x="288" y="63"/>
                    <a:pt x="288" y="63"/>
                    <a:pt x="288" y="63"/>
                  </a:cubicBezTo>
                  <a:cubicBezTo>
                    <a:pt x="288" y="63"/>
                    <a:pt x="288" y="63"/>
                    <a:pt x="288" y="63"/>
                  </a:cubicBezTo>
                  <a:cubicBezTo>
                    <a:pt x="288" y="63"/>
                    <a:pt x="288" y="63"/>
                    <a:pt x="288" y="63"/>
                  </a:cubicBezTo>
                  <a:cubicBezTo>
                    <a:pt x="288" y="63"/>
                    <a:pt x="288" y="63"/>
                    <a:pt x="288" y="63"/>
                  </a:cubicBezTo>
                  <a:cubicBezTo>
                    <a:pt x="289" y="63"/>
                    <a:pt x="289" y="63"/>
                    <a:pt x="289" y="63"/>
                  </a:cubicBezTo>
                  <a:cubicBezTo>
                    <a:pt x="289" y="63"/>
                    <a:pt x="289" y="63"/>
                    <a:pt x="289" y="63"/>
                  </a:cubicBezTo>
                  <a:cubicBezTo>
                    <a:pt x="289" y="62"/>
                    <a:pt x="289" y="62"/>
                    <a:pt x="289" y="62"/>
                  </a:cubicBezTo>
                  <a:cubicBezTo>
                    <a:pt x="289" y="62"/>
                    <a:pt x="289" y="62"/>
                    <a:pt x="289" y="62"/>
                  </a:cubicBezTo>
                  <a:cubicBezTo>
                    <a:pt x="288" y="62"/>
                    <a:pt x="288" y="62"/>
                    <a:pt x="288" y="62"/>
                  </a:cubicBezTo>
                  <a:cubicBezTo>
                    <a:pt x="288" y="62"/>
                    <a:pt x="288" y="62"/>
                    <a:pt x="288" y="62"/>
                  </a:cubicBezTo>
                  <a:cubicBezTo>
                    <a:pt x="287" y="62"/>
                    <a:pt x="287" y="62"/>
                    <a:pt x="287" y="62"/>
                  </a:cubicBezTo>
                  <a:cubicBezTo>
                    <a:pt x="287" y="62"/>
                    <a:pt x="287" y="62"/>
                    <a:pt x="287" y="62"/>
                  </a:cubicBezTo>
                  <a:cubicBezTo>
                    <a:pt x="287" y="61"/>
                    <a:pt x="287" y="61"/>
                    <a:pt x="287" y="61"/>
                  </a:cubicBezTo>
                  <a:cubicBezTo>
                    <a:pt x="288" y="61"/>
                    <a:pt x="288" y="61"/>
                    <a:pt x="288" y="61"/>
                  </a:cubicBezTo>
                  <a:cubicBezTo>
                    <a:pt x="288" y="61"/>
                    <a:pt x="288" y="61"/>
                    <a:pt x="288" y="61"/>
                  </a:cubicBezTo>
                  <a:cubicBezTo>
                    <a:pt x="289" y="61"/>
                    <a:pt x="289" y="61"/>
                    <a:pt x="289" y="61"/>
                  </a:cubicBezTo>
                  <a:cubicBezTo>
                    <a:pt x="290" y="61"/>
                    <a:pt x="290" y="61"/>
                    <a:pt x="290" y="61"/>
                  </a:cubicBezTo>
                  <a:cubicBezTo>
                    <a:pt x="291" y="61"/>
                    <a:pt x="291" y="61"/>
                    <a:pt x="291" y="61"/>
                  </a:cubicBezTo>
                  <a:cubicBezTo>
                    <a:pt x="290" y="61"/>
                    <a:pt x="290" y="61"/>
                    <a:pt x="290" y="61"/>
                  </a:cubicBezTo>
                  <a:cubicBezTo>
                    <a:pt x="290" y="60"/>
                    <a:pt x="290" y="60"/>
                    <a:pt x="290" y="60"/>
                  </a:cubicBezTo>
                  <a:cubicBezTo>
                    <a:pt x="290" y="60"/>
                    <a:pt x="290" y="60"/>
                    <a:pt x="290" y="60"/>
                  </a:cubicBezTo>
                  <a:cubicBezTo>
                    <a:pt x="291" y="60"/>
                    <a:pt x="291" y="60"/>
                    <a:pt x="291" y="60"/>
                  </a:cubicBezTo>
                  <a:cubicBezTo>
                    <a:pt x="291" y="59"/>
                    <a:pt x="291" y="59"/>
                    <a:pt x="291" y="59"/>
                  </a:cubicBezTo>
                  <a:cubicBezTo>
                    <a:pt x="291" y="59"/>
                    <a:pt x="291" y="59"/>
                    <a:pt x="291" y="59"/>
                  </a:cubicBezTo>
                  <a:cubicBezTo>
                    <a:pt x="291" y="59"/>
                    <a:pt x="291" y="59"/>
                    <a:pt x="291" y="59"/>
                  </a:cubicBezTo>
                  <a:cubicBezTo>
                    <a:pt x="291" y="58"/>
                    <a:pt x="291" y="58"/>
                    <a:pt x="291" y="58"/>
                  </a:cubicBezTo>
                  <a:cubicBezTo>
                    <a:pt x="292" y="58"/>
                    <a:pt x="292" y="58"/>
                    <a:pt x="292" y="58"/>
                  </a:cubicBezTo>
                  <a:cubicBezTo>
                    <a:pt x="292" y="57"/>
                    <a:pt x="292" y="57"/>
                    <a:pt x="292" y="57"/>
                  </a:cubicBezTo>
                  <a:cubicBezTo>
                    <a:pt x="293" y="56"/>
                    <a:pt x="293" y="56"/>
                    <a:pt x="293" y="56"/>
                  </a:cubicBezTo>
                  <a:cubicBezTo>
                    <a:pt x="293" y="56"/>
                    <a:pt x="293" y="56"/>
                    <a:pt x="293" y="56"/>
                  </a:cubicBezTo>
                  <a:cubicBezTo>
                    <a:pt x="294" y="55"/>
                    <a:pt x="294" y="55"/>
                    <a:pt x="294" y="55"/>
                  </a:cubicBezTo>
                  <a:cubicBezTo>
                    <a:pt x="293" y="55"/>
                    <a:pt x="293" y="55"/>
                    <a:pt x="293" y="55"/>
                  </a:cubicBezTo>
                  <a:cubicBezTo>
                    <a:pt x="292" y="57"/>
                    <a:pt x="292" y="57"/>
                    <a:pt x="292" y="57"/>
                  </a:cubicBezTo>
                  <a:cubicBezTo>
                    <a:pt x="291" y="58"/>
                    <a:pt x="291" y="58"/>
                    <a:pt x="291" y="58"/>
                  </a:cubicBezTo>
                  <a:cubicBezTo>
                    <a:pt x="289" y="59"/>
                    <a:pt x="289" y="59"/>
                    <a:pt x="289" y="59"/>
                  </a:cubicBezTo>
                  <a:cubicBezTo>
                    <a:pt x="288" y="60"/>
                    <a:pt x="288" y="60"/>
                    <a:pt x="288" y="60"/>
                  </a:cubicBezTo>
                  <a:cubicBezTo>
                    <a:pt x="288" y="60"/>
                    <a:pt x="288" y="60"/>
                    <a:pt x="288" y="60"/>
                  </a:cubicBezTo>
                  <a:cubicBezTo>
                    <a:pt x="286" y="60"/>
                    <a:pt x="286" y="60"/>
                    <a:pt x="286" y="60"/>
                  </a:cubicBezTo>
                  <a:cubicBezTo>
                    <a:pt x="286" y="59"/>
                    <a:pt x="286" y="59"/>
                    <a:pt x="286" y="59"/>
                  </a:cubicBezTo>
                  <a:cubicBezTo>
                    <a:pt x="287" y="59"/>
                    <a:pt x="287" y="59"/>
                    <a:pt x="287" y="59"/>
                  </a:cubicBezTo>
                  <a:cubicBezTo>
                    <a:pt x="288" y="58"/>
                    <a:pt x="288" y="58"/>
                    <a:pt x="288" y="58"/>
                  </a:cubicBezTo>
                  <a:cubicBezTo>
                    <a:pt x="288" y="57"/>
                    <a:pt x="288" y="57"/>
                    <a:pt x="288" y="57"/>
                  </a:cubicBezTo>
                  <a:cubicBezTo>
                    <a:pt x="287" y="58"/>
                    <a:pt x="287" y="58"/>
                    <a:pt x="287" y="58"/>
                  </a:cubicBezTo>
                  <a:cubicBezTo>
                    <a:pt x="285" y="58"/>
                    <a:pt x="285" y="58"/>
                    <a:pt x="285" y="58"/>
                  </a:cubicBezTo>
                  <a:cubicBezTo>
                    <a:pt x="285" y="59"/>
                    <a:pt x="285" y="59"/>
                    <a:pt x="285" y="59"/>
                  </a:cubicBezTo>
                  <a:cubicBezTo>
                    <a:pt x="285" y="59"/>
                    <a:pt x="285" y="59"/>
                    <a:pt x="285" y="59"/>
                  </a:cubicBezTo>
                  <a:cubicBezTo>
                    <a:pt x="284" y="59"/>
                    <a:pt x="284" y="59"/>
                    <a:pt x="284" y="59"/>
                  </a:cubicBezTo>
                  <a:cubicBezTo>
                    <a:pt x="282" y="58"/>
                    <a:pt x="282" y="58"/>
                    <a:pt x="282" y="58"/>
                  </a:cubicBezTo>
                  <a:cubicBezTo>
                    <a:pt x="283" y="58"/>
                    <a:pt x="283" y="58"/>
                    <a:pt x="283" y="58"/>
                  </a:cubicBezTo>
                  <a:cubicBezTo>
                    <a:pt x="284" y="58"/>
                    <a:pt x="284" y="58"/>
                    <a:pt x="284" y="58"/>
                  </a:cubicBezTo>
                  <a:cubicBezTo>
                    <a:pt x="284" y="57"/>
                    <a:pt x="284" y="57"/>
                    <a:pt x="284" y="57"/>
                  </a:cubicBezTo>
                  <a:cubicBezTo>
                    <a:pt x="283" y="57"/>
                    <a:pt x="283" y="57"/>
                    <a:pt x="283" y="57"/>
                  </a:cubicBezTo>
                  <a:cubicBezTo>
                    <a:pt x="283" y="56"/>
                    <a:pt x="283" y="56"/>
                    <a:pt x="283" y="56"/>
                  </a:cubicBezTo>
                  <a:cubicBezTo>
                    <a:pt x="284" y="56"/>
                    <a:pt x="284" y="56"/>
                    <a:pt x="284" y="56"/>
                  </a:cubicBezTo>
                  <a:cubicBezTo>
                    <a:pt x="284" y="55"/>
                    <a:pt x="284" y="55"/>
                    <a:pt x="284" y="55"/>
                  </a:cubicBezTo>
                  <a:cubicBezTo>
                    <a:pt x="285" y="55"/>
                    <a:pt x="285" y="55"/>
                    <a:pt x="285" y="55"/>
                  </a:cubicBezTo>
                  <a:cubicBezTo>
                    <a:pt x="286" y="54"/>
                    <a:pt x="286" y="54"/>
                    <a:pt x="286" y="54"/>
                  </a:cubicBezTo>
                  <a:cubicBezTo>
                    <a:pt x="287" y="54"/>
                    <a:pt x="287" y="54"/>
                    <a:pt x="287" y="54"/>
                  </a:cubicBezTo>
                  <a:cubicBezTo>
                    <a:pt x="287" y="53"/>
                    <a:pt x="287" y="53"/>
                    <a:pt x="287" y="53"/>
                  </a:cubicBezTo>
                  <a:cubicBezTo>
                    <a:pt x="288" y="52"/>
                    <a:pt x="288" y="52"/>
                    <a:pt x="288" y="52"/>
                  </a:cubicBezTo>
                  <a:cubicBezTo>
                    <a:pt x="289" y="51"/>
                    <a:pt x="289" y="51"/>
                    <a:pt x="289" y="51"/>
                  </a:cubicBezTo>
                  <a:cubicBezTo>
                    <a:pt x="290" y="51"/>
                    <a:pt x="290" y="51"/>
                    <a:pt x="290" y="51"/>
                  </a:cubicBezTo>
                  <a:cubicBezTo>
                    <a:pt x="291" y="51"/>
                    <a:pt x="291" y="51"/>
                    <a:pt x="291" y="51"/>
                  </a:cubicBezTo>
                  <a:cubicBezTo>
                    <a:pt x="293" y="51"/>
                    <a:pt x="293" y="51"/>
                    <a:pt x="293" y="51"/>
                  </a:cubicBezTo>
                  <a:cubicBezTo>
                    <a:pt x="293" y="51"/>
                    <a:pt x="293" y="51"/>
                    <a:pt x="293" y="51"/>
                  </a:cubicBezTo>
                  <a:cubicBezTo>
                    <a:pt x="294" y="51"/>
                    <a:pt x="294" y="51"/>
                    <a:pt x="294" y="51"/>
                  </a:cubicBezTo>
                  <a:cubicBezTo>
                    <a:pt x="295" y="50"/>
                    <a:pt x="295" y="50"/>
                    <a:pt x="295" y="50"/>
                  </a:cubicBezTo>
                  <a:cubicBezTo>
                    <a:pt x="296" y="50"/>
                    <a:pt x="296" y="50"/>
                    <a:pt x="296" y="50"/>
                  </a:cubicBezTo>
                  <a:cubicBezTo>
                    <a:pt x="296" y="50"/>
                    <a:pt x="296" y="50"/>
                    <a:pt x="296" y="50"/>
                  </a:cubicBezTo>
                  <a:cubicBezTo>
                    <a:pt x="297" y="51"/>
                    <a:pt x="297" y="51"/>
                    <a:pt x="297" y="51"/>
                  </a:cubicBezTo>
                  <a:cubicBezTo>
                    <a:pt x="297" y="51"/>
                    <a:pt x="297" y="51"/>
                    <a:pt x="297" y="51"/>
                  </a:cubicBezTo>
                  <a:cubicBezTo>
                    <a:pt x="299" y="52"/>
                    <a:pt x="299" y="52"/>
                    <a:pt x="299" y="52"/>
                  </a:cubicBezTo>
                  <a:cubicBezTo>
                    <a:pt x="300" y="53"/>
                    <a:pt x="300" y="53"/>
                    <a:pt x="300" y="53"/>
                  </a:cubicBezTo>
                  <a:cubicBezTo>
                    <a:pt x="300" y="54"/>
                    <a:pt x="300" y="54"/>
                    <a:pt x="300" y="54"/>
                  </a:cubicBezTo>
                  <a:cubicBezTo>
                    <a:pt x="301" y="54"/>
                    <a:pt x="301" y="54"/>
                    <a:pt x="301" y="54"/>
                  </a:cubicBezTo>
                  <a:cubicBezTo>
                    <a:pt x="302" y="55"/>
                    <a:pt x="302" y="55"/>
                    <a:pt x="302" y="55"/>
                  </a:cubicBezTo>
                  <a:cubicBezTo>
                    <a:pt x="302" y="54"/>
                    <a:pt x="302" y="54"/>
                    <a:pt x="302" y="54"/>
                  </a:cubicBezTo>
                  <a:cubicBezTo>
                    <a:pt x="303" y="54"/>
                    <a:pt x="303" y="54"/>
                    <a:pt x="303" y="54"/>
                  </a:cubicBezTo>
                  <a:cubicBezTo>
                    <a:pt x="302" y="54"/>
                    <a:pt x="302" y="54"/>
                    <a:pt x="302" y="54"/>
                  </a:cubicBezTo>
                  <a:cubicBezTo>
                    <a:pt x="301" y="54"/>
                    <a:pt x="301" y="54"/>
                    <a:pt x="301" y="54"/>
                  </a:cubicBezTo>
                  <a:cubicBezTo>
                    <a:pt x="301" y="53"/>
                    <a:pt x="301" y="53"/>
                    <a:pt x="301" y="53"/>
                  </a:cubicBezTo>
                  <a:cubicBezTo>
                    <a:pt x="301" y="53"/>
                    <a:pt x="301" y="53"/>
                    <a:pt x="301" y="53"/>
                  </a:cubicBezTo>
                  <a:cubicBezTo>
                    <a:pt x="302" y="52"/>
                    <a:pt x="302" y="52"/>
                    <a:pt x="302" y="52"/>
                  </a:cubicBezTo>
                  <a:cubicBezTo>
                    <a:pt x="304" y="52"/>
                    <a:pt x="304" y="52"/>
                    <a:pt x="304" y="52"/>
                  </a:cubicBezTo>
                  <a:cubicBezTo>
                    <a:pt x="305" y="53"/>
                    <a:pt x="305" y="53"/>
                    <a:pt x="305" y="53"/>
                  </a:cubicBezTo>
                  <a:cubicBezTo>
                    <a:pt x="305" y="53"/>
                    <a:pt x="305" y="53"/>
                    <a:pt x="305" y="53"/>
                  </a:cubicBezTo>
                  <a:cubicBezTo>
                    <a:pt x="305" y="52"/>
                    <a:pt x="305" y="52"/>
                    <a:pt x="305" y="52"/>
                  </a:cubicBezTo>
                  <a:cubicBezTo>
                    <a:pt x="305" y="51"/>
                    <a:pt x="305" y="51"/>
                    <a:pt x="305" y="51"/>
                  </a:cubicBezTo>
                  <a:cubicBezTo>
                    <a:pt x="305" y="50"/>
                    <a:pt x="305" y="50"/>
                    <a:pt x="305" y="50"/>
                  </a:cubicBezTo>
                  <a:cubicBezTo>
                    <a:pt x="305" y="50"/>
                    <a:pt x="305" y="50"/>
                    <a:pt x="305" y="50"/>
                  </a:cubicBezTo>
                  <a:cubicBezTo>
                    <a:pt x="305" y="51"/>
                    <a:pt x="305" y="51"/>
                    <a:pt x="305" y="51"/>
                  </a:cubicBezTo>
                  <a:cubicBezTo>
                    <a:pt x="304" y="52"/>
                    <a:pt x="304" y="52"/>
                    <a:pt x="304" y="52"/>
                  </a:cubicBezTo>
                  <a:cubicBezTo>
                    <a:pt x="303" y="52"/>
                    <a:pt x="303" y="52"/>
                    <a:pt x="303" y="52"/>
                  </a:cubicBezTo>
                  <a:cubicBezTo>
                    <a:pt x="301" y="52"/>
                    <a:pt x="301" y="52"/>
                    <a:pt x="301" y="52"/>
                  </a:cubicBezTo>
                  <a:cubicBezTo>
                    <a:pt x="300" y="52"/>
                    <a:pt x="300" y="52"/>
                    <a:pt x="300" y="52"/>
                  </a:cubicBezTo>
                  <a:cubicBezTo>
                    <a:pt x="300" y="51"/>
                    <a:pt x="300" y="51"/>
                    <a:pt x="300" y="51"/>
                  </a:cubicBezTo>
                  <a:cubicBezTo>
                    <a:pt x="299" y="51"/>
                    <a:pt x="299" y="51"/>
                    <a:pt x="299" y="51"/>
                  </a:cubicBezTo>
                  <a:cubicBezTo>
                    <a:pt x="298" y="51"/>
                    <a:pt x="298" y="51"/>
                    <a:pt x="298" y="51"/>
                  </a:cubicBezTo>
                  <a:cubicBezTo>
                    <a:pt x="297" y="49"/>
                    <a:pt x="297" y="49"/>
                    <a:pt x="297" y="49"/>
                  </a:cubicBezTo>
                  <a:cubicBezTo>
                    <a:pt x="296" y="48"/>
                    <a:pt x="296" y="48"/>
                    <a:pt x="296" y="48"/>
                  </a:cubicBezTo>
                  <a:cubicBezTo>
                    <a:pt x="297" y="47"/>
                    <a:pt x="297" y="47"/>
                    <a:pt x="297" y="47"/>
                  </a:cubicBezTo>
                  <a:cubicBezTo>
                    <a:pt x="298" y="48"/>
                    <a:pt x="298" y="48"/>
                    <a:pt x="298" y="48"/>
                  </a:cubicBezTo>
                  <a:cubicBezTo>
                    <a:pt x="298" y="49"/>
                    <a:pt x="298" y="49"/>
                    <a:pt x="298" y="49"/>
                  </a:cubicBezTo>
                  <a:cubicBezTo>
                    <a:pt x="298" y="49"/>
                    <a:pt x="298" y="49"/>
                    <a:pt x="298" y="49"/>
                  </a:cubicBezTo>
                  <a:cubicBezTo>
                    <a:pt x="299" y="48"/>
                    <a:pt x="299" y="48"/>
                    <a:pt x="299" y="48"/>
                  </a:cubicBezTo>
                  <a:cubicBezTo>
                    <a:pt x="299" y="47"/>
                    <a:pt x="299" y="47"/>
                    <a:pt x="299" y="47"/>
                  </a:cubicBezTo>
                  <a:cubicBezTo>
                    <a:pt x="299" y="47"/>
                    <a:pt x="299" y="47"/>
                    <a:pt x="299" y="47"/>
                  </a:cubicBezTo>
                  <a:cubicBezTo>
                    <a:pt x="298" y="47"/>
                    <a:pt x="298" y="47"/>
                    <a:pt x="298" y="47"/>
                  </a:cubicBezTo>
                  <a:cubicBezTo>
                    <a:pt x="298" y="46"/>
                    <a:pt x="298" y="46"/>
                    <a:pt x="298" y="46"/>
                  </a:cubicBezTo>
                  <a:cubicBezTo>
                    <a:pt x="299" y="45"/>
                    <a:pt x="299" y="45"/>
                    <a:pt x="299" y="45"/>
                  </a:cubicBezTo>
                  <a:cubicBezTo>
                    <a:pt x="299" y="44"/>
                    <a:pt x="299" y="44"/>
                    <a:pt x="299" y="44"/>
                  </a:cubicBezTo>
                  <a:cubicBezTo>
                    <a:pt x="300" y="43"/>
                    <a:pt x="300" y="43"/>
                    <a:pt x="300" y="43"/>
                  </a:cubicBezTo>
                  <a:cubicBezTo>
                    <a:pt x="299" y="40"/>
                    <a:pt x="299" y="40"/>
                    <a:pt x="299" y="40"/>
                  </a:cubicBezTo>
                  <a:cubicBezTo>
                    <a:pt x="299" y="39"/>
                    <a:pt x="299" y="39"/>
                    <a:pt x="299" y="39"/>
                  </a:cubicBezTo>
                  <a:cubicBezTo>
                    <a:pt x="298" y="39"/>
                    <a:pt x="298" y="39"/>
                    <a:pt x="298" y="39"/>
                  </a:cubicBezTo>
                  <a:cubicBezTo>
                    <a:pt x="298" y="38"/>
                    <a:pt x="298" y="38"/>
                    <a:pt x="298" y="38"/>
                  </a:cubicBezTo>
                  <a:cubicBezTo>
                    <a:pt x="298" y="38"/>
                    <a:pt x="298" y="38"/>
                    <a:pt x="298" y="38"/>
                  </a:cubicBezTo>
                  <a:cubicBezTo>
                    <a:pt x="299" y="37"/>
                    <a:pt x="299" y="37"/>
                    <a:pt x="299" y="37"/>
                  </a:cubicBezTo>
                  <a:cubicBezTo>
                    <a:pt x="299" y="37"/>
                    <a:pt x="299" y="37"/>
                    <a:pt x="299" y="37"/>
                  </a:cubicBezTo>
                  <a:cubicBezTo>
                    <a:pt x="300" y="38"/>
                    <a:pt x="300" y="38"/>
                    <a:pt x="300" y="38"/>
                  </a:cubicBezTo>
                  <a:cubicBezTo>
                    <a:pt x="300" y="38"/>
                    <a:pt x="300" y="38"/>
                    <a:pt x="300" y="38"/>
                  </a:cubicBezTo>
                  <a:cubicBezTo>
                    <a:pt x="301" y="39"/>
                    <a:pt x="301" y="39"/>
                    <a:pt x="301" y="39"/>
                  </a:cubicBezTo>
                  <a:cubicBezTo>
                    <a:pt x="301" y="39"/>
                    <a:pt x="301" y="39"/>
                    <a:pt x="301" y="39"/>
                  </a:cubicBezTo>
                  <a:cubicBezTo>
                    <a:pt x="301" y="38"/>
                    <a:pt x="301" y="38"/>
                    <a:pt x="301" y="38"/>
                  </a:cubicBezTo>
                  <a:cubicBezTo>
                    <a:pt x="301" y="37"/>
                    <a:pt x="301" y="37"/>
                    <a:pt x="301" y="37"/>
                  </a:cubicBezTo>
                  <a:cubicBezTo>
                    <a:pt x="300" y="37"/>
                    <a:pt x="300" y="37"/>
                    <a:pt x="300" y="37"/>
                  </a:cubicBezTo>
                  <a:cubicBezTo>
                    <a:pt x="299" y="36"/>
                    <a:pt x="299" y="36"/>
                    <a:pt x="299" y="36"/>
                  </a:cubicBezTo>
                  <a:cubicBezTo>
                    <a:pt x="299" y="36"/>
                    <a:pt x="299" y="36"/>
                    <a:pt x="299" y="36"/>
                  </a:cubicBezTo>
                  <a:cubicBezTo>
                    <a:pt x="300" y="35"/>
                    <a:pt x="300" y="35"/>
                    <a:pt x="300" y="35"/>
                  </a:cubicBezTo>
                  <a:cubicBezTo>
                    <a:pt x="302" y="32"/>
                    <a:pt x="302" y="32"/>
                    <a:pt x="302" y="32"/>
                  </a:cubicBezTo>
                  <a:cubicBezTo>
                    <a:pt x="304" y="32"/>
                    <a:pt x="304" y="32"/>
                    <a:pt x="304" y="32"/>
                  </a:cubicBezTo>
                  <a:cubicBezTo>
                    <a:pt x="304" y="32"/>
                    <a:pt x="304" y="32"/>
                    <a:pt x="304" y="32"/>
                  </a:cubicBezTo>
                  <a:cubicBezTo>
                    <a:pt x="305" y="33"/>
                    <a:pt x="305" y="33"/>
                    <a:pt x="305" y="33"/>
                  </a:cubicBezTo>
                  <a:cubicBezTo>
                    <a:pt x="306" y="33"/>
                    <a:pt x="306" y="33"/>
                    <a:pt x="306" y="33"/>
                  </a:cubicBezTo>
                  <a:cubicBezTo>
                    <a:pt x="307" y="33"/>
                    <a:pt x="307" y="33"/>
                    <a:pt x="307" y="33"/>
                  </a:cubicBezTo>
                  <a:cubicBezTo>
                    <a:pt x="308" y="35"/>
                    <a:pt x="308" y="35"/>
                    <a:pt x="308" y="35"/>
                  </a:cubicBezTo>
                  <a:cubicBezTo>
                    <a:pt x="308" y="35"/>
                    <a:pt x="308" y="35"/>
                    <a:pt x="308" y="35"/>
                  </a:cubicBezTo>
                  <a:cubicBezTo>
                    <a:pt x="309" y="37"/>
                    <a:pt x="309" y="37"/>
                    <a:pt x="309" y="37"/>
                  </a:cubicBezTo>
                  <a:cubicBezTo>
                    <a:pt x="310" y="38"/>
                    <a:pt x="310" y="38"/>
                    <a:pt x="310" y="38"/>
                  </a:cubicBezTo>
                  <a:cubicBezTo>
                    <a:pt x="310" y="40"/>
                    <a:pt x="310" y="40"/>
                    <a:pt x="310" y="40"/>
                  </a:cubicBezTo>
                  <a:cubicBezTo>
                    <a:pt x="310" y="41"/>
                    <a:pt x="310" y="41"/>
                    <a:pt x="310" y="41"/>
                  </a:cubicBezTo>
                  <a:cubicBezTo>
                    <a:pt x="311" y="42"/>
                    <a:pt x="311" y="42"/>
                    <a:pt x="311" y="42"/>
                  </a:cubicBezTo>
                  <a:cubicBezTo>
                    <a:pt x="311" y="42"/>
                    <a:pt x="311" y="42"/>
                    <a:pt x="311" y="42"/>
                  </a:cubicBezTo>
                  <a:cubicBezTo>
                    <a:pt x="311" y="42"/>
                    <a:pt x="311" y="42"/>
                    <a:pt x="311" y="42"/>
                  </a:cubicBezTo>
                  <a:cubicBezTo>
                    <a:pt x="312" y="42"/>
                    <a:pt x="312" y="42"/>
                    <a:pt x="312" y="42"/>
                  </a:cubicBezTo>
                  <a:cubicBezTo>
                    <a:pt x="312" y="43"/>
                    <a:pt x="312" y="43"/>
                    <a:pt x="312" y="43"/>
                  </a:cubicBezTo>
                  <a:cubicBezTo>
                    <a:pt x="313" y="42"/>
                    <a:pt x="313" y="42"/>
                    <a:pt x="313" y="42"/>
                  </a:cubicBezTo>
                  <a:cubicBezTo>
                    <a:pt x="313" y="42"/>
                    <a:pt x="313" y="42"/>
                    <a:pt x="313" y="42"/>
                  </a:cubicBezTo>
                  <a:cubicBezTo>
                    <a:pt x="314" y="42"/>
                    <a:pt x="314" y="42"/>
                    <a:pt x="314" y="42"/>
                  </a:cubicBezTo>
                  <a:cubicBezTo>
                    <a:pt x="313" y="42"/>
                    <a:pt x="313" y="42"/>
                    <a:pt x="313" y="42"/>
                  </a:cubicBezTo>
                  <a:cubicBezTo>
                    <a:pt x="312" y="42"/>
                    <a:pt x="312" y="42"/>
                    <a:pt x="312" y="42"/>
                  </a:cubicBezTo>
                  <a:cubicBezTo>
                    <a:pt x="312" y="41"/>
                    <a:pt x="312" y="41"/>
                    <a:pt x="312" y="41"/>
                  </a:cubicBezTo>
                  <a:cubicBezTo>
                    <a:pt x="311" y="41"/>
                    <a:pt x="311" y="41"/>
                    <a:pt x="311" y="41"/>
                  </a:cubicBezTo>
                  <a:cubicBezTo>
                    <a:pt x="311" y="40"/>
                    <a:pt x="311" y="40"/>
                    <a:pt x="311" y="40"/>
                  </a:cubicBezTo>
                  <a:cubicBezTo>
                    <a:pt x="312" y="39"/>
                    <a:pt x="312" y="39"/>
                    <a:pt x="312" y="39"/>
                  </a:cubicBezTo>
                  <a:cubicBezTo>
                    <a:pt x="312" y="39"/>
                    <a:pt x="312" y="39"/>
                    <a:pt x="312" y="39"/>
                  </a:cubicBezTo>
                  <a:cubicBezTo>
                    <a:pt x="312" y="36"/>
                    <a:pt x="312" y="36"/>
                    <a:pt x="312" y="36"/>
                  </a:cubicBezTo>
                  <a:cubicBezTo>
                    <a:pt x="311" y="35"/>
                    <a:pt x="311" y="35"/>
                    <a:pt x="311" y="35"/>
                  </a:cubicBezTo>
                  <a:cubicBezTo>
                    <a:pt x="312" y="34"/>
                    <a:pt x="312" y="34"/>
                    <a:pt x="312" y="34"/>
                  </a:cubicBezTo>
                  <a:cubicBezTo>
                    <a:pt x="313" y="34"/>
                    <a:pt x="313" y="34"/>
                    <a:pt x="313" y="34"/>
                  </a:cubicBezTo>
                  <a:cubicBezTo>
                    <a:pt x="314" y="34"/>
                    <a:pt x="314" y="34"/>
                    <a:pt x="314" y="34"/>
                  </a:cubicBezTo>
                  <a:cubicBezTo>
                    <a:pt x="315" y="35"/>
                    <a:pt x="315" y="35"/>
                    <a:pt x="315" y="35"/>
                  </a:cubicBezTo>
                  <a:cubicBezTo>
                    <a:pt x="316" y="35"/>
                    <a:pt x="316" y="35"/>
                    <a:pt x="316" y="35"/>
                  </a:cubicBezTo>
                  <a:cubicBezTo>
                    <a:pt x="318" y="35"/>
                    <a:pt x="318" y="35"/>
                    <a:pt x="318" y="35"/>
                  </a:cubicBezTo>
                  <a:cubicBezTo>
                    <a:pt x="320" y="35"/>
                    <a:pt x="320" y="35"/>
                    <a:pt x="320" y="35"/>
                  </a:cubicBezTo>
                  <a:cubicBezTo>
                    <a:pt x="321" y="35"/>
                    <a:pt x="321" y="35"/>
                    <a:pt x="321" y="35"/>
                  </a:cubicBezTo>
                  <a:cubicBezTo>
                    <a:pt x="322" y="35"/>
                    <a:pt x="322" y="35"/>
                    <a:pt x="322" y="35"/>
                  </a:cubicBezTo>
                  <a:cubicBezTo>
                    <a:pt x="323" y="35"/>
                    <a:pt x="323" y="35"/>
                    <a:pt x="323" y="35"/>
                  </a:cubicBezTo>
                  <a:cubicBezTo>
                    <a:pt x="324" y="36"/>
                    <a:pt x="324" y="36"/>
                    <a:pt x="324" y="36"/>
                  </a:cubicBezTo>
                  <a:cubicBezTo>
                    <a:pt x="325" y="36"/>
                    <a:pt x="325" y="36"/>
                    <a:pt x="325" y="36"/>
                  </a:cubicBezTo>
                  <a:cubicBezTo>
                    <a:pt x="326" y="36"/>
                    <a:pt x="326" y="36"/>
                    <a:pt x="326" y="36"/>
                  </a:cubicBezTo>
                  <a:cubicBezTo>
                    <a:pt x="326" y="35"/>
                    <a:pt x="326" y="35"/>
                    <a:pt x="326" y="35"/>
                  </a:cubicBezTo>
                  <a:cubicBezTo>
                    <a:pt x="325" y="35"/>
                    <a:pt x="325" y="35"/>
                    <a:pt x="325" y="35"/>
                  </a:cubicBezTo>
                  <a:cubicBezTo>
                    <a:pt x="324" y="35"/>
                    <a:pt x="324" y="35"/>
                    <a:pt x="324" y="35"/>
                  </a:cubicBezTo>
                  <a:cubicBezTo>
                    <a:pt x="323" y="35"/>
                    <a:pt x="323" y="35"/>
                    <a:pt x="323" y="35"/>
                  </a:cubicBezTo>
                  <a:cubicBezTo>
                    <a:pt x="322" y="34"/>
                    <a:pt x="322" y="34"/>
                    <a:pt x="322" y="34"/>
                  </a:cubicBezTo>
                  <a:cubicBezTo>
                    <a:pt x="322" y="34"/>
                    <a:pt x="322" y="34"/>
                    <a:pt x="322" y="34"/>
                  </a:cubicBezTo>
                  <a:cubicBezTo>
                    <a:pt x="323" y="34"/>
                    <a:pt x="323" y="34"/>
                    <a:pt x="323" y="34"/>
                  </a:cubicBezTo>
                  <a:cubicBezTo>
                    <a:pt x="324" y="34"/>
                    <a:pt x="324" y="34"/>
                    <a:pt x="324" y="34"/>
                  </a:cubicBezTo>
                  <a:cubicBezTo>
                    <a:pt x="327" y="33"/>
                    <a:pt x="327" y="33"/>
                    <a:pt x="327" y="33"/>
                  </a:cubicBezTo>
                  <a:cubicBezTo>
                    <a:pt x="329" y="33"/>
                    <a:pt x="329" y="33"/>
                    <a:pt x="329" y="33"/>
                  </a:cubicBezTo>
                  <a:cubicBezTo>
                    <a:pt x="331" y="34"/>
                    <a:pt x="331" y="34"/>
                    <a:pt x="331" y="34"/>
                  </a:cubicBezTo>
                  <a:cubicBezTo>
                    <a:pt x="332" y="34"/>
                    <a:pt x="332" y="34"/>
                    <a:pt x="332" y="34"/>
                  </a:cubicBezTo>
                  <a:cubicBezTo>
                    <a:pt x="333" y="34"/>
                    <a:pt x="333" y="34"/>
                    <a:pt x="333" y="34"/>
                  </a:cubicBezTo>
                  <a:cubicBezTo>
                    <a:pt x="334" y="34"/>
                    <a:pt x="334" y="34"/>
                    <a:pt x="334" y="34"/>
                  </a:cubicBezTo>
                  <a:cubicBezTo>
                    <a:pt x="333" y="33"/>
                    <a:pt x="333" y="33"/>
                    <a:pt x="333" y="33"/>
                  </a:cubicBezTo>
                  <a:cubicBezTo>
                    <a:pt x="333" y="33"/>
                    <a:pt x="333" y="33"/>
                    <a:pt x="333" y="33"/>
                  </a:cubicBezTo>
                  <a:cubicBezTo>
                    <a:pt x="332" y="33"/>
                    <a:pt x="332" y="33"/>
                    <a:pt x="332" y="33"/>
                  </a:cubicBezTo>
                  <a:cubicBezTo>
                    <a:pt x="332" y="33"/>
                    <a:pt x="332" y="33"/>
                    <a:pt x="332" y="33"/>
                  </a:cubicBezTo>
                  <a:cubicBezTo>
                    <a:pt x="331" y="32"/>
                    <a:pt x="331" y="32"/>
                    <a:pt x="331" y="32"/>
                  </a:cubicBezTo>
                  <a:cubicBezTo>
                    <a:pt x="330" y="32"/>
                    <a:pt x="330" y="32"/>
                    <a:pt x="330" y="32"/>
                  </a:cubicBezTo>
                  <a:cubicBezTo>
                    <a:pt x="330" y="32"/>
                    <a:pt x="330" y="32"/>
                    <a:pt x="330" y="32"/>
                  </a:cubicBezTo>
                  <a:cubicBezTo>
                    <a:pt x="327" y="32"/>
                    <a:pt x="327" y="32"/>
                    <a:pt x="327" y="32"/>
                  </a:cubicBezTo>
                  <a:cubicBezTo>
                    <a:pt x="327" y="32"/>
                    <a:pt x="327" y="32"/>
                    <a:pt x="327" y="32"/>
                  </a:cubicBezTo>
                  <a:cubicBezTo>
                    <a:pt x="328" y="31"/>
                    <a:pt x="328" y="31"/>
                    <a:pt x="328" y="31"/>
                  </a:cubicBezTo>
                  <a:cubicBezTo>
                    <a:pt x="328" y="30"/>
                    <a:pt x="328" y="30"/>
                    <a:pt x="328" y="30"/>
                  </a:cubicBezTo>
                  <a:cubicBezTo>
                    <a:pt x="329" y="30"/>
                    <a:pt x="329" y="30"/>
                    <a:pt x="329" y="30"/>
                  </a:cubicBezTo>
                  <a:cubicBezTo>
                    <a:pt x="330" y="29"/>
                    <a:pt x="330" y="29"/>
                    <a:pt x="330" y="29"/>
                  </a:cubicBezTo>
                  <a:cubicBezTo>
                    <a:pt x="331" y="28"/>
                    <a:pt x="331" y="28"/>
                    <a:pt x="331" y="28"/>
                  </a:cubicBezTo>
                  <a:cubicBezTo>
                    <a:pt x="333" y="27"/>
                    <a:pt x="333" y="27"/>
                    <a:pt x="333" y="27"/>
                  </a:cubicBezTo>
                  <a:cubicBezTo>
                    <a:pt x="334" y="27"/>
                    <a:pt x="334" y="27"/>
                    <a:pt x="334" y="27"/>
                  </a:cubicBezTo>
                  <a:cubicBezTo>
                    <a:pt x="336" y="26"/>
                    <a:pt x="336" y="26"/>
                    <a:pt x="336" y="26"/>
                  </a:cubicBezTo>
                  <a:cubicBezTo>
                    <a:pt x="336" y="26"/>
                    <a:pt x="336" y="26"/>
                    <a:pt x="336" y="26"/>
                  </a:cubicBezTo>
                  <a:cubicBezTo>
                    <a:pt x="334" y="26"/>
                    <a:pt x="334" y="26"/>
                    <a:pt x="334" y="26"/>
                  </a:cubicBezTo>
                  <a:cubicBezTo>
                    <a:pt x="332" y="27"/>
                    <a:pt x="332" y="27"/>
                    <a:pt x="332" y="27"/>
                  </a:cubicBezTo>
                  <a:cubicBezTo>
                    <a:pt x="330" y="28"/>
                    <a:pt x="330" y="28"/>
                    <a:pt x="330" y="28"/>
                  </a:cubicBezTo>
                  <a:cubicBezTo>
                    <a:pt x="330" y="29"/>
                    <a:pt x="330" y="29"/>
                    <a:pt x="330" y="29"/>
                  </a:cubicBezTo>
                  <a:cubicBezTo>
                    <a:pt x="329" y="29"/>
                    <a:pt x="329" y="29"/>
                    <a:pt x="329" y="29"/>
                  </a:cubicBezTo>
                  <a:cubicBezTo>
                    <a:pt x="329" y="28"/>
                    <a:pt x="329" y="28"/>
                    <a:pt x="329" y="28"/>
                  </a:cubicBezTo>
                  <a:cubicBezTo>
                    <a:pt x="329" y="28"/>
                    <a:pt x="329" y="28"/>
                    <a:pt x="329" y="28"/>
                  </a:cubicBezTo>
                  <a:cubicBezTo>
                    <a:pt x="328" y="29"/>
                    <a:pt x="328" y="29"/>
                    <a:pt x="328" y="29"/>
                  </a:cubicBezTo>
                  <a:cubicBezTo>
                    <a:pt x="327" y="29"/>
                    <a:pt x="327" y="29"/>
                    <a:pt x="327" y="29"/>
                  </a:cubicBezTo>
                  <a:cubicBezTo>
                    <a:pt x="326" y="30"/>
                    <a:pt x="326" y="30"/>
                    <a:pt x="326" y="30"/>
                  </a:cubicBezTo>
                  <a:cubicBezTo>
                    <a:pt x="327" y="30"/>
                    <a:pt x="327" y="30"/>
                    <a:pt x="327" y="30"/>
                  </a:cubicBezTo>
                  <a:cubicBezTo>
                    <a:pt x="327" y="31"/>
                    <a:pt x="327" y="31"/>
                    <a:pt x="327" y="31"/>
                  </a:cubicBezTo>
                  <a:cubicBezTo>
                    <a:pt x="325" y="32"/>
                    <a:pt x="325" y="32"/>
                    <a:pt x="325" y="32"/>
                  </a:cubicBezTo>
                  <a:cubicBezTo>
                    <a:pt x="324" y="32"/>
                    <a:pt x="324" y="32"/>
                    <a:pt x="324" y="32"/>
                  </a:cubicBezTo>
                  <a:cubicBezTo>
                    <a:pt x="321" y="33"/>
                    <a:pt x="321" y="33"/>
                    <a:pt x="321" y="33"/>
                  </a:cubicBezTo>
                  <a:cubicBezTo>
                    <a:pt x="320" y="33"/>
                    <a:pt x="320" y="33"/>
                    <a:pt x="320" y="33"/>
                  </a:cubicBezTo>
                  <a:cubicBezTo>
                    <a:pt x="319" y="33"/>
                    <a:pt x="319" y="33"/>
                    <a:pt x="319" y="33"/>
                  </a:cubicBezTo>
                  <a:cubicBezTo>
                    <a:pt x="317" y="33"/>
                    <a:pt x="317" y="33"/>
                    <a:pt x="317" y="33"/>
                  </a:cubicBezTo>
                  <a:cubicBezTo>
                    <a:pt x="316" y="32"/>
                    <a:pt x="316" y="32"/>
                    <a:pt x="316" y="32"/>
                  </a:cubicBezTo>
                  <a:cubicBezTo>
                    <a:pt x="314" y="32"/>
                    <a:pt x="314" y="32"/>
                    <a:pt x="314" y="32"/>
                  </a:cubicBezTo>
                  <a:cubicBezTo>
                    <a:pt x="314" y="32"/>
                    <a:pt x="314" y="32"/>
                    <a:pt x="314" y="32"/>
                  </a:cubicBezTo>
                  <a:cubicBezTo>
                    <a:pt x="314" y="32"/>
                    <a:pt x="314" y="32"/>
                    <a:pt x="314" y="32"/>
                  </a:cubicBezTo>
                  <a:cubicBezTo>
                    <a:pt x="315" y="31"/>
                    <a:pt x="315" y="31"/>
                    <a:pt x="315" y="31"/>
                  </a:cubicBezTo>
                  <a:cubicBezTo>
                    <a:pt x="316" y="31"/>
                    <a:pt x="316" y="31"/>
                    <a:pt x="316" y="31"/>
                  </a:cubicBezTo>
                  <a:cubicBezTo>
                    <a:pt x="317" y="30"/>
                    <a:pt x="317" y="30"/>
                    <a:pt x="317" y="30"/>
                  </a:cubicBezTo>
                  <a:cubicBezTo>
                    <a:pt x="318" y="30"/>
                    <a:pt x="318" y="30"/>
                    <a:pt x="318" y="30"/>
                  </a:cubicBezTo>
                  <a:cubicBezTo>
                    <a:pt x="319" y="29"/>
                    <a:pt x="319" y="29"/>
                    <a:pt x="319" y="29"/>
                  </a:cubicBezTo>
                  <a:cubicBezTo>
                    <a:pt x="318" y="29"/>
                    <a:pt x="318" y="29"/>
                    <a:pt x="318" y="29"/>
                  </a:cubicBezTo>
                  <a:cubicBezTo>
                    <a:pt x="317" y="30"/>
                    <a:pt x="317" y="30"/>
                    <a:pt x="317" y="30"/>
                  </a:cubicBezTo>
                  <a:cubicBezTo>
                    <a:pt x="316" y="30"/>
                    <a:pt x="316" y="30"/>
                    <a:pt x="316" y="30"/>
                  </a:cubicBezTo>
                  <a:cubicBezTo>
                    <a:pt x="315" y="30"/>
                    <a:pt x="315" y="30"/>
                    <a:pt x="315" y="30"/>
                  </a:cubicBezTo>
                  <a:cubicBezTo>
                    <a:pt x="314" y="30"/>
                    <a:pt x="314" y="30"/>
                    <a:pt x="314" y="30"/>
                  </a:cubicBezTo>
                  <a:cubicBezTo>
                    <a:pt x="314" y="29"/>
                    <a:pt x="314" y="29"/>
                    <a:pt x="314" y="29"/>
                  </a:cubicBezTo>
                  <a:cubicBezTo>
                    <a:pt x="315" y="29"/>
                    <a:pt x="315" y="29"/>
                    <a:pt x="315" y="29"/>
                  </a:cubicBezTo>
                  <a:cubicBezTo>
                    <a:pt x="315" y="29"/>
                    <a:pt x="315" y="29"/>
                    <a:pt x="315" y="29"/>
                  </a:cubicBezTo>
                  <a:cubicBezTo>
                    <a:pt x="313" y="29"/>
                    <a:pt x="313" y="29"/>
                    <a:pt x="313" y="29"/>
                  </a:cubicBezTo>
                  <a:cubicBezTo>
                    <a:pt x="313" y="30"/>
                    <a:pt x="313" y="30"/>
                    <a:pt x="313" y="30"/>
                  </a:cubicBezTo>
                  <a:cubicBezTo>
                    <a:pt x="312" y="31"/>
                    <a:pt x="312" y="31"/>
                    <a:pt x="312" y="31"/>
                  </a:cubicBezTo>
                  <a:cubicBezTo>
                    <a:pt x="310" y="31"/>
                    <a:pt x="310" y="31"/>
                    <a:pt x="310" y="31"/>
                  </a:cubicBezTo>
                  <a:cubicBezTo>
                    <a:pt x="309" y="31"/>
                    <a:pt x="309" y="31"/>
                    <a:pt x="309" y="31"/>
                  </a:cubicBezTo>
                  <a:cubicBezTo>
                    <a:pt x="307" y="31"/>
                    <a:pt x="307" y="31"/>
                    <a:pt x="307" y="31"/>
                  </a:cubicBezTo>
                  <a:cubicBezTo>
                    <a:pt x="306" y="30"/>
                    <a:pt x="306" y="30"/>
                    <a:pt x="306" y="30"/>
                  </a:cubicBezTo>
                  <a:cubicBezTo>
                    <a:pt x="306" y="29"/>
                    <a:pt x="306" y="29"/>
                    <a:pt x="306" y="29"/>
                  </a:cubicBezTo>
                  <a:cubicBezTo>
                    <a:pt x="305" y="29"/>
                    <a:pt x="305" y="29"/>
                    <a:pt x="305" y="29"/>
                  </a:cubicBezTo>
                  <a:cubicBezTo>
                    <a:pt x="304" y="29"/>
                    <a:pt x="304" y="29"/>
                    <a:pt x="304" y="29"/>
                  </a:cubicBezTo>
                  <a:cubicBezTo>
                    <a:pt x="304" y="28"/>
                    <a:pt x="304" y="28"/>
                    <a:pt x="304" y="28"/>
                  </a:cubicBezTo>
                  <a:cubicBezTo>
                    <a:pt x="305" y="28"/>
                    <a:pt x="305" y="28"/>
                    <a:pt x="305" y="28"/>
                  </a:cubicBezTo>
                  <a:cubicBezTo>
                    <a:pt x="306" y="27"/>
                    <a:pt x="306" y="27"/>
                    <a:pt x="306" y="27"/>
                  </a:cubicBezTo>
                  <a:cubicBezTo>
                    <a:pt x="307" y="26"/>
                    <a:pt x="307" y="26"/>
                    <a:pt x="307" y="26"/>
                  </a:cubicBezTo>
                  <a:cubicBezTo>
                    <a:pt x="308" y="25"/>
                    <a:pt x="308" y="25"/>
                    <a:pt x="308" y="25"/>
                  </a:cubicBezTo>
                  <a:cubicBezTo>
                    <a:pt x="309" y="24"/>
                    <a:pt x="309" y="24"/>
                    <a:pt x="309" y="24"/>
                  </a:cubicBezTo>
                  <a:cubicBezTo>
                    <a:pt x="309" y="24"/>
                    <a:pt x="309" y="24"/>
                    <a:pt x="309" y="24"/>
                  </a:cubicBezTo>
                  <a:cubicBezTo>
                    <a:pt x="310" y="24"/>
                    <a:pt x="310" y="24"/>
                    <a:pt x="310" y="24"/>
                  </a:cubicBezTo>
                  <a:cubicBezTo>
                    <a:pt x="312" y="24"/>
                    <a:pt x="312" y="24"/>
                    <a:pt x="312" y="24"/>
                  </a:cubicBezTo>
                  <a:cubicBezTo>
                    <a:pt x="313" y="24"/>
                    <a:pt x="313" y="24"/>
                    <a:pt x="313" y="24"/>
                  </a:cubicBezTo>
                  <a:cubicBezTo>
                    <a:pt x="313" y="24"/>
                    <a:pt x="313" y="24"/>
                    <a:pt x="313" y="24"/>
                  </a:cubicBezTo>
                  <a:cubicBezTo>
                    <a:pt x="315" y="25"/>
                    <a:pt x="315" y="25"/>
                    <a:pt x="315" y="25"/>
                  </a:cubicBezTo>
                  <a:cubicBezTo>
                    <a:pt x="317" y="25"/>
                    <a:pt x="317" y="25"/>
                    <a:pt x="317" y="25"/>
                  </a:cubicBezTo>
                  <a:cubicBezTo>
                    <a:pt x="317" y="25"/>
                    <a:pt x="317" y="25"/>
                    <a:pt x="317" y="25"/>
                  </a:cubicBezTo>
                  <a:cubicBezTo>
                    <a:pt x="319" y="25"/>
                    <a:pt x="319" y="25"/>
                    <a:pt x="319" y="25"/>
                  </a:cubicBezTo>
                  <a:cubicBezTo>
                    <a:pt x="319" y="25"/>
                    <a:pt x="319" y="25"/>
                    <a:pt x="319" y="25"/>
                  </a:cubicBezTo>
                  <a:cubicBezTo>
                    <a:pt x="318" y="24"/>
                    <a:pt x="318" y="24"/>
                    <a:pt x="318" y="24"/>
                  </a:cubicBezTo>
                  <a:cubicBezTo>
                    <a:pt x="317" y="25"/>
                    <a:pt x="317" y="25"/>
                    <a:pt x="317" y="25"/>
                  </a:cubicBezTo>
                  <a:cubicBezTo>
                    <a:pt x="315" y="24"/>
                    <a:pt x="315" y="24"/>
                    <a:pt x="315" y="24"/>
                  </a:cubicBezTo>
                  <a:cubicBezTo>
                    <a:pt x="314" y="24"/>
                    <a:pt x="314" y="24"/>
                    <a:pt x="314" y="24"/>
                  </a:cubicBezTo>
                  <a:cubicBezTo>
                    <a:pt x="313" y="24"/>
                    <a:pt x="313" y="24"/>
                    <a:pt x="313" y="24"/>
                  </a:cubicBezTo>
                  <a:cubicBezTo>
                    <a:pt x="311" y="24"/>
                    <a:pt x="311" y="24"/>
                    <a:pt x="311" y="24"/>
                  </a:cubicBezTo>
                  <a:cubicBezTo>
                    <a:pt x="309" y="23"/>
                    <a:pt x="309" y="23"/>
                    <a:pt x="309" y="23"/>
                  </a:cubicBezTo>
                  <a:cubicBezTo>
                    <a:pt x="308" y="23"/>
                    <a:pt x="308" y="23"/>
                    <a:pt x="308" y="23"/>
                  </a:cubicBezTo>
                  <a:cubicBezTo>
                    <a:pt x="308" y="24"/>
                    <a:pt x="308" y="24"/>
                    <a:pt x="308" y="24"/>
                  </a:cubicBezTo>
                  <a:cubicBezTo>
                    <a:pt x="307" y="25"/>
                    <a:pt x="307" y="25"/>
                    <a:pt x="307" y="25"/>
                  </a:cubicBezTo>
                  <a:cubicBezTo>
                    <a:pt x="306" y="26"/>
                    <a:pt x="306" y="26"/>
                    <a:pt x="306" y="26"/>
                  </a:cubicBezTo>
                  <a:cubicBezTo>
                    <a:pt x="304" y="26"/>
                    <a:pt x="304" y="26"/>
                    <a:pt x="304" y="26"/>
                  </a:cubicBezTo>
                  <a:cubicBezTo>
                    <a:pt x="303" y="28"/>
                    <a:pt x="303" y="28"/>
                    <a:pt x="303" y="28"/>
                  </a:cubicBezTo>
                  <a:cubicBezTo>
                    <a:pt x="303" y="28"/>
                    <a:pt x="303" y="28"/>
                    <a:pt x="303" y="28"/>
                  </a:cubicBezTo>
                  <a:cubicBezTo>
                    <a:pt x="302" y="27"/>
                    <a:pt x="302" y="27"/>
                    <a:pt x="302" y="27"/>
                  </a:cubicBezTo>
                  <a:cubicBezTo>
                    <a:pt x="301" y="26"/>
                    <a:pt x="301" y="26"/>
                    <a:pt x="301" y="26"/>
                  </a:cubicBezTo>
                  <a:cubicBezTo>
                    <a:pt x="300" y="26"/>
                    <a:pt x="300" y="26"/>
                    <a:pt x="300" y="26"/>
                  </a:cubicBezTo>
                  <a:cubicBezTo>
                    <a:pt x="300" y="25"/>
                    <a:pt x="300" y="25"/>
                    <a:pt x="300" y="25"/>
                  </a:cubicBezTo>
                  <a:cubicBezTo>
                    <a:pt x="299" y="24"/>
                    <a:pt x="299" y="24"/>
                    <a:pt x="299" y="24"/>
                  </a:cubicBezTo>
                  <a:cubicBezTo>
                    <a:pt x="299" y="23"/>
                    <a:pt x="299" y="23"/>
                    <a:pt x="299" y="23"/>
                  </a:cubicBezTo>
                  <a:cubicBezTo>
                    <a:pt x="299" y="23"/>
                    <a:pt x="299" y="23"/>
                    <a:pt x="299" y="23"/>
                  </a:cubicBezTo>
                  <a:cubicBezTo>
                    <a:pt x="299" y="22"/>
                    <a:pt x="299" y="22"/>
                    <a:pt x="299" y="22"/>
                  </a:cubicBezTo>
                  <a:cubicBezTo>
                    <a:pt x="299" y="21"/>
                    <a:pt x="299" y="21"/>
                    <a:pt x="299" y="21"/>
                  </a:cubicBezTo>
                  <a:cubicBezTo>
                    <a:pt x="300" y="22"/>
                    <a:pt x="300" y="22"/>
                    <a:pt x="300" y="22"/>
                  </a:cubicBezTo>
                  <a:cubicBezTo>
                    <a:pt x="301" y="21"/>
                    <a:pt x="301" y="21"/>
                    <a:pt x="301" y="21"/>
                  </a:cubicBezTo>
                  <a:cubicBezTo>
                    <a:pt x="301" y="22"/>
                    <a:pt x="301" y="22"/>
                    <a:pt x="301" y="22"/>
                  </a:cubicBezTo>
                  <a:cubicBezTo>
                    <a:pt x="304" y="22"/>
                    <a:pt x="304" y="22"/>
                    <a:pt x="304" y="22"/>
                  </a:cubicBezTo>
                  <a:cubicBezTo>
                    <a:pt x="305" y="23"/>
                    <a:pt x="305" y="23"/>
                    <a:pt x="305" y="23"/>
                  </a:cubicBezTo>
                  <a:cubicBezTo>
                    <a:pt x="306" y="23"/>
                    <a:pt x="306" y="23"/>
                    <a:pt x="306" y="23"/>
                  </a:cubicBezTo>
                  <a:cubicBezTo>
                    <a:pt x="306" y="23"/>
                    <a:pt x="306" y="23"/>
                    <a:pt x="306" y="23"/>
                  </a:cubicBezTo>
                  <a:cubicBezTo>
                    <a:pt x="307" y="23"/>
                    <a:pt x="307" y="23"/>
                    <a:pt x="307" y="23"/>
                  </a:cubicBezTo>
                  <a:cubicBezTo>
                    <a:pt x="308" y="22"/>
                    <a:pt x="308" y="22"/>
                    <a:pt x="308" y="22"/>
                  </a:cubicBezTo>
                  <a:cubicBezTo>
                    <a:pt x="309" y="23"/>
                    <a:pt x="309" y="23"/>
                    <a:pt x="309" y="23"/>
                  </a:cubicBezTo>
                  <a:cubicBezTo>
                    <a:pt x="310" y="22"/>
                    <a:pt x="310" y="22"/>
                    <a:pt x="310" y="22"/>
                  </a:cubicBezTo>
                  <a:cubicBezTo>
                    <a:pt x="311" y="22"/>
                    <a:pt x="311" y="22"/>
                    <a:pt x="311" y="22"/>
                  </a:cubicBezTo>
                  <a:cubicBezTo>
                    <a:pt x="311" y="22"/>
                    <a:pt x="311" y="22"/>
                    <a:pt x="311" y="22"/>
                  </a:cubicBezTo>
                  <a:cubicBezTo>
                    <a:pt x="313" y="22"/>
                    <a:pt x="313" y="22"/>
                    <a:pt x="313" y="22"/>
                  </a:cubicBezTo>
                  <a:cubicBezTo>
                    <a:pt x="315" y="21"/>
                    <a:pt x="315" y="21"/>
                    <a:pt x="315" y="21"/>
                  </a:cubicBezTo>
                  <a:cubicBezTo>
                    <a:pt x="315" y="21"/>
                    <a:pt x="315" y="21"/>
                    <a:pt x="315" y="21"/>
                  </a:cubicBezTo>
                  <a:cubicBezTo>
                    <a:pt x="315" y="20"/>
                    <a:pt x="315" y="20"/>
                    <a:pt x="315" y="20"/>
                  </a:cubicBezTo>
                  <a:cubicBezTo>
                    <a:pt x="314" y="21"/>
                    <a:pt x="314" y="21"/>
                    <a:pt x="314" y="21"/>
                  </a:cubicBezTo>
                  <a:cubicBezTo>
                    <a:pt x="314" y="21"/>
                    <a:pt x="314" y="21"/>
                    <a:pt x="314" y="21"/>
                  </a:cubicBezTo>
                  <a:cubicBezTo>
                    <a:pt x="313" y="21"/>
                    <a:pt x="313" y="21"/>
                    <a:pt x="313" y="21"/>
                  </a:cubicBezTo>
                  <a:cubicBezTo>
                    <a:pt x="312" y="21"/>
                    <a:pt x="312" y="21"/>
                    <a:pt x="312" y="21"/>
                  </a:cubicBezTo>
                  <a:cubicBezTo>
                    <a:pt x="310" y="21"/>
                    <a:pt x="310" y="21"/>
                    <a:pt x="310" y="21"/>
                  </a:cubicBezTo>
                  <a:cubicBezTo>
                    <a:pt x="309" y="22"/>
                    <a:pt x="309" y="22"/>
                    <a:pt x="309" y="22"/>
                  </a:cubicBezTo>
                  <a:cubicBezTo>
                    <a:pt x="308" y="22"/>
                    <a:pt x="308" y="22"/>
                    <a:pt x="308" y="22"/>
                  </a:cubicBezTo>
                  <a:cubicBezTo>
                    <a:pt x="307" y="22"/>
                    <a:pt x="307" y="22"/>
                    <a:pt x="307" y="22"/>
                  </a:cubicBezTo>
                  <a:cubicBezTo>
                    <a:pt x="307" y="22"/>
                    <a:pt x="307" y="22"/>
                    <a:pt x="307" y="22"/>
                  </a:cubicBezTo>
                  <a:cubicBezTo>
                    <a:pt x="306" y="22"/>
                    <a:pt x="306" y="22"/>
                    <a:pt x="306" y="22"/>
                  </a:cubicBezTo>
                  <a:cubicBezTo>
                    <a:pt x="305" y="21"/>
                    <a:pt x="305" y="21"/>
                    <a:pt x="305" y="21"/>
                  </a:cubicBezTo>
                  <a:cubicBezTo>
                    <a:pt x="304" y="21"/>
                    <a:pt x="304" y="21"/>
                    <a:pt x="304" y="21"/>
                  </a:cubicBezTo>
                  <a:cubicBezTo>
                    <a:pt x="304" y="21"/>
                    <a:pt x="304" y="21"/>
                    <a:pt x="304" y="21"/>
                  </a:cubicBezTo>
                  <a:cubicBezTo>
                    <a:pt x="303" y="21"/>
                    <a:pt x="303" y="21"/>
                    <a:pt x="303" y="21"/>
                  </a:cubicBezTo>
                  <a:cubicBezTo>
                    <a:pt x="301" y="20"/>
                    <a:pt x="301" y="20"/>
                    <a:pt x="301" y="20"/>
                  </a:cubicBezTo>
                  <a:cubicBezTo>
                    <a:pt x="300" y="21"/>
                    <a:pt x="300" y="21"/>
                    <a:pt x="300" y="21"/>
                  </a:cubicBezTo>
                  <a:cubicBezTo>
                    <a:pt x="299" y="20"/>
                    <a:pt x="299" y="20"/>
                    <a:pt x="299" y="20"/>
                  </a:cubicBezTo>
                  <a:cubicBezTo>
                    <a:pt x="299" y="20"/>
                    <a:pt x="299" y="20"/>
                    <a:pt x="299" y="20"/>
                  </a:cubicBezTo>
                  <a:cubicBezTo>
                    <a:pt x="300" y="19"/>
                    <a:pt x="300" y="19"/>
                    <a:pt x="300" y="19"/>
                  </a:cubicBezTo>
                  <a:cubicBezTo>
                    <a:pt x="300" y="18"/>
                    <a:pt x="300" y="18"/>
                    <a:pt x="300" y="18"/>
                  </a:cubicBezTo>
                  <a:cubicBezTo>
                    <a:pt x="300" y="18"/>
                    <a:pt x="300" y="18"/>
                    <a:pt x="300" y="18"/>
                  </a:cubicBezTo>
                  <a:cubicBezTo>
                    <a:pt x="301" y="18"/>
                    <a:pt x="301" y="18"/>
                    <a:pt x="301" y="18"/>
                  </a:cubicBezTo>
                  <a:cubicBezTo>
                    <a:pt x="301" y="19"/>
                    <a:pt x="301" y="19"/>
                    <a:pt x="301" y="19"/>
                  </a:cubicBezTo>
                  <a:cubicBezTo>
                    <a:pt x="303" y="18"/>
                    <a:pt x="303" y="18"/>
                    <a:pt x="303" y="18"/>
                  </a:cubicBezTo>
                  <a:cubicBezTo>
                    <a:pt x="303" y="18"/>
                    <a:pt x="303" y="18"/>
                    <a:pt x="303" y="18"/>
                  </a:cubicBezTo>
                  <a:cubicBezTo>
                    <a:pt x="302" y="18"/>
                    <a:pt x="302" y="18"/>
                    <a:pt x="302" y="18"/>
                  </a:cubicBezTo>
                  <a:cubicBezTo>
                    <a:pt x="302" y="18"/>
                    <a:pt x="302" y="18"/>
                    <a:pt x="302" y="18"/>
                  </a:cubicBezTo>
                  <a:cubicBezTo>
                    <a:pt x="301" y="17"/>
                    <a:pt x="301" y="17"/>
                    <a:pt x="301" y="17"/>
                  </a:cubicBezTo>
                  <a:cubicBezTo>
                    <a:pt x="301" y="17"/>
                    <a:pt x="301" y="17"/>
                    <a:pt x="301" y="17"/>
                  </a:cubicBezTo>
                  <a:cubicBezTo>
                    <a:pt x="303" y="17"/>
                    <a:pt x="303" y="17"/>
                    <a:pt x="303" y="17"/>
                  </a:cubicBezTo>
                  <a:cubicBezTo>
                    <a:pt x="304" y="16"/>
                    <a:pt x="304" y="16"/>
                    <a:pt x="304" y="16"/>
                  </a:cubicBezTo>
                  <a:cubicBezTo>
                    <a:pt x="305" y="16"/>
                    <a:pt x="305" y="16"/>
                    <a:pt x="305" y="16"/>
                  </a:cubicBezTo>
                  <a:cubicBezTo>
                    <a:pt x="306" y="15"/>
                    <a:pt x="306" y="15"/>
                    <a:pt x="306" y="15"/>
                  </a:cubicBezTo>
                  <a:cubicBezTo>
                    <a:pt x="307" y="15"/>
                    <a:pt x="307" y="15"/>
                    <a:pt x="307" y="15"/>
                  </a:cubicBezTo>
                  <a:cubicBezTo>
                    <a:pt x="307" y="16"/>
                    <a:pt x="307" y="16"/>
                    <a:pt x="307" y="16"/>
                  </a:cubicBezTo>
                  <a:cubicBezTo>
                    <a:pt x="308" y="15"/>
                    <a:pt x="308" y="15"/>
                    <a:pt x="308" y="15"/>
                  </a:cubicBezTo>
                  <a:cubicBezTo>
                    <a:pt x="308" y="15"/>
                    <a:pt x="308" y="15"/>
                    <a:pt x="308" y="15"/>
                  </a:cubicBezTo>
                  <a:cubicBezTo>
                    <a:pt x="308" y="15"/>
                    <a:pt x="308" y="15"/>
                    <a:pt x="308" y="15"/>
                  </a:cubicBezTo>
                  <a:cubicBezTo>
                    <a:pt x="306" y="15"/>
                    <a:pt x="306" y="15"/>
                    <a:pt x="306" y="15"/>
                  </a:cubicBezTo>
                  <a:cubicBezTo>
                    <a:pt x="304" y="15"/>
                    <a:pt x="304" y="15"/>
                    <a:pt x="304" y="15"/>
                  </a:cubicBezTo>
                  <a:cubicBezTo>
                    <a:pt x="303" y="15"/>
                    <a:pt x="303" y="15"/>
                    <a:pt x="303" y="15"/>
                  </a:cubicBezTo>
                  <a:cubicBezTo>
                    <a:pt x="302" y="15"/>
                    <a:pt x="302" y="15"/>
                    <a:pt x="302" y="15"/>
                  </a:cubicBezTo>
                  <a:cubicBezTo>
                    <a:pt x="302" y="16"/>
                    <a:pt x="302" y="16"/>
                    <a:pt x="302" y="16"/>
                  </a:cubicBezTo>
                  <a:cubicBezTo>
                    <a:pt x="301" y="16"/>
                    <a:pt x="301" y="16"/>
                    <a:pt x="301" y="16"/>
                  </a:cubicBezTo>
                  <a:cubicBezTo>
                    <a:pt x="301" y="15"/>
                    <a:pt x="301" y="15"/>
                    <a:pt x="301" y="15"/>
                  </a:cubicBezTo>
                  <a:cubicBezTo>
                    <a:pt x="301" y="15"/>
                    <a:pt x="301" y="15"/>
                    <a:pt x="301" y="15"/>
                  </a:cubicBezTo>
                  <a:cubicBezTo>
                    <a:pt x="302" y="14"/>
                    <a:pt x="302" y="14"/>
                    <a:pt x="302" y="14"/>
                  </a:cubicBezTo>
                  <a:cubicBezTo>
                    <a:pt x="303" y="13"/>
                    <a:pt x="303" y="13"/>
                    <a:pt x="303" y="13"/>
                  </a:cubicBezTo>
                  <a:cubicBezTo>
                    <a:pt x="304" y="13"/>
                    <a:pt x="304" y="13"/>
                    <a:pt x="304" y="13"/>
                  </a:cubicBezTo>
                  <a:cubicBezTo>
                    <a:pt x="305" y="13"/>
                    <a:pt x="305" y="13"/>
                    <a:pt x="305" y="13"/>
                  </a:cubicBezTo>
                  <a:cubicBezTo>
                    <a:pt x="304" y="13"/>
                    <a:pt x="304" y="13"/>
                    <a:pt x="304" y="13"/>
                  </a:cubicBezTo>
                  <a:cubicBezTo>
                    <a:pt x="304" y="13"/>
                    <a:pt x="304" y="13"/>
                    <a:pt x="304" y="13"/>
                  </a:cubicBezTo>
                  <a:cubicBezTo>
                    <a:pt x="304" y="11"/>
                    <a:pt x="304" y="11"/>
                    <a:pt x="304" y="11"/>
                  </a:cubicBezTo>
                  <a:cubicBezTo>
                    <a:pt x="303" y="12"/>
                    <a:pt x="303" y="12"/>
                    <a:pt x="303" y="12"/>
                  </a:cubicBezTo>
                  <a:cubicBezTo>
                    <a:pt x="303" y="12"/>
                    <a:pt x="303" y="12"/>
                    <a:pt x="303" y="12"/>
                  </a:cubicBezTo>
                  <a:cubicBezTo>
                    <a:pt x="303" y="13"/>
                    <a:pt x="303" y="13"/>
                    <a:pt x="303" y="13"/>
                  </a:cubicBezTo>
                  <a:cubicBezTo>
                    <a:pt x="303" y="12"/>
                    <a:pt x="303" y="12"/>
                    <a:pt x="303" y="12"/>
                  </a:cubicBezTo>
                  <a:cubicBezTo>
                    <a:pt x="302" y="12"/>
                    <a:pt x="302" y="12"/>
                    <a:pt x="302" y="12"/>
                  </a:cubicBezTo>
                  <a:cubicBezTo>
                    <a:pt x="302" y="12"/>
                    <a:pt x="302" y="12"/>
                    <a:pt x="302" y="12"/>
                  </a:cubicBezTo>
                  <a:cubicBezTo>
                    <a:pt x="301" y="12"/>
                    <a:pt x="301" y="12"/>
                    <a:pt x="301" y="12"/>
                  </a:cubicBezTo>
                  <a:cubicBezTo>
                    <a:pt x="301" y="13"/>
                    <a:pt x="301" y="13"/>
                    <a:pt x="301" y="13"/>
                  </a:cubicBezTo>
                  <a:cubicBezTo>
                    <a:pt x="300" y="14"/>
                    <a:pt x="300" y="14"/>
                    <a:pt x="300" y="14"/>
                  </a:cubicBezTo>
                  <a:cubicBezTo>
                    <a:pt x="299" y="14"/>
                    <a:pt x="299" y="14"/>
                    <a:pt x="299" y="14"/>
                  </a:cubicBezTo>
                  <a:cubicBezTo>
                    <a:pt x="299" y="13"/>
                    <a:pt x="299" y="13"/>
                    <a:pt x="299" y="13"/>
                  </a:cubicBezTo>
                  <a:cubicBezTo>
                    <a:pt x="299" y="12"/>
                    <a:pt x="299" y="12"/>
                    <a:pt x="299" y="12"/>
                  </a:cubicBezTo>
                  <a:cubicBezTo>
                    <a:pt x="299" y="12"/>
                    <a:pt x="299" y="12"/>
                    <a:pt x="299" y="12"/>
                  </a:cubicBezTo>
                  <a:cubicBezTo>
                    <a:pt x="299" y="11"/>
                    <a:pt x="299" y="11"/>
                    <a:pt x="299" y="11"/>
                  </a:cubicBezTo>
                  <a:cubicBezTo>
                    <a:pt x="299" y="11"/>
                    <a:pt x="299" y="11"/>
                    <a:pt x="299" y="11"/>
                  </a:cubicBezTo>
                  <a:cubicBezTo>
                    <a:pt x="300" y="12"/>
                    <a:pt x="300" y="12"/>
                    <a:pt x="300" y="12"/>
                  </a:cubicBezTo>
                  <a:cubicBezTo>
                    <a:pt x="300" y="11"/>
                    <a:pt x="300" y="11"/>
                    <a:pt x="300" y="11"/>
                  </a:cubicBezTo>
                  <a:cubicBezTo>
                    <a:pt x="300" y="10"/>
                    <a:pt x="300" y="10"/>
                    <a:pt x="300" y="10"/>
                  </a:cubicBezTo>
                  <a:cubicBezTo>
                    <a:pt x="301" y="10"/>
                    <a:pt x="301" y="10"/>
                    <a:pt x="301" y="10"/>
                  </a:cubicBezTo>
                  <a:cubicBezTo>
                    <a:pt x="302" y="10"/>
                    <a:pt x="302" y="10"/>
                    <a:pt x="302" y="10"/>
                  </a:cubicBezTo>
                  <a:cubicBezTo>
                    <a:pt x="303" y="9"/>
                    <a:pt x="303" y="9"/>
                    <a:pt x="303" y="9"/>
                  </a:cubicBezTo>
                  <a:cubicBezTo>
                    <a:pt x="304" y="9"/>
                    <a:pt x="304" y="9"/>
                    <a:pt x="304" y="9"/>
                  </a:cubicBezTo>
                  <a:cubicBezTo>
                    <a:pt x="305" y="9"/>
                    <a:pt x="305" y="9"/>
                    <a:pt x="305" y="9"/>
                  </a:cubicBezTo>
                  <a:cubicBezTo>
                    <a:pt x="307" y="8"/>
                    <a:pt x="307" y="8"/>
                    <a:pt x="307" y="8"/>
                  </a:cubicBezTo>
                  <a:cubicBezTo>
                    <a:pt x="307" y="8"/>
                    <a:pt x="307" y="8"/>
                    <a:pt x="307" y="8"/>
                  </a:cubicBezTo>
                  <a:cubicBezTo>
                    <a:pt x="308" y="8"/>
                    <a:pt x="308" y="8"/>
                    <a:pt x="308" y="8"/>
                  </a:cubicBezTo>
                  <a:cubicBezTo>
                    <a:pt x="308" y="9"/>
                    <a:pt x="308" y="9"/>
                    <a:pt x="308" y="9"/>
                  </a:cubicBezTo>
                  <a:cubicBezTo>
                    <a:pt x="308" y="9"/>
                    <a:pt x="308" y="9"/>
                    <a:pt x="308" y="9"/>
                  </a:cubicBezTo>
                  <a:cubicBezTo>
                    <a:pt x="308" y="11"/>
                    <a:pt x="308" y="11"/>
                    <a:pt x="308" y="11"/>
                  </a:cubicBezTo>
                  <a:cubicBezTo>
                    <a:pt x="308" y="11"/>
                    <a:pt x="308" y="11"/>
                    <a:pt x="308" y="11"/>
                  </a:cubicBezTo>
                  <a:cubicBezTo>
                    <a:pt x="309" y="10"/>
                    <a:pt x="309" y="10"/>
                    <a:pt x="309" y="10"/>
                  </a:cubicBezTo>
                  <a:cubicBezTo>
                    <a:pt x="309" y="9"/>
                    <a:pt x="309" y="9"/>
                    <a:pt x="309" y="9"/>
                  </a:cubicBezTo>
                  <a:cubicBezTo>
                    <a:pt x="310" y="10"/>
                    <a:pt x="310" y="10"/>
                    <a:pt x="310" y="10"/>
                  </a:cubicBezTo>
                  <a:cubicBezTo>
                    <a:pt x="309" y="10"/>
                    <a:pt x="309" y="10"/>
                    <a:pt x="309" y="10"/>
                  </a:cubicBezTo>
                  <a:cubicBezTo>
                    <a:pt x="309" y="11"/>
                    <a:pt x="309" y="11"/>
                    <a:pt x="309" y="11"/>
                  </a:cubicBezTo>
                  <a:cubicBezTo>
                    <a:pt x="310" y="10"/>
                    <a:pt x="310" y="10"/>
                    <a:pt x="310" y="10"/>
                  </a:cubicBezTo>
                  <a:cubicBezTo>
                    <a:pt x="310" y="10"/>
                    <a:pt x="310" y="10"/>
                    <a:pt x="310" y="10"/>
                  </a:cubicBezTo>
                  <a:cubicBezTo>
                    <a:pt x="310" y="9"/>
                    <a:pt x="310" y="9"/>
                    <a:pt x="310" y="9"/>
                  </a:cubicBezTo>
                  <a:cubicBezTo>
                    <a:pt x="310" y="9"/>
                    <a:pt x="310" y="9"/>
                    <a:pt x="310" y="9"/>
                  </a:cubicBezTo>
                  <a:cubicBezTo>
                    <a:pt x="310" y="8"/>
                    <a:pt x="310" y="8"/>
                    <a:pt x="310" y="8"/>
                  </a:cubicBezTo>
                  <a:cubicBezTo>
                    <a:pt x="311" y="8"/>
                    <a:pt x="311" y="8"/>
                    <a:pt x="311" y="8"/>
                  </a:cubicBezTo>
                  <a:cubicBezTo>
                    <a:pt x="312" y="7"/>
                    <a:pt x="312" y="7"/>
                    <a:pt x="312" y="7"/>
                  </a:cubicBezTo>
                  <a:cubicBezTo>
                    <a:pt x="312" y="7"/>
                    <a:pt x="312" y="7"/>
                    <a:pt x="312" y="7"/>
                  </a:cubicBezTo>
                  <a:cubicBezTo>
                    <a:pt x="312" y="8"/>
                    <a:pt x="312" y="8"/>
                    <a:pt x="312" y="8"/>
                  </a:cubicBezTo>
                  <a:cubicBezTo>
                    <a:pt x="312" y="9"/>
                    <a:pt x="312" y="9"/>
                    <a:pt x="312" y="9"/>
                  </a:cubicBezTo>
                  <a:cubicBezTo>
                    <a:pt x="313" y="9"/>
                    <a:pt x="313" y="9"/>
                    <a:pt x="313" y="9"/>
                  </a:cubicBezTo>
                  <a:cubicBezTo>
                    <a:pt x="313" y="10"/>
                    <a:pt x="313" y="10"/>
                    <a:pt x="313" y="10"/>
                  </a:cubicBezTo>
                  <a:cubicBezTo>
                    <a:pt x="313" y="11"/>
                    <a:pt x="313" y="11"/>
                    <a:pt x="313" y="11"/>
                  </a:cubicBezTo>
                  <a:cubicBezTo>
                    <a:pt x="313" y="11"/>
                    <a:pt x="313" y="11"/>
                    <a:pt x="313" y="11"/>
                  </a:cubicBezTo>
                  <a:cubicBezTo>
                    <a:pt x="313" y="12"/>
                    <a:pt x="313" y="12"/>
                    <a:pt x="313" y="12"/>
                  </a:cubicBezTo>
                  <a:cubicBezTo>
                    <a:pt x="314" y="12"/>
                    <a:pt x="314" y="12"/>
                    <a:pt x="314" y="12"/>
                  </a:cubicBezTo>
                  <a:cubicBezTo>
                    <a:pt x="314" y="12"/>
                    <a:pt x="314" y="12"/>
                    <a:pt x="314" y="12"/>
                  </a:cubicBezTo>
                  <a:cubicBezTo>
                    <a:pt x="314" y="11"/>
                    <a:pt x="314" y="11"/>
                    <a:pt x="314" y="11"/>
                  </a:cubicBezTo>
                  <a:cubicBezTo>
                    <a:pt x="314" y="10"/>
                    <a:pt x="314" y="10"/>
                    <a:pt x="314" y="10"/>
                  </a:cubicBezTo>
                  <a:cubicBezTo>
                    <a:pt x="314" y="10"/>
                    <a:pt x="314" y="10"/>
                    <a:pt x="314" y="10"/>
                  </a:cubicBezTo>
                  <a:cubicBezTo>
                    <a:pt x="315" y="9"/>
                    <a:pt x="315" y="9"/>
                    <a:pt x="315" y="9"/>
                  </a:cubicBezTo>
                  <a:cubicBezTo>
                    <a:pt x="316" y="9"/>
                    <a:pt x="316" y="9"/>
                    <a:pt x="316" y="9"/>
                  </a:cubicBezTo>
                  <a:cubicBezTo>
                    <a:pt x="317" y="10"/>
                    <a:pt x="317" y="10"/>
                    <a:pt x="317" y="10"/>
                  </a:cubicBezTo>
                  <a:cubicBezTo>
                    <a:pt x="317" y="11"/>
                    <a:pt x="317" y="11"/>
                    <a:pt x="317" y="11"/>
                  </a:cubicBezTo>
                  <a:cubicBezTo>
                    <a:pt x="316" y="12"/>
                    <a:pt x="316" y="12"/>
                    <a:pt x="316" y="12"/>
                  </a:cubicBezTo>
                  <a:cubicBezTo>
                    <a:pt x="317" y="12"/>
                    <a:pt x="317" y="12"/>
                    <a:pt x="317" y="12"/>
                  </a:cubicBezTo>
                  <a:cubicBezTo>
                    <a:pt x="317" y="13"/>
                    <a:pt x="317" y="13"/>
                    <a:pt x="317" y="13"/>
                  </a:cubicBezTo>
                  <a:cubicBezTo>
                    <a:pt x="317" y="12"/>
                    <a:pt x="317" y="12"/>
                    <a:pt x="317" y="12"/>
                  </a:cubicBezTo>
                  <a:cubicBezTo>
                    <a:pt x="317" y="11"/>
                    <a:pt x="317" y="11"/>
                    <a:pt x="317" y="11"/>
                  </a:cubicBezTo>
                  <a:cubicBezTo>
                    <a:pt x="318" y="11"/>
                    <a:pt x="318" y="11"/>
                    <a:pt x="318" y="11"/>
                  </a:cubicBezTo>
                  <a:cubicBezTo>
                    <a:pt x="318" y="11"/>
                    <a:pt x="318" y="11"/>
                    <a:pt x="318" y="11"/>
                  </a:cubicBezTo>
                  <a:cubicBezTo>
                    <a:pt x="319" y="11"/>
                    <a:pt x="319" y="11"/>
                    <a:pt x="319" y="11"/>
                  </a:cubicBezTo>
                  <a:cubicBezTo>
                    <a:pt x="318" y="12"/>
                    <a:pt x="318" y="12"/>
                    <a:pt x="318" y="12"/>
                  </a:cubicBezTo>
                  <a:cubicBezTo>
                    <a:pt x="318" y="12"/>
                    <a:pt x="318" y="12"/>
                    <a:pt x="318" y="12"/>
                  </a:cubicBezTo>
                  <a:cubicBezTo>
                    <a:pt x="319" y="13"/>
                    <a:pt x="319" y="13"/>
                    <a:pt x="319" y="13"/>
                  </a:cubicBezTo>
                  <a:cubicBezTo>
                    <a:pt x="319" y="12"/>
                    <a:pt x="319" y="12"/>
                    <a:pt x="319" y="12"/>
                  </a:cubicBezTo>
                  <a:cubicBezTo>
                    <a:pt x="320" y="12"/>
                    <a:pt x="320" y="12"/>
                    <a:pt x="320" y="12"/>
                  </a:cubicBezTo>
                  <a:cubicBezTo>
                    <a:pt x="320" y="13"/>
                    <a:pt x="320" y="13"/>
                    <a:pt x="320" y="13"/>
                  </a:cubicBezTo>
                  <a:cubicBezTo>
                    <a:pt x="320" y="12"/>
                    <a:pt x="320" y="12"/>
                    <a:pt x="320" y="12"/>
                  </a:cubicBezTo>
                  <a:cubicBezTo>
                    <a:pt x="320" y="11"/>
                    <a:pt x="320" y="11"/>
                    <a:pt x="320" y="11"/>
                  </a:cubicBezTo>
                  <a:cubicBezTo>
                    <a:pt x="319" y="10"/>
                    <a:pt x="319" y="10"/>
                    <a:pt x="319" y="10"/>
                  </a:cubicBezTo>
                  <a:cubicBezTo>
                    <a:pt x="319" y="10"/>
                    <a:pt x="319" y="10"/>
                    <a:pt x="319" y="10"/>
                  </a:cubicBezTo>
                  <a:cubicBezTo>
                    <a:pt x="319" y="10"/>
                    <a:pt x="319" y="10"/>
                    <a:pt x="319" y="10"/>
                  </a:cubicBezTo>
                  <a:cubicBezTo>
                    <a:pt x="319" y="9"/>
                    <a:pt x="319" y="9"/>
                    <a:pt x="319" y="9"/>
                  </a:cubicBezTo>
                  <a:cubicBezTo>
                    <a:pt x="318" y="8"/>
                    <a:pt x="318" y="8"/>
                    <a:pt x="318" y="8"/>
                  </a:cubicBezTo>
                  <a:cubicBezTo>
                    <a:pt x="318" y="8"/>
                    <a:pt x="318" y="8"/>
                    <a:pt x="318" y="8"/>
                  </a:cubicBezTo>
                  <a:cubicBezTo>
                    <a:pt x="317" y="7"/>
                    <a:pt x="317" y="7"/>
                    <a:pt x="317" y="7"/>
                  </a:cubicBezTo>
                  <a:cubicBezTo>
                    <a:pt x="317" y="6"/>
                    <a:pt x="317" y="6"/>
                    <a:pt x="317" y="6"/>
                  </a:cubicBezTo>
                  <a:cubicBezTo>
                    <a:pt x="318" y="6"/>
                    <a:pt x="318" y="6"/>
                    <a:pt x="318" y="6"/>
                  </a:cubicBezTo>
                  <a:cubicBezTo>
                    <a:pt x="319" y="7"/>
                    <a:pt x="319" y="7"/>
                    <a:pt x="319" y="7"/>
                  </a:cubicBezTo>
                  <a:cubicBezTo>
                    <a:pt x="320" y="7"/>
                    <a:pt x="320" y="7"/>
                    <a:pt x="320" y="7"/>
                  </a:cubicBezTo>
                  <a:cubicBezTo>
                    <a:pt x="321" y="7"/>
                    <a:pt x="321" y="7"/>
                    <a:pt x="321" y="7"/>
                  </a:cubicBezTo>
                  <a:cubicBezTo>
                    <a:pt x="321" y="6"/>
                    <a:pt x="321" y="6"/>
                    <a:pt x="321" y="6"/>
                  </a:cubicBezTo>
                  <a:cubicBezTo>
                    <a:pt x="321" y="5"/>
                    <a:pt x="321" y="5"/>
                    <a:pt x="321" y="5"/>
                  </a:cubicBezTo>
                  <a:cubicBezTo>
                    <a:pt x="320" y="4"/>
                    <a:pt x="320" y="4"/>
                    <a:pt x="320" y="4"/>
                  </a:cubicBezTo>
                  <a:cubicBezTo>
                    <a:pt x="321" y="4"/>
                    <a:pt x="321" y="4"/>
                    <a:pt x="321" y="4"/>
                  </a:cubicBezTo>
                  <a:cubicBezTo>
                    <a:pt x="322" y="3"/>
                    <a:pt x="322" y="3"/>
                    <a:pt x="322" y="3"/>
                  </a:cubicBezTo>
                  <a:cubicBezTo>
                    <a:pt x="322" y="4"/>
                    <a:pt x="322" y="4"/>
                    <a:pt x="322" y="4"/>
                  </a:cubicBezTo>
                  <a:cubicBezTo>
                    <a:pt x="324" y="4"/>
                    <a:pt x="324" y="4"/>
                    <a:pt x="324" y="4"/>
                  </a:cubicBezTo>
                  <a:cubicBezTo>
                    <a:pt x="324" y="4"/>
                    <a:pt x="324" y="4"/>
                    <a:pt x="324" y="4"/>
                  </a:cubicBezTo>
                  <a:cubicBezTo>
                    <a:pt x="324" y="5"/>
                    <a:pt x="324" y="5"/>
                    <a:pt x="324" y="5"/>
                  </a:cubicBezTo>
                  <a:cubicBezTo>
                    <a:pt x="324" y="5"/>
                    <a:pt x="324" y="5"/>
                    <a:pt x="324" y="5"/>
                  </a:cubicBezTo>
                  <a:cubicBezTo>
                    <a:pt x="324" y="6"/>
                    <a:pt x="324" y="6"/>
                    <a:pt x="324" y="6"/>
                  </a:cubicBezTo>
                  <a:cubicBezTo>
                    <a:pt x="325" y="6"/>
                    <a:pt x="325" y="6"/>
                    <a:pt x="325" y="6"/>
                  </a:cubicBezTo>
                  <a:cubicBezTo>
                    <a:pt x="325" y="7"/>
                    <a:pt x="325" y="7"/>
                    <a:pt x="325" y="7"/>
                  </a:cubicBezTo>
                  <a:cubicBezTo>
                    <a:pt x="325" y="8"/>
                    <a:pt x="325" y="8"/>
                    <a:pt x="325" y="8"/>
                  </a:cubicBezTo>
                  <a:cubicBezTo>
                    <a:pt x="325" y="10"/>
                    <a:pt x="325" y="10"/>
                    <a:pt x="325" y="10"/>
                  </a:cubicBezTo>
                  <a:cubicBezTo>
                    <a:pt x="326" y="9"/>
                    <a:pt x="326" y="9"/>
                    <a:pt x="326" y="9"/>
                  </a:cubicBezTo>
                  <a:cubicBezTo>
                    <a:pt x="327" y="9"/>
                    <a:pt x="327" y="9"/>
                    <a:pt x="327" y="9"/>
                  </a:cubicBezTo>
                  <a:cubicBezTo>
                    <a:pt x="327" y="9"/>
                    <a:pt x="327" y="9"/>
                    <a:pt x="327" y="9"/>
                  </a:cubicBezTo>
                  <a:cubicBezTo>
                    <a:pt x="327" y="9"/>
                    <a:pt x="327" y="9"/>
                    <a:pt x="327" y="9"/>
                  </a:cubicBezTo>
                  <a:cubicBezTo>
                    <a:pt x="327" y="10"/>
                    <a:pt x="327" y="10"/>
                    <a:pt x="327" y="10"/>
                  </a:cubicBezTo>
                  <a:cubicBezTo>
                    <a:pt x="328" y="9"/>
                    <a:pt x="328" y="9"/>
                    <a:pt x="328" y="9"/>
                  </a:cubicBezTo>
                  <a:cubicBezTo>
                    <a:pt x="328" y="9"/>
                    <a:pt x="328" y="9"/>
                    <a:pt x="328" y="9"/>
                  </a:cubicBezTo>
                  <a:cubicBezTo>
                    <a:pt x="329" y="8"/>
                    <a:pt x="329" y="8"/>
                    <a:pt x="329" y="8"/>
                  </a:cubicBezTo>
                  <a:cubicBezTo>
                    <a:pt x="330" y="8"/>
                    <a:pt x="330" y="8"/>
                    <a:pt x="330" y="8"/>
                  </a:cubicBezTo>
                  <a:cubicBezTo>
                    <a:pt x="329" y="6"/>
                    <a:pt x="329" y="6"/>
                    <a:pt x="329" y="6"/>
                  </a:cubicBezTo>
                  <a:cubicBezTo>
                    <a:pt x="330" y="6"/>
                    <a:pt x="330" y="6"/>
                    <a:pt x="330" y="6"/>
                  </a:cubicBezTo>
                  <a:cubicBezTo>
                    <a:pt x="330" y="6"/>
                    <a:pt x="330" y="6"/>
                    <a:pt x="330" y="6"/>
                  </a:cubicBezTo>
                  <a:cubicBezTo>
                    <a:pt x="331" y="6"/>
                    <a:pt x="331" y="6"/>
                    <a:pt x="331" y="6"/>
                  </a:cubicBezTo>
                  <a:cubicBezTo>
                    <a:pt x="332" y="6"/>
                    <a:pt x="332" y="6"/>
                    <a:pt x="332" y="6"/>
                  </a:cubicBezTo>
                  <a:cubicBezTo>
                    <a:pt x="332" y="6"/>
                    <a:pt x="332" y="6"/>
                    <a:pt x="332" y="6"/>
                  </a:cubicBezTo>
                  <a:cubicBezTo>
                    <a:pt x="331" y="5"/>
                    <a:pt x="331" y="5"/>
                    <a:pt x="331" y="5"/>
                  </a:cubicBezTo>
                  <a:cubicBezTo>
                    <a:pt x="330" y="4"/>
                    <a:pt x="330" y="4"/>
                    <a:pt x="330" y="4"/>
                  </a:cubicBezTo>
                  <a:cubicBezTo>
                    <a:pt x="331" y="3"/>
                    <a:pt x="331" y="3"/>
                    <a:pt x="331" y="3"/>
                  </a:cubicBezTo>
                  <a:cubicBezTo>
                    <a:pt x="331" y="3"/>
                    <a:pt x="331" y="3"/>
                    <a:pt x="331" y="3"/>
                  </a:cubicBezTo>
                  <a:cubicBezTo>
                    <a:pt x="331" y="3"/>
                    <a:pt x="331" y="3"/>
                    <a:pt x="331" y="3"/>
                  </a:cubicBezTo>
                  <a:cubicBezTo>
                    <a:pt x="333" y="3"/>
                    <a:pt x="333" y="3"/>
                    <a:pt x="333" y="3"/>
                  </a:cubicBezTo>
                  <a:cubicBezTo>
                    <a:pt x="333" y="5"/>
                    <a:pt x="333" y="5"/>
                    <a:pt x="333" y="5"/>
                  </a:cubicBezTo>
                  <a:cubicBezTo>
                    <a:pt x="334" y="5"/>
                    <a:pt x="334" y="5"/>
                    <a:pt x="334" y="5"/>
                  </a:cubicBezTo>
                  <a:cubicBezTo>
                    <a:pt x="333" y="6"/>
                    <a:pt x="333" y="6"/>
                    <a:pt x="333" y="6"/>
                  </a:cubicBezTo>
                  <a:cubicBezTo>
                    <a:pt x="334" y="7"/>
                    <a:pt x="334" y="7"/>
                    <a:pt x="334" y="7"/>
                  </a:cubicBezTo>
                  <a:cubicBezTo>
                    <a:pt x="334" y="8"/>
                    <a:pt x="334" y="8"/>
                    <a:pt x="334" y="8"/>
                  </a:cubicBezTo>
                  <a:cubicBezTo>
                    <a:pt x="334" y="9"/>
                    <a:pt x="334" y="9"/>
                    <a:pt x="334" y="9"/>
                  </a:cubicBezTo>
                  <a:cubicBezTo>
                    <a:pt x="335" y="8"/>
                    <a:pt x="335" y="8"/>
                    <a:pt x="335" y="8"/>
                  </a:cubicBezTo>
                  <a:cubicBezTo>
                    <a:pt x="335" y="7"/>
                    <a:pt x="335" y="7"/>
                    <a:pt x="335" y="7"/>
                  </a:cubicBezTo>
                  <a:cubicBezTo>
                    <a:pt x="335" y="7"/>
                    <a:pt x="335" y="7"/>
                    <a:pt x="335" y="7"/>
                  </a:cubicBezTo>
                  <a:cubicBezTo>
                    <a:pt x="335" y="6"/>
                    <a:pt x="335" y="6"/>
                    <a:pt x="335" y="6"/>
                  </a:cubicBezTo>
                  <a:cubicBezTo>
                    <a:pt x="334" y="5"/>
                    <a:pt x="334" y="5"/>
                    <a:pt x="334" y="5"/>
                  </a:cubicBezTo>
                  <a:cubicBezTo>
                    <a:pt x="334" y="3"/>
                    <a:pt x="334" y="3"/>
                    <a:pt x="334" y="3"/>
                  </a:cubicBezTo>
                  <a:cubicBezTo>
                    <a:pt x="334" y="2"/>
                    <a:pt x="334" y="2"/>
                    <a:pt x="334" y="2"/>
                  </a:cubicBezTo>
                  <a:cubicBezTo>
                    <a:pt x="335" y="1"/>
                    <a:pt x="335" y="1"/>
                    <a:pt x="335" y="1"/>
                  </a:cubicBezTo>
                  <a:cubicBezTo>
                    <a:pt x="335" y="1"/>
                    <a:pt x="335" y="1"/>
                    <a:pt x="335" y="1"/>
                  </a:cubicBezTo>
                  <a:cubicBezTo>
                    <a:pt x="336" y="2"/>
                    <a:pt x="336" y="2"/>
                    <a:pt x="336" y="2"/>
                  </a:cubicBezTo>
                  <a:cubicBezTo>
                    <a:pt x="337" y="2"/>
                    <a:pt x="337" y="2"/>
                    <a:pt x="337" y="2"/>
                  </a:cubicBezTo>
                  <a:cubicBezTo>
                    <a:pt x="337" y="2"/>
                    <a:pt x="337" y="2"/>
                    <a:pt x="337" y="2"/>
                  </a:cubicBezTo>
                  <a:cubicBezTo>
                    <a:pt x="337" y="3"/>
                    <a:pt x="337" y="3"/>
                    <a:pt x="337" y="3"/>
                  </a:cubicBezTo>
                  <a:cubicBezTo>
                    <a:pt x="337" y="4"/>
                    <a:pt x="337" y="4"/>
                    <a:pt x="337" y="4"/>
                  </a:cubicBezTo>
                  <a:cubicBezTo>
                    <a:pt x="337" y="5"/>
                    <a:pt x="337" y="5"/>
                    <a:pt x="337" y="5"/>
                  </a:cubicBezTo>
                  <a:cubicBezTo>
                    <a:pt x="337" y="6"/>
                    <a:pt x="337" y="6"/>
                    <a:pt x="337" y="6"/>
                  </a:cubicBezTo>
                  <a:cubicBezTo>
                    <a:pt x="338" y="6"/>
                    <a:pt x="338" y="6"/>
                    <a:pt x="338" y="6"/>
                  </a:cubicBezTo>
                  <a:cubicBezTo>
                    <a:pt x="338" y="6"/>
                    <a:pt x="338" y="6"/>
                    <a:pt x="338" y="6"/>
                  </a:cubicBezTo>
                  <a:cubicBezTo>
                    <a:pt x="338" y="5"/>
                    <a:pt x="338" y="5"/>
                    <a:pt x="338" y="5"/>
                  </a:cubicBezTo>
                  <a:cubicBezTo>
                    <a:pt x="338" y="5"/>
                    <a:pt x="338" y="5"/>
                    <a:pt x="338" y="5"/>
                  </a:cubicBezTo>
                  <a:cubicBezTo>
                    <a:pt x="340" y="7"/>
                    <a:pt x="340" y="7"/>
                    <a:pt x="340" y="7"/>
                  </a:cubicBezTo>
                  <a:cubicBezTo>
                    <a:pt x="340" y="6"/>
                    <a:pt x="340" y="6"/>
                    <a:pt x="340" y="6"/>
                  </a:cubicBezTo>
                  <a:cubicBezTo>
                    <a:pt x="341" y="6"/>
                    <a:pt x="341" y="6"/>
                    <a:pt x="341" y="6"/>
                  </a:cubicBezTo>
                  <a:cubicBezTo>
                    <a:pt x="341" y="6"/>
                    <a:pt x="341" y="6"/>
                    <a:pt x="341" y="6"/>
                  </a:cubicBezTo>
                  <a:cubicBezTo>
                    <a:pt x="340" y="6"/>
                    <a:pt x="340" y="6"/>
                    <a:pt x="340" y="6"/>
                  </a:cubicBezTo>
                  <a:cubicBezTo>
                    <a:pt x="340" y="5"/>
                    <a:pt x="340" y="5"/>
                    <a:pt x="340" y="5"/>
                  </a:cubicBezTo>
                  <a:cubicBezTo>
                    <a:pt x="340" y="4"/>
                    <a:pt x="340" y="4"/>
                    <a:pt x="340" y="4"/>
                  </a:cubicBezTo>
                  <a:cubicBezTo>
                    <a:pt x="340" y="4"/>
                    <a:pt x="340" y="4"/>
                    <a:pt x="340" y="4"/>
                  </a:cubicBezTo>
                  <a:cubicBezTo>
                    <a:pt x="339" y="3"/>
                    <a:pt x="339" y="3"/>
                    <a:pt x="339" y="3"/>
                  </a:cubicBezTo>
                  <a:cubicBezTo>
                    <a:pt x="339" y="3"/>
                    <a:pt x="339" y="3"/>
                    <a:pt x="339" y="3"/>
                  </a:cubicBezTo>
                  <a:cubicBezTo>
                    <a:pt x="339" y="2"/>
                    <a:pt x="339" y="2"/>
                    <a:pt x="339" y="2"/>
                  </a:cubicBezTo>
                  <a:cubicBezTo>
                    <a:pt x="340" y="2"/>
                    <a:pt x="340" y="2"/>
                    <a:pt x="340" y="2"/>
                  </a:cubicBezTo>
                  <a:cubicBezTo>
                    <a:pt x="339" y="2"/>
                    <a:pt x="339" y="2"/>
                    <a:pt x="339" y="2"/>
                  </a:cubicBezTo>
                  <a:cubicBezTo>
                    <a:pt x="339" y="2"/>
                    <a:pt x="339" y="2"/>
                    <a:pt x="339" y="2"/>
                  </a:cubicBezTo>
                  <a:cubicBezTo>
                    <a:pt x="338" y="1"/>
                    <a:pt x="338" y="1"/>
                    <a:pt x="338" y="1"/>
                  </a:cubicBezTo>
                  <a:cubicBezTo>
                    <a:pt x="339" y="1"/>
                    <a:pt x="339" y="1"/>
                    <a:pt x="339" y="1"/>
                  </a:cubicBezTo>
                  <a:cubicBezTo>
                    <a:pt x="339" y="1"/>
                    <a:pt x="339" y="1"/>
                    <a:pt x="339" y="1"/>
                  </a:cubicBezTo>
                  <a:cubicBezTo>
                    <a:pt x="340" y="0"/>
                    <a:pt x="340" y="0"/>
                    <a:pt x="340" y="0"/>
                  </a:cubicBezTo>
                  <a:cubicBezTo>
                    <a:pt x="342" y="0"/>
                    <a:pt x="342" y="0"/>
                    <a:pt x="342" y="0"/>
                  </a:cubicBezTo>
                  <a:cubicBezTo>
                    <a:pt x="343" y="1"/>
                    <a:pt x="343" y="1"/>
                    <a:pt x="343" y="1"/>
                  </a:cubicBezTo>
                  <a:cubicBezTo>
                    <a:pt x="343" y="2"/>
                    <a:pt x="343" y="2"/>
                    <a:pt x="343" y="2"/>
                  </a:cubicBezTo>
                  <a:cubicBezTo>
                    <a:pt x="342" y="2"/>
                    <a:pt x="342" y="2"/>
                    <a:pt x="342" y="2"/>
                  </a:cubicBezTo>
                  <a:cubicBezTo>
                    <a:pt x="342" y="3"/>
                    <a:pt x="342" y="3"/>
                    <a:pt x="342" y="3"/>
                  </a:cubicBezTo>
                  <a:cubicBezTo>
                    <a:pt x="343" y="3"/>
                    <a:pt x="343" y="3"/>
                    <a:pt x="343" y="3"/>
                  </a:cubicBezTo>
                  <a:cubicBezTo>
                    <a:pt x="343" y="2"/>
                    <a:pt x="343" y="2"/>
                    <a:pt x="343" y="2"/>
                  </a:cubicBezTo>
                  <a:cubicBezTo>
                    <a:pt x="344" y="2"/>
                    <a:pt x="344" y="2"/>
                    <a:pt x="344" y="2"/>
                  </a:cubicBezTo>
                  <a:cubicBezTo>
                    <a:pt x="344" y="2"/>
                    <a:pt x="344" y="2"/>
                    <a:pt x="344" y="2"/>
                  </a:cubicBezTo>
                  <a:cubicBezTo>
                    <a:pt x="344" y="3"/>
                    <a:pt x="344" y="3"/>
                    <a:pt x="344" y="3"/>
                  </a:cubicBezTo>
                  <a:cubicBezTo>
                    <a:pt x="344" y="3"/>
                    <a:pt x="344" y="3"/>
                    <a:pt x="344" y="3"/>
                  </a:cubicBezTo>
                  <a:cubicBezTo>
                    <a:pt x="345" y="3"/>
                    <a:pt x="345" y="3"/>
                    <a:pt x="345" y="3"/>
                  </a:cubicBezTo>
                  <a:cubicBezTo>
                    <a:pt x="345" y="3"/>
                    <a:pt x="345" y="3"/>
                    <a:pt x="345" y="3"/>
                  </a:cubicBezTo>
                  <a:cubicBezTo>
                    <a:pt x="346" y="2"/>
                    <a:pt x="346" y="2"/>
                    <a:pt x="346" y="2"/>
                  </a:cubicBezTo>
                  <a:cubicBezTo>
                    <a:pt x="346" y="2"/>
                    <a:pt x="346" y="2"/>
                    <a:pt x="346" y="2"/>
                  </a:cubicBezTo>
                  <a:cubicBezTo>
                    <a:pt x="346" y="3"/>
                    <a:pt x="346" y="3"/>
                    <a:pt x="346" y="3"/>
                  </a:cubicBezTo>
                  <a:cubicBezTo>
                    <a:pt x="346" y="4"/>
                    <a:pt x="346" y="4"/>
                    <a:pt x="346" y="4"/>
                  </a:cubicBezTo>
                  <a:cubicBezTo>
                    <a:pt x="346" y="5"/>
                    <a:pt x="346" y="5"/>
                    <a:pt x="346" y="5"/>
                  </a:cubicBezTo>
                  <a:cubicBezTo>
                    <a:pt x="346" y="6"/>
                    <a:pt x="346" y="6"/>
                    <a:pt x="346" y="6"/>
                  </a:cubicBezTo>
                  <a:cubicBezTo>
                    <a:pt x="346" y="6"/>
                    <a:pt x="346" y="6"/>
                    <a:pt x="346" y="6"/>
                  </a:cubicBezTo>
                  <a:cubicBezTo>
                    <a:pt x="347" y="6"/>
                    <a:pt x="347" y="6"/>
                    <a:pt x="347" y="6"/>
                  </a:cubicBezTo>
                  <a:cubicBezTo>
                    <a:pt x="348" y="6"/>
                    <a:pt x="348" y="6"/>
                    <a:pt x="348" y="6"/>
                  </a:cubicBezTo>
                  <a:cubicBezTo>
                    <a:pt x="348" y="6"/>
                    <a:pt x="348" y="6"/>
                    <a:pt x="348" y="6"/>
                  </a:cubicBezTo>
                  <a:cubicBezTo>
                    <a:pt x="348" y="5"/>
                    <a:pt x="348" y="5"/>
                    <a:pt x="348" y="5"/>
                  </a:cubicBezTo>
                  <a:cubicBezTo>
                    <a:pt x="349" y="3"/>
                    <a:pt x="349" y="3"/>
                    <a:pt x="349" y="3"/>
                  </a:cubicBezTo>
                  <a:cubicBezTo>
                    <a:pt x="348" y="2"/>
                    <a:pt x="348" y="2"/>
                    <a:pt x="348" y="2"/>
                  </a:cubicBezTo>
                  <a:cubicBezTo>
                    <a:pt x="348" y="0"/>
                    <a:pt x="348" y="0"/>
                    <a:pt x="348" y="0"/>
                  </a:cubicBezTo>
                  <a:cubicBezTo>
                    <a:pt x="349" y="0"/>
                    <a:pt x="349" y="0"/>
                    <a:pt x="349" y="0"/>
                  </a:cubicBezTo>
                  <a:cubicBezTo>
                    <a:pt x="349" y="1"/>
                    <a:pt x="349" y="1"/>
                    <a:pt x="349" y="1"/>
                  </a:cubicBezTo>
                  <a:cubicBezTo>
                    <a:pt x="350" y="1"/>
                    <a:pt x="350" y="1"/>
                    <a:pt x="350" y="1"/>
                  </a:cubicBezTo>
                  <a:cubicBezTo>
                    <a:pt x="351" y="1"/>
                    <a:pt x="351" y="1"/>
                    <a:pt x="351" y="1"/>
                  </a:cubicBezTo>
                  <a:cubicBezTo>
                    <a:pt x="352" y="0"/>
                    <a:pt x="352" y="0"/>
                    <a:pt x="352" y="0"/>
                  </a:cubicBezTo>
                  <a:cubicBezTo>
                    <a:pt x="353" y="1"/>
                    <a:pt x="353" y="1"/>
                    <a:pt x="353" y="1"/>
                  </a:cubicBezTo>
                  <a:cubicBezTo>
                    <a:pt x="353" y="1"/>
                    <a:pt x="353" y="1"/>
                    <a:pt x="353" y="1"/>
                  </a:cubicBezTo>
                  <a:cubicBezTo>
                    <a:pt x="354" y="2"/>
                    <a:pt x="354" y="2"/>
                    <a:pt x="354" y="2"/>
                  </a:cubicBezTo>
                  <a:cubicBezTo>
                    <a:pt x="355" y="1"/>
                    <a:pt x="355" y="1"/>
                    <a:pt x="355" y="1"/>
                  </a:cubicBezTo>
                  <a:cubicBezTo>
                    <a:pt x="357" y="2"/>
                    <a:pt x="357" y="2"/>
                    <a:pt x="357" y="2"/>
                  </a:cubicBezTo>
                  <a:cubicBezTo>
                    <a:pt x="357" y="3"/>
                    <a:pt x="357" y="3"/>
                    <a:pt x="357" y="3"/>
                  </a:cubicBezTo>
                  <a:cubicBezTo>
                    <a:pt x="357" y="3"/>
                    <a:pt x="357" y="3"/>
                    <a:pt x="357" y="3"/>
                  </a:cubicBezTo>
                  <a:cubicBezTo>
                    <a:pt x="357" y="4"/>
                    <a:pt x="357" y="4"/>
                    <a:pt x="357" y="4"/>
                  </a:cubicBezTo>
                  <a:cubicBezTo>
                    <a:pt x="357" y="5"/>
                    <a:pt x="357" y="5"/>
                    <a:pt x="357" y="5"/>
                  </a:cubicBezTo>
                  <a:cubicBezTo>
                    <a:pt x="357" y="5"/>
                    <a:pt x="357" y="5"/>
                    <a:pt x="357" y="5"/>
                  </a:cubicBezTo>
                  <a:cubicBezTo>
                    <a:pt x="358" y="5"/>
                    <a:pt x="358" y="5"/>
                    <a:pt x="358" y="5"/>
                  </a:cubicBezTo>
                  <a:cubicBezTo>
                    <a:pt x="359" y="4"/>
                    <a:pt x="359" y="4"/>
                    <a:pt x="359" y="4"/>
                  </a:cubicBezTo>
                  <a:cubicBezTo>
                    <a:pt x="360" y="3"/>
                    <a:pt x="360" y="3"/>
                    <a:pt x="360" y="3"/>
                  </a:cubicBezTo>
                  <a:cubicBezTo>
                    <a:pt x="361" y="3"/>
                    <a:pt x="361" y="3"/>
                    <a:pt x="361" y="3"/>
                  </a:cubicBezTo>
                  <a:cubicBezTo>
                    <a:pt x="361" y="3"/>
                    <a:pt x="361" y="3"/>
                    <a:pt x="361" y="3"/>
                  </a:cubicBezTo>
                  <a:cubicBezTo>
                    <a:pt x="362" y="3"/>
                    <a:pt x="362" y="3"/>
                    <a:pt x="362" y="3"/>
                  </a:cubicBezTo>
                  <a:cubicBezTo>
                    <a:pt x="364" y="3"/>
                    <a:pt x="364" y="3"/>
                    <a:pt x="364" y="3"/>
                  </a:cubicBezTo>
                  <a:cubicBezTo>
                    <a:pt x="363" y="4"/>
                    <a:pt x="363" y="4"/>
                    <a:pt x="363" y="4"/>
                  </a:cubicBezTo>
                  <a:cubicBezTo>
                    <a:pt x="362" y="5"/>
                    <a:pt x="362" y="5"/>
                    <a:pt x="362" y="5"/>
                  </a:cubicBezTo>
                  <a:cubicBezTo>
                    <a:pt x="363" y="5"/>
                    <a:pt x="363" y="5"/>
                    <a:pt x="363" y="5"/>
                  </a:cubicBezTo>
                  <a:cubicBezTo>
                    <a:pt x="363" y="5"/>
                    <a:pt x="363" y="5"/>
                    <a:pt x="363" y="5"/>
                  </a:cubicBezTo>
                  <a:cubicBezTo>
                    <a:pt x="364" y="4"/>
                    <a:pt x="364" y="4"/>
                    <a:pt x="364" y="4"/>
                  </a:cubicBezTo>
                  <a:cubicBezTo>
                    <a:pt x="365" y="4"/>
                    <a:pt x="365" y="4"/>
                    <a:pt x="365" y="4"/>
                  </a:cubicBezTo>
                  <a:cubicBezTo>
                    <a:pt x="365" y="4"/>
                    <a:pt x="365" y="4"/>
                    <a:pt x="365" y="4"/>
                  </a:cubicBezTo>
                  <a:cubicBezTo>
                    <a:pt x="367" y="4"/>
                    <a:pt x="367" y="4"/>
                    <a:pt x="367" y="4"/>
                  </a:cubicBezTo>
                  <a:cubicBezTo>
                    <a:pt x="368" y="4"/>
                    <a:pt x="368" y="4"/>
                    <a:pt x="368" y="4"/>
                  </a:cubicBezTo>
                  <a:cubicBezTo>
                    <a:pt x="369" y="5"/>
                    <a:pt x="369" y="5"/>
                    <a:pt x="369" y="5"/>
                  </a:cubicBezTo>
                  <a:cubicBezTo>
                    <a:pt x="369" y="5"/>
                    <a:pt x="369" y="5"/>
                    <a:pt x="369" y="5"/>
                  </a:cubicBezTo>
                  <a:cubicBezTo>
                    <a:pt x="368" y="5"/>
                    <a:pt x="368" y="5"/>
                    <a:pt x="368" y="5"/>
                  </a:cubicBezTo>
                  <a:cubicBezTo>
                    <a:pt x="368" y="6"/>
                    <a:pt x="368" y="6"/>
                    <a:pt x="368" y="6"/>
                  </a:cubicBezTo>
                  <a:cubicBezTo>
                    <a:pt x="368" y="6"/>
                    <a:pt x="368" y="6"/>
                    <a:pt x="368" y="6"/>
                  </a:cubicBezTo>
                  <a:cubicBezTo>
                    <a:pt x="368" y="7"/>
                    <a:pt x="368" y="7"/>
                    <a:pt x="368" y="7"/>
                  </a:cubicBezTo>
                  <a:cubicBezTo>
                    <a:pt x="369" y="7"/>
                    <a:pt x="369" y="7"/>
                    <a:pt x="369" y="7"/>
                  </a:cubicBezTo>
                  <a:cubicBezTo>
                    <a:pt x="370" y="6"/>
                    <a:pt x="370" y="6"/>
                    <a:pt x="370" y="6"/>
                  </a:cubicBezTo>
                  <a:cubicBezTo>
                    <a:pt x="370" y="7"/>
                    <a:pt x="370" y="7"/>
                    <a:pt x="370" y="7"/>
                  </a:cubicBezTo>
                  <a:cubicBezTo>
                    <a:pt x="370" y="7"/>
                    <a:pt x="370" y="7"/>
                    <a:pt x="370" y="7"/>
                  </a:cubicBezTo>
                  <a:cubicBezTo>
                    <a:pt x="371" y="7"/>
                    <a:pt x="371" y="7"/>
                    <a:pt x="371" y="7"/>
                  </a:cubicBezTo>
                  <a:cubicBezTo>
                    <a:pt x="372" y="6"/>
                    <a:pt x="372" y="6"/>
                    <a:pt x="372" y="6"/>
                  </a:cubicBezTo>
                  <a:cubicBezTo>
                    <a:pt x="372" y="7"/>
                    <a:pt x="372" y="7"/>
                    <a:pt x="372" y="7"/>
                  </a:cubicBezTo>
                  <a:cubicBezTo>
                    <a:pt x="372" y="8"/>
                    <a:pt x="372" y="8"/>
                    <a:pt x="372" y="8"/>
                  </a:cubicBezTo>
                  <a:cubicBezTo>
                    <a:pt x="372" y="8"/>
                    <a:pt x="372" y="8"/>
                    <a:pt x="372" y="8"/>
                  </a:cubicBezTo>
                  <a:cubicBezTo>
                    <a:pt x="373" y="8"/>
                    <a:pt x="373" y="8"/>
                    <a:pt x="373" y="8"/>
                  </a:cubicBezTo>
                  <a:cubicBezTo>
                    <a:pt x="373" y="8"/>
                    <a:pt x="373" y="8"/>
                    <a:pt x="373" y="8"/>
                  </a:cubicBezTo>
                  <a:cubicBezTo>
                    <a:pt x="374" y="7"/>
                    <a:pt x="374" y="7"/>
                    <a:pt x="374" y="7"/>
                  </a:cubicBezTo>
                  <a:cubicBezTo>
                    <a:pt x="374" y="7"/>
                    <a:pt x="374" y="7"/>
                    <a:pt x="374" y="7"/>
                  </a:cubicBezTo>
                  <a:cubicBezTo>
                    <a:pt x="374" y="8"/>
                    <a:pt x="374" y="8"/>
                    <a:pt x="374" y="8"/>
                  </a:cubicBezTo>
                  <a:cubicBezTo>
                    <a:pt x="376" y="9"/>
                    <a:pt x="376" y="9"/>
                    <a:pt x="376" y="9"/>
                  </a:cubicBezTo>
                  <a:cubicBezTo>
                    <a:pt x="377" y="9"/>
                    <a:pt x="377" y="9"/>
                    <a:pt x="377" y="9"/>
                  </a:cubicBezTo>
                  <a:cubicBezTo>
                    <a:pt x="377" y="9"/>
                    <a:pt x="377" y="9"/>
                    <a:pt x="377" y="9"/>
                  </a:cubicBezTo>
                  <a:cubicBezTo>
                    <a:pt x="377" y="10"/>
                    <a:pt x="377" y="10"/>
                    <a:pt x="377" y="10"/>
                  </a:cubicBezTo>
                  <a:cubicBezTo>
                    <a:pt x="375" y="10"/>
                    <a:pt x="375" y="10"/>
                    <a:pt x="375" y="10"/>
                  </a:cubicBezTo>
                  <a:cubicBezTo>
                    <a:pt x="374" y="11"/>
                    <a:pt x="374" y="11"/>
                    <a:pt x="374" y="11"/>
                  </a:cubicBezTo>
                  <a:cubicBezTo>
                    <a:pt x="373" y="12"/>
                    <a:pt x="373" y="12"/>
                    <a:pt x="373" y="12"/>
                  </a:cubicBezTo>
                  <a:cubicBezTo>
                    <a:pt x="372" y="12"/>
                    <a:pt x="372" y="12"/>
                    <a:pt x="372" y="12"/>
                  </a:cubicBezTo>
                  <a:cubicBezTo>
                    <a:pt x="371" y="12"/>
                    <a:pt x="371" y="12"/>
                    <a:pt x="371" y="12"/>
                  </a:cubicBezTo>
                  <a:cubicBezTo>
                    <a:pt x="370" y="12"/>
                    <a:pt x="370" y="12"/>
                    <a:pt x="370" y="12"/>
                  </a:cubicBezTo>
                  <a:cubicBezTo>
                    <a:pt x="370" y="12"/>
                    <a:pt x="370" y="12"/>
                    <a:pt x="370" y="12"/>
                  </a:cubicBezTo>
                  <a:cubicBezTo>
                    <a:pt x="369" y="13"/>
                    <a:pt x="369" y="13"/>
                    <a:pt x="369" y="13"/>
                  </a:cubicBezTo>
                  <a:cubicBezTo>
                    <a:pt x="371" y="13"/>
                    <a:pt x="371" y="13"/>
                    <a:pt x="371" y="13"/>
                  </a:cubicBezTo>
                  <a:cubicBezTo>
                    <a:pt x="372" y="13"/>
                    <a:pt x="372" y="13"/>
                    <a:pt x="372" y="13"/>
                  </a:cubicBezTo>
                  <a:cubicBezTo>
                    <a:pt x="373" y="13"/>
                    <a:pt x="373" y="13"/>
                    <a:pt x="373" y="13"/>
                  </a:cubicBezTo>
                  <a:cubicBezTo>
                    <a:pt x="374" y="13"/>
                    <a:pt x="374" y="13"/>
                    <a:pt x="374" y="13"/>
                  </a:cubicBezTo>
                  <a:cubicBezTo>
                    <a:pt x="374" y="12"/>
                    <a:pt x="374" y="12"/>
                    <a:pt x="374" y="12"/>
                  </a:cubicBezTo>
                  <a:cubicBezTo>
                    <a:pt x="375" y="12"/>
                    <a:pt x="375" y="12"/>
                    <a:pt x="375" y="12"/>
                  </a:cubicBezTo>
                  <a:cubicBezTo>
                    <a:pt x="375" y="12"/>
                    <a:pt x="375" y="12"/>
                    <a:pt x="375" y="12"/>
                  </a:cubicBezTo>
                  <a:cubicBezTo>
                    <a:pt x="376" y="11"/>
                    <a:pt x="376" y="11"/>
                    <a:pt x="376" y="11"/>
                  </a:cubicBezTo>
                  <a:cubicBezTo>
                    <a:pt x="377" y="11"/>
                    <a:pt x="377" y="11"/>
                    <a:pt x="377" y="11"/>
                  </a:cubicBezTo>
                  <a:cubicBezTo>
                    <a:pt x="378" y="11"/>
                    <a:pt x="378" y="11"/>
                    <a:pt x="378" y="11"/>
                  </a:cubicBezTo>
                  <a:cubicBezTo>
                    <a:pt x="378" y="11"/>
                    <a:pt x="378" y="11"/>
                    <a:pt x="378" y="11"/>
                  </a:cubicBezTo>
                  <a:cubicBezTo>
                    <a:pt x="378" y="12"/>
                    <a:pt x="378" y="12"/>
                    <a:pt x="378" y="12"/>
                  </a:cubicBezTo>
                  <a:cubicBezTo>
                    <a:pt x="378" y="13"/>
                    <a:pt x="378" y="13"/>
                    <a:pt x="378" y="13"/>
                  </a:cubicBezTo>
                  <a:cubicBezTo>
                    <a:pt x="379" y="12"/>
                    <a:pt x="379" y="12"/>
                    <a:pt x="379" y="12"/>
                  </a:cubicBezTo>
                  <a:cubicBezTo>
                    <a:pt x="379" y="12"/>
                    <a:pt x="379" y="12"/>
                    <a:pt x="379" y="12"/>
                  </a:cubicBezTo>
                  <a:cubicBezTo>
                    <a:pt x="380" y="11"/>
                    <a:pt x="380" y="11"/>
                    <a:pt x="380" y="11"/>
                  </a:cubicBezTo>
                  <a:cubicBezTo>
                    <a:pt x="380" y="11"/>
                    <a:pt x="380" y="11"/>
                    <a:pt x="380" y="11"/>
                  </a:cubicBezTo>
                  <a:cubicBezTo>
                    <a:pt x="380" y="12"/>
                    <a:pt x="380" y="12"/>
                    <a:pt x="380" y="12"/>
                  </a:cubicBezTo>
                  <a:cubicBezTo>
                    <a:pt x="380" y="12"/>
                    <a:pt x="380" y="12"/>
                    <a:pt x="380" y="12"/>
                  </a:cubicBezTo>
                  <a:cubicBezTo>
                    <a:pt x="380" y="13"/>
                    <a:pt x="380" y="13"/>
                    <a:pt x="380" y="13"/>
                  </a:cubicBezTo>
                  <a:cubicBezTo>
                    <a:pt x="380" y="13"/>
                    <a:pt x="380" y="13"/>
                    <a:pt x="380" y="13"/>
                  </a:cubicBezTo>
                  <a:cubicBezTo>
                    <a:pt x="381" y="13"/>
                    <a:pt x="381" y="13"/>
                    <a:pt x="381" y="13"/>
                  </a:cubicBezTo>
                  <a:cubicBezTo>
                    <a:pt x="381" y="13"/>
                    <a:pt x="381" y="13"/>
                    <a:pt x="381" y="13"/>
                  </a:cubicBezTo>
                  <a:cubicBezTo>
                    <a:pt x="381" y="12"/>
                    <a:pt x="381" y="12"/>
                    <a:pt x="381" y="12"/>
                  </a:cubicBezTo>
                  <a:cubicBezTo>
                    <a:pt x="382" y="12"/>
                    <a:pt x="382" y="12"/>
                    <a:pt x="382" y="12"/>
                  </a:cubicBezTo>
                  <a:cubicBezTo>
                    <a:pt x="383" y="12"/>
                    <a:pt x="383" y="12"/>
                    <a:pt x="383" y="12"/>
                  </a:cubicBezTo>
                  <a:cubicBezTo>
                    <a:pt x="382" y="14"/>
                    <a:pt x="382" y="14"/>
                    <a:pt x="382" y="14"/>
                  </a:cubicBezTo>
                  <a:cubicBezTo>
                    <a:pt x="382" y="14"/>
                    <a:pt x="382" y="14"/>
                    <a:pt x="382" y="14"/>
                  </a:cubicBezTo>
                  <a:cubicBezTo>
                    <a:pt x="382" y="14"/>
                    <a:pt x="382" y="14"/>
                    <a:pt x="382" y="14"/>
                  </a:cubicBezTo>
                  <a:cubicBezTo>
                    <a:pt x="382" y="15"/>
                    <a:pt x="382" y="15"/>
                    <a:pt x="382" y="15"/>
                  </a:cubicBezTo>
                  <a:cubicBezTo>
                    <a:pt x="382" y="16"/>
                    <a:pt x="382" y="16"/>
                    <a:pt x="382" y="16"/>
                  </a:cubicBezTo>
                  <a:cubicBezTo>
                    <a:pt x="382" y="17"/>
                    <a:pt x="382" y="17"/>
                    <a:pt x="382" y="17"/>
                  </a:cubicBezTo>
                  <a:cubicBezTo>
                    <a:pt x="381" y="17"/>
                    <a:pt x="381" y="17"/>
                    <a:pt x="381" y="17"/>
                  </a:cubicBezTo>
                  <a:cubicBezTo>
                    <a:pt x="380" y="18"/>
                    <a:pt x="380" y="18"/>
                    <a:pt x="380" y="18"/>
                  </a:cubicBezTo>
                  <a:cubicBezTo>
                    <a:pt x="381" y="19"/>
                    <a:pt x="381" y="19"/>
                    <a:pt x="381" y="19"/>
                  </a:cubicBezTo>
                  <a:cubicBezTo>
                    <a:pt x="381" y="19"/>
                    <a:pt x="381" y="19"/>
                    <a:pt x="381" y="19"/>
                  </a:cubicBezTo>
                  <a:cubicBezTo>
                    <a:pt x="382" y="18"/>
                    <a:pt x="382" y="18"/>
                    <a:pt x="382" y="18"/>
                  </a:cubicBezTo>
                  <a:cubicBezTo>
                    <a:pt x="383" y="18"/>
                    <a:pt x="383" y="18"/>
                    <a:pt x="383" y="18"/>
                  </a:cubicBezTo>
                  <a:cubicBezTo>
                    <a:pt x="383" y="18"/>
                    <a:pt x="383" y="18"/>
                    <a:pt x="383" y="18"/>
                  </a:cubicBezTo>
                  <a:cubicBezTo>
                    <a:pt x="383" y="18"/>
                    <a:pt x="383" y="18"/>
                    <a:pt x="383" y="18"/>
                  </a:cubicBezTo>
                  <a:cubicBezTo>
                    <a:pt x="384" y="18"/>
                    <a:pt x="384" y="18"/>
                    <a:pt x="384" y="18"/>
                  </a:cubicBezTo>
                  <a:cubicBezTo>
                    <a:pt x="385" y="19"/>
                    <a:pt x="385" y="19"/>
                    <a:pt x="385" y="19"/>
                  </a:cubicBezTo>
                  <a:cubicBezTo>
                    <a:pt x="385" y="20"/>
                    <a:pt x="385" y="20"/>
                    <a:pt x="385" y="20"/>
                  </a:cubicBezTo>
                  <a:cubicBezTo>
                    <a:pt x="385" y="22"/>
                    <a:pt x="385" y="22"/>
                    <a:pt x="385" y="22"/>
                  </a:cubicBezTo>
                  <a:cubicBezTo>
                    <a:pt x="384" y="24"/>
                    <a:pt x="384" y="24"/>
                    <a:pt x="384" y="24"/>
                  </a:cubicBezTo>
                  <a:cubicBezTo>
                    <a:pt x="382" y="25"/>
                    <a:pt x="382" y="25"/>
                    <a:pt x="382" y="25"/>
                  </a:cubicBezTo>
                  <a:cubicBezTo>
                    <a:pt x="382" y="25"/>
                    <a:pt x="382" y="25"/>
                    <a:pt x="382" y="25"/>
                  </a:cubicBezTo>
                  <a:cubicBezTo>
                    <a:pt x="381" y="25"/>
                    <a:pt x="381" y="25"/>
                    <a:pt x="381" y="25"/>
                  </a:cubicBezTo>
                  <a:cubicBezTo>
                    <a:pt x="380" y="25"/>
                    <a:pt x="380" y="25"/>
                    <a:pt x="380" y="25"/>
                  </a:cubicBezTo>
                  <a:cubicBezTo>
                    <a:pt x="380" y="26"/>
                    <a:pt x="380" y="26"/>
                    <a:pt x="380" y="26"/>
                  </a:cubicBezTo>
                  <a:cubicBezTo>
                    <a:pt x="379" y="26"/>
                    <a:pt x="379" y="26"/>
                    <a:pt x="379" y="26"/>
                  </a:cubicBezTo>
                  <a:cubicBezTo>
                    <a:pt x="377" y="27"/>
                    <a:pt x="377" y="27"/>
                    <a:pt x="377" y="27"/>
                  </a:cubicBezTo>
                  <a:cubicBezTo>
                    <a:pt x="376" y="28"/>
                    <a:pt x="376" y="28"/>
                    <a:pt x="376" y="28"/>
                  </a:cubicBezTo>
                  <a:cubicBezTo>
                    <a:pt x="375" y="28"/>
                    <a:pt x="375" y="28"/>
                    <a:pt x="375" y="28"/>
                  </a:cubicBezTo>
                  <a:cubicBezTo>
                    <a:pt x="374" y="29"/>
                    <a:pt x="374" y="29"/>
                    <a:pt x="374" y="29"/>
                  </a:cubicBezTo>
                  <a:cubicBezTo>
                    <a:pt x="372" y="29"/>
                    <a:pt x="372" y="29"/>
                    <a:pt x="372" y="29"/>
                  </a:cubicBezTo>
                  <a:cubicBezTo>
                    <a:pt x="372" y="28"/>
                    <a:pt x="372" y="28"/>
                    <a:pt x="372" y="28"/>
                  </a:cubicBezTo>
                  <a:cubicBezTo>
                    <a:pt x="371" y="29"/>
                    <a:pt x="371" y="29"/>
                    <a:pt x="371" y="29"/>
                  </a:cubicBezTo>
                  <a:cubicBezTo>
                    <a:pt x="371" y="29"/>
                    <a:pt x="371" y="29"/>
                    <a:pt x="371" y="29"/>
                  </a:cubicBezTo>
                  <a:cubicBezTo>
                    <a:pt x="370" y="28"/>
                    <a:pt x="370" y="28"/>
                    <a:pt x="370" y="28"/>
                  </a:cubicBezTo>
                  <a:cubicBezTo>
                    <a:pt x="369" y="28"/>
                    <a:pt x="369" y="28"/>
                    <a:pt x="369" y="28"/>
                  </a:cubicBezTo>
                  <a:cubicBezTo>
                    <a:pt x="368" y="28"/>
                    <a:pt x="368" y="28"/>
                    <a:pt x="368" y="28"/>
                  </a:cubicBezTo>
                  <a:cubicBezTo>
                    <a:pt x="368" y="28"/>
                    <a:pt x="368" y="28"/>
                    <a:pt x="368" y="28"/>
                  </a:cubicBezTo>
                  <a:cubicBezTo>
                    <a:pt x="369" y="28"/>
                    <a:pt x="369" y="28"/>
                    <a:pt x="369" y="28"/>
                  </a:cubicBezTo>
                  <a:cubicBezTo>
                    <a:pt x="369" y="29"/>
                    <a:pt x="369" y="29"/>
                    <a:pt x="369" y="29"/>
                  </a:cubicBezTo>
                  <a:cubicBezTo>
                    <a:pt x="368" y="29"/>
                    <a:pt x="368" y="29"/>
                    <a:pt x="368" y="29"/>
                  </a:cubicBezTo>
                  <a:cubicBezTo>
                    <a:pt x="367" y="29"/>
                    <a:pt x="367" y="29"/>
                    <a:pt x="367" y="29"/>
                  </a:cubicBezTo>
                  <a:cubicBezTo>
                    <a:pt x="367" y="29"/>
                    <a:pt x="367" y="29"/>
                    <a:pt x="367" y="29"/>
                  </a:cubicBezTo>
                  <a:cubicBezTo>
                    <a:pt x="366" y="29"/>
                    <a:pt x="366" y="29"/>
                    <a:pt x="366" y="29"/>
                  </a:cubicBezTo>
                  <a:cubicBezTo>
                    <a:pt x="364" y="28"/>
                    <a:pt x="364" y="28"/>
                    <a:pt x="364" y="28"/>
                  </a:cubicBezTo>
                  <a:cubicBezTo>
                    <a:pt x="364" y="28"/>
                    <a:pt x="364" y="28"/>
                    <a:pt x="364" y="28"/>
                  </a:cubicBezTo>
                  <a:cubicBezTo>
                    <a:pt x="363" y="28"/>
                    <a:pt x="363" y="28"/>
                    <a:pt x="363" y="28"/>
                  </a:cubicBezTo>
                  <a:cubicBezTo>
                    <a:pt x="363" y="28"/>
                    <a:pt x="363" y="28"/>
                    <a:pt x="363" y="28"/>
                  </a:cubicBezTo>
                  <a:cubicBezTo>
                    <a:pt x="362" y="27"/>
                    <a:pt x="362" y="27"/>
                    <a:pt x="362" y="27"/>
                  </a:cubicBezTo>
                  <a:cubicBezTo>
                    <a:pt x="361" y="26"/>
                    <a:pt x="361" y="26"/>
                    <a:pt x="361" y="26"/>
                  </a:cubicBezTo>
                  <a:cubicBezTo>
                    <a:pt x="361" y="27"/>
                    <a:pt x="361" y="27"/>
                    <a:pt x="361" y="27"/>
                  </a:cubicBezTo>
                  <a:cubicBezTo>
                    <a:pt x="362" y="28"/>
                    <a:pt x="362" y="28"/>
                    <a:pt x="362" y="28"/>
                  </a:cubicBezTo>
                  <a:cubicBezTo>
                    <a:pt x="362" y="28"/>
                    <a:pt x="362" y="28"/>
                    <a:pt x="362" y="28"/>
                  </a:cubicBezTo>
                  <a:cubicBezTo>
                    <a:pt x="361" y="28"/>
                    <a:pt x="361" y="28"/>
                    <a:pt x="361" y="28"/>
                  </a:cubicBezTo>
                  <a:cubicBezTo>
                    <a:pt x="360" y="28"/>
                    <a:pt x="360" y="28"/>
                    <a:pt x="360" y="28"/>
                  </a:cubicBezTo>
                  <a:cubicBezTo>
                    <a:pt x="361" y="28"/>
                    <a:pt x="361" y="28"/>
                    <a:pt x="361" y="28"/>
                  </a:cubicBezTo>
                  <a:cubicBezTo>
                    <a:pt x="363" y="29"/>
                    <a:pt x="363" y="29"/>
                    <a:pt x="363" y="29"/>
                  </a:cubicBezTo>
                  <a:cubicBezTo>
                    <a:pt x="365" y="29"/>
                    <a:pt x="365" y="29"/>
                    <a:pt x="365" y="29"/>
                  </a:cubicBezTo>
                  <a:cubicBezTo>
                    <a:pt x="366" y="30"/>
                    <a:pt x="366" y="30"/>
                    <a:pt x="366" y="30"/>
                  </a:cubicBezTo>
                  <a:cubicBezTo>
                    <a:pt x="365" y="30"/>
                    <a:pt x="365" y="30"/>
                    <a:pt x="365" y="30"/>
                  </a:cubicBezTo>
                  <a:cubicBezTo>
                    <a:pt x="361" y="32"/>
                    <a:pt x="361" y="32"/>
                    <a:pt x="361" y="32"/>
                  </a:cubicBezTo>
                  <a:cubicBezTo>
                    <a:pt x="359" y="32"/>
                    <a:pt x="359" y="32"/>
                    <a:pt x="359" y="32"/>
                  </a:cubicBezTo>
                  <a:cubicBezTo>
                    <a:pt x="358" y="32"/>
                    <a:pt x="358" y="32"/>
                    <a:pt x="358" y="32"/>
                  </a:cubicBezTo>
                  <a:cubicBezTo>
                    <a:pt x="356" y="32"/>
                    <a:pt x="356" y="32"/>
                    <a:pt x="356" y="32"/>
                  </a:cubicBezTo>
                  <a:cubicBezTo>
                    <a:pt x="355" y="32"/>
                    <a:pt x="355" y="32"/>
                    <a:pt x="355" y="32"/>
                  </a:cubicBezTo>
                  <a:cubicBezTo>
                    <a:pt x="355" y="32"/>
                    <a:pt x="355" y="32"/>
                    <a:pt x="355" y="32"/>
                  </a:cubicBezTo>
                  <a:cubicBezTo>
                    <a:pt x="354" y="32"/>
                    <a:pt x="354" y="32"/>
                    <a:pt x="354" y="32"/>
                  </a:cubicBezTo>
                  <a:cubicBezTo>
                    <a:pt x="354" y="32"/>
                    <a:pt x="354" y="32"/>
                    <a:pt x="354" y="32"/>
                  </a:cubicBezTo>
                  <a:cubicBezTo>
                    <a:pt x="353" y="32"/>
                    <a:pt x="353" y="32"/>
                    <a:pt x="353" y="32"/>
                  </a:cubicBezTo>
                  <a:cubicBezTo>
                    <a:pt x="352" y="33"/>
                    <a:pt x="352" y="33"/>
                    <a:pt x="352" y="33"/>
                  </a:cubicBezTo>
                  <a:cubicBezTo>
                    <a:pt x="353" y="32"/>
                    <a:pt x="353" y="32"/>
                    <a:pt x="353" y="32"/>
                  </a:cubicBezTo>
                  <a:cubicBezTo>
                    <a:pt x="353" y="33"/>
                    <a:pt x="353" y="33"/>
                    <a:pt x="353" y="33"/>
                  </a:cubicBezTo>
                  <a:cubicBezTo>
                    <a:pt x="354" y="33"/>
                    <a:pt x="354" y="33"/>
                    <a:pt x="354" y="33"/>
                  </a:cubicBezTo>
                  <a:cubicBezTo>
                    <a:pt x="357" y="33"/>
                    <a:pt x="357" y="33"/>
                    <a:pt x="357" y="33"/>
                  </a:cubicBezTo>
                  <a:cubicBezTo>
                    <a:pt x="358" y="33"/>
                    <a:pt x="358" y="33"/>
                    <a:pt x="358" y="33"/>
                  </a:cubicBezTo>
                  <a:cubicBezTo>
                    <a:pt x="361" y="33"/>
                    <a:pt x="361" y="33"/>
                    <a:pt x="361" y="33"/>
                  </a:cubicBezTo>
                  <a:cubicBezTo>
                    <a:pt x="364" y="32"/>
                    <a:pt x="364" y="32"/>
                    <a:pt x="364" y="32"/>
                  </a:cubicBezTo>
                  <a:cubicBezTo>
                    <a:pt x="365" y="31"/>
                    <a:pt x="365" y="31"/>
                    <a:pt x="365" y="31"/>
                  </a:cubicBezTo>
                  <a:cubicBezTo>
                    <a:pt x="366" y="31"/>
                    <a:pt x="366" y="31"/>
                    <a:pt x="366" y="31"/>
                  </a:cubicBezTo>
                  <a:cubicBezTo>
                    <a:pt x="367" y="31"/>
                    <a:pt x="367" y="31"/>
                    <a:pt x="367" y="31"/>
                  </a:cubicBezTo>
                  <a:cubicBezTo>
                    <a:pt x="368" y="31"/>
                    <a:pt x="368" y="31"/>
                    <a:pt x="368" y="31"/>
                  </a:cubicBezTo>
                  <a:cubicBezTo>
                    <a:pt x="369" y="31"/>
                    <a:pt x="369" y="31"/>
                    <a:pt x="369" y="31"/>
                  </a:cubicBezTo>
                  <a:cubicBezTo>
                    <a:pt x="369" y="32"/>
                    <a:pt x="369" y="32"/>
                    <a:pt x="369" y="32"/>
                  </a:cubicBezTo>
                  <a:cubicBezTo>
                    <a:pt x="368" y="33"/>
                    <a:pt x="368" y="33"/>
                    <a:pt x="368" y="33"/>
                  </a:cubicBezTo>
                  <a:cubicBezTo>
                    <a:pt x="366" y="34"/>
                    <a:pt x="366" y="34"/>
                    <a:pt x="366" y="34"/>
                  </a:cubicBezTo>
                  <a:cubicBezTo>
                    <a:pt x="366" y="34"/>
                    <a:pt x="366" y="34"/>
                    <a:pt x="366" y="34"/>
                  </a:cubicBezTo>
                  <a:cubicBezTo>
                    <a:pt x="364" y="35"/>
                    <a:pt x="364" y="35"/>
                    <a:pt x="364" y="35"/>
                  </a:cubicBezTo>
                  <a:cubicBezTo>
                    <a:pt x="364" y="35"/>
                    <a:pt x="364" y="35"/>
                    <a:pt x="364" y="35"/>
                  </a:cubicBezTo>
                  <a:cubicBezTo>
                    <a:pt x="363" y="36"/>
                    <a:pt x="363" y="36"/>
                    <a:pt x="363" y="36"/>
                  </a:cubicBezTo>
                  <a:cubicBezTo>
                    <a:pt x="362" y="36"/>
                    <a:pt x="362" y="36"/>
                    <a:pt x="362" y="36"/>
                  </a:cubicBezTo>
                  <a:cubicBezTo>
                    <a:pt x="361" y="37"/>
                    <a:pt x="361" y="37"/>
                    <a:pt x="361" y="37"/>
                  </a:cubicBezTo>
                  <a:cubicBezTo>
                    <a:pt x="360" y="37"/>
                    <a:pt x="360" y="37"/>
                    <a:pt x="360" y="37"/>
                  </a:cubicBezTo>
                  <a:cubicBezTo>
                    <a:pt x="359" y="37"/>
                    <a:pt x="359" y="37"/>
                    <a:pt x="359" y="37"/>
                  </a:cubicBezTo>
                  <a:cubicBezTo>
                    <a:pt x="358" y="37"/>
                    <a:pt x="358" y="37"/>
                    <a:pt x="358" y="37"/>
                  </a:cubicBezTo>
                  <a:cubicBezTo>
                    <a:pt x="357" y="38"/>
                    <a:pt x="357" y="38"/>
                    <a:pt x="357" y="38"/>
                  </a:cubicBezTo>
                  <a:cubicBezTo>
                    <a:pt x="356" y="38"/>
                    <a:pt x="356" y="38"/>
                    <a:pt x="356" y="38"/>
                  </a:cubicBezTo>
                  <a:cubicBezTo>
                    <a:pt x="355" y="39"/>
                    <a:pt x="355" y="39"/>
                    <a:pt x="355" y="39"/>
                  </a:cubicBezTo>
                  <a:cubicBezTo>
                    <a:pt x="353" y="39"/>
                    <a:pt x="353" y="39"/>
                    <a:pt x="353" y="39"/>
                  </a:cubicBezTo>
                  <a:cubicBezTo>
                    <a:pt x="352" y="40"/>
                    <a:pt x="352" y="40"/>
                    <a:pt x="352" y="40"/>
                  </a:cubicBezTo>
                  <a:cubicBezTo>
                    <a:pt x="352" y="39"/>
                    <a:pt x="352" y="39"/>
                    <a:pt x="352" y="39"/>
                  </a:cubicBezTo>
                  <a:cubicBezTo>
                    <a:pt x="351" y="40"/>
                    <a:pt x="351" y="40"/>
                    <a:pt x="351" y="40"/>
                  </a:cubicBezTo>
                  <a:cubicBezTo>
                    <a:pt x="350" y="40"/>
                    <a:pt x="350" y="40"/>
                    <a:pt x="350" y="40"/>
                  </a:cubicBezTo>
                  <a:cubicBezTo>
                    <a:pt x="350" y="40"/>
                    <a:pt x="350" y="40"/>
                    <a:pt x="350" y="40"/>
                  </a:cubicBezTo>
                  <a:cubicBezTo>
                    <a:pt x="350" y="41"/>
                    <a:pt x="350" y="41"/>
                    <a:pt x="350" y="41"/>
                  </a:cubicBezTo>
                  <a:cubicBezTo>
                    <a:pt x="349" y="42"/>
                    <a:pt x="349" y="42"/>
                    <a:pt x="349" y="42"/>
                  </a:cubicBezTo>
                  <a:cubicBezTo>
                    <a:pt x="349" y="43"/>
                    <a:pt x="349" y="43"/>
                    <a:pt x="349" y="43"/>
                  </a:cubicBezTo>
                  <a:cubicBezTo>
                    <a:pt x="347" y="43"/>
                    <a:pt x="347" y="43"/>
                    <a:pt x="347" y="43"/>
                  </a:cubicBezTo>
                  <a:cubicBezTo>
                    <a:pt x="346" y="43"/>
                    <a:pt x="346" y="43"/>
                    <a:pt x="346" y="43"/>
                  </a:cubicBezTo>
                  <a:cubicBezTo>
                    <a:pt x="345" y="43"/>
                    <a:pt x="345" y="43"/>
                    <a:pt x="345" y="43"/>
                  </a:cubicBezTo>
                  <a:cubicBezTo>
                    <a:pt x="345" y="42"/>
                    <a:pt x="345" y="42"/>
                    <a:pt x="345" y="42"/>
                  </a:cubicBezTo>
                  <a:cubicBezTo>
                    <a:pt x="346" y="42"/>
                    <a:pt x="346" y="42"/>
                    <a:pt x="346" y="42"/>
                  </a:cubicBezTo>
                  <a:cubicBezTo>
                    <a:pt x="346" y="41"/>
                    <a:pt x="346" y="41"/>
                    <a:pt x="346" y="41"/>
                  </a:cubicBezTo>
                  <a:cubicBezTo>
                    <a:pt x="345" y="41"/>
                    <a:pt x="345" y="41"/>
                    <a:pt x="345" y="41"/>
                  </a:cubicBezTo>
                  <a:cubicBezTo>
                    <a:pt x="345" y="42"/>
                    <a:pt x="345" y="42"/>
                    <a:pt x="345" y="42"/>
                  </a:cubicBezTo>
                  <a:cubicBezTo>
                    <a:pt x="345" y="42"/>
                    <a:pt x="345" y="42"/>
                    <a:pt x="345" y="42"/>
                  </a:cubicBezTo>
                  <a:cubicBezTo>
                    <a:pt x="344" y="43"/>
                    <a:pt x="344" y="43"/>
                    <a:pt x="344" y="43"/>
                  </a:cubicBezTo>
                  <a:cubicBezTo>
                    <a:pt x="345" y="43"/>
                    <a:pt x="345" y="43"/>
                    <a:pt x="345" y="43"/>
                  </a:cubicBezTo>
                  <a:cubicBezTo>
                    <a:pt x="346" y="44"/>
                    <a:pt x="346" y="44"/>
                    <a:pt x="346" y="44"/>
                  </a:cubicBezTo>
                  <a:cubicBezTo>
                    <a:pt x="345" y="45"/>
                    <a:pt x="345" y="45"/>
                    <a:pt x="345" y="45"/>
                  </a:cubicBezTo>
                  <a:cubicBezTo>
                    <a:pt x="344" y="45"/>
                    <a:pt x="344" y="45"/>
                    <a:pt x="344" y="45"/>
                  </a:cubicBezTo>
                  <a:cubicBezTo>
                    <a:pt x="343" y="44"/>
                    <a:pt x="343" y="44"/>
                    <a:pt x="343" y="44"/>
                  </a:cubicBezTo>
                  <a:cubicBezTo>
                    <a:pt x="343" y="45"/>
                    <a:pt x="343" y="45"/>
                    <a:pt x="343" y="45"/>
                  </a:cubicBezTo>
                  <a:cubicBezTo>
                    <a:pt x="341" y="44"/>
                    <a:pt x="341" y="44"/>
                    <a:pt x="341" y="44"/>
                  </a:cubicBezTo>
                  <a:cubicBezTo>
                    <a:pt x="341" y="44"/>
                    <a:pt x="341" y="44"/>
                    <a:pt x="341" y="44"/>
                  </a:cubicBezTo>
                  <a:cubicBezTo>
                    <a:pt x="340" y="45"/>
                    <a:pt x="340" y="45"/>
                    <a:pt x="340" y="45"/>
                  </a:cubicBezTo>
                  <a:cubicBezTo>
                    <a:pt x="340" y="44"/>
                    <a:pt x="340" y="44"/>
                    <a:pt x="340" y="44"/>
                  </a:cubicBezTo>
                  <a:cubicBezTo>
                    <a:pt x="340" y="44"/>
                    <a:pt x="340" y="44"/>
                    <a:pt x="340" y="44"/>
                  </a:cubicBezTo>
                  <a:cubicBezTo>
                    <a:pt x="339" y="44"/>
                    <a:pt x="339" y="44"/>
                    <a:pt x="339" y="44"/>
                  </a:cubicBezTo>
                  <a:cubicBezTo>
                    <a:pt x="339" y="44"/>
                    <a:pt x="339" y="44"/>
                    <a:pt x="339" y="44"/>
                  </a:cubicBezTo>
                  <a:cubicBezTo>
                    <a:pt x="339" y="45"/>
                    <a:pt x="339" y="45"/>
                    <a:pt x="339" y="45"/>
                  </a:cubicBezTo>
                  <a:cubicBezTo>
                    <a:pt x="340" y="45"/>
                    <a:pt x="340" y="45"/>
                    <a:pt x="340" y="45"/>
                  </a:cubicBezTo>
                  <a:cubicBezTo>
                    <a:pt x="343" y="45"/>
                    <a:pt x="343" y="45"/>
                    <a:pt x="343" y="45"/>
                  </a:cubicBezTo>
                  <a:cubicBezTo>
                    <a:pt x="343" y="46"/>
                    <a:pt x="343" y="46"/>
                    <a:pt x="343" y="46"/>
                  </a:cubicBezTo>
                  <a:cubicBezTo>
                    <a:pt x="343" y="46"/>
                    <a:pt x="343" y="46"/>
                    <a:pt x="343" y="46"/>
                  </a:cubicBezTo>
                  <a:cubicBezTo>
                    <a:pt x="342" y="47"/>
                    <a:pt x="342" y="47"/>
                    <a:pt x="342" y="47"/>
                  </a:cubicBezTo>
                  <a:cubicBezTo>
                    <a:pt x="341" y="47"/>
                    <a:pt x="341" y="47"/>
                    <a:pt x="341" y="47"/>
                  </a:cubicBezTo>
                  <a:cubicBezTo>
                    <a:pt x="340" y="47"/>
                    <a:pt x="340" y="47"/>
                    <a:pt x="340" y="47"/>
                  </a:cubicBezTo>
                  <a:cubicBezTo>
                    <a:pt x="339" y="47"/>
                    <a:pt x="339" y="47"/>
                    <a:pt x="339" y="47"/>
                  </a:cubicBezTo>
                  <a:cubicBezTo>
                    <a:pt x="340" y="48"/>
                    <a:pt x="340" y="48"/>
                    <a:pt x="340" y="48"/>
                  </a:cubicBezTo>
                  <a:cubicBezTo>
                    <a:pt x="340" y="47"/>
                    <a:pt x="340" y="47"/>
                    <a:pt x="340" y="47"/>
                  </a:cubicBezTo>
                  <a:cubicBezTo>
                    <a:pt x="341" y="48"/>
                    <a:pt x="341" y="48"/>
                    <a:pt x="341" y="48"/>
                  </a:cubicBezTo>
                  <a:cubicBezTo>
                    <a:pt x="341" y="48"/>
                    <a:pt x="341" y="48"/>
                    <a:pt x="341" y="48"/>
                  </a:cubicBezTo>
                  <a:cubicBezTo>
                    <a:pt x="339" y="50"/>
                    <a:pt x="339" y="50"/>
                    <a:pt x="339" y="50"/>
                  </a:cubicBezTo>
                  <a:cubicBezTo>
                    <a:pt x="338" y="50"/>
                    <a:pt x="338" y="50"/>
                    <a:pt x="338" y="50"/>
                  </a:cubicBezTo>
                  <a:cubicBezTo>
                    <a:pt x="336" y="49"/>
                    <a:pt x="336" y="49"/>
                    <a:pt x="336" y="49"/>
                  </a:cubicBezTo>
                  <a:cubicBezTo>
                    <a:pt x="336" y="49"/>
                    <a:pt x="336" y="49"/>
                    <a:pt x="336" y="49"/>
                  </a:cubicBezTo>
                  <a:cubicBezTo>
                    <a:pt x="335" y="49"/>
                    <a:pt x="335" y="49"/>
                    <a:pt x="335" y="49"/>
                  </a:cubicBezTo>
                  <a:cubicBezTo>
                    <a:pt x="334" y="49"/>
                    <a:pt x="334" y="49"/>
                    <a:pt x="334" y="49"/>
                  </a:cubicBezTo>
                  <a:cubicBezTo>
                    <a:pt x="334" y="47"/>
                    <a:pt x="334" y="47"/>
                    <a:pt x="334" y="47"/>
                  </a:cubicBezTo>
                  <a:cubicBezTo>
                    <a:pt x="333" y="47"/>
                    <a:pt x="333" y="47"/>
                    <a:pt x="333" y="47"/>
                  </a:cubicBezTo>
                  <a:cubicBezTo>
                    <a:pt x="333" y="47"/>
                    <a:pt x="333" y="47"/>
                    <a:pt x="333" y="47"/>
                  </a:cubicBezTo>
                  <a:cubicBezTo>
                    <a:pt x="333" y="46"/>
                    <a:pt x="333" y="46"/>
                    <a:pt x="333" y="46"/>
                  </a:cubicBezTo>
                  <a:cubicBezTo>
                    <a:pt x="332" y="46"/>
                    <a:pt x="332" y="46"/>
                    <a:pt x="332" y="46"/>
                  </a:cubicBezTo>
                  <a:cubicBezTo>
                    <a:pt x="332" y="46"/>
                    <a:pt x="332" y="46"/>
                    <a:pt x="332" y="46"/>
                  </a:cubicBezTo>
                  <a:cubicBezTo>
                    <a:pt x="331" y="46"/>
                    <a:pt x="331" y="46"/>
                    <a:pt x="331" y="46"/>
                  </a:cubicBezTo>
                  <a:cubicBezTo>
                    <a:pt x="330" y="46"/>
                    <a:pt x="330" y="46"/>
                    <a:pt x="330" y="46"/>
                  </a:cubicBezTo>
                  <a:cubicBezTo>
                    <a:pt x="329" y="46"/>
                    <a:pt x="329" y="46"/>
                    <a:pt x="329" y="46"/>
                  </a:cubicBezTo>
                  <a:cubicBezTo>
                    <a:pt x="330" y="46"/>
                    <a:pt x="330" y="46"/>
                    <a:pt x="330" y="46"/>
                  </a:cubicBezTo>
                  <a:cubicBezTo>
                    <a:pt x="330" y="46"/>
                    <a:pt x="330" y="46"/>
                    <a:pt x="330" y="46"/>
                  </a:cubicBezTo>
                  <a:cubicBezTo>
                    <a:pt x="331" y="46"/>
                    <a:pt x="331" y="46"/>
                    <a:pt x="331" y="46"/>
                  </a:cubicBezTo>
                  <a:cubicBezTo>
                    <a:pt x="333" y="48"/>
                    <a:pt x="333" y="48"/>
                    <a:pt x="333" y="48"/>
                  </a:cubicBezTo>
                  <a:cubicBezTo>
                    <a:pt x="333" y="50"/>
                    <a:pt x="333" y="50"/>
                    <a:pt x="333" y="50"/>
                  </a:cubicBezTo>
                  <a:cubicBezTo>
                    <a:pt x="333" y="51"/>
                    <a:pt x="333" y="51"/>
                    <a:pt x="333" y="51"/>
                  </a:cubicBezTo>
                  <a:cubicBezTo>
                    <a:pt x="332" y="50"/>
                    <a:pt x="332" y="50"/>
                    <a:pt x="332" y="50"/>
                  </a:cubicBezTo>
                  <a:cubicBezTo>
                    <a:pt x="331" y="50"/>
                    <a:pt x="331" y="50"/>
                    <a:pt x="331" y="50"/>
                  </a:cubicBezTo>
                  <a:cubicBezTo>
                    <a:pt x="330" y="50"/>
                    <a:pt x="330" y="50"/>
                    <a:pt x="330" y="50"/>
                  </a:cubicBezTo>
                  <a:cubicBezTo>
                    <a:pt x="330" y="50"/>
                    <a:pt x="330" y="50"/>
                    <a:pt x="330" y="50"/>
                  </a:cubicBezTo>
                  <a:cubicBezTo>
                    <a:pt x="330" y="51"/>
                    <a:pt x="330" y="51"/>
                    <a:pt x="330" y="51"/>
                  </a:cubicBezTo>
                  <a:cubicBezTo>
                    <a:pt x="329" y="50"/>
                    <a:pt x="329" y="50"/>
                    <a:pt x="329" y="50"/>
                  </a:cubicBezTo>
                  <a:cubicBezTo>
                    <a:pt x="328" y="50"/>
                    <a:pt x="328" y="50"/>
                    <a:pt x="328" y="50"/>
                  </a:cubicBezTo>
                  <a:cubicBezTo>
                    <a:pt x="328" y="51"/>
                    <a:pt x="328" y="51"/>
                    <a:pt x="328" y="51"/>
                  </a:cubicBezTo>
                  <a:cubicBezTo>
                    <a:pt x="327" y="51"/>
                    <a:pt x="327" y="51"/>
                    <a:pt x="327" y="51"/>
                  </a:cubicBezTo>
                  <a:cubicBezTo>
                    <a:pt x="327" y="50"/>
                    <a:pt x="327" y="50"/>
                    <a:pt x="327" y="50"/>
                  </a:cubicBezTo>
                  <a:cubicBezTo>
                    <a:pt x="326" y="50"/>
                    <a:pt x="326" y="50"/>
                    <a:pt x="326" y="50"/>
                  </a:cubicBezTo>
                  <a:cubicBezTo>
                    <a:pt x="326" y="49"/>
                    <a:pt x="326" y="49"/>
                    <a:pt x="326" y="49"/>
                  </a:cubicBezTo>
                  <a:cubicBezTo>
                    <a:pt x="325" y="49"/>
                    <a:pt x="325" y="49"/>
                    <a:pt x="325" y="49"/>
                  </a:cubicBezTo>
                  <a:cubicBezTo>
                    <a:pt x="325" y="48"/>
                    <a:pt x="325" y="48"/>
                    <a:pt x="325" y="48"/>
                  </a:cubicBezTo>
                  <a:cubicBezTo>
                    <a:pt x="324" y="48"/>
                    <a:pt x="324" y="48"/>
                    <a:pt x="324" y="48"/>
                  </a:cubicBezTo>
                  <a:cubicBezTo>
                    <a:pt x="323" y="48"/>
                    <a:pt x="323" y="48"/>
                    <a:pt x="323" y="48"/>
                  </a:cubicBezTo>
                  <a:cubicBezTo>
                    <a:pt x="323" y="47"/>
                    <a:pt x="323" y="47"/>
                    <a:pt x="323" y="47"/>
                  </a:cubicBezTo>
                  <a:cubicBezTo>
                    <a:pt x="322" y="48"/>
                    <a:pt x="322" y="48"/>
                    <a:pt x="322" y="48"/>
                  </a:cubicBezTo>
                  <a:cubicBezTo>
                    <a:pt x="322" y="48"/>
                    <a:pt x="322" y="48"/>
                    <a:pt x="322" y="48"/>
                  </a:cubicBezTo>
                  <a:cubicBezTo>
                    <a:pt x="323" y="49"/>
                    <a:pt x="323" y="49"/>
                    <a:pt x="323" y="49"/>
                  </a:cubicBezTo>
                  <a:cubicBezTo>
                    <a:pt x="324" y="49"/>
                    <a:pt x="324" y="49"/>
                    <a:pt x="324" y="49"/>
                  </a:cubicBezTo>
                  <a:cubicBezTo>
                    <a:pt x="325" y="50"/>
                    <a:pt x="325" y="50"/>
                    <a:pt x="325" y="50"/>
                  </a:cubicBezTo>
                  <a:cubicBezTo>
                    <a:pt x="325" y="51"/>
                    <a:pt x="325" y="51"/>
                    <a:pt x="325" y="51"/>
                  </a:cubicBezTo>
                  <a:cubicBezTo>
                    <a:pt x="323" y="50"/>
                    <a:pt x="323" y="50"/>
                    <a:pt x="323" y="50"/>
                  </a:cubicBezTo>
                  <a:cubicBezTo>
                    <a:pt x="322" y="50"/>
                    <a:pt x="322" y="50"/>
                    <a:pt x="322" y="50"/>
                  </a:cubicBezTo>
                  <a:cubicBezTo>
                    <a:pt x="322" y="49"/>
                    <a:pt x="322" y="49"/>
                    <a:pt x="322" y="49"/>
                  </a:cubicBezTo>
                  <a:cubicBezTo>
                    <a:pt x="321" y="49"/>
                    <a:pt x="321" y="49"/>
                    <a:pt x="321" y="49"/>
                  </a:cubicBezTo>
                  <a:cubicBezTo>
                    <a:pt x="321" y="49"/>
                    <a:pt x="321" y="49"/>
                    <a:pt x="321" y="49"/>
                  </a:cubicBezTo>
                  <a:cubicBezTo>
                    <a:pt x="321" y="49"/>
                    <a:pt x="321" y="49"/>
                    <a:pt x="321" y="49"/>
                  </a:cubicBezTo>
                  <a:cubicBezTo>
                    <a:pt x="321" y="50"/>
                    <a:pt x="321" y="50"/>
                    <a:pt x="321" y="50"/>
                  </a:cubicBezTo>
                  <a:cubicBezTo>
                    <a:pt x="320" y="50"/>
                    <a:pt x="320" y="50"/>
                    <a:pt x="320" y="50"/>
                  </a:cubicBezTo>
                  <a:cubicBezTo>
                    <a:pt x="320" y="49"/>
                    <a:pt x="320" y="49"/>
                    <a:pt x="320" y="49"/>
                  </a:cubicBezTo>
                  <a:cubicBezTo>
                    <a:pt x="319" y="49"/>
                    <a:pt x="319" y="49"/>
                    <a:pt x="319" y="49"/>
                  </a:cubicBezTo>
                  <a:cubicBezTo>
                    <a:pt x="319" y="50"/>
                    <a:pt x="319" y="50"/>
                    <a:pt x="319" y="50"/>
                  </a:cubicBezTo>
                  <a:cubicBezTo>
                    <a:pt x="320" y="50"/>
                    <a:pt x="320" y="50"/>
                    <a:pt x="320" y="50"/>
                  </a:cubicBezTo>
                  <a:cubicBezTo>
                    <a:pt x="320" y="51"/>
                    <a:pt x="320" y="51"/>
                    <a:pt x="320" y="51"/>
                  </a:cubicBezTo>
                  <a:cubicBezTo>
                    <a:pt x="321" y="51"/>
                    <a:pt x="321" y="51"/>
                    <a:pt x="321" y="51"/>
                  </a:cubicBezTo>
                  <a:cubicBezTo>
                    <a:pt x="321" y="51"/>
                    <a:pt x="321" y="51"/>
                    <a:pt x="321" y="51"/>
                  </a:cubicBezTo>
                  <a:cubicBezTo>
                    <a:pt x="322" y="51"/>
                    <a:pt x="322" y="51"/>
                    <a:pt x="322" y="51"/>
                  </a:cubicBezTo>
                  <a:cubicBezTo>
                    <a:pt x="322" y="51"/>
                    <a:pt x="322" y="51"/>
                    <a:pt x="322" y="51"/>
                  </a:cubicBezTo>
                  <a:cubicBezTo>
                    <a:pt x="323" y="52"/>
                    <a:pt x="323" y="52"/>
                    <a:pt x="323" y="52"/>
                  </a:cubicBezTo>
                  <a:cubicBezTo>
                    <a:pt x="324" y="52"/>
                    <a:pt x="324" y="52"/>
                    <a:pt x="324" y="52"/>
                  </a:cubicBezTo>
                  <a:cubicBezTo>
                    <a:pt x="324" y="52"/>
                    <a:pt x="324" y="52"/>
                    <a:pt x="324" y="52"/>
                  </a:cubicBezTo>
                  <a:cubicBezTo>
                    <a:pt x="325" y="52"/>
                    <a:pt x="325" y="52"/>
                    <a:pt x="325" y="52"/>
                  </a:cubicBezTo>
                  <a:cubicBezTo>
                    <a:pt x="328" y="53"/>
                    <a:pt x="328" y="53"/>
                    <a:pt x="328" y="53"/>
                  </a:cubicBezTo>
                  <a:cubicBezTo>
                    <a:pt x="328" y="53"/>
                    <a:pt x="328" y="53"/>
                    <a:pt x="328" y="53"/>
                  </a:cubicBezTo>
                  <a:cubicBezTo>
                    <a:pt x="327" y="54"/>
                    <a:pt x="327" y="54"/>
                    <a:pt x="327" y="54"/>
                  </a:cubicBezTo>
                  <a:cubicBezTo>
                    <a:pt x="328" y="54"/>
                    <a:pt x="328" y="54"/>
                    <a:pt x="328" y="54"/>
                  </a:cubicBezTo>
                  <a:cubicBezTo>
                    <a:pt x="327" y="55"/>
                    <a:pt x="327" y="55"/>
                    <a:pt x="327" y="55"/>
                  </a:cubicBezTo>
                  <a:cubicBezTo>
                    <a:pt x="328" y="56"/>
                    <a:pt x="328" y="56"/>
                    <a:pt x="328" y="56"/>
                  </a:cubicBezTo>
                  <a:cubicBezTo>
                    <a:pt x="327" y="56"/>
                    <a:pt x="327" y="56"/>
                    <a:pt x="327" y="56"/>
                  </a:cubicBezTo>
                  <a:cubicBezTo>
                    <a:pt x="327" y="56"/>
                    <a:pt x="327" y="56"/>
                    <a:pt x="327" y="56"/>
                  </a:cubicBezTo>
                  <a:cubicBezTo>
                    <a:pt x="326" y="55"/>
                    <a:pt x="326" y="55"/>
                    <a:pt x="326" y="55"/>
                  </a:cubicBezTo>
                  <a:cubicBezTo>
                    <a:pt x="325" y="55"/>
                    <a:pt x="325" y="55"/>
                    <a:pt x="325" y="55"/>
                  </a:cubicBezTo>
                  <a:cubicBezTo>
                    <a:pt x="324" y="54"/>
                    <a:pt x="324" y="54"/>
                    <a:pt x="324" y="54"/>
                  </a:cubicBezTo>
                  <a:cubicBezTo>
                    <a:pt x="324" y="54"/>
                    <a:pt x="324" y="54"/>
                    <a:pt x="324" y="54"/>
                  </a:cubicBezTo>
                  <a:cubicBezTo>
                    <a:pt x="324" y="53"/>
                    <a:pt x="324" y="53"/>
                    <a:pt x="324" y="53"/>
                  </a:cubicBezTo>
                  <a:cubicBezTo>
                    <a:pt x="323" y="52"/>
                    <a:pt x="323" y="52"/>
                    <a:pt x="323" y="52"/>
                  </a:cubicBezTo>
                  <a:cubicBezTo>
                    <a:pt x="322" y="52"/>
                    <a:pt x="322" y="52"/>
                    <a:pt x="322" y="52"/>
                  </a:cubicBezTo>
                  <a:cubicBezTo>
                    <a:pt x="320" y="52"/>
                    <a:pt x="320" y="52"/>
                    <a:pt x="320" y="52"/>
                  </a:cubicBezTo>
                  <a:cubicBezTo>
                    <a:pt x="319" y="51"/>
                    <a:pt x="319" y="51"/>
                    <a:pt x="319" y="51"/>
                  </a:cubicBezTo>
                  <a:cubicBezTo>
                    <a:pt x="318" y="51"/>
                    <a:pt x="318" y="51"/>
                    <a:pt x="318" y="51"/>
                  </a:cubicBezTo>
                  <a:cubicBezTo>
                    <a:pt x="318" y="52"/>
                    <a:pt x="318" y="52"/>
                    <a:pt x="318" y="52"/>
                  </a:cubicBezTo>
                  <a:cubicBezTo>
                    <a:pt x="319" y="52"/>
                    <a:pt x="319" y="52"/>
                    <a:pt x="319" y="52"/>
                  </a:cubicBezTo>
                  <a:cubicBezTo>
                    <a:pt x="321" y="52"/>
                    <a:pt x="321" y="52"/>
                    <a:pt x="321" y="52"/>
                  </a:cubicBezTo>
                  <a:cubicBezTo>
                    <a:pt x="323" y="53"/>
                    <a:pt x="323" y="53"/>
                    <a:pt x="323" y="53"/>
                  </a:cubicBezTo>
                  <a:cubicBezTo>
                    <a:pt x="323" y="54"/>
                    <a:pt x="323" y="54"/>
                    <a:pt x="323" y="54"/>
                  </a:cubicBezTo>
                  <a:cubicBezTo>
                    <a:pt x="323" y="54"/>
                    <a:pt x="323" y="54"/>
                    <a:pt x="323" y="54"/>
                  </a:cubicBezTo>
                  <a:cubicBezTo>
                    <a:pt x="322" y="53"/>
                    <a:pt x="322" y="53"/>
                    <a:pt x="322" y="53"/>
                  </a:cubicBezTo>
                  <a:cubicBezTo>
                    <a:pt x="320" y="53"/>
                    <a:pt x="320" y="53"/>
                    <a:pt x="320" y="53"/>
                  </a:cubicBezTo>
                  <a:cubicBezTo>
                    <a:pt x="319" y="54"/>
                    <a:pt x="319" y="54"/>
                    <a:pt x="319" y="54"/>
                  </a:cubicBezTo>
                  <a:cubicBezTo>
                    <a:pt x="319" y="53"/>
                    <a:pt x="319" y="53"/>
                    <a:pt x="319" y="53"/>
                  </a:cubicBezTo>
                  <a:cubicBezTo>
                    <a:pt x="318" y="53"/>
                    <a:pt x="318" y="53"/>
                    <a:pt x="318" y="53"/>
                  </a:cubicBezTo>
                  <a:cubicBezTo>
                    <a:pt x="317" y="52"/>
                    <a:pt x="317" y="52"/>
                    <a:pt x="317" y="52"/>
                  </a:cubicBezTo>
                  <a:cubicBezTo>
                    <a:pt x="316" y="52"/>
                    <a:pt x="316" y="52"/>
                    <a:pt x="316" y="52"/>
                  </a:cubicBezTo>
                  <a:cubicBezTo>
                    <a:pt x="316" y="53"/>
                    <a:pt x="316" y="53"/>
                    <a:pt x="316" y="53"/>
                  </a:cubicBezTo>
                  <a:cubicBezTo>
                    <a:pt x="318" y="53"/>
                    <a:pt x="318" y="53"/>
                    <a:pt x="318" y="53"/>
                  </a:cubicBezTo>
                  <a:cubicBezTo>
                    <a:pt x="318" y="54"/>
                    <a:pt x="318" y="54"/>
                    <a:pt x="318" y="54"/>
                  </a:cubicBezTo>
                  <a:cubicBezTo>
                    <a:pt x="318" y="54"/>
                    <a:pt x="318" y="54"/>
                    <a:pt x="318" y="54"/>
                  </a:cubicBezTo>
                  <a:cubicBezTo>
                    <a:pt x="318" y="54"/>
                    <a:pt x="318" y="54"/>
                    <a:pt x="318" y="54"/>
                  </a:cubicBezTo>
                  <a:cubicBezTo>
                    <a:pt x="318" y="54"/>
                    <a:pt x="318" y="54"/>
                    <a:pt x="318" y="54"/>
                  </a:cubicBezTo>
                  <a:cubicBezTo>
                    <a:pt x="319" y="54"/>
                    <a:pt x="319" y="54"/>
                    <a:pt x="319" y="54"/>
                  </a:cubicBezTo>
                  <a:cubicBezTo>
                    <a:pt x="320" y="54"/>
                    <a:pt x="320" y="54"/>
                    <a:pt x="320" y="54"/>
                  </a:cubicBezTo>
                  <a:cubicBezTo>
                    <a:pt x="320" y="54"/>
                    <a:pt x="320" y="54"/>
                    <a:pt x="320" y="54"/>
                  </a:cubicBezTo>
                  <a:cubicBezTo>
                    <a:pt x="320" y="54"/>
                    <a:pt x="320" y="54"/>
                    <a:pt x="320" y="54"/>
                  </a:cubicBezTo>
                  <a:cubicBezTo>
                    <a:pt x="321" y="54"/>
                    <a:pt x="321" y="54"/>
                    <a:pt x="321" y="54"/>
                  </a:cubicBezTo>
                  <a:cubicBezTo>
                    <a:pt x="322" y="54"/>
                    <a:pt x="322" y="54"/>
                    <a:pt x="322" y="54"/>
                  </a:cubicBezTo>
                  <a:cubicBezTo>
                    <a:pt x="323" y="55"/>
                    <a:pt x="323" y="55"/>
                    <a:pt x="323" y="55"/>
                  </a:cubicBezTo>
                  <a:cubicBezTo>
                    <a:pt x="323" y="56"/>
                    <a:pt x="323" y="56"/>
                    <a:pt x="323" y="56"/>
                  </a:cubicBezTo>
                  <a:cubicBezTo>
                    <a:pt x="322" y="56"/>
                    <a:pt x="322" y="56"/>
                    <a:pt x="322" y="56"/>
                  </a:cubicBezTo>
                  <a:cubicBezTo>
                    <a:pt x="321" y="56"/>
                    <a:pt x="321" y="56"/>
                    <a:pt x="321" y="56"/>
                  </a:cubicBezTo>
                  <a:cubicBezTo>
                    <a:pt x="321" y="56"/>
                    <a:pt x="321" y="56"/>
                    <a:pt x="321" y="56"/>
                  </a:cubicBezTo>
                  <a:cubicBezTo>
                    <a:pt x="322" y="56"/>
                    <a:pt x="322" y="56"/>
                    <a:pt x="322" y="56"/>
                  </a:cubicBezTo>
                  <a:cubicBezTo>
                    <a:pt x="322" y="56"/>
                    <a:pt x="322" y="56"/>
                    <a:pt x="322" y="56"/>
                  </a:cubicBezTo>
                  <a:cubicBezTo>
                    <a:pt x="323" y="56"/>
                    <a:pt x="323" y="56"/>
                    <a:pt x="323" y="56"/>
                  </a:cubicBezTo>
                  <a:cubicBezTo>
                    <a:pt x="324" y="57"/>
                    <a:pt x="324" y="57"/>
                    <a:pt x="324" y="57"/>
                  </a:cubicBezTo>
                  <a:cubicBezTo>
                    <a:pt x="325" y="57"/>
                    <a:pt x="325" y="57"/>
                    <a:pt x="325" y="57"/>
                  </a:cubicBezTo>
                  <a:cubicBezTo>
                    <a:pt x="325" y="58"/>
                    <a:pt x="325" y="58"/>
                    <a:pt x="325" y="58"/>
                  </a:cubicBezTo>
                  <a:cubicBezTo>
                    <a:pt x="324" y="59"/>
                    <a:pt x="324" y="59"/>
                    <a:pt x="324" y="59"/>
                  </a:cubicBezTo>
                  <a:cubicBezTo>
                    <a:pt x="323" y="61"/>
                    <a:pt x="323" y="61"/>
                    <a:pt x="323" y="61"/>
                  </a:cubicBezTo>
                  <a:cubicBezTo>
                    <a:pt x="323" y="61"/>
                    <a:pt x="323" y="61"/>
                    <a:pt x="323" y="61"/>
                  </a:cubicBezTo>
                  <a:cubicBezTo>
                    <a:pt x="322" y="62"/>
                    <a:pt x="322" y="62"/>
                    <a:pt x="322" y="62"/>
                  </a:cubicBezTo>
                  <a:cubicBezTo>
                    <a:pt x="321" y="61"/>
                    <a:pt x="321" y="61"/>
                    <a:pt x="321" y="61"/>
                  </a:cubicBezTo>
                  <a:cubicBezTo>
                    <a:pt x="320" y="61"/>
                    <a:pt x="320" y="61"/>
                    <a:pt x="320" y="61"/>
                  </a:cubicBezTo>
                  <a:cubicBezTo>
                    <a:pt x="320" y="61"/>
                    <a:pt x="320" y="61"/>
                    <a:pt x="320" y="61"/>
                  </a:cubicBezTo>
                  <a:cubicBezTo>
                    <a:pt x="320" y="61"/>
                    <a:pt x="320" y="61"/>
                    <a:pt x="320" y="61"/>
                  </a:cubicBezTo>
                  <a:cubicBezTo>
                    <a:pt x="319" y="60"/>
                    <a:pt x="319" y="60"/>
                    <a:pt x="319" y="60"/>
                  </a:cubicBezTo>
                  <a:cubicBezTo>
                    <a:pt x="318" y="60"/>
                    <a:pt x="318" y="60"/>
                    <a:pt x="318" y="60"/>
                  </a:cubicBezTo>
                  <a:cubicBezTo>
                    <a:pt x="318" y="61"/>
                    <a:pt x="318" y="61"/>
                    <a:pt x="318" y="61"/>
                  </a:cubicBezTo>
                  <a:cubicBezTo>
                    <a:pt x="319" y="61"/>
                    <a:pt x="319" y="61"/>
                    <a:pt x="319" y="61"/>
                  </a:cubicBezTo>
                  <a:cubicBezTo>
                    <a:pt x="319" y="61"/>
                    <a:pt x="319" y="61"/>
                    <a:pt x="319" y="61"/>
                  </a:cubicBezTo>
                  <a:cubicBezTo>
                    <a:pt x="320" y="61"/>
                    <a:pt x="320" y="61"/>
                    <a:pt x="320" y="61"/>
                  </a:cubicBezTo>
                  <a:cubicBezTo>
                    <a:pt x="321" y="62"/>
                    <a:pt x="321" y="62"/>
                    <a:pt x="321" y="62"/>
                  </a:cubicBezTo>
                  <a:cubicBezTo>
                    <a:pt x="321" y="63"/>
                    <a:pt x="321" y="63"/>
                    <a:pt x="321" y="63"/>
                  </a:cubicBezTo>
                  <a:cubicBezTo>
                    <a:pt x="321" y="64"/>
                    <a:pt x="321" y="64"/>
                    <a:pt x="321" y="64"/>
                  </a:cubicBezTo>
                  <a:cubicBezTo>
                    <a:pt x="320" y="64"/>
                    <a:pt x="320" y="64"/>
                    <a:pt x="320" y="64"/>
                  </a:cubicBezTo>
                  <a:cubicBezTo>
                    <a:pt x="319" y="64"/>
                    <a:pt x="319" y="64"/>
                    <a:pt x="319" y="64"/>
                  </a:cubicBezTo>
                  <a:cubicBezTo>
                    <a:pt x="318" y="65"/>
                    <a:pt x="318" y="65"/>
                    <a:pt x="318" y="65"/>
                  </a:cubicBezTo>
                  <a:cubicBezTo>
                    <a:pt x="317" y="64"/>
                    <a:pt x="317" y="64"/>
                    <a:pt x="317" y="64"/>
                  </a:cubicBezTo>
                  <a:cubicBezTo>
                    <a:pt x="316" y="64"/>
                    <a:pt x="316" y="64"/>
                    <a:pt x="316" y="64"/>
                  </a:cubicBezTo>
                  <a:cubicBezTo>
                    <a:pt x="316" y="63"/>
                    <a:pt x="316" y="63"/>
                    <a:pt x="316" y="63"/>
                  </a:cubicBezTo>
                  <a:cubicBezTo>
                    <a:pt x="315" y="63"/>
                    <a:pt x="315" y="63"/>
                    <a:pt x="315" y="63"/>
                  </a:cubicBezTo>
                  <a:cubicBezTo>
                    <a:pt x="314" y="64"/>
                    <a:pt x="314" y="64"/>
                    <a:pt x="314" y="64"/>
                  </a:cubicBezTo>
                  <a:cubicBezTo>
                    <a:pt x="315" y="64"/>
                    <a:pt x="315" y="64"/>
                    <a:pt x="315" y="64"/>
                  </a:cubicBezTo>
                  <a:cubicBezTo>
                    <a:pt x="317" y="65"/>
                    <a:pt x="317" y="65"/>
                    <a:pt x="317" y="65"/>
                  </a:cubicBezTo>
                  <a:cubicBezTo>
                    <a:pt x="318" y="65"/>
                    <a:pt x="318" y="65"/>
                    <a:pt x="318" y="65"/>
                  </a:cubicBezTo>
                  <a:cubicBezTo>
                    <a:pt x="318" y="66"/>
                    <a:pt x="318" y="66"/>
                    <a:pt x="318" y="66"/>
                  </a:cubicBezTo>
                  <a:cubicBezTo>
                    <a:pt x="317" y="66"/>
                    <a:pt x="317" y="66"/>
                    <a:pt x="317" y="66"/>
                  </a:cubicBezTo>
                  <a:cubicBezTo>
                    <a:pt x="317" y="67"/>
                    <a:pt x="317" y="67"/>
                    <a:pt x="317" y="67"/>
                  </a:cubicBezTo>
                  <a:cubicBezTo>
                    <a:pt x="316" y="67"/>
                    <a:pt x="316" y="67"/>
                    <a:pt x="316" y="67"/>
                  </a:cubicBezTo>
                  <a:cubicBezTo>
                    <a:pt x="315" y="66"/>
                    <a:pt x="315" y="66"/>
                    <a:pt x="315" y="66"/>
                  </a:cubicBezTo>
                  <a:cubicBezTo>
                    <a:pt x="315" y="67"/>
                    <a:pt x="315" y="67"/>
                    <a:pt x="315" y="67"/>
                  </a:cubicBezTo>
                  <a:cubicBezTo>
                    <a:pt x="314" y="67"/>
                    <a:pt x="314" y="67"/>
                    <a:pt x="314" y="67"/>
                  </a:cubicBezTo>
                  <a:cubicBezTo>
                    <a:pt x="312" y="67"/>
                    <a:pt x="312" y="67"/>
                    <a:pt x="312" y="67"/>
                  </a:cubicBezTo>
                  <a:cubicBezTo>
                    <a:pt x="312" y="66"/>
                    <a:pt x="312" y="66"/>
                    <a:pt x="312" y="66"/>
                  </a:cubicBezTo>
                  <a:cubicBezTo>
                    <a:pt x="310" y="66"/>
                    <a:pt x="310" y="66"/>
                    <a:pt x="310" y="66"/>
                  </a:cubicBezTo>
                  <a:cubicBezTo>
                    <a:pt x="309" y="66"/>
                    <a:pt x="309" y="66"/>
                    <a:pt x="309" y="66"/>
                  </a:cubicBezTo>
                  <a:cubicBezTo>
                    <a:pt x="309" y="68"/>
                    <a:pt x="309" y="68"/>
                    <a:pt x="309" y="68"/>
                  </a:cubicBezTo>
                  <a:cubicBezTo>
                    <a:pt x="308" y="69"/>
                    <a:pt x="308" y="69"/>
                    <a:pt x="308" y="69"/>
                  </a:cubicBezTo>
                  <a:cubicBezTo>
                    <a:pt x="309" y="68"/>
                    <a:pt x="309" y="68"/>
                    <a:pt x="309" y="68"/>
                  </a:cubicBezTo>
                  <a:cubicBezTo>
                    <a:pt x="309" y="69"/>
                    <a:pt x="309" y="69"/>
                    <a:pt x="309" y="69"/>
                  </a:cubicBezTo>
                  <a:cubicBezTo>
                    <a:pt x="309" y="69"/>
                    <a:pt x="309" y="69"/>
                    <a:pt x="309" y="69"/>
                  </a:cubicBezTo>
                  <a:cubicBezTo>
                    <a:pt x="308" y="70"/>
                    <a:pt x="308" y="70"/>
                    <a:pt x="308" y="70"/>
                  </a:cubicBezTo>
                  <a:cubicBezTo>
                    <a:pt x="308" y="71"/>
                    <a:pt x="308" y="71"/>
                    <a:pt x="308" y="71"/>
                  </a:cubicBezTo>
                  <a:cubicBezTo>
                    <a:pt x="307" y="71"/>
                    <a:pt x="307" y="71"/>
                    <a:pt x="307" y="71"/>
                  </a:cubicBezTo>
                  <a:cubicBezTo>
                    <a:pt x="306" y="71"/>
                    <a:pt x="306" y="71"/>
                    <a:pt x="306" y="71"/>
                  </a:cubicBezTo>
                  <a:cubicBezTo>
                    <a:pt x="306" y="71"/>
                    <a:pt x="306" y="71"/>
                    <a:pt x="306" y="71"/>
                  </a:cubicBezTo>
                  <a:cubicBezTo>
                    <a:pt x="306" y="72"/>
                    <a:pt x="306" y="72"/>
                    <a:pt x="306" y="72"/>
                  </a:cubicBezTo>
                  <a:cubicBezTo>
                    <a:pt x="305" y="72"/>
                    <a:pt x="305" y="72"/>
                    <a:pt x="305" y="72"/>
                  </a:cubicBezTo>
                  <a:cubicBezTo>
                    <a:pt x="304" y="72"/>
                    <a:pt x="304" y="72"/>
                    <a:pt x="304" y="72"/>
                  </a:cubicBezTo>
                  <a:cubicBezTo>
                    <a:pt x="305" y="72"/>
                    <a:pt x="305" y="72"/>
                    <a:pt x="305" y="72"/>
                  </a:cubicBezTo>
                  <a:cubicBezTo>
                    <a:pt x="304" y="72"/>
                    <a:pt x="304" y="72"/>
                    <a:pt x="304" y="72"/>
                  </a:cubicBezTo>
                  <a:cubicBezTo>
                    <a:pt x="304" y="72"/>
                    <a:pt x="304" y="72"/>
                    <a:pt x="304" y="72"/>
                  </a:cubicBezTo>
                  <a:cubicBezTo>
                    <a:pt x="303" y="73"/>
                    <a:pt x="303" y="73"/>
                    <a:pt x="303" y="73"/>
                  </a:cubicBezTo>
                  <a:cubicBezTo>
                    <a:pt x="303" y="73"/>
                    <a:pt x="303" y="73"/>
                    <a:pt x="303" y="73"/>
                  </a:cubicBezTo>
                  <a:cubicBezTo>
                    <a:pt x="301" y="72"/>
                    <a:pt x="301" y="72"/>
                    <a:pt x="301" y="72"/>
                  </a:cubicBezTo>
                  <a:cubicBezTo>
                    <a:pt x="300" y="72"/>
                    <a:pt x="300" y="72"/>
                    <a:pt x="300" y="72"/>
                  </a:cubicBezTo>
                  <a:cubicBezTo>
                    <a:pt x="299" y="73"/>
                    <a:pt x="299" y="73"/>
                    <a:pt x="299" y="73"/>
                  </a:cubicBezTo>
                  <a:cubicBezTo>
                    <a:pt x="298" y="73"/>
                    <a:pt x="298" y="73"/>
                    <a:pt x="298" y="73"/>
                  </a:cubicBezTo>
                  <a:cubicBezTo>
                    <a:pt x="296" y="71"/>
                    <a:pt x="296" y="71"/>
                    <a:pt x="296" y="71"/>
                  </a:cubicBezTo>
                  <a:cubicBezTo>
                    <a:pt x="296" y="69"/>
                    <a:pt x="296" y="69"/>
                    <a:pt x="296" y="69"/>
                  </a:cubicBezTo>
                  <a:cubicBezTo>
                    <a:pt x="297" y="68"/>
                    <a:pt x="297" y="68"/>
                    <a:pt x="297" y="68"/>
                  </a:cubicBezTo>
                  <a:cubicBezTo>
                    <a:pt x="297" y="68"/>
                    <a:pt x="297" y="68"/>
                    <a:pt x="297" y="68"/>
                  </a:cubicBezTo>
                  <a:cubicBezTo>
                    <a:pt x="296" y="67"/>
                    <a:pt x="296" y="67"/>
                    <a:pt x="296" y="67"/>
                  </a:cubicBezTo>
                  <a:cubicBezTo>
                    <a:pt x="296" y="67"/>
                    <a:pt x="296" y="67"/>
                    <a:pt x="296" y="67"/>
                  </a:cubicBezTo>
                  <a:cubicBezTo>
                    <a:pt x="296" y="68"/>
                    <a:pt x="296" y="68"/>
                    <a:pt x="296" y="68"/>
                  </a:cubicBezTo>
                  <a:cubicBezTo>
                    <a:pt x="296" y="68"/>
                    <a:pt x="296" y="68"/>
                    <a:pt x="296" y="68"/>
                  </a:cubicBezTo>
                  <a:cubicBezTo>
                    <a:pt x="295" y="69"/>
                    <a:pt x="295" y="69"/>
                    <a:pt x="295" y="69"/>
                  </a:cubicBezTo>
                  <a:cubicBezTo>
                    <a:pt x="295" y="70"/>
                    <a:pt x="295" y="70"/>
                    <a:pt x="295" y="70"/>
                  </a:cubicBezTo>
                  <a:cubicBezTo>
                    <a:pt x="296" y="71"/>
                    <a:pt x="296" y="71"/>
                    <a:pt x="296" y="71"/>
                  </a:cubicBezTo>
                  <a:cubicBezTo>
                    <a:pt x="295" y="71"/>
                    <a:pt x="295" y="71"/>
                    <a:pt x="295" y="71"/>
                  </a:cubicBezTo>
                  <a:cubicBezTo>
                    <a:pt x="295" y="71"/>
                    <a:pt x="295" y="71"/>
                    <a:pt x="295" y="71"/>
                  </a:cubicBezTo>
                  <a:cubicBezTo>
                    <a:pt x="294" y="71"/>
                    <a:pt x="294" y="71"/>
                    <a:pt x="294" y="71"/>
                  </a:cubicBezTo>
                  <a:cubicBezTo>
                    <a:pt x="294" y="71"/>
                    <a:pt x="294" y="71"/>
                    <a:pt x="294" y="71"/>
                  </a:cubicBezTo>
                  <a:cubicBezTo>
                    <a:pt x="293" y="71"/>
                    <a:pt x="293" y="71"/>
                    <a:pt x="293" y="71"/>
                  </a:cubicBezTo>
                  <a:cubicBezTo>
                    <a:pt x="294" y="72"/>
                    <a:pt x="294" y="72"/>
                    <a:pt x="294" y="72"/>
                  </a:cubicBezTo>
                  <a:cubicBezTo>
                    <a:pt x="293" y="73"/>
                    <a:pt x="293" y="73"/>
                    <a:pt x="293" y="73"/>
                  </a:cubicBezTo>
                  <a:cubicBezTo>
                    <a:pt x="294" y="73"/>
                    <a:pt x="294" y="73"/>
                    <a:pt x="294" y="73"/>
                  </a:cubicBezTo>
                  <a:cubicBezTo>
                    <a:pt x="295" y="72"/>
                    <a:pt x="295" y="72"/>
                    <a:pt x="295" y="72"/>
                  </a:cubicBezTo>
                  <a:cubicBezTo>
                    <a:pt x="295" y="72"/>
                    <a:pt x="295" y="72"/>
                    <a:pt x="295" y="72"/>
                  </a:cubicBezTo>
                  <a:cubicBezTo>
                    <a:pt x="296" y="72"/>
                    <a:pt x="296" y="72"/>
                    <a:pt x="296" y="72"/>
                  </a:cubicBezTo>
                  <a:cubicBezTo>
                    <a:pt x="296" y="72"/>
                    <a:pt x="296" y="72"/>
                    <a:pt x="296" y="72"/>
                  </a:cubicBezTo>
                  <a:cubicBezTo>
                    <a:pt x="297" y="72"/>
                    <a:pt x="297" y="72"/>
                    <a:pt x="297" y="72"/>
                  </a:cubicBezTo>
                  <a:cubicBezTo>
                    <a:pt x="298" y="73"/>
                    <a:pt x="298" y="73"/>
                    <a:pt x="298" y="73"/>
                  </a:cubicBezTo>
                  <a:cubicBezTo>
                    <a:pt x="297" y="74"/>
                    <a:pt x="297" y="74"/>
                    <a:pt x="297" y="74"/>
                  </a:cubicBezTo>
                  <a:cubicBezTo>
                    <a:pt x="298" y="73"/>
                    <a:pt x="298" y="73"/>
                    <a:pt x="298" y="73"/>
                  </a:cubicBezTo>
                  <a:cubicBezTo>
                    <a:pt x="300" y="73"/>
                    <a:pt x="300" y="73"/>
                    <a:pt x="300" y="73"/>
                  </a:cubicBezTo>
                  <a:cubicBezTo>
                    <a:pt x="301" y="73"/>
                    <a:pt x="301" y="73"/>
                    <a:pt x="301" y="73"/>
                  </a:cubicBezTo>
                  <a:cubicBezTo>
                    <a:pt x="301" y="74"/>
                    <a:pt x="301" y="74"/>
                    <a:pt x="301" y="74"/>
                  </a:cubicBezTo>
                  <a:cubicBezTo>
                    <a:pt x="301" y="75"/>
                    <a:pt x="301" y="75"/>
                    <a:pt x="301" y="75"/>
                  </a:cubicBezTo>
                  <a:cubicBezTo>
                    <a:pt x="300" y="76"/>
                    <a:pt x="300" y="76"/>
                    <a:pt x="300" y="76"/>
                  </a:cubicBezTo>
                  <a:cubicBezTo>
                    <a:pt x="300" y="76"/>
                    <a:pt x="300" y="76"/>
                    <a:pt x="300" y="76"/>
                  </a:cubicBezTo>
                  <a:cubicBezTo>
                    <a:pt x="300" y="77"/>
                    <a:pt x="300" y="77"/>
                    <a:pt x="300" y="77"/>
                  </a:cubicBezTo>
                  <a:cubicBezTo>
                    <a:pt x="300" y="77"/>
                    <a:pt x="300" y="77"/>
                    <a:pt x="300" y="77"/>
                  </a:cubicBezTo>
                  <a:cubicBezTo>
                    <a:pt x="301" y="77"/>
                    <a:pt x="301" y="77"/>
                    <a:pt x="301" y="77"/>
                  </a:cubicBezTo>
                  <a:cubicBezTo>
                    <a:pt x="301" y="77"/>
                    <a:pt x="301" y="77"/>
                    <a:pt x="301" y="77"/>
                  </a:cubicBezTo>
                  <a:cubicBezTo>
                    <a:pt x="300" y="78"/>
                    <a:pt x="300" y="78"/>
                    <a:pt x="300" y="78"/>
                  </a:cubicBezTo>
                  <a:cubicBezTo>
                    <a:pt x="301" y="78"/>
                    <a:pt x="301" y="78"/>
                    <a:pt x="301" y="78"/>
                  </a:cubicBezTo>
                  <a:cubicBezTo>
                    <a:pt x="301" y="77"/>
                    <a:pt x="301" y="77"/>
                    <a:pt x="301" y="77"/>
                  </a:cubicBezTo>
                  <a:cubicBezTo>
                    <a:pt x="302" y="77"/>
                    <a:pt x="302" y="77"/>
                    <a:pt x="302" y="77"/>
                  </a:cubicBezTo>
                  <a:cubicBezTo>
                    <a:pt x="303" y="77"/>
                    <a:pt x="303" y="77"/>
                    <a:pt x="303" y="77"/>
                  </a:cubicBezTo>
                  <a:cubicBezTo>
                    <a:pt x="303" y="77"/>
                    <a:pt x="303" y="77"/>
                    <a:pt x="303" y="77"/>
                  </a:cubicBezTo>
                  <a:cubicBezTo>
                    <a:pt x="304" y="77"/>
                    <a:pt x="304" y="77"/>
                    <a:pt x="304" y="77"/>
                  </a:cubicBezTo>
                  <a:cubicBezTo>
                    <a:pt x="303" y="78"/>
                    <a:pt x="303" y="78"/>
                    <a:pt x="303" y="78"/>
                  </a:cubicBezTo>
                  <a:cubicBezTo>
                    <a:pt x="304" y="78"/>
                    <a:pt x="304" y="78"/>
                    <a:pt x="304" y="78"/>
                  </a:cubicBezTo>
                  <a:cubicBezTo>
                    <a:pt x="303" y="80"/>
                    <a:pt x="303" y="80"/>
                    <a:pt x="303" y="80"/>
                  </a:cubicBezTo>
                  <a:cubicBezTo>
                    <a:pt x="302" y="81"/>
                    <a:pt x="302" y="81"/>
                    <a:pt x="302" y="81"/>
                  </a:cubicBezTo>
                  <a:cubicBezTo>
                    <a:pt x="302" y="81"/>
                    <a:pt x="302" y="81"/>
                    <a:pt x="302" y="81"/>
                  </a:cubicBezTo>
                  <a:cubicBezTo>
                    <a:pt x="301" y="82"/>
                    <a:pt x="301" y="82"/>
                    <a:pt x="301" y="82"/>
                  </a:cubicBezTo>
                  <a:cubicBezTo>
                    <a:pt x="300" y="82"/>
                    <a:pt x="300" y="82"/>
                    <a:pt x="300" y="82"/>
                  </a:cubicBezTo>
                  <a:cubicBezTo>
                    <a:pt x="299" y="83"/>
                    <a:pt x="299" y="83"/>
                    <a:pt x="299" y="83"/>
                  </a:cubicBezTo>
                  <a:cubicBezTo>
                    <a:pt x="299" y="83"/>
                    <a:pt x="299" y="83"/>
                    <a:pt x="299" y="83"/>
                  </a:cubicBezTo>
                  <a:cubicBezTo>
                    <a:pt x="299" y="82"/>
                    <a:pt x="299" y="82"/>
                    <a:pt x="299" y="82"/>
                  </a:cubicBezTo>
                  <a:cubicBezTo>
                    <a:pt x="299" y="81"/>
                    <a:pt x="299" y="81"/>
                    <a:pt x="299" y="81"/>
                  </a:cubicBezTo>
                  <a:cubicBezTo>
                    <a:pt x="299" y="81"/>
                    <a:pt x="299" y="81"/>
                    <a:pt x="299" y="81"/>
                  </a:cubicBezTo>
                  <a:cubicBezTo>
                    <a:pt x="299" y="81"/>
                    <a:pt x="299" y="81"/>
                    <a:pt x="299" y="81"/>
                  </a:cubicBezTo>
                  <a:cubicBezTo>
                    <a:pt x="298" y="82"/>
                    <a:pt x="298" y="82"/>
                    <a:pt x="298" y="82"/>
                  </a:cubicBezTo>
                  <a:cubicBezTo>
                    <a:pt x="297" y="82"/>
                    <a:pt x="297" y="82"/>
                    <a:pt x="297" y="82"/>
                  </a:cubicBezTo>
                  <a:cubicBezTo>
                    <a:pt x="296" y="83"/>
                    <a:pt x="296" y="83"/>
                    <a:pt x="296" y="83"/>
                  </a:cubicBezTo>
                  <a:cubicBezTo>
                    <a:pt x="296" y="83"/>
                    <a:pt x="296" y="83"/>
                    <a:pt x="296" y="83"/>
                  </a:cubicBezTo>
                  <a:cubicBezTo>
                    <a:pt x="295" y="83"/>
                    <a:pt x="295" y="83"/>
                    <a:pt x="295" y="83"/>
                  </a:cubicBezTo>
                  <a:cubicBezTo>
                    <a:pt x="293" y="84"/>
                    <a:pt x="293" y="84"/>
                    <a:pt x="293" y="84"/>
                  </a:cubicBezTo>
                  <a:cubicBezTo>
                    <a:pt x="293" y="84"/>
                    <a:pt x="293" y="84"/>
                    <a:pt x="293" y="84"/>
                  </a:cubicBezTo>
                  <a:cubicBezTo>
                    <a:pt x="292" y="84"/>
                    <a:pt x="292" y="84"/>
                    <a:pt x="292" y="84"/>
                  </a:cubicBezTo>
                  <a:cubicBezTo>
                    <a:pt x="291" y="84"/>
                    <a:pt x="291" y="84"/>
                    <a:pt x="291" y="84"/>
                  </a:cubicBezTo>
                  <a:cubicBezTo>
                    <a:pt x="291" y="84"/>
                    <a:pt x="291" y="84"/>
                    <a:pt x="291" y="84"/>
                  </a:cubicBezTo>
                  <a:cubicBezTo>
                    <a:pt x="291" y="83"/>
                    <a:pt x="291" y="83"/>
                    <a:pt x="291" y="83"/>
                  </a:cubicBezTo>
                  <a:cubicBezTo>
                    <a:pt x="291" y="83"/>
                    <a:pt x="291" y="83"/>
                    <a:pt x="291" y="83"/>
                  </a:cubicBezTo>
                  <a:cubicBezTo>
                    <a:pt x="292" y="82"/>
                    <a:pt x="292" y="82"/>
                    <a:pt x="292" y="82"/>
                  </a:cubicBezTo>
                  <a:cubicBezTo>
                    <a:pt x="292" y="81"/>
                    <a:pt x="292" y="81"/>
                    <a:pt x="292" y="81"/>
                  </a:cubicBezTo>
                  <a:cubicBezTo>
                    <a:pt x="291" y="80"/>
                    <a:pt x="291" y="80"/>
                    <a:pt x="291" y="80"/>
                  </a:cubicBezTo>
                  <a:cubicBezTo>
                    <a:pt x="291" y="81"/>
                    <a:pt x="291" y="81"/>
                    <a:pt x="291" y="81"/>
                  </a:cubicBezTo>
                  <a:cubicBezTo>
                    <a:pt x="289" y="80"/>
                    <a:pt x="289" y="80"/>
                    <a:pt x="289" y="80"/>
                  </a:cubicBezTo>
                  <a:cubicBezTo>
                    <a:pt x="289" y="80"/>
                    <a:pt x="289" y="80"/>
                    <a:pt x="289" y="80"/>
                  </a:cubicBezTo>
                  <a:cubicBezTo>
                    <a:pt x="290" y="79"/>
                    <a:pt x="290" y="79"/>
                    <a:pt x="290" y="79"/>
                  </a:cubicBezTo>
                  <a:cubicBezTo>
                    <a:pt x="290" y="79"/>
                    <a:pt x="290" y="79"/>
                    <a:pt x="290" y="79"/>
                  </a:cubicBezTo>
                  <a:cubicBezTo>
                    <a:pt x="290" y="79"/>
                    <a:pt x="290" y="79"/>
                    <a:pt x="290" y="79"/>
                  </a:cubicBezTo>
                  <a:cubicBezTo>
                    <a:pt x="289" y="78"/>
                    <a:pt x="289" y="78"/>
                    <a:pt x="289" y="78"/>
                  </a:cubicBezTo>
                  <a:cubicBezTo>
                    <a:pt x="289" y="77"/>
                    <a:pt x="289" y="77"/>
                    <a:pt x="289" y="77"/>
                  </a:cubicBezTo>
                  <a:cubicBezTo>
                    <a:pt x="289" y="77"/>
                    <a:pt x="289" y="77"/>
                    <a:pt x="289" y="77"/>
                  </a:cubicBezTo>
                  <a:cubicBezTo>
                    <a:pt x="289" y="76"/>
                    <a:pt x="289" y="76"/>
                    <a:pt x="289" y="76"/>
                  </a:cubicBezTo>
                  <a:cubicBezTo>
                    <a:pt x="289" y="75"/>
                    <a:pt x="289" y="75"/>
                    <a:pt x="289" y="75"/>
                  </a:cubicBezTo>
                  <a:cubicBezTo>
                    <a:pt x="289" y="76"/>
                    <a:pt x="289" y="76"/>
                    <a:pt x="289" y="76"/>
                  </a:cubicBezTo>
                  <a:cubicBezTo>
                    <a:pt x="288" y="77"/>
                    <a:pt x="288" y="77"/>
                    <a:pt x="288" y="77"/>
                  </a:cubicBezTo>
                  <a:cubicBezTo>
                    <a:pt x="289" y="79"/>
                    <a:pt x="289" y="79"/>
                    <a:pt x="289" y="79"/>
                  </a:cubicBezTo>
                  <a:cubicBezTo>
                    <a:pt x="289" y="79"/>
                    <a:pt x="289" y="79"/>
                    <a:pt x="289" y="79"/>
                  </a:cubicBezTo>
                  <a:cubicBezTo>
                    <a:pt x="288" y="80"/>
                    <a:pt x="288" y="80"/>
                    <a:pt x="288" y="80"/>
                  </a:cubicBezTo>
                  <a:cubicBezTo>
                    <a:pt x="288" y="80"/>
                    <a:pt x="288" y="80"/>
                    <a:pt x="288" y="80"/>
                  </a:cubicBezTo>
                  <a:cubicBezTo>
                    <a:pt x="288" y="81"/>
                    <a:pt x="288" y="81"/>
                    <a:pt x="288" y="81"/>
                  </a:cubicBezTo>
                  <a:cubicBezTo>
                    <a:pt x="287" y="81"/>
                    <a:pt x="287" y="81"/>
                    <a:pt x="287" y="81"/>
                  </a:cubicBezTo>
                  <a:cubicBezTo>
                    <a:pt x="286" y="81"/>
                    <a:pt x="286" y="81"/>
                    <a:pt x="286" y="81"/>
                  </a:cubicBezTo>
                  <a:cubicBezTo>
                    <a:pt x="286" y="80"/>
                    <a:pt x="286" y="80"/>
                    <a:pt x="286" y="80"/>
                  </a:cubicBezTo>
                  <a:cubicBezTo>
                    <a:pt x="285" y="80"/>
                    <a:pt x="285" y="80"/>
                    <a:pt x="285" y="80"/>
                  </a:cubicBezTo>
                  <a:cubicBezTo>
                    <a:pt x="286" y="78"/>
                    <a:pt x="286" y="78"/>
                    <a:pt x="286" y="78"/>
                  </a:cubicBezTo>
                  <a:cubicBezTo>
                    <a:pt x="286" y="77"/>
                    <a:pt x="286" y="77"/>
                    <a:pt x="286" y="77"/>
                  </a:cubicBezTo>
                  <a:cubicBezTo>
                    <a:pt x="286" y="77"/>
                    <a:pt x="286" y="77"/>
                    <a:pt x="286" y="77"/>
                  </a:cubicBezTo>
                  <a:cubicBezTo>
                    <a:pt x="287" y="76"/>
                    <a:pt x="287" y="76"/>
                    <a:pt x="287" y="76"/>
                  </a:cubicBezTo>
                  <a:cubicBezTo>
                    <a:pt x="286" y="76"/>
                    <a:pt x="286" y="76"/>
                    <a:pt x="286" y="76"/>
                  </a:cubicBezTo>
                  <a:cubicBezTo>
                    <a:pt x="285" y="77"/>
                    <a:pt x="285" y="77"/>
                    <a:pt x="285" y="77"/>
                  </a:cubicBezTo>
                  <a:cubicBezTo>
                    <a:pt x="285" y="78"/>
                    <a:pt x="285" y="78"/>
                    <a:pt x="285" y="78"/>
                  </a:cubicBezTo>
                  <a:cubicBezTo>
                    <a:pt x="285" y="78"/>
                    <a:pt x="285" y="78"/>
                    <a:pt x="285" y="78"/>
                  </a:cubicBezTo>
                  <a:cubicBezTo>
                    <a:pt x="285" y="80"/>
                    <a:pt x="285" y="80"/>
                    <a:pt x="285" y="80"/>
                  </a:cubicBezTo>
                  <a:cubicBezTo>
                    <a:pt x="284" y="80"/>
                    <a:pt x="284" y="80"/>
                    <a:pt x="284" y="80"/>
                  </a:cubicBezTo>
                  <a:cubicBezTo>
                    <a:pt x="283" y="79"/>
                    <a:pt x="283" y="79"/>
                    <a:pt x="283" y="79"/>
                  </a:cubicBezTo>
                  <a:cubicBezTo>
                    <a:pt x="283" y="79"/>
                    <a:pt x="283" y="79"/>
                    <a:pt x="283" y="79"/>
                  </a:cubicBezTo>
                  <a:cubicBezTo>
                    <a:pt x="283" y="78"/>
                    <a:pt x="283" y="78"/>
                    <a:pt x="283" y="78"/>
                  </a:cubicBezTo>
                  <a:cubicBezTo>
                    <a:pt x="283" y="78"/>
                    <a:pt x="283" y="78"/>
                    <a:pt x="283" y="78"/>
                  </a:cubicBezTo>
                  <a:cubicBezTo>
                    <a:pt x="283" y="77"/>
                    <a:pt x="283" y="77"/>
                    <a:pt x="283" y="77"/>
                  </a:cubicBezTo>
                  <a:cubicBezTo>
                    <a:pt x="283" y="77"/>
                    <a:pt x="283" y="77"/>
                    <a:pt x="283" y="77"/>
                  </a:cubicBezTo>
                  <a:cubicBezTo>
                    <a:pt x="283" y="76"/>
                    <a:pt x="283" y="76"/>
                    <a:pt x="283" y="76"/>
                  </a:cubicBezTo>
                  <a:cubicBezTo>
                    <a:pt x="283" y="76"/>
                    <a:pt x="283" y="76"/>
                    <a:pt x="283" y="76"/>
                  </a:cubicBezTo>
                  <a:cubicBezTo>
                    <a:pt x="283" y="76"/>
                    <a:pt x="283" y="76"/>
                    <a:pt x="283" y="76"/>
                  </a:cubicBezTo>
                  <a:cubicBezTo>
                    <a:pt x="283" y="77"/>
                    <a:pt x="283" y="77"/>
                    <a:pt x="283" y="77"/>
                  </a:cubicBezTo>
                  <a:cubicBezTo>
                    <a:pt x="282" y="78"/>
                    <a:pt x="282" y="78"/>
                    <a:pt x="282" y="78"/>
                  </a:cubicBezTo>
                  <a:cubicBezTo>
                    <a:pt x="282" y="78"/>
                    <a:pt x="282" y="78"/>
                    <a:pt x="282" y="78"/>
                  </a:cubicBezTo>
                  <a:cubicBezTo>
                    <a:pt x="282" y="79"/>
                    <a:pt x="282" y="79"/>
                    <a:pt x="282" y="79"/>
                  </a:cubicBezTo>
                  <a:cubicBezTo>
                    <a:pt x="281" y="79"/>
                    <a:pt x="281" y="79"/>
                    <a:pt x="281" y="79"/>
                  </a:cubicBezTo>
                  <a:cubicBezTo>
                    <a:pt x="281" y="79"/>
                    <a:pt x="281" y="79"/>
                    <a:pt x="281" y="79"/>
                  </a:cubicBezTo>
                  <a:cubicBezTo>
                    <a:pt x="280" y="79"/>
                    <a:pt x="280" y="79"/>
                    <a:pt x="280" y="79"/>
                  </a:cubicBezTo>
                  <a:close/>
                  <a:moveTo>
                    <a:pt x="304" y="198"/>
                  </a:moveTo>
                  <a:cubicBezTo>
                    <a:pt x="304" y="199"/>
                    <a:pt x="304" y="199"/>
                    <a:pt x="304" y="199"/>
                  </a:cubicBezTo>
                  <a:cubicBezTo>
                    <a:pt x="304" y="200"/>
                    <a:pt x="304" y="200"/>
                    <a:pt x="304" y="200"/>
                  </a:cubicBezTo>
                  <a:cubicBezTo>
                    <a:pt x="304" y="201"/>
                    <a:pt x="304" y="201"/>
                    <a:pt x="304" y="201"/>
                  </a:cubicBezTo>
                  <a:cubicBezTo>
                    <a:pt x="305" y="200"/>
                    <a:pt x="305" y="200"/>
                    <a:pt x="305" y="200"/>
                  </a:cubicBezTo>
                  <a:cubicBezTo>
                    <a:pt x="304" y="200"/>
                    <a:pt x="304" y="200"/>
                    <a:pt x="304" y="200"/>
                  </a:cubicBezTo>
                  <a:cubicBezTo>
                    <a:pt x="305" y="199"/>
                    <a:pt x="305" y="199"/>
                    <a:pt x="305" y="199"/>
                  </a:cubicBezTo>
                  <a:cubicBezTo>
                    <a:pt x="305" y="198"/>
                    <a:pt x="305" y="198"/>
                    <a:pt x="305" y="198"/>
                  </a:cubicBezTo>
                  <a:cubicBezTo>
                    <a:pt x="304" y="198"/>
                    <a:pt x="304" y="198"/>
                    <a:pt x="304" y="198"/>
                  </a:cubicBezTo>
                  <a:close/>
                  <a:moveTo>
                    <a:pt x="303" y="194"/>
                  </a:moveTo>
                  <a:cubicBezTo>
                    <a:pt x="303" y="193"/>
                    <a:pt x="303" y="193"/>
                    <a:pt x="303" y="193"/>
                  </a:cubicBezTo>
                  <a:cubicBezTo>
                    <a:pt x="304" y="193"/>
                    <a:pt x="304" y="193"/>
                    <a:pt x="304" y="193"/>
                  </a:cubicBezTo>
                  <a:cubicBezTo>
                    <a:pt x="304" y="193"/>
                    <a:pt x="304" y="193"/>
                    <a:pt x="304" y="193"/>
                  </a:cubicBezTo>
                  <a:cubicBezTo>
                    <a:pt x="304" y="194"/>
                    <a:pt x="304" y="194"/>
                    <a:pt x="304" y="194"/>
                  </a:cubicBezTo>
                  <a:cubicBezTo>
                    <a:pt x="303" y="194"/>
                    <a:pt x="303" y="194"/>
                    <a:pt x="303" y="194"/>
                  </a:cubicBezTo>
                  <a:close/>
                  <a:moveTo>
                    <a:pt x="302" y="191"/>
                  </a:moveTo>
                  <a:cubicBezTo>
                    <a:pt x="303" y="190"/>
                    <a:pt x="303" y="190"/>
                    <a:pt x="303" y="190"/>
                  </a:cubicBezTo>
                  <a:cubicBezTo>
                    <a:pt x="303" y="190"/>
                    <a:pt x="303" y="190"/>
                    <a:pt x="303" y="190"/>
                  </a:cubicBezTo>
                  <a:cubicBezTo>
                    <a:pt x="304" y="190"/>
                    <a:pt x="304" y="190"/>
                    <a:pt x="304" y="190"/>
                  </a:cubicBezTo>
                  <a:cubicBezTo>
                    <a:pt x="303" y="191"/>
                    <a:pt x="303" y="191"/>
                    <a:pt x="303" y="191"/>
                  </a:cubicBezTo>
                  <a:cubicBezTo>
                    <a:pt x="303" y="191"/>
                    <a:pt x="303" y="191"/>
                    <a:pt x="303" y="191"/>
                  </a:cubicBezTo>
                  <a:cubicBezTo>
                    <a:pt x="302" y="191"/>
                    <a:pt x="302" y="191"/>
                    <a:pt x="302" y="191"/>
                  </a:cubicBezTo>
                  <a:close/>
                  <a:moveTo>
                    <a:pt x="295" y="131"/>
                  </a:moveTo>
                  <a:cubicBezTo>
                    <a:pt x="295" y="131"/>
                    <a:pt x="295" y="131"/>
                    <a:pt x="295" y="131"/>
                  </a:cubicBezTo>
                  <a:cubicBezTo>
                    <a:pt x="295" y="130"/>
                    <a:pt x="295" y="130"/>
                    <a:pt x="295" y="130"/>
                  </a:cubicBezTo>
                  <a:cubicBezTo>
                    <a:pt x="295" y="131"/>
                    <a:pt x="295" y="131"/>
                    <a:pt x="295" y="131"/>
                  </a:cubicBezTo>
                  <a:cubicBezTo>
                    <a:pt x="295" y="131"/>
                    <a:pt x="295" y="131"/>
                    <a:pt x="295" y="131"/>
                  </a:cubicBezTo>
                  <a:close/>
                  <a:moveTo>
                    <a:pt x="296" y="132"/>
                  </a:moveTo>
                  <a:cubicBezTo>
                    <a:pt x="296" y="131"/>
                    <a:pt x="296" y="131"/>
                    <a:pt x="296" y="131"/>
                  </a:cubicBezTo>
                  <a:cubicBezTo>
                    <a:pt x="296" y="131"/>
                    <a:pt x="296" y="131"/>
                    <a:pt x="296" y="131"/>
                  </a:cubicBezTo>
                  <a:cubicBezTo>
                    <a:pt x="297" y="131"/>
                    <a:pt x="297" y="131"/>
                    <a:pt x="297" y="131"/>
                  </a:cubicBezTo>
                  <a:cubicBezTo>
                    <a:pt x="297" y="131"/>
                    <a:pt x="297" y="131"/>
                    <a:pt x="297" y="131"/>
                  </a:cubicBezTo>
                  <a:cubicBezTo>
                    <a:pt x="297" y="132"/>
                    <a:pt x="297" y="132"/>
                    <a:pt x="297" y="132"/>
                  </a:cubicBezTo>
                  <a:cubicBezTo>
                    <a:pt x="296" y="132"/>
                    <a:pt x="296" y="132"/>
                    <a:pt x="296" y="132"/>
                  </a:cubicBezTo>
                  <a:close/>
                  <a:moveTo>
                    <a:pt x="295" y="134"/>
                  </a:moveTo>
                  <a:cubicBezTo>
                    <a:pt x="295" y="133"/>
                    <a:pt x="295" y="133"/>
                    <a:pt x="295" y="133"/>
                  </a:cubicBezTo>
                  <a:cubicBezTo>
                    <a:pt x="295" y="133"/>
                    <a:pt x="295" y="133"/>
                    <a:pt x="295" y="133"/>
                  </a:cubicBezTo>
                  <a:cubicBezTo>
                    <a:pt x="295" y="132"/>
                    <a:pt x="295" y="132"/>
                    <a:pt x="295" y="132"/>
                  </a:cubicBezTo>
                  <a:cubicBezTo>
                    <a:pt x="295" y="132"/>
                    <a:pt x="295" y="132"/>
                    <a:pt x="295" y="132"/>
                  </a:cubicBezTo>
                  <a:cubicBezTo>
                    <a:pt x="295" y="132"/>
                    <a:pt x="295" y="132"/>
                    <a:pt x="295" y="132"/>
                  </a:cubicBezTo>
                  <a:cubicBezTo>
                    <a:pt x="296" y="132"/>
                    <a:pt x="296" y="132"/>
                    <a:pt x="296" y="132"/>
                  </a:cubicBezTo>
                  <a:cubicBezTo>
                    <a:pt x="296" y="133"/>
                    <a:pt x="296" y="133"/>
                    <a:pt x="296" y="133"/>
                  </a:cubicBezTo>
                  <a:cubicBezTo>
                    <a:pt x="295" y="133"/>
                    <a:pt x="295" y="133"/>
                    <a:pt x="295" y="133"/>
                  </a:cubicBezTo>
                  <a:cubicBezTo>
                    <a:pt x="295" y="134"/>
                    <a:pt x="295" y="134"/>
                    <a:pt x="295" y="134"/>
                  </a:cubicBezTo>
                  <a:cubicBezTo>
                    <a:pt x="295" y="134"/>
                    <a:pt x="295" y="134"/>
                    <a:pt x="295" y="134"/>
                  </a:cubicBezTo>
                  <a:close/>
                  <a:moveTo>
                    <a:pt x="308" y="152"/>
                  </a:moveTo>
                  <a:cubicBezTo>
                    <a:pt x="309" y="151"/>
                    <a:pt x="309" y="151"/>
                    <a:pt x="309" y="151"/>
                  </a:cubicBezTo>
                  <a:cubicBezTo>
                    <a:pt x="309" y="152"/>
                    <a:pt x="309" y="152"/>
                    <a:pt x="309" y="152"/>
                  </a:cubicBezTo>
                  <a:cubicBezTo>
                    <a:pt x="309" y="152"/>
                    <a:pt x="309" y="152"/>
                    <a:pt x="309" y="152"/>
                  </a:cubicBezTo>
                  <a:cubicBezTo>
                    <a:pt x="308" y="152"/>
                    <a:pt x="308" y="152"/>
                    <a:pt x="308" y="152"/>
                  </a:cubicBezTo>
                  <a:cubicBezTo>
                    <a:pt x="308" y="152"/>
                    <a:pt x="308" y="152"/>
                    <a:pt x="308" y="152"/>
                  </a:cubicBezTo>
                  <a:close/>
                  <a:moveTo>
                    <a:pt x="307" y="152"/>
                  </a:moveTo>
                  <a:cubicBezTo>
                    <a:pt x="307" y="151"/>
                    <a:pt x="307" y="151"/>
                    <a:pt x="307" y="151"/>
                  </a:cubicBezTo>
                  <a:cubicBezTo>
                    <a:pt x="308" y="151"/>
                    <a:pt x="308" y="151"/>
                    <a:pt x="308" y="151"/>
                  </a:cubicBezTo>
                  <a:cubicBezTo>
                    <a:pt x="308" y="151"/>
                    <a:pt x="308" y="151"/>
                    <a:pt x="308" y="151"/>
                  </a:cubicBezTo>
                  <a:cubicBezTo>
                    <a:pt x="308" y="151"/>
                    <a:pt x="308" y="151"/>
                    <a:pt x="308" y="151"/>
                  </a:cubicBezTo>
                  <a:cubicBezTo>
                    <a:pt x="307" y="152"/>
                    <a:pt x="307" y="152"/>
                    <a:pt x="307" y="152"/>
                  </a:cubicBezTo>
                  <a:cubicBezTo>
                    <a:pt x="307" y="152"/>
                    <a:pt x="307" y="152"/>
                    <a:pt x="307" y="152"/>
                  </a:cubicBezTo>
                  <a:cubicBezTo>
                    <a:pt x="307" y="152"/>
                    <a:pt x="307" y="152"/>
                    <a:pt x="307" y="152"/>
                  </a:cubicBezTo>
                  <a:close/>
                  <a:moveTo>
                    <a:pt x="304" y="160"/>
                  </a:moveTo>
                  <a:cubicBezTo>
                    <a:pt x="305" y="160"/>
                    <a:pt x="305" y="160"/>
                    <a:pt x="305" y="160"/>
                  </a:cubicBezTo>
                  <a:cubicBezTo>
                    <a:pt x="305" y="160"/>
                    <a:pt x="305" y="160"/>
                    <a:pt x="305" y="160"/>
                  </a:cubicBezTo>
                  <a:cubicBezTo>
                    <a:pt x="305" y="160"/>
                    <a:pt x="305" y="160"/>
                    <a:pt x="305" y="160"/>
                  </a:cubicBezTo>
                  <a:cubicBezTo>
                    <a:pt x="304" y="160"/>
                    <a:pt x="304" y="160"/>
                    <a:pt x="304" y="160"/>
                  </a:cubicBezTo>
                  <a:close/>
                  <a:moveTo>
                    <a:pt x="308" y="163"/>
                  </a:moveTo>
                  <a:cubicBezTo>
                    <a:pt x="308" y="164"/>
                    <a:pt x="308" y="164"/>
                    <a:pt x="308" y="164"/>
                  </a:cubicBezTo>
                  <a:cubicBezTo>
                    <a:pt x="309" y="164"/>
                    <a:pt x="309" y="164"/>
                    <a:pt x="309" y="164"/>
                  </a:cubicBezTo>
                  <a:cubicBezTo>
                    <a:pt x="309" y="163"/>
                    <a:pt x="309" y="163"/>
                    <a:pt x="309" y="163"/>
                  </a:cubicBezTo>
                  <a:cubicBezTo>
                    <a:pt x="308" y="163"/>
                    <a:pt x="308" y="163"/>
                    <a:pt x="308" y="163"/>
                  </a:cubicBezTo>
                  <a:cubicBezTo>
                    <a:pt x="308" y="163"/>
                    <a:pt x="308" y="163"/>
                    <a:pt x="308" y="163"/>
                  </a:cubicBezTo>
                  <a:close/>
                  <a:moveTo>
                    <a:pt x="315" y="170"/>
                  </a:moveTo>
                  <a:cubicBezTo>
                    <a:pt x="314" y="169"/>
                    <a:pt x="314" y="169"/>
                    <a:pt x="314" y="169"/>
                  </a:cubicBezTo>
                  <a:cubicBezTo>
                    <a:pt x="315" y="168"/>
                    <a:pt x="315" y="168"/>
                    <a:pt x="315" y="168"/>
                  </a:cubicBezTo>
                  <a:cubicBezTo>
                    <a:pt x="315" y="169"/>
                    <a:pt x="315" y="169"/>
                    <a:pt x="315" y="169"/>
                  </a:cubicBezTo>
                  <a:cubicBezTo>
                    <a:pt x="315" y="169"/>
                    <a:pt x="315" y="169"/>
                    <a:pt x="315" y="169"/>
                  </a:cubicBezTo>
                  <a:cubicBezTo>
                    <a:pt x="315" y="170"/>
                    <a:pt x="315" y="170"/>
                    <a:pt x="315" y="170"/>
                  </a:cubicBezTo>
                  <a:cubicBezTo>
                    <a:pt x="315" y="170"/>
                    <a:pt x="315" y="170"/>
                    <a:pt x="315" y="170"/>
                  </a:cubicBezTo>
                  <a:close/>
                  <a:moveTo>
                    <a:pt x="318" y="173"/>
                  </a:moveTo>
                  <a:cubicBezTo>
                    <a:pt x="318" y="173"/>
                    <a:pt x="318" y="173"/>
                    <a:pt x="318" y="173"/>
                  </a:cubicBezTo>
                  <a:cubicBezTo>
                    <a:pt x="319" y="172"/>
                    <a:pt x="319" y="172"/>
                    <a:pt x="319" y="172"/>
                  </a:cubicBezTo>
                  <a:cubicBezTo>
                    <a:pt x="319" y="172"/>
                    <a:pt x="319" y="172"/>
                    <a:pt x="319" y="172"/>
                  </a:cubicBezTo>
                  <a:cubicBezTo>
                    <a:pt x="319" y="172"/>
                    <a:pt x="319" y="172"/>
                    <a:pt x="319" y="172"/>
                  </a:cubicBezTo>
                  <a:cubicBezTo>
                    <a:pt x="319" y="173"/>
                    <a:pt x="319" y="173"/>
                    <a:pt x="319" y="173"/>
                  </a:cubicBezTo>
                  <a:cubicBezTo>
                    <a:pt x="318" y="173"/>
                    <a:pt x="318" y="173"/>
                    <a:pt x="318" y="173"/>
                  </a:cubicBezTo>
                  <a:cubicBezTo>
                    <a:pt x="318" y="173"/>
                    <a:pt x="318" y="173"/>
                    <a:pt x="318" y="173"/>
                  </a:cubicBezTo>
                  <a:close/>
                  <a:moveTo>
                    <a:pt x="293" y="88"/>
                  </a:moveTo>
                  <a:cubicBezTo>
                    <a:pt x="293" y="87"/>
                    <a:pt x="293" y="87"/>
                    <a:pt x="293" y="87"/>
                  </a:cubicBezTo>
                  <a:cubicBezTo>
                    <a:pt x="294" y="87"/>
                    <a:pt x="294" y="87"/>
                    <a:pt x="294" y="87"/>
                  </a:cubicBezTo>
                  <a:cubicBezTo>
                    <a:pt x="294" y="86"/>
                    <a:pt x="294" y="86"/>
                    <a:pt x="294" y="86"/>
                  </a:cubicBezTo>
                  <a:cubicBezTo>
                    <a:pt x="296" y="85"/>
                    <a:pt x="296" y="85"/>
                    <a:pt x="296" y="85"/>
                  </a:cubicBezTo>
                  <a:cubicBezTo>
                    <a:pt x="297" y="85"/>
                    <a:pt x="297" y="85"/>
                    <a:pt x="297" y="85"/>
                  </a:cubicBezTo>
                  <a:cubicBezTo>
                    <a:pt x="297" y="85"/>
                    <a:pt x="297" y="85"/>
                    <a:pt x="297" y="85"/>
                  </a:cubicBezTo>
                  <a:cubicBezTo>
                    <a:pt x="295" y="86"/>
                    <a:pt x="295" y="86"/>
                    <a:pt x="295" y="86"/>
                  </a:cubicBezTo>
                  <a:cubicBezTo>
                    <a:pt x="295" y="87"/>
                    <a:pt x="295" y="87"/>
                    <a:pt x="295" y="87"/>
                  </a:cubicBezTo>
                  <a:cubicBezTo>
                    <a:pt x="295" y="87"/>
                    <a:pt x="295" y="87"/>
                    <a:pt x="295" y="87"/>
                  </a:cubicBezTo>
                  <a:cubicBezTo>
                    <a:pt x="295" y="88"/>
                    <a:pt x="295" y="88"/>
                    <a:pt x="295" y="88"/>
                  </a:cubicBezTo>
                  <a:cubicBezTo>
                    <a:pt x="295" y="88"/>
                    <a:pt x="295" y="88"/>
                    <a:pt x="295" y="88"/>
                  </a:cubicBezTo>
                  <a:cubicBezTo>
                    <a:pt x="295" y="87"/>
                    <a:pt x="295" y="87"/>
                    <a:pt x="295" y="87"/>
                  </a:cubicBezTo>
                  <a:cubicBezTo>
                    <a:pt x="294" y="87"/>
                    <a:pt x="294" y="87"/>
                    <a:pt x="294" y="87"/>
                  </a:cubicBezTo>
                  <a:cubicBezTo>
                    <a:pt x="294" y="88"/>
                    <a:pt x="294" y="88"/>
                    <a:pt x="294" y="88"/>
                  </a:cubicBezTo>
                  <a:cubicBezTo>
                    <a:pt x="293" y="88"/>
                    <a:pt x="293" y="88"/>
                    <a:pt x="293" y="88"/>
                  </a:cubicBezTo>
                  <a:close/>
                  <a:moveTo>
                    <a:pt x="289" y="84"/>
                  </a:moveTo>
                  <a:cubicBezTo>
                    <a:pt x="289" y="84"/>
                    <a:pt x="289" y="84"/>
                    <a:pt x="289" y="84"/>
                  </a:cubicBezTo>
                  <a:cubicBezTo>
                    <a:pt x="290" y="84"/>
                    <a:pt x="290" y="84"/>
                    <a:pt x="290" y="84"/>
                  </a:cubicBezTo>
                  <a:cubicBezTo>
                    <a:pt x="290" y="84"/>
                    <a:pt x="290" y="84"/>
                    <a:pt x="290" y="84"/>
                  </a:cubicBezTo>
                  <a:cubicBezTo>
                    <a:pt x="290" y="84"/>
                    <a:pt x="290" y="84"/>
                    <a:pt x="290" y="84"/>
                  </a:cubicBezTo>
                  <a:cubicBezTo>
                    <a:pt x="289" y="84"/>
                    <a:pt x="289" y="84"/>
                    <a:pt x="289" y="84"/>
                  </a:cubicBezTo>
                  <a:close/>
                  <a:moveTo>
                    <a:pt x="265" y="74"/>
                  </a:moveTo>
                  <a:cubicBezTo>
                    <a:pt x="264" y="74"/>
                    <a:pt x="264" y="74"/>
                    <a:pt x="264" y="74"/>
                  </a:cubicBezTo>
                  <a:cubicBezTo>
                    <a:pt x="264" y="73"/>
                    <a:pt x="264" y="73"/>
                    <a:pt x="264" y="73"/>
                  </a:cubicBezTo>
                  <a:cubicBezTo>
                    <a:pt x="264" y="72"/>
                    <a:pt x="264" y="72"/>
                    <a:pt x="264" y="72"/>
                  </a:cubicBezTo>
                  <a:cubicBezTo>
                    <a:pt x="264" y="71"/>
                    <a:pt x="264" y="71"/>
                    <a:pt x="264" y="71"/>
                  </a:cubicBezTo>
                  <a:cubicBezTo>
                    <a:pt x="264" y="70"/>
                    <a:pt x="264" y="70"/>
                    <a:pt x="264" y="70"/>
                  </a:cubicBezTo>
                  <a:cubicBezTo>
                    <a:pt x="264" y="70"/>
                    <a:pt x="264" y="70"/>
                    <a:pt x="264" y="70"/>
                  </a:cubicBezTo>
                  <a:cubicBezTo>
                    <a:pt x="265" y="70"/>
                    <a:pt x="265" y="70"/>
                    <a:pt x="265" y="70"/>
                  </a:cubicBezTo>
                  <a:cubicBezTo>
                    <a:pt x="266" y="70"/>
                    <a:pt x="266" y="70"/>
                    <a:pt x="266" y="70"/>
                  </a:cubicBezTo>
                  <a:cubicBezTo>
                    <a:pt x="266" y="71"/>
                    <a:pt x="266" y="71"/>
                    <a:pt x="266" y="71"/>
                  </a:cubicBezTo>
                  <a:cubicBezTo>
                    <a:pt x="265" y="73"/>
                    <a:pt x="265" y="73"/>
                    <a:pt x="265" y="73"/>
                  </a:cubicBezTo>
                  <a:cubicBezTo>
                    <a:pt x="265" y="73"/>
                    <a:pt x="265" y="73"/>
                    <a:pt x="265" y="73"/>
                  </a:cubicBezTo>
                  <a:cubicBezTo>
                    <a:pt x="265" y="74"/>
                    <a:pt x="265" y="74"/>
                    <a:pt x="265" y="74"/>
                  </a:cubicBezTo>
                  <a:cubicBezTo>
                    <a:pt x="266" y="74"/>
                    <a:pt x="266" y="74"/>
                    <a:pt x="266" y="74"/>
                  </a:cubicBezTo>
                  <a:cubicBezTo>
                    <a:pt x="265" y="74"/>
                    <a:pt x="265" y="74"/>
                    <a:pt x="265" y="74"/>
                  </a:cubicBezTo>
                  <a:close/>
                  <a:moveTo>
                    <a:pt x="265" y="30"/>
                  </a:moveTo>
                  <a:cubicBezTo>
                    <a:pt x="266" y="29"/>
                    <a:pt x="266" y="29"/>
                    <a:pt x="266" y="29"/>
                  </a:cubicBezTo>
                  <a:cubicBezTo>
                    <a:pt x="266" y="28"/>
                    <a:pt x="266" y="28"/>
                    <a:pt x="266" y="28"/>
                  </a:cubicBezTo>
                  <a:cubicBezTo>
                    <a:pt x="266" y="27"/>
                    <a:pt x="266" y="27"/>
                    <a:pt x="266" y="27"/>
                  </a:cubicBezTo>
                  <a:cubicBezTo>
                    <a:pt x="268" y="27"/>
                    <a:pt x="268" y="27"/>
                    <a:pt x="268" y="27"/>
                  </a:cubicBezTo>
                  <a:cubicBezTo>
                    <a:pt x="268" y="26"/>
                    <a:pt x="268" y="26"/>
                    <a:pt x="268" y="26"/>
                  </a:cubicBezTo>
                  <a:cubicBezTo>
                    <a:pt x="268" y="25"/>
                    <a:pt x="268" y="25"/>
                    <a:pt x="268" y="25"/>
                  </a:cubicBezTo>
                  <a:cubicBezTo>
                    <a:pt x="267" y="25"/>
                    <a:pt x="267" y="25"/>
                    <a:pt x="267" y="25"/>
                  </a:cubicBezTo>
                  <a:cubicBezTo>
                    <a:pt x="266" y="25"/>
                    <a:pt x="266" y="25"/>
                    <a:pt x="266" y="25"/>
                  </a:cubicBezTo>
                  <a:cubicBezTo>
                    <a:pt x="267" y="24"/>
                    <a:pt x="267" y="24"/>
                    <a:pt x="267" y="24"/>
                  </a:cubicBezTo>
                  <a:cubicBezTo>
                    <a:pt x="266" y="24"/>
                    <a:pt x="266" y="24"/>
                    <a:pt x="266" y="24"/>
                  </a:cubicBezTo>
                  <a:cubicBezTo>
                    <a:pt x="265" y="25"/>
                    <a:pt x="265" y="25"/>
                    <a:pt x="265" y="25"/>
                  </a:cubicBezTo>
                  <a:cubicBezTo>
                    <a:pt x="264" y="25"/>
                    <a:pt x="264" y="25"/>
                    <a:pt x="264" y="25"/>
                  </a:cubicBezTo>
                  <a:cubicBezTo>
                    <a:pt x="264" y="26"/>
                    <a:pt x="264" y="26"/>
                    <a:pt x="264" y="26"/>
                  </a:cubicBezTo>
                  <a:cubicBezTo>
                    <a:pt x="263" y="26"/>
                    <a:pt x="263" y="26"/>
                    <a:pt x="263" y="26"/>
                  </a:cubicBezTo>
                  <a:cubicBezTo>
                    <a:pt x="263" y="27"/>
                    <a:pt x="263" y="27"/>
                    <a:pt x="263" y="27"/>
                  </a:cubicBezTo>
                  <a:cubicBezTo>
                    <a:pt x="264" y="27"/>
                    <a:pt x="264" y="27"/>
                    <a:pt x="264" y="27"/>
                  </a:cubicBezTo>
                  <a:cubicBezTo>
                    <a:pt x="265" y="27"/>
                    <a:pt x="265" y="27"/>
                    <a:pt x="265" y="27"/>
                  </a:cubicBezTo>
                  <a:cubicBezTo>
                    <a:pt x="265" y="28"/>
                    <a:pt x="265" y="28"/>
                    <a:pt x="265" y="28"/>
                  </a:cubicBezTo>
                  <a:cubicBezTo>
                    <a:pt x="264" y="28"/>
                    <a:pt x="264" y="28"/>
                    <a:pt x="264" y="28"/>
                  </a:cubicBezTo>
                  <a:cubicBezTo>
                    <a:pt x="264" y="29"/>
                    <a:pt x="264" y="29"/>
                    <a:pt x="264" y="29"/>
                  </a:cubicBezTo>
                  <a:cubicBezTo>
                    <a:pt x="265" y="29"/>
                    <a:pt x="265" y="29"/>
                    <a:pt x="265" y="29"/>
                  </a:cubicBezTo>
                  <a:cubicBezTo>
                    <a:pt x="265" y="30"/>
                    <a:pt x="265" y="30"/>
                    <a:pt x="265" y="30"/>
                  </a:cubicBezTo>
                  <a:close/>
                  <a:moveTo>
                    <a:pt x="253" y="54"/>
                  </a:moveTo>
                  <a:cubicBezTo>
                    <a:pt x="253" y="53"/>
                    <a:pt x="253" y="53"/>
                    <a:pt x="253" y="53"/>
                  </a:cubicBezTo>
                  <a:cubicBezTo>
                    <a:pt x="254" y="53"/>
                    <a:pt x="254" y="53"/>
                    <a:pt x="254" y="53"/>
                  </a:cubicBezTo>
                  <a:cubicBezTo>
                    <a:pt x="253" y="52"/>
                    <a:pt x="253" y="52"/>
                    <a:pt x="253" y="52"/>
                  </a:cubicBezTo>
                  <a:cubicBezTo>
                    <a:pt x="253" y="51"/>
                    <a:pt x="253" y="51"/>
                    <a:pt x="253" y="51"/>
                  </a:cubicBezTo>
                  <a:cubicBezTo>
                    <a:pt x="253" y="51"/>
                    <a:pt x="253" y="51"/>
                    <a:pt x="253" y="51"/>
                  </a:cubicBezTo>
                  <a:cubicBezTo>
                    <a:pt x="253" y="50"/>
                    <a:pt x="253" y="50"/>
                    <a:pt x="253" y="50"/>
                  </a:cubicBezTo>
                  <a:cubicBezTo>
                    <a:pt x="253" y="50"/>
                    <a:pt x="253" y="50"/>
                    <a:pt x="253" y="50"/>
                  </a:cubicBezTo>
                  <a:cubicBezTo>
                    <a:pt x="254" y="50"/>
                    <a:pt x="254" y="50"/>
                    <a:pt x="254" y="50"/>
                  </a:cubicBezTo>
                  <a:cubicBezTo>
                    <a:pt x="255" y="50"/>
                    <a:pt x="255" y="50"/>
                    <a:pt x="255" y="50"/>
                  </a:cubicBezTo>
                  <a:cubicBezTo>
                    <a:pt x="255" y="50"/>
                    <a:pt x="255" y="50"/>
                    <a:pt x="255" y="50"/>
                  </a:cubicBezTo>
                  <a:cubicBezTo>
                    <a:pt x="256" y="50"/>
                    <a:pt x="256" y="50"/>
                    <a:pt x="256" y="50"/>
                  </a:cubicBezTo>
                  <a:cubicBezTo>
                    <a:pt x="255" y="49"/>
                    <a:pt x="255" y="49"/>
                    <a:pt x="255" y="49"/>
                  </a:cubicBezTo>
                  <a:cubicBezTo>
                    <a:pt x="254" y="48"/>
                    <a:pt x="254" y="48"/>
                    <a:pt x="254" y="48"/>
                  </a:cubicBezTo>
                  <a:cubicBezTo>
                    <a:pt x="254" y="48"/>
                    <a:pt x="254" y="48"/>
                    <a:pt x="254" y="48"/>
                  </a:cubicBezTo>
                  <a:cubicBezTo>
                    <a:pt x="255" y="48"/>
                    <a:pt x="255" y="48"/>
                    <a:pt x="255" y="48"/>
                  </a:cubicBezTo>
                  <a:cubicBezTo>
                    <a:pt x="254" y="47"/>
                    <a:pt x="254" y="47"/>
                    <a:pt x="254" y="47"/>
                  </a:cubicBezTo>
                  <a:cubicBezTo>
                    <a:pt x="255" y="46"/>
                    <a:pt x="255" y="46"/>
                    <a:pt x="255" y="46"/>
                  </a:cubicBezTo>
                  <a:cubicBezTo>
                    <a:pt x="255" y="45"/>
                    <a:pt x="255" y="45"/>
                    <a:pt x="255" y="45"/>
                  </a:cubicBezTo>
                  <a:cubicBezTo>
                    <a:pt x="255" y="44"/>
                    <a:pt x="255" y="44"/>
                    <a:pt x="255" y="44"/>
                  </a:cubicBezTo>
                  <a:cubicBezTo>
                    <a:pt x="256" y="44"/>
                    <a:pt x="256" y="44"/>
                    <a:pt x="256" y="44"/>
                  </a:cubicBezTo>
                  <a:cubicBezTo>
                    <a:pt x="256" y="44"/>
                    <a:pt x="256" y="44"/>
                    <a:pt x="256" y="44"/>
                  </a:cubicBezTo>
                  <a:cubicBezTo>
                    <a:pt x="256" y="42"/>
                    <a:pt x="256" y="42"/>
                    <a:pt x="256" y="42"/>
                  </a:cubicBezTo>
                  <a:cubicBezTo>
                    <a:pt x="257" y="42"/>
                    <a:pt x="257" y="42"/>
                    <a:pt x="257" y="42"/>
                  </a:cubicBezTo>
                  <a:cubicBezTo>
                    <a:pt x="258" y="41"/>
                    <a:pt x="258" y="41"/>
                    <a:pt x="258" y="41"/>
                  </a:cubicBezTo>
                  <a:cubicBezTo>
                    <a:pt x="259" y="41"/>
                    <a:pt x="259" y="41"/>
                    <a:pt x="259" y="41"/>
                  </a:cubicBezTo>
                  <a:cubicBezTo>
                    <a:pt x="260" y="42"/>
                    <a:pt x="260" y="42"/>
                    <a:pt x="260" y="42"/>
                  </a:cubicBezTo>
                  <a:cubicBezTo>
                    <a:pt x="260" y="43"/>
                    <a:pt x="260" y="43"/>
                    <a:pt x="260" y="43"/>
                  </a:cubicBezTo>
                  <a:cubicBezTo>
                    <a:pt x="260" y="44"/>
                    <a:pt x="260" y="44"/>
                    <a:pt x="260" y="44"/>
                  </a:cubicBezTo>
                  <a:cubicBezTo>
                    <a:pt x="261" y="44"/>
                    <a:pt x="261" y="44"/>
                    <a:pt x="261" y="44"/>
                  </a:cubicBezTo>
                  <a:cubicBezTo>
                    <a:pt x="261" y="44"/>
                    <a:pt x="261" y="44"/>
                    <a:pt x="261" y="44"/>
                  </a:cubicBezTo>
                  <a:cubicBezTo>
                    <a:pt x="261" y="45"/>
                    <a:pt x="261" y="45"/>
                    <a:pt x="261" y="45"/>
                  </a:cubicBezTo>
                  <a:cubicBezTo>
                    <a:pt x="262" y="46"/>
                    <a:pt x="262" y="46"/>
                    <a:pt x="262" y="46"/>
                  </a:cubicBezTo>
                  <a:cubicBezTo>
                    <a:pt x="262" y="46"/>
                    <a:pt x="262" y="46"/>
                    <a:pt x="262" y="46"/>
                  </a:cubicBezTo>
                  <a:cubicBezTo>
                    <a:pt x="262" y="47"/>
                    <a:pt x="262" y="47"/>
                    <a:pt x="262" y="47"/>
                  </a:cubicBezTo>
                  <a:cubicBezTo>
                    <a:pt x="263" y="47"/>
                    <a:pt x="263" y="47"/>
                    <a:pt x="263" y="47"/>
                  </a:cubicBezTo>
                  <a:cubicBezTo>
                    <a:pt x="263" y="47"/>
                    <a:pt x="263" y="47"/>
                    <a:pt x="263" y="47"/>
                  </a:cubicBezTo>
                  <a:cubicBezTo>
                    <a:pt x="263" y="48"/>
                    <a:pt x="263" y="48"/>
                    <a:pt x="263" y="48"/>
                  </a:cubicBezTo>
                  <a:cubicBezTo>
                    <a:pt x="264" y="50"/>
                    <a:pt x="264" y="50"/>
                    <a:pt x="264" y="50"/>
                  </a:cubicBezTo>
                  <a:cubicBezTo>
                    <a:pt x="263" y="50"/>
                    <a:pt x="263" y="50"/>
                    <a:pt x="263" y="50"/>
                  </a:cubicBezTo>
                  <a:cubicBezTo>
                    <a:pt x="262" y="51"/>
                    <a:pt x="262" y="51"/>
                    <a:pt x="262" y="51"/>
                  </a:cubicBezTo>
                  <a:cubicBezTo>
                    <a:pt x="262" y="51"/>
                    <a:pt x="262" y="51"/>
                    <a:pt x="262" y="51"/>
                  </a:cubicBezTo>
                  <a:cubicBezTo>
                    <a:pt x="261" y="51"/>
                    <a:pt x="261" y="51"/>
                    <a:pt x="261" y="51"/>
                  </a:cubicBezTo>
                  <a:cubicBezTo>
                    <a:pt x="261" y="51"/>
                    <a:pt x="261" y="51"/>
                    <a:pt x="261" y="51"/>
                  </a:cubicBezTo>
                  <a:cubicBezTo>
                    <a:pt x="262" y="51"/>
                    <a:pt x="262" y="51"/>
                    <a:pt x="262" y="51"/>
                  </a:cubicBezTo>
                  <a:cubicBezTo>
                    <a:pt x="262" y="52"/>
                    <a:pt x="262" y="52"/>
                    <a:pt x="262" y="52"/>
                  </a:cubicBezTo>
                  <a:cubicBezTo>
                    <a:pt x="262" y="53"/>
                    <a:pt x="262" y="53"/>
                    <a:pt x="262" y="53"/>
                  </a:cubicBezTo>
                  <a:cubicBezTo>
                    <a:pt x="260" y="54"/>
                    <a:pt x="260" y="54"/>
                    <a:pt x="260" y="54"/>
                  </a:cubicBezTo>
                  <a:cubicBezTo>
                    <a:pt x="260" y="55"/>
                    <a:pt x="260" y="55"/>
                    <a:pt x="260" y="55"/>
                  </a:cubicBezTo>
                  <a:cubicBezTo>
                    <a:pt x="259" y="54"/>
                    <a:pt x="259" y="54"/>
                    <a:pt x="259" y="54"/>
                  </a:cubicBezTo>
                  <a:cubicBezTo>
                    <a:pt x="259" y="54"/>
                    <a:pt x="259" y="54"/>
                    <a:pt x="259" y="54"/>
                  </a:cubicBezTo>
                  <a:cubicBezTo>
                    <a:pt x="259" y="53"/>
                    <a:pt x="259" y="53"/>
                    <a:pt x="259" y="53"/>
                  </a:cubicBezTo>
                  <a:cubicBezTo>
                    <a:pt x="258" y="54"/>
                    <a:pt x="258" y="54"/>
                    <a:pt x="258" y="54"/>
                  </a:cubicBezTo>
                  <a:cubicBezTo>
                    <a:pt x="257" y="54"/>
                    <a:pt x="257" y="54"/>
                    <a:pt x="257" y="54"/>
                  </a:cubicBezTo>
                  <a:cubicBezTo>
                    <a:pt x="256" y="54"/>
                    <a:pt x="256" y="54"/>
                    <a:pt x="256" y="54"/>
                  </a:cubicBezTo>
                  <a:cubicBezTo>
                    <a:pt x="255" y="54"/>
                    <a:pt x="255" y="54"/>
                    <a:pt x="255" y="54"/>
                  </a:cubicBezTo>
                  <a:cubicBezTo>
                    <a:pt x="255" y="53"/>
                    <a:pt x="255" y="53"/>
                    <a:pt x="255" y="53"/>
                  </a:cubicBezTo>
                  <a:cubicBezTo>
                    <a:pt x="255" y="53"/>
                    <a:pt x="255" y="53"/>
                    <a:pt x="255" y="53"/>
                  </a:cubicBezTo>
                  <a:cubicBezTo>
                    <a:pt x="254" y="54"/>
                    <a:pt x="254" y="54"/>
                    <a:pt x="254" y="54"/>
                  </a:cubicBezTo>
                  <a:cubicBezTo>
                    <a:pt x="253" y="54"/>
                    <a:pt x="253" y="54"/>
                    <a:pt x="253" y="54"/>
                  </a:cubicBezTo>
                  <a:close/>
                  <a:moveTo>
                    <a:pt x="264" y="53"/>
                  </a:moveTo>
                  <a:cubicBezTo>
                    <a:pt x="264" y="53"/>
                    <a:pt x="264" y="53"/>
                    <a:pt x="264" y="53"/>
                  </a:cubicBezTo>
                  <a:cubicBezTo>
                    <a:pt x="264" y="52"/>
                    <a:pt x="264" y="52"/>
                    <a:pt x="264" y="52"/>
                  </a:cubicBezTo>
                  <a:cubicBezTo>
                    <a:pt x="264" y="51"/>
                    <a:pt x="264" y="51"/>
                    <a:pt x="264" y="51"/>
                  </a:cubicBezTo>
                  <a:cubicBezTo>
                    <a:pt x="264" y="51"/>
                    <a:pt x="264" y="51"/>
                    <a:pt x="264" y="51"/>
                  </a:cubicBezTo>
                  <a:cubicBezTo>
                    <a:pt x="263" y="51"/>
                    <a:pt x="263" y="51"/>
                    <a:pt x="263" y="51"/>
                  </a:cubicBezTo>
                  <a:cubicBezTo>
                    <a:pt x="263" y="52"/>
                    <a:pt x="263" y="52"/>
                    <a:pt x="263" y="52"/>
                  </a:cubicBezTo>
                  <a:cubicBezTo>
                    <a:pt x="264" y="53"/>
                    <a:pt x="264" y="53"/>
                    <a:pt x="264" y="53"/>
                  </a:cubicBezTo>
                  <a:close/>
                  <a:moveTo>
                    <a:pt x="267" y="65"/>
                  </a:moveTo>
                  <a:cubicBezTo>
                    <a:pt x="267" y="66"/>
                    <a:pt x="267" y="66"/>
                    <a:pt x="267" y="66"/>
                  </a:cubicBezTo>
                  <a:cubicBezTo>
                    <a:pt x="268" y="66"/>
                    <a:pt x="268" y="66"/>
                    <a:pt x="268" y="66"/>
                  </a:cubicBezTo>
                  <a:cubicBezTo>
                    <a:pt x="269" y="66"/>
                    <a:pt x="269" y="66"/>
                    <a:pt x="269" y="66"/>
                  </a:cubicBezTo>
                  <a:cubicBezTo>
                    <a:pt x="270" y="66"/>
                    <a:pt x="270" y="66"/>
                    <a:pt x="270" y="66"/>
                  </a:cubicBezTo>
                  <a:cubicBezTo>
                    <a:pt x="270" y="65"/>
                    <a:pt x="270" y="65"/>
                    <a:pt x="270" y="65"/>
                  </a:cubicBezTo>
                  <a:cubicBezTo>
                    <a:pt x="271" y="64"/>
                    <a:pt x="271" y="64"/>
                    <a:pt x="271" y="64"/>
                  </a:cubicBezTo>
                  <a:cubicBezTo>
                    <a:pt x="270" y="64"/>
                    <a:pt x="270" y="64"/>
                    <a:pt x="270" y="64"/>
                  </a:cubicBezTo>
                  <a:cubicBezTo>
                    <a:pt x="270" y="63"/>
                    <a:pt x="270" y="63"/>
                    <a:pt x="270" y="63"/>
                  </a:cubicBezTo>
                  <a:cubicBezTo>
                    <a:pt x="270" y="63"/>
                    <a:pt x="270" y="63"/>
                    <a:pt x="270" y="63"/>
                  </a:cubicBezTo>
                  <a:cubicBezTo>
                    <a:pt x="269" y="63"/>
                    <a:pt x="269" y="63"/>
                    <a:pt x="269" y="63"/>
                  </a:cubicBezTo>
                  <a:cubicBezTo>
                    <a:pt x="269" y="62"/>
                    <a:pt x="269" y="62"/>
                    <a:pt x="269" y="62"/>
                  </a:cubicBezTo>
                  <a:cubicBezTo>
                    <a:pt x="268" y="62"/>
                    <a:pt x="268" y="62"/>
                    <a:pt x="268" y="62"/>
                  </a:cubicBezTo>
                  <a:cubicBezTo>
                    <a:pt x="267" y="63"/>
                    <a:pt x="267" y="63"/>
                    <a:pt x="267" y="63"/>
                  </a:cubicBezTo>
                  <a:cubicBezTo>
                    <a:pt x="267" y="63"/>
                    <a:pt x="267" y="63"/>
                    <a:pt x="267" y="63"/>
                  </a:cubicBezTo>
                  <a:cubicBezTo>
                    <a:pt x="267" y="64"/>
                    <a:pt x="267" y="64"/>
                    <a:pt x="267" y="64"/>
                  </a:cubicBezTo>
                  <a:cubicBezTo>
                    <a:pt x="267" y="65"/>
                    <a:pt x="267" y="65"/>
                    <a:pt x="267" y="65"/>
                  </a:cubicBezTo>
                  <a:close/>
                  <a:moveTo>
                    <a:pt x="266" y="65"/>
                  </a:moveTo>
                  <a:cubicBezTo>
                    <a:pt x="266" y="66"/>
                    <a:pt x="266" y="66"/>
                    <a:pt x="266" y="66"/>
                  </a:cubicBezTo>
                  <a:cubicBezTo>
                    <a:pt x="266" y="66"/>
                    <a:pt x="266" y="66"/>
                    <a:pt x="266" y="66"/>
                  </a:cubicBezTo>
                  <a:cubicBezTo>
                    <a:pt x="266" y="67"/>
                    <a:pt x="266" y="67"/>
                    <a:pt x="266" y="67"/>
                  </a:cubicBezTo>
                  <a:cubicBezTo>
                    <a:pt x="267" y="66"/>
                    <a:pt x="267" y="66"/>
                    <a:pt x="267" y="66"/>
                  </a:cubicBezTo>
                  <a:cubicBezTo>
                    <a:pt x="266" y="66"/>
                    <a:pt x="266" y="66"/>
                    <a:pt x="266" y="66"/>
                  </a:cubicBezTo>
                  <a:cubicBezTo>
                    <a:pt x="266" y="66"/>
                    <a:pt x="266" y="66"/>
                    <a:pt x="266" y="66"/>
                  </a:cubicBezTo>
                  <a:cubicBezTo>
                    <a:pt x="266" y="65"/>
                    <a:pt x="266" y="65"/>
                    <a:pt x="266" y="65"/>
                  </a:cubicBezTo>
                  <a:cubicBezTo>
                    <a:pt x="266" y="65"/>
                    <a:pt x="266" y="65"/>
                    <a:pt x="266" y="65"/>
                  </a:cubicBezTo>
                  <a:close/>
                  <a:moveTo>
                    <a:pt x="253" y="59"/>
                  </a:moveTo>
                  <a:cubicBezTo>
                    <a:pt x="253" y="58"/>
                    <a:pt x="253" y="58"/>
                    <a:pt x="253" y="58"/>
                  </a:cubicBezTo>
                  <a:cubicBezTo>
                    <a:pt x="253" y="57"/>
                    <a:pt x="253" y="57"/>
                    <a:pt x="253" y="57"/>
                  </a:cubicBezTo>
                  <a:cubicBezTo>
                    <a:pt x="254" y="56"/>
                    <a:pt x="254" y="56"/>
                    <a:pt x="254" y="56"/>
                  </a:cubicBezTo>
                  <a:cubicBezTo>
                    <a:pt x="255" y="56"/>
                    <a:pt x="255" y="56"/>
                    <a:pt x="255" y="56"/>
                  </a:cubicBezTo>
                  <a:cubicBezTo>
                    <a:pt x="255" y="56"/>
                    <a:pt x="255" y="56"/>
                    <a:pt x="255" y="56"/>
                  </a:cubicBezTo>
                  <a:cubicBezTo>
                    <a:pt x="256" y="56"/>
                    <a:pt x="256" y="56"/>
                    <a:pt x="256" y="56"/>
                  </a:cubicBezTo>
                  <a:cubicBezTo>
                    <a:pt x="257" y="56"/>
                    <a:pt x="257" y="56"/>
                    <a:pt x="257" y="56"/>
                  </a:cubicBezTo>
                  <a:cubicBezTo>
                    <a:pt x="257" y="56"/>
                    <a:pt x="257" y="56"/>
                    <a:pt x="257" y="56"/>
                  </a:cubicBezTo>
                  <a:cubicBezTo>
                    <a:pt x="257" y="57"/>
                    <a:pt x="257" y="57"/>
                    <a:pt x="257" y="57"/>
                  </a:cubicBezTo>
                  <a:cubicBezTo>
                    <a:pt x="258" y="57"/>
                    <a:pt x="258" y="57"/>
                    <a:pt x="258" y="57"/>
                  </a:cubicBezTo>
                  <a:cubicBezTo>
                    <a:pt x="258" y="56"/>
                    <a:pt x="258" y="56"/>
                    <a:pt x="258" y="56"/>
                  </a:cubicBezTo>
                  <a:cubicBezTo>
                    <a:pt x="259" y="57"/>
                    <a:pt x="259" y="57"/>
                    <a:pt x="259" y="57"/>
                  </a:cubicBezTo>
                  <a:cubicBezTo>
                    <a:pt x="260" y="57"/>
                    <a:pt x="260" y="57"/>
                    <a:pt x="260" y="57"/>
                  </a:cubicBezTo>
                  <a:cubicBezTo>
                    <a:pt x="260" y="58"/>
                    <a:pt x="260" y="58"/>
                    <a:pt x="260" y="58"/>
                  </a:cubicBezTo>
                  <a:cubicBezTo>
                    <a:pt x="261" y="58"/>
                    <a:pt x="261" y="58"/>
                    <a:pt x="261" y="58"/>
                  </a:cubicBezTo>
                  <a:cubicBezTo>
                    <a:pt x="261" y="58"/>
                    <a:pt x="261" y="58"/>
                    <a:pt x="261" y="58"/>
                  </a:cubicBezTo>
                  <a:cubicBezTo>
                    <a:pt x="261" y="59"/>
                    <a:pt x="261" y="59"/>
                    <a:pt x="261" y="59"/>
                  </a:cubicBezTo>
                  <a:cubicBezTo>
                    <a:pt x="262" y="59"/>
                    <a:pt x="262" y="59"/>
                    <a:pt x="262" y="59"/>
                  </a:cubicBezTo>
                  <a:cubicBezTo>
                    <a:pt x="262" y="58"/>
                    <a:pt x="262" y="58"/>
                    <a:pt x="262" y="58"/>
                  </a:cubicBezTo>
                  <a:cubicBezTo>
                    <a:pt x="263" y="59"/>
                    <a:pt x="263" y="59"/>
                    <a:pt x="263" y="59"/>
                  </a:cubicBezTo>
                  <a:cubicBezTo>
                    <a:pt x="263" y="60"/>
                    <a:pt x="263" y="60"/>
                    <a:pt x="263" y="60"/>
                  </a:cubicBezTo>
                  <a:cubicBezTo>
                    <a:pt x="263" y="60"/>
                    <a:pt x="263" y="60"/>
                    <a:pt x="263" y="60"/>
                  </a:cubicBezTo>
                  <a:cubicBezTo>
                    <a:pt x="263" y="60"/>
                    <a:pt x="263" y="60"/>
                    <a:pt x="263" y="60"/>
                  </a:cubicBezTo>
                  <a:cubicBezTo>
                    <a:pt x="263" y="61"/>
                    <a:pt x="263" y="61"/>
                    <a:pt x="263" y="61"/>
                  </a:cubicBezTo>
                  <a:cubicBezTo>
                    <a:pt x="262" y="61"/>
                    <a:pt x="262" y="61"/>
                    <a:pt x="262" y="61"/>
                  </a:cubicBezTo>
                  <a:cubicBezTo>
                    <a:pt x="261" y="61"/>
                    <a:pt x="261" y="61"/>
                    <a:pt x="261" y="61"/>
                  </a:cubicBezTo>
                  <a:cubicBezTo>
                    <a:pt x="260" y="62"/>
                    <a:pt x="260" y="62"/>
                    <a:pt x="260" y="62"/>
                  </a:cubicBezTo>
                  <a:cubicBezTo>
                    <a:pt x="259" y="61"/>
                    <a:pt x="259" y="61"/>
                    <a:pt x="259" y="61"/>
                  </a:cubicBezTo>
                  <a:cubicBezTo>
                    <a:pt x="258" y="61"/>
                    <a:pt x="258" y="61"/>
                    <a:pt x="258" y="61"/>
                  </a:cubicBezTo>
                  <a:cubicBezTo>
                    <a:pt x="257" y="60"/>
                    <a:pt x="257" y="60"/>
                    <a:pt x="257" y="60"/>
                  </a:cubicBezTo>
                  <a:cubicBezTo>
                    <a:pt x="256" y="60"/>
                    <a:pt x="256" y="60"/>
                    <a:pt x="256" y="60"/>
                  </a:cubicBezTo>
                  <a:cubicBezTo>
                    <a:pt x="255" y="60"/>
                    <a:pt x="255" y="60"/>
                    <a:pt x="255" y="60"/>
                  </a:cubicBezTo>
                  <a:cubicBezTo>
                    <a:pt x="254" y="59"/>
                    <a:pt x="254" y="59"/>
                    <a:pt x="254" y="59"/>
                  </a:cubicBezTo>
                  <a:cubicBezTo>
                    <a:pt x="253" y="59"/>
                    <a:pt x="253" y="59"/>
                    <a:pt x="253" y="59"/>
                  </a:cubicBezTo>
                  <a:cubicBezTo>
                    <a:pt x="253" y="59"/>
                    <a:pt x="253" y="59"/>
                    <a:pt x="253" y="59"/>
                  </a:cubicBezTo>
                  <a:close/>
                  <a:moveTo>
                    <a:pt x="242" y="46"/>
                  </a:moveTo>
                  <a:cubicBezTo>
                    <a:pt x="242" y="45"/>
                    <a:pt x="242" y="45"/>
                    <a:pt x="242" y="45"/>
                  </a:cubicBezTo>
                  <a:cubicBezTo>
                    <a:pt x="243" y="45"/>
                    <a:pt x="243" y="45"/>
                    <a:pt x="243" y="45"/>
                  </a:cubicBezTo>
                  <a:cubicBezTo>
                    <a:pt x="243" y="45"/>
                    <a:pt x="243" y="45"/>
                    <a:pt x="243" y="45"/>
                  </a:cubicBezTo>
                  <a:cubicBezTo>
                    <a:pt x="243" y="46"/>
                    <a:pt x="243" y="46"/>
                    <a:pt x="243" y="46"/>
                  </a:cubicBezTo>
                  <a:cubicBezTo>
                    <a:pt x="242" y="46"/>
                    <a:pt x="242" y="46"/>
                    <a:pt x="242" y="46"/>
                  </a:cubicBezTo>
                  <a:cubicBezTo>
                    <a:pt x="242" y="46"/>
                    <a:pt x="242" y="46"/>
                    <a:pt x="242" y="46"/>
                  </a:cubicBezTo>
                  <a:close/>
                  <a:moveTo>
                    <a:pt x="243" y="50"/>
                  </a:moveTo>
                  <a:cubicBezTo>
                    <a:pt x="243" y="52"/>
                    <a:pt x="243" y="52"/>
                    <a:pt x="243" y="52"/>
                  </a:cubicBezTo>
                  <a:cubicBezTo>
                    <a:pt x="244" y="52"/>
                    <a:pt x="244" y="52"/>
                    <a:pt x="244" y="52"/>
                  </a:cubicBezTo>
                  <a:cubicBezTo>
                    <a:pt x="244" y="52"/>
                    <a:pt x="244" y="52"/>
                    <a:pt x="244" y="52"/>
                  </a:cubicBezTo>
                  <a:cubicBezTo>
                    <a:pt x="245" y="52"/>
                    <a:pt x="245" y="52"/>
                    <a:pt x="245" y="52"/>
                  </a:cubicBezTo>
                  <a:cubicBezTo>
                    <a:pt x="245" y="53"/>
                    <a:pt x="245" y="53"/>
                    <a:pt x="245" y="53"/>
                  </a:cubicBezTo>
                  <a:cubicBezTo>
                    <a:pt x="246" y="53"/>
                    <a:pt x="246" y="53"/>
                    <a:pt x="246" y="53"/>
                  </a:cubicBezTo>
                  <a:cubicBezTo>
                    <a:pt x="247" y="52"/>
                    <a:pt x="247" y="52"/>
                    <a:pt x="247" y="52"/>
                  </a:cubicBezTo>
                  <a:cubicBezTo>
                    <a:pt x="247" y="51"/>
                    <a:pt x="247" y="51"/>
                    <a:pt x="247" y="51"/>
                  </a:cubicBezTo>
                  <a:cubicBezTo>
                    <a:pt x="248" y="51"/>
                    <a:pt x="248" y="51"/>
                    <a:pt x="248" y="51"/>
                  </a:cubicBezTo>
                  <a:cubicBezTo>
                    <a:pt x="249" y="50"/>
                    <a:pt x="249" y="50"/>
                    <a:pt x="249" y="50"/>
                  </a:cubicBezTo>
                  <a:cubicBezTo>
                    <a:pt x="249" y="49"/>
                    <a:pt x="249" y="49"/>
                    <a:pt x="249" y="49"/>
                  </a:cubicBezTo>
                  <a:cubicBezTo>
                    <a:pt x="249" y="48"/>
                    <a:pt x="249" y="48"/>
                    <a:pt x="249" y="48"/>
                  </a:cubicBezTo>
                  <a:cubicBezTo>
                    <a:pt x="250" y="47"/>
                    <a:pt x="250" y="47"/>
                    <a:pt x="250" y="47"/>
                  </a:cubicBezTo>
                  <a:cubicBezTo>
                    <a:pt x="249" y="46"/>
                    <a:pt x="249" y="46"/>
                    <a:pt x="249" y="46"/>
                  </a:cubicBezTo>
                  <a:cubicBezTo>
                    <a:pt x="249" y="46"/>
                    <a:pt x="249" y="46"/>
                    <a:pt x="249" y="46"/>
                  </a:cubicBezTo>
                  <a:cubicBezTo>
                    <a:pt x="250" y="46"/>
                    <a:pt x="250" y="46"/>
                    <a:pt x="250" y="46"/>
                  </a:cubicBezTo>
                  <a:cubicBezTo>
                    <a:pt x="250" y="45"/>
                    <a:pt x="250" y="45"/>
                    <a:pt x="250" y="45"/>
                  </a:cubicBezTo>
                  <a:cubicBezTo>
                    <a:pt x="251" y="44"/>
                    <a:pt x="251" y="44"/>
                    <a:pt x="251" y="44"/>
                  </a:cubicBezTo>
                  <a:cubicBezTo>
                    <a:pt x="252" y="44"/>
                    <a:pt x="252" y="44"/>
                    <a:pt x="252" y="44"/>
                  </a:cubicBezTo>
                  <a:cubicBezTo>
                    <a:pt x="253" y="43"/>
                    <a:pt x="253" y="43"/>
                    <a:pt x="253" y="43"/>
                  </a:cubicBezTo>
                  <a:cubicBezTo>
                    <a:pt x="253" y="42"/>
                    <a:pt x="253" y="42"/>
                    <a:pt x="253" y="42"/>
                  </a:cubicBezTo>
                  <a:cubicBezTo>
                    <a:pt x="253" y="41"/>
                    <a:pt x="253" y="41"/>
                    <a:pt x="253" y="41"/>
                  </a:cubicBezTo>
                  <a:cubicBezTo>
                    <a:pt x="253" y="41"/>
                    <a:pt x="253" y="41"/>
                    <a:pt x="253" y="41"/>
                  </a:cubicBezTo>
                  <a:cubicBezTo>
                    <a:pt x="254" y="40"/>
                    <a:pt x="254" y="40"/>
                    <a:pt x="254" y="40"/>
                  </a:cubicBezTo>
                  <a:cubicBezTo>
                    <a:pt x="253" y="40"/>
                    <a:pt x="253" y="40"/>
                    <a:pt x="253" y="40"/>
                  </a:cubicBezTo>
                  <a:cubicBezTo>
                    <a:pt x="253" y="39"/>
                    <a:pt x="253" y="39"/>
                    <a:pt x="253" y="39"/>
                  </a:cubicBezTo>
                  <a:cubicBezTo>
                    <a:pt x="253" y="39"/>
                    <a:pt x="253" y="39"/>
                    <a:pt x="253" y="39"/>
                  </a:cubicBezTo>
                  <a:cubicBezTo>
                    <a:pt x="252" y="38"/>
                    <a:pt x="252" y="38"/>
                    <a:pt x="252" y="38"/>
                  </a:cubicBezTo>
                  <a:cubicBezTo>
                    <a:pt x="251" y="38"/>
                    <a:pt x="251" y="38"/>
                    <a:pt x="251" y="38"/>
                  </a:cubicBezTo>
                  <a:cubicBezTo>
                    <a:pt x="250" y="38"/>
                    <a:pt x="250" y="38"/>
                    <a:pt x="250" y="38"/>
                  </a:cubicBezTo>
                  <a:cubicBezTo>
                    <a:pt x="251" y="37"/>
                    <a:pt x="251" y="37"/>
                    <a:pt x="251" y="37"/>
                  </a:cubicBezTo>
                  <a:cubicBezTo>
                    <a:pt x="252" y="37"/>
                    <a:pt x="252" y="37"/>
                    <a:pt x="252" y="37"/>
                  </a:cubicBezTo>
                  <a:cubicBezTo>
                    <a:pt x="252" y="36"/>
                    <a:pt x="252" y="36"/>
                    <a:pt x="252" y="36"/>
                  </a:cubicBezTo>
                  <a:cubicBezTo>
                    <a:pt x="252" y="36"/>
                    <a:pt x="252" y="36"/>
                    <a:pt x="252" y="36"/>
                  </a:cubicBezTo>
                  <a:cubicBezTo>
                    <a:pt x="252" y="35"/>
                    <a:pt x="252" y="35"/>
                    <a:pt x="252" y="35"/>
                  </a:cubicBezTo>
                  <a:cubicBezTo>
                    <a:pt x="252" y="34"/>
                    <a:pt x="252" y="34"/>
                    <a:pt x="252" y="34"/>
                  </a:cubicBezTo>
                  <a:cubicBezTo>
                    <a:pt x="251" y="33"/>
                    <a:pt x="251" y="33"/>
                    <a:pt x="251" y="33"/>
                  </a:cubicBezTo>
                  <a:cubicBezTo>
                    <a:pt x="251" y="33"/>
                    <a:pt x="251" y="33"/>
                    <a:pt x="251" y="33"/>
                  </a:cubicBezTo>
                  <a:cubicBezTo>
                    <a:pt x="249" y="34"/>
                    <a:pt x="249" y="34"/>
                    <a:pt x="249" y="34"/>
                  </a:cubicBezTo>
                  <a:cubicBezTo>
                    <a:pt x="248" y="34"/>
                    <a:pt x="248" y="34"/>
                    <a:pt x="248" y="34"/>
                  </a:cubicBezTo>
                  <a:cubicBezTo>
                    <a:pt x="248" y="35"/>
                    <a:pt x="248" y="35"/>
                    <a:pt x="248" y="35"/>
                  </a:cubicBezTo>
                  <a:cubicBezTo>
                    <a:pt x="247" y="36"/>
                    <a:pt x="247" y="36"/>
                    <a:pt x="247" y="36"/>
                  </a:cubicBezTo>
                  <a:cubicBezTo>
                    <a:pt x="247" y="35"/>
                    <a:pt x="247" y="35"/>
                    <a:pt x="247" y="35"/>
                  </a:cubicBezTo>
                  <a:cubicBezTo>
                    <a:pt x="247" y="35"/>
                    <a:pt x="247" y="35"/>
                    <a:pt x="247" y="35"/>
                  </a:cubicBezTo>
                  <a:cubicBezTo>
                    <a:pt x="247" y="34"/>
                    <a:pt x="247" y="34"/>
                    <a:pt x="247" y="34"/>
                  </a:cubicBezTo>
                  <a:cubicBezTo>
                    <a:pt x="248" y="34"/>
                    <a:pt x="248" y="34"/>
                    <a:pt x="248" y="34"/>
                  </a:cubicBezTo>
                  <a:cubicBezTo>
                    <a:pt x="248" y="33"/>
                    <a:pt x="248" y="33"/>
                    <a:pt x="248" y="33"/>
                  </a:cubicBezTo>
                  <a:cubicBezTo>
                    <a:pt x="248" y="31"/>
                    <a:pt x="248" y="31"/>
                    <a:pt x="248" y="31"/>
                  </a:cubicBezTo>
                  <a:cubicBezTo>
                    <a:pt x="248" y="30"/>
                    <a:pt x="248" y="30"/>
                    <a:pt x="248" y="30"/>
                  </a:cubicBezTo>
                  <a:cubicBezTo>
                    <a:pt x="247" y="30"/>
                    <a:pt x="247" y="30"/>
                    <a:pt x="247" y="30"/>
                  </a:cubicBezTo>
                  <a:cubicBezTo>
                    <a:pt x="247" y="29"/>
                    <a:pt x="247" y="29"/>
                    <a:pt x="247" y="29"/>
                  </a:cubicBezTo>
                  <a:cubicBezTo>
                    <a:pt x="246" y="29"/>
                    <a:pt x="246" y="29"/>
                    <a:pt x="246" y="29"/>
                  </a:cubicBezTo>
                  <a:cubicBezTo>
                    <a:pt x="245" y="29"/>
                    <a:pt x="245" y="29"/>
                    <a:pt x="245" y="29"/>
                  </a:cubicBezTo>
                  <a:cubicBezTo>
                    <a:pt x="244" y="29"/>
                    <a:pt x="244" y="29"/>
                    <a:pt x="244" y="29"/>
                  </a:cubicBezTo>
                  <a:cubicBezTo>
                    <a:pt x="243" y="30"/>
                    <a:pt x="243" y="30"/>
                    <a:pt x="243" y="30"/>
                  </a:cubicBezTo>
                  <a:cubicBezTo>
                    <a:pt x="243" y="29"/>
                    <a:pt x="243" y="29"/>
                    <a:pt x="243" y="29"/>
                  </a:cubicBezTo>
                  <a:cubicBezTo>
                    <a:pt x="242" y="28"/>
                    <a:pt x="242" y="28"/>
                    <a:pt x="242" y="28"/>
                  </a:cubicBezTo>
                  <a:cubicBezTo>
                    <a:pt x="242" y="28"/>
                    <a:pt x="242" y="28"/>
                    <a:pt x="242" y="28"/>
                  </a:cubicBezTo>
                  <a:cubicBezTo>
                    <a:pt x="242" y="28"/>
                    <a:pt x="242" y="28"/>
                    <a:pt x="242" y="28"/>
                  </a:cubicBezTo>
                  <a:cubicBezTo>
                    <a:pt x="241" y="29"/>
                    <a:pt x="241" y="29"/>
                    <a:pt x="241" y="29"/>
                  </a:cubicBezTo>
                  <a:cubicBezTo>
                    <a:pt x="240" y="30"/>
                    <a:pt x="240" y="30"/>
                    <a:pt x="240" y="30"/>
                  </a:cubicBezTo>
                  <a:cubicBezTo>
                    <a:pt x="240" y="30"/>
                    <a:pt x="240" y="30"/>
                    <a:pt x="240" y="30"/>
                  </a:cubicBezTo>
                  <a:cubicBezTo>
                    <a:pt x="239" y="31"/>
                    <a:pt x="239" y="31"/>
                    <a:pt x="239" y="31"/>
                  </a:cubicBezTo>
                  <a:cubicBezTo>
                    <a:pt x="239" y="32"/>
                    <a:pt x="239" y="32"/>
                    <a:pt x="239" y="32"/>
                  </a:cubicBezTo>
                  <a:cubicBezTo>
                    <a:pt x="240" y="33"/>
                    <a:pt x="240" y="33"/>
                    <a:pt x="240" y="33"/>
                  </a:cubicBezTo>
                  <a:cubicBezTo>
                    <a:pt x="240" y="32"/>
                    <a:pt x="240" y="32"/>
                    <a:pt x="240" y="32"/>
                  </a:cubicBezTo>
                  <a:cubicBezTo>
                    <a:pt x="241" y="32"/>
                    <a:pt x="241" y="32"/>
                    <a:pt x="241" y="32"/>
                  </a:cubicBezTo>
                  <a:cubicBezTo>
                    <a:pt x="242" y="32"/>
                    <a:pt x="242" y="32"/>
                    <a:pt x="242" y="32"/>
                  </a:cubicBezTo>
                  <a:cubicBezTo>
                    <a:pt x="241" y="33"/>
                    <a:pt x="241" y="33"/>
                    <a:pt x="241" y="33"/>
                  </a:cubicBezTo>
                  <a:cubicBezTo>
                    <a:pt x="239" y="34"/>
                    <a:pt x="239" y="34"/>
                    <a:pt x="239" y="34"/>
                  </a:cubicBezTo>
                  <a:cubicBezTo>
                    <a:pt x="239" y="35"/>
                    <a:pt x="239" y="35"/>
                    <a:pt x="239" y="35"/>
                  </a:cubicBezTo>
                  <a:cubicBezTo>
                    <a:pt x="239" y="35"/>
                    <a:pt x="239" y="35"/>
                    <a:pt x="239" y="35"/>
                  </a:cubicBezTo>
                  <a:cubicBezTo>
                    <a:pt x="240" y="35"/>
                    <a:pt x="240" y="35"/>
                    <a:pt x="240" y="35"/>
                  </a:cubicBezTo>
                  <a:cubicBezTo>
                    <a:pt x="241" y="34"/>
                    <a:pt x="241" y="34"/>
                    <a:pt x="241" y="34"/>
                  </a:cubicBezTo>
                  <a:cubicBezTo>
                    <a:pt x="242" y="34"/>
                    <a:pt x="242" y="34"/>
                    <a:pt x="242" y="34"/>
                  </a:cubicBezTo>
                  <a:cubicBezTo>
                    <a:pt x="242" y="33"/>
                    <a:pt x="242" y="33"/>
                    <a:pt x="242" y="33"/>
                  </a:cubicBezTo>
                  <a:cubicBezTo>
                    <a:pt x="243" y="34"/>
                    <a:pt x="243" y="34"/>
                    <a:pt x="243" y="34"/>
                  </a:cubicBezTo>
                  <a:cubicBezTo>
                    <a:pt x="242" y="35"/>
                    <a:pt x="242" y="35"/>
                    <a:pt x="242" y="35"/>
                  </a:cubicBezTo>
                  <a:cubicBezTo>
                    <a:pt x="242" y="35"/>
                    <a:pt x="242" y="35"/>
                    <a:pt x="242" y="35"/>
                  </a:cubicBezTo>
                  <a:cubicBezTo>
                    <a:pt x="241" y="36"/>
                    <a:pt x="241" y="36"/>
                    <a:pt x="241" y="36"/>
                  </a:cubicBezTo>
                  <a:cubicBezTo>
                    <a:pt x="241" y="36"/>
                    <a:pt x="241" y="36"/>
                    <a:pt x="241" y="36"/>
                  </a:cubicBezTo>
                  <a:cubicBezTo>
                    <a:pt x="241" y="37"/>
                    <a:pt x="241" y="37"/>
                    <a:pt x="241" y="37"/>
                  </a:cubicBezTo>
                  <a:cubicBezTo>
                    <a:pt x="242" y="37"/>
                    <a:pt x="242" y="37"/>
                    <a:pt x="242" y="37"/>
                  </a:cubicBezTo>
                  <a:cubicBezTo>
                    <a:pt x="243" y="37"/>
                    <a:pt x="243" y="37"/>
                    <a:pt x="243" y="37"/>
                  </a:cubicBezTo>
                  <a:cubicBezTo>
                    <a:pt x="242" y="38"/>
                    <a:pt x="242" y="38"/>
                    <a:pt x="242" y="38"/>
                  </a:cubicBezTo>
                  <a:cubicBezTo>
                    <a:pt x="241" y="38"/>
                    <a:pt x="241" y="38"/>
                    <a:pt x="241" y="38"/>
                  </a:cubicBezTo>
                  <a:cubicBezTo>
                    <a:pt x="240" y="38"/>
                    <a:pt x="240" y="38"/>
                    <a:pt x="240" y="38"/>
                  </a:cubicBezTo>
                  <a:cubicBezTo>
                    <a:pt x="240" y="38"/>
                    <a:pt x="240" y="38"/>
                    <a:pt x="240" y="38"/>
                  </a:cubicBezTo>
                  <a:cubicBezTo>
                    <a:pt x="241" y="39"/>
                    <a:pt x="241" y="39"/>
                    <a:pt x="241" y="39"/>
                  </a:cubicBezTo>
                  <a:cubicBezTo>
                    <a:pt x="241" y="39"/>
                    <a:pt x="241" y="39"/>
                    <a:pt x="241" y="39"/>
                  </a:cubicBezTo>
                  <a:cubicBezTo>
                    <a:pt x="239" y="40"/>
                    <a:pt x="239" y="40"/>
                    <a:pt x="239" y="40"/>
                  </a:cubicBezTo>
                  <a:cubicBezTo>
                    <a:pt x="239" y="40"/>
                    <a:pt x="239" y="40"/>
                    <a:pt x="239" y="40"/>
                  </a:cubicBezTo>
                  <a:cubicBezTo>
                    <a:pt x="239" y="39"/>
                    <a:pt x="239" y="39"/>
                    <a:pt x="239" y="39"/>
                  </a:cubicBezTo>
                  <a:cubicBezTo>
                    <a:pt x="238" y="39"/>
                    <a:pt x="238" y="39"/>
                    <a:pt x="238" y="39"/>
                  </a:cubicBezTo>
                  <a:cubicBezTo>
                    <a:pt x="237" y="38"/>
                    <a:pt x="237" y="38"/>
                    <a:pt x="237" y="38"/>
                  </a:cubicBezTo>
                  <a:cubicBezTo>
                    <a:pt x="235" y="39"/>
                    <a:pt x="235" y="39"/>
                    <a:pt x="235" y="39"/>
                  </a:cubicBezTo>
                  <a:cubicBezTo>
                    <a:pt x="235" y="39"/>
                    <a:pt x="235" y="39"/>
                    <a:pt x="235" y="39"/>
                  </a:cubicBezTo>
                  <a:cubicBezTo>
                    <a:pt x="235" y="40"/>
                    <a:pt x="235" y="40"/>
                    <a:pt x="235" y="40"/>
                  </a:cubicBezTo>
                  <a:cubicBezTo>
                    <a:pt x="235" y="41"/>
                    <a:pt x="235" y="41"/>
                    <a:pt x="235" y="41"/>
                  </a:cubicBezTo>
                  <a:cubicBezTo>
                    <a:pt x="235" y="42"/>
                    <a:pt x="235" y="42"/>
                    <a:pt x="235" y="42"/>
                  </a:cubicBezTo>
                  <a:cubicBezTo>
                    <a:pt x="236" y="43"/>
                    <a:pt x="236" y="43"/>
                    <a:pt x="236" y="43"/>
                  </a:cubicBezTo>
                  <a:cubicBezTo>
                    <a:pt x="237" y="42"/>
                    <a:pt x="237" y="42"/>
                    <a:pt x="237" y="42"/>
                  </a:cubicBezTo>
                  <a:cubicBezTo>
                    <a:pt x="237" y="42"/>
                    <a:pt x="237" y="42"/>
                    <a:pt x="237" y="42"/>
                  </a:cubicBezTo>
                  <a:cubicBezTo>
                    <a:pt x="239" y="42"/>
                    <a:pt x="239" y="42"/>
                    <a:pt x="239" y="42"/>
                  </a:cubicBezTo>
                  <a:cubicBezTo>
                    <a:pt x="240" y="42"/>
                    <a:pt x="240" y="42"/>
                    <a:pt x="240" y="42"/>
                  </a:cubicBezTo>
                  <a:cubicBezTo>
                    <a:pt x="240" y="43"/>
                    <a:pt x="240" y="43"/>
                    <a:pt x="240" y="43"/>
                  </a:cubicBezTo>
                  <a:cubicBezTo>
                    <a:pt x="242" y="42"/>
                    <a:pt x="242" y="42"/>
                    <a:pt x="242" y="42"/>
                  </a:cubicBezTo>
                  <a:cubicBezTo>
                    <a:pt x="242" y="43"/>
                    <a:pt x="242" y="43"/>
                    <a:pt x="242" y="43"/>
                  </a:cubicBezTo>
                  <a:cubicBezTo>
                    <a:pt x="241" y="43"/>
                    <a:pt x="241" y="43"/>
                    <a:pt x="241" y="43"/>
                  </a:cubicBezTo>
                  <a:cubicBezTo>
                    <a:pt x="241" y="44"/>
                    <a:pt x="241" y="44"/>
                    <a:pt x="241" y="44"/>
                  </a:cubicBezTo>
                  <a:cubicBezTo>
                    <a:pt x="241" y="44"/>
                    <a:pt x="241" y="44"/>
                    <a:pt x="241" y="44"/>
                  </a:cubicBezTo>
                  <a:cubicBezTo>
                    <a:pt x="242" y="44"/>
                    <a:pt x="242" y="44"/>
                    <a:pt x="242" y="44"/>
                  </a:cubicBezTo>
                  <a:cubicBezTo>
                    <a:pt x="243" y="45"/>
                    <a:pt x="243" y="45"/>
                    <a:pt x="243" y="45"/>
                  </a:cubicBezTo>
                  <a:cubicBezTo>
                    <a:pt x="243" y="46"/>
                    <a:pt x="243" y="46"/>
                    <a:pt x="243" y="46"/>
                  </a:cubicBezTo>
                  <a:cubicBezTo>
                    <a:pt x="244" y="46"/>
                    <a:pt x="244" y="46"/>
                    <a:pt x="244" y="46"/>
                  </a:cubicBezTo>
                  <a:cubicBezTo>
                    <a:pt x="244" y="46"/>
                    <a:pt x="244" y="46"/>
                    <a:pt x="244" y="46"/>
                  </a:cubicBezTo>
                  <a:cubicBezTo>
                    <a:pt x="244" y="47"/>
                    <a:pt x="244" y="47"/>
                    <a:pt x="244" y="47"/>
                  </a:cubicBezTo>
                  <a:cubicBezTo>
                    <a:pt x="244" y="48"/>
                    <a:pt x="244" y="48"/>
                    <a:pt x="244" y="48"/>
                  </a:cubicBezTo>
                  <a:cubicBezTo>
                    <a:pt x="243" y="50"/>
                    <a:pt x="243" y="50"/>
                    <a:pt x="243" y="50"/>
                  </a:cubicBezTo>
                  <a:close/>
                  <a:moveTo>
                    <a:pt x="238" y="44"/>
                  </a:moveTo>
                  <a:cubicBezTo>
                    <a:pt x="238" y="44"/>
                    <a:pt x="238" y="44"/>
                    <a:pt x="238" y="44"/>
                  </a:cubicBezTo>
                  <a:cubicBezTo>
                    <a:pt x="239" y="43"/>
                    <a:pt x="239" y="43"/>
                    <a:pt x="239" y="43"/>
                  </a:cubicBezTo>
                  <a:cubicBezTo>
                    <a:pt x="240" y="43"/>
                    <a:pt x="240" y="43"/>
                    <a:pt x="240" y="43"/>
                  </a:cubicBezTo>
                  <a:cubicBezTo>
                    <a:pt x="240" y="44"/>
                    <a:pt x="240" y="44"/>
                    <a:pt x="240" y="44"/>
                  </a:cubicBezTo>
                  <a:cubicBezTo>
                    <a:pt x="239" y="44"/>
                    <a:pt x="239" y="44"/>
                    <a:pt x="239" y="44"/>
                  </a:cubicBezTo>
                  <a:cubicBezTo>
                    <a:pt x="238" y="45"/>
                    <a:pt x="238" y="45"/>
                    <a:pt x="238" y="45"/>
                  </a:cubicBezTo>
                  <a:cubicBezTo>
                    <a:pt x="238" y="44"/>
                    <a:pt x="238" y="44"/>
                    <a:pt x="238" y="44"/>
                  </a:cubicBezTo>
                  <a:close/>
                  <a:moveTo>
                    <a:pt x="236" y="49"/>
                  </a:moveTo>
                  <a:cubicBezTo>
                    <a:pt x="237" y="48"/>
                    <a:pt x="237" y="48"/>
                    <a:pt x="237" y="48"/>
                  </a:cubicBezTo>
                  <a:cubicBezTo>
                    <a:pt x="238" y="48"/>
                    <a:pt x="238" y="48"/>
                    <a:pt x="238" y="48"/>
                  </a:cubicBezTo>
                  <a:cubicBezTo>
                    <a:pt x="239" y="48"/>
                    <a:pt x="239" y="48"/>
                    <a:pt x="239" y="48"/>
                  </a:cubicBezTo>
                  <a:cubicBezTo>
                    <a:pt x="241" y="50"/>
                    <a:pt x="241" y="50"/>
                    <a:pt x="241" y="50"/>
                  </a:cubicBezTo>
                  <a:cubicBezTo>
                    <a:pt x="240" y="50"/>
                    <a:pt x="240" y="50"/>
                    <a:pt x="240" y="50"/>
                  </a:cubicBezTo>
                  <a:cubicBezTo>
                    <a:pt x="241" y="52"/>
                    <a:pt x="241" y="52"/>
                    <a:pt x="241" y="52"/>
                  </a:cubicBezTo>
                  <a:cubicBezTo>
                    <a:pt x="240" y="52"/>
                    <a:pt x="240" y="52"/>
                    <a:pt x="240" y="52"/>
                  </a:cubicBezTo>
                  <a:cubicBezTo>
                    <a:pt x="239" y="51"/>
                    <a:pt x="239" y="51"/>
                    <a:pt x="239" y="51"/>
                  </a:cubicBezTo>
                  <a:cubicBezTo>
                    <a:pt x="238" y="52"/>
                    <a:pt x="238" y="52"/>
                    <a:pt x="238" y="52"/>
                  </a:cubicBezTo>
                  <a:cubicBezTo>
                    <a:pt x="238" y="52"/>
                    <a:pt x="238" y="52"/>
                    <a:pt x="238" y="52"/>
                  </a:cubicBezTo>
                  <a:cubicBezTo>
                    <a:pt x="237" y="51"/>
                    <a:pt x="237" y="51"/>
                    <a:pt x="237" y="51"/>
                  </a:cubicBezTo>
                  <a:cubicBezTo>
                    <a:pt x="236" y="50"/>
                    <a:pt x="236" y="50"/>
                    <a:pt x="236" y="50"/>
                  </a:cubicBezTo>
                  <a:cubicBezTo>
                    <a:pt x="236" y="49"/>
                    <a:pt x="236" y="49"/>
                    <a:pt x="236" y="49"/>
                  </a:cubicBezTo>
                  <a:close/>
                  <a:moveTo>
                    <a:pt x="225" y="56"/>
                  </a:moveTo>
                  <a:cubicBezTo>
                    <a:pt x="226" y="55"/>
                    <a:pt x="226" y="55"/>
                    <a:pt x="226" y="55"/>
                  </a:cubicBezTo>
                  <a:cubicBezTo>
                    <a:pt x="227" y="55"/>
                    <a:pt x="227" y="55"/>
                    <a:pt x="227" y="55"/>
                  </a:cubicBezTo>
                  <a:cubicBezTo>
                    <a:pt x="227" y="56"/>
                    <a:pt x="227" y="56"/>
                    <a:pt x="227" y="56"/>
                  </a:cubicBezTo>
                  <a:cubicBezTo>
                    <a:pt x="226" y="56"/>
                    <a:pt x="226" y="56"/>
                    <a:pt x="226" y="56"/>
                  </a:cubicBezTo>
                  <a:cubicBezTo>
                    <a:pt x="225" y="56"/>
                    <a:pt x="225" y="56"/>
                    <a:pt x="225" y="56"/>
                  </a:cubicBezTo>
                  <a:close/>
                  <a:moveTo>
                    <a:pt x="224" y="55"/>
                  </a:moveTo>
                  <a:cubicBezTo>
                    <a:pt x="224" y="54"/>
                    <a:pt x="224" y="54"/>
                    <a:pt x="224" y="54"/>
                  </a:cubicBezTo>
                  <a:cubicBezTo>
                    <a:pt x="224" y="53"/>
                    <a:pt x="224" y="53"/>
                    <a:pt x="224" y="53"/>
                  </a:cubicBezTo>
                  <a:cubicBezTo>
                    <a:pt x="224" y="52"/>
                    <a:pt x="224" y="52"/>
                    <a:pt x="224" y="52"/>
                  </a:cubicBezTo>
                  <a:cubicBezTo>
                    <a:pt x="224" y="51"/>
                    <a:pt x="224" y="51"/>
                    <a:pt x="224" y="51"/>
                  </a:cubicBezTo>
                  <a:cubicBezTo>
                    <a:pt x="225" y="50"/>
                    <a:pt x="225" y="50"/>
                    <a:pt x="225" y="50"/>
                  </a:cubicBezTo>
                  <a:cubicBezTo>
                    <a:pt x="225" y="50"/>
                    <a:pt x="225" y="50"/>
                    <a:pt x="225" y="50"/>
                  </a:cubicBezTo>
                  <a:cubicBezTo>
                    <a:pt x="226" y="50"/>
                    <a:pt x="226" y="50"/>
                    <a:pt x="226" y="50"/>
                  </a:cubicBezTo>
                  <a:cubicBezTo>
                    <a:pt x="226" y="49"/>
                    <a:pt x="226" y="49"/>
                    <a:pt x="226" y="49"/>
                  </a:cubicBezTo>
                  <a:cubicBezTo>
                    <a:pt x="226" y="48"/>
                    <a:pt x="226" y="48"/>
                    <a:pt x="226" y="48"/>
                  </a:cubicBezTo>
                  <a:cubicBezTo>
                    <a:pt x="226" y="47"/>
                    <a:pt x="226" y="47"/>
                    <a:pt x="226" y="47"/>
                  </a:cubicBezTo>
                  <a:cubicBezTo>
                    <a:pt x="227" y="47"/>
                    <a:pt x="227" y="47"/>
                    <a:pt x="227" y="47"/>
                  </a:cubicBezTo>
                  <a:cubicBezTo>
                    <a:pt x="227" y="47"/>
                    <a:pt x="227" y="47"/>
                    <a:pt x="227" y="47"/>
                  </a:cubicBezTo>
                  <a:cubicBezTo>
                    <a:pt x="228" y="48"/>
                    <a:pt x="228" y="48"/>
                    <a:pt x="228" y="48"/>
                  </a:cubicBezTo>
                  <a:cubicBezTo>
                    <a:pt x="228" y="49"/>
                    <a:pt x="228" y="49"/>
                    <a:pt x="228" y="49"/>
                  </a:cubicBezTo>
                  <a:cubicBezTo>
                    <a:pt x="227" y="50"/>
                    <a:pt x="227" y="50"/>
                    <a:pt x="227" y="50"/>
                  </a:cubicBezTo>
                  <a:cubicBezTo>
                    <a:pt x="227" y="51"/>
                    <a:pt x="227" y="51"/>
                    <a:pt x="227" y="51"/>
                  </a:cubicBezTo>
                  <a:cubicBezTo>
                    <a:pt x="227" y="52"/>
                    <a:pt x="227" y="52"/>
                    <a:pt x="227" y="52"/>
                  </a:cubicBezTo>
                  <a:cubicBezTo>
                    <a:pt x="227" y="52"/>
                    <a:pt x="227" y="52"/>
                    <a:pt x="227" y="52"/>
                  </a:cubicBezTo>
                  <a:cubicBezTo>
                    <a:pt x="227" y="54"/>
                    <a:pt x="227" y="54"/>
                    <a:pt x="227" y="54"/>
                  </a:cubicBezTo>
                  <a:cubicBezTo>
                    <a:pt x="225" y="55"/>
                    <a:pt x="225" y="55"/>
                    <a:pt x="225" y="55"/>
                  </a:cubicBezTo>
                  <a:cubicBezTo>
                    <a:pt x="224" y="55"/>
                    <a:pt x="224" y="55"/>
                    <a:pt x="224" y="55"/>
                  </a:cubicBezTo>
                  <a:close/>
                  <a:moveTo>
                    <a:pt x="214" y="36"/>
                  </a:moveTo>
                  <a:cubicBezTo>
                    <a:pt x="214" y="36"/>
                    <a:pt x="214" y="36"/>
                    <a:pt x="214" y="36"/>
                  </a:cubicBezTo>
                  <a:cubicBezTo>
                    <a:pt x="213" y="35"/>
                    <a:pt x="213" y="35"/>
                    <a:pt x="213" y="35"/>
                  </a:cubicBezTo>
                  <a:cubicBezTo>
                    <a:pt x="214" y="34"/>
                    <a:pt x="214" y="34"/>
                    <a:pt x="214" y="34"/>
                  </a:cubicBezTo>
                  <a:cubicBezTo>
                    <a:pt x="213" y="34"/>
                    <a:pt x="213" y="34"/>
                    <a:pt x="213" y="34"/>
                  </a:cubicBezTo>
                  <a:cubicBezTo>
                    <a:pt x="212" y="34"/>
                    <a:pt x="212" y="34"/>
                    <a:pt x="212" y="34"/>
                  </a:cubicBezTo>
                  <a:cubicBezTo>
                    <a:pt x="212" y="34"/>
                    <a:pt x="212" y="34"/>
                    <a:pt x="212" y="34"/>
                  </a:cubicBezTo>
                  <a:cubicBezTo>
                    <a:pt x="211" y="34"/>
                    <a:pt x="211" y="34"/>
                    <a:pt x="211" y="34"/>
                  </a:cubicBezTo>
                  <a:cubicBezTo>
                    <a:pt x="210" y="34"/>
                    <a:pt x="210" y="34"/>
                    <a:pt x="210" y="34"/>
                  </a:cubicBezTo>
                  <a:cubicBezTo>
                    <a:pt x="210" y="34"/>
                    <a:pt x="210" y="34"/>
                    <a:pt x="210" y="34"/>
                  </a:cubicBezTo>
                  <a:cubicBezTo>
                    <a:pt x="210" y="33"/>
                    <a:pt x="210" y="33"/>
                    <a:pt x="210" y="33"/>
                  </a:cubicBezTo>
                  <a:cubicBezTo>
                    <a:pt x="210" y="33"/>
                    <a:pt x="210" y="33"/>
                    <a:pt x="210" y="33"/>
                  </a:cubicBezTo>
                  <a:cubicBezTo>
                    <a:pt x="211" y="32"/>
                    <a:pt x="211" y="32"/>
                    <a:pt x="211" y="32"/>
                  </a:cubicBezTo>
                  <a:cubicBezTo>
                    <a:pt x="211" y="32"/>
                    <a:pt x="211" y="32"/>
                    <a:pt x="211" y="32"/>
                  </a:cubicBezTo>
                  <a:cubicBezTo>
                    <a:pt x="212" y="32"/>
                    <a:pt x="212" y="32"/>
                    <a:pt x="212" y="32"/>
                  </a:cubicBezTo>
                  <a:cubicBezTo>
                    <a:pt x="215" y="31"/>
                    <a:pt x="215" y="31"/>
                    <a:pt x="215" y="31"/>
                  </a:cubicBezTo>
                  <a:cubicBezTo>
                    <a:pt x="216" y="31"/>
                    <a:pt x="216" y="31"/>
                    <a:pt x="216" y="31"/>
                  </a:cubicBezTo>
                  <a:cubicBezTo>
                    <a:pt x="217" y="32"/>
                    <a:pt x="217" y="32"/>
                    <a:pt x="217" y="32"/>
                  </a:cubicBezTo>
                  <a:cubicBezTo>
                    <a:pt x="217" y="32"/>
                    <a:pt x="217" y="32"/>
                    <a:pt x="217" y="32"/>
                  </a:cubicBezTo>
                  <a:cubicBezTo>
                    <a:pt x="218" y="32"/>
                    <a:pt x="218" y="32"/>
                    <a:pt x="218" y="32"/>
                  </a:cubicBezTo>
                  <a:cubicBezTo>
                    <a:pt x="219" y="31"/>
                    <a:pt x="219" y="31"/>
                    <a:pt x="219" y="31"/>
                  </a:cubicBezTo>
                  <a:cubicBezTo>
                    <a:pt x="221" y="31"/>
                    <a:pt x="221" y="31"/>
                    <a:pt x="221" y="31"/>
                  </a:cubicBezTo>
                  <a:cubicBezTo>
                    <a:pt x="221" y="31"/>
                    <a:pt x="221" y="31"/>
                    <a:pt x="221" y="31"/>
                  </a:cubicBezTo>
                  <a:cubicBezTo>
                    <a:pt x="221" y="31"/>
                    <a:pt x="221" y="31"/>
                    <a:pt x="221" y="31"/>
                  </a:cubicBezTo>
                  <a:cubicBezTo>
                    <a:pt x="222" y="31"/>
                    <a:pt x="222" y="31"/>
                    <a:pt x="222" y="31"/>
                  </a:cubicBezTo>
                  <a:cubicBezTo>
                    <a:pt x="222" y="32"/>
                    <a:pt x="222" y="32"/>
                    <a:pt x="222" y="32"/>
                  </a:cubicBezTo>
                  <a:cubicBezTo>
                    <a:pt x="223" y="32"/>
                    <a:pt x="223" y="32"/>
                    <a:pt x="223" y="32"/>
                  </a:cubicBezTo>
                  <a:cubicBezTo>
                    <a:pt x="223" y="33"/>
                    <a:pt x="223" y="33"/>
                    <a:pt x="223" y="33"/>
                  </a:cubicBezTo>
                  <a:cubicBezTo>
                    <a:pt x="222" y="34"/>
                    <a:pt x="222" y="34"/>
                    <a:pt x="222" y="34"/>
                  </a:cubicBezTo>
                  <a:cubicBezTo>
                    <a:pt x="222" y="35"/>
                    <a:pt x="222" y="35"/>
                    <a:pt x="222" y="35"/>
                  </a:cubicBezTo>
                  <a:cubicBezTo>
                    <a:pt x="222" y="37"/>
                    <a:pt x="222" y="37"/>
                    <a:pt x="222" y="37"/>
                  </a:cubicBezTo>
                  <a:cubicBezTo>
                    <a:pt x="221" y="37"/>
                    <a:pt x="221" y="37"/>
                    <a:pt x="221" y="37"/>
                  </a:cubicBezTo>
                  <a:cubicBezTo>
                    <a:pt x="220" y="38"/>
                    <a:pt x="220" y="38"/>
                    <a:pt x="220" y="38"/>
                  </a:cubicBezTo>
                  <a:cubicBezTo>
                    <a:pt x="219" y="38"/>
                    <a:pt x="219" y="38"/>
                    <a:pt x="219" y="38"/>
                  </a:cubicBezTo>
                  <a:cubicBezTo>
                    <a:pt x="218" y="38"/>
                    <a:pt x="218" y="38"/>
                    <a:pt x="218" y="38"/>
                  </a:cubicBezTo>
                  <a:cubicBezTo>
                    <a:pt x="218" y="37"/>
                    <a:pt x="218" y="37"/>
                    <a:pt x="218" y="37"/>
                  </a:cubicBezTo>
                  <a:cubicBezTo>
                    <a:pt x="217" y="38"/>
                    <a:pt x="217" y="38"/>
                    <a:pt x="217" y="38"/>
                  </a:cubicBezTo>
                  <a:cubicBezTo>
                    <a:pt x="216" y="36"/>
                    <a:pt x="216" y="36"/>
                    <a:pt x="216" y="36"/>
                  </a:cubicBezTo>
                  <a:cubicBezTo>
                    <a:pt x="216" y="36"/>
                    <a:pt x="216" y="36"/>
                    <a:pt x="216" y="36"/>
                  </a:cubicBezTo>
                  <a:cubicBezTo>
                    <a:pt x="215" y="35"/>
                    <a:pt x="215" y="35"/>
                    <a:pt x="215" y="35"/>
                  </a:cubicBezTo>
                  <a:cubicBezTo>
                    <a:pt x="215" y="35"/>
                    <a:pt x="215" y="35"/>
                    <a:pt x="215" y="35"/>
                  </a:cubicBezTo>
                  <a:cubicBezTo>
                    <a:pt x="215" y="36"/>
                    <a:pt x="215" y="36"/>
                    <a:pt x="215" y="36"/>
                  </a:cubicBezTo>
                  <a:cubicBezTo>
                    <a:pt x="214" y="36"/>
                    <a:pt x="214" y="36"/>
                    <a:pt x="214" y="36"/>
                  </a:cubicBezTo>
                  <a:close/>
                  <a:moveTo>
                    <a:pt x="202" y="42"/>
                  </a:moveTo>
                  <a:cubicBezTo>
                    <a:pt x="203" y="42"/>
                    <a:pt x="203" y="42"/>
                    <a:pt x="203" y="42"/>
                  </a:cubicBezTo>
                  <a:cubicBezTo>
                    <a:pt x="203" y="41"/>
                    <a:pt x="203" y="41"/>
                    <a:pt x="203" y="41"/>
                  </a:cubicBezTo>
                  <a:cubicBezTo>
                    <a:pt x="204" y="40"/>
                    <a:pt x="204" y="40"/>
                    <a:pt x="204" y="40"/>
                  </a:cubicBezTo>
                  <a:cubicBezTo>
                    <a:pt x="204" y="39"/>
                    <a:pt x="204" y="39"/>
                    <a:pt x="204" y="39"/>
                  </a:cubicBezTo>
                  <a:cubicBezTo>
                    <a:pt x="205" y="39"/>
                    <a:pt x="205" y="39"/>
                    <a:pt x="205" y="39"/>
                  </a:cubicBezTo>
                  <a:cubicBezTo>
                    <a:pt x="206" y="39"/>
                    <a:pt x="206" y="39"/>
                    <a:pt x="206" y="39"/>
                  </a:cubicBezTo>
                  <a:cubicBezTo>
                    <a:pt x="206" y="39"/>
                    <a:pt x="206" y="39"/>
                    <a:pt x="206" y="39"/>
                  </a:cubicBezTo>
                  <a:cubicBezTo>
                    <a:pt x="208" y="38"/>
                    <a:pt x="208" y="38"/>
                    <a:pt x="208" y="38"/>
                  </a:cubicBezTo>
                  <a:cubicBezTo>
                    <a:pt x="209" y="38"/>
                    <a:pt x="209" y="38"/>
                    <a:pt x="209" y="38"/>
                  </a:cubicBezTo>
                  <a:cubicBezTo>
                    <a:pt x="210" y="38"/>
                    <a:pt x="210" y="38"/>
                    <a:pt x="210" y="38"/>
                  </a:cubicBezTo>
                  <a:cubicBezTo>
                    <a:pt x="210" y="39"/>
                    <a:pt x="210" y="39"/>
                    <a:pt x="210" y="39"/>
                  </a:cubicBezTo>
                  <a:cubicBezTo>
                    <a:pt x="211" y="39"/>
                    <a:pt x="211" y="39"/>
                    <a:pt x="211" y="39"/>
                  </a:cubicBezTo>
                  <a:cubicBezTo>
                    <a:pt x="212" y="39"/>
                    <a:pt x="212" y="39"/>
                    <a:pt x="212" y="39"/>
                  </a:cubicBezTo>
                  <a:cubicBezTo>
                    <a:pt x="213" y="39"/>
                    <a:pt x="213" y="39"/>
                    <a:pt x="213" y="39"/>
                  </a:cubicBezTo>
                  <a:cubicBezTo>
                    <a:pt x="213" y="39"/>
                    <a:pt x="213" y="39"/>
                    <a:pt x="213" y="39"/>
                  </a:cubicBezTo>
                  <a:cubicBezTo>
                    <a:pt x="214" y="39"/>
                    <a:pt x="214" y="39"/>
                    <a:pt x="214" y="39"/>
                  </a:cubicBezTo>
                  <a:cubicBezTo>
                    <a:pt x="215" y="39"/>
                    <a:pt x="215" y="39"/>
                    <a:pt x="215" y="39"/>
                  </a:cubicBezTo>
                  <a:cubicBezTo>
                    <a:pt x="216" y="40"/>
                    <a:pt x="216" y="40"/>
                    <a:pt x="216" y="40"/>
                  </a:cubicBezTo>
                  <a:cubicBezTo>
                    <a:pt x="217" y="40"/>
                    <a:pt x="217" y="40"/>
                    <a:pt x="217" y="40"/>
                  </a:cubicBezTo>
                  <a:cubicBezTo>
                    <a:pt x="217" y="40"/>
                    <a:pt x="217" y="40"/>
                    <a:pt x="217" y="40"/>
                  </a:cubicBezTo>
                  <a:cubicBezTo>
                    <a:pt x="216" y="41"/>
                    <a:pt x="216" y="41"/>
                    <a:pt x="216" y="41"/>
                  </a:cubicBezTo>
                  <a:cubicBezTo>
                    <a:pt x="215" y="41"/>
                    <a:pt x="215" y="41"/>
                    <a:pt x="215" y="41"/>
                  </a:cubicBezTo>
                  <a:cubicBezTo>
                    <a:pt x="213" y="42"/>
                    <a:pt x="213" y="42"/>
                    <a:pt x="213" y="42"/>
                  </a:cubicBezTo>
                  <a:cubicBezTo>
                    <a:pt x="213" y="42"/>
                    <a:pt x="213" y="42"/>
                    <a:pt x="213" y="42"/>
                  </a:cubicBezTo>
                  <a:cubicBezTo>
                    <a:pt x="211" y="43"/>
                    <a:pt x="211" y="43"/>
                    <a:pt x="211" y="43"/>
                  </a:cubicBezTo>
                  <a:cubicBezTo>
                    <a:pt x="211" y="43"/>
                    <a:pt x="211" y="43"/>
                    <a:pt x="211" y="43"/>
                  </a:cubicBezTo>
                  <a:cubicBezTo>
                    <a:pt x="212" y="43"/>
                    <a:pt x="212" y="43"/>
                    <a:pt x="212" y="43"/>
                  </a:cubicBezTo>
                  <a:cubicBezTo>
                    <a:pt x="213" y="43"/>
                    <a:pt x="213" y="43"/>
                    <a:pt x="213" y="43"/>
                  </a:cubicBezTo>
                  <a:cubicBezTo>
                    <a:pt x="213" y="44"/>
                    <a:pt x="213" y="44"/>
                    <a:pt x="213" y="44"/>
                  </a:cubicBezTo>
                  <a:cubicBezTo>
                    <a:pt x="212" y="45"/>
                    <a:pt x="212" y="45"/>
                    <a:pt x="212" y="45"/>
                  </a:cubicBezTo>
                  <a:cubicBezTo>
                    <a:pt x="212" y="46"/>
                    <a:pt x="212" y="46"/>
                    <a:pt x="212" y="46"/>
                  </a:cubicBezTo>
                  <a:cubicBezTo>
                    <a:pt x="211" y="46"/>
                    <a:pt x="211" y="46"/>
                    <a:pt x="211" y="46"/>
                  </a:cubicBezTo>
                  <a:cubicBezTo>
                    <a:pt x="211" y="46"/>
                    <a:pt x="211" y="46"/>
                    <a:pt x="211" y="46"/>
                  </a:cubicBezTo>
                  <a:cubicBezTo>
                    <a:pt x="210" y="47"/>
                    <a:pt x="210" y="47"/>
                    <a:pt x="210" y="47"/>
                  </a:cubicBezTo>
                  <a:cubicBezTo>
                    <a:pt x="209" y="47"/>
                    <a:pt x="209" y="47"/>
                    <a:pt x="209" y="47"/>
                  </a:cubicBezTo>
                  <a:cubicBezTo>
                    <a:pt x="208" y="47"/>
                    <a:pt x="208" y="47"/>
                    <a:pt x="208" y="47"/>
                  </a:cubicBezTo>
                  <a:cubicBezTo>
                    <a:pt x="207" y="47"/>
                    <a:pt x="207" y="47"/>
                    <a:pt x="207" y="47"/>
                  </a:cubicBezTo>
                  <a:cubicBezTo>
                    <a:pt x="207" y="47"/>
                    <a:pt x="207" y="47"/>
                    <a:pt x="207" y="47"/>
                  </a:cubicBezTo>
                  <a:cubicBezTo>
                    <a:pt x="206" y="47"/>
                    <a:pt x="206" y="47"/>
                    <a:pt x="206" y="47"/>
                  </a:cubicBezTo>
                  <a:cubicBezTo>
                    <a:pt x="205" y="47"/>
                    <a:pt x="205" y="47"/>
                    <a:pt x="205" y="47"/>
                  </a:cubicBezTo>
                  <a:cubicBezTo>
                    <a:pt x="204" y="47"/>
                    <a:pt x="204" y="47"/>
                    <a:pt x="204" y="47"/>
                  </a:cubicBezTo>
                  <a:cubicBezTo>
                    <a:pt x="204" y="46"/>
                    <a:pt x="204" y="46"/>
                    <a:pt x="204" y="46"/>
                  </a:cubicBezTo>
                  <a:cubicBezTo>
                    <a:pt x="204" y="46"/>
                    <a:pt x="204" y="46"/>
                    <a:pt x="204" y="46"/>
                  </a:cubicBezTo>
                  <a:cubicBezTo>
                    <a:pt x="204" y="45"/>
                    <a:pt x="204" y="45"/>
                    <a:pt x="204" y="45"/>
                  </a:cubicBezTo>
                  <a:cubicBezTo>
                    <a:pt x="203" y="44"/>
                    <a:pt x="203" y="44"/>
                    <a:pt x="203" y="44"/>
                  </a:cubicBezTo>
                  <a:cubicBezTo>
                    <a:pt x="202" y="44"/>
                    <a:pt x="202" y="44"/>
                    <a:pt x="202" y="44"/>
                  </a:cubicBezTo>
                  <a:cubicBezTo>
                    <a:pt x="202" y="43"/>
                    <a:pt x="202" y="43"/>
                    <a:pt x="202" y="43"/>
                  </a:cubicBezTo>
                  <a:cubicBezTo>
                    <a:pt x="202" y="42"/>
                    <a:pt x="202" y="42"/>
                    <a:pt x="202" y="42"/>
                  </a:cubicBezTo>
                  <a:close/>
                  <a:moveTo>
                    <a:pt x="201" y="40"/>
                  </a:moveTo>
                  <a:cubicBezTo>
                    <a:pt x="201" y="40"/>
                    <a:pt x="201" y="40"/>
                    <a:pt x="201" y="40"/>
                  </a:cubicBezTo>
                  <a:cubicBezTo>
                    <a:pt x="203" y="40"/>
                    <a:pt x="203" y="40"/>
                    <a:pt x="203" y="40"/>
                  </a:cubicBezTo>
                  <a:cubicBezTo>
                    <a:pt x="203" y="39"/>
                    <a:pt x="203" y="39"/>
                    <a:pt x="203" y="39"/>
                  </a:cubicBezTo>
                  <a:cubicBezTo>
                    <a:pt x="203" y="38"/>
                    <a:pt x="203" y="38"/>
                    <a:pt x="203" y="38"/>
                  </a:cubicBezTo>
                  <a:cubicBezTo>
                    <a:pt x="204" y="37"/>
                    <a:pt x="204" y="37"/>
                    <a:pt x="204" y="37"/>
                  </a:cubicBezTo>
                  <a:cubicBezTo>
                    <a:pt x="203" y="37"/>
                    <a:pt x="203" y="37"/>
                    <a:pt x="203" y="37"/>
                  </a:cubicBezTo>
                  <a:cubicBezTo>
                    <a:pt x="204" y="36"/>
                    <a:pt x="204" y="36"/>
                    <a:pt x="204" y="36"/>
                  </a:cubicBezTo>
                  <a:cubicBezTo>
                    <a:pt x="203" y="36"/>
                    <a:pt x="203" y="36"/>
                    <a:pt x="203" y="36"/>
                  </a:cubicBezTo>
                  <a:cubicBezTo>
                    <a:pt x="203" y="36"/>
                    <a:pt x="203" y="36"/>
                    <a:pt x="203" y="36"/>
                  </a:cubicBezTo>
                  <a:cubicBezTo>
                    <a:pt x="202" y="35"/>
                    <a:pt x="202" y="35"/>
                    <a:pt x="202" y="35"/>
                  </a:cubicBezTo>
                  <a:cubicBezTo>
                    <a:pt x="201" y="36"/>
                    <a:pt x="201" y="36"/>
                    <a:pt x="201" y="36"/>
                  </a:cubicBezTo>
                  <a:cubicBezTo>
                    <a:pt x="201" y="36"/>
                    <a:pt x="201" y="36"/>
                    <a:pt x="201" y="36"/>
                  </a:cubicBezTo>
                  <a:cubicBezTo>
                    <a:pt x="200" y="37"/>
                    <a:pt x="200" y="37"/>
                    <a:pt x="200" y="37"/>
                  </a:cubicBezTo>
                  <a:cubicBezTo>
                    <a:pt x="200" y="38"/>
                    <a:pt x="200" y="38"/>
                    <a:pt x="200" y="38"/>
                  </a:cubicBezTo>
                  <a:cubicBezTo>
                    <a:pt x="200" y="38"/>
                    <a:pt x="200" y="38"/>
                    <a:pt x="200" y="38"/>
                  </a:cubicBezTo>
                  <a:cubicBezTo>
                    <a:pt x="201" y="40"/>
                    <a:pt x="201" y="40"/>
                    <a:pt x="201" y="40"/>
                  </a:cubicBezTo>
                  <a:close/>
                  <a:moveTo>
                    <a:pt x="276" y="99"/>
                  </a:moveTo>
                  <a:cubicBezTo>
                    <a:pt x="277" y="99"/>
                    <a:pt x="277" y="99"/>
                    <a:pt x="277" y="99"/>
                  </a:cubicBezTo>
                  <a:cubicBezTo>
                    <a:pt x="277" y="99"/>
                    <a:pt x="277" y="99"/>
                    <a:pt x="277" y="99"/>
                  </a:cubicBezTo>
                  <a:cubicBezTo>
                    <a:pt x="278" y="99"/>
                    <a:pt x="278" y="99"/>
                    <a:pt x="278" y="99"/>
                  </a:cubicBezTo>
                  <a:cubicBezTo>
                    <a:pt x="278" y="99"/>
                    <a:pt x="278" y="99"/>
                    <a:pt x="278" y="99"/>
                  </a:cubicBezTo>
                  <a:cubicBezTo>
                    <a:pt x="279" y="100"/>
                    <a:pt x="279" y="100"/>
                    <a:pt x="279" y="100"/>
                  </a:cubicBezTo>
                  <a:cubicBezTo>
                    <a:pt x="279" y="100"/>
                    <a:pt x="279" y="100"/>
                    <a:pt x="279" y="100"/>
                  </a:cubicBezTo>
                  <a:cubicBezTo>
                    <a:pt x="281" y="99"/>
                    <a:pt x="281" y="99"/>
                    <a:pt x="281" y="99"/>
                  </a:cubicBezTo>
                  <a:cubicBezTo>
                    <a:pt x="282" y="99"/>
                    <a:pt x="282" y="99"/>
                    <a:pt x="282" y="99"/>
                  </a:cubicBezTo>
                  <a:cubicBezTo>
                    <a:pt x="283" y="99"/>
                    <a:pt x="283" y="99"/>
                    <a:pt x="283" y="99"/>
                  </a:cubicBezTo>
                  <a:cubicBezTo>
                    <a:pt x="284" y="99"/>
                    <a:pt x="284" y="99"/>
                    <a:pt x="284" y="99"/>
                  </a:cubicBezTo>
                  <a:cubicBezTo>
                    <a:pt x="284" y="100"/>
                    <a:pt x="284" y="100"/>
                    <a:pt x="284" y="100"/>
                  </a:cubicBezTo>
                  <a:cubicBezTo>
                    <a:pt x="285" y="99"/>
                    <a:pt x="285" y="99"/>
                    <a:pt x="285" y="99"/>
                  </a:cubicBezTo>
                  <a:cubicBezTo>
                    <a:pt x="285" y="99"/>
                    <a:pt x="285" y="99"/>
                    <a:pt x="285" y="99"/>
                  </a:cubicBezTo>
                  <a:cubicBezTo>
                    <a:pt x="285" y="98"/>
                    <a:pt x="285" y="98"/>
                    <a:pt x="285" y="98"/>
                  </a:cubicBezTo>
                  <a:cubicBezTo>
                    <a:pt x="286" y="98"/>
                    <a:pt x="286" y="98"/>
                    <a:pt x="286" y="98"/>
                  </a:cubicBezTo>
                  <a:cubicBezTo>
                    <a:pt x="286" y="97"/>
                    <a:pt x="286" y="97"/>
                    <a:pt x="286" y="97"/>
                  </a:cubicBezTo>
                  <a:cubicBezTo>
                    <a:pt x="285" y="96"/>
                    <a:pt x="285" y="96"/>
                    <a:pt x="285" y="96"/>
                  </a:cubicBezTo>
                  <a:cubicBezTo>
                    <a:pt x="285" y="95"/>
                    <a:pt x="285" y="95"/>
                    <a:pt x="285" y="95"/>
                  </a:cubicBezTo>
                  <a:cubicBezTo>
                    <a:pt x="286" y="96"/>
                    <a:pt x="286" y="96"/>
                    <a:pt x="286" y="96"/>
                  </a:cubicBezTo>
                  <a:cubicBezTo>
                    <a:pt x="286" y="96"/>
                    <a:pt x="286" y="96"/>
                    <a:pt x="286" y="96"/>
                  </a:cubicBezTo>
                  <a:cubicBezTo>
                    <a:pt x="287" y="97"/>
                    <a:pt x="287" y="97"/>
                    <a:pt x="287" y="97"/>
                  </a:cubicBezTo>
                  <a:cubicBezTo>
                    <a:pt x="287" y="97"/>
                    <a:pt x="287" y="97"/>
                    <a:pt x="287" y="97"/>
                  </a:cubicBezTo>
                  <a:cubicBezTo>
                    <a:pt x="288" y="97"/>
                    <a:pt x="288" y="97"/>
                    <a:pt x="288" y="97"/>
                  </a:cubicBezTo>
                  <a:cubicBezTo>
                    <a:pt x="288" y="97"/>
                    <a:pt x="288" y="97"/>
                    <a:pt x="288" y="97"/>
                  </a:cubicBezTo>
                  <a:cubicBezTo>
                    <a:pt x="289" y="97"/>
                    <a:pt x="289" y="97"/>
                    <a:pt x="289" y="97"/>
                  </a:cubicBezTo>
                  <a:cubicBezTo>
                    <a:pt x="289" y="97"/>
                    <a:pt x="289" y="97"/>
                    <a:pt x="289" y="97"/>
                  </a:cubicBezTo>
                  <a:cubicBezTo>
                    <a:pt x="289" y="96"/>
                    <a:pt x="289" y="96"/>
                    <a:pt x="289" y="96"/>
                  </a:cubicBezTo>
                  <a:cubicBezTo>
                    <a:pt x="289" y="95"/>
                    <a:pt x="289" y="95"/>
                    <a:pt x="289" y="95"/>
                  </a:cubicBezTo>
                  <a:cubicBezTo>
                    <a:pt x="288" y="95"/>
                    <a:pt x="288" y="95"/>
                    <a:pt x="288" y="95"/>
                  </a:cubicBezTo>
                  <a:cubicBezTo>
                    <a:pt x="287" y="95"/>
                    <a:pt x="287" y="95"/>
                    <a:pt x="287" y="95"/>
                  </a:cubicBezTo>
                  <a:cubicBezTo>
                    <a:pt x="286" y="95"/>
                    <a:pt x="286" y="95"/>
                    <a:pt x="286" y="95"/>
                  </a:cubicBezTo>
                  <a:cubicBezTo>
                    <a:pt x="286" y="95"/>
                    <a:pt x="286" y="95"/>
                    <a:pt x="286" y="95"/>
                  </a:cubicBezTo>
                  <a:cubicBezTo>
                    <a:pt x="286" y="94"/>
                    <a:pt x="286" y="94"/>
                    <a:pt x="286" y="94"/>
                  </a:cubicBezTo>
                  <a:cubicBezTo>
                    <a:pt x="287" y="94"/>
                    <a:pt x="287" y="94"/>
                    <a:pt x="287" y="94"/>
                  </a:cubicBezTo>
                  <a:cubicBezTo>
                    <a:pt x="288" y="94"/>
                    <a:pt x="288" y="94"/>
                    <a:pt x="288" y="94"/>
                  </a:cubicBezTo>
                  <a:cubicBezTo>
                    <a:pt x="288" y="93"/>
                    <a:pt x="288" y="93"/>
                    <a:pt x="288" y="93"/>
                  </a:cubicBezTo>
                  <a:cubicBezTo>
                    <a:pt x="289" y="94"/>
                    <a:pt x="289" y="94"/>
                    <a:pt x="289" y="94"/>
                  </a:cubicBezTo>
                  <a:cubicBezTo>
                    <a:pt x="289" y="94"/>
                    <a:pt x="289" y="94"/>
                    <a:pt x="289" y="94"/>
                  </a:cubicBezTo>
                  <a:cubicBezTo>
                    <a:pt x="290" y="93"/>
                    <a:pt x="290" y="93"/>
                    <a:pt x="290" y="93"/>
                  </a:cubicBezTo>
                  <a:cubicBezTo>
                    <a:pt x="290" y="93"/>
                    <a:pt x="290" y="93"/>
                    <a:pt x="290" y="93"/>
                  </a:cubicBezTo>
                  <a:cubicBezTo>
                    <a:pt x="290" y="92"/>
                    <a:pt x="290" y="92"/>
                    <a:pt x="290" y="92"/>
                  </a:cubicBezTo>
                  <a:cubicBezTo>
                    <a:pt x="290" y="91"/>
                    <a:pt x="290" y="91"/>
                    <a:pt x="290" y="91"/>
                  </a:cubicBezTo>
                  <a:cubicBezTo>
                    <a:pt x="290" y="91"/>
                    <a:pt x="290" y="91"/>
                    <a:pt x="290" y="91"/>
                  </a:cubicBezTo>
                  <a:cubicBezTo>
                    <a:pt x="291" y="91"/>
                    <a:pt x="291" y="91"/>
                    <a:pt x="291" y="91"/>
                  </a:cubicBezTo>
                  <a:cubicBezTo>
                    <a:pt x="289" y="91"/>
                    <a:pt x="289" y="91"/>
                    <a:pt x="289" y="91"/>
                  </a:cubicBezTo>
                  <a:cubicBezTo>
                    <a:pt x="289" y="91"/>
                    <a:pt x="289" y="91"/>
                    <a:pt x="289" y="91"/>
                  </a:cubicBezTo>
                  <a:cubicBezTo>
                    <a:pt x="289" y="90"/>
                    <a:pt x="289" y="90"/>
                    <a:pt x="289" y="90"/>
                  </a:cubicBezTo>
                  <a:cubicBezTo>
                    <a:pt x="289" y="90"/>
                    <a:pt x="289" y="90"/>
                    <a:pt x="289" y="90"/>
                  </a:cubicBezTo>
                  <a:cubicBezTo>
                    <a:pt x="290" y="89"/>
                    <a:pt x="290" y="89"/>
                    <a:pt x="290" y="89"/>
                  </a:cubicBezTo>
                  <a:cubicBezTo>
                    <a:pt x="289" y="89"/>
                    <a:pt x="289" y="89"/>
                    <a:pt x="289" y="89"/>
                  </a:cubicBezTo>
                  <a:cubicBezTo>
                    <a:pt x="287" y="89"/>
                    <a:pt x="287" y="89"/>
                    <a:pt x="287" y="89"/>
                  </a:cubicBezTo>
                  <a:cubicBezTo>
                    <a:pt x="287" y="88"/>
                    <a:pt x="287" y="88"/>
                    <a:pt x="287" y="88"/>
                  </a:cubicBezTo>
                  <a:cubicBezTo>
                    <a:pt x="287" y="88"/>
                    <a:pt x="287" y="88"/>
                    <a:pt x="287" y="88"/>
                  </a:cubicBezTo>
                  <a:cubicBezTo>
                    <a:pt x="287" y="88"/>
                    <a:pt x="287" y="88"/>
                    <a:pt x="287" y="88"/>
                  </a:cubicBezTo>
                  <a:cubicBezTo>
                    <a:pt x="287" y="87"/>
                    <a:pt x="287" y="87"/>
                    <a:pt x="287" y="87"/>
                  </a:cubicBezTo>
                  <a:cubicBezTo>
                    <a:pt x="286" y="86"/>
                    <a:pt x="286" y="86"/>
                    <a:pt x="286" y="86"/>
                  </a:cubicBezTo>
                  <a:cubicBezTo>
                    <a:pt x="285" y="86"/>
                    <a:pt x="285" y="86"/>
                    <a:pt x="285" y="86"/>
                  </a:cubicBezTo>
                  <a:cubicBezTo>
                    <a:pt x="284" y="86"/>
                    <a:pt x="284" y="86"/>
                    <a:pt x="284" y="86"/>
                  </a:cubicBezTo>
                  <a:cubicBezTo>
                    <a:pt x="283" y="86"/>
                    <a:pt x="283" y="86"/>
                    <a:pt x="283" y="86"/>
                  </a:cubicBezTo>
                  <a:cubicBezTo>
                    <a:pt x="282" y="87"/>
                    <a:pt x="282" y="87"/>
                    <a:pt x="282" y="87"/>
                  </a:cubicBezTo>
                  <a:cubicBezTo>
                    <a:pt x="280" y="86"/>
                    <a:pt x="280" y="86"/>
                    <a:pt x="280" y="86"/>
                  </a:cubicBezTo>
                  <a:cubicBezTo>
                    <a:pt x="280" y="85"/>
                    <a:pt x="280" y="85"/>
                    <a:pt x="280" y="85"/>
                  </a:cubicBezTo>
                  <a:cubicBezTo>
                    <a:pt x="279" y="85"/>
                    <a:pt x="279" y="85"/>
                    <a:pt x="279" y="85"/>
                  </a:cubicBezTo>
                  <a:cubicBezTo>
                    <a:pt x="279" y="85"/>
                    <a:pt x="279" y="85"/>
                    <a:pt x="279" y="85"/>
                  </a:cubicBezTo>
                  <a:cubicBezTo>
                    <a:pt x="278" y="85"/>
                    <a:pt x="278" y="85"/>
                    <a:pt x="278" y="85"/>
                  </a:cubicBezTo>
                  <a:cubicBezTo>
                    <a:pt x="278" y="85"/>
                    <a:pt x="278" y="85"/>
                    <a:pt x="278" y="85"/>
                  </a:cubicBezTo>
                  <a:cubicBezTo>
                    <a:pt x="277" y="85"/>
                    <a:pt x="277" y="85"/>
                    <a:pt x="277" y="85"/>
                  </a:cubicBezTo>
                  <a:cubicBezTo>
                    <a:pt x="276" y="86"/>
                    <a:pt x="276" y="86"/>
                    <a:pt x="276" y="86"/>
                  </a:cubicBezTo>
                  <a:cubicBezTo>
                    <a:pt x="276" y="86"/>
                    <a:pt x="276" y="86"/>
                    <a:pt x="276" y="86"/>
                  </a:cubicBezTo>
                  <a:cubicBezTo>
                    <a:pt x="275" y="85"/>
                    <a:pt x="275" y="85"/>
                    <a:pt x="275" y="85"/>
                  </a:cubicBezTo>
                  <a:cubicBezTo>
                    <a:pt x="274" y="86"/>
                    <a:pt x="274" y="86"/>
                    <a:pt x="274" y="86"/>
                  </a:cubicBezTo>
                  <a:cubicBezTo>
                    <a:pt x="273" y="86"/>
                    <a:pt x="273" y="86"/>
                    <a:pt x="273" y="86"/>
                  </a:cubicBezTo>
                  <a:cubicBezTo>
                    <a:pt x="273" y="86"/>
                    <a:pt x="273" y="86"/>
                    <a:pt x="273" y="86"/>
                  </a:cubicBezTo>
                  <a:cubicBezTo>
                    <a:pt x="273" y="87"/>
                    <a:pt x="273" y="87"/>
                    <a:pt x="273" y="87"/>
                  </a:cubicBezTo>
                  <a:cubicBezTo>
                    <a:pt x="273" y="86"/>
                    <a:pt x="273" y="86"/>
                    <a:pt x="273" y="86"/>
                  </a:cubicBezTo>
                  <a:cubicBezTo>
                    <a:pt x="273" y="86"/>
                    <a:pt x="273" y="86"/>
                    <a:pt x="273" y="86"/>
                  </a:cubicBezTo>
                  <a:cubicBezTo>
                    <a:pt x="272" y="86"/>
                    <a:pt x="272" y="86"/>
                    <a:pt x="272" y="86"/>
                  </a:cubicBezTo>
                  <a:cubicBezTo>
                    <a:pt x="270" y="86"/>
                    <a:pt x="270" y="86"/>
                    <a:pt x="270" y="86"/>
                  </a:cubicBezTo>
                  <a:cubicBezTo>
                    <a:pt x="270" y="86"/>
                    <a:pt x="270" y="86"/>
                    <a:pt x="270" y="86"/>
                  </a:cubicBezTo>
                  <a:cubicBezTo>
                    <a:pt x="270" y="86"/>
                    <a:pt x="270" y="86"/>
                    <a:pt x="270" y="86"/>
                  </a:cubicBezTo>
                  <a:cubicBezTo>
                    <a:pt x="270" y="87"/>
                    <a:pt x="270" y="87"/>
                    <a:pt x="270" y="87"/>
                  </a:cubicBezTo>
                  <a:cubicBezTo>
                    <a:pt x="271" y="88"/>
                    <a:pt x="271" y="88"/>
                    <a:pt x="271" y="88"/>
                  </a:cubicBezTo>
                  <a:cubicBezTo>
                    <a:pt x="270" y="87"/>
                    <a:pt x="270" y="87"/>
                    <a:pt x="270" y="87"/>
                  </a:cubicBezTo>
                  <a:cubicBezTo>
                    <a:pt x="270" y="87"/>
                    <a:pt x="270" y="87"/>
                    <a:pt x="270" y="87"/>
                  </a:cubicBezTo>
                  <a:cubicBezTo>
                    <a:pt x="269" y="87"/>
                    <a:pt x="269" y="87"/>
                    <a:pt x="269" y="87"/>
                  </a:cubicBezTo>
                  <a:cubicBezTo>
                    <a:pt x="268" y="87"/>
                    <a:pt x="268" y="87"/>
                    <a:pt x="268" y="87"/>
                  </a:cubicBezTo>
                  <a:cubicBezTo>
                    <a:pt x="267" y="87"/>
                    <a:pt x="267" y="87"/>
                    <a:pt x="267" y="87"/>
                  </a:cubicBezTo>
                  <a:cubicBezTo>
                    <a:pt x="268" y="86"/>
                    <a:pt x="268" y="86"/>
                    <a:pt x="268" y="86"/>
                  </a:cubicBezTo>
                  <a:cubicBezTo>
                    <a:pt x="268" y="86"/>
                    <a:pt x="268" y="86"/>
                    <a:pt x="268" y="86"/>
                  </a:cubicBezTo>
                  <a:cubicBezTo>
                    <a:pt x="267" y="85"/>
                    <a:pt x="267" y="85"/>
                    <a:pt x="267" y="85"/>
                  </a:cubicBezTo>
                  <a:cubicBezTo>
                    <a:pt x="267" y="84"/>
                    <a:pt x="267" y="84"/>
                    <a:pt x="267" y="84"/>
                  </a:cubicBezTo>
                  <a:cubicBezTo>
                    <a:pt x="267" y="84"/>
                    <a:pt x="267" y="84"/>
                    <a:pt x="267" y="84"/>
                  </a:cubicBezTo>
                  <a:cubicBezTo>
                    <a:pt x="266" y="84"/>
                    <a:pt x="266" y="84"/>
                    <a:pt x="266" y="84"/>
                  </a:cubicBezTo>
                  <a:cubicBezTo>
                    <a:pt x="266" y="85"/>
                    <a:pt x="266" y="85"/>
                    <a:pt x="266" y="85"/>
                  </a:cubicBezTo>
                  <a:cubicBezTo>
                    <a:pt x="266" y="85"/>
                    <a:pt x="266" y="85"/>
                    <a:pt x="266" y="85"/>
                  </a:cubicBezTo>
                  <a:cubicBezTo>
                    <a:pt x="265" y="85"/>
                    <a:pt x="265" y="85"/>
                    <a:pt x="265" y="85"/>
                  </a:cubicBezTo>
                  <a:cubicBezTo>
                    <a:pt x="266" y="85"/>
                    <a:pt x="266" y="85"/>
                    <a:pt x="266" y="85"/>
                  </a:cubicBezTo>
                  <a:cubicBezTo>
                    <a:pt x="266" y="84"/>
                    <a:pt x="266" y="84"/>
                    <a:pt x="266" y="84"/>
                  </a:cubicBezTo>
                  <a:cubicBezTo>
                    <a:pt x="265" y="84"/>
                    <a:pt x="265" y="84"/>
                    <a:pt x="265" y="84"/>
                  </a:cubicBezTo>
                  <a:cubicBezTo>
                    <a:pt x="264" y="84"/>
                    <a:pt x="264" y="84"/>
                    <a:pt x="264" y="84"/>
                  </a:cubicBezTo>
                  <a:cubicBezTo>
                    <a:pt x="264" y="84"/>
                    <a:pt x="264" y="84"/>
                    <a:pt x="264" y="84"/>
                  </a:cubicBezTo>
                  <a:cubicBezTo>
                    <a:pt x="264" y="84"/>
                    <a:pt x="264" y="84"/>
                    <a:pt x="264" y="84"/>
                  </a:cubicBezTo>
                  <a:cubicBezTo>
                    <a:pt x="264" y="83"/>
                    <a:pt x="264" y="83"/>
                    <a:pt x="264" y="83"/>
                  </a:cubicBezTo>
                  <a:cubicBezTo>
                    <a:pt x="264" y="82"/>
                    <a:pt x="264" y="82"/>
                    <a:pt x="264" y="82"/>
                  </a:cubicBezTo>
                  <a:cubicBezTo>
                    <a:pt x="263" y="83"/>
                    <a:pt x="263" y="83"/>
                    <a:pt x="263" y="83"/>
                  </a:cubicBezTo>
                  <a:cubicBezTo>
                    <a:pt x="262" y="84"/>
                    <a:pt x="262" y="84"/>
                    <a:pt x="262" y="84"/>
                  </a:cubicBezTo>
                  <a:cubicBezTo>
                    <a:pt x="262" y="85"/>
                    <a:pt x="262" y="85"/>
                    <a:pt x="262" y="85"/>
                  </a:cubicBezTo>
                  <a:cubicBezTo>
                    <a:pt x="261" y="85"/>
                    <a:pt x="261" y="85"/>
                    <a:pt x="261" y="85"/>
                  </a:cubicBezTo>
                  <a:cubicBezTo>
                    <a:pt x="261" y="84"/>
                    <a:pt x="261" y="84"/>
                    <a:pt x="261" y="84"/>
                  </a:cubicBezTo>
                  <a:cubicBezTo>
                    <a:pt x="261" y="83"/>
                    <a:pt x="261" y="83"/>
                    <a:pt x="261" y="83"/>
                  </a:cubicBezTo>
                  <a:cubicBezTo>
                    <a:pt x="261" y="83"/>
                    <a:pt x="261" y="83"/>
                    <a:pt x="261" y="83"/>
                  </a:cubicBezTo>
                  <a:cubicBezTo>
                    <a:pt x="262" y="82"/>
                    <a:pt x="262" y="82"/>
                    <a:pt x="262" y="82"/>
                  </a:cubicBezTo>
                  <a:cubicBezTo>
                    <a:pt x="261" y="81"/>
                    <a:pt x="261" y="81"/>
                    <a:pt x="261" y="81"/>
                  </a:cubicBezTo>
                  <a:cubicBezTo>
                    <a:pt x="260" y="81"/>
                    <a:pt x="260" y="81"/>
                    <a:pt x="260" y="81"/>
                  </a:cubicBezTo>
                  <a:cubicBezTo>
                    <a:pt x="260" y="81"/>
                    <a:pt x="260" y="81"/>
                    <a:pt x="260" y="81"/>
                  </a:cubicBezTo>
                  <a:cubicBezTo>
                    <a:pt x="261" y="81"/>
                    <a:pt x="261" y="81"/>
                    <a:pt x="261" y="81"/>
                  </a:cubicBezTo>
                  <a:cubicBezTo>
                    <a:pt x="261" y="80"/>
                    <a:pt x="261" y="80"/>
                    <a:pt x="261" y="80"/>
                  </a:cubicBezTo>
                  <a:cubicBezTo>
                    <a:pt x="261" y="79"/>
                    <a:pt x="261" y="79"/>
                    <a:pt x="261" y="79"/>
                  </a:cubicBezTo>
                  <a:cubicBezTo>
                    <a:pt x="261" y="79"/>
                    <a:pt x="261" y="79"/>
                    <a:pt x="261" y="79"/>
                  </a:cubicBezTo>
                  <a:cubicBezTo>
                    <a:pt x="260" y="79"/>
                    <a:pt x="260" y="79"/>
                    <a:pt x="260" y="79"/>
                  </a:cubicBezTo>
                  <a:cubicBezTo>
                    <a:pt x="260" y="79"/>
                    <a:pt x="260" y="79"/>
                    <a:pt x="260" y="79"/>
                  </a:cubicBezTo>
                  <a:cubicBezTo>
                    <a:pt x="259" y="79"/>
                    <a:pt x="259" y="79"/>
                    <a:pt x="259" y="79"/>
                  </a:cubicBezTo>
                  <a:cubicBezTo>
                    <a:pt x="259" y="79"/>
                    <a:pt x="259" y="79"/>
                    <a:pt x="259" y="79"/>
                  </a:cubicBezTo>
                  <a:cubicBezTo>
                    <a:pt x="259" y="79"/>
                    <a:pt x="259" y="79"/>
                    <a:pt x="259" y="79"/>
                  </a:cubicBezTo>
                  <a:cubicBezTo>
                    <a:pt x="258" y="79"/>
                    <a:pt x="258" y="79"/>
                    <a:pt x="258" y="79"/>
                  </a:cubicBezTo>
                  <a:cubicBezTo>
                    <a:pt x="258" y="79"/>
                    <a:pt x="258" y="79"/>
                    <a:pt x="258" y="79"/>
                  </a:cubicBezTo>
                  <a:cubicBezTo>
                    <a:pt x="257" y="79"/>
                    <a:pt x="257" y="79"/>
                    <a:pt x="257" y="79"/>
                  </a:cubicBezTo>
                  <a:cubicBezTo>
                    <a:pt x="257" y="79"/>
                    <a:pt x="257" y="79"/>
                    <a:pt x="257" y="79"/>
                  </a:cubicBezTo>
                  <a:cubicBezTo>
                    <a:pt x="257" y="79"/>
                    <a:pt x="257" y="79"/>
                    <a:pt x="257" y="79"/>
                  </a:cubicBezTo>
                  <a:cubicBezTo>
                    <a:pt x="258" y="78"/>
                    <a:pt x="258" y="78"/>
                    <a:pt x="258" y="78"/>
                  </a:cubicBezTo>
                  <a:cubicBezTo>
                    <a:pt x="258" y="77"/>
                    <a:pt x="258" y="77"/>
                    <a:pt x="258" y="77"/>
                  </a:cubicBezTo>
                  <a:cubicBezTo>
                    <a:pt x="259" y="77"/>
                    <a:pt x="259" y="77"/>
                    <a:pt x="259" y="77"/>
                  </a:cubicBezTo>
                  <a:cubicBezTo>
                    <a:pt x="259" y="78"/>
                    <a:pt x="259" y="78"/>
                    <a:pt x="259" y="78"/>
                  </a:cubicBezTo>
                  <a:cubicBezTo>
                    <a:pt x="261" y="78"/>
                    <a:pt x="261" y="78"/>
                    <a:pt x="261" y="78"/>
                  </a:cubicBezTo>
                  <a:cubicBezTo>
                    <a:pt x="260" y="78"/>
                    <a:pt x="260" y="78"/>
                    <a:pt x="260" y="78"/>
                  </a:cubicBezTo>
                  <a:cubicBezTo>
                    <a:pt x="260" y="77"/>
                    <a:pt x="260" y="77"/>
                    <a:pt x="260" y="77"/>
                  </a:cubicBezTo>
                  <a:cubicBezTo>
                    <a:pt x="259" y="77"/>
                    <a:pt x="259" y="77"/>
                    <a:pt x="259" y="77"/>
                  </a:cubicBezTo>
                  <a:cubicBezTo>
                    <a:pt x="259" y="77"/>
                    <a:pt x="259" y="77"/>
                    <a:pt x="259" y="77"/>
                  </a:cubicBezTo>
                  <a:cubicBezTo>
                    <a:pt x="258" y="76"/>
                    <a:pt x="258" y="76"/>
                    <a:pt x="258" y="76"/>
                  </a:cubicBezTo>
                  <a:cubicBezTo>
                    <a:pt x="257" y="75"/>
                    <a:pt x="257" y="75"/>
                    <a:pt x="257" y="75"/>
                  </a:cubicBezTo>
                  <a:cubicBezTo>
                    <a:pt x="258" y="75"/>
                    <a:pt x="258" y="75"/>
                    <a:pt x="258" y="75"/>
                  </a:cubicBezTo>
                  <a:cubicBezTo>
                    <a:pt x="258" y="75"/>
                    <a:pt x="258" y="75"/>
                    <a:pt x="258" y="75"/>
                  </a:cubicBezTo>
                  <a:cubicBezTo>
                    <a:pt x="258" y="75"/>
                    <a:pt x="258" y="75"/>
                    <a:pt x="258" y="75"/>
                  </a:cubicBezTo>
                  <a:cubicBezTo>
                    <a:pt x="259" y="75"/>
                    <a:pt x="259" y="75"/>
                    <a:pt x="259" y="75"/>
                  </a:cubicBezTo>
                  <a:cubicBezTo>
                    <a:pt x="260" y="76"/>
                    <a:pt x="260" y="76"/>
                    <a:pt x="260" y="76"/>
                  </a:cubicBezTo>
                  <a:cubicBezTo>
                    <a:pt x="261" y="76"/>
                    <a:pt x="261" y="76"/>
                    <a:pt x="261" y="76"/>
                  </a:cubicBezTo>
                  <a:cubicBezTo>
                    <a:pt x="261" y="77"/>
                    <a:pt x="261" y="77"/>
                    <a:pt x="261" y="77"/>
                  </a:cubicBezTo>
                  <a:cubicBezTo>
                    <a:pt x="262" y="77"/>
                    <a:pt x="262" y="77"/>
                    <a:pt x="262" y="77"/>
                  </a:cubicBezTo>
                  <a:cubicBezTo>
                    <a:pt x="262" y="77"/>
                    <a:pt x="262" y="77"/>
                    <a:pt x="262" y="77"/>
                  </a:cubicBezTo>
                  <a:cubicBezTo>
                    <a:pt x="264" y="77"/>
                    <a:pt x="264" y="77"/>
                    <a:pt x="264" y="77"/>
                  </a:cubicBezTo>
                  <a:cubicBezTo>
                    <a:pt x="265" y="77"/>
                    <a:pt x="265" y="77"/>
                    <a:pt x="265" y="77"/>
                  </a:cubicBezTo>
                  <a:cubicBezTo>
                    <a:pt x="265" y="77"/>
                    <a:pt x="265" y="77"/>
                    <a:pt x="265" y="77"/>
                  </a:cubicBezTo>
                  <a:cubicBezTo>
                    <a:pt x="265" y="76"/>
                    <a:pt x="265" y="76"/>
                    <a:pt x="265" y="76"/>
                  </a:cubicBezTo>
                  <a:cubicBezTo>
                    <a:pt x="263" y="75"/>
                    <a:pt x="263" y="75"/>
                    <a:pt x="263" y="75"/>
                  </a:cubicBezTo>
                  <a:cubicBezTo>
                    <a:pt x="262" y="74"/>
                    <a:pt x="262" y="74"/>
                    <a:pt x="262" y="74"/>
                  </a:cubicBezTo>
                  <a:cubicBezTo>
                    <a:pt x="262" y="74"/>
                    <a:pt x="262" y="74"/>
                    <a:pt x="262" y="74"/>
                  </a:cubicBezTo>
                  <a:cubicBezTo>
                    <a:pt x="261" y="73"/>
                    <a:pt x="261" y="73"/>
                    <a:pt x="261" y="73"/>
                  </a:cubicBezTo>
                  <a:cubicBezTo>
                    <a:pt x="261" y="73"/>
                    <a:pt x="261" y="73"/>
                    <a:pt x="261" y="73"/>
                  </a:cubicBezTo>
                  <a:cubicBezTo>
                    <a:pt x="260" y="73"/>
                    <a:pt x="260" y="73"/>
                    <a:pt x="260" y="73"/>
                  </a:cubicBezTo>
                  <a:cubicBezTo>
                    <a:pt x="260" y="72"/>
                    <a:pt x="260" y="72"/>
                    <a:pt x="260" y="72"/>
                  </a:cubicBezTo>
                  <a:cubicBezTo>
                    <a:pt x="260" y="72"/>
                    <a:pt x="260" y="72"/>
                    <a:pt x="260" y="72"/>
                  </a:cubicBezTo>
                  <a:cubicBezTo>
                    <a:pt x="261" y="72"/>
                    <a:pt x="261" y="72"/>
                    <a:pt x="261" y="72"/>
                  </a:cubicBezTo>
                  <a:cubicBezTo>
                    <a:pt x="261" y="73"/>
                    <a:pt x="261" y="73"/>
                    <a:pt x="261" y="73"/>
                  </a:cubicBezTo>
                  <a:cubicBezTo>
                    <a:pt x="262" y="73"/>
                    <a:pt x="262" y="73"/>
                    <a:pt x="262" y="73"/>
                  </a:cubicBezTo>
                  <a:cubicBezTo>
                    <a:pt x="262" y="73"/>
                    <a:pt x="262" y="73"/>
                    <a:pt x="262" y="73"/>
                  </a:cubicBezTo>
                  <a:cubicBezTo>
                    <a:pt x="263" y="73"/>
                    <a:pt x="263" y="73"/>
                    <a:pt x="263" y="73"/>
                  </a:cubicBezTo>
                  <a:cubicBezTo>
                    <a:pt x="263" y="73"/>
                    <a:pt x="263" y="73"/>
                    <a:pt x="263" y="73"/>
                  </a:cubicBezTo>
                  <a:cubicBezTo>
                    <a:pt x="263" y="71"/>
                    <a:pt x="263" y="71"/>
                    <a:pt x="263" y="71"/>
                  </a:cubicBezTo>
                  <a:cubicBezTo>
                    <a:pt x="262" y="70"/>
                    <a:pt x="262" y="70"/>
                    <a:pt x="262" y="70"/>
                  </a:cubicBezTo>
                  <a:cubicBezTo>
                    <a:pt x="261" y="70"/>
                    <a:pt x="261" y="70"/>
                    <a:pt x="261" y="70"/>
                  </a:cubicBezTo>
                  <a:cubicBezTo>
                    <a:pt x="261" y="70"/>
                    <a:pt x="261" y="70"/>
                    <a:pt x="261" y="70"/>
                  </a:cubicBezTo>
                  <a:cubicBezTo>
                    <a:pt x="260" y="70"/>
                    <a:pt x="260" y="70"/>
                    <a:pt x="260" y="70"/>
                  </a:cubicBezTo>
                  <a:cubicBezTo>
                    <a:pt x="259" y="71"/>
                    <a:pt x="259" y="71"/>
                    <a:pt x="259" y="71"/>
                  </a:cubicBezTo>
                  <a:cubicBezTo>
                    <a:pt x="258" y="71"/>
                    <a:pt x="258" y="71"/>
                    <a:pt x="258" y="71"/>
                  </a:cubicBezTo>
                  <a:cubicBezTo>
                    <a:pt x="257" y="70"/>
                    <a:pt x="257" y="70"/>
                    <a:pt x="257" y="70"/>
                  </a:cubicBezTo>
                  <a:cubicBezTo>
                    <a:pt x="257" y="70"/>
                    <a:pt x="257" y="70"/>
                    <a:pt x="257" y="70"/>
                  </a:cubicBezTo>
                  <a:cubicBezTo>
                    <a:pt x="256" y="70"/>
                    <a:pt x="256" y="70"/>
                    <a:pt x="256" y="70"/>
                  </a:cubicBezTo>
                  <a:cubicBezTo>
                    <a:pt x="255" y="71"/>
                    <a:pt x="255" y="71"/>
                    <a:pt x="255" y="71"/>
                  </a:cubicBezTo>
                  <a:cubicBezTo>
                    <a:pt x="254" y="71"/>
                    <a:pt x="254" y="71"/>
                    <a:pt x="254" y="71"/>
                  </a:cubicBezTo>
                  <a:cubicBezTo>
                    <a:pt x="254" y="72"/>
                    <a:pt x="254" y="72"/>
                    <a:pt x="254" y="72"/>
                  </a:cubicBezTo>
                  <a:cubicBezTo>
                    <a:pt x="253" y="72"/>
                    <a:pt x="253" y="72"/>
                    <a:pt x="253" y="72"/>
                  </a:cubicBezTo>
                  <a:cubicBezTo>
                    <a:pt x="253" y="72"/>
                    <a:pt x="253" y="72"/>
                    <a:pt x="253" y="72"/>
                  </a:cubicBezTo>
                  <a:cubicBezTo>
                    <a:pt x="254" y="71"/>
                    <a:pt x="254" y="71"/>
                    <a:pt x="254" y="71"/>
                  </a:cubicBezTo>
                  <a:cubicBezTo>
                    <a:pt x="254" y="71"/>
                    <a:pt x="254" y="71"/>
                    <a:pt x="254" y="71"/>
                  </a:cubicBezTo>
                  <a:cubicBezTo>
                    <a:pt x="256" y="69"/>
                    <a:pt x="256" y="69"/>
                    <a:pt x="256" y="69"/>
                  </a:cubicBezTo>
                  <a:cubicBezTo>
                    <a:pt x="256" y="69"/>
                    <a:pt x="256" y="69"/>
                    <a:pt x="256" y="69"/>
                  </a:cubicBezTo>
                  <a:cubicBezTo>
                    <a:pt x="256" y="68"/>
                    <a:pt x="256" y="68"/>
                    <a:pt x="256" y="68"/>
                  </a:cubicBezTo>
                  <a:cubicBezTo>
                    <a:pt x="256" y="66"/>
                    <a:pt x="256" y="66"/>
                    <a:pt x="256" y="66"/>
                  </a:cubicBezTo>
                  <a:cubicBezTo>
                    <a:pt x="256" y="66"/>
                    <a:pt x="256" y="66"/>
                    <a:pt x="256" y="66"/>
                  </a:cubicBezTo>
                  <a:cubicBezTo>
                    <a:pt x="255" y="65"/>
                    <a:pt x="255" y="65"/>
                    <a:pt x="255" y="65"/>
                  </a:cubicBezTo>
                  <a:cubicBezTo>
                    <a:pt x="255" y="66"/>
                    <a:pt x="255" y="66"/>
                    <a:pt x="255" y="66"/>
                  </a:cubicBezTo>
                  <a:cubicBezTo>
                    <a:pt x="254" y="66"/>
                    <a:pt x="254" y="66"/>
                    <a:pt x="254" y="66"/>
                  </a:cubicBezTo>
                  <a:cubicBezTo>
                    <a:pt x="254" y="65"/>
                    <a:pt x="254" y="65"/>
                    <a:pt x="254" y="65"/>
                  </a:cubicBezTo>
                  <a:cubicBezTo>
                    <a:pt x="254" y="65"/>
                    <a:pt x="254" y="65"/>
                    <a:pt x="254" y="65"/>
                  </a:cubicBezTo>
                  <a:cubicBezTo>
                    <a:pt x="253" y="64"/>
                    <a:pt x="253" y="64"/>
                    <a:pt x="253" y="64"/>
                  </a:cubicBezTo>
                  <a:cubicBezTo>
                    <a:pt x="252" y="64"/>
                    <a:pt x="252" y="64"/>
                    <a:pt x="252" y="64"/>
                  </a:cubicBezTo>
                  <a:cubicBezTo>
                    <a:pt x="251" y="63"/>
                    <a:pt x="251" y="63"/>
                    <a:pt x="251" y="63"/>
                  </a:cubicBezTo>
                  <a:cubicBezTo>
                    <a:pt x="250" y="63"/>
                    <a:pt x="250" y="63"/>
                    <a:pt x="250" y="63"/>
                  </a:cubicBezTo>
                  <a:cubicBezTo>
                    <a:pt x="250" y="63"/>
                    <a:pt x="250" y="63"/>
                    <a:pt x="250" y="63"/>
                  </a:cubicBezTo>
                  <a:cubicBezTo>
                    <a:pt x="249" y="63"/>
                    <a:pt x="249" y="63"/>
                    <a:pt x="249" y="63"/>
                  </a:cubicBezTo>
                  <a:cubicBezTo>
                    <a:pt x="248" y="63"/>
                    <a:pt x="248" y="63"/>
                    <a:pt x="248" y="63"/>
                  </a:cubicBezTo>
                  <a:cubicBezTo>
                    <a:pt x="247" y="63"/>
                    <a:pt x="247" y="63"/>
                    <a:pt x="247" y="63"/>
                  </a:cubicBezTo>
                  <a:cubicBezTo>
                    <a:pt x="247" y="63"/>
                    <a:pt x="247" y="63"/>
                    <a:pt x="247" y="63"/>
                  </a:cubicBezTo>
                  <a:cubicBezTo>
                    <a:pt x="247" y="64"/>
                    <a:pt x="247" y="64"/>
                    <a:pt x="247" y="64"/>
                  </a:cubicBezTo>
                  <a:cubicBezTo>
                    <a:pt x="247" y="65"/>
                    <a:pt x="247" y="65"/>
                    <a:pt x="247" y="65"/>
                  </a:cubicBezTo>
                  <a:cubicBezTo>
                    <a:pt x="247" y="66"/>
                    <a:pt x="247" y="66"/>
                    <a:pt x="247" y="66"/>
                  </a:cubicBezTo>
                  <a:cubicBezTo>
                    <a:pt x="247" y="66"/>
                    <a:pt x="247" y="66"/>
                    <a:pt x="247" y="66"/>
                  </a:cubicBezTo>
                  <a:cubicBezTo>
                    <a:pt x="246" y="64"/>
                    <a:pt x="246" y="64"/>
                    <a:pt x="246" y="64"/>
                  </a:cubicBezTo>
                  <a:cubicBezTo>
                    <a:pt x="246" y="65"/>
                    <a:pt x="246" y="65"/>
                    <a:pt x="246" y="65"/>
                  </a:cubicBezTo>
                  <a:cubicBezTo>
                    <a:pt x="246" y="66"/>
                    <a:pt x="246" y="66"/>
                    <a:pt x="246" y="66"/>
                  </a:cubicBezTo>
                  <a:cubicBezTo>
                    <a:pt x="247" y="66"/>
                    <a:pt x="247" y="66"/>
                    <a:pt x="247" y="66"/>
                  </a:cubicBezTo>
                  <a:cubicBezTo>
                    <a:pt x="248" y="68"/>
                    <a:pt x="248" y="68"/>
                    <a:pt x="248" y="68"/>
                  </a:cubicBezTo>
                  <a:cubicBezTo>
                    <a:pt x="249" y="68"/>
                    <a:pt x="249" y="68"/>
                    <a:pt x="249" y="68"/>
                  </a:cubicBezTo>
                  <a:cubicBezTo>
                    <a:pt x="248" y="68"/>
                    <a:pt x="248" y="68"/>
                    <a:pt x="248" y="68"/>
                  </a:cubicBezTo>
                  <a:cubicBezTo>
                    <a:pt x="247" y="68"/>
                    <a:pt x="247" y="68"/>
                    <a:pt x="247" y="68"/>
                  </a:cubicBezTo>
                  <a:cubicBezTo>
                    <a:pt x="247" y="69"/>
                    <a:pt x="247" y="69"/>
                    <a:pt x="247" y="69"/>
                  </a:cubicBezTo>
                  <a:cubicBezTo>
                    <a:pt x="248" y="70"/>
                    <a:pt x="248" y="70"/>
                    <a:pt x="248" y="70"/>
                  </a:cubicBezTo>
                  <a:cubicBezTo>
                    <a:pt x="249" y="70"/>
                    <a:pt x="249" y="70"/>
                    <a:pt x="249" y="70"/>
                  </a:cubicBezTo>
                  <a:cubicBezTo>
                    <a:pt x="249" y="71"/>
                    <a:pt x="249" y="71"/>
                    <a:pt x="249" y="71"/>
                  </a:cubicBezTo>
                  <a:cubicBezTo>
                    <a:pt x="249" y="71"/>
                    <a:pt x="249" y="71"/>
                    <a:pt x="249" y="71"/>
                  </a:cubicBezTo>
                  <a:cubicBezTo>
                    <a:pt x="247" y="71"/>
                    <a:pt x="247" y="71"/>
                    <a:pt x="247" y="71"/>
                  </a:cubicBezTo>
                  <a:cubicBezTo>
                    <a:pt x="247" y="71"/>
                    <a:pt x="247" y="71"/>
                    <a:pt x="247" y="71"/>
                  </a:cubicBezTo>
                  <a:cubicBezTo>
                    <a:pt x="247" y="71"/>
                    <a:pt x="247" y="71"/>
                    <a:pt x="247" y="71"/>
                  </a:cubicBezTo>
                  <a:cubicBezTo>
                    <a:pt x="247" y="72"/>
                    <a:pt x="247" y="72"/>
                    <a:pt x="247" y="72"/>
                  </a:cubicBezTo>
                  <a:cubicBezTo>
                    <a:pt x="248" y="71"/>
                    <a:pt x="248" y="71"/>
                    <a:pt x="248" y="71"/>
                  </a:cubicBezTo>
                  <a:cubicBezTo>
                    <a:pt x="248" y="72"/>
                    <a:pt x="248" y="72"/>
                    <a:pt x="248" y="72"/>
                  </a:cubicBezTo>
                  <a:cubicBezTo>
                    <a:pt x="250" y="71"/>
                    <a:pt x="250" y="71"/>
                    <a:pt x="250" y="71"/>
                  </a:cubicBezTo>
                  <a:cubicBezTo>
                    <a:pt x="250" y="72"/>
                    <a:pt x="250" y="72"/>
                    <a:pt x="250" y="72"/>
                  </a:cubicBezTo>
                  <a:cubicBezTo>
                    <a:pt x="251" y="72"/>
                    <a:pt x="251" y="72"/>
                    <a:pt x="251" y="72"/>
                  </a:cubicBezTo>
                  <a:cubicBezTo>
                    <a:pt x="251" y="73"/>
                    <a:pt x="251" y="73"/>
                    <a:pt x="251" y="73"/>
                  </a:cubicBezTo>
                  <a:cubicBezTo>
                    <a:pt x="252" y="74"/>
                    <a:pt x="252" y="74"/>
                    <a:pt x="252" y="74"/>
                  </a:cubicBezTo>
                  <a:cubicBezTo>
                    <a:pt x="253" y="74"/>
                    <a:pt x="253" y="74"/>
                    <a:pt x="253" y="74"/>
                  </a:cubicBezTo>
                  <a:cubicBezTo>
                    <a:pt x="253" y="73"/>
                    <a:pt x="253" y="73"/>
                    <a:pt x="253" y="73"/>
                  </a:cubicBezTo>
                  <a:cubicBezTo>
                    <a:pt x="253" y="73"/>
                    <a:pt x="253" y="73"/>
                    <a:pt x="253" y="73"/>
                  </a:cubicBezTo>
                  <a:cubicBezTo>
                    <a:pt x="254" y="73"/>
                    <a:pt x="254" y="73"/>
                    <a:pt x="254" y="73"/>
                  </a:cubicBezTo>
                  <a:cubicBezTo>
                    <a:pt x="254" y="73"/>
                    <a:pt x="254" y="73"/>
                    <a:pt x="254" y="73"/>
                  </a:cubicBezTo>
                  <a:cubicBezTo>
                    <a:pt x="255" y="74"/>
                    <a:pt x="255" y="74"/>
                    <a:pt x="255" y="74"/>
                  </a:cubicBezTo>
                  <a:cubicBezTo>
                    <a:pt x="254" y="74"/>
                    <a:pt x="254" y="74"/>
                    <a:pt x="254" y="74"/>
                  </a:cubicBezTo>
                  <a:cubicBezTo>
                    <a:pt x="254" y="76"/>
                    <a:pt x="254" y="76"/>
                    <a:pt x="254" y="76"/>
                  </a:cubicBezTo>
                  <a:cubicBezTo>
                    <a:pt x="254" y="77"/>
                    <a:pt x="254" y="77"/>
                    <a:pt x="254" y="77"/>
                  </a:cubicBezTo>
                  <a:cubicBezTo>
                    <a:pt x="254" y="77"/>
                    <a:pt x="254" y="77"/>
                    <a:pt x="254" y="77"/>
                  </a:cubicBezTo>
                  <a:cubicBezTo>
                    <a:pt x="255" y="78"/>
                    <a:pt x="255" y="78"/>
                    <a:pt x="255" y="78"/>
                  </a:cubicBezTo>
                  <a:cubicBezTo>
                    <a:pt x="254" y="79"/>
                    <a:pt x="254" y="79"/>
                    <a:pt x="254" y="79"/>
                  </a:cubicBezTo>
                  <a:cubicBezTo>
                    <a:pt x="254" y="80"/>
                    <a:pt x="254" y="80"/>
                    <a:pt x="254" y="80"/>
                  </a:cubicBezTo>
                  <a:cubicBezTo>
                    <a:pt x="254" y="81"/>
                    <a:pt x="254" y="81"/>
                    <a:pt x="254" y="81"/>
                  </a:cubicBezTo>
                  <a:cubicBezTo>
                    <a:pt x="253" y="81"/>
                    <a:pt x="253" y="81"/>
                    <a:pt x="253" y="81"/>
                  </a:cubicBezTo>
                  <a:cubicBezTo>
                    <a:pt x="252" y="82"/>
                    <a:pt x="252" y="82"/>
                    <a:pt x="252" y="82"/>
                  </a:cubicBezTo>
                  <a:cubicBezTo>
                    <a:pt x="251" y="82"/>
                    <a:pt x="251" y="82"/>
                    <a:pt x="251" y="82"/>
                  </a:cubicBezTo>
                  <a:cubicBezTo>
                    <a:pt x="250" y="83"/>
                    <a:pt x="250" y="83"/>
                    <a:pt x="250" y="83"/>
                  </a:cubicBezTo>
                  <a:cubicBezTo>
                    <a:pt x="251" y="84"/>
                    <a:pt x="251" y="84"/>
                    <a:pt x="251" y="84"/>
                  </a:cubicBezTo>
                  <a:cubicBezTo>
                    <a:pt x="250" y="84"/>
                    <a:pt x="250" y="84"/>
                    <a:pt x="250" y="84"/>
                  </a:cubicBezTo>
                  <a:cubicBezTo>
                    <a:pt x="249" y="85"/>
                    <a:pt x="249" y="85"/>
                    <a:pt x="249" y="85"/>
                  </a:cubicBezTo>
                  <a:cubicBezTo>
                    <a:pt x="249" y="86"/>
                    <a:pt x="249" y="86"/>
                    <a:pt x="249" y="86"/>
                  </a:cubicBezTo>
                  <a:cubicBezTo>
                    <a:pt x="250" y="86"/>
                    <a:pt x="250" y="86"/>
                    <a:pt x="250" y="86"/>
                  </a:cubicBezTo>
                  <a:cubicBezTo>
                    <a:pt x="250" y="86"/>
                    <a:pt x="250" y="86"/>
                    <a:pt x="250" y="86"/>
                  </a:cubicBezTo>
                  <a:cubicBezTo>
                    <a:pt x="249" y="87"/>
                    <a:pt x="249" y="87"/>
                    <a:pt x="249" y="87"/>
                  </a:cubicBezTo>
                  <a:cubicBezTo>
                    <a:pt x="249" y="87"/>
                    <a:pt x="249" y="87"/>
                    <a:pt x="249" y="87"/>
                  </a:cubicBezTo>
                  <a:cubicBezTo>
                    <a:pt x="249" y="88"/>
                    <a:pt x="249" y="88"/>
                    <a:pt x="249" y="88"/>
                  </a:cubicBezTo>
                  <a:cubicBezTo>
                    <a:pt x="249" y="88"/>
                    <a:pt x="249" y="88"/>
                    <a:pt x="249" y="88"/>
                  </a:cubicBezTo>
                  <a:cubicBezTo>
                    <a:pt x="249" y="89"/>
                    <a:pt x="249" y="89"/>
                    <a:pt x="249" y="89"/>
                  </a:cubicBezTo>
                  <a:cubicBezTo>
                    <a:pt x="249" y="90"/>
                    <a:pt x="249" y="90"/>
                    <a:pt x="249" y="90"/>
                  </a:cubicBezTo>
                  <a:cubicBezTo>
                    <a:pt x="249" y="90"/>
                    <a:pt x="249" y="90"/>
                    <a:pt x="249" y="90"/>
                  </a:cubicBezTo>
                  <a:cubicBezTo>
                    <a:pt x="249" y="91"/>
                    <a:pt x="249" y="91"/>
                    <a:pt x="249" y="91"/>
                  </a:cubicBezTo>
                  <a:cubicBezTo>
                    <a:pt x="250" y="91"/>
                    <a:pt x="250" y="91"/>
                    <a:pt x="250" y="91"/>
                  </a:cubicBezTo>
                  <a:cubicBezTo>
                    <a:pt x="251" y="91"/>
                    <a:pt x="251" y="91"/>
                    <a:pt x="251" y="91"/>
                  </a:cubicBezTo>
                  <a:cubicBezTo>
                    <a:pt x="251" y="90"/>
                    <a:pt x="251" y="90"/>
                    <a:pt x="251" y="90"/>
                  </a:cubicBezTo>
                  <a:cubicBezTo>
                    <a:pt x="251" y="90"/>
                    <a:pt x="251" y="90"/>
                    <a:pt x="251" y="90"/>
                  </a:cubicBezTo>
                  <a:cubicBezTo>
                    <a:pt x="251" y="90"/>
                    <a:pt x="251" y="90"/>
                    <a:pt x="251" y="90"/>
                  </a:cubicBezTo>
                  <a:cubicBezTo>
                    <a:pt x="252" y="90"/>
                    <a:pt x="252" y="90"/>
                    <a:pt x="252" y="90"/>
                  </a:cubicBezTo>
                  <a:cubicBezTo>
                    <a:pt x="253" y="89"/>
                    <a:pt x="253" y="89"/>
                    <a:pt x="253" y="89"/>
                  </a:cubicBezTo>
                  <a:cubicBezTo>
                    <a:pt x="253" y="90"/>
                    <a:pt x="253" y="90"/>
                    <a:pt x="253" y="90"/>
                  </a:cubicBezTo>
                  <a:cubicBezTo>
                    <a:pt x="252" y="91"/>
                    <a:pt x="252" y="91"/>
                    <a:pt x="252" y="91"/>
                  </a:cubicBezTo>
                  <a:cubicBezTo>
                    <a:pt x="252" y="91"/>
                    <a:pt x="252" y="91"/>
                    <a:pt x="252" y="91"/>
                  </a:cubicBezTo>
                  <a:cubicBezTo>
                    <a:pt x="252" y="91"/>
                    <a:pt x="252" y="91"/>
                    <a:pt x="252" y="91"/>
                  </a:cubicBezTo>
                  <a:cubicBezTo>
                    <a:pt x="252" y="92"/>
                    <a:pt x="252" y="92"/>
                    <a:pt x="252" y="92"/>
                  </a:cubicBezTo>
                  <a:cubicBezTo>
                    <a:pt x="252" y="92"/>
                    <a:pt x="252" y="92"/>
                    <a:pt x="252" y="92"/>
                  </a:cubicBezTo>
                  <a:cubicBezTo>
                    <a:pt x="253" y="93"/>
                    <a:pt x="253" y="93"/>
                    <a:pt x="253" y="93"/>
                  </a:cubicBezTo>
                  <a:cubicBezTo>
                    <a:pt x="254" y="93"/>
                    <a:pt x="254" y="93"/>
                    <a:pt x="254" y="93"/>
                  </a:cubicBezTo>
                  <a:cubicBezTo>
                    <a:pt x="254" y="93"/>
                    <a:pt x="254" y="93"/>
                    <a:pt x="254" y="93"/>
                  </a:cubicBezTo>
                  <a:cubicBezTo>
                    <a:pt x="255" y="93"/>
                    <a:pt x="255" y="93"/>
                    <a:pt x="255" y="93"/>
                  </a:cubicBezTo>
                  <a:cubicBezTo>
                    <a:pt x="255" y="93"/>
                    <a:pt x="255" y="93"/>
                    <a:pt x="255" y="93"/>
                  </a:cubicBezTo>
                  <a:cubicBezTo>
                    <a:pt x="256" y="92"/>
                    <a:pt x="256" y="92"/>
                    <a:pt x="256" y="92"/>
                  </a:cubicBezTo>
                  <a:cubicBezTo>
                    <a:pt x="256" y="92"/>
                    <a:pt x="256" y="92"/>
                    <a:pt x="256" y="92"/>
                  </a:cubicBezTo>
                  <a:cubicBezTo>
                    <a:pt x="257" y="91"/>
                    <a:pt x="257" y="91"/>
                    <a:pt x="257" y="91"/>
                  </a:cubicBezTo>
                  <a:cubicBezTo>
                    <a:pt x="257" y="91"/>
                    <a:pt x="257" y="91"/>
                    <a:pt x="257" y="91"/>
                  </a:cubicBezTo>
                  <a:cubicBezTo>
                    <a:pt x="257" y="92"/>
                    <a:pt x="257" y="92"/>
                    <a:pt x="257" y="92"/>
                  </a:cubicBezTo>
                  <a:cubicBezTo>
                    <a:pt x="257" y="92"/>
                    <a:pt x="257" y="92"/>
                    <a:pt x="257" y="92"/>
                  </a:cubicBezTo>
                  <a:cubicBezTo>
                    <a:pt x="257" y="92"/>
                    <a:pt x="257" y="92"/>
                    <a:pt x="257" y="92"/>
                  </a:cubicBezTo>
                  <a:cubicBezTo>
                    <a:pt x="258" y="92"/>
                    <a:pt x="258" y="92"/>
                    <a:pt x="258" y="92"/>
                  </a:cubicBezTo>
                  <a:cubicBezTo>
                    <a:pt x="258" y="91"/>
                    <a:pt x="258" y="91"/>
                    <a:pt x="258" y="91"/>
                  </a:cubicBezTo>
                  <a:cubicBezTo>
                    <a:pt x="259" y="91"/>
                    <a:pt x="259" y="91"/>
                    <a:pt x="259" y="91"/>
                  </a:cubicBezTo>
                  <a:cubicBezTo>
                    <a:pt x="259" y="91"/>
                    <a:pt x="259" y="91"/>
                    <a:pt x="259" y="91"/>
                  </a:cubicBezTo>
                  <a:cubicBezTo>
                    <a:pt x="259" y="92"/>
                    <a:pt x="259" y="92"/>
                    <a:pt x="259" y="92"/>
                  </a:cubicBezTo>
                  <a:cubicBezTo>
                    <a:pt x="258" y="94"/>
                    <a:pt x="258" y="94"/>
                    <a:pt x="258" y="94"/>
                  </a:cubicBezTo>
                  <a:cubicBezTo>
                    <a:pt x="257" y="94"/>
                    <a:pt x="257" y="94"/>
                    <a:pt x="257" y="94"/>
                  </a:cubicBezTo>
                  <a:cubicBezTo>
                    <a:pt x="257" y="95"/>
                    <a:pt x="257" y="95"/>
                    <a:pt x="257" y="95"/>
                  </a:cubicBezTo>
                  <a:cubicBezTo>
                    <a:pt x="258" y="95"/>
                    <a:pt x="258" y="95"/>
                    <a:pt x="258" y="95"/>
                  </a:cubicBezTo>
                  <a:cubicBezTo>
                    <a:pt x="259" y="95"/>
                    <a:pt x="259" y="95"/>
                    <a:pt x="259" y="95"/>
                  </a:cubicBezTo>
                  <a:cubicBezTo>
                    <a:pt x="260" y="95"/>
                    <a:pt x="260" y="95"/>
                    <a:pt x="260" y="95"/>
                  </a:cubicBezTo>
                  <a:cubicBezTo>
                    <a:pt x="260" y="96"/>
                    <a:pt x="260" y="96"/>
                    <a:pt x="260" y="96"/>
                  </a:cubicBezTo>
                  <a:cubicBezTo>
                    <a:pt x="261" y="96"/>
                    <a:pt x="261" y="96"/>
                    <a:pt x="261" y="96"/>
                  </a:cubicBezTo>
                  <a:cubicBezTo>
                    <a:pt x="261" y="95"/>
                    <a:pt x="261" y="95"/>
                    <a:pt x="261" y="95"/>
                  </a:cubicBezTo>
                  <a:cubicBezTo>
                    <a:pt x="262" y="95"/>
                    <a:pt x="262" y="95"/>
                    <a:pt x="262" y="95"/>
                  </a:cubicBezTo>
                  <a:cubicBezTo>
                    <a:pt x="262" y="96"/>
                    <a:pt x="262" y="96"/>
                    <a:pt x="262" y="96"/>
                  </a:cubicBezTo>
                  <a:cubicBezTo>
                    <a:pt x="262" y="96"/>
                    <a:pt x="262" y="96"/>
                    <a:pt x="262" y="96"/>
                  </a:cubicBezTo>
                  <a:cubicBezTo>
                    <a:pt x="262" y="96"/>
                    <a:pt x="262" y="96"/>
                    <a:pt x="262" y="96"/>
                  </a:cubicBezTo>
                  <a:cubicBezTo>
                    <a:pt x="263" y="97"/>
                    <a:pt x="263" y="97"/>
                    <a:pt x="263" y="97"/>
                  </a:cubicBezTo>
                  <a:cubicBezTo>
                    <a:pt x="264" y="96"/>
                    <a:pt x="264" y="96"/>
                    <a:pt x="264" y="96"/>
                  </a:cubicBezTo>
                  <a:cubicBezTo>
                    <a:pt x="263" y="96"/>
                    <a:pt x="263" y="96"/>
                    <a:pt x="263" y="96"/>
                  </a:cubicBezTo>
                  <a:cubicBezTo>
                    <a:pt x="263" y="95"/>
                    <a:pt x="263" y="95"/>
                    <a:pt x="263" y="95"/>
                  </a:cubicBezTo>
                  <a:cubicBezTo>
                    <a:pt x="264" y="95"/>
                    <a:pt x="264" y="95"/>
                    <a:pt x="264" y="95"/>
                  </a:cubicBezTo>
                  <a:cubicBezTo>
                    <a:pt x="264" y="95"/>
                    <a:pt x="264" y="95"/>
                    <a:pt x="264" y="95"/>
                  </a:cubicBezTo>
                  <a:cubicBezTo>
                    <a:pt x="264" y="96"/>
                    <a:pt x="264" y="96"/>
                    <a:pt x="264" y="96"/>
                  </a:cubicBezTo>
                  <a:cubicBezTo>
                    <a:pt x="264" y="97"/>
                    <a:pt x="264" y="97"/>
                    <a:pt x="264" y="97"/>
                  </a:cubicBezTo>
                  <a:cubicBezTo>
                    <a:pt x="265" y="97"/>
                    <a:pt x="265" y="97"/>
                    <a:pt x="265" y="97"/>
                  </a:cubicBezTo>
                  <a:cubicBezTo>
                    <a:pt x="265" y="96"/>
                    <a:pt x="265" y="96"/>
                    <a:pt x="265" y="96"/>
                  </a:cubicBezTo>
                  <a:cubicBezTo>
                    <a:pt x="265" y="95"/>
                    <a:pt x="265" y="95"/>
                    <a:pt x="265" y="95"/>
                  </a:cubicBezTo>
                  <a:cubicBezTo>
                    <a:pt x="266" y="95"/>
                    <a:pt x="266" y="95"/>
                    <a:pt x="266" y="95"/>
                  </a:cubicBezTo>
                  <a:cubicBezTo>
                    <a:pt x="266" y="96"/>
                    <a:pt x="266" y="96"/>
                    <a:pt x="266" y="96"/>
                  </a:cubicBezTo>
                  <a:cubicBezTo>
                    <a:pt x="265" y="96"/>
                    <a:pt x="265" y="96"/>
                    <a:pt x="265" y="96"/>
                  </a:cubicBezTo>
                  <a:cubicBezTo>
                    <a:pt x="265" y="97"/>
                    <a:pt x="265" y="97"/>
                    <a:pt x="265" y="97"/>
                  </a:cubicBezTo>
                  <a:cubicBezTo>
                    <a:pt x="267" y="97"/>
                    <a:pt x="267" y="97"/>
                    <a:pt x="267" y="97"/>
                  </a:cubicBezTo>
                  <a:cubicBezTo>
                    <a:pt x="267" y="96"/>
                    <a:pt x="267" y="96"/>
                    <a:pt x="267" y="96"/>
                  </a:cubicBezTo>
                  <a:cubicBezTo>
                    <a:pt x="268" y="95"/>
                    <a:pt x="268" y="95"/>
                    <a:pt x="268" y="95"/>
                  </a:cubicBezTo>
                  <a:cubicBezTo>
                    <a:pt x="268" y="96"/>
                    <a:pt x="268" y="96"/>
                    <a:pt x="268" y="96"/>
                  </a:cubicBezTo>
                  <a:cubicBezTo>
                    <a:pt x="268" y="96"/>
                    <a:pt x="268" y="96"/>
                    <a:pt x="268" y="96"/>
                  </a:cubicBezTo>
                  <a:cubicBezTo>
                    <a:pt x="268" y="97"/>
                    <a:pt x="268" y="97"/>
                    <a:pt x="268" y="97"/>
                  </a:cubicBezTo>
                  <a:cubicBezTo>
                    <a:pt x="269" y="97"/>
                    <a:pt x="269" y="97"/>
                    <a:pt x="269" y="97"/>
                  </a:cubicBezTo>
                  <a:cubicBezTo>
                    <a:pt x="269" y="96"/>
                    <a:pt x="269" y="96"/>
                    <a:pt x="269" y="96"/>
                  </a:cubicBezTo>
                  <a:cubicBezTo>
                    <a:pt x="269" y="95"/>
                    <a:pt x="269" y="95"/>
                    <a:pt x="269" y="95"/>
                  </a:cubicBezTo>
                  <a:cubicBezTo>
                    <a:pt x="269" y="97"/>
                    <a:pt x="269" y="97"/>
                    <a:pt x="269" y="97"/>
                  </a:cubicBezTo>
                  <a:cubicBezTo>
                    <a:pt x="269" y="97"/>
                    <a:pt x="269" y="97"/>
                    <a:pt x="269" y="97"/>
                  </a:cubicBezTo>
                  <a:cubicBezTo>
                    <a:pt x="270" y="97"/>
                    <a:pt x="270" y="97"/>
                    <a:pt x="270" y="97"/>
                  </a:cubicBezTo>
                  <a:cubicBezTo>
                    <a:pt x="271" y="98"/>
                    <a:pt x="271" y="98"/>
                    <a:pt x="271" y="98"/>
                  </a:cubicBezTo>
                  <a:cubicBezTo>
                    <a:pt x="272" y="98"/>
                    <a:pt x="272" y="98"/>
                    <a:pt x="272" y="98"/>
                  </a:cubicBezTo>
                  <a:cubicBezTo>
                    <a:pt x="273" y="98"/>
                    <a:pt x="273" y="98"/>
                    <a:pt x="273" y="98"/>
                  </a:cubicBezTo>
                  <a:cubicBezTo>
                    <a:pt x="273" y="98"/>
                    <a:pt x="273" y="98"/>
                    <a:pt x="273" y="98"/>
                  </a:cubicBezTo>
                  <a:cubicBezTo>
                    <a:pt x="274" y="98"/>
                    <a:pt x="274" y="98"/>
                    <a:pt x="274" y="98"/>
                  </a:cubicBezTo>
                  <a:cubicBezTo>
                    <a:pt x="274" y="97"/>
                    <a:pt x="274" y="97"/>
                    <a:pt x="274" y="97"/>
                  </a:cubicBezTo>
                  <a:cubicBezTo>
                    <a:pt x="274" y="97"/>
                    <a:pt x="274" y="97"/>
                    <a:pt x="274" y="97"/>
                  </a:cubicBezTo>
                  <a:cubicBezTo>
                    <a:pt x="275" y="96"/>
                    <a:pt x="275" y="96"/>
                    <a:pt x="275" y="96"/>
                  </a:cubicBezTo>
                  <a:cubicBezTo>
                    <a:pt x="276" y="95"/>
                    <a:pt x="276" y="95"/>
                    <a:pt x="276" y="95"/>
                  </a:cubicBezTo>
                  <a:cubicBezTo>
                    <a:pt x="275" y="95"/>
                    <a:pt x="275" y="95"/>
                    <a:pt x="275" y="95"/>
                  </a:cubicBezTo>
                  <a:cubicBezTo>
                    <a:pt x="276" y="94"/>
                    <a:pt x="276" y="94"/>
                    <a:pt x="276" y="94"/>
                  </a:cubicBezTo>
                  <a:cubicBezTo>
                    <a:pt x="276" y="94"/>
                    <a:pt x="276" y="94"/>
                    <a:pt x="276" y="94"/>
                  </a:cubicBezTo>
                  <a:cubicBezTo>
                    <a:pt x="276" y="95"/>
                    <a:pt x="276" y="95"/>
                    <a:pt x="276" y="95"/>
                  </a:cubicBezTo>
                  <a:cubicBezTo>
                    <a:pt x="277" y="95"/>
                    <a:pt x="277" y="95"/>
                    <a:pt x="277" y="95"/>
                  </a:cubicBezTo>
                  <a:cubicBezTo>
                    <a:pt x="277" y="95"/>
                    <a:pt x="277" y="95"/>
                    <a:pt x="277" y="95"/>
                  </a:cubicBezTo>
                  <a:cubicBezTo>
                    <a:pt x="276" y="96"/>
                    <a:pt x="276" y="96"/>
                    <a:pt x="276" y="96"/>
                  </a:cubicBezTo>
                  <a:cubicBezTo>
                    <a:pt x="276" y="97"/>
                    <a:pt x="276" y="97"/>
                    <a:pt x="276" y="97"/>
                  </a:cubicBezTo>
                  <a:cubicBezTo>
                    <a:pt x="276" y="99"/>
                    <a:pt x="276" y="99"/>
                    <a:pt x="276" y="99"/>
                  </a:cubicBezTo>
                  <a:close/>
                  <a:moveTo>
                    <a:pt x="245" y="62"/>
                  </a:moveTo>
                  <a:cubicBezTo>
                    <a:pt x="246" y="62"/>
                    <a:pt x="246" y="62"/>
                    <a:pt x="246" y="62"/>
                  </a:cubicBezTo>
                  <a:cubicBezTo>
                    <a:pt x="246" y="62"/>
                    <a:pt x="246" y="62"/>
                    <a:pt x="246" y="62"/>
                  </a:cubicBezTo>
                  <a:cubicBezTo>
                    <a:pt x="245" y="62"/>
                    <a:pt x="245" y="62"/>
                    <a:pt x="245" y="62"/>
                  </a:cubicBezTo>
                  <a:cubicBezTo>
                    <a:pt x="245" y="62"/>
                    <a:pt x="245" y="62"/>
                    <a:pt x="245" y="62"/>
                  </a:cubicBezTo>
                  <a:cubicBezTo>
                    <a:pt x="245" y="62"/>
                    <a:pt x="245" y="62"/>
                    <a:pt x="245" y="62"/>
                  </a:cubicBezTo>
                  <a:close/>
                  <a:moveTo>
                    <a:pt x="244" y="67"/>
                  </a:moveTo>
                  <a:cubicBezTo>
                    <a:pt x="244" y="67"/>
                    <a:pt x="244" y="67"/>
                    <a:pt x="244" y="67"/>
                  </a:cubicBezTo>
                  <a:cubicBezTo>
                    <a:pt x="244" y="66"/>
                    <a:pt x="244" y="66"/>
                    <a:pt x="244" y="66"/>
                  </a:cubicBezTo>
                  <a:cubicBezTo>
                    <a:pt x="245" y="67"/>
                    <a:pt x="245" y="67"/>
                    <a:pt x="245" y="67"/>
                  </a:cubicBezTo>
                  <a:cubicBezTo>
                    <a:pt x="244" y="67"/>
                    <a:pt x="244" y="67"/>
                    <a:pt x="244" y="67"/>
                  </a:cubicBezTo>
                  <a:cubicBezTo>
                    <a:pt x="244" y="67"/>
                    <a:pt x="244" y="67"/>
                    <a:pt x="244" y="67"/>
                  </a:cubicBezTo>
                  <a:close/>
                  <a:moveTo>
                    <a:pt x="222" y="74"/>
                  </a:moveTo>
                  <a:cubicBezTo>
                    <a:pt x="222" y="75"/>
                    <a:pt x="222" y="75"/>
                    <a:pt x="222" y="75"/>
                  </a:cubicBezTo>
                  <a:cubicBezTo>
                    <a:pt x="223" y="75"/>
                    <a:pt x="223" y="75"/>
                    <a:pt x="223" y="75"/>
                  </a:cubicBezTo>
                  <a:cubicBezTo>
                    <a:pt x="223" y="75"/>
                    <a:pt x="223" y="75"/>
                    <a:pt x="223" y="75"/>
                  </a:cubicBezTo>
                  <a:cubicBezTo>
                    <a:pt x="222" y="74"/>
                    <a:pt x="222" y="74"/>
                    <a:pt x="222" y="74"/>
                  </a:cubicBezTo>
                  <a:close/>
                  <a:moveTo>
                    <a:pt x="236" y="62"/>
                  </a:moveTo>
                  <a:cubicBezTo>
                    <a:pt x="236" y="62"/>
                    <a:pt x="236" y="62"/>
                    <a:pt x="236" y="62"/>
                  </a:cubicBezTo>
                  <a:cubicBezTo>
                    <a:pt x="237" y="63"/>
                    <a:pt x="237" y="63"/>
                    <a:pt x="237" y="63"/>
                  </a:cubicBezTo>
                  <a:cubicBezTo>
                    <a:pt x="237" y="64"/>
                    <a:pt x="237" y="64"/>
                    <a:pt x="237" y="64"/>
                  </a:cubicBezTo>
                  <a:cubicBezTo>
                    <a:pt x="237" y="63"/>
                    <a:pt x="237" y="63"/>
                    <a:pt x="237" y="63"/>
                  </a:cubicBezTo>
                  <a:cubicBezTo>
                    <a:pt x="237" y="63"/>
                    <a:pt x="237" y="63"/>
                    <a:pt x="237" y="63"/>
                  </a:cubicBezTo>
                  <a:cubicBezTo>
                    <a:pt x="237" y="62"/>
                    <a:pt x="237" y="62"/>
                    <a:pt x="237" y="62"/>
                  </a:cubicBezTo>
                  <a:cubicBezTo>
                    <a:pt x="236" y="62"/>
                    <a:pt x="236" y="62"/>
                    <a:pt x="236" y="62"/>
                  </a:cubicBezTo>
                  <a:close/>
                  <a:moveTo>
                    <a:pt x="230" y="62"/>
                  </a:moveTo>
                  <a:cubicBezTo>
                    <a:pt x="230" y="63"/>
                    <a:pt x="230" y="63"/>
                    <a:pt x="230" y="63"/>
                  </a:cubicBezTo>
                  <a:cubicBezTo>
                    <a:pt x="230" y="63"/>
                    <a:pt x="230" y="63"/>
                    <a:pt x="230" y="63"/>
                  </a:cubicBezTo>
                  <a:cubicBezTo>
                    <a:pt x="231" y="63"/>
                    <a:pt x="231" y="63"/>
                    <a:pt x="231" y="63"/>
                  </a:cubicBezTo>
                  <a:cubicBezTo>
                    <a:pt x="231" y="63"/>
                    <a:pt x="231" y="63"/>
                    <a:pt x="231" y="63"/>
                  </a:cubicBezTo>
                  <a:cubicBezTo>
                    <a:pt x="232" y="63"/>
                    <a:pt x="232" y="63"/>
                    <a:pt x="232" y="63"/>
                  </a:cubicBezTo>
                  <a:cubicBezTo>
                    <a:pt x="233" y="62"/>
                    <a:pt x="233" y="62"/>
                    <a:pt x="233" y="62"/>
                  </a:cubicBezTo>
                  <a:cubicBezTo>
                    <a:pt x="234" y="62"/>
                    <a:pt x="234" y="62"/>
                    <a:pt x="234" y="62"/>
                  </a:cubicBezTo>
                  <a:cubicBezTo>
                    <a:pt x="235" y="62"/>
                    <a:pt x="235" y="62"/>
                    <a:pt x="235" y="62"/>
                  </a:cubicBezTo>
                  <a:cubicBezTo>
                    <a:pt x="235" y="62"/>
                    <a:pt x="235" y="62"/>
                    <a:pt x="235" y="62"/>
                  </a:cubicBezTo>
                  <a:cubicBezTo>
                    <a:pt x="233" y="61"/>
                    <a:pt x="233" y="61"/>
                    <a:pt x="233" y="61"/>
                  </a:cubicBezTo>
                  <a:cubicBezTo>
                    <a:pt x="232" y="62"/>
                    <a:pt x="232" y="62"/>
                    <a:pt x="232" y="62"/>
                  </a:cubicBezTo>
                  <a:cubicBezTo>
                    <a:pt x="232" y="62"/>
                    <a:pt x="232" y="62"/>
                    <a:pt x="232" y="62"/>
                  </a:cubicBezTo>
                  <a:cubicBezTo>
                    <a:pt x="231" y="62"/>
                    <a:pt x="231" y="62"/>
                    <a:pt x="231" y="62"/>
                  </a:cubicBezTo>
                  <a:cubicBezTo>
                    <a:pt x="230" y="62"/>
                    <a:pt x="230" y="62"/>
                    <a:pt x="230" y="62"/>
                  </a:cubicBezTo>
                  <a:cubicBezTo>
                    <a:pt x="230" y="62"/>
                    <a:pt x="230" y="62"/>
                    <a:pt x="230" y="62"/>
                  </a:cubicBezTo>
                  <a:close/>
                  <a:moveTo>
                    <a:pt x="223" y="65"/>
                  </a:moveTo>
                  <a:cubicBezTo>
                    <a:pt x="222" y="64"/>
                    <a:pt x="222" y="64"/>
                    <a:pt x="222" y="64"/>
                  </a:cubicBezTo>
                  <a:cubicBezTo>
                    <a:pt x="221" y="64"/>
                    <a:pt x="221" y="64"/>
                    <a:pt x="221" y="64"/>
                  </a:cubicBezTo>
                  <a:cubicBezTo>
                    <a:pt x="220" y="64"/>
                    <a:pt x="220" y="64"/>
                    <a:pt x="220" y="64"/>
                  </a:cubicBezTo>
                  <a:cubicBezTo>
                    <a:pt x="220" y="63"/>
                    <a:pt x="220" y="63"/>
                    <a:pt x="220" y="63"/>
                  </a:cubicBezTo>
                  <a:cubicBezTo>
                    <a:pt x="221" y="62"/>
                    <a:pt x="221" y="62"/>
                    <a:pt x="221" y="62"/>
                  </a:cubicBezTo>
                  <a:cubicBezTo>
                    <a:pt x="221" y="62"/>
                    <a:pt x="221" y="62"/>
                    <a:pt x="221" y="62"/>
                  </a:cubicBezTo>
                  <a:cubicBezTo>
                    <a:pt x="221" y="61"/>
                    <a:pt x="221" y="61"/>
                    <a:pt x="221" y="61"/>
                  </a:cubicBezTo>
                  <a:cubicBezTo>
                    <a:pt x="221" y="60"/>
                    <a:pt x="221" y="60"/>
                    <a:pt x="221" y="60"/>
                  </a:cubicBezTo>
                  <a:cubicBezTo>
                    <a:pt x="221" y="60"/>
                    <a:pt x="221" y="60"/>
                    <a:pt x="221" y="60"/>
                  </a:cubicBezTo>
                  <a:cubicBezTo>
                    <a:pt x="222" y="60"/>
                    <a:pt x="222" y="60"/>
                    <a:pt x="222" y="60"/>
                  </a:cubicBezTo>
                  <a:cubicBezTo>
                    <a:pt x="223" y="60"/>
                    <a:pt x="223" y="60"/>
                    <a:pt x="223" y="60"/>
                  </a:cubicBezTo>
                  <a:cubicBezTo>
                    <a:pt x="223" y="60"/>
                    <a:pt x="223" y="60"/>
                    <a:pt x="223" y="60"/>
                  </a:cubicBezTo>
                  <a:cubicBezTo>
                    <a:pt x="223" y="61"/>
                    <a:pt x="223" y="61"/>
                    <a:pt x="223" y="61"/>
                  </a:cubicBezTo>
                  <a:cubicBezTo>
                    <a:pt x="223" y="61"/>
                    <a:pt x="223" y="61"/>
                    <a:pt x="223" y="61"/>
                  </a:cubicBezTo>
                  <a:cubicBezTo>
                    <a:pt x="222" y="61"/>
                    <a:pt x="222" y="61"/>
                    <a:pt x="222" y="61"/>
                  </a:cubicBezTo>
                  <a:cubicBezTo>
                    <a:pt x="223" y="62"/>
                    <a:pt x="223" y="62"/>
                    <a:pt x="223" y="62"/>
                  </a:cubicBezTo>
                  <a:cubicBezTo>
                    <a:pt x="224" y="62"/>
                    <a:pt x="224" y="62"/>
                    <a:pt x="224" y="62"/>
                  </a:cubicBezTo>
                  <a:cubicBezTo>
                    <a:pt x="224" y="62"/>
                    <a:pt x="224" y="62"/>
                    <a:pt x="224" y="62"/>
                  </a:cubicBezTo>
                  <a:cubicBezTo>
                    <a:pt x="223" y="62"/>
                    <a:pt x="223" y="62"/>
                    <a:pt x="223" y="62"/>
                  </a:cubicBezTo>
                  <a:cubicBezTo>
                    <a:pt x="224" y="63"/>
                    <a:pt x="224" y="63"/>
                    <a:pt x="224" y="63"/>
                  </a:cubicBezTo>
                  <a:cubicBezTo>
                    <a:pt x="224" y="64"/>
                    <a:pt x="224" y="64"/>
                    <a:pt x="224" y="64"/>
                  </a:cubicBezTo>
                  <a:cubicBezTo>
                    <a:pt x="223" y="64"/>
                    <a:pt x="223" y="64"/>
                    <a:pt x="223" y="64"/>
                  </a:cubicBezTo>
                  <a:cubicBezTo>
                    <a:pt x="223" y="65"/>
                    <a:pt x="223" y="65"/>
                    <a:pt x="223" y="65"/>
                  </a:cubicBezTo>
                  <a:close/>
                  <a:moveTo>
                    <a:pt x="222" y="67"/>
                  </a:moveTo>
                  <a:cubicBezTo>
                    <a:pt x="223" y="68"/>
                    <a:pt x="223" y="68"/>
                    <a:pt x="223" y="68"/>
                  </a:cubicBezTo>
                  <a:cubicBezTo>
                    <a:pt x="224" y="67"/>
                    <a:pt x="224" y="67"/>
                    <a:pt x="224" y="67"/>
                  </a:cubicBezTo>
                  <a:cubicBezTo>
                    <a:pt x="225" y="66"/>
                    <a:pt x="225" y="66"/>
                    <a:pt x="225" y="66"/>
                  </a:cubicBezTo>
                  <a:cubicBezTo>
                    <a:pt x="224" y="65"/>
                    <a:pt x="224" y="65"/>
                    <a:pt x="224" y="65"/>
                  </a:cubicBezTo>
                  <a:cubicBezTo>
                    <a:pt x="223" y="65"/>
                    <a:pt x="223" y="65"/>
                    <a:pt x="223" y="65"/>
                  </a:cubicBezTo>
                  <a:cubicBezTo>
                    <a:pt x="222" y="65"/>
                    <a:pt x="222" y="65"/>
                    <a:pt x="222" y="65"/>
                  </a:cubicBezTo>
                  <a:cubicBezTo>
                    <a:pt x="221" y="65"/>
                    <a:pt x="221" y="65"/>
                    <a:pt x="221" y="65"/>
                  </a:cubicBezTo>
                  <a:cubicBezTo>
                    <a:pt x="220" y="65"/>
                    <a:pt x="220" y="65"/>
                    <a:pt x="220" y="65"/>
                  </a:cubicBezTo>
                  <a:cubicBezTo>
                    <a:pt x="220" y="65"/>
                    <a:pt x="220" y="65"/>
                    <a:pt x="220" y="65"/>
                  </a:cubicBezTo>
                  <a:cubicBezTo>
                    <a:pt x="219" y="65"/>
                    <a:pt x="219" y="65"/>
                    <a:pt x="219" y="65"/>
                  </a:cubicBezTo>
                  <a:cubicBezTo>
                    <a:pt x="219" y="65"/>
                    <a:pt x="219" y="65"/>
                    <a:pt x="219" y="65"/>
                  </a:cubicBezTo>
                  <a:cubicBezTo>
                    <a:pt x="218" y="66"/>
                    <a:pt x="218" y="66"/>
                    <a:pt x="218" y="66"/>
                  </a:cubicBezTo>
                  <a:cubicBezTo>
                    <a:pt x="219" y="66"/>
                    <a:pt x="219" y="66"/>
                    <a:pt x="219" y="66"/>
                  </a:cubicBezTo>
                  <a:cubicBezTo>
                    <a:pt x="219" y="66"/>
                    <a:pt x="219" y="66"/>
                    <a:pt x="219" y="66"/>
                  </a:cubicBezTo>
                  <a:cubicBezTo>
                    <a:pt x="219" y="67"/>
                    <a:pt x="219" y="67"/>
                    <a:pt x="219" y="67"/>
                  </a:cubicBezTo>
                  <a:cubicBezTo>
                    <a:pt x="220" y="67"/>
                    <a:pt x="220" y="67"/>
                    <a:pt x="220" y="67"/>
                  </a:cubicBezTo>
                  <a:cubicBezTo>
                    <a:pt x="221" y="67"/>
                    <a:pt x="221" y="67"/>
                    <a:pt x="221" y="67"/>
                  </a:cubicBezTo>
                  <a:cubicBezTo>
                    <a:pt x="222" y="67"/>
                    <a:pt x="222" y="67"/>
                    <a:pt x="222" y="67"/>
                  </a:cubicBezTo>
                  <a:close/>
                  <a:moveTo>
                    <a:pt x="218" y="69"/>
                  </a:moveTo>
                  <a:cubicBezTo>
                    <a:pt x="220" y="69"/>
                    <a:pt x="220" y="69"/>
                    <a:pt x="220" y="69"/>
                  </a:cubicBezTo>
                  <a:cubicBezTo>
                    <a:pt x="221" y="69"/>
                    <a:pt x="221" y="69"/>
                    <a:pt x="221" y="69"/>
                  </a:cubicBezTo>
                  <a:cubicBezTo>
                    <a:pt x="222" y="69"/>
                    <a:pt x="222" y="69"/>
                    <a:pt x="222" y="69"/>
                  </a:cubicBezTo>
                  <a:cubicBezTo>
                    <a:pt x="222" y="69"/>
                    <a:pt x="222" y="69"/>
                    <a:pt x="222" y="69"/>
                  </a:cubicBezTo>
                  <a:cubicBezTo>
                    <a:pt x="223" y="69"/>
                    <a:pt x="223" y="69"/>
                    <a:pt x="223" y="69"/>
                  </a:cubicBezTo>
                  <a:cubicBezTo>
                    <a:pt x="224" y="69"/>
                    <a:pt x="224" y="69"/>
                    <a:pt x="224" y="69"/>
                  </a:cubicBezTo>
                  <a:cubicBezTo>
                    <a:pt x="224" y="68"/>
                    <a:pt x="224" y="68"/>
                    <a:pt x="224" y="68"/>
                  </a:cubicBezTo>
                  <a:cubicBezTo>
                    <a:pt x="223" y="68"/>
                    <a:pt x="223" y="68"/>
                    <a:pt x="223" y="68"/>
                  </a:cubicBezTo>
                  <a:cubicBezTo>
                    <a:pt x="221" y="68"/>
                    <a:pt x="221" y="68"/>
                    <a:pt x="221" y="68"/>
                  </a:cubicBezTo>
                  <a:cubicBezTo>
                    <a:pt x="220" y="68"/>
                    <a:pt x="220" y="68"/>
                    <a:pt x="220" y="68"/>
                  </a:cubicBezTo>
                  <a:cubicBezTo>
                    <a:pt x="220" y="68"/>
                    <a:pt x="220" y="68"/>
                    <a:pt x="220" y="68"/>
                  </a:cubicBezTo>
                  <a:cubicBezTo>
                    <a:pt x="219" y="68"/>
                    <a:pt x="219" y="68"/>
                    <a:pt x="219" y="68"/>
                  </a:cubicBezTo>
                  <a:cubicBezTo>
                    <a:pt x="218" y="68"/>
                    <a:pt x="218" y="68"/>
                    <a:pt x="218" y="68"/>
                  </a:cubicBezTo>
                  <a:cubicBezTo>
                    <a:pt x="218" y="69"/>
                    <a:pt x="218" y="69"/>
                    <a:pt x="218" y="69"/>
                  </a:cubicBezTo>
                  <a:close/>
                  <a:moveTo>
                    <a:pt x="218" y="71"/>
                  </a:moveTo>
                  <a:cubicBezTo>
                    <a:pt x="219" y="70"/>
                    <a:pt x="219" y="70"/>
                    <a:pt x="219" y="70"/>
                  </a:cubicBezTo>
                  <a:cubicBezTo>
                    <a:pt x="219" y="70"/>
                    <a:pt x="219" y="70"/>
                    <a:pt x="219" y="70"/>
                  </a:cubicBezTo>
                  <a:cubicBezTo>
                    <a:pt x="220" y="70"/>
                    <a:pt x="220" y="70"/>
                    <a:pt x="220" y="70"/>
                  </a:cubicBezTo>
                  <a:cubicBezTo>
                    <a:pt x="222" y="69"/>
                    <a:pt x="222" y="69"/>
                    <a:pt x="222" y="69"/>
                  </a:cubicBezTo>
                  <a:cubicBezTo>
                    <a:pt x="223" y="70"/>
                    <a:pt x="223" y="70"/>
                    <a:pt x="223" y="70"/>
                  </a:cubicBezTo>
                  <a:cubicBezTo>
                    <a:pt x="223" y="69"/>
                    <a:pt x="223" y="69"/>
                    <a:pt x="223" y="69"/>
                  </a:cubicBezTo>
                  <a:cubicBezTo>
                    <a:pt x="224" y="69"/>
                    <a:pt x="224" y="69"/>
                    <a:pt x="224" y="69"/>
                  </a:cubicBezTo>
                  <a:cubicBezTo>
                    <a:pt x="224" y="70"/>
                    <a:pt x="224" y="70"/>
                    <a:pt x="224" y="70"/>
                  </a:cubicBezTo>
                  <a:cubicBezTo>
                    <a:pt x="223" y="70"/>
                    <a:pt x="223" y="70"/>
                    <a:pt x="223" y="70"/>
                  </a:cubicBezTo>
                  <a:cubicBezTo>
                    <a:pt x="222" y="70"/>
                    <a:pt x="222" y="70"/>
                    <a:pt x="222" y="70"/>
                  </a:cubicBezTo>
                  <a:cubicBezTo>
                    <a:pt x="221" y="70"/>
                    <a:pt x="221" y="70"/>
                    <a:pt x="221" y="70"/>
                  </a:cubicBezTo>
                  <a:cubicBezTo>
                    <a:pt x="221" y="71"/>
                    <a:pt x="221" y="71"/>
                    <a:pt x="221" y="71"/>
                  </a:cubicBezTo>
                  <a:cubicBezTo>
                    <a:pt x="220" y="71"/>
                    <a:pt x="220" y="71"/>
                    <a:pt x="220" y="71"/>
                  </a:cubicBezTo>
                  <a:cubicBezTo>
                    <a:pt x="219" y="71"/>
                    <a:pt x="219" y="71"/>
                    <a:pt x="219" y="71"/>
                  </a:cubicBezTo>
                  <a:cubicBezTo>
                    <a:pt x="219" y="71"/>
                    <a:pt x="219" y="71"/>
                    <a:pt x="219" y="71"/>
                  </a:cubicBezTo>
                  <a:cubicBezTo>
                    <a:pt x="218" y="71"/>
                    <a:pt x="218" y="71"/>
                    <a:pt x="218" y="71"/>
                  </a:cubicBezTo>
                  <a:cubicBezTo>
                    <a:pt x="218" y="71"/>
                    <a:pt x="218" y="71"/>
                    <a:pt x="218" y="71"/>
                  </a:cubicBezTo>
                  <a:cubicBezTo>
                    <a:pt x="218" y="71"/>
                    <a:pt x="218" y="71"/>
                    <a:pt x="218" y="71"/>
                  </a:cubicBezTo>
                  <a:close/>
                  <a:moveTo>
                    <a:pt x="197" y="47"/>
                  </a:moveTo>
                  <a:cubicBezTo>
                    <a:pt x="197" y="46"/>
                    <a:pt x="197" y="46"/>
                    <a:pt x="197" y="46"/>
                  </a:cubicBezTo>
                  <a:cubicBezTo>
                    <a:pt x="197" y="46"/>
                    <a:pt x="197" y="46"/>
                    <a:pt x="197" y="46"/>
                  </a:cubicBezTo>
                  <a:cubicBezTo>
                    <a:pt x="198" y="46"/>
                    <a:pt x="198" y="46"/>
                    <a:pt x="198" y="46"/>
                  </a:cubicBezTo>
                  <a:cubicBezTo>
                    <a:pt x="198" y="46"/>
                    <a:pt x="198" y="46"/>
                    <a:pt x="198" y="46"/>
                  </a:cubicBezTo>
                  <a:cubicBezTo>
                    <a:pt x="197" y="47"/>
                    <a:pt x="197" y="47"/>
                    <a:pt x="197" y="47"/>
                  </a:cubicBezTo>
                  <a:close/>
                  <a:moveTo>
                    <a:pt x="191" y="49"/>
                  </a:moveTo>
                  <a:cubicBezTo>
                    <a:pt x="192" y="49"/>
                    <a:pt x="192" y="49"/>
                    <a:pt x="192" y="49"/>
                  </a:cubicBezTo>
                  <a:cubicBezTo>
                    <a:pt x="192" y="48"/>
                    <a:pt x="192" y="48"/>
                    <a:pt x="192" y="48"/>
                  </a:cubicBezTo>
                  <a:cubicBezTo>
                    <a:pt x="194" y="49"/>
                    <a:pt x="194" y="49"/>
                    <a:pt x="194" y="49"/>
                  </a:cubicBezTo>
                  <a:cubicBezTo>
                    <a:pt x="194" y="49"/>
                    <a:pt x="194" y="49"/>
                    <a:pt x="194" y="49"/>
                  </a:cubicBezTo>
                  <a:cubicBezTo>
                    <a:pt x="195" y="49"/>
                    <a:pt x="195" y="49"/>
                    <a:pt x="195" y="49"/>
                  </a:cubicBezTo>
                  <a:cubicBezTo>
                    <a:pt x="195" y="50"/>
                    <a:pt x="195" y="50"/>
                    <a:pt x="195" y="50"/>
                  </a:cubicBezTo>
                  <a:cubicBezTo>
                    <a:pt x="195" y="50"/>
                    <a:pt x="195" y="50"/>
                    <a:pt x="195" y="50"/>
                  </a:cubicBezTo>
                  <a:cubicBezTo>
                    <a:pt x="195" y="51"/>
                    <a:pt x="195" y="51"/>
                    <a:pt x="195" y="51"/>
                  </a:cubicBezTo>
                  <a:cubicBezTo>
                    <a:pt x="194" y="51"/>
                    <a:pt x="194" y="51"/>
                    <a:pt x="194" y="51"/>
                  </a:cubicBezTo>
                  <a:cubicBezTo>
                    <a:pt x="193" y="51"/>
                    <a:pt x="193" y="51"/>
                    <a:pt x="193" y="51"/>
                  </a:cubicBezTo>
                  <a:cubicBezTo>
                    <a:pt x="193" y="51"/>
                    <a:pt x="193" y="51"/>
                    <a:pt x="193" y="51"/>
                  </a:cubicBezTo>
                  <a:cubicBezTo>
                    <a:pt x="192" y="50"/>
                    <a:pt x="192" y="50"/>
                    <a:pt x="192" y="50"/>
                  </a:cubicBezTo>
                  <a:cubicBezTo>
                    <a:pt x="192" y="49"/>
                    <a:pt x="192" y="49"/>
                    <a:pt x="192" y="49"/>
                  </a:cubicBezTo>
                  <a:cubicBezTo>
                    <a:pt x="191" y="49"/>
                    <a:pt x="191" y="49"/>
                    <a:pt x="191" y="49"/>
                  </a:cubicBezTo>
                  <a:cubicBezTo>
                    <a:pt x="191" y="49"/>
                    <a:pt x="191" y="49"/>
                    <a:pt x="191" y="49"/>
                  </a:cubicBezTo>
                  <a:close/>
                  <a:moveTo>
                    <a:pt x="160" y="50"/>
                  </a:moveTo>
                  <a:cubicBezTo>
                    <a:pt x="159" y="50"/>
                    <a:pt x="159" y="50"/>
                    <a:pt x="159" y="50"/>
                  </a:cubicBezTo>
                  <a:cubicBezTo>
                    <a:pt x="159" y="50"/>
                    <a:pt x="159" y="50"/>
                    <a:pt x="159" y="50"/>
                  </a:cubicBezTo>
                  <a:cubicBezTo>
                    <a:pt x="159" y="50"/>
                    <a:pt x="159" y="50"/>
                    <a:pt x="159" y="50"/>
                  </a:cubicBezTo>
                  <a:cubicBezTo>
                    <a:pt x="160" y="50"/>
                    <a:pt x="160" y="50"/>
                    <a:pt x="160" y="50"/>
                  </a:cubicBezTo>
                  <a:cubicBezTo>
                    <a:pt x="160" y="50"/>
                    <a:pt x="160" y="50"/>
                    <a:pt x="160" y="50"/>
                  </a:cubicBezTo>
                  <a:cubicBezTo>
                    <a:pt x="160" y="50"/>
                    <a:pt x="160" y="50"/>
                    <a:pt x="160" y="50"/>
                  </a:cubicBezTo>
                  <a:close/>
                  <a:moveTo>
                    <a:pt x="163" y="54"/>
                  </a:moveTo>
                  <a:cubicBezTo>
                    <a:pt x="164" y="54"/>
                    <a:pt x="164" y="54"/>
                    <a:pt x="164" y="54"/>
                  </a:cubicBezTo>
                  <a:cubicBezTo>
                    <a:pt x="164" y="54"/>
                    <a:pt x="164" y="54"/>
                    <a:pt x="164" y="54"/>
                  </a:cubicBezTo>
                  <a:cubicBezTo>
                    <a:pt x="163" y="55"/>
                    <a:pt x="163" y="55"/>
                    <a:pt x="163" y="55"/>
                  </a:cubicBezTo>
                  <a:cubicBezTo>
                    <a:pt x="163" y="55"/>
                    <a:pt x="163" y="54"/>
                    <a:pt x="163" y="54"/>
                  </a:cubicBezTo>
                  <a:close/>
                  <a:moveTo>
                    <a:pt x="165" y="53"/>
                  </a:moveTo>
                  <a:cubicBezTo>
                    <a:pt x="165" y="53"/>
                    <a:pt x="165" y="53"/>
                    <a:pt x="165" y="53"/>
                  </a:cubicBezTo>
                  <a:cubicBezTo>
                    <a:pt x="165" y="52"/>
                    <a:pt x="165" y="52"/>
                    <a:pt x="165" y="52"/>
                  </a:cubicBezTo>
                  <a:cubicBezTo>
                    <a:pt x="166" y="52"/>
                    <a:pt x="166" y="52"/>
                    <a:pt x="166" y="52"/>
                  </a:cubicBezTo>
                  <a:cubicBezTo>
                    <a:pt x="166" y="51"/>
                    <a:pt x="166" y="51"/>
                    <a:pt x="166" y="51"/>
                  </a:cubicBezTo>
                  <a:cubicBezTo>
                    <a:pt x="167" y="51"/>
                    <a:pt x="167" y="51"/>
                    <a:pt x="167" y="51"/>
                  </a:cubicBezTo>
                  <a:cubicBezTo>
                    <a:pt x="168" y="50"/>
                    <a:pt x="168" y="50"/>
                    <a:pt x="168" y="50"/>
                  </a:cubicBezTo>
                  <a:cubicBezTo>
                    <a:pt x="168" y="51"/>
                    <a:pt x="168" y="51"/>
                    <a:pt x="168" y="51"/>
                  </a:cubicBezTo>
                  <a:cubicBezTo>
                    <a:pt x="168" y="51"/>
                    <a:pt x="168" y="51"/>
                    <a:pt x="168" y="51"/>
                  </a:cubicBezTo>
                  <a:cubicBezTo>
                    <a:pt x="167" y="52"/>
                    <a:pt x="167" y="52"/>
                    <a:pt x="167" y="52"/>
                  </a:cubicBezTo>
                  <a:cubicBezTo>
                    <a:pt x="167" y="53"/>
                    <a:pt x="167" y="53"/>
                    <a:pt x="167" y="53"/>
                  </a:cubicBezTo>
                  <a:cubicBezTo>
                    <a:pt x="167" y="53"/>
                    <a:pt x="167" y="53"/>
                    <a:pt x="167" y="53"/>
                  </a:cubicBezTo>
                  <a:cubicBezTo>
                    <a:pt x="166" y="54"/>
                    <a:pt x="166" y="54"/>
                    <a:pt x="166" y="54"/>
                  </a:cubicBezTo>
                  <a:cubicBezTo>
                    <a:pt x="166" y="54"/>
                    <a:pt x="166" y="54"/>
                    <a:pt x="166" y="54"/>
                  </a:cubicBezTo>
                  <a:cubicBezTo>
                    <a:pt x="167" y="55"/>
                    <a:pt x="167" y="55"/>
                    <a:pt x="167" y="55"/>
                  </a:cubicBezTo>
                  <a:cubicBezTo>
                    <a:pt x="167" y="54"/>
                    <a:pt x="167" y="54"/>
                    <a:pt x="167" y="54"/>
                  </a:cubicBezTo>
                  <a:cubicBezTo>
                    <a:pt x="168" y="54"/>
                    <a:pt x="168" y="54"/>
                    <a:pt x="168" y="54"/>
                  </a:cubicBezTo>
                  <a:cubicBezTo>
                    <a:pt x="168" y="55"/>
                    <a:pt x="168" y="55"/>
                    <a:pt x="168" y="55"/>
                  </a:cubicBezTo>
                  <a:cubicBezTo>
                    <a:pt x="168" y="55"/>
                    <a:pt x="168" y="55"/>
                    <a:pt x="168" y="55"/>
                  </a:cubicBezTo>
                  <a:cubicBezTo>
                    <a:pt x="169" y="54"/>
                    <a:pt x="169" y="54"/>
                    <a:pt x="169" y="54"/>
                  </a:cubicBezTo>
                  <a:cubicBezTo>
                    <a:pt x="170" y="54"/>
                    <a:pt x="170" y="54"/>
                    <a:pt x="170" y="54"/>
                  </a:cubicBezTo>
                  <a:cubicBezTo>
                    <a:pt x="170" y="54"/>
                    <a:pt x="170" y="54"/>
                    <a:pt x="170" y="54"/>
                  </a:cubicBezTo>
                  <a:cubicBezTo>
                    <a:pt x="171" y="53"/>
                    <a:pt x="171" y="53"/>
                    <a:pt x="171" y="53"/>
                  </a:cubicBezTo>
                  <a:cubicBezTo>
                    <a:pt x="171" y="52"/>
                    <a:pt x="171" y="52"/>
                    <a:pt x="171" y="52"/>
                  </a:cubicBezTo>
                  <a:cubicBezTo>
                    <a:pt x="171" y="52"/>
                    <a:pt x="171" y="52"/>
                    <a:pt x="171" y="52"/>
                  </a:cubicBezTo>
                  <a:cubicBezTo>
                    <a:pt x="172" y="51"/>
                    <a:pt x="172" y="51"/>
                    <a:pt x="172" y="51"/>
                  </a:cubicBezTo>
                  <a:cubicBezTo>
                    <a:pt x="172" y="50"/>
                    <a:pt x="172" y="50"/>
                    <a:pt x="172" y="50"/>
                  </a:cubicBezTo>
                  <a:cubicBezTo>
                    <a:pt x="172" y="50"/>
                    <a:pt x="172" y="50"/>
                    <a:pt x="172" y="50"/>
                  </a:cubicBezTo>
                  <a:cubicBezTo>
                    <a:pt x="173" y="50"/>
                    <a:pt x="173" y="50"/>
                    <a:pt x="173" y="50"/>
                  </a:cubicBezTo>
                  <a:cubicBezTo>
                    <a:pt x="173" y="51"/>
                    <a:pt x="173" y="51"/>
                    <a:pt x="173" y="51"/>
                  </a:cubicBezTo>
                  <a:cubicBezTo>
                    <a:pt x="173" y="52"/>
                    <a:pt x="173" y="52"/>
                    <a:pt x="173" y="52"/>
                  </a:cubicBezTo>
                  <a:cubicBezTo>
                    <a:pt x="172" y="53"/>
                    <a:pt x="172" y="53"/>
                    <a:pt x="172" y="53"/>
                  </a:cubicBezTo>
                  <a:cubicBezTo>
                    <a:pt x="173" y="53"/>
                    <a:pt x="173" y="53"/>
                    <a:pt x="173" y="53"/>
                  </a:cubicBezTo>
                  <a:cubicBezTo>
                    <a:pt x="173" y="53"/>
                    <a:pt x="173" y="53"/>
                    <a:pt x="173" y="53"/>
                  </a:cubicBezTo>
                  <a:cubicBezTo>
                    <a:pt x="174" y="52"/>
                    <a:pt x="174" y="52"/>
                    <a:pt x="174" y="52"/>
                  </a:cubicBezTo>
                  <a:cubicBezTo>
                    <a:pt x="174" y="52"/>
                    <a:pt x="174" y="52"/>
                    <a:pt x="174" y="52"/>
                  </a:cubicBezTo>
                  <a:cubicBezTo>
                    <a:pt x="174" y="51"/>
                    <a:pt x="174" y="51"/>
                    <a:pt x="174" y="51"/>
                  </a:cubicBezTo>
                  <a:cubicBezTo>
                    <a:pt x="175" y="51"/>
                    <a:pt x="175" y="51"/>
                    <a:pt x="175" y="51"/>
                  </a:cubicBezTo>
                  <a:cubicBezTo>
                    <a:pt x="176" y="50"/>
                    <a:pt x="176" y="50"/>
                    <a:pt x="176" y="50"/>
                  </a:cubicBezTo>
                  <a:cubicBezTo>
                    <a:pt x="176" y="49"/>
                    <a:pt x="176" y="49"/>
                    <a:pt x="176" y="49"/>
                  </a:cubicBezTo>
                  <a:cubicBezTo>
                    <a:pt x="176" y="48"/>
                    <a:pt x="176" y="48"/>
                    <a:pt x="176" y="48"/>
                  </a:cubicBezTo>
                  <a:cubicBezTo>
                    <a:pt x="176" y="48"/>
                    <a:pt x="176" y="48"/>
                    <a:pt x="176" y="48"/>
                  </a:cubicBezTo>
                  <a:cubicBezTo>
                    <a:pt x="177" y="48"/>
                    <a:pt x="177" y="48"/>
                    <a:pt x="177" y="48"/>
                  </a:cubicBezTo>
                  <a:cubicBezTo>
                    <a:pt x="178" y="48"/>
                    <a:pt x="178" y="48"/>
                    <a:pt x="178" y="48"/>
                  </a:cubicBezTo>
                  <a:cubicBezTo>
                    <a:pt x="179" y="47"/>
                    <a:pt x="179" y="47"/>
                    <a:pt x="179" y="47"/>
                  </a:cubicBezTo>
                  <a:cubicBezTo>
                    <a:pt x="179" y="46"/>
                    <a:pt x="179" y="46"/>
                    <a:pt x="179" y="46"/>
                  </a:cubicBezTo>
                  <a:cubicBezTo>
                    <a:pt x="180" y="46"/>
                    <a:pt x="180" y="46"/>
                    <a:pt x="180" y="46"/>
                  </a:cubicBezTo>
                  <a:cubicBezTo>
                    <a:pt x="180" y="45"/>
                    <a:pt x="180" y="45"/>
                    <a:pt x="180" y="45"/>
                  </a:cubicBezTo>
                  <a:cubicBezTo>
                    <a:pt x="181" y="46"/>
                    <a:pt x="181" y="46"/>
                    <a:pt x="181" y="46"/>
                  </a:cubicBezTo>
                  <a:cubicBezTo>
                    <a:pt x="181" y="45"/>
                    <a:pt x="181" y="45"/>
                    <a:pt x="181" y="45"/>
                  </a:cubicBezTo>
                  <a:cubicBezTo>
                    <a:pt x="182" y="45"/>
                    <a:pt x="182" y="45"/>
                    <a:pt x="182" y="45"/>
                  </a:cubicBezTo>
                  <a:cubicBezTo>
                    <a:pt x="181" y="47"/>
                    <a:pt x="181" y="47"/>
                    <a:pt x="181" y="47"/>
                  </a:cubicBezTo>
                  <a:cubicBezTo>
                    <a:pt x="180" y="48"/>
                    <a:pt x="180" y="48"/>
                    <a:pt x="180" y="48"/>
                  </a:cubicBezTo>
                  <a:cubicBezTo>
                    <a:pt x="180" y="49"/>
                    <a:pt x="180" y="49"/>
                    <a:pt x="180" y="49"/>
                  </a:cubicBezTo>
                  <a:cubicBezTo>
                    <a:pt x="180" y="49"/>
                    <a:pt x="180" y="49"/>
                    <a:pt x="180" y="49"/>
                  </a:cubicBezTo>
                  <a:cubicBezTo>
                    <a:pt x="180" y="50"/>
                    <a:pt x="180" y="50"/>
                    <a:pt x="180" y="50"/>
                  </a:cubicBezTo>
                  <a:cubicBezTo>
                    <a:pt x="179" y="50"/>
                    <a:pt x="179" y="50"/>
                    <a:pt x="179" y="50"/>
                  </a:cubicBezTo>
                  <a:cubicBezTo>
                    <a:pt x="178" y="52"/>
                    <a:pt x="178" y="52"/>
                    <a:pt x="178" y="52"/>
                  </a:cubicBezTo>
                  <a:cubicBezTo>
                    <a:pt x="178" y="52"/>
                    <a:pt x="178" y="52"/>
                    <a:pt x="178" y="52"/>
                  </a:cubicBezTo>
                  <a:cubicBezTo>
                    <a:pt x="178" y="53"/>
                    <a:pt x="178" y="53"/>
                    <a:pt x="178" y="53"/>
                  </a:cubicBezTo>
                  <a:cubicBezTo>
                    <a:pt x="178" y="53"/>
                    <a:pt x="178" y="53"/>
                    <a:pt x="178" y="53"/>
                  </a:cubicBezTo>
                  <a:cubicBezTo>
                    <a:pt x="179" y="54"/>
                    <a:pt x="179" y="54"/>
                    <a:pt x="179" y="54"/>
                  </a:cubicBezTo>
                  <a:cubicBezTo>
                    <a:pt x="179" y="54"/>
                    <a:pt x="179" y="54"/>
                    <a:pt x="179" y="54"/>
                  </a:cubicBezTo>
                  <a:cubicBezTo>
                    <a:pt x="180" y="53"/>
                    <a:pt x="180" y="53"/>
                    <a:pt x="180" y="53"/>
                  </a:cubicBezTo>
                  <a:cubicBezTo>
                    <a:pt x="181" y="53"/>
                    <a:pt x="181" y="53"/>
                    <a:pt x="181" y="53"/>
                  </a:cubicBezTo>
                  <a:cubicBezTo>
                    <a:pt x="181" y="52"/>
                    <a:pt x="181" y="52"/>
                    <a:pt x="181" y="52"/>
                  </a:cubicBezTo>
                  <a:cubicBezTo>
                    <a:pt x="181" y="52"/>
                    <a:pt x="181" y="52"/>
                    <a:pt x="181" y="52"/>
                  </a:cubicBezTo>
                  <a:cubicBezTo>
                    <a:pt x="182" y="51"/>
                    <a:pt x="182" y="51"/>
                    <a:pt x="182" y="51"/>
                  </a:cubicBezTo>
                  <a:cubicBezTo>
                    <a:pt x="182" y="50"/>
                    <a:pt x="182" y="50"/>
                    <a:pt x="182" y="50"/>
                  </a:cubicBezTo>
                  <a:cubicBezTo>
                    <a:pt x="183" y="50"/>
                    <a:pt x="183" y="50"/>
                    <a:pt x="183" y="50"/>
                  </a:cubicBezTo>
                  <a:cubicBezTo>
                    <a:pt x="183" y="50"/>
                    <a:pt x="183" y="50"/>
                    <a:pt x="183" y="50"/>
                  </a:cubicBezTo>
                  <a:cubicBezTo>
                    <a:pt x="183" y="51"/>
                    <a:pt x="183" y="51"/>
                    <a:pt x="183" y="51"/>
                  </a:cubicBezTo>
                  <a:cubicBezTo>
                    <a:pt x="184" y="51"/>
                    <a:pt x="184" y="51"/>
                    <a:pt x="184" y="51"/>
                  </a:cubicBezTo>
                  <a:cubicBezTo>
                    <a:pt x="185" y="50"/>
                    <a:pt x="185" y="50"/>
                    <a:pt x="185" y="50"/>
                  </a:cubicBezTo>
                  <a:cubicBezTo>
                    <a:pt x="186" y="50"/>
                    <a:pt x="186" y="50"/>
                    <a:pt x="186" y="50"/>
                  </a:cubicBezTo>
                  <a:cubicBezTo>
                    <a:pt x="187" y="49"/>
                    <a:pt x="187" y="49"/>
                    <a:pt x="187" y="49"/>
                  </a:cubicBezTo>
                  <a:cubicBezTo>
                    <a:pt x="187" y="48"/>
                    <a:pt x="187" y="48"/>
                    <a:pt x="187" y="48"/>
                  </a:cubicBezTo>
                  <a:cubicBezTo>
                    <a:pt x="188" y="47"/>
                    <a:pt x="188" y="47"/>
                    <a:pt x="188" y="47"/>
                  </a:cubicBezTo>
                  <a:cubicBezTo>
                    <a:pt x="188" y="46"/>
                    <a:pt x="188" y="46"/>
                    <a:pt x="188" y="46"/>
                  </a:cubicBezTo>
                  <a:cubicBezTo>
                    <a:pt x="188" y="46"/>
                    <a:pt x="188" y="46"/>
                    <a:pt x="188" y="46"/>
                  </a:cubicBezTo>
                  <a:cubicBezTo>
                    <a:pt x="189" y="47"/>
                    <a:pt x="189" y="47"/>
                    <a:pt x="189" y="47"/>
                  </a:cubicBezTo>
                  <a:cubicBezTo>
                    <a:pt x="190" y="47"/>
                    <a:pt x="190" y="47"/>
                    <a:pt x="190" y="47"/>
                  </a:cubicBezTo>
                  <a:cubicBezTo>
                    <a:pt x="190" y="46"/>
                    <a:pt x="190" y="46"/>
                    <a:pt x="190" y="46"/>
                  </a:cubicBezTo>
                  <a:cubicBezTo>
                    <a:pt x="190" y="46"/>
                    <a:pt x="190" y="46"/>
                    <a:pt x="190" y="46"/>
                  </a:cubicBezTo>
                  <a:cubicBezTo>
                    <a:pt x="189" y="45"/>
                    <a:pt x="189" y="45"/>
                    <a:pt x="189" y="45"/>
                  </a:cubicBezTo>
                  <a:cubicBezTo>
                    <a:pt x="189" y="44"/>
                    <a:pt x="189" y="44"/>
                    <a:pt x="189" y="44"/>
                  </a:cubicBezTo>
                  <a:cubicBezTo>
                    <a:pt x="190" y="44"/>
                    <a:pt x="190" y="44"/>
                    <a:pt x="190" y="44"/>
                  </a:cubicBezTo>
                  <a:cubicBezTo>
                    <a:pt x="191" y="43"/>
                    <a:pt x="191" y="43"/>
                    <a:pt x="191" y="43"/>
                  </a:cubicBezTo>
                  <a:cubicBezTo>
                    <a:pt x="192" y="43"/>
                    <a:pt x="192" y="43"/>
                    <a:pt x="192" y="43"/>
                  </a:cubicBezTo>
                  <a:cubicBezTo>
                    <a:pt x="192" y="43"/>
                    <a:pt x="192" y="43"/>
                    <a:pt x="192" y="43"/>
                  </a:cubicBezTo>
                  <a:cubicBezTo>
                    <a:pt x="193" y="43"/>
                    <a:pt x="193" y="43"/>
                    <a:pt x="193" y="43"/>
                  </a:cubicBezTo>
                  <a:cubicBezTo>
                    <a:pt x="194" y="42"/>
                    <a:pt x="194" y="42"/>
                    <a:pt x="194" y="42"/>
                  </a:cubicBezTo>
                  <a:cubicBezTo>
                    <a:pt x="193" y="42"/>
                    <a:pt x="193" y="42"/>
                    <a:pt x="193" y="42"/>
                  </a:cubicBezTo>
                  <a:cubicBezTo>
                    <a:pt x="193" y="40"/>
                    <a:pt x="193" y="40"/>
                    <a:pt x="193" y="40"/>
                  </a:cubicBezTo>
                  <a:cubicBezTo>
                    <a:pt x="194" y="40"/>
                    <a:pt x="194" y="40"/>
                    <a:pt x="194" y="40"/>
                  </a:cubicBezTo>
                  <a:cubicBezTo>
                    <a:pt x="193" y="39"/>
                    <a:pt x="193" y="39"/>
                    <a:pt x="193" y="39"/>
                  </a:cubicBezTo>
                  <a:cubicBezTo>
                    <a:pt x="193" y="38"/>
                    <a:pt x="193" y="38"/>
                    <a:pt x="193" y="38"/>
                  </a:cubicBezTo>
                  <a:cubicBezTo>
                    <a:pt x="193" y="38"/>
                    <a:pt x="193" y="38"/>
                    <a:pt x="193" y="38"/>
                  </a:cubicBezTo>
                  <a:cubicBezTo>
                    <a:pt x="192" y="38"/>
                    <a:pt x="192" y="38"/>
                    <a:pt x="192" y="38"/>
                  </a:cubicBezTo>
                  <a:cubicBezTo>
                    <a:pt x="191" y="39"/>
                    <a:pt x="191" y="39"/>
                    <a:pt x="191" y="39"/>
                  </a:cubicBezTo>
                  <a:cubicBezTo>
                    <a:pt x="191" y="40"/>
                    <a:pt x="191" y="40"/>
                    <a:pt x="191" y="40"/>
                  </a:cubicBezTo>
                  <a:cubicBezTo>
                    <a:pt x="191" y="40"/>
                    <a:pt x="191" y="40"/>
                    <a:pt x="191" y="40"/>
                  </a:cubicBezTo>
                  <a:cubicBezTo>
                    <a:pt x="191" y="41"/>
                    <a:pt x="191" y="41"/>
                    <a:pt x="191" y="41"/>
                  </a:cubicBezTo>
                  <a:cubicBezTo>
                    <a:pt x="190" y="41"/>
                    <a:pt x="190" y="41"/>
                    <a:pt x="190" y="41"/>
                  </a:cubicBezTo>
                  <a:cubicBezTo>
                    <a:pt x="190" y="40"/>
                    <a:pt x="190" y="40"/>
                    <a:pt x="190" y="40"/>
                  </a:cubicBezTo>
                  <a:cubicBezTo>
                    <a:pt x="190" y="40"/>
                    <a:pt x="190" y="40"/>
                    <a:pt x="190" y="40"/>
                  </a:cubicBezTo>
                  <a:cubicBezTo>
                    <a:pt x="190" y="41"/>
                    <a:pt x="190" y="41"/>
                    <a:pt x="190" y="41"/>
                  </a:cubicBezTo>
                  <a:cubicBezTo>
                    <a:pt x="189" y="41"/>
                    <a:pt x="189" y="41"/>
                    <a:pt x="189" y="41"/>
                  </a:cubicBezTo>
                  <a:cubicBezTo>
                    <a:pt x="189" y="41"/>
                    <a:pt x="189" y="41"/>
                    <a:pt x="189" y="41"/>
                  </a:cubicBezTo>
                  <a:cubicBezTo>
                    <a:pt x="189" y="39"/>
                    <a:pt x="189" y="39"/>
                    <a:pt x="189" y="39"/>
                  </a:cubicBezTo>
                  <a:cubicBezTo>
                    <a:pt x="188" y="39"/>
                    <a:pt x="188" y="39"/>
                    <a:pt x="188" y="39"/>
                  </a:cubicBezTo>
                  <a:cubicBezTo>
                    <a:pt x="187" y="39"/>
                    <a:pt x="187" y="39"/>
                    <a:pt x="187" y="39"/>
                  </a:cubicBezTo>
                  <a:cubicBezTo>
                    <a:pt x="187" y="39"/>
                    <a:pt x="187" y="39"/>
                    <a:pt x="187" y="39"/>
                  </a:cubicBezTo>
                  <a:cubicBezTo>
                    <a:pt x="186" y="39"/>
                    <a:pt x="186" y="39"/>
                    <a:pt x="186" y="39"/>
                  </a:cubicBezTo>
                  <a:cubicBezTo>
                    <a:pt x="185" y="39"/>
                    <a:pt x="185" y="39"/>
                    <a:pt x="185" y="39"/>
                  </a:cubicBezTo>
                  <a:cubicBezTo>
                    <a:pt x="185" y="39"/>
                    <a:pt x="185" y="39"/>
                    <a:pt x="185" y="39"/>
                  </a:cubicBezTo>
                  <a:cubicBezTo>
                    <a:pt x="183" y="39"/>
                    <a:pt x="183" y="39"/>
                    <a:pt x="183" y="39"/>
                  </a:cubicBezTo>
                  <a:cubicBezTo>
                    <a:pt x="182" y="39"/>
                    <a:pt x="182" y="39"/>
                    <a:pt x="182" y="39"/>
                  </a:cubicBezTo>
                  <a:cubicBezTo>
                    <a:pt x="181" y="40"/>
                    <a:pt x="181" y="40"/>
                    <a:pt x="181" y="40"/>
                  </a:cubicBezTo>
                  <a:cubicBezTo>
                    <a:pt x="181" y="40"/>
                    <a:pt x="181" y="40"/>
                    <a:pt x="181" y="40"/>
                  </a:cubicBezTo>
                  <a:cubicBezTo>
                    <a:pt x="181" y="40"/>
                    <a:pt x="181" y="40"/>
                    <a:pt x="181" y="40"/>
                  </a:cubicBezTo>
                  <a:cubicBezTo>
                    <a:pt x="180" y="40"/>
                    <a:pt x="180" y="40"/>
                    <a:pt x="180" y="40"/>
                  </a:cubicBezTo>
                  <a:cubicBezTo>
                    <a:pt x="178" y="42"/>
                    <a:pt x="178" y="42"/>
                    <a:pt x="178" y="42"/>
                  </a:cubicBezTo>
                  <a:cubicBezTo>
                    <a:pt x="177" y="42"/>
                    <a:pt x="177" y="42"/>
                    <a:pt x="177" y="42"/>
                  </a:cubicBezTo>
                  <a:cubicBezTo>
                    <a:pt x="177" y="42"/>
                    <a:pt x="177" y="42"/>
                    <a:pt x="177" y="42"/>
                  </a:cubicBezTo>
                  <a:cubicBezTo>
                    <a:pt x="176" y="43"/>
                    <a:pt x="176" y="43"/>
                    <a:pt x="176" y="43"/>
                  </a:cubicBezTo>
                  <a:cubicBezTo>
                    <a:pt x="175" y="43"/>
                    <a:pt x="175" y="43"/>
                    <a:pt x="175" y="43"/>
                  </a:cubicBezTo>
                  <a:cubicBezTo>
                    <a:pt x="174" y="44"/>
                    <a:pt x="174" y="44"/>
                    <a:pt x="174" y="44"/>
                  </a:cubicBezTo>
                  <a:cubicBezTo>
                    <a:pt x="174" y="44"/>
                    <a:pt x="174" y="44"/>
                    <a:pt x="174" y="44"/>
                  </a:cubicBezTo>
                  <a:cubicBezTo>
                    <a:pt x="172" y="44"/>
                    <a:pt x="172" y="44"/>
                    <a:pt x="172" y="44"/>
                  </a:cubicBezTo>
                  <a:cubicBezTo>
                    <a:pt x="172" y="44"/>
                    <a:pt x="172" y="44"/>
                    <a:pt x="172" y="44"/>
                  </a:cubicBezTo>
                  <a:cubicBezTo>
                    <a:pt x="171" y="44"/>
                    <a:pt x="171" y="44"/>
                    <a:pt x="171" y="44"/>
                  </a:cubicBezTo>
                  <a:cubicBezTo>
                    <a:pt x="171" y="45"/>
                    <a:pt x="171" y="45"/>
                    <a:pt x="171" y="45"/>
                  </a:cubicBezTo>
                  <a:cubicBezTo>
                    <a:pt x="170" y="45"/>
                    <a:pt x="170" y="45"/>
                    <a:pt x="170" y="45"/>
                  </a:cubicBezTo>
                  <a:cubicBezTo>
                    <a:pt x="169" y="46"/>
                    <a:pt x="169" y="46"/>
                    <a:pt x="169" y="46"/>
                  </a:cubicBezTo>
                  <a:cubicBezTo>
                    <a:pt x="168" y="46"/>
                    <a:pt x="168" y="46"/>
                    <a:pt x="168" y="46"/>
                  </a:cubicBezTo>
                  <a:cubicBezTo>
                    <a:pt x="167" y="46"/>
                    <a:pt x="167" y="46"/>
                    <a:pt x="167" y="46"/>
                  </a:cubicBezTo>
                  <a:cubicBezTo>
                    <a:pt x="166" y="46"/>
                    <a:pt x="166" y="46"/>
                    <a:pt x="166" y="46"/>
                  </a:cubicBezTo>
                  <a:cubicBezTo>
                    <a:pt x="164" y="46"/>
                    <a:pt x="164" y="46"/>
                    <a:pt x="164" y="46"/>
                  </a:cubicBezTo>
                  <a:cubicBezTo>
                    <a:pt x="163" y="48"/>
                    <a:pt x="163" y="48"/>
                    <a:pt x="163" y="48"/>
                  </a:cubicBezTo>
                  <a:cubicBezTo>
                    <a:pt x="162" y="48"/>
                    <a:pt x="162" y="48"/>
                    <a:pt x="162" y="48"/>
                  </a:cubicBezTo>
                  <a:cubicBezTo>
                    <a:pt x="161" y="48"/>
                    <a:pt x="161" y="48"/>
                    <a:pt x="161" y="48"/>
                  </a:cubicBezTo>
                  <a:cubicBezTo>
                    <a:pt x="161" y="49"/>
                    <a:pt x="161" y="49"/>
                    <a:pt x="161" y="49"/>
                  </a:cubicBezTo>
                  <a:cubicBezTo>
                    <a:pt x="161" y="49"/>
                    <a:pt x="161" y="49"/>
                    <a:pt x="161" y="49"/>
                  </a:cubicBezTo>
                  <a:cubicBezTo>
                    <a:pt x="162" y="49"/>
                    <a:pt x="162" y="49"/>
                    <a:pt x="162" y="49"/>
                  </a:cubicBezTo>
                  <a:cubicBezTo>
                    <a:pt x="161" y="49"/>
                    <a:pt x="161" y="49"/>
                    <a:pt x="161" y="49"/>
                  </a:cubicBezTo>
                  <a:cubicBezTo>
                    <a:pt x="161" y="50"/>
                    <a:pt x="161" y="50"/>
                    <a:pt x="161" y="50"/>
                  </a:cubicBezTo>
                  <a:cubicBezTo>
                    <a:pt x="161" y="50"/>
                    <a:pt x="161" y="50"/>
                    <a:pt x="161" y="50"/>
                  </a:cubicBezTo>
                  <a:cubicBezTo>
                    <a:pt x="161" y="51"/>
                    <a:pt x="161" y="51"/>
                    <a:pt x="161" y="51"/>
                  </a:cubicBezTo>
                  <a:cubicBezTo>
                    <a:pt x="160" y="51"/>
                    <a:pt x="160" y="51"/>
                    <a:pt x="160" y="51"/>
                  </a:cubicBezTo>
                  <a:cubicBezTo>
                    <a:pt x="160" y="51"/>
                    <a:pt x="160" y="51"/>
                    <a:pt x="160" y="51"/>
                  </a:cubicBezTo>
                  <a:cubicBezTo>
                    <a:pt x="161" y="52"/>
                    <a:pt x="161" y="52"/>
                    <a:pt x="161" y="52"/>
                  </a:cubicBezTo>
                  <a:cubicBezTo>
                    <a:pt x="162" y="51"/>
                    <a:pt x="162" y="51"/>
                    <a:pt x="162" y="51"/>
                  </a:cubicBezTo>
                  <a:cubicBezTo>
                    <a:pt x="162" y="51"/>
                    <a:pt x="162" y="51"/>
                    <a:pt x="162" y="51"/>
                  </a:cubicBezTo>
                  <a:cubicBezTo>
                    <a:pt x="163" y="51"/>
                    <a:pt x="163" y="51"/>
                    <a:pt x="163" y="51"/>
                  </a:cubicBezTo>
                  <a:cubicBezTo>
                    <a:pt x="164" y="51"/>
                    <a:pt x="164" y="51"/>
                    <a:pt x="164" y="51"/>
                  </a:cubicBezTo>
                  <a:cubicBezTo>
                    <a:pt x="164" y="52"/>
                    <a:pt x="164" y="52"/>
                    <a:pt x="164" y="52"/>
                  </a:cubicBezTo>
                  <a:cubicBezTo>
                    <a:pt x="164" y="53"/>
                    <a:pt x="164" y="53"/>
                    <a:pt x="164" y="53"/>
                  </a:cubicBezTo>
                  <a:cubicBezTo>
                    <a:pt x="165" y="53"/>
                    <a:pt x="165" y="53"/>
                    <a:pt x="165" y="53"/>
                  </a:cubicBezTo>
                  <a:close/>
                  <a:moveTo>
                    <a:pt x="250" y="98"/>
                  </a:moveTo>
                  <a:cubicBezTo>
                    <a:pt x="250" y="98"/>
                    <a:pt x="250" y="98"/>
                    <a:pt x="250" y="98"/>
                  </a:cubicBezTo>
                  <a:cubicBezTo>
                    <a:pt x="251" y="98"/>
                    <a:pt x="251" y="98"/>
                    <a:pt x="251" y="98"/>
                  </a:cubicBezTo>
                  <a:cubicBezTo>
                    <a:pt x="251" y="98"/>
                    <a:pt x="251" y="98"/>
                    <a:pt x="251" y="98"/>
                  </a:cubicBezTo>
                  <a:cubicBezTo>
                    <a:pt x="250" y="99"/>
                    <a:pt x="250" y="99"/>
                    <a:pt x="250" y="99"/>
                  </a:cubicBezTo>
                  <a:cubicBezTo>
                    <a:pt x="250" y="99"/>
                    <a:pt x="250" y="99"/>
                    <a:pt x="250" y="99"/>
                  </a:cubicBezTo>
                  <a:cubicBezTo>
                    <a:pt x="250" y="98"/>
                    <a:pt x="250" y="98"/>
                    <a:pt x="250" y="98"/>
                  </a:cubicBezTo>
                  <a:close/>
                  <a:moveTo>
                    <a:pt x="240" y="81"/>
                  </a:moveTo>
                  <a:cubicBezTo>
                    <a:pt x="239" y="80"/>
                    <a:pt x="239" y="80"/>
                    <a:pt x="239" y="80"/>
                  </a:cubicBezTo>
                  <a:cubicBezTo>
                    <a:pt x="238" y="80"/>
                    <a:pt x="238" y="80"/>
                    <a:pt x="238" y="80"/>
                  </a:cubicBezTo>
                  <a:cubicBezTo>
                    <a:pt x="238" y="80"/>
                    <a:pt x="238" y="80"/>
                    <a:pt x="238" y="80"/>
                  </a:cubicBezTo>
                  <a:cubicBezTo>
                    <a:pt x="239" y="80"/>
                    <a:pt x="239" y="80"/>
                    <a:pt x="239" y="80"/>
                  </a:cubicBezTo>
                  <a:cubicBezTo>
                    <a:pt x="239" y="81"/>
                    <a:pt x="239" y="81"/>
                    <a:pt x="239" y="81"/>
                  </a:cubicBezTo>
                  <a:cubicBezTo>
                    <a:pt x="239" y="81"/>
                    <a:pt x="239" y="81"/>
                    <a:pt x="239" y="81"/>
                  </a:cubicBezTo>
                  <a:cubicBezTo>
                    <a:pt x="238" y="81"/>
                    <a:pt x="238" y="81"/>
                    <a:pt x="238" y="81"/>
                  </a:cubicBezTo>
                  <a:cubicBezTo>
                    <a:pt x="237" y="81"/>
                    <a:pt x="237" y="81"/>
                    <a:pt x="237" y="81"/>
                  </a:cubicBezTo>
                  <a:cubicBezTo>
                    <a:pt x="238" y="82"/>
                    <a:pt x="238" y="82"/>
                    <a:pt x="238" y="82"/>
                  </a:cubicBezTo>
                  <a:cubicBezTo>
                    <a:pt x="238" y="82"/>
                    <a:pt x="238" y="82"/>
                    <a:pt x="238" y="82"/>
                  </a:cubicBezTo>
                  <a:cubicBezTo>
                    <a:pt x="238" y="83"/>
                    <a:pt x="238" y="83"/>
                    <a:pt x="238" y="83"/>
                  </a:cubicBezTo>
                  <a:cubicBezTo>
                    <a:pt x="237" y="82"/>
                    <a:pt x="237" y="82"/>
                    <a:pt x="237" y="82"/>
                  </a:cubicBezTo>
                  <a:cubicBezTo>
                    <a:pt x="236" y="83"/>
                    <a:pt x="236" y="83"/>
                    <a:pt x="236" y="83"/>
                  </a:cubicBezTo>
                  <a:cubicBezTo>
                    <a:pt x="235" y="83"/>
                    <a:pt x="235" y="83"/>
                    <a:pt x="235" y="83"/>
                  </a:cubicBezTo>
                  <a:cubicBezTo>
                    <a:pt x="235" y="84"/>
                    <a:pt x="235" y="84"/>
                    <a:pt x="235" y="84"/>
                  </a:cubicBezTo>
                  <a:cubicBezTo>
                    <a:pt x="235" y="84"/>
                    <a:pt x="235" y="84"/>
                    <a:pt x="235" y="84"/>
                  </a:cubicBezTo>
                  <a:cubicBezTo>
                    <a:pt x="235" y="84"/>
                    <a:pt x="235" y="84"/>
                    <a:pt x="235" y="84"/>
                  </a:cubicBezTo>
                  <a:cubicBezTo>
                    <a:pt x="235" y="84"/>
                    <a:pt x="235" y="84"/>
                    <a:pt x="235" y="84"/>
                  </a:cubicBezTo>
                  <a:cubicBezTo>
                    <a:pt x="235" y="85"/>
                    <a:pt x="235" y="85"/>
                    <a:pt x="235" y="85"/>
                  </a:cubicBezTo>
                  <a:cubicBezTo>
                    <a:pt x="235" y="85"/>
                    <a:pt x="235" y="85"/>
                    <a:pt x="235" y="85"/>
                  </a:cubicBezTo>
                  <a:cubicBezTo>
                    <a:pt x="235" y="85"/>
                    <a:pt x="235" y="85"/>
                    <a:pt x="235" y="85"/>
                  </a:cubicBezTo>
                  <a:cubicBezTo>
                    <a:pt x="236" y="85"/>
                    <a:pt x="236" y="85"/>
                    <a:pt x="236" y="85"/>
                  </a:cubicBezTo>
                  <a:cubicBezTo>
                    <a:pt x="236" y="85"/>
                    <a:pt x="236" y="85"/>
                    <a:pt x="236" y="85"/>
                  </a:cubicBezTo>
                  <a:cubicBezTo>
                    <a:pt x="236" y="86"/>
                    <a:pt x="236" y="86"/>
                    <a:pt x="236" y="86"/>
                  </a:cubicBezTo>
                  <a:cubicBezTo>
                    <a:pt x="236" y="86"/>
                    <a:pt x="236" y="86"/>
                    <a:pt x="236" y="86"/>
                  </a:cubicBezTo>
                  <a:cubicBezTo>
                    <a:pt x="236" y="86"/>
                    <a:pt x="236" y="86"/>
                    <a:pt x="236" y="86"/>
                  </a:cubicBezTo>
                  <a:cubicBezTo>
                    <a:pt x="237" y="86"/>
                    <a:pt x="237" y="86"/>
                    <a:pt x="237" y="86"/>
                  </a:cubicBezTo>
                  <a:cubicBezTo>
                    <a:pt x="237" y="86"/>
                    <a:pt x="237" y="86"/>
                    <a:pt x="237" y="86"/>
                  </a:cubicBezTo>
                  <a:cubicBezTo>
                    <a:pt x="237" y="87"/>
                    <a:pt x="237" y="87"/>
                    <a:pt x="237" y="87"/>
                  </a:cubicBezTo>
                  <a:cubicBezTo>
                    <a:pt x="237" y="87"/>
                    <a:pt x="237" y="87"/>
                    <a:pt x="237" y="87"/>
                  </a:cubicBezTo>
                  <a:cubicBezTo>
                    <a:pt x="238" y="87"/>
                    <a:pt x="238" y="87"/>
                    <a:pt x="238" y="87"/>
                  </a:cubicBezTo>
                  <a:cubicBezTo>
                    <a:pt x="238" y="87"/>
                    <a:pt x="238" y="87"/>
                    <a:pt x="238" y="87"/>
                  </a:cubicBezTo>
                  <a:cubicBezTo>
                    <a:pt x="238" y="88"/>
                    <a:pt x="238" y="88"/>
                    <a:pt x="238" y="88"/>
                  </a:cubicBezTo>
                  <a:cubicBezTo>
                    <a:pt x="238" y="88"/>
                    <a:pt x="238" y="88"/>
                    <a:pt x="238" y="88"/>
                  </a:cubicBezTo>
                  <a:cubicBezTo>
                    <a:pt x="239" y="88"/>
                    <a:pt x="239" y="88"/>
                    <a:pt x="239" y="88"/>
                  </a:cubicBezTo>
                  <a:cubicBezTo>
                    <a:pt x="239" y="89"/>
                    <a:pt x="239" y="89"/>
                    <a:pt x="239" y="89"/>
                  </a:cubicBezTo>
                  <a:cubicBezTo>
                    <a:pt x="240" y="89"/>
                    <a:pt x="240" y="89"/>
                    <a:pt x="240" y="89"/>
                  </a:cubicBezTo>
                  <a:cubicBezTo>
                    <a:pt x="241" y="89"/>
                    <a:pt x="241" y="89"/>
                    <a:pt x="241" y="89"/>
                  </a:cubicBezTo>
                  <a:cubicBezTo>
                    <a:pt x="242" y="89"/>
                    <a:pt x="242" y="89"/>
                    <a:pt x="242" y="89"/>
                  </a:cubicBezTo>
                  <a:cubicBezTo>
                    <a:pt x="242" y="90"/>
                    <a:pt x="242" y="90"/>
                    <a:pt x="242" y="90"/>
                  </a:cubicBezTo>
                  <a:cubicBezTo>
                    <a:pt x="243" y="89"/>
                    <a:pt x="243" y="89"/>
                    <a:pt x="243" y="89"/>
                  </a:cubicBezTo>
                  <a:cubicBezTo>
                    <a:pt x="242" y="89"/>
                    <a:pt x="242" y="89"/>
                    <a:pt x="242" y="89"/>
                  </a:cubicBezTo>
                  <a:cubicBezTo>
                    <a:pt x="243" y="89"/>
                    <a:pt x="243" y="89"/>
                    <a:pt x="243" y="89"/>
                  </a:cubicBezTo>
                  <a:cubicBezTo>
                    <a:pt x="244" y="88"/>
                    <a:pt x="244" y="88"/>
                    <a:pt x="244" y="88"/>
                  </a:cubicBezTo>
                  <a:cubicBezTo>
                    <a:pt x="243" y="87"/>
                    <a:pt x="243" y="87"/>
                    <a:pt x="243" y="87"/>
                  </a:cubicBezTo>
                  <a:cubicBezTo>
                    <a:pt x="244" y="86"/>
                    <a:pt x="244" y="86"/>
                    <a:pt x="244" y="86"/>
                  </a:cubicBezTo>
                  <a:cubicBezTo>
                    <a:pt x="244" y="85"/>
                    <a:pt x="244" y="85"/>
                    <a:pt x="244" y="85"/>
                  </a:cubicBezTo>
                  <a:cubicBezTo>
                    <a:pt x="245" y="84"/>
                    <a:pt x="245" y="84"/>
                    <a:pt x="245" y="84"/>
                  </a:cubicBezTo>
                  <a:cubicBezTo>
                    <a:pt x="245" y="83"/>
                    <a:pt x="245" y="83"/>
                    <a:pt x="245" y="83"/>
                  </a:cubicBezTo>
                  <a:cubicBezTo>
                    <a:pt x="245" y="83"/>
                    <a:pt x="245" y="83"/>
                    <a:pt x="245" y="83"/>
                  </a:cubicBezTo>
                  <a:cubicBezTo>
                    <a:pt x="245" y="82"/>
                    <a:pt x="245" y="82"/>
                    <a:pt x="245" y="82"/>
                  </a:cubicBezTo>
                  <a:cubicBezTo>
                    <a:pt x="244" y="81"/>
                    <a:pt x="244" y="81"/>
                    <a:pt x="244" y="81"/>
                  </a:cubicBezTo>
                  <a:cubicBezTo>
                    <a:pt x="244" y="81"/>
                    <a:pt x="244" y="81"/>
                    <a:pt x="244" y="81"/>
                  </a:cubicBezTo>
                  <a:cubicBezTo>
                    <a:pt x="244" y="80"/>
                    <a:pt x="244" y="80"/>
                    <a:pt x="244" y="80"/>
                  </a:cubicBezTo>
                  <a:cubicBezTo>
                    <a:pt x="244" y="80"/>
                    <a:pt x="244" y="80"/>
                    <a:pt x="244" y="80"/>
                  </a:cubicBezTo>
                  <a:cubicBezTo>
                    <a:pt x="243" y="79"/>
                    <a:pt x="243" y="79"/>
                    <a:pt x="243" y="79"/>
                  </a:cubicBezTo>
                  <a:cubicBezTo>
                    <a:pt x="242" y="79"/>
                    <a:pt x="242" y="79"/>
                    <a:pt x="242" y="79"/>
                  </a:cubicBezTo>
                  <a:cubicBezTo>
                    <a:pt x="241" y="79"/>
                    <a:pt x="241" y="79"/>
                    <a:pt x="241" y="79"/>
                  </a:cubicBezTo>
                  <a:cubicBezTo>
                    <a:pt x="240" y="79"/>
                    <a:pt x="240" y="79"/>
                    <a:pt x="240" y="79"/>
                  </a:cubicBezTo>
                  <a:cubicBezTo>
                    <a:pt x="240" y="80"/>
                    <a:pt x="240" y="80"/>
                    <a:pt x="240" y="80"/>
                  </a:cubicBezTo>
                  <a:cubicBezTo>
                    <a:pt x="240" y="80"/>
                    <a:pt x="240" y="80"/>
                    <a:pt x="240" y="80"/>
                  </a:cubicBezTo>
                  <a:cubicBezTo>
                    <a:pt x="240" y="81"/>
                    <a:pt x="240" y="81"/>
                    <a:pt x="240" y="81"/>
                  </a:cubicBezTo>
                  <a:cubicBezTo>
                    <a:pt x="240" y="81"/>
                    <a:pt x="240" y="81"/>
                    <a:pt x="240" y="81"/>
                  </a:cubicBezTo>
                  <a:close/>
                  <a:moveTo>
                    <a:pt x="245" y="74"/>
                  </a:moveTo>
                  <a:cubicBezTo>
                    <a:pt x="245" y="74"/>
                    <a:pt x="245" y="74"/>
                    <a:pt x="245" y="74"/>
                  </a:cubicBezTo>
                  <a:cubicBezTo>
                    <a:pt x="245" y="74"/>
                    <a:pt x="245" y="74"/>
                    <a:pt x="245" y="74"/>
                  </a:cubicBezTo>
                  <a:cubicBezTo>
                    <a:pt x="246" y="74"/>
                    <a:pt x="246" y="74"/>
                    <a:pt x="246" y="74"/>
                  </a:cubicBezTo>
                  <a:cubicBezTo>
                    <a:pt x="246" y="74"/>
                    <a:pt x="246" y="74"/>
                    <a:pt x="245" y="74"/>
                  </a:cubicBezTo>
                  <a:close/>
                  <a:moveTo>
                    <a:pt x="244" y="78"/>
                  </a:moveTo>
                  <a:cubicBezTo>
                    <a:pt x="244" y="78"/>
                    <a:pt x="244" y="78"/>
                    <a:pt x="244" y="78"/>
                  </a:cubicBezTo>
                  <a:cubicBezTo>
                    <a:pt x="244" y="78"/>
                    <a:pt x="244" y="78"/>
                    <a:pt x="244" y="78"/>
                  </a:cubicBezTo>
                  <a:cubicBezTo>
                    <a:pt x="244" y="77"/>
                    <a:pt x="244" y="77"/>
                    <a:pt x="244" y="77"/>
                  </a:cubicBezTo>
                  <a:cubicBezTo>
                    <a:pt x="244" y="77"/>
                    <a:pt x="244" y="77"/>
                    <a:pt x="244" y="77"/>
                  </a:cubicBezTo>
                  <a:cubicBezTo>
                    <a:pt x="244" y="76"/>
                    <a:pt x="244" y="76"/>
                    <a:pt x="244" y="76"/>
                  </a:cubicBezTo>
                  <a:cubicBezTo>
                    <a:pt x="244" y="76"/>
                    <a:pt x="244" y="76"/>
                    <a:pt x="244" y="76"/>
                  </a:cubicBezTo>
                  <a:cubicBezTo>
                    <a:pt x="246" y="76"/>
                    <a:pt x="246" y="76"/>
                    <a:pt x="246" y="76"/>
                  </a:cubicBezTo>
                  <a:cubicBezTo>
                    <a:pt x="245" y="77"/>
                    <a:pt x="245" y="77"/>
                    <a:pt x="245" y="77"/>
                  </a:cubicBezTo>
                  <a:cubicBezTo>
                    <a:pt x="245" y="78"/>
                    <a:pt x="245" y="78"/>
                    <a:pt x="245" y="78"/>
                  </a:cubicBezTo>
                  <a:cubicBezTo>
                    <a:pt x="245" y="78"/>
                    <a:pt x="244" y="78"/>
                    <a:pt x="244" y="78"/>
                  </a:cubicBezTo>
                  <a:close/>
                  <a:moveTo>
                    <a:pt x="238" y="77"/>
                  </a:moveTo>
                  <a:cubicBezTo>
                    <a:pt x="238" y="76"/>
                    <a:pt x="238" y="76"/>
                    <a:pt x="238" y="76"/>
                  </a:cubicBezTo>
                  <a:cubicBezTo>
                    <a:pt x="238" y="76"/>
                    <a:pt x="238" y="76"/>
                    <a:pt x="238" y="76"/>
                  </a:cubicBezTo>
                  <a:cubicBezTo>
                    <a:pt x="239" y="76"/>
                    <a:pt x="239" y="76"/>
                    <a:pt x="239" y="76"/>
                  </a:cubicBezTo>
                  <a:cubicBezTo>
                    <a:pt x="239" y="76"/>
                    <a:pt x="239" y="76"/>
                    <a:pt x="239" y="76"/>
                  </a:cubicBezTo>
                  <a:cubicBezTo>
                    <a:pt x="239" y="76"/>
                    <a:pt x="239" y="76"/>
                    <a:pt x="239" y="76"/>
                  </a:cubicBezTo>
                  <a:cubicBezTo>
                    <a:pt x="239" y="77"/>
                    <a:pt x="239" y="77"/>
                    <a:pt x="239" y="77"/>
                  </a:cubicBezTo>
                  <a:cubicBezTo>
                    <a:pt x="238" y="77"/>
                    <a:pt x="238" y="77"/>
                    <a:pt x="238" y="77"/>
                  </a:cubicBezTo>
                  <a:close/>
                  <a:moveTo>
                    <a:pt x="237" y="78"/>
                  </a:moveTo>
                  <a:cubicBezTo>
                    <a:pt x="237" y="77"/>
                    <a:pt x="237" y="77"/>
                    <a:pt x="237" y="77"/>
                  </a:cubicBezTo>
                  <a:cubicBezTo>
                    <a:pt x="237" y="77"/>
                    <a:pt x="237" y="77"/>
                    <a:pt x="237" y="77"/>
                  </a:cubicBezTo>
                  <a:cubicBezTo>
                    <a:pt x="237" y="77"/>
                    <a:pt x="237" y="77"/>
                    <a:pt x="237" y="77"/>
                  </a:cubicBezTo>
                  <a:cubicBezTo>
                    <a:pt x="237" y="77"/>
                    <a:pt x="237" y="77"/>
                    <a:pt x="237" y="77"/>
                  </a:cubicBezTo>
                  <a:cubicBezTo>
                    <a:pt x="237" y="78"/>
                    <a:pt x="237" y="78"/>
                    <a:pt x="237" y="78"/>
                  </a:cubicBezTo>
                  <a:close/>
                  <a:moveTo>
                    <a:pt x="238" y="79"/>
                  </a:moveTo>
                  <a:cubicBezTo>
                    <a:pt x="238" y="79"/>
                    <a:pt x="238" y="79"/>
                    <a:pt x="238" y="79"/>
                  </a:cubicBezTo>
                  <a:cubicBezTo>
                    <a:pt x="238" y="79"/>
                    <a:pt x="238" y="79"/>
                    <a:pt x="238" y="79"/>
                  </a:cubicBezTo>
                  <a:cubicBezTo>
                    <a:pt x="238" y="78"/>
                    <a:pt x="238" y="78"/>
                    <a:pt x="238" y="78"/>
                  </a:cubicBezTo>
                  <a:cubicBezTo>
                    <a:pt x="238" y="78"/>
                    <a:pt x="238" y="78"/>
                    <a:pt x="238" y="78"/>
                  </a:cubicBezTo>
                  <a:cubicBezTo>
                    <a:pt x="239" y="78"/>
                    <a:pt x="239" y="78"/>
                    <a:pt x="239" y="78"/>
                  </a:cubicBezTo>
                  <a:cubicBezTo>
                    <a:pt x="239" y="79"/>
                    <a:pt x="239" y="79"/>
                    <a:pt x="239" y="79"/>
                  </a:cubicBezTo>
                  <a:cubicBezTo>
                    <a:pt x="238" y="79"/>
                    <a:pt x="238" y="79"/>
                    <a:pt x="238" y="79"/>
                  </a:cubicBezTo>
                  <a:cubicBezTo>
                    <a:pt x="238" y="79"/>
                    <a:pt x="238" y="79"/>
                    <a:pt x="238" y="79"/>
                  </a:cubicBezTo>
                  <a:close/>
                  <a:moveTo>
                    <a:pt x="236" y="80"/>
                  </a:moveTo>
                  <a:cubicBezTo>
                    <a:pt x="236" y="80"/>
                    <a:pt x="236" y="80"/>
                    <a:pt x="236" y="80"/>
                  </a:cubicBezTo>
                  <a:cubicBezTo>
                    <a:pt x="235" y="79"/>
                    <a:pt x="235" y="79"/>
                    <a:pt x="235" y="79"/>
                  </a:cubicBezTo>
                  <a:cubicBezTo>
                    <a:pt x="236" y="79"/>
                    <a:pt x="236" y="79"/>
                    <a:pt x="236" y="79"/>
                  </a:cubicBezTo>
                  <a:cubicBezTo>
                    <a:pt x="236" y="78"/>
                    <a:pt x="236" y="78"/>
                    <a:pt x="236" y="78"/>
                  </a:cubicBezTo>
                  <a:cubicBezTo>
                    <a:pt x="237" y="78"/>
                    <a:pt x="237" y="78"/>
                    <a:pt x="237" y="78"/>
                  </a:cubicBezTo>
                  <a:cubicBezTo>
                    <a:pt x="237" y="78"/>
                    <a:pt x="237" y="78"/>
                    <a:pt x="237" y="78"/>
                  </a:cubicBezTo>
                  <a:cubicBezTo>
                    <a:pt x="237" y="79"/>
                    <a:pt x="237" y="79"/>
                    <a:pt x="237" y="79"/>
                  </a:cubicBezTo>
                  <a:cubicBezTo>
                    <a:pt x="237" y="79"/>
                    <a:pt x="237" y="79"/>
                    <a:pt x="237" y="79"/>
                  </a:cubicBezTo>
                  <a:cubicBezTo>
                    <a:pt x="237" y="80"/>
                    <a:pt x="237" y="80"/>
                    <a:pt x="237" y="80"/>
                  </a:cubicBezTo>
                  <a:cubicBezTo>
                    <a:pt x="237" y="80"/>
                    <a:pt x="237" y="80"/>
                    <a:pt x="237" y="80"/>
                  </a:cubicBezTo>
                  <a:cubicBezTo>
                    <a:pt x="236" y="80"/>
                    <a:pt x="236" y="80"/>
                    <a:pt x="236" y="80"/>
                  </a:cubicBezTo>
                  <a:cubicBezTo>
                    <a:pt x="236" y="80"/>
                    <a:pt x="236" y="80"/>
                    <a:pt x="236" y="80"/>
                  </a:cubicBezTo>
                  <a:close/>
                  <a:moveTo>
                    <a:pt x="234" y="81"/>
                  </a:moveTo>
                  <a:cubicBezTo>
                    <a:pt x="234" y="80"/>
                    <a:pt x="234" y="80"/>
                    <a:pt x="234" y="80"/>
                  </a:cubicBezTo>
                  <a:cubicBezTo>
                    <a:pt x="234" y="80"/>
                    <a:pt x="234" y="80"/>
                    <a:pt x="234" y="80"/>
                  </a:cubicBezTo>
                  <a:cubicBezTo>
                    <a:pt x="234" y="80"/>
                    <a:pt x="234" y="80"/>
                    <a:pt x="234" y="80"/>
                  </a:cubicBezTo>
                  <a:cubicBezTo>
                    <a:pt x="234" y="80"/>
                    <a:pt x="234" y="80"/>
                    <a:pt x="234" y="80"/>
                  </a:cubicBezTo>
                  <a:cubicBezTo>
                    <a:pt x="234" y="81"/>
                    <a:pt x="234" y="81"/>
                    <a:pt x="234" y="81"/>
                  </a:cubicBezTo>
                  <a:close/>
                  <a:moveTo>
                    <a:pt x="225" y="82"/>
                  </a:moveTo>
                  <a:cubicBezTo>
                    <a:pt x="224" y="81"/>
                    <a:pt x="224" y="81"/>
                    <a:pt x="224" y="81"/>
                  </a:cubicBezTo>
                  <a:cubicBezTo>
                    <a:pt x="223" y="81"/>
                    <a:pt x="223" y="81"/>
                    <a:pt x="223" y="81"/>
                  </a:cubicBezTo>
                  <a:cubicBezTo>
                    <a:pt x="223" y="81"/>
                    <a:pt x="223" y="81"/>
                    <a:pt x="223" y="81"/>
                  </a:cubicBezTo>
                  <a:cubicBezTo>
                    <a:pt x="223" y="80"/>
                    <a:pt x="223" y="80"/>
                    <a:pt x="223" y="80"/>
                  </a:cubicBezTo>
                  <a:cubicBezTo>
                    <a:pt x="223" y="80"/>
                    <a:pt x="223" y="80"/>
                    <a:pt x="223" y="80"/>
                  </a:cubicBezTo>
                  <a:cubicBezTo>
                    <a:pt x="223" y="79"/>
                    <a:pt x="223" y="79"/>
                    <a:pt x="223" y="79"/>
                  </a:cubicBezTo>
                  <a:cubicBezTo>
                    <a:pt x="224" y="78"/>
                    <a:pt x="224" y="78"/>
                    <a:pt x="224" y="78"/>
                  </a:cubicBezTo>
                  <a:cubicBezTo>
                    <a:pt x="224" y="79"/>
                    <a:pt x="224" y="79"/>
                    <a:pt x="224" y="79"/>
                  </a:cubicBezTo>
                  <a:cubicBezTo>
                    <a:pt x="224" y="79"/>
                    <a:pt x="224" y="79"/>
                    <a:pt x="224" y="79"/>
                  </a:cubicBezTo>
                  <a:cubicBezTo>
                    <a:pt x="225" y="79"/>
                    <a:pt x="225" y="79"/>
                    <a:pt x="225" y="79"/>
                  </a:cubicBezTo>
                  <a:cubicBezTo>
                    <a:pt x="224" y="78"/>
                    <a:pt x="224" y="78"/>
                    <a:pt x="224" y="78"/>
                  </a:cubicBezTo>
                  <a:cubicBezTo>
                    <a:pt x="224" y="78"/>
                    <a:pt x="224" y="78"/>
                    <a:pt x="224" y="78"/>
                  </a:cubicBezTo>
                  <a:cubicBezTo>
                    <a:pt x="224" y="78"/>
                    <a:pt x="224" y="78"/>
                    <a:pt x="224" y="78"/>
                  </a:cubicBezTo>
                  <a:cubicBezTo>
                    <a:pt x="223" y="77"/>
                    <a:pt x="223" y="77"/>
                    <a:pt x="223" y="77"/>
                  </a:cubicBezTo>
                  <a:cubicBezTo>
                    <a:pt x="223" y="77"/>
                    <a:pt x="223" y="77"/>
                    <a:pt x="223" y="77"/>
                  </a:cubicBezTo>
                  <a:cubicBezTo>
                    <a:pt x="223" y="77"/>
                    <a:pt x="223" y="77"/>
                    <a:pt x="223" y="77"/>
                  </a:cubicBezTo>
                  <a:cubicBezTo>
                    <a:pt x="223" y="77"/>
                    <a:pt x="223" y="77"/>
                    <a:pt x="223" y="77"/>
                  </a:cubicBezTo>
                  <a:cubicBezTo>
                    <a:pt x="224" y="77"/>
                    <a:pt x="224" y="77"/>
                    <a:pt x="224" y="77"/>
                  </a:cubicBezTo>
                  <a:cubicBezTo>
                    <a:pt x="224" y="77"/>
                    <a:pt x="224" y="77"/>
                    <a:pt x="224" y="77"/>
                  </a:cubicBezTo>
                  <a:cubicBezTo>
                    <a:pt x="224" y="76"/>
                    <a:pt x="224" y="76"/>
                    <a:pt x="224" y="76"/>
                  </a:cubicBezTo>
                  <a:cubicBezTo>
                    <a:pt x="225" y="76"/>
                    <a:pt x="225" y="76"/>
                    <a:pt x="225" y="76"/>
                  </a:cubicBezTo>
                  <a:cubicBezTo>
                    <a:pt x="225" y="76"/>
                    <a:pt x="225" y="76"/>
                    <a:pt x="225" y="76"/>
                  </a:cubicBezTo>
                  <a:cubicBezTo>
                    <a:pt x="227" y="77"/>
                    <a:pt x="227" y="77"/>
                    <a:pt x="227" y="77"/>
                  </a:cubicBezTo>
                  <a:cubicBezTo>
                    <a:pt x="227" y="76"/>
                    <a:pt x="227" y="76"/>
                    <a:pt x="227" y="76"/>
                  </a:cubicBezTo>
                  <a:cubicBezTo>
                    <a:pt x="227" y="76"/>
                    <a:pt x="227" y="76"/>
                    <a:pt x="227" y="76"/>
                  </a:cubicBezTo>
                  <a:cubicBezTo>
                    <a:pt x="226" y="76"/>
                    <a:pt x="226" y="76"/>
                    <a:pt x="226" y="76"/>
                  </a:cubicBezTo>
                  <a:cubicBezTo>
                    <a:pt x="226" y="76"/>
                    <a:pt x="226" y="76"/>
                    <a:pt x="226" y="76"/>
                  </a:cubicBezTo>
                  <a:cubicBezTo>
                    <a:pt x="228" y="76"/>
                    <a:pt x="228" y="76"/>
                    <a:pt x="228" y="76"/>
                  </a:cubicBezTo>
                  <a:cubicBezTo>
                    <a:pt x="228" y="75"/>
                    <a:pt x="228" y="75"/>
                    <a:pt x="228" y="75"/>
                  </a:cubicBezTo>
                  <a:cubicBezTo>
                    <a:pt x="230" y="75"/>
                    <a:pt x="230" y="75"/>
                    <a:pt x="230" y="75"/>
                  </a:cubicBezTo>
                  <a:cubicBezTo>
                    <a:pt x="230" y="75"/>
                    <a:pt x="230" y="75"/>
                    <a:pt x="230" y="75"/>
                  </a:cubicBezTo>
                  <a:cubicBezTo>
                    <a:pt x="231" y="75"/>
                    <a:pt x="231" y="75"/>
                    <a:pt x="231" y="75"/>
                  </a:cubicBezTo>
                  <a:cubicBezTo>
                    <a:pt x="231" y="75"/>
                    <a:pt x="231" y="75"/>
                    <a:pt x="231" y="75"/>
                  </a:cubicBezTo>
                  <a:cubicBezTo>
                    <a:pt x="227" y="74"/>
                    <a:pt x="227" y="74"/>
                    <a:pt x="227" y="74"/>
                  </a:cubicBezTo>
                  <a:cubicBezTo>
                    <a:pt x="226" y="74"/>
                    <a:pt x="226" y="74"/>
                    <a:pt x="226" y="74"/>
                  </a:cubicBezTo>
                  <a:cubicBezTo>
                    <a:pt x="226" y="74"/>
                    <a:pt x="226" y="74"/>
                    <a:pt x="226" y="74"/>
                  </a:cubicBezTo>
                  <a:cubicBezTo>
                    <a:pt x="224" y="74"/>
                    <a:pt x="224" y="74"/>
                    <a:pt x="224" y="74"/>
                  </a:cubicBezTo>
                  <a:cubicBezTo>
                    <a:pt x="223" y="74"/>
                    <a:pt x="223" y="74"/>
                    <a:pt x="223" y="74"/>
                  </a:cubicBezTo>
                  <a:cubicBezTo>
                    <a:pt x="223" y="74"/>
                    <a:pt x="223" y="74"/>
                    <a:pt x="223" y="74"/>
                  </a:cubicBezTo>
                  <a:cubicBezTo>
                    <a:pt x="222" y="73"/>
                    <a:pt x="222" y="73"/>
                    <a:pt x="222" y="73"/>
                  </a:cubicBezTo>
                  <a:cubicBezTo>
                    <a:pt x="221" y="73"/>
                    <a:pt x="221" y="73"/>
                    <a:pt x="221" y="73"/>
                  </a:cubicBezTo>
                  <a:cubicBezTo>
                    <a:pt x="221" y="74"/>
                    <a:pt x="221" y="74"/>
                    <a:pt x="221" y="74"/>
                  </a:cubicBezTo>
                  <a:cubicBezTo>
                    <a:pt x="221" y="74"/>
                    <a:pt x="221" y="74"/>
                    <a:pt x="221" y="74"/>
                  </a:cubicBezTo>
                  <a:cubicBezTo>
                    <a:pt x="220" y="74"/>
                    <a:pt x="220" y="74"/>
                    <a:pt x="220" y="74"/>
                  </a:cubicBezTo>
                  <a:cubicBezTo>
                    <a:pt x="220" y="73"/>
                    <a:pt x="220" y="73"/>
                    <a:pt x="220" y="73"/>
                  </a:cubicBezTo>
                  <a:cubicBezTo>
                    <a:pt x="220" y="72"/>
                    <a:pt x="220" y="72"/>
                    <a:pt x="220" y="72"/>
                  </a:cubicBezTo>
                  <a:cubicBezTo>
                    <a:pt x="220" y="73"/>
                    <a:pt x="220" y="73"/>
                    <a:pt x="220" y="73"/>
                  </a:cubicBezTo>
                  <a:cubicBezTo>
                    <a:pt x="221" y="72"/>
                    <a:pt x="221" y="72"/>
                    <a:pt x="221" y="72"/>
                  </a:cubicBezTo>
                  <a:cubicBezTo>
                    <a:pt x="221" y="72"/>
                    <a:pt x="221" y="72"/>
                    <a:pt x="221" y="72"/>
                  </a:cubicBezTo>
                  <a:cubicBezTo>
                    <a:pt x="222" y="72"/>
                    <a:pt x="222" y="72"/>
                    <a:pt x="222" y="72"/>
                  </a:cubicBezTo>
                  <a:cubicBezTo>
                    <a:pt x="222" y="72"/>
                    <a:pt x="222" y="72"/>
                    <a:pt x="222" y="72"/>
                  </a:cubicBezTo>
                  <a:cubicBezTo>
                    <a:pt x="222" y="71"/>
                    <a:pt x="222" y="71"/>
                    <a:pt x="222" y="71"/>
                  </a:cubicBezTo>
                  <a:cubicBezTo>
                    <a:pt x="222" y="71"/>
                    <a:pt x="222" y="71"/>
                    <a:pt x="222" y="71"/>
                  </a:cubicBezTo>
                  <a:cubicBezTo>
                    <a:pt x="223" y="71"/>
                    <a:pt x="223" y="71"/>
                    <a:pt x="223" y="71"/>
                  </a:cubicBezTo>
                  <a:cubicBezTo>
                    <a:pt x="224" y="71"/>
                    <a:pt x="224" y="71"/>
                    <a:pt x="224" y="71"/>
                  </a:cubicBezTo>
                  <a:cubicBezTo>
                    <a:pt x="224" y="71"/>
                    <a:pt x="224" y="71"/>
                    <a:pt x="224" y="71"/>
                  </a:cubicBezTo>
                  <a:cubicBezTo>
                    <a:pt x="224" y="72"/>
                    <a:pt x="224" y="72"/>
                    <a:pt x="224" y="72"/>
                  </a:cubicBezTo>
                  <a:cubicBezTo>
                    <a:pt x="224" y="73"/>
                    <a:pt x="224" y="73"/>
                    <a:pt x="224" y="73"/>
                  </a:cubicBezTo>
                  <a:cubicBezTo>
                    <a:pt x="225" y="73"/>
                    <a:pt x="225" y="73"/>
                    <a:pt x="225" y="73"/>
                  </a:cubicBezTo>
                  <a:cubicBezTo>
                    <a:pt x="225" y="72"/>
                    <a:pt x="225" y="72"/>
                    <a:pt x="225" y="72"/>
                  </a:cubicBezTo>
                  <a:cubicBezTo>
                    <a:pt x="225" y="72"/>
                    <a:pt x="225" y="72"/>
                    <a:pt x="225" y="72"/>
                  </a:cubicBezTo>
                  <a:cubicBezTo>
                    <a:pt x="224" y="71"/>
                    <a:pt x="224" y="71"/>
                    <a:pt x="224" y="71"/>
                  </a:cubicBezTo>
                  <a:cubicBezTo>
                    <a:pt x="225" y="70"/>
                    <a:pt x="225" y="70"/>
                    <a:pt x="225" y="70"/>
                  </a:cubicBezTo>
                  <a:cubicBezTo>
                    <a:pt x="226" y="70"/>
                    <a:pt x="226" y="70"/>
                    <a:pt x="226" y="70"/>
                  </a:cubicBezTo>
                  <a:cubicBezTo>
                    <a:pt x="226" y="70"/>
                    <a:pt x="226" y="70"/>
                    <a:pt x="226" y="70"/>
                  </a:cubicBezTo>
                  <a:cubicBezTo>
                    <a:pt x="225" y="69"/>
                    <a:pt x="225" y="69"/>
                    <a:pt x="225" y="69"/>
                  </a:cubicBezTo>
                  <a:cubicBezTo>
                    <a:pt x="225" y="68"/>
                    <a:pt x="225" y="68"/>
                    <a:pt x="225" y="68"/>
                  </a:cubicBezTo>
                  <a:cubicBezTo>
                    <a:pt x="226" y="68"/>
                    <a:pt x="226" y="68"/>
                    <a:pt x="226" y="68"/>
                  </a:cubicBezTo>
                  <a:cubicBezTo>
                    <a:pt x="226" y="68"/>
                    <a:pt x="226" y="68"/>
                    <a:pt x="226" y="68"/>
                  </a:cubicBezTo>
                  <a:cubicBezTo>
                    <a:pt x="227" y="67"/>
                    <a:pt x="227" y="67"/>
                    <a:pt x="227" y="67"/>
                  </a:cubicBezTo>
                  <a:cubicBezTo>
                    <a:pt x="227" y="67"/>
                    <a:pt x="227" y="67"/>
                    <a:pt x="227" y="67"/>
                  </a:cubicBezTo>
                  <a:cubicBezTo>
                    <a:pt x="226" y="67"/>
                    <a:pt x="226" y="67"/>
                    <a:pt x="226" y="67"/>
                  </a:cubicBezTo>
                  <a:cubicBezTo>
                    <a:pt x="226" y="67"/>
                    <a:pt x="226" y="67"/>
                    <a:pt x="226" y="67"/>
                  </a:cubicBezTo>
                  <a:cubicBezTo>
                    <a:pt x="226" y="66"/>
                    <a:pt x="226" y="66"/>
                    <a:pt x="226" y="66"/>
                  </a:cubicBezTo>
                  <a:cubicBezTo>
                    <a:pt x="227" y="66"/>
                    <a:pt x="227" y="66"/>
                    <a:pt x="227" y="66"/>
                  </a:cubicBezTo>
                  <a:cubicBezTo>
                    <a:pt x="227" y="65"/>
                    <a:pt x="227" y="65"/>
                    <a:pt x="227" y="65"/>
                  </a:cubicBezTo>
                  <a:cubicBezTo>
                    <a:pt x="228" y="65"/>
                    <a:pt x="228" y="65"/>
                    <a:pt x="228" y="65"/>
                  </a:cubicBezTo>
                  <a:cubicBezTo>
                    <a:pt x="228" y="65"/>
                    <a:pt x="228" y="65"/>
                    <a:pt x="228" y="65"/>
                  </a:cubicBezTo>
                  <a:cubicBezTo>
                    <a:pt x="228" y="66"/>
                    <a:pt x="228" y="66"/>
                    <a:pt x="228" y="66"/>
                  </a:cubicBezTo>
                  <a:cubicBezTo>
                    <a:pt x="229" y="66"/>
                    <a:pt x="229" y="66"/>
                    <a:pt x="229" y="66"/>
                  </a:cubicBezTo>
                  <a:cubicBezTo>
                    <a:pt x="229" y="67"/>
                    <a:pt x="229" y="67"/>
                    <a:pt x="229" y="67"/>
                  </a:cubicBezTo>
                  <a:cubicBezTo>
                    <a:pt x="229" y="67"/>
                    <a:pt x="229" y="67"/>
                    <a:pt x="229" y="67"/>
                  </a:cubicBezTo>
                  <a:cubicBezTo>
                    <a:pt x="229" y="68"/>
                    <a:pt x="229" y="68"/>
                    <a:pt x="229" y="68"/>
                  </a:cubicBezTo>
                  <a:cubicBezTo>
                    <a:pt x="229" y="68"/>
                    <a:pt x="229" y="68"/>
                    <a:pt x="229" y="68"/>
                  </a:cubicBezTo>
                  <a:cubicBezTo>
                    <a:pt x="230" y="71"/>
                    <a:pt x="230" y="71"/>
                    <a:pt x="230" y="71"/>
                  </a:cubicBezTo>
                  <a:cubicBezTo>
                    <a:pt x="229" y="71"/>
                    <a:pt x="229" y="71"/>
                    <a:pt x="229" y="71"/>
                  </a:cubicBezTo>
                  <a:cubicBezTo>
                    <a:pt x="229" y="72"/>
                    <a:pt x="229" y="72"/>
                    <a:pt x="229" y="72"/>
                  </a:cubicBezTo>
                  <a:cubicBezTo>
                    <a:pt x="230" y="72"/>
                    <a:pt x="230" y="72"/>
                    <a:pt x="230" y="72"/>
                  </a:cubicBezTo>
                  <a:cubicBezTo>
                    <a:pt x="231" y="72"/>
                    <a:pt x="231" y="72"/>
                    <a:pt x="231" y="72"/>
                  </a:cubicBezTo>
                  <a:cubicBezTo>
                    <a:pt x="231" y="71"/>
                    <a:pt x="231" y="71"/>
                    <a:pt x="231" y="71"/>
                  </a:cubicBezTo>
                  <a:cubicBezTo>
                    <a:pt x="231" y="70"/>
                    <a:pt x="231" y="70"/>
                    <a:pt x="231" y="70"/>
                  </a:cubicBezTo>
                  <a:cubicBezTo>
                    <a:pt x="232" y="70"/>
                    <a:pt x="232" y="70"/>
                    <a:pt x="232" y="70"/>
                  </a:cubicBezTo>
                  <a:cubicBezTo>
                    <a:pt x="232" y="69"/>
                    <a:pt x="232" y="69"/>
                    <a:pt x="232" y="69"/>
                  </a:cubicBezTo>
                  <a:cubicBezTo>
                    <a:pt x="230" y="68"/>
                    <a:pt x="230" y="68"/>
                    <a:pt x="230" y="68"/>
                  </a:cubicBezTo>
                  <a:cubicBezTo>
                    <a:pt x="230" y="68"/>
                    <a:pt x="230" y="68"/>
                    <a:pt x="230" y="68"/>
                  </a:cubicBezTo>
                  <a:cubicBezTo>
                    <a:pt x="231" y="68"/>
                    <a:pt x="231" y="68"/>
                    <a:pt x="231" y="68"/>
                  </a:cubicBezTo>
                  <a:cubicBezTo>
                    <a:pt x="232" y="68"/>
                    <a:pt x="232" y="68"/>
                    <a:pt x="232" y="68"/>
                  </a:cubicBezTo>
                  <a:cubicBezTo>
                    <a:pt x="232" y="68"/>
                    <a:pt x="232" y="68"/>
                    <a:pt x="232" y="68"/>
                  </a:cubicBezTo>
                  <a:cubicBezTo>
                    <a:pt x="231" y="67"/>
                    <a:pt x="231" y="67"/>
                    <a:pt x="231" y="67"/>
                  </a:cubicBezTo>
                  <a:cubicBezTo>
                    <a:pt x="231" y="66"/>
                    <a:pt x="231" y="66"/>
                    <a:pt x="231" y="66"/>
                  </a:cubicBezTo>
                  <a:cubicBezTo>
                    <a:pt x="231" y="65"/>
                    <a:pt x="231" y="65"/>
                    <a:pt x="231" y="65"/>
                  </a:cubicBezTo>
                  <a:cubicBezTo>
                    <a:pt x="231" y="64"/>
                    <a:pt x="231" y="64"/>
                    <a:pt x="231" y="64"/>
                  </a:cubicBezTo>
                  <a:cubicBezTo>
                    <a:pt x="232" y="64"/>
                    <a:pt x="232" y="64"/>
                    <a:pt x="232" y="64"/>
                  </a:cubicBezTo>
                  <a:cubicBezTo>
                    <a:pt x="232" y="64"/>
                    <a:pt x="232" y="64"/>
                    <a:pt x="232" y="64"/>
                  </a:cubicBezTo>
                  <a:cubicBezTo>
                    <a:pt x="233" y="64"/>
                    <a:pt x="233" y="64"/>
                    <a:pt x="233" y="64"/>
                  </a:cubicBezTo>
                  <a:cubicBezTo>
                    <a:pt x="233" y="64"/>
                    <a:pt x="233" y="64"/>
                    <a:pt x="233" y="64"/>
                  </a:cubicBezTo>
                  <a:cubicBezTo>
                    <a:pt x="233" y="64"/>
                    <a:pt x="234" y="63"/>
                    <a:pt x="234" y="63"/>
                  </a:cubicBezTo>
                  <a:cubicBezTo>
                    <a:pt x="234" y="63"/>
                    <a:pt x="235" y="63"/>
                    <a:pt x="235" y="63"/>
                  </a:cubicBezTo>
                  <a:cubicBezTo>
                    <a:pt x="235" y="64"/>
                    <a:pt x="235" y="64"/>
                    <a:pt x="235" y="64"/>
                  </a:cubicBezTo>
                  <a:cubicBezTo>
                    <a:pt x="236" y="64"/>
                    <a:pt x="236" y="64"/>
                    <a:pt x="236" y="64"/>
                  </a:cubicBezTo>
                  <a:cubicBezTo>
                    <a:pt x="236" y="64"/>
                    <a:pt x="236" y="64"/>
                    <a:pt x="236" y="64"/>
                  </a:cubicBezTo>
                  <a:cubicBezTo>
                    <a:pt x="237" y="64"/>
                    <a:pt x="237" y="64"/>
                    <a:pt x="237" y="64"/>
                  </a:cubicBezTo>
                  <a:cubicBezTo>
                    <a:pt x="237" y="66"/>
                    <a:pt x="237" y="66"/>
                    <a:pt x="237" y="66"/>
                  </a:cubicBezTo>
                  <a:cubicBezTo>
                    <a:pt x="236" y="67"/>
                    <a:pt x="236" y="67"/>
                    <a:pt x="236" y="67"/>
                  </a:cubicBezTo>
                  <a:cubicBezTo>
                    <a:pt x="236" y="67"/>
                    <a:pt x="236" y="67"/>
                    <a:pt x="236" y="67"/>
                  </a:cubicBezTo>
                  <a:cubicBezTo>
                    <a:pt x="237" y="67"/>
                    <a:pt x="237" y="67"/>
                    <a:pt x="237" y="67"/>
                  </a:cubicBezTo>
                  <a:cubicBezTo>
                    <a:pt x="237" y="67"/>
                    <a:pt x="237" y="67"/>
                    <a:pt x="237" y="67"/>
                  </a:cubicBezTo>
                  <a:cubicBezTo>
                    <a:pt x="237" y="67"/>
                    <a:pt x="237" y="67"/>
                    <a:pt x="237" y="67"/>
                  </a:cubicBezTo>
                  <a:cubicBezTo>
                    <a:pt x="238" y="66"/>
                    <a:pt x="238" y="66"/>
                    <a:pt x="238" y="66"/>
                  </a:cubicBezTo>
                  <a:cubicBezTo>
                    <a:pt x="238" y="65"/>
                    <a:pt x="238" y="65"/>
                    <a:pt x="238" y="65"/>
                  </a:cubicBezTo>
                  <a:cubicBezTo>
                    <a:pt x="238" y="65"/>
                    <a:pt x="238" y="65"/>
                    <a:pt x="238" y="65"/>
                  </a:cubicBezTo>
                  <a:cubicBezTo>
                    <a:pt x="239" y="65"/>
                    <a:pt x="239" y="65"/>
                    <a:pt x="239" y="65"/>
                  </a:cubicBezTo>
                  <a:cubicBezTo>
                    <a:pt x="240" y="65"/>
                    <a:pt x="240" y="65"/>
                    <a:pt x="240" y="65"/>
                  </a:cubicBezTo>
                  <a:cubicBezTo>
                    <a:pt x="240" y="64"/>
                    <a:pt x="240" y="64"/>
                    <a:pt x="240" y="64"/>
                  </a:cubicBezTo>
                  <a:cubicBezTo>
                    <a:pt x="239" y="64"/>
                    <a:pt x="239" y="64"/>
                    <a:pt x="239" y="64"/>
                  </a:cubicBezTo>
                  <a:cubicBezTo>
                    <a:pt x="240" y="64"/>
                    <a:pt x="240" y="64"/>
                    <a:pt x="240" y="64"/>
                  </a:cubicBezTo>
                  <a:cubicBezTo>
                    <a:pt x="240" y="65"/>
                    <a:pt x="240" y="65"/>
                    <a:pt x="240" y="65"/>
                  </a:cubicBezTo>
                  <a:cubicBezTo>
                    <a:pt x="240" y="65"/>
                    <a:pt x="240" y="65"/>
                    <a:pt x="240" y="65"/>
                  </a:cubicBezTo>
                  <a:cubicBezTo>
                    <a:pt x="240" y="65"/>
                    <a:pt x="240" y="65"/>
                    <a:pt x="240" y="65"/>
                  </a:cubicBezTo>
                  <a:cubicBezTo>
                    <a:pt x="240" y="66"/>
                    <a:pt x="240" y="66"/>
                    <a:pt x="240" y="66"/>
                  </a:cubicBezTo>
                  <a:cubicBezTo>
                    <a:pt x="240" y="66"/>
                    <a:pt x="240" y="66"/>
                    <a:pt x="240" y="66"/>
                  </a:cubicBezTo>
                  <a:cubicBezTo>
                    <a:pt x="240" y="66"/>
                    <a:pt x="240" y="66"/>
                    <a:pt x="240" y="66"/>
                  </a:cubicBezTo>
                  <a:cubicBezTo>
                    <a:pt x="241" y="67"/>
                    <a:pt x="241" y="67"/>
                    <a:pt x="241" y="67"/>
                  </a:cubicBezTo>
                  <a:cubicBezTo>
                    <a:pt x="241" y="67"/>
                    <a:pt x="241" y="67"/>
                    <a:pt x="241" y="67"/>
                  </a:cubicBezTo>
                  <a:cubicBezTo>
                    <a:pt x="241" y="68"/>
                    <a:pt x="241" y="68"/>
                    <a:pt x="241" y="68"/>
                  </a:cubicBezTo>
                  <a:cubicBezTo>
                    <a:pt x="240" y="69"/>
                    <a:pt x="240" y="69"/>
                    <a:pt x="240" y="69"/>
                  </a:cubicBezTo>
                  <a:cubicBezTo>
                    <a:pt x="240" y="70"/>
                    <a:pt x="240" y="70"/>
                    <a:pt x="240" y="70"/>
                  </a:cubicBezTo>
                  <a:cubicBezTo>
                    <a:pt x="240" y="71"/>
                    <a:pt x="240" y="71"/>
                    <a:pt x="240" y="71"/>
                  </a:cubicBezTo>
                  <a:cubicBezTo>
                    <a:pt x="239" y="71"/>
                    <a:pt x="239" y="71"/>
                    <a:pt x="239" y="71"/>
                  </a:cubicBezTo>
                  <a:cubicBezTo>
                    <a:pt x="239" y="72"/>
                    <a:pt x="239" y="72"/>
                    <a:pt x="239" y="72"/>
                  </a:cubicBezTo>
                  <a:cubicBezTo>
                    <a:pt x="238" y="73"/>
                    <a:pt x="238" y="73"/>
                    <a:pt x="238" y="73"/>
                  </a:cubicBezTo>
                  <a:cubicBezTo>
                    <a:pt x="237" y="73"/>
                    <a:pt x="237" y="73"/>
                    <a:pt x="237" y="73"/>
                  </a:cubicBezTo>
                  <a:cubicBezTo>
                    <a:pt x="237" y="74"/>
                    <a:pt x="237" y="74"/>
                    <a:pt x="237" y="74"/>
                  </a:cubicBezTo>
                  <a:cubicBezTo>
                    <a:pt x="237" y="74"/>
                    <a:pt x="237" y="74"/>
                    <a:pt x="237" y="74"/>
                  </a:cubicBezTo>
                  <a:cubicBezTo>
                    <a:pt x="236" y="75"/>
                    <a:pt x="236" y="75"/>
                    <a:pt x="236" y="75"/>
                  </a:cubicBezTo>
                  <a:cubicBezTo>
                    <a:pt x="236" y="75"/>
                    <a:pt x="236" y="75"/>
                    <a:pt x="236" y="75"/>
                  </a:cubicBezTo>
                  <a:cubicBezTo>
                    <a:pt x="235" y="75"/>
                    <a:pt x="235" y="75"/>
                    <a:pt x="235" y="75"/>
                  </a:cubicBezTo>
                  <a:cubicBezTo>
                    <a:pt x="235" y="75"/>
                    <a:pt x="235" y="75"/>
                    <a:pt x="235" y="75"/>
                  </a:cubicBezTo>
                  <a:cubicBezTo>
                    <a:pt x="235" y="76"/>
                    <a:pt x="235" y="76"/>
                    <a:pt x="235" y="76"/>
                  </a:cubicBezTo>
                  <a:cubicBezTo>
                    <a:pt x="236" y="76"/>
                    <a:pt x="236" y="76"/>
                    <a:pt x="236" y="76"/>
                  </a:cubicBezTo>
                  <a:cubicBezTo>
                    <a:pt x="236" y="77"/>
                    <a:pt x="236" y="77"/>
                    <a:pt x="236" y="77"/>
                  </a:cubicBezTo>
                  <a:cubicBezTo>
                    <a:pt x="235" y="78"/>
                    <a:pt x="235" y="78"/>
                    <a:pt x="235" y="78"/>
                  </a:cubicBezTo>
                  <a:cubicBezTo>
                    <a:pt x="234" y="78"/>
                    <a:pt x="234" y="78"/>
                    <a:pt x="234" y="78"/>
                  </a:cubicBezTo>
                  <a:cubicBezTo>
                    <a:pt x="234" y="78"/>
                    <a:pt x="234" y="78"/>
                    <a:pt x="234" y="78"/>
                  </a:cubicBezTo>
                  <a:cubicBezTo>
                    <a:pt x="234" y="77"/>
                    <a:pt x="234" y="77"/>
                    <a:pt x="234" y="77"/>
                  </a:cubicBezTo>
                  <a:cubicBezTo>
                    <a:pt x="234" y="77"/>
                    <a:pt x="234" y="77"/>
                    <a:pt x="234" y="77"/>
                  </a:cubicBezTo>
                  <a:cubicBezTo>
                    <a:pt x="233" y="77"/>
                    <a:pt x="233" y="77"/>
                    <a:pt x="233" y="77"/>
                  </a:cubicBezTo>
                  <a:cubicBezTo>
                    <a:pt x="233" y="78"/>
                    <a:pt x="233" y="78"/>
                    <a:pt x="233" y="78"/>
                  </a:cubicBezTo>
                  <a:cubicBezTo>
                    <a:pt x="233" y="78"/>
                    <a:pt x="233" y="78"/>
                    <a:pt x="233" y="78"/>
                  </a:cubicBezTo>
                  <a:cubicBezTo>
                    <a:pt x="232" y="79"/>
                    <a:pt x="232" y="79"/>
                    <a:pt x="232" y="79"/>
                  </a:cubicBezTo>
                  <a:cubicBezTo>
                    <a:pt x="231" y="79"/>
                    <a:pt x="231" y="79"/>
                    <a:pt x="231" y="79"/>
                  </a:cubicBezTo>
                  <a:cubicBezTo>
                    <a:pt x="231" y="80"/>
                    <a:pt x="231" y="80"/>
                    <a:pt x="231" y="80"/>
                  </a:cubicBezTo>
                  <a:cubicBezTo>
                    <a:pt x="232" y="80"/>
                    <a:pt x="232" y="80"/>
                    <a:pt x="232" y="80"/>
                  </a:cubicBezTo>
                  <a:cubicBezTo>
                    <a:pt x="232" y="80"/>
                    <a:pt x="232" y="80"/>
                    <a:pt x="232" y="80"/>
                  </a:cubicBezTo>
                  <a:cubicBezTo>
                    <a:pt x="232" y="80"/>
                    <a:pt x="232" y="80"/>
                    <a:pt x="232" y="80"/>
                  </a:cubicBezTo>
                  <a:cubicBezTo>
                    <a:pt x="232" y="81"/>
                    <a:pt x="232" y="81"/>
                    <a:pt x="232" y="81"/>
                  </a:cubicBezTo>
                  <a:cubicBezTo>
                    <a:pt x="232" y="81"/>
                    <a:pt x="232" y="81"/>
                    <a:pt x="232" y="81"/>
                  </a:cubicBezTo>
                  <a:cubicBezTo>
                    <a:pt x="232" y="82"/>
                    <a:pt x="232" y="82"/>
                    <a:pt x="232" y="82"/>
                  </a:cubicBezTo>
                  <a:cubicBezTo>
                    <a:pt x="232" y="82"/>
                    <a:pt x="232" y="82"/>
                    <a:pt x="232" y="82"/>
                  </a:cubicBezTo>
                  <a:cubicBezTo>
                    <a:pt x="231" y="81"/>
                    <a:pt x="231" y="81"/>
                    <a:pt x="231" y="81"/>
                  </a:cubicBezTo>
                  <a:cubicBezTo>
                    <a:pt x="231" y="80"/>
                    <a:pt x="231" y="80"/>
                    <a:pt x="231" y="80"/>
                  </a:cubicBezTo>
                  <a:cubicBezTo>
                    <a:pt x="231" y="80"/>
                    <a:pt x="231" y="80"/>
                    <a:pt x="231" y="80"/>
                  </a:cubicBezTo>
                  <a:cubicBezTo>
                    <a:pt x="230" y="80"/>
                    <a:pt x="230" y="80"/>
                    <a:pt x="230" y="80"/>
                  </a:cubicBezTo>
                  <a:cubicBezTo>
                    <a:pt x="230" y="81"/>
                    <a:pt x="230" y="81"/>
                    <a:pt x="230" y="81"/>
                  </a:cubicBezTo>
                  <a:cubicBezTo>
                    <a:pt x="231" y="82"/>
                    <a:pt x="231" y="82"/>
                    <a:pt x="231" y="82"/>
                  </a:cubicBezTo>
                  <a:cubicBezTo>
                    <a:pt x="230" y="82"/>
                    <a:pt x="230" y="82"/>
                    <a:pt x="230" y="82"/>
                  </a:cubicBezTo>
                  <a:cubicBezTo>
                    <a:pt x="228" y="82"/>
                    <a:pt x="228" y="82"/>
                    <a:pt x="228" y="82"/>
                  </a:cubicBezTo>
                  <a:cubicBezTo>
                    <a:pt x="227" y="82"/>
                    <a:pt x="227" y="82"/>
                    <a:pt x="227" y="82"/>
                  </a:cubicBezTo>
                  <a:cubicBezTo>
                    <a:pt x="227" y="81"/>
                    <a:pt x="227" y="81"/>
                    <a:pt x="227" y="81"/>
                  </a:cubicBezTo>
                  <a:cubicBezTo>
                    <a:pt x="227" y="82"/>
                    <a:pt x="227" y="82"/>
                    <a:pt x="227" y="82"/>
                  </a:cubicBezTo>
                  <a:cubicBezTo>
                    <a:pt x="226" y="82"/>
                    <a:pt x="226" y="82"/>
                    <a:pt x="226" y="82"/>
                  </a:cubicBezTo>
                  <a:cubicBezTo>
                    <a:pt x="226" y="81"/>
                    <a:pt x="226" y="81"/>
                    <a:pt x="226" y="81"/>
                  </a:cubicBezTo>
                  <a:cubicBezTo>
                    <a:pt x="226" y="80"/>
                    <a:pt x="226" y="80"/>
                    <a:pt x="226" y="80"/>
                  </a:cubicBezTo>
                  <a:cubicBezTo>
                    <a:pt x="225" y="81"/>
                    <a:pt x="225" y="81"/>
                    <a:pt x="225" y="81"/>
                  </a:cubicBezTo>
                  <a:cubicBezTo>
                    <a:pt x="225" y="81"/>
                    <a:pt x="225" y="81"/>
                    <a:pt x="225" y="81"/>
                  </a:cubicBezTo>
                  <a:cubicBezTo>
                    <a:pt x="225" y="82"/>
                    <a:pt x="225" y="82"/>
                    <a:pt x="225" y="82"/>
                  </a:cubicBezTo>
                  <a:close/>
                  <a:moveTo>
                    <a:pt x="167" y="60"/>
                  </a:moveTo>
                  <a:cubicBezTo>
                    <a:pt x="167" y="59"/>
                    <a:pt x="167" y="59"/>
                    <a:pt x="167" y="59"/>
                  </a:cubicBezTo>
                  <a:cubicBezTo>
                    <a:pt x="167" y="58"/>
                    <a:pt x="167" y="58"/>
                    <a:pt x="167" y="58"/>
                  </a:cubicBezTo>
                  <a:cubicBezTo>
                    <a:pt x="169" y="57"/>
                    <a:pt x="169" y="57"/>
                    <a:pt x="169" y="57"/>
                  </a:cubicBezTo>
                  <a:cubicBezTo>
                    <a:pt x="170" y="57"/>
                    <a:pt x="170" y="57"/>
                    <a:pt x="170" y="57"/>
                  </a:cubicBezTo>
                  <a:cubicBezTo>
                    <a:pt x="171" y="56"/>
                    <a:pt x="171" y="56"/>
                    <a:pt x="171" y="56"/>
                  </a:cubicBezTo>
                  <a:cubicBezTo>
                    <a:pt x="171" y="56"/>
                    <a:pt x="171" y="56"/>
                    <a:pt x="171" y="56"/>
                  </a:cubicBezTo>
                  <a:cubicBezTo>
                    <a:pt x="173" y="55"/>
                    <a:pt x="173" y="55"/>
                    <a:pt x="173" y="55"/>
                  </a:cubicBezTo>
                  <a:cubicBezTo>
                    <a:pt x="174" y="55"/>
                    <a:pt x="174" y="55"/>
                    <a:pt x="174" y="55"/>
                  </a:cubicBezTo>
                  <a:cubicBezTo>
                    <a:pt x="175" y="55"/>
                    <a:pt x="175" y="55"/>
                    <a:pt x="175" y="55"/>
                  </a:cubicBezTo>
                  <a:cubicBezTo>
                    <a:pt x="175" y="55"/>
                    <a:pt x="175" y="55"/>
                    <a:pt x="175" y="55"/>
                  </a:cubicBezTo>
                  <a:cubicBezTo>
                    <a:pt x="177" y="55"/>
                    <a:pt x="177" y="55"/>
                    <a:pt x="177" y="55"/>
                  </a:cubicBezTo>
                  <a:cubicBezTo>
                    <a:pt x="177" y="55"/>
                    <a:pt x="177" y="55"/>
                    <a:pt x="177" y="55"/>
                  </a:cubicBezTo>
                  <a:cubicBezTo>
                    <a:pt x="177" y="55"/>
                    <a:pt x="177" y="55"/>
                    <a:pt x="177" y="55"/>
                  </a:cubicBezTo>
                  <a:cubicBezTo>
                    <a:pt x="175" y="56"/>
                    <a:pt x="175" y="56"/>
                    <a:pt x="175" y="56"/>
                  </a:cubicBezTo>
                  <a:cubicBezTo>
                    <a:pt x="174" y="57"/>
                    <a:pt x="174" y="57"/>
                    <a:pt x="174" y="57"/>
                  </a:cubicBezTo>
                  <a:cubicBezTo>
                    <a:pt x="171" y="59"/>
                    <a:pt x="171" y="59"/>
                    <a:pt x="171" y="59"/>
                  </a:cubicBezTo>
                  <a:cubicBezTo>
                    <a:pt x="170" y="60"/>
                    <a:pt x="170" y="60"/>
                    <a:pt x="170" y="60"/>
                  </a:cubicBezTo>
                  <a:cubicBezTo>
                    <a:pt x="170" y="60"/>
                    <a:pt x="170" y="60"/>
                    <a:pt x="170" y="60"/>
                  </a:cubicBezTo>
                  <a:cubicBezTo>
                    <a:pt x="169" y="60"/>
                    <a:pt x="169" y="60"/>
                    <a:pt x="169" y="60"/>
                  </a:cubicBezTo>
                  <a:cubicBezTo>
                    <a:pt x="169" y="60"/>
                    <a:pt x="169" y="60"/>
                    <a:pt x="169" y="60"/>
                  </a:cubicBezTo>
                  <a:cubicBezTo>
                    <a:pt x="168" y="61"/>
                    <a:pt x="168" y="61"/>
                    <a:pt x="168" y="61"/>
                  </a:cubicBezTo>
                  <a:cubicBezTo>
                    <a:pt x="168" y="60"/>
                    <a:pt x="168" y="60"/>
                    <a:pt x="168" y="60"/>
                  </a:cubicBezTo>
                  <a:cubicBezTo>
                    <a:pt x="168" y="60"/>
                    <a:pt x="168" y="60"/>
                    <a:pt x="168" y="60"/>
                  </a:cubicBezTo>
                  <a:cubicBezTo>
                    <a:pt x="167" y="60"/>
                    <a:pt x="167" y="60"/>
                    <a:pt x="167" y="60"/>
                  </a:cubicBezTo>
                  <a:close/>
                  <a:moveTo>
                    <a:pt x="210" y="76"/>
                  </a:moveTo>
                  <a:cubicBezTo>
                    <a:pt x="210" y="76"/>
                    <a:pt x="210" y="76"/>
                    <a:pt x="210" y="76"/>
                  </a:cubicBezTo>
                  <a:cubicBezTo>
                    <a:pt x="210" y="75"/>
                    <a:pt x="210" y="75"/>
                    <a:pt x="210" y="75"/>
                  </a:cubicBezTo>
                  <a:cubicBezTo>
                    <a:pt x="211" y="75"/>
                    <a:pt x="211" y="75"/>
                    <a:pt x="211" y="75"/>
                  </a:cubicBezTo>
                  <a:cubicBezTo>
                    <a:pt x="211" y="75"/>
                    <a:pt x="211" y="75"/>
                    <a:pt x="211" y="75"/>
                  </a:cubicBezTo>
                  <a:cubicBezTo>
                    <a:pt x="211" y="74"/>
                    <a:pt x="211" y="74"/>
                    <a:pt x="211" y="74"/>
                  </a:cubicBezTo>
                  <a:cubicBezTo>
                    <a:pt x="212" y="74"/>
                    <a:pt x="212" y="74"/>
                    <a:pt x="212" y="74"/>
                  </a:cubicBezTo>
                  <a:cubicBezTo>
                    <a:pt x="213" y="73"/>
                    <a:pt x="213" y="73"/>
                    <a:pt x="213" y="73"/>
                  </a:cubicBezTo>
                  <a:cubicBezTo>
                    <a:pt x="213" y="73"/>
                    <a:pt x="213" y="73"/>
                    <a:pt x="213" y="73"/>
                  </a:cubicBezTo>
                  <a:cubicBezTo>
                    <a:pt x="213" y="74"/>
                    <a:pt x="213" y="74"/>
                    <a:pt x="213" y="74"/>
                  </a:cubicBezTo>
                  <a:cubicBezTo>
                    <a:pt x="214" y="74"/>
                    <a:pt x="214" y="74"/>
                    <a:pt x="214" y="74"/>
                  </a:cubicBezTo>
                  <a:cubicBezTo>
                    <a:pt x="214" y="75"/>
                    <a:pt x="214" y="75"/>
                    <a:pt x="214" y="75"/>
                  </a:cubicBezTo>
                  <a:cubicBezTo>
                    <a:pt x="213" y="76"/>
                    <a:pt x="213" y="76"/>
                    <a:pt x="213" y="76"/>
                  </a:cubicBezTo>
                  <a:cubicBezTo>
                    <a:pt x="213" y="77"/>
                    <a:pt x="213" y="77"/>
                    <a:pt x="213" y="77"/>
                  </a:cubicBezTo>
                  <a:cubicBezTo>
                    <a:pt x="212" y="77"/>
                    <a:pt x="212" y="77"/>
                    <a:pt x="212" y="77"/>
                  </a:cubicBezTo>
                  <a:cubicBezTo>
                    <a:pt x="211" y="77"/>
                    <a:pt x="211" y="77"/>
                    <a:pt x="211" y="77"/>
                  </a:cubicBezTo>
                  <a:cubicBezTo>
                    <a:pt x="211" y="77"/>
                    <a:pt x="211" y="77"/>
                    <a:pt x="211" y="77"/>
                  </a:cubicBezTo>
                  <a:cubicBezTo>
                    <a:pt x="210" y="76"/>
                    <a:pt x="210" y="76"/>
                    <a:pt x="210" y="76"/>
                  </a:cubicBezTo>
                  <a:cubicBezTo>
                    <a:pt x="210" y="76"/>
                    <a:pt x="210" y="76"/>
                    <a:pt x="210" y="76"/>
                  </a:cubicBezTo>
                  <a:close/>
                  <a:moveTo>
                    <a:pt x="176" y="75"/>
                  </a:moveTo>
                  <a:cubicBezTo>
                    <a:pt x="176" y="74"/>
                    <a:pt x="176" y="74"/>
                    <a:pt x="176" y="74"/>
                  </a:cubicBezTo>
                  <a:cubicBezTo>
                    <a:pt x="176" y="73"/>
                    <a:pt x="176" y="73"/>
                    <a:pt x="176" y="73"/>
                  </a:cubicBezTo>
                  <a:cubicBezTo>
                    <a:pt x="176" y="72"/>
                    <a:pt x="176" y="72"/>
                    <a:pt x="176" y="72"/>
                  </a:cubicBezTo>
                  <a:cubicBezTo>
                    <a:pt x="177" y="72"/>
                    <a:pt x="177" y="72"/>
                    <a:pt x="177" y="72"/>
                  </a:cubicBezTo>
                  <a:cubicBezTo>
                    <a:pt x="179" y="72"/>
                    <a:pt x="179" y="72"/>
                    <a:pt x="179" y="72"/>
                  </a:cubicBezTo>
                  <a:cubicBezTo>
                    <a:pt x="179" y="72"/>
                    <a:pt x="179" y="72"/>
                    <a:pt x="179" y="72"/>
                  </a:cubicBezTo>
                  <a:cubicBezTo>
                    <a:pt x="180" y="72"/>
                    <a:pt x="180" y="72"/>
                    <a:pt x="180" y="72"/>
                  </a:cubicBezTo>
                  <a:cubicBezTo>
                    <a:pt x="181" y="72"/>
                    <a:pt x="181" y="72"/>
                    <a:pt x="181" y="72"/>
                  </a:cubicBezTo>
                  <a:cubicBezTo>
                    <a:pt x="182" y="71"/>
                    <a:pt x="182" y="71"/>
                    <a:pt x="182" y="71"/>
                  </a:cubicBezTo>
                  <a:cubicBezTo>
                    <a:pt x="184" y="71"/>
                    <a:pt x="184" y="71"/>
                    <a:pt x="184" y="71"/>
                  </a:cubicBezTo>
                  <a:cubicBezTo>
                    <a:pt x="185" y="72"/>
                    <a:pt x="185" y="72"/>
                    <a:pt x="185" y="72"/>
                  </a:cubicBezTo>
                  <a:cubicBezTo>
                    <a:pt x="186" y="72"/>
                    <a:pt x="186" y="72"/>
                    <a:pt x="186" y="72"/>
                  </a:cubicBezTo>
                  <a:cubicBezTo>
                    <a:pt x="187" y="72"/>
                    <a:pt x="187" y="72"/>
                    <a:pt x="187" y="72"/>
                  </a:cubicBezTo>
                  <a:cubicBezTo>
                    <a:pt x="187" y="71"/>
                    <a:pt x="187" y="71"/>
                    <a:pt x="187" y="71"/>
                  </a:cubicBezTo>
                  <a:cubicBezTo>
                    <a:pt x="189" y="71"/>
                    <a:pt x="189" y="71"/>
                    <a:pt x="189" y="71"/>
                  </a:cubicBezTo>
                  <a:cubicBezTo>
                    <a:pt x="190" y="71"/>
                    <a:pt x="190" y="71"/>
                    <a:pt x="190" y="71"/>
                  </a:cubicBezTo>
                  <a:cubicBezTo>
                    <a:pt x="190" y="70"/>
                    <a:pt x="190" y="70"/>
                    <a:pt x="190" y="70"/>
                  </a:cubicBezTo>
                  <a:cubicBezTo>
                    <a:pt x="190" y="70"/>
                    <a:pt x="190" y="70"/>
                    <a:pt x="190" y="70"/>
                  </a:cubicBezTo>
                  <a:cubicBezTo>
                    <a:pt x="189" y="71"/>
                    <a:pt x="189" y="71"/>
                    <a:pt x="189" y="71"/>
                  </a:cubicBezTo>
                  <a:cubicBezTo>
                    <a:pt x="188" y="71"/>
                    <a:pt x="188" y="71"/>
                    <a:pt x="188" y="71"/>
                  </a:cubicBezTo>
                  <a:cubicBezTo>
                    <a:pt x="188" y="70"/>
                    <a:pt x="188" y="70"/>
                    <a:pt x="188" y="70"/>
                  </a:cubicBezTo>
                  <a:cubicBezTo>
                    <a:pt x="187" y="71"/>
                    <a:pt x="187" y="71"/>
                    <a:pt x="187" y="71"/>
                  </a:cubicBezTo>
                  <a:cubicBezTo>
                    <a:pt x="186" y="71"/>
                    <a:pt x="186" y="71"/>
                    <a:pt x="186" y="71"/>
                  </a:cubicBezTo>
                  <a:cubicBezTo>
                    <a:pt x="186" y="70"/>
                    <a:pt x="186" y="70"/>
                    <a:pt x="186" y="70"/>
                  </a:cubicBezTo>
                  <a:cubicBezTo>
                    <a:pt x="185" y="70"/>
                    <a:pt x="185" y="70"/>
                    <a:pt x="185" y="70"/>
                  </a:cubicBezTo>
                  <a:cubicBezTo>
                    <a:pt x="184" y="70"/>
                    <a:pt x="184" y="70"/>
                    <a:pt x="184" y="70"/>
                  </a:cubicBezTo>
                  <a:cubicBezTo>
                    <a:pt x="183" y="70"/>
                    <a:pt x="183" y="70"/>
                    <a:pt x="183" y="70"/>
                  </a:cubicBezTo>
                  <a:cubicBezTo>
                    <a:pt x="183" y="70"/>
                    <a:pt x="183" y="70"/>
                    <a:pt x="183" y="70"/>
                  </a:cubicBezTo>
                  <a:cubicBezTo>
                    <a:pt x="182" y="70"/>
                    <a:pt x="182" y="70"/>
                    <a:pt x="182" y="70"/>
                  </a:cubicBezTo>
                  <a:cubicBezTo>
                    <a:pt x="181" y="70"/>
                    <a:pt x="181" y="70"/>
                    <a:pt x="181" y="70"/>
                  </a:cubicBezTo>
                  <a:cubicBezTo>
                    <a:pt x="180" y="70"/>
                    <a:pt x="180" y="70"/>
                    <a:pt x="180" y="70"/>
                  </a:cubicBezTo>
                  <a:cubicBezTo>
                    <a:pt x="180" y="69"/>
                    <a:pt x="180" y="69"/>
                    <a:pt x="180" y="69"/>
                  </a:cubicBezTo>
                  <a:cubicBezTo>
                    <a:pt x="181" y="69"/>
                    <a:pt x="181" y="69"/>
                    <a:pt x="181" y="69"/>
                  </a:cubicBezTo>
                  <a:cubicBezTo>
                    <a:pt x="182" y="68"/>
                    <a:pt x="182" y="68"/>
                    <a:pt x="182" y="68"/>
                  </a:cubicBezTo>
                  <a:cubicBezTo>
                    <a:pt x="182" y="68"/>
                    <a:pt x="182" y="68"/>
                    <a:pt x="182" y="68"/>
                  </a:cubicBezTo>
                  <a:cubicBezTo>
                    <a:pt x="181" y="68"/>
                    <a:pt x="181" y="68"/>
                    <a:pt x="181" y="68"/>
                  </a:cubicBezTo>
                  <a:cubicBezTo>
                    <a:pt x="180" y="69"/>
                    <a:pt x="180" y="69"/>
                    <a:pt x="180" y="69"/>
                  </a:cubicBezTo>
                  <a:cubicBezTo>
                    <a:pt x="180" y="68"/>
                    <a:pt x="180" y="68"/>
                    <a:pt x="180" y="68"/>
                  </a:cubicBezTo>
                  <a:cubicBezTo>
                    <a:pt x="179" y="68"/>
                    <a:pt x="179" y="68"/>
                    <a:pt x="179" y="68"/>
                  </a:cubicBezTo>
                  <a:cubicBezTo>
                    <a:pt x="179" y="69"/>
                    <a:pt x="179" y="69"/>
                    <a:pt x="179" y="69"/>
                  </a:cubicBezTo>
                  <a:cubicBezTo>
                    <a:pt x="178" y="70"/>
                    <a:pt x="178" y="70"/>
                    <a:pt x="178" y="70"/>
                  </a:cubicBezTo>
                  <a:cubicBezTo>
                    <a:pt x="178" y="70"/>
                    <a:pt x="178" y="70"/>
                    <a:pt x="178" y="70"/>
                  </a:cubicBezTo>
                  <a:cubicBezTo>
                    <a:pt x="177" y="70"/>
                    <a:pt x="177" y="70"/>
                    <a:pt x="177" y="70"/>
                  </a:cubicBezTo>
                  <a:cubicBezTo>
                    <a:pt x="176" y="70"/>
                    <a:pt x="176" y="70"/>
                    <a:pt x="176" y="70"/>
                  </a:cubicBezTo>
                  <a:cubicBezTo>
                    <a:pt x="176" y="69"/>
                    <a:pt x="176" y="69"/>
                    <a:pt x="176" y="69"/>
                  </a:cubicBezTo>
                  <a:cubicBezTo>
                    <a:pt x="176" y="69"/>
                    <a:pt x="176" y="69"/>
                    <a:pt x="176" y="69"/>
                  </a:cubicBezTo>
                  <a:cubicBezTo>
                    <a:pt x="176" y="69"/>
                    <a:pt x="176" y="69"/>
                    <a:pt x="176" y="69"/>
                  </a:cubicBezTo>
                  <a:cubicBezTo>
                    <a:pt x="175" y="68"/>
                    <a:pt x="175" y="68"/>
                    <a:pt x="175" y="68"/>
                  </a:cubicBezTo>
                  <a:cubicBezTo>
                    <a:pt x="175" y="69"/>
                    <a:pt x="175" y="69"/>
                    <a:pt x="175" y="69"/>
                  </a:cubicBezTo>
                  <a:cubicBezTo>
                    <a:pt x="175" y="70"/>
                    <a:pt x="175" y="70"/>
                    <a:pt x="175" y="70"/>
                  </a:cubicBezTo>
                  <a:cubicBezTo>
                    <a:pt x="174" y="69"/>
                    <a:pt x="174" y="69"/>
                    <a:pt x="174" y="69"/>
                  </a:cubicBezTo>
                  <a:cubicBezTo>
                    <a:pt x="174" y="68"/>
                    <a:pt x="174" y="68"/>
                    <a:pt x="174" y="68"/>
                  </a:cubicBezTo>
                  <a:cubicBezTo>
                    <a:pt x="173" y="68"/>
                    <a:pt x="173" y="68"/>
                    <a:pt x="173" y="68"/>
                  </a:cubicBezTo>
                  <a:cubicBezTo>
                    <a:pt x="173" y="67"/>
                    <a:pt x="173" y="67"/>
                    <a:pt x="173" y="67"/>
                  </a:cubicBezTo>
                  <a:cubicBezTo>
                    <a:pt x="173" y="67"/>
                    <a:pt x="173" y="67"/>
                    <a:pt x="173" y="67"/>
                  </a:cubicBezTo>
                  <a:cubicBezTo>
                    <a:pt x="172" y="68"/>
                    <a:pt x="172" y="68"/>
                    <a:pt x="172" y="68"/>
                  </a:cubicBezTo>
                  <a:cubicBezTo>
                    <a:pt x="172" y="68"/>
                    <a:pt x="172" y="68"/>
                    <a:pt x="172" y="68"/>
                  </a:cubicBezTo>
                  <a:cubicBezTo>
                    <a:pt x="171" y="67"/>
                    <a:pt x="171" y="67"/>
                    <a:pt x="171" y="67"/>
                  </a:cubicBezTo>
                  <a:cubicBezTo>
                    <a:pt x="169" y="66"/>
                    <a:pt x="169" y="66"/>
                    <a:pt x="169" y="66"/>
                  </a:cubicBezTo>
                  <a:cubicBezTo>
                    <a:pt x="169" y="65"/>
                    <a:pt x="169" y="65"/>
                    <a:pt x="169" y="65"/>
                  </a:cubicBezTo>
                  <a:cubicBezTo>
                    <a:pt x="170" y="65"/>
                    <a:pt x="170" y="65"/>
                    <a:pt x="170" y="65"/>
                  </a:cubicBezTo>
                  <a:cubicBezTo>
                    <a:pt x="170" y="65"/>
                    <a:pt x="170" y="65"/>
                    <a:pt x="170" y="65"/>
                  </a:cubicBezTo>
                  <a:cubicBezTo>
                    <a:pt x="170" y="64"/>
                    <a:pt x="170" y="64"/>
                    <a:pt x="170" y="64"/>
                  </a:cubicBezTo>
                  <a:cubicBezTo>
                    <a:pt x="172" y="63"/>
                    <a:pt x="172" y="63"/>
                    <a:pt x="172" y="63"/>
                  </a:cubicBezTo>
                  <a:cubicBezTo>
                    <a:pt x="173" y="63"/>
                    <a:pt x="173" y="63"/>
                    <a:pt x="173" y="63"/>
                  </a:cubicBezTo>
                  <a:cubicBezTo>
                    <a:pt x="173" y="63"/>
                    <a:pt x="173" y="63"/>
                    <a:pt x="173" y="63"/>
                  </a:cubicBezTo>
                  <a:cubicBezTo>
                    <a:pt x="175" y="63"/>
                    <a:pt x="175" y="63"/>
                    <a:pt x="175" y="63"/>
                  </a:cubicBezTo>
                  <a:cubicBezTo>
                    <a:pt x="176" y="64"/>
                    <a:pt x="176" y="64"/>
                    <a:pt x="176" y="64"/>
                  </a:cubicBezTo>
                  <a:cubicBezTo>
                    <a:pt x="177" y="64"/>
                    <a:pt x="177" y="64"/>
                    <a:pt x="177" y="64"/>
                  </a:cubicBezTo>
                  <a:cubicBezTo>
                    <a:pt x="178" y="63"/>
                    <a:pt x="178" y="63"/>
                    <a:pt x="178" y="63"/>
                  </a:cubicBezTo>
                  <a:cubicBezTo>
                    <a:pt x="179" y="63"/>
                    <a:pt x="179" y="63"/>
                    <a:pt x="179" y="63"/>
                  </a:cubicBezTo>
                  <a:cubicBezTo>
                    <a:pt x="180" y="63"/>
                    <a:pt x="180" y="63"/>
                    <a:pt x="180" y="63"/>
                  </a:cubicBezTo>
                  <a:cubicBezTo>
                    <a:pt x="179" y="62"/>
                    <a:pt x="179" y="62"/>
                    <a:pt x="179" y="62"/>
                  </a:cubicBezTo>
                  <a:cubicBezTo>
                    <a:pt x="179" y="62"/>
                    <a:pt x="179" y="62"/>
                    <a:pt x="179" y="62"/>
                  </a:cubicBezTo>
                  <a:cubicBezTo>
                    <a:pt x="178" y="62"/>
                    <a:pt x="178" y="62"/>
                    <a:pt x="178" y="62"/>
                  </a:cubicBezTo>
                  <a:cubicBezTo>
                    <a:pt x="177" y="62"/>
                    <a:pt x="177" y="62"/>
                    <a:pt x="177" y="62"/>
                  </a:cubicBezTo>
                  <a:cubicBezTo>
                    <a:pt x="175" y="62"/>
                    <a:pt x="175" y="62"/>
                    <a:pt x="175" y="62"/>
                  </a:cubicBezTo>
                  <a:cubicBezTo>
                    <a:pt x="174" y="62"/>
                    <a:pt x="174" y="62"/>
                    <a:pt x="174" y="62"/>
                  </a:cubicBezTo>
                  <a:cubicBezTo>
                    <a:pt x="174" y="61"/>
                    <a:pt x="174" y="61"/>
                    <a:pt x="174" y="61"/>
                  </a:cubicBezTo>
                  <a:cubicBezTo>
                    <a:pt x="175" y="60"/>
                    <a:pt x="175" y="60"/>
                    <a:pt x="175" y="60"/>
                  </a:cubicBezTo>
                  <a:cubicBezTo>
                    <a:pt x="176" y="59"/>
                    <a:pt x="176" y="59"/>
                    <a:pt x="176" y="59"/>
                  </a:cubicBezTo>
                  <a:cubicBezTo>
                    <a:pt x="177" y="59"/>
                    <a:pt x="177" y="59"/>
                    <a:pt x="177" y="59"/>
                  </a:cubicBezTo>
                  <a:cubicBezTo>
                    <a:pt x="178" y="59"/>
                    <a:pt x="178" y="59"/>
                    <a:pt x="178" y="59"/>
                  </a:cubicBezTo>
                  <a:cubicBezTo>
                    <a:pt x="180" y="59"/>
                    <a:pt x="180" y="59"/>
                    <a:pt x="180" y="59"/>
                  </a:cubicBezTo>
                  <a:cubicBezTo>
                    <a:pt x="181" y="59"/>
                    <a:pt x="181" y="59"/>
                    <a:pt x="181" y="59"/>
                  </a:cubicBezTo>
                  <a:cubicBezTo>
                    <a:pt x="183" y="59"/>
                    <a:pt x="183" y="59"/>
                    <a:pt x="183" y="59"/>
                  </a:cubicBezTo>
                  <a:cubicBezTo>
                    <a:pt x="183" y="59"/>
                    <a:pt x="183" y="59"/>
                    <a:pt x="183" y="59"/>
                  </a:cubicBezTo>
                  <a:cubicBezTo>
                    <a:pt x="183" y="59"/>
                    <a:pt x="183" y="59"/>
                    <a:pt x="183" y="59"/>
                  </a:cubicBezTo>
                  <a:cubicBezTo>
                    <a:pt x="182" y="59"/>
                    <a:pt x="182" y="59"/>
                    <a:pt x="182" y="59"/>
                  </a:cubicBezTo>
                  <a:cubicBezTo>
                    <a:pt x="181" y="58"/>
                    <a:pt x="181" y="58"/>
                    <a:pt x="181" y="58"/>
                  </a:cubicBezTo>
                  <a:cubicBezTo>
                    <a:pt x="180" y="58"/>
                    <a:pt x="180" y="58"/>
                    <a:pt x="180" y="58"/>
                  </a:cubicBezTo>
                  <a:cubicBezTo>
                    <a:pt x="179" y="58"/>
                    <a:pt x="179" y="58"/>
                    <a:pt x="179" y="58"/>
                  </a:cubicBezTo>
                  <a:cubicBezTo>
                    <a:pt x="178" y="57"/>
                    <a:pt x="178" y="57"/>
                    <a:pt x="178" y="57"/>
                  </a:cubicBezTo>
                  <a:cubicBezTo>
                    <a:pt x="179" y="56"/>
                    <a:pt x="179" y="56"/>
                    <a:pt x="179" y="56"/>
                  </a:cubicBezTo>
                  <a:cubicBezTo>
                    <a:pt x="180" y="56"/>
                    <a:pt x="180" y="56"/>
                    <a:pt x="180" y="56"/>
                  </a:cubicBezTo>
                  <a:cubicBezTo>
                    <a:pt x="180" y="55"/>
                    <a:pt x="180" y="55"/>
                    <a:pt x="180" y="55"/>
                  </a:cubicBezTo>
                  <a:cubicBezTo>
                    <a:pt x="181" y="55"/>
                    <a:pt x="181" y="55"/>
                    <a:pt x="181" y="55"/>
                  </a:cubicBezTo>
                  <a:cubicBezTo>
                    <a:pt x="182" y="55"/>
                    <a:pt x="182" y="55"/>
                    <a:pt x="182" y="55"/>
                  </a:cubicBezTo>
                  <a:cubicBezTo>
                    <a:pt x="183" y="55"/>
                    <a:pt x="183" y="55"/>
                    <a:pt x="183" y="55"/>
                  </a:cubicBezTo>
                  <a:cubicBezTo>
                    <a:pt x="183" y="55"/>
                    <a:pt x="183" y="55"/>
                    <a:pt x="183" y="55"/>
                  </a:cubicBezTo>
                  <a:cubicBezTo>
                    <a:pt x="184" y="55"/>
                    <a:pt x="184" y="55"/>
                    <a:pt x="184" y="55"/>
                  </a:cubicBezTo>
                  <a:cubicBezTo>
                    <a:pt x="185" y="56"/>
                    <a:pt x="185" y="56"/>
                    <a:pt x="185" y="56"/>
                  </a:cubicBezTo>
                  <a:cubicBezTo>
                    <a:pt x="185" y="56"/>
                    <a:pt x="185" y="56"/>
                    <a:pt x="185" y="56"/>
                  </a:cubicBezTo>
                  <a:cubicBezTo>
                    <a:pt x="185" y="55"/>
                    <a:pt x="185" y="55"/>
                    <a:pt x="185" y="55"/>
                  </a:cubicBezTo>
                  <a:cubicBezTo>
                    <a:pt x="184" y="55"/>
                    <a:pt x="184" y="55"/>
                    <a:pt x="184" y="55"/>
                  </a:cubicBezTo>
                  <a:cubicBezTo>
                    <a:pt x="184" y="54"/>
                    <a:pt x="184" y="54"/>
                    <a:pt x="184" y="54"/>
                  </a:cubicBezTo>
                  <a:cubicBezTo>
                    <a:pt x="183" y="54"/>
                    <a:pt x="183" y="54"/>
                    <a:pt x="183" y="54"/>
                  </a:cubicBezTo>
                  <a:cubicBezTo>
                    <a:pt x="184" y="53"/>
                    <a:pt x="184" y="53"/>
                    <a:pt x="184" y="53"/>
                  </a:cubicBezTo>
                  <a:cubicBezTo>
                    <a:pt x="186" y="53"/>
                    <a:pt x="186" y="53"/>
                    <a:pt x="186" y="53"/>
                  </a:cubicBezTo>
                  <a:cubicBezTo>
                    <a:pt x="187" y="53"/>
                    <a:pt x="187" y="53"/>
                    <a:pt x="187" y="53"/>
                  </a:cubicBezTo>
                  <a:cubicBezTo>
                    <a:pt x="188" y="53"/>
                    <a:pt x="188" y="53"/>
                    <a:pt x="188" y="53"/>
                  </a:cubicBezTo>
                  <a:cubicBezTo>
                    <a:pt x="189" y="54"/>
                    <a:pt x="189" y="54"/>
                    <a:pt x="189" y="54"/>
                  </a:cubicBezTo>
                  <a:cubicBezTo>
                    <a:pt x="190" y="55"/>
                    <a:pt x="190" y="55"/>
                    <a:pt x="190" y="55"/>
                  </a:cubicBezTo>
                  <a:cubicBezTo>
                    <a:pt x="189" y="55"/>
                    <a:pt x="189" y="55"/>
                    <a:pt x="189" y="55"/>
                  </a:cubicBezTo>
                  <a:cubicBezTo>
                    <a:pt x="188" y="56"/>
                    <a:pt x="188" y="56"/>
                    <a:pt x="188" y="56"/>
                  </a:cubicBezTo>
                  <a:cubicBezTo>
                    <a:pt x="189" y="57"/>
                    <a:pt x="189" y="57"/>
                    <a:pt x="189" y="57"/>
                  </a:cubicBezTo>
                  <a:cubicBezTo>
                    <a:pt x="190" y="57"/>
                    <a:pt x="190" y="57"/>
                    <a:pt x="190" y="57"/>
                  </a:cubicBezTo>
                  <a:cubicBezTo>
                    <a:pt x="191" y="57"/>
                    <a:pt x="191" y="57"/>
                    <a:pt x="191" y="57"/>
                  </a:cubicBezTo>
                  <a:cubicBezTo>
                    <a:pt x="191" y="57"/>
                    <a:pt x="191" y="57"/>
                    <a:pt x="191" y="57"/>
                  </a:cubicBezTo>
                  <a:cubicBezTo>
                    <a:pt x="192" y="57"/>
                    <a:pt x="192" y="57"/>
                    <a:pt x="192" y="57"/>
                  </a:cubicBezTo>
                  <a:cubicBezTo>
                    <a:pt x="192" y="57"/>
                    <a:pt x="192" y="57"/>
                    <a:pt x="192" y="57"/>
                  </a:cubicBezTo>
                  <a:cubicBezTo>
                    <a:pt x="192" y="58"/>
                    <a:pt x="192" y="58"/>
                    <a:pt x="192" y="58"/>
                  </a:cubicBezTo>
                  <a:cubicBezTo>
                    <a:pt x="193" y="58"/>
                    <a:pt x="193" y="58"/>
                    <a:pt x="193" y="58"/>
                  </a:cubicBezTo>
                  <a:cubicBezTo>
                    <a:pt x="193" y="59"/>
                    <a:pt x="193" y="59"/>
                    <a:pt x="193" y="59"/>
                  </a:cubicBezTo>
                  <a:cubicBezTo>
                    <a:pt x="192" y="59"/>
                    <a:pt x="192" y="59"/>
                    <a:pt x="192" y="59"/>
                  </a:cubicBezTo>
                  <a:cubicBezTo>
                    <a:pt x="192" y="60"/>
                    <a:pt x="192" y="60"/>
                    <a:pt x="192" y="60"/>
                  </a:cubicBezTo>
                  <a:cubicBezTo>
                    <a:pt x="193" y="61"/>
                    <a:pt x="193" y="61"/>
                    <a:pt x="193" y="61"/>
                  </a:cubicBezTo>
                  <a:cubicBezTo>
                    <a:pt x="193" y="62"/>
                    <a:pt x="193" y="62"/>
                    <a:pt x="193" y="62"/>
                  </a:cubicBezTo>
                  <a:cubicBezTo>
                    <a:pt x="192" y="63"/>
                    <a:pt x="192" y="63"/>
                    <a:pt x="192" y="63"/>
                  </a:cubicBezTo>
                  <a:cubicBezTo>
                    <a:pt x="192" y="62"/>
                    <a:pt x="192" y="62"/>
                    <a:pt x="192" y="62"/>
                  </a:cubicBezTo>
                  <a:cubicBezTo>
                    <a:pt x="191" y="63"/>
                    <a:pt x="191" y="63"/>
                    <a:pt x="191" y="63"/>
                  </a:cubicBezTo>
                  <a:cubicBezTo>
                    <a:pt x="191" y="63"/>
                    <a:pt x="191" y="63"/>
                    <a:pt x="191" y="63"/>
                  </a:cubicBezTo>
                  <a:cubicBezTo>
                    <a:pt x="192" y="63"/>
                    <a:pt x="192" y="63"/>
                    <a:pt x="192" y="63"/>
                  </a:cubicBezTo>
                  <a:cubicBezTo>
                    <a:pt x="193" y="63"/>
                    <a:pt x="193" y="63"/>
                    <a:pt x="193" y="63"/>
                  </a:cubicBezTo>
                  <a:cubicBezTo>
                    <a:pt x="193" y="63"/>
                    <a:pt x="193" y="63"/>
                    <a:pt x="193" y="63"/>
                  </a:cubicBezTo>
                  <a:cubicBezTo>
                    <a:pt x="193" y="65"/>
                    <a:pt x="193" y="65"/>
                    <a:pt x="193" y="65"/>
                  </a:cubicBezTo>
                  <a:cubicBezTo>
                    <a:pt x="192" y="66"/>
                    <a:pt x="192" y="66"/>
                    <a:pt x="192" y="66"/>
                  </a:cubicBezTo>
                  <a:cubicBezTo>
                    <a:pt x="192" y="67"/>
                    <a:pt x="192" y="67"/>
                    <a:pt x="192" y="67"/>
                  </a:cubicBezTo>
                  <a:cubicBezTo>
                    <a:pt x="192" y="67"/>
                    <a:pt x="192" y="67"/>
                    <a:pt x="192" y="67"/>
                  </a:cubicBezTo>
                  <a:cubicBezTo>
                    <a:pt x="193" y="67"/>
                    <a:pt x="193" y="67"/>
                    <a:pt x="193" y="67"/>
                  </a:cubicBezTo>
                  <a:cubicBezTo>
                    <a:pt x="194" y="67"/>
                    <a:pt x="194" y="67"/>
                    <a:pt x="194" y="67"/>
                  </a:cubicBezTo>
                  <a:cubicBezTo>
                    <a:pt x="194" y="67"/>
                    <a:pt x="194" y="67"/>
                    <a:pt x="194" y="67"/>
                  </a:cubicBezTo>
                  <a:cubicBezTo>
                    <a:pt x="195" y="67"/>
                    <a:pt x="195" y="67"/>
                    <a:pt x="195" y="67"/>
                  </a:cubicBezTo>
                  <a:cubicBezTo>
                    <a:pt x="196" y="68"/>
                    <a:pt x="196" y="68"/>
                    <a:pt x="196" y="68"/>
                  </a:cubicBezTo>
                  <a:cubicBezTo>
                    <a:pt x="196" y="67"/>
                    <a:pt x="196" y="67"/>
                    <a:pt x="196" y="67"/>
                  </a:cubicBezTo>
                  <a:cubicBezTo>
                    <a:pt x="198" y="68"/>
                    <a:pt x="198" y="68"/>
                    <a:pt x="198" y="68"/>
                  </a:cubicBezTo>
                  <a:cubicBezTo>
                    <a:pt x="198" y="69"/>
                    <a:pt x="198" y="69"/>
                    <a:pt x="198" y="69"/>
                  </a:cubicBezTo>
                  <a:cubicBezTo>
                    <a:pt x="199" y="69"/>
                    <a:pt x="199" y="69"/>
                    <a:pt x="199" y="69"/>
                  </a:cubicBezTo>
                  <a:cubicBezTo>
                    <a:pt x="199" y="68"/>
                    <a:pt x="199" y="68"/>
                    <a:pt x="199" y="68"/>
                  </a:cubicBezTo>
                  <a:cubicBezTo>
                    <a:pt x="198" y="68"/>
                    <a:pt x="198" y="68"/>
                    <a:pt x="198" y="68"/>
                  </a:cubicBezTo>
                  <a:cubicBezTo>
                    <a:pt x="200" y="67"/>
                    <a:pt x="200" y="67"/>
                    <a:pt x="200" y="67"/>
                  </a:cubicBezTo>
                  <a:cubicBezTo>
                    <a:pt x="199" y="66"/>
                    <a:pt x="199" y="66"/>
                    <a:pt x="199" y="66"/>
                  </a:cubicBezTo>
                  <a:cubicBezTo>
                    <a:pt x="199" y="65"/>
                    <a:pt x="199" y="65"/>
                    <a:pt x="199" y="65"/>
                  </a:cubicBezTo>
                  <a:cubicBezTo>
                    <a:pt x="199" y="65"/>
                    <a:pt x="199" y="65"/>
                    <a:pt x="199" y="65"/>
                  </a:cubicBezTo>
                  <a:cubicBezTo>
                    <a:pt x="198" y="64"/>
                    <a:pt x="198" y="64"/>
                    <a:pt x="198" y="64"/>
                  </a:cubicBezTo>
                  <a:cubicBezTo>
                    <a:pt x="199" y="63"/>
                    <a:pt x="199" y="63"/>
                    <a:pt x="199" y="63"/>
                  </a:cubicBezTo>
                  <a:cubicBezTo>
                    <a:pt x="199" y="63"/>
                    <a:pt x="199" y="63"/>
                    <a:pt x="199" y="63"/>
                  </a:cubicBezTo>
                  <a:cubicBezTo>
                    <a:pt x="200" y="63"/>
                    <a:pt x="200" y="63"/>
                    <a:pt x="200" y="63"/>
                  </a:cubicBezTo>
                  <a:cubicBezTo>
                    <a:pt x="201" y="63"/>
                    <a:pt x="201" y="63"/>
                    <a:pt x="201" y="63"/>
                  </a:cubicBezTo>
                  <a:cubicBezTo>
                    <a:pt x="202" y="62"/>
                    <a:pt x="202" y="62"/>
                    <a:pt x="202" y="62"/>
                  </a:cubicBezTo>
                  <a:cubicBezTo>
                    <a:pt x="201" y="61"/>
                    <a:pt x="201" y="61"/>
                    <a:pt x="201" y="61"/>
                  </a:cubicBezTo>
                  <a:cubicBezTo>
                    <a:pt x="201" y="60"/>
                    <a:pt x="201" y="60"/>
                    <a:pt x="201" y="60"/>
                  </a:cubicBezTo>
                  <a:cubicBezTo>
                    <a:pt x="201" y="59"/>
                    <a:pt x="201" y="59"/>
                    <a:pt x="201" y="59"/>
                  </a:cubicBezTo>
                  <a:cubicBezTo>
                    <a:pt x="200" y="58"/>
                    <a:pt x="200" y="58"/>
                    <a:pt x="200" y="58"/>
                  </a:cubicBezTo>
                  <a:cubicBezTo>
                    <a:pt x="201" y="57"/>
                    <a:pt x="201" y="57"/>
                    <a:pt x="201" y="57"/>
                  </a:cubicBezTo>
                  <a:cubicBezTo>
                    <a:pt x="202" y="57"/>
                    <a:pt x="202" y="57"/>
                    <a:pt x="202" y="57"/>
                  </a:cubicBezTo>
                  <a:cubicBezTo>
                    <a:pt x="202" y="57"/>
                    <a:pt x="202" y="57"/>
                    <a:pt x="202" y="57"/>
                  </a:cubicBezTo>
                  <a:cubicBezTo>
                    <a:pt x="203" y="57"/>
                    <a:pt x="203" y="57"/>
                    <a:pt x="203" y="57"/>
                  </a:cubicBezTo>
                  <a:cubicBezTo>
                    <a:pt x="203" y="57"/>
                    <a:pt x="203" y="57"/>
                    <a:pt x="203" y="57"/>
                  </a:cubicBezTo>
                  <a:cubicBezTo>
                    <a:pt x="203" y="56"/>
                    <a:pt x="203" y="56"/>
                    <a:pt x="203" y="56"/>
                  </a:cubicBezTo>
                  <a:cubicBezTo>
                    <a:pt x="204" y="56"/>
                    <a:pt x="204" y="56"/>
                    <a:pt x="204" y="56"/>
                  </a:cubicBezTo>
                  <a:cubicBezTo>
                    <a:pt x="206" y="54"/>
                    <a:pt x="206" y="54"/>
                    <a:pt x="206" y="54"/>
                  </a:cubicBezTo>
                  <a:cubicBezTo>
                    <a:pt x="207" y="54"/>
                    <a:pt x="207" y="54"/>
                    <a:pt x="207" y="54"/>
                  </a:cubicBezTo>
                  <a:cubicBezTo>
                    <a:pt x="208" y="55"/>
                    <a:pt x="208" y="55"/>
                    <a:pt x="208" y="55"/>
                  </a:cubicBezTo>
                  <a:cubicBezTo>
                    <a:pt x="208" y="55"/>
                    <a:pt x="208" y="55"/>
                    <a:pt x="208" y="55"/>
                  </a:cubicBezTo>
                  <a:cubicBezTo>
                    <a:pt x="208" y="56"/>
                    <a:pt x="208" y="56"/>
                    <a:pt x="208" y="56"/>
                  </a:cubicBezTo>
                  <a:cubicBezTo>
                    <a:pt x="208" y="56"/>
                    <a:pt x="208" y="56"/>
                    <a:pt x="208" y="56"/>
                  </a:cubicBezTo>
                  <a:cubicBezTo>
                    <a:pt x="207" y="56"/>
                    <a:pt x="207" y="56"/>
                    <a:pt x="207" y="56"/>
                  </a:cubicBezTo>
                  <a:cubicBezTo>
                    <a:pt x="207" y="57"/>
                    <a:pt x="207" y="57"/>
                    <a:pt x="207" y="57"/>
                  </a:cubicBezTo>
                  <a:cubicBezTo>
                    <a:pt x="207" y="57"/>
                    <a:pt x="207" y="57"/>
                    <a:pt x="207" y="57"/>
                  </a:cubicBezTo>
                  <a:cubicBezTo>
                    <a:pt x="207" y="58"/>
                    <a:pt x="207" y="58"/>
                    <a:pt x="207" y="58"/>
                  </a:cubicBezTo>
                  <a:cubicBezTo>
                    <a:pt x="207" y="59"/>
                    <a:pt x="207" y="59"/>
                    <a:pt x="207" y="59"/>
                  </a:cubicBezTo>
                  <a:cubicBezTo>
                    <a:pt x="207" y="59"/>
                    <a:pt x="207" y="59"/>
                    <a:pt x="207" y="59"/>
                  </a:cubicBezTo>
                  <a:cubicBezTo>
                    <a:pt x="207" y="61"/>
                    <a:pt x="207" y="61"/>
                    <a:pt x="207" y="61"/>
                  </a:cubicBezTo>
                  <a:cubicBezTo>
                    <a:pt x="206" y="62"/>
                    <a:pt x="206" y="62"/>
                    <a:pt x="206" y="62"/>
                  </a:cubicBezTo>
                  <a:cubicBezTo>
                    <a:pt x="206" y="62"/>
                    <a:pt x="206" y="62"/>
                    <a:pt x="206" y="62"/>
                  </a:cubicBezTo>
                  <a:cubicBezTo>
                    <a:pt x="205" y="63"/>
                    <a:pt x="205" y="63"/>
                    <a:pt x="205" y="63"/>
                  </a:cubicBezTo>
                  <a:cubicBezTo>
                    <a:pt x="204" y="63"/>
                    <a:pt x="204" y="63"/>
                    <a:pt x="204" y="63"/>
                  </a:cubicBezTo>
                  <a:cubicBezTo>
                    <a:pt x="204" y="64"/>
                    <a:pt x="204" y="64"/>
                    <a:pt x="204" y="64"/>
                  </a:cubicBezTo>
                  <a:cubicBezTo>
                    <a:pt x="205" y="64"/>
                    <a:pt x="205" y="64"/>
                    <a:pt x="205" y="64"/>
                  </a:cubicBezTo>
                  <a:cubicBezTo>
                    <a:pt x="205" y="63"/>
                    <a:pt x="205" y="63"/>
                    <a:pt x="205" y="63"/>
                  </a:cubicBezTo>
                  <a:cubicBezTo>
                    <a:pt x="207" y="63"/>
                    <a:pt x="207" y="63"/>
                    <a:pt x="207" y="63"/>
                  </a:cubicBezTo>
                  <a:cubicBezTo>
                    <a:pt x="207" y="64"/>
                    <a:pt x="207" y="64"/>
                    <a:pt x="207" y="64"/>
                  </a:cubicBezTo>
                  <a:cubicBezTo>
                    <a:pt x="206" y="65"/>
                    <a:pt x="206" y="65"/>
                    <a:pt x="206" y="65"/>
                  </a:cubicBezTo>
                  <a:cubicBezTo>
                    <a:pt x="205" y="65"/>
                    <a:pt x="205" y="65"/>
                    <a:pt x="205" y="65"/>
                  </a:cubicBezTo>
                  <a:cubicBezTo>
                    <a:pt x="204" y="66"/>
                    <a:pt x="204" y="66"/>
                    <a:pt x="204" y="66"/>
                  </a:cubicBezTo>
                  <a:cubicBezTo>
                    <a:pt x="203" y="67"/>
                    <a:pt x="203" y="67"/>
                    <a:pt x="203" y="67"/>
                  </a:cubicBezTo>
                  <a:cubicBezTo>
                    <a:pt x="204" y="68"/>
                    <a:pt x="204" y="68"/>
                    <a:pt x="204" y="68"/>
                  </a:cubicBezTo>
                  <a:cubicBezTo>
                    <a:pt x="204" y="67"/>
                    <a:pt x="204" y="67"/>
                    <a:pt x="204" y="67"/>
                  </a:cubicBezTo>
                  <a:cubicBezTo>
                    <a:pt x="206" y="66"/>
                    <a:pt x="206" y="66"/>
                    <a:pt x="206" y="66"/>
                  </a:cubicBezTo>
                  <a:cubicBezTo>
                    <a:pt x="206" y="66"/>
                    <a:pt x="206" y="66"/>
                    <a:pt x="206" y="66"/>
                  </a:cubicBezTo>
                  <a:cubicBezTo>
                    <a:pt x="207" y="65"/>
                    <a:pt x="207" y="65"/>
                    <a:pt x="207" y="65"/>
                  </a:cubicBezTo>
                  <a:cubicBezTo>
                    <a:pt x="208" y="66"/>
                    <a:pt x="208" y="66"/>
                    <a:pt x="208" y="66"/>
                  </a:cubicBezTo>
                  <a:cubicBezTo>
                    <a:pt x="208" y="67"/>
                    <a:pt x="208" y="67"/>
                    <a:pt x="208" y="67"/>
                  </a:cubicBezTo>
                  <a:cubicBezTo>
                    <a:pt x="207" y="68"/>
                    <a:pt x="207" y="68"/>
                    <a:pt x="207" y="68"/>
                  </a:cubicBezTo>
                  <a:cubicBezTo>
                    <a:pt x="207" y="69"/>
                    <a:pt x="207" y="69"/>
                    <a:pt x="207" y="69"/>
                  </a:cubicBezTo>
                  <a:cubicBezTo>
                    <a:pt x="208" y="68"/>
                    <a:pt x="208" y="68"/>
                    <a:pt x="208" y="68"/>
                  </a:cubicBezTo>
                  <a:cubicBezTo>
                    <a:pt x="209" y="68"/>
                    <a:pt x="209" y="68"/>
                    <a:pt x="209" y="68"/>
                  </a:cubicBezTo>
                  <a:cubicBezTo>
                    <a:pt x="209" y="67"/>
                    <a:pt x="209" y="67"/>
                    <a:pt x="209" y="67"/>
                  </a:cubicBezTo>
                  <a:cubicBezTo>
                    <a:pt x="209" y="67"/>
                    <a:pt x="209" y="67"/>
                    <a:pt x="209" y="67"/>
                  </a:cubicBezTo>
                  <a:cubicBezTo>
                    <a:pt x="209" y="66"/>
                    <a:pt x="209" y="66"/>
                    <a:pt x="209" y="66"/>
                  </a:cubicBezTo>
                  <a:cubicBezTo>
                    <a:pt x="209" y="66"/>
                    <a:pt x="209" y="66"/>
                    <a:pt x="209" y="66"/>
                  </a:cubicBezTo>
                  <a:cubicBezTo>
                    <a:pt x="211" y="65"/>
                    <a:pt x="211" y="65"/>
                    <a:pt x="211" y="65"/>
                  </a:cubicBezTo>
                  <a:cubicBezTo>
                    <a:pt x="211" y="65"/>
                    <a:pt x="211" y="65"/>
                    <a:pt x="211" y="65"/>
                  </a:cubicBezTo>
                  <a:cubicBezTo>
                    <a:pt x="212" y="65"/>
                    <a:pt x="212" y="65"/>
                    <a:pt x="212" y="65"/>
                  </a:cubicBezTo>
                  <a:cubicBezTo>
                    <a:pt x="213" y="67"/>
                    <a:pt x="213" y="67"/>
                    <a:pt x="213" y="67"/>
                  </a:cubicBezTo>
                  <a:cubicBezTo>
                    <a:pt x="213" y="67"/>
                    <a:pt x="213" y="67"/>
                    <a:pt x="213" y="67"/>
                  </a:cubicBezTo>
                  <a:cubicBezTo>
                    <a:pt x="213" y="68"/>
                    <a:pt x="213" y="68"/>
                    <a:pt x="213" y="68"/>
                  </a:cubicBezTo>
                  <a:cubicBezTo>
                    <a:pt x="212" y="70"/>
                    <a:pt x="212" y="70"/>
                    <a:pt x="212" y="70"/>
                  </a:cubicBezTo>
                  <a:cubicBezTo>
                    <a:pt x="211" y="71"/>
                    <a:pt x="211" y="71"/>
                    <a:pt x="211" y="71"/>
                  </a:cubicBezTo>
                  <a:cubicBezTo>
                    <a:pt x="210" y="71"/>
                    <a:pt x="210" y="71"/>
                    <a:pt x="210" y="71"/>
                  </a:cubicBezTo>
                  <a:cubicBezTo>
                    <a:pt x="209" y="71"/>
                    <a:pt x="209" y="71"/>
                    <a:pt x="209" y="71"/>
                  </a:cubicBezTo>
                  <a:cubicBezTo>
                    <a:pt x="209" y="72"/>
                    <a:pt x="209" y="72"/>
                    <a:pt x="209" y="72"/>
                  </a:cubicBezTo>
                  <a:cubicBezTo>
                    <a:pt x="209" y="72"/>
                    <a:pt x="209" y="72"/>
                    <a:pt x="209" y="72"/>
                  </a:cubicBezTo>
                  <a:cubicBezTo>
                    <a:pt x="208" y="74"/>
                    <a:pt x="208" y="74"/>
                    <a:pt x="208" y="74"/>
                  </a:cubicBezTo>
                  <a:cubicBezTo>
                    <a:pt x="208" y="74"/>
                    <a:pt x="208" y="74"/>
                    <a:pt x="208" y="74"/>
                  </a:cubicBezTo>
                  <a:cubicBezTo>
                    <a:pt x="207" y="74"/>
                    <a:pt x="207" y="74"/>
                    <a:pt x="207" y="74"/>
                  </a:cubicBezTo>
                  <a:cubicBezTo>
                    <a:pt x="207" y="75"/>
                    <a:pt x="207" y="75"/>
                    <a:pt x="207" y="75"/>
                  </a:cubicBezTo>
                  <a:cubicBezTo>
                    <a:pt x="207" y="75"/>
                    <a:pt x="207" y="75"/>
                    <a:pt x="207" y="75"/>
                  </a:cubicBezTo>
                  <a:cubicBezTo>
                    <a:pt x="206" y="75"/>
                    <a:pt x="206" y="75"/>
                    <a:pt x="206" y="75"/>
                  </a:cubicBezTo>
                  <a:cubicBezTo>
                    <a:pt x="206" y="75"/>
                    <a:pt x="206" y="75"/>
                    <a:pt x="206" y="75"/>
                  </a:cubicBezTo>
                  <a:cubicBezTo>
                    <a:pt x="206" y="76"/>
                    <a:pt x="206" y="76"/>
                    <a:pt x="206" y="76"/>
                  </a:cubicBezTo>
                  <a:cubicBezTo>
                    <a:pt x="205" y="76"/>
                    <a:pt x="205" y="76"/>
                    <a:pt x="205" y="76"/>
                  </a:cubicBezTo>
                  <a:cubicBezTo>
                    <a:pt x="205" y="76"/>
                    <a:pt x="205" y="76"/>
                    <a:pt x="205" y="76"/>
                  </a:cubicBezTo>
                  <a:cubicBezTo>
                    <a:pt x="204" y="76"/>
                    <a:pt x="204" y="76"/>
                    <a:pt x="204" y="76"/>
                  </a:cubicBezTo>
                  <a:cubicBezTo>
                    <a:pt x="203" y="76"/>
                    <a:pt x="203" y="76"/>
                    <a:pt x="203" y="76"/>
                  </a:cubicBezTo>
                  <a:cubicBezTo>
                    <a:pt x="202" y="76"/>
                    <a:pt x="202" y="76"/>
                    <a:pt x="202" y="76"/>
                  </a:cubicBezTo>
                  <a:cubicBezTo>
                    <a:pt x="201" y="77"/>
                    <a:pt x="201" y="77"/>
                    <a:pt x="201" y="77"/>
                  </a:cubicBezTo>
                  <a:cubicBezTo>
                    <a:pt x="199" y="76"/>
                    <a:pt x="199" y="76"/>
                    <a:pt x="199" y="76"/>
                  </a:cubicBezTo>
                  <a:cubicBezTo>
                    <a:pt x="199" y="76"/>
                    <a:pt x="199" y="76"/>
                    <a:pt x="199" y="76"/>
                  </a:cubicBezTo>
                  <a:cubicBezTo>
                    <a:pt x="200" y="75"/>
                    <a:pt x="200" y="75"/>
                    <a:pt x="200" y="75"/>
                  </a:cubicBezTo>
                  <a:cubicBezTo>
                    <a:pt x="200" y="75"/>
                    <a:pt x="200" y="75"/>
                    <a:pt x="200" y="75"/>
                  </a:cubicBezTo>
                  <a:cubicBezTo>
                    <a:pt x="199" y="74"/>
                    <a:pt x="199" y="74"/>
                    <a:pt x="199" y="74"/>
                  </a:cubicBezTo>
                  <a:cubicBezTo>
                    <a:pt x="198" y="75"/>
                    <a:pt x="198" y="75"/>
                    <a:pt x="198" y="75"/>
                  </a:cubicBezTo>
                  <a:cubicBezTo>
                    <a:pt x="198" y="75"/>
                    <a:pt x="198" y="75"/>
                    <a:pt x="198" y="75"/>
                  </a:cubicBezTo>
                  <a:cubicBezTo>
                    <a:pt x="198" y="76"/>
                    <a:pt x="198" y="76"/>
                    <a:pt x="198" y="76"/>
                  </a:cubicBezTo>
                  <a:cubicBezTo>
                    <a:pt x="196" y="75"/>
                    <a:pt x="196" y="75"/>
                    <a:pt x="196" y="75"/>
                  </a:cubicBezTo>
                  <a:cubicBezTo>
                    <a:pt x="196" y="75"/>
                    <a:pt x="196" y="75"/>
                    <a:pt x="196" y="75"/>
                  </a:cubicBezTo>
                  <a:cubicBezTo>
                    <a:pt x="197" y="74"/>
                    <a:pt x="197" y="74"/>
                    <a:pt x="197" y="74"/>
                  </a:cubicBezTo>
                  <a:cubicBezTo>
                    <a:pt x="197" y="74"/>
                    <a:pt x="197" y="74"/>
                    <a:pt x="197" y="74"/>
                  </a:cubicBezTo>
                  <a:cubicBezTo>
                    <a:pt x="196" y="74"/>
                    <a:pt x="196" y="74"/>
                    <a:pt x="196" y="74"/>
                  </a:cubicBezTo>
                  <a:cubicBezTo>
                    <a:pt x="196" y="74"/>
                    <a:pt x="196" y="74"/>
                    <a:pt x="196" y="74"/>
                  </a:cubicBezTo>
                  <a:cubicBezTo>
                    <a:pt x="195" y="74"/>
                    <a:pt x="195" y="74"/>
                    <a:pt x="195" y="74"/>
                  </a:cubicBezTo>
                  <a:cubicBezTo>
                    <a:pt x="195" y="74"/>
                    <a:pt x="195" y="74"/>
                    <a:pt x="195" y="74"/>
                  </a:cubicBezTo>
                  <a:cubicBezTo>
                    <a:pt x="193" y="75"/>
                    <a:pt x="193" y="75"/>
                    <a:pt x="193" y="75"/>
                  </a:cubicBezTo>
                  <a:cubicBezTo>
                    <a:pt x="193" y="75"/>
                    <a:pt x="193" y="75"/>
                    <a:pt x="193" y="75"/>
                  </a:cubicBezTo>
                  <a:cubicBezTo>
                    <a:pt x="192" y="75"/>
                    <a:pt x="192" y="75"/>
                    <a:pt x="192" y="75"/>
                  </a:cubicBezTo>
                  <a:cubicBezTo>
                    <a:pt x="192" y="75"/>
                    <a:pt x="192" y="75"/>
                    <a:pt x="192" y="75"/>
                  </a:cubicBezTo>
                  <a:cubicBezTo>
                    <a:pt x="191" y="75"/>
                    <a:pt x="191" y="75"/>
                    <a:pt x="191" y="75"/>
                  </a:cubicBezTo>
                  <a:cubicBezTo>
                    <a:pt x="190" y="75"/>
                    <a:pt x="190" y="75"/>
                    <a:pt x="190" y="75"/>
                  </a:cubicBezTo>
                  <a:cubicBezTo>
                    <a:pt x="190" y="75"/>
                    <a:pt x="190" y="75"/>
                    <a:pt x="190" y="75"/>
                  </a:cubicBezTo>
                  <a:cubicBezTo>
                    <a:pt x="189" y="75"/>
                    <a:pt x="189" y="75"/>
                    <a:pt x="189" y="75"/>
                  </a:cubicBezTo>
                  <a:cubicBezTo>
                    <a:pt x="188" y="75"/>
                    <a:pt x="188" y="75"/>
                    <a:pt x="188" y="75"/>
                  </a:cubicBezTo>
                  <a:cubicBezTo>
                    <a:pt x="188" y="76"/>
                    <a:pt x="188" y="76"/>
                    <a:pt x="188" y="76"/>
                  </a:cubicBezTo>
                  <a:cubicBezTo>
                    <a:pt x="188" y="76"/>
                    <a:pt x="188" y="76"/>
                    <a:pt x="188" y="76"/>
                  </a:cubicBezTo>
                  <a:cubicBezTo>
                    <a:pt x="187" y="76"/>
                    <a:pt x="187" y="76"/>
                    <a:pt x="187" y="76"/>
                  </a:cubicBezTo>
                  <a:cubicBezTo>
                    <a:pt x="187" y="77"/>
                    <a:pt x="187" y="77"/>
                    <a:pt x="187" y="77"/>
                  </a:cubicBezTo>
                  <a:cubicBezTo>
                    <a:pt x="186" y="77"/>
                    <a:pt x="186" y="77"/>
                    <a:pt x="186" y="77"/>
                  </a:cubicBezTo>
                  <a:cubicBezTo>
                    <a:pt x="185" y="77"/>
                    <a:pt x="185" y="77"/>
                    <a:pt x="185" y="77"/>
                  </a:cubicBezTo>
                  <a:cubicBezTo>
                    <a:pt x="184" y="77"/>
                    <a:pt x="184" y="77"/>
                    <a:pt x="184" y="77"/>
                  </a:cubicBezTo>
                  <a:cubicBezTo>
                    <a:pt x="183" y="77"/>
                    <a:pt x="183" y="77"/>
                    <a:pt x="183" y="77"/>
                  </a:cubicBezTo>
                  <a:cubicBezTo>
                    <a:pt x="183" y="77"/>
                    <a:pt x="183" y="77"/>
                    <a:pt x="183" y="77"/>
                  </a:cubicBezTo>
                  <a:cubicBezTo>
                    <a:pt x="182" y="77"/>
                    <a:pt x="182" y="77"/>
                    <a:pt x="182" y="77"/>
                  </a:cubicBezTo>
                  <a:cubicBezTo>
                    <a:pt x="181" y="77"/>
                    <a:pt x="181" y="77"/>
                    <a:pt x="181" y="77"/>
                  </a:cubicBezTo>
                  <a:cubicBezTo>
                    <a:pt x="179" y="77"/>
                    <a:pt x="179" y="77"/>
                    <a:pt x="179" y="77"/>
                  </a:cubicBezTo>
                  <a:cubicBezTo>
                    <a:pt x="178" y="77"/>
                    <a:pt x="178" y="77"/>
                    <a:pt x="178" y="77"/>
                  </a:cubicBezTo>
                  <a:cubicBezTo>
                    <a:pt x="177" y="76"/>
                    <a:pt x="177" y="76"/>
                    <a:pt x="177" y="76"/>
                  </a:cubicBezTo>
                  <a:cubicBezTo>
                    <a:pt x="176" y="76"/>
                    <a:pt x="176" y="76"/>
                    <a:pt x="176" y="76"/>
                  </a:cubicBezTo>
                  <a:cubicBezTo>
                    <a:pt x="176" y="75"/>
                    <a:pt x="176" y="75"/>
                    <a:pt x="176" y="75"/>
                  </a:cubicBezTo>
                  <a:close/>
                  <a:moveTo>
                    <a:pt x="123" y="100"/>
                  </a:moveTo>
                  <a:cubicBezTo>
                    <a:pt x="123" y="98"/>
                    <a:pt x="123" y="98"/>
                    <a:pt x="123" y="98"/>
                  </a:cubicBezTo>
                  <a:cubicBezTo>
                    <a:pt x="124" y="97"/>
                    <a:pt x="124" y="97"/>
                    <a:pt x="124" y="97"/>
                  </a:cubicBezTo>
                  <a:cubicBezTo>
                    <a:pt x="123" y="96"/>
                    <a:pt x="123" y="96"/>
                    <a:pt x="123" y="96"/>
                  </a:cubicBezTo>
                  <a:cubicBezTo>
                    <a:pt x="124" y="95"/>
                    <a:pt x="124" y="95"/>
                    <a:pt x="124" y="95"/>
                  </a:cubicBezTo>
                  <a:cubicBezTo>
                    <a:pt x="124" y="94"/>
                    <a:pt x="124" y="94"/>
                    <a:pt x="124" y="94"/>
                  </a:cubicBezTo>
                  <a:cubicBezTo>
                    <a:pt x="123" y="94"/>
                    <a:pt x="123" y="94"/>
                    <a:pt x="123" y="94"/>
                  </a:cubicBezTo>
                  <a:cubicBezTo>
                    <a:pt x="122" y="92"/>
                    <a:pt x="122" y="92"/>
                    <a:pt x="122" y="92"/>
                  </a:cubicBezTo>
                  <a:cubicBezTo>
                    <a:pt x="123" y="92"/>
                    <a:pt x="123" y="92"/>
                    <a:pt x="123" y="92"/>
                  </a:cubicBezTo>
                  <a:cubicBezTo>
                    <a:pt x="123" y="91"/>
                    <a:pt x="123" y="91"/>
                    <a:pt x="123" y="91"/>
                  </a:cubicBezTo>
                  <a:cubicBezTo>
                    <a:pt x="122" y="91"/>
                    <a:pt x="122" y="91"/>
                    <a:pt x="122" y="91"/>
                  </a:cubicBezTo>
                  <a:cubicBezTo>
                    <a:pt x="120" y="91"/>
                    <a:pt x="120" y="91"/>
                    <a:pt x="120" y="91"/>
                  </a:cubicBezTo>
                  <a:cubicBezTo>
                    <a:pt x="120" y="90"/>
                    <a:pt x="120" y="90"/>
                    <a:pt x="120" y="90"/>
                  </a:cubicBezTo>
                  <a:cubicBezTo>
                    <a:pt x="121" y="90"/>
                    <a:pt x="121" y="90"/>
                    <a:pt x="121" y="90"/>
                  </a:cubicBezTo>
                  <a:cubicBezTo>
                    <a:pt x="122" y="90"/>
                    <a:pt x="122" y="90"/>
                    <a:pt x="122" y="90"/>
                  </a:cubicBezTo>
                  <a:cubicBezTo>
                    <a:pt x="123" y="89"/>
                    <a:pt x="123" y="89"/>
                    <a:pt x="123" y="89"/>
                  </a:cubicBezTo>
                  <a:cubicBezTo>
                    <a:pt x="123" y="88"/>
                    <a:pt x="123" y="88"/>
                    <a:pt x="123" y="88"/>
                  </a:cubicBezTo>
                  <a:cubicBezTo>
                    <a:pt x="124" y="88"/>
                    <a:pt x="124" y="88"/>
                    <a:pt x="124" y="88"/>
                  </a:cubicBezTo>
                  <a:cubicBezTo>
                    <a:pt x="124" y="88"/>
                    <a:pt x="124" y="88"/>
                    <a:pt x="124" y="88"/>
                  </a:cubicBezTo>
                  <a:cubicBezTo>
                    <a:pt x="125" y="88"/>
                    <a:pt x="125" y="88"/>
                    <a:pt x="125" y="88"/>
                  </a:cubicBezTo>
                  <a:cubicBezTo>
                    <a:pt x="126" y="86"/>
                    <a:pt x="126" y="86"/>
                    <a:pt x="126" y="86"/>
                  </a:cubicBezTo>
                  <a:cubicBezTo>
                    <a:pt x="127" y="86"/>
                    <a:pt x="127" y="86"/>
                    <a:pt x="127" y="86"/>
                  </a:cubicBezTo>
                  <a:cubicBezTo>
                    <a:pt x="127" y="86"/>
                    <a:pt x="127" y="86"/>
                    <a:pt x="127" y="86"/>
                  </a:cubicBezTo>
                  <a:cubicBezTo>
                    <a:pt x="128" y="85"/>
                    <a:pt x="128" y="85"/>
                    <a:pt x="128" y="85"/>
                  </a:cubicBezTo>
                  <a:cubicBezTo>
                    <a:pt x="129" y="84"/>
                    <a:pt x="129" y="84"/>
                    <a:pt x="129" y="84"/>
                  </a:cubicBezTo>
                  <a:cubicBezTo>
                    <a:pt x="129" y="83"/>
                    <a:pt x="129" y="83"/>
                    <a:pt x="129" y="83"/>
                  </a:cubicBezTo>
                  <a:cubicBezTo>
                    <a:pt x="129" y="84"/>
                    <a:pt x="129" y="84"/>
                    <a:pt x="129" y="84"/>
                  </a:cubicBezTo>
                  <a:cubicBezTo>
                    <a:pt x="132" y="84"/>
                    <a:pt x="132" y="84"/>
                    <a:pt x="132" y="84"/>
                  </a:cubicBezTo>
                  <a:cubicBezTo>
                    <a:pt x="132" y="83"/>
                    <a:pt x="132" y="83"/>
                    <a:pt x="132" y="83"/>
                  </a:cubicBezTo>
                  <a:cubicBezTo>
                    <a:pt x="131" y="82"/>
                    <a:pt x="131" y="82"/>
                    <a:pt x="131" y="82"/>
                  </a:cubicBezTo>
                  <a:cubicBezTo>
                    <a:pt x="131" y="81"/>
                    <a:pt x="131" y="81"/>
                    <a:pt x="131" y="81"/>
                  </a:cubicBezTo>
                  <a:cubicBezTo>
                    <a:pt x="132" y="81"/>
                    <a:pt x="132" y="81"/>
                    <a:pt x="132" y="81"/>
                  </a:cubicBezTo>
                  <a:cubicBezTo>
                    <a:pt x="134" y="79"/>
                    <a:pt x="134" y="79"/>
                    <a:pt x="134" y="79"/>
                  </a:cubicBezTo>
                  <a:cubicBezTo>
                    <a:pt x="135" y="78"/>
                    <a:pt x="135" y="78"/>
                    <a:pt x="135" y="78"/>
                  </a:cubicBezTo>
                  <a:cubicBezTo>
                    <a:pt x="137" y="78"/>
                    <a:pt x="137" y="78"/>
                    <a:pt x="137" y="78"/>
                  </a:cubicBezTo>
                  <a:cubicBezTo>
                    <a:pt x="137" y="77"/>
                    <a:pt x="137" y="77"/>
                    <a:pt x="137" y="77"/>
                  </a:cubicBezTo>
                  <a:cubicBezTo>
                    <a:pt x="138" y="76"/>
                    <a:pt x="138" y="76"/>
                    <a:pt x="138" y="76"/>
                  </a:cubicBezTo>
                  <a:cubicBezTo>
                    <a:pt x="139" y="76"/>
                    <a:pt x="139" y="76"/>
                    <a:pt x="139" y="76"/>
                  </a:cubicBezTo>
                  <a:cubicBezTo>
                    <a:pt x="140" y="75"/>
                    <a:pt x="140" y="75"/>
                    <a:pt x="140" y="75"/>
                  </a:cubicBezTo>
                  <a:cubicBezTo>
                    <a:pt x="139" y="75"/>
                    <a:pt x="139" y="75"/>
                    <a:pt x="139" y="75"/>
                  </a:cubicBezTo>
                  <a:cubicBezTo>
                    <a:pt x="139" y="73"/>
                    <a:pt x="139" y="73"/>
                    <a:pt x="139" y="73"/>
                  </a:cubicBezTo>
                  <a:cubicBezTo>
                    <a:pt x="139" y="72"/>
                    <a:pt x="139" y="72"/>
                    <a:pt x="139" y="72"/>
                  </a:cubicBezTo>
                  <a:cubicBezTo>
                    <a:pt x="140" y="71"/>
                    <a:pt x="140" y="71"/>
                    <a:pt x="140" y="71"/>
                  </a:cubicBezTo>
                  <a:cubicBezTo>
                    <a:pt x="140" y="71"/>
                    <a:pt x="140" y="71"/>
                    <a:pt x="140" y="71"/>
                  </a:cubicBezTo>
                  <a:cubicBezTo>
                    <a:pt x="140" y="70"/>
                    <a:pt x="140" y="70"/>
                    <a:pt x="140" y="70"/>
                  </a:cubicBezTo>
                  <a:cubicBezTo>
                    <a:pt x="141" y="70"/>
                    <a:pt x="141" y="70"/>
                    <a:pt x="141" y="70"/>
                  </a:cubicBezTo>
                  <a:cubicBezTo>
                    <a:pt x="142" y="70"/>
                    <a:pt x="142" y="70"/>
                    <a:pt x="142" y="70"/>
                  </a:cubicBezTo>
                  <a:cubicBezTo>
                    <a:pt x="145" y="70"/>
                    <a:pt x="145" y="70"/>
                    <a:pt x="145" y="70"/>
                  </a:cubicBezTo>
                  <a:cubicBezTo>
                    <a:pt x="145" y="70"/>
                    <a:pt x="145" y="70"/>
                    <a:pt x="145" y="70"/>
                  </a:cubicBezTo>
                  <a:cubicBezTo>
                    <a:pt x="148" y="70"/>
                    <a:pt x="148" y="70"/>
                    <a:pt x="148" y="70"/>
                  </a:cubicBezTo>
                  <a:cubicBezTo>
                    <a:pt x="150" y="69"/>
                    <a:pt x="150" y="69"/>
                    <a:pt x="150" y="69"/>
                  </a:cubicBezTo>
                  <a:cubicBezTo>
                    <a:pt x="153" y="70"/>
                    <a:pt x="153" y="70"/>
                    <a:pt x="153" y="70"/>
                  </a:cubicBezTo>
                  <a:cubicBezTo>
                    <a:pt x="152" y="71"/>
                    <a:pt x="152" y="71"/>
                    <a:pt x="152" y="71"/>
                  </a:cubicBezTo>
                  <a:cubicBezTo>
                    <a:pt x="153" y="71"/>
                    <a:pt x="153" y="71"/>
                    <a:pt x="153" y="71"/>
                  </a:cubicBezTo>
                  <a:cubicBezTo>
                    <a:pt x="154" y="72"/>
                    <a:pt x="154" y="72"/>
                    <a:pt x="154" y="72"/>
                  </a:cubicBezTo>
                  <a:cubicBezTo>
                    <a:pt x="156" y="73"/>
                    <a:pt x="156" y="73"/>
                    <a:pt x="156" y="73"/>
                  </a:cubicBezTo>
                  <a:cubicBezTo>
                    <a:pt x="156" y="74"/>
                    <a:pt x="156" y="74"/>
                    <a:pt x="156" y="74"/>
                  </a:cubicBezTo>
                  <a:cubicBezTo>
                    <a:pt x="155" y="74"/>
                    <a:pt x="155" y="74"/>
                    <a:pt x="155" y="74"/>
                  </a:cubicBezTo>
                  <a:cubicBezTo>
                    <a:pt x="156" y="74"/>
                    <a:pt x="156" y="74"/>
                    <a:pt x="156" y="74"/>
                  </a:cubicBezTo>
                  <a:cubicBezTo>
                    <a:pt x="157" y="74"/>
                    <a:pt x="157" y="74"/>
                    <a:pt x="157" y="74"/>
                  </a:cubicBezTo>
                  <a:cubicBezTo>
                    <a:pt x="158" y="74"/>
                    <a:pt x="158" y="74"/>
                    <a:pt x="158" y="74"/>
                  </a:cubicBezTo>
                  <a:cubicBezTo>
                    <a:pt x="157" y="75"/>
                    <a:pt x="157" y="75"/>
                    <a:pt x="157" y="75"/>
                  </a:cubicBezTo>
                  <a:cubicBezTo>
                    <a:pt x="156" y="76"/>
                    <a:pt x="156" y="76"/>
                    <a:pt x="156" y="76"/>
                  </a:cubicBezTo>
                  <a:cubicBezTo>
                    <a:pt x="156" y="77"/>
                    <a:pt x="156" y="77"/>
                    <a:pt x="156" y="77"/>
                  </a:cubicBezTo>
                  <a:cubicBezTo>
                    <a:pt x="158" y="76"/>
                    <a:pt x="158" y="76"/>
                    <a:pt x="158" y="76"/>
                  </a:cubicBezTo>
                  <a:cubicBezTo>
                    <a:pt x="158" y="75"/>
                    <a:pt x="158" y="75"/>
                    <a:pt x="158" y="75"/>
                  </a:cubicBezTo>
                  <a:cubicBezTo>
                    <a:pt x="159" y="74"/>
                    <a:pt x="159" y="74"/>
                    <a:pt x="159" y="74"/>
                  </a:cubicBezTo>
                  <a:cubicBezTo>
                    <a:pt x="160" y="75"/>
                    <a:pt x="160" y="75"/>
                    <a:pt x="160" y="75"/>
                  </a:cubicBezTo>
                  <a:cubicBezTo>
                    <a:pt x="161" y="74"/>
                    <a:pt x="161" y="74"/>
                    <a:pt x="161" y="74"/>
                  </a:cubicBezTo>
                  <a:cubicBezTo>
                    <a:pt x="162" y="74"/>
                    <a:pt x="162" y="74"/>
                    <a:pt x="162" y="74"/>
                  </a:cubicBezTo>
                  <a:cubicBezTo>
                    <a:pt x="162" y="75"/>
                    <a:pt x="162" y="75"/>
                    <a:pt x="162" y="75"/>
                  </a:cubicBezTo>
                  <a:cubicBezTo>
                    <a:pt x="163" y="77"/>
                    <a:pt x="163" y="77"/>
                    <a:pt x="163" y="77"/>
                  </a:cubicBezTo>
                  <a:cubicBezTo>
                    <a:pt x="164" y="79"/>
                    <a:pt x="164" y="79"/>
                    <a:pt x="164" y="79"/>
                  </a:cubicBezTo>
                  <a:cubicBezTo>
                    <a:pt x="163" y="79"/>
                    <a:pt x="163" y="79"/>
                    <a:pt x="163" y="79"/>
                  </a:cubicBezTo>
                  <a:cubicBezTo>
                    <a:pt x="164" y="81"/>
                    <a:pt x="164" y="81"/>
                    <a:pt x="164" y="81"/>
                  </a:cubicBezTo>
                  <a:cubicBezTo>
                    <a:pt x="164" y="82"/>
                    <a:pt x="164" y="82"/>
                    <a:pt x="164" y="82"/>
                  </a:cubicBezTo>
                  <a:cubicBezTo>
                    <a:pt x="164" y="82"/>
                    <a:pt x="164" y="82"/>
                    <a:pt x="164" y="82"/>
                  </a:cubicBezTo>
                  <a:cubicBezTo>
                    <a:pt x="164" y="83"/>
                    <a:pt x="164" y="83"/>
                    <a:pt x="164" y="83"/>
                  </a:cubicBezTo>
                  <a:cubicBezTo>
                    <a:pt x="164" y="84"/>
                    <a:pt x="164" y="84"/>
                    <a:pt x="164" y="84"/>
                  </a:cubicBezTo>
                  <a:cubicBezTo>
                    <a:pt x="164" y="84"/>
                    <a:pt x="164" y="84"/>
                    <a:pt x="164" y="84"/>
                  </a:cubicBezTo>
                  <a:cubicBezTo>
                    <a:pt x="163" y="85"/>
                    <a:pt x="163" y="85"/>
                    <a:pt x="163" y="85"/>
                  </a:cubicBezTo>
                  <a:cubicBezTo>
                    <a:pt x="162" y="86"/>
                    <a:pt x="162" y="86"/>
                    <a:pt x="162" y="86"/>
                  </a:cubicBezTo>
                  <a:cubicBezTo>
                    <a:pt x="161" y="86"/>
                    <a:pt x="161" y="86"/>
                    <a:pt x="161" y="86"/>
                  </a:cubicBezTo>
                  <a:cubicBezTo>
                    <a:pt x="159" y="86"/>
                    <a:pt x="159" y="86"/>
                    <a:pt x="159" y="86"/>
                  </a:cubicBezTo>
                  <a:cubicBezTo>
                    <a:pt x="158" y="86"/>
                    <a:pt x="158" y="86"/>
                    <a:pt x="158" y="86"/>
                  </a:cubicBezTo>
                  <a:cubicBezTo>
                    <a:pt x="155" y="87"/>
                    <a:pt x="155" y="87"/>
                    <a:pt x="155" y="87"/>
                  </a:cubicBezTo>
                  <a:cubicBezTo>
                    <a:pt x="154" y="87"/>
                    <a:pt x="154" y="87"/>
                    <a:pt x="154" y="87"/>
                  </a:cubicBezTo>
                  <a:cubicBezTo>
                    <a:pt x="152" y="88"/>
                    <a:pt x="152" y="88"/>
                    <a:pt x="152" y="88"/>
                  </a:cubicBezTo>
                  <a:cubicBezTo>
                    <a:pt x="151" y="88"/>
                    <a:pt x="151" y="88"/>
                    <a:pt x="151" y="88"/>
                  </a:cubicBezTo>
                  <a:cubicBezTo>
                    <a:pt x="150" y="89"/>
                    <a:pt x="150" y="89"/>
                    <a:pt x="150" y="89"/>
                  </a:cubicBezTo>
                  <a:cubicBezTo>
                    <a:pt x="149" y="89"/>
                    <a:pt x="149" y="89"/>
                    <a:pt x="149" y="89"/>
                  </a:cubicBezTo>
                  <a:cubicBezTo>
                    <a:pt x="148" y="89"/>
                    <a:pt x="148" y="89"/>
                    <a:pt x="148" y="89"/>
                  </a:cubicBezTo>
                  <a:cubicBezTo>
                    <a:pt x="148" y="89"/>
                    <a:pt x="148" y="89"/>
                    <a:pt x="148" y="89"/>
                  </a:cubicBezTo>
                  <a:cubicBezTo>
                    <a:pt x="147" y="89"/>
                    <a:pt x="147" y="89"/>
                    <a:pt x="147" y="89"/>
                  </a:cubicBezTo>
                  <a:cubicBezTo>
                    <a:pt x="146" y="89"/>
                    <a:pt x="146" y="89"/>
                    <a:pt x="146" y="89"/>
                  </a:cubicBezTo>
                  <a:cubicBezTo>
                    <a:pt x="145" y="90"/>
                    <a:pt x="145" y="90"/>
                    <a:pt x="145" y="90"/>
                  </a:cubicBezTo>
                  <a:cubicBezTo>
                    <a:pt x="144" y="91"/>
                    <a:pt x="144" y="91"/>
                    <a:pt x="144" y="91"/>
                  </a:cubicBezTo>
                  <a:cubicBezTo>
                    <a:pt x="144" y="91"/>
                    <a:pt x="144" y="91"/>
                    <a:pt x="144" y="91"/>
                  </a:cubicBezTo>
                  <a:cubicBezTo>
                    <a:pt x="144" y="92"/>
                    <a:pt x="144" y="92"/>
                    <a:pt x="144" y="92"/>
                  </a:cubicBezTo>
                  <a:cubicBezTo>
                    <a:pt x="142" y="92"/>
                    <a:pt x="142" y="92"/>
                    <a:pt x="142" y="92"/>
                  </a:cubicBezTo>
                  <a:cubicBezTo>
                    <a:pt x="141" y="93"/>
                    <a:pt x="141" y="93"/>
                    <a:pt x="141" y="93"/>
                  </a:cubicBezTo>
                  <a:cubicBezTo>
                    <a:pt x="140" y="93"/>
                    <a:pt x="140" y="93"/>
                    <a:pt x="140" y="93"/>
                  </a:cubicBezTo>
                  <a:cubicBezTo>
                    <a:pt x="139" y="92"/>
                    <a:pt x="139" y="92"/>
                    <a:pt x="139" y="92"/>
                  </a:cubicBezTo>
                  <a:cubicBezTo>
                    <a:pt x="139" y="93"/>
                    <a:pt x="139" y="93"/>
                    <a:pt x="139" y="93"/>
                  </a:cubicBezTo>
                  <a:cubicBezTo>
                    <a:pt x="139" y="94"/>
                    <a:pt x="139" y="94"/>
                    <a:pt x="139" y="94"/>
                  </a:cubicBezTo>
                  <a:cubicBezTo>
                    <a:pt x="138" y="94"/>
                    <a:pt x="138" y="94"/>
                    <a:pt x="138" y="94"/>
                  </a:cubicBezTo>
                  <a:cubicBezTo>
                    <a:pt x="137" y="95"/>
                    <a:pt x="137" y="95"/>
                    <a:pt x="137" y="95"/>
                  </a:cubicBezTo>
                  <a:cubicBezTo>
                    <a:pt x="136" y="96"/>
                    <a:pt x="136" y="96"/>
                    <a:pt x="136" y="96"/>
                  </a:cubicBezTo>
                  <a:cubicBezTo>
                    <a:pt x="135" y="97"/>
                    <a:pt x="135" y="97"/>
                    <a:pt x="135" y="97"/>
                  </a:cubicBezTo>
                  <a:cubicBezTo>
                    <a:pt x="136" y="97"/>
                    <a:pt x="136" y="97"/>
                    <a:pt x="136" y="97"/>
                  </a:cubicBezTo>
                  <a:cubicBezTo>
                    <a:pt x="134" y="99"/>
                    <a:pt x="134" y="99"/>
                    <a:pt x="134" y="99"/>
                  </a:cubicBezTo>
                  <a:cubicBezTo>
                    <a:pt x="134" y="99"/>
                    <a:pt x="134" y="99"/>
                    <a:pt x="134" y="99"/>
                  </a:cubicBezTo>
                  <a:cubicBezTo>
                    <a:pt x="132" y="99"/>
                    <a:pt x="132" y="99"/>
                    <a:pt x="132" y="99"/>
                  </a:cubicBezTo>
                  <a:cubicBezTo>
                    <a:pt x="131" y="100"/>
                    <a:pt x="131" y="100"/>
                    <a:pt x="131" y="100"/>
                  </a:cubicBezTo>
                  <a:cubicBezTo>
                    <a:pt x="130" y="100"/>
                    <a:pt x="130" y="100"/>
                    <a:pt x="130" y="100"/>
                  </a:cubicBezTo>
                  <a:cubicBezTo>
                    <a:pt x="130" y="99"/>
                    <a:pt x="130" y="99"/>
                    <a:pt x="130" y="99"/>
                  </a:cubicBezTo>
                  <a:cubicBezTo>
                    <a:pt x="130" y="99"/>
                    <a:pt x="130" y="99"/>
                    <a:pt x="130" y="99"/>
                  </a:cubicBezTo>
                  <a:cubicBezTo>
                    <a:pt x="130" y="98"/>
                    <a:pt x="130" y="98"/>
                    <a:pt x="130" y="98"/>
                  </a:cubicBezTo>
                  <a:cubicBezTo>
                    <a:pt x="130" y="97"/>
                    <a:pt x="130" y="97"/>
                    <a:pt x="130" y="97"/>
                  </a:cubicBezTo>
                  <a:cubicBezTo>
                    <a:pt x="129" y="98"/>
                    <a:pt x="129" y="98"/>
                    <a:pt x="129" y="98"/>
                  </a:cubicBezTo>
                  <a:cubicBezTo>
                    <a:pt x="129" y="98"/>
                    <a:pt x="129" y="98"/>
                    <a:pt x="129" y="98"/>
                  </a:cubicBezTo>
                  <a:cubicBezTo>
                    <a:pt x="129" y="98"/>
                    <a:pt x="129" y="98"/>
                    <a:pt x="129" y="98"/>
                  </a:cubicBezTo>
                  <a:cubicBezTo>
                    <a:pt x="127" y="100"/>
                    <a:pt x="127" y="100"/>
                    <a:pt x="127" y="100"/>
                  </a:cubicBezTo>
                  <a:cubicBezTo>
                    <a:pt x="126" y="100"/>
                    <a:pt x="126" y="100"/>
                    <a:pt x="126" y="100"/>
                  </a:cubicBezTo>
                  <a:cubicBezTo>
                    <a:pt x="125" y="100"/>
                    <a:pt x="125" y="100"/>
                    <a:pt x="125" y="100"/>
                  </a:cubicBezTo>
                  <a:cubicBezTo>
                    <a:pt x="125" y="100"/>
                    <a:pt x="125" y="100"/>
                    <a:pt x="125" y="100"/>
                  </a:cubicBezTo>
                  <a:cubicBezTo>
                    <a:pt x="124" y="100"/>
                    <a:pt x="124" y="100"/>
                    <a:pt x="124" y="100"/>
                  </a:cubicBezTo>
                  <a:cubicBezTo>
                    <a:pt x="123" y="100"/>
                    <a:pt x="123" y="100"/>
                    <a:pt x="123" y="100"/>
                  </a:cubicBezTo>
                  <a:cubicBezTo>
                    <a:pt x="123" y="100"/>
                    <a:pt x="123" y="100"/>
                    <a:pt x="123" y="100"/>
                  </a:cubicBezTo>
                  <a:cubicBezTo>
                    <a:pt x="123" y="100"/>
                    <a:pt x="123" y="100"/>
                    <a:pt x="123" y="100"/>
                  </a:cubicBezTo>
                  <a:close/>
                  <a:moveTo>
                    <a:pt x="236" y="88"/>
                  </a:moveTo>
                  <a:cubicBezTo>
                    <a:pt x="236" y="88"/>
                    <a:pt x="236" y="88"/>
                    <a:pt x="236" y="88"/>
                  </a:cubicBezTo>
                  <a:cubicBezTo>
                    <a:pt x="236" y="89"/>
                    <a:pt x="236" y="89"/>
                    <a:pt x="236" y="89"/>
                  </a:cubicBezTo>
                  <a:cubicBezTo>
                    <a:pt x="236" y="89"/>
                    <a:pt x="236" y="89"/>
                    <a:pt x="236" y="89"/>
                  </a:cubicBezTo>
                  <a:cubicBezTo>
                    <a:pt x="236" y="90"/>
                    <a:pt x="236" y="90"/>
                    <a:pt x="236" y="90"/>
                  </a:cubicBezTo>
                  <a:cubicBezTo>
                    <a:pt x="235" y="89"/>
                    <a:pt x="235" y="89"/>
                    <a:pt x="235" y="89"/>
                  </a:cubicBezTo>
                  <a:cubicBezTo>
                    <a:pt x="235" y="88"/>
                    <a:pt x="235" y="88"/>
                    <a:pt x="235" y="88"/>
                  </a:cubicBezTo>
                  <a:cubicBezTo>
                    <a:pt x="236" y="88"/>
                    <a:pt x="236" y="88"/>
                    <a:pt x="236" y="88"/>
                  </a:cubicBezTo>
                  <a:close/>
                  <a:moveTo>
                    <a:pt x="227" y="88"/>
                  </a:moveTo>
                  <a:cubicBezTo>
                    <a:pt x="227" y="87"/>
                    <a:pt x="227" y="87"/>
                    <a:pt x="227" y="87"/>
                  </a:cubicBezTo>
                  <a:cubicBezTo>
                    <a:pt x="229" y="87"/>
                    <a:pt x="229" y="87"/>
                    <a:pt x="229" y="87"/>
                  </a:cubicBezTo>
                  <a:cubicBezTo>
                    <a:pt x="229" y="87"/>
                    <a:pt x="229" y="87"/>
                    <a:pt x="229" y="87"/>
                  </a:cubicBezTo>
                  <a:cubicBezTo>
                    <a:pt x="229" y="88"/>
                    <a:pt x="229" y="88"/>
                    <a:pt x="229" y="88"/>
                  </a:cubicBezTo>
                  <a:cubicBezTo>
                    <a:pt x="228" y="88"/>
                    <a:pt x="228" y="88"/>
                    <a:pt x="228" y="88"/>
                  </a:cubicBezTo>
                  <a:cubicBezTo>
                    <a:pt x="228" y="88"/>
                    <a:pt x="228" y="88"/>
                    <a:pt x="228" y="88"/>
                  </a:cubicBezTo>
                  <a:cubicBezTo>
                    <a:pt x="227" y="88"/>
                    <a:pt x="227" y="88"/>
                    <a:pt x="227" y="88"/>
                  </a:cubicBezTo>
                  <a:close/>
                  <a:moveTo>
                    <a:pt x="218" y="92"/>
                  </a:moveTo>
                  <a:cubicBezTo>
                    <a:pt x="219" y="93"/>
                    <a:pt x="219" y="93"/>
                    <a:pt x="219" y="93"/>
                  </a:cubicBezTo>
                  <a:cubicBezTo>
                    <a:pt x="220" y="93"/>
                    <a:pt x="220" y="93"/>
                    <a:pt x="220" y="93"/>
                  </a:cubicBezTo>
                  <a:cubicBezTo>
                    <a:pt x="221" y="94"/>
                    <a:pt x="221" y="94"/>
                    <a:pt x="221" y="94"/>
                  </a:cubicBezTo>
                  <a:cubicBezTo>
                    <a:pt x="221" y="94"/>
                    <a:pt x="221" y="94"/>
                    <a:pt x="221" y="94"/>
                  </a:cubicBezTo>
                  <a:cubicBezTo>
                    <a:pt x="222" y="94"/>
                    <a:pt x="222" y="94"/>
                    <a:pt x="222" y="94"/>
                  </a:cubicBezTo>
                  <a:cubicBezTo>
                    <a:pt x="223" y="93"/>
                    <a:pt x="223" y="93"/>
                    <a:pt x="223" y="93"/>
                  </a:cubicBezTo>
                  <a:cubicBezTo>
                    <a:pt x="224" y="94"/>
                    <a:pt x="224" y="94"/>
                    <a:pt x="224" y="94"/>
                  </a:cubicBezTo>
                  <a:cubicBezTo>
                    <a:pt x="225" y="93"/>
                    <a:pt x="225" y="93"/>
                    <a:pt x="225" y="93"/>
                  </a:cubicBezTo>
                  <a:cubicBezTo>
                    <a:pt x="225" y="93"/>
                    <a:pt x="225" y="93"/>
                    <a:pt x="225" y="93"/>
                  </a:cubicBezTo>
                  <a:cubicBezTo>
                    <a:pt x="226" y="93"/>
                    <a:pt x="226" y="93"/>
                    <a:pt x="226" y="93"/>
                  </a:cubicBezTo>
                  <a:cubicBezTo>
                    <a:pt x="226" y="92"/>
                    <a:pt x="226" y="92"/>
                    <a:pt x="226" y="92"/>
                  </a:cubicBezTo>
                  <a:cubicBezTo>
                    <a:pt x="225" y="92"/>
                    <a:pt x="225" y="92"/>
                    <a:pt x="225" y="92"/>
                  </a:cubicBezTo>
                  <a:cubicBezTo>
                    <a:pt x="224" y="92"/>
                    <a:pt x="224" y="92"/>
                    <a:pt x="224" y="92"/>
                  </a:cubicBezTo>
                  <a:cubicBezTo>
                    <a:pt x="223" y="92"/>
                    <a:pt x="223" y="92"/>
                    <a:pt x="223" y="92"/>
                  </a:cubicBezTo>
                  <a:cubicBezTo>
                    <a:pt x="223" y="92"/>
                    <a:pt x="223" y="92"/>
                    <a:pt x="223" y="92"/>
                  </a:cubicBezTo>
                  <a:cubicBezTo>
                    <a:pt x="222" y="92"/>
                    <a:pt x="222" y="92"/>
                    <a:pt x="222" y="92"/>
                  </a:cubicBezTo>
                  <a:cubicBezTo>
                    <a:pt x="221" y="92"/>
                    <a:pt x="221" y="92"/>
                    <a:pt x="221" y="92"/>
                  </a:cubicBezTo>
                  <a:cubicBezTo>
                    <a:pt x="220" y="92"/>
                    <a:pt x="220" y="92"/>
                    <a:pt x="220" y="92"/>
                  </a:cubicBezTo>
                  <a:cubicBezTo>
                    <a:pt x="219" y="92"/>
                    <a:pt x="219" y="92"/>
                    <a:pt x="219" y="92"/>
                  </a:cubicBezTo>
                  <a:cubicBezTo>
                    <a:pt x="218" y="92"/>
                    <a:pt x="218" y="92"/>
                    <a:pt x="218" y="92"/>
                  </a:cubicBezTo>
                  <a:close/>
                  <a:moveTo>
                    <a:pt x="214" y="120"/>
                  </a:moveTo>
                  <a:cubicBezTo>
                    <a:pt x="213" y="120"/>
                    <a:pt x="213" y="120"/>
                    <a:pt x="213" y="120"/>
                  </a:cubicBezTo>
                  <a:cubicBezTo>
                    <a:pt x="213" y="120"/>
                    <a:pt x="213" y="120"/>
                    <a:pt x="213" y="120"/>
                  </a:cubicBezTo>
                  <a:cubicBezTo>
                    <a:pt x="214" y="120"/>
                    <a:pt x="214" y="120"/>
                    <a:pt x="214" y="120"/>
                  </a:cubicBezTo>
                  <a:cubicBezTo>
                    <a:pt x="214" y="120"/>
                    <a:pt x="214" y="120"/>
                    <a:pt x="214" y="120"/>
                  </a:cubicBezTo>
                  <a:cubicBezTo>
                    <a:pt x="214" y="120"/>
                    <a:pt x="214" y="120"/>
                    <a:pt x="214" y="120"/>
                  </a:cubicBezTo>
                  <a:close/>
                  <a:moveTo>
                    <a:pt x="208" y="120"/>
                  </a:moveTo>
                  <a:cubicBezTo>
                    <a:pt x="208" y="119"/>
                    <a:pt x="208" y="119"/>
                    <a:pt x="208" y="119"/>
                  </a:cubicBezTo>
                  <a:cubicBezTo>
                    <a:pt x="208" y="118"/>
                    <a:pt x="208" y="118"/>
                    <a:pt x="208" y="118"/>
                  </a:cubicBezTo>
                  <a:cubicBezTo>
                    <a:pt x="207" y="118"/>
                    <a:pt x="207" y="118"/>
                    <a:pt x="207" y="118"/>
                  </a:cubicBezTo>
                  <a:cubicBezTo>
                    <a:pt x="207" y="118"/>
                    <a:pt x="207" y="118"/>
                    <a:pt x="207" y="118"/>
                  </a:cubicBezTo>
                  <a:cubicBezTo>
                    <a:pt x="207" y="118"/>
                    <a:pt x="207" y="118"/>
                    <a:pt x="207" y="118"/>
                  </a:cubicBezTo>
                  <a:cubicBezTo>
                    <a:pt x="207" y="117"/>
                    <a:pt x="207" y="117"/>
                    <a:pt x="207" y="117"/>
                  </a:cubicBezTo>
                  <a:cubicBezTo>
                    <a:pt x="207" y="116"/>
                    <a:pt x="207" y="116"/>
                    <a:pt x="207" y="116"/>
                  </a:cubicBezTo>
                  <a:cubicBezTo>
                    <a:pt x="206" y="116"/>
                    <a:pt x="206" y="116"/>
                    <a:pt x="206" y="116"/>
                  </a:cubicBezTo>
                  <a:cubicBezTo>
                    <a:pt x="207" y="115"/>
                    <a:pt x="207" y="115"/>
                    <a:pt x="207" y="115"/>
                  </a:cubicBezTo>
                  <a:cubicBezTo>
                    <a:pt x="206" y="114"/>
                    <a:pt x="206" y="114"/>
                    <a:pt x="206" y="114"/>
                  </a:cubicBezTo>
                  <a:cubicBezTo>
                    <a:pt x="207" y="113"/>
                    <a:pt x="207" y="113"/>
                    <a:pt x="207" y="113"/>
                  </a:cubicBezTo>
                  <a:cubicBezTo>
                    <a:pt x="206" y="113"/>
                    <a:pt x="206" y="113"/>
                    <a:pt x="206" y="113"/>
                  </a:cubicBezTo>
                  <a:cubicBezTo>
                    <a:pt x="206" y="112"/>
                    <a:pt x="206" y="112"/>
                    <a:pt x="206" y="112"/>
                  </a:cubicBezTo>
                  <a:cubicBezTo>
                    <a:pt x="206" y="112"/>
                    <a:pt x="206" y="112"/>
                    <a:pt x="206" y="112"/>
                  </a:cubicBezTo>
                  <a:cubicBezTo>
                    <a:pt x="205" y="111"/>
                    <a:pt x="205" y="111"/>
                    <a:pt x="205" y="111"/>
                  </a:cubicBezTo>
                  <a:cubicBezTo>
                    <a:pt x="205" y="110"/>
                    <a:pt x="205" y="110"/>
                    <a:pt x="205" y="110"/>
                  </a:cubicBezTo>
                  <a:cubicBezTo>
                    <a:pt x="204" y="109"/>
                    <a:pt x="204" y="109"/>
                    <a:pt x="204" y="109"/>
                  </a:cubicBezTo>
                  <a:cubicBezTo>
                    <a:pt x="204" y="109"/>
                    <a:pt x="204" y="109"/>
                    <a:pt x="204" y="109"/>
                  </a:cubicBezTo>
                  <a:cubicBezTo>
                    <a:pt x="204" y="108"/>
                    <a:pt x="204" y="108"/>
                    <a:pt x="204" y="108"/>
                  </a:cubicBezTo>
                  <a:cubicBezTo>
                    <a:pt x="204" y="107"/>
                    <a:pt x="204" y="107"/>
                    <a:pt x="204" y="107"/>
                  </a:cubicBezTo>
                  <a:cubicBezTo>
                    <a:pt x="203" y="107"/>
                    <a:pt x="203" y="107"/>
                    <a:pt x="203" y="107"/>
                  </a:cubicBezTo>
                  <a:cubicBezTo>
                    <a:pt x="203" y="107"/>
                    <a:pt x="203" y="107"/>
                    <a:pt x="203" y="107"/>
                  </a:cubicBezTo>
                  <a:cubicBezTo>
                    <a:pt x="202" y="107"/>
                    <a:pt x="202" y="107"/>
                    <a:pt x="202" y="107"/>
                  </a:cubicBezTo>
                  <a:cubicBezTo>
                    <a:pt x="202" y="107"/>
                    <a:pt x="202" y="107"/>
                    <a:pt x="202" y="107"/>
                  </a:cubicBezTo>
                  <a:cubicBezTo>
                    <a:pt x="201" y="107"/>
                    <a:pt x="201" y="107"/>
                    <a:pt x="201" y="107"/>
                  </a:cubicBezTo>
                  <a:cubicBezTo>
                    <a:pt x="201" y="106"/>
                    <a:pt x="201" y="106"/>
                    <a:pt x="201" y="106"/>
                  </a:cubicBezTo>
                  <a:cubicBezTo>
                    <a:pt x="202" y="106"/>
                    <a:pt x="202" y="106"/>
                    <a:pt x="202" y="106"/>
                  </a:cubicBezTo>
                  <a:cubicBezTo>
                    <a:pt x="202" y="104"/>
                    <a:pt x="202" y="104"/>
                    <a:pt x="202" y="104"/>
                  </a:cubicBezTo>
                  <a:cubicBezTo>
                    <a:pt x="202" y="104"/>
                    <a:pt x="202" y="104"/>
                    <a:pt x="202" y="104"/>
                  </a:cubicBezTo>
                  <a:cubicBezTo>
                    <a:pt x="202" y="103"/>
                    <a:pt x="202" y="103"/>
                    <a:pt x="202" y="103"/>
                  </a:cubicBezTo>
                  <a:cubicBezTo>
                    <a:pt x="202" y="102"/>
                    <a:pt x="202" y="102"/>
                    <a:pt x="202" y="102"/>
                  </a:cubicBezTo>
                  <a:cubicBezTo>
                    <a:pt x="202" y="102"/>
                    <a:pt x="202" y="102"/>
                    <a:pt x="202" y="102"/>
                  </a:cubicBezTo>
                  <a:cubicBezTo>
                    <a:pt x="203" y="100"/>
                    <a:pt x="203" y="100"/>
                    <a:pt x="203" y="100"/>
                  </a:cubicBezTo>
                  <a:cubicBezTo>
                    <a:pt x="204" y="100"/>
                    <a:pt x="204" y="100"/>
                    <a:pt x="204" y="100"/>
                  </a:cubicBezTo>
                  <a:cubicBezTo>
                    <a:pt x="204" y="100"/>
                    <a:pt x="204" y="100"/>
                    <a:pt x="204" y="100"/>
                  </a:cubicBezTo>
                  <a:cubicBezTo>
                    <a:pt x="204" y="99"/>
                    <a:pt x="204" y="99"/>
                    <a:pt x="204" y="99"/>
                  </a:cubicBezTo>
                  <a:cubicBezTo>
                    <a:pt x="205" y="100"/>
                    <a:pt x="205" y="100"/>
                    <a:pt x="205" y="100"/>
                  </a:cubicBezTo>
                  <a:cubicBezTo>
                    <a:pt x="206" y="99"/>
                    <a:pt x="206" y="99"/>
                    <a:pt x="206" y="99"/>
                  </a:cubicBezTo>
                  <a:cubicBezTo>
                    <a:pt x="207" y="100"/>
                    <a:pt x="207" y="100"/>
                    <a:pt x="207" y="100"/>
                  </a:cubicBezTo>
                  <a:cubicBezTo>
                    <a:pt x="207" y="100"/>
                    <a:pt x="207" y="100"/>
                    <a:pt x="207" y="100"/>
                  </a:cubicBezTo>
                  <a:cubicBezTo>
                    <a:pt x="207" y="100"/>
                    <a:pt x="207" y="100"/>
                    <a:pt x="207" y="100"/>
                  </a:cubicBezTo>
                  <a:cubicBezTo>
                    <a:pt x="206" y="101"/>
                    <a:pt x="206" y="101"/>
                    <a:pt x="206" y="101"/>
                  </a:cubicBezTo>
                  <a:cubicBezTo>
                    <a:pt x="206" y="101"/>
                    <a:pt x="206" y="101"/>
                    <a:pt x="206" y="101"/>
                  </a:cubicBezTo>
                  <a:cubicBezTo>
                    <a:pt x="207" y="101"/>
                    <a:pt x="207" y="101"/>
                    <a:pt x="207" y="101"/>
                  </a:cubicBezTo>
                  <a:cubicBezTo>
                    <a:pt x="207" y="102"/>
                    <a:pt x="207" y="102"/>
                    <a:pt x="207" y="102"/>
                  </a:cubicBezTo>
                  <a:cubicBezTo>
                    <a:pt x="207" y="102"/>
                    <a:pt x="207" y="102"/>
                    <a:pt x="207" y="102"/>
                  </a:cubicBezTo>
                  <a:cubicBezTo>
                    <a:pt x="208" y="103"/>
                    <a:pt x="208" y="103"/>
                    <a:pt x="208" y="103"/>
                  </a:cubicBezTo>
                  <a:cubicBezTo>
                    <a:pt x="208" y="104"/>
                    <a:pt x="208" y="104"/>
                    <a:pt x="208" y="104"/>
                  </a:cubicBezTo>
                  <a:cubicBezTo>
                    <a:pt x="209" y="105"/>
                    <a:pt x="209" y="105"/>
                    <a:pt x="209" y="105"/>
                  </a:cubicBezTo>
                  <a:cubicBezTo>
                    <a:pt x="210" y="105"/>
                    <a:pt x="210" y="105"/>
                    <a:pt x="210" y="105"/>
                  </a:cubicBezTo>
                  <a:cubicBezTo>
                    <a:pt x="210" y="104"/>
                    <a:pt x="210" y="104"/>
                    <a:pt x="210" y="104"/>
                  </a:cubicBezTo>
                  <a:cubicBezTo>
                    <a:pt x="210" y="104"/>
                    <a:pt x="210" y="104"/>
                    <a:pt x="210" y="104"/>
                  </a:cubicBezTo>
                  <a:cubicBezTo>
                    <a:pt x="210" y="104"/>
                    <a:pt x="210" y="104"/>
                    <a:pt x="210" y="104"/>
                  </a:cubicBezTo>
                  <a:cubicBezTo>
                    <a:pt x="211" y="103"/>
                    <a:pt x="211" y="103"/>
                    <a:pt x="211" y="103"/>
                  </a:cubicBezTo>
                  <a:cubicBezTo>
                    <a:pt x="211" y="102"/>
                    <a:pt x="211" y="102"/>
                    <a:pt x="211" y="102"/>
                  </a:cubicBezTo>
                  <a:cubicBezTo>
                    <a:pt x="211" y="102"/>
                    <a:pt x="211" y="102"/>
                    <a:pt x="211" y="102"/>
                  </a:cubicBezTo>
                  <a:cubicBezTo>
                    <a:pt x="211" y="101"/>
                    <a:pt x="211" y="101"/>
                    <a:pt x="211" y="101"/>
                  </a:cubicBezTo>
                  <a:cubicBezTo>
                    <a:pt x="211" y="100"/>
                    <a:pt x="211" y="100"/>
                    <a:pt x="211" y="100"/>
                  </a:cubicBezTo>
                  <a:cubicBezTo>
                    <a:pt x="211" y="100"/>
                    <a:pt x="211" y="100"/>
                    <a:pt x="211" y="100"/>
                  </a:cubicBezTo>
                  <a:cubicBezTo>
                    <a:pt x="212" y="100"/>
                    <a:pt x="212" y="100"/>
                    <a:pt x="212" y="100"/>
                  </a:cubicBezTo>
                  <a:cubicBezTo>
                    <a:pt x="213" y="100"/>
                    <a:pt x="213" y="100"/>
                    <a:pt x="213" y="100"/>
                  </a:cubicBezTo>
                  <a:cubicBezTo>
                    <a:pt x="213" y="101"/>
                    <a:pt x="213" y="101"/>
                    <a:pt x="213" y="101"/>
                  </a:cubicBezTo>
                  <a:cubicBezTo>
                    <a:pt x="214" y="101"/>
                    <a:pt x="214" y="101"/>
                    <a:pt x="214" y="101"/>
                  </a:cubicBezTo>
                  <a:cubicBezTo>
                    <a:pt x="214" y="100"/>
                    <a:pt x="214" y="100"/>
                    <a:pt x="214" y="100"/>
                  </a:cubicBezTo>
                  <a:cubicBezTo>
                    <a:pt x="213" y="99"/>
                    <a:pt x="213" y="99"/>
                    <a:pt x="213" y="99"/>
                  </a:cubicBezTo>
                  <a:cubicBezTo>
                    <a:pt x="213" y="99"/>
                    <a:pt x="213" y="99"/>
                    <a:pt x="213" y="99"/>
                  </a:cubicBezTo>
                  <a:cubicBezTo>
                    <a:pt x="213" y="99"/>
                    <a:pt x="213" y="99"/>
                    <a:pt x="213" y="99"/>
                  </a:cubicBezTo>
                  <a:cubicBezTo>
                    <a:pt x="212" y="99"/>
                    <a:pt x="212" y="99"/>
                    <a:pt x="212" y="99"/>
                  </a:cubicBezTo>
                  <a:cubicBezTo>
                    <a:pt x="211" y="99"/>
                    <a:pt x="211" y="99"/>
                    <a:pt x="211" y="99"/>
                  </a:cubicBezTo>
                  <a:cubicBezTo>
                    <a:pt x="210" y="98"/>
                    <a:pt x="210" y="98"/>
                    <a:pt x="210" y="98"/>
                  </a:cubicBezTo>
                  <a:cubicBezTo>
                    <a:pt x="210" y="98"/>
                    <a:pt x="210" y="98"/>
                    <a:pt x="210" y="98"/>
                  </a:cubicBezTo>
                  <a:cubicBezTo>
                    <a:pt x="210" y="97"/>
                    <a:pt x="210" y="97"/>
                    <a:pt x="210" y="97"/>
                  </a:cubicBezTo>
                  <a:cubicBezTo>
                    <a:pt x="210" y="96"/>
                    <a:pt x="210" y="96"/>
                    <a:pt x="210" y="96"/>
                  </a:cubicBezTo>
                  <a:cubicBezTo>
                    <a:pt x="210" y="96"/>
                    <a:pt x="210" y="96"/>
                    <a:pt x="210" y="96"/>
                  </a:cubicBezTo>
                  <a:cubicBezTo>
                    <a:pt x="211" y="96"/>
                    <a:pt x="211" y="96"/>
                    <a:pt x="211" y="96"/>
                  </a:cubicBezTo>
                  <a:cubicBezTo>
                    <a:pt x="211" y="95"/>
                    <a:pt x="211" y="95"/>
                    <a:pt x="211" y="95"/>
                  </a:cubicBezTo>
                  <a:cubicBezTo>
                    <a:pt x="212" y="96"/>
                    <a:pt x="212" y="96"/>
                    <a:pt x="212" y="96"/>
                  </a:cubicBezTo>
                  <a:cubicBezTo>
                    <a:pt x="212" y="96"/>
                    <a:pt x="212" y="96"/>
                    <a:pt x="212" y="96"/>
                  </a:cubicBezTo>
                  <a:cubicBezTo>
                    <a:pt x="213" y="98"/>
                    <a:pt x="213" y="98"/>
                    <a:pt x="213" y="98"/>
                  </a:cubicBezTo>
                  <a:cubicBezTo>
                    <a:pt x="213" y="98"/>
                    <a:pt x="213" y="98"/>
                    <a:pt x="213" y="98"/>
                  </a:cubicBezTo>
                  <a:cubicBezTo>
                    <a:pt x="213" y="97"/>
                    <a:pt x="213" y="97"/>
                    <a:pt x="213" y="97"/>
                  </a:cubicBezTo>
                  <a:cubicBezTo>
                    <a:pt x="213" y="97"/>
                    <a:pt x="213" y="97"/>
                    <a:pt x="213" y="97"/>
                  </a:cubicBezTo>
                  <a:cubicBezTo>
                    <a:pt x="213" y="96"/>
                    <a:pt x="213" y="96"/>
                    <a:pt x="213" y="96"/>
                  </a:cubicBezTo>
                  <a:cubicBezTo>
                    <a:pt x="213" y="95"/>
                    <a:pt x="213" y="95"/>
                    <a:pt x="213" y="95"/>
                  </a:cubicBezTo>
                  <a:cubicBezTo>
                    <a:pt x="212" y="95"/>
                    <a:pt x="212" y="95"/>
                    <a:pt x="212" y="95"/>
                  </a:cubicBezTo>
                  <a:cubicBezTo>
                    <a:pt x="212" y="94"/>
                    <a:pt x="212" y="94"/>
                    <a:pt x="212" y="94"/>
                  </a:cubicBezTo>
                  <a:cubicBezTo>
                    <a:pt x="213" y="94"/>
                    <a:pt x="213" y="94"/>
                    <a:pt x="213" y="94"/>
                  </a:cubicBezTo>
                  <a:cubicBezTo>
                    <a:pt x="213" y="93"/>
                    <a:pt x="213" y="93"/>
                    <a:pt x="213" y="93"/>
                  </a:cubicBezTo>
                  <a:cubicBezTo>
                    <a:pt x="214" y="93"/>
                    <a:pt x="214" y="93"/>
                    <a:pt x="214" y="93"/>
                  </a:cubicBezTo>
                  <a:cubicBezTo>
                    <a:pt x="214" y="93"/>
                    <a:pt x="214" y="93"/>
                    <a:pt x="214" y="93"/>
                  </a:cubicBezTo>
                  <a:cubicBezTo>
                    <a:pt x="215" y="93"/>
                    <a:pt x="215" y="93"/>
                    <a:pt x="215" y="93"/>
                  </a:cubicBezTo>
                  <a:cubicBezTo>
                    <a:pt x="215" y="94"/>
                    <a:pt x="215" y="94"/>
                    <a:pt x="215" y="94"/>
                  </a:cubicBezTo>
                  <a:cubicBezTo>
                    <a:pt x="216" y="94"/>
                    <a:pt x="216" y="94"/>
                    <a:pt x="216" y="94"/>
                  </a:cubicBezTo>
                  <a:cubicBezTo>
                    <a:pt x="217" y="93"/>
                    <a:pt x="217" y="93"/>
                    <a:pt x="217" y="93"/>
                  </a:cubicBezTo>
                  <a:cubicBezTo>
                    <a:pt x="216" y="93"/>
                    <a:pt x="216" y="93"/>
                    <a:pt x="216" y="93"/>
                  </a:cubicBezTo>
                  <a:cubicBezTo>
                    <a:pt x="215" y="93"/>
                    <a:pt x="215" y="93"/>
                    <a:pt x="215" y="93"/>
                  </a:cubicBezTo>
                  <a:cubicBezTo>
                    <a:pt x="216" y="92"/>
                    <a:pt x="216" y="92"/>
                    <a:pt x="216" y="92"/>
                  </a:cubicBezTo>
                  <a:cubicBezTo>
                    <a:pt x="217" y="92"/>
                    <a:pt x="217" y="92"/>
                    <a:pt x="217" y="92"/>
                  </a:cubicBezTo>
                  <a:cubicBezTo>
                    <a:pt x="218" y="92"/>
                    <a:pt x="218" y="92"/>
                    <a:pt x="218" y="92"/>
                  </a:cubicBezTo>
                  <a:cubicBezTo>
                    <a:pt x="218" y="93"/>
                    <a:pt x="218" y="93"/>
                    <a:pt x="218" y="93"/>
                  </a:cubicBezTo>
                  <a:cubicBezTo>
                    <a:pt x="218" y="93"/>
                    <a:pt x="218" y="93"/>
                    <a:pt x="218" y="93"/>
                  </a:cubicBezTo>
                  <a:cubicBezTo>
                    <a:pt x="218" y="93"/>
                    <a:pt x="218" y="93"/>
                    <a:pt x="218" y="93"/>
                  </a:cubicBezTo>
                  <a:cubicBezTo>
                    <a:pt x="218" y="94"/>
                    <a:pt x="218" y="94"/>
                    <a:pt x="218" y="94"/>
                  </a:cubicBezTo>
                  <a:cubicBezTo>
                    <a:pt x="219" y="95"/>
                    <a:pt x="219" y="95"/>
                    <a:pt x="219" y="95"/>
                  </a:cubicBezTo>
                  <a:cubicBezTo>
                    <a:pt x="219" y="94"/>
                    <a:pt x="219" y="94"/>
                    <a:pt x="219" y="94"/>
                  </a:cubicBezTo>
                  <a:cubicBezTo>
                    <a:pt x="220" y="95"/>
                    <a:pt x="220" y="95"/>
                    <a:pt x="220" y="95"/>
                  </a:cubicBezTo>
                  <a:cubicBezTo>
                    <a:pt x="221" y="95"/>
                    <a:pt x="221" y="95"/>
                    <a:pt x="221" y="95"/>
                  </a:cubicBezTo>
                  <a:cubicBezTo>
                    <a:pt x="222" y="94"/>
                    <a:pt x="222" y="94"/>
                    <a:pt x="222" y="94"/>
                  </a:cubicBezTo>
                  <a:cubicBezTo>
                    <a:pt x="223" y="94"/>
                    <a:pt x="223" y="94"/>
                    <a:pt x="223" y="94"/>
                  </a:cubicBezTo>
                  <a:cubicBezTo>
                    <a:pt x="225" y="94"/>
                    <a:pt x="225" y="94"/>
                    <a:pt x="225" y="94"/>
                  </a:cubicBezTo>
                  <a:cubicBezTo>
                    <a:pt x="225" y="95"/>
                    <a:pt x="225" y="95"/>
                    <a:pt x="225" y="95"/>
                  </a:cubicBezTo>
                  <a:cubicBezTo>
                    <a:pt x="226" y="95"/>
                    <a:pt x="226" y="95"/>
                    <a:pt x="226" y="95"/>
                  </a:cubicBezTo>
                  <a:cubicBezTo>
                    <a:pt x="226" y="95"/>
                    <a:pt x="226" y="95"/>
                    <a:pt x="226" y="95"/>
                  </a:cubicBezTo>
                  <a:cubicBezTo>
                    <a:pt x="226" y="96"/>
                    <a:pt x="226" y="96"/>
                    <a:pt x="226" y="96"/>
                  </a:cubicBezTo>
                  <a:cubicBezTo>
                    <a:pt x="226" y="96"/>
                    <a:pt x="226" y="96"/>
                    <a:pt x="226" y="96"/>
                  </a:cubicBezTo>
                  <a:cubicBezTo>
                    <a:pt x="226" y="97"/>
                    <a:pt x="226" y="97"/>
                    <a:pt x="226" y="97"/>
                  </a:cubicBezTo>
                  <a:cubicBezTo>
                    <a:pt x="225" y="98"/>
                    <a:pt x="225" y="98"/>
                    <a:pt x="225" y="98"/>
                  </a:cubicBezTo>
                  <a:cubicBezTo>
                    <a:pt x="224" y="97"/>
                    <a:pt x="224" y="97"/>
                    <a:pt x="224" y="97"/>
                  </a:cubicBezTo>
                  <a:cubicBezTo>
                    <a:pt x="224" y="97"/>
                    <a:pt x="224" y="97"/>
                    <a:pt x="224" y="97"/>
                  </a:cubicBezTo>
                  <a:cubicBezTo>
                    <a:pt x="223" y="98"/>
                    <a:pt x="223" y="98"/>
                    <a:pt x="223" y="98"/>
                  </a:cubicBezTo>
                  <a:cubicBezTo>
                    <a:pt x="223" y="98"/>
                    <a:pt x="223" y="98"/>
                    <a:pt x="223" y="98"/>
                  </a:cubicBezTo>
                  <a:cubicBezTo>
                    <a:pt x="223" y="98"/>
                    <a:pt x="223" y="98"/>
                    <a:pt x="223" y="98"/>
                  </a:cubicBezTo>
                  <a:cubicBezTo>
                    <a:pt x="224" y="99"/>
                    <a:pt x="224" y="99"/>
                    <a:pt x="224" y="99"/>
                  </a:cubicBezTo>
                  <a:cubicBezTo>
                    <a:pt x="224" y="99"/>
                    <a:pt x="224" y="99"/>
                    <a:pt x="224" y="99"/>
                  </a:cubicBezTo>
                  <a:cubicBezTo>
                    <a:pt x="223" y="100"/>
                    <a:pt x="223" y="100"/>
                    <a:pt x="223" y="100"/>
                  </a:cubicBezTo>
                  <a:cubicBezTo>
                    <a:pt x="223" y="100"/>
                    <a:pt x="223" y="100"/>
                    <a:pt x="223" y="100"/>
                  </a:cubicBezTo>
                  <a:cubicBezTo>
                    <a:pt x="223" y="100"/>
                    <a:pt x="223" y="100"/>
                    <a:pt x="223" y="100"/>
                  </a:cubicBezTo>
                  <a:cubicBezTo>
                    <a:pt x="222" y="100"/>
                    <a:pt x="222" y="100"/>
                    <a:pt x="222" y="100"/>
                  </a:cubicBezTo>
                  <a:cubicBezTo>
                    <a:pt x="221" y="100"/>
                    <a:pt x="221" y="100"/>
                    <a:pt x="221" y="100"/>
                  </a:cubicBezTo>
                  <a:cubicBezTo>
                    <a:pt x="221" y="101"/>
                    <a:pt x="221" y="101"/>
                    <a:pt x="221" y="101"/>
                  </a:cubicBezTo>
                  <a:cubicBezTo>
                    <a:pt x="219" y="101"/>
                    <a:pt x="219" y="101"/>
                    <a:pt x="219" y="101"/>
                  </a:cubicBezTo>
                  <a:cubicBezTo>
                    <a:pt x="218" y="102"/>
                    <a:pt x="218" y="102"/>
                    <a:pt x="218" y="102"/>
                  </a:cubicBezTo>
                  <a:cubicBezTo>
                    <a:pt x="218" y="102"/>
                    <a:pt x="218" y="102"/>
                    <a:pt x="218" y="102"/>
                  </a:cubicBezTo>
                  <a:cubicBezTo>
                    <a:pt x="217" y="103"/>
                    <a:pt x="217" y="103"/>
                    <a:pt x="217" y="103"/>
                  </a:cubicBezTo>
                  <a:cubicBezTo>
                    <a:pt x="217" y="103"/>
                    <a:pt x="217" y="103"/>
                    <a:pt x="217" y="103"/>
                  </a:cubicBezTo>
                  <a:cubicBezTo>
                    <a:pt x="217" y="103"/>
                    <a:pt x="217" y="103"/>
                    <a:pt x="217" y="103"/>
                  </a:cubicBezTo>
                  <a:cubicBezTo>
                    <a:pt x="218" y="103"/>
                    <a:pt x="218" y="103"/>
                    <a:pt x="218" y="103"/>
                  </a:cubicBezTo>
                  <a:cubicBezTo>
                    <a:pt x="219" y="103"/>
                    <a:pt x="219" y="103"/>
                    <a:pt x="219" y="103"/>
                  </a:cubicBezTo>
                  <a:cubicBezTo>
                    <a:pt x="219" y="103"/>
                    <a:pt x="219" y="103"/>
                    <a:pt x="219" y="103"/>
                  </a:cubicBezTo>
                  <a:cubicBezTo>
                    <a:pt x="221" y="103"/>
                    <a:pt x="221" y="103"/>
                    <a:pt x="221" y="103"/>
                  </a:cubicBezTo>
                  <a:cubicBezTo>
                    <a:pt x="221" y="104"/>
                    <a:pt x="221" y="104"/>
                    <a:pt x="221" y="104"/>
                  </a:cubicBezTo>
                  <a:cubicBezTo>
                    <a:pt x="221" y="104"/>
                    <a:pt x="221" y="104"/>
                    <a:pt x="221" y="104"/>
                  </a:cubicBezTo>
                  <a:cubicBezTo>
                    <a:pt x="220" y="104"/>
                    <a:pt x="220" y="104"/>
                    <a:pt x="220" y="104"/>
                  </a:cubicBezTo>
                  <a:cubicBezTo>
                    <a:pt x="221" y="105"/>
                    <a:pt x="221" y="105"/>
                    <a:pt x="221" y="105"/>
                  </a:cubicBezTo>
                  <a:cubicBezTo>
                    <a:pt x="221" y="105"/>
                    <a:pt x="221" y="105"/>
                    <a:pt x="221" y="105"/>
                  </a:cubicBezTo>
                  <a:cubicBezTo>
                    <a:pt x="221" y="106"/>
                    <a:pt x="221" y="106"/>
                    <a:pt x="221" y="106"/>
                  </a:cubicBezTo>
                  <a:cubicBezTo>
                    <a:pt x="220" y="106"/>
                    <a:pt x="220" y="106"/>
                    <a:pt x="220" y="106"/>
                  </a:cubicBezTo>
                  <a:cubicBezTo>
                    <a:pt x="220" y="107"/>
                    <a:pt x="220" y="107"/>
                    <a:pt x="220" y="107"/>
                  </a:cubicBezTo>
                  <a:cubicBezTo>
                    <a:pt x="220" y="108"/>
                    <a:pt x="220" y="108"/>
                    <a:pt x="220" y="108"/>
                  </a:cubicBezTo>
                  <a:cubicBezTo>
                    <a:pt x="221" y="107"/>
                    <a:pt x="221" y="107"/>
                    <a:pt x="221" y="107"/>
                  </a:cubicBezTo>
                  <a:cubicBezTo>
                    <a:pt x="222" y="106"/>
                    <a:pt x="222" y="106"/>
                    <a:pt x="222" y="106"/>
                  </a:cubicBezTo>
                  <a:cubicBezTo>
                    <a:pt x="222" y="106"/>
                    <a:pt x="222" y="106"/>
                    <a:pt x="222" y="106"/>
                  </a:cubicBezTo>
                  <a:cubicBezTo>
                    <a:pt x="223" y="106"/>
                    <a:pt x="223" y="106"/>
                    <a:pt x="223" y="106"/>
                  </a:cubicBezTo>
                  <a:cubicBezTo>
                    <a:pt x="222" y="107"/>
                    <a:pt x="222" y="107"/>
                    <a:pt x="222" y="107"/>
                  </a:cubicBezTo>
                  <a:cubicBezTo>
                    <a:pt x="222" y="108"/>
                    <a:pt x="222" y="108"/>
                    <a:pt x="222" y="108"/>
                  </a:cubicBezTo>
                  <a:cubicBezTo>
                    <a:pt x="222" y="109"/>
                    <a:pt x="222" y="109"/>
                    <a:pt x="222" y="109"/>
                  </a:cubicBezTo>
                  <a:cubicBezTo>
                    <a:pt x="222" y="110"/>
                    <a:pt x="222" y="110"/>
                    <a:pt x="222" y="110"/>
                  </a:cubicBezTo>
                  <a:cubicBezTo>
                    <a:pt x="220" y="110"/>
                    <a:pt x="220" y="110"/>
                    <a:pt x="220" y="110"/>
                  </a:cubicBezTo>
                  <a:cubicBezTo>
                    <a:pt x="220" y="111"/>
                    <a:pt x="220" y="111"/>
                    <a:pt x="220" y="111"/>
                  </a:cubicBezTo>
                  <a:cubicBezTo>
                    <a:pt x="219" y="111"/>
                    <a:pt x="219" y="111"/>
                    <a:pt x="219" y="111"/>
                  </a:cubicBezTo>
                  <a:cubicBezTo>
                    <a:pt x="220" y="111"/>
                    <a:pt x="220" y="111"/>
                    <a:pt x="220" y="111"/>
                  </a:cubicBezTo>
                  <a:cubicBezTo>
                    <a:pt x="219" y="112"/>
                    <a:pt x="219" y="112"/>
                    <a:pt x="219" y="112"/>
                  </a:cubicBezTo>
                  <a:cubicBezTo>
                    <a:pt x="219" y="112"/>
                    <a:pt x="219" y="112"/>
                    <a:pt x="219" y="112"/>
                  </a:cubicBezTo>
                  <a:cubicBezTo>
                    <a:pt x="219" y="112"/>
                    <a:pt x="219" y="112"/>
                    <a:pt x="219" y="112"/>
                  </a:cubicBezTo>
                  <a:cubicBezTo>
                    <a:pt x="218" y="112"/>
                    <a:pt x="218" y="112"/>
                    <a:pt x="218" y="112"/>
                  </a:cubicBezTo>
                  <a:cubicBezTo>
                    <a:pt x="218" y="113"/>
                    <a:pt x="218" y="113"/>
                    <a:pt x="218" y="113"/>
                  </a:cubicBezTo>
                  <a:cubicBezTo>
                    <a:pt x="219" y="113"/>
                    <a:pt x="219" y="113"/>
                    <a:pt x="219" y="113"/>
                  </a:cubicBezTo>
                  <a:cubicBezTo>
                    <a:pt x="219" y="114"/>
                    <a:pt x="219" y="114"/>
                    <a:pt x="219" y="114"/>
                  </a:cubicBezTo>
                  <a:cubicBezTo>
                    <a:pt x="218" y="114"/>
                    <a:pt x="218" y="114"/>
                    <a:pt x="218" y="114"/>
                  </a:cubicBezTo>
                  <a:cubicBezTo>
                    <a:pt x="219" y="115"/>
                    <a:pt x="219" y="115"/>
                    <a:pt x="219" y="115"/>
                  </a:cubicBezTo>
                  <a:cubicBezTo>
                    <a:pt x="218" y="115"/>
                    <a:pt x="218" y="115"/>
                    <a:pt x="218" y="115"/>
                  </a:cubicBezTo>
                  <a:cubicBezTo>
                    <a:pt x="217" y="115"/>
                    <a:pt x="217" y="115"/>
                    <a:pt x="217" y="115"/>
                  </a:cubicBezTo>
                  <a:cubicBezTo>
                    <a:pt x="217" y="115"/>
                    <a:pt x="217" y="115"/>
                    <a:pt x="217" y="115"/>
                  </a:cubicBezTo>
                  <a:cubicBezTo>
                    <a:pt x="216" y="115"/>
                    <a:pt x="216" y="115"/>
                    <a:pt x="216" y="115"/>
                  </a:cubicBezTo>
                  <a:cubicBezTo>
                    <a:pt x="215" y="116"/>
                    <a:pt x="215" y="116"/>
                    <a:pt x="215" y="116"/>
                  </a:cubicBezTo>
                  <a:cubicBezTo>
                    <a:pt x="215" y="116"/>
                    <a:pt x="215" y="116"/>
                    <a:pt x="215" y="116"/>
                  </a:cubicBezTo>
                  <a:cubicBezTo>
                    <a:pt x="214" y="117"/>
                    <a:pt x="214" y="117"/>
                    <a:pt x="214" y="117"/>
                  </a:cubicBezTo>
                  <a:cubicBezTo>
                    <a:pt x="213" y="116"/>
                    <a:pt x="213" y="116"/>
                    <a:pt x="213" y="116"/>
                  </a:cubicBezTo>
                  <a:cubicBezTo>
                    <a:pt x="212" y="117"/>
                    <a:pt x="212" y="117"/>
                    <a:pt x="212" y="117"/>
                  </a:cubicBezTo>
                  <a:cubicBezTo>
                    <a:pt x="211" y="116"/>
                    <a:pt x="211" y="116"/>
                    <a:pt x="211" y="116"/>
                  </a:cubicBezTo>
                  <a:cubicBezTo>
                    <a:pt x="211" y="115"/>
                    <a:pt x="211" y="115"/>
                    <a:pt x="211" y="115"/>
                  </a:cubicBezTo>
                  <a:cubicBezTo>
                    <a:pt x="212" y="114"/>
                    <a:pt x="212" y="114"/>
                    <a:pt x="212" y="114"/>
                  </a:cubicBezTo>
                  <a:cubicBezTo>
                    <a:pt x="212" y="113"/>
                    <a:pt x="212" y="113"/>
                    <a:pt x="212" y="113"/>
                  </a:cubicBezTo>
                  <a:cubicBezTo>
                    <a:pt x="210" y="114"/>
                    <a:pt x="210" y="114"/>
                    <a:pt x="210" y="114"/>
                  </a:cubicBezTo>
                  <a:cubicBezTo>
                    <a:pt x="210" y="115"/>
                    <a:pt x="210" y="115"/>
                    <a:pt x="210" y="115"/>
                  </a:cubicBezTo>
                  <a:cubicBezTo>
                    <a:pt x="211" y="117"/>
                    <a:pt x="211" y="117"/>
                    <a:pt x="211" y="117"/>
                  </a:cubicBezTo>
                  <a:cubicBezTo>
                    <a:pt x="211" y="117"/>
                    <a:pt x="211" y="117"/>
                    <a:pt x="211" y="117"/>
                  </a:cubicBezTo>
                  <a:cubicBezTo>
                    <a:pt x="211" y="118"/>
                    <a:pt x="211" y="118"/>
                    <a:pt x="211" y="118"/>
                  </a:cubicBezTo>
                  <a:cubicBezTo>
                    <a:pt x="210" y="118"/>
                    <a:pt x="210" y="118"/>
                    <a:pt x="210" y="118"/>
                  </a:cubicBezTo>
                  <a:cubicBezTo>
                    <a:pt x="209" y="119"/>
                    <a:pt x="209" y="119"/>
                    <a:pt x="209" y="119"/>
                  </a:cubicBezTo>
                  <a:cubicBezTo>
                    <a:pt x="209" y="119"/>
                    <a:pt x="208" y="120"/>
                    <a:pt x="208" y="120"/>
                  </a:cubicBezTo>
                  <a:close/>
                  <a:moveTo>
                    <a:pt x="223" y="101"/>
                  </a:moveTo>
                  <a:cubicBezTo>
                    <a:pt x="223" y="101"/>
                    <a:pt x="223" y="101"/>
                    <a:pt x="223" y="101"/>
                  </a:cubicBezTo>
                  <a:cubicBezTo>
                    <a:pt x="223" y="101"/>
                    <a:pt x="223" y="101"/>
                    <a:pt x="223" y="101"/>
                  </a:cubicBezTo>
                  <a:cubicBezTo>
                    <a:pt x="224" y="101"/>
                    <a:pt x="224" y="101"/>
                    <a:pt x="224" y="101"/>
                  </a:cubicBezTo>
                  <a:cubicBezTo>
                    <a:pt x="223" y="101"/>
                    <a:pt x="223" y="101"/>
                    <a:pt x="223" y="101"/>
                  </a:cubicBezTo>
                  <a:close/>
                  <a:moveTo>
                    <a:pt x="222" y="104"/>
                  </a:moveTo>
                  <a:cubicBezTo>
                    <a:pt x="223" y="104"/>
                    <a:pt x="223" y="104"/>
                    <a:pt x="223" y="104"/>
                  </a:cubicBezTo>
                  <a:cubicBezTo>
                    <a:pt x="224" y="103"/>
                    <a:pt x="224" y="103"/>
                    <a:pt x="224" y="103"/>
                  </a:cubicBezTo>
                  <a:cubicBezTo>
                    <a:pt x="224" y="103"/>
                    <a:pt x="224" y="103"/>
                    <a:pt x="224" y="103"/>
                  </a:cubicBezTo>
                  <a:cubicBezTo>
                    <a:pt x="223" y="102"/>
                    <a:pt x="223" y="102"/>
                    <a:pt x="223" y="102"/>
                  </a:cubicBezTo>
                  <a:cubicBezTo>
                    <a:pt x="223" y="102"/>
                    <a:pt x="223" y="102"/>
                    <a:pt x="223" y="102"/>
                  </a:cubicBezTo>
                  <a:cubicBezTo>
                    <a:pt x="223" y="102"/>
                    <a:pt x="223" y="102"/>
                    <a:pt x="223" y="102"/>
                  </a:cubicBezTo>
                  <a:cubicBezTo>
                    <a:pt x="222" y="103"/>
                    <a:pt x="222" y="103"/>
                    <a:pt x="222" y="103"/>
                  </a:cubicBezTo>
                  <a:cubicBezTo>
                    <a:pt x="222" y="103"/>
                    <a:pt x="222" y="103"/>
                    <a:pt x="222" y="103"/>
                  </a:cubicBezTo>
                  <a:cubicBezTo>
                    <a:pt x="222" y="104"/>
                    <a:pt x="222" y="104"/>
                    <a:pt x="222" y="104"/>
                  </a:cubicBezTo>
                  <a:cubicBezTo>
                    <a:pt x="222" y="104"/>
                    <a:pt x="222" y="104"/>
                    <a:pt x="222" y="104"/>
                  </a:cubicBezTo>
                  <a:close/>
                  <a:moveTo>
                    <a:pt x="222" y="106"/>
                  </a:moveTo>
                  <a:cubicBezTo>
                    <a:pt x="222" y="106"/>
                    <a:pt x="222" y="106"/>
                    <a:pt x="222" y="106"/>
                  </a:cubicBezTo>
                  <a:cubicBezTo>
                    <a:pt x="223" y="105"/>
                    <a:pt x="223" y="105"/>
                    <a:pt x="223" y="105"/>
                  </a:cubicBezTo>
                  <a:cubicBezTo>
                    <a:pt x="222" y="105"/>
                    <a:pt x="222" y="105"/>
                    <a:pt x="222" y="105"/>
                  </a:cubicBezTo>
                  <a:cubicBezTo>
                    <a:pt x="221" y="105"/>
                    <a:pt x="221" y="105"/>
                    <a:pt x="221" y="105"/>
                  </a:cubicBezTo>
                  <a:cubicBezTo>
                    <a:pt x="221" y="106"/>
                    <a:pt x="221" y="106"/>
                    <a:pt x="221" y="106"/>
                  </a:cubicBezTo>
                  <a:cubicBezTo>
                    <a:pt x="222" y="106"/>
                    <a:pt x="222" y="106"/>
                    <a:pt x="222" y="106"/>
                  </a:cubicBezTo>
                  <a:close/>
                  <a:moveTo>
                    <a:pt x="188" y="89"/>
                  </a:moveTo>
                  <a:cubicBezTo>
                    <a:pt x="188" y="89"/>
                    <a:pt x="188" y="89"/>
                    <a:pt x="188" y="89"/>
                  </a:cubicBezTo>
                  <a:cubicBezTo>
                    <a:pt x="188" y="90"/>
                    <a:pt x="188" y="90"/>
                    <a:pt x="188" y="90"/>
                  </a:cubicBezTo>
                  <a:cubicBezTo>
                    <a:pt x="189" y="89"/>
                    <a:pt x="189" y="89"/>
                    <a:pt x="189" y="89"/>
                  </a:cubicBezTo>
                  <a:cubicBezTo>
                    <a:pt x="190" y="90"/>
                    <a:pt x="190" y="90"/>
                    <a:pt x="190" y="90"/>
                  </a:cubicBezTo>
                  <a:cubicBezTo>
                    <a:pt x="190" y="89"/>
                    <a:pt x="190" y="89"/>
                    <a:pt x="190" y="89"/>
                  </a:cubicBezTo>
                  <a:cubicBezTo>
                    <a:pt x="189" y="89"/>
                    <a:pt x="189" y="89"/>
                    <a:pt x="189" y="89"/>
                  </a:cubicBezTo>
                  <a:cubicBezTo>
                    <a:pt x="188" y="89"/>
                    <a:pt x="188" y="89"/>
                    <a:pt x="188" y="89"/>
                  </a:cubicBezTo>
                  <a:cubicBezTo>
                    <a:pt x="188" y="89"/>
                    <a:pt x="188" y="89"/>
                    <a:pt x="188" y="89"/>
                  </a:cubicBezTo>
                  <a:close/>
                  <a:moveTo>
                    <a:pt x="194" y="99"/>
                  </a:moveTo>
                  <a:cubicBezTo>
                    <a:pt x="193" y="98"/>
                    <a:pt x="193" y="98"/>
                    <a:pt x="193" y="98"/>
                  </a:cubicBezTo>
                  <a:cubicBezTo>
                    <a:pt x="193" y="96"/>
                    <a:pt x="193" y="96"/>
                    <a:pt x="193" y="96"/>
                  </a:cubicBezTo>
                  <a:cubicBezTo>
                    <a:pt x="193" y="96"/>
                    <a:pt x="193" y="96"/>
                    <a:pt x="193" y="96"/>
                  </a:cubicBezTo>
                  <a:cubicBezTo>
                    <a:pt x="193" y="95"/>
                    <a:pt x="193" y="95"/>
                    <a:pt x="193" y="95"/>
                  </a:cubicBezTo>
                  <a:cubicBezTo>
                    <a:pt x="193" y="95"/>
                    <a:pt x="193" y="95"/>
                    <a:pt x="193" y="95"/>
                  </a:cubicBezTo>
                  <a:cubicBezTo>
                    <a:pt x="192" y="94"/>
                    <a:pt x="192" y="94"/>
                    <a:pt x="192" y="94"/>
                  </a:cubicBezTo>
                  <a:cubicBezTo>
                    <a:pt x="192" y="93"/>
                    <a:pt x="192" y="93"/>
                    <a:pt x="192" y="93"/>
                  </a:cubicBezTo>
                  <a:cubicBezTo>
                    <a:pt x="192" y="92"/>
                    <a:pt x="192" y="92"/>
                    <a:pt x="192" y="92"/>
                  </a:cubicBezTo>
                  <a:cubicBezTo>
                    <a:pt x="191" y="91"/>
                    <a:pt x="191" y="91"/>
                    <a:pt x="191" y="91"/>
                  </a:cubicBezTo>
                  <a:cubicBezTo>
                    <a:pt x="191" y="91"/>
                    <a:pt x="191" y="91"/>
                    <a:pt x="191" y="91"/>
                  </a:cubicBezTo>
                  <a:cubicBezTo>
                    <a:pt x="192" y="90"/>
                    <a:pt x="192" y="90"/>
                    <a:pt x="192" y="90"/>
                  </a:cubicBezTo>
                  <a:cubicBezTo>
                    <a:pt x="193" y="90"/>
                    <a:pt x="193" y="90"/>
                    <a:pt x="193" y="90"/>
                  </a:cubicBezTo>
                  <a:cubicBezTo>
                    <a:pt x="194" y="89"/>
                    <a:pt x="194" y="89"/>
                    <a:pt x="194" y="89"/>
                  </a:cubicBezTo>
                  <a:cubicBezTo>
                    <a:pt x="195" y="89"/>
                    <a:pt x="195" y="89"/>
                    <a:pt x="195" y="89"/>
                  </a:cubicBezTo>
                  <a:cubicBezTo>
                    <a:pt x="196" y="89"/>
                    <a:pt x="196" y="89"/>
                    <a:pt x="196" y="89"/>
                  </a:cubicBezTo>
                  <a:cubicBezTo>
                    <a:pt x="196" y="89"/>
                    <a:pt x="196" y="89"/>
                    <a:pt x="196" y="89"/>
                  </a:cubicBezTo>
                  <a:cubicBezTo>
                    <a:pt x="197" y="90"/>
                    <a:pt x="197" y="90"/>
                    <a:pt x="197" y="90"/>
                  </a:cubicBezTo>
                  <a:cubicBezTo>
                    <a:pt x="198" y="90"/>
                    <a:pt x="198" y="90"/>
                    <a:pt x="198" y="90"/>
                  </a:cubicBezTo>
                  <a:cubicBezTo>
                    <a:pt x="198" y="90"/>
                    <a:pt x="198" y="90"/>
                    <a:pt x="198" y="90"/>
                  </a:cubicBezTo>
                  <a:cubicBezTo>
                    <a:pt x="199" y="90"/>
                    <a:pt x="199" y="90"/>
                    <a:pt x="199" y="90"/>
                  </a:cubicBezTo>
                  <a:cubicBezTo>
                    <a:pt x="200" y="90"/>
                    <a:pt x="200" y="90"/>
                    <a:pt x="200" y="90"/>
                  </a:cubicBezTo>
                  <a:cubicBezTo>
                    <a:pt x="200" y="91"/>
                    <a:pt x="200" y="91"/>
                    <a:pt x="200" y="91"/>
                  </a:cubicBezTo>
                  <a:cubicBezTo>
                    <a:pt x="200" y="91"/>
                    <a:pt x="200" y="91"/>
                    <a:pt x="200" y="91"/>
                  </a:cubicBezTo>
                  <a:cubicBezTo>
                    <a:pt x="200" y="92"/>
                    <a:pt x="200" y="92"/>
                    <a:pt x="200" y="92"/>
                  </a:cubicBezTo>
                  <a:cubicBezTo>
                    <a:pt x="201" y="92"/>
                    <a:pt x="201" y="92"/>
                    <a:pt x="201" y="92"/>
                  </a:cubicBezTo>
                  <a:cubicBezTo>
                    <a:pt x="201" y="93"/>
                    <a:pt x="201" y="93"/>
                    <a:pt x="201" y="93"/>
                  </a:cubicBezTo>
                  <a:cubicBezTo>
                    <a:pt x="200" y="93"/>
                    <a:pt x="200" y="93"/>
                    <a:pt x="200" y="93"/>
                  </a:cubicBezTo>
                  <a:cubicBezTo>
                    <a:pt x="200" y="94"/>
                    <a:pt x="200" y="94"/>
                    <a:pt x="200" y="94"/>
                  </a:cubicBezTo>
                  <a:cubicBezTo>
                    <a:pt x="199" y="95"/>
                    <a:pt x="199" y="95"/>
                    <a:pt x="199" y="95"/>
                  </a:cubicBezTo>
                  <a:cubicBezTo>
                    <a:pt x="199" y="95"/>
                    <a:pt x="199" y="95"/>
                    <a:pt x="199" y="95"/>
                  </a:cubicBezTo>
                  <a:cubicBezTo>
                    <a:pt x="198" y="96"/>
                    <a:pt x="198" y="96"/>
                    <a:pt x="198" y="96"/>
                  </a:cubicBezTo>
                  <a:cubicBezTo>
                    <a:pt x="196" y="97"/>
                    <a:pt x="196" y="97"/>
                    <a:pt x="196" y="97"/>
                  </a:cubicBezTo>
                  <a:cubicBezTo>
                    <a:pt x="195" y="98"/>
                    <a:pt x="195" y="98"/>
                    <a:pt x="195" y="98"/>
                  </a:cubicBezTo>
                  <a:cubicBezTo>
                    <a:pt x="195" y="98"/>
                    <a:pt x="195" y="98"/>
                    <a:pt x="195" y="98"/>
                  </a:cubicBezTo>
                  <a:cubicBezTo>
                    <a:pt x="194" y="98"/>
                    <a:pt x="194" y="98"/>
                    <a:pt x="194" y="98"/>
                  </a:cubicBezTo>
                  <a:cubicBezTo>
                    <a:pt x="194" y="99"/>
                    <a:pt x="194" y="99"/>
                    <a:pt x="194" y="99"/>
                  </a:cubicBezTo>
                  <a:cubicBezTo>
                    <a:pt x="194" y="99"/>
                    <a:pt x="194" y="99"/>
                    <a:pt x="194" y="99"/>
                  </a:cubicBezTo>
                  <a:close/>
                  <a:moveTo>
                    <a:pt x="226" y="115"/>
                  </a:moveTo>
                  <a:cubicBezTo>
                    <a:pt x="224" y="114"/>
                    <a:pt x="224" y="114"/>
                    <a:pt x="224" y="114"/>
                  </a:cubicBezTo>
                  <a:cubicBezTo>
                    <a:pt x="224" y="114"/>
                    <a:pt x="224" y="114"/>
                    <a:pt x="224" y="114"/>
                  </a:cubicBezTo>
                  <a:cubicBezTo>
                    <a:pt x="222" y="114"/>
                    <a:pt x="222" y="114"/>
                    <a:pt x="222" y="114"/>
                  </a:cubicBezTo>
                  <a:cubicBezTo>
                    <a:pt x="223" y="113"/>
                    <a:pt x="223" y="113"/>
                    <a:pt x="223" y="113"/>
                  </a:cubicBezTo>
                  <a:cubicBezTo>
                    <a:pt x="223" y="113"/>
                    <a:pt x="223" y="113"/>
                    <a:pt x="223" y="113"/>
                  </a:cubicBezTo>
                  <a:cubicBezTo>
                    <a:pt x="224" y="113"/>
                    <a:pt x="224" y="113"/>
                    <a:pt x="224" y="113"/>
                  </a:cubicBezTo>
                  <a:cubicBezTo>
                    <a:pt x="224" y="113"/>
                    <a:pt x="224" y="113"/>
                    <a:pt x="224" y="113"/>
                  </a:cubicBezTo>
                  <a:cubicBezTo>
                    <a:pt x="224" y="113"/>
                    <a:pt x="224" y="113"/>
                    <a:pt x="224" y="113"/>
                  </a:cubicBezTo>
                  <a:cubicBezTo>
                    <a:pt x="223" y="113"/>
                    <a:pt x="223" y="113"/>
                    <a:pt x="223" y="113"/>
                  </a:cubicBezTo>
                  <a:cubicBezTo>
                    <a:pt x="223" y="112"/>
                    <a:pt x="223" y="112"/>
                    <a:pt x="223" y="112"/>
                  </a:cubicBezTo>
                  <a:cubicBezTo>
                    <a:pt x="224" y="111"/>
                    <a:pt x="224" y="111"/>
                    <a:pt x="224" y="111"/>
                  </a:cubicBezTo>
                  <a:cubicBezTo>
                    <a:pt x="225" y="110"/>
                    <a:pt x="225" y="110"/>
                    <a:pt x="225" y="110"/>
                  </a:cubicBezTo>
                  <a:cubicBezTo>
                    <a:pt x="225" y="109"/>
                    <a:pt x="225" y="109"/>
                    <a:pt x="225" y="109"/>
                  </a:cubicBezTo>
                  <a:cubicBezTo>
                    <a:pt x="225" y="109"/>
                    <a:pt x="225" y="109"/>
                    <a:pt x="225" y="109"/>
                  </a:cubicBezTo>
                  <a:cubicBezTo>
                    <a:pt x="225" y="108"/>
                    <a:pt x="225" y="108"/>
                    <a:pt x="225" y="108"/>
                  </a:cubicBezTo>
                  <a:cubicBezTo>
                    <a:pt x="224" y="108"/>
                    <a:pt x="224" y="108"/>
                    <a:pt x="224" y="108"/>
                  </a:cubicBezTo>
                  <a:cubicBezTo>
                    <a:pt x="225" y="107"/>
                    <a:pt x="225" y="107"/>
                    <a:pt x="225" y="107"/>
                  </a:cubicBezTo>
                  <a:cubicBezTo>
                    <a:pt x="225" y="106"/>
                    <a:pt x="225" y="106"/>
                    <a:pt x="225" y="106"/>
                  </a:cubicBezTo>
                  <a:cubicBezTo>
                    <a:pt x="226" y="105"/>
                    <a:pt x="226" y="105"/>
                    <a:pt x="226" y="105"/>
                  </a:cubicBezTo>
                  <a:cubicBezTo>
                    <a:pt x="226" y="104"/>
                    <a:pt x="226" y="104"/>
                    <a:pt x="226" y="104"/>
                  </a:cubicBezTo>
                  <a:cubicBezTo>
                    <a:pt x="226" y="104"/>
                    <a:pt x="226" y="104"/>
                    <a:pt x="226" y="104"/>
                  </a:cubicBezTo>
                  <a:cubicBezTo>
                    <a:pt x="227" y="103"/>
                    <a:pt x="227" y="103"/>
                    <a:pt x="227" y="103"/>
                  </a:cubicBezTo>
                  <a:cubicBezTo>
                    <a:pt x="227" y="102"/>
                    <a:pt x="227" y="102"/>
                    <a:pt x="227" y="102"/>
                  </a:cubicBezTo>
                  <a:cubicBezTo>
                    <a:pt x="228" y="102"/>
                    <a:pt x="228" y="102"/>
                    <a:pt x="228" y="102"/>
                  </a:cubicBezTo>
                  <a:cubicBezTo>
                    <a:pt x="228" y="101"/>
                    <a:pt x="228" y="101"/>
                    <a:pt x="228" y="101"/>
                  </a:cubicBezTo>
                  <a:cubicBezTo>
                    <a:pt x="229" y="100"/>
                    <a:pt x="229" y="100"/>
                    <a:pt x="229" y="100"/>
                  </a:cubicBezTo>
                  <a:cubicBezTo>
                    <a:pt x="229" y="99"/>
                    <a:pt x="229" y="99"/>
                    <a:pt x="229" y="99"/>
                  </a:cubicBezTo>
                  <a:cubicBezTo>
                    <a:pt x="230" y="99"/>
                    <a:pt x="230" y="99"/>
                    <a:pt x="230" y="99"/>
                  </a:cubicBezTo>
                  <a:cubicBezTo>
                    <a:pt x="230" y="98"/>
                    <a:pt x="230" y="98"/>
                    <a:pt x="230" y="98"/>
                  </a:cubicBezTo>
                  <a:cubicBezTo>
                    <a:pt x="230" y="98"/>
                    <a:pt x="230" y="98"/>
                    <a:pt x="230" y="98"/>
                  </a:cubicBezTo>
                  <a:cubicBezTo>
                    <a:pt x="230" y="97"/>
                    <a:pt x="230" y="97"/>
                    <a:pt x="230" y="97"/>
                  </a:cubicBezTo>
                  <a:cubicBezTo>
                    <a:pt x="231" y="97"/>
                    <a:pt x="231" y="97"/>
                    <a:pt x="231" y="97"/>
                  </a:cubicBezTo>
                  <a:cubicBezTo>
                    <a:pt x="232" y="98"/>
                    <a:pt x="232" y="98"/>
                    <a:pt x="232" y="98"/>
                  </a:cubicBezTo>
                  <a:cubicBezTo>
                    <a:pt x="232" y="99"/>
                    <a:pt x="232" y="99"/>
                    <a:pt x="232" y="99"/>
                  </a:cubicBezTo>
                  <a:cubicBezTo>
                    <a:pt x="233" y="99"/>
                    <a:pt x="233" y="99"/>
                    <a:pt x="233" y="99"/>
                  </a:cubicBezTo>
                  <a:cubicBezTo>
                    <a:pt x="233" y="98"/>
                    <a:pt x="233" y="98"/>
                    <a:pt x="233" y="98"/>
                  </a:cubicBezTo>
                  <a:cubicBezTo>
                    <a:pt x="232" y="97"/>
                    <a:pt x="232" y="97"/>
                    <a:pt x="232" y="97"/>
                  </a:cubicBezTo>
                  <a:cubicBezTo>
                    <a:pt x="232" y="97"/>
                    <a:pt x="232" y="97"/>
                    <a:pt x="232" y="97"/>
                  </a:cubicBezTo>
                  <a:cubicBezTo>
                    <a:pt x="233" y="97"/>
                    <a:pt x="233" y="97"/>
                    <a:pt x="233" y="97"/>
                  </a:cubicBezTo>
                  <a:cubicBezTo>
                    <a:pt x="232" y="96"/>
                    <a:pt x="232" y="96"/>
                    <a:pt x="232" y="96"/>
                  </a:cubicBezTo>
                  <a:cubicBezTo>
                    <a:pt x="233" y="95"/>
                    <a:pt x="233" y="95"/>
                    <a:pt x="233" y="95"/>
                  </a:cubicBezTo>
                  <a:cubicBezTo>
                    <a:pt x="235" y="94"/>
                    <a:pt x="235" y="94"/>
                    <a:pt x="235" y="94"/>
                  </a:cubicBezTo>
                  <a:cubicBezTo>
                    <a:pt x="236" y="94"/>
                    <a:pt x="236" y="94"/>
                    <a:pt x="236" y="94"/>
                  </a:cubicBezTo>
                  <a:cubicBezTo>
                    <a:pt x="237" y="94"/>
                    <a:pt x="237" y="94"/>
                    <a:pt x="237" y="94"/>
                  </a:cubicBezTo>
                  <a:cubicBezTo>
                    <a:pt x="237" y="95"/>
                    <a:pt x="237" y="95"/>
                    <a:pt x="237" y="95"/>
                  </a:cubicBezTo>
                  <a:cubicBezTo>
                    <a:pt x="238" y="94"/>
                    <a:pt x="238" y="94"/>
                    <a:pt x="238" y="94"/>
                  </a:cubicBezTo>
                  <a:cubicBezTo>
                    <a:pt x="238" y="95"/>
                    <a:pt x="238" y="95"/>
                    <a:pt x="238" y="95"/>
                  </a:cubicBezTo>
                  <a:cubicBezTo>
                    <a:pt x="239" y="95"/>
                    <a:pt x="239" y="95"/>
                    <a:pt x="239" y="95"/>
                  </a:cubicBezTo>
                  <a:cubicBezTo>
                    <a:pt x="240" y="95"/>
                    <a:pt x="240" y="95"/>
                    <a:pt x="240" y="95"/>
                  </a:cubicBezTo>
                  <a:cubicBezTo>
                    <a:pt x="241" y="95"/>
                    <a:pt x="241" y="95"/>
                    <a:pt x="241" y="95"/>
                  </a:cubicBezTo>
                  <a:cubicBezTo>
                    <a:pt x="241" y="96"/>
                    <a:pt x="241" y="96"/>
                    <a:pt x="241" y="96"/>
                  </a:cubicBezTo>
                  <a:cubicBezTo>
                    <a:pt x="242" y="96"/>
                    <a:pt x="242" y="96"/>
                    <a:pt x="242" y="96"/>
                  </a:cubicBezTo>
                  <a:cubicBezTo>
                    <a:pt x="242" y="96"/>
                    <a:pt x="242" y="96"/>
                    <a:pt x="242" y="96"/>
                  </a:cubicBezTo>
                  <a:cubicBezTo>
                    <a:pt x="243" y="97"/>
                    <a:pt x="243" y="97"/>
                    <a:pt x="243" y="97"/>
                  </a:cubicBezTo>
                  <a:cubicBezTo>
                    <a:pt x="242" y="97"/>
                    <a:pt x="242" y="97"/>
                    <a:pt x="242" y="97"/>
                  </a:cubicBezTo>
                  <a:cubicBezTo>
                    <a:pt x="243" y="98"/>
                    <a:pt x="243" y="98"/>
                    <a:pt x="243" y="98"/>
                  </a:cubicBezTo>
                  <a:cubicBezTo>
                    <a:pt x="243" y="97"/>
                    <a:pt x="243" y="97"/>
                    <a:pt x="243" y="97"/>
                  </a:cubicBezTo>
                  <a:cubicBezTo>
                    <a:pt x="245" y="97"/>
                    <a:pt x="245" y="97"/>
                    <a:pt x="245" y="97"/>
                  </a:cubicBezTo>
                  <a:cubicBezTo>
                    <a:pt x="247" y="98"/>
                    <a:pt x="247" y="98"/>
                    <a:pt x="247" y="98"/>
                  </a:cubicBezTo>
                  <a:cubicBezTo>
                    <a:pt x="248" y="98"/>
                    <a:pt x="248" y="98"/>
                    <a:pt x="248" y="98"/>
                  </a:cubicBezTo>
                  <a:cubicBezTo>
                    <a:pt x="248" y="99"/>
                    <a:pt x="248" y="99"/>
                    <a:pt x="248" y="99"/>
                  </a:cubicBezTo>
                  <a:cubicBezTo>
                    <a:pt x="248" y="99"/>
                    <a:pt x="248" y="99"/>
                    <a:pt x="248" y="99"/>
                  </a:cubicBezTo>
                  <a:cubicBezTo>
                    <a:pt x="249" y="100"/>
                    <a:pt x="249" y="100"/>
                    <a:pt x="249" y="100"/>
                  </a:cubicBezTo>
                  <a:cubicBezTo>
                    <a:pt x="248" y="100"/>
                    <a:pt x="248" y="100"/>
                    <a:pt x="248" y="100"/>
                  </a:cubicBezTo>
                  <a:cubicBezTo>
                    <a:pt x="248" y="100"/>
                    <a:pt x="248" y="100"/>
                    <a:pt x="248" y="100"/>
                  </a:cubicBezTo>
                  <a:cubicBezTo>
                    <a:pt x="247" y="101"/>
                    <a:pt x="247" y="101"/>
                    <a:pt x="247" y="101"/>
                  </a:cubicBezTo>
                  <a:cubicBezTo>
                    <a:pt x="246" y="102"/>
                    <a:pt x="246" y="102"/>
                    <a:pt x="246" y="102"/>
                  </a:cubicBezTo>
                  <a:cubicBezTo>
                    <a:pt x="246" y="103"/>
                    <a:pt x="246" y="103"/>
                    <a:pt x="246" y="103"/>
                  </a:cubicBezTo>
                  <a:cubicBezTo>
                    <a:pt x="245" y="103"/>
                    <a:pt x="245" y="103"/>
                    <a:pt x="245" y="103"/>
                  </a:cubicBezTo>
                  <a:cubicBezTo>
                    <a:pt x="245" y="103"/>
                    <a:pt x="245" y="103"/>
                    <a:pt x="245" y="103"/>
                  </a:cubicBezTo>
                  <a:cubicBezTo>
                    <a:pt x="243" y="104"/>
                    <a:pt x="243" y="104"/>
                    <a:pt x="243" y="104"/>
                  </a:cubicBezTo>
                  <a:cubicBezTo>
                    <a:pt x="242" y="106"/>
                    <a:pt x="242" y="106"/>
                    <a:pt x="242" y="106"/>
                  </a:cubicBezTo>
                  <a:cubicBezTo>
                    <a:pt x="241" y="106"/>
                    <a:pt x="241" y="106"/>
                    <a:pt x="241" y="106"/>
                  </a:cubicBezTo>
                  <a:cubicBezTo>
                    <a:pt x="241" y="106"/>
                    <a:pt x="241" y="106"/>
                    <a:pt x="241" y="106"/>
                  </a:cubicBezTo>
                  <a:cubicBezTo>
                    <a:pt x="241" y="106"/>
                    <a:pt x="241" y="106"/>
                    <a:pt x="241" y="106"/>
                  </a:cubicBezTo>
                  <a:cubicBezTo>
                    <a:pt x="241" y="107"/>
                    <a:pt x="241" y="107"/>
                    <a:pt x="241" y="107"/>
                  </a:cubicBezTo>
                  <a:cubicBezTo>
                    <a:pt x="239" y="108"/>
                    <a:pt x="239" y="108"/>
                    <a:pt x="239" y="108"/>
                  </a:cubicBezTo>
                  <a:cubicBezTo>
                    <a:pt x="238" y="109"/>
                    <a:pt x="238" y="109"/>
                    <a:pt x="238" y="109"/>
                  </a:cubicBezTo>
                  <a:cubicBezTo>
                    <a:pt x="237" y="110"/>
                    <a:pt x="237" y="110"/>
                    <a:pt x="237" y="110"/>
                  </a:cubicBezTo>
                  <a:cubicBezTo>
                    <a:pt x="236" y="110"/>
                    <a:pt x="236" y="110"/>
                    <a:pt x="236" y="110"/>
                  </a:cubicBezTo>
                  <a:cubicBezTo>
                    <a:pt x="235" y="110"/>
                    <a:pt x="235" y="110"/>
                    <a:pt x="235" y="110"/>
                  </a:cubicBezTo>
                  <a:cubicBezTo>
                    <a:pt x="235" y="109"/>
                    <a:pt x="235" y="109"/>
                    <a:pt x="235" y="109"/>
                  </a:cubicBezTo>
                  <a:cubicBezTo>
                    <a:pt x="234" y="110"/>
                    <a:pt x="234" y="110"/>
                    <a:pt x="234" y="110"/>
                  </a:cubicBezTo>
                  <a:cubicBezTo>
                    <a:pt x="233" y="109"/>
                    <a:pt x="233" y="109"/>
                    <a:pt x="233" y="109"/>
                  </a:cubicBezTo>
                  <a:cubicBezTo>
                    <a:pt x="233" y="108"/>
                    <a:pt x="233" y="108"/>
                    <a:pt x="233" y="108"/>
                  </a:cubicBezTo>
                  <a:cubicBezTo>
                    <a:pt x="233" y="108"/>
                    <a:pt x="233" y="108"/>
                    <a:pt x="233" y="108"/>
                  </a:cubicBezTo>
                  <a:cubicBezTo>
                    <a:pt x="232" y="108"/>
                    <a:pt x="232" y="108"/>
                    <a:pt x="232" y="108"/>
                  </a:cubicBezTo>
                  <a:cubicBezTo>
                    <a:pt x="231" y="108"/>
                    <a:pt x="231" y="108"/>
                    <a:pt x="231" y="108"/>
                  </a:cubicBezTo>
                  <a:cubicBezTo>
                    <a:pt x="230" y="108"/>
                    <a:pt x="230" y="108"/>
                    <a:pt x="230" y="108"/>
                  </a:cubicBezTo>
                  <a:cubicBezTo>
                    <a:pt x="230" y="108"/>
                    <a:pt x="230" y="108"/>
                    <a:pt x="230" y="108"/>
                  </a:cubicBezTo>
                  <a:cubicBezTo>
                    <a:pt x="229" y="108"/>
                    <a:pt x="229" y="108"/>
                    <a:pt x="229" y="108"/>
                  </a:cubicBezTo>
                  <a:cubicBezTo>
                    <a:pt x="229" y="108"/>
                    <a:pt x="229" y="108"/>
                    <a:pt x="229" y="108"/>
                  </a:cubicBezTo>
                  <a:cubicBezTo>
                    <a:pt x="229" y="108"/>
                    <a:pt x="229" y="108"/>
                    <a:pt x="229" y="108"/>
                  </a:cubicBezTo>
                  <a:cubicBezTo>
                    <a:pt x="231" y="108"/>
                    <a:pt x="231" y="108"/>
                    <a:pt x="231" y="108"/>
                  </a:cubicBezTo>
                  <a:cubicBezTo>
                    <a:pt x="231" y="109"/>
                    <a:pt x="231" y="109"/>
                    <a:pt x="231" y="109"/>
                  </a:cubicBezTo>
                  <a:cubicBezTo>
                    <a:pt x="230" y="110"/>
                    <a:pt x="230" y="110"/>
                    <a:pt x="230" y="110"/>
                  </a:cubicBezTo>
                  <a:cubicBezTo>
                    <a:pt x="231" y="110"/>
                    <a:pt x="231" y="110"/>
                    <a:pt x="231" y="110"/>
                  </a:cubicBezTo>
                  <a:cubicBezTo>
                    <a:pt x="231" y="111"/>
                    <a:pt x="231" y="111"/>
                    <a:pt x="231" y="111"/>
                  </a:cubicBezTo>
                  <a:cubicBezTo>
                    <a:pt x="230" y="112"/>
                    <a:pt x="230" y="112"/>
                    <a:pt x="230" y="112"/>
                  </a:cubicBezTo>
                  <a:cubicBezTo>
                    <a:pt x="230" y="112"/>
                    <a:pt x="230" y="112"/>
                    <a:pt x="230" y="112"/>
                  </a:cubicBezTo>
                  <a:cubicBezTo>
                    <a:pt x="229" y="113"/>
                    <a:pt x="229" y="113"/>
                    <a:pt x="229" y="113"/>
                  </a:cubicBezTo>
                  <a:cubicBezTo>
                    <a:pt x="228" y="113"/>
                    <a:pt x="228" y="113"/>
                    <a:pt x="228" y="113"/>
                  </a:cubicBezTo>
                  <a:cubicBezTo>
                    <a:pt x="228" y="113"/>
                    <a:pt x="228" y="113"/>
                    <a:pt x="228" y="113"/>
                  </a:cubicBezTo>
                  <a:cubicBezTo>
                    <a:pt x="227" y="114"/>
                    <a:pt x="227" y="114"/>
                    <a:pt x="227" y="114"/>
                  </a:cubicBezTo>
                  <a:cubicBezTo>
                    <a:pt x="227" y="114"/>
                    <a:pt x="227" y="114"/>
                    <a:pt x="227" y="114"/>
                  </a:cubicBezTo>
                  <a:cubicBezTo>
                    <a:pt x="226" y="114"/>
                    <a:pt x="226" y="114"/>
                    <a:pt x="226" y="114"/>
                  </a:cubicBezTo>
                  <a:cubicBezTo>
                    <a:pt x="226" y="115"/>
                    <a:pt x="226" y="115"/>
                    <a:pt x="226" y="115"/>
                  </a:cubicBezTo>
                  <a:cubicBezTo>
                    <a:pt x="226" y="115"/>
                    <a:pt x="226" y="115"/>
                    <a:pt x="226" y="115"/>
                  </a:cubicBezTo>
                  <a:close/>
                  <a:moveTo>
                    <a:pt x="280" y="119"/>
                  </a:moveTo>
                  <a:cubicBezTo>
                    <a:pt x="279" y="118"/>
                    <a:pt x="279" y="118"/>
                    <a:pt x="279" y="118"/>
                  </a:cubicBezTo>
                  <a:cubicBezTo>
                    <a:pt x="278" y="118"/>
                    <a:pt x="278" y="118"/>
                    <a:pt x="278" y="118"/>
                  </a:cubicBezTo>
                  <a:cubicBezTo>
                    <a:pt x="278" y="117"/>
                    <a:pt x="278" y="117"/>
                    <a:pt x="278" y="117"/>
                  </a:cubicBezTo>
                  <a:cubicBezTo>
                    <a:pt x="277" y="117"/>
                    <a:pt x="277" y="117"/>
                    <a:pt x="277" y="117"/>
                  </a:cubicBezTo>
                  <a:cubicBezTo>
                    <a:pt x="277" y="116"/>
                    <a:pt x="277" y="116"/>
                    <a:pt x="277" y="116"/>
                  </a:cubicBezTo>
                  <a:cubicBezTo>
                    <a:pt x="277" y="115"/>
                    <a:pt x="277" y="115"/>
                    <a:pt x="277" y="115"/>
                  </a:cubicBezTo>
                  <a:cubicBezTo>
                    <a:pt x="278" y="114"/>
                    <a:pt x="278" y="114"/>
                    <a:pt x="278" y="114"/>
                  </a:cubicBezTo>
                  <a:cubicBezTo>
                    <a:pt x="278" y="114"/>
                    <a:pt x="278" y="114"/>
                    <a:pt x="278" y="114"/>
                  </a:cubicBezTo>
                  <a:cubicBezTo>
                    <a:pt x="278" y="113"/>
                    <a:pt x="278" y="113"/>
                    <a:pt x="278" y="113"/>
                  </a:cubicBezTo>
                  <a:cubicBezTo>
                    <a:pt x="278" y="113"/>
                    <a:pt x="278" y="113"/>
                    <a:pt x="278" y="113"/>
                  </a:cubicBezTo>
                  <a:cubicBezTo>
                    <a:pt x="277" y="112"/>
                    <a:pt x="277" y="112"/>
                    <a:pt x="277" y="112"/>
                  </a:cubicBezTo>
                  <a:cubicBezTo>
                    <a:pt x="277" y="112"/>
                    <a:pt x="277" y="112"/>
                    <a:pt x="277" y="112"/>
                  </a:cubicBezTo>
                  <a:cubicBezTo>
                    <a:pt x="277" y="110"/>
                    <a:pt x="277" y="110"/>
                    <a:pt x="277" y="110"/>
                  </a:cubicBezTo>
                  <a:cubicBezTo>
                    <a:pt x="278" y="110"/>
                    <a:pt x="278" y="110"/>
                    <a:pt x="278" y="110"/>
                  </a:cubicBezTo>
                  <a:cubicBezTo>
                    <a:pt x="278" y="110"/>
                    <a:pt x="278" y="110"/>
                    <a:pt x="278" y="110"/>
                  </a:cubicBezTo>
                  <a:cubicBezTo>
                    <a:pt x="278" y="109"/>
                    <a:pt x="278" y="109"/>
                    <a:pt x="278" y="109"/>
                  </a:cubicBezTo>
                  <a:cubicBezTo>
                    <a:pt x="279" y="108"/>
                    <a:pt x="279" y="108"/>
                    <a:pt x="279" y="108"/>
                  </a:cubicBezTo>
                  <a:cubicBezTo>
                    <a:pt x="279" y="107"/>
                    <a:pt x="279" y="107"/>
                    <a:pt x="279" y="107"/>
                  </a:cubicBezTo>
                  <a:cubicBezTo>
                    <a:pt x="280" y="107"/>
                    <a:pt x="280" y="107"/>
                    <a:pt x="280" y="107"/>
                  </a:cubicBezTo>
                  <a:cubicBezTo>
                    <a:pt x="280" y="108"/>
                    <a:pt x="280" y="108"/>
                    <a:pt x="280" y="108"/>
                  </a:cubicBezTo>
                  <a:cubicBezTo>
                    <a:pt x="280" y="108"/>
                    <a:pt x="280" y="108"/>
                    <a:pt x="280" y="108"/>
                  </a:cubicBezTo>
                  <a:cubicBezTo>
                    <a:pt x="282" y="109"/>
                    <a:pt x="282" y="109"/>
                    <a:pt x="282" y="109"/>
                  </a:cubicBezTo>
                  <a:cubicBezTo>
                    <a:pt x="283" y="109"/>
                    <a:pt x="283" y="109"/>
                    <a:pt x="283" y="109"/>
                  </a:cubicBezTo>
                  <a:cubicBezTo>
                    <a:pt x="284" y="110"/>
                    <a:pt x="284" y="110"/>
                    <a:pt x="284" y="110"/>
                  </a:cubicBezTo>
                  <a:cubicBezTo>
                    <a:pt x="284" y="109"/>
                    <a:pt x="284" y="109"/>
                    <a:pt x="284" y="109"/>
                  </a:cubicBezTo>
                  <a:cubicBezTo>
                    <a:pt x="286" y="110"/>
                    <a:pt x="286" y="110"/>
                    <a:pt x="286" y="110"/>
                  </a:cubicBezTo>
                  <a:cubicBezTo>
                    <a:pt x="287" y="110"/>
                    <a:pt x="287" y="110"/>
                    <a:pt x="287" y="110"/>
                  </a:cubicBezTo>
                  <a:cubicBezTo>
                    <a:pt x="287" y="110"/>
                    <a:pt x="287" y="110"/>
                    <a:pt x="287" y="110"/>
                  </a:cubicBezTo>
                  <a:cubicBezTo>
                    <a:pt x="288" y="111"/>
                    <a:pt x="288" y="111"/>
                    <a:pt x="288" y="111"/>
                  </a:cubicBezTo>
                  <a:cubicBezTo>
                    <a:pt x="289" y="112"/>
                    <a:pt x="289" y="112"/>
                    <a:pt x="289" y="112"/>
                  </a:cubicBezTo>
                  <a:cubicBezTo>
                    <a:pt x="289" y="112"/>
                    <a:pt x="289" y="112"/>
                    <a:pt x="289" y="112"/>
                  </a:cubicBezTo>
                  <a:cubicBezTo>
                    <a:pt x="289" y="113"/>
                    <a:pt x="289" y="113"/>
                    <a:pt x="289" y="113"/>
                  </a:cubicBezTo>
                  <a:cubicBezTo>
                    <a:pt x="289" y="114"/>
                    <a:pt x="289" y="114"/>
                    <a:pt x="289" y="114"/>
                  </a:cubicBezTo>
                  <a:cubicBezTo>
                    <a:pt x="290" y="114"/>
                    <a:pt x="290" y="114"/>
                    <a:pt x="290" y="114"/>
                  </a:cubicBezTo>
                  <a:cubicBezTo>
                    <a:pt x="290" y="115"/>
                    <a:pt x="290" y="115"/>
                    <a:pt x="290" y="115"/>
                  </a:cubicBezTo>
                  <a:cubicBezTo>
                    <a:pt x="290" y="115"/>
                    <a:pt x="290" y="115"/>
                    <a:pt x="290" y="115"/>
                  </a:cubicBezTo>
                  <a:cubicBezTo>
                    <a:pt x="290" y="116"/>
                    <a:pt x="290" y="116"/>
                    <a:pt x="290" y="116"/>
                  </a:cubicBezTo>
                  <a:cubicBezTo>
                    <a:pt x="290" y="117"/>
                    <a:pt x="290" y="117"/>
                    <a:pt x="290" y="117"/>
                  </a:cubicBezTo>
                  <a:cubicBezTo>
                    <a:pt x="290" y="117"/>
                    <a:pt x="290" y="117"/>
                    <a:pt x="290" y="117"/>
                  </a:cubicBezTo>
                  <a:cubicBezTo>
                    <a:pt x="290" y="118"/>
                    <a:pt x="290" y="118"/>
                    <a:pt x="290" y="118"/>
                  </a:cubicBezTo>
                  <a:cubicBezTo>
                    <a:pt x="291" y="118"/>
                    <a:pt x="291" y="118"/>
                    <a:pt x="291" y="118"/>
                  </a:cubicBezTo>
                  <a:cubicBezTo>
                    <a:pt x="291" y="119"/>
                    <a:pt x="291" y="119"/>
                    <a:pt x="291" y="119"/>
                  </a:cubicBezTo>
                  <a:cubicBezTo>
                    <a:pt x="290" y="119"/>
                    <a:pt x="290" y="119"/>
                    <a:pt x="290" y="119"/>
                  </a:cubicBezTo>
                  <a:cubicBezTo>
                    <a:pt x="290" y="119"/>
                    <a:pt x="290" y="119"/>
                    <a:pt x="290" y="119"/>
                  </a:cubicBezTo>
                  <a:cubicBezTo>
                    <a:pt x="288" y="119"/>
                    <a:pt x="288" y="119"/>
                    <a:pt x="288" y="119"/>
                  </a:cubicBezTo>
                  <a:cubicBezTo>
                    <a:pt x="288" y="119"/>
                    <a:pt x="288" y="119"/>
                    <a:pt x="288" y="119"/>
                  </a:cubicBezTo>
                  <a:cubicBezTo>
                    <a:pt x="286" y="118"/>
                    <a:pt x="286" y="118"/>
                    <a:pt x="286" y="118"/>
                  </a:cubicBezTo>
                  <a:cubicBezTo>
                    <a:pt x="286" y="118"/>
                    <a:pt x="286" y="118"/>
                    <a:pt x="286" y="118"/>
                  </a:cubicBezTo>
                  <a:cubicBezTo>
                    <a:pt x="285" y="118"/>
                    <a:pt x="285" y="118"/>
                    <a:pt x="285" y="118"/>
                  </a:cubicBezTo>
                  <a:cubicBezTo>
                    <a:pt x="284" y="118"/>
                    <a:pt x="284" y="118"/>
                    <a:pt x="284" y="118"/>
                  </a:cubicBezTo>
                  <a:cubicBezTo>
                    <a:pt x="284" y="117"/>
                    <a:pt x="284" y="117"/>
                    <a:pt x="284" y="117"/>
                  </a:cubicBezTo>
                  <a:cubicBezTo>
                    <a:pt x="282" y="118"/>
                    <a:pt x="282" y="118"/>
                    <a:pt x="282" y="118"/>
                  </a:cubicBezTo>
                  <a:cubicBezTo>
                    <a:pt x="282" y="118"/>
                    <a:pt x="282" y="118"/>
                    <a:pt x="282" y="118"/>
                  </a:cubicBezTo>
                  <a:cubicBezTo>
                    <a:pt x="281" y="119"/>
                    <a:pt x="281" y="119"/>
                    <a:pt x="281" y="119"/>
                  </a:cubicBezTo>
                  <a:cubicBezTo>
                    <a:pt x="280" y="119"/>
                    <a:pt x="280" y="119"/>
                    <a:pt x="280" y="119"/>
                  </a:cubicBezTo>
                  <a:close/>
                  <a:moveTo>
                    <a:pt x="275" y="120"/>
                  </a:moveTo>
                  <a:cubicBezTo>
                    <a:pt x="275" y="119"/>
                    <a:pt x="275" y="119"/>
                    <a:pt x="275" y="119"/>
                  </a:cubicBezTo>
                  <a:cubicBezTo>
                    <a:pt x="275" y="119"/>
                    <a:pt x="275" y="119"/>
                    <a:pt x="275" y="119"/>
                  </a:cubicBezTo>
                  <a:cubicBezTo>
                    <a:pt x="276" y="119"/>
                    <a:pt x="276" y="119"/>
                    <a:pt x="276" y="119"/>
                  </a:cubicBezTo>
                  <a:cubicBezTo>
                    <a:pt x="276" y="119"/>
                    <a:pt x="276" y="119"/>
                    <a:pt x="276" y="119"/>
                  </a:cubicBezTo>
                  <a:cubicBezTo>
                    <a:pt x="275" y="120"/>
                    <a:pt x="275" y="120"/>
                    <a:pt x="275" y="120"/>
                  </a:cubicBezTo>
                  <a:close/>
                  <a:moveTo>
                    <a:pt x="276" y="121"/>
                  </a:moveTo>
                  <a:cubicBezTo>
                    <a:pt x="276" y="120"/>
                    <a:pt x="276" y="120"/>
                    <a:pt x="276" y="120"/>
                  </a:cubicBezTo>
                  <a:cubicBezTo>
                    <a:pt x="276" y="120"/>
                    <a:pt x="276" y="120"/>
                    <a:pt x="276" y="120"/>
                  </a:cubicBezTo>
                  <a:cubicBezTo>
                    <a:pt x="277" y="120"/>
                    <a:pt x="277" y="120"/>
                    <a:pt x="277" y="120"/>
                  </a:cubicBezTo>
                  <a:cubicBezTo>
                    <a:pt x="277" y="120"/>
                    <a:pt x="277" y="120"/>
                    <a:pt x="277" y="120"/>
                  </a:cubicBezTo>
                  <a:cubicBezTo>
                    <a:pt x="276" y="121"/>
                    <a:pt x="276" y="121"/>
                    <a:pt x="276" y="121"/>
                  </a:cubicBezTo>
                  <a:close/>
                  <a:moveTo>
                    <a:pt x="279" y="121"/>
                  </a:moveTo>
                  <a:cubicBezTo>
                    <a:pt x="278" y="120"/>
                    <a:pt x="278" y="120"/>
                    <a:pt x="278" y="120"/>
                  </a:cubicBezTo>
                  <a:cubicBezTo>
                    <a:pt x="278" y="120"/>
                    <a:pt x="278" y="120"/>
                    <a:pt x="278" y="120"/>
                  </a:cubicBezTo>
                  <a:cubicBezTo>
                    <a:pt x="278" y="120"/>
                    <a:pt x="278" y="120"/>
                    <a:pt x="278" y="120"/>
                  </a:cubicBezTo>
                  <a:cubicBezTo>
                    <a:pt x="279" y="120"/>
                    <a:pt x="279" y="120"/>
                    <a:pt x="279" y="120"/>
                  </a:cubicBezTo>
                  <a:cubicBezTo>
                    <a:pt x="279" y="121"/>
                    <a:pt x="279" y="121"/>
                    <a:pt x="279" y="121"/>
                  </a:cubicBezTo>
                  <a:close/>
                  <a:moveTo>
                    <a:pt x="224" y="138"/>
                  </a:moveTo>
                  <a:cubicBezTo>
                    <a:pt x="224" y="137"/>
                    <a:pt x="224" y="137"/>
                    <a:pt x="224" y="137"/>
                  </a:cubicBezTo>
                  <a:cubicBezTo>
                    <a:pt x="224" y="137"/>
                    <a:pt x="224" y="137"/>
                    <a:pt x="224" y="137"/>
                  </a:cubicBezTo>
                  <a:cubicBezTo>
                    <a:pt x="224" y="137"/>
                    <a:pt x="224" y="137"/>
                    <a:pt x="224" y="137"/>
                  </a:cubicBezTo>
                  <a:cubicBezTo>
                    <a:pt x="225" y="137"/>
                    <a:pt x="225" y="137"/>
                    <a:pt x="225" y="137"/>
                  </a:cubicBezTo>
                  <a:cubicBezTo>
                    <a:pt x="225" y="137"/>
                    <a:pt x="225" y="137"/>
                    <a:pt x="225" y="137"/>
                  </a:cubicBezTo>
                  <a:cubicBezTo>
                    <a:pt x="224" y="137"/>
                    <a:pt x="224" y="137"/>
                    <a:pt x="224" y="137"/>
                  </a:cubicBezTo>
                  <a:cubicBezTo>
                    <a:pt x="224" y="138"/>
                    <a:pt x="224" y="138"/>
                    <a:pt x="224" y="138"/>
                  </a:cubicBezTo>
                  <a:close/>
                  <a:moveTo>
                    <a:pt x="226" y="142"/>
                  </a:moveTo>
                  <a:cubicBezTo>
                    <a:pt x="226" y="143"/>
                    <a:pt x="226" y="143"/>
                    <a:pt x="226" y="143"/>
                  </a:cubicBezTo>
                  <a:cubicBezTo>
                    <a:pt x="227" y="142"/>
                    <a:pt x="227" y="142"/>
                    <a:pt x="227" y="142"/>
                  </a:cubicBezTo>
                  <a:cubicBezTo>
                    <a:pt x="227" y="142"/>
                    <a:pt x="227" y="142"/>
                    <a:pt x="227" y="142"/>
                  </a:cubicBezTo>
                  <a:cubicBezTo>
                    <a:pt x="227" y="141"/>
                    <a:pt x="227" y="141"/>
                    <a:pt x="227" y="141"/>
                  </a:cubicBezTo>
                  <a:cubicBezTo>
                    <a:pt x="227" y="141"/>
                    <a:pt x="227" y="141"/>
                    <a:pt x="227" y="141"/>
                  </a:cubicBezTo>
                  <a:cubicBezTo>
                    <a:pt x="226" y="142"/>
                    <a:pt x="226" y="142"/>
                    <a:pt x="226" y="142"/>
                  </a:cubicBezTo>
                  <a:close/>
                  <a:moveTo>
                    <a:pt x="226" y="142"/>
                  </a:moveTo>
                  <a:cubicBezTo>
                    <a:pt x="225" y="142"/>
                    <a:pt x="225" y="142"/>
                    <a:pt x="225" y="142"/>
                  </a:cubicBezTo>
                  <a:cubicBezTo>
                    <a:pt x="226" y="143"/>
                    <a:pt x="226" y="143"/>
                    <a:pt x="226" y="143"/>
                  </a:cubicBezTo>
                  <a:cubicBezTo>
                    <a:pt x="226" y="143"/>
                    <a:pt x="226" y="143"/>
                    <a:pt x="226" y="143"/>
                  </a:cubicBezTo>
                  <a:cubicBezTo>
                    <a:pt x="226" y="143"/>
                    <a:pt x="226" y="143"/>
                    <a:pt x="226" y="143"/>
                  </a:cubicBezTo>
                  <a:cubicBezTo>
                    <a:pt x="226" y="143"/>
                    <a:pt x="226" y="143"/>
                    <a:pt x="226" y="143"/>
                  </a:cubicBezTo>
                  <a:cubicBezTo>
                    <a:pt x="226" y="142"/>
                    <a:pt x="226" y="142"/>
                    <a:pt x="226" y="142"/>
                  </a:cubicBezTo>
                  <a:cubicBezTo>
                    <a:pt x="226" y="141"/>
                    <a:pt x="226" y="141"/>
                    <a:pt x="226" y="141"/>
                  </a:cubicBezTo>
                  <a:cubicBezTo>
                    <a:pt x="226" y="142"/>
                    <a:pt x="226" y="142"/>
                    <a:pt x="226" y="142"/>
                  </a:cubicBezTo>
                  <a:close/>
                  <a:moveTo>
                    <a:pt x="243" y="139"/>
                  </a:moveTo>
                  <a:cubicBezTo>
                    <a:pt x="242" y="139"/>
                    <a:pt x="242" y="139"/>
                    <a:pt x="242" y="139"/>
                  </a:cubicBezTo>
                  <a:cubicBezTo>
                    <a:pt x="242" y="138"/>
                    <a:pt x="242" y="138"/>
                    <a:pt x="242" y="138"/>
                  </a:cubicBezTo>
                  <a:cubicBezTo>
                    <a:pt x="241" y="138"/>
                    <a:pt x="241" y="138"/>
                    <a:pt x="241" y="138"/>
                  </a:cubicBezTo>
                  <a:cubicBezTo>
                    <a:pt x="241" y="138"/>
                    <a:pt x="241" y="138"/>
                    <a:pt x="241" y="138"/>
                  </a:cubicBezTo>
                  <a:cubicBezTo>
                    <a:pt x="241" y="138"/>
                    <a:pt x="241" y="138"/>
                    <a:pt x="241" y="138"/>
                  </a:cubicBezTo>
                  <a:cubicBezTo>
                    <a:pt x="240" y="138"/>
                    <a:pt x="240" y="138"/>
                    <a:pt x="240" y="138"/>
                  </a:cubicBezTo>
                  <a:cubicBezTo>
                    <a:pt x="240" y="137"/>
                    <a:pt x="240" y="137"/>
                    <a:pt x="240" y="137"/>
                  </a:cubicBezTo>
                  <a:cubicBezTo>
                    <a:pt x="241" y="137"/>
                    <a:pt x="241" y="137"/>
                    <a:pt x="241" y="137"/>
                  </a:cubicBezTo>
                  <a:cubicBezTo>
                    <a:pt x="241" y="137"/>
                    <a:pt x="241" y="137"/>
                    <a:pt x="241" y="137"/>
                  </a:cubicBezTo>
                  <a:cubicBezTo>
                    <a:pt x="242" y="137"/>
                    <a:pt x="242" y="137"/>
                    <a:pt x="242" y="137"/>
                  </a:cubicBezTo>
                  <a:cubicBezTo>
                    <a:pt x="242" y="137"/>
                    <a:pt x="242" y="137"/>
                    <a:pt x="242" y="137"/>
                  </a:cubicBezTo>
                  <a:cubicBezTo>
                    <a:pt x="243" y="138"/>
                    <a:pt x="243" y="138"/>
                    <a:pt x="243" y="138"/>
                  </a:cubicBezTo>
                  <a:cubicBezTo>
                    <a:pt x="243" y="138"/>
                    <a:pt x="243" y="138"/>
                    <a:pt x="243" y="138"/>
                  </a:cubicBezTo>
                  <a:cubicBezTo>
                    <a:pt x="243" y="139"/>
                    <a:pt x="243" y="139"/>
                    <a:pt x="243" y="139"/>
                  </a:cubicBezTo>
                  <a:cubicBezTo>
                    <a:pt x="243" y="139"/>
                    <a:pt x="243" y="139"/>
                    <a:pt x="243" y="139"/>
                  </a:cubicBezTo>
                  <a:close/>
                  <a:moveTo>
                    <a:pt x="252" y="142"/>
                  </a:moveTo>
                  <a:cubicBezTo>
                    <a:pt x="252" y="142"/>
                    <a:pt x="252" y="142"/>
                    <a:pt x="252" y="142"/>
                  </a:cubicBezTo>
                  <a:cubicBezTo>
                    <a:pt x="251" y="142"/>
                    <a:pt x="251" y="142"/>
                    <a:pt x="251" y="142"/>
                  </a:cubicBezTo>
                  <a:cubicBezTo>
                    <a:pt x="252" y="142"/>
                    <a:pt x="252" y="142"/>
                    <a:pt x="252" y="142"/>
                  </a:cubicBezTo>
                  <a:cubicBezTo>
                    <a:pt x="252" y="142"/>
                    <a:pt x="252" y="142"/>
                    <a:pt x="252" y="142"/>
                  </a:cubicBezTo>
                  <a:cubicBezTo>
                    <a:pt x="253" y="142"/>
                    <a:pt x="253" y="142"/>
                    <a:pt x="253" y="142"/>
                  </a:cubicBezTo>
                  <a:cubicBezTo>
                    <a:pt x="252" y="142"/>
                    <a:pt x="252" y="142"/>
                    <a:pt x="252" y="142"/>
                  </a:cubicBezTo>
                  <a:close/>
                  <a:moveTo>
                    <a:pt x="253" y="142"/>
                  </a:moveTo>
                  <a:cubicBezTo>
                    <a:pt x="254" y="143"/>
                    <a:pt x="254" y="143"/>
                    <a:pt x="254" y="143"/>
                  </a:cubicBezTo>
                  <a:cubicBezTo>
                    <a:pt x="254" y="142"/>
                    <a:pt x="254" y="142"/>
                    <a:pt x="254" y="142"/>
                  </a:cubicBezTo>
                  <a:cubicBezTo>
                    <a:pt x="253" y="142"/>
                    <a:pt x="253" y="142"/>
                    <a:pt x="253" y="142"/>
                  </a:cubicBezTo>
                  <a:close/>
                  <a:moveTo>
                    <a:pt x="255" y="143"/>
                  </a:moveTo>
                  <a:cubicBezTo>
                    <a:pt x="255" y="143"/>
                    <a:pt x="255" y="143"/>
                    <a:pt x="255" y="143"/>
                  </a:cubicBezTo>
                  <a:cubicBezTo>
                    <a:pt x="256" y="143"/>
                    <a:pt x="256" y="143"/>
                    <a:pt x="256" y="143"/>
                  </a:cubicBezTo>
                  <a:cubicBezTo>
                    <a:pt x="256" y="143"/>
                    <a:pt x="256" y="143"/>
                    <a:pt x="256" y="143"/>
                  </a:cubicBezTo>
                  <a:cubicBezTo>
                    <a:pt x="256" y="143"/>
                    <a:pt x="256" y="143"/>
                    <a:pt x="256" y="143"/>
                  </a:cubicBezTo>
                  <a:cubicBezTo>
                    <a:pt x="255" y="143"/>
                    <a:pt x="255" y="143"/>
                    <a:pt x="255" y="143"/>
                  </a:cubicBezTo>
                  <a:cubicBezTo>
                    <a:pt x="255" y="142"/>
                    <a:pt x="255" y="142"/>
                    <a:pt x="255" y="142"/>
                  </a:cubicBezTo>
                  <a:cubicBezTo>
                    <a:pt x="255" y="142"/>
                    <a:pt x="255" y="142"/>
                    <a:pt x="255" y="142"/>
                  </a:cubicBezTo>
                  <a:cubicBezTo>
                    <a:pt x="254" y="143"/>
                    <a:pt x="254" y="143"/>
                    <a:pt x="254" y="143"/>
                  </a:cubicBezTo>
                  <a:cubicBezTo>
                    <a:pt x="255" y="143"/>
                    <a:pt x="255" y="143"/>
                    <a:pt x="255" y="143"/>
                  </a:cubicBezTo>
                  <a:close/>
                  <a:moveTo>
                    <a:pt x="265" y="155"/>
                  </a:moveTo>
                  <a:cubicBezTo>
                    <a:pt x="265" y="155"/>
                    <a:pt x="265" y="155"/>
                    <a:pt x="265" y="155"/>
                  </a:cubicBezTo>
                  <a:cubicBezTo>
                    <a:pt x="265" y="155"/>
                    <a:pt x="265" y="155"/>
                    <a:pt x="265" y="155"/>
                  </a:cubicBezTo>
                  <a:cubicBezTo>
                    <a:pt x="265" y="154"/>
                    <a:pt x="265" y="154"/>
                    <a:pt x="265" y="154"/>
                  </a:cubicBezTo>
                  <a:cubicBezTo>
                    <a:pt x="265" y="154"/>
                    <a:pt x="265" y="154"/>
                    <a:pt x="265" y="154"/>
                  </a:cubicBezTo>
                  <a:cubicBezTo>
                    <a:pt x="266" y="154"/>
                    <a:pt x="266" y="154"/>
                    <a:pt x="266" y="154"/>
                  </a:cubicBezTo>
                  <a:cubicBezTo>
                    <a:pt x="266" y="155"/>
                    <a:pt x="266" y="155"/>
                    <a:pt x="266" y="155"/>
                  </a:cubicBezTo>
                  <a:cubicBezTo>
                    <a:pt x="266" y="155"/>
                    <a:pt x="266" y="155"/>
                    <a:pt x="266" y="155"/>
                  </a:cubicBezTo>
                  <a:cubicBezTo>
                    <a:pt x="265" y="155"/>
                    <a:pt x="265" y="155"/>
                    <a:pt x="265" y="155"/>
                  </a:cubicBezTo>
                  <a:close/>
                  <a:moveTo>
                    <a:pt x="264" y="158"/>
                  </a:moveTo>
                  <a:cubicBezTo>
                    <a:pt x="264" y="157"/>
                    <a:pt x="264" y="157"/>
                    <a:pt x="264" y="157"/>
                  </a:cubicBezTo>
                  <a:cubicBezTo>
                    <a:pt x="264" y="156"/>
                    <a:pt x="264" y="156"/>
                    <a:pt x="264" y="156"/>
                  </a:cubicBezTo>
                  <a:cubicBezTo>
                    <a:pt x="264" y="156"/>
                    <a:pt x="264" y="156"/>
                    <a:pt x="264" y="156"/>
                  </a:cubicBezTo>
                  <a:cubicBezTo>
                    <a:pt x="265" y="156"/>
                    <a:pt x="265" y="156"/>
                    <a:pt x="265" y="156"/>
                  </a:cubicBezTo>
                  <a:cubicBezTo>
                    <a:pt x="265" y="157"/>
                    <a:pt x="265" y="157"/>
                    <a:pt x="265" y="157"/>
                  </a:cubicBezTo>
                  <a:cubicBezTo>
                    <a:pt x="265" y="157"/>
                    <a:pt x="265" y="157"/>
                    <a:pt x="265" y="157"/>
                  </a:cubicBezTo>
                  <a:cubicBezTo>
                    <a:pt x="264" y="158"/>
                    <a:pt x="264" y="158"/>
                    <a:pt x="264" y="158"/>
                  </a:cubicBezTo>
                  <a:cubicBezTo>
                    <a:pt x="264" y="158"/>
                    <a:pt x="264" y="158"/>
                    <a:pt x="264" y="158"/>
                  </a:cubicBezTo>
                  <a:close/>
                  <a:moveTo>
                    <a:pt x="258" y="146"/>
                  </a:moveTo>
                  <a:cubicBezTo>
                    <a:pt x="258" y="145"/>
                    <a:pt x="258" y="145"/>
                    <a:pt x="258" y="145"/>
                  </a:cubicBezTo>
                  <a:cubicBezTo>
                    <a:pt x="258" y="145"/>
                    <a:pt x="258" y="145"/>
                    <a:pt x="258" y="145"/>
                  </a:cubicBezTo>
                  <a:cubicBezTo>
                    <a:pt x="258" y="146"/>
                    <a:pt x="258" y="146"/>
                    <a:pt x="258" y="146"/>
                  </a:cubicBezTo>
                  <a:close/>
                  <a:moveTo>
                    <a:pt x="257" y="146"/>
                  </a:moveTo>
                  <a:cubicBezTo>
                    <a:pt x="256" y="145"/>
                    <a:pt x="256" y="145"/>
                    <a:pt x="256" y="145"/>
                  </a:cubicBezTo>
                  <a:cubicBezTo>
                    <a:pt x="257" y="145"/>
                    <a:pt x="257" y="145"/>
                    <a:pt x="257" y="145"/>
                  </a:cubicBezTo>
                  <a:cubicBezTo>
                    <a:pt x="257" y="146"/>
                    <a:pt x="257" y="146"/>
                    <a:pt x="257" y="146"/>
                  </a:cubicBezTo>
                  <a:cubicBezTo>
                    <a:pt x="257" y="146"/>
                    <a:pt x="257" y="146"/>
                    <a:pt x="257" y="146"/>
                  </a:cubicBezTo>
                  <a:close/>
                  <a:moveTo>
                    <a:pt x="257" y="146"/>
                  </a:moveTo>
                  <a:cubicBezTo>
                    <a:pt x="257" y="147"/>
                    <a:pt x="257" y="147"/>
                    <a:pt x="257" y="147"/>
                  </a:cubicBezTo>
                  <a:cubicBezTo>
                    <a:pt x="258" y="147"/>
                    <a:pt x="258" y="147"/>
                    <a:pt x="258" y="147"/>
                  </a:cubicBezTo>
                  <a:cubicBezTo>
                    <a:pt x="258" y="147"/>
                    <a:pt x="258" y="147"/>
                    <a:pt x="258" y="147"/>
                  </a:cubicBezTo>
                  <a:cubicBezTo>
                    <a:pt x="258" y="146"/>
                    <a:pt x="258" y="146"/>
                    <a:pt x="258" y="146"/>
                  </a:cubicBezTo>
                  <a:cubicBezTo>
                    <a:pt x="258" y="146"/>
                    <a:pt x="258" y="146"/>
                    <a:pt x="258" y="146"/>
                  </a:cubicBezTo>
                  <a:cubicBezTo>
                    <a:pt x="257" y="146"/>
                    <a:pt x="257" y="146"/>
                    <a:pt x="257" y="146"/>
                  </a:cubicBezTo>
                  <a:cubicBezTo>
                    <a:pt x="257" y="146"/>
                    <a:pt x="257" y="146"/>
                    <a:pt x="257" y="146"/>
                  </a:cubicBezTo>
                  <a:close/>
                  <a:moveTo>
                    <a:pt x="263" y="144"/>
                  </a:moveTo>
                  <a:cubicBezTo>
                    <a:pt x="263" y="144"/>
                    <a:pt x="263" y="144"/>
                    <a:pt x="263" y="144"/>
                  </a:cubicBezTo>
                  <a:cubicBezTo>
                    <a:pt x="264" y="145"/>
                    <a:pt x="264" y="145"/>
                    <a:pt x="264" y="145"/>
                  </a:cubicBezTo>
                  <a:cubicBezTo>
                    <a:pt x="264" y="145"/>
                    <a:pt x="264" y="145"/>
                    <a:pt x="264" y="145"/>
                  </a:cubicBezTo>
                  <a:cubicBezTo>
                    <a:pt x="264" y="145"/>
                    <a:pt x="264" y="145"/>
                    <a:pt x="264" y="145"/>
                  </a:cubicBezTo>
                  <a:cubicBezTo>
                    <a:pt x="264" y="146"/>
                    <a:pt x="264" y="146"/>
                    <a:pt x="264" y="146"/>
                  </a:cubicBezTo>
                  <a:cubicBezTo>
                    <a:pt x="264" y="146"/>
                    <a:pt x="264" y="146"/>
                    <a:pt x="264" y="146"/>
                  </a:cubicBezTo>
                  <a:cubicBezTo>
                    <a:pt x="264" y="145"/>
                    <a:pt x="264" y="145"/>
                    <a:pt x="264" y="145"/>
                  </a:cubicBezTo>
                  <a:cubicBezTo>
                    <a:pt x="265" y="145"/>
                    <a:pt x="265" y="145"/>
                    <a:pt x="265" y="145"/>
                  </a:cubicBezTo>
                  <a:cubicBezTo>
                    <a:pt x="266" y="145"/>
                    <a:pt x="266" y="145"/>
                    <a:pt x="266" y="145"/>
                  </a:cubicBezTo>
                  <a:cubicBezTo>
                    <a:pt x="266" y="145"/>
                    <a:pt x="266" y="145"/>
                    <a:pt x="266" y="145"/>
                  </a:cubicBezTo>
                  <a:cubicBezTo>
                    <a:pt x="266" y="145"/>
                    <a:pt x="266" y="145"/>
                    <a:pt x="266" y="145"/>
                  </a:cubicBezTo>
                  <a:cubicBezTo>
                    <a:pt x="266" y="144"/>
                    <a:pt x="266" y="144"/>
                    <a:pt x="266" y="144"/>
                  </a:cubicBezTo>
                  <a:cubicBezTo>
                    <a:pt x="265" y="144"/>
                    <a:pt x="265" y="144"/>
                    <a:pt x="265" y="144"/>
                  </a:cubicBezTo>
                  <a:cubicBezTo>
                    <a:pt x="264" y="144"/>
                    <a:pt x="264" y="144"/>
                    <a:pt x="264" y="144"/>
                  </a:cubicBezTo>
                  <a:cubicBezTo>
                    <a:pt x="264" y="143"/>
                    <a:pt x="264" y="143"/>
                    <a:pt x="264" y="143"/>
                  </a:cubicBezTo>
                  <a:cubicBezTo>
                    <a:pt x="263" y="144"/>
                    <a:pt x="263" y="144"/>
                    <a:pt x="263" y="144"/>
                  </a:cubicBezTo>
                  <a:cubicBezTo>
                    <a:pt x="263" y="144"/>
                    <a:pt x="263" y="144"/>
                    <a:pt x="263" y="144"/>
                  </a:cubicBezTo>
                  <a:close/>
                  <a:moveTo>
                    <a:pt x="273" y="144"/>
                  </a:moveTo>
                  <a:cubicBezTo>
                    <a:pt x="273" y="143"/>
                    <a:pt x="273" y="143"/>
                    <a:pt x="273" y="143"/>
                  </a:cubicBezTo>
                  <a:cubicBezTo>
                    <a:pt x="273" y="143"/>
                    <a:pt x="273" y="143"/>
                    <a:pt x="273" y="143"/>
                  </a:cubicBezTo>
                  <a:cubicBezTo>
                    <a:pt x="273" y="144"/>
                    <a:pt x="273" y="144"/>
                    <a:pt x="273" y="144"/>
                  </a:cubicBezTo>
                  <a:cubicBezTo>
                    <a:pt x="273" y="144"/>
                    <a:pt x="273" y="144"/>
                    <a:pt x="273" y="144"/>
                  </a:cubicBezTo>
                  <a:close/>
                  <a:moveTo>
                    <a:pt x="269" y="147"/>
                  </a:moveTo>
                  <a:cubicBezTo>
                    <a:pt x="270" y="147"/>
                    <a:pt x="270" y="147"/>
                    <a:pt x="270" y="147"/>
                  </a:cubicBezTo>
                  <a:cubicBezTo>
                    <a:pt x="270" y="146"/>
                    <a:pt x="270" y="146"/>
                    <a:pt x="270" y="146"/>
                  </a:cubicBezTo>
                  <a:cubicBezTo>
                    <a:pt x="271" y="146"/>
                    <a:pt x="271" y="146"/>
                    <a:pt x="271" y="146"/>
                  </a:cubicBezTo>
                  <a:cubicBezTo>
                    <a:pt x="271" y="146"/>
                    <a:pt x="271" y="146"/>
                    <a:pt x="271" y="146"/>
                  </a:cubicBezTo>
                  <a:cubicBezTo>
                    <a:pt x="272" y="146"/>
                    <a:pt x="272" y="146"/>
                    <a:pt x="272" y="146"/>
                  </a:cubicBezTo>
                  <a:cubicBezTo>
                    <a:pt x="272" y="146"/>
                    <a:pt x="272" y="146"/>
                    <a:pt x="272" y="146"/>
                  </a:cubicBezTo>
                  <a:cubicBezTo>
                    <a:pt x="272" y="146"/>
                    <a:pt x="272" y="146"/>
                    <a:pt x="272" y="146"/>
                  </a:cubicBezTo>
                  <a:cubicBezTo>
                    <a:pt x="271" y="147"/>
                    <a:pt x="271" y="147"/>
                    <a:pt x="271" y="147"/>
                  </a:cubicBezTo>
                  <a:cubicBezTo>
                    <a:pt x="270" y="147"/>
                    <a:pt x="270" y="147"/>
                    <a:pt x="270" y="147"/>
                  </a:cubicBezTo>
                  <a:cubicBezTo>
                    <a:pt x="270" y="147"/>
                    <a:pt x="270" y="147"/>
                    <a:pt x="270" y="147"/>
                  </a:cubicBezTo>
                  <a:cubicBezTo>
                    <a:pt x="269" y="147"/>
                    <a:pt x="269" y="147"/>
                    <a:pt x="269" y="147"/>
                  </a:cubicBezTo>
                  <a:close/>
                  <a:moveTo>
                    <a:pt x="266" y="152"/>
                  </a:moveTo>
                  <a:cubicBezTo>
                    <a:pt x="268" y="151"/>
                    <a:pt x="268" y="151"/>
                    <a:pt x="268" y="151"/>
                  </a:cubicBezTo>
                  <a:cubicBezTo>
                    <a:pt x="268" y="150"/>
                    <a:pt x="268" y="150"/>
                    <a:pt x="268" y="150"/>
                  </a:cubicBezTo>
                  <a:cubicBezTo>
                    <a:pt x="268" y="150"/>
                    <a:pt x="268" y="150"/>
                    <a:pt x="268" y="150"/>
                  </a:cubicBezTo>
                  <a:cubicBezTo>
                    <a:pt x="269" y="150"/>
                    <a:pt x="269" y="150"/>
                    <a:pt x="269" y="150"/>
                  </a:cubicBezTo>
                  <a:cubicBezTo>
                    <a:pt x="270" y="149"/>
                    <a:pt x="270" y="149"/>
                    <a:pt x="270" y="149"/>
                  </a:cubicBezTo>
                  <a:cubicBezTo>
                    <a:pt x="270" y="148"/>
                    <a:pt x="270" y="148"/>
                    <a:pt x="270" y="148"/>
                  </a:cubicBezTo>
                  <a:cubicBezTo>
                    <a:pt x="269" y="148"/>
                    <a:pt x="269" y="148"/>
                    <a:pt x="269" y="148"/>
                  </a:cubicBezTo>
                  <a:cubicBezTo>
                    <a:pt x="269" y="148"/>
                    <a:pt x="269" y="148"/>
                    <a:pt x="269" y="148"/>
                  </a:cubicBezTo>
                  <a:cubicBezTo>
                    <a:pt x="269" y="149"/>
                    <a:pt x="269" y="149"/>
                    <a:pt x="269" y="149"/>
                  </a:cubicBezTo>
                  <a:cubicBezTo>
                    <a:pt x="268" y="149"/>
                    <a:pt x="268" y="149"/>
                    <a:pt x="268" y="149"/>
                  </a:cubicBezTo>
                  <a:cubicBezTo>
                    <a:pt x="267" y="150"/>
                    <a:pt x="267" y="150"/>
                    <a:pt x="267" y="150"/>
                  </a:cubicBezTo>
                  <a:cubicBezTo>
                    <a:pt x="267" y="150"/>
                    <a:pt x="267" y="150"/>
                    <a:pt x="267" y="150"/>
                  </a:cubicBezTo>
                  <a:cubicBezTo>
                    <a:pt x="266" y="150"/>
                    <a:pt x="266" y="150"/>
                    <a:pt x="266" y="150"/>
                  </a:cubicBezTo>
                  <a:cubicBezTo>
                    <a:pt x="265" y="150"/>
                    <a:pt x="265" y="150"/>
                    <a:pt x="265" y="150"/>
                  </a:cubicBezTo>
                  <a:cubicBezTo>
                    <a:pt x="265" y="151"/>
                    <a:pt x="265" y="151"/>
                    <a:pt x="265" y="151"/>
                  </a:cubicBezTo>
                  <a:cubicBezTo>
                    <a:pt x="264" y="151"/>
                    <a:pt x="264" y="151"/>
                    <a:pt x="264" y="151"/>
                  </a:cubicBezTo>
                  <a:cubicBezTo>
                    <a:pt x="264" y="152"/>
                    <a:pt x="264" y="152"/>
                    <a:pt x="264" y="152"/>
                  </a:cubicBezTo>
                  <a:cubicBezTo>
                    <a:pt x="265" y="152"/>
                    <a:pt x="265" y="152"/>
                    <a:pt x="265" y="152"/>
                  </a:cubicBezTo>
                  <a:cubicBezTo>
                    <a:pt x="265" y="152"/>
                    <a:pt x="265" y="152"/>
                    <a:pt x="265" y="152"/>
                  </a:cubicBezTo>
                  <a:cubicBezTo>
                    <a:pt x="266" y="152"/>
                    <a:pt x="266" y="152"/>
                    <a:pt x="266" y="152"/>
                  </a:cubicBezTo>
                  <a:close/>
                  <a:moveTo>
                    <a:pt x="273" y="152"/>
                  </a:moveTo>
                  <a:cubicBezTo>
                    <a:pt x="273" y="150"/>
                    <a:pt x="273" y="150"/>
                    <a:pt x="273" y="150"/>
                  </a:cubicBezTo>
                  <a:cubicBezTo>
                    <a:pt x="273" y="150"/>
                    <a:pt x="273" y="150"/>
                    <a:pt x="273" y="150"/>
                  </a:cubicBezTo>
                  <a:cubicBezTo>
                    <a:pt x="274" y="149"/>
                    <a:pt x="274" y="149"/>
                    <a:pt x="274" y="149"/>
                  </a:cubicBezTo>
                  <a:cubicBezTo>
                    <a:pt x="274" y="149"/>
                    <a:pt x="274" y="149"/>
                    <a:pt x="274" y="149"/>
                  </a:cubicBezTo>
                  <a:cubicBezTo>
                    <a:pt x="275" y="149"/>
                    <a:pt x="275" y="149"/>
                    <a:pt x="275" y="149"/>
                  </a:cubicBezTo>
                  <a:cubicBezTo>
                    <a:pt x="275" y="150"/>
                    <a:pt x="275" y="150"/>
                    <a:pt x="275" y="150"/>
                  </a:cubicBezTo>
                  <a:cubicBezTo>
                    <a:pt x="275" y="151"/>
                    <a:pt x="275" y="151"/>
                    <a:pt x="275" y="151"/>
                  </a:cubicBezTo>
                  <a:cubicBezTo>
                    <a:pt x="274" y="151"/>
                    <a:pt x="274" y="151"/>
                    <a:pt x="274" y="151"/>
                  </a:cubicBezTo>
                  <a:cubicBezTo>
                    <a:pt x="274" y="152"/>
                    <a:pt x="274" y="152"/>
                    <a:pt x="274" y="152"/>
                  </a:cubicBezTo>
                  <a:cubicBezTo>
                    <a:pt x="273" y="152"/>
                    <a:pt x="273" y="152"/>
                    <a:pt x="273" y="152"/>
                  </a:cubicBezTo>
                  <a:close/>
                  <a:moveTo>
                    <a:pt x="279" y="158"/>
                  </a:moveTo>
                  <a:cubicBezTo>
                    <a:pt x="279" y="157"/>
                    <a:pt x="279" y="157"/>
                    <a:pt x="279" y="157"/>
                  </a:cubicBezTo>
                  <a:cubicBezTo>
                    <a:pt x="279" y="156"/>
                    <a:pt x="279" y="156"/>
                    <a:pt x="279" y="156"/>
                  </a:cubicBezTo>
                  <a:cubicBezTo>
                    <a:pt x="278" y="155"/>
                    <a:pt x="278" y="155"/>
                    <a:pt x="278" y="155"/>
                  </a:cubicBezTo>
                  <a:cubicBezTo>
                    <a:pt x="278" y="155"/>
                    <a:pt x="278" y="155"/>
                    <a:pt x="278" y="155"/>
                  </a:cubicBezTo>
                  <a:cubicBezTo>
                    <a:pt x="278" y="156"/>
                    <a:pt x="278" y="156"/>
                    <a:pt x="278" y="156"/>
                  </a:cubicBezTo>
                  <a:cubicBezTo>
                    <a:pt x="278" y="157"/>
                    <a:pt x="278" y="157"/>
                    <a:pt x="278" y="157"/>
                  </a:cubicBezTo>
                  <a:cubicBezTo>
                    <a:pt x="278" y="158"/>
                    <a:pt x="278" y="158"/>
                    <a:pt x="278" y="158"/>
                  </a:cubicBezTo>
                  <a:cubicBezTo>
                    <a:pt x="278" y="158"/>
                    <a:pt x="278" y="158"/>
                    <a:pt x="278" y="158"/>
                  </a:cubicBezTo>
                  <a:cubicBezTo>
                    <a:pt x="278" y="158"/>
                    <a:pt x="278" y="158"/>
                    <a:pt x="278" y="158"/>
                  </a:cubicBezTo>
                  <a:cubicBezTo>
                    <a:pt x="279" y="158"/>
                    <a:pt x="279" y="158"/>
                    <a:pt x="279" y="158"/>
                  </a:cubicBezTo>
                  <a:cubicBezTo>
                    <a:pt x="279" y="158"/>
                    <a:pt x="279" y="158"/>
                    <a:pt x="279" y="158"/>
                  </a:cubicBezTo>
                  <a:close/>
                  <a:moveTo>
                    <a:pt x="280" y="157"/>
                  </a:moveTo>
                  <a:cubicBezTo>
                    <a:pt x="279" y="157"/>
                    <a:pt x="279" y="157"/>
                    <a:pt x="279" y="157"/>
                  </a:cubicBezTo>
                  <a:cubicBezTo>
                    <a:pt x="280" y="156"/>
                    <a:pt x="280" y="156"/>
                    <a:pt x="280" y="156"/>
                  </a:cubicBezTo>
                  <a:cubicBezTo>
                    <a:pt x="280" y="157"/>
                    <a:pt x="280" y="157"/>
                    <a:pt x="280" y="157"/>
                  </a:cubicBezTo>
                  <a:cubicBezTo>
                    <a:pt x="280" y="157"/>
                    <a:pt x="280" y="157"/>
                    <a:pt x="280" y="157"/>
                  </a:cubicBezTo>
                  <a:cubicBezTo>
                    <a:pt x="280" y="158"/>
                    <a:pt x="280" y="158"/>
                    <a:pt x="280" y="158"/>
                  </a:cubicBezTo>
                  <a:cubicBezTo>
                    <a:pt x="280" y="157"/>
                    <a:pt x="280" y="157"/>
                    <a:pt x="280" y="157"/>
                  </a:cubicBezTo>
                  <a:close/>
                  <a:moveTo>
                    <a:pt x="281" y="159"/>
                  </a:moveTo>
                  <a:cubicBezTo>
                    <a:pt x="280" y="159"/>
                    <a:pt x="280" y="159"/>
                    <a:pt x="280" y="159"/>
                  </a:cubicBezTo>
                  <a:cubicBezTo>
                    <a:pt x="281" y="158"/>
                    <a:pt x="281" y="158"/>
                    <a:pt x="281" y="158"/>
                  </a:cubicBezTo>
                  <a:cubicBezTo>
                    <a:pt x="281" y="158"/>
                    <a:pt x="281" y="158"/>
                    <a:pt x="281" y="158"/>
                  </a:cubicBezTo>
                  <a:cubicBezTo>
                    <a:pt x="281" y="159"/>
                    <a:pt x="281" y="159"/>
                    <a:pt x="281" y="159"/>
                  </a:cubicBezTo>
                  <a:cubicBezTo>
                    <a:pt x="281" y="159"/>
                    <a:pt x="281" y="159"/>
                    <a:pt x="281" y="159"/>
                  </a:cubicBezTo>
                  <a:close/>
                  <a:moveTo>
                    <a:pt x="278" y="161"/>
                  </a:moveTo>
                  <a:cubicBezTo>
                    <a:pt x="278" y="161"/>
                    <a:pt x="278" y="161"/>
                    <a:pt x="278" y="161"/>
                  </a:cubicBezTo>
                  <a:cubicBezTo>
                    <a:pt x="278" y="162"/>
                    <a:pt x="278" y="162"/>
                    <a:pt x="278" y="162"/>
                  </a:cubicBezTo>
                  <a:cubicBezTo>
                    <a:pt x="278" y="163"/>
                    <a:pt x="278" y="163"/>
                    <a:pt x="278" y="163"/>
                  </a:cubicBezTo>
                  <a:cubicBezTo>
                    <a:pt x="278" y="163"/>
                    <a:pt x="278" y="163"/>
                    <a:pt x="278" y="163"/>
                  </a:cubicBezTo>
                  <a:cubicBezTo>
                    <a:pt x="279" y="163"/>
                    <a:pt x="279" y="163"/>
                    <a:pt x="279" y="163"/>
                  </a:cubicBezTo>
                  <a:cubicBezTo>
                    <a:pt x="280" y="163"/>
                    <a:pt x="280" y="163"/>
                    <a:pt x="280" y="163"/>
                  </a:cubicBezTo>
                  <a:cubicBezTo>
                    <a:pt x="280" y="163"/>
                    <a:pt x="280" y="163"/>
                    <a:pt x="280" y="163"/>
                  </a:cubicBezTo>
                  <a:cubicBezTo>
                    <a:pt x="281" y="163"/>
                    <a:pt x="281" y="163"/>
                    <a:pt x="281" y="163"/>
                  </a:cubicBezTo>
                  <a:cubicBezTo>
                    <a:pt x="282" y="163"/>
                    <a:pt x="282" y="163"/>
                    <a:pt x="282" y="163"/>
                  </a:cubicBezTo>
                  <a:cubicBezTo>
                    <a:pt x="282" y="163"/>
                    <a:pt x="282" y="163"/>
                    <a:pt x="282" y="163"/>
                  </a:cubicBezTo>
                  <a:cubicBezTo>
                    <a:pt x="282" y="162"/>
                    <a:pt x="282" y="162"/>
                    <a:pt x="282" y="162"/>
                  </a:cubicBezTo>
                  <a:cubicBezTo>
                    <a:pt x="282" y="162"/>
                    <a:pt x="282" y="162"/>
                    <a:pt x="282" y="162"/>
                  </a:cubicBezTo>
                  <a:cubicBezTo>
                    <a:pt x="281" y="161"/>
                    <a:pt x="281" y="161"/>
                    <a:pt x="281" y="161"/>
                  </a:cubicBezTo>
                  <a:cubicBezTo>
                    <a:pt x="281" y="161"/>
                    <a:pt x="281" y="161"/>
                    <a:pt x="281" y="161"/>
                  </a:cubicBezTo>
                  <a:cubicBezTo>
                    <a:pt x="280" y="161"/>
                    <a:pt x="280" y="161"/>
                    <a:pt x="280" y="161"/>
                  </a:cubicBezTo>
                  <a:cubicBezTo>
                    <a:pt x="280" y="161"/>
                    <a:pt x="280" y="161"/>
                    <a:pt x="280" y="161"/>
                  </a:cubicBezTo>
                  <a:cubicBezTo>
                    <a:pt x="280" y="161"/>
                    <a:pt x="280" y="161"/>
                    <a:pt x="280" y="161"/>
                  </a:cubicBezTo>
                  <a:cubicBezTo>
                    <a:pt x="280" y="160"/>
                    <a:pt x="280" y="160"/>
                    <a:pt x="280" y="160"/>
                  </a:cubicBezTo>
                  <a:cubicBezTo>
                    <a:pt x="279" y="160"/>
                    <a:pt x="279" y="160"/>
                    <a:pt x="279" y="160"/>
                  </a:cubicBezTo>
                  <a:cubicBezTo>
                    <a:pt x="279" y="161"/>
                    <a:pt x="279" y="161"/>
                    <a:pt x="279" y="161"/>
                  </a:cubicBezTo>
                  <a:cubicBezTo>
                    <a:pt x="278" y="161"/>
                    <a:pt x="278" y="161"/>
                    <a:pt x="278" y="161"/>
                  </a:cubicBezTo>
                  <a:cubicBezTo>
                    <a:pt x="278" y="161"/>
                    <a:pt x="278" y="161"/>
                    <a:pt x="278" y="161"/>
                  </a:cubicBezTo>
                  <a:close/>
                  <a:moveTo>
                    <a:pt x="255" y="190"/>
                  </a:moveTo>
                  <a:cubicBezTo>
                    <a:pt x="256" y="190"/>
                    <a:pt x="256" y="190"/>
                    <a:pt x="256" y="190"/>
                  </a:cubicBezTo>
                  <a:cubicBezTo>
                    <a:pt x="256" y="190"/>
                    <a:pt x="256" y="190"/>
                    <a:pt x="256" y="190"/>
                  </a:cubicBezTo>
                  <a:cubicBezTo>
                    <a:pt x="256" y="190"/>
                    <a:pt x="256" y="190"/>
                    <a:pt x="256" y="190"/>
                  </a:cubicBezTo>
                  <a:cubicBezTo>
                    <a:pt x="255" y="190"/>
                    <a:pt x="255" y="190"/>
                    <a:pt x="255" y="190"/>
                  </a:cubicBezTo>
                  <a:cubicBezTo>
                    <a:pt x="255" y="190"/>
                    <a:pt x="255" y="190"/>
                    <a:pt x="255" y="190"/>
                  </a:cubicBezTo>
                  <a:close/>
                  <a:moveTo>
                    <a:pt x="242" y="171"/>
                  </a:moveTo>
                  <a:cubicBezTo>
                    <a:pt x="242" y="171"/>
                    <a:pt x="242" y="171"/>
                    <a:pt x="242" y="171"/>
                  </a:cubicBezTo>
                  <a:cubicBezTo>
                    <a:pt x="243" y="171"/>
                    <a:pt x="243" y="171"/>
                    <a:pt x="243" y="171"/>
                  </a:cubicBezTo>
                  <a:cubicBezTo>
                    <a:pt x="243" y="171"/>
                    <a:pt x="243" y="171"/>
                    <a:pt x="243" y="171"/>
                  </a:cubicBezTo>
                  <a:cubicBezTo>
                    <a:pt x="242" y="171"/>
                    <a:pt x="242" y="171"/>
                    <a:pt x="242" y="171"/>
                  </a:cubicBezTo>
                  <a:cubicBezTo>
                    <a:pt x="242" y="171"/>
                    <a:pt x="242" y="171"/>
                    <a:pt x="242" y="171"/>
                  </a:cubicBezTo>
                  <a:cubicBezTo>
                    <a:pt x="242" y="171"/>
                    <a:pt x="242" y="171"/>
                    <a:pt x="242" y="171"/>
                  </a:cubicBezTo>
                  <a:close/>
                  <a:moveTo>
                    <a:pt x="239" y="175"/>
                  </a:moveTo>
                  <a:cubicBezTo>
                    <a:pt x="239" y="175"/>
                    <a:pt x="239" y="175"/>
                    <a:pt x="239" y="175"/>
                  </a:cubicBezTo>
                  <a:cubicBezTo>
                    <a:pt x="238" y="174"/>
                    <a:pt x="238" y="174"/>
                    <a:pt x="238" y="174"/>
                  </a:cubicBezTo>
                  <a:cubicBezTo>
                    <a:pt x="237" y="174"/>
                    <a:pt x="237" y="174"/>
                    <a:pt x="237" y="174"/>
                  </a:cubicBezTo>
                  <a:cubicBezTo>
                    <a:pt x="238" y="173"/>
                    <a:pt x="238" y="173"/>
                    <a:pt x="238" y="173"/>
                  </a:cubicBezTo>
                  <a:cubicBezTo>
                    <a:pt x="237" y="173"/>
                    <a:pt x="237" y="173"/>
                    <a:pt x="237" y="173"/>
                  </a:cubicBezTo>
                  <a:cubicBezTo>
                    <a:pt x="237" y="172"/>
                    <a:pt x="237" y="172"/>
                    <a:pt x="237" y="172"/>
                  </a:cubicBezTo>
                  <a:cubicBezTo>
                    <a:pt x="237" y="171"/>
                    <a:pt x="237" y="171"/>
                    <a:pt x="237" y="171"/>
                  </a:cubicBezTo>
                  <a:cubicBezTo>
                    <a:pt x="237" y="171"/>
                    <a:pt x="237" y="171"/>
                    <a:pt x="237" y="171"/>
                  </a:cubicBezTo>
                  <a:cubicBezTo>
                    <a:pt x="237" y="172"/>
                    <a:pt x="237" y="172"/>
                    <a:pt x="237" y="172"/>
                  </a:cubicBezTo>
                  <a:cubicBezTo>
                    <a:pt x="238" y="172"/>
                    <a:pt x="238" y="172"/>
                    <a:pt x="238" y="172"/>
                  </a:cubicBezTo>
                  <a:cubicBezTo>
                    <a:pt x="238" y="172"/>
                    <a:pt x="238" y="172"/>
                    <a:pt x="238" y="172"/>
                  </a:cubicBezTo>
                  <a:cubicBezTo>
                    <a:pt x="239" y="173"/>
                    <a:pt x="239" y="173"/>
                    <a:pt x="239" y="173"/>
                  </a:cubicBezTo>
                  <a:cubicBezTo>
                    <a:pt x="239" y="174"/>
                    <a:pt x="239" y="174"/>
                    <a:pt x="239" y="174"/>
                  </a:cubicBezTo>
                  <a:cubicBezTo>
                    <a:pt x="240" y="174"/>
                    <a:pt x="240" y="174"/>
                    <a:pt x="240" y="174"/>
                  </a:cubicBezTo>
                  <a:cubicBezTo>
                    <a:pt x="240" y="174"/>
                    <a:pt x="240" y="174"/>
                    <a:pt x="240" y="174"/>
                  </a:cubicBezTo>
                  <a:cubicBezTo>
                    <a:pt x="240" y="175"/>
                    <a:pt x="240" y="175"/>
                    <a:pt x="240" y="175"/>
                  </a:cubicBezTo>
                  <a:cubicBezTo>
                    <a:pt x="239" y="175"/>
                    <a:pt x="239" y="175"/>
                    <a:pt x="239" y="175"/>
                  </a:cubicBezTo>
                  <a:cubicBezTo>
                    <a:pt x="239" y="175"/>
                    <a:pt x="239" y="175"/>
                    <a:pt x="239" y="175"/>
                  </a:cubicBezTo>
                  <a:close/>
                  <a:moveTo>
                    <a:pt x="234" y="175"/>
                  </a:moveTo>
                  <a:cubicBezTo>
                    <a:pt x="234" y="174"/>
                    <a:pt x="234" y="174"/>
                    <a:pt x="234" y="174"/>
                  </a:cubicBezTo>
                  <a:cubicBezTo>
                    <a:pt x="234" y="174"/>
                    <a:pt x="234" y="174"/>
                    <a:pt x="234" y="174"/>
                  </a:cubicBezTo>
                  <a:cubicBezTo>
                    <a:pt x="234" y="173"/>
                    <a:pt x="234" y="173"/>
                    <a:pt x="234" y="173"/>
                  </a:cubicBezTo>
                  <a:cubicBezTo>
                    <a:pt x="234" y="172"/>
                    <a:pt x="234" y="172"/>
                    <a:pt x="234" y="172"/>
                  </a:cubicBezTo>
                  <a:cubicBezTo>
                    <a:pt x="234" y="171"/>
                    <a:pt x="234" y="171"/>
                    <a:pt x="234" y="171"/>
                  </a:cubicBezTo>
                  <a:cubicBezTo>
                    <a:pt x="234" y="171"/>
                    <a:pt x="234" y="171"/>
                    <a:pt x="234" y="171"/>
                  </a:cubicBezTo>
                  <a:cubicBezTo>
                    <a:pt x="235" y="172"/>
                    <a:pt x="235" y="172"/>
                    <a:pt x="235" y="172"/>
                  </a:cubicBezTo>
                  <a:cubicBezTo>
                    <a:pt x="234" y="172"/>
                    <a:pt x="234" y="172"/>
                    <a:pt x="234" y="172"/>
                  </a:cubicBezTo>
                  <a:cubicBezTo>
                    <a:pt x="234" y="173"/>
                    <a:pt x="234" y="173"/>
                    <a:pt x="234" y="173"/>
                  </a:cubicBezTo>
                  <a:cubicBezTo>
                    <a:pt x="235" y="173"/>
                    <a:pt x="235" y="173"/>
                    <a:pt x="235" y="173"/>
                  </a:cubicBezTo>
                  <a:cubicBezTo>
                    <a:pt x="234" y="175"/>
                    <a:pt x="234" y="175"/>
                    <a:pt x="234" y="175"/>
                  </a:cubicBezTo>
                  <a:cubicBezTo>
                    <a:pt x="234" y="175"/>
                    <a:pt x="234" y="175"/>
                    <a:pt x="234" y="175"/>
                  </a:cubicBezTo>
                  <a:close/>
                  <a:moveTo>
                    <a:pt x="233" y="156"/>
                  </a:moveTo>
                  <a:cubicBezTo>
                    <a:pt x="233" y="157"/>
                    <a:pt x="233" y="157"/>
                    <a:pt x="233" y="157"/>
                  </a:cubicBezTo>
                  <a:cubicBezTo>
                    <a:pt x="233" y="157"/>
                    <a:pt x="233" y="157"/>
                    <a:pt x="233" y="157"/>
                  </a:cubicBezTo>
                  <a:cubicBezTo>
                    <a:pt x="234" y="157"/>
                    <a:pt x="234" y="157"/>
                    <a:pt x="234" y="157"/>
                  </a:cubicBezTo>
                  <a:cubicBezTo>
                    <a:pt x="235" y="156"/>
                    <a:pt x="235" y="156"/>
                    <a:pt x="235" y="156"/>
                  </a:cubicBezTo>
                  <a:cubicBezTo>
                    <a:pt x="235" y="156"/>
                    <a:pt x="235" y="156"/>
                    <a:pt x="235" y="156"/>
                  </a:cubicBezTo>
                  <a:cubicBezTo>
                    <a:pt x="234" y="156"/>
                    <a:pt x="234" y="156"/>
                    <a:pt x="234" y="156"/>
                  </a:cubicBezTo>
                  <a:cubicBezTo>
                    <a:pt x="233" y="156"/>
                    <a:pt x="233" y="156"/>
                    <a:pt x="233" y="156"/>
                  </a:cubicBezTo>
                  <a:close/>
                  <a:moveTo>
                    <a:pt x="233" y="156"/>
                  </a:moveTo>
                  <a:cubicBezTo>
                    <a:pt x="234" y="155"/>
                    <a:pt x="234" y="155"/>
                    <a:pt x="234" y="155"/>
                  </a:cubicBezTo>
                  <a:cubicBezTo>
                    <a:pt x="234" y="154"/>
                    <a:pt x="234" y="154"/>
                    <a:pt x="234" y="154"/>
                  </a:cubicBezTo>
                  <a:cubicBezTo>
                    <a:pt x="235" y="153"/>
                    <a:pt x="235" y="153"/>
                    <a:pt x="235" y="153"/>
                  </a:cubicBezTo>
                  <a:cubicBezTo>
                    <a:pt x="235" y="153"/>
                    <a:pt x="235" y="153"/>
                    <a:pt x="235" y="153"/>
                  </a:cubicBezTo>
                  <a:cubicBezTo>
                    <a:pt x="236" y="153"/>
                    <a:pt x="236" y="153"/>
                    <a:pt x="236" y="153"/>
                  </a:cubicBezTo>
                  <a:cubicBezTo>
                    <a:pt x="236" y="154"/>
                    <a:pt x="236" y="154"/>
                    <a:pt x="236" y="154"/>
                  </a:cubicBezTo>
                  <a:cubicBezTo>
                    <a:pt x="235" y="155"/>
                    <a:pt x="235" y="155"/>
                    <a:pt x="235" y="155"/>
                  </a:cubicBezTo>
                  <a:cubicBezTo>
                    <a:pt x="235" y="155"/>
                    <a:pt x="235" y="155"/>
                    <a:pt x="235" y="155"/>
                  </a:cubicBezTo>
                  <a:cubicBezTo>
                    <a:pt x="235" y="156"/>
                    <a:pt x="235" y="156"/>
                    <a:pt x="235" y="156"/>
                  </a:cubicBezTo>
                  <a:cubicBezTo>
                    <a:pt x="233" y="156"/>
                    <a:pt x="233" y="156"/>
                    <a:pt x="233" y="156"/>
                  </a:cubicBezTo>
                  <a:close/>
                  <a:moveTo>
                    <a:pt x="191" y="148"/>
                  </a:moveTo>
                  <a:cubicBezTo>
                    <a:pt x="191" y="147"/>
                    <a:pt x="191" y="147"/>
                    <a:pt x="191" y="147"/>
                  </a:cubicBezTo>
                  <a:cubicBezTo>
                    <a:pt x="191" y="147"/>
                    <a:pt x="191" y="147"/>
                    <a:pt x="191" y="147"/>
                  </a:cubicBezTo>
                  <a:cubicBezTo>
                    <a:pt x="191" y="147"/>
                    <a:pt x="191" y="147"/>
                    <a:pt x="191" y="147"/>
                  </a:cubicBezTo>
                  <a:cubicBezTo>
                    <a:pt x="191" y="147"/>
                    <a:pt x="191" y="147"/>
                    <a:pt x="191" y="147"/>
                  </a:cubicBezTo>
                  <a:cubicBezTo>
                    <a:pt x="191" y="148"/>
                    <a:pt x="191" y="148"/>
                    <a:pt x="191" y="148"/>
                  </a:cubicBezTo>
                  <a:close/>
                  <a:moveTo>
                    <a:pt x="155" y="138"/>
                  </a:moveTo>
                  <a:cubicBezTo>
                    <a:pt x="155" y="138"/>
                    <a:pt x="155" y="138"/>
                    <a:pt x="155" y="138"/>
                  </a:cubicBezTo>
                  <a:cubicBezTo>
                    <a:pt x="156" y="138"/>
                    <a:pt x="156" y="138"/>
                    <a:pt x="156" y="138"/>
                  </a:cubicBezTo>
                  <a:cubicBezTo>
                    <a:pt x="155" y="138"/>
                    <a:pt x="155" y="138"/>
                    <a:pt x="155" y="138"/>
                  </a:cubicBezTo>
                  <a:cubicBezTo>
                    <a:pt x="155" y="138"/>
                    <a:pt x="155" y="138"/>
                    <a:pt x="155" y="138"/>
                  </a:cubicBezTo>
                  <a:close/>
                  <a:moveTo>
                    <a:pt x="152" y="140"/>
                  </a:moveTo>
                  <a:cubicBezTo>
                    <a:pt x="153" y="140"/>
                    <a:pt x="153" y="140"/>
                    <a:pt x="153" y="140"/>
                  </a:cubicBezTo>
                  <a:cubicBezTo>
                    <a:pt x="152" y="139"/>
                    <a:pt x="152" y="139"/>
                    <a:pt x="152" y="139"/>
                  </a:cubicBezTo>
                  <a:cubicBezTo>
                    <a:pt x="152" y="139"/>
                    <a:pt x="152" y="139"/>
                    <a:pt x="152" y="139"/>
                  </a:cubicBezTo>
                  <a:cubicBezTo>
                    <a:pt x="152" y="140"/>
                    <a:pt x="152" y="140"/>
                    <a:pt x="152" y="140"/>
                  </a:cubicBezTo>
                  <a:close/>
                  <a:moveTo>
                    <a:pt x="153" y="142"/>
                  </a:moveTo>
                  <a:cubicBezTo>
                    <a:pt x="153" y="142"/>
                    <a:pt x="153" y="142"/>
                    <a:pt x="153" y="142"/>
                  </a:cubicBezTo>
                  <a:cubicBezTo>
                    <a:pt x="153" y="142"/>
                    <a:pt x="153" y="142"/>
                    <a:pt x="153" y="142"/>
                  </a:cubicBezTo>
                  <a:cubicBezTo>
                    <a:pt x="153" y="142"/>
                    <a:pt x="153" y="142"/>
                    <a:pt x="153" y="142"/>
                  </a:cubicBezTo>
                  <a:cubicBezTo>
                    <a:pt x="153" y="142"/>
                    <a:pt x="153" y="142"/>
                    <a:pt x="153" y="142"/>
                  </a:cubicBezTo>
                  <a:close/>
                  <a:moveTo>
                    <a:pt x="153" y="143"/>
                  </a:moveTo>
                  <a:cubicBezTo>
                    <a:pt x="152" y="142"/>
                    <a:pt x="152" y="142"/>
                    <a:pt x="152" y="142"/>
                  </a:cubicBezTo>
                  <a:cubicBezTo>
                    <a:pt x="152" y="142"/>
                    <a:pt x="152" y="142"/>
                    <a:pt x="152" y="142"/>
                  </a:cubicBezTo>
                  <a:cubicBezTo>
                    <a:pt x="152" y="143"/>
                    <a:pt x="152" y="143"/>
                    <a:pt x="152" y="143"/>
                  </a:cubicBezTo>
                  <a:cubicBezTo>
                    <a:pt x="153" y="143"/>
                    <a:pt x="153" y="143"/>
                    <a:pt x="153" y="143"/>
                  </a:cubicBezTo>
                  <a:close/>
                  <a:moveTo>
                    <a:pt x="154" y="145"/>
                  </a:moveTo>
                  <a:cubicBezTo>
                    <a:pt x="155" y="146"/>
                    <a:pt x="155" y="146"/>
                    <a:pt x="155" y="146"/>
                  </a:cubicBezTo>
                  <a:cubicBezTo>
                    <a:pt x="155" y="146"/>
                    <a:pt x="155" y="146"/>
                    <a:pt x="155" y="146"/>
                  </a:cubicBezTo>
                  <a:cubicBezTo>
                    <a:pt x="156" y="145"/>
                    <a:pt x="156" y="145"/>
                    <a:pt x="156" y="145"/>
                  </a:cubicBezTo>
                  <a:cubicBezTo>
                    <a:pt x="155" y="145"/>
                    <a:pt x="155" y="145"/>
                    <a:pt x="155" y="145"/>
                  </a:cubicBezTo>
                  <a:cubicBezTo>
                    <a:pt x="156" y="144"/>
                    <a:pt x="156" y="144"/>
                    <a:pt x="156" y="144"/>
                  </a:cubicBezTo>
                  <a:cubicBezTo>
                    <a:pt x="155" y="144"/>
                    <a:pt x="155" y="144"/>
                    <a:pt x="155" y="144"/>
                  </a:cubicBezTo>
                  <a:cubicBezTo>
                    <a:pt x="155" y="145"/>
                    <a:pt x="155" y="145"/>
                    <a:pt x="155" y="145"/>
                  </a:cubicBezTo>
                  <a:cubicBezTo>
                    <a:pt x="155" y="145"/>
                    <a:pt x="155" y="145"/>
                    <a:pt x="155" y="145"/>
                  </a:cubicBezTo>
                  <a:cubicBezTo>
                    <a:pt x="154" y="145"/>
                    <a:pt x="154" y="145"/>
                    <a:pt x="154" y="145"/>
                  </a:cubicBezTo>
                  <a:close/>
                  <a:moveTo>
                    <a:pt x="153" y="149"/>
                  </a:moveTo>
                  <a:cubicBezTo>
                    <a:pt x="153" y="148"/>
                    <a:pt x="153" y="148"/>
                    <a:pt x="153" y="148"/>
                  </a:cubicBezTo>
                  <a:cubicBezTo>
                    <a:pt x="153" y="148"/>
                    <a:pt x="153" y="148"/>
                    <a:pt x="153" y="148"/>
                  </a:cubicBezTo>
                  <a:cubicBezTo>
                    <a:pt x="153" y="147"/>
                    <a:pt x="153" y="147"/>
                    <a:pt x="153" y="147"/>
                  </a:cubicBezTo>
                  <a:cubicBezTo>
                    <a:pt x="154" y="146"/>
                    <a:pt x="154" y="146"/>
                    <a:pt x="154" y="146"/>
                  </a:cubicBezTo>
                  <a:cubicBezTo>
                    <a:pt x="154" y="147"/>
                    <a:pt x="154" y="147"/>
                    <a:pt x="154" y="147"/>
                  </a:cubicBezTo>
                  <a:cubicBezTo>
                    <a:pt x="154" y="147"/>
                    <a:pt x="154" y="147"/>
                    <a:pt x="154" y="147"/>
                  </a:cubicBezTo>
                  <a:cubicBezTo>
                    <a:pt x="154" y="148"/>
                    <a:pt x="154" y="148"/>
                    <a:pt x="154" y="148"/>
                  </a:cubicBezTo>
                  <a:cubicBezTo>
                    <a:pt x="154" y="148"/>
                    <a:pt x="154" y="148"/>
                    <a:pt x="154" y="148"/>
                  </a:cubicBezTo>
                  <a:cubicBezTo>
                    <a:pt x="154" y="149"/>
                    <a:pt x="154" y="149"/>
                    <a:pt x="154" y="149"/>
                  </a:cubicBezTo>
                  <a:cubicBezTo>
                    <a:pt x="154" y="149"/>
                    <a:pt x="154" y="149"/>
                    <a:pt x="154" y="149"/>
                  </a:cubicBezTo>
                  <a:cubicBezTo>
                    <a:pt x="154" y="149"/>
                    <a:pt x="154" y="149"/>
                    <a:pt x="154" y="149"/>
                  </a:cubicBezTo>
                  <a:cubicBezTo>
                    <a:pt x="153" y="149"/>
                    <a:pt x="153" y="149"/>
                    <a:pt x="153" y="149"/>
                  </a:cubicBezTo>
                  <a:close/>
                  <a:moveTo>
                    <a:pt x="186" y="131"/>
                  </a:moveTo>
                  <a:cubicBezTo>
                    <a:pt x="186" y="131"/>
                    <a:pt x="186" y="131"/>
                    <a:pt x="186" y="131"/>
                  </a:cubicBezTo>
                  <a:cubicBezTo>
                    <a:pt x="186" y="131"/>
                    <a:pt x="186" y="131"/>
                    <a:pt x="186" y="131"/>
                  </a:cubicBezTo>
                  <a:cubicBezTo>
                    <a:pt x="187" y="131"/>
                    <a:pt x="187" y="131"/>
                    <a:pt x="187" y="131"/>
                  </a:cubicBezTo>
                  <a:cubicBezTo>
                    <a:pt x="186" y="131"/>
                    <a:pt x="186" y="131"/>
                    <a:pt x="186" y="131"/>
                  </a:cubicBezTo>
                  <a:cubicBezTo>
                    <a:pt x="186" y="131"/>
                    <a:pt x="186" y="131"/>
                    <a:pt x="186" y="131"/>
                  </a:cubicBezTo>
                  <a:close/>
                  <a:moveTo>
                    <a:pt x="197" y="125"/>
                  </a:moveTo>
                  <a:cubicBezTo>
                    <a:pt x="197" y="124"/>
                    <a:pt x="197" y="124"/>
                    <a:pt x="197" y="124"/>
                  </a:cubicBezTo>
                  <a:cubicBezTo>
                    <a:pt x="197" y="124"/>
                    <a:pt x="197" y="124"/>
                    <a:pt x="197" y="124"/>
                  </a:cubicBezTo>
                  <a:cubicBezTo>
                    <a:pt x="197" y="123"/>
                    <a:pt x="197" y="123"/>
                    <a:pt x="197" y="123"/>
                  </a:cubicBezTo>
                  <a:cubicBezTo>
                    <a:pt x="197" y="123"/>
                    <a:pt x="197" y="123"/>
                    <a:pt x="197" y="123"/>
                  </a:cubicBezTo>
                  <a:cubicBezTo>
                    <a:pt x="198" y="123"/>
                    <a:pt x="198" y="123"/>
                    <a:pt x="198" y="123"/>
                  </a:cubicBezTo>
                  <a:cubicBezTo>
                    <a:pt x="198" y="123"/>
                    <a:pt x="198" y="123"/>
                    <a:pt x="198" y="123"/>
                  </a:cubicBezTo>
                  <a:cubicBezTo>
                    <a:pt x="198" y="124"/>
                    <a:pt x="198" y="124"/>
                    <a:pt x="198" y="124"/>
                  </a:cubicBezTo>
                  <a:cubicBezTo>
                    <a:pt x="198" y="124"/>
                    <a:pt x="198" y="124"/>
                    <a:pt x="198" y="124"/>
                  </a:cubicBezTo>
                  <a:cubicBezTo>
                    <a:pt x="197" y="125"/>
                    <a:pt x="197" y="125"/>
                    <a:pt x="197" y="125"/>
                  </a:cubicBezTo>
                  <a:cubicBezTo>
                    <a:pt x="197" y="125"/>
                    <a:pt x="197" y="125"/>
                    <a:pt x="197" y="125"/>
                  </a:cubicBezTo>
                  <a:close/>
                  <a:moveTo>
                    <a:pt x="185" y="137"/>
                  </a:moveTo>
                  <a:cubicBezTo>
                    <a:pt x="185" y="137"/>
                    <a:pt x="185" y="137"/>
                    <a:pt x="185" y="137"/>
                  </a:cubicBezTo>
                  <a:cubicBezTo>
                    <a:pt x="185" y="136"/>
                    <a:pt x="185" y="136"/>
                    <a:pt x="185" y="136"/>
                  </a:cubicBezTo>
                  <a:cubicBezTo>
                    <a:pt x="185" y="136"/>
                    <a:pt x="185" y="136"/>
                    <a:pt x="185" y="136"/>
                  </a:cubicBezTo>
                  <a:cubicBezTo>
                    <a:pt x="185" y="136"/>
                    <a:pt x="185" y="136"/>
                    <a:pt x="185" y="136"/>
                  </a:cubicBezTo>
                  <a:cubicBezTo>
                    <a:pt x="186" y="135"/>
                    <a:pt x="186" y="135"/>
                    <a:pt x="186" y="135"/>
                  </a:cubicBezTo>
                  <a:cubicBezTo>
                    <a:pt x="186" y="135"/>
                    <a:pt x="186" y="135"/>
                    <a:pt x="186" y="135"/>
                  </a:cubicBezTo>
                  <a:cubicBezTo>
                    <a:pt x="185" y="135"/>
                    <a:pt x="185" y="135"/>
                    <a:pt x="185" y="135"/>
                  </a:cubicBezTo>
                  <a:cubicBezTo>
                    <a:pt x="185" y="134"/>
                    <a:pt x="185" y="134"/>
                    <a:pt x="185" y="134"/>
                  </a:cubicBezTo>
                  <a:cubicBezTo>
                    <a:pt x="185" y="133"/>
                    <a:pt x="185" y="133"/>
                    <a:pt x="185" y="133"/>
                  </a:cubicBezTo>
                  <a:cubicBezTo>
                    <a:pt x="186" y="133"/>
                    <a:pt x="186" y="133"/>
                    <a:pt x="186" y="133"/>
                  </a:cubicBezTo>
                  <a:cubicBezTo>
                    <a:pt x="186" y="133"/>
                    <a:pt x="186" y="133"/>
                    <a:pt x="186" y="133"/>
                  </a:cubicBezTo>
                  <a:cubicBezTo>
                    <a:pt x="185" y="132"/>
                    <a:pt x="185" y="132"/>
                    <a:pt x="185" y="132"/>
                  </a:cubicBezTo>
                  <a:cubicBezTo>
                    <a:pt x="184" y="132"/>
                    <a:pt x="184" y="132"/>
                    <a:pt x="184" y="132"/>
                  </a:cubicBezTo>
                  <a:cubicBezTo>
                    <a:pt x="184" y="133"/>
                    <a:pt x="184" y="133"/>
                    <a:pt x="184" y="133"/>
                  </a:cubicBezTo>
                  <a:cubicBezTo>
                    <a:pt x="184" y="133"/>
                    <a:pt x="184" y="133"/>
                    <a:pt x="184" y="133"/>
                  </a:cubicBezTo>
                  <a:cubicBezTo>
                    <a:pt x="183" y="133"/>
                    <a:pt x="183" y="133"/>
                    <a:pt x="183" y="133"/>
                  </a:cubicBezTo>
                  <a:cubicBezTo>
                    <a:pt x="182" y="133"/>
                    <a:pt x="182" y="133"/>
                    <a:pt x="182" y="133"/>
                  </a:cubicBezTo>
                  <a:cubicBezTo>
                    <a:pt x="181" y="134"/>
                    <a:pt x="181" y="134"/>
                    <a:pt x="181" y="134"/>
                  </a:cubicBezTo>
                  <a:cubicBezTo>
                    <a:pt x="180" y="134"/>
                    <a:pt x="180" y="134"/>
                    <a:pt x="180" y="134"/>
                  </a:cubicBezTo>
                  <a:cubicBezTo>
                    <a:pt x="180" y="134"/>
                    <a:pt x="180" y="134"/>
                    <a:pt x="180" y="134"/>
                  </a:cubicBezTo>
                  <a:cubicBezTo>
                    <a:pt x="181" y="133"/>
                    <a:pt x="181" y="133"/>
                    <a:pt x="181" y="133"/>
                  </a:cubicBezTo>
                  <a:cubicBezTo>
                    <a:pt x="182" y="133"/>
                    <a:pt x="182" y="133"/>
                    <a:pt x="182" y="133"/>
                  </a:cubicBezTo>
                  <a:cubicBezTo>
                    <a:pt x="182" y="132"/>
                    <a:pt x="182" y="132"/>
                    <a:pt x="182" y="132"/>
                  </a:cubicBezTo>
                  <a:cubicBezTo>
                    <a:pt x="182" y="132"/>
                    <a:pt x="182" y="132"/>
                    <a:pt x="182" y="132"/>
                  </a:cubicBezTo>
                  <a:cubicBezTo>
                    <a:pt x="181" y="132"/>
                    <a:pt x="181" y="132"/>
                    <a:pt x="181" y="132"/>
                  </a:cubicBezTo>
                  <a:cubicBezTo>
                    <a:pt x="181" y="132"/>
                    <a:pt x="181" y="132"/>
                    <a:pt x="181" y="132"/>
                  </a:cubicBezTo>
                  <a:cubicBezTo>
                    <a:pt x="182" y="131"/>
                    <a:pt x="182" y="131"/>
                    <a:pt x="182" y="131"/>
                  </a:cubicBezTo>
                  <a:cubicBezTo>
                    <a:pt x="181" y="130"/>
                    <a:pt x="181" y="130"/>
                    <a:pt x="181" y="130"/>
                  </a:cubicBezTo>
                  <a:cubicBezTo>
                    <a:pt x="182" y="130"/>
                    <a:pt x="182" y="130"/>
                    <a:pt x="182" y="130"/>
                  </a:cubicBezTo>
                  <a:cubicBezTo>
                    <a:pt x="182" y="130"/>
                    <a:pt x="182" y="130"/>
                    <a:pt x="182" y="130"/>
                  </a:cubicBezTo>
                  <a:cubicBezTo>
                    <a:pt x="182" y="130"/>
                    <a:pt x="182" y="130"/>
                    <a:pt x="182" y="130"/>
                  </a:cubicBezTo>
                  <a:cubicBezTo>
                    <a:pt x="183" y="131"/>
                    <a:pt x="183" y="131"/>
                    <a:pt x="183" y="131"/>
                  </a:cubicBezTo>
                  <a:cubicBezTo>
                    <a:pt x="183" y="132"/>
                    <a:pt x="183" y="132"/>
                    <a:pt x="183" y="132"/>
                  </a:cubicBezTo>
                  <a:cubicBezTo>
                    <a:pt x="184" y="131"/>
                    <a:pt x="184" y="131"/>
                    <a:pt x="184" y="131"/>
                  </a:cubicBezTo>
                  <a:cubicBezTo>
                    <a:pt x="185" y="131"/>
                    <a:pt x="185" y="131"/>
                    <a:pt x="185" y="131"/>
                  </a:cubicBezTo>
                  <a:cubicBezTo>
                    <a:pt x="185" y="131"/>
                    <a:pt x="185" y="131"/>
                    <a:pt x="185" y="131"/>
                  </a:cubicBezTo>
                  <a:cubicBezTo>
                    <a:pt x="184" y="130"/>
                    <a:pt x="184" y="130"/>
                    <a:pt x="184" y="130"/>
                  </a:cubicBezTo>
                  <a:cubicBezTo>
                    <a:pt x="185" y="130"/>
                    <a:pt x="185" y="130"/>
                    <a:pt x="185" y="130"/>
                  </a:cubicBezTo>
                  <a:cubicBezTo>
                    <a:pt x="185" y="130"/>
                    <a:pt x="185" y="130"/>
                    <a:pt x="185" y="130"/>
                  </a:cubicBezTo>
                  <a:cubicBezTo>
                    <a:pt x="185" y="130"/>
                    <a:pt x="185" y="130"/>
                    <a:pt x="185" y="130"/>
                  </a:cubicBezTo>
                  <a:cubicBezTo>
                    <a:pt x="186" y="130"/>
                    <a:pt x="186" y="130"/>
                    <a:pt x="186" y="130"/>
                  </a:cubicBezTo>
                  <a:cubicBezTo>
                    <a:pt x="187" y="129"/>
                    <a:pt x="187" y="129"/>
                    <a:pt x="187" y="129"/>
                  </a:cubicBezTo>
                  <a:cubicBezTo>
                    <a:pt x="187" y="129"/>
                    <a:pt x="187" y="129"/>
                    <a:pt x="187" y="129"/>
                  </a:cubicBezTo>
                  <a:cubicBezTo>
                    <a:pt x="187" y="129"/>
                    <a:pt x="187" y="129"/>
                    <a:pt x="187" y="129"/>
                  </a:cubicBezTo>
                  <a:cubicBezTo>
                    <a:pt x="187" y="129"/>
                    <a:pt x="187" y="129"/>
                    <a:pt x="187" y="129"/>
                  </a:cubicBezTo>
                  <a:cubicBezTo>
                    <a:pt x="188" y="129"/>
                    <a:pt x="188" y="129"/>
                    <a:pt x="188" y="129"/>
                  </a:cubicBezTo>
                  <a:cubicBezTo>
                    <a:pt x="187" y="130"/>
                    <a:pt x="187" y="130"/>
                    <a:pt x="187" y="130"/>
                  </a:cubicBezTo>
                  <a:cubicBezTo>
                    <a:pt x="187" y="131"/>
                    <a:pt x="187" y="131"/>
                    <a:pt x="187" y="131"/>
                  </a:cubicBezTo>
                  <a:cubicBezTo>
                    <a:pt x="188" y="131"/>
                    <a:pt x="188" y="131"/>
                    <a:pt x="188" y="131"/>
                  </a:cubicBezTo>
                  <a:cubicBezTo>
                    <a:pt x="188" y="131"/>
                    <a:pt x="188" y="131"/>
                    <a:pt x="188" y="131"/>
                  </a:cubicBezTo>
                  <a:cubicBezTo>
                    <a:pt x="188" y="132"/>
                    <a:pt x="188" y="132"/>
                    <a:pt x="188" y="132"/>
                  </a:cubicBezTo>
                  <a:cubicBezTo>
                    <a:pt x="188" y="132"/>
                    <a:pt x="188" y="132"/>
                    <a:pt x="188" y="132"/>
                  </a:cubicBezTo>
                  <a:cubicBezTo>
                    <a:pt x="189" y="131"/>
                    <a:pt x="189" y="131"/>
                    <a:pt x="189" y="131"/>
                  </a:cubicBezTo>
                  <a:cubicBezTo>
                    <a:pt x="189" y="130"/>
                    <a:pt x="189" y="130"/>
                    <a:pt x="189" y="130"/>
                  </a:cubicBezTo>
                  <a:cubicBezTo>
                    <a:pt x="190" y="129"/>
                    <a:pt x="190" y="129"/>
                    <a:pt x="190" y="129"/>
                  </a:cubicBezTo>
                  <a:cubicBezTo>
                    <a:pt x="190" y="129"/>
                    <a:pt x="190" y="129"/>
                    <a:pt x="190" y="129"/>
                  </a:cubicBezTo>
                  <a:cubicBezTo>
                    <a:pt x="190" y="130"/>
                    <a:pt x="190" y="130"/>
                    <a:pt x="190" y="130"/>
                  </a:cubicBezTo>
                  <a:cubicBezTo>
                    <a:pt x="190" y="131"/>
                    <a:pt x="190" y="131"/>
                    <a:pt x="190" y="131"/>
                  </a:cubicBezTo>
                  <a:cubicBezTo>
                    <a:pt x="190" y="132"/>
                    <a:pt x="190" y="132"/>
                    <a:pt x="190" y="132"/>
                  </a:cubicBezTo>
                  <a:cubicBezTo>
                    <a:pt x="190" y="132"/>
                    <a:pt x="190" y="132"/>
                    <a:pt x="190" y="132"/>
                  </a:cubicBezTo>
                  <a:cubicBezTo>
                    <a:pt x="191" y="132"/>
                    <a:pt x="191" y="132"/>
                    <a:pt x="191" y="132"/>
                  </a:cubicBezTo>
                  <a:cubicBezTo>
                    <a:pt x="191" y="132"/>
                    <a:pt x="191" y="132"/>
                    <a:pt x="191" y="132"/>
                  </a:cubicBezTo>
                  <a:cubicBezTo>
                    <a:pt x="192" y="131"/>
                    <a:pt x="192" y="131"/>
                    <a:pt x="192" y="131"/>
                  </a:cubicBezTo>
                  <a:cubicBezTo>
                    <a:pt x="193" y="130"/>
                    <a:pt x="193" y="130"/>
                    <a:pt x="193" y="130"/>
                  </a:cubicBezTo>
                  <a:cubicBezTo>
                    <a:pt x="193" y="129"/>
                    <a:pt x="193" y="129"/>
                    <a:pt x="193" y="129"/>
                  </a:cubicBezTo>
                  <a:cubicBezTo>
                    <a:pt x="193" y="128"/>
                    <a:pt x="193" y="128"/>
                    <a:pt x="193" y="128"/>
                  </a:cubicBezTo>
                  <a:cubicBezTo>
                    <a:pt x="193" y="128"/>
                    <a:pt x="193" y="128"/>
                    <a:pt x="193" y="128"/>
                  </a:cubicBezTo>
                  <a:cubicBezTo>
                    <a:pt x="193" y="127"/>
                    <a:pt x="193" y="127"/>
                    <a:pt x="193" y="127"/>
                  </a:cubicBezTo>
                  <a:cubicBezTo>
                    <a:pt x="192" y="127"/>
                    <a:pt x="192" y="127"/>
                    <a:pt x="192" y="127"/>
                  </a:cubicBezTo>
                  <a:cubicBezTo>
                    <a:pt x="192" y="127"/>
                    <a:pt x="192" y="127"/>
                    <a:pt x="192" y="127"/>
                  </a:cubicBezTo>
                  <a:cubicBezTo>
                    <a:pt x="191" y="127"/>
                    <a:pt x="191" y="127"/>
                    <a:pt x="191" y="127"/>
                  </a:cubicBezTo>
                  <a:cubicBezTo>
                    <a:pt x="191" y="127"/>
                    <a:pt x="191" y="127"/>
                    <a:pt x="191" y="127"/>
                  </a:cubicBezTo>
                  <a:cubicBezTo>
                    <a:pt x="192" y="126"/>
                    <a:pt x="192" y="126"/>
                    <a:pt x="192" y="126"/>
                  </a:cubicBezTo>
                  <a:cubicBezTo>
                    <a:pt x="192" y="126"/>
                    <a:pt x="192" y="126"/>
                    <a:pt x="192" y="126"/>
                  </a:cubicBezTo>
                  <a:cubicBezTo>
                    <a:pt x="191" y="126"/>
                    <a:pt x="191" y="126"/>
                    <a:pt x="191" y="126"/>
                  </a:cubicBezTo>
                  <a:cubicBezTo>
                    <a:pt x="191" y="126"/>
                    <a:pt x="191" y="126"/>
                    <a:pt x="191" y="126"/>
                  </a:cubicBezTo>
                  <a:cubicBezTo>
                    <a:pt x="190" y="125"/>
                    <a:pt x="190" y="125"/>
                    <a:pt x="190" y="125"/>
                  </a:cubicBezTo>
                  <a:cubicBezTo>
                    <a:pt x="190" y="125"/>
                    <a:pt x="190" y="125"/>
                    <a:pt x="190" y="125"/>
                  </a:cubicBezTo>
                  <a:cubicBezTo>
                    <a:pt x="189" y="123"/>
                    <a:pt x="189" y="123"/>
                    <a:pt x="189" y="123"/>
                  </a:cubicBezTo>
                  <a:cubicBezTo>
                    <a:pt x="189" y="122"/>
                    <a:pt x="189" y="122"/>
                    <a:pt x="189" y="122"/>
                  </a:cubicBezTo>
                  <a:cubicBezTo>
                    <a:pt x="190" y="121"/>
                    <a:pt x="190" y="121"/>
                    <a:pt x="190" y="121"/>
                  </a:cubicBezTo>
                  <a:cubicBezTo>
                    <a:pt x="189" y="120"/>
                    <a:pt x="189" y="120"/>
                    <a:pt x="189" y="120"/>
                  </a:cubicBezTo>
                  <a:cubicBezTo>
                    <a:pt x="189" y="121"/>
                    <a:pt x="189" y="121"/>
                    <a:pt x="189" y="121"/>
                  </a:cubicBezTo>
                  <a:cubicBezTo>
                    <a:pt x="189" y="122"/>
                    <a:pt x="189" y="122"/>
                    <a:pt x="189" y="122"/>
                  </a:cubicBezTo>
                  <a:cubicBezTo>
                    <a:pt x="188" y="121"/>
                    <a:pt x="188" y="121"/>
                    <a:pt x="188" y="121"/>
                  </a:cubicBezTo>
                  <a:cubicBezTo>
                    <a:pt x="187" y="121"/>
                    <a:pt x="187" y="121"/>
                    <a:pt x="187" y="121"/>
                  </a:cubicBezTo>
                  <a:cubicBezTo>
                    <a:pt x="187" y="119"/>
                    <a:pt x="187" y="119"/>
                    <a:pt x="187" y="119"/>
                  </a:cubicBezTo>
                  <a:cubicBezTo>
                    <a:pt x="186" y="119"/>
                    <a:pt x="186" y="119"/>
                    <a:pt x="186" y="119"/>
                  </a:cubicBezTo>
                  <a:cubicBezTo>
                    <a:pt x="186" y="117"/>
                    <a:pt x="186" y="117"/>
                    <a:pt x="186" y="117"/>
                  </a:cubicBezTo>
                  <a:cubicBezTo>
                    <a:pt x="185" y="117"/>
                    <a:pt x="185" y="117"/>
                    <a:pt x="185" y="117"/>
                  </a:cubicBezTo>
                  <a:cubicBezTo>
                    <a:pt x="185" y="116"/>
                    <a:pt x="185" y="116"/>
                    <a:pt x="185" y="116"/>
                  </a:cubicBezTo>
                  <a:cubicBezTo>
                    <a:pt x="185" y="115"/>
                    <a:pt x="185" y="115"/>
                    <a:pt x="185" y="115"/>
                  </a:cubicBezTo>
                  <a:cubicBezTo>
                    <a:pt x="185" y="115"/>
                    <a:pt x="185" y="115"/>
                    <a:pt x="185" y="115"/>
                  </a:cubicBezTo>
                  <a:cubicBezTo>
                    <a:pt x="186" y="115"/>
                    <a:pt x="186" y="115"/>
                    <a:pt x="186" y="115"/>
                  </a:cubicBezTo>
                  <a:cubicBezTo>
                    <a:pt x="186" y="114"/>
                    <a:pt x="186" y="114"/>
                    <a:pt x="186" y="114"/>
                  </a:cubicBezTo>
                  <a:cubicBezTo>
                    <a:pt x="187" y="114"/>
                    <a:pt x="187" y="114"/>
                    <a:pt x="187" y="114"/>
                  </a:cubicBezTo>
                  <a:cubicBezTo>
                    <a:pt x="187" y="114"/>
                    <a:pt x="187" y="114"/>
                    <a:pt x="187" y="114"/>
                  </a:cubicBezTo>
                  <a:cubicBezTo>
                    <a:pt x="188" y="114"/>
                    <a:pt x="188" y="114"/>
                    <a:pt x="188" y="114"/>
                  </a:cubicBezTo>
                  <a:cubicBezTo>
                    <a:pt x="188" y="113"/>
                    <a:pt x="188" y="113"/>
                    <a:pt x="188" y="113"/>
                  </a:cubicBezTo>
                  <a:cubicBezTo>
                    <a:pt x="188" y="112"/>
                    <a:pt x="188" y="112"/>
                    <a:pt x="188" y="112"/>
                  </a:cubicBezTo>
                  <a:cubicBezTo>
                    <a:pt x="188" y="111"/>
                    <a:pt x="188" y="111"/>
                    <a:pt x="188" y="111"/>
                  </a:cubicBezTo>
                  <a:cubicBezTo>
                    <a:pt x="189" y="110"/>
                    <a:pt x="189" y="110"/>
                    <a:pt x="189" y="110"/>
                  </a:cubicBezTo>
                  <a:cubicBezTo>
                    <a:pt x="188" y="109"/>
                    <a:pt x="188" y="109"/>
                    <a:pt x="188" y="109"/>
                  </a:cubicBezTo>
                  <a:cubicBezTo>
                    <a:pt x="188" y="108"/>
                    <a:pt x="188" y="108"/>
                    <a:pt x="188" y="108"/>
                  </a:cubicBezTo>
                  <a:cubicBezTo>
                    <a:pt x="189" y="108"/>
                    <a:pt x="189" y="108"/>
                    <a:pt x="189" y="108"/>
                  </a:cubicBezTo>
                  <a:cubicBezTo>
                    <a:pt x="189" y="107"/>
                    <a:pt x="189" y="107"/>
                    <a:pt x="189" y="107"/>
                  </a:cubicBezTo>
                  <a:cubicBezTo>
                    <a:pt x="190" y="106"/>
                    <a:pt x="190" y="106"/>
                    <a:pt x="190" y="106"/>
                  </a:cubicBezTo>
                  <a:cubicBezTo>
                    <a:pt x="190" y="105"/>
                    <a:pt x="190" y="105"/>
                    <a:pt x="190" y="105"/>
                  </a:cubicBezTo>
                  <a:cubicBezTo>
                    <a:pt x="190" y="104"/>
                    <a:pt x="190" y="104"/>
                    <a:pt x="190" y="104"/>
                  </a:cubicBezTo>
                  <a:cubicBezTo>
                    <a:pt x="190" y="103"/>
                    <a:pt x="190" y="103"/>
                    <a:pt x="190" y="103"/>
                  </a:cubicBezTo>
                  <a:cubicBezTo>
                    <a:pt x="191" y="103"/>
                    <a:pt x="191" y="103"/>
                    <a:pt x="191" y="103"/>
                  </a:cubicBezTo>
                  <a:cubicBezTo>
                    <a:pt x="191" y="102"/>
                    <a:pt x="191" y="102"/>
                    <a:pt x="191" y="102"/>
                  </a:cubicBezTo>
                  <a:cubicBezTo>
                    <a:pt x="192" y="101"/>
                    <a:pt x="192" y="101"/>
                    <a:pt x="192" y="101"/>
                  </a:cubicBezTo>
                  <a:cubicBezTo>
                    <a:pt x="192" y="100"/>
                    <a:pt x="192" y="100"/>
                    <a:pt x="192" y="100"/>
                  </a:cubicBezTo>
                  <a:cubicBezTo>
                    <a:pt x="192" y="100"/>
                    <a:pt x="192" y="100"/>
                    <a:pt x="192" y="100"/>
                  </a:cubicBezTo>
                  <a:cubicBezTo>
                    <a:pt x="192" y="99"/>
                    <a:pt x="192" y="99"/>
                    <a:pt x="192" y="99"/>
                  </a:cubicBezTo>
                  <a:cubicBezTo>
                    <a:pt x="193" y="99"/>
                    <a:pt x="193" y="99"/>
                    <a:pt x="193" y="99"/>
                  </a:cubicBezTo>
                  <a:cubicBezTo>
                    <a:pt x="192" y="98"/>
                    <a:pt x="192" y="98"/>
                    <a:pt x="192" y="98"/>
                  </a:cubicBezTo>
                  <a:cubicBezTo>
                    <a:pt x="192" y="97"/>
                    <a:pt x="192" y="97"/>
                    <a:pt x="192" y="97"/>
                  </a:cubicBezTo>
                  <a:cubicBezTo>
                    <a:pt x="192" y="97"/>
                    <a:pt x="192" y="97"/>
                    <a:pt x="192" y="97"/>
                  </a:cubicBezTo>
                  <a:cubicBezTo>
                    <a:pt x="191" y="96"/>
                    <a:pt x="191" y="96"/>
                    <a:pt x="191" y="96"/>
                  </a:cubicBezTo>
                  <a:cubicBezTo>
                    <a:pt x="191" y="95"/>
                    <a:pt x="191" y="95"/>
                    <a:pt x="191" y="95"/>
                  </a:cubicBezTo>
                  <a:cubicBezTo>
                    <a:pt x="191" y="95"/>
                    <a:pt x="191" y="95"/>
                    <a:pt x="191" y="95"/>
                  </a:cubicBezTo>
                  <a:cubicBezTo>
                    <a:pt x="191" y="93"/>
                    <a:pt x="191" y="93"/>
                    <a:pt x="191" y="93"/>
                  </a:cubicBezTo>
                  <a:cubicBezTo>
                    <a:pt x="190" y="93"/>
                    <a:pt x="190" y="93"/>
                    <a:pt x="190" y="93"/>
                  </a:cubicBezTo>
                  <a:cubicBezTo>
                    <a:pt x="190" y="93"/>
                    <a:pt x="190" y="93"/>
                    <a:pt x="190" y="93"/>
                  </a:cubicBezTo>
                  <a:cubicBezTo>
                    <a:pt x="189" y="93"/>
                    <a:pt x="189" y="93"/>
                    <a:pt x="189" y="93"/>
                  </a:cubicBezTo>
                  <a:cubicBezTo>
                    <a:pt x="189" y="94"/>
                    <a:pt x="189" y="94"/>
                    <a:pt x="189" y="94"/>
                  </a:cubicBezTo>
                  <a:cubicBezTo>
                    <a:pt x="189" y="94"/>
                    <a:pt x="189" y="94"/>
                    <a:pt x="189" y="94"/>
                  </a:cubicBezTo>
                  <a:cubicBezTo>
                    <a:pt x="188" y="92"/>
                    <a:pt x="188" y="92"/>
                    <a:pt x="188" y="92"/>
                  </a:cubicBezTo>
                  <a:cubicBezTo>
                    <a:pt x="187" y="92"/>
                    <a:pt x="187" y="92"/>
                    <a:pt x="187" y="92"/>
                  </a:cubicBezTo>
                  <a:cubicBezTo>
                    <a:pt x="187" y="92"/>
                    <a:pt x="187" y="92"/>
                    <a:pt x="187" y="92"/>
                  </a:cubicBezTo>
                  <a:cubicBezTo>
                    <a:pt x="186" y="92"/>
                    <a:pt x="186" y="92"/>
                    <a:pt x="186" y="92"/>
                  </a:cubicBezTo>
                  <a:cubicBezTo>
                    <a:pt x="186" y="93"/>
                    <a:pt x="186" y="93"/>
                    <a:pt x="186" y="93"/>
                  </a:cubicBezTo>
                  <a:cubicBezTo>
                    <a:pt x="186" y="93"/>
                    <a:pt x="186" y="93"/>
                    <a:pt x="186" y="93"/>
                  </a:cubicBezTo>
                  <a:cubicBezTo>
                    <a:pt x="185" y="93"/>
                    <a:pt x="185" y="93"/>
                    <a:pt x="185" y="93"/>
                  </a:cubicBezTo>
                  <a:cubicBezTo>
                    <a:pt x="185" y="94"/>
                    <a:pt x="185" y="94"/>
                    <a:pt x="185" y="94"/>
                  </a:cubicBezTo>
                  <a:cubicBezTo>
                    <a:pt x="185" y="95"/>
                    <a:pt x="185" y="95"/>
                    <a:pt x="185" y="95"/>
                  </a:cubicBezTo>
                  <a:cubicBezTo>
                    <a:pt x="184" y="95"/>
                    <a:pt x="184" y="95"/>
                    <a:pt x="184" y="95"/>
                  </a:cubicBezTo>
                  <a:cubicBezTo>
                    <a:pt x="184" y="97"/>
                    <a:pt x="184" y="97"/>
                    <a:pt x="184" y="97"/>
                  </a:cubicBezTo>
                  <a:cubicBezTo>
                    <a:pt x="184" y="98"/>
                    <a:pt x="184" y="98"/>
                    <a:pt x="184" y="98"/>
                  </a:cubicBezTo>
                  <a:cubicBezTo>
                    <a:pt x="183" y="98"/>
                    <a:pt x="183" y="98"/>
                    <a:pt x="183" y="98"/>
                  </a:cubicBezTo>
                  <a:cubicBezTo>
                    <a:pt x="183" y="99"/>
                    <a:pt x="183" y="99"/>
                    <a:pt x="183" y="99"/>
                  </a:cubicBezTo>
                  <a:cubicBezTo>
                    <a:pt x="183" y="99"/>
                    <a:pt x="183" y="99"/>
                    <a:pt x="183" y="99"/>
                  </a:cubicBezTo>
                  <a:cubicBezTo>
                    <a:pt x="183" y="100"/>
                    <a:pt x="183" y="100"/>
                    <a:pt x="183" y="100"/>
                  </a:cubicBezTo>
                  <a:cubicBezTo>
                    <a:pt x="182" y="100"/>
                    <a:pt x="182" y="100"/>
                    <a:pt x="182" y="100"/>
                  </a:cubicBezTo>
                  <a:cubicBezTo>
                    <a:pt x="182" y="102"/>
                    <a:pt x="182" y="102"/>
                    <a:pt x="182" y="102"/>
                  </a:cubicBezTo>
                  <a:cubicBezTo>
                    <a:pt x="181" y="102"/>
                    <a:pt x="181" y="102"/>
                    <a:pt x="181" y="102"/>
                  </a:cubicBezTo>
                  <a:cubicBezTo>
                    <a:pt x="181" y="102"/>
                    <a:pt x="181" y="102"/>
                    <a:pt x="181" y="102"/>
                  </a:cubicBezTo>
                  <a:cubicBezTo>
                    <a:pt x="180" y="104"/>
                    <a:pt x="180" y="104"/>
                    <a:pt x="180" y="104"/>
                  </a:cubicBezTo>
                  <a:cubicBezTo>
                    <a:pt x="181" y="104"/>
                    <a:pt x="181" y="104"/>
                    <a:pt x="181" y="104"/>
                  </a:cubicBezTo>
                  <a:cubicBezTo>
                    <a:pt x="180" y="105"/>
                    <a:pt x="180" y="105"/>
                    <a:pt x="180" y="105"/>
                  </a:cubicBezTo>
                  <a:cubicBezTo>
                    <a:pt x="180" y="106"/>
                    <a:pt x="180" y="106"/>
                    <a:pt x="180" y="106"/>
                  </a:cubicBezTo>
                  <a:cubicBezTo>
                    <a:pt x="180" y="106"/>
                    <a:pt x="180" y="106"/>
                    <a:pt x="180" y="106"/>
                  </a:cubicBezTo>
                  <a:cubicBezTo>
                    <a:pt x="180" y="107"/>
                    <a:pt x="180" y="107"/>
                    <a:pt x="180" y="107"/>
                  </a:cubicBezTo>
                  <a:cubicBezTo>
                    <a:pt x="180" y="108"/>
                    <a:pt x="180" y="108"/>
                    <a:pt x="180" y="108"/>
                  </a:cubicBezTo>
                  <a:cubicBezTo>
                    <a:pt x="179" y="108"/>
                    <a:pt x="179" y="108"/>
                    <a:pt x="179" y="108"/>
                  </a:cubicBezTo>
                  <a:cubicBezTo>
                    <a:pt x="179" y="108"/>
                    <a:pt x="179" y="108"/>
                    <a:pt x="179" y="108"/>
                  </a:cubicBezTo>
                  <a:cubicBezTo>
                    <a:pt x="180" y="108"/>
                    <a:pt x="180" y="108"/>
                    <a:pt x="180" y="108"/>
                  </a:cubicBezTo>
                  <a:cubicBezTo>
                    <a:pt x="180" y="109"/>
                    <a:pt x="180" y="109"/>
                    <a:pt x="180" y="109"/>
                  </a:cubicBezTo>
                  <a:cubicBezTo>
                    <a:pt x="180" y="109"/>
                    <a:pt x="180" y="109"/>
                    <a:pt x="180" y="109"/>
                  </a:cubicBezTo>
                  <a:cubicBezTo>
                    <a:pt x="179" y="109"/>
                    <a:pt x="179" y="109"/>
                    <a:pt x="179" y="109"/>
                  </a:cubicBezTo>
                  <a:cubicBezTo>
                    <a:pt x="178" y="109"/>
                    <a:pt x="178" y="109"/>
                    <a:pt x="178" y="109"/>
                  </a:cubicBezTo>
                  <a:cubicBezTo>
                    <a:pt x="178" y="109"/>
                    <a:pt x="178" y="109"/>
                    <a:pt x="178" y="109"/>
                  </a:cubicBezTo>
                  <a:cubicBezTo>
                    <a:pt x="177" y="109"/>
                    <a:pt x="177" y="109"/>
                    <a:pt x="177" y="109"/>
                  </a:cubicBezTo>
                  <a:cubicBezTo>
                    <a:pt x="177" y="110"/>
                    <a:pt x="177" y="110"/>
                    <a:pt x="177" y="110"/>
                  </a:cubicBezTo>
                  <a:cubicBezTo>
                    <a:pt x="177" y="111"/>
                    <a:pt x="177" y="111"/>
                    <a:pt x="177" y="111"/>
                  </a:cubicBezTo>
                  <a:cubicBezTo>
                    <a:pt x="176" y="110"/>
                    <a:pt x="176" y="110"/>
                    <a:pt x="176" y="110"/>
                  </a:cubicBezTo>
                  <a:cubicBezTo>
                    <a:pt x="176" y="109"/>
                    <a:pt x="176" y="109"/>
                    <a:pt x="176" y="109"/>
                  </a:cubicBezTo>
                  <a:cubicBezTo>
                    <a:pt x="177" y="109"/>
                    <a:pt x="177" y="109"/>
                    <a:pt x="177" y="109"/>
                  </a:cubicBezTo>
                  <a:cubicBezTo>
                    <a:pt x="176" y="108"/>
                    <a:pt x="176" y="108"/>
                    <a:pt x="176" y="108"/>
                  </a:cubicBezTo>
                  <a:cubicBezTo>
                    <a:pt x="176" y="107"/>
                    <a:pt x="176" y="107"/>
                    <a:pt x="176" y="107"/>
                  </a:cubicBezTo>
                  <a:cubicBezTo>
                    <a:pt x="177" y="106"/>
                    <a:pt x="177" y="106"/>
                    <a:pt x="177" y="106"/>
                  </a:cubicBezTo>
                  <a:cubicBezTo>
                    <a:pt x="177" y="105"/>
                    <a:pt x="177" y="105"/>
                    <a:pt x="177" y="105"/>
                  </a:cubicBezTo>
                  <a:cubicBezTo>
                    <a:pt x="177" y="105"/>
                    <a:pt x="177" y="105"/>
                    <a:pt x="177" y="105"/>
                  </a:cubicBezTo>
                  <a:cubicBezTo>
                    <a:pt x="178" y="104"/>
                    <a:pt x="178" y="104"/>
                    <a:pt x="178" y="104"/>
                  </a:cubicBezTo>
                  <a:cubicBezTo>
                    <a:pt x="178" y="103"/>
                    <a:pt x="178" y="103"/>
                    <a:pt x="178" y="103"/>
                  </a:cubicBezTo>
                  <a:cubicBezTo>
                    <a:pt x="178" y="102"/>
                    <a:pt x="178" y="102"/>
                    <a:pt x="178" y="102"/>
                  </a:cubicBezTo>
                  <a:cubicBezTo>
                    <a:pt x="179" y="101"/>
                    <a:pt x="179" y="101"/>
                    <a:pt x="179" y="101"/>
                  </a:cubicBezTo>
                  <a:cubicBezTo>
                    <a:pt x="179" y="100"/>
                    <a:pt x="179" y="100"/>
                    <a:pt x="179" y="100"/>
                  </a:cubicBezTo>
                  <a:cubicBezTo>
                    <a:pt x="179" y="100"/>
                    <a:pt x="179" y="100"/>
                    <a:pt x="179" y="100"/>
                  </a:cubicBezTo>
                  <a:cubicBezTo>
                    <a:pt x="178" y="100"/>
                    <a:pt x="178" y="100"/>
                    <a:pt x="178" y="100"/>
                  </a:cubicBezTo>
                  <a:cubicBezTo>
                    <a:pt x="178" y="100"/>
                    <a:pt x="178" y="100"/>
                    <a:pt x="178" y="100"/>
                  </a:cubicBezTo>
                  <a:cubicBezTo>
                    <a:pt x="179" y="99"/>
                    <a:pt x="179" y="99"/>
                    <a:pt x="179" y="99"/>
                  </a:cubicBezTo>
                  <a:cubicBezTo>
                    <a:pt x="179" y="97"/>
                    <a:pt x="179" y="97"/>
                    <a:pt x="179" y="97"/>
                  </a:cubicBezTo>
                  <a:cubicBezTo>
                    <a:pt x="179" y="97"/>
                    <a:pt x="179" y="97"/>
                    <a:pt x="179" y="97"/>
                  </a:cubicBezTo>
                  <a:cubicBezTo>
                    <a:pt x="178" y="96"/>
                    <a:pt x="178" y="96"/>
                    <a:pt x="178" y="96"/>
                  </a:cubicBezTo>
                  <a:cubicBezTo>
                    <a:pt x="179" y="96"/>
                    <a:pt x="179" y="96"/>
                    <a:pt x="179" y="96"/>
                  </a:cubicBezTo>
                  <a:cubicBezTo>
                    <a:pt x="179" y="95"/>
                    <a:pt x="179" y="95"/>
                    <a:pt x="179" y="95"/>
                  </a:cubicBezTo>
                  <a:cubicBezTo>
                    <a:pt x="178" y="95"/>
                    <a:pt x="178" y="95"/>
                    <a:pt x="178" y="95"/>
                  </a:cubicBezTo>
                  <a:cubicBezTo>
                    <a:pt x="177" y="94"/>
                    <a:pt x="177" y="94"/>
                    <a:pt x="177" y="94"/>
                  </a:cubicBezTo>
                  <a:cubicBezTo>
                    <a:pt x="176" y="94"/>
                    <a:pt x="176" y="94"/>
                    <a:pt x="176" y="94"/>
                  </a:cubicBezTo>
                  <a:cubicBezTo>
                    <a:pt x="176" y="95"/>
                    <a:pt x="176" y="95"/>
                    <a:pt x="176" y="95"/>
                  </a:cubicBezTo>
                  <a:cubicBezTo>
                    <a:pt x="177" y="96"/>
                    <a:pt x="177" y="96"/>
                    <a:pt x="177" y="96"/>
                  </a:cubicBezTo>
                  <a:cubicBezTo>
                    <a:pt x="177" y="96"/>
                    <a:pt x="177" y="96"/>
                    <a:pt x="177" y="96"/>
                  </a:cubicBezTo>
                  <a:cubicBezTo>
                    <a:pt x="177" y="97"/>
                    <a:pt x="177" y="97"/>
                    <a:pt x="177" y="97"/>
                  </a:cubicBezTo>
                  <a:cubicBezTo>
                    <a:pt x="177" y="97"/>
                    <a:pt x="177" y="97"/>
                    <a:pt x="177" y="97"/>
                  </a:cubicBezTo>
                  <a:cubicBezTo>
                    <a:pt x="176" y="97"/>
                    <a:pt x="176" y="97"/>
                    <a:pt x="176" y="97"/>
                  </a:cubicBezTo>
                  <a:cubicBezTo>
                    <a:pt x="176" y="97"/>
                    <a:pt x="176" y="97"/>
                    <a:pt x="176" y="97"/>
                  </a:cubicBezTo>
                  <a:cubicBezTo>
                    <a:pt x="175" y="97"/>
                    <a:pt x="175" y="97"/>
                    <a:pt x="175" y="97"/>
                  </a:cubicBezTo>
                  <a:cubicBezTo>
                    <a:pt x="175" y="98"/>
                    <a:pt x="175" y="98"/>
                    <a:pt x="175" y="98"/>
                  </a:cubicBezTo>
                  <a:cubicBezTo>
                    <a:pt x="176" y="98"/>
                    <a:pt x="176" y="98"/>
                    <a:pt x="176" y="98"/>
                  </a:cubicBezTo>
                  <a:cubicBezTo>
                    <a:pt x="176" y="98"/>
                    <a:pt x="176" y="98"/>
                    <a:pt x="176" y="98"/>
                  </a:cubicBezTo>
                  <a:cubicBezTo>
                    <a:pt x="176" y="99"/>
                    <a:pt x="176" y="99"/>
                    <a:pt x="176" y="99"/>
                  </a:cubicBezTo>
                  <a:cubicBezTo>
                    <a:pt x="176" y="100"/>
                    <a:pt x="176" y="100"/>
                    <a:pt x="176" y="100"/>
                  </a:cubicBezTo>
                  <a:cubicBezTo>
                    <a:pt x="176" y="99"/>
                    <a:pt x="176" y="99"/>
                    <a:pt x="176" y="99"/>
                  </a:cubicBezTo>
                  <a:cubicBezTo>
                    <a:pt x="175" y="99"/>
                    <a:pt x="175" y="99"/>
                    <a:pt x="175" y="99"/>
                  </a:cubicBezTo>
                  <a:cubicBezTo>
                    <a:pt x="175" y="100"/>
                    <a:pt x="175" y="100"/>
                    <a:pt x="175" y="100"/>
                  </a:cubicBezTo>
                  <a:cubicBezTo>
                    <a:pt x="174" y="99"/>
                    <a:pt x="174" y="99"/>
                    <a:pt x="174" y="99"/>
                  </a:cubicBezTo>
                  <a:cubicBezTo>
                    <a:pt x="174" y="99"/>
                    <a:pt x="174" y="99"/>
                    <a:pt x="174" y="99"/>
                  </a:cubicBezTo>
                  <a:cubicBezTo>
                    <a:pt x="174" y="99"/>
                    <a:pt x="174" y="99"/>
                    <a:pt x="174" y="99"/>
                  </a:cubicBezTo>
                  <a:cubicBezTo>
                    <a:pt x="173" y="100"/>
                    <a:pt x="173" y="100"/>
                    <a:pt x="173" y="100"/>
                  </a:cubicBezTo>
                  <a:cubicBezTo>
                    <a:pt x="173" y="99"/>
                    <a:pt x="173" y="99"/>
                    <a:pt x="173" y="99"/>
                  </a:cubicBezTo>
                  <a:cubicBezTo>
                    <a:pt x="173" y="99"/>
                    <a:pt x="173" y="99"/>
                    <a:pt x="173" y="99"/>
                  </a:cubicBezTo>
                  <a:cubicBezTo>
                    <a:pt x="173" y="98"/>
                    <a:pt x="173" y="98"/>
                    <a:pt x="173" y="98"/>
                  </a:cubicBezTo>
                  <a:cubicBezTo>
                    <a:pt x="173" y="98"/>
                    <a:pt x="173" y="98"/>
                    <a:pt x="173" y="98"/>
                  </a:cubicBezTo>
                  <a:cubicBezTo>
                    <a:pt x="172" y="98"/>
                    <a:pt x="172" y="98"/>
                    <a:pt x="172" y="98"/>
                  </a:cubicBezTo>
                  <a:cubicBezTo>
                    <a:pt x="171" y="99"/>
                    <a:pt x="171" y="99"/>
                    <a:pt x="171" y="99"/>
                  </a:cubicBezTo>
                  <a:cubicBezTo>
                    <a:pt x="170" y="98"/>
                    <a:pt x="170" y="98"/>
                    <a:pt x="170" y="98"/>
                  </a:cubicBezTo>
                  <a:cubicBezTo>
                    <a:pt x="170" y="98"/>
                    <a:pt x="170" y="98"/>
                    <a:pt x="170" y="98"/>
                  </a:cubicBezTo>
                  <a:cubicBezTo>
                    <a:pt x="169" y="99"/>
                    <a:pt x="169" y="99"/>
                    <a:pt x="169" y="99"/>
                  </a:cubicBezTo>
                  <a:cubicBezTo>
                    <a:pt x="168" y="99"/>
                    <a:pt x="168" y="99"/>
                    <a:pt x="168" y="99"/>
                  </a:cubicBezTo>
                  <a:cubicBezTo>
                    <a:pt x="168" y="98"/>
                    <a:pt x="168" y="98"/>
                    <a:pt x="168" y="98"/>
                  </a:cubicBezTo>
                  <a:cubicBezTo>
                    <a:pt x="167" y="99"/>
                    <a:pt x="167" y="99"/>
                    <a:pt x="167" y="99"/>
                  </a:cubicBezTo>
                  <a:cubicBezTo>
                    <a:pt x="167" y="98"/>
                    <a:pt x="167" y="98"/>
                    <a:pt x="167" y="98"/>
                  </a:cubicBezTo>
                  <a:cubicBezTo>
                    <a:pt x="167" y="98"/>
                    <a:pt x="167" y="98"/>
                    <a:pt x="167" y="98"/>
                  </a:cubicBezTo>
                  <a:cubicBezTo>
                    <a:pt x="168" y="98"/>
                    <a:pt x="168" y="98"/>
                    <a:pt x="168" y="98"/>
                  </a:cubicBezTo>
                  <a:cubicBezTo>
                    <a:pt x="169" y="98"/>
                    <a:pt x="169" y="98"/>
                    <a:pt x="169" y="98"/>
                  </a:cubicBezTo>
                  <a:cubicBezTo>
                    <a:pt x="170" y="97"/>
                    <a:pt x="170" y="97"/>
                    <a:pt x="170" y="97"/>
                  </a:cubicBezTo>
                  <a:cubicBezTo>
                    <a:pt x="170" y="97"/>
                    <a:pt x="170" y="97"/>
                    <a:pt x="170" y="97"/>
                  </a:cubicBezTo>
                  <a:cubicBezTo>
                    <a:pt x="171" y="97"/>
                    <a:pt x="171" y="97"/>
                    <a:pt x="171" y="97"/>
                  </a:cubicBezTo>
                  <a:cubicBezTo>
                    <a:pt x="171" y="97"/>
                    <a:pt x="171" y="97"/>
                    <a:pt x="171" y="97"/>
                  </a:cubicBezTo>
                  <a:cubicBezTo>
                    <a:pt x="172" y="96"/>
                    <a:pt x="172" y="96"/>
                    <a:pt x="172" y="96"/>
                  </a:cubicBezTo>
                  <a:cubicBezTo>
                    <a:pt x="172" y="96"/>
                    <a:pt x="172" y="96"/>
                    <a:pt x="172" y="96"/>
                  </a:cubicBezTo>
                  <a:cubicBezTo>
                    <a:pt x="172" y="95"/>
                    <a:pt x="172" y="95"/>
                    <a:pt x="172" y="95"/>
                  </a:cubicBezTo>
                  <a:cubicBezTo>
                    <a:pt x="172" y="95"/>
                    <a:pt x="172" y="95"/>
                    <a:pt x="172" y="95"/>
                  </a:cubicBezTo>
                  <a:cubicBezTo>
                    <a:pt x="171" y="93"/>
                    <a:pt x="171" y="93"/>
                    <a:pt x="171" y="93"/>
                  </a:cubicBezTo>
                  <a:cubicBezTo>
                    <a:pt x="170" y="93"/>
                    <a:pt x="170" y="93"/>
                    <a:pt x="170" y="93"/>
                  </a:cubicBezTo>
                  <a:cubicBezTo>
                    <a:pt x="170" y="93"/>
                    <a:pt x="170" y="93"/>
                    <a:pt x="170" y="93"/>
                  </a:cubicBezTo>
                  <a:cubicBezTo>
                    <a:pt x="169" y="91"/>
                    <a:pt x="169" y="91"/>
                    <a:pt x="169" y="91"/>
                  </a:cubicBezTo>
                  <a:cubicBezTo>
                    <a:pt x="168" y="91"/>
                    <a:pt x="168" y="91"/>
                    <a:pt x="168" y="91"/>
                  </a:cubicBezTo>
                  <a:cubicBezTo>
                    <a:pt x="168" y="91"/>
                    <a:pt x="168" y="91"/>
                    <a:pt x="168" y="91"/>
                  </a:cubicBezTo>
                  <a:cubicBezTo>
                    <a:pt x="167" y="92"/>
                    <a:pt x="167" y="92"/>
                    <a:pt x="167" y="92"/>
                  </a:cubicBezTo>
                  <a:cubicBezTo>
                    <a:pt x="166" y="92"/>
                    <a:pt x="166" y="92"/>
                    <a:pt x="166" y="92"/>
                  </a:cubicBezTo>
                  <a:cubicBezTo>
                    <a:pt x="165" y="93"/>
                    <a:pt x="165" y="93"/>
                    <a:pt x="165" y="93"/>
                  </a:cubicBezTo>
                  <a:cubicBezTo>
                    <a:pt x="165" y="93"/>
                    <a:pt x="165" y="93"/>
                    <a:pt x="165" y="93"/>
                  </a:cubicBezTo>
                  <a:cubicBezTo>
                    <a:pt x="165" y="94"/>
                    <a:pt x="165" y="94"/>
                    <a:pt x="165" y="94"/>
                  </a:cubicBezTo>
                  <a:cubicBezTo>
                    <a:pt x="164" y="94"/>
                    <a:pt x="164" y="94"/>
                    <a:pt x="164" y="94"/>
                  </a:cubicBezTo>
                  <a:cubicBezTo>
                    <a:pt x="164" y="94"/>
                    <a:pt x="164" y="94"/>
                    <a:pt x="164" y="94"/>
                  </a:cubicBezTo>
                  <a:cubicBezTo>
                    <a:pt x="164" y="94"/>
                    <a:pt x="164" y="94"/>
                    <a:pt x="164" y="94"/>
                  </a:cubicBezTo>
                  <a:cubicBezTo>
                    <a:pt x="163" y="94"/>
                    <a:pt x="163" y="94"/>
                    <a:pt x="163" y="94"/>
                  </a:cubicBezTo>
                  <a:cubicBezTo>
                    <a:pt x="162" y="94"/>
                    <a:pt x="162" y="94"/>
                    <a:pt x="162" y="94"/>
                  </a:cubicBezTo>
                  <a:cubicBezTo>
                    <a:pt x="162" y="94"/>
                    <a:pt x="162" y="94"/>
                    <a:pt x="162" y="94"/>
                  </a:cubicBezTo>
                  <a:cubicBezTo>
                    <a:pt x="161" y="94"/>
                    <a:pt x="161" y="94"/>
                    <a:pt x="161" y="94"/>
                  </a:cubicBezTo>
                  <a:cubicBezTo>
                    <a:pt x="160" y="94"/>
                    <a:pt x="160" y="94"/>
                    <a:pt x="160" y="94"/>
                  </a:cubicBezTo>
                  <a:cubicBezTo>
                    <a:pt x="160" y="94"/>
                    <a:pt x="160" y="94"/>
                    <a:pt x="160" y="94"/>
                  </a:cubicBezTo>
                  <a:cubicBezTo>
                    <a:pt x="160" y="93"/>
                    <a:pt x="160" y="93"/>
                    <a:pt x="160" y="93"/>
                  </a:cubicBezTo>
                  <a:cubicBezTo>
                    <a:pt x="162" y="93"/>
                    <a:pt x="162" y="93"/>
                    <a:pt x="162" y="93"/>
                  </a:cubicBezTo>
                  <a:cubicBezTo>
                    <a:pt x="162" y="92"/>
                    <a:pt x="162" y="92"/>
                    <a:pt x="162" y="92"/>
                  </a:cubicBezTo>
                  <a:cubicBezTo>
                    <a:pt x="163" y="92"/>
                    <a:pt x="163" y="92"/>
                    <a:pt x="163" y="92"/>
                  </a:cubicBezTo>
                  <a:cubicBezTo>
                    <a:pt x="163" y="92"/>
                    <a:pt x="163" y="92"/>
                    <a:pt x="163" y="92"/>
                  </a:cubicBezTo>
                  <a:cubicBezTo>
                    <a:pt x="164" y="91"/>
                    <a:pt x="164" y="91"/>
                    <a:pt x="164" y="91"/>
                  </a:cubicBezTo>
                  <a:cubicBezTo>
                    <a:pt x="164" y="91"/>
                    <a:pt x="164" y="91"/>
                    <a:pt x="164" y="91"/>
                  </a:cubicBezTo>
                  <a:cubicBezTo>
                    <a:pt x="164" y="90"/>
                    <a:pt x="164" y="90"/>
                    <a:pt x="164" y="90"/>
                  </a:cubicBezTo>
                  <a:cubicBezTo>
                    <a:pt x="165" y="90"/>
                    <a:pt x="165" y="90"/>
                    <a:pt x="165" y="90"/>
                  </a:cubicBezTo>
                  <a:cubicBezTo>
                    <a:pt x="166" y="89"/>
                    <a:pt x="166" y="89"/>
                    <a:pt x="166" y="89"/>
                  </a:cubicBezTo>
                  <a:cubicBezTo>
                    <a:pt x="166" y="88"/>
                    <a:pt x="166" y="88"/>
                    <a:pt x="166" y="88"/>
                  </a:cubicBezTo>
                  <a:cubicBezTo>
                    <a:pt x="166" y="87"/>
                    <a:pt x="166" y="87"/>
                    <a:pt x="166" y="87"/>
                  </a:cubicBezTo>
                  <a:cubicBezTo>
                    <a:pt x="165" y="86"/>
                    <a:pt x="165" y="86"/>
                    <a:pt x="165" y="86"/>
                  </a:cubicBezTo>
                  <a:cubicBezTo>
                    <a:pt x="165" y="86"/>
                    <a:pt x="165" y="86"/>
                    <a:pt x="165" y="86"/>
                  </a:cubicBezTo>
                  <a:cubicBezTo>
                    <a:pt x="163" y="87"/>
                    <a:pt x="163" y="87"/>
                    <a:pt x="163" y="87"/>
                  </a:cubicBezTo>
                  <a:cubicBezTo>
                    <a:pt x="162" y="87"/>
                    <a:pt x="162" y="87"/>
                    <a:pt x="162" y="87"/>
                  </a:cubicBezTo>
                  <a:cubicBezTo>
                    <a:pt x="160" y="88"/>
                    <a:pt x="160" y="88"/>
                    <a:pt x="160" y="88"/>
                  </a:cubicBezTo>
                  <a:cubicBezTo>
                    <a:pt x="157" y="88"/>
                    <a:pt x="157" y="88"/>
                    <a:pt x="157" y="88"/>
                  </a:cubicBezTo>
                  <a:cubicBezTo>
                    <a:pt x="153" y="90"/>
                    <a:pt x="153" y="90"/>
                    <a:pt x="153" y="90"/>
                  </a:cubicBezTo>
                  <a:cubicBezTo>
                    <a:pt x="152" y="90"/>
                    <a:pt x="152" y="90"/>
                    <a:pt x="152" y="90"/>
                  </a:cubicBezTo>
                  <a:cubicBezTo>
                    <a:pt x="149" y="91"/>
                    <a:pt x="149" y="91"/>
                    <a:pt x="149" y="91"/>
                  </a:cubicBezTo>
                  <a:cubicBezTo>
                    <a:pt x="146" y="92"/>
                    <a:pt x="146" y="92"/>
                    <a:pt x="146" y="92"/>
                  </a:cubicBezTo>
                  <a:cubicBezTo>
                    <a:pt x="145" y="93"/>
                    <a:pt x="145" y="93"/>
                    <a:pt x="145" y="93"/>
                  </a:cubicBezTo>
                  <a:cubicBezTo>
                    <a:pt x="145" y="94"/>
                    <a:pt x="145" y="94"/>
                    <a:pt x="145" y="94"/>
                  </a:cubicBezTo>
                  <a:cubicBezTo>
                    <a:pt x="146" y="94"/>
                    <a:pt x="146" y="94"/>
                    <a:pt x="146" y="94"/>
                  </a:cubicBezTo>
                  <a:cubicBezTo>
                    <a:pt x="146" y="94"/>
                    <a:pt x="146" y="94"/>
                    <a:pt x="146" y="94"/>
                  </a:cubicBezTo>
                  <a:cubicBezTo>
                    <a:pt x="145" y="95"/>
                    <a:pt x="145" y="95"/>
                    <a:pt x="145" y="95"/>
                  </a:cubicBezTo>
                  <a:cubicBezTo>
                    <a:pt x="144" y="95"/>
                    <a:pt x="144" y="95"/>
                    <a:pt x="144" y="95"/>
                  </a:cubicBezTo>
                  <a:cubicBezTo>
                    <a:pt x="143" y="96"/>
                    <a:pt x="143" y="96"/>
                    <a:pt x="143" y="96"/>
                  </a:cubicBezTo>
                  <a:cubicBezTo>
                    <a:pt x="142" y="96"/>
                    <a:pt x="142" y="96"/>
                    <a:pt x="142" y="96"/>
                  </a:cubicBezTo>
                  <a:cubicBezTo>
                    <a:pt x="141" y="96"/>
                    <a:pt x="141" y="96"/>
                    <a:pt x="141" y="96"/>
                  </a:cubicBezTo>
                  <a:cubicBezTo>
                    <a:pt x="141" y="97"/>
                    <a:pt x="141" y="97"/>
                    <a:pt x="141" y="97"/>
                  </a:cubicBezTo>
                  <a:cubicBezTo>
                    <a:pt x="140" y="98"/>
                    <a:pt x="140" y="98"/>
                    <a:pt x="140" y="98"/>
                  </a:cubicBezTo>
                  <a:cubicBezTo>
                    <a:pt x="139" y="99"/>
                    <a:pt x="139" y="99"/>
                    <a:pt x="139" y="99"/>
                  </a:cubicBezTo>
                  <a:cubicBezTo>
                    <a:pt x="139" y="100"/>
                    <a:pt x="139" y="100"/>
                    <a:pt x="139" y="100"/>
                  </a:cubicBezTo>
                  <a:cubicBezTo>
                    <a:pt x="140" y="99"/>
                    <a:pt x="140" y="99"/>
                    <a:pt x="140" y="99"/>
                  </a:cubicBezTo>
                  <a:cubicBezTo>
                    <a:pt x="140" y="100"/>
                    <a:pt x="140" y="100"/>
                    <a:pt x="140" y="100"/>
                  </a:cubicBezTo>
                  <a:cubicBezTo>
                    <a:pt x="140" y="100"/>
                    <a:pt x="140" y="100"/>
                    <a:pt x="140" y="100"/>
                  </a:cubicBezTo>
                  <a:cubicBezTo>
                    <a:pt x="140" y="100"/>
                    <a:pt x="140" y="100"/>
                    <a:pt x="140" y="100"/>
                  </a:cubicBezTo>
                  <a:cubicBezTo>
                    <a:pt x="141" y="100"/>
                    <a:pt x="141" y="100"/>
                    <a:pt x="141" y="100"/>
                  </a:cubicBezTo>
                  <a:cubicBezTo>
                    <a:pt x="142" y="100"/>
                    <a:pt x="142" y="100"/>
                    <a:pt x="142" y="100"/>
                  </a:cubicBezTo>
                  <a:cubicBezTo>
                    <a:pt x="143" y="100"/>
                    <a:pt x="143" y="100"/>
                    <a:pt x="143" y="100"/>
                  </a:cubicBezTo>
                  <a:cubicBezTo>
                    <a:pt x="143" y="100"/>
                    <a:pt x="143" y="100"/>
                    <a:pt x="143" y="100"/>
                  </a:cubicBezTo>
                  <a:cubicBezTo>
                    <a:pt x="143" y="101"/>
                    <a:pt x="143" y="101"/>
                    <a:pt x="143" y="101"/>
                  </a:cubicBezTo>
                  <a:cubicBezTo>
                    <a:pt x="142" y="101"/>
                    <a:pt x="142" y="101"/>
                    <a:pt x="142" y="101"/>
                  </a:cubicBezTo>
                  <a:cubicBezTo>
                    <a:pt x="141" y="101"/>
                    <a:pt x="141" y="101"/>
                    <a:pt x="141" y="101"/>
                  </a:cubicBezTo>
                  <a:cubicBezTo>
                    <a:pt x="140" y="101"/>
                    <a:pt x="140" y="101"/>
                    <a:pt x="140" y="101"/>
                  </a:cubicBezTo>
                  <a:cubicBezTo>
                    <a:pt x="140" y="102"/>
                    <a:pt x="140" y="102"/>
                    <a:pt x="140" y="102"/>
                  </a:cubicBezTo>
                  <a:cubicBezTo>
                    <a:pt x="142" y="103"/>
                    <a:pt x="142" y="103"/>
                    <a:pt x="142" y="103"/>
                  </a:cubicBezTo>
                  <a:cubicBezTo>
                    <a:pt x="143" y="102"/>
                    <a:pt x="143" y="102"/>
                    <a:pt x="143" y="102"/>
                  </a:cubicBezTo>
                  <a:cubicBezTo>
                    <a:pt x="143" y="102"/>
                    <a:pt x="143" y="102"/>
                    <a:pt x="143" y="102"/>
                  </a:cubicBezTo>
                  <a:cubicBezTo>
                    <a:pt x="143" y="102"/>
                    <a:pt x="143" y="102"/>
                    <a:pt x="143" y="102"/>
                  </a:cubicBezTo>
                  <a:cubicBezTo>
                    <a:pt x="143" y="102"/>
                    <a:pt x="143" y="102"/>
                    <a:pt x="143" y="102"/>
                  </a:cubicBezTo>
                  <a:cubicBezTo>
                    <a:pt x="143" y="103"/>
                    <a:pt x="143" y="103"/>
                    <a:pt x="143" y="103"/>
                  </a:cubicBezTo>
                  <a:cubicBezTo>
                    <a:pt x="144" y="103"/>
                    <a:pt x="144" y="103"/>
                    <a:pt x="144" y="103"/>
                  </a:cubicBezTo>
                  <a:cubicBezTo>
                    <a:pt x="145" y="103"/>
                    <a:pt x="145" y="103"/>
                    <a:pt x="145" y="103"/>
                  </a:cubicBezTo>
                  <a:cubicBezTo>
                    <a:pt x="147" y="102"/>
                    <a:pt x="147" y="102"/>
                    <a:pt x="147" y="102"/>
                  </a:cubicBezTo>
                  <a:cubicBezTo>
                    <a:pt x="148" y="102"/>
                    <a:pt x="148" y="102"/>
                    <a:pt x="148" y="102"/>
                  </a:cubicBezTo>
                  <a:cubicBezTo>
                    <a:pt x="149" y="103"/>
                    <a:pt x="149" y="103"/>
                    <a:pt x="149" y="103"/>
                  </a:cubicBezTo>
                  <a:cubicBezTo>
                    <a:pt x="150" y="103"/>
                    <a:pt x="150" y="103"/>
                    <a:pt x="150" y="103"/>
                  </a:cubicBezTo>
                  <a:cubicBezTo>
                    <a:pt x="151" y="103"/>
                    <a:pt x="151" y="103"/>
                    <a:pt x="151" y="103"/>
                  </a:cubicBezTo>
                  <a:cubicBezTo>
                    <a:pt x="151" y="104"/>
                    <a:pt x="151" y="104"/>
                    <a:pt x="151" y="104"/>
                  </a:cubicBezTo>
                  <a:cubicBezTo>
                    <a:pt x="152" y="104"/>
                    <a:pt x="152" y="104"/>
                    <a:pt x="152" y="104"/>
                  </a:cubicBezTo>
                  <a:cubicBezTo>
                    <a:pt x="151" y="104"/>
                    <a:pt x="151" y="104"/>
                    <a:pt x="151" y="104"/>
                  </a:cubicBezTo>
                  <a:cubicBezTo>
                    <a:pt x="151" y="104"/>
                    <a:pt x="151" y="104"/>
                    <a:pt x="151" y="104"/>
                  </a:cubicBezTo>
                  <a:cubicBezTo>
                    <a:pt x="150" y="104"/>
                    <a:pt x="150" y="104"/>
                    <a:pt x="150" y="104"/>
                  </a:cubicBezTo>
                  <a:cubicBezTo>
                    <a:pt x="148" y="104"/>
                    <a:pt x="148" y="104"/>
                    <a:pt x="148" y="104"/>
                  </a:cubicBezTo>
                  <a:cubicBezTo>
                    <a:pt x="148" y="104"/>
                    <a:pt x="148" y="104"/>
                    <a:pt x="148" y="104"/>
                  </a:cubicBezTo>
                  <a:cubicBezTo>
                    <a:pt x="149" y="104"/>
                    <a:pt x="149" y="104"/>
                    <a:pt x="149" y="104"/>
                  </a:cubicBezTo>
                  <a:cubicBezTo>
                    <a:pt x="149" y="105"/>
                    <a:pt x="149" y="105"/>
                    <a:pt x="149" y="105"/>
                  </a:cubicBezTo>
                  <a:cubicBezTo>
                    <a:pt x="148" y="105"/>
                    <a:pt x="148" y="105"/>
                    <a:pt x="148" y="105"/>
                  </a:cubicBezTo>
                  <a:cubicBezTo>
                    <a:pt x="147" y="104"/>
                    <a:pt x="147" y="104"/>
                    <a:pt x="147" y="104"/>
                  </a:cubicBezTo>
                  <a:cubicBezTo>
                    <a:pt x="145" y="104"/>
                    <a:pt x="145" y="104"/>
                    <a:pt x="145" y="104"/>
                  </a:cubicBezTo>
                  <a:cubicBezTo>
                    <a:pt x="144" y="105"/>
                    <a:pt x="144" y="105"/>
                    <a:pt x="144" y="105"/>
                  </a:cubicBezTo>
                  <a:cubicBezTo>
                    <a:pt x="144" y="104"/>
                    <a:pt x="144" y="104"/>
                    <a:pt x="144" y="104"/>
                  </a:cubicBezTo>
                  <a:cubicBezTo>
                    <a:pt x="143" y="104"/>
                    <a:pt x="143" y="104"/>
                    <a:pt x="143" y="104"/>
                  </a:cubicBezTo>
                  <a:cubicBezTo>
                    <a:pt x="143" y="105"/>
                    <a:pt x="143" y="105"/>
                    <a:pt x="143" y="105"/>
                  </a:cubicBezTo>
                  <a:cubicBezTo>
                    <a:pt x="142" y="105"/>
                    <a:pt x="142" y="105"/>
                    <a:pt x="142" y="105"/>
                  </a:cubicBezTo>
                  <a:cubicBezTo>
                    <a:pt x="140" y="105"/>
                    <a:pt x="140" y="105"/>
                    <a:pt x="140" y="105"/>
                  </a:cubicBezTo>
                  <a:cubicBezTo>
                    <a:pt x="140" y="105"/>
                    <a:pt x="140" y="105"/>
                    <a:pt x="140" y="105"/>
                  </a:cubicBezTo>
                  <a:cubicBezTo>
                    <a:pt x="138" y="105"/>
                    <a:pt x="138" y="105"/>
                    <a:pt x="138" y="105"/>
                  </a:cubicBezTo>
                  <a:cubicBezTo>
                    <a:pt x="138" y="106"/>
                    <a:pt x="138" y="106"/>
                    <a:pt x="138" y="106"/>
                  </a:cubicBezTo>
                  <a:cubicBezTo>
                    <a:pt x="138" y="108"/>
                    <a:pt x="138" y="108"/>
                    <a:pt x="138" y="108"/>
                  </a:cubicBezTo>
                  <a:cubicBezTo>
                    <a:pt x="138" y="109"/>
                    <a:pt x="138" y="109"/>
                    <a:pt x="138" y="109"/>
                  </a:cubicBezTo>
                  <a:cubicBezTo>
                    <a:pt x="138" y="110"/>
                    <a:pt x="138" y="110"/>
                    <a:pt x="138" y="110"/>
                  </a:cubicBezTo>
                  <a:cubicBezTo>
                    <a:pt x="138" y="110"/>
                    <a:pt x="138" y="110"/>
                    <a:pt x="138" y="110"/>
                  </a:cubicBezTo>
                  <a:cubicBezTo>
                    <a:pt x="138" y="110"/>
                    <a:pt x="138" y="110"/>
                    <a:pt x="138" y="110"/>
                  </a:cubicBezTo>
                  <a:cubicBezTo>
                    <a:pt x="138" y="111"/>
                    <a:pt x="138" y="111"/>
                    <a:pt x="138" y="111"/>
                  </a:cubicBezTo>
                  <a:cubicBezTo>
                    <a:pt x="139" y="111"/>
                    <a:pt x="139" y="111"/>
                    <a:pt x="139" y="111"/>
                  </a:cubicBezTo>
                  <a:cubicBezTo>
                    <a:pt x="139" y="111"/>
                    <a:pt x="139" y="111"/>
                    <a:pt x="139" y="111"/>
                  </a:cubicBezTo>
                  <a:cubicBezTo>
                    <a:pt x="140" y="111"/>
                    <a:pt x="140" y="111"/>
                    <a:pt x="140" y="111"/>
                  </a:cubicBezTo>
                  <a:cubicBezTo>
                    <a:pt x="141" y="111"/>
                    <a:pt x="141" y="111"/>
                    <a:pt x="141" y="111"/>
                  </a:cubicBezTo>
                  <a:cubicBezTo>
                    <a:pt x="141" y="111"/>
                    <a:pt x="141" y="111"/>
                    <a:pt x="141" y="111"/>
                  </a:cubicBezTo>
                  <a:cubicBezTo>
                    <a:pt x="141" y="110"/>
                    <a:pt x="141" y="110"/>
                    <a:pt x="141" y="110"/>
                  </a:cubicBezTo>
                  <a:cubicBezTo>
                    <a:pt x="142" y="111"/>
                    <a:pt x="142" y="111"/>
                    <a:pt x="142" y="111"/>
                  </a:cubicBezTo>
                  <a:cubicBezTo>
                    <a:pt x="142" y="111"/>
                    <a:pt x="142" y="111"/>
                    <a:pt x="142" y="111"/>
                  </a:cubicBezTo>
                  <a:cubicBezTo>
                    <a:pt x="142" y="111"/>
                    <a:pt x="142" y="111"/>
                    <a:pt x="142" y="111"/>
                  </a:cubicBezTo>
                  <a:cubicBezTo>
                    <a:pt x="143" y="111"/>
                    <a:pt x="143" y="111"/>
                    <a:pt x="143" y="111"/>
                  </a:cubicBezTo>
                  <a:cubicBezTo>
                    <a:pt x="143" y="112"/>
                    <a:pt x="143" y="112"/>
                    <a:pt x="143" y="112"/>
                  </a:cubicBezTo>
                  <a:cubicBezTo>
                    <a:pt x="144" y="112"/>
                    <a:pt x="144" y="112"/>
                    <a:pt x="144" y="112"/>
                  </a:cubicBezTo>
                  <a:cubicBezTo>
                    <a:pt x="144" y="112"/>
                    <a:pt x="144" y="112"/>
                    <a:pt x="144" y="112"/>
                  </a:cubicBezTo>
                  <a:cubicBezTo>
                    <a:pt x="145" y="112"/>
                    <a:pt x="145" y="112"/>
                    <a:pt x="145" y="112"/>
                  </a:cubicBezTo>
                  <a:cubicBezTo>
                    <a:pt x="145" y="112"/>
                    <a:pt x="145" y="112"/>
                    <a:pt x="145" y="112"/>
                  </a:cubicBezTo>
                  <a:cubicBezTo>
                    <a:pt x="146" y="112"/>
                    <a:pt x="146" y="112"/>
                    <a:pt x="146" y="112"/>
                  </a:cubicBezTo>
                  <a:cubicBezTo>
                    <a:pt x="147" y="112"/>
                    <a:pt x="147" y="112"/>
                    <a:pt x="147" y="112"/>
                  </a:cubicBezTo>
                  <a:cubicBezTo>
                    <a:pt x="148" y="112"/>
                    <a:pt x="148" y="112"/>
                    <a:pt x="148" y="112"/>
                  </a:cubicBezTo>
                  <a:cubicBezTo>
                    <a:pt x="148" y="112"/>
                    <a:pt x="148" y="112"/>
                    <a:pt x="148" y="112"/>
                  </a:cubicBezTo>
                  <a:cubicBezTo>
                    <a:pt x="149" y="112"/>
                    <a:pt x="149" y="112"/>
                    <a:pt x="149" y="112"/>
                  </a:cubicBezTo>
                  <a:cubicBezTo>
                    <a:pt x="150" y="112"/>
                    <a:pt x="150" y="112"/>
                    <a:pt x="150" y="112"/>
                  </a:cubicBezTo>
                  <a:cubicBezTo>
                    <a:pt x="151" y="112"/>
                    <a:pt x="151" y="112"/>
                    <a:pt x="151" y="112"/>
                  </a:cubicBezTo>
                  <a:cubicBezTo>
                    <a:pt x="151" y="112"/>
                    <a:pt x="151" y="112"/>
                    <a:pt x="151" y="112"/>
                  </a:cubicBezTo>
                  <a:cubicBezTo>
                    <a:pt x="152" y="113"/>
                    <a:pt x="152" y="113"/>
                    <a:pt x="152" y="113"/>
                  </a:cubicBezTo>
                  <a:cubicBezTo>
                    <a:pt x="152" y="113"/>
                    <a:pt x="152" y="113"/>
                    <a:pt x="152" y="113"/>
                  </a:cubicBezTo>
                  <a:cubicBezTo>
                    <a:pt x="152" y="113"/>
                    <a:pt x="152" y="113"/>
                    <a:pt x="152" y="113"/>
                  </a:cubicBezTo>
                  <a:cubicBezTo>
                    <a:pt x="153" y="114"/>
                    <a:pt x="153" y="114"/>
                    <a:pt x="153" y="114"/>
                  </a:cubicBezTo>
                  <a:cubicBezTo>
                    <a:pt x="153" y="114"/>
                    <a:pt x="153" y="114"/>
                    <a:pt x="153" y="114"/>
                  </a:cubicBezTo>
                  <a:cubicBezTo>
                    <a:pt x="153" y="114"/>
                    <a:pt x="153" y="114"/>
                    <a:pt x="153" y="114"/>
                  </a:cubicBezTo>
                  <a:cubicBezTo>
                    <a:pt x="154" y="114"/>
                    <a:pt x="154" y="114"/>
                    <a:pt x="154" y="114"/>
                  </a:cubicBezTo>
                  <a:cubicBezTo>
                    <a:pt x="155" y="115"/>
                    <a:pt x="155" y="115"/>
                    <a:pt x="155" y="115"/>
                  </a:cubicBezTo>
                  <a:cubicBezTo>
                    <a:pt x="155" y="115"/>
                    <a:pt x="155" y="115"/>
                    <a:pt x="155" y="115"/>
                  </a:cubicBezTo>
                  <a:cubicBezTo>
                    <a:pt x="155" y="115"/>
                    <a:pt x="155" y="115"/>
                    <a:pt x="155" y="115"/>
                  </a:cubicBezTo>
                  <a:cubicBezTo>
                    <a:pt x="156" y="116"/>
                    <a:pt x="156" y="116"/>
                    <a:pt x="156" y="116"/>
                  </a:cubicBezTo>
                  <a:cubicBezTo>
                    <a:pt x="156" y="116"/>
                    <a:pt x="156" y="116"/>
                    <a:pt x="156" y="116"/>
                  </a:cubicBezTo>
                  <a:cubicBezTo>
                    <a:pt x="156" y="117"/>
                    <a:pt x="156" y="117"/>
                    <a:pt x="156" y="117"/>
                  </a:cubicBezTo>
                  <a:cubicBezTo>
                    <a:pt x="157" y="117"/>
                    <a:pt x="157" y="117"/>
                    <a:pt x="157" y="117"/>
                  </a:cubicBezTo>
                  <a:cubicBezTo>
                    <a:pt x="158" y="118"/>
                    <a:pt x="158" y="118"/>
                    <a:pt x="158" y="118"/>
                  </a:cubicBezTo>
                  <a:cubicBezTo>
                    <a:pt x="158" y="119"/>
                    <a:pt x="158" y="119"/>
                    <a:pt x="158" y="119"/>
                  </a:cubicBezTo>
                  <a:cubicBezTo>
                    <a:pt x="158" y="119"/>
                    <a:pt x="158" y="119"/>
                    <a:pt x="158" y="119"/>
                  </a:cubicBezTo>
                  <a:cubicBezTo>
                    <a:pt x="158" y="119"/>
                    <a:pt x="158" y="119"/>
                    <a:pt x="158" y="119"/>
                  </a:cubicBezTo>
                  <a:cubicBezTo>
                    <a:pt x="157" y="119"/>
                    <a:pt x="157" y="119"/>
                    <a:pt x="157" y="119"/>
                  </a:cubicBezTo>
                  <a:cubicBezTo>
                    <a:pt x="156" y="119"/>
                    <a:pt x="156" y="119"/>
                    <a:pt x="156" y="119"/>
                  </a:cubicBezTo>
                  <a:cubicBezTo>
                    <a:pt x="154" y="118"/>
                    <a:pt x="154" y="118"/>
                    <a:pt x="154" y="118"/>
                  </a:cubicBezTo>
                  <a:cubicBezTo>
                    <a:pt x="154" y="119"/>
                    <a:pt x="154" y="119"/>
                    <a:pt x="154" y="119"/>
                  </a:cubicBezTo>
                  <a:cubicBezTo>
                    <a:pt x="153" y="118"/>
                    <a:pt x="153" y="118"/>
                    <a:pt x="153" y="118"/>
                  </a:cubicBezTo>
                  <a:cubicBezTo>
                    <a:pt x="153" y="119"/>
                    <a:pt x="153" y="119"/>
                    <a:pt x="153" y="119"/>
                  </a:cubicBezTo>
                  <a:cubicBezTo>
                    <a:pt x="152" y="119"/>
                    <a:pt x="152" y="119"/>
                    <a:pt x="152" y="119"/>
                  </a:cubicBezTo>
                  <a:cubicBezTo>
                    <a:pt x="152" y="118"/>
                    <a:pt x="152" y="118"/>
                    <a:pt x="152" y="118"/>
                  </a:cubicBezTo>
                  <a:cubicBezTo>
                    <a:pt x="151" y="118"/>
                    <a:pt x="151" y="118"/>
                    <a:pt x="151" y="118"/>
                  </a:cubicBezTo>
                  <a:cubicBezTo>
                    <a:pt x="151" y="117"/>
                    <a:pt x="151" y="117"/>
                    <a:pt x="151" y="117"/>
                  </a:cubicBezTo>
                  <a:cubicBezTo>
                    <a:pt x="150" y="117"/>
                    <a:pt x="150" y="117"/>
                    <a:pt x="150" y="117"/>
                  </a:cubicBezTo>
                  <a:cubicBezTo>
                    <a:pt x="149" y="117"/>
                    <a:pt x="149" y="117"/>
                    <a:pt x="149" y="117"/>
                  </a:cubicBezTo>
                  <a:cubicBezTo>
                    <a:pt x="149" y="117"/>
                    <a:pt x="149" y="117"/>
                    <a:pt x="149" y="117"/>
                  </a:cubicBezTo>
                  <a:cubicBezTo>
                    <a:pt x="148" y="117"/>
                    <a:pt x="148" y="117"/>
                    <a:pt x="148" y="117"/>
                  </a:cubicBezTo>
                  <a:cubicBezTo>
                    <a:pt x="147" y="116"/>
                    <a:pt x="147" y="116"/>
                    <a:pt x="147" y="116"/>
                  </a:cubicBezTo>
                  <a:cubicBezTo>
                    <a:pt x="147" y="116"/>
                    <a:pt x="147" y="116"/>
                    <a:pt x="147" y="116"/>
                  </a:cubicBezTo>
                  <a:cubicBezTo>
                    <a:pt x="147" y="116"/>
                    <a:pt x="147" y="116"/>
                    <a:pt x="147" y="116"/>
                  </a:cubicBezTo>
                  <a:cubicBezTo>
                    <a:pt x="146" y="116"/>
                    <a:pt x="146" y="116"/>
                    <a:pt x="146" y="116"/>
                  </a:cubicBezTo>
                  <a:cubicBezTo>
                    <a:pt x="146" y="116"/>
                    <a:pt x="146" y="116"/>
                    <a:pt x="146" y="116"/>
                  </a:cubicBezTo>
                  <a:cubicBezTo>
                    <a:pt x="145" y="115"/>
                    <a:pt x="145" y="115"/>
                    <a:pt x="145" y="115"/>
                  </a:cubicBezTo>
                  <a:cubicBezTo>
                    <a:pt x="143" y="115"/>
                    <a:pt x="143" y="115"/>
                    <a:pt x="143" y="115"/>
                  </a:cubicBezTo>
                  <a:cubicBezTo>
                    <a:pt x="142" y="115"/>
                    <a:pt x="142" y="115"/>
                    <a:pt x="142" y="115"/>
                  </a:cubicBezTo>
                  <a:cubicBezTo>
                    <a:pt x="141" y="115"/>
                    <a:pt x="141" y="115"/>
                    <a:pt x="141" y="115"/>
                  </a:cubicBezTo>
                  <a:cubicBezTo>
                    <a:pt x="138" y="115"/>
                    <a:pt x="138" y="115"/>
                    <a:pt x="138" y="115"/>
                  </a:cubicBezTo>
                  <a:cubicBezTo>
                    <a:pt x="137" y="115"/>
                    <a:pt x="137" y="115"/>
                    <a:pt x="137" y="115"/>
                  </a:cubicBezTo>
                  <a:cubicBezTo>
                    <a:pt x="136" y="116"/>
                    <a:pt x="136" y="116"/>
                    <a:pt x="136" y="116"/>
                  </a:cubicBezTo>
                  <a:cubicBezTo>
                    <a:pt x="136" y="116"/>
                    <a:pt x="136" y="116"/>
                    <a:pt x="136" y="116"/>
                  </a:cubicBezTo>
                  <a:cubicBezTo>
                    <a:pt x="135" y="117"/>
                    <a:pt x="135" y="117"/>
                    <a:pt x="135" y="117"/>
                  </a:cubicBezTo>
                  <a:cubicBezTo>
                    <a:pt x="135" y="118"/>
                    <a:pt x="135" y="118"/>
                    <a:pt x="135" y="118"/>
                  </a:cubicBezTo>
                  <a:cubicBezTo>
                    <a:pt x="135" y="120"/>
                    <a:pt x="135" y="120"/>
                    <a:pt x="135" y="120"/>
                  </a:cubicBezTo>
                  <a:cubicBezTo>
                    <a:pt x="135" y="120"/>
                    <a:pt x="135" y="120"/>
                    <a:pt x="135" y="120"/>
                  </a:cubicBezTo>
                  <a:cubicBezTo>
                    <a:pt x="135" y="121"/>
                    <a:pt x="135" y="121"/>
                    <a:pt x="135" y="121"/>
                  </a:cubicBezTo>
                  <a:cubicBezTo>
                    <a:pt x="135" y="121"/>
                    <a:pt x="135" y="121"/>
                    <a:pt x="135" y="121"/>
                  </a:cubicBezTo>
                  <a:cubicBezTo>
                    <a:pt x="135" y="121"/>
                    <a:pt x="135" y="121"/>
                    <a:pt x="135" y="121"/>
                  </a:cubicBezTo>
                  <a:cubicBezTo>
                    <a:pt x="135" y="121"/>
                    <a:pt x="135" y="121"/>
                    <a:pt x="135" y="121"/>
                  </a:cubicBezTo>
                  <a:cubicBezTo>
                    <a:pt x="136" y="123"/>
                    <a:pt x="136" y="123"/>
                    <a:pt x="136" y="123"/>
                  </a:cubicBezTo>
                  <a:cubicBezTo>
                    <a:pt x="136" y="124"/>
                    <a:pt x="136" y="124"/>
                    <a:pt x="136" y="124"/>
                  </a:cubicBezTo>
                  <a:cubicBezTo>
                    <a:pt x="136" y="124"/>
                    <a:pt x="136" y="124"/>
                    <a:pt x="136" y="124"/>
                  </a:cubicBezTo>
                  <a:cubicBezTo>
                    <a:pt x="138" y="125"/>
                    <a:pt x="138" y="125"/>
                    <a:pt x="138" y="125"/>
                  </a:cubicBezTo>
                  <a:cubicBezTo>
                    <a:pt x="138" y="125"/>
                    <a:pt x="138" y="125"/>
                    <a:pt x="138" y="125"/>
                  </a:cubicBezTo>
                  <a:cubicBezTo>
                    <a:pt x="139" y="125"/>
                    <a:pt x="139" y="125"/>
                    <a:pt x="139" y="125"/>
                  </a:cubicBezTo>
                  <a:cubicBezTo>
                    <a:pt x="139" y="125"/>
                    <a:pt x="139" y="125"/>
                    <a:pt x="139" y="125"/>
                  </a:cubicBezTo>
                  <a:cubicBezTo>
                    <a:pt x="140" y="125"/>
                    <a:pt x="140" y="125"/>
                    <a:pt x="140" y="125"/>
                  </a:cubicBezTo>
                  <a:cubicBezTo>
                    <a:pt x="141" y="125"/>
                    <a:pt x="141" y="125"/>
                    <a:pt x="141" y="125"/>
                  </a:cubicBezTo>
                  <a:cubicBezTo>
                    <a:pt x="141" y="125"/>
                    <a:pt x="141" y="125"/>
                    <a:pt x="141" y="125"/>
                  </a:cubicBezTo>
                  <a:cubicBezTo>
                    <a:pt x="142" y="126"/>
                    <a:pt x="142" y="126"/>
                    <a:pt x="142" y="126"/>
                  </a:cubicBezTo>
                  <a:cubicBezTo>
                    <a:pt x="143" y="126"/>
                    <a:pt x="143" y="126"/>
                    <a:pt x="143" y="126"/>
                  </a:cubicBezTo>
                  <a:cubicBezTo>
                    <a:pt x="143" y="127"/>
                    <a:pt x="143" y="127"/>
                    <a:pt x="143" y="127"/>
                  </a:cubicBezTo>
                  <a:cubicBezTo>
                    <a:pt x="144" y="127"/>
                    <a:pt x="144" y="127"/>
                    <a:pt x="144" y="127"/>
                  </a:cubicBezTo>
                  <a:cubicBezTo>
                    <a:pt x="144" y="127"/>
                    <a:pt x="144" y="127"/>
                    <a:pt x="144" y="127"/>
                  </a:cubicBezTo>
                  <a:cubicBezTo>
                    <a:pt x="143" y="127"/>
                    <a:pt x="143" y="127"/>
                    <a:pt x="143" y="127"/>
                  </a:cubicBezTo>
                  <a:cubicBezTo>
                    <a:pt x="143" y="128"/>
                    <a:pt x="143" y="128"/>
                    <a:pt x="143" y="128"/>
                  </a:cubicBezTo>
                  <a:cubicBezTo>
                    <a:pt x="143" y="128"/>
                    <a:pt x="143" y="128"/>
                    <a:pt x="143" y="128"/>
                  </a:cubicBezTo>
                  <a:cubicBezTo>
                    <a:pt x="143" y="129"/>
                    <a:pt x="143" y="129"/>
                    <a:pt x="143" y="129"/>
                  </a:cubicBezTo>
                  <a:cubicBezTo>
                    <a:pt x="143" y="129"/>
                    <a:pt x="143" y="129"/>
                    <a:pt x="143" y="129"/>
                  </a:cubicBezTo>
                  <a:cubicBezTo>
                    <a:pt x="142" y="130"/>
                    <a:pt x="142" y="130"/>
                    <a:pt x="142" y="130"/>
                  </a:cubicBezTo>
                  <a:cubicBezTo>
                    <a:pt x="142" y="130"/>
                    <a:pt x="142" y="130"/>
                    <a:pt x="142" y="130"/>
                  </a:cubicBezTo>
                  <a:cubicBezTo>
                    <a:pt x="141" y="131"/>
                    <a:pt x="141" y="131"/>
                    <a:pt x="141" y="131"/>
                  </a:cubicBezTo>
                  <a:cubicBezTo>
                    <a:pt x="142" y="131"/>
                    <a:pt x="142" y="131"/>
                    <a:pt x="142" y="131"/>
                  </a:cubicBezTo>
                  <a:cubicBezTo>
                    <a:pt x="142" y="132"/>
                    <a:pt x="142" y="132"/>
                    <a:pt x="142" y="132"/>
                  </a:cubicBezTo>
                  <a:cubicBezTo>
                    <a:pt x="142" y="133"/>
                    <a:pt x="142" y="133"/>
                    <a:pt x="142" y="133"/>
                  </a:cubicBezTo>
                  <a:cubicBezTo>
                    <a:pt x="142" y="133"/>
                    <a:pt x="142" y="133"/>
                    <a:pt x="142" y="133"/>
                  </a:cubicBezTo>
                  <a:cubicBezTo>
                    <a:pt x="141" y="134"/>
                    <a:pt x="141" y="134"/>
                    <a:pt x="141" y="134"/>
                  </a:cubicBezTo>
                  <a:cubicBezTo>
                    <a:pt x="142" y="134"/>
                    <a:pt x="142" y="134"/>
                    <a:pt x="142" y="134"/>
                  </a:cubicBezTo>
                  <a:cubicBezTo>
                    <a:pt x="143" y="134"/>
                    <a:pt x="143" y="134"/>
                    <a:pt x="143" y="134"/>
                  </a:cubicBezTo>
                  <a:cubicBezTo>
                    <a:pt x="144" y="134"/>
                    <a:pt x="144" y="134"/>
                    <a:pt x="144" y="134"/>
                  </a:cubicBezTo>
                  <a:cubicBezTo>
                    <a:pt x="144" y="134"/>
                    <a:pt x="144" y="134"/>
                    <a:pt x="144" y="134"/>
                  </a:cubicBezTo>
                  <a:cubicBezTo>
                    <a:pt x="144" y="134"/>
                    <a:pt x="144" y="134"/>
                    <a:pt x="144" y="134"/>
                  </a:cubicBezTo>
                  <a:cubicBezTo>
                    <a:pt x="145" y="134"/>
                    <a:pt x="145" y="134"/>
                    <a:pt x="145" y="134"/>
                  </a:cubicBezTo>
                  <a:cubicBezTo>
                    <a:pt x="145" y="134"/>
                    <a:pt x="145" y="134"/>
                    <a:pt x="145" y="134"/>
                  </a:cubicBezTo>
                  <a:cubicBezTo>
                    <a:pt x="146" y="134"/>
                    <a:pt x="146" y="134"/>
                    <a:pt x="146" y="134"/>
                  </a:cubicBezTo>
                  <a:cubicBezTo>
                    <a:pt x="147" y="134"/>
                    <a:pt x="147" y="134"/>
                    <a:pt x="147" y="134"/>
                  </a:cubicBezTo>
                  <a:cubicBezTo>
                    <a:pt x="148" y="135"/>
                    <a:pt x="148" y="135"/>
                    <a:pt x="148" y="135"/>
                  </a:cubicBezTo>
                  <a:cubicBezTo>
                    <a:pt x="149" y="134"/>
                    <a:pt x="149" y="134"/>
                    <a:pt x="149" y="134"/>
                  </a:cubicBezTo>
                  <a:cubicBezTo>
                    <a:pt x="150" y="134"/>
                    <a:pt x="150" y="134"/>
                    <a:pt x="150" y="134"/>
                  </a:cubicBezTo>
                  <a:cubicBezTo>
                    <a:pt x="150" y="135"/>
                    <a:pt x="150" y="135"/>
                    <a:pt x="150" y="135"/>
                  </a:cubicBezTo>
                  <a:cubicBezTo>
                    <a:pt x="150" y="135"/>
                    <a:pt x="150" y="135"/>
                    <a:pt x="150" y="135"/>
                  </a:cubicBezTo>
                  <a:cubicBezTo>
                    <a:pt x="151" y="134"/>
                    <a:pt x="151" y="134"/>
                    <a:pt x="151" y="134"/>
                  </a:cubicBezTo>
                  <a:cubicBezTo>
                    <a:pt x="151" y="134"/>
                    <a:pt x="151" y="134"/>
                    <a:pt x="151" y="134"/>
                  </a:cubicBezTo>
                  <a:cubicBezTo>
                    <a:pt x="152" y="134"/>
                    <a:pt x="152" y="134"/>
                    <a:pt x="152" y="134"/>
                  </a:cubicBezTo>
                  <a:cubicBezTo>
                    <a:pt x="152" y="135"/>
                    <a:pt x="152" y="135"/>
                    <a:pt x="152" y="135"/>
                  </a:cubicBezTo>
                  <a:cubicBezTo>
                    <a:pt x="152" y="135"/>
                    <a:pt x="152" y="135"/>
                    <a:pt x="152" y="135"/>
                  </a:cubicBezTo>
                  <a:cubicBezTo>
                    <a:pt x="152" y="135"/>
                    <a:pt x="152" y="135"/>
                    <a:pt x="152" y="135"/>
                  </a:cubicBezTo>
                  <a:cubicBezTo>
                    <a:pt x="153" y="135"/>
                    <a:pt x="153" y="135"/>
                    <a:pt x="153" y="135"/>
                  </a:cubicBezTo>
                  <a:cubicBezTo>
                    <a:pt x="153" y="135"/>
                    <a:pt x="153" y="135"/>
                    <a:pt x="153" y="135"/>
                  </a:cubicBezTo>
                  <a:cubicBezTo>
                    <a:pt x="154" y="135"/>
                    <a:pt x="154" y="135"/>
                    <a:pt x="154" y="135"/>
                  </a:cubicBezTo>
                  <a:cubicBezTo>
                    <a:pt x="154" y="135"/>
                    <a:pt x="154" y="135"/>
                    <a:pt x="154" y="135"/>
                  </a:cubicBezTo>
                  <a:cubicBezTo>
                    <a:pt x="155" y="135"/>
                    <a:pt x="155" y="135"/>
                    <a:pt x="155" y="135"/>
                  </a:cubicBezTo>
                  <a:cubicBezTo>
                    <a:pt x="155" y="134"/>
                    <a:pt x="155" y="134"/>
                    <a:pt x="155" y="134"/>
                  </a:cubicBezTo>
                  <a:cubicBezTo>
                    <a:pt x="156" y="134"/>
                    <a:pt x="156" y="134"/>
                    <a:pt x="156" y="134"/>
                  </a:cubicBezTo>
                  <a:cubicBezTo>
                    <a:pt x="157" y="134"/>
                    <a:pt x="157" y="134"/>
                    <a:pt x="157" y="134"/>
                  </a:cubicBezTo>
                  <a:cubicBezTo>
                    <a:pt x="158" y="133"/>
                    <a:pt x="158" y="133"/>
                    <a:pt x="158" y="133"/>
                  </a:cubicBezTo>
                  <a:cubicBezTo>
                    <a:pt x="159" y="133"/>
                    <a:pt x="159" y="133"/>
                    <a:pt x="159" y="133"/>
                  </a:cubicBezTo>
                  <a:cubicBezTo>
                    <a:pt x="160" y="133"/>
                    <a:pt x="160" y="133"/>
                    <a:pt x="160" y="133"/>
                  </a:cubicBezTo>
                  <a:cubicBezTo>
                    <a:pt x="160" y="133"/>
                    <a:pt x="160" y="133"/>
                    <a:pt x="160" y="133"/>
                  </a:cubicBezTo>
                  <a:cubicBezTo>
                    <a:pt x="160" y="133"/>
                    <a:pt x="160" y="133"/>
                    <a:pt x="160" y="133"/>
                  </a:cubicBezTo>
                  <a:cubicBezTo>
                    <a:pt x="161" y="133"/>
                    <a:pt x="161" y="133"/>
                    <a:pt x="161" y="133"/>
                  </a:cubicBezTo>
                  <a:cubicBezTo>
                    <a:pt x="162" y="133"/>
                    <a:pt x="162" y="133"/>
                    <a:pt x="162" y="133"/>
                  </a:cubicBezTo>
                  <a:cubicBezTo>
                    <a:pt x="162" y="133"/>
                    <a:pt x="162" y="133"/>
                    <a:pt x="162" y="133"/>
                  </a:cubicBezTo>
                  <a:cubicBezTo>
                    <a:pt x="164" y="133"/>
                    <a:pt x="164" y="133"/>
                    <a:pt x="164" y="133"/>
                  </a:cubicBezTo>
                  <a:cubicBezTo>
                    <a:pt x="166" y="132"/>
                    <a:pt x="166" y="132"/>
                    <a:pt x="166" y="132"/>
                  </a:cubicBezTo>
                  <a:cubicBezTo>
                    <a:pt x="166" y="131"/>
                    <a:pt x="166" y="131"/>
                    <a:pt x="166" y="131"/>
                  </a:cubicBezTo>
                  <a:cubicBezTo>
                    <a:pt x="166" y="131"/>
                    <a:pt x="166" y="131"/>
                    <a:pt x="166" y="131"/>
                  </a:cubicBezTo>
                  <a:cubicBezTo>
                    <a:pt x="167" y="132"/>
                    <a:pt x="167" y="132"/>
                    <a:pt x="167" y="132"/>
                  </a:cubicBezTo>
                  <a:cubicBezTo>
                    <a:pt x="167" y="131"/>
                    <a:pt x="167" y="131"/>
                    <a:pt x="167" y="131"/>
                  </a:cubicBezTo>
                  <a:cubicBezTo>
                    <a:pt x="168" y="131"/>
                    <a:pt x="168" y="131"/>
                    <a:pt x="168" y="131"/>
                  </a:cubicBezTo>
                  <a:cubicBezTo>
                    <a:pt x="168" y="130"/>
                    <a:pt x="168" y="130"/>
                    <a:pt x="168" y="130"/>
                  </a:cubicBezTo>
                  <a:cubicBezTo>
                    <a:pt x="168" y="130"/>
                    <a:pt x="168" y="130"/>
                    <a:pt x="168" y="130"/>
                  </a:cubicBezTo>
                  <a:cubicBezTo>
                    <a:pt x="168" y="130"/>
                    <a:pt x="168" y="130"/>
                    <a:pt x="168" y="130"/>
                  </a:cubicBezTo>
                  <a:cubicBezTo>
                    <a:pt x="169" y="130"/>
                    <a:pt x="169" y="130"/>
                    <a:pt x="169" y="130"/>
                  </a:cubicBezTo>
                  <a:cubicBezTo>
                    <a:pt x="169" y="130"/>
                    <a:pt x="169" y="130"/>
                    <a:pt x="169" y="130"/>
                  </a:cubicBezTo>
                  <a:cubicBezTo>
                    <a:pt x="169" y="129"/>
                    <a:pt x="169" y="129"/>
                    <a:pt x="169" y="129"/>
                  </a:cubicBezTo>
                  <a:cubicBezTo>
                    <a:pt x="169" y="129"/>
                    <a:pt x="169" y="129"/>
                    <a:pt x="169" y="129"/>
                  </a:cubicBezTo>
                  <a:cubicBezTo>
                    <a:pt x="170" y="129"/>
                    <a:pt x="170" y="129"/>
                    <a:pt x="170" y="129"/>
                  </a:cubicBezTo>
                  <a:cubicBezTo>
                    <a:pt x="170" y="130"/>
                    <a:pt x="170" y="130"/>
                    <a:pt x="170" y="130"/>
                  </a:cubicBezTo>
                  <a:cubicBezTo>
                    <a:pt x="170" y="130"/>
                    <a:pt x="170" y="130"/>
                    <a:pt x="170" y="130"/>
                  </a:cubicBezTo>
                  <a:cubicBezTo>
                    <a:pt x="170" y="131"/>
                    <a:pt x="170" y="131"/>
                    <a:pt x="170" y="131"/>
                  </a:cubicBezTo>
                  <a:cubicBezTo>
                    <a:pt x="170" y="131"/>
                    <a:pt x="170" y="131"/>
                    <a:pt x="170" y="131"/>
                  </a:cubicBezTo>
                  <a:cubicBezTo>
                    <a:pt x="170" y="131"/>
                    <a:pt x="170" y="131"/>
                    <a:pt x="170" y="131"/>
                  </a:cubicBezTo>
                  <a:cubicBezTo>
                    <a:pt x="169" y="132"/>
                    <a:pt x="169" y="132"/>
                    <a:pt x="169" y="132"/>
                  </a:cubicBezTo>
                  <a:cubicBezTo>
                    <a:pt x="169" y="132"/>
                    <a:pt x="169" y="132"/>
                    <a:pt x="169" y="132"/>
                  </a:cubicBezTo>
                  <a:cubicBezTo>
                    <a:pt x="169" y="132"/>
                    <a:pt x="169" y="132"/>
                    <a:pt x="169" y="132"/>
                  </a:cubicBezTo>
                  <a:cubicBezTo>
                    <a:pt x="170" y="133"/>
                    <a:pt x="170" y="133"/>
                    <a:pt x="170" y="133"/>
                  </a:cubicBezTo>
                  <a:cubicBezTo>
                    <a:pt x="170" y="133"/>
                    <a:pt x="170" y="133"/>
                    <a:pt x="170" y="133"/>
                  </a:cubicBezTo>
                  <a:cubicBezTo>
                    <a:pt x="171" y="133"/>
                    <a:pt x="171" y="133"/>
                    <a:pt x="171" y="133"/>
                  </a:cubicBezTo>
                  <a:cubicBezTo>
                    <a:pt x="171" y="133"/>
                    <a:pt x="171" y="133"/>
                    <a:pt x="171" y="133"/>
                  </a:cubicBezTo>
                  <a:cubicBezTo>
                    <a:pt x="172" y="133"/>
                    <a:pt x="172" y="133"/>
                    <a:pt x="172" y="133"/>
                  </a:cubicBezTo>
                  <a:cubicBezTo>
                    <a:pt x="172" y="134"/>
                    <a:pt x="172" y="134"/>
                    <a:pt x="172" y="134"/>
                  </a:cubicBezTo>
                  <a:cubicBezTo>
                    <a:pt x="172" y="134"/>
                    <a:pt x="172" y="134"/>
                    <a:pt x="172" y="134"/>
                  </a:cubicBezTo>
                  <a:cubicBezTo>
                    <a:pt x="172" y="134"/>
                    <a:pt x="172" y="134"/>
                    <a:pt x="172" y="134"/>
                  </a:cubicBezTo>
                  <a:cubicBezTo>
                    <a:pt x="173" y="134"/>
                    <a:pt x="173" y="134"/>
                    <a:pt x="173" y="134"/>
                  </a:cubicBezTo>
                  <a:cubicBezTo>
                    <a:pt x="173" y="134"/>
                    <a:pt x="173" y="134"/>
                    <a:pt x="173" y="134"/>
                  </a:cubicBezTo>
                  <a:cubicBezTo>
                    <a:pt x="173" y="134"/>
                    <a:pt x="173" y="134"/>
                    <a:pt x="173" y="134"/>
                  </a:cubicBezTo>
                  <a:cubicBezTo>
                    <a:pt x="173" y="135"/>
                    <a:pt x="173" y="135"/>
                    <a:pt x="173" y="135"/>
                  </a:cubicBezTo>
                  <a:cubicBezTo>
                    <a:pt x="172" y="135"/>
                    <a:pt x="172" y="135"/>
                    <a:pt x="172" y="135"/>
                  </a:cubicBezTo>
                  <a:cubicBezTo>
                    <a:pt x="172" y="135"/>
                    <a:pt x="172" y="135"/>
                    <a:pt x="172" y="135"/>
                  </a:cubicBezTo>
                  <a:cubicBezTo>
                    <a:pt x="172" y="136"/>
                    <a:pt x="172" y="136"/>
                    <a:pt x="172" y="136"/>
                  </a:cubicBezTo>
                  <a:cubicBezTo>
                    <a:pt x="172" y="136"/>
                    <a:pt x="172" y="136"/>
                    <a:pt x="172" y="136"/>
                  </a:cubicBezTo>
                  <a:cubicBezTo>
                    <a:pt x="173" y="136"/>
                    <a:pt x="173" y="136"/>
                    <a:pt x="173" y="136"/>
                  </a:cubicBezTo>
                  <a:cubicBezTo>
                    <a:pt x="173" y="136"/>
                    <a:pt x="173" y="136"/>
                    <a:pt x="173" y="136"/>
                  </a:cubicBezTo>
                  <a:cubicBezTo>
                    <a:pt x="174" y="136"/>
                    <a:pt x="174" y="136"/>
                    <a:pt x="174" y="136"/>
                  </a:cubicBezTo>
                  <a:cubicBezTo>
                    <a:pt x="175" y="135"/>
                    <a:pt x="175" y="135"/>
                    <a:pt x="175" y="135"/>
                  </a:cubicBezTo>
                  <a:cubicBezTo>
                    <a:pt x="175" y="135"/>
                    <a:pt x="175" y="135"/>
                    <a:pt x="175" y="135"/>
                  </a:cubicBezTo>
                  <a:cubicBezTo>
                    <a:pt x="175" y="136"/>
                    <a:pt x="175" y="136"/>
                    <a:pt x="175" y="136"/>
                  </a:cubicBezTo>
                  <a:cubicBezTo>
                    <a:pt x="175" y="137"/>
                    <a:pt x="175" y="137"/>
                    <a:pt x="175" y="137"/>
                  </a:cubicBezTo>
                  <a:cubicBezTo>
                    <a:pt x="176" y="137"/>
                    <a:pt x="176" y="137"/>
                    <a:pt x="176" y="137"/>
                  </a:cubicBezTo>
                  <a:cubicBezTo>
                    <a:pt x="176" y="137"/>
                    <a:pt x="176" y="137"/>
                    <a:pt x="176" y="137"/>
                  </a:cubicBezTo>
                  <a:cubicBezTo>
                    <a:pt x="177" y="137"/>
                    <a:pt x="177" y="137"/>
                    <a:pt x="177" y="137"/>
                  </a:cubicBezTo>
                  <a:cubicBezTo>
                    <a:pt x="177" y="137"/>
                    <a:pt x="177" y="137"/>
                    <a:pt x="177" y="137"/>
                  </a:cubicBezTo>
                  <a:cubicBezTo>
                    <a:pt x="178" y="137"/>
                    <a:pt x="178" y="137"/>
                    <a:pt x="178" y="137"/>
                  </a:cubicBezTo>
                  <a:cubicBezTo>
                    <a:pt x="178" y="138"/>
                    <a:pt x="178" y="138"/>
                    <a:pt x="178" y="138"/>
                  </a:cubicBezTo>
                  <a:cubicBezTo>
                    <a:pt x="179" y="138"/>
                    <a:pt x="179" y="138"/>
                    <a:pt x="179" y="138"/>
                  </a:cubicBezTo>
                  <a:cubicBezTo>
                    <a:pt x="179" y="137"/>
                    <a:pt x="179" y="137"/>
                    <a:pt x="179" y="137"/>
                  </a:cubicBezTo>
                  <a:cubicBezTo>
                    <a:pt x="179" y="137"/>
                    <a:pt x="179" y="137"/>
                    <a:pt x="179" y="137"/>
                  </a:cubicBezTo>
                  <a:cubicBezTo>
                    <a:pt x="180" y="137"/>
                    <a:pt x="180" y="137"/>
                    <a:pt x="180" y="137"/>
                  </a:cubicBezTo>
                  <a:cubicBezTo>
                    <a:pt x="180" y="137"/>
                    <a:pt x="180" y="137"/>
                    <a:pt x="180" y="137"/>
                  </a:cubicBezTo>
                  <a:cubicBezTo>
                    <a:pt x="180" y="138"/>
                    <a:pt x="180" y="138"/>
                    <a:pt x="180" y="138"/>
                  </a:cubicBezTo>
                  <a:cubicBezTo>
                    <a:pt x="180" y="138"/>
                    <a:pt x="180" y="138"/>
                    <a:pt x="180" y="138"/>
                  </a:cubicBezTo>
                  <a:cubicBezTo>
                    <a:pt x="181" y="138"/>
                    <a:pt x="181" y="138"/>
                    <a:pt x="181" y="138"/>
                  </a:cubicBezTo>
                  <a:cubicBezTo>
                    <a:pt x="181" y="137"/>
                    <a:pt x="181" y="137"/>
                    <a:pt x="181" y="137"/>
                  </a:cubicBezTo>
                  <a:cubicBezTo>
                    <a:pt x="182" y="137"/>
                    <a:pt x="182" y="137"/>
                    <a:pt x="182" y="137"/>
                  </a:cubicBezTo>
                  <a:cubicBezTo>
                    <a:pt x="182" y="138"/>
                    <a:pt x="182" y="138"/>
                    <a:pt x="182" y="138"/>
                  </a:cubicBezTo>
                  <a:cubicBezTo>
                    <a:pt x="182" y="138"/>
                    <a:pt x="182" y="138"/>
                    <a:pt x="182" y="138"/>
                  </a:cubicBezTo>
                  <a:cubicBezTo>
                    <a:pt x="183" y="137"/>
                    <a:pt x="183" y="137"/>
                    <a:pt x="183" y="137"/>
                  </a:cubicBezTo>
                  <a:cubicBezTo>
                    <a:pt x="183" y="137"/>
                    <a:pt x="183" y="137"/>
                    <a:pt x="183" y="137"/>
                  </a:cubicBezTo>
                  <a:cubicBezTo>
                    <a:pt x="183" y="137"/>
                    <a:pt x="183" y="137"/>
                    <a:pt x="183" y="137"/>
                  </a:cubicBezTo>
                  <a:cubicBezTo>
                    <a:pt x="184" y="137"/>
                    <a:pt x="184" y="137"/>
                    <a:pt x="184" y="137"/>
                  </a:cubicBezTo>
                  <a:cubicBezTo>
                    <a:pt x="184" y="137"/>
                    <a:pt x="184" y="137"/>
                    <a:pt x="184" y="137"/>
                  </a:cubicBezTo>
                  <a:cubicBezTo>
                    <a:pt x="184" y="137"/>
                    <a:pt x="184" y="137"/>
                    <a:pt x="184" y="137"/>
                  </a:cubicBezTo>
                  <a:cubicBezTo>
                    <a:pt x="185" y="137"/>
                    <a:pt x="185" y="137"/>
                    <a:pt x="185" y="137"/>
                  </a:cubicBezTo>
                  <a:close/>
                  <a:moveTo>
                    <a:pt x="267" y="165"/>
                  </a:moveTo>
                  <a:cubicBezTo>
                    <a:pt x="268" y="165"/>
                    <a:pt x="268" y="165"/>
                    <a:pt x="268" y="165"/>
                  </a:cubicBezTo>
                  <a:cubicBezTo>
                    <a:pt x="268" y="164"/>
                    <a:pt x="268" y="164"/>
                    <a:pt x="268" y="164"/>
                  </a:cubicBezTo>
                  <a:cubicBezTo>
                    <a:pt x="268" y="163"/>
                    <a:pt x="268" y="163"/>
                    <a:pt x="268" y="163"/>
                  </a:cubicBezTo>
                  <a:cubicBezTo>
                    <a:pt x="268" y="162"/>
                    <a:pt x="268" y="162"/>
                    <a:pt x="268" y="162"/>
                  </a:cubicBezTo>
                  <a:cubicBezTo>
                    <a:pt x="269" y="161"/>
                    <a:pt x="269" y="161"/>
                    <a:pt x="269" y="161"/>
                  </a:cubicBezTo>
                  <a:cubicBezTo>
                    <a:pt x="269" y="161"/>
                    <a:pt x="269" y="161"/>
                    <a:pt x="269" y="161"/>
                  </a:cubicBezTo>
                  <a:cubicBezTo>
                    <a:pt x="270" y="160"/>
                    <a:pt x="270" y="160"/>
                    <a:pt x="270" y="160"/>
                  </a:cubicBezTo>
                  <a:cubicBezTo>
                    <a:pt x="271" y="158"/>
                    <a:pt x="271" y="158"/>
                    <a:pt x="271" y="158"/>
                  </a:cubicBezTo>
                  <a:cubicBezTo>
                    <a:pt x="272" y="158"/>
                    <a:pt x="272" y="158"/>
                    <a:pt x="272" y="158"/>
                  </a:cubicBezTo>
                  <a:cubicBezTo>
                    <a:pt x="273" y="158"/>
                    <a:pt x="273" y="158"/>
                    <a:pt x="273" y="158"/>
                  </a:cubicBezTo>
                  <a:cubicBezTo>
                    <a:pt x="273" y="158"/>
                    <a:pt x="273" y="158"/>
                    <a:pt x="273" y="158"/>
                  </a:cubicBezTo>
                  <a:cubicBezTo>
                    <a:pt x="273" y="158"/>
                    <a:pt x="273" y="158"/>
                    <a:pt x="273" y="158"/>
                  </a:cubicBezTo>
                  <a:cubicBezTo>
                    <a:pt x="274" y="157"/>
                    <a:pt x="274" y="157"/>
                    <a:pt x="274" y="157"/>
                  </a:cubicBezTo>
                  <a:cubicBezTo>
                    <a:pt x="275" y="158"/>
                    <a:pt x="275" y="158"/>
                    <a:pt x="275" y="158"/>
                  </a:cubicBezTo>
                  <a:cubicBezTo>
                    <a:pt x="276" y="158"/>
                    <a:pt x="276" y="158"/>
                    <a:pt x="276" y="158"/>
                  </a:cubicBezTo>
                  <a:cubicBezTo>
                    <a:pt x="276" y="158"/>
                    <a:pt x="276" y="158"/>
                    <a:pt x="276" y="158"/>
                  </a:cubicBezTo>
                  <a:cubicBezTo>
                    <a:pt x="277" y="159"/>
                    <a:pt x="277" y="159"/>
                    <a:pt x="277" y="159"/>
                  </a:cubicBezTo>
                  <a:cubicBezTo>
                    <a:pt x="277" y="160"/>
                    <a:pt x="277" y="160"/>
                    <a:pt x="277" y="160"/>
                  </a:cubicBezTo>
                  <a:cubicBezTo>
                    <a:pt x="277" y="160"/>
                    <a:pt x="277" y="160"/>
                    <a:pt x="277" y="160"/>
                  </a:cubicBezTo>
                  <a:cubicBezTo>
                    <a:pt x="276" y="161"/>
                    <a:pt x="276" y="161"/>
                    <a:pt x="276" y="161"/>
                  </a:cubicBezTo>
                  <a:cubicBezTo>
                    <a:pt x="276" y="162"/>
                    <a:pt x="276" y="162"/>
                    <a:pt x="276" y="162"/>
                  </a:cubicBezTo>
                  <a:cubicBezTo>
                    <a:pt x="276" y="162"/>
                    <a:pt x="276" y="162"/>
                    <a:pt x="276" y="162"/>
                  </a:cubicBezTo>
                  <a:cubicBezTo>
                    <a:pt x="275" y="164"/>
                    <a:pt x="275" y="164"/>
                    <a:pt x="275" y="164"/>
                  </a:cubicBezTo>
                  <a:cubicBezTo>
                    <a:pt x="274" y="165"/>
                    <a:pt x="274" y="165"/>
                    <a:pt x="274" y="165"/>
                  </a:cubicBezTo>
                  <a:cubicBezTo>
                    <a:pt x="274" y="165"/>
                    <a:pt x="274" y="165"/>
                    <a:pt x="274" y="165"/>
                  </a:cubicBezTo>
                  <a:cubicBezTo>
                    <a:pt x="272" y="165"/>
                    <a:pt x="272" y="165"/>
                    <a:pt x="272" y="165"/>
                  </a:cubicBezTo>
                  <a:cubicBezTo>
                    <a:pt x="272" y="166"/>
                    <a:pt x="272" y="166"/>
                    <a:pt x="272" y="166"/>
                  </a:cubicBezTo>
                  <a:cubicBezTo>
                    <a:pt x="272" y="166"/>
                    <a:pt x="272" y="166"/>
                    <a:pt x="272" y="166"/>
                  </a:cubicBezTo>
                  <a:cubicBezTo>
                    <a:pt x="271" y="166"/>
                    <a:pt x="271" y="166"/>
                    <a:pt x="271" y="166"/>
                  </a:cubicBezTo>
                  <a:cubicBezTo>
                    <a:pt x="270" y="166"/>
                    <a:pt x="270" y="166"/>
                    <a:pt x="270" y="166"/>
                  </a:cubicBezTo>
                  <a:cubicBezTo>
                    <a:pt x="269" y="166"/>
                    <a:pt x="269" y="166"/>
                    <a:pt x="269" y="166"/>
                  </a:cubicBezTo>
                  <a:cubicBezTo>
                    <a:pt x="268" y="166"/>
                    <a:pt x="268" y="166"/>
                    <a:pt x="268" y="166"/>
                  </a:cubicBezTo>
                  <a:cubicBezTo>
                    <a:pt x="268" y="166"/>
                    <a:pt x="268" y="166"/>
                    <a:pt x="268" y="166"/>
                  </a:cubicBezTo>
                  <a:cubicBezTo>
                    <a:pt x="267" y="165"/>
                    <a:pt x="267" y="165"/>
                    <a:pt x="267" y="165"/>
                  </a:cubicBezTo>
                  <a:close/>
                  <a:moveTo>
                    <a:pt x="189" y="135"/>
                  </a:moveTo>
                  <a:cubicBezTo>
                    <a:pt x="189" y="134"/>
                    <a:pt x="189" y="134"/>
                    <a:pt x="189" y="134"/>
                  </a:cubicBezTo>
                  <a:cubicBezTo>
                    <a:pt x="189" y="134"/>
                    <a:pt x="189" y="134"/>
                    <a:pt x="189" y="134"/>
                  </a:cubicBezTo>
                  <a:cubicBezTo>
                    <a:pt x="189" y="134"/>
                    <a:pt x="189" y="134"/>
                    <a:pt x="189" y="134"/>
                  </a:cubicBezTo>
                  <a:cubicBezTo>
                    <a:pt x="189" y="133"/>
                    <a:pt x="189" y="133"/>
                    <a:pt x="189" y="133"/>
                  </a:cubicBezTo>
                  <a:cubicBezTo>
                    <a:pt x="189" y="133"/>
                    <a:pt x="189" y="133"/>
                    <a:pt x="189" y="133"/>
                  </a:cubicBezTo>
                  <a:cubicBezTo>
                    <a:pt x="190" y="133"/>
                    <a:pt x="190" y="133"/>
                    <a:pt x="190" y="133"/>
                  </a:cubicBezTo>
                  <a:cubicBezTo>
                    <a:pt x="190" y="133"/>
                    <a:pt x="190" y="133"/>
                    <a:pt x="190" y="133"/>
                  </a:cubicBezTo>
                  <a:cubicBezTo>
                    <a:pt x="190" y="133"/>
                    <a:pt x="190" y="133"/>
                    <a:pt x="190" y="133"/>
                  </a:cubicBezTo>
                  <a:cubicBezTo>
                    <a:pt x="190" y="134"/>
                    <a:pt x="190" y="134"/>
                    <a:pt x="190" y="134"/>
                  </a:cubicBezTo>
                  <a:cubicBezTo>
                    <a:pt x="190" y="134"/>
                    <a:pt x="190" y="134"/>
                    <a:pt x="190" y="134"/>
                  </a:cubicBezTo>
                  <a:cubicBezTo>
                    <a:pt x="189" y="134"/>
                    <a:pt x="189" y="134"/>
                    <a:pt x="189" y="134"/>
                  </a:cubicBezTo>
                  <a:cubicBezTo>
                    <a:pt x="189" y="135"/>
                    <a:pt x="189" y="135"/>
                    <a:pt x="189" y="135"/>
                  </a:cubicBezTo>
                  <a:cubicBezTo>
                    <a:pt x="189" y="135"/>
                    <a:pt x="189" y="135"/>
                    <a:pt x="189" y="135"/>
                  </a:cubicBezTo>
                  <a:close/>
                  <a:moveTo>
                    <a:pt x="181" y="141"/>
                  </a:moveTo>
                  <a:cubicBezTo>
                    <a:pt x="182" y="141"/>
                    <a:pt x="182" y="141"/>
                    <a:pt x="182" y="141"/>
                  </a:cubicBezTo>
                  <a:cubicBezTo>
                    <a:pt x="182" y="140"/>
                    <a:pt x="182" y="140"/>
                    <a:pt x="182" y="140"/>
                  </a:cubicBezTo>
                  <a:cubicBezTo>
                    <a:pt x="182" y="140"/>
                    <a:pt x="182" y="140"/>
                    <a:pt x="182" y="140"/>
                  </a:cubicBezTo>
                  <a:cubicBezTo>
                    <a:pt x="182" y="139"/>
                    <a:pt x="182" y="139"/>
                    <a:pt x="182" y="139"/>
                  </a:cubicBezTo>
                  <a:cubicBezTo>
                    <a:pt x="182" y="139"/>
                    <a:pt x="182" y="139"/>
                    <a:pt x="182" y="139"/>
                  </a:cubicBezTo>
                  <a:cubicBezTo>
                    <a:pt x="182" y="139"/>
                    <a:pt x="182" y="139"/>
                    <a:pt x="182" y="139"/>
                  </a:cubicBezTo>
                  <a:cubicBezTo>
                    <a:pt x="181" y="140"/>
                    <a:pt x="181" y="140"/>
                    <a:pt x="181" y="140"/>
                  </a:cubicBezTo>
                  <a:cubicBezTo>
                    <a:pt x="181" y="140"/>
                    <a:pt x="181" y="140"/>
                    <a:pt x="181" y="140"/>
                  </a:cubicBezTo>
                  <a:cubicBezTo>
                    <a:pt x="180" y="140"/>
                    <a:pt x="180" y="140"/>
                    <a:pt x="180" y="140"/>
                  </a:cubicBezTo>
                  <a:cubicBezTo>
                    <a:pt x="181" y="141"/>
                    <a:pt x="181" y="141"/>
                    <a:pt x="181" y="141"/>
                  </a:cubicBezTo>
                  <a:cubicBezTo>
                    <a:pt x="181" y="141"/>
                    <a:pt x="181" y="141"/>
                    <a:pt x="181" y="141"/>
                  </a:cubicBezTo>
                  <a:close/>
                  <a:moveTo>
                    <a:pt x="190" y="140"/>
                  </a:moveTo>
                  <a:cubicBezTo>
                    <a:pt x="189" y="140"/>
                    <a:pt x="189" y="140"/>
                    <a:pt x="189" y="140"/>
                  </a:cubicBezTo>
                  <a:cubicBezTo>
                    <a:pt x="189" y="140"/>
                    <a:pt x="189" y="140"/>
                    <a:pt x="189" y="140"/>
                  </a:cubicBezTo>
                  <a:cubicBezTo>
                    <a:pt x="189" y="141"/>
                    <a:pt x="189" y="141"/>
                    <a:pt x="189" y="141"/>
                  </a:cubicBezTo>
                  <a:cubicBezTo>
                    <a:pt x="188" y="140"/>
                    <a:pt x="188" y="140"/>
                    <a:pt x="188" y="140"/>
                  </a:cubicBezTo>
                  <a:cubicBezTo>
                    <a:pt x="188" y="140"/>
                    <a:pt x="188" y="140"/>
                    <a:pt x="188" y="140"/>
                  </a:cubicBezTo>
                  <a:cubicBezTo>
                    <a:pt x="189" y="139"/>
                    <a:pt x="189" y="139"/>
                    <a:pt x="189" y="139"/>
                  </a:cubicBezTo>
                  <a:cubicBezTo>
                    <a:pt x="189" y="138"/>
                    <a:pt x="189" y="138"/>
                    <a:pt x="189" y="138"/>
                  </a:cubicBezTo>
                  <a:cubicBezTo>
                    <a:pt x="190" y="138"/>
                    <a:pt x="190" y="138"/>
                    <a:pt x="190" y="138"/>
                  </a:cubicBezTo>
                  <a:cubicBezTo>
                    <a:pt x="190" y="138"/>
                    <a:pt x="190" y="138"/>
                    <a:pt x="190" y="138"/>
                  </a:cubicBezTo>
                  <a:cubicBezTo>
                    <a:pt x="190" y="138"/>
                    <a:pt x="190" y="138"/>
                    <a:pt x="190" y="138"/>
                  </a:cubicBezTo>
                  <a:cubicBezTo>
                    <a:pt x="191" y="139"/>
                    <a:pt x="191" y="139"/>
                    <a:pt x="191" y="139"/>
                  </a:cubicBezTo>
                  <a:cubicBezTo>
                    <a:pt x="190" y="140"/>
                    <a:pt x="190" y="140"/>
                    <a:pt x="190" y="140"/>
                  </a:cubicBezTo>
                  <a:close/>
                  <a:moveTo>
                    <a:pt x="191" y="139"/>
                  </a:moveTo>
                  <a:cubicBezTo>
                    <a:pt x="191" y="138"/>
                    <a:pt x="191" y="138"/>
                    <a:pt x="191" y="138"/>
                  </a:cubicBezTo>
                  <a:cubicBezTo>
                    <a:pt x="191" y="138"/>
                    <a:pt x="191" y="138"/>
                    <a:pt x="191" y="138"/>
                  </a:cubicBezTo>
                  <a:cubicBezTo>
                    <a:pt x="191" y="137"/>
                    <a:pt x="191" y="137"/>
                    <a:pt x="191" y="137"/>
                  </a:cubicBezTo>
                  <a:cubicBezTo>
                    <a:pt x="192" y="137"/>
                    <a:pt x="192" y="137"/>
                    <a:pt x="192" y="137"/>
                  </a:cubicBezTo>
                  <a:cubicBezTo>
                    <a:pt x="192" y="137"/>
                    <a:pt x="192" y="137"/>
                    <a:pt x="192" y="137"/>
                  </a:cubicBezTo>
                  <a:cubicBezTo>
                    <a:pt x="192" y="138"/>
                    <a:pt x="192" y="138"/>
                    <a:pt x="192" y="138"/>
                  </a:cubicBezTo>
                  <a:cubicBezTo>
                    <a:pt x="192" y="138"/>
                    <a:pt x="192" y="138"/>
                    <a:pt x="192" y="138"/>
                  </a:cubicBezTo>
                  <a:cubicBezTo>
                    <a:pt x="192" y="138"/>
                    <a:pt x="191" y="139"/>
                    <a:pt x="191" y="139"/>
                  </a:cubicBezTo>
                  <a:close/>
                  <a:moveTo>
                    <a:pt x="208" y="139"/>
                  </a:moveTo>
                  <a:cubicBezTo>
                    <a:pt x="208" y="137"/>
                    <a:pt x="208" y="137"/>
                    <a:pt x="208" y="137"/>
                  </a:cubicBezTo>
                  <a:cubicBezTo>
                    <a:pt x="209" y="137"/>
                    <a:pt x="209" y="137"/>
                    <a:pt x="209" y="137"/>
                  </a:cubicBezTo>
                  <a:cubicBezTo>
                    <a:pt x="210" y="137"/>
                    <a:pt x="210" y="137"/>
                    <a:pt x="210" y="137"/>
                  </a:cubicBezTo>
                  <a:cubicBezTo>
                    <a:pt x="210" y="138"/>
                    <a:pt x="210" y="138"/>
                    <a:pt x="210" y="138"/>
                  </a:cubicBezTo>
                  <a:cubicBezTo>
                    <a:pt x="209" y="139"/>
                    <a:pt x="209" y="139"/>
                    <a:pt x="209" y="139"/>
                  </a:cubicBezTo>
                  <a:cubicBezTo>
                    <a:pt x="209" y="139"/>
                    <a:pt x="209" y="139"/>
                    <a:pt x="209" y="139"/>
                  </a:cubicBezTo>
                  <a:cubicBezTo>
                    <a:pt x="209" y="139"/>
                    <a:pt x="209" y="139"/>
                    <a:pt x="209" y="139"/>
                  </a:cubicBezTo>
                  <a:cubicBezTo>
                    <a:pt x="209" y="138"/>
                    <a:pt x="209" y="138"/>
                    <a:pt x="209" y="138"/>
                  </a:cubicBezTo>
                  <a:cubicBezTo>
                    <a:pt x="208" y="138"/>
                    <a:pt x="208" y="138"/>
                    <a:pt x="208" y="138"/>
                  </a:cubicBezTo>
                  <a:cubicBezTo>
                    <a:pt x="208" y="139"/>
                    <a:pt x="208" y="139"/>
                    <a:pt x="208" y="139"/>
                  </a:cubicBezTo>
                  <a:cubicBezTo>
                    <a:pt x="208" y="139"/>
                    <a:pt x="208" y="139"/>
                    <a:pt x="208" y="139"/>
                  </a:cubicBezTo>
                  <a:close/>
                  <a:moveTo>
                    <a:pt x="207" y="138"/>
                  </a:moveTo>
                  <a:cubicBezTo>
                    <a:pt x="207" y="138"/>
                    <a:pt x="207" y="138"/>
                    <a:pt x="207" y="138"/>
                  </a:cubicBezTo>
                  <a:cubicBezTo>
                    <a:pt x="208" y="137"/>
                    <a:pt x="208" y="137"/>
                    <a:pt x="208" y="137"/>
                  </a:cubicBezTo>
                  <a:cubicBezTo>
                    <a:pt x="207" y="136"/>
                    <a:pt x="207" y="136"/>
                    <a:pt x="207" y="136"/>
                  </a:cubicBezTo>
                  <a:cubicBezTo>
                    <a:pt x="207" y="137"/>
                    <a:pt x="207" y="137"/>
                    <a:pt x="207" y="137"/>
                  </a:cubicBezTo>
                  <a:cubicBezTo>
                    <a:pt x="207" y="138"/>
                    <a:pt x="207" y="138"/>
                    <a:pt x="207" y="138"/>
                  </a:cubicBezTo>
                  <a:close/>
                  <a:moveTo>
                    <a:pt x="206" y="145"/>
                  </a:moveTo>
                  <a:cubicBezTo>
                    <a:pt x="207" y="144"/>
                    <a:pt x="207" y="144"/>
                    <a:pt x="207" y="144"/>
                  </a:cubicBezTo>
                  <a:cubicBezTo>
                    <a:pt x="208" y="144"/>
                    <a:pt x="208" y="144"/>
                    <a:pt x="208" y="144"/>
                  </a:cubicBezTo>
                  <a:cubicBezTo>
                    <a:pt x="208" y="143"/>
                    <a:pt x="208" y="143"/>
                    <a:pt x="208" y="143"/>
                  </a:cubicBezTo>
                  <a:cubicBezTo>
                    <a:pt x="207" y="143"/>
                    <a:pt x="207" y="143"/>
                    <a:pt x="207" y="143"/>
                  </a:cubicBezTo>
                  <a:cubicBezTo>
                    <a:pt x="207" y="143"/>
                    <a:pt x="207" y="143"/>
                    <a:pt x="207" y="143"/>
                  </a:cubicBezTo>
                  <a:cubicBezTo>
                    <a:pt x="207" y="141"/>
                    <a:pt x="207" y="141"/>
                    <a:pt x="207" y="141"/>
                  </a:cubicBezTo>
                  <a:cubicBezTo>
                    <a:pt x="208" y="140"/>
                    <a:pt x="208" y="140"/>
                    <a:pt x="208" y="140"/>
                  </a:cubicBezTo>
                  <a:cubicBezTo>
                    <a:pt x="207" y="141"/>
                    <a:pt x="207" y="141"/>
                    <a:pt x="207" y="141"/>
                  </a:cubicBezTo>
                  <a:cubicBezTo>
                    <a:pt x="206" y="142"/>
                    <a:pt x="206" y="142"/>
                    <a:pt x="206" y="142"/>
                  </a:cubicBezTo>
                  <a:cubicBezTo>
                    <a:pt x="206" y="141"/>
                    <a:pt x="206" y="141"/>
                    <a:pt x="206" y="141"/>
                  </a:cubicBezTo>
                  <a:cubicBezTo>
                    <a:pt x="207" y="139"/>
                    <a:pt x="207" y="139"/>
                    <a:pt x="207" y="139"/>
                  </a:cubicBezTo>
                  <a:cubicBezTo>
                    <a:pt x="206" y="137"/>
                    <a:pt x="206" y="137"/>
                    <a:pt x="206" y="137"/>
                  </a:cubicBezTo>
                  <a:cubicBezTo>
                    <a:pt x="205" y="136"/>
                    <a:pt x="205" y="136"/>
                    <a:pt x="205" y="136"/>
                  </a:cubicBezTo>
                  <a:cubicBezTo>
                    <a:pt x="205" y="135"/>
                    <a:pt x="205" y="135"/>
                    <a:pt x="205" y="135"/>
                  </a:cubicBezTo>
                  <a:cubicBezTo>
                    <a:pt x="204" y="135"/>
                    <a:pt x="204" y="135"/>
                    <a:pt x="204" y="135"/>
                  </a:cubicBezTo>
                  <a:cubicBezTo>
                    <a:pt x="204" y="136"/>
                    <a:pt x="204" y="136"/>
                    <a:pt x="204" y="136"/>
                  </a:cubicBezTo>
                  <a:cubicBezTo>
                    <a:pt x="204" y="135"/>
                    <a:pt x="204" y="135"/>
                    <a:pt x="204" y="135"/>
                  </a:cubicBezTo>
                  <a:cubicBezTo>
                    <a:pt x="204" y="134"/>
                    <a:pt x="204" y="134"/>
                    <a:pt x="204" y="134"/>
                  </a:cubicBezTo>
                  <a:cubicBezTo>
                    <a:pt x="204" y="134"/>
                    <a:pt x="204" y="134"/>
                    <a:pt x="204" y="134"/>
                  </a:cubicBezTo>
                  <a:cubicBezTo>
                    <a:pt x="204" y="133"/>
                    <a:pt x="204" y="133"/>
                    <a:pt x="204" y="133"/>
                  </a:cubicBezTo>
                  <a:cubicBezTo>
                    <a:pt x="204" y="132"/>
                    <a:pt x="204" y="132"/>
                    <a:pt x="204" y="132"/>
                  </a:cubicBezTo>
                  <a:cubicBezTo>
                    <a:pt x="203" y="132"/>
                    <a:pt x="203" y="132"/>
                    <a:pt x="203" y="132"/>
                  </a:cubicBezTo>
                  <a:cubicBezTo>
                    <a:pt x="202" y="133"/>
                    <a:pt x="202" y="133"/>
                    <a:pt x="202" y="133"/>
                  </a:cubicBezTo>
                  <a:cubicBezTo>
                    <a:pt x="201" y="135"/>
                    <a:pt x="201" y="135"/>
                    <a:pt x="201" y="135"/>
                  </a:cubicBezTo>
                  <a:cubicBezTo>
                    <a:pt x="201" y="136"/>
                    <a:pt x="201" y="136"/>
                    <a:pt x="201" y="136"/>
                  </a:cubicBezTo>
                  <a:cubicBezTo>
                    <a:pt x="201" y="136"/>
                    <a:pt x="201" y="136"/>
                    <a:pt x="201" y="136"/>
                  </a:cubicBezTo>
                  <a:cubicBezTo>
                    <a:pt x="200" y="135"/>
                    <a:pt x="200" y="135"/>
                    <a:pt x="200" y="135"/>
                  </a:cubicBezTo>
                  <a:cubicBezTo>
                    <a:pt x="200" y="135"/>
                    <a:pt x="200" y="135"/>
                    <a:pt x="200" y="135"/>
                  </a:cubicBezTo>
                  <a:cubicBezTo>
                    <a:pt x="200" y="136"/>
                    <a:pt x="200" y="136"/>
                    <a:pt x="200" y="136"/>
                  </a:cubicBezTo>
                  <a:cubicBezTo>
                    <a:pt x="199" y="136"/>
                    <a:pt x="199" y="136"/>
                    <a:pt x="199" y="136"/>
                  </a:cubicBezTo>
                  <a:cubicBezTo>
                    <a:pt x="200" y="136"/>
                    <a:pt x="200" y="136"/>
                    <a:pt x="200" y="136"/>
                  </a:cubicBezTo>
                  <a:cubicBezTo>
                    <a:pt x="199" y="137"/>
                    <a:pt x="199" y="137"/>
                    <a:pt x="199" y="137"/>
                  </a:cubicBezTo>
                  <a:cubicBezTo>
                    <a:pt x="198" y="137"/>
                    <a:pt x="198" y="137"/>
                    <a:pt x="198" y="137"/>
                  </a:cubicBezTo>
                  <a:cubicBezTo>
                    <a:pt x="198" y="138"/>
                    <a:pt x="198" y="138"/>
                    <a:pt x="198" y="138"/>
                  </a:cubicBezTo>
                  <a:cubicBezTo>
                    <a:pt x="196" y="138"/>
                    <a:pt x="196" y="138"/>
                    <a:pt x="196" y="138"/>
                  </a:cubicBezTo>
                  <a:cubicBezTo>
                    <a:pt x="196" y="138"/>
                    <a:pt x="196" y="138"/>
                    <a:pt x="196" y="138"/>
                  </a:cubicBezTo>
                  <a:cubicBezTo>
                    <a:pt x="195" y="138"/>
                    <a:pt x="195" y="138"/>
                    <a:pt x="195" y="138"/>
                  </a:cubicBezTo>
                  <a:cubicBezTo>
                    <a:pt x="193" y="139"/>
                    <a:pt x="193" y="139"/>
                    <a:pt x="193" y="139"/>
                  </a:cubicBezTo>
                  <a:cubicBezTo>
                    <a:pt x="193" y="140"/>
                    <a:pt x="193" y="140"/>
                    <a:pt x="193" y="140"/>
                  </a:cubicBezTo>
                  <a:cubicBezTo>
                    <a:pt x="194" y="141"/>
                    <a:pt x="194" y="141"/>
                    <a:pt x="194" y="141"/>
                  </a:cubicBezTo>
                  <a:cubicBezTo>
                    <a:pt x="195" y="140"/>
                    <a:pt x="195" y="140"/>
                    <a:pt x="195" y="140"/>
                  </a:cubicBezTo>
                  <a:cubicBezTo>
                    <a:pt x="195" y="140"/>
                    <a:pt x="195" y="140"/>
                    <a:pt x="195" y="140"/>
                  </a:cubicBezTo>
                  <a:cubicBezTo>
                    <a:pt x="195" y="139"/>
                    <a:pt x="195" y="139"/>
                    <a:pt x="195" y="139"/>
                  </a:cubicBezTo>
                  <a:cubicBezTo>
                    <a:pt x="196" y="140"/>
                    <a:pt x="196" y="140"/>
                    <a:pt x="196" y="140"/>
                  </a:cubicBezTo>
                  <a:cubicBezTo>
                    <a:pt x="196" y="141"/>
                    <a:pt x="196" y="141"/>
                    <a:pt x="196" y="141"/>
                  </a:cubicBezTo>
                  <a:cubicBezTo>
                    <a:pt x="197" y="142"/>
                    <a:pt x="197" y="142"/>
                    <a:pt x="197" y="142"/>
                  </a:cubicBezTo>
                  <a:cubicBezTo>
                    <a:pt x="197" y="141"/>
                    <a:pt x="197" y="141"/>
                    <a:pt x="197" y="141"/>
                  </a:cubicBezTo>
                  <a:cubicBezTo>
                    <a:pt x="197" y="141"/>
                    <a:pt x="197" y="141"/>
                    <a:pt x="197" y="141"/>
                  </a:cubicBezTo>
                  <a:cubicBezTo>
                    <a:pt x="197" y="142"/>
                    <a:pt x="197" y="142"/>
                    <a:pt x="197" y="142"/>
                  </a:cubicBezTo>
                  <a:cubicBezTo>
                    <a:pt x="198" y="143"/>
                    <a:pt x="198" y="143"/>
                    <a:pt x="198" y="143"/>
                  </a:cubicBezTo>
                  <a:cubicBezTo>
                    <a:pt x="199" y="143"/>
                    <a:pt x="199" y="143"/>
                    <a:pt x="199" y="143"/>
                  </a:cubicBezTo>
                  <a:cubicBezTo>
                    <a:pt x="199" y="145"/>
                    <a:pt x="199" y="145"/>
                    <a:pt x="199" y="145"/>
                  </a:cubicBezTo>
                  <a:cubicBezTo>
                    <a:pt x="200" y="145"/>
                    <a:pt x="200" y="145"/>
                    <a:pt x="200" y="145"/>
                  </a:cubicBezTo>
                  <a:cubicBezTo>
                    <a:pt x="201" y="144"/>
                    <a:pt x="201" y="144"/>
                    <a:pt x="201" y="144"/>
                  </a:cubicBezTo>
                  <a:cubicBezTo>
                    <a:pt x="201" y="145"/>
                    <a:pt x="201" y="145"/>
                    <a:pt x="201" y="145"/>
                  </a:cubicBezTo>
                  <a:cubicBezTo>
                    <a:pt x="202" y="146"/>
                    <a:pt x="202" y="146"/>
                    <a:pt x="202" y="146"/>
                  </a:cubicBezTo>
                  <a:cubicBezTo>
                    <a:pt x="203" y="146"/>
                    <a:pt x="203" y="146"/>
                    <a:pt x="203" y="146"/>
                  </a:cubicBezTo>
                  <a:cubicBezTo>
                    <a:pt x="203" y="146"/>
                    <a:pt x="203" y="146"/>
                    <a:pt x="203" y="146"/>
                  </a:cubicBezTo>
                  <a:cubicBezTo>
                    <a:pt x="204" y="145"/>
                    <a:pt x="204" y="145"/>
                    <a:pt x="204" y="145"/>
                  </a:cubicBezTo>
                  <a:cubicBezTo>
                    <a:pt x="205" y="145"/>
                    <a:pt x="205" y="145"/>
                    <a:pt x="205" y="145"/>
                  </a:cubicBezTo>
                  <a:cubicBezTo>
                    <a:pt x="206" y="144"/>
                    <a:pt x="206" y="144"/>
                    <a:pt x="206" y="144"/>
                  </a:cubicBezTo>
                  <a:cubicBezTo>
                    <a:pt x="206" y="145"/>
                    <a:pt x="206" y="145"/>
                    <a:pt x="206" y="145"/>
                  </a:cubicBezTo>
                  <a:close/>
                  <a:moveTo>
                    <a:pt x="297" y="139"/>
                  </a:moveTo>
                  <a:cubicBezTo>
                    <a:pt x="297" y="139"/>
                    <a:pt x="297" y="139"/>
                    <a:pt x="297" y="139"/>
                  </a:cubicBezTo>
                  <a:cubicBezTo>
                    <a:pt x="297" y="138"/>
                    <a:pt x="297" y="138"/>
                    <a:pt x="297" y="138"/>
                  </a:cubicBezTo>
                  <a:cubicBezTo>
                    <a:pt x="297" y="137"/>
                    <a:pt x="297" y="137"/>
                    <a:pt x="297" y="137"/>
                  </a:cubicBezTo>
                  <a:cubicBezTo>
                    <a:pt x="298" y="137"/>
                    <a:pt x="298" y="137"/>
                    <a:pt x="298" y="137"/>
                  </a:cubicBezTo>
                  <a:cubicBezTo>
                    <a:pt x="299" y="137"/>
                    <a:pt x="299" y="137"/>
                    <a:pt x="299" y="137"/>
                  </a:cubicBezTo>
                  <a:cubicBezTo>
                    <a:pt x="299" y="138"/>
                    <a:pt x="299" y="138"/>
                    <a:pt x="299" y="138"/>
                  </a:cubicBezTo>
                  <a:cubicBezTo>
                    <a:pt x="299" y="138"/>
                    <a:pt x="299" y="138"/>
                    <a:pt x="299" y="138"/>
                  </a:cubicBezTo>
                  <a:cubicBezTo>
                    <a:pt x="300" y="138"/>
                    <a:pt x="300" y="138"/>
                    <a:pt x="300" y="138"/>
                  </a:cubicBezTo>
                  <a:cubicBezTo>
                    <a:pt x="299" y="139"/>
                    <a:pt x="299" y="139"/>
                    <a:pt x="299" y="139"/>
                  </a:cubicBezTo>
                  <a:cubicBezTo>
                    <a:pt x="298" y="139"/>
                    <a:pt x="298" y="139"/>
                    <a:pt x="298" y="139"/>
                  </a:cubicBezTo>
                  <a:cubicBezTo>
                    <a:pt x="298" y="139"/>
                    <a:pt x="298" y="139"/>
                    <a:pt x="298" y="139"/>
                  </a:cubicBezTo>
                  <a:cubicBezTo>
                    <a:pt x="298" y="139"/>
                    <a:pt x="298" y="139"/>
                    <a:pt x="298" y="139"/>
                  </a:cubicBezTo>
                  <a:cubicBezTo>
                    <a:pt x="297" y="139"/>
                    <a:pt x="297" y="139"/>
                    <a:pt x="297" y="139"/>
                  </a:cubicBezTo>
                  <a:cubicBezTo>
                    <a:pt x="297" y="139"/>
                    <a:pt x="297" y="139"/>
                    <a:pt x="297" y="139"/>
                  </a:cubicBezTo>
                  <a:close/>
                  <a:moveTo>
                    <a:pt x="295" y="209"/>
                  </a:moveTo>
                  <a:cubicBezTo>
                    <a:pt x="294" y="209"/>
                    <a:pt x="294" y="209"/>
                    <a:pt x="294" y="209"/>
                  </a:cubicBezTo>
                  <a:cubicBezTo>
                    <a:pt x="293" y="209"/>
                    <a:pt x="293" y="209"/>
                    <a:pt x="293" y="209"/>
                  </a:cubicBezTo>
                  <a:cubicBezTo>
                    <a:pt x="292" y="209"/>
                    <a:pt x="292" y="209"/>
                    <a:pt x="292" y="209"/>
                  </a:cubicBezTo>
                  <a:cubicBezTo>
                    <a:pt x="291" y="208"/>
                    <a:pt x="291" y="208"/>
                    <a:pt x="291" y="208"/>
                  </a:cubicBezTo>
                  <a:cubicBezTo>
                    <a:pt x="291" y="208"/>
                    <a:pt x="291" y="208"/>
                    <a:pt x="291" y="208"/>
                  </a:cubicBezTo>
                  <a:cubicBezTo>
                    <a:pt x="290" y="207"/>
                    <a:pt x="290" y="207"/>
                    <a:pt x="290" y="207"/>
                  </a:cubicBezTo>
                  <a:cubicBezTo>
                    <a:pt x="289" y="207"/>
                    <a:pt x="289" y="207"/>
                    <a:pt x="289" y="207"/>
                  </a:cubicBezTo>
                  <a:cubicBezTo>
                    <a:pt x="289" y="206"/>
                    <a:pt x="289" y="206"/>
                    <a:pt x="289" y="206"/>
                  </a:cubicBezTo>
                  <a:cubicBezTo>
                    <a:pt x="288" y="206"/>
                    <a:pt x="288" y="206"/>
                    <a:pt x="288" y="206"/>
                  </a:cubicBezTo>
                  <a:cubicBezTo>
                    <a:pt x="288" y="206"/>
                    <a:pt x="288" y="206"/>
                    <a:pt x="288" y="206"/>
                  </a:cubicBezTo>
                  <a:cubicBezTo>
                    <a:pt x="287" y="206"/>
                    <a:pt x="287" y="206"/>
                    <a:pt x="287" y="206"/>
                  </a:cubicBezTo>
                  <a:cubicBezTo>
                    <a:pt x="286" y="206"/>
                    <a:pt x="286" y="206"/>
                    <a:pt x="286" y="206"/>
                  </a:cubicBezTo>
                  <a:cubicBezTo>
                    <a:pt x="286" y="205"/>
                    <a:pt x="286" y="205"/>
                    <a:pt x="286" y="205"/>
                  </a:cubicBezTo>
                  <a:cubicBezTo>
                    <a:pt x="285" y="205"/>
                    <a:pt x="285" y="205"/>
                    <a:pt x="285" y="205"/>
                  </a:cubicBezTo>
                  <a:cubicBezTo>
                    <a:pt x="285" y="205"/>
                    <a:pt x="285" y="205"/>
                    <a:pt x="285" y="205"/>
                  </a:cubicBezTo>
                  <a:cubicBezTo>
                    <a:pt x="284" y="204"/>
                    <a:pt x="284" y="204"/>
                    <a:pt x="284" y="204"/>
                  </a:cubicBezTo>
                  <a:cubicBezTo>
                    <a:pt x="284" y="204"/>
                    <a:pt x="284" y="204"/>
                    <a:pt x="284" y="204"/>
                  </a:cubicBezTo>
                  <a:cubicBezTo>
                    <a:pt x="284" y="204"/>
                    <a:pt x="284" y="204"/>
                    <a:pt x="284" y="204"/>
                  </a:cubicBezTo>
                  <a:cubicBezTo>
                    <a:pt x="283" y="203"/>
                    <a:pt x="283" y="203"/>
                    <a:pt x="283" y="203"/>
                  </a:cubicBezTo>
                  <a:cubicBezTo>
                    <a:pt x="283" y="203"/>
                    <a:pt x="283" y="203"/>
                    <a:pt x="283" y="203"/>
                  </a:cubicBezTo>
                  <a:cubicBezTo>
                    <a:pt x="283" y="202"/>
                    <a:pt x="283" y="202"/>
                    <a:pt x="283" y="202"/>
                  </a:cubicBezTo>
                  <a:cubicBezTo>
                    <a:pt x="283" y="202"/>
                    <a:pt x="283" y="202"/>
                    <a:pt x="283" y="202"/>
                  </a:cubicBezTo>
                  <a:cubicBezTo>
                    <a:pt x="283" y="202"/>
                    <a:pt x="283" y="202"/>
                    <a:pt x="283" y="202"/>
                  </a:cubicBezTo>
                  <a:cubicBezTo>
                    <a:pt x="282" y="202"/>
                    <a:pt x="282" y="202"/>
                    <a:pt x="282" y="202"/>
                  </a:cubicBezTo>
                  <a:cubicBezTo>
                    <a:pt x="282" y="202"/>
                    <a:pt x="282" y="202"/>
                    <a:pt x="282" y="202"/>
                  </a:cubicBezTo>
                  <a:cubicBezTo>
                    <a:pt x="282" y="202"/>
                    <a:pt x="282" y="202"/>
                    <a:pt x="282" y="202"/>
                  </a:cubicBezTo>
                  <a:cubicBezTo>
                    <a:pt x="282" y="202"/>
                    <a:pt x="282" y="202"/>
                    <a:pt x="282" y="202"/>
                  </a:cubicBezTo>
                  <a:cubicBezTo>
                    <a:pt x="281" y="202"/>
                    <a:pt x="281" y="202"/>
                    <a:pt x="281" y="202"/>
                  </a:cubicBezTo>
                  <a:cubicBezTo>
                    <a:pt x="280" y="201"/>
                    <a:pt x="280" y="201"/>
                    <a:pt x="280" y="201"/>
                  </a:cubicBezTo>
                  <a:cubicBezTo>
                    <a:pt x="279" y="201"/>
                    <a:pt x="279" y="201"/>
                    <a:pt x="279" y="201"/>
                  </a:cubicBezTo>
                  <a:cubicBezTo>
                    <a:pt x="279" y="200"/>
                    <a:pt x="279" y="200"/>
                    <a:pt x="279" y="200"/>
                  </a:cubicBezTo>
                  <a:cubicBezTo>
                    <a:pt x="278" y="200"/>
                    <a:pt x="278" y="200"/>
                    <a:pt x="278" y="200"/>
                  </a:cubicBezTo>
                  <a:cubicBezTo>
                    <a:pt x="278" y="199"/>
                    <a:pt x="278" y="199"/>
                    <a:pt x="278" y="199"/>
                  </a:cubicBezTo>
                  <a:cubicBezTo>
                    <a:pt x="277" y="199"/>
                    <a:pt x="277" y="199"/>
                    <a:pt x="277" y="199"/>
                  </a:cubicBezTo>
                  <a:cubicBezTo>
                    <a:pt x="277" y="199"/>
                    <a:pt x="277" y="199"/>
                    <a:pt x="277" y="199"/>
                  </a:cubicBezTo>
                  <a:cubicBezTo>
                    <a:pt x="276" y="198"/>
                    <a:pt x="276" y="198"/>
                    <a:pt x="276" y="198"/>
                  </a:cubicBezTo>
                  <a:cubicBezTo>
                    <a:pt x="276" y="197"/>
                    <a:pt x="276" y="197"/>
                    <a:pt x="276" y="197"/>
                  </a:cubicBezTo>
                  <a:cubicBezTo>
                    <a:pt x="275" y="197"/>
                    <a:pt x="275" y="197"/>
                    <a:pt x="275" y="197"/>
                  </a:cubicBezTo>
                  <a:cubicBezTo>
                    <a:pt x="276" y="196"/>
                    <a:pt x="276" y="196"/>
                    <a:pt x="276" y="196"/>
                  </a:cubicBezTo>
                  <a:cubicBezTo>
                    <a:pt x="277" y="197"/>
                    <a:pt x="277" y="197"/>
                    <a:pt x="277" y="197"/>
                  </a:cubicBezTo>
                  <a:cubicBezTo>
                    <a:pt x="278" y="196"/>
                    <a:pt x="278" y="196"/>
                    <a:pt x="278" y="196"/>
                  </a:cubicBezTo>
                  <a:cubicBezTo>
                    <a:pt x="279" y="195"/>
                    <a:pt x="279" y="195"/>
                    <a:pt x="279" y="195"/>
                  </a:cubicBezTo>
                  <a:cubicBezTo>
                    <a:pt x="277" y="195"/>
                    <a:pt x="277" y="195"/>
                    <a:pt x="277" y="195"/>
                  </a:cubicBezTo>
                  <a:cubicBezTo>
                    <a:pt x="277" y="194"/>
                    <a:pt x="277" y="194"/>
                    <a:pt x="277" y="194"/>
                  </a:cubicBezTo>
                  <a:cubicBezTo>
                    <a:pt x="277" y="194"/>
                    <a:pt x="277" y="194"/>
                    <a:pt x="277" y="194"/>
                  </a:cubicBezTo>
                  <a:cubicBezTo>
                    <a:pt x="277" y="193"/>
                    <a:pt x="277" y="193"/>
                    <a:pt x="277" y="193"/>
                  </a:cubicBezTo>
                  <a:cubicBezTo>
                    <a:pt x="276" y="193"/>
                    <a:pt x="276" y="193"/>
                    <a:pt x="276" y="193"/>
                  </a:cubicBezTo>
                  <a:cubicBezTo>
                    <a:pt x="276" y="194"/>
                    <a:pt x="276" y="194"/>
                    <a:pt x="276" y="194"/>
                  </a:cubicBezTo>
                  <a:cubicBezTo>
                    <a:pt x="276" y="195"/>
                    <a:pt x="276" y="195"/>
                    <a:pt x="276" y="195"/>
                  </a:cubicBezTo>
                  <a:cubicBezTo>
                    <a:pt x="275" y="194"/>
                    <a:pt x="275" y="194"/>
                    <a:pt x="275" y="194"/>
                  </a:cubicBezTo>
                  <a:cubicBezTo>
                    <a:pt x="276" y="193"/>
                    <a:pt x="276" y="193"/>
                    <a:pt x="276" y="193"/>
                  </a:cubicBezTo>
                  <a:cubicBezTo>
                    <a:pt x="276" y="192"/>
                    <a:pt x="276" y="192"/>
                    <a:pt x="276" y="192"/>
                  </a:cubicBezTo>
                  <a:cubicBezTo>
                    <a:pt x="275" y="193"/>
                    <a:pt x="275" y="193"/>
                    <a:pt x="275" y="193"/>
                  </a:cubicBezTo>
                  <a:cubicBezTo>
                    <a:pt x="275" y="193"/>
                    <a:pt x="275" y="193"/>
                    <a:pt x="275" y="193"/>
                  </a:cubicBezTo>
                  <a:cubicBezTo>
                    <a:pt x="275" y="192"/>
                    <a:pt x="275" y="192"/>
                    <a:pt x="275" y="192"/>
                  </a:cubicBezTo>
                  <a:cubicBezTo>
                    <a:pt x="274" y="192"/>
                    <a:pt x="274" y="192"/>
                    <a:pt x="274" y="192"/>
                  </a:cubicBezTo>
                  <a:cubicBezTo>
                    <a:pt x="274" y="191"/>
                    <a:pt x="274" y="191"/>
                    <a:pt x="274" y="191"/>
                  </a:cubicBezTo>
                  <a:cubicBezTo>
                    <a:pt x="274" y="191"/>
                    <a:pt x="274" y="191"/>
                    <a:pt x="274" y="191"/>
                  </a:cubicBezTo>
                  <a:cubicBezTo>
                    <a:pt x="274" y="190"/>
                    <a:pt x="274" y="190"/>
                    <a:pt x="274" y="190"/>
                  </a:cubicBezTo>
                  <a:cubicBezTo>
                    <a:pt x="273" y="189"/>
                    <a:pt x="273" y="189"/>
                    <a:pt x="273" y="189"/>
                  </a:cubicBezTo>
                  <a:cubicBezTo>
                    <a:pt x="273" y="189"/>
                    <a:pt x="273" y="189"/>
                    <a:pt x="273" y="189"/>
                  </a:cubicBezTo>
                  <a:cubicBezTo>
                    <a:pt x="274" y="188"/>
                    <a:pt x="274" y="188"/>
                    <a:pt x="274" y="188"/>
                  </a:cubicBezTo>
                  <a:cubicBezTo>
                    <a:pt x="274" y="187"/>
                    <a:pt x="274" y="187"/>
                    <a:pt x="274" y="187"/>
                  </a:cubicBezTo>
                  <a:cubicBezTo>
                    <a:pt x="272" y="189"/>
                    <a:pt x="272" y="189"/>
                    <a:pt x="272" y="189"/>
                  </a:cubicBezTo>
                  <a:cubicBezTo>
                    <a:pt x="272" y="189"/>
                    <a:pt x="272" y="189"/>
                    <a:pt x="272" y="189"/>
                  </a:cubicBezTo>
                  <a:cubicBezTo>
                    <a:pt x="272" y="189"/>
                    <a:pt x="272" y="189"/>
                    <a:pt x="272" y="189"/>
                  </a:cubicBezTo>
                  <a:cubicBezTo>
                    <a:pt x="272" y="188"/>
                    <a:pt x="272" y="188"/>
                    <a:pt x="272" y="188"/>
                  </a:cubicBezTo>
                  <a:cubicBezTo>
                    <a:pt x="272" y="188"/>
                    <a:pt x="272" y="188"/>
                    <a:pt x="272" y="188"/>
                  </a:cubicBezTo>
                  <a:cubicBezTo>
                    <a:pt x="271" y="188"/>
                    <a:pt x="271" y="188"/>
                    <a:pt x="271" y="188"/>
                  </a:cubicBezTo>
                  <a:cubicBezTo>
                    <a:pt x="271" y="188"/>
                    <a:pt x="271" y="188"/>
                    <a:pt x="271" y="188"/>
                  </a:cubicBezTo>
                  <a:cubicBezTo>
                    <a:pt x="270" y="189"/>
                    <a:pt x="270" y="189"/>
                    <a:pt x="270" y="189"/>
                  </a:cubicBezTo>
                  <a:cubicBezTo>
                    <a:pt x="270" y="189"/>
                    <a:pt x="270" y="189"/>
                    <a:pt x="270" y="189"/>
                  </a:cubicBezTo>
                  <a:cubicBezTo>
                    <a:pt x="270" y="189"/>
                    <a:pt x="270" y="189"/>
                    <a:pt x="270" y="189"/>
                  </a:cubicBezTo>
                  <a:cubicBezTo>
                    <a:pt x="270" y="188"/>
                    <a:pt x="270" y="188"/>
                    <a:pt x="270" y="188"/>
                  </a:cubicBezTo>
                  <a:cubicBezTo>
                    <a:pt x="270" y="187"/>
                    <a:pt x="270" y="187"/>
                    <a:pt x="270" y="187"/>
                  </a:cubicBezTo>
                  <a:cubicBezTo>
                    <a:pt x="270" y="187"/>
                    <a:pt x="270" y="187"/>
                    <a:pt x="270" y="187"/>
                  </a:cubicBezTo>
                  <a:cubicBezTo>
                    <a:pt x="270" y="187"/>
                    <a:pt x="270" y="187"/>
                    <a:pt x="270" y="187"/>
                  </a:cubicBezTo>
                  <a:cubicBezTo>
                    <a:pt x="269" y="187"/>
                    <a:pt x="269" y="187"/>
                    <a:pt x="269" y="187"/>
                  </a:cubicBezTo>
                  <a:cubicBezTo>
                    <a:pt x="269" y="187"/>
                    <a:pt x="269" y="187"/>
                    <a:pt x="269" y="187"/>
                  </a:cubicBezTo>
                  <a:cubicBezTo>
                    <a:pt x="268" y="188"/>
                    <a:pt x="268" y="188"/>
                    <a:pt x="268" y="188"/>
                  </a:cubicBezTo>
                  <a:cubicBezTo>
                    <a:pt x="268" y="189"/>
                    <a:pt x="268" y="189"/>
                    <a:pt x="268" y="189"/>
                  </a:cubicBezTo>
                  <a:cubicBezTo>
                    <a:pt x="267" y="188"/>
                    <a:pt x="267" y="188"/>
                    <a:pt x="267" y="188"/>
                  </a:cubicBezTo>
                  <a:cubicBezTo>
                    <a:pt x="266" y="188"/>
                    <a:pt x="266" y="188"/>
                    <a:pt x="266" y="188"/>
                  </a:cubicBezTo>
                  <a:cubicBezTo>
                    <a:pt x="266" y="188"/>
                    <a:pt x="266" y="188"/>
                    <a:pt x="266" y="188"/>
                  </a:cubicBezTo>
                  <a:cubicBezTo>
                    <a:pt x="265" y="187"/>
                    <a:pt x="265" y="187"/>
                    <a:pt x="265" y="187"/>
                  </a:cubicBezTo>
                  <a:cubicBezTo>
                    <a:pt x="264" y="186"/>
                    <a:pt x="264" y="186"/>
                    <a:pt x="264" y="186"/>
                  </a:cubicBezTo>
                  <a:cubicBezTo>
                    <a:pt x="264" y="187"/>
                    <a:pt x="264" y="187"/>
                    <a:pt x="264" y="187"/>
                  </a:cubicBezTo>
                  <a:cubicBezTo>
                    <a:pt x="264" y="188"/>
                    <a:pt x="264" y="188"/>
                    <a:pt x="264" y="188"/>
                  </a:cubicBezTo>
                  <a:cubicBezTo>
                    <a:pt x="264" y="188"/>
                    <a:pt x="264" y="188"/>
                    <a:pt x="264" y="188"/>
                  </a:cubicBezTo>
                  <a:cubicBezTo>
                    <a:pt x="263" y="188"/>
                    <a:pt x="263" y="188"/>
                    <a:pt x="263" y="188"/>
                  </a:cubicBezTo>
                  <a:cubicBezTo>
                    <a:pt x="262" y="188"/>
                    <a:pt x="262" y="188"/>
                    <a:pt x="262" y="188"/>
                  </a:cubicBezTo>
                  <a:cubicBezTo>
                    <a:pt x="261" y="188"/>
                    <a:pt x="261" y="188"/>
                    <a:pt x="261" y="188"/>
                  </a:cubicBezTo>
                  <a:cubicBezTo>
                    <a:pt x="261" y="189"/>
                    <a:pt x="261" y="189"/>
                    <a:pt x="261" y="189"/>
                  </a:cubicBezTo>
                  <a:cubicBezTo>
                    <a:pt x="260" y="189"/>
                    <a:pt x="260" y="189"/>
                    <a:pt x="260" y="189"/>
                  </a:cubicBezTo>
                  <a:cubicBezTo>
                    <a:pt x="260" y="189"/>
                    <a:pt x="260" y="189"/>
                    <a:pt x="260" y="189"/>
                  </a:cubicBezTo>
                  <a:cubicBezTo>
                    <a:pt x="259" y="189"/>
                    <a:pt x="259" y="189"/>
                    <a:pt x="259" y="189"/>
                  </a:cubicBezTo>
                  <a:cubicBezTo>
                    <a:pt x="258" y="189"/>
                    <a:pt x="258" y="189"/>
                    <a:pt x="258" y="189"/>
                  </a:cubicBezTo>
                  <a:cubicBezTo>
                    <a:pt x="258" y="188"/>
                    <a:pt x="258" y="188"/>
                    <a:pt x="258" y="188"/>
                  </a:cubicBezTo>
                  <a:cubicBezTo>
                    <a:pt x="257" y="187"/>
                    <a:pt x="257" y="187"/>
                    <a:pt x="257" y="187"/>
                  </a:cubicBezTo>
                  <a:cubicBezTo>
                    <a:pt x="257" y="187"/>
                    <a:pt x="257" y="187"/>
                    <a:pt x="257" y="187"/>
                  </a:cubicBezTo>
                  <a:cubicBezTo>
                    <a:pt x="256" y="187"/>
                    <a:pt x="256" y="187"/>
                    <a:pt x="256" y="187"/>
                  </a:cubicBezTo>
                  <a:cubicBezTo>
                    <a:pt x="255" y="185"/>
                    <a:pt x="255" y="185"/>
                    <a:pt x="255" y="185"/>
                  </a:cubicBezTo>
                  <a:cubicBezTo>
                    <a:pt x="256" y="184"/>
                    <a:pt x="256" y="184"/>
                    <a:pt x="256" y="184"/>
                  </a:cubicBezTo>
                  <a:cubicBezTo>
                    <a:pt x="256" y="184"/>
                    <a:pt x="256" y="184"/>
                    <a:pt x="256" y="184"/>
                  </a:cubicBezTo>
                  <a:cubicBezTo>
                    <a:pt x="256" y="183"/>
                    <a:pt x="256" y="183"/>
                    <a:pt x="256" y="183"/>
                  </a:cubicBezTo>
                  <a:cubicBezTo>
                    <a:pt x="257" y="183"/>
                    <a:pt x="257" y="183"/>
                    <a:pt x="257" y="183"/>
                  </a:cubicBezTo>
                  <a:cubicBezTo>
                    <a:pt x="258" y="182"/>
                    <a:pt x="258" y="182"/>
                    <a:pt x="258" y="182"/>
                  </a:cubicBezTo>
                  <a:cubicBezTo>
                    <a:pt x="258" y="182"/>
                    <a:pt x="258" y="182"/>
                    <a:pt x="258" y="182"/>
                  </a:cubicBezTo>
                  <a:cubicBezTo>
                    <a:pt x="259" y="182"/>
                    <a:pt x="259" y="182"/>
                    <a:pt x="259" y="182"/>
                  </a:cubicBezTo>
                  <a:cubicBezTo>
                    <a:pt x="260" y="182"/>
                    <a:pt x="260" y="182"/>
                    <a:pt x="260" y="182"/>
                  </a:cubicBezTo>
                  <a:cubicBezTo>
                    <a:pt x="260" y="181"/>
                    <a:pt x="260" y="181"/>
                    <a:pt x="260" y="181"/>
                  </a:cubicBezTo>
                  <a:cubicBezTo>
                    <a:pt x="259" y="181"/>
                    <a:pt x="259" y="181"/>
                    <a:pt x="259" y="181"/>
                  </a:cubicBezTo>
                  <a:cubicBezTo>
                    <a:pt x="259" y="180"/>
                    <a:pt x="259" y="180"/>
                    <a:pt x="259" y="180"/>
                  </a:cubicBezTo>
                  <a:cubicBezTo>
                    <a:pt x="260" y="180"/>
                    <a:pt x="260" y="180"/>
                    <a:pt x="260" y="180"/>
                  </a:cubicBezTo>
                  <a:cubicBezTo>
                    <a:pt x="260" y="180"/>
                    <a:pt x="260" y="180"/>
                    <a:pt x="260" y="180"/>
                  </a:cubicBezTo>
                  <a:cubicBezTo>
                    <a:pt x="260" y="180"/>
                    <a:pt x="260" y="180"/>
                    <a:pt x="260" y="180"/>
                  </a:cubicBezTo>
                  <a:cubicBezTo>
                    <a:pt x="260" y="179"/>
                    <a:pt x="260" y="179"/>
                    <a:pt x="260" y="179"/>
                  </a:cubicBezTo>
                  <a:cubicBezTo>
                    <a:pt x="260" y="179"/>
                    <a:pt x="260" y="179"/>
                    <a:pt x="260" y="179"/>
                  </a:cubicBezTo>
                  <a:cubicBezTo>
                    <a:pt x="261" y="180"/>
                    <a:pt x="261" y="180"/>
                    <a:pt x="261" y="180"/>
                  </a:cubicBezTo>
                  <a:cubicBezTo>
                    <a:pt x="262" y="180"/>
                    <a:pt x="262" y="180"/>
                    <a:pt x="262" y="180"/>
                  </a:cubicBezTo>
                  <a:cubicBezTo>
                    <a:pt x="263" y="181"/>
                    <a:pt x="263" y="181"/>
                    <a:pt x="263" y="181"/>
                  </a:cubicBezTo>
                  <a:cubicBezTo>
                    <a:pt x="264" y="182"/>
                    <a:pt x="264" y="182"/>
                    <a:pt x="264" y="182"/>
                  </a:cubicBezTo>
                  <a:cubicBezTo>
                    <a:pt x="264" y="182"/>
                    <a:pt x="264" y="182"/>
                    <a:pt x="264" y="182"/>
                  </a:cubicBezTo>
                  <a:cubicBezTo>
                    <a:pt x="265" y="182"/>
                    <a:pt x="265" y="182"/>
                    <a:pt x="265" y="182"/>
                  </a:cubicBezTo>
                  <a:cubicBezTo>
                    <a:pt x="266" y="182"/>
                    <a:pt x="266" y="182"/>
                    <a:pt x="266" y="182"/>
                  </a:cubicBezTo>
                  <a:cubicBezTo>
                    <a:pt x="266" y="182"/>
                    <a:pt x="266" y="182"/>
                    <a:pt x="266" y="182"/>
                  </a:cubicBezTo>
                  <a:cubicBezTo>
                    <a:pt x="267" y="182"/>
                    <a:pt x="267" y="182"/>
                    <a:pt x="267" y="182"/>
                  </a:cubicBezTo>
                  <a:cubicBezTo>
                    <a:pt x="267" y="182"/>
                    <a:pt x="267" y="182"/>
                    <a:pt x="267" y="182"/>
                  </a:cubicBezTo>
                  <a:cubicBezTo>
                    <a:pt x="268" y="182"/>
                    <a:pt x="268" y="182"/>
                    <a:pt x="268" y="182"/>
                  </a:cubicBezTo>
                  <a:cubicBezTo>
                    <a:pt x="269" y="182"/>
                    <a:pt x="269" y="182"/>
                    <a:pt x="269" y="182"/>
                  </a:cubicBezTo>
                  <a:cubicBezTo>
                    <a:pt x="269" y="181"/>
                    <a:pt x="269" y="181"/>
                    <a:pt x="269" y="181"/>
                  </a:cubicBezTo>
                  <a:cubicBezTo>
                    <a:pt x="270" y="181"/>
                    <a:pt x="270" y="181"/>
                    <a:pt x="270" y="181"/>
                  </a:cubicBezTo>
                  <a:cubicBezTo>
                    <a:pt x="270" y="181"/>
                    <a:pt x="270" y="181"/>
                    <a:pt x="270" y="181"/>
                  </a:cubicBezTo>
                  <a:cubicBezTo>
                    <a:pt x="270" y="182"/>
                    <a:pt x="270" y="182"/>
                    <a:pt x="270" y="182"/>
                  </a:cubicBezTo>
                  <a:cubicBezTo>
                    <a:pt x="271" y="182"/>
                    <a:pt x="271" y="182"/>
                    <a:pt x="271" y="182"/>
                  </a:cubicBezTo>
                  <a:cubicBezTo>
                    <a:pt x="272" y="181"/>
                    <a:pt x="272" y="181"/>
                    <a:pt x="272" y="181"/>
                  </a:cubicBezTo>
                  <a:cubicBezTo>
                    <a:pt x="272" y="181"/>
                    <a:pt x="272" y="181"/>
                    <a:pt x="272" y="181"/>
                  </a:cubicBezTo>
                  <a:cubicBezTo>
                    <a:pt x="273" y="180"/>
                    <a:pt x="273" y="180"/>
                    <a:pt x="273" y="180"/>
                  </a:cubicBezTo>
                  <a:cubicBezTo>
                    <a:pt x="273" y="181"/>
                    <a:pt x="273" y="181"/>
                    <a:pt x="273" y="181"/>
                  </a:cubicBezTo>
                  <a:cubicBezTo>
                    <a:pt x="273" y="182"/>
                    <a:pt x="273" y="182"/>
                    <a:pt x="273" y="182"/>
                  </a:cubicBezTo>
                  <a:cubicBezTo>
                    <a:pt x="273" y="182"/>
                    <a:pt x="273" y="182"/>
                    <a:pt x="273" y="182"/>
                  </a:cubicBezTo>
                  <a:cubicBezTo>
                    <a:pt x="274" y="182"/>
                    <a:pt x="274" y="182"/>
                    <a:pt x="274" y="182"/>
                  </a:cubicBezTo>
                  <a:cubicBezTo>
                    <a:pt x="274" y="181"/>
                    <a:pt x="274" y="181"/>
                    <a:pt x="274" y="181"/>
                  </a:cubicBezTo>
                  <a:cubicBezTo>
                    <a:pt x="275" y="182"/>
                    <a:pt x="275" y="182"/>
                    <a:pt x="275" y="182"/>
                  </a:cubicBezTo>
                  <a:cubicBezTo>
                    <a:pt x="275" y="181"/>
                    <a:pt x="275" y="181"/>
                    <a:pt x="275" y="181"/>
                  </a:cubicBezTo>
                  <a:cubicBezTo>
                    <a:pt x="275" y="179"/>
                    <a:pt x="275" y="179"/>
                    <a:pt x="275" y="179"/>
                  </a:cubicBezTo>
                  <a:cubicBezTo>
                    <a:pt x="274" y="178"/>
                    <a:pt x="274" y="178"/>
                    <a:pt x="274" y="178"/>
                  </a:cubicBezTo>
                  <a:cubicBezTo>
                    <a:pt x="274" y="177"/>
                    <a:pt x="274" y="177"/>
                    <a:pt x="274" y="177"/>
                  </a:cubicBezTo>
                  <a:cubicBezTo>
                    <a:pt x="273" y="177"/>
                    <a:pt x="273" y="177"/>
                    <a:pt x="273" y="177"/>
                  </a:cubicBezTo>
                  <a:cubicBezTo>
                    <a:pt x="274" y="176"/>
                    <a:pt x="274" y="176"/>
                    <a:pt x="274" y="176"/>
                  </a:cubicBezTo>
                  <a:cubicBezTo>
                    <a:pt x="274" y="175"/>
                    <a:pt x="274" y="175"/>
                    <a:pt x="274" y="175"/>
                  </a:cubicBezTo>
                  <a:cubicBezTo>
                    <a:pt x="274" y="175"/>
                    <a:pt x="274" y="175"/>
                    <a:pt x="274" y="175"/>
                  </a:cubicBezTo>
                  <a:cubicBezTo>
                    <a:pt x="276" y="175"/>
                    <a:pt x="276" y="175"/>
                    <a:pt x="276" y="175"/>
                  </a:cubicBezTo>
                  <a:cubicBezTo>
                    <a:pt x="277" y="174"/>
                    <a:pt x="277" y="174"/>
                    <a:pt x="277" y="174"/>
                  </a:cubicBezTo>
                  <a:cubicBezTo>
                    <a:pt x="278" y="173"/>
                    <a:pt x="278" y="173"/>
                    <a:pt x="278" y="173"/>
                  </a:cubicBezTo>
                  <a:cubicBezTo>
                    <a:pt x="279" y="172"/>
                    <a:pt x="279" y="172"/>
                    <a:pt x="279" y="172"/>
                  </a:cubicBezTo>
                  <a:cubicBezTo>
                    <a:pt x="279" y="172"/>
                    <a:pt x="279" y="172"/>
                    <a:pt x="279" y="172"/>
                  </a:cubicBezTo>
                  <a:cubicBezTo>
                    <a:pt x="280" y="173"/>
                    <a:pt x="280" y="173"/>
                    <a:pt x="280" y="173"/>
                  </a:cubicBezTo>
                  <a:cubicBezTo>
                    <a:pt x="281" y="173"/>
                    <a:pt x="281" y="173"/>
                    <a:pt x="281" y="173"/>
                  </a:cubicBezTo>
                  <a:cubicBezTo>
                    <a:pt x="281" y="173"/>
                    <a:pt x="281" y="173"/>
                    <a:pt x="281" y="173"/>
                  </a:cubicBezTo>
                  <a:cubicBezTo>
                    <a:pt x="280" y="172"/>
                    <a:pt x="280" y="172"/>
                    <a:pt x="280" y="172"/>
                  </a:cubicBezTo>
                  <a:cubicBezTo>
                    <a:pt x="280" y="171"/>
                    <a:pt x="280" y="171"/>
                    <a:pt x="280" y="171"/>
                  </a:cubicBezTo>
                  <a:cubicBezTo>
                    <a:pt x="281" y="170"/>
                    <a:pt x="281" y="170"/>
                    <a:pt x="281" y="170"/>
                  </a:cubicBezTo>
                  <a:cubicBezTo>
                    <a:pt x="282" y="170"/>
                    <a:pt x="282" y="170"/>
                    <a:pt x="282" y="170"/>
                  </a:cubicBezTo>
                  <a:cubicBezTo>
                    <a:pt x="282" y="169"/>
                    <a:pt x="282" y="169"/>
                    <a:pt x="282" y="169"/>
                  </a:cubicBezTo>
                  <a:cubicBezTo>
                    <a:pt x="283" y="170"/>
                    <a:pt x="283" y="170"/>
                    <a:pt x="283" y="170"/>
                  </a:cubicBezTo>
                  <a:cubicBezTo>
                    <a:pt x="285" y="169"/>
                    <a:pt x="285" y="169"/>
                    <a:pt x="285" y="169"/>
                  </a:cubicBezTo>
                  <a:cubicBezTo>
                    <a:pt x="285" y="169"/>
                    <a:pt x="285" y="169"/>
                    <a:pt x="285" y="169"/>
                  </a:cubicBezTo>
                  <a:cubicBezTo>
                    <a:pt x="284" y="168"/>
                    <a:pt x="284" y="168"/>
                    <a:pt x="284" y="168"/>
                  </a:cubicBezTo>
                  <a:cubicBezTo>
                    <a:pt x="285" y="167"/>
                    <a:pt x="285" y="167"/>
                    <a:pt x="285" y="167"/>
                  </a:cubicBezTo>
                  <a:cubicBezTo>
                    <a:pt x="285" y="166"/>
                    <a:pt x="285" y="166"/>
                    <a:pt x="285" y="166"/>
                  </a:cubicBezTo>
                  <a:cubicBezTo>
                    <a:pt x="285" y="166"/>
                    <a:pt x="285" y="166"/>
                    <a:pt x="285" y="166"/>
                  </a:cubicBezTo>
                  <a:cubicBezTo>
                    <a:pt x="285" y="165"/>
                    <a:pt x="285" y="165"/>
                    <a:pt x="285" y="165"/>
                  </a:cubicBezTo>
                  <a:cubicBezTo>
                    <a:pt x="285" y="165"/>
                    <a:pt x="285" y="165"/>
                    <a:pt x="285" y="165"/>
                  </a:cubicBezTo>
                  <a:cubicBezTo>
                    <a:pt x="285" y="164"/>
                    <a:pt x="285" y="164"/>
                    <a:pt x="285" y="164"/>
                  </a:cubicBezTo>
                  <a:cubicBezTo>
                    <a:pt x="285" y="163"/>
                    <a:pt x="285" y="163"/>
                    <a:pt x="285" y="163"/>
                  </a:cubicBezTo>
                  <a:cubicBezTo>
                    <a:pt x="285" y="163"/>
                    <a:pt x="285" y="163"/>
                    <a:pt x="285" y="163"/>
                  </a:cubicBezTo>
                  <a:cubicBezTo>
                    <a:pt x="285" y="163"/>
                    <a:pt x="285" y="163"/>
                    <a:pt x="285" y="163"/>
                  </a:cubicBezTo>
                  <a:cubicBezTo>
                    <a:pt x="285" y="162"/>
                    <a:pt x="285" y="162"/>
                    <a:pt x="285" y="162"/>
                  </a:cubicBezTo>
                  <a:cubicBezTo>
                    <a:pt x="286" y="162"/>
                    <a:pt x="286" y="162"/>
                    <a:pt x="286" y="162"/>
                  </a:cubicBezTo>
                  <a:cubicBezTo>
                    <a:pt x="286" y="161"/>
                    <a:pt x="286" y="161"/>
                    <a:pt x="286" y="161"/>
                  </a:cubicBezTo>
                  <a:cubicBezTo>
                    <a:pt x="286" y="160"/>
                    <a:pt x="286" y="160"/>
                    <a:pt x="286" y="160"/>
                  </a:cubicBezTo>
                  <a:cubicBezTo>
                    <a:pt x="286" y="160"/>
                    <a:pt x="286" y="160"/>
                    <a:pt x="286" y="160"/>
                  </a:cubicBezTo>
                  <a:cubicBezTo>
                    <a:pt x="286" y="160"/>
                    <a:pt x="286" y="160"/>
                    <a:pt x="286" y="160"/>
                  </a:cubicBezTo>
                  <a:cubicBezTo>
                    <a:pt x="285" y="160"/>
                    <a:pt x="285" y="160"/>
                    <a:pt x="285" y="160"/>
                  </a:cubicBezTo>
                  <a:cubicBezTo>
                    <a:pt x="285" y="161"/>
                    <a:pt x="285" y="161"/>
                    <a:pt x="285" y="161"/>
                  </a:cubicBezTo>
                  <a:cubicBezTo>
                    <a:pt x="285" y="161"/>
                    <a:pt x="285" y="161"/>
                    <a:pt x="285" y="161"/>
                  </a:cubicBezTo>
                  <a:cubicBezTo>
                    <a:pt x="285" y="161"/>
                    <a:pt x="285" y="161"/>
                    <a:pt x="285" y="161"/>
                  </a:cubicBezTo>
                  <a:cubicBezTo>
                    <a:pt x="285" y="160"/>
                    <a:pt x="285" y="160"/>
                    <a:pt x="285" y="160"/>
                  </a:cubicBezTo>
                  <a:cubicBezTo>
                    <a:pt x="284" y="160"/>
                    <a:pt x="284" y="160"/>
                    <a:pt x="284" y="160"/>
                  </a:cubicBezTo>
                  <a:cubicBezTo>
                    <a:pt x="283" y="160"/>
                    <a:pt x="283" y="160"/>
                    <a:pt x="283" y="160"/>
                  </a:cubicBezTo>
                  <a:cubicBezTo>
                    <a:pt x="282" y="159"/>
                    <a:pt x="282" y="159"/>
                    <a:pt x="282" y="159"/>
                  </a:cubicBezTo>
                  <a:cubicBezTo>
                    <a:pt x="282" y="159"/>
                    <a:pt x="282" y="159"/>
                    <a:pt x="282" y="159"/>
                  </a:cubicBezTo>
                  <a:cubicBezTo>
                    <a:pt x="284" y="158"/>
                    <a:pt x="284" y="158"/>
                    <a:pt x="284" y="158"/>
                  </a:cubicBezTo>
                  <a:cubicBezTo>
                    <a:pt x="283" y="158"/>
                    <a:pt x="283" y="158"/>
                    <a:pt x="283" y="158"/>
                  </a:cubicBezTo>
                  <a:cubicBezTo>
                    <a:pt x="283" y="158"/>
                    <a:pt x="283" y="158"/>
                    <a:pt x="283" y="158"/>
                  </a:cubicBezTo>
                  <a:cubicBezTo>
                    <a:pt x="283" y="157"/>
                    <a:pt x="283" y="157"/>
                    <a:pt x="283" y="157"/>
                  </a:cubicBezTo>
                  <a:cubicBezTo>
                    <a:pt x="283" y="156"/>
                    <a:pt x="283" y="156"/>
                    <a:pt x="283" y="156"/>
                  </a:cubicBezTo>
                  <a:cubicBezTo>
                    <a:pt x="282" y="156"/>
                    <a:pt x="282" y="156"/>
                    <a:pt x="282" y="156"/>
                  </a:cubicBezTo>
                  <a:cubicBezTo>
                    <a:pt x="282" y="156"/>
                    <a:pt x="282" y="156"/>
                    <a:pt x="282" y="156"/>
                  </a:cubicBezTo>
                  <a:cubicBezTo>
                    <a:pt x="282" y="156"/>
                    <a:pt x="282" y="156"/>
                    <a:pt x="282" y="156"/>
                  </a:cubicBezTo>
                  <a:cubicBezTo>
                    <a:pt x="282" y="157"/>
                    <a:pt x="282" y="157"/>
                    <a:pt x="282" y="157"/>
                  </a:cubicBezTo>
                  <a:cubicBezTo>
                    <a:pt x="282" y="157"/>
                    <a:pt x="282" y="157"/>
                    <a:pt x="282" y="157"/>
                  </a:cubicBezTo>
                  <a:cubicBezTo>
                    <a:pt x="281" y="157"/>
                    <a:pt x="281" y="157"/>
                    <a:pt x="281" y="157"/>
                  </a:cubicBezTo>
                  <a:cubicBezTo>
                    <a:pt x="281" y="157"/>
                    <a:pt x="281" y="157"/>
                    <a:pt x="281" y="157"/>
                  </a:cubicBezTo>
                  <a:cubicBezTo>
                    <a:pt x="280" y="157"/>
                    <a:pt x="280" y="157"/>
                    <a:pt x="280" y="157"/>
                  </a:cubicBezTo>
                  <a:cubicBezTo>
                    <a:pt x="280" y="156"/>
                    <a:pt x="280" y="156"/>
                    <a:pt x="280" y="156"/>
                  </a:cubicBezTo>
                  <a:cubicBezTo>
                    <a:pt x="281" y="155"/>
                    <a:pt x="281" y="155"/>
                    <a:pt x="281" y="155"/>
                  </a:cubicBezTo>
                  <a:cubicBezTo>
                    <a:pt x="281" y="155"/>
                    <a:pt x="281" y="155"/>
                    <a:pt x="281" y="155"/>
                  </a:cubicBezTo>
                  <a:cubicBezTo>
                    <a:pt x="279" y="155"/>
                    <a:pt x="279" y="155"/>
                    <a:pt x="279" y="155"/>
                  </a:cubicBezTo>
                  <a:cubicBezTo>
                    <a:pt x="279" y="154"/>
                    <a:pt x="279" y="154"/>
                    <a:pt x="279" y="154"/>
                  </a:cubicBezTo>
                  <a:cubicBezTo>
                    <a:pt x="280" y="154"/>
                    <a:pt x="280" y="154"/>
                    <a:pt x="280" y="154"/>
                  </a:cubicBezTo>
                  <a:cubicBezTo>
                    <a:pt x="280" y="154"/>
                    <a:pt x="280" y="154"/>
                    <a:pt x="280" y="154"/>
                  </a:cubicBezTo>
                  <a:cubicBezTo>
                    <a:pt x="280" y="154"/>
                    <a:pt x="280" y="154"/>
                    <a:pt x="280" y="154"/>
                  </a:cubicBezTo>
                  <a:cubicBezTo>
                    <a:pt x="280" y="153"/>
                    <a:pt x="280" y="153"/>
                    <a:pt x="280" y="153"/>
                  </a:cubicBezTo>
                  <a:cubicBezTo>
                    <a:pt x="281" y="153"/>
                    <a:pt x="281" y="153"/>
                    <a:pt x="281" y="153"/>
                  </a:cubicBezTo>
                  <a:cubicBezTo>
                    <a:pt x="281" y="153"/>
                    <a:pt x="281" y="153"/>
                    <a:pt x="281" y="153"/>
                  </a:cubicBezTo>
                  <a:cubicBezTo>
                    <a:pt x="281" y="152"/>
                    <a:pt x="281" y="152"/>
                    <a:pt x="281" y="152"/>
                  </a:cubicBezTo>
                  <a:cubicBezTo>
                    <a:pt x="280" y="153"/>
                    <a:pt x="280" y="153"/>
                    <a:pt x="280" y="153"/>
                  </a:cubicBezTo>
                  <a:cubicBezTo>
                    <a:pt x="279" y="154"/>
                    <a:pt x="279" y="154"/>
                    <a:pt x="279" y="154"/>
                  </a:cubicBezTo>
                  <a:cubicBezTo>
                    <a:pt x="279" y="154"/>
                    <a:pt x="279" y="154"/>
                    <a:pt x="279" y="154"/>
                  </a:cubicBezTo>
                  <a:cubicBezTo>
                    <a:pt x="278" y="154"/>
                    <a:pt x="278" y="154"/>
                    <a:pt x="278" y="154"/>
                  </a:cubicBezTo>
                  <a:cubicBezTo>
                    <a:pt x="278" y="153"/>
                    <a:pt x="278" y="153"/>
                    <a:pt x="278" y="153"/>
                  </a:cubicBezTo>
                  <a:cubicBezTo>
                    <a:pt x="278" y="153"/>
                    <a:pt x="278" y="153"/>
                    <a:pt x="278" y="153"/>
                  </a:cubicBezTo>
                  <a:cubicBezTo>
                    <a:pt x="277" y="154"/>
                    <a:pt x="277" y="154"/>
                    <a:pt x="277" y="154"/>
                  </a:cubicBezTo>
                  <a:cubicBezTo>
                    <a:pt x="277" y="154"/>
                    <a:pt x="277" y="154"/>
                    <a:pt x="277" y="154"/>
                  </a:cubicBezTo>
                  <a:cubicBezTo>
                    <a:pt x="276" y="154"/>
                    <a:pt x="276" y="154"/>
                    <a:pt x="276" y="154"/>
                  </a:cubicBezTo>
                  <a:cubicBezTo>
                    <a:pt x="275" y="154"/>
                    <a:pt x="275" y="154"/>
                    <a:pt x="275" y="154"/>
                  </a:cubicBezTo>
                  <a:cubicBezTo>
                    <a:pt x="275" y="154"/>
                    <a:pt x="275" y="154"/>
                    <a:pt x="275" y="154"/>
                  </a:cubicBezTo>
                  <a:cubicBezTo>
                    <a:pt x="275" y="155"/>
                    <a:pt x="275" y="155"/>
                    <a:pt x="275" y="155"/>
                  </a:cubicBezTo>
                  <a:cubicBezTo>
                    <a:pt x="274" y="155"/>
                    <a:pt x="274" y="155"/>
                    <a:pt x="274" y="155"/>
                  </a:cubicBezTo>
                  <a:cubicBezTo>
                    <a:pt x="274" y="154"/>
                    <a:pt x="274" y="154"/>
                    <a:pt x="274" y="154"/>
                  </a:cubicBezTo>
                  <a:cubicBezTo>
                    <a:pt x="275" y="154"/>
                    <a:pt x="275" y="154"/>
                    <a:pt x="275" y="154"/>
                  </a:cubicBezTo>
                  <a:cubicBezTo>
                    <a:pt x="275" y="153"/>
                    <a:pt x="275" y="153"/>
                    <a:pt x="275" y="153"/>
                  </a:cubicBezTo>
                  <a:cubicBezTo>
                    <a:pt x="274" y="153"/>
                    <a:pt x="274" y="153"/>
                    <a:pt x="274" y="153"/>
                  </a:cubicBezTo>
                  <a:cubicBezTo>
                    <a:pt x="275" y="152"/>
                    <a:pt x="275" y="152"/>
                    <a:pt x="275" y="152"/>
                  </a:cubicBezTo>
                  <a:cubicBezTo>
                    <a:pt x="275" y="152"/>
                    <a:pt x="275" y="152"/>
                    <a:pt x="275" y="152"/>
                  </a:cubicBezTo>
                  <a:cubicBezTo>
                    <a:pt x="276" y="152"/>
                    <a:pt x="276" y="152"/>
                    <a:pt x="276" y="152"/>
                  </a:cubicBezTo>
                  <a:cubicBezTo>
                    <a:pt x="276" y="153"/>
                    <a:pt x="276" y="153"/>
                    <a:pt x="276" y="153"/>
                  </a:cubicBezTo>
                  <a:cubicBezTo>
                    <a:pt x="277" y="153"/>
                    <a:pt x="277" y="153"/>
                    <a:pt x="277" y="153"/>
                  </a:cubicBezTo>
                  <a:cubicBezTo>
                    <a:pt x="277" y="152"/>
                    <a:pt x="277" y="152"/>
                    <a:pt x="277" y="152"/>
                  </a:cubicBezTo>
                  <a:cubicBezTo>
                    <a:pt x="278" y="152"/>
                    <a:pt x="278" y="152"/>
                    <a:pt x="278" y="152"/>
                  </a:cubicBezTo>
                  <a:cubicBezTo>
                    <a:pt x="278" y="151"/>
                    <a:pt x="278" y="151"/>
                    <a:pt x="278" y="151"/>
                  </a:cubicBezTo>
                  <a:cubicBezTo>
                    <a:pt x="278" y="151"/>
                    <a:pt x="278" y="151"/>
                    <a:pt x="278" y="151"/>
                  </a:cubicBezTo>
                  <a:cubicBezTo>
                    <a:pt x="277" y="150"/>
                    <a:pt x="277" y="150"/>
                    <a:pt x="277" y="150"/>
                  </a:cubicBezTo>
                  <a:cubicBezTo>
                    <a:pt x="277" y="150"/>
                    <a:pt x="277" y="150"/>
                    <a:pt x="277" y="150"/>
                  </a:cubicBezTo>
                  <a:cubicBezTo>
                    <a:pt x="276" y="149"/>
                    <a:pt x="276" y="149"/>
                    <a:pt x="276" y="149"/>
                  </a:cubicBezTo>
                  <a:cubicBezTo>
                    <a:pt x="276" y="149"/>
                    <a:pt x="276" y="149"/>
                    <a:pt x="276" y="149"/>
                  </a:cubicBezTo>
                  <a:cubicBezTo>
                    <a:pt x="276" y="149"/>
                    <a:pt x="276" y="149"/>
                    <a:pt x="276" y="149"/>
                  </a:cubicBezTo>
                  <a:cubicBezTo>
                    <a:pt x="276" y="148"/>
                    <a:pt x="276" y="148"/>
                    <a:pt x="276" y="148"/>
                  </a:cubicBezTo>
                  <a:cubicBezTo>
                    <a:pt x="275" y="148"/>
                    <a:pt x="275" y="148"/>
                    <a:pt x="275" y="148"/>
                  </a:cubicBezTo>
                  <a:cubicBezTo>
                    <a:pt x="275" y="148"/>
                    <a:pt x="275" y="148"/>
                    <a:pt x="275" y="148"/>
                  </a:cubicBezTo>
                  <a:cubicBezTo>
                    <a:pt x="274" y="148"/>
                    <a:pt x="274" y="148"/>
                    <a:pt x="274" y="148"/>
                  </a:cubicBezTo>
                  <a:cubicBezTo>
                    <a:pt x="274" y="147"/>
                    <a:pt x="274" y="147"/>
                    <a:pt x="274" y="147"/>
                  </a:cubicBezTo>
                  <a:cubicBezTo>
                    <a:pt x="275" y="147"/>
                    <a:pt x="275" y="147"/>
                    <a:pt x="275" y="147"/>
                  </a:cubicBezTo>
                  <a:cubicBezTo>
                    <a:pt x="275" y="147"/>
                    <a:pt x="275" y="147"/>
                    <a:pt x="275" y="147"/>
                  </a:cubicBezTo>
                  <a:cubicBezTo>
                    <a:pt x="276" y="147"/>
                    <a:pt x="276" y="147"/>
                    <a:pt x="276" y="147"/>
                  </a:cubicBezTo>
                  <a:cubicBezTo>
                    <a:pt x="276" y="147"/>
                    <a:pt x="276" y="147"/>
                    <a:pt x="276" y="147"/>
                  </a:cubicBezTo>
                  <a:cubicBezTo>
                    <a:pt x="276" y="146"/>
                    <a:pt x="276" y="146"/>
                    <a:pt x="276" y="146"/>
                  </a:cubicBezTo>
                  <a:cubicBezTo>
                    <a:pt x="275" y="146"/>
                    <a:pt x="275" y="146"/>
                    <a:pt x="275" y="146"/>
                  </a:cubicBezTo>
                  <a:cubicBezTo>
                    <a:pt x="275" y="145"/>
                    <a:pt x="275" y="145"/>
                    <a:pt x="275" y="145"/>
                  </a:cubicBezTo>
                  <a:cubicBezTo>
                    <a:pt x="274" y="145"/>
                    <a:pt x="274" y="145"/>
                    <a:pt x="274" y="145"/>
                  </a:cubicBezTo>
                  <a:cubicBezTo>
                    <a:pt x="274" y="145"/>
                    <a:pt x="274" y="145"/>
                    <a:pt x="274" y="145"/>
                  </a:cubicBezTo>
                  <a:cubicBezTo>
                    <a:pt x="274" y="145"/>
                    <a:pt x="274" y="145"/>
                    <a:pt x="274" y="145"/>
                  </a:cubicBezTo>
                  <a:cubicBezTo>
                    <a:pt x="273" y="146"/>
                    <a:pt x="273" y="146"/>
                    <a:pt x="273" y="146"/>
                  </a:cubicBezTo>
                  <a:cubicBezTo>
                    <a:pt x="273" y="146"/>
                    <a:pt x="273" y="146"/>
                    <a:pt x="273" y="146"/>
                  </a:cubicBezTo>
                  <a:cubicBezTo>
                    <a:pt x="273" y="145"/>
                    <a:pt x="273" y="145"/>
                    <a:pt x="273" y="145"/>
                  </a:cubicBezTo>
                  <a:cubicBezTo>
                    <a:pt x="274" y="144"/>
                    <a:pt x="274" y="144"/>
                    <a:pt x="274" y="144"/>
                  </a:cubicBezTo>
                  <a:cubicBezTo>
                    <a:pt x="274" y="143"/>
                    <a:pt x="274" y="143"/>
                    <a:pt x="274" y="143"/>
                  </a:cubicBezTo>
                  <a:cubicBezTo>
                    <a:pt x="274" y="143"/>
                    <a:pt x="274" y="143"/>
                    <a:pt x="274" y="143"/>
                  </a:cubicBezTo>
                  <a:cubicBezTo>
                    <a:pt x="275" y="142"/>
                    <a:pt x="275" y="142"/>
                    <a:pt x="275" y="142"/>
                  </a:cubicBezTo>
                  <a:cubicBezTo>
                    <a:pt x="275" y="141"/>
                    <a:pt x="275" y="141"/>
                    <a:pt x="275" y="141"/>
                  </a:cubicBezTo>
                  <a:cubicBezTo>
                    <a:pt x="275" y="140"/>
                    <a:pt x="275" y="140"/>
                    <a:pt x="275" y="140"/>
                  </a:cubicBezTo>
                  <a:cubicBezTo>
                    <a:pt x="275" y="140"/>
                    <a:pt x="275" y="140"/>
                    <a:pt x="275" y="140"/>
                  </a:cubicBezTo>
                  <a:cubicBezTo>
                    <a:pt x="274" y="140"/>
                    <a:pt x="274" y="140"/>
                    <a:pt x="274" y="140"/>
                  </a:cubicBezTo>
                  <a:cubicBezTo>
                    <a:pt x="274" y="140"/>
                    <a:pt x="274" y="140"/>
                    <a:pt x="274" y="140"/>
                  </a:cubicBezTo>
                  <a:cubicBezTo>
                    <a:pt x="273" y="140"/>
                    <a:pt x="273" y="140"/>
                    <a:pt x="273" y="140"/>
                  </a:cubicBezTo>
                  <a:cubicBezTo>
                    <a:pt x="273" y="141"/>
                    <a:pt x="273" y="141"/>
                    <a:pt x="273" y="141"/>
                  </a:cubicBezTo>
                  <a:cubicBezTo>
                    <a:pt x="273" y="141"/>
                    <a:pt x="273" y="141"/>
                    <a:pt x="273" y="141"/>
                  </a:cubicBezTo>
                  <a:cubicBezTo>
                    <a:pt x="272" y="140"/>
                    <a:pt x="272" y="140"/>
                    <a:pt x="272" y="140"/>
                  </a:cubicBezTo>
                  <a:cubicBezTo>
                    <a:pt x="272" y="139"/>
                    <a:pt x="272" y="139"/>
                    <a:pt x="272" y="139"/>
                  </a:cubicBezTo>
                  <a:cubicBezTo>
                    <a:pt x="271" y="139"/>
                    <a:pt x="271" y="139"/>
                    <a:pt x="271" y="139"/>
                  </a:cubicBezTo>
                  <a:cubicBezTo>
                    <a:pt x="271" y="138"/>
                    <a:pt x="271" y="138"/>
                    <a:pt x="271" y="138"/>
                  </a:cubicBezTo>
                  <a:cubicBezTo>
                    <a:pt x="271" y="137"/>
                    <a:pt x="271" y="137"/>
                    <a:pt x="271" y="137"/>
                  </a:cubicBezTo>
                  <a:cubicBezTo>
                    <a:pt x="272" y="137"/>
                    <a:pt x="272" y="137"/>
                    <a:pt x="272" y="137"/>
                  </a:cubicBezTo>
                  <a:cubicBezTo>
                    <a:pt x="272" y="137"/>
                    <a:pt x="272" y="137"/>
                    <a:pt x="272" y="137"/>
                  </a:cubicBezTo>
                  <a:cubicBezTo>
                    <a:pt x="272" y="136"/>
                    <a:pt x="272" y="136"/>
                    <a:pt x="272" y="136"/>
                  </a:cubicBezTo>
                  <a:cubicBezTo>
                    <a:pt x="272" y="136"/>
                    <a:pt x="272" y="136"/>
                    <a:pt x="272" y="136"/>
                  </a:cubicBezTo>
                  <a:cubicBezTo>
                    <a:pt x="271" y="136"/>
                    <a:pt x="271" y="136"/>
                    <a:pt x="271" y="136"/>
                  </a:cubicBezTo>
                  <a:cubicBezTo>
                    <a:pt x="271" y="136"/>
                    <a:pt x="271" y="136"/>
                    <a:pt x="271" y="136"/>
                  </a:cubicBezTo>
                  <a:cubicBezTo>
                    <a:pt x="271" y="137"/>
                    <a:pt x="271" y="137"/>
                    <a:pt x="271" y="137"/>
                  </a:cubicBezTo>
                  <a:cubicBezTo>
                    <a:pt x="270" y="138"/>
                    <a:pt x="270" y="138"/>
                    <a:pt x="270" y="138"/>
                  </a:cubicBezTo>
                  <a:cubicBezTo>
                    <a:pt x="270" y="137"/>
                    <a:pt x="270" y="137"/>
                    <a:pt x="270" y="137"/>
                  </a:cubicBezTo>
                  <a:cubicBezTo>
                    <a:pt x="269" y="137"/>
                    <a:pt x="269" y="137"/>
                    <a:pt x="269" y="137"/>
                  </a:cubicBezTo>
                  <a:cubicBezTo>
                    <a:pt x="269" y="137"/>
                    <a:pt x="269" y="137"/>
                    <a:pt x="269" y="137"/>
                  </a:cubicBezTo>
                  <a:cubicBezTo>
                    <a:pt x="269" y="138"/>
                    <a:pt x="269" y="138"/>
                    <a:pt x="269" y="138"/>
                  </a:cubicBezTo>
                  <a:cubicBezTo>
                    <a:pt x="269" y="138"/>
                    <a:pt x="269" y="138"/>
                    <a:pt x="269" y="138"/>
                  </a:cubicBezTo>
                  <a:cubicBezTo>
                    <a:pt x="269" y="139"/>
                    <a:pt x="269" y="139"/>
                    <a:pt x="269" y="139"/>
                  </a:cubicBezTo>
                  <a:cubicBezTo>
                    <a:pt x="269" y="139"/>
                    <a:pt x="269" y="139"/>
                    <a:pt x="269" y="139"/>
                  </a:cubicBezTo>
                  <a:cubicBezTo>
                    <a:pt x="270" y="139"/>
                    <a:pt x="270" y="139"/>
                    <a:pt x="270" y="139"/>
                  </a:cubicBezTo>
                  <a:cubicBezTo>
                    <a:pt x="270" y="141"/>
                    <a:pt x="270" y="141"/>
                    <a:pt x="270" y="141"/>
                  </a:cubicBezTo>
                  <a:cubicBezTo>
                    <a:pt x="271" y="141"/>
                    <a:pt x="271" y="141"/>
                    <a:pt x="271" y="141"/>
                  </a:cubicBezTo>
                  <a:cubicBezTo>
                    <a:pt x="271" y="142"/>
                    <a:pt x="271" y="142"/>
                    <a:pt x="271" y="142"/>
                  </a:cubicBezTo>
                  <a:cubicBezTo>
                    <a:pt x="271" y="143"/>
                    <a:pt x="271" y="143"/>
                    <a:pt x="271" y="143"/>
                  </a:cubicBezTo>
                  <a:cubicBezTo>
                    <a:pt x="270" y="143"/>
                    <a:pt x="270" y="143"/>
                    <a:pt x="270" y="143"/>
                  </a:cubicBezTo>
                  <a:cubicBezTo>
                    <a:pt x="269" y="144"/>
                    <a:pt x="269" y="144"/>
                    <a:pt x="269" y="144"/>
                  </a:cubicBezTo>
                  <a:cubicBezTo>
                    <a:pt x="267" y="144"/>
                    <a:pt x="267" y="144"/>
                    <a:pt x="267" y="144"/>
                  </a:cubicBezTo>
                  <a:cubicBezTo>
                    <a:pt x="267" y="144"/>
                    <a:pt x="267" y="144"/>
                    <a:pt x="267" y="144"/>
                  </a:cubicBezTo>
                  <a:cubicBezTo>
                    <a:pt x="266" y="144"/>
                    <a:pt x="266" y="144"/>
                    <a:pt x="266" y="144"/>
                  </a:cubicBezTo>
                  <a:cubicBezTo>
                    <a:pt x="266" y="143"/>
                    <a:pt x="266" y="143"/>
                    <a:pt x="266" y="143"/>
                  </a:cubicBezTo>
                  <a:cubicBezTo>
                    <a:pt x="266" y="143"/>
                    <a:pt x="266" y="143"/>
                    <a:pt x="266" y="143"/>
                  </a:cubicBezTo>
                  <a:cubicBezTo>
                    <a:pt x="266" y="142"/>
                    <a:pt x="266" y="142"/>
                    <a:pt x="266" y="142"/>
                  </a:cubicBezTo>
                  <a:cubicBezTo>
                    <a:pt x="264" y="142"/>
                    <a:pt x="264" y="142"/>
                    <a:pt x="264" y="142"/>
                  </a:cubicBezTo>
                  <a:cubicBezTo>
                    <a:pt x="263" y="141"/>
                    <a:pt x="263" y="141"/>
                    <a:pt x="263" y="141"/>
                  </a:cubicBezTo>
                  <a:cubicBezTo>
                    <a:pt x="262" y="141"/>
                    <a:pt x="262" y="141"/>
                    <a:pt x="262" y="141"/>
                  </a:cubicBezTo>
                  <a:cubicBezTo>
                    <a:pt x="262" y="143"/>
                    <a:pt x="262" y="143"/>
                    <a:pt x="262" y="143"/>
                  </a:cubicBezTo>
                  <a:cubicBezTo>
                    <a:pt x="263" y="144"/>
                    <a:pt x="263" y="144"/>
                    <a:pt x="263" y="144"/>
                  </a:cubicBezTo>
                  <a:cubicBezTo>
                    <a:pt x="262" y="144"/>
                    <a:pt x="262" y="144"/>
                    <a:pt x="262" y="144"/>
                  </a:cubicBezTo>
                  <a:cubicBezTo>
                    <a:pt x="262" y="144"/>
                    <a:pt x="262" y="144"/>
                    <a:pt x="262" y="144"/>
                  </a:cubicBezTo>
                  <a:cubicBezTo>
                    <a:pt x="261" y="143"/>
                    <a:pt x="261" y="143"/>
                    <a:pt x="261" y="143"/>
                  </a:cubicBezTo>
                  <a:cubicBezTo>
                    <a:pt x="261" y="142"/>
                    <a:pt x="261" y="142"/>
                    <a:pt x="261" y="142"/>
                  </a:cubicBezTo>
                  <a:cubicBezTo>
                    <a:pt x="260" y="142"/>
                    <a:pt x="260" y="142"/>
                    <a:pt x="260" y="142"/>
                  </a:cubicBezTo>
                  <a:cubicBezTo>
                    <a:pt x="260" y="142"/>
                    <a:pt x="260" y="142"/>
                    <a:pt x="260" y="142"/>
                  </a:cubicBezTo>
                  <a:cubicBezTo>
                    <a:pt x="259" y="141"/>
                    <a:pt x="259" y="141"/>
                    <a:pt x="259" y="141"/>
                  </a:cubicBezTo>
                  <a:cubicBezTo>
                    <a:pt x="259" y="140"/>
                    <a:pt x="259" y="140"/>
                    <a:pt x="259" y="140"/>
                  </a:cubicBezTo>
                  <a:cubicBezTo>
                    <a:pt x="259" y="140"/>
                    <a:pt x="259" y="140"/>
                    <a:pt x="259" y="140"/>
                  </a:cubicBezTo>
                  <a:cubicBezTo>
                    <a:pt x="258" y="140"/>
                    <a:pt x="258" y="140"/>
                    <a:pt x="258" y="140"/>
                  </a:cubicBezTo>
                  <a:cubicBezTo>
                    <a:pt x="257" y="139"/>
                    <a:pt x="257" y="139"/>
                    <a:pt x="257" y="139"/>
                  </a:cubicBezTo>
                  <a:cubicBezTo>
                    <a:pt x="257" y="139"/>
                    <a:pt x="257" y="139"/>
                    <a:pt x="257" y="139"/>
                  </a:cubicBezTo>
                  <a:cubicBezTo>
                    <a:pt x="256" y="138"/>
                    <a:pt x="256" y="138"/>
                    <a:pt x="256" y="138"/>
                  </a:cubicBezTo>
                  <a:cubicBezTo>
                    <a:pt x="256" y="138"/>
                    <a:pt x="256" y="138"/>
                    <a:pt x="256" y="138"/>
                  </a:cubicBezTo>
                  <a:cubicBezTo>
                    <a:pt x="256" y="138"/>
                    <a:pt x="256" y="138"/>
                    <a:pt x="256" y="138"/>
                  </a:cubicBezTo>
                  <a:cubicBezTo>
                    <a:pt x="258" y="140"/>
                    <a:pt x="258" y="140"/>
                    <a:pt x="258" y="140"/>
                  </a:cubicBezTo>
                  <a:cubicBezTo>
                    <a:pt x="258" y="140"/>
                    <a:pt x="258" y="140"/>
                    <a:pt x="258" y="140"/>
                  </a:cubicBezTo>
                  <a:cubicBezTo>
                    <a:pt x="259" y="141"/>
                    <a:pt x="259" y="141"/>
                    <a:pt x="259" y="141"/>
                  </a:cubicBezTo>
                  <a:cubicBezTo>
                    <a:pt x="259" y="141"/>
                    <a:pt x="259" y="141"/>
                    <a:pt x="259" y="141"/>
                  </a:cubicBezTo>
                  <a:cubicBezTo>
                    <a:pt x="259" y="142"/>
                    <a:pt x="259" y="142"/>
                    <a:pt x="259" y="142"/>
                  </a:cubicBezTo>
                  <a:cubicBezTo>
                    <a:pt x="259" y="142"/>
                    <a:pt x="259" y="142"/>
                    <a:pt x="259" y="142"/>
                  </a:cubicBezTo>
                  <a:cubicBezTo>
                    <a:pt x="259" y="142"/>
                    <a:pt x="259" y="142"/>
                    <a:pt x="259" y="142"/>
                  </a:cubicBezTo>
                  <a:cubicBezTo>
                    <a:pt x="258" y="143"/>
                    <a:pt x="258" y="143"/>
                    <a:pt x="258" y="143"/>
                  </a:cubicBezTo>
                  <a:cubicBezTo>
                    <a:pt x="257" y="142"/>
                    <a:pt x="257" y="142"/>
                    <a:pt x="257" y="142"/>
                  </a:cubicBezTo>
                  <a:cubicBezTo>
                    <a:pt x="256" y="142"/>
                    <a:pt x="256" y="142"/>
                    <a:pt x="256" y="142"/>
                  </a:cubicBezTo>
                  <a:cubicBezTo>
                    <a:pt x="256" y="141"/>
                    <a:pt x="256" y="141"/>
                    <a:pt x="256" y="141"/>
                  </a:cubicBezTo>
                  <a:cubicBezTo>
                    <a:pt x="255" y="141"/>
                    <a:pt x="255" y="141"/>
                    <a:pt x="255" y="141"/>
                  </a:cubicBezTo>
                  <a:cubicBezTo>
                    <a:pt x="255" y="140"/>
                    <a:pt x="255" y="140"/>
                    <a:pt x="255" y="140"/>
                  </a:cubicBezTo>
                  <a:cubicBezTo>
                    <a:pt x="254" y="141"/>
                    <a:pt x="254" y="141"/>
                    <a:pt x="254" y="141"/>
                  </a:cubicBezTo>
                  <a:cubicBezTo>
                    <a:pt x="253" y="141"/>
                    <a:pt x="253" y="141"/>
                    <a:pt x="253" y="141"/>
                  </a:cubicBezTo>
                  <a:cubicBezTo>
                    <a:pt x="252" y="141"/>
                    <a:pt x="252" y="141"/>
                    <a:pt x="252" y="141"/>
                  </a:cubicBezTo>
                  <a:cubicBezTo>
                    <a:pt x="251" y="140"/>
                    <a:pt x="251" y="140"/>
                    <a:pt x="251" y="140"/>
                  </a:cubicBezTo>
                  <a:cubicBezTo>
                    <a:pt x="250" y="140"/>
                    <a:pt x="250" y="140"/>
                    <a:pt x="250" y="140"/>
                  </a:cubicBezTo>
                  <a:cubicBezTo>
                    <a:pt x="250" y="140"/>
                    <a:pt x="250" y="140"/>
                    <a:pt x="250" y="140"/>
                  </a:cubicBezTo>
                  <a:cubicBezTo>
                    <a:pt x="249" y="139"/>
                    <a:pt x="249" y="139"/>
                    <a:pt x="249" y="139"/>
                  </a:cubicBezTo>
                  <a:cubicBezTo>
                    <a:pt x="249" y="139"/>
                    <a:pt x="249" y="139"/>
                    <a:pt x="249" y="139"/>
                  </a:cubicBezTo>
                  <a:cubicBezTo>
                    <a:pt x="250" y="138"/>
                    <a:pt x="250" y="138"/>
                    <a:pt x="250" y="138"/>
                  </a:cubicBezTo>
                  <a:cubicBezTo>
                    <a:pt x="251" y="137"/>
                    <a:pt x="251" y="137"/>
                    <a:pt x="251" y="137"/>
                  </a:cubicBezTo>
                  <a:cubicBezTo>
                    <a:pt x="251" y="137"/>
                    <a:pt x="251" y="137"/>
                    <a:pt x="251" y="137"/>
                  </a:cubicBezTo>
                  <a:cubicBezTo>
                    <a:pt x="250" y="137"/>
                    <a:pt x="250" y="137"/>
                    <a:pt x="250" y="137"/>
                  </a:cubicBezTo>
                  <a:cubicBezTo>
                    <a:pt x="249" y="138"/>
                    <a:pt x="249" y="138"/>
                    <a:pt x="249" y="138"/>
                  </a:cubicBezTo>
                  <a:cubicBezTo>
                    <a:pt x="249" y="139"/>
                    <a:pt x="249" y="139"/>
                    <a:pt x="249" y="139"/>
                  </a:cubicBezTo>
                  <a:cubicBezTo>
                    <a:pt x="248" y="139"/>
                    <a:pt x="248" y="139"/>
                    <a:pt x="248" y="139"/>
                  </a:cubicBezTo>
                  <a:cubicBezTo>
                    <a:pt x="248" y="138"/>
                    <a:pt x="248" y="138"/>
                    <a:pt x="248" y="138"/>
                  </a:cubicBezTo>
                  <a:cubicBezTo>
                    <a:pt x="247" y="138"/>
                    <a:pt x="247" y="138"/>
                    <a:pt x="247" y="138"/>
                  </a:cubicBezTo>
                  <a:cubicBezTo>
                    <a:pt x="246" y="138"/>
                    <a:pt x="246" y="138"/>
                    <a:pt x="246" y="138"/>
                  </a:cubicBezTo>
                  <a:cubicBezTo>
                    <a:pt x="247" y="139"/>
                    <a:pt x="247" y="139"/>
                    <a:pt x="247" y="139"/>
                  </a:cubicBezTo>
                  <a:cubicBezTo>
                    <a:pt x="247" y="139"/>
                    <a:pt x="247" y="139"/>
                    <a:pt x="247" y="139"/>
                  </a:cubicBezTo>
                  <a:cubicBezTo>
                    <a:pt x="246" y="139"/>
                    <a:pt x="246" y="139"/>
                    <a:pt x="246" y="139"/>
                  </a:cubicBezTo>
                  <a:cubicBezTo>
                    <a:pt x="244" y="138"/>
                    <a:pt x="244" y="138"/>
                    <a:pt x="244" y="138"/>
                  </a:cubicBezTo>
                  <a:cubicBezTo>
                    <a:pt x="244" y="137"/>
                    <a:pt x="244" y="137"/>
                    <a:pt x="244" y="137"/>
                  </a:cubicBezTo>
                  <a:cubicBezTo>
                    <a:pt x="243" y="136"/>
                    <a:pt x="243" y="136"/>
                    <a:pt x="243" y="136"/>
                  </a:cubicBezTo>
                  <a:cubicBezTo>
                    <a:pt x="244" y="136"/>
                    <a:pt x="244" y="136"/>
                    <a:pt x="244" y="136"/>
                  </a:cubicBezTo>
                  <a:cubicBezTo>
                    <a:pt x="245" y="135"/>
                    <a:pt x="245" y="135"/>
                    <a:pt x="245" y="135"/>
                  </a:cubicBezTo>
                  <a:cubicBezTo>
                    <a:pt x="245" y="135"/>
                    <a:pt x="245" y="135"/>
                    <a:pt x="245" y="135"/>
                  </a:cubicBezTo>
                  <a:cubicBezTo>
                    <a:pt x="245" y="134"/>
                    <a:pt x="245" y="134"/>
                    <a:pt x="245" y="134"/>
                  </a:cubicBezTo>
                  <a:cubicBezTo>
                    <a:pt x="245" y="135"/>
                    <a:pt x="245" y="135"/>
                    <a:pt x="245" y="135"/>
                  </a:cubicBezTo>
                  <a:cubicBezTo>
                    <a:pt x="243" y="135"/>
                    <a:pt x="243" y="135"/>
                    <a:pt x="243" y="135"/>
                  </a:cubicBezTo>
                  <a:cubicBezTo>
                    <a:pt x="243" y="136"/>
                    <a:pt x="243" y="136"/>
                    <a:pt x="243" y="136"/>
                  </a:cubicBezTo>
                  <a:cubicBezTo>
                    <a:pt x="243" y="136"/>
                    <a:pt x="243" y="136"/>
                    <a:pt x="243" y="136"/>
                  </a:cubicBezTo>
                  <a:cubicBezTo>
                    <a:pt x="242" y="135"/>
                    <a:pt x="242" y="135"/>
                    <a:pt x="242" y="135"/>
                  </a:cubicBezTo>
                  <a:cubicBezTo>
                    <a:pt x="243" y="135"/>
                    <a:pt x="243" y="135"/>
                    <a:pt x="243" y="135"/>
                  </a:cubicBezTo>
                  <a:cubicBezTo>
                    <a:pt x="242" y="134"/>
                    <a:pt x="242" y="134"/>
                    <a:pt x="242" y="134"/>
                  </a:cubicBezTo>
                  <a:cubicBezTo>
                    <a:pt x="242" y="134"/>
                    <a:pt x="242" y="134"/>
                    <a:pt x="242" y="134"/>
                  </a:cubicBezTo>
                  <a:cubicBezTo>
                    <a:pt x="242" y="135"/>
                    <a:pt x="242" y="135"/>
                    <a:pt x="242" y="135"/>
                  </a:cubicBezTo>
                  <a:cubicBezTo>
                    <a:pt x="242" y="135"/>
                    <a:pt x="242" y="135"/>
                    <a:pt x="242" y="135"/>
                  </a:cubicBezTo>
                  <a:cubicBezTo>
                    <a:pt x="242" y="136"/>
                    <a:pt x="242" y="136"/>
                    <a:pt x="242" y="136"/>
                  </a:cubicBezTo>
                  <a:cubicBezTo>
                    <a:pt x="241" y="136"/>
                    <a:pt x="241" y="136"/>
                    <a:pt x="241" y="136"/>
                  </a:cubicBezTo>
                  <a:cubicBezTo>
                    <a:pt x="240" y="135"/>
                    <a:pt x="240" y="135"/>
                    <a:pt x="240" y="135"/>
                  </a:cubicBezTo>
                  <a:cubicBezTo>
                    <a:pt x="240" y="135"/>
                    <a:pt x="240" y="135"/>
                    <a:pt x="240" y="135"/>
                  </a:cubicBezTo>
                  <a:cubicBezTo>
                    <a:pt x="239" y="135"/>
                    <a:pt x="239" y="135"/>
                    <a:pt x="239" y="135"/>
                  </a:cubicBezTo>
                  <a:cubicBezTo>
                    <a:pt x="239" y="136"/>
                    <a:pt x="239" y="136"/>
                    <a:pt x="239" y="136"/>
                  </a:cubicBezTo>
                  <a:cubicBezTo>
                    <a:pt x="239" y="136"/>
                    <a:pt x="239" y="136"/>
                    <a:pt x="239" y="136"/>
                  </a:cubicBezTo>
                  <a:cubicBezTo>
                    <a:pt x="238" y="135"/>
                    <a:pt x="238" y="135"/>
                    <a:pt x="238" y="135"/>
                  </a:cubicBezTo>
                  <a:cubicBezTo>
                    <a:pt x="238" y="134"/>
                    <a:pt x="238" y="134"/>
                    <a:pt x="238" y="134"/>
                  </a:cubicBezTo>
                  <a:cubicBezTo>
                    <a:pt x="238" y="134"/>
                    <a:pt x="238" y="134"/>
                    <a:pt x="238" y="134"/>
                  </a:cubicBezTo>
                  <a:cubicBezTo>
                    <a:pt x="239" y="135"/>
                    <a:pt x="239" y="135"/>
                    <a:pt x="239" y="135"/>
                  </a:cubicBezTo>
                  <a:cubicBezTo>
                    <a:pt x="238" y="134"/>
                    <a:pt x="238" y="134"/>
                    <a:pt x="238" y="134"/>
                  </a:cubicBezTo>
                  <a:cubicBezTo>
                    <a:pt x="238" y="134"/>
                    <a:pt x="238" y="134"/>
                    <a:pt x="238" y="134"/>
                  </a:cubicBezTo>
                  <a:cubicBezTo>
                    <a:pt x="237" y="133"/>
                    <a:pt x="237" y="133"/>
                    <a:pt x="237" y="133"/>
                  </a:cubicBezTo>
                  <a:cubicBezTo>
                    <a:pt x="236" y="132"/>
                    <a:pt x="236" y="132"/>
                    <a:pt x="236" y="132"/>
                  </a:cubicBezTo>
                  <a:cubicBezTo>
                    <a:pt x="237" y="132"/>
                    <a:pt x="237" y="132"/>
                    <a:pt x="237" y="132"/>
                  </a:cubicBezTo>
                  <a:cubicBezTo>
                    <a:pt x="237" y="131"/>
                    <a:pt x="237" y="131"/>
                    <a:pt x="237" y="131"/>
                  </a:cubicBezTo>
                  <a:cubicBezTo>
                    <a:pt x="236" y="129"/>
                    <a:pt x="236" y="129"/>
                    <a:pt x="236" y="129"/>
                  </a:cubicBezTo>
                  <a:cubicBezTo>
                    <a:pt x="236" y="129"/>
                    <a:pt x="236" y="129"/>
                    <a:pt x="236" y="129"/>
                  </a:cubicBezTo>
                  <a:cubicBezTo>
                    <a:pt x="237" y="129"/>
                    <a:pt x="237" y="129"/>
                    <a:pt x="237" y="129"/>
                  </a:cubicBezTo>
                  <a:cubicBezTo>
                    <a:pt x="237" y="128"/>
                    <a:pt x="237" y="128"/>
                    <a:pt x="237" y="128"/>
                  </a:cubicBezTo>
                  <a:cubicBezTo>
                    <a:pt x="237" y="127"/>
                    <a:pt x="237" y="127"/>
                    <a:pt x="237" y="127"/>
                  </a:cubicBezTo>
                  <a:cubicBezTo>
                    <a:pt x="237" y="127"/>
                    <a:pt x="237" y="127"/>
                    <a:pt x="237" y="127"/>
                  </a:cubicBezTo>
                  <a:cubicBezTo>
                    <a:pt x="238" y="127"/>
                    <a:pt x="238" y="127"/>
                    <a:pt x="238" y="127"/>
                  </a:cubicBezTo>
                  <a:cubicBezTo>
                    <a:pt x="238" y="128"/>
                    <a:pt x="238" y="128"/>
                    <a:pt x="238" y="128"/>
                  </a:cubicBezTo>
                  <a:cubicBezTo>
                    <a:pt x="239" y="128"/>
                    <a:pt x="239" y="128"/>
                    <a:pt x="239" y="128"/>
                  </a:cubicBezTo>
                  <a:cubicBezTo>
                    <a:pt x="240" y="128"/>
                    <a:pt x="240" y="128"/>
                    <a:pt x="240" y="128"/>
                  </a:cubicBezTo>
                  <a:cubicBezTo>
                    <a:pt x="240" y="129"/>
                    <a:pt x="240" y="129"/>
                    <a:pt x="240" y="129"/>
                  </a:cubicBezTo>
                  <a:cubicBezTo>
                    <a:pt x="242" y="130"/>
                    <a:pt x="242" y="130"/>
                    <a:pt x="242" y="130"/>
                  </a:cubicBezTo>
                  <a:cubicBezTo>
                    <a:pt x="243" y="130"/>
                    <a:pt x="243" y="130"/>
                    <a:pt x="243" y="130"/>
                  </a:cubicBezTo>
                  <a:cubicBezTo>
                    <a:pt x="244" y="129"/>
                    <a:pt x="244" y="129"/>
                    <a:pt x="244" y="129"/>
                  </a:cubicBezTo>
                  <a:cubicBezTo>
                    <a:pt x="245" y="129"/>
                    <a:pt x="245" y="129"/>
                    <a:pt x="245" y="129"/>
                  </a:cubicBezTo>
                  <a:cubicBezTo>
                    <a:pt x="244" y="129"/>
                    <a:pt x="244" y="129"/>
                    <a:pt x="244" y="129"/>
                  </a:cubicBezTo>
                  <a:cubicBezTo>
                    <a:pt x="244" y="128"/>
                    <a:pt x="244" y="128"/>
                    <a:pt x="244" y="128"/>
                  </a:cubicBezTo>
                  <a:cubicBezTo>
                    <a:pt x="243" y="128"/>
                    <a:pt x="243" y="128"/>
                    <a:pt x="243" y="128"/>
                  </a:cubicBezTo>
                  <a:cubicBezTo>
                    <a:pt x="243" y="127"/>
                    <a:pt x="243" y="127"/>
                    <a:pt x="243" y="127"/>
                  </a:cubicBezTo>
                  <a:cubicBezTo>
                    <a:pt x="242" y="127"/>
                    <a:pt x="242" y="127"/>
                    <a:pt x="242" y="127"/>
                  </a:cubicBezTo>
                  <a:cubicBezTo>
                    <a:pt x="241" y="126"/>
                    <a:pt x="241" y="126"/>
                    <a:pt x="241" y="126"/>
                  </a:cubicBezTo>
                  <a:cubicBezTo>
                    <a:pt x="240" y="126"/>
                    <a:pt x="240" y="126"/>
                    <a:pt x="240" y="126"/>
                  </a:cubicBezTo>
                  <a:cubicBezTo>
                    <a:pt x="239" y="126"/>
                    <a:pt x="239" y="126"/>
                    <a:pt x="239" y="126"/>
                  </a:cubicBezTo>
                  <a:cubicBezTo>
                    <a:pt x="238" y="126"/>
                    <a:pt x="238" y="126"/>
                    <a:pt x="238" y="126"/>
                  </a:cubicBezTo>
                  <a:cubicBezTo>
                    <a:pt x="237" y="125"/>
                    <a:pt x="237" y="125"/>
                    <a:pt x="237" y="125"/>
                  </a:cubicBezTo>
                  <a:cubicBezTo>
                    <a:pt x="236" y="124"/>
                    <a:pt x="236" y="124"/>
                    <a:pt x="236" y="124"/>
                  </a:cubicBezTo>
                  <a:cubicBezTo>
                    <a:pt x="237" y="123"/>
                    <a:pt x="237" y="123"/>
                    <a:pt x="237" y="123"/>
                  </a:cubicBezTo>
                  <a:cubicBezTo>
                    <a:pt x="237" y="122"/>
                    <a:pt x="237" y="122"/>
                    <a:pt x="237" y="122"/>
                  </a:cubicBezTo>
                  <a:cubicBezTo>
                    <a:pt x="237" y="122"/>
                    <a:pt x="237" y="122"/>
                    <a:pt x="237" y="122"/>
                  </a:cubicBezTo>
                  <a:cubicBezTo>
                    <a:pt x="238" y="121"/>
                    <a:pt x="238" y="121"/>
                    <a:pt x="238" y="121"/>
                  </a:cubicBezTo>
                  <a:cubicBezTo>
                    <a:pt x="238" y="121"/>
                    <a:pt x="238" y="121"/>
                    <a:pt x="238" y="121"/>
                  </a:cubicBezTo>
                  <a:cubicBezTo>
                    <a:pt x="239" y="120"/>
                    <a:pt x="239" y="120"/>
                    <a:pt x="239" y="120"/>
                  </a:cubicBezTo>
                  <a:cubicBezTo>
                    <a:pt x="239" y="119"/>
                    <a:pt x="239" y="119"/>
                    <a:pt x="239" y="119"/>
                  </a:cubicBezTo>
                  <a:cubicBezTo>
                    <a:pt x="239" y="118"/>
                    <a:pt x="239" y="118"/>
                    <a:pt x="239" y="118"/>
                  </a:cubicBezTo>
                  <a:cubicBezTo>
                    <a:pt x="240" y="118"/>
                    <a:pt x="240" y="118"/>
                    <a:pt x="240" y="118"/>
                  </a:cubicBezTo>
                  <a:cubicBezTo>
                    <a:pt x="240" y="117"/>
                    <a:pt x="240" y="117"/>
                    <a:pt x="240" y="117"/>
                  </a:cubicBezTo>
                  <a:cubicBezTo>
                    <a:pt x="241" y="117"/>
                    <a:pt x="241" y="117"/>
                    <a:pt x="241" y="117"/>
                  </a:cubicBezTo>
                  <a:cubicBezTo>
                    <a:pt x="242" y="117"/>
                    <a:pt x="242" y="117"/>
                    <a:pt x="242" y="117"/>
                  </a:cubicBezTo>
                  <a:cubicBezTo>
                    <a:pt x="242" y="116"/>
                    <a:pt x="242" y="116"/>
                    <a:pt x="242" y="116"/>
                  </a:cubicBezTo>
                  <a:cubicBezTo>
                    <a:pt x="242" y="116"/>
                    <a:pt x="242" y="116"/>
                    <a:pt x="242" y="116"/>
                  </a:cubicBezTo>
                  <a:cubicBezTo>
                    <a:pt x="241" y="116"/>
                    <a:pt x="241" y="116"/>
                    <a:pt x="241" y="116"/>
                  </a:cubicBezTo>
                  <a:cubicBezTo>
                    <a:pt x="241" y="116"/>
                    <a:pt x="241" y="116"/>
                    <a:pt x="241" y="116"/>
                  </a:cubicBezTo>
                  <a:cubicBezTo>
                    <a:pt x="242" y="114"/>
                    <a:pt x="242" y="114"/>
                    <a:pt x="242" y="114"/>
                  </a:cubicBezTo>
                  <a:cubicBezTo>
                    <a:pt x="243" y="113"/>
                    <a:pt x="243" y="113"/>
                    <a:pt x="243" y="113"/>
                  </a:cubicBezTo>
                  <a:cubicBezTo>
                    <a:pt x="243" y="113"/>
                    <a:pt x="243" y="113"/>
                    <a:pt x="243" y="113"/>
                  </a:cubicBezTo>
                  <a:cubicBezTo>
                    <a:pt x="244" y="112"/>
                    <a:pt x="244" y="112"/>
                    <a:pt x="244" y="112"/>
                  </a:cubicBezTo>
                  <a:cubicBezTo>
                    <a:pt x="244" y="112"/>
                    <a:pt x="244" y="112"/>
                    <a:pt x="244" y="112"/>
                  </a:cubicBezTo>
                  <a:cubicBezTo>
                    <a:pt x="245" y="112"/>
                    <a:pt x="245" y="112"/>
                    <a:pt x="245" y="112"/>
                  </a:cubicBezTo>
                  <a:cubicBezTo>
                    <a:pt x="245" y="111"/>
                    <a:pt x="245" y="111"/>
                    <a:pt x="245" y="111"/>
                  </a:cubicBezTo>
                  <a:cubicBezTo>
                    <a:pt x="246" y="111"/>
                    <a:pt x="246" y="111"/>
                    <a:pt x="246" y="111"/>
                  </a:cubicBezTo>
                  <a:cubicBezTo>
                    <a:pt x="246" y="112"/>
                    <a:pt x="246" y="112"/>
                    <a:pt x="246" y="112"/>
                  </a:cubicBezTo>
                  <a:cubicBezTo>
                    <a:pt x="246" y="111"/>
                    <a:pt x="246" y="111"/>
                    <a:pt x="246" y="111"/>
                  </a:cubicBezTo>
                  <a:cubicBezTo>
                    <a:pt x="246" y="111"/>
                    <a:pt x="246" y="111"/>
                    <a:pt x="246" y="111"/>
                  </a:cubicBezTo>
                  <a:cubicBezTo>
                    <a:pt x="247" y="109"/>
                    <a:pt x="247" y="109"/>
                    <a:pt x="247" y="109"/>
                  </a:cubicBezTo>
                  <a:cubicBezTo>
                    <a:pt x="248" y="109"/>
                    <a:pt x="248" y="109"/>
                    <a:pt x="248" y="109"/>
                  </a:cubicBezTo>
                  <a:cubicBezTo>
                    <a:pt x="248" y="109"/>
                    <a:pt x="248" y="109"/>
                    <a:pt x="248" y="109"/>
                  </a:cubicBezTo>
                  <a:cubicBezTo>
                    <a:pt x="248" y="108"/>
                    <a:pt x="248" y="108"/>
                    <a:pt x="248" y="108"/>
                  </a:cubicBezTo>
                  <a:cubicBezTo>
                    <a:pt x="249" y="108"/>
                    <a:pt x="249" y="108"/>
                    <a:pt x="249" y="108"/>
                  </a:cubicBezTo>
                  <a:cubicBezTo>
                    <a:pt x="250" y="107"/>
                    <a:pt x="250" y="107"/>
                    <a:pt x="250" y="107"/>
                  </a:cubicBezTo>
                  <a:cubicBezTo>
                    <a:pt x="250" y="107"/>
                    <a:pt x="250" y="107"/>
                    <a:pt x="250" y="107"/>
                  </a:cubicBezTo>
                  <a:cubicBezTo>
                    <a:pt x="251" y="107"/>
                    <a:pt x="251" y="107"/>
                    <a:pt x="251" y="107"/>
                  </a:cubicBezTo>
                  <a:cubicBezTo>
                    <a:pt x="251" y="106"/>
                    <a:pt x="251" y="106"/>
                    <a:pt x="251" y="106"/>
                  </a:cubicBezTo>
                  <a:cubicBezTo>
                    <a:pt x="251" y="106"/>
                    <a:pt x="251" y="106"/>
                    <a:pt x="251" y="106"/>
                  </a:cubicBezTo>
                  <a:cubicBezTo>
                    <a:pt x="253" y="105"/>
                    <a:pt x="253" y="105"/>
                    <a:pt x="253" y="105"/>
                  </a:cubicBezTo>
                  <a:cubicBezTo>
                    <a:pt x="254" y="104"/>
                    <a:pt x="254" y="104"/>
                    <a:pt x="254" y="104"/>
                  </a:cubicBezTo>
                  <a:cubicBezTo>
                    <a:pt x="256" y="103"/>
                    <a:pt x="256" y="103"/>
                    <a:pt x="256" y="103"/>
                  </a:cubicBezTo>
                  <a:cubicBezTo>
                    <a:pt x="258" y="103"/>
                    <a:pt x="258" y="103"/>
                    <a:pt x="258" y="103"/>
                  </a:cubicBezTo>
                  <a:cubicBezTo>
                    <a:pt x="259" y="103"/>
                    <a:pt x="259" y="103"/>
                    <a:pt x="259" y="103"/>
                  </a:cubicBezTo>
                  <a:cubicBezTo>
                    <a:pt x="260" y="103"/>
                    <a:pt x="260" y="103"/>
                    <a:pt x="260" y="103"/>
                  </a:cubicBezTo>
                  <a:cubicBezTo>
                    <a:pt x="261" y="103"/>
                    <a:pt x="261" y="103"/>
                    <a:pt x="261" y="103"/>
                  </a:cubicBezTo>
                  <a:cubicBezTo>
                    <a:pt x="261" y="103"/>
                    <a:pt x="261" y="103"/>
                    <a:pt x="261" y="103"/>
                  </a:cubicBezTo>
                  <a:cubicBezTo>
                    <a:pt x="262" y="103"/>
                    <a:pt x="262" y="103"/>
                    <a:pt x="262" y="103"/>
                  </a:cubicBezTo>
                  <a:cubicBezTo>
                    <a:pt x="263" y="104"/>
                    <a:pt x="263" y="104"/>
                    <a:pt x="263" y="104"/>
                  </a:cubicBezTo>
                  <a:cubicBezTo>
                    <a:pt x="265" y="104"/>
                    <a:pt x="265" y="104"/>
                    <a:pt x="265" y="104"/>
                  </a:cubicBezTo>
                  <a:cubicBezTo>
                    <a:pt x="265" y="105"/>
                    <a:pt x="265" y="105"/>
                    <a:pt x="265" y="105"/>
                  </a:cubicBezTo>
                  <a:cubicBezTo>
                    <a:pt x="265" y="106"/>
                    <a:pt x="265" y="106"/>
                    <a:pt x="265" y="106"/>
                  </a:cubicBezTo>
                  <a:cubicBezTo>
                    <a:pt x="264" y="106"/>
                    <a:pt x="264" y="106"/>
                    <a:pt x="264" y="106"/>
                  </a:cubicBezTo>
                  <a:cubicBezTo>
                    <a:pt x="263" y="106"/>
                    <a:pt x="263" y="106"/>
                    <a:pt x="263" y="106"/>
                  </a:cubicBezTo>
                  <a:cubicBezTo>
                    <a:pt x="262" y="106"/>
                    <a:pt x="262" y="106"/>
                    <a:pt x="262" y="106"/>
                  </a:cubicBezTo>
                  <a:cubicBezTo>
                    <a:pt x="261" y="107"/>
                    <a:pt x="261" y="107"/>
                    <a:pt x="261" y="107"/>
                  </a:cubicBezTo>
                  <a:cubicBezTo>
                    <a:pt x="261" y="108"/>
                    <a:pt x="261" y="108"/>
                    <a:pt x="261" y="108"/>
                  </a:cubicBezTo>
                  <a:cubicBezTo>
                    <a:pt x="260" y="108"/>
                    <a:pt x="260" y="108"/>
                    <a:pt x="260" y="108"/>
                  </a:cubicBezTo>
                  <a:cubicBezTo>
                    <a:pt x="258" y="110"/>
                    <a:pt x="258" y="110"/>
                    <a:pt x="258" y="110"/>
                  </a:cubicBezTo>
                  <a:cubicBezTo>
                    <a:pt x="256" y="111"/>
                    <a:pt x="256" y="111"/>
                    <a:pt x="256" y="111"/>
                  </a:cubicBezTo>
                  <a:cubicBezTo>
                    <a:pt x="255" y="112"/>
                    <a:pt x="255" y="112"/>
                    <a:pt x="255" y="112"/>
                  </a:cubicBezTo>
                  <a:cubicBezTo>
                    <a:pt x="255" y="112"/>
                    <a:pt x="255" y="112"/>
                    <a:pt x="255" y="112"/>
                  </a:cubicBezTo>
                  <a:cubicBezTo>
                    <a:pt x="254" y="114"/>
                    <a:pt x="254" y="114"/>
                    <a:pt x="254" y="114"/>
                  </a:cubicBezTo>
                  <a:cubicBezTo>
                    <a:pt x="254" y="115"/>
                    <a:pt x="254" y="115"/>
                    <a:pt x="254" y="115"/>
                  </a:cubicBezTo>
                  <a:cubicBezTo>
                    <a:pt x="254" y="116"/>
                    <a:pt x="254" y="116"/>
                    <a:pt x="254" y="116"/>
                  </a:cubicBezTo>
                  <a:cubicBezTo>
                    <a:pt x="254" y="116"/>
                    <a:pt x="254" y="116"/>
                    <a:pt x="254" y="116"/>
                  </a:cubicBezTo>
                  <a:cubicBezTo>
                    <a:pt x="254" y="117"/>
                    <a:pt x="254" y="117"/>
                    <a:pt x="254" y="117"/>
                  </a:cubicBezTo>
                  <a:cubicBezTo>
                    <a:pt x="254" y="117"/>
                    <a:pt x="254" y="117"/>
                    <a:pt x="254" y="117"/>
                  </a:cubicBezTo>
                  <a:cubicBezTo>
                    <a:pt x="253" y="118"/>
                    <a:pt x="253" y="118"/>
                    <a:pt x="253" y="118"/>
                  </a:cubicBezTo>
                  <a:cubicBezTo>
                    <a:pt x="252" y="119"/>
                    <a:pt x="252" y="119"/>
                    <a:pt x="252" y="119"/>
                  </a:cubicBezTo>
                  <a:cubicBezTo>
                    <a:pt x="252" y="120"/>
                    <a:pt x="252" y="120"/>
                    <a:pt x="252" y="120"/>
                  </a:cubicBezTo>
                  <a:cubicBezTo>
                    <a:pt x="252" y="121"/>
                    <a:pt x="252" y="121"/>
                    <a:pt x="252" y="121"/>
                  </a:cubicBezTo>
                  <a:cubicBezTo>
                    <a:pt x="251" y="121"/>
                    <a:pt x="251" y="121"/>
                    <a:pt x="251" y="121"/>
                  </a:cubicBezTo>
                  <a:cubicBezTo>
                    <a:pt x="251" y="121"/>
                    <a:pt x="251" y="121"/>
                    <a:pt x="251" y="121"/>
                  </a:cubicBezTo>
                  <a:cubicBezTo>
                    <a:pt x="252" y="122"/>
                    <a:pt x="252" y="122"/>
                    <a:pt x="252" y="122"/>
                  </a:cubicBezTo>
                  <a:cubicBezTo>
                    <a:pt x="252" y="123"/>
                    <a:pt x="252" y="123"/>
                    <a:pt x="252" y="123"/>
                  </a:cubicBezTo>
                  <a:cubicBezTo>
                    <a:pt x="252" y="124"/>
                    <a:pt x="252" y="124"/>
                    <a:pt x="252" y="124"/>
                  </a:cubicBezTo>
                  <a:cubicBezTo>
                    <a:pt x="252" y="125"/>
                    <a:pt x="252" y="125"/>
                    <a:pt x="252" y="125"/>
                  </a:cubicBezTo>
                  <a:cubicBezTo>
                    <a:pt x="253" y="126"/>
                    <a:pt x="253" y="126"/>
                    <a:pt x="253" y="126"/>
                  </a:cubicBezTo>
                  <a:cubicBezTo>
                    <a:pt x="253" y="126"/>
                    <a:pt x="253" y="126"/>
                    <a:pt x="253" y="126"/>
                  </a:cubicBezTo>
                  <a:cubicBezTo>
                    <a:pt x="254" y="127"/>
                    <a:pt x="254" y="127"/>
                    <a:pt x="254" y="127"/>
                  </a:cubicBezTo>
                  <a:cubicBezTo>
                    <a:pt x="254" y="127"/>
                    <a:pt x="254" y="127"/>
                    <a:pt x="254" y="127"/>
                  </a:cubicBezTo>
                  <a:cubicBezTo>
                    <a:pt x="253" y="128"/>
                    <a:pt x="253" y="128"/>
                    <a:pt x="253" y="128"/>
                  </a:cubicBezTo>
                  <a:cubicBezTo>
                    <a:pt x="253" y="127"/>
                    <a:pt x="253" y="127"/>
                    <a:pt x="253" y="127"/>
                  </a:cubicBezTo>
                  <a:cubicBezTo>
                    <a:pt x="253" y="127"/>
                    <a:pt x="253" y="127"/>
                    <a:pt x="253" y="127"/>
                  </a:cubicBezTo>
                  <a:cubicBezTo>
                    <a:pt x="253" y="128"/>
                    <a:pt x="253" y="128"/>
                    <a:pt x="253" y="128"/>
                  </a:cubicBezTo>
                  <a:cubicBezTo>
                    <a:pt x="252" y="128"/>
                    <a:pt x="252" y="128"/>
                    <a:pt x="252" y="128"/>
                  </a:cubicBezTo>
                  <a:cubicBezTo>
                    <a:pt x="252" y="128"/>
                    <a:pt x="252" y="128"/>
                    <a:pt x="252" y="128"/>
                  </a:cubicBezTo>
                  <a:cubicBezTo>
                    <a:pt x="251" y="128"/>
                    <a:pt x="251" y="128"/>
                    <a:pt x="251" y="128"/>
                  </a:cubicBezTo>
                  <a:cubicBezTo>
                    <a:pt x="251" y="128"/>
                    <a:pt x="251" y="128"/>
                    <a:pt x="251" y="128"/>
                  </a:cubicBezTo>
                  <a:cubicBezTo>
                    <a:pt x="252" y="129"/>
                    <a:pt x="252" y="129"/>
                    <a:pt x="252" y="129"/>
                  </a:cubicBezTo>
                  <a:cubicBezTo>
                    <a:pt x="253" y="129"/>
                    <a:pt x="253" y="129"/>
                    <a:pt x="253" y="129"/>
                  </a:cubicBezTo>
                  <a:cubicBezTo>
                    <a:pt x="253" y="129"/>
                    <a:pt x="253" y="129"/>
                    <a:pt x="253" y="129"/>
                  </a:cubicBezTo>
                  <a:cubicBezTo>
                    <a:pt x="253" y="129"/>
                    <a:pt x="253" y="129"/>
                    <a:pt x="253" y="129"/>
                  </a:cubicBezTo>
                  <a:cubicBezTo>
                    <a:pt x="252" y="130"/>
                    <a:pt x="252" y="130"/>
                    <a:pt x="252" y="130"/>
                  </a:cubicBezTo>
                  <a:cubicBezTo>
                    <a:pt x="252" y="131"/>
                    <a:pt x="252" y="131"/>
                    <a:pt x="252" y="131"/>
                  </a:cubicBezTo>
                  <a:cubicBezTo>
                    <a:pt x="252" y="132"/>
                    <a:pt x="252" y="132"/>
                    <a:pt x="252" y="132"/>
                  </a:cubicBezTo>
                  <a:cubicBezTo>
                    <a:pt x="252" y="132"/>
                    <a:pt x="252" y="132"/>
                    <a:pt x="252" y="132"/>
                  </a:cubicBezTo>
                  <a:cubicBezTo>
                    <a:pt x="253" y="131"/>
                    <a:pt x="253" y="131"/>
                    <a:pt x="253" y="131"/>
                  </a:cubicBezTo>
                  <a:cubicBezTo>
                    <a:pt x="253" y="131"/>
                    <a:pt x="253" y="131"/>
                    <a:pt x="253" y="131"/>
                  </a:cubicBezTo>
                  <a:cubicBezTo>
                    <a:pt x="254" y="129"/>
                    <a:pt x="254" y="129"/>
                    <a:pt x="254" y="129"/>
                  </a:cubicBezTo>
                  <a:cubicBezTo>
                    <a:pt x="254" y="129"/>
                    <a:pt x="254" y="129"/>
                    <a:pt x="254" y="129"/>
                  </a:cubicBezTo>
                  <a:cubicBezTo>
                    <a:pt x="255" y="127"/>
                    <a:pt x="255" y="127"/>
                    <a:pt x="255" y="127"/>
                  </a:cubicBezTo>
                  <a:cubicBezTo>
                    <a:pt x="255" y="127"/>
                    <a:pt x="255" y="127"/>
                    <a:pt x="255" y="127"/>
                  </a:cubicBezTo>
                  <a:cubicBezTo>
                    <a:pt x="256" y="126"/>
                    <a:pt x="256" y="126"/>
                    <a:pt x="256" y="126"/>
                  </a:cubicBezTo>
                  <a:cubicBezTo>
                    <a:pt x="256" y="126"/>
                    <a:pt x="256" y="126"/>
                    <a:pt x="256" y="126"/>
                  </a:cubicBezTo>
                  <a:cubicBezTo>
                    <a:pt x="255" y="125"/>
                    <a:pt x="255" y="125"/>
                    <a:pt x="255" y="125"/>
                  </a:cubicBezTo>
                  <a:cubicBezTo>
                    <a:pt x="256" y="125"/>
                    <a:pt x="256" y="125"/>
                    <a:pt x="256" y="125"/>
                  </a:cubicBezTo>
                  <a:cubicBezTo>
                    <a:pt x="255" y="124"/>
                    <a:pt x="255" y="124"/>
                    <a:pt x="255" y="124"/>
                  </a:cubicBezTo>
                  <a:cubicBezTo>
                    <a:pt x="254" y="124"/>
                    <a:pt x="254" y="124"/>
                    <a:pt x="254" y="124"/>
                  </a:cubicBezTo>
                  <a:cubicBezTo>
                    <a:pt x="254" y="123"/>
                    <a:pt x="254" y="123"/>
                    <a:pt x="254" y="123"/>
                  </a:cubicBezTo>
                  <a:cubicBezTo>
                    <a:pt x="254" y="123"/>
                    <a:pt x="254" y="123"/>
                    <a:pt x="254" y="123"/>
                  </a:cubicBezTo>
                  <a:cubicBezTo>
                    <a:pt x="254" y="122"/>
                    <a:pt x="254" y="122"/>
                    <a:pt x="254" y="122"/>
                  </a:cubicBezTo>
                  <a:cubicBezTo>
                    <a:pt x="254" y="121"/>
                    <a:pt x="254" y="121"/>
                    <a:pt x="254" y="121"/>
                  </a:cubicBezTo>
                  <a:cubicBezTo>
                    <a:pt x="254" y="120"/>
                    <a:pt x="254" y="120"/>
                    <a:pt x="254" y="120"/>
                  </a:cubicBezTo>
                  <a:cubicBezTo>
                    <a:pt x="254" y="120"/>
                    <a:pt x="254" y="120"/>
                    <a:pt x="254" y="120"/>
                  </a:cubicBezTo>
                  <a:cubicBezTo>
                    <a:pt x="254" y="121"/>
                    <a:pt x="254" y="121"/>
                    <a:pt x="254" y="121"/>
                  </a:cubicBezTo>
                  <a:cubicBezTo>
                    <a:pt x="255" y="120"/>
                    <a:pt x="255" y="120"/>
                    <a:pt x="255" y="120"/>
                  </a:cubicBezTo>
                  <a:cubicBezTo>
                    <a:pt x="256" y="120"/>
                    <a:pt x="256" y="120"/>
                    <a:pt x="256" y="120"/>
                  </a:cubicBezTo>
                  <a:cubicBezTo>
                    <a:pt x="256" y="119"/>
                    <a:pt x="256" y="119"/>
                    <a:pt x="256" y="119"/>
                  </a:cubicBezTo>
                  <a:cubicBezTo>
                    <a:pt x="256" y="119"/>
                    <a:pt x="256" y="119"/>
                    <a:pt x="256" y="119"/>
                  </a:cubicBezTo>
                  <a:cubicBezTo>
                    <a:pt x="256" y="118"/>
                    <a:pt x="256" y="118"/>
                    <a:pt x="256" y="118"/>
                  </a:cubicBezTo>
                  <a:cubicBezTo>
                    <a:pt x="257" y="119"/>
                    <a:pt x="257" y="119"/>
                    <a:pt x="257" y="119"/>
                  </a:cubicBezTo>
                  <a:cubicBezTo>
                    <a:pt x="258" y="120"/>
                    <a:pt x="258" y="120"/>
                    <a:pt x="258" y="120"/>
                  </a:cubicBezTo>
                  <a:cubicBezTo>
                    <a:pt x="257" y="120"/>
                    <a:pt x="257" y="120"/>
                    <a:pt x="257" y="120"/>
                  </a:cubicBezTo>
                  <a:cubicBezTo>
                    <a:pt x="258" y="120"/>
                    <a:pt x="258" y="120"/>
                    <a:pt x="258" y="120"/>
                  </a:cubicBezTo>
                  <a:cubicBezTo>
                    <a:pt x="258" y="120"/>
                    <a:pt x="258" y="120"/>
                    <a:pt x="258" y="120"/>
                  </a:cubicBezTo>
                  <a:cubicBezTo>
                    <a:pt x="258" y="119"/>
                    <a:pt x="258" y="119"/>
                    <a:pt x="258" y="119"/>
                  </a:cubicBezTo>
                  <a:cubicBezTo>
                    <a:pt x="259" y="118"/>
                    <a:pt x="259" y="118"/>
                    <a:pt x="259" y="118"/>
                  </a:cubicBezTo>
                  <a:cubicBezTo>
                    <a:pt x="259" y="118"/>
                    <a:pt x="259" y="118"/>
                    <a:pt x="259" y="118"/>
                  </a:cubicBezTo>
                  <a:cubicBezTo>
                    <a:pt x="259" y="118"/>
                    <a:pt x="259" y="118"/>
                    <a:pt x="259" y="118"/>
                  </a:cubicBezTo>
                  <a:cubicBezTo>
                    <a:pt x="260" y="118"/>
                    <a:pt x="260" y="118"/>
                    <a:pt x="260" y="118"/>
                  </a:cubicBezTo>
                  <a:cubicBezTo>
                    <a:pt x="261" y="117"/>
                    <a:pt x="261" y="117"/>
                    <a:pt x="261" y="117"/>
                  </a:cubicBezTo>
                  <a:cubicBezTo>
                    <a:pt x="260" y="117"/>
                    <a:pt x="260" y="117"/>
                    <a:pt x="260" y="117"/>
                  </a:cubicBezTo>
                  <a:cubicBezTo>
                    <a:pt x="260" y="117"/>
                    <a:pt x="260" y="117"/>
                    <a:pt x="260" y="117"/>
                  </a:cubicBezTo>
                  <a:cubicBezTo>
                    <a:pt x="258" y="118"/>
                    <a:pt x="258" y="118"/>
                    <a:pt x="258" y="118"/>
                  </a:cubicBezTo>
                  <a:cubicBezTo>
                    <a:pt x="258" y="118"/>
                    <a:pt x="258" y="118"/>
                    <a:pt x="258" y="118"/>
                  </a:cubicBezTo>
                  <a:cubicBezTo>
                    <a:pt x="257" y="117"/>
                    <a:pt x="257" y="117"/>
                    <a:pt x="257" y="117"/>
                  </a:cubicBezTo>
                  <a:cubicBezTo>
                    <a:pt x="257" y="117"/>
                    <a:pt x="257" y="117"/>
                    <a:pt x="257" y="117"/>
                  </a:cubicBezTo>
                  <a:cubicBezTo>
                    <a:pt x="257" y="116"/>
                    <a:pt x="257" y="116"/>
                    <a:pt x="257" y="116"/>
                  </a:cubicBezTo>
                  <a:cubicBezTo>
                    <a:pt x="258" y="116"/>
                    <a:pt x="258" y="116"/>
                    <a:pt x="258" y="116"/>
                  </a:cubicBezTo>
                  <a:cubicBezTo>
                    <a:pt x="257" y="115"/>
                    <a:pt x="257" y="115"/>
                    <a:pt x="257" y="115"/>
                  </a:cubicBezTo>
                  <a:cubicBezTo>
                    <a:pt x="258" y="114"/>
                    <a:pt x="258" y="114"/>
                    <a:pt x="258" y="114"/>
                  </a:cubicBezTo>
                  <a:cubicBezTo>
                    <a:pt x="258" y="113"/>
                    <a:pt x="258" y="113"/>
                    <a:pt x="258" y="113"/>
                  </a:cubicBezTo>
                  <a:cubicBezTo>
                    <a:pt x="258" y="112"/>
                    <a:pt x="258" y="112"/>
                    <a:pt x="258" y="112"/>
                  </a:cubicBezTo>
                  <a:cubicBezTo>
                    <a:pt x="259" y="112"/>
                    <a:pt x="259" y="112"/>
                    <a:pt x="259" y="112"/>
                  </a:cubicBezTo>
                  <a:cubicBezTo>
                    <a:pt x="260" y="112"/>
                    <a:pt x="260" y="112"/>
                    <a:pt x="260" y="112"/>
                  </a:cubicBezTo>
                  <a:cubicBezTo>
                    <a:pt x="261" y="113"/>
                    <a:pt x="261" y="113"/>
                    <a:pt x="261" y="113"/>
                  </a:cubicBezTo>
                  <a:cubicBezTo>
                    <a:pt x="261" y="113"/>
                    <a:pt x="261" y="113"/>
                    <a:pt x="261" y="113"/>
                  </a:cubicBezTo>
                  <a:cubicBezTo>
                    <a:pt x="262" y="114"/>
                    <a:pt x="262" y="114"/>
                    <a:pt x="262" y="114"/>
                  </a:cubicBezTo>
                  <a:cubicBezTo>
                    <a:pt x="263" y="114"/>
                    <a:pt x="263" y="114"/>
                    <a:pt x="263" y="114"/>
                  </a:cubicBezTo>
                  <a:cubicBezTo>
                    <a:pt x="263" y="114"/>
                    <a:pt x="263" y="114"/>
                    <a:pt x="263" y="114"/>
                  </a:cubicBezTo>
                  <a:cubicBezTo>
                    <a:pt x="263" y="114"/>
                    <a:pt x="263" y="114"/>
                    <a:pt x="263" y="114"/>
                  </a:cubicBezTo>
                  <a:cubicBezTo>
                    <a:pt x="263" y="113"/>
                    <a:pt x="263" y="113"/>
                    <a:pt x="263" y="113"/>
                  </a:cubicBezTo>
                  <a:cubicBezTo>
                    <a:pt x="261" y="113"/>
                    <a:pt x="261" y="113"/>
                    <a:pt x="261" y="113"/>
                  </a:cubicBezTo>
                  <a:cubicBezTo>
                    <a:pt x="261" y="112"/>
                    <a:pt x="261" y="112"/>
                    <a:pt x="261" y="112"/>
                  </a:cubicBezTo>
                  <a:cubicBezTo>
                    <a:pt x="261" y="111"/>
                    <a:pt x="261" y="111"/>
                    <a:pt x="261" y="111"/>
                  </a:cubicBezTo>
                  <a:cubicBezTo>
                    <a:pt x="260" y="111"/>
                    <a:pt x="260" y="111"/>
                    <a:pt x="260" y="111"/>
                  </a:cubicBezTo>
                  <a:cubicBezTo>
                    <a:pt x="260" y="111"/>
                    <a:pt x="260" y="111"/>
                    <a:pt x="260" y="111"/>
                  </a:cubicBezTo>
                  <a:cubicBezTo>
                    <a:pt x="260" y="111"/>
                    <a:pt x="260" y="111"/>
                    <a:pt x="260" y="111"/>
                  </a:cubicBezTo>
                  <a:cubicBezTo>
                    <a:pt x="261" y="111"/>
                    <a:pt x="261" y="111"/>
                    <a:pt x="261" y="111"/>
                  </a:cubicBezTo>
                  <a:cubicBezTo>
                    <a:pt x="262" y="110"/>
                    <a:pt x="262" y="110"/>
                    <a:pt x="262" y="110"/>
                  </a:cubicBezTo>
                  <a:cubicBezTo>
                    <a:pt x="262" y="110"/>
                    <a:pt x="262" y="110"/>
                    <a:pt x="262" y="110"/>
                  </a:cubicBezTo>
                  <a:cubicBezTo>
                    <a:pt x="263" y="112"/>
                    <a:pt x="263" y="112"/>
                    <a:pt x="263" y="112"/>
                  </a:cubicBezTo>
                  <a:cubicBezTo>
                    <a:pt x="265" y="112"/>
                    <a:pt x="265" y="112"/>
                    <a:pt x="265" y="112"/>
                  </a:cubicBezTo>
                  <a:cubicBezTo>
                    <a:pt x="265" y="112"/>
                    <a:pt x="265" y="112"/>
                    <a:pt x="265" y="112"/>
                  </a:cubicBezTo>
                  <a:cubicBezTo>
                    <a:pt x="264" y="112"/>
                    <a:pt x="264" y="112"/>
                    <a:pt x="264" y="112"/>
                  </a:cubicBezTo>
                  <a:cubicBezTo>
                    <a:pt x="263" y="111"/>
                    <a:pt x="263" y="111"/>
                    <a:pt x="263" y="111"/>
                  </a:cubicBezTo>
                  <a:cubicBezTo>
                    <a:pt x="262" y="110"/>
                    <a:pt x="262" y="110"/>
                    <a:pt x="262" y="110"/>
                  </a:cubicBezTo>
                  <a:cubicBezTo>
                    <a:pt x="262" y="109"/>
                    <a:pt x="262" y="109"/>
                    <a:pt x="262" y="109"/>
                  </a:cubicBezTo>
                  <a:cubicBezTo>
                    <a:pt x="263" y="109"/>
                    <a:pt x="263" y="109"/>
                    <a:pt x="263" y="109"/>
                  </a:cubicBezTo>
                  <a:cubicBezTo>
                    <a:pt x="264" y="109"/>
                    <a:pt x="264" y="109"/>
                    <a:pt x="264" y="109"/>
                  </a:cubicBezTo>
                  <a:cubicBezTo>
                    <a:pt x="264" y="109"/>
                    <a:pt x="264" y="109"/>
                    <a:pt x="264" y="109"/>
                  </a:cubicBezTo>
                  <a:cubicBezTo>
                    <a:pt x="264" y="109"/>
                    <a:pt x="264" y="109"/>
                    <a:pt x="264" y="109"/>
                  </a:cubicBezTo>
                  <a:cubicBezTo>
                    <a:pt x="264" y="110"/>
                    <a:pt x="264" y="110"/>
                    <a:pt x="264" y="110"/>
                  </a:cubicBezTo>
                  <a:cubicBezTo>
                    <a:pt x="265" y="110"/>
                    <a:pt x="265" y="110"/>
                    <a:pt x="265" y="110"/>
                  </a:cubicBezTo>
                  <a:cubicBezTo>
                    <a:pt x="265" y="109"/>
                    <a:pt x="265" y="109"/>
                    <a:pt x="265" y="109"/>
                  </a:cubicBezTo>
                  <a:cubicBezTo>
                    <a:pt x="265" y="108"/>
                    <a:pt x="265" y="108"/>
                    <a:pt x="265" y="108"/>
                  </a:cubicBezTo>
                  <a:cubicBezTo>
                    <a:pt x="266" y="108"/>
                    <a:pt x="266" y="108"/>
                    <a:pt x="266" y="108"/>
                  </a:cubicBezTo>
                  <a:cubicBezTo>
                    <a:pt x="267" y="109"/>
                    <a:pt x="267" y="109"/>
                    <a:pt x="267" y="109"/>
                  </a:cubicBezTo>
                  <a:cubicBezTo>
                    <a:pt x="267" y="110"/>
                    <a:pt x="267" y="110"/>
                    <a:pt x="267" y="110"/>
                  </a:cubicBezTo>
                  <a:cubicBezTo>
                    <a:pt x="267" y="111"/>
                    <a:pt x="267" y="111"/>
                    <a:pt x="267" y="111"/>
                  </a:cubicBezTo>
                  <a:cubicBezTo>
                    <a:pt x="268" y="110"/>
                    <a:pt x="268" y="110"/>
                    <a:pt x="268" y="110"/>
                  </a:cubicBezTo>
                  <a:cubicBezTo>
                    <a:pt x="268" y="110"/>
                    <a:pt x="268" y="110"/>
                    <a:pt x="268" y="110"/>
                  </a:cubicBezTo>
                  <a:cubicBezTo>
                    <a:pt x="267" y="109"/>
                    <a:pt x="267" y="109"/>
                    <a:pt x="267" y="109"/>
                  </a:cubicBezTo>
                  <a:cubicBezTo>
                    <a:pt x="267" y="108"/>
                    <a:pt x="267" y="108"/>
                    <a:pt x="267" y="108"/>
                  </a:cubicBezTo>
                  <a:cubicBezTo>
                    <a:pt x="269" y="108"/>
                    <a:pt x="269" y="108"/>
                    <a:pt x="269" y="108"/>
                  </a:cubicBezTo>
                  <a:cubicBezTo>
                    <a:pt x="271" y="107"/>
                    <a:pt x="271" y="107"/>
                    <a:pt x="271" y="107"/>
                  </a:cubicBezTo>
                  <a:cubicBezTo>
                    <a:pt x="272" y="107"/>
                    <a:pt x="272" y="107"/>
                    <a:pt x="272" y="107"/>
                  </a:cubicBezTo>
                  <a:cubicBezTo>
                    <a:pt x="273" y="107"/>
                    <a:pt x="273" y="107"/>
                    <a:pt x="273" y="107"/>
                  </a:cubicBezTo>
                  <a:cubicBezTo>
                    <a:pt x="274" y="107"/>
                    <a:pt x="274" y="107"/>
                    <a:pt x="274" y="107"/>
                  </a:cubicBezTo>
                  <a:cubicBezTo>
                    <a:pt x="275" y="107"/>
                    <a:pt x="275" y="107"/>
                    <a:pt x="275" y="107"/>
                  </a:cubicBezTo>
                  <a:cubicBezTo>
                    <a:pt x="277" y="107"/>
                    <a:pt x="277" y="107"/>
                    <a:pt x="277" y="107"/>
                  </a:cubicBezTo>
                  <a:cubicBezTo>
                    <a:pt x="277" y="108"/>
                    <a:pt x="277" y="108"/>
                    <a:pt x="277" y="108"/>
                  </a:cubicBezTo>
                  <a:cubicBezTo>
                    <a:pt x="277" y="108"/>
                    <a:pt x="277" y="108"/>
                    <a:pt x="277" y="108"/>
                  </a:cubicBezTo>
                  <a:cubicBezTo>
                    <a:pt x="276" y="110"/>
                    <a:pt x="276" y="110"/>
                    <a:pt x="276" y="110"/>
                  </a:cubicBezTo>
                  <a:cubicBezTo>
                    <a:pt x="276" y="110"/>
                    <a:pt x="276" y="110"/>
                    <a:pt x="276" y="110"/>
                  </a:cubicBezTo>
                  <a:cubicBezTo>
                    <a:pt x="276" y="111"/>
                    <a:pt x="276" y="111"/>
                    <a:pt x="276" y="111"/>
                  </a:cubicBezTo>
                  <a:cubicBezTo>
                    <a:pt x="275" y="112"/>
                    <a:pt x="275" y="112"/>
                    <a:pt x="275" y="112"/>
                  </a:cubicBezTo>
                  <a:cubicBezTo>
                    <a:pt x="275" y="112"/>
                    <a:pt x="275" y="112"/>
                    <a:pt x="275" y="112"/>
                  </a:cubicBezTo>
                  <a:cubicBezTo>
                    <a:pt x="276" y="113"/>
                    <a:pt x="276" y="113"/>
                    <a:pt x="276" y="113"/>
                  </a:cubicBezTo>
                  <a:cubicBezTo>
                    <a:pt x="276" y="113"/>
                    <a:pt x="276" y="113"/>
                    <a:pt x="276" y="113"/>
                  </a:cubicBezTo>
                  <a:cubicBezTo>
                    <a:pt x="276" y="114"/>
                    <a:pt x="276" y="114"/>
                    <a:pt x="276" y="114"/>
                  </a:cubicBezTo>
                  <a:cubicBezTo>
                    <a:pt x="275" y="115"/>
                    <a:pt x="275" y="115"/>
                    <a:pt x="275" y="115"/>
                  </a:cubicBezTo>
                  <a:cubicBezTo>
                    <a:pt x="275" y="115"/>
                    <a:pt x="275" y="115"/>
                    <a:pt x="275" y="115"/>
                  </a:cubicBezTo>
                  <a:cubicBezTo>
                    <a:pt x="275" y="116"/>
                    <a:pt x="275" y="116"/>
                    <a:pt x="275" y="116"/>
                  </a:cubicBezTo>
                  <a:cubicBezTo>
                    <a:pt x="275" y="117"/>
                    <a:pt x="275" y="117"/>
                    <a:pt x="275" y="117"/>
                  </a:cubicBezTo>
                  <a:cubicBezTo>
                    <a:pt x="275" y="117"/>
                    <a:pt x="275" y="117"/>
                    <a:pt x="275" y="117"/>
                  </a:cubicBezTo>
                  <a:cubicBezTo>
                    <a:pt x="275" y="118"/>
                    <a:pt x="275" y="118"/>
                    <a:pt x="275" y="118"/>
                  </a:cubicBezTo>
                  <a:cubicBezTo>
                    <a:pt x="274" y="118"/>
                    <a:pt x="274" y="118"/>
                    <a:pt x="274" y="118"/>
                  </a:cubicBezTo>
                  <a:cubicBezTo>
                    <a:pt x="273" y="119"/>
                    <a:pt x="273" y="119"/>
                    <a:pt x="273" y="119"/>
                  </a:cubicBezTo>
                  <a:cubicBezTo>
                    <a:pt x="273" y="119"/>
                    <a:pt x="273" y="119"/>
                    <a:pt x="273" y="119"/>
                  </a:cubicBezTo>
                  <a:cubicBezTo>
                    <a:pt x="272" y="119"/>
                    <a:pt x="272" y="119"/>
                    <a:pt x="272" y="119"/>
                  </a:cubicBezTo>
                  <a:cubicBezTo>
                    <a:pt x="272" y="120"/>
                    <a:pt x="272" y="120"/>
                    <a:pt x="272" y="120"/>
                  </a:cubicBezTo>
                  <a:cubicBezTo>
                    <a:pt x="271" y="121"/>
                    <a:pt x="271" y="121"/>
                    <a:pt x="271" y="121"/>
                  </a:cubicBezTo>
                  <a:cubicBezTo>
                    <a:pt x="272" y="121"/>
                    <a:pt x="272" y="121"/>
                    <a:pt x="272" y="121"/>
                  </a:cubicBezTo>
                  <a:cubicBezTo>
                    <a:pt x="273" y="120"/>
                    <a:pt x="273" y="120"/>
                    <a:pt x="273" y="120"/>
                  </a:cubicBezTo>
                  <a:cubicBezTo>
                    <a:pt x="274" y="119"/>
                    <a:pt x="274" y="119"/>
                    <a:pt x="274" y="119"/>
                  </a:cubicBezTo>
                  <a:cubicBezTo>
                    <a:pt x="274" y="119"/>
                    <a:pt x="274" y="119"/>
                    <a:pt x="274" y="119"/>
                  </a:cubicBezTo>
                  <a:cubicBezTo>
                    <a:pt x="274" y="119"/>
                    <a:pt x="274" y="119"/>
                    <a:pt x="274" y="119"/>
                  </a:cubicBezTo>
                  <a:cubicBezTo>
                    <a:pt x="274" y="120"/>
                    <a:pt x="274" y="120"/>
                    <a:pt x="274" y="120"/>
                  </a:cubicBezTo>
                  <a:cubicBezTo>
                    <a:pt x="274" y="120"/>
                    <a:pt x="274" y="120"/>
                    <a:pt x="274" y="120"/>
                  </a:cubicBezTo>
                  <a:cubicBezTo>
                    <a:pt x="272" y="121"/>
                    <a:pt x="272" y="121"/>
                    <a:pt x="272" y="121"/>
                  </a:cubicBezTo>
                  <a:cubicBezTo>
                    <a:pt x="272" y="122"/>
                    <a:pt x="272" y="122"/>
                    <a:pt x="272" y="122"/>
                  </a:cubicBezTo>
                  <a:cubicBezTo>
                    <a:pt x="272" y="122"/>
                    <a:pt x="272" y="122"/>
                    <a:pt x="272" y="122"/>
                  </a:cubicBezTo>
                  <a:cubicBezTo>
                    <a:pt x="272" y="122"/>
                    <a:pt x="272" y="122"/>
                    <a:pt x="272" y="122"/>
                  </a:cubicBezTo>
                  <a:cubicBezTo>
                    <a:pt x="271" y="123"/>
                    <a:pt x="271" y="123"/>
                    <a:pt x="271" y="123"/>
                  </a:cubicBezTo>
                  <a:cubicBezTo>
                    <a:pt x="271" y="122"/>
                    <a:pt x="271" y="122"/>
                    <a:pt x="271" y="122"/>
                  </a:cubicBezTo>
                  <a:cubicBezTo>
                    <a:pt x="270" y="122"/>
                    <a:pt x="270" y="122"/>
                    <a:pt x="270" y="122"/>
                  </a:cubicBezTo>
                  <a:cubicBezTo>
                    <a:pt x="270" y="123"/>
                    <a:pt x="270" y="123"/>
                    <a:pt x="270" y="123"/>
                  </a:cubicBezTo>
                  <a:cubicBezTo>
                    <a:pt x="271" y="123"/>
                    <a:pt x="271" y="123"/>
                    <a:pt x="271" y="123"/>
                  </a:cubicBezTo>
                  <a:cubicBezTo>
                    <a:pt x="271" y="123"/>
                    <a:pt x="271" y="123"/>
                    <a:pt x="271" y="123"/>
                  </a:cubicBezTo>
                  <a:cubicBezTo>
                    <a:pt x="271" y="124"/>
                    <a:pt x="271" y="124"/>
                    <a:pt x="271" y="124"/>
                  </a:cubicBezTo>
                  <a:cubicBezTo>
                    <a:pt x="270" y="124"/>
                    <a:pt x="270" y="124"/>
                    <a:pt x="270" y="124"/>
                  </a:cubicBezTo>
                  <a:cubicBezTo>
                    <a:pt x="271" y="124"/>
                    <a:pt x="271" y="124"/>
                    <a:pt x="271" y="124"/>
                  </a:cubicBezTo>
                  <a:cubicBezTo>
                    <a:pt x="272" y="124"/>
                    <a:pt x="272" y="124"/>
                    <a:pt x="272" y="124"/>
                  </a:cubicBezTo>
                  <a:cubicBezTo>
                    <a:pt x="272" y="124"/>
                    <a:pt x="272" y="124"/>
                    <a:pt x="272" y="124"/>
                  </a:cubicBezTo>
                  <a:cubicBezTo>
                    <a:pt x="273" y="123"/>
                    <a:pt x="273" y="123"/>
                    <a:pt x="273" y="123"/>
                  </a:cubicBezTo>
                  <a:cubicBezTo>
                    <a:pt x="273" y="122"/>
                    <a:pt x="273" y="122"/>
                    <a:pt x="273" y="122"/>
                  </a:cubicBezTo>
                  <a:cubicBezTo>
                    <a:pt x="274" y="122"/>
                    <a:pt x="274" y="122"/>
                    <a:pt x="274" y="122"/>
                  </a:cubicBezTo>
                  <a:cubicBezTo>
                    <a:pt x="274" y="121"/>
                    <a:pt x="274" y="121"/>
                    <a:pt x="274" y="121"/>
                  </a:cubicBezTo>
                  <a:cubicBezTo>
                    <a:pt x="274" y="122"/>
                    <a:pt x="274" y="122"/>
                    <a:pt x="274" y="122"/>
                  </a:cubicBezTo>
                  <a:cubicBezTo>
                    <a:pt x="274" y="123"/>
                    <a:pt x="274" y="123"/>
                    <a:pt x="274" y="123"/>
                  </a:cubicBezTo>
                  <a:cubicBezTo>
                    <a:pt x="275" y="123"/>
                    <a:pt x="275" y="123"/>
                    <a:pt x="275" y="123"/>
                  </a:cubicBezTo>
                  <a:cubicBezTo>
                    <a:pt x="275" y="122"/>
                    <a:pt x="275" y="122"/>
                    <a:pt x="275" y="122"/>
                  </a:cubicBezTo>
                  <a:cubicBezTo>
                    <a:pt x="274" y="121"/>
                    <a:pt x="274" y="121"/>
                    <a:pt x="274" y="121"/>
                  </a:cubicBezTo>
                  <a:cubicBezTo>
                    <a:pt x="275" y="121"/>
                    <a:pt x="275" y="121"/>
                    <a:pt x="275" y="121"/>
                  </a:cubicBezTo>
                  <a:cubicBezTo>
                    <a:pt x="275" y="120"/>
                    <a:pt x="275" y="120"/>
                    <a:pt x="275" y="120"/>
                  </a:cubicBezTo>
                  <a:cubicBezTo>
                    <a:pt x="276" y="121"/>
                    <a:pt x="276" y="121"/>
                    <a:pt x="276" y="121"/>
                  </a:cubicBezTo>
                  <a:cubicBezTo>
                    <a:pt x="276" y="121"/>
                    <a:pt x="276" y="121"/>
                    <a:pt x="276" y="121"/>
                  </a:cubicBezTo>
                  <a:cubicBezTo>
                    <a:pt x="276" y="122"/>
                    <a:pt x="276" y="122"/>
                    <a:pt x="276" y="122"/>
                  </a:cubicBezTo>
                  <a:cubicBezTo>
                    <a:pt x="276" y="121"/>
                    <a:pt x="276" y="121"/>
                    <a:pt x="276" y="121"/>
                  </a:cubicBezTo>
                  <a:cubicBezTo>
                    <a:pt x="277" y="121"/>
                    <a:pt x="277" y="121"/>
                    <a:pt x="277" y="121"/>
                  </a:cubicBezTo>
                  <a:cubicBezTo>
                    <a:pt x="278" y="121"/>
                    <a:pt x="278" y="121"/>
                    <a:pt x="278" y="121"/>
                  </a:cubicBezTo>
                  <a:cubicBezTo>
                    <a:pt x="278" y="122"/>
                    <a:pt x="278" y="122"/>
                    <a:pt x="278" y="122"/>
                  </a:cubicBezTo>
                  <a:cubicBezTo>
                    <a:pt x="278" y="123"/>
                    <a:pt x="278" y="123"/>
                    <a:pt x="278" y="123"/>
                  </a:cubicBezTo>
                  <a:cubicBezTo>
                    <a:pt x="277" y="124"/>
                    <a:pt x="277" y="124"/>
                    <a:pt x="277" y="124"/>
                  </a:cubicBezTo>
                  <a:cubicBezTo>
                    <a:pt x="276" y="125"/>
                    <a:pt x="276" y="125"/>
                    <a:pt x="276" y="125"/>
                  </a:cubicBezTo>
                  <a:cubicBezTo>
                    <a:pt x="276" y="125"/>
                    <a:pt x="276" y="125"/>
                    <a:pt x="276" y="125"/>
                  </a:cubicBezTo>
                  <a:cubicBezTo>
                    <a:pt x="276" y="125"/>
                    <a:pt x="276" y="125"/>
                    <a:pt x="276" y="125"/>
                  </a:cubicBezTo>
                  <a:cubicBezTo>
                    <a:pt x="277" y="126"/>
                    <a:pt x="277" y="126"/>
                    <a:pt x="277" y="126"/>
                  </a:cubicBezTo>
                  <a:cubicBezTo>
                    <a:pt x="278" y="125"/>
                    <a:pt x="278" y="125"/>
                    <a:pt x="278" y="125"/>
                  </a:cubicBezTo>
                  <a:cubicBezTo>
                    <a:pt x="277" y="125"/>
                    <a:pt x="277" y="125"/>
                    <a:pt x="277" y="125"/>
                  </a:cubicBezTo>
                  <a:cubicBezTo>
                    <a:pt x="278" y="124"/>
                    <a:pt x="278" y="124"/>
                    <a:pt x="278" y="124"/>
                  </a:cubicBezTo>
                  <a:cubicBezTo>
                    <a:pt x="278" y="123"/>
                    <a:pt x="278" y="123"/>
                    <a:pt x="278" y="123"/>
                  </a:cubicBezTo>
                  <a:cubicBezTo>
                    <a:pt x="279" y="124"/>
                    <a:pt x="279" y="124"/>
                    <a:pt x="279" y="124"/>
                  </a:cubicBezTo>
                  <a:cubicBezTo>
                    <a:pt x="279" y="125"/>
                    <a:pt x="279" y="125"/>
                    <a:pt x="279" y="125"/>
                  </a:cubicBezTo>
                  <a:cubicBezTo>
                    <a:pt x="279" y="124"/>
                    <a:pt x="279" y="124"/>
                    <a:pt x="279" y="124"/>
                  </a:cubicBezTo>
                  <a:cubicBezTo>
                    <a:pt x="279" y="123"/>
                    <a:pt x="279" y="123"/>
                    <a:pt x="279" y="123"/>
                  </a:cubicBezTo>
                  <a:cubicBezTo>
                    <a:pt x="279" y="123"/>
                    <a:pt x="279" y="123"/>
                    <a:pt x="279" y="123"/>
                  </a:cubicBezTo>
                  <a:cubicBezTo>
                    <a:pt x="279" y="121"/>
                    <a:pt x="279" y="121"/>
                    <a:pt x="279" y="121"/>
                  </a:cubicBezTo>
                  <a:cubicBezTo>
                    <a:pt x="279" y="121"/>
                    <a:pt x="279" y="121"/>
                    <a:pt x="279" y="121"/>
                  </a:cubicBezTo>
                  <a:cubicBezTo>
                    <a:pt x="280" y="121"/>
                    <a:pt x="280" y="121"/>
                    <a:pt x="280" y="121"/>
                  </a:cubicBezTo>
                  <a:cubicBezTo>
                    <a:pt x="280" y="122"/>
                    <a:pt x="280" y="122"/>
                    <a:pt x="280" y="122"/>
                  </a:cubicBezTo>
                  <a:cubicBezTo>
                    <a:pt x="279" y="123"/>
                    <a:pt x="279" y="123"/>
                    <a:pt x="279" y="123"/>
                  </a:cubicBezTo>
                  <a:cubicBezTo>
                    <a:pt x="280" y="123"/>
                    <a:pt x="280" y="123"/>
                    <a:pt x="280" y="123"/>
                  </a:cubicBezTo>
                  <a:cubicBezTo>
                    <a:pt x="281" y="122"/>
                    <a:pt x="281" y="122"/>
                    <a:pt x="281" y="122"/>
                  </a:cubicBezTo>
                  <a:cubicBezTo>
                    <a:pt x="282" y="124"/>
                    <a:pt x="282" y="124"/>
                    <a:pt x="282" y="124"/>
                  </a:cubicBezTo>
                  <a:cubicBezTo>
                    <a:pt x="282" y="124"/>
                    <a:pt x="282" y="124"/>
                    <a:pt x="282" y="124"/>
                  </a:cubicBezTo>
                  <a:cubicBezTo>
                    <a:pt x="283" y="124"/>
                    <a:pt x="283" y="124"/>
                    <a:pt x="283" y="124"/>
                  </a:cubicBezTo>
                  <a:cubicBezTo>
                    <a:pt x="284" y="125"/>
                    <a:pt x="284" y="125"/>
                    <a:pt x="284" y="125"/>
                  </a:cubicBezTo>
                  <a:cubicBezTo>
                    <a:pt x="284" y="125"/>
                    <a:pt x="284" y="125"/>
                    <a:pt x="284" y="125"/>
                  </a:cubicBezTo>
                  <a:cubicBezTo>
                    <a:pt x="284" y="124"/>
                    <a:pt x="284" y="124"/>
                    <a:pt x="284" y="124"/>
                  </a:cubicBezTo>
                  <a:cubicBezTo>
                    <a:pt x="283" y="124"/>
                    <a:pt x="283" y="124"/>
                    <a:pt x="283" y="124"/>
                  </a:cubicBezTo>
                  <a:cubicBezTo>
                    <a:pt x="283" y="123"/>
                    <a:pt x="283" y="123"/>
                    <a:pt x="283" y="123"/>
                  </a:cubicBezTo>
                  <a:cubicBezTo>
                    <a:pt x="281" y="122"/>
                    <a:pt x="281" y="122"/>
                    <a:pt x="281" y="122"/>
                  </a:cubicBezTo>
                  <a:cubicBezTo>
                    <a:pt x="281" y="122"/>
                    <a:pt x="281" y="122"/>
                    <a:pt x="281" y="122"/>
                  </a:cubicBezTo>
                  <a:cubicBezTo>
                    <a:pt x="280" y="121"/>
                    <a:pt x="280" y="121"/>
                    <a:pt x="280" y="121"/>
                  </a:cubicBezTo>
                  <a:cubicBezTo>
                    <a:pt x="281" y="120"/>
                    <a:pt x="281" y="120"/>
                    <a:pt x="281" y="120"/>
                  </a:cubicBezTo>
                  <a:cubicBezTo>
                    <a:pt x="282" y="120"/>
                    <a:pt x="282" y="120"/>
                    <a:pt x="282" y="120"/>
                  </a:cubicBezTo>
                  <a:cubicBezTo>
                    <a:pt x="283" y="119"/>
                    <a:pt x="283" y="119"/>
                    <a:pt x="283" y="119"/>
                  </a:cubicBezTo>
                  <a:cubicBezTo>
                    <a:pt x="284" y="119"/>
                    <a:pt x="284" y="119"/>
                    <a:pt x="284" y="119"/>
                  </a:cubicBezTo>
                  <a:cubicBezTo>
                    <a:pt x="285" y="119"/>
                    <a:pt x="285" y="119"/>
                    <a:pt x="285" y="119"/>
                  </a:cubicBezTo>
                  <a:cubicBezTo>
                    <a:pt x="286" y="120"/>
                    <a:pt x="286" y="120"/>
                    <a:pt x="286" y="120"/>
                  </a:cubicBezTo>
                  <a:cubicBezTo>
                    <a:pt x="286" y="120"/>
                    <a:pt x="286" y="120"/>
                    <a:pt x="286" y="120"/>
                  </a:cubicBezTo>
                  <a:cubicBezTo>
                    <a:pt x="287" y="120"/>
                    <a:pt x="287" y="120"/>
                    <a:pt x="287" y="120"/>
                  </a:cubicBezTo>
                  <a:cubicBezTo>
                    <a:pt x="287" y="121"/>
                    <a:pt x="287" y="121"/>
                    <a:pt x="287" y="121"/>
                  </a:cubicBezTo>
                  <a:cubicBezTo>
                    <a:pt x="288" y="121"/>
                    <a:pt x="288" y="121"/>
                    <a:pt x="288" y="121"/>
                  </a:cubicBezTo>
                  <a:cubicBezTo>
                    <a:pt x="289" y="121"/>
                    <a:pt x="289" y="121"/>
                    <a:pt x="289" y="121"/>
                  </a:cubicBezTo>
                  <a:cubicBezTo>
                    <a:pt x="289" y="122"/>
                    <a:pt x="289" y="122"/>
                    <a:pt x="289" y="122"/>
                  </a:cubicBezTo>
                  <a:cubicBezTo>
                    <a:pt x="289" y="122"/>
                    <a:pt x="289" y="122"/>
                    <a:pt x="289" y="122"/>
                  </a:cubicBezTo>
                  <a:cubicBezTo>
                    <a:pt x="289" y="122"/>
                    <a:pt x="289" y="122"/>
                    <a:pt x="289" y="122"/>
                  </a:cubicBezTo>
                  <a:cubicBezTo>
                    <a:pt x="290" y="122"/>
                    <a:pt x="290" y="122"/>
                    <a:pt x="290" y="122"/>
                  </a:cubicBezTo>
                  <a:cubicBezTo>
                    <a:pt x="290" y="122"/>
                    <a:pt x="290" y="122"/>
                    <a:pt x="290" y="122"/>
                  </a:cubicBezTo>
                  <a:cubicBezTo>
                    <a:pt x="291" y="123"/>
                    <a:pt x="291" y="123"/>
                    <a:pt x="291" y="123"/>
                  </a:cubicBezTo>
                  <a:cubicBezTo>
                    <a:pt x="291" y="123"/>
                    <a:pt x="291" y="123"/>
                    <a:pt x="291" y="123"/>
                  </a:cubicBezTo>
                  <a:cubicBezTo>
                    <a:pt x="291" y="124"/>
                    <a:pt x="291" y="124"/>
                    <a:pt x="291" y="124"/>
                  </a:cubicBezTo>
                  <a:cubicBezTo>
                    <a:pt x="292" y="124"/>
                    <a:pt x="292" y="124"/>
                    <a:pt x="292" y="124"/>
                  </a:cubicBezTo>
                  <a:cubicBezTo>
                    <a:pt x="292" y="125"/>
                    <a:pt x="292" y="125"/>
                    <a:pt x="292" y="125"/>
                  </a:cubicBezTo>
                  <a:cubicBezTo>
                    <a:pt x="291" y="126"/>
                    <a:pt x="291" y="126"/>
                    <a:pt x="291" y="126"/>
                  </a:cubicBezTo>
                  <a:cubicBezTo>
                    <a:pt x="290" y="126"/>
                    <a:pt x="290" y="126"/>
                    <a:pt x="290" y="126"/>
                  </a:cubicBezTo>
                  <a:cubicBezTo>
                    <a:pt x="289" y="125"/>
                    <a:pt x="289" y="125"/>
                    <a:pt x="289" y="125"/>
                  </a:cubicBezTo>
                  <a:cubicBezTo>
                    <a:pt x="288" y="126"/>
                    <a:pt x="288" y="126"/>
                    <a:pt x="288" y="126"/>
                  </a:cubicBezTo>
                  <a:cubicBezTo>
                    <a:pt x="287" y="127"/>
                    <a:pt x="287" y="127"/>
                    <a:pt x="287" y="127"/>
                  </a:cubicBezTo>
                  <a:cubicBezTo>
                    <a:pt x="288" y="126"/>
                    <a:pt x="288" y="126"/>
                    <a:pt x="288" y="126"/>
                  </a:cubicBezTo>
                  <a:cubicBezTo>
                    <a:pt x="290" y="126"/>
                    <a:pt x="290" y="126"/>
                    <a:pt x="290" y="126"/>
                  </a:cubicBezTo>
                  <a:cubicBezTo>
                    <a:pt x="290" y="126"/>
                    <a:pt x="290" y="126"/>
                    <a:pt x="290" y="126"/>
                  </a:cubicBezTo>
                  <a:cubicBezTo>
                    <a:pt x="289" y="127"/>
                    <a:pt x="289" y="127"/>
                    <a:pt x="289" y="127"/>
                  </a:cubicBezTo>
                  <a:cubicBezTo>
                    <a:pt x="289" y="127"/>
                    <a:pt x="289" y="127"/>
                    <a:pt x="289" y="127"/>
                  </a:cubicBezTo>
                  <a:cubicBezTo>
                    <a:pt x="288" y="129"/>
                    <a:pt x="288" y="129"/>
                    <a:pt x="288" y="129"/>
                  </a:cubicBezTo>
                  <a:cubicBezTo>
                    <a:pt x="287" y="129"/>
                    <a:pt x="287" y="129"/>
                    <a:pt x="287" y="129"/>
                  </a:cubicBezTo>
                  <a:cubicBezTo>
                    <a:pt x="286" y="129"/>
                    <a:pt x="286" y="129"/>
                    <a:pt x="286" y="129"/>
                  </a:cubicBezTo>
                  <a:cubicBezTo>
                    <a:pt x="286" y="130"/>
                    <a:pt x="286" y="130"/>
                    <a:pt x="286" y="130"/>
                  </a:cubicBezTo>
                  <a:cubicBezTo>
                    <a:pt x="287" y="130"/>
                    <a:pt x="287" y="130"/>
                    <a:pt x="287" y="130"/>
                  </a:cubicBezTo>
                  <a:cubicBezTo>
                    <a:pt x="288" y="128"/>
                    <a:pt x="288" y="128"/>
                    <a:pt x="288" y="128"/>
                  </a:cubicBezTo>
                  <a:cubicBezTo>
                    <a:pt x="289" y="127"/>
                    <a:pt x="289" y="127"/>
                    <a:pt x="289" y="127"/>
                  </a:cubicBezTo>
                  <a:cubicBezTo>
                    <a:pt x="290" y="127"/>
                    <a:pt x="290" y="127"/>
                    <a:pt x="290" y="127"/>
                  </a:cubicBezTo>
                  <a:cubicBezTo>
                    <a:pt x="291" y="126"/>
                    <a:pt x="291" y="126"/>
                    <a:pt x="291" y="126"/>
                  </a:cubicBezTo>
                  <a:cubicBezTo>
                    <a:pt x="292" y="127"/>
                    <a:pt x="292" y="127"/>
                    <a:pt x="292" y="127"/>
                  </a:cubicBezTo>
                  <a:cubicBezTo>
                    <a:pt x="292" y="127"/>
                    <a:pt x="292" y="127"/>
                    <a:pt x="292" y="127"/>
                  </a:cubicBezTo>
                  <a:cubicBezTo>
                    <a:pt x="293" y="127"/>
                    <a:pt x="293" y="127"/>
                    <a:pt x="293" y="127"/>
                  </a:cubicBezTo>
                  <a:cubicBezTo>
                    <a:pt x="293" y="128"/>
                    <a:pt x="293" y="128"/>
                    <a:pt x="293" y="128"/>
                  </a:cubicBezTo>
                  <a:cubicBezTo>
                    <a:pt x="293" y="128"/>
                    <a:pt x="293" y="128"/>
                    <a:pt x="293" y="128"/>
                  </a:cubicBezTo>
                  <a:cubicBezTo>
                    <a:pt x="293" y="129"/>
                    <a:pt x="293" y="129"/>
                    <a:pt x="293" y="129"/>
                  </a:cubicBezTo>
                  <a:cubicBezTo>
                    <a:pt x="292" y="129"/>
                    <a:pt x="292" y="129"/>
                    <a:pt x="292" y="129"/>
                  </a:cubicBezTo>
                  <a:cubicBezTo>
                    <a:pt x="291" y="130"/>
                    <a:pt x="291" y="130"/>
                    <a:pt x="291" y="130"/>
                  </a:cubicBezTo>
                  <a:cubicBezTo>
                    <a:pt x="290" y="130"/>
                    <a:pt x="290" y="130"/>
                    <a:pt x="290" y="130"/>
                  </a:cubicBezTo>
                  <a:cubicBezTo>
                    <a:pt x="290" y="130"/>
                    <a:pt x="290" y="130"/>
                    <a:pt x="290" y="130"/>
                  </a:cubicBezTo>
                  <a:cubicBezTo>
                    <a:pt x="289" y="130"/>
                    <a:pt x="289" y="130"/>
                    <a:pt x="289" y="130"/>
                  </a:cubicBezTo>
                  <a:cubicBezTo>
                    <a:pt x="289" y="130"/>
                    <a:pt x="289" y="130"/>
                    <a:pt x="289" y="130"/>
                  </a:cubicBezTo>
                  <a:cubicBezTo>
                    <a:pt x="290" y="130"/>
                    <a:pt x="290" y="130"/>
                    <a:pt x="290" y="130"/>
                  </a:cubicBezTo>
                  <a:cubicBezTo>
                    <a:pt x="290" y="131"/>
                    <a:pt x="290" y="131"/>
                    <a:pt x="290" y="131"/>
                  </a:cubicBezTo>
                  <a:cubicBezTo>
                    <a:pt x="288" y="131"/>
                    <a:pt x="288" y="131"/>
                    <a:pt x="288" y="131"/>
                  </a:cubicBezTo>
                  <a:cubicBezTo>
                    <a:pt x="289" y="131"/>
                    <a:pt x="289" y="131"/>
                    <a:pt x="289" y="131"/>
                  </a:cubicBezTo>
                  <a:cubicBezTo>
                    <a:pt x="289" y="131"/>
                    <a:pt x="289" y="131"/>
                    <a:pt x="289" y="131"/>
                  </a:cubicBezTo>
                  <a:cubicBezTo>
                    <a:pt x="290" y="131"/>
                    <a:pt x="290" y="131"/>
                    <a:pt x="290" y="131"/>
                  </a:cubicBezTo>
                  <a:cubicBezTo>
                    <a:pt x="291" y="130"/>
                    <a:pt x="291" y="130"/>
                    <a:pt x="291" y="130"/>
                  </a:cubicBezTo>
                  <a:cubicBezTo>
                    <a:pt x="291" y="131"/>
                    <a:pt x="291" y="131"/>
                    <a:pt x="291" y="131"/>
                  </a:cubicBezTo>
                  <a:cubicBezTo>
                    <a:pt x="291" y="131"/>
                    <a:pt x="291" y="131"/>
                    <a:pt x="291" y="131"/>
                  </a:cubicBezTo>
                  <a:cubicBezTo>
                    <a:pt x="290" y="131"/>
                    <a:pt x="290" y="131"/>
                    <a:pt x="290" y="131"/>
                  </a:cubicBezTo>
                  <a:cubicBezTo>
                    <a:pt x="289" y="132"/>
                    <a:pt x="289" y="132"/>
                    <a:pt x="289" y="132"/>
                  </a:cubicBezTo>
                  <a:cubicBezTo>
                    <a:pt x="289" y="132"/>
                    <a:pt x="289" y="132"/>
                    <a:pt x="289" y="132"/>
                  </a:cubicBezTo>
                  <a:cubicBezTo>
                    <a:pt x="290" y="132"/>
                    <a:pt x="290" y="132"/>
                    <a:pt x="290" y="132"/>
                  </a:cubicBezTo>
                  <a:cubicBezTo>
                    <a:pt x="289" y="133"/>
                    <a:pt x="289" y="133"/>
                    <a:pt x="289" y="133"/>
                  </a:cubicBezTo>
                  <a:cubicBezTo>
                    <a:pt x="288" y="134"/>
                    <a:pt x="288" y="134"/>
                    <a:pt x="288" y="134"/>
                  </a:cubicBezTo>
                  <a:cubicBezTo>
                    <a:pt x="288" y="134"/>
                    <a:pt x="288" y="134"/>
                    <a:pt x="288" y="134"/>
                  </a:cubicBezTo>
                  <a:cubicBezTo>
                    <a:pt x="288" y="134"/>
                    <a:pt x="288" y="134"/>
                    <a:pt x="288" y="134"/>
                  </a:cubicBezTo>
                  <a:cubicBezTo>
                    <a:pt x="289" y="133"/>
                    <a:pt x="289" y="133"/>
                    <a:pt x="289" y="133"/>
                  </a:cubicBezTo>
                  <a:cubicBezTo>
                    <a:pt x="290" y="132"/>
                    <a:pt x="290" y="132"/>
                    <a:pt x="290" y="132"/>
                  </a:cubicBezTo>
                  <a:cubicBezTo>
                    <a:pt x="290" y="132"/>
                    <a:pt x="290" y="132"/>
                    <a:pt x="290" y="132"/>
                  </a:cubicBezTo>
                  <a:cubicBezTo>
                    <a:pt x="292" y="131"/>
                    <a:pt x="292" y="131"/>
                    <a:pt x="292" y="131"/>
                  </a:cubicBezTo>
                  <a:cubicBezTo>
                    <a:pt x="292" y="131"/>
                    <a:pt x="292" y="131"/>
                    <a:pt x="292" y="131"/>
                  </a:cubicBezTo>
                  <a:cubicBezTo>
                    <a:pt x="292" y="131"/>
                    <a:pt x="292" y="131"/>
                    <a:pt x="292" y="131"/>
                  </a:cubicBezTo>
                  <a:cubicBezTo>
                    <a:pt x="293" y="131"/>
                    <a:pt x="293" y="131"/>
                    <a:pt x="293" y="131"/>
                  </a:cubicBezTo>
                  <a:cubicBezTo>
                    <a:pt x="293" y="131"/>
                    <a:pt x="293" y="131"/>
                    <a:pt x="293" y="131"/>
                  </a:cubicBezTo>
                  <a:cubicBezTo>
                    <a:pt x="294" y="130"/>
                    <a:pt x="294" y="130"/>
                    <a:pt x="294" y="130"/>
                  </a:cubicBezTo>
                  <a:cubicBezTo>
                    <a:pt x="295" y="130"/>
                    <a:pt x="295" y="130"/>
                    <a:pt x="295" y="130"/>
                  </a:cubicBezTo>
                  <a:cubicBezTo>
                    <a:pt x="295" y="130"/>
                    <a:pt x="295" y="130"/>
                    <a:pt x="295" y="130"/>
                  </a:cubicBezTo>
                  <a:cubicBezTo>
                    <a:pt x="293" y="132"/>
                    <a:pt x="293" y="132"/>
                    <a:pt x="293" y="132"/>
                  </a:cubicBezTo>
                  <a:cubicBezTo>
                    <a:pt x="292" y="132"/>
                    <a:pt x="292" y="132"/>
                    <a:pt x="292" y="132"/>
                  </a:cubicBezTo>
                  <a:cubicBezTo>
                    <a:pt x="291" y="133"/>
                    <a:pt x="291" y="133"/>
                    <a:pt x="291" y="133"/>
                  </a:cubicBezTo>
                  <a:cubicBezTo>
                    <a:pt x="291" y="133"/>
                    <a:pt x="291" y="133"/>
                    <a:pt x="291" y="133"/>
                  </a:cubicBezTo>
                  <a:cubicBezTo>
                    <a:pt x="291" y="133"/>
                    <a:pt x="291" y="133"/>
                    <a:pt x="291" y="133"/>
                  </a:cubicBezTo>
                  <a:cubicBezTo>
                    <a:pt x="291" y="134"/>
                    <a:pt x="291" y="134"/>
                    <a:pt x="291" y="134"/>
                  </a:cubicBezTo>
                  <a:cubicBezTo>
                    <a:pt x="291" y="134"/>
                    <a:pt x="291" y="134"/>
                    <a:pt x="291" y="134"/>
                  </a:cubicBezTo>
                  <a:cubicBezTo>
                    <a:pt x="291" y="135"/>
                    <a:pt x="291" y="135"/>
                    <a:pt x="291" y="135"/>
                  </a:cubicBezTo>
                  <a:cubicBezTo>
                    <a:pt x="292" y="134"/>
                    <a:pt x="292" y="134"/>
                    <a:pt x="292" y="134"/>
                  </a:cubicBezTo>
                  <a:cubicBezTo>
                    <a:pt x="292" y="133"/>
                    <a:pt x="292" y="133"/>
                    <a:pt x="292" y="133"/>
                  </a:cubicBezTo>
                  <a:cubicBezTo>
                    <a:pt x="293" y="132"/>
                    <a:pt x="293" y="132"/>
                    <a:pt x="293" y="132"/>
                  </a:cubicBezTo>
                  <a:cubicBezTo>
                    <a:pt x="294" y="132"/>
                    <a:pt x="294" y="132"/>
                    <a:pt x="294" y="132"/>
                  </a:cubicBezTo>
                  <a:cubicBezTo>
                    <a:pt x="294" y="132"/>
                    <a:pt x="294" y="132"/>
                    <a:pt x="294" y="132"/>
                  </a:cubicBezTo>
                  <a:cubicBezTo>
                    <a:pt x="294" y="133"/>
                    <a:pt x="294" y="133"/>
                    <a:pt x="294" y="133"/>
                  </a:cubicBezTo>
                  <a:cubicBezTo>
                    <a:pt x="294" y="133"/>
                    <a:pt x="294" y="133"/>
                    <a:pt x="294" y="133"/>
                  </a:cubicBezTo>
                  <a:cubicBezTo>
                    <a:pt x="292" y="134"/>
                    <a:pt x="292" y="134"/>
                    <a:pt x="292" y="134"/>
                  </a:cubicBezTo>
                  <a:cubicBezTo>
                    <a:pt x="292" y="135"/>
                    <a:pt x="292" y="135"/>
                    <a:pt x="292" y="135"/>
                  </a:cubicBezTo>
                  <a:cubicBezTo>
                    <a:pt x="292" y="136"/>
                    <a:pt x="292" y="136"/>
                    <a:pt x="292" y="136"/>
                  </a:cubicBezTo>
                  <a:cubicBezTo>
                    <a:pt x="291" y="136"/>
                    <a:pt x="291" y="136"/>
                    <a:pt x="291" y="136"/>
                  </a:cubicBezTo>
                  <a:cubicBezTo>
                    <a:pt x="291" y="136"/>
                    <a:pt x="291" y="136"/>
                    <a:pt x="291" y="136"/>
                  </a:cubicBezTo>
                  <a:cubicBezTo>
                    <a:pt x="292" y="136"/>
                    <a:pt x="292" y="136"/>
                    <a:pt x="292" y="136"/>
                  </a:cubicBezTo>
                  <a:cubicBezTo>
                    <a:pt x="292" y="136"/>
                    <a:pt x="292" y="136"/>
                    <a:pt x="292" y="136"/>
                  </a:cubicBezTo>
                  <a:cubicBezTo>
                    <a:pt x="293" y="134"/>
                    <a:pt x="293" y="134"/>
                    <a:pt x="293" y="134"/>
                  </a:cubicBezTo>
                  <a:cubicBezTo>
                    <a:pt x="294" y="134"/>
                    <a:pt x="294" y="134"/>
                    <a:pt x="294" y="134"/>
                  </a:cubicBezTo>
                  <a:cubicBezTo>
                    <a:pt x="295" y="134"/>
                    <a:pt x="295" y="134"/>
                    <a:pt x="295" y="134"/>
                  </a:cubicBezTo>
                  <a:cubicBezTo>
                    <a:pt x="295" y="135"/>
                    <a:pt x="295" y="135"/>
                    <a:pt x="295" y="135"/>
                  </a:cubicBezTo>
                  <a:cubicBezTo>
                    <a:pt x="295" y="135"/>
                    <a:pt x="295" y="135"/>
                    <a:pt x="295" y="135"/>
                  </a:cubicBezTo>
                  <a:cubicBezTo>
                    <a:pt x="294" y="135"/>
                    <a:pt x="294" y="135"/>
                    <a:pt x="294" y="135"/>
                  </a:cubicBezTo>
                  <a:cubicBezTo>
                    <a:pt x="293" y="136"/>
                    <a:pt x="293" y="136"/>
                    <a:pt x="293" y="136"/>
                  </a:cubicBezTo>
                  <a:cubicBezTo>
                    <a:pt x="293" y="137"/>
                    <a:pt x="293" y="137"/>
                    <a:pt x="293" y="137"/>
                  </a:cubicBezTo>
                  <a:cubicBezTo>
                    <a:pt x="293" y="137"/>
                    <a:pt x="293" y="137"/>
                    <a:pt x="293" y="137"/>
                  </a:cubicBezTo>
                  <a:cubicBezTo>
                    <a:pt x="294" y="137"/>
                    <a:pt x="294" y="137"/>
                    <a:pt x="294" y="137"/>
                  </a:cubicBezTo>
                  <a:cubicBezTo>
                    <a:pt x="294" y="136"/>
                    <a:pt x="294" y="136"/>
                    <a:pt x="294" y="136"/>
                  </a:cubicBezTo>
                  <a:cubicBezTo>
                    <a:pt x="295" y="135"/>
                    <a:pt x="295" y="135"/>
                    <a:pt x="295" y="135"/>
                  </a:cubicBezTo>
                  <a:cubicBezTo>
                    <a:pt x="295" y="135"/>
                    <a:pt x="295" y="135"/>
                    <a:pt x="295" y="135"/>
                  </a:cubicBezTo>
                  <a:cubicBezTo>
                    <a:pt x="295" y="134"/>
                    <a:pt x="295" y="134"/>
                    <a:pt x="295" y="134"/>
                  </a:cubicBezTo>
                  <a:cubicBezTo>
                    <a:pt x="296" y="134"/>
                    <a:pt x="296" y="134"/>
                    <a:pt x="296" y="134"/>
                  </a:cubicBezTo>
                  <a:cubicBezTo>
                    <a:pt x="296" y="133"/>
                    <a:pt x="296" y="133"/>
                    <a:pt x="296" y="133"/>
                  </a:cubicBezTo>
                  <a:cubicBezTo>
                    <a:pt x="297" y="133"/>
                    <a:pt x="297" y="133"/>
                    <a:pt x="297" y="133"/>
                  </a:cubicBezTo>
                  <a:cubicBezTo>
                    <a:pt x="297" y="132"/>
                    <a:pt x="297" y="132"/>
                    <a:pt x="297" y="132"/>
                  </a:cubicBezTo>
                  <a:cubicBezTo>
                    <a:pt x="297" y="132"/>
                    <a:pt x="297" y="132"/>
                    <a:pt x="297" y="132"/>
                  </a:cubicBezTo>
                  <a:cubicBezTo>
                    <a:pt x="298" y="132"/>
                    <a:pt x="298" y="132"/>
                    <a:pt x="298" y="132"/>
                  </a:cubicBezTo>
                  <a:cubicBezTo>
                    <a:pt x="298" y="131"/>
                    <a:pt x="298" y="131"/>
                    <a:pt x="298" y="131"/>
                  </a:cubicBezTo>
                  <a:cubicBezTo>
                    <a:pt x="298" y="131"/>
                    <a:pt x="298" y="131"/>
                    <a:pt x="298" y="131"/>
                  </a:cubicBezTo>
                  <a:cubicBezTo>
                    <a:pt x="299" y="132"/>
                    <a:pt x="299" y="132"/>
                    <a:pt x="299" y="132"/>
                  </a:cubicBezTo>
                  <a:cubicBezTo>
                    <a:pt x="299" y="133"/>
                    <a:pt x="299" y="133"/>
                    <a:pt x="299" y="133"/>
                  </a:cubicBezTo>
                  <a:cubicBezTo>
                    <a:pt x="300" y="133"/>
                    <a:pt x="300" y="133"/>
                    <a:pt x="300" y="133"/>
                  </a:cubicBezTo>
                  <a:cubicBezTo>
                    <a:pt x="300" y="134"/>
                    <a:pt x="300" y="134"/>
                    <a:pt x="300" y="134"/>
                  </a:cubicBezTo>
                  <a:cubicBezTo>
                    <a:pt x="300" y="135"/>
                    <a:pt x="300" y="135"/>
                    <a:pt x="300" y="135"/>
                  </a:cubicBezTo>
                  <a:cubicBezTo>
                    <a:pt x="301" y="136"/>
                    <a:pt x="301" y="136"/>
                    <a:pt x="301" y="136"/>
                  </a:cubicBezTo>
                  <a:cubicBezTo>
                    <a:pt x="301" y="136"/>
                    <a:pt x="301" y="136"/>
                    <a:pt x="301" y="136"/>
                  </a:cubicBezTo>
                  <a:cubicBezTo>
                    <a:pt x="301" y="136"/>
                    <a:pt x="301" y="136"/>
                    <a:pt x="301" y="136"/>
                  </a:cubicBezTo>
                  <a:cubicBezTo>
                    <a:pt x="300" y="137"/>
                    <a:pt x="300" y="137"/>
                    <a:pt x="300" y="137"/>
                  </a:cubicBezTo>
                  <a:cubicBezTo>
                    <a:pt x="299" y="137"/>
                    <a:pt x="299" y="137"/>
                    <a:pt x="299" y="137"/>
                  </a:cubicBezTo>
                  <a:cubicBezTo>
                    <a:pt x="299" y="137"/>
                    <a:pt x="299" y="137"/>
                    <a:pt x="299" y="137"/>
                  </a:cubicBezTo>
                  <a:cubicBezTo>
                    <a:pt x="298" y="136"/>
                    <a:pt x="298" y="136"/>
                    <a:pt x="298" y="136"/>
                  </a:cubicBezTo>
                  <a:cubicBezTo>
                    <a:pt x="298" y="136"/>
                    <a:pt x="298" y="136"/>
                    <a:pt x="298" y="136"/>
                  </a:cubicBezTo>
                  <a:cubicBezTo>
                    <a:pt x="297" y="137"/>
                    <a:pt x="297" y="137"/>
                    <a:pt x="297" y="137"/>
                  </a:cubicBezTo>
                  <a:cubicBezTo>
                    <a:pt x="297" y="137"/>
                    <a:pt x="297" y="137"/>
                    <a:pt x="297" y="137"/>
                  </a:cubicBezTo>
                  <a:cubicBezTo>
                    <a:pt x="296" y="138"/>
                    <a:pt x="296" y="138"/>
                    <a:pt x="296" y="138"/>
                  </a:cubicBezTo>
                  <a:cubicBezTo>
                    <a:pt x="296" y="138"/>
                    <a:pt x="296" y="138"/>
                    <a:pt x="296" y="138"/>
                  </a:cubicBezTo>
                  <a:cubicBezTo>
                    <a:pt x="295" y="138"/>
                    <a:pt x="295" y="138"/>
                    <a:pt x="295" y="138"/>
                  </a:cubicBezTo>
                  <a:cubicBezTo>
                    <a:pt x="295" y="138"/>
                    <a:pt x="295" y="138"/>
                    <a:pt x="295" y="138"/>
                  </a:cubicBezTo>
                  <a:cubicBezTo>
                    <a:pt x="296" y="138"/>
                    <a:pt x="296" y="138"/>
                    <a:pt x="296" y="138"/>
                  </a:cubicBezTo>
                  <a:cubicBezTo>
                    <a:pt x="296" y="138"/>
                    <a:pt x="296" y="138"/>
                    <a:pt x="296" y="138"/>
                  </a:cubicBezTo>
                  <a:cubicBezTo>
                    <a:pt x="296" y="139"/>
                    <a:pt x="296" y="139"/>
                    <a:pt x="296" y="139"/>
                  </a:cubicBezTo>
                  <a:cubicBezTo>
                    <a:pt x="296" y="139"/>
                    <a:pt x="296" y="139"/>
                    <a:pt x="296" y="139"/>
                  </a:cubicBezTo>
                  <a:cubicBezTo>
                    <a:pt x="295" y="140"/>
                    <a:pt x="295" y="140"/>
                    <a:pt x="295" y="140"/>
                  </a:cubicBezTo>
                  <a:cubicBezTo>
                    <a:pt x="294" y="140"/>
                    <a:pt x="294" y="140"/>
                    <a:pt x="294" y="140"/>
                  </a:cubicBezTo>
                  <a:cubicBezTo>
                    <a:pt x="295" y="140"/>
                    <a:pt x="295" y="140"/>
                    <a:pt x="295" y="140"/>
                  </a:cubicBezTo>
                  <a:cubicBezTo>
                    <a:pt x="296" y="140"/>
                    <a:pt x="296" y="140"/>
                    <a:pt x="296" y="140"/>
                  </a:cubicBezTo>
                  <a:cubicBezTo>
                    <a:pt x="297" y="140"/>
                    <a:pt x="297" y="140"/>
                    <a:pt x="297" y="140"/>
                  </a:cubicBezTo>
                  <a:cubicBezTo>
                    <a:pt x="298" y="140"/>
                    <a:pt x="298" y="140"/>
                    <a:pt x="298" y="140"/>
                  </a:cubicBezTo>
                  <a:cubicBezTo>
                    <a:pt x="298" y="139"/>
                    <a:pt x="298" y="139"/>
                    <a:pt x="298" y="139"/>
                  </a:cubicBezTo>
                  <a:cubicBezTo>
                    <a:pt x="299" y="139"/>
                    <a:pt x="299" y="139"/>
                    <a:pt x="299" y="139"/>
                  </a:cubicBezTo>
                  <a:cubicBezTo>
                    <a:pt x="300" y="140"/>
                    <a:pt x="300" y="140"/>
                    <a:pt x="300" y="140"/>
                  </a:cubicBezTo>
                  <a:cubicBezTo>
                    <a:pt x="300" y="140"/>
                    <a:pt x="300" y="140"/>
                    <a:pt x="300" y="140"/>
                  </a:cubicBezTo>
                  <a:cubicBezTo>
                    <a:pt x="300" y="140"/>
                    <a:pt x="300" y="140"/>
                    <a:pt x="300" y="140"/>
                  </a:cubicBezTo>
                  <a:cubicBezTo>
                    <a:pt x="300" y="140"/>
                    <a:pt x="300" y="140"/>
                    <a:pt x="300" y="140"/>
                  </a:cubicBezTo>
                  <a:cubicBezTo>
                    <a:pt x="300" y="139"/>
                    <a:pt x="300" y="139"/>
                    <a:pt x="300" y="139"/>
                  </a:cubicBezTo>
                  <a:cubicBezTo>
                    <a:pt x="300" y="138"/>
                    <a:pt x="300" y="138"/>
                    <a:pt x="300" y="138"/>
                  </a:cubicBezTo>
                  <a:cubicBezTo>
                    <a:pt x="301" y="138"/>
                    <a:pt x="301" y="138"/>
                    <a:pt x="301" y="138"/>
                  </a:cubicBezTo>
                  <a:cubicBezTo>
                    <a:pt x="302" y="137"/>
                    <a:pt x="302" y="137"/>
                    <a:pt x="302" y="137"/>
                  </a:cubicBezTo>
                  <a:cubicBezTo>
                    <a:pt x="302" y="138"/>
                    <a:pt x="302" y="138"/>
                    <a:pt x="302" y="138"/>
                  </a:cubicBezTo>
                  <a:cubicBezTo>
                    <a:pt x="302" y="138"/>
                    <a:pt x="302" y="138"/>
                    <a:pt x="302" y="138"/>
                  </a:cubicBezTo>
                  <a:cubicBezTo>
                    <a:pt x="302" y="139"/>
                    <a:pt x="302" y="139"/>
                    <a:pt x="302" y="139"/>
                  </a:cubicBezTo>
                  <a:cubicBezTo>
                    <a:pt x="302" y="139"/>
                    <a:pt x="302" y="139"/>
                    <a:pt x="302" y="139"/>
                  </a:cubicBezTo>
                  <a:cubicBezTo>
                    <a:pt x="301" y="140"/>
                    <a:pt x="301" y="140"/>
                    <a:pt x="301" y="140"/>
                  </a:cubicBezTo>
                  <a:cubicBezTo>
                    <a:pt x="300" y="141"/>
                    <a:pt x="300" y="141"/>
                    <a:pt x="300" y="141"/>
                  </a:cubicBezTo>
                  <a:cubicBezTo>
                    <a:pt x="300" y="141"/>
                    <a:pt x="300" y="141"/>
                    <a:pt x="300" y="141"/>
                  </a:cubicBezTo>
                  <a:cubicBezTo>
                    <a:pt x="299" y="141"/>
                    <a:pt x="299" y="141"/>
                    <a:pt x="299" y="141"/>
                  </a:cubicBezTo>
                  <a:cubicBezTo>
                    <a:pt x="299" y="141"/>
                    <a:pt x="299" y="141"/>
                    <a:pt x="299" y="141"/>
                  </a:cubicBezTo>
                  <a:cubicBezTo>
                    <a:pt x="298" y="141"/>
                    <a:pt x="298" y="141"/>
                    <a:pt x="298" y="141"/>
                  </a:cubicBezTo>
                  <a:cubicBezTo>
                    <a:pt x="298" y="141"/>
                    <a:pt x="298" y="141"/>
                    <a:pt x="298" y="141"/>
                  </a:cubicBezTo>
                  <a:cubicBezTo>
                    <a:pt x="297" y="142"/>
                    <a:pt x="297" y="142"/>
                    <a:pt x="297" y="142"/>
                  </a:cubicBezTo>
                  <a:cubicBezTo>
                    <a:pt x="297" y="142"/>
                    <a:pt x="297" y="142"/>
                    <a:pt x="297" y="142"/>
                  </a:cubicBezTo>
                  <a:cubicBezTo>
                    <a:pt x="296" y="143"/>
                    <a:pt x="296" y="143"/>
                    <a:pt x="296" y="143"/>
                  </a:cubicBezTo>
                  <a:cubicBezTo>
                    <a:pt x="296" y="144"/>
                    <a:pt x="296" y="144"/>
                    <a:pt x="296" y="144"/>
                  </a:cubicBezTo>
                  <a:cubicBezTo>
                    <a:pt x="296" y="144"/>
                    <a:pt x="296" y="144"/>
                    <a:pt x="296" y="144"/>
                  </a:cubicBezTo>
                  <a:cubicBezTo>
                    <a:pt x="296" y="144"/>
                    <a:pt x="296" y="144"/>
                    <a:pt x="296" y="144"/>
                  </a:cubicBezTo>
                  <a:cubicBezTo>
                    <a:pt x="297" y="143"/>
                    <a:pt x="297" y="143"/>
                    <a:pt x="297" y="143"/>
                  </a:cubicBezTo>
                  <a:cubicBezTo>
                    <a:pt x="298" y="142"/>
                    <a:pt x="298" y="142"/>
                    <a:pt x="298" y="142"/>
                  </a:cubicBezTo>
                  <a:cubicBezTo>
                    <a:pt x="298" y="142"/>
                    <a:pt x="298" y="142"/>
                    <a:pt x="298" y="142"/>
                  </a:cubicBezTo>
                  <a:cubicBezTo>
                    <a:pt x="299" y="142"/>
                    <a:pt x="299" y="142"/>
                    <a:pt x="299" y="142"/>
                  </a:cubicBezTo>
                  <a:cubicBezTo>
                    <a:pt x="299" y="142"/>
                    <a:pt x="299" y="142"/>
                    <a:pt x="299" y="142"/>
                  </a:cubicBezTo>
                  <a:cubicBezTo>
                    <a:pt x="299" y="142"/>
                    <a:pt x="299" y="142"/>
                    <a:pt x="299" y="142"/>
                  </a:cubicBezTo>
                  <a:cubicBezTo>
                    <a:pt x="299" y="143"/>
                    <a:pt x="299" y="143"/>
                    <a:pt x="299" y="143"/>
                  </a:cubicBezTo>
                  <a:cubicBezTo>
                    <a:pt x="298" y="144"/>
                    <a:pt x="298" y="144"/>
                    <a:pt x="298" y="144"/>
                  </a:cubicBezTo>
                  <a:cubicBezTo>
                    <a:pt x="297" y="145"/>
                    <a:pt x="297" y="145"/>
                    <a:pt x="297" y="145"/>
                  </a:cubicBezTo>
                  <a:cubicBezTo>
                    <a:pt x="296" y="145"/>
                    <a:pt x="296" y="145"/>
                    <a:pt x="296" y="145"/>
                  </a:cubicBezTo>
                  <a:cubicBezTo>
                    <a:pt x="296" y="145"/>
                    <a:pt x="296" y="145"/>
                    <a:pt x="296" y="145"/>
                  </a:cubicBezTo>
                  <a:cubicBezTo>
                    <a:pt x="298" y="145"/>
                    <a:pt x="298" y="145"/>
                    <a:pt x="298" y="145"/>
                  </a:cubicBezTo>
                  <a:cubicBezTo>
                    <a:pt x="299" y="143"/>
                    <a:pt x="299" y="143"/>
                    <a:pt x="299" y="143"/>
                  </a:cubicBezTo>
                  <a:cubicBezTo>
                    <a:pt x="300" y="142"/>
                    <a:pt x="300" y="142"/>
                    <a:pt x="300" y="142"/>
                  </a:cubicBezTo>
                  <a:cubicBezTo>
                    <a:pt x="300" y="141"/>
                    <a:pt x="300" y="141"/>
                    <a:pt x="300" y="141"/>
                  </a:cubicBezTo>
                  <a:cubicBezTo>
                    <a:pt x="300" y="141"/>
                    <a:pt x="300" y="141"/>
                    <a:pt x="300" y="141"/>
                  </a:cubicBezTo>
                  <a:cubicBezTo>
                    <a:pt x="301" y="141"/>
                    <a:pt x="301" y="141"/>
                    <a:pt x="301" y="141"/>
                  </a:cubicBezTo>
                  <a:cubicBezTo>
                    <a:pt x="302" y="140"/>
                    <a:pt x="302" y="140"/>
                    <a:pt x="302" y="140"/>
                  </a:cubicBezTo>
                  <a:cubicBezTo>
                    <a:pt x="303" y="140"/>
                    <a:pt x="303" y="140"/>
                    <a:pt x="303" y="140"/>
                  </a:cubicBezTo>
                  <a:cubicBezTo>
                    <a:pt x="304" y="140"/>
                    <a:pt x="304" y="140"/>
                    <a:pt x="304" y="140"/>
                  </a:cubicBezTo>
                  <a:cubicBezTo>
                    <a:pt x="304" y="140"/>
                    <a:pt x="304" y="140"/>
                    <a:pt x="304" y="140"/>
                  </a:cubicBezTo>
                  <a:cubicBezTo>
                    <a:pt x="304" y="140"/>
                    <a:pt x="304" y="140"/>
                    <a:pt x="304" y="140"/>
                  </a:cubicBezTo>
                  <a:cubicBezTo>
                    <a:pt x="303" y="141"/>
                    <a:pt x="303" y="141"/>
                    <a:pt x="303" y="141"/>
                  </a:cubicBezTo>
                  <a:cubicBezTo>
                    <a:pt x="302" y="141"/>
                    <a:pt x="302" y="141"/>
                    <a:pt x="302" y="141"/>
                  </a:cubicBezTo>
                  <a:cubicBezTo>
                    <a:pt x="301" y="142"/>
                    <a:pt x="301" y="142"/>
                    <a:pt x="301" y="142"/>
                  </a:cubicBezTo>
                  <a:cubicBezTo>
                    <a:pt x="301" y="142"/>
                    <a:pt x="301" y="142"/>
                    <a:pt x="301" y="142"/>
                  </a:cubicBezTo>
                  <a:cubicBezTo>
                    <a:pt x="301" y="142"/>
                    <a:pt x="301" y="142"/>
                    <a:pt x="301" y="142"/>
                  </a:cubicBezTo>
                  <a:cubicBezTo>
                    <a:pt x="302" y="142"/>
                    <a:pt x="302" y="142"/>
                    <a:pt x="302" y="142"/>
                  </a:cubicBezTo>
                  <a:cubicBezTo>
                    <a:pt x="303" y="142"/>
                    <a:pt x="303" y="142"/>
                    <a:pt x="303" y="142"/>
                  </a:cubicBezTo>
                  <a:cubicBezTo>
                    <a:pt x="304" y="141"/>
                    <a:pt x="304" y="141"/>
                    <a:pt x="304" y="141"/>
                  </a:cubicBezTo>
                  <a:cubicBezTo>
                    <a:pt x="304" y="141"/>
                    <a:pt x="304" y="141"/>
                    <a:pt x="304" y="141"/>
                  </a:cubicBezTo>
                  <a:cubicBezTo>
                    <a:pt x="305" y="141"/>
                    <a:pt x="305" y="141"/>
                    <a:pt x="305" y="141"/>
                  </a:cubicBezTo>
                  <a:cubicBezTo>
                    <a:pt x="305" y="140"/>
                    <a:pt x="305" y="140"/>
                    <a:pt x="305" y="140"/>
                  </a:cubicBezTo>
                  <a:cubicBezTo>
                    <a:pt x="306" y="140"/>
                    <a:pt x="306" y="140"/>
                    <a:pt x="306" y="140"/>
                  </a:cubicBezTo>
                  <a:cubicBezTo>
                    <a:pt x="306" y="141"/>
                    <a:pt x="306" y="141"/>
                    <a:pt x="306" y="141"/>
                  </a:cubicBezTo>
                  <a:cubicBezTo>
                    <a:pt x="307" y="142"/>
                    <a:pt x="307" y="142"/>
                    <a:pt x="307" y="142"/>
                  </a:cubicBezTo>
                  <a:cubicBezTo>
                    <a:pt x="308" y="143"/>
                    <a:pt x="308" y="143"/>
                    <a:pt x="308" y="143"/>
                  </a:cubicBezTo>
                  <a:cubicBezTo>
                    <a:pt x="308" y="143"/>
                    <a:pt x="308" y="143"/>
                    <a:pt x="308" y="143"/>
                  </a:cubicBezTo>
                  <a:cubicBezTo>
                    <a:pt x="309" y="144"/>
                    <a:pt x="309" y="144"/>
                    <a:pt x="309" y="144"/>
                  </a:cubicBezTo>
                  <a:cubicBezTo>
                    <a:pt x="308" y="144"/>
                    <a:pt x="308" y="144"/>
                    <a:pt x="308" y="144"/>
                  </a:cubicBezTo>
                  <a:cubicBezTo>
                    <a:pt x="308" y="145"/>
                    <a:pt x="308" y="145"/>
                    <a:pt x="308" y="145"/>
                  </a:cubicBezTo>
                  <a:cubicBezTo>
                    <a:pt x="307" y="145"/>
                    <a:pt x="307" y="145"/>
                    <a:pt x="307" y="145"/>
                  </a:cubicBezTo>
                  <a:cubicBezTo>
                    <a:pt x="307" y="144"/>
                    <a:pt x="307" y="144"/>
                    <a:pt x="307" y="144"/>
                  </a:cubicBezTo>
                  <a:cubicBezTo>
                    <a:pt x="307" y="144"/>
                    <a:pt x="307" y="144"/>
                    <a:pt x="307" y="144"/>
                  </a:cubicBezTo>
                  <a:cubicBezTo>
                    <a:pt x="307" y="144"/>
                    <a:pt x="307" y="144"/>
                    <a:pt x="307" y="144"/>
                  </a:cubicBezTo>
                  <a:cubicBezTo>
                    <a:pt x="306" y="145"/>
                    <a:pt x="306" y="145"/>
                    <a:pt x="306" y="145"/>
                  </a:cubicBezTo>
                  <a:cubicBezTo>
                    <a:pt x="306" y="145"/>
                    <a:pt x="306" y="145"/>
                    <a:pt x="306" y="145"/>
                  </a:cubicBezTo>
                  <a:cubicBezTo>
                    <a:pt x="304" y="145"/>
                    <a:pt x="304" y="145"/>
                    <a:pt x="304" y="145"/>
                  </a:cubicBezTo>
                  <a:cubicBezTo>
                    <a:pt x="304" y="146"/>
                    <a:pt x="304" y="146"/>
                    <a:pt x="304" y="146"/>
                  </a:cubicBezTo>
                  <a:cubicBezTo>
                    <a:pt x="303" y="146"/>
                    <a:pt x="303" y="146"/>
                    <a:pt x="303" y="146"/>
                  </a:cubicBezTo>
                  <a:cubicBezTo>
                    <a:pt x="302" y="146"/>
                    <a:pt x="302" y="146"/>
                    <a:pt x="302" y="146"/>
                  </a:cubicBezTo>
                  <a:cubicBezTo>
                    <a:pt x="301" y="146"/>
                    <a:pt x="301" y="146"/>
                    <a:pt x="301" y="146"/>
                  </a:cubicBezTo>
                  <a:cubicBezTo>
                    <a:pt x="300" y="147"/>
                    <a:pt x="300" y="147"/>
                    <a:pt x="300" y="147"/>
                  </a:cubicBezTo>
                  <a:cubicBezTo>
                    <a:pt x="300" y="147"/>
                    <a:pt x="300" y="147"/>
                    <a:pt x="300" y="147"/>
                  </a:cubicBezTo>
                  <a:cubicBezTo>
                    <a:pt x="301" y="147"/>
                    <a:pt x="301" y="147"/>
                    <a:pt x="301" y="147"/>
                  </a:cubicBezTo>
                  <a:cubicBezTo>
                    <a:pt x="301" y="148"/>
                    <a:pt x="301" y="148"/>
                    <a:pt x="301" y="148"/>
                  </a:cubicBezTo>
                  <a:cubicBezTo>
                    <a:pt x="299" y="148"/>
                    <a:pt x="299" y="148"/>
                    <a:pt x="299" y="148"/>
                  </a:cubicBezTo>
                  <a:cubicBezTo>
                    <a:pt x="299" y="148"/>
                    <a:pt x="299" y="148"/>
                    <a:pt x="299" y="148"/>
                  </a:cubicBezTo>
                  <a:cubicBezTo>
                    <a:pt x="301" y="148"/>
                    <a:pt x="301" y="148"/>
                    <a:pt x="301" y="148"/>
                  </a:cubicBezTo>
                  <a:cubicBezTo>
                    <a:pt x="301" y="147"/>
                    <a:pt x="301" y="147"/>
                    <a:pt x="301" y="147"/>
                  </a:cubicBezTo>
                  <a:cubicBezTo>
                    <a:pt x="303" y="146"/>
                    <a:pt x="303" y="146"/>
                    <a:pt x="303" y="146"/>
                  </a:cubicBezTo>
                  <a:cubicBezTo>
                    <a:pt x="304" y="146"/>
                    <a:pt x="304" y="146"/>
                    <a:pt x="304" y="146"/>
                  </a:cubicBezTo>
                  <a:cubicBezTo>
                    <a:pt x="304" y="146"/>
                    <a:pt x="304" y="146"/>
                    <a:pt x="304" y="146"/>
                  </a:cubicBezTo>
                  <a:cubicBezTo>
                    <a:pt x="305" y="146"/>
                    <a:pt x="305" y="146"/>
                    <a:pt x="305" y="146"/>
                  </a:cubicBezTo>
                  <a:cubicBezTo>
                    <a:pt x="306" y="146"/>
                    <a:pt x="306" y="146"/>
                    <a:pt x="306" y="146"/>
                  </a:cubicBezTo>
                  <a:cubicBezTo>
                    <a:pt x="306" y="146"/>
                    <a:pt x="306" y="146"/>
                    <a:pt x="306" y="146"/>
                  </a:cubicBezTo>
                  <a:cubicBezTo>
                    <a:pt x="305" y="147"/>
                    <a:pt x="305" y="147"/>
                    <a:pt x="305" y="147"/>
                  </a:cubicBezTo>
                  <a:cubicBezTo>
                    <a:pt x="305" y="148"/>
                    <a:pt x="305" y="148"/>
                    <a:pt x="305" y="148"/>
                  </a:cubicBezTo>
                  <a:cubicBezTo>
                    <a:pt x="304" y="148"/>
                    <a:pt x="304" y="148"/>
                    <a:pt x="304" y="148"/>
                  </a:cubicBezTo>
                  <a:cubicBezTo>
                    <a:pt x="304" y="148"/>
                    <a:pt x="304" y="148"/>
                    <a:pt x="304" y="148"/>
                  </a:cubicBezTo>
                  <a:cubicBezTo>
                    <a:pt x="303" y="148"/>
                    <a:pt x="303" y="148"/>
                    <a:pt x="303" y="148"/>
                  </a:cubicBezTo>
                  <a:cubicBezTo>
                    <a:pt x="302" y="149"/>
                    <a:pt x="302" y="149"/>
                    <a:pt x="302" y="149"/>
                  </a:cubicBezTo>
                  <a:cubicBezTo>
                    <a:pt x="302" y="149"/>
                    <a:pt x="302" y="149"/>
                    <a:pt x="302" y="149"/>
                  </a:cubicBezTo>
                  <a:cubicBezTo>
                    <a:pt x="301" y="149"/>
                    <a:pt x="301" y="149"/>
                    <a:pt x="301" y="149"/>
                  </a:cubicBezTo>
                  <a:cubicBezTo>
                    <a:pt x="301" y="149"/>
                    <a:pt x="301" y="149"/>
                    <a:pt x="301" y="149"/>
                  </a:cubicBezTo>
                  <a:cubicBezTo>
                    <a:pt x="300" y="150"/>
                    <a:pt x="300" y="150"/>
                    <a:pt x="300" y="150"/>
                  </a:cubicBezTo>
                  <a:cubicBezTo>
                    <a:pt x="300" y="150"/>
                    <a:pt x="300" y="150"/>
                    <a:pt x="300" y="150"/>
                  </a:cubicBezTo>
                  <a:cubicBezTo>
                    <a:pt x="301" y="149"/>
                    <a:pt x="301" y="149"/>
                    <a:pt x="301" y="149"/>
                  </a:cubicBezTo>
                  <a:cubicBezTo>
                    <a:pt x="302" y="150"/>
                    <a:pt x="302" y="150"/>
                    <a:pt x="302" y="150"/>
                  </a:cubicBezTo>
                  <a:cubicBezTo>
                    <a:pt x="302" y="150"/>
                    <a:pt x="302" y="150"/>
                    <a:pt x="302" y="150"/>
                  </a:cubicBezTo>
                  <a:cubicBezTo>
                    <a:pt x="303" y="149"/>
                    <a:pt x="303" y="149"/>
                    <a:pt x="303" y="149"/>
                  </a:cubicBezTo>
                  <a:cubicBezTo>
                    <a:pt x="304" y="148"/>
                    <a:pt x="304" y="148"/>
                    <a:pt x="304" y="148"/>
                  </a:cubicBezTo>
                  <a:cubicBezTo>
                    <a:pt x="304" y="148"/>
                    <a:pt x="304" y="148"/>
                    <a:pt x="304" y="148"/>
                  </a:cubicBezTo>
                  <a:cubicBezTo>
                    <a:pt x="305" y="148"/>
                    <a:pt x="305" y="148"/>
                    <a:pt x="305" y="148"/>
                  </a:cubicBezTo>
                  <a:cubicBezTo>
                    <a:pt x="306" y="149"/>
                    <a:pt x="306" y="149"/>
                    <a:pt x="306" y="149"/>
                  </a:cubicBezTo>
                  <a:cubicBezTo>
                    <a:pt x="306" y="148"/>
                    <a:pt x="306" y="148"/>
                    <a:pt x="306" y="148"/>
                  </a:cubicBezTo>
                  <a:cubicBezTo>
                    <a:pt x="307" y="148"/>
                    <a:pt x="307" y="148"/>
                    <a:pt x="307" y="148"/>
                  </a:cubicBezTo>
                  <a:cubicBezTo>
                    <a:pt x="307" y="147"/>
                    <a:pt x="307" y="147"/>
                    <a:pt x="307" y="147"/>
                  </a:cubicBezTo>
                  <a:cubicBezTo>
                    <a:pt x="307" y="147"/>
                    <a:pt x="307" y="147"/>
                    <a:pt x="307" y="147"/>
                  </a:cubicBezTo>
                  <a:cubicBezTo>
                    <a:pt x="307" y="147"/>
                    <a:pt x="307" y="147"/>
                    <a:pt x="307" y="147"/>
                  </a:cubicBezTo>
                  <a:cubicBezTo>
                    <a:pt x="308" y="146"/>
                    <a:pt x="308" y="146"/>
                    <a:pt x="308" y="146"/>
                  </a:cubicBezTo>
                  <a:cubicBezTo>
                    <a:pt x="308" y="146"/>
                    <a:pt x="308" y="146"/>
                    <a:pt x="308" y="146"/>
                  </a:cubicBezTo>
                  <a:cubicBezTo>
                    <a:pt x="308" y="145"/>
                    <a:pt x="308" y="145"/>
                    <a:pt x="308" y="145"/>
                  </a:cubicBezTo>
                  <a:cubicBezTo>
                    <a:pt x="308" y="146"/>
                    <a:pt x="308" y="146"/>
                    <a:pt x="308" y="146"/>
                  </a:cubicBezTo>
                  <a:cubicBezTo>
                    <a:pt x="309" y="146"/>
                    <a:pt x="309" y="146"/>
                    <a:pt x="309" y="146"/>
                  </a:cubicBezTo>
                  <a:cubicBezTo>
                    <a:pt x="309" y="146"/>
                    <a:pt x="309" y="146"/>
                    <a:pt x="309" y="146"/>
                  </a:cubicBezTo>
                  <a:cubicBezTo>
                    <a:pt x="310" y="148"/>
                    <a:pt x="310" y="148"/>
                    <a:pt x="310" y="148"/>
                  </a:cubicBezTo>
                  <a:cubicBezTo>
                    <a:pt x="310" y="149"/>
                    <a:pt x="310" y="149"/>
                    <a:pt x="310" y="149"/>
                  </a:cubicBezTo>
                  <a:cubicBezTo>
                    <a:pt x="310" y="150"/>
                    <a:pt x="310" y="150"/>
                    <a:pt x="310" y="150"/>
                  </a:cubicBezTo>
                  <a:cubicBezTo>
                    <a:pt x="310" y="150"/>
                    <a:pt x="310" y="150"/>
                    <a:pt x="310" y="150"/>
                  </a:cubicBezTo>
                  <a:cubicBezTo>
                    <a:pt x="310" y="151"/>
                    <a:pt x="310" y="151"/>
                    <a:pt x="310" y="151"/>
                  </a:cubicBezTo>
                  <a:cubicBezTo>
                    <a:pt x="309" y="151"/>
                    <a:pt x="309" y="151"/>
                    <a:pt x="309" y="151"/>
                  </a:cubicBezTo>
                  <a:cubicBezTo>
                    <a:pt x="308" y="150"/>
                    <a:pt x="308" y="150"/>
                    <a:pt x="308" y="150"/>
                  </a:cubicBezTo>
                  <a:cubicBezTo>
                    <a:pt x="307" y="150"/>
                    <a:pt x="307" y="150"/>
                    <a:pt x="307" y="150"/>
                  </a:cubicBezTo>
                  <a:cubicBezTo>
                    <a:pt x="307" y="150"/>
                    <a:pt x="307" y="150"/>
                    <a:pt x="307" y="150"/>
                  </a:cubicBezTo>
                  <a:cubicBezTo>
                    <a:pt x="306" y="151"/>
                    <a:pt x="306" y="151"/>
                    <a:pt x="306" y="151"/>
                  </a:cubicBezTo>
                  <a:cubicBezTo>
                    <a:pt x="305" y="151"/>
                    <a:pt x="305" y="151"/>
                    <a:pt x="305" y="151"/>
                  </a:cubicBezTo>
                  <a:cubicBezTo>
                    <a:pt x="305" y="151"/>
                    <a:pt x="305" y="151"/>
                    <a:pt x="305" y="151"/>
                  </a:cubicBezTo>
                  <a:cubicBezTo>
                    <a:pt x="304" y="151"/>
                    <a:pt x="304" y="151"/>
                    <a:pt x="304" y="151"/>
                  </a:cubicBezTo>
                  <a:cubicBezTo>
                    <a:pt x="304" y="151"/>
                    <a:pt x="304" y="151"/>
                    <a:pt x="304" y="151"/>
                  </a:cubicBezTo>
                  <a:cubicBezTo>
                    <a:pt x="303" y="151"/>
                    <a:pt x="303" y="151"/>
                    <a:pt x="303" y="151"/>
                  </a:cubicBezTo>
                  <a:cubicBezTo>
                    <a:pt x="303" y="152"/>
                    <a:pt x="303" y="152"/>
                    <a:pt x="303" y="152"/>
                  </a:cubicBezTo>
                  <a:cubicBezTo>
                    <a:pt x="305" y="151"/>
                    <a:pt x="305" y="151"/>
                    <a:pt x="305" y="151"/>
                  </a:cubicBezTo>
                  <a:cubicBezTo>
                    <a:pt x="305" y="152"/>
                    <a:pt x="305" y="152"/>
                    <a:pt x="305" y="152"/>
                  </a:cubicBezTo>
                  <a:cubicBezTo>
                    <a:pt x="307" y="153"/>
                    <a:pt x="307" y="153"/>
                    <a:pt x="307" y="153"/>
                  </a:cubicBezTo>
                  <a:cubicBezTo>
                    <a:pt x="307" y="153"/>
                    <a:pt x="307" y="153"/>
                    <a:pt x="307" y="153"/>
                  </a:cubicBezTo>
                  <a:cubicBezTo>
                    <a:pt x="308" y="153"/>
                    <a:pt x="308" y="153"/>
                    <a:pt x="308" y="153"/>
                  </a:cubicBezTo>
                  <a:cubicBezTo>
                    <a:pt x="308" y="153"/>
                    <a:pt x="308" y="153"/>
                    <a:pt x="308" y="153"/>
                  </a:cubicBezTo>
                  <a:cubicBezTo>
                    <a:pt x="309" y="153"/>
                    <a:pt x="309" y="153"/>
                    <a:pt x="309" y="153"/>
                  </a:cubicBezTo>
                  <a:cubicBezTo>
                    <a:pt x="309" y="153"/>
                    <a:pt x="309" y="153"/>
                    <a:pt x="309" y="153"/>
                  </a:cubicBezTo>
                  <a:cubicBezTo>
                    <a:pt x="310" y="154"/>
                    <a:pt x="310" y="154"/>
                    <a:pt x="310" y="154"/>
                  </a:cubicBezTo>
                  <a:cubicBezTo>
                    <a:pt x="310" y="154"/>
                    <a:pt x="310" y="154"/>
                    <a:pt x="310" y="154"/>
                  </a:cubicBezTo>
                  <a:cubicBezTo>
                    <a:pt x="311" y="155"/>
                    <a:pt x="311" y="155"/>
                    <a:pt x="311" y="155"/>
                  </a:cubicBezTo>
                  <a:cubicBezTo>
                    <a:pt x="311" y="156"/>
                    <a:pt x="311" y="156"/>
                    <a:pt x="311" y="156"/>
                  </a:cubicBezTo>
                  <a:cubicBezTo>
                    <a:pt x="310" y="156"/>
                    <a:pt x="310" y="156"/>
                    <a:pt x="310" y="156"/>
                  </a:cubicBezTo>
                  <a:cubicBezTo>
                    <a:pt x="310" y="156"/>
                    <a:pt x="310" y="156"/>
                    <a:pt x="310" y="156"/>
                  </a:cubicBezTo>
                  <a:cubicBezTo>
                    <a:pt x="309" y="155"/>
                    <a:pt x="309" y="155"/>
                    <a:pt x="309" y="155"/>
                  </a:cubicBezTo>
                  <a:cubicBezTo>
                    <a:pt x="309" y="155"/>
                    <a:pt x="309" y="155"/>
                    <a:pt x="309" y="155"/>
                  </a:cubicBezTo>
                  <a:cubicBezTo>
                    <a:pt x="309" y="156"/>
                    <a:pt x="309" y="156"/>
                    <a:pt x="309" y="156"/>
                  </a:cubicBezTo>
                  <a:cubicBezTo>
                    <a:pt x="308" y="156"/>
                    <a:pt x="308" y="156"/>
                    <a:pt x="308" y="156"/>
                  </a:cubicBezTo>
                  <a:cubicBezTo>
                    <a:pt x="308" y="155"/>
                    <a:pt x="308" y="155"/>
                    <a:pt x="308" y="155"/>
                  </a:cubicBezTo>
                  <a:cubicBezTo>
                    <a:pt x="308" y="155"/>
                    <a:pt x="308" y="155"/>
                    <a:pt x="308" y="155"/>
                  </a:cubicBezTo>
                  <a:cubicBezTo>
                    <a:pt x="307" y="155"/>
                    <a:pt x="307" y="155"/>
                    <a:pt x="307" y="155"/>
                  </a:cubicBezTo>
                  <a:cubicBezTo>
                    <a:pt x="306" y="154"/>
                    <a:pt x="306" y="154"/>
                    <a:pt x="306" y="154"/>
                  </a:cubicBezTo>
                  <a:cubicBezTo>
                    <a:pt x="306" y="154"/>
                    <a:pt x="306" y="154"/>
                    <a:pt x="306" y="154"/>
                  </a:cubicBezTo>
                  <a:cubicBezTo>
                    <a:pt x="305" y="154"/>
                    <a:pt x="305" y="154"/>
                    <a:pt x="305" y="154"/>
                  </a:cubicBezTo>
                  <a:cubicBezTo>
                    <a:pt x="304" y="154"/>
                    <a:pt x="304" y="154"/>
                    <a:pt x="304" y="154"/>
                  </a:cubicBezTo>
                  <a:cubicBezTo>
                    <a:pt x="304" y="154"/>
                    <a:pt x="304" y="154"/>
                    <a:pt x="304" y="154"/>
                  </a:cubicBezTo>
                  <a:cubicBezTo>
                    <a:pt x="304" y="154"/>
                    <a:pt x="304" y="154"/>
                    <a:pt x="304" y="154"/>
                  </a:cubicBezTo>
                  <a:cubicBezTo>
                    <a:pt x="305" y="154"/>
                    <a:pt x="305" y="154"/>
                    <a:pt x="305" y="154"/>
                  </a:cubicBezTo>
                  <a:cubicBezTo>
                    <a:pt x="305" y="155"/>
                    <a:pt x="305" y="155"/>
                    <a:pt x="305" y="155"/>
                  </a:cubicBezTo>
                  <a:cubicBezTo>
                    <a:pt x="305" y="155"/>
                    <a:pt x="305" y="155"/>
                    <a:pt x="305" y="155"/>
                  </a:cubicBezTo>
                  <a:cubicBezTo>
                    <a:pt x="304" y="155"/>
                    <a:pt x="304" y="155"/>
                    <a:pt x="304" y="155"/>
                  </a:cubicBezTo>
                  <a:cubicBezTo>
                    <a:pt x="304" y="155"/>
                    <a:pt x="304" y="155"/>
                    <a:pt x="304" y="155"/>
                  </a:cubicBezTo>
                  <a:cubicBezTo>
                    <a:pt x="303" y="155"/>
                    <a:pt x="303" y="155"/>
                    <a:pt x="303" y="155"/>
                  </a:cubicBezTo>
                  <a:cubicBezTo>
                    <a:pt x="302" y="156"/>
                    <a:pt x="302" y="156"/>
                    <a:pt x="302" y="156"/>
                  </a:cubicBezTo>
                  <a:cubicBezTo>
                    <a:pt x="302" y="156"/>
                    <a:pt x="302" y="156"/>
                    <a:pt x="302" y="156"/>
                  </a:cubicBezTo>
                  <a:cubicBezTo>
                    <a:pt x="303" y="156"/>
                    <a:pt x="303" y="156"/>
                    <a:pt x="303" y="156"/>
                  </a:cubicBezTo>
                  <a:cubicBezTo>
                    <a:pt x="303" y="156"/>
                    <a:pt x="303" y="156"/>
                    <a:pt x="303" y="156"/>
                  </a:cubicBezTo>
                  <a:cubicBezTo>
                    <a:pt x="304" y="156"/>
                    <a:pt x="304" y="156"/>
                    <a:pt x="304" y="156"/>
                  </a:cubicBezTo>
                  <a:cubicBezTo>
                    <a:pt x="304" y="155"/>
                    <a:pt x="304" y="155"/>
                    <a:pt x="304" y="155"/>
                  </a:cubicBezTo>
                  <a:cubicBezTo>
                    <a:pt x="305" y="155"/>
                    <a:pt x="305" y="155"/>
                    <a:pt x="305" y="155"/>
                  </a:cubicBezTo>
                  <a:cubicBezTo>
                    <a:pt x="306" y="156"/>
                    <a:pt x="306" y="156"/>
                    <a:pt x="306" y="156"/>
                  </a:cubicBezTo>
                  <a:cubicBezTo>
                    <a:pt x="306" y="156"/>
                    <a:pt x="306" y="156"/>
                    <a:pt x="306" y="156"/>
                  </a:cubicBezTo>
                  <a:cubicBezTo>
                    <a:pt x="306" y="156"/>
                    <a:pt x="306" y="156"/>
                    <a:pt x="306" y="156"/>
                  </a:cubicBezTo>
                  <a:cubicBezTo>
                    <a:pt x="306" y="157"/>
                    <a:pt x="306" y="157"/>
                    <a:pt x="306" y="157"/>
                  </a:cubicBezTo>
                  <a:cubicBezTo>
                    <a:pt x="306" y="157"/>
                    <a:pt x="306" y="157"/>
                    <a:pt x="306" y="157"/>
                  </a:cubicBezTo>
                  <a:cubicBezTo>
                    <a:pt x="305" y="157"/>
                    <a:pt x="305" y="157"/>
                    <a:pt x="305" y="157"/>
                  </a:cubicBezTo>
                  <a:cubicBezTo>
                    <a:pt x="305" y="157"/>
                    <a:pt x="305" y="157"/>
                    <a:pt x="305" y="157"/>
                  </a:cubicBezTo>
                  <a:cubicBezTo>
                    <a:pt x="304" y="157"/>
                    <a:pt x="304" y="157"/>
                    <a:pt x="304" y="157"/>
                  </a:cubicBezTo>
                  <a:cubicBezTo>
                    <a:pt x="304" y="156"/>
                    <a:pt x="304" y="156"/>
                    <a:pt x="304" y="156"/>
                  </a:cubicBezTo>
                  <a:cubicBezTo>
                    <a:pt x="304" y="157"/>
                    <a:pt x="304" y="157"/>
                    <a:pt x="304" y="157"/>
                  </a:cubicBezTo>
                  <a:cubicBezTo>
                    <a:pt x="304" y="157"/>
                    <a:pt x="304" y="157"/>
                    <a:pt x="304" y="157"/>
                  </a:cubicBezTo>
                  <a:cubicBezTo>
                    <a:pt x="304" y="157"/>
                    <a:pt x="304" y="157"/>
                    <a:pt x="304" y="157"/>
                  </a:cubicBezTo>
                  <a:cubicBezTo>
                    <a:pt x="305" y="157"/>
                    <a:pt x="305" y="157"/>
                    <a:pt x="305" y="157"/>
                  </a:cubicBezTo>
                  <a:cubicBezTo>
                    <a:pt x="305" y="158"/>
                    <a:pt x="305" y="158"/>
                    <a:pt x="305" y="158"/>
                  </a:cubicBezTo>
                  <a:cubicBezTo>
                    <a:pt x="305" y="158"/>
                    <a:pt x="305" y="158"/>
                    <a:pt x="305" y="158"/>
                  </a:cubicBezTo>
                  <a:cubicBezTo>
                    <a:pt x="305" y="159"/>
                    <a:pt x="305" y="159"/>
                    <a:pt x="305" y="159"/>
                  </a:cubicBezTo>
                  <a:cubicBezTo>
                    <a:pt x="305" y="159"/>
                    <a:pt x="305" y="159"/>
                    <a:pt x="305" y="159"/>
                  </a:cubicBezTo>
                  <a:cubicBezTo>
                    <a:pt x="303" y="158"/>
                    <a:pt x="303" y="158"/>
                    <a:pt x="303" y="158"/>
                  </a:cubicBezTo>
                  <a:cubicBezTo>
                    <a:pt x="302" y="158"/>
                    <a:pt x="302" y="158"/>
                    <a:pt x="302" y="158"/>
                  </a:cubicBezTo>
                  <a:cubicBezTo>
                    <a:pt x="301" y="158"/>
                    <a:pt x="301" y="158"/>
                    <a:pt x="301" y="158"/>
                  </a:cubicBezTo>
                  <a:cubicBezTo>
                    <a:pt x="300" y="158"/>
                    <a:pt x="300" y="158"/>
                    <a:pt x="300" y="158"/>
                  </a:cubicBezTo>
                  <a:cubicBezTo>
                    <a:pt x="300" y="158"/>
                    <a:pt x="300" y="158"/>
                    <a:pt x="300" y="158"/>
                  </a:cubicBezTo>
                  <a:cubicBezTo>
                    <a:pt x="301" y="158"/>
                    <a:pt x="301" y="158"/>
                    <a:pt x="301" y="158"/>
                  </a:cubicBezTo>
                  <a:cubicBezTo>
                    <a:pt x="303" y="159"/>
                    <a:pt x="303" y="159"/>
                    <a:pt x="303" y="159"/>
                  </a:cubicBezTo>
                  <a:cubicBezTo>
                    <a:pt x="303" y="160"/>
                    <a:pt x="303" y="160"/>
                    <a:pt x="303" y="160"/>
                  </a:cubicBezTo>
                  <a:cubicBezTo>
                    <a:pt x="303" y="160"/>
                    <a:pt x="303" y="160"/>
                    <a:pt x="303" y="160"/>
                  </a:cubicBezTo>
                  <a:cubicBezTo>
                    <a:pt x="302" y="159"/>
                    <a:pt x="302" y="159"/>
                    <a:pt x="302" y="159"/>
                  </a:cubicBezTo>
                  <a:cubicBezTo>
                    <a:pt x="301" y="159"/>
                    <a:pt x="301" y="159"/>
                    <a:pt x="301" y="159"/>
                  </a:cubicBezTo>
                  <a:cubicBezTo>
                    <a:pt x="301" y="160"/>
                    <a:pt x="301" y="160"/>
                    <a:pt x="301" y="160"/>
                  </a:cubicBezTo>
                  <a:cubicBezTo>
                    <a:pt x="301" y="160"/>
                    <a:pt x="301" y="160"/>
                    <a:pt x="301" y="160"/>
                  </a:cubicBezTo>
                  <a:cubicBezTo>
                    <a:pt x="302" y="160"/>
                    <a:pt x="302" y="160"/>
                    <a:pt x="302" y="160"/>
                  </a:cubicBezTo>
                  <a:cubicBezTo>
                    <a:pt x="302" y="160"/>
                    <a:pt x="302" y="160"/>
                    <a:pt x="302" y="160"/>
                  </a:cubicBezTo>
                  <a:cubicBezTo>
                    <a:pt x="303" y="160"/>
                    <a:pt x="303" y="160"/>
                    <a:pt x="303" y="160"/>
                  </a:cubicBezTo>
                  <a:cubicBezTo>
                    <a:pt x="303" y="160"/>
                    <a:pt x="303" y="160"/>
                    <a:pt x="303" y="160"/>
                  </a:cubicBezTo>
                  <a:cubicBezTo>
                    <a:pt x="303" y="161"/>
                    <a:pt x="303" y="161"/>
                    <a:pt x="303" y="161"/>
                  </a:cubicBezTo>
                  <a:cubicBezTo>
                    <a:pt x="303" y="161"/>
                    <a:pt x="303" y="161"/>
                    <a:pt x="303" y="161"/>
                  </a:cubicBezTo>
                  <a:cubicBezTo>
                    <a:pt x="304" y="161"/>
                    <a:pt x="304" y="161"/>
                    <a:pt x="304" y="161"/>
                  </a:cubicBezTo>
                  <a:cubicBezTo>
                    <a:pt x="304" y="161"/>
                    <a:pt x="304" y="161"/>
                    <a:pt x="304" y="161"/>
                  </a:cubicBezTo>
                  <a:cubicBezTo>
                    <a:pt x="304" y="161"/>
                    <a:pt x="304" y="161"/>
                    <a:pt x="304" y="161"/>
                  </a:cubicBezTo>
                  <a:cubicBezTo>
                    <a:pt x="304" y="161"/>
                    <a:pt x="304" y="161"/>
                    <a:pt x="304" y="161"/>
                  </a:cubicBezTo>
                  <a:cubicBezTo>
                    <a:pt x="304" y="161"/>
                    <a:pt x="304" y="161"/>
                    <a:pt x="304" y="161"/>
                  </a:cubicBezTo>
                  <a:cubicBezTo>
                    <a:pt x="304" y="162"/>
                    <a:pt x="304" y="162"/>
                    <a:pt x="304" y="162"/>
                  </a:cubicBezTo>
                  <a:cubicBezTo>
                    <a:pt x="305" y="162"/>
                    <a:pt x="305" y="162"/>
                    <a:pt x="305" y="162"/>
                  </a:cubicBezTo>
                  <a:cubicBezTo>
                    <a:pt x="305" y="161"/>
                    <a:pt x="305" y="161"/>
                    <a:pt x="305" y="161"/>
                  </a:cubicBezTo>
                  <a:cubicBezTo>
                    <a:pt x="305" y="161"/>
                    <a:pt x="305" y="161"/>
                    <a:pt x="305" y="161"/>
                  </a:cubicBezTo>
                  <a:cubicBezTo>
                    <a:pt x="306" y="161"/>
                    <a:pt x="306" y="161"/>
                    <a:pt x="306" y="161"/>
                  </a:cubicBezTo>
                  <a:cubicBezTo>
                    <a:pt x="307" y="161"/>
                    <a:pt x="307" y="161"/>
                    <a:pt x="307" y="161"/>
                  </a:cubicBezTo>
                  <a:cubicBezTo>
                    <a:pt x="308" y="161"/>
                    <a:pt x="308" y="161"/>
                    <a:pt x="308" y="161"/>
                  </a:cubicBezTo>
                  <a:cubicBezTo>
                    <a:pt x="307" y="162"/>
                    <a:pt x="307" y="162"/>
                    <a:pt x="307" y="162"/>
                  </a:cubicBezTo>
                  <a:cubicBezTo>
                    <a:pt x="307" y="162"/>
                    <a:pt x="307" y="162"/>
                    <a:pt x="307" y="162"/>
                  </a:cubicBezTo>
                  <a:cubicBezTo>
                    <a:pt x="306" y="162"/>
                    <a:pt x="306" y="162"/>
                    <a:pt x="306" y="162"/>
                  </a:cubicBezTo>
                  <a:cubicBezTo>
                    <a:pt x="306" y="162"/>
                    <a:pt x="306" y="162"/>
                    <a:pt x="306" y="162"/>
                  </a:cubicBezTo>
                  <a:cubicBezTo>
                    <a:pt x="305" y="162"/>
                    <a:pt x="305" y="162"/>
                    <a:pt x="305" y="162"/>
                  </a:cubicBezTo>
                  <a:cubicBezTo>
                    <a:pt x="304" y="163"/>
                    <a:pt x="304" y="163"/>
                    <a:pt x="304" y="163"/>
                  </a:cubicBezTo>
                  <a:cubicBezTo>
                    <a:pt x="304" y="163"/>
                    <a:pt x="304" y="163"/>
                    <a:pt x="304" y="163"/>
                  </a:cubicBezTo>
                  <a:cubicBezTo>
                    <a:pt x="304" y="163"/>
                    <a:pt x="304" y="163"/>
                    <a:pt x="304" y="163"/>
                  </a:cubicBezTo>
                  <a:cubicBezTo>
                    <a:pt x="305" y="163"/>
                    <a:pt x="305" y="163"/>
                    <a:pt x="305" y="163"/>
                  </a:cubicBezTo>
                  <a:cubicBezTo>
                    <a:pt x="306" y="163"/>
                    <a:pt x="306" y="163"/>
                    <a:pt x="306" y="163"/>
                  </a:cubicBezTo>
                  <a:cubicBezTo>
                    <a:pt x="305" y="163"/>
                    <a:pt x="305" y="163"/>
                    <a:pt x="305" y="163"/>
                  </a:cubicBezTo>
                  <a:cubicBezTo>
                    <a:pt x="305" y="163"/>
                    <a:pt x="305" y="163"/>
                    <a:pt x="305" y="163"/>
                  </a:cubicBezTo>
                  <a:cubicBezTo>
                    <a:pt x="305" y="163"/>
                    <a:pt x="305" y="163"/>
                    <a:pt x="305" y="163"/>
                  </a:cubicBezTo>
                  <a:cubicBezTo>
                    <a:pt x="307" y="163"/>
                    <a:pt x="307" y="163"/>
                    <a:pt x="307" y="163"/>
                  </a:cubicBezTo>
                  <a:cubicBezTo>
                    <a:pt x="307" y="164"/>
                    <a:pt x="307" y="164"/>
                    <a:pt x="307" y="164"/>
                  </a:cubicBezTo>
                  <a:cubicBezTo>
                    <a:pt x="307" y="164"/>
                    <a:pt x="307" y="164"/>
                    <a:pt x="307" y="164"/>
                  </a:cubicBezTo>
                  <a:cubicBezTo>
                    <a:pt x="307" y="164"/>
                    <a:pt x="307" y="164"/>
                    <a:pt x="307" y="164"/>
                  </a:cubicBezTo>
                  <a:cubicBezTo>
                    <a:pt x="308" y="165"/>
                    <a:pt x="308" y="165"/>
                    <a:pt x="308" y="165"/>
                  </a:cubicBezTo>
                  <a:cubicBezTo>
                    <a:pt x="308" y="165"/>
                    <a:pt x="308" y="165"/>
                    <a:pt x="308" y="165"/>
                  </a:cubicBezTo>
                  <a:cubicBezTo>
                    <a:pt x="307" y="166"/>
                    <a:pt x="307" y="166"/>
                    <a:pt x="307" y="166"/>
                  </a:cubicBezTo>
                  <a:cubicBezTo>
                    <a:pt x="307" y="166"/>
                    <a:pt x="307" y="166"/>
                    <a:pt x="307" y="166"/>
                  </a:cubicBezTo>
                  <a:cubicBezTo>
                    <a:pt x="308" y="166"/>
                    <a:pt x="308" y="166"/>
                    <a:pt x="308" y="166"/>
                  </a:cubicBezTo>
                  <a:cubicBezTo>
                    <a:pt x="308" y="166"/>
                    <a:pt x="308" y="166"/>
                    <a:pt x="308" y="166"/>
                  </a:cubicBezTo>
                  <a:cubicBezTo>
                    <a:pt x="308" y="165"/>
                    <a:pt x="308" y="165"/>
                    <a:pt x="308" y="165"/>
                  </a:cubicBezTo>
                  <a:cubicBezTo>
                    <a:pt x="309" y="165"/>
                    <a:pt x="309" y="165"/>
                    <a:pt x="309" y="165"/>
                  </a:cubicBezTo>
                  <a:cubicBezTo>
                    <a:pt x="309" y="166"/>
                    <a:pt x="309" y="166"/>
                    <a:pt x="309" y="166"/>
                  </a:cubicBezTo>
                  <a:cubicBezTo>
                    <a:pt x="309" y="166"/>
                    <a:pt x="309" y="166"/>
                    <a:pt x="309" y="166"/>
                  </a:cubicBezTo>
                  <a:cubicBezTo>
                    <a:pt x="308" y="167"/>
                    <a:pt x="308" y="167"/>
                    <a:pt x="308" y="167"/>
                  </a:cubicBezTo>
                  <a:cubicBezTo>
                    <a:pt x="307" y="168"/>
                    <a:pt x="307" y="168"/>
                    <a:pt x="307" y="168"/>
                  </a:cubicBezTo>
                  <a:cubicBezTo>
                    <a:pt x="307" y="169"/>
                    <a:pt x="307" y="169"/>
                    <a:pt x="307" y="169"/>
                  </a:cubicBezTo>
                  <a:cubicBezTo>
                    <a:pt x="308" y="168"/>
                    <a:pt x="308" y="168"/>
                    <a:pt x="308" y="168"/>
                  </a:cubicBezTo>
                  <a:cubicBezTo>
                    <a:pt x="308" y="167"/>
                    <a:pt x="308" y="167"/>
                    <a:pt x="308" y="167"/>
                  </a:cubicBezTo>
                  <a:cubicBezTo>
                    <a:pt x="308" y="167"/>
                    <a:pt x="308" y="167"/>
                    <a:pt x="308" y="167"/>
                  </a:cubicBezTo>
                  <a:cubicBezTo>
                    <a:pt x="309" y="166"/>
                    <a:pt x="309" y="166"/>
                    <a:pt x="309" y="166"/>
                  </a:cubicBezTo>
                  <a:cubicBezTo>
                    <a:pt x="310" y="166"/>
                    <a:pt x="310" y="166"/>
                    <a:pt x="310" y="166"/>
                  </a:cubicBezTo>
                  <a:cubicBezTo>
                    <a:pt x="310" y="166"/>
                    <a:pt x="310" y="166"/>
                    <a:pt x="310" y="166"/>
                  </a:cubicBezTo>
                  <a:cubicBezTo>
                    <a:pt x="310" y="165"/>
                    <a:pt x="310" y="165"/>
                    <a:pt x="310" y="165"/>
                  </a:cubicBezTo>
                  <a:cubicBezTo>
                    <a:pt x="311" y="165"/>
                    <a:pt x="311" y="165"/>
                    <a:pt x="311" y="165"/>
                  </a:cubicBezTo>
                  <a:cubicBezTo>
                    <a:pt x="311" y="165"/>
                    <a:pt x="311" y="165"/>
                    <a:pt x="311" y="165"/>
                  </a:cubicBezTo>
                  <a:cubicBezTo>
                    <a:pt x="311" y="166"/>
                    <a:pt x="311" y="166"/>
                    <a:pt x="311" y="166"/>
                  </a:cubicBezTo>
                  <a:cubicBezTo>
                    <a:pt x="310" y="167"/>
                    <a:pt x="310" y="167"/>
                    <a:pt x="310" y="167"/>
                  </a:cubicBezTo>
                  <a:cubicBezTo>
                    <a:pt x="309" y="167"/>
                    <a:pt x="309" y="167"/>
                    <a:pt x="309" y="167"/>
                  </a:cubicBezTo>
                  <a:cubicBezTo>
                    <a:pt x="309" y="168"/>
                    <a:pt x="309" y="168"/>
                    <a:pt x="309" y="168"/>
                  </a:cubicBezTo>
                  <a:cubicBezTo>
                    <a:pt x="309" y="169"/>
                    <a:pt x="309" y="169"/>
                    <a:pt x="309" y="169"/>
                  </a:cubicBezTo>
                  <a:cubicBezTo>
                    <a:pt x="310" y="168"/>
                    <a:pt x="310" y="168"/>
                    <a:pt x="310" y="168"/>
                  </a:cubicBezTo>
                  <a:cubicBezTo>
                    <a:pt x="310" y="168"/>
                    <a:pt x="310" y="168"/>
                    <a:pt x="310" y="168"/>
                  </a:cubicBezTo>
                  <a:cubicBezTo>
                    <a:pt x="310" y="167"/>
                    <a:pt x="310" y="167"/>
                    <a:pt x="310" y="167"/>
                  </a:cubicBezTo>
                  <a:cubicBezTo>
                    <a:pt x="310" y="167"/>
                    <a:pt x="310" y="167"/>
                    <a:pt x="310" y="167"/>
                  </a:cubicBezTo>
                  <a:cubicBezTo>
                    <a:pt x="311" y="166"/>
                    <a:pt x="311" y="166"/>
                    <a:pt x="311" y="166"/>
                  </a:cubicBezTo>
                  <a:cubicBezTo>
                    <a:pt x="312" y="166"/>
                    <a:pt x="312" y="166"/>
                    <a:pt x="312" y="166"/>
                  </a:cubicBezTo>
                  <a:cubicBezTo>
                    <a:pt x="313" y="165"/>
                    <a:pt x="313" y="165"/>
                    <a:pt x="313" y="165"/>
                  </a:cubicBezTo>
                  <a:cubicBezTo>
                    <a:pt x="313" y="165"/>
                    <a:pt x="313" y="165"/>
                    <a:pt x="313" y="165"/>
                  </a:cubicBezTo>
                  <a:cubicBezTo>
                    <a:pt x="313" y="166"/>
                    <a:pt x="313" y="166"/>
                    <a:pt x="313" y="166"/>
                  </a:cubicBezTo>
                  <a:cubicBezTo>
                    <a:pt x="312" y="167"/>
                    <a:pt x="312" y="167"/>
                    <a:pt x="312" y="167"/>
                  </a:cubicBezTo>
                  <a:cubicBezTo>
                    <a:pt x="311" y="167"/>
                    <a:pt x="311" y="167"/>
                    <a:pt x="311" y="167"/>
                  </a:cubicBezTo>
                  <a:cubicBezTo>
                    <a:pt x="311" y="167"/>
                    <a:pt x="311" y="167"/>
                    <a:pt x="311" y="167"/>
                  </a:cubicBezTo>
                  <a:cubicBezTo>
                    <a:pt x="311" y="168"/>
                    <a:pt x="311" y="168"/>
                    <a:pt x="311" y="168"/>
                  </a:cubicBezTo>
                  <a:cubicBezTo>
                    <a:pt x="311" y="168"/>
                    <a:pt x="311" y="168"/>
                    <a:pt x="311" y="168"/>
                  </a:cubicBezTo>
                  <a:cubicBezTo>
                    <a:pt x="311" y="168"/>
                    <a:pt x="311" y="168"/>
                    <a:pt x="311" y="168"/>
                  </a:cubicBezTo>
                  <a:cubicBezTo>
                    <a:pt x="312" y="168"/>
                    <a:pt x="312" y="168"/>
                    <a:pt x="312" y="168"/>
                  </a:cubicBezTo>
                  <a:cubicBezTo>
                    <a:pt x="312" y="168"/>
                    <a:pt x="312" y="168"/>
                    <a:pt x="312" y="168"/>
                  </a:cubicBezTo>
                  <a:cubicBezTo>
                    <a:pt x="313" y="168"/>
                    <a:pt x="313" y="168"/>
                    <a:pt x="313" y="168"/>
                  </a:cubicBezTo>
                  <a:cubicBezTo>
                    <a:pt x="314" y="168"/>
                    <a:pt x="314" y="168"/>
                    <a:pt x="314" y="168"/>
                  </a:cubicBezTo>
                  <a:cubicBezTo>
                    <a:pt x="314" y="169"/>
                    <a:pt x="314" y="169"/>
                    <a:pt x="314" y="169"/>
                  </a:cubicBezTo>
                  <a:cubicBezTo>
                    <a:pt x="314" y="169"/>
                    <a:pt x="314" y="169"/>
                    <a:pt x="314" y="169"/>
                  </a:cubicBezTo>
                  <a:cubicBezTo>
                    <a:pt x="313" y="170"/>
                    <a:pt x="313" y="170"/>
                    <a:pt x="313" y="170"/>
                  </a:cubicBezTo>
                  <a:cubicBezTo>
                    <a:pt x="313" y="170"/>
                    <a:pt x="313" y="170"/>
                    <a:pt x="313" y="170"/>
                  </a:cubicBezTo>
                  <a:cubicBezTo>
                    <a:pt x="314" y="170"/>
                    <a:pt x="314" y="170"/>
                    <a:pt x="314" y="170"/>
                  </a:cubicBezTo>
                  <a:cubicBezTo>
                    <a:pt x="314" y="171"/>
                    <a:pt x="314" y="171"/>
                    <a:pt x="314" y="171"/>
                  </a:cubicBezTo>
                  <a:cubicBezTo>
                    <a:pt x="313" y="171"/>
                    <a:pt x="313" y="171"/>
                    <a:pt x="313" y="171"/>
                  </a:cubicBezTo>
                  <a:cubicBezTo>
                    <a:pt x="313" y="171"/>
                    <a:pt x="313" y="171"/>
                    <a:pt x="313" y="171"/>
                  </a:cubicBezTo>
                  <a:cubicBezTo>
                    <a:pt x="313" y="171"/>
                    <a:pt x="313" y="171"/>
                    <a:pt x="313" y="171"/>
                  </a:cubicBezTo>
                  <a:cubicBezTo>
                    <a:pt x="314" y="171"/>
                    <a:pt x="314" y="171"/>
                    <a:pt x="314" y="171"/>
                  </a:cubicBezTo>
                  <a:cubicBezTo>
                    <a:pt x="312" y="172"/>
                    <a:pt x="312" y="172"/>
                    <a:pt x="312" y="172"/>
                  </a:cubicBezTo>
                  <a:cubicBezTo>
                    <a:pt x="312" y="172"/>
                    <a:pt x="312" y="172"/>
                    <a:pt x="312" y="172"/>
                  </a:cubicBezTo>
                  <a:cubicBezTo>
                    <a:pt x="312" y="172"/>
                    <a:pt x="312" y="172"/>
                    <a:pt x="312" y="172"/>
                  </a:cubicBezTo>
                  <a:cubicBezTo>
                    <a:pt x="313" y="172"/>
                    <a:pt x="313" y="172"/>
                    <a:pt x="313" y="172"/>
                  </a:cubicBezTo>
                  <a:cubicBezTo>
                    <a:pt x="314" y="172"/>
                    <a:pt x="314" y="172"/>
                    <a:pt x="314" y="172"/>
                  </a:cubicBezTo>
                  <a:cubicBezTo>
                    <a:pt x="314" y="172"/>
                    <a:pt x="314" y="172"/>
                    <a:pt x="314" y="172"/>
                  </a:cubicBezTo>
                  <a:cubicBezTo>
                    <a:pt x="315" y="172"/>
                    <a:pt x="315" y="172"/>
                    <a:pt x="315" y="172"/>
                  </a:cubicBezTo>
                  <a:cubicBezTo>
                    <a:pt x="315" y="172"/>
                    <a:pt x="315" y="172"/>
                    <a:pt x="315" y="172"/>
                  </a:cubicBezTo>
                  <a:cubicBezTo>
                    <a:pt x="315" y="173"/>
                    <a:pt x="315" y="173"/>
                    <a:pt x="315" y="173"/>
                  </a:cubicBezTo>
                  <a:cubicBezTo>
                    <a:pt x="314" y="173"/>
                    <a:pt x="314" y="173"/>
                    <a:pt x="314" y="173"/>
                  </a:cubicBezTo>
                  <a:cubicBezTo>
                    <a:pt x="315" y="173"/>
                    <a:pt x="315" y="173"/>
                    <a:pt x="315" y="173"/>
                  </a:cubicBezTo>
                  <a:cubicBezTo>
                    <a:pt x="316" y="172"/>
                    <a:pt x="316" y="172"/>
                    <a:pt x="316" y="172"/>
                  </a:cubicBezTo>
                  <a:cubicBezTo>
                    <a:pt x="316" y="172"/>
                    <a:pt x="316" y="172"/>
                    <a:pt x="316" y="172"/>
                  </a:cubicBezTo>
                  <a:cubicBezTo>
                    <a:pt x="317" y="171"/>
                    <a:pt x="317" y="171"/>
                    <a:pt x="317" y="171"/>
                  </a:cubicBezTo>
                  <a:cubicBezTo>
                    <a:pt x="318" y="172"/>
                    <a:pt x="318" y="172"/>
                    <a:pt x="318" y="172"/>
                  </a:cubicBezTo>
                  <a:cubicBezTo>
                    <a:pt x="318" y="172"/>
                    <a:pt x="318" y="172"/>
                    <a:pt x="318" y="172"/>
                  </a:cubicBezTo>
                  <a:cubicBezTo>
                    <a:pt x="317" y="172"/>
                    <a:pt x="317" y="172"/>
                    <a:pt x="317" y="172"/>
                  </a:cubicBezTo>
                  <a:cubicBezTo>
                    <a:pt x="317" y="172"/>
                    <a:pt x="317" y="172"/>
                    <a:pt x="317" y="172"/>
                  </a:cubicBezTo>
                  <a:cubicBezTo>
                    <a:pt x="316" y="173"/>
                    <a:pt x="316" y="173"/>
                    <a:pt x="316" y="173"/>
                  </a:cubicBezTo>
                  <a:cubicBezTo>
                    <a:pt x="316" y="174"/>
                    <a:pt x="316" y="174"/>
                    <a:pt x="316" y="174"/>
                  </a:cubicBezTo>
                  <a:cubicBezTo>
                    <a:pt x="315" y="174"/>
                    <a:pt x="315" y="174"/>
                    <a:pt x="315" y="174"/>
                  </a:cubicBezTo>
                  <a:cubicBezTo>
                    <a:pt x="315" y="175"/>
                    <a:pt x="315" y="175"/>
                    <a:pt x="315" y="175"/>
                  </a:cubicBezTo>
                  <a:cubicBezTo>
                    <a:pt x="315" y="175"/>
                    <a:pt x="315" y="175"/>
                    <a:pt x="315" y="175"/>
                  </a:cubicBezTo>
                  <a:cubicBezTo>
                    <a:pt x="315" y="175"/>
                    <a:pt x="315" y="175"/>
                    <a:pt x="315" y="175"/>
                  </a:cubicBezTo>
                  <a:cubicBezTo>
                    <a:pt x="316" y="175"/>
                    <a:pt x="316" y="175"/>
                    <a:pt x="316" y="175"/>
                  </a:cubicBezTo>
                  <a:cubicBezTo>
                    <a:pt x="316" y="175"/>
                    <a:pt x="316" y="175"/>
                    <a:pt x="316" y="175"/>
                  </a:cubicBezTo>
                  <a:cubicBezTo>
                    <a:pt x="317" y="174"/>
                    <a:pt x="317" y="174"/>
                    <a:pt x="317" y="174"/>
                  </a:cubicBezTo>
                  <a:cubicBezTo>
                    <a:pt x="317" y="173"/>
                    <a:pt x="317" y="173"/>
                    <a:pt x="317" y="173"/>
                  </a:cubicBezTo>
                  <a:cubicBezTo>
                    <a:pt x="317" y="174"/>
                    <a:pt x="317" y="174"/>
                    <a:pt x="317" y="174"/>
                  </a:cubicBezTo>
                  <a:cubicBezTo>
                    <a:pt x="317" y="175"/>
                    <a:pt x="317" y="175"/>
                    <a:pt x="317" y="175"/>
                  </a:cubicBezTo>
                  <a:cubicBezTo>
                    <a:pt x="317" y="176"/>
                    <a:pt x="317" y="176"/>
                    <a:pt x="317" y="176"/>
                  </a:cubicBezTo>
                  <a:cubicBezTo>
                    <a:pt x="316" y="176"/>
                    <a:pt x="316" y="176"/>
                    <a:pt x="316" y="176"/>
                  </a:cubicBezTo>
                  <a:cubicBezTo>
                    <a:pt x="317" y="176"/>
                    <a:pt x="317" y="176"/>
                    <a:pt x="317" y="176"/>
                  </a:cubicBezTo>
                  <a:cubicBezTo>
                    <a:pt x="317" y="175"/>
                    <a:pt x="317" y="175"/>
                    <a:pt x="317" y="175"/>
                  </a:cubicBezTo>
                  <a:cubicBezTo>
                    <a:pt x="317" y="174"/>
                    <a:pt x="317" y="174"/>
                    <a:pt x="317" y="174"/>
                  </a:cubicBezTo>
                  <a:cubicBezTo>
                    <a:pt x="318" y="174"/>
                    <a:pt x="318" y="174"/>
                    <a:pt x="318" y="174"/>
                  </a:cubicBezTo>
                  <a:cubicBezTo>
                    <a:pt x="318" y="174"/>
                    <a:pt x="318" y="174"/>
                    <a:pt x="318" y="174"/>
                  </a:cubicBezTo>
                  <a:cubicBezTo>
                    <a:pt x="318" y="175"/>
                    <a:pt x="318" y="175"/>
                    <a:pt x="318" y="175"/>
                  </a:cubicBezTo>
                  <a:cubicBezTo>
                    <a:pt x="319" y="176"/>
                    <a:pt x="319" y="176"/>
                    <a:pt x="319" y="176"/>
                  </a:cubicBezTo>
                  <a:cubicBezTo>
                    <a:pt x="319" y="176"/>
                    <a:pt x="319" y="176"/>
                    <a:pt x="319" y="176"/>
                  </a:cubicBezTo>
                  <a:cubicBezTo>
                    <a:pt x="319" y="175"/>
                    <a:pt x="319" y="175"/>
                    <a:pt x="319" y="175"/>
                  </a:cubicBezTo>
                  <a:cubicBezTo>
                    <a:pt x="319" y="174"/>
                    <a:pt x="319" y="174"/>
                    <a:pt x="319" y="174"/>
                  </a:cubicBezTo>
                  <a:cubicBezTo>
                    <a:pt x="320" y="174"/>
                    <a:pt x="320" y="174"/>
                    <a:pt x="320" y="174"/>
                  </a:cubicBezTo>
                  <a:cubicBezTo>
                    <a:pt x="320" y="174"/>
                    <a:pt x="320" y="174"/>
                    <a:pt x="320" y="174"/>
                  </a:cubicBezTo>
                  <a:cubicBezTo>
                    <a:pt x="320" y="175"/>
                    <a:pt x="320" y="175"/>
                    <a:pt x="320" y="175"/>
                  </a:cubicBezTo>
                  <a:cubicBezTo>
                    <a:pt x="320" y="175"/>
                    <a:pt x="320" y="175"/>
                    <a:pt x="320" y="175"/>
                  </a:cubicBezTo>
                  <a:cubicBezTo>
                    <a:pt x="321" y="175"/>
                    <a:pt x="321" y="175"/>
                    <a:pt x="321" y="175"/>
                  </a:cubicBezTo>
                  <a:cubicBezTo>
                    <a:pt x="321" y="175"/>
                    <a:pt x="321" y="175"/>
                    <a:pt x="321" y="175"/>
                  </a:cubicBezTo>
                  <a:cubicBezTo>
                    <a:pt x="321" y="176"/>
                    <a:pt x="321" y="176"/>
                    <a:pt x="321" y="176"/>
                  </a:cubicBezTo>
                  <a:cubicBezTo>
                    <a:pt x="322" y="176"/>
                    <a:pt x="322" y="176"/>
                    <a:pt x="322" y="176"/>
                  </a:cubicBezTo>
                  <a:cubicBezTo>
                    <a:pt x="322" y="176"/>
                    <a:pt x="322" y="176"/>
                    <a:pt x="322" y="176"/>
                  </a:cubicBezTo>
                  <a:cubicBezTo>
                    <a:pt x="322" y="177"/>
                    <a:pt x="322" y="177"/>
                    <a:pt x="322" y="177"/>
                  </a:cubicBezTo>
                  <a:cubicBezTo>
                    <a:pt x="323" y="177"/>
                    <a:pt x="323" y="177"/>
                    <a:pt x="323" y="177"/>
                  </a:cubicBezTo>
                  <a:cubicBezTo>
                    <a:pt x="323" y="178"/>
                    <a:pt x="323" y="178"/>
                    <a:pt x="323" y="178"/>
                  </a:cubicBezTo>
                  <a:cubicBezTo>
                    <a:pt x="323" y="178"/>
                    <a:pt x="323" y="178"/>
                    <a:pt x="323" y="178"/>
                  </a:cubicBezTo>
                  <a:cubicBezTo>
                    <a:pt x="322" y="178"/>
                    <a:pt x="322" y="178"/>
                    <a:pt x="322" y="178"/>
                  </a:cubicBezTo>
                  <a:cubicBezTo>
                    <a:pt x="321" y="178"/>
                    <a:pt x="321" y="178"/>
                    <a:pt x="321" y="178"/>
                  </a:cubicBezTo>
                  <a:cubicBezTo>
                    <a:pt x="321" y="178"/>
                    <a:pt x="321" y="178"/>
                    <a:pt x="321" y="178"/>
                  </a:cubicBezTo>
                  <a:cubicBezTo>
                    <a:pt x="321" y="177"/>
                    <a:pt x="321" y="177"/>
                    <a:pt x="321" y="177"/>
                  </a:cubicBezTo>
                  <a:cubicBezTo>
                    <a:pt x="320" y="177"/>
                    <a:pt x="320" y="177"/>
                    <a:pt x="320" y="177"/>
                  </a:cubicBezTo>
                  <a:cubicBezTo>
                    <a:pt x="320" y="177"/>
                    <a:pt x="320" y="177"/>
                    <a:pt x="320" y="177"/>
                  </a:cubicBezTo>
                  <a:cubicBezTo>
                    <a:pt x="320" y="177"/>
                    <a:pt x="320" y="177"/>
                    <a:pt x="320" y="177"/>
                  </a:cubicBezTo>
                  <a:cubicBezTo>
                    <a:pt x="319" y="178"/>
                    <a:pt x="319" y="178"/>
                    <a:pt x="319" y="178"/>
                  </a:cubicBezTo>
                  <a:cubicBezTo>
                    <a:pt x="320" y="177"/>
                    <a:pt x="320" y="177"/>
                    <a:pt x="320" y="177"/>
                  </a:cubicBezTo>
                  <a:cubicBezTo>
                    <a:pt x="320" y="177"/>
                    <a:pt x="320" y="177"/>
                    <a:pt x="320" y="177"/>
                  </a:cubicBezTo>
                  <a:cubicBezTo>
                    <a:pt x="321" y="178"/>
                    <a:pt x="321" y="178"/>
                    <a:pt x="321" y="178"/>
                  </a:cubicBezTo>
                  <a:cubicBezTo>
                    <a:pt x="320" y="178"/>
                    <a:pt x="320" y="178"/>
                    <a:pt x="320" y="178"/>
                  </a:cubicBezTo>
                  <a:cubicBezTo>
                    <a:pt x="321" y="178"/>
                    <a:pt x="321" y="178"/>
                    <a:pt x="321" y="178"/>
                  </a:cubicBezTo>
                  <a:cubicBezTo>
                    <a:pt x="321" y="179"/>
                    <a:pt x="321" y="179"/>
                    <a:pt x="321" y="179"/>
                  </a:cubicBezTo>
                  <a:cubicBezTo>
                    <a:pt x="321" y="179"/>
                    <a:pt x="321" y="179"/>
                    <a:pt x="321" y="179"/>
                  </a:cubicBezTo>
                  <a:cubicBezTo>
                    <a:pt x="320" y="179"/>
                    <a:pt x="320" y="179"/>
                    <a:pt x="320" y="179"/>
                  </a:cubicBezTo>
                  <a:cubicBezTo>
                    <a:pt x="319" y="179"/>
                    <a:pt x="319" y="179"/>
                    <a:pt x="319" y="179"/>
                  </a:cubicBezTo>
                  <a:cubicBezTo>
                    <a:pt x="320" y="179"/>
                    <a:pt x="320" y="179"/>
                    <a:pt x="320" y="179"/>
                  </a:cubicBezTo>
                  <a:cubicBezTo>
                    <a:pt x="321" y="179"/>
                    <a:pt x="321" y="179"/>
                    <a:pt x="321" y="179"/>
                  </a:cubicBezTo>
                  <a:cubicBezTo>
                    <a:pt x="321" y="179"/>
                    <a:pt x="321" y="179"/>
                    <a:pt x="321" y="179"/>
                  </a:cubicBezTo>
                  <a:cubicBezTo>
                    <a:pt x="321" y="179"/>
                    <a:pt x="321" y="179"/>
                    <a:pt x="321" y="179"/>
                  </a:cubicBezTo>
                  <a:cubicBezTo>
                    <a:pt x="321" y="180"/>
                    <a:pt x="321" y="180"/>
                    <a:pt x="321" y="180"/>
                  </a:cubicBezTo>
                  <a:cubicBezTo>
                    <a:pt x="320" y="180"/>
                    <a:pt x="320" y="180"/>
                    <a:pt x="320" y="180"/>
                  </a:cubicBezTo>
                  <a:cubicBezTo>
                    <a:pt x="320" y="180"/>
                    <a:pt x="320" y="180"/>
                    <a:pt x="320" y="180"/>
                  </a:cubicBezTo>
                  <a:cubicBezTo>
                    <a:pt x="319" y="180"/>
                    <a:pt x="319" y="180"/>
                    <a:pt x="319" y="180"/>
                  </a:cubicBezTo>
                  <a:cubicBezTo>
                    <a:pt x="318" y="180"/>
                    <a:pt x="318" y="180"/>
                    <a:pt x="318" y="180"/>
                  </a:cubicBezTo>
                  <a:cubicBezTo>
                    <a:pt x="318" y="179"/>
                    <a:pt x="318" y="179"/>
                    <a:pt x="318" y="179"/>
                  </a:cubicBezTo>
                  <a:cubicBezTo>
                    <a:pt x="318" y="179"/>
                    <a:pt x="318" y="179"/>
                    <a:pt x="318" y="179"/>
                  </a:cubicBezTo>
                  <a:cubicBezTo>
                    <a:pt x="318" y="178"/>
                    <a:pt x="318" y="178"/>
                    <a:pt x="318" y="178"/>
                  </a:cubicBezTo>
                  <a:cubicBezTo>
                    <a:pt x="317" y="178"/>
                    <a:pt x="317" y="178"/>
                    <a:pt x="317" y="178"/>
                  </a:cubicBezTo>
                  <a:cubicBezTo>
                    <a:pt x="317" y="178"/>
                    <a:pt x="317" y="178"/>
                    <a:pt x="317" y="178"/>
                  </a:cubicBezTo>
                  <a:cubicBezTo>
                    <a:pt x="317" y="179"/>
                    <a:pt x="317" y="179"/>
                    <a:pt x="317" y="179"/>
                  </a:cubicBezTo>
                  <a:cubicBezTo>
                    <a:pt x="317" y="179"/>
                    <a:pt x="317" y="179"/>
                    <a:pt x="317" y="179"/>
                  </a:cubicBezTo>
                  <a:cubicBezTo>
                    <a:pt x="318" y="180"/>
                    <a:pt x="318" y="180"/>
                    <a:pt x="318" y="180"/>
                  </a:cubicBezTo>
                  <a:cubicBezTo>
                    <a:pt x="318" y="180"/>
                    <a:pt x="318" y="180"/>
                    <a:pt x="318" y="180"/>
                  </a:cubicBezTo>
                  <a:cubicBezTo>
                    <a:pt x="317" y="180"/>
                    <a:pt x="317" y="180"/>
                    <a:pt x="317" y="180"/>
                  </a:cubicBezTo>
                  <a:cubicBezTo>
                    <a:pt x="316" y="180"/>
                    <a:pt x="316" y="180"/>
                    <a:pt x="316" y="180"/>
                  </a:cubicBezTo>
                  <a:cubicBezTo>
                    <a:pt x="316" y="179"/>
                    <a:pt x="316" y="179"/>
                    <a:pt x="316" y="179"/>
                  </a:cubicBezTo>
                  <a:cubicBezTo>
                    <a:pt x="316" y="180"/>
                    <a:pt x="316" y="180"/>
                    <a:pt x="316" y="180"/>
                  </a:cubicBezTo>
                  <a:cubicBezTo>
                    <a:pt x="316" y="180"/>
                    <a:pt x="316" y="180"/>
                    <a:pt x="316" y="180"/>
                  </a:cubicBezTo>
                  <a:cubicBezTo>
                    <a:pt x="317" y="180"/>
                    <a:pt x="317" y="180"/>
                    <a:pt x="317" y="180"/>
                  </a:cubicBezTo>
                  <a:cubicBezTo>
                    <a:pt x="318" y="181"/>
                    <a:pt x="318" y="181"/>
                    <a:pt x="318" y="181"/>
                  </a:cubicBezTo>
                  <a:cubicBezTo>
                    <a:pt x="318" y="181"/>
                    <a:pt x="318" y="181"/>
                    <a:pt x="318" y="181"/>
                  </a:cubicBezTo>
                  <a:cubicBezTo>
                    <a:pt x="318" y="181"/>
                    <a:pt x="318" y="181"/>
                    <a:pt x="318" y="181"/>
                  </a:cubicBezTo>
                  <a:cubicBezTo>
                    <a:pt x="318" y="182"/>
                    <a:pt x="318" y="182"/>
                    <a:pt x="318" y="182"/>
                  </a:cubicBezTo>
                  <a:cubicBezTo>
                    <a:pt x="317" y="182"/>
                    <a:pt x="317" y="182"/>
                    <a:pt x="317" y="182"/>
                  </a:cubicBezTo>
                  <a:cubicBezTo>
                    <a:pt x="317" y="181"/>
                    <a:pt x="317" y="181"/>
                    <a:pt x="317" y="181"/>
                  </a:cubicBezTo>
                  <a:cubicBezTo>
                    <a:pt x="316" y="181"/>
                    <a:pt x="316" y="181"/>
                    <a:pt x="316" y="181"/>
                  </a:cubicBezTo>
                  <a:cubicBezTo>
                    <a:pt x="315" y="181"/>
                    <a:pt x="315" y="181"/>
                    <a:pt x="315" y="181"/>
                  </a:cubicBezTo>
                  <a:cubicBezTo>
                    <a:pt x="315" y="181"/>
                    <a:pt x="315" y="181"/>
                    <a:pt x="315" y="181"/>
                  </a:cubicBezTo>
                  <a:cubicBezTo>
                    <a:pt x="315" y="181"/>
                    <a:pt x="315" y="181"/>
                    <a:pt x="315" y="181"/>
                  </a:cubicBezTo>
                  <a:cubicBezTo>
                    <a:pt x="316" y="181"/>
                    <a:pt x="316" y="181"/>
                    <a:pt x="316" y="181"/>
                  </a:cubicBezTo>
                  <a:cubicBezTo>
                    <a:pt x="317" y="182"/>
                    <a:pt x="317" y="182"/>
                    <a:pt x="317" y="182"/>
                  </a:cubicBezTo>
                  <a:cubicBezTo>
                    <a:pt x="317" y="183"/>
                    <a:pt x="317" y="183"/>
                    <a:pt x="317" y="183"/>
                  </a:cubicBezTo>
                  <a:cubicBezTo>
                    <a:pt x="316" y="183"/>
                    <a:pt x="316" y="183"/>
                    <a:pt x="316" y="183"/>
                  </a:cubicBezTo>
                  <a:cubicBezTo>
                    <a:pt x="316" y="183"/>
                    <a:pt x="316" y="183"/>
                    <a:pt x="316" y="183"/>
                  </a:cubicBezTo>
                  <a:cubicBezTo>
                    <a:pt x="316" y="183"/>
                    <a:pt x="316" y="183"/>
                    <a:pt x="316" y="183"/>
                  </a:cubicBezTo>
                  <a:cubicBezTo>
                    <a:pt x="315" y="182"/>
                    <a:pt x="315" y="182"/>
                    <a:pt x="315" y="182"/>
                  </a:cubicBezTo>
                  <a:cubicBezTo>
                    <a:pt x="315" y="182"/>
                    <a:pt x="315" y="182"/>
                    <a:pt x="315" y="182"/>
                  </a:cubicBezTo>
                  <a:cubicBezTo>
                    <a:pt x="315" y="182"/>
                    <a:pt x="315" y="182"/>
                    <a:pt x="315" y="182"/>
                  </a:cubicBezTo>
                  <a:cubicBezTo>
                    <a:pt x="315" y="183"/>
                    <a:pt x="315" y="183"/>
                    <a:pt x="315" y="183"/>
                  </a:cubicBezTo>
                  <a:cubicBezTo>
                    <a:pt x="315" y="183"/>
                    <a:pt x="315" y="183"/>
                    <a:pt x="315" y="183"/>
                  </a:cubicBezTo>
                  <a:cubicBezTo>
                    <a:pt x="315" y="184"/>
                    <a:pt x="315" y="184"/>
                    <a:pt x="315" y="184"/>
                  </a:cubicBezTo>
                  <a:cubicBezTo>
                    <a:pt x="315" y="184"/>
                    <a:pt x="315" y="184"/>
                    <a:pt x="315" y="184"/>
                  </a:cubicBezTo>
                  <a:cubicBezTo>
                    <a:pt x="314" y="184"/>
                    <a:pt x="314" y="184"/>
                    <a:pt x="314" y="184"/>
                  </a:cubicBezTo>
                  <a:cubicBezTo>
                    <a:pt x="314" y="184"/>
                    <a:pt x="314" y="184"/>
                    <a:pt x="314" y="184"/>
                  </a:cubicBezTo>
                  <a:cubicBezTo>
                    <a:pt x="314" y="184"/>
                    <a:pt x="314" y="184"/>
                    <a:pt x="314" y="184"/>
                  </a:cubicBezTo>
                  <a:cubicBezTo>
                    <a:pt x="314" y="184"/>
                    <a:pt x="314" y="184"/>
                    <a:pt x="314" y="184"/>
                  </a:cubicBezTo>
                  <a:cubicBezTo>
                    <a:pt x="314" y="184"/>
                    <a:pt x="314" y="184"/>
                    <a:pt x="314" y="184"/>
                  </a:cubicBezTo>
                  <a:cubicBezTo>
                    <a:pt x="313" y="184"/>
                    <a:pt x="313" y="184"/>
                    <a:pt x="313" y="184"/>
                  </a:cubicBezTo>
                  <a:cubicBezTo>
                    <a:pt x="313" y="184"/>
                    <a:pt x="313" y="184"/>
                    <a:pt x="313" y="184"/>
                  </a:cubicBezTo>
                  <a:cubicBezTo>
                    <a:pt x="313" y="184"/>
                    <a:pt x="313" y="184"/>
                    <a:pt x="313" y="184"/>
                  </a:cubicBezTo>
                  <a:cubicBezTo>
                    <a:pt x="313" y="183"/>
                    <a:pt x="313" y="183"/>
                    <a:pt x="313" y="183"/>
                  </a:cubicBezTo>
                  <a:cubicBezTo>
                    <a:pt x="312" y="182"/>
                    <a:pt x="312" y="182"/>
                    <a:pt x="312" y="182"/>
                  </a:cubicBezTo>
                  <a:cubicBezTo>
                    <a:pt x="312" y="182"/>
                    <a:pt x="312" y="182"/>
                    <a:pt x="312" y="182"/>
                  </a:cubicBezTo>
                  <a:cubicBezTo>
                    <a:pt x="312" y="182"/>
                    <a:pt x="312" y="182"/>
                    <a:pt x="312" y="182"/>
                  </a:cubicBezTo>
                  <a:cubicBezTo>
                    <a:pt x="312" y="184"/>
                    <a:pt x="312" y="184"/>
                    <a:pt x="312" y="184"/>
                  </a:cubicBezTo>
                  <a:cubicBezTo>
                    <a:pt x="312" y="184"/>
                    <a:pt x="312" y="184"/>
                    <a:pt x="312" y="184"/>
                  </a:cubicBezTo>
                  <a:cubicBezTo>
                    <a:pt x="311" y="184"/>
                    <a:pt x="311" y="184"/>
                    <a:pt x="311" y="184"/>
                  </a:cubicBezTo>
                  <a:cubicBezTo>
                    <a:pt x="311" y="184"/>
                    <a:pt x="311" y="184"/>
                    <a:pt x="311" y="184"/>
                  </a:cubicBezTo>
                  <a:cubicBezTo>
                    <a:pt x="312" y="184"/>
                    <a:pt x="312" y="184"/>
                    <a:pt x="312" y="184"/>
                  </a:cubicBezTo>
                  <a:cubicBezTo>
                    <a:pt x="312" y="184"/>
                    <a:pt x="312" y="184"/>
                    <a:pt x="312" y="184"/>
                  </a:cubicBezTo>
                  <a:cubicBezTo>
                    <a:pt x="312" y="185"/>
                    <a:pt x="312" y="185"/>
                    <a:pt x="312" y="185"/>
                  </a:cubicBezTo>
                  <a:cubicBezTo>
                    <a:pt x="311" y="185"/>
                    <a:pt x="311" y="185"/>
                    <a:pt x="311" y="185"/>
                  </a:cubicBezTo>
                  <a:cubicBezTo>
                    <a:pt x="311" y="185"/>
                    <a:pt x="311" y="185"/>
                    <a:pt x="311" y="185"/>
                  </a:cubicBezTo>
                  <a:cubicBezTo>
                    <a:pt x="311" y="185"/>
                    <a:pt x="311" y="185"/>
                    <a:pt x="311" y="185"/>
                  </a:cubicBezTo>
                  <a:cubicBezTo>
                    <a:pt x="311" y="185"/>
                    <a:pt x="311" y="185"/>
                    <a:pt x="311" y="185"/>
                  </a:cubicBezTo>
                  <a:cubicBezTo>
                    <a:pt x="312" y="185"/>
                    <a:pt x="312" y="185"/>
                    <a:pt x="312" y="185"/>
                  </a:cubicBezTo>
                  <a:cubicBezTo>
                    <a:pt x="312" y="186"/>
                    <a:pt x="312" y="186"/>
                    <a:pt x="312" y="186"/>
                  </a:cubicBezTo>
                  <a:cubicBezTo>
                    <a:pt x="312" y="186"/>
                    <a:pt x="312" y="186"/>
                    <a:pt x="312" y="186"/>
                  </a:cubicBezTo>
                  <a:cubicBezTo>
                    <a:pt x="311" y="186"/>
                    <a:pt x="311" y="186"/>
                    <a:pt x="311" y="186"/>
                  </a:cubicBezTo>
                  <a:cubicBezTo>
                    <a:pt x="311" y="186"/>
                    <a:pt x="311" y="186"/>
                    <a:pt x="311" y="186"/>
                  </a:cubicBezTo>
                  <a:cubicBezTo>
                    <a:pt x="311" y="187"/>
                    <a:pt x="311" y="187"/>
                    <a:pt x="311" y="187"/>
                  </a:cubicBezTo>
                  <a:cubicBezTo>
                    <a:pt x="311" y="187"/>
                    <a:pt x="311" y="187"/>
                    <a:pt x="311" y="187"/>
                  </a:cubicBezTo>
                  <a:cubicBezTo>
                    <a:pt x="311" y="187"/>
                    <a:pt x="311" y="187"/>
                    <a:pt x="311" y="187"/>
                  </a:cubicBezTo>
                  <a:cubicBezTo>
                    <a:pt x="311" y="187"/>
                    <a:pt x="311" y="187"/>
                    <a:pt x="311" y="187"/>
                  </a:cubicBezTo>
                  <a:cubicBezTo>
                    <a:pt x="311" y="187"/>
                    <a:pt x="311" y="187"/>
                    <a:pt x="311" y="187"/>
                  </a:cubicBezTo>
                  <a:cubicBezTo>
                    <a:pt x="311" y="188"/>
                    <a:pt x="311" y="188"/>
                    <a:pt x="311" y="188"/>
                  </a:cubicBezTo>
                  <a:cubicBezTo>
                    <a:pt x="311" y="188"/>
                    <a:pt x="311" y="188"/>
                    <a:pt x="311" y="188"/>
                  </a:cubicBezTo>
                  <a:cubicBezTo>
                    <a:pt x="311" y="189"/>
                    <a:pt x="311" y="189"/>
                    <a:pt x="311"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09" y="188"/>
                    <a:pt x="309" y="188"/>
                    <a:pt x="309" y="188"/>
                  </a:cubicBezTo>
                  <a:cubicBezTo>
                    <a:pt x="309" y="188"/>
                    <a:pt x="309" y="188"/>
                    <a:pt x="309" y="188"/>
                  </a:cubicBezTo>
                  <a:cubicBezTo>
                    <a:pt x="309" y="188"/>
                    <a:pt x="309" y="188"/>
                    <a:pt x="309" y="188"/>
                  </a:cubicBezTo>
                  <a:cubicBezTo>
                    <a:pt x="309" y="187"/>
                    <a:pt x="309" y="187"/>
                    <a:pt x="309" y="187"/>
                  </a:cubicBezTo>
                  <a:cubicBezTo>
                    <a:pt x="309" y="187"/>
                    <a:pt x="309" y="187"/>
                    <a:pt x="309" y="187"/>
                  </a:cubicBezTo>
                  <a:cubicBezTo>
                    <a:pt x="308" y="188"/>
                    <a:pt x="308" y="188"/>
                    <a:pt x="308" y="188"/>
                  </a:cubicBezTo>
                  <a:cubicBezTo>
                    <a:pt x="308" y="188"/>
                    <a:pt x="308" y="188"/>
                    <a:pt x="308" y="188"/>
                  </a:cubicBezTo>
                  <a:cubicBezTo>
                    <a:pt x="308" y="188"/>
                    <a:pt x="308" y="188"/>
                    <a:pt x="308" y="188"/>
                  </a:cubicBezTo>
                  <a:cubicBezTo>
                    <a:pt x="308" y="188"/>
                    <a:pt x="308" y="188"/>
                    <a:pt x="308" y="188"/>
                  </a:cubicBezTo>
                  <a:cubicBezTo>
                    <a:pt x="308" y="187"/>
                    <a:pt x="308" y="187"/>
                    <a:pt x="308" y="187"/>
                  </a:cubicBezTo>
                  <a:cubicBezTo>
                    <a:pt x="308" y="187"/>
                    <a:pt x="308" y="187"/>
                    <a:pt x="308" y="187"/>
                  </a:cubicBezTo>
                  <a:cubicBezTo>
                    <a:pt x="308" y="187"/>
                    <a:pt x="308" y="187"/>
                    <a:pt x="308" y="187"/>
                  </a:cubicBezTo>
                  <a:cubicBezTo>
                    <a:pt x="308" y="186"/>
                    <a:pt x="308" y="186"/>
                    <a:pt x="308" y="186"/>
                  </a:cubicBezTo>
                  <a:cubicBezTo>
                    <a:pt x="308" y="186"/>
                    <a:pt x="308" y="186"/>
                    <a:pt x="308" y="186"/>
                  </a:cubicBezTo>
                  <a:cubicBezTo>
                    <a:pt x="308" y="186"/>
                    <a:pt x="308" y="186"/>
                    <a:pt x="308" y="186"/>
                  </a:cubicBezTo>
                  <a:cubicBezTo>
                    <a:pt x="308" y="186"/>
                    <a:pt x="308" y="186"/>
                    <a:pt x="308" y="186"/>
                  </a:cubicBezTo>
                  <a:cubicBezTo>
                    <a:pt x="307" y="186"/>
                    <a:pt x="307" y="186"/>
                    <a:pt x="307" y="186"/>
                  </a:cubicBezTo>
                  <a:cubicBezTo>
                    <a:pt x="307" y="187"/>
                    <a:pt x="307" y="187"/>
                    <a:pt x="307" y="187"/>
                  </a:cubicBezTo>
                  <a:cubicBezTo>
                    <a:pt x="307" y="187"/>
                    <a:pt x="307" y="187"/>
                    <a:pt x="307" y="187"/>
                  </a:cubicBezTo>
                  <a:cubicBezTo>
                    <a:pt x="306" y="187"/>
                    <a:pt x="306" y="187"/>
                    <a:pt x="306" y="187"/>
                  </a:cubicBezTo>
                  <a:cubicBezTo>
                    <a:pt x="306" y="187"/>
                    <a:pt x="306" y="187"/>
                    <a:pt x="306" y="187"/>
                  </a:cubicBezTo>
                  <a:cubicBezTo>
                    <a:pt x="306" y="186"/>
                    <a:pt x="306" y="186"/>
                    <a:pt x="306" y="186"/>
                  </a:cubicBezTo>
                  <a:cubicBezTo>
                    <a:pt x="306" y="186"/>
                    <a:pt x="306" y="186"/>
                    <a:pt x="306" y="186"/>
                  </a:cubicBezTo>
                  <a:cubicBezTo>
                    <a:pt x="306" y="185"/>
                    <a:pt x="306" y="185"/>
                    <a:pt x="306" y="185"/>
                  </a:cubicBezTo>
                  <a:cubicBezTo>
                    <a:pt x="307" y="185"/>
                    <a:pt x="307" y="185"/>
                    <a:pt x="307" y="185"/>
                  </a:cubicBezTo>
                  <a:cubicBezTo>
                    <a:pt x="307" y="185"/>
                    <a:pt x="307" y="185"/>
                    <a:pt x="307" y="185"/>
                  </a:cubicBezTo>
                  <a:cubicBezTo>
                    <a:pt x="307" y="185"/>
                    <a:pt x="307" y="185"/>
                    <a:pt x="307" y="185"/>
                  </a:cubicBezTo>
                  <a:cubicBezTo>
                    <a:pt x="307" y="185"/>
                    <a:pt x="307" y="185"/>
                    <a:pt x="307" y="185"/>
                  </a:cubicBezTo>
                  <a:cubicBezTo>
                    <a:pt x="307" y="185"/>
                    <a:pt x="307" y="185"/>
                    <a:pt x="307" y="185"/>
                  </a:cubicBezTo>
                  <a:cubicBezTo>
                    <a:pt x="306" y="185"/>
                    <a:pt x="306" y="185"/>
                    <a:pt x="306" y="185"/>
                  </a:cubicBezTo>
                  <a:cubicBezTo>
                    <a:pt x="306" y="185"/>
                    <a:pt x="306" y="185"/>
                    <a:pt x="306" y="185"/>
                  </a:cubicBezTo>
                  <a:cubicBezTo>
                    <a:pt x="305" y="184"/>
                    <a:pt x="305" y="184"/>
                    <a:pt x="305" y="184"/>
                  </a:cubicBezTo>
                  <a:cubicBezTo>
                    <a:pt x="306" y="184"/>
                    <a:pt x="306" y="184"/>
                    <a:pt x="306" y="184"/>
                  </a:cubicBezTo>
                  <a:cubicBezTo>
                    <a:pt x="306" y="184"/>
                    <a:pt x="306" y="184"/>
                    <a:pt x="306" y="184"/>
                  </a:cubicBezTo>
                  <a:cubicBezTo>
                    <a:pt x="307" y="183"/>
                    <a:pt x="307" y="183"/>
                    <a:pt x="307" y="183"/>
                  </a:cubicBezTo>
                  <a:cubicBezTo>
                    <a:pt x="306" y="183"/>
                    <a:pt x="306" y="183"/>
                    <a:pt x="306" y="183"/>
                  </a:cubicBezTo>
                  <a:cubicBezTo>
                    <a:pt x="306" y="183"/>
                    <a:pt x="306" y="183"/>
                    <a:pt x="306" y="183"/>
                  </a:cubicBezTo>
                  <a:cubicBezTo>
                    <a:pt x="306" y="183"/>
                    <a:pt x="306" y="183"/>
                    <a:pt x="306" y="183"/>
                  </a:cubicBezTo>
                  <a:cubicBezTo>
                    <a:pt x="305" y="183"/>
                    <a:pt x="305" y="183"/>
                    <a:pt x="305" y="183"/>
                  </a:cubicBezTo>
                  <a:cubicBezTo>
                    <a:pt x="306" y="183"/>
                    <a:pt x="306" y="183"/>
                    <a:pt x="306" y="183"/>
                  </a:cubicBezTo>
                  <a:cubicBezTo>
                    <a:pt x="306" y="182"/>
                    <a:pt x="306" y="182"/>
                    <a:pt x="306" y="182"/>
                  </a:cubicBezTo>
                  <a:cubicBezTo>
                    <a:pt x="307" y="182"/>
                    <a:pt x="307" y="182"/>
                    <a:pt x="307" y="182"/>
                  </a:cubicBezTo>
                  <a:cubicBezTo>
                    <a:pt x="307" y="182"/>
                    <a:pt x="307" y="182"/>
                    <a:pt x="307" y="182"/>
                  </a:cubicBezTo>
                  <a:cubicBezTo>
                    <a:pt x="306" y="182"/>
                    <a:pt x="306" y="182"/>
                    <a:pt x="306" y="182"/>
                  </a:cubicBezTo>
                  <a:cubicBezTo>
                    <a:pt x="305" y="182"/>
                    <a:pt x="305" y="182"/>
                    <a:pt x="305" y="182"/>
                  </a:cubicBezTo>
                  <a:cubicBezTo>
                    <a:pt x="305" y="182"/>
                    <a:pt x="305" y="182"/>
                    <a:pt x="305" y="182"/>
                  </a:cubicBezTo>
                  <a:cubicBezTo>
                    <a:pt x="305" y="182"/>
                    <a:pt x="305" y="182"/>
                    <a:pt x="305" y="182"/>
                  </a:cubicBezTo>
                  <a:cubicBezTo>
                    <a:pt x="306" y="181"/>
                    <a:pt x="306" y="181"/>
                    <a:pt x="306" y="181"/>
                  </a:cubicBezTo>
                  <a:cubicBezTo>
                    <a:pt x="306" y="181"/>
                    <a:pt x="306" y="181"/>
                    <a:pt x="306" y="181"/>
                  </a:cubicBezTo>
                  <a:cubicBezTo>
                    <a:pt x="307" y="181"/>
                    <a:pt x="307" y="181"/>
                    <a:pt x="307" y="181"/>
                  </a:cubicBezTo>
                  <a:cubicBezTo>
                    <a:pt x="308" y="180"/>
                    <a:pt x="308" y="180"/>
                    <a:pt x="308" y="180"/>
                  </a:cubicBezTo>
                  <a:cubicBezTo>
                    <a:pt x="308" y="180"/>
                    <a:pt x="308" y="180"/>
                    <a:pt x="308" y="180"/>
                  </a:cubicBezTo>
                  <a:cubicBezTo>
                    <a:pt x="309" y="179"/>
                    <a:pt x="309" y="179"/>
                    <a:pt x="309" y="179"/>
                  </a:cubicBezTo>
                  <a:cubicBezTo>
                    <a:pt x="309" y="179"/>
                    <a:pt x="309" y="179"/>
                    <a:pt x="309" y="179"/>
                  </a:cubicBezTo>
                  <a:cubicBezTo>
                    <a:pt x="310" y="178"/>
                    <a:pt x="310" y="178"/>
                    <a:pt x="310" y="178"/>
                  </a:cubicBezTo>
                  <a:cubicBezTo>
                    <a:pt x="310" y="178"/>
                    <a:pt x="310" y="178"/>
                    <a:pt x="310" y="178"/>
                  </a:cubicBezTo>
                  <a:cubicBezTo>
                    <a:pt x="309" y="178"/>
                    <a:pt x="309" y="178"/>
                    <a:pt x="309" y="178"/>
                  </a:cubicBezTo>
                  <a:cubicBezTo>
                    <a:pt x="309" y="179"/>
                    <a:pt x="309" y="179"/>
                    <a:pt x="309" y="179"/>
                  </a:cubicBezTo>
                  <a:cubicBezTo>
                    <a:pt x="308" y="179"/>
                    <a:pt x="308" y="179"/>
                    <a:pt x="308" y="179"/>
                  </a:cubicBezTo>
                  <a:cubicBezTo>
                    <a:pt x="308" y="180"/>
                    <a:pt x="308" y="180"/>
                    <a:pt x="308" y="180"/>
                  </a:cubicBezTo>
                  <a:cubicBezTo>
                    <a:pt x="307" y="180"/>
                    <a:pt x="307" y="180"/>
                    <a:pt x="307" y="180"/>
                  </a:cubicBezTo>
                  <a:cubicBezTo>
                    <a:pt x="306" y="180"/>
                    <a:pt x="306" y="180"/>
                    <a:pt x="306" y="180"/>
                  </a:cubicBezTo>
                  <a:cubicBezTo>
                    <a:pt x="305" y="181"/>
                    <a:pt x="305" y="181"/>
                    <a:pt x="305" y="181"/>
                  </a:cubicBezTo>
                  <a:cubicBezTo>
                    <a:pt x="304" y="181"/>
                    <a:pt x="304" y="181"/>
                    <a:pt x="304" y="181"/>
                  </a:cubicBezTo>
                  <a:cubicBezTo>
                    <a:pt x="304" y="181"/>
                    <a:pt x="304" y="181"/>
                    <a:pt x="304" y="181"/>
                  </a:cubicBezTo>
                  <a:cubicBezTo>
                    <a:pt x="304" y="180"/>
                    <a:pt x="304" y="180"/>
                    <a:pt x="304" y="180"/>
                  </a:cubicBezTo>
                  <a:cubicBezTo>
                    <a:pt x="305" y="179"/>
                    <a:pt x="305" y="179"/>
                    <a:pt x="305" y="179"/>
                  </a:cubicBezTo>
                  <a:cubicBezTo>
                    <a:pt x="306" y="179"/>
                    <a:pt x="306" y="179"/>
                    <a:pt x="306" y="179"/>
                  </a:cubicBezTo>
                  <a:cubicBezTo>
                    <a:pt x="306" y="178"/>
                    <a:pt x="306" y="178"/>
                    <a:pt x="306" y="178"/>
                  </a:cubicBezTo>
                  <a:cubicBezTo>
                    <a:pt x="306" y="178"/>
                    <a:pt x="306" y="178"/>
                    <a:pt x="306" y="178"/>
                  </a:cubicBezTo>
                  <a:cubicBezTo>
                    <a:pt x="306" y="178"/>
                    <a:pt x="306" y="178"/>
                    <a:pt x="306" y="178"/>
                  </a:cubicBezTo>
                  <a:cubicBezTo>
                    <a:pt x="306" y="178"/>
                    <a:pt x="306" y="178"/>
                    <a:pt x="306" y="178"/>
                  </a:cubicBezTo>
                  <a:cubicBezTo>
                    <a:pt x="304" y="179"/>
                    <a:pt x="304" y="179"/>
                    <a:pt x="304" y="179"/>
                  </a:cubicBezTo>
                  <a:cubicBezTo>
                    <a:pt x="303" y="180"/>
                    <a:pt x="303" y="180"/>
                    <a:pt x="303" y="180"/>
                  </a:cubicBezTo>
                  <a:cubicBezTo>
                    <a:pt x="303" y="179"/>
                    <a:pt x="303" y="179"/>
                    <a:pt x="303" y="179"/>
                  </a:cubicBezTo>
                  <a:cubicBezTo>
                    <a:pt x="303" y="179"/>
                    <a:pt x="303" y="179"/>
                    <a:pt x="303" y="179"/>
                  </a:cubicBezTo>
                  <a:cubicBezTo>
                    <a:pt x="303" y="179"/>
                    <a:pt x="303" y="179"/>
                    <a:pt x="303" y="179"/>
                  </a:cubicBezTo>
                  <a:cubicBezTo>
                    <a:pt x="303" y="178"/>
                    <a:pt x="303" y="178"/>
                    <a:pt x="303" y="178"/>
                  </a:cubicBezTo>
                  <a:cubicBezTo>
                    <a:pt x="302" y="178"/>
                    <a:pt x="302" y="178"/>
                    <a:pt x="302" y="178"/>
                  </a:cubicBezTo>
                  <a:cubicBezTo>
                    <a:pt x="302" y="178"/>
                    <a:pt x="302" y="178"/>
                    <a:pt x="302" y="178"/>
                  </a:cubicBezTo>
                  <a:cubicBezTo>
                    <a:pt x="302" y="178"/>
                    <a:pt x="302" y="178"/>
                    <a:pt x="302" y="178"/>
                  </a:cubicBezTo>
                  <a:cubicBezTo>
                    <a:pt x="302" y="178"/>
                    <a:pt x="302" y="178"/>
                    <a:pt x="302" y="178"/>
                  </a:cubicBezTo>
                  <a:cubicBezTo>
                    <a:pt x="302" y="177"/>
                    <a:pt x="302" y="177"/>
                    <a:pt x="302" y="177"/>
                  </a:cubicBezTo>
                  <a:cubicBezTo>
                    <a:pt x="302" y="177"/>
                    <a:pt x="302" y="177"/>
                    <a:pt x="302" y="177"/>
                  </a:cubicBezTo>
                  <a:cubicBezTo>
                    <a:pt x="302" y="177"/>
                    <a:pt x="302" y="177"/>
                    <a:pt x="302" y="177"/>
                  </a:cubicBezTo>
                  <a:cubicBezTo>
                    <a:pt x="302" y="177"/>
                    <a:pt x="302" y="177"/>
                    <a:pt x="302" y="177"/>
                  </a:cubicBezTo>
                  <a:cubicBezTo>
                    <a:pt x="302" y="176"/>
                    <a:pt x="302" y="176"/>
                    <a:pt x="302" y="176"/>
                  </a:cubicBezTo>
                  <a:cubicBezTo>
                    <a:pt x="302" y="176"/>
                    <a:pt x="302" y="176"/>
                    <a:pt x="302" y="176"/>
                  </a:cubicBezTo>
                  <a:cubicBezTo>
                    <a:pt x="302" y="176"/>
                    <a:pt x="302" y="176"/>
                    <a:pt x="302" y="176"/>
                  </a:cubicBezTo>
                  <a:cubicBezTo>
                    <a:pt x="302" y="175"/>
                    <a:pt x="302" y="175"/>
                    <a:pt x="302" y="175"/>
                  </a:cubicBezTo>
                  <a:cubicBezTo>
                    <a:pt x="301" y="175"/>
                    <a:pt x="301" y="175"/>
                    <a:pt x="301" y="175"/>
                  </a:cubicBezTo>
                  <a:cubicBezTo>
                    <a:pt x="301" y="175"/>
                    <a:pt x="301" y="175"/>
                    <a:pt x="301" y="175"/>
                  </a:cubicBezTo>
                  <a:cubicBezTo>
                    <a:pt x="301" y="176"/>
                    <a:pt x="301" y="176"/>
                    <a:pt x="301" y="176"/>
                  </a:cubicBezTo>
                  <a:cubicBezTo>
                    <a:pt x="301" y="176"/>
                    <a:pt x="301" y="176"/>
                    <a:pt x="301" y="176"/>
                  </a:cubicBezTo>
                  <a:cubicBezTo>
                    <a:pt x="301" y="176"/>
                    <a:pt x="301" y="176"/>
                    <a:pt x="301" y="176"/>
                  </a:cubicBezTo>
                  <a:cubicBezTo>
                    <a:pt x="300" y="176"/>
                    <a:pt x="300" y="176"/>
                    <a:pt x="300" y="176"/>
                  </a:cubicBezTo>
                  <a:cubicBezTo>
                    <a:pt x="300" y="175"/>
                    <a:pt x="300" y="175"/>
                    <a:pt x="300" y="175"/>
                  </a:cubicBezTo>
                  <a:cubicBezTo>
                    <a:pt x="299" y="175"/>
                    <a:pt x="299" y="175"/>
                    <a:pt x="299" y="175"/>
                  </a:cubicBezTo>
                  <a:cubicBezTo>
                    <a:pt x="300" y="176"/>
                    <a:pt x="300" y="176"/>
                    <a:pt x="300" y="176"/>
                  </a:cubicBezTo>
                  <a:cubicBezTo>
                    <a:pt x="300" y="177"/>
                    <a:pt x="300" y="177"/>
                    <a:pt x="300" y="177"/>
                  </a:cubicBezTo>
                  <a:cubicBezTo>
                    <a:pt x="300" y="177"/>
                    <a:pt x="300" y="177"/>
                    <a:pt x="300" y="177"/>
                  </a:cubicBezTo>
                  <a:cubicBezTo>
                    <a:pt x="300" y="177"/>
                    <a:pt x="300" y="177"/>
                    <a:pt x="300" y="177"/>
                  </a:cubicBezTo>
                  <a:cubicBezTo>
                    <a:pt x="300" y="177"/>
                    <a:pt x="300" y="177"/>
                    <a:pt x="300" y="177"/>
                  </a:cubicBezTo>
                  <a:cubicBezTo>
                    <a:pt x="300" y="178"/>
                    <a:pt x="300" y="178"/>
                    <a:pt x="300" y="178"/>
                  </a:cubicBezTo>
                  <a:cubicBezTo>
                    <a:pt x="299" y="178"/>
                    <a:pt x="299" y="178"/>
                    <a:pt x="299" y="178"/>
                  </a:cubicBezTo>
                  <a:cubicBezTo>
                    <a:pt x="299" y="177"/>
                    <a:pt x="299" y="177"/>
                    <a:pt x="299" y="177"/>
                  </a:cubicBezTo>
                  <a:cubicBezTo>
                    <a:pt x="299" y="177"/>
                    <a:pt x="299" y="177"/>
                    <a:pt x="299" y="177"/>
                  </a:cubicBezTo>
                  <a:cubicBezTo>
                    <a:pt x="298" y="176"/>
                    <a:pt x="298" y="176"/>
                    <a:pt x="298" y="176"/>
                  </a:cubicBezTo>
                  <a:cubicBezTo>
                    <a:pt x="298" y="177"/>
                    <a:pt x="298" y="177"/>
                    <a:pt x="298" y="177"/>
                  </a:cubicBezTo>
                  <a:cubicBezTo>
                    <a:pt x="298" y="177"/>
                    <a:pt x="298" y="177"/>
                    <a:pt x="298" y="177"/>
                  </a:cubicBezTo>
                  <a:cubicBezTo>
                    <a:pt x="298" y="177"/>
                    <a:pt x="298" y="177"/>
                    <a:pt x="298" y="177"/>
                  </a:cubicBezTo>
                  <a:cubicBezTo>
                    <a:pt x="298" y="178"/>
                    <a:pt x="298" y="178"/>
                    <a:pt x="298" y="178"/>
                  </a:cubicBezTo>
                  <a:cubicBezTo>
                    <a:pt x="299" y="178"/>
                    <a:pt x="299" y="178"/>
                    <a:pt x="299" y="178"/>
                  </a:cubicBezTo>
                  <a:cubicBezTo>
                    <a:pt x="299" y="179"/>
                    <a:pt x="299" y="179"/>
                    <a:pt x="299" y="179"/>
                  </a:cubicBezTo>
                  <a:cubicBezTo>
                    <a:pt x="300" y="179"/>
                    <a:pt x="300" y="179"/>
                    <a:pt x="300" y="179"/>
                  </a:cubicBezTo>
                  <a:cubicBezTo>
                    <a:pt x="299" y="180"/>
                    <a:pt x="299" y="180"/>
                    <a:pt x="299" y="180"/>
                  </a:cubicBezTo>
                  <a:cubicBezTo>
                    <a:pt x="300" y="180"/>
                    <a:pt x="300" y="180"/>
                    <a:pt x="300" y="180"/>
                  </a:cubicBezTo>
                  <a:cubicBezTo>
                    <a:pt x="300" y="180"/>
                    <a:pt x="300" y="180"/>
                    <a:pt x="300" y="180"/>
                  </a:cubicBezTo>
                  <a:cubicBezTo>
                    <a:pt x="299" y="181"/>
                    <a:pt x="299" y="181"/>
                    <a:pt x="299" y="181"/>
                  </a:cubicBezTo>
                  <a:cubicBezTo>
                    <a:pt x="298" y="180"/>
                    <a:pt x="298" y="180"/>
                    <a:pt x="298" y="180"/>
                  </a:cubicBezTo>
                  <a:cubicBezTo>
                    <a:pt x="298" y="180"/>
                    <a:pt x="298" y="180"/>
                    <a:pt x="298" y="180"/>
                  </a:cubicBezTo>
                  <a:cubicBezTo>
                    <a:pt x="298" y="181"/>
                    <a:pt x="298" y="181"/>
                    <a:pt x="298" y="181"/>
                  </a:cubicBezTo>
                  <a:cubicBezTo>
                    <a:pt x="297" y="181"/>
                    <a:pt x="297" y="181"/>
                    <a:pt x="297" y="181"/>
                  </a:cubicBezTo>
                  <a:cubicBezTo>
                    <a:pt x="297" y="180"/>
                    <a:pt x="297" y="180"/>
                    <a:pt x="297" y="180"/>
                  </a:cubicBezTo>
                  <a:cubicBezTo>
                    <a:pt x="297" y="179"/>
                    <a:pt x="297" y="179"/>
                    <a:pt x="297" y="179"/>
                  </a:cubicBezTo>
                  <a:cubicBezTo>
                    <a:pt x="297" y="179"/>
                    <a:pt x="297" y="179"/>
                    <a:pt x="297" y="179"/>
                  </a:cubicBezTo>
                  <a:cubicBezTo>
                    <a:pt x="297" y="178"/>
                    <a:pt x="297" y="178"/>
                    <a:pt x="297" y="178"/>
                  </a:cubicBezTo>
                  <a:cubicBezTo>
                    <a:pt x="296" y="178"/>
                    <a:pt x="296" y="178"/>
                    <a:pt x="296" y="178"/>
                  </a:cubicBezTo>
                  <a:cubicBezTo>
                    <a:pt x="295" y="178"/>
                    <a:pt x="295" y="178"/>
                    <a:pt x="295" y="178"/>
                  </a:cubicBezTo>
                  <a:cubicBezTo>
                    <a:pt x="295" y="178"/>
                    <a:pt x="295" y="178"/>
                    <a:pt x="295" y="178"/>
                  </a:cubicBezTo>
                  <a:cubicBezTo>
                    <a:pt x="295" y="177"/>
                    <a:pt x="295" y="177"/>
                    <a:pt x="295" y="177"/>
                  </a:cubicBezTo>
                  <a:cubicBezTo>
                    <a:pt x="294" y="177"/>
                    <a:pt x="294" y="177"/>
                    <a:pt x="294" y="177"/>
                  </a:cubicBezTo>
                  <a:cubicBezTo>
                    <a:pt x="294" y="177"/>
                    <a:pt x="294" y="177"/>
                    <a:pt x="294" y="177"/>
                  </a:cubicBezTo>
                  <a:cubicBezTo>
                    <a:pt x="293" y="177"/>
                    <a:pt x="293" y="177"/>
                    <a:pt x="293" y="177"/>
                  </a:cubicBezTo>
                  <a:cubicBezTo>
                    <a:pt x="293" y="178"/>
                    <a:pt x="293" y="178"/>
                    <a:pt x="293" y="178"/>
                  </a:cubicBezTo>
                  <a:cubicBezTo>
                    <a:pt x="294" y="178"/>
                    <a:pt x="294" y="178"/>
                    <a:pt x="294" y="178"/>
                  </a:cubicBezTo>
                  <a:cubicBezTo>
                    <a:pt x="295" y="178"/>
                    <a:pt x="295" y="178"/>
                    <a:pt x="295" y="178"/>
                  </a:cubicBezTo>
                  <a:cubicBezTo>
                    <a:pt x="296" y="178"/>
                    <a:pt x="296" y="178"/>
                    <a:pt x="296" y="178"/>
                  </a:cubicBezTo>
                  <a:cubicBezTo>
                    <a:pt x="296" y="179"/>
                    <a:pt x="296" y="179"/>
                    <a:pt x="296" y="179"/>
                  </a:cubicBezTo>
                  <a:cubicBezTo>
                    <a:pt x="295" y="180"/>
                    <a:pt x="295" y="180"/>
                    <a:pt x="295" y="180"/>
                  </a:cubicBezTo>
                  <a:cubicBezTo>
                    <a:pt x="295" y="180"/>
                    <a:pt x="295" y="180"/>
                    <a:pt x="295" y="180"/>
                  </a:cubicBezTo>
                  <a:cubicBezTo>
                    <a:pt x="296" y="180"/>
                    <a:pt x="296" y="180"/>
                    <a:pt x="296" y="180"/>
                  </a:cubicBezTo>
                  <a:cubicBezTo>
                    <a:pt x="296" y="180"/>
                    <a:pt x="296" y="180"/>
                    <a:pt x="296" y="180"/>
                  </a:cubicBezTo>
                  <a:cubicBezTo>
                    <a:pt x="296" y="181"/>
                    <a:pt x="296" y="181"/>
                    <a:pt x="296" y="181"/>
                  </a:cubicBezTo>
                  <a:cubicBezTo>
                    <a:pt x="296" y="181"/>
                    <a:pt x="296" y="181"/>
                    <a:pt x="296" y="181"/>
                  </a:cubicBezTo>
                  <a:cubicBezTo>
                    <a:pt x="297" y="181"/>
                    <a:pt x="297" y="181"/>
                    <a:pt x="297" y="181"/>
                  </a:cubicBezTo>
                  <a:cubicBezTo>
                    <a:pt x="297" y="181"/>
                    <a:pt x="297" y="181"/>
                    <a:pt x="297" y="181"/>
                  </a:cubicBezTo>
                  <a:cubicBezTo>
                    <a:pt x="296" y="182"/>
                    <a:pt x="296" y="182"/>
                    <a:pt x="296" y="182"/>
                  </a:cubicBezTo>
                  <a:cubicBezTo>
                    <a:pt x="295" y="183"/>
                    <a:pt x="295" y="183"/>
                    <a:pt x="295" y="183"/>
                  </a:cubicBezTo>
                  <a:cubicBezTo>
                    <a:pt x="294" y="184"/>
                    <a:pt x="294" y="184"/>
                    <a:pt x="294" y="184"/>
                  </a:cubicBezTo>
                  <a:cubicBezTo>
                    <a:pt x="296" y="183"/>
                    <a:pt x="296" y="183"/>
                    <a:pt x="296" y="183"/>
                  </a:cubicBezTo>
                  <a:cubicBezTo>
                    <a:pt x="296" y="183"/>
                    <a:pt x="296" y="183"/>
                    <a:pt x="296" y="183"/>
                  </a:cubicBezTo>
                  <a:cubicBezTo>
                    <a:pt x="297" y="182"/>
                    <a:pt x="297" y="182"/>
                    <a:pt x="297" y="182"/>
                  </a:cubicBezTo>
                  <a:cubicBezTo>
                    <a:pt x="298" y="182"/>
                    <a:pt x="298" y="182"/>
                    <a:pt x="298" y="182"/>
                  </a:cubicBezTo>
                  <a:cubicBezTo>
                    <a:pt x="298" y="183"/>
                    <a:pt x="298" y="183"/>
                    <a:pt x="298" y="183"/>
                  </a:cubicBezTo>
                  <a:cubicBezTo>
                    <a:pt x="298" y="183"/>
                    <a:pt x="298" y="183"/>
                    <a:pt x="298" y="183"/>
                  </a:cubicBezTo>
                  <a:cubicBezTo>
                    <a:pt x="297" y="183"/>
                    <a:pt x="297" y="183"/>
                    <a:pt x="297" y="183"/>
                  </a:cubicBezTo>
                  <a:cubicBezTo>
                    <a:pt x="297" y="184"/>
                    <a:pt x="297" y="184"/>
                    <a:pt x="297" y="184"/>
                  </a:cubicBezTo>
                  <a:cubicBezTo>
                    <a:pt x="297" y="184"/>
                    <a:pt x="297" y="184"/>
                    <a:pt x="297" y="184"/>
                  </a:cubicBezTo>
                  <a:cubicBezTo>
                    <a:pt x="298" y="184"/>
                    <a:pt x="298" y="184"/>
                    <a:pt x="298" y="184"/>
                  </a:cubicBezTo>
                  <a:cubicBezTo>
                    <a:pt x="299" y="185"/>
                    <a:pt x="299" y="185"/>
                    <a:pt x="299" y="185"/>
                  </a:cubicBezTo>
                  <a:cubicBezTo>
                    <a:pt x="298" y="185"/>
                    <a:pt x="298" y="185"/>
                    <a:pt x="298" y="185"/>
                  </a:cubicBezTo>
                  <a:cubicBezTo>
                    <a:pt x="297" y="185"/>
                    <a:pt x="297" y="185"/>
                    <a:pt x="297" y="185"/>
                  </a:cubicBezTo>
                  <a:cubicBezTo>
                    <a:pt x="297" y="185"/>
                    <a:pt x="297" y="185"/>
                    <a:pt x="297" y="185"/>
                  </a:cubicBezTo>
                  <a:cubicBezTo>
                    <a:pt x="298" y="185"/>
                    <a:pt x="298" y="185"/>
                    <a:pt x="298" y="185"/>
                  </a:cubicBezTo>
                  <a:cubicBezTo>
                    <a:pt x="298" y="186"/>
                    <a:pt x="298" y="186"/>
                    <a:pt x="298" y="186"/>
                  </a:cubicBezTo>
                  <a:cubicBezTo>
                    <a:pt x="298" y="186"/>
                    <a:pt x="298" y="186"/>
                    <a:pt x="298" y="186"/>
                  </a:cubicBezTo>
                  <a:cubicBezTo>
                    <a:pt x="298" y="186"/>
                    <a:pt x="298" y="186"/>
                    <a:pt x="298" y="186"/>
                  </a:cubicBezTo>
                  <a:cubicBezTo>
                    <a:pt x="298" y="186"/>
                    <a:pt x="298" y="186"/>
                    <a:pt x="298" y="186"/>
                  </a:cubicBezTo>
                  <a:cubicBezTo>
                    <a:pt x="298" y="187"/>
                    <a:pt x="298" y="187"/>
                    <a:pt x="298" y="187"/>
                  </a:cubicBezTo>
                  <a:cubicBezTo>
                    <a:pt x="298" y="187"/>
                    <a:pt x="298" y="187"/>
                    <a:pt x="298" y="187"/>
                  </a:cubicBezTo>
                  <a:cubicBezTo>
                    <a:pt x="298" y="187"/>
                    <a:pt x="298" y="187"/>
                    <a:pt x="298" y="187"/>
                  </a:cubicBezTo>
                  <a:cubicBezTo>
                    <a:pt x="298" y="188"/>
                    <a:pt x="298" y="188"/>
                    <a:pt x="298" y="188"/>
                  </a:cubicBezTo>
                  <a:cubicBezTo>
                    <a:pt x="299" y="189"/>
                    <a:pt x="299" y="189"/>
                    <a:pt x="299" y="189"/>
                  </a:cubicBezTo>
                  <a:cubicBezTo>
                    <a:pt x="299" y="188"/>
                    <a:pt x="299" y="188"/>
                    <a:pt x="299" y="188"/>
                  </a:cubicBezTo>
                  <a:cubicBezTo>
                    <a:pt x="299" y="187"/>
                    <a:pt x="299" y="187"/>
                    <a:pt x="299" y="187"/>
                  </a:cubicBezTo>
                  <a:cubicBezTo>
                    <a:pt x="299" y="187"/>
                    <a:pt x="299" y="187"/>
                    <a:pt x="299" y="187"/>
                  </a:cubicBezTo>
                  <a:cubicBezTo>
                    <a:pt x="300" y="188"/>
                    <a:pt x="300" y="188"/>
                    <a:pt x="300" y="188"/>
                  </a:cubicBezTo>
                  <a:cubicBezTo>
                    <a:pt x="300" y="188"/>
                    <a:pt x="300" y="188"/>
                    <a:pt x="300" y="188"/>
                  </a:cubicBezTo>
                  <a:cubicBezTo>
                    <a:pt x="300" y="189"/>
                    <a:pt x="300" y="189"/>
                    <a:pt x="300" y="189"/>
                  </a:cubicBezTo>
                  <a:cubicBezTo>
                    <a:pt x="300" y="189"/>
                    <a:pt x="300" y="189"/>
                    <a:pt x="300" y="189"/>
                  </a:cubicBezTo>
                  <a:cubicBezTo>
                    <a:pt x="300" y="189"/>
                    <a:pt x="300" y="189"/>
                    <a:pt x="300" y="189"/>
                  </a:cubicBezTo>
                  <a:cubicBezTo>
                    <a:pt x="300" y="190"/>
                    <a:pt x="300" y="190"/>
                    <a:pt x="300" y="190"/>
                  </a:cubicBezTo>
                  <a:cubicBezTo>
                    <a:pt x="301" y="190"/>
                    <a:pt x="301" y="190"/>
                    <a:pt x="301" y="190"/>
                  </a:cubicBezTo>
                  <a:cubicBezTo>
                    <a:pt x="301" y="189"/>
                    <a:pt x="301" y="189"/>
                    <a:pt x="301" y="189"/>
                  </a:cubicBezTo>
                  <a:cubicBezTo>
                    <a:pt x="301" y="190"/>
                    <a:pt x="301" y="190"/>
                    <a:pt x="301" y="190"/>
                  </a:cubicBezTo>
                  <a:cubicBezTo>
                    <a:pt x="301" y="189"/>
                    <a:pt x="301" y="189"/>
                    <a:pt x="301" y="189"/>
                  </a:cubicBezTo>
                  <a:cubicBezTo>
                    <a:pt x="301" y="189"/>
                    <a:pt x="301" y="189"/>
                    <a:pt x="301" y="189"/>
                  </a:cubicBezTo>
                  <a:cubicBezTo>
                    <a:pt x="302" y="189"/>
                    <a:pt x="302" y="189"/>
                    <a:pt x="302" y="189"/>
                  </a:cubicBezTo>
                  <a:cubicBezTo>
                    <a:pt x="302" y="190"/>
                    <a:pt x="302" y="190"/>
                    <a:pt x="302" y="190"/>
                  </a:cubicBezTo>
                  <a:cubicBezTo>
                    <a:pt x="302" y="190"/>
                    <a:pt x="302" y="190"/>
                    <a:pt x="302" y="190"/>
                  </a:cubicBezTo>
                  <a:cubicBezTo>
                    <a:pt x="302" y="191"/>
                    <a:pt x="302" y="191"/>
                    <a:pt x="302" y="191"/>
                  </a:cubicBezTo>
                  <a:cubicBezTo>
                    <a:pt x="301" y="191"/>
                    <a:pt x="301" y="191"/>
                    <a:pt x="301" y="191"/>
                  </a:cubicBezTo>
                  <a:cubicBezTo>
                    <a:pt x="301" y="191"/>
                    <a:pt x="301" y="191"/>
                    <a:pt x="301" y="191"/>
                  </a:cubicBezTo>
                  <a:cubicBezTo>
                    <a:pt x="302" y="192"/>
                    <a:pt x="302" y="192"/>
                    <a:pt x="302" y="192"/>
                  </a:cubicBezTo>
                  <a:cubicBezTo>
                    <a:pt x="303" y="192"/>
                    <a:pt x="303" y="192"/>
                    <a:pt x="303" y="192"/>
                  </a:cubicBezTo>
                  <a:cubicBezTo>
                    <a:pt x="303" y="191"/>
                    <a:pt x="303" y="191"/>
                    <a:pt x="303" y="191"/>
                  </a:cubicBezTo>
                  <a:cubicBezTo>
                    <a:pt x="304" y="192"/>
                    <a:pt x="304" y="192"/>
                    <a:pt x="304" y="192"/>
                  </a:cubicBezTo>
                  <a:cubicBezTo>
                    <a:pt x="303" y="192"/>
                    <a:pt x="303" y="192"/>
                    <a:pt x="303" y="192"/>
                  </a:cubicBezTo>
                  <a:cubicBezTo>
                    <a:pt x="303" y="192"/>
                    <a:pt x="303" y="192"/>
                    <a:pt x="303" y="192"/>
                  </a:cubicBezTo>
                  <a:cubicBezTo>
                    <a:pt x="302" y="193"/>
                    <a:pt x="302" y="193"/>
                    <a:pt x="302" y="193"/>
                  </a:cubicBezTo>
                  <a:cubicBezTo>
                    <a:pt x="302" y="193"/>
                    <a:pt x="302" y="193"/>
                    <a:pt x="302" y="193"/>
                  </a:cubicBezTo>
                  <a:cubicBezTo>
                    <a:pt x="303" y="194"/>
                    <a:pt x="303" y="194"/>
                    <a:pt x="303" y="194"/>
                  </a:cubicBezTo>
                  <a:cubicBezTo>
                    <a:pt x="303" y="195"/>
                    <a:pt x="303" y="195"/>
                    <a:pt x="303" y="195"/>
                  </a:cubicBezTo>
                  <a:cubicBezTo>
                    <a:pt x="303" y="195"/>
                    <a:pt x="303" y="195"/>
                    <a:pt x="303" y="195"/>
                  </a:cubicBezTo>
                  <a:cubicBezTo>
                    <a:pt x="303" y="196"/>
                    <a:pt x="303" y="196"/>
                    <a:pt x="303" y="196"/>
                  </a:cubicBezTo>
                  <a:cubicBezTo>
                    <a:pt x="304" y="197"/>
                    <a:pt x="304" y="197"/>
                    <a:pt x="304" y="197"/>
                  </a:cubicBezTo>
                  <a:cubicBezTo>
                    <a:pt x="304" y="197"/>
                    <a:pt x="304" y="197"/>
                    <a:pt x="304" y="197"/>
                  </a:cubicBezTo>
                  <a:cubicBezTo>
                    <a:pt x="304" y="198"/>
                    <a:pt x="304" y="198"/>
                    <a:pt x="304" y="198"/>
                  </a:cubicBezTo>
                  <a:cubicBezTo>
                    <a:pt x="304" y="199"/>
                    <a:pt x="304" y="199"/>
                    <a:pt x="304" y="199"/>
                  </a:cubicBezTo>
                  <a:cubicBezTo>
                    <a:pt x="303" y="199"/>
                    <a:pt x="303" y="199"/>
                    <a:pt x="303" y="199"/>
                  </a:cubicBezTo>
                  <a:cubicBezTo>
                    <a:pt x="304" y="200"/>
                    <a:pt x="304" y="200"/>
                    <a:pt x="304" y="200"/>
                  </a:cubicBezTo>
                  <a:cubicBezTo>
                    <a:pt x="303" y="201"/>
                    <a:pt x="303" y="201"/>
                    <a:pt x="303" y="201"/>
                  </a:cubicBezTo>
                  <a:cubicBezTo>
                    <a:pt x="302" y="199"/>
                    <a:pt x="302" y="199"/>
                    <a:pt x="302" y="199"/>
                  </a:cubicBezTo>
                  <a:cubicBezTo>
                    <a:pt x="302" y="199"/>
                    <a:pt x="302" y="199"/>
                    <a:pt x="302" y="199"/>
                  </a:cubicBezTo>
                  <a:cubicBezTo>
                    <a:pt x="302" y="198"/>
                    <a:pt x="302" y="198"/>
                    <a:pt x="302" y="198"/>
                  </a:cubicBezTo>
                  <a:cubicBezTo>
                    <a:pt x="302" y="197"/>
                    <a:pt x="302" y="197"/>
                    <a:pt x="302" y="197"/>
                  </a:cubicBezTo>
                  <a:cubicBezTo>
                    <a:pt x="302" y="198"/>
                    <a:pt x="302" y="198"/>
                    <a:pt x="302" y="198"/>
                  </a:cubicBezTo>
                  <a:cubicBezTo>
                    <a:pt x="302" y="199"/>
                    <a:pt x="302" y="199"/>
                    <a:pt x="302" y="199"/>
                  </a:cubicBezTo>
                  <a:cubicBezTo>
                    <a:pt x="302" y="200"/>
                    <a:pt x="302" y="200"/>
                    <a:pt x="302" y="200"/>
                  </a:cubicBezTo>
                  <a:cubicBezTo>
                    <a:pt x="302" y="201"/>
                    <a:pt x="302" y="201"/>
                    <a:pt x="302" y="201"/>
                  </a:cubicBezTo>
                  <a:cubicBezTo>
                    <a:pt x="302" y="202"/>
                    <a:pt x="302" y="202"/>
                    <a:pt x="302" y="202"/>
                  </a:cubicBezTo>
                  <a:cubicBezTo>
                    <a:pt x="302" y="203"/>
                    <a:pt x="302" y="203"/>
                    <a:pt x="302" y="203"/>
                  </a:cubicBezTo>
                  <a:cubicBezTo>
                    <a:pt x="302" y="203"/>
                    <a:pt x="302" y="203"/>
                    <a:pt x="302" y="203"/>
                  </a:cubicBezTo>
                  <a:cubicBezTo>
                    <a:pt x="301" y="203"/>
                    <a:pt x="301" y="203"/>
                    <a:pt x="301" y="203"/>
                  </a:cubicBezTo>
                  <a:cubicBezTo>
                    <a:pt x="301" y="202"/>
                    <a:pt x="301" y="202"/>
                    <a:pt x="301" y="202"/>
                  </a:cubicBezTo>
                  <a:cubicBezTo>
                    <a:pt x="300" y="202"/>
                    <a:pt x="300" y="202"/>
                    <a:pt x="300" y="202"/>
                  </a:cubicBezTo>
                  <a:cubicBezTo>
                    <a:pt x="301" y="204"/>
                    <a:pt x="301" y="204"/>
                    <a:pt x="301" y="204"/>
                  </a:cubicBezTo>
                  <a:cubicBezTo>
                    <a:pt x="300" y="205"/>
                    <a:pt x="300" y="205"/>
                    <a:pt x="300" y="205"/>
                  </a:cubicBezTo>
                  <a:cubicBezTo>
                    <a:pt x="301" y="205"/>
                    <a:pt x="301" y="205"/>
                    <a:pt x="301" y="205"/>
                  </a:cubicBezTo>
                  <a:cubicBezTo>
                    <a:pt x="301" y="205"/>
                    <a:pt x="301" y="205"/>
                    <a:pt x="301" y="205"/>
                  </a:cubicBezTo>
                  <a:cubicBezTo>
                    <a:pt x="300" y="205"/>
                    <a:pt x="300" y="205"/>
                    <a:pt x="300" y="205"/>
                  </a:cubicBezTo>
                  <a:cubicBezTo>
                    <a:pt x="299" y="205"/>
                    <a:pt x="299" y="205"/>
                    <a:pt x="299" y="205"/>
                  </a:cubicBezTo>
                  <a:cubicBezTo>
                    <a:pt x="299" y="204"/>
                    <a:pt x="299" y="204"/>
                    <a:pt x="299" y="204"/>
                  </a:cubicBezTo>
                  <a:cubicBezTo>
                    <a:pt x="299" y="203"/>
                    <a:pt x="299" y="203"/>
                    <a:pt x="299" y="203"/>
                  </a:cubicBezTo>
                  <a:cubicBezTo>
                    <a:pt x="299" y="202"/>
                    <a:pt x="299" y="202"/>
                    <a:pt x="299" y="202"/>
                  </a:cubicBezTo>
                  <a:cubicBezTo>
                    <a:pt x="299" y="203"/>
                    <a:pt x="299" y="203"/>
                    <a:pt x="299" y="203"/>
                  </a:cubicBezTo>
                  <a:cubicBezTo>
                    <a:pt x="298" y="203"/>
                    <a:pt x="298" y="203"/>
                    <a:pt x="298" y="203"/>
                  </a:cubicBezTo>
                  <a:cubicBezTo>
                    <a:pt x="298" y="202"/>
                    <a:pt x="298" y="202"/>
                    <a:pt x="298" y="202"/>
                  </a:cubicBezTo>
                  <a:cubicBezTo>
                    <a:pt x="298" y="201"/>
                    <a:pt x="298" y="201"/>
                    <a:pt x="298" y="201"/>
                  </a:cubicBezTo>
                  <a:cubicBezTo>
                    <a:pt x="298" y="202"/>
                    <a:pt x="298" y="202"/>
                    <a:pt x="298" y="202"/>
                  </a:cubicBezTo>
                  <a:cubicBezTo>
                    <a:pt x="298" y="202"/>
                    <a:pt x="298" y="202"/>
                    <a:pt x="298" y="202"/>
                  </a:cubicBezTo>
                  <a:cubicBezTo>
                    <a:pt x="297" y="202"/>
                    <a:pt x="297" y="202"/>
                    <a:pt x="297" y="202"/>
                  </a:cubicBezTo>
                  <a:cubicBezTo>
                    <a:pt x="297" y="201"/>
                    <a:pt x="297" y="201"/>
                    <a:pt x="297" y="201"/>
                  </a:cubicBezTo>
                  <a:cubicBezTo>
                    <a:pt x="297" y="201"/>
                    <a:pt x="297" y="201"/>
                    <a:pt x="297" y="201"/>
                  </a:cubicBezTo>
                  <a:cubicBezTo>
                    <a:pt x="297" y="201"/>
                    <a:pt x="297" y="201"/>
                    <a:pt x="297" y="201"/>
                  </a:cubicBezTo>
                  <a:cubicBezTo>
                    <a:pt x="297" y="201"/>
                    <a:pt x="297" y="201"/>
                    <a:pt x="297" y="201"/>
                  </a:cubicBezTo>
                  <a:cubicBezTo>
                    <a:pt x="297" y="201"/>
                    <a:pt x="297" y="201"/>
                    <a:pt x="297" y="201"/>
                  </a:cubicBezTo>
                  <a:cubicBezTo>
                    <a:pt x="297" y="202"/>
                    <a:pt x="297" y="202"/>
                    <a:pt x="297" y="202"/>
                  </a:cubicBezTo>
                  <a:cubicBezTo>
                    <a:pt x="296" y="201"/>
                    <a:pt x="296" y="201"/>
                    <a:pt x="296" y="201"/>
                  </a:cubicBezTo>
                  <a:cubicBezTo>
                    <a:pt x="296" y="201"/>
                    <a:pt x="296" y="201"/>
                    <a:pt x="296" y="201"/>
                  </a:cubicBezTo>
                  <a:cubicBezTo>
                    <a:pt x="296" y="201"/>
                    <a:pt x="296" y="201"/>
                    <a:pt x="296" y="201"/>
                  </a:cubicBezTo>
                  <a:cubicBezTo>
                    <a:pt x="296" y="200"/>
                    <a:pt x="296" y="200"/>
                    <a:pt x="296" y="200"/>
                  </a:cubicBezTo>
                  <a:cubicBezTo>
                    <a:pt x="295" y="199"/>
                    <a:pt x="295" y="199"/>
                    <a:pt x="295" y="199"/>
                  </a:cubicBezTo>
                  <a:cubicBezTo>
                    <a:pt x="295" y="198"/>
                    <a:pt x="295" y="198"/>
                    <a:pt x="295" y="198"/>
                  </a:cubicBezTo>
                  <a:cubicBezTo>
                    <a:pt x="295" y="199"/>
                    <a:pt x="295" y="199"/>
                    <a:pt x="295" y="199"/>
                  </a:cubicBezTo>
                  <a:cubicBezTo>
                    <a:pt x="295" y="200"/>
                    <a:pt x="295" y="200"/>
                    <a:pt x="295" y="200"/>
                  </a:cubicBezTo>
                  <a:cubicBezTo>
                    <a:pt x="295" y="201"/>
                    <a:pt x="295" y="201"/>
                    <a:pt x="295" y="201"/>
                  </a:cubicBezTo>
                  <a:cubicBezTo>
                    <a:pt x="295" y="201"/>
                    <a:pt x="295" y="201"/>
                    <a:pt x="295" y="201"/>
                  </a:cubicBezTo>
                  <a:cubicBezTo>
                    <a:pt x="294" y="200"/>
                    <a:pt x="294" y="200"/>
                    <a:pt x="294" y="200"/>
                  </a:cubicBezTo>
                  <a:cubicBezTo>
                    <a:pt x="294" y="199"/>
                    <a:pt x="294" y="199"/>
                    <a:pt x="294" y="199"/>
                  </a:cubicBezTo>
                  <a:cubicBezTo>
                    <a:pt x="294" y="199"/>
                    <a:pt x="294" y="199"/>
                    <a:pt x="294" y="199"/>
                  </a:cubicBezTo>
                  <a:cubicBezTo>
                    <a:pt x="293" y="199"/>
                    <a:pt x="293" y="199"/>
                    <a:pt x="293" y="199"/>
                  </a:cubicBezTo>
                  <a:cubicBezTo>
                    <a:pt x="293" y="198"/>
                    <a:pt x="293" y="198"/>
                    <a:pt x="293" y="198"/>
                  </a:cubicBezTo>
                  <a:cubicBezTo>
                    <a:pt x="292" y="197"/>
                    <a:pt x="292" y="197"/>
                    <a:pt x="292" y="197"/>
                  </a:cubicBezTo>
                  <a:cubicBezTo>
                    <a:pt x="292" y="197"/>
                    <a:pt x="292" y="197"/>
                    <a:pt x="292" y="197"/>
                  </a:cubicBezTo>
                  <a:cubicBezTo>
                    <a:pt x="292" y="196"/>
                    <a:pt x="292" y="196"/>
                    <a:pt x="292" y="196"/>
                  </a:cubicBezTo>
                  <a:cubicBezTo>
                    <a:pt x="291" y="197"/>
                    <a:pt x="291" y="197"/>
                    <a:pt x="291" y="197"/>
                  </a:cubicBezTo>
                  <a:cubicBezTo>
                    <a:pt x="291" y="197"/>
                    <a:pt x="291" y="197"/>
                    <a:pt x="291" y="197"/>
                  </a:cubicBezTo>
                  <a:cubicBezTo>
                    <a:pt x="292" y="198"/>
                    <a:pt x="292" y="198"/>
                    <a:pt x="292" y="198"/>
                  </a:cubicBezTo>
                  <a:cubicBezTo>
                    <a:pt x="292" y="199"/>
                    <a:pt x="292" y="199"/>
                    <a:pt x="292" y="199"/>
                  </a:cubicBezTo>
                  <a:cubicBezTo>
                    <a:pt x="291" y="198"/>
                    <a:pt x="291" y="198"/>
                    <a:pt x="291" y="198"/>
                  </a:cubicBezTo>
                  <a:cubicBezTo>
                    <a:pt x="291" y="198"/>
                    <a:pt x="291" y="198"/>
                    <a:pt x="291" y="198"/>
                  </a:cubicBezTo>
                  <a:cubicBezTo>
                    <a:pt x="291" y="197"/>
                    <a:pt x="291" y="197"/>
                    <a:pt x="291" y="197"/>
                  </a:cubicBezTo>
                  <a:cubicBezTo>
                    <a:pt x="290" y="197"/>
                    <a:pt x="290" y="197"/>
                    <a:pt x="290" y="197"/>
                  </a:cubicBezTo>
                  <a:cubicBezTo>
                    <a:pt x="289" y="196"/>
                    <a:pt x="289" y="196"/>
                    <a:pt x="289" y="196"/>
                  </a:cubicBezTo>
                  <a:cubicBezTo>
                    <a:pt x="289" y="195"/>
                    <a:pt x="289" y="195"/>
                    <a:pt x="289" y="195"/>
                  </a:cubicBezTo>
                  <a:cubicBezTo>
                    <a:pt x="288" y="195"/>
                    <a:pt x="288" y="195"/>
                    <a:pt x="288" y="195"/>
                  </a:cubicBezTo>
                  <a:cubicBezTo>
                    <a:pt x="288" y="196"/>
                    <a:pt x="288" y="196"/>
                    <a:pt x="288" y="196"/>
                  </a:cubicBezTo>
                  <a:cubicBezTo>
                    <a:pt x="287" y="195"/>
                    <a:pt x="287" y="195"/>
                    <a:pt x="287" y="195"/>
                  </a:cubicBezTo>
                  <a:cubicBezTo>
                    <a:pt x="287" y="196"/>
                    <a:pt x="287" y="196"/>
                    <a:pt x="287" y="196"/>
                  </a:cubicBezTo>
                  <a:cubicBezTo>
                    <a:pt x="288" y="197"/>
                    <a:pt x="288" y="197"/>
                    <a:pt x="288" y="197"/>
                  </a:cubicBezTo>
                  <a:cubicBezTo>
                    <a:pt x="289" y="198"/>
                    <a:pt x="289" y="198"/>
                    <a:pt x="289" y="198"/>
                  </a:cubicBezTo>
                  <a:cubicBezTo>
                    <a:pt x="289" y="198"/>
                    <a:pt x="289" y="198"/>
                    <a:pt x="289" y="198"/>
                  </a:cubicBezTo>
                  <a:cubicBezTo>
                    <a:pt x="289" y="199"/>
                    <a:pt x="289" y="199"/>
                    <a:pt x="289" y="199"/>
                  </a:cubicBezTo>
                  <a:cubicBezTo>
                    <a:pt x="289" y="200"/>
                    <a:pt x="289" y="200"/>
                    <a:pt x="289" y="200"/>
                  </a:cubicBezTo>
                  <a:cubicBezTo>
                    <a:pt x="289" y="200"/>
                    <a:pt x="289" y="200"/>
                    <a:pt x="289" y="200"/>
                  </a:cubicBezTo>
                  <a:cubicBezTo>
                    <a:pt x="290" y="200"/>
                    <a:pt x="290" y="200"/>
                    <a:pt x="290" y="200"/>
                  </a:cubicBezTo>
                  <a:cubicBezTo>
                    <a:pt x="291" y="200"/>
                    <a:pt x="291" y="200"/>
                    <a:pt x="291" y="200"/>
                  </a:cubicBezTo>
                  <a:cubicBezTo>
                    <a:pt x="291" y="201"/>
                    <a:pt x="291" y="201"/>
                    <a:pt x="291" y="201"/>
                  </a:cubicBezTo>
                  <a:cubicBezTo>
                    <a:pt x="291" y="201"/>
                    <a:pt x="291" y="201"/>
                    <a:pt x="291" y="201"/>
                  </a:cubicBezTo>
                  <a:cubicBezTo>
                    <a:pt x="292" y="201"/>
                    <a:pt x="292" y="201"/>
                    <a:pt x="292" y="201"/>
                  </a:cubicBezTo>
                  <a:cubicBezTo>
                    <a:pt x="291" y="202"/>
                    <a:pt x="291" y="202"/>
                    <a:pt x="291" y="202"/>
                  </a:cubicBezTo>
                  <a:cubicBezTo>
                    <a:pt x="292" y="202"/>
                    <a:pt x="292" y="202"/>
                    <a:pt x="292" y="202"/>
                  </a:cubicBezTo>
                  <a:cubicBezTo>
                    <a:pt x="292" y="202"/>
                    <a:pt x="292" y="202"/>
                    <a:pt x="292" y="202"/>
                  </a:cubicBezTo>
                  <a:cubicBezTo>
                    <a:pt x="293" y="203"/>
                    <a:pt x="293" y="203"/>
                    <a:pt x="293" y="203"/>
                  </a:cubicBezTo>
                  <a:cubicBezTo>
                    <a:pt x="293" y="203"/>
                    <a:pt x="293" y="203"/>
                    <a:pt x="293" y="203"/>
                  </a:cubicBezTo>
                  <a:cubicBezTo>
                    <a:pt x="293" y="203"/>
                    <a:pt x="293" y="203"/>
                    <a:pt x="293" y="203"/>
                  </a:cubicBezTo>
                  <a:cubicBezTo>
                    <a:pt x="294" y="204"/>
                    <a:pt x="294" y="204"/>
                    <a:pt x="294" y="204"/>
                  </a:cubicBezTo>
                  <a:cubicBezTo>
                    <a:pt x="294" y="204"/>
                    <a:pt x="294" y="204"/>
                    <a:pt x="294" y="204"/>
                  </a:cubicBezTo>
                  <a:cubicBezTo>
                    <a:pt x="293" y="205"/>
                    <a:pt x="293" y="205"/>
                    <a:pt x="293" y="205"/>
                  </a:cubicBezTo>
                  <a:cubicBezTo>
                    <a:pt x="294" y="205"/>
                    <a:pt x="294" y="205"/>
                    <a:pt x="294" y="205"/>
                  </a:cubicBezTo>
                  <a:cubicBezTo>
                    <a:pt x="294" y="206"/>
                    <a:pt x="294" y="206"/>
                    <a:pt x="294" y="206"/>
                  </a:cubicBezTo>
                  <a:cubicBezTo>
                    <a:pt x="294" y="206"/>
                    <a:pt x="294" y="206"/>
                    <a:pt x="294" y="206"/>
                  </a:cubicBezTo>
                  <a:cubicBezTo>
                    <a:pt x="295" y="205"/>
                    <a:pt x="295" y="205"/>
                    <a:pt x="295" y="205"/>
                  </a:cubicBezTo>
                  <a:cubicBezTo>
                    <a:pt x="295" y="206"/>
                    <a:pt x="295" y="206"/>
                    <a:pt x="295" y="206"/>
                  </a:cubicBezTo>
                  <a:cubicBezTo>
                    <a:pt x="295" y="206"/>
                    <a:pt x="295" y="206"/>
                    <a:pt x="295" y="206"/>
                  </a:cubicBezTo>
                  <a:cubicBezTo>
                    <a:pt x="295" y="207"/>
                    <a:pt x="295" y="207"/>
                    <a:pt x="295" y="207"/>
                  </a:cubicBezTo>
                  <a:cubicBezTo>
                    <a:pt x="295" y="207"/>
                    <a:pt x="295" y="207"/>
                    <a:pt x="295" y="207"/>
                  </a:cubicBezTo>
                  <a:cubicBezTo>
                    <a:pt x="296" y="207"/>
                    <a:pt x="296" y="207"/>
                    <a:pt x="296" y="207"/>
                  </a:cubicBezTo>
                  <a:cubicBezTo>
                    <a:pt x="295" y="208"/>
                    <a:pt x="295" y="208"/>
                    <a:pt x="295" y="208"/>
                  </a:cubicBezTo>
                  <a:cubicBezTo>
                    <a:pt x="295" y="207"/>
                    <a:pt x="295" y="207"/>
                    <a:pt x="295" y="207"/>
                  </a:cubicBezTo>
                  <a:cubicBezTo>
                    <a:pt x="294" y="208"/>
                    <a:pt x="294" y="208"/>
                    <a:pt x="294" y="208"/>
                  </a:cubicBezTo>
                  <a:cubicBezTo>
                    <a:pt x="295" y="208"/>
                    <a:pt x="295" y="208"/>
                    <a:pt x="295" y="208"/>
                  </a:cubicBezTo>
                  <a:cubicBezTo>
                    <a:pt x="295" y="209"/>
                    <a:pt x="295" y="209"/>
                    <a:pt x="295" y="209"/>
                  </a:cubicBezTo>
                  <a:cubicBezTo>
                    <a:pt x="295" y="209"/>
                    <a:pt x="295" y="209"/>
                    <a:pt x="295" y="209"/>
                  </a:cubicBezTo>
                  <a:cubicBezTo>
                    <a:pt x="295" y="209"/>
                    <a:pt x="295" y="209"/>
                    <a:pt x="295" y="209"/>
                  </a:cubicBezTo>
                  <a:close/>
                  <a:moveTo>
                    <a:pt x="221" y="190"/>
                  </a:moveTo>
                  <a:cubicBezTo>
                    <a:pt x="221" y="190"/>
                    <a:pt x="221" y="190"/>
                    <a:pt x="221" y="190"/>
                  </a:cubicBezTo>
                  <a:cubicBezTo>
                    <a:pt x="222" y="189"/>
                    <a:pt x="222" y="189"/>
                    <a:pt x="222" y="189"/>
                  </a:cubicBezTo>
                  <a:cubicBezTo>
                    <a:pt x="222" y="189"/>
                    <a:pt x="222" y="189"/>
                    <a:pt x="222" y="189"/>
                  </a:cubicBezTo>
                  <a:cubicBezTo>
                    <a:pt x="222" y="189"/>
                    <a:pt x="222" y="189"/>
                    <a:pt x="222" y="189"/>
                  </a:cubicBezTo>
                  <a:cubicBezTo>
                    <a:pt x="223" y="189"/>
                    <a:pt x="223" y="189"/>
                    <a:pt x="223" y="189"/>
                  </a:cubicBezTo>
                  <a:cubicBezTo>
                    <a:pt x="223" y="189"/>
                    <a:pt x="223" y="189"/>
                    <a:pt x="223" y="189"/>
                  </a:cubicBezTo>
                  <a:cubicBezTo>
                    <a:pt x="224" y="189"/>
                    <a:pt x="224" y="189"/>
                    <a:pt x="224" y="189"/>
                  </a:cubicBezTo>
                  <a:cubicBezTo>
                    <a:pt x="224" y="189"/>
                    <a:pt x="224" y="189"/>
                    <a:pt x="224" y="189"/>
                  </a:cubicBezTo>
                  <a:cubicBezTo>
                    <a:pt x="225" y="189"/>
                    <a:pt x="225" y="189"/>
                    <a:pt x="225" y="189"/>
                  </a:cubicBezTo>
                  <a:cubicBezTo>
                    <a:pt x="225" y="190"/>
                    <a:pt x="225" y="190"/>
                    <a:pt x="225" y="190"/>
                  </a:cubicBezTo>
                  <a:cubicBezTo>
                    <a:pt x="224" y="191"/>
                    <a:pt x="224" y="191"/>
                    <a:pt x="224" y="191"/>
                  </a:cubicBezTo>
                  <a:cubicBezTo>
                    <a:pt x="224" y="191"/>
                    <a:pt x="224" y="191"/>
                    <a:pt x="224" y="191"/>
                  </a:cubicBezTo>
                  <a:cubicBezTo>
                    <a:pt x="224" y="192"/>
                    <a:pt x="224" y="192"/>
                    <a:pt x="224" y="192"/>
                  </a:cubicBezTo>
                  <a:cubicBezTo>
                    <a:pt x="224" y="193"/>
                    <a:pt x="224" y="193"/>
                    <a:pt x="224" y="193"/>
                  </a:cubicBezTo>
                  <a:cubicBezTo>
                    <a:pt x="224" y="193"/>
                    <a:pt x="224" y="193"/>
                    <a:pt x="224" y="193"/>
                  </a:cubicBezTo>
                  <a:cubicBezTo>
                    <a:pt x="225" y="193"/>
                    <a:pt x="225" y="193"/>
                    <a:pt x="225" y="193"/>
                  </a:cubicBezTo>
                  <a:cubicBezTo>
                    <a:pt x="225" y="193"/>
                    <a:pt x="225" y="193"/>
                    <a:pt x="225" y="193"/>
                  </a:cubicBezTo>
                  <a:cubicBezTo>
                    <a:pt x="225" y="193"/>
                    <a:pt x="225" y="193"/>
                    <a:pt x="225" y="193"/>
                  </a:cubicBezTo>
                  <a:cubicBezTo>
                    <a:pt x="226" y="193"/>
                    <a:pt x="226" y="193"/>
                    <a:pt x="226" y="193"/>
                  </a:cubicBezTo>
                  <a:cubicBezTo>
                    <a:pt x="227" y="193"/>
                    <a:pt x="227" y="193"/>
                    <a:pt x="227" y="193"/>
                  </a:cubicBezTo>
                  <a:cubicBezTo>
                    <a:pt x="227" y="193"/>
                    <a:pt x="227" y="193"/>
                    <a:pt x="227" y="193"/>
                  </a:cubicBezTo>
                  <a:cubicBezTo>
                    <a:pt x="228" y="192"/>
                    <a:pt x="228" y="192"/>
                    <a:pt x="228" y="192"/>
                  </a:cubicBezTo>
                  <a:cubicBezTo>
                    <a:pt x="228" y="192"/>
                    <a:pt x="228" y="192"/>
                    <a:pt x="228" y="192"/>
                  </a:cubicBezTo>
                  <a:cubicBezTo>
                    <a:pt x="229" y="192"/>
                    <a:pt x="229" y="192"/>
                    <a:pt x="229" y="192"/>
                  </a:cubicBezTo>
                  <a:cubicBezTo>
                    <a:pt x="229" y="191"/>
                    <a:pt x="229" y="191"/>
                    <a:pt x="229" y="191"/>
                  </a:cubicBezTo>
                  <a:cubicBezTo>
                    <a:pt x="230" y="190"/>
                    <a:pt x="230" y="190"/>
                    <a:pt x="230" y="190"/>
                  </a:cubicBezTo>
                  <a:cubicBezTo>
                    <a:pt x="230" y="190"/>
                    <a:pt x="230" y="190"/>
                    <a:pt x="230" y="190"/>
                  </a:cubicBezTo>
                  <a:cubicBezTo>
                    <a:pt x="230" y="190"/>
                    <a:pt x="230" y="190"/>
                    <a:pt x="230" y="190"/>
                  </a:cubicBezTo>
                  <a:cubicBezTo>
                    <a:pt x="231" y="190"/>
                    <a:pt x="231" y="190"/>
                    <a:pt x="231" y="190"/>
                  </a:cubicBezTo>
                  <a:cubicBezTo>
                    <a:pt x="232" y="190"/>
                    <a:pt x="232" y="190"/>
                    <a:pt x="232" y="190"/>
                  </a:cubicBezTo>
                  <a:cubicBezTo>
                    <a:pt x="232" y="190"/>
                    <a:pt x="232" y="190"/>
                    <a:pt x="232" y="190"/>
                  </a:cubicBezTo>
                  <a:cubicBezTo>
                    <a:pt x="232" y="190"/>
                    <a:pt x="232" y="190"/>
                    <a:pt x="232" y="190"/>
                  </a:cubicBezTo>
                  <a:cubicBezTo>
                    <a:pt x="233" y="189"/>
                    <a:pt x="233" y="189"/>
                    <a:pt x="233" y="189"/>
                  </a:cubicBezTo>
                  <a:cubicBezTo>
                    <a:pt x="233" y="188"/>
                    <a:pt x="233" y="188"/>
                    <a:pt x="233" y="188"/>
                  </a:cubicBezTo>
                  <a:cubicBezTo>
                    <a:pt x="233" y="187"/>
                    <a:pt x="233" y="187"/>
                    <a:pt x="233" y="187"/>
                  </a:cubicBezTo>
                  <a:cubicBezTo>
                    <a:pt x="234" y="187"/>
                    <a:pt x="234" y="187"/>
                    <a:pt x="234" y="187"/>
                  </a:cubicBezTo>
                  <a:cubicBezTo>
                    <a:pt x="234" y="187"/>
                    <a:pt x="234" y="187"/>
                    <a:pt x="234" y="187"/>
                  </a:cubicBezTo>
                  <a:cubicBezTo>
                    <a:pt x="235" y="187"/>
                    <a:pt x="235" y="187"/>
                    <a:pt x="235" y="187"/>
                  </a:cubicBezTo>
                  <a:cubicBezTo>
                    <a:pt x="235" y="187"/>
                    <a:pt x="235" y="187"/>
                    <a:pt x="235" y="187"/>
                  </a:cubicBezTo>
                  <a:cubicBezTo>
                    <a:pt x="236" y="186"/>
                    <a:pt x="236" y="186"/>
                    <a:pt x="236" y="186"/>
                  </a:cubicBezTo>
                  <a:cubicBezTo>
                    <a:pt x="236" y="187"/>
                    <a:pt x="236" y="187"/>
                    <a:pt x="236" y="187"/>
                  </a:cubicBezTo>
                  <a:cubicBezTo>
                    <a:pt x="236" y="187"/>
                    <a:pt x="236" y="187"/>
                    <a:pt x="236" y="187"/>
                  </a:cubicBezTo>
                  <a:cubicBezTo>
                    <a:pt x="236" y="188"/>
                    <a:pt x="236" y="188"/>
                    <a:pt x="236" y="188"/>
                  </a:cubicBezTo>
                  <a:cubicBezTo>
                    <a:pt x="235" y="188"/>
                    <a:pt x="235" y="188"/>
                    <a:pt x="235" y="188"/>
                  </a:cubicBezTo>
                  <a:cubicBezTo>
                    <a:pt x="236" y="188"/>
                    <a:pt x="236" y="188"/>
                    <a:pt x="236" y="188"/>
                  </a:cubicBezTo>
                  <a:cubicBezTo>
                    <a:pt x="237" y="188"/>
                    <a:pt x="237" y="188"/>
                    <a:pt x="237" y="188"/>
                  </a:cubicBezTo>
                  <a:cubicBezTo>
                    <a:pt x="238" y="189"/>
                    <a:pt x="238" y="189"/>
                    <a:pt x="238" y="189"/>
                  </a:cubicBezTo>
                  <a:cubicBezTo>
                    <a:pt x="238" y="189"/>
                    <a:pt x="238" y="189"/>
                    <a:pt x="238" y="189"/>
                  </a:cubicBezTo>
                  <a:cubicBezTo>
                    <a:pt x="237" y="190"/>
                    <a:pt x="237" y="190"/>
                    <a:pt x="237" y="190"/>
                  </a:cubicBezTo>
                  <a:cubicBezTo>
                    <a:pt x="237" y="190"/>
                    <a:pt x="237" y="190"/>
                    <a:pt x="237" y="190"/>
                  </a:cubicBezTo>
                  <a:cubicBezTo>
                    <a:pt x="237" y="191"/>
                    <a:pt x="237" y="191"/>
                    <a:pt x="237" y="191"/>
                  </a:cubicBezTo>
                  <a:cubicBezTo>
                    <a:pt x="237" y="191"/>
                    <a:pt x="237" y="191"/>
                    <a:pt x="237" y="191"/>
                  </a:cubicBezTo>
                  <a:cubicBezTo>
                    <a:pt x="238" y="191"/>
                    <a:pt x="238" y="191"/>
                    <a:pt x="238" y="191"/>
                  </a:cubicBezTo>
                  <a:cubicBezTo>
                    <a:pt x="238" y="191"/>
                    <a:pt x="238" y="191"/>
                    <a:pt x="238" y="191"/>
                  </a:cubicBezTo>
                  <a:cubicBezTo>
                    <a:pt x="239" y="191"/>
                    <a:pt x="239" y="191"/>
                    <a:pt x="239" y="191"/>
                  </a:cubicBezTo>
                  <a:cubicBezTo>
                    <a:pt x="239" y="191"/>
                    <a:pt x="239" y="191"/>
                    <a:pt x="239" y="191"/>
                  </a:cubicBezTo>
                  <a:cubicBezTo>
                    <a:pt x="239" y="192"/>
                    <a:pt x="239" y="192"/>
                    <a:pt x="239" y="192"/>
                  </a:cubicBezTo>
                  <a:cubicBezTo>
                    <a:pt x="240" y="192"/>
                    <a:pt x="240" y="192"/>
                    <a:pt x="240" y="192"/>
                  </a:cubicBezTo>
                  <a:cubicBezTo>
                    <a:pt x="241" y="192"/>
                    <a:pt x="241" y="192"/>
                    <a:pt x="241" y="192"/>
                  </a:cubicBezTo>
                  <a:cubicBezTo>
                    <a:pt x="241" y="192"/>
                    <a:pt x="241" y="192"/>
                    <a:pt x="241" y="192"/>
                  </a:cubicBezTo>
                  <a:cubicBezTo>
                    <a:pt x="242" y="193"/>
                    <a:pt x="242" y="193"/>
                    <a:pt x="242" y="193"/>
                  </a:cubicBezTo>
                  <a:cubicBezTo>
                    <a:pt x="243" y="193"/>
                    <a:pt x="243" y="193"/>
                    <a:pt x="243" y="193"/>
                  </a:cubicBezTo>
                  <a:cubicBezTo>
                    <a:pt x="243" y="192"/>
                    <a:pt x="243" y="192"/>
                    <a:pt x="243" y="192"/>
                  </a:cubicBezTo>
                  <a:cubicBezTo>
                    <a:pt x="244" y="191"/>
                    <a:pt x="244" y="191"/>
                    <a:pt x="244" y="191"/>
                  </a:cubicBezTo>
                  <a:cubicBezTo>
                    <a:pt x="244" y="191"/>
                    <a:pt x="244" y="191"/>
                    <a:pt x="244" y="191"/>
                  </a:cubicBezTo>
                  <a:cubicBezTo>
                    <a:pt x="245" y="191"/>
                    <a:pt x="245" y="191"/>
                    <a:pt x="245" y="191"/>
                  </a:cubicBezTo>
                  <a:cubicBezTo>
                    <a:pt x="245" y="190"/>
                    <a:pt x="245" y="190"/>
                    <a:pt x="245" y="190"/>
                  </a:cubicBezTo>
                  <a:cubicBezTo>
                    <a:pt x="245" y="190"/>
                    <a:pt x="245" y="190"/>
                    <a:pt x="245" y="190"/>
                  </a:cubicBezTo>
                  <a:cubicBezTo>
                    <a:pt x="244" y="190"/>
                    <a:pt x="244" y="190"/>
                    <a:pt x="244" y="190"/>
                  </a:cubicBezTo>
                  <a:cubicBezTo>
                    <a:pt x="245" y="190"/>
                    <a:pt x="245" y="190"/>
                    <a:pt x="245" y="190"/>
                  </a:cubicBezTo>
                  <a:cubicBezTo>
                    <a:pt x="245" y="189"/>
                    <a:pt x="245" y="189"/>
                    <a:pt x="245" y="189"/>
                  </a:cubicBezTo>
                  <a:cubicBezTo>
                    <a:pt x="244" y="189"/>
                    <a:pt x="244" y="189"/>
                    <a:pt x="244" y="189"/>
                  </a:cubicBezTo>
                  <a:cubicBezTo>
                    <a:pt x="244" y="188"/>
                    <a:pt x="244" y="188"/>
                    <a:pt x="244" y="188"/>
                  </a:cubicBezTo>
                  <a:cubicBezTo>
                    <a:pt x="244" y="188"/>
                    <a:pt x="244" y="188"/>
                    <a:pt x="244" y="188"/>
                  </a:cubicBezTo>
                  <a:cubicBezTo>
                    <a:pt x="244" y="189"/>
                    <a:pt x="244" y="189"/>
                    <a:pt x="244" y="189"/>
                  </a:cubicBezTo>
                  <a:cubicBezTo>
                    <a:pt x="244" y="189"/>
                    <a:pt x="244" y="189"/>
                    <a:pt x="244" y="189"/>
                  </a:cubicBezTo>
                  <a:cubicBezTo>
                    <a:pt x="243" y="189"/>
                    <a:pt x="243" y="189"/>
                    <a:pt x="243" y="189"/>
                  </a:cubicBezTo>
                  <a:cubicBezTo>
                    <a:pt x="242" y="189"/>
                    <a:pt x="242" y="189"/>
                    <a:pt x="242" y="189"/>
                  </a:cubicBezTo>
                  <a:cubicBezTo>
                    <a:pt x="242" y="188"/>
                    <a:pt x="242" y="188"/>
                    <a:pt x="242" y="188"/>
                  </a:cubicBezTo>
                  <a:cubicBezTo>
                    <a:pt x="242" y="188"/>
                    <a:pt x="242" y="188"/>
                    <a:pt x="242" y="188"/>
                  </a:cubicBezTo>
                  <a:cubicBezTo>
                    <a:pt x="241" y="189"/>
                    <a:pt x="241" y="189"/>
                    <a:pt x="241" y="189"/>
                  </a:cubicBezTo>
                  <a:cubicBezTo>
                    <a:pt x="240" y="189"/>
                    <a:pt x="240" y="189"/>
                    <a:pt x="240" y="189"/>
                  </a:cubicBezTo>
                  <a:cubicBezTo>
                    <a:pt x="240" y="188"/>
                    <a:pt x="240" y="188"/>
                    <a:pt x="240" y="188"/>
                  </a:cubicBezTo>
                  <a:cubicBezTo>
                    <a:pt x="240" y="188"/>
                    <a:pt x="240" y="188"/>
                    <a:pt x="240" y="188"/>
                  </a:cubicBezTo>
                  <a:cubicBezTo>
                    <a:pt x="241" y="188"/>
                    <a:pt x="241" y="188"/>
                    <a:pt x="241" y="188"/>
                  </a:cubicBezTo>
                  <a:cubicBezTo>
                    <a:pt x="242" y="187"/>
                    <a:pt x="242" y="187"/>
                    <a:pt x="242" y="187"/>
                  </a:cubicBezTo>
                  <a:cubicBezTo>
                    <a:pt x="242" y="187"/>
                    <a:pt x="242" y="187"/>
                    <a:pt x="242" y="187"/>
                  </a:cubicBezTo>
                  <a:cubicBezTo>
                    <a:pt x="241" y="187"/>
                    <a:pt x="241" y="187"/>
                    <a:pt x="241" y="187"/>
                  </a:cubicBezTo>
                  <a:cubicBezTo>
                    <a:pt x="241" y="186"/>
                    <a:pt x="241" y="186"/>
                    <a:pt x="241" y="186"/>
                  </a:cubicBezTo>
                  <a:cubicBezTo>
                    <a:pt x="241" y="185"/>
                    <a:pt x="241" y="185"/>
                    <a:pt x="241" y="185"/>
                  </a:cubicBezTo>
                  <a:cubicBezTo>
                    <a:pt x="241" y="185"/>
                    <a:pt x="241" y="185"/>
                    <a:pt x="241" y="185"/>
                  </a:cubicBezTo>
                  <a:cubicBezTo>
                    <a:pt x="241" y="184"/>
                    <a:pt x="241" y="184"/>
                    <a:pt x="241" y="184"/>
                  </a:cubicBezTo>
                  <a:cubicBezTo>
                    <a:pt x="241" y="184"/>
                    <a:pt x="241" y="184"/>
                    <a:pt x="241" y="184"/>
                  </a:cubicBezTo>
                  <a:cubicBezTo>
                    <a:pt x="240" y="183"/>
                    <a:pt x="240" y="183"/>
                    <a:pt x="240" y="183"/>
                  </a:cubicBezTo>
                  <a:cubicBezTo>
                    <a:pt x="239" y="182"/>
                    <a:pt x="239" y="182"/>
                    <a:pt x="239" y="182"/>
                  </a:cubicBezTo>
                  <a:cubicBezTo>
                    <a:pt x="239" y="182"/>
                    <a:pt x="239" y="182"/>
                    <a:pt x="239" y="182"/>
                  </a:cubicBezTo>
                  <a:cubicBezTo>
                    <a:pt x="238" y="181"/>
                    <a:pt x="238" y="181"/>
                    <a:pt x="238" y="181"/>
                  </a:cubicBezTo>
                  <a:cubicBezTo>
                    <a:pt x="238" y="181"/>
                    <a:pt x="238" y="181"/>
                    <a:pt x="238" y="181"/>
                  </a:cubicBezTo>
                  <a:cubicBezTo>
                    <a:pt x="238" y="181"/>
                    <a:pt x="238" y="181"/>
                    <a:pt x="238" y="181"/>
                  </a:cubicBezTo>
                  <a:cubicBezTo>
                    <a:pt x="238" y="180"/>
                    <a:pt x="238" y="180"/>
                    <a:pt x="238" y="180"/>
                  </a:cubicBezTo>
                  <a:cubicBezTo>
                    <a:pt x="237" y="179"/>
                    <a:pt x="237" y="179"/>
                    <a:pt x="237" y="179"/>
                  </a:cubicBezTo>
                  <a:cubicBezTo>
                    <a:pt x="236" y="179"/>
                    <a:pt x="236" y="179"/>
                    <a:pt x="236" y="179"/>
                  </a:cubicBezTo>
                  <a:cubicBezTo>
                    <a:pt x="235" y="179"/>
                    <a:pt x="235" y="179"/>
                    <a:pt x="235" y="179"/>
                  </a:cubicBezTo>
                  <a:cubicBezTo>
                    <a:pt x="234" y="178"/>
                    <a:pt x="234" y="178"/>
                    <a:pt x="234" y="178"/>
                  </a:cubicBezTo>
                  <a:cubicBezTo>
                    <a:pt x="235" y="177"/>
                    <a:pt x="235" y="177"/>
                    <a:pt x="235" y="177"/>
                  </a:cubicBezTo>
                  <a:cubicBezTo>
                    <a:pt x="235" y="177"/>
                    <a:pt x="235" y="177"/>
                    <a:pt x="235" y="177"/>
                  </a:cubicBezTo>
                  <a:cubicBezTo>
                    <a:pt x="234" y="177"/>
                    <a:pt x="234" y="177"/>
                    <a:pt x="234" y="177"/>
                  </a:cubicBezTo>
                  <a:cubicBezTo>
                    <a:pt x="234" y="176"/>
                    <a:pt x="234" y="176"/>
                    <a:pt x="234" y="176"/>
                  </a:cubicBezTo>
                  <a:cubicBezTo>
                    <a:pt x="234" y="176"/>
                    <a:pt x="234" y="176"/>
                    <a:pt x="234" y="176"/>
                  </a:cubicBezTo>
                  <a:cubicBezTo>
                    <a:pt x="233" y="177"/>
                    <a:pt x="233" y="177"/>
                    <a:pt x="233" y="177"/>
                  </a:cubicBezTo>
                  <a:cubicBezTo>
                    <a:pt x="233" y="178"/>
                    <a:pt x="233" y="178"/>
                    <a:pt x="233" y="178"/>
                  </a:cubicBezTo>
                  <a:cubicBezTo>
                    <a:pt x="232" y="178"/>
                    <a:pt x="232" y="178"/>
                    <a:pt x="232" y="178"/>
                  </a:cubicBezTo>
                  <a:cubicBezTo>
                    <a:pt x="232" y="178"/>
                    <a:pt x="232" y="178"/>
                    <a:pt x="232" y="178"/>
                  </a:cubicBezTo>
                  <a:cubicBezTo>
                    <a:pt x="232" y="177"/>
                    <a:pt x="232" y="177"/>
                    <a:pt x="232" y="177"/>
                  </a:cubicBezTo>
                  <a:cubicBezTo>
                    <a:pt x="232" y="176"/>
                    <a:pt x="232" y="176"/>
                    <a:pt x="232" y="176"/>
                  </a:cubicBezTo>
                  <a:cubicBezTo>
                    <a:pt x="232" y="175"/>
                    <a:pt x="232" y="175"/>
                    <a:pt x="232" y="175"/>
                  </a:cubicBezTo>
                  <a:cubicBezTo>
                    <a:pt x="232" y="175"/>
                    <a:pt x="232" y="175"/>
                    <a:pt x="232" y="175"/>
                  </a:cubicBezTo>
                  <a:cubicBezTo>
                    <a:pt x="233" y="175"/>
                    <a:pt x="233" y="175"/>
                    <a:pt x="233" y="175"/>
                  </a:cubicBezTo>
                  <a:cubicBezTo>
                    <a:pt x="233" y="175"/>
                    <a:pt x="233" y="175"/>
                    <a:pt x="233" y="175"/>
                  </a:cubicBezTo>
                  <a:cubicBezTo>
                    <a:pt x="233" y="174"/>
                    <a:pt x="233" y="174"/>
                    <a:pt x="233" y="174"/>
                  </a:cubicBezTo>
                  <a:cubicBezTo>
                    <a:pt x="232" y="174"/>
                    <a:pt x="232" y="174"/>
                    <a:pt x="232" y="174"/>
                  </a:cubicBezTo>
                  <a:cubicBezTo>
                    <a:pt x="232" y="174"/>
                    <a:pt x="232" y="174"/>
                    <a:pt x="232" y="174"/>
                  </a:cubicBezTo>
                  <a:cubicBezTo>
                    <a:pt x="232" y="173"/>
                    <a:pt x="232" y="173"/>
                    <a:pt x="232" y="173"/>
                  </a:cubicBezTo>
                  <a:cubicBezTo>
                    <a:pt x="232" y="172"/>
                    <a:pt x="232" y="172"/>
                    <a:pt x="232" y="172"/>
                  </a:cubicBezTo>
                  <a:cubicBezTo>
                    <a:pt x="232" y="172"/>
                    <a:pt x="232" y="172"/>
                    <a:pt x="232" y="172"/>
                  </a:cubicBezTo>
                  <a:cubicBezTo>
                    <a:pt x="230" y="173"/>
                    <a:pt x="230" y="173"/>
                    <a:pt x="230" y="173"/>
                  </a:cubicBezTo>
                  <a:cubicBezTo>
                    <a:pt x="229" y="174"/>
                    <a:pt x="229" y="174"/>
                    <a:pt x="229" y="174"/>
                  </a:cubicBezTo>
                  <a:cubicBezTo>
                    <a:pt x="229" y="175"/>
                    <a:pt x="229" y="175"/>
                    <a:pt x="229" y="175"/>
                  </a:cubicBezTo>
                  <a:cubicBezTo>
                    <a:pt x="228" y="176"/>
                    <a:pt x="228" y="176"/>
                    <a:pt x="228" y="176"/>
                  </a:cubicBezTo>
                  <a:cubicBezTo>
                    <a:pt x="228" y="177"/>
                    <a:pt x="228" y="177"/>
                    <a:pt x="228" y="177"/>
                  </a:cubicBezTo>
                  <a:cubicBezTo>
                    <a:pt x="227" y="177"/>
                    <a:pt x="227" y="177"/>
                    <a:pt x="227" y="177"/>
                  </a:cubicBezTo>
                  <a:cubicBezTo>
                    <a:pt x="227" y="178"/>
                    <a:pt x="227" y="178"/>
                    <a:pt x="227" y="178"/>
                  </a:cubicBezTo>
                  <a:cubicBezTo>
                    <a:pt x="226" y="179"/>
                    <a:pt x="226" y="179"/>
                    <a:pt x="226" y="179"/>
                  </a:cubicBezTo>
                  <a:cubicBezTo>
                    <a:pt x="227" y="180"/>
                    <a:pt x="227" y="180"/>
                    <a:pt x="227" y="180"/>
                  </a:cubicBezTo>
                  <a:cubicBezTo>
                    <a:pt x="226" y="180"/>
                    <a:pt x="226" y="180"/>
                    <a:pt x="226" y="180"/>
                  </a:cubicBezTo>
                  <a:cubicBezTo>
                    <a:pt x="226" y="181"/>
                    <a:pt x="226" y="181"/>
                    <a:pt x="226" y="181"/>
                  </a:cubicBezTo>
                  <a:cubicBezTo>
                    <a:pt x="226" y="181"/>
                    <a:pt x="226" y="181"/>
                    <a:pt x="226" y="181"/>
                  </a:cubicBezTo>
                  <a:cubicBezTo>
                    <a:pt x="225" y="182"/>
                    <a:pt x="225" y="182"/>
                    <a:pt x="225" y="182"/>
                  </a:cubicBezTo>
                  <a:cubicBezTo>
                    <a:pt x="224" y="183"/>
                    <a:pt x="224" y="183"/>
                    <a:pt x="224" y="183"/>
                  </a:cubicBezTo>
                  <a:cubicBezTo>
                    <a:pt x="224" y="184"/>
                    <a:pt x="224" y="184"/>
                    <a:pt x="224" y="184"/>
                  </a:cubicBezTo>
                  <a:cubicBezTo>
                    <a:pt x="224" y="184"/>
                    <a:pt x="224" y="184"/>
                    <a:pt x="224" y="184"/>
                  </a:cubicBezTo>
                  <a:cubicBezTo>
                    <a:pt x="224" y="186"/>
                    <a:pt x="224" y="186"/>
                    <a:pt x="224" y="186"/>
                  </a:cubicBezTo>
                  <a:cubicBezTo>
                    <a:pt x="224" y="186"/>
                    <a:pt x="224" y="186"/>
                    <a:pt x="224" y="186"/>
                  </a:cubicBezTo>
                  <a:cubicBezTo>
                    <a:pt x="223" y="186"/>
                    <a:pt x="223" y="186"/>
                    <a:pt x="223" y="186"/>
                  </a:cubicBezTo>
                  <a:cubicBezTo>
                    <a:pt x="221" y="187"/>
                    <a:pt x="221" y="187"/>
                    <a:pt x="221" y="187"/>
                  </a:cubicBezTo>
                  <a:cubicBezTo>
                    <a:pt x="221" y="187"/>
                    <a:pt x="221" y="187"/>
                    <a:pt x="221" y="187"/>
                  </a:cubicBezTo>
                  <a:cubicBezTo>
                    <a:pt x="221" y="189"/>
                    <a:pt x="221" y="189"/>
                    <a:pt x="221" y="189"/>
                  </a:cubicBezTo>
                  <a:cubicBezTo>
                    <a:pt x="221" y="190"/>
                    <a:pt x="221" y="190"/>
                    <a:pt x="221" y="190"/>
                  </a:cubicBezTo>
                  <a:close/>
                  <a:moveTo>
                    <a:pt x="228" y="201"/>
                  </a:moveTo>
                  <a:cubicBezTo>
                    <a:pt x="228" y="201"/>
                    <a:pt x="228" y="201"/>
                    <a:pt x="228" y="201"/>
                  </a:cubicBezTo>
                  <a:cubicBezTo>
                    <a:pt x="229" y="201"/>
                    <a:pt x="229" y="201"/>
                    <a:pt x="229" y="201"/>
                  </a:cubicBezTo>
                  <a:cubicBezTo>
                    <a:pt x="229" y="200"/>
                    <a:pt x="229" y="200"/>
                    <a:pt x="229" y="200"/>
                  </a:cubicBezTo>
                  <a:cubicBezTo>
                    <a:pt x="230" y="200"/>
                    <a:pt x="230" y="200"/>
                    <a:pt x="230" y="200"/>
                  </a:cubicBezTo>
                  <a:cubicBezTo>
                    <a:pt x="230" y="201"/>
                    <a:pt x="230" y="201"/>
                    <a:pt x="230" y="201"/>
                  </a:cubicBezTo>
                  <a:cubicBezTo>
                    <a:pt x="231" y="201"/>
                    <a:pt x="231" y="201"/>
                    <a:pt x="231" y="201"/>
                  </a:cubicBezTo>
                  <a:cubicBezTo>
                    <a:pt x="231" y="201"/>
                    <a:pt x="231" y="201"/>
                    <a:pt x="231" y="201"/>
                  </a:cubicBezTo>
                  <a:cubicBezTo>
                    <a:pt x="232" y="200"/>
                    <a:pt x="232" y="200"/>
                    <a:pt x="232" y="200"/>
                  </a:cubicBezTo>
                  <a:cubicBezTo>
                    <a:pt x="233" y="200"/>
                    <a:pt x="233" y="200"/>
                    <a:pt x="233" y="200"/>
                  </a:cubicBezTo>
                  <a:cubicBezTo>
                    <a:pt x="234" y="199"/>
                    <a:pt x="234" y="199"/>
                    <a:pt x="234" y="199"/>
                  </a:cubicBezTo>
                  <a:cubicBezTo>
                    <a:pt x="235" y="198"/>
                    <a:pt x="235" y="198"/>
                    <a:pt x="235" y="198"/>
                  </a:cubicBezTo>
                  <a:cubicBezTo>
                    <a:pt x="235" y="198"/>
                    <a:pt x="235" y="198"/>
                    <a:pt x="235" y="198"/>
                  </a:cubicBezTo>
                  <a:cubicBezTo>
                    <a:pt x="236" y="198"/>
                    <a:pt x="236" y="198"/>
                    <a:pt x="236" y="198"/>
                  </a:cubicBezTo>
                  <a:cubicBezTo>
                    <a:pt x="236" y="197"/>
                    <a:pt x="236" y="197"/>
                    <a:pt x="236" y="197"/>
                  </a:cubicBezTo>
                  <a:cubicBezTo>
                    <a:pt x="237" y="197"/>
                    <a:pt x="237" y="197"/>
                    <a:pt x="237" y="197"/>
                  </a:cubicBezTo>
                  <a:cubicBezTo>
                    <a:pt x="237" y="196"/>
                    <a:pt x="237" y="196"/>
                    <a:pt x="237" y="196"/>
                  </a:cubicBezTo>
                  <a:cubicBezTo>
                    <a:pt x="236" y="196"/>
                    <a:pt x="236" y="196"/>
                    <a:pt x="236" y="196"/>
                  </a:cubicBezTo>
                  <a:cubicBezTo>
                    <a:pt x="236" y="196"/>
                    <a:pt x="236" y="196"/>
                    <a:pt x="236" y="196"/>
                  </a:cubicBezTo>
                  <a:cubicBezTo>
                    <a:pt x="235" y="196"/>
                    <a:pt x="235" y="196"/>
                    <a:pt x="235" y="196"/>
                  </a:cubicBezTo>
                  <a:cubicBezTo>
                    <a:pt x="234" y="196"/>
                    <a:pt x="234" y="196"/>
                    <a:pt x="234" y="196"/>
                  </a:cubicBezTo>
                  <a:cubicBezTo>
                    <a:pt x="234" y="196"/>
                    <a:pt x="234" y="196"/>
                    <a:pt x="234" y="196"/>
                  </a:cubicBezTo>
                  <a:cubicBezTo>
                    <a:pt x="233" y="196"/>
                    <a:pt x="233" y="196"/>
                    <a:pt x="233" y="196"/>
                  </a:cubicBezTo>
                  <a:cubicBezTo>
                    <a:pt x="233" y="197"/>
                    <a:pt x="233" y="197"/>
                    <a:pt x="233" y="197"/>
                  </a:cubicBezTo>
                  <a:cubicBezTo>
                    <a:pt x="232" y="197"/>
                    <a:pt x="232" y="197"/>
                    <a:pt x="232" y="197"/>
                  </a:cubicBezTo>
                  <a:cubicBezTo>
                    <a:pt x="232" y="196"/>
                    <a:pt x="232" y="196"/>
                    <a:pt x="232" y="196"/>
                  </a:cubicBezTo>
                  <a:cubicBezTo>
                    <a:pt x="232" y="196"/>
                    <a:pt x="232" y="196"/>
                    <a:pt x="232" y="196"/>
                  </a:cubicBezTo>
                  <a:cubicBezTo>
                    <a:pt x="231" y="196"/>
                    <a:pt x="231" y="196"/>
                    <a:pt x="231" y="196"/>
                  </a:cubicBezTo>
                  <a:cubicBezTo>
                    <a:pt x="230" y="197"/>
                    <a:pt x="230" y="197"/>
                    <a:pt x="230" y="197"/>
                  </a:cubicBezTo>
                  <a:cubicBezTo>
                    <a:pt x="230" y="198"/>
                    <a:pt x="230" y="198"/>
                    <a:pt x="230" y="198"/>
                  </a:cubicBezTo>
                  <a:cubicBezTo>
                    <a:pt x="229" y="198"/>
                    <a:pt x="229" y="198"/>
                    <a:pt x="229" y="198"/>
                  </a:cubicBezTo>
                  <a:cubicBezTo>
                    <a:pt x="228" y="198"/>
                    <a:pt x="228" y="198"/>
                    <a:pt x="228" y="198"/>
                  </a:cubicBezTo>
                  <a:cubicBezTo>
                    <a:pt x="228" y="199"/>
                    <a:pt x="228" y="199"/>
                    <a:pt x="228" y="199"/>
                  </a:cubicBezTo>
                  <a:cubicBezTo>
                    <a:pt x="228" y="199"/>
                    <a:pt x="228" y="199"/>
                    <a:pt x="228" y="199"/>
                  </a:cubicBezTo>
                  <a:cubicBezTo>
                    <a:pt x="228" y="200"/>
                    <a:pt x="228" y="200"/>
                    <a:pt x="228" y="200"/>
                  </a:cubicBezTo>
                  <a:cubicBezTo>
                    <a:pt x="228" y="201"/>
                    <a:pt x="228" y="201"/>
                    <a:pt x="228" y="201"/>
                  </a:cubicBezTo>
                  <a:cubicBezTo>
                    <a:pt x="228" y="201"/>
                    <a:pt x="228" y="201"/>
                    <a:pt x="228" y="201"/>
                  </a:cubicBezTo>
                  <a:close/>
                  <a:moveTo>
                    <a:pt x="300" y="206"/>
                  </a:moveTo>
                  <a:cubicBezTo>
                    <a:pt x="300" y="207"/>
                    <a:pt x="300" y="207"/>
                    <a:pt x="300" y="207"/>
                  </a:cubicBezTo>
                  <a:cubicBezTo>
                    <a:pt x="301" y="207"/>
                    <a:pt x="301" y="207"/>
                    <a:pt x="301" y="207"/>
                  </a:cubicBezTo>
                  <a:cubicBezTo>
                    <a:pt x="301" y="207"/>
                    <a:pt x="301" y="207"/>
                    <a:pt x="301" y="207"/>
                  </a:cubicBezTo>
                  <a:cubicBezTo>
                    <a:pt x="302" y="207"/>
                    <a:pt x="302" y="207"/>
                    <a:pt x="302" y="207"/>
                  </a:cubicBezTo>
                  <a:cubicBezTo>
                    <a:pt x="302" y="207"/>
                    <a:pt x="302" y="207"/>
                    <a:pt x="302" y="207"/>
                  </a:cubicBezTo>
                  <a:cubicBezTo>
                    <a:pt x="302" y="206"/>
                    <a:pt x="302" y="206"/>
                    <a:pt x="302" y="206"/>
                  </a:cubicBezTo>
                  <a:cubicBezTo>
                    <a:pt x="302" y="206"/>
                    <a:pt x="302" y="206"/>
                    <a:pt x="302" y="206"/>
                  </a:cubicBezTo>
                  <a:cubicBezTo>
                    <a:pt x="302" y="206"/>
                    <a:pt x="302" y="206"/>
                    <a:pt x="302" y="206"/>
                  </a:cubicBezTo>
                  <a:cubicBezTo>
                    <a:pt x="301" y="206"/>
                    <a:pt x="301" y="206"/>
                    <a:pt x="301" y="206"/>
                  </a:cubicBezTo>
                  <a:cubicBezTo>
                    <a:pt x="300" y="206"/>
                    <a:pt x="300" y="206"/>
                    <a:pt x="300" y="206"/>
                  </a:cubicBezTo>
                  <a:cubicBezTo>
                    <a:pt x="300" y="206"/>
                    <a:pt x="300" y="206"/>
                    <a:pt x="300" y="206"/>
                  </a:cubicBezTo>
                  <a:close/>
                  <a:moveTo>
                    <a:pt x="277" y="201"/>
                  </a:moveTo>
                  <a:cubicBezTo>
                    <a:pt x="278" y="201"/>
                    <a:pt x="278" y="201"/>
                    <a:pt x="278" y="201"/>
                  </a:cubicBezTo>
                  <a:cubicBezTo>
                    <a:pt x="278" y="202"/>
                    <a:pt x="278" y="202"/>
                    <a:pt x="278" y="202"/>
                  </a:cubicBezTo>
                  <a:cubicBezTo>
                    <a:pt x="279" y="202"/>
                    <a:pt x="279" y="202"/>
                    <a:pt x="279" y="202"/>
                  </a:cubicBezTo>
                  <a:cubicBezTo>
                    <a:pt x="278" y="202"/>
                    <a:pt x="278" y="202"/>
                    <a:pt x="278" y="202"/>
                  </a:cubicBezTo>
                  <a:cubicBezTo>
                    <a:pt x="279" y="203"/>
                    <a:pt x="279" y="203"/>
                    <a:pt x="279" y="203"/>
                  </a:cubicBezTo>
                  <a:cubicBezTo>
                    <a:pt x="279" y="203"/>
                    <a:pt x="279" y="203"/>
                    <a:pt x="279" y="203"/>
                  </a:cubicBezTo>
                  <a:cubicBezTo>
                    <a:pt x="279" y="203"/>
                    <a:pt x="279" y="203"/>
                    <a:pt x="279" y="203"/>
                  </a:cubicBezTo>
                  <a:cubicBezTo>
                    <a:pt x="280" y="203"/>
                    <a:pt x="280" y="203"/>
                    <a:pt x="280" y="203"/>
                  </a:cubicBezTo>
                  <a:cubicBezTo>
                    <a:pt x="280" y="203"/>
                    <a:pt x="280" y="203"/>
                    <a:pt x="280" y="203"/>
                  </a:cubicBezTo>
                  <a:cubicBezTo>
                    <a:pt x="280" y="203"/>
                    <a:pt x="280" y="203"/>
                    <a:pt x="280" y="203"/>
                  </a:cubicBezTo>
                  <a:cubicBezTo>
                    <a:pt x="280" y="202"/>
                    <a:pt x="280" y="202"/>
                    <a:pt x="280" y="202"/>
                  </a:cubicBezTo>
                  <a:cubicBezTo>
                    <a:pt x="280" y="202"/>
                    <a:pt x="280" y="202"/>
                    <a:pt x="280" y="202"/>
                  </a:cubicBezTo>
                  <a:cubicBezTo>
                    <a:pt x="279" y="202"/>
                    <a:pt x="279" y="202"/>
                    <a:pt x="279" y="202"/>
                  </a:cubicBezTo>
                  <a:cubicBezTo>
                    <a:pt x="279" y="201"/>
                    <a:pt x="279" y="201"/>
                    <a:pt x="279" y="201"/>
                  </a:cubicBezTo>
                  <a:cubicBezTo>
                    <a:pt x="278" y="201"/>
                    <a:pt x="278" y="201"/>
                    <a:pt x="278" y="201"/>
                  </a:cubicBezTo>
                  <a:cubicBezTo>
                    <a:pt x="278" y="201"/>
                    <a:pt x="278" y="201"/>
                    <a:pt x="278" y="201"/>
                  </a:cubicBezTo>
                  <a:cubicBezTo>
                    <a:pt x="277" y="201"/>
                    <a:pt x="277" y="201"/>
                    <a:pt x="277" y="201"/>
                  </a:cubicBezTo>
                  <a:close/>
                  <a:moveTo>
                    <a:pt x="299" y="212"/>
                  </a:moveTo>
                  <a:cubicBezTo>
                    <a:pt x="298" y="211"/>
                    <a:pt x="298" y="211"/>
                    <a:pt x="298" y="211"/>
                  </a:cubicBezTo>
                  <a:cubicBezTo>
                    <a:pt x="298" y="211"/>
                    <a:pt x="298" y="211"/>
                    <a:pt x="298" y="211"/>
                  </a:cubicBezTo>
                  <a:cubicBezTo>
                    <a:pt x="298" y="210"/>
                    <a:pt x="298" y="210"/>
                    <a:pt x="298" y="210"/>
                  </a:cubicBezTo>
                  <a:cubicBezTo>
                    <a:pt x="298" y="210"/>
                    <a:pt x="298" y="210"/>
                    <a:pt x="298" y="210"/>
                  </a:cubicBezTo>
                  <a:cubicBezTo>
                    <a:pt x="298" y="210"/>
                    <a:pt x="298" y="210"/>
                    <a:pt x="298" y="210"/>
                  </a:cubicBezTo>
                  <a:cubicBezTo>
                    <a:pt x="298" y="210"/>
                    <a:pt x="298" y="210"/>
                    <a:pt x="298" y="210"/>
                  </a:cubicBezTo>
                  <a:cubicBezTo>
                    <a:pt x="298" y="210"/>
                    <a:pt x="298" y="210"/>
                    <a:pt x="298" y="210"/>
                  </a:cubicBezTo>
                  <a:cubicBezTo>
                    <a:pt x="299" y="211"/>
                    <a:pt x="299" y="211"/>
                    <a:pt x="299" y="211"/>
                  </a:cubicBezTo>
                  <a:cubicBezTo>
                    <a:pt x="299" y="211"/>
                    <a:pt x="299" y="211"/>
                    <a:pt x="299" y="211"/>
                  </a:cubicBezTo>
                  <a:cubicBezTo>
                    <a:pt x="299" y="212"/>
                    <a:pt x="299" y="212"/>
                    <a:pt x="299" y="212"/>
                  </a:cubicBezTo>
                  <a:close/>
                  <a:moveTo>
                    <a:pt x="298" y="214"/>
                  </a:moveTo>
                  <a:cubicBezTo>
                    <a:pt x="298" y="214"/>
                    <a:pt x="298" y="214"/>
                    <a:pt x="298" y="214"/>
                  </a:cubicBezTo>
                  <a:cubicBezTo>
                    <a:pt x="298" y="213"/>
                    <a:pt x="298" y="213"/>
                    <a:pt x="298" y="213"/>
                  </a:cubicBezTo>
                  <a:cubicBezTo>
                    <a:pt x="297" y="213"/>
                    <a:pt x="297" y="213"/>
                    <a:pt x="297" y="213"/>
                  </a:cubicBezTo>
                  <a:cubicBezTo>
                    <a:pt x="297" y="213"/>
                    <a:pt x="297" y="213"/>
                    <a:pt x="297" y="213"/>
                  </a:cubicBezTo>
                  <a:cubicBezTo>
                    <a:pt x="296" y="212"/>
                    <a:pt x="296" y="212"/>
                    <a:pt x="296" y="212"/>
                  </a:cubicBezTo>
                  <a:cubicBezTo>
                    <a:pt x="296" y="212"/>
                    <a:pt x="296" y="212"/>
                    <a:pt x="296" y="212"/>
                  </a:cubicBezTo>
                  <a:cubicBezTo>
                    <a:pt x="297" y="212"/>
                    <a:pt x="297" y="212"/>
                    <a:pt x="297" y="212"/>
                  </a:cubicBezTo>
                  <a:cubicBezTo>
                    <a:pt x="297" y="212"/>
                    <a:pt x="297" y="212"/>
                    <a:pt x="297" y="212"/>
                  </a:cubicBezTo>
                  <a:cubicBezTo>
                    <a:pt x="298" y="212"/>
                    <a:pt x="298" y="212"/>
                    <a:pt x="298" y="212"/>
                  </a:cubicBezTo>
                  <a:cubicBezTo>
                    <a:pt x="299" y="212"/>
                    <a:pt x="299" y="212"/>
                    <a:pt x="299" y="212"/>
                  </a:cubicBezTo>
                  <a:cubicBezTo>
                    <a:pt x="299" y="213"/>
                    <a:pt x="299" y="213"/>
                    <a:pt x="299" y="213"/>
                  </a:cubicBezTo>
                  <a:cubicBezTo>
                    <a:pt x="299" y="213"/>
                    <a:pt x="299" y="213"/>
                    <a:pt x="299" y="213"/>
                  </a:cubicBezTo>
                  <a:cubicBezTo>
                    <a:pt x="299" y="213"/>
                    <a:pt x="299" y="213"/>
                    <a:pt x="299" y="213"/>
                  </a:cubicBezTo>
                  <a:cubicBezTo>
                    <a:pt x="298" y="214"/>
                    <a:pt x="298" y="214"/>
                    <a:pt x="298" y="214"/>
                  </a:cubicBezTo>
                  <a:cubicBezTo>
                    <a:pt x="298" y="214"/>
                    <a:pt x="298" y="214"/>
                    <a:pt x="298" y="214"/>
                  </a:cubicBezTo>
                  <a:cubicBezTo>
                    <a:pt x="298" y="214"/>
                    <a:pt x="298" y="214"/>
                    <a:pt x="298" y="214"/>
                  </a:cubicBezTo>
                  <a:close/>
                  <a:moveTo>
                    <a:pt x="276" y="226"/>
                  </a:moveTo>
                  <a:cubicBezTo>
                    <a:pt x="276" y="227"/>
                    <a:pt x="276" y="227"/>
                    <a:pt x="276" y="227"/>
                  </a:cubicBezTo>
                  <a:cubicBezTo>
                    <a:pt x="276" y="226"/>
                    <a:pt x="276" y="226"/>
                    <a:pt x="276" y="226"/>
                  </a:cubicBezTo>
                  <a:cubicBezTo>
                    <a:pt x="276" y="226"/>
                    <a:pt x="276" y="226"/>
                    <a:pt x="276" y="226"/>
                  </a:cubicBezTo>
                  <a:close/>
                  <a:moveTo>
                    <a:pt x="276" y="226"/>
                  </a:moveTo>
                  <a:cubicBezTo>
                    <a:pt x="276" y="227"/>
                    <a:pt x="276" y="227"/>
                    <a:pt x="276" y="227"/>
                  </a:cubicBezTo>
                  <a:cubicBezTo>
                    <a:pt x="276" y="227"/>
                    <a:pt x="276" y="227"/>
                    <a:pt x="276" y="227"/>
                  </a:cubicBezTo>
                  <a:cubicBezTo>
                    <a:pt x="276" y="226"/>
                    <a:pt x="276" y="226"/>
                    <a:pt x="276" y="226"/>
                  </a:cubicBezTo>
                  <a:close/>
                  <a:moveTo>
                    <a:pt x="277" y="226"/>
                  </a:moveTo>
                  <a:cubicBezTo>
                    <a:pt x="277" y="227"/>
                    <a:pt x="277" y="227"/>
                    <a:pt x="277" y="227"/>
                  </a:cubicBezTo>
                  <a:cubicBezTo>
                    <a:pt x="277" y="227"/>
                    <a:pt x="277" y="227"/>
                    <a:pt x="277" y="227"/>
                  </a:cubicBezTo>
                  <a:cubicBezTo>
                    <a:pt x="277" y="228"/>
                    <a:pt x="277" y="228"/>
                    <a:pt x="277" y="228"/>
                  </a:cubicBezTo>
                  <a:cubicBezTo>
                    <a:pt x="277" y="227"/>
                    <a:pt x="277" y="227"/>
                    <a:pt x="277" y="227"/>
                  </a:cubicBezTo>
                  <a:cubicBezTo>
                    <a:pt x="277" y="227"/>
                    <a:pt x="277" y="227"/>
                    <a:pt x="277" y="227"/>
                  </a:cubicBezTo>
                  <a:cubicBezTo>
                    <a:pt x="277" y="226"/>
                    <a:pt x="277" y="226"/>
                    <a:pt x="277" y="226"/>
                  </a:cubicBezTo>
                  <a:close/>
                  <a:moveTo>
                    <a:pt x="283" y="220"/>
                  </a:moveTo>
                  <a:cubicBezTo>
                    <a:pt x="283" y="220"/>
                    <a:pt x="283" y="220"/>
                    <a:pt x="283" y="220"/>
                  </a:cubicBezTo>
                  <a:cubicBezTo>
                    <a:pt x="283" y="219"/>
                    <a:pt x="283" y="219"/>
                    <a:pt x="283" y="219"/>
                  </a:cubicBezTo>
                  <a:cubicBezTo>
                    <a:pt x="283" y="219"/>
                    <a:pt x="283" y="219"/>
                    <a:pt x="283" y="219"/>
                  </a:cubicBezTo>
                  <a:cubicBezTo>
                    <a:pt x="283" y="218"/>
                    <a:pt x="283" y="218"/>
                    <a:pt x="283" y="218"/>
                  </a:cubicBezTo>
                  <a:cubicBezTo>
                    <a:pt x="284" y="218"/>
                    <a:pt x="284" y="218"/>
                    <a:pt x="284" y="218"/>
                  </a:cubicBezTo>
                  <a:cubicBezTo>
                    <a:pt x="285" y="217"/>
                    <a:pt x="285" y="217"/>
                    <a:pt x="285" y="217"/>
                  </a:cubicBezTo>
                  <a:cubicBezTo>
                    <a:pt x="285" y="218"/>
                    <a:pt x="285" y="218"/>
                    <a:pt x="285" y="218"/>
                  </a:cubicBezTo>
                  <a:cubicBezTo>
                    <a:pt x="285" y="218"/>
                    <a:pt x="285" y="218"/>
                    <a:pt x="285" y="218"/>
                  </a:cubicBezTo>
                  <a:cubicBezTo>
                    <a:pt x="285" y="218"/>
                    <a:pt x="285" y="218"/>
                    <a:pt x="285" y="218"/>
                  </a:cubicBezTo>
                  <a:cubicBezTo>
                    <a:pt x="285" y="219"/>
                    <a:pt x="285" y="219"/>
                    <a:pt x="285" y="219"/>
                  </a:cubicBezTo>
                  <a:cubicBezTo>
                    <a:pt x="285" y="219"/>
                    <a:pt x="285" y="219"/>
                    <a:pt x="285" y="219"/>
                  </a:cubicBezTo>
                  <a:cubicBezTo>
                    <a:pt x="284" y="220"/>
                    <a:pt x="284" y="220"/>
                    <a:pt x="284" y="220"/>
                  </a:cubicBezTo>
                  <a:cubicBezTo>
                    <a:pt x="284" y="220"/>
                    <a:pt x="284" y="220"/>
                    <a:pt x="284" y="220"/>
                  </a:cubicBezTo>
                  <a:cubicBezTo>
                    <a:pt x="283" y="220"/>
                    <a:pt x="283" y="220"/>
                    <a:pt x="283" y="220"/>
                  </a:cubicBezTo>
                  <a:cubicBezTo>
                    <a:pt x="283" y="220"/>
                    <a:pt x="283" y="220"/>
                    <a:pt x="283" y="220"/>
                  </a:cubicBezTo>
                  <a:close/>
                  <a:moveTo>
                    <a:pt x="263" y="200"/>
                  </a:moveTo>
                  <a:cubicBezTo>
                    <a:pt x="264" y="201"/>
                    <a:pt x="264" y="201"/>
                    <a:pt x="264" y="201"/>
                  </a:cubicBezTo>
                  <a:cubicBezTo>
                    <a:pt x="265" y="201"/>
                    <a:pt x="265" y="201"/>
                    <a:pt x="265" y="201"/>
                  </a:cubicBezTo>
                  <a:cubicBezTo>
                    <a:pt x="265" y="201"/>
                    <a:pt x="265" y="201"/>
                    <a:pt x="265" y="201"/>
                  </a:cubicBezTo>
                  <a:cubicBezTo>
                    <a:pt x="266" y="202"/>
                    <a:pt x="266" y="202"/>
                    <a:pt x="266" y="202"/>
                  </a:cubicBezTo>
                  <a:cubicBezTo>
                    <a:pt x="266" y="201"/>
                    <a:pt x="266" y="201"/>
                    <a:pt x="266" y="201"/>
                  </a:cubicBezTo>
                  <a:cubicBezTo>
                    <a:pt x="265" y="201"/>
                    <a:pt x="265" y="201"/>
                    <a:pt x="265" y="201"/>
                  </a:cubicBezTo>
                  <a:cubicBezTo>
                    <a:pt x="264" y="200"/>
                    <a:pt x="264" y="200"/>
                    <a:pt x="264" y="200"/>
                  </a:cubicBezTo>
                  <a:cubicBezTo>
                    <a:pt x="264" y="200"/>
                    <a:pt x="264" y="200"/>
                    <a:pt x="264" y="200"/>
                  </a:cubicBezTo>
                  <a:cubicBezTo>
                    <a:pt x="263" y="200"/>
                    <a:pt x="263" y="200"/>
                    <a:pt x="263" y="200"/>
                  </a:cubicBezTo>
                  <a:close/>
                  <a:moveTo>
                    <a:pt x="257" y="195"/>
                  </a:moveTo>
                  <a:cubicBezTo>
                    <a:pt x="257" y="195"/>
                    <a:pt x="257" y="195"/>
                    <a:pt x="257" y="195"/>
                  </a:cubicBezTo>
                  <a:cubicBezTo>
                    <a:pt x="257" y="195"/>
                    <a:pt x="257" y="195"/>
                    <a:pt x="257" y="195"/>
                  </a:cubicBezTo>
                  <a:cubicBezTo>
                    <a:pt x="258" y="195"/>
                    <a:pt x="258" y="195"/>
                    <a:pt x="258" y="195"/>
                  </a:cubicBezTo>
                  <a:cubicBezTo>
                    <a:pt x="258" y="195"/>
                    <a:pt x="258" y="195"/>
                    <a:pt x="258" y="195"/>
                  </a:cubicBezTo>
                  <a:cubicBezTo>
                    <a:pt x="258" y="195"/>
                    <a:pt x="258" y="195"/>
                    <a:pt x="258" y="195"/>
                  </a:cubicBezTo>
                  <a:cubicBezTo>
                    <a:pt x="259" y="195"/>
                    <a:pt x="259" y="195"/>
                    <a:pt x="259" y="195"/>
                  </a:cubicBezTo>
                  <a:cubicBezTo>
                    <a:pt x="259" y="194"/>
                    <a:pt x="259" y="194"/>
                    <a:pt x="259" y="194"/>
                  </a:cubicBezTo>
                  <a:cubicBezTo>
                    <a:pt x="258" y="194"/>
                    <a:pt x="258" y="194"/>
                    <a:pt x="258" y="194"/>
                  </a:cubicBezTo>
                  <a:cubicBezTo>
                    <a:pt x="259" y="194"/>
                    <a:pt x="259" y="194"/>
                    <a:pt x="259" y="194"/>
                  </a:cubicBezTo>
                  <a:cubicBezTo>
                    <a:pt x="259" y="194"/>
                    <a:pt x="259" y="194"/>
                    <a:pt x="259" y="194"/>
                  </a:cubicBezTo>
                  <a:cubicBezTo>
                    <a:pt x="258" y="193"/>
                    <a:pt x="258" y="193"/>
                    <a:pt x="258" y="193"/>
                  </a:cubicBezTo>
                  <a:cubicBezTo>
                    <a:pt x="257" y="193"/>
                    <a:pt x="257" y="193"/>
                    <a:pt x="257" y="193"/>
                  </a:cubicBezTo>
                  <a:cubicBezTo>
                    <a:pt x="257" y="193"/>
                    <a:pt x="257" y="193"/>
                    <a:pt x="257" y="193"/>
                  </a:cubicBezTo>
                  <a:cubicBezTo>
                    <a:pt x="257" y="193"/>
                    <a:pt x="257" y="193"/>
                    <a:pt x="257" y="193"/>
                  </a:cubicBezTo>
                  <a:cubicBezTo>
                    <a:pt x="256" y="193"/>
                    <a:pt x="256" y="193"/>
                    <a:pt x="256" y="193"/>
                  </a:cubicBezTo>
                  <a:cubicBezTo>
                    <a:pt x="256" y="192"/>
                    <a:pt x="256" y="192"/>
                    <a:pt x="256" y="192"/>
                  </a:cubicBezTo>
                  <a:cubicBezTo>
                    <a:pt x="255" y="193"/>
                    <a:pt x="255" y="193"/>
                    <a:pt x="255" y="193"/>
                  </a:cubicBezTo>
                  <a:cubicBezTo>
                    <a:pt x="255" y="193"/>
                    <a:pt x="255" y="193"/>
                    <a:pt x="255" y="193"/>
                  </a:cubicBezTo>
                  <a:cubicBezTo>
                    <a:pt x="255" y="193"/>
                    <a:pt x="255" y="193"/>
                    <a:pt x="255" y="193"/>
                  </a:cubicBezTo>
                  <a:cubicBezTo>
                    <a:pt x="256" y="193"/>
                    <a:pt x="256" y="193"/>
                    <a:pt x="256" y="193"/>
                  </a:cubicBezTo>
                  <a:cubicBezTo>
                    <a:pt x="256" y="194"/>
                    <a:pt x="256" y="194"/>
                    <a:pt x="256" y="194"/>
                  </a:cubicBezTo>
                  <a:cubicBezTo>
                    <a:pt x="256" y="194"/>
                    <a:pt x="256" y="194"/>
                    <a:pt x="256" y="194"/>
                  </a:cubicBezTo>
                  <a:cubicBezTo>
                    <a:pt x="257" y="194"/>
                    <a:pt x="257" y="194"/>
                    <a:pt x="257" y="194"/>
                  </a:cubicBezTo>
                  <a:cubicBezTo>
                    <a:pt x="257" y="195"/>
                    <a:pt x="257" y="195"/>
                    <a:pt x="257" y="195"/>
                  </a:cubicBezTo>
                  <a:close/>
                  <a:moveTo>
                    <a:pt x="252" y="197"/>
                  </a:moveTo>
                  <a:cubicBezTo>
                    <a:pt x="253" y="197"/>
                    <a:pt x="253" y="197"/>
                    <a:pt x="253" y="197"/>
                  </a:cubicBezTo>
                  <a:cubicBezTo>
                    <a:pt x="253" y="197"/>
                    <a:pt x="253" y="197"/>
                    <a:pt x="253" y="197"/>
                  </a:cubicBezTo>
                  <a:cubicBezTo>
                    <a:pt x="254" y="196"/>
                    <a:pt x="254" y="196"/>
                    <a:pt x="254" y="196"/>
                  </a:cubicBezTo>
                  <a:cubicBezTo>
                    <a:pt x="254" y="196"/>
                    <a:pt x="254" y="196"/>
                    <a:pt x="254" y="196"/>
                  </a:cubicBezTo>
                  <a:cubicBezTo>
                    <a:pt x="254" y="196"/>
                    <a:pt x="254" y="196"/>
                    <a:pt x="254" y="196"/>
                  </a:cubicBezTo>
                  <a:cubicBezTo>
                    <a:pt x="254" y="196"/>
                    <a:pt x="254" y="196"/>
                    <a:pt x="254" y="196"/>
                  </a:cubicBezTo>
                  <a:cubicBezTo>
                    <a:pt x="254" y="194"/>
                    <a:pt x="254" y="194"/>
                    <a:pt x="254" y="194"/>
                  </a:cubicBezTo>
                  <a:cubicBezTo>
                    <a:pt x="254" y="194"/>
                    <a:pt x="254" y="194"/>
                    <a:pt x="254" y="194"/>
                  </a:cubicBezTo>
                  <a:cubicBezTo>
                    <a:pt x="253" y="194"/>
                    <a:pt x="253" y="194"/>
                    <a:pt x="253" y="194"/>
                  </a:cubicBezTo>
                  <a:cubicBezTo>
                    <a:pt x="252" y="194"/>
                    <a:pt x="252" y="194"/>
                    <a:pt x="252" y="194"/>
                  </a:cubicBezTo>
                  <a:cubicBezTo>
                    <a:pt x="252" y="193"/>
                    <a:pt x="252" y="193"/>
                    <a:pt x="252" y="193"/>
                  </a:cubicBezTo>
                  <a:cubicBezTo>
                    <a:pt x="252" y="194"/>
                    <a:pt x="252" y="194"/>
                    <a:pt x="252" y="194"/>
                  </a:cubicBezTo>
                  <a:cubicBezTo>
                    <a:pt x="251" y="194"/>
                    <a:pt x="251" y="194"/>
                    <a:pt x="251" y="194"/>
                  </a:cubicBezTo>
                  <a:cubicBezTo>
                    <a:pt x="250" y="193"/>
                    <a:pt x="250" y="193"/>
                    <a:pt x="250" y="193"/>
                  </a:cubicBezTo>
                  <a:cubicBezTo>
                    <a:pt x="250" y="194"/>
                    <a:pt x="250" y="194"/>
                    <a:pt x="250" y="194"/>
                  </a:cubicBezTo>
                  <a:cubicBezTo>
                    <a:pt x="250" y="194"/>
                    <a:pt x="250" y="194"/>
                    <a:pt x="250" y="194"/>
                  </a:cubicBezTo>
                  <a:cubicBezTo>
                    <a:pt x="251" y="195"/>
                    <a:pt x="251" y="195"/>
                    <a:pt x="251" y="195"/>
                  </a:cubicBezTo>
                  <a:cubicBezTo>
                    <a:pt x="251" y="196"/>
                    <a:pt x="251" y="196"/>
                    <a:pt x="251" y="196"/>
                  </a:cubicBezTo>
                  <a:cubicBezTo>
                    <a:pt x="252" y="196"/>
                    <a:pt x="252" y="196"/>
                    <a:pt x="252" y="196"/>
                  </a:cubicBezTo>
                  <a:cubicBezTo>
                    <a:pt x="252" y="197"/>
                    <a:pt x="252" y="197"/>
                    <a:pt x="252" y="197"/>
                  </a:cubicBezTo>
                  <a:cubicBezTo>
                    <a:pt x="252" y="197"/>
                    <a:pt x="252" y="197"/>
                    <a:pt x="252" y="197"/>
                  </a:cubicBezTo>
                  <a:close/>
                  <a:moveTo>
                    <a:pt x="251" y="200"/>
                  </a:moveTo>
                  <a:cubicBezTo>
                    <a:pt x="251" y="200"/>
                    <a:pt x="252" y="200"/>
                    <a:pt x="252" y="200"/>
                  </a:cubicBezTo>
                  <a:cubicBezTo>
                    <a:pt x="251" y="200"/>
                    <a:pt x="251" y="200"/>
                    <a:pt x="251" y="200"/>
                  </a:cubicBezTo>
                  <a:cubicBezTo>
                    <a:pt x="250" y="200"/>
                    <a:pt x="250" y="200"/>
                    <a:pt x="250" y="200"/>
                  </a:cubicBezTo>
                  <a:cubicBezTo>
                    <a:pt x="251" y="200"/>
                    <a:pt x="251" y="200"/>
                    <a:pt x="251" y="200"/>
                  </a:cubicBezTo>
                  <a:cubicBezTo>
                    <a:pt x="251" y="200"/>
                    <a:pt x="251" y="200"/>
                    <a:pt x="251" y="200"/>
                  </a:cubicBezTo>
                  <a:close/>
                  <a:moveTo>
                    <a:pt x="242" y="207"/>
                  </a:moveTo>
                  <a:cubicBezTo>
                    <a:pt x="242" y="207"/>
                    <a:pt x="242" y="207"/>
                    <a:pt x="242" y="207"/>
                  </a:cubicBezTo>
                  <a:cubicBezTo>
                    <a:pt x="242" y="206"/>
                    <a:pt x="242" y="206"/>
                    <a:pt x="242" y="206"/>
                  </a:cubicBezTo>
                  <a:cubicBezTo>
                    <a:pt x="242" y="206"/>
                    <a:pt x="242" y="206"/>
                    <a:pt x="242" y="206"/>
                  </a:cubicBezTo>
                  <a:cubicBezTo>
                    <a:pt x="242" y="206"/>
                    <a:pt x="242" y="206"/>
                    <a:pt x="242" y="206"/>
                  </a:cubicBezTo>
                  <a:cubicBezTo>
                    <a:pt x="243" y="205"/>
                    <a:pt x="243" y="205"/>
                    <a:pt x="243" y="205"/>
                  </a:cubicBezTo>
                  <a:cubicBezTo>
                    <a:pt x="242" y="205"/>
                    <a:pt x="242" y="205"/>
                    <a:pt x="242" y="205"/>
                  </a:cubicBezTo>
                  <a:cubicBezTo>
                    <a:pt x="242" y="205"/>
                    <a:pt x="242" y="205"/>
                    <a:pt x="242" y="205"/>
                  </a:cubicBezTo>
                  <a:cubicBezTo>
                    <a:pt x="243" y="204"/>
                    <a:pt x="243" y="204"/>
                    <a:pt x="243" y="204"/>
                  </a:cubicBezTo>
                  <a:cubicBezTo>
                    <a:pt x="244" y="203"/>
                    <a:pt x="244" y="203"/>
                    <a:pt x="244" y="203"/>
                  </a:cubicBezTo>
                  <a:cubicBezTo>
                    <a:pt x="244" y="203"/>
                    <a:pt x="244" y="203"/>
                    <a:pt x="244" y="203"/>
                  </a:cubicBezTo>
                  <a:cubicBezTo>
                    <a:pt x="244" y="203"/>
                    <a:pt x="244" y="203"/>
                    <a:pt x="244" y="203"/>
                  </a:cubicBezTo>
                  <a:cubicBezTo>
                    <a:pt x="244" y="203"/>
                    <a:pt x="244" y="203"/>
                    <a:pt x="244" y="203"/>
                  </a:cubicBezTo>
                  <a:cubicBezTo>
                    <a:pt x="244" y="202"/>
                    <a:pt x="244" y="202"/>
                    <a:pt x="244" y="202"/>
                  </a:cubicBezTo>
                  <a:cubicBezTo>
                    <a:pt x="245" y="202"/>
                    <a:pt x="245" y="202"/>
                    <a:pt x="245" y="202"/>
                  </a:cubicBezTo>
                  <a:cubicBezTo>
                    <a:pt x="245" y="201"/>
                    <a:pt x="245" y="201"/>
                    <a:pt x="245" y="201"/>
                  </a:cubicBezTo>
                  <a:cubicBezTo>
                    <a:pt x="245" y="201"/>
                    <a:pt x="245" y="201"/>
                    <a:pt x="245" y="201"/>
                  </a:cubicBezTo>
                  <a:cubicBezTo>
                    <a:pt x="245" y="201"/>
                    <a:pt x="245" y="201"/>
                    <a:pt x="245" y="201"/>
                  </a:cubicBezTo>
                  <a:cubicBezTo>
                    <a:pt x="245" y="200"/>
                    <a:pt x="245" y="200"/>
                    <a:pt x="245" y="200"/>
                  </a:cubicBezTo>
                  <a:cubicBezTo>
                    <a:pt x="244" y="201"/>
                    <a:pt x="244" y="201"/>
                    <a:pt x="244" y="201"/>
                  </a:cubicBezTo>
                  <a:cubicBezTo>
                    <a:pt x="244" y="201"/>
                    <a:pt x="244" y="201"/>
                    <a:pt x="244" y="201"/>
                  </a:cubicBezTo>
                  <a:cubicBezTo>
                    <a:pt x="243" y="200"/>
                    <a:pt x="243" y="200"/>
                    <a:pt x="243" y="200"/>
                  </a:cubicBezTo>
                  <a:cubicBezTo>
                    <a:pt x="243" y="200"/>
                    <a:pt x="243" y="200"/>
                    <a:pt x="243" y="200"/>
                  </a:cubicBezTo>
                  <a:cubicBezTo>
                    <a:pt x="243" y="200"/>
                    <a:pt x="243" y="200"/>
                    <a:pt x="243" y="200"/>
                  </a:cubicBezTo>
                  <a:cubicBezTo>
                    <a:pt x="242" y="201"/>
                    <a:pt x="242" y="201"/>
                    <a:pt x="242" y="201"/>
                  </a:cubicBezTo>
                  <a:cubicBezTo>
                    <a:pt x="241" y="201"/>
                    <a:pt x="241" y="201"/>
                    <a:pt x="241" y="201"/>
                  </a:cubicBezTo>
                  <a:cubicBezTo>
                    <a:pt x="241" y="202"/>
                    <a:pt x="241" y="202"/>
                    <a:pt x="241" y="202"/>
                  </a:cubicBezTo>
                  <a:cubicBezTo>
                    <a:pt x="241" y="202"/>
                    <a:pt x="241" y="202"/>
                    <a:pt x="241" y="202"/>
                  </a:cubicBezTo>
                  <a:cubicBezTo>
                    <a:pt x="241" y="203"/>
                    <a:pt x="241" y="203"/>
                    <a:pt x="241" y="203"/>
                  </a:cubicBezTo>
                  <a:cubicBezTo>
                    <a:pt x="240" y="203"/>
                    <a:pt x="240" y="203"/>
                    <a:pt x="240" y="203"/>
                  </a:cubicBezTo>
                  <a:cubicBezTo>
                    <a:pt x="240" y="204"/>
                    <a:pt x="240" y="204"/>
                    <a:pt x="240" y="204"/>
                  </a:cubicBezTo>
                  <a:cubicBezTo>
                    <a:pt x="240" y="204"/>
                    <a:pt x="240" y="204"/>
                    <a:pt x="240" y="204"/>
                  </a:cubicBezTo>
                  <a:cubicBezTo>
                    <a:pt x="240" y="205"/>
                    <a:pt x="240" y="205"/>
                    <a:pt x="240" y="205"/>
                  </a:cubicBezTo>
                  <a:cubicBezTo>
                    <a:pt x="240" y="205"/>
                    <a:pt x="240" y="205"/>
                    <a:pt x="240" y="205"/>
                  </a:cubicBezTo>
                  <a:cubicBezTo>
                    <a:pt x="241" y="205"/>
                    <a:pt x="241" y="205"/>
                    <a:pt x="241" y="205"/>
                  </a:cubicBezTo>
                  <a:cubicBezTo>
                    <a:pt x="241" y="206"/>
                    <a:pt x="241" y="206"/>
                    <a:pt x="241" y="206"/>
                  </a:cubicBezTo>
                  <a:cubicBezTo>
                    <a:pt x="241" y="206"/>
                    <a:pt x="241" y="206"/>
                    <a:pt x="241" y="206"/>
                  </a:cubicBezTo>
                  <a:cubicBezTo>
                    <a:pt x="242" y="207"/>
                    <a:pt x="242" y="207"/>
                    <a:pt x="242" y="207"/>
                  </a:cubicBezTo>
                  <a:close/>
                  <a:moveTo>
                    <a:pt x="233" y="240"/>
                  </a:moveTo>
                  <a:cubicBezTo>
                    <a:pt x="233" y="240"/>
                    <a:pt x="233" y="240"/>
                    <a:pt x="233" y="240"/>
                  </a:cubicBezTo>
                  <a:cubicBezTo>
                    <a:pt x="233" y="240"/>
                    <a:pt x="233" y="240"/>
                    <a:pt x="233" y="240"/>
                  </a:cubicBezTo>
                  <a:cubicBezTo>
                    <a:pt x="233" y="240"/>
                    <a:pt x="233" y="240"/>
                    <a:pt x="233" y="240"/>
                  </a:cubicBezTo>
                  <a:cubicBezTo>
                    <a:pt x="233" y="240"/>
                    <a:pt x="233" y="240"/>
                    <a:pt x="233" y="240"/>
                  </a:cubicBezTo>
                  <a:close/>
                  <a:moveTo>
                    <a:pt x="233" y="243"/>
                  </a:moveTo>
                  <a:cubicBezTo>
                    <a:pt x="234" y="243"/>
                    <a:pt x="234" y="243"/>
                    <a:pt x="234" y="243"/>
                  </a:cubicBezTo>
                  <a:cubicBezTo>
                    <a:pt x="234" y="242"/>
                    <a:pt x="234" y="242"/>
                    <a:pt x="234" y="242"/>
                  </a:cubicBezTo>
                  <a:cubicBezTo>
                    <a:pt x="234" y="242"/>
                    <a:pt x="234" y="242"/>
                    <a:pt x="234" y="242"/>
                  </a:cubicBezTo>
                  <a:cubicBezTo>
                    <a:pt x="234" y="243"/>
                    <a:pt x="234" y="243"/>
                    <a:pt x="234" y="243"/>
                  </a:cubicBezTo>
                  <a:cubicBezTo>
                    <a:pt x="234" y="243"/>
                    <a:pt x="234" y="243"/>
                    <a:pt x="234" y="243"/>
                  </a:cubicBezTo>
                  <a:cubicBezTo>
                    <a:pt x="234" y="243"/>
                    <a:pt x="233" y="243"/>
                    <a:pt x="233" y="243"/>
                  </a:cubicBezTo>
                  <a:close/>
                  <a:moveTo>
                    <a:pt x="228" y="242"/>
                  </a:moveTo>
                  <a:cubicBezTo>
                    <a:pt x="228" y="242"/>
                    <a:pt x="228" y="242"/>
                    <a:pt x="228" y="242"/>
                  </a:cubicBezTo>
                  <a:cubicBezTo>
                    <a:pt x="229" y="242"/>
                    <a:pt x="229" y="242"/>
                    <a:pt x="229" y="242"/>
                  </a:cubicBezTo>
                  <a:cubicBezTo>
                    <a:pt x="229" y="241"/>
                    <a:pt x="229" y="241"/>
                    <a:pt x="229" y="241"/>
                  </a:cubicBezTo>
                  <a:cubicBezTo>
                    <a:pt x="230" y="241"/>
                    <a:pt x="230" y="241"/>
                    <a:pt x="230" y="241"/>
                  </a:cubicBezTo>
                  <a:cubicBezTo>
                    <a:pt x="230" y="241"/>
                    <a:pt x="230" y="241"/>
                    <a:pt x="230" y="241"/>
                  </a:cubicBezTo>
                  <a:cubicBezTo>
                    <a:pt x="231" y="241"/>
                    <a:pt x="231" y="241"/>
                    <a:pt x="231" y="241"/>
                  </a:cubicBezTo>
                  <a:cubicBezTo>
                    <a:pt x="230" y="242"/>
                    <a:pt x="230" y="242"/>
                    <a:pt x="230" y="242"/>
                  </a:cubicBezTo>
                  <a:cubicBezTo>
                    <a:pt x="229" y="242"/>
                    <a:pt x="229" y="242"/>
                    <a:pt x="229" y="242"/>
                  </a:cubicBezTo>
                  <a:cubicBezTo>
                    <a:pt x="228" y="243"/>
                    <a:pt x="228" y="243"/>
                    <a:pt x="228" y="243"/>
                  </a:cubicBezTo>
                  <a:cubicBezTo>
                    <a:pt x="228" y="242"/>
                    <a:pt x="228" y="242"/>
                    <a:pt x="228" y="242"/>
                  </a:cubicBezTo>
                  <a:close/>
                  <a:moveTo>
                    <a:pt x="232" y="244"/>
                  </a:moveTo>
                  <a:cubicBezTo>
                    <a:pt x="233" y="243"/>
                    <a:pt x="233" y="243"/>
                    <a:pt x="233" y="243"/>
                  </a:cubicBezTo>
                  <a:cubicBezTo>
                    <a:pt x="233" y="242"/>
                    <a:pt x="233" y="242"/>
                    <a:pt x="233" y="242"/>
                  </a:cubicBezTo>
                  <a:cubicBezTo>
                    <a:pt x="233" y="242"/>
                    <a:pt x="233" y="242"/>
                    <a:pt x="233" y="242"/>
                  </a:cubicBezTo>
                  <a:cubicBezTo>
                    <a:pt x="233" y="243"/>
                    <a:pt x="233" y="243"/>
                    <a:pt x="233" y="243"/>
                  </a:cubicBezTo>
                  <a:cubicBezTo>
                    <a:pt x="232" y="244"/>
                    <a:pt x="232" y="244"/>
                    <a:pt x="232" y="244"/>
                  </a:cubicBezTo>
                  <a:cubicBezTo>
                    <a:pt x="232" y="244"/>
                    <a:pt x="232" y="244"/>
                    <a:pt x="232" y="244"/>
                  </a:cubicBezTo>
                  <a:cubicBezTo>
                    <a:pt x="232" y="244"/>
                    <a:pt x="232" y="244"/>
                    <a:pt x="232" y="244"/>
                  </a:cubicBezTo>
                  <a:cubicBezTo>
                    <a:pt x="233" y="243"/>
                    <a:pt x="233" y="243"/>
                    <a:pt x="233" y="243"/>
                  </a:cubicBezTo>
                  <a:cubicBezTo>
                    <a:pt x="234" y="243"/>
                    <a:pt x="234" y="243"/>
                    <a:pt x="234" y="243"/>
                  </a:cubicBezTo>
                  <a:cubicBezTo>
                    <a:pt x="234" y="242"/>
                    <a:pt x="234" y="242"/>
                    <a:pt x="234" y="242"/>
                  </a:cubicBezTo>
                  <a:cubicBezTo>
                    <a:pt x="233" y="241"/>
                    <a:pt x="233" y="241"/>
                    <a:pt x="233" y="241"/>
                  </a:cubicBezTo>
                  <a:cubicBezTo>
                    <a:pt x="233" y="241"/>
                    <a:pt x="233" y="241"/>
                    <a:pt x="233" y="241"/>
                  </a:cubicBezTo>
                  <a:cubicBezTo>
                    <a:pt x="233" y="241"/>
                    <a:pt x="233" y="241"/>
                    <a:pt x="233" y="241"/>
                  </a:cubicBezTo>
                  <a:cubicBezTo>
                    <a:pt x="232" y="241"/>
                    <a:pt x="232" y="241"/>
                    <a:pt x="232" y="241"/>
                  </a:cubicBezTo>
                  <a:cubicBezTo>
                    <a:pt x="232" y="241"/>
                    <a:pt x="232" y="241"/>
                    <a:pt x="232" y="241"/>
                  </a:cubicBezTo>
                  <a:cubicBezTo>
                    <a:pt x="232" y="242"/>
                    <a:pt x="232" y="242"/>
                    <a:pt x="232" y="242"/>
                  </a:cubicBezTo>
                  <a:cubicBezTo>
                    <a:pt x="231" y="243"/>
                    <a:pt x="231" y="243"/>
                    <a:pt x="231" y="243"/>
                  </a:cubicBezTo>
                  <a:cubicBezTo>
                    <a:pt x="230" y="243"/>
                    <a:pt x="230" y="243"/>
                    <a:pt x="230" y="243"/>
                  </a:cubicBezTo>
                  <a:cubicBezTo>
                    <a:pt x="231" y="242"/>
                    <a:pt x="231" y="242"/>
                    <a:pt x="231" y="242"/>
                  </a:cubicBezTo>
                  <a:cubicBezTo>
                    <a:pt x="231" y="242"/>
                    <a:pt x="231" y="242"/>
                    <a:pt x="231" y="242"/>
                  </a:cubicBezTo>
                  <a:cubicBezTo>
                    <a:pt x="232" y="241"/>
                    <a:pt x="232" y="241"/>
                    <a:pt x="232" y="241"/>
                  </a:cubicBezTo>
                  <a:cubicBezTo>
                    <a:pt x="231" y="241"/>
                    <a:pt x="231" y="241"/>
                    <a:pt x="231" y="241"/>
                  </a:cubicBezTo>
                  <a:cubicBezTo>
                    <a:pt x="231" y="241"/>
                    <a:pt x="231" y="241"/>
                    <a:pt x="231" y="241"/>
                  </a:cubicBezTo>
                  <a:cubicBezTo>
                    <a:pt x="230" y="242"/>
                    <a:pt x="230" y="242"/>
                    <a:pt x="230" y="242"/>
                  </a:cubicBezTo>
                  <a:cubicBezTo>
                    <a:pt x="229" y="243"/>
                    <a:pt x="229" y="243"/>
                    <a:pt x="229" y="243"/>
                  </a:cubicBezTo>
                  <a:cubicBezTo>
                    <a:pt x="229" y="244"/>
                    <a:pt x="229" y="244"/>
                    <a:pt x="229" y="244"/>
                  </a:cubicBezTo>
                  <a:cubicBezTo>
                    <a:pt x="229" y="244"/>
                    <a:pt x="229" y="244"/>
                    <a:pt x="229" y="244"/>
                  </a:cubicBezTo>
                  <a:cubicBezTo>
                    <a:pt x="229" y="245"/>
                    <a:pt x="229" y="245"/>
                    <a:pt x="229" y="245"/>
                  </a:cubicBezTo>
                  <a:cubicBezTo>
                    <a:pt x="229" y="245"/>
                    <a:pt x="229" y="245"/>
                    <a:pt x="229" y="245"/>
                  </a:cubicBezTo>
                  <a:cubicBezTo>
                    <a:pt x="230" y="244"/>
                    <a:pt x="230" y="244"/>
                    <a:pt x="230" y="244"/>
                  </a:cubicBezTo>
                  <a:cubicBezTo>
                    <a:pt x="230" y="244"/>
                    <a:pt x="230" y="244"/>
                    <a:pt x="230" y="244"/>
                  </a:cubicBezTo>
                  <a:cubicBezTo>
                    <a:pt x="230" y="244"/>
                    <a:pt x="230" y="244"/>
                    <a:pt x="230" y="244"/>
                  </a:cubicBezTo>
                  <a:cubicBezTo>
                    <a:pt x="230" y="245"/>
                    <a:pt x="230" y="245"/>
                    <a:pt x="230" y="245"/>
                  </a:cubicBezTo>
                  <a:cubicBezTo>
                    <a:pt x="230" y="245"/>
                    <a:pt x="230" y="245"/>
                    <a:pt x="230" y="245"/>
                  </a:cubicBezTo>
                  <a:cubicBezTo>
                    <a:pt x="230" y="245"/>
                    <a:pt x="230" y="245"/>
                    <a:pt x="230" y="245"/>
                  </a:cubicBezTo>
                  <a:cubicBezTo>
                    <a:pt x="231" y="245"/>
                    <a:pt x="231" y="245"/>
                    <a:pt x="231" y="245"/>
                  </a:cubicBezTo>
                  <a:cubicBezTo>
                    <a:pt x="231" y="245"/>
                    <a:pt x="232" y="244"/>
                    <a:pt x="232" y="244"/>
                  </a:cubicBezTo>
                  <a:close/>
                  <a:moveTo>
                    <a:pt x="231" y="244"/>
                  </a:moveTo>
                  <a:cubicBezTo>
                    <a:pt x="231" y="243"/>
                    <a:pt x="231" y="243"/>
                    <a:pt x="231" y="243"/>
                  </a:cubicBezTo>
                  <a:cubicBezTo>
                    <a:pt x="232" y="242"/>
                    <a:pt x="232" y="242"/>
                    <a:pt x="232" y="242"/>
                  </a:cubicBezTo>
                  <a:cubicBezTo>
                    <a:pt x="232" y="243"/>
                    <a:pt x="232" y="243"/>
                    <a:pt x="232" y="243"/>
                  </a:cubicBezTo>
                  <a:cubicBezTo>
                    <a:pt x="231" y="244"/>
                    <a:pt x="231" y="244"/>
                    <a:pt x="231" y="244"/>
                  </a:cubicBezTo>
                  <a:cubicBezTo>
                    <a:pt x="231" y="244"/>
                    <a:pt x="231" y="244"/>
                    <a:pt x="231" y="244"/>
                  </a:cubicBezTo>
                  <a:close/>
                  <a:moveTo>
                    <a:pt x="291" y="299"/>
                  </a:moveTo>
                  <a:cubicBezTo>
                    <a:pt x="290" y="299"/>
                    <a:pt x="290" y="299"/>
                    <a:pt x="290" y="299"/>
                  </a:cubicBezTo>
                  <a:cubicBezTo>
                    <a:pt x="290" y="298"/>
                    <a:pt x="290" y="298"/>
                    <a:pt x="290" y="298"/>
                  </a:cubicBezTo>
                  <a:cubicBezTo>
                    <a:pt x="290" y="298"/>
                    <a:pt x="290" y="298"/>
                    <a:pt x="290" y="298"/>
                  </a:cubicBezTo>
                  <a:cubicBezTo>
                    <a:pt x="291" y="298"/>
                    <a:pt x="291" y="298"/>
                    <a:pt x="291" y="298"/>
                  </a:cubicBezTo>
                  <a:cubicBezTo>
                    <a:pt x="291" y="297"/>
                    <a:pt x="291" y="297"/>
                    <a:pt x="291" y="297"/>
                  </a:cubicBezTo>
                  <a:cubicBezTo>
                    <a:pt x="291" y="297"/>
                    <a:pt x="291" y="297"/>
                    <a:pt x="291" y="297"/>
                  </a:cubicBezTo>
                  <a:cubicBezTo>
                    <a:pt x="291" y="297"/>
                    <a:pt x="291" y="297"/>
                    <a:pt x="291" y="297"/>
                  </a:cubicBezTo>
                  <a:cubicBezTo>
                    <a:pt x="291" y="297"/>
                    <a:pt x="291" y="297"/>
                    <a:pt x="291" y="297"/>
                  </a:cubicBezTo>
                  <a:cubicBezTo>
                    <a:pt x="290" y="298"/>
                    <a:pt x="290" y="298"/>
                    <a:pt x="290" y="298"/>
                  </a:cubicBezTo>
                  <a:cubicBezTo>
                    <a:pt x="290" y="298"/>
                    <a:pt x="290" y="298"/>
                    <a:pt x="290" y="298"/>
                  </a:cubicBezTo>
                  <a:cubicBezTo>
                    <a:pt x="290" y="299"/>
                    <a:pt x="290" y="299"/>
                    <a:pt x="290" y="299"/>
                  </a:cubicBezTo>
                  <a:cubicBezTo>
                    <a:pt x="290" y="299"/>
                    <a:pt x="290" y="299"/>
                    <a:pt x="290" y="299"/>
                  </a:cubicBezTo>
                  <a:cubicBezTo>
                    <a:pt x="291" y="299"/>
                    <a:pt x="291" y="299"/>
                    <a:pt x="291" y="299"/>
                  </a:cubicBezTo>
                  <a:close/>
                  <a:moveTo>
                    <a:pt x="312" y="302"/>
                  </a:moveTo>
                  <a:cubicBezTo>
                    <a:pt x="312" y="302"/>
                    <a:pt x="312" y="302"/>
                    <a:pt x="312" y="302"/>
                  </a:cubicBezTo>
                  <a:cubicBezTo>
                    <a:pt x="312" y="301"/>
                    <a:pt x="312" y="301"/>
                    <a:pt x="312" y="301"/>
                  </a:cubicBezTo>
                  <a:cubicBezTo>
                    <a:pt x="312" y="301"/>
                    <a:pt x="312" y="301"/>
                    <a:pt x="312" y="301"/>
                  </a:cubicBezTo>
                  <a:cubicBezTo>
                    <a:pt x="312" y="300"/>
                    <a:pt x="312" y="300"/>
                    <a:pt x="312" y="300"/>
                  </a:cubicBezTo>
                  <a:cubicBezTo>
                    <a:pt x="312" y="300"/>
                    <a:pt x="312" y="300"/>
                    <a:pt x="312" y="300"/>
                  </a:cubicBezTo>
                  <a:cubicBezTo>
                    <a:pt x="313" y="300"/>
                    <a:pt x="313" y="300"/>
                    <a:pt x="313" y="300"/>
                  </a:cubicBezTo>
                  <a:cubicBezTo>
                    <a:pt x="313" y="300"/>
                    <a:pt x="313" y="300"/>
                    <a:pt x="313" y="300"/>
                  </a:cubicBezTo>
                  <a:cubicBezTo>
                    <a:pt x="313" y="300"/>
                    <a:pt x="313" y="300"/>
                    <a:pt x="313" y="300"/>
                  </a:cubicBezTo>
                  <a:cubicBezTo>
                    <a:pt x="313" y="301"/>
                    <a:pt x="313" y="301"/>
                    <a:pt x="313" y="301"/>
                  </a:cubicBezTo>
                  <a:cubicBezTo>
                    <a:pt x="312" y="301"/>
                    <a:pt x="312" y="301"/>
                    <a:pt x="312" y="301"/>
                  </a:cubicBezTo>
                  <a:cubicBezTo>
                    <a:pt x="312" y="301"/>
                    <a:pt x="312" y="301"/>
                    <a:pt x="312" y="301"/>
                  </a:cubicBezTo>
                  <a:cubicBezTo>
                    <a:pt x="313" y="302"/>
                    <a:pt x="313" y="302"/>
                    <a:pt x="313" y="302"/>
                  </a:cubicBezTo>
                  <a:cubicBezTo>
                    <a:pt x="313" y="302"/>
                    <a:pt x="313" y="302"/>
                    <a:pt x="313" y="302"/>
                  </a:cubicBezTo>
                  <a:cubicBezTo>
                    <a:pt x="313" y="302"/>
                    <a:pt x="313" y="302"/>
                    <a:pt x="313" y="302"/>
                  </a:cubicBezTo>
                  <a:cubicBezTo>
                    <a:pt x="312" y="302"/>
                    <a:pt x="312" y="302"/>
                    <a:pt x="312" y="302"/>
                  </a:cubicBezTo>
                  <a:close/>
                  <a:moveTo>
                    <a:pt x="313" y="303"/>
                  </a:moveTo>
                  <a:cubicBezTo>
                    <a:pt x="313" y="302"/>
                    <a:pt x="313" y="302"/>
                    <a:pt x="313" y="302"/>
                  </a:cubicBezTo>
                  <a:cubicBezTo>
                    <a:pt x="314" y="302"/>
                    <a:pt x="314" y="302"/>
                    <a:pt x="314" y="302"/>
                  </a:cubicBezTo>
                  <a:cubicBezTo>
                    <a:pt x="314" y="303"/>
                    <a:pt x="314" y="303"/>
                    <a:pt x="314" y="303"/>
                  </a:cubicBezTo>
                  <a:cubicBezTo>
                    <a:pt x="313" y="303"/>
                    <a:pt x="313" y="303"/>
                    <a:pt x="313" y="303"/>
                  </a:cubicBezTo>
                  <a:cubicBezTo>
                    <a:pt x="313" y="303"/>
                    <a:pt x="313" y="303"/>
                    <a:pt x="313" y="303"/>
                  </a:cubicBezTo>
                  <a:close/>
                  <a:moveTo>
                    <a:pt x="322" y="275"/>
                  </a:moveTo>
                  <a:cubicBezTo>
                    <a:pt x="322" y="274"/>
                    <a:pt x="322" y="274"/>
                    <a:pt x="322" y="274"/>
                  </a:cubicBezTo>
                  <a:cubicBezTo>
                    <a:pt x="323" y="273"/>
                    <a:pt x="323" y="273"/>
                    <a:pt x="323" y="273"/>
                  </a:cubicBezTo>
                  <a:cubicBezTo>
                    <a:pt x="323" y="274"/>
                    <a:pt x="323" y="274"/>
                    <a:pt x="323" y="274"/>
                  </a:cubicBezTo>
                  <a:cubicBezTo>
                    <a:pt x="322" y="275"/>
                    <a:pt x="322" y="275"/>
                    <a:pt x="322" y="275"/>
                  </a:cubicBezTo>
                  <a:cubicBezTo>
                    <a:pt x="322" y="275"/>
                    <a:pt x="322" y="275"/>
                    <a:pt x="322" y="275"/>
                  </a:cubicBezTo>
                  <a:cubicBezTo>
                    <a:pt x="322" y="275"/>
                    <a:pt x="322" y="275"/>
                    <a:pt x="322" y="275"/>
                  </a:cubicBezTo>
                  <a:close/>
                  <a:moveTo>
                    <a:pt x="319" y="280"/>
                  </a:moveTo>
                  <a:cubicBezTo>
                    <a:pt x="319" y="281"/>
                    <a:pt x="319" y="281"/>
                    <a:pt x="319" y="281"/>
                  </a:cubicBezTo>
                  <a:cubicBezTo>
                    <a:pt x="319" y="281"/>
                    <a:pt x="319" y="281"/>
                    <a:pt x="319" y="281"/>
                  </a:cubicBezTo>
                  <a:cubicBezTo>
                    <a:pt x="320" y="281"/>
                    <a:pt x="320" y="281"/>
                    <a:pt x="320" y="281"/>
                  </a:cubicBezTo>
                  <a:cubicBezTo>
                    <a:pt x="320" y="281"/>
                    <a:pt x="320" y="281"/>
                    <a:pt x="320" y="281"/>
                  </a:cubicBezTo>
                  <a:cubicBezTo>
                    <a:pt x="320" y="280"/>
                    <a:pt x="320" y="280"/>
                    <a:pt x="320" y="280"/>
                  </a:cubicBezTo>
                  <a:cubicBezTo>
                    <a:pt x="320" y="280"/>
                    <a:pt x="320" y="280"/>
                    <a:pt x="320" y="280"/>
                  </a:cubicBezTo>
                  <a:cubicBezTo>
                    <a:pt x="319" y="280"/>
                    <a:pt x="319" y="280"/>
                    <a:pt x="319" y="280"/>
                  </a:cubicBezTo>
                  <a:close/>
                  <a:moveTo>
                    <a:pt x="324" y="287"/>
                  </a:moveTo>
                  <a:cubicBezTo>
                    <a:pt x="324" y="286"/>
                    <a:pt x="324" y="286"/>
                    <a:pt x="324" y="286"/>
                  </a:cubicBezTo>
                  <a:cubicBezTo>
                    <a:pt x="324" y="286"/>
                    <a:pt x="324" y="286"/>
                    <a:pt x="324" y="286"/>
                  </a:cubicBezTo>
                  <a:cubicBezTo>
                    <a:pt x="324" y="286"/>
                    <a:pt x="324" y="286"/>
                    <a:pt x="324" y="286"/>
                  </a:cubicBezTo>
                  <a:cubicBezTo>
                    <a:pt x="324" y="286"/>
                    <a:pt x="324" y="286"/>
                    <a:pt x="324" y="286"/>
                  </a:cubicBezTo>
                  <a:cubicBezTo>
                    <a:pt x="324" y="286"/>
                    <a:pt x="324" y="286"/>
                    <a:pt x="324" y="286"/>
                  </a:cubicBezTo>
                  <a:cubicBezTo>
                    <a:pt x="325" y="287"/>
                    <a:pt x="325" y="287"/>
                    <a:pt x="325" y="287"/>
                  </a:cubicBezTo>
                  <a:cubicBezTo>
                    <a:pt x="325" y="287"/>
                    <a:pt x="325" y="287"/>
                    <a:pt x="325" y="287"/>
                  </a:cubicBezTo>
                  <a:cubicBezTo>
                    <a:pt x="324" y="287"/>
                    <a:pt x="324" y="287"/>
                    <a:pt x="324" y="287"/>
                  </a:cubicBezTo>
                  <a:cubicBezTo>
                    <a:pt x="324" y="287"/>
                    <a:pt x="324" y="287"/>
                    <a:pt x="324" y="287"/>
                  </a:cubicBezTo>
                  <a:close/>
                  <a:moveTo>
                    <a:pt x="322" y="287"/>
                  </a:moveTo>
                  <a:cubicBezTo>
                    <a:pt x="322" y="287"/>
                    <a:pt x="322" y="287"/>
                    <a:pt x="322" y="287"/>
                  </a:cubicBezTo>
                  <a:cubicBezTo>
                    <a:pt x="322" y="287"/>
                    <a:pt x="322" y="287"/>
                    <a:pt x="322" y="287"/>
                  </a:cubicBezTo>
                  <a:cubicBezTo>
                    <a:pt x="323" y="287"/>
                    <a:pt x="323" y="287"/>
                    <a:pt x="323" y="287"/>
                  </a:cubicBezTo>
                  <a:cubicBezTo>
                    <a:pt x="322" y="286"/>
                    <a:pt x="322" y="286"/>
                    <a:pt x="322" y="286"/>
                  </a:cubicBezTo>
                  <a:cubicBezTo>
                    <a:pt x="323" y="286"/>
                    <a:pt x="323" y="286"/>
                    <a:pt x="323" y="286"/>
                  </a:cubicBezTo>
                  <a:cubicBezTo>
                    <a:pt x="323" y="287"/>
                    <a:pt x="323" y="287"/>
                    <a:pt x="323" y="287"/>
                  </a:cubicBezTo>
                  <a:cubicBezTo>
                    <a:pt x="322" y="287"/>
                    <a:pt x="322" y="287"/>
                    <a:pt x="322" y="287"/>
                  </a:cubicBezTo>
                  <a:cubicBezTo>
                    <a:pt x="322" y="288"/>
                    <a:pt x="322" y="288"/>
                    <a:pt x="322" y="288"/>
                  </a:cubicBezTo>
                  <a:cubicBezTo>
                    <a:pt x="321" y="288"/>
                    <a:pt x="321" y="288"/>
                    <a:pt x="321" y="288"/>
                  </a:cubicBezTo>
                  <a:cubicBezTo>
                    <a:pt x="321" y="287"/>
                    <a:pt x="321" y="287"/>
                    <a:pt x="321" y="287"/>
                  </a:cubicBezTo>
                  <a:cubicBezTo>
                    <a:pt x="322" y="287"/>
                    <a:pt x="322" y="287"/>
                    <a:pt x="322" y="287"/>
                  </a:cubicBezTo>
                  <a:close/>
                  <a:moveTo>
                    <a:pt x="315" y="297"/>
                  </a:moveTo>
                  <a:cubicBezTo>
                    <a:pt x="315" y="297"/>
                    <a:pt x="315" y="297"/>
                    <a:pt x="315" y="297"/>
                  </a:cubicBezTo>
                  <a:cubicBezTo>
                    <a:pt x="315" y="297"/>
                    <a:pt x="315" y="297"/>
                    <a:pt x="315" y="297"/>
                  </a:cubicBezTo>
                  <a:cubicBezTo>
                    <a:pt x="315" y="297"/>
                    <a:pt x="315" y="297"/>
                    <a:pt x="315" y="297"/>
                  </a:cubicBezTo>
                  <a:cubicBezTo>
                    <a:pt x="315" y="297"/>
                    <a:pt x="315" y="297"/>
                    <a:pt x="315" y="297"/>
                  </a:cubicBezTo>
                  <a:close/>
                  <a:moveTo>
                    <a:pt x="324" y="295"/>
                  </a:moveTo>
                  <a:cubicBezTo>
                    <a:pt x="324" y="295"/>
                    <a:pt x="324" y="295"/>
                    <a:pt x="324" y="295"/>
                  </a:cubicBezTo>
                  <a:cubicBezTo>
                    <a:pt x="324" y="295"/>
                    <a:pt x="324" y="295"/>
                    <a:pt x="324" y="295"/>
                  </a:cubicBezTo>
                  <a:cubicBezTo>
                    <a:pt x="325" y="295"/>
                    <a:pt x="325" y="295"/>
                    <a:pt x="325" y="295"/>
                  </a:cubicBezTo>
                  <a:cubicBezTo>
                    <a:pt x="325" y="295"/>
                    <a:pt x="325" y="295"/>
                    <a:pt x="325" y="295"/>
                  </a:cubicBezTo>
                  <a:cubicBezTo>
                    <a:pt x="324" y="295"/>
                    <a:pt x="324" y="295"/>
                    <a:pt x="324" y="295"/>
                  </a:cubicBezTo>
                  <a:cubicBezTo>
                    <a:pt x="324" y="295"/>
                    <a:pt x="324" y="295"/>
                    <a:pt x="324" y="295"/>
                  </a:cubicBezTo>
                  <a:close/>
                  <a:moveTo>
                    <a:pt x="314" y="280"/>
                  </a:moveTo>
                  <a:cubicBezTo>
                    <a:pt x="313" y="280"/>
                    <a:pt x="313" y="280"/>
                    <a:pt x="313" y="280"/>
                  </a:cubicBezTo>
                  <a:cubicBezTo>
                    <a:pt x="313" y="281"/>
                    <a:pt x="313" y="281"/>
                    <a:pt x="313" y="281"/>
                  </a:cubicBezTo>
                  <a:cubicBezTo>
                    <a:pt x="312" y="281"/>
                    <a:pt x="312" y="281"/>
                    <a:pt x="312" y="281"/>
                  </a:cubicBezTo>
                  <a:cubicBezTo>
                    <a:pt x="312" y="281"/>
                    <a:pt x="312" y="281"/>
                    <a:pt x="312" y="281"/>
                  </a:cubicBezTo>
                  <a:cubicBezTo>
                    <a:pt x="312" y="281"/>
                    <a:pt x="312" y="281"/>
                    <a:pt x="312" y="281"/>
                  </a:cubicBezTo>
                  <a:cubicBezTo>
                    <a:pt x="312" y="281"/>
                    <a:pt x="312" y="281"/>
                    <a:pt x="312" y="281"/>
                  </a:cubicBezTo>
                  <a:cubicBezTo>
                    <a:pt x="312" y="282"/>
                    <a:pt x="312" y="282"/>
                    <a:pt x="312" y="282"/>
                  </a:cubicBezTo>
                  <a:cubicBezTo>
                    <a:pt x="312" y="282"/>
                    <a:pt x="312" y="282"/>
                    <a:pt x="312" y="282"/>
                  </a:cubicBezTo>
                  <a:cubicBezTo>
                    <a:pt x="312" y="282"/>
                    <a:pt x="312" y="282"/>
                    <a:pt x="312" y="282"/>
                  </a:cubicBezTo>
                  <a:cubicBezTo>
                    <a:pt x="311" y="282"/>
                    <a:pt x="311" y="282"/>
                    <a:pt x="311" y="282"/>
                  </a:cubicBezTo>
                  <a:cubicBezTo>
                    <a:pt x="311" y="283"/>
                    <a:pt x="311" y="283"/>
                    <a:pt x="311" y="283"/>
                  </a:cubicBezTo>
                  <a:cubicBezTo>
                    <a:pt x="311" y="283"/>
                    <a:pt x="311" y="283"/>
                    <a:pt x="311" y="283"/>
                  </a:cubicBezTo>
                  <a:cubicBezTo>
                    <a:pt x="311" y="283"/>
                    <a:pt x="311" y="283"/>
                    <a:pt x="311" y="283"/>
                  </a:cubicBezTo>
                  <a:cubicBezTo>
                    <a:pt x="311" y="283"/>
                    <a:pt x="311" y="283"/>
                    <a:pt x="311" y="283"/>
                  </a:cubicBezTo>
                  <a:cubicBezTo>
                    <a:pt x="311" y="284"/>
                    <a:pt x="311" y="284"/>
                    <a:pt x="311" y="284"/>
                  </a:cubicBezTo>
                  <a:cubicBezTo>
                    <a:pt x="310" y="284"/>
                    <a:pt x="310" y="284"/>
                    <a:pt x="310" y="284"/>
                  </a:cubicBezTo>
                  <a:cubicBezTo>
                    <a:pt x="310" y="284"/>
                    <a:pt x="310" y="284"/>
                    <a:pt x="310" y="284"/>
                  </a:cubicBezTo>
                  <a:cubicBezTo>
                    <a:pt x="310" y="285"/>
                    <a:pt x="310" y="285"/>
                    <a:pt x="310" y="285"/>
                  </a:cubicBezTo>
                  <a:cubicBezTo>
                    <a:pt x="309" y="286"/>
                    <a:pt x="309" y="286"/>
                    <a:pt x="309" y="286"/>
                  </a:cubicBezTo>
                  <a:cubicBezTo>
                    <a:pt x="309" y="286"/>
                    <a:pt x="309" y="286"/>
                    <a:pt x="309" y="286"/>
                  </a:cubicBezTo>
                  <a:cubicBezTo>
                    <a:pt x="309" y="287"/>
                    <a:pt x="309" y="287"/>
                    <a:pt x="309" y="287"/>
                  </a:cubicBezTo>
                  <a:cubicBezTo>
                    <a:pt x="309" y="287"/>
                    <a:pt x="309" y="287"/>
                    <a:pt x="309" y="287"/>
                  </a:cubicBezTo>
                  <a:cubicBezTo>
                    <a:pt x="309" y="287"/>
                    <a:pt x="309" y="287"/>
                    <a:pt x="309" y="287"/>
                  </a:cubicBezTo>
                  <a:cubicBezTo>
                    <a:pt x="309" y="287"/>
                    <a:pt x="309" y="287"/>
                    <a:pt x="309" y="287"/>
                  </a:cubicBezTo>
                  <a:cubicBezTo>
                    <a:pt x="308" y="287"/>
                    <a:pt x="308" y="287"/>
                    <a:pt x="308" y="287"/>
                  </a:cubicBezTo>
                  <a:cubicBezTo>
                    <a:pt x="308" y="287"/>
                    <a:pt x="308" y="287"/>
                    <a:pt x="308" y="287"/>
                  </a:cubicBezTo>
                  <a:cubicBezTo>
                    <a:pt x="307" y="288"/>
                    <a:pt x="307" y="288"/>
                    <a:pt x="307" y="288"/>
                  </a:cubicBezTo>
                  <a:cubicBezTo>
                    <a:pt x="307" y="288"/>
                    <a:pt x="307" y="288"/>
                    <a:pt x="307" y="288"/>
                  </a:cubicBezTo>
                  <a:cubicBezTo>
                    <a:pt x="308" y="288"/>
                    <a:pt x="308" y="288"/>
                    <a:pt x="308" y="288"/>
                  </a:cubicBezTo>
                  <a:cubicBezTo>
                    <a:pt x="308" y="289"/>
                    <a:pt x="308" y="289"/>
                    <a:pt x="308" y="289"/>
                  </a:cubicBezTo>
                  <a:cubicBezTo>
                    <a:pt x="308" y="289"/>
                    <a:pt x="308" y="289"/>
                    <a:pt x="308" y="289"/>
                  </a:cubicBezTo>
                  <a:cubicBezTo>
                    <a:pt x="308" y="289"/>
                    <a:pt x="308" y="289"/>
                    <a:pt x="308" y="289"/>
                  </a:cubicBezTo>
                  <a:cubicBezTo>
                    <a:pt x="307" y="290"/>
                    <a:pt x="307" y="290"/>
                    <a:pt x="307" y="290"/>
                  </a:cubicBezTo>
                  <a:cubicBezTo>
                    <a:pt x="306" y="289"/>
                    <a:pt x="306" y="289"/>
                    <a:pt x="306" y="289"/>
                  </a:cubicBezTo>
                  <a:cubicBezTo>
                    <a:pt x="306" y="290"/>
                    <a:pt x="306" y="290"/>
                    <a:pt x="306" y="290"/>
                  </a:cubicBezTo>
                  <a:cubicBezTo>
                    <a:pt x="306" y="290"/>
                    <a:pt x="306" y="290"/>
                    <a:pt x="306" y="290"/>
                  </a:cubicBezTo>
                  <a:cubicBezTo>
                    <a:pt x="306" y="290"/>
                    <a:pt x="306" y="290"/>
                    <a:pt x="306" y="290"/>
                  </a:cubicBezTo>
                  <a:cubicBezTo>
                    <a:pt x="305" y="291"/>
                    <a:pt x="305" y="291"/>
                    <a:pt x="305" y="291"/>
                  </a:cubicBezTo>
                  <a:cubicBezTo>
                    <a:pt x="305" y="292"/>
                    <a:pt x="305" y="292"/>
                    <a:pt x="305" y="292"/>
                  </a:cubicBezTo>
                  <a:cubicBezTo>
                    <a:pt x="304" y="292"/>
                    <a:pt x="304" y="292"/>
                    <a:pt x="304" y="292"/>
                  </a:cubicBezTo>
                  <a:cubicBezTo>
                    <a:pt x="304" y="291"/>
                    <a:pt x="304" y="291"/>
                    <a:pt x="304" y="291"/>
                  </a:cubicBezTo>
                  <a:cubicBezTo>
                    <a:pt x="304" y="292"/>
                    <a:pt x="304" y="292"/>
                    <a:pt x="304" y="292"/>
                  </a:cubicBezTo>
                  <a:cubicBezTo>
                    <a:pt x="304" y="291"/>
                    <a:pt x="304" y="291"/>
                    <a:pt x="304" y="291"/>
                  </a:cubicBezTo>
                  <a:cubicBezTo>
                    <a:pt x="304" y="291"/>
                    <a:pt x="304" y="291"/>
                    <a:pt x="304" y="291"/>
                  </a:cubicBezTo>
                  <a:cubicBezTo>
                    <a:pt x="304" y="290"/>
                    <a:pt x="304" y="290"/>
                    <a:pt x="304" y="290"/>
                  </a:cubicBezTo>
                  <a:cubicBezTo>
                    <a:pt x="305" y="290"/>
                    <a:pt x="305" y="290"/>
                    <a:pt x="305" y="290"/>
                  </a:cubicBezTo>
                  <a:cubicBezTo>
                    <a:pt x="304" y="290"/>
                    <a:pt x="304" y="290"/>
                    <a:pt x="304" y="290"/>
                  </a:cubicBezTo>
                  <a:cubicBezTo>
                    <a:pt x="304" y="291"/>
                    <a:pt x="304" y="291"/>
                    <a:pt x="304" y="291"/>
                  </a:cubicBezTo>
                  <a:cubicBezTo>
                    <a:pt x="303" y="291"/>
                    <a:pt x="303" y="291"/>
                    <a:pt x="303" y="291"/>
                  </a:cubicBezTo>
                  <a:cubicBezTo>
                    <a:pt x="302" y="292"/>
                    <a:pt x="302" y="292"/>
                    <a:pt x="302" y="292"/>
                  </a:cubicBezTo>
                  <a:cubicBezTo>
                    <a:pt x="303" y="292"/>
                    <a:pt x="303" y="292"/>
                    <a:pt x="303" y="292"/>
                  </a:cubicBezTo>
                  <a:cubicBezTo>
                    <a:pt x="303" y="292"/>
                    <a:pt x="303" y="292"/>
                    <a:pt x="303" y="292"/>
                  </a:cubicBezTo>
                  <a:cubicBezTo>
                    <a:pt x="304" y="292"/>
                    <a:pt x="304" y="292"/>
                    <a:pt x="304" y="292"/>
                  </a:cubicBezTo>
                  <a:cubicBezTo>
                    <a:pt x="305" y="292"/>
                    <a:pt x="305" y="292"/>
                    <a:pt x="305" y="292"/>
                  </a:cubicBezTo>
                  <a:cubicBezTo>
                    <a:pt x="305" y="292"/>
                    <a:pt x="305" y="292"/>
                    <a:pt x="305" y="292"/>
                  </a:cubicBezTo>
                  <a:cubicBezTo>
                    <a:pt x="304" y="293"/>
                    <a:pt x="304" y="293"/>
                    <a:pt x="304" y="293"/>
                  </a:cubicBezTo>
                  <a:cubicBezTo>
                    <a:pt x="303" y="294"/>
                    <a:pt x="303" y="294"/>
                    <a:pt x="303" y="294"/>
                  </a:cubicBezTo>
                  <a:cubicBezTo>
                    <a:pt x="302" y="295"/>
                    <a:pt x="302" y="295"/>
                    <a:pt x="302" y="295"/>
                  </a:cubicBezTo>
                  <a:cubicBezTo>
                    <a:pt x="302" y="295"/>
                    <a:pt x="302" y="295"/>
                    <a:pt x="302" y="295"/>
                  </a:cubicBezTo>
                  <a:cubicBezTo>
                    <a:pt x="301" y="295"/>
                    <a:pt x="301" y="295"/>
                    <a:pt x="301" y="295"/>
                  </a:cubicBezTo>
                  <a:cubicBezTo>
                    <a:pt x="301" y="296"/>
                    <a:pt x="301" y="296"/>
                    <a:pt x="301" y="296"/>
                  </a:cubicBezTo>
                  <a:cubicBezTo>
                    <a:pt x="301" y="296"/>
                    <a:pt x="301" y="296"/>
                    <a:pt x="301" y="296"/>
                  </a:cubicBezTo>
                  <a:cubicBezTo>
                    <a:pt x="301" y="297"/>
                    <a:pt x="301" y="297"/>
                    <a:pt x="301" y="297"/>
                  </a:cubicBezTo>
                  <a:cubicBezTo>
                    <a:pt x="301" y="297"/>
                    <a:pt x="301" y="297"/>
                    <a:pt x="301" y="297"/>
                  </a:cubicBezTo>
                  <a:cubicBezTo>
                    <a:pt x="302" y="297"/>
                    <a:pt x="302" y="297"/>
                    <a:pt x="302" y="297"/>
                  </a:cubicBezTo>
                  <a:cubicBezTo>
                    <a:pt x="302" y="297"/>
                    <a:pt x="302" y="297"/>
                    <a:pt x="302" y="297"/>
                  </a:cubicBezTo>
                  <a:cubicBezTo>
                    <a:pt x="303" y="297"/>
                    <a:pt x="303" y="297"/>
                    <a:pt x="303" y="297"/>
                  </a:cubicBezTo>
                  <a:cubicBezTo>
                    <a:pt x="304" y="297"/>
                    <a:pt x="304" y="297"/>
                    <a:pt x="304" y="297"/>
                  </a:cubicBezTo>
                  <a:cubicBezTo>
                    <a:pt x="305" y="297"/>
                    <a:pt x="305" y="297"/>
                    <a:pt x="305" y="297"/>
                  </a:cubicBezTo>
                  <a:cubicBezTo>
                    <a:pt x="305" y="296"/>
                    <a:pt x="305" y="296"/>
                    <a:pt x="305" y="296"/>
                  </a:cubicBezTo>
                  <a:cubicBezTo>
                    <a:pt x="305" y="296"/>
                    <a:pt x="305" y="296"/>
                    <a:pt x="305" y="296"/>
                  </a:cubicBezTo>
                  <a:cubicBezTo>
                    <a:pt x="306" y="296"/>
                    <a:pt x="306" y="296"/>
                    <a:pt x="306" y="296"/>
                  </a:cubicBezTo>
                  <a:cubicBezTo>
                    <a:pt x="305" y="297"/>
                    <a:pt x="305" y="297"/>
                    <a:pt x="305" y="297"/>
                  </a:cubicBezTo>
                  <a:cubicBezTo>
                    <a:pt x="306" y="297"/>
                    <a:pt x="306" y="297"/>
                    <a:pt x="306" y="297"/>
                  </a:cubicBezTo>
                  <a:cubicBezTo>
                    <a:pt x="307" y="297"/>
                    <a:pt x="307" y="297"/>
                    <a:pt x="307" y="297"/>
                  </a:cubicBezTo>
                  <a:cubicBezTo>
                    <a:pt x="307" y="297"/>
                    <a:pt x="307" y="297"/>
                    <a:pt x="307" y="297"/>
                  </a:cubicBezTo>
                  <a:cubicBezTo>
                    <a:pt x="308" y="297"/>
                    <a:pt x="308" y="297"/>
                    <a:pt x="308" y="297"/>
                  </a:cubicBezTo>
                  <a:cubicBezTo>
                    <a:pt x="309" y="297"/>
                    <a:pt x="309" y="297"/>
                    <a:pt x="309" y="297"/>
                  </a:cubicBezTo>
                  <a:cubicBezTo>
                    <a:pt x="309" y="297"/>
                    <a:pt x="309" y="297"/>
                    <a:pt x="309" y="297"/>
                  </a:cubicBezTo>
                  <a:cubicBezTo>
                    <a:pt x="309" y="297"/>
                    <a:pt x="309" y="297"/>
                    <a:pt x="309" y="297"/>
                  </a:cubicBezTo>
                  <a:cubicBezTo>
                    <a:pt x="310" y="298"/>
                    <a:pt x="310" y="298"/>
                    <a:pt x="310" y="298"/>
                  </a:cubicBezTo>
                  <a:cubicBezTo>
                    <a:pt x="310" y="297"/>
                    <a:pt x="310" y="297"/>
                    <a:pt x="310" y="297"/>
                  </a:cubicBezTo>
                  <a:cubicBezTo>
                    <a:pt x="311" y="298"/>
                    <a:pt x="311" y="298"/>
                    <a:pt x="311" y="298"/>
                  </a:cubicBezTo>
                  <a:cubicBezTo>
                    <a:pt x="311" y="298"/>
                    <a:pt x="311" y="298"/>
                    <a:pt x="311" y="298"/>
                  </a:cubicBezTo>
                  <a:cubicBezTo>
                    <a:pt x="311" y="297"/>
                    <a:pt x="311" y="297"/>
                    <a:pt x="311" y="297"/>
                  </a:cubicBezTo>
                  <a:cubicBezTo>
                    <a:pt x="311" y="297"/>
                    <a:pt x="311" y="297"/>
                    <a:pt x="311" y="297"/>
                  </a:cubicBezTo>
                  <a:cubicBezTo>
                    <a:pt x="312" y="297"/>
                    <a:pt x="312" y="297"/>
                    <a:pt x="312" y="297"/>
                  </a:cubicBezTo>
                  <a:cubicBezTo>
                    <a:pt x="312" y="297"/>
                    <a:pt x="312" y="297"/>
                    <a:pt x="312" y="297"/>
                  </a:cubicBezTo>
                  <a:cubicBezTo>
                    <a:pt x="313" y="297"/>
                    <a:pt x="313" y="297"/>
                    <a:pt x="313" y="297"/>
                  </a:cubicBezTo>
                  <a:cubicBezTo>
                    <a:pt x="313" y="297"/>
                    <a:pt x="313" y="297"/>
                    <a:pt x="313" y="297"/>
                  </a:cubicBezTo>
                  <a:cubicBezTo>
                    <a:pt x="313" y="297"/>
                    <a:pt x="313" y="297"/>
                    <a:pt x="313" y="297"/>
                  </a:cubicBezTo>
                  <a:cubicBezTo>
                    <a:pt x="314" y="297"/>
                    <a:pt x="314" y="297"/>
                    <a:pt x="314" y="297"/>
                  </a:cubicBezTo>
                  <a:cubicBezTo>
                    <a:pt x="314" y="297"/>
                    <a:pt x="314" y="297"/>
                    <a:pt x="314" y="297"/>
                  </a:cubicBezTo>
                  <a:cubicBezTo>
                    <a:pt x="314" y="297"/>
                    <a:pt x="314" y="297"/>
                    <a:pt x="314" y="297"/>
                  </a:cubicBezTo>
                  <a:cubicBezTo>
                    <a:pt x="314" y="296"/>
                    <a:pt x="314" y="296"/>
                    <a:pt x="314" y="296"/>
                  </a:cubicBezTo>
                  <a:cubicBezTo>
                    <a:pt x="314" y="296"/>
                    <a:pt x="314" y="296"/>
                    <a:pt x="314" y="296"/>
                  </a:cubicBezTo>
                  <a:cubicBezTo>
                    <a:pt x="315" y="296"/>
                    <a:pt x="315" y="296"/>
                    <a:pt x="315" y="296"/>
                  </a:cubicBezTo>
                  <a:cubicBezTo>
                    <a:pt x="315" y="296"/>
                    <a:pt x="315" y="296"/>
                    <a:pt x="315" y="296"/>
                  </a:cubicBezTo>
                  <a:cubicBezTo>
                    <a:pt x="315" y="296"/>
                    <a:pt x="315" y="296"/>
                    <a:pt x="315" y="296"/>
                  </a:cubicBezTo>
                  <a:cubicBezTo>
                    <a:pt x="314" y="297"/>
                    <a:pt x="314" y="297"/>
                    <a:pt x="314" y="297"/>
                  </a:cubicBezTo>
                  <a:cubicBezTo>
                    <a:pt x="315" y="297"/>
                    <a:pt x="315" y="297"/>
                    <a:pt x="315" y="297"/>
                  </a:cubicBezTo>
                  <a:cubicBezTo>
                    <a:pt x="315" y="296"/>
                    <a:pt x="315" y="296"/>
                    <a:pt x="315" y="296"/>
                  </a:cubicBezTo>
                  <a:cubicBezTo>
                    <a:pt x="315" y="296"/>
                    <a:pt x="315" y="296"/>
                    <a:pt x="315" y="296"/>
                  </a:cubicBezTo>
                  <a:cubicBezTo>
                    <a:pt x="315" y="296"/>
                    <a:pt x="315" y="296"/>
                    <a:pt x="315" y="296"/>
                  </a:cubicBezTo>
                  <a:cubicBezTo>
                    <a:pt x="315" y="296"/>
                    <a:pt x="315" y="296"/>
                    <a:pt x="315" y="296"/>
                  </a:cubicBezTo>
                  <a:cubicBezTo>
                    <a:pt x="315" y="297"/>
                    <a:pt x="315" y="297"/>
                    <a:pt x="315" y="297"/>
                  </a:cubicBezTo>
                  <a:cubicBezTo>
                    <a:pt x="315" y="297"/>
                    <a:pt x="315" y="297"/>
                    <a:pt x="315" y="297"/>
                  </a:cubicBezTo>
                  <a:cubicBezTo>
                    <a:pt x="316" y="297"/>
                    <a:pt x="316" y="297"/>
                    <a:pt x="316" y="297"/>
                  </a:cubicBezTo>
                  <a:cubicBezTo>
                    <a:pt x="316" y="297"/>
                    <a:pt x="316" y="297"/>
                    <a:pt x="316" y="297"/>
                  </a:cubicBezTo>
                  <a:cubicBezTo>
                    <a:pt x="316" y="297"/>
                    <a:pt x="316" y="297"/>
                    <a:pt x="316" y="297"/>
                  </a:cubicBezTo>
                  <a:cubicBezTo>
                    <a:pt x="315" y="298"/>
                    <a:pt x="315" y="298"/>
                    <a:pt x="315" y="298"/>
                  </a:cubicBezTo>
                  <a:cubicBezTo>
                    <a:pt x="314" y="298"/>
                    <a:pt x="314" y="298"/>
                    <a:pt x="314" y="298"/>
                  </a:cubicBezTo>
                  <a:cubicBezTo>
                    <a:pt x="314" y="298"/>
                    <a:pt x="314" y="298"/>
                    <a:pt x="314" y="298"/>
                  </a:cubicBezTo>
                  <a:cubicBezTo>
                    <a:pt x="315" y="298"/>
                    <a:pt x="315" y="298"/>
                    <a:pt x="315" y="298"/>
                  </a:cubicBezTo>
                  <a:cubicBezTo>
                    <a:pt x="315" y="298"/>
                    <a:pt x="315" y="298"/>
                    <a:pt x="315" y="298"/>
                  </a:cubicBezTo>
                  <a:cubicBezTo>
                    <a:pt x="315" y="298"/>
                    <a:pt x="315" y="298"/>
                    <a:pt x="315" y="298"/>
                  </a:cubicBezTo>
                  <a:cubicBezTo>
                    <a:pt x="316" y="298"/>
                    <a:pt x="316" y="298"/>
                    <a:pt x="316" y="298"/>
                  </a:cubicBezTo>
                  <a:cubicBezTo>
                    <a:pt x="316" y="298"/>
                    <a:pt x="316" y="298"/>
                    <a:pt x="316" y="298"/>
                  </a:cubicBezTo>
                  <a:cubicBezTo>
                    <a:pt x="316" y="298"/>
                    <a:pt x="316" y="298"/>
                    <a:pt x="316" y="298"/>
                  </a:cubicBezTo>
                  <a:cubicBezTo>
                    <a:pt x="317" y="298"/>
                    <a:pt x="317" y="298"/>
                    <a:pt x="317" y="298"/>
                  </a:cubicBezTo>
                  <a:cubicBezTo>
                    <a:pt x="317" y="298"/>
                    <a:pt x="317" y="298"/>
                    <a:pt x="317" y="298"/>
                  </a:cubicBezTo>
                  <a:cubicBezTo>
                    <a:pt x="317" y="297"/>
                    <a:pt x="317" y="297"/>
                    <a:pt x="317" y="297"/>
                  </a:cubicBezTo>
                  <a:cubicBezTo>
                    <a:pt x="317" y="297"/>
                    <a:pt x="317" y="297"/>
                    <a:pt x="317" y="297"/>
                  </a:cubicBezTo>
                  <a:cubicBezTo>
                    <a:pt x="318" y="297"/>
                    <a:pt x="318" y="297"/>
                    <a:pt x="318" y="297"/>
                  </a:cubicBezTo>
                  <a:cubicBezTo>
                    <a:pt x="318" y="298"/>
                    <a:pt x="318" y="298"/>
                    <a:pt x="318" y="298"/>
                  </a:cubicBezTo>
                  <a:cubicBezTo>
                    <a:pt x="319" y="298"/>
                    <a:pt x="319" y="298"/>
                    <a:pt x="319" y="298"/>
                  </a:cubicBezTo>
                  <a:cubicBezTo>
                    <a:pt x="319" y="297"/>
                    <a:pt x="319" y="297"/>
                    <a:pt x="319" y="297"/>
                  </a:cubicBezTo>
                  <a:cubicBezTo>
                    <a:pt x="320" y="297"/>
                    <a:pt x="320" y="297"/>
                    <a:pt x="320" y="297"/>
                  </a:cubicBezTo>
                  <a:cubicBezTo>
                    <a:pt x="319" y="298"/>
                    <a:pt x="319" y="298"/>
                    <a:pt x="319" y="298"/>
                  </a:cubicBezTo>
                  <a:cubicBezTo>
                    <a:pt x="319" y="298"/>
                    <a:pt x="319" y="298"/>
                    <a:pt x="319" y="298"/>
                  </a:cubicBezTo>
                  <a:cubicBezTo>
                    <a:pt x="319" y="298"/>
                    <a:pt x="319" y="298"/>
                    <a:pt x="319" y="298"/>
                  </a:cubicBezTo>
                  <a:cubicBezTo>
                    <a:pt x="318" y="298"/>
                    <a:pt x="318" y="298"/>
                    <a:pt x="318" y="298"/>
                  </a:cubicBezTo>
                  <a:cubicBezTo>
                    <a:pt x="317" y="299"/>
                    <a:pt x="317" y="299"/>
                    <a:pt x="317" y="299"/>
                  </a:cubicBezTo>
                  <a:cubicBezTo>
                    <a:pt x="317" y="299"/>
                    <a:pt x="317" y="299"/>
                    <a:pt x="317" y="299"/>
                  </a:cubicBezTo>
                  <a:cubicBezTo>
                    <a:pt x="317" y="299"/>
                    <a:pt x="317" y="299"/>
                    <a:pt x="317" y="299"/>
                  </a:cubicBezTo>
                  <a:cubicBezTo>
                    <a:pt x="317" y="300"/>
                    <a:pt x="317" y="300"/>
                    <a:pt x="317" y="300"/>
                  </a:cubicBezTo>
                  <a:cubicBezTo>
                    <a:pt x="317" y="300"/>
                    <a:pt x="317" y="300"/>
                    <a:pt x="317" y="300"/>
                  </a:cubicBezTo>
                  <a:cubicBezTo>
                    <a:pt x="316" y="300"/>
                    <a:pt x="316" y="300"/>
                    <a:pt x="316" y="300"/>
                  </a:cubicBezTo>
                  <a:cubicBezTo>
                    <a:pt x="316" y="300"/>
                    <a:pt x="316" y="300"/>
                    <a:pt x="316" y="300"/>
                  </a:cubicBezTo>
                  <a:cubicBezTo>
                    <a:pt x="316" y="300"/>
                    <a:pt x="316" y="300"/>
                    <a:pt x="316" y="300"/>
                  </a:cubicBezTo>
                  <a:cubicBezTo>
                    <a:pt x="315" y="300"/>
                    <a:pt x="315" y="300"/>
                    <a:pt x="315" y="300"/>
                  </a:cubicBezTo>
                  <a:cubicBezTo>
                    <a:pt x="314" y="301"/>
                    <a:pt x="314" y="301"/>
                    <a:pt x="314" y="301"/>
                  </a:cubicBezTo>
                  <a:cubicBezTo>
                    <a:pt x="314" y="301"/>
                    <a:pt x="314" y="301"/>
                    <a:pt x="314" y="301"/>
                  </a:cubicBezTo>
                  <a:cubicBezTo>
                    <a:pt x="314" y="301"/>
                    <a:pt x="314" y="301"/>
                    <a:pt x="314" y="301"/>
                  </a:cubicBezTo>
                  <a:cubicBezTo>
                    <a:pt x="315" y="302"/>
                    <a:pt x="315" y="302"/>
                    <a:pt x="315" y="302"/>
                  </a:cubicBezTo>
                  <a:cubicBezTo>
                    <a:pt x="315" y="302"/>
                    <a:pt x="315" y="302"/>
                    <a:pt x="315" y="302"/>
                  </a:cubicBezTo>
                  <a:cubicBezTo>
                    <a:pt x="315" y="301"/>
                    <a:pt x="315" y="301"/>
                    <a:pt x="315" y="301"/>
                  </a:cubicBezTo>
                  <a:cubicBezTo>
                    <a:pt x="316" y="301"/>
                    <a:pt x="316" y="301"/>
                    <a:pt x="316" y="301"/>
                  </a:cubicBezTo>
                  <a:cubicBezTo>
                    <a:pt x="316" y="301"/>
                    <a:pt x="316" y="301"/>
                    <a:pt x="316" y="301"/>
                  </a:cubicBezTo>
                  <a:cubicBezTo>
                    <a:pt x="316" y="301"/>
                    <a:pt x="316" y="301"/>
                    <a:pt x="316" y="301"/>
                  </a:cubicBezTo>
                  <a:cubicBezTo>
                    <a:pt x="316" y="302"/>
                    <a:pt x="316" y="302"/>
                    <a:pt x="316" y="302"/>
                  </a:cubicBezTo>
                  <a:cubicBezTo>
                    <a:pt x="317" y="301"/>
                    <a:pt x="317" y="301"/>
                    <a:pt x="317" y="301"/>
                  </a:cubicBezTo>
                  <a:cubicBezTo>
                    <a:pt x="317" y="301"/>
                    <a:pt x="317" y="301"/>
                    <a:pt x="317" y="301"/>
                  </a:cubicBezTo>
                  <a:cubicBezTo>
                    <a:pt x="318" y="301"/>
                    <a:pt x="318" y="301"/>
                    <a:pt x="318" y="301"/>
                  </a:cubicBezTo>
                  <a:cubicBezTo>
                    <a:pt x="318" y="301"/>
                    <a:pt x="318" y="301"/>
                    <a:pt x="318" y="301"/>
                  </a:cubicBezTo>
                  <a:cubicBezTo>
                    <a:pt x="318" y="300"/>
                    <a:pt x="318" y="300"/>
                    <a:pt x="318" y="300"/>
                  </a:cubicBezTo>
                  <a:cubicBezTo>
                    <a:pt x="318" y="300"/>
                    <a:pt x="318" y="300"/>
                    <a:pt x="318" y="300"/>
                  </a:cubicBezTo>
                  <a:cubicBezTo>
                    <a:pt x="318" y="300"/>
                    <a:pt x="318" y="300"/>
                    <a:pt x="318" y="300"/>
                  </a:cubicBezTo>
                  <a:cubicBezTo>
                    <a:pt x="319" y="299"/>
                    <a:pt x="319" y="299"/>
                    <a:pt x="319" y="299"/>
                  </a:cubicBezTo>
                  <a:cubicBezTo>
                    <a:pt x="319" y="299"/>
                    <a:pt x="319" y="299"/>
                    <a:pt x="319" y="299"/>
                  </a:cubicBezTo>
                  <a:cubicBezTo>
                    <a:pt x="320" y="299"/>
                    <a:pt x="320" y="299"/>
                    <a:pt x="320" y="299"/>
                  </a:cubicBezTo>
                  <a:cubicBezTo>
                    <a:pt x="320" y="299"/>
                    <a:pt x="320" y="299"/>
                    <a:pt x="320" y="299"/>
                  </a:cubicBezTo>
                  <a:cubicBezTo>
                    <a:pt x="320" y="299"/>
                    <a:pt x="320" y="299"/>
                    <a:pt x="320" y="299"/>
                  </a:cubicBezTo>
                  <a:cubicBezTo>
                    <a:pt x="320" y="299"/>
                    <a:pt x="320" y="299"/>
                    <a:pt x="320" y="299"/>
                  </a:cubicBezTo>
                  <a:cubicBezTo>
                    <a:pt x="321" y="299"/>
                    <a:pt x="321" y="299"/>
                    <a:pt x="321" y="299"/>
                  </a:cubicBezTo>
                  <a:cubicBezTo>
                    <a:pt x="321" y="298"/>
                    <a:pt x="321" y="298"/>
                    <a:pt x="321" y="298"/>
                  </a:cubicBezTo>
                  <a:cubicBezTo>
                    <a:pt x="322" y="297"/>
                    <a:pt x="322" y="297"/>
                    <a:pt x="322" y="297"/>
                  </a:cubicBezTo>
                  <a:cubicBezTo>
                    <a:pt x="322" y="296"/>
                    <a:pt x="322" y="296"/>
                    <a:pt x="322" y="296"/>
                  </a:cubicBezTo>
                  <a:cubicBezTo>
                    <a:pt x="322" y="296"/>
                    <a:pt x="322" y="296"/>
                    <a:pt x="322" y="296"/>
                  </a:cubicBezTo>
                  <a:cubicBezTo>
                    <a:pt x="322" y="296"/>
                    <a:pt x="322" y="296"/>
                    <a:pt x="322" y="296"/>
                  </a:cubicBezTo>
                  <a:cubicBezTo>
                    <a:pt x="322" y="296"/>
                    <a:pt x="322" y="296"/>
                    <a:pt x="322" y="296"/>
                  </a:cubicBezTo>
                  <a:cubicBezTo>
                    <a:pt x="323" y="296"/>
                    <a:pt x="323" y="296"/>
                    <a:pt x="323" y="296"/>
                  </a:cubicBezTo>
                  <a:cubicBezTo>
                    <a:pt x="323" y="297"/>
                    <a:pt x="323" y="297"/>
                    <a:pt x="323" y="297"/>
                  </a:cubicBezTo>
                  <a:cubicBezTo>
                    <a:pt x="323" y="298"/>
                    <a:pt x="323" y="298"/>
                    <a:pt x="323" y="298"/>
                  </a:cubicBezTo>
                  <a:cubicBezTo>
                    <a:pt x="323" y="298"/>
                    <a:pt x="323" y="298"/>
                    <a:pt x="323" y="298"/>
                  </a:cubicBezTo>
                  <a:cubicBezTo>
                    <a:pt x="323" y="299"/>
                    <a:pt x="323" y="299"/>
                    <a:pt x="323" y="299"/>
                  </a:cubicBezTo>
                  <a:cubicBezTo>
                    <a:pt x="323" y="299"/>
                    <a:pt x="323" y="299"/>
                    <a:pt x="323" y="299"/>
                  </a:cubicBezTo>
                  <a:cubicBezTo>
                    <a:pt x="323" y="299"/>
                    <a:pt x="323" y="299"/>
                    <a:pt x="323" y="299"/>
                  </a:cubicBezTo>
                  <a:cubicBezTo>
                    <a:pt x="322" y="300"/>
                    <a:pt x="322" y="300"/>
                    <a:pt x="322" y="300"/>
                  </a:cubicBezTo>
                  <a:cubicBezTo>
                    <a:pt x="322" y="301"/>
                    <a:pt x="322" y="301"/>
                    <a:pt x="322" y="301"/>
                  </a:cubicBezTo>
                  <a:cubicBezTo>
                    <a:pt x="322" y="302"/>
                    <a:pt x="322" y="302"/>
                    <a:pt x="322" y="302"/>
                  </a:cubicBezTo>
                  <a:cubicBezTo>
                    <a:pt x="321" y="302"/>
                    <a:pt x="321" y="302"/>
                    <a:pt x="321" y="302"/>
                  </a:cubicBezTo>
                  <a:cubicBezTo>
                    <a:pt x="321" y="302"/>
                    <a:pt x="321" y="302"/>
                    <a:pt x="321" y="302"/>
                  </a:cubicBezTo>
                  <a:cubicBezTo>
                    <a:pt x="322" y="302"/>
                    <a:pt x="322" y="302"/>
                    <a:pt x="322" y="302"/>
                  </a:cubicBezTo>
                  <a:cubicBezTo>
                    <a:pt x="322" y="302"/>
                    <a:pt x="322" y="302"/>
                    <a:pt x="322" y="302"/>
                  </a:cubicBezTo>
                  <a:cubicBezTo>
                    <a:pt x="323" y="301"/>
                    <a:pt x="323" y="301"/>
                    <a:pt x="323" y="301"/>
                  </a:cubicBezTo>
                  <a:cubicBezTo>
                    <a:pt x="323" y="301"/>
                    <a:pt x="323" y="301"/>
                    <a:pt x="323" y="301"/>
                  </a:cubicBezTo>
                  <a:cubicBezTo>
                    <a:pt x="324" y="300"/>
                    <a:pt x="324" y="300"/>
                    <a:pt x="324" y="300"/>
                  </a:cubicBezTo>
                  <a:cubicBezTo>
                    <a:pt x="324" y="300"/>
                    <a:pt x="324" y="300"/>
                    <a:pt x="324" y="300"/>
                  </a:cubicBezTo>
                  <a:cubicBezTo>
                    <a:pt x="324" y="300"/>
                    <a:pt x="324" y="300"/>
                    <a:pt x="324" y="300"/>
                  </a:cubicBezTo>
                  <a:cubicBezTo>
                    <a:pt x="325" y="300"/>
                    <a:pt x="325" y="300"/>
                    <a:pt x="325" y="300"/>
                  </a:cubicBezTo>
                  <a:cubicBezTo>
                    <a:pt x="325" y="300"/>
                    <a:pt x="325" y="300"/>
                    <a:pt x="325" y="300"/>
                  </a:cubicBezTo>
                  <a:cubicBezTo>
                    <a:pt x="325" y="300"/>
                    <a:pt x="325" y="300"/>
                    <a:pt x="325" y="300"/>
                  </a:cubicBezTo>
                  <a:cubicBezTo>
                    <a:pt x="324" y="301"/>
                    <a:pt x="324" y="301"/>
                    <a:pt x="324" y="301"/>
                  </a:cubicBezTo>
                  <a:cubicBezTo>
                    <a:pt x="324" y="302"/>
                    <a:pt x="324" y="302"/>
                    <a:pt x="324" y="302"/>
                  </a:cubicBezTo>
                  <a:cubicBezTo>
                    <a:pt x="324" y="302"/>
                    <a:pt x="324" y="302"/>
                    <a:pt x="324" y="302"/>
                  </a:cubicBezTo>
                  <a:cubicBezTo>
                    <a:pt x="324" y="302"/>
                    <a:pt x="324" y="302"/>
                    <a:pt x="324" y="302"/>
                  </a:cubicBezTo>
                  <a:cubicBezTo>
                    <a:pt x="324" y="303"/>
                    <a:pt x="324" y="303"/>
                    <a:pt x="324" y="303"/>
                  </a:cubicBezTo>
                  <a:cubicBezTo>
                    <a:pt x="324" y="304"/>
                    <a:pt x="324" y="304"/>
                    <a:pt x="324" y="304"/>
                  </a:cubicBezTo>
                  <a:cubicBezTo>
                    <a:pt x="324" y="303"/>
                    <a:pt x="324" y="303"/>
                    <a:pt x="324" y="303"/>
                  </a:cubicBezTo>
                  <a:cubicBezTo>
                    <a:pt x="325" y="303"/>
                    <a:pt x="325" y="303"/>
                    <a:pt x="325" y="303"/>
                  </a:cubicBezTo>
                  <a:cubicBezTo>
                    <a:pt x="325" y="303"/>
                    <a:pt x="325" y="303"/>
                    <a:pt x="325" y="303"/>
                  </a:cubicBezTo>
                  <a:cubicBezTo>
                    <a:pt x="325" y="303"/>
                    <a:pt x="326" y="303"/>
                    <a:pt x="326" y="303"/>
                  </a:cubicBezTo>
                  <a:cubicBezTo>
                    <a:pt x="326" y="303"/>
                    <a:pt x="326" y="303"/>
                    <a:pt x="326" y="303"/>
                  </a:cubicBezTo>
                  <a:cubicBezTo>
                    <a:pt x="327" y="303"/>
                    <a:pt x="327" y="303"/>
                    <a:pt x="327" y="303"/>
                  </a:cubicBezTo>
                  <a:cubicBezTo>
                    <a:pt x="327" y="302"/>
                    <a:pt x="327" y="302"/>
                    <a:pt x="327" y="302"/>
                  </a:cubicBezTo>
                  <a:cubicBezTo>
                    <a:pt x="327" y="302"/>
                    <a:pt x="327" y="302"/>
                    <a:pt x="327" y="302"/>
                  </a:cubicBezTo>
                  <a:cubicBezTo>
                    <a:pt x="327" y="302"/>
                    <a:pt x="327" y="302"/>
                    <a:pt x="327" y="302"/>
                  </a:cubicBezTo>
                  <a:cubicBezTo>
                    <a:pt x="327" y="302"/>
                    <a:pt x="327" y="302"/>
                    <a:pt x="327" y="302"/>
                  </a:cubicBezTo>
                  <a:cubicBezTo>
                    <a:pt x="327" y="301"/>
                    <a:pt x="327" y="301"/>
                    <a:pt x="327" y="301"/>
                  </a:cubicBezTo>
                  <a:cubicBezTo>
                    <a:pt x="327" y="301"/>
                    <a:pt x="327" y="301"/>
                    <a:pt x="327" y="301"/>
                  </a:cubicBezTo>
                  <a:cubicBezTo>
                    <a:pt x="327" y="301"/>
                    <a:pt x="327" y="301"/>
                    <a:pt x="327" y="301"/>
                  </a:cubicBezTo>
                  <a:cubicBezTo>
                    <a:pt x="327" y="300"/>
                    <a:pt x="327" y="300"/>
                    <a:pt x="327" y="300"/>
                  </a:cubicBezTo>
                  <a:cubicBezTo>
                    <a:pt x="328" y="299"/>
                    <a:pt x="328" y="299"/>
                    <a:pt x="328" y="299"/>
                  </a:cubicBezTo>
                  <a:cubicBezTo>
                    <a:pt x="329" y="299"/>
                    <a:pt x="329" y="299"/>
                    <a:pt x="329" y="299"/>
                  </a:cubicBezTo>
                  <a:cubicBezTo>
                    <a:pt x="328" y="297"/>
                    <a:pt x="328" y="297"/>
                    <a:pt x="328" y="297"/>
                  </a:cubicBezTo>
                  <a:cubicBezTo>
                    <a:pt x="328" y="297"/>
                    <a:pt x="328" y="297"/>
                    <a:pt x="328" y="297"/>
                  </a:cubicBezTo>
                  <a:cubicBezTo>
                    <a:pt x="328" y="297"/>
                    <a:pt x="328" y="297"/>
                    <a:pt x="328" y="297"/>
                  </a:cubicBezTo>
                  <a:cubicBezTo>
                    <a:pt x="328" y="297"/>
                    <a:pt x="328" y="297"/>
                    <a:pt x="328" y="297"/>
                  </a:cubicBezTo>
                  <a:cubicBezTo>
                    <a:pt x="328" y="298"/>
                    <a:pt x="328" y="298"/>
                    <a:pt x="328" y="298"/>
                  </a:cubicBezTo>
                  <a:cubicBezTo>
                    <a:pt x="327" y="298"/>
                    <a:pt x="327" y="298"/>
                    <a:pt x="327" y="298"/>
                  </a:cubicBezTo>
                  <a:cubicBezTo>
                    <a:pt x="327" y="299"/>
                    <a:pt x="327" y="299"/>
                    <a:pt x="327" y="299"/>
                  </a:cubicBezTo>
                  <a:cubicBezTo>
                    <a:pt x="326" y="299"/>
                    <a:pt x="326" y="299"/>
                    <a:pt x="326" y="299"/>
                  </a:cubicBezTo>
                  <a:cubicBezTo>
                    <a:pt x="326" y="298"/>
                    <a:pt x="326" y="298"/>
                    <a:pt x="326" y="298"/>
                  </a:cubicBezTo>
                  <a:cubicBezTo>
                    <a:pt x="326" y="298"/>
                    <a:pt x="326" y="298"/>
                    <a:pt x="326" y="298"/>
                  </a:cubicBezTo>
                  <a:cubicBezTo>
                    <a:pt x="326" y="297"/>
                    <a:pt x="326" y="297"/>
                    <a:pt x="326" y="297"/>
                  </a:cubicBezTo>
                  <a:cubicBezTo>
                    <a:pt x="327" y="297"/>
                    <a:pt x="327" y="297"/>
                    <a:pt x="327" y="297"/>
                  </a:cubicBezTo>
                  <a:cubicBezTo>
                    <a:pt x="327" y="296"/>
                    <a:pt x="327" y="296"/>
                    <a:pt x="327" y="296"/>
                  </a:cubicBezTo>
                  <a:cubicBezTo>
                    <a:pt x="328" y="296"/>
                    <a:pt x="328" y="296"/>
                    <a:pt x="328" y="296"/>
                  </a:cubicBezTo>
                  <a:cubicBezTo>
                    <a:pt x="328" y="296"/>
                    <a:pt x="328" y="296"/>
                    <a:pt x="328" y="296"/>
                  </a:cubicBezTo>
                  <a:cubicBezTo>
                    <a:pt x="328" y="296"/>
                    <a:pt x="328" y="296"/>
                    <a:pt x="328" y="296"/>
                  </a:cubicBezTo>
                  <a:cubicBezTo>
                    <a:pt x="328" y="295"/>
                    <a:pt x="328" y="295"/>
                    <a:pt x="328" y="295"/>
                  </a:cubicBezTo>
                  <a:cubicBezTo>
                    <a:pt x="328" y="296"/>
                    <a:pt x="328" y="296"/>
                    <a:pt x="328" y="296"/>
                  </a:cubicBezTo>
                  <a:cubicBezTo>
                    <a:pt x="327" y="296"/>
                    <a:pt x="327" y="296"/>
                    <a:pt x="327" y="296"/>
                  </a:cubicBezTo>
                  <a:cubicBezTo>
                    <a:pt x="327" y="296"/>
                    <a:pt x="327" y="296"/>
                    <a:pt x="327" y="296"/>
                  </a:cubicBezTo>
                  <a:cubicBezTo>
                    <a:pt x="326" y="296"/>
                    <a:pt x="326" y="296"/>
                    <a:pt x="326" y="296"/>
                  </a:cubicBezTo>
                  <a:cubicBezTo>
                    <a:pt x="326" y="296"/>
                    <a:pt x="326" y="296"/>
                    <a:pt x="326" y="296"/>
                  </a:cubicBezTo>
                  <a:cubicBezTo>
                    <a:pt x="326" y="297"/>
                    <a:pt x="326" y="297"/>
                    <a:pt x="326" y="297"/>
                  </a:cubicBezTo>
                  <a:cubicBezTo>
                    <a:pt x="325" y="297"/>
                    <a:pt x="325" y="297"/>
                    <a:pt x="325" y="297"/>
                  </a:cubicBezTo>
                  <a:cubicBezTo>
                    <a:pt x="325" y="298"/>
                    <a:pt x="325" y="298"/>
                    <a:pt x="325" y="298"/>
                  </a:cubicBezTo>
                  <a:cubicBezTo>
                    <a:pt x="324" y="298"/>
                    <a:pt x="324" y="298"/>
                    <a:pt x="324" y="298"/>
                  </a:cubicBezTo>
                  <a:cubicBezTo>
                    <a:pt x="324" y="298"/>
                    <a:pt x="324" y="298"/>
                    <a:pt x="324" y="298"/>
                  </a:cubicBezTo>
                  <a:cubicBezTo>
                    <a:pt x="324" y="297"/>
                    <a:pt x="324" y="297"/>
                    <a:pt x="324" y="297"/>
                  </a:cubicBezTo>
                  <a:cubicBezTo>
                    <a:pt x="323" y="297"/>
                    <a:pt x="323" y="297"/>
                    <a:pt x="323" y="297"/>
                  </a:cubicBezTo>
                  <a:cubicBezTo>
                    <a:pt x="323" y="296"/>
                    <a:pt x="323" y="296"/>
                    <a:pt x="323" y="296"/>
                  </a:cubicBezTo>
                  <a:cubicBezTo>
                    <a:pt x="324" y="297"/>
                    <a:pt x="324" y="297"/>
                    <a:pt x="324" y="297"/>
                  </a:cubicBezTo>
                  <a:cubicBezTo>
                    <a:pt x="324" y="297"/>
                    <a:pt x="324" y="297"/>
                    <a:pt x="324" y="297"/>
                  </a:cubicBezTo>
                  <a:cubicBezTo>
                    <a:pt x="324" y="296"/>
                    <a:pt x="324" y="296"/>
                    <a:pt x="324" y="296"/>
                  </a:cubicBezTo>
                  <a:cubicBezTo>
                    <a:pt x="324" y="296"/>
                    <a:pt x="324" y="296"/>
                    <a:pt x="324" y="296"/>
                  </a:cubicBezTo>
                  <a:cubicBezTo>
                    <a:pt x="324" y="296"/>
                    <a:pt x="324" y="296"/>
                    <a:pt x="324" y="296"/>
                  </a:cubicBezTo>
                  <a:cubicBezTo>
                    <a:pt x="324" y="296"/>
                    <a:pt x="324" y="296"/>
                    <a:pt x="324" y="296"/>
                  </a:cubicBezTo>
                  <a:cubicBezTo>
                    <a:pt x="325" y="296"/>
                    <a:pt x="325" y="296"/>
                    <a:pt x="325" y="296"/>
                  </a:cubicBezTo>
                  <a:cubicBezTo>
                    <a:pt x="324" y="296"/>
                    <a:pt x="324" y="296"/>
                    <a:pt x="324" y="296"/>
                  </a:cubicBezTo>
                  <a:cubicBezTo>
                    <a:pt x="324" y="295"/>
                    <a:pt x="324" y="295"/>
                    <a:pt x="324" y="295"/>
                  </a:cubicBezTo>
                  <a:cubicBezTo>
                    <a:pt x="324" y="295"/>
                    <a:pt x="324" y="295"/>
                    <a:pt x="324" y="295"/>
                  </a:cubicBezTo>
                  <a:cubicBezTo>
                    <a:pt x="324" y="295"/>
                    <a:pt x="324" y="295"/>
                    <a:pt x="324" y="295"/>
                  </a:cubicBezTo>
                  <a:cubicBezTo>
                    <a:pt x="325" y="295"/>
                    <a:pt x="325" y="295"/>
                    <a:pt x="325" y="295"/>
                  </a:cubicBezTo>
                  <a:cubicBezTo>
                    <a:pt x="325" y="295"/>
                    <a:pt x="325" y="295"/>
                    <a:pt x="325" y="295"/>
                  </a:cubicBezTo>
                  <a:cubicBezTo>
                    <a:pt x="325" y="294"/>
                    <a:pt x="325" y="294"/>
                    <a:pt x="325" y="294"/>
                  </a:cubicBezTo>
                  <a:cubicBezTo>
                    <a:pt x="326" y="293"/>
                    <a:pt x="326" y="293"/>
                    <a:pt x="326" y="293"/>
                  </a:cubicBezTo>
                  <a:cubicBezTo>
                    <a:pt x="326" y="293"/>
                    <a:pt x="326" y="293"/>
                    <a:pt x="326" y="293"/>
                  </a:cubicBezTo>
                  <a:cubicBezTo>
                    <a:pt x="327" y="294"/>
                    <a:pt x="327" y="294"/>
                    <a:pt x="327" y="294"/>
                  </a:cubicBezTo>
                  <a:cubicBezTo>
                    <a:pt x="327" y="293"/>
                    <a:pt x="327" y="293"/>
                    <a:pt x="327" y="293"/>
                  </a:cubicBezTo>
                  <a:cubicBezTo>
                    <a:pt x="328" y="293"/>
                    <a:pt x="328" y="293"/>
                    <a:pt x="328" y="293"/>
                  </a:cubicBezTo>
                  <a:cubicBezTo>
                    <a:pt x="328" y="292"/>
                    <a:pt x="328" y="292"/>
                    <a:pt x="328" y="292"/>
                  </a:cubicBezTo>
                  <a:cubicBezTo>
                    <a:pt x="327" y="292"/>
                    <a:pt x="327" y="292"/>
                    <a:pt x="327" y="292"/>
                  </a:cubicBezTo>
                  <a:cubicBezTo>
                    <a:pt x="327" y="292"/>
                    <a:pt x="327" y="292"/>
                    <a:pt x="327" y="292"/>
                  </a:cubicBezTo>
                  <a:cubicBezTo>
                    <a:pt x="326" y="293"/>
                    <a:pt x="326" y="293"/>
                    <a:pt x="326" y="293"/>
                  </a:cubicBezTo>
                  <a:cubicBezTo>
                    <a:pt x="326" y="292"/>
                    <a:pt x="326" y="292"/>
                    <a:pt x="326" y="292"/>
                  </a:cubicBezTo>
                  <a:cubicBezTo>
                    <a:pt x="326" y="292"/>
                    <a:pt x="326" y="292"/>
                    <a:pt x="326" y="292"/>
                  </a:cubicBezTo>
                  <a:cubicBezTo>
                    <a:pt x="326" y="293"/>
                    <a:pt x="326" y="293"/>
                    <a:pt x="326" y="293"/>
                  </a:cubicBezTo>
                  <a:cubicBezTo>
                    <a:pt x="326" y="293"/>
                    <a:pt x="326" y="293"/>
                    <a:pt x="326" y="293"/>
                  </a:cubicBezTo>
                  <a:cubicBezTo>
                    <a:pt x="325" y="293"/>
                    <a:pt x="325" y="293"/>
                    <a:pt x="325" y="293"/>
                  </a:cubicBezTo>
                  <a:cubicBezTo>
                    <a:pt x="325" y="293"/>
                    <a:pt x="325" y="293"/>
                    <a:pt x="325" y="293"/>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3" y="294"/>
                    <a:pt x="323" y="294"/>
                    <a:pt x="323" y="294"/>
                  </a:cubicBezTo>
                  <a:cubicBezTo>
                    <a:pt x="324" y="294"/>
                    <a:pt x="324" y="294"/>
                    <a:pt x="324" y="294"/>
                  </a:cubicBezTo>
                  <a:cubicBezTo>
                    <a:pt x="324" y="293"/>
                    <a:pt x="324" y="293"/>
                    <a:pt x="324" y="293"/>
                  </a:cubicBezTo>
                  <a:cubicBezTo>
                    <a:pt x="324" y="293"/>
                    <a:pt x="324" y="293"/>
                    <a:pt x="324" y="293"/>
                  </a:cubicBezTo>
                  <a:cubicBezTo>
                    <a:pt x="324" y="293"/>
                    <a:pt x="324" y="293"/>
                    <a:pt x="324" y="293"/>
                  </a:cubicBezTo>
                  <a:cubicBezTo>
                    <a:pt x="324" y="292"/>
                    <a:pt x="324" y="292"/>
                    <a:pt x="324" y="292"/>
                  </a:cubicBezTo>
                  <a:cubicBezTo>
                    <a:pt x="325" y="292"/>
                    <a:pt x="325" y="292"/>
                    <a:pt x="325" y="292"/>
                  </a:cubicBezTo>
                  <a:cubicBezTo>
                    <a:pt x="324" y="292"/>
                    <a:pt x="324" y="292"/>
                    <a:pt x="324" y="292"/>
                  </a:cubicBezTo>
                  <a:cubicBezTo>
                    <a:pt x="324" y="292"/>
                    <a:pt x="324" y="292"/>
                    <a:pt x="324" y="292"/>
                  </a:cubicBezTo>
                  <a:cubicBezTo>
                    <a:pt x="324" y="292"/>
                    <a:pt x="324" y="292"/>
                    <a:pt x="324" y="292"/>
                  </a:cubicBezTo>
                  <a:cubicBezTo>
                    <a:pt x="324" y="291"/>
                    <a:pt x="324" y="291"/>
                    <a:pt x="324" y="291"/>
                  </a:cubicBezTo>
                  <a:cubicBezTo>
                    <a:pt x="324" y="291"/>
                    <a:pt x="324" y="291"/>
                    <a:pt x="324" y="291"/>
                  </a:cubicBezTo>
                  <a:cubicBezTo>
                    <a:pt x="323" y="291"/>
                    <a:pt x="323" y="291"/>
                    <a:pt x="323" y="291"/>
                  </a:cubicBezTo>
                  <a:cubicBezTo>
                    <a:pt x="323" y="291"/>
                    <a:pt x="323" y="291"/>
                    <a:pt x="323" y="291"/>
                  </a:cubicBezTo>
                  <a:cubicBezTo>
                    <a:pt x="323" y="291"/>
                    <a:pt x="323" y="291"/>
                    <a:pt x="323" y="291"/>
                  </a:cubicBezTo>
                  <a:cubicBezTo>
                    <a:pt x="324" y="291"/>
                    <a:pt x="324" y="291"/>
                    <a:pt x="324" y="291"/>
                  </a:cubicBezTo>
                  <a:cubicBezTo>
                    <a:pt x="324" y="291"/>
                    <a:pt x="324" y="291"/>
                    <a:pt x="324" y="291"/>
                  </a:cubicBezTo>
                  <a:cubicBezTo>
                    <a:pt x="325" y="291"/>
                    <a:pt x="325" y="291"/>
                    <a:pt x="325" y="291"/>
                  </a:cubicBezTo>
                  <a:cubicBezTo>
                    <a:pt x="325" y="290"/>
                    <a:pt x="325" y="290"/>
                    <a:pt x="325" y="290"/>
                  </a:cubicBezTo>
                  <a:cubicBezTo>
                    <a:pt x="326" y="290"/>
                    <a:pt x="326" y="290"/>
                    <a:pt x="326" y="290"/>
                  </a:cubicBezTo>
                  <a:cubicBezTo>
                    <a:pt x="326" y="290"/>
                    <a:pt x="326" y="290"/>
                    <a:pt x="326" y="290"/>
                  </a:cubicBezTo>
                  <a:cubicBezTo>
                    <a:pt x="326" y="289"/>
                    <a:pt x="326" y="289"/>
                    <a:pt x="326" y="289"/>
                  </a:cubicBezTo>
                  <a:cubicBezTo>
                    <a:pt x="326" y="289"/>
                    <a:pt x="326" y="289"/>
                    <a:pt x="326" y="289"/>
                  </a:cubicBezTo>
                  <a:cubicBezTo>
                    <a:pt x="326" y="289"/>
                    <a:pt x="326" y="289"/>
                    <a:pt x="326" y="289"/>
                  </a:cubicBezTo>
                  <a:cubicBezTo>
                    <a:pt x="326" y="289"/>
                    <a:pt x="326" y="289"/>
                    <a:pt x="326" y="289"/>
                  </a:cubicBezTo>
                  <a:cubicBezTo>
                    <a:pt x="325" y="288"/>
                    <a:pt x="325" y="288"/>
                    <a:pt x="325" y="288"/>
                  </a:cubicBezTo>
                  <a:cubicBezTo>
                    <a:pt x="324" y="288"/>
                    <a:pt x="324" y="288"/>
                    <a:pt x="324" y="288"/>
                  </a:cubicBezTo>
                  <a:cubicBezTo>
                    <a:pt x="324" y="288"/>
                    <a:pt x="324" y="288"/>
                    <a:pt x="324" y="288"/>
                  </a:cubicBezTo>
                  <a:cubicBezTo>
                    <a:pt x="323" y="288"/>
                    <a:pt x="323" y="288"/>
                    <a:pt x="323" y="288"/>
                  </a:cubicBezTo>
                  <a:cubicBezTo>
                    <a:pt x="323" y="288"/>
                    <a:pt x="323" y="288"/>
                    <a:pt x="323" y="288"/>
                  </a:cubicBezTo>
                  <a:cubicBezTo>
                    <a:pt x="323" y="289"/>
                    <a:pt x="323" y="289"/>
                    <a:pt x="323" y="289"/>
                  </a:cubicBezTo>
                  <a:cubicBezTo>
                    <a:pt x="323" y="290"/>
                    <a:pt x="323" y="290"/>
                    <a:pt x="323" y="290"/>
                  </a:cubicBezTo>
                  <a:cubicBezTo>
                    <a:pt x="322" y="290"/>
                    <a:pt x="322" y="290"/>
                    <a:pt x="322" y="290"/>
                  </a:cubicBezTo>
                  <a:cubicBezTo>
                    <a:pt x="323" y="290"/>
                    <a:pt x="323" y="290"/>
                    <a:pt x="323" y="290"/>
                  </a:cubicBezTo>
                  <a:cubicBezTo>
                    <a:pt x="323" y="289"/>
                    <a:pt x="323" y="289"/>
                    <a:pt x="323" y="289"/>
                  </a:cubicBezTo>
                  <a:cubicBezTo>
                    <a:pt x="323" y="289"/>
                    <a:pt x="323" y="289"/>
                    <a:pt x="323" y="289"/>
                  </a:cubicBezTo>
                  <a:cubicBezTo>
                    <a:pt x="323" y="288"/>
                    <a:pt x="323" y="288"/>
                    <a:pt x="323" y="288"/>
                  </a:cubicBezTo>
                  <a:cubicBezTo>
                    <a:pt x="323" y="288"/>
                    <a:pt x="323" y="288"/>
                    <a:pt x="323" y="288"/>
                  </a:cubicBezTo>
                  <a:cubicBezTo>
                    <a:pt x="323" y="288"/>
                    <a:pt x="323" y="288"/>
                    <a:pt x="323" y="288"/>
                  </a:cubicBezTo>
                  <a:cubicBezTo>
                    <a:pt x="322" y="288"/>
                    <a:pt x="322" y="288"/>
                    <a:pt x="322" y="288"/>
                  </a:cubicBezTo>
                  <a:cubicBezTo>
                    <a:pt x="322" y="288"/>
                    <a:pt x="322" y="288"/>
                    <a:pt x="322" y="288"/>
                  </a:cubicBezTo>
                  <a:cubicBezTo>
                    <a:pt x="321" y="289"/>
                    <a:pt x="321" y="289"/>
                    <a:pt x="321" y="289"/>
                  </a:cubicBezTo>
                  <a:cubicBezTo>
                    <a:pt x="321" y="289"/>
                    <a:pt x="321" y="289"/>
                    <a:pt x="321" y="289"/>
                  </a:cubicBezTo>
                  <a:cubicBezTo>
                    <a:pt x="321" y="289"/>
                    <a:pt x="321" y="289"/>
                    <a:pt x="321" y="289"/>
                  </a:cubicBezTo>
                  <a:cubicBezTo>
                    <a:pt x="321" y="289"/>
                    <a:pt x="321" y="289"/>
                    <a:pt x="321" y="289"/>
                  </a:cubicBezTo>
                  <a:cubicBezTo>
                    <a:pt x="320" y="289"/>
                    <a:pt x="320" y="289"/>
                    <a:pt x="320" y="289"/>
                  </a:cubicBezTo>
                  <a:cubicBezTo>
                    <a:pt x="320" y="289"/>
                    <a:pt x="320" y="289"/>
                    <a:pt x="320" y="289"/>
                  </a:cubicBezTo>
                  <a:cubicBezTo>
                    <a:pt x="320" y="290"/>
                    <a:pt x="320" y="290"/>
                    <a:pt x="320" y="290"/>
                  </a:cubicBezTo>
                  <a:cubicBezTo>
                    <a:pt x="319" y="290"/>
                    <a:pt x="319" y="290"/>
                    <a:pt x="319" y="290"/>
                  </a:cubicBezTo>
                  <a:cubicBezTo>
                    <a:pt x="319" y="290"/>
                    <a:pt x="319" y="290"/>
                    <a:pt x="319" y="290"/>
                  </a:cubicBezTo>
                  <a:cubicBezTo>
                    <a:pt x="320" y="289"/>
                    <a:pt x="320" y="289"/>
                    <a:pt x="320" y="289"/>
                  </a:cubicBezTo>
                  <a:cubicBezTo>
                    <a:pt x="320" y="288"/>
                    <a:pt x="320" y="288"/>
                    <a:pt x="320" y="288"/>
                  </a:cubicBezTo>
                  <a:cubicBezTo>
                    <a:pt x="320" y="288"/>
                    <a:pt x="320" y="288"/>
                    <a:pt x="320" y="288"/>
                  </a:cubicBezTo>
                  <a:cubicBezTo>
                    <a:pt x="319" y="288"/>
                    <a:pt x="319" y="288"/>
                    <a:pt x="319" y="288"/>
                  </a:cubicBezTo>
                  <a:cubicBezTo>
                    <a:pt x="319" y="289"/>
                    <a:pt x="319" y="289"/>
                    <a:pt x="319" y="289"/>
                  </a:cubicBezTo>
                  <a:cubicBezTo>
                    <a:pt x="319" y="289"/>
                    <a:pt x="319" y="289"/>
                    <a:pt x="319" y="289"/>
                  </a:cubicBezTo>
                  <a:cubicBezTo>
                    <a:pt x="319" y="289"/>
                    <a:pt x="319" y="289"/>
                    <a:pt x="319" y="289"/>
                  </a:cubicBezTo>
                  <a:cubicBezTo>
                    <a:pt x="319" y="288"/>
                    <a:pt x="319" y="288"/>
                    <a:pt x="319" y="288"/>
                  </a:cubicBezTo>
                  <a:cubicBezTo>
                    <a:pt x="319" y="288"/>
                    <a:pt x="319" y="288"/>
                    <a:pt x="319" y="288"/>
                  </a:cubicBezTo>
                  <a:cubicBezTo>
                    <a:pt x="319" y="288"/>
                    <a:pt x="319" y="288"/>
                    <a:pt x="319" y="288"/>
                  </a:cubicBezTo>
                  <a:cubicBezTo>
                    <a:pt x="318" y="288"/>
                    <a:pt x="318" y="288"/>
                    <a:pt x="318" y="288"/>
                  </a:cubicBezTo>
                  <a:cubicBezTo>
                    <a:pt x="318" y="289"/>
                    <a:pt x="318" y="289"/>
                    <a:pt x="318" y="289"/>
                  </a:cubicBezTo>
                  <a:cubicBezTo>
                    <a:pt x="317" y="288"/>
                    <a:pt x="317" y="288"/>
                    <a:pt x="317" y="288"/>
                  </a:cubicBezTo>
                  <a:cubicBezTo>
                    <a:pt x="317" y="288"/>
                    <a:pt x="317" y="288"/>
                    <a:pt x="317" y="288"/>
                  </a:cubicBezTo>
                  <a:cubicBezTo>
                    <a:pt x="317" y="288"/>
                    <a:pt x="317" y="288"/>
                    <a:pt x="317" y="288"/>
                  </a:cubicBezTo>
                  <a:cubicBezTo>
                    <a:pt x="316" y="288"/>
                    <a:pt x="316" y="288"/>
                    <a:pt x="316" y="288"/>
                  </a:cubicBezTo>
                  <a:cubicBezTo>
                    <a:pt x="316" y="288"/>
                    <a:pt x="316" y="288"/>
                    <a:pt x="316" y="288"/>
                  </a:cubicBezTo>
                  <a:cubicBezTo>
                    <a:pt x="316" y="288"/>
                    <a:pt x="316" y="288"/>
                    <a:pt x="316" y="288"/>
                  </a:cubicBezTo>
                  <a:cubicBezTo>
                    <a:pt x="316" y="288"/>
                    <a:pt x="316" y="288"/>
                    <a:pt x="316" y="288"/>
                  </a:cubicBezTo>
                  <a:cubicBezTo>
                    <a:pt x="317" y="287"/>
                    <a:pt x="317" y="287"/>
                    <a:pt x="317" y="287"/>
                  </a:cubicBezTo>
                  <a:cubicBezTo>
                    <a:pt x="317" y="286"/>
                    <a:pt x="317" y="286"/>
                    <a:pt x="317" y="286"/>
                  </a:cubicBezTo>
                  <a:cubicBezTo>
                    <a:pt x="317" y="286"/>
                    <a:pt x="317" y="286"/>
                    <a:pt x="317" y="286"/>
                  </a:cubicBezTo>
                  <a:cubicBezTo>
                    <a:pt x="317" y="286"/>
                    <a:pt x="317" y="286"/>
                    <a:pt x="317" y="286"/>
                  </a:cubicBezTo>
                  <a:cubicBezTo>
                    <a:pt x="316" y="287"/>
                    <a:pt x="316" y="287"/>
                    <a:pt x="316" y="287"/>
                  </a:cubicBezTo>
                  <a:cubicBezTo>
                    <a:pt x="316" y="286"/>
                    <a:pt x="316" y="286"/>
                    <a:pt x="316" y="286"/>
                  </a:cubicBezTo>
                  <a:cubicBezTo>
                    <a:pt x="317" y="286"/>
                    <a:pt x="317" y="286"/>
                    <a:pt x="317" y="286"/>
                  </a:cubicBezTo>
                  <a:cubicBezTo>
                    <a:pt x="318" y="286"/>
                    <a:pt x="318" y="286"/>
                    <a:pt x="318" y="286"/>
                  </a:cubicBezTo>
                  <a:cubicBezTo>
                    <a:pt x="318" y="286"/>
                    <a:pt x="318" y="286"/>
                    <a:pt x="318" y="286"/>
                  </a:cubicBezTo>
                  <a:cubicBezTo>
                    <a:pt x="319" y="286"/>
                    <a:pt x="319" y="286"/>
                    <a:pt x="319" y="286"/>
                  </a:cubicBezTo>
                  <a:cubicBezTo>
                    <a:pt x="319" y="285"/>
                    <a:pt x="319" y="285"/>
                    <a:pt x="319" y="285"/>
                  </a:cubicBezTo>
                  <a:cubicBezTo>
                    <a:pt x="319" y="285"/>
                    <a:pt x="319" y="285"/>
                    <a:pt x="319" y="285"/>
                  </a:cubicBezTo>
                  <a:cubicBezTo>
                    <a:pt x="319" y="285"/>
                    <a:pt x="319" y="285"/>
                    <a:pt x="319" y="285"/>
                  </a:cubicBezTo>
                  <a:cubicBezTo>
                    <a:pt x="318" y="285"/>
                    <a:pt x="318" y="285"/>
                    <a:pt x="318" y="285"/>
                  </a:cubicBezTo>
                  <a:cubicBezTo>
                    <a:pt x="318" y="285"/>
                    <a:pt x="318" y="285"/>
                    <a:pt x="318" y="285"/>
                  </a:cubicBezTo>
                  <a:cubicBezTo>
                    <a:pt x="317" y="285"/>
                    <a:pt x="317" y="285"/>
                    <a:pt x="317" y="285"/>
                  </a:cubicBezTo>
                  <a:cubicBezTo>
                    <a:pt x="317" y="285"/>
                    <a:pt x="317" y="285"/>
                    <a:pt x="317" y="285"/>
                  </a:cubicBezTo>
                  <a:cubicBezTo>
                    <a:pt x="316" y="285"/>
                    <a:pt x="316" y="285"/>
                    <a:pt x="316" y="285"/>
                  </a:cubicBezTo>
                  <a:cubicBezTo>
                    <a:pt x="317" y="284"/>
                    <a:pt x="317" y="284"/>
                    <a:pt x="317" y="284"/>
                  </a:cubicBezTo>
                  <a:cubicBezTo>
                    <a:pt x="317" y="284"/>
                    <a:pt x="317" y="284"/>
                    <a:pt x="317" y="284"/>
                  </a:cubicBezTo>
                  <a:cubicBezTo>
                    <a:pt x="317" y="284"/>
                    <a:pt x="317" y="284"/>
                    <a:pt x="317" y="284"/>
                  </a:cubicBezTo>
                  <a:cubicBezTo>
                    <a:pt x="316" y="284"/>
                    <a:pt x="316" y="284"/>
                    <a:pt x="316" y="284"/>
                  </a:cubicBezTo>
                  <a:cubicBezTo>
                    <a:pt x="316" y="284"/>
                    <a:pt x="316" y="284"/>
                    <a:pt x="316" y="284"/>
                  </a:cubicBezTo>
                  <a:cubicBezTo>
                    <a:pt x="315" y="285"/>
                    <a:pt x="315" y="285"/>
                    <a:pt x="315" y="285"/>
                  </a:cubicBezTo>
                  <a:cubicBezTo>
                    <a:pt x="315" y="285"/>
                    <a:pt x="315" y="285"/>
                    <a:pt x="315" y="285"/>
                  </a:cubicBezTo>
                  <a:cubicBezTo>
                    <a:pt x="314" y="286"/>
                    <a:pt x="314" y="286"/>
                    <a:pt x="314" y="286"/>
                  </a:cubicBezTo>
                  <a:cubicBezTo>
                    <a:pt x="314" y="286"/>
                    <a:pt x="314" y="286"/>
                    <a:pt x="314" y="286"/>
                  </a:cubicBezTo>
                  <a:cubicBezTo>
                    <a:pt x="314" y="286"/>
                    <a:pt x="314" y="286"/>
                    <a:pt x="314" y="286"/>
                  </a:cubicBezTo>
                  <a:cubicBezTo>
                    <a:pt x="313" y="287"/>
                    <a:pt x="313" y="287"/>
                    <a:pt x="313" y="287"/>
                  </a:cubicBezTo>
                  <a:cubicBezTo>
                    <a:pt x="313" y="286"/>
                    <a:pt x="313" y="286"/>
                    <a:pt x="313" y="286"/>
                  </a:cubicBezTo>
                  <a:cubicBezTo>
                    <a:pt x="313" y="286"/>
                    <a:pt x="313" y="286"/>
                    <a:pt x="313" y="286"/>
                  </a:cubicBezTo>
                  <a:cubicBezTo>
                    <a:pt x="314" y="285"/>
                    <a:pt x="314" y="285"/>
                    <a:pt x="314" y="285"/>
                  </a:cubicBezTo>
                  <a:cubicBezTo>
                    <a:pt x="314" y="285"/>
                    <a:pt x="314" y="285"/>
                    <a:pt x="314" y="285"/>
                  </a:cubicBezTo>
                  <a:cubicBezTo>
                    <a:pt x="314" y="284"/>
                    <a:pt x="314" y="284"/>
                    <a:pt x="314" y="284"/>
                  </a:cubicBezTo>
                  <a:cubicBezTo>
                    <a:pt x="315" y="284"/>
                    <a:pt x="315" y="284"/>
                    <a:pt x="315" y="284"/>
                  </a:cubicBezTo>
                  <a:cubicBezTo>
                    <a:pt x="315" y="283"/>
                    <a:pt x="315" y="283"/>
                    <a:pt x="315" y="283"/>
                  </a:cubicBezTo>
                  <a:cubicBezTo>
                    <a:pt x="315" y="283"/>
                    <a:pt x="315" y="283"/>
                    <a:pt x="315" y="283"/>
                  </a:cubicBezTo>
                  <a:cubicBezTo>
                    <a:pt x="315" y="283"/>
                    <a:pt x="315" y="283"/>
                    <a:pt x="315" y="283"/>
                  </a:cubicBezTo>
                  <a:cubicBezTo>
                    <a:pt x="316" y="282"/>
                    <a:pt x="316" y="282"/>
                    <a:pt x="316" y="282"/>
                  </a:cubicBezTo>
                  <a:cubicBezTo>
                    <a:pt x="316" y="282"/>
                    <a:pt x="316" y="282"/>
                    <a:pt x="316" y="282"/>
                  </a:cubicBezTo>
                  <a:cubicBezTo>
                    <a:pt x="317" y="281"/>
                    <a:pt x="317" y="281"/>
                    <a:pt x="317" y="281"/>
                  </a:cubicBezTo>
                  <a:cubicBezTo>
                    <a:pt x="317" y="281"/>
                    <a:pt x="317" y="281"/>
                    <a:pt x="317" y="281"/>
                  </a:cubicBezTo>
                  <a:cubicBezTo>
                    <a:pt x="317" y="281"/>
                    <a:pt x="317" y="281"/>
                    <a:pt x="317" y="281"/>
                  </a:cubicBezTo>
                  <a:cubicBezTo>
                    <a:pt x="317" y="280"/>
                    <a:pt x="317" y="280"/>
                    <a:pt x="317" y="280"/>
                  </a:cubicBezTo>
                  <a:cubicBezTo>
                    <a:pt x="317" y="280"/>
                    <a:pt x="317" y="280"/>
                    <a:pt x="317" y="280"/>
                  </a:cubicBezTo>
                  <a:cubicBezTo>
                    <a:pt x="318" y="280"/>
                    <a:pt x="318" y="280"/>
                    <a:pt x="318" y="280"/>
                  </a:cubicBezTo>
                  <a:cubicBezTo>
                    <a:pt x="318" y="280"/>
                    <a:pt x="318" y="280"/>
                    <a:pt x="318" y="280"/>
                  </a:cubicBezTo>
                  <a:cubicBezTo>
                    <a:pt x="317" y="280"/>
                    <a:pt x="317" y="280"/>
                    <a:pt x="317" y="280"/>
                  </a:cubicBezTo>
                  <a:cubicBezTo>
                    <a:pt x="318" y="281"/>
                    <a:pt x="318" y="281"/>
                    <a:pt x="318" y="281"/>
                  </a:cubicBezTo>
                  <a:cubicBezTo>
                    <a:pt x="318" y="280"/>
                    <a:pt x="318" y="280"/>
                    <a:pt x="318" y="280"/>
                  </a:cubicBezTo>
                  <a:cubicBezTo>
                    <a:pt x="319" y="279"/>
                    <a:pt x="319" y="279"/>
                    <a:pt x="319" y="279"/>
                  </a:cubicBezTo>
                  <a:cubicBezTo>
                    <a:pt x="319" y="279"/>
                    <a:pt x="319" y="279"/>
                    <a:pt x="319" y="279"/>
                  </a:cubicBezTo>
                  <a:cubicBezTo>
                    <a:pt x="319" y="278"/>
                    <a:pt x="319" y="278"/>
                    <a:pt x="319" y="278"/>
                  </a:cubicBezTo>
                  <a:cubicBezTo>
                    <a:pt x="319" y="278"/>
                    <a:pt x="319" y="278"/>
                    <a:pt x="319" y="278"/>
                  </a:cubicBezTo>
                  <a:cubicBezTo>
                    <a:pt x="318" y="279"/>
                    <a:pt x="318" y="279"/>
                    <a:pt x="318" y="279"/>
                  </a:cubicBezTo>
                  <a:cubicBezTo>
                    <a:pt x="318" y="278"/>
                    <a:pt x="318" y="278"/>
                    <a:pt x="318" y="278"/>
                  </a:cubicBezTo>
                  <a:cubicBezTo>
                    <a:pt x="318" y="278"/>
                    <a:pt x="318" y="278"/>
                    <a:pt x="318" y="278"/>
                  </a:cubicBezTo>
                  <a:cubicBezTo>
                    <a:pt x="318" y="277"/>
                    <a:pt x="318" y="277"/>
                    <a:pt x="318" y="277"/>
                  </a:cubicBezTo>
                  <a:cubicBezTo>
                    <a:pt x="319" y="277"/>
                    <a:pt x="319" y="277"/>
                    <a:pt x="319" y="277"/>
                  </a:cubicBezTo>
                  <a:cubicBezTo>
                    <a:pt x="319" y="278"/>
                    <a:pt x="319" y="278"/>
                    <a:pt x="319" y="278"/>
                  </a:cubicBezTo>
                  <a:cubicBezTo>
                    <a:pt x="320" y="278"/>
                    <a:pt x="320" y="278"/>
                    <a:pt x="320" y="278"/>
                  </a:cubicBezTo>
                  <a:cubicBezTo>
                    <a:pt x="320" y="278"/>
                    <a:pt x="320" y="278"/>
                    <a:pt x="320" y="278"/>
                  </a:cubicBezTo>
                  <a:cubicBezTo>
                    <a:pt x="320" y="277"/>
                    <a:pt x="320" y="277"/>
                    <a:pt x="320" y="277"/>
                  </a:cubicBezTo>
                  <a:cubicBezTo>
                    <a:pt x="320" y="276"/>
                    <a:pt x="320" y="276"/>
                    <a:pt x="320" y="276"/>
                  </a:cubicBezTo>
                  <a:cubicBezTo>
                    <a:pt x="320" y="276"/>
                    <a:pt x="320" y="276"/>
                    <a:pt x="320" y="276"/>
                  </a:cubicBezTo>
                  <a:cubicBezTo>
                    <a:pt x="319" y="276"/>
                    <a:pt x="319" y="276"/>
                    <a:pt x="319" y="276"/>
                  </a:cubicBezTo>
                  <a:cubicBezTo>
                    <a:pt x="319" y="277"/>
                    <a:pt x="319" y="277"/>
                    <a:pt x="319" y="277"/>
                  </a:cubicBezTo>
                  <a:cubicBezTo>
                    <a:pt x="319" y="277"/>
                    <a:pt x="319" y="277"/>
                    <a:pt x="319" y="277"/>
                  </a:cubicBezTo>
                  <a:cubicBezTo>
                    <a:pt x="319" y="276"/>
                    <a:pt x="319" y="276"/>
                    <a:pt x="319" y="276"/>
                  </a:cubicBezTo>
                  <a:cubicBezTo>
                    <a:pt x="319" y="276"/>
                    <a:pt x="319" y="276"/>
                    <a:pt x="319" y="276"/>
                  </a:cubicBezTo>
                  <a:cubicBezTo>
                    <a:pt x="319" y="276"/>
                    <a:pt x="319" y="276"/>
                    <a:pt x="319" y="276"/>
                  </a:cubicBezTo>
                  <a:cubicBezTo>
                    <a:pt x="318" y="277"/>
                    <a:pt x="318" y="277"/>
                    <a:pt x="318" y="277"/>
                  </a:cubicBezTo>
                  <a:cubicBezTo>
                    <a:pt x="318" y="277"/>
                    <a:pt x="318" y="277"/>
                    <a:pt x="318" y="277"/>
                  </a:cubicBezTo>
                  <a:cubicBezTo>
                    <a:pt x="317" y="277"/>
                    <a:pt x="317" y="277"/>
                    <a:pt x="317" y="277"/>
                  </a:cubicBezTo>
                  <a:cubicBezTo>
                    <a:pt x="317" y="277"/>
                    <a:pt x="317" y="277"/>
                    <a:pt x="317" y="277"/>
                  </a:cubicBezTo>
                  <a:cubicBezTo>
                    <a:pt x="316" y="277"/>
                    <a:pt x="316" y="277"/>
                    <a:pt x="316" y="277"/>
                  </a:cubicBezTo>
                  <a:cubicBezTo>
                    <a:pt x="315" y="278"/>
                    <a:pt x="315" y="278"/>
                    <a:pt x="315" y="278"/>
                  </a:cubicBezTo>
                  <a:cubicBezTo>
                    <a:pt x="315" y="278"/>
                    <a:pt x="315" y="278"/>
                    <a:pt x="315" y="278"/>
                  </a:cubicBezTo>
                  <a:cubicBezTo>
                    <a:pt x="315" y="279"/>
                    <a:pt x="315" y="279"/>
                    <a:pt x="315" y="279"/>
                  </a:cubicBezTo>
                  <a:cubicBezTo>
                    <a:pt x="314" y="279"/>
                    <a:pt x="314" y="279"/>
                    <a:pt x="314" y="279"/>
                  </a:cubicBezTo>
                  <a:cubicBezTo>
                    <a:pt x="314" y="279"/>
                    <a:pt x="314" y="279"/>
                    <a:pt x="314" y="279"/>
                  </a:cubicBezTo>
                  <a:cubicBezTo>
                    <a:pt x="314" y="279"/>
                    <a:pt x="314" y="279"/>
                    <a:pt x="314" y="279"/>
                  </a:cubicBezTo>
                  <a:cubicBezTo>
                    <a:pt x="314" y="279"/>
                    <a:pt x="314" y="279"/>
                    <a:pt x="314" y="279"/>
                  </a:cubicBezTo>
                  <a:cubicBezTo>
                    <a:pt x="314" y="280"/>
                    <a:pt x="314" y="280"/>
                    <a:pt x="314" y="280"/>
                  </a:cubicBezTo>
                  <a:close/>
                  <a:moveTo>
                    <a:pt x="285" y="287"/>
                  </a:moveTo>
                  <a:cubicBezTo>
                    <a:pt x="286" y="287"/>
                    <a:pt x="286" y="287"/>
                    <a:pt x="286" y="287"/>
                  </a:cubicBezTo>
                  <a:cubicBezTo>
                    <a:pt x="288" y="288"/>
                    <a:pt x="288" y="288"/>
                    <a:pt x="288" y="288"/>
                  </a:cubicBezTo>
                  <a:cubicBezTo>
                    <a:pt x="289" y="288"/>
                    <a:pt x="289" y="288"/>
                    <a:pt x="289" y="288"/>
                  </a:cubicBezTo>
                  <a:cubicBezTo>
                    <a:pt x="290" y="288"/>
                    <a:pt x="290" y="288"/>
                    <a:pt x="290" y="288"/>
                  </a:cubicBezTo>
                  <a:cubicBezTo>
                    <a:pt x="290" y="289"/>
                    <a:pt x="290" y="289"/>
                    <a:pt x="290" y="289"/>
                  </a:cubicBezTo>
                  <a:cubicBezTo>
                    <a:pt x="291" y="289"/>
                    <a:pt x="291" y="289"/>
                    <a:pt x="291" y="289"/>
                  </a:cubicBezTo>
                  <a:cubicBezTo>
                    <a:pt x="292" y="289"/>
                    <a:pt x="292" y="289"/>
                    <a:pt x="292" y="289"/>
                  </a:cubicBezTo>
                  <a:cubicBezTo>
                    <a:pt x="293" y="289"/>
                    <a:pt x="293" y="289"/>
                    <a:pt x="293" y="289"/>
                  </a:cubicBezTo>
                  <a:cubicBezTo>
                    <a:pt x="293" y="289"/>
                    <a:pt x="293" y="289"/>
                    <a:pt x="293" y="289"/>
                  </a:cubicBezTo>
                  <a:cubicBezTo>
                    <a:pt x="292" y="288"/>
                    <a:pt x="292" y="288"/>
                    <a:pt x="292" y="288"/>
                  </a:cubicBezTo>
                  <a:cubicBezTo>
                    <a:pt x="292" y="288"/>
                    <a:pt x="292" y="288"/>
                    <a:pt x="292" y="288"/>
                  </a:cubicBezTo>
                  <a:cubicBezTo>
                    <a:pt x="292" y="287"/>
                    <a:pt x="292" y="287"/>
                    <a:pt x="292" y="287"/>
                  </a:cubicBezTo>
                  <a:cubicBezTo>
                    <a:pt x="291" y="287"/>
                    <a:pt x="291" y="287"/>
                    <a:pt x="291" y="287"/>
                  </a:cubicBezTo>
                  <a:cubicBezTo>
                    <a:pt x="290" y="286"/>
                    <a:pt x="290" y="286"/>
                    <a:pt x="290" y="286"/>
                  </a:cubicBezTo>
                  <a:cubicBezTo>
                    <a:pt x="289" y="286"/>
                    <a:pt x="289" y="286"/>
                    <a:pt x="289" y="286"/>
                  </a:cubicBezTo>
                  <a:cubicBezTo>
                    <a:pt x="289" y="286"/>
                    <a:pt x="289" y="286"/>
                    <a:pt x="289" y="286"/>
                  </a:cubicBezTo>
                  <a:cubicBezTo>
                    <a:pt x="288" y="285"/>
                    <a:pt x="288" y="285"/>
                    <a:pt x="288" y="285"/>
                  </a:cubicBezTo>
                  <a:cubicBezTo>
                    <a:pt x="287" y="285"/>
                    <a:pt x="287" y="285"/>
                    <a:pt x="287" y="285"/>
                  </a:cubicBezTo>
                  <a:cubicBezTo>
                    <a:pt x="286" y="284"/>
                    <a:pt x="286" y="284"/>
                    <a:pt x="286" y="284"/>
                  </a:cubicBezTo>
                  <a:cubicBezTo>
                    <a:pt x="284" y="284"/>
                    <a:pt x="284" y="284"/>
                    <a:pt x="284" y="284"/>
                  </a:cubicBezTo>
                  <a:cubicBezTo>
                    <a:pt x="283" y="284"/>
                    <a:pt x="283" y="284"/>
                    <a:pt x="283" y="284"/>
                  </a:cubicBezTo>
                  <a:cubicBezTo>
                    <a:pt x="282" y="284"/>
                    <a:pt x="282" y="284"/>
                    <a:pt x="282" y="284"/>
                  </a:cubicBezTo>
                  <a:cubicBezTo>
                    <a:pt x="283" y="285"/>
                    <a:pt x="283" y="285"/>
                    <a:pt x="283" y="285"/>
                  </a:cubicBezTo>
                  <a:cubicBezTo>
                    <a:pt x="284" y="285"/>
                    <a:pt x="284" y="285"/>
                    <a:pt x="284" y="285"/>
                  </a:cubicBezTo>
                  <a:cubicBezTo>
                    <a:pt x="285" y="286"/>
                    <a:pt x="285" y="286"/>
                    <a:pt x="285" y="286"/>
                  </a:cubicBezTo>
                  <a:cubicBezTo>
                    <a:pt x="285" y="287"/>
                    <a:pt x="285" y="287"/>
                    <a:pt x="285" y="287"/>
                  </a:cubicBezTo>
                  <a:cubicBezTo>
                    <a:pt x="285" y="287"/>
                    <a:pt x="285" y="287"/>
                    <a:pt x="285" y="287"/>
                  </a:cubicBezTo>
                  <a:close/>
                  <a:moveTo>
                    <a:pt x="286" y="305"/>
                  </a:moveTo>
                  <a:cubicBezTo>
                    <a:pt x="285" y="305"/>
                    <a:pt x="285" y="305"/>
                    <a:pt x="285" y="305"/>
                  </a:cubicBezTo>
                  <a:cubicBezTo>
                    <a:pt x="284" y="304"/>
                    <a:pt x="284" y="304"/>
                    <a:pt x="284" y="304"/>
                  </a:cubicBezTo>
                  <a:cubicBezTo>
                    <a:pt x="282" y="304"/>
                    <a:pt x="282" y="304"/>
                    <a:pt x="282" y="304"/>
                  </a:cubicBezTo>
                  <a:cubicBezTo>
                    <a:pt x="282" y="304"/>
                    <a:pt x="282" y="304"/>
                    <a:pt x="282" y="304"/>
                  </a:cubicBezTo>
                  <a:cubicBezTo>
                    <a:pt x="282" y="303"/>
                    <a:pt x="282" y="303"/>
                    <a:pt x="282" y="303"/>
                  </a:cubicBezTo>
                  <a:cubicBezTo>
                    <a:pt x="281" y="303"/>
                    <a:pt x="281" y="303"/>
                    <a:pt x="281" y="303"/>
                  </a:cubicBezTo>
                  <a:cubicBezTo>
                    <a:pt x="281" y="303"/>
                    <a:pt x="281" y="303"/>
                    <a:pt x="281" y="303"/>
                  </a:cubicBezTo>
                  <a:cubicBezTo>
                    <a:pt x="281" y="302"/>
                    <a:pt x="281" y="302"/>
                    <a:pt x="281" y="302"/>
                  </a:cubicBezTo>
                  <a:cubicBezTo>
                    <a:pt x="280" y="302"/>
                    <a:pt x="280" y="302"/>
                    <a:pt x="280" y="302"/>
                  </a:cubicBezTo>
                  <a:cubicBezTo>
                    <a:pt x="280" y="302"/>
                    <a:pt x="280" y="302"/>
                    <a:pt x="280" y="302"/>
                  </a:cubicBezTo>
                  <a:cubicBezTo>
                    <a:pt x="280" y="301"/>
                    <a:pt x="280" y="301"/>
                    <a:pt x="280" y="301"/>
                  </a:cubicBezTo>
                  <a:cubicBezTo>
                    <a:pt x="279" y="301"/>
                    <a:pt x="279" y="301"/>
                    <a:pt x="279" y="301"/>
                  </a:cubicBezTo>
                  <a:cubicBezTo>
                    <a:pt x="279" y="301"/>
                    <a:pt x="279" y="301"/>
                    <a:pt x="279" y="301"/>
                  </a:cubicBezTo>
                  <a:cubicBezTo>
                    <a:pt x="279" y="300"/>
                    <a:pt x="279" y="300"/>
                    <a:pt x="279" y="300"/>
                  </a:cubicBezTo>
                  <a:cubicBezTo>
                    <a:pt x="281" y="299"/>
                    <a:pt x="281" y="299"/>
                    <a:pt x="281" y="299"/>
                  </a:cubicBezTo>
                  <a:cubicBezTo>
                    <a:pt x="281" y="300"/>
                    <a:pt x="281" y="300"/>
                    <a:pt x="281" y="300"/>
                  </a:cubicBezTo>
                  <a:cubicBezTo>
                    <a:pt x="281" y="301"/>
                    <a:pt x="281" y="301"/>
                    <a:pt x="281" y="301"/>
                  </a:cubicBezTo>
                  <a:cubicBezTo>
                    <a:pt x="281" y="301"/>
                    <a:pt x="281" y="301"/>
                    <a:pt x="281" y="301"/>
                  </a:cubicBezTo>
                  <a:cubicBezTo>
                    <a:pt x="281" y="301"/>
                    <a:pt x="281" y="301"/>
                    <a:pt x="281" y="301"/>
                  </a:cubicBezTo>
                  <a:cubicBezTo>
                    <a:pt x="281" y="302"/>
                    <a:pt x="281" y="302"/>
                    <a:pt x="281" y="302"/>
                  </a:cubicBezTo>
                  <a:cubicBezTo>
                    <a:pt x="282" y="302"/>
                    <a:pt x="282" y="302"/>
                    <a:pt x="282" y="302"/>
                  </a:cubicBezTo>
                  <a:cubicBezTo>
                    <a:pt x="282" y="302"/>
                    <a:pt x="282" y="302"/>
                    <a:pt x="282" y="302"/>
                  </a:cubicBezTo>
                  <a:cubicBezTo>
                    <a:pt x="283" y="302"/>
                    <a:pt x="283" y="302"/>
                    <a:pt x="283" y="302"/>
                  </a:cubicBezTo>
                  <a:cubicBezTo>
                    <a:pt x="284" y="303"/>
                    <a:pt x="284" y="303"/>
                    <a:pt x="284" y="303"/>
                  </a:cubicBezTo>
                  <a:cubicBezTo>
                    <a:pt x="284" y="303"/>
                    <a:pt x="284" y="303"/>
                    <a:pt x="284" y="303"/>
                  </a:cubicBezTo>
                  <a:cubicBezTo>
                    <a:pt x="285" y="303"/>
                    <a:pt x="285" y="303"/>
                    <a:pt x="285" y="303"/>
                  </a:cubicBezTo>
                  <a:cubicBezTo>
                    <a:pt x="286" y="303"/>
                    <a:pt x="286" y="303"/>
                    <a:pt x="286" y="303"/>
                  </a:cubicBezTo>
                  <a:cubicBezTo>
                    <a:pt x="286" y="302"/>
                    <a:pt x="286" y="302"/>
                    <a:pt x="286" y="302"/>
                  </a:cubicBezTo>
                  <a:cubicBezTo>
                    <a:pt x="287" y="303"/>
                    <a:pt x="287" y="303"/>
                    <a:pt x="287" y="303"/>
                  </a:cubicBezTo>
                  <a:cubicBezTo>
                    <a:pt x="288" y="303"/>
                    <a:pt x="288" y="303"/>
                    <a:pt x="288" y="303"/>
                  </a:cubicBezTo>
                  <a:cubicBezTo>
                    <a:pt x="288" y="303"/>
                    <a:pt x="288" y="303"/>
                    <a:pt x="288" y="303"/>
                  </a:cubicBezTo>
                  <a:cubicBezTo>
                    <a:pt x="287" y="303"/>
                    <a:pt x="287" y="303"/>
                    <a:pt x="287" y="303"/>
                  </a:cubicBezTo>
                  <a:cubicBezTo>
                    <a:pt x="287" y="304"/>
                    <a:pt x="287" y="304"/>
                    <a:pt x="287" y="304"/>
                  </a:cubicBezTo>
                  <a:cubicBezTo>
                    <a:pt x="287" y="304"/>
                    <a:pt x="287" y="304"/>
                    <a:pt x="287" y="304"/>
                  </a:cubicBezTo>
                  <a:cubicBezTo>
                    <a:pt x="286" y="305"/>
                    <a:pt x="286" y="305"/>
                    <a:pt x="286" y="305"/>
                  </a:cubicBezTo>
                  <a:cubicBezTo>
                    <a:pt x="286" y="305"/>
                    <a:pt x="286" y="305"/>
                    <a:pt x="286" y="305"/>
                  </a:cubicBezTo>
                  <a:close/>
                  <a:moveTo>
                    <a:pt x="292" y="308"/>
                  </a:moveTo>
                  <a:cubicBezTo>
                    <a:pt x="292" y="308"/>
                    <a:pt x="292" y="308"/>
                    <a:pt x="292" y="308"/>
                  </a:cubicBezTo>
                  <a:cubicBezTo>
                    <a:pt x="290" y="307"/>
                    <a:pt x="290" y="307"/>
                    <a:pt x="290" y="307"/>
                  </a:cubicBezTo>
                  <a:cubicBezTo>
                    <a:pt x="290" y="306"/>
                    <a:pt x="290" y="306"/>
                    <a:pt x="290" y="306"/>
                  </a:cubicBezTo>
                  <a:cubicBezTo>
                    <a:pt x="290" y="305"/>
                    <a:pt x="290" y="305"/>
                    <a:pt x="290" y="305"/>
                  </a:cubicBezTo>
                  <a:cubicBezTo>
                    <a:pt x="290" y="305"/>
                    <a:pt x="290" y="305"/>
                    <a:pt x="290" y="305"/>
                  </a:cubicBezTo>
                  <a:cubicBezTo>
                    <a:pt x="292" y="304"/>
                    <a:pt x="292" y="304"/>
                    <a:pt x="292" y="304"/>
                  </a:cubicBezTo>
                  <a:cubicBezTo>
                    <a:pt x="293" y="303"/>
                    <a:pt x="293" y="303"/>
                    <a:pt x="293" y="303"/>
                  </a:cubicBezTo>
                  <a:cubicBezTo>
                    <a:pt x="293" y="302"/>
                    <a:pt x="293" y="302"/>
                    <a:pt x="293" y="302"/>
                  </a:cubicBezTo>
                  <a:cubicBezTo>
                    <a:pt x="293" y="302"/>
                    <a:pt x="293" y="302"/>
                    <a:pt x="293" y="302"/>
                  </a:cubicBezTo>
                  <a:cubicBezTo>
                    <a:pt x="294" y="301"/>
                    <a:pt x="294" y="301"/>
                    <a:pt x="294" y="301"/>
                  </a:cubicBezTo>
                  <a:cubicBezTo>
                    <a:pt x="295" y="300"/>
                    <a:pt x="295" y="300"/>
                    <a:pt x="295" y="300"/>
                  </a:cubicBezTo>
                  <a:cubicBezTo>
                    <a:pt x="296" y="300"/>
                    <a:pt x="296" y="300"/>
                    <a:pt x="296" y="300"/>
                  </a:cubicBezTo>
                  <a:cubicBezTo>
                    <a:pt x="296" y="301"/>
                    <a:pt x="296" y="301"/>
                    <a:pt x="296" y="301"/>
                  </a:cubicBezTo>
                  <a:cubicBezTo>
                    <a:pt x="295" y="301"/>
                    <a:pt x="295" y="301"/>
                    <a:pt x="295" y="301"/>
                  </a:cubicBezTo>
                  <a:cubicBezTo>
                    <a:pt x="296" y="301"/>
                    <a:pt x="296" y="301"/>
                    <a:pt x="296" y="301"/>
                  </a:cubicBezTo>
                  <a:cubicBezTo>
                    <a:pt x="296" y="302"/>
                    <a:pt x="296" y="302"/>
                    <a:pt x="296" y="302"/>
                  </a:cubicBezTo>
                  <a:cubicBezTo>
                    <a:pt x="295" y="303"/>
                    <a:pt x="295" y="303"/>
                    <a:pt x="295" y="303"/>
                  </a:cubicBezTo>
                  <a:cubicBezTo>
                    <a:pt x="294" y="304"/>
                    <a:pt x="294" y="304"/>
                    <a:pt x="294" y="304"/>
                  </a:cubicBezTo>
                  <a:cubicBezTo>
                    <a:pt x="295" y="304"/>
                    <a:pt x="295" y="304"/>
                    <a:pt x="295" y="304"/>
                  </a:cubicBezTo>
                  <a:cubicBezTo>
                    <a:pt x="296" y="305"/>
                    <a:pt x="296" y="305"/>
                    <a:pt x="296" y="305"/>
                  </a:cubicBezTo>
                  <a:cubicBezTo>
                    <a:pt x="295" y="305"/>
                    <a:pt x="295" y="305"/>
                    <a:pt x="295" y="305"/>
                  </a:cubicBezTo>
                  <a:cubicBezTo>
                    <a:pt x="296" y="305"/>
                    <a:pt x="296" y="305"/>
                    <a:pt x="296" y="305"/>
                  </a:cubicBezTo>
                  <a:cubicBezTo>
                    <a:pt x="296" y="305"/>
                    <a:pt x="296" y="305"/>
                    <a:pt x="296" y="305"/>
                  </a:cubicBezTo>
                  <a:cubicBezTo>
                    <a:pt x="296" y="304"/>
                    <a:pt x="296" y="304"/>
                    <a:pt x="296" y="304"/>
                  </a:cubicBezTo>
                  <a:cubicBezTo>
                    <a:pt x="297" y="304"/>
                    <a:pt x="297" y="304"/>
                    <a:pt x="297" y="304"/>
                  </a:cubicBezTo>
                  <a:cubicBezTo>
                    <a:pt x="298" y="305"/>
                    <a:pt x="298" y="305"/>
                    <a:pt x="298" y="305"/>
                  </a:cubicBezTo>
                  <a:cubicBezTo>
                    <a:pt x="298" y="306"/>
                    <a:pt x="298" y="306"/>
                    <a:pt x="298" y="306"/>
                  </a:cubicBezTo>
                  <a:cubicBezTo>
                    <a:pt x="298" y="306"/>
                    <a:pt x="298" y="306"/>
                    <a:pt x="298" y="306"/>
                  </a:cubicBezTo>
                  <a:cubicBezTo>
                    <a:pt x="297" y="306"/>
                    <a:pt x="297" y="306"/>
                    <a:pt x="297" y="306"/>
                  </a:cubicBezTo>
                  <a:cubicBezTo>
                    <a:pt x="297" y="306"/>
                    <a:pt x="297" y="306"/>
                    <a:pt x="297" y="306"/>
                  </a:cubicBezTo>
                  <a:cubicBezTo>
                    <a:pt x="295" y="307"/>
                    <a:pt x="295" y="307"/>
                    <a:pt x="295" y="307"/>
                  </a:cubicBezTo>
                  <a:cubicBezTo>
                    <a:pt x="294" y="307"/>
                    <a:pt x="294" y="307"/>
                    <a:pt x="294" y="307"/>
                  </a:cubicBezTo>
                  <a:cubicBezTo>
                    <a:pt x="293" y="307"/>
                    <a:pt x="293" y="307"/>
                    <a:pt x="293" y="307"/>
                  </a:cubicBezTo>
                  <a:cubicBezTo>
                    <a:pt x="293" y="307"/>
                    <a:pt x="293" y="307"/>
                    <a:pt x="293" y="307"/>
                  </a:cubicBezTo>
                  <a:cubicBezTo>
                    <a:pt x="293" y="307"/>
                    <a:pt x="293" y="307"/>
                    <a:pt x="293" y="307"/>
                  </a:cubicBezTo>
                  <a:cubicBezTo>
                    <a:pt x="292" y="308"/>
                    <a:pt x="292" y="308"/>
                    <a:pt x="292" y="308"/>
                  </a:cubicBezTo>
                  <a:cubicBezTo>
                    <a:pt x="292" y="308"/>
                    <a:pt x="292" y="308"/>
                    <a:pt x="292" y="308"/>
                  </a:cubicBezTo>
                  <a:close/>
                  <a:moveTo>
                    <a:pt x="224" y="260"/>
                  </a:moveTo>
                  <a:cubicBezTo>
                    <a:pt x="224" y="261"/>
                    <a:pt x="224" y="261"/>
                    <a:pt x="224" y="261"/>
                  </a:cubicBezTo>
                  <a:cubicBezTo>
                    <a:pt x="224" y="261"/>
                    <a:pt x="224" y="261"/>
                    <a:pt x="224" y="261"/>
                  </a:cubicBezTo>
                  <a:cubicBezTo>
                    <a:pt x="224" y="260"/>
                    <a:pt x="224" y="260"/>
                    <a:pt x="224" y="260"/>
                  </a:cubicBezTo>
                  <a:cubicBezTo>
                    <a:pt x="224" y="259"/>
                    <a:pt x="224" y="259"/>
                    <a:pt x="224" y="259"/>
                  </a:cubicBezTo>
                  <a:cubicBezTo>
                    <a:pt x="224" y="260"/>
                    <a:pt x="224" y="260"/>
                    <a:pt x="224" y="260"/>
                  </a:cubicBezTo>
                  <a:cubicBezTo>
                    <a:pt x="224" y="260"/>
                    <a:pt x="224" y="260"/>
                    <a:pt x="224" y="260"/>
                  </a:cubicBezTo>
                  <a:close/>
                  <a:moveTo>
                    <a:pt x="223" y="269"/>
                  </a:moveTo>
                  <a:cubicBezTo>
                    <a:pt x="224" y="268"/>
                    <a:pt x="224" y="268"/>
                    <a:pt x="224" y="268"/>
                  </a:cubicBezTo>
                  <a:cubicBezTo>
                    <a:pt x="224" y="268"/>
                    <a:pt x="224" y="268"/>
                    <a:pt x="224" y="268"/>
                  </a:cubicBezTo>
                  <a:cubicBezTo>
                    <a:pt x="225" y="268"/>
                    <a:pt x="225" y="268"/>
                    <a:pt x="225" y="268"/>
                  </a:cubicBezTo>
                  <a:cubicBezTo>
                    <a:pt x="225" y="268"/>
                    <a:pt x="225" y="268"/>
                    <a:pt x="225" y="268"/>
                  </a:cubicBezTo>
                  <a:cubicBezTo>
                    <a:pt x="224" y="269"/>
                    <a:pt x="224" y="269"/>
                    <a:pt x="224" y="269"/>
                  </a:cubicBezTo>
                  <a:cubicBezTo>
                    <a:pt x="223" y="269"/>
                    <a:pt x="223" y="269"/>
                    <a:pt x="223" y="269"/>
                  </a:cubicBezTo>
                  <a:close/>
                  <a:moveTo>
                    <a:pt x="215" y="262"/>
                  </a:moveTo>
                  <a:cubicBezTo>
                    <a:pt x="216" y="261"/>
                    <a:pt x="216" y="261"/>
                    <a:pt x="216" y="261"/>
                  </a:cubicBezTo>
                  <a:cubicBezTo>
                    <a:pt x="217" y="261"/>
                    <a:pt x="217" y="261"/>
                    <a:pt x="217" y="261"/>
                  </a:cubicBezTo>
                  <a:cubicBezTo>
                    <a:pt x="217" y="261"/>
                    <a:pt x="217" y="261"/>
                    <a:pt x="217" y="261"/>
                  </a:cubicBezTo>
                  <a:cubicBezTo>
                    <a:pt x="217" y="261"/>
                    <a:pt x="217" y="261"/>
                    <a:pt x="217" y="261"/>
                  </a:cubicBezTo>
                  <a:cubicBezTo>
                    <a:pt x="218" y="261"/>
                    <a:pt x="218" y="261"/>
                    <a:pt x="218" y="261"/>
                  </a:cubicBezTo>
                  <a:cubicBezTo>
                    <a:pt x="218" y="261"/>
                    <a:pt x="218" y="261"/>
                    <a:pt x="218" y="261"/>
                  </a:cubicBezTo>
                  <a:cubicBezTo>
                    <a:pt x="219" y="261"/>
                    <a:pt x="219" y="261"/>
                    <a:pt x="219" y="261"/>
                  </a:cubicBezTo>
                  <a:cubicBezTo>
                    <a:pt x="220" y="262"/>
                    <a:pt x="220" y="262"/>
                    <a:pt x="220" y="262"/>
                  </a:cubicBezTo>
                  <a:cubicBezTo>
                    <a:pt x="220" y="262"/>
                    <a:pt x="220" y="262"/>
                    <a:pt x="220" y="262"/>
                  </a:cubicBezTo>
                  <a:cubicBezTo>
                    <a:pt x="220" y="263"/>
                    <a:pt x="220" y="263"/>
                    <a:pt x="220" y="263"/>
                  </a:cubicBezTo>
                  <a:cubicBezTo>
                    <a:pt x="220" y="263"/>
                    <a:pt x="220" y="263"/>
                    <a:pt x="220" y="263"/>
                  </a:cubicBezTo>
                  <a:cubicBezTo>
                    <a:pt x="218" y="263"/>
                    <a:pt x="218" y="263"/>
                    <a:pt x="218" y="263"/>
                  </a:cubicBezTo>
                  <a:cubicBezTo>
                    <a:pt x="217" y="263"/>
                    <a:pt x="217" y="263"/>
                    <a:pt x="217" y="263"/>
                  </a:cubicBezTo>
                  <a:cubicBezTo>
                    <a:pt x="217" y="263"/>
                    <a:pt x="217" y="263"/>
                    <a:pt x="217" y="263"/>
                  </a:cubicBezTo>
                  <a:cubicBezTo>
                    <a:pt x="217" y="263"/>
                    <a:pt x="217" y="263"/>
                    <a:pt x="217" y="263"/>
                  </a:cubicBezTo>
                  <a:cubicBezTo>
                    <a:pt x="217" y="263"/>
                    <a:pt x="217" y="263"/>
                    <a:pt x="217" y="263"/>
                  </a:cubicBezTo>
                  <a:cubicBezTo>
                    <a:pt x="216" y="263"/>
                    <a:pt x="216" y="263"/>
                    <a:pt x="216" y="263"/>
                  </a:cubicBezTo>
                  <a:cubicBezTo>
                    <a:pt x="216" y="263"/>
                    <a:pt x="216" y="263"/>
                    <a:pt x="216" y="263"/>
                  </a:cubicBezTo>
                  <a:cubicBezTo>
                    <a:pt x="215" y="263"/>
                    <a:pt x="215" y="263"/>
                    <a:pt x="215" y="263"/>
                  </a:cubicBezTo>
                  <a:cubicBezTo>
                    <a:pt x="215" y="262"/>
                    <a:pt x="215" y="262"/>
                    <a:pt x="215" y="262"/>
                  </a:cubicBezTo>
                  <a:close/>
                  <a:moveTo>
                    <a:pt x="34" y="266"/>
                  </a:moveTo>
                  <a:cubicBezTo>
                    <a:pt x="35" y="266"/>
                    <a:pt x="35" y="266"/>
                    <a:pt x="35" y="266"/>
                  </a:cubicBezTo>
                  <a:cubicBezTo>
                    <a:pt x="35" y="267"/>
                    <a:pt x="35" y="267"/>
                    <a:pt x="35" y="267"/>
                  </a:cubicBezTo>
                  <a:cubicBezTo>
                    <a:pt x="35" y="268"/>
                    <a:pt x="35" y="268"/>
                    <a:pt x="35" y="268"/>
                  </a:cubicBezTo>
                  <a:cubicBezTo>
                    <a:pt x="34" y="267"/>
                    <a:pt x="34" y="267"/>
                    <a:pt x="34" y="267"/>
                  </a:cubicBezTo>
                  <a:cubicBezTo>
                    <a:pt x="34" y="266"/>
                    <a:pt x="34" y="266"/>
                    <a:pt x="34" y="266"/>
                  </a:cubicBezTo>
                  <a:close/>
                  <a:moveTo>
                    <a:pt x="32" y="264"/>
                  </a:moveTo>
                  <a:cubicBezTo>
                    <a:pt x="32" y="263"/>
                    <a:pt x="32" y="263"/>
                    <a:pt x="32" y="263"/>
                  </a:cubicBezTo>
                  <a:cubicBezTo>
                    <a:pt x="33" y="262"/>
                    <a:pt x="33" y="262"/>
                    <a:pt x="33" y="262"/>
                  </a:cubicBezTo>
                  <a:cubicBezTo>
                    <a:pt x="32" y="264"/>
                    <a:pt x="32" y="264"/>
                    <a:pt x="32" y="264"/>
                  </a:cubicBezTo>
                  <a:close/>
                  <a:moveTo>
                    <a:pt x="27" y="260"/>
                  </a:moveTo>
                  <a:cubicBezTo>
                    <a:pt x="28" y="260"/>
                    <a:pt x="28" y="260"/>
                    <a:pt x="28" y="260"/>
                  </a:cubicBezTo>
                  <a:cubicBezTo>
                    <a:pt x="28" y="260"/>
                    <a:pt x="28" y="260"/>
                    <a:pt x="28" y="260"/>
                  </a:cubicBezTo>
                  <a:cubicBezTo>
                    <a:pt x="27" y="260"/>
                    <a:pt x="27" y="260"/>
                    <a:pt x="27" y="260"/>
                  </a:cubicBezTo>
                  <a:close/>
                  <a:moveTo>
                    <a:pt x="20" y="257"/>
                  </a:moveTo>
                  <a:cubicBezTo>
                    <a:pt x="20" y="258"/>
                    <a:pt x="20" y="258"/>
                    <a:pt x="20" y="258"/>
                  </a:cubicBezTo>
                  <a:cubicBezTo>
                    <a:pt x="21" y="258"/>
                    <a:pt x="21" y="258"/>
                    <a:pt x="21" y="258"/>
                  </a:cubicBezTo>
                  <a:cubicBezTo>
                    <a:pt x="21" y="259"/>
                    <a:pt x="21" y="259"/>
                    <a:pt x="21" y="259"/>
                  </a:cubicBezTo>
                  <a:cubicBezTo>
                    <a:pt x="23" y="259"/>
                    <a:pt x="23" y="259"/>
                    <a:pt x="23" y="259"/>
                  </a:cubicBezTo>
                  <a:cubicBezTo>
                    <a:pt x="22" y="260"/>
                    <a:pt x="22" y="260"/>
                    <a:pt x="22" y="260"/>
                  </a:cubicBezTo>
                  <a:cubicBezTo>
                    <a:pt x="21" y="260"/>
                    <a:pt x="21" y="260"/>
                    <a:pt x="21" y="260"/>
                  </a:cubicBezTo>
                  <a:cubicBezTo>
                    <a:pt x="21" y="261"/>
                    <a:pt x="21" y="261"/>
                    <a:pt x="21" y="261"/>
                  </a:cubicBezTo>
                  <a:cubicBezTo>
                    <a:pt x="21" y="261"/>
                    <a:pt x="21" y="261"/>
                    <a:pt x="21" y="261"/>
                  </a:cubicBezTo>
                  <a:cubicBezTo>
                    <a:pt x="21" y="262"/>
                    <a:pt x="21" y="262"/>
                    <a:pt x="21" y="262"/>
                  </a:cubicBezTo>
                  <a:cubicBezTo>
                    <a:pt x="21" y="262"/>
                    <a:pt x="21" y="262"/>
                    <a:pt x="21" y="262"/>
                  </a:cubicBezTo>
                  <a:cubicBezTo>
                    <a:pt x="22" y="262"/>
                    <a:pt x="22" y="262"/>
                    <a:pt x="22" y="262"/>
                  </a:cubicBezTo>
                  <a:cubicBezTo>
                    <a:pt x="22" y="263"/>
                    <a:pt x="22" y="263"/>
                    <a:pt x="22" y="263"/>
                  </a:cubicBezTo>
                  <a:cubicBezTo>
                    <a:pt x="23" y="263"/>
                    <a:pt x="23" y="263"/>
                    <a:pt x="23" y="263"/>
                  </a:cubicBezTo>
                  <a:cubicBezTo>
                    <a:pt x="23" y="263"/>
                    <a:pt x="23" y="263"/>
                    <a:pt x="23" y="263"/>
                  </a:cubicBezTo>
                  <a:cubicBezTo>
                    <a:pt x="24" y="264"/>
                    <a:pt x="24" y="264"/>
                    <a:pt x="24" y="264"/>
                  </a:cubicBezTo>
                  <a:cubicBezTo>
                    <a:pt x="25" y="263"/>
                    <a:pt x="25" y="263"/>
                    <a:pt x="25" y="263"/>
                  </a:cubicBezTo>
                  <a:cubicBezTo>
                    <a:pt x="24" y="265"/>
                    <a:pt x="24" y="265"/>
                    <a:pt x="24" y="265"/>
                  </a:cubicBezTo>
                  <a:cubicBezTo>
                    <a:pt x="24" y="266"/>
                    <a:pt x="24" y="266"/>
                    <a:pt x="24" y="266"/>
                  </a:cubicBezTo>
                  <a:cubicBezTo>
                    <a:pt x="25" y="265"/>
                    <a:pt x="25" y="265"/>
                    <a:pt x="25" y="265"/>
                  </a:cubicBezTo>
                  <a:cubicBezTo>
                    <a:pt x="25" y="265"/>
                    <a:pt x="25" y="265"/>
                    <a:pt x="25" y="265"/>
                  </a:cubicBezTo>
                  <a:cubicBezTo>
                    <a:pt x="26" y="264"/>
                    <a:pt x="26" y="264"/>
                    <a:pt x="26" y="264"/>
                  </a:cubicBezTo>
                  <a:cubicBezTo>
                    <a:pt x="26" y="265"/>
                    <a:pt x="26" y="265"/>
                    <a:pt x="26" y="265"/>
                  </a:cubicBezTo>
                  <a:cubicBezTo>
                    <a:pt x="25" y="266"/>
                    <a:pt x="25" y="266"/>
                    <a:pt x="25" y="266"/>
                  </a:cubicBezTo>
                  <a:cubicBezTo>
                    <a:pt x="25" y="267"/>
                    <a:pt x="25" y="267"/>
                    <a:pt x="25" y="267"/>
                  </a:cubicBezTo>
                  <a:cubicBezTo>
                    <a:pt x="25" y="266"/>
                    <a:pt x="25" y="266"/>
                    <a:pt x="25" y="266"/>
                  </a:cubicBezTo>
                  <a:cubicBezTo>
                    <a:pt x="26" y="267"/>
                    <a:pt x="26" y="267"/>
                    <a:pt x="26" y="267"/>
                  </a:cubicBezTo>
                  <a:cubicBezTo>
                    <a:pt x="27" y="267"/>
                    <a:pt x="27" y="267"/>
                    <a:pt x="27" y="267"/>
                  </a:cubicBezTo>
                  <a:cubicBezTo>
                    <a:pt x="27" y="268"/>
                    <a:pt x="27" y="268"/>
                    <a:pt x="27" y="268"/>
                  </a:cubicBezTo>
                  <a:cubicBezTo>
                    <a:pt x="28" y="268"/>
                    <a:pt x="28" y="268"/>
                    <a:pt x="28" y="268"/>
                  </a:cubicBezTo>
                  <a:cubicBezTo>
                    <a:pt x="28" y="269"/>
                    <a:pt x="28" y="269"/>
                    <a:pt x="28" y="269"/>
                  </a:cubicBezTo>
                  <a:cubicBezTo>
                    <a:pt x="28" y="270"/>
                    <a:pt x="28" y="270"/>
                    <a:pt x="28" y="270"/>
                  </a:cubicBezTo>
                  <a:cubicBezTo>
                    <a:pt x="29" y="270"/>
                    <a:pt x="29" y="270"/>
                    <a:pt x="29" y="270"/>
                  </a:cubicBezTo>
                  <a:cubicBezTo>
                    <a:pt x="29" y="270"/>
                    <a:pt x="29" y="270"/>
                    <a:pt x="29" y="270"/>
                  </a:cubicBezTo>
                  <a:cubicBezTo>
                    <a:pt x="30" y="270"/>
                    <a:pt x="30" y="270"/>
                    <a:pt x="30" y="270"/>
                  </a:cubicBezTo>
                  <a:cubicBezTo>
                    <a:pt x="31" y="270"/>
                    <a:pt x="31" y="270"/>
                    <a:pt x="31" y="270"/>
                  </a:cubicBezTo>
                  <a:cubicBezTo>
                    <a:pt x="29" y="271"/>
                    <a:pt x="29" y="271"/>
                    <a:pt x="29" y="271"/>
                  </a:cubicBezTo>
                  <a:cubicBezTo>
                    <a:pt x="31" y="273"/>
                    <a:pt x="31" y="273"/>
                    <a:pt x="31" y="273"/>
                  </a:cubicBezTo>
                  <a:cubicBezTo>
                    <a:pt x="32" y="273"/>
                    <a:pt x="32" y="273"/>
                    <a:pt x="32" y="273"/>
                  </a:cubicBezTo>
                  <a:cubicBezTo>
                    <a:pt x="32" y="274"/>
                    <a:pt x="32" y="274"/>
                    <a:pt x="32" y="274"/>
                  </a:cubicBezTo>
                  <a:cubicBezTo>
                    <a:pt x="35" y="275"/>
                    <a:pt x="35" y="275"/>
                    <a:pt x="35" y="275"/>
                  </a:cubicBezTo>
                  <a:cubicBezTo>
                    <a:pt x="35" y="275"/>
                    <a:pt x="35" y="275"/>
                    <a:pt x="35" y="275"/>
                  </a:cubicBezTo>
                  <a:cubicBezTo>
                    <a:pt x="36" y="275"/>
                    <a:pt x="36" y="275"/>
                    <a:pt x="36" y="275"/>
                  </a:cubicBezTo>
                  <a:cubicBezTo>
                    <a:pt x="35" y="273"/>
                    <a:pt x="35" y="273"/>
                    <a:pt x="35" y="273"/>
                  </a:cubicBezTo>
                  <a:cubicBezTo>
                    <a:pt x="36" y="272"/>
                    <a:pt x="36" y="272"/>
                    <a:pt x="36" y="272"/>
                  </a:cubicBezTo>
                  <a:cubicBezTo>
                    <a:pt x="35" y="271"/>
                    <a:pt x="35" y="271"/>
                    <a:pt x="35" y="271"/>
                  </a:cubicBezTo>
                  <a:cubicBezTo>
                    <a:pt x="35" y="270"/>
                    <a:pt x="35" y="270"/>
                    <a:pt x="35" y="270"/>
                  </a:cubicBezTo>
                  <a:cubicBezTo>
                    <a:pt x="35" y="269"/>
                    <a:pt x="35" y="269"/>
                    <a:pt x="35" y="269"/>
                  </a:cubicBezTo>
                  <a:cubicBezTo>
                    <a:pt x="33" y="267"/>
                    <a:pt x="33" y="267"/>
                    <a:pt x="33" y="267"/>
                  </a:cubicBezTo>
                  <a:cubicBezTo>
                    <a:pt x="32" y="265"/>
                    <a:pt x="32" y="265"/>
                    <a:pt x="32" y="265"/>
                  </a:cubicBezTo>
                  <a:cubicBezTo>
                    <a:pt x="31" y="264"/>
                    <a:pt x="31" y="264"/>
                    <a:pt x="31" y="264"/>
                  </a:cubicBezTo>
                  <a:cubicBezTo>
                    <a:pt x="31" y="262"/>
                    <a:pt x="31" y="262"/>
                    <a:pt x="31" y="262"/>
                  </a:cubicBezTo>
                  <a:cubicBezTo>
                    <a:pt x="31" y="262"/>
                    <a:pt x="31" y="262"/>
                    <a:pt x="31" y="262"/>
                  </a:cubicBezTo>
                  <a:cubicBezTo>
                    <a:pt x="30" y="262"/>
                    <a:pt x="30" y="262"/>
                    <a:pt x="30" y="262"/>
                  </a:cubicBezTo>
                  <a:cubicBezTo>
                    <a:pt x="28" y="261"/>
                    <a:pt x="28" y="261"/>
                    <a:pt x="28" y="261"/>
                  </a:cubicBezTo>
                  <a:cubicBezTo>
                    <a:pt x="27" y="261"/>
                    <a:pt x="27" y="261"/>
                    <a:pt x="27" y="261"/>
                  </a:cubicBezTo>
                  <a:cubicBezTo>
                    <a:pt x="27" y="261"/>
                    <a:pt x="27" y="261"/>
                    <a:pt x="27" y="261"/>
                  </a:cubicBezTo>
                  <a:cubicBezTo>
                    <a:pt x="26" y="260"/>
                    <a:pt x="26" y="260"/>
                    <a:pt x="26" y="260"/>
                  </a:cubicBezTo>
                  <a:cubicBezTo>
                    <a:pt x="25" y="259"/>
                    <a:pt x="25" y="259"/>
                    <a:pt x="25" y="259"/>
                  </a:cubicBezTo>
                  <a:cubicBezTo>
                    <a:pt x="24" y="259"/>
                    <a:pt x="24" y="259"/>
                    <a:pt x="24" y="259"/>
                  </a:cubicBezTo>
                  <a:cubicBezTo>
                    <a:pt x="24" y="258"/>
                    <a:pt x="24" y="258"/>
                    <a:pt x="24" y="258"/>
                  </a:cubicBezTo>
                  <a:cubicBezTo>
                    <a:pt x="23" y="258"/>
                    <a:pt x="23" y="258"/>
                    <a:pt x="23" y="258"/>
                  </a:cubicBezTo>
                  <a:cubicBezTo>
                    <a:pt x="22" y="257"/>
                    <a:pt x="22" y="257"/>
                    <a:pt x="22" y="257"/>
                  </a:cubicBezTo>
                  <a:cubicBezTo>
                    <a:pt x="21" y="257"/>
                    <a:pt x="21" y="257"/>
                    <a:pt x="21" y="257"/>
                  </a:cubicBezTo>
                  <a:cubicBezTo>
                    <a:pt x="21" y="257"/>
                    <a:pt x="21" y="257"/>
                    <a:pt x="21" y="257"/>
                  </a:cubicBezTo>
                  <a:cubicBezTo>
                    <a:pt x="20" y="257"/>
                    <a:pt x="20" y="257"/>
                    <a:pt x="20" y="257"/>
                  </a:cubicBezTo>
                  <a:close/>
                  <a:moveTo>
                    <a:pt x="28" y="259"/>
                  </a:moveTo>
                  <a:cubicBezTo>
                    <a:pt x="28" y="259"/>
                    <a:pt x="28" y="259"/>
                    <a:pt x="28" y="259"/>
                  </a:cubicBezTo>
                  <a:cubicBezTo>
                    <a:pt x="29" y="258"/>
                    <a:pt x="29" y="258"/>
                    <a:pt x="29" y="258"/>
                  </a:cubicBezTo>
                  <a:cubicBezTo>
                    <a:pt x="29" y="259"/>
                    <a:pt x="29" y="259"/>
                    <a:pt x="29" y="259"/>
                  </a:cubicBezTo>
                  <a:cubicBezTo>
                    <a:pt x="29" y="259"/>
                    <a:pt x="29" y="259"/>
                    <a:pt x="29" y="259"/>
                  </a:cubicBezTo>
                  <a:cubicBezTo>
                    <a:pt x="28" y="259"/>
                    <a:pt x="28" y="259"/>
                    <a:pt x="28" y="259"/>
                  </a:cubicBezTo>
                  <a:cubicBezTo>
                    <a:pt x="28" y="259"/>
                    <a:pt x="28" y="259"/>
                    <a:pt x="28" y="259"/>
                  </a:cubicBezTo>
                  <a:close/>
                  <a:moveTo>
                    <a:pt x="27" y="258"/>
                  </a:moveTo>
                  <a:cubicBezTo>
                    <a:pt x="28" y="258"/>
                    <a:pt x="28" y="258"/>
                    <a:pt x="28" y="258"/>
                  </a:cubicBezTo>
                  <a:cubicBezTo>
                    <a:pt x="28" y="258"/>
                    <a:pt x="28" y="258"/>
                    <a:pt x="28" y="258"/>
                  </a:cubicBezTo>
                  <a:cubicBezTo>
                    <a:pt x="27" y="258"/>
                    <a:pt x="27" y="258"/>
                    <a:pt x="27" y="258"/>
                  </a:cubicBezTo>
                  <a:close/>
                  <a:moveTo>
                    <a:pt x="22" y="240"/>
                  </a:moveTo>
                  <a:cubicBezTo>
                    <a:pt x="22" y="241"/>
                    <a:pt x="22" y="241"/>
                    <a:pt x="22" y="241"/>
                  </a:cubicBezTo>
                  <a:cubicBezTo>
                    <a:pt x="22" y="241"/>
                    <a:pt x="22" y="241"/>
                    <a:pt x="22" y="241"/>
                  </a:cubicBezTo>
                  <a:cubicBezTo>
                    <a:pt x="22" y="240"/>
                    <a:pt x="22" y="240"/>
                    <a:pt x="22" y="240"/>
                  </a:cubicBezTo>
                  <a:close/>
                  <a:moveTo>
                    <a:pt x="24" y="249"/>
                  </a:moveTo>
                  <a:cubicBezTo>
                    <a:pt x="24" y="248"/>
                    <a:pt x="24" y="248"/>
                    <a:pt x="24" y="248"/>
                  </a:cubicBezTo>
                  <a:cubicBezTo>
                    <a:pt x="25" y="248"/>
                    <a:pt x="25" y="248"/>
                    <a:pt x="25" y="248"/>
                  </a:cubicBezTo>
                  <a:cubicBezTo>
                    <a:pt x="25" y="248"/>
                    <a:pt x="25" y="248"/>
                    <a:pt x="25" y="248"/>
                  </a:cubicBezTo>
                  <a:cubicBezTo>
                    <a:pt x="25" y="249"/>
                    <a:pt x="25" y="249"/>
                    <a:pt x="25" y="249"/>
                  </a:cubicBezTo>
                  <a:cubicBezTo>
                    <a:pt x="24" y="249"/>
                    <a:pt x="24" y="249"/>
                    <a:pt x="24" y="249"/>
                  </a:cubicBezTo>
                  <a:close/>
                  <a:moveTo>
                    <a:pt x="24" y="251"/>
                  </a:moveTo>
                  <a:cubicBezTo>
                    <a:pt x="23" y="252"/>
                    <a:pt x="23" y="252"/>
                    <a:pt x="23" y="252"/>
                  </a:cubicBezTo>
                  <a:cubicBezTo>
                    <a:pt x="24" y="253"/>
                    <a:pt x="24" y="253"/>
                    <a:pt x="24" y="253"/>
                  </a:cubicBezTo>
                  <a:cubicBezTo>
                    <a:pt x="24" y="253"/>
                    <a:pt x="24" y="253"/>
                    <a:pt x="24" y="253"/>
                  </a:cubicBezTo>
                  <a:cubicBezTo>
                    <a:pt x="24" y="252"/>
                    <a:pt x="24" y="252"/>
                    <a:pt x="24" y="252"/>
                  </a:cubicBezTo>
                  <a:cubicBezTo>
                    <a:pt x="24" y="251"/>
                    <a:pt x="24" y="251"/>
                    <a:pt x="24" y="251"/>
                  </a:cubicBezTo>
                  <a:close/>
                  <a:moveTo>
                    <a:pt x="25" y="250"/>
                  </a:moveTo>
                  <a:cubicBezTo>
                    <a:pt x="25" y="249"/>
                    <a:pt x="25" y="249"/>
                    <a:pt x="25" y="249"/>
                  </a:cubicBezTo>
                  <a:cubicBezTo>
                    <a:pt x="25" y="249"/>
                    <a:pt x="25" y="249"/>
                    <a:pt x="25" y="249"/>
                  </a:cubicBezTo>
                  <a:cubicBezTo>
                    <a:pt x="24" y="250"/>
                    <a:pt x="24" y="250"/>
                    <a:pt x="24" y="250"/>
                  </a:cubicBezTo>
                  <a:cubicBezTo>
                    <a:pt x="24" y="250"/>
                    <a:pt x="24" y="250"/>
                    <a:pt x="24" y="250"/>
                  </a:cubicBezTo>
                  <a:cubicBezTo>
                    <a:pt x="24" y="250"/>
                    <a:pt x="24" y="250"/>
                    <a:pt x="24" y="250"/>
                  </a:cubicBezTo>
                  <a:cubicBezTo>
                    <a:pt x="24" y="250"/>
                    <a:pt x="25" y="250"/>
                    <a:pt x="25" y="250"/>
                  </a:cubicBezTo>
                  <a:close/>
                  <a:moveTo>
                    <a:pt x="26" y="249"/>
                  </a:moveTo>
                  <a:cubicBezTo>
                    <a:pt x="27" y="248"/>
                    <a:pt x="27" y="248"/>
                    <a:pt x="27" y="248"/>
                  </a:cubicBezTo>
                  <a:cubicBezTo>
                    <a:pt x="27" y="248"/>
                    <a:pt x="27" y="248"/>
                    <a:pt x="27" y="248"/>
                  </a:cubicBezTo>
                  <a:cubicBezTo>
                    <a:pt x="28" y="247"/>
                    <a:pt x="28" y="247"/>
                    <a:pt x="28" y="247"/>
                  </a:cubicBezTo>
                  <a:cubicBezTo>
                    <a:pt x="29" y="247"/>
                    <a:pt x="29" y="247"/>
                    <a:pt x="29" y="247"/>
                  </a:cubicBezTo>
                  <a:cubicBezTo>
                    <a:pt x="29" y="247"/>
                    <a:pt x="29" y="247"/>
                    <a:pt x="29" y="247"/>
                  </a:cubicBezTo>
                  <a:cubicBezTo>
                    <a:pt x="28" y="249"/>
                    <a:pt x="28" y="249"/>
                    <a:pt x="28" y="249"/>
                  </a:cubicBezTo>
                  <a:cubicBezTo>
                    <a:pt x="27" y="249"/>
                    <a:pt x="27" y="249"/>
                    <a:pt x="27" y="249"/>
                  </a:cubicBezTo>
                  <a:cubicBezTo>
                    <a:pt x="26" y="249"/>
                    <a:pt x="26" y="249"/>
                    <a:pt x="26" y="249"/>
                  </a:cubicBezTo>
                  <a:cubicBezTo>
                    <a:pt x="26" y="249"/>
                    <a:pt x="26" y="249"/>
                    <a:pt x="26" y="249"/>
                  </a:cubicBezTo>
                  <a:close/>
                  <a:moveTo>
                    <a:pt x="25" y="245"/>
                  </a:moveTo>
                  <a:cubicBezTo>
                    <a:pt x="25" y="244"/>
                    <a:pt x="25" y="244"/>
                    <a:pt x="25" y="244"/>
                  </a:cubicBezTo>
                  <a:cubicBezTo>
                    <a:pt x="26" y="244"/>
                    <a:pt x="26" y="244"/>
                    <a:pt x="26" y="244"/>
                  </a:cubicBezTo>
                  <a:cubicBezTo>
                    <a:pt x="26" y="244"/>
                    <a:pt x="26" y="244"/>
                    <a:pt x="26" y="244"/>
                  </a:cubicBezTo>
                  <a:cubicBezTo>
                    <a:pt x="25" y="245"/>
                    <a:pt x="25" y="245"/>
                    <a:pt x="25" y="245"/>
                  </a:cubicBezTo>
                  <a:cubicBezTo>
                    <a:pt x="25" y="245"/>
                    <a:pt x="25" y="245"/>
                    <a:pt x="25" y="245"/>
                  </a:cubicBezTo>
                  <a:cubicBezTo>
                    <a:pt x="25" y="245"/>
                    <a:pt x="25" y="245"/>
                    <a:pt x="25" y="245"/>
                  </a:cubicBezTo>
                  <a:close/>
                  <a:moveTo>
                    <a:pt x="23" y="245"/>
                  </a:moveTo>
                  <a:cubicBezTo>
                    <a:pt x="24" y="245"/>
                    <a:pt x="24" y="245"/>
                    <a:pt x="24" y="245"/>
                  </a:cubicBezTo>
                  <a:cubicBezTo>
                    <a:pt x="24" y="245"/>
                    <a:pt x="24" y="245"/>
                    <a:pt x="24" y="245"/>
                  </a:cubicBezTo>
                  <a:cubicBezTo>
                    <a:pt x="24" y="244"/>
                    <a:pt x="24" y="244"/>
                    <a:pt x="24" y="244"/>
                  </a:cubicBezTo>
                  <a:cubicBezTo>
                    <a:pt x="23" y="245"/>
                    <a:pt x="23" y="245"/>
                    <a:pt x="23" y="245"/>
                  </a:cubicBezTo>
                  <a:close/>
                  <a:moveTo>
                    <a:pt x="22" y="243"/>
                  </a:moveTo>
                  <a:cubicBezTo>
                    <a:pt x="22" y="244"/>
                    <a:pt x="22" y="244"/>
                    <a:pt x="22" y="244"/>
                  </a:cubicBezTo>
                  <a:cubicBezTo>
                    <a:pt x="22" y="244"/>
                    <a:pt x="22" y="244"/>
                    <a:pt x="22" y="244"/>
                  </a:cubicBezTo>
                  <a:cubicBezTo>
                    <a:pt x="22" y="245"/>
                    <a:pt x="22" y="245"/>
                    <a:pt x="22" y="245"/>
                  </a:cubicBezTo>
                  <a:cubicBezTo>
                    <a:pt x="23" y="244"/>
                    <a:pt x="23" y="244"/>
                    <a:pt x="23" y="244"/>
                  </a:cubicBezTo>
                  <a:cubicBezTo>
                    <a:pt x="22" y="243"/>
                    <a:pt x="22" y="243"/>
                    <a:pt x="22" y="243"/>
                  </a:cubicBezTo>
                  <a:cubicBezTo>
                    <a:pt x="22" y="243"/>
                    <a:pt x="22" y="243"/>
                    <a:pt x="22" y="243"/>
                  </a:cubicBezTo>
                  <a:close/>
                  <a:moveTo>
                    <a:pt x="23" y="242"/>
                  </a:moveTo>
                  <a:cubicBezTo>
                    <a:pt x="23" y="242"/>
                    <a:pt x="23" y="242"/>
                    <a:pt x="23" y="242"/>
                  </a:cubicBezTo>
                  <a:cubicBezTo>
                    <a:pt x="23" y="242"/>
                    <a:pt x="23" y="242"/>
                    <a:pt x="23" y="242"/>
                  </a:cubicBezTo>
                  <a:cubicBezTo>
                    <a:pt x="23" y="243"/>
                    <a:pt x="23" y="243"/>
                    <a:pt x="23" y="243"/>
                  </a:cubicBezTo>
                  <a:cubicBezTo>
                    <a:pt x="24" y="243"/>
                    <a:pt x="24" y="243"/>
                    <a:pt x="24" y="243"/>
                  </a:cubicBezTo>
                  <a:cubicBezTo>
                    <a:pt x="25" y="242"/>
                    <a:pt x="25" y="242"/>
                    <a:pt x="25" y="242"/>
                  </a:cubicBezTo>
                  <a:cubicBezTo>
                    <a:pt x="24" y="243"/>
                    <a:pt x="24" y="243"/>
                    <a:pt x="24" y="243"/>
                  </a:cubicBezTo>
                  <a:cubicBezTo>
                    <a:pt x="24" y="244"/>
                    <a:pt x="24" y="244"/>
                    <a:pt x="24" y="244"/>
                  </a:cubicBezTo>
                  <a:cubicBezTo>
                    <a:pt x="25" y="243"/>
                    <a:pt x="25" y="243"/>
                    <a:pt x="25" y="243"/>
                  </a:cubicBezTo>
                  <a:cubicBezTo>
                    <a:pt x="25" y="241"/>
                    <a:pt x="25" y="241"/>
                    <a:pt x="25" y="241"/>
                  </a:cubicBezTo>
                  <a:cubicBezTo>
                    <a:pt x="24" y="241"/>
                    <a:pt x="24" y="241"/>
                    <a:pt x="24" y="241"/>
                  </a:cubicBezTo>
                  <a:cubicBezTo>
                    <a:pt x="23" y="241"/>
                    <a:pt x="23" y="241"/>
                    <a:pt x="23" y="241"/>
                  </a:cubicBezTo>
                  <a:cubicBezTo>
                    <a:pt x="23" y="242"/>
                    <a:pt x="23" y="242"/>
                    <a:pt x="23" y="242"/>
                  </a:cubicBezTo>
                  <a:close/>
                  <a:moveTo>
                    <a:pt x="23" y="240"/>
                  </a:moveTo>
                  <a:cubicBezTo>
                    <a:pt x="23" y="241"/>
                    <a:pt x="23" y="241"/>
                    <a:pt x="23" y="241"/>
                  </a:cubicBezTo>
                  <a:cubicBezTo>
                    <a:pt x="23" y="240"/>
                    <a:pt x="23" y="240"/>
                    <a:pt x="23" y="240"/>
                  </a:cubicBezTo>
                  <a:cubicBezTo>
                    <a:pt x="23" y="240"/>
                    <a:pt x="23" y="240"/>
                    <a:pt x="23" y="240"/>
                  </a:cubicBezTo>
                  <a:cubicBezTo>
                    <a:pt x="23" y="240"/>
                    <a:pt x="23" y="240"/>
                    <a:pt x="23" y="240"/>
                  </a:cubicBezTo>
                  <a:close/>
                  <a:moveTo>
                    <a:pt x="24" y="239"/>
                  </a:moveTo>
                  <a:cubicBezTo>
                    <a:pt x="25" y="238"/>
                    <a:pt x="25" y="238"/>
                    <a:pt x="25" y="238"/>
                  </a:cubicBezTo>
                  <a:cubicBezTo>
                    <a:pt x="25" y="237"/>
                    <a:pt x="25" y="237"/>
                    <a:pt x="25" y="237"/>
                  </a:cubicBezTo>
                  <a:cubicBezTo>
                    <a:pt x="26" y="237"/>
                    <a:pt x="26" y="237"/>
                    <a:pt x="26" y="237"/>
                  </a:cubicBezTo>
                  <a:cubicBezTo>
                    <a:pt x="26" y="238"/>
                    <a:pt x="26" y="238"/>
                    <a:pt x="26" y="238"/>
                  </a:cubicBezTo>
                  <a:cubicBezTo>
                    <a:pt x="25" y="238"/>
                    <a:pt x="25" y="238"/>
                    <a:pt x="25" y="238"/>
                  </a:cubicBezTo>
                  <a:cubicBezTo>
                    <a:pt x="24" y="239"/>
                    <a:pt x="24" y="239"/>
                    <a:pt x="24" y="239"/>
                  </a:cubicBezTo>
                  <a:close/>
                  <a:moveTo>
                    <a:pt x="19" y="236"/>
                  </a:moveTo>
                  <a:cubicBezTo>
                    <a:pt x="21" y="238"/>
                    <a:pt x="21" y="238"/>
                    <a:pt x="21" y="238"/>
                  </a:cubicBezTo>
                  <a:cubicBezTo>
                    <a:pt x="21" y="240"/>
                    <a:pt x="21" y="240"/>
                    <a:pt x="21" y="240"/>
                  </a:cubicBezTo>
                  <a:cubicBezTo>
                    <a:pt x="21" y="240"/>
                    <a:pt x="21" y="240"/>
                    <a:pt x="21" y="240"/>
                  </a:cubicBezTo>
                  <a:cubicBezTo>
                    <a:pt x="20" y="240"/>
                    <a:pt x="20" y="240"/>
                    <a:pt x="20" y="240"/>
                  </a:cubicBezTo>
                  <a:cubicBezTo>
                    <a:pt x="20" y="239"/>
                    <a:pt x="20" y="239"/>
                    <a:pt x="20" y="239"/>
                  </a:cubicBezTo>
                  <a:cubicBezTo>
                    <a:pt x="19" y="238"/>
                    <a:pt x="19" y="238"/>
                    <a:pt x="19" y="238"/>
                  </a:cubicBezTo>
                  <a:cubicBezTo>
                    <a:pt x="19" y="237"/>
                    <a:pt x="19" y="237"/>
                    <a:pt x="19" y="237"/>
                  </a:cubicBezTo>
                  <a:cubicBezTo>
                    <a:pt x="19" y="237"/>
                    <a:pt x="19" y="236"/>
                    <a:pt x="19" y="236"/>
                  </a:cubicBezTo>
                  <a:close/>
                  <a:moveTo>
                    <a:pt x="21" y="236"/>
                  </a:moveTo>
                  <a:cubicBezTo>
                    <a:pt x="21" y="237"/>
                    <a:pt x="21" y="237"/>
                    <a:pt x="21" y="237"/>
                  </a:cubicBezTo>
                  <a:cubicBezTo>
                    <a:pt x="21" y="238"/>
                    <a:pt x="21" y="238"/>
                    <a:pt x="21" y="238"/>
                  </a:cubicBezTo>
                  <a:cubicBezTo>
                    <a:pt x="21" y="239"/>
                    <a:pt x="21" y="239"/>
                    <a:pt x="21" y="239"/>
                  </a:cubicBezTo>
                  <a:cubicBezTo>
                    <a:pt x="22" y="239"/>
                    <a:pt x="22" y="239"/>
                    <a:pt x="22" y="239"/>
                  </a:cubicBezTo>
                  <a:cubicBezTo>
                    <a:pt x="22" y="238"/>
                    <a:pt x="22" y="238"/>
                    <a:pt x="22" y="238"/>
                  </a:cubicBezTo>
                  <a:cubicBezTo>
                    <a:pt x="22" y="237"/>
                    <a:pt x="22" y="237"/>
                    <a:pt x="22" y="237"/>
                  </a:cubicBezTo>
                  <a:cubicBezTo>
                    <a:pt x="21" y="236"/>
                    <a:pt x="21" y="236"/>
                    <a:pt x="21" y="236"/>
                  </a:cubicBezTo>
                  <a:cubicBezTo>
                    <a:pt x="21" y="235"/>
                    <a:pt x="21" y="235"/>
                    <a:pt x="21" y="235"/>
                  </a:cubicBezTo>
                  <a:cubicBezTo>
                    <a:pt x="21" y="236"/>
                    <a:pt x="21" y="236"/>
                    <a:pt x="21" y="236"/>
                  </a:cubicBezTo>
                  <a:close/>
                  <a:moveTo>
                    <a:pt x="19" y="235"/>
                  </a:moveTo>
                  <a:cubicBezTo>
                    <a:pt x="20" y="235"/>
                    <a:pt x="20" y="235"/>
                    <a:pt x="20" y="235"/>
                  </a:cubicBezTo>
                  <a:cubicBezTo>
                    <a:pt x="20" y="235"/>
                    <a:pt x="20" y="235"/>
                    <a:pt x="20" y="235"/>
                  </a:cubicBezTo>
                  <a:cubicBezTo>
                    <a:pt x="21" y="235"/>
                    <a:pt x="21" y="235"/>
                    <a:pt x="21" y="235"/>
                  </a:cubicBezTo>
                  <a:cubicBezTo>
                    <a:pt x="21" y="234"/>
                    <a:pt x="21" y="234"/>
                    <a:pt x="21" y="234"/>
                  </a:cubicBezTo>
                  <a:cubicBezTo>
                    <a:pt x="21" y="234"/>
                    <a:pt x="21" y="234"/>
                    <a:pt x="21" y="234"/>
                  </a:cubicBezTo>
                  <a:cubicBezTo>
                    <a:pt x="19" y="234"/>
                    <a:pt x="19" y="234"/>
                    <a:pt x="19" y="234"/>
                  </a:cubicBezTo>
                  <a:cubicBezTo>
                    <a:pt x="19" y="235"/>
                    <a:pt x="19" y="235"/>
                    <a:pt x="19" y="235"/>
                  </a:cubicBezTo>
                  <a:close/>
                  <a:moveTo>
                    <a:pt x="10" y="235"/>
                  </a:moveTo>
                  <a:cubicBezTo>
                    <a:pt x="9" y="234"/>
                    <a:pt x="9" y="234"/>
                    <a:pt x="9" y="234"/>
                  </a:cubicBezTo>
                  <a:cubicBezTo>
                    <a:pt x="11" y="232"/>
                    <a:pt x="11" y="232"/>
                    <a:pt x="11" y="232"/>
                  </a:cubicBezTo>
                  <a:cubicBezTo>
                    <a:pt x="12" y="232"/>
                    <a:pt x="12" y="232"/>
                    <a:pt x="12" y="232"/>
                  </a:cubicBezTo>
                  <a:cubicBezTo>
                    <a:pt x="12" y="233"/>
                    <a:pt x="12" y="233"/>
                    <a:pt x="12" y="233"/>
                  </a:cubicBezTo>
                  <a:cubicBezTo>
                    <a:pt x="12" y="233"/>
                    <a:pt x="12" y="233"/>
                    <a:pt x="12" y="233"/>
                  </a:cubicBezTo>
                  <a:cubicBezTo>
                    <a:pt x="13" y="232"/>
                    <a:pt x="13" y="232"/>
                    <a:pt x="13" y="232"/>
                  </a:cubicBezTo>
                  <a:cubicBezTo>
                    <a:pt x="14" y="233"/>
                    <a:pt x="14" y="233"/>
                    <a:pt x="14" y="233"/>
                  </a:cubicBezTo>
                  <a:cubicBezTo>
                    <a:pt x="14" y="233"/>
                    <a:pt x="14" y="233"/>
                    <a:pt x="14" y="233"/>
                  </a:cubicBezTo>
                  <a:cubicBezTo>
                    <a:pt x="14" y="234"/>
                    <a:pt x="14" y="234"/>
                    <a:pt x="14" y="234"/>
                  </a:cubicBezTo>
                  <a:cubicBezTo>
                    <a:pt x="13" y="235"/>
                    <a:pt x="13" y="235"/>
                    <a:pt x="13" y="235"/>
                  </a:cubicBezTo>
                  <a:cubicBezTo>
                    <a:pt x="11" y="235"/>
                    <a:pt x="11" y="235"/>
                    <a:pt x="11" y="235"/>
                  </a:cubicBezTo>
                  <a:cubicBezTo>
                    <a:pt x="12" y="236"/>
                    <a:pt x="12" y="236"/>
                    <a:pt x="12" y="236"/>
                  </a:cubicBezTo>
                  <a:cubicBezTo>
                    <a:pt x="12" y="236"/>
                    <a:pt x="12" y="236"/>
                    <a:pt x="12" y="236"/>
                  </a:cubicBezTo>
                  <a:cubicBezTo>
                    <a:pt x="13" y="236"/>
                    <a:pt x="13" y="236"/>
                    <a:pt x="13" y="236"/>
                  </a:cubicBezTo>
                  <a:cubicBezTo>
                    <a:pt x="13" y="235"/>
                    <a:pt x="13" y="235"/>
                    <a:pt x="13" y="235"/>
                  </a:cubicBezTo>
                  <a:cubicBezTo>
                    <a:pt x="14" y="233"/>
                    <a:pt x="14" y="233"/>
                    <a:pt x="14" y="233"/>
                  </a:cubicBezTo>
                  <a:cubicBezTo>
                    <a:pt x="16" y="233"/>
                    <a:pt x="16" y="233"/>
                    <a:pt x="16" y="233"/>
                  </a:cubicBezTo>
                  <a:cubicBezTo>
                    <a:pt x="16" y="233"/>
                    <a:pt x="16" y="233"/>
                    <a:pt x="16" y="233"/>
                  </a:cubicBezTo>
                  <a:cubicBezTo>
                    <a:pt x="15" y="234"/>
                    <a:pt x="15" y="234"/>
                    <a:pt x="15" y="234"/>
                  </a:cubicBezTo>
                  <a:cubicBezTo>
                    <a:pt x="14" y="236"/>
                    <a:pt x="14" y="236"/>
                    <a:pt x="14" y="236"/>
                  </a:cubicBezTo>
                  <a:cubicBezTo>
                    <a:pt x="14" y="237"/>
                    <a:pt x="14" y="237"/>
                    <a:pt x="14" y="237"/>
                  </a:cubicBezTo>
                  <a:cubicBezTo>
                    <a:pt x="13" y="238"/>
                    <a:pt x="13" y="238"/>
                    <a:pt x="13" y="238"/>
                  </a:cubicBezTo>
                  <a:cubicBezTo>
                    <a:pt x="12" y="239"/>
                    <a:pt x="12" y="239"/>
                    <a:pt x="12" y="239"/>
                  </a:cubicBezTo>
                  <a:cubicBezTo>
                    <a:pt x="12" y="239"/>
                    <a:pt x="12" y="239"/>
                    <a:pt x="12" y="239"/>
                  </a:cubicBezTo>
                  <a:cubicBezTo>
                    <a:pt x="11" y="239"/>
                    <a:pt x="11" y="239"/>
                    <a:pt x="11" y="239"/>
                  </a:cubicBezTo>
                  <a:cubicBezTo>
                    <a:pt x="12" y="239"/>
                    <a:pt x="12" y="239"/>
                    <a:pt x="12" y="239"/>
                  </a:cubicBezTo>
                  <a:cubicBezTo>
                    <a:pt x="12" y="239"/>
                    <a:pt x="12" y="239"/>
                    <a:pt x="12" y="239"/>
                  </a:cubicBezTo>
                  <a:cubicBezTo>
                    <a:pt x="13" y="239"/>
                    <a:pt x="13" y="239"/>
                    <a:pt x="13" y="239"/>
                  </a:cubicBezTo>
                  <a:cubicBezTo>
                    <a:pt x="13" y="240"/>
                    <a:pt x="13" y="240"/>
                    <a:pt x="13" y="240"/>
                  </a:cubicBezTo>
                  <a:cubicBezTo>
                    <a:pt x="12" y="240"/>
                    <a:pt x="12" y="240"/>
                    <a:pt x="12" y="240"/>
                  </a:cubicBezTo>
                  <a:cubicBezTo>
                    <a:pt x="12" y="241"/>
                    <a:pt x="12" y="241"/>
                    <a:pt x="12" y="241"/>
                  </a:cubicBezTo>
                  <a:cubicBezTo>
                    <a:pt x="12" y="242"/>
                    <a:pt x="12" y="242"/>
                    <a:pt x="12" y="242"/>
                  </a:cubicBezTo>
                  <a:cubicBezTo>
                    <a:pt x="12" y="243"/>
                    <a:pt x="12" y="243"/>
                    <a:pt x="12" y="243"/>
                  </a:cubicBezTo>
                  <a:cubicBezTo>
                    <a:pt x="12" y="244"/>
                    <a:pt x="12" y="244"/>
                    <a:pt x="12" y="244"/>
                  </a:cubicBezTo>
                  <a:cubicBezTo>
                    <a:pt x="12" y="245"/>
                    <a:pt x="12" y="245"/>
                    <a:pt x="12" y="245"/>
                  </a:cubicBezTo>
                  <a:cubicBezTo>
                    <a:pt x="13" y="245"/>
                    <a:pt x="13" y="245"/>
                    <a:pt x="13" y="245"/>
                  </a:cubicBezTo>
                  <a:cubicBezTo>
                    <a:pt x="14" y="246"/>
                    <a:pt x="14" y="246"/>
                    <a:pt x="14" y="246"/>
                  </a:cubicBezTo>
                  <a:cubicBezTo>
                    <a:pt x="13" y="247"/>
                    <a:pt x="13" y="247"/>
                    <a:pt x="13" y="247"/>
                  </a:cubicBezTo>
                  <a:cubicBezTo>
                    <a:pt x="12" y="246"/>
                    <a:pt x="12" y="246"/>
                    <a:pt x="12" y="246"/>
                  </a:cubicBezTo>
                  <a:cubicBezTo>
                    <a:pt x="11" y="244"/>
                    <a:pt x="11" y="244"/>
                    <a:pt x="11" y="244"/>
                  </a:cubicBezTo>
                  <a:cubicBezTo>
                    <a:pt x="10" y="243"/>
                    <a:pt x="10" y="243"/>
                    <a:pt x="10" y="243"/>
                  </a:cubicBezTo>
                  <a:cubicBezTo>
                    <a:pt x="11" y="242"/>
                    <a:pt x="11" y="242"/>
                    <a:pt x="11" y="242"/>
                  </a:cubicBezTo>
                  <a:cubicBezTo>
                    <a:pt x="10" y="242"/>
                    <a:pt x="10" y="242"/>
                    <a:pt x="10" y="242"/>
                  </a:cubicBezTo>
                  <a:cubicBezTo>
                    <a:pt x="9" y="241"/>
                    <a:pt x="9" y="241"/>
                    <a:pt x="9" y="241"/>
                  </a:cubicBezTo>
                  <a:cubicBezTo>
                    <a:pt x="10" y="241"/>
                    <a:pt x="10" y="241"/>
                    <a:pt x="10" y="241"/>
                  </a:cubicBezTo>
                  <a:cubicBezTo>
                    <a:pt x="11" y="241"/>
                    <a:pt x="11" y="241"/>
                    <a:pt x="11" y="241"/>
                  </a:cubicBezTo>
                  <a:cubicBezTo>
                    <a:pt x="10" y="240"/>
                    <a:pt x="10" y="240"/>
                    <a:pt x="10" y="240"/>
                  </a:cubicBezTo>
                  <a:cubicBezTo>
                    <a:pt x="9" y="240"/>
                    <a:pt x="9" y="240"/>
                    <a:pt x="9" y="240"/>
                  </a:cubicBezTo>
                  <a:cubicBezTo>
                    <a:pt x="10" y="239"/>
                    <a:pt x="10" y="239"/>
                    <a:pt x="10" y="239"/>
                  </a:cubicBezTo>
                  <a:cubicBezTo>
                    <a:pt x="9" y="238"/>
                    <a:pt x="9" y="238"/>
                    <a:pt x="9" y="238"/>
                  </a:cubicBezTo>
                  <a:cubicBezTo>
                    <a:pt x="9" y="238"/>
                    <a:pt x="9" y="238"/>
                    <a:pt x="9" y="238"/>
                  </a:cubicBezTo>
                  <a:cubicBezTo>
                    <a:pt x="10" y="238"/>
                    <a:pt x="10" y="238"/>
                    <a:pt x="10" y="238"/>
                  </a:cubicBezTo>
                  <a:cubicBezTo>
                    <a:pt x="11" y="238"/>
                    <a:pt x="11" y="238"/>
                    <a:pt x="11" y="238"/>
                  </a:cubicBezTo>
                  <a:cubicBezTo>
                    <a:pt x="11" y="237"/>
                    <a:pt x="11" y="237"/>
                    <a:pt x="11" y="237"/>
                  </a:cubicBezTo>
                  <a:cubicBezTo>
                    <a:pt x="10" y="237"/>
                    <a:pt x="10" y="237"/>
                    <a:pt x="10" y="237"/>
                  </a:cubicBezTo>
                  <a:cubicBezTo>
                    <a:pt x="9" y="237"/>
                    <a:pt x="9" y="237"/>
                    <a:pt x="9" y="237"/>
                  </a:cubicBezTo>
                  <a:cubicBezTo>
                    <a:pt x="9" y="236"/>
                    <a:pt x="9" y="236"/>
                    <a:pt x="9" y="236"/>
                  </a:cubicBezTo>
                  <a:cubicBezTo>
                    <a:pt x="10" y="235"/>
                    <a:pt x="10" y="235"/>
                    <a:pt x="10" y="235"/>
                  </a:cubicBezTo>
                  <a:close/>
                  <a:moveTo>
                    <a:pt x="20" y="231"/>
                  </a:moveTo>
                  <a:cubicBezTo>
                    <a:pt x="20" y="230"/>
                    <a:pt x="20" y="230"/>
                    <a:pt x="20" y="230"/>
                  </a:cubicBezTo>
                  <a:cubicBezTo>
                    <a:pt x="21" y="230"/>
                    <a:pt x="21" y="230"/>
                    <a:pt x="21" y="230"/>
                  </a:cubicBezTo>
                  <a:cubicBezTo>
                    <a:pt x="21" y="230"/>
                    <a:pt x="21" y="230"/>
                    <a:pt x="21" y="230"/>
                  </a:cubicBezTo>
                  <a:cubicBezTo>
                    <a:pt x="20" y="231"/>
                    <a:pt x="20" y="231"/>
                    <a:pt x="20" y="231"/>
                  </a:cubicBezTo>
                  <a:close/>
                  <a:moveTo>
                    <a:pt x="111" y="109"/>
                  </a:moveTo>
                  <a:cubicBezTo>
                    <a:pt x="111" y="109"/>
                    <a:pt x="111" y="109"/>
                    <a:pt x="111" y="109"/>
                  </a:cubicBezTo>
                  <a:cubicBezTo>
                    <a:pt x="112" y="109"/>
                    <a:pt x="112" y="109"/>
                    <a:pt x="112" y="109"/>
                  </a:cubicBezTo>
                  <a:cubicBezTo>
                    <a:pt x="112" y="109"/>
                    <a:pt x="112" y="109"/>
                    <a:pt x="112" y="109"/>
                  </a:cubicBezTo>
                  <a:cubicBezTo>
                    <a:pt x="112" y="108"/>
                    <a:pt x="112" y="108"/>
                    <a:pt x="112" y="108"/>
                  </a:cubicBezTo>
                  <a:cubicBezTo>
                    <a:pt x="111" y="108"/>
                    <a:pt x="111" y="108"/>
                    <a:pt x="111" y="108"/>
                  </a:cubicBezTo>
                  <a:cubicBezTo>
                    <a:pt x="111" y="109"/>
                    <a:pt x="111" y="109"/>
                    <a:pt x="111" y="109"/>
                  </a:cubicBezTo>
                  <a:close/>
                  <a:moveTo>
                    <a:pt x="102" y="101"/>
                  </a:moveTo>
                  <a:cubicBezTo>
                    <a:pt x="103" y="101"/>
                    <a:pt x="103" y="101"/>
                    <a:pt x="103" y="101"/>
                  </a:cubicBezTo>
                  <a:cubicBezTo>
                    <a:pt x="103" y="101"/>
                    <a:pt x="103" y="101"/>
                    <a:pt x="103" y="101"/>
                  </a:cubicBezTo>
                  <a:cubicBezTo>
                    <a:pt x="103" y="100"/>
                    <a:pt x="103" y="100"/>
                    <a:pt x="103" y="100"/>
                  </a:cubicBezTo>
                  <a:cubicBezTo>
                    <a:pt x="103" y="100"/>
                    <a:pt x="103" y="100"/>
                    <a:pt x="103" y="100"/>
                  </a:cubicBezTo>
                  <a:cubicBezTo>
                    <a:pt x="102" y="101"/>
                    <a:pt x="102" y="101"/>
                    <a:pt x="102" y="101"/>
                  </a:cubicBezTo>
                  <a:close/>
                  <a:moveTo>
                    <a:pt x="71" y="103"/>
                  </a:moveTo>
                  <a:cubicBezTo>
                    <a:pt x="71" y="104"/>
                    <a:pt x="71" y="104"/>
                    <a:pt x="71" y="104"/>
                  </a:cubicBezTo>
                  <a:cubicBezTo>
                    <a:pt x="72" y="103"/>
                    <a:pt x="72" y="103"/>
                    <a:pt x="72" y="103"/>
                  </a:cubicBezTo>
                  <a:cubicBezTo>
                    <a:pt x="71" y="103"/>
                    <a:pt x="71" y="103"/>
                    <a:pt x="71" y="103"/>
                  </a:cubicBezTo>
                  <a:cubicBezTo>
                    <a:pt x="71" y="103"/>
                    <a:pt x="71" y="103"/>
                    <a:pt x="71" y="103"/>
                  </a:cubicBezTo>
                  <a:close/>
                  <a:moveTo>
                    <a:pt x="71" y="105"/>
                  </a:moveTo>
                  <a:cubicBezTo>
                    <a:pt x="71" y="104"/>
                    <a:pt x="71" y="104"/>
                    <a:pt x="71" y="104"/>
                  </a:cubicBezTo>
                  <a:cubicBezTo>
                    <a:pt x="71" y="104"/>
                    <a:pt x="71" y="104"/>
                    <a:pt x="71" y="104"/>
                  </a:cubicBezTo>
                  <a:cubicBezTo>
                    <a:pt x="71" y="105"/>
                    <a:pt x="71" y="105"/>
                    <a:pt x="71" y="105"/>
                  </a:cubicBezTo>
                  <a:cubicBezTo>
                    <a:pt x="71" y="105"/>
                    <a:pt x="71" y="105"/>
                    <a:pt x="71" y="105"/>
                  </a:cubicBezTo>
                  <a:close/>
                  <a:moveTo>
                    <a:pt x="69" y="107"/>
                  </a:moveTo>
                  <a:cubicBezTo>
                    <a:pt x="69" y="108"/>
                    <a:pt x="69" y="108"/>
                    <a:pt x="69" y="108"/>
                  </a:cubicBezTo>
                  <a:cubicBezTo>
                    <a:pt x="69" y="109"/>
                    <a:pt x="69" y="109"/>
                    <a:pt x="69" y="109"/>
                  </a:cubicBezTo>
                  <a:cubicBezTo>
                    <a:pt x="69" y="110"/>
                    <a:pt x="69" y="110"/>
                    <a:pt x="69" y="110"/>
                  </a:cubicBezTo>
                  <a:cubicBezTo>
                    <a:pt x="70" y="110"/>
                    <a:pt x="70" y="110"/>
                    <a:pt x="70" y="110"/>
                  </a:cubicBezTo>
                  <a:cubicBezTo>
                    <a:pt x="70" y="109"/>
                    <a:pt x="70" y="109"/>
                    <a:pt x="70" y="109"/>
                  </a:cubicBezTo>
                  <a:cubicBezTo>
                    <a:pt x="71" y="109"/>
                    <a:pt x="71" y="109"/>
                    <a:pt x="71" y="109"/>
                  </a:cubicBezTo>
                  <a:cubicBezTo>
                    <a:pt x="74" y="107"/>
                    <a:pt x="74" y="107"/>
                    <a:pt x="74" y="107"/>
                  </a:cubicBezTo>
                  <a:cubicBezTo>
                    <a:pt x="75" y="106"/>
                    <a:pt x="75" y="106"/>
                    <a:pt x="75" y="106"/>
                  </a:cubicBezTo>
                  <a:cubicBezTo>
                    <a:pt x="76" y="105"/>
                    <a:pt x="76" y="105"/>
                    <a:pt x="76" y="105"/>
                  </a:cubicBezTo>
                  <a:cubicBezTo>
                    <a:pt x="75" y="106"/>
                    <a:pt x="75" y="106"/>
                    <a:pt x="75" y="106"/>
                  </a:cubicBezTo>
                  <a:cubicBezTo>
                    <a:pt x="75" y="105"/>
                    <a:pt x="75" y="105"/>
                    <a:pt x="75" y="105"/>
                  </a:cubicBezTo>
                  <a:cubicBezTo>
                    <a:pt x="75" y="104"/>
                    <a:pt x="75" y="104"/>
                    <a:pt x="75" y="104"/>
                  </a:cubicBezTo>
                  <a:cubicBezTo>
                    <a:pt x="74" y="104"/>
                    <a:pt x="74" y="104"/>
                    <a:pt x="74" y="104"/>
                  </a:cubicBezTo>
                  <a:cubicBezTo>
                    <a:pt x="74" y="105"/>
                    <a:pt x="74" y="105"/>
                    <a:pt x="74" y="105"/>
                  </a:cubicBezTo>
                  <a:cubicBezTo>
                    <a:pt x="73" y="105"/>
                    <a:pt x="73" y="105"/>
                    <a:pt x="73" y="105"/>
                  </a:cubicBezTo>
                  <a:cubicBezTo>
                    <a:pt x="73" y="106"/>
                    <a:pt x="73" y="106"/>
                    <a:pt x="73" y="106"/>
                  </a:cubicBezTo>
                  <a:cubicBezTo>
                    <a:pt x="72" y="106"/>
                    <a:pt x="72" y="106"/>
                    <a:pt x="72" y="106"/>
                  </a:cubicBezTo>
                  <a:cubicBezTo>
                    <a:pt x="72" y="106"/>
                    <a:pt x="72" y="106"/>
                    <a:pt x="72" y="106"/>
                  </a:cubicBezTo>
                  <a:cubicBezTo>
                    <a:pt x="72" y="107"/>
                    <a:pt x="72" y="107"/>
                    <a:pt x="72" y="107"/>
                  </a:cubicBezTo>
                  <a:cubicBezTo>
                    <a:pt x="71" y="106"/>
                    <a:pt x="71" y="106"/>
                    <a:pt x="71" y="106"/>
                  </a:cubicBezTo>
                  <a:cubicBezTo>
                    <a:pt x="71" y="106"/>
                    <a:pt x="71" y="106"/>
                    <a:pt x="71" y="106"/>
                  </a:cubicBezTo>
                  <a:cubicBezTo>
                    <a:pt x="71" y="105"/>
                    <a:pt x="71" y="105"/>
                    <a:pt x="71" y="105"/>
                  </a:cubicBezTo>
                  <a:cubicBezTo>
                    <a:pt x="70" y="106"/>
                    <a:pt x="70" y="106"/>
                    <a:pt x="70" y="106"/>
                  </a:cubicBezTo>
                  <a:cubicBezTo>
                    <a:pt x="70" y="106"/>
                    <a:pt x="70" y="106"/>
                    <a:pt x="70" y="106"/>
                  </a:cubicBezTo>
                  <a:cubicBezTo>
                    <a:pt x="70" y="107"/>
                    <a:pt x="70" y="107"/>
                    <a:pt x="70" y="107"/>
                  </a:cubicBezTo>
                  <a:cubicBezTo>
                    <a:pt x="69" y="107"/>
                    <a:pt x="69" y="107"/>
                    <a:pt x="69" y="107"/>
                  </a:cubicBezTo>
                  <a:close/>
                  <a:moveTo>
                    <a:pt x="66" y="110"/>
                  </a:moveTo>
                  <a:cubicBezTo>
                    <a:pt x="66" y="109"/>
                    <a:pt x="66" y="109"/>
                    <a:pt x="66" y="109"/>
                  </a:cubicBezTo>
                  <a:cubicBezTo>
                    <a:pt x="66" y="107"/>
                    <a:pt x="66" y="107"/>
                    <a:pt x="66" y="107"/>
                  </a:cubicBezTo>
                  <a:cubicBezTo>
                    <a:pt x="65" y="108"/>
                    <a:pt x="65" y="108"/>
                    <a:pt x="65" y="108"/>
                  </a:cubicBezTo>
                  <a:cubicBezTo>
                    <a:pt x="65" y="109"/>
                    <a:pt x="65" y="109"/>
                    <a:pt x="65" y="109"/>
                  </a:cubicBezTo>
                  <a:cubicBezTo>
                    <a:pt x="65" y="109"/>
                    <a:pt x="65" y="109"/>
                    <a:pt x="65" y="109"/>
                  </a:cubicBezTo>
                  <a:cubicBezTo>
                    <a:pt x="65" y="109"/>
                    <a:pt x="65" y="109"/>
                    <a:pt x="65" y="109"/>
                  </a:cubicBezTo>
                  <a:cubicBezTo>
                    <a:pt x="65" y="109"/>
                    <a:pt x="66" y="110"/>
                    <a:pt x="66" y="110"/>
                  </a:cubicBezTo>
                  <a:close/>
                  <a:moveTo>
                    <a:pt x="66" y="110"/>
                  </a:moveTo>
                  <a:cubicBezTo>
                    <a:pt x="67" y="110"/>
                    <a:pt x="67" y="110"/>
                    <a:pt x="67" y="110"/>
                  </a:cubicBezTo>
                  <a:cubicBezTo>
                    <a:pt x="67" y="109"/>
                    <a:pt x="67" y="109"/>
                    <a:pt x="67" y="109"/>
                  </a:cubicBezTo>
                  <a:cubicBezTo>
                    <a:pt x="67" y="109"/>
                    <a:pt x="67" y="109"/>
                    <a:pt x="67" y="109"/>
                  </a:cubicBezTo>
                  <a:cubicBezTo>
                    <a:pt x="67" y="107"/>
                    <a:pt x="67" y="107"/>
                    <a:pt x="67" y="107"/>
                  </a:cubicBezTo>
                  <a:cubicBezTo>
                    <a:pt x="67" y="107"/>
                    <a:pt x="67" y="107"/>
                    <a:pt x="67" y="107"/>
                  </a:cubicBezTo>
                  <a:cubicBezTo>
                    <a:pt x="68" y="107"/>
                    <a:pt x="68" y="107"/>
                    <a:pt x="68" y="107"/>
                  </a:cubicBezTo>
                  <a:cubicBezTo>
                    <a:pt x="68" y="106"/>
                    <a:pt x="68" y="106"/>
                    <a:pt x="68" y="106"/>
                  </a:cubicBezTo>
                  <a:cubicBezTo>
                    <a:pt x="68" y="106"/>
                    <a:pt x="68" y="106"/>
                    <a:pt x="68" y="106"/>
                  </a:cubicBezTo>
                  <a:cubicBezTo>
                    <a:pt x="69" y="107"/>
                    <a:pt x="69" y="107"/>
                    <a:pt x="69" y="107"/>
                  </a:cubicBezTo>
                  <a:cubicBezTo>
                    <a:pt x="68" y="109"/>
                    <a:pt x="68" y="109"/>
                    <a:pt x="68" y="109"/>
                  </a:cubicBezTo>
                  <a:cubicBezTo>
                    <a:pt x="68" y="110"/>
                    <a:pt x="68" y="110"/>
                    <a:pt x="68" y="110"/>
                  </a:cubicBezTo>
                  <a:cubicBezTo>
                    <a:pt x="68" y="110"/>
                    <a:pt x="68" y="110"/>
                    <a:pt x="68" y="110"/>
                  </a:cubicBezTo>
                  <a:cubicBezTo>
                    <a:pt x="67" y="111"/>
                    <a:pt x="67" y="111"/>
                    <a:pt x="67" y="111"/>
                  </a:cubicBezTo>
                  <a:cubicBezTo>
                    <a:pt x="66" y="110"/>
                    <a:pt x="66" y="110"/>
                    <a:pt x="66" y="110"/>
                  </a:cubicBezTo>
                  <a:close/>
                  <a:moveTo>
                    <a:pt x="68" y="114"/>
                  </a:moveTo>
                  <a:cubicBezTo>
                    <a:pt x="68" y="114"/>
                    <a:pt x="68" y="114"/>
                    <a:pt x="68" y="114"/>
                  </a:cubicBezTo>
                  <a:cubicBezTo>
                    <a:pt x="67" y="112"/>
                    <a:pt x="67" y="112"/>
                    <a:pt x="67" y="112"/>
                  </a:cubicBezTo>
                  <a:cubicBezTo>
                    <a:pt x="67" y="111"/>
                    <a:pt x="67" y="111"/>
                    <a:pt x="67" y="111"/>
                  </a:cubicBezTo>
                  <a:cubicBezTo>
                    <a:pt x="67" y="111"/>
                    <a:pt x="67" y="111"/>
                    <a:pt x="67" y="111"/>
                  </a:cubicBezTo>
                  <a:cubicBezTo>
                    <a:pt x="65" y="110"/>
                    <a:pt x="65" y="110"/>
                    <a:pt x="65" y="110"/>
                  </a:cubicBezTo>
                  <a:cubicBezTo>
                    <a:pt x="65" y="110"/>
                    <a:pt x="65" y="110"/>
                    <a:pt x="65" y="110"/>
                  </a:cubicBezTo>
                  <a:cubicBezTo>
                    <a:pt x="65" y="111"/>
                    <a:pt x="65" y="111"/>
                    <a:pt x="65" y="111"/>
                  </a:cubicBezTo>
                  <a:cubicBezTo>
                    <a:pt x="66" y="112"/>
                    <a:pt x="66" y="112"/>
                    <a:pt x="66" y="112"/>
                  </a:cubicBezTo>
                  <a:cubicBezTo>
                    <a:pt x="65" y="112"/>
                    <a:pt x="65" y="112"/>
                    <a:pt x="65" y="112"/>
                  </a:cubicBezTo>
                  <a:cubicBezTo>
                    <a:pt x="65" y="112"/>
                    <a:pt x="65" y="112"/>
                    <a:pt x="65" y="112"/>
                  </a:cubicBezTo>
                  <a:cubicBezTo>
                    <a:pt x="66" y="113"/>
                    <a:pt x="66" y="113"/>
                    <a:pt x="66" y="113"/>
                  </a:cubicBezTo>
                  <a:cubicBezTo>
                    <a:pt x="68" y="114"/>
                    <a:pt x="68" y="114"/>
                    <a:pt x="68" y="114"/>
                  </a:cubicBezTo>
                  <a:close/>
                  <a:moveTo>
                    <a:pt x="58" y="100"/>
                  </a:moveTo>
                  <a:cubicBezTo>
                    <a:pt x="58" y="101"/>
                    <a:pt x="58" y="101"/>
                    <a:pt x="58" y="101"/>
                  </a:cubicBezTo>
                  <a:cubicBezTo>
                    <a:pt x="59" y="101"/>
                    <a:pt x="59" y="101"/>
                    <a:pt x="59" y="101"/>
                  </a:cubicBezTo>
                  <a:cubicBezTo>
                    <a:pt x="60" y="101"/>
                    <a:pt x="60" y="101"/>
                    <a:pt x="60" y="101"/>
                  </a:cubicBezTo>
                  <a:cubicBezTo>
                    <a:pt x="60" y="101"/>
                    <a:pt x="60" y="101"/>
                    <a:pt x="60" y="101"/>
                  </a:cubicBezTo>
                  <a:cubicBezTo>
                    <a:pt x="59" y="100"/>
                    <a:pt x="59" y="100"/>
                    <a:pt x="59" y="100"/>
                  </a:cubicBezTo>
                  <a:cubicBezTo>
                    <a:pt x="58" y="99"/>
                    <a:pt x="58" y="99"/>
                    <a:pt x="58" y="99"/>
                  </a:cubicBezTo>
                  <a:cubicBezTo>
                    <a:pt x="58" y="100"/>
                    <a:pt x="58" y="100"/>
                    <a:pt x="58" y="100"/>
                  </a:cubicBezTo>
                  <a:close/>
                  <a:moveTo>
                    <a:pt x="39" y="271"/>
                  </a:moveTo>
                  <a:cubicBezTo>
                    <a:pt x="39" y="271"/>
                    <a:pt x="39" y="271"/>
                    <a:pt x="39" y="271"/>
                  </a:cubicBezTo>
                  <a:cubicBezTo>
                    <a:pt x="38" y="271"/>
                    <a:pt x="38" y="271"/>
                    <a:pt x="38" y="271"/>
                  </a:cubicBezTo>
                  <a:cubicBezTo>
                    <a:pt x="38" y="269"/>
                    <a:pt x="38" y="269"/>
                    <a:pt x="38" y="269"/>
                  </a:cubicBezTo>
                  <a:cubicBezTo>
                    <a:pt x="39" y="268"/>
                    <a:pt x="39" y="268"/>
                    <a:pt x="39" y="268"/>
                  </a:cubicBezTo>
                  <a:cubicBezTo>
                    <a:pt x="39" y="267"/>
                    <a:pt x="39" y="267"/>
                    <a:pt x="39" y="267"/>
                  </a:cubicBezTo>
                  <a:cubicBezTo>
                    <a:pt x="39" y="267"/>
                    <a:pt x="39" y="267"/>
                    <a:pt x="39" y="267"/>
                  </a:cubicBezTo>
                  <a:cubicBezTo>
                    <a:pt x="38" y="268"/>
                    <a:pt x="38" y="268"/>
                    <a:pt x="38" y="268"/>
                  </a:cubicBezTo>
                  <a:cubicBezTo>
                    <a:pt x="37" y="268"/>
                    <a:pt x="37" y="268"/>
                    <a:pt x="37" y="268"/>
                  </a:cubicBezTo>
                  <a:cubicBezTo>
                    <a:pt x="36" y="267"/>
                    <a:pt x="36" y="267"/>
                    <a:pt x="36" y="267"/>
                  </a:cubicBezTo>
                  <a:cubicBezTo>
                    <a:pt x="36" y="266"/>
                    <a:pt x="36" y="266"/>
                    <a:pt x="36" y="266"/>
                  </a:cubicBezTo>
                  <a:cubicBezTo>
                    <a:pt x="36" y="266"/>
                    <a:pt x="36" y="266"/>
                    <a:pt x="36" y="266"/>
                  </a:cubicBezTo>
                  <a:cubicBezTo>
                    <a:pt x="37" y="267"/>
                    <a:pt x="37" y="267"/>
                    <a:pt x="37" y="267"/>
                  </a:cubicBezTo>
                  <a:cubicBezTo>
                    <a:pt x="37" y="267"/>
                    <a:pt x="37" y="267"/>
                    <a:pt x="37" y="267"/>
                  </a:cubicBezTo>
                  <a:cubicBezTo>
                    <a:pt x="37" y="267"/>
                    <a:pt x="37" y="267"/>
                    <a:pt x="37" y="267"/>
                  </a:cubicBezTo>
                  <a:cubicBezTo>
                    <a:pt x="37" y="266"/>
                    <a:pt x="37" y="266"/>
                    <a:pt x="37" y="266"/>
                  </a:cubicBezTo>
                  <a:cubicBezTo>
                    <a:pt x="36" y="265"/>
                    <a:pt x="36" y="265"/>
                    <a:pt x="36" y="265"/>
                  </a:cubicBezTo>
                  <a:cubicBezTo>
                    <a:pt x="36" y="265"/>
                    <a:pt x="36" y="265"/>
                    <a:pt x="36" y="265"/>
                  </a:cubicBezTo>
                  <a:cubicBezTo>
                    <a:pt x="35" y="266"/>
                    <a:pt x="35" y="266"/>
                    <a:pt x="35" y="266"/>
                  </a:cubicBezTo>
                  <a:cubicBezTo>
                    <a:pt x="34" y="265"/>
                    <a:pt x="34" y="265"/>
                    <a:pt x="34" y="265"/>
                  </a:cubicBezTo>
                  <a:cubicBezTo>
                    <a:pt x="34" y="264"/>
                    <a:pt x="34" y="264"/>
                    <a:pt x="34" y="264"/>
                  </a:cubicBezTo>
                  <a:cubicBezTo>
                    <a:pt x="34" y="264"/>
                    <a:pt x="34" y="264"/>
                    <a:pt x="34" y="264"/>
                  </a:cubicBezTo>
                  <a:cubicBezTo>
                    <a:pt x="35" y="263"/>
                    <a:pt x="35" y="263"/>
                    <a:pt x="35" y="263"/>
                  </a:cubicBezTo>
                  <a:cubicBezTo>
                    <a:pt x="35" y="262"/>
                    <a:pt x="35" y="262"/>
                    <a:pt x="35" y="262"/>
                  </a:cubicBezTo>
                  <a:cubicBezTo>
                    <a:pt x="36" y="262"/>
                    <a:pt x="36" y="262"/>
                    <a:pt x="36" y="262"/>
                  </a:cubicBezTo>
                  <a:cubicBezTo>
                    <a:pt x="36" y="261"/>
                    <a:pt x="36" y="261"/>
                    <a:pt x="36" y="261"/>
                  </a:cubicBezTo>
                  <a:cubicBezTo>
                    <a:pt x="35" y="262"/>
                    <a:pt x="35" y="262"/>
                    <a:pt x="35" y="262"/>
                  </a:cubicBezTo>
                  <a:cubicBezTo>
                    <a:pt x="34" y="262"/>
                    <a:pt x="34" y="262"/>
                    <a:pt x="34" y="262"/>
                  </a:cubicBezTo>
                  <a:cubicBezTo>
                    <a:pt x="34" y="261"/>
                    <a:pt x="34" y="261"/>
                    <a:pt x="34" y="261"/>
                  </a:cubicBezTo>
                  <a:cubicBezTo>
                    <a:pt x="34" y="261"/>
                    <a:pt x="34" y="261"/>
                    <a:pt x="34" y="261"/>
                  </a:cubicBezTo>
                  <a:cubicBezTo>
                    <a:pt x="35" y="260"/>
                    <a:pt x="35" y="260"/>
                    <a:pt x="35" y="260"/>
                  </a:cubicBezTo>
                  <a:cubicBezTo>
                    <a:pt x="35" y="259"/>
                    <a:pt x="35" y="259"/>
                    <a:pt x="35" y="259"/>
                  </a:cubicBezTo>
                  <a:cubicBezTo>
                    <a:pt x="35" y="258"/>
                    <a:pt x="35" y="258"/>
                    <a:pt x="35" y="258"/>
                  </a:cubicBezTo>
                  <a:cubicBezTo>
                    <a:pt x="35" y="258"/>
                    <a:pt x="35" y="258"/>
                    <a:pt x="35" y="258"/>
                  </a:cubicBezTo>
                  <a:cubicBezTo>
                    <a:pt x="35" y="258"/>
                    <a:pt x="35" y="258"/>
                    <a:pt x="35" y="258"/>
                  </a:cubicBezTo>
                  <a:cubicBezTo>
                    <a:pt x="35" y="259"/>
                    <a:pt x="35" y="259"/>
                    <a:pt x="35" y="259"/>
                  </a:cubicBezTo>
                  <a:cubicBezTo>
                    <a:pt x="34" y="260"/>
                    <a:pt x="34" y="260"/>
                    <a:pt x="34" y="260"/>
                  </a:cubicBezTo>
                  <a:cubicBezTo>
                    <a:pt x="33" y="261"/>
                    <a:pt x="33" y="261"/>
                    <a:pt x="33" y="261"/>
                  </a:cubicBezTo>
                  <a:cubicBezTo>
                    <a:pt x="33" y="261"/>
                    <a:pt x="33" y="261"/>
                    <a:pt x="33" y="261"/>
                  </a:cubicBezTo>
                  <a:cubicBezTo>
                    <a:pt x="32" y="261"/>
                    <a:pt x="32" y="261"/>
                    <a:pt x="32" y="261"/>
                  </a:cubicBezTo>
                  <a:cubicBezTo>
                    <a:pt x="32" y="261"/>
                    <a:pt x="32" y="261"/>
                    <a:pt x="32" y="261"/>
                  </a:cubicBezTo>
                  <a:cubicBezTo>
                    <a:pt x="32" y="260"/>
                    <a:pt x="32" y="260"/>
                    <a:pt x="32" y="260"/>
                  </a:cubicBezTo>
                  <a:cubicBezTo>
                    <a:pt x="32" y="260"/>
                    <a:pt x="32" y="260"/>
                    <a:pt x="32" y="260"/>
                  </a:cubicBezTo>
                  <a:cubicBezTo>
                    <a:pt x="32" y="260"/>
                    <a:pt x="32" y="260"/>
                    <a:pt x="32" y="260"/>
                  </a:cubicBezTo>
                  <a:cubicBezTo>
                    <a:pt x="31" y="260"/>
                    <a:pt x="31" y="260"/>
                    <a:pt x="31" y="260"/>
                  </a:cubicBezTo>
                  <a:cubicBezTo>
                    <a:pt x="31" y="261"/>
                    <a:pt x="31" y="261"/>
                    <a:pt x="31" y="261"/>
                  </a:cubicBezTo>
                  <a:cubicBezTo>
                    <a:pt x="31" y="261"/>
                    <a:pt x="31" y="261"/>
                    <a:pt x="31" y="261"/>
                  </a:cubicBezTo>
                  <a:cubicBezTo>
                    <a:pt x="31" y="260"/>
                    <a:pt x="31" y="260"/>
                    <a:pt x="31" y="260"/>
                  </a:cubicBezTo>
                  <a:cubicBezTo>
                    <a:pt x="30" y="260"/>
                    <a:pt x="30" y="260"/>
                    <a:pt x="30" y="260"/>
                  </a:cubicBezTo>
                  <a:cubicBezTo>
                    <a:pt x="30" y="261"/>
                    <a:pt x="30" y="261"/>
                    <a:pt x="30" y="261"/>
                  </a:cubicBezTo>
                  <a:cubicBezTo>
                    <a:pt x="29" y="260"/>
                    <a:pt x="29" y="260"/>
                    <a:pt x="29" y="260"/>
                  </a:cubicBezTo>
                  <a:cubicBezTo>
                    <a:pt x="29" y="260"/>
                    <a:pt x="29" y="260"/>
                    <a:pt x="29" y="260"/>
                  </a:cubicBezTo>
                  <a:cubicBezTo>
                    <a:pt x="30" y="259"/>
                    <a:pt x="30" y="259"/>
                    <a:pt x="30" y="259"/>
                  </a:cubicBezTo>
                  <a:cubicBezTo>
                    <a:pt x="30" y="259"/>
                    <a:pt x="30" y="259"/>
                    <a:pt x="30" y="259"/>
                  </a:cubicBezTo>
                  <a:cubicBezTo>
                    <a:pt x="31" y="259"/>
                    <a:pt x="31" y="259"/>
                    <a:pt x="31" y="259"/>
                  </a:cubicBezTo>
                  <a:cubicBezTo>
                    <a:pt x="33" y="258"/>
                    <a:pt x="33" y="258"/>
                    <a:pt x="33" y="258"/>
                  </a:cubicBezTo>
                  <a:cubicBezTo>
                    <a:pt x="33" y="258"/>
                    <a:pt x="33" y="258"/>
                    <a:pt x="33" y="258"/>
                  </a:cubicBezTo>
                  <a:cubicBezTo>
                    <a:pt x="33" y="257"/>
                    <a:pt x="33" y="257"/>
                    <a:pt x="33" y="257"/>
                  </a:cubicBezTo>
                  <a:cubicBezTo>
                    <a:pt x="33" y="257"/>
                    <a:pt x="33" y="257"/>
                    <a:pt x="33" y="257"/>
                  </a:cubicBezTo>
                  <a:cubicBezTo>
                    <a:pt x="32" y="258"/>
                    <a:pt x="32" y="258"/>
                    <a:pt x="32" y="258"/>
                  </a:cubicBezTo>
                  <a:cubicBezTo>
                    <a:pt x="31" y="259"/>
                    <a:pt x="31" y="259"/>
                    <a:pt x="31" y="259"/>
                  </a:cubicBezTo>
                  <a:cubicBezTo>
                    <a:pt x="31" y="259"/>
                    <a:pt x="31" y="259"/>
                    <a:pt x="31" y="259"/>
                  </a:cubicBezTo>
                  <a:cubicBezTo>
                    <a:pt x="30" y="259"/>
                    <a:pt x="30" y="259"/>
                    <a:pt x="30" y="259"/>
                  </a:cubicBezTo>
                  <a:cubicBezTo>
                    <a:pt x="30" y="258"/>
                    <a:pt x="30" y="258"/>
                    <a:pt x="30" y="258"/>
                  </a:cubicBezTo>
                  <a:cubicBezTo>
                    <a:pt x="29" y="258"/>
                    <a:pt x="29" y="258"/>
                    <a:pt x="29" y="258"/>
                  </a:cubicBezTo>
                  <a:cubicBezTo>
                    <a:pt x="29" y="258"/>
                    <a:pt x="29" y="258"/>
                    <a:pt x="29" y="258"/>
                  </a:cubicBezTo>
                  <a:cubicBezTo>
                    <a:pt x="29" y="257"/>
                    <a:pt x="29" y="257"/>
                    <a:pt x="29" y="257"/>
                  </a:cubicBezTo>
                  <a:cubicBezTo>
                    <a:pt x="29" y="257"/>
                    <a:pt x="29" y="257"/>
                    <a:pt x="29" y="257"/>
                  </a:cubicBezTo>
                  <a:cubicBezTo>
                    <a:pt x="28" y="257"/>
                    <a:pt x="28" y="257"/>
                    <a:pt x="28" y="257"/>
                  </a:cubicBezTo>
                  <a:cubicBezTo>
                    <a:pt x="27" y="257"/>
                    <a:pt x="27" y="257"/>
                    <a:pt x="27" y="257"/>
                  </a:cubicBezTo>
                  <a:cubicBezTo>
                    <a:pt x="27" y="257"/>
                    <a:pt x="27" y="257"/>
                    <a:pt x="27" y="257"/>
                  </a:cubicBezTo>
                  <a:cubicBezTo>
                    <a:pt x="26" y="258"/>
                    <a:pt x="26" y="258"/>
                    <a:pt x="26" y="258"/>
                  </a:cubicBezTo>
                  <a:cubicBezTo>
                    <a:pt x="25" y="257"/>
                    <a:pt x="25" y="257"/>
                    <a:pt x="25" y="257"/>
                  </a:cubicBezTo>
                  <a:cubicBezTo>
                    <a:pt x="25" y="256"/>
                    <a:pt x="25" y="256"/>
                    <a:pt x="25" y="256"/>
                  </a:cubicBezTo>
                  <a:cubicBezTo>
                    <a:pt x="25" y="256"/>
                    <a:pt x="25" y="256"/>
                    <a:pt x="25" y="256"/>
                  </a:cubicBezTo>
                  <a:cubicBezTo>
                    <a:pt x="26" y="256"/>
                    <a:pt x="26" y="256"/>
                    <a:pt x="26" y="256"/>
                  </a:cubicBezTo>
                  <a:cubicBezTo>
                    <a:pt x="27" y="257"/>
                    <a:pt x="27" y="257"/>
                    <a:pt x="27" y="257"/>
                  </a:cubicBezTo>
                  <a:cubicBezTo>
                    <a:pt x="28" y="256"/>
                    <a:pt x="28" y="256"/>
                    <a:pt x="28" y="256"/>
                  </a:cubicBezTo>
                  <a:cubicBezTo>
                    <a:pt x="28" y="256"/>
                    <a:pt x="28" y="256"/>
                    <a:pt x="28" y="256"/>
                  </a:cubicBezTo>
                  <a:cubicBezTo>
                    <a:pt x="28" y="256"/>
                    <a:pt x="28" y="256"/>
                    <a:pt x="28" y="256"/>
                  </a:cubicBezTo>
                  <a:cubicBezTo>
                    <a:pt x="26" y="256"/>
                    <a:pt x="26" y="256"/>
                    <a:pt x="26" y="256"/>
                  </a:cubicBezTo>
                  <a:cubicBezTo>
                    <a:pt x="26" y="256"/>
                    <a:pt x="26" y="256"/>
                    <a:pt x="26" y="256"/>
                  </a:cubicBezTo>
                  <a:cubicBezTo>
                    <a:pt x="26" y="256"/>
                    <a:pt x="26" y="256"/>
                    <a:pt x="26" y="256"/>
                  </a:cubicBezTo>
                  <a:cubicBezTo>
                    <a:pt x="27" y="256"/>
                    <a:pt x="27" y="256"/>
                    <a:pt x="27" y="256"/>
                  </a:cubicBezTo>
                  <a:cubicBezTo>
                    <a:pt x="28" y="256"/>
                    <a:pt x="28" y="256"/>
                    <a:pt x="28" y="256"/>
                  </a:cubicBezTo>
                  <a:cubicBezTo>
                    <a:pt x="28" y="255"/>
                    <a:pt x="28" y="255"/>
                    <a:pt x="28" y="255"/>
                  </a:cubicBezTo>
                  <a:cubicBezTo>
                    <a:pt x="27" y="255"/>
                    <a:pt x="27" y="255"/>
                    <a:pt x="27" y="255"/>
                  </a:cubicBezTo>
                  <a:cubicBezTo>
                    <a:pt x="26" y="255"/>
                    <a:pt x="26" y="255"/>
                    <a:pt x="26" y="255"/>
                  </a:cubicBezTo>
                  <a:cubicBezTo>
                    <a:pt x="25" y="255"/>
                    <a:pt x="25" y="255"/>
                    <a:pt x="25" y="255"/>
                  </a:cubicBezTo>
                  <a:cubicBezTo>
                    <a:pt x="25" y="255"/>
                    <a:pt x="25" y="255"/>
                    <a:pt x="25" y="255"/>
                  </a:cubicBezTo>
                  <a:cubicBezTo>
                    <a:pt x="24" y="255"/>
                    <a:pt x="24" y="255"/>
                    <a:pt x="24" y="255"/>
                  </a:cubicBezTo>
                  <a:cubicBezTo>
                    <a:pt x="24" y="254"/>
                    <a:pt x="24" y="254"/>
                    <a:pt x="24" y="254"/>
                  </a:cubicBezTo>
                  <a:cubicBezTo>
                    <a:pt x="25" y="254"/>
                    <a:pt x="25" y="254"/>
                    <a:pt x="25" y="254"/>
                  </a:cubicBezTo>
                  <a:cubicBezTo>
                    <a:pt x="26" y="254"/>
                    <a:pt x="26" y="254"/>
                    <a:pt x="26" y="254"/>
                  </a:cubicBezTo>
                  <a:cubicBezTo>
                    <a:pt x="27" y="254"/>
                    <a:pt x="27" y="254"/>
                    <a:pt x="27" y="254"/>
                  </a:cubicBezTo>
                  <a:cubicBezTo>
                    <a:pt x="27" y="254"/>
                    <a:pt x="27" y="254"/>
                    <a:pt x="27" y="254"/>
                  </a:cubicBezTo>
                  <a:cubicBezTo>
                    <a:pt x="26" y="254"/>
                    <a:pt x="26" y="254"/>
                    <a:pt x="26" y="254"/>
                  </a:cubicBezTo>
                  <a:cubicBezTo>
                    <a:pt x="26" y="254"/>
                    <a:pt x="26" y="254"/>
                    <a:pt x="26" y="254"/>
                  </a:cubicBezTo>
                  <a:cubicBezTo>
                    <a:pt x="25" y="254"/>
                    <a:pt x="25" y="254"/>
                    <a:pt x="25" y="254"/>
                  </a:cubicBezTo>
                  <a:cubicBezTo>
                    <a:pt x="25" y="253"/>
                    <a:pt x="25" y="253"/>
                    <a:pt x="25" y="253"/>
                  </a:cubicBezTo>
                  <a:cubicBezTo>
                    <a:pt x="26" y="253"/>
                    <a:pt x="26" y="253"/>
                    <a:pt x="26" y="253"/>
                  </a:cubicBezTo>
                  <a:cubicBezTo>
                    <a:pt x="26" y="253"/>
                    <a:pt x="26" y="253"/>
                    <a:pt x="26" y="253"/>
                  </a:cubicBezTo>
                  <a:cubicBezTo>
                    <a:pt x="27" y="253"/>
                    <a:pt x="27" y="253"/>
                    <a:pt x="27" y="253"/>
                  </a:cubicBezTo>
                  <a:cubicBezTo>
                    <a:pt x="27" y="253"/>
                    <a:pt x="27" y="253"/>
                    <a:pt x="27" y="253"/>
                  </a:cubicBezTo>
                  <a:cubicBezTo>
                    <a:pt x="27" y="252"/>
                    <a:pt x="27" y="252"/>
                    <a:pt x="27" y="252"/>
                  </a:cubicBezTo>
                  <a:cubicBezTo>
                    <a:pt x="27" y="252"/>
                    <a:pt x="27" y="252"/>
                    <a:pt x="27" y="252"/>
                  </a:cubicBezTo>
                  <a:cubicBezTo>
                    <a:pt x="28" y="252"/>
                    <a:pt x="28" y="252"/>
                    <a:pt x="28" y="252"/>
                  </a:cubicBezTo>
                  <a:cubicBezTo>
                    <a:pt x="29" y="252"/>
                    <a:pt x="29" y="252"/>
                    <a:pt x="29" y="252"/>
                  </a:cubicBezTo>
                  <a:cubicBezTo>
                    <a:pt x="30" y="252"/>
                    <a:pt x="30" y="252"/>
                    <a:pt x="30" y="252"/>
                  </a:cubicBezTo>
                  <a:cubicBezTo>
                    <a:pt x="28" y="252"/>
                    <a:pt x="28" y="252"/>
                    <a:pt x="28" y="252"/>
                  </a:cubicBezTo>
                  <a:cubicBezTo>
                    <a:pt x="28" y="251"/>
                    <a:pt x="28" y="251"/>
                    <a:pt x="28" y="251"/>
                  </a:cubicBezTo>
                  <a:cubicBezTo>
                    <a:pt x="27" y="251"/>
                    <a:pt x="27" y="251"/>
                    <a:pt x="27" y="251"/>
                  </a:cubicBezTo>
                  <a:cubicBezTo>
                    <a:pt x="27" y="252"/>
                    <a:pt x="27" y="252"/>
                    <a:pt x="27" y="252"/>
                  </a:cubicBezTo>
                  <a:cubicBezTo>
                    <a:pt x="26" y="252"/>
                    <a:pt x="26" y="252"/>
                    <a:pt x="26" y="252"/>
                  </a:cubicBezTo>
                  <a:cubicBezTo>
                    <a:pt x="25" y="253"/>
                    <a:pt x="25" y="253"/>
                    <a:pt x="25" y="253"/>
                  </a:cubicBezTo>
                  <a:cubicBezTo>
                    <a:pt x="25" y="252"/>
                    <a:pt x="25" y="252"/>
                    <a:pt x="25" y="252"/>
                  </a:cubicBezTo>
                  <a:cubicBezTo>
                    <a:pt x="25" y="252"/>
                    <a:pt x="25" y="252"/>
                    <a:pt x="25" y="252"/>
                  </a:cubicBezTo>
                  <a:cubicBezTo>
                    <a:pt x="25" y="251"/>
                    <a:pt x="25" y="251"/>
                    <a:pt x="25" y="251"/>
                  </a:cubicBezTo>
                  <a:cubicBezTo>
                    <a:pt x="25" y="250"/>
                    <a:pt x="25" y="250"/>
                    <a:pt x="25" y="250"/>
                  </a:cubicBezTo>
                  <a:cubicBezTo>
                    <a:pt x="27" y="250"/>
                    <a:pt x="27" y="250"/>
                    <a:pt x="27" y="250"/>
                  </a:cubicBezTo>
                  <a:cubicBezTo>
                    <a:pt x="27" y="249"/>
                    <a:pt x="27" y="249"/>
                    <a:pt x="27" y="249"/>
                  </a:cubicBezTo>
                  <a:cubicBezTo>
                    <a:pt x="29" y="248"/>
                    <a:pt x="29" y="248"/>
                    <a:pt x="29" y="248"/>
                  </a:cubicBezTo>
                  <a:cubicBezTo>
                    <a:pt x="30" y="248"/>
                    <a:pt x="30" y="248"/>
                    <a:pt x="30" y="248"/>
                  </a:cubicBezTo>
                  <a:cubicBezTo>
                    <a:pt x="30" y="248"/>
                    <a:pt x="30" y="248"/>
                    <a:pt x="30" y="248"/>
                  </a:cubicBezTo>
                  <a:cubicBezTo>
                    <a:pt x="30" y="249"/>
                    <a:pt x="30" y="249"/>
                    <a:pt x="30" y="249"/>
                  </a:cubicBezTo>
                  <a:cubicBezTo>
                    <a:pt x="31" y="250"/>
                    <a:pt x="31" y="250"/>
                    <a:pt x="31" y="250"/>
                  </a:cubicBezTo>
                  <a:cubicBezTo>
                    <a:pt x="31" y="250"/>
                    <a:pt x="31" y="250"/>
                    <a:pt x="31" y="250"/>
                  </a:cubicBezTo>
                  <a:cubicBezTo>
                    <a:pt x="31" y="249"/>
                    <a:pt x="31" y="249"/>
                    <a:pt x="31" y="249"/>
                  </a:cubicBezTo>
                  <a:cubicBezTo>
                    <a:pt x="31" y="248"/>
                    <a:pt x="31" y="248"/>
                    <a:pt x="31" y="248"/>
                  </a:cubicBezTo>
                  <a:cubicBezTo>
                    <a:pt x="31" y="247"/>
                    <a:pt x="31" y="247"/>
                    <a:pt x="31" y="247"/>
                  </a:cubicBezTo>
                  <a:cubicBezTo>
                    <a:pt x="32" y="247"/>
                    <a:pt x="32" y="247"/>
                    <a:pt x="32" y="247"/>
                  </a:cubicBezTo>
                  <a:cubicBezTo>
                    <a:pt x="32" y="247"/>
                    <a:pt x="32" y="247"/>
                    <a:pt x="32" y="247"/>
                  </a:cubicBezTo>
                  <a:cubicBezTo>
                    <a:pt x="31" y="247"/>
                    <a:pt x="31" y="247"/>
                    <a:pt x="31" y="247"/>
                  </a:cubicBezTo>
                  <a:cubicBezTo>
                    <a:pt x="30" y="247"/>
                    <a:pt x="30" y="247"/>
                    <a:pt x="30" y="247"/>
                  </a:cubicBezTo>
                  <a:cubicBezTo>
                    <a:pt x="30" y="247"/>
                    <a:pt x="30" y="247"/>
                    <a:pt x="30" y="247"/>
                  </a:cubicBezTo>
                  <a:cubicBezTo>
                    <a:pt x="30" y="246"/>
                    <a:pt x="30" y="246"/>
                    <a:pt x="30" y="246"/>
                  </a:cubicBezTo>
                  <a:cubicBezTo>
                    <a:pt x="31" y="246"/>
                    <a:pt x="31" y="246"/>
                    <a:pt x="31" y="246"/>
                  </a:cubicBezTo>
                  <a:cubicBezTo>
                    <a:pt x="32" y="245"/>
                    <a:pt x="32" y="245"/>
                    <a:pt x="32" y="245"/>
                  </a:cubicBezTo>
                  <a:cubicBezTo>
                    <a:pt x="32" y="244"/>
                    <a:pt x="32" y="244"/>
                    <a:pt x="32" y="244"/>
                  </a:cubicBezTo>
                  <a:cubicBezTo>
                    <a:pt x="32" y="244"/>
                    <a:pt x="32" y="244"/>
                    <a:pt x="32" y="244"/>
                  </a:cubicBezTo>
                  <a:cubicBezTo>
                    <a:pt x="32" y="244"/>
                    <a:pt x="32" y="244"/>
                    <a:pt x="32" y="244"/>
                  </a:cubicBezTo>
                  <a:cubicBezTo>
                    <a:pt x="32" y="245"/>
                    <a:pt x="32" y="245"/>
                    <a:pt x="32" y="245"/>
                  </a:cubicBezTo>
                  <a:cubicBezTo>
                    <a:pt x="31" y="245"/>
                    <a:pt x="31" y="245"/>
                    <a:pt x="31" y="245"/>
                  </a:cubicBezTo>
                  <a:cubicBezTo>
                    <a:pt x="30" y="245"/>
                    <a:pt x="30" y="245"/>
                    <a:pt x="30" y="245"/>
                  </a:cubicBezTo>
                  <a:cubicBezTo>
                    <a:pt x="29" y="246"/>
                    <a:pt x="29" y="246"/>
                    <a:pt x="29" y="246"/>
                  </a:cubicBezTo>
                  <a:cubicBezTo>
                    <a:pt x="28" y="247"/>
                    <a:pt x="28" y="247"/>
                    <a:pt x="28" y="247"/>
                  </a:cubicBezTo>
                  <a:cubicBezTo>
                    <a:pt x="27" y="248"/>
                    <a:pt x="27" y="248"/>
                    <a:pt x="27" y="248"/>
                  </a:cubicBezTo>
                  <a:cubicBezTo>
                    <a:pt x="26" y="247"/>
                    <a:pt x="26" y="247"/>
                    <a:pt x="26" y="247"/>
                  </a:cubicBezTo>
                  <a:cubicBezTo>
                    <a:pt x="26" y="247"/>
                    <a:pt x="26" y="247"/>
                    <a:pt x="26" y="247"/>
                  </a:cubicBezTo>
                  <a:cubicBezTo>
                    <a:pt x="27" y="246"/>
                    <a:pt x="27" y="246"/>
                    <a:pt x="27" y="246"/>
                  </a:cubicBezTo>
                  <a:cubicBezTo>
                    <a:pt x="26" y="246"/>
                    <a:pt x="26" y="246"/>
                    <a:pt x="26" y="246"/>
                  </a:cubicBezTo>
                  <a:cubicBezTo>
                    <a:pt x="25" y="247"/>
                    <a:pt x="25" y="247"/>
                    <a:pt x="25" y="247"/>
                  </a:cubicBezTo>
                  <a:cubicBezTo>
                    <a:pt x="24" y="246"/>
                    <a:pt x="24" y="246"/>
                    <a:pt x="24" y="246"/>
                  </a:cubicBezTo>
                  <a:cubicBezTo>
                    <a:pt x="25" y="246"/>
                    <a:pt x="25" y="246"/>
                    <a:pt x="25" y="246"/>
                  </a:cubicBezTo>
                  <a:cubicBezTo>
                    <a:pt x="26" y="245"/>
                    <a:pt x="26" y="245"/>
                    <a:pt x="26" y="245"/>
                  </a:cubicBezTo>
                  <a:cubicBezTo>
                    <a:pt x="27" y="245"/>
                    <a:pt x="27" y="245"/>
                    <a:pt x="27" y="245"/>
                  </a:cubicBezTo>
                  <a:cubicBezTo>
                    <a:pt x="27" y="245"/>
                    <a:pt x="27" y="245"/>
                    <a:pt x="27" y="245"/>
                  </a:cubicBezTo>
                  <a:cubicBezTo>
                    <a:pt x="28" y="245"/>
                    <a:pt x="28" y="245"/>
                    <a:pt x="28" y="245"/>
                  </a:cubicBezTo>
                  <a:cubicBezTo>
                    <a:pt x="28" y="244"/>
                    <a:pt x="28" y="244"/>
                    <a:pt x="28" y="244"/>
                  </a:cubicBezTo>
                  <a:cubicBezTo>
                    <a:pt x="27" y="244"/>
                    <a:pt x="27" y="244"/>
                    <a:pt x="27" y="244"/>
                  </a:cubicBezTo>
                  <a:cubicBezTo>
                    <a:pt x="27" y="244"/>
                    <a:pt x="27" y="244"/>
                    <a:pt x="27" y="244"/>
                  </a:cubicBezTo>
                  <a:cubicBezTo>
                    <a:pt x="28" y="243"/>
                    <a:pt x="28" y="243"/>
                    <a:pt x="28" y="243"/>
                  </a:cubicBezTo>
                  <a:cubicBezTo>
                    <a:pt x="27" y="243"/>
                    <a:pt x="27" y="243"/>
                    <a:pt x="27" y="243"/>
                  </a:cubicBezTo>
                  <a:cubicBezTo>
                    <a:pt x="27" y="243"/>
                    <a:pt x="27" y="243"/>
                    <a:pt x="27" y="243"/>
                  </a:cubicBezTo>
                  <a:cubicBezTo>
                    <a:pt x="26" y="243"/>
                    <a:pt x="26" y="243"/>
                    <a:pt x="26" y="243"/>
                  </a:cubicBezTo>
                  <a:cubicBezTo>
                    <a:pt x="26" y="243"/>
                    <a:pt x="26" y="243"/>
                    <a:pt x="26" y="243"/>
                  </a:cubicBezTo>
                  <a:cubicBezTo>
                    <a:pt x="26" y="241"/>
                    <a:pt x="26" y="241"/>
                    <a:pt x="26" y="241"/>
                  </a:cubicBezTo>
                  <a:cubicBezTo>
                    <a:pt x="25" y="240"/>
                    <a:pt x="25" y="240"/>
                    <a:pt x="25" y="240"/>
                  </a:cubicBezTo>
                  <a:cubicBezTo>
                    <a:pt x="25" y="240"/>
                    <a:pt x="25" y="240"/>
                    <a:pt x="25" y="240"/>
                  </a:cubicBezTo>
                  <a:cubicBezTo>
                    <a:pt x="26" y="239"/>
                    <a:pt x="26" y="239"/>
                    <a:pt x="26" y="239"/>
                  </a:cubicBezTo>
                  <a:cubicBezTo>
                    <a:pt x="27" y="239"/>
                    <a:pt x="27" y="239"/>
                    <a:pt x="27" y="239"/>
                  </a:cubicBezTo>
                  <a:cubicBezTo>
                    <a:pt x="27" y="240"/>
                    <a:pt x="27" y="240"/>
                    <a:pt x="27" y="240"/>
                  </a:cubicBezTo>
                  <a:cubicBezTo>
                    <a:pt x="29" y="240"/>
                    <a:pt x="29" y="240"/>
                    <a:pt x="29" y="240"/>
                  </a:cubicBezTo>
                  <a:cubicBezTo>
                    <a:pt x="30" y="240"/>
                    <a:pt x="30" y="240"/>
                    <a:pt x="30" y="240"/>
                  </a:cubicBezTo>
                  <a:cubicBezTo>
                    <a:pt x="29" y="240"/>
                    <a:pt x="29" y="240"/>
                    <a:pt x="29" y="240"/>
                  </a:cubicBezTo>
                  <a:cubicBezTo>
                    <a:pt x="29" y="239"/>
                    <a:pt x="29" y="239"/>
                    <a:pt x="29" y="239"/>
                  </a:cubicBezTo>
                  <a:cubicBezTo>
                    <a:pt x="28" y="239"/>
                    <a:pt x="28" y="239"/>
                    <a:pt x="28" y="239"/>
                  </a:cubicBezTo>
                  <a:cubicBezTo>
                    <a:pt x="27" y="239"/>
                    <a:pt x="27" y="239"/>
                    <a:pt x="27" y="239"/>
                  </a:cubicBezTo>
                  <a:cubicBezTo>
                    <a:pt x="26" y="238"/>
                    <a:pt x="26" y="238"/>
                    <a:pt x="26" y="238"/>
                  </a:cubicBezTo>
                  <a:cubicBezTo>
                    <a:pt x="26" y="238"/>
                    <a:pt x="26" y="238"/>
                    <a:pt x="26" y="238"/>
                  </a:cubicBezTo>
                  <a:cubicBezTo>
                    <a:pt x="27" y="237"/>
                    <a:pt x="27" y="237"/>
                    <a:pt x="27" y="237"/>
                  </a:cubicBezTo>
                  <a:cubicBezTo>
                    <a:pt x="27" y="237"/>
                    <a:pt x="27" y="237"/>
                    <a:pt x="27" y="237"/>
                  </a:cubicBezTo>
                  <a:cubicBezTo>
                    <a:pt x="28" y="236"/>
                    <a:pt x="28" y="236"/>
                    <a:pt x="28" y="236"/>
                  </a:cubicBezTo>
                  <a:cubicBezTo>
                    <a:pt x="28" y="235"/>
                    <a:pt x="28" y="235"/>
                    <a:pt x="28" y="235"/>
                  </a:cubicBezTo>
                  <a:cubicBezTo>
                    <a:pt x="27" y="236"/>
                    <a:pt x="27" y="236"/>
                    <a:pt x="27" y="236"/>
                  </a:cubicBezTo>
                  <a:cubicBezTo>
                    <a:pt x="27" y="236"/>
                    <a:pt x="27" y="236"/>
                    <a:pt x="27" y="236"/>
                  </a:cubicBezTo>
                  <a:cubicBezTo>
                    <a:pt x="26" y="237"/>
                    <a:pt x="26" y="237"/>
                    <a:pt x="26" y="237"/>
                  </a:cubicBezTo>
                  <a:cubicBezTo>
                    <a:pt x="24" y="237"/>
                    <a:pt x="24" y="237"/>
                    <a:pt x="24" y="237"/>
                  </a:cubicBezTo>
                  <a:cubicBezTo>
                    <a:pt x="24" y="238"/>
                    <a:pt x="24" y="238"/>
                    <a:pt x="24" y="238"/>
                  </a:cubicBezTo>
                  <a:cubicBezTo>
                    <a:pt x="24" y="238"/>
                    <a:pt x="24" y="238"/>
                    <a:pt x="24" y="238"/>
                  </a:cubicBezTo>
                  <a:cubicBezTo>
                    <a:pt x="23" y="238"/>
                    <a:pt x="23" y="238"/>
                    <a:pt x="23" y="238"/>
                  </a:cubicBezTo>
                  <a:cubicBezTo>
                    <a:pt x="22" y="237"/>
                    <a:pt x="22" y="237"/>
                    <a:pt x="22" y="237"/>
                  </a:cubicBezTo>
                  <a:cubicBezTo>
                    <a:pt x="22" y="236"/>
                    <a:pt x="22" y="236"/>
                    <a:pt x="22" y="236"/>
                  </a:cubicBezTo>
                  <a:cubicBezTo>
                    <a:pt x="22" y="234"/>
                    <a:pt x="22" y="234"/>
                    <a:pt x="22" y="234"/>
                  </a:cubicBezTo>
                  <a:cubicBezTo>
                    <a:pt x="23" y="233"/>
                    <a:pt x="23" y="233"/>
                    <a:pt x="23" y="233"/>
                  </a:cubicBezTo>
                  <a:cubicBezTo>
                    <a:pt x="22" y="232"/>
                    <a:pt x="22" y="232"/>
                    <a:pt x="22" y="232"/>
                  </a:cubicBezTo>
                  <a:cubicBezTo>
                    <a:pt x="22" y="232"/>
                    <a:pt x="22" y="232"/>
                    <a:pt x="22" y="232"/>
                  </a:cubicBezTo>
                  <a:cubicBezTo>
                    <a:pt x="22" y="231"/>
                    <a:pt x="22" y="231"/>
                    <a:pt x="22" y="231"/>
                  </a:cubicBezTo>
                  <a:cubicBezTo>
                    <a:pt x="22" y="231"/>
                    <a:pt x="22" y="231"/>
                    <a:pt x="22" y="231"/>
                  </a:cubicBezTo>
                  <a:cubicBezTo>
                    <a:pt x="23" y="231"/>
                    <a:pt x="23" y="231"/>
                    <a:pt x="23" y="231"/>
                  </a:cubicBezTo>
                  <a:cubicBezTo>
                    <a:pt x="23" y="231"/>
                    <a:pt x="23" y="231"/>
                    <a:pt x="23" y="231"/>
                  </a:cubicBezTo>
                  <a:cubicBezTo>
                    <a:pt x="23" y="230"/>
                    <a:pt x="23" y="230"/>
                    <a:pt x="23" y="230"/>
                  </a:cubicBezTo>
                  <a:cubicBezTo>
                    <a:pt x="24" y="230"/>
                    <a:pt x="24" y="230"/>
                    <a:pt x="24" y="230"/>
                  </a:cubicBezTo>
                  <a:cubicBezTo>
                    <a:pt x="24" y="229"/>
                    <a:pt x="24" y="229"/>
                    <a:pt x="24" y="229"/>
                  </a:cubicBezTo>
                  <a:cubicBezTo>
                    <a:pt x="25" y="228"/>
                    <a:pt x="25" y="228"/>
                    <a:pt x="25" y="228"/>
                  </a:cubicBezTo>
                  <a:cubicBezTo>
                    <a:pt x="26" y="229"/>
                    <a:pt x="26" y="229"/>
                    <a:pt x="26" y="229"/>
                  </a:cubicBezTo>
                  <a:cubicBezTo>
                    <a:pt x="26" y="228"/>
                    <a:pt x="26" y="228"/>
                    <a:pt x="26" y="228"/>
                  </a:cubicBezTo>
                  <a:cubicBezTo>
                    <a:pt x="26" y="228"/>
                    <a:pt x="26" y="228"/>
                    <a:pt x="26" y="228"/>
                  </a:cubicBezTo>
                  <a:cubicBezTo>
                    <a:pt x="26" y="228"/>
                    <a:pt x="26" y="228"/>
                    <a:pt x="26" y="228"/>
                  </a:cubicBezTo>
                  <a:cubicBezTo>
                    <a:pt x="27" y="227"/>
                    <a:pt x="27" y="227"/>
                    <a:pt x="27" y="227"/>
                  </a:cubicBezTo>
                  <a:cubicBezTo>
                    <a:pt x="27" y="226"/>
                    <a:pt x="27" y="226"/>
                    <a:pt x="27" y="226"/>
                  </a:cubicBezTo>
                  <a:cubicBezTo>
                    <a:pt x="29" y="225"/>
                    <a:pt x="29" y="225"/>
                    <a:pt x="29" y="225"/>
                  </a:cubicBezTo>
                  <a:cubicBezTo>
                    <a:pt x="29" y="225"/>
                    <a:pt x="29" y="225"/>
                    <a:pt x="29" y="225"/>
                  </a:cubicBezTo>
                  <a:cubicBezTo>
                    <a:pt x="28" y="225"/>
                    <a:pt x="28" y="225"/>
                    <a:pt x="28" y="225"/>
                  </a:cubicBezTo>
                  <a:cubicBezTo>
                    <a:pt x="28" y="224"/>
                    <a:pt x="28" y="224"/>
                    <a:pt x="28" y="224"/>
                  </a:cubicBezTo>
                  <a:cubicBezTo>
                    <a:pt x="27" y="225"/>
                    <a:pt x="27" y="225"/>
                    <a:pt x="27" y="225"/>
                  </a:cubicBezTo>
                  <a:cubicBezTo>
                    <a:pt x="27" y="226"/>
                    <a:pt x="27" y="226"/>
                    <a:pt x="27" y="226"/>
                  </a:cubicBezTo>
                  <a:cubicBezTo>
                    <a:pt x="25" y="228"/>
                    <a:pt x="25" y="228"/>
                    <a:pt x="25" y="228"/>
                  </a:cubicBezTo>
                  <a:cubicBezTo>
                    <a:pt x="25" y="228"/>
                    <a:pt x="25" y="228"/>
                    <a:pt x="25" y="228"/>
                  </a:cubicBezTo>
                  <a:cubicBezTo>
                    <a:pt x="25" y="227"/>
                    <a:pt x="25" y="227"/>
                    <a:pt x="25" y="227"/>
                  </a:cubicBezTo>
                  <a:cubicBezTo>
                    <a:pt x="26" y="226"/>
                    <a:pt x="26" y="226"/>
                    <a:pt x="26" y="226"/>
                  </a:cubicBezTo>
                  <a:cubicBezTo>
                    <a:pt x="26" y="225"/>
                    <a:pt x="26" y="225"/>
                    <a:pt x="26" y="225"/>
                  </a:cubicBezTo>
                  <a:cubicBezTo>
                    <a:pt x="27" y="223"/>
                    <a:pt x="27" y="223"/>
                    <a:pt x="27" y="223"/>
                  </a:cubicBezTo>
                  <a:cubicBezTo>
                    <a:pt x="28" y="222"/>
                    <a:pt x="28" y="222"/>
                    <a:pt x="28" y="222"/>
                  </a:cubicBezTo>
                  <a:cubicBezTo>
                    <a:pt x="28" y="222"/>
                    <a:pt x="28" y="222"/>
                    <a:pt x="28" y="222"/>
                  </a:cubicBezTo>
                  <a:cubicBezTo>
                    <a:pt x="28" y="221"/>
                    <a:pt x="28" y="221"/>
                    <a:pt x="28" y="221"/>
                  </a:cubicBezTo>
                  <a:cubicBezTo>
                    <a:pt x="28" y="221"/>
                    <a:pt x="28" y="221"/>
                    <a:pt x="28" y="221"/>
                  </a:cubicBezTo>
                  <a:cubicBezTo>
                    <a:pt x="28" y="221"/>
                    <a:pt x="28" y="221"/>
                    <a:pt x="28" y="221"/>
                  </a:cubicBezTo>
                  <a:cubicBezTo>
                    <a:pt x="28" y="220"/>
                    <a:pt x="28" y="220"/>
                    <a:pt x="28" y="220"/>
                  </a:cubicBezTo>
                  <a:cubicBezTo>
                    <a:pt x="28" y="220"/>
                    <a:pt x="28" y="220"/>
                    <a:pt x="28" y="220"/>
                  </a:cubicBezTo>
                  <a:cubicBezTo>
                    <a:pt x="28" y="220"/>
                    <a:pt x="28" y="220"/>
                    <a:pt x="28" y="220"/>
                  </a:cubicBezTo>
                  <a:cubicBezTo>
                    <a:pt x="27" y="219"/>
                    <a:pt x="27" y="219"/>
                    <a:pt x="27" y="219"/>
                  </a:cubicBezTo>
                  <a:cubicBezTo>
                    <a:pt x="27" y="219"/>
                    <a:pt x="27" y="219"/>
                    <a:pt x="27" y="219"/>
                  </a:cubicBezTo>
                  <a:cubicBezTo>
                    <a:pt x="27" y="218"/>
                    <a:pt x="27" y="218"/>
                    <a:pt x="27" y="218"/>
                  </a:cubicBezTo>
                  <a:cubicBezTo>
                    <a:pt x="26" y="217"/>
                    <a:pt x="26" y="217"/>
                    <a:pt x="26" y="217"/>
                  </a:cubicBezTo>
                  <a:cubicBezTo>
                    <a:pt x="25" y="217"/>
                    <a:pt x="25" y="217"/>
                    <a:pt x="25" y="217"/>
                  </a:cubicBezTo>
                  <a:cubicBezTo>
                    <a:pt x="25" y="216"/>
                    <a:pt x="25" y="216"/>
                    <a:pt x="25" y="216"/>
                  </a:cubicBezTo>
                  <a:cubicBezTo>
                    <a:pt x="24" y="215"/>
                    <a:pt x="24" y="215"/>
                    <a:pt x="24" y="215"/>
                  </a:cubicBezTo>
                  <a:cubicBezTo>
                    <a:pt x="24" y="215"/>
                    <a:pt x="24" y="215"/>
                    <a:pt x="24" y="215"/>
                  </a:cubicBezTo>
                  <a:cubicBezTo>
                    <a:pt x="23" y="215"/>
                    <a:pt x="23" y="215"/>
                    <a:pt x="23" y="215"/>
                  </a:cubicBezTo>
                  <a:cubicBezTo>
                    <a:pt x="23" y="215"/>
                    <a:pt x="23" y="215"/>
                    <a:pt x="23" y="215"/>
                  </a:cubicBezTo>
                  <a:cubicBezTo>
                    <a:pt x="23" y="214"/>
                    <a:pt x="23" y="214"/>
                    <a:pt x="23" y="214"/>
                  </a:cubicBezTo>
                  <a:cubicBezTo>
                    <a:pt x="23" y="214"/>
                    <a:pt x="23" y="214"/>
                    <a:pt x="23" y="214"/>
                  </a:cubicBezTo>
                  <a:cubicBezTo>
                    <a:pt x="23" y="213"/>
                    <a:pt x="23" y="213"/>
                    <a:pt x="23" y="213"/>
                  </a:cubicBezTo>
                  <a:cubicBezTo>
                    <a:pt x="23" y="213"/>
                    <a:pt x="23" y="213"/>
                    <a:pt x="23" y="213"/>
                  </a:cubicBezTo>
                  <a:cubicBezTo>
                    <a:pt x="23" y="213"/>
                    <a:pt x="23" y="213"/>
                    <a:pt x="23" y="213"/>
                  </a:cubicBezTo>
                  <a:cubicBezTo>
                    <a:pt x="23" y="212"/>
                    <a:pt x="23" y="212"/>
                    <a:pt x="23" y="212"/>
                  </a:cubicBezTo>
                  <a:cubicBezTo>
                    <a:pt x="23" y="212"/>
                    <a:pt x="23" y="212"/>
                    <a:pt x="23" y="212"/>
                  </a:cubicBezTo>
                  <a:cubicBezTo>
                    <a:pt x="23" y="212"/>
                    <a:pt x="23" y="212"/>
                    <a:pt x="23" y="212"/>
                  </a:cubicBezTo>
                  <a:cubicBezTo>
                    <a:pt x="22" y="212"/>
                    <a:pt x="22" y="212"/>
                    <a:pt x="22" y="212"/>
                  </a:cubicBezTo>
                  <a:cubicBezTo>
                    <a:pt x="22" y="211"/>
                    <a:pt x="22" y="211"/>
                    <a:pt x="22" y="211"/>
                  </a:cubicBezTo>
                  <a:cubicBezTo>
                    <a:pt x="23" y="211"/>
                    <a:pt x="23" y="211"/>
                    <a:pt x="23" y="211"/>
                  </a:cubicBezTo>
                  <a:cubicBezTo>
                    <a:pt x="23" y="208"/>
                    <a:pt x="23" y="208"/>
                    <a:pt x="23" y="208"/>
                  </a:cubicBezTo>
                  <a:cubicBezTo>
                    <a:pt x="23" y="205"/>
                    <a:pt x="23" y="205"/>
                    <a:pt x="23" y="205"/>
                  </a:cubicBezTo>
                  <a:cubicBezTo>
                    <a:pt x="23" y="203"/>
                    <a:pt x="23" y="203"/>
                    <a:pt x="23" y="203"/>
                  </a:cubicBezTo>
                  <a:cubicBezTo>
                    <a:pt x="23" y="202"/>
                    <a:pt x="23" y="202"/>
                    <a:pt x="23" y="202"/>
                  </a:cubicBezTo>
                  <a:cubicBezTo>
                    <a:pt x="23" y="201"/>
                    <a:pt x="23" y="201"/>
                    <a:pt x="23" y="201"/>
                  </a:cubicBezTo>
                  <a:cubicBezTo>
                    <a:pt x="23" y="201"/>
                    <a:pt x="23" y="201"/>
                    <a:pt x="23" y="201"/>
                  </a:cubicBezTo>
                  <a:cubicBezTo>
                    <a:pt x="23" y="200"/>
                    <a:pt x="23" y="200"/>
                    <a:pt x="23" y="200"/>
                  </a:cubicBezTo>
                  <a:cubicBezTo>
                    <a:pt x="23" y="199"/>
                    <a:pt x="23" y="199"/>
                    <a:pt x="23" y="199"/>
                  </a:cubicBezTo>
                  <a:cubicBezTo>
                    <a:pt x="23" y="198"/>
                    <a:pt x="23" y="198"/>
                    <a:pt x="23" y="198"/>
                  </a:cubicBezTo>
                  <a:cubicBezTo>
                    <a:pt x="22" y="197"/>
                    <a:pt x="22" y="197"/>
                    <a:pt x="22" y="197"/>
                  </a:cubicBezTo>
                  <a:cubicBezTo>
                    <a:pt x="21" y="195"/>
                    <a:pt x="21" y="195"/>
                    <a:pt x="21" y="195"/>
                  </a:cubicBezTo>
                  <a:cubicBezTo>
                    <a:pt x="21" y="195"/>
                    <a:pt x="21" y="195"/>
                    <a:pt x="21" y="195"/>
                  </a:cubicBezTo>
                  <a:cubicBezTo>
                    <a:pt x="21" y="192"/>
                    <a:pt x="21" y="192"/>
                    <a:pt x="21" y="192"/>
                  </a:cubicBezTo>
                  <a:cubicBezTo>
                    <a:pt x="21" y="192"/>
                    <a:pt x="21" y="192"/>
                    <a:pt x="21" y="192"/>
                  </a:cubicBezTo>
                  <a:cubicBezTo>
                    <a:pt x="21" y="191"/>
                    <a:pt x="21" y="191"/>
                    <a:pt x="21" y="191"/>
                  </a:cubicBezTo>
                  <a:cubicBezTo>
                    <a:pt x="21" y="190"/>
                    <a:pt x="21" y="190"/>
                    <a:pt x="21" y="190"/>
                  </a:cubicBezTo>
                  <a:cubicBezTo>
                    <a:pt x="21" y="189"/>
                    <a:pt x="21" y="189"/>
                    <a:pt x="21" y="189"/>
                  </a:cubicBezTo>
                  <a:cubicBezTo>
                    <a:pt x="20" y="189"/>
                    <a:pt x="20" y="189"/>
                    <a:pt x="20" y="189"/>
                  </a:cubicBezTo>
                  <a:cubicBezTo>
                    <a:pt x="19" y="189"/>
                    <a:pt x="19" y="189"/>
                    <a:pt x="19" y="189"/>
                  </a:cubicBezTo>
                  <a:cubicBezTo>
                    <a:pt x="17" y="189"/>
                    <a:pt x="17" y="189"/>
                    <a:pt x="17" y="189"/>
                  </a:cubicBezTo>
                  <a:cubicBezTo>
                    <a:pt x="17" y="189"/>
                    <a:pt x="17" y="189"/>
                    <a:pt x="17" y="189"/>
                  </a:cubicBezTo>
                  <a:cubicBezTo>
                    <a:pt x="15" y="190"/>
                    <a:pt x="15" y="190"/>
                    <a:pt x="15" y="190"/>
                  </a:cubicBezTo>
                  <a:cubicBezTo>
                    <a:pt x="14" y="191"/>
                    <a:pt x="14" y="191"/>
                    <a:pt x="14" y="191"/>
                  </a:cubicBezTo>
                  <a:cubicBezTo>
                    <a:pt x="13" y="192"/>
                    <a:pt x="13" y="192"/>
                    <a:pt x="13" y="192"/>
                  </a:cubicBezTo>
                  <a:cubicBezTo>
                    <a:pt x="12" y="193"/>
                    <a:pt x="12" y="193"/>
                    <a:pt x="12" y="193"/>
                  </a:cubicBezTo>
                  <a:cubicBezTo>
                    <a:pt x="11" y="193"/>
                    <a:pt x="11" y="193"/>
                    <a:pt x="11" y="193"/>
                  </a:cubicBezTo>
                  <a:cubicBezTo>
                    <a:pt x="9" y="193"/>
                    <a:pt x="9" y="193"/>
                    <a:pt x="9" y="193"/>
                  </a:cubicBezTo>
                  <a:cubicBezTo>
                    <a:pt x="9" y="193"/>
                    <a:pt x="9" y="193"/>
                    <a:pt x="9" y="193"/>
                  </a:cubicBezTo>
                  <a:cubicBezTo>
                    <a:pt x="9" y="193"/>
                    <a:pt x="9" y="193"/>
                    <a:pt x="9" y="193"/>
                  </a:cubicBezTo>
                  <a:cubicBezTo>
                    <a:pt x="9" y="192"/>
                    <a:pt x="9" y="192"/>
                    <a:pt x="9" y="192"/>
                  </a:cubicBezTo>
                  <a:cubicBezTo>
                    <a:pt x="9" y="191"/>
                    <a:pt x="9" y="191"/>
                    <a:pt x="9" y="191"/>
                  </a:cubicBezTo>
                  <a:cubicBezTo>
                    <a:pt x="8" y="186"/>
                    <a:pt x="8" y="186"/>
                    <a:pt x="8" y="186"/>
                  </a:cubicBezTo>
                  <a:cubicBezTo>
                    <a:pt x="7" y="184"/>
                    <a:pt x="7" y="184"/>
                    <a:pt x="7" y="184"/>
                  </a:cubicBezTo>
                  <a:cubicBezTo>
                    <a:pt x="7" y="183"/>
                    <a:pt x="7" y="183"/>
                    <a:pt x="7" y="183"/>
                  </a:cubicBezTo>
                  <a:cubicBezTo>
                    <a:pt x="8" y="181"/>
                    <a:pt x="8" y="181"/>
                    <a:pt x="8" y="181"/>
                  </a:cubicBezTo>
                  <a:cubicBezTo>
                    <a:pt x="5" y="181"/>
                    <a:pt x="5" y="181"/>
                    <a:pt x="5" y="181"/>
                  </a:cubicBezTo>
                  <a:cubicBezTo>
                    <a:pt x="4" y="182"/>
                    <a:pt x="4" y="182"/>
                    <a:pt x="4" y="182"/>
                  </a:cubicBezTo>
                  <a:cubicBezTo>
                    <a:pt x="3" y="181"/>
                    <a:pt x="3" y="181"/>
                    <a:pt x="3" y="181"/>
                  </a:cubicBezTo>
                  <a:cubicBezTo>
                    <a:pt x="0" y="181"/>
                    <a:pt x="0" y="181"/>
                    <a:pt x="0" y="181"/>
                  </a:cubicBezTo>
                  <a:cubicBezTo>
                    <a:pt x="51" y="97"/>
                    <a:pt x="51" y="97"/>
                    <a:pt x="51" y="97"/>
                  </a:cubicBezTo>
                  <a:cubicBezTo>
                    <a:pt x="51" y="97"/>
                    <a:pt x="51" y="97"/>
                    <a:pt x="51" y="97"/>
                  </a:cubicBezTo>
                  <a:cubicBezTo>
                    <a:pt x="52" y="97"/>
                    <a:pt x="52" y="97"/>
                    <a:pt x="52" y="97"/>
                  </a:cubicBezTo>
                  <a:cubicBezTo>
                    <a:pt x="54" y="99"/>
                    <a:pt x="54" y="99"/>
                    <a:pt x="54" y="99"/>
                  </a:cubicBezTo>
                  <a:cubicBezTo>
                    <a:pt x="55" y="99"/>
                    <a:pt x="55" y="99"/>
                    <a:pt x="55" y="99"/>
                  </a:cubicBezTo>
                  <a:cubicBezTo>
                    <a:pt x="56" y="99"/>
                    <a:pt x="56" y="99"/>
                    <a:pt x="56" y="99"/>
                  </a:cubicBezTo>
                  <a:cubicBezTo>
                    <a:pt x="56" y="100"/>
                    <a:pt x="56" y="100"/>
                    <a:pt x="56" y="100"/>
                  </a:cubicBezTo>
                  <a:cubicBezTo>
                    <a:pt x="57" y="100"/>
                    <a:pt x="57" y="100"/>
                    <a:pt x="57" y="100"/>
                  </a:cubicBezTo>
                  <a:cubicBezTo>
                    <a:pt x="57" y="101"/>
                    <a:pt x="57" y="101"/>
                    <a:pt x="57" y="101"/>
                  </a:cubicBezTo>
                  <a:cubicBezTo>
                    <a:pt x="57" y="101"/>
                    <a:pt x="57" y="101"/>
                    <a:pt x="57" y="101"/>
                  </a:cubicBezTo>
                  <a:cubicBezTo>
                    <a:pt x="58" y="102"/>
                    <a:pt x="58" y="102"/>
                    <a:pt x="58" y="102"/>
                  </a:cubicBezTo>
                  <a:cubicBezTo>
                    <a:pt x="58" y="103"/>
                    <a:pt x="58" y="103"/>
                    <a:pt x="58" y="103"/>
                  </a:cubicBezTo>
                  <a:cubicBezTo>
                    <a:pt x="58" y="103"/>
                    <a:pt x="58" y="103"/>
                    <a:pt x="58" y="103"/>
                  </a:cubicBezTo>
                  <a:cubicBezTo>
                    <a:pt x="58" y="104"/>
                    <a:pt x="58" y="104"/>
                    <a:pt x="58" y="104"/>
                  </a:cubicBezTo>
                  <a:cubicBezTo>
                    <a:pt x="58" y="105"/>
                    <a:pt x="58" y="105"/>
                    <a:pt x="58" y="105"/>
                  </a:cubicBezTo>
                  <a:cubicBezTo>
                    <a:pt x="59" y="105"/>
                    <a:pt x="59" y="105"/>
                    <a:pt x="59" y="105"/>
                  </a:cubicBezTo>
                  <a:cubicBezTo>
                    <a:pt x="59" y="105"/>
                    <a:pt x="59" y="105"/>
                    <a:pt x="59" y="105"/>
                  </a:cubicBezTo>
                  <a:cubicBezTo>
                    <a:pt x="59" y="105"/>
                    <a:pt x="59" y="105"/>
                    <a:pt x="59" y="105"/>
                  </a:cubicBezTo>
                  <a:cubicBezTo>
                    <a:pt x="59" y="106"/>
                    <a:pt x="59" y="106"/>
                    <a:pt x="59" y="106"/>
                  </a:cubicBezTo>
                  <a:cubicBezTo>
                    <a:pt x="60" y="107"/>
                    <a:pt x="60" y="107"/>
                    <a:pt x="60" y="107"/>
                  </a:cubicBezTo>
                  <a:cubicBezTo>
                    <a:pt x="61" y="108"/>
                    <a:pt x="61" y="108"/>
                    <a:pt x="61" y="108"/>
                  </a:cubicBezTo>
                  <a:cubicBezTo>
                    <a:pt x="62" y="109"/>
                    <a:pt x="62" y="109"/>
                    <a:pt x="62" y="109"/>
                  </a:cubicBezTo>
                  <a:cubicBezTo>
                    <a:pt x="62" y="109"/>
                    <a:pt x="62" y="109"/>
                    <a:pt x="62" y="109"/>
                  </a:cubicBezTo>
                  <a:cubicBezTo>
                    <a:pt x="63" y="109"/>
                    <a:pt x="63" y="109"/>
                    <a:pt x="63" y="109"/>
                  </a:cubicBezTo>
                  <a:cubicBezTo>
                    <a:pt x="63" y="110"/>
                    <a:pt x="63" y="110"/>
                    <a:pt x="63" y="110"/>
                  </a:cubicBezTo>
                  <a:cubicBezTo>
                    <a:pt x="63" y="110"/>
                    <a:pt x="63" y="110"/>
                    <a:pt x="63" y="110"/>
                  </a:cubicBezTo>
                  <a:cubicBezTo>
                    <a:pt x="64" y="110"/>
                    <a:pt x="64" y="110"/>
                    <a:pt x="64" y="110"/>
                  </a:cubicBezTo>
                  <a:cubicBezTo>
                    <a:pt x="65" y="111"/>
                    <a:pt x="65" y="111"/>
                    <a:pt x="65" y="111"/>
                  </a:cubicBezTo>
                  <a:cubicBezTo>
                    <a:pt x="65" y="112"/>
                    <a:pt x="65" y="112"/>
                    <a:pt x="65" y="112"/>
                  </a:cubicBezTo>
                  <a:cubicBezTo>
                    <a:pt x="65" y="112"/>
                    <a:pt x="65" y="112"/>
                    <a:pt x="65" y="112"/>
                  </a:cubicBezTo>
                  <a:cubicBezTo>
                    <a:pt x="66" y="113"/>
                    <a:pt x="66" y="113"/>
                    <a:pt x="66" y="113"/>
                  </a:cubicBezTo>
                  <a:cubicBezTo>
                    <a:pt x="66" y="113"/>
                    <a:pt x="66" y="113"/>
                    <a:pt x="66" y="113"/>
                  </a:cubicBezTo>
                  <a:cubicBezTo>
                    <a:pt x="67" y="114"/>
                    <a:pt x="67" y="114"/>
                    <a:pt x="67" y="114"/>
                  </a:cubicBezTo>
                  <a:cubicBezTo>
                    <a:pt x="67" y="115"/>
                    <a:pt x="67" y="115"/>
                    <a:pt x="67" y="115"/>
                  </a:cubicBezTo>
                  <a:cubicBezTo>
                    <a:pt x="68" y="115"/>
                    <a:pt x="68" y="115"/>
                    <a:pt x="68" y="115"/>
                  </a:cubicBezTo>
                  <a:cubicBezTo>
                    <a:pt x="68" y="116"/>
                    <a:pt x="68" y="116"/>
                    <a:pt x="68" y="116"/>
                  </a:cubicBezTo>
                  <a:cubicBezTo>
                    <a:pt x="67" y="117"/>
                    <a:pt x="67" y="117"/>
                    <a:pt x="67" y="117"/>
                  </a:cubicBezTo>
                  <a:cubicBezTo>
                    <a:pt x="66" y="117"/>
                    <a:pt x="66" y="117"/>
                    <a:pt x="66" y="117"/>
                  </a:cubicBezTo>
                  <a:cubicBezTo>
                    <a:pt x="68" y="116"/>
                    <a:pt x="68" y="116"/>
                    <a:pt x="68" y="116"/>
                  </a:cubicBezTo>
                  <a:cubicBezTo>
                    <a:pt x="69" y="116"/>
                    <a:pt x="69" y="116"/>
                    <a:pt x="69" y="116"/>
                  </a:cubicBezTo>
                  <a:cubicBezTo>
                    <a:pt x="69" y="116"/>
                    <a:pt x="69" y="116"/>
                    <a:pt x="69" y="116"/>
                  </a:cubicBezTo>
                  <a:cubicBezTo>
                    <a:pt x="69" y="115"/>
                    <a:pt x="69" y="115"/>
                    <a:pt x="69" y="115"/>
                  </a:cubicBezTo>
                  <a:cubicBezTo>
                    <a:pt x="69" y="112"/>
                    <a:pt x="69" y="112"/>
                    <a:pt x="69" y="112"/>
                  </a:cubicBezTo>
                  <a:cubicBezTo>
                    <a:pt x="69" y="111"/>
                    <a:pt x="69" y="111"/>
                    <a:pt x="69" y="111"/>
                  </a:cubicBezTo>
                  <a:cubicBezTo>
                    <a:pt x="70" y="110"/>
                    <a:pt x="70" y="110"/>
                    <a:pt x="70" y="110"/>
                  </a:cubicBezTo>
                  <a:cubicBezTo>
                    <a:pt x="71" y="110"/>
                    <a:pt x="71" y="110"/>
                    <a:pt x="71" y="110"/>
                  </a:cubicBezTo>
                  <a:cubicBezTo>
                    <a:pt x="72" y="109"/>
                    <a:pt x="72" y="109"/>
                    <a:pt x="72" y="109"/>
                  </a:cubicBezTo>
                  <a:cubicBezTo>
                    <a:pt x="73" y="109"/>
                    <a:pt x="73" y="109"/>
                    <a:pt x="73" y="109"/>
                  </a:cubicBezTo>
                  <a:cubicBezTo>
                    <a:pt x="74" y="109"/>
                    <a:pt x="74" y="109"/>
                    <a:pt x="74" y="109"/>
                  </a:cubicBezTo>
                  <a:cubicBezTo>
                    <a:pt x="74" y="108"/>
                    <a:pt x="74" y="108"/>
                    <a:pt x="74" y="108"/>
                  </a:cubicBezTo>
                  <a:cubicBezTo>
                    <a:pt x="75" y="108"/>
                    <a:pt x="75" y="108"/>
                    <a:pt x="75" y="108"/>
                  </a:cubicBezTo>
                  <a:cubicBezTo>
                    <a:pt x="76" y="108"/>
                    <a:pt x="76" y="108"/>
                    <a:pt x="76" y="108"/>
                  </a:cubicBezTo>
                  <a:cubicBezTo>
                    <a:pt x="77" y="108"/>
                    <a:pt x="77" y="108"/>
                    <a:pt x="77" y="108"/>
                  </a:cubicBezTo>
                  <a:cubicBezTo>
                    <a:pt x="77" y="108"/>
                    <a:pt x="77" y="108"/>
                    <a:pt x="77" y="108"/>
                  </a:cubicBezTo>
                  <a:cubicBezTo>
                    <a:pt x="78" y="108"/>
                    <a:pt x="78" y="108"/>
                    <a:pt x="78" y="108"/>
                  </a:cubicBezTo>
                  <a:cubicBezTo>
                    <a:pt x="78" y="108"/>
                    <a:pt x="78" y="108"/>
                    <a:pt x="78" y="108"/>
                  </a:cubicBezTo>
                  <a:cubicBezTo>
                    <a:pt x="79" y="107"/>
                    <a:pt x="79" y="107"/>
                    <a:pt x="79" y="107"/>
                  </a:cubicBezTo>
                  <a:cubicBezTo>
                    <a:pt x="80" y="106"/>
                    <a:pt x="80" y="106"/>
                    <a:pt x="80" y="106"/>
                  </a:cubicBezTo>
                  <a:cubicBezTo>
                    <a:pt x="80" y="106"/>
                    <a:pt x="80" y="106"/>
                    <a:pt x="80" y="106"/>
                  </a:cubicBezTo>
                  <a:cubicBezTo>
                    <a:pt x="81" y="106"/>
                    <a:pt x="81" y="106"/>
                    <a:pt x="81" y="106"/>
                  </a:cubicBezTo>
                  <a:cubicBezTo>
                    <a:pt x="81" y="106"/>
                    <a:pt x="81" y="106"/>
                    <a:pt x="81" y="106"/>
                  </a:cubicBezTo>
                  <a:cubicBezTo>
                    <a:pt x="81" y="106"/>
                    <a:pt x="81" y="106"/>
                    <a:pt x="81" y="106"/>
                  </a:cubicBezTo>
                  <a:cubicBezTo>
                    <a:pt x="82" y="105"/>
                    <a:pt x="82" y="105"/>
                    <a:pt x="82" y="105"/>
                  </a:cubicBezTo>
                  <a:cubicBezTo>
                    <a:pt x="82" y="106"/>
                    <a:pt x="82" y="106"/>
                    <a:pt x="82" y="106"/>
                  </a:cubicBezTo>
                  <a:cubicBezTo>
                    <a:pt x="85" y="106"/>
                    <a:pt x="85" y="106"/>
                    <a:pt x="85" y="106"/>
                  </a:cubicBezTo>
                  <a:cubicBezTo>
                    <a:pt x="87" y="105"/>
                    <a:pt x="87" y="105"/>
                    <a:pt x="87" y="105"/>
                  </a:cubicBezTo>
                  <a:cubicBezTo>
                    <a:pt x="88" y="105"/>
                    <a:pt x="88" y="105"/>
                    <a:pt x="88" y="105"/>
                  </a:cubicBezTo>
                  <a:cubicBezTo>
                    <a:pt x="88" y="105"/>
                    <a:pt x="88" y="105"/>
                    <a:pt x="88" y="105"/>
                  </a:cubicBezTo>
                  <a:cubicBezTo>
                    <a:pt x="89" y="105"/>
                    <a:pt x="89" y="105"/>
                    <a:pt x="89" y="105"/>
                  </a:cubicBezTo>
                  <a:cubicBezTo>
                    <a:pt x="89" y="105"/>
                    <a:pt x="89" y="105"/>
                    <a:pt x="89" y="105"/>
                  </a:cubicBezTo>
                  <a:cubicBezTo>
                    <a:pt x="89" y="104"/>
                    <a:pt x="89" y="104"/>
                    <a:pt x="89" y="104"/>
                  </a:cubicBezTo>
                  <a:cubicBezTo>
                    <a:pt x="91" y="104"/>
                    <a:pt x="91" y="104"/>
                    <a:pt x="91" y="104"/>
                  </a:cubicBezTo>
                  <a:cubicBezTo>
                    <a:pt x="92" y="104"/>
                    <a:pt x="92" y="104"/>
                    <a:pt x="92" y="104"/>
                  </a:cubicBezTo>
                  <a:cubicBezTo>
                    <a:pt x="92" y="104"/>
                    <a:pt x="92" y="104"/>
                    <a:pt x="92" y="104"/>
                  </a:cubicBezTo>
                  <a:cubicBezTo>
                    <a:pt x="93" y="104"/>
                    <a:pt x="93" y="104"/>
                    <a:pt x="93" y="104"/>
                  </a:cubicBezTo>
                  <a:cubicBezTo>
                    <a:pt x="93" y="104"/>
                    <a:pt x="93" y="104"/>
                    <a:pt x="93" y="104"/>
                  </a:cubicBezTo>
                  <a:cubicBezTo>
                    <a:pt x="94" y="104"/>
                    <a:pt x="94" y="104"/>
                    <a:pt x="94" y="104"/>
                  </a:cubicBezTo>
                  <a:cubicBezTo>
                    <a:pt x="94" y="104"/>
                    <a:pt x="94" y="104"/>
                    <a:pt x="94" y="104"/>
                  </a:cubicBezTo>
                  <a:cubicBezTo>
                    <a:pt x="94" y="103"/>
                    <a:pt x="94" y="103"/>
                    <a:pt x="94" y="103"/>
                  </a:cubicBezTo>
                  <a:cubicBezTo>
                    <a:pt x="94" y="104"/>
                    <a:pt x="94" y="104"/>
                    <a:pt x="94" y="104"/>
                  </a:cubicBezTo>
                  <a:cubicBezTo>
                    <a:pt x="94" y="104"/>
                    <a:pt x="94" y="104"/>
                    <a:pt x="94" y="104"/>
                  </a:cubicBezTo>
                  <a:cubicBezTo>
                    <a:pt x="95" y="105"/>
                    <a:pt x="95" y="105"/>
                    <a:pt x="95" y="105"/>
                  </a:cubicBezTo>
                  <a:cubicBezTo>
                    <a:pt x="95" y="105"/>
                    <a:pt x="95" y="105"/>
                    <a:pt x="95" y="105"/>
                  </a:cubicBezTo>
                  <a:cubicBezTo>
                    <a:pt x="94" y="105"/>
                    <a:pt x="94" y="105"/>
                    <a:pt x="94" y="105"/>
                  </a:cubicBezTo>
                  <a:cubicBezTo>
                    <a:pt x="94" y="106"/>
                    <a:pt x="94" y="106"/>
                    <a:pt x="94" y="106"/>
                  </a:cubicBezTo>
                  <a:cubicBezTo>
                    <a:pt x="92" y="106"/>
                    <a:pt x="92" y="106"/>
                    <a:pt x="92" y="106"/>
                  </a:cubicBezTo>
                  <a:cubicBezTo>
                    <a:pt x="90" y="107"/>
                    <a:pt x="90" y="107"/>
                    <a:pt x="90" y="107"/>
                  </a:cubicBezTo>
                  <a:cubicBezTo>
                    <a:pt x="90" y="107"/>
                    <a:pt x="90" y="107"/>
                    <a:pt x="90" y="107"/>
                  </a:cubicBezTo>
                  <a:cubicBezTo>
                    <a:pt x="89" y="108"/>
                    <a:pt x="89" y="108"/>
                    <a:pt x="89" y="108"/>
                  </a:cubicBezTo>
                  <a:cubicBezTo>
                    <a:pt x="88" y="108"/>
                    <a:pt x="88" y="108"/>
                    <a:pt x="88" y="108"/>
                  </a:cubicBezTo>
                  <a:cubicBezTo>
                    <a:pt x="87" y="108"/>
                    <a:pt x="87" y="108"/>
                    <a:pt x="87" y="108"/>
                  </a:cubicBezTo>
                  <a:cubicBezTo>
                    <a:pt x="87" y="108"/>
                    <a:pt x="87" y="108"/>
                    <a:pt x="87" y="108"/>
                  </a:cubicBezTo>
                  <a:cubicBezTo>
                    <a:pt x="87" y="108"/>
                    <a:pt x="87" y="108"/>
                    <a:pt x="87" y="108"/>
                  </a:cubicBezTo>
                  <a:cubicBezTo>
                    <a:pt x="85" y="108"/>
                    <a:pt x="85" y="108"/>
                    <a:pt x="85" y="108"/>
                  </a:cubicBezTo>
                  <a:cubicBezTo>
                    <a:pt x="84" y="108"/>
                    <a:pt x="84" y="108"/>
                    <a:pt x="84" y="108"/>
                  </a:cubicBezTo>
                  <a:cubicBezTo>
                    <a:pt x="84" y="108"/>
                    <a:pt x="84" y="108"/>
                    <a:pt x="84" y="108"/>
                  </a:cubicBezTo>
                  <a:cubicBezTo>
                    <a:pt x="82" y="108"/>
                    <a:pt x="82" y="108"/>
                    <a:pt x="82" y="108"/>
                  </a:cubicBezTo>
                  <a:cubicBezTo>
                    <a:pt x="81" y="109"/>
                    <a:pt x="81" y="109"/>
                    <a:pt x="81" y="109"/>
                  </a:cubicBezTo>
                  <a:cubicBezTo>
                    <a:pt x="80" y="110"/>
                    <a:pt x="80" y="110"/>
                    <a:pt x="80" y="110"/>
                  </a:cubicBezTo>
                  <a:cubicBezTo>
                    <a:pt x="78" y="110"/>
                    <a:pt x="78" y="110"/>
                    <a:pt x="78" y="110"/>
                  </a:cubicBezTo>
                  <a:cubicBezTo>
                    <a:pt x="78" y="110"/>
                    <a:pt x="78" y="110"/>
                    <a:pt x="78" y="110"/>
                  </a:cubicBezTo>
                  <a:cubicBezTo>
                    <a:pt x="77" y="111"/>
                    <a:pt x="77" y="111"/>
                    <a:pt x="77" y="111"/>
                  </a:cubicBezTo>
                  <a:cubicBezTo>
                    <a:pt x="77" y="111"/>
                    <a:pt x="77" y="111"/>
                    <a:pt x="77" y="111"/>
                  </a:cubicBezTo>
                  <a:cubicBezTo>
                    <a:pt x="76" y="112"/>
                    <a:pt x="76" y="112"/>
                    <a:pt x="76" y="112"/>
                  </a:cubicBezTo>
                  <a:cubicBezTo>
                    <a:pt x="76" y="111"/>
                    <a:pt x="76" y="111"/>
                    <a:pt x="76" y="111"/>
                  </a:cubicBezTo>
                  <a:cubicBezTo>
                    <a:pt x="75" y="112"/>
                    <a:pt x="75" y="112"/>
                    <a:pt x="75" y="112"/>
                  </a:cubicBezTo>
                  <a:cubicBezTo>
                    <a:pt x="74" y="113"/>
                    <a:pt x="74" y="113"/>
                    <a:pt x="74" y="113"/>
                  </a:cubicBezTo>
                  <a:cubicBezTo>
                    <a:pt x="74" y="113"/>
                    <a:pt x="74" y="113"/>
                    <a:pt x="74" y="113"/>
                  </a:cubicBezTo>
                  <a:cubicBezTo>
                    <a:pt x="73" y="113"/>
                    <a:pt x="73" y="113"/>
                    <a:pt x="73" y="113"/>
                  </a:cubicBezTo>
                  <a:cubicBezTo>
                    <a:pt x="74" y="114"/>
                    <a:pt x="74" y="114"/>
                    <a:pt x="74" y="114"/>
                  </a:cubicBezTo>
                  <a:cubicBezTo>
                    <a:pt x="75" y="115"/>
                    <a:pt x="75" y="115"/>
                    <a:pt x="75" y="115"/>
                  </a:cubicBezTo>
                  <a:cubicBezTo>
                    <a:pt x="74" y="114"/>
                    <a:pt x="74" y="114"/>
                    <a:pt x="74" y="114"/>
                  </a:cubicBezTo>
                  <a:cubicBezTo>
                    <a:pt x="74" y="113"/>
                    <a:pt x="74" y="113"/>
                    <a:pt x="74" y="113"/>
                  </a:cubicBezTo>
                  <a:cubicBezTo>
                    <a:pt x="75" y="114"/>
                    <a:pt x="75" y="114"/>
                    <a:pt x="75" y="114"/>
                  </a:cubicBezTo>
                  <a:cubicBezTo>
                    <a:pt x="76" y="113"/>
                    <a:pt x="76" y="113"/>
                    <a:pt x="76" y="113"/>
                  </a:cubicBezTo>
                  <a:cubicBezTo>
                    <a:pt x="76" y="113"/>
                    <a:pt x="76" y="113"/>
                    <a:pt x="76" y="113"/>
                  </a:cubicBezTo>
                  <a:cubicBezTo>
                    <a:pt x="76" y="113"/>
                    <a:pt x="76" y="113"/>
                    <a:pt x="76" y="113"/>
                  </a:cubicBezTo>
                  <a:cubicBezTo>
                    <a:pt x="77" y="112"/>
                    <a:pt x="77" y="112"/>
                    <a:pt x="77" y="112"/>
                  </a:cubicBezTo>
                  <a:cubicBezTo>
                    <a:pt x="79" y="111"/>
                    <a:pt x="79" y="111"/>
                    <a:pt x="79" y="111"/>
                  </a:cubicBezTo>
                  <a:cubicBezTo>
                    <a:pt x="79" y="111"/>
                    <a:pt x="79" y="111"/>
                    <a:pt x="79" y="111"/>
                  </a:cubicBezTo>
                  <a:cubicBezTo>
                    <a:pt x="82" y="110"/>
                    <a:pt x="82" y="110"/>
                    <a:pt x="82" y="110"/>
                  </a:cubicBezTo>
                  <a:cubicBezTo>
                    <a:pt x="82" y="109"/>
                    <a:pt x="82" y="109"/>
                    <a:pt x="82" y="109"/>
                  </a:cubicBezTo>
                  <a:cubicBezTo>
                    <a:pt x="83" y="109"/>
                    <a:pt x="83" y="109"/>
                    <a:pt x="83" y="109"/>
                  </a:cubicBezTo>
                  <a:cubicBezTo>
                    <a:pt x="83" y="110"/>
                    <a:pt x="83" y="110"/>
                    <a:pt x="83" y="110"/>
                  </a:cubicBezTo>
                  <a:cubicBezTo>
                    <a:pt x="84" y="109"/>
                    <a:pt x="84" y="109"/>
                    <a:pt x="84" y="109"/>
                  </a:cubicBezTo>
                  <a:cubicBezTo>
                    <a:pt x="84" y="109"/>
                    <a:pt x="84" y="109"/>
                    <a:pt x="84" y="109"/>
                  </a:cubicBezTo>
                  <a:cubicBezTo>
                    <a:pt x="85" y="110"/>
                    <a:pt x="85" y="110"/>
                    <a:pt x="85" y="110"/>
                  </a:cubicBezTo>
                  <a:cubicBezTo>
                    <a:pt x="86" y="109"/>
                    <a:pt x="86" y="109"/>
                    <a:pt x="86" y="109"/>
                  </a:cubicBezTo>
                  <a:cubicBezTo>
                    <a:pt x="86" y="109"/>
                    <a:pt x="86" y="109"/>
                    <a:pt x="86" y="109"/>
                  </a:cubicBezTo>
                  <a:cubicBezTo>
                    <a:pt x="85" y="111"/>
                    <a:pt x="85" y="111"/>
                    <a:pt x="85" y="111"/>
                  </a:cubicBezTo>
                  <a:cubicBezTo>
                    <a:pt x="85" y="111"/>
                    <a:pt x="85" y="111"/>
                    <a:pt x="85" y="111"/>
                  </a:cubicBezTo>
                  <a:cubicBezTo>
                    <a:pt x="86" y="110"/>
                    <a:pt x="86" y="110"/>
                    <a:pt x="86" y="110"/>
                  </a:cubicBezTo>
                  <a:cubicBezTo>
                    <a:pt x="88" y="110"/>
                    <a:pt x="88" y="110"/>
                    <a:pt x="88" y="110"/>
                  </a:cubicBezTo>
                  <a:cubicBezTo>
                    <a:pt x="90" y="108"/>
                    <a:pt x="90" y="108"/>
                    <a:pt x="90" y="108"/>
                  </a:cubicBezTo>
                  <a:cubicBezTo>
                    <a:pt x="91" y="108"/>
                    <a:pt x="91" y="108"/>
                    <a:pt x="91" y="108"/>
                  </a:cubicBezTo>
                  <a:cubicBezTo>
                    <a:pt x="93" y="107"/>
                    <a:pt x="93" y="107"/>
                    <a:pt x="93" y="107"/>
                  </a:cubicBezTo>
                  <a:cubicBezTo>
                    <a:pt x="94" y="107"/>
                    <a:pt x="94" y="107"/>
                    <a:pt x="94" y="107"/>
                  </a:cubicBezTo>
                  <a:cubicBezTo>
                    <a:pt x="95" y="107"/>
                    <a:pt x="95" y="107"/>
                    <a:pt x="95" y="107"/>
                  </a:cubicBezTo>
                  <a:cubicBezTo>
                    <a:pt x="96" y="107"/>
                    <a:pt x="96" y="107"/>
                    <a:pt x="96" y="107"/>
                  </a:cubicBezTo>
                  <a:cubicBezTo>
                    <a:pt x="95" y="108"/>
                    <a:pt x="95" y="108"/>
                    <a:pt x="95" y="108"/>
                  </a:cubicBezTo>
                  <a:cubicBezTo>
                    <a:pt x="94" y="108"/>
                    <a:pt x="94" y="108"/>
                    <a:pt x="94" y="108"/>
                  </a:cubicBezTo>
                  <a:cubicBezTo>
                    <a:pt x="94" y="109"/>
                    <a:pt x="94" y="109"/>
                    <a:pt x="94" y="109"/>
                  </a:cubicBezTo>
                  <a:cubicBezTo>
                    <a:pt x="95" y="109"/>
                    <a:pt x="95" y="109"/>
                    <a:pt x="95" y="109"/>
                  </a:cubicBezTo>
                  <a:cubicBezTo>
                    <a:pt x="96" y="108"/>
                    <a:pt x="96" y="108"/>
                    <a:pt x="96" y="108"/>
                  </a:cubicBezTo>
                  <a:cubicBezTo>
                    <a:pt x="98" y="107"/>
                    <a:pt x="98" y="107"/>
                    <a:pt x="98" y="107"/>
                  </a:cubicBezTo>
                  <a:cubicBezTo>
                    <a:pt x="99" y="107"/>
                    <a:pt x="99" y="107"/>
                    <a:pt x="99" y="107"/>
                  </a:cubicBezTo>
                  <a:cubicBezTo>
                    <a:pt x="98" y="107"/>
                    <a:pt x="98" y="107"/>
                    <a:pt x="98" y="107"/>
                  </a:cubicBezTo>
                  <a:cubicBezTo>
                    <a:pt x="99" y="106"/>
                    <a:pt x="99" y="106"/>
                    <a:pt x="99" y="106"/>
                  </a:cubicBezTo>
                  <a:cubicBezTo>
                    <a:pt x="100" y="106"/>
                    <a:pt x="100" y="106"/>
                    <a:pt x="100" y="106"/>
                  </a:cubicBezTo>
                  <a:cubicBezTo>
                    <a:pt x="100" y="106"/>
                    <a:pt x="100" y="106"/>
                    <a:pt x="100" y="106"/>
                  </a:cubicBezTo>
                  <a:cubicBezTo>
                    <a:pt x="100" y="105"/>
                    <a:pt x="100" y="105"/>
                    <a:pt x="100" y="105"/>
                  </a:cubicBezTo>
                  <a:cubicBezTo>
                    <a:pt x="101" y="106"/>
                    <a:pt x="101" y="106"/>
                    <a:pt x="101" y="106"/>
                  </a:cubicBezTo>
                  <a:cubicBezTo>
                    <a:pt x="102" y="106"/>
                    <a:pt x="102" y="106"/>
                    <a:pt x="102" y="106"/>
                  </a:cubicBezTo>
                  <a:cubicBezTo>
                    <a:pt x="102" y="105"/>
                    <a:pt x="102" y="105"/>
                    <a:pt x="102" y="105"/>
                  </a:cubicBezTo>
                  <a:cubicBezTo>
                    <a:pt x="101" y="104"/>
                    <a:pt x="101" y="104"/>
                    <a:pt x="101" y="104"/>
                  </a:cubicBezTo>
                  <a:cubicBezTo>
                    <a:pt x="102" y="103"/>
                    <a:pt x="102" y="103"/>
                    <a:pt x="102" y="103"/>
                  </a:cubicBezTo>
                  <a:cubicBezTo>
                    <a:pt x="101" y="103"/>
                    <a:pt x="101" y="103"/>
                    <a:pt x="101" y="103"/>
                  </a:cubicBezTo>
                  <a:cubicBezTo>
                    <a:pt x="102" y="102"/>
                    <a:pt x="102" y="102"/>
                    <a:pt x="102" y="102"/>
                  </a:cubicBezTo>
                  <a:cubicBezTo>
                    <a:pt x="103" y="101"/>
                    <a:pt x="103" y="101"/>
                    <a:pt x="103" y="101"/>
                  </a:cubicBezTo>
                  <a:cubicBezTo>
                    <a:pt x="103" y="102"/>
                    <a:pt x="103" y="102"/>
                    <a:pt x="103" y="102"/>
                  </a:cubicBezTo>
                  <a:cubicBezTo>
                    <a:pt x="104" y="105"/>
                    <a:pt x="104" y="105"/>
                    <a:pt x="104" y="105"/>
                  </a:cubicBezTo>
                  <a:cubicBezTo>
                    <a:pt x="103" y="106"/>
                    <a:pt x="103" y="106"/>
                    <a:pt x="103" y="106"/>
                  </a:cubicBezTo>
                  <a:cubicBezTo>
                    <a:pt x="103" y="109"/>
                    <a:pt x="103" y="109"/>
                    <a:pt x="103" y="109"/>
                  </a:cubicBezTo>
                  <a:cubicBezTo>
                    <a:pt x="102" y="110"/>
                    <a:pt x="102" y="110"/>
                    <a:pt x="102" y="110"/>
                  </a:cubicBezTo>
                  <a:cubicBezTo>
                    <a:pt x="102" y="114"/>
                    <a:pt x="102" y="114"/>
                    <a:pt x="102" y="114"/>
                  </a:cubicBezTo>
                  <a:cubicBezTo>
                    <a:pt x="103" y="115"/>
                    <a:pt x="103" y="115"/>
                    <a:pt x="103" y="115"/>
                  </a:cubicBezTo>
                  <a:cubicBezTo>
                    <a:pt x="104" y="115"/>
                    <a:pt x="104" y="115"/>
                    <a:pt x="104" y="115"/>
                  </a:cubicBezTo>
                  <a:cubicBezTo>
                    <a:pt x="104" y="116"/>
                    <a:pt x="104" y="116"/>
                    <a:pt x="104" y="116"/>
                  </a:cubicBezTo>
                  <a:cubicBezTo>
                    <a:pt x="106" y="116"/>
                    <a:pt x="106" y="116"/>
                    <a:pt x="106" y="116"/>
                  </a:cubicBezTo>
                  <a:cubicBezTo>
                    <a:pt x="105" y="115"/>
                    <a:pt x="105" y="115"/>
                    <a:pt x="105" y="115"/>
                  </a:cubicBezTo>
                  <a:cubicBezTo>
                    <a:pt x="104" y="115"/>
                    <a:pt x="104" y="115"/>
                    <a:pt x="104" y="115"/>
                  </a:cubicBezTo>
                  <a:cubicBezTo>
                    <a:pt x="104" y="114"/>
                    <a:pt x="104" y="114"/>
                    <a:pt x="104" y="114"/>
                  </a:cubicBezTo>
                  <a:cubicBezTo>
                    <a:pt x="105" y="114"/>
                    <a:pt x="105" y="114"/>
                    <a:pt x="105" y="114"/>
                  </a:cubicBezTo>
                  <a:cubicBezTo>
                    <a:pt x="106" y="114"/>
                    <a:pt x="106" y="114"/>
                    <a:pt x="106" y="114"/>
                  </a:cubicBezTo>
                  <a:cubicBezTo>
                    <a:pt x="106" y="113"/>
                    <a:pt x="106" y="113"/>
                    <a:pt x="106" y="113"/>
                  </a:cubicBezTo>
                  <a:cubicBezTo>
                    <a:pt x="106" y="113"/>
                    <a:pt x="106" y="113"/>
                    <a:pt x="106" y="113"/>
                  </a:cubicBezTo>
                  <a:cubicBezTo>
                    <a:pt x="107" y="113"/>
                    <a:pt x="107" y="113"/>
                    <a:pt x="107" y="113"/>
                  </a:cubicBezTo>
                  <a:cubicBezTo>
                    <a:pt x="108" y="113"/>
                    <a:pt x="108" y="113"/>
                    <a:pt x="108" y="113"/>
                  </a:cubicBezTo>
                  <a:cubicBezTo>
                    <a:pt x="108" y="113"/>
                    <a:pt x="108" y="113"/>
                    <a:pt x="108" y="113"/>
                  </a:cubicBezTo>
                  <a:cubicBezTo>
                    <a:pt x="108" y="113"/>
                    <a:pt x="108" y="113"/>
                    <a:pt x="108" y="113"/>
                  </a:cubicBezTo>
                  <a:cubicBezTo>
                    <a:pt x="108" y="111"/>
                    <a:pt x="108" y="111"/>
                    <a:pt x="108" y="111"/>
                  </a:cubicBezTo>
                  <a:cubicBezTo>
                    <a:pt x="108" y="111"/>
                    <a:pt x="108" y="111"/>
                    <a:pt x="108" y="111"/>
                  </a:cubicBezTo>
                  <a:cubicBezTo>
                    <a:pt x="110" y="110"/>
                    <a:pt x="110" y="110"/>
                    <a:pt x="110" y="110"/>
                  </a:cubicBezTo>
                  <a:cubicBezTo>
                    <a:pt x="110" y="110"/>
                    <a:pt x="110" y="110"/>
                    <a:pt x="110" y="110"/>
                  </a:cubicBezTo>
                  <a:cubicBezTo>
                    <a:pt x="111" y="110"/>
                    <a:pt x="111" y="110"/>
                    <a:pt x="111" y="110"/>
                  </a:cubicBezTo>
                  <a:cubicBezTo>
                    <a:pt x="111" y="110"/>
                    <a:pt x="111" y="110"/>
                    <a:pt x="111" y="110"/>
                  </a:cubicBezTo>
                  <a:cubicBezTo>
                    <a:pt x="111" y="111"/>
                    <a:pt x="111" y="111"/>
                    <a:pt x="111" y="111"/>
                  </a:cubicBezTo>
                  <a:cubicBezTo>
                    <a:pt x="110" y="112"/>
                    <a:pt x="110" y="112"/>
                    <a:pt x="110" y="112"/>
                  </a:cubicBezTo>
                  <a:cubicBezTo>
                    <a:pt x="111" y="112"/>
                    <a:pt x="111" y="112"/>
                    <a:pt x="111" y="112"/>
                  </a:cubicBezTo>
                  <a:cubicBezTo>
                    <a:pt x="110" y="113"/>
                    <a:pt x="110" y="113"/>
                    <a:pt x="110" y="113"/>
                  </a:cubicBezTo>
                  <a:cubicBezTo>
                    <a:pt x="110" y="113"/>
                    <a:pt x="110" y="113"/>
                    <a:pt x="110" y="113"/>
                  </a:cubicBezTo>
                  <a:cubicBezTo>
                    <a:pt x="110" y="114"/>
                    <a:pt x="110" y="114"/>
                    <a:pt x="110" y="114"/>
                  </a:cubicBezTo>
                  <a:cubicBezTo>
                    <a:pt x="111" y="113"/>
                    <a:pt x="111" y="113"/>
                    <a:pt x="111" y="113"/>
                  </a:cubicBezTo>
                  <a:cubicBezTo>
                    <a:pt x="111" y="114"/>
                    <a:pt x="111" y="114"/>
                    <a:pt x="111" y="114"/>
                  </a:cubicBezTo>
                  <a:cubicBezTo>
                    <a:pt x="111" y="114"/>
                    <a:pt x="111" y="114"/>
                    <a:pt x="111" y="114"/>
                  </a:cubicBezTo>
                  <a:cubicBezTo>
                    <a:pt x="110" y="114"/>
                    <a:pt x="110" y="114"/>
                    <a:pt x="110" y="114"/>
                  </a:cubicBezTo>
                  <a:cubicBezTo>
                    <a:pt x="109" y="115"/>
                    <a:pt x="109" y="115"/>
                    <a:pt x="109" y="115"/>
                  </a:cubicBezTo>
                  <a:cubicBezTo>
                    <a:pt x="109" y="115"/>
                    <a:pt x="109" y="115"/>
                    <a:pt x="109" y="115"/>
                  </a:cubicBezTo>
                  <a:cubicBezTo>
                    <a:pt x="108" y="116"/>
                    <a:pt x="108" y="116"/>
                    <a:pt x="108" y="116"/>
                  </a:cubicBezTo>
                  <a:cubicBezTo>
                    <a:pt x="108" y="116"/>
                    <a:pt x="108" y="116"/>
                    <a:pt x="108" y="116"/>
                  </a:cubicBezTo>
                  <a:cubicBezTo>
                    <a:pt x="108" y="117"/>
                    <a:pt x="108" y="117"/>
                    <a:pt x="108" y="117"/>
                  </a:cubicBezTo>
                  <a:cubicBezTo>
                    <a:pt x="109" y="117"/>
                    <a:pt x="109" y="117"/>
                    <a:pt x="109" y="117"/>
                  </a:cubicBezTo>
                  <a:cubicBezTo>
                    <a:pt x="110" y="117"/>
                    <a:pt x="110" y="117"/>
                    <a:pt x="110" y="117"/>
                  </a:cubicBezTo>
                  <a:cubicBezTo>
                    <a:pt x="111" y="117"/>
                    <a:pt x="111" y="117"/>
                    <a:pt x="111" y="117"/>
                  </a:cubicBezTo>
                  <a:cubicBezTo>
                    <a:pt x="112" y="117"/>
                    <a:pt x="112" y="117"/>
                    <a:pt x="112" y="117"/>
                  </a:cubicBezTo>
                  <a:cubicBezTo>
                    <a:pt x="113" y="117"/>
                    <a:pt x="113" y="117"/>
                    <a:pt x="113" y="117"/>
                  </a:cubicBezTo>
                  <a:cubicBezTo>
                    <a:pt x="114" y="115"/>
                    <a:pt x="114" y="115"/>
                    <a:pt x="114" y="115"/>
                  </a:cubicBezTo>
                  <a:cubicBezTo>
                    <a:pt x="115" y="114"/>
                    <a:pt x="115" y="114"/>
                    <a:pt x="115" y="114"/>
                  </a:cubicBezTo>
                  <a:cubicBezTo>
                    <a:pt x="116" y="114"/>
                    <a:pt x="116" y="114"/>
                    <a:pt x="116" y="114"/>
                  </a:cubicBezTo>
                  <a:cubicBezTo>
                    <a:pt x="116" y="114"/>
                    <a:pt x="116" y="114"/>
                    <a:pt x="116" y="114"/>
                  </a:cubicBezTo>
                  <a:cubicBezTo>
                    <a:pt x="117" y="114"/>
                    <a:pt x="117" y="114"/>
                    <a:pt x="117" y="114"/>
                  </a:cubicBezTo>
                  <a:cubicBezTo>
                    <a:pt x="118" y="115"/>
                    <a:pt x="118" y="115"/>
                    <a:pt x="118" y="115"/>
                  </a:cubicBezTo>
                  <a:cubicBezTo>
                    <a:pt x="118" y="115"/>
                    <a:pt x="118" y="115"/>
                    <a:pt x="118" y="115"/>
                  </a:cubicBezTo>
                  <a:cubicBezTo>
                    <a:pt x="120" y="116"/>
                    <a:pt x="120" y="116"/>
                    <a:pt x="120" y="116"/>
                  </a:cubicBezTo>
                  <a:cubicBezTo>
                    <a:pt x="120" y="116"/>
                    <a:pt x="120" y="116"/>
                    <a:pt x="120" y="116"/>
                  </a:cubicBezTo>
                  <a:cubicBezTo>
                    <a:pt x="120" y="117"/>
                    <a:pt x="120" y="117"/>
                    <a:pt x="120" y="117"/>
                  </a:cubicBezTo>
                  <a:cubicBezTo>
                    <a:pt x="121" y="118"/>
                    <a:pt x="121" y="118"/>
                    <a:pt x="121" y="118"/>
                  </a:cubicBezTo>
                  <a:cubicBezTo>
                    <a:pt x="121" y="119"/>
                    <a:pt x="121" y="119"/>
                    <a:pt x="121" y="119"/>
                  </a:cubicBezTo>
                  <a:cubicBezTo>
                    <a:pt x="122" y="121"/>
                    <a:pt x="122" y="121"/>
                    <a:pt x="122" y="121"/>
                  </a:cubicBezTo>
                  <a:cubicBezTo>
                    <a:pt x="126" y="123"/>
                    <a:pt x="126" y="123"/>
                    <a:pt x="126" y="123"/>
                  </a:cubicBezTo>
                  <a:cubicBezTo>
                    <a:pt x="126" y="124"/>
                    <a:pt x="126" y="124"/>
                    <a:pt x="126" y="124"/>
                  </a:cubicBezTo>
                  <a:cubicBezTo>
                    <a:pt x="127" y="124"/>
                    <a:pt x="127" y="124"/>
                    <a:pt x="127" y="124"/>
                  </a:cubicBezTo>
                  <a:cubicBezTo>
                    <a:pt x="128" y="125"/>
                    <a:pt x="128" y="125"/>
                    <a:pt x="128" y="125"/>
                  </a:cubicBezTo>
                  <a:cubicBezTo>
                    <a:pt x="129" y="125"/>
                    <a:pt x="129" y="125"/>
                    <a:pt x="129" y="125"/>
                  </a:cubicBezTo>
                  <a:cubicBezTo>
                    <a:pt x="130" y="126"/>
                    <a:pt x="130" y="126"/>
                    <a:pt x="130" y="126"/>
                  </a:cubicBezTo>
                  <a:cubicBezTo>
                    <a:pt x="130" y="127"/>
                    <a:pt x="130" y="127"/>
                    <a:pt x="130" y="127"/>
                  </a:cubicBezTo>
                  <a:cubicBezTo>
                    <a:pt x="131" y="127"/>
                    <a:pt x="131" y="127"/>
                    <a:pt x="131" y="127"/>
                  </a:cubicBezTo>
                  <a:cubicBezTo>
                    <a:pt x="131" y="127"/>
                    <a:pt x="131" y="127"/>
                    <a:pt x="131" y="127"/>
                  </a:cubicBezTo>
                  <a:cubicBezTo>
                    <a:pt x="131" y="127"/>
                    <a:pt x="131" y="127"/>
                    <a:pt x="131" y="127"/>
                  </a:cubicBezTo>
                  <a:cubicBezTo>
                    <a:pt x="133" y="128"/>
                    <a:pt x="133" y="128"/>
                    <a:pt x="133" y="128"/>
                  </a:cubicBezTo>
                  <a:cubicBezTo>
                    <a:pt x="133" y="128"/>
                    <a:pt x="133" y="128"/>
                    <a:pt x="133" y="128"/>
                  </a:cubicBezTo>
                  <a:cubicBezTo>
                    <a:pt x="133" y="129"/>
                    <a:pt x="133" y="129"/>
                    <a:pt x="133" y="129"/>
                  </a:cubicBezTo>
                  <a:cubicBezTo>
                    <a:pt x="134" y="129"/>
                    <a:pt x="134" y="129"/>
                    <a:pt x="134" y="129"/>
                  </a:cubicBezTo>
                  <a:cubicBezTo>
                    <a:pt x="134" y="129"/>
                    <a:pt x="134" y="129"/>
                    <a:pt x="134" y="129"/>
                  </a:cubicBezTo>
                  <a:cubicBezTo>
                    <a:pt x="134" y="128"/>
                    <a:pt x="134" y="128"/>
                    <a:pt x="134" y="128"/>
                  </a:cubicBezTo>
                  <a:cubicBezTo>
                    <a:pt x="134" y="128"/>
                    <a:pt x="134" y="128"/>
                    <a:pt x="134" y="128"/>
                  </a:cubicBezTo>
                  <a:cubicBezTo>
                    <a:pt x="133" y="127"/>
                    <a:pt x="133" y="127"/>
                    <a:pt x="133" y="127"/>
                  </a:cubicBezTo>
                  <a:cubicBezTo>
                    <a:pt x="133" y="127"/>
                    <a:pt x="133" y="127"/>
                    <a:pt x="133" y="127"/>
                  </a:cubicBezTo>
                  <a:cubicBezTo>
                    <a:pt x="135" y="127"/>
                    <a:pt x="135" y="127"/>
                    <a:pt x="135" y="127"/>
                  </a:cubicBezTo>
                  <a:cubicBezTo>
                    <a:pt x="135" y="128"/>
                    <a:pt x="135" y="128"/>
                    <a:pt x="135" y="128"/>
                  </a:cubicBezTo>
                  <a:cubicBezTo>
                    <a:pt x="135" y="128"/>
                    <a:pt x="135" y="128"/>
                    <a:pt x="135" y="128"/>
                  </a:cubicBezTo>
                  <a:cubicBezTo>
                    <a:pt x="136" y="127"/>
                    <a:pt x="136" y="127"/>
                    <a:pt x="136" y="127"/>
                  </a:cubicBezTo>
                  <a:cubicBezTo>
                    <a:pt x="136" y="127"/>
                    <a:pt x="136" y="127"/>
                    <a:pt x="136" y="127"/>
                  </a:cubicBezTo>
                  <a:cubicBezTo>
                    <a:pt x="137" y="128"/>
                    <a:pt x="137" y="128"/>
                    <a:pt x="137" y="128"/>
                  </a:cubicBezTo>
                  <a:cubicBezTo>
                    <a:pt x="137" y="129"/>
                    <a:pt x="137" y="129"/>
                    <a:pt x="137" y="129"/>
                  </a:cubicBezTo>
                  <a:cubicBezTo>
                    <a:pt x="138" y="129"/>
                    <a:pt x="138" y="129"/>
                    <a:pt x="138" y="129"/>
                  </a:cubicBezTo>
                  <a:cubicBezTo>
                    <a:pt x="138" y="130"/>
                    <a:pt x="138" y="130"/>
                    <a:pt x="138" y="130"/>
                  </a:cubicBezTo>
                  <a:cubicBezTo>
                    <a:pt x="139" y="131"/>
                    <a:pt x="139" y="131"/>
                    <a:pt x="139" y="131"/>
                  </a:cubicBezTo>
                  <a:cubicBezTo>
                    <a:pt x="139" y="132"/>
                    <a:pt x="139" y="132"/>
                    <a:pt x="139" y="132"/>
                  </a:cubicBezTo>
                  <a:cubicBezTo>
                    <a:pt x="139" y="133"/>
                    <a:pt x="139" y="133"/>
                    <a:pt x="139" y="133"/>
                  </a:cubicBezTo>
                  <a:cubicBezTo>
                    <a:pt x="139" y="133"/>
                    <a:pt x="139" y="133"/>
                    <a:pt x="139" y="133"/>
                  </a:cubicBezTo>
                  <a:cubicBezTo>
                    <a:pt x="139" y="134"/>
                    <a:pt x="139" y="134"/>
                    <a:pt x="139" y="134"/>
                  </a:cubicBezTo>
                  <a:cubicBezTo>
                    <a:pt x="138" y="135"/>
                    <a:pt x="138" y="135"/>
                    <a:pt x="138" y="135"/>
                  </a:cubicBezTo>
                  <a:cubicBezTo>
                    <a:pt x="136" y="134"/>
                    <a:pt x="136" y="134"/>
                    <a:pt x="136" y="134"/>
                  </a:cubicBezTo>
                  <a:cubicBezTo>
                    <a:pt x="135" y="134"/>
                    <a:pt x="135" y="134"/>
                    <a:pt x="135" y="134"/>
                  </a:cubicBezTo>
                  <a:cubicBezTo>
                    <a:pt x="135" y="135"/>
                    <a:pt x="135" y="135"/>
                    <a:pt x="135" y="135"/>
                  </a:cubicBezTo>
                  <a:cubicBezTo>
                    <a:pt x="135" y="135"/>
                    <a:pt x="135" y="135"/>
                    <a:pt x="135" y="135"/>
                  </a:cubicBezTo>
                  <a:cubicBezTo>
                    <a:pt x="134" y="135"/>
                    <a:pt x="134" y="135"/>
                    <a:pt x="134" y="135"/>
                  </a:cubicBezTo>
                  <a:cubicBezTo>
                    <a:pt x="133" y="135"/>
                    <a:pt x="133" y="135"/>
                    <a:pt x="133" y="135"/>
                  </a:cubicBezTo>
                  <a:cubicBezTo>
                    <a:pt x="133" y="135"/>
                    <a:pt x="133" y="135"/>
                    <a:pt x="133" y="135"/>
                  </a:cubicBezTo>
                  <a:cubicBezTo>
                    <a:pt x="132" y="136"/>
                    <a:pt x="132" y="136"/>
                    <a:pt x="132" y="136"/>
                  </a:cubicBezTo>
                  <a:cubicBezTo>
                    <a:pt x="132" y="136"/>
                    <a:pt x="132" y="136"/>
                    <a:pt x="132" y="136"/>
                  </a:cubicBezTo>
                  <a:cubicBezTo>
                    <a:pt x="131" y="136"/>
                    <a:pt x="131" y="136"/>
                    <a:pt x="131" y="136"/>
                  </a:cubicBezTo>
                  <a:cubicBezTo>
                    <a:pt x="130" y="137"/>
                    <a:pt x="130" y="137"/>
                    <a:pt x="130" y="137"/>
                  </a:cubicBezTo>
                  <a:cubicBezTo>
                    <a:pt x="131" y="137"/>
                    <a:pt x="131" y="137"/>
                    <a:pt x="131" y="137"/>
                  </a:cubicBezTo>
                  <a:cubicBezTo>
                    <a:pt x="132" y="137"/>
                    <a:pt x="132" y="137"/>
                    <a:pt x="132" y="137"/>
                  </a:cubicBezTo>
                  <a:cubicBezTo>
                    <a:pt x="132" y="138"/>
                    <a:pt x="132" y="138"/>
                    <a:pt x="132" y="138"/>
                  </a:cubicBezTo>
                  <a:cubicBezTo>
                    <a:pt x="133" y="139"/>
                    <a:pt x="133" y="139"/>
                    <a:pt x="133" y="139"/>
                  </a:cubicBezTo>
                  <a:cubicBezTo>
                    <a:pt x="133" y="138"/>
                    <a:pt x="133" y="138"/>
                    <a:pt x="133" y="138"/>
                  </a:cubicBezTo>
                  <a:cubicBezTo>
                    <a:pt x="134" y="139"/>
                    <a:pt x="134" y="139"/>
                    <a:pt x="134" y="139"/>
                  </a:cubicBezTo>
                  <a:cubicBezTo>
                    <a:pt x="134" y="140"/>
                    <a:pt x="134" y="140"/>
                    <a:pt x="134" y="140"/>
                  </a:cubicBezTo>
                  <a:cubicBezTo>
                    <a:pt x="135" y="140"/>
                    <a:pt x="135" y="140"/>
                    <a:pt x="135" y="140"/>
                  </a:cubicBezTo>
                  <a:cubicBezTo>
                    <a:pt x="137" y="141"/>
                    <a:pt x="137" y="141"/>
                    <a:pt x="137" y="141"/>
                  </a:cubicBezTo>
                  <a:cubicBezTo>
                    <a:pt x="138" y="141"/>
                    <a:pt x="138" y="141"/>
                    <a:pt x="138" y="141"/>
                  </a:cubicBezTo>
                  <a:cubicBezTo>
                    <a:pt x="140" y="142"/>
                    <a:pt x="140" y="142"/>
                    <a:pt x="140" y="142"/>
                  </a:cubicBezTo>
                  <a:cubicBezTo>
                    <a:pt x="141" y="142"/>
                    <a:pt x="141" y="142"/>
                    <a:pt x="141" y="142"/>
                  </a:cubicBezTo>
                  <a:cubicBezTo>
                    <a:pt x="141" y="141"/>
                    <a:pt x="141" y="141"/>
                    <a:pt x="141" y="141"/>
                  </a:cubicBezTo>
                  <a:cubicBezTo>
                    <a:pt x="142" y="141"/>
                    <a:pt x="142" y="141"/>
                    <a:pt x="142" y="141"/>
                  </a:cubicBezTo>
                  <a:cubicBezTo>
                    <a:pt x="143" y="141"/>
                    <a:pt x="143" y="141"/>
                    <a:pt x="143" y="141"/>
                  </a:cubicBezTo>
                  <a:cubicBezTo>
                    <a:pt x="142" y="142"/>
                    <a:pt x="142" y="142"/>
                    <a:pt x="142" y="142"/>
                  </a:cubicBezTo>
                  <a:cubicBezTo>
                    <a:pt x="144" y="141"/>
                    <a:pt x="144" y="141"/>
                    <a:pt x="144" y="141"/>
                  </a:cubicBezTo>
                  <a:cubicBezTo>
                    <a:pt x="144" y="142"/>
                    <a:pt x="144" y="142"/>
                    <a:pt x="144" y="142"/>
                  </a:cubicBezTo>
                  <a:cubicBezTo>
                    <a:pt x="145" y="142"/>
                    <a:pt x="145" y="142"/>
                    <a:pt x="145" y="142"/>
                  </a:cubicBezTo>
                  <a:cubicBezTo>
                    <a:pt x="145" y="141"/>
                    <a:pt x="145" y="141"/>
                    <a:pt x="145" y="141"/>
                  </a:cubicBezTo>
                  <a:cubicBezTo>
                    <a:pt x="146" y="141"/>
                    <a:pt x="146" y="141"/>
                    <a:pt x="146" y="141"/>
                  </a:cubicBezTo>
                  <a:cubicBezTo>
                    <a:pt x="146" y="141"/>
                    <a:pt x="146" y="141"/>
                    <a:pt x="146" y="141"/>
                  </a:cubicBezTo>
                  <a:cubicBezTo>
                    <a:pt x="146" y="142"/>
                    <a:pt x="146" y="142"/>
                    <a:pt x="146" y="142"/>
                  </a:cubicBezTo>
                  <a:cubicBezTo>
                    <a:pt x="148" y="141"/>
                    <a:pt x="148" y="141"/>
                    <a:pt x="148" y="141"/>
                  </a:cubicBezTo>
                  <a:cubicBezTo>
                    <a:pt x="150" y="140"/>
                    <a:pt x="150" y="140"/>
                    <a:pt x="150" y="140"/>
                  </a:cubicBezTo>
                  <a:cubicBezTo>
                    <a:pt x="151" y="140"/>
                    <a:pt x="151" y="140"/>
                    <a:pt x="151" y="140"/>
                  </a:cubicBezTo>
                  <a:cubicBezTo>
                    <a:pt x="151" y="141"/>
                    <a:pt x="151" y="141"/>
                    <a:pt x="151" y="141"/>
                  </a:cubicBezTo>
                  <a:cubicBezTo>
                    <a:pt x="151" y="141"/>
                    <a:pt x="151" y="141"/>
                    <a:pt x="151" y="141"/>
                  </a:cubicBezTo>
                  <a:cubicBezTo>
                    <a:pt x="151" y="141"/>
                    <a:pt x="151" y="141"/>
                    <a:pt x="151" y="141"/>
                  </a:cubicBezTo>
                  <a:cubicBezTo>
                    <a:pt x="151" y="141"/>
                    <a:pt x="151" y="141"/>
                    <a:pt x="151" y="141"/>
                  </a:cubicBezTo>
                  <a:cubicBezTo>
                    <a:pt x="151" y="142"/>
                    <a:pt x="151" y="142"/>
                    <a:pt x="151" y="142"/>
                  </a:cubicBezTo>
                  <a:cubicBezTo>
                    <a:pt x="151" y="143"/>
                    <a:pt x="151" y="143"/>
                    <a:pt x="151" y="143"/>
                  </a:cubicBezTo>
                  <a:cubicBezTo>
                    <a:pt x="151" y="143"/>
                    <a:pt x="151" y="143"/>
                    <a:pt x="151" y="143"/>
                  </a:cubicBezTo>
                  <a:cubicBezTo>
                    <a:pt x="151" y="143"/>
                    <a:pt x="151" y="143"/>
                    <a:pt x="151" y="143"/>
                  </a:cubicBezTo>
                  <a:cubicBezTo>
                    <a:pt x="152" y="143"/>
                    <a:pt x="152" y="143"/>
                    <a:pt x="152" y="143"/>
                  </a:cubicBezTo>
                  <a:cubicBezTo>
                    <a:pt x="152" y="143"/>
                    <a:pt x="152" y="143"/>
                    <a:pt x="152" y="143"/>
                  </a:cubicBezTo>
                  <a:cubicBezTo>
                    <a:pt x="152" y="144"/>
                    <a:pt x="152" y="144"/>
                    <a:pt x="152" y="144"/>
                  </a:cubicBezTo>
                  <a:cubicBezTo>
                    <a:pt x="152" y="145"/>
                    <a:pt x="152" y="145"/>
                    <a:pt x="152" y="145"/>
                  </a:cubicBezTo>
                  <a:cubicBezTo>
                    <a:pt x="152" y="146"/>
                    <a:pt x="152" y="146"/>
                    <a:pt x="152" y="146"/>
                  </a:cubicBezTo>
                  <a:cubicBezTo>
                    <a:pt x="152" y="146"/>
                    <a:pt x="152" y="146"/>
                    <a:pt x="152" y="146"/>
                  </a:cubicBezTo>
                  <a:cubicBezTo>
                    <a:pt x="153" y="146"/>
                    <a:pt x="153" y="146"/>
                    <a:pt x="153" y="146"/>
                  </a:cubicBezTo>
                  <a:cubicBezTo>
                    <a:pt x="153" y="145"/>
                    <a:pt x="153" y="145"/>
                    <a:pt x="153" y="145"/>
                  </a:cubicBezTo>
                  <a:cubicBezTo>
                    <a:pt x="153" y="144"/>
                    <a:pt x="153" y="144"/>
                    <a:pt x="153" y="144"/>
                  </a:cubicBezTo>
                  <a:cubicBezTo>
                    <a:pt x="154" y="144"/>
                    <a:pt x="154" y="144"/>
                    <a:pt x="154" y="144"/>
                  </a:cubicBezTo>
                  <a:cubicBezTo>
                    <a:pt x="153" y="145"/>
                    <a:pt x="153" y="145"/>
                    <a:pt x="153" y="145"/>
                  </a:cubicBezTo>
                  <a:cubicBezTo>
                    <a:pt x="153" y="147"/>
                    <a:pt x="153" y="147"/>
                    <a:pt x="153" y="147"/>
                  </a:cubicBezTo>
                  <a:cubicBezTo>
                    <a:pt x="152" y="148"/>
                    <a:pt x="152" y="148"/>
                    <a:pt x="152" y="148"/>
                  </a:cubicBezTo>
                  <a:cubicBezTo>
                    <a:pt x="152" y="149"/>
                    <a:pt x="152" y="149"/>
                    <a:pt x="152" y="149"/>
                  </a:cubicBezTo>
                  <a:cubicBezTo>
                    <a:pt x="153" y="150"/>
                    <a:pt x="153" y="150"/>
                    <a:pt x="153" y="150"/>
                  </a:cubicBezTo>
                  <a:cubicBezTo>
                    <a:pt x="153" y="151"/>
                    <a:pt x="153" y="151"/>
                    <a:pt x="153" y="151"/>
                  </a:cubicBezTo>
                  <a:cubicBezTo>
                    <a:pt x="152" y="152"/>
                    <a:pt x="152" y="152"/>
                    <a:pt x="152" y="152"/>
                  </a:cubicBezTo>
                  <a:cubicBezTo>
                    <a:pt x="153" y="153"/>
                    <a:pt x="153" y="153"/>
                    <a:pt x="153" y="153"/>
                  </a:cubicBezTo>
                  <a:cubicBezTo>
                    <a:pt x="153" y="153"/>
                    <a:pt x="153" y="153"/>
                    <a:pt x="153" y="153"/>
                  </a:cubicBezTo>
                  <a:cubicBezTo>
                    <a:pt x="153" y="154"/>
                    <a:pt x="153" y="154"/>
                    <a:pt x="153" y="154"/>
                  </a:cubicBezTo>
                  <a:cubicBezTo>
                    <a:pt x="153" y="154"/>
                    <a:pt x="153" y="154"/>
                    <a:pt x="153" y="154"/>
                  </a:cubicBezTo>
                  <a:cubicBezTo>
                    <a:pt x="154" y="156"/>
                    <a:pt x="154" y="156"/>
                    <a:pt x="154" y="156"/>
                  </a:cubicBezTo>
                  <a:cubicBezTo>
                    <a:pt x="154" y="158"/>
                    <a:pt x="154" y="158"/>
                    <a:pt x="154" y="158"/>
                  </a:cubicBezTo>
                  <a:cubicBezTo>
                    <a:pt x="154" y="156"/>
                    <a:pt x="154" y="156"/>
                    <a:pt x="154" y="156"/>
                  </a:cubicBezTo>
                  <a:cubicBezTo>
                    <a:pt x="154" y="154"/>
                    <a:pt x="154" y="154"/>
                    <a:pt x="154" y="154"/>
                  </a:cubicBezTo>
                  <a:cubicBezTo>
                    <a:pt x="154" y="152"/>
                    <a:pt x="154" y="152"/>
                    <a:pt x="154" y="152"/>
                  </a:cubicBezTo>
                  <a:cubicBezTo>
                    <a:pt x="155" y="150"/>
                    <a:pt x="155" y="150"/>
                    <a:pt x="155" y="150"/>
                  </a:cubicBezTo>
                  <a:cubicBezTo>
                    <a:pt x="155" y="150"/>
                    <a:pt x="155" y="150"/>
                    <a:pt x="155" y="150"/>
                  </a:cubicBezTo>
                  <a:cubicBezTo>
                    <a:pt x="155" y="151"/>
                    <a:pt x="155" y="151"/>
                    <a:pt x="155" y="151"/>
                  </a:cubicBezTo>
                  <a:cubicBezTo>
                    <a:pt x="155" y="151"/>
                    <a:pt x="155" y="151"/>
                    <a:pt x="155" y="151"/>
                  </a:cubicBezTo>
                  <a:cubicBezTo>
                    <a:pt x="155" y="152"/>
                    <a:pt x="155" y="152"/>
                    <a:pt x="155" y="152"/>
                  </a:cubicBezTo>
                  <a:cubicBezTo>
                    <a:pt x="155" y="152"/>
                    <a:pt x="155" y="152"/>
                    <a:pt x="155" y="152"/>
                  </a:cubicBezTo>
                  <a:cubicBezTo>
                    <a:pt x="156" y="152"/>
                    <a:pt x="156" y="152"/>
                    <a:pt x="156" y="152"/>
                  </a:cubicBezTo>
                  <a:cubicBezTo>
                    <a:pt x="156" y="152"/>
                    <a:pt x="156" y="152"/>
                    <a:pt x="156" y="152"/>
                  </a:cubicBezTo>
                  <a:cubicBezTo>
                    <a:pt x="157" y="151"/>
                    <a:pt x="157" y="151"/>
                    <a:pt x="157" y="151"/>
                  </a:cubicBezTo>
                  <a:cubicBezTo>
                    <a:pt x="157" y="151"/>
                    <a:pt x="157" y="151"/>
                    <a:pt x="157" y="151"/>
                  </a:cubicBezTo>
                  <a:cubicBezTo>
                    <a:pt x="156" y="150"/>
                    <a:pt x="156" y="150"/>
                    <a:pt x="156" y="150"/>
                  </a:cubicBezTo>
                  <a:cubicBezTo>
                    <a:pt x="156" y="149"/>
                    <a:pt x="156" y="149"/>
                    <a:pt x="156" y="149"/>
                  </a:cubicBezTo>
                  <a:cubicBezTo>
                    <a:pt x="157" y="149"/>
                    <a:pt x="157" y="149"/>
                    <a:pt x="157" y="149"/>
                  </a:cubicBezTo>
                  <a:cubicBezTo>
                    <a:pt x="157" y="149"/>
                    <a:pt x="157" y="149"/>
                    <a:pt x="157" y="149"/>
                  </a:cubicBezTo>
                  <a:cubicBezTo>
                    <a:pt x="156" y="148"/>
                    <a:pt x="156" y="148"/>
                    <a:pt x="156" y="148"/>
                  </a:cubicBezTo>
                  <a:cubicBezTo>
                    <a:pt x="156" y="148"/>
                    <a:pt x="156" y="148"/>
                    <a:pt x="156" y="148"/>
                  </a:cubicBezTo>
                  <a:cubicBezTo>
                    <a:pt x="157" y="146"/>
                    <a:pt x="157" y="146"/>
                    <a:pt x="157" y="146"/>
                  </a:cubicBezTo>
                  <a:cubicBezTo>
                    <a:pt x="157" y="144"/>
                    <a:pt x="157" y="144"/>
                    <a:pt x="157" y="144"/>
                  </a:cubicBezTo>
                  <a:cubicBezTo>
                    <a:pt x="157" y="144"/>
                    <a:pt x="157" y="144"/>
                    <a:pt x="157" y="144"/>
                  </a:cubicBezTo>
                  <a:cubicBezTo>
                    <a:pt x="157" y="143"/>
                    <a:pt x="157" y="143"/>
                    <a:pt x="157" y="143"/>
                  </a:cubicBezTo>
                  <a:cubicBezTo>
                    <a:pt x="158" y="143"/>
                    <a:pt x="158" y="143"/>
                    <a:pt x="158" y="143"/>
                  </a:cubicBezTo>
                  <a:cubicBezTo>
                    <a:pt x="159" y="142"/>
                    <a:pt x="159" y="142"/>
                    <a:pt x="159" y="142"/>
                  </a:cubicBezTo>
                  <a:cubicBezTo>
                    <a:pt x="159" y="142"/>
                    <a:pt x="159" y="142"/>
                    <a:pt x="159" y="142"/>
                  </a:cubicBezTo>
                  <a:cubicBezTo>
                    <a:pt x="160" y="142"/>
                    <a:pt x="160" y="142"/>
                    <a:pt x="160" y="142"/>
                  </a:cubicBezTo>
                  <a:cubicBezTo>
                    <a:pt x="160" y="142"/>
                    <a:pt x="160" y="142"/>
                    <a:pt x="160" y="142"/>
                  </a:cubicBezTo>
                  <a:cubicBezTo>
                    <a:pt x="161" y="142"/>
                    <a:pt x="161" y="142"/>
                    <a:pt x="161" y="142"/>
                  </a:cubicBezTo>
                  <a:cubicBezTo>
                    <a:pt x="161" y="142"/>
                    <a:pt x="161" y="142"/>
                    <a:pt x="161" y="142"/>
                  </a:cubicBezTo>
                  <a:cubicBezTo>
                    <a:pt x="162" y="141"/>
                    <a:pt x="162" y="141"/>
                    <a:pt x="162" y="141"/>
                  </a:cubicBezTo>
                  <a:cubicBezTo>
                    <a:pt x="162" y="141"/>
                    <a:pt x="162" y="141"/>
                    <a:pt x="162" y="141"/>
                  </a:cubicBezTo>
                  <a:cubicBezTo>
                    <a:pt x="162" y="142"/>
                    <a:pt x="162" y="142"/>
                    <a:pt x="162" y="142"/>
                  </a:cubicBezTo>
                  <a:cubicBezTo>
                    <a:pt x="163" y="141"/>
                    <a:pt x="163" y="141"/>
                    <a:pt x="163" y="141"/>
                  </a:cubicBezTo>
                  <a:cubicBezTo>
                    <a:pt x="164" y="141"/>
                    <a:pt x="164" y="141"/>
                    <a:pt x="164" y="141"/>
                  </a:cubicBezTo>
                  <a:cubicBezTo>
                    <a:pt x="164" y="140"/>
                    <a:pt x="164" y="140"/>
                    <a:pt x="164" y="140"/>
                  </a:cubicBezTo>
                  <a:cubicBezTo>
                    <a:pt x="164" y="140"/>
                    <a:pt x="164" y="140"/>
                    <a:pt x="164" y="140"/>
                  </a:cubicBezTo>
                  <a:cubicBezTo>
                    <a:pt x="165" y="141"/>
                    <a:pt x="165" y="141"/>
                    <a:pt x="165" y="141"/>
                  </a:cubicBezTo>
                  <a:cubicBezTo>
                    <a:pt x="165" y="141"/>
                    <a:pt x="165" y="141"/>
                    <a:pt x="165" y="141"/>
                  </a:cubicBezTo>
                  <a:cubicBezTo>
                    <a:pt x="165" y="142"/>
                    <a:pt x="165" y="142"/>
                    <a:pt x="165" y="142"/>
                  </a:cubicBezTo>
                  <a:cubicBezTo>
                    <a:pt x="165" y="141"/>
                    <a:pt x="165" y="141"/>
                    <a:pt x="165" y="141"/>
                  </a:cubicBezTo>
                  <a:cubicBezTo>
                    <a:pt x="165" y="140"/>
                    <a:pt x="165" y="140"/>
                    <a:pt x="165" y="140"/>
                  </a:cubicBezTo>
                  <a:cubicBezTo>
                    <a:pt x="166" y="139"/>
                    <a:pt x="166" y="139"/>
                    <a:pt x="166" y="139"/>
                  </a:cubicBezTo>
                  <a:cubicBezTo>
                    <a:pt x="166" y="139"/>
                    <a:pt x="166" y="139"/>
                    <a:pt x="166" y="139"/>
                  </a:cubicBezTo>
                  <a:cubicBezTo>
                    <a:pt x="167" y="139"/>
                    <a:pt x="167" y="139"/>
                    <a:pt x="167" y="139"/>
                  </a:cubicBezTo>
                  <a:cubicBezTo>
                    <a:pt x="168" y="139"/>
                    <a:pt x="168" y="139"/>
                    <a:pt x="168" y="139"/>
                  </a:cubicBezTo>
                  <a:cubicBezTo>
                    <a:pt x="168" y="139"/>
                    <a:pt x="168" y="139"/>
                    <a:pt x="168" y="139"/>
                  </a:cubicBezTo>
                  <a:cubicBezTo>
                    <a:pt x="169" y="139"/>
                    <a:pt x="169" y="139"/>
                    <a:pt x="169" y="139"/>
                  </a:cubicBezTo>
                  <a:cubicBezTo>
                    <a:pt x="170" y="138"/>
                    <a:pt x="170" y="138"/>
                    <a:pt x="170" y="138"/>
                  </a:cubicBezTo>
                  <a:cubicBezTo>
                    <a:pt x="169" y="138"/>
                    <a:pt x="169" y="138"/>
                    <a:pt x="169" y="138"/>
                  </a:cubicBezTo>
                  <a:cubicBezTo>
                    <a:pt x="170" y="137"/>
                    <a:pt x="170" y="137"/>
                    <a:pt x="170" y="137"/>
                  </a:cubicBezTo>
                  <a:cubicBezTo>
                    <a:pt x="169" y="137"/>
                    <a:pt x="169" y="137"/>
                    <a:pt x="169" y="137"/>
                  </a:cubicBezTo>
                  <a:cubicBezTo>
                    <a:pt x="169" y="137"/>
                    <a:pt x="169" y="137"/>
                    <a:pt x="169" y="137"/>
                  </a:cubicBezTo>
                  <a:cubicBezTo>
                    <a:pt x="168" y="137"/>
                    <a:pt x="168" y="137"/>
                    <a:pt x="168" y="137"/>
                  </a:cubicBezTo>
                  <a:cubicBezTo>
                    <a:pt x="166" y="138"/>
                    <a:pt x="166" y="138"/>
                    <a:pt x="166" y="138"/>
                  </a:cubicBezTo>
                  <a:cubicBezTo>
                    <a:pt x="166" y="138"/>
                    <a:pt x="166" y="138"/>
                    <a:pt x="166" y="138"/>
                  </a:cubicBezTo>
                  <a:cubicBezTo>
                    <a:pt x="166" y="138"/>
                    <a:pt x="166" y="138"/>
                    <a:pt x="166" y="138"/>
                  </a:cubicBezTo>
                  <a:cubicBezTo>
                    <a:pt x="165" y="138"/>
                    <a:pt x="165" y="138"/>
                    <a:pt x="165" y="138"/>
                  </a:cubicBezTo>
                  <a:cubicBezTo>
                    <a:pt x="165" y="139"/>
                    <a:pt x="165" y="139"/>
                    <a:pt x="165" y="139"/>
                  </a:cubicBezTo>
                  <a:cubicBezTo>
                    <a:pt x="165" y="139"/>
                    <a:pt x="165" y="139"/>
                    <a:pt x="165" y="139"/>
                  </a:cubicBezTo>
                  <a:cubicBezTo>
                    <a:pt x="164" y="138"/>
                    <a:pt x="164" y="138"/>
                    <a:pt x="164" y="138"/>
                  </a:cubicBezTo>
                  <a:cubicBezTo>
                    <a:pt x="164" y="138"/>
                    <a:pt x="164" y="138"/>
                    <a:pt x="164" y="138"/>
                  </a:cubicBezTo>
                  <a:cubicBezTo>
                    <a:pt x="164" y="138"/>
                    <a:pt x="164" y="138"/>
                    <a:pt x="164" y="138"/>
                  </a:cubicBezTo>
                  <a:cubicBezTo>
                    <a:pt x="163" y="139"/>
                    <a:pt x="163" y="139"/>
                    <a:pt x="163" y="139"/>
                  </a:cubicBezTo>
                  <a:cubicBezTo>
                    <a:pt x="163" y="139"/>
                    <a:pt x="163" y="139"/>
                    <a:pt x="163" y="139"/>
                  </a:cubicBezTo>
                  <a:cubicBezTo>
                    <a:pt x="162" y="138"/>
                    <a:pt x="162" y="138"/>
                    <a:pt x="162" y="138"/>
                  </a:cubicBezTo>
                  <a:cubicBezTo>
                    <a:pt x="161" y="138"/>
                    <a:pt x="161" y="138"/>
                    <a:pt x="161" y="138"/>
                  </a:cubicBezTo>
                  <a:cubicBezTo>
                    <a:pt x="161" y="138"/>
                    <a:pt x="161" y="138"/>
                    <a:pt x="161" y="138"/>
                  </a:cubicBezTo>
                  <a:cubicBezTo>
                    <a:pt x="161" y="138"/>
                    <a:pt x="161" y="138"/>
                    <a:pt x="161" y="138"/>
                  </a:cubicBezTo>
                  <a:cubicBezTo>
                    <a:pt x="161" y="139"/>
                    <a:pt x="161" y="139"/>
                    <a:pt x="161" y="139"/>
                  </a:cubicBezTo>
                  <a:cubicBezTo>
                    <a:pt x="161" y="139"/>
                    <a:pt x="161" y="139"/>
                    <a:pt x="161" y="139"/>
                  </a:cubicBezTo>
                  <a:cubicBezTo>
                    <a:pt x="161" y="140"/>
                    <a:pt x="161" y="140"/>
                    <a:pt x="161" y="140"/>
                  </a:cubicBezTo>
                  <a:cubicBezTo>
                    <a:pt x="160" y="140"/>
                    <a:pt x="160" y="140"/>
                    <a:pt x="160" y="140"/>
                  </a:cubicBezTo>
                  <a:cubicBezTo>
                    <a:pt x="160" y="140"/>
                    <a:pt x="160" y="140"/>
                    <a:pt x="160" y="140"/>
                  </a:cubicBezTo>
                  <a:cubicBezTo>
                    <a:pt x="159" y="139"/>
                    <a:pt x="159" y="139"/>
                    <a:pt x="159" y="139"/>
                  </a:cubicBezTo>
                  <a:cubicBezTo>
                    <a:pt x="159" y="139"/>
                    <a:pt x="159" y="139"/>
                    <a:pt x="159" y="139"/>
                  </a:cubicBezTo>
                  <a:cubicBezTo>
                    <a:pt x="159" y="139"/>
                    <a:pt x="159" y="139"/>
                    <a:pt x="159" y="139"/>
                  </a:cubicBezTo>
                  <a:cubicBezTo>
                    <a:pt x="159" y="138"/>
                    <a:pt x="159" y="138"/>
                    <a:pt x="159" y="138"/>
                  </a:cubicBezTo>
                  <a:cubicBezTo>
                    <a:pt x="159" y="138"/>
                    <a:pt x="159" y="138"/>
                    <a:pt x="159" y="138"/>
                  </a:cubicBezTo>
                  <a:cubicBezTo>
                    <a:pt x="159" y="138"/>
                    <a:pt x="159" y="138"/>
                    <a:pt x="159" y="138"/>
                  </a:cubicBezTo>
                  <a:cubicBezTo>
                    <a:pt x="158" y="138"/>
                    <a:pt x="158" y="138"/>
                    <a:pt x="158" y="138"/>
                  </a:cubicBezTo>
                  <a:cubicBezTo>
                    <a:pt x="158" y="137"/>
                    <a:pt x="158" y="137"/>
                    <a:pt x="158" y="137"/>
                  </a:cubicBezTo>
                  <a:cubicBezTo>
                    <a:pt x="159" y="137"/>
                    <a:pt x="159" y="137"/>
                    <a:pt x="159" y="137"/>
                  </a:cubicBezTo>
                  <a:cubicBezTo>
                    <a:pt x="160" y="135"/>
                    <a:pt x="160" y="135"/>
                    <a:pt x="160" y="135"/>
                  </a:cubicBezTo>
                  <a:cubicBezTo>
                    <a:pt x="161" y="135"/>
                    <a:pt x="161" y="135"/>
                    <a:pt x="161" y="135"/>
                  </a:cubicBezTo>
                  <a:cubicBezTo>
                    <a:pt x="162" y="136"/>
                    <a:pt x="162" y="136"/>
                    <a:pt x="162" y="136"/>
                  </a:cubicBezTo>
                  <a:cubicBezTo>
                    <a:pt x="165" y="135"/>
                    <a:pt x="165" y="135"/>
                    <a:pt x="165" y="135"/>
                  </a:cubicBezTo>
                  <a:cubicBezTo>
                    <a:pt x="167" y="135"/>
                    <a:pt x="167" y="135"/>
                    <a:pt x="167" y="135"/>
                  </a:cubicBezTo>
                  <a:cubicBezTo>
                    <a:pt x="168" y="135"/>
                    <a:pt x="168" y="135"/>
                    <a:pt x="168" y="135"/>
                  </a:cubicBezTo>
                  <a:cubicBezTo>
                    <a:pt x="169" y="135"/>
                    <a:pt x="169" y="135"/>
                    <a:pt x="169" y="135"/>
                  </a:cubicBezTo>
                  <a:cubicBezTo>
                    <a:pt x="170" y="135"/>
                    <a:pt x="170" y="135"/>
                    <a:pt x="170" y="135"/>
                  </a:cubicBezTo>
                  <a:cubicBezTo>
                    <a:pt x="170" y="136"/>
                    <a:pt x="170" y="136"/>
                    <a:pt x="170" y="136"/>
                  </a:cubicBezTo>
                  <a:cubicBezTo>
                    <a:pt x="170" y="136"/>
                    <a:pt x="170" y="136"/>
                    <a:pt x="170" y="136"/>
                  </a:cubicBezTo>
                  <a:cubicBezTo>
                    <a:pt x="171" y="136"/>
                    <a:pt x="171" y="136"/>
                    <a:pt x="171" y="136"/>
                  </a:cubicBezTo>
                  <a:cubicBezTo>
                    <a:pt x="171" y="138"/>
                    <a:pt x="171" y="138"/>
                    <a:pt x="171" y="138"/>
                  </a:cubicBezTo>
                  <a:cubicBezTo>
                    <a:pt x="170" y="138"/>
                    <a:pt x="170" y="138"/>
                    <a:pt x="170" y="138"/>
                  </a:cubicBezTo>
                  <a:cubicBezTo>
                    <a:pt x="171" y="139"/>
                    <a:pt x="171" y="139"/>
                    <a:pt x="171" y="139"/>
                  </a:cubicBezTo>
                  <a:cubicBezTo>
                    <a:pt x="171" y="139"/>
                    <a:pt x="171" y="139"/>
                    <a:pt x="171" y="139"/>
                  </a:cubicBezTo>
                  <a:cubicBezTo>
                    <a:pt x="170" y="139"/>
                    <a:pt x="170" y="139"/>
                    <a:pt x="170" y="139"/>
                  </a:cubicBezTo>
                  <a:cubicBezTo>
                    <a:pt x="170" y="140"/>
                    <a:pt x="170" y="140"/>
                    <a:pt x="170" y="140"/>
                  </a:cubicBezTo>
                  <a:cubicBezTo>
                    <a:pt x="170" y="140"/>
                    <a:pt x="170" y="140"/>
                    <a:pt x="170" y="140"/>
                  </a:cubicBezTo>
                  <a:cubicBezTo>
                    <a:pt x="171" y="141"/>
                    <a:pt x="171" y="141"/>
                    <a:pt x="171" y="141"/>
                  </a:cubicBezTo>
                  <a:cubicBezTo>
                    <a:pt x="171" y="141"/>
                    <a:pt x="171" y="141"/>
                    <a:pt x="171" y="141"/>
                  </a:cubicBezTo>
                  <a:cubicBezTo>
                    <a:pt x="172" y="142"/>
                    <a:pt x="172" y="142"/>
                    <a:pt x="172" y="142"/>
                  </a:cubicBezTo>
                  <a:cubicBezTo>
                    <a:pt x="172" y="142"/>
                    <a:pt x="172" y="142"/>
                    <a:pt x="172" y="142"/>
                  </a:cubicBezTo>
                  <a:cubicBezTo>
                    <a:pt x="171" y="143"/>
                    <a:pt x="171" y="143"/>
                    <a:pt x="171" y="143"/>
                  </a:cubicBezTo>
                  <a:cubicBezTo>
                    <a:pt x="171" y="143"/>
                    <a:pt x="171" y="143"/>
                    <a:pt x="171" y="143"/>
                  </a:cubicBezTo>
                  <a:cubicBezTo>
                    <a:pt x="171" y="144"/>
                    <a:pt x="171" y="144"/>
                    <a:pt x="171" y="144"/>
                  </a:cubicBezTo>
                  <a:cubicBezTo>
                    <a:pt x="172" y="144"/>
                    <a:pt x="172" y="144"/>
                    <a:pt x="172" y="144"/>
                  </a:cubicBezTo>
                  <a:cubicBezTo>
                    <a:pt x="172" y="144"/>
                    <a:pt x="172" y="144"/>
                    <a:pt x="172" y="144"/>
                  </a:cubicBezTo>
                  <a:cubicBezTo>
                    <a:pt x="172" y="144"/>
                    <a:pt x="172" y="144"/>
                    <a:pt x="172" y="144"/>
                  </a:cubicBezTo>
                  <a:cubicBezTo>
                    <a:pt x="173" y="144"/>
                    <a:pt x="173" y="144"/>
                    <a:pt x="173" y="144"/>
                  </a:cubicBezTo>
                  <a:cubicBezTo>
                    <a:pt x="173" y="145"/>
                    <a:pt x="173" y="145"/>
                    <a:pt x="173" y="145"/>
                  </a:cubicBezTo>
                  <a:cubicBezTo>
                    <a:pt x="174" y="145"/>
                    <a:pt x="174" y="145"/>
                    <a:pt x="174" y="145"/>
                  </a:cubicBezTo>
                  <a:cubicBezTo>
                    <a:pt x="175" y="144"/>
                    <a:pt x="175" y="144"/>
                    <a:pt x="175" y="144"/>
                  </a:cubicBezTo>
                  <a:cubicBezTo>
                    <a:pt x="175" y="145"/>
                    <a:pt x="175" y="145"/>
                    <a:pt x="175" y="145"/>
                  </a:cubicBezTo>
                  <a:cubicBezTo>
                    <a:pt x="175" y="145"/>
                    <a:pt x="175" y="145"/>
                    <a:pt x="175" y="145"/>
                  </a:cubicBezTo>
                  <a:cubicBezTo>
                    <a:pt x="176" y="145"/>
                    <a:pt x="176" y="145"/>
                    <a:pt x="176" y="145"/>
                  </a:cubicBezTo>
                  <a:cubicBezTo>
                    <a:pt x="176" y="145"/>
                    <a:pt x="176" y="145"/>
                    <a:pt x="176" y="145"/>
                  </a:cubicBezTo>
                  <a:cubicBezTo>
                    <a:pt x="176" y="146"/>
                    <a:pt x="176" y="146"/>
                    <a:pt x="176" y="146"/>
                  </a:cubicBezTo>
                  <a:cubicBezTo>
                    <a:pt x="176" y="146"/>
                    <a:pt x="176" y="146"/>
                    <a:pt x="176" y="146"/>
                  </a:cubicBezTo>
                  <a:cubicBezTo>
                    <a:pt x="176" y="147"/>
                    <a:pt x="176" y="147"/>
                    <a:pt x="176" y="147"/>
                  </a:cubicBezTo>
                  <a:cubicBezTo>
                    <a:pt x="177" y="147"/>
                    <a:pt x="177" y="147"/>
                    <a:pt x="177" y="147"/>
                  </a:cubicBezTo>
                  <a:cubicBezTo>
                    <a:pt x="177" y="147"/>
                    <a:pt x="177" y="147"/>
                    <a:pt x="177" y="147"/>
                  </a:cubicBezTo>
                  <a:cubicBezTo>
                    <a:pt x="178" y="148"/>
                    <a:pt x="178" y="148"/>
                    <a:pt x="178" y="148"/>
                  </a:cubicBezTo>
                  <a:cubicBezTo>
                    <a:pt x="178" y="149"/>
                    <a:pt x="178" y="149"/>
                    <a:pt x="178" y="149"/>
                  </a:cubicBezTo>
                  <a:cubicBezTo>
                    <a:pt x="179" y="148"/>
                    <a:pt x="179" y="148"/>
                    <a:pt x="179" y="148"/>
                  </a:cubicBezTo>
                  <a:cubicBezTo>
                    <a:pt x="179" y="148"/>
                    <a:pt x="179" y="148"/>
                    <a:pt x="179" y="148"/>
                  </a:cubicBezTo>
                  <a:cubicBezTo>
                    <a:pt x="179" y="149"/>
                    <a:pt x="179" y="149"/>
                    <a:pt x="179" y="149"/>
                  </a:cubicBezTo>
                  <a:cubicBezTo>
                    <a:pt x="180" y="149"/>
                    <a:pt x="180" y="149"/>
                    <a:pt x="180" y="149"/>
                  </a:cubicBezTo>
                  <a:cubicBezTo>
                    <a:pt x="181" y="150"/>
                    <a:pt x="181" y="150"/>
                    <a:pt x="181" y="150"/>
                  </a:cubicBezTo>
                  <a:cubicBezTo>
                    <a:pt x="182" y="149"/>
                    <a:pt x="182" y="149"/>
                    <a:pt x="182" y="149"/>
                  </a:cubicBezTo>
                  <a:cubicBezTo>
                    <a:pt x="183" y="150"/>
                    <a:pt x="183" y="150"/>
                    <a:pt x="183" y="150"/>
                  </a:cubicBezTo>
                  <a:cubicBezTo>
                    <a:pt x="183" y="149"/>
                    <a:pt x="183" y="149"/>
                    <a:pt x="183" y="149"/>
                  </a:cubicBezTo>
                  <a:cubicBezTo>
                    <a:pt x="185" y="148"/>
                    <a:pt x="185" y="148"/>
                    <a:pt x="185" y="148"/>
                  </a:cubicBezTo>
                  <a:cubicBezTo>
                    <a:pt x="185" y="148"/>
                    <a:pt x="185" y="148"/>
                    <a:pt x="185" y="148"/>
                  </a:cubicBezTo>
                  <a:cubicBezTo>
                    <a:pt x="185" y="149"/>
                    <a:pt x="185" y="149"/>
                    <a:pt x="185" y="149"/>
                  </a:cubicBezTo>
                  <a:cubicBezTo>
                    <a:pt x="187" y="149"/>
                    <a:pt x="187" y="149"/>
                    <a:pt x="187" y="149"/>
                  </a:cubicBezTo>
                  <a:cubicBezTo>
                    <a:pt x="188" y="150"/>
                    <a:pt x="188" y="150"/>
                    <a:pt x="188" y="150"/>
                  </a:cubicBezTo>
                  <a:cubicBezTo>
                    <a:pt x="189" y="150"/>
                    <a:pt x="189" y="150"/>
                    <a:pt x="189" y="150"/>
                  </a:cubicBezTo>
                  <a:cubicBezTo>
                    <a:pt x="190" y="150"/>
                    <a:pt x="190" y="150"/>
                    <a:pt x="190" y="150"/>
                  </a:cubicBezTo>
                  <a:cubicBezTo>
                    <a:pt x="190" y="150"/>
                    <a:pt x="190" y="150"/>
                    <a:pt x="190" y="150"/>
                  </a:cubicBezTo>
                  <a:cubicBezTo>
                    <a:pt x="192" y="150"/>
                    <a:pt x="192" y="150"/>
                    <a:pt x="192" y="150"/>
                  </a:cubicBezTo>
                  <a:cubicBezTo>
                    <a:pt x="192" y="151"/>
                    <a:pt x="192" y="151"/>
                    <a:pt x="192" y="151"/>
                  </a:cubicBezTo>
                  <a:cubicBezTo>
                    <a:pt x="193" y="150"/>
                    <a:pt x="193" y="150"/>
                    <a:pt x="193" y="150"/>
                  </a:cubicBezTo>
                  <a:cubicBezTo>
                    <a:pt x="193" y="149"/>
                    <a:pt x="193" y="149"/>
                    <a:pt x="193" y="149"/>
                  </a:cubicBezTo>
                  <a:cubicBezTo>
                    <a:pt x="192" y="149"/>
                    <a:pt x="192" y="149"/>
                    <a:pt x="192" y="149"/>
                  </a:cubicBezTo>
                  <a:cubicBezTo>
                    <a:pt x="192" y="148"/>
                    <a:pt x="192" y="148"/>
                    <a:pt x="192" y="148"/>
                  </a:cubicBezTo>
                  <a:cubicBezTo>
                    <a:pt x="192" y="147"/>
                    <a:pt x="192" y="147"/>
                    <a:pt x="192" y="147"/>
                  </a:cubicBezTo>
                  <a:cubicBezTo>
                    <a:pt x="192" y="147"/>
                    <a:pt x="192" y="147"/>
                    <a:pt x="192" y="147"/>
                  </a:cubicBezTo>
                  <a:cubicBezTo>
                    <a:pt x="193" y="149"/>
                    <a:pt x="193" y="149"/>
                    <a:pt x="193" y="149"/>
                  </a:cubicBezTo>
                  <a:cubicBezTo>
                    <a:pt x="193" y="150"/>
                    <a:pt x="193" y="150"/>
                    <a:pt x="193" y="150"/>
                  </a:cubicBezTo>
                  <a:cubicBezTo>
                    <a:pt x="194" y="151"/>
                    <a:pt x="194" y="151"/>
                    <a:pt x="194" y="151"/>
                  </a:cubicBezTo>
                  <a:cubicBezTo>
                    <a:pt x="195" y="151"/>
                    <a:pt x="195" y="151"/>
                    <a:pt x="195" y="151"/>
                  </a:cubicBezTo>
                  <a:cubicBezTo>
                    <a:pt x="195" y="152"/>
                    <a:pt x="195" y="152"/>
                    <a:pt x="195" y="152"/>
                  </a:cubicBezTo>
                  <a:cubicBezTo>
                    <a:pt x="195" y="151"/>
                    <a:pt x="195" y="151"/>
                    <a:pt x="195" y="151"/>
                  </a:cubicBezTo>
                  <a:cubicBezTo>
                    <a:pt x="195" y="150"/>
                    <a:pt x="195" y="150"/>
                    <a:pt x="195" y="150"/>
                  </a:cubicBezTo>
                  <a:cubicBezTo>
                    <a:pt x="194" y="150"/>
                    <a:pt x="194" y="150"/>
                    <a:pt x="194" y="150"/>
                  </a:cubicBezTo>
                  <a:cubicBezTo>
                    <a:pt x="193" y="149"/>
                    <a:pt x="193" y="149"/>
                    <a:pt x="193" y="149"/>
                  </a:cubicBezTo>
                  <a:cubicBezTo>
                    <a:pt x="193" y="147"/>
                    <a:pt x="193" y="147"/>
                    <a:pt x="193" y="147"/>
                  </a:cubicBezTo>
                  <a:cubicBezTo>
                    <a:pt x="193" y="146"/>
                    <a:pt x="193" y="146"/>
                    <a:pt x="193" y="146"/>
                  </a:cubicBezTo>
                  <a:cubicBezTo>
                    <a:pt x="194" y="147"/>
                    <a:pt x="194" y="147"/>
                    <a:pt x="194" y="147"/>
                  </a:cubicBezTo>
                  <a:cubicBezTo>
                    <a:pt x="194" y="147"/>
                    <a:pt x="194" y="147"/>
                    <a:pt x="194" y="147"/>
                  </a:cubicBezTo>
                  <a:cubicBezTo>
                    <a:pt x="194" y="147"/>
                    <a:pt x="194" y="147"/>
                    <a:pt x="194" y="147"/>
                  </a:cubicBezTo>
                  <a:cubicBezTo>
                    <a:pt x="194" y="147"/>
                    <a:pt x="194" y="147"/>
                    <a:pt x="194" y="147"/>
                  </a:cubicBezTo>
                  <a:cubicBezTo>
                    <a:pt x="194" y="146"/>
                    <a:pt x="194" y="146"/>
                    <a:pt x="194" y="146"/>
                  </a:cubicBezTo>
                  <a:cubicBezTo>
                    <a:pt x="194" y="146"/>
                    <a:pt x="194" y="146"/>
                    <a:pt x="194" y="146"/>
                  </a:cubicBezTo>
                  <a:cubicBezTo>
                    <a:pt x="194" y="145"/>
                    <a:pt x="194" y="145"/>
                    <a:pt x="194" y="145"/>
                  </a:cubicBezTo>
                  <a:cubicBezTo>
                    <a:pt x="194" y="145"/>
                    <a:pt x="194" y="145"/>
                    <a:pt x="194" y="145"/>
                  </a:cubicBezTo>
                  <a:cubicBezTo>
                    <a:pt x="194" y="144"/>
                    <a:pt x="194" y="144"/>
                    <a:pt x="194" y="144"/>
                  </a:cubicBezTo>
                  <a:cubicBezTo>
                    <a:pt x="195" y="144"/>
                    <a:pt x="195" y="144"/>
                    <a:pt x="195" y="144"/>
                  </a:cubicBezTo>
                  <a:cubicBezTo>
                    <a:pt x="195" y="145"/>
                    <a:pt x="195" y="145"/>
                    <a:pt x="195" y="145"/>
                  </a:cubicBezTo>
                  <a:cubicBezTo>
                    <a:pt x="195" y="146"/>
                    <a:pt x="195" y="146"/>
                    <a:pt x="195" y="146"/>
                  </a:cubicBezTo>
                  <a:cubicBezTo>
                    <a:pt x="196" y="146"/>
                    <a:pt x="196" y="146"/>
                    <a:pt x="196" y="146"/>
                  </a:cubicBezTo>
                  <a:cubicBezTo>
                    <a:pt x="196" y="145"/>
                    <a:pt x="196" y="145"/>
                    <a:pt x="196" y="145"/>
                  </a:cubicBezTo>
                  <a:cubicBezTo>
                    <a:pt x="197" y="145"/>
                    <a:pt x="197" y="145"/>
                    <a:pt x="197" y="145"/>
                  </a:cubicBezTo>
                  <a:cubicBezTo>
                    <a:pt x="197" y="144"/>
                    <a:pt x="197" y="144"/>
                    <a:pt x="197" y="144"/>
                  </a:cubicBezTo>
                  <a:cubicBezTo>
                    <a:pt x="198" y="144"/>
                    <a:pt x="198" y="144"/>
                    <a:pt x="198" y="144"/>
                  </a:cubicBezTo>
                  <a:cubicBezTo>
                    <a:pt x="198" y="145"/>
                    <a:pt x="198" y="145"/>
                    <a:pt x="198" y="145"/>
                  </a:cubicBezTo>
                  <a:cubicBezTo>
                    <a:pt x="198" y="145"/>
                    <a:pt x="198" y="145"/>
                    <a:pt x="198" y="145"/>
                  </a:cubicBezTo>
                  <a:cubicBezTo>
                    <a:pt x="198" y="146"/>
                    <a:pt x="198" y="146"/>
                    <a:pt x="198" y="146"/>
                  </a:cubicBezTo>
                  <a:cubicBezTo>
                    <a:pt x="198" y="145"/>
                    <a:pt x="198" y="145"/>
                    <a:pt x="198" y="145"/>
                  </a:cubicBezTo>
                  <a:cubicBezTo>
                    <a:pt x="199" y="145"/>
                    <a:pt x="199" y="145"/>
                    <a:pt x="199" y="145"/>
                  </a:cubicBezTo>
                  <a:cubicBezTo>
                    <a:pt x="199" y="146"/>
                    <a:pt x="199" y="146"/>
                    <a:pt x="199" y="146"/>
                  </a:cubicBezTo>
                  <a:cubicBezTo>
                    <a:pt x="199" y="147"/>
                    <a:pt x="199" y="147"/>
                    <a:pt x="199" y="147"/>
                  </a:cubicBezTo>
                  <a:cubicBezTo>
                    <a:pt x="199" y="147"/>
                    <a:pt x="199" y="147"/>
                    <a:pt x="199" y="147"/>
                  </a:cubicBezTo>
                  <a:cubicBezTo>
                    <a:pt x="199" y="148"/>
                    <a:pt x="199" y="148"/>
                    <a:pt x="199" y="148"/>
                  </a:cubicBezTo>
                  <a:cubicBezTo>
                    <a:pt x="200" y="147"/>
                    <a:pt x="200" y="147"/>
                    <a:pt x="200" y="147"/>
                  </a:cubicBezTo>
                  <a:cubicBezTo>
                    <a:pt x="201" y="148"/>
                    <a:pt x="201" y="148"/>
                    <a:pt x="201" y="148"/>
                  </a:cubicBezTo>
                  <a:cubicBezTo>
                    <a:pt x="200" y="148"/>
                    <a:pt x="200" y="148"/>
                    <a:pt x="200" y="148"/>
                  </a:cubicBezTo>
                  <a:cubicBezTo>
                    <a:pt x="199" y="149"/>
                    <a:pt x="199" y="149"/>
                    <a:pt x="199" y="149"/>
                  </a:cubicBezTo>
                  <a:cubicBezTo>
                    <a:pt x="199" y="149"/>
                    <a:pt x="199" y="149"/>
                    <a:pt x="199" y="149"/>
                  </a:cubicBezTo>
                  <a:cubicBezTo>
                    <a:pt x="200" y="149"/>
                    <a:pt x="200" y="149"/>
                    <a:pt x="200" y="149"/>
                  </a:cubicBezTo>
                  <a:cubicBezTo>
                    <a:pt x="201" y="149"/>
                    <a:pt x="201" y="149"/>
                    <a:pt x="201" y="149"/>
                  </a:cubicBezTo>
                  <a:cubicBezTo>
                    <a:pt x="201" y="148"/>
                    <a:pt x="201" y="148"/>
                    <a:pt x="201" y="148"/>
                  </a:cubicBezTo>
                  <a:cubicBezTo>
                    <a:pt x="203" y="148"/>
                    <a:pt x="203" y="148"/>
                    <a:pt x="203" y="148"/>
                  </a:cubicBezTo>
                  <a:cubicBezTo>
                    <a:pt x="203" y="148"/>
                    <a:pt x="203" y="148"/>
                    <a:pt x="203" y="148"/>
                  </a:cubicBezTo>
                  <a:cubicBezTo>
                    <a:pt x="203" y="148"/>
                    <a:pt x="203" y="148"/>
                    <a:pt x="203" y="148"/>
                  </a:cubicBezTo>
                  <a:cubicBezTo>
                    <a:pt x="203" y="148"/>
                    <a:pt x="203" y="148"/>
                    <a:pt x="203" y="148"/>
                  </a:cubicBezTo>
                  <a:cubicBezTo>
                    <a:pt x="202" y="149"/>
                    <a:pt x="202" y="149"/>
                    <a:pt x="202" y="149"/>
                  </a:cubicBezTo>
                  <a:cubicBezTo>
                    <a:pt x="202" y="150"/>
                    <a:pt x="202" y="150"/>
                    <a:pt x="202" y="150"/>
                  </a:cubicBezTo>
                  <a:cubicBezTo>
                    <a:pt x="201" y="150"/>
                    <a:pt x="201" y="150"/>
                    <a:pt x="201" y="150"/>
                  </a:cubicBezTo>
                  <a:cubicBezTo>
                    <a:pt x="201" y="151"/>
                    <a:pt x="201" y="151"/>
                    <a:pt x="201" y="151"/>
                  </a:cubicBezTo>
                  <a:cubicBezTo>
                    <a:pt x="199" y="152"/>
                    <a:pt x="199" y="152"/>
                    <a:pt x="199" y="152"/>
                  </a:cubicBezTo>
                  <a:cubicBezTo>
                    <a:pt x="199" y="152"/>
                    <a:pt x="199" y="152"/>
                    <a:pt x="199" y="152"/>
                  </a:cubicBezTo>
                  <a:cubicBezTo>
                    <a:pt x="199" y="153"/>
                    <a:pt x="199" y="153"/>
                    <a:pt x="199" y="153"/>
                  </a:cubicBezTo>
                  <a:cubicBezTo>
                    <a:pt x="199" y="152"/>
                    <a:pt x="199" y="152"/>
                    <a:pt x="199" y="152"/>
                  </a:cubicBezTo>
                  <a:cubicBezTo>
                    <a:pt x="198" y="153"/>
                    <a:pt x="198" y="153"/>
                    <a:pt x="198" y="153"/>
                  </a:cubicBezTo>
                  <a:cubicBezTo>
                    <a:pt x="198" y="154"/>
                    <a:pt x="198" y="154"/>
                    <a:pt x="198" y="154"/>
                  </a:cubicBezTo>
                  <a:cubicBezTo>
                    <a:pt x="198" y="155"/>
                    <a:pt x="198" y="155"/>
                    <a:pt x="198" y="155"/>
                  </a:cubicBezTo>
                  <a:cubicBezTo>
                    <a:pt x="199" y="154"/>
                    <a:pt x="199" y="154"/>
                    <a:pt x="199" y="154"/>
                  </a:cubicBezTo>
                  <a:cubicBezTo>
                    <a:pt x="199" y="154"/>
                    <a:pt x="199" y="154"/>
                    <a:pt x="199" y="154"/>
                  </a:cubicBezTo>
                  <a:cubicBezTo>
                    <a:pt x="199" y="155"/>
                    <a:pt x="199" y="155"/>
                    <a:pt x="199" y="155"/>
                  </a:cubicBezTo>
                  <a:cubicBezTo>
                    <a:pt x="198" y="156"/>
                    <a:pt x="198" y="156"/>
                    <a:pt x="198" y="156"/>
                  </a:cubicBezTo>
                  <a:cubicBezTo>
                    <a:pt x="198" y="156"/>
                    <a:pt x="198" y="156"/>
                    <a:pt x="198" y="156"/>
                  </a:cubicBezTo>
                  <a:cubicBezTo>
                    <a:pt x="199" y="156"/>
                    <a:pt x="199" y="156"/>
                    <a:pt x="199" y="156"/>
                  </a:cubicBezTo>
                  <a:cubicBezTo>
                    <a:pt x="200" y="155"/>
                    <a:pt x="200" y="155"/>
                    <a:pt x="200" y="155"/>
                  </a:cubicBezTo>
                  <a:cubicBezTo>
                    <a:pt x="201" y="155"/>
                    <a:pt x="201" y="155"/>
                    <a:pt x="201" y="155"/>
                  </a:cubicBezTo>
                  <a:cubicBezTo>
                    <a:pt x="200" y="156"/>
                    <a:pt x="200" y="156"/>
                    <a:pt x="200" y="156"/>
                  </a:cubicBezTo>
                  <a:cubicBezTo>
                    <a:pt x="200" y="157"/>
                    <a:pt x="200" y="157"/>
                    <a:pt x="200" y="157"/>
                  </a:cubicBezTo>
                  <a:cubicBezTo>
                    <a:pt x="200" y="157"/>
                    <a:pt x="200" y="157"/>
                    <a:pt x="200" y="157"/>
                  </a:cubicBezTo>
                  <a:cubicBezTo>
                    <a:pt x="201" y="156"/>
                    <a:pt x="201" y="156"/>
                    <a:pt x="201" y="156"/>
                  </a:cubicBezTo>
                  <a:cubicBezTo>
                    <a:pt x="200" y="157"/>
                    <a:pt x="200" y="157"/>
                    <a:pt x="200" y="157"/>
                  </a:cubicBezTo>
                  <a:cubicBezTo>
                    <a:pt x="200" y="158"/>
                    <a:pt x="200" y="158"/>
                    <a:pt x="200" y="158"/>
                  </a:cubicBezTo>
                  <a:cubicBezTo>
                    <a:pt x="200" y="159"/>
                    <a:pt x="200" y="159"/>
                    <a:pt x="200" y="159"/>
                  </a:cubicBezTo>
                  <a:cubicBezTo>
                    <a:pt x="199" y="158"/>
                    <a:pt x="199" y="158"/>
                    <a:pt x="199" y="158"/>
                  </a:cubicBezTo>
                  <a:cubicBezTo>
                    <a:pt x="198" y="157"/>
                    <a:pt x="198" y="157"/>
                    <a:pt x="198" y="157"/>
                  </a:cubicBezTo>
                  <a:cubicBezTo>
                    <a:pt x="197" y="158"/>
                    <a:pt x="197" y="158"/>
                    <a:pt x="197" y="158"/>
                  </a:cubicBezTo>
                  <a:cubicBezTo>
                    <a:pt x="197" y="157"/>
                    <a:pt x="197" y="157"/>
                    <a:pt x="197" y="157"/>
                  </a:cubicBezTo>
                  <a:cubicBezTo>
                    <a:pt x="197" y="157"/>
                    <a:pt x="197" y="157"/>
                    <a:pt x="197" y="157"/>
                  </a:cubicBezTo>
                  <a:cubicBezTo>
                    <a:pt x="196" y="158"/>
                    <a:pt x="196" y="158"/>
                    <a:pt x="196" y="158"/>
                  </a:cubicBezTo>
                  <a:cubicBezTo>
                    <a:pt x="197" y="159"/>
                    <a:pt x="197" y="159"/>
                    <a:pt x="197" y="159"/>
                  </a:cubicBezTo>
                  <a:cubicBezTo>
                    <a:pt x="197" y="160"/>
                    <a:pt x="197" y="160"/>
                    <a:pt x="197" y="160"/>
                  </a:cubicBezTo>
                  <a:cubicBezTo>
                    <a:pt x="197" y="162"/>
                    <a:pt x="197" y="162"/>
                    <a:pt x="197" y="162"/>
                  </a:cubicBezTo>
                  <a:cubicBezTo>
                    <a:pt x="198" y="160"/>
                    <a:pt x="198" y="160"/>
                    <a:pt x="198" y="160"/>
                  </a:cubicBezTo>
                  <a:cubicBezTo>
                    <a:pt x="197" y="159"/>
                    <a:pt x="197" y="159"/>
                    <a:pt x="197" y="159"/>
                  </a:cubicBezTo>
                  <a:cubicBezTo>
                    <a:pt x="198" y="158"/>
                    <a:pt x="198" y="158"/>
                    <a:pt x="198" y="158"/>
                  </a:cubicBezTo>
                  <a:cubicBezTo>
                    <a:pt x="198" y="159"/>
                    <a:pt x="198" y="159"/>
                    <a:pt x="198" y="159"/>
                  </a:cubicBezTo>
                  <a:cubicBezTo>
                    <a:pt x="199" y="159"/>
                    <a:pt x="199" y="159"/>
                    <a:pt x="199" y="159"/>
                  </a:cubicBezTo>
                  <a:cubicBezTo>
                    <a:pt x="200" y="159"/>
                    <a:pt x="200" y="159"/>
                    <a:pt x="200" y="159"/>
                  </a:cubicBezTo>
                  <a:cubicBezTo>
                    <a:pt x="201" y="159"/>
                    <a:pt x="201" y="159"/>
                    <a:pt x="201" y="159"/>
                  </a:cubicBezTo>
                  <a:cubicBezTo>
                    <a:pt x="201" y="158"/>
                    <a:pt x="201" y="158"/>
                    <a:pt x="201" y="158"/>
                  </a:cubicBezTo>
                  <a:cubicBezTo>
                    <a:pt x="202" y="158"/>
                    <a:pt x="202" y="158"/>
                    <a:pt x="202" y="158"/>
                  </a:cubicBezTo>
                  <a:cubicBezTo>
                    <a:pt x="203" y="157"/>
                    <a:pt x="203" y="157"/>
                    <a:pt x="203" y="157"/>
                  </a:cubicBezTo>
                  <a:cubicBezTo>
                    <a:pt x="204" y="157"/>
                    <a:pt x="204" y="157"/>
                    <a:pt x="204" y="157"/>
                  </a:cubicBezTo>
                  <a:cubicBezTo>
                    <a:pt x="204" y="156"/>
                    <a:pt x="204" y="156"/>
                    <a:pt x="204" y="156"/>
                  </a:cubicBezTo>
                  <a:cubicBezTo>
                    <a:pt x="203" y="157"/>
                    <a:pt x="203" y="157"/>
                    <a:pt x="203" y="157"/>
                  </a:cubicBezTo>
                  <a:cubicBezTo>
                    <a:pt x="203" y="156"/>
                    <a:pt x="203" y="156"/>
                    <a:pt x="203" y="156"/>
                  </a:cubicBezTo>
                  <a:cubicBezTo>
                    <a:pt x="202" y="157"/>
                    <a:pt x="202" y="157"/>
                    <a:pt x="202" y="157"/>
                  </a:cubicBezTo>
                  <a:cubicBezTo>
                    <a:pt x="202" y="157"/>
                    <a:pt x="202" y="157"/>
                    <a:pt x="202" y="157"/>
                  </a:cubicBezTo>
                  <a:cubicBezTo>
                    <a:pt x="201" y="157"/>
                    <a:pt x="201" y="157"/>
                    <a:pt x="201" y="157"/>
                  </a:cubicBezTo>
                  <a:cubicBezTo>
                    <a:pt x="202" y="156"/>
                    <a:pt x="202" y="156"/>
                    <a:pt x="202" y="156"/>
                  </a:cubicBezTo>
                  <a:cubicBezTo>
                    <a:pt x="202" y="156"/>
                    <a:pt x="202" y="156"/>
                    <a:pt x="202" y="156"/>
                  </a:cubicBezTo>
                  <a:cubicBezTo>
                    <a:pt x="202" y="155"/>
                    <a:pt x="202" y="155"/>
                    <a:pt x="202" y="155"/>
                  </a:cubicBezTo>
                  <a:cubicBezTo>
                    <a:pt x="202" y="155"/>
                    <a:pt x="202" y="155"/>
                    <a:pt x="202" y="155"/>
                  </a:cubicBezTo>
                  <a:cubicBezTo>
                    <a:pt x="203" y="154"/>
                    <a:pt x="203" y="154"/>
                    <a:pt x="203" y="154"/>
                  </a:cubicBezTo>
                  <a:cubicBezTo>
                    <a:pt x="202" y="153"/>
                    <a:pt x="202" y="153"/>
                    <a:pt x="202" y="153"/>
                  </a:cubicBezTo>
                  <a:cubicBezTo>
                    <a:pt x="202" y="153"/>
                    <a:pt x="202" y="153"/>
                    <a:pt x="202" y="153"/>
                  </a:cubicBezTo>
                  <a:cubicBezTo>
                    <a:pt x="202" y="152"/>
                    <a:pt x="202" y="152"/>
                    <a:pt x="202" y="152"/>
                  </a:cubicBezTo>
                  <a:cubicBezTo>
                    <a:pt x="203" y="151"/>
                    <a:pt x="203" y="151"/>
                    <a:pt x="203" y="151"/>
                  </a:cubicBezTo>
                  <a:cubicBezTo>
                    <a:pt x="203" y="150"/>
                    <a:pt x="203" y="150"/>
                    <a:pt x="203" y="150"/>
                  </a:cubicBezTo>
                  <a:cubicBezTo>
                    <a:pt x="204" y="150"/>
                    <a:pt x="204" y="150"/>
                    <a:pt x="204" y="150"/>
                  </a:cubicBezTo>
                  <a:cubicBezTo>
                    <a:pt x="205" y="150"/>
                    <a:pt x="205" y="150"/>
                    <a:pt x="205" y="150"/>
                  </a:cubicBezTo>
                  <a:cubicBezTo>
                    <a:pt x="204" y="150"/>
                    <a:pt x="204" y="150"/>
                    <a:pt x="204" y="150"/>
                  </a:cubicBezTo>
                  <a:cubicBezTo>
                    <a:pt x="205" y="150"/>
                    <a:pt x="205" y="150"/>
                    <a:pt x="205" y="150"/>
                  </a:cubicBezTo>
                  <a:cubicBezTo>
                    <a:pt x="205" y="150"/>
                    <a:pt x="205" y="150"/>
                    <a:pt x="205" y="150"/>
                  </a:cubicBezTo>
                  <a:cubicBezTo>
                    <a:pt x="206" y="150"/>
                    <a:pt x="206" y="150"/>
                    <a:pt x="206" y="150"/>
                  </a:cubicBezTo>
                  <a:cubicBezTo>
                    <a:pt x="206" y="150"/>
                    <a:pt x="206" y="150"/>
                    <a:pt x="206" y="150"/>
                  </a:cubicBezTo>
                  <a:cubicBezTo>
                    <a:pt x="206" y="150"/>
                    <a:pt x="206" y="150"/>
                    <a:pt x="206" y="150"/>
                  </a:cubicBezTo>
                  <a:cubicBezTo>
                    <a:pt x="207" y="150"/>
                    <a:pt x="207" y="150"/>
                    <a:pt x="207" y="150"/>
                  </a:cubicBezTo>
                  <a:cubicBezTo>
                    <a:pt x="207" y="150"/>
                    <a:pt x="207" y="150"/>
                    <a:pt x="207" y="150"/>
                  </a:cubicBezTo>
                  <a:cubicBezTo>
                    <a:pt x="209" y="149"/>
                    <a:pt x="209" y="149"/>
                    <a:pt x="209" y="149"/>
                  </a:cubicBezTo>
                  <a:cubicBezTo>
                    <a:pt x="210" y="148"/>
                    <a:pt x="210" y="148"/>
                    <a:pt x="210" y="148"/>
                  </a:cubicBezTo>
                  <a:cubicBezTo>
                    <a:pt x="210" y="148"/>
                    <a:pt x="210" y="148"/>
                    <a:pt x="210" y="148"/>
                  </a:cubicBezTo>
                  <a:cubicBezTo>
                    <a:pt x="210" y="148"/>
                    <a:pt x="210" y="148"/>
                    <a:pt x="210" y="148"/>
                  </a:cubicBezTo>
                  <a:cubicBezTo>
                    <a:pt x="211" y="147"/>
                    <a:pt x="211" y="147"/>
                    <a:pt x="211" y="147"/>
                  </a:cubicBezTo>
                  <a:cubicBezTo>
                    <a:pt x="212" y="147"/>
                    <a:pt x="212" y="147"/>
                    <a:pt x="212" y="147"/>
                  </a:cubicBezTo>
                  <a:cubicBezTo>
                    <a:pt x="213" y="146"/>
                    <a:pt x="213" y="146"/>
                    <a:pt x="213" y="146"/>
                  </a:cubicBezTo>
                  <a:cubicBezTo>
                    <a:pt x="213" y="146"/>
                    <a:pt x="213" y="146"/>
                    <a:pt x="213" y="146"/>
                  </a:cubicBezTo>
                  <a:cubicBezTo>
                    <a:pt x="213" y="144"/>
                    <a:pt x="213" y="144"/>
                    <a:pt x="213" y="144"/>
                  </a:cubicBezTo>
                  <a:cubicBezTo>
                    <a:pt x="214" y="144"/>
                    <a:pt x="214" y="144"/>
                    <a:pt x="214" y="144"/>
                  </a:cubicBezTo>
                  <a:cubicBezTo>
                    <a:pt x="214" y="143"/>
                    <a:pt x="214" y="143"/>
                    <a:pt x="214" y="143"/>
                  </a:cubicBezTo>
                  <a:cubicBezTo>
                    <a:pt x="214" y="142"/>
                    <a:pt x="214" y="142"/>
                    <a:pt x="214" y="142"/>
                  </a:cubicBezTo>
                  <a:cubicBezTo>
                    <a:pt x="213" y="143"/>
                    <a:pt x="213" y="143"/>
                    <a:pt x="213" y="143"/>
                  </a:cubicBezTo>
                  <a:cubicBezTo>
                    <a:pt x="212" y="143"/>
                    <a:pt x="212" y="143"/>
                    <a:pt x="212" y="143"/>
                  </a:cubicBezTo>
                  <a:cubicBezTo>
                    <a:pt x="213" y="143"/>
                    <a:pt x="213" y="143"/>
                    <a:pt x="213" y="143"/>
                  </a:cubicBezTo>
                  <a:cubicBezTo>
                    <a:pt x="212" y="144"/>
                    <a:pt x="212" y="144"/>
                    <a:pt x="212" y="144"/>
                  </a:cubicBezTo>
                  <a:cubicBezTo>
                    <a:pt x="211" y="144"/>
                    <a:pt x="211" y="144"/>
                    <a:pt x="211" y="144"/>
                  </a:cubicBezTo>
                  <a:cubicBezTo>
                    <a:pt x="211" y="144"/>
                    <a:pt x="211" y="144"/>
                    <a:pt x="211" y="144"/>
                  </a:cubicBezTo>
                  <a:cubicBezTo>
                    <a:pt x="210" y="144"/>
                    <a:pt x="210" y="144"/>
                    <a:pt x="210" y="144"/>
                  </a:cubicBezTo>
                  <a:cubicBezTo>
                    <a:pt x="210" y="143"/>
                    <a:pt x="210" y="143"/>
                    <a:pt x="210" y="143"/>
                  </a:cubicBezTo>
                  <a:cubicBezTo>
                    <a:pt x="211" y="142"/>
                    <a:pt x="211" y="142"/>
                    <a:pt x="211" y="142"/>
                  </a:cubicBezTo>
                  <a:cubicBezTo>
                    <a:pt x="211" y="142"/>
                    <a:pt x="211" y="142"/>
                    <a:pt x="211" y="142"/>
                  </a:cubicBezTo>
                  <a:cubicBezTo>
                    <a:pt x="212" y="142"/>
                    <a:pt x="212" y="142"/>
                    <a:pt x="212" y="142"/>
                  </a:cubicBezTo>
                  <a:cubicBezTo>
                    <a:pt x="213" y="141"/>
                    <a:pt x="213" y="141"/>
                    <a:pt x="213" y="141"/>
                  </a:cubicBezTo>
                  <a:cubicBezTo>
                    <a:pt x="213" y="141"/>
                    <a:pt x="213" y="141"/>
                    <a:pt x="213" y="141"/>
                  </a:cubicBezTo>
                  <a:cubicBezTo>
                    <a:pt x="213" y="140"/>
                    <a:pt x="213" y="140"/>
                    <a:pt x="213" y="140"/>
                  </a:cubicBezTo>
                  <a:cubicBezTo>
                    <a:pt x="213" y="140"/>
                    <a:pt x="213" y="140"/>
                    <a:pt x="213" y="140"/>
                  </a:cubicBezTo>
                  <a:cubicBezTo>
                    <a:pt x="214" y="139"/>
                    <a:pt x="214" y="139"/>
                    <a:pt x="214" y="139"/>
                  </a:cubicBezTo>
                  <a:cubicBezTo>
                    <a:pt x="215" y="140"/>
                    <a:pt x="215" y="140"/>
                    <a:pt x="215" y="140"/>
                  </a:cubicBezTo>
                  <a:cubicBezTo>
                    <a:pt x="215" y="140"/>
                    <a:pt x="215" y="140"/>
                    <a:pt x="215" y="140"/>
                  </a:cubicBezTo>
                  <a:cubicBezTo>
                    <a:pt x="214" y="141"/>
                    <a:pt x="214" y="141"/>
                    <a:pt x="214" y="141"/>
                  </a:cubicBezTo>
                  <a:cubicBezTo>
                    <a:pt x="215" y="141"/>
                    <a:pt x="215" y="141"/>
                    <a:pt x="215" y="141"/>
                  </a:cubicBezTo>
                  <a:cubicBezTo>
                    <a:pt x="216" y="141"/>
                    <a:pt x="216" y="141"/>
                    <a:pt x="216" y="141"/>
                  </a:cubicBezTo>
                  <a:cubicBezTo>
                    <a:pt x="216" y="139"/>
                    <a:pt x="216" y="139"/>
                    <a:pt x="216" y="139"/>
                  </a:cubicBezTo>
                  <a:cubicBezTo>
                    <a:pt x="216" y="139"/>
                    <a:pt x="216" y="139"/>
                    <a:pt x="216" y="139"/>
                  </a:cubicBezTo>
                  <a:cubicBezTo>
                    <a:pt x="215" y="138"/>
                    <a:pt x="215" y="138"/>
                    <a:pt x="215" y="138"/>
                  </a:cubicBezTo>
                  <a:cubicBezTo>
                    <a:pt x="215" y="138"/>
                    <a:pt x="215" y="138"/>
                    <a:pt x="215" y="138"/>
                  </a:cubicBezTo>
                  <a:cubicBezTo>
                    <a:pt x="214" y="138"/>
                    <a:pt x="214" y="138"/>
                    <a:pt x="214" y="138"/>
                  </a:cubicBezTo>
                  <a:cubicBezTo>
                    <a:pt x="213" y="138"/>
                    <a:pt x="213" y="138"/>
                    <a:pt x="213" y="138"/>
                  </a:cubicBezTo>
                  <a:cubicBezTo>
                    <a:pt x="212" y="137"/>
                    <a:pt x="212" y="137"/>
                    <a:pt x="212" y="137"/>
                  </a:cubicBezTo>
                  <a:cubicBezTo>
                    <a:pt x="213" y="136"/>
                    <a:pt x="213" y="136"/>
                    <a:pt x="213" y="136"/>
                  </a:cubicBezTo>
                  <a:cubicBezTo>
                    <a:pt x="212" y="137"/>
                    <a:pt x="212" y="137"/>
                    <a:pt x="212" y="137"/>
                  </a:cubicBezTo>
                  <a:cubicBezTo>
                    <a:pt x="212" y="137"/>
                    <a:pt x="212" y="137"/>
                    <a:pt x="212" y="137"/>
                  </a:cubicBezTo>
                  <a:cubicBezTo>
                    <a:pt x="211" y="136"/>
                    <a:pt x="211" y="136"/>
                    <a:pt x="211" y="136"/>
                  </a:cubicBezTo>
                  <a:cubicBezTo>
                    <a:pt x="210" y="135"/>
                    <a:pt x="210" y="135"/>
                    <a:pt x="210" y="135"/>
                  </a:cubicBezTo>
                  <a:cubicBezTo>
                    <a:pt x="210" y="134"/>
                    <a:pt x="210" y="134"/>
                    <a:pt x="210" y="134"/>
                  </a:cubicBezTo>
                  <a:cubicBezTo>
                    <a:pt x="210" y="134"/>
                    <a:pt x="210" y="134"/>
                    <a:pt x="210" y="134"/>
                  </a:cubicBezTo>
                  <a:cubicBezTo>
                    <a:pt x="209" y="134"/>
                    <a:pt x="209" y="134"/>
                    <a:pt x="209" y="134"/>
                  </a:cubicBezTo>
                  <a:cubicBezTo>
                    <a:pt x="209" y="134"/>
                    <a:pt x="209" y="134"/>
                    <a:pt x="209" y="134"/>
                  </a:cubicBezTo>
                  <a:cubicBezTo>
                    <a:pt x="209" y="133"/>
                    <a:pt x="209" y="133"/>
                    <a:pt x="209" y="133"/>
                  </a:cubicBezTo>
                  <a:cubicBezTo>
                    <a:pt x="209" y="133"/>
                    <a:pt x="209" y="133"/>
                    <a:pt x="209" y="133"/>
                  </a:cubicBezTo>
                  <a:cubicBezTo>
                    <a:pt x="209" y="132"/>
                    <a:pt x="209" y="132"/>
                    <a:pt x="209" y="132"/>
                  </a:cubicBezTo>
                  <a:cubicBezTo>
                    <a:pt x="209" y="131"/>
                    <a:pt x="209" y="131"/>
                    <a:pt x="209" y="131"/>
                  </a:cubicBezTo>
                  <a:cubicBezTo>
                    <a:pt x="209" y="129"/>
                    <a:pt x="209" y="129"/>
                    <a:pt x="209" y="129"/>
                  </a:cubicBezTo>
                  <a:cubicBezTo>
                    <a:pt x="209" y="129"/>
                    <a:pt x="209" y="129"/>
                    <a:pt x="209" y="129"/>
                  </a:cubicBezTo>
                  <a:cubicBezTo>
                    <a:pt x="211" y="128"/>
                    <a:pt x="211" y="128"/>
                    <a:pt x="211" y="128"/>
                  </a:cubicBezTo>
                  <a:cubicBezTo>
                    <a:pt x="212" y="127"/>
                    <a:pt x="212" y="127"/>
                    <a:pt x="212" y="127"/>
                  </a:cubicBezTo>
                  <a:cubicBezTo>
                    <a:pt x="212" y="127"/>
                    <a:pt x="212" y="127"/>
                    <a:pt x="212" y="127"/>
                  </a:cubicBezTo>
                  <a:cubicBezTo>
                    <a:pt x="212" y="127"/>
                    <a:pt x="212" y="127"/>
                    <a:pt x="212" y="127"/>
                  </a:cubicBezTo>
                  <a:cubicBezTo>
                    <a:pt x="213" y="127"/>
                    <a:pt x="213" y="127"/>
                    <a:pt x="213" y="127"/>
                  </a:cubicBezTo>
                  <a:cubicBezTo>
                    <a:pt x="213" y="126"/>
                    <a:pt x="213" y="126"/>
                    <a:pt x="213" y="126"/>
                  </a:cubicBezTo>
                  <a:cubicBezTo>
                    <a:pt x="213" y="126"/>
                    <a:pt x="213" y="126"/>
                    <a:pt x="213" y="126"/>
                  </a:cubicBezTo>
                  <a:cubicBezTo>
                    <a:pt x="212" y="126"/>
                    <a:pt x="212" y="126"/>
                    <a:pt x="212" y="126"/>
                  </a:cubicBezTo>
                  <a:cubicBezTo>
                    <a:pt x="212" y="126"/>
                    <a:pt x="212" y="126"/>
                    <a:pt x="212" y="126"/>
                  </a:cubicBezTo>
                  <a:cubicBezTo>
                    <a:pt x="212" y="126"/>
                    <a:pt x="212" y="126"/>
                    <a:pt x="212" y="126"/>
                  </a:cubicBezTo>
                  <a:cubicBezTo>
                    <a:pt x="211" y="125"/>
                    <a:pt x="211" y="125"/>
                    <a:pt x="211" y="125"/>
                  </a:cubicBezTo>
                  <a:cubicBezTo>
                    <a:pt x="211" y="124"/>
                    <a:pt x="211" y="124"/>
                    <a:pt x="211" y="124"/>
                  </a:cubicBezTo>
                  <a:cubicBezTo>
                    <a:pt x="213" y="123"/>
                    <a:pt x="213" y="123"/>
                    <a:pt x="213" y="123"/>
                  </a:cubicBezTo>
                  <a:cubicBezTo>
                    <a:pt x="213" y="122"/>
                    <a:pt x="213" y="122"/>
                    <a:pt x="213" y="122"/>
                  </a:cubicBezTo>
                  <a:cubicBezTo>
                    <a:pt x="214" y="121"/>
                    <a:pt x="214" y="121"/>
                    <a:pt x="214" y="121"/>
                  </a:cubicBezTo>
                  <a:cubicBezTo>
                    <a:pt x="214" y="120"/>
                    <a:pt x="214" y="120"/>
                    <a:pt x="214" y="120"/>
                  </a:cubicBezTo>
                  <a:cubicBezTo>
                    <a:pt x="215" y="120"/>
                    <a:pt x="215" y="120"/>
                    <a:pt x="215" y="120"/>
                  </a:cubicBezTo>
                  <a:cubicBezTo>
                    <a:pt x="216" y="119"/>
                    <a:pt x="216" y="119"/>
                    <a:pt x="216" y="119"/>
                  </a:cubicBezTo>
                  <a:cubicBezTo>
                    <a:pt x="217" y="119"/>
                    <a:pt x="217" y="119"/>
                    <a:pt x="217" y="119"/>
                  </a:cubicBezTo>
                  <a:cubicBezTo>
                    <a:pt x="217" y="119"/>
                    <a:pt x="217" y="119"/>
                    <a:pt x="217" y="119"/>
                  </a:cubicBezTo>
                  <a:cubicBezTo>
                    <a:pt x="217" y="120"/>
                    <a:pt x="217" y="120"/>
                    <a:pt x="217" y="120"/>
                  </a:cubicBezTo>
                  <a:cubicBezTo>
                    <a:pt x="217" y="121"/>
                    <a:pt x="217" y="121"/>
                    <a:pt x="217" y="121"/>
                  </a:cubicBezTo>
                  <a:cubicBezTo>
                    <a:pt x="217" y="121"/>
                    <a:pt x="217" y="121"/>
                    <a:pt x="217" y="121"/>
                  </a:cubicBezTo>
                  <a:cubicBezTo>
                    <a:pt x="218" y="121"/>
                    <a:pt x="218" y="121"/>
                    <a:pt x="218" y="121"/>
                  </a:cubicBezTo>
                  <a:cubicBezTo>
                    <a:pt x="218" y="120"/>
                    <a:pt x="218" y="120"/>
                    <a:pt x="218" y="120"/>
                  </a:cubicBezTo>
                  <a:cubicBezTo>
                    <a:pt x="219" y="119"/>
                    <a:pt x="219" y="119"/>
                    <a:pt x="219" y="119"/>
                  </a:cubicBezTo>
                  <a:cubicBezTo>
                    <a:pt x="219" y="119"/>
                    <a:pt x="219" y="119"/>
                    <a:pt x="219" y="119"/>
                  </a:cubicBezTo>
                  <a:cubicBezTo>
                    <a:pt x="219" y="119"/>
                    <a:pt x="219" y="119"/>
                    <a:pt x="219" y="119"/>
                  </a:cubicBezTo>
                  <a:cubicBezTo>
                    <a:pt x="218" y="118"/>
                    <a:pt x="218" y="118"/>
                    <a:pt x="218" y="118"/>
                  </a:cubicBezTo>
                  <a:cubicBezTo>
                    <a:pt x="217" y="118"/>
                    <a:pt x="217" y="118"/>
                    <a:pt x="217" y="118"/>
                  </a:cubicBezTo>
                  <a:cubicBezTo>
                    <a:pt x="218" y="117"/>
                    <a:pt x="218" y="117"/>
                    <a:pt x="218" y="117"/>
                  </a:cubicBezTo>
                  <a:cubicBezTo>
                    <a:pt x="219" y="117"/>
                    <a:pt x="219" y="117"/>
                    <a:pt x="219" y="117"/>
                  </a:cubicBezTo>
                  <a:cubicBezTo>
                    <a:pt x="220" y="116"/>
                    <a:pt x="220" y="116"/>
                    <a:pt x="220" y="116"/>
                  </a:cubicBezTo>
                  <a:cubicBezTo>
                    <a:pt x="221" y="116"/>
                    <a:pt x="221" y="116"/>
                    <a:pt x="221" y="116"/>
                  </a:cubicBezTo>
                  <a:cubicBezTo>
                    <a:pt x="221" y="115"/>
                    <a:pt x="221" y="115"/>
                    <a:pt x="221" y="115"/>
                  </a:cubicBezTo>
                  <a:cubicBezTo>
                    <a:pt x="221" y="115"/>
                    <a:pt x="221" y="115"/>
                    <a:pt x="221" y="115"/>
                  </a:cubicBezTo>
                  <a:cubicBezTo>
                    <a:pt x="222" y="115"/>
                    <a:pt x="222" y="115"/>
                    <a:pt x="222" y="115"/>
                  </a:cubicBezTo>
                  <a:cubicBezTo>
                    <a:pt x="224" y="115"/>
                    <a:pt x="224" y="115"/>
                    <a:pt x="224" y="115"/>
                  </a:cubicBezTo>
                  <a:cubicBezTo>
                    <a:pt x="224" y="116"/>
                    <a:pt x="224" y="116"/>
                    <a:pt x="224" y="116"/>
                  </a:cubicBezTo>
                  <a:cubicBezTo>
                    <a:pt x="224" y="116"/>
                    <a:pt x="224" y="116"/>
                    <a:pt x="224" y="116"/>
                  </a:cubicBezTo>
                  <a:cubicBezTo>
                    <a:pt x="224" y="117"/>
                    <a:pt x="224" y="117"/>
                    <a:pt x="224" y="117"/>
                  </a:cubicBezTo>
                  <a:cubicBezTo>
                    <a:pt x="225" y="117"/>
                    <a:pt x="225" y="117"/>
                    <a:pt x="225" y="117"/>
                  </a:cubicBezTo>
                  <a:cubicBezTo>
                    <a:pt x="226" y="118"/>
                    <a:pt x="226" y="118"/>
                    <a:pt x="226" y="118"/>
                  </a:cubicBezTo>
                  <a:cubicBezTo>
                    <a:pt x="225" y="118"/>
                    <a:pt x="225" y="118"/>
                    <a:pt x="225" y="118"/>
                  </a:cubicBezTo>
                  <a:cubicBezTo>
                    <a:pt x="225" y="119"/>
                    <a:pt x="225" y="119"/>
                    <a:pt x="225" y="119"/>
                  </a:cubicBezTo>
                  <a:cubicBezTo>
                    <a:pt x="225" y="119"/>
                    <a:pt x="225" y="119"/>
                    <a:pt x="225" y="119"/>
                  </a:cubicBezTo>
                  <a:cubicBezTo>
                    <a:pt x="225" y="120"/>
                    <a:pt x="225" y="120"/>
                    <a:pt x="225" y="120"/>
                  </a:cubicBezTo>
                  <a:cubicBezTo>
                    <a:pt x="226" y="121"/>
                    <a:pt x="226" y="121"/>
                    <a:pt x="226" y="121"/>
                  </a:cubicBezTo>
                  <a:cubicBezTo>
                    <a:pt x="226" y="121"/>
                    <a:pt x="226" y="121"/>
                    <a:pt x="226" y="121"/>
                  </a:cubicBezTo>
                  <a:cubicBezTo>
                    <a:pt x="226" y="123"/>
                    <a:pt x="226" y="123"/>
                    <a:pt x="226" y="123"/>
                  </a:cubicBezTo>
                  <a:cubicBezTo>
                    <a:pt x="226" y="123"/>
                    <a:pt x="226" y="123"/>
                    <a:pt x="226" y="123"/>
                  </a:cubicBezTo>
                  <a:cubicBezTo>
                    <a:pt x="226" y="123"/>
                    <a:pt x="226" y="123"/>
                    <a:pt x="226" y="123"/>
                  </a:cubicBezTo>
                  <a:cubicBezTo>
                    <a:pt x="226" y="124"/>
                    <a:pt x="226" y="124"/>
                    <a:pt x="226" y="124"/>
                  </a:cubicBezTo>
                  <a:cubicBezTo>
                    <a:pt x="226" y="125"/>
                    <a:pt x="226" y="125"/>
                    <a:pt x="226" y="125"/>
                  </a:cubicBezTo>
                  <a:cubicBezTo>
                    <a:pt x="225" y="126"/>
                    <a:pt x="225" y="126"/>
                    <a:pt x="225" y="126"/>
                  </a:cubicBezTo>
                  <a:cubicBezTo>
                    <a:pt x="225" y="127"/>
                    <a:pt x="225" y="127"/>
                    <a:pt x="225" y="127"/>
                  </a:cubicBezTo>
                  <a:cubicBezTo>
                    <a:pt x="224" y="127"/>
                    <a:pt x="224" y="127"/>
                    <a:pt x="224" y="127"/>
                  </a:cubicBezTo>
                  <a:cubicBezTo>
                    <a:pt x="225" y="128"/>
                    <a:pt x="225" y="128"/>
                    <a:pt x="225" y="128"/>
                  </a:cubicBezTo>
                  <a:cubicBezTo>
                    <a:pt x="225" y="128"/>
                    <a:pt x="225" y="128"/>
                    <a:pt x="225" y="128"/>
                  </a:cubicBezTo>
                  <a:cubicBezTo>
                    <a:pt x="225" y="129"/>
                    <a:pt x="225" y="129"/>
                    <a:pt x="225" y="129"/>
                  </a:cubicBezTo>
                  <a:cubicBezTo>
                    <a:pt x="225" y="130"/>
                    <a:pt x="225" y="130"/>
                    <a:pt x="225" y="130"/>
                  </a:cubicBezTo>
                  <a:cubicBezTo>
                    <a:pt x="225" y="130"/>
                    <a:pt x="225" y="130"/>
                    <a:pt x="225" y="130"/>
                  </a:cubicBezTo>
                  <a:cubicBezTo>
                    <a:pt x="225" y="131"/>
                    <a:pt x="225" y="131"/>
                    <a:pt x="225" y="131"/>
                  </a:cubicBezTo>
                  <a:cubicBezTo>
                    <a:pt x="225" y="132"/>
                    <a:pt x="225" y="132"/>
                    <a:pt x="225" y="132"/>
                  </a:cubicBezTo>
                  <a:cubicBezTo>
                    <a:pt x="225" y="132"/>
                    <a:pt x="225" y="132"/>
                    <a:pt x="225" y="132"/>
                  </a:cubicBezTo>
                  <a:cubicBezTo>
                    <a:pt x="226" y="132"/>
                    <a:pt x="226" y="132"/>
                    <a:pt x="226" y="132"/>
                  </a:cubicBezTo>
                  <a:cubicBezTo>
                    <a:pt x="226" y="133"/>
                    <a:pt x="226" y="133"/>
                    <a:pt x="226" y="133"/>
                  </a:cubicBezTo>
                  <a:cubicBezTo>
                    <a:pt x="226" y="134"/>
                    <a:pt x="226" y="134"/>
                    <a:pt x="226" y="134"/>
                  </a:cubicBezTo>
                  <a:cubicBezTo>
                    <a:pt x="226" y="134"/>
                    <a:pt x="226" y="134"/>
                    <a:pt x="226" y="134"/>
                  </a:cubicBezTo>
                  <a:cubicBezTo>
                    <a:pt x="225" y="134"/>
                    <a:pt x="225" y="134"/>
                    <a:pt x="225" y="134"/>
                  </a:cubicBezTo>
                  <a:cubicBezTo>
                    <a:pt x="224" y="134"/>
                    <a:pt x="224" y="134"/>
                    <a:pt x="224" y="134"/>
                  </a:cubicBezTo>
                  <a:cubicBezTo>
                    <a:pt x="224" y="133"/>
                    <a:pt x="224" y="133"/>
                    <a:pt x="224" y="133"/>
                  </a:cubicBezTo>
                  <a:cubicBezTo>
                    <a:pt x="224" y="133"/>
                    <a:pt x="224" y="133"/>
                    <a:pt x="224" y="133"/>
                  </a:cubicBezTo>
                  <a:cubicBezTo>
                    <a:pt x="223" y="133"/>
                    <a:pt x="223" y="133"/>
                    <a:pt x="223" y="133"/>
                  </a:cubicBezTo>
                  <a:cubicBezTo>
                    <a:pt x="223" y="134"/>
                    <a:pt x="223" y="134"/>
                    <a:pt x="223" y="134"/>
                  </a:cubicBezTo>
                  <a:cubicBezTo>
                    <a:pt x="222" y="134"/>
                    <a:pt x="222" y="134"/>
                    <a:pt x="222" y="134"/>
                  </a:cubicBezTo>
                  <a:cubicBezTo>
                    <a:pt x="222" y="134"/>
                    <a:pt x="222" y="134"/>
                    <a:pt x="222" y="134"/>
                  </a:cubicBezTo>
                  <a:cubicBezTo>
                    <a:pt x="223" y="134"/>
                    <a:pt x="223" y="134"/>
                    <a:pt x="223" y="134"/>
                  </a:cubicBezTo>
                  <a:cubicBezTo>
                    <a:pt x="224" y="135"/>
                    <a:pt x="224" y="135"/>
                    <a:pt x="224" y="135"/>
                  </a:cubicBezTo>
                  <a:cubicBezTo>
                    <a:pt x="224" y="135"/>
                    <a:pt x="224" y="135"/>
                    <a:pt x="224" y="135"/>
                  </a:cubicBezTo>
                  <a:cubicBezTo>
                    <a:pt x="221" y="137"/>
                    <a:pt x="221" y="137"/>
                    <a:pt x="221" y="137"/>
                  </a:cubicBezTo>
                  <a:cubicBezTo>
                    <a:pt x="221" y="137"/>
                    <a:pt x="221" y="137"/>
                    <a:pt x="221" y="137"/>
                  </a:cubicBezTo>
                  <a:cubicBezTo>
                    <a:pt x="220" y="137"/>
                    <a:pt x="220" y="137"/>
                    <a:pt x="220" y="137"/>
                  </a:cubicBezTo>
                  <a:cubicBezTo>
                    <a:pt x="220" y="137"/>
                    <a:pt x="220" y="137"/>
                    <a:pt x="220" y="137"/>
                  </a:cubicBezTo>
                  <a:cubicBezTo>
                    <a:pt x="220" y="138"/>
                    <a:pt x="220" y="138"/>
                    <a:pt x="220" y="138"/>
                  </a:cubicBezTo>
                  <a:cubicBezTo>
                    <a:pt x="220" y="139"/>
                    <a:pt x="220" y="139"/>
                    <a:pt x="220" y="139"/>
                  </a:cubicBezTo>
                  <a:cubicBezTo>
                    <a:pt x="221" y="138"/>
                    <a:pt x="221" y="138"/>
                    <a:pt x="221" y="138"/>
                  </a:cubicBezTo>
                  <a:cubicBezTo>
                    <a:pt x="222" y="139"/>
                    <a:pt x="222" y="139"/>
                    <a:pt x="222" y="139"/>
                  </a:cubicBezTo>
                  <a:cubicBezTo>
                    <a:pt x="222" y="139"/>
                    <a:pt x="222" y="139"/>
                    <a:pt x="222" y="139"/>
                  </a:cubicBezTo>
                  <a:cubicBezTo>
                    <a:pt x="222" y="140"/>
                    <a:pt x="222" y="140"/>
                    <a:pt x="222" y="140"/>
                  </a:cubicBezTo>
                  <a:cubicBezTo>
                    <a:pt x="224" y="140"/>
                    <a:pt x="224" y="140"/>
                    <a:pt x="224" y="140"/>
                  </a:cubicBezTo>
                  <a:cubicBezTo>
                    <a:pt x="224" y="139"/>
                    <a:pt x="224" y="139"/>
                    <a:pt x="224" y="139"/>
                  </a:cubicBezTo>
                  <a:cubicBezTo>
                    <a:pt x="224" y="139"/>
                    <a:pt x="224" y="139"/>
                    <a:pt x="224" y="139"/>
                  </a:cubicBezTo>
                  <a:cubicBezTo>
                    <a:pt x="225" y="139"/>
                    <a:pt x="225" y="139"/>
                    <a:pt x="225" y="139"/>
                  </a:cubicBezTo>
                  <a:cubicBezTo>
                    <a:pt x="224" y="140"/>
                    <a:pt x="224" y="140"/>
                    <a:pt x="224" y="140"/>
                  </a:cubicBezTo>
                  <a:cubicBezTo>
                    <a:pt x="224" y="140"/>
                    <a:pt x="224" y="140"/>
                    <a:pt x="224" y="140"/>
                  </a:cubicBezTo>
                  <a:cubicBezTo>
                    <a:pt x="225" y="140"/>
                    <a:pt x="225" y="140"/>
                    <a:pt x="225" y="140"/>
                  </a:cubicBezTo>
                  <a:cubicBezTo>
                    <a:pt x="226" y="141"/>
                    <a:pt x="226" y="141"/>
                    <a:pt x="226" y="141"/>
                  </a:cubicBezTo>
                  <a:cubicBezTo>
                    <a:pt x="226" y="140"/>
                    <a:pt x="226" y="140"/>
                    <a:pt x="226" y="140"/>
                  </a:cubicBezTo>
                  <a:cubicBezTo>
                    <a:pt x="227" y="140"/>
                    <a:pt x="227" y="140"/>
                    <a:pt x="227" y="140"/>
                  </a:cubicBezTo>
                  <a:cubicBezTo>
                    <a:pt x="226" y="141"/>
                    <a:pt x="226" y="141"/>
                    <a:pt x="226" y="141"/>
                  </a:cubicBezTo>
                  <a:cubicBezTo>
                    <a:pt x="226" y="141"/>
                    <a:pt x="226" y="141"/>
                    <a:pt x="226" y="141"/>
                  </a:cubicBezTo>
                  <a:cubicBezTo>
                    <a:pt x="225" y="142"/>
                    <a:pt x="225" y="142"/>
                    <a:pt x="225" y="142"/>
                  </a:cubicBezTo>
                  <a:cubicBezTo>
                    <a:pt x="224" y="142"/>
                    <a:pt x="224" y="142"/>
                    <a:pt x="224" y="142"/>
                  </a:cubicBezTo>
                  <a:cubicBezTo>
                    <a:pt x="224" y="141"/>
                    <a:pt x="224" y="141"/>
                    <a:pt x="224" y="141"/>
                  </a:cubicBezTo>
                  <a:cubicBezTo>
                    <a:pt x="224" y="141"/>
                    <a:pt x="224" y="141"/>
                    <a:pt x="224" y="141"/>
                  </a:cubicBezTo>
                  <a:cubicBezTo>
                    <a:pt x="223" y="141"/>
                    <a:pt x="223" y="141"/>
                    <a:pt x="223" y="141"/>
                  </a:cubicBezTo>
                  <a:cubicBezTo>
                    <a:pt x="223" y="141"/>
                    <a:pt x="223" y="141"/>
                    <a:pt x="223" y="141"/>
                  </a:cubicBezTo>
                  <a:cubicBezTo>
                    <a:pt x="224" y="142"/>
                    <a:pt x="224" y="142"/>
                    <a:pt x="224" y="142"/>
                  </a:cubicBezTo>
                  <a:cubicBezTo>
                    <a:pt x="224" y="143"/>
                    <a:pt x="224" y="143"/>
                    <a:pt x="224" y="143"/>
                  </a:cubicBezTo>
                  <a:cubicBezTo>
                    <a:pt x="225" y="144"/>
                    <a:pt x="225" y="144"/>
                    <a:pt x="225" y="144"/>
                  </a:cubicBezTo>
                  <a:cubicBezTo>
                    <a:pt x="225" y="145"/>
                    <a:pt x="225" y="145"/>
                    <a:pt x="225" y="145"/>
                  </a:cubicBezTo>
                  <a:cubicBezTo>
                    <a:pt x="225" y="145"/>
                    <a:pt x="225" y="145"/>
                    <a:pt x="225" y="145"/>
                  </a:cubicBezTo>
                  <a:cubicBezTo>
                    <a:pt x="225" y="146"/>
                    <a:pt x="225" y="146"/>
                    <a:pt x="225" y="146"/>
                  </a:cubicBezTo>
                  <a:cubicBezTo>
                    <a:pt x="224" y="146"/>
                    <a:pt x="224" y="146"/>
                    <a:pt x="224" y="146"/>
                  </a:cubicBezTo>
                  <a:cubicBezTo>
                    <a:pt x="224" y="147"/>
                    <a:pt x="224" y="147"/>
                    <a:pt x="224" y="147"/>
                  </a:cubicBezTo>
                  <a:cubicBezTo>
                    <a:pt x="224" y="148"/>
                    <a:pt x="224" y="148"/>
                    <a:pt x="224" y="148"/>
                  </a:cubicBezTo>
                  <a:cubicBezTo>
                    <a:pt x="223" y="149"/>
                    <a:pt x="223" y="149"/>
                    <a:pt x="223" y="149"/>
                  </a:cubicBezTo>
                  <a:cubicBezTo>
                    <a:pt x="223" y="149"/>
                    <a:pt x="223" y="149"/>
                    <a:pt x="223" y="149"/>
                  </a:cubicBezTo>
                  <a:cubicBezTo>
                    <a:pt x="223" y="150"/>
                    <a:pt x="223" y="150"/>
                    <a:pt x="223" y="150"/>
                  </a:cubicBezTo>
                  <a:cubicBezTo>
                    <a:pt x="223" y="150"/>
                    <a:pt x="223" y="150"/>
                    <a:pt x="223" y="150"/>
                  </a:cubicBezTo>
                  <a:cubicBezTo>
                    <a:pt x="223" y="151"/>
                    <a:pt x="223" y="151"/>
                    <a:pt x="223" y="151"/>
                  </a:cubicBezTo>
                  <a:cubicBezTo>
                    <a:pt x="223" y="151"/>
                    <a:pt x="223" y="151"/>
                    <a:pt x="223" y="151"/>
                  </a:cubicBezTo>
                  <a:cubicBezTo>
                    <a:pt x="224" y="150"/>
                    <a:pt x="224" y="150"/>
                    <a:pt x="224" y="150"/>
                  </a:cubicBezTo>
                  <a:cubicBezTo>
                    <a:pt x="224" y="150"/>
                    <a:pt x="224" y="150"/>
                    <a:pt x="224" y="150"/>
                  </a:cubicBezTo>
                  <a:cubicBezTo>
                    <a:pt x="225" y="149"/>
                    <a:pt x="225" y="149"/>
                    <a:pt x="225" y="149"/>
                  </a:cubicBezTo>
                  <a:cubicBezTo>
                    <a:pt x="226" y="149"/>
                    <a:pt x="226" y="149"/>
                    <a:pt x="226" y="149"/>
                  </a:cubicBezTo>
                  <a:cubicBezTo>
                    <a:pt x="225" y="148"/>
                    <a:pt x="225" y="148"/>
                    <a:pt x="225" y="148"/>
                  </a:cubicBezTo>
                  <a:cubicBezTo>
                    <a:pt x="226" y="148"/>
                    <a:pt x="226" y="148"/>
                    <a:pt x="226" y="148"/>
                  </a:cubicBezTo>
                  <a:cubicBezTo>
                    <a:pt x="226" y="148"/>
                    <a:pt x="226" y="148"/>
                    <a:pt x="226" y="148"/>
                  </a:cubicBezTo>
                  <a:cubicBezTo>
                    <a:pt x="227" y="148"/>
                    <a:pt x="227" y="148"/>
                    <a:pt x="227" y="148"/>
                  </a:cubicBezTo>
                  <a:cubicBezTo>
                    <a:pt x="227" y="147"/>
                    <a:pt x="227" y="147"/>
                    <a:pt x="227" y="147"/>
                  </a:cubicBezTo>
                  <a:cubicBezTo>
                    <a:pt x="227" y="146"/>
                    <a:pt x="227" y="146"/>
                    <a:pt x="227" y="146"/>
                  </a:cubicBezTo>
                  <a:cubicBezTo>
                    <a:pt x="228" y="145"/>
                    <a:pt x="228" y="145"/>
                    <a:pt x="228" y="145"/>
                  </a:cubicBezTo>
                  <a:cubicBezTo>
                    <a:pt x="229" y="143"/>
                    <a:pt x="229" y="143"/>
                    <a:pt x="229" y="143"/>
                  </a:cubicBezTo>
                  <a:cubicBezTo>
                    <a:pt x="230" y="143"/>
                    <a:pt x="230" y="143"/>
                    <a:pt x="230" y="143"/>
                  </a:cubicBezTo>
                  <a:cubicBezTo>
                    <a:pt x="230" y="143"/>
                    <a:pt x="230" y="143"/>
                    <a:pt x="230" y="143"/>
                  </a:cubicBezTo>
                  <a:cubicBezTo>
                    <a:pt x="230" y="143"/>
                    <a:pt x="230" y="143"/>
                    <a:pt x="230" y="143"/>
                  </a:cubicBezTo>
                  <a:cubicBezTo>
                    <a:pt x="230" y="144"/>
                    <a:pt x="230" y="144"/>
                    <a:pt x="230" y="144"/>
                  </a:cubicBezTo>
                  <a:cubicBezTo>
                    <a:pt x="231" y="145"/>
                    <a:pt x="231" y="145"/>
                    <a:pt x="231" y="145"/>
                  </a:cubicBezTo>
                  <a:cubicBezTo>
                    <a:pt x="231" y="146"/>
                    <a:pt x="231" y="146"/>
                    <a:pt x="231" y="146"/>
                  </a:cubicBezTo>
                  <a:cubicBezTo>
                    <a:pt x="232" y="147"/>
                    <a:pt x="232" y="147"/>
                    <a:pt x="232" y="147"/>
                  </a:cubicBezTo>
                  <a:cubicBezTo>
                    <a:pt x="232" y="148"/>
                    <a:pt x="232" y="148"/>
                    <a:pt x="232" y="148"/>
                  </a:cubicBezTo>
                  <a:cubicBezTo>
                    <a:pt x="232" y="149"/>
                    <a:pt x="232" y="149"/>
                    <a:pt x="232" y="149"/>
                  </a:cubicBezTo>
                  <a:cubicBezTo>
                    <a:pt x="232" y="150"/>
                    <a:pt x="232" y="150"/>
                    <a:pt x="232" y="150"/>
                  </a:cubicBezTo>
                  <a:cubicBezTo>
                    <a:pt x="232" y="151"/>
                    <a:pt x="232" y="151"/>
                    <a:pt x="232" y="151"/>
                  </a:cubicBezTo>
                  <a:cubicBezTo>
                    <a:pt x="231" y="151"/>
                    <a:pt x="231" y="151"/>
                    <a:pt x="231" y="151"/>
                  </a:cubicBezTo>
                  <a:cubicBezTo>
                    <a:pt x="230" y="151"/>
                    <a:pt x="230" y="151"/>
                    <a:pt x="230" y="151"/>
                  </a:cubicBezTo>
                  <a:cubicBezTo>
                    <a:pt x="230" y="151"/>
                    <a:pt x="230" y="151"/>
                    <a:pt x="230" y="151"/>
                  </a:cubicBezTo>
                  <a:cubicBezTo>
                    <a:pt x="230" y="152"/>
                    <a:pt x="230" y="152"/>
                    <a:pt x="230" y="152"/>
                  </a:cubicBezTo>
                  <a:cubicBezTo>
                    <a:pt x="230" y="153"/>
                    <a:pt x="230" y="153"/>
                    <a:pt x="230" y="153"/>
                  </a:cubicBezTo>
                  <a:cubicBezTo>
                    <a:pt x="229" y="154"/>
                    <a:pt x="229" y="154"/>
                    <a:pt x="229" y="154"/>
                  </a:cubicBezTo>
                  <a:cubicBezTo>
                    <a:pt x="229" y="155"/>
                    <a:pt x="229" y="155"/>
                    <a:pt x="229" y="155"/>
                  </a:cubicBezTo>
                  <a:cubicBezTo>
                    <a:pt x="229" y="155"/>
                    <a:pt x="229" y="155"/>
                    <a:pt x="229" y="155"/>
                  </a:cubicBezTo>
                  <a:cubicBezTo>
                    <a:pt x="229" y="156"/>
                    <a:pt x="229" y="156"/>
                    <a:pt x="229" y="156"/>
                  </a:cubicBezTo>
                  <a:cubicBezTo>
                    <a:pt x="230" y="159"/>
                    <a:pt x="230" y="159"/>
                    <a:pt x="230" y="159"/>
                  </a:cubicBezTo>
                  <a:cubicBezTo>
                    <a:pt x="230" y="160"/>
                    <a:pt x="230" y="160"/>
                    <a:pt x="230" y="160"/>
                  </a:cubicBezTo>
                  <a:cubicBezTo>
                    <a:pt x="230" y="161"/>
                    <a:pt x="230" y="161"/>
                    <a:pt x="230" y="161"/>
                  </a:cubicBezTo>
                  <a:cubicBezTo>
                    <a:pt x="231" y="162"/>
                    <a:pt x="231" y="162"/>
                    <a:pt x="231" y="162"/>
                  </a:cubicBezTo>
                  <a:cubicBezTo>
                    <a:pt x="231" y="162"/>
                    <a:pt x="231" y="162"/>
                    <a:pt x="231" y="162"/>
                  </a:cubicBezTo>
                  <a:cubicBezTo>
                    <a:pt x="231" y="161"/>
                    <a:pt x="231" y="161"/>
                    <a:pt x="231" y="161"/>
                  </a:cubicBezTo>
                  <a:cubicBezTo>
                    <a:pt x="231" y="160"/>
                    <a:pt x="231" y="160"/>
                    <a:pt x="231" y="160"/>
                  </a:cubicBezTo>
                  <a:cubicBezTo>
                    <a:pt x="232" y="160"/>
                    <a:pt x="232" y="160"/>
                    <a:pt x="232" y="160"/>
                  </a:cubicBezTo>
                  <a:cubicBezTo>
                    <a:pt x="232" y="160"/>
                    <a:pt x="232" y="160"/>
                    <a:pt x="232" y="160"/>
                  </a:cubicBezTo>
                  <a:cubicBezTo>
                    <a:pt x="233" y="161"/>
                    <a:pt x="233" y="161"/>
                    <a:pt x="233" y="161"/>
                  </a:cubicBezTo>
                  <a:cubicBezTo>
                    <a:pt x="233" y="161"/>
                    <a:pt x="233" y="161"/>
                    <a:pt x="233" y="161"/>
                  </a:cubicBezTo>
                  <a:cubicBezTo>
                    <a:pt x="233" y="160"/>
                    <a:pt x="233" y="160"/>
                    <a:pt x="233" y="160"/>
                  </a:cubicBezTo>
                  <a:cubicBezTo>
                    <a:pt x="234" y="159"/>
                    <a:pt x="234" y="159"/>
                    <a:pt x="234" y="159"/>
                  </a:cubicBezTo>
                  <a:cubicBezTo>
                    <a:pt x="234" y="158"/>
                    <a:pt x="234" y="158"/>
                    <a:pt x="234" y="158"/>
                  </a:cubicBezTo>
                  <a:cubicBezTo>
                    <a:pt x="235" y="158"/>
                    <a:pt x="235" y="158"/>
                    <a:pt x="235" y="158"/>
                  </a:cubicBezTo>
                  <a:cubicBezTo>
                    <a:pt x="236" y="157"/>
                    <a:pt x="236" y="157"/>
                    <a:pt x="236" y="157"/>
                  </a:cubicBezTo>
                  <a:cubicBezTo>
                    <a:pt x="236" y="156"/>
                    <a:pt x="236" y="156"/>
                    <a:pt x="236" y="156"/>
                  </a:cubicBezTo>
                  <a:cubicBezTo>
                    <a:pt x="236" y="156"/>
                    <a:pt x="236" y="156"/>
                    <a:pt x="236" y="156"/>
                  </a:cubicBezTo>
                  <a:cubicBezTo>
                    <a:pt x="238" y="155"/>
                    <a:pt x="238" y="155"/>
                    <a:pt x="238" y="155"/>
                  </a:cubicBezTo>
                  <a:cubicBezTo>
                    <a:pt x="239" y="153"/>
                    <a:pt x="239" y="153"/>
                    <a:pt x="239" y="153"/>
                  </a:cubicBezTo>
                  <a:cubicBezTo>
                    <a:pt x="240" y="151"/>
                    <a:pt x="240" y="151"/>
                    <a:pt x="240" y="151"/>
                  </a:cubicBezTo>
                  <a:cubicBezTo>
                    <a:pt x="240" y="150"/>
                    <a:pt x="240" y="150"/>
                    <a:pt x="240" y="150"/>
                  </a:cubicBezTo>
                  <a:cubicBezTo>
                    <a:pt x="241" y="149"/>
                    <a:pt x="241" y="149"/>
                    <a:pt x="241" y="149"/>
                  </a:cubicBezTo>
                  <a:cubicBezTo>
                    <a:pt x="242" y="150"/>
                    <a:pt x="242" y="150"/>
                    <a:pt x="242" y="150"/>
                  </a:cubicBezTo>
                  <a:cubicBezTo>
                    <a:pt x="243" y="150"/>
                    <a:pt x="243" y="150"/>
                    <a:pt x="243" y="150"/>
                  </a:cubicBezTo>
                  <a:cubicBezTo>
                    <a:pt x="243" y="150"/>
                    <a:pt x="243" y="150"/>
                    <a:pt x="243" y="150"/>
                  </a:cubicBezTo>
                  <a:cubicBezTo>
                    <a:pt x="244" y="150"/>
                    <a:pt x="244" y="150"/>
                    <a:pt x="244" y="150"/>
                  </a:cubicBezTo>
                  <a:cubicBezTo>
                    <a:pt x="244" y="150"/>
                    <a:pt x="244" y="150"/>
                    <a:pt x="244" y="150"/>
                  </a:cubicBezTo>
                  <a:cubicBezTo>
                    <a:pt x="243" y="150"/>
                    <a:pt x="243" y="150"/>
                    <a:pt x="243" y="150"/>
                  </a:cubicBezTo>
                  <a:cubicBezTo>
                    <a:pt x="243" y="149"/>
                    <a:pt x="243" y="149"/>
                    <a:pt x="243" y="149"/>
                  </a:cubicBezTo>
                  <a:cubicBezTo>
                    <a:pt x="243" y="148"/>
                    <a:pt x="243" y="148"/>
                    <a:pt x="243" y="148"/>
                  </a:cubicBezTo>
                  <a:cubicBezTo>
                    <a:pt x="244" y="148"/>
                    <a:pt x="244" y="148"/>
                    <a:pt x="244" y="148"/>
                  </a:cubicBezTo>
                  <a:cubicBezTo>
                    <a:pt x="244" y="149"/>
                    <a:pt x="244" y="149"/>
                    <a:pt x="244" y="149"/>
                  </a:cubicBezTo>
                  <a:cubicBezTo>
                    <a:pt x="245" y="148"/>
                    <a:pt x="245" y="148"/>
                    <a:pt x="245" y="148"/>
                  </a:cubicBezTo>
                  <a:cubicBezTo>
                    <a:pt x="245" y="148"/>
                    <a:pt x="245" y="148"/>
                    <a:pt x="245" y="148"/>
                  </a:cubicBezTo>
                  <a:cubicBezTo>
                    <a:pt x="246" y="148"/>
                    <a:pt x="246" y="148"/>
                    <a:pt x="246" y="148"/>
                  </a:cubicBezTo>
                  <a:cubicBezTo>
                    <a:pt x="245" y="147"/>
                    <a:pt x="245" y="147"/>
                    <a:pt x="245" y="147"/>
                  </a:cubicBezTo>
                  <a:cubicBezTo>
                    <a:pt x="245" y="147"/>
                    <a:pt x="245" y="147"/>
                    <a:pt x="245" y="147"/>
                  </a:cubicBezTo>
                  <a:cubicBezTo>
                    <a:pt x="245" y="147"/>
                    <a:pt x="245" y="147"/>
                    <a:pt x="245" y="147"/>
                  </a:cubicBezTo>
                  <a:cubicBezTo>
                    <a:pt x="244" y="147"/>
                    <a:pt x="244" y="147"/>
                    <a:pt x="244" y="147"/>
                  </a:cubicBezTo>
                  <a:cubicBezTo>
                    <a:pt x="244" y="145"/>
                    <a:pt x="244" y="145"/>
                    <a:pt x="244" y="145"/>
                  </a:cubicBezTo>
                  <a:cubicBezTo>
                    <a:pt x="245" y="145"/>
                    <a:pt x="245" y="145"/>
                    <a:pt x="245" y="145"/>
                  </a:cubicBezTo>
                  <a:cubicBezTo>
                    <a:pt x="245" y="144"/>
                    <a:pt x="245" y="144"/>
                    <a:pt x="245" y="144"/>
                  </a:cubicBezTo>
                  <a:cubicBezTo>
                    <a:pt x="245" y="144"/>
                    <a:pt x="245" y="144"/>
                    <a:pt x="245" y="144"/>
                  </a:cubicBezTo>
                  <a:cubicBezTo>
                    <a:pt x="245" y="144"/>
                    <a:pt x="245" y="144"/>
                    <a:pt x="245" y="144"/>
                  </a:cubicBezTo>
                  <a:cubicBezTo>
                    <a:pt x="245" y="143"/>
                    <a:pt x="245" y="143"/>
                    <a:pt x="245" y="143"/>
                  </a:cubicBezTo>
                  <a:cubicBezTo>
                    <a:pt x="246" y="142"/>
                    <a:pt x="246" y="142"/>
                    <a:pt x="246" y="142"/>
                  </a:cubicBezTo>
                  <a:cubicBezTo>
                    <a:pt x="245" y="142"/>
                    <a:pt x="245" y="142"/>
                    <a:pt x="245" y="142"/>
                  </a:cubicBezTo>
                  <a:cubicBezTo>
                    <a:pt x="245" y="142"/>
                    <a:pt x="245" y="142"/>
                    <a:pt x="245" y="142"/>
                  </a:cubicBezTo>
                  <a:cubicBezTo>
                    <a:pt x="246" y="142"/>
                    <a:pt x="246" y="142"/>
                    <a:pt x="246" y="142"/>
                  </a:cubicBezTo>
                  <a:cubicBezTo>
                    <a:pt x="246" y="141"/>
                    <a:pt x="246" y="141"/>
                    <a:pt x="246" y="141"/>
                  </a:cubicBezTo>
                  <a:cubicBezTo>
                    <a:pt x="246" y="141"/>
                    <a:pt x="246" y="141"/>
                    <a:pt x="246" y="141"/>
                  </a:cubicBezTo>
                  <a:cubicBezTo>
                    <a:pt x="246" y="140"/>
                    <a:pt x="246" y="140"/>
                    <a:pt x="246" y="140"/>
                  </a:cubicBezTo>
                  <a:cubicBezTo>
                    <a:pt x="246" y="141"/>
                    <a:pt x="246" y="141"/>
                    <a:pt x="246" y="141"/>
                  </a:cubicBezTo>
                  <a:cubicBezTo>
                    <a:pt x="247" y="141"/>
                    <a:pt x="247" y="141"/>
                    <a:pt x="247" y="141"/>
                  </a:cubicBezTo>
                  <a:cubicBezTo>
                    <a:pt x="247" y="141"/>
                    <a:pt x="247" y="141"/>
                    <a:pt x="247" y="141"/>
                  </a:cubicBezTo>
                  <a:cubicBezTo>
                    <a:pt x="248" y="141"/>
                    <a:pt x="248" y="141"/>
                    <a:pt x="248" y="141"/>
                  </a:cubicBezTo>
                  <a:cubicBezTo>
                    <a:pt x="249" y="141"/>
                    <a:pt x="249" y="141"/>
                    <a:pt x="249" y="141"/>
                  </a:cubicBezTo>
                  <a:cubicBezTo>
                    <a:pt x="251" y="142"/>
                    <a:pt x="251" y="142"/>
                    <a:pt x="251" y="142"/>
                  </a:cubicBezTo>
                  <a:cubicBezTo>
                    <a:pt x="251" y="142"/>
                    <a:pt x="251" y="142"/>
                    <a:pt x="251" y="142"/>
                  </a:cubicBezTo>
                  <a:cubicBezTo>
                    <a:pt x="251" y="143"/>
                    <a:pt x="251" y="143"/>
                    <a:pt x="251" y="143"/>
                  </a:cubicBezTo>
                  <a:cubicBezTo>
                    <a:pt x="253" y="143"/>
                    <a:pt x="253" y="143"/>
                    <a:pt x="253" y="143"/>
                  </a:cubicBezTo>
                  <a:cubicBezTo>
                    <a:pt x="254" y="143"/>
                    <a:pt x="254" y="143"/>
                    <a:pt x="254" y="143"/>
                  </a:cubicBezTo>
                  <a:cubicBezTo>
                    <a:pt x="254" y="143"/>
                    <a:pt x="254" y="143"/>
                    <a:pt x="254" y="143"/>
                  </a:cubicBezTo>
                  <a:cubicBezTo>
                    <a:pt x="255" y="144"/>
                    <a:pt x="255" y="144"/>
                    <a:pt x="255" y="144"/>
                  </a:cubicBezTo>
                  <a:cubicBezTo>
                    <a:pt x="255" y="144"/>
                    <a:pt x="255" y="144"/>
                    <a:pt x="255" y="144"/>
                  </a:cubicBezTo>
                  <a:cubicBezTo>
                    <a:pt x="255" y="145"/>
                    <a:pt x="255" y="145"/>
                    <a:pt x="255" y="145"/>
                  </a:cubicBezTo>
                  <a:cubicBezTo>
                    <a:pt x="256" y="145"/>
                    <a:pt x="256" y="145"/>
                    <a:pt x="256" y="145"/>
                  </a:cubicBezTo>
                  <a:cubicBezTo>
                    <a:pt x="255" y="145"/>
                    <a:pt x="255" y="145"/>
                    <a:pt x="255" y="145"/>
                  </a:cubicBezTo>
                  <a:cubicBezTo>
                    <a:pt x="254" y="145"/>
                    <a:pt x="254" y="145"/>
                    <a:pt x="254" y="145"/>
                  </a:cubicBezTo>
                  <a:cubicBezTo>
                    <a:pt x="254" y="145"/>
                    <a:pt x="254" y="145"/>
                    <a:pt x="254" y="145"/>
                  </a:cubicBezTo>
                  <a:cubicBezTo>
                    <a:pt x="254" y="145"/>
                    <a:pt x="254" y="145"/>
                    <a:pt x="254" y="145"/>
                  </a:cubicBezTo>
                  <a:cubicBezTo>
                    <a:pt x="256" y="146"/>
                    <a:pt x="256" y="146"/>
                    <a:pt x="256" y="146"/>
                  </a:cubicBezTo>
                  <a:cubicBezTo>
                    <a:pt x="256" y="147"/>
                    <a:pt x="256" y="147"/>
                    <a:pt x="256" y="147"/>
                  </a:cubicBezTo>
                  <a:cubicBezTo>
                    <a:pt x="255" y="147"/>
                    <a:pt x="255" y="147"/>
                    <a:pt x="255" y="147"/>
                  </a:cubicBezTo>
                  <a:cubicBezTo>
                    <a:pt x="256" y="148"/>
                    <a:pt x="256" y="148"/>
                    <a:pt x="256" y="148"/>
                  </a:cubicBezTo>
                  <a:cubicBezTo>
                    <a:pt x="256" y="147"/>
                    <a:pt x="256" y="147"/>
                    <a:pt x="256" y="147"/>
                  </a:cubicBezTo>
                  <a:cubicBezTo>
                    <a:pt x="258" y="148"/>
                    <a:pt x="258" y="148"/>
                    <a:pt x="258" y="148"/>
                  </a:cubicBezTo>
                  <a:cubicBezTo>
                    <a:pt x="258" y="148"/>
                    <a:pt x="258" y="148"/>
                    <a:pt x="258" y="148"/>
                  </a:cubicBezTo>
                  <a:cubicBezTo>
                    <a:pt x="258" y="148"/>
                    <a:pt x="258" y="148"/>
                    <a:pt x="258" y="148"/>
                  </a:cubicBezTo>
                  <a:cubicBezTo>
                    <a:pt x="259" y="149"/>
                    <a:pt x="259" y="149"/>
                    <a:pt x="259" y="149"/>
                  </a:cubicBezTo>
                  <a:cubicBezTo>
                    <a:pt x="258" y="149"/>
                    <a:pt x="258" y="149"/>
                    <a:pt x="258" y="149"/>
                  </a:cubicBezTo>
                  <a:cubicBezTo>
                    <a:pt x="257" y="150"/>
                    <a:pt x="257" y="150"/>
                    <a:pt x="257" y="150"/>
                  </a:cubicBezTo>
                  <a:cubicBezTo>
                    <a:pt x="256" y="151"/>
                    <a:pt x="256" y="151"/>
                    <a:pt x="256" y="151"/>
                  </a:cubicBezTo>
                  <a:cubicBezTo>
                    <a:pt x="255" y="151"/>
                    <a:pt x="255" y="151"/>
                    <a:pt x="255" y="151"/>
                  </a:cubicBezTo>
                  <a:cubicBezTo>
                    <a:pt x="256" y="151"/>
                    <a:pt x="256" y="151"/>
                    <a:pt x="256" y="151"/>
                  </a:cubicBezTo>
                  <a:cubicBezTo>
                    <a:pt x="257" y="151"/>
                    <a:pt x="257" y="151"/>
                    <a:pt x="257" y="151"/>
                  </a:cubicBezTo>
                  <a:cubicBezTo>
                    <a:pt x="257" y="152"/>
                    <a:pt x="257" y="152"/>
                    <a:pt x="257" y="152"/>
                  </a:cubicBezTo>
                  <a:cubicBezTo>
                    <a:pt x="257" y="152"/>
                    <a:pt x="257" y="152"/>
                    <a:pt x="257" y="152"/>
                  </a:cubicBezTo>
                  <a:cubicBezTo>
                    <a:pt x="258" y="152"/>
                    <a:pt x="258" y="152"/>
                    <a:pt x="258" y="152"/>
                  </a:cubicBezTo>
                  <a:cubicBezTo>
                    <a:pt x="257" y="153"/>
                    <a:pt x="257" y="153"/>
                    <a:pt x="257" y="153"/>
                  </a:cubicBezTo>
                  <a:cubicBezTo>
                    <a:pt x="257" y="153"/>
                    <a:pt x="257" y="153"/>
                    <a:pt x="257" y="153"/>
                  </a:cubicBezTo>
                  <a:cubicBezTo>
                    <a:pt x="256" y="154"/>
                    <a:pt x="256" y="154"/>
                    <a:pt x="256" y="154"/>
                  </a:cubicBezTo>
                  <a:cubicBezTo>
                    <a:pt x="255" y="154"/>
                    <a:pt x="255" y="154"/>
                    <a:pt x="255" y="154"/>
                  </a:cubicBezTo>
                  <a:cubicBezTo>
                    <a:pt x="254" y="154"/>
                    <a:pt x="254" y="154"/>
                    <a:pt x="254" y="154"/>
                  </a:cubicBezTo>
                  <a:cubicBezTo>
                    <a:pt x="254" y="154"/>
                    <a:pt x="254" y="154"/>
                    <a:pt x="254" y="154"/>
                  </a:cubicBezTo>
                  <a:cubicBezTo>
                    <a:pt x="253" y="154"/>
                    <a:pt x="253" y="154"/>
                    <a:pt x="253" y="154"/>
                  </a:cubicBezTo>
                  <a:cubicBezTo>
                    <a:pt x="253" y="153"/>
                    <a:pt x="253" y="153"/>
                    <a:pt x="253" y="153"/>
                  </a:cubicBezTo>
                  <a:cubicBezTo>
                    <a:pt x="252" y="153"/>
                    <a:pt x="252" y="153"/>
                    <a:pt x="252" y="153"/>
                  </a:cubicBezTo>
                  <a:cubicBezTo>
                    <a:pt x="252" y="153"/>
                    <a:pt x="252" y="153"/>
                    <a:pt x="252" y="153"/>
                  </a:cubicBezTo>
                  <a:cubicBezTo>
                    <a:pt x="251" y="153"/>
                    <a:pt x="251" y="153"/>
                    <a:pt x="251" y="153"/>
                  </a:cubicBezTo>
                  <a:cubicBezTo>
                    <a:pt x="251" y="154"/>
                    <a:pt x="251" y="154"/>
                    <a:pt x="251" y="154"/>
                  </a:cubicBezTo>
                  <a:cubicBezTo>
                    <a:pt x="251" y="154"/>
                    <a:pt x="251" y="154"/>
                    <a:pt x="251" y="154"/>
                  </a:cubicBezTo>
                  <a:cubicBezTo>
                    <a:pt x="251" y="154"/>
                    <a:pt x="251" y="154"/>
                    <a:pt x="251" y="154"/>
                  </a:cubicBezTo>
                  <a:cubicBezTo>
                    <a:pt x="252" y="154"/>
                    <a:pt x="252" y="154"/>
                    <a:pt x="252" y="154"/>
                  </a:cubicBezTo>
                  <a:cubicBezTo>
                    <a:pt x="252" y="155"/>
                    <a:pt x="252" y="155"/>
                    <a:pt x="252" y="155"/>
                  </a:cubicBezTo>
                  <a:cubicBezTo>
                    <a:pt x="251" y="155"/>
                    <a:pt x="251" y="155"/>
                    <a:pt x="251" y="155"/>
                  </a:cubicBezTo>
                  <a:cubicBezTo>
                    <a:pt x="252" y="156"/>
                    <a:pt x="252" y="156"/>
                    <a:pt x="252" y="156"/>
                  </a:cubicBezTo>
                  <a:cubicBezTo>
                    <a:pt x="251" y="156"/>
                    <a:pt x="251" y="156"/>
                    <a:pt x="251" y="156"/>
                  </a:cubicBezTo>
                  <a:cubicBezTo>
                    <a:pt x="251" y="157"/>
                    <a:pt x="251" y="157"/>
                    <a:pt x="251" y="157"/>
                  </a:cubicBezTo>
                  <a:cubicBezTo>
                    <a:pt x="252" y="157"/>
                    <a:pt x="252" y="157"/>
                    <a:pt x="252" y="157"/>
                  </a:cubicBezTo>
                  <a:cubicBezTo>
                    <a:pt x="252" y="156"/>
                    <a:pt x="252" y="156"/>
                    <a:pt x="252" y="156"/>
                  </a:cubicBezTo>
                  <a:cubicBezTo>
                    <a:pt x="252" y="156"/>
                    <a:pt x="252" y="156"/>
                    <a:pt x="252" y="156"/>
                  </a:cubicBezTo>
                  <a:cubicBezTo>
                    <a:pt x="252" y="157"/>
                    <a:pt x="252" y="157"/>
                    <a:pt x="252" y="157"/>
                  </a:cubicBezTo>
                  <a:cubicBezTo>
                    <a:pt x="251" y="157"/>
                    <a:pt x="251" y="157"/>
                    <a:pt x="251" y="157"/>
                  </a:cubicBezTo>
                  <a:cubicBezTo>
                    <a:pt x="251" y="158"/>
                    <a:pt x="251" y="158"/>
                    <a:pt x="251" y="158"/>
                  </a:cubicBezTo>
                  <a:cubicBezTo>
                    <a:pt x="251" y="159"/>
                    <a:pt x="251" y="159"/>
                    <a:pt x="251" y="159"/>
                  </a:cubicBezTo>
                  <a:cubicBezTo>
                    <a:pt x="252" y="160"/>
                    <a:pt x="252" y="160"/>
                    <a:pt x="252" y="160"/>
                  </a:cubicBezTo>
                  <a:cubicBezTo>
                    <a:pt x="252" y="160"/>
                    <a:pt x="252" y="160"/>
                    <a:pt x="252" y="160"/>
                  </a:cubicBezTo>
                  <a:cubicBezTo>
                    <a:pt x="253" y="162"/>
                    <a:pt x="253" y="162"/>
                    <a:pt x="253" y="162"/>
                  </a:cubicBezTo>
                  <a:cubicBezTo>
                    <a:pt x="253" y="163"/>
                    <a:pt x="253" y="163"/>
                    <a:pt x="253" y="163"/>
                  </a:cubicBezTo>
                  <a:cubicBezTo>
                    <a:pt x="252" y="163"/>
                    <a:pt x="252" y="163"/>
                    <a:pt x="252" y="163"/>
                  </a:cubicBezTo>
                  <a:cubicBezTo>
                    <a:pt x="252" y="164"/>
                    <a:pt x="252" y="164"/>
                    <a:pt x="252" y="164"/>
                  </a:cubicBezTo>
                  <a:cubicBezTo>
                    <a:pt x="251" y="164"/>
                    <a:pt x="251" y="164"/>
                    <a:pt x="251" y="164"/>
                  </a:cubicBezTo>
                  <a:cubicBezTo>
                    <a:pt x="251" y="165"/>
                    <a:pt x="251" y="165"/>
                    <a:pt x="251" y="165"/>
                  </a:cubicBezTo>
                  <a:cubicBezTo>
                    <a:pt x="251" y="166"/>
                    <a:pt x="251" y="166"/>
                    <a:pt x="251" y="166"/>
                  </a:cubicBezTo>
                  <a:cubicBezTo>
                    <a:pt x="250" y="165"/>
                    <a:pt x="250" y="165"/>
                    <a:pt x="250" y="165"/>
                  </a:cubicBezTo>
                  <a:cubicBezTo>
                    <a:pt x="249" y="165"/>
                    <a:pt x="249" y="165"/>
                    <a:pt x="249" y="165"/>
                  </a:cubicBezTo>
                  <a:cubicBezTo>
                    <a:pt x="248" y="166"/>
                    <a:pt x="248" y="166"/>
                    <a:pt x="248" y="166"/>
                  </a:cubicBezTo>
                  <a:cubicBezTo>
                    <a:pt x="248" y="167"/>
                    <a:pt x="248" y="167"/>
                    <a:pt x="248" y="167"/>
                  </a:cubicBezTo>
                  <a:cubicBezTo>
                    <a:pt x="247" y="167"/>
                    <a:pt x="247" y="167"/>
                    <a:pt x="247" y="167"/>
                  </a:cubicBezTo>
                  <a:cubicBezTo>
                    <a:pt x="247" y="168"/>
                    <a:pt x="247" y="168"/>
                    <a:pt x="247" y="168"/>
                  </a:cubicBezTo>
                  <a:cubicBezTo>
                    <a:pt x="246" y="168"/>
                    <a:pt x="246" y="168"/>
                    <a:pt x="246" y="168"/>
                  </a:cubicBezTo>
                  <a:cubicBezTo>
                    <a:pt x="245" y="169"/>
                    <a:pt x="245" y="169"/>
                    <a:pt x="245" y="169"/>
                  </a:cubicBezTo>
                  <a:cubicBezTo>
                    <a:pt x="244" y="169"/>
                    <a:pt x="244" y="169"/>
                    <a:pt x="244" y="169"/>
                  </a:cubicBezTo>
                  <a:cubicBezTo>
                    <a:pt x="243" y="169"/>
                    <a:pt x="243" y="169"/>
                    <a:pt x="243" y="169"/>
                  </a:cubicBezTo>
                  <a:cubicBezTo>
                    <a:pt x="243" y="170"/>
                    <a:pt x="243" y="170"/>
                    <a:pt x="243" y="170"/>
                  </a:cubicBezTo>
                  <a:cubicBezTo>
                    <a:pt x="241" y="170"/>
                    <a:pt x="241" y="170"/>
                    <a:pt x="241" y="170"/>
                  </a:cubicBezTo>
                  <a:cubicBezTo>
                    <a:pt x="240" y="170"/>
                    <a:pt x="240" y="170"/>
                    <a:pt x="240" y="170"/>
                  </a:cubicBezTo>
                  <a:cubicBezTo>
                    <a:pt x="241" y="169"/>
                    <a:pt x="241" y="169"/>
                    <a:pt x="241" y="169"/>
                  </a:cubicBezTo>
                  <a:cubicBezTo>
                    <a:pt x="241" y="168"/>
                    <a:pt x="241" y="168"/>
                    <a:pt x="241" y="168"/>
                  </a:cubicBezTo>
                  <a:cubicBezTo>
                    <a:pt x="240" y="168"/>
                    <a:pt x="240" y="168"/>
                    <a:pt x="240" y="168"/>
                  </a:cubicBezTo>
                  <a:cubicBezTo>
                    <a:pt x="240" y="167"/>
                    <a:pt x="240" y="167"/>
                    <a:pt x="240" y="167"/>
                  </a:cubicBezTo>
                  <a:cubicBezTo>
                    <a:pt x="240" y="167"/>
                    <a:pt x="240" y="167"/>
                    <a:pt x="240" y="167"/>
                  </a:cubicBezTo>
                  <a:cubicBezTo>
                    <a:pt x="240" y="167"/>
                    <a:pt x="240" y="167"/>
                    <a:pt x="240" y="167"/>
                  </a:cubicBezTo>
                  <a:cubicBezTo>
                    <a:pt x="241" y="165"/>
                    <a:pt x="241" y="165"/>
                    <a:pt x="241" y="165"/>
                  </a:cubicBezTo>
                  <a:cubicBezTo>
                    <a:pt x="240" y="166"/>
                    <a:pt x="240" y="166"/>
                    <a:pt x="240" y="166"/>
                  </a:cubicBezTo>
                  <a:cubicBezTo>
                    <a:pt x="240" y="166"/>
                    <a:pt x="240" y="166"/>
                    <a:pt x="240" y="166"/>
                  </a:cubicBezTo>
                  <a:cubicBezTo>
                    <a:pt x="240" y="165"/>
                    <a:pt x="240" y="165"/>
                    <a:pt x="240" y="165"/>
                  </a:cubicBezTo>
                  <a:cubicBezTo>
                    <a:pt x="239" y="165"/>
                    <a:pt x="239" y="165"/>
                    <a:pt x="239" y="165"/>
                  </a:cubicBezTo>
                  <a:cubicBezTo>
                    <a:pt x="239" y="164"/>
                    <a:pt x="239" y="164"/>
                    <a:pt x="239" y="164"/>
                  </a:cubicBezTo>
                  <a:cubicBezTo>
                    <a:pt x="238" y="164"/>
                    <a:pt x="238" y="164"/>
                    <a:pt x="238" y="164"/>
                  </a:cubicBezTo>
                  <a:cubicBezTo>
                    <a:pt x="238" y="164"/>
                    <a:pt x="238" y="164"/>
                    <a:pt x="238" y="164"/>
                  </a:cubicBezTo>
                  <a:cubicBezTo>
                    <a:pt x="237" y="164"/>
                    <a:pt x="237" y="164"/>
                    <a:pt x="237" y="164"/>
                  </a:cubicBezTo>
                  <a:cubicBezTo>
                    <a:pt x="236" y="165"/>
                    <a:pt x="236" y="165"/>
                    <a:pt x="236" y="165"/>
                  </a:cubicBezTo>
                  <a:cubicBezTo>
                    <a:pt x="237" y="165"/>
                    <a:pt x="237" y="165"/>
                    <a:pt x="237" y="165"/>
                  </a:cubicBezTo>
                  <a:cubicBezTo>
                    <a:pt x="238" y="165"/>
                    <a:pt x="238" y="165"/>
                    <a:pt x="238" y="165"/>
                  </a:cubicBezTo>
                  <a:cubicBezTo>
                    <a:pt x="238" y="165"/>
                    <a:pt x="238" y="165"/>
                    <a:pt x="238" y="165"/>
                  </a:cubicBezTo>
                  <a:cubicBezTo>
                    <a:pt x="238" y="165"/>
                    <a:pt x="238" y="165"/>
                    <a:pt x="238" y="165"/>
                  </a:cubicBezTo>
                  <a:cubicBezTo>
                    <a:pt x="239" y="166"/>
                    <a:pt x="239" y="166"/>
                    <a:pt x="239" y="166"/>
                  </a:cubicBezTo>
                  <a:cubicBezTo>
                    <a:pt x="239" y="167"/>
                    <a:pt x="239" y="167"/>
                    <a:pt x="239" y="167"/>
                  </a:cubicBezTo>
                  <a:cubicBezTo>
                    <a:pt x="239" y="168"/>
                    <a:pt x="239" y="168"/>
                    <a:pt x="239" y="168"/>
                  </a:cubicBezTo>
                  <a:cubicBezTo>
                    <a:pt x="240" y="168"/>
                    <a:pt x="240" y="168"/>
                    <a:pt x="240" y="168"/>
                  </a:cubicBezTo>
                  <a:cubicBezTo>
                    <a:pt x="240" y="169"/>
                    <a:pt x="240" y="169"/>
                    <a:pt x="240" y="169"/>
                  </a:cubicBezTo>
                  <a:cubicBezTo>
                    <a:pt x="239" y="170"/>
                    <a:pt x="239" y="170"/>
                    <a:pt x="239" y="170"/>
                  </a:cubicBezTo>
                  <a:cubicBezTo>
                    <a:pt x="240" y="170"/>
                    <a:pt x="240" y="170"/>
                    <a:pt x="240" y="170"/>
                  </a:cubicBezTo>
                  <a:cubicBezTo>
                    <a:pt x="240" y="171"/>
                    <a:pt x="240" y="171"/>
                    <a:pt x="240" y="171"/>
                  </a:cubicBezTo>
                  <a:cubicBezTo>
                    <a:pt x="239" y="171"/>
                    <a:pt x="239" y="171"/>
                    <a:pt x="239" y="171"/>
                  </a:cubicBezTo>
                  <a:cubicBezTo>
                    <a:pt x="238" y="170"/>
                    <a:pt x="238" y="170"/>
                    <a:pt x="238" y="170"/>
                  </a:cubicBezTo>
                  <a:cubicBezTo>
                    <a:pt x="238" y="169"/>
                    <a:pt x="238" y="169"/>
                    <a:pt x="238" y="169"/>
                  </a:cubicBezTo>
                  <a:cubicBezTo>
                    <a:pt x="237" y="169"/>
                    <a:pt x="237" y="169"/>
                    <a:pt x="237" y="169"/>
                  </a:cubicBezTo>
                  <a:cubicBezTo>
                    <a:pt x="237" y="168"/>
                    <a:pt x="237" y="168"/>
                    <a:pt x="237" y="168"/>
                  </a:cubicBezTo>
                  <a:cubicBezTo>
                    <a:pt x="236" y="169"/>
                    <a:pt x="236" y="169"/>
                    <a:pt x="236" y="169"/>
                  </a:cubicBezTo>
                  <a:cubicBezTo>
                    <a:pt x="237" y="170"/>
                    <a:pt x="237" y="170"/>
                    <a:pt x="237" y="170"/>
                  </a:cubicBezTo>
                  <a:cubicBezTo>
                    <a:pt x="237" y="170"/>
                    <a:pt x="237" y="170"/>
                    <a:pt x="237" y="170"/>
                  </a:cubicBezTo>
                  <a:cubicBezTo>
                    <a:pt x="236" y="170"/>
                    <a:pt x="236" y="170"/>
                    <a:pt x="236" y="170"/>
                  </a:cubicBezTo>
                  <a:cubicBezTo>
                    <a:pt x="235" y="170"/>
                    <a:pt x="235" y="170"/>
                    <a:pt x="235" y="170"/>
                  </a:cubicBezTo>
                  <a:cubicBezTo>
                    <a:pt x="235" y="169"/>
                    <a:pt x="235" y="169"/>
                    <a:pt x="235" y="169"/>
                  </a:cubicBezTo>
                  <a:cubicBezTo>
                    <a:pt x="235" y="170"/>
                    <a:pt x="235" y="170"/>
                    <a:pt x="235" y="170"/>
                  </a:cubicBezTo>
                  <a:cubicBezTo>
                    <a:pt x="235" y="169"/>
                    <a:pt x="235" y="169"/>
                    <a:pt x="235" y="169"/>
                  </a:cubicBezTo>
                  <a:cubicBezTo>
                    <a:pt x="235" y="168"/>
                    <a:pt x="235" y="168"/>
                    <a:pt x="235" y="168"/>
                  </a:cubicBezTo>
                  <a:cubicBezTo>
                    <a:pt x="235" y="168"/>
                    <a:pt x="235" y="168"/>
                    <a:pt x="235" y="168"/>
                  </a:cubicBezTo>
                  <a:cubicBezTo>
                    <a:pt x="235" y="167"/>
                    <a:pt x="235" y="167"/>
                    <a:pt x="235" y="167"/>
                  </a:cubicBezTo>
                  <a:cubicBezTo>
                    <a:pt x="235" y="167"/>
                    <a:pt x="235" y="167"/>
                    <a:pt x="235" y="167"/>
                  </a:cubicBezTo>
                  <a:cubicBezTo>
                    <a:pt x="233" y="167"/>
                    <a:pt x="233" y="167"/>
                    <a:pt x="233" y="167"/>
                  </a:cubicBezTo>
                  <a:cubicBezTo>
                    <a:pt x="232" y="167"/>
                    <a:pt x="232" y="167"/>
                    <a:pt x="232" y="167"/>
                  </a:cubicBezTo>
                  <a:cubicBezTo>
                    <a:pt x="232" y="167"/>
                    <a:pt x="232" y="167"/>
                    <a:pt x="232" y="167"/>
                  </a:cubicBezTo>
                  <a:cubicBezTo>
                    <a:pt x="231" y="167"/>
                    <a:pt x="231" y="167"/>
                    <a:pt x="231" y="167"/>
                  </a:cubicBezTo>
                  <a:cubicBezTo>
                    <a:pt x="230" y="167"/>
                    <a:pt x="230" y="167"/>
                    <a:pt x="230" y="167"/>
                  </a:cubicBezTo>
                  <a:cubicBezTo>
                    <a:pt x="230" y="167"/>
                    <a:pt x="230" y="167"/>
                    <a:pt x="230" y="167"/>
                  </a:cubicBezTo>
                  <a:cubicBezTo>
                    <a:pt x="230" y="168"/>
                    <a:pt x="230" y="168"/>
                    <a:pt x="230" y="168"/>
                  </a:cubicBezTo>
                  <a:cubicBezTo>
                    <a:pt x="230" y="168"/>
                    <a:pt x="230" y="168"/>
                    <a:pt x="230" y="168"/>
                  </a:cubicBezTo>
                  <a:cubicBezTo>
                    <a:pt x="230" y="169"/>
                    <a:pt x="230" y="169"/>
                    <a:pt x="230" y="169"/>
                  </a:cubicBezTo>
                  <a:cubicBezTo>
                    <a:pt x="230" y="169"/>
                    <a:pt x="230" y="169"/>
                    <a:pt x="230" y="169"/>
                  </a:cubicBezTo>
                  <a:cubicBezTo>
                    <a:pt x="231" y="169"/>
                    <a:pt x="231" y="169"/>
                    <a:pt x="231" y="169"/>
                  </a:cubicBezTo>
                  <a:cubicBezTo>
                    <a:pt x="232" y="170"/>
                    <a:pt x="232" y="170"/>
                    <a:pt x="232" y="170"/>
                  </a:cubicBezTo>
                  <a:cubicBezTo>
                    <a:pt x="231" y="171"/>
                    <a:pt x="231" y="171"/>
                    <a:pt x="231" y="171"/>
                  </a:cubicBezTo>
                  <a:cubicBezTo>
                    <a:pt x="230" y="171"/>
                    <a:pt x="230" y="171"/>
                    <a:pt x="230" y="171"/>
                  </a:cubicBezTo>
                  <a:cubicBezTo>
                    <a:pt x="228" y="173"/>
                    <a:pt x="228" y="173"/>
                    <a:pt x="228" y="173"/>
                  </a:cubicBezTo>
                  <a:cubicBezTo>
                    <a:pt x="227" y="174"/>
                    <a:pt x="227" y="174"/>
                    <a:pt x="227" y="174"/>
                  </a:cubicBezTo>
                  <a:cubicBezTo>
                    <a:pt x="226" y="175"/>
                    <a:pt x="226" y="175"/>
                    <a:pt x="226" y="175"/>
                  </a:cubicBezTo>
                  <a:cubicBezTo>
                    <a:pt x="226" y="175"/>
                    <a:pt x="226" y="175"/>
                    <a:pt x="226" y="175"/>
                  </a:cubicBezTo>
                  <a:cubicBezTo>
                    <a:pt x="225" y="175"/>
                    <a:pt x="225" y="175"/>
                    <a:pt x="225" y="175"/>
                  </a:cubicBezTo>
                  <a:cubicBezTo>
                    <a:pt x="225" y="176"/>
                    <a:pt x="225" y="176"/>
                    <a:pt x="225" y="176"/>
                  </a:cubicBezTo>
                  <a:cubicBezTo>
                    <a:pt x="224" y="176"/>
                    <a:pt x="224" y="176"/>
                    <a:pt x="224" y="176"/>
                  </a:cubicBezTo>
                  <a:cubicBezTo>
                    <a:pt x="221" y="176"/>
                    <a:pt x="221" y="176"/>
                    <a:pt x="221" y="176"/>
                  </a:cubicBezTo>
                  <a:cubicBezTo>
                    <a:pt x="221" y="175"/>
                    <a:pt x="221" y="175"/>
                    <a:pt x="221" y="175"/>
                  </a:cubicBezTo>
                  <a:cubicBezTo>
                    <a:pt x="220" y="174"/>
                    <a:pt x="220" y="174"/>
                    <a:pt x="220" y="174"/>
                  </a:cubicBezTo>
                  <a:cubicBezTo>
                    <a:pt x="219" y="174"/>
                    <a:pt x="219" y="174"/>
                    <a:pt x="219" y="174"/>
                  </a:cubicBezTo>
                  <a:cubicBezTo>
                    <a:pt x="219" y="173"/>
                    <a:pt x="219" y="173"/>
                    <a:pt x="219" y="173"/>
                  </a:cubicBezTo>
                  <a:cubicBezTo>
                    <a:pt x="219" y="173"/>
                    <a:pt x="219" y="173"/>
                    <a:pt x="219" y="173"/>
                  </a:cubicBezTo>
                  <a:cubicBezTo>
                    <a:pt x="220" y="173"/>
                    <a:pt x="220" y="173"/>
                    <a:pt x="220" y="173"/>
                  </a:cubicBezTo>
                  <a:cubicBezTo>
                    <a:pt x="219" y="173"/>
                    <a:pt x="219" y="173"/>
                    <a:pt x="219" y="173"/>
                  </a:cubicBezTo>
                  <a:cubicBezTo>
                    <a:pt x="218" y="172"/>
                    <a:pt x="218" y="172"/>
                    <a:pt x="218" y="172"/>
                  </a:cubicBezTo>
                  <a:cubicBezTo>
                    <a:pt x="217" y="171"/>
                    <a:pt x="217" y="171"/>
                    <a:pt x="217" y="171"/>
                  </a:cubicBezTo>
                  <a:cubicBezTo>
                    <a:pt x="216" y="170"/>
                    <a:pt x="216" y="170"/>
                    <a:pt x="216" y="170"/>
                  </a:cubicBezTo>
                  <a:cubicBezTo>
                    <a:pt x="215" y="170"/>
                    <a:pt x="215" y="170"/>
                    <a:pt x="215" y="170"/>
                  </a:cubicBezTo>
                  <a:cubicBezTo>
                    <a:pt x="213" y="169"/>
                    <a:pt x="213" y="169"/>
                    <a:pt x="213" y="169"/>
                  </a:cubicBezTo>
                  <a:cubicBezTo>
                    <a:pt x="211" y="169"/>
                    <a:pt x="211" y="169"/>
                    <a:pt x="211" y="169"/>
                  </a:cubicBezTo>
                  <a:cubicBezTo>
                    <a:pt x="210" y="169"/>
                    <a:pt x="210" y="169"/>
                    <a:pt x="210" y="169"/>
                  </a:cubicBezTo>
                  <a:cubicBezTo>
                    <a:pt x="210" y="169"/>
                    <a:pt x="210" y="169"/>
                    <a:pt x="210" y="169"/>
                  </a:cubicBezTo>
                  <a:cubicBezTo>
                    <a:pt x="211" y="170"/>
                    <a:pt x="211" y="170"/>
                    <a:pt x="211" y="170"/>
                  </a:cubicBezTo>
                  <a:cubicBezTo>
                    <a:pt x="211" y="170"/>
                    <a:pt x="211" y="170"/>
                    <a:pt x="211" y="170"/>
                  </a:cubicBezTo>
                  <a:cubicBezTo>
                    <a:pt x="212" y="170"/>
                    <a:pt x="212" y="170"/>
                    <a:pt x="212" y="170"/>
                  </a:cubicBezTo>
                  <a:cubicBezTo>
                    <a:pt x="214" y="170"/>
                    <a:pt x="214" y="170"/>
                    <a:pt x="214" y="170"/>
                  </a:cubicBezTo>
                  <a:cubicBezTo>
                    <a:pt x="216" y="170"/>
                    <a:pt x="216" y="170"/>
                    <a:pt x="216" y="170"/>
                  </a:cubicBezTo>
                  <a:cubicBezTo>
                    <a:pt x="216" y="171"/>
                    <a:pt x="216" y="171"/>
                    <a:pt x="216" y="171"/>
                  </a:cubicBezTo>
                  <a:cubicBezTo>
                    <a:pt x="216" y="171"/>
                    <a:pt x="216" y="171"/>
                    <a:pt x="216" y="171"/>
                  </a:cubicBezTo>
                  <a:cubicBezTo>
                    <a:pt x="216" y="171"/>
                    <a:pt x="216" y="171"/>
                    <a:pt x="216" y="171"/>
                  </a:cubicBezTo>
                  <a:cubicBezTo>
                    <a:pt x="215" y="171"/>
                    <a:pt x="215" y="171"/>
                    <a:pt x="215" y="171"/>
                  </a:cubicBezTo>
                  <a:cubicBezTo>
                    <a:pt x="216" y="172"/>
                    <a:pt x="216" y="172"/>
                    <a:pt x="216" y="172"/>
                  </a:cubicBezTo>
                  <a:cubicBezTo>
                    <a:pt x="216" y="173"/>
                    <a:pt x="216" y="173"/>
                    <a:pt x="216" y="173"/>
                  </a:cubicBezTo>
                  <a:cubicBezTo>
                    <a:pt x="216" y="173"/>
                    <a:pt x="216" y="173"/>
                    <a:pt x="216" y="173"/>
                  </a:cubicBezTo>
                  <a:cubicBezTo>
                    <a:pt x="217" y="175"/>
                    <a:pt x="217" y="175"/>
                    <a:pt x="217" y="175"/>
                  </a:cubicBezTo>
                  <a:cubicBezTo>
                    <a:pt x="218" y="176"/>
                    <a:pt x="218" y="176"/>
                    <a:pt x="218" y="176"/>
                  </a:cubicBezTo>
                  <a:cubicBezTo>
                    <a:pt x="219" y="176"/>
                    <a:pt x="219" y="176"/>
                    <a:pt x="219" y="176"/>
                  </a:cubicBezTo>
                  <a:cubicBezTo>
                    <a:pt x="221" y="177"/>
                    <a:pt x="221" y="177"/>
                    <a:pt x="221" y="177"/>
                  </a:cubicBezTo>
                  <a:cubicBezTo>
                    <a:pt x="224" y="177"/>
                    <a:pt x="224" y="177"/>
                    <a:pt x="224" y="177"/>
                  </a:cubicBezTo>
                  <a:cubicBezTo>
                    <a:pt x="224" y="178"/>
                    <a:pt x="224" y="178"/>
                    <a:pt x="224" y="178"/>
                  </a:cubicBezTo>
                  <a:cubicBezTo>
                    <a:pt x="224" y="179"/>
                    <a:pt x="224" y="179"/>
                    <a:pt x="224" y="179"/>
                  </a:cubicBezTo>
                  <a:cubicBezTo>
                    <a:pt x="223" y="179"/>
                    <a:pt x="223" y="179"/>
                    <a:pt x="223" y="179"/>
                  </a:cubicBezTo>
                  <a:cubicBezTo>
                    <a:pt x="222" y="180"/>
                    <a:pt x="222" y="180"/>
                    <a:pt x="222" y="180"/>
                  </a:cubicBezTo>
                  <a:cubicBezTo>
                    <a:pt x="221" y="181"/>
                    <a:pt x="221" y="181"/>
                    <a:pt x="221" y="181"/>
                  </a:cubicBezTo>
                  <a:cubicBezTo>
                    <a:pt x="221" y="181"/>
                    <a:pt x="221" y="181"/>
                    <a:pt x="221" y="181"/>
                  </a:cubicBezTo>
                  <a:cubicBezTo>
                    <a:pt x="220" y="181"/>
                    <a:pt x="220" y="181"/>
                    <a:pt x="220" y="181"/>
                  </a:cubicBezTo>
                  <a:cubicBezTo>
                    <a:pt x="220" y="182"/>
                    <a:pt x="220" y="182"/>
                    <a:pt x="220" y="182"/>
                  </a:cubicBezTo>
                  <a:cubicBezTo>
                    <a:pt x="217" y="184"/>
                    <a:pt x="217" y="184"/>
                    <a:pt x="217" y="184"/>
                  </a:cubicBezTo>
                  <a:cubicBezTo>
                    <a:pt x="216" y="185"/>
                    <a:pt x="216" y="185"/>
                    <a:pt x="216" y="185"/>
                  </a:cubicBezTo>
                  <a:cubicBezTo>
                    <a:pt x="215" y="186"/>
                    <a:pt x="215" y="186"/>
                    <a:pt x="215" y="186"/>
                  </a:cubicBezTo>
                  <a:cubicBezTo>
                    <a:pt x="215" y="186"/>
                    <a:pt x="215" y="186"/>
                    <a:pt x="215" y="186"/>
                  </a:cubicBezTo>
                  <a:cubicBezTo>
                    <a:pt x="214" y="186"/>
                    <a:pt x="214" y="186"/>
                    <a:pt x="214" y="186"/>
                  </a:cubicBezTo>
                  <a:cubicBezTo>
                    <a:pt x="214" y="186"/>
                    <a:pt x="214" y="186"/>
                    <a:pt x="214" y="186"/>
                  </a:cubicBezTo>
                  <a:cubicBezTo>
                    <a:pt x="214" y="186"/>
                    <a:pt x="214" y="186"/>
                    <a:pt x="214" y="186"/>
                  </a:cubicBezTo>
                  <a:cubicBezTo>
                    <a:pt x="212" y="185"/>
                    <a:pt x="212" y="185"/>
                    <a:pt x="212" y="185"/>
                  </a:cubicBezTo>
                  <a:cubicBezTo>
                    <a:pt x="212" y="185"/>
                    <a:pt x="212" y="185"/>
                    <a:pt x="212" y="185"/>
                  </a:cubicBezTo>
                  <a:cubicBezTo>
                    <a:pt x="211" y="185"/>
                    <a:pt x="211" y="185"/>
                    <a:pt x="211" y="185"/>
                  </a:cubicBezTo>
                  <a:cubicBezTo>
                    <a:pt x="211" y="185"/>
                    <a:pt x="211" y="185"/>
                    <a:pt x="211" y="185"/>
                  </a:cubicBezTo>
                  <a:cubicBezTo>
                    <a:pt x="211" y="185"/>
                    <a:pt x="211" y="185"/>
                    <a:pt x="211" y="185"/>
                  </a:cubicBezTo>
                  <a:cubicBezTo>
                    <a:pt x="211" y="184"/>
                    <a:pt x="211" y="184"/>
                    <a:pt x="211" y="184"/>
                  </a:cubicBezTo>
                  <a:cubicBezTo>
                    <a:pt x="211" y="184"/>
                    <a:pt x="211" y="184"/>
                    <a:pt x="211" y="184"/>
                  </a:cubicBezTo>
                  <a:cubicBezTo>
                    <a:pt x="211" y="183"/>
                    <a:pt x="211" y="183"/>
                    <a:pt x="211" y="183"/>
                  </a:cubicBezTo>
                  <a:cubicBezTo>
                    <a:pt x="210" y="184"/>
                    <a:pt x="210" y="184"/>
                    <a:pt x="210" y="184"/>
                  </a:cubicBezTo>
                  <a:cubicBezTo>
                    <a:pt x="209" y="185"/>
                    <a:pt x="209" y="185"/>
                    <a:pt x="209" y="185"/>
                  </a:cubicBezTo>
                  <a:cubicBezTo>
                    <a:pt x="209" y="185"/>
                    <a:pt x="209" y="185"/>
                    <a:pt x="209" y="185"/>
                  </a:cubicBezTo>
                  <a:cubicBezTo>
                    <a:pt x="209" y="183"/>
                    <a:pt x="209" y="183"/>
                    <a:pt x="209" y="183"/>
                  </a:cubicBezTo>
                  <a:cubicBezTo>
                    <a:pt x="208" y="184"/>
                    <a:pt x="208" y="184"/>
                    <a:pt x="208" y="184"/>
                  </a:cubicBezTo>
                  <a:cubicBezTo>
                    <a:pt x="209" y="185"/>
                    <a:pt x="209" y="185"/>
                    <a:pt x="209" y="185"/>
                  </a:cubicBezTo>
                  <a:cubicBezTo>
                    <a:pt x="209" y="186"/>
                    <a:pt x="209" y="186"/>
                    <a:pt x="209" y="186"/>
                  </a:cubicBezTo>
                  <a:cubicBezTo>
                    <a:pt x="208" y="188"/>
                    <a:pt x="208" y="188"/>
                    <a:pt x="208" y="188"/>
                  </a:cubicBezTo>
                  <a:cubicBezTo>
                    <a:pt x="207" y="188"/>
                    <a:pt x="207" y="188"/>
                    <a:pt x="207" y="188"/>
                  </a:cubicBezTo>
                  <a:cubicBezTo>
                    <a:pt x="207" y="187"/>
                    <a:pt x="207" y="187"/>
                    <a:pt x="207" y="187"/>
                  </a:cubicBezTo>
                  <a:cubicBezTo>
                    <a:pt x="206" y="186"/>
                    <a:pt x="206" y="186"/>
                    <a:pt x="206" y="186"/>
                  </a:cubicBezTo>
                  <a:cubicBezTo>
                    <a:pt x="206" y="187"/>
                    <a:pt x="206" y="187"/>
                    <a:pt x="206" y="187"/>
                  </a:cubicBezTo>
                  <a:cubicBezTo>
                    <a:pt x="207" y="187"/>
                    <a:pt x="207" y="187"/>
                    <a:pt x="207" y="187"/>
                  </a:cubicBezTo>
                  <a:cubicBezTo>
                    <a:pt x="206" y="188"/>
                    <a:pt x="206" y="188"/>
                    <a:pt x="206" y="188"/>
                  </a:cubicBezTo>
                  <a:cubicBezTo>
                    <a:pt x="206" y="189"/>
                    <a:pt x="206" y="189"/>
                    <a:pt x="206" y="189"/>
                  </a:cubicBezTo>
                  <a:cubicBezTo>
                    <a:pt x="205" y="188"/>
                    <a:pt x="205" y="188"/>
                    <a:pt x="205" y="188"/>
                  </a:cubicBezTo>
                  <a:cubicBezTo>
                    <a:pt x="204" y="188"/>
                    <a:pt x="204" y="188"/>
                    <a:pt x="204" y="188"/>
                  </a:cubicBezTo>
                  <a:cubicBezTo>
                    <a:pt x="204" y="187"/>
                    <a:pt x="204" y="187"/>
                    <a:pt x="204" y="187"/>
                  </a:cubicBezTo>
                  <a:cubicBezTo>
                    <a:pt x="204" y="187"/>
                    <a:pt x="204" y="187"/>
                    <a:pt x="204" y="187"/>
                  </a:cubicBezTo>
                  <a:cubicBezTo>
                    <a:pt x="203" y="186"/>
                    <a:pt x="203" y="186"/>
                    <a:pt x="203" y="186"/>
                  </a:cubicBezTo>
                  <a:cubicBezTo>
                    <a:pt x="201" y="185"/>
                    <a:pt x="201" y="185"/>
                    <a:pt x="201" y="185"/>
                  </a:cubicBezTo>
                  <a:cubicBezTo>
                    <a:pt x="199" y="184"/>
                    <a:pt x="199" y="184"/>
                    <a:pt x="199" y="184"/>
                  </a:cubicBezTo>
                  <a:cubicBezTo>
                    <a:pt x="199" y="183"/>
                    <a:pt x="199" y="183"/>
                    <a:pt x="199" y="183"/>
                  </a:cubicBezTo>
                  <a:cubicBezTo>
                    <a:pt x="198" y="183"/>
                    <a:pt x="198" y="183"/>
                    <a:pt x="198" y="183"/>
                  </a:cubicBezTo>
                  <a:cubicBezTo>
                    <a:pt x="197" y="182"/>
                    <a:pt x="197" y="182"/>
                    <a:pt x="197" y="182"/>
                  </a:cubicBezTo>
                  <a:cubicBezTo>
                    <a:pt x="196" y="182"/>
                    <a:pt x="196" y="182"/>
                    <a:pt x="196" y="182"/>
                  </a:cubicBezTo>
                  <a:cubicBezTo>
                    <a:pt x="196" y="183"/>
                    <a:pt x="196" y="183"/>
                    <a:pt x="196" y="183"/>
                  </a:cubicBezTo>
                  <a:cubicBezTo>
                    <a:pt x="196" y="183"/>
                    <a:pt x="196" y="183"/>
                    <a:pt x="196" y="183"/>
                  </a:cubicBezTo>
                  <a:cubicBezTo>
                    <a:pt x="196" y="184"/>
                    <a:pt x="196" y="184"/>
                    <a:pt x="196" y="184"/>
                  </a:cubicBezTo>
                  <a:cubicBezTo>
                    <a:pt x="197" y="184"/>
                    <a:pt x="197" y="184"/>
                    <a:pt x="197" y="184"/>
                  </a:cubicBezTo>
                  <a:cubicBezTo>
                    <a:pt x="197" y="184"/>
                    <a:pt x="197" y="184"/>
                    <a:pt x="197" y="184"/>
                  </a:cubicBezTo>
                  <a:cubicBezTo>
                    <a:pt x="197" y="183"/>
                    <a:pt x="197" y="183"/>
                    <a:pt x="197" y="183"/>
                  </a:cubicBezTo>
                  <a:cubicBezTo>
                    <a:pt x="197" y="183"/>
                    <a:pt x="197" y="183"/>
                    <a:pt x="197" y="183"/>
                  </a:cubicBezTo>
                  <a:cubicBezTo>
                    <a:pt x="197" y="183"/>
                    <a:pt x="197" y="183"/>
                    <a:pt x="197" y="183"/>
                  </a:cubicBezTo>
                  <a:cubicBezTo>
                    <a:pt x="199" y="185"/>
                    <a:pt x="199" y="185"/>
                    <a:pt x="199" y="185"/>
                  </a:cubicBezTo>
                  <a:cubicBezTo>
                    <a:pt x="201" y="186"/>
                    <a:pt x="201" y="186"/>
                    <a:pt x="201" y="186"/>
                  </a:cubicBezTo>
                  <a:cubicBezTo>
                    <a:pt x="201" y="186"/>
                    <a:pt x="201" y="186"/>
                    <a:pt x="201" y="186"/>
                  </a:cubicBezTo>
                  <a:cubicBezTo>
                    <a:pt x="200" y="187"/>
                    <a:pt x="200" y="187"/>
                    <a:pt x="200" y="187"/>
                  </a:cubicBezTo>
                  <a:cubicBezTo>
                    <a:pt x="199" y="187"/>
                    <a:pt x="199" y="187"/>
                    <a:pt x="199" y="187"/>
                  </a:cubicBezTo>
                  <a:cubicBezTo>
                    <a:pt x="198" y="187"/>
                    <a:pt x="198" y="187"/>
                    <a:pt x="198" y="187"/>
                  </a:cubicBezTo>
                  <a:cubicBezTo>
                    <a:pt x="198" y="187"/>
                    <a:pt x="198" y="187"/>
                    <a:pt x="198" y="187"/>
                  </a:cubicBezTo>
                  <a:cubicBezTo>
                    <a:pt x="198" y="187"/>
                    <a:pt x="198" y="187"/>
                    <a:pt x="198" y="187"/>
                  </a:cubicBezTo>
                  <a:cubicBezTo>
                    <a:pt x="199" y="187"/>
                    <a:pt x="199" y="187"/>
                    <a:pt x="199" y="187"/>
                  </a:cubicBezTo>
                  <a:cubicBezTo>
                    <a:pt x="200" y="187"/>
                    <a:pt x="200" y="187"/>
                    <a:pt x="200" y="187"/>
                  </a:cubicBezTo>
                  <a:cubicBezTo>
                    <a:pt x="201" y="186"/>
                    <a:pt x="201" y="186"/>
                    <a:pt x="201" y="186"/>
                  </a:cubicBezTo>
                  <a:cubicBezTo>
                    <a:pt x="202" y="186"/>
                    <a:pt x="202" y="186"/>
                    <a:pt x="202" y="186"/>
                  </a:cubicBezTo>
                  <a:cubicBezTo>
                    <a:pt x="202" y="187"/>
                    <a:pt x="202" y="187"/>
                    <a:pt x="202" y="187"/>
                  </a:cubicBezTo>
                  <a:cubicBezTo>
                    <a:pt x="203" y="188"/>
                    <a:pt x="203" y="188"/>
                    <a:pt x="203" y="188"/>
                  </a:cubicBezTo>
                  <a:cubicBezTo>
                    <a:pt x="204" y="190"/>
                    <a:pt x="204" y="190"/>
                    <a:pt x="204" y="190"/>
                  </a:cubicBezTo>
                  <a:cubicBezTo>
                    <a:pt x="204" y="191"/>
                    <a:pt x="204" y="191"/>
                    <a:pt x="204" y="191"/>
                  </a:cubicBezTo>
                  <a:cubicBezTo>
                    <a:pt x="203" y="192"/>
                    <a:pt x="203" y="192"/>
                    <a:pt x="203" y="192"/>
                  </a:cubicBezTo>
                  <a:cubicBezTo>
                    <a:pt x="202" y="193"/>
                    <a:pt x="202" y="193"/>
                    <a:pt x="202" y="193"/>
                  </a:cubicBezTo>
                  <a:cubicBezTo>
                    <a:pt x="202" y="193"/>
                    <a:pt x="202" y="193"/>
                    <a:pt x="202" y="193"/>
                  </a:cubicBezTo>
                  <a:cubicBezTo>
                    <a:pt x="201" y="193"/>
                    <a:pt x="201" y="193"/>
                    <a:pt x="201" y="193"/>
                  </a:cubicBezTo>
                  <a:cubicBezTo>
                    <a:pt x="200" y="192"/>
                    <a:pt x="200" y="192"/>
                    <a:pt x="200" y="192"/>
                  </a:cubicBezTo>
                  <a:cubicBezTo>
                    <a:pt x="198" y="192"/>
                    <a:pt x="198" y="192"/>
                    <a:pt x="198" y="192"/>
                  </a:cubicBezTo>
                  <a:cubicBezTo>
                    <a:pt x="197" y="191"/>
                    <a:pt x="197" y="191"/>
                    <a:pt x="197" y="191"/>
                  </a:cubicBezTo>
                  <a:cubicBezTo>
                    <a:pt x="196" y="189"/>
                    <a:pt x="196" y="189"/>
                    <a:pt x="196" y="189"/>
                  </a:cubicBezTo>
                  <a:cubicBezTo>
                    <a:pt x="196" y="189"/>
                    <a:pt x="196" y="189"/>
                    <a:pt x="196" y="189"/>
                  </a:cubicBezTo>
                  <a:cubicBezTo>
                    <a:pt x="195" y="189"/>
                    <a:pt x="195" y="189"/>
                    <a:pt x="195" y="189"/>
                  </a:cubicBezTo>
                  <a:cubicBezTo>
                    <a:pt x="196" y="190"/>
                    <a:pt x="196" y="190"/>
                    <a:pt x="196" y="190"/>
                  </a:cubicBezTo>
                  <a:cubicBezTo>
                    <a:pt x="196" y="190"/>
                    <a:pt x="196" y="190"/>
                    <a:pt x="196" y="190"/>
                  </a:cubicBezTo>
                  <a:cubicBezTo>
                    <a:pt x="196" y="191"/>
                    <a:pt x="196" y="191"/>
                    <a:pt x="196" y="191"/>
                  </a:cubicBezTo>
                  <a:cubicBezTo>
                    <a:pt x="197" y="193"/>
                    <a:pt x="197" y="193"/>
                    <a:pt x="197" y="193"/>
                  </a:cubicBezTo>
                  <a:cubicBezTo>
                    <a:pt x="198" y="194"/>
                    <a:pt x="198" y="194"/>
                    <a:pt x="198" y="194"/>
                  </a:cubicBezTo>
                  <a:cubicBezTo>
                    <a:pt x="197" y="195"/>
                    <a:pt x="197" y="195"/>
                    <a:pt x="197" y="195"/>
                  </a:cubicBezTo>
                  <a:cubicBezTo>
                    <a:pt x="197" y="195"/>
                    <a:pt x="197" y="195"/>
                    <a:pt x="197" y="195"/>
                  </a:cubicBezTo>
                  <a:cubicBezTo>
                    <a:pt x="196" y="195"/>
                    <a:pt x="196" y="195"/>
                    <a:pt x="196" y="195"/>
                  </a:cubicBezTo>
                  <a:cubicBezTo>
                    <a:pt x="196" y="194"/>
                    <a:pt x="196" y="194"/>
                    <a:pt x="196" y="194"/>
                  </a:cubicBezTo>
                  <a:cubicBezTo>
                    <a:pt x="196" y="194"/>
                    <a:pt x="196" y="194"/>
                    <a:pt x="196" y="194"/>
                  </a:cubicBezTo>
                  <a:cubicBezTo>
                    <a:pt x="195" y="194"/>
                    <a:pt x="195" y="194"/>
                    <a:pt x="195" y="194"/>
                  </a:cubicBezTo>
                  <a:cubicBezTo>
                    <a:pt x="196" y="195"/>
                    <a:pt x="196" y="195"/>
                    <a:pt x="196" y="195"/>
                  </a:cubicBezTo>
                  <a:cubicBezTo>
                    <a:pt x="196" y="195"/>
                    <a:pt x="196" y="195"/>
                    <a:pt x="196" y="195"/>
                  </a:cubicBezTo>
                  <a:cubicBezTo>
                    <a:pt x="196" y="196"/>
                    <a:pt x="196" y="196"/>
                    <a:pt x="196" y="196"/>
                  </a:cubicBezTo>
                  <a:cubicBezTo>
                    <a:pt x="195" y="195"/>
                    <a:pt x="195" y="195"/>
                    <a:pt x="195" y="195"/>
                  </a:cubicBezTo>
                  <a:cubicBezTo>
                    <a:pt x="195" y="195"/>
                    <a:pt x="195" y="195"/>
                    <a:pt x="195" y="195"/>
                  </a:cubicBezTo>
                  <a:cubicBezTo>
                    <a:pt x="194" y="196"/>
                    <a:pt x="194" y="196"/>
                    <a:pt x="194" y="196"/>
                  </a:cubicBezTo>
                  <a:cubicBezTo>
                    <a:pt x="195" y="196"/>
                    <a:pt x="195" y="196"/>
                    <a:pt x="195" y="196"/>
                  </a:cubicBezTo>
                  <a:cubicBezTo>
                    <a:pt x="195" y="197"/>
                    <a:pt x="195" y="197"/>
                    <a:pt x="195" y="197"/>
                  </a:cubicBezTo>
                  <a:cubicBezTo>
                    <a:pt x="194" y="197"/>
                    <a:pt x="194" y="197"/>
                    <a:pt x="194" y="197"/>
                  </a:cubicBezTo>
                  <a:cubicBezTo>
                    <a:pt x="194" y="197"/>
                    <a:pt x="194" y="197"/>
                    <a:pt x="194" y="197"/>
                  </a:cubicBezTo>
                  <a:cubicBezTo>
                    <a:pt x="194" y="196"/>
                    <a:pt x="194" y="196"/>
                    <a:pt x="194" y="196"/>
                  </a:cubicBezTo>
                  <a:cubicBezTo>
                    <a:pt x="194" y="197"/>
                    <a:pt x="194" y="197"/>
                    <a:pt x="194" y="197"/>
                  </a:cubicBezTo>
                  <a:cubicBezTo>
                    <a:pt x="194" y="197"/>
                    <a:pt x="194" y="197"/>
                    <a:pt x="194" y="197"/>
                  </a:cubicBezTo>
                  <a:cubicBezTo>
                    <a:pt x="193" y="197"/>
                    <a:pt x="193" y="197"/>
                    <a:pt x="193" y="197"/>
                  </a:cubicBezTo>
                  <a:cubicBezTo>
                    <a:pt x="192" y="197"/>
                    <a:pt x="192" y="197"/>
                    <a:pt x="192" y="197"/>
                  </a:cubicBezTo>
                  <a:cubicBezTo>
                    <a:pt x="192" y="198"/>
                    <a:pt x="192" y="198"/>
                    <a:pt x="192" y="198"/>
                  </a:cubicBezTo>
                  <a:cubicBezTo>
                    <a:pt x="191" y="198"/>
                    <a:pt x="191" y="198"/>
                    <a:pt x="191" y="198"/>
                  </a:cubicBezTo>
                  <a:cubicBezTo>
                    <a:pt x="191" y="199"/>
                    <a:pt x="191" y="199"/>
                    <a:pt x="191" y="199"/>
                  </a:cubicBezTo>
                  <a:cubicBezTo>
                    <a:pt x="192" y="199"/>
                    <a:pt x="192" y="199"/>
                    <a:pt x="192" y="199"/>
                  </a:cubicBezTo>
                  <a:cubicBezTo>
                    <a:pt x="191" y="199"/>
                    <a:pt x="191" y="199"/>
                    <a:pt x="191" y="199"/>
                  </a:cubicBezTo>
                  <a:cubicBezTo>
                    <a:pt x="191" y="199"/>
                    <a:pt x="191" y="199"/>
                    <a:pt x="191" y="199"/>
                  </a:cubicBezTo>
                  <a:cubicBezTo>
                    <a:pt x="190" y="198"/>
                    <a:pt x="190" y="198"/>
                    <a:pt x="190" y="198"/>
                  </a:cubicBezTo>
                  <a:cubicBezTo>
                    <a:pt x="189" y="198"/>
                    <a:pt x="189" y="198"/>
                    <a:pt x="189" y="198"/>
                  </a:cubicBezTo>
                  <a:cubicBezTo>
                    <a:pt x="189" y="199"/>
                    <a:pt x="189" y="199"/>
                    <a:pt x="189" y="199"/>
                  </a:cubicBezTo>
                  <a:cubicBezTo>
                    <a:pt x="189" y="199"/>
                    <a:pt x="189" y="199"/>
                    <a:pt x="189" y="199"/>
                  </a:cubicBezTo>
                  <a:cubicBezTo>
                    <a:pt x="190" y="200"/>
                    <a:pt x="190" y="200"/>
                    <a:pt x="190" y="200"/>
                  </a:cubicBezTo>
                  <a:cubicBezTo>
                    <a:pt x="189" y="200"/>
                    <a:pt x="189" y="200"/>
                    <a:pt x="189" y="200"/>
                  </a:cubicBezTo>
                  <a:cubicBezTo>
                    <a:pt x="189" y="200"/>
                    <a:pt x="189" y="200"/>
                    <a:pt x="189" y="200"/>
                  </a:cubicBezTo>
                  <a:cubicBezTo>
                    <a:pt x="189" y="200"/>
                    <a:pt x="189" y="200"/>
                    <a:pt x="189" y="200"/>
                  </a:cubicBezTo>
                  <a:cubicBezTo>
                    <a:pt x="188" y="201"/>
                    <a:pt x="188" y="201"/>
                    <a:pt x="188" y="201"/>
                  </a:cubicBezTo>
                  <a:cubicBezTo>
                    <a:pt x="187" y="202"/>
                    <a:pt x="187" y="202"/>
                    <a:pt x="187" y="202"/>
                  </a:cubicBezTo>
                  <a:cubicBezTo>
                    <a:pt x="187" y="202"/>
                    <a:pt x="187" y="202"/>
                    <a:pt x="187" y="202"/>
                  </a:cubicBezTo>
                  <a:cubicBezTo>
                    <a:pt x="187" y="203"/>
                    <a:pt x="187" y="203"/>
                    <a:pt x="187" y="203"/>
                  </a:cubicBezTo>
                  <a:cubicBezTo>
                    <a:pt x="186" y="203"/>
                    <a:pt x="186" y="203"/>
                    <a:pt x="186" y="203"/>
                  </a:cubicBezTo>
                  <a:cubicBezTo>
                    <a:pt x="186" y="204"/>
                    <a:pt x="186" y="204"/>
                    <a:pt x="186" y="204"/>
                  </a:cubicBezTo>
                  <a:cubicBezTo>
                    <a:pt x="186" y="204"/>
                    <a:pt x="186" y="204"/>
                    <a:pt x="186" y="204"/>
                  </a:cubicBezTo>
                  <a:cubicBezTo>
                    <a:pt x="185" y="204"/>
                    <a:pt x="185" y="204"/>
                    <a:pt x="185" y="204"/>
                  </a:cubicBezTo>
                  <a:cubicBezTo>
                    <a:pt x="184" y="206"/>
                    <a:pt x="184" y="206"/>
                    <a:pt x="184" y="206"/>
                  </a:cubicBezTo>
                  <a:cubicBezTo>
                    <a:pt x="183" y="206"/>
                    <a:pt x="183" y="206"/>
                    <a:pt x="183" y="206"/>
                  </a:cubicBezTo>
                  <a:cubicBezTo>
                    <a:pt x="183" y="207"/>
                    <a:pt x="183" y="207"/>
                    <a:pt x="183" y="207"/>
                  </a:cubicBezTo>
                  <a:cubicBezTo>
                    <a:pt x="182" y="207"/>
                    <a:pt x="182" y="207"/>
                    <a:pt x="182" y="207"/>
                  </a:cubicBezTo>
                  <a:cubicBezTo>
                    <a:pt x="181" y="207"/>
                    <a:pt x="181" y="207"/>
                    <a:pt x="181" y="207"/>
                  </a:cubicBezTo>
                  <a:cubicBezTo>
                    <a:pt x="181" y="207"/>
                    <a:pt x="181" y="207"/>
                    <a:pt x="181" y="207"/>
                  </a:cubicBezTo>
                  <a:cubicBezTo>
                    <a:pt x="182" y="208"/>
                    <a:pt x="182" y="208"/>
                    <a:pt x="182" y="208"/>
                  </a:cubicBezTo>
                  <a:cubicBezTo>
                    <a:pt x="181" y="209"/>
                    <a:pt x="181" y="209"/>
                    <a:pt x="181" y="209"/>
                  </a:cubicBezTo>
                  <a:cubicBezTo>
                    <a:pt x="180" y="210"/>
                    <a:pt x="180" y="210"/>
                    <a:pt x="180" y="210"/>
                  </a:cubicBezTo>
                  <a:cubicBezTo>
                    <a:pt x="180" y="211"/>
                    <a:pt x="180" y="211"/>
                    <a:pt x="180" y="211"/>
                  </a:cubicBezTo>
                  <a:cubicBezTo>
                    <a:pt x="180" y="212"/>
                    <a:pt x="180" y="212"/>
                    <a:pt x="180" y="212"/>
                  </a:cubicBezTo>
                  <a:cubicBezTo>
                    <a:pt x="179" y="213"/>
                    <a:pt x="179" y="213"/>
                    <a:pt x="179" y="213"/>
                  </a:cubicBezTo>
                  <a:cubicBezTo>
                    <a:pt x="178" y="214"/>
                    <a:pt x="178" y="214"/>
                    <a:pt x="178" y="214"/>
                  </a:cubicBezTo>
                  <a:cubicBezTo>
                    <a:pt x="179" y="215"/>
                    <a:pt x="179" y="215"/>
                    <a:pt x="179" y="215"/>
                  </a:cubicBezTo>
                  <a:cubicBezTo>
                    <a:pt x="179" y="216"/>
                    <a:pt x="179" y="216"/>
                    <a:pt x="179" y="216"/>
                  </a:cubicBezTo>
                  <a:cubicBezTo>
                    <a:pt x="178" y="217"/>
                    <a:pt x="178" y="217"/>
                    <a:pt x="178" y="217"/>
                  </a:cubicBezTo>
                  <a:cubicBezTo>
                    <a:pt x="177" y="218"/>
                    <a:pt x="177" y="218"/>
                    <a:pt x="177" y="218"/>
                  </a:cubicBezTo>
                  <a:cubicBezTo>
                    <a:pt x="177" y="218"/>
                    <a:pt x="177" y="218"/>
                    <a:pt x="177" y="218"/>
                  </a:cubicBezTo>
                  <a:cubicBezTo>
                    <a:pt x="176" y="218"/>
                    <a:pt x="176" y="218"/>
                    <a:pt x="176" y="218"/>
                  </a:cubicBezTo>
                  <a:cubicBezTo>
                    <a:pt x="177" y="218"/>
                    <a:pt x="177" y="218"/>
                    <a:pt x="177" y="218"/>
                  </a:cubicBezTo>
                  <a:cubicBezTo>
                    <a:pt x="177" y="219"/>
                    <a:pt x="177" y="219"/>
                    <a:pt x="177" y="219"/>
                  </a:cubicBezTo>
                  <a:cubicBezTo>
                    <a:pt x="177" y="220"/>
                    <a:pt x="177" y="220"/>
                    <a:pt x="177" y="220"/>
                  </a:cubicBezTo>
                  <a:cubicBezTo>
                    <a:pt x="178" y="220"/>
                    <a:pt x="178" y="220"/>
                    <a:pt x="178" y="220"/>
                  </a:cubicBezTo>
                  <a:cubicBezTo>
                    <a:pt x="178" y="221"/>
                    <a:pt x="178" y="221"/>
                    <a:pt x="178" y="221"/>
                  </a:cubicBezTo>
                  <a:cubicBezTo>
                    <a:pt x="178" y="222"/>
                    <a:pt x="178" y="222"/>
                    <a:pt x="178" y="222"/>
                  </a:cubicBezTo>
                  <a:cubicBezTo>
                    <a:pt x="177" y="223"/>
                    <a:pt x="177" y="223"/>
                    <a:pt x="177" y="223"/>
                  </a:cubicBezTo>
                  <a:cubicBezTo>
                    <a:pt x="176" y="224"/>
                    <a:pt x="176" y="224"/>
                    <a:pt x="176" y="224"/>
                  </a:cubicBezTo>
                  <a:cubicBezTo>
                    <a:pt x="174" y="225"/>
                    <a:pt x="174" y="225"/>
                    <a:pt x="174" y="225"/>
                  </a:cubicBezTo>
                  <a:cubicBezTo>
                    <a:pt x="173" y="226"/>
                    <a:pt x="173" y="226"/>
                    <a:pt x="173" y="226"/>
                  </a:cubicBezTo>
                  <a:cubicBezTo>
                    <a:pt x="174" y="225"/>
                    <a:pt x="174" y="225"/>
                    <a:pt x="174" y="225"/>
                  </a:cubicBezTo>
                  <a:cubicBezTo>
                    <a:pt x="176" y="225"/>
                    <a:pt x="176" y="225"/>
                    <a:pt x="176" y="225"/>
                  </a:cubicBezTo>
                  <a:cubicBezTo>
                    <a:pt x="178" y="223"/>
                    <a:pt x="178" y="223"/>
                    <a:pt x="178" y="223"/>
                  </a:cubicBezTo>
                  <a:cubicBezTo>
                    <a:pt x="179" y="221"/>
                    <a:pt x="179" y="221"/>
                    <a:pt x="179" y="221"/>
                  </a:cubicBezTo>
                  <a:cubicBezTo>
                    <a:pt x="182" y="221"/>
                    <a:pt x="182" y="221"/>
                    <a:pt x="182" y="221"/>
                  </a:cubicBezTo>
                  <a:cubicBezTo>
                    <a:pt x="182" y="221"/>
                    <a:pt x="182" y="221"/>
                    <a:pt x="182" y="221"/>
                  </a:cubicBezTo>
                  <a:cubicBezTo>
                    <a:pt x="182" y="222"/>
                    <a:pt x="182" y="222"/>
                    <a:pt x="182" y="222"/>
                  </a:cubicBezTo>
                  <a:cubicBezTo>
                    <a:pt x="182" y="223"/>
                    <a:pt x="182" y="223"/>
                    <a:pt x="182" y="223"/>
                  </a:cubicBezTo>
                  <a:cubicBezTo>
                    <a:pt x="182" y="224"/>
                    <a:pt x="182" y="224"/>
                    <a:pt x="182" y="224"/>
                  </a:cubicBezTo>
                  <a:cubicBezTo>
                    <a:pt x="183" y="225"/>
                    <a:pt x="183" y="225"/>
                    <a:pt x="183" y="225"/>
                  </a:cubicBezTo>
                  <a:cubicBezTo>
                    <a:pt x="183" y="226"/>
                    <a:pt x="183" y="226"/>
                    <a:pt x="183" y="226"/>
                  </a:cubicBezTo>
                  <a:cubicBezTo>
                    <a:pt x="182" y="228"/>
                    <a:pt x="182" y="228"/>
                    <a:pt x="182" y="228"/>
                  </a:cubicBezTo>
                  <a:cubicBezTo>
                    <a:pt x="182" y="229"/>
                    <a:pt x="182" y="229"/>
                    <a:pt x="182" y="229"/>
                  </a:cubicBezTo>
                  <a:cubicBezTo>
                    <a:pt x="183" y="230"/>
                    <a:pt x="183" y="230"/>
                    <a:pt x="183" y="230"/>
                  </a:cubicBezTo>
                  <a:cubicBezTo>
                    <a:pt x="182" y="231"/>
                    <a:pt x="182" y="231"/>
                    <a:pt x="182" y="231"/>
                  </a:cubicBezTo>
                  <a:cubicBezTo>
                    <a:pt x="180" y="233"/>
                    <a:pt x="180" y="233"/>
                    <a:pt x="180" y="233"/>
                  </a:cubicBezTo>
                  <a:cubicBezTo>
                    <a:pt x="178" y="234"/>
                    <a:pt x="178" y="234"/>
                    <a:pt x="178" y="234"/>
                  </a:cubicBezTo>
                  <a:cubicBezTo>
                    <a:pt x="177" y="234"/>
                    <a:pt x="177" y="234"/>
                    <a:pt x="177" y="234"/>
                  </a:cubicBezTo>
                  <a:cubicBezTo>
                    <a:pt x="178" y="234"/>
                    <a:pt x="178" y="234"/>
                    <a:pt x="178" y="234"/>
                  </a:cubicBezTo>
                  <a:cubicBezTo>
                    <a:pt x="180" y="234"/>
                    <a:pt x="180" y="234"/>
                    <a:pt x="180" y="234"/>
                  </a:cubicBezTo>
                  <a:cubicBezTo>
                    <a:pt x="183" y="233"/>
                    <a:pt x="183" y="233"/>
                    <a:pt x="183" y="233"/>
                  </a:cubicBezTo>
                  <a:cubicBezTo>
                    <a:pt x="186" y="232"/>
                    <a:pt x="186" y="232"/>
                    <a:pt x="186" y="232"/>
                  </a:cubicBezTo>
                  <a:cubicBezTo>
                    <a:pt x="188" y="232"/>
                    <a:pt x="188" y="232"/>
                    <a:pt x="188" y="232"/>
                  </a:cubicBezTo>
                  <a:cubicBezTo>
                    <a:pt x="190" y="233"/>
                    <a:pt x="190" y="233"/>
                    <a:pt x="190" y="233"/>
                  </a:cubicBezTo>
                  <a:cubicBezTo>
                    <a:pt x="191" y="234"/>
                    <a:pt x="191" y="234"/>
                    <a:pt x="191" y="234"/>
                  </a:cubicBezTo>
                  <a:cubicBezTo>
                    <a:pt x="193" y="235"/>
                    <a:pt x="193" y="235"/>
                    <a:pt x="193" y="235"/>
                  </a:cubicBezTo>
                  <a:cubicBezTo>
                    <a:pt x="193" y="235"/>
                    <a:pt x="193" y="235"/>
                    <a:pt x="193" y="235"/>
                  </a:cubicBezTo>
                  <a:cubicBezTo>
                    <a:pt x="194" y="235"/>
                    <a:pt x="194" y="235"/>
                    <a:pt x="194" y="235"/>
                  </a:cubicBezTo>
                  <a:cubicBezTo>
                    <a:pt x="196" y="237"/>
                    <a:pt x="196" y="237"/>
                    <a:pt x="196" y="237"/>
                  </a:cubicBezTo>
                  <a:cubicBezTo>
                    <a:pt x="196" y="237"/>
                    <a:pt x="196" y="237"/>
                    <a:pt x="196" y="237"/>
                  </a:cubicBezTo>
                  <a:cubicBezTo>
                    <a:pt x="197" y="238"/>
                    <a:pt x="197" y="238"/>
                    <a:pt x="197" y="238"/>
                  </a:cubicBezTo>
                  <a:cubicBezTo>
                    <a:pt x="198" y="239"/>
                    <a:pt x="198" y="239"/>
                    <a:pt x="198" y="239"/>
                  </a:cubicBezTo>
                  <a:cubicBezTo>
                    <a:pt x="198" y="239"/>
                    <a:pt x="198" y="239"/>
                    <a:pt x="198" y="239"/>
                  </a:cubicBezTo>
                  <a:cubicBezTo>
                    <a:pt x="198" y="240"/>
                    <a:pt x="198" y="240"/>
                    <a:pt x="198" y="240"/>
                  </a:cubicBezTo>
                  <a:cubicBezTo>
                    <a:pt x="199" y="241"/>
                    <a:pt x="199" y="241"/>
                    <a:pt x="199" y="241"/>
                  </a:cubicBezTo>
                  <a:cubicBezTo>
                    <a:pt x="199" y="242"/>
                    <a:pt x="199" y="242"/>
                    <a:pt x="199" y="242"/>
                  </a:cubicBezTo>
                  <a:cubicBezTo>
                    <a:pt x="200" y="241"/>
                    <a:pt x="200" y="241"/>
                    <a:pt x="200" y="241"/>
                  </a:cubicBezTo>
                  <a:cubicBezTo>
                    <a:pt x="200" y="242"/>
                    <a:pt x="200" y="242"/>
                    <a:pt x="200" y="242"/>
                  </a:cubicBezTo>
                  <a:cubicBezTo>
                    <a:pt x="202" y="243"/>
                    <a:pt x="202" y="243"/>
                    <a:pt x="202" y="243"/>
                  </a:cubicBezTo>
                  <a:cubicBezTo>
                    <a:pt x="202" y="243"/>
                    <a:pt x="202" y="243"/>
                    <a:pt x="202" y="243"/>
                  </a:cubicBezTo>
                  <a:cubicBezTo>
                    <a:pt x="204" y="244"/>
                    <a:pt x="204" y="244"/>
                    <a:pt x="204" y="244"/>
                  </a:cubicBezTo>
                  <a:cubicBezTo>
                    <a:pt x="204" y="244"/>
                    <a:pt x="204" y="244"/>
                    <a:pt x="204" y="244"/>
                  </a:cubicBezTo>
                  <a:cubicBezTo>
                    <a:pt x="206" y="245"/>
                    <a:pt x="206" y="245"/>
                    <a:pt x="206" y="245"/>
                  </a:cubicBezTo>
                  <a:cubicBezTo>
                    <a:pt x="206" y="246"/>
                    <a:pt x="206" y="246"/>
                    <a:pt x="206" y="246"/>
                  </a:cubicBezTo>
                  <a:cubicBezTo>
                    <a:pt x="207" y="247"/>
                    <a:pt x="207" y="247"/>
                    <a:pt x="207" y="247"/>
                  </a:cubicBezTo>
                  <a:cubicBezTo>
                    <a:pt x="207" y="247"/>
                    <a:pt x="207" y="247"/>
                    <a:pt x="207" y="247"/>
                  </a:cubicBezTo>
                  <a:cubicBezTo>
                    <a:pt x="207" y="247"/>
                    <a:pt x="207" y="247"/>
                    <a:pt x="207" y="247"/>
                  </a:cubicBezTo>
                  <a:cubicBezTo>
                    <a:pt x="209" y="247"/>
                    <a:pt x="209" y="247"/>
                    <a:pt x="209" y="247"/>
                  </a:cubicBezTo>
                  <a:cubicBezTo>
                    <a:pt x="209" y="248"/>
                    <a:pt x="209" y="248"/>
                    <a:pt x="209" y="248"/>
                  </a:cubicBezTo>
                  <a:cubicBezTo>
                    <a:pt x="210" y="247"/>
                    <a:pt x="210" y="247"/>
                    <a:pt x="210" y="247"/>
                  </a:cubicBezTo>
                  <a:cubicBezTo>
                    <a:pt x="212" y="247"/>
                    <a:pt x="212" y="247"/>
                    <a:pt x="212" y="247"/>
                  </a:cubicBezTo>
                  <a:cubicBezTo>
                    <a:pt x="212" y="248"/>
                    <a:pt x="212" y="248"/>
                    <a:pt x="212" y="248"/>
                  </a:cubicBezTo>
                  <a:cubicBezTo>
                    <a:pt x="213" y="248"/>
                    <a:pt x="213" y="248"/>
                    <a:pt x="213" y="248"/>
                  </a:cubicBezTo>
                  <a:cubicBezTo>
                    <a:pt x="214" y="248"/>
                    <a:pt x="214" y="248"/>
                    <a:pt x="214" y="248"/>
                  </a:cubicBezTo>
                  <a:cubicBezTo>
                    <a:pt x="216" y="248"/>
                    <a:pt x="216" y="248"/>
                    <a:pt x="216" y="248"/>
                  </a:cubicBezTo>
                  <a:cubicBezTo>
                    <a:pt x="217" y="248"/>
                    <a:pt x="217" y="248"/>
                    <a:pt x="217" y="248"/>
                  </a:cubicBezTo>
                  <a:cubicBezTo>
                    <a:pt x="217" y="248"/>
                    <a:pt x="217" y="248"/>
                    <a:pt x="217" y="248"/>
                  </a:cubicBezTo>
                  <a:cubicBezTo>
                    <a:pt x="217" y="248"/>
                    <a:pt x="217" y="248"/>
                    <a:pt x="217" y="248"/>
                  </a:cubicBezTo>
                  <a:cubicBezTo>
                    <a:pt x="218" y="248"/>
                    <a:pt x="218" y="248"/>
                    <a:pt x="218" y="248"/>
                  </a:cubicBezTo>
                  <a:cubicBezTo>
                    <a:pt x="218" y="248"/>
                    <a:pt x="218" y="248"/>
                    <a:pt x="218" y="248"/>
                  </a:cubicBezTo>
                  <a:cubicBezTo>
                    <a:pt x="218" y="249"/>
                    <a:pt x="218" y="249"/>
                    <a:pt x="218" y="249"/>
                  </a:cubicBezTo>
                  <a:cubicBezTo>
                    <a:pt x="217" y="251"/>
                    <a:pt x="217" y="251"/>
                    <a:pt x="217" y="251"/>
                  </a:cubicBezTo>
                  <a:cubicBezTo>
                    <a:pt x="217" y="252"/>
                    <a:pt x="217" y="252"/>
                    <a:pt x="217" y="252"/>
                  </a:cubicBezTo>
                  <a:cubicBezTo>
                    <a:pt x="216" y="253"/>
                    <a:pt x="216" y="253"/>
                    <a:pt x="216" y="253"/>
                  </a:cubicBezTo>
                  <a:cubicBezTo>
                    <a:pt x="216" y="254"/>
                    <a:pt x="216" y="254"/>
                    <a:pt x="216" y="254"/>
                  </a:cubicBezTo>
                  <a:cubicBezTo>
                    <a:pt x="216" y="255"/>
                    <a:pt x="216" y="255"/>
                    <a:pt x="216" y="255"/>
                  </a:cubicBezTo>
                  <a:cubicBezTo>
                    <a:pt x="216" y="255"/>
                    <a:pt x="216" y="255"/>
                    <a:pt x="216" y="255"/>
                  </a:cubicBezTo>
                  <a:cubicBezTo>
                    <a:pt x="216" y="257"/>
                    <a:pt x="216" y="257"/>
                    <a:pt x="216" y="257"/>
                  </a:cubicBezTo>
                  <a:cubicBezTo>
                    <a:pt x="215" y="258"/>
                    <a:pt x="215" y="258"/>
                    <a:pt x="215" y="258"/>
                  </a:cubicBezTo>
                  <a:cubicBezTo>
                    <a:pt x="215" y="259"/>
                    <a:pt x="215" y="259"/>
                    <a:pt x="215" y="259"/>
                  </a:cubicBezTo>
                  <a:cubicBezTo>
                    <a:pt x="215" y="260"/>
                    <a:pt x="215" y="260"/>
                    <a:pt x="215" y="260"/>
                  </a:cubicBezTo>
                  <a:cubicBezTo>
                    <a:pt x="214" y="261"/>
                    <a:pt x="214" y="261"/>
                    <a:pt x="214" y="261"/>
                  </a:cubicBezTo>
                  <a:cubicBezTo>
                    <a:pt x="213" y="262"/>
                    <a:pt x="213" y="262"/>
                    <a:pt x="213" y="262"/>
                  </a:cubicBezTo>
                  <a:cubicBezTo>
                    <a:pt x="214" y="263"/>
                    <a:pt x="214" y="263"/>
                    <a:pt x="214" y="263"/>
                  </a:cubicBezTo>
                  <a:cubicBezTo>
                    <a:pt x="215" y="264"/>
                    <a:pt x="215" y="264"/>
                    <a:pt x="215" y="264"/>
                  </a:cubicBezTo>
                  <a:cubicBezTo>
                    <a:pt x="215" y="265"/>
                    <a:pt x="215" y="265"/>
                    <a:pt x="215" y="265"/>
                  </a:cubicBezTo>
                  <a:cubicBezTo>
                    <a:pt x="215" y="265"/>
                    <a:pt x="215" y="265"/>
                    <a:pt x="215" y="265"/>
                  </a:cubicBezTo>
                  <a:cubicBezTo>
                    <a:pt x="216" y="266"/>
                    <a:pt x="216" y="266"/>
                    <a:pt x="216" y="266"/>
                  </a:cubicBezTo>
                  <a:cubicBezTo>
                    <a:pt x="216" y="266"/>
                    <a:pt x="216" y="266"/>
                    <a:pt x="216" y="266"/>
                  </a:cubicBezTo>
                  <a:cubicBezTo>
                    <a:pt x="216" y="267"/>
                    <a:pt x="216" y="267"/>
                    <a:pt x="216" y="267"/>
                  </a:cubicBezTo>
                  <a:cubicBezTo>
                    <a:pt x="216" y="267"/>
                    <a:pt x="216" y="267"/>
                    <a:pt x="216" y="267"/>
                  </a:cubicBezTo>
                  <a:cubicBezTo>
                    <a:pt x="217" y="268"/>
                    <a:pt x="217" y="268"/>
                    <a:pt x="217" y="268"/>
                  </a:cubicBezTo>
                  <a:cubicBezTo>
                    <a:pt x="218" y="268"/>
                    <a:pt x="218" y="268"/>
                    <a:pt x="218" y="268"/>
                  </a:cubicBezTo>
                  <a:cubicBezTo>
                    <a:pt x="218" y="268"/>
                    <a:pt x="218" y="268"/>
                    <a:pt x="218" y="268"/>
                  </a:cubicBezTo>
                  <a:cubicBezTo>
                    <a:pt x="218" y="269"/>
                    <a:pt x="218" y="269"/>
                    <a:pt x="218" y="269"/>
                  </a:cubicBezTo>
                  <a:cubicBezTo>
                    <a:pt x="219" y="269"/>
                    <a:pt x="219" y="269"/>
                    <a:pt x="219" y="269"/>
                  </a:cubicBezTo>
                  <a:cubicBezTo>
                    <a:pt x="219" y="271"/>
                    <a:pt x="219" y="271"/>
                    <a:pt x="219" y="271"/>
                  </a:cubicBezTo>
                  <a:cubicBezTo>
                    <a:pt x="219" y="271"/>
                    <a:pt x="219" y="271"/>
                    <a:pt x="219" y="271"/>
                  </a:cubicBezTo>
                  <a:cubicBezTo>
                    <a:pt x="219" y="272"/>
                    <a:pt x="219" y="272"/>
                    <a:pt x="219" y="272"/>
                  </a:cubicBezTo>
                  <a:cubicBezTo>
                    <a:pt x="217" y="274"/>
                    <a:pt x="217" y="274"/>
                    <a:pt x="217" y="274"/>
                  </a:cubicBezTo>
                  <a:cubicBezTo>
                    <a:pt x="218" y="273"/>
                    <a:pt x="218" y="273"/>
                    <a:pt x="218" y="273"/>
                  </a:cubicBezTo>
                  <a:cubicBezTo>
                    <a:pt x="219" y="272"/>
                    <a:pt x="219" y="272"/>
                    <a:pt x="219" y="272"/>
                  </a:cubicBezTo>
                  <a:cubicBezTo>
                    <a:pt x="220" y="273"/>
                    <a:pt x="220" y="273"/>
                    <a:pt x="220" y="273"/>
                  </a:cubicBezTo>
                  <a:cubicBezTo>
                    <a:pt x="221" y="273"/>
                    <a:pt x="221" y="273"/>
                    <a:pt x="221" y="273"/>
                  </a:cubicBezTo>
                  <a:cubicBezTo>
                    <a:pt x="222" y="273"/>
                    <a:pt x="222" y="273"/>
                    <a:pt x="222" y="273"/>
                  </a:cubicBezTo>
                  <a:cubicBezTo>
                    <a:pt x="222" y="273"/>
                    <a:pt x="222" y="273"/>
                    <a:pt x="222" y="273"/>
                  </a:cubicBezTo>
                  <a:cubicBezTo>
                    <a:pt x="222" y="272"/>
                    <a:pt x="222" y="272"/>
                    <a:pt x="222" y="272"/>
                  </a:cubicBezTo>
                  <a:cubicBezTo>
                    <a:pt x="224" y="270"/>
                    <a:pt x="224" y="270"/>
                    <a:pt x="224" y="270"/>
                  </a:cubicBezTo>
                  <a:cubicBezTo>
                    <a:pt x="224" y="270"/>
                    <a:pt x="224" y="270"/>
                    <a:pt x="224" y="270"/>
                  </a:cubicBezTo>
                  <a:cubicBezTo>
                    <a:pt x="224" y="271"/>
                    <a:pt x="224" y="271"/>
                    <a:pt x="224" y="271"/>
                  </a:cubicBezTo>
                  <a:cubicBezTo>
                    <a:pt x="224" y="271"/>
                    <a:pt x="224" y="271"/>
                    <a:pt x="224" y="271"/>
                  </a:cubicBezTo>
                  <a:cubicBezTo>
                    <a:pt x="225" y="271"/>
                    <a:pt x="225" y="271"/>
                    <a:pt x="225" y="271"/>
                  </a:cubicBezTo>
                  <a:cubicBezTo>
                    <a:pt x="225" y="273"/>
                    <a:pt x="225" y="273"/>
                    <a:pt x="225" y="273"/>
                  </a:cubicBezTo>
                  <a:cubicBezTo>
                    <a:pt x="225" y="274"/>
                    <a:pt x="225" y="274"/>
                    <a:pt x="225" y="274"/>
                  </a:cubicBezTo>
                  <a:cubicBezTo>
                    <a:pt x="226" y="275"/>
                    <a:pt x="226" y="275"/>
                    <a:pt x="226" y="275"/>
                  </a:cubicBezTo>
                  <a:cubicBezTo>
                    <a:pt x="227" y="275"/>
                    <a:pt x="227" y="275"/>
                    <a:pt x="227" y="275"/>
                  </a:cubicBezTo>
                  <a:cubicBezTo>
                    <a:pt x="226" y="274"/>
                    <a:pt x="226" y="274"/>
                    <a:pt x="226" y="274"/>
                  </a:cubicBezTo>
                  <a:cubicBezTo>
                    <a:pt x="226" y="274"/>
                    <a:pt x="226" y="274"/>
                    <a:pt x="226" y="274"/>
                  </a:cubicBezTo>
                  <a:cubicBezTo>
                    <a:pt x="225" y="273"/>
                    <a:pt x="225" y="273"/>
                    <a:pt x="225" y="273"/>
                  </a:cubicBezTo>
                  <a:cubicBezTo>
                    <a:pt x="226" y="271"/>
                    <a:pt x="226" y="271"/>
                    <a:pt x="226" y="271"/>
                  </a:cubicBezTo>
                  <a:cubicBezTo>
                    <a:pt x="226" y="271"/>
                    <a:pt x="226" y="271"/>
                    <a:pt x="226" y="271"/>
                  </a:cubicBezTo>
                  <a:cubicBezTo>
                    <a:pt x="226" y="270"/>
                    <a:pt x="226" y="270"/>
                    <a:pt x="226" y="270"/>
                  </a:cubicBezTo>
                  <a:cubicBezTo>
                    <a:pt x="225" y="270"/>
                    <a:pt x="225" y="270"/>
                    <a:pt x="225" y="270"/>
                  </a:cubicBezTo>
                  <a:cubicBezTo>
                    <a:pt x="226" y="270"/>
                    <a:pt x="226" y="270"/>
                    <a:pt x="226" y="270"/>
                  </a:cubicBezTo>
                  <a:cubicBezTo>
                    <a:pt x="226" y="270"/>
                    <a:pt x="226" y="270"/>
                    <a:pt x="226" y="270"/>
                  </a:cubicBezTo>
                  <a:cubicBezTo>
                    <a:pt x="227" y="268"/>
                    <a:pt x="227" y="268"/>
                    <a:pt x="227" y="268"/>
                  </a:cubicBezTo>
                  <a:cubicBezTo>
                    <a:pt x="228" y="268"/>
                    <a:pt x="228" y="268"/>
                    <a:pt x="228" y="268"/>
                  </a:cubicBezTo>
                  <a:cubicBezTo>
                    <a:pt x="227" y="267"/>
                    <a:pt x="227" y="267"/>
                    <a:pt x="227" y="267"/>
                  </a:cubicBezTo>
                  <a:cubicBezTo>
                    <a:pt x="227" y="266"/>
                    <a:pt x="227" y="266"/>
                    <a:pt x="227" y="266"/>
                  </a:cubicBezTo>
                  <a:cubicBezTo>
                    <a:pt x="227" y="266"/>
                    <a:pt x="227" y="266"/>
                    <a:pt x="227" y="266"/>
                  </a:cubicBezTo>
                  <a:cubicBezTo>
                    <a:pt x="227" y="265"/>
                    <a:pt x="227" y="265"/>
                    <a:pt x="227" y="265"/>
                  </a:cubicBezTo>
                  <a:cubicBezTo>
                    <a:pt x="228" y="264"/>
                    <a:pt x="228" y="264"/>
                    <a:pt x="228" y="264"/>
                  </a:cubicBezTo>
                  <a:cubicBezTo>
                    <a:pt x="227" y="264"/>
                    <a:pt x="227" y="264"/>
                    <a:pt x="227" y="264"/>
                  </a:cubicBezTo>
                  <a:cubicBezTo>
                    <a:pt x="227" y="263"/>
                    <a:pt x="227" y="263"/>
                    <a:pt x="227" y="263"/>
                  </a:cubicBezTo>
                  <a:cubicBezTo>
                    <a:pt x="227" y="263"/>
                    <a:pt x="227" y="263"/>
                    <a:pt x="227" y="263"/>
                  </a:cubicBezTo>
                  <a:cubicBezTo>
                    <a:pt x="227" y="262"/>
                    <a:pt x="227" y="262"/>
                    <a:pt x="227" y="262"/>
                  </a:cubicBezTo>
                  <a:cubicBezTo>
                    <a:pt x="227" y="261"/>
                    <a:pt x="227" y="261"/>
                    <a:pt x="227" y="261"/>
                  </a:cubicBezTo>
                  <a:cubicBezTo>
                    <a:pt x="227" y="260"/>
                    <a:pt x="227" y="260"/>
                    <a:pt x="227" y="260"/>
                  </a:cubicBezTo>
                  <a:cubicBezTo>
                    <a:pt x="227" y="258"/>
                    <a:pt x="227" y="258"/>
                    <a:pt x="227" y="258"/>
                  </a:cubicBezTo>
                  <a:cubicBezTo>
                    <a:pt x="228" y="258"/>
                    <a:pt x="228" y="258"/>
                    <a:pt x="228" y="258"/>
                  </a:cubicBezTo>
                  <a:cubicBezTo>
                    <a:pt x="228" y="257"/>
                    <a:pt x="228" y="257"/>
                    <a:pt x="228" y="257"/>
                  </a:cubicBezTo>
                  <a:cubicBezTo>
                    <a:pt x="228" y="257"/>
                    <a:pt x="228" y="257"/>
                    <a:pt x="228" y="257"/>
                  </a:cubicBezTo>
                  <a:cubicBezTo>
                    <a:pt x="228" y="256"/>
                    <a:pt x="228" y="256"/>
                    <a:pt x="228" y="256"/>
                  </a:cubicBezTo>
                  <a:cubicBezTo>
                    <a:pt x="228" y="256"/>
                    <a:pt x="228" y="256"/>
                    <a:pt x="228" y="256"/>
                  </a:cubicBezTo>
                  <a:cubicBezTo>
                    <a:pt x="228" y="256"/>
                    <a:pt x="228" y="256"/>
                    <a:pt x="228" y="256"/>
                  </a:cubicBezTo>
                  <a:cubicBezTo>
                    <a:pt x="228" y="255"/>
                    <a:pt x="228" y="255"/>
                    <a:pt x="228" y="255"/>
                  </a:cubicBezTo>
                  <a:cubicBezTo>
                    <a:pt x="228" y="255"/>
                    <a:pt x="228" y="255"/>
                    <a:pt x="228" y="255"/>
                  </a:cubicBezTo>
                  <a:cubicBezTo>
                    <a:pt x="228" y="254"/>
                    <a:pt x="228" y="254"/>
                    <a:pt x="228" y="254"/>
                  </a:cubicBezTo>
                  <a:cubicBezTo>
                    <a:pt x="228" y="254"/>
                    <a:pt x="228" y="254"/>
                    <a:pt x="228" y="254"/>
                  </a:cubicBezTo>
                  <a:cubicBezTo>
                    <a:pt x="227" y="253"/>
                    <a:pt x="227" y="253"/>
                    <a:pt x="227" y="253"/>
                  </a:cubicBezTo>
                  <a:cubicBezTo>
                    <a:pt x="227" y="252"/>
                    <a:pt x="227" y="252"/>
                    <a:pt x="227" y="252"/>
                  </a:cubicBezTo>
                  <a:cubicBezTo>
                    <a:pt x="227" y="252"/>
                    <a:pt x="227" y="252"/>
                    <a:pt x="227" y="252"/>
                  </a:cubicBezTo>
                  <a:cubicBezTo>
                    <a:pt x="228" y="251"/>
                    <a:pt x="228" y="251"/>
                    <a:pt x="228" y="251"/>
                  </a:cubicBezTo>
                  <a:cubicBezTo>
                    <a:pt x="230" y="251"/>
                    <a:pt x="230" y="251"/>
                    <a:pt x="230" y="251"/>
                  </a:cubicBezTo>
                  <a:cubicBezTo>
                    <a:pt x="231" y="251"/>
                    <a:pt x="231" y="251"/>
                    <a:pt x="231" y="251"/>
                  </a:cubicBezTo>
                  <a:cubicBezTo>
                    <a:pt x="232" y="251"/>
                    <a:pt x="232" y="251"/>
                    <a:pt x="232" y="251"/>
                  </a:cubicBezTo>
                  <a:cubicBezTo>
                    <a:pt x="232" y="250"/>
                    <a:pt x="232" y="250"/>
                    <a:pt x="232" y="250"/>
                  </a:cubicBezTo>
                  <a:cubicBezTo>
                    <a:pt x="234" y="249"/>
                    <a:pt x="234" y="249"/>
                    <a:pt x="234" y="249"/>
                  </a:cubicBezTo>
                  <a:cubicBezTo>
                    <a:pt x="237" y="249"/>
                    <a:pt x="237" y="249"/>
                    <a:pt x="237" y="249"/>
                  </a:cubicBezTo>
                  <a:cubicBezTo>
                    <a:pt x="237" y="248"/>
                    <a:pt x="237" y="248"/>
                    <a:pt x="237" y="248"/>
                  </a:cubicBezTo>
                  <a:cubicBezTo>
                    <a:pt x="237" y="248"/>
                    <a:pt x="237" y="248"/>
                    <a:pt x="237" y="248"/>
                  </a:cubicBezTo>
                  <a:cubicBezTo>
                    <a:pt x="239" y="247"/>
                    <a:pt x="239" y="247"/>
                    <a:pt x="239" y="247"/>
                  </a:cubicBezTo>
                  <a:cubicBezTo>
                    <a:pt x="240" y="246"/>
                    <a:pt x="240" y="246"/>
                    <a:pt x="240" y="246"/>
                  </a:cubicBezTo>
                  <a:cubicBezTo>
                    <a:pt x="241" y="246"/>
                    <a:pt x="241" y="246"/>
                    <a:pt x="241" y="246"/>
                  </a:cubicBezTo>
                  <a:cubicBezTo>
                    <a:pt x="242" y="244"/>
                    <a:pt x="242" y="244"/>
                    <a:pt x="242" y="244"/>
                  </a:cubicBezTo>
                  <a:cubicBezTo>
                    <a:pt x="242" y="244"/>
                    <a:pt x="242" y="244"/>
                    <a:pt x="242" y="244"/>
                  </a:cubicBezTo>
                  <a:cubicBezTo>
                    <a:pt x="243" y="244"/>
                    <a:pt x="243" y="244"/>
                    <a:pt x="243" y="244"/>
                  </a:cubicBezTo>
                  <a:cubicBezTo>
                    <a:pt x="244" y="244"/>
                    <a:pt x="244" y="244"/>
                    <a:pt x="244" y="244"/>
                  </a:cubicBezTo>
                  <a:cubicBezTo>
                    <a:pt x="244" y="244"/>
                    <a:pt x="244" y="244"/>
                    <a:pt x="244" y="244"/>
                  </a:cubicBezTo>
                  <a:cubicBezTo>
                    <a:pt x="244" y="243"/>
                    <a:pt x="244" y="243"/>
                    <a:pt x="244" y="243"/>
                  </a:cubicBezTo>
                  <a:cubicBezTo>
                    <a:pt x="243" y="242"/>
                    <a:pt x="243" y="242"/>
                    <a:pt x="243" y="242"/>
                  </a:cubicBezTo>
                  <a:cubicBezTo>
                    <a:pt x="243" y="242"/>
                    <a:pt x="243" y="242"/>
                    <a:pt x="243" y="242"/>
                  </a:cubicBezTo>
                  <a:cubicBezTo>
                    <a:pt x="243" y="243"/>
                    <a:pt x="243" y="243"/>
                    <a:pt x="243" y="243"/>
                  </a:cubicBezTo>
                  <a:cubicBezTo>
                    <a:pt x="242" y="243"/>
                    <a:pt x="242" y="243"/>
                    <a:pt x="242" y="243"/>
                  </a:cubicBezTo>
                  <a:cubicBezTo>
                    <a:pt x="243" y="242"/>
                    <a:pt x="243" y="242"/>
                    <a:pt x="243" y="242"/>
                  </a:cubicBezTo>
                  <a:cubicBezTo>
                    <a:pt x="243" y="240"/>
                    <a:pt x="243" y="240"/>
                    <a:pt x="243" y="240"/>
                  </a:cubicBezTo>
                  <a:cubicBezTo>
                    <a:pt x="244" y="240"/>
                    <a:pt x="244" y="240"/>
                    <a:pt x="244" y="240"/>
                  </a:cubicBezTo>
                  <a:cubicBezTo>
                    <a:pt x="244" y="238"/>
                    <a:pt x="244" y="238"/>
                    <a:pt x="244" y="238"/>
                  </a:cubicBezTo>
                  <a:cubicBezTo>
                    <a:pt x="244" y="237"/>
                    <a:pt x="244" y="237"/>
                    <a:pt x="244" y="237"/>
                  </a:cubicBezTo>
                  <a:cubicBezTo>
                    <a:pt x="243" y="236"/>
                    <a:pt x="243" y="236"/>
                    <a:pt x="243" y="236"/>
                  </a:cubicBezTo>
                  <a:cubicBezTo>
                    <a:pt x="243" y="234"/>
                    <a:pt x="243" y="234"/>
                    <a:pt x="243" y="234"/>
                  </a:cubicBezTo>
                  <a:cubicBezTo>
                    <a:pt x="243" y="232"/>
                    <a:pt x="243" y="232"/>
                    <a:pt x="243" y="232"/>
                  </a:cubicBezTo>
                  <a:cubicBezTo>
                    <a:pt x="242" y="230"/>
                    <a:pt x="242" y="230"/>
                    <a:pt x="242" y="230"/>
                  </a:cubicBezTo>
                  <a:cubicBezTo>
                    <a:pt x="241" y="229"/>
                    <a:pt x="241" y="229"/>
                    <a:pt x="241" y="229"/>
                  </a:cubicBezTo>
                  <a:cubicBezTo>
                    <a:pt x="240" y="228"/>
                    <a:pt x="240" y="228"/>
                    <a:pt x="240" y="228"/>
                  </a:cubicBezTo>
                  <a:cubicBezTo>
                    <a:pt x="240" y="228"/>
                    <a:pt x="240" y="228"/>
                    <a:pt x="240" y="228"/>
                  </a:cubicBezTo>
                  <a:cubicBezTo>
                    <a:pt x="239" y="228"/>
                    <a:pt x="239" y="228"/>
                    <a:pt x="239" y="228"/>
                  </a:cubicBezTo>
                  <a:cubicBezTo>
                    <a:pt x="240" y="226"/>
                    <a:pt x="240" y="226"/>
                    <a:pt x="240" y="226"/>
                  </a:cubicBezTo>
                  <a:cubicBezTo>
                    <a:pt x="241" y="226"/>
                    <a:pt x="241" y="226"/>
                    <a:pt x="241" y="226"/>
                  </a:cubicBezTo>
                  <a:cubicBezTo>
                    <a:pt x="243" y="223"/>
                    <a:pt x="243" y="223"/>
                    <a:pt x="243" y="223"/>
                  </a:cubicBezTo>
                  <a:cubicBezTo>
                    <a:pt x="244" y="223"/>
                    <a:pt x="244" y="223"/>
                    <a:pt x="244" y="223"/>
                  </a:cubicBezTo>
                  <a:cubicBezTo>
                    <a:pt x="244" y="223"/>
                    <a:pt x="244" y="223"/>
                    <a:pt x="244" y="223"/>
                  </a:cubicBezTo>
                  <a:cubicBezTo>
                    <a:pt x="244" y="222"/>
                    <a:pt x="244" y="222"/>
                    <a:pt x="244" y="222"/>
                  </a:cubicBezTo>
                  <a:cubicBezTo>
                    <a:pt x="244" y="222"/>
                    <a:pt x="244" y="222"/>
                    <a:pt x="244" y="222"/>
                  </a:cubicBezTo>
                  <a:cubicBezTo>
                    <a:pt x="244" y="222"/>
                    <a:pt x="244" y="222"/>
                    <a:pt x="244" y="222"/>
                  </a:cubicBezTo>
                  <a:cubicBezTo>
                    <a:pt x="245" y="221"/>
                    <a:pt x="245" y="221"/>
                    <a:pt x="245" y="221"/>
                  </a:cubicBezTo>
                  <a:cubicBezTo>
                    <a:pt x="245" y="221"/>
                    <a:pt x="245" y="221"/>
                    <a:pt x="245" y="221"/>
                  </a:cubicBezTo>
                  <a:cubicBezTo>
                    <a:pt x="246" y="222"/>
                    <a:pt x="246" y="222"/>
                    <a:pt x="246" y="222"/>
                  </a:cubicBezTo>
                  <a:cubicBezTo>
                    <a:pt x="246" y="222"/>
                    <a:pt x="246" y="222"/>
                    <a:pt x="246" y="222"/>
                  </a:cubicBezTo>
                  <a:cubicBezTo>
                    <a:pt x="246" y="221"/>
                    <a:pt x="246" y="221"/>
                    <a:pt x="246" y="221"/>
                  </a:cubicBezTo>
                  <a:cubicBezTo>
                    <a:pt x="246" y="220"/>
                    <a:pt x="246" y="220"/>
                    <a:pt x="246" y="220"/>
                  </a:cubicBezTo>
                  <a:cubicBezTo>
                    <a:pt x="247" y="220"/>
                    <a:pt x="247" y="220"/>
                    <a:pt x="247" y="220"/>
                  </a:cubicBezTo>
                  <a:cubicBezTo>
                    <a:pt x="248" y="219"/>
                    <a:pt x="248" y="219"/>
                    <a:pt x="248" y="219"/>
                  </a:cubicBezTo>
                  <a:cubicBezTo>
                    <a:pt x="248" y="218"/>
                    <a:pt x="248" y="218"/>
                    <a:pt x="248" y="218"/>
                  </a:cubicBezTo>
                  <a:cubicBezTo>
                    <a:pt x="247" y="218"/>
                    <a:pt x="247" y="218"/>
                    <a:pt x="247" y="218"/>
                  </a:cubicBezTo>
                  <a:cubicBezTo>
                    <a:pt x="247" y="218"/>
                    <a:pt x="247" y="218"/>
                    <a:pt x="247" y="218"/>
                  </a:cubicBezTo>
                  <a:cubicBezTo>
                    <a:pt x="247" y="217"/>
                    <a:pt x="247" y="217"/>
                    <a:pt x="247" y="217"/>
                  </a:cubicBezTo>
                  <a:cubicBezTo>
                    <a:pt x="247" y="216"/>
                    <a:pt x="247" y="216"/>
                    <a:pt x="247" y="216"/>
                  </a:cubicBezTo>
                  <a:cubicBezTo>
                    <a:pt x="247" y="216"/>
                    <a:pt x="247" y="216"/>
                    <a:pt x="247" y="216"/>
                  </a:cubicBezTo>
                  <a:cubicBezTo>
                    <a:pt x="247" y="215"/>
                    <a:pt x="247" y="215"/>
                    <a:pt x="247" y="215"/>
                  </a:cubicBezTo>
                  <a:cubicBezTo>
                    <a:pt x="248" y="215"/>
                    <a:pt x="248" y="215"/>
                    <a:pt x="248" y="215"/>
                  </a:cubicBezTo>
                  <a:cubicBezTo>
                    <a:pt x="247" y="215"/>
                    <a:pt x="247" y="215"/>
                    <a:pt x="247" y="215"/>
                  </a:cubicBezTo>
                  <a:cubicBezTo>
                    <a:pt x="247" y="214"/>
                    <a:pt x="247" y="214"/>
                    <a:pt x="247" y="214"/>
                  </a:cubicBezTo>
                  <a:cubicBezTo>
                    <a:pt x="248" y="213"/>
                    <a:pt x="248" y="213"/>
                    <a:pt x="248" y="213"/>
                  </a:cubicBezTo>
                  <a:cubicBezTo>
                    <a:pt x="248" y="213"/>
                    <a:pt x="248" y="213"/>
                    <a:pt x="248" y="213"/>
                  </a:cubicBezTo>
                  <a:cubicBezTo>
                    <a:pt x="248" y="213"/>
                    <a:pt x="248" y="213"/>
                    <a:pt x="248" y="213"/>
                  </a:cubicBezTo>
                  <a:cubicBezTo>
                    <a:pt x="246" y="213"/>
                    <a:pt x="246" y="213"/>
                    <a:pt x="246" y="213"/>
                  </a:cubicBezTo>
                  <a:cubicBezTo>
                    <a:pt x="246" y="213"/>
                    <a:pt x="246" y="213"/>
                    <a:pt x="246" y="213"/>
                  </a:cubicBezTo>
                  <a:cubicBezTo>
                    <a:pt x="246" y="212"/>
                    <a:pt x="246" y="212"/>
                    <a:pt x="246" y="212"/>
                  </a:cubicBezTo>
                  <a:cubicBezTo>
                    <a:pt x="248" y="211"/>
                    <a:pt x="248" y="211"/>
                    <a:pt x="248" y="211"/>
                  </a:cubicBezTo>
                  <a:cubicBezTo>
                    <a:pt x="249" y="209"/>
                    <a:pt x="249" y="209"/>
                    <a:pt x="249" y="209"/>
                  </a:cubicBezTo>
                  <a:cubicBezTo>
                    <a:pt x="249" y="208"/>
                    <a:pt x="249" y="208"/>
                    <a:pt x="249" y="208"/>
                  </a:cubicBezTo>
                  <a:cubicBezTo>
                    <a:pt x="250" y="208"/>
                    <a:pt x="250" y="208"/>
                    <a:pt x="250" y="208"/>
                  </a:cubicBezTo>
                  <a:cubicBezTo>
                    <a:pt x="250" y="208"/>
                    <a:pt x="250" y="208"/>
                    <a:pt x="250" y="208"/>
                  </a:cubicBezTo>
                  <a:cubicBezTo>
                    <a:pt x="250" y="207"/>
                    <a:pt x="250" y="207"/>
                    <a:pt x="250" y="207"/>
                  </a:cubicBezTo>
                  <a:cubicBezTo>
                    <a:pt x="250" y="207"/>
                    <a:pt x="250" y="207"/>
                    <a:pt x="250" y="207"/>
                  </a:cubicBezTo>
                  <a:cubicBezTo>
                    <a:pt x="250" y="207"/>
                    <a:pt x="250" y="207"/>
                    <a:pt x="250" y="207"/>
                  </a:cubicBezTo>
                  <a:cubicBezTo>
                    <a:pt x="249" y="206"/>
                    <a:pt x="249" y="206"/>
                    <a:pt x="249" y="206"/>
                  </a:cubicBezTo>
                  <a:cubicBezTo>
                    <a:pt x="249" y="206"/>
                    <a:pt x="249" y="206"/>
                    <a:pt x="249" y="206"/>
                  </a:cubicBezTo>
                  <a:cubicBezTo>
                    <a:pt x="249" y="204"/>
                    <a:pt x="249" y="204"/>
                    <a:pt x="249" y="204"/>
                  </a:cubicBezTo>
                  <a:cubicBezTo>
                    <a:pt x="249" y="203"/>
                    <a:pt x="249" y="203"/>
                    <a:pt x="249" y="203"/>
                  </a:cubicBezTo>
                  <a:cubicBezTo>
                    <a:pt x="249" y="202"/>
                    <a:pt x="249" y="202"/>
                    <a:pt x="249" y="202"/>
                  </a:cubicBezTo>
                  <a:cubicBezTo>
                    <a:pt x="250" y="202"/>
                    <a:pt x="250" y="202"/>
                    <a:pt x="250" y="202"/>
                  </a:cubicBezTo>
                  <a:cubicBezTo>
                    <a:pt x="250" y="202"/>
                    <a:pt x="250" y="202"/>
                    <a:pt x="250" y="202"/>
                  </a:cubicBezTo>
                  <a:cubicBezTo>
                    <a:pt x="251" y="202"/>
                    <a:pt x="251" y="202"/>
                    <a:pt x="251" y="202"/>
                  </a:cubicBezTo>
                  <a:cubicBezTo>
                    <a:pt x="251" y="201"/>
                    <a:pt x="251" y="201"/>
                    <a:pt x="251" y="201"/>
                  </a:cubicBezTo>
                  <a:cubicBezTo>
                    <a:pt x="251" y="201"/>
                    <a:pt x="251" y="201"/>
                    <a:pt x="251" y="201"/>
                  </a:cubicBezTo>
                  <a:cubicBezTo>
                    <a:pt x="252" y="201"/>
                    <a:pt x="252" y="201"/>
                    <a:pt x="252" y="201"/>
                  </a:cubicBezTo>
                  <a:cubicBezTo>
                    <a:pt x="252" y="201"/>
                    <a:pt x="252" y="201"/>
                    <a:pt x="252" y="201"/>
                  </a:cubicBezTo>
                  <a:cubicBezTo>
                    <a:pt x="253" y="201"/>
                    <a:pt x="253" y="201"/>
                    <a:pt x="253" y="201"/>
                  </a:cubicBezTo>
                  <a:cubicBezTo>
                    <a:pt x="254" y="201"/>
                    <a:pt x="254" y="201"/>
                    <a:pt x="254" y="201"/>
                  </a:cubicBezTo>
                  <a:cubicBezTo>
                    <a:pt x="256" y="202"/>
                    <a:pt x="256" y="202"/>
                    <a:pt x="256" y="202"/>
                  </a:cubicBezTo>
                  <a:cubicBezTo>
                    <a:pt x="258" y="203"/>
                    <a:pt x="258" y="203"/>
                    <a:pt x="258" y="203"/>
                  </a:cubicBezTo>
                  <a:cubicBezTo>
                    <a:pt x="259" y="203"/>
                    <a:pt x="259" y="203"/>
                    <a:pt x="259" y="203"/>
                  </a:cubicBezTo>
                  <a:cubicBezTo>
                    <a:pt x="259" y="203"/>
                    <a:pt x="259" y="203"/>
                    <a:pt x="259" y="203"/>
                  </a:cubicBezTo>
                  <a:cubicBezTo>
                    <a:pt x="258" y="204"/>
                    <a:pt x="258" y="204"/>
                    <a:pt x="258" y="204"/>
                  </a:cubicBezTo>
                  <a:cubicBezTo>
                    <a:pt x="259" y="204"/>
                    <a:pt x="259" y="204"/>
                    <a:pt x="259" y="204"/>
                  </a:cubicBezTo>
                  <a:cubicBezTo>
                    <a:pt x="260" y="203"/>
                    <a:pt x="260" y="203"/>
                    <a:pt x="260" y="203"/>
                  </a:cubicBezTo>
                  <a:cubicBezTo>
                    <a:pt x="261" y="203"/>
                    <a:pt x="261" y="203"/>
                    <a:pt x="261" y="203"/>
                  </a:cubicBezTo>
                  <a:cubicBezTo>
                    <a:pt x="262" y="203"/>
                    <a:pt x="262" y="203"/>
                    <a:pt x="262" y="203"/>
                  </a:cubicBezTo>
                  <a:cubicBezTo>
                    <a:pt x="262" y="203"/>
                    <a:pt x="262" y="203"/>
                    <a:pt x="262" y="203"/>
                  </a:cubicBezTo>
                  <a:cubicBezTo>
                    <a:pt x="263" y="204"/>
                    <a:pt x="263" y="204"/>
                    <a:pt x="263" y="204"/>
                  </a:cubicBezTo>
                  <a:cubicBezTo>
                    <a:pt x="263" y="203"/>
                    <a:pt x="263" y="203"/>
                    <a:pt x="263" y="203"/>
                  </a:cubicBezTo>
                  <a:cubicBezTo>
                    <a:pt x="264" y="204"/>
                    <a:pt x="264" y="204"/>
                    <a:pt x="264" y="204"/>
                  </a:cubicBezTo>
                  <a:cubicBezTo>
                    <a:pt x="264" y="203"/>
                    <a:pt x="264" y="203"/>
                    <a:pt x="264" y="203"/>
                  </a:cubicBezTo>
                  <a:cubicBezTo>
                    <a:pt x="265" y="203"/>
                    <a:pt x="265" y="203"/>
                    <a:pt x="265" y="203"/>
                  </a:cubicBezTo>
                  <a:cubicBezTo>
                    <a:pt x="266" y="203"/>
                    <a:pt x="266" y="203"/>
                    <a:pt x="266" y="203"/>
                  </a:cubicBezTo>
                  <a:cubicBezTo>
                    <a:pt x="268" y="204"/>
                    <a:pt x="268" y="204"/>
                    <a:pt x="268" y="204"/>
                  </a:cubicBezTo>
                  <a:cubicBezTo>
                    <a:pt x="268" y="205"/>
                    <a:pt x="268" y="205"/>
                    <a:pt x="268" y="205"/>
                  </a:cubicBezTo>
                  <a:cubicBezTo>
                    <a:pt x="269" y="205"/>
                    <a:pt x="269" y="205"/>
                    <a:pt x="269" y="205"/>
                  </a:cubicBezTo>
                  <a:cubicBezTo>
                    <a:pt x="270" y="205"/>
                    <a:pt x="270" y="205"/>
                    <a:pt x="270" y="205"/>
                  </a:cubicBezTo>
                  <a:cubicBezTo>
                    <a:pt x="270" y="207"/>
                    <a:pt x="270" y="207"/>
                    <a:pt x="270" y="207"/>
                  </a:cubicBezTo>
                  <a:cubicBezTo>
                    <a:pt x="269" y="207"/>
                    <a:pt x="269" y="207"/>
                    <a:pt x="269" y="207"/>
                  </a:cubicBezTo>
                  <a:cubicBezTo>
                    <a:pt x="269" y="208"/>
                    <a:pt x="269" y="208"/>
                    <a:pt x="269" y="208"/>
                  </a:cubicBezTo>
                  <a:cubicBezTo>
                    <a:pt x="270" y="207"/>
                    <a:pt x="270" y="207"/>
                    <a:pt x="270" y="207"/>
                  </a:cubicBezTo>
                  <a:cubicBezTo>
                    <a:pt x="271" y="208"/>
                    <a:pt x="271" y="208"/>
                    <a:pt x="271" y="208"/>
                  </a:cubicBezTo>
                  <a:cubicBezTo>
                    <a:pt x="271" y="209"/>
                    <a:pt x="271" y="209"/>
                    <a:pt x="271" y="209"/>
                  </a:cubicBezTo>
                  <a:cubicBezTo>
                    <a:pt x="270" y="209"/>
                    <a:pt x="270" y="209"/>
                    <a:pt x="270" y="209"/>
                  </a:cubicBezTo>
                  <a:cubicBezTo>
                    <a:pt x="271" y="210"/>
                    <a:pt x="271" y="210"/>
                    <a:pt x="271" y="210"/>
                  </a:cubicBezTo>
                  <a:cubicBezTo>
                    <a:pt x="272" y="209"/>
                    <a:pt x="272" y="209"/>
                    <a:pt x="272" y="209"/>
                  </a:cubicBezTo>
                  <a:cubicBezTo>
                    <a:pt x="272" y="210"/>
                    <a:pt x="272" y="210"/>
                    <a:pt x="272" y="210"/>
                  </a:cubicBezTo>
                  <a:cubicBezTo>
                    <a:pt x="272" y="211"/>
                    <a:pt x="272" y="211"/>
                    <a:pt x="272" y="211"/>
                  </a:cubicBezTo>
                  <a:cubicBezTo>
                    <a:pt x="272" y="210"/>
                    <a:pt x="272" y="210"/>
                    <a:pt x="272" y="210"/>
                  </a:cubicBezTo>
                  <a:cubicBezTo>
                    <a:pt x="271" y="211"/>
                    <a:pt x="271" y="211"/>
                    <a:pt x="271" y="211"/>
                  </a:cubicBezTo>
                  <a:cubicBezTo>
                    <a:pt x="270" y="211"/>
                    <a:pt x="270" y="211"/>
                    <a:pt x="270" y="211"/>
                  </a:cubicBezTo>
                  <a:cubicBezTo>
                    <a:pt x="272" y="212"/>
                    <a:pt x="272" y="212"/>
                    <a:pt x="272" y="212"/>
                  </a:cubicBezTo>
                  <a:cubicBezTo>
                    <a:pt x="272" y="213"/>
                    <a:pt x="272" y="213"/>
                    <a:pt x="272" y="213"/>
                  </a:cubicBezTo>
                  <a:cubicBezTo>
                    <a:pt x="272" y="212"/>
                    <a:pt x="272" y="212"/>
                    <a:pt x="272" y="212"/>
                  </a:cubicBezTo>
                  <a:cubicBezTo>
                    <a:pt x="272" y="213"/>
                    <a:pt x="272" y="213"/>
                    <a:pt x="272" y="213"/>
                  </a:cubicBezTo>
                  <a:cubicBezTo>
                    <a:pt x="273" y="212"/>
                    <a:pt x="273" y="212"/>
                    <a:pt x="273" y="212"/>
                  </a:cubicBezTo>
                  <a:cubicBezTo>
                    <a:pt x="274" y="213"/>
                    <a:pt x="274" y="213"/>
                    <a:pt x="274" y="213"/>
                  </a:cubicBezTo>
                  <a:cubicBezTo>
                    <a:pt x="275" y="213"/>
                    <a:pt x="275" y="213"/>
                    <a:pt x="275" y="213"/>
                  </a:cubicBezTo>
                  <a:cubicBezTo>
                    <a:pt x="275" y="214"/>
                    <a:pt x="275" y="214"/>
                    <a:pt x="275" y="214"/>
                  </a:cubicBezTo>
                  <a:cubicBezTo>
                    <a:pt x="276" y="213"/>
                    <a:pt x="276" y="213"/>
                    <a:pt x="276" y="213"/>
                  </a:cubicBezTo>
                  <a:cubicBezTo>
                    <a:pt x="277" y="214"/>
                    <a:pt x="277" y="214"/>
                    <a:pt x="277" y="214"/>
                  </a:cubicBezTo>
                  <a:cubicBezTo>
                    <a:pt x="277" y="215"/>
                    <a:pt x="277" y="215"/>
                    <a:pt x="277" y="215"/>
                  </a:cubicBezTo>
                  <a:cubicBezTo>
                    <a:pt x="278" y="216"/>
                    <a:pt x="278" y="216"/>
                    <a:pt x="278" y="216"/>
                  </a:cubicBezTo>
                  <a:cubicBezTo>
                    <a:pt x="279" y="215"/>
                    <a:pt x="279" y="215"/>
                    <a:pt x="279" y="215"/>
                  </a:cubicBezTo>
                  <a:cubicBezTo>
                    <a:pt x="279" y="214"/>
                    <a:pt x="279" y="214"/>
                    <a:pt x="279" y="214"/>
                  </a:cubicBezTo>
                  <a:cubicBezTo>
                    <a:pt x="280" y="214"/>
                    <a:pt x="280" y="214"/>
                    <a:pt x="280" y="214"/>
                  </a:cubicBezTo>
                  <a:cubicBezTo>
                    <a:pt x="280" y="215"/>
                    <a:pt x="280" y="215"/>
                    <a:pt x="280" y="215"/>
                  </a:cubicBezTo>
                  <a:cubicBezTo>
                    <a:pt x="279" y="216"/>
                    <a:pt x="279" y="216"/>
                    <a:pt x="279" y="216"/>
                  </a:cubicBezTo>
                  <a:cubicBezTo>
                    <a:pt x="278" y="217"/>
                    <a:pt x="278" y="217"/>
                    <a:pt x="278" y="217"/>
                  </a:cubicBezTo>
                  <a:cubicBezTo>
                    <a:pt x="277" y="218"/>
                    <a:pt x="277" y="218"/>
                    <a:pt x="277" y="218"/>
                  </a:cubicBezTo>
                  <a:cubicBezTo>
                    <a:pt x="278" y="220"/>
                    <a:pt x="278" y="220"/>
                    <a:pt x="278" y="220"/>
                  </a:cubicBezTo>
                  <a:cubicBezTo>
                    <a:pt x="277" y="220"/>
                    <a:pt x="277" y="220"/>
                    <a:pt x="277" y="220"/>
                  </a:cubicBezTo>
                  <a:cubicBezTo>
                    <a:pt x="277" y="219"/>
                    <a:pt x="277" y="219"/>
                    <a:pt x="277" y="219"/>
                  </a:cubicBezTo>
                  <a:cubicBezTo>
                    <a:pt x="277" y="220"/>
                    <a:pt x="277" y="220"/>
                    <a:pt x="277" y="220"/>
                  </a:cubicBezTo>
                  <a:cubicBezTo>
                    <a:pt x="276" y="221"/>
                    <a:pt x="276" y="221"/>
                    <a:pt x="276" y="221"/>
                  </a:cubicBezTo>
                  <a:cubicBezTo>
                    <a:pt x="274" y="221"/>
                    <a:pt x="274" y="221"/>
                    <a:pt x="274" y="221"/>
                  </a:cubicBezTo>
                  <a:cubicBezTo>
                    <a:pt x="272" y="220"/>
                    <a:pt x="272" y="220"/>
                    <a:pt x="272" y="220"/>
                  </a:cubicBezTo>
                  <a:cubicBezTo>
                    <a:pt x="274" y="221"/>
                    <a:pt x="274" y="221"/>
                    <a:pt x="274" y="221"/>
                  </a:cubicBezTo>
                  <a:cubicBezTo>
                    <a:pt x="276" y="221"/>
                    <a:pt x="276" y="221"/>
                    <a:pt x="276" y="221"/>
                  </a:cubicBezTo>
                  <a:cubicBezTo>
                    <a:pt x="277" y="222"/>
                    <a:pt x="277" y="222"/>
                    <a:pt x="277" y="222"/>
                  </a:cubicBezTo>
                  <a:cubicBezTo>
                    <a:pt x="277" y="224"/>
                    <a:pt x="277" y="224"/>
                    <a:pt x="277" y="224"/>
                  </a:cubicBezTo>
                  <a:cubicBezTo>
                    <a:pt x="276" y="225"/>
                    <a:pt x="276" y="225"/>
                    <a:pt x="276" y="225"/>
                  </a:cubicBezTo>
                  <a:cubicBezTo>
                    <a:pt x="276" y="225"/>
                    <a:pt x="276" y="225"/>
                    <a:pt x="276" y="225"/>
                  </a:cubicBezTo>
                  <a:cubicBezTo>
                    <a:pt x="275" y="226"/>
                    <a:pt x="275" y="226"/>
                    <a:pt x="275" y="226"/>
                  </a:cubicBezTo>
                  <a:cubicBezTo>
                    <a:pt x="275" y="226"/>
                    <a:pt x="275" y="226"/>
                    <a:pt x="275" y="226"/>
                  </a:cubicBezTo>
                  <a:cubicBezTo>
                    <a:pt x="276" y="228"/>
                    <a:pt x="276" y="228"/>
                    <a:pt x="276" y="228"/>
                  </a:cubicBezTo>
                  <a:cubicBezTo>
                    <a:pt x="277" y="228"/>
                    <a:pt x="277" y="228"/>
                    <a:pt x="277" y="228"/>
                  </a:cubicBezTo>
                  <a:cubicBezTo>
                    <a:pt x="277" y="228"/>
                    <a:pt x="277" y="228"/>
                    <a:pt x="277" y="228"/>
                  </a:cubicBezTo>
                  <a:cubicBezTo>
                    <a:pt x="275" y="228"/>
                    <a:pt x="275" y="228"/>
                    <a:pt x="275" y="228"/>
                  </a:cubicBezTo>
                  <a:cubicBezTo>
                    <a:pt x="276" y="229"/>
                    <a:pt x="276" y="229"/>
                    <a:pt x="276" y="229"/>
                  </a:cubicBezTo>
                  <a:cubicBezTo>
                    <a:pt x="277" y="230"/>
                    <a:pt x="277" y="230"/>
                    <a:pt x="277" y="230"/>
                  </a:cubicBezTo>
                  <a:cubicBezTo>
                    <a:pt x="277" y="230"/>
                    <a:pt x="277" y="230"/>
                    <a:pt x="277" y="230"/>
                  </a:cubicBezTo>
                  <a:cubicBezTo>
                    <a:pt x="277" y="229"/>
                    <a:pt x="277" y="229"/>
                    <a:pt x="277" y="229"/>
                  </a:cubicBezTo>
                  <a:cubicBezTo>
                    <a:pt x="278" y="229"/>
                    <a:pt x="278" y="229"/>
                    <a:pt x="278" y="229"/>
                  </a:cubicBezTo>
                  <a:cubicBezTo>
                    <a:pt x="279" y="229"/>
                    <a:pt x="279" y="229"/>
                    <a:pt x="279" y="229"/>
                  </a:cubicBezTo>
                  <a:cubicBezTo>
                    <a:pt x="279" y="230"/>
                    <a:pt x="279" y="230"/>
                    <a:pt x="279" y="230"/>
                  </a:cubicBezTo>
                  <a:cubicBezTo>
                    <a:pt x="279" y="231"/>
                    <a:pt x="279" y="231"/>
                    <a:pt x="279" y="231"/>
                  </a:cubicBezTo>
                  <a:cubicBezTo>
                    <a:pt x="279" y="232"/>
                    <a:pt x="279" y="232"/>
                    <a:pt x="279" y="232"/>
                  </a:cubicBezTo>
                  <a:cubicBezTo>
                    <a:pt x="278" y="233"/>
                    <a:pt x="278" y="233"/>
                    <a:pt x="278" y="233"/>
                  </a:cubicBezTo>
                  <a:cubicBezTo>
                    <a:pt x="278" y="234"/>
                    <a:pt x="278" y="234"/>
                    <a:pt x="278" y="234"/>
                  </a:cubicBezTo>
                  <a:cubicBezTo>
                    <a:pt x="277" y="235"/>
                    <a:pt x="277" y="235"/>
                    <a:pt x="277" y="235"/>
                  </a:cubicBezTo>
                  <a:cubicBezTo>
                    <a:pt x="278" y="235"/>
                    <a:pt x="278" y="235"/>
                    <a:pt x="278" y="235"/>
                  </a:cubicBezTo>
                  <a:cubicBezTo>
                    <a:pt x="279" y="232"/>
                    <a:pt x="279" y="232"/>
                    <a:pt x="279" y="232"/>
                  </a:cubicBezTo>
                  <a:cubicBezTo>
                    <a:pt x="280" y="231"/>
                    <a:pt x="280" y="231"/>
                    <a:pt x="280" y="231"/>
                  </a:cubicBezTo>
                  <a:cubicBezTo>
                    <a:pt x="281" y="231"/>
                    <a:pt x="281" y="231"/>
                    <a:pt x="281" y="231"/>
                  </a:cubicBezTo>
                  <a:cubicBezTo>
                    <a:pt x="281" y="232"/>
                    <a:pt x="281" y="232"/>
                    <a:pt x="281" y="232"/>
                  </a:cubicBezTo>
                  <a:cubicBezTo>
                    <a:pt x="281" y="234"/>
                    <a:pt x="281" y="234"/>
                    <a:pt x="281" y="234"/>
                  </a:cubicBezTo>
                  <a:cubicBezTo>
                    <a:pt x="280" y="234"/>
                    <a:pt x="280" y="234"/>
                    <a:pt x="280" y="234"/>
                  </a:cubicBezTo>
                  <a:cubicBezTo>
                    <a:pt x="281" y="235"/>
                    <a:pt x="281" y="235"/>
                    <a:pt x="281" y="235"/>
                  </a:cubicBezTo>
                  <a:cubicBezTo>
                    <a:pt x="280" y="236"/>
                    <a:pt x="280" y="236"/>
                    <a:pt x="280" y="236"/>
                  </a:cubicBezTo>
                  <a:cubicBezTo>
                    <a:pt x="281" y="235"/>
                    <a:pt x="281" y="235"/>
                    <a:pt x="281" y="235"/>
                  </a:cubicBezTo>
                  <a:cubicBezTo>
                    <a:pt x="281" y="234"/>
                    <a:pt x="281" y="234"/>
                    <a:pt x="281" y="234"/>
                  </a:cubicBezTo>
                  <a:cubicBezTo>
                    <a:pt x="282" y="233"/>
                    <a:pt x="282" y="233"/>
                    <a:pt x="282" y="233"/>
                  </a:cubicBezTo>
                  <a:cubicBezTo>
                    <a:pt x="283" y="233"/>
                    <a:pt x="283" y="233"/>
                    <a:pt x="283" y="233"/>
                  </a:cubicBezTo>
                  <a:cubicBezTo>
                    <a:pt x="284" y="232"/>
                    <a:pt x="284" y="232"/>
                    <a:pt x="284" y="232"/>
                  </a:cubicBezTo>
                  <a:cubicBezTo>
                    <a:pt x="284" y="232"/>
                    <a:pt x="284" y="232"/>
                    <a:pt x="284" y="232"/>
                  </a:cubicBezTo>
                  <a:cubicBezTo>
                    <a:pt x="285" y="233"/>
                    <a:pt x="285" y="233"/>
                    <a:pt x="285" y="233"/>
                  </a:cubicBezTo>
                  <a:cubicBezTo>
                    <a:pt x="285" y="232"/>
                    <a:pt x="285" y="232"/>
                    <a:pt x="285" y="232"/>
                  </a:cubicBezTo>
                  <a:cubicBezTo>
                    <a:pt x="286" y="232"/>
                    <a:pt x="286" y="232"/>
                    <a:pt x="286" y="232"/>
                  </a:cubicBezTo>
                  <a:cubicBezTo>
                    <a:pt x="286" y="231"/>
                    <a:pt x="286" y="231"/>
                    <a:pt x="286" y="231"/>
                  </a:cubicBezTo>
                  <a:cubicBezTo>
                    <a:pt x="286" y="231"/>
                    <a:pt x="286" y="231"/>
                    <a:pt x="286" y="231"/>
                  </a:cubicBezTo>
                  <a:cubicBezTo>
                    <a:pt x="288" y="230"/>
                    <a:pt x="288" y="230"/>
                    <a:pt x="288" y="230"/>
                  </a:cubicBezTo>
                  <a:cubicBezTo>
                    <a:pt x="288" y="230"/>
                    <a:pt x="288" y="230"/>
                    <a:pt x="288" y="230"/>
                  </a:cubicBezTo>
                  <a:cubicBezTo>
                    <a:pt x="288" y="232"/>
                    <a:pt x="288" y="232"/>
                    <a:pt x="288" y="232"/>
                  </a:cubicBezTo>
                  <a:cubicBezTo>
                    <a:pt x="288" y="233"/>
                    <a:pt x="288" y="233"/>
                    <a:pt x="288" y="233"/>
                  </a:cubicBezTo>
                  <a:cubicBezTo>
                    <a:pt x="289" y="231"/>
                    <a:pt x="289" y="231"/>
                    <a:pt x="289" y="231"/>
                  </a:cubicBezTo>
                  <a:cubicBezTo>
                    <a:pt x="289" y="230"/>
                    <a:pt x="289" y="230"/>
                    <a:pt x="289" y="230"/>
                  </a:cubicBezTo>
                  <a:cubicBezTo>
                    <a:pt x="289" y="230"/>
                    <a:pt x="289" y="230"/>
                    <a:pt x="289" y="230"/>
                  </a:cubicBezTo>
                  <a:cubicBezTo>
                    <a:pt x="289" y="230"/>
                    <a:pt x="289" y="230"/>
                    <a:pt x="289" y="230"/>
                  </a:cubicBezTo>
                  <a:cubicBezTo>
                    <a:pt x="290" y="229"/>
                    <a:pt x="290" y="229"/>
                    <a:pt x="290" y="229"/>
                  </a:cubicBezTo>
                  <a:cubicBezTo>
                    <a:pt x="290" y="229"/>
                    <a:pt x="290" y="229"/>
                    <a:pt x="290" y="229"/>
                  </a:cubicBezTo>
                  <a:cubicBezTo>
                    <a:pt x="291" y="228"/>
                    <a:pt x="291" y="228"/>
                    <a:pt x="291" y="228"/>
                  </a:cubicBezTo>
                  <a:cubicBezTo>
                    <a:pt x="291" y="227"/>
                    <a:pt x="291" y="227"/>
                    <a:pt x="291" y="227"/>
                  </a:cubicBezTo>
                  <a:cubicBezTo>
                    <a:pt x="292" y="227"/>
                    <a:pt x="292" y="227"/>
                    <a:pt x="292" y="227"/>
                  </a:cubicBezTo>
                  <a:cubicBezTo>
                    <a:pt x="292" y="226"/>
                    <a:pt x="292" y="226"/>
                    <a:pt x="292" y="226"/>
                  </a:cubicBezTo>
                  <a:cubicBezTo>
                    <a:pt x="293" y="226"/>
                    <a:pt x="293" y="226"/>
                    <a:pt x="293" y="226"/>
                  </a:cubicBezTo>
                  <a:cubicBezTo>
                    <a:pt x="293" y="227"/>
                    <a:pt x="293" y="227"/>
                    <a:pt x="293" y="227"/>
                  </a:cubicBezTo>
                  <a:cubicBezTo>
                    <a:pt x="293" y="226"/>
                    <a:pt x="293" y="226"/>
                    <a:pt x="293" y="226"/>
                  </a:cubicBezTo>
                  <a:cubicBezTo>
                    <a:pt x="293" y="226"/>
                    <a:pt x="293" y="226"/>
                    <a:pt x="293" y="226"/>
                  </a:cubicBezTo>
                  <a:cubicBezTo>
                    <a:pt x="292" y="226"/>
                    <a:pt x="292" y="226"/>
                    <a:pt x="292" y="226"/>
                  </a:cubicBezTo>
                  <a:cubicBezTo>
                    <a:pt x="292" y="225"/>
                    <a:pt x="292" y="225"/>
                    <a:pt x="292" y="225"/>
                  </a:cubicBezTo>
                  <a:cubicBezTo>
                    <a:pt x="293" y="224"/>
                    <a:pt x="293" y="224"/>
                    <a:pt x="293" y="224"/>
                  </a:cubicBezTo>
                  <a:cubicBezTo>
                    <a:pt x="293" y="224"/>
                    <a:pt x="293" y="224"/>
                    <a:pt x="293" y="224"/>
                  </a:cubicBezTo>
                  <a:cubicBezTo>
                    <a:pt x="294" y="224"/>
                    <a:pt x="294" y="224"/>
                    <a:pt x="294" y="224"/>
                  </a:cubicBezTo>
                  <a:cubicBezTo>
                    <a:pt x="294" y="223"/>
                    <a:pt x="294" y="223"/>
                    <a:pt x="294" y="223"/>
                  </a:cubicBezTo>
                  <a:cubicBezTo>
                    <a:pt x="294" y="223"/>
                    <a:pt x="294" y="223"/>
                    <a:pt x="294" y="223"/>
                  </a:cubicBezTo>
                  <a:cubicBezTo>
                    <a:pt x="294" y="222"/>
                    <a:pt x="294" y="222"/>
                    <a:pt x="294" y="222"/>
                  </a:cubicBezTo>
                  <a:cubicBezTo>
                    <a:pt x="295" y="222"/>
                    <a:pt x="295" y="222"/>
                    <a:pt x="295" y="222"/>
                  </a:cubicBezTo>
                  <a:cubicBezTo>
                    <a:pt x="296" y="221"/>
                    <a:pt x="296" y="221"/>
                    <a:pt x="296" y="221"/>
                  </a:cubicBezTo>
                  <a:cubicBezTo>
                    <a:pt x="295" y="220"/>
                    <a:pt x="295" y="220"/>
                    <a:pt x="295" y="220"/>
                  </a:cubicBezTo>
                  <a:cubicBezTo>
                    <a:pt x="296" y="219"/>
                    <a:pt x="296" y="219"/>
                    <a:pt x="296" y="219"/>
                  </a:cubicBezTo>
                  <a:cubicBezTo>
                    <a:pt x="297" y="219"/>
                    <a:pt x="297" y="219"/>
                    <a:pt x="297" y="219"/>
                  </a:cubicBezTo>
                  <a:cubicBezTo>
                    <a:pt x="298" y="219"/>
                    <a:pt x="298" y="219"/>
                    <a:pt x="298" y="219"/>
                  </a:cubicBezTo>
                  <a:cubicBezTo>
                    <a:pt x="297" y="220"/>
                    <a:pt x="297" y="220"/>
                    <a:pt x="297" y="220"/>
                  </a:cubicBezTo>
                  <a:cubicBezTo>
                    <a:pt x="298" y="220"/>
                    <a:pt x="298" y="220"/>
                    <a:pt x="298" y="220"/>
                  </a:cubicBezTo>
                  <a:cubicBezTo>
                    <a:pt x="298" y="220"/>
                    <a:pt x="298" y="220"/>
                    <a:pt x="298" y="220"/>
                  </a:cubicBezTo>
                  <a:cubicBezTo>
                    <a:pt x="297" y="220"/>
                    <a:pt x="297" y="220"/>
                    <a:pt x="297" y="220"/>
                  </a:cubicBezTo>
                  <a:cubicBezTo>
                    <a:pt x="297" y="221"/>
                    <a:pt x="297" y="221"/>
                    <a:pt x="297" y="221"/>
                  </a:cubicBezTo>
                  <a:cubicBezTo>
                    <a:pt x="298" y="221"/>
                    <a:pt x="298" y="221"/>
                    <a:pt x="298" y="221"/>
                  </a:cubicBezTo>
                  <a:cubicBezTo>
                    <a:pt x="297" y="222"/>
                    <a:pt x="297" y="222"/>
                    <a:pt x="297" y="222"/>
                  </a:cubicBezTo>
                  <a:cubicBezTo>
                    <a:pt x="297" y="222"/>
                    <a:pt x="297" y="222"/>
                    <a:pt x="297" y="222"/>
                  </a:cubicBezTo>
                  <a:cubicBezTo>
                    <a:pt x="297" y="222"/>
                    <a:pt x="297" y="222"/>
                    <a:pt x="297" y="222"/>
                  </a:cubicBezTo>
                  <a:cubicBezTo>
                    <a:pt x="297" y="222"/>
                    <a:pt x="297" y="222"/>
                    <a:pt x="297" y="222"/>
                  </a:cubicBezTo>
                  <a:cubicBezTo>
                    <a:pt x="298" y="222"/>
                    <a:pt x="298" y="222"/>
                    <a:pt x="298" y="222"/>
                  </a:cubicBezTo>
                  <a:cubicBezTo>
                    <a:pt x="298" y="223"/>
                    <a:pt x="298" y="223"/>
                    <a:pt x="298" y="223"/>
                  </a:cubicBezTo>
                  <a:cubicBezTo>
                    <a:pt x="297" y="223"/>
                    <a:pt x="297" y="223"/>
                    <a:pt x="297" y="223"/>
                  </a:cubicBezTo>
                  <a:cubicBezTo>
                    <a:pt x="298" y="223"/>
                    <a:pt x="298" y="223"/>
                    <a:pt x="298" y="223"/>
                  </a:cubicBezTo>
                  <a:cubicBezTo>
                    <a:pt x="298" y="224"/>
                    <a:pt x="298" y="224"/>
                    <a:pt x="298" y="224"/>
                  </a:cubicBezTo>
                  <a:cubicBezTo>
                    <a:pt x="297" y="224"/>
                    <a:pt x="297" y="224"/>
                    <a:pt x="297" y="224"/>
                  </a:cubicBezTo>
                  <a:cubicBezTo>
                    <a:pt x="298" y="225"/>
                    <a:pt x="298" y="225"/>
                    <a:pt x="298" y="225"/>
                  </a:cubicBezTo>
                  <a:cubicBezTo>
                    <a:pt x="298" y="226"/>
                    <a:pt x="298" y="226"/>
                    <a:pt x="298" y="226"/>
                  </a:cubicBezTo>
                  <a:cubicBezTo>
                    <a:pt x="299" y="227"/>
                    <a:pt x="299" y="227"/>
                    <a:pt x="299" y="227"/>
                  </a:cubicBezTo>
                  <a:cubicBezTo>
                    <a:pt x="298" y="227"/>
                    <a:pt x="298" y="227"/>
                    <a:pt x="298" y="227"/>
                  </a:cubicBezTo>
                  <a:cubicBezTo>
                    <a:pt x="298" y="227"/>
                    <a:pt x="298" y="227"/>
                    <a:pt x="298" y="227"/>
                  </a:cubicBezTo>
                  <a:cubicBezTo>
                    <a:pt x="297" y="227"/>
                    <a:pt x="297" y="227"/>
                    <a:pt x="297" y="227"/>
                  </a:cubicBezTo>
                  <a:cubicBezTo>
                    <a:pt x="298" y="228"/>
                    <a:pt x="298" y="228"/>
                    <a:pt x="298" y="228"/>
                  </a:cubicBezTo>
                  <a:cubicBezTo>
                    <a:pt x="298" y="228"/>
                    <a:pt x="298" y="228"/>
                    <a:pt x="298" y="228"/>
                  </a:cubicBezTo>
                  <a:cubicBezTo>
                    <a:pt x="298" y="228"/>
                    <a:pt x="298" y="228"/>
                    <a:pt x="298" y="228"/>
                  </a:cubicBezTo>
                  <a:cubicBezTo>
                    <a:pt x="299" y="227"/>
                    <a:pt x="299" y="227"/>
                    <a:pt x="299" y="227"/>
                  </a:cubicBezTo>
                  <a:cubicBezTo>
                    <a:pt x="299" y="228"/>
                    <a:pt x="299" y="228"/>
                    <a:pt x="299" y="228"/>
                  </a:cubicBezTo>
                  <a:cubicBezTo>
                    <a:pt x="300" y="228"/>
                    <a:pt x="300" y="228"/>
                    <a:pt x="300" y="228"/>
                  </a:cubicBezTo>
                  <a:cubicBezTo>
                    <a:pt x="299" y="229"/>
                    <a:pt x="299" y="229"/>
                    <a:pt x="299" y="229"/>
                  </a:cubicBezTo>
                  <a:cubicBezTo>
                    <a:pt x="298" y="230"/>
                    <a:pt x="298" y="230"/>
                    <a:pt x="298" y="230"/>
                  </a:cubicBezTo>
                  <a:cubicBezTo>
                    <a:pt x="297" y="229"/>
                    <a:pt x="297" y="229"/>
                    <a:pt x="297" y="229"/>
                  </a:cubicBezTo>
                  <a:cubicBezTo>
                    <a:pt x="297" y="230"/>
                    <a:pt x="297" y="230"/>
                    <a:pt x="297" y="230"/>
                  </a:cubicBezTo>
                  <a:cubicBezTo>
                    <a:pt x="297" y="230"/>
                    <a:pt x="297" y="230"/>
                    <a:pt x="297" y="230"/>
                  </a:cubicBezTo>
                  <a:cubicBezTo>
                    <a:pt x="299" y="230"/>
                    <a:pt x="299" y="230"/>
                    <a:pt x="299" y="230"/>
                  </a:cubicBezTo>
                  <a:cubicBezTo>
                    <a:pt x="300" y="230"/>
                    <a:pt x="300" y="230"/>
                    <a:pt x="300" y="230"/>
                  </a:cubicBezTo>
                  <a:cubicBezTo>
                    <a:pt x="300" y="231"/>
                    <a:pt x="300" y="231"/>
                    <a:pt x="300" y="231"/>
                  </a:cubicBezTo>
                  <a:cubicBezTo>
                    <a:pt x="299" y="231"/>
                    <a:pt x="299" y="231"/>
                    <a:pt x="299" y="231"/>
                  </a:cubicBezTo>
                  <a:cubicBezTo>
                    <a:pt x="300" y="232"/>
                    <a:pt x="300" y="232"/>
                    <a:pt x="300" y="232"/>
                  </a:cubicBezTo>
                  <a:cubicBezTo>
                    <a:pt x="301" y="231"/>
                    <a:pt x="301" y="231"/>
                    <a:pt x="301" y="231"/>
                  </a:cubicBezTo>
                  <a:cubicBezTo>
                    <a:pt x="301" y="232"/>
                    <a:pt x="301" y="232"/>
                    <a:pt x="301" y="232"/>
                  </a:cubicBezTo>
                  <a:cubicBezTo>
                    <a:pt x="300" y="233"/>
                    <a:pt x="300" y="233"/>
                    <a:pt x="300" y="233"/>
                  </a:cubicBezTo>
                  <a:cubicBezTo>
                    <a:pt x="298" y="233"/>
                    <a:pt x="298" y="233"/>
                    <a:pt x="298" y="233"/>
                  </a:cubicBezTo>
                  <a:cubicBezTo>
                    <a:pt x="298" y="233"/>
                    <a:pt x="298" y="233"/>
                    <a:pt x="298" y="233"/>
                  </a:cubicBezTo>
                  <a:cubicBezTo>
                    <a:pt x="297" y="233"/>
                    <a:pt x="297" y="233"/>
                    <a:pt x="297" y="233"/>
                  </a:cubicBezTo>
                  <a:cubicBezTo>
                    <a:pt x="298" y="234"/>
                    <a:pt x="298" y="234"/>
                    <a:pt x="298" y="234"/>
                  </a:cubicBezTo>
                  <a:cubicBezTo>
                    <a:pt x="297" y="234"/>
                    <a:pt x="297" y="234"/>
                    <a:pt x="297" y="234"/>
                  </a:cubicBezTo>
                  <a:cubicBezTo>
                    <a:pt x="298" y="234"/>
                    <a:pt x="298" y="234"/>
                    <a:pt x="298" y="234"/>
                  </a:cubicBezTo>
                  <a:cubicBezTo>
                    <a:pt x="300" y="234"/>
                    <a:pt x="300" y="234"/>
                    <a:pt x="300" y="234"/>
                  </a:cubicBezTo>
                  <a:cubicBezTo>
                    <a:pt x="301" y="234"/>
                    <a:pt x="301" y="234"/>
                    <a:pt x="301" y="234"/>
                  </a:cubicBezTo>
                  <a:cubicBezTo>
                    <a:pt x="301" y="234"/>
                    <a:pt x="301" y="234"/>
                    <a:pt x="301" y="234"/>
                  </a:cubicBezTo>
                  <a:cubicBezTo>
                    <a:pt x="301" y="234"/>
                    <a:pt x="301" y="234"/>
                    <a:pt x="301" y="234"/>
                  </a:cubicBezTo>
                  <a:cubicBezTo>
                    <a:pt x="301" y="235"/>
                    <a:pt x="301" y="235"/>
                    <a:pt x="301" y="235"/>
                  </a:cubicBezTo>
                  <a:cubicBezTo>
                    <a:pt x="300" y="235"/>
                    <a:pt x="300" y="235"/>
                    <a:pt x="300" y="235"/>
                  </a:cubicBezTo>
                  <a:cubicBezTo>
                    <a:pt x="299" y="235"/>
                    <a:pt x="299" y="235"/>
                    <a:pt x="299" y="235"/>
                  </a:cubicBezTo>
                  <a:cubicBezTo>
                    <a:pt x="298" y="237"/>
                    <a:pt x="298" y="237"/>
                    <a:pt x="298" y="237"/>
                  </a:cubicBezTo>
                  <a:cubicBezTo>
                    <a:pt x="299" y="236"/>
                    <a:pt x="299" y="236"/>
                    <a:pt x="299" y="236"/>
                  </a:cubicBezTo>
                  <a:cubicBezTo>
                    <a:pt x="300" y="236"/>
                    <a:pt x="300" y="236"/>
                    <a:pt x="300" y="236"/>
                  </a:cubicBezTo>
                  <a:cubicBezTo>
                    <a:pt x="301" y="236"/>
                    <a:pt x="301" y="236"/>
                    <a:pt x="301" y="236"/>
                  </a:cubicBezTo>
                  <a:cubicBezTo>
                    <a:pt x="301" y="236"/>
                    <a:pt x="301" y="236"/>
                    <a:pt x="301" y="236"/>
                  </a:cubicBezTo>
                  <a:cubicBezTo>
                    <a:pt x="301" y="237"/>
                    <a:pt x="301" y="237"/>
                    <a:pt x="301" y="237"/>
                  </a:cubicBezTo>
                  <a:cubicBezTo>
                    <a:pt x="301" y="237"/>
                    <a:pt x="301" y="237"/>
                    <a:pt x="301" y="237"/>
                  </a:cubicBezTo>
                  <a:cubicBezTo>
                    <a:pt x="300" y="237"/>
                    <a:pt x="300" y="237"/>
                    <a:pt x="300" y="237"/>
                  </a:cubicBezTo>
                  <a:cubicBezTo>
                    <a:pt x="300" y="238"/>
                    <a:pt x="300" y="238"/>
                    <a:pt x="300" y="238"/>
                  </a:cubicBezTo>
                  <a:cubicBezTo>
                    <a:pt x="300" y="238"/>
                    <a:pt x="300" y="238"/>
                    <a:pt x="300" y="238"/>
                  </a:cubicBezTo>
                  <a:cubicBezTo>
                    <a:pt x="301" y="238"/>
                    <a:pt x="301" y="238"/>
                    <a:pt x="301" y="238"/>
                  </a:cubicBezTo>
                  <a:cubicBezTo>
                    <a:pt x="301" y="237"/>
                    <a:pt x="301" y="237"/>
                    <a:pt x="301" y="237"/>
                  </a:cubicBezTo>
                  <a:cubicBezTo>
                    <a:pt x="302" y="238"/>
                    <a:pt x="302" y="238"/>
                    <a:pt x="302" y="238"/>
                  </a:cubicBezTo>
                  <a:cubicBezTo>
                    <a:pt x="303" y="239"/>
                    <a:pt x="303" y="239"/>
                    <a:pt x="303" y="239"/>
                  </a:cubicBezTo>
                  <a:cubicBezTo>
                    <a:pt x="302" y="240"/>
                    <a:pt x="302" y="240"/>
                    <a:pt x="302" y="240"/>
                  </a:cubicBezTo>
                  <a:cubicBezTo>
                    <a:pt x="301" y="240"/>
                    <a:pt x="301" y="240"/>
                    <a:pt x="301" y="240"/>
                  </a:cubicBezTo>
                  <a:cubicBezTo>
                    <a:pt x="301" y="240"/>
                    <a:pt x="301" y="240"/>
                    <a:pt x="301" y="240"/>
                  </a:cubicBezTo>
                  <a:cubicBezTo>
                    <a:pt x="300" y="240"/>
                    <a:pt x="300" y="240"/>
                    <a:pt x="300" y="240"/>
                  </a:cubicBezTo>
                  <a:cubicBezTo>
                    <a:pt x="301" y="241"/>
                    <a:pt x="301" y="241"/>
                    <a:pt x="301" y="241"/>
                  </a:cubicBezTo>
                  <a:cubicBezTo>
                    <a:pt x="301" y="241"/>
                    <a:pt x="301" y="241"/>
                    <a:pt x="301" y="241"/>
                  </a:cubicBezTo>
                  <a:cubicBezTo>
                    <a:pt x="302" y="241"/>
                    <a:pt x="302" y="241"/>
                    <a:pt x="302" y="241"/>
                  </a:cubicBezTo>
                  <a:cubicBezTo>
                    <a:pt x="302" y="241"/>
                    <a:pt x="302" y="241"/>
                    <a:pt x="302" y="241"/>
                  </a:cubicBezTo>
                  <a:cubicBezTo>
                    <a:pt x="303" y="241"/>
                    <a:pt x="303" y="241"/>
                    <a:pt x="303" y="241"/>
                  </a:cubicBezTo>
                  <a:cubicBezTo>
                    <a:pt x="303" y="242"/>
                    <a:pt x="303" y="242"/>
                    <a:pt x="303" y="242"/>
                  </a:cubicBezTo>
                  <a:cubicBezTo>
                    <a:pt x="302" y="242"/>
                    <a:pt x="302" y="242"/>
                    <a:pt x="302" y="242"/>
                  </a:cubicBezTo>
                  <a:cubicBezTo>
                    <a:pt x="303" y="242"/>
                    <a:pt x="303" y="242"/>
                    <a:pt x="303" y="242"/>
                  </a:cubicBezTo>
                  <a:cubicBezTo>
                    <a:pt x="303" y="242"/>
                    <a:pt x="303" y="242"/>
                    <a:pt x="303" y="242"/>
                  </a:cubicBezTo>
                  <a:cubicBezTo>
                    <a:pt x="304" y="243"/>
                    <a:pt x="304" y="243"/>
                    <a:pt x="304" y="243"/>
                  </a:cubicBezTo>
                  <a:cubicBezTo>
                    <a:pt x="304" y="244"/>
                    <a:pt x="304" y="244"/>
                    <a:pt x="304" y="244"/>
                  </a:cubicBezTo>
                  <a:cubicBezTo>
                    <a:pt x="303" y="244"/>
                    <a:pt x="303" y="244"/>
                    <a:pt x="303" y="244"/>
                  </a:cubicBezTo>
                  <a:cubicBezTo>
                    <a:pt x="302" y="245"/>
                    <a:pt x="302" y="245"/>
                    <a:pt x="302" y="245"/>
                  </a:cubicBezTo>
                  <a:cubicBezTo>
                    <a:pt x="302" y="245"/>
                    <a:pt x="302" y="245"/>
                    <a:pt x="302" y="245"/>
                  </a:cubicBezTo>
                  <a:cubicBezTo>
                    <a:pt x="301" y="245"/>
                    <a:pt x="301" y="245"/>
                    <a:pt x="301" y="245"/>
                  </a:cubicBezTo>
                  <a:cubicBezTo>
                    <a:pt x="302" y="245"/>
                    <a:pt x="302" y="245"/>
                    <a:pt x="302" y="245"/>
                  </a:cubicBezTo>
                  <a:cubicBezTo>
                    <a:pt x="302" y="246"/>
                    <a:pt x="302" y="246"/>
                    <a:pt x="302" y="246"/>
                  </a:cubicBezTo>
                  <a:cubicBezTo>
                    <a:pt x="301" y="246"/>
                    <a:pt x="301" y="246"/>
                    <a:pt x="301" y="246"/>
                  </a:cubicBezTo>
                  <a:cubicBezTo>
                    <a:pt x="300" y="245"/>
                    <a:pt x="300" y="245"/>
                    <a:pt x="300" y="245"/>
                  </a:cubicBezTo>
                  <a:cubicBezTo>
                    <a:pt x="299" y="245"/>
                    <a:pt x="299" y="245"/>
                    <a:pt x="299" y="245"/>
                  </a:cubicBezTo>
                  <a:cubicBezTo>
                    <a:pt x="300" y="246"/>
                    <a:pt x="300" y="246"/>
                    <a:pt x="300" y="246"/>
                  </a:cubicBezTo>
                  <a:cubicBezTo>
                    <a:pt x="300" y="247"/>
                    <a:pt x="300" y="247"/>
                    <a:pt x="300" y="247"/>
                  </a:cubicBezTo>
                  <a:cubicBezTo>
                    <a:pt x="301" y="247"/>
                    <a:pt x="301" y="247"/>
                    <a:pt x="301" y="247"/>
                  </a:cubicBezTo>
                  <a:cubicBezTo>
                    <a:pt x="301" y="248"/>
                    <a:pt x="301" y="248"/>
                    <a:pt x="301" y="248"/>
                  </a:cubicBezTo>
                  <a:cubicBezTo>
                    <a:pt x="301" y="248"/>
                    <a:pt x="301" y="248"/>
                    <a:pt x="301" y="248"/>
                  </a:cubicBezTo>
                  <a:cubicBezTo>
                    <a:pt x="300" y="248"/>
                    <a:pt x="300" y="248"/>
                    <a:pt x="300" y="248"/>
                  </a:cubicBezTo>
                  <a:cubicBezTo>
                    <a:pt x="300" y="249"/>
                    <a:pt x="300" y="249"/>
                    <a:pt x="300" y="249"/>
                  </a:cubicBezTo>
                  <a:cubicBezTo>
                    <a:pt x="299" y="249"/>
                    <a:pt x="299" y="249"/>
                    <a:pt x="299" y="249"/>
                  </a:cubicBezTo>
                  <a:cubicBezTo>
                    <a:pt x="300" y="249"/>
                    <a:pt x="300" y="249"/>
                    <a:pt x="300" y="249"/>
                  </a:cubicBezTo>
                  <a:cubicBezTo>
                    <a:pt x="301" y="249"/>
                    <a:pt x="301" y="249"/>
                    <a:pt x="301" y="249"/>
                  </a:cubicBezTo>
                  <a:cubicBezTo>
                    <a:pt x="301" y="249"/>
                    <a:pt x="301" y="249"/>
                    <a:pt x="301" y="249"/>
                  </a:cubicBezTo>
                  <a:cubicBezTo>
                    <a:pt x="302" y="248"/>
                    <a:pt x="302" y="248"/>
                    <a:pt x="302" y="248"/>
                  </a:cubicBezTo>
                  <a:cubicBezTo>
                    <a:pt x="303" y="248"/>
                    <a:pt x="303" y="248"/>
                    <a:pt x="303" y="248"/>
                  </a:cubicBezTo>
                  <a:cubicBezTo>
                    <a:pt x="303" y="249"/>
                    <a:pt x="303" y="249"/>
                    <a:pt x="303" y="249"/>
                  </a:cubicBezTo>
                  <a:cubicBezTo>
                    <a:pt x="303" y="249"/>
                    <a:pt x="303" y="249"/>
                    <a:pt x="303" y="249"/>
                  </a:cubicBezTo>
                  <a:cubicBezTo>
                    <a:pt x="303" y="250"/>
                    <a:pt x="303" y="250"/>
                    <a:pt x="303" y="250"/>
                  </a:cubicBezTo>
                  <a:cubicBezTo>
                    <a:pt x="303" y="250"/>
                    <a:pt x="303" y="250"/>
                    <a:pt x="303" y="250"/>
                  </a:cubicBezTo>
                  <a:cubicBezTo>
                    <a:pt x="303" y="250"/>
                    <a:pt x="303" y="250"/>
                    <a:pt x="303" y="250"/>
                  </a:cubicBezTo>
                  <a:cubicBezTo>
                    <a:pt x="303" y="251"/>
                    <a:pt x="303" y="251"/>
                    <a:pt x="303" y="251"/>
                  </a:cubicBezTo>
                  <a:cubicBezTo>
                    <a:pt x="303" y="251"/>
                    <a:pt x="303" y="251"/>
                    <a:pt x="303" y="251"/>
                  </a:cubicBezTo>
                  <a:cubicBezTo>
                    <a:pt x="304" y="250"/>
                    <a:pt x="304" y="250"/>
                    <a:pt x="304" y="250"/>
                  </a:cubicBezTo>
                  <a:cubicBezTo>
                    <a:pt x="304" y="251"/>
                    <a:pt x="304" y="251"/>
                    <a:pt x="304" y="251"/>
                  </a:cubicBezTo>
                  <a:cubicBezTo>
                    <a:pt x="305" y="251"/>
                    <a:pt x="305" y="251"/>
                    <a:pt x="305" y="251"/>
                  </a:cubicBezTo>
                  <a:cubicBezTo>
                    <a:pt x="305" y="252"/>
                    <a:pt x="305" y="252"/>
                    <a:pt x="305" y="252"/>
                  </a:cubicBezTo>
                  <a:cubicBezTo>
                    <a:pt x="305" y="252"/>
                    <a:pt x="305" y="252"/>
                    <a:pt x="305" y="252"/>
                  </a:cubicBezTo>
                  <a:cubicBezTo>
                    <a:pt x="305" y="253"/>
                    <a:pt x="305" y="253"/>
                    <a:pt x="305" y="253"/>
                  </a:cubicBezTo>
                  <a:cubicBezTo>
                    <a:pt x="305" y="253"/>
                    <a:pt x="305" y="253"/>
                    <a:pt x="305" y="253"/>
                  </a:cubicBezTo>
                  <a:cubicBezTo>
                    <a:pt x="306" y="251"/>
                    <a:pt x="306" y="251"/>
                    <a:pt x="306" y="251"/>
                  </a:cubicBezTo>
                  <a:cubicBezTo>
                    <a:pt x="306" y="252"/>
                    <a:pt x="306" y="252"/>
                    <a:pt x="306" y="252"/>
                  </a:cubicBezTo>
                  <a:cubicBezTo>
                    <a:pt x="306" y="252"/>
                    <a:pt x="306" y="252"/>
                    <a:pt x="306" y="252"/>
                  </a:cubicBezTo>
                  <a:cubicBezTo>
                    <a:pt x="307" y="253"/>
                    <a:pt x="307" y="253"/>
                    <a:pt x="307" y="253"/>
                  </a:cubicBezTo>
                  <a:cubicBezTo>
                    <a:pt x="305" y="253"/>
                    <a:pt x="305" y="253"/>
                    <a:pt x="305" y="253"/>
                  </a:cubicBezTo>
                  <a:cubicBezTo>
                    <a:pt x="304" y="255"/>
                    <a:pt x="304" y="255"/>
                    <a:pt x="304" y="255"/>
                  </a:cubicBezTo>
                  <a:cubicBezTo>
                    <a:pt x="303" y="255"/>
                    <a:pt x="303" y="255"/>
                    <a:pt x="303" y="255"/>
                  </a:cubicBezTo>
                  <a:cubicBezTo>
                    <a:pt x="302" y="255"/>
                    <a:pt x="302" y="255"/>
                    <a:pt x="302" y="255"/>
                  </a:cubicBezTo>
                  <a:cubicBezTo>
                    <a:pt x="303" y="256"/>
                    <a:pt x="303" y="256"/>
                    <a:pt x="303" y="256"/>
                  </a:cubicBezTo>
                  <a:cubicBezTo>
                    <a:pt x="304" y="256"/>
                    <a:pt x="304" y="256"/>
                    <a:pt x="304" y="256"/>
                  </a:cubicBezTo>
                  <a:cubicBezTo>
                    <a:pt x="306" y="254"/>
                    <a:pt x="306" y="254"/>
                    <a:pt x="306" y="254"/>
                  </a:cubicBezTo>
                  <a:cubicBezTo>
                    <a:pt x="306" y="254"/>
                    <a:pt x="306" y="254"/>
                    <a:pt x="306" y="254"/>
                  </a:cubicBezTo>
                  <a:cubicBezTo>
                    <a:pt x="306" y="255"/>
                    <a:pt x="306" y="255"/>
                    <a:pt x="306" y="255"/>
                  </a:cubicBezTo>
                  <a:cubicBezTo>
                    <a:pt x="306" y="255"/>
                    <a:pt x="306" y="255"/>
                    <a:pt x="306" y="255"/>
                  </a:cubicBezTo>
                  <a:cubicBezTo>
                    <a:pt x="305" y="256"/>
                    <a:pt x="305" y="256"/>
                    <a:pt x="305" y="256"/>
                  </a:cubicBezTo>
                  <a:cubicBezTo>
                    <a:pt x="306" y="256"/>
                    <a:pt x="306" y="256"/>
                    <a:pt x="306" y="256"/>
                  </a:cubicBezTo>
                  <a:cubicBezTo>
                    <a:pt x="307" y="255"/>
                    <a:pt x="307" y="255"/>
                    <a:pt x="307" y="255"/>
                  </a:cubicBezTo>
                  <a:cubicBezTo>
                    <a:pt x="307" y="254"/>
                    <a:pt x="307" y="254"/>
                    <a:pt x="307" y="254"/>
                  </a:cubicBezTo>
                  <a:cubicBezTo>
                    <a:pt x="308" y="254"/>
                    <a:pt x="308" y="254"/>
                    <a:pt x="308" y="254"/>
                  </a:cubicBezTo>
                  <a:cubicBezTo>
                    <a:pt x="308" y="254"/>
                    <a:pt x="308" y="254"/>
                    <a:pt x="308" y="254"/>
                  </a:cubicBezTo>
                  <a:cubicBezTo>
                    <a:pt x="308" y="255"/>
                    <a:pt x="308" y="255"/>
                    <a:pt x="308" y="255"/>
                  </a:cubicBezTo>
                  <a:cubicBezTo>
                    <a:pt x="307" y="255"/>
                    <a:pt x="307" y="255"/>
                    <a:pt x="307" y="255"/>
                  </a:cubicBezTo>
                  <a:cubicBezTo>
                    <a:pt x="308" y="255"/>
                    <a:pt x="308" y="255"/>
                    <a:pt x="308" y="255"/>
                  </a:cubicBezTo>
                  <a:cubicBezTo>
                    <a:pt x="309" y="255"/>
                    <a:pt x="309" y="255"/>
                    <a:pt x="309" y="255"/>
                  </a:cubicBezTo>
                  <a:cubicBezTo>
                    <a:pt x="309" y="255"/>
                    <a:pt x="309" y="255"/>
                    <a:pt x="309" y="255"/>
                  </a:cubicBezTo>
                  <a:cubicBezTo>
                    <a:pt x="308" y="256"/>
                    <a:pt x="308" y="256"/>
                    <a:pt x="308" y="256"/>
                  </a:cubicBezTo>
                  <a:cubicBezTo>
                    <a:pt x="307" y="257"/>
                    <a:pt x="307" y="257"/>
                    <a:pt x="307" y="257"/>
                  </a:cubicBezTo>
                  <a:cubicBezTo>
                    <a:pt x="308" y="257"/>
                    <a:pt x="308" y="257"/>
                    <a:pt x="308" y="257"/>
                  </a:cubicBezTo>
                  <a:cubicBezTo>
                    <a:pt x="308" y="256"/>
                    <a:pt x="308" y="256"/>
                    <a:pt x="308" y="256"/>
                  </a:cubicBezTo>
                  <a:cubicBezTo>
                    <a:pt x="310" y="255"/>
                    <a:pt x="310" y="255"/>
                    <a:pt x="310" y="255"/>
                  </a:cubicBezTo>
                  <a:cubicBezTo>
                    <a:pt x="310" y="255"/>
                    <a:pt x="310" y="255"/>
                    <a:pt x="310" y="255"/>
                  </a:cubicBezTo>
                  <a:cubicBezTo>
                    <a:pt x="310" y="255"/>
                    <a:pt x="310" y="255"/>
                    <a:pt x="310" y="255"/>
                  </a:cubicBezTo>
                  <a:cubicBezTo>
                    <a:pt x="310" y="256"/>
                    <a:pt x="310" y="256"/>
                    <a:pt x="310" y="256"/>
                  </a:cubicBezTo>
                  <a:cubicBezTo>
                    <a:pt x="311" y="255"/>
                    <a:pt x="311" y="255"/>
                    <a:pt x="311" y="255"/>
                  </a:cubicBezTo>
                  <a:cubicBezTo>
                    <a:pt x="311" y="255"/>
                    <a:pt x="311" y="255"/>
                    <a:pt x="311" y="255"/>
                  </a:cubicBezTo>
                  <a:cubicBezTo>
                    <a:pt x="311" y="257"/>
                    <a:pt x="311" y="257"/>
                    <a:pt x="311" y="257"/>
                  </a:cubicBezTo>
                  <a:cubicBezTo>
                    <a:pt x="310" y="257"/>
                    <a:pt x="310" y="257"/>
                    <a:pt x="310" y="257"/>
                  </a:cubicBezTo>
                  <a:cubicBezTo>
                    <a:pt x="311" y="257"/>
                    <a:pt x="311" y="257"/>
                    <a:pt x="311" y="257"/>
                  </a:cubicBezTo>
                  <a:cubicBezTo>
                    <a:pt x="311" y="257"/>
                    <a:pt x="311" y="257"/>
                    <a:pt x="311" y="257"/>
                  </a:cubicBezTo>
                  <a:cubicBezTo>
                    <a:pt x="312" y="258"/>
                    <a:pt x="312" y="258"/>
                    <a:pt x="312" y="258"/>
                  </a:cubicBezTo>
                  <a:cubicBezTo>
                    <a:pt x="313" y="257"/>
                    <a:pt x="313" y="257"/>
                    <a:pt x="313" y="257"/>
                  </a:cubicBezTo>
                  <a:cubicBezTo>
                    <a:pt x="314" y="257"/>
                    <a:pt x="314" y="257"/>
                    <a:pt x="314" y="257"/>
                  </a:cubicBezTo>
                  <a:cubicBezTo>
                    <a:pt x="315" y="257"/>
                    <a:pt x="315" y="257"/>
                    <a:pt x="315" y="257"/>
                  </a:cubicBezTo>
                  <a:cubicBezTo>
                    <a:pt x="315" y="258"/>
                    <a:pt x="315" y="258"/>
                    <a:pt x="315" y="258"/>
                  </a:cubicBezTo>
                  <a:cubicBezTo>
                    <a:pt x="314" y="258"/>
                    <a:pt x="314" y="258"/>
                    <a:pt x="314" y="258"/>
                  </a:cubicBezTo>
                  <a:cubicBezTo>
                    <a:pt x="314" y="258"/>
                    <a:pt x="314" y="258"/>
                    <a:pt x="314" y="258"/>
                  </a:cubicBezTo>
                  <a:cubicBezTo>
                    <a:pt x="316" y="258"/>
                    <a:pt x="316" y="258"/>
                    <a:pt x="316" y="258"/>
                  </a:cubicBezTo>
                  <a:cubicBezTo>
                    <a:pt x="317" y="259"/>
                    <a:pt x="317" y="259"/>
                    <a:pt x="317" y="259"/>
                  </a:cubicBezTo>
                  <a:cubicBezTo>
                    <a:pt x="315" y="259"/>
                    <a:pt x="315" y="259"/>
                    <a:pt x="315" y="259"/>
                  </a:cubicBezTo>
                  <a:cubicBezTo>
                    <a:pt x="315" y="260"/>
                    <a:pt x="315" y="260"/>
                    <a:pt x="315" y="260"/>
                  </a:cubicBezTo>
                  <a:cubicBezTo>
                    <a:pt x="313" y="260"/>
                    <a:pt x="313" y="260"/>
                    <a:pt x="313" y="260"/>
                  </a:cubicBezTo>
                  <a:cubicBezTo>
                    <a:pt x="313" y="260"/>
                    <a:pt x="313" y="260"/>
                    <a:pt x="313" y="260"/>
                  </a:cubicBezTo>
                  <a:cubicBezTo>
                    <a:pt x="312" y="260"/>
                    <a:pt x="312" y="260"/>
                    <a:pt x="312" y="260"/>
                  </a:cubicBezTo>
                  <a:cubicBezTo>
                    <a:pt x="311" y="261"/>
                    <a:pt x="311" y="261"/>
                    <a:pt x="311" y="261"/>
                  </a:cubicBezTo>
                  <a:cubicBezTo>
                    <a:pt x="309" y="261"/>
                    <a:pt x="309" y="261"/>
                    <a:pt x="309" y="261"/>
                  </a:cubicBezTo>
                  <a:cubicBezTo>
                    <a:pt x="307" y="261"/>
                    <a:pt x="307" y="261"/>
                    <a:pt x="307" y="261"/>
                  </a:cubicBezTo>
                  <a:cubicBezTo>
                    <a:pt x="307" y="262"/>
                    <a:pt x="307" y="262"/>
                    <a:pt x="307" y="262"/>
                  </a:cubicBezTo>
                  <a:cubicBezTo>
                    <a:pt x="309" y="261"/>
                    <a:pt x="309" y="261"/>
                    <a:pt x="309" y="261"/>
                  </a:cubicBezTo>
                  <a:cubicBezTo>
                    <a:pt x="310" y="261"/>
                    <a:pt x="310" y="261"/>
                    <a:pt x="310" y="261"/>
                  </a:cubicBezTo>
                  <a:cubicBezTo>
                    <a:pt x="311" y="261"/>
                    <a:pt x="311" y="261"/>
                    <a:pt x="311" y="261"/>
                  </a:cubicBezTo>
                  <a:cubicBezTo>
                    <a:pt x="311" y="261"/>
                    <a:pt x="311" y="261"/>
                    <a:pt x="311" y="261"/>
                  </a:cubicBezTo>
                  <a:cubicBezTo>
                    <a:pt x="309" y="262"/>
                    <a:pt x="309" y="262"/>
                    <a:pt x="309" y="262"/>
                  </a:cubicBezTo>
                  <a:cubicBezTo>
                    <a:pt x="308" y="262"/>
                    <a:pt x="308" y="262"/>
                    <a:pt x="308" y="262"/>
                  </a:cubicBezTo>
                  <a:cubicBezTo>
                    <a:pt x="306" y="263"/>
                    <a:pt x="306" y="263"/>
                    <a:pt x="306" y="263"/>
                  </a:cubicBezTo>
                  <a:cubicBezTo>
                    <a:pt x="306" y="263"/>
                    <a:pt x="306" y="263"/>
                    <a:pt x="306" y="263"/>
                  </a:cubicBezTo>
                  <a:cubicBezTo>
                    <a:pt x="305" y="263"/>
                    <a:pt x="305" y="263"/>
                    <a:pt x="305" y="263"/>
                  </a:cubicBezTo>
                  <a:cubicBezTo>
                    <a:pt x="304" y="264"/>
                    <a:pt x="304" y="264"/>
                    <a:pt x="304" y="264"/>
                  </a:cubicBezTo>
                  <a:cubicBezTo>
                    <a:pt x="304" y="264"/>
                    <a:pt x="304" y="264"/>
                    <a:pt x="304" y="264"/>
                  </a:cubicBezTo>
                  <a:cubicBezTo>
                    <a:pt x="303" y="263"/>
                    <a:pt x="303" y="263"/>
                    <a:pt x="303" y="263"/>
                  </a:cubicBezTo>
                  <a:cubicBezTo>
                    <a:pt x="302" y="262"/>
                    <a:pt x="302" y="262"/>
                    <a:pt x="302" y="262"/>
                  </a:cubicBezTo>
                  <a:cubicBezTo>
                    <a:pt x="302" y="263"/>
                    <a:pt x="302" y="263"/>
                    <a:pt x="302" y="263"/>
                  </a:cubicBezTo>
                  <a:cubicBezTo>
                    <a:pt x="301" y="263"/>
                    <a:pt x="301" y="263"/>
                    <a:pt x="301" y="263"/>
                  </a:cubicBezTo>
                  <a:cubicBezTo>
                    <a:pt x="302" y="263"/>
                    <a:pt x="302" y="263"/>
                    <a:pt x="302" y="263"/>
                  </a:cubicBezTo>
                  <a:cubicBezTo>
                    <a:pt x="302" y="264"/>
                    <a:pt x="302" y="264"/>
                    <a:pt x="302" y="264"/>
                  </a:cubicBezTo>
                  <a:cubicBezTo>
                    <a:pt x="304" y="265"/>
                    <a:pt x="304" y="265"/>
                    <a:pt x="304" y="265"/>
                  </a:cubicBezTo>
                  <a:cubicBezTo>
                    <a:pt x="304" y="265"/>
                    <a:pt x="304" y="265"/>
                    <a:pt x="304" y="265"/>
                  </a:cubicBezTo>
                  <a:cubicBezTo>
                    <a:pt x="303" y="265"/>
                    <a:pt x="303" y="265"/>
                    <a:pt x="303" y="265"/>
                  </a:cubicBezTo>
                  <a:cubicBezTo>
                    <a:pt x="303" y="266"/>
                    <a:pt x="303" y="266"/>
                    <a:pt x="303" y="266"/>
                  </a:cubicBezTo>
                  <a:cubicBezTo>
                    <a:pt x="303" y="266"/>
                    <a:pt x="303" y="266"/>
                    <a:pt x="303" y="266"/>
                  </a:cubicBezTo>
                  <a:cubicBezTo>
                    <a:pt x="304" y="266"/>
                    <a:pt x="304" y="266"/>
                    <a:pt x="304" y="266"/>
                  </a:cubicBezTo>
                  <a:cubicBezTo>
                    <a:pt x="304" y="266"/>
                    <a:pt x="304" y="266"/>
                    <a:pt x="304" y="266"/>
                  </a:cubicBezTo>
                  <a:cubicBezTo>
                    <a:pt x="304" y="266"/>
                    <a:pt x="304" y="266"/>
                    <a:pt x="304" y="266"/>
                  </a:cubicBezTo>
                  <a:cubicBezTo>
                    <a:pt x="305" y="265"/>
                    <a:pt x="305" y="265"/>
                    <a:pt x="305" y="265"/>
                  </a:cubicBezTo>
                  <a:cubicBezTo>
                    <a:pt x="306" y="265"/>
                    <a:pt x="306" y="265"/>
                    <a:pt x="306" y="265"/>
                  </a:cubicBezTo>
                  <a:cubicBezTo>
                    <a:pt x="307" y="264"/>
                    <a:pt x="307" y="264"/>
                    <a:pt x="307" y="264"/>
                  </a:cubicBezTo>
                  <a:cubicBezTo>
                    <a:pt x="308" y="264"/>
                    <a:pt x="308" y="264"/>
                    <a:pt x="308" y="264"/>
                  </a:cubicBezTo>
                  <a:cubicBezTo>
                    <a:pt x="308" y="263"/>
                    <a:pt x="308" y="263"/>
                    <a:pt x="308" y="263"/>
                  </a:cubicBezTo>
                  <a:cubicBezTo>
                    <a:pt x="309" y="262"/>
                    <a:pt x="309" y="262"/>
                    <a:pt x="309" y="262"/>
                  </a:cubicBezTo>
                  <a:cubicBezTo>
                    <a:pt x="310" y="262"/>
                    <a:pt x="310" y="262"/>
                    <a:pt x="310" y="262"/>
                  </a:cubicBezTo>
                  <a:cubicBezTo>
                    <a:pt x="312" y="262"/>
                    <a:pt x="312" y="262"/>
                    <a:pt x="312" y="262"/>
                  </a:cubicBezTo>
                  <a:cubicBezTo>
                    <a:pt x="313" y="262"/>
                    <a:pt x="313" y="262"/>
                    <a:pt x="313" y="262"/>
                  </a:cubicBezTo>
                  <a:cubicBezTo>
                    <a:pt x="314" y="262"/>
                    <a:pt x="314" y="262"/>
                    <a:pt x="314" y="262"/>
                  </a:cubicBezTo>
                  <a:cubicBezTo>
                    <a:pt x="313" y="262"/>
                    <a:pt x="313" y="262"/>
                    <a:pt x="313" y="262"/>
                  </a:cubicBezTo>
                  <a:cubicBezTo>
                    <a:pt x="312" y="262"/>
                    <a:pt x="312" y="262"/>
                    <a:pt x="312" y="262"/>
                  </a:cubicBezTo>
                  <a:cubicBezTo>
                    <a:pt x="312" y="261"/>
                    <a:pt x="312" y="261"/>
                    <a:pt x="312" y="261"/>
                  </a:cubicBezTo>
                  <a:cubicBezTo>
                    <a:pt x="313" y="261"/>
                    <a:pt x="313" y="261"/>
                    <a:pt x="313" y="261"/>
                  </a:cubicBezTo>
                  <a:cubicBezTo>
                    <a:pt x="315" y="261"/>
                    <a:pt x="315" y="261"/>
                    <a:pt x="315" y="261"/>
                  </a:cubicBezTo>
                  <a:cubicBezTo>
                    <a:pt x="316" y="261"/>
                    <a:pt x="316" y="261"/>
                    <a:pt x="316" y="261"/>
                  </a:cubicBezTo>
                  <a:cubicBezTo>
                    <a:pt x="317" y="263"/>
                    <a:pt x="317" y="263"/>
                    <a:pt x="317" y="263"/>
                  </a:cubicBezTo>
                  <a:cubicBezTo>
                    <a:pt x="317" y="263"/>
                    <a:pt x="317" y="263"/>
                    <a:pt x="317" y="263"/>
                  </a:cubicBezTo>
                  <a:cubicBezTo>
                    <a:pt x="316" y="264"/>
                    <a:pt x="316" y="264"/>
                    <a:pt x="316" y="264"/>
                  </a:cubicBezTo>
                  <a:cubicBezTo>
                    <a:pt x="315" y="264"/>
                    <a:pt x="315" y="264"/>
                    <a:pt x="315" y="264"/>
                  </a:cubicBezTo>
                  <a:cubicBezTo>
                    <a:pt x="314" y="265"/>
                    <a:pt x="314" y="265"/>
                    <a:pt x="314" y="265"/>
                  </a:cubicBezTo>
                  <a:cubicBezTo>
                    <a:pt x="316" y="265"/>
                    <a:pt x="316" y="265"/>
                    <a:pt x="316" y="265"/>
                  </a:cubicBezTo>
                  <a:cubicBezTo>
                    <a:pt x="316" y="265"/>
                    <a:pt x="316" y="265"/>
                    <a:pt x="316" y="265"/>
                  </a:cubicBezTo>
                  <a:cubicBezTo>
                    <a:pt x="316" y="265"/>
                    <a:pt x="316" y="265"/>
                    <a:pt x="316" y="265"/>
                  </a:cubicBezTo>
                  <a:cubicBezTo>
                    <a:pt x="317" y="264"/>
                    <a:pt x="317" y="264"/>
                    <a:pt x="317" y="264"/>
                  </a:cubicBezTo>
                  <a:cubicBezTo>
                    <a:pt x="318" y="264"/>
                    <a:pt x="318" y="264"/>
                    <a:pt x="318" y="264"/>
                  </a:cubicBezTo>
                  <a:cubicBezTo>
                    <a:pt x="319" y="264"/>
                    <a:pt x="319" y="264"/>
                    <a:pt x="319" y="264"/>
                  </a:cubicBezTo>
                  <a:cubicBezTo>
                    <a:pt x="319" y="264"/>
                    <a:pt x="319" y="264"/>
                    <a:pt x="319" y="264"/>
                  </a:cubicBezTo>
                  <a:cubicBezTo>
                    <a:pt x="319" y="264"/>
                    <a:pt x="319" y="264"/>
                    <a:pt x="319" y="264"/>
                  </a:cubicBezTo>
                  <a:cubicBezTo>
                    <a:pt x="319" y="265"/>
                    <a:pt x="319" y="265"/>
                    <a:pt x="319" y="265"/>
                  </a:cubicBezTo>
                  <a:cubicBezTo>
                    <a:pt x="320" y="265"/>
                    <a:pt x="320" y="265"/>
                    <a:pt x="320" y="265"/>
                  </a:cubicBezTo>
                  <a:cubicBezTo>
                    <a:pt x="321" y="265"/>
                    <a:pt x="321" y="265"/>
                    <a:pt x="321" y="265"/>
                  </a:cubicBezTo>
                  <a:cubicBezTo>
                    <a:pt x="321" y="266"/>
                    <a:pt x="321" y="266"/>
                    <a:pt x="321" y="266"/>
                  </a:cubicBezTo>
                  <a:cubicBezTo>
                    <a:pt x="320" y="265"/>
                    <a:pt x="320" y="265"/>
                    <a:pt x="320" y="265"/>
                  </a:cubicBezTo>
                  <a:cubicBezTo>
                    <a:pt x="320" y="265"/>
                    <a:pt x="320" y="265"/>
                    <a:pt x="320" y="265"/>
                  </a:cubicBezTo>
                  <a:cubicBezTo>
                    <a:pt x="320" y="266"/>
                    <a:pt x="320" y="266"/>
                    <a:pt x="320" y="266"/>
                  </a:cubicBezTo>
                  <a:cubicBezTo>
                    <a:pt x="321" y="267"/>
                    <a:pt x="321" y="267"/>
                    <a:pt x="321" y="267"/>
                  </a:cubicBezTo>
                  <a:cubicBezTo>
                    <a:pt x="322" y="267"/>
                    <a:pt x="322" y="267"/>
                    <a:pt x="322" y="267"/>
                  </a:cubicBezTo>
                  <a:cubicBezTo>
                    <a:pt x="321" y="268"/>
                    <a:pt x="321" y="268"/>
                    <a:pt x="321" y="268"/>
                  </a:cubicBezTo>
                  <a:cubicBezTo>
                    <a:pt x="320" y="268"/>
                    <a:pt x="320" y="268"/>
                    <a:pt x="320" y="268"/>
                  </a:cubicBezTo>
                  <a:cubicBezTo>
                    <a:pt x="319" y="268"/>
                    <a:pt x="319" y="268"/>
                    <a:pt x="319" y="268"/>
                  </a:cubicBezTo>
                  <a:cubicBezTo>
                    <a:pt x="321" y="268"/>
                    <a:pt x="321" y="268"/>
                    <a:pt x="321" y="268"/>
                  </a:cubicBezTo>
                  <a:cubicBezTo>
                    <a:pt x="320" y="269"/>
                    <a:pt x="320" y="269"/>
                    <a:pt x="320" y="269"/>
                  </a:cubicBezTo>
                  <a:cubicBezTo>
                    <a:pt x="320" y="269"/>
                    <a:pt x="320" y="269"/>
                    <a:pt x="320" y="269"/>
                  </a:cubicBezTo>
                  <a:cubicBezTo>
                    <a:pt x="320" y="270"/>
                    <a:pt x="320" y="270"/>
                    <a:pt x="320" y="270"/>
                  </a:cubicBezTo>
                  <a:cubicBezTo>
                    <a:pt x="319" y="270"/>
                    <a:pt x="319" y="270"/>
                    <a:pt x="319" y="270"/>
                  </a:cubicBezTo>
                  <a:cubicBezTo>
                    <a:pt x="318" y="270"/>
                    <a:pt x="318" y="270"/>
                    <a:pt x="318" y="270"/>
                  </a:cubicBezTo>
                  <a:cubicBezTo>
                    <a:pt x="318" y="270"/>
                    <a:pt x="318" y="270"/>
                    <a:pt x="318" y="270"/>
                  </a:cubicBezTo>
                  <a:cubicBezTo>
                    <a:pt x="319" y="271"/>
                    <a:pt x="319" y="271"/>
                    <a:pt x="319" y="271"/>
                  </a:cubicBezTo>
                  <a:cubicBezTo>
                    <a:pt x="320" y="271"/>
                    <a:pt x="320" y="271"/>
                    <a:pt x="320" y="271"/>
                  </a:cubicBezTo>
                  <a:cubicBezTo>
                    <a:pt x="321" y="271"/>
                    <a:pt x="321" y="271"/>
                    <a:pt x="321" y="271"/>
                  </a:cubicBezTo>
                  <a:cubicBezTo>
                    <a:pt x="320" y="272"/>
                    <a:pt x="320" y="272"/>
                    <a:pt x="320" y="272"/>
                  </a:cubicBezTo>
                  <a:cubicBezTo>
                    <a:pt x="319" y="272"/>
                    <a:pt x="319" y="272"/>
                    <a:pt x="319" y="272"/>
                  </a:cubicBezTo>
                  <a:cubicBezTo>
                    <a:pt x="319" y="272"/>
                    <a:pt x="319" y="272"/>
                    <a:pt x="319" y="272"/>
                  </a:cubicBezTo>
                  <a:cubicBezTo>
                    <a:pt x="320" y="272"/>
                    <a:pt x="320" y="272"/>
                    <a:pt x="320" y="272"/>
                  </a:cubicBezTo>
                  <a:cubicBezTo>
                    <a:pt x="320" y="272"/>
                    <a:pt x="320" y="272"/>
                    <a:pt x="320" y="272"/>
                  </a:cubicBezTo>
                  <a:cubicBezTo>
                    <a:pt x="321" y="272"/>
                    <a:pt x="321" y="272"/>
                    <a:pt x="321" y="272"/>
                  </a:cubicBezTo>
                  <a:cubicBezTo>
                    <a:pt x="320" y="273"/>
                    <a:pt x="320" y="273"/>
                    <a:pt x="320" y="273"/>
                  </a:cubicBezTo>
                  <a:cubicBezTo>
                    <a:pt x="320" y="274"/>
                    <a:pt x="320" y="274"/>
                    <a:pt x="320" y="274"/>
                  </a:cubicBezTo>
                  <a:cubicBezTo>
                    <a:pt x="320" y="274"/>
                    <a:pt x="320" y="274"/>
                    <a:pt x="320" y="274"/>
                  </a:cubicBezTo>
                  <a:cubicBezTo>
                    <a:pt x="319" y="274"/>
                    <a:pt x="319" y="274"/>
                    <a:pt x="319" y="274"/>
                  </a:cubicBezTo>
                  <a:cubicBezTo>
                    <a:pt x="318" y="275"/>
                    <a:pt x="318" y="275"/>
                    <a:pt x="318" y="275"/>
                  </a:cubicBezTo>
                  <a:cubicBezTo>
                    <a:pt x="317" y="275"/>
                    <a:pt x="317" y="275"/>
                    <a:pt x="317" y="275"/>
                  </a:cubicBezTo>
                  <a:cubicBezTo>
                    <a:pt x="316" y="276"/>
                    <a:pt x="316" y="276"/>
                    <a:pt x="316" y="276"/>
                  </a:cubicBezTo>
                  <a:cubicBezTo>
                    <a:pt x="316" y="276"/>
                    <a:pt x="316" y="276"/>
                    <a:pt x="316" y="276"/>
                  </a:cubicBezTo>
                  <a:cubicBezTo>
                    <a:pt x="315" y="276"/>
                    <a:pt x="315" y="276"/>
                    <a:pt x="315" y="276"/>
                  </a:cubicBezTo>
                  <a:cubicBezTo>
                    <a:pt x="315" y="276"/>
                    <a:pt x="315" y="276"/>
                    <a:pt x="315" y="276"/>
                  </a:cubicBezTo>
                  <a:cubicBezTo>
                    <a:pt x="314" y="277"/>
                    <a:pt x="314" y="277"/>
                    <a:pt x="314" y="277"/>
                  </a:cubicBezTo>
                  <a:cubicBezTo>
                    <a:pt x="314" y="277"/>
                    <a:pt x="314" y="277"/>
                    <a:pt x="314" y="277"/>
                  </a:cubicBezTo>
                  <a:cubicBezTo>
                    <a:pt x="313" y="277"/>
                    <a:pt x="313" y="277"/>
                    <a:pt x="313" y="277"/>
                  </a:cubicBezTo>
                  <a:cubicBezTo>
                    <a:pt x="313" y="277"/>
                    <a:pt x="313" y="277"/>
                    <a:pt x="313" y="277"/>
                  </a:cubicBezTo>
                  <a:cubicBezTo>
                    <a:pt x="312" y="277"/>
                    <a:pt x="312" y="277"/>
                    <a:pt x="312" y="277"/>
                  </a:cubicBezTo>
                  <a:cubicBezTo>
                    <a:pt x="312" y="277"/>
                    <a:pt x="312" y="277"/>
                    <a:pt x="312" y="277"/>
                  </a:cubicBezTo>
                  <a:cubicBezTo>
                    <a:pt x="311" y="277"/>
                    <a:pt x="311" y="277"/>
                    <a:pt x="311" y="277"/>
                  </a:cubicBezTo>
                  <a:cubicBezTo>
                    <a:pt x="310" y="277"/>
                    <a:pt x="310" y="277"/>
                    <a:pt x="310" y="277"/>
                  </a:cubicBezTo>
                  <a:cubicBezTo>
                    <a:pt x="309" y="276"/>
                    <a:pt x="309" y="276"/>
                    <a:pt x="309" y="276"/>
                  </a:cubicBezTo>
                  <a:cubicBezTo>
                    <a:pt x="309" y="277"/>
                    <a:pt x="309" y="277"/>
                    <a:pt x="309" y="277"/>
                  </a:cubicBezTo>
                  <a:cubicBezTo>
                    <a:pt x="309" y="277"/>
                    <a:pt x="309" y="277"/>
                    <a:pt x="309" y="277"/>
                  </a:cubicBezTo>
                  <a:cubicBezTo>
                    <a:pt x="308" y="277"/>
                    <a:pt x="308" y="277"/>
                    <a:pt x="308" y="277"/>
                  </a:cubicBezTo>
                  <a:cubicBezTo>
                    <a:pt x="307" y="277"/>
                    <a:pt x="307" y="277"/>
                    <a:pt x="307" y="277"/>
                  </a:cubicBezTo>
                  <a:cubicBezTo>
                    <a:pt x="307" y="278"/>
                    <a:pt x="307" y="278"/>
                    <a:pt x="307" y="278"/>
                  </a:cubicBezTo>
                  <a:cubicBezTo>
                    <a:pt x="307" y="278"/>
                    <a:pt x="307" y="278"/>
                    <a:pt x="307" y="278"/>
                  </a:cubicBezTo>
                  <a:cubicBezTo>
                    <a:pt x="307" y="278"/>
                    <a:pt x="307" y="278"/>
                    <a:pt x="307" y="278"/>
                  </a:cubicBezTo>
                  <a:cubicBezTo>
                    <a:pt x="307" y="279"/>
                    <a:pt x="307" y="279"/>
                    <a:pt x="307" y="279"/>
                  </a:cubicBezTo>
                  <a:cubicBezTo>
                    <a:pt x="306" y="279"/>
                    <a:pt x="306" y="279"/>
                    <a:pt x="306" y="279"/>
                  </a:cubicBezTo>
                  <a:cubicBezTo>
                    <a:pt x="306" y="279"/>
                    <a:pt x="306" y="279"/>
                    <a:pt x="306" y="279"/>
                  </a:cubicBezTo>
                  <a:cubicBezTo>
                    <a:pt x="306" y="280"/>
                    <a:pt x="306" y="280"/>
                    <a:pt x="306" y="280"/>
                  </a:cubicBezTo>
                  <a:cubicBezTo>
                    <a:pt x="305" y="280"/>
                    <a:pt x="305" y="280"/>
                    <a:pt x="305" y="280"/>
                  </a:cubicBezTo>
                  <a:cubicBezTo>
                    <a:pt x="305" y="281"/>
                    <a:pt x="305" y="281"/>
                    <a:pt x="305" y="281"/>
                  </a:cubicBezTo>
                  <a:cubicBezTo>
                    <a:pt x="304" y="281"/>
                    <a:pt x="304" y="281"/>
                    <a:pt x="304" y="281"/>
                  </a:cubicBezTo>
                  <a:cubicBezTo>
                    <a:pt x="303" y="282"/>
                    <a:pt x="303" y="282"/>
                    <a:pt x="303" y="282"/>
                  </a:cubicBezTo>
                  <a:cubicBezTo>
                    <a:pt x="303" y="282"/>
                    <a:pt x="303" y="282"/>
                    <a:pt x="303" y="282"/>
                  </a:cubicBezTo>
                  <a:cubicBezTo>
                    <a:pt x="302" y="282"/>
                    <a:pt x="302" y="282"/>
                    <a:pt x="302" y="282"/>
                  </a:cubicBezTo>
                  <a:cubicBezTo>
                    <a:pt x="301" y="282"/>
                    <a:pt x="301" y="282"/>
                    <a:pt x="301" y="282"/>
                  </a:cubicBezTo>
                  <a:cubicBezTo>
                    <a:pt x="301" y="283"/>
                    <a:pt x="301" y="283"/>
                    <a:pt x="301" y="283"/>
                  </a:cubicBezTo>
                  <a:cubicBezTo>
                    <a:pt x="300" y="283"/>
                    <a:pt x="300" y="283"/>
                    <a:pt x="300" y="283"/>
                  </a:cubicBezTo>
                  <a:cubicBezTo>
                    <a:pt x="300" y="283"/>
                    <a:pt x="300" y="283"/>
                    <a:pt x="300" y="283"/>
                  </a:cubicBezTo>
                  <a:cubicBezTo>
                    <a:pt x="298" y="282"/>
                    <a:pt x="298" y="282"/>
                    <a:pt x="298" y="282"/>
                  </a:cubicBezTo>
                  <a:cubicBezTo>
                    <a:pt x="298" y="282"/>
                    <a:pt x="298" y="282"/>
                    <a:pt x="298" y="282"/>
                  </a:cubicBezTo>
                  <a:cubicBezTo>
                    <a:pt x="297" y="283"/>
                    <a:pt x="297" y="283"/>
                    <a:pt x="297" y="283"/>
                  </a:cubicBezTo>
                  <a:cubicBezTo>
                    <a:pt x="297" y="282"/>
                    <a:pt x="297" y="282"/>
                    <a:pt x="297" y="282"/>
                  </a:cubicBezTo>
                  <a:cubicBezTo>
                    <a:pt x="295" y="283"/>
                    <a:pt x="295" y="283"/>
                    <a:pt x="295" y="283"/>
                  </a:cubicBezTo>
                  <a:cubicBezTo>
                    <a:pt x="294" y="283"/>
                    <a:pt x="294" y="283"/>
                    <a:pt x="294" y="283"/>
                  </a:cubicBezTo>
                  <a:cubicBezTo>
                    <a:pt x="294" y="282"/>
                    <a:pt x="294" y="282"/>
                    <a:pt x="294" y="282"/>
                  </a:cubicBezTo>
                  <a:cubicBezTo>
                    <a:pt x="293" y="282"/>
                    <a:pt x="293" y="282"/>
                    <a:pt x="293" y="282"/>
                  </a:cubicBezTo>
                  <a:cubicBezTo>
                    <a:pt x="293" y="283"/>
                    <a:pt x="293" y="283"/>
                    <a:pt x="293" y="283"/>
                  </a:cubicBezTo>
                  <a:cubicBezTo>
                    <a:pt x="292" y="283"/>
                    <a:pt x="292" y="283"/>
                    <a:pt x="292" y="283"/>
                  </a:cubicBezTo>
                  <a:cubicBezTo>
                    <a:pt x="291" y="282"/>
                    <a:pt x="291" y="282"/>
                    <a:pt x="291" y="282"/>
                  </a:cubicBezTo>
                  <a:cubicBezTo>
                    <a:pt x="290" y="282"/>
                    <a:pt x="290" y="282"/>
                    <a:pt x="290" y="282"/>
                  </a:cubicBezTo>
                  <a:cubicBezTo>
                    <a:pt x="289" y="282"/>
                    <a:pt x="289" y="282"/>
                    <a:pt x="289" y="282"/>
                  </a:cubicBezTo>
                  <a:cubicBezTo>
                    <a:pt x="288" y="282"/>
                    <a:pt x="288" y="282"/>
                    <a:pt x="288" y="282"/>
                  </a:cubicBezTo>
                  <a:cubicBezTo>
                    <a:pt x="288" y="282"/>
                    <a:pt x="288" y="282"/>
                    <a:pt x="288" y="282"/>
                  </a:cubicBezTo>
                  <a:cubicBezTo>
                    <a:pt x="287" y="282"/>
                    <a:pt x="287" y="282"/>
                    <a:pt x="287" y="282"/>
                  </a:cubicBezTo>
                  <a:cubicBezTo>
                    <a:pt x="286" y="282"/>
                    <a:pt x="286" y="282"/>
                    <a:pt x="286" y="282"/>
                  </a:cubicBezTo>
                  <a:cubicBezTo>
                    <a:pt x="285" y="281"/>
                    <a:pt x="285" y="281"/>
                    <a:pt x="285" y="281"/>
                  </a:cubicBezTo>
                  <a:cubicBezTo>
                    <a:pt x="284" y="282"/>
                    <a:pt x="284" y="282"/>
                    <a:pt x="284" y="282"/>
                  </a:cubicBezTo>
                  <a:cubicBezTo>
                    <a:pt x="284" y="282"/>
                    <a:pt x="284" y="282"/>
                    <a:pt x="284" y="282"/>
                  </a:cubicBezTo>
                  <a:cubicBezTo>
                    <a:pt x="283" y="281"/>
                    <a:pt x="283" y="281"/>
                    <a:pt x="283" y="281"/>
                  </a:cubicBezTo>
                  <a:cubicBezTo>
                    <a:pt x="282" y="282"/>
                    <a:pt x="282" y="282"/>
                    <a:pt x="282" y="282"/>
                  </a:cubicBezTo>
                  <a:cubicBezTo>
                    <a:pt x="281" y="282"/>
                    <a:pt x="281" y="282"/>
                    <a:pt x="281" y="282"/>
                  </a:cubicBezTo>
                  <a:cubicBezTo>
                    <a:pt x="281" y="282"/>
                    <a:pt x="281" y="282"/>
                    <a:pt x="281" y="282"/>
                  </a:cubicBezTo>
                  <a:cubicBezTo>
                    <a:pt x="279" y="281"/>
                    <a:pt x="279" y="281"/>
                    <a:pt x="279" y="281"/>
                  </a:cubicBezTo>
                  <a:cubicBezTo>
                    <a:pt x="278" y="281"/>
                    <a:pt x="278" y="281"/>
                    <a:pt x="278" y="281"/>
                  </a:cubicBezTo>
                  <a:cubicBezTo>
                    <a:pt x="277" y="281"/>
                    <a:pt x="277" y="281"/>
                    <a:pt x="277" y="281"/>
                  </a:cubicBezTo>
                  <a:cubicBezTo>
                    <a:pt x="276" y="280"/>
                    <a:pt x="276" y="280"/>
                    <a:pt x="276" y="280"/>
                  </a:cubicBezTo>
                  <a:cubicBezTo>
                    <a:pt x="275" y="281"/>
                    <a:pt x="275" y="281"/>
                    <a:pt x="275" y="281"/>
                  </a:cubicBezTo>
                  <a:cubicBezTo>
                    <a:pt x="275" y="281"/>
                    <a:pt x="275" y="281"/>
                    <a:pt x="275" y="281"/>
                  </a:cubicBezTo>
                  <a:cubicBezTo>
                    <a:pt x="275" y="282"/>
                    <a:pt x="275" y="282"/>
                    <a:pt x="275" y="282"/>
                  </a:cubicBezTo>
                  <a:cubicBezTo>
                    <a:pt x="275" y="282"/>
                    <a:pt x="275" y="282"/>
                    <a:pt x="275" y="282"/>
                  </a:cubicBezTo>
                  <a:cubicBezTo>
                    <a:pt x="274" y="282"/>
                    <a:pt x="274" y="282"/>
                    <a:pt x="274" y="282"/>
                  </a:cubicBezTo>
                  <a:cubicBezTo>
                    <a:pt x="272" y="283"/>
                    <a:pt x="272" y="283"/>
                    <a:pt x="272" y="283"/>
                  </a:cubicBezTo>
                  <a:cubicBezTo>
                    <a:pt x="271" y="284"/>
                    <a:pt x="271" y="284"/>
                    <a:pt x="271" y="284"/>
                  </a:cubicBezTo>
                  <a:cubicBezTo>
                    <a:pt x="271" y="284"/>
                    <a:pt x="271" y="284"/>
                    <a:pt x="271" y="284"/>
                  </a:cubicBezTo>
                  <a:cubicBezTo>
                    <a:pt x="271" y="285"/>
                    <a:pt x="271" y="285"/>
                    <a:pt x="271" y="285"/>
                  </a:cubicBezTo>
                  <a:cubicBezTo>
                    <a:pt x="271" y="286"/>
                    <a:pt x="271" y="286"/>
                    <a:pt x="271" y="286"/>
                  </a:cubicBezTo>
                  <a:cubicBezTo>
                    <a:pt x="270" y="287"/>
                    <a:pt x="270" y="287"/>
                    <a:pt x="270" y="287"/>
                  </a:cubicBezTo>
                  <a:cubicBezTo>
                    <a:pt x="269" y="287"/>
                    <a:pt x="269" y="287"/>
                    <a:pt x="269" y="287"/>
                  </a:cubicBezTo>
                  <a:cubicBezTo>
                    <a:pt x="268" y="287"/>
                    <a:pt x="268" y="287"/>
                    <a:pt x="268" y="287"/>
                  </a:cubicBezTo>
                  <a:cubicBezTo>
                    <a:pt x="267" y="287"/>
                    <a:pt x="267" y="287"/>
                    <a:pt x="267" y="287"/>
                  </a:cubicBezTo>
                  <a:cubicBezTo>
                    <a:pt x="266" y="288"/>
                    <a:pt x="266" y="288"/>
                    <a:pt x="266" y="288"/>
                  </a:cubicBezTo>
                  <a:cubicBezTo>
                    <a:pt x="265" y="288"/>
                    <a:pt x="265" y="288"/>
                    <a:pt x="265" y="288"/>
                  </a:cubicBezTo>
                  <a:cubicBezTo>
                    <a:pt x="265" y="288"/>
                    <a:pt x="265" y="288"/>
                    <a:pt x="265" y="288"/>
                  </a:cubicBezTo>
                  <a:cubicBezTo>
                    <a:pt x="264" y="288"/>
                    <a:pt x="264" y="288"/>
                    <a:pt x="264" y="288"/>
                  </a:cubicBezTo>
                  <a:cubicBezTo>
                    <a:pt x="264" y="289"/>
                    <a:pt x="264" y="289"/>
                    <a:pt x="264" y="289"/>
                  </a:cubicBezTo>
                  <a:cubicBezTo>
                    <a:pt x="263" y="289"/>
                    <a:pt x="263" y="289"/>
                    <a:pt x="263" y="289"/>
                  </a:cubicBezTo>
                  <a:cubicBezTo>
                    <a:pt x="262" y="290"/>
                    <a:pt x="262" y="290"/>
                    <a:pt x="262" y="290"/>
                  </a:cubicBezTo>
                  <a:cubicBezTo>
                    <a:pt x="262" y="290"/>
                    <a:pt x="262" y="290"/>
                    <a:pt x="262" y="290"/>
                  </a:cubicBezTo>
                  <a:cubicBezTo>
                    <a:pt x="261" y="290"/>
                    <a:pt x="261" y="290"/>
                    <a:pt x="261" y="290"/>
                  </a:cubicBezTo>
                  <a:cubicBezTo>
                    <a:pt x="260" y="292"/>
                    <a:pt x="260" y="292"/>
                    <a:pt x="260" y="292"/>
                  </a:cubicBezTo>
                  <a:cubicBezTo>
                    <a:pt x="259" y="292"/>
                    <a:pt x="259" y="292"/>
                    <a:pt x="259" y="292"/>
                  </a:cubicBezTo>
                  <a:cubicBezTo>
                    <a:pt x="258" y="294"/>
                    <a:pt x="258" y="294"/>
                    <a:pt x="258" y="294"/>
                  </a:cubicBezTo>
                  <a:cubicBezTo>
                    <a:pt x="257" y="294"/>
                    <a:pt x="257" y="294"/>
                    <a:pt x="257" y="294"/>
                  </a:cubicBezTo>
                  <a:cubicBezTo>
                    <a:pt x="256" y="295"/>
                    <a:pt x="256" y="295"/>
                    <a:pt x="256" y="295"/>
                  </a:cubicBezTo>
                  <a:cubicBezTo>
                    <a:pt x="255" y="296"/>
                    <a:pt x="255" y="296"/>
                    <a:pt x="255" y="296"/>
                  </a:cubicBezTo>
                  <a:cubicBezTo>
                    <a:pt x="255" y="297"/>
                    <a:pt x="255" y="297"/>
                    <a:pt x="255" y="297"/>
                  </a:cubicBezTo>
                  <a:cubicBezTo>
                    <a:pt x="254" y="297"/>
                    <a:pt x="254" y="297"/>
                    <a:pt x="254" y="297"/>
                  </a:cubicBezTo>
                  <a:cubicBezTo>
                    <a:pt x="252" y="298"/>
                    <a:pt x="252" y="298"/>
                    <a:pt x="252" y="298"/>
                  </a:cubicBezTo>
                  <a:cubicBezTo>
                    <a:pt x="252" y="299"/>
                    <a:pt x="252" y="299"/>
                    <a:pt x="252" y="299"/>
                  </a:cubicBezTo>
                  <a:cubicBezTo>
                    <a:pt x="250" y="300"/>
                    <a:pt x="250" y="300"/>
                    <a:pt x="250" y="300"/>
                  </a:cubicBezTo>
                  <a:cubicBezTo>
                    <a:pt x="248" y="300"/>
                    <a:pt x="248" y="300"/>
                    <a:pt x="248" y="300"/>
                  </a:cubicBezTo>
                  <a:cubicBezTo>
                    <a:pt x="249" y="300"/>
                    <a:pt x="249" y="300"/>
                    <a:pt x="249" y="300"/>
                  </a:cubicBezTo>
                  <a:cubicBezTo>
                    <a:pt x="252" y="299"/>
                    <a:pt x="252" y="299"/>
                    <a:pt x="252" y="299"/>
                  </a:cubicBezTo>
                  <a:cubicBezTo>
                    <a:pt x="254" y="299"/>
                    <a:pt x="254" y="299"/>
                    <a:pt x="254" y="299"/>
                  </a:cubicBezTo>
                  <a:cubicBezTo>
                    <a:pt x="255" y="298"/>
                    <a:pt x="255" y="298"/>
                    <a:pt x="255" y="298"/>
                  </a:cubicBezTo>
                  <a:cubicBezTo>
                    <a:pt x="256" y="296"/>
                    <a:pt x="256" y="296"/>
                    <a:pt x="256" y="296"/>
                  </a:cubicBezTo>
                  <a:cubicBezTo>
                    <a:pt x="257" y="295"/>
                    <a:pt x="257" y="295"/>
                    <a:pt x="257" y="295"/>
                  </a:cubicBezTo>
                  <a:cubicBezTo>
                    <a:pt x="258" y="295"/>
                    <a:pt x="258" y="295"/>
                    <a:pt x="258" y="295"/>
                  </a:cubicBezTo>
                  <a:cubicBezTo>
                    <a:pt x="260" y="293"/>
                    <a:pt x="260" y="293"/>
                    <a:pt x="260" y="293"/>
                  </a:cubicBezTo>
                  <a:cubicBezTo>
                    <a:pt x="263" y="291"/>
                    <a:pt x="263" y="291"/>
                    <a:pt x="263" y="291"/>
                  </a:cubicBezTo>
                  <a:cubicBezTo>
                    <a:pt x="265" y="290"/>
                    <a:pt x="265" y="290"/>
                    <a:pt x="265" y="290"/>
                  </a:cubicBezTo>
                  <a:cubicBezTo>
                    <a:pt x="266" y="290"/>
                    <a:pt x="266" y="290"/>
                    <a:pt x="266" y="290"/>
                  </a:cubicBezTo>
                  <a:cubicBezTo>
                    <a:pt x="268" y="289"/>
                    <a:pt x="268" y="289"/>
                    <a:pt x="268" y="289"/>
                  </a:cubicBezTo>
                  <a:cubicBezTo>
                    <a:pt x="270" y="289"/>
                    <a:pt x="270" y="289"/>
                    <a:pt x="270" y="289"/>
                  </a:cubicBezTo>
                  <a:cubicBezTo>
                    <a:pt x="273" y="288"/>
                    <a:pt x="273" y="288"/>
                    <a:pt x="273" y="288"/>
                  </a:cubicBezTo>
                  <a:cubicBezTo>
                    <a:pt x="274" y="288"/>
                    <a:pt x="274" y="288"/>
                    <a:pt x="274" y="288"/>
                  </a:cubicBezTo>
                  <a:cubicBezTo>
                    <a:pt x="274" y="288"/>
                    <a:pt x="274" y="288"/>
                    <a:pt x="274" y="288"/>
                  </a:cubicBezTo>
                  <a:cubicBezTo>
                    <a:pt x="277" y="288"/>
                    <a:pt x="277" y="288"/>
                    <a:pt x="277" y="288"/>
                  </a:cubicBezTo>
                  <a:cubicBezTo>
                    <a:pt x="279" y="288"/>
                    <a:pt x="279" y="288"/>
                    <a:pt x="279" y="288"/>
                  </a:cubicBezTo>
                  <a:cubicBezTo>
                    <a:pt x="281" y="289"/>
                    <a:pt x="281" y="289"/>
                    <a:pt x="281" y="289"/>
                  </a:cubicBezTo>
                  <a:cubicBezTo>
                    <a:pt x="281" y="290"/>
                    <a:pt x="281" y="290"/>
                    <a:pt x="281" y="290"/>
                  </a:cubicBezTo>
                  <a:cubicBezTo>
                    <a:pt x="279" y="289"/>
                    <a:pt x="279" y="289"/>
                    <a:pt x="279" y="289"/>
                  </a:cubicBezTo>
                  <a:cubicBezTo>
                    <a:pt x="280" y="290"/>
                    <a:pt x="280" y="290"/>
                    <a:pt x="280" y="290"/>
                  </a:cubicBezTo>
                  <a:cubicBezTo>
                    <a:pt x="279" y="290"/>
                    <a:pt x="279" y="290"/>
                    <a:pt x="279" y="290"/>
                  </a:cubicBezTo>
                  <a:cubicBezTo>
                    <a:pt x="280" y="290"/>
                    <a:pt x="280" y="290"/>
                    <a:pt x="280" y="290"/>
                  </a:cubicBezTo>
                  <a:cubicBezTo>
                    <a:pt x="281" y="290"/>
                    <a:pt x="281" y="290"/>
                    <a:pt x="281" y="290"/>
                  </a:cubicBezTo>
                  <a:cubicBezTo>
                    <a:pt x="281" y="291"/>
                    <a:pt x="281" y="291"/>
                    <a:pt x="281" y="291"/>
                  </a:cubicBezTo>
                  <a:cubicBezTo>
                    <a:pt x="281" y="291"/>
                    <a:pt x="281" y="291"/>
                    <a:pt x="281" y="291"/>
                  </a:cubicBezTo>
                  <a:cubicBezTo>
                    <a:pt x="281" y="291"/>
                    <a:pt x="281" y="291"/>
                    <a:pt x="281" y="291"/>
                  </a:cubicBezTo>
                  <a:cubicBezTo>
                    <a:pt x="281" y="293"/>
                    <a:pt x="281" y="293"/>
                    <a:pt x="281" y="293"/>
                  </a:cubicBezTo>
                  <a:cubicBezTo>
                    <a:pt x="280" y="293"/>
                    <a:pt x="280" y="293"/>
                    <a:pt x="280" y="293"/>
                  </a:cubicBezTo>
                  <a:cubicBezTo>
                    <a:pt x="279" y="293"/>
                    <a:pt x="279" y="293"/>
                    <a:pt x="279" y="293"/>
                  </a:cubicBezTo>
                  <a:cubicBezTo>
                    <a:pt x="278" y="293"/>
                    <a:pt x="278" y="293"/>
                    <a:pt x="278" y="293"/>
                  </a:cubicBezTo>
                  <a:cubicBezTo>
                    <a:pt x="277" y="294"/>
                    <a:pt x="277" y="294"/>
                    <a:pt x="277" y="294"/>
                  </a:cubicBezTo>
                  <a:cubicBezTo>
                    <a:pt x="276" y="294"/>
                    <a:pt x="276" y="294"/>
                    <a:pt x="276" y="294"/>
                  </a:cubicBezTo>
                  <a:cubicBezTo>
                    <a:pt x="275" y="294"/>
                    <a:pt x="275" y="294"/>
                    <a:pt x="275" y="294"/>
                  </a:cubicBezTo>
                  <a:cubicBezTo>
                    <a:pt x="274" y="293"/>
                    <a:pt x="274" y="293"/>
                    <a:pt x="274" y="293"/>
                  </a:cubicBezTo>
                  <a:cubicBezTo>
                    <a:pt x="274" y="294"/>
                    <a:pt x="274" y="294"/>
                    <a:pt x="274" y="294"/>
                  </a:cubicBezTo>
                  <a:cubicBezTo>
                    <a:pt x="273" y="294"/>
                    <a:pt x="273" y="294"/>
                    <a:pt x="273" y="294"/>
                  </a:cubicBezTo>
                  <a:cubicBezTo>
                    <a:pt x="272" y="294"/>
                    <a:pt x="272" y="294"/>
                    <a:pt x="272" y="294"/>
                  </a:cubicBezTo>
                  <a:cubicBezTo>
                    <a:pt x="271" y="294"/>
                    <a:pt x="271" y="294"/>
                    <a:pt x="271" y="294"/>
                  </a:cubicBezTo>
                  <a:cubicBezTo>
                    <a:pt x="272" y="294"/>
                    <a:pt x="272" y="294"/>
                    <a:pt x="272" y="294"/>
                  </a:cubicBezTo>
                  <a:cubicBezTo>
                    <a:pt x="273" y="294"/>
                    <a:pt x="273" y="294"/>
                    <a:pt x="273" y="294"/>
                  </a:cubicBezTo>
                  <a:cubicBezTo>
                    <a:pt x="275" y="295"/>
                    <a:pt x="275" y="295"/>
                    <a:pt x="275" y="295"/>
                  </a:cubicBezTo>
                  <a:cubicBezTo>
                    <a:pt x="275" y="295"/>
                    <a:pt x="275" y="295"/>
                    <a:pt x="275" y="295"/>
                  </a:cubicBezTo>
                  <a:cubicBezTo>
                    <a:pt x="275" y="296"/>
                    <a:pt x="275" y="296"/>
                    <a:pt x="275" y="296"/>
                  </a:cubicBezTo>
                  <a:cubicBezTo>
                    <a:pt x="276" y="296"/>
                    <a:pt x="276" y="296"/>
                    <a:pt x="276" y="296"/>
                  </a:cubicBezTo>
                  <a:cubicBezTo>
                    <a:pt x="277" y="295"/>
                    <a:pt x="277" y="295"/>
                    <a:pt x="277" y="295"/>
                  </a:cubicBezTo>
                  <a:cubicBezTo>
                    <a:pt x="278" y="295"/>
                    <a:pt x="278" y="295"/>
                    <a:pt x="278" y="295"/>
                  </a:cubicBezTo>
                  <a:cubicBezTo>
                    <a:pt x="278" y="295"/>
                    <a:pt x="278" y="295"/>
                    <a:pt x="278" y="295"/>
                  </a:cubicBezTo>
                  <a:cubicBezTo>
                    <a:pt x="279" y="295"/>
                    <a:pt x="279" y="295"/>
                    <a:pt x="279" y="295"/>
                  </a:cubicBezTo>
                  <a:cubicBezTo>
                    <a:pt x="279" y="296"/>
                    <a:pt x="279" y="296"/>
                    <a:pt x="279" y="296"/>
                  </a:cubicBezTo>
                  <a:cubicBezTo>
                    <a:pt x="278" y="296"/>
                    <a:pt x="278" y="296"/>
                    <a:pt x="278" y="296"/>
                  </a:cubicBezTo>
                  <a:cubicBezTo>
                    <a:pt x="277" y="298"/>
                    <a:pt x="277" y="298"/>
                    <a:pt x="277" y="298"/>
                  </a:cubicBezTo>
                  <a:cubicBezTo>
                    <a:pt x="277" y="299"/>
                    <a:pt x="277" y="299"/>
                    <a:pt x="277" y="299"/>
                  </a:cubicBezTo>
                  <a:cubicBezTo>
                    <a:pt x="276" y="299"/>
                    <a:pt x="276" y="299"/>
                    <a:pt x="276" y="299"/>
                  </a:cubicBezTo>
                  <a:cubicBezTo>
                    <a:pt x="278" y="299"/>
                    <a:pt x="278" y="299"/>
                    <a:pt x="278" y="299"/>
                  </a:cubicBezTo>
                  <a:cubicBezTo>
                    <a:pt x="278" y="299"/>
                    <a:pt x="278" y="299"/>
                    <a:pt x="278" y="299"/>
                  </a:cubicBezTo>
                  <a:cubicBezTo>
                    <a:pt x="277" y="300"/>
                    <a:pt x="277" y="300"/>
                    <a:pt x="277" y="300"/>
                  </a:cubicBezTo>
                  <a:cubicBezTo>
                    <a:pt x="278" y="301"/>
                    <a:pt x="278" y="301"/>
                    <a:pt x="278" y="301"/>
                  </a:cubicBezTo>
                  <a:cubicBezTo>
                    <a:pt x="278" y="301"/>
                    <a:pt x="278" y="301"/>
                    <a:pt x="278" y="301"/>
                  </a:cubicBezTo>
                  <a:cubicBezTo>
                    <a:pt x="278" y="303"/>
                    <a:pt x="278" y="303"/>
                    <a:pt x="278" y="303"/>
                  </a:cubicBezTo>
                  <a:cubicBezTo>
                    <a:pt x="278" y="303"/>
                    <a:pt x="278" y="303"/>
                    <a:pt x="278" y="303"/>
                  </a:cubicBezTo>
                  <a:cubicBezTo>
                    <a:pt x="279" y="304"/>
                    <a:pt x="279" y="304"/>
                    <a:pt x="279" y="304"/>
                  </a:cubicBezTo>
                  <a:cubicBezTo>
                    <a:pt x="280" y="304"/>
                    <a:pt x="280" y="304"/>
                    <a:pt x="280" y="304"/>
                  </a:cubicBezTo>
                  <a:cubicBezTo>
                    <a:pt x="280" y="304"/>
                    <a:pt x="280" y="304"/>
                    <a:pt x="280" y="304"/>
                  </a:cubicBezTo>
                  <a:cubicBezTo>
                    <a:pt x="281" y="304"/>
                    <a:pt x="281" y="304"/>
                    <a:pt x="281" y="304"/>
                  </a:cubicBezTo>
                  <a:cubicBezTo>
                    <a:pt x="281" y="305"/>
                    <a:pt x="281" y="305"/>
                    <a:pt x="281" y="305"/>
                  </a:cubicBezTo>
                  <a:cubicBezTo>
                    <a:pt x="280" y="305"/>
                    <a:pt x="280" y="305"/>
                    <a:pt x="280" y="305"/>
                  </a:cubicBezTo>
                  <a:cubicBezTo>
                    <a:pt x="281" y="306"/>
                    <a:pt x="281" y="306"/>
                    <a:pt x="281" y="306"/>
                  </a:cubicBezTo>
                  <a:cubicBezTo>
                    <a:pt x="283" y="306"/>
                    <a:pt x="283" y="306"/>
                    <a:pt x="283" y="306"/>
                  </a:cubicBezTo>
                  <a:cubicBezTo>
                    <a:pt x="283" y="306"/>
                    <a:pt x="283" y="306"/>
                    <a:pt x="283" y="306"/>
                  </a:cubicBezTo>
                  <a:cubicBezTo>
                    <a:pt x="284" y="306"/>
                    <a:pt x="284" y="306"/>
                    <a:pt x="284" y="306"/>
                  </a:cubicBezTo>
                  <a:cubicBezTo>
                    <a:pt x="285" y="306"/>
                    <a:pt x="285" y="306"/>
                    <a:pt x="285" y="306"/>
                  </a:cubicBezTo>
                  <a:cubicBezTo>
                    <a:pt x="285" y="307"/>
                    <a:pt x="285" y="307"/>
                    <a:pt x="285" y="307"/>
                  </a:cubicBezTo>
                  <a:cubicBezTo>
                    <a:pt x="287" y="307"/>
                    <a:pt x="287" y="307"/>
                    <a:pt x="287" y="307"/>
                  </a:cubicBezTo>
                  <a:cubicBezTo>
                    <a:pt x="287" y="307"/>
                    <a:pt x="287" y="307"/>
                    <a:pt x="287" y="307"/>
                  </a:cubicBezTo>
                  <a:cubicBezTo>
                    <a:pt x="288" y="306"/>
                    <a:pt x="288" y="306"/>
                    <a:pt x="288" y="306"/>
                  </a:cubicBezTo>
                  <a:cubicBezTo>
                    <a:pt x="288" y="306"/>
                    <a:pt x="288" y="306"/>
                    <a:pt x="288" y="306"/>
                  </a:cubicBezTo>
                  <a:cubicBezTo>
                    <a:pt x="288" y="307"/>
                    <a:pt x="288" y="307"/>
                    <a:pt x="288" y="307"/>
                  </a:cubicBezTo>
                  <a:cubicBezTo>
                    <a:pt x="289" y="307"/>
                    <a:pt x="289" y="307"/>
                    <a:pt x="289" y="307"/>
                  </a:cubicBezTo>
                  <a:cubicBezTo>
                    <a:pt x="291" y="308"/>
                    <a:pt x="291" y="308"/>
                    <a:pt x="291" y="308"/>
                  </a:cubicBezTo>
                  <a:cubicBezTo>
                    <a:pt x="291" y="308"/>
                    <a:pt x="291" y="308"/>
                    <a:pt x="291" y="308"/>
                  </a:cubicBezTo>
                  <a:cubicBezTo>
                    <a:pt x="290" y="308"/>
                    <a:pt x="290" y="308"/>
                    <a:pt x="290" y="308"/>
                  </a:cubicBezTo>
                  <a:cubicBezTo>
                    <a:pt x="290" y="308"/>
                    <a:pt x="290" y="308"/>
                    <a:pt x="290" y="308"/>
                  </a:cubicBezTo>
                  <a:cubicBezTo>
                    <a:pt x="291" y="309"/>
                    <a:pt x="291" y="309"/>
                    <a:pt x="291" y="309"/>
                  </a:cubicBezTo>
                  <a:cubicBezTo>
                    <a:pt x="292" y="309"/>
                    <a:pt x="292" y="309"/>
                    <a:pt x="292" y="309"/>
                  </a:cubicBezTo>
                  <a:cubicBezTo>
                    <a:pt x="292" y="309"/>
                    <a:pt x="292" y="309"/>
                    <a:pt x="292" y="309"/>
                  </a:cubicBezTo>
                  <a:cubicBezTo>
                    <a:pt x="291" y="309"/>
                    <a:pt x="291" y="309"/>
                    <a:pt x="291" y="309"/>
                  </a:cubicBezTo>
                  <a:cubicBezTo>
                    <a:pt x="291" y="309"/>
                    <a:pt x="291" y="309"/>
                    <a:pt x="291" y="309"/>
                  </a:cubicBezTo>
                  <a:cubicBezTo>
                    <a:pt x="290" y="309"/>
                    <a:pt x="290" y="309"/>
                    <a:pt x="290" y="309"/>
                  </a:cubicBezTo>
                  <a:cubicBezTo>
                    <a:pt x="289" y="310"/>
                    <a:pt x="289" y="310"/>
                    <a:pt x="289" y="310"/>
                  </a:cubicBezTo>
                  <a:cubicBezTo>
                    <a:pt x="287" y="311"/>
                    <a:pt x="287" y="311"/>
                    <a:pt x="287" y="311"/>
                  </a:cubicBezTo>
                  <a:cubicBezTo>
                    <a:pt x="286" y="311"/>
                    <a:pt x="286" y="311"/>
                    <a:pt x="286" y="311"/>
                  </a:cubicBezTo>
                  <a:cubicBezTo>
                    <a:pt x="284" y="311"/>
                    <a:pt x="284" y="311"/>
                    <a:pt x="284" y="311"/>
                  </a:cubicBezTo>
                  <a:cubicBezTo>
                    <a:pt x="283" y="311"/>
                    <a:pt x="283" y="311"/>
                    <a:pt x="283" y="311"/>
                  </a:cubicBezTo>
                  <a:cubicBezTo>
                    <a:pt x="282" y="312"/>
                    <a:pt x="282" y="312"/>
                    <a:pt x="282" y="312"/>
                  </a:cubicBezTo>
                  <a:cubicBezTo>
                    <a:pt x="281" y="312"/>
                    <a:pt x="281" y="312"/>
                    <a:pt x="281" y="312"/>
                  </a:cubicBezTo>
                  <a:cubicBezTo>
                    <a:pt x="281" y="312"/>
                    <a:pt x="281" y="312"/>
                    <a:pt x="281" y="312"/>
                  </a:cubicBezTo>
                  <a:cubicBezTo>
                    <a:pt x="280" y="312"/>
                    <a:pt x="280" y="312"/>
                    <a:pt x="280" y="312"/>
                  </a:cubicBezTo>
                  <a:cubicBezTo>
                    <a:pt x="279" y="311"/>
                    <a:pt x="279" y="311"/>
                    <a:pt x="279" y="311"/>
                  </a:cubicBezTo>
                  <a:cubicBezTo>
                    <a:pt x="279" y="311"/>
                    <a:pt x="279" y="311"/>
                    <a:pt x="279" y="311"/>
                  </a:cubicBezTo>
                  <a:cubicBezTo>
                    <a:pt x="279" y="312"/>
                    <a:pt x="279" y="312"/>
                    <a:pt x="279" y="312"/>
                  </a:cubicBezTo>
                  <a:cubicBezTo>
                    <a:pt x="278" y="312"/>
                    <a:pt x="278" y="312"/>
                    <a:pt x="278" y="312"/>
                  </a:cubicBezTo>
                  <a:cubicBezTo>
                    <a:pt x="277" y="313"/>
                    <a:pt x="277" y="313"/>
                    <a:pt x="277" y="313"/>
                  </a:cubicBezTo>
                  <a:cubicBezTo>
                    <a:pt x="278" y="313"/>
                    <a:pt x="278" y="313"/>
                    <a:pt x="278" y="313"/>
                  </a:cubicBezTo>
                  <a:cubicBezTo>
                    <a:pt x="276" y="314"/>
                    <a:pt x="276" y="314"/>
                    <a:pt x="276" y="314"/>
                  </a:cubicBezTo>
                  <a:cubicBezTo>
                    <a:pt x="275" y="315"/>
                    <a:pt x="275" y="315"/>
                    <a:pt x="275" y="315"/>
                  </a:cubicBezTo>
                  <a:cubicBezTo>
                    <a:pt x="274" y="316"/>
                    <a:pt x="274" y="316"/>
                    <a:pt x="274" y="316"/>
                  </a:cubicBezTo>
                  <a:cubicBezTo>
                    <a:pt x="273" y="316"/>
                    <a:pt x="273" y="316"/>
                    <a:pt x="273" y="316"/>
                  </a:cubicBezTo>
                  <a:cubicBezTo>
                    <a:pt x="273" y="316"/>
                    <a:pt x="273" y="316"/>
                    <a:pt x="273" y="316"/>
                  </a:cubicBezTo>
                  <a:cubicBezTo>
                    <a:pt x="272" y="316"/>
                    <a:pt x="272" y="316"/>
                    <a:pt x="272" y="316"/>
                  </a:cubicBezTo>
                  <a:cubicBezTo>
                    <a:pt x="272" y="317"/>
                    <a:pt x="272" y="317"/>
                    <a:pt x="272" y="317"/>
                  </a:cubicBezTo>
                  <a:cubicBezTo>
                    <a:pt x="272" y="317"/>
                    <a:pt x="272" y="317"/>
                    <a:pt x="272" y="317"/>
                  </a:cubicBezTo>
                  <a:cubicBezTo>
                    <a:pt x="272" y="317"/>
                    <a:pt x="272" y="317"/>
                    <a:pt x="272" y="317"/>
                  </a:cubicBezTo>
                  <a:cubicBezTo>
                    <a:pt x="271" y="317"/>
                    <a:pt x="271" y="317"/>
                    <a:pt x="271" y="317"/>
                  </a:cubicBezTo>
                  <a:cubicBezTo>
                    <a:pt x="270" y="317"/>
                    <a:pt x="270" y="317"/>
                    <a:pt x="270" y="317"/>
                  </a:cubicBezTo>
                  <a:cubicBezTo>
                    <a:pt x="270" y="316"/>
                    <a:pt x="270" y="316"/>
                    <a:pt x="270" y="316"/>
                  </a:cubicBezTo>
                  <a:cubicBezTo>
                    <a:pt x="270" y="316"/>
                    <a:pt x="270" y="316"/>
                    <a:pt x="270" y="316"/>
                  </a:cubicBezTo>
                  <a:cubicBezTo>
                    <a:pt x="269" y="316"/>
                    <a:pt x="269" y="316"/>
                    <a:pt x="269" y="316"/>
                  </a:cubicBezTo>
                  <a:cubicBezTo>
                    <a:pt x="269" y="315"/>
                    <a:pt x="269" y="315"/>
                    <a:pt x="269" y="315"/>
                  </a:cubicBezTo>
                  <a:cubicBezTo>
                    <a:pt x="269" y="314"/>
                    <a:pt x="269" y="314"/>
                    <a:pt x="269" y="314"/>
                  </a:cubicBezTo>
                  <a:cubicBezTo>
                    <a:pt x="269" y="314"/>
                    <a:pt x="269" y="314"/>
                    <a:pt x="269" y="314"/>
                  </a:cubicBezTo>
                  <a:cubicBezTo>
                    <a:pt x="270" y="312"/>
                    <a:pt x="270" y="312"/>
                    <a:pt x="270" y="312"/>
                  </a:cubicBezTo>
                  <a:cubicBezTo>
                    <a:pt x="271" y="312"/>
                    <a:pt x="271" y="312"/>
                    <a:pt x="271" y="312"/>
                  </a:cubicBezTo>
                  <a:cubicBezTo>
                    <a:pt x="271" y="311"/>
                    <a:pt x="271" y="311"/>
                    <a:pt x="271" y="311"/>
                  </a:cubicBezTo>
                  <a:cubicBezTo>
                    <a:pt x="273" y="310"/>
                    <a:pt x="273" y="310"/>
                    <a:pt x="273" y="310"/>
                  </a:cubicBezTo>
                  <a:cubicBezTo>
                    <a:pt x="274" y="310"/>
                    <a:pt x="274" y="310"/>
                    <a:pt x="274" y="310"/>
                  </a:cubicBezTo>
                  <a:cubicBezTo>
                    <a:pt x="276" y="309"/>
                    <a:pt x="276" y="309"/>
                    <a:pt x="276" y="309"/>
                  </a:cubicBezTo>
                  <a:cubicBezTo>
                    <a:pt x="277" y="308"/>
                    <a:pt x="277" y="308"/>
                    <a:pt x="277" y="308"/>
                  </a:cubicBezTo>
                  <a:cubicBezTo>
                    <a:pt x="278" y="309"/>
                    <a:pt x="278" y="309"/>
                    <a:pt x="278" y="309"/>
                  </a:cubicBezTo>
                  <a:cubicBezTo>
                    <a:pt x="278" y="309"/>
                    <a:pt x="278" y="309"/>
                    <a:pt x="278" y="309"/>
                  </a:cubicBezTo>
                  <a:cubicBezTo>
                    <a:pt x="279" y="310"/>
                    <a:pt x="279" y="310"/>
                    <a:pt x="279" y="310"/>
                  </a:cubicBezTo>
                  <a:cubicBezTo>
                    <a:pt x="279" y="309"/>
                    <a:pt x="279" y="309"/>
                    <a:pt x="279" y="309"/>
                  </a:cubicBezTo>
                  <a:cubicBezTo>
                    <a:pt x="279" y="309"/>
                    <a:pt x="279" y="309"/>
                    <a:pt x="279" y="309"/>
                  </a:cubicBezTo>
                  <a:cubicBezTo>
                    <a:pt x="280" y="309"/>
                    <a:pt x="280" y="309"/>
                    <a:pt x="280" y="309"/>
                  </a:cubicBezTo>
                  <a:cubicBezTo>
                    <a:pt x="281" y="309"/>
                    <a:pt x="281" y="309"/>
                    <a:pt x="281" y="309"/>
                  </a:cubicBezTo>
                  <a:cubicBezTo>
                    <a:pt x="282" y="308"/>
                    <a:pt x="282" y="308"/>
                    <a:pt x="282" y="308"/>
                  </a:cubicBezTo>
                  <a:cubicBezTo>
                    <a:pt x="280" y="308"/>
                    <a:pt x="280" y="308"/>
                    <a:pt x="280" y="308"/>
                  </a:cubicBezTo>
                  <a:cubicBezTo>
                    <a:pt x="278" y="308"/>
                    <a:pt x="278" y="308"/>
                    <a:pt x="278" y="308"/>
                  </a:cubicBezTo>
                  <a:cubicBezTo>
                    <a:pt x="278" y="308"/>
                    <a:pt x="278" y="308"/>
                    <a:pt x="278" y="308"/>
                  </a:cubicBezTo>
                  <a:cubicBezTo>
                    <a:pt x="277" y="308"/>
                    <a:pt x="277" y="308"/>
                    <a:pt x="277" y="308"/>
                  </a:cubicBezTo>
                  <a:cubicBezTo>
                    <a:pt x="276" y="308"/>
                    <a:pt x="276" y="308"/>
                    <a:pt x="276" y="308"/>
                  </a:cubicBezTo>
                  <a:cubicBezTo>
                    <a:pt x="275" y="308"/>
                    <a:pt x="275" y="308"/>
                    <a:pt x="275" y="308"/>
                  </a:cubicBezTo>
                  <a:cubicBezTo>
                    <a:pt x="276" y="307"/>
                    <a:pt x="276" y="307"/>
                    <a:pt x="276" y="307"/>
                  </a:cubicBezTo>
                  <a:cubicBezTo>
                    <a:pt x="277" y="307"/>
                    <a:pt x="277" y="307"/>
                    <a:pt x="277" y="307"/>
                  </a:cubicBezTo>
                  <a:cubicBezTo>
                    <a:pt x="278" y="306"/>
                    <a:pt x="278" y="306"/>
                    <a:pt x="278" y="306"/>
                  </a:cubicBezTo>
                  <a:cubicBezTo>
                    <a:pt x="278" y="306"/>
                    <a:pt x="278" y="306"/>
                    <a:pt x="278" y="306"/>
                  </a:cubicBezTo>
                  <a:cubicBezTo>
                    <a:pt x="278" y="306"/>
                    <a:pt x="278" y="306"/>
                    <a:pt x="278" y="306"/>
                  </a:cubicBezTo>
                  <a:cubicBezTo>
                    <a:pt x="277" y="305"/>
                    <a:pt x="277" y="305"/>
                    <a:pt x="277" y="305"/>
                  </a:cubicBezTo>
                  <a:cubicBezTo>
                    <a:pt x="277" y="307"/>
                    <a:pt x="277" y="307"/>
                    <a:pt x="277" y="307"/>
                  </a:cubicBezTo>
                  <a:cubicBezTo>
                    <a:pt x="276" y="307"/>
                    <a:pt x="276" y="307"/>
                    <a:pt x="276" y="307"/>
                  </a:cubicBezTo>
                  <a:cubicBezTo>
                    <a:pt x="275" y="308"/>
                    <a:pt x="275" y="308"/>
                    <a:pt x="275" y="308"/>
                  </a:cubicBezTo>
                  <a:cubicBezTo>
                    <a:pt x="274" y="308"/>
                    <a:pt x="274" y="308"/>
                    <a:pt x="274" y="308"/>
                  </a:cubicBezTo>
                  <a:cubicBezTo>
                    <a:pt x="273" y="308"/>
                    <a:pt x="273" y="308"/>
                    <a:pt x="273" y="308"/>
                  </a:cubicBezTo>
                  <a:cubicBezTo>
                    <a:pt x="271" y="309"/>
                    <a:pt x="271" y="309"/>
                    <a:pt x="271" y="309"/>
                  </a:cubicBezTo>
                  <a:cubicBezTo>
                    <a:pt x="271" y="309"/>
                    <a:pt x="271" y="309"/>
                    <a:pt x="271" y="309"/>
                  </a:cubicBezTo>
                  <a:cubicBezTo>
                    <a:pt x="271" y="308"/>
                    <a:pt x="271" y="308"/>
                    <a:pt x="271" y="308"/>
                  </a:cubicBezTo>
                  <a:cubicBezTo>
                    <a:pt x="271" y="308"/>
                    <a:pt x="271" y="308"/>
                    <a:pt x="271" y="308"/>
                  </a:cubicBezTo>
                  <a:cubicBezTo>
                    <a:pt x="272" y="307"/>
                    <a:pt x="272" y="307"/>
                    <a:pt x="272" y="307"/>
                  </a:cubicBezTo>
                  <a:cubicBezTo>
                    <a:pt x="271" y="308"/>
                    <a:pt x="271" y="308"/>
                    <a:pt x="271" y="308"/>
                  </a:cubicBezTo>
                  <a:cubicBezTo>
                    <a:pt x="270" y="309"/>
                    <a:pt x="270" y="309"/>
                    <a:pt x="270" y="309"/>
                  </a:cubicBezTo>
                  <a:cubicBezTo>
                    <a:pt x="269" y="309"/>
                    <a:pt x="269" y="309"/>
                    <a:pt x="269" y="309"/>
                  </a:cubicBezTo>
                  <a:cubicBezTo>
                    <a:pt x="269" y="309"/>
                    <a:pt x="269" y="309"/>
                    <a:pt x="269" y="309"/>
                  </a:cubicBezTo>
                  <a:cubicBezTo>
                    <a:pt x="268" y="309"/>
                    <a:pt x="268" y="309"/>
                    <a:pt x="268" y="309"/>
                  </a:cubicBezTo>
                  <a:cubicBezTo>
                    <a:pt x="268" y="309"/>
                    <a:pt x="268" y="309"/>
                    <a:pt x="268" y="309"/>
                  </a:cubicBezTo>
                  <a:cubicBezTo>
                    <a:pt x="267" y="309"/>
                    <a:pt x="267" y="309"/>
                    <a:pt x="267" y="309"/>
                  </a:cubicBezTo>
                  <a:cubicBezTo>
                    <a:pt x="266" y="309"/>
                    <a:pt x="266" y="309"/>
                    <a:pt x="266" y="309"/>
                  </a:cubicBezTo>
                  <a:cubicBezTo>
                    <a:pt x="265" y="308"/>
                    <a:pt x="265" y="308"/>
                    <a:pt x="265" y="308"/>
                  </a:cubicBezTo>
                  <a:cubicBezTo>
                    <a:pt x="265" y="308"/>
                    <a:pt x="265" y="308"/>
                    <a:pt x="265" y="308"/>
                  </a:cubicBezTo>
                  <a:cubicBezTo>
                    <a:pt x="265" y="308"/>
                    <a:pt x="265" y="308"/>
                    <a:pt x="265" y="308"/>
                  </a:cubicBezTo>
                  <a:cubicBezTo>
                    <a:pt x="265" y="308"/>
                    <a:pt x="265" y="308"/>
                    <a:pt x="265" y="308"/>
                  </a:cubicBezTo>
                  <a:cubicBezTo>
                    <a:pt x="265" y="307"/>
                    <a:pt x="265" y="307"/>
                    <a:pt x="265" y="307"/>
                  </a:cubicBezTo>
                  <a:cubicBezTo>
                    <a:pt x="265" y="307"/>
                    <a:pt x="265" y="307"/>
                    <a:pt x="265" y="307"/>
                  </a:cubicBezTo>
                  <a:cubicBezTo>
                    <a:pt x="265" y="306"/>
                    <a:pt x="265" y="306"/>
                    <a:pt x="265" y="306"/>
                  </a:cubicBezTo>
                  <a:cubicBezTo>
                    <a:pt x="265" y="306"/>
                    <a:pt x="265" y="306"/>
                    <a:pt x="265" y="306"/>
                  </a:cubicBezTo>
                  <a:cubicBezTo>
                    <a:pt x="264" y="305"/>
                    <a:pt x="264" y="305"/>
                    <a:pt x="264" y="305"/>
                  </a:cubicBezTo>
                  <a:cubicBezTo>
                    <a:pt x="264" y="305"/>
                    <a:pt x="264" y="305"/>
                    <a:pt x="264" y="305"/>
                  </a:cubicBezTo>
                  <a:cubicBezTo>
                    <a:pt x="264" y="305"/>
                    <a:pt x="264" y="305"/>
                    <a:pt x="264" y="305"/>
                  </a:cubicBezTo>
                  <a:cubicBezTo>
                    <a:pt x="265" y="300"/>
                    <a:pt x="265" y="300"/>
                    <a:pt x="265" y="300"/>
                  </a:cubicBezTo>
                  <a:cubicBezTo>
                    <a:pt x="265" y="298"/>
                    <a:pt x="265" y="298"/>
                    <a:pt x="265" y="298"/>
                  </a:cubicBezTo>
                  <a:cubicBezTo>
                    <a:pt x="264" y="297"/>
                    <a:pt x="264" y="297"/>
                    <a:pt x="264" y="297"/>
                  </a:cubicBezTo>
                  <a:cubicBezTo>
                    <a:pt x="263" y="297"/>
                    <a:pt x="263" y="297"/>
                    <a:pt x="263" y="297"/>
                  </a:cubicBezTo>
                  <a:cubicBezTo>
                    <a:pt x="262" y="297"/>
                    <a:pt x="262" y="297"/>
                    <a:pt x="262" y="297"/>
                  </a:cubicBezTo>
                  <a:cubicBezTo>
                    <a:pt x="261" y="297"/>
                    <a:pt x="261" y="297"/>
                    <a:pt x="261" y="297"/>
                  </a:cubicBezTo>
                  <a:cubicBezTo>
                    <a:pt x="260" y="297"/>
                    <a:pt x="260" y="297"/>
                    <a:pt x="260" y="297"/>
                  </a:cubicBezTo>
                  <a:cubicBezTo>
                    <a:pt x="260" y="296"/>
                    <a:pt x="260" y="296"/>
                    <a:pt x="260" y="296"/>
                  </a:cubicBezTo>
                  <a:cubicBezTo>
                    <a:pt x="260" y="296"/>
                    <a:pt x="260" y="296"/>
                    <a:pt x="260" y="296"/>
                  </a:cubicBezTo>
                  <a:cubicBezTo>
                    <a:pt x="259" y="297"/>
                    <a:pt x="259" y="297"/>
                    <a:pt x="259" y="297"/>
                  </a:cubicBezTo>
                  <a:cubicBezTo>
                    <a:pt x="258" y="298"/>
                    <a:pt x="258" y="298"/>
                    <a:pt x="258" y="298"/>
                  </a:cubicBezTo>
                  <a:cubicBezTo>
                    <a:pt x="257" y="299"/>
                    <a:pt x="257" y="299"/>
                    <a:pt x="257" y="299"/>
                  </a:cubicBezTo>
                  <a:cubicBezTo>
                    <a:pt x="256" y="300"/>
                    <a:pt x="256" y="300"/>
                    <a:pt x="256" y="300"/>
                  </a:cubicBezTo>
                  <a:cubicBezTo>
                    <a:pt x="256" y="301"/>
                    <a:pt x="256" y="301"/>
                    <a:pt x="256" y="301"/>
                  </a:cubicBezTo>
                  <a:cubicBezTo>
                    <a:pt x="255" y="301"/>
                    <a:pt x="255" y="301"/>
                    <a:pt x="255" y="301"/>
                  </a:cubicBezTo>
                  <a:cubicBezTo>
                    <a:pt x="255" y="302"/>
                    <a:pt x="255" y="302"/>
                    <a:pt x="255" y="302"/>
                  </a:cubicBezTo>
                  <a:cubicBezTo>
                    <a:pt x="255" y="303"/>
                    <a:pt x="255" y="303"/>
                    <a:pt x="255" y="303"/>
                  </a:cubicBezTo>
                  <a:cubicBezTo>
                    <a:pt x="253" y="304"/>
                    <a:pt x="253" y="304"/>
                    <a:pt x="253" y="304"/>
                  </a:cubicBezTo>
                  <a:cubicBezTo>
                    <a:pt x="253" y="305"/>
                    <a:pt x="253" y="305"/>
                    <a:pt x="253" y="305"/>
                  </a:cubicBezTo>
                  <a:cubicBezTo>
                    <a:pt x="251" y="306"/>
                    <a:pt x="251" y="306"/>
                    <a:pt x="251" y="306"/>
                  </a:cubicBezTo>
                  <a:cubicBezTo>
                    <a:pt x="251" y="307"/>
                    <a:pt x="251" y="307"/>
                    <a:pt x="251" y="307"/>
                  </a:cubicBezTo>
                  <a:cubicBezTo>
                    <a:pt x="251" y="307"/>
                    <a:pt x="251" y="307"/>
                    <a:pt x="251" y="307"/>
                  </a:cubicBezTo>
                  <a:cubicBezTo>
                    <a:pt x="250" y="307"/>
                    <a:pt x="250" y="307"/>
                    <a:pt x="250" y="307"/>
                  </a:cubicBezTo>
                  <a:cubicBezTo>
                    <a:pt x="249" y="307"/>
                    <a:pt x="249" y="307"/>
                    <a:pt x="249" y="307"/>
                  </a:cubicBezTo>
                  <a:cubicBezTo>
                    <a:pt x="249" y="307"/>
                    <a:pt x="249" y="307"/>
                    <a:pt x="249" y="307"/>
                  </a:cubicBezTo>
                  <a:cubicBezTo>
                    <a:pt x="249" y="307"/>
                    <a:pt x="249" y="307"/>
                    <a:pt x="249" y="307"/>
                  </a:cubicBezTo>
                  <a:cubicBezTo>
                    <a:pt x="248" y="308"/>
                    <a:pt x="248" y="308"/>
                    <a:pt x="248" y="308"/>
                  </a:cubicBezTo>
                  <a:cubicBezTo>
                    <a:pt x="235" y="308"/>
                    <a:pt x="235" y="308"/>
                    <a:pt x="235" y="308"/>
                  </a:cubicBezTo>
                  <a:cubicBezTo>
                    <a:pt x="233" y="308"/>
                    <a:pt x="233" y="308"/>
                    <a:pt x="233" y="308"/>
                  </a:cubicBezTo>
                  <a:cubicBezTo>
                    <a:pt x="232" y="309"/>
                    <a:pt x="232" y="309"/>
                    <a:pt x="232" y="309"/>
                  </a:cubicBezTo>
                  <a:cubicBezTo>
                    <a:pt x="231" y="309"/>
                    <a:pt x="231" y="309"/>
                    <a:pt x="231" y="309"/>
                  </a:cubicBezTo>
                  <a:cubicBezTo>
                    <a:pt x="230" y="310"/>
                    <a:pt x="230" y="310"/>
                    <a:pt x="230" y="310"/>
                  </a:cubicBezTo>
                  <a:cubicBezTo>
                    <a:pt x="228" y="311"/>
                    <a:pt x="228" y="311"/>
                    <a:pt x="228" y="311"/>
                  </a:cubicBezTo>
                  <a:cubicBezTo>
                    <a:pt x="227" y="312"/>
                    <a:pt x="227" y="312"/>
                    <a:pt x="227" y="312"/>
                  </a:cubicBezTo>
                  <a:cubicBezTo>
                    <a:pt x="226" y="312"/>
                    <a:pt x="226" y="312"/>
                    <a:pt x="226" y="312"/>
                  </a:cubicBezTo>
                  <a:cubicBezTo>
                    <a:pt x="223" y="315"/>
                    <a:pt x="223" y="315"/>
                    <a:pt x="223" y="315"/>
                  </a:cubicBezTo>
                  <a:cubicBezTo>
                    <a:pt x="214" y="317"/>
                    <a:pt x="214" y="317"/>
                    <a:pt x="214" y="317"/>
                  </a:cubicBezTo>
                  <a:cubicBezTo>
                    <a:pt x="214" y="319"/>
                    <a:pt x="214" y="319"/>
                    <a:pt x="214" y="319"/>
                  </a:cubicBezTo>
                  <a:cubicBezTo>
                    <a:pt x="212" y="319"/>
                    <a:pt x="212" y="319"/>
                    <a:pt x="212" y="319"/>
                  </a:cubicBezTo>
                  <a:cubicBezTo>
                    <a:pt x="197" y="323"/>
                    <a:pt x="197" y="323"/>
                    <a:pt x="197" y="323"/>
                  </a:cubicBezTo>
                  <a:cubicBezTo>
                    <a:pt x="196" y="322"/>
                    <a:pt x="196" y="322"/>
                    <a:pt x="196" y="322"/>
                  </a:cubicBezTo>
                  <a:cubicBezTo>
                    <a:pt x="197" y="321"/>
                    <a:pt x="197" y="321"/>
                    <a:pt x="197" y="321"/>
                  </a:cubicBezTo>
                  <a:cubicBezTo>
                    <a:pt x="199" y="320"/>
                    <a:pt x="199" y="320"/>
                    <a:pt x="199" y="320"/>
                  </a:cubicBezTo>
                  <a:cubicBezTo>
                    <a:pt x="199" y="319"/>
                    <a:pt x="199" y="319"/>
                    <a:pt x="199" y="319"/>
                  </a:cubicBezTo>
                  <a:cubicBezTo>
                    <a:pt x="200" y="318"/>
                    <a:pt x="200" y="318"/>
                    <a:pt x="200" y="318"/>
                  </a:cubicBezTo>
                  <a:cubicBezTo>
                    <a:pt x="200" y="318"/>
                    <a:pt x="200" y="318"/>
                    <a:pt x="200" y="318"/>
                  </a:cubicBezTo>
                  <a:cubicBezTo>
                    <a:pt x="201" y="312"/>
                    <a:pt x="201" y="312"/>
                    <a:pt x="201" y="312"/>
                  </a:cubicBezTo>
                  <a:cubicBezTo>
                    <a:pt x="198" y="300"/>
                    <a:pt x="198" y="300"/>
                    <a:pt x="198" y="300"/>
                  </a:cubicBezTo>
                  <a:cubicBezTo>
                    <a:pt x="195" y="298"/>
                    <a:pt x="195" y="298"/>
                    <a:pt x="195" y="298"/>
                  </a:cubicBezTo>
                  <a:cubicBezTo>
                    <a:pt x="194" y="297"/>
                    <a:pt x="194" y="297"/>
                    <a:pt x="194" y="297"/>
                  </a:cubicBezTo>
                  <a:cubicBezTo>
                    <a:pt x="176" y="289"/>
                    <a:pt x="176" y="289"/>
                    <a:pt x="176" y="289"/>
                  </a:cubicBezTo>
                  <a:cubicBezTo>
                    <a:pt x="175" y="289"/>
                    <a:pt x="175" y="289"/>
                    <a:pt x="175" y="289"/>
                  </a:cubicBezTo>
                  <a:cubicBezTo>
                    <a:pt x="174" y="288"/>
                    <a:pt x="174" y="288"/>
                    <a:pt x="174" y="288"/>
                  </a:cubicBezTo>
                  <a:cubicBezTo>
                    <a:pt x="174" y="288"/>
                    <a:pt x="174" y="288"/>
                    <a:pt x="174" y="288"/>
                  </a:cubicBezTo>
                  <a:cubicBezTo>
                    <a:pt x="172" y="288"/>
                    <a:pt x="172" y="288"/>
                    <a:pt x="172" y="288"/>
                  </a:cubicBezTo>
                  <a:cubicBezTo>
                    <a:pt x="171" y="287"/>
                    <a:pt x="171" y="287"/>
                    <a:pt x="171" y="287"/>
                  </a:cubicBezTo>
                  <a:cubicBezTo>
                    <a:pt x="171" y="287"/>
                    <a:pt x="171" y="287"/>
                    <a:pt x="171" y="287"/>
                  </a:cubicBezTo>
                  <a:cubicBezTo>
                    <a:pt x="170" y="287"/>
                    <a:pt x="170" y="287"/>
                    <a:pt x="170" y="287"/>
                  </a:cubicBezTo>
                  <a:cubicBezTo>
                    <a:pt x="169" y="287"/>
                    <a:pt x="169" y="287"/>
                    <a:pt x="169" y="287"/>
                  </a:cubicBezTo>
                  <a:cubicBezTo>
                    <a:pt x="168" y="287"/>
                    <a:pt x="168" y="287"/>
                    <a:pt x="168" y="287"/>
                  </a:cubicBezTo>
                  <a:cubicBezTo>
                    <a:pt x="168" y="286"/>
                    <a:pt x="168" y="286"/>
                    <a:pt x="168" y="286"/>
                  </a:cubicBezTo>
                  <a:cubicBezTo>
                    <a:pt x="167" y="286"/>
                    <a:pt x="167" y="286"/>
                    <a:pt x="167" y="286"/>
                  </a:cubicBezTo>
                  <a:cubicBezTo>
                    <a:pt x="165" y="286"/>
                    <a:pt x="165" y="286"/>
                    <a:pt x="165" y="286"/>
                  </a:cubicBezTo>
                  <a:cubicBezTo>
                    <a:pt x="165" y="285"/>
                    <a:pt x="165" y="285"/>
                    <a:pt x="165" y="285"/>
                  </a:cubicBezTo>
                  <a:cubicBezTo>
                    <a:pt x="164" y="285"/>
                    <a:pt x="164" y="285"/>
                    <a:pt x="164" y="285"/>
                  </a:cubicBezTo>
                  <a:cubicBezTo>
                    <a:pt x="163" y="284"/>
                    <a:pt x="163" y="284"/>
                    <a:pt x="163" y="284"/>
                  </a:cubicBezTo>
                  <a:cubicBezTo>
                    <a:pt x="162" y="284"/>
                    <a:pt x="162" y="284"/>
                    <a:pt x="162" y="284"/>
                  </a:cubicBezTo>
                  <a:cubicBezTo>
                    <a:pt x="162" y="284"/>
                    <a:pt x="162" y="284"/>
                    <a:pt x="162" y="284"/>
                  </a:cubicBezTo>
                  <a:cubicBezTo>
                    <a:pt x="161" y="284"/>
                    <a:pt x="161" y="284"/>
                    <a:pt x="161" y="284"/>
                  </a:cubicBezTo>
                  <a:cubicBezTo>
                    <a:pt x="160" y="284"/>
                    <a:pt x="160" y="284"/>
                    <a:pt x="160" y="284"/>
                  </a:cubicBezTo>
                  <a:cubicBezTo>
                    <a:pt x="160" y="284"/>
                    <a:pt x="160" y="284"/>
                    <a:pt x="160" y="284"/>
                  </a:cubicBezTo>
                  <a:cubicBezTo>
                    <a:pt x="159" y="284"/>
                    <a:pt x="159" y="284"/>
                    <a:pt x="159" y="284"/>
                  </a:cubicBezTo>
                  <a:cubicBezTo>
                    <a:pt x="159" y="283"/>
                    <a:pt x="159" y="283"/>
                    <a:pt x="159" y="283"/>
                  </a:cubicBezTo>
                  <a:cubicBezTo>
                    <a:pt x="158" y="283"/>
                    <a:pt x="158" y="283"/>
                    <a:pt x="158" y="283"/>
                  </a:cubicBezTo>
                  <a:cubicBezTo>
                    <a:pt x="158" y="283"/>
                    <a:pt x="158" y="283"/>
                    <a:pt x="158" y="283"/>
                  </a:cubicBezTo>
                  <a:cubicBezTo>
                    <a:pt x="157" y="282"/>
                    <a:pt x="157" y="282"/>
                    <a:pt x="157" y="282"/>
                  </a:cubicBezTo>
                  <a:cubicBezTo>
                    <a:pt x="157" y="282"/>
                    <a:pt x="157" y="282"/>
                    <a:pt x="157" y="282"/>
                  </a:cubicBezTo>
                  <a:cubicBezTo>
                    <a:pt x="156" y="281"/>
                    <a:pt x="156" y="281"/>
                    <a:pt x="156" y="281"/>
                  </a:cubicBezTo>
                  <a:cubicBezTo>
                    <a:pt x="155" y="281"/>
                    <a:pt x="155" y="281"/>
                    <a:pt x="155" y="281"/>
                  </a:cubicBezTo>
                  <a:cubicBezTo>
                    <a:pt x="154" y="281"/>
                    <a:pt x="154" y="281"/>
                    <a:pt x="154" y="281"/>
                  </a:cubicBezTo>
                  <a:lnTo>
                    <a:pt x="39" y="27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8" name="Freeform 162">
              <a:extLst>
                <a:ext uri="{FF2B5EF4-FFF2-40B4-BE49-F238E27FC236}">
                  <a16:creationId xmlns:a16="http://schemas.microsoft.com/office/drawing/2014/main" xmlns="" id="{44430B0C-2C27-4E3F-ABB2-09F59BEDF3AC}"/>
                </a:ext>
              </a:extLst>
            </p:cNvPr>
            <p:cNvSpPr>
              <a:spLocks noEditPoints="1"/>
            </p:cNvSpPr>
            <p:nvPr/>
          </p:nvSpPr>
          <p:spPr bwMode="auto">
            <a:xfrm>
              <a:off x="124146" y="1394463"/>
              <a:ext cx="1578210" cy="1068380"/>
            </a:xfrm>
            <a:custGeom>
              <a:avLst/>
              <a:gdLst>
                <a:gd name="T0" fmla="*/ 209 w 238"/>
                <a:gd name="T1" fmla="*/ 133 h 165"/>
                <a:gd name="T2" fmla="*/ 234 w 238"/>
                <a:gd name="T3" fmla="*/ 28 h 165"/>
                <a:gd name="T4" fmla="*/ 219 w 238"/>
                <a:gd name="T5" fmla="*/ 21 h 165"/>
                <a:gd name="T6" fmla="*/ 209 w 238"/>
                <a:gd name="T7" fmla="*/ 10 h 165"/>
                <a:gd name="T8" fmla="*/ 198 w 238"/>
                <a:gd name="T9" fmla="*/ 7 h 165"/>
                <a:gd name="T10" fmla="*/ 187 w 238"/>
                <a:gd name="T11" fmla="*/ 2 h 165"/>
                <a:gd name="T12" fmla="*/ 167 w 238"/>
                <a:gd name="T13" fmla="*/ 9 h 165"/>
                <a:gd name="T14" fmla="*/ 145 w 238"/>
                <a:gd name="T15" fmla="*/ 37 h 165"/>
                <a:gd name="T16" fmla="*/ 142 w 238"/>
                <a:gd name="T17" fmla="*/ 45 h 165"/>
                <a:gd name="T18" fmla="*/ 135 w 238"/>
                <a:gd name="T19" fmla="*/ 40 h 165"/>
                <a:gd name="T20" fmla="*/ 120 w 238"/>
                <a:gd name="T21" fmla="*/ 51 h 165"/>
                <a:gd name="T22" fmla="*/ 127 w 238"/>
                <a:gd name="T23" fmla="*/ 60 h 165"/>
                <a:gd name="T24" fmla="*/ 130 w 238"/>
                <a:gd name="T25" fmla="*/ 70 h 165"/>
                <a:gd name="T26" fmla="*/ 104 w 238"/>
                <a:gd name="T27" fmla="*/ 78 h 165"/>
                <a:gd name="T28" fmla="*/ 104 w 238"/>
                <a:gd name="T29" fmla="*/ 89 h 165"/>
                <a:gd name="T30" fmla="*/ 100 w 238"/>
                <a:gd name="T31" fmla="*/ 101 h 165"/>
                <a:gd name="T32" fmla="*/ 104 w 238"/>
                <a:gd name="T33" fmla="*/ 109 h 165"/>
                <a:gd name="T34" fmla="*/ 112 w 238"/>
                <a:gd name="T35" fmla="*/ 114 h 165"/>
                <a:gd name="T36" fmla="*/ 110 w 238"/>
                <a:gd name="T37" fmla="*/ 125 h 165"/>
                <a:gd name="T38" fmla="*/ 90 w 238"/>
                <a:gd name="T39" fmla="*/ 135 h 165"/>
                <a:gd name="T40" fmla="*/ 84 w 238"/>
                <a:gd name="T41" fmla="*/ 141 h 165"/>
                <a:gd name="T42" fmla="*/ 97 w 238"/>
                <a:gd name="T43" fmla="*/ 137 h 165"/>
                <a:gd name="T44" fmla="*/ 110 w 238"/>
                <a:gd name="T45" fmla="*/ 132 h 165"/>
                <a:gd name="T46" fmla="*/ 127 w 238"/>
                <a:gd name="T47" fmla="*/ 123 h 165"/>
                <a:gd name="T48" fmla="*/ 138 w 238"/>
                <a:gd name="T49" fmla="*/ 112 h 165"/>
                <a:gd name="T50" fmla="*/ 159 w 238"/>
                <a:gd name="T51" fmla="*/ 100 h 165"/>
                <a:gd name="T52" fmla="*/ 143 w 238"/>
                <a:gd name="T53" fmla="*/ 115 h 165"/>
                <a:gd name="T54" fmla="*/ 154 w 238"/>
                <a:gd name="T55" fmla="*/ 113 h 165"/>
                <a:gd name="T56" fmla="*/ 164 w 238"/>
                <a:gd name="T57" fmla="*/ 107 h 165"/>
                <a:gd name="T58" fmla="*/ 169 w 238"/>
                <a:gd name="T59" fmla="*/ 111 h 165"/>
                <a:gd name="T60" fmla="*/ 184 w 238"/>
                <a:gd name="T61" fmla="*/ 119 h 165"/>
                <a:gd name="T62" fmla="*/ 194 w 238"/>
                <a:gd name="T63" fmla="*/ 126 h 165"/>
                <a:gd name="T64" fmla="*/ 199 w 238"/>
                <a:gd name="T65" fmla="*/ 130 h 165"/>
                <a:gd name="T66" fmla="*/ 205 w 238"/>
                <a:gd name="T67" fmla="*/ 132 h 165"/>
                <a:gd name="T68" fmla="*/ 206 w 238"/>
                <a:gd name="T69" fmla="*/ 146 h 165"/>
                <a:gd name="T70" fmla="*/ 211 w 238"/>
                <a:gd name="T71" fmla="*/ 156 h 165"/>
                <a:gd name="T72" fmla="*/ 202 w 238"/>
                <a:gd name="T73" fmla="*/ 162 h 165"/>
                <a:gd name="T74" fmla="*/ 199 w 238"/>
                <a:gd name="T75" fmla="*/ 162 h 165"/>
                <a:gd name="T76" fmla="*/ 202 w 238"/>
                <a:gd name="T77" fmla="*/ 155 h 165"/>
                <a:gd name="T78" fmla="*/ 203 w 238"/>
                <a:gd name="T79" fmla="*/ 164 h 165"/>
                <a:gd name="T80" fmla="*/ 207 w 238"/>
                <a:gd name="T81" fmla="*/ 156 h 165"/>
                <a:gd name="T82" fmla="*/ 205 w 238"/>
                <a:gd name="T83" fmla="*/ 150 h 165"/>
                <a:gd name="T84" fmla="*/ 201 w 238"/>
                <a:gd name="T85" fmla="*/ 151 h 165"/>
                <a:gd name="T86" fmla="*/ 199 w 238"/>
                <a:gd name="T87" fmla="*/ 145 h 165"/>
                <a:gd name="T88" fmla="*/ 204 w 238"/>
                <a:gd name="T89" fmla="*/ 144 h 165"/>
                <a:gd name="T90" fmla="*/ 197 w 238"/>
                <a:gd name="T91" fmla="*/ 142 h 165"/>
                <a:gd name="T92" fmla="*/ 110 w 238"/>
                <a:gd name="T93" fmla="*/ 75 h 165"/>
                <a:gd name="T94" fmla="*/ 173 w 238"/>
                <a:gd name="T95" fmla="*/ 116 h 165"/>
                <a:gd name="T96" fmla="*/ 160 w 238"/>
                <a:gd name="T97" fmla="*/ 115 h 165"/>
                <a:gd name="T98" fmla="*/ 90 w 238"/>
                <a:gd name="T99" fmla="*/ 62 h 165"/>
                <a:gd name="T100" fmla="*/ 91 w 238"/>
                <a:gd name="T101" fmla="*/ 95 h 165"/>
                <a:gd name="T102" fmla="*/ 134 w 238"/>
                <a:gd name="T103" fmla="*/ 121 h 165"/>
                <a:gd name="T104" fmla="*/ 127 w 238"/>
                <a:gd name="T105" fmla="*/ 126 h 165"/>
                <a:gd name="T106" fmla="*/ 129 w 238"/>
                <a:gd name="T107" fmla="*/ 128 h 165"/>
                <a:gd name="T108" fmla="*/ 121 w 238"/>
                <a:gd name="T109" fmla="*/ 135 h 165"/>
                <a:gd name="T110" fmla="*/ 93 w 238"/>
                <a:gd name="T111" fmla="*/ 142 h 165"/>
                <a:gd name="T112" fmla="*/ 3 w 238"/>
                <a:gd name="T113" fmla="*/ 156 h 165"/>
                <a:gd name="T114" fmla="*/ 22 w 238"/>
                <a:gd name="T115" fmla="*/ 156 h 165"/>
                <a:gd name="T116" fmla="*/ 41 w 238"/>
                <a:gd name="T117" fmla="*/ 154 h 165"/>
                <a:gd name="T118" fmla="*/ 59 w 238"/>
                <a:gd name="T119" fmla="*/ 149 h 165"/>
                <a:gd name="T120" fmla="*/ 68 w 238"/>
                <a:gd name="T121" fmla="*/ 147 h 165"/>
                <a:gd name="T122" fmla="*/ 72 w 238"/>
                <a:gd name="T123" fmla="*/ 142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8" h="165">
                  <a:moveTo>
                    <a:pt x="215" y="158"/>
                  </a:moveTo>
                  <a:cubicBezTo>
                    <a:pt x="215" y="157"/>
                    <a:pt x="215" y="157"/>
                    <a:pt x="215" y="157"/>
                  </a:cubicBezTo>
                  <a:cubicBezTo>
                    <a:pt x="215" y="157"/>
                    <a:pt x="215" y="157"/>
                    <a:pt x="215" y="157"/>
                  </a:cubicBezTo>
                  <a:cubicBezTo>
                    <a:pt x="215" y="157"/>
                    <a:pt x="215" y="157"/>
                    <a:pt x="215" y="157"/>
                  </a:cubicBezTo>
                  <a:cubicBezTo>
                    <a:pt x="215" y="156"/>
                    <a:pt x="215" y="156"/>
                    <a:pt x="215" y="156"/>
                  </a:cubicBezTo>
                  <a:cubicBezTo>
                    <a:pt x="215" y="156"/>
                    <a:pt x="215" y="156"/>
                    <a:pt x="215" y="156"/>
                  </a:cubicBezTo>
                  <a:cubicBezTo>
                    <a:pt x="215" y="156"/>
                    <a:pt x="215" y="156"/>
                    <a:pt x="215" y="156"/>
                  </a:cubicBezTo>
                  <a:cubicBezTo>
                    <a:pt x="214" y="155"/>
                    <a:pt x="214" y="155"/>
                    <a:pt x="214" y="155"/>
                  </a:cubicBezTo>
                  <a:cubicBezTo>
                    <a:pt x="214" y="155"/>
                    <a:pt x="214" y="155"/>
                    <a:pt x="214" y="155"/>
                  </a:cubicBezTo>
                  <a:cubicBezTo>
                    <a:pt x="214" y="154"/>
                    <a:pt x="214" y="154"/>
                    <a:pt x="214" y="154"/>
                  </a:cubicBezTo>
                  <a:cubicBezTo>
                    <a:pt x="213" y="153"/>
                    <a:pt x="213" y="153"/>
                    <a:pt x="213" y="153"/>
                  </a:cubicBezTo>
                  <a:cubicBezTo>
                    <a:pt x="212" y="153"/>
                    <a:pt x="212" y="153"/>
                    <a:pt x="212" y="153"/>
                  </a:cubicBezTo>
                  <a:cubicBezTo>
                    <a:pt x="212" y="152"/>
                    <a:pt x="212" y="152"/>
                    <a:pt x="212" y="152"/>
                  </a:cubicBezTo>
                  <a:cubicBezTo>
                    <a:pt x="211" y="151"/>
                    <a:pt x="211" y="151"/>
                    <a:pt x="211" y="151"/>
                  </a:cubicBezTo>
                  <a:cubicBezTo>
                    <a:pt x="211" y="151"/>
                    <a:pt x="211" y="151"/>
                    <a:pt x="211" y="151"/>
                  </a:cubicBezTo>
                  <a:cubicBezTo>
                    <a:pt x="210" y="151"/>
                    <a:pt x="210" y="151"/>
                    <a:pt x="210" y="151"/>
                  </a:cubicBezTo>
                  <a:cubicBezTo>
                    <a:pt x="210" y="151"/>
                    <a:pt x="210" y="151"/>
                    <a:pt x="210" y="151"/>
                  </a:cubicBezTo>
                  <a:cubicBezTo>
                    <a:pt x="210" y="150"/>
                    <a:pt x="210" y="150"/>
                    <a:pt x="210" y="150"/>
                  </a:cubicBezTo>
                  <a:cubicBezTo>
                    <a:pt x="210" y="150"/>
                    <a:pt x="210" y="150"/>
                    <a:pt x="210" y="150"/>
                  </a:cubicBezTo>
                  <a:cubicBezTo>
                    <a:pt x="210" y="149"/>
                    <a:pt x="210" y="149"/>
                    <a:pt x="210" y="149"/>
                  </a:cubicBezTo>
                  <a:cubicBezTo>
                    <a:pt x="210" y="149"/>
                    <a:pt x="210" y="149"/>
                    <a:pt x="210" y="149"/>
                  </a:cubicBezTo>
                  <a:cubicBezTo>
                    <a:pt x="210" y="149"/>
                    <a:pt x="210" y="149"/>
                    <a:pt x="210" y="149"/>
                  </a:cubicBezTo>
                  <a:cubicBezTo>
                    <a:pt x="210" y="148"/>
                    <a:pt x="210" y="148"/>
                    <a:pt x="210" y="148"/>
                  </a:cubicBezTo>
                  <a:cubicBezTo>
                    <a:pt x="210" y="148"/>
                    <a:pt x="210" y="148"/>
                    <a:pt x="210" y="148"/>
                  </a:cubicBezTo>
                  <a:cubicBezTo>
                    <a:pt x="210" y="148"/>
                    <a:pt x="210" y="148"/>
                    <a:pt x="210" y="148"/>
                  </a:cubicBezTo>
                  <a:cubicBezTo>
                    <a:pt x="209" y="148"/>
                    <a:pt x="209" y="148"/>
                    <a:pt x="209" y="148"/>
                  </a:cubicBezTo>
                  <a:cubicBezTo>
                    <a:pt x="209" y="147"/>
                    <a:pt x="209" y="147"/>
                    <a:pt x="209" y="147"/>
                  </a:cubicBezTo>
                  <a:cubicBezTo>
                    <a:pt x="210" y="147"/>
                    <a:pt x="210" y="147"/>
                    <a:pt x="210" y="147"/>
                  </a:cubicBezTo>
                  <a:cubicBezTo>
                    <a:pt x="210" y="144"/>
                    <a:pt x="210" y="144"/>
                    <a:pt x="210" y="144"/>
                  </a:cubicBezTo>
                  <a:cubicBezTo>
                    <a:pt x="210" y="141"/>
                    <a:pt x="210" y="141"/>
                    <a:pt x="210" y="141"/>
                  </a:cubicBezTo>
                  <a:cubicBezTo>
                    <a:pt x="210" y="139"/>
                    <a:pt x="210" y="139"/>
                    <a:pt x="210" y="139"/>
                  </a:cubicBezTo>
                  <a:cubicBezTo>
                    <a:pt x="210" y="138"/>
                    <a:pt x="210" y="138"/>
                    <a:pt x="210" y="138"/>
                  </a:cubicBezTo>
                  <a:cubicBezTo>
                    <a:pt x="210" y="137"/>
                    <a:pt x="210" y="137"/>
                    <a:pt x="210" y="137"/>
                  </a:cubicBezTo>
                  <a:cubicBezTo>
                    <a:pt x="210" y="137"/>
                    <a:pt x="210" y="137"/>
                    <a:pt x="210" y="137"/>
                  </a:cubicBezTo>
                  <a:cubicBezTo>
                    <a:pt x="210" y="136"/>
                    <a:pt x="210" y="136"/>
                    <a:pt x="210" y="136"/>
                  </a:cubicBezTo>
                  <a:cubicBezTo>
                    <a:pt x="210" y="135"/>
                    <a:pt x="210" y="135"/>
                    <a:pt x="210" y="135"/>
                  </a:cubicBezTo>
                  <a:cubicBezTo>
                    <a:pt x="210" y="134"/>
                    <a:pt x="210" y="134"/>
                    <a:pt x="210" y="134"/>
                  </a:cubicBezTo>
                  <a:cubicBezTo>
                    <a:pt x="209" y="133"/>
                    <a:pt x="209" y="133"/>
                    <a:pt x="209" y="133"/>
                  </a:cubicBezTo>
                  <a:cubicBezTo>
                    <a:pt x="208" y="131"/>
                    <a:pt x="208" y="131"/>
                    <a:pt x="208" y="131"/>
                  </a:cubicBezTo>
                  <a:cubicBezTo>
                    <a:pt x="208" y="131"/>
                    <a:pt x="208" y="131"/>
                    <a:pt x="208" y="131"/>
                  </a:cubicBezTo>
                  <a:cubicBezTo>
                    <a:pt x="208" y="128"/>
                    <a:pt x="208" y="128"/>
                    <a:pt x="208" y="128"/>
                  </a:cubicBezTo>
                  <a:cubicBezTo>
                    <a:pt x="208" y="128"/>
                    <a:pt x="208" y="128"/>
                    <a:pt x="208" y="128"/>
                  </a:cubicBezTo>
                  <a:cubicBezTo>
                    <a:pt x="208" y="127"/>
                    <a:pt x="208" y="127"/>
                    <a:pt x="208" y="127"/>
                  </a:cubicBezTo>
                  <a:cubicBezTo>
                    <a:pt x="208" y="126"/>
                    <a:pt x="208" y="126"/>
                    <a:pt x="208" y="126"/>
                  </a:cubicBezTo>
                  <a:cubicBezTo>
                    <a:pt x="208" y="125"/>
                    <a:pt x="208" y="125"/>
                    <a:pt x="208" y="125"/>
                  </a:cubicBezTo>
                  <a:cubicBezTo>
                    <a:pt x="207" y="125"/>
                    <a:pt x="207" y="125"/>
                    <a:pt x="207" y="125"/>
                  </a:cubicBezTo>
                  <a:cubicBezTo>
                    <a:pt x="206" y="125"/>
                    <a:pt x="206" y="125"/>
                    <a:pt x="206" y="125"/>
                  </a:cubicBezTo>
                  <a:cubicBezTo>
                    <a:pt x="204" y="125"/>
                    <a:pt x="204" y="125"/>
                    <a:pt x="204" y="125"/>
                  </a:cubicBezTo>
                  <a:cubicBezTo>
                    <a:pt x="204" y="125"/>
                    <a:pt x="204" y="125"/>
                    <a:pt x="204" y="125"/>
                  </a:cubicBezTo>
                  <a:cubicBezTo>
                    <a:pt x="202" y="126"/>
                    <a:pt x="202" y="126"/>
                    <a:pt x="202" y="126"/>
                  </a:cubicBezTo>
                  <a:cubicBezTo>
                    <a:pt x="201" y="127"/>
                    <a:pt x="201" y="127"/>
                    <a:pt x="201" y="127"/>
                  </a:cubicBezTo>
                  <a:cubicBezTo>
                    <a:pt x="200" y="128"/>
                    <a:pt x="200" y="128"/>
                    <a:pt x="200" y="128"/>
                  </a:cubicBezTo>
                  <a:cubicBezTo>
                    <a:pt x="199" y="129"/>
                    <a:pt x="199" y="129"/>
                    <a:pt x="199" y="129"/>
                  </a:cubicBezTo>
                  <a:cubicBezTo>
                    <a:pt x="198" y="129"/>
                    <a:pt x="198" y="129"/>
                    <a:pt x="198" y="129"/>
                  </a:cubicBezTo>
                  <a:cubicBezTo>
                    <a:pt x="196" y="129"/>
                    <a:pt x="196" y="129"/>
                    <a:pt x="196" y="129"/>
                  </a:cubicBezTo>
                  <a:cubicBezTo>
                    <a:pt x="196" y="129"/>
                    <a:pt x="196" y="129"/>
                    <a:pt x="196" y="129"/>
                  </a:cubicBezTo>
                  <a:cubicBezTo>
                    <a:pt x="196" y="129"/>
                    <a:pt x="196" y="129"/>
                    <a:pt x="196" y="129"/>
                  </a:cubicBezTo>
                  <a:cubicBezTo>
                    <a:pt x="196" y="128"/>
                    <a:pt x="196" y="128"/>
                    <a:pt x="196" y="128"/>
                  </a:cubicBezTo>
                  <a:cubicBezTo>
                    <a:pt x="196" y="127"/>
                    <a:pt x="196" y="127"/>
                    <a:pt x="196" y="127"/>
                  </a:cubicBezTo>
                  <a:cubicBezTo>
                    <a:pt x="195" y="122"/>
                    <a:pt x="195" y="122"/>
                    <a:pt x="195" y="122"/>
                  </a:cubicBezTo>
                  <a:cubicBezTo>
                    <a:pt x="194" y="120"/>
                    <a:pt x="194" y="120"/>
                    <a:pt x="194" y="120"/>
                  </a:cubicBezTo>
                  <a:cubicBezTo>
                    <a:pt x="194" y="119"/>
                    <a:pt x="194" y="119"/>
                    <a:pt x="194" y="119"/>
                  </a:cubicBezTo>
                  <a:cubicBezTo>
                    <a:pt x="195" y="117"/>
                    <a:pt x="195" y="117"/>
                    <a:pt x="195" y="117"/>
                  </a:cubicBezTo>
                  <a:cubicBezTo>
                    <a:pt x="192" y="117"/>
                    <a:pt x="192" y="117"/>
                    <a:pt x="192" y="117"/>
                  </a:cubicBezTo>
                  <a:cubicBezTo>
                    <a:pt x="191" y="118"/>
                    <a:pt x="191" y="118"/>
                    <a:pt x="191" y="118"/>
                  </a:cubicBezTo>
                  <a:cubicBezTo>
                    <a:pt x="190" y="117"/>
                    <a:pt x="190" y="117"/>
                    <a:pt x="190" y="117"/>
                  </a:cubicBezTo>
                  <a:cubicBezTo>
                    <a:pt x="187" y="117"/>
                    <a:pt x="187" y="117"/>
                    <a:pt x="187" y="117"/>
                  </a:cubicBezTo>
                  <a:cubicBezTo>
                    <a:pt x="238" y="33"/>
                    <a:pt x="238" y="33"/>
                    <a:pt x="238" y="33"/>
                  </a:cubicBezTo>
                  <a:cubicBezTo>
                    <a:pt x="238" y="32"/>
                    <a:pt x="238" y="32"/>
                    <a:pt x="238" y="32"/>
                  </a:cubicBezTo>
                  <a:cubicBezTo>
                    <a:pt x="237" y="32"/>
                    <a:pt x="237" y="32"/>
                    <a:pt x="237" y="32"/>
                  </a:cubicBezTo>
                  <a:cubicBezTo>
                    <a:pt x="236" y="32"/>
                    <a:pt x="236" y="32"/>
                    <a:pt x="236" y="32"/>
                  </a:cubicBezTo>
                  <a:cubicBezTo>
                    <a:pt x="236" y="32"/>
                    <a:pt x="236" y="32"/>
                    <a:pt x="236" y="32"/>
                  </a:cubicBezTo>
                  <a:cubicBezTo>
                    <a:pt x="236" y="30"/>
                    <a:pt x="236" y="30"/>
                    <a:pt x="236" y="30"/>
                  </a:cubicBezTo>
                  <a:cubicBezTo>
                    <a:pt x="235" y="29"/>
                    <a:pt x="235" y="29"/>
                    <a:pt x="235" y="29"/>
                  </a:cubicBezTo>
                  <a:cubicBezTo>
                    <a:pt x="235" y="29"/>
                    <a:pt x="235" y="29"/>
                    <a:pt x="235" y="29"/>
                  </a:cubicBezTo>
                  <a:cubicBezTo>
                    <a:pt x="234" y="28"/>
                    <a:pt x="234" y="28"/>
                    <a:pt x="234" y="28"/>
                  </a:cubicBezTo>
                  <a:cubicBezTo>
                    <a:pt x="234" y="27"/>
                    <a:pt x="234" y="27"/>
                    <a:pt x="234" y="27"/>
                  </a:cubicBezTo>
                  <a:cubicBezTo>
                    <a:pt x="233" y="27"/>
                    <a:pt x="233" y="27"/>
                    <a:pt x="233" y="27"/>
                  </a:cubicBezTo>
                  <a:cubicBezTo>
                    <a:pt x="232" y="27"/>
                    <a:pt x="232" y="27"/>
                    <a:pt x="232" y="27"/>
                  </a:cubicBezTo>
                  <a:cubicBezTo>
                    <a:pt x="232" y="27"/>
                    <a:pt x="232" y="27"/>
                    <a:pt x="232" y="27"/>
                  </a:cubicBezTo>
                  <a:cubicBezTo>
                    <a:pt x="230" y="27"/>
                    <a:pt x="230" y="27"/>
                    <a:pt x="230" y="27"/>
                  </a:cubicBezTo>
                  <a:cubicBezTo>
                    <a:pt x="229" y="27"/>
                    <a:pt x="229" y="27"/>
                    <a:pt x="229" y="27"/>
                  </a:cubicBezTo>
                  <a:cubicBezTo>
                    <a:pt x="229" y="27"/>
                    <a:pt x="229" y="27"/>
                    <a:pt x="229" y="27"/>
                  </a:cubicBezTo>
                  <a:cubicBezTo>
                    <a:pt x="228" y="27"/>
                    <a:pt x="228" y="27"/>
                    <a:pt x="228" y="27"/>
                  </a:cubicBezTo>
                  <a:cubicBezTo>
                    <a:pt x="228" y="27"/>
                    <a:pt x="228" y="27"/>
                    <a:pt x="228" y="27"/>
                  </a:cubicBezTo>
                  <a:cubicBezTo>
                    <a:pt x="228" y="27"/>
                    <a:pt x="228" y="27"/>
                    <a:pt x="228" y="27"/>
                  </a:cubicBezTo>
                  <a:cubicBezTo>
                    <a:pt x="227" y="27"/>
                    <a:pt x="227" y="27"/>
                    <a:pt x="227" y="27"/>
                  </a:cubicBezTo>
                  <a:cubicBezTo>
                    <a:pt x="227" y="26"/>
                    <a:pt x="227" y="26"/>
                    <a:pt x="227" y="26"/>
                  </a:cubicBezTo>
                  <a:cubicBezTo>
                    <a:pt x="227" y="26"/>
                    <a:pt x="227" y="26"/>
                    <a:pt x="227" y="26"/>
                  </a:cubicBezTo>
                  <a:cubicBezTo>
                    <a:pt x="228" y="26"/>
                    <a:pt x="228" y="26"/>
                    <a:pt x="228" y="26"/>
                  </a:cubicBezTo>
                  <a:cubicBezTo>
                    <a:pt x="227" y="26"/>
                    <a:pt x="227" y="26"/>
                    <a:pt x="227" y="26"/>
                  </a:cubicBezTo>
                  <a:cubicBezTo>
                    <a:pt x="226" y="26"/>
                    <a:pt x="226" y="26"/>
                    <a:pt x="226" y="26"/>
                  </a:cubicBezTo>
                  <a:cubicBezTo>
                    <a:pt x="226" y="26"/>
                    <a:pt x="226" y="26"/>
                    <a:pt x="226" y="26"/>
                  </a:cubicBezTo>
                  <a:cubicBezTo>
                    <a:pt x="226" y="25"/>
                    <a:pt x="226" y="25"/>
                    <a:pt x="226" y="25"/>
                  </a:cubicBezTo>
                  <a:cubicBezTo>
                    <a:pt x="226" y="25"/>
                    <a:pt x="226" y="25"/>
                    <a:pt x="226" y="25"/>
                  </a:cubicBezTo>
                  <a:cubicBezTo>
                    <a:pt x="226" y="25"/>
                    <a:pt x="226" y="25"/>
                    <a:pt x="226" y="25"/>
                  </a:cubicBezTo>
                  <a:cubicBezTo>
                    <a:pt x="225" y="25"/>
                    <a:pt x="225" y="25"/>
                    <a:pt x="225" y="25"/>
                  </a:cubicBezTo>
                  <a:cubicBezTo>
                    <a:pt x="225" y="25"/>
                    <a:pt x="225" y="25"/>
                    <a:pt x="225" y="25"/>
                  </a:cubicBezTo>
                  <a:cubicBezTo>
                    <a:pt x="225" y="24"/>
                    <a:pt x="225" y="24"/>
                    <a:pt x="225" y="24"/>
                  </a:cubicBezTo>
                  <a:cubicBezTo>
                    <a:pt x="224" y="24"/>
                    <a:pt x="224" y="24"/>
                    <a:pt x="224" y="24"/>
                  </a:cubicBezTo>
                  <a:cubicBezTo>
                    <a:pt x="223" y="23"/>
                    <a:pt x="223" y="23"/>
                    <a:pt x="223" y="23"/>
                  </a:cubicBezTo>
                  <a:cubicBezTo>
                    <a:pt x="223" y="23"/>
                    <a:pt x="223" y="23"/>
                    <a:pt x="223" y="23"/>
                  </a:cubicBezTo>
                  <a:cubicBezTo>
                    <a:pt x="222" y="23"/>
                    <a:pt x="222" y="23"/>
                    <a:pt x="222" y="23"/>
                  </a:cubicBezTo>
                  <a:cubicBezTo>
                    <a:pt x="222" y="23"/>
                    <a:pt x="222" y="23"/>
                    <a:pt x="222" y="23"/>
                  </a:cubicBezTo>
                  <a:cubicBezTo>
                    <a:pt x="221" y="23"/>
                    <a:pt x="221" y="23"/>
                    <a:pt x="221" y="23"/>
                  </a:cubicBezTo>
                  <a:cubicBezTo>
                    <a:pt x="221" y="23"/>
                    <a:pt x="221" y="23"/>
                    <a:pt x="221" y="23"/>
                  </a:cubicBezTo>
                  <a:cubicBezTo>
                    <a:pt x="221" y="22"/>
                    <a:pt x="221" y="22"/>
                    <a:pt x="221" y="22"/>
                  </a:cubicBezTo>
                  <a:cubicBezTo>
                    <a:pt x="221" y="22"/>
                    <a:pt x="221" y="22"/>
                    <a:pt x="221" y="22"/>
                  </a:cubicBezTo>
                  <a:cubicBezTo>
                    <a:pt x="220" y="23"/>
                    <a:pt x="220" y="23"/>
                    <a:pt x="220" y="23"/>
                  </a:cubicBezTo>
                  <a:cubicBezTo>
                    <a:pt x="220" y="23"/>
                    <a:pt x="220" y="23"/>
                    <a:pt x="220" y="23"/>
                  </a:cubicBezTo>
                  <a:cubicBezTo>
                    <a:pt x="220" y="22"/>
                    <a:pt x="220" y="22"/>
                    <a:pt x="220" y="22"/>
                  </a:cubicBezTo>
                  <a:cubicBezTo>
                    <a:pt x="220" y="22"/>
                    <a:pt x="220" y="22"/>
                    <a:pt x="220" y="22"/>
                  </a:cubicBezTo>
                  <a:cubicBezTo>
                    <a:pt x="220" y="22"/>
                    <a:pt x="220" y="22"/>
                    <a:pt x="220" y="22"/>
                  </a:cubicBezTo>
                  <a:cubicBezTo>
                    <a:pt x="219" y="21"/>
                    <a:pt x="219" y="21"/>
                    <a:pt x="219" y="21"/>
                  </a:cubicBezTo>
                  <a:cubicBezTo>
                    <a:pt x="218" y="21"/>
                    <a:pt x="218" y="21"/>
                    <a:pt x="218" y="21"/>
                  </a:cubicBezTo>
                  <a:cubicBezTo>
                    <a:pt x="219" y="21"/>
                    <a:pt x="219" y="21"/>
                    <a:pt x="219" y="21"/>
                  </a:cubicBezTo>
                  <a:cubicBezTo>
                    <a:pt x="219" y="21"/>
                    <a:pt x="219" y="21"/>
                    <a:pt x="219" y="21"/>
                  </a:cubicBezTo>
                  <a:cubicBezTo>
                    <a:pt x="218" y="20"/>
                    <a:pt x="218" y="20"/>
                    <a:pt x="218" y="20"/>
                  </a:cubicBezTo>
                  <a:cubicBezTo>
                    <a:pt x="217" y="20"/>
                    <a:pt x="217" y="20"/>
                    <a:pt x="217" y="20"/>
                  </a:cubicBezTo>
                  <a:cubicBezTo>
                    <a:pt x="217" y="19"/>
                    <a:pt x="217" y="19"/>
                    <a:pt x="217" y="19"/>
                  </a:cubicBezTo>
                  <a:cubicBezTo>
                    <a:pt x="217" y="19"/>
                    <a:pt x="217" y="19"/>
                    <a:pt x="217" y="19"/>
                  </a:cubicBezTo>
                  <a:cubicBezTo>
                    <a:pt x="217" y="19"/>
                    <a:pt x="217" y="19"/>
                    <a:pt x="217" y="19"/>
                  </a:cubicBezTo>
                  <a:cubicBezTo>
                    <a:pt x="216" y="19"/>
                    <a:pt x="216" y="19"/>
                    <a:pt x="216" y="19"/>
                  </a:cubicBezTo>
                  <a:cubicBezTo>
                    <a:pt x="214" y="21"/>
                    <a:pt x="214" y="21"/>
                    <a:pt x="214" y="21"/>
                  </a:cubicBezTo>
                  <a:cubicBezTo>
                    <a:pt x="213" y="22"/>
                    <a:pt x="213" y="22"/>
                    <a:pt x="213" y="22"/>
                  </a:cubicBezTo>
                  <a:cubicBezTo>
                    <a:pt x="214" y="21"/>
                    <a:pt x="214" y="21"/>
                    <a:pt x="214" y="21"/>
                  </a:cubicBezTo>
                  <a:cubicBezTo>
                    <a:pt x="215" y="19"/>
                    <a:pt x="215" y="19"/>
                    <a:pt x="215" y="19"/>
                  </a:cubicBezTo>
                  <a:cubicBezTo>
                    <a:pt x="216" y="18"/>
                    <a:pt x="216" y="18"/>
                    <a:pt x="216" y="18"/>
                  </a:cubicBezTo>
                  <a:cubicBezTo>
                    <a:pt x="216" y="17"/>
                    <a:pt x="216" y="17"/>
                    <a:pt x="216" y="17"/>
                  </a:cubicBezTo>
                  <a:cubicBezTo>
                    <a:pt x="216" y="17"/>
                    <a:pt x="216" y="17"/>
                    <a:pt x="216" y="17"/>
                  </a:cubicBezTo>
                  <a:cubicBezTo>
                    <a:pt x="215" y="16"/>
                    <a:pt x="215" y="16"/>
                    <a:pt x="215" y="16"/>
                  </a:cubicBezTo>
                  <a:cubicBezTo>
                    <a:pt x="214" y="16"/>
                    <a:pt x="214" y="16"/>
                    <a:pt x="214" y="16"/>
                  </a:cubicBezTo>
                  <a:cubicBezTo>
                    <a:pt x="213" y="17"/>
                    <a:pt x="213" y="17"/>
                    <a:pt x="213" y="17"/>
                  </a:cubicBezTo>
                  <a:cubicBezTo>
                    <a:pt x="212" y="17"/>
                    <a:pt x="212" y="17"/>
                    <a:pt x="212" y="17"/>
                  </a:cubicBezTo>
                  <a:cubicBezTo>
                    <a:pt x="211" y="17"/>
                    <a:pt x="211" y="17"/>
                    <a:pt x="211" y="17"/>
                  </a:cubicBezTo>
                  <a:cubicBezTo>
                    <a:pt x="210" y="17"/>
                    <a:pt x="210" y="17"/>
                    <a:pt x="210" y="17"/>
                  </a:cubicBezTo>
                  <a:cubicBezTo>
                    <a:pt x="209" y="18"/>
                    <a:pt x="209" y="18"/>
                    <a:pt x="209" y="18"/>
                  </a:cubicBezTo>
                  <a:cubicBezTo>
                    <a:pt x="208" y="19"/>
                    <a:pt x="208" y="19"/>
                    <a:pt x="208" y="19"/>
                  </a:cubicBezTo>
                  <a:cubicBezTo>
                    <a:pt x="209" y="18"/>
                    <a:pt x="209" y="18"/>
                    <a:pt x="209" y="18"/>
                  </a:cubicBezTo>
                  <a:cubicBezTo>
                    <a:pt x="209" y="17"/>
                    <a:pt x="209" y="17"/>
                    <a:pt x="209" y="17"/>
                  </a:cubicBezTo>
                  <a:cubicBezTo>
                    <a:pt x="209" y="16"/>
                    <a:pt x="209" y="16"/>
                    <a:pt x="209" y="16"/>
                  </a:cubicBezTo>
                  <a:cubicBezTo>
                    <a:pt x="209" y="15"/>
                    <a:pt x="209" y="15"/>
                    <a:pt x="209" y="15"/>
                  </a:cubicBezTo>
                  <a:cubicBezTo>
                    <a:pt x="207" y="15"/>
                    <a:pt x="207" y="15"/>
                    <a:pt x="207" y="15"/>
                  </a:cubicBezTo>
                  <a:cubicBezTo>
                    <a:pt x="207" y="14"/>
                    <a:pt x="207" y="14"/>
                    <a:pt x="207" y="14"/>
                  </a:cubicBezTo>
                  <a:cubicBezTo>
                    <a:pt x="208" y="14"/>
                    <a:pt x="208" y="14"/>
                    <a:pt x="208" y="14"/>
                  </a:cubicBezTo>
                  <a:cubicBezTo>
                    <a:pt x="209" y="14"/>
                    <a:pt x="209" y="14"/>
                    <a:pt x="209" y="14"/>
                  </a:cubicBezTo>
                  <a:cubicBezTo>
                    <a:pt x="209" y="14"/>
                    <a:pt x="209" y="14"/>
                    <a:pt x="209" y="14"/>
                  </a:cubicBezTo>
                  <a:cubicBezTo>
                    <a:pt x="207" y="13"/>
                    <a:pt x="207" y="13"/>
                    <a:pt x="207" y="13"/>
                  </a:cubicBezTo>
                  <a:cubicBezTo>
                    <a:pt x="207" y="12"/>
                    <a:pt x="207" y="12"/>
                    <a:pt x="207" y="12"/>
                  </a:cubicBezTo>
                  <a:cubicBezTo>
                    <a:pt x="207" y="11"/>
                    <a:pt x="207" y="11"/>
                    <a:pt x="207" y="11"/>
                  </a:cubicBezTo>
                  <a:cubicBezTo>
                    <a:pt x="208" y="11"/>
                    <a:pt x="208" y="11"/>
                    <a:pt x="208" y="11"/>
                  </a:cubicBezTo>
                  <a:cubicBezTo>
                    <a:pt x="209" y="10"/>
                    <a:pt x="209" y="10"/>
                    <a:pt x="209" y="10"/>
                  </a:cubicBezTo>
                  <a:cubicBezTo>
                    <a:pt x="208" y="10"/>
                    <a:pt x="208" y="10"/>
                    <a:pt x="208" y="10"/>
                  </a:cubicBezTo>
                  <a:cubicBezTo>
                    <a:pt x="208" y="9"/>
                    <a:pt x="208" y="9"/>
                    <a:pt x="208" y="9"/>
                  </a:cubicBezTo>
                  <a:cubicBezTo>
                    <a:pt x="207" y="9"/>
                    <a:pt x="207" y="9"/>
                    <a:pt x="207" y="9"/>
                  </a:cubicBezTo>
                  <a:cubicBezTo>
                    <a:pt x="207" y="9"/>
                    <a:pt x="207" y="9"/>
                    <a:pt x="207" y="9"/>
                  </a:cubicBezTo>
                  <a:cubicBezTo>
                    <a:pt x="207" y="9"/>
                    <a:pt x="207" y="9"/>
                    <a:pt x="207" y="9"/>
                  </a:cubicBezTo>
                  <a:cubicBezTo>
                    <a:pt x="206" y="8"/>
                    <a:pt x="206" y="8"/>
                    <a:pt x="206" y="8"/>
                  </a:cubicBezTo>
                  <a:cubicBezTo>
                    <a:pt x="205" y="8"/>
                    <a:pt x="205" y="8"/>
                    <a:pt x="205" y="8"/>
                  </a:cubicBezTo>
                  <a:cubicBezTo>
                    <a:pt x="204" y="8"/>
                    <a:pt x="204" y="8"/>
                    <a:pt x="204" y="8"/>
                  </a:cubicBezTo>
                  <a:cubicBezTo>
                    <a:pt x="204" y="8"/>
                    <a:pt x="204" y="8"/>
                    <a:pt x="204" y="8"/>
                  </a:cubicBezTo>
                  <a:cubicBezTo>
                    <a:pt x="203" y="8"/>
                    <a:pt x="203" y="8"/>
                    <a:pt x="203" y="8"/>
                  </a:cubicBezTo>
                  <a:cubicBezTo>
                    <a:pt x="202" y="8"/>
                    <a:pt x="202" y="8"/>
                    <a:pt x="202" y="8"/>
                  </a:cubicBezTo>
                  <a:cubicBezTo>
                    <a:pt x="202" y="9"/>
                    <a:pt x="202" y="9"/>
                    <a:pt x="202" y="9"/>
                  </a:cubicBezTo>
                  <a:cubicBezTo>
                    <a:pt x="202" y="9"/>
                    <a:pt x="202" y="9"/>
                    <a:pt x="202" y="9"/>
                  </a:cubicBezTo>
                  <a:cubicBezTo>
                    <a:pt x="201" y="8"/>
                    <a:pt x="201" y="8"/>
                    <a:pt x="201" y="8"/>
                  </a:cubicBezTo>
                  <a:cubicBezTo>
                    <a:pt x="201" y="8"/>
                    <a:pt x="201" y="8"/>
                    <a:pt x="201" y="8"/>
                  </a:cubicBezTo>
                  <a:cubicBezTo>
                    <a:pt x="202" y="8"/>
                    <a:pt x="202" y="8"/>
                    <a:pt x="202" y="8"/>
                  </a:cubicBezTo>
                  <a:cubicBezTo>
                    <a:pt x="202" y="7"/>
                    <a:pt x="202" y="7"/>
                    <a:pt x="202" y="7"/>
                  </a:cubicBezTo>
                  <a:cubicBezTo>
                    <a:pt x="202" y="6"/>
                    <a:pt x="202" y="6"/>
                    <a:pt x="202" y="6"/>
                  </a:cubicBezTo>
                  <a:cubicBezTo>
                    <a:pt x="202" y="6"/>
                    <a:pt x="202" y="6"/>
                    <a:pt x="202" y="6"/>
                  </a:cubicBezTo>
                  <a:cubicBezTo>
                    <a:pt x="202" y="5"/>
                    <a:pt x="202" y="5"/>
                    <a:pt x="202" y="5"/>
                  </a:cubicBezTo>
                  <a:cubicBezTo>
                    <a:pt x="203" y="5"/>
                    <a:pt x="203" y="5"/>
                    <a:pt x="203" y="5"/>
                  </a:cubicBezTo>
                  <a:cubicBezTo>
                    <a:pt x="202" y="4"/>
                    <a:pt x="202" y="4"/>
                    <a:pt x="202" y="4"/>
                  </a:cubicBezTo>
                  <a:cubicBezTo>
                    <a:pt x="202" y="4"/>
                    <a:pt x="202" y="4"/>
                    <a:pt x="202" y="4"/>
                  </a:cubicBezTo>
                  <a:cubicBezTo>
                    <a:pt x="201" y="5"/>
                    <a:pt x="201" y="5"/>
                    <a:pt x="201" y="5"/>
                  </a:cubicBezTo>
                  <a:cubicBezTo>
                    <a:pt x="201" y="6"/>
                    <a:pt x="201" y="6"/>
                    <a:pt x="201" y="6"/>
                  </a:cubicBezTo>
                  <a:cubicBezTo>
                    <a:pt x="201" y="6"/>
                    <a:pt x="201" y="6"/>
                    <a:pt x="201" y="6"/>
                  </a:cubicBezTo>
                  <a:cubicBezTo>
                    <a:pt x="200" y="5"/>
                    <a:pt x="200" y="5"/>
                    <a:pt x="200" y="5"/>
                  </a:cubicBezTo>
                  <a:cubicBezTo>
                    <a:pt x="199" y="6"/>
                    <a:pt x="199" y="6"/>
                    <a:pt x="199" y="6"/>
                  </a:cubicBezTo>
                  <a:cubicBezTo>
                    <a:pt x="199" y="6"/>
                    <a:pt x="199" y="6"/>
                    <a:pt x="199" y="6"/>
                  </a:cubicBezTo>
                  <a:cubicBezTo>
                    <a:pt x="199" y="7"/>
                    <a:pt x="199" y="7"/>
                    <a:pt x="199" y="7"/>
                  </a:cubicBezTo>
                  <a:cubicBezTo>
                    <a:pt x="199" y="7"/>
                    <a:pt x="199" y="7"/>
                    <a:pt x="199" y="7"/>
                  </a:cubicBezTo>
                  <a:cubicBezTo>
                    <a:pt x="198" y="8"/>
                    <a:pt x="198" y="8"/>
                    <a:pt x="198" y="8"/>
                  </a:cubicBezTo>
                  <a:cubicBezTo>
                    <a:pt x="198" y="7"/>
                    <a:pt x="198" y="7"/>
                    <a:pt x="198" y="7"/>
                  </a:cubicBezTo>
                  <a:cubicBezTo>
                    <a:pt x="198" y="8"/>
                    <a:pt x="198" y="8"/>
                    <a:pt x="198" y="8"/>
                  </a:cubicBezTo>
                  <a:cubicBezTo>
                    <a:pt x="197" y="9"/>
                    <a:pt x="197" y="9"/>
                    <a:pt x="197" y="9"/>
                  </a:cubicBezTo>
                  <a:cubicBezTo>
                    <a:pt x="197" y="8"/>
                    <a:pt x="197" y="8"/>
                    <a:pt x="197" y="8"/>
                  </a:cubicBezTo>
                  <a:cubicBezTo>
                    <a:pt x="197" y="7"/>
                    <a:pt x="197" y="7"/>
                    <a:pt x="197" y="7"/>
                  </a:cubicBezTo>
                  <a:cubicBezTo>
                    <a:pt x="198" y="7"/>
                    <a:pt x="198" y="7"/>
                    <a:pt x="198" y="7"/>
                  </a:cubicBezTo>
                  <a:cubicBezTo>
                    <a:pt x="197" y="7"/>
                    <a:pt x="197" y="7"/>
                    <a:pt x="197" y="7"/>
                  </a:cubicBezTo>
                  <a:cubicBezTo>
                    <a:pt x="197" y="7"/>
                    <a:pt x="197" y="7"/>
                    <a:pt x="197" y="7"/>
                  </a:cubicBezTo>
                  <a:cubicBezTo>
                    <a:pt x="196" y="8"/>
                    <a:pt x="196" y="8"/>
                    <a:pt x="196" y="8"/>
                  </a:cubicBezTo>
                  <a:cubicBezTo>
                    <a:pt x="196" y="8"/>
                    <a:pt x="196" y="8"/>
                    <a:pt x="196" y="8"/>
                  </a:cubicBezTo>
                  <a:cubicBezTo>
                    <a:pt x="196" y="7"/>
                    <a:pt x="196" y="7"/>
                    <a:pt x="196" y="7"/>
                  </a:cubicBezTo>
                  <a:cubicBezTo>
                    <a:pt x="196" y="6"/>
                    <a:pt x="196" y="6"/>
                    <a:pt x="196" y="6"/>
                  </a:cubicBezTo>
                  <a:cubicBezTo>
                    <a:pt x="195" y="6"/>
                    <a:pt x="195" y="6"/>
                    <a:pt x="195" y="6"/>
                  </a:cubicBezTo>
                  <a:cubicBezTo>
                    <a:pt x="195" y="5"/>
                    <a:pt x="195" y="5"/>
                    <a:pt x="195" y="5"/>
                  </a:cubicBezTo>
                  <a:cubicBezTo>
                    <a:pt x="196" y="5"/>
                    <a:pt x="196" y="5"/>
                    <a:pt x="196" y="5"/>
                  </a:cubicBezTo>
                  <a:cubicBezTo>
                    <a:pt x="197" y="5"/>
                    <a:pt x="197" y="5"/>
                    <a:pt x="197" y="5"/>
                  </a:cubicBezTo>
                  <a:cubicBezTo>
                    <a:pt x="198" y="5"/>
                    <a:pt x="198" y="5"/>
                    <a:pt x="198" y="5"/>
                  </a:cubicBezTo>
                  <a:cubicBezTo>
                    <a:pt x="199" y="5"/>
                    <a:pt x="199" y="5"/>
                    <a:pt x="199" y="5"/>
                  </a:cubicBezTo>
                  <a:cubicBezTo>
                    <a:pt x="200" y="5"/>
                    <a:pt x="200" y="5"/>
                    <a:pt x="200" y="5"/>
                  </a:cubicBezTo>
                  <a:cubicBezTo>
                    <a:pt x="201" y="4"/>
                    <a:pt x="201" y="4"/>
                    <a:pt x="201" y="4"/>
                  </a:cubicBezTo>
                  <a:cubicBezTo>
                    <a:pt x="201" y="3"/>
                    <a:pt x="201" y="3"/>
                    <a:pt x="201" y="3"/>
                  </a:cubicBezTo>
                  <a:cubicBezTo>
                    <a:pt x="201" y="3"/>
                    <a:pt x="201" y="3"/>
                    <a:pt x="201" y="3"/>
                  </a:cubicBezTo>
                  <a:cubicBezTo>
                    <a:pt x="201" y="3"/>
                    <a:pt x="201" y="3"/>
                    <a:pt x="201" y="3"/>
                  </a:cubicBezTo>
                  <a:cubicBezTo>
                    <a:pt x="200" y="2"/>
                    <a:pt x="200" y="2"/>
                    <a:pt x="200" y="2"/>
                  </a:cubicBezTo>
                  <a:cubicBezTo>
                    <a:pt x="200" y="2"/>
                    <a:pt x="200" y="2"/>
                    <a:pt x="200" y="2"/>
                  </a:cubicBezTo>
                  <a:cubicBezTo>
                    <a:pt x="199" y="2"/>
                    <a:pt x="199" y="2"/>
                    <a:pt x="199" y="2"/>
                  </a:cubicBezTo>
                  <a:cubicBezTo>
                    <a:pt x="199" y="1"/>
                    <a:pt x="199" y="1"/>
                    <a:pt x="199" y="1"/>
                  </a:cubicBezTo>
                  <a:cubicBezTo>
                    <a:pt x="199" y="1"/>
                    <a:pt x="199" y="1"/>
                    <a:pt x="199" y="1"/>
                  </a:cubicBezTo>
                  <a:cubicBezTo>
                    <a:pt x="199" y="1"/>
                    <a:pt x="199" y="1"/>
                    <a:pt x="199" y="1"/>
                  </a:cubicBezTo>
                  <a:cubicBezTo>
                    <a:pt x="199" y="1"/>
                    <a:pt x="199" y="1"/>
                    <a:pt x="199" y="1"/>
                  </a:cubicBezTo>
                  <a:cubicBezTo>
                    <a:pt x="200" y="0"/>
                    <a:pt x="200" y="0"/>
                    <a:pt x="200" y="0"/>
                  </a:cubicBezTo>
                  <a:cubicBezTo>
                    <a:pt x="199" y="0"/>
                    <a:pt x="199" y="0"/>
                    <a:pt x="199" y="0"/>
                  </a:cubicBezTo>
                  <a:cubicBezTo>
                    <a:pt x="198" y="1"/>
                    <a:pt x="198" y="1"/>
                    <a:pt x="198" y="1"/>
                  </a:cubicBezTo>
                  <a:cubicBezTo>
                    <a:pt x="197" y="1"/>
                    <a:pt x="197" y="1"/>
                    <a:pt x="197" y="1"/>
                  </a:cubicBezTo>
                  <a:cubicBezTo>
                    <a:pt x="196" y="1"/>
                    <a:pt x="196" y="1"/>
                    <a:pt x="196" y="1"/>
                  </a:cubicBezTo>
                  <a:cubicBezTo>
                    <a:pt x="195" y="2"/>
                    <a:pt x="195" y="2"/>
                    <a:pt x="195" y="2"/>
                  </a:cubicBezTo>
                  <a:cubicBezTo>
                    <a:pt x="193" y="3"/>
                    <a:pt x="193" y="3"/>
                    <a:pt x="193" y="3"/>
                  </a:cubicBezTo>
                  <a:cubicBezTo>
                    <a:pt x="192" y="4"/>
                    <a:pt x="192" y="4"/>
                    <a:pt x="192" y="4"/>
                  </a:cubicBezTo>
                  <a:cubicBezTo>
                    <a:pt x="190" y="4"/>
                    <a:pt x="190" y="4"/>
                    <a:pt x="190" y="4"/>
                  </a:cubicBezTo>
                  <a:cubicBezTo>
                    <a:pt x="189" y="3"/>
                    <a:pt x="189" y="3"/>
                    <a:pt x="189" y="3"/>
                  </a:cubicBezTo>
                  <a:cubicBezTo>
                    <a:pt x="188" y="3"/>
                    <a:pt x="188" y="3"/>
                    <a:pt x="188" y="3"/>
                  </a:cubicBezTo>
                  <a:cubicBezTo>
                    <a:pt x="188" y="3"/>
                    <a:pt x="188" y="3"/>
                    <a:pt x="188" y="3"/>
                  </a:cubicBezTo>
                  <a:cubicBezTo>
                    <a:pt x="188" y="3"/>
                    <a:pt x="188" y="3"/>
                    <a:pt x="188" y="3"/>
                  </a:cubicBezTo>
                  <a:cubicBezTo>
                    <a:pt x="187" y="2"/>
                    <a:pt x="187" y="2"/>
                    <a:pt x="187" y="2"/>
                  </a:cubicBezTo>
                  <a:cubicBezTo>
                    <a:pt x="186" y="3"/>
                    <a:pt x="186" y="3"/>
                    <a:pt x="186" y="3"/>
                  </a:cubicBezTo>
                  <a:cubicBezTo>
                    <a:pt x="186" y="3"/>
                    <a:pt x="186" y="3"/>
                    <a:pt x="186" y="3"/>
                  </a:cubicBezTo>
                  <a:cubicBezTo>
                    <a:pt x="185" y="3"/>
                    <a:pt x="185" y="3"/>
                    <a:pt x="185" y="3"/>
                  </a:cubicBezTo>
                  <a:cubicBezTo>
                    <a:pt x="185" y="3"/>
                    <a:pt x="185" y="3"/>
                    <a:pt x="185" y="3"/>
                  </a:cubicBezTo>
                  <a:cubicBezTo>
                    <a:pt x="185" y="2"/>
                    <a:pt x="185" y="2"/>
                    <a:pt x="185" y="2"/>
                  </a:cubicBezTo>
                  <a:cubicBezTo>
                    <a:pt x="186" y="2"/>
                    <a:pt x="186" y="2"/>
                    <a:pt x="186" y="2"/>
                  </a:cubicBezTo>
                  <a:cubicBezTo>
                    <a:pt x="186" y="2"/>
                    <a:pt x="186" y="2"/>
                    <a:pt x="186" y="2"/>
                  </a:cubicBezTo>
                  <a:cubicBezTo>
                    <a:pt x="185" y="2"/>
                    <a:pt x="185" y="2"/>
                    <a:pt x="185" y="2"/>
                  </a:cubicBezTo>
                  <a:cubicBezTo>
                    <a:pt x="183" y="3"/>
                    <a:pt x="183" y="3"/>
                    <a:pt x="183" y="3"/>
                  </a:cubicBezTo>
                  <a:cubicBezTo>
                    <a:pt x="182" y="3"/>
                    <a:pt x="182" y="3"/>
                    <a:pt x="182" y="3"/>
                  </a:cubicBezTo>
                  <a:cubicBezTo>
                    <a:pt x="181" y="4"/>
                    <a:pt x="181" y="4"/>
                    <a:pt x="181" y="4"/>
                  </a:cubicBezTo>
                  <a:cubicBezTo>
                    <a:pt x="181" y="5"/>
                    <a:pt x="181" y="5"/>
                    <a:pt x="181" y="5"/>
                  </a:cubicBezTo>
                  <a:cubicBezTo>
                    <a:pt x="182" y="5"/>
                    <a:pt x="182" y="5"/>
                    <a:pt x="182" y="5"/>
                  </a:cubicBezTo>
                  <a:cubicBezTo>
                    <a:pt x="182" y="6"/>
                    <a:pt x="182" y="6"/>
                    <a:pt x="182" y="6"/>
                  </a:cubicBezTo>
                  <a:cubicBezTo>
                    <a:pt x="181" y="6"/>
                    <a:pt x="181" y="6"/>
                    <a:pt x="181" y="6"/>
                  </a:cubicBezTo>
                  <a:cubicBezTo>
                    <a:pt x="180" y="6"/>
                    <a:pt x="180" y="6"/>
                    <a:pt x="180" y="6"/>
                  </a:cubicBezTo>
                  <a:cubicBezTo>
                    <a:pt x="179" y="8"/>
                    <a:pt x="179" y="8"/>
                    <a:pt x="179" y="8"/>
                  </a:cubicBezTo>
                  <a:cubicBezTo>
                    <a:pt x="178" y="10"/>
                    <a:pt x="178" y="10"/>
                    <a:pt x="178" y="10"/>
                  </a:cubicBezTo>
                  <a:cubicBezTo>
                    <a:pt x="178" y="10"/>
                    <a:pt x="178" y="10"/>
                    <a:pt x="178" y="10"/>
                  </a:cubicBezTo>
                  <a:cubicBezTo>
                    <a:pt x="178" y="9"/>
                    <a:pt x="178" y="9"/>
                    <a:pt x="178" y="9"/>
                  </a:cubicBezTo>
                  <a:cubicBezTo>
                    <a:pt x="178" y="8"/>
                    <a:pt x="178" y="8"/>
                    <a:pt x="178" y="8"/>
                  </a:cubicBezTo>
                  <a:cubicBezTo>
                    <a:pt x="179" y="6"/>
                    <a:pt x="179" y="6"/>
                    <a:pt x="179" y="6"/>
                  </a:cubicBezTo>
                  <a:cubicBezTo>
                    <a:pt x="179" y="6"/>
                    <a:pt x="179" y="6"/>
                    <a:pt x="179" y="6"/>
                  </a:cubicBezTo>
                  <a:cubicBezTo>
                    <a:pt x="179" y="6"/>
                    <a:pt x="179" y="6"/>
                    <a:pt x="179" y="6"/>
                  </a:cubicBezTo>
                  <a:cubicBezTo>
                    <a:pt x="177" y="7"/>
                    <a:pt x="177" y="7"/>
                    <a:pt x="177" y="7"/>
                  </a:cubicBezTo>
                  <a:cubicBezTo>
                    <a:pt x="176" y="7"/>
                    <a:pt x="176" y="7"/>
                    <a:pt x="176" y="7"/>
                  </a:cubicBezTo>
                  <a:cubicBezTo>
                    <a:pt x="175" y="6"/>
                    <a:pt x="175" y="6"/>
                    <a:pt x="175" y="6"/>
                  </a:cubicBezTo>
                  <a:cubicBezTo>
                    <a:pt x="174" y="5"/>
                    <a:pt x="174" y="5"/>
                    <a:pt x="174" y="5"/>
                  </a:cubicBezTo>
                  <a:cubicBezTo>
                    <a:pt x="173" y="5"/>
                    <a:pt x="173" y="5"/>
                    <a:pt x="173" y="5"/>
                  </a:cubicBezTo>
                  <a:cubicBezTo>
                    <a:pt x="173" y="5"/>
                    <a:pt x="173" y="5"/>
                    <a:pt x="173" y="5"/>
                  </a:cubicBezTo>
                  <a:cubicBezTo>
                    <a:pt x="173" y="6"/>
                    <a:pt x="173" y="6"/>
                    <a:pt x="173" y="6"/>
                  </a:cubicBezTo>
                  <a:cubicBezTo>
                    <a:pt x="174" y="6"/>
                    <a:pt x="174" y="6"/>
                    <a:pt x="174" y="6"/>
                  </a:cubicBezTo>
                  <a:cubicBezTo>
                    <a:pt x="175" y="7"/>
                    <a:pt x="175" y="7"/>
                    <a:pt x="175" y="7"/>
                  </a:cubicBezTo>
                  <a:cubicBezTo>
                    <a:pt x="174" y="7"/>
                    <a:pt x="174" y="7"/>
                    <a:pt x="174" y="7"/>
                  </a:cubicBezTo>
                  <a:cubicBezTo>
                    <a:pt x="173" y="7"/>
                    <a:pt x="173" y="7"/>
                    <a:pt x="173" y="7"/>
                  </a:cubicBezTo>
                  <a:cubicBezTo>
                    <a:pt x="172" y="6"/>
                    <a:pt x="172" y="6"/>
                    <a:pt x="172" y="6"/>
                  </a:cubicBezTo>
                  <a:cubicBezTo>
                    <a:pt x="170" y="7"/>
                    <a:pt x="170" y="7"/>
                    <a:pt x="170" y="7"/>
                  </a:cubicBezTo>
                  <a:cubicBezTo>
                    <a:pt x="167" y="9"/>
                    <a:pt x="167" y="9"/>
                    <a:pt x="167" y="9"/>
                  </a:cubicBezTo>
                  <a:cubicBezTo>
                    <a:pt x="165" y="10"/>
                    <a:pt x="165" y="10"/>
                    <a:pt x="165" y="10"/>
                  </a:cubicBezTo>
                  <a:cubicBezTo>
                    <a:pt x="163" y="11"/>
                    <a:pt x="163" y="11"/>
                    <a:pt x="163" y="11"/>
                  </a:cubicBezTo>
                  <a:cubicBezTo>
                    <a:pt x="161" y="13"/>
                    <a:pt x="161" y="13"/>
                    <a:pt x="161" y="13"/>
                  </a:cubicBezTo>
                  <a:cubicBezTo>
                    <a:pt x="159" y="14"/>
                    <a:pt x="159" y="14"/>
                    <a:pt x="159" y="14"/>
                  </a:cubicBezTo>
                  <a:cubicBezTo>
                    <a:pt x="158" y="15"/>
                    <a:pt x="158" y="15"/>
                    <a:pt x="158" y="15"/>
                  </a:cubicBezTo>
                  <a:cubicBezTo>
                    <a:pt x="157" y="15"/>
                    <a:pt x="157" y="15"/>
                    <a:pt x="157" y="15"/>
                  </a:cubicBezTo>
                  <a:cubicBezTo>
                    <a:pt x="156" y="16"/>
                    <a:pt x="156" y="16"/>
                    <a:pt x="156" y="16"/>
                  </a:cubicBezTo>
                  <a:cubicBezTo>
                    <a:pt x="155" y="16"/>
                    <a:pt x="155" y="16"/>
                    <a:pt x="155" y="16"/>
                  </a:cubicBezTo>
                  <a:cubicBezTo>
                    <a:pt x="153" y="17"/>
                    <a:pt x="153" y="17"/>
                    <a:pt x="153" y="17"/>
                  </a:cubicBezTo>
                  <a:cubicBezTo>
                    <a:pt x="152" y="17"/>
                    <a:pt x="152" y="17"/>
                    <a:pt x="152" y="17"/>
                  </a:cubicBezTo>
                  <a:cubicBezTo>
                    <a:pt x="151" y="16"/>
                    <a:pt x="151" y="16"/>
                    <a:pt x="151" y="16"/>
                  </a:cubicBezTo>
                  <a:cubicBezTo>
                    <a:pt x="150" y="16"/>
                    <a:pt x="150" y="16"/>
                    <a:pt x="150" y="16"/>
                  </a:cubicBezTo>
                  <a:cubicBezTo>
                    <a:pt x="149" y="15"/>
                    <a:pt x="149" y="15"/>
                    <a:pt x="149" y="15"/>
                  </a:cubicBezTo>
                  <a:cubicBezTo>
                    <a:pt x="148" y="15"/>
                    <a:pt x="148" y="15"/>
                    <a:pt x="148" y="15"/>
                  </a:cubicBezTo>
                  <a:cubicBezTo>
                    <a:pt x="146" y="14"/>
                    <a:pt x="146" y="14"/>
                    <a:pt x="146" y="14"/>
                  </a:cubicBezTo>
                  <a:cubicBezTo>
                    <a:pt x="146" y="15"/>
                    <a:pt x="146" y="15"/>
                    <a:pt x="146" y="15"/>
                  </a:cubicBezTo>
                  <a:cubicBezTo>
                    <a:pt x="145" y="15"/>
                    <a:pt x="145" y="15"/>
                    <a:pt x="145" y="15"/>
                  </a:cubicBezTo>
                  <a:cubicBezTo>
                    <a:pt x="143" y="17"/>
                    <a:pt x="143" y="17"/>
                    <a:pt x="143" y="17"/>
                  </a:cubicBezTo>
                  <a:cubicBezTo>
                    <a:pt x="143" y="18"/>
                    <a:pt x="143" y="18"/>
                    <a:pt x="143" y="18"/>
                  </a:cubicBezTo>
                  <a:cubicBezTo>
                    <a:pt x="142" y="19"/>
                    <a:pt x="142" y="19"/>
                    <a:pt x="142" y="19"/>
                  </a:cubicBezTo>
                  <a:cubicBezTo>
                    <a:pt x="141" y="20"/>
                    <a:pt x="141" y="20"/>
                    <a:pt x="141" y="20"/>
                  </a:cubicBezTo>
                  <a:cubicBezTo>
                    <a:pt x="141" y="20"/>
                    <a:pt x="141" y="20"/>
                    <a:pt x="141" y="20"/>
                  </a:cubicBezTo>
                  <a:cubicBezTo>
                    <a:pt x="140" y="19"/>
                    <a:pt x="140" y="19"/>
                    <a:pt x="140" y="19"/>
                  </a:cubicBezTo>
                  <a:cubicBezTo>
                    <a:pt x="140" y="20"/>
                    <a:pt x="140" y="20"/>
                    <a:pt x="140" y="20"/>
                  </a:cubicBezTo>
                  <a:cubicBezTo>
                    <a:pt x="140" y="21"/>
                    <a:pt x="140" y="21"/>
                    <a:pt x="140" y="21"/>
                  </a:cubicBezTo>
                  <a:cubicBezTo>
                    <a:pt x="142" y="25"/>
                    <a:pt x="142" y="25"/>
                    <a:pt x="142" y="25"/>
                  </a:cubicBezTo>
                  <a:cubicBezTo>
                    <a:pt x="143" y="27"/>
                    <a:pt x="143" y="27"/>
                    <a:pt x="143" y="27"/>
                  </a:cubicBezTo>
                  <a:cubicBezTo>
                    <a:pt x="143" y="30"/>
                    <a:pt x="143" y="30"/>
                    <a:pt x="143" y="30"/>
                  </a:cubicBezTo>
                  <a:cubicBezTo>
                    <a:pt x="143" y="32"/>
                    <a:pt x="143" y="32"/>
                    <a:pt x="143" y="32"/>
                  </a:cubicBezTo>
                  <a:cubicBezTo>
                    <a:pt x="142" y="34"/>
                    <a:pt x="142" y="34"/>
                    <a:pt x="142" y="34"/>
                  </a:cubicBezTo>
                  <a:cubicBezTo>
                    <a:pt x="141" y="35"/>
                    <a:pt x="141" y="35"/>
                    <a:pt x="141" y="35"/>
                  </a:cubicBezTo>
                  <a:cubicBezTo>
                    <a:pt x="141" y="35"/>
                    <a:pt x="141" y="35"/>
                    <a:pt x="141" y="35"/>
                  </a:cubicBezTo>
                  <a:cubicBezTo>
                    <a:pt x="143" y="37"/>
                    <a:pt x="143" y="37"/>
                    <a:pt x="143" y="37"/>
                  </a:cubicBezTo>
                  <a:cubicBezTo>
                    <a:pt x="144" y="37"/>
                    <a:pt x="144" y="37"/>
                    <a:pt x="144" y="37"/>
                  </a:cubicBezTo>
                  <a:cubicBezTo>
                    <a:pt x="144" y="37"/>
                    <a:pt x="144" y="37"/>
                    <a:pt x="144" y="37"/>
                  </a:cubicBezTo>
                  <a:cubicBezTo>
                    <a:pt x="144" y="37"/>
                    <a:pt x="144" y="37"/>
                    <a:pt x="144" y="37"/>
                  </a:cubicBezTo>
                  <a:cubicBezTo>
                    <a:pt x="145" y="37"/>
                    <a:pt x="145" y="37"/>
                    <a:pt x="145" y="37"/>
                  </a:cubicBezTo>
                  <a:cubicBezTo>
                    <a:pt x="145" y="37"/>
                    <a:pt x="145" y="37"/>
                    <a:pt x="145" y="37"/>
                  </a:cubicBezTo>
                  <a:cubicBezTo>
                    <a:pt x="145" y="37"/>
                    <a:pt x="145" y="37"/>
                    <a:pt x="145" y="37"/>
                  </a:cubicBezTo>
                  <a:cubicBezTo>
                    <a:pt x="145" y="38"/>
                    <a:pt x="145" y="38"/>
                    <a:pt x="145" y="38"/>
                  </a:cubicBezTo>
                  <a:cubicBezTo>
                    <a:pt x="147" y="39"/>
                    <a:pt x="147" y="39"/>
                    <a:pt x="147" y="39"/>
                  </a:cubicBezTo>
                  <a:cubicBezTo>
                    <a:pt x="146" y="39"/>
                    <a:pt x="146" y="39"/>
                    <a:pt x="146" y="39"/>
                  </a:cubicBezTo>
                  <a:cubicBezTo>
                    <a:pt x="145" y="39"/>
                    <a:pt x="145" y="39"/>
                    <a:pt x="145" y="39"/>
                  </a:cubicBezTo>
                  <a:cubicBezTo>
                    <a:pt x="145" y="40"/>
                    <a:pt x="145" y="40"/>
                    <a:pt x="145" y="40"/>
                  </a:cubicBezTo>
                  <a:cubicBezTo>
                    <a:pt x="145" y="42"/>
                    <a:pt x="145" y="42"/>
                    <a:pt x="145" y="42"/>
                  </a:cubicBezTo>
                  <a:cubicBezTo>
                    <a:pt x="145" y="43"/>
                    <a:pt x="145" y="43"/>
                    <a:pt x="145" y="43"/>
                  </a:cubicBezTo>
                  <a:cubicBezTo>
                    <a:pt x="146" y="43"/>
                    <a:pt x="146" y="43"/>
                    <a:pt x="146" y="43"/>
                  </a:cubicBezTo>
                  <a:cubicBezTo>
                    <a:pt x="146" y="43"/>
                    <a:pt x="146" y="43"/>
                    <a:pt x="146" y="43"/>
                  </a:cubicBezTo>
                  <a:cubicBezTo>
                    <a:pt x="147" y="42"/>
                    <a:pt x="147" y="42"/>
                    <a:pt x="147" y="42"/>
                  </a:cubicBezTo>
                  <a:cubicBezTo>
                    <a:pt x="148" y="43"/>
                    <a:pt x="148" y="43"/>
                    <a:pt x="148" y="43"/>
                  </a:cubicBezTo>
                  <a:cubicBezTo>
                    <a:pt x="148" y="43"/>
                    <a:pt x="148" y="43"/>
                    <a:pt x="148" y="43"/>
                  </a:cubicBezTo>
                  <a:cubicBezTo>
                    <a:pt x="149" y="43"/>
                    <a:pt x="149" y="43"/>
                    <a:pt x="149" y="43"/>
                  </a:cubicBezTo>
                  <a:cubicBezTo>
                    <a:pt x="151" y="43"/>
                    <a:pt x="151" y="43"/>
                    <a:pt x="151" y="43"/>
                  </a:cubicBezTo>
                  <a:cubicBezTo>
                    <a:pt x="152" y="44"/>
                    <a:pt x="152" y="44"/>
                    <a:pt x="152" y="44"/>
                  </a:cubicBezTo>
                  <a:cubicBezTo>
                    <a:pt x="151" y="44"/>
                    <a:pt x="151" y="44"/>
                    <a:pt x="151" y="44"/>
                  </a:cubicBezTo>
                  <a:cubicBezTo>
                    <a:pt x="151" y="45"/>
                    <a:pt x="151" y="45"/>
                    <a:pt x="151" y="45"/>
                  </a:cubicBezTo>
                  <a:cubicBezTo>
                    <a:pt x="151" y="46"/>
                    <a:pt x="151" y="46"/>
                    <a:pt x="151" y="46"/>
                  </a:cubicBezTo>
                  <a:cubicBezTo>
                    <a:pt x="149" y="46"/>
                    <a:pt x="149" y="46"/>
                    <a:pt x="149" y="46"/>
                  </a:cubicBezTo>
                  <a:cubicBezTo>
                    <a:pt x="149" y="46"/>
                    <a:pt x="149" y="46"/>
                    <a:pt x="149" y="46"/>
                  </a:cubicBezTo>
                  <a:cubicBezTo>
                    <a:pt x="149" y="45"/>
                    <a:pt x="149" y="45"/>
                    <a:pt x="149" y="45"/>
                  </a:cubicBezTo>
                  <a:cubicBezTo>
                    <a:pt x="148" y="46"/>
                    <a:pt x="148" y="46"/>
                    <a:pt x="148" y="46"/>
                  </a:cubicBezTo>
                  <a:cubicBezTo>
                    <a:pt x="147" y="45"/>
                    <a:pt x="147" y="45"/>
                    <a:pt x="147" y="45"/>
                  </a:cubicBezTo>
                  <a:cubicBezTo>
                    <a:pt x="146" y="45"/>
                    <a:pt x="146" y="45"/>
                    <a:pt x="146" y="45"/>
                  </a:cubicBezTo>
                  <a:cubicBezTo>
                    <a:pt x="146" y="44"/>
                    <a:pt x="146" y="44"/>
                    <a:pt x="146" y="44"/>
                  </a:cubicBezTo>
                  <a:cubicBezTo>
                    <a:pt x="145" y="44"/>
                    <a:pt x="145" y="44"/>
                    <a:pt x="145" y="44"/>
                  </a:cubicBezTo>
                  <a:cubicBezTo>
                    <a:pt x="145" y="44"/>
                    <a:pt x="145" y="44"/>
                    <a:pt x="145" y="44"/>
                  </a:cubicBezTo>
                  <a:cubicBezTo>
                    <a:pt x="144" y="43"/>
                    <a:pt x="144" y="43"/>
                    <a:pt x="144" y="43"/>
                  </a:cubicBezTo>
                  <a:cubicBezTo>
                    <a:pt x="144" y="42"/>
                    <a:pt x="144" y="42"/>
                    <a:pt x="144" y="42"/>
                  </a:cubicBezTo>
                  <a:cubicBezTo>
                    <a:pt x="145" y="39"/>
                    <a:pt x="145" y="39"/>
                    <a:pt x="145" y="39"/>
                  </a:cubicBezTo>
                  <a:cubicBezTo>
                    <a:pt x="145" y="39"/>
                    <a:pt x="145" y="39"/>
                    <a:pt x="145" y="39"/>
                  </a:cubicBezTo>
                  <a:cubicBezTo>
                    <a:pt x="144" y="39"/>
                    <a:pt x="144" y="39"/>
                    <a:pt x="144" y="39"/>
                  </a:cubicBezTo>
                  <a:cubicBezTo>
                    <a:pt x="144" y="39"/>
                    <a:pt x="144" y="39"/>
                    <a:pt x="144" y="39"/>
                  </a:cubicBezTo>
                  <a:cubicBezTo>
                    <a:pt x="143" y="42"/>
                    <a:pt x="143" y="42"/>
                    <a:pt x="143" y="42"/>
                  </a:cubicBezTo>
                  <a:cubicBezTo>
                    <a:pt x="143" y="43"/>
                    <a:pt x="143" y="43"/>
                    <a:pt x="143" y="43"/>
                  </a:cubicBezTo>
                  <a:cubicBezTo>
                    <a:pt x="142" y="44"/>
                    <a:pt x="142" y="44"/>
                    <a:pt x="142" y="44"/>
                  </a:cubicBezTo>
                  <a:cubicBezTo>
                    <a:pt x="142" y="45"/>
                    <a:pt x="142" y="45"/>
                    <a:pt x="142" y="45"/>
                  </a:cubicBezTo>
                  <a:cubicBezTo>
                    <a:pt x="143" y="44"/>
                    <a:pt x="143" y="44"/>
                    <a:pt x="143" y="44"/>
                  </a:cubicBezTo>
                  <a:cubicBezTo>
                    <a:pt x="143" y="44"/>
                    <a:pt x="143" y="44"/>
                    <a:pt x="143" y="44"/>
                  </a:cubicBezTo>
                  <a:cubicBezTo>
                    <a:pt x="144" y="44"/>
                    <a:pt x="144" y="44"/>
                    <a:pt x="144" y="44"/>
                  </a:cubicBezTo>
                  <a:cubicBezTo>
                    <a:pt x="145" y="44"/>
                    <a:pt x="145" y="44"/>
                    <a:pt x="145" y="44"/>
                  </a:cubicBezTo>
                  <a:cubicBezTo>
                    <a:pt x="145" y="45"/>
                    <a:pt x="145" y="45"/>
                    <a:pt x="145" y="45"/>
                  </a:cubicBezTo>
                  <a:cubicBezTo>
                    <a:pt x="145" y="46"/>
                    <a:pt x="145" y="46"/>
                    <a:pt x="145" y="46"/>
                  </a:cubicBezTo>
                  <a:cubicBezTo>
                    <a:pt x="144" y="47"/>
                    <a:pt x="144" y="47"/>
                    <a:pt x="144" y="47"/>
                  </a:cubicBezTo>
                  <a:cubicBezTo>
                    <a:pt x="143" y="48"/>
                    <a:pt x="143" y="48"/>
                    <a:pt x="143" y="48"/>
                  </a:cubicBezTo>
                  <a:cubicBezTo>
                    <a:pt x="144" y="46"/>
                    <a:pt x="144" y="46"/>
                    <a:pt x="144" y="46"/>
                  </a:cubicBezTo>
                  <a:cubicBezTo>
                    <a:pt x="144" y="46"/>
                    <a:pt x="144" y="46"/>
                    <a:pt x="144" y="46"/>
                  </a:cubicBezTo>
                  <a:cubicBezTo>
                    <a:pt x="144" y="46"/>
                    <a:pt x="144" y="46"/>
                    <a:pt x="144" y="46"/>
                  </a:cubicBezTo>
                  <a:cubicBezTo>
                    <a:pt x="143" y="45"/>
                    <a:pt x="143" y="45"/>
                    <a:pt x="143" y="45"/>
                  </a:cubicBezTo>
                  <a:cubicBezTo>
                    <a:pt x="143" y="46"/>
                    <a:pt x="143" y="46"/>
                    <a:pt x="143" y="46"/>
                  </a:cubicBezTo>
                  <a:cubicBezTo>
                    <a:pt x="141" y="47"/>
                    <a:pt x="141" y="47"/>
                    <a:pt x="141" y="47"/>
                  </a:cubicBezTo>
                  <a:cubicBezTo>
                    <a:pt x="141" y="48"/>
                    <a:pt x="141" y="48"/>
                    <a:pt x="141" y="48"/>
                  </a:cubicBezTo>
                  <a:cubicBezTo>
                    <a:pt x="141" y="48"/>
                    <a:pt x="141" y="48"/>
                    <a:pt x="141" y="48"/>
                  </a:cubicBezTo>
                  <a:cubicBezTo>
                    <a:pt x="140" y="48"/>
                    <a:pt x="140" y="48"/>
                    <a:pt x="140" y="48"/>
                  </a:cubicBezTo>
                  <a:cubicBezTo>
                    <a:pt x="140" y="47"/>
                    <a:pt x="140" y="47"/>
                    <a:pt x="140" y="47"/>
                  </a:cubicBezTo>
                  <a:cubicBezTo>
                    <a:pt x="139" y="47"/>
                    <a:pt x="139" y="47"/>
                    <a:pt x="139" y="47"/>
                  </a:cubicBezTo>
                  <a:cubicBezTo>
                    <a:pt x="138" y="47"/>
                    <a:pt x="138" y="47"/>
                    <a:pt x="138" y="47"/>
                  </a:cubicBezTo>
                  <a:cubicBezTo>
                    <a:pt x="137" y="47"/>
                    <a:pt x="137" y="47"/>
                    <a:pt x="137" y="47"/>
                  </a:cubicBezTo>
                  <a:cubicBezTo>
                    <a:pt x="137" y="46"/>
                    <a:pt x="137" y="46"/>
                    <a:pt x="137" y="46"/>
                  </a:cubicBezTo>
                  <a:cubicBezTo>
                    <a:pt x="137" y="46"/>
                    <a:pt x="137" y="46"/>
                    <a:pt x="137" y="46"/>
                  </a:cubicBezTo>
                  <a:cubicBezTo>
                    <a:pt x="136" y="46"/>
                    <a:pt x="136" y="46"/>
                    <a:pt x="136" y="46"/>
                  </a:cubicBezTo>
                  <a:cubicBezTo>
                    <a:pt x="136" y="46"/>
                    <a:pt x="136" y="46"/>
                    <a:pt x="136" y="46"/>
                  </a:cubicBezTo>
                  <a:cubicBezTo>
                    <a:pt x="135" y="46"/>
                    <a:pt x="135" y="46"/>
                    <a:pt x="135" y="46"/>
                  </a:cubicBezTo>
                  <a:cubicBezTo>
                    <a:pt x="135" y="45"/>
                    <a:pt x="135" y="45"/>
                    <a:pt x="135" y="45"/>
                  </a:cubicBezTo>
                  <a:cubicBezTo>
                    <a:pt x="134" y="46"/>
                    <a:pt x="134" y="46"/>
                    <a:pt x="134" y="46"/>
                  </a:cubicBezTo>
                  <a:cubicBezTo>
                    <a:pt x="134" y="45"/>
                    <a:pt x="134" y="45"/>
                    <a:pt x="134" y="45"/>
                  </a:cubicBezTo>
                  <a:cubicBezTo>
                    <a:pt x="134" y="45"/>
                    <a:pt x="134" y="45"/>
                    <a:pt x="134" y="45"/>
                  </a:cubicBezTo>
                  <a:cubicBezTo>
                    <a:pt x="133" y="44"/>
                    <a:pt x="133" y="44"/>
                    <a:pt x="133" y="44"/>
                  </a:cubicBezTo>
                  <a:cubicBezTo>
                    <a:pt x="133" y="43"/>
                    <a:pt x="133" y="43"/>
                    <a:pt x="133" y="43"/>
                  </a:cubicBezTo>
                  <a:cubicBezTo>
                    <a:pt x="134" y="43"/>
                    <a:pt x="134" y="43"/>
                    <a:pt x="134" y="43"/>
                  </a:cubicBezTo>
                  <a:cubicBezTo>
                    <a:pt x="135" y="42"/>
                    <a:pt x="135" y="42"/>
                    <a:pt x="135" y="42"/>
                  </a:cubicBezTo>
                  <a:cubicBezTo>
                    <a:pt x="136" y="42"/>
                    <a:pt x="136" y="42"/>
                    <a:pt x="136" y="42"/>
                  </a:cubicBezTo>
                  <a:cubicBezTo>
                    <a:pt x="136" y="41"/>
                    <a:pt x="136" y="41"/>
                    <a:pt x="136" y="41"/>
                  </a:cubicBezTo>
                  <a:cubicBezTo>
                    <a:pt x="136" y="41"/>
                    <a:pt x="136" y="41"/>
                    <a:pt x="136" y="41"/>
                  </a:cubicBezTo>
                  <a:cubicBezTo>
                    <a:pt x="135" y="40"/>
                    <a:pt x="135" y="40"/>
                    <a:pt x="135" y="40"/>
                  </a:cubicBezTo>
                  <a:cubicBezTo>
                    <a:pt x="134" y="39"/>
                    <a:pt x="134" y="39"/>
                    <a:pt x="134" y="39"/>
                  </a:cubicBezTo>
                  <a:cubicBezTo>
                    <a:pt x="133" y="39"/>
                    <a:pt x="133" y="39"/>
                    <a:pt x="133" y="39"/>
                  </a:cubicBezTo>
                  <a:cubicBezTo>
                    <a:pt x="132" y="40"/>
                    <a:pt x="132" y="40"/>
                    <a:pt x="132" y="40"/>
                  </a:cubicBezTo>
                  <a:cubicBezTo>
                    <a:pt x="131" y="40"/>
                    <a:pt x="131" y="40"/>
                    <a:pt x="131" y="40"/>
                  </a:cubicBezTo>
                  <a:cubicBezTo>
                    <a:pt x="131" y="40"/>
                    <a:pt x="131" y="40"/>
                    <a:pt x="131" y="40"/>
                  </a:cubicBezTo>
                  <a:cubicBezTo>
                    <a:pt x="130" y="40"/>
                    <a:pt x="130" y="40"/>
                    <a:pt x="130" y="40"/>
                  </a:cubicBezTo>
                  <a:cubicBezTo>
                    <a:pt x="127" y="41"/>
                    <a:pt x="127" y="41"/>
                    <a:pt x="127" y="41"/>
                  </a:cubicBezTo>
                  <a:cubicBezTo>
                    <a:pt x="127" y="41"/>
                    <a:pt x="127" y="41"/>
                    <a:pt x="127" y="41"/>
                  </a:cubicBezTo>
                  <a:cubicBezTo>
                    <a:pt x="127" y="42"/>
                    <a:pt x="127" y="42"/>
                    <a:pt x="127" y="42"/>
                  </a:cubicBezTo>
                  <a:cubicBezTo>
                    <a:pt x="128" y="42"/>
                    <a:pt x="128" y="42"/>
                    <a:pt x="128" y="42"/>
                  </a:cubicBezTo>
                  <a:cubicBezTo>
                    <a:pt x="128" y="43"/>
                    <a:pt x="128" y="43"/>
                    <a:pt x="128" y="43"/>
                  </a:cubicBezTo>
                  <a:cubicBezTo>
                    <a:pt x="127" y="42"/>
                    <a:pt x="127" y="42"/>
                    <a:pt x="127" y="42"/>
                  </a:cubicBezTo>
                  <a:cubicBezTo>
                    <a:pt x="127" y="42"/>
                    <a:pt x="127" y="42"/>
                    <a:pt x="127" y="42"/>
                  </a:cubicBezTo>
                  <a:cubicBezTo>
                    <a:pt x="126" y="42"/>
                    <a:pt x="126" y="42"/>
                    <a:pt x="126" y="42"/>
                  </a:cubicBezTo>
                  <a:cubicBezTo>
                    <a:pt x="125" y="42"/>
                    <a:pt x="125" y="42"/>
                    <a:pt x="125" y="42"/>
                  </a:cubicBezTo>
                  <a:cubicBezTo>
                    <a:pt x="124" y="42"/>
                    <a:pt x="124" y="42"/>
                    <a:pt x="124" y="42"/>
                  </a:cubicBezTo>
                  <a:cubicBezTo>
                    <a:pt x="122" y="42"/>
                    <a:pt x="122" y="42"/>
                    <a:pt x="122" y="42"/>
                  </a:cubicBezTo>
                  <a:cubicBezTo>
                    <a:pt x="122" y="42"/>
                    <a:pt x="122" y="42"/>
                    <a:pt x="122" y="42"/>
                  </a:cubicBezTo>
                  <a:cubicBezTo>
                    <a:pt x="122" y="43"/>
                    <a:pt x="122" y="43"/>
                    <a:pt x="122" y="43"/>
                  </a:cubicBezTo>
                  <a:cubicBezTo>
                    <a:pt x="121" y="43"/>
                    <a:pt x="121" y="43"/>
                    <a:pt x="121" y="43"/>
                  </a:cubicBezTo>
                  <a:cubicBezTo>
                    <a:pt x="120" y="42"/>
                    <a:pt x="120" y="42"/>
                    <a:pt x="120" y="42"/>
                  </a:cubicBezTo>
                  <a:cubicBezTo>
                    <a:pt x="120" y="42"/>
                    <a:pt x="120" y="42"/>
                    <a:pt x="120" y="42"/>
                  </a:cubicBezTo>
                  <a:cubicBezTo>
                    <a:pt x="119" y="43"/>
                    <a:pt x="119" y="43"/>
                    <a:pt x="119" y="43"/>
                  </a:cubicBezTo>
                  <a:cubicBezTo>
                    <a:pt x="119" y="44"/>
                    <a:pt x="119" y="44"/>
                    <a:pt x="119" y="44"/>
                  </a:cubicBezTo>
                  <a:cubicBezTo>
                    <a:pt x="118" y="44"/>
                    <a:pt x="118" y="44"/>
                    <a:pt x="118" y="44"/>
                  </a:cubicBezTo>
                  <a:cubicBezTo>
                    <a:pt x="117" y="44"/>
                    <a:pt x="117" y="44"/>
                    <a:pt x="117" y="44"/>
                  </a:cubicBezTo>
                  <a:cubicBezTo>
                    <a:pt x="116" y="45"/>
                    <a:pt x="116" y="45"/>
                    <a:pt x="116" y="45"/>
                  </a:cubicBezTo>
                  <a:cubicBezTo>
                    <a:pt x="115" y="45"/>
                    <a:pt x="115" y="45"/>
                    <a:pt x="115" y="45"/>
                  </a:cubicBezTo>
                  <a:cubicBezTo>
                    <a:pt x="115" y="45"/>
                    <a:pt x="115" y="45"/>
                    <a:pt x="115" y="45"/>
                  </a:cubicBezTo>
                  <a:cubicBezTo>
                    <a:pt x="116" y="44"/>
                    <a:pt x="116" y="44"/>
                    <a:pt x="116" y="44"/>
                  </a:cubicBezTo>
                  <a:cubicBezTo>
                    <a:pt x="115" y="44"/>
                    <a:pt x="115" y="44"/>
                    <a:pt x="115" y="44"/>
                  </a:cubicBezTo>
                  <a:cubicBezTo>
                    <a:pt x="114" y="45"/>
                    <a:pt x="114" y="45"/>
                    <a:pt x="114" y="45"/>
                  </a:cubicBezTo>
                  <a:cubicBezTo>
                    <a:pt x="114" y="46"/>
                    <a:pt x="114" y="46"/>
                    <a:pt x="114" y="46"/>
                  </a:cubicBezTo>
                  <a:cubicBezTo>
                    <a:pt x="115" y="47"/>
                    <a:pt x="115" y="47"/>
                    <a:pt x="115" y="47"/>
                  </a:cubicBezTo>
                  <a:cubicBezTo>
                    <a:pt x="116" y="49"/>
                    <a:pt x="116" y="49"/>
                    <a:pt x="116" y="49"/>
                  </a:cubicBezTo>
                  <a:cubicBezTo>
                    <a:pt x="118" y="49"/>
                    <a:pt x="118" y="49"/>
                    <a:pt x="118" y="49"/>
                  </a:cubicBezTo>
                  <a:cubicBezTo>
                    <a:pt x="119" y="50"/>
                    <a:pt x="119" y="50"/>
                    <a:pt x="119" y="50"/>
                  </a:cubicBezTo>
                  <a:cubicBezTo>
                    <a:pt x="120" y="51"/>
                    <a:pt x="120" y="51"/>
                    <a:pt x="120" y="51"/>
                  </a:cubicBezTo>
                  <a:cubicBezTo>
                    <a:pt x="120" y="52"/>
                    <a:pt x="120" y="52"/>
                    <a:pt x="120" y="52"/>
                  </a:cubicBezTo>
                  <a:cubicBezTo>
                    <a:pt x="121" y="52"/>
                    <a:pt x="121" y="52"/>
                    <a:pt x="121" y="52"/>
                  </a:cubicBezTo>
                  <a:cubicBezTo>
                    <a:pt x="122" y="52"/>
                    <a:pt x="122" y="52"/>
                    <a:pt x="122" y="52"/>
                  </a:cubicBezTo>
                  <a:cubicBezTo>
                    <a:pt x="122" y="52"/>
                    <a:pt x="122" y="52"/>
                    <a:pt x="122" y="52"/>
                  </a:cubicBezTo>
                  <a:cubicBezTo>
                    <a:pt x="120" y="52"/>
                    <a:pt x="120" y="52"/>
                    <a:pt x="120" y="52"/>
                  </a:cubicBezTo>
                  <a:cubicBezTo>
                    <a:pt x="120" y="52"/>
                    <a:pt x="120" y="52"/>
                    <a:pt x="120" y="52"/>
                  </a:cubicBezTo>
                  <a:cubicBezTo>
                    <a:pt x="119" y="51"/>
                    <a:pt x="119" y="51"/>
                    <a:pt x="119" y="51"/>
                  </a:cubicBezTo>
                  <a:cubicBezTo>
                    <a:pt x="118" y="51"/>
                    <a:pt x="118" y="51"/>
                    <a:pt x="118" y="51"/>
                  </a:cubicBezTo>
                  <a:cubicBezTo>
                    <a:pt x="118" y="51"/>
                    <a:pt x="118" y="51"/>
                    <a:pt x="118" y="51"/>
                  </a:cubicBezTo>
                  <a:cubicBezTo>
                    <a:pt x="117" y="52"/>
                    <a:pt x="117" y="52"/>
                    <a:pt x="117" y="52"/>
                  </a:cubicBezTo>
                  <a:cubicBezTo>
                    <a:pt x="116" y="52"/>
                    <a:pt x="116" y="52"/>
                    <a:pt x="116" y="52"/>
                  </a:cubicBezTo>
                  <a:cubicBezTo>
                    <a:pt x="116" y="51"/>
                    <a:pt x="116" y="51"/>
                    <a:pt x="116" y="51"/>
                  </a:cubicBezTo>
                  <a:cubicBezTo>
                    <a:pt x="116" y="50"/>
                    <a:pt x="116" y="50"/>
                    <a:pt x="116" y="50"/>
                  </a:cubicBezTo>
                  <a:cubicBezTo>
                    <a:pt x="116" y="50"/>
                    <a:pt x="116" y="50"/>
                    <a:pt x="116" y="50"/>
                  </a:cubicBezTo>
                  <a:cubicBezTo>
                    <a:pt x="116" y="50"/>
                    <a:pt x="116" y="50"/>
                    <a:pt x="116" y="50"/>
                  </a:cubicBezTo>
                  <a:cubicBezTo>
                    <a:pt x="115" y="51"/>
                    <a:pt x="115" y="51"/>
                    <a:pt x="115" y="51"/>
                  </a:cubicBezTo>
                  <a:cubicBezTo>
                    <a:pt x="115" y="52"/>
                    <a:pt x="115" y="52"/>
                    <a:pt x="115" y="52"/>
                  </a:cubicBezTo>
                  <a:cubicBezTo>
                    <a:pt x="116" y="53"/>
                    <a:pt x="116" y="53"/>
                    <a:pt x="116" y="53"/>
                  </a:cubicBezTo>
                  <a:cubicBezTo>
                    <a:pt x="116" y="53"/>
                    <a:pt x="116" y="53"/>
                    <a:pt x="116" y="53"/>
                  </a:cubicBezTo>
                  <a:cubicBezTo>
                    <a:pt x="115" y="54"/>
                    <a:pt x="115" y="54"/>
                    <a:pt x="115" y="54"/>
                  </a:cubicBezTo>
                  <a:cubicBezTo>
                    <a:pt x="114" y="55"/>
                    <a:pt x="114" y="55"/>
                    <a:pt x="114" y="55"/>
                  </a:cubicBezTo>
                  <a:cubicBezTo>
                    <a:pt x="114" y="56"/>
                    <a:pt x="114" y="56"/>
                    <a:pt x="114" y="56"/>
                  </a:cubicBezTo>
                  <a:cubicBezTo>
                    <a:pt x="114" y="57"/>
                    <a:pt x="114" y="57"/>
                    <a:pt x="114" y="57"/>
                  </a:cubicBezTo>
                  <a:cubicBezTo>
                    <a:pt x="115" y="59"/>
                    <a:pt x="115" y="59"/>
                    <a:pt x="115" y="59"/>
                  </a:cubicBezTo>
                  <a:cubicBezTo>
                    <a:pt x="117" y="59"/>
                    <a:pt x="117" y="59"/>
                    <a:pt x="117" y="59"/>
                  </a:cubicBezTo>
                  <a:cubicBezTo>
                    <a:pt x="118" y="60"/>
                    <a:pt x="118" y="60"/>
                    <a:pt x="118" y="60"/>
                  </a:cubicBezTo>
                  <a:cubicBezTo>
                    <a:pt x="118" y="60"/>
                    <a:pt x="118" y="60"/>
                    <a:pt x="118" y="60"/>
                  </a:cubicBezTo>
                  <a:cubicBezTo>
                    <a:pt x="120" y="59"/>
                    <a:pt x="120" y="59"/>
                    <a:pt x="120" y="59"/>
                  </a:cubicBezTo>
                  <a:cubicBezTo>
                    <a:pt x="121" y="59"/>
                    <a:pt x="121" y="59"/>
                    <a:pt x="121" y="59"/>
                  </a:cubicBezTo>
                  <a:cubicBezTo>
                    <a:pt x="122" y="60"/>
                    <a:pt x="122" y="60"/>
                    <a:pt x="122" y="60"/>
                  </a:cubicBezTo>
                  <a:cubicBezTo>
                    <a:pt x="124" y="60"/>
                    <a:pt x="124" y="60"/>
                    <a:pt x="124" y="60"/>
                  </a:cubicBezTo>
                  <a:cubicBezTo>
                    <a:pt x="124" y="60"/>
                    <a:pt x="124" y="60"/>
                    <a:pt x="124" y="60"/>
                  </a:cubicBezTo>
                  <a:cubicBezTo>
                    <a:pt x="125" y="61"/>
                    <a:pt x="125" y="61"/>
                    <a:pt x="125" y="61"/>
                  </a:cubicBezTo>
                  <a:cubicBezTo>
                    <a:pt x="125" y="61"/>
                    <a:pt x="125" y="61"/>
                    <a:pt x="125" y="61"/>
                  </a:cubicBezTo>
                  <a:cubicBezTo>
                    <a:pt x="126" y="61"/>
                    <a:pt x="126" y="61"/>
                    <a:pt x="126" y="61"/>
                  </a:cubicBezTo>
                  <a:cubicBezTo>
                    <a:pt x="126" y="60"/>
                    <a:pt x="126" y="60"/>
                    <a:pt x="126" y="60"/>
                  </a:cubicBezTo>
                  <a:cubicBezTo>
                    <a:pt x="126" y="60"/>
                    <a:pt x="126" y="60"/>
                    <a:pt x="126" y="60"/>
                  </a:cubicBezTo>
                  <a:cubicBezTo>
                    <a:pt x="127" y="60"/>
                    <a:pt x="127" y="60"/>
                    <a:pt x="127" y="60"/>
                  </a:cubicBezTo>
                  <a:cubicBezTo>
                    <a:pt x="127" y="60"/>
                    <a:pt x="127" y="60"/>
                    <a:pt x="127" y="60"/>
                  </a:cubicBezTo>
                  <a:cubicBezTo>
                    <a:pt x="126" y="61"/>
                    <a:pt x="126" y="61"/>
                    <a:pt x="126" y="61"/>
                  </a:cubicBezTo>
                  <a:cubicBezTo>
                    <a:pt x="126" y="62"/>
                    <a:pt x="126" y="62"/>
                    <a:pt x="126" y="62"/>
                  </a:cubicBezTo>
                  <a:cubicBezTo>
                    <a:pt x="126" y="62"/>
                    <a:pt x="126" y="62"/>
                    <a:pt x="126" y="62"/>
                  </a:cubicBezTo>
                  <a:cubicBezTo>
                    <a:pt x="127" y="61"/>
                    <a:pt x="127" y="61"/>
                    <a:pt x="127" y="61"/>
                  </a:cubicBezTo>
                  <a:cubicBezTo>
                    <a:pt x="128" y="61"/>
                    <a:pt x="128" y="61"/>
                    <a:pt x="128" y="61"/>
                  </a:cubicBezTo>
                  <a:cubicBezTo>
                    <a:pt x="129" y="60"/>
                    <a:pt x="129" y="60"/>
                    <a:pt x="129" y="60"/>
                  </a:cubicBezTo>
                  <a:cubicBezTo>
                    <a:pt x="131" y="59"/>
                    <a:pt x="131" y="59"/>
                    <a:pt x="131" y="59"/>
                  </a:cubicBezTo>
                  <a:cubicBezTo>
                    <a:pt x="132" y="59"/>
                    <a:pt x="132" y="59"/>
                    <a:pt x="132" y="59"/>
                  </a:cubicBezTo>
                  <a:cubicBezTo>
                    <a:pt x="133" y="59"/>
                    <a:pt x="133" y="59"/>
                    <a:pt x="133" y="59"/>
                  </a:cubicBezTo>
                  <a:cubicBezTo>
                    <a:pt x="133" y="59"/>
                    <a:pt x="133" y="59"/>
                    <a:pt x="133" y="59"/>
                  </a:cubicBezTo>
                  <a:cubicBezTo>
                    <a:pt x="133" y="59"/>
                    <a:pt x="133" y="59"/>
                    <a:pt x="133" y="59"/>
                  </a:cubicBezTo>
                  <a:cubicBezTo>
                    <a:pt x="134" y="59"/>
                    <a:pt x="134" y="59"/>
                    <a:pt x="134" y="59"/>
                  </a:cubicBezTo>
                  <a:cubicBezTo>
                    <a:pt x="135" y="58"/>
                    <a:pt x="135" y="58"/>
                    <a:pt x="135" y="58"/>
                  </a:cubicBezTo>
                  <a:cubicBezTo>
                    <a:pt x="137" y="58"/>
                    <a:pt x="137" y="58"/>
                    <a:pt x="137" y="58"/>
                  </a:cubicBezTo>
                  <a:cubicBezTo>
                    <a:pt x="137" y="58"/>
                    <a:pt x="137" y="58"/>
                    <a:pt x="137" y="58"/>
                  </a:cubicBezTo>
                  <a:cubicBezTo>
                    <a:pt x="137" y="59"/>
                    <a:pt x="137" y="59"/>
                    <a:pt x="137" y="59"/>
                  </a:cubicBezTo>
                  <a:cubicBezTo>
                    <a:pt x="136" y="59"/>
                    <a:pt x="136" y="59"/>
                    <a:pt x="136" y="59"/>
                  </a:cubicBezTo>
                  <a:cubicBezTo>
                    <a:pt x="136" y="60"/>
                    <a:pt x="136" y="60"/>
                    <a:pt x="136" y="60"/>
                  </a:cubicBezTo>
                  <a:cubicBezTo>
                    <a:pt x="136" y="60"/>
                    <a:pt x="136" y="60"/>
                    <a:pt x="136" y="60"/>
                  </a:cubicBezTo>
                  <a:cubicBezTo>
                    <a:pt x="135" y="61"/>
                    <a:pt x="135" y="61"/>
                    <a:pt x="135" y="61"/>
                  </a:cubicBezTo>
                  <a:cubicBezTo>
                    <a:pt x="134" y="61"/>
                    <a:pt x="134" y="61"/>
                    <a:pt x="134" y="61"/>
                  </a:cubicBezTo>
                  <a:cubicBezTo>
                    <a:pt x="134" y="61"/>
                    <a:pt x="134" y="61"/>
                    <a:pt x="134" y="61"/>
                  </a:cubicBezTo>
                  <a:cubicBezTo>
                    <a:pt x="133" y="61"/>
                    <a:pt x="133" y="61"/>
                    <a:pt x="133" y="61"/>
                  </a:cubicBezTo>
                  <a:cubicBezTo>
                    <a:pt x="132" y="62"/>
                    <a:pt x="132" y="62"/>
                    <a:pt x="132" y="62"/>
                  </a:cubicBezTo>
                  <a:cubicBezTo>
                    <a:pt x="132" y="62"/>
                    <a:pt x="132" y="62"/>
                    <a:pt x="132" y="62"/>
                  </a:cubicBezTo>
                  <a:cubicBezTo>
                    <a:pt x="133" y="62"/>
                    <a:pt x="133" y="62"/>
                    <a:pt x="133" y="62"/>
                  </a:cubicBezTo>
                  <a:cubicBezTo>
                    <a:pt x="133" y="63"/>
                    <a:pt x="133" y="63"/>
                    <a:pt x="133" y="63"/>
                  </a:cubicBezTo>
                  <a:cubicBezTo>
                    <a:pt x="133" y="64"/>
                    <a:pt x="133" y="64"/>
                    <a:pt x="133" y="64"/>
                  </a:cubicBezTo>
                  <a:cubicBezTo>
                    <a:pt x="132" y="65"/>
                    <a:pt x="132" y="65"/>
                    <a:pt x="132" y="65"/>
                  </a:cubicBezTo>
                  <a:cubicBezTo>
                    <a:pt x="132" y="66"/>
                    <a:pt x="132" y="66"/>
                    <a:pt x="132" y="66"/>
                  </a:cubicBezTo>
                  <a:cubicBezTo>
                    <a:pt x="131" y="67"/>
                    <a:pt x="131" y="67"/>
                    <a:pt x="131" y="67"/>
                  </a:cubicBezTo>
                  <a:cubicBezTo>
                    <a:pt x="131" y="67"/>
                    <a:pt x="131" y="67"/>
                    <a:pt x="131" y="67"/>
                  </a:cubicBezTo>
                  <a:cubicBezTo>
                    <a:pt x="131" y="67"/>
                    <a:pt x="131" y="67"/>
                    <a:pt x="131" y="67"/>
                  </a:cubicBezTo>
                  <a:cubicBezTo>
                    <a:pt x="131" y="68"/>
                    <a:pt x="131" y="68"/>
                    <a:pt x="131" y="68"/>
                  </a:cubicBezTo>
                  <a:cubicBezTo>
                    <a:pt x="131" y="69"/>
                    <a:pt x="131" y="69"/>
                    <a:pt x="131" y="69"/>
                  </a:cubicBezTo>
                  <a:cubicBezTo>
                    <a:pt x="130" y="70"/>
                    <a:pt x="130" y="70"/>
                    <a:pt x="130" y="70"/>
                  </a:cubicBezTo>
                  <a:cubicBezTo>
                    <a:pt x="130" y="70"/>
                    <a:pt x="130" y="70"/>
                    <a:pt x="130" y="70"/>
                  </a:cubicBezTo>
                  <a:cubicBezTo>
                    <a:pt x="129" y="70"/>
                    <a:pt x="129" y="70"/>
                    <a:pt x="129" y="70"/>
                  </a:cubicBezTo>
                  <a:cubicBezTo>
                    <a:pt x="128" y="71"/>
                    <a:pt x="128" y="71"/>
                    <a:pt x="128" y="71"/>
                  </a:cubicBezTo>
                  <a:cubicBezTo>
                    <a:pt x="127" y="71"/>
                    <a:pt x="127" y="71"/>
                    <a:pt x="127" y="71"/>
                  </a:cubicBezTo>
                  <a:cubicBezTo>
                    <a:pt x="127" y="71"/>
                    <a:pt x="127" y="71"/>
                    <a:pt x="127" y="71"/>
                  </a:cubicBezTo>
                  <a:cubicBezTo>
                    <a:pt x="126" y="71"/>
                    <a:pt x="126" y="71"/>
                    <a:pt x="126" y="71"/>
                  </a:cubicBezTo>
                  <a:cubicBezTo>
                    <a:pt x="124" y="71"/>
                    <a:pt x="124" y="71"/>
                    <a:pt x="124" y="71"/>
                  </a:cubicBezTo>
                  <a:cubicBezTo>
                    <a:pt x="124" y="71"/>
                    <a:pt x="124" y="71"/>
                    <a:pt x="124" y="71"/>
                  </a:cubicBezTo>
                  <a:cubicBezTo>
                    <a:pt x="124" y="70"/>
                    <a:pt x="124" y="70"/>
                    <a:pt x="124" y="70"/>
                  </a:cubicBezTo>
                  <a:cubicBezTo>
                    <a:pt x="123" y="70"/>
                    <a:pt x="123" y="70"/>
                    <a:pt x="123" y="70"/>
                  </a:cubicBezTo>
                  <a:cubicBezTo>
                    <a:pt x="123" y="70"/>
                    <a:pt x="123" y="70"/>
                    <a:pt x="123" y="70"/>
                  </a:cubicBezTo>
                  <a:cubicBezTo>
                    <a:pt x="122" y="71"/>
                    <a:pt x="122" y="71"/>
                    <a:pt x="122" y="71"/>
                  </a:cubicBezTo>
                  <a:cubicBezTo>
                    <a:pt x="121" y="71"/>
                    <a:pt x="121" y="71"/>
                    <a:pt x="121" y="71"/>
                  </a:cubicBezTo>
                  <a:cubicBezTo>
                    <a:pt x="120" y="72"/>
                    <a:pt x="120" y="72"/>
                    <a:pt x="120" y="72"/>
                  </a:cubicBezTo>
                  <a:cubicBezTo>
                    <a:pt x="118" y="73"/>
                    <a:pt x="118" y="73"/>
                    <a:pt x="118" y="73"/>
                  </a:cubicBezTo>
                  <a:cubicBezTo>
                    <a:pt x="118" y="73"/>
                    <a:pt x="118" y="73"/>
                    <a:pt x="118" y="73"/>
                  </a:cubicBezTo>
                  <a:cubicBezTo>
                    <a:pt x="117" y="73"/>
                    <a:pt x="117" y="73"/>
                    <a:pt x="117" y="73"/>
                  </a:cubicBezTo>
                  <a:cubicBezTo>
                    <a:pt x="116" y="73"/>
                    <a:pt x="116" y="73"/>
                    <a:pt x="116" y="73"/>
                  </a:cubicBezTo>
                  <a:cubicBezTo>
                    <a:pt x="115" y="73"/>
                    <a:pt x="115" y="73"/>
                    <a:pt x="115" y="73"/>
                  </a:cubicBezTo>
                  <a:cubicBezTo>
                    <a:pt x="114" y="74"/>
                    <a:pt x="114" y="74"/>
                    <a:pt x="114" y="74"/>
                  </a:cubicBezTo>
                  <a:cubicBezTo>
                    <a:pt x="113" y="74"/>
                    <a:pt x="113" y="74"/>
                    <a:pt x="113" y="74"/>
                  </a:cubicBezTo>
                  <a:cubicBezTo>
                    <a:pt x="112" y="74"/>
                    <a:pt x="112" y="74"/>
                    <a:pt x="112" y="74"/>
                  </a:cubicBezTo>
                  <a:cubicBezTo>
                    <a:pt x="112" y="75"/>
                    <a:pt x="112" y="75"/>
                    <a:pt x="112" y="75"/>
                  </a:cubicBezTo>
                  <a:cubicBezTo>
                    <a:pt x="112" y="77"/>
                    <a:pt x="112" y="77"/>
                    <a:pt x="112" y="77"/>
                  </a:cubicBezTo>
                  <a:cubicBezTo>
                    <a:pt x="111" y="77"/>
                    <a:pt x="111" y="77"/>
                    <a:pt x="111" y="77"/>
                  </a:cubicBezTo>
                  <a:cubicBezTo>
                    <a:pt x="111" y="77"/>
                    <a:pt x="111" y="77"/>
                    <a:pt x="111" y="77"/>
                  </a:cubicBezTo>
                  <a:cubicBezTo>
                    <a:pt x="110" y="76"/>
                    <a:pt x="110" y="76"/>
                    <a:pt x="110" y="76"/>
                  </a:cubicBezTo>
                  <a:cubicBezTo>
                    <a:pt x="108" y="76"/>
                    <a:pt x="108" y="76"/>
                    <a:pt x="108" y="76"/>
                  </a:cubicBezTo>
                  <a:cubicBezTo>
                    <a:pt x="108" y="76"/>
                    <a:pt x="108" y="76"/>
                    <a:pt x="108" y="76"/>
                  </a:cubicBezTo>
                  <a:cubicBezTo>
                    <a:pt x="108" y="77"/>
                    <a:pt x="108" y="77"/>
                    <a:pt x="108" y="77"/>
                  </a:cubicBezTo>
                  <a:cubicBezTo>
                    <a:pt x="109" y="77"/>
                    <a:pt x="109" y="77"/>
                    <a:pt x="109" y="77"/>
                  </a:cubicBezTo>
                  <a:cubicBezTo>
                    <a:pt x="108" y="78"/>
                    <a:pt x="108" y="78"/>
                    <a:pt x="108" y="78"/>
                  </a:cubicBezTo>
                  <a:cubicBezTo>
                    <a:pt x="108" y="78"/>
                    <a:pt x="108" y="78"/>
                    <a:pt x="108" y="78"/>
                  </a:cubicBezTo>
                  <a:cubicBezTo>
                    <a:pt x="107" y="77"/>
                    <a:pt x="107" y="77"/>
                    <a:pt x="107" y="77"/>
                  </a:cubicBezTo>
                  <a:cubicBezTo>
                    <a:pt x="107" y="76"/>
                    <a:pt x="107" y="76"/>
                    <a:pt x="107" y="76"/>
                  </a:cubicBezTo>
                  <a:cubicBezTo>
                    <a:pt x="106" y="76"/>
                    <a:pt x="106" y="76"/>
                    <a:pt x="106" y="76"/>
                  </a:cubicBezTo>
                  <a:cubicBezTo>
                    <a:pt x="105" y="77"/>
                    <a:pt x="105" y="77"/>
                    <a:pt x="105" y="77"/>
                  </a:cubicBezTo>
                  <a:cubicBezTo>
                    <a:pt x="105" y="78"/>
                    <a:pt x="105" y="78"/>
                    <a:pt x="105" y="78"/>
                  </a:cubicBezTo>
                  <a:cubicBezTo>
                    <a:pt x="104" y="78"/>
                    <a:pt x="104" y="78"/>
                    <a:pt x="104" y="78"/>
                  </a:cubicBezTo>
                  <a:cubicBezTo>
                    <a:pt x="104" y="78"/>
                    <a:pt x="104" y="78"/>
                    <a:pt x="104" y="78"/>
                  </a:cubicBezTo>
                  <a:cubicBezTo>
                    <a:pt x="102" y="80"/>
                    <a:pt x="102" y="80"/>
                    <a:pt x="102" y="80"/>
                  </a:cubicBezTo>
                  <a:cubicBezTo>
                    <a:pt x="101" y="81"/>
                    <a:pt x="101" y="81"/>
                    <a:pt x="101" y="81"/>
                  </a:cubicBezTo>
                  <a:cubicBezTo>
                    <a:pt x="101" y="82"/>
                    <a:pt x="101" y="82"/>
                    <a:pt x="101" y="82"/>
                  </a:cubicBezTo>
                  <a:cubicBezTo>
                    <a:pt x="100" y="82"/>
                    <a:pt x="100" y="82"/>
                    <a:pt x="100" y="82"/>
                  </a:cubicBezTo>
                  <a:cubicBezTo>
                    <a:pt x="99" y="81"/>
                    <a:pt x="99" y="81"/>
                    <a:pt x="99" y="81"/>
                  </a:cubicBezTo>
                  <a:cubicBezTo>
                    <a:pt x="99" y="82"/>
                    <a:pt x="99" y="82"/>
                    <a:pt x="99" y="82"/>
                  </a:cubicBezTo>
                  <a:cubicBezTo>
                    <a:pt x="100" y="83"/>
                    <a:pt x="100" y="83"/>
                    <a:pt x="100" y="83"/>
                  </a:cubicBezTo>
                  <a:cubicBezTo>
                    <a:pt x="100" y="83"/>
                    <a:pt x="100" y="83"/>
                    <a:pt x="100" y="83"/>
                  </a:cubicBezTo>
                  <a:cubicBezTo>
                    <a:pt x="99" y="83"/>
                    <a:pt x="99" y="83"/>
                    <a:pt x="99" y="83"/>
                  </a:cubicBezTo>
                  <a:cubicBezTo>
                    <a:pt x="99" y="83"/>
                    <a:pt x="99" y="83"/>
                    <a:pt x="99" y="83"/>
                  </a:cubicBezTo>
                  <a:cubicBezTo>
                    <a:pt x="98" y="83"/>
                    <a:pt x="98" y="83"/>
                    <a:pt x="98" y="83"/>
                  </a:cubicBezTo>
                  <a:cubicBezTo>
                    <a:pt x="98" y="83"/>
                    <a:pt x="98" y="83"/>
                    <a:pt x="98" y="83"/>
                  </a:cubicBezTo>
                  <a:cubicBezTo>
                    <a:pt x="97" y="84"/>
                    <a:pt x="97" y="84"/>
                    <a:pt x="97" y="84"/>
                  </a:cubicBezTo>
                  <a:cubicBezTo>
                    <a:pt x="97" y="85"/>
                    <a:pt x="97" y="85"/>
                    <a:pt x="97" y="85"/>
                  </a:cubicBezTo>
                  <a:cubicBezTo>
                    <a:pt x="97" y="86"/>
                    <a:pt x="97" y="86"/>
                    <a:pt x="97" y="86"/>
                  </a:cubicBezTo>
                  <a:cubicBezTo>
                    <a:pt x="98" y="87"/>
                    <a:pt x="98" y="87"/>
                    <a:pt x="98" y="87"/>
                  </a:cubicBezTo>
                  <a:cubicBezTo>
                    <a:pt x="97" y="88"/>
                    <a:pt x="97" y="88"/>
                    <a:pt x="97" y="88"/>
                  </a:cubicBezTo>
                  <a:cubicBezTo>
                    <a:pt x="97" y="88"/>
                    <a:pt x="97" y="88"/>
                    <a:pt x="97" y="88"/>
                  </a:cubicBezTo>
                  <a:cubicBezTo>
                    <a:pt x="97" y="89"/>
                    <a:pt x="97" y="89"/>
                    <a:pt x="97" y="89"/>
                  </a:cubicBezTo>
                  <a:cubicBezTo>
                    <a:pt x="98" y="89"/>
                    <a:pt x="98" y="89"/>
                    <a:pt x="98" y="89"/>
                  </a:cubicBezTo>
                  <a:cubicBezTo>
                    <a:pt x="98" y="88"/>
                    <a:pt x="98" y="88"/>
                    <a:pt x="98" y="88"/>
                  </a:cubicBezTo>
                  <a:cubicBezTo>
                    <a:pt x="98" y="89"/>
                    <a:pt x="98" y="89"/>
                    <a:pt x="98" y="89"/>
                  </a:cubicBezTo>
                  <a:cubicBezTo>
                    <a:pt x="99" y="90"/>
                    <a:pt x="99" y="90"/>
                    <a:pt x="99" y="90"/>
                  </a:cubicBezTo>
                  <a:cubicBezTo>
                    <a:pt x="98" y="90"/>
                    <a:pt x="98" y="90"/>
                    <a:pt x="98" y="90"/>
                  </a:cubicBezTo>
                  <a:cubicBezTo>
                    <a:pt x="98" y="90"/>
                    <a:pt x="98" y="90"/>
                    <a:pt x="98" y="90"/>
                  </a:cubicBezTo>
                  <a:cubicBezTo>
                    <a:pt x="98" y="91"/>
                    <a:pt x="98" y="91"/>
                    <a:pt x="98" y="91"/>
                  </a:cubicBezTo>
                  <a:cubicBezTo>
                    <a:pt x="99" y="91"/>
                    <a:pt x="99" y="91"/>
                    <a:pt x="99" y="91"/>
                  </a:cubicBezTo>
                  <a:cubicBezTo>
                    <a:pt x="99" y="90"/>
                    <a:pt x="99" y="90"/>
                    <a:pt x="99" y="90"/>
                  </a:cubicBezTo>
                  <a:cubicBezTo>
                    <a:pt x="100" y="90"/>
                    <a:pt x="100" y="90"/>
                    <a:pt x="100" y="90"/>
                  </a:cubicBezTo>
                  <a:cubicBezTo>
                    <a:pt x="100" y="91"/>
                    <a:pt x="100" y="91"/>
                    <a:pt x="100" y="91"/>
                  </a:cubicBezTo>
                  <a:cubicBezTo>
                    <a:pt x="100" y="91"/>
                    <a:pt x="100" y="91"/>
                    <a:pt x="100" y="91"/>
                  </a:cubicBezTo>
                  <a:cubicBezTo>
                    <a:pt x="101" y="91"/>
                    <a:pt x="101" y="91"/>
                    <a:pt x="101" y="91"/>
                  </a:cubicBezTo>
                  <a:cubicBezTo>
                    <a:pt x="102" y="92"/>
                    <a:pt x="102" y="92"/>
                    <a:pt x="102" y="92"/>
                  </a:cubicBezTo>
                  <a:cubicBezTo>
                    <a:pt x="103" y="92"/>
                    <a:pt x="103" y="92"/>
                    <a:pt x="103" y="92"/>
                  </a:cubicBezTo>
                  <a:cubicBezTo>
                    <a:pt x="103" y="91"/>
                    <a:pt x="103" y="91"/>
                    <a:pt x="103" y="91"/>
                  </a:cubicBezTo>
                  <a:cubicBezTo>
                    <a:pt x="104" y="89"/>
                    <a:pt x="104" y="89"/>
                    <a:pt x="104" y="89"/>
                  </a:cubicBezTo>
                  <a:cubicBezTo>
                    <a:pt x="104" y="89"/>
                    <a:pt x="104" y="89"/>
                    <a:pt x="104" y="89"/>
                  </a:cubicBezTo>
                  <a:cubicBezTo>
                    <a:pt x="106" y="89"/>
                    <a:pt x="106" y="89"/>
                    <a:pt x="106" y="89"/>
                  </a:cubicBezTo>
                  <a:cubicBezTo>
                    <a:pt x="106" y="88"/>
                    <a:pt x="106" y="88"/>
                    <a:pt x="106" y="88"/>
                  </a:cubicBezTo>
                  <a:cubicBezTo>
                    <a:pt x="106" y="89"/>
                    <a:pt x="106" y="89"/>
                    <a:pt x="106" y="89"/>
                  </a:cubicBezTo>
                  <a:cubicBezTo>
                    <a:pt x="105" y="89"/>
                    <a:pt x="105" y="89"/>
                    <a:pt x="105" y="89"/>
                  </a:cubicBezTo>
                  <a:cubicBezTo>
                    <a:pt x="104" y="91"/>
                    <a:pt x="104" y="91"/>
                    <a:pt x="104" y="91"/>
                  </a:cubicBezTo>
                  <a:cubicBezTo>
                    <a:pt x="103" y="91"/>
                    <a:pt x="103" y="91"/>
                    <a:pt x="103" y="91"/>
                  </a:cubicBezTo>
                  <a:cubicBezTo>
                    <a:pt x="103" y="92"/>
                    <a:pt x="103" y="92"/>
                    <a:pt x="103" y="92"/>
                  </a:cubicBezTo>
                  <a:cubicBezTo>
                    <a:pt x="104" y="93"/>
                    <a:pt x="104" y="93"/>
                    <a:pt x="104" y="93"/>
                  </a:cubicBezTo>
                  <a:cubicBezTo>
                    <a:pt x="104" y="93"/>
                    <a:pt x="104" y="93"/>
                    <a:pt x="104" y="93"/>
                  </a:cubicBezTo>
                  <a:cubicBezTo>
                    <a:pt x="103" y="94"/>
                    <a:pt x="103" y="94"/>
                    <a:pt x="103" y="94"/>
                  </a:cubicBezTo>
                  <a:cubicBezTo>
                    <a:pt x="102" y="93"/>
                    <a:pt x="102" y="93"/>
                    <a:pt x="102" y="93"/>
                  </a:cubicBezTo>
                  <a:cubicBezTo>
                    <a:pt x="102" y="93"/>
                    <a:pt x="102" y="93"/>
                    <a:pt x="102" y="93"/>
                  </a:cubicBezTo>
                  <a:cubicBezTo>
                    <a:pt x="102" y="92"/>
                    <a:pt x="102" y="92"/>
                    <a:pt x="102" y="92"/>
                  </a:cubicBezTo>
                  <a:cubicBezTo>
                    <a:pt x="101" y="92"/>
                    <a:pt x="101" y="92"/>
                    <a:pt x="101" y="92"/>
                  </a:cubicBezTo>
                  <a:cubicBezTo>
                    <a:pt x="101" y="92"/>
                    <a:pt x="101" y="92"/>
                    <a:pt x="101" y="92"/>
                  </a:cubicBezTo>
                  <a:cubicBezTo>
                    <a:pt x="99" y="92"/>
                    <a:pt x="99" y="92"/>
                    <a:pt x="99" y="92"/>
                  </a:cubicBezTo>
                  <a:cubicBezTo>
                    <a:pt x="99" y="91"/>
                    <a:pt x="99" y="91"/>
                    <a:pt x="99" y="91"/>
                  </a:cubicBezTo>
                  <a:cubicBezTo>
                    <a:pt x="98" y="91"/>
                    <a:pt x="98" y="91"/>
                    <a:pt x="98" y="91"/>
                  </a:cubicBezTo>
                  <a:cubicBezTo>
                    <a:pt x="98" y="92"/>
                    <a:pt x="98" y="92"/>
                    <a:pt x="98" y="92"/>
                  </a:cubicBezTo>
                  <a:cubicBezTo>
                    <a:pt x="97" y="92"/>
                    <a:pt x="97" y="92"/>
                    <a:pt x="97" y="92"/>
                  </a:cubicBezTo>
                  <a:cubicBezTo>
                    <a:pt x="97" y="93"/>
                    <a:pt x="97" y="93"/>
                    <a:pt x="97" y="93"/>
                  </a:cubicBezTo>
                  <a:cubicBezTo>
                    <a:pt x="96" y="92"/>
                    <a:pt x="96" y="92"/>
                    <a:pt x="96" y="92"/>
                  </a:cubicBezTo>
                  <a:cubicBezTo>
                    <a:pt x="96" y="93"/>
                    <a:pt x="96" y="93"/>
                    <a:pt x="96" y="93"/>
                  </a:cubicBezTo>
                  <a:cubicBezTo>
                    <a:pt x="96" y="94"/>
                    <a:pt x="96" y="94"/>
                    <a:pt x="96" y="94"/>
                  </a:cubicBezTo>
                  <a:cubicBezTo>
                    <a:pt x="96" y="94"/>
                    <a:pt x="96" y="94"/>
                    <a:pt x="96" y="94"/>
                  </a:cubicBezTo>
                  <a:cubicBezTo>
                    <a:pt x="96" y="94"/>
                    <a:pt x="96" y="94"/>
                    <a:pt x="96" y="94"/>
                  </a:cubicBezTo>
                  <a:cubicBezTo>
                    <a:pt x="96" y="95"/>
                    <a:pt x="96" y="95"/>
                    <a:pt x="96" y="95"/>
                  </a:cubicBezTo>
                  <a:cubicBezTo>
                    <a:pt x="96" y="96"/>
                    <a:pt x="96" y="96"/>
                    <a:pt x="96" y="96"/>
                  </a:cubicBezTo>
                  <a:cubicBezTo>
                    <a:pt x="97" y="96"/>
                    <a:pt x="97" y="96"/>
                    <a:pt x="97" y="96"/>
                  </a:cubicBezTo>
                  <a:cubicBezTo>
                    <a:pt x="97" y="98"/>
                    <a:pt x="97" y="98"/>
                    <a:pt x="97" y="98"/>
                  </a:cubicBezTo>
                  <a:cubicBezTo>
                    <a:pt x="97" y="98"/>
                    <a:pt x="97" y="98"/>
                    <a:pt x="97" y="98"/>
                  </a:cubicBezTo>
                  <a:cubicBezTo>
                    <a:pt x="97" y="99"/>
                    <a:pt x="97" y="99"/>
                    <a:pt x="97" y="99"/>
                  </a:cubicBezTo>
                  <a:cubicBezTo>
                    <a:pt x="98" y="99"/>
                    <a:pt x="98" y="99"/>
                    <a:pt x="98" y="99"/>
                  </a:cubicBezTo>
                  <a:cubicBezTo>
                    <a:pt x="98" y="100"/>
                    <a:pt x="98" y="100"/>
                    <a:pt x="98" y="100"/>
                  </a:cubicBezTo>
                  <a:cubicBezTo>
                    <a:pt x="97" y="100"/>
                    <a:pt x="97" y="100"/>
                    <a:pt x="97" y="100"/>
                  </a:cubicBezTo>
                  <a:cubicBezTo>
                    <a:pt x="96" y="100"/>
                    <a:pt x="96" y="100"/>
                    <a:pt x="96" y="100"/>
                  </a:cubicBezTo>
                  <a:cubicBezTo>
                    <a:pt x="99" y="101"/>
                    <a:pt x="99" y="101"/>
                    <a:pt x="99" y="101"/>
                  </a:cubicBezTo>
                  <a:cubicBezTo>
                    <a:pt x="100" y="101"/>
                    <a:pt x="100" y="101"/>
                    <a:pt x="100" y="101"/>
                  </a:cubicBezTo>
                  <a:cubicBezTo>
                    <a:pt x="102" y="101"/>
                    <a:pt x="102" y="101"/>
                    <a:pt x="102" y="101"/>
                  </a:cubicBezTo>
                  <a:cubicBezTo>
                    <a:pt x="102" y="101"/>
                    <a:pt x="102" y="101"/>
                    <a:pt x="102" y="101"/>
                  </a:cubicBezTo>
                  <a:cubicBezTo>
                    <a:pt x="103" y="101"/>
                    <a:pt x="103" y="101"/>
                    <a:pt x="103" y="101"/>
                  </a:cubicBezTo>
                  <a:cubicBezTo>
                    <a:pt x="103" y="101"/>
                    <a:pt x="103" y="101"/>
                    <a:pt x="103" y="101"/>
                  </a:cubicBezTo>
                  <a:cubicBezTo>
                    <a:pt x="105" y="99"/>
                    <a:pt x="105" y="99"/>
                    <a:pt x="105" y="99"/>
                  </a:cubicBezTo>
                  <a:cubicBezTo>
                    <a:pt x="105" y="99"/>
                    <a:pt x="105" y="99"/>
                    <a:pt x="105" y="99"/>
                  </a:cubicBezTo>
                  <a:cubicBezTo>
                    <a:pt x="104" y="98"/>
                    <a:pt x="104" y="98"/>
                    <a:pt x="104" y="98"/>
                  </a:cubicBezTo>
                  <a:cubicBezTo>
                    <a:pt x="104" y="98"/>
                    <a:pt x="104" y="98"/>
                    <a:pt x="104" y="98"/>
                  </a:cubicBezTo>
                  <a:cubicBezTo>
                    <a:pt x="105" y="97"/>
                    <a:pt x="105" y="97"/>
                    <a:pt x="105" y="97"/>
                  </a:cubicBezTo>
                  <a:cubicBezTo>
                    <a:pt x="107" y="96"/>
                    <a:pt x="107" y="96"/>
                    <a:pt x="107" y="96"/>
                  </a:cubicBezTo>
                  <a:cubicBezTo>
                    <a:pt x="109" y="95"/>
                    <a:pt x="109" y="95"/>
                    <a:pt x="109" y="95"/>
                  </a:cubicBezTo>
                  <a:cubicBezTo>
                    <a:pt x="109" y="95"/>
                    <a:pt x="109" y="95"/>
                    <a:pt x="109" y="95"/>
                  </a:cubicBezTo>
                  <a:cubicBezTo>
                    <a:pt x="109" y="95"/>
                    <a:pt x="109" y="95"/>
                    <a:pt x="109" y="95"/>
                  </a:cubicBezTo>
                  <a:cubicBezTo>
                    <a:pt x="107" y="97"/>
                    <a:pt x="107" y="97"/>
                    <a:pt x="107" y="97"/>
                  </a:cubicBezTo>
                  <a:cubicBezTo>
                    <a:pt x="106" y="98"/>
                    <a:pt x="106" y="98"/>
                    <a:pt x="106" y="98"/>
                  </a:cubicBezTo>
                  <a:cubicBezTo>
                    <a:pt x="106" y="98"/>
                    <a:pt x="106" y="98"/>
                    <a:pt x="106" y="98"/>
                  </a:cubicBezTo>
                  <a:cubicBezTo>
                    <a:pt x="106" y="99"/>
                    <a:pt x="106" y="99"/>
                    <a:pt x="106" y="99"/>
                  </a:cubicBezTo>
                  <a:cubicBezTo>
                    <a:pt x="106" y="99"/>
                    <a:pt x="106" y="99"/>
                    <a:pt x="106" y="99"/>
                  </a:cubicBezTo>
                  <a:cubicBezTo>
                    <a:pt x="106" y="100"/>
                    <a:pt x="106" y="100"/>
                    <a:pt x="106" y="100"/>
                  </a:cubicBezTo>
                  <a:cubicBezTo>
                    <a:pt x="105" y="101"/>
                    <a:pt x="105" y="101"/>
                    <a:pt x="105" y="101"/>
                  </a:cubicBezTo>
                  <a:cubicBezTo>
                    <a:pt x="104" y="102"/>
                    <a:pt x="104" y="102"/>
                    <a:pt x="104" y="102"/>
                  </a:cubicBezTo>
                  <a:cubicBezTo>
                    <a:pt x="105" y="103"/>
                    <a:pt x="105" y="103"/>
                    <a:pt x="105" y="103"/>
                  </a:cubicBezTo>
                  <a:cubicBezTo>
                    <a:pt x="104" y="103"/>
                    <a:pt x="104" y="103"/>
                    <a:pt x="104" y="103"/>
                  </a:cubicBezTo>
                  <a:cubicBezTo>
                    <a:pt x="104" y="104"/>
                    <a:pt x="104" y="104"/>
                    <a:pt x="104" y="104"/>
                  </a:cubicBezTo>
                  <a:cubicBezTo>
                    <a:pt x="104" y="105"/>
                    <a:pt x="104" y="105"/>
                    <a:pt x="104" y="105"/>
                  </a:cubicBezTo>
                  <a:cubicBezTo>
                    <a:pt x="105" y="105"/>
                    <a:pt x="105" y="105"/>
                    <a:pt x="105" y="105"/>
                  </a:cubicBezTo>
                  <a:cubicBezTo>
                    <a:pt x="103" y="106"/>
                    <a:pt x="103" y="106"/>
                    <a:pt x="103" y="106"/>
                  </a:cubicBezTo>
                  <a:cubicBezTo>
                    <a:pt x="103" y="106"/>
                    <a:pt x="103" y="106"/>
                    <a:pt x="103" y="106"/>
                  </a:cubicBezTo>
                  <a:cubicBezTo>
                    <a:pt x="103" y="107"/>
                    <a:pt x="103" y="107"/>
                    <a:pt x="103" y="107"/>
                  </a:cubicBezTo>
                  <a:cubicBezTo>
                    <a:pt x="102" y="107"/>
                    <a:pt x="102" y="107"/>
                    <a:pt x="102" y="107"/>
                  </a:cubicBezTo>
                  <a:cubicBezTo>
                    <a:pt x="102" y="107"/>
                    <a:pt x="102" y="107"/>
                    <a:pt x="102" y="107"/>
                  </a:cubicBezTo>
                  <a:cubicBezTo>
                    <a:pt x="102" y="108"/>
                    <a:pt x="102" y="108"/>
                    <a:pt x="102" y="108"/>
                  </a:cubicBezTo>
                  <a:cubicBezTo>
                    <a:pt x="102" y="108"/>
                    <a:pt x="102" y="108"/>
                    <a:pt x="102" y="108"/>
                  </a:cubicBezTo>
                  <a:cubicBezTo>
                    <a:pt x="103" y="109"/>
                    <a:pt x="103" y="109"/>
                    <a:pt x="103" y="109"/>
                  </a:cubicBezTo>
                  <a:cubicBezTo>
                    <a:pt x="103" y="108"/>
                    <a:pt x="103" y="108"/>
                    <a:pt x="103" y="108"/>
                  </a:cubicBezTo>
                  <a:cubicBezTo>
                    <a:pt x="104" y="108"/>
                    <a:pt x="104" y="108"/>
                    <a:pt x="104" y="108"/>
                  </a:cubicBezTo>
                  <a:cubicBezTo>
                    <a:pt x="104" y="109"/>
                    <a:pt x="104" y="109"/>
                    <a:pt x="104" y="109"/>
                  </a:cubicBezTo>
                  <a:cubicBezTo>
                    <a:pt x="104" y="109"/>
                    <a:pt x="104" y="109"/>
                    <a:pt x="104" y="109"/>
                  </a:cubicBezTo>
                  <a:cubicBezTo>
                    <a:pt x="103" y="109"/>
                    <a:pt x="103" y="109"/>
                    <a:pt x="103" y="109"/>
                  </a:cubicBezTo>
                  <a:cubicBezTo>
                    <a:pt x="102" y="110"/>
                    <a:pt x="102" y="110"/>
                    <a:pt x="102" y="110"/>
                  </a:cubicBezTo>
                  <a:cubicBezTo>
                    <a:pt x="102" y="110"/>
                    <a:pt x="102" y="110"/>
                    <a:pt x="102" y="110"/>
                  </a:cubicBezTo>
                  <a:cubicBezTo>
                    <a:pt x="102" y="110"/>
                    <a:pt x="102" y="110"/>
                    <a:pt x="102" y="110"/>
                  </a:cubicBezTo>
                  <a:cubicBezTo>
                    <a:pt x="103" y="111"/>
                    <a:pt x="103" y="111"/>
                    <a:pt x="103" y="111"/>
                  </a:cubicBezTo>
                  <a:cubicBezTo>
                    <a:pt x="102" y="111"/>
                    <a:pt x="102" y="111"/>
                    <a:pt x="102" y="111"/>
                  </a:cubicBezTo>
                  <a:cubicBezTo>
                    <a:pt x="101" y="111"/>
                    <a:pt x="101" y="111"/>
                    <a:pt x="101" y="111"/>
                  </a:cubicBezTo>
                  <a:cubicBezTo>
                    <a:pt x="101" y="112"/>
                    <a:pt x="101" y="112"/>
                    <a:pt x="101" y="112"/>
                  </a:cubicBezTo>
                  <a:cubicBezTo>
                    <a:pt x="100" y="112"/>
                    <a:pt x="100" y="112"/>
                    <a:pt x="100" y="112"/>
                  </a:cubicBezTo>
                  <a:cubicBezTo>
                    <a:pt x="100" y="112"/>
                    <a:pt x="100" y="112"/>
                    <a:pt x="100" y="112"/>
                  </a:cubicBezTo>
                  <a:cubicBezTo>
                    <a:pt x="100" y="112"/>
                    <a:pt x="100" y="112"/>
                    <a:pt x="100" y="112"/>
                  </a:cubicBezTo>
                  <a:cubicBezTo>
                    <a:pt x="101" y="112"/>
                    <a:pt x="101" y="112"/>
                    <a:pt x="101" y="112"/>
                  </a:cubicBezTo>
                  <a:cubicBezTo>
                    <a:pt x="102" y="113"/>
                    <a:pt x="102" y="113"/>
                    <a:pt x="102" y="113"/>
                  </a:cubicBezTo>
                  <a:cubicBezTo>
                    <a:pt x="103" y="112"/>
                    <a:pt x="103" y="112"/>
                    <a:pt x="103" y="112"/>
                  </a:cubicBezTo>
                  <a:cubicBezTo>
                    <a:pt x="104" y="111"/>
                    <a:pt x="104" y="111"/>
                    <a:pt x="104" y="111"/>
                  </a:cubicBezTo>
                  <a:cubicBezTo>
                    <a:pt x="105" y="111"/>
                    <a:pt x="105" y="111"/>
                    <a:pt x="105" y="111"/>
                  </a:cubicBezTo>
                  <a:cubicBezTo>
                    <a:pt x="105" y="111"/>
                    <a:pt x="105" y="111"/>
                    <a:pt x="105" y="111"/>
                  </a:cubicBezTo>
                  <a:cubicBezTo>
                    <a:pt x="106" y="110"/>
                    <a:pt x="106" y="110"/>
                    <a:pt x="106" y="110"/>
                  </a:cubicBezTo>
                  <a:cubicBezTo>
                    <a:pt x="107" y="110"/>
                    <a:pt x="107" y="110"/>
                    <a:pt x="107" y="110"/>
                  </a:cubicBezTo>
                  <a:cubicBezTo>
                    <a:pt x="107" y="111"/>
                    <a:pt x="107" y="111"/>
                    <a:pt x="107" y="111"/>
                  </a:cubicBezTo>
                  <a:cubicBezTo>
                    <a:pt x="107" y="111"/>
                    <a:pt x="107" y="111"/>
                    <a:pt x="107" y="111"/>
                  </a:cubicBezTo>
                  <a:cubicBezTo>
                    <a:pt x="107" y="111"/>
                    <a:pt x="107" y="111"/>
                    <a:pt x="107" y="111"/>
                  </a:cubicBezTo>
                  <a:cubicBezTo>
                    <a:pt x="107" y="111"/>
                    <a:pt x="107" y="111"/>
                    <a:pt x="107" y="111"/>
                  </a:cubicBezTo>
                  <a:cubicBezTo>
                    <a:pt x="107" y="112"/>
                    <a:pt x="107" y="112"/>
                    <a:pt x="107" y="112"/>
                  </a:cubicBezTo>
                  <a:cubicBezTo>
                    <a:pt x="107" y="113"/>
                    <a:pt x="107" y="113"/>
                    <a:pt x="107" y="113"/>
                  </a:cubicBezTo>
                  <a:cubicBezTo>
                    <a:pt x="108" y="113"/>
                    <a:pt x="108" y="113"/>
                    <a:pt x="108" y="113"/>
                  </a:cubicBezTo>
                  <a:cubicBezTo>
                    <a:pt x="109" y="112"/>
                    <a:pt x="109" y="112"/>
                    <a:pt x="109" y="112"/>
                  </a:cubicBezTo>
                  <a:cubicBezTo>
                    <a:pt x="109" y="112"/>
                    <a:pt x="109" y="112"/>
                    <a:pt x="109" y="112"/>
                  </a:cubicBezTo>
                  <a:cubicBezTo>
                    <a:pt x="109" y="112"/>
                    <a:pt x="109" y="112"/>
                    <a:pt x="109" y="112"/>
                  </a:cubicBezTo>
                  <a:cubicBezTo>
                    <a:pt x="109" y="113"/>
                    <a:pt x="109" y="113"/>
                    <a:pt x="109" y="113"/>
                  </a:cubicBezTo>
                  <a:cubicBezTo>
                    <a:pt x="110" y="114"/>
                    <a:pt x="110" y="114"/>
                    <a:pt x="110" y="114"/>
                  </a:cubicBezTo>
                  <a:cubicBezTo>
                    <a:pt x="110" y="115"/>
                    <a:pt x="110" y="115"/>
                    <a:pt x="110" y="115"/>
                  </a:cubicBezTo>
                  <a:cubicBezTo>
                    <a:pt x="110" y="116"/>
                    <a:pt x="110" y="116"/>
                    <a:pt x="110" y="116"/>
                  </a:cubicBezTo>
                  <a:cubicBezTo>
                    <a:pt x="110" y="117"/>
                    <a:pt x="110" y="117"/>
                    <a:pt x="110" y="117"/>
                  </a:cubicBezTo>
                  <a:cubicBezTo>
                    <a:pt x="111" y="117"/>
                    <a:pt x="111" y="117"/>
                    <a:pt x="111" y="117"/>
                  </a:cubicBezTo>
                  <a:cubicBezTo>
                    <a:pt x="111" y="116"/>
                    <a:pt x="111" y="116"/>
                    <a:pt x="111" y="116"/>
                  </a:cubicBezTo>
                  <a:cubicBezTo>
                    <a:pt x="111" y="115"/>
                    <a:pt x="111" y="115"/>
                    <a:pt x="111" y="115"/>
                  </a:cubicBezTo>
                  <a:cubicBezTo>
                    <a:pt x="112" y="114"/>
                    <a:pt x="112" y="114"/>
                    <a:pt x="112" y="114"/>
                  </a:cubicBezTo>
                  <a:cubicBezTo>
                    <a:pt x="112" y="113"/>
                    <a:pt x="112" y="113"/>
                    <a:pt x="112" y="113"/>
                  </a:cubicBezTo>
                  <a:cubicBezTo>
                    <a:pt x="113" y="112"/>
                    <a:pt x="113" y="112"/>
                    <a:pt x="113" y="112"/>
                  </a:cubicBezTo>
                  <a:cubicBezTo>
                    <a:pt x="113" y="112"/>
                    <a:pt x="113" y="112"/>
                    <a:pt x="113" y="112"/>
                  </a:cubicBezTo>
                  <a:cubicBezTo>
                    <a:pt x="114" y="112"/>
                    <a:pt x="114" y="112"/>
                    <a:pt x="114" y="112"/>
                  </a:cubicBezTo>
                  <a:cubicBezTo>
                    <a:pt x="115" y="112"/>
                    <a:pt x="115" y="112"/>
                    <a:pt x="115" y="112"/>
                  </a:cubicBezTo>
                  <a:cubicBezTo>
                    <a:pt x="114" y="112"/>
                    <a:pt x="114" y="112"/>
                    <a:pt x="114" y="112"/>
                  </a:cubicBezTo>
                  <a:cubicBezTo>
                    <a:pt x="113" y="113"/>
                    <a:pt x="113" y="113"/>
                    <a:pt x="113" y="113"/>
                  </a:cubicBezTo>
                  <a:cubicBezTo>
                    <a:pt x="113" y="114"/>
                    <a:pt x="113" y="114"/>
                    <a:pt x="113" y="114"/>
                  </a:cubicBezTo>
                  <a:cubicBezTo>
                    <a:pt x="114" y="115"/>
                    <a:pt x="114" y="115"/>
                    <a:pt x="114" y="115"/>
                  </a:cubicBezTo>
                  <a:cubicBezTo>
                    <a:pt x="115" y="115"/>
                    <a:pt x="115" y="115"/>
                    <a:pt x="115" y="115"/>
                  </a:cubicBezTo>
                  <a:cubicBezTo>
                    <a:pt x="116" y="114"/>
                    <a:pt x="116" y="114"/>
                    <a:pt x="116" y="114"/>
                  </a:cubicBezTo>
                  <a:cubicBezTo>
                    <a:pt x="118" y="114"/>
                    <a:pt x="118" y="114"/>
                    <a:pt x="118" y="114"/>
                  </a:cubicBezTo>
                  <a:cubicBezTo>
                    <a:pt x="118" y="114"/>
                    <a:pt x="118" y="114"/>
                    <a:pt x="118" y="114"/>
                  </a:cubicBezTo>
                  <a:cubicBezTo>
                    <a:pt x="119" y="114"/>
                    <a:pt x="119" y="114"/>
                    <a:pt x="119" y="114"/>
                  </a:cubicBezTo>
                  <a:cubicBezTo>
                    <a:pt x="121" y="113"/>
                    <a:pt x="121" y="113"/>
                    <a:pt x="121" y="113"/>
                  </a:cubicBezTo>
                  <a:cubicBezTo>
                    <a:pt x="121" y="113"/>
                    <a:pt x="121" y="113"/>
                    <a:pt x="121" y="113"/>
                  </a:cubicBezTo>
                  <a:cubicBezTo>
                    <a:pt x="121" y="113"/>
                    <a:pt x="121" y="113"/>
                    <a:pt x="121" y="113"/>
                  </a:cubicBezTo>
                  <a:cubicBezTo>
                    <a:pt x="120" y="114"/>
                    <a:pt x="120" y="114"/>
                    <a:pt x="120" y="114"/>
                  </a:cubicBezTo>
                  <a:cubicBezTo>
                    <a:pt x="120" y="115"/>
                    <a:pt x="120" y="115"/>
                    <a:pt x="120" y="115"/>
                  </a:cubicBezTo>
                  <a:cubicBezTo>
                    <a:pt x="119" y="115"/>
                    <a:pt x="119" y="115"/>
                    <a:pt x="119" y="115"/>
                  </a:cubicBezTo>
                  <a:cubicBezTo>
                    <a:pt x="117" y="116"/>
                    <a:pt x="117" y="116"/>
                    <a:pt x="117" y="116"/>
                  </a:cubicBezTo>
                  <a:cubicBezTo>
                    <a:pt x="115" y="117"/>
                    <a:pt x="115" y="117"/>
                    <a:pt x="115" y="117"/>
                  </a:cubicBezTo>
                  <a:cubicBezTo>
                    <a:pt x="115" y="118"/>
                    <a:pt x="115" y="118"/>
                    <a:pt x="115" y="118"/>
                  </a:cubicBezTo>
                  <a:cubicBezTo>
                    <a:pt x="115" y="119"/>
                    <a:pt x="115" y="119"/>
                    <a:pt x="115" y="119"/>
                  </a:cubicBezTo>
                  <a:cubicBezTo>
                    <a:pt x="115" y="120"/>
                    <a:pt x="115" y="120"/>
                    <a:pt x="115" y="120"/>
                  </a:cubicBezTo>
                  <a:cubicBezTo>
                    <a:pt x="116" y="120"/>
                    <a:pt x="116" y="120"/>
                    <a:pt x="116" y="120"/>
                  </a:cubicBezTo>
                  <a:cubicBezTo>
                    <a:pt x="114" y="120"/>
                    <a:pt x="114" y="120"/>
                    <a:pt x="114" y="120"/>
                  </a:cubicBezTo>
                  <a:cubicBezTo>
                    <a:pt x="114" y="120"/>
                    <a:pt x="114" y="120"/>
                    <a:pt x="114" y="120"/>
                  </a:cubicBezTo>
                  <a:cubicBezTo>
                    <a:pt x="113" y="121"/>
                    <a:pt x="113" y="121"/>
                    <a:pt x="113" y="121"/>
                  </a:cubicBezTo>
                  <a:cubicBezTo>
                    <a:pt x="113" y="122"/>
                    <a:pt x="113" y="122"/>
                    <a:pt x="113" y="122"/>
                  </a:cubicBezTo>
                  <a:cubicBezTo>
                    <a:pt x="111" y="123"/>
                    <a:pt x="111" y="123"/>
                    <a:pt x="111" y="123"/>
                  </a:cubicBezTo>
                  <a:cubicBezTo>
                    <a:pt x="111" y="124"/>
                    <a:pt x="111" y="124"/>
                    <a:pt x="111" y="124"/>
                  </a:cubicBezTo>
                  <a:cubicBezTo>
                    <a:pt x="111" y="125"/>
                    <a:pt x="111" y="125"/>
                    <a:pt x="111" y="125"/>
                  </a:cubicBezTo>
                  <a:cubicBezTo>
                    <a:pt x="112" y="125"/>
                    <a:pt x="112" y="125"/>
                    <a:pt x="112" y="125"/>
                  </a:cubicBezTo>
                  <a:cubicBezTo>
                    <a:pt x="111" y="125"/>
                    <a:pt x="111" y="125"/>
                    <a:pt x="111" y="125"/>
                  </a:cubicBezTo>
                  <a:cubicBezTo>
                    <a:pt x="111" y="125"/>
                    <a:pt x="111" y="125"/>
                    <a:pt x="111" y="125"/>
                  </a:cubicBezTo>
                  <a:cubicBezTo>
                    <a:pt x="111" y="125"/>
                    <a:pt x="111" y="125"/>
                    <a:pt x="111" y="125"/>
                  </a:cubicBezTo>
                  <a:cubicBezTo>
                    <a:pt x="110" y="125"/>
                    <a:pt x="110" y="125"/>
                    <a:pt x="110" y="125"/>
                  </a:cubicBezTo>
                  <a:cubicBezTo>
                    <a:pt x="109" y="125"/>
                    <a:pt x="109" y="125"/>
                    <a:pt x="109" y="125"/>
                  </a:cubicBezTo>
                  <a:cubicBezTo>
                    <a:pt x="108" y="126"/>
                    <a:pt x="108" y="126"/>
                    <a:pt x="108" y="126"/>
                  </a:cubicBezTo>
                  <a:cubicBezTo>
                    <a:pt x="108" y="127"/>
                    <a:pt x="108" y="127"/>
                    <a:pt x="108" y="127"/>
                  </a:cubicBezTo>
                  <a:cubicBezTo>
                    <a:pt x="108" y="127"/>
                    <a:pt x="108" y="127"/>
                    <a:pt x="108" y="127"/>
                  </a:cubicBezTo>
                  <a:cubicBezTo>
                    <a:pt x="108" y="127"/>
                    <a:pt x="108" y="127"/>
                    <a:pt x="108" y="127"/>
                  </a:cubicBezTo>
                  <a:cubicBezTo>
                    <a:pt x="107" y="127"/>
                    <a:pt x="107" y="127"/>
                    <a:pt x="107" y="127"/>
                  </a:cubicBezTo>
                  <a:cubicBezTo>
                    <a:pt x="107" y="127"/>
                    <a:pt x="107" y="127"/>
                    <a:pt x="107" y="127"/>
                  </a:cubicBezTo>
                  <a:cubicBezTo>
                    <a:pt x="105" y="128"/>
                    <a:pt x="105" y="128"/>
                    <a:pt x="105" y="128"/>
                  </a:cubicBezTo>
                  <a:cubicBezTo>
                    <a:pt x="104" y="129"/>
                    <a:pt x="104" y="129"/>
                    <a:pt x="104" y="129"/>
                  </a:cubicBezTo>
                  <a:cubicBezTo>
                    <a:pt x="104" y="130"/>
                    <a:pt x="104" y="130"/>
                    <a:pt x="104" y="130"/>
                  </a:cubicBezTo>
                  <a:cubicBezTo>
                    <a:pt x="104" y="130"/>
                    <a:pt x="104" y="130"/>
                    <a:pt x="104" y="130"/>
                  </a:cubicBezTo>
                  <a:cubicBezTo>
                    <a:pt x="103" y="130"/>
                    <a:pt x="103" y="130"/>
                    <a:pt x="103" y="130"/>
                  </a:cubicBezTo>
                  <a:cubicBezTo>
                    <a:pt x="103" y="129"/>
                    <a:pt x="103" y="129"/>
                    <a:pt x="103" y="129"/>
                  </a:cubicBezTo>
                  <a:cubicBezTo>
                    <a:pt x="102" y="129"/>
                    <a:pt x="102" y="129"/>
                    <a:pt x="102" y="129"/>
                  </a:cubicBezTo>
                  <a:cubicBezTo>
                    <a:pt x="101" y="130"/>
                    <a:pt x="101" y="130"/>
                    <a:pt x="101" y="130"/>
                  </a:cubicBezTo>
                  <a:cubicBezTo>
                    <a:pt x="100" y="130"/>
                    <a:pt x="100" y="130"/>
                    <a:pt x="100" y="130"/>
                  </a:cubicBezTo>
                  <a:cubicBezTo>
                    <a:pt x="100" y="131"/>
                    <a:pt x="100" y="131"/>
                    <a:pt x="100" y="131"/>
                  </a:cubicBezTo>
                  <a:cubicBezTo>
                    <a:pt x="100" y="131"/>
                    <a:pt x="100" y="131"/>
                    <a:pt x="100" y="131"/>
                  </a:cubicBezTo>
                  <a:cubicBezTo>
                    <a:pt x="98" y="131"/>
                    <a:pt x="98" y="131"/>
                    <a:pt x="98" y="131"/>
                  </a:cubicBezTo>
                  <a:cubicBezTo>
                    <a:pt x="97" y="132"/>
                    <a:pt x="97" y="132"/>
                    <a:pt x="97" y="132"/>
                  </a:cubicBezTo>
                  <a:cubicBezTo>
                    <a:pt x="95" y="133"/>
                    <a:pt x="95" y="133"/>
                    <a:pt x="95" y="133"/>
                  </a:cubicBezTo>
                  <a:cubicBezTo>
                    <a:pt x="94" y="134"/>
                    <a:pt x="94" y="134"/>
                    <a:pt x="94" y="134"/>
                  </a:cubicBezTo>
                  <a:cubicBezTo>
                    <a:pt x="93" y="135"/>
                    <a:pt x="93" y="135"/>
                    <a:pt x="93" y="135"/>
                  </a:cubicBezTo>
                  <a:cubicBezTo>
                    <a:pt x="93" y="135"/>
                    <a:pt x="93" y="135"/>
                    <a:pt x="93" y="135"/>
                  </a:cubicBezTo>
                  <a:cubicBezTo>
                    <a:pt x="93" y="136"/>
                    <a:pt x="93" y="136"/>
                    <a:pt x="93" y="136"/>
                  </a:cubicBezTo>
                  <a:cubicBezTo>
                    <a:pt x="93" y="137"/>
                    <a:pt x="93" y="137"/>
                    <a:pt x="93" y="137"/>
                  </a:cubicBezTo>
                  <a:cubicBezTo>
                    <a:pt x="93" y="137"/>
                    <a:pt x="93" y="137"/>
                    <a:pt x="93" y="137"/>
                  </a:cubicBezTo>
                  <a:cubicBezTo>
                    <a:pt x="93" y="136"/>
                    <a:pt x="93" y="136"/>
                    <a:pt x="93" y="136"/>
                  </a:cubicBezTo>
                  <a:cubicBezTo>
                    <a:pt x="92" y="136"/>
                    <a:pt x="92" y="136"/>
                    <a:pt x="92" y="136"/>
                  </a:cubicBezTo>
                  <a:cubicBezTo>
                    <a:pt x="92" y="136"/>
                    <a:pt x="92" y="136"/>
                    <a:pt x="92" y="136"/>
                  </a:cubicBezTo>
                  <a:cubicBezTo>
                    <a:pt x="92" y="137"/>
                    <a:pt x="92" y="137"/>
                    <a:pt x="92" y="137"/>
                  </a:cubicBezTo>
                  <a:cubicBezTo>
                    <a:pt x="92" y="137"/>
                    <a:pt x="92" y="137"/>
                    <a:pt x="92" y="137"/>
                  </a:cubicBezTo>
                  <a:cubicBezTo>
                    <a:pt x="91" y="137"/>
                    <a:pt x="91" y="137"/>
                    <a:pt x="91" y="137"/>
                  </a:cubicBezTo>
                  <a:cubicBezTo>
                    <a:pt x="91" y="136"/>
                    <a:pt x="91" y="136"/>
                    <a:pt x="91" y="136"/>
                  </a:cubicBezTo>
                  <a:cubicBezTo>
                    <a:pt x="91" y="135"/>
                    <a:pt x="91" y="135"/>
                    <a:pt x="91" y="135"/>
                  </a:cubicBezTo>
                  <a:cubicBezTo>
                    <a:pt x="91" y="135"/>
                    <a:pt x="91" y="135"/>
                    <a:pt x="91" y="135"/>
                  </a:cubicBezTo>
                  <a:cubicBezTo>
                    <a:pt x="90" y="135"/>
                    <a:pt x="90" y="135"/>
                    <a:pt x="90" y="135"/>
                  </a:cubicBezTo>
                  <a:cubicBezTo>
                    <a:pt x="90" y="135"/>
                    <a:pt x="90" y="135"/>
                    <a:pt x="90" y="135"/>
                  </a:cubicBezTo>
                  <a:cubicBezTo>
                    <a:pt x="89" y="135"/>
                    <a:pt x="89" y="135"/>
                    <a:pt x="89" y="135"/>
                  </a:cubicBezTo>
                  <a:cubicBezTo>
                    <a:pt x="87" y="135"/>
                    <a:pt x="87" y="135"/>
                    <a:pt x="87" y="135"/>
                  </a:cubicBezTo>
                  <a:cubicBezTo>
                    <a:pt x="87" y="136"/>
                    <a:pt x="87" y="136"/>
                    <a:pt x="87" y="136"/>
                  </a:cubicBezTo>
                  <a:cubicBezTo>
                    <a:pt x="86" y="136"/>
                    <a:pt x="86" y="136"/>
                    <a:pt x="86" y="136"/>
                  </a:cubicBezTo>
                  <a:cubicBezTo>
                    <a:pt x="85" y="137"/>
                    <a:pt x="85" y="137"/>
                    <a:pt x="85" y="137"/>
                  </a:cubicBezTo>
                  <a:cubicBezTo>
                    <a:pt x="84" y="137"/>
                    <a:pt x="84" y="137"/>
                    <a:pt x="84" y="137"/>
                  </a:cubicBezTo>
                  <a:cubicBezTo>
                    <a:pt x="83" y="138"/>
                    <a:pt x="83" y="138"/>
                    <a:pt x="83" y="138"/>
                  </a:cubicBezTo>
                  <a:cubicBezTo>
                    <a:pt x="83" y="139"/>
                    <a:pt x="83" y="139"/>
                    <a:pt x="83" y="139"/>
                  </a:cubicBezTo>
                  <a:cubicBezTo>
                    <a:pt x="83" y="139"/>
                    <a:pt x="83" y="139"/>
                    <a:pt x="83" y="139"/>
                  </a:cubicBezTo>
                  <a:cubicBezTo>
                    <a:pt x="82" y="139"/>
                    <a:pt x="82" y="139"/>
                    <a:pt x="82" y="139"/>
                  </a:cubicBezTo>
                  <a:cubicBezTo>
                    <a:pt x="81" y="139"/>
                    <a:pt x="81" y="139"/>
                    <a:pt x="81" y="139"/>
                  </a:cubicBezTo>
                  <a:cubicBezTo>
                    <a:pt x="81" y="140"/>
                    <a:pt x="81" y="140"/>
                    <a:pt x="81" y="140"/>
                  </a:cubicBezTo>
                  <a:cubicBezTo>
                    <a:pt x="81" y="140"/>
                    <a:pt x="81" y="140"/>
                    <a:pt x="81" y="140"/>
                  </a:cubicBezTo>
                  <a:cubicBezTo>
                    <a:pt x="80" y="140"/>
                    <a:pt x="80" y="140"/>
                    <a:pt x="80" y="140"/>
                  </a:cubicBezTo>
                  <a:cubicBezTo>
                    <a:pt x="79" y="140"/>
                    <a:pt x="79" y="140"/>
                    <a:pt x="79" y="140"/>
                  </a:cubicBezTo>
                  <a:cubicBezTo>
                    <a:pt x="79" y="140"/>
                    <a:pt x="79" y="140"/>
                    <a:pt x="79" y="140"/>
                  </a:cubicBezTo>
                  <a:cubicBezTo>
                    <a:pt x="78" y="141"/>
                    <a:pt x="78" y="141"/>
                    <a:pt x="78" y="141"/>
                  </a:cubicBezTo>
                  <a:cubicBezTo>
                    <a:pt x="78" y="142"/>
                    <a:pt x="78" y="142"/>
                    <a:pt x="78" y="142"/>
                  </a:cubicBezTo>
                  <a:cubicBezTo>
                    <a:pt x="78" y="142"/>
                    <a:pt x="78" y="142"/>
                    <a:pt x="78" y="142"/>
                  </a:cubicBezTo>
                  <a:cubicBezTo>
                    <a:pt x="79" y="142"/>
                    <a:pt x="79" y="142"/>
                    <a:pt x="79" y="142"/>
                  </a:cubicBezTo>
                  <a:cubicBezTo>
                    <a:pt x="79" y="142"/>
                    <a:pt x="79" y="142"/>
                    <a:pt x="79" y="142"/>
                  </a:cubicBezTo>
                  <a:cubicBezTo>
                    <a:pt x="79" y="141"/>
                    <a:pt x="79" y="141"/>
                    <a:pt x="79" y="141"/>
                  </a:cubicBezTo>
                  <a:cubicBezTo>
                    <a:pt x="80" y="141"/>
                    <a:pt x="80" y="141"/>
                    <a:pt x="80" y="141"/>
                  </a:cubicBezTo>
                  <a:cubicBezTo>
                    <a:pt x="80" y="141"/>
                    <a:pt x="80" y="141"/>
                    <a:pt x="80" y="141"/>
                  </a:cubicBezTo>
                  <a:cubicBezTo>
                    <a:pt x="80" y="142"/>
                    <a:pt x="80" y="142"/>
                    <a:pt x="80" y="142"/>
                  </a:cubicBezTo>
                  <a:cubicBezTo>
                    <a:pt x="80" y="142"/>
                    <a:pt x="80" y="142"/>
                    <a:pt x="80" y="142"/>
                  </a:cubicBezTo>
                  <a:cubicBezTo>
                    <a:pt x="81" y="142"/>
                    <a:pt x="81" y="142"/>
                    <a:pt x="81" y="142"/>
                  </a:cubicBezTo>
                  <a:cubicBezTo>
                    <a:pt x="81" y="141"/>
                    <a:pt x="81" y="141"/>
                    <a:pt x="81" y="141"/>
                  </a:cubicBezTo>
                  <a:cubicBezTo>
                    <a:pt x="82" y="140"/>
                    <a:pt x="82" y="140"/>
                    <a:pt x="82" y="140"/>
                  </a:cubicBezTo>
                  <a:cubicBezTo>
                    <a:pt x="82" y="141"/>
                    <a:pt x="82" y="141"/>
                    <a:pt x="82" y="141"/>
                  </a:cubicBezTo>
                  <a:cubicBezTo>
                    <a:pt x="82" y="141"/>
                    <a:pt x="82" y="141"/>
                    <a:pt x="82" y="141"/>
                  </a:cubicBezTo>
                  <a:cubicBezTo>
                    <a:pt x="82" y="142"/>
                    <a:pt x="82" y="142"/>
                    <a:pt x="82" y="142"/>
                  </a:cubicBezTo>
                  <a:cubicBezTo>
                    <a:pt x="83" y="142"/>
                    <a:pt x="83" y="142"/>
                    <a:pt x="83" y="142"/>
                  </a:cubicBezTo>
                  <a:cubicBezTo>
                    <a:pt x="83" y="141"/>
                    <a:pt x="83" y="141"/>
                    <a:pt x="83" y="141"/>
                  </a:cubicBezTo>
                  <a:cubicBezTo>
                    <a:pt x="83" y="141"/>
                    <a:pt x="83" y="141"/>
                    <a:pt x="83" y="141"/>
                  </a:cubicBezTo>
                  <a:cubicBezTo>
                    <a:pt x="84" y="141"/>
                    <a:pt x="84" y="141"/>
                    <a:pt x="84" y="141"/>
                  </a:cubicBezTo>
                  <a:cubicBezTo>
                    <a:pt x="84" y="141"/>
                    <a:pt x="84" y="141"/>
                    <a:pt x="84" y="141"/>
                  </a:cubicBezTo>
                  <a:cubicBezTo>
                    <a:pt x="84" y="141"/>
                    <a:pt x="84" y="141"/>
                    <a:pt x="84" y="141"/>
                  </a:cubicBezTo>
                  <a:cubicBezTo>
                    <a:pt x="85" y="141"/>
                    <a:pt x="85" y="141"/>
                    <a:pt x="85" y="141"/>
                  </a:cubicBezTo>
                  <a:cubicBezTo>
                    <a:pt x="86" y="140"/>
                    <a:pt x="86" y="140"/>
                    <a:pt x="86" y="140"/>
                  </a:cubicBezTo>
                  <a:cubicBezTo>
                    <a:pt x="87" y="139"/>
                    <a:pt x="87" y="139"/>
                    <a:pt x="87" y="139"/>
                  </a:cubicBezTo>
                  <a:cubicBezTo>
                    <a:pt x="86" y="139"/>
                    <a:pt x="86" y="139"/>
                    <a:pt x="86" y="139"/>
                  </a:cubicBezTo>
                  <a:cubicBezTo>
                    <a:pt x="87" y="138"/>
                    <a:pt x="87" y="138"/>
                    <a:pt x="87" y="138"/>
                  </a:cubicBezTo>
                  <a:cubicBezTo>
                    <a:pt x="88" y="137"/>
                    <a:pt x="88" y="137"/>
                    <a:pt x="88" y="137"/>
                  </a:cubicBezTo>
                  <a:cubicBezTo>
                    <a:pt x="88" y="137"/>
                    <a:pt x="88" y="137"/>
                    <a:pt x="88" y="137"/>
                  </a:cubicBezTo>
                  <a:cubicBezTo>
                    <a:pt x="89" y="138"/>
                    <a:pt x="89" y="138"/>
                    <a:pt x="89" y="138"/>
                  </a:cubicBezTo>
                  <a:cubicBezTo>
                    <a:pt x="89" y="138"/>
                    <a:pt x="89" y="138"/>
                    <a:pt x="89" y="138"/>
                  </a:cubicBezTo>
                  <a:cubicBezTo>
                    <a:pt x="88" y="139"/>
                    <a:pt x="88" y="139"/>
                    <a:pt x="88" y="139"/>
                  </a:cubicBezTo>
                  <a:cubicBezTo>
                    <a:pt x="88" y="139"/>
                    <a:pt x="88" y="139"/>
                    <a:pt x="88" y="139"/>
                  </a:cubicBezTo>
                  <a:cubicBezTo>
                    <a:pt x="88" y="140"/>
                    <a:pt x="88" y="140"/>
                    <a:pt x="88" y="140"/>
                  </a:cubicBezTo>
                  <a:cubicBezTo>
                    <a:pt x="88" y="140"/>
                    <a:pt x="88" y="140"/>
                    <a:pt x="88" y="140"/>
                  </a:cubicBezTo>
                  <a:cubicBezTo>
                    <a:pt x="89" y="139"/>
                    <a:pt x="89" y="139"/>
                    <a:pt x="89" y="139"/>
                  </a:cubicBezTo>
                  <a:cubicBezTo>
                    <a:pt x="90" y="139"/>
                    <a:pt x="90" y="139"/>
                    <a:pt x="90" y="139"/>
                  </a:cubicBezTo>
                  <a:cubicBezTo>
                    <a:pt x="90" y="139"/>
                    <a:pt x="90" y="139"/>
                    <a:pt x="90" y="139"/>
                  </a:cubicBezTo>
                  <a:cubicBezTo>
                    <a:pt x="90" y="139"/>
                    <a:pt x="90" y="139"/>
                    <a:pt x="90" y="139"/>
                  </a:cubicBezTo>
                  <a:cubicBezTo>
                    <a:pt x="90" y="138"/>
                    <a:pt x="90" y="138"/>
                    <a:pt x="90" y="138"/>
                  </a:cubicBezTo>
                  <a:cubicBezTo>
                    <a:pt x="91" y="138"/>
                    <a:pt x="91" y="138"/>
                    <a:pt x="91" y="138"/>
                  </a:cubicBezTo>
                  <a:cubicBezTo>
                    <a:pt x="91" y="139"/>
                    <a:pt x="91" y="139"/>
                    <a:pt x="91" y="139"/>
                  </a:cubicBezTo>
                  <a:cubicBezTo>
                    <a:pt x="91" y="140"/>
                    <a:pt x="91" y="140"/>
                    <a:pt x="91" y="140"/>
                  </a:cubicBezTo>
                  <a:cubicBezTo>
                    <a:pt x="91" y="140"/>
                    <a:pt x="91" y="140"/>
                    <a:pt x="91" y="140"/>
                  </a:cubicBezTo>
                  <a:cubicBezTo>
                    <a:pt x="92" y="139"/>
                    <a:pt x="92" y="139"/>
                    <a:pt x="92" y="139"/>
                  </a:cubicBezTo>
                  <a:cubicBezTo>
                    <a:pt x="92" y="139"/>
                    <a:pt x="92" y="139"/>
                    <a:pt x="92" y="139"/>
                  </a:cubicBezTo>
                  <a:cubicBezTo>
                    <a:pt x="93" y="138"/>
                    <a:pt x="93" y="138"/>
                    <a:pt x="93" y="138"/>
                  </a:cubicBezTo>
                  <a:cubicBezTo>
                    <a:pt x="94" y="138"/>
                    <a:pt x="94" y="138"/>
                    <a:pt x="94" y="138"/>
                  </a:cubicBezTo>
                  <a:cubicBezTo>
                    <a:pt x="95" y="137"/>
                    <a:pt x="95" y="137"/>
                    <a:pt x="95" y="137"/>
                  </a:cubicBezTo>
                  <a:cubicBezTo>
                    <a:pt x="95" y="137"/>
                    <a:pt x="95" y="137"/>
                    <a:pt x="95" y="137"/>
                  </a:cubicBezTo>
                  <a:cubicBezTo>
                    <a:pt x="96" y="137"/>
                    <a:pt x="96" y="137"/>
                    <a:pt x="96" y="137"/>
                  </a:cubicBezTo>
                  <a:cubicBezTo>
                    <a:pt x="96" y="138"/>
                    <a:pt x="96" y="138"/>
                    <a:pt x="96" y="138"/>
                  </a:cubicBezTo>
                  <a:cubicBezTo>
                    <a:pt x="95" y="138"/>
                    <a:pt x="95" y="138"/>
                    <a:pt x="95" y="138"/>
                  </a:cubicBezTo>
                  <a:cubicBezTo>
                    <a:pt x="95" y="139"/>
                    <a:pt x="95" y="139"/>
                    <a:pt x="95" y="139"/>
                  </a:cubicBezTo>
                  <a:cubicBezTo>
                    <a:pt x="95" y="139"/>
                    <a:pt x="95" y="139"/>
                    <a:pt x="95" y="139"/>
                  </a:cubicBezTo>
                  <a:cubicBezTo>
                    <a:pt x="95" y="139"/>
                    <a:pt x="95" y="139"/>
                    <a:pt x="95" y="139"/>
                  </a:cubicBezTo>
                  <a:cubicBezTo>
                    <a:pt x="97" y="138"/>
                    <a:pt x="97" y="138"/>
                    <a:pt x="97" y="138"/>
                  </a:cubicBezTo>
                  <a:cubicBezTo>
                    <a:pt x="97" y="137"/>
                    <a:pt x="97" y="137"/>
                    <a:pt x="97" y="137"/>
                  </a:cubicBezTo>
                  <a:cubicBezTo>
                    <a:pt x="97" y="137"/>
                    <a:pt x="97" y="137"/>
                    <a:pt x="97" y="137"/>
                  </a:cubicBezTo>
                  <a:cubicBezTo>
                    <a:pt x="97" y="137"/>
                    <a:pt x="97" y="137"/>
                    <a:pt x="97" y="137"/>
                  </a:cubicBezTo>
                  <a:cubicBezTo>
                    <a:pt x="98" y="137"/>
                    <a:pt x="98" y="137"/>
                    <a:pt x="98" y="137"/>
                  </a:cubicBezTo>
                  <a:cubicBezTo>
                    <a:pt x="98" y="137"/>
                    <a:pt x="98" y="137"/>
                    <a:pt x="98" y="137"/>
                  </a:cubicBezTo>
                  <a:cubicBezTo>
                    <a:pt x="99" y="137"/>
                    <a:pt x="99" y="137"/>
                    <a:pt x="99" y="137"/>
                  </a:cubicBezTo>
                  <a:cubicBezTo>
                    <a:pt x="100" y="136"/>
                    <a:pt x="100" y="136"/>
                    <a:pt x="100" y="136"/>
                  </a:cubicBezTo>
                  <a:cubicBezTo>
                    <a:pt x="100" y="136"/>
                    <a:pt x="100" y="136"/>
                    <a:pt x="100" y="136"/>
                  </a:cubicBezTo>
                  <a:cubicBezTo>
                    <a:pt x="101" y="136"/>
                    <a:pt x="101" y="136"/>
                    <a:pt x="101" y="136"/>
                  </a:cubicBezTo>
                  <a:cubicBezTo>
                    <a:pt x="101" y="136"/>
                    <a:pt x="101" y="136"/>
                    <a:pt x="101" y="136"/>
                  </a:cubicBezTo>
                  <a:cubicBezTo>
                    <a:pt x="102" y="135"/>
                    <a:pt x="102" y="135"/>
                    <a:pt x="102" y="135"/>
                  </a:cubicBezTo>
                  <a:cubicBezTo>
                    <a:pt x="102" y="135"/>
                    <a:pt x="102" y="135"/>
                    <a:pt x="102" y="135"/>
                  </a:cubicBezTo>
                  <a:cubicBezTo>
                    <a:pt x="102" y="136"/>
                    <a:pt x="102" y="136"/>
                    <a:pt x="102" y="136"/>
                  </a:cubicBezTo>
                  <a:cubicBezTo>
                    <a:pt x="102" y="137"/>
                    <a:pt x="102" y="137"/>
                    <a:pt x="102" y="137"/>
                  </a:cubicBezTo>
                  <a:cubicBezTo>
                    <a:pt x="102" y="136"/>
                    <a:pt x="102" y="136"/>
                    <a:pt x="102" y="136"/>
                  </a:cubicBezTo>
                  <a:cubicBezTo>
                    <a:pt x="103" y="136"/>
                    <a:pt x="103" y="136"/>
                    <a:pt x="103" y="136"/>
                  </a:cubicBezTo>
                  <a:cubicBezTo>
                    <a:pt x="102" y="136"/>
                    <a:pt x="102" y="136"/>
                    <a:pt x="102" y="136"/>
                  </a:cubicBezTo>
                  <a:cubicBezTo>
                    <a:pt x="103" y="135"/>
                    <a:pt x="103" y="135"/>
                    <a:pt x="103" y="135"/>
                  </a:cubicBezTo>
                  <a:cubicBezTo>
                    <a:pt x="103" y="135"/>
                    <a:pt x="103" y="135"/>
                    <a:pt x="103" y="135"/>
                  </a:cubicBezTo>
                  <a:cubicBezTo>
                    <a:pt x="102" y="135"/>
                    <a:pt x="102" y="135"/>
                    <a:pt x="102" y="135"/>
                  </a:cubicBezTo>
                  <a:cubicBezTo>
                    <a:pt x="101" y="135"/>
                    <a:pt x="101" y="135"/>
                    <a:pt x="101" y="135"/>
                  </a:cubicBezTo>
                  <a:cubicBezTo>
                    <a:pt x="102" y="134"/>
                    <a:pt x="102" y="134"/>
                    <a:pt x="102" y="134"/>
                  </a:cubicBezTo>
                  <a:cubicBezTo>
                    <a:pt x="104" y="134"/>
                    <a:pt x="104" y="134"/>
                    <a:pt x="104" y="134"/>
                  </a:cubicBezTo>
                  <a:cubicBezTo>
                    <a:pt x="106" y="134"/>
                    <a:pt x="106" y="134"/>
                    <a:pt x="106" y="134"/>
                  </a:cubicBezTo>
                  <a:cubicBezTo>
                    <a:pt x="106" y="133"/>
                    <a:pt x="106" y="133"/>
                    <a:pt x="106" y="133"/>
                  </a:cubicBezTo>
                  <a:cubicBezTo>
                    <a:pt x="106" y="133"/>
                    <a:pt x="106" y="133"/>
                    <a:pt x="106" y="133"/>
                  </a:cubicBezTo>
                  <a:cubicBezTo>
                    <a:pt x="106" y="133"/>
                    <a:pt x="106" y="133"/>
                    <a:pt x="106" y="133"/>
                  </a:cubicBezTo>
                  <a:cubicBezTo>
                    <a:pt x="106" y="132"/>
                    <a:pt x="106" y="132"/>
                    <a:pt x="106" y="132"/>
                  </a:cubicBezTo>
                  <a:cubicBezTo>
                    <a:pt x="107" y="132"/>
                    <a:pt x="107" y="132"/>
                    <a:pt x="107" y="132"/>
                  </a:cubicBezTo>
                  <a:cubicBezTo>
                    <a:pt x="107" y="132"/>
                    <a:pt x="107" y="132"/>
                    <a:pt x="107" y="132"/>
                  </a:cubicBezTo>
                  <a:cubicBezTo>
                    <a:pt x="108" y="132"/>
                    <a:pt x="108" y="132"/>
                    <a:pt x="108" y="132"/>
                  </a:cubicBezTo>
                  <a:cubicBezTo>
                    <a:pt x="108" y="133"/>
                    <a:pt x="108" y="133"/>
                    <a:pt x="108" y="133"/>
                  </a:cubicBezTo>
                  <a:cubicBezTo>
                    <a:pt x="108" y="133"/>
                    <a:pt x="108" y="133"/>
                    <a:pt x="108" y="133"/>
                  </a:cubicBezTo>
                  <a:cubicBezTo>
                    <a:pt x="109" y="132"/>
                    <a:pt x="109" y="132"/>
                    <a:pt x="109" y="132"/>
                  </a:cubicBezTo>
                  <a:cubicBezTo>
                    <a:pt x="108" y="132"/>
                    <a:pt x="108" y="132"/>
                    <a:pt x="108" y="132"/>
                  </a:cubicBezTo>
                  <a:cubicBezTo>
                    <a:pt x="109" y="131"/>
                    <a:pt x="109" y="131"/>
                    <a:pt x="109" y="131"/>
                  </a:cubicBezTo>
                  <a:cubicBezTo>
                    <a:pt x="109" y="131"/>
                    <a:pt x="109" y="131"/>
                    <a:pt x="109" y="131"/>
                  </a:cubicBezTo>
                  <a:cubicBezTo>
                    <a:pt x="109" y="130"/>
                    <a:pt x="109" y="130"/>
                    <a:pt x="109" y="130"/>
                  </a:cubicBezTo>
                  <a:cubicBezTo>
                    <a:pt x="110" y="131"/>
                    <a:pt x="110" y="131"/>
                    <a:pt x="110" y="131"/>
                  </a:cubicBezTo>
                  <a:cubicBezTo>
                    <a:pt x="110" y="131"/>
                    <a:pt x="110" y="131"/>
                    <a:pt x="110" y="131"/>
                  </a:cubicBezTo>
                  <a:cubicBezTo>
                    <a:pt x="110" y="132"/>
                    <a:pt x="110" y="132"/>
                    <a:pt x="110" y="132"/>
                  </a:cubicBezTo>
                  <a:cubicBezTo>
                    <a:pt x="111" y="131"/>
                    <a:pt x="111" y="131"/>
                    <a:pt x="111" y="131"/>
                  </a:cubicBezTo>
                  <a:cubicBezTo>
                    <a:pt x="112" y="130"/>
                    <a:pt x="112" y="130"/>
                    <a:pt x="112" y="130"/>
                  </a:cubicBezTo>
                  <a:cubicBezTo>
                    <a:pt x="112" y="130"/>
                    <a:pt x="112" y="130"/>
                    <a:pt x="112" y="130"/>
                  </a:cubicBezTo>
                  <a:cubicBezTo>
                    <a:pt x="113" y="130"/>
                    <a:pt x="113" y="130"/>
                    <a:pt x="113" y="130"/>
                  </a:cubicBezTo>
                  <a:cubicBezTo>
                    <a:pt x="113" y="129"/>
                    <a:pt x="113" y="129"/>
                    <a:pt x="113" y="129"/>
                  </a:cubicBezTo>
                  <a:cubicBezTo>
                    <a:pt x="114" y="130"/>
                    <a:pt x="114" y="130"/>
                    <a:pt x="114" y="130"/>
                  </a:cubicBezTo>
                  <a:cubicBezTo>
                    <a:pt x="114" y="130"/>
                    <a:pt x="114" y="130"/>
                    <a:pt x="114" y="130"/>
                  </a:cubicBezTo>
                  <a:cubicBezTo>
                    <a:pt x="115" y="129"/>
                    <a:pt x="115" y="129"/>
                    <a:pt x="115" y="129"/>
                  </a:cubicBezTo>
                  <a:cubicBezTo>
                    <a:pt x="115" y="128"/>
                    <a:pt x="115" y="128"/>
                    <a:pt x="115" y="128"/>
                  </a:cubicBezTo>
                  <a:cubicBezTo>
                    <a:pt x="115" y="128"/>
                    <a:pt x="115" y="128"/>
                    <a:pt x="115" y="128"/>
                  </a:cubicBezTo>
                  <a:cubicBezTo>
                    <a:pt x="114" y="128"/>
                    <a:pt x="114" y="128"/>
                    <a:pt x="114" y="128"/>
                  </a:cubicBezTo>
                  <a:cubicBezTo>
                    <a:pt x="114" y="128"/>
                    <a:pt x="114" y="128"/>
                    <a:pt x="114" y="128"/>
                  </a:cubicBezTo>
                  <a:cubicBezTo>
                    <a:pt x="115" y="127"/>
                    <a:pt x="115" y="127"/>
                    <a:pt x="115" y="127"/>
                  </a:cubicBezTo>
                  <a:cubicBezTo>
                    <a:pt x="116" y="127"/>
                    <a:pt x="116" y="127"/>
                    <a:pt x="116" y="127"/>
                  </a:cubicBezTo>
                  <a:cubicBezTo>
                    <a:pt x="117" y="126"/>
                    <a:pt x="117" y="126"/>
                    <a:pt x="117" y="126"/>
                  </a:cubicBezTo>
                  <a:cubicBezTo>
                    <a:pt x="117" y="126"/>
                    <a:pt x="117" y="126"/>
                    <a:pt x="117" y="126"/>
                  </a:cubicBezTo>
                  <a:cubicBezTo>
                    <a:pt x="117" y="127"/>
                    <a:pt x="117" y="127"/>
                    <a:pt x="117" y="127"/>
                  </a:cubicBezTo>
                  <a:cubicBezTo>
                    <a:pt x="118" y="126"/>
                    <a:pt x="118" y="126"/>
                    <a:pt x="118" y="126"/>
                  </a:cubicBezTo>
                  <a:cubicBezTo>
                    <a:pt x="119" y="125"/>
                    <a:pt x="119" y="125"/>
                    <a:pt x="119" y="125"/>
                  </a:cubicBezTo>
                  <a:cubicBezTo>
                    <a:pt x="119" y="125"/>
                    <a:pt x="119" y="125"/>
                    <a:pt x="119" y="125"/>
                  </a:cubicBezTo>
                  <a:cubicBezTo>
                    <a:pt x="120" y="125"/>
                    <a:pt x="120" y="125"/>
                    <a:pt x="120" y="125"/>
                  </a:cubicBezTo>
                  <a:cubicBezTo>
                    <a:pt x="120" y="124"/>
                    <a:pt x="120" y="124"/>
                    <a:pt x="120" y="124"/>
                  </a:cubicBezTo>
                  <a:cubicBezTo>
                    <a:pt x="121" y="124"/>
                    <a:pt x="121" y="124"/>
                    <a:pt x="121" y="124"/>
                  </a:cubicBezTo>
                  <a:cubicBezTo>
                    <a:pt x="121" y="125"/>
                    <a:pt x="121" y="125"/>
                    <a:pt x="121" y="125"/>
                  </a:cubicBezTo>
                  <a:cubicBezTo>
                    <a:pt x="121" y="125"/>
                    <a:pt x="121" y="125"/>
                    <a:pt x="121" y="125"/>
                  </a:cubicBezTo>
                  <a:cubicBezTo>
                    <a:pt x="122" y="124"/>
                    <a:pt x="122" y="124"/>
                    <a:pt x="122" y="124"/>
                  </a:cubicBezTo>
                  <a:cubicBezTo>
                    <a:pt x="122" y="124"/>
                    <a:pt x="122" y="124"/>
                    <a:pt x="122" y="124"/>
                  </a:cubicBezTo>
                  <a:cubicBezTo>
                    <a:pt x="123" y="124"/>
                    <a:pt x="123" y="124"/>
                    <a:pt x="123" y="124"/>
                  </a:cubicBezTo>
                  <a:cubicBezTo>
                    <a:pt x="123" y="124"/>
                    <a:pt x="123" y="124"/>
                    <a:pt x="123" y="124"/>
                  </a:cubicBezTo>
                  <a:cubicBezTo>
                    <a:pt x="124" y="123"/>
                    <a:pt x="124" y="123"/>
                    <a:pt x="124" y="123"/>
                  </a:cubicBezTo>
                  <a:cubicBezTo>
                    <a:pt x="124" y="123"/>
                    <a:pt x="124" y="123"/>
                    <a:pt x="124" y="123"/>
                  </a:cubicBezTo>
                  <a:cubicBezTo>
                    <a:pt x="124" y="123"/>
                    <a:pt x="124" y="123"/>
                    <a:pt x="124" y="123"/>
                  </a:cubicBezTo>
                  <a:cubicBezTo>
                    <a:pt x="125" y="123"/>
                    <a:pt x="125" y="123"/>
                    <a:pt x="125" y="123"/>
                  </a:cubicBezTo>
                  <a:cubicBezTo>
                    <a:pt x="126" y="123"/>
                    <a:pt x="126" y="123"/>
                    <a:pt x="126" y="123"/>
                  </a:cubicBezTo>
                  <a:cubicBezTo>
                    <a:pt x="126" y="123"/>
                    <a:pt x="126" y="123"/>
                    <a:pt x="126" y="123"/>
                  </a:cubicBezTo>
                  <a:cubicBezTo>
                    <a:pt x="126" y="123"/>
                    <a:pt x="126" y="123"/>
                    <a:pt x="126" y="123"/>
                  </a:cubicBezTo>
                  <a:cubicBezTo>
                    <a:pt x="126" y="123"/>
                    <a:pt x="126" y="123"/>
                    <a:pt x="126" y="123"/>
                  </a:cubicBezTo>
                  <a:cubicBezTo>
                    <a:pt x="127" y="123"/>
                    <a:pt x="127" y="123"/>
                    <a:pt x="127" y="123"/>
                  </a:cubicBezTo>
                  <a:cubicBezTo>
                    <a:pt x="127" y="123"/>
                    <a:pt x="127" y="123"/>
                    <a:pt x="127" y="123"/>
                  </a:cubicBezTo>
                  <a:cubicBezTo>
                    <a:pt x="127" y="123"/>
                    <a:pt x="127" y="123"/>
                    <a:pt x="127" y="123"/>
                  </a:cubicBezTo>
                  <a:cubicBezTo>
                    <a:pt x="128" y="122"/>
                    <a:pt x="128" y="122"/>
                    <a:pt x="128" y="122"/>
                  </a:cubicBezTo>
                  <a:cubicBezTo>
                    <a:pt x="127" y="122"/>
                    <a:pt x="127" y="122"/>
                    <a:pt x="127" y="122"/>
                  </a:cubicBezTo>
                  <a:cubicBezTo>
                    <a:pt x="127" y="122"/>
                    <a:pt x="127" y="122"/>
                    <a:pt x="127" y="122"/>
                  </a:cubicBezTo>
                  <a:cubicBezTo>
                    <a:pt x="127" y="121"/>
                    <a:pt x="127" y="121"/>
                    <a:pt x="127" y="121"/>
                  </a:cubicBezTo>
                  <a:cubicBezTo>
                    <a:pt x="128" y="121"/>
                    <a:pt x="128" y="121"/>
                    <a:pt x="128" y="121"/>
                  </a:cubicBezTo>
                  <a:cubicBezTo>
                    <a:pt x="129" y="121"/>
                    <a:pt x="129" y="121"/>
                    <a:pt x="129" y="121"/>
                  </a:cubicBezTo>
                  <a:cubicBezTo>
                    <a:pt x="129" y="121"/>
                    <a:pt x="129" y="121"/>
                    <a:pt x="129" y="121"/>
                  </a:cubicBezTo>
                  <a:cubicBezTo>
                    <a:pt x="129" y="121"/>
                    <a:pt x="129" y="121"/>
                    <a:pt x="129" y="121"/>
                  </a:cubicBezTo>
                  <a:cubicBezTo>
                    <a:pt x="129" y="120"/>
                    <a:pt x="129" y="120"/>
                    <a:pt x="129" y="120"/>
                  </a:cubicBezTo>
                  <a:cubicBezTo>
                    <a:pt x="128" y="120"/>
                    <a:pt x="128" y="120"/>
                    <a:pt x="128" y="120"/>
                  </a:cubicBezTo>
                  <a:cubicBezTo>
                    <a:pt x="129" y="120"/>
                    <a:pt x="129" y="120"/>
                    <a:pt x="129" y="120"/>
                  </a:cubicBezTo>
                  <a:cubicBezTo>
                    <a:pt x="130" y="120"/>
                    <a:pt x="130" y="120"/>
                    <a:pt x="130" y="120"/>
                  </a:cubicBezTo>
                  <a:cubicBezTo>
                    <a:pt x="130" y="119"/>
                    <a:pt x="130" y="119"/>
                    <a:pt x="130" y="119"/>
                  </a:cubicBezTo>
                  <a:cubicBezTo>
                    <a:pt x="132" y="119"/>
                    <a:pt x="132" y="119"/>
                    <a:pt x="132" y="119"/>
                  </a:cubicBezTo>
                  <a:cubicBezTo>
                    <a:pt x="132" y="118"/>
                    <a:pt x="132" y="118"/>
                    <a:pt x="132" y="118"/>
                  </a:cubicBezTo>
                  <a:cubicBezTo>
                    <a:pt x="133" y="118"/>
                    <a:pt x="133" y="118"/>
                    <a:pt x="133" y="118"/>
                  </a:cubicBezTo>
                  <a:cubicBezTo>
                    <a:pt x="134" y="117"/>
                    <a:pt x="134" y="117"/>
                    <a:pt x="134" y="117"/>
                  </a:cubicBezTo>
                  <a:cubicBezTo>
                    <a:pt x="134" y="116"/>
                    <a:pt x="134" y="116"/>
                    <a:pt x="134" y="116"/>
                  </a:cubicBezTo>
                  <a:cubicBezTo>
                    <a:pt x="134" y="116"/>
                    <a:pt x="134" y="116"/>
                    <a:pt x="134" y="116"/>
                  </a:cubicBezTo>
                  <a:cubicBezTo>
                    <a:pt x="133" y="116"/>
                    <a:pt x="133" y="116"/>
                    <a:pt x="133" y="116"/>
                  </a:cubicBezTo>
                  <a:cubicBezTo>
                    <a:pt x="133" y="115"/>
                    <a:pt x="133" y="115"/>
                    <a:pt x="133" y="115"/>
                  </a:cubicBezTo>
                  <a:cubicBezTo>
                    <a:pt x="133" y="115"/>
                    <a:pt x="133" y="115"/>
                    <a:pt x="133" y="115"/>
                  </a:cubicBezTo>
                  <a:cubicBezTo>
                    <a:pt x="132" y="115"/>
                    <a:pt x="132" y="115"/>
                    <a:pt x="132" y="115"/>
                  </a:cubicBezTo>
                  <a:cubicBezTo>
                    <a:pt x="132" y="114"/>
                    <a:pt x="132" y="114"/>
                    <a:pt x="132" y="114"/>
                  </a:cubicBezTo>
                  <a:cubicBezTo>
                    <a:pt x="132" y="113"/>
                    <a:pt x="132" y="113"/>
                    <a:pt x="132" y="113"/>
                  </a:cubicBezTo>
                  <a:cubicBezTo>
                    <a:pt x="133" y="113"/>
                    <a:pt x="133" y="113"/>
                    <a:pt x="133" y="113"/>
                  </a:cubicBezTo>
                  <a:cubicBezTo>
                    <a:pt x="133" y="113"/>
                    <a:pt x="133" y="113"/>
                    <a:pt x="133" y="113"/>
                  </a:cubicBezTo>
                  <a:cubicBezTo>
                    <a:pt x="134" y="112"/>
                    <a:pt x="134" y="112"/>
                    <a:pt x="134" y="112"/>
                  </a:cubicBezTo>
                  <a:cubicBezTo>
                    <a:pt x="134" y="112"/>
                    <a:pt x="134" y="112"/>
                    <a:pt x="134" y="112"/>
                  </a:cubicBezTo>
                  <a:cubicBezTo>
                    <a:pt x="134" y="112"/>
                    <a:pt x="134" y="112"/>
                    <a:pt x="134" y="112"/>
                  </a:cubicBezTo>
                  <a:cubicBezTo>
                    <a:pt x="134" y="112"/>
                    <a:pt x="134" y="112"/>
                    <a:pt x="134" y="112"/>
                  </a:cubicBezTo>
                  <a:cubicBezTo>
                    <a:pt x="135" y="112"/>
                    <a:pt x="135" y="112"/>
                    <a:pt x="135" y="112"/>
                  </a:cubicBezTo>
                  <a:cubicBezTo>
                    <a:pt x="136" y="111"/>
                    <a:pt x="136" y="111"/>
                    <a:pt x="136" y="111"/>
                  </a:cubicBezTo>
                  <a:cubicBezTo>
                    <a:pt x="137" y="112"/>
                    <a:pt x="137" y="112"/>
                    <a:pt x="137" y="112"/>
                  </a:cubicBezTo>
                  <a:cubicBezTo>
                    <a:pt x="138" y="111"/>
                    <a:pt x="138" y="111"/>
                    <a:pt x="138" y="111"/>
                  </a:cubicBezTo>
                  <a:cubicBezTo>
                    <a:pt x="138" y="112"/>
                    <a:pt x="138" y="112"/>
                    <a:pt x="138" y="112"/>
                  </a:cubicBezTo>
                  <a:cubicBezTo>
                    <a:pt x="138" y="112"/>
                    <a:pt x="138" y="112"/>
                    <a:pt x="138" y="112"/>
                  </a:cubicBezTo>
                  <a:cubicBezTo>
                    <a:pt x="139" y="112"/>
                    <a:pt x="139" y="112"/>
                    <a:pt x="139" y="112"/>
                  </a:cubicBezTo>
                  <a:cubicBezTo>
                    <a:pt x="140" y="111"/>
                    <a:pt x="140" y="111"/>
                    <a:pt x="140" y="111"/>
                  </a:cubicBezTo>
                  <a:cubicBezTo>
                    <a:pt x="139" y="111"/>
                    <a:pt x="139" y="111"/>
                    <a:pt x="139" y="111"/>
                  </a:cubicBezTo>
                  <a:cubicBezTo>
                    <a:pt x="139" y="111"/>
                    <a:pt x="139" y="111"/>
                    <a:pt x="139" y="111"/>
                  </a:cubicBezTo>
                  <a:cubicBezTo>
                    <a:pt x="139" y="110"/>
                    <a:pt x="139" y="110"/>
                    <a:pt x="139" y="110"/>
                  </a:cubicBezTo>
                  <a:cubicBezTo>
                    <a:pt x="139" y="110"/>
                    <a:pt x="139" y="110"/>
                    <a:pt x="139" y="110"/>
                  </a:cubicBezTo>
                  <a:cubicBezTo>
                    <a:pt x="140" y="110"/>
                    <a:pt x="140" y="110"/>
                    <a:pt x="140" y="110"/>
                  </a:cubicBezTo>
                  <a:cubicBezTo>
                    <a:pt x="142" y="110"/>
                    <a:pt x="142" y="110"/>
                    <a:pt x="142" y="110"/>
                  </a:cubicBezTo>
                  <a:cubicBezTo>
                    <a:pt x="142" y="109"/>
                    <a:pt x="142" y="109"/>
                    <a:pt x="142" y="109"/>
                  </a:cubicBezTo>
                  <a:cubicBezTo>
                    <a:pt x="142" y="108"/>
                    <a:pt x="142" y="108"/>
                    <a:pt x="142" y="108"/>
                  </a:cubicBezTo>
                  <a:cubicBezTo>
                    <a:pt x="140" y="107"/>
                    <a:pt x="140" y="107"/>
                    <a:pt x="140" y="107"/>
                  </a:cubicBezTo>
                  <a:cubicBezTo>
                    <a:pt x="140" y="107"/>
                    <a:pt x="140" y="107"/>
                    <a:pt x="140" y="107"/>
                  </a:cubicBezTo>
                  <a:cubicBezTo>
                    <a:pt x="139" y="108"/>
                    <a:pt x="139" y="108"/>
                    <a:pt x="139" y="108"/>
                  </a:cubicBezTo>
                  <a:cubicBezTo>
                    <a:pt x="139" y="107"/>
                    <a:pt x="139" y="107"/>
                    <a:pt x="139" y="107"/>
                  </a:cubicBezTo>
                  <a:cubicBezTo>
                    <a:pt x="140" y="107"/>
                    <a:pt x="140" y="107"/>
                    <a:pt x="140" y="107"/>
                  </a:cubicBezTo>
                  <a:cubicBezTo>
                    <a:pt x="141" y="107"/>
                    <a:pt x="141" y="107"/>
                    <a:pt x="141" y="107"/>
                  </a:cubicBezTo>
                  <a:cubicBezTo>
                    <a:pt x="142" y="107"/>
                    <a:pt x="142" y="107"/>
                    <a:pt x="142" y="107"/>
                  </a:cubicBezTo>
                  <a:cubicBezTo>
                    <a:pt x="143" y="107"/>
                    <a:pt x="143" y="107"/>
                    <a:pt x="143" y="107"/>
                  </a:cubicBezTo>
                  <a:cubicBezTo>
                    <a:pt x="144" y="107"/>
                    <a:pt x="144" y="107"/>
                    <a:pt x="144" y="107"/>
                  </a:cubicBezTo>
                  <a:cubicBezTo>
                    <a:pt x="144" y="106"/>
                    <a:pt x="144" y="106"/>
                    <a:pt x="144" y="106"/>
                  </a:cubicBezTo>
                  <a:cubicBezTo>
                    <a:pt x="146" y="105"/>
                    <a:pt x="146" y="105"/>
                    <a:pt x="146" y="105"/>
                  </a:cubicBezTo>
                  <a:cubicBezTo>
                    <a:pt x="147" y="104"/>
                    <a:pt x="147" y="104"/>
                    <a:pt x="147" y="104"/>
                  </a:cubicBezTo>
                  <a:cubicBezTo>
                    <a:pt x="148" y="104"/>
                    <a:pt x="148" y="104"/>
                    <a:pt x="148" y="104"/>
                  </a:cubicBezTo>
                  <a:cubicBezTo>
                    <a:pt x="148" y="104"/>
                    <a:pt x="148" y="104"/>
                    <a:pt x="148" y="104"/>
                  </a:cubicBezTo>
                  <a:cubicBezTo>
                    <a:pt x="148" y="103"/>
                    <a:pt x="148" y="103"/>
                    <a:pt x="148" y="103"/>
                  </a:cubicBezTo>
                  <a:cubicBezTo>
                    <a:pt x="150" y="102"/>
                    <a:pt x="150" y="102"/>
                    <a:pt x="150" y="102"/>
                  </a:cubicBezTo>
                  <a:cubicBezTo>
                    <a:pt x="152" y="102"/>
                    <a:pt x="152" y="102"/>
                    <a:pt x="152" y="102"/>
                  </a:cubicBezTo>
                  <a:cubicBezTo>
                    <a:pt x="153" y="101"/>
                    <a:pt x="153" y="101"/>
                    <a:pt x="153" y="101"/>
                  </a:cubicBezTo>
                  <a:cubicBezTo>
                    <a:pt x="155" y="100"/>
                    <a:pt x="155" y="100"/>
                    <a:pt x="155" y="100"/>
                  </a:cubicBezTo>
                  <a:cubicBezTo>
                    <a:pt x="156" y="99"/>
                    <a:pt x="156" y="99"/>
                    <a:pt x="156" y="99"/>
                  </a:cubicBezTo>
                  <a:cubicBezTo>
                    <a:pt x="156" y="100"/>
                    <a:pt x="156" y="100"/>
                    <a:pt x="156" y="100"/>
                  </a:cubicBezTo>
                  <a:cubicBezTo>
                    <a:pt x="156" y="101"/>
                    <a:pt x="156" y="101"/>
                    <a:pt x="156" y="101"/>
                  </a:cubicBezTo>
                  <a:cubicBezTo>
                    <a:pt x="156" y="101"/>
                    <a:pt x="156" y="101"/>
                    <a:pt x="156" y="101"/>
                  </a:cubicBezTo>
                  <a:cubicBezTo>
                    <a:pt x="157" y="101"/>
                    <a:pt x="157" y="101"/>
                    <a:pt x="157" y="101"/>
                  </a:cubicBezTo>
                  <a:cubicBezTo>
                    <a:pt x="157" y="101"/>
                    <a:pt x="157" y="101"/>
                    <a:pt x="157" y="101"/>
                  </a:cubicBezTo>
                  <a:cubicBezTo>
                    <a:pt x="158" y="100"/>
                    <a:pt x="158" y="100"/>
                    <a:pt x="158" y="100"/>
                  </a:cubicBezTo>
                  <a:cubicBezTo>
                    <a:pt x="159" y="100"/>
                    <a:pt x="159" y="100"/>
                    <a:pt x="159" y="100"/>
                  </a:cubicBezTo>
                  <a:cubicBezTo>
                    <a:pt x="161" y="99"/>
                    <a:pt x="161" y="99"/>
                    <a:pt x="161" y="99"/>
                  </a:cubicBezTo>
                  <a:cubicBezTo>
                    <a:pt x="161" y="99"/>
                    <a:pt x="161" y="99"/>
                    <a:pt x="161" y="99"/>
                  </a:cubicBezTo>
                  <a:cubicBezTo>
                    <a:pt x="161" y="100"/>
                    <a:pt x="161" y="100"/>
                    <a:pt x="161" y="100"/>
                  </a:cubicBezTo>
                  <a:cubicBezTo>
                    <a:pt x="160" y="100"/>
                    <a:pt x="160" y="100"/>
                    <a:pt x="160" y="100"/>
                  </a:cubicBezTo>
                  <a:cubicBezTo>
                    <a:pt x="159" y="101"/>
                    <a:pt x="159" y="101"/>
                    <a:pt x="159" y="101"/>
                  </a:cubicBezTo>
                  <a:cubicBezTo>
                    <a:pt x="157" y="102"/>
                    <a:pt x="157" y="102"/>
                    <a:pt x="157" y="102"/>
                  </a:cubicBezTo>
                  <a:cubicBezTo>
                    <a:pt x="157" y="103"/>
                    <a:pt x="157" y="103"/>
                    <a:pt x="157" y="103"/>
                  </a:cubicBezTo>
                  <a:cubicBezTo>
                    <a:pt x="158" y="104"/>
                    <a:pt x="158" y="104"/>
                    <a:pt x="158" y="104"/>
                  </a:cubicBezTo>
                  <a:cubicBezTo>
                    <a:pt x="158" y="105"/>
                    <a:pt x="158" y="105"/>
                    <a:pt x="158" y="105"/>
                  </a:cubicBezTo>
                  <a:cubicBezTo>
                    <a:pt x="157" y="105"/>
                    <a:pt x="157" y="105"/>
                    <a:pt x="157" y="105"/>
                  </a:cubicBezTo>
                  <a:cubicBezTo>
                    <a:pt x="156" y="104"/>
                    <a:pt x="156" y="104"/>
                    <a:pt x="156" y="104"/>
                  </a:cubicBezTo>
                  <a:cubicBezTo>
                    <a:pt x="156" y="105"/>
                    <a:pt x="156" y="105"/>
                    <a:pt x="156" y="105"/>
                  </a:cubicBezTo>
                  <a:cubicBezTo>
                    <a:pt x="155" y="105"/>
                    <a:pt x="155" y="105"/>
                    <a:pt x="155" y="105"/>
                  </a:cubicBezTo>
                  <a:cubicBezTo>
                    <a:pt x="154" y="104"/>
                    <a:pt x="154" y="104"/>
                    <a:pt x="154" y="104"/>
                  </a:cubicBezTo>
                  <a:cubicBezTo>
                    <a:pt x="154" y="103"/>
                    <a:pt x="154" y="103"/>
                    <a:pt x="154" y="103"/>
                  </a:cubicBezTo>
                  <a:cubicBezTo>
                    <a:pt x="153" y="104"/>
                    <a:pt x="153" y="104"/>
                    <a:pt x="153" y="104"/>
                  </a:cubicBezTo>
                  <a:cubicBezTo>
                    <a:pt x="152" y="104"/>
                    <a:pt x="152" y="104"/>
                    <a:pt x="152" y="104"/>
                  </a:cubicBezTo>
                  <a:cubicBezTo>
                    <a:pt x="151" y="105"/>
                    <a:pt x="151" y="105"/>
                    <a:pt x="151" y="105"/>
                  </a:cubicBezTo>
                  <a:cubicBezTo>
                    <a:pt x="149" y="105"/>
                    <a:pt x="149" y="105"/>
                    <a:pt x="149" y="105"/>
                  </a:cubicBezTo>
                  <a:cubicBezTo>
                    <a:pt x="149" y="105"/>
                    <a:pt x="149" y="105"/>
                    <a:pt x="149" y="105"/>
                  </a:cubicBezTo>
                  <a:cubicBezTo>
                    <a:pt x="148" y="106"/>
                    <a:pt x="148" y="106"/>
                    <a:pt x="148" y="106"/>
                  </a:cubicBezTo>
                  <a:cubicBezTo>
                    <a:pt x="149" y="106"/>
                    <a:pt x="149" y="106"/>
                    <a:pt x="149" y="106"/>
                  </a:cubicBezTo>
                  <a:cubicBezTo>
                    <a:pt x="148" y="108"/>
                    <a:pt x="148" y="108"/>
                    <a:pt x="148" y="108"/>
                  </a:cubicBezTo>
                  <a:cubicBezTo>
                    <a:pt x="147" y="108"/>
                    <a:pt x="147" y="108"/>
                    <a:pt x="147" y="108"/>
                  </a:cubicBezTo>
                  <a:cubicBezTo>
                    <a:pt x="147" y="109"/>
                    <a:pt x="147" y="109"/>
                    <a:pt x="147" y="109"/>
                  </a:cubicBezTo>
                  <a:cubicBezTo>
                    <a:pt x="144" y="111"/>
                    <a:pt x="144" y="111"/>
                    <a:pt x="144" y="111"/>
                  </a:cubicBezTo>
                  <a:cubicBezTo>
                    <a:pt x="143" y="112"/>
                    <a:pt x="143" y="112"/>
                    <a:pt x="143" y="112"/>
                  </a:cubicBezTo>
                  <a:cubicBezTo>
                    <a:pt x="143" y="113"/>
                    <a:pt x="143" y="113"/>
                    <a:pt x="143" y="113"/>
                  </a:cubicBezTo>
                  <a:cubicBezTo>
                    <a:pt x="144" y="114"/>
                    <a:pt x="144" y="114"/>
                    <a:pt x="144" y="114"/>
                  </a:cubicBezTo>
                  <a:cubicBezTo>
                    <a:pt x="145" y="113"/>
                    <a:pt x="145" y="113"/>
                    <a:pt x="145" y="113"/>
                  </a:cubicBezTo>
                  <a:cubicBezTo>
                    <a:pt x="145" y="113"/>
                    <a:pt x="145" y="113"/>
                    <a:pt x="145" y="113"/>
                  </a:cubicBezTo>
                  <a:cubicBezTo>
                    <a:pt x="146" y="113"/>
                    <a:pt x="146" y="113"/>
                    <a:pt x="146" y="113"/>
                  </a:cubicBezTo>
                  <a:cubicBezTo>
                    <a:pt x="147" y="113"/>
                    <a:pt x="147" y="113"/>
                    <a:pt x="147" y="113"/>
                  </a:cubicBezTo>
                  <a:cubicBezTo>
                    <a:pt x="147" y="113"/>
                    <a:pt x="147" y="113"/>
                    <a:pt x="147" y="113"/>
                  </a:cubicBezTo>
                  <a:cubicBezTo>
                    <a:pt x="145" y="114"/>
                    <a:pt x="145" y="114"/>
                    <a:pt x="145" y="114"/>
                  </a:cubicBezTo>
                  <a:cubicBezTo>
                    <a:pt x="144" y="114"/>
                    <a:pt x="144" y="114"/>
                    <a:pt x="144" y="114"/>
                  </a:cubicBezTo>
                  <a:cubicBezTo>
                    <a:pt x="144" y="115"/>
                    <a:pt x="144" y="115"/>
                    <a:pt x="144" y="115"/>
                  </a:cubicBezTo>
                  <a:cubicBezTo>
                    <a:pt x="143" y="115"/>
                    <a:pt x="143" y="115"/>
                    <a:pt x="143" y="115"/>
                  </a:cubicBezTo>
                  <a:cubicBezTo>
                    <a:pt x="142" y="115"/>
                    <a:pt x="142" y="115"/>
                    <a:pt x="142" y="115"/>
                  </a:cubicBezTo>
                  <a:cubicBezTo>
                    <a:pt x="142" y="115"/>
                    <a:pt x="142" y="115"/>
                    <a:pt x="142" y="115"/>
                  </a:cubicBezTo>
                  <a:cubicBezTo>
                    <a:pt x="142" y="116"/>
                    <a:pt x="142" y="116"/>
                    <a:pt x="142" y="116"/>
                  </a:cubicBezTo>
                  <a:cubicBezTo>
                    <a:pt x="141" y="116"/>
                    <a:pt x="141" y="116"/>
                    <a:pt x="141" y="116"/>
                  </a:cubicBezTo>
                  <a:cubicBezTo>
                    <a:pt x="141" y="116"/>
                    <a:pt x="141" y="116"/>
                    <a:pt x="141" y="116"/>
                  </a:cubicBezTo>
                  <a:cubicBezTo>
                    <a:pt x="141" y="117"/>
                    <a:pt x="141" y="117"/>
                    <a:pt x="141" y="117"/>
                  </a:cubicBezTo>
                  <a:cubicBezTo>
                    <a:pt x="142" y="118"/>
                    <a:pt x="142" y="118"/>
                    <a:pt x="142" y="118"/>
                  </a:cubicBezTo>
                  <a:cubicBezTo>
                    <a:pt x="142" y="118"/>
                    <a:pt x="142" y="118"/>
                    <a:pt x="142" y="118"/>
                  </a:cubicBezTo>
                  <a:cubicBezTo>
                    <a:pt x="143" y="117"/>
                    <a:pt x="143" y="117"/>
                    <a:pt x="143" y="117"/>
                  </a:cubicBezTo>
                  <a:cubicBezTo>
                    <a:pt x="143" y="118"/>
                    <a:pt x="143" y="118"/>
                    <a:pt x="143" y="118"/>
                  </a:cubicBezTo>
                  <a:cubicBezTo>
                    <a:pt x="143" y="117"/>
                    <a:pt x="143" y="117"/>
                    <a:pt x="143" y="117"/>
                  </a:cubicBezTo>
                  <a:cubicBezTo>
                    <a:pt x="144" y="117"/>
                    <a:pt x="144" y="117"/>
                    <a:pt x="144" y="117"/>
                  </a:cubicBezTo>
                  <a:cubicBezTo>
                    <a:pt x="144" y="117"/>
                    <a:pt x="144" y="117"/>
                    <a:pt x="144" y="117"/>
                  </a:cubicBezTo>
                  <a:cubicBezTo>
                    <a:pt x="145" y="117"/>
                    <a:pt x="145" y="117"/>
                    <a:pt x="145" y="117"/>
                  </a:cubicBezTo>
                  <a:cubicBezTo>
                    <a:pt x="145" y="117"/>
                    <a:pt x="145" y="117"/>
                    <a:pt x="145" y="117"/>
                  </a:cubicBezTo>
                  <a:cubicBezTo>
                    <a:pt x="145" y="116"/>
                    <a:pt x="145" y="116"/>
                    <a:pt x="145" y="116"/>
                  </a:cubicBezTo>
                  <a:cubicBezTo>
                    <a:pt x="146" y="116"/>
                    <a:pt x="146" y="116"/>
                    <a:pt x="146" y="116"/>
                  </a:cubicBezTo>
                  <a:cubicBezTo>
                    <a:pt x="146" y="115"/>
                    <a:pt x="146" y="115"/>
                    <a:pt x="146" y="115"/>
                  </a:cubicBezTo>
                  <a:cubicBezTo>
                    <a:pt x="147" y="114"/>
                    <a:pt x="147" y="114"/>
                    <a:pt x="147" y="114"/>
                  </a:cubicBezTo>
                  <a:cubicBezTo>
                    <a:pt x="147" y="115"/>
                    <a:pt x="147" y="115"/>
                    <a:pt x="147" y="115"/>
                  </a:cubicBezTo>
                  <a:cubicBezTo>
                    <a:pt x="147" y="115"/>
                    <a:pt x="147" y="115"/>
                    <a:pt x="147" y="115"/>
                  </a:cubicBezTo>
                  <a:cubicBezTo>
                    <a:pt x="147" y="116"/>
                    <a:pt x="147" y="116"/>
                    <a:pt x="147" y="116"/>
                  </a:cubicBezTo>
                  <a:cubicBezTo>
                    <a:pt x="148" y="116"/>
                    <a:pt x="148" y="116"/>
                    <a:pt x="148" y="116"/>
                  </a:cubicBezTo>
                  <a:cubicBezTo>
                    <a:pt x="149" y="115"/>
                    <a:pt x="149" y="115"/>
                    <a:pt x="149" y="115"/>
                  </a:cubicBezTo>
                  <a:cubicBezTo>
                    <a:pt x="150" y="115"/>
                    <a:pt x="150" y="115"/>
                    <a:pt x="150" y="115"/>
                  </a:cubicBezTo>
                  <a:cubicBezTo>
                    <a:pt x="151" y="115"/>
                    <a:pt x="151" y="115"/>
                    <a:pt x="151" y="115"/>
                  </a:cubicBezTo>
                  <a:cubicBezTo>
                    <a:pt x="151" y="115"/>
                    <a:pt x="151" y="115"/>
                    <a:pt x="151" y="115"/>
                  </a:cubicBezTo>
                  <a:cubicBezTo>
                    <a:pt x="152" y="113"/>
                    <a:pt x="152" y="113"/>
                    <a:pt x="152" y="113"/>
                  </a:cubicBezTo>
                  <a:cubicBezTo>
                    <a:pt x="153" y="113"/>
                    <a:pt x="153" y="113"/>
                    <a:pt x="153" y="113"/>
                  </a:cubicBezTo>
                  <a:cubicBezTo>
                    <a:pt x="153" y="113"/>
                    <a:pt x="153" y="113"/>
                    <a:pt x="153" y="113"/>
                  </a:cubicBezTo>
                  <a:cubicBezTo>
                    <a:pt x="152" y="114"/>
                    <a:pt x="152" y="114"/>
                    <a:pt x="152" y="114"/>
                  </a:cubicBezTo>
                  <a:cubicBezTo>
                    <a:pt x="152" y="114"/>
                    <a:pt x="152" y="114"/>
                    <a:pt x="152" y="114"/>
                  </a:cubicBezTo>
                  <a:cubicBezTo>
                    <a:pt x="152" y="114"/>
                    <a:pt x="152" y="114"/>
                    <a:pt x="152" y="114"/>
                  </a:cubicBezTo>
                  <a:cubicBezTo>
                    <a:pt x="153" y="113"/>
                    <a:pt x="153" y="113"/>
                    <a:pt x="153" y="113"/>
                  </a:cubicBezTo>
                  <a:cubicBezTo>
                    <a:pt x="154" y="112"/>
                    <a:pt x="154" y="112"/>
                    <a:pt x="154" y="112"/>
                  </a:cubicBezTo>
                  <a:cubicBezTo>
                    <a:pt x="155" y="111"/>
                    <a:pt x="155" y="111"/>
                    <a:pt x="155" y="111"/>
                  </a:cubicBezTo>
                  <a:cubicBezTo>
                    <a:pt x="155" y="112"/>
                    <a:pt x="155" y="112"/>
                    <a:pt x="155" y="112"/>
                  </a:cubicBezTo>
                  <a:cubicBezTo>
                    <a:pt x="154" y="113"/>
                    <a:pt x="154" y="113"/>
                    <a:pt x="154" y="113"/>
                  </a:cubicBezTo>
                  <a:cubicBezTo>
                    <a:pt x="154" y="113"/>
                    <a:pt x="154" y="113"/>
                    <a:pt x="154" y="113"/>
                  </a:cubicBezTo>
                  <a:cubicBezTo>
                    <a:pt x="155" y="112"/>
                    <a:pt x="155" y="112"/>
                    <a:pt x="155" y="112"/>
                  </a:cubicBezTo>
                  <a:cubicBezTo>
                    <a:pt x="155" y="113"/>
                    <a:pt x="155" y="113"/>
                    <a:pt x="155" y="113"/>
                  </a:cubicBezTo>
                  <a:cubicBezTo>
                    <a:pt x="155" y="113"/>
                    <a:pt x="155" y="113"/>
                    <a:pt x="155" y="113"/>
                  </a:cubicBezTo>
                  <a:cubicBezTo>
                    <a:pt x="156" y="113"/>
                    <a:pt x="156" y="113"/>
                    <a:pt x="156" y="113"/>
                  </a:cubicBezTo>
                  <a:cubicBezTo>
                    <a:pt x="157" y="114"/>
                    <a:pt x="157" y="114"/>
                    <a:pt x="157" y="114"/>
                  </a:cubicBezTo>
                  <a:cubicBezTo>
                    <a:pt x="157" y="113"/>
                    <a:pt x="157" y="113"/>
                    <a:pt x="157" y="113"/>
                  </a:cubicBezTo>
                  <a:cubicBezTo>
                    <a:pt x="158" y="112"/>
                    <a:pt x="158" y="112"/>
                    <a:pt x="158" y="112"/>
                  </a:cubicBezTo>
                  <a:cubicBezTo>
                    <a:pt x="159" y="112"/>
                    <a:pt x="159" y="112"/>
                    <a:pt x="159" y="112"/>
                  </a:cubicBezTo>
                  <a:cubicBezTo>
                    <a:pt x="160" y="112"/>
                    <a:pt x="160" y="112"/>
                    <a:pt x="160" y="112"/>
                  </a:cubicBezTo>
                  <a:cubicBezTo>
                    <a:pt x="159" y="111"/>
                    <a:pt x="159" y="111"/>
                    <a:pt x="159" y="111"/>
                  </a:cubicBezTo>
                  <a:cubicBezTo>
                    <a:pt x="159" y="111"/>
                    <a:pt x="159" y="111"/>
                    <a:pt x="159" y="111"/>
                  </a:cubicBezTo>
                  <a:cubicBezTo>
                    <a:pt x="161" y="110"/>
                    <a:pt x="161" y="110"/>
                    <a:pt x="161" y="110"/>
                  </a:cubicBezTo>
                  <a:cubicBezTo>
                    <a:pt x="161" y="109"/>
                    <a:pt x="161" y="109"/>
                    <a:pt x="161" y="109"/>
                  </a:cubicBezTo>
                  <a:cubicBezTo>
                    <a:pt x="161" y="109"/>
                    <a:pt x="161" y="109"/>
                    <a:pt x="161" y="109"/>
                  </a:cubicBezTo>
                  <a:cubicBezTo>
                    <a:pt x="161" y="109"/>
                    <a:pt x="161" y="109"/>
                    <a:pt x="161" y="109"/>
                  </a:cubicBezTo>
                  <a:cubicBezTo>
                    <a:pt x="160" y="108"/>
                    <a:pt x="160" y="108"/>
                    <a:pt x="160" y="108"/>
                  </a:cubicBezTo>
                  <a:cubicBezTo>
                    <a:pt x="159" y="108"/>
                    <a:pt x="159" y="108"/>
                    <a:pt x="159" y="108"/>
                  </a:cubicBezTo>
                  <a:cubicBezTo>
                    <a:pt x="159" y="108"/>
                    <a:pt x="159" y="108"/>
                    <a:pt x="159" y="108"/>
                  </a:cubicBezTo>
                  <a:cubicBezTo>
                    <a:pt x="160" y="108"/>
                    <a:pt x="160" y="108"/>
                    <a:pt x="160" y="108"/>
                  </a:cubicBezTo>
                  <a:cubicBezTo>
                    <a:pt x="161" y="108"/>
                    <a:pt x="161" y="108"/>
                    <a:pt x="161" y="108"/>
                  </a:cubicBezTo>
                  <a:cubicBezTo>
                    <a:pt x="161" y="108"/>
                    <a:pt x="161" y="108"/>
                    <a:pt x="161" y="108"/>
                  </a:cubicBezTo>
                  <a:cubicBezTo>
                    <a:pt x="161" y="107"/>
                    <a:pt x="161" y="107"/>
                    <a:pt x="161" y="107"/>
                  </a:cubicBezTo>
                  <a:cubicBezTo>
                    <a:pt x="160" y="107"/>
                    <a:pt x="160" y="107"/>
                    <a:pt x="160" y="107"/>
                  </a:cubicBezTo>
                  <a:cubicBezTo>
                    <a:pt x="160" y="107"/>
                    <a:pt x="160" y="107"/>
                    <a:pt x="160" y="107"/>
                  </a:cubicBezTo>
                  <a:cubicBezTo>
                    <a:pt x="160" y="106"/>
                    <a:pt x="160" y="106"/>
                    <a:pt x="160" y="106"/>
                  </a:cubicBezTo>
                  <a:cubicBezTo>
                    <a:pt x="161" y="106"/>
                    <a:pt x="161" y="106"/>
                    <a:pt x="161" y="106"/>
                  </a:cubicBezTo>
                  <a:cubicBezTo>
                    <a:pt x="161" y="106"/>
                    <a:pt x="161" y="106"/>
                    <a:pt x="161" y="106"/>
                  </a:cubicBezTo>
                  <a:cubicBezTo>
                    <a:pt x="162" y="106"/>
                    <a:pt x="162" y="106"/>
                    <a:pt x="162" y="106"/>
                  </a:cubicBezTo>
                  <a:cubicBezTo>
                    <a:pt x="162" y="105"/>
                    <a:pt x="162" y="105"/>
                    <a:pt x="162" y="105"/>
                  </a:cubicBezTo>
                  <a:cubicBezTo>
                    <a:pt x="161" y="105"/>
                    <a:pt x="161" y="105"/>
                    <a:pt x="161" y="105"/>
                  </a:cubicBezTo>
                  <a:cubicBezTo>
                    <a:pt x="163" y="104"/>
                    <a:pt x="163" y="104"/>
                    <a:pt x="163" y="104"/>
                  </a:cubicBezTo>
                  <a:cubicBezTo>
                    <a:pt x="164" y="105"/>
                    <a:pt x="164" y="105"/>
                    <a:pt x="164" y="105"/>
                  </a:cubicBezTo>
                  <a:cubicBezTo>
                    <a:pt x="164" y="104"/>
                    <a:pt x="164" y="104"/>
                    <a:pt x="164" y="104"/>
                  </a:cubicBezTo>
                  <a:cubicBezTo>
                    <a:pt x="165" y="104"/>
                    <a:pt x="165" y="104"/>
                    <a:pt x="165" y="104"/>
                  </a:cubicBezTo>
                  <a:cubicBezTo>
                    <a:pt x="164" y="105"/>
                    <a:pt x="164" y="105"/>
                    <a:pt x="164" y="105"/>
                  </a:cubicBezTo>
                  <a:cubicBezTo>
                    <a:pt x="164" y="106"/>
                    <a:pt x="164" y="106"/>
                    <a:pt x="164" y="106"/>
                  </a:cubicBezTo>
                  <a:cubicBezTo>
                    <a:pt x="164" y="107"/>
                    <a:pt x="164" y="107"/>
                    <a:pt x="164" y="107"/>
                  </a:cubicBezTo>
                  <a:cubicBezTo>
                    <a:pt x="164" y="107"/>
                    <a:pt x="164" y="107"/>
                    <a:pt x="164" y="107"/>
                  </a:cubicBezTo>
                  <a:cubicBezTo>
                    <a:pt x="165" y="106"/>
                    <a:pt x="165" y="106"/>
                    <a:pt x="165" y="106"/>
                  </a:cubicBezTo>
                  <a:cubicBezTo>
                    <a:pt x="166" y="105"/>
                    <a:pt x="166" y="105"/>
                    <a:pt x="166" y="105"/>
                  </a:cubicBezTo>
                  <a:cubicBezTo>
                    <a:pt x="166" y="105"/>
                    <a:pt x="166" y="105"/>
                    <a:pt x="166" y="105"/>
                  </a:cubicBezTo>
                  <a:cubicBezTo>
                    <a:pt x="166" y="106"/>
                    <a:pt x="166" y="106"/>
                    <a:pt x="166" y="106"/>
                  </a:cubicBezTo>
                  <a:cubicBezTo>
                    <a:pt x="165" y="106"/>
                    <a:pt x="165" y="106"/>
                    <a:pt x="165" y="106"/>
                  </a:cubicBezTo>
                  <a:cubicBezTo>
                    <a:pt x="166" y="107"/>
                    <a:pt x="166" y="107"/>
                    <a:pt x="166" y="107"/>
                  </a:cubicBezTo>
                  <a:cubicBezTo>
                    <a:pt x="167" y="106"/>
                    <a:pt x="167" y="106"/>
                    <a:pt x="167" y="106"/>
                  </a:cubicBezTo>
                  <a:cubicBezTo>
                    <a:pt x="167" y="106"/>
                    <a:pt x="167" y="106"/>
                    <a:pt x="167" y="106"/>
                  </a:cubicBezTo>
                  <a:cubicBezTo>
                    <a:pt x="167" y="106"/>
                    <a:pt x="167" y="106"/>
                    <a:pt x="167" y="106"/>
                  </a:cubicBezTo>
                  <a:cubicBezTo>
                    <a:pt x="168" y="106"/>
                    <a:pt x="168" y="106"/>
                    <a:pt x="168" y="106"/>
                  </a:cubicBezTo>
                  <a:cubicBezTo>
                    <a:pt x="169" y="106"/>
                    <a:pt x="169" y="106"/>
                    <a:pt x="169" y="106"/>
                  </a:cubicBezTo>
                  <a:cubicBezTo>
                    <a:pt x="170" y="105"/>
                    <a:pt x="170" y="105"/>
                    <a:pt x="170" y="105"/>
                  </a:cubicBezTo>
                  <a:cubicBezTo>
                    <a:pt x="171" y="105"/>
                    <a:pt x="171" y="105"/>
                    <a:pt x="171" y="105"/>
                  </a:cubicBezTo>
                  <a:cubicBezTo>
                    <a:pt x="171" y="105"/>
                    <a:pt x="171" y="105"/>
                    <a:pt x="171" y="105"/>
                  </a:cubicBezTo>
                  <a:cubicBezTo>
                    <a:pt x="171" y="105"/>
                    <a:pt x="171" y="105"/>
                    <a:pt x="171" y="105"/>
                  </a:cubicBezTo>
                  <a:cubicBezTo>
                    <a:pt x="170" y="105"/>
                    <a:pt x="170" y="105"/>
                    <a:pt x="170" y="105"/>
                  </a:cubicBezTo>
                  <a:cubicBezTo>
                    <a:pt x="169" y="106"/>
                    <a:pt x="169" y="106"/>
                    <a:pt x="169" y="106"/>
                  </a:cubicBezTo>
                  <a:cubicBezTo>
                    <a:pt x="169" y="106"/>
                    <a:pt x="169" y="106"/>
                    <a:pt x="169" y="106"/>
                  </a:cubicBezTo>
                  <a:cubicBezTo>
                    <a:pt x="168" y="107"/>
                    <a:pt x="168" y="107"/>
                    <a:pt x="168" y="107"/>
                  </a:cubicBezTo>
                  <a:cubicBezTo>
                    <a:pt x="169" y="107"/>
                    <a:pt x="169" y="107"/>
                    <a:pt x="169" y="107"/>
                  </a:cubicBezTo>
                  <a:cubicBezTo>
                    <a:pt x="170" y="108"/>
                    <a:pt x="170" y="108"/>
                    <a:pt x="170" y="108"/>
                  </a:cubicBezTo>
                  <a:cubicBezTo>
                    <a:pt x="171" y="108"/>
                    <a:pt x="171" y="108"/>
                    <a:pt x="171" y="108"/>
                  </a:cubicBezTo>
                  <a:cubicBezTo>
                    <a:pt x="171" y="109"/>
                    <a:pt x="171" y="109"/>
                    <a:pt x="171" y="109"/>
                  </a:cubicBezTo>
                  <a:cubicBezTo>
                    <a:pt x="170" y="108"/>
                    <a:pt x="170" y="108"/>
                    <a:pt x="170" y="108"/>
                  </a:cubicBezTo>
                  <a:cubicBezTo>
                    <a:pt x="169" y="108"/>
                    <a:pt x="169" y="108"/>
                    <a:pt x="169" y="108"/>
                  </a:cubicBezTo>
                  <a:cubicBezTo>
                    <a:pt x="168" y="108"/>
                    <a:pt x="168" y="108"/>
                    <a:pt x="168" y="108"/>
                  </a:cubicBezTo>
                  <a:cubicBezTo>
                    <a:pt x="168" y="109"/>
                    <a:pt x="168" y="109"/>
                    <a:pt x="168" y="109"/>
                  </a:cubicBezTo>
                  <a:cubicBezTo>
                    <a:pt x="168" y="109"/>
                    <a:pt x="168" y="109"/>
                    <a:pt x="168" y="109"/>
                  </a:cubicBezTo>
                  <a:cubicBezTo>
                    <a:pt x="169" y="109"/>
                    <a:pt x="169" y="109"/>
                    <a:pt x="169" y="109"/>
                  </a:cubicBezTo>
                  <a:cubicBezTo>
                    <a:pt x="170" y="109"/>
                    <a:pt x="170" y="109"/>
                    <a:pt x="170" y="109"/>
                  </a:cubicBezTo>
                  <a:cubicBezTo>
                    <a:pt x="169" y="109"/>
                    <a:pt x="169" y="109"/>
                    <a:pt x="169" y="109"/>
                  </a:cubicBezTo>
                  <a:cubicBezTo>
                    <a:pt x="168" y="109"/>
                    <a:pt x="168" y="109"/>
                    <a:pt x="168" y="109"/>
                  </a:cubicBezTo>
                  <a:cubicBezTo>
                    <a:pt x="169" y="110"/>
                    <a:pt x="169" y="110"/>
                    <a:pt x="169" y="110"/>
                  </a:cubicBezTo>
                  <a:cubicBezTo>
                    <a:pt x="170" y="110"/>
                    <a:pt x="170" y="110"/>
                    <a:pt x="170" y="110"/>
                  </a:cubicBezTo>
                  <a:cubicBezTo>
                    <a:pt x="170" y="111"/>
                    <a:pt x="170" y="111"/>
                    <a:pt x="170" y="111"/>
                  </a:cubicBezTo>
                  <a:cubicBezTo>
                    <a:pt x="170" y="111"/>
                    <a:pt x="170" y="111"/>
                    <a:pt x="170" y="111"/>
                  </a:cubicBezTo>
                  <a:cubicBezTo>
                    <a:pt x="169" y="111"/>
                    <a:pt x="169" y="111"/>
                    <a:pt x="169" y="111"/>
                  </a:cubicBezTo>
                  <a:cubicBezTo>
                    <a:pt x="169" y="111"/>
                    <a:pt x="169" y="111"/>
                    <a:pt x="169" y="111"/>
                  </a:cubicBezTo>
                  <a:cubicBezTo>
                    <a:pt x="170" y="111"/>
                    <a:pt x="170" y="111"/>
                    <a:pt x="170" y="111"/>
                  </a:cubicBezTo>
                  <a:cubicBezTo>
                    <a:pt x="171" y="111"/>
                    <a:pt x="171" y="111"/>
                    <a:pt x="171" y="111"/>
                  </a:cubicBezTo>
                  <a:cubicBezTo>
                    <a:pt x="171" y="112"/>
                    <a:pt x="171" y="112"/>
                    <a:pt x="171" y="112"/>
                  </a:cubicBezTo>
                  <a:cubicBezTo>
                    <a:pt x="172" y="112"/>
                    <a:pt x="172" y="112"/>
                    <a:pt x="172" y="112"/>
                  </a:cubicBezTo>
                  <a:cubicBezTo>
                    <a:pt x="173" y="112"/>
                    <a:pt x="173" y="112"/>
                    <a:pt x="173" y="112"/>
                  </a:cubicBezTo>
                  <a:cubicBezTo>
                    <a:pt x="174" y="112"/>
                    <a:pt x="174" y="112"/>
                    <a:pt x="174" y="112"/>
                  </a:cubicBezTo>
                  <a:cubicBezTo>
                    <a:pt x="174" y="112"/>
                    <a:pt x="174" y="112"/>
                    <a:pt x="174" y="112"/>
                  </a:cubicBezTo>
                  <a:cubicBezTo>
                    <a:pt x="173" y="113"/>
                    <a:pt x="173" y="113"/>
                    <a:pt x="173" y="113"/>
                  </a:cubicBezTo>
                  <a:cubicBezTo>
                    <a:pt x="173" y="113"/>
                    <a:pt x="173" y="113"/>
                    <a:pt x="173" y="113"/>
                  </a:cubicBezTo>
                  <a:cubicBezTo>
                    <a:pt x="174" y="113"/>
                    <a:pt x="174" y="113"/>
                    <a:pt x="174" y="113"/>
                  </a:cubicBezTo>
                  <a:cubicBezTo>
                    <a:pt x="174" y="114"/>
                    <a:pt x="174" y="114"/>
                    <a:pt x="174" y="114"/>
                  </a:cubicBezTo>
                  <a:cubicBezTo>
                    <a:pt x="175" y="114"/>
                    <a:pt x="175" y="114"/>
                    <a:pt x="175" y="114"/>
                  </a:cubicBezTo>
                  <a:cubicBezTo>
                    <a:pt x="175" y="113"/>
                    <a:pt x="175" y="113"/>
                    <a:pt x="175" y="113"/>
                  </a:cubicBezTo>
                  <a:cubicBezTo>
                    <a:pt x="175" y="113"/>
                    <a:pt x="175" y="113"/>
                    <a:pt x="175" y="113"/>
                  </a:cubicBezTo>
                  <a:cubicBezTo>
                    <a:pt x="175" y="113"/>
                    <a:pt x="175" y="113"/>
                    <a:pt x="175" y="113"/>
                  </a:cubicBezTo>
                  <a:cubicBezTo>
                    <a:pt x="176" y="113"/>
                    <a:pt x="176" y="113"/>
                    <a:pt x="176" y="113"/>
                  </a:cubicBezTo>
                  <a:cubicBezTo>
                    <a:pt x="176" y="113"/>
                    <a:pt x="176" y="113"/>
                    <a:pt x="176" y="113"/>
                  </a:cubicBezTo>
                  <a:cubicBezTo>
                    <a:pt x="176" y="114"/>
                    <a:pt x="176" y="114"/>
                    <a:pt x="176" y="114"/>
                  </a:cubicBezTo>
                  <a:cubicBezTo>
                    <a:pt x="175" y="115"/>
                    <a:pt x="175" y="115"/>
                    <a:pt x="175" y="115"/>
                  </a:cubicBezTo>
                  <a:cubicBezTo>
                    <a:pt x="175" y="116"/>
                    <a:pt x="175" y="116"/>
                    <a:pt x="175" y="116"/>
                  </a:cubicBezTo>
                  <a:cubicBezTo>
                    <a:pt x="175" y="116"/>
                    <a:pt x="175" y="116"/>
                    <a:pt x="175" y="116"/>
                  </a:cubicBezTo>
                  <a:cubicBezTo>
                    <a:pt x="175" y="116"/>
                    <a:pt x="175" y="116"/>
                    <a:pt x="175" y="116"/>
                  </a:cubicBezTo>
                  <a:cubicBezTo>
                    <a:pt x="174" y="116"/>
                    <a:pt x="174" y="116"/>
                    <a:pt x="174" y="116"/>
                  </a:cubicBezTo>
                  <a:cubicBezTo>
                    <a:pt x="174" y="116"/>
                    <a:pt x="174" y="116"/>
                    <a:pt x="174" y="116"/>
                  </a:cubicBezTo>
                  <a:cubicBezTo>
                    <a:pt x="176" y="117"/>
                    <a:pt x="176" y="117"/>
                    <a:pt x="176" y="117"/>
                  </a:cubicBezTo>
                  <a:cubicBezTo>
                    <a:pt x="177" y="117"/>
                    <a:pt x="177" y="117"/>
                    <a:pt x="177" y="117"/>
                  </a:cubicBezTo>
                  <a:cubicBezTo>
                    <a:pt x="178" y="117"/>
                    <a:pt x="178" y="117"/>
                    <a:pt x="178" y="117"/>
                  </a:cubicBezTo>
                  <a:cubicBezTo>
                    <a:pt x="179" y="117"/>
                    <a:pt x="179" y="117"/>
                    <a:pt x="179" y="117"/>
                  </a:cubicBezTo>
                  <a:cubicBezTo>
                    <a:pt x="180" y="117"/>
                    <a:pt x="180" y="117"/>
                    <a:pt x="180" y="117"/>
                  </a:cubicBezTo>
                  <a:cubicBezTo>
                    <a:pt x="181" y="116"/>
                    <a:pt x="181" y="116"/>
                    <a:pt x="181" y="116"/>
                  </a:cubicBezTo>
                  <a:cubicBezTo>
                    <a:pt x="181" y="117"/>
                    <a:pt x="181" y="117"/>
                    <a:pt x="181" y="117"/>
                  </a:cubicBezTo>
                  <a:cubicBezTo>
                    <a:pt x="181" y="117"/>
                    <a:pt x="181" y="117"/>
                    <a:pt x="181" y="117"/>
                  </a:cubicBezTo>
                  <a:cubicBezTo>
                    <a:pt x="182" y="117"/>
                    <a:pt x="182" y="117"/>
                    <a:pt x="182" y="117"/>
                  </a:cubicBezTo>
                  <a:cubicBezTo>
                    <a:pt x="182" y="118"/>
                    <a:pt x="182" y="118"/>
                    <a:pt x="182" y="118"/>
                  </a:cubicBezTo>
                  <a:cubicBezTo>
                    <a:pt x="183" y="118"/>
                    <a:pt x="183" y="118"/>
                    <a:pt x="183" y="118"/>
                  </a:cubicBezTo>
                  <a:cubicBezTo>
                    <a:pt x="183" y="119"/>
                    <a:pt x="183" y="119"/>
                    <a:pt x="183" y="119"/>
                  </a:cubicBezTo>
                  <a:cubicBezTo>
                    <a:pt x="184" y="119"/>
                    <a:pt x="184" y="119"/>
                    <a:pt x="184" y="119"/>
                  </a:cubicBezTo>
                  <a:cubicBezTo>
                    <a:pt x="185" y="118"/>
                    <a:pt x="185" y="118"/>
                    <a:pt x="185" y="118"/>
                  </a:cubicBezTo>
                  <a:cubicBezTo>
                    <a:pt x="185" y="118"/>
                    <a:pt x="185" y="118"/>
                    <a:pt x="185" y="118"/>
                  </a:cubicBezTo>
                  <a:cubicBezTo>
                    <a:pt x="186" y="118"/>
                    <a:pt x="186" y="118"/>
                    <a:pt x="186" y="118"/>
                  </a:cubicBezTo>
                  <a:cubicBezTo>
                    <a:pt x="186" y="119"/>
                    <a:pt x="186" y="119"/>
                    <a:pt x="186" y="119"/>
                  </a:cubicBezTo>
                  <a:cubicBezTo>
                    <a:pt x="185" y="119"/>
                    <a:pt x="185" y="119"/>
                    <a:pt x="185" y="119"/>
                  </a:cubicBezTo>
                  <a:cubicBezTo>
                    <a:pt x="184" y="119"/>
                    <a:pt x="184" y="119"/>
                    <a:pt x="184" y="119"/>
                  </a:cubicBezTo>
                  <a:cubicBezTo>
                    <a:pt x="184" y="120"/>
                    <a:pt x="184" y="120"/>
                    <a:pt x="184" y="120"/>
                  </a:cubicBezTo>
                  <a:cubicBezTo>
                    <a:pt x="186" y="120"/>
                    <a:pt x="186" y="120"/>
                    <a:pt x="186" y="120"/>
                  </a:cubicBezTo>
                  <a:cubicBezTo>
                    <a:pt x="186" y="121"/>
                    <a:pt x="186" y="121"/>
                    <a:pt x="186" y="121"/>
                  </a:cubicBezTo>
                  <a:cubicBezTo>
                    <a:pt x="186" y="121"/>
                    <a:pt x="186" y="121"/>
                    <a:pt x="186" y="121"/>
                  </a:cubicBezTo>
                  <a:cubicBezTo>
                    <a:pt x="188" y="122"/>
                    <a:pt x="188" y="122"/>
                    <a:pt x="188" y="122"/>
                  </a:cubicBezTo>
                  <a:cubicBezTo>
                    <a:pt x="189" y="121"/>
                    <a:pt x="189" y="121"/>
                    <a:pt x="189" y="121"/>
                  </a:cubicBezTo>
                  <a:cubicBezTo>
                    <a:pt x="190" y="121"/>
                    <a:pt x="190" y="121"/>
                    <a:pt x="190" y="121"/>
                  </a:cubicBezTo>
                  <a:cubicBezTo>
                    <a:pt x="190" y="121"/>
                    <a:pt x="190" y="121"/>
                    <a:pt x="190" y="121"/>
                  </a:cubicBezTo>
                  <a:cubicBezTo>
                    <a:pt x="191" y="121"/>
                    <a:pt x="191" y="121"/>
                    <a:pt x="191" y="121"/>
                  </a:cubicBezTo>
                  <a:cubicBezTo>
                    <a:pt x="192" y="120"/>
                    <a:pt x="192" y="120"/>
                    <a:pt x="192" y="120"/>
                  </a:cubicBezTo>
                  <a:cubicBezTo>
                    <a:pt x="192" y="120"/>
                    <a:pt x="192" y="120"/>
                    <a:pt x="192" y="120"/>
                  </a:cubicBezTo>
                  <a:cubicBezTo>
                    <a:pt x="192" y="121"/>
                    <a:pt x="192" y="121"/>
                    <a:pt x="192" y="121"/>
                  </a:cubicBezTo>
                  <a:cubicBezTo>
                    <a:pt x="191" y="121"/>
                    <a:pt x="191" y="121"/>
                    <a:pt x="191" y="121"/>
                  </a:cubicBezTo>
                  <a:cubicBezTo>
                    <a:pt x="191" y="123"/>
                    <a:pt x="191" y="123"/>
                    <a:pt x="191" y="123"/>
                  </a:cubicBezTo>
                  <a:cubicBezTo>
                    <a:pt x="191" y="123"/>
                    <a:pt x="191" y="123"/>
                    <a:pt x="191" y="123"/>
                  </a:cubicBezTo>
                  <a:cubicBezTo>
                    <a:pt x="190" y="124"/>
                    <a:pt x="190" y="124"/>
                    <a:pt x="190" y="124"/>
                  </a:cubicBezTo>
                  <a:cubicBezTo>
                    <a:pt x="189" y="123"/>
                    <a:pt x="189" y="123"/>
                    <a:pt x="189" y="123"/>
                  </a:cubicBezTo>
                  <a:cubicBezTo>
                    <a:pt x="189" y="123"/>
                    <a:pt x="189" y="123"/>
                    <a:pt x="189" y="123"/>
                  </a:cubicBezTo>
                  <a:cubicBezTo>
                    <a:pt x="189" y="124"/>
                    <a:pt x="189" y="124"/>
                    <a:pt x="189" y="124"/>
                  </a:cubicBezTo>
                  <a:cubicBezTo>
                    <a:pt x="190" y="125"/>
                    <a:pt x="190" y="125"/>
                    <a:pt x="190" y="125"/>
                  </a:cubicBezTo>
                  <a:cubicBezTo>
                    <a:pt x="190" y="125"/>
                    <a:pt x="190" y="125"/>
                    <a:pt x="190" y="125"/>
                  </a:cubicBezTo>
                  <a:cubicBezTo>
                    <a:pt x="191" y="125"/>
                    <a:pt x="191" y="125"/>
                    <a:pt x="191" y="125"/>
                  </a:cubicBezTo>
                  <a:cubicBezTo>
                    <a:pt x="192" y="125"/>
                    <a:pt x="192" y="125"/>
                    <a:pt x="192" y="125"/>
                  </a:cubicBezTo>
                  <a:cubicBezTo>
                    <a:pt x="191" y="126"/>
                    <a:pt x="191" y="126"/>
                    <a:pt x="191" y="126"/>
                  </a:cubicBezTo>
                  <a:cubicBezTo>
                    <a:pt x="191" y="126"/>
                    <a:pt x="191" y="126"/>
                    <a:pt x="191" y="126"/>
                  </a:cubicBezTo>
                  <a:cubicBezTo>
                    <a:pt x="191" y="126"/>
                    <a:pt x="191" y="126"/>
                    <a:pt x="191" y="126"/>
                  </a:cubicBezTo>
                  <a:cubicBezTo>
                    <a:pt x="192" y="127"/>
                    <a:pt x="192" y="127"/>
                    <a:pt x="192" y="127"/>
                  </a:cubicBezTo>
                  <a:cubicBezTo>
                    <a:pt x="192" y="127"/>
                    <a:pt x="192" y="127"/>
                    <a:pt x="192" y="127"/>
                  </a:cubicBezTo>
                  <a:cubicBezTo>
                    <a:pt x="193" y="127"/>
                    <a:pt x="193" y="127"/>
                    <a:pt x="193" y="127"/>
                  </a:cubicBezTo>
                  <a:cubicBezTo>
                    <a:pt x="194" y="126"/>
                    <a:pt x="194" y="126"/>
                    <a:pt x="194" y="126"/>
                  </a:cubicBezTo>
                  <a:cubicBezTo>
                    <a:pt x="195" y="125"/>
                    <a:pt x="195" y="125"/>
                    <a:pt x="195" y="125"/>
                  </a:cubicBezTo>
                  <a:cubicBezTo>
                    <a:pt x="194" y="126"/>
                    <a:pt x="194" y="126"/>
                    <a:pt x="194" y="126"/>
                  </a:cubicBezTo>
                  <a:cubicBezTo>
                    <a:pt x="194" y="127"/>
                    <a:pt x="194" y="127"/>
                    <a:pt x="194" y="127"/>
                  </a:cubicBezTo>
                  <a:cubicBezTo>
                    <a:pt x="194" y="127"/>
                    <a:pt x="194" y="127"/>
                    <a:pt x="194" y="127"/>
                  </a:cubicBezTo>
                  <a:cubicBezTo>
                    <a:pt x="194" y="128"/>
                    <a:pt x="194" y="128"/>
                    <a:pt x="194" y="128"/>
                  </a:cubicBezTo>
                  <a:cubicBezTo>
                    <a:pt x="193" y="128"/>
                    <a:pt x="193" y="128"/>
                    <a:pt x="193" y="128"/>
                  </a:cubicBezTo>
                  <a:cubicBezTo>
                    <a:pt x="193" y="129"/>
                    <a:pt x="193" y="129"/>
                    <a:pt x="193" y="129"/>
                  </a:cubicBezTo>
                  <a:cubicBezTo>
                    <a:pt x="194" y="129"/>
                    <a:pt x="194" y="129"/>
                    <a:pt x="194" y="129"/>
                  </a:cubicBezTo>
                  <a:cubicBezTo>
                    <a:pt x="194" y="130"/>
                    <a:pt x="194" y="130"/>
                    <a:pt x="194" y="130"/>
                  </a:cubicBezTo>
                  <a:cubicBezTo>
                    <a:pt x="194" y="131"/>
                    <a:pt x="194" y="131"/>
                    <a:pt x="194" y="131"/>
                  </a:cubicBezTo>
                  <a:cubicBezTo>
                    <a:pt x="194" y="132"/>
                    <a:pt x="194" y="132"/>
                    <a:pt x="194" y="132"/>
                  </a:cubicBezTo>
                  <a:cubicBezTo>
                    <a:pt x="195" y="132"/>
                    <a:pt x="195" y="132"/>
                    <a:pt x="195" y="132"/>
                  </a:cubicBezTo>
                  <a:cubicBezTo>
                    <a:pt x="194" y="133"/>
                    <a:pt x="194" y="133"/>
                    <a:pt x="194" y="133"/>
                  </a:cubicBezTo>
                  <a:cubicBezTo>
                    <a:pt x="195" y="133"/>
                    <a:pt x="195" y="133"/>
                    <a:pt x="195" y="133"/>
                  </a:cubicBezTo>
                  <a:cubicBezTo>
                    <a:pt x="196" y="135"/>
                    <a:pt x="196" y="135"/>
                    <a:pt x="196" y="135"/>
                  </a:cubicBezTo>
                  <a:cubicBezTo>
                    <a:pt x="196" y="135"/>
                    <a:pt x="196" y="135"/>
                    <a:pt x="196" y="135"/>
                  </a:cubicBezTo>
                  <a:cubicBezTo>
                    <a:pt x="196" y="135"/>
                    <a:pt x="196" y="135"/>
                    <a:pt x="196" y="135"/>
                  </a:cubicBezTo>
                  <a:cubicBezTo>
                    <a:pt x="197" y="135"/>
                    <a:pt x="197" y="135"/>
                    <a:pt x="197" y="135"/>
                  </a:cubicBezTo>
                  <a:cubicBezTo>
                    <a:pt x="197" y="135"/>
                    <a:pt x="197" y="135"/>
                    <a:pt x="197" y="135"/>
                  </a:cubicBezTo>
                  <a:cubicBezTo>
                    <a:pt x="198" y="135"/>
                    <a:pt x="198" y="135"/>
                    <a:pt x="198" y="135"/>
                  </a:cubicBezTo>
                  <a:cubicBezTo>
                    <a:pt x="198" y="135"/>
                    <a:pt x="198" y="135"/>
                    <a:pt x="198" y="135"/>
                  </a:cubicBezTo>
                  <a:cubicBezTo>
                    <a:pt x="198" y="135"/>
                    <a:pt x="198" y="135"/>
                    <a:pt x="198" y="135"/>
                  </a:cubicBezTo>
                  <a:cubicBezTo>
                    <a:pt x="198" y="135"/>
                    <a:pt x="198" y="135"/>
                    <a:pt x="198" y="135"/>
                  </a:cubicBezTo>
                  <a:cubicBezTo>
                    <a:pt x="199" y="135"/>
                    <a:pt x="199" y="135"/>
                    <a:pt x="199" y="135"/>
                  </a:cubicBezTo>
                  <a:cubicBezTo>
                    <a:pt x="199" y="134"/>
                    <a:pt x="199" y="134"/>
                    <a:pt x="199" y="134"/>
                  </a:cubicBezTo>
                  <a:cubicBezTo>
                    <a:pt x="199" y="133"/>
                    <a:pt x="199" y="133"/>
                    <a:pt x="199" y="133"/>
                  </a:cubicBezTo>
                  <a:cubicBezTo>
                    <a:pt x="198" y="133"/>
                    <a:pt x="198" y="133"/>
                    <a:pt x="198" y="133"/>
                  </a:cubicBezTo>
                  <a:cubicBezTo>
                    <a:pt x="198" y="134"/>
                    <a:pt x="198" y="134"/>
                    <a:pt x="198" y="134"/>
                  </a:cubicBezTo>
                  <a:cubicBezTo>
                    <a:pt x="198" y="133"/>
                    <a:pt x="198" y="133"/>
                    <a:pt x="198" y="133"/>
                  </a:cubicBezTo>
                  <a:cubicBezTo>
                    <a:pt x="198" y="133"/>
                    <a:pt x="198" y="133"/>
                    <a:pt x="198" y="133"/>
                  </a:cubicBezTo>
                  <a:cubicBezTo>
                    <a:pt x="198" y="132"/>
                    <a:pt x="198" y="132"/>
                    <a:pt x="198" y="132"/>
                  </a:cubicBezTo>
                  <a:cubicBezTo>
                    <a:pt x="198" y="131"/>
                    <a:pt x="198" y="131"/>
                    <a:pt x="198" y="131"/>
                  </a:cubicBezTo>
                  <a:cubicBezTo>
                    <a:pt x="197" y="131"/>
                    <a:pt x="197" y="131"/>
                    <a:pt x="197" y="131"/>
                  </a:cubicBezTo>
                  <a:cubicBezTo>
                    <a:pt x="197" y="131"/>
                    <a:pt x="197" y="131"/>
                    <a:pt x="197" y="131"/>
                  </a:cubicBezTo>
                  <a:cubicBezTo>
                    <a:pt x="198" y="130"/>
                    <a:pt x="198" y="130"/>
                    <a:pt x="198" y="130"/>
                  </a:cubicBezTo>
                  <a:cubicBezTo>
                    <a:pt x="198" y="130"/>
                    <a:pt x="198" y="130"/>
                    <a:pt x="198" y="130"/>
                  </a:cubicBezTo>
                  <a:cubicBezTo>
                    <a:pt x="198" y="130"/>
                    <a:pt x="198" y="130"/>
                    <a:pt x="198" y="130"/>
                  </a:cubicBezTo>
                  <a:cubicBezTo>
                    <a:pt x="198" y="130"/>
                    <a:pt x="198" y="130"/>
                    <a:pt x="198" y="130"/>
                  </a:cubicBezTo>
                  <a:cubicBezTo>
                    <a:pt x="199" y="131"/>
                    <a:pt x="199" y="131"/>
                    <a:pt x="199" y="131"/>
                  </a:cubicBezTo>
                  <a:cubicBezTo>
                    <a:pt x="199" y="130"/>
                    <a:pt x="199" y="130"/>
                    <a:pt x="199" y="130"/>
                  </a:cubicBezTo>
                  <a:cubicBezTo>
                    <a:pt x="199" y="131"/>
                    <a:pt x="199" y="131"/>
                    <a:pt x="199" y="131"/>
                  </a:cubicBezTo>
                  <a:cubicBezTo>
                    <a:pt x="200" y="131"/>
                    <a:pt x="200" y="131"/>
                    <a:pt x="200" y="131"/>
                  </a:cubicBezTo>
                  <a:cubicBezTo>
                    <a:pt x="199" y="132"/>
                    <a:pt x="199" y="132"/>
                    <a:pt x="199" y="132"/>
                  </a:cubicBezTo>
                  <a:cubicBezTo>
                    <a:pt x="200" y="133"/>
                    <a:pt x="200" y="133"/>
                    <a:pt x="200" y="133"/>
                  </a:cubicBezTo>
                  <a:cubicBezTo>
                    <a:pt x="200" y="133"/>
                    <a:pt x="200" y="133"/>
                    <a:pt x="200" y="133"/>
                  </a:cubicBezTo>
                  <a:cubicBezTo>
                    <a:pt x="201" y="132"/>
                    <a:pt x="201" y="132"/>
                    <a:pt x="201" y="132"/>
                  </a:cubicBezTo>
                  <a:cubicBezTo>
                    <a:pt x="201" y="132"/>
                    <a:pt x="201" y="132"/>
                    <a:pt x="201" y="132"/>
                  </a:cubicBezTo>
                  <a:cubicBezTo>
                    <a:pt x="201" y="133"/>
                    <a:pt x="201" y="133"/>
                    <a:pt x="201" y="133"/>
                  </a:cubicBezTo>
                  <a:cubicBezTo>
                    <a:pt x="200" y="133"/>
                    <a:pt x="200" y="133"/>
                    <a:pt x="200" y="133"/>
                  </a:cubicBezTo>
                  <a:cubicBezTo>
                    <a:pt x="200" y="134"/>
                    <a:pt x="200" y="134"/>
                    <a:pt x="200" y="134"/>
                  </a:cubicBezTo>
                  <a:cubicBezTo>
                    <a:pt x="201" y="134"/>
                    <a:pt x="201" y="134"/>
                    <a:pt x="201" y="134"/>
                  </a:cubicBezTo>
                  <a:cubicBezTo>
                    <a:pt x="200" y="135"/>
                    <a:pt x="200" y="135"/>
                    <a:pt x="200" y="135"/>
                  </a:cubicBezTo>
                  <a:cubicBezTo>
                    <a:pt x="200" y="136"/>
                    <a:pt x="200" y="136"/>
                    <a:pt x="200" y="136"/>
                  </a:cubicBezTo>
                  <a:cubicBezTo>
                    <a:pt x="201" y="136"/>
                    <a:pt x="201" y="136"/>
                    <a:pt x="201" y="136"/>
                  </a:cubicBezTo>
                  <a:cubicBezTo>
                    <a:pt x="202" y="136"/>
                    <a:pt x="202" y="136"/>
                    <a:pt x="202" y="136"/>
                  </a:cubicBezTo>
                  <a:cubicBezTo>
                    <a:pt x="202" y="135"/>
                    <a:pt x="202" y="135"/>
                    <a:pt x="202" y="135"/>
                  </a:cubicBezTo>
                  <a:cubicBezTo>
                    <a:pt x="202" y="135"/>
                    <a:pt x="202" y="135"/>
                    <a:pt x="202" y="135"/>
                  </a:cubicBezTo>
                  <a:cubicBezTo>
                    <a:pt x="202" y="136"/>
                    <a:pt x="202" y="136"/>
                    <a:pt x="202" y="136"/>
                  </a:cubicBezTo>
                  <a:cubicBezTo>
                    <a:pt x="202" y="137"/>
                    <a:pt x="202" y="137"/>
                    <a:pt x="202" y="137"/>
                  </a:cubicBezTo>
                  <a:cubicBezTo>
                    <a:pt x="203" y="137"/>
                    <a:pt x="203" y="137"/>
                    <a:pt x="203" y="137"/>
                  </a:cubicBezTo>
                  <a:cubicBezTo>
                    <a:pt x="203" y="136"/>
                    <a:pt x="203" y="136"/>
                    <a:pt x="203" y="136"/>
                  </a:cubicBezTo>
                  <a:cubicBezTo>
                    <a:pt x="204" y="135"/>
                    <a:pt x="204" y="135"/>
                    <a:pt x="204" y="135"/>
                  </a:cubicBezTo>
                  <a:cubicBezTo>
                    <a:pt x="204" y="134"/>
                    <a:pt x="204" y="134"/>
                    <a:pt x="204" y="134"/>
                  </a:cubicBezTo>
                  <a:cubicBezTo>
                    <a:pt x="204" y="132"/>
                    <a:pt x="204" y="132"/>
                    <a:pt x="204" y="132"/>
                  </a:cubicBezTo>
                  <a:cubicBezTo>
                    <a:pt x="205" y="131"/>
                    <a:pt x="205" y="131"/>
                    <a:pt x="205" y="131"/>
                  </a:cubicBezTo>
                  <a:cubicBezTo>
                    <a:pt x="205" y="129"/>
                    <a:pt x="205" y="129"/>
                    <a:pt x="205" y="129"/>
                  </a:cubicBezTo>
                  <a:cubicBezTo>
                    <a:pt x="204" y="128"/>
                    <a:pt x="204" y="128"/>
                    <a:pt x="204" y="128"/>
                  </a:cubicBezTo>
                  <a:cubicBezTo>
                    <a:pt x="204" y="127"/>
                    <a:pt x="204" y="127"/>
                    <a:pt x="204" y="127"/>
                  </a:cubicBezTo>
                  <a:cubicBezTo>
                    <a:pt x="204" y="127"/>
                    <a:pt x="204" y="127"/>
                    <a:pt x="204" y="127"/>
                  </a:cubicBezTo>
                  <a:cubicBezTo>
                    <a:pt x="205" y="127"/>
                    <a:pt x="205" y="127"/>
                    <a:pt x="205" y="127"/>
                  </a:cubicBezTo>
                  <a:cubicBezTo>
                    <a:pt x="205" y="128"/>
                    <a:pt x="205" y="128"/>
                    <a:pt x="205" y="128"/>
                  </a:cubicBezTo>
                  <a:cubicBezTo>
                    <a:pt x="205" y="128"/>
                    <a:pt x="205" y="128"/>
                    <a:pt x="205" y="128"/>
                  </a:cubicBezTo>
                  <a:cubicBezTo>
                    <a:pt x="206" y="127"/>
                    <a:pt x="206" y="127"/>
                    <a:pt x="206" y="127"/>
                  </a:cubicBezTo>
                  <a:cubicBezTo>
                    <a:pt x="207" y="127"/>
                    <a:pt x="207" y="127"/>
                    <a:pt x="207" y="127"/>
                  </a:cubicBezTo>
                  <a:cubicBezTo>
                    <a:pt x="206" y="128"/>
                    <a:pt x="206" y="128"/>
                    <a:pt x="206" y="128"/>
                  </a:cubicBezTo>
                  <a:cubicBezTo>
                    <a:pt x="206" y="129"/>
                    <a:pt x="206" y="129"/>
                    <a:pt x="206" y="129"/>
                  </a:cubicBezTo>
                  <a:cubicBezTo>
                    <a:pt x="206" y="130"/>
                    <a:pt x="206" y="130"/>
                    <a:pt x="206" y="130"/>
                  </a:cubicBezTo>
                  <a:cubicBezTo>
                    <a:pt x="205" y="132"/>
                    <a:pt x="205" y="132"/>
                    <a:pt x="205" y="132"/>
                  </a:cubicBezTo>
                  <a:cubicBezTo>
                    <a:pt x="205" y="133"/>
                    <a:pt x="205" y="133"/>
                    <a:pt x="205" y="133"/>
                  </a:cubicBezTo>
                  <a:cubicBezTo>
                    <a:pt x="205" y="133"/>
                    <a:pt x="205" y="133"/>
                    <a:pt x="205" y="133"/>
                  </a:cubicBezTo>
                  <a:cubicBezTo>
                    <a:pt x="205" y="134"/>
                    <a:pt x="205" y="134"/>
                    <a:pt x="205" y="134"/>
                  </a:cubicBezTo>
                  <a:cubicBezTo>
                    <a:pt x="205" y="135"/>
                    <a:pt x="205" y="135"/>
                    <a:pt x="205" y="135"/>
                  </a:cubicBezTo>
                  <a:cubicBezTo>
                    <a:pt x="205" y="136"/>
                    <a:pt x="205" y="136"/>
                    <a:pt x="205" y="136"/>
                  </a:cubicBezTo>
                  <a:cubicBezTo>
                    <a:pt x="205" y="136"/>
                    <a:pt x="205" y="136"/>
                    <a:pt x="205" y="136"/>
                  </a:cubicBezTo>
                  <a:cubicBezTo>
                    <a:pt x="206" y="137"/>
                    <a:pt x="206" y="137"/>
                    <a:pt x="206" y="137"/>
                  </a:cubicBezTo>
                  <a:cubicBezTo>
                    <a:pt x="206" y="138"/>
                    <a:pt x="206" y="138"/>
                    <a:pt x="206" y="138"/>
                  </a:cubicBezTo>
                  <a:cubicBezTo>
                    <a:pt x="206" y="138"/>
                    <a:pt x="206" y="138"/>
                    <a:pt x="206" y="138"/>
                  </a:cubicBezTo>
                  <a:cubicBezTo>
                    <a:pt x="207" y="139"/>
                    <a:pt x="207" y="139"/>
                    <a:pt x="207" y="139"/>
                  </a:cubicBezTo>
                  <a:cubicBezTo>
                    <a:pt x="207" y="139"/>
                    <a:pt x="207" y="139"/>
                    <a:pt x="207" y="139"/>
                  </a:cubicBezTo>
                  <a:cubicBezTo>
                    <a:pt x="208" y="139"/>
                    <a:pt x="208" y="139"/>
                    <a:pt x="208" y="139"/>
                  </a:cubicBezTo>
                  <a:cubicBezTo>
                    <a:pt x="208" y="139"/>
                    <a:pt x="208" y="139"/>
                    <a:pt x="208" y="139"/>
                  </a:cubicBezTo>
                  <a:cubicBezTo>
                    <a:pt x="209" y="139"/>
                    <a:pt x="209" y="139"/>
                    <a:pt x="209" y="139"/>
                  </a:cubicBezTo>
                  <a:cubicBezTo>
                    <a:pt x="210" y="139"/>
                    <a:pt x="210" y="139"/>
                    <a:pt x="210" y="139"/>
                  </a:cubicBezTo>
                  <a:cubicBezTo>
                    <a:pt x="210" y="139"/>
                    <a:pt x="210" y="139"/>
                    <a:pt x="210" y="139"/>
                  </a:cubicBezTo>
                  <a:cubicBezTo>
                    <a:pt x="209" y="140"/>
                    <a:pt x="209" y="140"/>
                    <a:pt x="209" y="140"/>
                  </a:cubicBezTo>
                  <a:cubicBezTo>
                    <a:pt x="208" y="140"/>
                    <a:pt x="208" y="140"/>
                    <a:pt x="208" y="140"/>
                  </a:cubicBezTo>
                  <a:cubicBezTo>
                    <a:pt x="208" y="140"/>
                    <a:pt x="208" y="140"/>
                    <a:pt x="208" y="140"/>
                  </a:cubicBezTo>
                  <a:cubicBezTo>
                    <a:pt x="209" y="141"/>
                    <a:pt x="209" y="141"/>
                    <a:pt x="209" y="141"/>
                  </a:cubicBezTo>
                  <a:cubicBezTo>
                    <a:pt x="208" y="141"/>
                    <a:pt x="208" y="141"/>
                    <a:pt x="208" y="141"/>
                  </a:cubicBezTo>
                  <a:cubicBezTo>
                    <a:pt x="208" y="141"/>
                    <a:pt x="208" y="141"/>
                    <a:pt x="208" y="141"/>
                  </a:cubicBezTo>
                  <a:cubicBezTo>
                    <a:pt x="208" y="142"/>
                    <a:pt x="208" y="142"/>
                    <a:pt x="208" y="142"/>
                  </a:cubicBezTo>
                  <a:cubicBezTo>
                    <a:pt x="208" y="143"/>
                    <a:pt x="208" y="143"/>
                    <a:pt x="208" y="143"/>
                  </a:cubicBezTo>
                  <a:cubicBezTo>
                    <a:pt x="208" y="143"/>
                    <a:pt x="208" y="143"/>
                    <a:pt x="208" y="143"/>
                  </a:cubicBezTo>
                  <a:cubicBezTo>
                    <a:pt x="208" y="143"/>
                    <a:pt x="208" y="143"/>
                    <a:pt x="208" y="143"/>
                  </a:cubicBezTo>
                  <a:cubicBezTo>
                    <a:pt x="207" y="143"/>
                    <a:pt x="207" y="143"/>
                    <a:pt x="207" y="143"/>
                  </a:cubicBezTo>
                  <a:cubicBezTo>
                    <a:pt x="207" y="142"/>
                    <a:pt x="207" y="142"/>
                    <a:pt x="207" y="142"/>
                  </a:cubicBezTo>
                  <a:cubicBezTo>
                    <a:pt x="207" y="143"/>
                    <a:pt x="207" y="143"/>
                    <a:pt x="207" y="143"/>
                  </a:cubicBezTo>
                  <a:cubicBezTo>
                    <a:pt x="207" y="143"/>
                    <a:pt x="207" y="143"/>
                    <a:pt x="207" y="143"/>
                  </a:cubicBezTo>
                  <a:cubicBezTo>
                    <a:pt x="207" y="144"/>
                    <a:pt x="207" y="144"/>
                    <a:pt x="207" y="144"/>
                  </a:cubicBezTo>
                  <a:cubicBezTo>
                    <a:pt x="207" y="145"/>
                    <a:pt x="207" y="145"/>
                    <a:pt x="207" y="145"/>
                  </a:cubicBezTo>
                  <a:cubicBezTo>
                    <a:pt x="207" y="145"/>
                    <a:pt x="207" y="145"/>
                    <a:pt x="207" y="145"/>
                  </a:cubicBezTo>
                  <a:cubicBezTo>
                    <a:pt x="207" y="145"/>
                    <a:pt x="207" y="145"/>
                    <a:pt x="207" y="145"/>
                  </a:cubicBezTo>
                  <a:cubicBezTo>
                    <a:pt x="206" y="145"/>
                    <a:pt x="206" y="145"/>
                    <a:pt x="206" y="145"/>
                  </a:cubicBezTo>
                  <a:cubicBezTo>
                    <a:pt x="206" y="146"/>
                    <a:pt x="206" y="146"/>
                    <a:pt x="206" y="146"/>
                  </a:cubicBezTo>
                  <a:cubicBezTo>
                    <a:pt x="206" y="146"/>
                    <a:pt x="206" y="146"/>
                    <a:pt x="206" y="146"/>
                  </a:cubicBezTo>
                  <a:cubicBezTo>
                    <a:pt x="206" y="146"/>
                    <a:pt x="206" y="146"/>
                    <a:pt x="206" y="146"/>
                  </a:cubicBezTo>
                  <a:cubicBezTo>
                    <a:pt x="207" y="146"/>
                    <a:pt x="207" y="146"/>
                    <a:pt x="207" y="146"/>
                  </a:cubicBezTo>
                  <a:cubicBezTo>
                    <a:pt x="207" y="147"/>
                    <a:pt x="207" y="147"/>
                    <a:pt x="207" y="147"/>
                  </a:cubicBezTo>
                  <a:cubicBezTo>
                    <a:pt x="208" y="147"/>
                    <a:pt x="208" y="147"/>
                    <a:pt x="208" y="147"/>
                  </a:cubicBezTo>
                  <a:cubicBezTo>
                    <a:pt x="208" y="147"/>
                    <a:pt x="208" y="147"/>
                    <a:pt x="208" y="147"/>
                  </a:cubicBezTo>
                  <a:cubicBezTo>
                    <a:pt x="209" y="148"/>
                    <a:pt x="209" y="148"/>
                    <a:pt x="209" y="148"/>
                  </a:cubicBezTo>
                  <a:cubicBezTo>
                    <a:pt x="209" y="148"/>
                    <a:pt x="209" y="148"/>
                    <a:pt x="209" y="148"/>
                  </a:cubicBezTo>
                  <a:cubicBezTo>
                    <a:pt x="208" y="148"/>
                    <a:pt x="208" y="148"/>
                    <a:pt x="208" y="148"/>
                  </a:cubicBezTo>
                  <a:cubicBezTo>
                    <a:pt x="208" y="148"/>
                    <a:pt x="208" y="148"/>
                    <a:pt x="208" y="148"/>
                  </a:cubicBezTo>
                  <a:cubicBezTo>
                    <a:pt x="208" y="149"/>
                    <a:pt x="208" y="149"/>
                    <a:pt x="208" y="149"/>
                  </a:cubicBezTo>
                  <a:cubicBezTo>
                    <a:pt x="208" y="149"/>
                    <a:pt x="208" y="149"/>
                    <a:pt x="208" y="149"/>
                  </a:cubicBezTo>
                  <a:cubicBezTo>
                    <a:pt x="209" y="150"/>
                    <a:pt x="209" y="150"/>
                    <a:pt x="209" y="150"/>
                  </a:cubicBezTo>
                  <a:cubicBezTo>
                    <a:pt x="209" y="150"/>
                    <a:pt x="209" y="150"/>
                    <a:pt x="209" y="150"/>
                  </a:cubicBezTo>
                  <a:cubicBezTo>
                    <a:pt x="210" y="150"/>
                    <a:pt x="210" y="150"/>
                    <a:pt x="210" y="150"/>
                  </a:cubicBezTo>
                  <a:cubicBezTo>
                    <a:pt x="209" y="150"/>
                    <a:pt x="209" y="150"/>
                    <a:pt x="209" y="150"/>
                  </a:cubicBezTo>
                  <a:cubicBezTo>
                    <a:pt x="209" y="150"/>
                    <a:pt x="209" y="150"/>
                    <a:pt x="209" y="150"/>
                  </a:cubicBezTo>
                  <a:cubicBezTo>
                    <a:pt x="208" y="151"/>
                    <a:pt x="208" y="151"/>
                    <a:pt x="208" y="151"/>
                  </a:cubicBezTo>
                  <a:cubicBezTo>
                    <a:pt x="208" y="152"/>
                    <a:pt x="208" y="152"/>
                    <a:pt x="208" y="152"/>
                  </a:cubicBezTo>
                  <a:cubicBezTo>
                    <a:pt x="209" y="153"/>
                    <a:pt x="209" y="153"/>
                    <a:pt x="209" y="153"/>
                  </a:cubicBezTo>
                  <a:cubicBezTo>
                    <a:pt x="210" y="154"/>
                    <a:pt x="210" y="154"/>
                    <a:pt x="210" y="154"/>
                  </a:cubicBezTo>
                  <a:cubicBezTo>
                    <a:pt x="211" y="154"/>
                    <a:pt x="211" y="154"/>
                    <a:pt x="211" y="154"/>
                  </a:cubicBezTo>
                  <a:cubicBezTo>
                    <a:pt x="211" y="154"/>
                    <a:pt x="211" y="154"/>
                    <a:pt x="211" y="154"/>
                  </a:cubicBezTo>
                  <a:cubicBezTo>
                    <a:pt x="210" y="154"/>
                    <a:pt x="210" y="154"/>
                    <a:pt x="210" y="154"/>
                  </a:cubicBezTo>
                  <a:cubicBezTo>
                    <a:pt x="209" y="154"/>
                    <a:pt x="209" y="154"/>
                    <a:pt x="209" y="154"/>
                  </a:cubicBezTo>
                  <a:cubicBezTo>
                    <a:pt x="209" y="154"/>
                    <a:pt x="209" y="154"/>
                    <a:pt x="209" y="154"/>
                  </a:cubicBezTo>
                  <a:cubicBezTo>
                    <a:pt x="208" y="155"/>
                    <a:pt x="208" y="155"/>
                    <a:pt x="208" y="155"/>
                  </a:cubicBezTo>
                  <a:cubicBezTo>
                    <a:pt x="207" y="156"/>
                    <a:pt x="207" y="156"/>
                    <a:pt x="207" y="156"/>
                  </a:cubicBezTo>
                  <a:cubicBezTo>
                    <a:pt x="206" y="157"/>
                    <a:pt x="206" y="157"/>
                    <a:pt x="206" y="157"/>
                  </a:cubicBezTo>
                  <a:cubicBezTo>
                    <a:pt x="206" y="158"/>
                    <a:pt x="206" y="158"/>
                    <a:pt x="206" y="158"/>
                  </a:cubicBezTo>
                  <a:cubicBezTo>
                    <a:pt x="206" y="159"/>
                    <a:pt x="206" y="159"/>
                    <a:pt x="206" y="159"/>
                  </a:cubicBezTo>
                  <a:cubicBezTo>
                    <a:pt x="207" y="158"/>
                    <a:pt x="207" y="158"/>
                    <a:pt x="207" y="158"/>
                  </a:cubicBezTo>
                  <a:cubicBezTo>
                    <a:pt x="208" y="157"/>
                    <a:pt x="208" y="157"/>
                    <a:pt x="208" y="157"/>
                  </a:cubicBezTo>
                  <a:cubicBezTo>
                    <a:pt x="208" y="157"/>
                    <a:pt x="208" y="157"/>
                    <a:pt x="208" y="157"/>
                  </a:cubicBezTo>
                  <a:cubicBezTo>
                    <a:pt x="208" y="156"/>
                    <a:pt x="208" y="156"/>
                    <a:pt x="208" y="156"/>
                  </a:cubicBezTo>
                  <a:cubicBezTo>
                    <a:pt x="210" y="155"/>
                    <a:pt x="210" y="155"/>
                    <a:pt x="210" y="155"/>
                  </a:cubicBezTo>
                  <a:cubicBezTo>
                    <a:pt x="210" y="156"/>
                    <a:pt x="210" y="156"/>
                    <a:pt x="210" y="156"/>
                  </a:cubicBezTo>
                  <a:cubicBezTo>
                    <a:pt x="210" y="156"/>
                    <a:pt x="210" y="156"/>
                    <a:pt x="210" y="156"/>
                  </a:cubicBezTo>
                  <a:cubicBezTo>
                    <a:pt x="211" y="156"/>
                    <a:pt x="211" y="156"/>
                    <a:pt x="211" y="156"/>
                  </a:cubicBezTo>
                  <a:cubicBezTo>
                    <a:pt x="211" y="156"/>
                    <a:pt x="211" y="156"/>
                    <a:pt x="211" y="156"/>
                  </a:cubicBezTo>
                  <a:cubicBezTo>
                    <a:pt x="211" y="157"/>
                    <a:pt x="211" y="157"/>
                    <a:pt x="211" y="157"/>
                  </a:cubicBezTo>
                  <a:cubicBezTo>
                    <a:pt x="212" y="157"/>
                    <a:pt x="212" y="157"/>
                    <a:pt x="212" y="157"/>
                  </a:cubicBezTo>
                  <a:cubicBezTo>
                    <a:pt x="212" y="157"/>
                    <a:pt x="212" y="157"/>
                    <a:pt x="212" y="157"/>
                  </a:cubicBezTo>
                  <a:cubicBezTo>
                    <a:pt x="211" y="158"/>
                    <a:pt x="211" y="158"/>
                    <a:pt x="211" y="158"/>
                  </a:cubicBezTo>
                  <a:cubicBezTo>
                    <a:pt x="211" y="158"/>
                    <a:pt x="211" y="158"/>
                    <a:pt x="211" y="158"/>
                  </a:cubicBezTo>
                  <a:cubicBezTo>
                    <a:pt x="211" y="159"/>
                    <a:pt x="211" y="159"/>
                    <a:pt x="211" y="159"/>
                  </a:cubicBezTo>
                  <a:cubicBezTo>
                    <a:pt x="211" y="160"/>
                    <a:pt x="211" y="160"/>
                    <a:pt x="211" y="160"/>
                  </a:cubicBezTo>
                  <a:cubicBezTo>
                    <a:pt x="210" y="160"/>
                    <a:pt x="210" y="160"/>
                    <a:pt x="210" y="160"/>
                  </a:cubicBezTo>
                  <a:cubicBezTo>
                    <a:pt x="211" y="161"/>
                    <a:pt x="211" y="161"/>
                    <a:pt x="211" y="161"/>
                  </a:cubicBezTo>
                  <a:cubicBezTo>
                    <a:pt x="211" y="161"/>
                    <a:pt x="211" y="161"/>
                    <a:pt x="211" y="161"/>
                  </a:cubicBezTo>
                  <a:cubicBezTo>
                    <a:pt x="210" y="161"/>
                    <a:pt x="210" y="161"/>
                    <a:pt x="210" y="161"/>
                  </a:cubicBezTo>
                  <a:cubicBezTo>
                    <a:pt x="209" y="161"/>
                    <a:pt x="209" y="161"/>
                    <a:pt x="209" y="161"/>
                  </a:cubicBezTo>
                  <a:cubicBezTo>
                    <a:pt x="209" y="162"/>
                    <a:pt x="209" y="162"/>
                    <a:pt x="209" y="162"/>
                  </a:cubicBezTo>
                  <a:cubicBezTo>
                    <a:pt x="209" y="162"/>
                    <a:pt x="209" y="162"/>
                    <a:pt x="209" y="162"/>
                  </a:cubicBezTo>
                  <a:cubicBezTo>
                    <a:pt x="209" y="162"/>
                    <a:pt x="209" y="162"/>
                    <a:pt x="209" y="162"/>
                  </a:cubicBezTo>
                  <a:cubicBezTo>
                    <a:pt x="210" y="162"/>
                    <a:pt x="210" y="162"/>
                    <a:pt x="210" y="162"/>
                  </a:cubicBezTo>
                  <a:cubicBezTo>
                    <a:pt x="211" y="162"/>
                    <a:pt x="211" y="162"/>
                    <a:pt x="211" y="162"/>
                  </a:cubicBezTo>
                  <a:cubicBezTo>
                    <a:pt x="211" y="162"/>
                    <a:pt x="211" y="162"/>
                    <a:pt x="211" y="162"/>
                  </a:cubicBezTo>
                  <a:cubicBezTo>
                    <a:pt x="210" y="163"/>
                    <a:pt x="210" y="163"/>
                    <a:pt x="210" y="163"/>
                  </a:cubicBezTo>
                  <a:cubicBezTo>
                    <a:pt x="209" y="163"/>
                    <a:pt x="209" y="163"/>
                    <a:pt x="209" y="163"/>
                  </a:cubicBezTo>
                  <a:cubicBezTo>
                    <a:pt x="209" y="163"/>
                    <a:pt x="209" y="163"/>
                    <a:pt x="209" y="163"/>
                  </a:cubicBezTo>
                  <a:cubicBezTo>
                    <a:pt x="209" y="163"/>
                    <a:pt x="209" y="163"/>
                    <a:pt x="209" y="163"/>
                  </a:cubicBezTo>
                  <a:cubicBezTo>
                    <a:pt x="208" y="164"/>
                    <a:pt x="208" y="164"/>
                    <a:pt x="208" y="164"/>
                  </a:cubicBezTo>
                  <a:cubicBezTo>
                    <a:pt x="209" y="165"/>
                    <a:pt x="209" y="165"/>
                    <a:pt x="209" y="165"/>
                  </a:cubicBezTo>
                  <a:cubicBezTo>
                    <a:pt x="209" y="165"/>
                    <a:pt x="209" y="165"/>
                    <a:pt x="209" y="165"/>
                  </a:cubicBezTo>
                  <a:cubicBezTo>
                    <a:pt x="209" y="164"/>
                    <a:pt x="209" y="164"/>
                    <a:pt x="209" y="164"/>
                  </a:cubicBezTo>
                  <a:cubicBezTo>
                    <a:pt x="210" y="164"/>
                    <a:pt x="210" y="164"/>
                    <a:pt x="210" y="164"/>
                  </a:cubicBezTo>
                  <a:cubicBezTo>
                    <a:pt x="211" y="164"/>
                    <a:pt x="211" y="164"/>
                    <a:pt x="211" y="164"/>
                  </a:cubicBezTo>
                  <a:cubicBezTo>
                    <a:pt x="212" y="163"/>
                    <a:pt x="212" y="163"/>
                    <a:pt x="212" y="163"/>
                  </a:cubicBezTo>
                  <a:cubicBezTo>
                    <a:pt x="213" y="161"/>
                    <a:pt x="213" y="161"/>
                    <a:pt x="213" y="161"/>
                  </a:cubicBezTo>
                  <a:cubicBezTo>
                    <a:pt x="213" y="160"/>
                    <a:pt x="213" y="160"/>
                    <a:pt x="213" y="160"/>
                  </a:cubicBezTo>
                  <a:cubicBezTo>
                    <a:pt x="214" y="158"/>
                    <a:pt x="214" y="158"/>
                    <a:pt x="214" y="158"/>
                  </a:cubicBezTo>
                  <a:cubicBezTo>
                    <a:pt x="215" y="158"/>
                    <a:pt x="215" y="158"/>
                    <a:pt x="215" y="158"/>
                  </a:cubicBezTo>
                  <a:cubicBezTo>
                    <a:pt x="215" y="158"/>
                    <a:pt x="215" y="158"/>
                    <a:pt x="215" y="158"/>
                  </a:cubicBezTo>
                  <a:close/>
                  <a:moveTo>
                    <a:pt x="201" y="162"/>
                  </a:moveTo>
                  <a:cubicBezTo>
                    <a:pt x="201" y="162"/>
                    <a:pt x="201" y="162"/>
                    <a:pt x="201" y="162"/>
                  </a:cubicBezTo>
                  <a:cubicBezTo>
                    <a:pt x="201" y="161"/>
                    <a:pt x="201" y="161"/>
                    <a:pt x="201" y="161"/>
                  </a:cubicBezTo>
                  <a:cubicBezTo>
                    <a:pt x="202" y="162"/>
                    <a:pt x="202" y="162"/>
                    <a:pt x="202" y="162"/>
                  </a:cubicBezTo>
                  <a:cubicBezTo>
                    <a:pt x="201" y="162"/>
                    <a:pt x="201" y="162"/>
                    <a:pt x="201" y="162"/>
                  </a:cubicBezTo>
                  <a:close/>
                  <a:moveTo>
                    <a:pt x="206" y="163"/>
                  </a:moveTo>
                  <a:cubicBezTo>
                    <a:pt x="207" y="163"/>
                    <a:pt x="207" y="163"/>
                    <a:pt x="207" y="163"/>
                  </a:cubicBezTo>
                  <a:cubicBezTo>
                    <a:pt x="208" y="163"/>
                    <a:pt x="208" y="163"/>
                    <a:pt x="208" y="163"/>
                  </a:cubicBezTo>
                  <a:cubicBezTo>
                    <a:pt x="207" y="164"/>
                    <a:pt x="207" y="164"/>
                    <a:pt x="207" y="164"/>
                  </a:cubicBezTo>
                  <a:cubicBezTo>
                    <a:pt x="206" y="163"/>
                    <a:pt x="206" y="163"/>
                    <a:pt x="206" y="163"/>
                  </a:cubicBezTo>
                  <a:close/>
                  <a:moveTo>
                    <a:pt x="207" y="161"/>
                  </a:moveTo>
                  <a:cubicBezTo>
                    <a:pt x="207" y="161"/>
                    <a:pt x="207" y="161"/>
                    <a:pt x="207" y="161"/>
                  </a:cubicBezTo>
                  <a:cubicBezTo>
                    <a:pt x="208" y="162"/>
                    <a:pt x="208" y="162"/>
                    <a:pt x="208" y="162"/>
                  </a:cubicBezTo>
                  <a:cubicBezTo>
                    <a:pt x="207" y="163"/>
                    <a:pt x="207" y="163"/>
                    <a:pt x="207" y="163"/>
                  </a:cubicBezTo>
                  <a:cubicBezTo>
                    <a:pt x="206" y="162"/>
                    <a:pt x="206" y="162"/>
                    <a:pt x="206" y="162"/>
                  </a:cubicBezTo>
                  <a:cubicBezTo>
                    <a:pt x="207" y="162"/>
                    <a:pt x="207" y="162"/>
                    <a:pt x="207" y="162"/>
                  </a:cubicBezTo>
                  <a:cubicBezTo>
                    <a:pt x="207" y="161"/>
                    <a:pt x="207" y="161"/>
                    <a:pt x="207" y="161"/>
                  </a:cubicBezTo>
                  <a:close/>
                  <a:moveTo>
                    <a:pt x="206" y="160"/>
                  </a:moveTo>
                  <a:cubicBezTo>
                    <a:pt x="207" y="160"/>
                    <a:pt x="207" y="160"/>
                    <a:pt x="207" y="160"/>
                  </a:cubicBezTo>
                  <a:cubicBezTo>
                    <a:pt x="206" y="161"/>
                    <a:pt x="206" y="161"/>
                    <a:pt x="206" y="161"/>
                  </a:cubicBezTo>
                  <a:cubicBezTo>
                    <a:pt x="206" y="160"/>
                    <a:pt x="206" y="160"/>
                    <a:pt x="206" y="160"/>
                  </a:cubicBezTo>
                  <a:cubicBezTo>
                    <a:pt x="206" y="160"/>
                    <a:pt x="206" y="160"/>
                    <a:pt x="206" y="160"/>
                  </a:cubicBezTo>
                  <a:cubicBezTo>
                    <a:pt x="206" y="160"/>
                    <a:pt x="206" y="160"/>
                    <a:pt x="206" y="160"/>
                  </a:cubicBezTo>
                  <a:close/>
                  <a:moveTo>
                    <a:pt x="207" y="159"/>
                  </a:moveTo>
                  <a:cubicBezTo>
                    <a:pt x="208" y="159"/>
                    <a:pt x="208" y="159"/>
                    <a:pt x="208" y="159"/>
                  </a:cubicBezTo>
                  <a:cubicBezTo>
                    <a:pt x="208" y="158"/>
                    <a:pt x="208" y="158"/>
                    <a:pt x="208" y="158"/>
                  </a:cubicBezTo>
                  <a:cubicBezTo>
                    <a:pt x="208" y="157"/>
                    <a:pt x="208" y="157"/>
                    <a:pt x="208" y="157"/>
                  </a:cubicBezTo>
                  <a:cubicBezTo>
                    <a:pt x="209" y="157"/>
                    <a:pt x="209" y="157"/>
                    <a:pt x="209" y="157"/>
                  </a:cubicBezTo>
                  <a:cubicBezTo>
                    <a:pt x="209" y="157"/>
                    <a:pt x="209" y="157"/>
                    <a:pt x="209" y="157"/>
                  </a:cubicBezTo>
                  <a:cubicBezTo>
                    <a:pt x="210" y="156"/>
                    <a:pt x="210" y="156"/>
                    <a:pt x="210" y="156"/>
                  </a:cubicBezTo>
                  <a:cubicBezTo>
                    <a:pt x="211" y="157"/>
                    <a:pt x="211" y="157"/>
                    <a:pt x="211" y="157"/>
                  </a:cubicBezTo>
                  <a:cubicBezTo>
                    <a:pt x="210" y="158"/>
                    <a:pt x="210" y="158"/>
                    <a:pt x="210" y="158"/>
                  </a:cubicBezTo>
                  <a:cubicBezTo>
                    <a:pt x="211" y="159"/>
                    <a:pt x="211" y="159"/>
                    <a:pt x="211" y="159"/>
                  </a:cubicBezTo>
                  <a:cubicBezTo>
                    <a:pt x="209" y="160"/>
                    <a:pt x="209" y="160"/>
                    <a:pt x="209" y="160"/>
                  </a:cubicBezTo>
                  <a:cubicBezTo>
                    <a:pt x="208" y="161"/>
                    <a:pt x="208" y="161"/>
                    <a:pt x="208" y="161"/>
                  </a:cubicBezTo>
                  <a:cubicBezTo>
                    <a:pt x="208" y="161"/>
                    <a:pt x="208" y="161"/>
                    <a:pt x="208" y="161"/>
                  </a:cubicBezTo>
                  <a:cubicBezTo>
                    <a:pt x="208" y="160"/>
                    <a:pt x="208" y="160"/>
                    <a:pt x="208" y="160"/>
                  </a:cubicBezTo>
                  <a:cubicBezTo>
                    <a:pt x="209" y="159"/>
                    <a:pt x="209" y="159"/>
                    <a:pt x="209" y="159"/>
                  </a:cubicBezTo>
                  <a:cubicBezTo>
                    <a:pt x="209" y="159"/>
                    <a:pt x="209" y="159"/>
                    <a:pt x="209" y="159"/>
                  </a:cubicBezTo>
                  <a:cubicBezTo>
                    <a:pt x="208" y="160"/>
                    <a:pt x="208" y="160"/>
                    <a:pt x="208" y="160"/>
                  </a:cubicBezTo>
                  <a:cubicBezTo>
                    <a:pt x="207" y="159"/>
                    <a:pt x="207" y="159"/>
                    <a:pt x="207" y="159"/>
                  </a:cubicBezTo>
                  <a:close/>
                  <a:moveTo>
                    <a:pt x="199" y="162"/>
                  </a:moveTo>
                  <a:cubicBezTo>
                    <a:pt x="200" y="162"/>
                    <a:pt x="200" y="162"/>
                    <a:pt x="200" y="162"/>
                  </a:cubicBezTo>
                  <a:cubicBezTo>
                    <a:pt x="200" y="162"/>
                    <a:pt x="200" y="162"/>
                    <a:pt x="200" y="162"/>
                  </a:cubicBezTo>
                  <a:cubicBezTo>
                    <a:pt x="200" y="163"/>
                    <a:pt x="200" y="163"/>
                    <a:pt x="200" y="163"/>
                  </a:cubicBezTo>
                  <a:cubicBezTo>
                    <a:pt x="201" y="164"/>
                    <a:pt x="201" y="164"/>
                    <a:pt x="201" y="164"/>
                  </a:cubicBezTo>
                  <a:cubicBezTo>
                    <a:pt x="200" y="165"/>
                    <a:pt x="200" y="165"/>
                    <a:pt x="200" y="165"/>
                  </a:cubicBezTo>
                  <a:cubicBezTo>
                    <a:pt x="200" y="164"/>
                    <a:pt x="200" y="164"/>
                    <a:pt x="200" y="164"/>
                  </a:cubicBezTo>
                  <a:cubicBezTo>
                    <a:pt x="200" y="163"/>
                    <a:pt x="200" y="163"/>
                    <a:pt x="200" y="163"/>
                  </a:cubicBezTo>
                  <a:cubicBezTo>
                    <a:pt x="199" y="162"/>
                    <a:pt x="199" y="162"/>
                    <a:pt x="199" y="162"/>
                  </a:cubicBezTo>
                  <a:cubicBezTo>
                    <a:pt x="199" y="162"/>
                    <a:pt x="199" y="162"/>
                    <a:pt x="199" y="162"/>
                  </a:cubicBezTo>
                  <a:close/>
                  <a:moveTo>
                    <a:pt x="200" y="161"/>
                  </a:moveTo>
                  <a:cubicBezTo>
                    <a:pt x="200" y="161"/>
                    <a:pt x="200" y="161"/>
                    <a:pt x="200" y="161"/>
                  </a:cubicBezTo>
                  <a:cubicBezTo>
                    <a:pt x="200" y="161"/>
                    <a:pt x="200" y="161"/>
                    <a:pt x="200" y="161"/>
                  </a:cubicBezTo>
                  <a:cubicBezTo>
                    <a:pt x="201" y="161"/>
                    <a:pt x="201" y="161"/>
                    <a:pt x="201" y="161"/>
                  </a:cubicBezTo>
                  <a:cubicBezTo>
                    <a:pt x="200" y="162"/>
                    <a:pt x="200" y="162"/>
                    <a:pt x="200" y="162"/>
                  </a:cubicBezTo>
                  <a:cubicBezTo>
                    <a:pt x="200" y="161"/>
                    <a:pt x="200" y="161"/>
                    <a:pt x="200" y="161"/>
                  </a:cubicBezTo>
                  <a:close/>
                  <a:moveTo>
                    <a:pt x="199" y="160"/>
                  </a:moveTo>
                  <a:cubicBezTo>
                    <a:pt x="200" y="159"/>
                    <a:pt x="200" y="159"/>
                    <a:pt x="200" y="159"/>
                  </a:cubicBezTo>
                  <a:cubicBezTo>
                    <a:pt x="200" y="160"/>
                    <a:pt x="200" y="160"/>
                    <a:pt x="200" y="160"/>
                  </a:cubicBezTo>
                  <a:cubicBezTo>
                    <a:pt x="199" y="160"/>
                    <a:pt x="199" y="160"/>
                    <a:pt x="199" y="160"/>
                  </a:cubicBezTo>
                  <a:close/>
                  <a:moveTo>
                    <a:pt x="199" y="159"/>
                  </a:moveTo>
                  <a:cubicBezTo>
                    <a:pt x="199" y="159"/>
                    <a:pt x="199" y="159"/>
                    <a:pt x="199" y="159"/>
                  </a:cubicBezTo>
                  <a:cubicBezTo>
                    <a:pt x="198" y="160"/>
                    <a:pt x="198" y="160"/>
                    <a:pt x="198" y="160"/>
                  </a:cubicBezTo>
                  <a:cubicBezTo>
                    <a:pt x="199" y="159"/>
                    <a:pt x="199" y="159"/>
                    <a:pt x="199" y="159"/>
                  </a:cubicBezTo>
                  <a:close/>
                  <a:moveTo>
                    <a:pt x="198" y="155"/>
                  </a:moveTo>
                  <a:cubicBezTo>
                    <a:pt x="198" y="154"/>
                    <a:pt x="198" y="154"/>
                    <a:pt x="198" y="154"/>
                  </a:cubicBezTo>
                  <a:cubicBezTo>
                    <a:pt x="199" y="155"/>
                    <a:pt x="199" y="155"/>
                    <a:pt x="199" y="155"/>
                  </a:cubicBezTo>
                  <a:cubicBezTo>
                    <a:pt x="198" y="155"/>
                    <a:pt x="198" y="155"/>
                    <a:pt x="198" y="155"/>
                  </a:cubicBezTo>
                  <a:close/>
                  <a:moveTo>
                    <a:pt x="200" y="156"/>
                  </a:moveTo>
                  <a:cubicBezTo>
                    <a:pt x="201" y="156"/>
                    <a:pt x="201" y="156"/>
                    <a:pt x="201" y="156"/>
                  </a:cubicBezTo>
                  <a:cubicBezTo>
                    <a:pt x="201" y="156"/>
                    <a:pt x="201" y="156"/>
                    <a:pt x="201" y="156"/>
                  </a:cubicBezTo>
                  <a:cubicBezTo>
                    <a:pt x="201" y="156"/>
                    <a:pt x="201" y="156"/>
                    <a:pt x="201" y="156"/>
                  </a:cubicBezTo>
                  <a:cubicBezTo>
                    <a:pt x="200" y="156"/>
                    <a:pt x="200" y="156"/>
                    <a:pt x="200" y="156"/>
                  </a:cubicBezTo>
                  <a:close/>
                  <a:moveTo>
                    <a:pt x="201" y="155"/>
                  </a:moveTo>
                  <a:cubicBezTo>
                    <a:pt x="201" y="154"/>
                    <a:pt x="201" y="154"/>
                    <a:pt x="201" y="154"/>
                  </a:cubicBezTo>
                  <a:cubicBezTo>
                    <a:pt x="202" y="154"/>
                    <a:pt x="202" y="154"/>
                    <a:pt x="202" y="154"/>
                  </a:cubicBezTo>
                  <a:cubicBezTo>
                    <a:pt x="203" y="154"/>
                    <a:pt x="203" y="154"/>
                    <a:pt x="203" y="154"/>
                  </a:cubicBezTo>
                  <a:cubicBezTo>
                    <a:pt x="202" y="155"/>
                    <a:pt x="202" y="155"/>
                    <a:pt x="202" y="155"/>
                  </a:cubicBezTo>
                  <a:cubicBezTo>
                    <a:pt x="202" y="155"/>
                    <a:pt x="202" y="155"/>
                    <a:pt x="202" y="155"/>
                  </a:cubicBezTo>
                  <a:cubicBezTo>
                    <a:pt x="201" y="155"/>
                    <a:pt x="201" y="155"/>
                    <a:pt x="201" y="155"/>
                  </a:cubicBezTo>
                  <a:cubicBezTo>
                    <a:pt x="201" y="155"/>
                    <a:pt x="201" y="155"/>
                    <a:pt x="201" y="155"/>
                  </a:cubicBezTo>
                  <a:close/>
                  <a:moveTo>
                    <a:pt x="203" y="155"/>
                  </a:moveTo>
                  <a:cubicBezTo>
                    <a:pt x="203" y="154"/>
                    <a:pt x="203" y="154"/>
                    <a:pt x="203" y="154"/>
                  </a:cubicBezTo>
                  <a:cubicBezTo>
                    <a:pt x="203" y="154"/>
                    <a:pt x="203" y="154"/>
                    <a:pt x="203" y="154"/>
                  </a:cubicBezTo>
                  <a:cubicBezTo>
                    <a:pt x="202" y="153"/>
                    <a:pt x="202" y="153"/>
                    <a:pt x="202" y="153"/>
                  </a:cubicBezTo>
                  <a:cubicBezTo>
                    <a:pt x="203" y="152"/>
                    <a:pt x="203" y="152"/>
                    <a:pt x="203" y="152"/>
                  </a:cubicBezTo>
                  <a:cubicBezTo>
                    <a:pt x="203" y="153"/>
                    <a:pt x="203" y="153"/>
                    <a:pt x="203" y="153"/>
                  </a:cubicBezTo>
                  <a:cubicBezTo>
                    <a:pt x="204" y="153"/>
                    <a:pt x="204" y="153"/>
                    <a:pt x="204" y="153"/>
                  </a:cubicBezTo>
                  <a:cubicBezTo>
                    <a:pt x="203" y="154"/>
                    <a:pt x="203" y="154"/>
                    <a:pt x="203" y="154"/>
                  </a:cubicBezTo>
                  <a:cubicBezTo>
                    <a:pt x="203" y="155"/>
                    <a:pt x="203" y="155"/>
                    <a:pt x="203" y="155"/>
                  </a:cubicBezTo>
                  <a:cubicBezTo>
                    <a:pt x="204" y="155"/>
                    <a:pt x="204" y="155"/>
                    <a:pt x="204" y="155"/>
                  </a:cubicBezTo>
                  <a:cubicBezTo>
                    <a:pt x="204" y="155"/>
                    <a:pt x="204" y="155"/>
                    <a:pt x="204" y="155"/>
                  </a:cubicBezTo>
                  <a:cubicBezTo>
                    <a:pt x="205" y="156"/>
                    <a:pt x="205" y="156"/>
                    <a:pt x="205" y="156"/>
                  </a:cubicBezTo>
                  <a:cubicBezTo>
                    <a:pt x="205" y="157"/>
                    <a:pt x="205" y="157"/>
                    <a:pt x="205" y="157"/>
                  </a:cubicBezTo>
                  <a:cubicBezTo>
                    <a:pt x="204" y="157"/>
                    <a:pt x="204" y="157"/>
                    <a:pt x="204" y="157"/>
                  </a:cubicBezTo>
                  <a:cubicBezTo>
                    <a:pt x="205" y="158"/>
                    <a:pt x="205" y="158"/>
                    <a:pt x="205" y="158"/>
                  </a:cubicBezTo>
                  <a:cubicBezTo>
                    <a:pt x="205" y="158"/>
                    <a:pt x="205" y="158"/>
                    <a:pt x="205" y="158"/>
                  </a:cubicBezTo>
                  <a:cubicBezTo>
                    <a:pt x="204" y="158"/>
                    <a:pt x="204" y="158"/>
                    <a:pt x="204" y="158"/>
                  </a:cubicBezTo>
                  <a:cubicBezTo>
                    <a:pt x="204" y="158"/>
                    <a:pt x="204" y="158"/>
                    <a:pt x="204" y="158"/>
                  </a:cubicBezTo>
                  <a:cubicBezTo>
                    <a:pt x="204" y="159"/>
                    <a:pt x="204" y="159"/>
                    <a:pt x="204" y="159"/>
                  </a:cubicBezTo>
                  <a:cubicBezTo>
                    <a:pt x="205" y="159"/>
                    <a:pt x="205" y="159"/>
                    <a:pt x="205" y="159"/>
                  </a:cubicBezTo>
                  <a:cubicBezTo>
                    <a:pt x="205" y="160"/>
                    <a:pt x="205" y="160"/>
                    <a:pt x="205" y="160"/>
                  </a:cubicBezTo>
                  <a:cubicBezTo>
                    <a:pt x="204" y="161"/>
                    <a:pt x="204" y="161"/>
                    <a:pt x="204" y="161"/>
                  </a:cubicBezTo>
                  <a:cubicBezTo>
                    <a:pt x="204" y="161"/>
                    <a:pt x="204" y="161"/>
                    <a:pt x="204" y="161"/>
                  </a:cubicBezTo>
                  <a:cubicBezTo>
                    <a:pt x="205" y="161"/>
                    <a:pt x="205" y="161"/>
                    <a:pt x="205" y="161"/>
                  </a:cubicBezTo>
                  <a:cubicBezTo>
                    <a:pt x="205" y="161"/>
                    <a:pt x="205" y="161"/>
                    <a:pt x="205" y="161"/>
                  </a:cubicBezTo>
                  <a:cubicBezTo>
                    <a:pt x="205" y="161"/>
                    <a:pt x="205" y="161"/>
                    <a:pt x="205" y="161"/>
                  </a:cubicBezTo>
                  <a:cubicBezTo>
                    <a:pt x="204" y="162"/>
                    <a:pt x="204" y="162"/>
                    <a:pt x="204" y="162"/>
                  </a:cubicBezTo>
                  <a:cubicBezTo>
                    <a:pt x="204" y="162"/>
                    <a:pt x="204" y="162"/>
                    <a:pt x="204" y="162"/>
                  </a:cubicBezTo>
                  <a:cubicBezTo>
                    <a:pt x="204" y="163"/>
                    <a:pt x="204" y="163"/>
                    <a:pt x="204" y="163"/>
                  </a:cubicBezTo>
                  <a:cubicBezTo>
                    <a:pt x="204" y="163"/>
                    <a:pt x="204" y="163"/>
                    <a:pt x="204" y="163"/>
                  </a:cubicBezTo>
                  <a:cubicBezTo>
                    <a:pt x="204" y="163"/>
                    <a:pt x="204" y="163"/>
                    <a:pt x="204" y="163"/>
                  </a:cubicBezTo>
                  <a:cubicBezTo>
                    <a:pt x="204" y="163"/>
                    <a:pt x="204" y="163"/>
                    <a:pt x="204" y="163"/>
                  </a:cubicBezTo>
                  <a:cubicBezTo>
                    <a:pt x="204" y="164"/>
                    <a:pt x="204" y="164"/>
                    <a:pt x="204" y="164"/>
                  </a:cubicBezTo>
                  <a:cubicBezTo>
                    <a:pt x="204" y="164"/>
                    <a:pt x="204" y="164"/>
                    <a:pt x="204" y="164"/>
                  </a:cubicBezTo>
                  <a:cubicBezTo>
                    <a:pt x="203" y="164"/>
                    <a:pt x="203" y="164"/>
                    <a:pt x="203" y="164"/>
                  </a:cubicBezTo>
                  <a:cubicBezTo>
                    <a:pt x="203" y="164"/>
                    <a:pt x="203" y="164"/>
                    <a:pt x="203" y="164"/>
                  </a:cubicBezTo>
                  <a:cubicBezTo>
                    <a:pt x="203" y="163"/>
                    <a:pt x="203" y="163"/>
                    <a:pt x="203" y="163"/>
                  </a:cubicBezTo>
                  <a:cubicBezTo>
                    <a:pt x="202" y="163"/>
                    <a:pt x="202" y="163"/>
                    <a:pt x="202" y="163"/>
                  </a:cubicBezTo>
                  <a:cubicBezTo>
                    <a:pt x="202" y="162"/>
                    <a:pt x="202" y="162"/>
                    <a:pt x="202" y="162"/>
                  </a:cubicBezTo>
                  <a:cubicBezTo>
                    <a:pt x="203" y="162"/>
                    <a:pt x="203" y="162"/>
                    <a:pt x="203" y="162"/>
                  </a:cubicBezTo>
                  <a:cubicBezTo>
                    <a:pt x="202" y="161"/>
                    <a:pt x="202" y="161"/>
                    <a:pt x="202" y="161"/>
                  </a:cubicBezTo>
                  <a:cubicBezTo>
                    <a:pt x="202" y="161"/>
                    <a:pt x="202" y="161"/>
                    <a:pt x="202" y="161"/>
                  </a:cubicBezTo>
                  <a:cubicBezTo>
                    <a:pt x="203" y="161"/>
                    <a:pt x="203" y="161"/>
                    <a:pt x="203" y="161"/>
                  </a:cubicBezTo>
                  <a:cubicBezTo>
                    <a:pt x="203" y="160"/>
                    <a:pt x="203" y="160"/>
                    <a:pt x="203" y="160"/>
                  </a:cubicBezTo>
                  <a:cubicBezTo>
                    <a:pt x="202" y="160"/>
                    <a:pt x="202" y="160"/>
                    <a:pt x="202" y="160"/>
                  </a:cubicBezTo>
                  <a:cubicBezTo>
                    <a:pt x="202" y="161"/>
                    <a:pt x="202" y="161"/>
                    <a:pt x="202" y="161"/>
                  </a:cubicBezTo>
                  <a:cubicBezTo>
                    <a:pt x="202" y="160"/>
                    <a:pt x="202" y="160"/>
                    <a:pt x="202" y="160"/>
                  </a:cubicBezTo>
                  <a:cubicBezTo>
                    <a:pt x="201" y="160"/>
                    <a:pt x="201" y="160"/>
                    <a:pt x="201" y="160"/>
                  </a:cubicBezTo>
                  <a:cubicBezTo>
                    <a:pt x="201" y="160"/>
                    <a:pt x="201" y="160"/>
                    <a:pt x="201" y="160"/>
                  </a:cubicBezTo>
                  <a:cubicBezTo>
                    <a:pt x="201" y="159"/>
                    <a:pt x="201" y="159"/>
                    <a:pt x="201" y="159"/>
                  </a:cubicBezTo>
                  <a:cubicBezTo>
                    <a:pt x="201" y="159"/>
                    <a:pt x="201" y="159"/>
                    <a:pt x="201" y="159"/>
                  </a:cubicBezTo>
                  <a:cubicBezTo>
                    <a:pt x="202" y="159"/>
                    <a:pt x="202" y="159"/>
                    <a:pt x="202" y="159"/>
                  </a:cubicBezTo>
                  <a:cubicBezTo>
                    <a:pt x="202" y="159"/>
                    <a:pt x="202" y="159"/>
                    <a:pt x="202" y="159"/>
                  </a:cubicBezTo>
                  <a:cubicBezTo>
                    <a:pt x="203" y="158"/>
                    <a:pt x="203" y="158"/>
                    <a:pt x="203" y="158"/>
                  </a:cubicBezTo>
                  <a:cubicBezTo>
                    <a:pt x="203" y="158"/>
                    <a:pt x="203" y="158"/>
                    <a:pt x="203" y="158"/>
                  </a:cubicBezTo>
                  <a:cubicBezTo>
                    <a:pt x="202" y="157"/>
                    <a:pt x="202" y="157"/>
                    <a:pt x="202" y="157"/>
                  </a:cubicBezTo>
                  <a:cubicBezTo>
                    <a:pt x="202" y="158"/>
                    <a:pt x="202" y="158"/>
                    <a:pt x="202" y="158"/>
                  </a:cubicBezTo>
                  <a:cubicBezTo>
                    <a:pt x="201" y="157"/>
                    <a:pt x="201" y="157"/>
                    <a:pt x="201" y="157"/>
                  </a:cubicBezTo>
                  <a:cubicBezTo>
                    <a:pt x="202" y="157"/>
                    <a:pt x="202" y="157"/>
                    <a:pt x="202" y="157"/>
                  </a:cubicBezTo>
                  <a:cubicBezTo>
                    <a:pt x="202" y="157"/>
                    <a:pt x="202" y="157"/>
                    <a:pt x="202" y="157"/>
                  </a:cubicBezTo>
                  <a:cubicBezTo>
                    <a:pt x="203" y="156"/>
                    <a:pt x="203" y="156"/>
                    <a:pt x="203" y="156"/>
                  </a:cubicBezTo>
                  <a:cubicBezTo>
                    <a:pt x="203" y="155"/>
                    <a:pt x="203" y="155"/>
                    <a:pt x="203" y="155"/>
                  </a:cubicBezTo>
                  <a:close/>
                  <a:moveTo>
                    <a:pt x="208" y="155"/>
                  </a:moveTo>
                  <a:cubicBezTo>
                    <a:pt x="207" y="154"/>
                    <a:pt x="207" y="154"/>
                    <a:pt x="207" y="154"/>
                  </a:cubicBezTo>
                  <a:cubicBezTo>
                    <a:pt x="208" y="154"/>
                    <a:pt x="208" y="154"/>
                    <a:pt x="208" y="154"/>
                  </a:cubicBezTo>
                  <a:cubicBezTo>
                    <a:pt x="208" y="153"/>
                    <a:pt x="208" y="153"/>
                    <a:pt x="208" y="153"/>
                  </a:cubicBezTo>
                  <a:cubicBezTo>
                    <a:pt x="208" y="153"/>
                    <a:pt x="208" y="153"/>
                    <a:pt x="208" y="153"/>
                  </a:cubicBezTo>
                  <a:cubicBezTo>
                    <a:pt x="208" y="154"/>
                    <a:pt x="208" y="154"/>
                    <a:pt x="208" y="154"/>
                  </a:cubicBezTo>
                  <a:cubicBezTo>
                    <a:pt x="208" y="155"/>
                    <a:pt x="208" y="155"/>
                    <a:pt x="208" y="155"/>
                  </a:cubicBezTo>
                  <a:close/>
                  <a:moveTo>
                    <a:pt x="206" y="156"/>
                  </a:moveTo>
                  <a:cubicBezTo>
                    <a:pt x="207" y="154"/>
                    <a:pt x="207" y="154"/>
                    <a:pt x="207" y="154"/>
                  </a:cubicBezTo>
                  <a:cubicBezTo>
                    <a:pt x="207" y="154"/>
                    <a:pt x="207" y="154"/>
                    <a:pt x="207" y="154"/>
                  </a:cubicBezTo>
                  <a:cubicBezTo>
                    <a:pt x="207" y="155"/>
                    <a:pt x="207" y="155"/>
                    <a:pt x="207" y="155"/>
                  </a:cubicBezTo>
                  <a:cubicBezTo>
                    <a:pt x="207" y="156"/>
                    <a:pt x="207" y="156"/>
                    <a:pt x="207" y="156"/>
                  </a:cubicBezTo>
                  <a:cubicBezTo>
                    <a:pt x="206" y="156"/>
                    <a:pt x="206" y="156"/>
                    <a:pt x="206" y="156"/>
                  </a:cubicBezTo>
                  <a:close/>
                  <a:moveTo>
                    <a:pt x="206" y="155"/>
                  </a:moveTo>
                  <a:cubicBezTo>
                    <a:pt x="206" y="154"/>
                    <a:pt x="206" y="154"/>
                    <a:pt x="206" y="154"/>
                  </a:cubicBezTo>
                  <a:cubicBezTo>
                    <a:pt x="207" y="153"/>
                    <a:pt x="207" y="153"/>
                    <a:pt x="207" y="153"/>
                  </a:cubicBezTo>
                  <a:cubicBezTo>
                    <a:pt x="207" y="154"/>
                    <a:pt x="207" y="154"/>
                    <a:pt x="207" y="154"/>
                  </a:cubicBezTo>
                  <a:cubicBezTo>
                    <a:pt x="207" y="154"/>
                    <a:pt x="207" y="154"/>
                    <a:pt x="207" y="154"/>
                  </a:cubicBezTo>
                  <a:cubicBezTo>
                    <a:pt x="206" y="155"/>
                    <a:pt x="206" y="155"/>
                    <a:pt x="206" y="155"/>
                  </a:cubicBezTo>
                  <a:cubicBezTo>
                    <a:pt x="206" y="155"/>
                    <a:pt x="206" y="155"/>
                    <a:pt x="206" y="155"/>
                  </a:cubicBezTo>
                  <a:close/>
                  <a:moveTo>
                    <a:pt x="205" y="153"/>
                  </a:moveTo>
                  <a:cubicBezTo>
                    <a:pt x="205" y="152"/>
                    <a:pt x="205" y="152"/>
                    <a:pt x="205" y="152"/>
                  </a:cubicBezTo>
                  <a:cubicBezTo>
                    <a:pt x="207" y="152"/>
                    <a:pt x="207" y="152"/>
                    <a:pt x="207" y="152"/>
                  </a:cubicBezTo>
                  <a:cubicBezTo>
                    <a:pt x="207" y="153"/>
                    <a:pt x="207" y="153"/>
                    <a:pt x="207" y="153"/>
                  </a:cubicBezTo>
                  <a:cubicBezTo>
                    <a:pt x="206" y="154"/>
                    <a:pt x="206" y="154"/>
                    <a:pt x="206" y="154"/>
                  </a:cubicBezTo>
                  <a:cubicBezTo>
                    <a:pt x="205" y="153"/>
                    <a:pt x="205" y="153"/>
                    <a:pt x="205" y="153"/>
                  </a:cubicBezTo>
                  <a:cubicBezTo>
                    <a:pt x="205" y="153"/>
                    <a:pt x="205" y="153"/>
                    <a:pt x="205" y="153"/>
                  </a:cubicBezTo>
                  <a:close/>
                  <a:moveTo>
                    <a:pt x="206" y="151"/>
                  </a:moveTo>
                  <a:cubicBezTo>
                    <a:pt x="207" y="150"/>
                    <a:pt x="207" y="150"/>
                    <a:pt x="207" y="150"/>
                  </a:cubicBezTo>
                  <a:cubicBezTo>
                    <a:pt x="207" y="149"/>
                    <a:pt x="207" y="149"/>
                    <a:pt x="207" y="149"/>
                  </a:cubicBezTo>
                  <a:cubicBezTo>
                    <a:pt x="208" y="151"/>
                    <a:pt x="208" y="151"/>
                    <a:pt x="208" y="151"/>
                  </a:cubicBezTo>
                  <a:cubicBezTo>
                    <a:pt x="207" y="151"/>
                    <a:pt x="207" y="151"/>
                    <a:pt x="207" y="151"/>
                  </a:cubicBezTo>
                  <a:cubicBezTo>
                    <a:pt x="206" y="152"/>
                    <a:pt x="206" y="152"/>
                    <a:pt x="206" y="152"/>
                  </a:cubicBezTo>
                  <a:cubicBezTo>
                    <a:pt x="206" y="151"/>
                    <a:pt x="206" y="151"/>
                    <a:pt x="206" y="151"/>
                  </a:cubicBezTo>
                  <a:cubicBezTo>
                    <a:pt x="206" y="151"/>
                    <a:pt x="206" y="151"/>
                    <a:pt x="206" y="151"/>
                  </a:cubicBezTo>
                  <a:close/>
                  <a:moveTo>
                    <a:pt x="203" y="152"/>
                  </a:moveTo>
                  <a:cubicBezTo>
                    <a:pt x="203" y="151"/>
                    <a:pt x="203" y="151"/>
                    <a:pt x="203" y="151"/>
                  </a:cubicBezTo>
                  <a:cubicBezTo>
                    <a:pt x="204" y="149"/>
                    <a:pt x="204" y="149"/>
                    <a:pt x="204" y="149"/>
                  </a:cubicBezTo>
                  <a:cubicBezTo>
                    <a:pt x="204" y="148"/>
                    <a:pt x="204" y="148"/>
                    <a:pt x="204" y="148"/>
                  </a:cubicBezTo>
                  <a:cubicBezTo>
                    <a:pt x="203" y="148"/>
                    <a:pt x="203" y="148"/>
                    <a:pt x="203" y="148"/>
                  </a:cubicBezTo>
                  <a:cubicBezTo>
                    <a:pt x="203" y="148"/>
                    <a:pt x="203" y="148"/>
                    <a:pt x="203" y="148"/>
                  </a:cubicBezTo>
                  <a:cubicBezTo>
                    <a:pt x="203" y="147"/>
                    <a:pt x="203" y="147"/>
                    <a:pt x="203" y="147"/>
                  </a:cubicBezTo>
                  <a:cubicBezTo>
                    <a:pt x="203" y="147"/>
                    <a:pt x="203" y="147"/>
                    <a:pt x="203" y="147"/>
                  </a:cubicBezTo>
                  <a:cubicBezTo>
                    <a:pt x="204" y="146"/>
                    <a:pt x="204" y="146"/>
                    <a:pt x="204" y="146"/>
                  </a:cubicBezTo>
                  <a:cubicBezTo>
                    <a:pt x="205" y="147"/>
                    <a:pt x="205" y="147"/>
                    <a:pt x="205" y="147"/>
                  </a:cubicBezTo>
                  <a:cubicBezTo>
                    <a:pt x="206" y="147"/>
                    <a:pt x="206" y="147"/>
                    <a:pt x="206" y="147"/>
                  </a:cubicBezTo>
                  <a:cubicBezTo>
                    <a:pt x="207" y="148"/>
                    <a:pt x="207" y="148"/>
                    <a:pt x="207" y="148"/>
                  </a:cubicBezTo>
                  <a:cubicBezTo>
                    <a:pt x="207" y="149"/>
                    <a:pt x="207" y="149"/>
                    <a:pt x="207" y="149"/>
                  </a:cubicBezTo>
                  <a:cubicBezTo>
                    <a:pt x="206" y="150"/>
                    <a:pt x="206" y="150"/>
                    <a:pt x="206" y="150"/>
                  </a:cubicBezTo>
                  <a:cubicBezTo>
                    <a:pt x="205" y="150"/>
                    <a:pt x="205" y="150"/>
                    <a:pt x="205" y="150"/>
                  </a:cubicBezTo>
                  <a:cubicBezTo>
                    <a:pt x="205" y="149"/>
                    <a:pt x="205" y="149"/>
                    <a:pt x="205" y="149"/>
                  </a:cubicBezTo>
                  <a:cubicBezTo>
                    <a:pt x="205" y="149"/>
                    <a:pt x="205" y="149"/>
                    <a:pt x="205" y="149"/>
                  </a:cubicBezTo>
                  <a:cubicBezTo>
                    <a:pt x="205" y="150"/>
                    <a:pt x="205" y="150"/>
                    <a:pt x="205" y="150"/>
                  </a:cubicBezTo>
                  <a:cubicBezTo>
                    <a:pt x="204" y="151"/>
                    <a:pt x="204" y="151"/>
                    <a:pt x="204" y="151"/>
                  </a:cubicBezTo>
                  <a:cubicBezTo>
                    <a:pt x="205" y="151"/>
                    <a:pt x="205" y="151"/>
                    <a:pt x="205" y="151"/>
                  </a:cubicBezTo>
                  <a:cubicBezTo>
                    <a:pt x="204" y="152"/>
                    <a:pt x="204" y="152"/>
                    <a:pt x="204" y="152"/>
                  </a:cubicBezTo>
                  <a:cubicBezTo>
                    <a:pt x="204" y="151"/>
                    <a:pt x="204" y="151"/>
                    <a:pt x="204" y="151"/>
                  </a:cubicBezTo>
                  <a:cubicBezTo>
                    <a:pt x="204" y="152"/>
                    <a:pt x="204" y="152"/>
                    <a:pt x="204" y="152"/>
                  </a:cubicBezTo>
                  <a:cubicBezTo>
                    <a:pt x="203" y="152"/>
                    <a:pt x="203" y="152"/>
                    <a:pt x="203" y="152"/>
                  </a:cubicBezTo>
                  <a:close/>
                  <a:moveTo>
                    <a:pt x="201" y="151"/>
                  </a:moveTo>
                  <a:cubicBezTo>
                    <a:pt x="200" y="150"/>
                    <a:pt x="200" y="150"/>
                    <a:pt x="200" y="150"/>
                  </a:cubicBezTo>
                  <a:cubicBezTo>
                    <a:pt x="201" y="149"/>
                    <a:pt x="201" y="149"/>
                    <a:pt x="201" y="149"/>
                  </a:cubicBezTo>
                  <a:cubicBezTo>
                    <a:pt x="200" y="149"/>
                    <a:pt x="200" y="149"/>
                    <a:pt x="200" y="149"/>
                  </a:cubicBezTo>
                  <a:cubicBezTo>
                    <a:pt x="200" y="148"/>
                    <a:pt x="200" y="148"/>
                    <a:pt x="200" y="148"/>
                  </a:cubicBezTo>
                  <a:cubicBezTo>
                    <a:pt x="201" y="148"/>
                    <a:pt x="201" y="148"/>
                    <a:pt x="201" y="148"/>
                  </a:cubicBezTo>
                  <a:cubicBezTo>
                    <a:pt x="201" y="148"/>
                    <a:pt x="201" y="148"/>
                    <a:pt x="201" y="148"/>
                  </a:cubicBezTo>
                  <a:cubicBezTo>
                    <a:pt x="201" y="147"/>
                    <a:pt x="201" y="147"/>
                    <a:pt x="201" y="147"/>
                  </a:cubicBezTo>
                  <a:cubicBezTo>
                    <a:pt x="202" y="147"/>
                    <a:pt x="202" y="147"/>
                    <a:pt x="202" y="147"/>
                  </a:cubicBezTo>
                  <a:cubicBezTo>
                    <a:pt x="203" y="148"/>
                    <a:pt x="203" y="148"/>
                    <a:pt x="203" y="148"/>
                  </a:cubicBezTo>
                  <a:cubicBezTo>
                    <a:pt x="202" y="149"/>
                    <a:pt x="202" y="149"/>
                    <a:pt x="202" y="149"/>
                  </a:cubicBezTo>
                  <a:cubicBezTo>
                    <a:pt x="202" y="149"/>
                    <a:pt x="202" y="149"/>
                    <a:pt x="202" y="149"/>
                  </a:cubicBezTo>
                  <a:cubicBezTo>
                    <a:pt x="203" y="149"/>
                    <a:pt x="203" y="149"/>
                    <a:pt x="203" y="149"/>
                  </a:cubicBezTo>
                  <a:cubicBezTo>
                    <a:pt x="203" y="149"/>
                    <a:pt x="203" y="149"/>
                    <a:pt x="203" y="149"/>
                  </a:cubicBezTo>
                  <a:cubicBezTo>
                    <a:pt x="202" y="151"/>
                    <a:pt x="202" y="151"/>
                    <a:pt x="202" y="151"/>
                  </a:cubicBezTo>
                  <a:cubicBezTo>
                    <a:pt x="201" y="152"/>
                    <a:pt x="201" y="152"/>
                    <a:pt x="201" y="152"/>
                  </a:cubicBezTo>
                  <a:cubicBezTo>
                    <a:pt x="201" y="153"/>
                    <a:pt x="201" y="153"/>
                    <a:pt x="201" y="153"/>
                  </a:cubicBezTo>
                  <a:cubicBezTo>
                    <a:pt x="201" y="153"/>
                    <a:pt x="201" y="153"/>
                    <a:pt x="201" y="153"/>
                  </a:cubicBezTo>
                  <a:cubicBezTo>
                    <a:pt x="200" y="154"/>
                    <a:pt x="200" y="154"/>
                    <a:pt x="200" y="154"/>
                  </a:cubicBezTo>
                  <a:cubicBezTo>
                    <a:pt x="200" y="153"/>
                    <a:pt x="200" y="153"/>
                    <a:pt x="200" y="153"/>
                  </a:cubicBezTo>
                  <a:cubicBezTo>
                    <a:pt x="200" y="152"/>
                    <a:pt x="200" y="152"/>
                    <a:pt x="200" y="152"/>
                  </a:cubicBezTo>
                  <a:cubicBezTo>
                    <a:pt x="199" y="154"/>
                    <a:pt x="199" y="154"/>
                    <a:pt x="199" y="154"/>
                  </a:cubicBezTo>
                  <a:cubicBezTo>
                    <a:pt x="199" y="153"/>
                    <a:pt x="199" y="153"/>
                    <a:pt x="199" y="153"/>
                  </a:cubicBezTo>
                  <a:cubicBezTo>
                    <a:pt x="199" y="153"/>
                    <a:pt x="199" y="153"/>
                    <a:pt x="199" y="153"/>
                  </a:cubicBezTo>
                  <a:cubicBezTo>
                    <a:pt x="199" y="152"/>
                    <a:pt x="199" y="152"/>
                    <a:pt x="199" y="152"/>
                  </a:cubicBezTo>
                  <a:cubicBezTo>
                    <a:pt x="199" y="152"/>
                    <a:pt x="199" y="152"/>
                    <a:pt x="199" y="152"/>
                  </a:cubicBezTo>
                  <a:cubicBezTo>
                    <a:pt x="200" y="151"/>
                    <a:pt x="200" y="151"/>
                    <a:pt x="200" y="151"/>
                  </a:cubicBezTo>
                  <a:cubicBezTo>
                    <a:pt x="200" y="152"/>
                    <a:pt x="200" y="152"/>
                    <a:pt x="200" y="152"/>
                  </a:cubicBezTo>
                  <a:cubicBezTo>
                    <a:pt x="201" y="151"/>
                    <a:pt x="201" y="151"/>
                    <a:pt x="201" y="151"/>
                  </a:cubicBezTo>
                  <a:cubicBezTo>
                    <a:pt x="201" y="151"/>
                    <a:pt x="201" y="151"/>
                    <a:pt x="201" y="151"/>
                  </a:cubicBezTo>
                  <a:close/>
                  <a:moveTo>
                    <a:pt x="200" y="144"/>
                  </a:moveTo>
                  <a:cubicBezTo>
                    <a:pt x="201" y="144"/>
                    <a:pt x="201" y="144"/>
                    <a:pt x="201" y="144"/>
                  </a:cubicBezTo>
                  <a:cubicBezTo>
                    <a:pt x="201" y="144"/>
                    <a:pt x="201" y="144"/>
                    <a:pt x="201" y="144"/>
                  </a:cubicBezTo>
                  <a:cubicBezTo>
                    <a:pt x="200" y="144"/>
                    <a:pt x="200" y="144"/>
                    <a:pt x="200" y="144"/>
                  </a:cubicBezTo>
                  <a:close/>
                  <a:moveTo>
                    <a:pt x="198" y="144"/>
                  </a:moveTo>
                  <a:cubicBezTo>
                    <a:pt x="199" y="144"/>
                    <a:pt x="199" y="144"/>
                    <a:pt x="199" y="144"/>
                  </a:cubicBezTo>
                  <a:cubicBezTo>
                    <a:pt x="199" y="143"/>
                    <a:pt x="199" y="143"/>
                    <a:pt x="199" y="143"/>
                  </a:cubicBezTo>
                  <a:cubicBezTo>
                    <a:pt x="200" y="143"/>
                    <a:pt x="200" y="143"/>
                    <a:pt x="200" y="143"/>
                  </a:cubicBezTo>
                  <a:cubicBezTo>
                    <a:pt x="200" y="144"/>
                    <a:pt x="200" y="144"/>
                    <a:pt x="200" y="144"/>
                  </a:cubicBezTo>
                  <a:cubicBezTo>
                    <a:pt x="200" y="146"/>
                    <a:pt x="200" y="146"/>
                    <a:pt x="200" y="146"/>
                  </a:cubicBezTo>
                  <a:cubicBezTo>
                    <a:pt x="200" y="147"/>
                    <a:pt x="200" y="147"/>
                    <a:pt x="200" y="147"/>
                  </a:cubicBezTo>
                  <a:cubicBezTo>
                    <a:pt x="199" y="147"/>
                    <a:pt x="199" y="147"/>
                    <a:pt x="199" y="147"/>
                  </a:cubicBezTo>
                  <a:cubicBezTo>
                    <a:pt x="199" y="149"/>
                    <a:pt x="199" y="149"/>
                    <a:pt x="199" y="149"/>
                  </a:cubicBezTo>
                  <a:cubicBezTo>
                    <a:pt x="199" y="149"/>
                    <a:pt x="199" y="149"/>
                    <a:pt x="199" y="149"/>
                  </a:cubicBezTo>
                  <a:cubicBezTo>
                    <a:pt x="198" y="150"/>
                    <a:pt x="198" y="150"/>
                    <a:pt x="198" y="150"/>
                  </a:cubicBezTo>
                  <a:cubicBezTo>
                    <a:pt x="198" y="151"/>
                    <a:pt x="198" y="151"/>
                    <a:pt x="198" y="151"/>
                  </a:cubicBezTo>
                  <a:cubicBezTo>
                    <a:pt x="198" y="152"/>
                    <a:pt x="198" y="152"/>
                    <a:pt x="198" y="152"/>
                  </a:cubicBezTo>
                  <a:cubicBezTo>
                    <a:pt x="198" y="152"/>
                    <a:pt x="198" y="152"/>
                    <a:pt x="198" y="152"/>
                  </a:cubicBezTo>
                  <a:cubicBezTo>
                    <a:pt x="198" y="152"/>
                    <a:pt x="198" y="152"/>
                    <a:pt x="198" y="152"/>
                  </a:cubicBezTo>
                  <a:cubicBezTo>
                    <a:pt x="198" y="151"/>
                    <a:pt x="198" y="151"/>
                    <a:pt x="198" y="151"/>
                  </a:cubicBezTo>
                  <a:cubicBezTo>
                    <a:pt x="197" y="151"/>
                    <a:pt x="197" y="151"/>
                    <a:pt x="197" y="151"/>
                  </a:cubicBezTo>
                  <a:cubicBezTo>
                    <a:pt x="197" y="150"/>
                    <a:pt x="197" y="150"/>
                    <a:pt x="197" y="150"/>
                  </a:cubicBezTo>
                  <a:cubicBezTo>
                    <a:pt x="197" y="149"/>
                    <a:pt x="197" y="149"/>
                    <a:pt x="197" y="149"/>
                  </a:cubicBezTo>
                  <a:cubicBezTo>
                    <a:pt x="198" y="149"/>
                    <a:pt x="198" y="149"/>
                    <a:pt x="198" y="149"/>
                  </a:cubicBezTo>
                  <a:cubicBezTo>
                    <a:pt x="198" y="149"/>
                    <a:pt x="198" y="149"/>
                    <a:pt x="198" y="149"/>
                  </a:cubicBezTo>
                  <a:cubicBezTo>
                    <a:pt x="198" y="148"/>
                    <a:pt x="198" y="148"/>
                    <a:pt x="198" y="148"/>
                  </a:cubicBezTo>
                  <a:cubicBezTo>
                    <a:pt x="198" y="149"/>
                    <a:pt x="198" y="149"/>
                    <a:pt x="198" y="149"/>
                  </a:cubicBezTo>
                  <a:cubicBezTo>
                    <a:pt x="197" y="149"/>
                    <a:pt x="197" y="149"/>
                    <a:pt x="197" y="149"/>
                  </a:cubicBezTo>
                  <a:cubicBezTo>
                    <a:pt x="197" y="148"/>
                    <a:pt x="197" y="148"/>
                    <a:pt x="197" y="148"/>
                  </a:cubicBezTo>
                  <a:cubicBezTo>
                    <a:pt x="198" y="148"/>
                    <a:pt x="198" y="148"/>
                    <a:pt x="198" y="148"/>
                  </a:cubicBezTo>
                  <a:cubicBezTo>
                    <a:pt x="198" y="147"/>
                    <a:pt x="198" y="147"/>
                    <a:pt x="198" y="147"/>
                  </a:cubicBezTo>
                  <a:cubicBezTo>
                    <a:pt x="197" y="147"/>
                    <a:pt x="197" y="147"/>
                    <a:pt x="197" y="147"/>
                  </a:cubicBezTo>
                  <a:cubicBezTo>
                    <a:pt x="197" y="147"/>
                    <a:pt x="197" y="147"/>
                    <a:pt x="197" y="147"/>
                  </a:cubicBezTo>
                  <a:cubicBezTo>
                    <a:pt x="198" y="147"/>
                    <a:pt x="198" y="147"/>
                    <a:pt x="198" y="147"/>
                  </a:cubicBezTo>
                  <a:cubicBezTo>
                    <a:pt x="198" y="146"/>
                    <a:pt x="198" y="146"/>
                    <a:pt x="198" y="146"/>
                  </a:cubicBezTo>
                  <a:cubicBezTo>
                    <a:pt x="198" y="145"/>
                    <a:pt x="198" y="145"/>
                    <a:pt x="198" y="145"/>
                  </a:cubicBezTo>
                  <a:cubicBezTo>
                    <a:pt x="199" y="145"/>
                    <a:pt x="199" y="145"/>
                    <a:pt x="199" y="145"/>
                  </a:cubicBezTo>
                  <a:cubicBezTo>
                    <a:pt x="198" y="144"/>
                    <a:pt x="198" y="144"/>
                    <a:pt x="198" y="144"/>
                  </a:cubicBezTo>
                  <a:cubicBezTo>
                    <a:pt x="198" y="144"/>
                    <a:pt x="198" y="144"/>
                    <a:pt x="198" y="144"/>
                  </a:cubicBezTo>
                  <a:close/>
                  <a:moveTo>
                    <a:pt x="196" y="144"/>
                  </a:moveTo>
                  <a:cubicBezTo>
                    <a:pt x="197" y="144"/>
                    <a:pt x="197" y="144"/>
                    <a:pt x="197" y="144"/>
                  </a:cubicBezTo>
                  <a:cubicBezTo>
                    <a:pt x="197" y="144"/>
                    <a:pt x="197" y="144"/>
                    <a:pt x="197" y="144"/>
                  </a:cubicBezTo>
                  <a:cubicBezTo>
                    <a:pt x="197" y="145"/>
                    <a:pt x="197" y="145"/>
                    <a:pt x="197" y="145"/>
                  </a:cubicBezTo>
                  <a:cubicBezTo>
                    <a:pt x="197" y="146"/>
                    <a:pt x="197" y="146"/>
                    <a:pt x="197" y="146"/>
                  </a:cubicBezTo>
                  <a:cubicBezTo>
                    <a:pt x="196" y="146"/>
                    <a:pt x="196" y="146"/>
                    <a:pt x="196" y="146"/>
                  </a:cubicBezTo>
                  <a:cubicBezTo>
                    <a:pt x="196" y="145"/>
                    <a:pt x="196" y="145"/>
                    <a:pt x="196" y="145"/>
                  </a:cubicBezTo>
                  <a:cubicBezTo>
                    <a:pt x="196" y="145"/>
                    <a:pt x="196" y="145"/>
                    <a:pt x="196" y="145"/>
                  </a:cubicBezTo>
                  <a:cubicBezTo>
                    <a:pt x="196" y="145"/>
                    <a:pt x="196" y="145"/>
                    <a:pt x="196" y="145"/>
                  </a:cubicBezTo>
                  <a:cubicBezTo>
                    <a:pt x="196" y="144"/>
                    <a:pt x="196" y="144"/>
                    <a:pt x="196" y="144"/>
                  </a:cubicBezTo>
                  <a:close/>
                  <a:moveTo>
                    <a:pt x="201" y="146"/>
                  </a:moveTo>
                  <a:cubicBezTo>
                    <a:pt x="201" y="145"/>
                    <a:pt x="201" y="145"/>
                    <a:pt x="201" y="145"/>
                  </a:cubicBezTo>
                  <a:cubicBezTo>
                    <a:pt x="201" y="144"/>
                    <a:pt x="201" y="144"/>
                    <a:pt x="201" y="144"/>
                  </a:cubicBezTo>
                  <a:cubicBezTo>
                    <a:pt x="202" y="144"/>
                    <a:pt x="202" y="144"/>
                    <a:pt x="202" y="144"/>
                  </a:cubicBezTo>
                  <a:cubicBezTo>
                    <a:pt x="203" y="144"/>
                    <a:pt x="203" y="144"/>
                    <a:pt x="203" y="144"/>
                  </a:cubicBezTo>
                  <a:cubicBezTo>
                    <a:pt x="202" y="143"/>
                    <a:pt x="202" y="143"/>
                    <a:pt x="202" y="143"/>
                  </a:cubicBezTo>
                  <a:cubicBezTo>
                    <a:pt x="203" y="143"/>
                    <a:pt x="203" y="143"/>
                    <a:pt x="203" y="143"/>
                  </a:cubicBezTo>
                  <a:cubicBezTo>
                    <a:pt x="202" y="142"/>
                    <a:pt x="202" y="142"/>
                    <a:pt x="202" y="142"/>
                  </a:cubicBezTo>
                  <a:cubicBezTo>
                    <a:pt x="202" y="141"/>
                    <a:pt x="202" y="141"/>
                    <a:pt x="202" y="141"/>
                  </a:cubicBezTo>
                  <a:cubicBezTo>
                    <a:pt x="203" y="140"/>
                    <a:pt x="203" y="140"/>
                    <a:pt x="203" y="140"/>
                  </a:cubicBezTo>
                  <a:cubicBezTo>
                    <a:pt x="203" y="138"/>
                    <a:pt x="203" y="138"/>
                    <a:pt x="203" y="138"/>
                  </a:cubicBezTo>
                  <a:cubicBezTo>
                    <a:pt x="204" y="136"/>
                    <a:pt x="204" y="136"/>
                    <a:pt x="204" y="136"/>
                  </a:cubicBezTo>
                  <a:cubicBezTo>
                    <a:pt x="204" y="137"/>
                    <a:pt x="204" y="137"/>
                    <a:pt x="204" y="137"/>
                  </a:cubicBezTo>
                  <a:cubicBezTo>
                    <a:pt x="204" y="138"/>
                    <a:pt x="204" y="138"/>
                    <a:pt x="204" y="138"/>
                  </a:cubicBezTo>
                  <a:cubicBezTo>
                    <a:pt x="205" y="138"/>
                    <a:pt x="205" y="138"/>
                    <a:pt x="205" y="138"/>
                  </a:cubicBezTo>
                  <a:cubicBezTo>
                    <a:pt x="206" y="139"/>
                    <a:pt x="206" y="139"/>
                    <a:pt x="206" y="139"/>
                  </a:cubicBezTo>
                  <a:cubicBezTo>
                    <a:pt x="206" y="142"/>
                    <a:pt x="206" y="142"/>
                    <a:pt x="206" y="142"/>
                  </a:cubicBezTo>
                  <a:cubicBezTo>
                    <a:pt x="206" y="143"/>
                    <a:pt x="206" y="143"/>
                    <a:pt x="206" y="143"/>
                  </a:cubicBezTo>
                  <a:cubicBezTo>
                    <a:pt x="205" y="143"/>
                    <a:pt x="205" y="143"/>
                    <a:pt x="205" y="143"/>
                  </a:cubicBezTo>
                  <a:cubicBezTo>
                    <a:pt x="205" y="141"/>
                    <a:pt x="205" y="141"/>
                    <a:pt x="205" y="141"/>
                  </a:cubicBezTo>
                  <a:cubicBezTo>
                    <a:pt x="205" y="139"/>
                    <a:pt x="205" y="139"/>
                    <a:pt x="205" y="139"/>
                  </a:cubicBezTo>
                  <a:cubicBezTo>
                    <a:pt x="205" y="140"/>
                    <a:pt x="205" y="140"/>
                    <a:pt x="205" y="140"/>
                  </a:cubicBezTo>
                  <a:cubicBezTo>
                    <a:pt x="205" y="143"/>
                    <a:pt x="205" y="143"/>
                    <a:pt x="205" y="143"/>
                  </a:cubicBezTo>
                  <a:cubicBezTo>
                    <a:pt x="204" y="143"/>
                    <a:pt x="204" y="143"/>
                    <a:pt x="204" y="143"/>
                  </a:cubicBezTo>
                  <a:cubicBezTo>
                    <a:pt x="204" y="144"/>
                    <a:pt x="204" y="144"/>
                    <a:pt x="204" y="144"/>
                  </a:cubicBezTo>
                  <a:cubicBezTo>
                    <a:pt x="204" y="144"/>
                    <a:pt x="204" y="144"/>
                    <a:pt x="204" y="144"/>
                  </a:cubicBezTo>
                  <a:cubicBezTo>
                    <a:pt x="203" y="144"/>
                    <a:pt x="203" y="144"/>
                    <a:pt x="203" y="144"/>
                  </a:cubicBezTo>
                  <a:cubicBezTo>
                    <a:pt x="203" y="145"/>
                    <a:pt x="203" y="145"/>
                    <a:pt x="203" y="145"/>
                  </a:cubicBezTo>
                  <a:cubicBezTo>
                    <a:pt x="202" y="146"/>
                    <a:pt x="202" y="146"/>
                    <a:pt x="202" y="146"/>
                  </a:cubicBezTo>
                  <a:cubicBezTo>
                    <a:pt x="201" y="147"/>
                    <a:pt x="201" y="147"/>
                    <a:pt x="201" y="147"/>
                  </a:cubicBezTo>
                  <a:cubicBezTo>
                    <a:pt x="201" y="146"/>
                    <a:pt x="201" y="146"/>
                    <a:pt x="201" y="146"/>
                  </a:cubicBezTo>
                  <a:close/>
                  <a:moveTo>
                    <a:pt x="198" y="137"/>
                  </a:moveTo>
                  <a:cubicBezTo>
                    <a:pt x="200" y="137"/>
                    <a:pt x="200" y="137"/>
                    <a:pt x="200" y="137"/>
                  </a:cubicBezTo>
                  <a:cubicBezTo>
                    <a:pt x="200" y="137"/>
                    <a:pt x="200" y="137"/>
                    <a:pt x="200" y="137"/>
                  </a:cubicBezTo>
                  <a:cubicBezTo>
                    <a:pt x="200" y="138"/>
                    <a:pt x="200" y="138"/>
                    <a:pt x="200" y="138"/>
                  </a:cubicBezTo>
                  <a:cubicBezTo>
                    <a:pt x="200" y="138"/>
                    <a:pt x="200" y="138"/>
                    <a:pt x="200" y="138"/>
                  </a:cubicBezTo>
                  <a:cubicBezTo>
                    <a:pt x="200" y="139"/>
                    <a:pt x="200" y="139"/>
                    <a:pt x="200" y="139"/>
                  </a:cubicBezTo>
                  <a:cubicBezTo>
                    <a:pt x="201" y="138"/>
                    <a:pt x="201" y="138"/>
                    <a:pt x="201" y="138"/>
                  </a:cubicBezTo>
                  <a:cubicBezTo>
                    <a:pt x="201" y="138"/>
                    <a:pt x="201" y="138"/>
                    <a:pt x="201" y="138"/>
                  </a:cubicBezTo>
                  <a:cubicBezTo>
                    <a:pt x="202" y="139"/>
                    <a:pt x="202" y="139"/>
                    <a:pt x="202" y="139"/>
                  </a:cubicBezTo>
                  <a:cubicBezTo>
                    <a:pt x="202" y="139"/>
                    <a:pt x="202" y="139"/>
                    <a:pt x="202" y="139"/>
                  </a:cubicBezTo>
                  <a:cubicBezTo>
                    <a:pt x="202" y="139"/>
                    <a:pt x="202" y="139"/>
                    <a:pt x="202" y="139"/>
                  </a:cubicBezTo>
                  <a:cubicBezTo>
                    <a:pt x="202" y="140"/>
                    <a:pt x="202" y="140"/>
                    <a:pt x="202" y="140"/>
                  </a:cubicBezTo>
                  <a:cubicBezTo>
                    <a:pt x="201" y="140"/>
                    <a:pt x="201" y="140"/>
                    <a:pt x="201" y="140"/>
                  </a:cubicBezTo>
                  <a:cubicBezTo>
                    <a:pt x="201" y="140"/>
                    <a:pt x="201" y="140"/>
                    <a:pt x="201" y="140"/>
                  </a:cubicBezTo>
                  <a:cubicBezTo>
                    <a:pt x="200" y="139"/>
                    <a:pt x="200" y="139"/>
                    <a:pt x="200" y="139"/>
                  </a:cubicBezTo>
                  <a:cubicBezTo>
                    <a:pt x="199" y="138"/>
                    <a:pt x="199" y="138"/>
                    <a:pt x="199" y="138"/>
                  </a:cubicBezTo>
                  <a:cubicBezTo>
                    <a:pt x="199" y="139"/>
                    <a:pt x="199" y="139"/>
                    <a:pt x="199" y="139"/>
                  </a:cubicBezTo>
                  <a:cubicBezTo>
                    <a:pt x="200" y="140"/>
                    <a:pt x="200" y="140"/>
                    <a:pt x="200" y="140"/>
                  </a:cubicBezTo>
                  <a:cubicBezTo>
                    <a:pt x="200" y="141"/>
                    <a:pt x="200" y="141"/>
                    <a:pt x="200" y="141"/>
                  </a:cubicBezTo>
                  <a:cubicBezTo>
                    <a:pt x="201" y="141"/>
                    <a:pt x="201" y="141"/>
                    <a:pt x="201" y="141"/>
                  </a:cubicBezTo>
                  <a:cubicBezTo>
                    <a:pt x="201" y="142"/>
                    <a:pt x="201" y="142"/>
                    <a:pt x="201" y="142"/>
                  </a:cubicBezTo>
                  <a:cubicBezTo>
                    <a:pt x="201" y="142"/>
                    <a:pt x="201" y="142"/>
                    <a:pt x="201" y="142"/>
                  </a:cubicBezTo>
                  <a:cubicBezTo>
                    <a:pt x="201" y="143"/>
                    <a:pt x="201" y="143"/>
                    <a:pt x="201" y="143"/>
                  </a:cubicBezTo>
                  <a:cubicBezTo>
                    <a:pt x="200" y="143"/>
                    <a:pt x="200" y="143"/>
                    <a:pt x="200" y="143"/>
                  </a:cubicBezTo>
                  <a:cubicBezTo>
                    <a:pt x="200" y="142"/>
                    <a:pt x="200" y="142"/>
                    <a:pt x="200" y="142"/>
                  </a:cubicBezTo>
                  <a:cubicBezTo>
                    <a:pt x="199" y="142"/>
                    <a:pt x="199" y="142"/>
                    <a:pt x="199" y="142"/>
                  </a:cubicBezTo>
                  <a:cubicBezTo>
                    <a:pt x="198" y="140"/>
                    <a:pt x="198" y="140"/>
                    <a:pt x="198" y="140"/>
                  </a:cubicBezTo>
                  <a:cubicBezTo>
                    <a:pt x="198" y="141"/>
                    <a:pt x="198" y="141"/>
                    <a:pt x="198" y="141"/>
                  </a:cubicBezTo>
                  <a:cubicBezTo>
                    <a:pt x="199" y="142"/>
                    <a:pt x="199" y="142"/>
                    <a:pt x="199" y="142"/>
                  </a:cubicBezTo>
                  <a:cubicBezTo>
                    <a:pt x="199" y="143"/>
                    <a:pt x="199" y="143"/>
                    <a:pt x="199" y="143"/>
                  </a:cubicBezTo>
                  <a:cubicBezTo>
                    <a:pt x="198" y="143"/>
                    <a:pt x="198" y="143"/>
                    <a:pt x="198" y="143"/>
                  </a:cubicBezTo>
                  <a:cubicBezTo>
                    <a:pt x="197" y="143"/>
                    <a:pt x="197" y="143"/>
                    <a:pt x="197" y="143"/>
                  </a:cubicBezTo>
                  <a:cubicBezTo>
                    <a:pt x="197" y="142"/>
                    <a:pt x="197" y="142"/>
                    <a:pt x="197" y="142"/>
                  </a:cubicBezTo>
                  <a:cubicBezTo>
                    <a:pt x="197" y="142"/>
                    <a:pt x="197" y="142"/>
                    <a:pt x="197" y="142"/>
                  </a:cubicBezTo>
                  <a:cubicBezTo>
                    <a:pt x="197" y="141"/>
                    <a:pt x="197" y="141"/>
                    <a:pt x="197" y="141"/>
                  </a:cubicBezTo>
                  <a:cubicBezTo>
                    <a:pt x="197" y="141"/>
                    <a:pt x="197" y="141"/>
                    <a:pt x="197" y="141"/>
                  </a:cubicBezTo>
                  <a:cubicBezTo>
                    <a:pt x="196" y="140"/>
                    <a:pt x="196" y="140"/>
                    <a:pt x="196" y="140"/>
                  </a:cubicBezTo>
                  <a:cubicBezTo>
                    <a:pt x="197" y="139"/>
                    <a:pt x="197" y="139"/>
                    <a:pt x="197" y="139"/>
                  </a:cubicBezTo>
                  <a:cubicBezTo>
                    <a:pt x="197" y="139"/>
                    <a:pt x="197" y="139"/>
                    <a:pt x="197" y="139"/>
                  </a:cubicBezTo>
                  <a:cubicBezTo>
                    <a:pt x="198" y="139"/>
                    <a:pt x="198" y="139"/>
                    <a:pt x="198" y="139"/>
                  </a:cubicBezTo>
                  <a:cubicBezTo>
                    <a:pt x="197" y="138"/>
                    <a:pt x="197" y="138"/>
                    <a:pt x="197" y="138"/>
                  </a:cubicBezTo>
                  <a:cubicBezTo>
                    <a:pt x="197" y="137"/>
                    <a:pt x="197" y="137"/>
                    <a:pt x="197" y="137"/>
                  </a:cubicBezTo>
                  <a:cubicBezTo>
                    <a:pt x="197" y="137"/>
                    <a:pt x="197" y="137"/>
                    <a:pt x="197" y="137"/>
                  </a:cubicBezTo>
                  <a:cubicBezTo>
                    <a:pt x="198" y="137"/>
                    <a:pt x="198" y="137"/>
                    <a:pt x="198" y="137"/>
                  </a:cubicBezTo>
                  <a:cubicBezTo>
                    <a:pt x="198" y="137"/>
                    <a:pt x="198" y="137"/>
                    <a:pt x="198" y="137"/>
                  </a:cubicBezTo>
                  <a:cubicBezTo>
                    <a:pt x="198" y="137"/>
                    <a:pt x="198" y="137"/>
                    <a:pt x="198" y="137"/>
                  </a:cubicBezTo>
                  <a:close/>
                  <a:moveTo>
                    <a:pt x="199" y="136"/>
                  </a:moveTo>
                  <a:cubicBezTo>
                    <a:pt x="199" y="135"/>
                    <a:pt x="199" y="135"/>
                    <a:pt x="199" y="135"/>
                  </a:cubicBezTo>
                  <a:cubicBezTo>
                    <a:pt x="200" y="136"/>
                    <a:pt x="200" y="136"/>
                    <a:pt x="200" y="136"/>
                  </a:cubicBezTo>
                  <a:cubicBezTo>
                    <a:pt x="199" y="136"/>
                    <a:pt x="199" y="136"/>
                    <a:pt x="199" y="136"/>
                  </a:cubicBezTo>
                  <a:cubicBezTo>
                    <a:pt x="199" y="136"/>
                    <a:pt x="199" y="136"/>
                    <a:pt x="199" y="136"/>
                  </a:cubicBezTo>
                  <a:close/>
                  <a:moveTo>
                    <a:pt x="66" y="86"/>
                  </a:moveTo>
                  <a:cubicBezTo>
                    <a:pt x="66" y="86"/>
                    <a:pt x="66" y="86"/>
                    <a:pt x="66" y="86"/>
                  </a:cubicBezTo>
                  <a:cubicBezTo>
                    <a:pt x="66" y="86"/>
                    <a:pt x="66" y="86"/>
                    <a:pt x="66" y="86"/>
                  </a:cubicBezTo>
                  <a:cubicBezTo>
                    <a:pt x="66" y="86"/>
                    <a:pt x="66" y="86"/>
                    <a:pt x="66" y="86"/>
                  </a:cubicBezTo>
                  <a:cubicBezTo>
                    <a:pt x="66" y="86"/>
                    <a:pt x="66" y="86"/>
                    <a:pt x="66" y="86"/>
                  </a:cubicBezTo>
                  <a:close/>
                  <a:moveTo>
                    <a:pt x="66" y="87"/>
                  </a:moveTo>
                  <a:cubicBezTo>
                    <a:pt x="66" y="87"/>
                    <a:pt x="66" y="87"/>
                    <a:pt x="66" y="87"/>
                  </a:cubicBezTo>
                  <a:cubicBezTo>
                    <a:pt x="66" y="88"/>
                    <a:pt x="66" y="88"/>
                    <a:pt x="66" y="88"/>
                  </a:cubicBezTo>
                  <a:cubicBezTo>
                    <a:pt x="68" y="89"/>
                    <a:pt x="68" y="89"/>
                    <a:pt x="68" y="89"/>
                  </a:cubicBezTo>
                  <a:cubicBezTo>
                    <a:pt x="67" y="90"/>
                    <a:pt x="67" y="90"/>
                    <a:pt x="67" y="90"/>
                  </a:cubicBezTo>
                  <a:cubicBezTo>
                    <a:pt x="66" y="89"/>
                    <a:pt x="66" y="89"/>
                    <a:pt x="66" y="89"/>
                  </a:cubicBezTo>
                  <a:cubicBezTo>
                    <a:pt x="66" y="88"/>
                    <a:pt x="66" y="88"/>
                    <a:pt x="66" y="88"/>
                  </a:cubicBezTo>
                  <a:cubicBezTo>
                    <a:pt x="65" y="87"/>
                    <a:pt x="65" y="87"/>
                    <a:pt x="65" y="87"/>
                  </a:cubicBezTo>
                  <a:cubicBezTo>
                    <a:pt x="65" y="87"/>
                    <a:pt x="66" y="87"/>
                    <a:pt x="66" y="87"/>
                  </a:cubicBezTo>
                  <a:close/>
                  <a:moveTo>
                    <a:pt x="112" y="73"/>
                  </a:moveTo>
                  <a:cubicBezTo>
                    <a:pt x="111" y="74"/>
                    <a:pt x="111" y="74"/>
                    <a:pt x="111" y="74"/>
                  </a:cubicBezTo>
                  <a:cubicBezTo>
                    <a:pt x="111" y="76"/>
                    <a:pt x="111" y="76"/>
                    <a:pt x="111" y="76"/>
                  </a:cubicBezTo>
                  <a:cubicBezTo>
                    <a:pt x="111" y="76"/>
                    <a:pt x="111" y="76"/>
                    <a:pt x="111" y="76"/>
                  </a:cubicBezTo>
                  <a:cubicBezTo>
                    <a:pt x="111" y="75"/>
                    <a:pt x="111" y="75"/>
                    <a:pt x="111" y="75"/>
                  </a:cubicBezTo>
                  <a:cubicBezTo>
                    <a:pt x="110" y="75"/>
                    <a:pt x="110" y="75"/>
                    <a:pt x="110" y="75"/>
                  </a:cubicBezTo>
                  <a:cubicBezTo>
                    <a:pt x="109" y="75"/>
                    <a:pt x="109" y="75"/>
                    <a:pt x="109" y="75"/>
                  </a:cubicBezTo>
                  <a:cubicBezTo>
                    <a:pt x="108" y="75"/>
                    <a:pt x="108" y="75"/>
                    <a:pt x="108" y="75"/>
                  </a:cubicBezTo>
                  <a:cubicBezTo>
                    <a:pt x="108" y="74"/>
                    <a:pt x="108" y="74"/>
                    <a:pt x="108" y="74"/>
                  </a:cubicBezTo>
                  <a:cubicBezTo>
                    <a:pt x="111" y="72"/>
                    <a:pt x="111" y="72"/>
                    <a:pt x="111" y="72"/>
                  </a:cubicBezTo>
                  <a:cubicBezTo>
                    <a:pt x="112" y="72"/>
                    <a:pt x="112" y="72"/>
                    <a:pt x="112" y="72"/>
                  </a:cubicBezTo>
                  <a:cubicBezTo>
                    <a:pt x="112" y="72"/>
                    <a:pt x="112" y="72"/>
                    <a:pt x="112" y="72"/>
                  </a:cubicBezTo>
                  <a:cubicBezTo>
                    <a:pt x="112" y="73"/>
                    <a:pt x="112" y="73"/>
                    <a:pt x="112" y="73"/>
                  </a:cubicBezTo>
                  <a:close/>
                  <a:moveTo>
                    <a:pt x="113" y="73"/>
                  </a:moveTo>
                  <a:cubicBezTo>
                    <a:pt x="113" y="73"/>
                    <a:pt x="113" y="73"/>
                    <a:pt x="113" y="73"/>
                  </a:cubicBezTo>
                  <a:cubicBezTo>
                    <a:pt x="113" y="73"/>
                    <a:pt x="113" y="73"/>
                    <a:pt x="113" y="73"/>
                  </a:cubicBezTo>
                  <a:cubicBezTo>
                    <a:pt x="113" y="72"/>
                    <a:pt x="113" y="72"/>
                    <a:pt x="113" y="72"/>
                  </a:cubicBezTo>
                  <a:cubicBezTo>
                    <a:pt x="113" y="71"/>
                    <a:pt x="113" y="71"/>
                    <a:pt x="113" y="71"/>
                  </a:cubicBezTo>
                  <a:cubicBezTo>
                    <a:pt x="112" y="71"/>
                    <a:pt x="112" y="71"/>
                    <a:pt x="112" y="71"/>
                  </a:cubicBezTo>
                  <a:cubicBezTo>
                    <a:pt x="113" y="70"/>
                    <a:pt x="113" y="70"/>
                    <a:pt x="113" y="70"/>
                  </a:cubicBezTo>
                  <a:cubicBezTo>
                    <a:pt x="114" y="70"/>
                    <a:pt x="114" y="70"/>
                    <a:pt x="114" y="70"/>
                  </a:cubicBezTo>
                  <a:cubicBezTo>
                    <a:pt x="116" y="71"/>
                    <a:pt x="116" y="71"/>
                    <a:pt x="116" y="71"/>
                  </a:cubicBezTo>
                  <a:cubicBezTo>
                    <a:pt x="116" y="72"/>
                    <a:pt x="116" y="72"/>
                    <a:pt x="116" y="72"/>
                  </a:cubicBezTo>
                  <a:cubicBezTo>
                    <a:pt x="115" y="72"/>
                    <a:pt x="115" y="72"/>
                    <a:pt x="115" y="72"/>
                  </a:cubicBezTo>
                  <a:cubicBezTo>
                    <a:pt x="113" y="74"/>
                    <a:pt x="113" y="74"/>
                    <a:pt x="113" y="74"/>
                  </a:cubicBezTo>
                  <a:cubicBezTo>
                    <a:pt x="113" y="73"/>
                    <a:pt x="113" y="73"/>
                    <a:pt x="113" y="73"/>
                  </a:cubicBezTo>
                  <a:close/>
                  <a:moveTo>
                    <a:pt x="121" y="68"/>
                  </a:moveTo>
                  <a:cubicBezTo>
                    <a:pt x="122" y="68"/>
                    <a:pt x="122" y="68"/>
                    <a:pt x="122" y="68"/>
                  </a:cubicBezTo>
                  <a:cubicBezTo>
                    <a:pt x="123" y="68"/>
                    <a:pt x="123" y="68"/>
                    <a:pt x="123" y="68"/>
                  </a:cubicBezTo>
                  <a:cubicBezTo>
                    <a:pt x="123" y="69"/>
                    <a:pt x="123" y="69"/>
                    <a:pt x="123" y="69"/>
                  </a:cubicBezTo>
                  <a:cubicBezTo>
                    <a:pt x="123" y="69"/>
                    <a:pt x="123" y="69"/>
                    <a:pt x="123" y="69"/>
                  </a:cubicBezTo>
                  <a:cubicBezTo>
                    <a:pt x="122" y="69"/>
                    <a:pt x="122" y="69"/>
                    <a:pt x="122" y="69"/>
                  </a:cubicBezTo>
                  <a:cubicBezTo>
                    <a:pt x="121" y="68"/>
                    <a:pt x="121" y="68"/>
                    <a:pt x="121" y="68"/>
                  </a:cubicBezTo>
                  <a:close/>
                  <a:moveTo>
                    <a:pt x="166" y="107"/>
                  </a:moveTo>
                  <a:cubicBezTo>
                    <a:pt x="167" y="107"/>
                    <a:pt x="167" y="107"/>
                    <a:pt x="167" y="107"/>
                  </a:cubicBezTo>
                  <a:cubicBezTo>
                    <a:pt x="167" y="107"/>
                    <a:pt x="167" y="107"/>
                    <a:pt x="167" y="107"/>
                  </a:cubicBezTo>
                  <a:cubicBezTo>
                    <a:pt x="167" y="107"/>
                    <a:pt x="167" y="107"/>
                    <a:pt x="167" y="107"/>
                  </a:cubicBezTo>
                  <a:cubicBezTo>
                    <a:pt x="166" y="107"/>
                    <a:pt x="166" y="107"/>
                    <a:pt x="166" y="107"/>
                  </a:cubicBezTo>
                  <a:close/>
                  <a:moveTo>
                    <a:pt x="162" y="119"/>
                  </a:moveTo>
                  <a:cubicBezTo>
                    <a:pt x="163" y="119"/>
                    <a:pt x="163" y="119"/>
                    <a:pt x="163" y="119"/>
                  </a:cubicBezTo>
                  <a:cubicBezTo>
                    <a:pt x="163" y="119"/>
                    <a:pt x="163" y="119"/>
                    <a:pt x="163" y="119"/>
                  </a:cubicBezTo>
                  <a:cubicBezTo>
                    <a:pt x="162" y="119"/>
                    <a:pt x="162" y="119"/>
                    <a:pt x="162" y="119"/>
                  </a:cubicBezTo>
                  <a:close/>
                  <a:moveTo>
                    <a:pt x="172" y="117"/>
                  </a:moveTo>
                  <a:cubicBezTo>
                    <a:pt x="173" y="116"/>
                    <a:pt x="173" y="116"/>
                    <a:pt x="173" y="116"/>
                  </a:cubicBezTo>
                  <a:cubicBezTo>
                    <a:pt x="173" y="116"/>
                    <a:pt x="173" y="116"/>
                    <a:pt x="173" y="116"/>
                  </a:cubicBezTo>
                  <a:cubicBezTo>
                    <a:pt x="173" y="117"/>
                    <a:pt x="173" y="117"/>
                    <a:pt x="173" y="117"/>
                  </a:cubicBezTo>
                  <a:cubicBezTo>
                    <a:pt x="172" y="118"/>
                    <a:pt x="172" y="118"/>
                    <a:pt x="172" y="118"/>
                  </a:cubicBezTo>
                  <a:cubicBezTo>
                    <a:pt x="172" y="117"/>
                    <a:pt x="172" y="117"/>
                    <a:pt x="172" y="117"/>
                  </a:cubicBezTo>
                  <a:close/>
                  <a:moveTo>
                    <a:pt x="165" y="109"/>
                  </a:moveTo>
                  <a:cubicBezTo>
                    <a:pt x="165" y="108"/>
                    <a:pt x="165" y="108"/>
                    <a:pt x="165" y="108"/>
                  </a:cubicBezTo>
                  <a:cubicBezTo>
                    <a:pt x="165" y="108"/>
                    <a:pt x="165" y="108"/>
                    <a:pt x="165" y="108"/>
                  </a:cubicBezTo>
                  <a:cubicBezTo>
                    <a:pt x="166" y="109"/>
                    <a:pt x="166" y="109"/>
                    <a:pt x="166" y="109"/>
                  </a:cubicBezTo>
                  <a:cubicBezTo>
                    <a:pt x="165" y="109"/>
                    <a:pt x="165" y="109"/>
                    <a:pt x="165" y="109"/>
                  </a:cubicBezTo>
                  <a:close/>
                  <a:moveTo>
                    <a:pt x="166" y="112"/>
                  </a:moveTo>
                  <a:cubicBezTo>
                    <a:pt x="166" y="111"/>
                    <a:pt x="166" y="111"/>
                    <a:pt x="166" y="111"/>
                  </a:cubicBezTo>
                  <a:cubicBezTo>
                    <a:pt x="166" y="110"/>
                    <a:pt x="166" y="110"/>
                    <a:pt x="166" y="110"/>
                  </a:cubicBezTo>
                  <a:cubicBezTo>
                    <a:pt x="167" y="110"/>
                    <a:pt x="167" y="110"/>
                    <a:pt x="167" y="110"/>
                  </a:cubicBezTo>
                  <a:cubicBezTo>
                    <a:pt x="167" y="111"/>
                    <a:pt x="167" y="111"/>
                    <a:pt x="167" y="111"/>
                  </a:cubicBezTo>
                  <a:cubicBezTo>
                    <a:pt x="168" y="111"/>
                    <a:pt x="168" y="111"/>
                    <a:pt x="168" y="111"/>
                  </a:cubicBezTo>
                  <a:cubicBezTo>
                    <a:pt x="168" y="112"/>
                    <a:pt x="168" y="112"/>
                    <a:pt x="168" y="112"/>
                  </a:cubicBezTo>
                  <a:cubicBezTo>
                    <a:pt x="167" y="112"/>
                    <a:pt x="167" y="112"/>
                    <a:pt x="167" y="112"/>
                  </a:cubicBezTo>
                  <a:cubicBezTo>
                    <a:pt x="166" y="112"/>
                    <a:pt x="166" y="112"/>
                    <a:pt x="166" y="112"/>
                  </a:cubicBezTo>
                  <a:close/>
                  <a:moveTo>
                    <a:pt x="159" y="115"/>
                  </a:moveTo>
                  <a:cubicBezTo>
                    <a:pt x="159" y="115"/>
                    <a:pt x="159" y="115"/>
                    <a:pt x="159" y="115"/>
                  </a:cubicBezTo>
                  <a:cubicBezTo>
                    <a:pt x="160" y="115"/>
                    <a:pt x="160" y="115"/>
                    <a:pt x="160" y="115"/>
                  </a:cubicBezTo>
                  <a:cubicBezTo>
                    <a:pt x="160" y="114"/>
                    <a:pt x="160" y="114"/>
                    <a:pt x="160" y="114"/>
                  </a:cubicBezTo>
                  <a:cubicBezTo>
                    <a:pt x="161" y="113"/>
                    <a:pt x="161" y="113"/>
                    <a:pt x="161" y="113"/>
                  </a:cubicBezTo>
                  <a:cubicBezTo>
                    <a:pt x="162" y="113"/>
                    <a:pt x="162" y="113"/>
                    <a:pt x="162" y="113"/>
                  </a:cubicBezTo>
                  <a:cubicBezTo>
                    <a:pt x="163" y="112"/>
                    <a:pt x="163" y="112"/>
                    <a:pt x="163" y="112"/>
                  </a:cubicBezTo>
                  <a:cubicBezTo>
                    <a:pt x="164" y="112"/>
                    <a:pt x="164" y="112"/>
                    <a:pt x="164" y="112"/>
                  </a:cubicBezTo>
                  <a:cubicBezTo>
                    <a:pt x="164" y="111"/>
                    <a:pt x="164" y="111"/>
                    <a:pt x="164" y="111"/>
                  </a:cubicBezTo>
                  <a:cubicBezTo>
                    <a:pt x="165" y="111"/>
                    <a:pt x="165" y="111"/>
                    <a:pt x="165" y="111"/>
                  </a:cubicBezTo>
                  <a:cubicBezTo>
                    <a:pt x="164" y="112"/>
                    <a:pt x="164" y="112"/>
                    <a:pt x="164" y="112"/>
                  </a:cubicBezTo>
                  <a:cubicBezTo>
                    <a:pt x="165" y="112"/>
                    <a:pt x="165" y="112"/>
                    <a:pt x="165" y="112"/>
                  </a:cubicBezTo>
                  <a:cubicBezTo>
                    <a:pt x="164" y="112"/>
                    <a:pt x="164" y="112"/>
                    <a:pt x="164" y="112"/>
                  </a:cubicBezTo>
                  <a:cubicBezTo>
                    <a:pt x="163" y="113"/>
                    <a:pt x="163" y="113"/>
                    <a:pt x="163" y="113"/>
                  </a:cubicBezTo>
                  <a:cubicBezTo>
                    <a:pt x="162" y="114"/>
                    <a:pt x="162" y="114"/>
                    <a:pt x="162" y="114"/>
                  </a:cubicBezTo>
                  <a:cubicBezTo>
                    <a:pt x="161" y="114"/>
                    <a:pt x="161" y="114"/>
                    <a:pt x="161" y="114"/>
                  </a:cubicBezTo>
                  <a:cubicBezTo>
                    <a:pt x="161" y="115"/>
                    <a:pt x="161" y="115"/>
                    <a:pt x="161" y="115"/>
                  </a:cubicBezTo>
                  <a:cubicBezTo>
                    <a:pt x="161" y="115"/>
                    <a:pt x="161" y="115"/>
                    <a:pt x="161" y="115"/>
                  </a:cubicBezTo>
                  <a:cubicBezTo>
                    <a:pt x="160" y="115"/>
                    <a:pt x="160" y="115"/>
                    <a:pt x="160" y="115"/>
                  </a:cubicBezTo>
                  <a:cubicBezTo>
                    <a:pt x="160" y="115"/>
                    <a:pt x="160" y="115"/>
                    <a:pt x="160" y="115"/>
                  </a:cubicBezTo>
                  <a:cubicBezTo>
                    <a:pt x="159" y="115"/>
                    <a:pt x="159" y="115"/>
                    <a:pt x="159" y="115"/>
                  </a:cubicBezTo>
                  <a:cubicBezTo>
                    <a:pt x="159" y="115"/>
                    <a:pt x="159" y="115"/>
                    <a:pt x="159" y="115"/>
                  </a:cubicBezTo>
                  <a:close/>
                  <a:moveTo>
                    <a:pt x="159" y="114"/>
                  </a:moveTo>
                  <a:cubicBezTo>
                    <a:pt x="160" y="113"/>
                    <a:pt x="160" y="113"/>
                    <a:pt x="160" y="113"/>
                  </a:cubicBezTo>
                  <a:cubicBezTo>
                    <a:pt x="160" y="113"/>
                    <a:pt x="160" y="113"/>
                    <a:pt x="160" y="113"/>
                  </a:cubicBezTo>
                  <a:cubicBezTo>
                    <a:pt x="159" y="114"/>
                    <a:pt x="159" y="114"/>
                    <a:pt x="159" y="114"/>
                  </a:cubicBezTo>
                  <a:cubicBezTo>
                    <a:pt x="159" y="114"/>
                    <a:pt x="159" y="114"/>
                    <a:pt x="159" y="114"/>
                  </a:cubicBezTo>
                  <a:close/>
                  <a:moveTo>
                    <a:pt x="161" y="112"/>
                  </a:moveTo>
                  <a:cubicBezTo>
                    <a:pt x="162" y="111"/>
                    <a:pt x="162" y="111"/>
                    <a:pt x="162" y="111"/>
                  </a:cubicBezTo>
                  <a:cubicBezTo>
                    <a:pt x="162" y="110"/>
                    <a:pt x="162" y="110"/>
                    <a:pt x="162" y="110"/>
                  </a:cubicBezTo>
                  <a:cubicBezTo>
                    <a:pt x="163" y="109"/>
                    <a:pt x="163" y="109"/>
                    <a:pt x="163" y="109"/>
                  </a:cubicBezTo>
                  <a:cubicBezTo>
                    <a:pt x="163" y="110"/>
                    <a:pt x="163" y="110"/>
                    <a:pt x="163" y="110"/>
                  </a:cubicBezTo>
                  <a:cubicBezTo>
                    <a:pt x="163" y="110"/>
                    <a:pt x="163" y="110"/>
                    <a:pt x="163" y="110"/>
                  </a:cubicBezTo>
                  <a:cubicBezTo>
                    <a:pt x="163" y="110"/>
                    <a:pt x="163" y="110"/>
                    <a:pt x="163" y="110"/>
                  </a:cubicBezTo>
                  <a:cubicBezTo>
                    <a:pt x="162" y="111"/>
                    <a:pt x="162" y="111"/>
                    <a:pt x="162" y="111"/>
                  </a:cubicBezTo>
                  <a:cubicBezTo>
                    <a:pt x="162" y="112"/>
                    <a:pt x="162" y="112"/>
                    <a:pt x="162" y="112"/>
                  </a:cubicBezTo>
                  <a:cubicBezTo>
                    <a:pt x="161" y="112"/>
                    <a:pt x="161" y="112"/>
                    <a:pt x="161" y="112"/>
                  </a:cubicBezTo>
                  <a:cubicBezTo>
                    <a:pt x="161" y="112"/>
                    <a:pt x="161" y="112"/>
                    <a:pt x="161" y="112"/>
                  </a:cubicBezTo>
                  <a:cubicBezTo>
                    <a:pt x="161" y="112"/>
                    <a:pt x="161" y="112"/>
                    <a:pt x="161" y="112"/>
                  </a:cubicBezTo>
                  <a:close/>
                  <a:moveTo>
                    <a:pt x="162" y="107"/>
                  </a:moveTo>
                  <a:cubicBezTo>
                    <a:pt x="163" y="106"/>
                    <a:pt x="163" y="106"/>
                    <a:pt x="163" y="106"/>
                  </a:cubicBezTo>
                  <a:cubicBezTo>
                    <a:pt x="163" y="106"/>
                    <a:pt x="163" y="106"/>
                    <a:pt x="163" y="106"/>
                  </a:cubicBezTo>
                  <a:cubicBezTo>
                    <a:pt x="163" y="107"/>
                    <a:pt x="163" y="107"/>
                    <a:pt x="163" y="107"/>
                  </a:cubicBezTo>
                  <a:cubicBezTo>
                    <a:pt x="163" y="107"/>
                    <a:pt x="163" y="107"/>
                    <a:pt x="163" y="107"/>
                  </a:cubicBezTo>
                  <a:cubicBezTo>
                    <a:pt x="163" y="107"/>
                    <a:pt x="163" y="107"/>
                    <a:pt x="163" y="107"/>
                  </a:cubicBezTo>
                  <a:cubicBezTo>
                    <a:pt x="162" y="107"/>
                    <a:pt x="162" y="107"/>
                    <a:pt x="162" y="107"/>
                  </a:cubicBezTo>
                  <a:close/>
                  <a:moveTo>
                    <a:pt x="109" y="51"/>
                  </a:moveTo>
                  <a:cubicBezTo>
                    <a:pt x="109" y="51"/>
                    <a:pt x="109" y="51"/>
                    <a:pt x="109" y="51"/>
                  </a:cubicBezTo>
                  <a:cubicBezTo>
                    <a:pt x="110" y="51"/>
                    <a:pt x="110" y="51"/>
                    <a:pt x="110" y="51"/>
                  </a:cubicBezTo>
                  <a:cubicBezTo>
                    <a:pt x="109" y="51"/>
                    <a:pt x="109" y="51"/>
                    <a:pt x="109" y="51"/>
                  </a:cubicBezTo>
                  <a:cubicBezTo>
                    <a:pt x="109" y="51"/>
                    <a:pt x="109" y="51"/>
                    <a:pt x="109" y="51"/>
                  </a:cubicBezTo>
                  <a:close/>
                  <a:moveTo>
                    <a:pt x="91" y="68"/>
                  </a:moveTo>
                  <a:cubicBezTo>
                    <a:pt x="92" y="66"/>
                    <a:pt x="92" y="66"/>
                    <a:pt x="92" y="66"/>
                  </a:cubicBezTo>
                  <a:cubicBezTo>
                    <a:pt x="92" y="66"/>
                    <a:pt x="92" y="66"/>
                    <a:pt x="92" y="66"/>
                  </a:cubicBezTo>
                  <a:cubicBezTo>
                    <a:pt x="91" y="65"/>
                    <a:pt x="91" y="65"/>
                    <a:pt x="91" y="65"/>
                  </a:cubicBezTo>
                  <a:cubicBezTo>
                    <a:pt x="91" y="64"/>
                    <a:pt x="91" y="64"/>
                    <a:pt x="91" y="64"/>
                  </a:cubicBezTo>
                  <a:cubicBezTo>
                    <a:pt x="91" y="63"/>
                    <a:pt x="91" y="63"/>
                    <a:pt x="91" y="63"/>
                  </a:cubicBezTo>
                  <a:cubicBezTo>
                    <a:pt x="90" y="62"/>
                    <a:pt x="90" y="62"/>
                    <a:pt x="90" y="62"/>
                  </a:cubicBezTo>
                  <a:cubicBezTo>
                    <a:pt x="89" y="62"/>
                    <a:pt x="89" y="62"/>
                    <a:pt x="89" y="62"/>
                  </a:cubicBezTo>
                  <a:cubicBezTo>
                    <a:pt x="88" y="63"/>
                    <a:pt x="88" y="63"/>
                    <a:pt x="88" y="63"/>
                  </a:cubicBezTo>
                  <a:cubicBezTo>
                    <a:pt x="87" y="63"/>
                    <a:pt x="87" y="63"/>
                    <a:pt x="87" y="63"/>
                  </a:cubicBezTo>
                  <a:cubicBezTo>
                    <a:pt x="86" y="62"/>
                    <a:pt x="86" y="62"/>
                    <a:pt x="86" y="62"/>
                  </a:cubicBezTo>
                  <a:cubicBezTo>
                    <a:pt x="86" y="61"/>
                    <a:pt x="86" y="61"/>
                    <a:pt x="86" y="61"/>
                  </a:cubicBezTo>
                  <a:cubicBezTo>
                    <a:pt x="88" y="59"/>
                    <a:pt x="88" y="59"/>
                    <a:pt x="88" y="59"/>
                  </a:cubicBezTo>
                  <a:cubicBezTo>
                    <a:pt x="89" y="57"/>
                    <a:pt x="89" y="57"/>
                    <a:pt x="89" y="57"/>
                  </a:cubicBezTo>
                  <a:cubicBezTo>
                    <a:pt x="90" y="57"/>
                    <a:pt x="90" y="57"/>
                    <a:pt x="90" y="57"/>
                  </a:cubicBezTo>
                  <a:cubicBezTo>
                    <a:pt x="90" y="59"/>
                    <a:pt x="90" y="59"/>
                    <a:pt x="90" y="59"/>
                  </a:cubicBezTo>
                  <a:cubicBezTo>
                    <a:pt x="89" y="60"/>
                    <a:pt x="89" y="60"/>
                    <a:pt x="89" y="60"/>
                  </a:cubicBezTo>
                  <a:cubicBezTo>
                    <a:pt x="90" y="60"/>
                    <a:pt x="90" y="60"/>
                    <a:pt x="90" y="60"/>
                  </a:cubicBezTo>
                  <a:cubicBezTo>
                    <a:pt x="90" y="60"/>
                    <a:pt x="90" y="60"/>
                    <a:pt x="90" y="60"/>
                  </a:cubicBezTo>
                  <a:cubicBezTo>
                    <a:pt x="91" y="61"/>
                    <a:pt x="91" y="61"/>
                    <a:pt x="91" y="61"/>
                  </a:cubicBezTo>
                  <a:cubicBezTo>
                    <a:pt x="92" y="60"/>
                    <a:pt x="92" y="60"/>
                    <a:pt x="92" y="60"/>
                  </a:cubicBezTo>
                  <a:cubicBezTo>
                    <a:pt x="94" y="60"/>
                    <a:pt x="94" y="60"/>
                    <a:pt x="94" y="60"/>
                  </a:cubicBezTo>
                  <a:cubicBezTo>
                    <a:pt x="94" y="61"/>
                    <a:pt x="94" y="61"/>
                    <a:pt x="94" y="61"/>
                  </a:cubicBezTo>
                  <a:cubicBezTo>
                    <a:pt x="94" y="62"/>
                    <a:pt x="94" y="62"/>
                    <a:pt x="94" y="62"/>
                  </a:cubicBezTo>
                  <a:cubicBezTo>
                    <a:pt x="94" y="62"/>
                    <a:pt x="94" y="62"/>
                    <a:pt x="94" y="62"/>
                  </a:cubicBezTo>
                  <a:cubicBezTo>
                    <a:pt x="94" y="63"/>
                    <a:pt x="94" y="63"/>
                    <a:pt x="94" y="63"/>
                  </a:cubicBezTo>
                  <a:cubicBezTo>
                    <a:pt x="95" y="64"/>
                    <a:pt x="95" y="64"/>
                    <a:pt x="95" y="64"/>
                  </a:cubicBezTo>
                  <a:cubicBezTo>
                    <a:pt x="95" y="64"/>
                    <a:pt x="95" y="64"/>
                    <a:pt x="95" y="64"/>
                  </a:cubicBezTo>
                  <a:cubicBezTo>
                    <a:pt x="97" y="66"/>
                    <a:pt x="97" y="66"/>
                    <a:pt x="97" y="66"/>
                  </a:cubicBezTo>
                  <a:cubicBezTo>
                    <a:pt x="97" y="67"/>
                    <a:pt x="97" y="67"/>
                    <a:pt x="97" y="67"/>
                  </a:cubicBezTo>
                  <a:cubicBezTo>
                    <a:pt x="96" y="67"/>
                    <a:pt x="96" y="67"/>
                    <a:pt x="96" y="67"/>
                  </a:cubicBezTo>
                  <a:cubicBezTo>
                    <a:pt x="95" y="66"/>
                    <a:pt x="95" y="66"/>
                    <a:pt x="95" y="66"/>
                  </a:cubicBezTo>
                  <a:cubicBezTo>
                    <a:pt x="95" y="66"/>
                    <a:pt x="95" y="66"/>
                    <a:pt x="95" y="66"/>
                  </a:cubicBezTo>
                  <a:cubicBezTo>
                    <a:pt x="94" y="67"/>
                    <a:pt x="94" y="67"/>
                    <a:pt x="94" y="67"/>
                  </a:cubicBezTo>
                  <a:cubicBezTo>
                    <a:pt x="93" y="67"/>
                    <a:pt x="93" y="67"/>
                    <a:pt x="93" y="67"/>
                  </a:cubicBezTo>
                  <a:cubicBezTo>
                    <a:pt x="92" y="68"/>
                    <a:pt x="92" y="68"/>
                    <a:pt x="92" y="68"/>
                  </a:cubicBezTo>
                  <a:cubicBezTo>
                    <a:pt x="91" y="68"/>
                    <a:pt x="91" y="68"/>
                    <a:pt x="91" y="68"/>
                  </a:cubicBezTo>
                  <a:close/>
                  <a:moveTo>
                    <a:pt x="86" y="95"/>
                  </a:moveTo>
                  <a:cubicBezTo>
                    <a:pt x="87" y="95"/>
                    <a:pt x="87" y="95"/>
                    <a:pt x="87" y="95"/>
                  </a:cubicBezTo>
                  <a:cubicBezTo>
                    <a:pt x="88" y="95"/>
                    <a:pt x="88" y="95"/>
                    <a:pt x="88" y="95"/>
                  </a:cubicBezTo>
                  <a:cubicBezTo>
                    <a:pt x="89" y="95"/>
                    <a:pt x="89" y="95"/>
                    <a:pt x="89" y="95"/>
                  </a:cubicBezTo>
                  <a:cubicBezTo>
                    <a:pt x="89" y="95"/>
                    <a:pt x="89" y="95"/>
                    <a:pt x="89" y="95"/>
                  </a:cubicBezTo>
                  <a:cubicBezTo>
                    <a:pt x="90" y="94"/>
                    <a:pt x="90" y="94"/>
                    <a:pt x="90" y="94"/>
                  </a:cubicBezTo>
                  <a:cubicBezTo>
                    <a:pt x="91" y="94"/>
                    <a:pt x="91" y="94"/>
                    <a:pt x="91" y="94"/>
                  </a:cubicBezTo>
                  <a:cubicBezTo>
                    <a:pt x="91" y="95"/>
                    <a:pt x="91" y="95"/>
                    <a:pt x="91" y="95"/>
                  </a:cubicBezTo>
                  <a:cubicBezTo>
                    <a:pt x="92" y="95"/>
                    <a:pt x="92" y="95"/>
                    <a:pt x="92" y="95"/>
                  </a:cubicBezTo>
                  <a:cubicBezTo>
                    <a:pt x="93" y="96"/>
                    <a:pt x="93" y="96"/>
                    <a:pt x="93" y="96"/>
                  </a:cubicBezTo>
                  <a:cubicBezTo>
                    <a:pt x="92" y="97"/>
                    <a:pt x="92" y="97"/>
                    <a:pt x="92" y="97"/>
                  </a:cubicBezTo>
                  <a:cubicBezTo>
                    <a:pt x="91" y="98"/>
                    <a:pt x="91" y="98"/>
                    <a:pt x="91" y="98"/>
                  </a:cubicBezTo>
                  <a:cubicBezTo>
                    <a:pt x="90" y="98"/>
                    <a:pt x="90" y="98"/>
                    <a:pt x="90" y="98"/>
                  </a:cubicBezTo>
                  <a:cubicBezTo>
                    <a:pt x="89" y="98"/>
                    <a:pt x="89" y="98"/>
                    <a:pt x="89" y="98"/>
                  </a:cubicBezTo>
                  <a:cubicBezTo>
                    <a:pt x="89" y="98"/>
                    <a:pt x="89" y="98"/>
                    <a:pt x="89" y="98"/>
                  </a:cubicBezTo>
                  <a:cubicBezTo>
                    <a:pt x="88" y="98"/>
                    <a:pt x="88" y="98"/>
                    <a:pt x="88" y="98"/>
                  </a:cubicBezTo>
                  <a:cubicBezTo>
                    <a:pt x="87" y="98"/>
                    <a:pt x="87" y="98"/>
                    <a:pt x="87" y="98"/>
                  </a:cubicBezTo>
                  <a:cubicBezTo>
                    <a:pt x="86" y="96"/>
                    <a:pt x="86" y="96"/>
                    <a:pt x="86" y="96"/>
                  </a:cubicBezTo>
                  <a:cubicBezTo>
                    <a:pt x="86" y="95"/>
                    <a:pt x="86" y="95"/>
                    <a:pt x="86" y="95"/>
                  </a:cubicBezTo>
                  <a:close/>
                  <a:moveTo>
                    <a:pt x="144" y="107"/>
                  </a:moveTo>
                  <a:cubicBezTo>
                    <a:pt x="146" y="106"/>
                    <a:pt x="146" y="106"/>
                    <a:pt x="146" y="106"/>
                  </a:cubicBezTo>
                  <a:cubicBezTo>
                    <a:pt x="146" y="106"/>
                    <a:pt x="146" y="106"/>
                    <a:pt x="146" y="106"/>
                  </a:cubicBezTo>
                  <a:cubicBezTo>
                    <a:pt x="146" y="106"/>
                    <a:pt x="146" y="106"/>
                    <a:pt x="146" y="106"/>
                  </a:cubicBezTo>
                  <a:cubicBezTo>
                    <a:pt x="145" y="107"/>
                    <a:pt x="145" y="107"/>
                    <a:pt x="145" y="107"/>
                  </a:cubicBezTo>
                  <a:cubicBezTo>
                    <a:pt x="144" y="107"/>
                    <a:pt x="144" y="107"/>
                    <a:pt x="144" y="107"/>
                  </a:cubicBezTo>
                  <a:close/>
                  <a:moveTo>
                    <a:pt x="135" y="113"/>
                  </a:moveTo>
                  <a:cubicBezTo>
                    <a:pt x="136" y="113"/>
                    <a:pt x="136" y="113"/>
                    <a:pt x="136" y="113"/>
                  </a:cubicBezTo>
                  <a:cubicBezTo>
                    <a:pt x="136" y="113"/>
                    <a:pt x="136" y="113"/>
                    <a:pt x="136" y="113"/>
                  </a:cubicBezTo>
                  <a:cubicBezTo>
                    <a:pt x="136" y="113"/>
                    <a:pt x="136" y="113"/>
                    <a:pt x="136" y="113"/>
                  </a:cubicBezTo>
                  <a:cubicBezTo>
                    <a:pt x="135" y="113"/>
                    <a:pt x="135" y="113"/>
                    <a:pt x="135" y="113"/>
                  </a:cubicBezTo>
                  <a:close/>
                  <a:moveTo>
                    <a:pt x="135" y="120"/>
                  </a:moveTo>
                  <a:cubicBezTo>
                    <a:pt x="136" y="119"/>
                    <a:pt x="136" y="119"/>
                    <a:pt x="136" y="119"/>
                  </a:cubicBezTo>
                  <a:cubicBezTo>
                    <a:pt x="136" y="120"/>
                    <a:pt x="136" y="120"/>
                    <a:pt x="136" y="120"/>
                  </a:cubicBezTo>
                  <a:cubicBezTo>
                    <a:pt x="136" y="120"/>
                    <a:pt x="136" y="120"/>
                    <a:pt x="136" y="120"/>
                  </a:cubicBezTo>
                  <a:cubicBezTo>
                    <a:pt x="135" y="121"/>
                    <a:pt x="135" y="121"/>
                    <a:pt x="135" y="121"/>
                  </a:cubicBezTo>
                  <a:cubicBezTo>
                    <a:pt x="135" y="120"/>
                    <a:pt x="135" y="120"/>
                    <a:pt x="135" y="120"/>
                  </a:cubicBezTo>
                  <a:cubicBezTo>
                    <a:pt x="135" y="120"/>
                    <a:pt x="135" y="120"/>
                    <a:pt x="135" y="120"/>
                  </a:cubicBezTo>
                  <a:close/>
                  <a:moveTo>
                    <a:pt x="132" y="123"/>
                  </a:moveTo>
                  <a:cubicBezTo>
                    <a:pt x="131" y="123"/>
                    <a:pt x="131" y="123"/>
                    <a:pt x="131" y="123"/>
                  </a:cubicBezTo>
                  <a:cubicBezTo>
                    <a:pt x="132" y="123"/>
                    <a:pt x="132" y="123"/>
                    <a:pt x="132" y="123"/>
                  </a:cubicBezTo>
                  <a:cubicBezTo>
                    <a:pt x="132" y="123"/>
                    <a:pt x="132" y="123"/>
                    <a:pt x="132" y="123"/>
                  </a:cubicBezTo>
                  <a:cubicBezTo>
                    <a:pt x="133" y="123"/>
                    <a:pt x="133" y="123"/>
                    <a:pt x="133" y="123"/>
                  </a:cubicBezTo>
                  <a:cubicBezTo>
                    <a:pt x="133" y="123"/>
                    <a:pt x="133" y="123"/>
                    <a:pt x="133" y="123"/>
                  </a:cubicBezTo>
                  <a:cubicBezTo>
                    <a:pt x="134" y="122"/>
                    <a:pt x="134" y="122"/>
                    <a:pt x="134" y="122"/>
                  </a:cubicBezTo>
                  <a:cubicBezTo>
                    <a:pt x="133" y="122"/>
                    <a:pt x="133" y="122"/>
                    <a:pt x="133" y="122"/>
                  </a:cubicBezTo>
                  <a:cubicBezTo>
                    <a:pt x="134" y="121"/>
                    <a:pt x="134" y="121"/>
                    <a:pt x="134" y="121"/>
                  </a:cubicBezTo>
                  <a:cubicBezTo>
                    <a:pt x="135" y="121"/>
                    <a:pt x="135" y="121"/>
                    <a:pt x="135" y="121"/>
                  </a:cubicBezTo>
                  <a:cubicBezTo>
                    <a:pt x="135" y="121"/>
                    <a:pt x="135" y="121"/>
                    <a:pt x="135" y="121"/>
                  </a:cubicBezTo>
                  <a:cubicBezTo>
                    <a:pt x="135" y="122"/>
                    <a:pt x="135" y="122"/>
                    <a:pt x="135" y="122"/>
                  </a:cubicBezTo>
                  <a:cubicBezTo>
                    <a:pt x="135" y="122"/>
                    <a:pt x="135" y="122"/>
                    <a:pt x="135" y="122"/>
                  </a:cubicBezTo>
                  <a:cubicBezTo>
                    <a:pt x="135" y="122"/>
                    <a:pt x="135" y="122"/>
                    <a:pt x="135" y="122"/>
                  </a:cubicBezTo>
                  <a:cubicBezTo>
                    <a:pt x="136" y="121"/>
                    <a:pt x="136" y="121"/>
                    <a:pt x="136" y="121"/>
                  </a:cubicBezTo>
                  <a:cubicBezTo>
                    <a:pt x="136" y="122"/>
                    <a:pt x="136" y="122"/>
                    <a:pt x="136" y="122"/>
                  </a:cubicBezTo>
                  <a:cubicBezTo>
                    <a:pt x="136" y="122"/>
                    <a:pt x="136" y="122"/>
                    <a:pt x="136" y="122"/>
                  </a:cubicBezTo>
                  <a:cubicBezTo>
                    <a:pt x="136" y="123"/>
                    <a:pt x="136" y="123"/>
                    <a:pt x="136" y="123"/>
                  </a:cubicBezTo>
                  <a:cubicBezTo>
                    <a:pt x="136" y="123"/>
                    <a:pt x="136" y="123"/>
                    <a:pt x="136" y="123"/>
                  </a:cubicBezTo>
                  <a:cubicBezTo>
                    <a:pt x="136" y="124"/>
                    <a:pt x="136" y="124"/>
                    <a:pt x="136" y="124"/>
                  </a:cubicBezTo>
                  <a:cubicBezTo>
                    <a:pt x="136" y="124"/>
                    <a:pt x="136" y="124"/>
                    <a:pt x="136" y="124"/>
                  </a:cubicBezTo>
                  <a:cubicBezTo>
                    <a:pt x="135" y="123"/>
                    <a:pt x="135" y="123"/>
                    <a:pt x="135" y="123"/>
                  </a:cubicBezTo>
                  <a:cubicBezTo>
                    <a:pt x="135" y="124"/>
                    <a:pt x="135" y="124"/>
                    <a:pt x="135" y="124"/>
                  </a:cubicBezTo>
                  <a:cubicBezTo>
                    <a:pt x="134" y="124"/>
                    <a:pt x="134" y="124"/>
                    <a:pt x="134" y="124"/>
                  </a:cubicBezTo>
                  <a:cubicBezTo>
                    <a:pt x="134" y="124"/>
                    <a:pt x="134" y="124"/>
                    <a:pt x="134" y="124"/>
                  </a:cubicBezTo>
                  <a:cubicBezTo>
                    <a:pt x="133" y="124"/>
                    <a:pt x="133" y="124"/>
                    <a:pt x="133" y="124"/>
                  </a:cubicBezTo>
                  <a:cubicBezTo>
                    <a:pt x="132" y="124"/>
                    <a:pt x="132" y="124"/>
                    <a:pt x="132" y="124"/>
                  </a:cubicBezTo>
                  <a:cubicBezTo>
                    <a:pt x="132" y="123"/>
                    <a:pt x="132" y="123"/>
                    <a:pt x="132" y="123"/>
                  </a:cubicBezTo>
                  <a:close/>
                  <a:moveTo>
                    <a:pt x="122" y="132"/>
                  </a:moveTo>
                  <a:cubicBezTo>
                    <a:pt x="122" y="132"/>
                    <a:pt x="122" y="132"/>
                    <a:pt x="122" y="132"/>
                  </a:cubicBezTo>
                  <a:cubicBezTo>
                    <a:pt x="122" y="132"/>
                    <a:pt x="122" y="132"/>
                    <a:pt x="122" y="132"/>
                  </a:cubicBezTo>
                  <a:cubicBezTo>
                    <a:pt x="121" y="132"/>
                    <a:pt x="121" y="132"/>
                    <a:pt x="121" y="132"/>
                  </a:cubicBezTo>
                  <a:cubicBezTo>
                    <a:pt x="121" y="131"/>
                    <a:pt x="121" y="131"/>
                    <a:pt x="121" y="131"/>
                  </a:cubicBezTo>
                  <a:cubicBezTo>
                    <a:pt x="121" y="131"/>
                    <a:pt x="121" y="131"/>
                    <a:pt x="121" y="131"/>
                  </a:cubicBezTo>
                  <a:cubicBezTo>
                    <a:pt x="122" y="130"/>
                    <a:pt x="122" y="130"/>
                    <a:pt x="122" y="130"/>
                  </a:cubicBezTo>
                  <a:cubicBezTo>
                    <a:pt x="121" y="129"/>
                    <a:pt x="121" y="129"/>
                    <a:pt x="121" y="129"/>
                  </a:cubicBezTo>
                  <a:cubicBezTo>
                    <a:pt x="121" y="129"/>
                    <a:pt x="121" y="129"/>
                    <a:pt x="121" y="129"/>
                  </a:cubicBezTo>
                  <a:cubicBezTo>
                    <a:pt x="121" y="128"/>
                    <a:pt x="121" y="128"/>
                    <a:pt x="121" y="128"/>
                  </a:cubicBezTo>
                  <a:cubicBezTo>
                    <a:pt x="123" y="127"/>
                    <a:pt x="123" y="127"/>
                    <a:pt x="123" y="127"/>
                  </a:cubicBezTo>
                  <a:cubicBezTo>
                    <a:pt x="125" y="126"/>
                    <a:pt x="125" y="126"/>
                    <a:pt x="125" y="126"/>
                  </a:cubicBezTo>
                  <a:cubicBezTo>
                    <a:pt x="126" y="126"/>
                    <a:pt x="126" y="126"/>
                    <a:pt x="126" y="126"/>
                  </a:cubicBezTo>
                  <a:cubicBezTo>
                    <a:pt x="126" y="126"/>
                    <a:pt x="126" y="126"/>
                    <a:pt x="126" y="126"/>
                  </a:cubicBezTo>
                  <a:cubicBezTo>
                    <a:pt x="126" y="128"/>
                    <a:pt x="126" y="128"/>
                    <a:pt x="126" y="128"/>
                  </a:cubicBezTo>
                  <a:cubicBezTo>
                    <a:pt x="126" y="128"/>
                    <a:pt x="126" y="128"/>
                    <a:pt x="126" y="128"/>
                  </a:cubicBezTo>
                  <a:cubicBezTo>
                    <a:pt x="127" y="127"/>
                    <a:pt x="127" y="127"/>
                    <a:pt x="127" y="127"/>
                  </a:cubicBezTo>
                  <a:cubicBezTo>
                    <a:pt x="127" y="127"/>
                    <a:pt x="127" y="127"/>
                    <a:pt x="127" y="127"/>
                  </a:cubicBezTo>
                  <a:cubicBezTo>
                    <a:pt x="127" y="126"/>
                    <a:pt x="127" y="126"/>
                    <a:pt x="127" y="126"/>
                  </a:cubicBezTo>
                  <a:cubicBezTo>
                    <a:pt x="128" y="127"/>
                    <a:pt x="128" y="127"/>
                    <a:pt x="128" y="127"/>
                  </a:cubicBezTo>
                  <a:cubicBezTo>
                    <a:pt x="128" y="126"/>
                    <a:pt x="128" y="126"/>
                    <a:pt x="128" y="126"/>
                  </a:cubicBezTo>
                  <a:cubicBezTo>
                    <a:pt x="127" y="126"/>
                    <a:pt x="127" y="126"/>
                    <a:pt x="127" y="126"/>
                  </a:cubicBezTo>
                  <a:cubicBezTo>
                    <a:pt x="127" y="125"/>
                    <a:pt x="127" y="125"/>
                    <a:pt x="127" y="125"/>
                  </a:cubicBezTo>
                  <a:cubicBezTo>
                    <a:pt x="128" y="125"/>
                    <a:pt x="128" y="125"/>
                    <a:pt x="128" y="125"/>
                  </a:cubicBezTo>
                  <a:cubicBezTo>
                    <a:pt x="128" y="124"/>
                    <a:pt x="128" y="124"/>
                    <a:pt x="128" y="124"/>
                  </a:cubicBezTo>
                  <a:cubicBezTo>
                    <a:pt x="129" y="125"/>
                    <a:pt x="129" y="125"/>
                    <a:pt x="129" y="125"/>
                  </a:cubicBezTo>
                  <a:cubicBezTo>
                    <a:pt x="129" y="126"/>
                    <a:pt x="129" y="126"/>
                    <a:pt x="129" y="126"/>
                  </a:cubicBezTo>
                  <a:cubicBezTo>
                    <a:pt x="129" y="126"/>
                    <a:pt x="129" y="126"/>
                    <a:pt x="129" y="126"/>
                  </a:cubicBezTo>
                  <a:cubicBezTo>
                    <a:pt x="129" y="127"/>
                    <a:pt x="129" y="127"/>
                    <a:pt x="129" y="127"/>
                  </a:cubicBezTo>
                  <a:cubicBezTo>
                    <a:pt x="129" y="126"/>
                    <a:pt x="129" y="126"/>
                    <a:pt x="129" y="126"/>
                  </a:cubicBezTo>
                  <a:cubicBezTo>
                    <a:pt x="129" y="126"/>
                    <a:pt x="129" y="126"/>
                    <a:pt x="129" y="126"/>
                  </a:cubicBezTo>
                  <a:cubicBezTo>
                    <a:pt x="130" y="126"/>
                    <a:pt x="130" y="126"/>
                    <a:pt x="130" y="126"/>
                  </a:cubicBezTo>
                  <a:cubicBezTo>
                    <a:pt x="130" y="126"/>
                    <a:pt x="130" y="126"/>
                    <a:pt x="130" y="126"/>
                  </a:cubicBezTo>
                  <a:cubicBezTo>
                    <a:pt x="130" y="125"/>
                    <a:pt x="130" y="125"/>
                    <a:pt x="130" y="125"/>
                  </a:cubicBezTo>
                  <a:cubicBezTo>
                    <a:pt x="130" y="125"/>
                    <a:pt x="130" y="125"/>
                    <a:pt x="130" y="125"/>
                  </a:cubicBezTo>
                  <a:cubicBezTo>
                    <a:pt x="131" y="124"/>
                    <a:pt x="131" y="124"/>
                    <a:pt x="131" y="124"/>
                  </a:cubicBezTo>
                  <a:cubicBezTo>
                    <a:pt x="131" y="125"/>
                    <a:pt x="131" y="125"/>
                    <a:pt x="131" y="125"/>
                  </a:cubicBezTo>
                  <a:cubicBezTo>
                    <a:pt x="131" y="125"/>
                    <a:pt x="131" y="125"/>
                    <a:pt x="131" y="125"/>
                  </a:cubicBezTo>
                  <a:cubicBezTo>
                    <a:pt x="131" y="126"/>
                    <a:pt x="131" y="126"/>
                    <a:pt x="131" y="126"/>
                  </a:cubicBezTo>
                  <a:cubicBezTo>
                    <a:pt x="131" y="126"/>
                    <a:pt x="131" y="126"/>
                    <a:pt x="131" y="126"/>
                  </a:cubicBezTo>
                  <a:cubicBezTo>
                    <a:pt x="131" y="126"/>
                    <a:pt x="131" y="126"/>
                    <a:pt x="131" y="126"/>
                  </a:cubicBezTo>
                  <a:cubicBezTo>
                    <a:pt x="132" y="125"/>
                    <a:pt x="132" y="125"/>
                    <a:pt x="132" y="125"/>
                  </a:cubicBezTo>
                  <a:cubicBezTo>
                    <a:pt x="133" y="125"/>
                    <a:pt x="133" y="125"/>
                    <a:pt x="133" y="125"/>
                  </a:cubicBezTo>
                  <a:cubicBezTo>
                    <a:pt x="134" y="125"/>
                    <a:pt x="134" y="125"/>
                    <a:pt x="134" y="125"/>
                  </a:cubicBezTo>
                  <a:cubicBezTo>
                    <a:pt x="134" y="126"/>
                    <a:pt x="134" y="126"/>
                    <a:pt x="134" y="126"/>
                  </a:cubicBezTo>
                  <a:cubicBezTo>
                    <a:pt x="133" y="126"/>
                    <a:pt x="133" y="126"/>
                    <a:pt x="133" y="126"/>
                  </a:cubicBezTo>
                  <a:cubicBezTo>
                    <a:pt x="132" y="126"/>
                    <a:pt x="132" y="126"/>
                    <a:pt x="132" y="126"/>
                  </a:cubicBezTo>
                  <a:cubicBezTo>
                    <a:pt x="132" y="127"/>
                    <a:pt x="132" y="127"/>
                    <a:pt x="132" y="127"/>
                  </a:cubicBezTo>
                  <a:cubicBezTo>
                    <a:pt x="133" y="127"/>
                    <a:pt x="133" y="127"/>
                    <a:pt x="133" y="127"/>
                  </a:cubicBezTo>
                  <a:cubicBezTo>
                    <a:pt x="133" y="128"/>
                    <a:pt x="133" y="128"/>
                    <a:pt x="133" y="128"/>
                  </a:cubicBezTo>
                  <a:cubicBezTo>
                    <a:pt x="132" y="128"/>
                    <a:pt x="132" y="128"/>
                    <a:pt x="132" y="128"/>
                  </a:cubicBezTo>
                  <a:cubicBezTo>
                    <a:pt x="132" y="128"/>
                    <a:pt x="132" y="128"/>
                    <a:pt x="132" y="128"/>
                  </a:cubicBezTo>
                  <a:cubicBezTo>
                    <a:pt x="132" y="128"/>
                    <a:pt x="132" y="128"/>
                    <a:pt x="132" y="128"/>
                  </a:cubicBezTo>
                  <a:cubicBezTo>
                    <a:pt x="131" y="128"/>
                    <a:pt x="131" y="128"/>
                    <a:pt x="131" y="128"/>
                  </a:cubicBezTo>
                  <a:cubicBezTo>
                    <a:pt x="130" y="128"/>
                    <a:pt x="130" y="128"/>
                    <a:pt x="130" y="128"/>
                  </a:cubicBezTo>
                  <a:cubicBezTo>
                    <a:pt x="130" y="128"/>
                    <a:pt x="130" y="128"/>
                    <a:pt x="130" y="128"/>
                  </a:cubicBezTo>
                  <a:cubicBezTo>
                    <a:pt x="129" y="128"/>
                    <a:pt x="129" y="128"/>
                    <a:pt x="129" y="128"/>
                  </a:cubicBezTo>
                  <a:cubicBezTo>
                    <a:pt x="130" y="129"/>
                    <a:pt x="130" y="129"/>
                    <a:pt x="130" y="129"/>
                  </a:cubicBezTo>
                  <a:cubicBezTo>
                    <a:pt x="131" y="129"/>
                    <a:pt x="131" y="129"/>
                    <a:pt x="131" y="129"/>
                  </a:cubicBezTo>
                  <a:cubicBezTo>
                    <a:pt x="130" y="130"/>
                    <a:pt x="130" y="130"/>
                    <a:pt x="130" y="130"/>
                  </a:cubicBezTo>
                  <a:cubicBezTo>
                    <a:pt x="129" y="130"/>
                    <a:pt x="129" y="130"/>
                    <a:pt x="129" y="130"/>
                  </a:cubicBezTo>
                  <a:cubicBezTo>
                    <a:pt x="129" y="129"/>
                    <a:pt x="129" y="129"/>
                    <a:pt x="129" y="129"/>
                  </a:cubicBezTo>
                  <a:cubicBezTo>
                    <a:pt x="128" y="129"/>
                    <a:pt x="128" y="129"/>
                    <a:pt x="128" y="129"/>
                  </a:cubicBezTo>
                  <a:cubicBezTo>
                    <a:pt x="127" y="129"/>
                    <a:pt x="127" y="129"/>
                    <a:pt x="127" y="129"/>
                  </a:cubicBezTo>
                  <a:cubicBezTo>
                    <a:pt x="128" y="130"/>
                    <a:pt x="128" y="130"/>
                    <a:pt x="128" y="130"/>
                  </a:cubicBezTo>
                  <a:cubicBezTo>
                    <a:pt x="128" y="130"/>
                    <a:pt x="128" y="130"/>
                    <a:pt x="128" y="130"/>
                  </a:cubicBezTo>
                  <a:cubicBezTo>
                    <a:pt x="128" y="131"/>
                    <a:pt x="128" y="131"/>
                    <a:pt x="128" y="131"/>
                  </a:cubicBezTo>
                  <a:cubicBezTo>
                    <a:pt x="127" y="130"/>
                    <a:pt x="127" y="130"/>
                    <a:pt x="127" y="130"/>
                  </a:cubicBezTo>
                  <a:cubicBezTo>
                    <a:pt x="126" y="131"/>
                    <a:pt x="126" y="131"/>
                    <a:pt x="126" y="131"/>
                  </a:cubicBezTo>
                  <a:cubicBezTo>
                    <a:pt x="126" y="131"/>
                    <a:pt x="126" y="131"/>
                    <a:pt x="126" y="131"/>
                  </a:cubicBezTo>
                  <a:cubicBezTo>
                    <a:pt x="125" y="131"/>
                    <a:pt x="125" y="131"/>
                    <a:pt x="125" y="131"/>
                  </a:cubicBezTo>
                  <a:cubicBezTo>
                    <a:pt x="125" y="131"/>
                    <a:pt x="125" y="131"/>
                    <a:pt x="125" y="131"/>
                  </a:cubicBezTo>
                  <a:cubicBezTo>
                    <a:pt x="125" y="132"/>
                    <a:pt x="125" y="132"/>
                    <a:pt x="125" y="132"/>
                  </a:cubicBezTo>
                  <a:cubicBezTo>
                    <a:pt x="125" y="132"/>
                    <a:pt x="125" y="132"/>
                    <a:pt x="125" y="132"/>
                  </a:cubicBezTo>
                  <a:cubicBezTo>
                    <a:pt x="124" y="133"/>
                    <a:pt x="124" y="133"/>
                    <a:pt x="124" y="133"/>
                  </a:cubicBezTo>
                  <a:cubicBezTo>
                    <a:pt x="124" y="133"/>
                    <a:pt x="124" y="133"/>
                    <a:pt x="124" y="133"/>
                  </a:cubicBezTo>
                  <a:cubicBezTo>
                    <a:pt x="123" y="134"/>
                    <a:pt x="123" y="134"/>
                    <a:pt x="123" y="134"/>
                  </a:cubicBezTo>
                  <a:cubicBezTo>
                    <a:pt x="123" y="134"/>
                    <a:pt x="123" y="134"/>
                    <a:pt x="123" y="134"/>
                  </a:cubicBezTo>
                  <a:cubicBezTo>
                    <a:pt x="122" y="134"/>
                    <a:pt x="122" y="134"/>
                    <a:pt x="122" y="134"/>
                  </a:cubicBezTo>
                  <a:cubicBezTo>
                    <a:pt x="122" y="133"/>
                    <a:pt x="122" y="133"/>
                    <a:pt x="122" y="133"/>
                  </a:cubicBezTo>
                  <a:cubicBezTo>
                    <a:pt x="124" y="132"/>
                    <a:pt x="124" y="132"/>
                    <a:pt x="124" y="132"/>
                  </a:cubicBezTo>
                  <a:cubicBezTo>
                    <a:pt x="124" y="132"/>
                    <a:pt x="124" y="132"/>
                    <a:pt x="124" y="132"/>
                  </a:cubicBezTo>
                  <a:cubicBezTo>
                    <a:pt x="124" y="131"/>
                    <a:pt x="124" y="131"/>
                    <a:pt x="124" y="131"/>
                  </a:cubicBezTo>
                  <a:cubicBezTo>
                    <a:pt x="124" y="131"/>
                    <a:pt x="124" y="131"/>
                    <a:pt x="124" y="131"/>
                  </a:cubicBezTo>
                  <a:cubicBezTo>
                    <a:pt x="123" y="132"/>
                    <a:pt x="123" y="132"/>
                    <a:pt x="123" y="132"/>
                  </a:cubicBezTo>
                  <a:cubicBezTo>
                    <a:pt x="123" y="131"/>
                    <a:pt x="123" y="131"/>
                    <a:pt x="123" y="131"/>
                  </a:cubicBezTo>
                  <a:cubicBezTo>
                    <a:pt x="123" y="131"/>
                    <a:pt x="123" y="131"/>
                    <a:pt x="123" y="131"/>
                  </a:cubicBezTo>
                  <a:cubicBezTo>
                    <a:pt x="122" y="131"/>
                    <a:pt x="122" y="131"/>
                    <a:pt x="122" y="131"/>
                  </a:cubicBezTo>
                  <a:cubicBezTo>
                    <a:pt x="122" y="131"/>
                    <a:pt x="122" y="131"/>
                    <a:pt x="122" y="131"/>
                  </a:cubicBezTo>
                  <a:cubicBezTo>
                    <a:pt x="122" y="131"/>
                    <a:pt x="122" y="131"/>
                    <a:pt x="122" y="131"/>
                  </a:cubicBezTo>
                  <a:cubicBezTo>
                    <a:pt x="122" y="132"/>
                    <a:pt x="122" y="132"/>
                    <a:pt x="122" y="132"/>
                  </a:cubicBezTo>
                  <a:close/>
                  <a:moveTo>
                    <a:pt x="121" y="135"/>
                  </a:moveTo>
                  <a:cubicBezTo>
                    <a:pt x="121" y="135"/>
                    <a:pt x="121" y="135"/>
                    <a:pt x="121" y="135"/>
                  </a:cubicBezTo>
                  <a:cubicBezTo>
                    <a:pt x="121" y="135"/>
                    <a:pt x="121" y="135"/>
                    <a:pt x="121" y="135"/>
                  </a:cubicBezTo>
                  <a:cubicBezTo>
                    <a:pt x="121" y="135"/>
                    <a:pt x="121" y="135"/>
                    <a:pt x="121" y="135"/>
                  </a:cubicBezTo>
                  <a:close/>
                  <a:moveTo>
                    <a:pt x="118" y="136"/>
                  </a:moveTo>
                  <a:cubicBezTo>
                    <a:pt x="119" y="135"/>
                    <a:pt x="119" y="135"/>
                    <a:pt x="119" y="135"/>
                  </a:cubicBezTo>
                  <a:cubicBezTo>
                    <a:pt x="120" y="134"/>
                    <a:pt x="120" y="134"/>
                    <a:pt x="120" y="134"/>
                  </a:cubicBezTo>
                  <a:cubicBezTo>
                    <a:pt x="119" y="136"/>
                    <a:pt x="119" y="136"/>
                    <a:pt x="119" y="136"/>
                  </a:cubicBezTo>
                  <a:cubicBezTo>
                    <a:pt x="118" y="136"/>
                    <a:pt x="118" y="136"/>
                    <a:pt x="118" y="136"/>
                  </a:cubicBezTo>
                  <a:close/>
                  <a:moveTo>
                    <a:pt x="112" y="140"/>
                  </a:moveTo>
                  <a:cubicBezTo>
                    <a:pt x="112" y="140"/>
                    <a:pt x="112" y="140"/>
                    <a:pt x="112" y="140"/>
                  </a:cubicBezTo>
                  <a:cubicBezTo>
                    <a:pt x="112" y="140"/>
                    <a:pt x="112" y="140"/>
                    <a:pt x="112" y="140"/>
                  </a:cubicBezTo>
                  <a:cubicBezTo>
                    <a:pt x="113" y="139"/>
                    <a:pt x="113" y="139"/>
                    <a:pt x="113" y="139"/>
                  </a:cubicBezTo>
                  <a:cubicBezTo>
                    <a:pt x="113" y="140"/>
                    <a:pt x="113" y="140"/>
                    <a:pt x="113" y="140"/>
                  </a:cubicBezTo>
                  <a:cubicBezTo>
                    <a:pt x="112" y="140"/>
                    <a:pt x="112" y="140"/>
                    <a:pt x="112" y="140"/>
                  </a:cubicBezTo>
                  <a:close/>
                  <a:moveTo>
                    <a:pt x="109" y="133"/>
                  </a:moveTo>
                  <a:cubicBezTo>
                    <a:pt x="110" y="133"/>
                    <a:pt x="110" y="133"/>
                    <a:pt x="110" y="133"/>
                  </a:cubicBezTo>
                  <a:cubicBezTo>
                    <a:pt x="110" y="134"/>
                    <a:pt x="110" y="134"/>
                    <a:pt x="110" y="134"/>
                  </a:cubicBezTo>
                  <a:cubicBezTo>
                    <a:pt x="109" y="134"/>
                    <a:pt x="109" y="134"/>
                    <a:pt x="109" y="134"/>
                  </a:cubicBezTo>
                  <a:cubicBezTo>
                    <a:pt x="109" y="133"/>
                    <a:pt x="109" y="133"/>
                    <a:pt x="109" y="133"/>
                  </a:cubicBezTo>
                  <a:close/>
                  <a:moveTo>
                    <a:pt x="92" y="140"/>
                  </a:moveTo>
                  <a:cubicBezTo>
                    <a:pt x="91" y="140"/>
                    <a:pt x="92" y="140"/>
                    <a:pt x="92" y="140"/>
                  </a:cubicBezTo>
                  <a:cubicBezTo>
                    <a:pt x="92" y="140"/>
                    <a:pt x="92" y="140"/>
                    <a:pt x="92" y="140"/>
                  </a:cubicBezTo>
                  <a:cubicBezTo>
                    <a:pt x="92" y="140"/>
                    <a:pt x="92" y="140"/>
                    <a:pt x="92" y="140"/>
                  </a:cubicBezTo>
                  <a:close/>
                  <a:moveTo>
                    <a:pt x="90" y="140"/>
                  </a:moveTo>
                  <a:cubicBezTo>
                    <a:pt x="91" y="141"/>
                    <a:pt x="91" y="141"/>
                    <a:pt x="91" y="141"/>
                  </a:cubicBezTo>
                  <a:cubicBezTo>
                    <a:pt x="91" y="141"/>
                    <a:pt x="91" y="141"/>
                    <a:pt x="91" y="141"/>
                  </a:cubicBezTo>
                  <a:cubicBezTo>
                    <a:pt x="90" y="140"/>
                    <a:pt x="90" y="140"/>
                    <a:pt x="90" y="140"/>
                  </a:cubicBezTo>
                  <a:close/>
                  <a:moveTo>
                    <a:pt x="94" y="143"/>
                  </a:moveTo>
                  <a:cubicBezTo>
                    <a:pt x="95" y="144"/>
                    <a:pt x="95" y="144"/>
                    <a:pt x="95" y="144"/>
                  </a:cubicBezTo>
                  <a:cubicBezTo>
                    <a:pt x="94" y="144"/>
                    <a:pt x="94" y="144"/>
                    <a:pt x="94" y="144"/>
                  </a:cubicBezTo>
                  <a:cubicBezTo>
                    <a:pt x="94" y="144"/>
                    <a:pt x="94" y="144"/>
                    <a:pt x="94" y="144"/>
                  </a:cubicBezTo>
                  <a:cubicBezTo>
                    <a:pt x="94" y="143"/>
                    <a:pt x="94" y="143"/>
                    <a:pt x="94" y="143"/>
                  </a:cubicBezTo>
                  <a:close/>
                  <a:moveTo>
                    <a:pt x="94" y="143"/>
                  </a:moveTo>
                  <a:cubicBezTo>
                    <a:pt x="94" y="142"/>
                    <a:pt x="94" y="142"/>
                    <a:pt x="94" y="142"/>
                  </a:cubicBezTo>
                  <a:cubicBezTo>
                    <a:pt x="94" y="143"/>
                    <a:pt x="94" y="143"/>
                    <a:pt x="94" y="143"/>
                  </a:cubicBezTo>
                  <a:cubicBezTo>
                    <a:pt x="94" y="143"/>
                    <a:pt x="94" y="143"/>
                    <a:pt x="94" y="143"/>
                  </a:cubicBezTo>
                  <a:close/>
                  <a:moveTo>
                    <a:pt x="90" y="144"/>
                  </a:moveTo>
                  <a:cubicBezTo>
                    <a:pt x="91" y="143"/>
                    <a:pt x="91" y="143"/>
                    <a:pt x="91" y="143"/>
                  </a:cubicBezTo>
                  <a:cubicBezTo>
                    <a:pt x="91" y="142"/>
                    <a:pt x="91" y="142"/>
                    <a:pt x="91" y="142"/>
                  </a:cubicBezTo>
                  <a:cubicBezTo>
                    <a:pt x="92" y="142"/>
                    <a:pt x="92" y="142"/>
                    <a:pt x="92" y="142"/>
                  </a:cubicBezTo>
                  <a:cubicBezTo>
                    <a:pt x="93" y="142"/>
                    <a:pt x="93" y="142"/>
                    <a:pt x="93" y="142"/>
                  </a:cubicBezTo>
                  <a:cubicBezTo>
                    <a:pt x="92" y="142"/>
                    <a:pt x="92" y="142"/>
                    <a:pt x="92" y="142"/>
                  </a:cubicBezTo>
                  <a:cubicBezTo>
                    <a:pt x="92" y="143"/>
                    <a:pt x="92" y="143"/>
                    <a:pt x="92" y="143"/>
                  </a:cubicBezTo>
                  <a:cubicBezTo>
                    <a:pt x="91" y="144"/>
                    <a:pt x="91" y="144"/>
                    <a:pt x="91" y="144"/>
                  </a:cubicBezTo>
                  <a:cubicBezTo>
                    <a:pt x="90" y="144"/>
                    <a:pt x="90" y="144"/>
                    <a:pt x="90" y="144"/>
                  </a:cubicBezTo>
                  <a:close/>
                  <a:moveTo>
                    <a:pt x="89" y="142"/>
                  </a:moveTo>
                  <a:cubicBezTo>
                    <a:pt x="88" y="141"/>
                    <a:pt x="88" y="141"/>
                    <a:pt x="88" y="141"/>
                  </a:cubicBezTo>
                  <a:cubicBezTo>
                    <a:pt x="89" y="140"/>
                    <a:pt x="89" y="140"/>
                    <a:pt x="89" y="140"/>
                  </a:cubicBezTo>
                  <a:cubicBezTo>
                    <a:pt x="89" y="140"/>
                    <a:pt x="89" y="140"/>
                    <a:pt x="89" y="140"/>
                  </a:cubicBezTo>
                  <a:cubicBezTo>
                    <a:pt x="90" y="141"/>
                    <a:pt x="90" y="141"/>
                    <a:pt x="90" y="141"/>
                  </a:cubicBezTo>
                  <a:cubicBezTo>
                    <a:pt x="90" y="141"/>
                    <a:pt x="90" y="141"/>
                    <a:pt x="90" y="141"/>
                  </a:cubicBezTo>
                  <a:cubicBezTo>
                    <a:pt x="89" y="142"/>
                    <a:pt x="89" y="142"/>
                    <a:pt x="89" y="142"/>
                  </a:cubicBezTo>
                  <a:cubicBezTo>
                    <a:pt x="89" y="142"/>
                    <a:pt x="89" y="142"/>
                    <a:pt x="89" y="142"/>
                  </a:cubicBezTo>
                  <a:close/>
                  <a:moveTo>
                    <a:pt x="84" y="141"/>
                  </a:moveTo>
                  <a:cubicBezTo>
                    <a:pt x="85" y="141"/>
                    <a:pt x="85" y="141"/>
                    <a:pt x="85" y="141"/>
                  </a:cubicBezTo>
                  <a:cubicBezTo>
                    <a:pt x="85" y="142"/>
                    <a:pt x="85" y="142"/>
                    <a:pt x="85" y="142"/>
                  </a:cubicBezTo>
                  <a:cubicBezTo>
                    <a:pt x="85" y="142"/>
                    <a:pt x="85" y="142"/>
                    <a:pt x="85" y="142"/>
                  </a:cubicBezTo>
                  <a:cubicBezTo>
                    <a:pt x="84" y="141"/>
                    <a:pt x="84" y="141"/>
                    <a:pt x="84" y="141"/>
                  </a:cubicBezTo>
                  <a:close/>
                  <a:moveTo>
                    <a:pt x="82" y="143"/>
                  </a:moveTo>
                  <a:cubicBezTo>
                    <a:pt x="81" y="143"/>
                    <a:pt x="81" y="143"/>
                    <a:pt x="81" y="143"/>
                  </a:cubicBezTo>
                  <a:cubicBezTo>
                    <a:pt x="82" y="142"/>
                    <a:pt x="82" y="142"/>
                    <a:pt x="82" y="142"/>
                  </a:cubicBezTo>
                  <a:cubicBezTo>
                    <a:pt x="82" y="143"/>
                    <a:pt x="82" y="143"/>
                    <a:pt x="82" y="143"/>
                  </a:cubicBezTo>
                  <a:cubicBezTo>
                    <a:pt x="82" y="143"/>
                    <a:pt x="82" y="143"/>
                    <a:pt x="82" y="143"/>
                  </a:cubicBezTo>
                  <a:close/>
                  <a:moveTo>
                    <a:pt x="78" y="145"/>
                  </a:moveTo>
                  <a:cubicBezTo>
                    <a:pt x="79" y="146"/>
                    <a:pt x="79" y="146"/>
                    <a:pt x="79" y="146"/>
                  </a:cubicBezTo>
                  <a:cubicBezTo>
                    <a:pt x="79" y="146"/>
                    <a:pt x="79" y="146"/>
                    <a:pt x="79" y="146"/>
                  </a:cubicBezTo>
                  <a:cubicBezTo>
                    <a:pt x="78" y="146"/>
                    <a:pt x="78" y="146"/>
                    <a:pt x="78" y="146"/>
                  </a:cubicBezTo>
                  <a:cubicBezTo>
                    <a:pt x="78" y="145"/>
                    <a:pt x="78" y="145"/>
                    <a:pt x="78" y="145"/>
                  </a:cubicBezTo>
                  <a:close/>
                  <a:moveTo>
                    <a:pt x="0" y="159"/>
                  </a:moveTo>
                  <a:cubicBezTo>
                    <a:pt x="0" y="160"/>
                    <a:pt x="0" y="160"/>
                    <a:pt x="0" y="160"/>
                  </a:cubicBezTo>
                  <a:cubicBezTo>
                    <a:pt x="1" y="159"/>
                    <a:pt x="1" y="159"/>
                    <a:pt x="1" y="159"/>
                  </a:cubicBezTo>
                  <a:cubicBezTo>
                    <a:pt x="0" y="159"/>
                    <a:pt x="0" y="159"/>
                    <a:pt x="0" y="159"/>
                  </a:cubicBezTo>
                  <a:close/>
                  <a:moveTo>
                    <a:pt x="1" y="157"/>
                  </a:moveTo>
                  <a:cubicBezTo>
                    <a:pt x="0" y="158"/>
                    <a:pt x="0" y="158"/>
                    <a:pt x="0" y="158"/>
                  </a:cubicBezTo>
                  <a:cubicBezTo>
                    <a:pt x="1" y="158"/>
                    <a:pt x="1" y="158"/>
                    <a:pt x="1" y="158"/>
                  </a:cubicBezTo>
                  <a:cubicBezTo>
                    <a:pt x="2" y="157"/>
                    <a:pt x="2" y="157"/>
                    <a:pt x="2" y="157"/>
                  </a:cubicBezTo>
                  <a:cubicBezTo>
                    <a:pt x="1" y="157"/>
                    <a:pt x="1" y="157"/>
                    <a:pt x="1" y="157"/>
                  </a:cubicBezTo>
                  <a:close/>
                  <a:moveTo>
                    <a:pt x="2" y="155"/>
                  </a:moveTo>
                  <a:cubicBezTo>
                    <a:pt x="3" y="156"/>
                    <a:pt x="3" y="156"/>
                    <a:pt x="3" y="156"/>
                  </a:cubicBezTo>
                  <a:cubicBezTo>
                    <a:pt x="3" y="155"/>
                    <a:pt x="3" y="155"/>
                    <a:pt x="3" y="155"/>
                  </a:cubicBezTo>
                  <a:cubicBezTo>
                    <a:pt x="2" y="155"/>
                    <a:pt x="2" y="155"/>
                    <a:pt x="2" y="155"/>
                  </a:cubicBezTo>
                  <a:close/>
                  <a:moveTo>
                    <a:pt x="8" y="156"/>
                  </a:moveTo>
                  <a:cubicBezTo>
                    <a:pt x="7" y="155"/>
                    <a:pt x="7" y="155"/>
                    <a:pt x="7" y="155"/>
                  </a:cubicBezTo>
                  <a:cubicBezTo>
                    <a:pt x="6" y="155"/>
                    <a:pt x="6" y="155"/>
                    <a:pt x="6" y="155"/>
                  </a:cubicBezTo>
                  <a:cubicBezTo>
                    <a:pt x="5" y="155"/>
                    <a:pt x="5" y="155"/>
                    <a:pt x="5" y="155"/>
                  </a:cubicBezTo>
                  <a:cubicBezTo>
                    <a:pt x="5" y="156"/>
                    <a:pt x="5" y="156"/>
                    <a:pt x="5" y="156"/>
                  </a:cubicBezTo>
                  <a:cubicBezTo>
                    <a:pt x="6" y="156"/>
                    <a:pt x="6" y="156"/>
                    <a:pt x="6" y="156"/>
                  </a:cubicBezTo>
                  <a:cubicBezTo>
                    <a:pt x="6" y="156"/>
                    <a:pt x="6" y="156"/>
                    <a:pt x="6" y="156"/>
                  </a:cubicBezTo>
                  <a:cubicBezTo>
                    <a:pt x="6" y="157"/>
                    <a:pt x="6" y="157"/>
                    <a:pt x="6" y="157"/>
                  </a:cubicBezTo>
                  <a:cubicBezTo>
                    <a:pt x="6" y="157"/>
                    <a:pt x="6" y="157"/>
                    <a:pt x="6" y="157"/>
                  </a:cubicBezTo>
                  <a:cubicBezTo>
                    <a:pt x="7" y="156"/>
                    <a:pt x="7" y="156"/>
                    <a:pt x="7" y="156"/>
                  </a:cubicBezTo>
                  <a:cubicBezTo>
                    <a:pt x="8" y="156"/>
                    <a:pt x="8" y="156"/>
                    <a:pt x="8" y="156"/>
                  </a:cubicBezTo>
                  <a:close/>
                  <a:moveTo>
                    <a:pt x="8" y="157"/>
                  </a:moveTo>
                  <a:cubicBezTo>
                    <a:pt x="9" y="158"/>
                    <a:pt x="9" y="158"/>
                    <a:pt x="9" y="158"/>
                  </a:cubicBezTo>
                  <a:cubicBezTo>
                    <a:pt x="10" y="157"/>
                    <a:pt x="10" y="157"/>
                    <a:pt x="10" y="157"/>
                  </a:cubicBezTo>
                  <a:cubicBezTo>
                    <a:pt x="10" y="156"/>
                    <a:pt x="10" y="156"/>
                    <a:pt x="10" y="156"/>
                  </a:cubicBezTo>
                  <a:cubicBezTo>
                    <a:pt x="10" y="156"/>
                    <a:pt x="10" y="156"/>
                    <a:pt x="10" y="156"/>
                  </a:cubicBezTo>
                  <a:cubicBezTo>
                    <a:pt x="10" y="156"/>
                    <a:pt x="10" y="156"/>
                    <a:pt x="10" y="156"/>
                  </a:cubicBezTo>
                  <a:cubicBezTo>
                    <a:pt x="9" y="156"/>
                    <a:pt x="9" y="156"/>
                    <a:pt x="9" y="156"/>
                  </a:cubicBezTo>
                  <a:cubicBezTo>
                    <a:pt x="9" y="157"/>
                    <a:pt x="9" y="157"/>
                    <a:pt x="9" y="157"/>
                  </a:cubicBezTo>
                  <a:cubicBezTo>
                    <a:pt x="8" y="157"/>
                    <a:pt x="8" y="157"/>
                    <a:pt x="8" y="157"/>
                  </a:cubicBezTo>
                  <a:close/>
                  <a:moveTo>
                    <a:pt x="13" y="157"/>
                  </a:moveTo>
                  <a:cubicBezTo>
                    <a:pt x="12" y="156"/>
                    <a:pt x="12" y="156"/>
                    <a:pt x="12" y="156"/>
                  </a:cubicBezTo>
                  <a:cubicBezTo>
                    <a:pt x="12" y="156"/>
                    <a:pt x="12" y="156"/>
                    <a:pt x="12" y="156"/>
                  </a:cubicBezTo>
                  <a:cubicBezTo>
                    <a:pt x="12" y="157"/>
                    <a:pt x="12" y="157"/>
                    <a:pt x="12" y="157"/>
                  </a:cubicBezTo>
                  <a:cubicBezTo>
                    <a:pt x="11" y="157"/>
                    <a:pt x="11" y="157"/>
                    <a:pt x="11" y="157"/>
                  </a:cubicBezTo>
                  <a:cubicBezTo>
                    <a:pt x="11" y="158"/>
                    <a:pt x="11" y="158"/>
                    <a:pt x="11" y="158"/>
                  </a:cubicBezTo>
                  <a:cubicBezTo>
                    <a:pt x="12" y="158"/>
                    <a:pt x="12" y="158"/>
                    <a:pt x="12" y="158"/>
                  </a:cubicBezTo>
                  <a:cubicBezTo>
                    <a:pt x="13" y="157"/>
                    <a:pt x="13" y="157"/>
                    <a:pt x="13" y="157"/>
                  </a:cubicBezTo>
                  <a:close/>
                  <a:moveTo>
                    <a:pt x="23" y="157"/>
                  </a:moveTo>
                  <a:cubicBezTo>
                    <a:pt x="23" y="156"/>
                    <a:pt x="23" y="156"/>
                    <a:pt x="23" y="156"/>
                  </a:cubicBezTo>
                  <a:cubicBezTo>
                    <a:pt x="24" y="155"/>
                    <a:pt x="24" y="155"/>
                    <a:pt x="24" y="155"/>
                  </a:cubicBezTo>
                  <a:cubicBezTo>
                    <a:pt x="24" y="155"/>
                    <a:pt x="24" y="155"/>
                    <a:pt x="24" y="155"/>
                  </a:cubicBezTo>
                  <a:cubicBezTo>
                    <a:pt x="23" y="154"/>
                    <a:pt x="23" y="154"/>
                    <a:pt x="23" y="154"/>
                  </a:cubicBezTo>
                  <a:cubicBezTo>
                    <a:pt x="22" y="155"/>
                    <a:pt x="22" y="155"/>
                    <a:pt x="22" y="155"/>
                  </a:cubicBezTo>
                  <a:cubicBezTo>
                    <a:pt x="22" y="156"/>
                    <a:pt x="22" y="156"/>
                    <a:pt x="22" y="156"/>
                  </a:cubicBezTo>
                  <a:cubicBezTo>
                    <a:pt x="22" y="156"/>
                    <a:pt x="22" y="156"/>
                    <a:pt x="22" y="156"/>
                  </a:cubicBezTo>
                  <a:cubicBezTo>
                    <a:pt x="21" y="156"/>
                    <a:pt x="21" y="156"/>
                    <a:pt x="21" y="156"/>
                  </a:cubicBezTo>
                  <a:cubicBezTo>
                    <a:pt x="21" y="156"/>
                    <a:pt x="21" y="156"/>
                    <a:pt x="21" y="156"/>
                  </a:cubicBezTo>
                  <a:cubicBezTo>
                    <a:pt x="20" y="156"/>
                    <a:pt x="20" y="156"/>
                    <a:pt x="20" y="156"/>
                  </a:cubicBezTo>
                  <a:cubicBezTo>
                    <a:pt x="19" y="156"/>
                    <a:pt x="19" y="156"/>
                    <a:pt x="19" y="156"/>
                  </a:cubicBezTo>
                  <a:cubicBezTo>
                    <a:pt x="19" y="156"/>
                    <a:pt x="19" y="156"/>
                    <a:pt x="19" y="156"/>
                  </a:cubicBezTo>
                  <a:cubicBezTo>
                    <a:pt x="20" y="157"/>
                    <a:pt x="20" y="157"/>
                    <a:pt x="20" y="157"/>
                  </a:cubicBezTo>
                  <a:cubicBezTo>
                    <a:pt x="20" y="157"/>
                    <a:pt x="20" y="157"/>
                    <a:pt x="20" y="157"/>
                  </a:cubicBezTo>
                  <a:cubicBezTo>
                    <a:pt x="21" y="157"/>
                    <a:pt x="21" y="157"/>
                    <a:pt x="21" y="157"/>
                  </a:cubicBezTo>
                  <a:cubicBezTo>
                    <a:pt x="22" y="156"/>
                    <a:pt x="22" y="156"/>
                    <a:pt x="22" y="156"/>
                  </a:cubicBezTo>
                  <a:cubicBezTo>
                    <a:pt x="23" y="157"/>
                    <a:pt x="23" y="157"/>
                    <a:pt x="23" y="157"/>
                  </a:cubicBezTo>
                  <a:close/>
                  <a:moveTo>
                    <a:pt x="25" y="157"/>
                  </a:moveTo>
                  <a:cubicBezTo>
                    <a:pt x="27" y="157"/>
                    <a:pt x="27" y="157"/>
                    <a:pt x="27" y="157"/>
                  </a:cubicBezTo>
                  <a:cubicBezTo>
                    <a:pt x="28" y="157"/>
                    <a:pt x="28" y="157"/>
                    <a:pt x="28" y="157"/>
                  </a:cubicBezTo>
                  <a:cubicBezTo>
                    <a:pt x="28" y="158"/>
                    <a:pt x="28" y="158"/>
                    <a:pt x="28" y="158"/>
                  </a:cubicBezTo>
                  <a:cubicBezTo>
                    <a:pt x="27" y="158"/>
                    <a:pt x="27" y="158"/>
                    <a:pt x="27" y="158"/>
                  </a:cubicBezTo>
                  <a:cubicBezTo>
                    <a:pt x="25" y="157"/>
                    <a:pt x="25" y="157"/>
                    <a:pt x="25" y="157"/>
                  </a:cubicBezTo>
                  <a:cubicBezTo>
                    <a:pt x="24" y="157"/>
                    <a:pt x="24" y="157"/>
                    <a:pt x="24" y="157"/>
                  </a:cubicBezTo>
                  <a:cubicBezTo>
                    <a:pt x="24" y="157"/>
                    <a:pt x="24" y="157"/>
                    <a:pt x="24" y="157"/>
                  </a:cubicBezTo>
                  <a:cubicBezTo>
                    <a:pt x="24" y="157"/>
                    <a:pt x="25" y="157"/>
                    <a:pt x="25" y="157"/>
                  </a:cubicBezTo>
                  <a:close/>
                  <a:moveTo>
                    <a:pt x="32" y="156"/>
                  </a:moveTo>
                  <a:cubicBezTo>
                    <a:pt x="31" y="155"/>
                    <a:pt x="31" y="155"/>
                    <a:pt x="31" y="155"/>
                  </a:cubicBezTo>
                  <a:cubicBezTo>
                    <a:pt x="30" y="155"/>
                    <a:pt x="30" y="155"/>
                    <a:pt x="30" y="155"/>
                  </a:cubicBezTo>
                  <a:cubicBezTo>
                    <a:pt x="30" y="156"/>
                    <a:pt x="30" y="156"/>
                    <a:pt x="30" y="156"/>
                  </a:cubicBezTo>
                  <a:cubicBezTo>
                    <a:pt x="31" y="156"/>
                    <a:pt x="31" y="156"/>
                    <a:pt x="31" y="156"/>
                  </a:cubicBezTo>
                  <a:cubicBezTo>
                    <a:pt x="32" y="156"/>
                    <a:pt x="32" y="156"/>
                    <a:pt x="32" y="156"/>
                  </a:cubicBezTo>
                  <a:close/>
                  <a:moveTo>
                    <a:pt x="37" y="156"/>
                  </a:moveTo>
                  <a:cubicBezTo>
                    <a:pt x="37" y="155"/>
                    <a:pt x="37" y="155"/>
                    <a:pt x="37" y="155"/>
                  </a:cubicBezTo>
                  <a:cubicBezTo>
                    <a:pt x="36" y="155"/>
                    <a:pt x="36" y="155"/>
                    <a:pt x="36" y="155"/>
                  </a:cubicBezTo>
                  <a:cubicBezTo>
                    <a:pt x="37" y="156"/>
                    <a:pt x="37" y="156"/>
                    <a:pt x="37" y="156"/>
                  </a:cubicBezTo>
                  <a:close/>
                  <a:moveTo>
                    <a:pt x="40" y="154"/>
                  </a:moveTo>
                  <a:cubicBezTo>
                    <a:pt x="39" y="154"/>
                    <a:pt x="39" y="154"/>
                    <a:pt x="39" y="154"/>
                  </a:cubicBezTo>
                  <a:cubicBezTo>
                    <a:pt x="39" y="154"/>
                    <a:pt x="39" y="154"/>
                    <a:pt x="39" y="154"/>
                  </a:cubicBezTo>
                  <a:cubicBezTo>
                    <a:pt x="39" y="155"/>
                    <a:pt x="39" y="155"/>
                    <a:pt x="39" y="155"/>
                  </a:cubicBezTo>
                  <a:cubicBezTo>
                    <a:pt x="40" y="154"/>
                    <a:pt x="40" y="154"/>
                    <a:pt x="40" y="154"/>
                  </a:cubicBezTo>
                  <a:cubicBezTo>
                    <a:pt x="40" y="154"/>
                    <a:pt x="40" y="154"/>
                    <a:pt x="40" y="154"/>
                  </a:cubicBezTo>
                  <a:close/>
                  <a:moveTo>
                    <a:pt x="43" y="154"/>
                  </a:moveTo>
                  <a:cubicBezTo>
                    <a:pt x="42" y="154"/>
                    <a:pt x="42" y="154"/>
                    <a:pt x="42" y="154"/>
                  </a:cubicBezTo>
                  <a:cubicBezTo>
                    <a:pt x="41" y="154"/>
                    <a:pt x="41" y="154"/>
                    <a:pt x="41" y="154"/>
                  </a:cubicBezTo>
                  <a:cubicBezTo>
                    <a:pt x="42" y="154"/>
                    <a:pt x="42" y="154"/>
                    <a:pt x="42" y="154"/>
                  </a:cubicBezTo>
                  <a:cubicBezTo>
                    <a:pt x="43" y="154"/>
                    <a:pt x="43" y="154"/>
                    <a:pt x="43" y="154"/>
                  </a:cubicBezTo>
                  <a:close/>
                  <a:moveTo>
                    <a:pt x="43" y="153"/>
                  </a:moveTo>
                  <a:cubicBezTo>
                    <a:pt x="43" y="152"/>
                    <a:pt x="43" y="152"/>
                    <a:pt x="43" y="152"/>
                  </a:cubicBezTo>
                  <a:cubicBezTo>
                    <a:pt x="42" y="153"/>
                    <a:pt x="42" y="153"/>
                    <a:pt x="42" y="153"/>
                  </a:cubicBezTo>
                  <a:cubicBezTo>
                    <a:pt x="43" y="153"/>
                    <a:pt x="43" y="153"/>
                    <a:pt x="43" y="153"/>
                  </a:cubicBezTo>
                  <a:close/>
                  <a:moveTo>
                    <a:pt x="43" y="153"/>
                  </a:moveTo>
                  <a:cubicBezTo>
                    <a:pt x="44" y="154"/>
                    <a:pt x="44" y="154"/>
                    <a:pt x="44" y="154"/>
                  </a:cubicBezTo>
                  <a:cubicBezTo>
                    <a:pt x="44" y="153"/>
                    <a:pt x="44" y="153"/>
                    <a:pt x="44" y="153"/>
                  </a:cubicBezTo>
                  <a:cubicBezTo>
                    <a:pt x="44" y="153"/>
                    <a:pt x="44" y="153"/>
                    <a:pt x="44" y="153"/>
                  </a:cubicBezTo>
                  <a:cubicBezTo>
                    <a:pt x="43" y="153"/>
                    <a:pt x="43" y="153"/>
                    <a:pt x="43" y="153"/>
                  </a:cubicBezTo>
                  <a:close/>
                  <a:moveTo>
                    <a:pt x="53" y="149"/>
                  </a:moveTo>
                  <a:cubicBezTo>
                    <a:pt x="54" y="150"/>
                    <a:pt x="54" y="150"/>
                    <a:pt x="54" y="150"/>
                  </a:cubicBezTo>
                  <a:cubicBezTo>
                    <a:pt x="54" y="150"/>
                    <a:pt x="54" y="150"/>
                    <a:pt x="54" y="150"/>
                  </a:cubicBezTo>
                  <a:cubicBezTo>
                    <a:pt x="53" y="150"/>
                    <a:pt x="53" y="150"/>
                    <a:pt x="53" y="150"/>
                  </a:cubicBezTo>
                  <a:cubicBezTo>
                    <a:pt x="53" y="151"/>
                    <a:pt x="53" y="151"/>
                    <a:pt x="53" y="151"/>
                  </a:cubicBezTo>
                  <a:cubicBezTo>
                    <a:pt x="52" y="152"/>
                    <a:pt x="52" y="152"/>
                    <a:pt x="52" y="152"/>
                  </a:cubicBezTo>
                  <a:cubicBezTo>
                    <a:pt x="50" y="153"/>
                    <a:pt x="50" y="153"/>
                    <a:pt x="50" y="153"/>
                  </a:cubicBezTo>
                  <a:cubicBezTo>
                    <a:pt x="49" y="153"/>
                    <a:pt x="49" y="153"/>
                    <a:pt x="49" y="153"/>
                  </a:cubicBezTo>
                  <a:cubicBezTo>
                    <a:pt x="48" y="154"/>
                    <a:pt x="48" y="154"/>
                    <a:pt x="48" y="154"/>
                  </a:cubicBezTo>
                  <a:cubicBezTo>
                    <a:pt x="46" y="154"/>
                    <a:pt x="46" y="154"/>
                    <a:pt x="46" y="154"/>
                  </a:cubicBezTo>
                  <a:cubicBezTo>
                    <a:pt x="47" y="153"/>
                    <a:pt x="47" y="153"/>
                    <a:pt x="47" y="153"/>
                  </a:cubicBezTo>
                  <a:cubicBezTo>
                    <a:pt x="48" y="153"/>
                    <a:pt x="48" y="153"/>
                    <a:pt x="48" y="153"/>
                  </a:cubicBezTo>
                  <a:cubicBezTo>
                    <a:pt x="48" y="152"/>
                    <a:pt x="48" y="152"/>
                    <a:pt x="48" y="152"/>
                  </a:cubicBezTo>
                  <a:cubicBezTo>
                    <a:pt x="49" y="152"/>
                    <a:pt x="49" y="152"/>
                    <a:pt x="49" y="152"/>
                  </a:cubicBezTo>
                  <a:cubicBezTo>
                    <a:pt x="49" y="152"/>
                    <a:pt x="49" y="152"/>
                    <a:pt x="49" y="152"/>
                  </a:cubicBezTo>
                  <a:cubicBezTo>
                    <a:pt x="50" y="151"/>
                    <a:pt x="50" y="151"/>
                    <a:pt x="50" y="151"/>
                  </a:cubicBezTo>
                  <a:cubicBezTo>
                    <a:pt x="51" y="151"/>
                    <a:pt x="51" y="151"/>
                    <a:pt x="51" y="151"/>
                  </a:cubicBezTo>
                  <a:cubicBezTo>
                    <a:pt x="51" y="150"/>
                    <a:pt x="51" y="150"/>
                    <a:pt x="51" y="150"/>
                  </a:cubicBezTo>
                  <a:cubicBezTo>
                    <a:pt x="51" y="150"/>
                    <a:pt x="51" y="150"/>
                    <a:pt x="51" y="150"/>
                  </a:cubicBezTo>
                  <a:cubicBezTo>
                    <a:pt x="52" y="149"/>
                    <a:pt x="52" y="149"/>
                    <a:pt x="52" y="149"/>
                  </a:cubicBezTo>
                  <a:cubicBezTo>
                    <a:pt x="52" y="149"/>
                    <a:pt x="53" y="149"/>
                    <a:pt x="53" y="149"/>
                  </a:cubicBezTo>
                  <a:close/>
                  <a:moveTo>
                    <a:pt x="61" y="146"/>
                  </a:moveTo>
                  <a:cubicBezTo>
                    <a:pt x="60" y="146"/>
                    <a:pt x="60" y="146"/>
                    <a:pt x="60" y="146"/>
                  </a:cubicBezTo>
                  <a:cubicBezTo>
                    <a:pt x="59" y="147"/>
                    <a:pt x="59" y="147"/>
                    <a:pt x="59" y="147"/>
                  </a:cubicBezTo>
                  <a:cubicBezTo>
                    <a:pt x="59" y="148"/>
                    <a:pt x="59" y="148"/>
                    <a:pt x="59" y="148"/>
                  </a:cubicBezTo>
                  <a:cubicBezTo>
                    <a:pt x="60" y="148"/>
                    <a:pt x="60" y="148"/>
                    <a:pt x="60" y="148"/>
                  </a:cubicBezTo>
                  <a:cubicBezTo>
                    <a:pt x="59" y="149"/>
                    <a:pt x="59" y="149"/>
                    <a:pt x="59" y="149"/>
                  </a:cubicBezTo>
                  <a:cubicBezTo>
                    <a:pt x="59" y="148"/>
                    <a:pt x="59" y="148"/>
                    <a:pt x="59" y="148"/>
                  </a:cubicBezTo>
                  <a:cubicBezTo>
                    <a:pt x="58" y="149"/>
                    <a:pt x="58" y="149"/>
                    <a:pt x="58" y="149"/>
                  </a:cubicBezTo>
                  <a:cubicBezTo>
                    <a:pt x="58" y="149"/>
                    <a:pt x="58" y="149"/>
                    <a:pt x="58" y="149"/>
                  </a:cubicBezTo>
                  <a:cubicBezTo>
                    <a:pt x="57" y="149"/>
                    <a:pt x="57" y="149"/>
                    <a:pt x="57" y="149"/>
                  </a:cubicBezTo>
                  <a:cubicBezTo>
                    <a:pt x="57" y="150"/>
                    <a:pt x="57" y="150"/>
                    <a:pt x="57" y="150"/>
                  </a:cubicBezTo>
                  <a:cubicBezTo>
                    <a:pt x="56" y="150"/>
                    <a:pt x="56" y="150"/>
                    <a:pt x="56" y="150"/>
                  </a:cubicBezTo>
                  <a:cubicBezTo>
                    <a:pt x="55" y="151"/>
                    <a:pt x="55" y="151"/>
                    <a:pt x="55" y="151"/>
                  </a:cubicBezTo>
                  <a:cubicBezTo>
                    <a:pt x="54" y="151"/>
                    <a:pt x="54" y="151"/>
                    <a:pt x="54" y="151"/>
                  </a:cubicBezTo>
                  <a:cubicBezTo>
                    <a:pt x="54" y="151"/>
                    <a:pt x="54" y="151"/>
                    <a:pt x="54" y="151"/>
                  </a:cubicBezTo>
                  <a:cubicBezTo>
                    <a:pt x="54" y="152"/>
                    <a:pt x="54" y="152"/>
                    <a:pt x="54" y="152"/>
                  </a:cubicBezTo>
                  <a:cubicBezTo>
                    <a:pt x="56" y="152"/>
                    <a:pt x="56" y="152"/>
                    <a:pt x="56" y="152"/>
                  </a:cubicBezTo>
                  <a:cubicBezTo>
                    <a:pt x="57" y="151"/>
                    <a:pt x="57" y="151"/>
                    <a:pt x="57" y="151"/>
                  </a:cubicBezTo>
                  <a:cubicBezTo>
                    <a:pt x="58" y="150"/>
                    <a:pt x="58" y="150"/>
                    <a:pt x="58" y="150"/>
                  </a:cubicBezTo>
                  <a:cubicBezTo>
                    <a:pt x="58" y="151"/>
                    <a:pt x="58" y="151"/>
                    <a:pt x="58" y="151"/>
                  </a:cubicBezTo>
                  <a:cubicBezTo>
                    <a:pt x="58" y="151"/>
                    <a:pt x="58" y="151"/>
                    <a:pt x="58" y="151"/>
                  </a:cubicBezTo>
                  <a:cubicBezTo>
                    <a:pt x="59" y="150"/>
                    <a:pt x="59" y="150"/>
                    <a:pt x="59" y="150"/>
                  </a:cubicBezTo>
                  <a:cubicBezTo>
                    <a:pt x="59" y="150"/>
                    <a:pt x="59" y="150"/>
                    <a:pt x="59" y="150"/>
                  </a:cubicBezTo>
                  <a:cubicBezTo>
                    <a:pt x="60" y="150"/>
                    <a:pt x="60" y="150"/>
                    <a:pt x="60" y="150"/>
                  </a:cubicBezTo>
                  <a:cubicBezTo>
                    <a:pt x="60" y="150"/>
                    <a:pt x="60" y="150"/>
                    <a:pt x="60" y="150"/>
                  </a:cubicBezTo>
                  <a:cubicBezTo>
                    <a:pt x="60" y="150"/>
                    <a:pt x="60" y="150"/>
                    <a:pt x="60" y="150"/>
                  </a:cubicBezTo>
                  <a:cubicBezTo>
                    <a:pt x="61" y="149"/>
                    <a:pt x="61" y="149"/>
                    <a:pt x="61" y="149"/>
                  </a:cubicBezTo>
                  <a:cubicBezTo>
                    <a:pt x="62" y="149"/>
                    <a:pt x="62" y="149"/>
                    <a:pt x="62" y="149"/>
                  </a:cubicBezTo>
                  <a:cubicBezTo>
                    <a:pt x="62" y="149"/>
                    <a:pt x="62" y="149"/>
                    <a:pt x="62" y="149"/>
                  </a:cubicBezTo>
                  <a:cubicBezTo>
                    <a:pt x="61" y="148"/>
                    <a:pt x="61" y="148"/>
                    <a:pt x="61" y="148"/>
                  </a:cubicBezTo>
                  <a:cubicBezTo>
                    <a:pt x="62" y="148"/>
                    <a:pt x="62" y="148"/>
                    <a:pt x="62" y="148"/>
                  </a:cubicBezTo>
                  <a:cubicBezTo>
                    <a:pt x="62" y="147"/>
                    <a:pt x="62" y="147"/>
                    <a:pt x="62" y="147"/>
                  </a:cubicBezTo>
                  <a:cubicBezTo>
                    <a:pt x="61" y="147"/>
                    <a:pt x="61" y="147"/>
                    <a:pt x="61" y="147"/>
                  </a:cubicBezTo>
                  <a:cubicBezTo>
                    <a:pt x="61" y="146"/>
                    <a:pt x="61" y="146"/>
                    <a:pt x="61" y="146"/>
                  </a:cubicBezTo>
                  <a:close/>
                  <a:moveTo>
                    <a:pt x="64" y="148"/>
                  </a:moveTo>
                  <a:cubicBezTo>
                    <a:pt x="63" y="147"/>
                    <a:pt x="63" y="147"/>
                    <a:pt x="63" y="147"/>
                  </a:cubicBezTo>
                  <a:cubicBezTo>
                    <a:pt x="63" y="147"/>
                    <a:pt x="63" y="147"/>
                    <a:pt x="63" y="147"/>
                  </a:cubicBezTo>
                  <a:cubicBezTo>
                    <a:pt x="63" y="147"/>
                    <a:pt x="63" y="147"/>
                    <a:pt x="63" y="147"/>
                  </a:cubicBezTo>
                  <a:cubicBezTo>
                    <a:pt x="64" y="148"/>
                    <a:pt x="64" y="148"/>
                    <a:pt x="64" y="148"/>
                  </a:cubicBezTo>
                  <a:close/>
                  <a:moveTo>
                    <a:pt x="68" y="147"/>
                  </a:moveTo>
                  <a:cubicBezTo>
                    <a:pt x="68" y="147"/>
                    <a:pt x="68" y="147"/>
                    <a:pt x="68" y="147"/>
                  </a:cubicBezTo>
                  <a:cubicBezTo>
                    <a:pt x="69" y="147"/>
                    <a:pt x="69" y="147"/>
                    <a:pt x="69" y="147"/>
                  </a:cubicBezTo>
                  <a:cubicBezTo>
                    <a:pt x="69" y="147"/>
                    <a:pt x="69" y="147"/>
                    <a:pt x="69" y="147"/>
                  </a:cubicBezTo>
                  <a:cubicBezTo>
                    <a:pt x="68" y="147"/>
                    <a:pt x="68" y="147"/>
                    <a:pt x="68" y="147"/>
                  </a:cubicBezTo>
                  <a:cubicBezTo>
                    <a:pt x="68" y="147"/>
                    <a:pt x="68" y="147"/>
                    <a:pt x="68" y="147"/>
                  </a:cubicBezTo>
                  <a:close/>
                  <a:moveTo>
                    <a:pt x="66" y="147"/>
                  </a:moveTo>
                  <a:cubicBezTo>
                    <a:pt x="67" y="147"/>
                    <a:pt x="67" y="147"/>
                    <a:pt x="67" y="147"/>
                  </a:cubicBezTo>
                  <a:cubicBezTo>
                    <a:pt x="67" y="147"/>
                    <a:pt x="67" y="147"/>
                    <a:pt x="67" y="147"/>
                  </a:cubicBezTo>
                  <a:cubicBezTo>
                    <a:pt x="66" y="147"/>
                    <a:pt x="66" y="147"/>
                    <a:pt x="66" y="147"/>
                  </a:cubicBezTo>
                  <a:close/>
                  <a:moveTo>
                    <a:pt x="66" y="146"/>
                  </a:moveTo>
                  <a:cubicBezTo>
                    <a:pt x="66" y="146"/>
                    <a:pt x="66" y="146"/>
                    <a:pt x="66" y="146"/>
                  </a:cubicBezTo>
                  <a:cubicBezTo>
                    <a:pt x="66" y="145"/>
                    <a:pt x="66" y="145"/>
                    <a:pt x="66" y="145"/>
                  </a:cubicBezTo>
                  <a:cubicBezTo>
                    <a:pt x="66" y="145"/>
                    <a:pt x="66" y="145"/>
                    <a:pt x="66" y="145"/>
                  </a:cubicBezTo>
                  <a:cubicBezTo>
                    <a:pt x="67" y="146"/>
                    <a:pt x="67" y="146"/>
                    <a:pt x="67" y="146"/>
                  </a:cubicBezTo>
                  <a:cubicBezTo>
                    <a:pt x="66" y="146"/>
                    <a:pt x="66" y="146"/>
                    <a:pt x="66" y="146"/>
                  </a:cubicBezTo>
                  <a:close/>
                  <a:moveTo>
                    <a:pt x="65" y="146"/>
                  </a:moveTo>
                  <a:cubicBezTo>
                    <a:pt x="64" y="146"/>
                    <a:pt x="64" y="146"/>
                    <a:pt x="64" y="146"/>
                  </a:cubicBezTo>
                  <a:cubicBezTo>
                    <a:pt x="64" y="146"/>
                    <a:pt x="64" y="146"/>
                    <a:pt x="64" y="146"/>
                  </a:cubicBezTo>
                  <a:cubicBezTo>
                    <a:pt x="64" y="147"/>
                    <a:pt x="64" y="147"/>
                    <a:pt x="64" y="147"/>
                  </a:cubicBezTo>
                  <a:cubicBezTo>
                    <a:pt x="65" y="147"/>
                    <a:pt x="65" y="147"/>
                    <a:pt x="65" y="147"/>
                  </a:cubicBezTo>
                  <a:cubicBezTo>
                    <a:pt x="65" y="146"/>
                    <a:pt x="65" y="146"/>
                    <a:pt x="65" y="146"/>
                  </a:cubicBezTo>
                  <a:cubicBezTo>
                    <a:pt x="65" y="146"/>
                    <a:pt x="65" y="146"/>
                    <a:pt x="65" y="146"/>
                  </a:cubicBezTo>
                  <a:cubicBezTo>
                    <a:pt x="65" y="146"/>
                    <a:pt x="65" y="146"/>
                    <a:pt x="65" y="146"/>
                  </a:cubicBezTo>
                  <a:close/>
                  <a:moveTo>
                    <a:pt x="105" y="113"/>
                  </a:moveTo>
                  <a:cubicBezTo>
                    <a:pt x="105" y="113"/>
                    <a:pt x="105" y="113"/>
                    <a:pt x="105" y="113"/>
                  </a:cubicBezTo>
                  <a:cubicBezTo>
                    <a:pt x="106" y="112"/>
                    <a:pt x="106" y="112"/>
                    <a:pt x="106" y="112"/>
                  </a:cubicBezTo>
                  <a:cubicBezTo>
                    <a:pt x="106" y="113"/>
                    <a:pt x="106" y="113"/>
                    <a:pt x="106" y="113"/>
                  </a:cubicBezTo>
                  <a:cubicBezTo>
                    <a:pt x="105" y="113"/>
                    <a:pt x="105" y="113"/>
                    <a:pt x="105" y="113"/>
                  </a:cubicBezTo>
                  <a:close/>
                  <a:moveTo>
                    <a:pt x="104" y="113"/>
                  </a:moveTo>
                  <a:cubicBezTo>
                    <a:pt x="103" y="113"/>
                    <a:pt x="103" y="113"/>
                    <a:pt x="103" y="113"/>
                  </a:cubicBezTo>
                  <a:cubicBezTo>
                    <a:pt x="103" y="112"/>
                    <a:pt x="103" y="112"/>
                    <a:pt x="103" y="112"/>
                  </a:cubicBezTo>
                  <a:cubicBezTo>
                    <a:pt x="104" y="112"/>
                    <a:pt x="104" y="112"/>
                    <a:pt x="104" y="112"/>
                  </a:cubicBezTo>
                  <a:cubicBezTo>
                    <a:pt x="105" y="111"/>
                    <a:pt x="105" y="111"/>
                    <a:pt x="105" y="111"/>
                  </a:cubicBezTo>
                  <a:cubicBezTo>
                    <a:pt x="105" y="112"/>
                    <a:pt x="105" y="112"/>
                    <a:pt x="105" y="112"/>
                  </a:cubicBezTo>
                  <a:cubicBezTo>
                    <a:pt x="104" y="113"/>
                    <a:pt x="104" y="113"/>
                    <a:pt x="104" y="113"/>
                  </a:cubicBezTo>
                  <a:cubicBezTo>
                    <a:pt x="104" y="113"/>
                    <a:pt x="104" y="113"/>
                    <a:pt x="104" y="113"/>
                  </a:cubicBezTo>
                  <a:close/>
                  <a:moveTo>
                    <a:pt x="70" y="144"/>
                  </a:moveTo>
                  <a:cubicBezTo>
                    <a:pt x="70" y="143"/>
                    <a:pt x="70" y="143"/>
                    <a:pt x="70" y="143"/>
                  </a:cubicBezTo>
                  <a:cubicBezTo>
                    <a:pt x="70" y="143"/>
                    <a:pt x="70" y="143"/>
                    <a:pt x="70" y="143"/>
                  </a:cubicBezTo>
                  <a:cubicBezTo>
                    <a:pt x="71" y="143"/>
                    <a:pt x="71" y="143"/>
                    <a:pt x="71" y="143"/>
                  </a:cubicBezTo>
                  <a:cubicBezTo>
                    <a:pt x="72" y="142"/>
                    <a:pt x="72" y="142"/>
                    <a:pt x="72" y="142"/>
                  </a:cubicBezTo>
                  <a:cubicBezTo>
                    <a:pt x="72" y="142"/>
                    <a:pt x="72" y="142"/>
                    <a:pt x="72" y="142"/>
                  </a:cubicBezTo>
                  <a:cubicBezTo>
                    <a:pt x="73" y="141"/>
                    <a:pt x="73" y="141"/>
                    <a:pt x="73" y="141"/>
                  </a:cubicBezTo>
                  <a:cubicBezTo>
                    <a:pt x="73" y="141"/>
                    <a:pt x="73" y="141"/>
                    <a:pt x="73" y="141"/>
                  </a:cubicBezTo>
                  <a:cubicBezTo>
                    <a:pt x="74" y="141"/>
                    <a:pt x="74" y="141"/>
                    <a:pt x="74" y="141"/>
                  </a:cubicBezTo>
                  <a:cubicBezTo>
                    <a:pt x="74" y="141"/>
                    <a:pt x="74" y="141"/>
                    <a:pt x="74" y="141"/>
                  </a:cubicBezTo>
                  <a:cubicBezTo>
                    <a:pt x="75" y="141"/>
                    <a:pt x="75" y="141"/>
                    <a:pt x="75" y="141"/>
                  </a:cubicBezTo>
                  <a:cubicBezTo>
                    <a:pt x="76" y="141"/>
                    <a:pt x="76" y="141"/>
                    <a:pt x="76" y="141"/>
                  </a:cubicBezTo>
                  <a:cubicBezTo>
                    <a:pt x="76" y="141"/>
                    <a:pt x="76" y="141"/>
                    <a:pt x="76" y="141"/>
                  </a:cubicBezTo>
                  <a:cubicBezTo>
                    <a:pt x="77" y="141"/>
                    <a:pt x="77" y="141"/>
                    <a:pt x="77" y="141"/>
                  </a:cubicBezTo>
                  <a:cubicBezTo>
                    <a:pt x="78" y="141"/>
                    <a:pt x="78" y="141"/>
                    <a:pt x="78" y="141"/>
                  </a:cubicBezTo>
                  <a:cubicBezTo>
                    <a:pt x="77" y="142"/>
                    <a:pt x="77" y="142"/>
                    <a:pt x="77" y="142"/>
                  </a:cubicBezTo>
                  <a:cubicBezTo>
                    <a:pt x="78" y="143"/>
                    <a:pt x="78" y="143"/>
                    <a:pt x="78" y="143"/>
                  </a:cubicBezTo>
                  <a:cubicBezTo>
                    <a:pt x="78" y="143"/>
                    <a:pt x="78" y="143"/>
                    <a:pt x="78" y="143"/>
                  </a:cubicBezTo>
                  <a:cubicBezTo>
                    <a:pt x="77" y="143"/>
                    <a:pt x="77" y="143"/>
                    <a:pt x="77" y="143"/>
                  </a:cubicBezTo>
                  <a:cubicBezTo>
                    <a:pt x="77" y="144"/>
                    <a:pt x="77" y="144"/>
                    <a:pt x="77" y="144"/>
                  </a:cubicBezTo>
                  <a:cubicBezTo>
                    <a:pt x="75" y="144"/>
                    <a:pt x="75" y="144"/>
                    <a:pt x="75" y="144"/>
                  </a:cubicBezTo>
                  <a:cubicBezTo>
                    <a:pt x="74" y="144"/>
                    <a:pt x="74" y="144"/>
                    <a:pt x="74" y="144"/>
                  </a:cubicBezTo>
                  <a:cubicBezTo>
                    <a:pt x="73" y="144"/>
                    <a:pt x="73" y="144"/>
                    <a:pt x="73" y="144"/>
                  </a:cubicBezTo>
                  <a:cubicBezTo>
                    <a:pt x="72" y="145"/>
                    <a:pt x="72" y="145"/>
                    <a:pt x="72" y="145"/>
                  </a:cubicBezTo>
                  <a:cubicBezTo>
                    <a:pt x="71" y="145"/>
                    <a:pt x="71" y="145"/>
                    <a:pt x="71" y="145"/>
                  </a:cubicBezTo>
                  <a:cubicBezTo>
                    <a:pt x="71" y="145"/>
                    <a:pt x="71" y="145"/>
                    <a:pt x="71" y="145"/>
                  </a:cubicBezTo>
                  <a:cubicBezTo>
                    <a:pt x="70" y="144"/>
                    <a:pt x="70" y="144"/>
                    <a:pt x="70" y="144"/>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9" name="Rectangle 163">
              <a:extLst>
                <a:ext uri="{FF2B5EF4-FFF2-40B4-BE49-F238E27FC236}">
                  <a16:creationId xmlns:a16="http://schemas.microsoft.com/office/drawing/2014/main" xmlns="" id="{C8274056-1872-41E3-B688-ADE3B8AE8D15}"/>
                </a:ext>
              </a:extLst>
            </p:cNvPr>
            <p:cNvSpPr>
              <a:spLocks noChangeArrowheads="1"/>
            </p:cNvSpPr>
            <p:nvPr/>
          </p:nvSpPr>
          <p:spPr bwMode="auto">
            <a:xfrm>
              <a:off x="2612381" y="3765152"/>
              <a:ext cx="5374" cy="5237"/>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0" name="Freeform 164">
              <a:extLst>
                <a:ext uri="{FF2B5EF4-FFF2-40B4-BE49-F238E27FC236}">
                  <a16:creationId xmlns:a16="http://schemas.microsoft.com/office/drawing/2014/main" xmlns="" id="{09C68077-4F27-4D32-9869-1C7C9BFA4F94}"/>
                </a:ext>
              </a:extLst>
            </p:cNvPr>
            <p:cNvSpPr/>
            <p:nvPr/>
          </p:nvSpPr>
          <p:spPr bwMode="auto">
            <a:xfrm>
              <a:off x="2698365" y="3789590"/>
              <a:ext cx="66282" cy="26187"/>
            </a:xfrm>
            <a:custGeom>
              <a:avLst/>
              <a:gdLst>
                <a:gd name="T0" fmla="*/ 3 w 37"/>
                <a:gd name="T1" fmla="*/ 0 h 15"/>
                <a:gd name="T2" fmla="*/ 7 w 37"/>
                <a:gd name="T3" fmla="*/ 0 h 15"/>
                <a:gd name="T4" fmla="*/ 14 w 37"/>
                <a:gd name="T5" fmla="*/ 0 h 15"/>
                <a:gd name="T6" fmla="*/ 26 w 37"/>
                <a:gd name="T7" fmla="*/ 0 h 15"/>
                <a:gd name="T8" fmla="*/ 29 w 37"/>
                <a:gd name="T9" fmla="*/ 4 h 15"/>
                <a:gd name="T10" fmla="*/ 33 w 37"/>
                <a:gd name="T11" fmla="*/ 8 h 15"/>
                <a:gd name="T12" fmla="*/ 37 w 37"/>
                <a:gd name="T13" fmla="*/ 8 h 15"/>
                <a:gd name="T14" fmla="*/ 37 w 37"/>
                <a:gd name="T15" fmla="*/ 12 h 15"/>
                <a:gd name="T16" fmla="*/ 29 w 37"/>
                <a:gd name="T17" fmla="*/ 12 h 15"/>
                <a:gd name="T18" fmla="*/ 29 w 37"/>
                <a:gd name="T19" fmla="*/ 8 h 15"/>
                <a:gd name="T20" fmla="*/ 26 w 37"/>
                <a:gd name="T21" fmla="*/ 12 h 15"/>
                <a:gd name="T22" fmla="*/ 26 w 37"/>
                <a:gd name="T23" fmla="*/ 12 h 15"/>
                <a:gd name="T24" fmla="*/ 26 w 37"/>
                <a:gd name="T25" fmla="*/ 12 h 15"/>
                <a:gd name="T26" fmla="*/ 22 w 37"/>
                <a:gd name="T27" fmla="*/ 12 h 15"/>
                <a:gd name="T28" fmla="*/ 22 w 37"/>
                <a:gd name="T29" fmla="*/ 15 h 15"/>
                <a:gd name="T30" fmla="*/ 18 w 37"/>
                <a:gd name="T31" fmla="*/ 15 h 15"/>
                <a:gd name="T32" fmla="*/ 14 w 37"/>
                <a:gd name="T33" fmla="*/ 12 h 15"/>
                <a:gd name="T34" fmla="*/ 11 w 37"/>
                <a:gd name="T35" fmla="*/ 12 h 15"/>
                <a:gd name="T36" fmla="*/ 7 w 37"/>
                <a:gd name="T37" fmla="*/ 12 h 15"/>
                <a:gd name="T38" fmla="*/ 7 w 37"/>
                <a:gd name="T39" fmla="*/ 8 h 15"/>
                <a:gd name="T40" fmla="*/ 3 w 37"/>
                <a:gd name="T41" fmla="*/ 4 h 15"/>
                <a:gd name="T42" fmla="*/ 3 w 37"/>
                <a:gd name="T43" fmla="*/ 8 h 15"/>
                <a:gd name="T44" fmla="*/ 0 w 37"/>
                <a:gd name="T45" fmla="*/ 4 h 15"/>
                <a:gd name="T46" fmla="*/ 0 w 37"/>
                <a:gd name="T47" fmla="*/ 0 h 15"/>
                <a:gd name="T48" fmla="*/ 3 w 37"/>
                <a:gd name="T49"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7" h="15">
                  <a:moveTo>
                    <a:pt x="3" y="0"/>
                  </a:moveTo>
                  <a:lnTo>
                    <a:pt x="7" y="0"/>
                  </a:lnTo>
                  <a:lnTo>
                    <a:pt x="14" y="0"/>
                  </a:lnTo>
                  <a:lnTo>
                    <a:pt x="26" y="0"/>
                  </a:lnTo>
                  <a:lnTo>
                    <a:pt x="29" y="4"/>
                  </a:lnTo>
                  <a:lnTo>
                    <a:pt x="33" y="8"/>
                  </a:lnTo>
                  <a:lnTo>
                    <a:pt x="37" y="8"/>
                  </a:lnTo>
                  <a:lnTo>
                    <a:pt x="37" y="12"/>
                  </a:lnTo>
                  <a:lnTo>
                    <a:pt x="29" y="12"/>
                  </a:lnTo>
                  <a:lnTo>
                    <a:pt x="29" y="8"/>
                  </a:lnTo>
                  <a:lnTo>
                    <a:pt x="26" y="12"/>
                  </a:lnTo>
                  <a:lnTo>
                    <a:pt x="26" y="12"/>
                  </a:lnTo>
                  <a:lnTo>
                    <a:pt x="26" y="12"/>
                  </a:lnTo>
                  <a:lnTo>
                    <a:pt x="22" y="12"/>
                  </a:lnTo>
                  <a:lnTo>
                    <a:pt x="22" y="15"/>
                  </a:lnTo>
                  <a:lnTo>
                    <a:pt x="18" y="15"/>
                  </a:lnTo>
                  <a:lnTo>
                    <a:pt x="14" y="12"/>
                  </a:lnTo>
                  <a:lnTo>
                    <a:pt x="11" y="12"/>
                  </a:lnTo>
                  <a:lnTo>
                    <a:pt x="7" y="12"/>
                  </a:lnTo>
                  <a:lnTo>
                    <a:pt x="7" y="8"/>
                  </a:lnTo>
                  <a:lnTo>
                    <a:pt x="3" y="4"/>
                  </a:lnTo>
                  <a:lnTo>
                    <a:pt x="3" y="8"/>
                  </a:lnTo>
                  <a:lnTo>
                    <a:pt x="0" y="4"/>
                  </a:lnTo>
                  <a:lnTo>
                    <a:pt x="0" y="0"/>
                  </a:lnTo>
                  <a:lnTo>
                    <a:pt x="3"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1" name="Freeform 165">
              <a:extLst>
                <a:ext uri="{FF2B5EF4-FFF2-40B4-BE49-F238E27FC236}">
                  <a16:creationId xmlns:a16="http://schemas.microsoft.com/office/drawing/2014/main" xmlns="" id="{DD3CEC02-1660-4E94-BE74-A45A226658E7}"/>
                </a:ext>
              </a:extLst>
            </p:cNvPr>
            <p:cNvSpPr>
              <a:spLocks noEditPoints="1"/>
            </p:cNvSpPr>
            <p:nvPr/>
          </p:nvSpPr>
          <p:spPr bwMode="auto">
            <a:xfrm>
              <a:off x="2811222" y="3744202"/>
              <a:ext cx="85986" cy="59354"/>
            </a:xfrm>
            <a:custGeom>
              <a:avLst/>
              <a:gdLst>
                <a:gd name="T0" fmla="*/ 11 w 13"/>
                <a:gd name="T1" fmla="*/ 8 h 9"/>
                <a:gd name="T2" fmla="*/ 12 w 13"/>
                <a:gd name="T3" fmla="*/ 7 h 9"/>
                <a:gd name="T4" fmla="*/ 12 w 13"/>
                <a:gd name="T5" fmla="*/ 5 h 9"/>
                <a:gd name="T6" fmla="*/ 13 w 13"/>
                <a:gd name="T7" fmla="*/ 5 h 9"/>
                <a:gd name="T8" fmla="*/ 12 w 13"/>
                <a:gd name="T9" fmla="*/ 3 h 9"/>
                <a:gd name="T10" fmla="*/ 13 w 13"/>
                <a:gd name="T11" fmla="*/ 2 h 9"/>
                <a:gd name="T12" fmla="*/ 12 w 13"/>
                <a:gd name="T13" fmla="*/ 2 h 9"/>
                <a:gd name="T14" fmla="*/ 10 w 13"/>
                <a:gd name="T15" fmla="*/ 1 h 9"/>
                <a:gd name="T16" fmla="*/ 8 w 13"/>
                <a:gd name="T17" fmla="*/ 1 h 9"/>
                <a:gd name="T18" fmla="*/ 6 w 13"/>
                <a:gd name="T19" fmla="*/ 1 h 9"/>
                <a:gd name="T20" fmla="*/ 6 w 13"/>
                <a:gd name="T21" fmla="*/ 2 h 9"/>
                <a:gd name="T22" fmla="*/ 8 w 13"/>
                <a:gd name="T23" fmla="*/ 3 h 9"/>
                <a:gd name="T24" fmla="*/ 8 w 13"/>
                <a:gd name="T25" fmla="*/ 5 h 9"/>
                <a:gd name="T26" fmla="*/ 10 w 13"/>
                <a:gd name="T27" fmla="*/ 6 h 9"/>
                <a:gd name="T28" fmla="*/ 10 w 13"/>
                <a:gd name="T29" fmla="*/ 7 h 9"/>
                <a:gd name="T30" fmla="*/ 8 w 13"/>
                <a:gd name="T31" fmla="*/ 7 h 9"/>
                <a:gd name="T32" fmla="*/ 6 w 13"/>
                <a:gd name="T33" fmla="*/ 7 h 9"/>
                <a:gd name="T34" fmla="*/ 4 w 13"/>
                <a:gd name="T35" fmla="*/ 7 h 9"/>
                <a:gd name="T36" fmla="*/ 4 w 13"/>
                <a:gd name="T37" fmla="*/ 6 h 9"/>
                <a:gd name="T38" fmla="*/ 2 w 13"/>
                <a:gd name="T39" fmla="*/ 6 h 9"/>
                <a:gd name="T40" fmla="*/ 0 w 13"/>
                <a:gd name="T41" fmla="*/ 7 h 9"/>
                <a:gd name="T42" fmla="*/ 2 w 13"/>
                <a:gd name="T43" fmla="*/ 8 h 9"/>
                <a:gd name="T44" fmla="*/ 3 w 13"/>
                <a:gd name="T45" fmla="*/ 9 h 9"/>
                <a:gd name="T46" fmla="*/ 4 w 13"/>
                <a:gd name="T47" fmla="*/ 8 h 9"/>
                <a:gd name="T48" fmla="*/ 7 w 13"/>
                <a:gd name="T49" fmla="*/ 8 h 9"/>
                <a:gd name="T50" fmla="*/ 10 w 13"/>
                <a:gd name="T51" fmla="*/ 8 h 9"/>
                <a:gd name="T52" fmla="*/ 11 w 13"/>
                <a:gd name="T53" fmla="*/ 9 h 9"/>
                <a:gd name="T54" fmla="*/ 8 w 13"/>
                <a:gd name="T55" fmla="*/ 0 h 9"/>
                <a:gd name="T56" fmla="*/ 8 w 13"/>
                <a:gd name="T57" fmla="*/ 1 h 9"/>
                <a:gd name="T58" fmla="*/ 6 w 13"/>
                <a:gd name="T59" fmla="*/ 5 h 9"/>
                <a:gd name="T60" fmla="*/ 8 w 13"/>
                <a:gd name="T61" fmla="*/ 5 h 9"/>
                <a:gd name="T62" fmla="*/ 7 w 13"/>
                <a:gd name="T63" fmla="*/ 6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 h="9">
                  <a:moveTo>
                    <a:pt x="11" y="9"/>
                  </a:moveTo>
                  <a:cubicBezTo>
                    <a:pt x="11" y="8"/>
                    <a:pt x="11" y="8"/>
                    <a:pt x="11" y="8"/>
                  </a:cubicBezTo>
                  <a:cubicBezTo>
                    <a:pt x="12" y="7"/>
                    <a:pt x="12" y="7"/>
                    <a:pt x="12" y="7"/>
                  </a:cubicBezTo>
                  <a:cubicBezTo>
                    <a:pt x="12" y="7"/>
                    <a:pt x="12" y="7"/>
                    <a:pt x="12" y="7"/>
                  </a:cubicBezTo>
                  <a:cubicBezTo>
                    <a:pt x="12" y="6"/>
                    <a:pt x="12" y="6"/>
                    <a:pt x="12" y="6"/>
                  </a:cubicBezTo>
                  <a:cubicBezTo>
                    <a:pt x="12" y="5"/>
                    <a:pt x="12" y="5"/>
                    <a:pt x="12" y="5"/>
                  </a:cubicBezTo>
                  <a:cubicBezTo>
                    <a:pt x="12" y="5"/>
                    <a:pt x="12" y="5"/>
                    <a:pt x="12" y="5"/>
                  </a:cubicBezTo>
                  <a:cubicBezTo>
                    <a:pt x="13" y="5"/>
                    <a:pt x="13" y="5"/>
                    <a:pt x="13" y="5"/>
                  </a:cubicBezTo>
                  <a:cubicBezTo>
                    <a:pt x="13" y="4"/>
                    <a:pt x="13" y="4"/>
                    <a:pt x="13" y="4"/>
                  </a:cubicBezTo>
                  <a:cubicBezTo>
                    <a:pt x="12" y="3"/>
                    <a:pt x="12" y="3"/>
                    <a:pt x="12" y="3"/>
                  </a:cubicBezTo>
                  <a:cubicBezTo>
                    <a:pt x="13" y="2"/>
                    <a:pt x="13" y="2"/>
                    <a:pt x="13" y="2"/>
                  </a:cubicBezTo>
                  <a:cubicBezTo>
                    <a:pt x="13" y="2"/>
                    <a:pt x="13" y="2"/>
                    <a:pt x="13" y="2"/>
                  </a:cubicBezTo>
                  <a:cubicBezTo>
                    <a:pt x="13" y="2"/>
                    <a:pt x="13" y="2"/>
                    <a:pt x="13" y="2"/>
                  </a:cubicBezTo>
                  <a:cubicBezTo>
                    <a:pt x="12" y="2"/>
                    <a:pt x="12" y="2"/>
                    <a:pt x="12" y="2"/>
                  </a:cubicBezTo>
                  <a:cubicBezTo>
                    <a:pt x="11" y="2"/>
                    <a:pt x="11" y="2"/>
                    <a:pt x="11" y="2"/>
                  </a:cubicBezTo>
                  <a:cubicBezTo>
                    <a:pt x="10" y="1"/>
                    <a:pt x="10" y="1"/>
                    <a:pt x="10" y="1"/>
                  </a:cubicBezTo>
                  <a:cubicBezTo>
                    <a:pt x="9" y="1"/>
                    <a:pt x="9" y="1"/>
                    <a:pt x="9" y="1"/>
                  </a:cubicBezTo>
                  <a:cubicBezTo>
                    <a:pt x="8" y="1"/>
                    <a:pt x="8" y="1"/>
                    <a:pt x="8" y="1"/>
                  </a:cubicBezTo>
                  <a:cubicBezTo>
                    <a:pt x="7" y="1"/>
                    <a:pt x="7" y="1"/>
                    <a:pt x="7" y="1"/>
                  </a:cubicBezTo>
                  <a:cubicBezTo>
                    <a:pt x="6" y="1"/>
                    <a:pt x="6" y="1"/>
                    <a:pt x="6" y="1"/>
                  </a:cubicBezTo>
                  <a:cubicBezTo>
                    <a:pt x="5" y="1"/>
                    <a:pt x="5" y="1"/>
                    <a:pt x="5" y="1"/>
                  </a:cubicBezTo>
                  <a:cubicBezTo>
                    <a:pt x="5" y="1"/>
                    <a:pt x="6" y="2"/>
                    <a:pt x="6" y="2"/>
                  </a:cubicBezTo>
                  <a:cubicBezTo>
                    <a:pt x="9" y="3"/>
                    <a:pt x="9" y="3"/>
                    <a:pt x="9" y="3"/>
                  </a:cubicBezTo>
                  <a:cubicBezTo>
                    <a:pt x="8" y="3"/>
                    <a:pt x="8" y="3"/>
                    <a:pt x="8" y="3"/>
                  </a:cubicBezTo>
                  <a:cubicBezTo>
                    <a:pt x="9" y="4"/>
                    <a:pt x="9" y="4"/>
                    <a:pt x="9" y="4"/>
                  </a:cubicBezTo>
                  <a:cubicBezTo>
                    <a:pt x="8" y="5"/>
                    <a:pt x="8" y="5"/>
                    <a:pt x="8" y="5"/>
                  </a:cubicBezTo>
                  <a:cubicBezTo>
                    <a:pt x="9" y="5"/>
                    <a:pt x="9" y="5"/>
                    <a:pt x="9" y="5"/>
                  </a:cubicBezTo>
                  <a:cubicBezTo>
                    <a:pt x="10" y="6"/>
                    <a:pt x="10" y="6"/>
                    <a:pt x="10" y="6"/>
                  </a:cubicBezTo>
                  <a:cubicBezTo>
                    <a:pt x="11" y="6"/>
                    <a:pt x="11" y="6"/>
                    <a:pt x="11" y="6"/>
                  </a:cubicBezTo>
                  <a:cubicBezTo>
                    <a:pt x="10" y="7"/>
                    <a:pt x="10" y="7"/>
                    <a:pt x="10" y="7"/>
                  </a:cubicBezTo>
                  <a:cubicBezTo>
                    <a:pt x="8" y="7"/>
                    <a:pt x="8" y="7"/>
                    <a:pt x="8" y="7"/>
                  </a:cubicBezTo>
                  <a:cubicBezTo>
                    <a:pt x="8" y="7"/>
                    <a:pt x="8" y="7"/>
                    <a:pt x="8" y="7"/>
                  </a:cubicBezTo>
                  <a:cubicBezTo>
                    <a:pt x="7" y="7"/>
                    <a:pt x="7" y="7"/>
                    <a:pt x="7" y="7"/>
                  </a:cubicBezTo>
                  <a:cubicBezTo>
                    <a:pt x="6" y="7"/>
                    <a:pt x="6" y="7"/>
                    <a:pt x="6" y="7"/>
                  </a:cubicBezTo>
                  <a:cubicBezTo>
                    <a:pt x="5" y="7"/>
                    <a:pt x="5" y="7"/>
                    <a:pt x="5" y="7"/>
                  </a:cubicBezTo>
                  <a:cubicBezTo>
                    <a:pt x="4" y="7"/>
                    <a:pt x="4" y="7"/>
                    <a:pt x="4" y="7"/>
                  </a:cubicBezTo>
                  <a:cubicBezTo>
                    <a:pt x="4" y="7"/>
                    <a:pt x="4" y="7"/>
                    <a:pt x="4" y="7"/>
                  </a:cubicBezTo>
                  <a:cubicBezTo>
                    <a:pt x="4" y="6"/>
                    <a:pt x="4" y="6"/>
                    <a:pt x="4" y="6"/>
                  </a:cubicBezTo>
                  <a:cubicBezTo>
                    <a:pt x="2" y="7"/>
                    <a:pt x="2" y="7"/>
                    <a:pt x="2" y="7"/>
                  </a:cubicBezTo>
                  <a:cubicBezTo>
                    <a:pt x="2" y="6"/>
                    <a:pt x="2" y="6"/>
                    <a:pt x="2" y="6"/>
                  </a:cubicBezTo>
                  <a:cubicBezTo>
                    <a:pt x="1" y="7"/>
                    <a:pt x="1" y="7"/>
                    <a:pt x="1" y="7"/>
                  </a:cubicBezTo>
                  <a:cubicBezTo>
                    <a:pt x="0" y="7"/>
                    <a:pt x="0" y="7"/>
                    <a:pt x="0" y="7"/>
                  </a:cubicBezTo>
                  <a:cubicBezTo>
                    <a:pt x="1" y="8"/>
                    <a:pt x="1" y="8"/>
                    <a:pt x="1" y="8"/>
                  </a:cubicBezTo>
                  <a:cubicBezTo>
                    <a:pt x="2" y="8"/>
                    <a:pt x="2" y="8"/>
                    <a:pt x="2" y="8"/>
                  </a:cubicBezTo>
                  <a:cubicBezTo>
                    <a:pt x="3" y="9"/>
                    <a:pt x="3" y="9"/>
                    <a:pt x="3" y="9"/>
                  </a:cubicBezTo>
                  <a:cubicBezTo>
                    <a:pt x="3" y="9"/>
                    <a:pt x="3" y="9"/>
                    <a:pt x="3" y="9"/>
                  </a:cubicBezTo>
                  <a:cubicBezTo>
                    <a:pt x="4" y="8"/>
                    <a:pt x="4" y="8"/>
                    <a:pt x="4" y="8"/>
                  </a:cubicBezTo>
                  <a:cubicBezTo>
                    <a:pt x="4" y="8"/>
                    <a:pt x="4" y="8"/>
                    <a:pt x="4" y="8"/>
                  </a:cubicBezTo>
                  <a:cubicBezTo>
                    <a:pt x="6" y="8"/>
                    <a:pt x="6" y="8"/>
                    <a:pt x="6" y="8"/>
                  </a:cubicBezTo>
                  <a:cubicBezTo>
                    <a:pt x="7" y="8"/>
                    <a:pt x="7" y="8"/>
                    <a:pt x="7" y="8"/>
                  </a:cubicBezTo>
                  <a:cubicBezTo>
                    <a:pt x="9" y="9"/>
                    <a:pt x="9" y="9"/>
                    <a:pt x="9" y="9"/>
                  </a:cubicBezTo>
                  <a:cubicBezTo>
                    <a:pt x="10" y="8"/>
                    <a:pt x="10" y="8"/>
                    <a:pt x="10" y="8"/>
                  </a:cubicBezTo>
                  <a:cubicBezTo>
                    <a:pt x="10" y="9"/>
                    <a:pt x="10" y="9"/>
                    <a:pt x="10" y="9"/>
                  </a:cubicBezTo>
                  <a:cubicBezTo>
                    <a:pt x="11" y="9"/>
                    <a:pt x="11" y="9"/>
                    <a:pt x="11" y="9"/>
                  </a:cubicBezTo>
                  <a:close/>
                  <a:moveTo>
                    <a:pt x="8" y="0"/>
                  </a:moveTo>
                  <a:cubicBezTo>
                    <a:pt x="8" y="0"/>
                    <a:pt x="8" y="0"/>
                    <a:pt x="8" y="0"/>
                  </a:cubicBezTo>
                  <a:cubicBezTo>
                    <a:pt x="10" y="1"/>
                    <a:pt x="10" y="1"/>
                    <a:pt x="10" y="1"/>
                  </a:cubicBezTo>
                  <a:cubicBezTo>
                    <a:pt x="8" y="1"/>
                    <a:pt x="8" y="1"/>
                    <a:pt x="8" y="1"/>
                  </a:cubicBezTo>
                  <a:cubicBezTo>
                    <a:pt x="8" y="0"/>
                    <a:pt x="8" y="0"/>
                    <a:pt x="8" y="0"/>
                  </a:cubicBezTo>
                  <a:close/>
                  <a:moveTo>
                    <a:pt x="6" y="5"/>
                  </a:moveTo>
                  <a:cubicBezTo>
                    <a:pt x="7" y="5"/>
                    <a:pt x="7" y="5"/>
                    <a:pt x="7" y="5"/>
                  </a:cubicBezTo>
                  <a:cubicBezTo>
                    <a:pt x="8" y="5"/>
                    <a:pt x="8" y="5"/>
                    <a:pt x="8" y="5"/>
                  </a:cubicBezTo>
                  <a:cubicBezTo>
                    <a:pt x="8" y="6"/>
                    <a:pt x="8" y="6"/>
                    <a:pt x="8" y="6"/>
                  </a:cubicBezTo>
                  <a:cubicBezTo>
                    <a:pt x="7" y="6"/>
                    <a:pt x="7" y="6"/>
                    <a:pt x="7" y="6"/>
                  </a:cubicBezTo>
                  <a:lnTo>
                    <a:pt x="6" y="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2" name="Freeform 166">
              <a:extLst>
                <a:ext uri="{FF2B5EF4-FFF2-40B4-BE49-F238E27FC236}">
                  <a16:creationId xmlns:a16="http://schemas.microsoft.com/office/drawing/2014/main" xmlns="" id="{A988F237-0BA4-42DB-8C77-BFCCBE4BA647}"/>
                </a:ext>
              </a:extLst>
            </p:cNvPr>
            <p:cNvSpPr>
              <a:spLocks noEditPoints="1"/>
            </p:cNvSpPr>
            <p:nvPr/>
          </p:nvSpPr>
          <p:spPr bwMode="auto">
            <a:xfrm>
              <a:off x="2512064" y="3655169"/>
              <a:ext cx="311701" cy="102999"/>
            </a:xfrm>
            <a:custGeom>
              <a:avLst/>
              <a:gdLst>
                <a:gd name="T0" fmla="*/ 37 w 174"/>
                <a:gd name="T1" fmla="*/ 22 h 59"/>
                <a:gd name="T2" fmla="*/ 33 w 174"/>
                <a:gd name="T3" fmla="*/ 29 h 59"/>
                <a:gd name="T4" fmla="*/ 33 w 174"/>
                <a:gd name="T5" fmla="*/ 29 h 59"/>
                <a:gd name="T6" fmla="*/ 33 w 174"/>
                <a:gd name="T7" fmla="*/ 26 h 59"/>
                <a:gd name="T8" fmla="*/ 11 w 174"/>
                <a:gd name="T9" fmla="*/ 18 h 59"/>
                <a:gd name="T10" fmla="*/ 7 w 174"/>
                <a:gd name="T11" fmla="*/ 18 h 59"/>
                <a:gd name="T12" fmla="*/ 0 w 174"/>
                <a:gd name="T13" fmla="*/ 22 h 59"/>
                <a:gd name="T14" fmla="*/ 7 w 174"/>
                <a:gd name="T15" fmla="*/ 22 h 59"/>
                <a:gd name="T16" fmla="*/ 15 w 174"/>
                <a:gd name="T17" fmla="*/ 22 h 59"/>
                <a:gd name="T18" fmla="*/ 22 w 174"/>
                <a:gd name="T19" fmla="*/ 18 h 59"/>
                <a:gd name="T20" fmla="*/ 33 w 174"/>
                <a:gd name="T21" fmla="*/ 11 h 59"/>
                <a:gd name="T22" fmla="*/ 44 w 174"/>
                <a:gd name="T23" fmla="*/ 11 h 59"/>
                <a:gd name="T24" fmla="*/ 56 w 174"/>
                <a:gd name="T25" fmla="*/ 14 h 59"/>
                <a:gd name="T26" fmla="*/ 48 w 174"/>
                <a:gd name="T27" fmla="*/ 14 h 59"/>
                <a:gd name="T28" fmla="*/ 63 w 174"/>
                <a:gd name="T29" fmla="*/ 18 h 59"/>
                <a:gd name="T30" fmla="*/ 70 w 174"/>
                <a:gd name="T31" fmla="*/ 22 h 59"/>
                <a:gd name="T32" fmla="*/ 78 w 174"/>
                <a:gd name="T33" fmla="*/ 22 h 59"/>
                <a:gd name="T34" fmla="*/ 89 w 174"/>
                <a:gd name="T35" fmla="*/ 26 h 59"/>
                <a:gd name="T36" fmla="*/ 96 w 174"/>
                <a:gd name="T37" fmla="*/ 26 h 59"/>
                <a:gd name="T38" fmla="*/ 104 w 174"/>
                <a:gd name="T39" fmla="*/ 26 h 59"/>
                <a:gd name="T40" fmla="*/ 115 w 174"/>
                <a:gd name="T41" fmla="*/ 40 h 59"/>
                <a:gd name="T42" fmla="*/ 126 w 174"/>
                <a:gd name="T43" fmla="*/ 44 h 59"/>
                <a:gd name="T44" fmla="*/ 130 w 174"/>
                <a:gd name="T45" fmla="*/ 48 h 59"/>
                <a:gd name="T46" fmla="*/ 118 w 174"/>
                <a:gd name="T47" fmla="*/ 55 h 59"/>
                <a:gd name="T48" fmla="*/ 130 w 174"/>
                <a:gd name="T49" fmla="*/ 55 h 59"/>
                <a:gd name="T50" fmla="*/ 148 w 174"/>
                <a:gd name="T51" fmla="*/ 59 h 59"/>
                <a:gd name="T52" fmla="*/ 159 w 174"/>
                <a:gd name="T53" fmla="*/ 55 h 59"/>
                <a:gd name="T54" fmla="*/ 174 w 174"/>
                <a:gd name="T55" fmla="*/ 51 h 59"/>
                <a:gd name="T56" fmla="*/ 170 w 174"/>
                <a:gd name="T57" fmla="*/ 48 h 59"/>
                <a:gd name="T58" fmla="*/ 152 w 174"/>
                <a:gd name="T59" fmla="*/ 40 h 59"/>
                <a:gd name="T60" fmla="*/ 152 w 174"/>
                <a:gd name="T61" fmla="*/ 37 h 59"/>
                <a:gd name="T62" fmla="*/ 144 w 174"/>
                <a:gd name="T63" fmla="*/ 37 h 59"/>
                <a:gd name="T64" fmla="*/ 137 w 174"/>
                <a:gd name="T65" fmla="*/ 29 h 59"/>
                <a:gd name="T66" fmla="*/ 126 w 174"/>
                <a:gd name="T67" fmla="*/ 29 h 59"/>
                <a:gd name="T68" fmla="*/ 126 w 174"/>
                <a:gd name="T69" fmla="*/ 29 h 59"/>
                <a:gd name="T70" fmla="*/ 111 w 174"/>
                <a:gd name="T71" fmla="*/ 22 h 59"/>
                <a:gd name="T72" fmla="*/ 96 w 174"/>
                <a:gd name="T73" fmla="*/ 14 h 59"/>
                <a:gd name="T74" fmla="*/ 89 w 174"/>
                <a:gd name="T75" fmla="*/ 7 h 59"/>
                <a:gd name="T76" fmla="*/ 70 w 174"/>
                <a:gd name="T77" fmla="*/ 3 h 59"/>
                <a:gd name="T78" fmla="*/ 59 w 174"/>
                <a:gd name="T79" fmla="*/ 3 h 59"/>
                <a:gd name="T80" fmla="*/ 41 w 174"/>
                <a:gd name="T81" fmla="*/ 3 h 59"/>
                <a:gd name="T82" fmla="*/ 22 w 174"/>
                <a:gd name="T83" fmla="*/ 7 h 59"/>
                <a:gd name="T84" fmla="*/ 11 w 174"/>
                <a:gd name="T85" fmla="*/ 14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4" h="59">
                  <a:moveTo>
                    <a:pt x="33" y="26"/>
                  </a:moveTo>
                  <a:lnTo>
                    <a:pt x="33" y="22"/>
                  </a:lnTo>
                  <a:lnTo>
                    <a:pt x="37" y="22"/>
                  </a:lnTo>
                  <a:lnTo>
                    <a:pt x="41" y="26"/>
                  </a:lnTo>
                  <a:lnTo>
                    <a:pt x="41" y="29"/>
                  </a:lnTo>
                  <a:lnTo>
                    <a:pt x="33" y="29"/>
                  </a:lnTo>
                  <a:lnTo>
                    <a:pt x="30" y="29"/>
                  </a:lnTo>
                  <a:lnTo>
                    <a:pt x="30" y="26"/>
                  </a:lnTo>
                  <a:lnTo>
                    <a:pt x="33" y="29"/>
                  </a:lnTo>
                  <a:lnTo>
                    <a:pt x="33" y="29"/>
                  </a:lnTo>
                  <a:lnTo>
                    <a:pt x="37" y="26"/>
                  </a:lnTo>
                  <a:lnTo>
                    <a:pt x="33" y="26"/>
                  </a:lnTo>
                  <a:lnTo>
                    <a:pt x="33" y="26"/>
                  </a:lnTo>
                  <a:lnTo>
                    <a:pt x="33" y="26"/>
                  </a:lnTo>
                  <a:close/>
                  <a:moveTo>
                    <a:pt x="11" y="18"/>
                  </a:moveTo>
                  <a:lnTo>
                    <a:pt x="11" y="18"/>
                  </a:lnTo>
                  <a:lnTo>
                    <a:pt x="11" y="22"/>
                  </a:lnTo>
                  <a:lnTo>
                    <a:pt x="7" y="18"/>
                  </a:lnTo>
                  <a:lnTo>
                    <a:pt x="4" y="22"/>
                  </a:lnTo>
                  <a:lnTo>
                    <a:pt x="0" y="22"/>
                  </a:lnTo>
                  <a:lnTo>
                    <a:pt x="0" y="22"/>
                  </a:lnTo>
                  <a:lnTo>
                    <a:pt x="4" y="26"/>
                  </a:lnTo>
                  <a:lnTo>
                    <a:pt x="7" y="22"/>
                  </a:lnTo>
                  <a:lnTo>
                    <a:pt x="7" y="22"/>
                  </a:lnTo>
                  <a:lnTo>
                    <a:pt x="7" y="26"/>
                  </a:lnTo>
                  <a:lnTo>
                    <a:pt x="11" y="22"/>
                  </a:lnTo>
                  <a:lnTo>
                    <a:pt x="15" y="22"/>
                  </a:lnTo>
                  <a:lnTo>
                    <a:pt x="19" y="18"/>
                  </a:lnTo>
                  <a:lnTo>
                    <a:pt x="22" y="18"/>
                  </a:lnTo>
                  <a:lnTo>
                    <a:pt x="22" y="18"/>
                  </a:lnTo>
                  <a:lnTo>
                    <a:pt x="26" y="18"/>
                  </a:lnTo>
                  <a:lnTo>
                    <a:pt x="30" y="18"/>
                  </a:lnTo>
                  <a:lnTo>
                    <a:pt x="33" y="11"/>
                  </a:lnTo>
                  <a:lnTo>
                    <a:pt x="37" y="11"/>
                  </a:lnTo>
                  <a:lnTo>
                    <a:pt x="37" y="11"/>
                  </a:lnTo>
                  <a:lnTo>
                    <a:pt x="44" y="11"/>
                  </a:lnTo>
                  <a:lnTo>
                    <a:pt x="48" y="11"/>
                  </a:lnTo>
                  <a:lnTo>
                    <a:pt x="52" y="11"/>
                  </a:lnTo>
                  <a:lnTo>
                    <a:pt x="56" y="14"/>
                  </a:lnTo>
                  <a:lnTo>
                    <a:pt x="52" y="14"/>
                  </a:lnTo>
                  <a:lnTo>
                    <a:pt x="48" y="14"/>
                  </a:lnTo>
                  <a:lnTo>
                    <a:pt x="48" y="14"/>
                  </a:lnTo>
                  <a:lnTo>
                    <a:pt x="48" y="18"/>
                  </a:lnTo>
                  <a:lnTo>
                    <a:pt x="59" y="18"/>
                  </a:lnTo>
                  <a:lnTo>
                    <a:pt x="63" y="18"/>
                  </a:lnTo>
                  <a:lnTo>
                    <a:pt x="63" y="18"/>
                  </a:lnTo>
                  <a:lnTo>
                    <a:pt x="67" y="18"/>
                  </a:lnTo>
                  <a:lnTo>
                    <a:pt x="70" y="22"/>
                  </a:lnTo>
                  <a:lnTo>
                    <a:pt x="74" y="22"/>
                  </a:lnTo>
                  <a:lnTo>
                    <a:pt x="74" y="18"/>
                  </a:lnTo>
                  <a:lnTo>
                    <a:pt x="78" y="22"/>
                  </a:lnTo>
                  <a:lnTo>
                    <a:pt x="78" y="22"/>
                  </a:lnTo>
                  <a:lnTo>
                    <a:pt x="81" y="26"/>
                  </a:lnTo>
                  <a:lnTo>
                    <a:pt x="89" y="26"/>
                  </a:lnTo>
                  <a:lnTo>
                    <a:pt x="89" y="26"/>
                  </a:lnTo>
                  <a:lnTo>
                    <a:pt x="93" y="26"/>
                  </a:lnTo>
                  <a:lnTo>
                    <a:pt x="96" y="26"/>
                  </a:lnTo>
                  <a:lnTo>
                    <a:pt x="96" y="29"/>
                  </a:lnTo>
                  <a:lnTo>
                    <a:pt x="104" y="26"/>
                  </a:lnTo>
                  <a:lnTo>
                    <a:pt x="104" y="26"/>
                  </a:lnTo>
                  <a:lnTo>
                    <a:pt x="107" y="37"/>
                  </a:lnTo>
                  <a:lnTo>
                    <a:pt x="111" y="40"/>
                  </a:lnTo>
                  <a:lnTo>
                    <a:pt x="115" y="40"/>
                  </a:lnTo>
                  <a:lnTo>
                    <a:pt x="115" y="40"/>
                  </a:lnTo>
                  <a:lnTo>
                    <a:pt x="118" y="44"/>
                  </a:lnTo>
                  <a:lnTo>
                    <a:pt x="126" y="44"/>
                  </a:lnTo>
                  <a:lnTo>
                    <a:pt x="126" y="44"/>
                  </a:lnTo>
                  <a:lnTo>
                    <a:pt x="130" y="44"/>
                  </a:lnTo>
                  <a:lnTo>
                    <a:pt x="130" y="48"/>
                  </a:lnTo>
                  <a:lnTo>
                    <a:pt x="126" y="48"/>
                  </a:lnTo>
                  <a:lnTo>
                    <a:pt x="118" y="55"/>
                  </a:lnTo>
                  <a:lnTo>
                    <a:pt x="118" y="55"/>
                  </a:lnTo>
                  <a:lnTo>
                    <a:pt x="126" y="55"/>
                  </a:lnTo>
                  <a:lnTo>
                    <a:pt x="130" y="55"/>
                  </a:lnTo>
                  <a:lnTo>
                    <a:pt x="130" y="55"/>
                  </a:lnTo>
                  <a:lnTo>
                    <a:pt x="141" y="55"/>
                  </a:lnTo>
                  <a:lnTo>
                    <a:pt x="144" y="55"/>
                  </a:lnTo>
                  <a:lnTo>
                    <a:pt x="148" y="59"/>
                  </a:lnTo>
                  <a:lnTo>
                    <a:pt x="159" y="55"/>
                  </a:lnTo>
                  <a:lnTo>
                    <a:pt x="159" y="55"/>
                  </a:lnTo>
                  <a:lnTo>
                    <a:pt x="159" y="55"/>
                  </a:lnTo>
                  <a:lnTo>
                    <a:pt x="163" y="51"/>
                  </a:lnTo>
                  <a:lnTo>
                    <a:pt x="170" y="51"/>
                  </a:lnTo>
                  <a:lnTo>
                    <a:pt x="174" y="51"/>
                  </a:lnTo>
                  <a:lnTo>
                    <a:pt x="174" y="48"/>
                  </a:lnTo>
                  <a:lnTo>
                    <a:pt x="174" y="48"/>
                  </a:lnTo>
                  <a:lnTo>
                    <a:pt x="170" y="48"/>
                  </a:lnTo>
                  <a:lnTo>
                    <a:pt x="167" y="44"/>
                  </a:lnTo>
                  <a:lnTo>
                    <a:pt x="159" y="40"/>
                  </a:lnTo>
                  <a:lnTo>
                    <a:pt x="152" y="40"/>
                  </a:lnTo>
                  <a:lnTo>
                    <a:pt x="152" y="40"/>
                  </a:lnTo>
                  <a:lnTo>
                    <a:pt x="152" y="40"/>
                  </a:lnTo>
                  <a:lnTo>
                    <a:pt x="152" y="37"/>
                  </a:lnTo>
                  <a:lnTo>
                    <a:pt x="152" y="33"/>
                  </a:lnTo>
                  <a:lnTo>
                    <a:pt x="148" y="37"/>
                  </a:lnTo>
                  <a:lnTo>
                    <a:pt x="144" y="37"/>
                  </a:lnTo>
                  <a:lnTo>
                    <a:pt x="141" y="29"/>
                  </a:lnTo>
                  <a:lnTo>
                    <a:pt x="137" y="33"/>
                  </a:lnTo>
                  <a:lnTo>
                    <a:pt x="137" y="29"/>
                  </a:lnTo>
                  <a:lnTo>
                    <a:pt x="130" y="26"/>
                  </a:lnTo>
                  <a:lnTo>
                    <a:pt x="130" y="29"/>
                  </a:lnTo>
                  <a:lnTo>
                    <a:pt x="126" y="29"/>
                  </a:lnTo>
                  <a:lnTo>
                    <a:pt x="126" y="26"/>
                  </a:lnTo>
                  <a:lnTo>
                    <a:pt x="126" y="26"/>
                  </a:lnTo>
                  <a:lnTo>
                    <a:pt x="126" y="29"/>
                  </a:lnTo>
                  <a:lnTo>
                    <a:pt x="122" y="26"/>
                  </a:lnTo>
                  <a:lnTo>
                    <a:pt x="115" y="26"/>
                  </a:lnTo>
                  <a:lnTo>
                    <a:pt x="111" y="22"/>
                  </a:lnTo>
                  <a:lnTo>
                    <a:pt x="107" y="18"/>
                  </a:lnTo>
                  <a:lnTo>
                    <a:pt x="104" y="14"/>
                  </a:lnTo>
                  <a:lnTo>
                    <a:pt x="96" y="14"/>
                  </a:lnTo>
                  <a:lnTo>
                    <a:pt x="93" y="14"/>
                  </a:lnTo>
                  <a:lnTo>
                    <a:pt x="93" y="11"/>
                  </a:lnTo>
                  <a:lnTo>
                    <a:pt x="89" y="7"/>
                  </a:lnTo>
                  <a:lnTo>
                    <a:pt x="85" y="7"/>
                  </a:lnTo>
                  <a:lnTo>
                    <a:pt x="81" y="7"/>
                  </a:lnTo>
                  <a:lnTo>
                    <a:pt x="70" y="3"/>
                  </a:lnTo>
                  <a:lnTo>
                    <a:pt x="67" y="7"/>
                  </a:lnTo>
                  <a:lnTo>
                    <a:pt x="63" y="3"/>
                  </a:lnTo>
                  <a:lnTo>
                    <a:pt x="59" y="3"/>
                  </a:lnTo>
                  <a:lnTo>
                    <a:pt x="52" y="0"/>
                  </a:lnTo>
                  <a:lnTo>
                    <a:pt x="44" y="0"/>
                  </a:lnTo>
                  <a:lnTo>
                    <a:pt x="41" y="3"/>
                  </a:lnTo>
                  <a:lnTo>
                    <a:pt x="33" y="3"/>
                  </a:lnTo>
                  <a:lnTo>
                    <a:pt x="26" y="7"/>
                  </a:lnTo>
                  <a:lnTo>
                    <a:pt x="22" y="7"/>
                  </a:lnTo>
                  <a:lnTo>
                    <a:pt x="15" y="11"/>
                  </a:lnTo>
                  <a:lnTo>
                    <a:pt x="15" y="11"/>
                  </a:lnTo>
                  <a:lnTo>
                    <a:pt x="11" y="14"/>
                  </a:lnTo>
                  <a:lnTo>
                    <a:pt x="11"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3" name="Freeform 167">
              <a:extLst>
                <a:ext uri="{FF2B5EF4-FFF2-40B4-BE49-F238E27FC236}">
                  <a16:creationId xmlns:a16="http://schemas.microsoft.com/office/drawing/2014/main" xmlns="" id="{8ECE114F-AEB5-411C-A462-023275F43E3B}"/>
                </a:ext>
              </a:extLst>
            </p:cNvPr>
            <p:cNvSpPr>
              <a:spLocks noEditPoints="1"/>
            </p:cNvSpPr>
            <p:nvPr/>
          </p:nvSpPr>
          <p:spPr bwMode="auto">
            <a:xfrm>
              <a:off x="2703740" y="3550426"/>
              <a:ext cx="166599" cy="174572"/>
            </a:xfrm>
            <a:custGeom>
              <a:avLst/>
              <a:gdLst>
                <a:gd name="T0" fmla="*/ 89 w 93"/>
                <a:gd name="T1" fmla="*/ 89 h 100"/>
                <a:gd name="T2" fmla="*/ 78 w 93"/>
                <a:gd name="T3" fmla="*/ 100 h 100"/>
                <a:gd name="T4" fmla="*/ 89 w 93"/>
                <a:gd name="T5" fmla="*/ 93 h 100"/>
                <a:gd name="T6" fmla="*/ 82 w 93"/>
                <a:gd name="T7" fmla="*/ 93 h 100"/>
                <a:gd name="T8" fmla="*/ 78 w 93"/>
                <a:gd name="T9" fmla="*/ 100 h 100"/>
                <a:gd name="T10" fmla="*/ 93 w 93"/>
                <a:gd name="T11" fmla="*/ 78 h 100"/>
                <a:gd name="T12" fmla="*/ 86 w 93"/>
                <a:gd name="T13" fmla="*/ 78 h 100"/>
                <a:gd name="T14" fmla="*/ 78 w 93"/>
                <a:gd name="T15" fmla="*/ 67 h 100"/>
                <a:gd name="T16" fmla="*/ 71 w 93"/>
                <a:gd name="T17" fmla="*/ 74 h 100"/>
                <a:gd name="T18" fmla="*/ 71 w 93"/>
                <a:gd name="T19" fmla="*/ 78 h 100"/>
                <a:gd name="T20" fmla="*/ 78 w 93"/>
                <a:gd name="T21" fmla="*/ 67 h 100"/>
                <a:gd name="T22" fmla="*/ 71 w 93"/>
                <a:gd name="T23" fmla="*/ 67 h 100"/>
                <a:gd name="T24" fmla="*/ 67 w 93"/>
                <a:gd name="T25" fmla="*/ 67 h 100"/>
                <a:gd name="T26" fmla="*/ 56 w 93"/>
                <a:gd name="T27" fmla="*/ 52 h 100"/>
                <a:gd name="T28" fmla="*/ 60 w 93"/>
                <a:gd name="T29" fmla="*/ 67 h 100"/>
                <a:gd name="T30" fmla="*/ 56 w 93"/>
                <a:gd name="T31" fmla="*/ 60 h 100"/>
                <a:gd name="T32" fmla="*/ 56 w 93"/>
                <a:gd name="T33" fmla="*/ 52 h 100"/>
                <a:gd name="T34" fmla="*/ 41 w 93"/>
                <a:gd name="T35" fmla="*/ 56 h 100"/>
                <a:gd name="T36" fmla="*/ 41 w 93"/>
                <a:gd name="T37" fmla="*/ 52 h 100"/>
                <a:gd name="T38" fmla="*/ 67 w 93"/>
                <a:gd name="T39" fmla="*/ 52 h 100"/>
                <a:gd name="T40" fmla="*/ 67 w 93"/>
                <a:gd name="T41" fmla="*/ 45 h 100"/>
                <a:gd name="T42" fmla="*/ 52 w 93"/>
                <a:gd name="T43" fmla="*/ 41 h 100"/>
                <a:gd name="T44" fmla="*/ 52 w 93"/>
                <a:gd name="T45" fmla="*/ 48 h 100"/>
                <a:gd name="T46" fmla="*/ 56 w 93"/>
                <a:gd name="T47" fmla="*/ 45 h 100"/>
                <a:gd name="T48" fmla="*/ 52 w 93"/>
                <a:gd name="T49" fmla="*/ 37 h 100"/>
                <a:gd name="T50" fmla="*/ 45 w 93"/>
                <a:gd name="T51" fmla="*/ 30 h 100"/>
                <a:gd name="T52" fmla="*/ 41 w 93"/>
                <a:gd name="T53" fmla="*/ 34 h 100"/>
                <a:gd name="T54" fmla="*/ 41 w 93"/>
                <a:gd name="T55" fmla="*/ 30 h 100"/>
                <a:gd name="T56" fmla="*/ 37 w 93"/>
                <a:gd name="T57" fmla="*/ 26 h 100"/>
                <a:gd name="T58" fmla="*/ 30 w 93"/>
                <a:gd name="T59" fmla="*/ 4 h 100"/>
                <a:gd name="T60" fmla="*/ 34 w 93"/>
                <a:gd name="T61" fmla="*/ 11 h 100"/>
                <a:gd name="T62" fmla="*/ 26 w 93"/>
                <a:gd name="T63" fmla="*/ 19 h 100"/>
                <a:gd name="T64" fmla="*/ 30 w 93"/>
                <a:gd name="T65" fmla="*/ 8 h 100"/>
                <a:gd name="T66" fmla="*/ 19 w 93"/>
                <a:gd name="T67" fmla="*/ 0 h 100"/>
                <a:gd name="T68" fmla="*/ 4 w 93"/>
                <a:gd name="T69" fmla="*/ 4 h 100"/>
                <a:gd name="T70" fmla="*/ 15 w 93"/>
                <a:gd name="T71" fmla="*/ 0 h 100"/>
                <a:gd name="T72" fmla="*/ 15 w 93"/>
                <a:gd name="T73" fmla="*/ 4 h 100"/>
                <a:gd name="T74" fmla="*/ 0 w 93"/>
                <a:gd name="T75" fmla="*/ 4 h 100"/>
                <a:gd name="T76" fmla="*/ 26 w 93"/>
                <a:gd name="T77" fmla="*/ 30 h 100"/>
                <a:gd name="T78" fmla="*/ 23 w 93"/>
                <a:gd name="T79" fmla="*/ 34 h 100"/>
                <a:gd name="T80" fmla="*/ 15 w 93"/>
                <a:gd name="T81" fmla="*/ 45 h 100"/>
                <a:gd name="T82" fmla="*/ 15 w 93"/>
                <a:gd name="T83" fmla="*/ 45 h 100"/>
                <a:gd name="T84" fmla="*/ 15 w 93"/>
                <a:gd name="T85" fmla="*/ 45 h 100"/>
                <a:gd name="T86" fmla="*/ 11 w 93"/>
                <a:gd name="T87" fmla="*/ 45 h 100"/>
                <a:gd name="T88" fmla="*/ 15 w 93"/>
                <a:gd name="T89" fmla="*/ 34 h 100"/>
                <a:gd name="T90" fmla="*/ 11 w 93"/>
                <a:gd name="T91" fmla="*/ 34 h 100"/>
                <a:gd name="T92" fmla="*/ 11 w 93"/>
                <a:gd name="T93" fmla="*/ 37 h 100"/>
                <a:gd name="T94" fmla="*/ 19 w 93"/>
                <a:gd name="T95" fmla="*/ 45 h 100"/>
                <a:gd name="T96" fmla="*/ 15 w 93"/>
                <a:gd name="T97" fmla="*/ 56 h 100"/>
                <a:gd name="T98" fmla="*/ 19 w 93"/>
                <a:gd name="T99" fmla="*/ 48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93" h="100">
                  <a:moveTo>
                    <a:pt x="89" y="89"/>
                  </a:moveTo>
                  <a:lnTo>
                    <a:pt x="89" y="89"/>
                  </a:lnTo>
                  <a:lnTo>
                    <a:pt x="89" y="89"/>
                  </a:lnTo>
                  <a:lnTo>
                    <a:pt x="89" y="89"/>
                  </a:lnTo>
                  <a:lnTo>
                    <a:pt x="89" y="89"/>
                  </a:lnTo>
                  <a:close/>
                  <a:moveTo>
                    <a:pt x="78" y="100"/>
                  </a:moveTo>
                  <a:lnTo>
                    <a:pt x="86" y="100"/>
                  </a:lnTo>
                  <a:lnTo>
                    <a:pt x="89" y="97"/>
                  </a:lnTo>
                  <a:lnTo>
                    <a:pt x="89" y="93"/>
                  </a:lnTo>
                  <a:lnTo>
                    <a:pt x="86" y="93"/>
                  </a:lnTo>
                  <a:lnTo>
                    <a:pt x="86" y="97"/>
                  </a:lnTo>
                  <a:lnTo>
                    <a:pt x="82" y="93"/>
                  </a:lnTo>
                  <a:lnTo>
                    <a:pt x="78" y="97"/>
                  </a:lnTo>
                  <a:lnTo>
                    <a:pt x="78" y="100"/>
                  </a:lnTo>
                  <a:lnTo>
                    <a:pt x="78" y="100"/>
                  </a:lnTo>
                  <a:close/>
                  <a:moveTo>
                    <a:pt x="86" y="74"/>
                  </a:moveTo>
                  <a:lnTo>
                    <a:pt x="89" y="74"/>
                  </a:lnTo>
                  <a:lnTo>
                    <a:pt x="93" y="78"/>
                  </a:lnTo>
                  <a:lnTo>
                    <a:pt x="93" y="78"/>
                  </a:lnTo>
                  <a:lnTo>
                    <a:pt x="89" y="78"/>
                  </a:lnTo>
                  <a:lnTo>
                    <a:pt x="86" y="78"/>
                  </a:lnTo>
                  <a:lnTo>
                    <a:pt x="86" y="74"/>
                  </a:lnTo>
                  <a:lnTo>
                    <a:pt x="86" y="74"/>
                  </a:lnTo>
                  <a:close/>
                  <a:moveTo>
                    <a:pt x="78" y="67"/>
                  </a:moveTo>
                  <a:lnTo>
                    <a:pt x="74" y="67"/>
                  </a:lnTo>
                  <a:lnTo>
                    <a:pt x="74" y="71"/>
                  </a:lnTo>
                  <a:lnTo>
                    <a:pt x="71" y="74"/>
                  </a:lnTo>
                  <a:lnTo>
                    <a:pt x="67" y="74"/>
                  </a:lnTo>
                  <a:lnTo>
                    <a:pt x="67" y="78"/>
                  </a:lnTo>
                  <a:lnTo>
                    <a:pt x="71" y="78"/>
                  </a:lnTo>
                  <a:lnTo>
                    <a:pt x="78" y="74"/>
                  </a:lnTo>
                  <a:lnTo>
                    <a:pt x="78" y="71"/>
                  </a:lnTo>
                  <a:lnTo>
                    <a:pt x="78" y="67"/>
                  </a:lnTo>
                  <a:lnTo>
                    <a:pt x="78" y="67"/>
                  </a:lnTo>
                  <a:close/>
                  <a:moveTo>
                    <a:pt x="67" y="67"/>
                  </a:moveTo>
                  <a:lnTo>
                    <a:pt x="71" y="67"/>
                  </a:lnTo>
                  <a:lnTo>
                    <a:pt x="71" y="71"/>
                  </a:lnTo>
                  <a:lnTo>
                    <a:pt x="71" y="71"/>
                  </a:lnTo>
                  <a:lnTo>
                    <a:pt x="67" y="67"/>
                  </a:lnTo>
                  <a:lnTo>
                    <a:pt x="67" y="67"/>
                  </a:lnTo>
                  <a:lnTo>
                    <a:pt x="67" y="67"/>
                  </a:lnTo>
                  <a:close/>
                  <a:moveTo>
                    <a:pt x="56" y="52"/>
                  </a:moveTo>
                  <a:lnTo>
                    <a:pt x="56" y="60"/>
                  </a:lnTo>
                  <a:lnTo>
                    <a:pt x="60" y="63"/>
                  </a:lnTo>
                  <a:lnTo>
                    <a:pt x="60" y="67"/>
                  </a:lnTo>
                  <a:lnTo>
                    <a:pt x="60" y="67"/>
                  </a:lnTo>
                  <a:lnTo>
                    <a:pt x="56" y="63"/>
                  </a:lnTo>
                  <a:lnTo>
                    <a:pt x="56" y="60"/>
                  </a:lnTo>
                  <a:lnTo>
                    <a:pt x="56" y="60"/>
                  </a:lnTo>
                  <a:lnTo>
                    <a:pt x="56" y="56"/>
                  </a:lnTo>
                  <a:lnTo>
                    <a:pt x="56" y="52"/>
                  </a:lnTo>
                  <a:lnTo>
                    <a:pt x="56" y="52"/>
                  </a:lnTo>
                  <a:close/>
                  <a:moveTo>
                    <a:pt x="41" y="52"/>
                  </a:moveTo>
                  <a:lnTo>
                    <a:pt x="41" y="56"/>
                  </a:lnTo>
                  <a:lnTo>
                    <a:pt x="45" y="56"/>
                  </a:lnTo>
                  <a:lnTo>
                    <a:pt x="41" y="52"/>
                  </a:lnTo>
                  <a:lnTo>
                    <a:pt x="41" y="52"/>
                  </a:lnTo>
                  <a:close/>
                  <a:moveTo>
                    <a:pt x="67" y="45"/>
                  </a:moveTo>
                  <a:lnTo>
                    <a:pt x="67" y="48"/>
                  </a:lnTo>
                  <a:lnTo>
                    <a:pt x="67" y="52"/>
                  </a:lnTo>
                  <a:lnTo>
                    <a:pt x="71" y="48"/>
                  </a:lnTo>
                  <a:lnTo>
                    <a:pt x="67" y="45"/>
                  </a:lnTo>
                  <a:lnTo>
                    <a:pt x="67" y="45"/>
                  </a:lnTo>
                  <a:close/>
                  <a:moveTo>
                    <a:pt x="52" y="37"/>
                  </a:moveTo>
                  <a:lnTo>
                    <a:pt x="49" y="41"/>
                  </a:lnTo>
                  <a:lnTo>
                    <a:pt x="52" y="41"/>
                  </a:lnTo>
                  <a:lnTo>
                    <a:pt x="52" y="45"/>
                  </a:lnTo>
                  <a:lnTo>
                    <a:pt x="52" y="48"/>
                  </a:lnTo>
                  <a:lnTo>
                    <a:pt x="52" y="48"/>
                  </a:lnTo>
                  <a:lnTo>
                    <a:pt x="56" y="48"/>
                  </a:lnTo>
                  <a:lnTo>
                    <a:pt x="56" y="48"/>
                  </a:lnTo>
                  <a:lnTo>
                    <a:pt x="56" y="45"/>
                  </a:lnTo>
                  <a:lnTo>
                    <a:pt x="52" y="41"/>
                  </a:lnTo>
                  <a:lnTo>
                    <a:pt x="52" y="37"/>
                  </a:lnTo>
                  <a:lnTo>
                    <a:pt x="52" y="37"/>
                  </a:lnTo>
                  <a:close/>
                  <a:moveTo>
                    <a:pt x="37" y="26"/>
                  </a:moveTo>
                  <a:lnTo>
                    <a:pt x="41" y="26"/>
                  </a:lnTo>
                  <a:lnTo>
                    <a:pt x="45" y="30"/>
                  </a:lnTo>
                  <a:lnTo>
                    <a:pt x="45" y="37"/>
                  </a:lnTo>
                  <a:lnTo>
                    <a:pt x="41" y="37"/>
                  </a:lnTo>
                  <a:lnTo>
                    <a:pt x="41" y="34"/>
                  </a:lnTo>
                  <a:lnTo>
                    <a:pt x="41" y="34"/>
                  </a:lnTo>
                  <a:lnTo>
                    <a:pt x="45" y="34"/>
                  </a:lnTo>
                  <a:lnTo>
                    <a:pt x="41" y="30"/>
                  </a:lnTo>
                  <a:lnTo>
                    <a:pt x="37" y="26"/>
                  </a:lnTo>
                  <a:lnTo>
                    <a:pt x="37" y="26"/>
                  </a:lnTo>
                  <a:lnTo>
                    <a:pt x="37" y="26"/>
                  </a:lnTo>
                  <a:close/>
                  <a:moveTo>
                    <a:pt x="19" y="0"/>
                  </a:moveTo>
                  <a:lnTo>
                    <a:pt x="26" y="0"/>
                  </a:lnTo>
                  <a:lnTo>
                    <a:pt x="30" y="4"/>
                  </a:lnTo>
                  <a:lnTo>
                    <a:pt x="30" y="4"/>
                  </a:lnTo>
                  <a:lnTo>
                    <a:pt x="34" y="8"/>
                  </a:lnTo>
                  <a:lnTo>
                    <a:pt x="34" y="11"/>
                  </a:lnTo>
                  <a:lnTo>
                    <a:pt x="30" y="11"/>
                  </a:lnTo>
                  <a:lnTo>
                    <a:pt x="30" y="15"/>
                  </a:lnTo>
                  <a:lnTo>
                    <a:pt x="26" y="19"/>
                  </a:lnTo>
                  <a:lnTo>
                    <a:pt x="30" y="11"/>
                  </a:lnTo>
                  <a:lnTo>
                    <a:pt x="26" y="11"/>
                  </a:lnTo>
                  <a:lnTo>
                    <a:pt x="30" y="8"/>
                  </a:lnTo>
                  <a:lnTo>
                    <a:pt x="26" y="4"/>
                  </a:lnTo>
                  <a:lnTo>
                    <a:pt x="26" y="0"/>
                  </a:lnTo>
                  <a:lnTo>
                    <a:pt x="19" y="0"/>
                  </a:lnTo>
                  <a:lnTo>
                    <a:pt x="19" y="0"/>
                  </a:lnTo>
                  <a:close/>
                  <a:moveTo>
                    <a:pt x="0" y="4"/>
                  </a:moveTo>
                  <a:lnTo>
                    <a:pt x="4" y="4"/>
                  </a:lnTo>
                  <a:lnTo>
                    <a:pt x="8" y="4"/>
                  </a:lnTo>
                  <a:lnTo>
                    <a:pt x="11" y="0"/>
                  </a:lnTo>
                  <a:lnTo>
                    <a:pt x="15" y="0"/>
                  </a:lnTo>
                  <a:lnTo>
                    <a:pt x="19" y="4"/>
                  </a:lnTo>
                  <a:lnTo>
                    <a:pt x="19" y="4"/>
                  </a:lnTo>
                  <a:lnTo>
                    <a:pt x="15" y="4"/>
                  </a:lnTo>
                  <a:lnTo>
                    <a:pt x="8" y="8"/>
                  </a:lnTo>
                  <a:lnTo>
                    <a:pt x="4" y="8"/>
                  </a:lnTo>
                  <a:lnTo>
                    <a:pt x="0" y="4"/>
                  </a:lnTo>
                  <a:lnTo>
                    <a:pt x="0" y="4"/>
                  </a:lnTo>
                  <a:close/>
                  <a:moveTo>
                    <a:pt x="19" y="30"/>
                  </a:moveTo>
                  <a:lnTo>
                    <a:pt x="26" y="30"/>
                  </a:lnTo>
                  <a:lnTo>
                    <a:pt x="30" y="30"/>
                  </a:lnTo>
                  <a:lnTo>
                    <a:pt x="26" y="34"/>
                  </a:lnTo>
                  <a:lnTo>
                    <a:pt x="23" y="34"/>
                  </a:lnTo>
                  <a:lnTo>
                    <a:pt x="19" y="30"/>
                  </a:lnTo>
                  <a:lnTo>
                    <a:pt x="19" y="30"/>
                  </a:lnTo>
                  <a:close/>
                  <a:moveTo>
                    <a:pt x="15" y="45"/>
                  </a:moveTo>
                  <a:lnTo>
                    <a:pt x="15" y="45"/>
                  </a:lnTo>
                  <a:lnTo>
                    <a:pt x="19" y="45"/>
                  </a:lnTo>
                  <a:lnTo>
                    <a:pt x="15" y="45"/>
                  </a:lnTo>
                  <a:lnTo>
                    <a:pt x="15" y="45"/>
                  </a:lnTo>
                  <a:close/>
                  <a:moveTo>
                    <a:pt x="11" y="45"/>
                  </a:moveTo>
                  <a:lnTo>
                    <a:pt x="15" y="45"/>
                  </a:lnTo>
                  <a:lnTo>
                    <a:pt x="15" y="48"/>
                  </a:lnTo>
                  <a:lnTo>
                    <a:pt x="11" y="45"/>
                  </a:lnTo>
                  <a:lnTo>
                    <a:pt x="11" y="45"/>
                  </a:lnTo>
                  <a:close/>
                  <a:moveTo>
                    <a:pt x="15" y="41"/>
                  </a:moveTo>
                  <a:lnTo>
                    <a:pt x="19" y="41"/>
                  </a:lnTo>
                  <a:lnTo>
                    <a:pt x="15" y="34"/>
                  </a:lnTo>
                  <a:lnTo>
                    <a:pt x="15" y="30"/>
                  </a:lnTo>
                  <a:lnTo>
                    <a:pt x="11" y="30"/>
                  </a:lnTo>
                  <a:lnTo>
                    <a:pt x="11" y="34"/>
                  </a:lnTo>
                  <a:lnTo>
                    <a:pt x="8" y="37"/>
                  </a:lnTo>
                  <a:lnTo>
                    <a:pt x="11" y="41"/>
                  </a:lnTo>
                  <a:lnTo>
                    <a:pt x="11" y="37"/>
                  </a:lnTo>
                  <a:lnTo>
                    <a:pt x="15" y="41"/>
                  </a:lnTo>
                  <a:lnTo>
                    <a:pt x="15" y="41"/>
                  </a:lnTo>
                  <a:close/>
                  <a:moveTo>
                    <a:pt x="19" y="45"/>
                  </a:moveTo>
                  <a:lnTo>
                    <a:pt x="15" y="48"/>
                  </a:lnTo>
                  <a:lnTo>
                    <a:pt x="15" y="52"/>
                  </a:lnTo>
                  <a:lnTo>
                    <a:pt x="15" y="56"/>
                  </a:lnTo>
                  <a:lnTo>
                    <a:pt x="19" y="52"/>
                  </a:lnTo>
                  <a:lnTo>
                    <a:pt x="19" y="52"/>
                  </a:lnTo>
                  <a:lnTo>
                    <a:pt x="19" y="48"/>
                  </a:lnTo>
                  <a:lnTo>
                    <a:pt x="19" y="48"/>
                  </a:lnTo>
                  <a:lnTo>
                    <a:pt x="19" y="4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4" name="Freeform 169">
              <a:extLst>
                <a:ext uri="{FF2B5EF4-FFF2-40B4-BE49-F238E27FC236}">
                  <a16:creationId xmlns:a16="http://schemas.microsoft.com/office/drawing/2014/main" xmlns="" id="{8C0BD37C-94FC-4D0D-BF35-2885F5620697}"/>
                </a:ext>
              </a:extLst>
            </p:cNvPr>
            <p:cNvSpPr/>
            <p:nvPr/>
          </p:nvSpPr>
          <p:spPr bwMode="auto">
            <a:xfrm>
              <a:off x="2551472" y="4030500"/>
              <a:ext cx="166599" cy="64593"/>
            </a:xfrm>
            <a:custGeom>
              <a:avLst/>
              <a:gdLst>
                <a:gd name="T0" fmla="*/ 82 w 93"/>
                <a:gd name="T1" fmla="*/ 33 h 37"/>
                <a:gd name="T2" fmla="*/ 74 w 93"/>
                <a:gd name="T3" fmla="*/ 26 h 37"/>
                <a:gd name="T4" fmla="*/ 78 w 93"/>
                <a:gd name="T5" fmla="*/ 18 h 37"/>
                <a:gd name="T6" fmla="*/ 82 w 93"/>
                <a:gd name="T7" fmla="*/ 18 h 37"/>
                <a:gd name="T8" fmla="*/ 78 w 93"/>
                <a:gd name="T9" fmla="*/ 15 h 37"/>
                <a:gd name="T10" fmla="*/ 78 w 93"/>
                <a:gd name="T11" fmla="*/ 18 h 37"/>
                <a:gd name="T12" fmla="*/ 74 w 93"/>
                <a:gd name="T13" fmla="*/ 15 h 37"/>
                <a:gd name="T14" fmla="*/ 67 w 93"/>
                <a:gd name="T15" fmla="*/ 11 h 37"/>
                <a:gd name="T16" fmla="*/ 63 w 93"/>
                <a:gd name="T17" fmla="*/ 7 h 37"/>
                <a:gd name="T18" fmla="*/ 56 w 93"/>
                <a:gd name="T19" fmla="*/ 11 h 37"/>
                <a:gd name="T20" fmla="*/ 56 w 93"/>
                <a:gd name="T21" fmla="*/ 15 h 37"/>
                <a:gd name="T22" fmla="*/ 52 w 93"/>
                <a:gd name="T23" fmla="*/ 18 h 37"/>
                <a:gd name="T24" fmla="*/ 41 w 93"/>
                <a:gd name="T25" fmla="*/ 22 h 37"/>
                <a:gd name="T26" fmla="*/ 45 w 93"/>
                <a:gd name="T27" fmla="*/ 26 h 37"/>
                <a:gd name="T28" fmla="*/ 48 w 93"/>
                <a:gd name="T29" fmla="*/ 29 h 37"/>
                <a:gd name="T30" fmla="*/ 48 w 93"/>
                <a:gd name="T31" fmla="*/ 33 h 37"/>
                <a:gd name="T32" fmla="*/ 41 w 93"/>
                <a:gd name="T33" fmla="*/ 33 h 37"/>
                <a:gd name="T34" fmla="*/ 34 w 93"/>
                <a:gd name="T35" fmla="*/ 37 h 37"/>
                <a:gd name="T36" fmla="*/ 34 w 93"/>
                <a:gd name="T37" fmla="*/ 33 h 37"/>
                <a:gd name="T38" fmla="*/ 34 w 93"/>
                <a:gd name="T39" fmla="*/ 29 h 37"/>
                <a:gd name="T40" fmla="*/ 30 w 93"/>
                <a:gd name="T41" fmla="*/ 26 h 37"/>
                <a:gd name="T42" fmla="*/ 30 w 93"/>
                <a:gd name="T43" fmla="*/ 29 h 37"/>
                <a:gd name="T44" fmla="*/ 26 w 93"/>
                <a:gd name="T45" fmla="*/ 29 h 37"/>
                <a:gd name="T46" fmla="*/ 22 w 93"/>
                <a:gd name="T47" fmla="*/ 26 h 37"/>
                <a:gd name="T48" fmla="*/ 15 w 93"/>
                <a:gd name="T49" fmla="*/ 22 h 37"/>
                <a:gd name="T50" fmla="*/ 15 w 93"/>
                <a:gd name="T51" fmla="*/ 18 h 37"/>
                <a:gd name="T52" fmla="*/ 11 w 93"/>
                <a:gd name="T53" fmla="*/ 18 h 37"/>
                <a:gd name="T54" fmla="*/ 4 w 93"/>
                <a:gd name="T55" fmla="*/ 18 h 37"/>
                <a:gd name="T56" fmla="*/ 4 w 93"/>
                <a:gd name="T57" fmla="*/ 18 h 37"/>
                <a:gd name="T58" fmla="*/ 4 w 93"/>
                <a:gd name="T59" fmla="*/ 15 h 37"/>
                <a:gd name="T60" fmla="*/ 4 w 93"/>
                <a:gd name="T61" fmla="*/ 11 h 37"/>
                <a:gd name="T62" fmla="*/ 0 w 93"/>
                <a:gd name="T63" fmla="*/ 7 h 37"/>
                <a:gd name="T64" fmla="*/ 4 w 93"/>
                <a:gd name="T65" fmla="*/ 3 h 37"/>
                <a:gd name="T66" fmla="*/ 8 w 93"/>
                <a:gd name="T67" fmla="*/ 0 h 37"/>
                <a:gd name="T68" fmla="*/ 11 w 93"/>
                <a:gd name="T69" fmla="*/ 3 h 37"/>
                <a:gd name="T70" fmla="*/ 15 w 93"/>
                <a:gd name="T71" fmla="*/ 7 h 37"/>
                <a:gd name="T72" fmla="*/ 15 w 93"/>
                <a:gd name="T73" fmla="*/ 7 h 37"/>
                <a:gd name="T74" fmla="*/ 15 w 93"/>
                <a:gd name="T75" fmla="*/ 7 h 37"/>
                <a:gd name="T76" fmla="*/ 19 w 93"/>
                <a:gd name="T77" fmla="*/ 11 h 37"/>
                <a:gd name="T78" fmla="*/ 19 w 93"/>
                <a:gd name="T79" fmla="*/ 7 h 37"/>
                <a:gd name="T80" fmla="*/ 22 w 93"/>
                <a:gd name="T81" fmla="*/ 7 h 37"/>
                <a:gd name="T82" fmla="*/ 34 w 93"/>
                <a:gd name="T83" fmla="*/ 11 h 37"/>
                <a:gd name="T84" fmla="*/ 37 w 93"/>
                <a:gd name="T85" fmla="*/ 7 h 37"/>
                <a:gd name="T86" fmla="*/ 56 w 93"/>
                <a:gd name="T87" fmla="*/ 3 h 37"/>
                <a:gd name="T88" fmla="*/ 59 w 93"/>
                <a:gd name="T89" fmla="*/ 0 h 37"/>
                <a:gd name="T90" fmla="*/ 63 w 93"/>
                <a:gd name="T91" fmla="*/ 3 h 37"/>
                <a:gd name="T92" fmla="*/ 74 w 93"/>
                <a:gd name="T93" fmla="*/ 3 h 37"/>
                <a:gd name="T94" fmla="*/ 85 w 93"/>
                <a:gd name="T95" fmla="*/ 7 h 37"/>
                <a:gd name="T96" fmla="*/ 89 w 93"/>
                <a:gd name="T97" fmla="*/ 11 h 37"/>
                <a:gd name="T98" fmla="*/ 93 w 93"/>
                <a:gd name="T99" fmla="*/ 15 h 37"/>
                <a:gd name="T100" fmla="*/ 93 w 93"/>
                <a:gd name="T101" fmla="*/ 18 h 37"/>
                <a:gd name="T102" fmla="*/ 89 w 93"/>
                <a:gd name="T103" fmla="*/ 26 h 37"/>
                <a:gd name="T104" fmla="*/ 85 w 93"/>
                <a:gd name="T105" fmla="*/ 29 h 37"/>
                <a:gd name="T106" fmla="*/ 82 w 93"/>
                <a:gd name="T107" fmla="*/ 37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3" h="37">
                  <a:moveTo>
                    <a:pt x="82" y="37"/>
                  </a:moveTo>
                  <a:lnTo>
                    <a:pt x="82" y="33"/>
                  </a:lnTo>
                  <a:lnTo>
                    <a:pt x="78" y="29"/>
                  </a:lnTo>
                  <a:lnTo>
                    <a:pt x="74" y="26"/>
                  </a:lnTo>
                  <a:lnTo>
                    <a:pt x="78" y="22"/>
                  </a:lnTo>
                  <a:lnTo>
                    <a:pt x="78" y="18"/>
                  </a:lnTo>
                  <a:lnTo>
                    <a:pt x="82" y="18"/>
                  </a:lnTo>
                  <a:lnTo>
                    <a:pt x="82" y="18"/>
                  </a:lnTo>
                  <a:lnTo>
                    <a:pt x="82" y="15"/>
                  </a:lnTo>
                  <a:lnTo>
                    <a:pt x="78" y="15"/>
                  </a:lnTo>
                  <a:lnTo>
                    <a:pt x="78" y="18"/>
                  </a:lnTo>
                  <a:lnTo>
                    <a:pt x="78" y="18"/>
                  </a:lnTo>
                  <a:lnTo>
                    <a:pt x="74" y="18"/>
                  </a:lnTo>
                  <a:lnTo>
                    <a:pt x="74" y="15"/>
                  </a:lnTo>
                  <a:lnTo>
                    <a:pt x="71" y="11"/>
                  </a:lnTo>
                  <a:lnTo>
                    <a:pt x="67" y="11"/>
                  </a:lnTo>
                  <a:lnTo>
                    <a:pt x="67" y="7"/>
                  </a:lnTo>
                  <a:lnTo>
                    <a:pt x="63" y="7"/>
                  </a:lnTo>
                  <a:lnTo>
                    <a:pt x="59" y="7"/>
                  </a:lnTo>
                  <a:lnTo>
                    <a:pt x="56" y="11"/>
                  </a:lnTo>
                  <a:lnTo>
                    <a:pt x="56" y="15"/>
                  </a:lnTo>
                  <a:lnTo>
                    <a:pt x="56" y="15"/>
                  </a:lnTo>
                  <a:lnTo>
                    <a:pt x="56" y="15"/>
                  </a:lnTo>
                  <a:lnTo>
                    <a:pt x="52" y="18"/>
                  </a:lnTo>
                  <a:lnTo>
                    <a:pt x="45" y="18"/>
                  </a:lnTo>
                  <a:lnTo>
                    <a:pt x="41" y="22"/>
                  </a:lnTo>
                  <a:lnTo>
                    <a:pt x="41" y="22"/>
                  </a:lnTo>
                  <a:lnTo>
                    <a:pt x="45" y="26"/>
                  </a:lnTo>
                  <a:lnTo>
                    <a:pt x="45" y="26"/>
                  </a:lnTo>
                  <a:lnTo>
                    <a:pt x="48" y="29"/>
                  </a:lnTo>
                  <a:lnTo>
                    <a:pt x="48" y="33"/>
                  </a:lnTo>
                  <a:lnTo>
                    <a:pt x="48" y="33"/>
                  </a:lnTo>
                  <a:lnTo>
                    <a:pt x="45" y="33"/>
                  </a:lnTo>
                  <a:lnTo>
                    <a:pt x="41" y="33"/>
                  </a:lnTo>
                  <a:lnTo>
                    <a:pt x="41" y="37"/>
                  </a:lnTo>
                  <a:lnTo>
                    <a:pt x="34" y="37"/>
                  </a:lnTo>
                  <a:lnTo>
                    <a:pt x="34" y="33"/>
                  </a:lnTo>
                  <a:lnTo>
                    <a:pt x="34" y="33"/>
                  </a:lnTo>
                  <a:lnTo>
                    <a:pt x="34" y="29"/>
                  </a:lnTo>
                  <a:lnTo>
                    <a:pt x="34" y="29"/>
                  </a:lnTo>
                  <a:lnTo>
                    <a:pt x="34" y="26"/>
                  </a:lnTo>
                  <a:lnTo>
                    <a:pt x="30" y="26"/>
                  </a:lnTo>
                  <a:lnTo>
                    <a:pt x="30" y="29"/>
                  </a:lnTo>
                  <a:lnTo>
                    <a:pt x="30" y="29"/>
                  </a:lnTo>
                  <a:lnTo>
                    <a:pt x="30" y="29"/>
                  </a:lnTo>
                  <a:lnTo>
                    <a:pt x="26" y="29"/>
                  </a:lnTo>
                  <a:lnTo>
                    <a:pt x="26" y="29"/>
                  </a:lnTo>
                  <a:lnTo>
                    <a:pt x="22" y="26"/>
                  </a:lnTo>
                  <a:lnTo>
                    <a:pt x="22" y="22"/>
                  </a:lnTo>
                  <a:lnTo>
                    <a:pt x="15" y="22"/>
                  </a:lnTo>
                  <a:lnTo>
                    <a:pt x="15" y="22"/>
                  </a:lnTo>
                  <a:lnTo>
                    <a:pt x="15" y="18"/>
                  </a:lnTo>
                  <a:lnTo>
                    <a:pt x="11" y="18"/>
                  </a:lnTo>
                  <a:lnTo>
                    <a:pt x="11" y="18"/>
                  </a:lnTo>
                  <a:lnTo>
                    <a:pt x="8" y="18"/>
                  </a:lnTo>
                  <a:lnTo>
                    <a:pt x="4" y="18"/>
                  </a:lnTo>
                  <a:lnTo>
                    <a:pt x="4" y="18"/>
                  </a:lnTo>
                  <a:lnTo>
                    <a:pt x="4" y="18"/>
                  </a:lnTo>
                  <a:lnTo>
                    <a:pt x="4" y="18"/>
                  </a:lnTo>
                  <a:lnTo>
                    <a:pt x="4" y="15"/>
                  </a:lnTo>
                  <a:lnTo>
                    <a:pt x="4" y="11"/>
                  </a:lnTo>
                  <a:lnTo>
                    <a:pt x="4" y="11"/>
                  </a:lnTo>
                  <a:lnTo>
                    <a:pt x="0" y="11"/>
                  </a:lnTo>
                  <a:lnTo>
                    <a:pt x="0" y="7"/>
                  </a:lnTo>
                  <a:lnTo>
                    <a:pt x="4" y="3"/>
                  </a:lnTo>
                  <a:lnTo>
                    <a:pt x="4" y="3"/>
                  </a:lnTo>
                  <a:lnTo>
                    <a:pt x="4" y="0"/>
                  </a:lnTo>
                  <a:lnTo>
                    <a:pt x="8" y="0"/>
                  </a:lnTo>
                  <a:lnTo>
                    <a:pt x="8" y="3"/>
                  </a:lnTo>
                  <a:lnTo>
                    <a:pt x="11" y="3"/>
                  </a:lnTo>
                  <a:lnTo>
                    <a:pt x="11" y="7"/>
                  </a:lnTo>
                  <a:lnTo>
                    <a:pt x="15" y="7"/>
                  </a:lnTo>
                  <a:lnTo>
                    <a:pt x="15" y="7"/>
                  </a:lnTo>
                  <a:lnTo>
                    <a:pt x="15" y="7"/>
                  </a:lnTo>
                  <a:lnTo>
                    <a:pt x="15" y="7"/>
                  </a:lnTo>
                  <a:lnTo>
                    <a:pt x="15" y="7"/>
                  </a:lnTo>
                  <a:lnTo>
                    <a:pt x="15" y="11"/>
                  </a:lnTo>
                  <a:lnTo>
                    <a:pt x="19" y="11"/>
                  </a:lnTo>
                  <a:lnTo>
                    <a:pt x="19" y="7"/>
                  </a:lnTo>
                  <a:lnTo>
                    <a:pt x="19" y="7"/>
                  </a:lnTo>
                  <a:lnTo>
                    <a:pt x="19" y="7"/>
                  </a:lnTo>
                  <a:lnTo>
                    <a:pt x="22" y="7"/>
                  </a:lnTo>
                  <a:lnTo>
                    <a:pt x="26" y="11"/>
                  </a:lnTo>
                  <a:lnTo>
                    <a:pt x="34" y="11"/>
                  </a:lnTo>
                  <a:lnTo>
                    <a:pt x="37" y="11"/>
                  </a:lnTo>
                  <a:lnTo>
                    <a:pt x="37" y="7"/>
                  </a:lnTo>
                  <a:lnTo>
                    <a:pt x="48" y="3"/>
                  </a:lnTo>
                  <a:lnTo>
                    <a:pt x="56" y="3"/>
                  </a:lnTo>
                  <a:lnTo>
                    <a:pt x="59" y="0"/>
                  </a:lnTo>
                  <a:lnTo>
                    <a:pt x="59" y="0"/>
                  </a:lnTo>
                  <a:lnTo>
                    <a:pt x="63" y="0"/>
                  </a:lnTo>
                  <a:lnTo>
                    <a:pt x="63" y="3"/>
                  </a:lnTo>
                  <a:lnTo>
                    <a:pt x="67" y="3"/>
                  </a:lnTo>
                  <a:lnTo>
                    <a:pt x="74" y="3"/>
                  </a:lnTo>
                  <a:lnTo>
                    <a:pt x="78" y="3"/>
                  </a:lnTo>
                  <a:lnTo>
                    <a:pt x="85" y="7"/>
                  </a:lnTo>
                  <a:lnTo>
                    <a:pt x="85" y="11"/>
                  </a:lnTo>
                  <a:lnTo>
                    <a:pt x="89" y="11"/>
                  </a:lnTo>
                  <a:lnTo>
                    <a:pt x="89" y="11"/>
                  </a:lnTo>
                  <a:lnTo>
                    <a:pt x="93" y="15"/>
                  </a:lnTo>
                  <a:lnTo>
                    <a:pt x="89" y="15"/>
                  </a:lnTo>
                  <a:lnTo>
                    <a:pt x="93" y="18"/>
                  </a:lnTo>
                  <a:lnTo>
                    <a:pt x="93" y="22"/>
                  </a:lnTo>
                  <a:lnTo>
                    <a:pt x="89" y="26"/>
                  </a:lnTo>
                  <a:lnTo>
                    <a:pt x="89" y="29"/>
                  </a:lnTo>
                  <a:lnTo>
                    <a:pt x="85" y="29"/>
                  </a:lnTo>
                  <a:lnTo>
                    <a:pt x="85" y="29"/>
                  </a:lnTo>
                  <a:lnTo>
                    <a:pt x="82" y="3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5" name="Freeform 170">
              <a:extLst>
                <a:ext uri="{FF2B5EF4-FFF2-40B4-BE49-F238E27FC236}">
                  <a16:creationId xmlns:a16="http://schemas.microsoft.com/office/drawing/2014/main" xmlns="" id="{2E42FD16-751C-4F61-B4BD-26A5AEEBC9A8}"/>
                </a:ext>
              </a:extLst>
            </p:cNvPr>
            <p:cNvSpPr/>
            <p:nvPr/>
          </p:nvSpPr>
          <p:spPr bwMode="auto">
            <a:xfrm>
              <a:off x="2465486" y="3985110"/>
              <a:ext cx="100317" cy="83794"/>
            </a:xfrm>
            <a:custGeom>
              <a:avLst/>
              <a:gdLst>
                <a:gd name="T0" fmla="*/ 52 w 56"/>
                <a:gd name="T1" fmla="*/ 44 h 48"/>
                <a:gd name="T2" fmla="*/ 52 w 56"/>
                <a:gd name="T3" fmla="*/ 44 h 48"/>
                <a:gd name="T4" fmla="*/ 52 w 56"/>
                <a:gd name="T5" fmla="*/ 48 h 48"/>
                <a:gd name="T6" fmla="*/ 48 w 56"/>
                <a:gd name="T7" fmla="*/ 48 h 48"/>
                <a:gd name="T8" fmla="*/ 45 w 56"/>
                <a:gd name="T9" fmla="*/ 48 h 48"/>
                <a:gd name="T10" fmla="*/ 41 w 56"/>
                <a:gd name="T11" fmla="*/ 41 h 48"/>
                <a:gd name="T12" fmla="*/ 41 w 56"/>
                <a:gd name="T13" fmla="*/ 41 h 48"/>
                <a:gd name="T14" fmla="*/ 41 w 56"/>
                <a:gd name="T15" fmla="*/ 41 h 48"/>
                <a:gd name="T16" fmla="*/ 45 w 56"/>
                <a:gd name="T17" fmla="*/ 48 h 48"/>
                <a:gd name="T18" fmla="*/ 41 w 56"/>
                <a:gd name="T19" fmla="*/ 44 h 48"/>
                <a:gd name="T20" fmla="*/ 33 w 56"/>
                <a:gd name="T21" fmla="*/ 41 h 48"/>
                <a:gd name="T22" fmla="*/ 37 w 56"/>
                <a:gd name="T23" fmla="*/ 37 h 48"/>
                <a:gd name="T24" fmla="*/ 33 w 56"/>
                <a:gd name="T25" fmla="*/ 33 h 48"/>
                <a:gd name="T26" fmla="*/ 26 w 56"/>
                <a:gd name="T27" fmla="*/ 29 h 48"/>
                <a:gd name="T28" fmla="*/ 22 w 56"/>
                <a:gd name="T29" fmla="*/ 26 h 48"/>
                <a:gd name="T30" fmla="*/ 19 w 56"/>
                <a:gd name="T31" fmla="*/ 18 h 48"/>
                <a:gd name="T32" fmla="*/ 15 w 56"/>
                <a:gd name="T33" fmla="*/ 15 h 48"/>
                <a:gd name="T34" fmla="*/ 11 w 56"/>
                <a:gd name="T35" fmla="*/ 18 h 48"/>
                <a:gd name="T36" fmla="*/ 19 w 56"/>
                <a:gd name="T37" fmla="*/ 26 h 48"/>
                <a:gd name="T38" fmla="*/ 15 w 56"/>
                <a:gd name="T39" fmla="*/ 26 h 48"/>
                <a:gd name="T40" fmla="*/ 11 w 56"/>
                <a:gd name="T41" fmla="*/ 22 h 48"/>
                <a:gd name="T42" fmla="*/ 0 w 56"/>
                <a:gd name="T43" fmla="*/ 18 h 48"/>
                <a:gd name="T44" fmla="*/ 4 w 56"/>
                <a:gd name="T45" fmla="*/ 15 h 48"/>
                <a:gd name="T46" fmla="*/ 4 w 56"/>
                <a:gd name="T47" fmla="*/ 7 h 48"/>
                <a:gd name="T48" fmla="*/ 0 w 56"/>
                <a:gd name="T49" fmla="*/ 7 h 48"/>
                <a:gd name="T50" fmla="*/ 4 w 56"/>
                <a:gd name="T51" fmla="*/ 3 h 48"/>
                <a:gd name="T52" fmla="*/ 4 w 56"/>
                <a:gd name="T53" fmla="*/ 3 h 48"/>
                <a:gd name="T54" fmla="*/ 11 w 56"/>
                <a:gd name="T55" fmla="*/ 0 h 48"/>
                <a:gd name="T56" fmla="*/ 22 w 56"/>
                <a:gd name="T57" fmla="*/ 3 h 48"/>
                <a:gd name="T58" fmla="*/ 26 w 56"/>
                <a:gd name="T59" fmla="*/ 3 h 48"/>
                <a:gd name="T60" fmla="*/ 30 w 56"/>
                <a:gd name="T61" fmla="*/ 7 h 48"/>
                <a:gd name="T62" fmla="*/ 33 w 56"/>
                <a:gd name="T63" fmla="*/ 7 h 48"/>
                <a:gd name="T64" fmla="*/ 37 w 56"/>
                <a:gd name="T65" fmla="*/ 11 h 48"/>
                <a:gd name="T66" fmla="*/ 41 w 56"/>
                <a:gd name="T67" fmla="*/ 7 h 48"/>
                <a:gd name="T68" fmla="*/ 41 w 56"/>
                <a:gd name="T69" fmla="*/ 11 h 48"/>
                <a:gd name="T70" fmla="*/ 45 w 56"/>
                <a:gd name="T71" fmla="*/ 18 h 48"/>
                <a:gd name="T72" fmla="*/ 48 w 56"/>
                <a:gd name="T73" fmla="*/ 22 h 48"/>
                <a:gd name="T74" fmla="*/ 52 w 56"/>
                <a:gd name="T75" fmla="*/ 26 h 48"/>
                <a:gd name="T76" fmla="*/ 56 w 56"/>
                <a:gd name="T77" fmla="*/ 26 h 48"/>
                <a:gd name="T78" fmla="*/ 52 w 56"/>
                <a:gd name="T79" fmla="*/ 29 h 48"/>
                <a:gd name="T80" fmla="*/ 48 w 56"/>
                <a:gd name="T81" fmla="*/ 33 h 48"/>
                <a:gd name="T82" fmla="*/ 52 w 56"/>
                <a:gd name="T83" fmla="*/ 37 h 48"/>
                <a:gd name="T84" fmla="*/ 52 w 56"/>
                <a:gd name="T85" fmla="*/ 41 h 48"/>
                <a:gd name="T86" fmla="*/ 52 w 56"/>
                <a:gd name="T87" fmla="*/ 44 h 48"/>
                <a:gd name="T88" fmla="*/ 52 w 56"/>
                <a:gd name="T89" fmla="*/ 4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6" h="48">
                  <a:moveTo>
                    <a:pt x="52" y="44"/>
                  </a:moveTo>
                  <a:lnTo>
                    <a:pt x="52" y="44"/>
                  </a:lnTo>
                  <a:lnTo>
                    <a:pt x="52" y="44"/>
                  </a:lnTo>
                  <a:lnTo>
                    <a:pt x="52" y="44"/>
                  </a:lnTo>
                  <a:lnTo>
                    <a:pt x="52" y="48"/>
                  </a:lnTo>
                  <a:lnTo>
                    <a:pt x="52" y="48"/>
                  </a:lnTo>
                  <a:lnTo>
                    <a:pt x="48" y="48"/>
                  </a:lnTo>
                  <a:lnTo>
                    <a:pt x="48" y="48"/>
                  </a:lnTo>
                  <a:lnTo>
                    <a:pt x="48" y="48"/>
                  </a:lnTo>
                  <a:lnTo>
                    <a:pt x="45" y="48"/>
                  </a:lnTo>
                  <a:lnTo>
                    <a:pt x="45" y="44"/>
                  </a:lnTo>
                  <a:lnTo>
                    <a:pt x="41" y="41"/>
                  </a:lnTo>
                  <a:lnTo>
                    <a:pt x="41" y="41"/>
                  </a:lnTo>
                  <a:lnTo>
                    <a:pt x="41" y="41"/>
                  </a:lnTo>
                  <a:lnTo>
                    <a:pt x="41" y="41"/>
                  </a:lnTo>
                  <a:lnTo>
                    <a:pt x="41" y="41"/>
                  </a:lnTo>
                  <a:lnTo>
                    <a:pt x="45" y="44"/>
                  </a:lnTo>
                  <a:lnTo>
                    <a:pt x="45" y="48"/>
                  </a:lnTo>
                  <a:lnTo>
                    <a:pt x="41" y="48"/>
                  </a:lnTo>
                  <a:lnTo>
                    <a:pt x="41" y="44"/>
                  </a:lnTo>
                  <a:lnTo>
                    <a:pt x="37" y="44"/>
                  </a:lnTo>
                  <a:lnTo>
                    <a:pt x="33" y="41"/>
                  </a:lnTo>
                  <a:lnTo>
                    <a:pt x="33" y="41"/>
                  </a:lnTo>
                  <a:lnTo>
                    <a:pt x="37" y="37"/>
                  </a:lnTo>
                  <a:lnTo>
                    <a:pt x="37" y="37"/>
                  </a:lnTo>
                  <a:lnTo>
                    <a:pt x="33" y="33"/>
                  </a:lnTo>
                  <a:lnTo>
                    <a:pt x="30" y="33"/>
                  </a:lnTo>
                  <a:lnTo>
                    <a:pt x="26" y="29"/>
                  </a:lnTo>
                  <a:lnTo>
                    <a:pt x="22" y="26"/>
                  </a:lnTo>
                  <a:lnTo>
                    <a:pt x="22" y="26"/>
                  </a:lnTo>
                  <a:lnTo>
                    <a:pt x="19" y="22"/>
                  </a:lnTo>
                  <a:lnTo>
                    <a:pt x="19" y="18"/>
                  </a:lnTo>
                  <a:lnTo>
                    <a:pt x="15" y="18"/>
                  </a:lnTo>
                  <a:lnTo>
                    <a:pt x="15" y="15"/>
                  </a:lnTo>
                  <a:lnTo>
                    <a:pt x="11" y="18"/>
                  </a:lnTo>
                  <a:lnTo>
                    <a:pt x="11" y="18"/>
                  </a:lnTo>
                  <a:lnTo>
                    <a:pt x="19" y="22"/>
                  </a:lnTo>
                  <a:lnTo>
                    <a:pt x="19" y="26"/>
                  </a:lnTo>
                  <a:lnTo>
                    <a:pt x="15" y="26"/>
                  </a:lnTo>
                  <a:lnTo>
                    <a:pt x="15" y="26"/>
                  </a:lnTo>
                  <a:lnTo>
                    <a:pt x="15" y="26"/>
                  </a:lnTo>
                  <a:lnTo>
                    <a:pt x="11" y="22"/>
                  </a:lnTo>
                  <a:lnTo>
                    <a:pt x="7" y="22"/>
                  </a:lnTo>
                  <a:lnTo>
                    <a:pt x="0" y="18"/>
                  </a:lnTo>
                  <a:lnTo>
                    <a:pt x="0" y="18"/>
                  </a:lnTo>
                  <a:lnTo>
                    <a:pt x="4" y="15"/>
                  </a:lnTo>
                  <a:lnTo>
                    <a:pt x="4" y="11"/>
                  </a:lnTo>
                  <a:lnTo>
                    <a:pt x="4" y="7"/>
                  </a:lnTo>
                  <a:lnTo>
                    <a:pt x="4" y="7"/>
                  </a:lnTo>
                  <a:lnTo>
                    <a:pt x="0" y="7"/>
                  </a:lnTo>
                  <a:lnTo>
                    <a:pt x="4" y="7"/>
                  </a:lnTo>
                  <a:lnTo>
                    <a:pt x="4" y="3"/>
                  </a:lnTo>
                  <a:lnTo>
                    <a:pt x="4" y="3"/>
                  </a:lnTo>
                  <a:lnTo>
                    <a:pt x="4" y="3"/>
                  </a:lnTo>
                  <a:lnTo>
                    <a:pt x="4" y="3"/>
                  </a:lnTo>
                  <a:lnTo>
                    <a:pt x="11" y="0"/>
                  </a:lnTo>
                  <a:lnTo>
                    <a:pt x="19" y="3"/>
                  </a:lnTo>
                  <a:lnTo>
                    <a:pt x="22" y="3"/>
                  </a:lnTo>
                  <a:lnTo>
                    <a:pt x="26" y="3"/>
                  </a:lnTo>
                  <a:lnTo>
                    <a:pt x="26" y="3"/>
                  </a:lnTo>
                  <a:lnTo>
                    <a:pt x="30" y="7"/>
                  </a:lnTo>
                  <a:lnTo>
                    <a:pt x="30" y="7"/>
                  </a:lnTo>
                  <a:lnTo>
                    <a:pt x="33" y="11"/>
                  </a:lnTo>
                  <a:lnTo>
                    <a:pt x="33" y="7"/>
                  </a:lnTo>
                  <a:lnTo>
                    <a:pt x="37" y="7"/>
                  </a:lnTo>
                  <a:lnTo>
                    <a:pt x="37" y="11"/>
                  </a:lnTo>
                  <a:lnTo>
                    <a:pt x="41" y="11"/>
                  </a:lnTo>
                  <a:lnTo>
                    <a:pt x="41" y="7"/>
                  </a:lnTo>
                  <a:lnTo>
                    <a:pt x="41" y="7"/>
                  </a:lnTo>
                  <a:lnTo>
                    <a:pt x="41" y="11"/>
                  </a:lnTo>
                  <a:lnTo>
                    <a:pt x="45" y="15"/>
                  </a:lnTo>
                  <a:lnTo>
                    <a:pt x="45" y="18"/>
                  </a:lnTo>
                  <a:lnTo>
                    <a:pt x="48" y="18"/>
                  </a:lnTo>
                  <a:lnTo>
                    <a:pt x="48" y="22"/>
                  </a:lnTo>
                  <a:lnTo>
                    <a:pt x="52" y="26"/>
                  </a:lnTo>
                  <a:lnTo>
                    <a:pt x="52" y="26"/>
                  </a:lnTo>
                  <a:lnTo>
                    <a:pt x="56" y="26"/>
                  </a:lnTo>
                  <a:lnTo>
                    <a:pt x="56" y="26"/>
                  </a:lnTo>
                  <a:lnTo>
                    <a:pt x="52" y="26"/>
                  </a:lnTo>
                  <a:lnTo>
                    <a:pt x="52" y="29"/>
                  </a:lnTo>
                  <a:lnTo>
                    <a:pt x="52" y="29"/>
                  </a:lnTo>
                  <a:lnTo>
                    <a:pt x="48" y="33"/>
                  </a:lnTo>
                  <a:lnTo>
                    <a:pt x="48" y="37"/>
                  </a:lnTo>
                  <a:lnTo>
                    <a:pt x="52" y="37"/>
                  </a:lnTo>
                  <a:lnTo>
                    <a:pt x="52" y="37"/>
                  </a:lnTo>
                  <a:lnTo>
                    <a:pt x="52" y="41"/>
                  </a:lnTo>
                  <a:lnTo>
                    <a:pt x="52" y="44"/>
                  </a:lnTo>
                  <a:lnTo>
                    <a:pt x="52" y="44"/>
                  </a:lnTo>
                  <a:lnTo>
                    <a:pt x="52" y="44"/>
                  </a:lnTo>
                  <a:lnTo>
                    <a:pt x="52" y="4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6" name="Freeform 171">
              <a:extLst>
                <a:ext uri="{FF2B5EF4-FFF2-40B4-BE49-F238E27FC236}">
                  <a16:creationId xmlns:a16="http://schemas.microsoft.com/office/drawing/2014/main" xmlns="" id="{552EB587-93E0-45A1-B4A2-054558A8F15A}"/>
                </a:ext>
              </a:extLst>
            </p:cNvPr>
            <p:cNvSpPr/>
            <p:nvPr/>
          </p:nvSpPr>
          <p:spPr bwMode="auto">
            <a:xfrm>
              <a:off x="2418911" y="3887352"/>
              <a:ext cx="139728" cy="116964"/>
            </a:xfrm>
            <a:custGeom>
              <a:avLst/>
              <a:gdLst>
                <a:gd name="T0" fmla="*/ 8 w 21"/>
                <a:gd name="T1" fmla="*/ 16 h 18"/>
                <a:gd name="T2" fmla="*/ 10 w 21"/>
                <a:gd name="T3" fmla="*/ 15 h 18"/>
                <a:gd name="T4" fmla="*/ 13 w 21"/>
                <a:gd name="T5" fmla="*/ 16 h 18"/>
                <a:gd name="T6" fmla="*/ 14 w 21"/>
                <a:gd name="T7" fmla="*/ 16 h 18"/>
                <a:gd name="T8" fmla="*/ 15 w 21"/>
                <a:gd name="T9" fmla="*/ 17 h 18"/>
                <a:gd name="T10" fmla="*/ 16 w 21"/>
                <a:gd name="T11" fmla="*/ 17 h 18"/>
                <a:gd name="T12" fmla="*/ 17 w 21"/>
                <a:gd name="T13" fmla="*/ 17 h 18"/>
                <a:gd name="T14" fmla="*/ 17 w 21"/>
                <a:gd name="T15" fmla="*/ 17 h 18"/>
                <a:gd name="T16" fmla="*/ 17 w 21"/>
                <a:gd name="T17" fmla="*/ 15 h 18"/>
                <a:gd name="T18" fmla="*/ 17 w 21"/>
                <a:gd name="T19" fmla="*/ 14 h 18"/>
                <a:gd name="T20" fmla="*/ 17 w 21"/>
                <a:gd name="T21" fmla="*/ 13 h 18"/>
                <a:gd name="T22" fmla="*/ 17 w 21"/>
                <a:gd name="T23" fmla="*/ 14 h 18"/>
                <a:gd name="T24" fmla="*/ 17 w 21"/>
                <a:gd name="T25" fmla="*/ 13 h 18"/>
                <a:gd name="T26" fmla="*/ 17 w 21"/>
                <a:gd name="T27" fmla="*/ 11 h 18"/>
                <a:gd name="T28" fmla="*/ 18 w 21"/>
                <a:gd name="T29" fmla="*/ 9 h 18"/>
                <a:gd name="T30" fmla="*/ 18 w 21"/>
                <a:gd name="T31" fmla="*/ 10 h 18"/>
                <a:gd name="T32" fmla="*/ 18 w 21"/>
                <a:gd name="T33" fmla="*/ 11 h 18"/>
                <a:gd name="T34" fmla="*/ 18 w 21"/>
                <a:gd name="T35" fmla="*/ 11 h 18"/>
                <a:gd name="T36" fmla="*/ 19 w 21"/>
                <a:gd name="T37" fmla="*/ 7 h 18"/>
                <a:gd name="T38" fmla="*/ 18 w 21"/>
                <a:gd name="T39" fmla="*/ 7 h 18"/>
                <a:gd name="T40" fmla="*/ 18 w 21"/>
                <a:gd name="T41" fmla="*/ 6 h 18"/>
                <a:gd name="T42" fmla="*/ 19 w 21"/>
                <a:gd name="T43" fmla="*/ 6 h 18"/>
                <a:gd name="T44" fmla="*/ 19 w 21"/>
                <a:gd name="T45" fmla="*/ 5 h 18"/>
                <a:gd name="T46" fmla="*/ 20 w 21"/>
                <a:gd name="T47" fmla="*/ 4 h 18"/>
                <a:gd name="T48" fmla="*/ 20 w 21"/>
                <a:gd name="T49" fmla="*/ 3 h 18"/>
                <a:gd name="T50" fmla="*/ 20 w 21"/>
                <a:gd name="T51" fmla="*/ 2 h 18"/>
                <a:gd name="T52" fmla="*/ 20 w 21"/>
                <a:gd name="T53" fmla="*/ 0 h 18"/>
                <a:gd name="T54" fmla="*/ 21 w 21"/>
                <a:gd name="T55" fmla="*/ 0 h 18"/>
                <a:gd name="T56" fmla="*/ 19 w 21"/>
                <a:gd name="T57" fmla="*/ 0 h 18"/>
                <a:gd name="T58" fmla="*/ 19 w 21"/>
                <a:gd name="T59" fmla="*/ 0 h 18"/>
                <a:gd name="T60" fmla="*/ 18 w 21"/>
                <a:gd name="T61" fmla="*/ 0 h 18"/>
                <a:gd name="T62" fmla="*/ 17 w 21"/>
                <a:gd name="T63" fmla="*/ 1 h 18"/>
                <a:gd name="T64" fmla="*/ 16 w 21"/>
                <a:gd name="T65" fmla="*/ 2 h 18"/>
                <a:gd name="T66" fmla="*/ 14 w 21"/>
                <a:gd name="T67" fmla="*/ 2 h 18"/>
                <a:gd name="T68" fmla="*/ 14 w 21"/>
                <a:gd name="T69" fmla="*/ 1 h 18"/>
                <a:gd name="T70" fmla="*/ 13 w 21"/>
                <a:gd name="T71" fmla="*/ 2 h 18"/>
                <a:gd name="T72" fmla="*/ 12 w 21"/>
                <a:gd name="T73" fmla="*/ 3 h 18"/>
                <a:gd name="T74" fmla="*/ 11 w 21"/>
                <a:gd name="T75" fmla="*/ 3 h 18"/>
                <a:gd name="T76" fmla="*/ 9 w 21"/>
                <a:gd name="T77" fmla="*/ 4 h 18"/>
                <a:gd name="T78" fmla="*/ 8 w 21"/>
                <a:gd name="T79" fmla="*/ 5 h 18"/>
                <a:gd name="T80" fmla="*/ 8 w 21"/>
                <a:gd name="T81" fmla="*/ 4 h 18"/>
                <a:gd name="T82" fmla="*/ 5 w 21"/>
                <a:gd name="T83" fmla="*/ 5 h 18"/>
                <a:gd name="T84" fmla="*/ 4 w 21"/>
                <a:gd name="T85" fmla="*/ 6 h 18"/>
                <a:gd name="T86" fmla="*/ 4 w 21"/>
                <a:gd name="T87" fmla="*/ 7 h 18"/>
                <a:gd name="T88" fmla="*/ 2 w 21"/>
                <a:gd name="T89" fmla="*/ 8 h 18"/>
                <a:gd name="T90" fmla="*/ 1 w 21"/>
                <a:gd name="T91" fmla="*/ 8 h 18"/>
                <a:gd name="T92" fmla="*/ 0 w 21"/>
                <a:gd name="T93" fmla="*/ 8 h 18"/>
                <a:gd name="T94" fmla="*/ 2 w 21"/>
                <a:gd name="T95" fmla="*/ 10 h 18"/>
                <a:gd name="T96" fmla="*/ 2 w 21"/>
                <a:gd name="T97" fmla="*/ 11 h 18"/>
                <a:gd name="T98" fmla="*/ 5 w 21"/>
                <a:gd name="T99" fmla="*/ 14 h 18"/>
                <a:gd name="T100" fmla="*/ 7 w 21"/>
                <a:gd name="T101" fmla="*/ 16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1" h="18">
                  <a:moveTo>
                    <a:pt x="8" y="16"/>
                  </a:moveTo>
                  <a:cubicBezTo>
                    <a:pt x="8" y="16"/>
                    <a:pt x="8" y="16"/>
                    <a:pt x="8" y="16"/>
                  </a:cubicBezTo>
                  <a:cubicBezTo>
                    <a:pt x="8" y="16"/>
                    <a:pt x="8" y="16"/>
                    <a:pt x="8" y="16"/>
                  </a:cubicBezTo>
                  <a:cubicBezTo>
                    <a:pt x="10" y="15"/>
                    <a:pt x="10" y="15"/>
                    <a:pt x="10" y="15"/>
                  </a:cubicBezTo>
                  <a:cubicBezTo>
                    <a:pt x="12" y="16"/>
                    <a:pt x="12" y="16"/>
                    <a:pt x="12" y="16"/>
                  </a:cubicBezTo>
                  <a:cubicBezTo>
                    <a:pt x="13" y="16"/>
                    <a:pt x="13" y="16"/>
                    <a:pt x="13" y="16"/>
                  </a:cubicBezTo>
                  <a:cubicBezTo>
                    <a:pt x="14" y="16"/>
                    <a:pt x="14" y="16"/>
                    <a:pt x="14" y="16"/>
                  </a:cubicBezTo>
                  <a:cubicBezTo>
                    <a:pt x="14" y="16"/>
                    <a:pt x="14" y="16"/>
                    <a:pt x="14" y="16"/>
                  </a:cubicBezTo>
                  <a:cubicBezTo>
                    <a:pt x="15" y="17"/>
                    <a:pt x="15" y="17"/>
                    <a:pt x="15" y="17"/>
                  </a:cubicBezTo>
                  <a:cubicBezTo>
                    <a:pt x="15" y="17"/>
                    <a:pt x="15" y="17"/>
                    <a:pt x="15" y="17"/>
                  </a:cubicBezTo>
                  <a:cubicBezTo>
                    <a:pt x="16" y="18"/>
                    <a:pt x="16" y="18"/>
                    <a:pt x="16" y="18"/>
                  </a:cubicBezTo>
                  <a:cubicBezTo>
                    <a:pt x="16" y="17"/>
                    <a:pt x="16" y="17"/>
                    <a:pt x="16" y="17"/>
                  </a:cubicBezTo>
                  <a:cubicBezTo>
                    <a:pt x="17" y="17"/>
                    <a:pt x="17" y="17"/>
                    <a:pt x="17" y="17"/>
                  </a:cubicBezTo>
                  <a:cubicBezTo>
                    <a:pt x="17" y="17"/>
                    <a:pt x="17" y="17"/>
                    <a:pt x="17" y="17"/>
                  </a:cubicBezTo>
                  <a:cubicBezTo>
                    <a:pt x="17" y="17"/>
                    <a:pt x="17" y="17"/>
                    <a:pt x="17" y="17"/>
                  </a:cubicBezTo>
                  <a:cubicBezTo>
                    <a:pt x="17" y="17"/>
                    <a:pt x="17" y="17"/>
                    <a:pt x="17" y="17"/>
                  </a:cubicBezTo>
                  <a:cubicBezTo>
                    <a:pt x="17" y="16"/>
                    <a:pt x="17" y="16"/>
                    <a:pt x="17" y="16"/>
                  </a:cubicBezTo>
                  <a:cubicBezTo>
                    <a:pt x="17" y="15"/>
                    <a:pt x="17" y="15"/>
                    <a:pt x="17" y="15"/>
                  </a:cubicBezTo>
                  <a:cubicBezTo>
                    <a:pt x="17" y="14"/>
                    <a:pt x="17" y="14"/>
                    <a:pt x="17" y="14"/>
                  </a:cubicBezTo>
                  <a:cubicBezTo>
                    <a:pt x="17" y="14"/>
                    <a:pt x="17" y="14"/>
                    <a:pt x="17" y="14"/>
                  </a:cubicBezTo>
                  <a:cubicBezTo>
                    <a:pt x="17" y="13"/>
                    <a:pt x="17" y="13"/>
                    <a:pt x="17" y="13"/>
                  </a:cubicBezTo>
                  <a:cubicBezTo>
                    <a:pt x="17" y="13"/>
                    <a:pt x="17" y="13"/>
                    <a:pt x="17" y="13"/>
                  </a:cubicBezTo>
                  <a:cubicBezTo>
                    <a:pt x="17" y="14"/>
                    <a:pt x="17" y="14"/>
                    <a:pt x="17" y="14"/>
                  </a:cubicBezTo>
                  <a:cubicBezTo>
                    <a:pt x="17" y="14"/>
                    <a:pt x="17" y="14"/>
                    <a:pt x="17" y="14"/>
                  </a:cubicBezTo>
                  <a:cubicBezTo>
                    <a:pt x="17" y="13"/>
                    <a:pt x="17" y="13"/>
                    <a:pt x="17" y="13"/>
                  </a:cubicBezTo>
                  <a:cubicBezTo>
                    <a:pt x="17" y="13"/>
                    <a:pt x="17" y="13"/>
                    <a:pt x="17" y="13"/>
                  </a:cubicBezTo>
                  <a:cubicBezTo>
                    <a:pt x="17" y="12"/>
                    <a:pt x="17" y="12"/>
                    <a:pt x="17" y="12"/>
                  </a:cubicBezTo>
                  <a:cubicBezTo>
                    <a:pt x="17" y="11"/>
                    <a:pt x="17" y="11"/>
                    <a:pt x="17" y="11"/>
                  </a:cubicBezTo>
                  <a:cubicBezTo>
                    <a:pt x="17" y="11"/>
                    <a:pt x="17" y="11"/>
                    <a:pt x="17" y="11"/>
                  </a:cubicBezTo>
                  <a:cubicBezTo>
                    <a:pt x="18" y="9"/>
                    <a:pt x="18" y="9"/>
                    <a:pt x="18" y="9"/>
                  </a:cubicBezTo>
                  <a:cubicBezTo>
                    <a:pt x="18" y="10"/>
                    <a:pt x="18" y="10"/>
                    <a:pt x="18" y="10"/>
                  </a:cubicBezTo>
                  <a:cubicBezTo>
                    <a:pt x="18" y="10"/>
                    <a:pt x="18" y="10"/>
                    <a:pt x="18" y="10"/>
                  </a:cubicBezTo>
                  <a:cubicBezTo>
                    <a:pt x="18" y="10"/>
                    <a:pt x="18" y="10"/>
                    <a:pt x="18" y="11"/>
                  </a:cubicBezTo>
                  <a:cubicBezTo>
                    <a:pt x="18" y="11"/>
                    <a:pt x="18" y="11"/>
                    <a:pt x="18" y="11"/>
                  </a:cubicBezTo>
                  <a:cubicBezTo>
                    <a:pt x="18" y="11"/>
                    <a:pt x="18" y="11"/>
                    <a:pt x="18" y="11"/>
                  </a:cubicBezTo>
                  <a:cubicBezTo>
                    <a:pt x="18" y="11"/>
                    <a:pt x="18" y="11"/>
                    <a:pt x="18" y="11"/>
                  </a:cubicBezTo>
                  <a:cubicBezTo>
                    <a:pt x="19" y="9"/>
                    <a:pt x="19" y="9"/>
                    <a:pt x="19" y="9"/>
                  </a:cubicBezTo>
                  <a:cubicBezTo>
                    <a:pt x="19" y="7"/>
                    <a:pt x="19" y="7"/>
                    <a:pt x="19" y="7"/>
                  </a:cubicBezTo>
                  <a:cubicBezTo>
                    <a:pt x="19" y="7"/>
                    <a:pt x="19" y="7"/>
                    <a:pt x="19" y="7"/>
                  </a:cubicBezTo>
                  <a:cubicBezTo>
                    <a:pt x="18" y="7"/>
                    <a:pt x="18" y="7"/>
                    <a:pt x="18" y="7"/>
                  </a:cubicBezTo>
                  <a:cubicBezTo>
                    <a:pt x="18" y="6"/>
                    <a:pt x="18" y="6"/>
                    <a:pt x="18" y="6"/>
                  </a:cubicBezTo>
                  <a:cubicBezTo>
                    <a:pt x="18" y="6"/>
                    <a:pt x="18" y="6"/>
                    <a:pt x="18" y="6"/>
                  </a:cubicBezTo>
                  <a:cubicBezTo>
                    <a:pt x="18" y="6"/>
                    <a:pt x="18" y="6"/>
                    <a:pt x="18" y="6"/>
                  </a:cubicBezTo>
                  <a:cubicBezTo>
                    <a:pt x="19" y="6"/>
                    <a:pt x="19" y="6"/>
                    <a:pt x="19" y="6"/>
                  </a:cubicBezTo>
                  <a:cubicBezTo>
                    <a:pt x="19" y="6"/>
                    <a:pt x="19" y="6"/>
                    <a:pt x="19" y="6"/>
                  </a:cubicBezTo>
                  <a:cubicBezTo>
                    <a:pt x="19" y="5"/>
                    <a:pt x="19" y="5"/>
                    <a:pt x="19" y="5"/>
                  </a:cubicBezTo>
                  <a:cubicBezTo>
                    <a:pt x="20" y="4"/>
                    <a:pt x="20" y="4"/>
                    <a:pt x="20" y="4"/>
                  </a:cubicBezTo>
                  <a:cubicBezTo>
                    <a:pt x="20" y="4"/>
                    <a:pt x="20" y="4"/>
                    <a:pt x="20" y="4"/>
                  </a:cubicBezTo>
                  <a:cubicBezTo>
                    <a:pt x="20" y="3"/>
                    <a:pt x="20" y="3"/>
                    <a:pt x="20" y="3"/>
                  </a:cubicBezTo>
                  <a:cubicBezTo>
                    <a:pt x="20" y="3"/>
                    <a:pt x="20" y="3"/>
                    <a:pt x="20" y="3"/>
                  </a:cubicBezTo>
                  <a:cubicBezTo>
                    <a:pt x="20" y="3"/>
                    <a:pt x="20" y="3"/>
                    <a:pt x="20" y="3"/>
                  </a:cubicBezTo>
                  <a:cubicBezTo>
                    <a:pt x="20" y="2"/>
                    <a:pt x="20" y="2"/>
                    <a:pt x="20" y="2"/>
                  </a:cubicBezTo>
                  <a:cubicBezTo>
                    <a:pt x="20" y="2"/>
                    <a:pt x="20" y="2"/>
                    <a:pt x="20" y="2"/>
                  </a:cubicBezTo>
                  <a:cubicBezTo>
                    <a:pt x="20" y="0"/>
                    <a:pt x="20" y="0"/>
                    <a:pt x="20" y="0"/>
                  </a:cubicBezTo>
                  <a:cubicBezTo>
                    <a:pt x="20" y="0"/>
                    <a:pt x="20" y="0"/>
                    <a:pt x="20" y="0"/>
                  </a:cubicBezTo>
                  <a:cubicBezTo>
                    <a:pt x="21" y="0"/>
                    <a:pt x="21" y="0"/>
                    <a:pt x="21" y="0"/>
                  </a:cubicBezTo>
                  <a:cubicBezTo>
                    <a:pt x="20" y="0"/>
                    <a:pt x="20" y="0"/>
                    <a:pt x="20" y="0"/>
                  </a:cubicBezTo>
                  <a:cubicBezTo>
                    <a:pt x="19" y="0"/>
                    <a:pt x="19" y="0"/>
                    <a:pt x="19" y="0"/>
                  </a:cubicBezTo>
                  <a:cubicBezTo>
                    <a:pt x="19" y="0"/>
                    <a:pt x="19" y="0"/>
                    <a:pt x="19" y="0"/>
                  </a:cubicBezTo>
                  <a:cubicBezTo>
                    <a:pt x="19" y="0"/>
                    <a:pt x="19" y="0"/>
                    <a:pt x="19" y="0"/>
                  </a:cubicBezTo>
                  <a:cubicBezTo>
                    <a:pt x="18" y="0"/>
                    <a:pt x="18" y="0"/>
                    <a:pt x="18" y="0"/>
                  </a:cubicBezTo>
                  <a:cubicBezTo>
                    <a:pt x="18" y="0"/>
                    <a:pt x="18" y="0"/>
                    <a:pt x="18" y="0"/>
                  </a:cubicBezTo>
                  <a:cubicBezTo>
                    <a:pt x="18" y="1"/>
                    <a:pt x="18" y="1"/>
                    <a:pt x="18" y="1"/>
                  </a:cubicBezTo>
                  <a:cubicBezTo>
                    <a:pt x="17" y="1"/>
                    <a:pt x="17" y="1"/>
                    <a:pt x="17" y="1"/>
                  </a:cubicBezTo>
                  <a:cubicBezTo>
                    <a:pt x="16" y="1"/>
                    <a:pt x="16" y="1"/>
                    <a:pt x="16" y="1"/>
                  </a:cubicBezTo>
                  <a:cubicBezTo>
                    <a:pt x="16" y="2"/>
                    <a:pt x="16" y="2"/>
                    <a:pt x="16" y="2"/>
                  </a:cubicBezTo>
                  <a:cubicBezTo>
                    <a:pt x="15" y="1"/>
                    <a:pt x="15" y="1"/>
                    <a:pt x="15" y="1"/>
                  </a:cubicBezTo>
                  <a:cubicBezTo>
                    <a:pt x="14" y="2"/>
                    <a:pt x="14" y="2"/>
                    <a:pt x="14" y="2"/>
                  </a:cubicBezTo>
                  <a:cubicBezTo>
                    <a:pt x="14" y="1"/>
                    <a:pt x="14" y="1"/>
                    <a:pt x="14" y="1"/>
                  </a:cubicBezTo>
                  <a:cubicBezTo>
                    <a:pt x="14" y="1"/>
                    <a:pt x="14" y="1"/>
                    <a:pt x="14" y="1"/>
                  </a:cubicBezTo>
                  <a:cubicBezTo>
                    <a:pt x="13" y="1"/>
                    <a:pt x="13" y="1"/>
                    <a:pt x="13" y="1"/>
                  </a:cubicBezTo>
                  <a:cubicBezTo>
                    <a:pt x="13" y="2"/>
                    <a:pt x="13" y="2"/>
                    <a:pt x="13" y="2"/>
                  </a:cubicBezTo>
                  <a:cubicBezTo>
                    <a:pt x="12" y="2"/>
                    <a:pt x="12" y="2"/>
                    <a:pt x="12" y="2"/>
                  </a:cubicBezTo>
                  <a:cubicBezTo>
                    <a:pt x="12" y="3"/>
                    <a:pt x="12" y="3"/>
                    <a:pt x="12" y="3"/>
                  </a:cubicBezTo>
                  <a:cubicBezTo>
                    <a:pt x="12" y="3"/>
                    <a:pt x="12" y="3"/>
                    <a:pt x="12" y="3"/>
                  </a:cubicBezTo>
                  <a:cubicBezTo>
                    <a:pt x="11" y="3"/>
                    <a:pt x="11" y="3"/>
                    <a:pt x="11" y="3"/>
                  </a:cubicBezTo>
                  <a:cubicBezTo>
                    <a:pt x="10" y="4"/>
                    <a:pt x="10" y="4"/>
                    <a:pt x="10" y="4"/>
                  </a:cubicBezTo>
                  <a:cubicBezTo>
                    <a:pt x="9" y="4"/>
                    <a:pt x="9" y="4"/>
                    <a:pt x="9" y="4"/>
                  </a:cubicBezTo>
                  <a:cubicBezTo>
                    <a:pt x="9" y="5"/>
                    <a:pt x="9" y="5"/>
                    <a:pt x="9" y="5"/>
                  </a:cubicBezTo>
                  <a:cubicBezTo>
                    <a:pt x="8" y="5"/>
                    <a:pt x="8" y="5"/>
                    <a:pt x="8" y="5"/>
                  </a:cubicBezTo>
                  <a:cubicBezTo>
                    <a:pt x="8" y="5"/>
                    <a:pt x="8" y="5"/>
                    <a:pt x="8" y="5"/>
                  </a:cubicBezTo>
                  <a:cubicBezTo>
                    <a:pt x="8" y="4"/>
                    <a:pt x="8" y="4"/>
                    <a:pt x="8" y="4"/>
                  </a:cubicBezTo>
                  <a:cubicBezTo>
                    <a:pt x="6" y="4"/>
                    <a:pt x="6" y="4"/>
                    <a:pt x="6" y="4"/>
                  </a:cubicBezTo>
                  <a:cubicBezTo>
                    <a:pt x="5" y="5"/>
                    <a:pt x="5" y="5"/>
                    <a:pt x="5" y="5"/>
                  </a:cubicBezTo>
                  <a:cubicBezTo>
                    <a:pt x="4" y="5"/>
                    <a:pt x="4" y="5"/>
                    <a:pt x="4" y="5"/>
                  </a:cubicBezTo>
                  <a:cubicBezTo>
                    <a:pt x="4" y="6"/>
                    <a:pt x="4" y="6"/>
                    <a:pt x="4" y="6"/>
                  </a:cubicBezTo>
                  <a:cubicBezTo>
                    <a:pt x="4" y="6"/>
                    <a:pt x="4" y="6"/>
                    <a:pt x="4" y="6"/>
                  </a:cubicBezTo>
                  <a:cubicBezTo>
                    <a:pt x="4" y="7"/>
                    <a:pt x="4" y="7"/>
                    <a:pt x="4" y="7"/>
                  </a:cubicBezTo>
                  <a:cubicBezTo>
                    <a:pt x="3" y="8"/>
                    <a:pt x="3" y="8"/>
                    <a:pt x="3" y="8"/>
                  </a:cubicBezTo>
                  <a:cubicBezTo>
                    <a:pt x="2" y="8"/>
                    <a:pt x="2" y="8"/>
                    <a:pt x="2" y="8"/>
                  </a:cubicBezTo>
                  <a:cubicBezTo>
                    <a:pt x="1" y="8"/>
                    <a:pt x="1" y="8"/>
                    <a:pt x="1" y="8"/>
                  </a:cubicBezTo>
                  <a:cubicBezTo>
                    <a:pt x="1" y="8"/>
                    <a:pt x="1" y="8"/>
                    <a:pt x="1" y="8"/>
                  </a:cubicBezTo>
                  <a:cubicBezTo>
                    <a:pt x="1" y="9"/>
                    <a:pt x="1" y="9"/>
                    <a:pt x="1" y="9"/>
                  </a:cubicBezTo>
                  <a:cubicBezTo>
                    <a:pt x="0" y="8"/>
                    <a:pt x="0" y="8"/>
                    <a:pt x="0" y="8"/>
                  </a:cubicBezTo>
                  <a:cubicBezTo>
                    <a:pt x="0" y="9"/>
                    <a:pt x="0" y="9"/>
                    <a:pt x="0" y="9"/>
                  </a:cubicBezTo>
                  <a:cubicBezTo>
                    <a:pt x="2" y="10"/>
                    <a:pt x="2" y="10"/>
                    <a:pt x="2" y="10"/>
                  </a:cubicBezTo>
                  <a:cubicBezTo>
                    <a:pt x="2" y="11"/>
                    <a:pt x="2" y="11"/>
                    <a:pt x="2" y="11"/>
                  </a:cubicBezTo>
                  <a:cubicBezTo>
                    <a:pt x="2" y="11"/>
                    <a:pt x="2" y="11"/>
                    <a:pt x="2" y="11"/>
                  </a:cubicBezTo>
                  <a:cubicBezTo>
                    <a:pt x="4" y="12"/>
                    <a:pt x="4" y="12"/>
                    <a:pt x="4" y="12"/>
                  </a:cubicBezTo>
                  <a:cubicBezTo>
                    <a:pt x="5" y="14"/>
                    <a:pt x="5" y="14"/>
                    <a:pt x="5" y="14"/>
                  </a:cubicBezTo>
                  <a:cubicBezTo>
                    <a:pt x="7" y="16"/>
                    <a:pt x="7" y="16"/>
                    <a:pt x="7" y="16"/>
                  </a:cubicBezTo>
                  <a:cubicBezTo>
                    <a:pt x="7" y="16"/>
                    <a:pt x="7" y="16"/>
                    <a:pt x="7" y="16"/>
                  </a:cubicBezTo>
                  <a:lnTo>
                    <a:pt x="8" y="1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7" name="Freeform 172">
              <a:extLst>
                <a:ext uri="{FF2B5EF4-FFF2-40B4-BE49-F238E27FC236}">
                  <a16:creationId xmlns:a16="http://schemas.microsoft.com/office/drawing/2014/main" xmlns="" id="{72030C19-1591-4AD7-B803-6859837E4CA6}"/>
                </a:ext>
              </a:extLst>
            </p:cNvPr>
            <p:cNvSpPr/>
            <p:nvPr/>
          </p:nvSpPr>
          <p:spPr bwMode="auto">
            <a:xfrm>
              <a:off x="2359796" y="3855928"/>
              <a:ext cx="198844" cy="83794"/>
            </a:xfrm>
            <a:custGeom>
              <a:avLst/>
              <a:gdLst>
                <a:gd name="T0" fmla="*/ 41 w 111"/>
                <a:gd name="T1" fmla="*/ 48 h 48"/>
                <a:gd name="T2" fmla="*/ 48 w 111"/>
                <a:gd name="T3" fmla="*/ 44 h 48"/>
                <a:gd name="T4" fmla="*/ 48 w 111"/>
                <a:gd name="T5" fmla="*/ 40 h 48"/>
                <a:gd name="T6" fmla="*/ 52 w 111"/>
                <a:gd name="T7" fmla="*/ 37 h 48"/>
                <a:gd name="T8" fmla="*/ 63 w 111"/>
                <a:gd name="T9" fmla="*/ 33 h 48"/>
                <a:gd name="T10" fmla="*/ 63 w 111"/>
                <a:gd name="T11" fmla="*/ 37 h 48"/>
                <a:gd name="T12" fmla="*/ 66 w 111"/>
                <a:gd name="T13" fmla="*/ 33 h 48"/>
                <a:gd name="T14" fmla="*/ 74 w 111"/>
                <a:gd name="T15" fmla="*/ 29 h 48"/>
                <a:gd name="T16" fmla="*/ 78 w 111"/>
                <a:gd name="T17" fmla="*/ 29 h 48"/>
                <a:gd name="T18" fmla="*/ 81 w 111"/>
                <a:gd name="T19" fmla="*/ 26 h 48"/>
                <a:gd name="T20" fmla="*/ 85 w 111"/>
                <a:gd name="T21" fmla="*/ 22 h 48"/>
                <a:gd name="T22" fmla="*/ 85 w 111"/>
                <a:gd name="T23" fmla="*/ 26 h 48"/>
                <a:gd name="T24" fmla="*/ 92 w 111"/>
                <a:gd name="T25" fmla="*/ 26 h 48"/>
                <a:gd name="T26" fmla="*/ 96 w 111"/>
                <a:gd name="T27" fmla="*/ 22 h 48"/>
                <a:gd name="T28" fmla="*/ 100 w 111"/>
                <a:gd name="T29" fmla="*/ 18 h 48"/>
                <a:gd name="T30" fmla="*/ 104 w 111"/>
                <a:gd name="T31" fmla="*/ 18 h 48"/>
                <a:gd name="T32" fmla="*/ 104 w 111"/>
                <a:gd name="T33" fmla="*/ 18 h 48"/>
                <a:gd name="T34" fmla="*/ 111 w 111"/>
                <a:gd name="T35" fmla="*/ 18 h 48"/>
                <a:gd name="T36" fmla="*/ 111 w 111"/>
                <a:gd name="T37" fmla="*/ 14 h 48"/>
                <a:gd name="T38" fmla="*/ 104 w 111"/>
                <a:gd name="T39" fmla="*/ 11 h 48"/>
                <a:gd name="T40" fmla="*/ 104 w 111"/>
                <a:gd name="T41" fmla="*/ 14 h 48"/>
                <a:gd name="T42" fmla="*/ 96 w 111"/>
                <a:gd name="T43" fmla="*/ 14 h 48"/>
                <a:gd name="T44" fmla="*/ 89 w 111"/>
                <a:gd name="T45" fmla="*/ 11 h 48"/>
                <a:gd name="T46" fmla="*/ 89 w 111"/>
                <a:gd name="T47" fmla="*/ 11 h 48"/>
                <a:gd name="T48" fmla="*/ 89 w 111"/>
                <a:gd name="T49" fmla="*/ 7 h 48"/>
                <a:gd name="T50" fmla="*/ 96 w 111"/>
                <a:gd name="T51" fmla="*/ 7 h 48"/>
                <a:gd name="T52" fmla="*/ 100 w 111"/>
                <a:gd name="T53" fmla="*/ 11 h 48"/>
                <a:gd name="T54" fmla="*/ 92 w 111"/>
                <a:gd name="T55" fmla="*/ 7 h 48"/>
                <a:gd name="T56" fmla="*/ 89 w 111"/>
                <a:gd name="T57" fmla="*/ 7 h 48"/>
                <a:gd name="T58" fmla="*/ 85 w 111"/>
                <a:gd name="T59" fmla="*/ 7 h 48"/>
                <a:gd name="T60" fmla="*/ 74 w 111"/>
                <a:gd name="T61" fmla="*/ 3 h 48"/>
                <a:gd name="T62" fmla="*/ 63 w 111"/>
                <a:gd name="T63" fmla="*/ 0 h 48"/>
                <a:gd name="T64" fmla="*/ 59 w 111"/>
                <a:gd name="T65" fmla="*/ 3 h 48"/>
                <a:gd name="T66" fmla="*/ 59 w 111"/>
                <a:gd name="T67" fmla="*/ 3 h 48"/>
                <a:gd name="T68" fmla="*/ 55 w 111"/>
                <a:gd name="T69" fmla="*/ 3 h 48"/>
                <a:gd name="T70" fmla="*/ 41 w 111"/>
                <a:gd name="T71" fmla="*/ 3 h 48"/>
                <a:gd name="T72" fmla="*/ 29 w 111"/>
                <a:gd name="T73" fmla="*/ 7 h 48"/>
                <a:gd name="T74" fmla="*/ 26 w 111"/>
                <a:gd name="T75" fmla="*/ 7 h 48"/>
                <a:gd name="T76" fmla="*/ 22 w 111"/>
                <a:gd name="T77" fmla="*/ 11 h 48"/>
                <a:gd name="T78" fmla="*/ 15 w 111"/>
                <a:gd name="T79" fmla="*/ 14 h 48"/>
                <a:gd name="T80" fmla="*/ 7 w 111"/>
                <a:gd name="T81" fmla="*/ 18 h 48"/>
                <a:gd name="T82" fmla="*/ 7 w 111"/>
                <a:gd name="T83" fmla="*/ 26 h 48"/>
                <a:gd name="T84" fmla="*/ 4 w 111"/>
                <a:gd name="T85" fmla="*/ 29 h 48"/>
                <a:gd name="T86" fmla="*/ 4 w 111"/>
                <a:gd name="T87" fmla="*/ 29 h 48"/>
                <a:gd name="T88" fmla="*/ 4 w 111"/>
                <a:gd name="T89" fmla="*/ 40 h 48"/>
                <a:gd name="T90" fmla="*/ 11 w 111"/>
                <a:gd name="T91" fmla="*/ 44 h 48"/>
                <a:gd name="T92" fmla="*/ 15 w 111"/>
                <a:gd name="T93" fmla="*/ 44 h 48"/>
                <a:gd name="T94" fmla="*/ 15 w 111"/>
                <a:gd name="T95" fmla="*/ 44 h 48"/>
                <a:gd name="T96" fmla="*/ 18 w 111"/>
                <a:gd name="T97" fmla="*/ 48 h 48"/>
                <a:gd name="T98" fmla="*/ 29 w 111"/>
                <a:gd name="T99" fmla="*/ 48 h 48"/>
                <a:gd name="T100" fmla="*/ 29 w 111"/>
                <a:gd name="T101" fmla="*/ 44 h 48"/>
                <a:gd name="T102" fmla="*/ 33 w 111"/>
                <a:gd name="T103" fmla="*/ 44 h 48"/>
                <a:gd name="T104" fmla="*/ 37 w 111"/>
                <a:gd name="T105" fmla="*/ 44 h 48"/>
                <a:gd name="T106" fmla="*/ 37 w 111"/>
                <a:gd name="T107" fmla="*/ 44 h 48"/>
                <a:gd name="T108" fmla="*/ 37 w 111"/>
                <a:gd name="T109" fmla="*/ 4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11" h="48">
                  <a:moveTo>
                    <a:pt x="37" y="48"/>
                  </a:moveTo>
                  <a:lnTo>
                    <a:pt x="41" y="48"/>
                  </a:lnTo>
                  <a:lnTo>
                    <a:pt x="44" y="48"/>
                  </a:lnTo>
                  <a:lnTo>
                    <a:pt x="48" y="44"/>
                  </a:lnTo>
                  <a:lnTo>
                    <a:pt x="48" y="40"/>
                  </a:lnTo>
                  <a:lnTo>
                    <a:pt x="48" y="40"/>
                  </a:lnTo>
                  <a:lnTo>
                    <a:pt x="48" y="37"/>
                  </a:lnTo>
                  <a:lnTo>
                    <a:pt x="52" y="37"/>
                  </a:lnTo>
                  <a:lnTo>
                    <a:pt x="55" y="33"/>
                  </a:lnTo>
                  <a:lnTo>
                    <a:pt x="63" y="33"/>
                  </a:lnTo>
                  <a:lnTo>
                    <a:pt x="63" y="37"/>
                  </a:lnTo>
                  <a:lnTo>
                    <a:pt x="63" y="37"/>
                  </a:lnTo>
                  <a:lnTo>
                    <a:pt x="66" y="37"/>
                  </a:lnTo>
                  <a:lnTo>
                    <a:pt x="66" y="33"/>
                  </a:lnTo>
                  <a:lnTo>
                    <a:pt x="70" y="33"/>
                  </a:lnTo>
                  <a:lnTo>
                    <a:pt x="74" y="29"/>
                  </a:lnTo>
                  <a:lnTo>
                    <a:pt x="78" y="29"/>
                  </a:lnTo>
                  <a:lnTo>
                    <a:pt x="78" y="29"/>
                  </a:lnTo>
                  <a:lnTo>
                    <a:pt x="78" y="26"/>
                  </a:lnTo>
                  <a:lnTo>
                    <a:pt x="81" y="26"/>
                  </a:lnTo>
                  <a:lnTo>
                    <a:pt x="81" y="22"/>
                  </a:lnTo>
                  <a:lnTo>
                    <a:pt x="85" y="22"/>
                  </a:lnTo>
                  <a:lnTo>
                    <a:pt x="85" y="22"/>
                  </a:lnTo>
                  <a:lnTo>
                    <a:pt x="85" y="26"/>
                  </a:lnTo>
                  <a:lnTo>
                    <a:pt x="89" y="22"/>
                  </a:lnTo>
                  <a:lnTo>
                    <a:pt x="92" y="26"/>
                  </a:lnTo>
                  <a:lnTo>
                    <a:pt x="92" y="22"/>
                  </a:lnTo>
                  <a:lnTo>
                    <a:pt x="96" y="22"/>
                  </a:lnTo>
                  <a:lnTo>
                    <a:pt x="100" y="22"/>
                  </a:lnTo>
                  <a:lnTo>
                    <a:pt x="100" y="18"/>
                  </a:lnTo>
                  <a:lnTo>
                    <a:pt x="100" y="18"/>
                  </a:lnTo>
                  <a:lnTo>
                    <a:pt x="104" y="18"/>
                  </a:lnTo>
                  <a:lnTo>
                    <a:pt x="104" y="18"/>
                  </a:lnTo>
                  <a:lnTo>
                    <a:pt x="104" y="18"/>
                  </a:lnTo>
                  <a:lnTo>
                    <a:pt x="107" y="18"/>
                  </a:lnTo>
                  <a:lnTo>
                    <a:pt x="111" y="18"/>
                  </a:lnTo>
                  <a:lnTo>
                    <a:pt x="111" y="14"/>
                  </a:lnTo>
                  <a:lnTo>
                    <a:pt x="111" y="14"/>
                  </a:lnTo>
                  <a:lnTo>
                    <a:pt x="107" y="11"/>
                  </a:lnTo>
                  <a:lnTo>
                    <a:pt x="104" y="11"/>
                  </a:lnTo>
                  <a:lnTo>
                    <a:pt x="100" y="11"/>
                  </a:lnTo>
                  <a:lnTo>
                    <a:pt x="104" y="14"/>
                  </a:lnTo>
                  <a:lnTo>
                    <a:pt x="100" y="14"/>
                  </a:lnTo>
                  <a:lnTo>
                    <a:pt x="96" y="14"/>
                  </a:lnTo>
                  <a:lnTo>
                    <a:pt x="92" y="11"/>
                  </a:lnTo>
                  <a:lnTo>
                    <a:pt x="89" y="11"/>
                  </a:lnTo>
                  <a:lnTo>
                    <a:pt x="89" y="11"/>
                  </a:lnTo>
                  <a:lnTo>
                    <a:pt x="89" y="11"/>
                  </a:lnTo>
                  <a:lnTo>
                    <a:pt x="92" y="11"/>
                  </a:lnTo>
                  <a:lnTo>
                    <a:pt x="89" y="7"/>
                  </a:lnTo>
                  <a:lnTo>
                    <a:pt x="92" y="7"/>
                  </a:lnTo>
                  <a:lnTo>
                    <a:pt x="96" y="7"/>
                  </a:lnTo>
                  <a:lnTo>
                    <a:pt x="100" y="11"/>
                  </a:lnTo>
                  <a:lnTo>
                    <a:pt x="100" y="11"/>
                  </a:lnTo>
                  <a:lnTo>
                    <a:pt x="96" y="7"/>
                  </a:lnTo>
                  <a:lnTo>
                    <a:pt x="92" y="7"/>
                  </a:lnTo>
                  <a:lnTo>
                    <a:pt x="89" y="3"/>
                  </a:lnTo>
                  <a:lnTo>
                    <a:pt x="89" y="7"/>
                  </a:lnTo>
                  <a:lnTo>
                    <a:pt x="85" y="3"/>
                  </a:lnTo>
                  <a:lnTo>
                    <a:pt x="85" y="7"/>
                  </a:lnTo>
                  <a:lnTo>
                    <a:pt x="81" y="7"/>
                  </a:lnTo>
                  <a:lnTo>
                    <a:pt x="74" y="3"/>
                  </a:lnTo>
                  <a:lnTo>
                    <a:pt x="66" y="3"/>
                  </a:lnTo>
                  <a:lnTo>
                    <a:pt x="63" y="0"/>
                  </a:lnTo>
                  <a:lnTo>
                    <a:pt x="59" y="0"/>
                  </a:lnTo>
                  <a:lnTo>
                    <a:pt x="59" y="3"/>
                  </a:lnTo>
                  <a:lnTo>
                    <a:pt x="63" y="3"/>
                  </a:lnTo>
                  <a:lnTo>
                    <a:pt x="59" y="3"/>
                  </a:lnTo>
                  <a:lnTo>
                    <a:pt x="55" y="3"/>
                  </a:lnTo>
                  <a:lnTo>
                    <a:pt x="55" y="3"/>
                  </a:lnTo>
                  <a:lnTo>
                    <a:pt x="48" y="3"/>
                  </a:lnTo>
                  <a:lnTo>
                    <a:pt x="41" y="3"/>
                  </a:lnTo>
                  <a:lnTo>
                    <a:pt x="33" y="3"/>
                  </a:lnTo>
                  <a:lnTo>
                    <a:pt x="29" y="7"/>
                  </a:lnTo>
                  <a:lnTo>
                    <a:pt x="26" y="7"/>
                  </a:lnTo>
                  <a:lnTo>
                    <a:pt x="26" y="7"/>
                  </a:lnTo>
                  <a:lnTo>
                    <a:pt x="22" y="7"/>
                  </a:lnTo>
                  <a:lnTo>
                    <a:pt x="22" y="11"/>
                  </a:lnTo>
                  <a:lnTo>
                    <a:pt x="18" y="14"/>
                  </a:lnTo>
                  <a:lnTo>
                    <a:pt x="15" y="14"/>
                  </a:lnTo>
                  <a:lnTo>
                    <a:pt x="11" y="18"/>
                  </a:lnTo>
                  <a:lnTo>
                    <a:pt x="7" y="18"/>
                  </a:lnTo>
                  <a:lnTo>
                    <a:pt x="11" y="22"/>
                  </a:lnTo>
                  <a:lnTo>
                    <a:pt x="7" y="26"/>
                  </a:lnTo>
                  <a:lnTo>
                    <a:pt x="4" y="29"/>
                  </a:lnTo>
                  <a:lnTo>
                    <a:pt x="4" y="29"/>
                  </a:lnTo>
                  <a:lnTo>
                    <a:pt x="4" y="29"/>
                  </a:lnTo>
                  <a:lnTo>
                    <a:pt x="4" y="29"/>
                  </a:lnTo>
                  <a:lnTo>
                    <a:pt x="0" y="37"/>
                  </a:lnTo>
                  <a:lnTo>
                    <a:pt x="4" y="40"/>
                  </a:lnTo>
                  <a:lnTo>
                    <a:pt x="4" y="40"/>
                  </a:lnTo>
                  <a:lnTo>
                    <a:pt x="11" y="44"/>
                  </a:lnTo>
                  <a:lnTo>
                    <a:pt x="15" y="48"/>
                  </a:lnTo>
                  <a:lnTo>
                    <a:pt x="15" y="44"/>
                  </a:lnTo>
                  <a:lnTo>
                    <a:pt x="15" y="44"/>
                  </a:lnTo>
                  <a:lnTo>
                    <a:pt x="15" y="44"/>
                  </a:lnTo>
                  <a:lnTo>
                    <a:pt x="18" y="44"/>
                  </a:lnTo>
                  <a:lnTo>
                    <a:pt x="18" y="48"/>
                  </a:lnTo>
                  <a:lnTo>
                    <a:pt x="22" y="48"/>
                  </a:lnTo>
                  <a:lnTo>
                    <a:pt x="29" y="48"/>
                  </a:lnTo>
                  <a:lnTo>
                    <a:pt x="33" y="44"/>
                  </a:lnTo>
                  <a:lnTo>
                    <a:pt x="29" y="44"/>
                  </a:lnTo>
                  <a:lnTo>
                    <a:pt x="33" y="44"/>
                  </a:lnTo>
                  <a:lnTo>
                    <a:pt x="33" y="44"/>
                  </a:lnTo>
                  <a:lnTo>
                    <a:pt x="33" y="44"/>
                  </a:lnTo>
                  <a:lnTo>
                    <a:pt x="37" y="44"/>
                  </a:lnTo>
                  <a:lnTo>
                    <a:pt x="37" y="44"/>
                  </a:lnTo>
                  <a:lnTo>
                    <a:pt x="37" y="44"/>
                  </a:lnTo>
                  <a:lnTo>
                    <a:pt x="37" y="48"/>
                  </a:lnTo>
                  <a:lnTo>
                    <a:pt x="37" y="48"/>
                  </a:lnTo>
                  <a:lnTo>
                    <a:pt x="37"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8" name="Freeform 173">
              <a:extLst>
                <a:ext uri="{FF2B5EF4-FFF2-40B4-BE49-F238E27FC236}">
                  <a16:creationId xmlns:a16="http://schemas.microsoft.com/office/drawing/2014/main" xmlns="" id="{E103E3B2-0320-480F-A903-30900455CFC1}"/>
                </a:ext>
              </a:extLst>
            </p:cNvPr>
            <p:cNvSpPr/>
            <p:nvPr/>
          </p:nvSpPr>
          <p:spPr bwMode="auto">
            <a:xfrm>
              <a:off x="2345462" y="3901317"/>
              <a:ext cx="73447" cy="38406"/>
            </a:xfrm>
            <a:custGeom>
              <a:avLst/>
              <a:gdLst>
                <a:gd name="T0" fmla="*/ 15 w 41"/>
                <a:gd name="T1" fmla="*/ 0 h 22"/>
                <a:gd name="T2" fmla="*/ 19 w 41"/>
                <a:gd name="T3" fmla="*/ 0 h 22"/>
                <a:gd name="T4" fmla="*/ 19 w 41"/>
                <a:gd name="T5" fmla="*/ 3 h 22"/>
                <a:gd name="T6" fmla="*/ 19 w 41"/>
                <a:gd name="T7" fmla="*/ 3 h 22"/>
                <a:gd name="T8" fmla="*/ 23 w 41"/>
                <a:gd name="T9" fmla="*/ 3 h 22"/>
                <a:gd name="T10" fmla="*/ 26 w 41"/>
                <a:gd name="T11" fmla="*/ 3 h 22"/>
                <a:gd name="T12" fmla="*/ 26 w 41"/>
                <a:gd name="T13" fmla="*/ 3 h 22"/>
                <a:gd name="T14" fmla="*/ 30 w 41"/>
                <a:gd name="T15" fmla="*/ 7 h 22"/>
                <a:gd name="T16" fmla="*/ 30 w 41"/>
                <a:gd name="T17" fmla="*/ 7 h 22"/>
                <a:gd name="T18" fmla="*/ 34 w 41"/>
                <a:gd name="T19" fmla="*/ 11 h 22"/>
                <a:gd name="T20" fmla="*/ 34 w 41"/>
                <a:gd name="T21" fmla="*/ 7 h 22"/>
                <a:gd name="T22" fmla="*/ 34 w 41"/>
                <a:gd name="T23" fmla="*/ 7 h 22"/>
                <a:gd name="T24" fmla="*/ 37 w 41"/>
                <a:gd name="T25" fmla="*/ 7 h 22"/>
                <a:gd name="T26" fmla="*/ 37 w 41"/>
                <a:gd name="T27" fmla="*/ 7 h 22"/>
                <a:gd name="T28" fmla="*/ 41 w 41"/>
                <a:gd name="T29" fmla="*/ 7 h 22"/>
                <a:gd name="T30" fmla="*/ 41 w 41"/>
                <a:gd name="T31" fmla="*/ 11 h 22"/>
                <a:gd name="T32" fmla="*/ 41 w 41"/>
                <a:gd name="T33" fmla="*/ 11 h 22"/>
                <a:gd name="T34" fmla="*/ 41 w 41"/>
                <a:gd name="T35" fmla="*/ 14 h 22"/>
                <a:gd name="T36" fmla="*/ 37 w 41"/>
                <a:gd name="T37" fmla="*/ 14 h 22"/>
                <a:gd name="T38" fmla="*/ 41 w 41"/>
                <a:gd name="T39" fmla="*/ 18 h 22"/>
                <a:gd name="T40" fmla="*/ 37 w 41"/>
                <a:gd name="T41" fmla="*/ 18 h 22"/>
                <a:gd name="T42" fmla="*/ 41 w 41"/>
                <a:gd name="T43" fmla="*/ 18 h 22"/>
                <a:gd name="T44" fmla="*/ 37 w 41"/>
                <a:gd name="T45" fmla="*/ 22 h 22"/>
                <a:gd name="T46" fmla="*/ 30 w 41"/>
                <a:gd name="T47" fmla="*/ 22 h 22"/>
                <a:gd name="T48" fmla="*/ 26 w 41"/>
                <a:gd name="T49" fmla="*/ 22 h 22"/>
                <a:gd name="T50" fmla="*/ 26 w 41"/>
                <a:gd name="T51" fmla="*/ 18 h 22"/>
                <a:gd name="T52" fmla="*/ 23 w 41"/>
                <a:gd name="T53" fmla="*/ 18 h 22"/>
                <a:gd name="T54" fmla="*/ 23 w 41"/>
                <a:gd name="T55" fmla="*/ 18 h 22"/>
                <a:gd name="T56" fmla="*/ 23 w 41"/>
                <a:gd name="T57" fmla="*/ 18 h 22"/>
                <a:gd name="T58" fmla="*/ 23 w 41"/>
                <a:gd name="T59" fmla="*/ 22 h 22"/>
                <a:gd name="T60" fmla="*/ 19 w 41"/>
                <a:gd name="T61" fmla="*/ 18 h 22"/>
                <a:gd name="T62" fmla="*/ 12 w 41"/>
                <a:gd name="T63" fmla="*/ 14 h 22"/>
                <a:gd name="T64" fmla="*/ 12 w 41"/>
                <a:gd name="T65" fmla="*/ 14 h 22"/>
                <a:gd name="T66" fmla="*/ 8 w 41"/>
                <a:gd name="T67" fmla="*/ 14 h 22"/>
                <a:gd name="T68" fmla="*/ 4 w 41"/>
                <a:gd name="T69" fmla="*/ 14 h 22"/>
                <a:gd name="T70" fmla="*/ 0 w 41"/>
                <a:gd name="T71" fmla="*/ 14 h 22"/>
                <a:gd name="T72" fmla="*/ 0 w 41"/>
                <a:gd name="T73" fmla="*/ 11 h 22"/>
                <a:gd name="T74" fmla="*/ 0 w 41"/>
                <a:gd name="T75" fmla="*/ 11 h 22"/>
                <a:gd name="T76" fmla="*/ 0 w 41"/>
                <a:gd name="T77" fmla="*/ 11 h 22"/>
                <a:gd name="T78" fmla="*/ 4 w 41"/>
                <a:gd name="T79" fmla="*/ 7 h 22"/>
                <a:gd name="T80" fmla="*/ 8 w 41"/>
                <a:gd name="T81" fmla="*/ 7 h 22"/>
                <a:gd name="T82" fmla="*/ 12 w 41"/>
                <a:gd name="T83" fmla="*/ 3 h 22"/>
                <a:gd name="T84" fmla="*/ 12 w 41"/>
                <a:gd name="T85" fmla="*/ 3 h 22"/>
                <a:gd name="T86" fmla="*/ 15 w 41"/>
                <a:gd name="T87"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41" h="22">
                  <a:moveTo>
                    <a:pt x="15" y="0"/>
                  </a:moveTo>
                  <a:lnTo>
                    <a:pt x="19" y="0"/>
                  </a:lnTo>
                  <a:lnTo>
                    <a:pt x="19" y="3"/>
                  </a:lnTo>
                  <a:lnTo>
                    <a:pt x="19" y="3"/>
                  </a:lnTo>
                  <a:lnTo>
                    <a:pt x="23" y="3"/>
                  </a:lnTo>
                  <a:lnTo>
                    <a:pt x="26" y="3"/>
                  </a:lnTo>
                  <a:lnTo>
                    <a:pt x="26" y="3"/>
                  </a:lnTo>
                  <a:lnTo>
                    <a:pt x="30" y="7"/>
                  </a:lnTo>
                  <a:lnTo>
                    <a:pt x="30" y="7"/>
                  </a:lnTo>
                  <a:lnTo>
                    <a:pt x="34" y="11"/>
                  </a:lnTo>
                  <a:lnTo>
                    <a:pt x="34" y="7"/>
                  </a:lnTo>
                  <a:lnTo>
                    <a:pt x="34" y="7"/>
                  </a:lnTo>
                  <a:lnTo>
                    <a:pt x="37" y="7"/>
                  </a:lnTo>
                  <a:lnTo>
                    <a:pt x="37" y="7"/>
                  </a:lnTo>
                  <a:lnTo>
                    <a:pt x="41" y="7"/>
                  </a:lnTo>
                  <a:lnTo>
                    <a:pt x="41" y="11"/>
                  </a:lnTo>
                  <a:lnTo>
                    <a:pt x="41" y="11"/>
                  </a:lnTo>
                  <a:lnTo>
                    <a:pt x="41" y="14"/>
                  </a:lnTo>
                  <a:lnTo>
                    <a:pt x="37" y="14"/>
                  </a:lnTo>
                  <a:lnTo>
                    <a:pt x="41" y="18"/>
                  </a:lnTo>
                  <a:lnTo>
                    <a:pt x="37" y="18"/>
                  </a:lnTo>
                  <a:lnTo>
                    <a:pt x="41" y="18"/>
                  </a:lnTo>
                  <a:lnTo>
                    <a:pt x="37" y="22"/>
                  </a:lnTo>
                  <a:lnTo>
                    <a:pt x="30" y="22"/>
                  </a:lnTo>
                  <a:lnTo>
                    <a:pt x="26" y="22"/>
                  </a:lnTo>
                  <a:lnTo>
                    <a:pt x="26" y="18"/>
                  </a:lnTo>
                  <a:lnTo>
                    <a:pt x="23" y="18"/>
                  </a:lnTo>
                  <a:lnTo>
                    <a:pt x="23" y="18"/>
                  </a:lnTo>
                  <a:lnTo>
                    <a:pt x="23" y="18"/>
                  </a:lnTo>
                  <a:lnTo>
                    <a:pt x="23" y="22"/>
                  </a:lnTo>
                  <a:lnTo>
                    <a:pt x="19" y="18"/>
                  </a:lnTo>
                  <a:lnTo>
                    <a:pt x="12" y="14"/>
                  </a:lnTo>
                  <a:lnTo>
                    <a:pt x="12" y="14"/>
                  </a:lnTo>
                  <a:lnTo>
                    <a:pt x="8" y="14"/>
                  </a:lnTo>
                  <a:lnTo>
                    <a:pt x="4" y="14"/>
                  </a:lnTo>
                  <a:lnTo>
                    <a:pt x="0" y="14"/>
                  </a:lnTo>
                  <a:lnTo>
                    <a:pt x="0" y="11"/>
                  </a:lnTo>
                  <a:lnTo>
                    <a:pt x="0" y="11"/>
                  </a:lnTo>
                  <a:lnTo>
                    <a:pt x="0" y="11"/>
                  </a:lnTo>
                  <a:lnTo>
                    <a:pt x="4" y="7"/>
                  </a:lnTo>
                  <a:lnTo>
                    <a:pt x="8" y="7"/>
                  </a:lnTo>
                  <a:lnTo>
                    <a:pt x="12" y="3"/>
                  </a:lnTo>
                  <a:lnTo>
                    <a:pt x="12" y="3"/>
                  </a:lnTo>
                  <a:lnTo>
                    <a:pt x="15"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9" name="Freeform 174">
              <a:extLst>
                <a:ext uri="{FF2B5EF4-FFF2-40B4-BE49-F238E27FC236}">
                  <a16:creationId xmlns:a16="http://schemas.microsoft.com/office/drawing/2014/main" xmlns="" id="{FFA58035-1185-48A5-8AA3-55272AA81435}"/>
                </a:ext>
              </a:extLst>
            </p:cNvPr>
            <p:cNvSpPr/>
            <p:nvPr/>
          </p:nvSpPr>
          <p:spPr bwMode="auto">
            <a:xfrm>
              <a:off x="2379501" y="3796574"/>
              <a:ext cx="32244" cy="64593"/>
            </a:xfrm>
            <a:custGeom>
              <a:avLst/>
              <a:gdLst>
                <a:gd name="T0" fmla="*/ 0 w 18"/>
                <a:gd name="T1" fmla="*/ 8 h 37"/>
                <a:gd name="T2" fmla="*/ 0 w 18"/>
                <a:gd name="T3" fmla="*/ 8 h 37"/>
                <a:gd name="T4" fmla="*/ 0 w 18"/>
                <a:gd name="T5" fmla="*/ 8 h 37"/>
                <a:gd name="T6" fmla="*/ 0 w 18"/>
                <a:gd name="T7" fmla="*/ 4 h 37"/>
                <a:gd name="T8" fmla="*/ 4 w 18"/>
                <a:gd name="T9" fmla="*/ 4 h 37"/>
                <a:gd name="T10" fmla="*/ 4 w 18"/>
                <a:gd name="T11" fmla="*/ 8 h 37"/>
                <a:gd name="T12" fmla="*/ 4 w 18"/>
                <a:gd name="T13" fmla="*/ 8 h 37"/>
                <a:gd name="T14" fmla="*/ 4 w 18"/>
                <a:gd name="T15" fmla="*/ 8 h 37"/>
                <a:gd name="T16" fmla="*/ 7 w 18"/>
                <a:gd name="T17" fmla="*/ 8 h 37"/>
                <a:gd name="T18" fmla="*/ 7 w 18"/>
                <a:gd name="T19" fmla="*/ 4 h 37"/>
                <a:gd name="T20" fmla="*/ 7 w 18"/>
                <a:gd name="T21" fmla="*/ 4 h 37"/>
                <a:gd name="T22" fmla="*/ 11 w 18"/>
                <a:gd name="T23" fmla="*/ 0 h 37"/>
                <a:gd name="T24" fmla="*/ 11 w 18"/>
                <a:gd name="T25" fmla="*/ 0 h 37"/>
                <a:gd name="T26" fmla="*/ 11 w 18"/>
                <a:gd name="T27" fmla="*/ 0 h 37"/>
                <a:gd name="T28" fmla="*/ 15 w 18"/>
                <a:gd name="T29" fmla="*/ 0 h 37"/>
                <a:gd name="T30" fmla="*/ 15 w 18"/>
                <a:gd name="T31" fmla="*/ 0 h 37"/>
                <a:gd name="T32" fmla="*/ 15 w 18"/>
                <a:gd name="T33" fmla="*/ 0 h 37"/>
                <a:gd name="T34" fmla="*/ 18 w 18"/>
                <a:gd name="T35" fmla="*/ 0 h 37"/>
                <a:gd name="T36" fmla="*/ 18 w 18"/>
                <a:gd name="T37" fmla="*/ 0 h 37"/>
                <a:gd name="T38" fmla="*/ 18 w 18"/>
                <a:gd name="T39" fmla="*/ 0 h 37"/>
                <a:gd name="T40" fmla="*/ 18 w 18"/>
                <a:gd name="T41" fmla="*/ 8 h 37"/>
                <a:gd name="T42" fmla="*/ 15 w 18"/>
                <a:gd name="T43" fmla="*/ 11 h 37"/>
                <a:gd name="T44" fmla="*/ 15 w 18"/>
                <a:gd name="T45" fmla="*/ 15 h 37"/>
                <a:gd name="T46" fmla="*/ 15 w 18"/>
                <a:gd name="T47" fmla="*/ 19 h 37"/>
                <a:gd name="T48" fmla="*/ 15 w 18"/>
                <a:gd name="T49" fmla="*/ 22 h 37"/>
                <a:gd name="T50" fmla="*/ 15 w 18"/>
                <a:gd name="T51" fmla="*/ 26 h 37"/>
                <a:gd name="T52" fmla="*/ 11 w 18"/>
                <a:gd name="T53" fmla="*/ 34 h 37"/>
                <a:gd name="T54" fmla="*/ 7 w 18"/>
                <a:gd name="T55" fmla="*/ 30 h 37"/>
                <a:gd name="T56" fmla="*/ 4 w 18"/>
                <a:gd name="T57" fmla="*/ 34 h 37"/>
                <a:gd name="T58" fmla="*/ 4 w 18"/>
                <a:gd name="T59" fmla="*/ 37 h 37"/>
                <a:gd name="T60" fmla="*/ 4 w 18"/>
                <a:gd name="T61" fmla="*/ 37 h 37"/>
                <a:gd name="T62" fmla="*/ 4 w 18"/>
                <a:gd name="T63" fmla="*/ 37 h 37"/>
                <a:gd name="T64" fmla="*/ 0 w 18"/>
                <a:gd name="T65" fmla="*/ 37 h 37"/>
                <a:gd name="T66" fmla="*/ 0 w 18"/>
                <a:gd name="T67" fmla="*/ 37 h 37"/>
                <a:gd name="T68" fmla="*/ 0 w 18"/>
                <a:gd name="T69" fmla="*/ 8 h 37"/>
                <a:gd name="T70" fmla="*/ 0 w 18"/>
                <a:gd name="T71" fmla="*/ 8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 h="37">
                  <a:moveTo>
                    <a:pt x="0" y="8"/>
                  </a:moveTo>
                  <a:lnTo>
                    <a:pt x="0" y="8"/>
                  </a:lnTo>
                  <a:lnTo>
                    <a:pt x="0" y="8"/>
                  </a:lnTo>
                  <a:lnTo>
                    <a:pt x="0" y="4"/>
                  </a:lnTo>
                  <a:lnTo>
                    <a:pt x="4" y="4"/>
                  </a:lnTo>
                  <a:lnTo>
                    <a:pt x="4" y="8"/>
                  </a:lnTo>
                  <a:lnTo>
                    <a:pt x="4" y="8"/>
                  </a:lnTo>
                  <a:lnTo>
                    <a:pt x="4" y="8"/>
                  </a:lnTo>
                  <a:lnTo>
                    <a:pt x="7" y="8"/>
                  </a:lnTo>
                  <a:lnTo>
                    <a:pt x="7" y="4"/>
                  </a:lnTo>
                  <a:lnTo>
                    <a:pt x="7" y="4"/>
                  </a:lnTo>
                  <a:lnTo>
                    <a:pt x="11" y="0"/>
                  </a:lnTo>
                  <a:lnTo>
                    <a:pt x="11" y="0"/>
                  </a:lnTo>
                  <a:lnTo>
                    <a:pt x="11" y="0"/>
                  </a:lnTo>
                  <a:lnTo>
                    <a:pt x="15" y="0"/>
                  </a:lnTo>
                  <a:lnTo>
                    <a:pt x="15" y="0"/>
                  </a:lnTo>
                  <a:lnTo>
                    <a:pt x="15" y="0"/>
                  </a:lnTo>
                  <a:lnTo>
                    <a:pt x="18" y="0"/>
                  </a:lnTo>
                  <a:lnTo>
                    <a:pt x="18" y="0"/>
                  </a:lnTo>
                  <a:lnTo>
                    <a:pt x="18" y="0"/>
                  </a:lnTo>
                  <a:lnTo>
                    <a:pt x="18" y="8"/>
                  </a:lnTo>
                  <a:lnTo>
                    <a:pt x="15" y="11"/>
                  </a:lnTo>
                  <a:lnTo>
                    <a:pt x="15" y="15"/>
                  </a:lnTo>
                  <a:lnTo>
                    <a:pt x="15" y="19"/>
                  </a:lnTo>
                  <a:lnTo>
                    <a:pt x="15" y="22"/>
                  </a:lnTo>
                  <a:lnTo>
                    <a:pt x="15" y="26"/>
                  </a:lnTo>
                  <a:lnTo>
                    <a:pt x="11" y="34"/>
                  </a:lnTo>
                  <a:lnTo>
                    <a:pt x="7" y="30"/>
                  </a:lnTo>
                  <a:lnTo>
                    <a:pt x="4" y="34"/>
                  </a:lnTo>
                  <a:lnTo>
                    <a:pt x="4" y="37"/>
                  </a:lnTo>
                  <a:lnTo>
                    <a:pt x="4" y="37"/>
                  </a:lnTo>
                  <a:lnTo>
                    <a:pt x="4" y="37"/>
                  </a:lnTo>
                  <a:lnTo>
                    <a:pt x="0" y="37"/>
                  </a:lnTo>
                  <a:lnTo>
                    <a:pt x="0" y="37"/>
                  </a:lnTo>
                  <a:lnTo>
                    <a:pt x="0" y="8"/>
                  </a:lnTo>
                  <a:lnTo>
                    <a:pt x="0" y="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0" name="Freeform 175">
              <a:extLst>
                <a:ext uri="{FF2B5EF4-FFF2-40B4-BE49-F238E27FC236}">
                  <a16:creationId xmlns:a16="http://schemas.microsoft.com/office/drawing/2014/main" xmlns="" id="{494A561C-6B3C-4E6F-A1BA-C3A839ADCCF7}"/>
                </a:ext>
              </a:extLst>
            </p:cNvPr>
            <p:cNvSpPr/>
            <p:nvPr/>
          </p:nvSpPr>
          <p:spPr bwMode="auto">
            <a:xfrm>
              <a:off x="2286350" y="3810540"/>
              <a:ext cx="120024" cy="109981"/>
            </a:xfrm>
            <a:custGeom>
              <a:avLst/>
              <a:gdLst>
                <a:gd name="T0" fmla="*/ 33 w 67"/>
                <a:gd name="T1" fmla="*/ 63 h 63"/>
                <a:gd name="T2" fmla="*/ 33 w 67"/>
                <a:gd name="T3" fmla="*/ 63 h 63"/>
                <a:gd name="T4" fmla="*/ 33 w 67"/>
                <a:gd name="T5" fmla="*/ 63 h 63"/>
                <a:gd name="T6" fmla="*/ 37 w 67"/>
                <a:gd name="T7" fmla="*/ 59 h 63"/>
                <a:gd name="T8" fmla="*/ 41 w 67"/>
                <a:gd name="T9" fmla="*/ 59 h 63"/>
                <a:gd name="T10" fmla="*/ 45 w 67"/>
                <a:gd name="T11" fmla="*/ 55 h 63"/>
                <a:gd name="T12" fmla="*/ 45 w 67"/>
                <a:gd name="T13" fmla="*/ 55 h 63"/>
                <a:gd name="T14" fmla="*/ 48 w 67"/>
                <a:gd name="T15" fmla="*/ 52 h 63"/>
                <a:gd name="T16" fmla="*/ 52 w 67"/>
                <a:gd name="T17" fmla="*/ 48 h 63"/>
                <a:gd name="T18" fmla="*/ 48 w 67"/>
                <a:gd name="T19" fmla="*/ 44 h 63"/>
                <a:gd name="T20" fmla="*/ 52 w 67"/>
                <a:gd name="T21" fmla="*/ 44 h 63"/>
                <a:gd name="T22" fmla="*/ 56 w 67"/>
                <a:gd name="T23" fmla="*/ 40 h 63"/>
                <a:gd name="T24" fmla="*/ 59 w 67"/>
                <a:gd name="T25" fmla="*/ 40 h 63"/>
                <a:gd name="T26" fmla="*/ 63 w 67"/>
                <a:gd name="T27" fmla="*/ 37 h 63"/>
                <a:gd name="T28" fmla="*/ 63 w 67"/>
                <a:gd name="T29" fmla="*/ 33 h 63"/>
                <a:gd name="T30" fmla="*/ 67 w 67"/>
                <a:gd name="T31" fmla="*/ 33 h 63"/>
                <a:gd name="T32" fmla="*/ 67 w 67"/>
                <a:gd name="T33" fmla="*/ 33 h 63"/>
                <a:gd name="T34" fmla="*/ 67 w 67"/>
                <a:gd name="T35" fmla="*/ 29 h 63"/>
                <a:gd name="T36" fmla="*/ 63 w 67"/>
                <a:gd name="T37" fmla="*/ 29 h 63"/>
                <a:gd name="T38" fmla="*/ 63 w 67"/>
                <a:gd name="T39" fmla="*/ 33 h 63"/>
                <a:gd name="T40" fmla="*/ 59 w 67"/>
                <a:gd name="T41" fmla="*/ 29 h 63"/>
                <a:gd name="T42" fmla="*/ 56 w 67"/>
                <a:gd name="T43" fmla="*/ 29 h 63"/>
                <a:gd name="T44" fmla="*/ 56 w 67"/>
                <a:gd name="T45" fmla="*/ 29 h 63"/>
                <a:gd name="T46" fmla="*/ 56 w 67"/>
                <a:gd name="T47" fmla="*/ 29 h 63"/>
                <a:gd name="T48" fmla="*/ 52 w 67"/>
                <a:gd name="T49" fmla="*/ 29 h 63"/>
                <a:gd name="T50" fmla="*/ 52 w 67"/>
                <a:gd name="T51" fmla="*/ 29 h 63"/>
                <a:gd name="T52" fmla="*/ 52 w 67"/>
                <a:gd name="T53" fmla="*/ 0 h 63"/>
                <a:gd name="T54" fmla="*/ 52 w 67"/>
                <a:gd name="T55" fmla="*/ 0 h 63"/>
                <a:gd name="T56" fmla="*/ 22 w 67"/>
                <a:gd name="T57" fmla="*/ 0 h 63"/>
                <a:gd name="T58" fmla="*/ 22 w 67"/>
                <a:gd name="T59" fmla="*/ 7 h 63"/>
                <a:gd name="T60" fmla="*/ 15 w 67"/>
                <a:gd name="T61" fmla="*/ 7 h 63"/>
                <a:gd name="T62" fmla="*/ 19 w 67"/>
                <a:gd name="T63" fmla="*/ 11 h 63"/>
                <a:gd name="T64" fmla="*/ 19 w 67"/>
                <a:gd name="T65" fmla="*/ 11 h 63"/>
                <a:gd name="T66" fmla="*/ 22 w 67"/>
                <a:gd name="T67" fmla="*/ 14 h 63"/>
                <a:gd name="T68" fmla="*/ 22 w 67"/>
                <a:gd name="T69" fmla="*/ 14 h 63"/>
                <a:gd name="T70" fmla="*/ 26 w 67"/>
                <a:gd name="T71" fmla="*/ 14 h 63"/>
                <a:gd name="T72" fmla="*/ 26 w 67"/>
                <a:gd name="T73" fmla="*/ 18 h 63"/>
                <a:gd name="T74" fmla="*/ 26 w 67"/>
                <a:gd name="T75" fmla="*/ 22 h 63"/>
                <a:gd name="T76" fmla="*/ 30 w 67"/>
                <a:gd name="T77" fmla="*/ 22 h 63"/>
                <a:gd name="T78" fmla="*/ 30 w 67"/>
                <a:gd name="T79" fmla="*/ 22 h 63"/>
                <a:gd name="T80" fmla="*/ 33 w 67"/>
                <a:gd name="T81" fmla="*/ 22 h 63"/>
                <a:gd name="T82" fmla="*/ 33 w 67"/>
                <a:gd name="T83" fmla="*/ 26 h 63"/>
                <a:gd name="T84" fmla="*/ 30 w 67"/>
                <a:gd name="T85" fmla="*/ 26 h 63"/>
                <a:gd name="T86" fmla="*/ 11 w 67"/>
                <a:gd name="T87" fmla="*/ 26 h 63"/>
                <a:gd name="T88" fmla="*/ 0 w 67"/>
                <a:gd name="T89" fmla="*/ 40 h 63"/>
                <a:gd name="T90" fmla="*/ 0 w 67"/>
                <a:gd name="T91" fmla="*/ 44 h 63"/>
                <a:gd name="T92" fmla="*/ 0 w 67"/>
                <a:gd name="T93" fmla="*/ 44 h 63"/>
                <a:gd name="T94" fmla="*/ 0 w 67"/>
                <a:gd name="T95" fmla="*/ 44 h 63"/>
                <a:gd name="T96" fmla="*/ 0 w 67"/>
                <a:gd name="T97" fmla="*/ 48 h 63"/>
                <a:gd name="T98" fmla="*/ 4 w 67"/>
                <a:gd name="T99" fmla="*/ 48 h 63"/>
                <a:gd name="T100" fmla="*/ 0 w 67"/>
                <a:gd name="T101" fmla="*/ 48 h 63"/>
                <a:gd name="T102" fmla="*/ 0 w 67"/>
                <a:gd name="T103" fmla="*/ 48 h 63"/>
                <a:gd name="T104" fmla="*/ 0 w 67"/>
                <a:gd name="T105" fmla="*/ 52 h 63"/>
                <a:gd name="T106" fmla="*/ 0 w 67"/>
                <a:gd name="T107" fmla="*/ 52 h 63"/>
                <a:gd name="T108" fmla="*/ 0 w 67"/>
                <a:gd name="T109" fmla="*/ 55 h 63"/>
                <a:gd name="T110" fmla="*/ 4 w 67"/>
                <a:gd name="T111" fmla="*/ 55 h 63"/>
                <a:gd name="T112" fmla="*/ 8 w 67"/>
                <a:gd name="T113" fmla="*/ 55 h 63"/>
                <a:gd name="T114" fmla="*/ 8 w 67"/>
                <a:gd name="T115" fmla="*/ 59 h 63"/>
                <a:gd name="T116" fmla="*/ 19 w 67"/>
                <a:gd name="T117" fmla="*/ 63 h 63"/>
                <a:gd name="T118" fmla="*/ 22 w 67"/>
                <a:gd name="T119" fmla="*/ 63 h 63"/>
                <a:gd name="T120" fmla="*/ 26 w 67"/>
                <a:gd name="T121" fmla="*/ 63 h 63"/>
                <a:gd name="T122" fmla="*/ 33 w 67"/>
                <a:gd name="T123" fmla="*/ 6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67" h="63">
                  <a:moveTo>
                    <a:pt x="33" y="63"/>
                  </a:moveTo>
                  <a:lnTo>
                    <a:pt x="33" y="63"/>
                  </a:lnTo>
                  <a:lnTo>
                    <a:pt x="33" y="63"/>
                  </a:lnTo>
                  <a:lnTo>
                    <a:pt x="37" y="59"/>
                  </a:lnTo>
                  <a:lnTo>
                    <a:pt x="41" y="59"/>
                  </a:lnTo>
                  <a:lnTo>
                    <a:pt x="45" y="55"/>
                  </a:lnTo>
                  <a:lnTo>
                    <a:pt x="45" y="55"/>
                  </a:lnTo>
                  <a:lnTo>
                    <a:pt x="48" y="52"/>
                  </a:lnTo>
                  <a:lnTo>
                    <a:pt x="52" y="48"/>
                  </a:lnTo>
                  <a:lnTo>
                    <a:pt x="48" y="44"/>
                  </a:lnTo>
                  <a:lnTo>
                    <a:pt x="52" y="44"/>
                  </a:lnTo>
                  <a:lnTo>
                    <a:pt x="56" y="40"/>
                  </a:lnTo>
                  <a:lnTo>
                    <a:pt x="59" y="40"/>
                  </a:lnTo>
                  <a:lnTo>
                    <a:pt x="63" y="37"/>
                  </a:lnTo>
                  <a:lnTo>
                    <a:pt x="63" y="33"/>
                  </a:lnTo>
                  <a:lnTo>
                    <a:pt x="67" y="33"/>
                  </a:lnTo>
                  <a:lnTo>
                    <a:pt x="67" y="33"/>
                  </a:lnTo>
                  <a:lnTo>
                    <a:pt x="67" y="29"/>
                  </a:lnTo>
                  <a:lnTo>
                    <a:pt x="63" y="29"/>
                  </a:lnTo>
                  <a:lnTo>
                    <a:pt x="63" y="33"/>
                  </a:lnTo>
                  <a:lnTo>
                    <a:pt x="59" y="29"/>
                  </a:lnTo>
                  <a:lnTo>
                    <a:pt x="56" y="29"/>
                  </a:lnTo>
                  <a:lnTo>
                    <a:pt x="56" y="29"/>
                  </a:lnTo>
                  <a:lnTo>
                    <a:pt x="56" y="29"/>
                  </a:lnTo>
                  <a:lnTo>
                    <a:pt x="52" y="29"/>
                  </a:lnTo>
                  <a:lnTo>
                    <a:pt x="52" y="29"/>
                  </a:lnTo>
                  <a:lnTo>
                    <a:pt x="52" y="0"/>
                  </a:lnTo>
                  <a:lnTo>
                    <a:pt x="52" y="0"/>
                  </a:lnTo>
                  <a:lnTo>
                    <a:pt x="22" y="0"/>
                  </a:lnTo>
                  <a:lnTo>
                    <a:pt x="22" y="7"/>
                  </a:lnTo>
                  <a:lnTo>
                    <a:pt x="15" y="7"/>
                  </a:lnTo>
                  <a:lnTo>
                    <a:pt x="19" y="11"/>
                  </a:lnTo>
                  <a:lnTo>
                    <a:pt x="19" y="11"/>
                  </a:lnTo>
                  <a:lnTo>
                    <a:pt x="22" y="14"/>
                  </a:lnTo>
                  <a:lnTo>
                    <a:pt x="22" y="14"/>
                  </a:lnTo>
                  <a:lnTo>
                    <a:pt x="26" y="14"/>
                  </a:lnTo>
                  <a:lnTo>
                    <a:pt x="26" y="18"/>
                  </a:lnTo>
                  <a:lnTo>
                    <a:pt x="26" y="22"/>
                  </a:lnTo>
                  <a:lnTo>
                    <a:pt x="30" y="22"/>
                  </a:lnTo>
                  <a:lnTo>
                    <a:pt x="30" y="22"/>
                  </a:lnTo>
                  <a:lnTo>
                    <a:pt x="33" y="22"/>
                  </a:lnTo>
                  <a:lnTo>
                    <a:pt x="33" y="26"/>
                  </a:lnTo>
                  <a:lnTo>
                    <a:pt x="30" y="26"/>
                  </a:lnTo>
                  <a:lnTo>
                    <a:pt x="11" y="26"/>
                  </a:lnTo>
                  <a:lnTo>
                    <a:pt x="0" y="40"/>
                  </a:lnTo>
                  <a:lnTo>
                    <a:pt x="0" y="44"/>
                  </a:lnTo>
                  <a:lnTo>
                    <a:pt x="0" y="44"/>
                  </a:lnTo>
                  <a:lnTo>
                    <a:pt x="0" y="44"/>
                  </a:lnTo>
                  <a:lnTo>
                    <a:pt x="0" y="48"/>
                  </a:lnTo>
                  <a:lnTo>
                    <a:pt x="4" y="48"/>
                  </a:lnTo>
                  <a:lnTo>
                    <a:pt x="0" y="48"/>
                  </a:lnTo>
                  <a:lnTo>
                    <a:pt x="0" y="48"/>
                  </a:lnTo>
                  <a:lnTo>
                    <a:pt x="0" y="52"/>
                  </a:lnTo>
                  <a:lnTo>
                    <a:pt x="0" y="52"/>
                  </a:lnTo>
                  <a:lnTo>
                    <a:pt x="0" y="55"/>
                  </a:lnTo>
                  <a:lnTo>
                    <a:pt x="4" y="55"/>
                  </a:lnTo>
                  <a:lnTo>
                    <a:pt x="8" y="55"/>
                  </a:lnTo>
                  <a:lnTo>
                    <a:pt x="8" y="59"/>
                  </a:lnTo>
                  <a:lnTo>
                    <a:pt x="19" y="63"/>
                  </a:lnTo>
                  <a:lnTo>
                    <a:pt x="22" y="63"/>
                  </a:lnTo>
                  <a:lnTo>
                    <a:pt x="26" y="63"/>
                  </a:lnTo>
                  <a:lnTo>
                    <a:pt x="33" y="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1" name="Freeform 176">
              <a:extLst>
                <a:ext uri="{FF2B5EF4-FFF2-40B4-BE49-F238E27FC236}">
                  <a16:creationId xmlns:a16="http://schemas.microsoft.com/office/drawing/2014/main" xmlns="" id="{67225A0E-3871-4475-B61E-4207B44096A9}"/>
                </a:ext>
              </a:extLst>
            </p:cNvPr>
            <p:cNvSpPr>
              <a:spLocks noEditPoints="1"/>
            </p:cNvSpPr>
            <p:nvPr/>
          </p:nvSpPr>
          <p:spPr bwMode="auto">
            <a:xfrm>
              <a:off x="1623537" y="3349669"/>
              <a:ext cx="841951" cy="551647"/>
            </a:xfrm>
            <a:custGeom>
              <a:avLst/>
              <a:gdLst>
                <a:gd name="T0" fmla="*/ 174 w 470"/>
                <a:gd name="T1" fmla="*/ 30 h 316"/>
                <a:gd name="T2" fmla="*/ 189 w 470"/>
                <a:gd name="T3" fmla="*/ 41 h 316"/>
                <a:gd name="T4" fmla="*/ 196 w 470"/>
                <a:gd name="T5" fmla="*/ 60 h 316"/>
                <a:gd name="T6" fmla="*/ 207 w 470"/>
                <a:gd name="T7" fmla="*/ 71 h 316"/>
                <a:gd name="T8" fmla="*/ 222 w 470"/>
                <a:gd name="T9" fmla="*/ 67 h 316"/>
                <a:gd name="T10" fmla="*/ 244 w 470"/>
                <a:gd name="T11" fmla="*/ 60 h 316"/>
                <a:gd name="T12" fmla="*/ 259 w 470"/>
                <a:gd name="T13" fmla="*/ 78 h 316"/>
                <a:gd name="T14" fmla="*/ 274 w 470"/>
                <a:gd name="T15" fmla="*/ 104 h 316"/>
                <a:gd name="T16" fmla="*/ 292 w 470"/>
                <a:gd name="T17" fmla="*/ 126 h 316"/>
                <a:gd name="T18" fmla="*/ 303 w 470"/>
                <a:gd name="T19" fmla="*/ 134 h 316"/>
                <a:gd name="T20" fmla="*/ 296 w 470"/>
                <a:gd name="T21" fmla="*/ 149 h 316"/>
                <a:gd name="T22" fmla="*/ 289 w 470"/>
                <a:gd name="T23" fmla="*/ 186 h 316"/>
                <a:gd name="T24" fmla="*/ 292 w 470"/>
                <a:gd name="T25" fmla="*/ 212 h 316"/>
                <a:gd name="T26" fmla="*/ 318 w 470"/>
                <a:gd name="T27" fmla="*/ 249 h 316"/>
                <a:gd name="T28" fmla="*/ 355 w 470"/>
                <a:gd name="T29" fmla="*/ 252 h 316"/>
                <a:gd name="T30" fmla="*/ 385 w 470"/>
                <a:gd name="T31" fmla="*/ 256 h 316"/>
                <a:gd name="T32" fmla="*/ 400 w 470"/>
                <a:gd name="T33" fmla="*/ 234 h 316"/>
                <a:gd name="T34" fmla="*/ 440 w 470"/>
                <a:gd name="T35" fmla="*/ 204 h 316"/>
                <a:gd name="T36" fmla="*/ 463 w 470"/>
                <a:gd name="T37" fmla="*/ 219 h 316"/>
                <a:gd name="T38" fmla="*/ 452 w 470"/>
                <a:gd name="T39" fmla="*/ 241 h 316"/>
                <a:gd name="T40" fmla="*/ 444 w 470"/>
                <a:gd name="T41" fmla="*/ 249 h 316"/>
                <a:gd name="T42" fmla="*/ 426 w 470"/>
                <a:gd name="T43" fmla="*/ 264 h 316"/>
                <a:gd name="T44" fmla="*/ 389 w 470"/>
                <a:gd name="T45" fmla="*/ 275 h 316"/>
                <a:gd name="T46" fmla="*/ 381 w 470"/>
                <a:gd name="T47" fmla="*/ 290 h 316"/>
                <a:gd name="T48" fmla="*/ 366 w 470"/>
                <a:gd name="T49" fmla="*/ 312 h 316"/>
                <a:gd name="T50" fmla="*/ 333 w 470"/>
                <a:gd name="T51" fmla="*/ 290 h 316"/>
                <a:gd name="T52" fmla="*/ 333 w 470"/>
                <a:gd name="T53" fmla="*/ 290 h 316"/>
                <a:gd name="T54" fmla="*/ 329 w 470"/>
                <a:gd name="T55" fmla="*/ 290 h 316"/>
                <a:gd name="T56" fmla="*/ 274 w 470"/>
                <a:gd name="T57" fmla="*/ 290 h 316"/>
                <a:gd name="T58" fmla="*/ 237 w 470"/>
                <a:gd name="T59" fmla="*/ 275 h 316"/>
                <a:gd name="T60" fmla="*/ 196 w 470"/>
                <a:gd name="T61" fmla="*/ 256 h 316"/>
                <a:gd name="T62" fmla="*/ 170 w 470"/>
                <a:gd name="T63" fmla="*/ 241 h 316"/>
                <a:gd name="T64" fmla="*/ 163 w 470"/>
                <a:gd name="T65" fmla="*/ 219 h 316"/>
                <a:gd name="T66" fmla="*/ 159 w 470"/>
                <a:gd name="T67" fmla="*/ 189 h 316"/>
                <a:gd name="T68" fmla="*/ 126 w 470"/>
                <a:gd name="T69" fmla="*/ 149 h 316"/>
                <a:gd name="T70" fmla="*/ 107 w 470"/>
                <a:gd name="T71" fmla="*/ 130 h 316"/>
                <a:gd name="T72" fmla="*/ 111 w 470"/>
                <a:gd name="T73" fmla="*/ 115 h 316"/>
                <a:gd name="T74" fmla="*/ 92 w 470"/>
                <a:gd name="T75" fmla="*/ 93 h 316"/>
                <a:gd name="T76" fmla="*/ 74 w 470"/>
                <a:gd name="T77" fmla="*/ 78 h 316"/>
                <a:gd name="T78" fmla="*/ 63 w 470"/>
                <a:gd name="T79" fmla="*/ 52 h 316"/>
                <a:gd name="T80" fmla="*/ 52 w 470"/>
                <a:gd name="T81" fmla="*/ 26 h 316"/>
                <a:gd name="T82" fmla="*/ 33 w 470"/>
                <a:gd name="T83" fmla="*/ 30 h 316"/>
                <a:gd name="T84" fmla="*/ 44 w 470"/>
                <a:gd name="T85" fmla="*/ 67 h 316"/>
                <a:gd name="T86" fmla="*/ 63 w 470"/>
                <a:gd name="T87" fmla="*/ 93 h 316"/>
                <a:gd name="T88" fmla="*/ 70 w 470"/>
                <a:gd name="T89" fmla="*/ 108 h 316"/>
                <a:gd name="T90" fmla="*/ 81 w 470"/>
                <a:gd name="T91" fmla="*/ 137 h 316"/>
                <a:gd name="T92" fmla="*/ 89 w 470"/>
                <a:gd name="T93" fmla="*/ 152 h 316"/>
                <a:gd name="T94" fmla="*/ 92 w 470"/>
                <a:gd name="T95" fmla="*/ 178 h 316"/>
                <a:gd name="T96" fmla="*/ 70 w 470"/>
                <a:gd name="T97" fmla="*/ 152 h 316"/>
                <a:gd name="T98" fmla="*/ 59 w 470"/>
                <a:gd name="T99" fmla="*/ 119 h 316"/>
                <a:gd name="T100" fmla="*/ 41 w 470"/>
                <a:gd name="T101" fmla="*/ 104 h 316"/>
                <a:gd name="T102" fmla="*/ 26 w 470"/>
                <a:gd name="T103" fmla="*/ 89 h 316"/>
                <a:gd name="T104" fmla="*/ 37 w 470"/>
                <a:gd name="T105" fmla="*/ 82 h 316"/>
                <a:gd name="T106" fmla="*/ 15 w 470"/>
                <a:gd name="T107" fmla="*/ 56 h 316"/>
                <a:gd name="T108" fmla="*/ 11 w 470"/>
                <a:gd name="T109" fmla="*/ 26 h 316"/>
                <a:gd name="T110" fmla="*/ 85 w 470"/>
                <a:gd name="T111" fmla="*/ 141 h 316"/>
                <a:gd name="T112" fmla="*/ 89 w 470"/>
                <a:gd name="T113" fmla="*/ 149 h 316"/>
                <a:gd name="T114" fmla="*/ 296 w 470"/>
                <a:gd name="T115" fmla="*/ 149 h 3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70" h="316">
                  <a:moveTo>
                    <a:pt x="0" y="0"/>
                  </a:moveTo>
                  <a:lnTo>
                    <a:pt x="37" y="0"/>
                  </a:lnTo>
                  <a:lnTo>
                    <a:pt x="41" y="0"/>
                  </a:lnTo>
                  <a:lnTo>
                    <a:pt x="37" y="4"/>
                  </a:lnTo>
                  <a:lnTo>
                    <a:pt x="96" y="26"/>
                  </a:lnTo>
                  <a:lnTo>
                    <a:pt x="141" y="26"/>
                  </a:lnTo>
                  <a:lnTo>
                    <a:pt x="141" y="22"/>
                  </a:lnTo>
                  <a:lnTo>
                    <a:pt x="166" y="22"/>
                  </a:lnTo>
                  <a:lnTo>
                    <a:pt x="170" y="22"/>
                  </a:lnTo>
                  <a:lnTo>
                    <a:pt x="174" y="26"/>
                  </a:lnTo>
                  <a:lnTo>
                    <a:pt x="174" y="30"/>
                  </a:lnTo>
                  <a:lnTo>
                    <a:pt x="178" y="30"/>
                  </a:lnTo>
                  <a:lnTo>
                    <a:pt x="178" y="30"/>
                  </a:lnTo>
                  <a:lnTo>
                    <a:pt x="178" y="34"/>
                  </a:lnTo>
                  <a:lnTo>
                    <a:pt x="178" y="34"/>
                  </a:lnTo>
                  <a:lnTo>
                    <a:pt x="181" y="34"/>
                  </a:lnTo>
                  <a:lnTo>
                    <a:pt x="185" y="37"/>
                  </a:lnTo>
                  <a:lnTo>
                    <a:pt x="185" y="37"/>
                  </a:lnTo>
                  <a:lnTo>
                    <a:pt x="181" y="37"/>
                  </a:lnTo>
                  <a:lnTo>
                    <a:pt x="185" y="41"/>
                  </a:lnTo>
                  <a:lnTo>
                    <a:pt x="185" y="41"/>
                  </a:lnTo>
                  <a:lnTo>
                    <a:pt x="189" y="41"/>
                  </a:lnTo>
                  <a:lnTo>
                    <a:pt x="189" y="45"/>
                  </a:lnTo>
                  <a:lnTo>
                    <a:pt x="189" y="48"/>
                  </a:lnTo>
                  <a:lnTo>
                    <a:pt x="192" y="48"/>
                  </a:lnTo>
                  <a:lnTo>
                    <a:pt x="192" y="48"/>
                  </a:lnTo>
                  <a:lnTo>
                    <a:pt x="192" y="48"/>
                  </a:lnTo>
                  <a:lnTo>
                    <a:pt x="192" y="52"/>
                  </a:lnTo>
                  <a:lnTo>
                    <a:pt x="192" y="52"/>
                  </a:lnTo>
                  <a:lnTo>
                    <a:pt x="189" y="52"/>
                  </a:lnTo>
                  <a:lnTo>
                    <a:pt x="189" y="56"/>
                  </a:lnTo>
                  <a:lnTo>
                    <a:pt x="192" y="60"/>
                  </a:lnTo>
                  <a:lnTo>
                    <a:pt x="196" y="60"/>
                  </a:lnTo>
                  <a:lnTo>
                    <a:pt x="196" y="63"/>
                  </a:lnTo>
                  <a:lnTo>
                    <a:pt x="196" y="63"/>
                  </a:lnTo>
                  <a:lnTo>
                    <a:pt x="196" y="63"/>
                  </a:lnTo>
                  <a:lnTo>
                    <a:pt x="200" y="63"/>
                  </a:lnTo>
                  <a:lnTo>
                    <a:pt x="200" y="63"/>
                  </a:lnTo>
                  <a:lnTo>
                    <a:pt x="200" y="63"/>
                  </a:lnTo>
                  <a:lnTo>
                    <a:pt x="200" y="67"/>
                  </a:lnTo>
                  <a:lnTo>
                    <a:pt x="203" y="67"/>
                  </a:lnTo>
                  <a:lnTo>
                    <a:pt x="203" y="67"/>
                  </a:lnTo>
                  <a:lnTo>
                    <a:pt x="203" y="67"/>
                  </a:lnTo>
                  <a:lnTo>
                    <a:pt x="207" y="71"/>
                  </a:lnTo>
                  <a:lnTo>
                    <a:pt x="207" y="71"/>
                  </a:lnTo>
                  <a:lnTo>
                    <a:pt x="211" y="71"/>
                  </a:lnTo>
                  <a:lnTo>
                    <a:pt x="215" y="74"/>
                  </a:lnTo>
                  <a:lnTo>
                    <a:pt x="215" y="74"/>
                  </a:lnTo>
                  <a:lnTo>
                    <a:pt x="218" y="74"/>
                  </a:lnTo>
                  <a:lnTo>
                    <a:pt x="218" y="74"/>
                  </a:lnTo>
                  <a:lnTo>
                    <a:pt x="218" y="71"/>
                  </a:lnTo>
                  <a:lnTo>
                    <a:pt x="222" y="71"/>
                  </a:lnTo>
                  <a:lnTo>
                    <a:pt x="222" y="71"/>
                  </a:lnTo>
                  <a:lnTo>
                    <a:pt x="222" y="71"/>
                  </a:lnTo>
                  <a:lnTo>
                    <a:pt x="222" y="67"/>
                  </a:lnTo>
                  <a:lnTo>
                    <a:pt x="226" y="67"/>
                  </a:lnTo>
                  <a:lnTo>
                    <a:pt x="226" y="63"/>
                  </a:lnTo>
                  <a:lnTo>
                    <a:pt x="229" y="60"/>
                  </a:lnTo>
                  <a:lnTo>
                    <a:pt x="229" y="60"/>
                  </a:lnTo>
                  <a:lnTo>
                    <a:pt x="233" y="60"/>
                  </a:lnTo>
                  <a:lnTo>
                    <a:pt x="233" y="60"/>
                  </a:lnTo>
                  <a:lnTo>
                    <a:pt x="233" y="60"/>
                  </a:lnTo>
                  <a:lnTo>
                    <a:pt x="233" y="60"/>
                  </a:lnTo>
                  <a:lnTo>
                    <a:pt x="237" y="60"/>
                  </a:lnTo>
                  <a:lnTo>
                    <a:pt x="241" y="60"/>
                  </a:lnTo>
                  <a:lnTo>
                    <a:pt x="244" y="60"/>
                  </a:lnTo>
                  <a:lnTo>
                    <a:pt x="244" y="60"/>
                  </a:lnTo>
                  <a:lnTo>
                    <a:pt x="244" y="60"/>
                  </a:lnTo>
                  <a:lnTo>
                    <a:pt x="248" y="60"/>
                  </a:lnTo>
                  <a:lnTo>
                    <a:pt x="248" y="63"/>
                  </a:lnTo>
                  <a:lnTo>
                    <a:pt x="252" y="63"/>
                  </a:lnTo>
                  <a:lnTo>
                    <a:pt x="255" y="67"/>
                  </a:lnTo>
                  <a:lnTo>
                    <a:pt x="255" y="71"/>
                  </a:lnTo>
                  <a:lnTo>
                    <a:pt x="259" y="74"/>
                  </a:lnTo>
                  <a:lnTo>
                    <a:pt x="259" y="74"/>
                  </a:lnTo>
                  <a:lnTo>
                    <a:pt x="259" y="78"/>
                  </a:lnTo>
                  <a:lnTo>
                    <a:pt x="259" y="78"/>
                  </a:lnTo>
                  <a:lnTo>
                    <a:pt x="259" y="82"/>
                  </a:lnTo>
                  <a:lnTo>
                    <a:pt x="263" y="82"/>
                  </a:lnTo>
                  <a:lnTo>
                    <a:pt x="263" y="89"/>
                  </a:lnTo>
                  <a:lnTo>
                    <a:pt x="266" y="89"/>
                  </a:lnTo>
                  <a:lnTo>
                    <a:pt x="266" y="89"/>
                  </a:lnTo>
                  <a:lnTo>
                    <a:pt x="270" y="93"/>
                  </a:lnTo>
                  <a:lnTo>
                    <a:pt x="270" y="97"/>
                  </a:lnTo>
                  <a:lnTo>
                    <a:pt x="270" y="97"/>
                  </a:lnTo>
                  <a:lnTo>
                    <a:pt x="274" y="100"/>
                  </a:lnTo>
                  <a:lnTo>
                    <a:pt x="274" y="104"/>
                  </a:lnTo>
                  <a:lnTo>
                    <a:pt x="274" y="104"/>
                  </a:lnTo>
                  <a:lnTo>
                    <a:pt x="274" y="108"/>
                  </a:lnTo>
                  <a:lnTo>
                    <a:pt x="274" y="108"/>
                  </a:lnTo>
                  <a:lnTo>
                    <a:pt x="278" y="115"/>
                  </a:lnTo>
                  <a:lnTo>
                    <a:pt x="278" y="119"/>
                  </a:lnTo>
                  <a:lnTo>
                    <a:pt x="278" y="123"/>
                  </a:lnTo>
                  <a:lnTo>
                    <a:pt x="278" y="123"/>
                  </a:lnTo>
                  <a:lnTo>
                    <a:pt x="281" y="123"/>
                  </a:lnTo>
                  <a:lnTo>
                    <a:pt x="281" y="123"/>
                  </a:lnTo>
                  <a:lnTo>
                    <a:pt x="285" y="123"/>
                  </a:lnTo>
                  <a:lnTo>
                    <a:pt x="285" y="126"/>
                  </a:lnTo>
                  <a:lnTo>
                    <a:pt x="292" y="126"/>
                  </a:lnTo>
                  <a:lnTo>
                    <a:pt x="296" y="130"/>
                  </a:lnTo>
                  <a:lnTo>
                    <a:pt x="300" y="130"/>
                  </a:lnTo>
                  <a:lnTo>
                    <a:pt x="300" y="130"/>
                  </a:lnTo>
                  <a:lnTo>
                    <a:pt x="300" y="130"/>
                  </a:lnTo>
                  <a:lnTo>
                    <a:pt x="300" y="134"/>
                  </a:lnTo>
                  <a:lnTo>
                    <a:pt x="303" y="130"/>
                  </a:lnTo>
                  <a:lnTo>
                    <a:pt x="303" y="126"/>
                  </a:lnTo>
                  <a:lnTo>
                    <a:pt x="307" y="126"/>
                  </a:lnTo>
                  <a:lnTo>
                    <a:pt x="307" y="126"/>
                  </a:lnTo>
                  <a:lnTo>
                    <a:pt x="303" y="130"/>
                  </a:lnTo>
                  <a:lnTo>
                    <a:pt x="303" y="134"/>
                  </a:lnTo>
                  <a:lnTo>
                    <a:pt x="303" y="137"/>
                  </a:lnTo>
                  <a:lnTo>
                    <a:pt x="300" y="137"/>
                  </a:lnTo>
                  <a:lnTo>
                    <a:pt x="300" y="141"/>
                  </a:lnTo>
                  <a:lnTo>
                    <a:pt x="296" y="141"/>
                  </a:lnTo>
                  <a:lnTo>
                    <a:pt x="300" y="141"/>
                  </a:lnTo>
                  <a:lnTo>
                    <a:pt x="300" y="137"/>
                  </a:lnTo>
                  <a:lnTo>
                    <a:pt x="296" y="137"/>
                  </a:lnTo>
                  <a:lnTo>
                    <a:pt x="296" y="141"/>
                  </a:lnTo>
                  <a:lnTo>
                    <a:pt x="292" y="145"/>
                  </a:lnTo>
                  <a:lnTo>
                    <a:pt x="296" y="145"/>
                  </a:lnTo>
                  <a:lnTo>
                    <a:pt x="296" y="149"/>
                  </a:lnTo>
                  <a:lnTo>
                    <a:pt x="296" y="152"/>
                  </a:lnTo>
                  <a:lnTo>
                    <a:pt x="292" y="152"/>
                  </a:lnTo>
                  <a:lnTo>
                    <a:pt x="292" y="156"/>
                  </a:lnTo>
                  <a:lnTo>
                    <a:pt x="292" y="156"/>
                  </a:lnTo>
                  <a:lnTo>
                    <a:pt x="292" y="160"/>
                  </a:lnTo>
                  <a:lnTo>
                    <a:pt x="292" y="160"/>
                  </a:lnTo>
                  <a:lnTo>
                    <a:pt x="292" y="167"/>
                  </a:lnTo>
                  <a:lnTo>
                    <a:pt x="292" y="175"/>
                  </a:lnTo>
                  <a:lnTo>
                    <a:pt x="292" y="182"/>
                  </a:lnTo>
                  <a:lnTo>
                    <a:pt x="289" y="182"/>
                  </a:lnTo>
                  <a:lnTo>
                    <a:pt x="289" y="186"/>
                  </a:lnTo>
                  <a:lnTo>
                    <a:pt x="289" y="193"/>
                  </a:lnTo>
                  <a:lnTo>
                    <a:pt x="289" y="193"/>
                  </a:lnTo>
                  <a:lnTo>
                    <a:pt x="296" y="201"/>
                  </a:lnTo>
                  <a:lnTo>
                    <a:pt x="296" y="204"/>
                  </a:lnTo>
                  <a:lnTo>
                    <a:pt x="292" y="208"/>
                  </a:lnTo>
                  <a:lnTo>
                    <a:pt x="292" y="201"/>
                  </a:lnTo>
                  <a:lnTo>
                    <a:pt x="289" y="197"/>
                  </a:lnTo>
                  <a:lnTo>
                    <a:pt x="289" y="201"/>
                  </a:lnTo>
                  <a:lnTo>
                    <a:pt x="292" y="201"/>
                  </a:lnTo>
                  <a:lnTo>
                    <a:pt x="292" y="208"/>
                  </a:lnTo>
                  <a:lnTo>
                    <a:pt x="292" y="212"/>
                  </a:lnTo>
                  <a:lnTo>
                    <a:pt x="292" y="212"/>
                  </a:lnTo>
                  <a:lnTo>
                    <a:pt x="296" y="215"/>
                  </a:lnTo>
                  <a:lnTo>
                    <a:pt x="296" y="219"/>
                  </a:lnTo>
                  <a:lnTo>
                    <a:pt x="303" y="226"/>
                  </a:lnTo>
                  <a:lnTo>
                    <a:pt x="307" y="230"/>
                  </a:lnTo>
                  <a:lnTo>
                    <a:pt x="307" y="234"/>
                  </a:lnTo>
                  <a:lnTo>
                    <a:pt x="307" y="238"/>
                  </a:lnTo>
                  <a:lnTo>
                    <a:pt x="311" y="238"/>
                  </a:lnTo>
                  <a:lnTo>
                    <a:pt x="315" y="245"/>
                  </a:lnTo>
                  <a:lnTo>
                    <a:pt x="318" y="249"/>
                  </a:lnTo>
                  <a:lnTo>
                    <a:pt x="318" y="249"/>
                  </a:lnTo>
                  <a:lnTo>
                    <a:pt x="326" y="249"/>
                  </a:lnTo>
                  <a:lnTo>
                    <a:pt x="326" y="249"/>
                  </a:lnTo>
                  <a:lnTo>
                    <a:pt x="329" y="249"/>
                  </a:lnTo>
                  <a:lnTo>
                    <a:pt x="333" y="256"/>
                  </a:lnTo>
                  <a:lnTo>
                    <a:pt x="337" y="260"/>
                  </a:lnTo>
                  <a:lnTo>
                    <a:pt x="340" y="256"/>
                  </a:lnTo>
                  <a:lnTo>
                    <a:pt x="344" y="256"/>
                  </a:lnTo>
                  <a:lnTo>
                    <a:pt x="348" y="256"/>
                  </a:lnTo>
                  <a:lnTo>
                    <a:pt x="348" y="256"/>
                  </a:lnTo>
                  <a:lnTo>
                    <a:pt x="355" y="252"/>
                  </a:lnTo>
                  <a:lnTo>
                    <a:pt x="355" y="252"/>
                  </a:lnTo>
                  <a:lnTo>
                    <a:pt x="363" y="252"/>
                  </a:lnTo>
                  <a:lnTo>
                    <a:pt x="366" y="252"/>
                  </a:lnTo>
                  <a:lnTo>
                    <a:pt x="370" y="249"/>
                  </a:lnTo>
                  <a:lnTo>
                    <a:pt x="374" y="249"/>
                  </a:lnTo>
                  <a:lnTo>
                    <a:pt x="378" y="252"/>
                  </a:lnTo>
                  <a:lnTo>
                    <a:pt x="378" y="249"/>
                  </a:lnTo>
                  <a:lnTo>
                    <a:pt x="381" y="249"/>
                  </a:lnTo>
                  <a:lnTo>
                    <a:pt x="378" y="252"/>
                  </a:lnTo>
                  <a:lnTo>
                    <a:pt x="378" y="252"/>
                  </a:lnTo>
                  <a:lnTo>
                    <a:pt x="381" y="256"/>
                  </a:lnTo>
                  <a:lnTo>
                    <a:pt x="385" y="256"/>
                  </a:lnTo>
                  <a:lnTo>
                    <a:pt x="385" y="256"/>
                  </a:lnTo>
                  <a:lnTo>
                    <a:pt x="385" y="256"/>
                  </a:lnTo>
                  <a:lnTo>
                    <a:pt x="389" y="252"/>
                  </a:lnTo>
                  <a:lnTo>
                    <a:pt x="389" y="249"/>
                  </a:lnTo>
                  <a:lnTo>
                    <a:pt x="392" y="245"/>
                  </a:lnTo>
                  <a:lnTo>
                    <a:pt x="389" y="249"/>
                  </a:lnTo>
                  <a:lnTo>
                    <a:pt x="389" y="245"/>
                  </a:lnTo>
                  <a:lnTo>
                    <a:pt x="396" y="241"/>
                  </a:lnTo>
                  <a:lnTo>
                    <a:pt x="396" y="241"/>
                  </a:lnTo>
                  <a:lnTo>
                    <a:pt x="400" y="238"/>
                  </a:lnTo>
                  <a:lnTo>
                    <a:pt x="400" y="234"/>
                  </a:lnTo>
                  <a:lnTo>
                    <a:pt x="407" y="226"/>
                  </a:lnTo>
                  <a:lnTo>
                    <a:pt x="407" y="226"/>
                  </a:lnTo>
                  <a:lnTo>
                    <a:pt x="407" y="219"/>
                  </a:lnTo>
                  <a:lnTo>
                    <a:pt x="411" y="212"/>
                  </a:lnTo>
                  <a:lnTo>
                    <a:pt x="411" y="212"/>
                  </a:lnTo>
                  <a:lnTo>
                    <a:pt x="411" y="208"/>
                  </a:lnTo>
                  <a:lnTo>
                    <a:pt x="422" y="208"/>
                  </a:lnTo>
                  <a:lnTo>
                    <a:pt x="433" y="208"/>
                  </a:lnTo>
                  <a:lnTo>
                    <a:pt x="437" y="204"/>
                  </a:lnTo>
                  <a:lnTo>
                    <a:pt x="440" y="204"/>
                  </a:lnTo>
                  <a:lnTo>
                    <a:pt x="440" y="204"/>
                  </a:lnTo>
                  <a:lnTo>
                    <a:pt x="444" y="204"/>
                  </a:lnTo>
                  <a:lnTo>
                    <a:pt x="444" y="201"/>
                  </a:lnTo>
                  <a:lnTo>
                    <a:pt x="452" y="201"/>
                  </a:lnTo>
                  <a:lnTo>
                    <a:pt x="459" y="204"/>
                  </a:lnTo>
                  <a:lnTo>
                    <a:pt x="463" y="204"/>
                  </a:lnTo>
                  <a:lnTo>
                    <a:pt x="463" y="201"/>
                  </a:lnTo>
                  <a:lnTo>
                    <a:pt x="463" y="201"/>
                  </a:lnTo>
                  <a:lnTo>
                    <a:pt x="470" y="204"/>
                  </a:lnTo>
                  <a:lnTo>
                    <a:pt x="470" y="208"/>
                  </a:lnTo>
                  <a:lnTo>
                    <a:pt x="466" y="212"/>
                  </a:lnTo>
                  <a:lnTo>
                    <a:pt x="463" y="219"/>
                  </a:lnTo>
                  <a:lnTo>
                    <a:pt x="455" y="223"/>
                  </a:lnTo>
                  <a:lnTo>
                    <a:pt x="455" y="226"/>
                  </a:lnTo>
                  <a:lnTo>
                    <a:pt x="455" y="230"/>
                  </a:lnTo>
                  <a:lnTo>
                    <a:pt x="452" y="234"/>
                  </a:lnTo>
                  <a:lnTo>
                    <a:pt x="448" y="234"/>
                  </a:lnTo>
                  <a:lnTo>
                    <a:pt x="452" y="234"/>
                  </a:lnTo>
                  <a:lnTo>
                    <a:pt x="455" y="234"/>
                  </a:lnTo>
                  <a:lnTo>
                    <a:pt x="455" y="238"/>
                  </a:lnTo>
                  <a:lnTo>
                    <a:pt x="452" y="241"/>
                  </a:lnTo>
                  <a:lnTo>
                    <a:pt x="452" y="241"/>
                  </a:lnTo>
                  <a:lnTo>
                    <a:pt x="452" y="241"/>
                  </a:lnTo>
                  <a:lnTo>
                    <a:pt x="452" y="241"/>
                  </a:lnTo>
                  <a:lnTo>
                    <a:pt x="455" y="241"/>
                  </a:lnTo>
                  <a:lnTo>
                    <a:pt x="452" y="245"/>
                  </a:lnTo>
                  <a:lnTo>
                    <a:pt x="452" y="252"/>
                  </a:lnTo>
                  <a:lnTo>
                    <a:pt x="448" y="256"/>
                  </a:lnTo>
                  <a:lnTo>
                    <a:pt x="448" y="260"/>
                  </a:lnTo>
                  <a:lnTo>
                    <a:pt x="444" y="256"/>
                  </a:lnTo>
                  <a:lnTo>
                    <a:pt x="440" y="252"/>
                  </a:lnTo>
                  <a:lnTo>
                    <a:pt x="440" y="252"/>
                  </a:lnTo>
                  <a:lnTo>
                    <a:pt x="444" y="252"/>
                  </a:lnTo>
                  <a:lnTo>
                    <a:pt x="444" y="249"/>
                  </a:lnTo>
                  <a:lnTo>
                    <a:pt x="440" y="249"/>
                  </a:lnTo>
                  <a:lnTo>
                    <a:pt x="437" y="252"/>
                  </a:lnTo>
                  <a:lnTo>
                    <a:pt x="437" y="256"/>
                  </a:lnTo>
                  <a:lnTo>
                    <a:pt x="437" y="256"/>
                  </a:lnTo>
                  <a:lnTo>
                    <a:pt x="433" y="256"/>
                  </a:lnTo>
                  <a:lnTo>
                    <a:pt x="433" y="256"/>
                  </a:lnTo>
                  <a:lnTo>
                    <a:pt x="433" y="256"/>
                  </a:lnTo>
                  <a:lnTo>
                    <a:pt x="429" y="260"/>
                  </a:lnTo>
                  <a:lnTo>
                    <a:pt x="429" y="260"/>
                  </a:lnTo>
                  <a:lnTo>
                    <a:pt x="429" y="264"/>
                  </a:lnTo>
                  <a:lnTo>
                    <a:pt x="426" y="264"/>
                  </a:lnTo>
                  <a:lnTo>
                    <a:pt x="426" y="264"/>
                  </a:lnTo>
                  <a:lnTo>
                    <a:pt x="426" y="264"/>
                  </a:lnTo>
                  <a:lnTo>
                    <a:pt x="426" y="260"/>
                  </a:lnTo>
                  <a:lnTo>
                    <a:pt x="422" y="260"/>
                  </a:lnTo>
                  <a:lnTo>
                    <a:pt x="422" y="264"/>
                  </a:lnTo>
                  <a:lnTo>
                    <a:pt x="422" y="264"/>
                  </a:lnTo>
                  <a:lnTo>
                    <a:pt x="392" y="264"/>
                  </a:lnTo>
                  <a:lnTo>
                    <a:pt x="392" y="271"/>
                  </a:lnTo>
                  <a:lnTo>
                    <a:pt x="385" y="271"/>
                  </a:lnTo>
                  <a:lnTo>
                    <a:pt x="389" y="275"/>
                  </a:lnTo>
                  <a:lnTo>
                    <a:pt x="389" y="275"/>
                  </a:lnTo>
                  <a:lnTo>
                    <a:pt x="392" y="278"/>
                  </a:lnTo>
                  <a:lnTo>
                    <a:pt x="392" y="278"/>
                  </a:lnTo>
                  <a:lnTo>
                    <a:pt x="396" y="278"/>
                  </a:lnTo>
                  <a:lnTo>
                    <a:pt x="396" y="282"/>
                  </a:lnTo>
                  <a:lnTo>
                    <a:pt x="396" y="286"/>
                  </a:lnTo>
                  <a:lnTo>
                    <a:pt x="400" y="286"/>
                  </a:lnTo>
                  <a:lnTo>
                    <a:pt x="400" y="286"/>
                  </a:lnTo>
                  <a:lnTo>
                    <a:pt x="403" y="286"/>
                  </a:lnTo>
                  <a:lnTo>
                    <a:pt x="403" y="290"/>
                  </a:lnTo>
                  <a:lnTo>
                    <a:pt x="400" y="290"/>
                  </a:lnTo>
                  <a:lnTo>
                    <a:pt x="381" y="290"/>
                  </a:lnTo>
                  <a:lnTo>
                    <a:pt x="370" y="304"/>
                  </a:lnTo>
                  <a:lnTo>
                    <a:pt x="370" y="308"/>
                  </a:lnTo>
                  <a:lnTo>
                    <a:pt x="370" y="308"/>
                  </a:lnTo>
                  <a:lnTo>
                    <a:pt x="370" y="308"/>
                  </a:lnTo>
                  <a:lnTo>
                    <a:pt x="370" y="312"/>
                  </a:lnTo>
                  <a:lnTo>
                    <a:pt x="374" y="312"/>
                  </a:lnTo>
                  <a:lnTo>
                    <a:pt x="370" y="312"/>
                  </a:lnTo>
                  <a:lnTo>
                    <a:pt x="370" y="312"/>
                  </a:lnTo>
                  <a:lnTo>
                    <a:pt x="370" y="316"/>
                  </a:lnTo>
                  <a:lnTo>
                    <a:pt x="370" y="316"/>
                  </a:lnTo>
                  <a:lnTo>
                    <a:pt x="366" y="312"/>
                  </a:lnTo>
                  <a:lnTo>
                    <a:pt x="363" y="308"/>
                  </a:lnTo>
                  <a:lnTo>
                    <a:pt x="363" y="308"/>
                  </a:lnTo>
                  <a:lnTo>
                    <a:pt x="359" y="304"/>
                  </a:lnTo>
                  <a:lnTo>
                    <a:pt x="348" y="297"/>
                  </a:lnTo>
                  <a:lnTo>
                    <a:pt x="344" y="297"/>
                  </a:lnTo>
                  <a:lnTo>
                    <a:pt x="344" y="293"/>
                  </a:lnTo>
                  <a:lnTo>
                    <a:pt x="344" y="290"/>
                  </a:lnTo>
                  <a:lnTo>
                    <a:pt x="340" y="290"/>
                  </a:lnTo>
                  <a:lnTo>
                    <a:pt x="337" y="290"/>
                  </a:lnTo>
                  <a:lnTo>
                    <a:pt x="337" y="290"/>
                  </a:lnTo>
                  <a:lnTo>
                    <a:pt x="333" y="290"/>
                  </a:lnTo>
                  <a:lnTo>
                    <a:pt x="333" y="290"/>
                  </a:lnTo>
                  <a:lnTo>
                    <a:pt x="340" y="290"/>
                  </a:lnTo>
                  <a:lnTo>
                    <a:pt x="344" y="293"/>
                  </a:lnTo>
                  <a:lnTo>
                    <a:pt x="344" y="297"/>
                  </a:lnTo>
                  <a:lnTo>
                    <a:pt x="340" y="293"/>
                  </a:lnTo>
                  <a:lnTo>
                    <a:pt x="337" y="290"/>
                  </a:lnTo>
                  <a:lnTo>
                    <a:pt x="333" y="290"/>
                  </a:lnTo>
                  <a:lnTo>
                    <a:pt x="333" y="290"/>
                  </a:lnTo>
                  <a:lnTo>
                    <a:pt x="329" y="290"/>
                  </a:lnTo>
                  <a:lnTo>
                    <a:pt x="329" y="290"/>
                  </a:lnTo>
                  <a:lnTo>
                    <a:pt x="333" y="290"/>
                  </a:lnTo>
                  <a:lnTo>
                    <a:pt x="333" y="286"/>
                  </a:lnTo>
                  <a:lnTo>
                    <a:pt x="329" y="286"/>
                  </a:lnTo>
                  <a:lnTo>
                    <a:pt x="329" y="290"/>
                  </a:lnTo>
                  <a:lnTo>
                    <a:pt x="329" y="286"/>
                  </a:lnTo>
                  <a:lnTo>
                    <a:pt x="326" y="286"/>
                  </a:lnTo>
                  <a:lnTo>
                    <a:pt x="322" y="290"/>
                  </a:lnTo>
                  <a:lnTo>
                    <a:pt x="322" y="290"/>
                  </a:lnTo>
                  <a:lnTo>
                    <a:pt x="326" y="290"/>
                  </a:lnTo>
                  <a:lnTo>
                    <a:pt x="329" y="290"/>
                  </a:lnTo>
                  <a:lnTo>
                    <a:pt x="329" y="290"/>
                  </a:lnTo>
                  <a:lnTo>
                    <a:pt x="329" y="290"/>
                  </a:lnTo>
                  <a:lnTo>
                    <a:pt x="322" y="290"/>
                  </a:lnTo>
                  <a:lnTo>
                    <a:pt x="322" y="290"/>
                  </a:lnTo>
                  <a:lnTo>
                    <a:pt x="315" y="293"/>
                  </a:lnTo>
                  <a:lnTo>
                    <a:pt x="311" y="293"/>
                  </a:lnTo>
                  <a:lnTo>
                    <a:pt x="303" y="297"/>
                  </a:lnTo>
                  <a:lnTo>
                    <a:pt x="300" y="297"/>
                  </a:lnTo>
                  <a:lnTo>
                    <a:pt x="292" y="293"/>
                  </a:lnTo>
                  <a:lnTo>
                    <a:pt x="289" y="293"/>
                  </a:lnTo>
                  <a:lnTo>
                    <a:pt x="281" y="293"/>
                  </a:lnTo>
                  <a:lnTo>
                    <a:pt x="278" y="290"/>
                  </a:lnTo>
                  <a:lnTo>
                    <a:pt x="274" y="290"/>
                  </a:lnTo>
                  <a:lnTo>
                    <a:pt x="270" y="290"/>
                  </a:lnTo>
                  <a:lnTo>
                    <a:pt x="270" y="290"/>
                  </a:lnTo>
                  <a:lnTo>
                    <a:pt x="266" y="286"/>
                  </a:lnTo>
                  <a:lnTo>
                    <a:pt x="263" y="286"/>
                  </a:lnTo>
                  <a:lnTo>
                    <a:pt x="263" y="282"/>
                  </a:lnTo>
                  <a:lnTo>
                    <a:pt x="259" y="286"/>
                  </a:lnTo>
                  <a:lnTo>
                    <a:pt x="255" y="282"/>
                  </a:lnTo>
                  <a:lnTo>
                    <a:pt x="252" y="282"/>
                  </a:lnTo>
                  <a:lnTo>
                    <a:pt x="248" y="278"/>
                  </a:lnTo>
                  <a:lnTo>
                    <a:pt x="244" y="278"/>
                  </a:lnTo>
                  <a:lnTo>
                    <a:pt x="237" y="275"/>
                  </a:lnTo>
                  <a:lnTo>
                    <a:pt x="229" y="275"/>
                  </a:lnTo>
                  <a:lnTo>
                    <a:pt x="226" y="271"/>
                  </a:lnTo>
                  <a:lnTo>
                    <a:pt x="222" y="267"/>
                  </a:lnTo>
                  <a:lnTo>
                    <a:pt x="215" y="264"/>
                  </a:lnTo>
                  <a:lnTo>
                    <a:pt x="215" y="260"/>
                  </a:lnTo>
                  <a:lnTo>
                    <a:pt x="211" y="260"/>
                  </a:lnTo>
                  <a:lnTo>
                    <a:pt x="211" y="260"/>
                  </a:lnTo>
                  <a:lnTo>
                    <a:pt x="207" y="260"/>
                  </a:lnTo>
                  <a:lnTo>
                    <a:pt x="200" y="260"/>
                  </a:lnTo>
                  <a:lnTo>
                    <a:pt x="200" y="260"/>
                  </a:lnTo>
                  <a:lnTo>
                    <a:pt x="196" y="256"/>
                  </a:lnTo>
                  <a:lnTo>
                    <a:pt x="196" y="260"/>
                  </a:lnTo>
                  <a:lnTo>
                    <a:pt x="192" y="256"/>
                  </a:lnTo>
                  <a:lnTo>
                    <a:pt x="189" y="252"/>
                  </a:lnTo>
                  <a:lnTo>
                    <a:pt x="185" y="249"/>
                  </a:lnTo>
                  <a:lnTo>
                    <a:pt x="181" y="245"/>
                  </a:lnTo>
                  <a:lnTo>
                    <a:pt x="178" y="245"/>
                  </a:lnTo>
                  <a:lnTo>
                    <a:pt x="178" y="245"/>
                  </a:lnTo>
                  <a:lnTo>
                    <a:pt x="181" y="241"/>
                  </a:lnTo>
                  <a:lnTo>
                    <a:pt x="178" y="241"/>
                  </a:lnTo>
                  <a:lnTo>
                    <a:pt x="174" y="241"/>
                  </a:lnTo>
                  <a:lnTo>
                    <a:pt x="170" y="241"/>
                  </a:lnTo>
                  <a:lnTo>
                    <a:pt x="166" y="238"/>
                  </a:lnTo>
                  <a:lnTo>
                    <a:pt x="166" y="238"/>
                  </a:lnTo>
                  <a:lnTo>
                    <a:pt x="163" y="238"/>
                  </a:lnTo>
                  <a:lnTo>
                    <a:pt x="163" y="234"/>
                  </a:lnTo>
                  <a:lnTo>
                    <a:pt x="159" y="230"/>
                  </a:lnTo>
                  <a:lnTo>
                    <a:pt x="159" y="230"/>
                  </a:lnTo>
                  <a:lnTo>
                    <a:pt x="159" y="226"/>
                  </a:lnTo>
                  <a:lnTo>
                    <a:pt x="155" y="223"/>
                  </a:lnTo>
                  <a:lnTo>
                    <a:pt x="155" y="219"/>
                  </a:lnTo>
                  <a:lnTo>
                    <a:pt x="159" y="219"/>
                  </a:lnTo>
                  <a:lnTo>
                    <a:pt x="163" y="219"/>
                  </a:lnTo>
                  <a:lnTo>
                    <a:pt x="163" y="219"/>
                  </a:lnTo>
                  <a:lnTo>
                    <a:pt x="159" y="215"/>
                  </a:lnTo>
                  <a:lnTo>
                    <a:pt x="159" y="215"/>
                  </a:lnTo>
                  <a:lnTo>
                    <a:pt x="159" y="215"/>
                  </a:lnTo>
                  <a:lnTo>
                    <a:pt x="163" y="212"/>
                  </a:lnTo>
                  <a:lnTo>
                    <a:pt x="166" y="208"/>
                  </a:lnTo>
                  <a:lnTo>
                    <a:pt x="166" y="204"/>
                  </a:lnTo>
                  <a:lnTo>
                    <a:pt x="163" y="197"/>
                  </a:lnTo>
                  <a:lnTo>
                    <a:pt x="159" y="193"/>
                  </a:lnTo>
                  <a:lnTo>
                    <a:pt x="159" y="189"/>
                  </a:lnTo>
                  <a:lnTo>
                    <a:pt x="159" y="189"/>
                  </a:lnTo>
                  <a:lnTo>
                    <a:pt x="159" y="186"/>
                  </a:lnTo>
                  <a:lnTo>
                    <a:pt x="152" y="178"/>
                  </a:lnTo>
                  <a:lnTo>
                    <a:pt x="152" y="175"/>
                  </a:lnTo>
                  <a:lnTo>
                    <a:pt x="148" y="171"/>
                  </a:lnTo>
                  <a:lnTo>
                    <a:pt x="144" y="163"/>
                  </a:lnTo>
                  <a:lnTo>
                    <a:pt x="141" y="160"/>
                  </a:lnTo>
                  <a:lnTo>
                    <a:pt x="133" y="156"/>
                  </a:lnTo>
                  <a:lnTo>
                    <a:pt x="133" y="152"/>
                  </a:lnTo>
                  <a:lnTo>
                    <a:pt x="133" y="152"/>
                  </a:lnTo>
                  <a:lnTo>
                    <a:pt x="129" y="149"/>
                  </a:lnTo>
                  <a:lnTo>
                    <a:pt x="126" y="149"/>
                  </a:lnTo>
                  <a:lnTo>
                    <a:pt x="126" y="149"/>
                  </a:lnTo>
                  <a:lnTo>
                    <a:pt x="126" y="149"/>
                  </a:lnTo>
                  <a:lnTo>
                    <a:pt x="129" y="145"/>
                  </a:lnTo>
                  <a:lnTo>
                    <a:pt x="126" y="141"/>
                  </a:lnTo>
                  <a:lnTo>
                    <a:pt x="126" y="141"/>
                  </a:lnTo>
                  <a:lnTo>
                    <a:pt x="126" y="137"/>
                  </a:lnTo>
                  <a:lnTo>
                    <a:pt x="122" y="137"/>
                  </a:lnTo>
                  <a:lnTo>
                    <a:pt x="118" y="137"/>
                  </a:lnTo>
                  <a:lnTo>
                    <a:pt x="111" y="134"/>
                  </a:lnTo>
                  <a:lnTo>
                    <a:pt x="111" y="130"/>
                  </a:lnTo>
                  <a:lnTo>
                    <a:pt x="107" y="130"/>
                  </a:lnTo>
                  <a:lnTo>
                    <a:pt x="104" y="130"/>
                  </a:lnTo>
                  <a:lnTo>
                    <a:pt x="104" y="126"/>
                  </a:lnTo>
                  <a:lnTo>
                    <a:pt x="107" y="123"/>
                  </a:lnTo>
                  <a:lnTo>
                    <a:pt x="107" y="119"/>
                  </a:lnTo>
                  <a:lnTo>
                    <a:pt x="111" y="119"/>
                  </a:lnTo>
                  <a:lnTo>
                    <a:pt x="115" y="119"/>
                  </a:lnTo>
                  <a:lnTo>
                    <a:pt x="115" y="119"/>
                  </a:lnTo>
                  <a:lnTo>
                    <a:pt x="115" y="115"/>
                  </a:lnTo>
                  <a:lnTo>
                    <a:pt x="115" y="115"/>
                  </a:lnTo>
                  <a:lnTo>
                    <a:pt x="111" y="115"/>
                  </a:lnTo>
                  <a:lnTo>
                    <a:pt x="111" y="115"/>
                  </a:lnTo>
                  <a:lnTo>
                    <a:pt x="107" y="111"/>
                  </a:lnTo>
                  <a:lnTo>
                    <a:pt x="107" y="111"/>
                  </a:lnTo>
                  <a:lnTo>
                    <a:pt x="104" y="111"/>
                  </a:lnTo>
                  <a:lnTo>
                    <a:pt x="100" y="111"/>
                  </a:lnTo>
                  <a:lnTo>
                    <a:pt x="100" y="108"/>
                  </a:lnTo>
                  <a:lnTo>
                    <a:pt x="100" y="104"/>
                  </a:lnTo>
                  <a:lnTo>
                    <a:pt x="100" y="104"/>
                  </a:lnTo>
                  <a:lnTo>
                    <a:pt x="96" y="104"/>
                  </a:lnTo>
                  <a:lnTo>
                    <a:pt x="89" y="100"/>
                  </a:lnTo>
                  <a:lnTo>
                    <a:pt x="89" y="97"/>
                  </a:lnTo>
                  <a:lnTo>
                    <a:pt x="92" y="93"/>
                  </a:lnTo>
                  <a:lnTo>
                    <a:pt x="92" y="89"/>
                  </a:lnTo>
                  <a:lnTo>
                    <a:pt x="89" y="89"/>
                  </a:lnTo>
                  <a:lnTo>
                    <a:pt x="89" y="89"/>
                  </a:lnTo>
                  <a:lnTo>
                    <a:pt x="85" y="89"/>
                  </a:lnTo>
                  <a:lnTo>
                    <a:pt x="85" y="89"/>
                  </a:lnTo>
                  <a:lnTo>
                    <a:pt x="81" y="89"/>
                  </a:lnTo>
                  <a:lnTo>
                    <a:pt x="81" y="86"/>
                  </a:lnTo>
                  <a:lnTo>
                    <a:pt x="81" y="82"/>
                  </a:lnTo>
                  <a:lnTo>
                    <a:pt x="78" y="78"/>
                  </a:lnTo>
                  <a:lnTo>
                    <a:pt x="78" y="78"/>
                  </a:lnTo>
                  <a:lnTo>
                    <a:pt x="74" y="78"/>
                  </a:lnTo>
                  <a:lnTo>
                    <a:pt x="74" y="74"/>
                  </a:lnTo>
                  <a:lnTo>
                    <a:pt x="74" y="71"/>
                  </a:lnTo>
                  <a:lnTo>
                    <a:pt x="70" y="71"/>
                  </a:lnTo>
                  <a:lnTo>
                    <a:pt x="70" y="67"/>
                  </a:lnTo>
                  <a:lnTo>
                    <a:pt x="66" y="63"/>
                  </a:lnTo>
                  <a:lnTo>
                    <a:pt x="66" y="63"/>
                  </a:lnTo>
                  <a:lnTo>
                    <a:pt x="66" y="63"/>
                  </a:lnTo>
                  <a:lnTo>
                    <a:pt x="66" y="63"/>
                  </a:lnTo>
                  <a:lnTo>
                    <a:pt x="66" y="60"/>
                  </a:lnTo>
                  <a:lnTo>
                    <a:pt x="63" y="56"/>
                  </a:lnTo>
                  <a:lnTo>
                    <a:pt x="63" y="52"/>
                  </a:lnTo>
                  <a:lnTo>
                    <a:pt x="63" y="52"/>
                  </a:lnTo>
                  <a:lnTo>
                    <a:pt x="63" y="48"/>
                  </a:lnTo>
                  <a:lnTo>
                    <a:pt x="59" y="45"/>
                  </a:lnTo>
                  <a:lnTo>
                    <a:pt x="59" y="41"/>
                  </a:lnTo>
                  <a:lnTo>
                    <a:pt x="59" y="37"/>
                  </a:lnTo>
                  <a:lnTo>
                    <a:pt x="59" y="34"/>
                  </a:lnTo>
                  <a:lnTo>
                    <a:pt x="59" y="30"/>
                  </a:lnTo>
                  <a:lnTo>
                    <a:pt x="59" y="30"/>
                  </a:lnTo>
                  <a:lnTo>
                    <a:pt x="55" y="26"/>
                  </a:lnTo>
                  <a:lnTo>
                    <a:pt x="55" y="26"/>
                  </a:lnTo>
                  <a:lnTo>
                    <a:pt x="52" y="26"/>
                  </a:lnTo>
                  <a:lnTo>
                    <a:pt x="52" y="22"/>
                  </a:lnTo>
                  <a:lnTo>
                    <a:pt x="48" y="26"/>
                  </a:lnTo>
                  <a:lnTo>
                    <a:pt x="44" y="26"/>
                  </a:lnTo>
                  <a:lnTo>
                    <a:pt x="44" y="22"/>
                  </a:lnTo>
                  <a:lnTo>
                    <a:pt x="41" y="19"/>
                  </a:lnTo>
                  <a:lnTo>
                    <a:pt x="37" y="19"/>
                  </a:lnTo>
                  <a:lnTo>
                    <a:pt x="33" y="15"/>
                  </a:lnTo>
                  <a:lnTo>
                    <a:pt x="37" y="19"/>
                  </a:lnTo>
                  <a:lnTo>
                    <a:pt x="37" y="19"/>
                  </a:lnTo>
                  <a:lnTo>
                    <a:pt x="33" y="26"/>
                  </a:lnTo>
                  <a:lnTo>
                    <a:pt x="33" y="30"/>
                  </a:lnTo>
                  <a:lnTo>
                    <a:pt x="33" y="34"/>
                  </a:lnTo>
                  <a:lnTo>
                    <a:pt x="33" y="45"/>
                  </a:lnTo>
                  <a:lnTo>
                    <a:pt x="33" y="48"/>
                  </a:lnTo>
                  <a:lnTo>
                    <a:pt x="33" y="48"/>
                  </a:lnTo>
                  <a:lnTo>
                    <a:pt x="37" y="52"/>
                  </a:lnTo>
                  <a:lnTo>
                    <a:pt x="37" y="56"/>
                  </a:lnTo>
                  <a:lnTo>
                    <a:pt x="41" y="56"/>
                  </a:lnTo>
                  <a:lnTo>
                    <a:pt x="41" y="60"/>
                  </a:lnTo>
                  <a:lnTo>
                    <a:pt x="44" y="63"/>
                  </a:lnTo>
                  <a:lnTo>
                    <a:pt x="44" y="67"/>
                  </a:lnTo>
                  <a:lnTo>
                    <a:pt x="44" y="67"/>
                  </a:lnTo>
                  <a:lnTo>
                    <a:pt x="44" y="71"/>
                  </a:lnTo>
                  <a:lnTo>
                    <a:pt x="48" y="71"/>
                  </a:lnTo>
                  <a:lnTo>
                    <a:pt x="52" y="74"/>
                  </a:lnTo>
                  <a:lnTo>
                    <a:pt x="52" y="78"/>
                  </a:lnTo>
                  <a:lnTo>
                    <a:pt x="52" y="78"/>
                  </a:lnTo>
                  <a:lnTo>
                    <a:pt x="55" y="78"/>
                  </a:lnTo>
                  <a:lnTo>
                    <a:pt x="59" y="82"/>
                  </a:lnTo>
                  <a:lnTo>
                    <a:pt x="55" y="86"/>
                  </a:lnTo>
                  <a:lnTo>
                    <a:pt x="55" y="89"/>
                  </a:lnTo>
                  <a:lnTo>
                    <a:pt x="59" y="93"/>
                  </a:lnTo>
                  <a:lnTo>
                    <a:pt x="63" y="93"/>
                  </a:lnTo>
                  <a:lnTo>
                    <a:pt x="63" y="97"/>
                  </a:lnTo>
                  <a:lnTo>
                    <a:pt x="66" y="100"/>
                  </a:lnTo>
                  <a:lnTo>
                    <a:pt x="66" y="100"/>
                  </a:lnTo>
                  <a:lnTo>
                    <a:pt x="66" y="104"/>
                  </a:lnTo>
                  <a:lnTo>
                    <a:pt x="66" y="104"/>
                  </a:lnTo>
                  <a:lnTo>
                    <a:pt x="66" y="108"/>
                  </a:lnTo>
                  <a:lnTo>
                    <a:pt x="70" y="111"/>
                  </a:lnTo>
                  <a:lnTo>
                    <a:pt x="70" y="111"/>
                  </a:lnTo>
                  <a:lnTo>
                    <a:pt x="70" y="108"/>
                  </a:lnTo>
                  <a:lnTo>
                    <a:pt x="70" y="108"/>
                  </a:lnTo>
                  <a:lnTo>
                    <a:pt x="70" y="108"/>
                  </a:lnTo>
                  <a:lnTo>
                    <a:pt x="74" y="111"/>
                  </a:lnTo>
                  <a:lnTo>
                    <a:pt x="74" y="111"/>
                  </a:lnTo>
                  <a:lnTo>
                    <a:pt x="78" y="119"/>
                  </a:lnTo>
                  <a:lnTo>
                    <a:pt x="74" y="123"/>
                  </a:lnTo>
                  <a:lnTo>
                    <a:pt x="74" y="126"/>
                  </a:lnTo>
                  <a:lnTo>
                    <a:pt x="78" y="126"/>
                  </a:lnTo>
                  <a:lnTo>
                    <a:pt x="78" y="130"/>
                  </a:lnTo>
                  <a:lnTo>
                    <a:pt x="78" y="130"/>
                  </a:lnTo>
                  <a:lnTo>
                    <a:pt x="78" y="134"/>
                  </a:lnTo>
                  <a:lnTo>
                    <a:pt x="81" y="134"/>
                  </a:lnTo>
                  <a:lnTo>
                    <a:pt x="81" y="137"/>
                  </a:lnTo>
                  <a:lnTo>
                    <a:pt x="78" y="137"/>
                  </a:lnTo>
                  <a:lnTo>
                    <a:pt x="81" y="141"/>
                  </a:lnTo>
                  <a:lnTo>
                    <a:pt x="81" y="145"/>
                  </a:lnTo>
                  <a:lnTo>
                    <a:pt x="81" y="149"/>
                  </a:lnTo>
                  <a:lnTo>
                    <a:pt x="81" y="149"/>
                  </a:lnTo>
                  <a:lnTo>
                    <a:pt x="85" y="152"/>
                  </a:lnTo>
                  <a:lnTo>
                    <a:pt x="85" y="156"/>
                  </a:lnTo>
                  <a:lnTo>
                    <a:pt x="85" y="156"/>
                  </a:lnTo>
                  <a:lnTo>
                    <a:pt x="89" y="156"/>
                  </a:lnTo>
                  <a:lnTo>
                    <a:pt x="89" y="152"/>
                  </a:lnTo>
                  <a:lnTo>
                    <a:pt x="89" y="152"/>
                  </a:lnTo>
                  <a:lnTo>
                    <a:pt x="89" y="152"/>
                  </a:lnTo>
                  <a:lnTo>
                    <a:pt x="92" y="156"/>
                  </a:lnTo>
                  <a:lnTo>
                    <a:pt x="92" y="156"/>
                  </a:lnTo>
                  <a:lnTo>
                    <a:pt x="96" y="160"/>
                  </a:lnTo>
                  <a:lnTo>
                    <a:pt x="96" y="163"/>
                  </a:lnTo>
                  <a:lnTo>
                    <a:pt x="96" y="163"/>
                  </a:lnTo>
                  <a:lnTo>
                    <a:pt x="100" y="167"/>
                  </a:lnTo>
                  <a:lnTo>
                    <a:pt x="100" y="167"/>
                  </a:lnTo>
                  <a:lnTo>
                    <a:pt x="100" y="171"/>
                  </a:lnTo>
                  <a:lnTo>
                    <a:pt x="96" y="175"/>
                  </a:lnTo>
                  <a:lnTo>
                    <a:pt x="92" y="178"/>
                  </a:lnTo>
                  <a:lnTo>
                    <a:pt x="89" y="175"/>
                  </a:lnTo>
                  <a:lnTo>
                    <a:pt x="89" y="175"/>
                  </a:lnTo>
                  <a:lnTo>
                    <a:pt x="89" y="171"/>
                  </a:lnTo>
                  <a:lnTo>
                    <a:pt x="89" y="171"/>
                  </a:lnTo>
                  <a:lnTo>
                    <a:pt x="85" y="167"/>
                  </a:lnTo>
                  <a:lnTo>
                    <a:pt x="85" y="163"/>
                  </a:lnTo>
                  <a:lnTo>
                    <a:pt x="81" y="163"/>
                  </a:lnTo>
                  <a:lnTo>
                    <a:pt x="78" y="160"/>
                  </a:lnTo>
                  <a:lnTo>
                    <a:pt x="78" y="160"/>
                  </a:lnTo>
                  <a:lnTo>
                    <a:pt x="74" y="156"/>
                  </a:lnTo>
                  <a:lnTo>
                    <a:pt x="70" y="152"/>
                  </a:lnTo>
                  <a:lnTo>
                    <a:pt x="66" y="149"/>
                  </a:lnTo>
                  <a:lnTo>
                    <a:pt x="63" y="149"/>
                  </a:lnTo>
                  <a:lnTo>
                    <a:pt x="63" y="145"/>
                  </a:lnTo>
                  <a:lnTo>
                    <a:pt x="63" y="145"/>
                  </a:lnTo>
                  <a:lnTo>
                    <a:pt x="59" y="145"/>
                  </a:lnTo>
                  <a:lnTo>
                    <a:pt x="59" y="141"/>
                  </a:lnTo>
                  <a:lnTo>
                    <a:pt x="59" y="137"/>
                  </a:lnTo>
                  <a:lnTo>
                    <a:pt x="63" y="130"/>
                  </a:lnTo>
                  <a:lnTo>
                    <a:pt x="63" y="126"/>
                  </a:lnTo>
                  <a:lnTo>
                    <a:pt x="59" y="119"/>
                  </a:lnTo>
                  <a:lnTo>
                    <a:pt x="59" y="119"/>
                  </a:lnTo>
                  <a:lnTo>
                    <a:pt x="55" y="119"/>
                  </a:lnTo>
                  <a:lnTo>
                    <a:pt x="55" y="119"/>
                  </a:lnTo>
                  <a:lnTo>
                    <a:pt x="48" y="111"/>
                  </a:lnTo>
                  <a:lnTo>
                    <a:pt x="48" y="108"/>
                  </a:lnTo>
                  <a:lnTo>
                    <a:pt x="48" y="104"/>
                  </a:lnTo>
                  <a:lnTo>
                    <a:pt x="48" y="104"/>
                  </a:lnTo>
                  <a:lnTo>
                    <a:pt x="44" y="108"/>
                  </a:lnTo>
                  <a:lnTo>
                    <a:pt x="41" y="108"/>
                  </a:lnTo>
                  <a:lnTo>
                    <a:pt x="41" y="108"/>
                  </a:lnTo>
                  <a:lnTo>
                    <a:pt x="37" y="108"/>
                  </a:lnTo>
                  <a:lnTo>
                    <a:pt x="41" y="104"/>
                  </a:lnTo>
                  <a:lnTo>
                    <a:pt x="37" y="104"/>
                  </a:lnTo>
                  <a:lnTo>
                    <a:pt x="33" y="104"/>
                  </a:lnTo>
                  <a:lnTo>
                    <a:pt x="33" y="104"/>
                  </a:lnTo>
                  <a:lnTo>
                    <a:pt x="29" y="100"/>
                  </a:lnTo>
                  <a:lnTo>
                    <a:pt x="29" y="100"/>
                  </a:lnTo>
                  <a:lnTo>
                    <a:pt x="26" y="97"/>
                  </a:lnTo>
                  <a:lnTo>
                    <a:pt x="26" y="97"/>
                  </a:lnTo>
                  <a:lnTo>
                    <a:pt x="22" y="93"/>
                  </a:lnTo>
                  <a:lnTo>
                    <a:pt x="18" y="89"/>
                  </a:lnTo>
                  <a:lnTo>
                    <a:pt x="22" y="89"/>
                  </a:lnTo>
                  <a:lnTo>
                    <a:pt x="26" y="89"/>
                  </a:lnTo>
                  <a:lnTo>
                    <a:pt x="26" y="89"/>
                  </a:lnTo>
                  <a:lnTo>
                    <a:pt x="33" y="89"/>
                  </a:lnTo>
                  <a:lnTo>
                    <a:pt x="33" y="93"/>
                  </a:lnTo>
                  <a:lnTo>
                    <a:pt x="33" y="89"/>
                  </a:lnTo>
                  <a:lnTo>
                    <a:pt x="37" y="89"/>
                  </a:lnTo>
                  <a:lnTo>
                    <a:pt x="33" y="89"/>
                  </a:lnTo>
                  <a:lnTo>
                    <a:pt x="33" y="86"/>
                  </a:lnTo>
                  <a:lnTo>
                    <a:pt x="33" y="86"/>
                  </a:lnTo>
                  <a:lnTo>
                    <a:pt x="37" y="86"/>
                  </a:lnTo>
                  <a:lnTo>
                    <a:pt x="37" y="86"/>
                  </a:lnTo>
                  <a:lnTo>
                    <a:pt x="37" y="82"/>
                  </a:lnTo>
                  <a:lnTo>
                    <a:pt x="37" y="82"/>
                  </a:lnTo>
                  <a:lnTo>
                    <a:pt x="37" y="78"/>
                  </a:lnTo>
                  <a:lnTo>
                    <a:pt x="37" y="74"/>
                  </a:lnTo>
                  <a:lnTo>
                    <a:pt x="33" y="74"/>
                  </a:lnTo>
                  <a:lnTo>
                    <a:pt x="33" y="71"/>
                  </a:lnTo>
                  <a:lnTo>
                    <a:pt x="29" y="67"/>
                  </a:lnTo>
                  <a:lnTo>
                    <a:pt x="29" y="63"/>
                  </a:lnTo>
                  <a:lnTo>
                    <a:pt x="26" y="60"/>
                  </a:lnTo>
                  <a:lnTo>
                    <a:pt x="22" y="56"/>
                  </a:lnTo>
                  <a:lnTo>
                    <a:pt x="18" y="56"/>
                  </a:lnTo>
                  <a:lnTo>
                    <a:pt x="15" y="56"/>
                  </a:lnTo>
                  <a:lnTo>
                    <a:pt x="15" y="52"/>
                  </a:lnTo>
                  <a:lnTo>
                    <a:pt x="15" y="45"/>
                  </a:lnTo>
                  <a:lnTo>
                    <a:pt x="15" y="45"/>
                  </a:lnTo>
                  <a:lnTo>
                    <a:pt x="11" y="41"/>
                  </a:lnTo>
                  <a:lnTo>
                    <a:pt x="11" y="41"/>
                  </a:lnTo>
                  <a:lnTo>
                    <a:pt x="11" y="37"/>
                  </a:lnTo>
                  <a:lnTo>
                    <a:pt x="11" y="34"/>
                  </a:lnTo>
                  <a:lnTo>
                    <a:pt x="7" y="34"/>
                  </a:lnTo>
                  <a:lnTo>
                    <a:pt x="7" y="30"/>
                  </a:lnTo>
                  <a:lnTo>
                    <a:pt x="7" y="30"/>
                  </a:lnTo>
                  <a:lnTo>
                    <a:pt x="11" y="26"/>
                  </a:lnTo>
                  <a:lnTo>
                    <a:pt x="4" y="22"/>
                  </a:lnTo>
                  <a:lnTo>
                    <a:pt x="4" y="19"/>
                  </a:lnTo>
                  <a:lnTo>
                    <a:pt x="4" y="19"/>
                  </a:lnTo>
                  <a:lnTo>
                    <a:pt x="7" y="19"/>
                  </a:lnTo>
                  <a:lnTo>
                    <a:pt x="4" y="15"/>
                  </a:lnTo>
                  <a:lnTo>
                    <a:pt x="4" y="11"/>
                  </a:lnTo>
                  <a:lnTo>
                    <a:pt x="0" y="4"/>
                  </a:lnTo>
                  <a:lnTo>
                    <a:pt x="0" y="0"/>
                  </a:lnTo>
                  <a:lnTo>
                    <a:pt x="0" y="0"/>
                  </a:lnTo>
                  <a:close/>
                  <a:moveTo>
                    <a:pt x="85" y="145"/>
                  </a:moveTo>
                  <a:lnTo>
                    <a:pt x="85" y="141"/>
                  </a:lnTo>
                  <a:lnTo>
                    <a:pt x="85" y="141"/>
                  </a:lnTo>
                  <a:lnTo>
                    <a:pt x="85" y="137"/>
                  </a:lnTo>
                  <a:lnTo>
                    <a:pt x="81" y="137"/>
                  </a:lnTo>
                  <a:lnTo>
                    <a:pt x="85" y="141"/>
                  </a:lnTo>
                  <a:lnTo>
                    <a:pt x="85" y="145"/>
                  </a:lnTo>
                  <a:lnTo>
                    <a:pt x="85" y="145"/>
                  </a:lnTo>
                  <a:close/>
                  <a:moveTo>
                    <a:pt x="89" y="149"/>
                  </a:moveTo>
                  <a:lnTo>
                    <a:pt x="89" y="152"/>
                  </a:lnTo>
                  <a:lnTo>
                    <a:pt x="89" y="152"/>
                  </a:lnTo>
                  <a:lnTo>
                    <a:pt x="89" y="149"/>
                  </a:lnTo>
                  <a:lnTo>
                    <a:pt x="89" y="149"/>
                  </a:lnTo>
                  <a:lnTo>
                    <a:pt x="89" y="149"/>
                  </a:lnTo>
                  <a:close/>
                  <a:moveTo>
                    <a:pt x="296" y="145"/>
                  </a:moveTo>
                  <a:lnTo>
                    <a:pt x="300" y="145"/>
                  </a:lnTo>
                  <a:lnTo>
                    <a:pt x="300" y="145"/>
                  </a:lnTo>
                  <a:lnTo>
                    <a:pt x="296" y="145"/>
                  </a:lnTo>
                  <a:lnTo>
                    <a:pt x="296" y="145"/>
                  </a:lnTo>
                  <a:lnTo>
                    <a:pt x="296" y="145"/>
                  </a:lnTo>
                  <a:close/>
                  <a:moveTo>
                    <a:pt x="296" y="149"/>
                  </a:moveTo>
                  <a:lnTo>
                    <a:pt x="296" y="149"/>
                  </a:lnTo>
                  <a:lnTo>
                    <a:pt x="296" y="149"/>
                  </a:lnTo>
                  <a:lnTo>
                    <a:pt x="296" y="149"/>
                  </a:lnTo>
                  <a:lnTo>
                    <a:pt x="296" y="149"/>
                  </a:lnTo>
                  <a:lnTo>
                    <a:pt x="296" y="149"/>
                  </a:lnTo>
                  <a:close/>
                  <a:moveTo>
                    <a:pt x="296" y="156"/>
                  </a:moveTo>
                  <a:lnTo>
                    <a:pt x="296" y="152"/>
                  </a:lnTo>
                  <a:lnTo>
                    <a:pt x="296" y="152"/>
                  </a:lnTo>
                  <a:lnTo>
                    <a:pt x="296" y="15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2" name="Freeform 177">
              <a:extLst>
                <a:ext uri="{FF2B5EF4-FFF2-40B4-BE49-F238E27FC236}">
                  <a16:creationId xmlns:a16="http://schemas.microsoft.com/office/drawing/2014/main" xmlns="" id="{93CB708C-FA55-4F37-9E6C-24FF74097587}"/>
                </a:ext>
              </a:extLst>
            </p:cNvPr>
            <p:cNvSpPr>
              <a:spLocks noEditPoints="1"/>
            </p:cNvSpPr>
            <p:nvPr/>
          </p:nvSpPr>
          <p:spPr bwMode="auto">
            <a:xfrm>
              <a:off x="2816597" y="4145716"/>
              <a:ext cx="1155443" cy="1070126"/>
            </a:xfrm>
            <a:custGeom>
              <a:avLst/>
              <a:gdLst>
                <a:gd name="T0" fmla="*/ 103 w 174"/>
                <a:gd name="T1" fmla="*/ 22 h 165"/>
                <a:gd name="T2" fmla="*/ 105 w 174"/>
                <a:gd name="T3" fmla="*/ 21 h 165"/>
                <a:gd name="T4" fmla="*/ 106 w 174"/>
                <a:gd name="T5" fmla="*/ 21 h 165"/>
                <a:gd name="T6" fmla="*/ 109 w 174"/>
                <a:gd name="T7" fmla="*/ 22 h 165"/>
                <a:gd name="T8" fmla="*/ 100 w 174"/>
                <a:gd name="T9" fmla="*/ 5 h 165"/>
                <a:gd name="T10" fmla="*/ 94 w 174"/>
                <a:gd name="T11" fmla="*/ 12 h 165"/>
                <a:gd name="T12" fmla="*/ 88 w 174"/>
                <a:gd name="T13" fmla="*/ 13 h 165"/>
                <a:gd name="T14" fmla="*/ 79 w 174"/>
                <a:gd name="T15" fmla="*/ 12 h 165"/>
                <a:gd name="T16" fmla="*/ 75 w 174"/>
                <a:gd name="T17" fmla="*/ 13 h 165"/>
                <a:gd name="T18" fmla="*/ 64 w 174"/>
                <a:gd name="T19" fmla="*/ 15 h 165"/>
                <a:gd name="T20" fmla="*/ 64 w 174"/>
                <a:gd name="T21" fmla="*/ 5 h 165"/>
                <a:gd name="T22" fmla="*/ 59 w 174"/>
                <a:gd name="T23" fmla="*/ 0 h 165"/>
                <a:gd name="T24" fmla="*/ 44 w 174"/>
                <a:gd name="T25" fmla="*/ 6 h 165"/>
                <a:gd name="T26" fmla="*/ 47 w 174"/>
                <a:gd name="T27" fmla="*/ 12 h 165"/>
                <a:gd name="T28" fmla="*/ 30 w 174"/>
                <a:gd name="T29" fmla="*/ 17 h 165"/>
                <a:gd name="T30" fmla="*/ 18 w 174"/>
                <a:gd name="T31" fmla="*/ 16 h 165"/>
                <a:gd name="T32" fmla="*/ 20 w 174"/>
                <a:gd name="T33" fmla="*/ 28 h 165"/>
                <a:gd name="T34" fmla="*/ 10 w 174"/>
                <a:gd name="T35" fmla="*/ 40 h 165"/>
                <a:gd name="T36" fmla="*/ 3 w 174"/>
                <a:gd name="T37" fmla="*/ 49 h 165"/>
                <a:gd name="T38" fmla="*/ 5 w 174"/>
                <a:gd name="T39" fmla="*/ 60 h 165"/>
                <a:gd name="T40" fmla="*/ 16 w 174"/>
                <a:gd name="T41" fmla="*/ 67 h 165"/>
                <a:gd name="T42" fmla="*/ 27 w 174"/>
                <a:gd name="T43" fmla="*/ 66 h 165"/>
                <a:gd name="T44" fmla="*/ 38 w 174"/>
                <a:gd name="T45" fmla="*/ 65 h 165"/>
                <a:gd name="T46" fmla="*/ 50 w 174"/>
                <a:gd name="T47" fmla="*/ 75 h 165"/>
                <a:gd name="T48" fmla="*/ 62 w 174"/>
                <a:gd name="T49" fmla="*/ 86 h 165"/>
                <a:gd name="T50" fmla="*/ 74 w 174"/>
                <a:gd name="T51" fmla="*/ 106 h 165"/>
                <a:gd name="T52" fmla="*/ 84 w 174"/>
                <a:gd name="T53" fmla="*/ 114 h 165"/>
                <a:gd name="T54" fmla="*/ 90 w 174"/>
                <a:gd name="T55" fmla="*/ 127 h 165"/>
                <a:gd name="T56" fmla="*/ 92 w 174"/>
                <a:gd name="T57" fmla="*/ 136 h 165"/>
                <a:gd name="T58" fmla="*/ 83 w 174"/>
                <a:gd name="T59" fmla="*/ 143 h 165"/>
                <a:gd name="T60" fmla="*/ 84 w 174"/>
                <a:gd name="T61" fmla="*/ 150 h 165"/>
                <a:gd name="T62" fmla="*/ 95 w 174"/>
                <a:gd name="T63" fmla="*/ 157 h 165"/>
                <a:gd name="T64" fmla="*/ 102 w 174"/>
                <a:gd name="T65" fmla="*/ 159 h 165"/>
                <a:gd name="T66" fmla="*/ 105 w 174"/>
                <a:gd name="T67" fmla="*/ 152 h 165"/>
                <a:gd name="T68" fmla="*/ 108 w 174"/>
                <a:gd name="T69" fmla="*/ 149 h 165"/>
                <a:gd name="T70" fmla="*/ 104 w 174"/>
                <a:gd name="T71" fmla="*/ 156 h 165"/>
                <a:gd name="T72" fmla="*/ 116 w 174"/>
                <a:gd name="T73" fmla="*/ 140 h 165"/>
                <a:gd name="T74" fmla="*/ 116 w 174"/>
                <a:gd name="T75" fmla="*/ 133 h 165"/>
                <a:gd name="T76" fmla="*/ 119 w 174"/>
                <a:gd name="T77" fmla="*/ 126 h 165"/>
                <a:gd name="T78" fmla="*/ 131 w 174"/>
                <a:gd name="T79" fmla="*/ 119 h 165"/>
                <a:gd name="T80" fmla="*/ 136 w 174"/>
                <a:gd name="T81" fmla="*/ 115 h 165"/>
                <a:gd name="T82" fmla="*/ 141 w 174"/>
                <a:gd name="T83" fmla="*/ 116 h 165"/>
                <a:gd name="T84" fmla="*/ 149 w 174"/>
                <a:gd name="T85" fmla="*/ 109 h 165"/>
                <a:gd name="T86" fmla="*/ 154 w 174"/>
                <a:gd name="T87" fmla="*/ 96 h 165"/>
                <a:gd name="T88" fmla="*/ 156 w 174"/>
                <a:gd name="T89" fmla="*/ 78 h 165"/>
                <a:gd name="T90" fmla="*/ 155 w 174"/>
                <a:gd name="T91" fmla="*/ 73 h 165"/>
                <a:gd name="T92" fmla="*/ 161 w 174"/>
                <a:gd name="T93" fmla="*/ 71 h 165"/>
                <a:gd name="T94" fmla="*/ 173 w 174"/>
                <a:gd name="T95" fmla="*/ 56 h 165"/>
                <a:gd name="T96" fmla="*/ 168 w 174"/>
                <a:gd name="T97" fmla="*/ 42 h 165"/>
                <a:gd name="T98" fmla="*/ 151 w 174"/>
                <a:gd name="T99" fmla="*/ 33 h 165"/>
                <a:gd name="T100" fmla="*/ 142 w 174"/>
                <a:gd name="T101" fmla="*/ 33 h 165"/>
                <a:gd name="T102" fmla="*/ 134 w 174"/>
                <a:gd name="T103" fmla="*/ 32 h 165"/>
                <a:gd name="T104" fmla="*/ 130 w 174"/>
                <a:gd name="T105" fmla="*/ 35 h 165"/>
                <a:gd name="T106" fmla="*/ 126 w 174"/>
                <a:gd name="T107" fmla="*/ 29 h 165"/>
                <a:gd name="T108" fmla="*/ 120 w 174"/>
                <a:gd name="T109" fmla="*/ 25 h 165"/>
                <a:gd name="T110" fmla="*/ 113 w 174"/>
                <a:gd name="T111" fmla="*/ 27 h 165"/>
                <a:gd name="T112" fmla="*/ 107 w 174"/>
                <a:gd name="T113" fmla="*/ 33 h 165"/>
                <a:gd name="T114" fmla="*/ 105 w 174"/>
                <a:gd name="T115" fmla="*/ 29 h 165"/>
                <a:gd name="T116" fmla="*/ 113 w 174"/>
                <a:gd name="T117" fmla="*/ 24 h 165"/>
                <a:gd name="T118" fmla="*/ 104 w 174"/>
                <a:gd name="T119" fmla="*/ 25 h 165"/>
                <a:gd name="T120" fmla="*/ 99 w 174"/>
                <a:gd name="T121" fmla="*/ 25 h 165"/>
                <a:gd name="T122" fmla="*/ 106 w 174"/>
                <a:gd name="T123" fmla="*/ 17 h 165"/>
                <a:gd name="T124" fmla="*/ 102 w 174"/>
                <a:gd name="T125" fmla="*/ 9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4" h="165">
                  <a:moveTo>
                    <a:pt x="102" y="24"/>
                  </a:moveTo>
                  <a:cubicBezTo>
                    <a:pt x="102" y="24"/>
                    <a:pt x="102" y="24"/>
                    <a:pt x="102" y="24"/>
                  </a:cubicBezTo>
                  <a:cubicBezTo>
                    <a:pt x="103" y="23"/>
                    <a:pt x="103" y="23"/>
                    <a:pt x="103" y="23"/>
                  </a:cubicBezTo>
                  <a:cubicBezTo>
                    <a:pt x="103" y="24"/>
                    <a:pt x="103" y="24"/>
                    <a:pt x="103" y="24"/>
                  </a:cubicBezTo>
                  <a:cubicBezTo>
                    <a:pt x="103" y="24"/>
                    <a:pt x="103" y="24"/>
                    <a:pt x="103" y="24"/>
                  </a:cubicBezTo>
                  <a:cubicBezTo>
                    <a:pt x="102" y="24"/>
                    <a:pt x="102" y="24"/>
                    <a:pt x="102" y="24"/>
                  </a:cubicBezTo>
                  <a:cubicBezTo>
                    <a:pt x="102" y="24"/>
                    <a:pt x="102" y="24"/>
                    <a:pt x="102" y="24"/>
                  </a:cubicBezTo>
                  <a:close/>
                  <a:moveTo>
                    <a:pt x="101" y="24"/>
                  </a:moveTo>
                  <a:cubicBezTo>
                    <a:pt x="101" y="24"/>
                    <a:pt x="101" y="24"/>
                    <a:pt x="101" y="24"/>
                  </a:cubicBezTo>
                  <a:cubicBezTo>
                    <a:pt x="101" y="24"/>
                    <a:pt x="101" y="24"/>
                    <a:pt x="101" y="24"/>
                  </a:cubicBezTo>
                  <a:cubicBezTo>
                    <a:pt x="102" y="23"/>
                    <a:pt x="102" y="23"/>
                    <a:pt x="102" y="23"/>
                  </a:cubicBezTo>
                  <a:cubicBezTo>
                    <a:pt x="103" y="23"/>
                    <a:pt x="103" y="23"/>
                    <a:pt x="103" y="23"/>
                  </a:cubicBezTo>
                  <a:cubicBezTo>
                    <a:pt x="103" y="22"/>
                    <a:pt x="103" y="22"/>
                    <a:pt x="103" y="22"/>
                  </a:cubicBezTo>
                  <a:cubicBezTo>
                    <a:pt x="103" y="22"/>
                    <a:pt x="103" y="22"/>
                    <a:pt x="103" y="22"/>
                  </a:cubicBezTo>
                  <a:cubicBezTo>
                    <a:pt x="103" y="22"/>
                    <a:pt x="103" y="22"/>
                    <a:pt x="103" y="22"/>
                  </a:cubicBezTo>
                  <a:cubicBezTo>
                    <a:pt x="103" y="22"/>
                    <a:pt x="103" y="22"/>
                    <a:pt x="103" y="22"/>
                  </a:cubicBezTo>
                  <a:cubicBezTo>
                    <a:pt x="102" y="22"/>
                    <a:pt x="102" y="22"/>
                    <a:pt x="102" y="22"/>
                  </a:cubicBezTo>
                  <a:cubicBezTo>
                    <a:pt x="101" y="23"/>
                    <a:pt x="101" y="23"/>
                    <a:pt x="101" y="23"/>
                  </a:cubicBezTo>
                  <a:cubicBezTo>
                    <a:pt x="101" y="24"/>
                    <a:pt x="101" y="24"/>
                    <a:pt x="101" y="24"/>
                  </a:cubicBezTo>
                  <a:close/>
                  <a:moveTo>
                    <a:pt x="105" y="21"/>
                  </a:moveTo>
                  <a:cubicBezTo>
                    <a:pt x="104" y="21"/>
                    <a:pt x="104" y="21"/>
                    <a:pt x="104" y="21"/>
                  </a:cubicBezTo>
                  <a:cubicBezTo>
                    <a:pt x="104" y="21"/>
                    <a:pt x="104" y="21"/>
                    <a:pt x="104" y="21"/>
                  </a:cubicBezTo>
                  <a:cubicBezTo>
                    <a:pt x="104" y="21"/>
                    <a:pt x="104" y="21"/>
                    <a:pt x="104" y="21"/>
                  </a:cubicBezTo>
                  <a:cubicBezTo>
                    <a:pt x="104" y="22"/>
                    <a:pt x="104" y="22"/>
                    <a:pt x="104" y="22"/>
                  </a:cubicBezTo>
                  <a:cubicBezTo>
                    <a:pt x="105" y="22"/>
                    <a:pt x="105" y="22"/>
                    <a:pt x="105" y="22"/>
                  </a:cubicBezTo>
                  <a:cubicBezTo>
                    <a:pt x="105" y="21"/>
                    <a:pt x="105" y="21"/>
                    <a:pt x="105" y="21"/>
                  </a:cubicBezTo>
                  <a:close/>
                  <a:moveTo>
                    <a:pt x="105" y="21"/>
                  </a:moveTo>
                  <a:cubicBezTo>
                    <a:pt x="104" y="20"/>
                    <a:pt x="104" y="20"/>
                    <a:pt x="104" y="20"/>
                  </a:cubicBezTo>
                  <a:cubicBezTo>
                    <a:pt x="105" y="19"/>
                    <a:pt x="105" y="19"/>
                    <a:pt x="105" y="19"/>
                  </a:cubicBezTo>
                  <a:cubicBezTo>
                    <a:pt x="105" y="19"/>
                    <a:pt x="105" y="19"/>
                    <a:pt x="105" y="19"/>
                  </a:cubicBezTo>
                  <a:cubicBezTo>
                    <a:pt x="106" y="19"/>
                    <a:pt x="106" y="19"/>
                    <a:pt x="106" y="19"/>
                  </a:cubicBezTo>
                  <a:cubicBezTo>
                    <a:pt x="106" y="19"/>
                    <a:pt x="106" y="19"/>
                    <a:pt x="106" y="19"/>
                  </a:cubicBezTo>
                  <a:cubicBezTo>
                    <a:pt x="106" y="19"/>
                    <a:pt x="106" y="19"/>
                    <a:pt x="106" y="19"/>
                  </a:cubicBezTo>
                  <a:cubicBezTo>
                    <a:pt x="106" y="19"/>
                    <a:pt x="106" y="19"/>
                    <a:pt x="106" y="19"/>
                  </a:cubicBezTo>
                  <a:cubicBezTo>
                    <a:pt x="105" y="20"/>
                    <a:pt x="105" y="20"/>
                    <a:pt x="105" y="20"/>
                  </a:cubicBezTo>
                  <a:cubicBezTo>
                    <a:pt x="105" y="21"/>
                    <a:pt x="105" y="21"/>
                    <a:pt x="105" y="21"/>
                  </a:cubicBezTo>
                  <a:close/>
                  <a:moveTo>
                    <a:pt x="105" y="21"/>
                  </a:moveTo>
                  <a:cubicBezTo>
                    <a:pt x="105" y="21"/>
                    <a:pt x="105" y="21"/>
                    <a:pt x="105" y="21"/>
                  </a:cubicBezTo>
                  <a:cubicBezTo>
                    <a:pt x="106" y="21"/>
                    <a:pt x="106" y="21"/>
                    <a:pt x="106" y="21"/>
                  </a:cubicBezTo>
                  <a:cubicBezTo>
                    <a:pt x="107" y="21"/>
                    <a:pt x="107" y="21"/>
                    <a:pt x="107" y="21"/>
                  </a:cubicBezTo>
                  <a:cubicBezTo>
                    <a:pt x="107" y="21"/>
                    <a:pt x="107" y="21"/>
                    <a:pt x="107" y="21"/>
                  </a:cubicBezTo>
                  <a:cubicBezTo>
                    <a:pt x="108" y="21"/>
                    <a:pt x="108" y="21"/>
                    <a:pt x="108" y="21"/>
                  </a:cubicBezTo>
                  <a:cubicBezTo>
                    <a:pt x="107" y="20"/>
                    <a:pt x="107" y="20"/>
                    <a:pt x="107" y="20"/>
                  </a:cubicBezTo>
                  <a:cubicBezTo>
                    <a:pt x="106" y="21"/>
                    <a:pt x="106" y="21"/>
                    <a:pt x="106" y="21"/>
                  </a:cubicBezTo>
                  <a:cubicBezTo>
                    <a:pt x="105" y="21"/>
                    <a:pt x="105" y="21"/>
                    <a:pt x="105" y="21"/>
                  </a:cubicBezTo>
                  <a:cubicBezTo>
                    <a:pt x="105" y="21"/>
                    <a:pt x="105" y="21"/>
                    <a:pt x="105" y="21"/>
                  </a:cubicBezTo>
                  <a:close/>
                  <a:moveTo>
                    <a:pt x="107" y="22"/>
                  </a:moveTo>
                  <a:cubicBezTo>
                    <a:pt x="108" y="22"/>
                    <a:pt x="108" y="22"/>
                    <a:pt x="108" y="22"/>
                  </a:cubicBezTo>
                  <a:cubicBezTo>
                    <a:pt x="108" y="21"/>
                    <a:pt x="108" y="21"/>
                    <a:pt x="108" y="21"/>
                  </a:cubicBezTo>
                  <a:cubicBezTo>
                    <a:pt x="109" y="21"/>
                    <a:pt x="109" y="21"/>
                    <a:pt x="109" y="21"/>
                  </a:cubicBezTo>
                  <a:cubicBezTo>
                    <a:pt x="109" y="22"/>
                    <a:pt x="109" y="22"/>
                    <a:pt x="109" y="22"/>
                  </a:cubicBezTo>
                  <a:cubicBezTo>
                    <a:pt x="109" y="22"/>
                    <a:pt x="109" y="22"/>
                    <a:pt x="109" y="22"/>
                  </a:cubicBezTo>
                  <a:cubicBezTo>
                    <a:pt x="108" y="22"/>
                    <a:pt x="108" y="22"/>
                    <a:pt x="108" y="22"/>
                  </a:cubicBezTo>
                  <a:cubicBezTo>
                    <a:pt x="107" y="22"/>
                    <a:pt x="107" y="22"/>
                    <a:pt x="107" y="22"/>
                  </a:cubicBezTo>
                  <a:close/>
                  <a:moveTo>
                    <a:pt x="105" y="14"/>
                  </a:moveTo>
                  <a:cubicBezTo>
                    <a:pt x="104" y="13"/>
                    <a:pt x="104" y="13"/>
                    <a:pt x="104" y="13"/>
                  </a:cubicBezTo>
                  <a:cubicBezTo>
                    <a:pt x="104" y="12"/>
                    <a:pt x="104" y="12"/>
                    <a:pt x="104" y="12"/>
                  </a:cubicBezTo>
                  <a:cubicBezTo>
                    <a:pt x="104" y="12"/>
                    <a:pt x="104" y="12"/>
                    <a:pt x="104" y="12"/>
                  </a:cubicBezTo>
                  <a:cubicBezTo>
                    <a:pt x="105" y="12"/>
                    <a:pt x="105" y="12"/>
                    <a:pt x="105" y="12"/>
                  </a:cubicBezTo>
                  <a:cubicBezTo>
                    <a:pt x="105" y="13"/>
                    <a:pt x="105" y="13"/>
                    <a:pt x="105" y="13"/>
                  </a:cubicBezTo>
                  <a:cubicBezTo>
                    <a:pt x="105" y="14"/>
                    <a:pt x="105" y="14"/>
                    <a:pt x="105" y="14"/>
                  </a:cubicBezTo>
                  <a:cubicBezTo>
                    <a:pt x="105" y="14"/>
                    <a:pt x="105" y="14"/>
                    <a:pt x="105" y="14"/>
                  </a:cubicBezTo>
                  <a:close/>
                  <a:moveTo>
                    <a:pt x="101" y="6"/>
                  </a:moveTo>
                  <a:cubicBezTo>
                    <a:pt x="100" y="5"/>
                    <a:pt x="100" y="5"/>
                    <a:pt x="100" y="5"/>
                  </a:cubicBezTo>
                  <a:cubicBezTo>
                    <a:pt x="100" y="5"/>
                    <a:pt x="100" y="5"/>
                    <a:pt x="100" y="5"/>
                  </a:cubicBezTo>
                  <a:cubicBezTo>
                    <a:pt x="100" y="4"/>
                    <a:pt x="100" y="4"/>
                    <a:pt x="100" y="4"/>
                  </a:cubicBezTo>
                  <a:cubicBezTo>
                    <a:pt x="99" y="4"/>
                    <a:pt x="99" y="4"/>
                    <a:pt x="99" y="4"/>
                  </a:cubicBezTo>
                  <a:cubicBezTo>
                    <a:pt x="100" y="4"/>
                    <a:pt x="100" y="4"/>
                    <a:pt x="100" y="4"/>
                  </a:cubicBezTo>
                  <a:cubicBezTo>
                    <a:pt x="99" y="5"/>
                    <a:pt x="99" y="5"/>
                    <a:pt x="99" y="5"/>
                  </a:cubicBezTo>
                  <a:cubicBezTo>
                    <a:pt x="98" y="6"/>
                    <a:pt x="98" y="6"/>
                    <a:pt x="98" y="6"/>
                  </a:cubicBezTo>
                  <a:cubicBezTo>
                    <a:pt x="98" y="6"/>
                    <a:pt x="98" y="6"/>
                    <a:pt x="98" y="6"/>
                  </a:cubicBezTo>
                  <a:cubicBezTo>
                    <a:pt x="98" y="6"/>
                    <a:pt x="98" y="6"/>
                    <a:pt x="98" y="6"/>
                  </a:cubicBezTo>
                  <a:cubicBezTo>
                    <a:pt x="98" y="6"/>
                    <a:pt x="98" y="6"/>
                    <a:pt x="98" y="6"/>
                  </a:cubicBezTo>
                  <a:cubicBezTo>
                    <a:pt x="97" y="7"/>
                    <a:pt x="97" y="7"/>
                    <a:pt x="97" y="7"/>
                  </a:cubicBezTo>
                  <a:cubicBezTo>
                    <a:pt x="96" y="9"/>
                    <a:pt x="96" y="9"/>
                    <a:pt x="96" y="9"/>
                  </a:cubicBezTo>
                  <a:cubicBezTo>
                    <a:pt x="96" y="9"/>
                    <a:pt x="96" y="9"/>
                    <a:pt x="96" y="9"/>
                  </a:cubicBezTo>
                  <a:cubicBezTo>
                    <a:pt x="95" y="11"/>
                    <a:pt x="95" y="11"/>
                    <a:pt x="95" y="11"/>
                  </a:cubicBezTo>
                  <a:cubicBezTo>
                    <a:pt x="94" y="12"/>
                    <a:pt x="94" y="12"/>
                    <a:pt x="94" y="12"/>
                  </a:cubicBezTo>
                  <a:cubicBezTo>
                    <a:pt x="93" y="13"/>
                    <a:pt x="93" y="13"/>
                    <a:pt x="93" y="13"/>
                  </a:cubicBezTo>
                  <a:cubicBezTo>
                    <a:pt x="93" y="13"/>
                    <a:pt x="93" y="13"/>
                    <a:pt x="93" y="13"/>
                  </a:cubicBezTo>
                  <a:cubicBezTo>
                    <a:pt x="92" y="13"/>
                    <a:pt x="92" y="13"/>
                    <a:pt x="92" y="13"/>
                  </a:cubicBezTo>
                  <a:cubicBezTo>
                    <a:pt x="92" y="14"/>
                    <a:pt x="92" y="14"/>
                    <a:pt x="92" y="14"/>
                  </a:cubicBezTo>
                  <a:cubicBezTo>
                    <a:pt x="91" y="15"/>
                    <a:pt x="91" y="15"/>
                    <a:pt x="91" y="15"/>
                  </a:cubicBezTo>
                  <a:cubicBezTo>
                    <a:pt x="91" y="14"/>
                    <a:pt x="91" y="14"/>
                    <a:pt x="91" y="14"/>
                  </a:cubicBezTo>
                  <a:cubicBezTo>
                    <a:pt x="91" y="13"/>
                    <a:pt x="91" y="13"/>
                    <a:pt x="91" y="13"/>
                  </a:cubicBezTo>
                  <a:cubicBezTo>
                    <a:pt x="90" y="13"/>
                    <a:pt x="90" y="13"/>
                    <a:pt x="90" y="13"/>
                  </a:cubicBezTo>
                  <a:cubicBezTo>
                    <a:pt x="90" y="13"/>
                    <a:pt x="90" y="13"/>
                    <a:pt x="90" y="13"/>
                  </a:cubicBezTo>
                  <a:cubicBezTo>
                    <a:pt x="90" y="13"/>
                    <a:pt x="90" y="13"/>
                    <a:pt x="90" y="13"/>
                  </a:cubicBezTo>
                  <a:cubicBezTo>
                    <a:pt x="89" y="13"/>
                    <a:pt x="89" y="13"/>
                    <a:pt x="89" y="13"/>
                  </a:cubicBezTo>
                  <a:cubicBezTo>
                    <a:pt x="89" y="14"/>
                    <a:pt x="89" y="14"/>
                    <a:pt x="89" y="14"/>
                  </a:cubicBezTo>
                  <a:cubicBezTo>
                    <a:pt x="88" y="13"/>
                    <a:pt x="88" y="13"/>
                    <a:pt x="88" y="13"/>
                  </a:cubicBezTo>
                  <a:cubicBezTo>
                    <a:pt x="87" y="13"/>
                    <a:pt x="87" y="13"/>
                    <a:pt x="87" y="13"/>
                  </a:cubicBezTo>
                  <a:cubicBezTo>
                    <a:pt x="87" y="12"/>
                    <a:pt x="87" y="12"/>
                    <a:pt x="87" y="12"/>
                  </a:cubicBezTo>
                  <a:cubicBezTo>
                    <a:pt x="87" y="12"/>
                    <a:pt x="87" y="12"/>
                    <a:pt x="87" y="12"/>
                  </a:cubicBezTo>
                  <a:cubicBezTo>
                    <a:pt x="87" y="12"/>
                    <a:pt x="87" y="12"/>
                    <a:pt x="87" y="12"/>
                  </a:cubicBezTo>
                  <a:cubicBezTo>
                    <a:pt x="87" y="11"/>
                    <a:pt x="87" y="11"/>
                    <a:pt x="87" y="11"/>
                  </a:cubicBezTo>
                  <a:cubicBezTo>
                    <a:pt x="86" y="11"/>
                    <a:pt x="86" y="11"/>
                    <a:pt x="86" y="11"/>
                  </a:cubicBezTo>
                  <a:cubicBezTo>
                    <a:pt x="85" y="10"/>
                    <a:pt x="85" y="10"/>
                    <a:pt x="85" y="10"/>
                  </a:cubicBezTo>
                  <a:cubicBezTo>
                    <a:pt x="84" y="10"/>
                    <a:pt x="84" y="10"/>
                    <a:pt x="84" y="10"/>
                  </a:cubicBezTo>
                  <a:cubicBezTo>
                    <a:pt x="83" y="11"/>
                    <a:pt x="83" y="11"/>
                    <a:pt x="83" y="11"/>
                  </a:cubicBezTo>
                  <a:cubicBezTo>
                    <a:pt x="81" y="11"/>
                    <a:pt x="81" y="11"/>
                    <a:pt x="81" y="11"/>
                  </a:cubicBezTo>
                  <a:cubicBezTo>
                    <a:pt x="80" y="11"/>
                    <a:pt x="80" y="11"/>
                    <a:pt x="80" y="11"/>
                  </a:cubicBezTo>
                  <a:cubicBezTo>
                    <a:pt x="79" y="11"/>
                    <a:pt x="79" y="11"/>
                    <a:pt x="79" y="11"/>
                  </a:cubicBezTo>
                  <a:cubicBezTo>
                    <a:pt x="79" y="12"/>
                    <a:pt x="79" y="12"/>
                    <a:pt x="79" y="12"/>
                  </a:cubicBezTo>
                  <a:cubicBezTo>
                    <a:pt x="80" y="13"/>
                    <a:pt x="80" y="13"/>
                    <a:pt x="80" y="13"/>
                  </a:cubicBezTo>
                  <a:cubicBezTo>
                    <a:pt x="80" y="13"/>
                    <a:pt x="80" y="13"/>
                    <a:pt x="80" y="13"/>
                  </a:cubicBezTo>
                  <a:cubicBezTo>
                    <a:pt x="81" y="14"/>
                    <a:pt x="81" y="14"/>
                    <a:pt x="81" y="14"/>
                  </a:cubicBezTo>
                  <a:cubicBezTo>
                    <a:pt x="81" y="14"/>
                    <a:pt x="81" y="14"/>
                    <a:pt x="81" y="14"/>
                  </a:cubicBezTo>
                  <a:cubicBezTo>
                    <a:pt x="80" y="14"/>
                    <a:pt x="80" y="14"/>
                    <a:pt x="80" y="14"/>
                  </a:cubicBezTo>
                  <a:cubicBezTo>
                    <a:pt x="79" y="14"/>
                    <a:pt x="79" y="14"/>
                    <a:pt x="79" y="14"/>
                  </a:cubicBezTo>
                  <a:cubicBezTo>
                    <a:pt x="78" y="14"/>
                    <a:pt x="78" y="14"/>
                    <a:pt x="78" y="14"/>
                  </a:cubicBezTo>
                  <a:cubicBezTo>
                    <a:pt x="78" y="14"/>
                    <a:pt x="78" y="14"/>
                    <a:pt x="78" y="14"/>
                  </a:cubicBezTo>
                  <a:cubicBezTo>
                    <a:pt x="78" y="14"/>
                    <a:pt x="78" y="14"/>
                    <a:pt x="78" y="14"/>
                  </a:cubicBezTo>
                  <a:cubicBezTo>
                    <a:pt x="78" y="14"/>
                    <a:pt x="78" y="14"/>
                    <a:pt x="78" y="14"/>
                  </a:cubicBezTo>
                  <a:cubicBezTo>
                    <a:pt x="77" y="14"/>
                    <a:pt x="77" y="14"/>
                    <a:pt x="77" y="14"/>
                  </a:cubicBezTo>
                  <a:cubicBezTo>
                    <a:pt x="76" y="14"/>
                    <a:pt x="76" y="14"/>
                    <a:pt x="76" y="14"/>
                  </a:cubicBezTo>
                  <a:cubicBezTo>
                    <a:pt x="75" y="13"/>
                    <a:pt x="75" y="13"/>
                    <a:pt x="75" y="13"/>
                  </a:cubicBezTo>
                  <a:cubicBezTo>
                    <a:pt x="74" y="14"/>
                    <a:pt x="74" y="14"/>
                    <a:pt x="74" y="14"/>
                  </a:cubicBezTo>
                  <a:cubicBezTo>
                    <a:pt x="73" y="14"/>
                    <a:pt x="73" y="14"/>
                    <a:pt x="73" y="14"/>
                  </a:cubicBezTo>
                  <a:cubicBezTo>
                    <a:pt x="73" y="15"/>
                    <a:pt x="73" y="15"/>
                    <a:pt x="73" y="15"/>
                  </a:cubicBezTo>
                  <a:cubicBezTo>
                    <a:pt x="71" y="15"/>
                    <a:pt x="71" y="15"/>
                    <a:pt x="71" y="15"/>
                  </a:cubicBezTo>
                  <a:cubicBezTo>
                    <a:pt x="70" y="15"/>
                    <a:pt x="70" y="15"/>
                    <a:pt x="70" y="15"/>
                  </a:cubicBezTo>
                  <a:cubicBezTo>
                    <a:pt x="70" y="16"/>
                    <a:pt x="70" y="16"/>
                    <a:pt x="70" y="16"/>
                  </a:cubicBezTo>
                  <a:cubicBezTo>
                    <a:pt x="69" y="16"/>
                    <a:pt x="69" y="16"/>
                    <a:pt x="69" y="16"/>
                  </a:cubicBezTo>
                  <a:cubicBezTo>
                    <a:pt x="68" y="16"/>
                    <a:pt x="68" y="16"/>
                    <a:pt x="68" y="16"/>
                  </a:cubicBezTo>
                  <a:cubicBezTo>
                    <a:pt x="68" y="16"/>
                    <a:pt x="68" y="16"/>
                    <a:pt x="68" y="16"/>
                  </a:cubicBezTo>
                  <a:cubicBezTo>
                    <a:pt x="67" y="16"/>
                    <a:pt x="67" y="16"/>
                    <a:pt x="67" y="16"/>
                  </a:cubicBezTo>
                  <a:cubicBezTo>
                    <a:pt x="67" y="17"/>
                    <a:pt x="67" y="17"/>
                    <a:pt x="67" y="17"/>
                  </a:cubicBezTo>
                  <a:cubicBezTo>
                    <a:pt x="66" y="17"/>
                    <a:pt x="66" y="17"/>
                    <a:pt x="66" y="17"/>
                  </a:cubicBezTo>
                  <a:cubicBezTo>
                    <a:pt x="64" y="15"/>
                    <a:pt x="64" y="15"/>
                    <a:pt x="64" y="15"/>
                  </a:cubicBezTo>
                  <a:cubicBezTo>
                    <a:pt x="64" y="15"/>
                    <a:pt x="64" y="15"/>
                    <a:pt x="64" y="15"/>
                  </a:cubicBezTo>
                  <a:cubicBezTo>
                    <a:pt x="64" y="14"/>
                    <a:pt x="64" y="14"/>
                    <a:pt x="64" y="14"/>
                  </a:cubicBezTo>
                  <a:cubicBezTo>
                    <a:pt x="63" y="13"/>
                    <a:pt x="63" y="13"/>
                    <a:pt x="63" y="13"/>
                  </a:cubicBezTo>
                  <a:cubicBezTo>
                    <a:pt x="62" y="12"/>
                    <a:pt x="62" y="12"/>
                    <a:pt x="62" y="12"/>
                  </a:cubicBezTo>
                  <a:cubicBezTo>
                    <a:pt x="62" y="12"/>
                    <a:pt x="62" y="12"/>
                    <a:pt x="62" y="12"/>
                  </a:cubicBezTo>
                  <a:cubicBezTo>
                    <a:pt x="62" y="11"/>
                    <a:pt x="62" y="11"/>
                    <a:pt x="62" y="11"/>
                  </a:cubicBezTo>
                  <a:cubicBezTo>
                    <a:pt x="62" y="11"/>
                    <a:pt x="62" y="11"/>
                    <a:pt x="62" y="11"/>
                  </a:cubicBezTo>
                  <a:cubicBezTo>
                    <a:pt x="62" y="10"/>
                    <a:pt x="62" y="10"/>
                    <a:pt x="62" y="10"/>
                  </a:cubicBezTo>
                  <a:cubicBezTo>
                    <a:pt x="62" y="9"/>
                    <a:pt x="62" y="9"/>
                    <a:pt x="62" y="9"/>
                  </a:cubicBezTo>
                  <a:cubicBezTo>
                    <a:pt x="62" y="9"/>
                    <a:pt x="62" y="9"/>
                    <a:pt x="62" y="9"/>
                  </a:cubicBezTo>
                  <a:cubicBezTo>
                    <a:pt x="63" y="7"/>
                    <a:pt x="63" y="7"/>
                    <a:pt x="63" y="7"/>
                  </a:cubicBezTo>
                  <a:cubicBezTo>
                    <a:pt x="63" y="6"/>
                    <a:pt x="63" y="6"/>
                    <a:pt x="63" y="6"/>
                  </a:cubicBezTo>
                  <a:cubicBezTo>
                    <a:pt x="64" y="5"/>
                    <a:pt x="64" y="5"/>
                    <a:pt x="64" y="5"/>
                  </a:cubicBezTo>
                  <a:cubicBezTo>
                    <a:pt x="64" y="5"/>
                    <a:pt x="64" y="5"/>
                    <a:pt x="64" y="5"/>
                  </a:cubicBezTo>
                  <a:cubicBezTo>
                    <a:pt x="63" y="5"/>
                    <a:pt x="63" y="5"/>
                    <a:pt x="63" y="5"/>
                  </a:cubicBezTo>
                  <a:cubicBezTo>
                    <a:pt x="63" y="4"/>
                    <a:pt x="63" y="4"/>
                    <a:pt x="63" y="4"/>
                  </a:cubicBezTo>
                  <a:cubicBezTo>
                    <a:pt x="63" y="4"/>
                    <a:pt x="63" y="4"/>
                    <a:pt x="63" y="4"/>
                  </a:cubicBezTo>
                  <a:cubicBezTo>
                    <a:pt x="62" y="4"/>
                    <a:pt x="62" y="4"/>
                    <a:pt x="62" y="4"/>
                  </a:cubicBezTo>
                  <a:cubicBezTo>
                    <a:pt x="61" y="3"/>
                    <a:pt x="61" y="3"/>
                    <a:pt x="61" y="3"/>
                  </a:cubicBezTo>
                  <a:cubicBezTo>
                    <a:pt x="61" y="3"/>
                    <a:pt x="61" y="3"/>
                    <a:pt x="61" y="3"/>
                  </a:cubicBezTo>
                  <a:cubicBezTo>
                    <a:pt x="62" y="2"/>
                    <a:pt x="62" y="2"/>
                    <a:pt x="62" y="2"/>
                  </a:cubicBezTo>
                  <a:cubicBezTo>
                    <a:pt x="62" y="1"/>
                    <a:pt x="62" y="1"/>
                    <a:pt x="62" y="1"/>
                  </a:cubicBezTo>
                  <a:cubicBezTo>
                    <a:pt x="61" y="0"/>
                    <a:pt x="61" y="0"/>
                    <a:pt x="61" y="0"/>
                  </a:cubicBezTo>
                  <a:cubicBezTo>
                    <a:pt x="60" y="0"/>
                    <a:pt x="60" y="0"/>
                    <a:pt x="60" y="0"/>
                  </a:cubicBezTo>
                  <a:cubicBezTo>
                    <a:pt x="60" y="0"/>
                    <a:pt x="60" y="0"/>
                    <a:pt x="60" y="0"/>
                  </a:cubicBezTo>
                  <a:cubicBezTo>
                    <a:pt x="59" y="0"/>
                    <a:pt x="59" y="0"/>
                    <a:pt x="59" y="0"/>
                  </a:cubicBezTo>
                  <a:cubicBezTo>
                    <a:pt x="59" y="0"/>
                    <a:pt x="59" y="0"/>
                    <a:pt x="59" y="0"/>
                  </a:cubicBezTo>
                  <a:cubicBezTo>
                    <a:pt x="59" y="1"/>
                    <a:pt x="59" y="1"/>
                    <a:pt x="59" y="1"/>
                  </a:cubicBezTo>
                  <a:cubicBezTo>
                    <a:pt x="59" y="2"/>
                    <a:pt x="59" y="2"/>
                    <a:pt x="59" y="2"/>
                  </a:cubicBezTo>
                  <a:cubicBezTo>
                    <a:pt x="56" y="3"/>
                    <a:pt x="56" y="3"/>
                    <a:pt x="56" y="3"/>
                  </a:cubicBezTo>
                  <a:cubicBezTo>
                    <a:pt x="55" y="3"/>
                    <a:pt x="55" y="3"/>
                    <a:pt x="55" y="3"/>
                  </a:cubicBezTo>
                  <a:cubicBezTo>
                    <a:pt x="53" y="4"/>
                    <a:pt x="53" y="4"/>
                    <a:pt x="53" y="4"/>
                  </a:cubicBezTo>
                  <a:cubicBezTo>
                    <a:pt x="52" y="4"/>
                    <a:pt x="52" y="4"/>
                    <a:pt x="52" y="4"/>
                  </a:cubicBezTo>
                  <a:cubicBezTo>
                    <a:pt x="51" y="4"/>
                    <a:pt x="51" y="4"/>
                    <a:pt x="51" y="4"/>
                  </a:cubicBezTo>
                  <a:cubicBezTo>
                    <a:pt x="49" y="5"/>
                    <a:pt x="49" y="5"/>
                    <a:pt x="49" y="5"/>
                  </a:cubicBezTo>
                  <a:cubicBezTo>
                    <a:pt x="48" y="5"/>
                    <a:pt x="48" y="5"/>
                    <a:pt x="48" y="5"/>
                  </a:cubicBezTo>
                  <a:cubicBezTo>
                    <a:pt x="48" y="5"/>
                    <a:pt x="48" y="5"/>
                    <a:pt x="48" y="5"/>
                  </a:cubicBezTo>
                  <a:cubicBezTo>
                    <a:pt x="46" y="5"/>
                    <a:pt x="46" y="5"/>
                    <a:pt x="46" y="5"/>
                  </a:cubicBezTo>
                  <a:cubicBezTo>
                    <a:pt x="44" y="6"/>
                    <a:pt x="44" y="6"/>
                    <a:pt x="44" y="6"/>
                  </a:cubicBezTo>
                  <a:cubicBezTo>
                    <a:pt x="43" y="5"/>
                    <a:pt x="43" y="5"/>
                    <a:pt x="43" y="5"/>
                  </a:cubicBezTo>
                  <a:cubicBezTo>
                    <a:pt x="41" y="5"/>
                    <a:pt x="41" y="5"/>
                    <a:pt x="41" y="5"/>
                  </a:cubicBezTo>
                  <a:cubicBezTo>
                    <a:pt x="40" y="4"/>
                    <a:pt x="40" y="4"/>
                    <a:pt x="40" y="4"/>
                  </a:cubicBezTo>
                  <a:cubicBezTo>
                    <a:pt x="41" y="5"/>
                    <a:pt x="41" y="5"/>
                    <a:pt x="41" y="5"/>
                  </a:cubicBezTo>
                  <a:cubicBezTo>
                    <a:pt x="41" y="6"/>
                    <a:pt x="41" y="6"/>
                    <a:pt x="41" y="6"/>
                  </a:cubicBezTo>
                  <a:cubicBezTo>
                    <a:pt x="42" y="6"/>
                    <a:pt x="42" y="6"/>
                    <a:pt x="42" y="6"/>
                  </a:cubicBezTo>
                  <a:cubicBezTo>
                    <a:pt x="43" y="7"/>
                    <a:pt x="43" y="7"/>
                    <a:pt x="43" y="7"/>
                  </a:cubicBezTo>
                  <a:cubicBezTo>
                    <a:pt x="41" y="9"/>
                    <a:pt x="41" y="9"/>
                    <a:pt x="41" y="9"/>
                  </a:cubicBezTo>
                  <a:cubicBezTo>
                    <a:pt x="42" y="10"/>
                    <a:pt x="42" y="10"/>
                    <a:pt x="42" y="10"/>
                  </a:cubicBezTo>
                  <a:cubicBezTo>
                    <a:pt x="42" y="11"/>
                    <a:pt x="42" y="11"/>
                    <a:pt x="42" y="11"/>
                  </a:cubicBezTo>
                  <a:cubicBezTo>
                    <a:pt x="44" y="12"/>
                    <a:pt x="44" y="12"/>
                    <a:pt x="44" y="12"/>
                  </a:cubicBezTo>
                  <a:cubicBezTo>
                    <a:pt x="45" y="11"/>
                    <a:pt x="45" y="11"/>
                    <a:pt x="45" y="11"/>
                  </a:cubicBezTo>
                  <a:cubicBezTo>
                    <a:pt x="47" y="12"/>
                    <a:pt x="47" y="12"/>
                    <a:pt x="47" y="12"/>
                  </a:cubicBezTo>
                  <a:cubicBezTo>
                    <a:pt x="47" y="13"/>
                    <a:pt x="47" y="13"/>
                    <a:pt x="47" y="13"/>
                  </a:cubicBezTo>
                  <a:cubicBezTo>
                    <a:pt x="46" y="13"/>
                    <a:pt x="46" y="13"/>
                    <a:pt x="46" y="13"/>
                  </a:cubicBezTo>
                  <a:cubicBezTo>
                    <a:pt x="44" y="13"/>
                    <a:pt x="44" y="13"/>
                    <a:pt x="44" y="13"/>
                  </a:cubicBezTo>
                  <a:cubicBezTo>
                    <a:pt x="43" y="14"/>
                    <a:pt x="43" y="14"/>
                    <a:pt x="43" y="14"/>
                  </a:cubicBezTo>
                  <a:cubicBezTo>
                    <a:pt x="42" y="15"/>
                    <a:pt x="42" y="15"/>
                    <a:pt x="42" y="15"/>
                  </a:cubicBezTo>
                  <a:cubicBezTo>
                    <a:pt x="40" y="16"/>
                    <a:pt x="40" y="16"/>
                    <a:pt x="40" y="16"/>
                  </a:cubicBezTo>
                  <a:cubicBezTo>
                    <a:pt x="39" y="17"/>
                    <a:pt x="39" y="17"/>
                    <a:pt x="39" y="17"/>
                  </a:cubicBezTo>
                  <a:cubicBezTo>
                    <a:pt x="38" y="18"/>
                    <a:pt x="38" y="18"/>
                    <a:pt x="38" y="18"/>
                  </a:cubicBezTo>
                  <a:cubicBezTo>
                    <a:pt x="37" y="19"/>
                    <a:pt x="37" y="19"/>
                    <a:pt x="37" y="19"/>
                  </a:cubicBezTo>
                  <a:cubicBezTo>
                    <a:pt x="35" y="19"/>
                    <a:pt x="35" y="19"/>
                    <a:pt x="35" y="19"/>
                  </a:cubicBezTo>
                  <a:cubicBezTo>
                    <a:pt x="34" y="19"/>
                    <a:pt x="34" y="19"/>
                    <a:pt x="34" y="19"/>
                  </a:cubicBezTo>
                  <a:cubicBezTo>
                    <a:pt x="32" y="18"/>
                    <a:pt x="32" y="18"/>
                    <a:pt x="32" y="18"/>
                  </a:cubicBezTo>
                  <a:cubicBezTo>
                    <a:pt x="30" y="17"/>
                    <a:pt x="30" y="17"/>
                    <a:pt x="30" y="17"/>
                  </a:cubicBezTo>
                  <a:cubicBezTo>
                    <a:pt x="29" y="17"/>
                    <a:pt x="29" y="17"/>
                    <a:pt x="29" y="17"/>
                  </a:cubicBezTo>
                  <a:cubicBezTo>
                    <a:pt x="29" y="16"/>
                    <a:pt x="29" y="16"/>
                    <a:pt x="29" y="16"/>
                  </a:cubicBezTo>
                  <a:cubicBezTo>
                    <a:pt x="29" y="15"/>
                    <a:pt x="29" y="15"/>
                    <a:pt x="29" y="15"/>
                  </a:cubicBezTo>
                  <a:cubicBezTo>
                    <a:pt x="28" y="14"/>
                    <a:pt x="28" y="14"/>
                    <a:pt x="28" y="14"/>
                  </a:cubicBezTo>
                  <a:cubicBezTo>
                    <a:pt x="28" y="13"/>
                    <a:pt x="28" y="13"/>
                    <a:pt x="28" y="13"/>
                  </a:cubicBezTo>
                  <a:cubicBezTo>
                    <a:pt x="27" y="14"/>
                    <a:pt x="27" y="14"/>
                    <a:pt x="27" y="14"/>
                  </a:cubicBezTo>
                  <a:cubicBezTo>
                    <a:pt x="26" y="15"/>
                    <a:pt x="26" y="15"/>
                    <a:pt x="26" y="15"/>
                  </a:cubicBezTo>
                  <a:cubicBezTo>
                    <a:pt x="26" y="15"/>
                    <a:pt x="26" y="15"/>
                    <a:pt x="26" y="15"/>
                  </a:cubicBezTo>
                  <a:cubicBezTo>
                    <a:pt x="25" y="14"/>
                    <a:pt x="25" y="14"/>
                    <a:pt x="25" y="14"/>
                  </a:cubicBezTo>
                  <a:cubicBezTo>
                    <a:pt x="24" y="14"/>
                    <a:pt x="24" y="14"/>
                    <a:pt x="24" y="14"/>
                  </a:cubicBezTo>
                  <a:cubicBezTo>
                    <a:pt x="24" y="15"/>
                    <a:pt x="24" y="15"/>
                    <a:pt x="24" y="15"/>
                  </a:cubicBezTo>
                  <a:cubicBezTo>
                    <a:pt x="19" y="15"/>
                    <a:pt x="19" y="15"/>
                    <a:pt x="19" y="15"/>
                  </a:cubicBezTo>
                  <a:cubicBezTo>
                    <a:pt x="18" y="16"/>
                    <a:pt x="18" y="16"/>
                    <a:pt x="18" y="16"/>
                  </a:cubicBezTo>
                  <a:cubicBezTo>
                    <a:pt x="19" y="17"/>
                    <a:pt x="19" y="17"/>
                    <a:pt x="19" y="17"/>
                  </a:cubicBezTo>
                  <a:cubicBezTo>
                    <a:pt x="20" y="17"/>
                    <a:pt x="20" y="17"/>
                    <a:pt x="20" y="17"/>
                  </a:cubicBezTo>
                  <a:cubicBezTo>
                    <a:pt x="21" y="19"/>
                    <a:pt x="21" y="19"/>
                    <a:pt x="21" y="19"/>
                  </a:cubicBezTo>
                  <a:cubicBezTo>
                    <a:pt x="21" y="19"/>
                    <a:pt x="21" y="19"/>
                    <a:pt x="21" y="19"/>
                  </a:cubicBezTo>
                  <a:cubicBezTo>
                    <a:pt x="21" y="19"/>
                    <a:pt x="21" y="19"/>
                    <a:pt x="21" y="19"/>
                  </a:cubicBezTo>
                  <a:cubicBezTo>
                    <a:pt x="21" y="20"/>
                    <a:pt x="21" y="20"/>
                    <a:pt x="21" y="20"/>
                  </a:cubicBezTo>
                  <a:cubicBezTo>
                    <a:pt x="20" y="20"/>
                    <a:pt x="20" y="20"/>
                    <a:pt x="20" y="20"/>
                  </a:cubicBezTo>
                  <a:cubicBezTo>
                    <a:pt x="17" y="20"/>
                    <a:pt x="17" y="20"/>
                    <a:pt x="17" y="20"/>
                  </a:cubicBezTo>
                  <a:cubicBezTo>
                    <a:pt x="17" y="23"/>
                    <a:pt x="17" y="23"/>
                    <a:pt x="17" y="23"/>
                  </a:cubicBezTo>
                  <a:cubicBezTo>
                    <a:pt x="18" y="24"/>
                    <a:pt x="18" y="24"/>
                    <a:pt x="18" y="24"/>
                  </a:cubicBezTo>
                  <a:cubicBezTo>
                    <a:pt x="19" y="25"/>
                    <a:pt x="19" y="25"/>
                    <a:pt x="19" y="25"/>
                  </a:cubicBezTo>
                  <a:cubicBezTo>
                    <a:pt x="21" y="26"/>
                    <a:pt x="21" y="26"/>
                    <a:pt x="21" y="26"/>
                  </a:cubicBezTo>
                  <a:cubicBezTo>
                    <a:pt x="20" y="28"/>
                    <a:pt x="20" y="28"/>
                    <a:pt x="20" y="28"/>
                  </a:cubicBezTo>
                  <a:cubicBezTo>
                    <a:pt x="20" y="28"/>
                    <a:pt x="20" y="28"/>
                    <a:pt x="20" y="28"/>
                  </a:cubicBezTo>
                  <a:cubicBezTo>
                    <a:pt x="18" y="37"/>
                    <a:pt x="18" y="37"/>
                    <a:pt x="18" y="37"/>
                  </a:cubicBezTo>
                  <a:cubicBezTo>
                    <a:pt x="17" y="39"/>
                    <a:pt x="17" y="39"/>
                    <a:pt x="17" y="39"/>
                  </a:cubicBezTo>
                  <a:cubicBezTo>
                    <a:pt x="17" y="39"/>
                    <a:pt x="17" y="39"/>
                    <a:pt x="17" y="39"/>
                  </a:cubicBezTo>
                  <a:cubicBezTo>
                    <a:pt x="17" y="40"/>
                    <a:pt x="17" y="40"/>
                    <a:pt x="17" y="40"/>
                  </a:cubicBezTo>
                  <a:cubicBezTo>
                    <a:pt x="16" y="40"/>
                    <a:pt x="16" y="40"/>
                    <a:pt x="16" y="40"/>
                  </a:cubicBezTo>
                  <a:cubicBezTo>
                    <a:pt x="16" y="39"/>
                    <a:pt x="16" y="39"/>
                    <a:pt x="16" y="39"/>
                  </a:cubicBezTo>
                  <a:cubicBezTo>
                    <a:pt x="15" y="39"/>
                    <a:pt x="15" y="39"/>
                    <a:pt x="15" y="39"/>
                  </a:cubicBezTo>
                  <a:cubicBezTo>
                    <a:pt x="15" y="39"/>
                    <a:pt x="15" y="39"/>
                    <a:pt x="15" y="39"/>
                  </a:cubicBezTo>
                  <a:cubicBezTo>
                    <a:pt x="14" y="39"/>
                    <a:pt x="14" y="39"/>
                    <a:pt x="14" y="39"/>
                  </a:cubicBezTo>
                  <a:cubicBezTo>
                    <a:pt x="13" y="39"/>
                    <a:pt x="13" y="39"/>
                    <a:pt x="13" y="39"/>
                  </a:cubicBezTo>
                  <a:cubicBezTo>
                    <a:pt x="13" y="39"/>
                    <a:pt x="13" y="39"/>
                    <a:pt x="13" y="39"/>
                  </a:cubicBezTo>
                  <a:cubicBezTo>
                    <a:pt x="10" y="40"/>
                    <a:pt x="10" y="40"/>
                    <a:pt x="10" y="40"/>
                  </a:cubicBezTo>
                  <a:cubicBezTo>
                    <a:pt x="8" y="41"/>
                    <a:pt x="8" y="41"/>
                    <a:pt x="8" y="41"/>
                  </a:cubicBezTo>
                  <a:cubicBezTo>
                    <a:pt x="7" y="41"/>
                    <a:pt x="7" y="41"/>
                    <a:pt x="7" y="41"/>
                  </a:cubicBezTo>
                  <a:cubicBezTo>
                    <a:pt x="7" y="41"/>
                    <a:pt x="7" y="41"/>
                    <a:pt x="7" y="41"/>
                  </a:cubicBezTo>
                  <a:cubicBezTo>
                    <a:pt x="6" y="42"/>
                    <a:pt x="6" y="42"/>
                    <a:pt x="6" y="42"/>
                  </a:cubicBezTo>
                  <a:cubicBezTo>
                    <a:pt x="5" y="43"/>
                    <a:pt x="5" y="43"/>
                    <a:pt x="5" y="43"/>
                  </a:cubicBezTo>
                  <a:cubicBezTo>
                    <a:pt x="4" y="43"/>
                    <a:pt x="4" y="43"/>
                    <a:pt x="4" y="43"/>
                  </a:cubicBezTo>
                  <a:cubicBezTo>
                    <a:pt x="4" y="44"/>
                    <a:pt x="4" y="44"/>
                    <a:pt x="4" y="44"/>
                  </a:cubicBezTo>
                  <a:cubicBezTo>
                    <a:pt x="4" y="45"/>
                    <a:pt x="4" y="45"/>
                    <a:pt x="4" y="45"/>
                  </a:cubicBezTo>
                  <a:cubicBezTo>
                    <a:pt x="4" y="45"/>
                    <a:pt x="4" y="45"/>
                    <a:pt x="4" y="45"/>
                  </a:cubicBezTo>
                  <a:cubicBezTo>
                    <a:pt x="3" y="47"/>
                    <a:pt x="3" y="47"/>
                    <a:pt x="3" y="47"/>
                  </a:cubicBezTo>
                  <a:cubicBezTo>
                    <a:pt x="3" y="48"/>
                    <a:pt x="3" y="48"/>
                    <a:pt x="3" y="48"/>
                  </a:cubicBezTo>
                  <a:cubicBezTo>
                    <a:pt x="3" y="49"/>
                    <a:pt x="3" y="49"/>
                    <a:pt x="3" y="49"/>
                  </a:cubicBezTo>
                  <a:cubicBezTo>
                    <a:pt x="3" y="49"/>
                    <a:pt x="3" y="49"/>
                    <a:pt x="3" y="49"/>
                  </a:cubicBezTo>
                  <a:cubicBezTo>
                    <a:pt x="2" y="49"/>
                    <a:pt x="2" y="49"/>
                    <a:pt x="2" y="49"/>
                  </a:cubicBezTo>
                  <a:cubicBezTo>
                    <a:pt x="1" y="50"/>
                    <a:pt x="1" y="50"/>
                    <a:pt x="1" y="50"/>
                  </a:cubicBezTo>
                  <a:cubicBezTo>
                    <a:pt x="1" y="51"/>
                    <a:pt x="1" y="51"/>
                    <a:pt x="1" y="51"/>
                  </a:cubicBezTo>
                  <a:cubicBezTo>
                    <a:pt x="0" y="51"/>
                    <a:pt x="0" y="51"/>
                    <a:pt x="0" y="51"/>
                  </a:cubicBezTo>
                  <a:cubicBezTo>
                    <a:pt x="1" y="52"/>
                    <a:pt x="1" y="52"/>
                    <a:pt x="1" y="52"/>
                  </a:cubicBezTo>
                  <a:cubicBezTo>
                    <a:pt x="0" y="53"/>
                    <a:pt x="0" y="53"/>
                    <a:pt x="0" y="53"/>
                  </a:cubicBezTo>
                  <a:cubicBezTo>
                    <a:pt x="0" y="53"/>
                    <a:pt x="0" y="53"/>
                    <a:pt x="0" y="53"/>
                  </a:cubicBezTo>
                  <a:cubicBezTo>
                    <a:pt x="0" y="54"/>
                    <a:pt x="0" y="54"/>
                    <a:pt x="0" y="54"/>
                  </a:cubicBezTo>
                  <a:cubicBezTo>
                    <a:pt x="0" y="55"/>
                    <a:pt x="0" y="55"/>
                    <a:pt x="0" y="55"/>
                  </a:cubicBezTo>
                  <a:cubicBezTo>
                    <a:pt x="1" y="56"/>
                    <a:pt x="1" y="56"/>
                    <a:pt x="1" y="56"/>
                  </a:cubicBezTo>
                  <a:cubicBezTo>
                    <a:pt x="4" y="59"/>
                    <a:pt x="4" y="59"/>
                    <a:pt x="4" y="59"/>
                  </a:cubicBezTo>
                  <a:cubicBezTo>
                    <a:pt x="2" y="60"/>
                    <a:pt x="2" y="60"/>
                    <a:pt x="2" y="60"/>
                  </a:cubicBezTo>
                  <a:cubicBezTo>
                    <a:pt x="5" y="60"/>
                    <a:pt x="5" y="60"/>
                    <a:pt x="5" y="60"/>
                  </a:cubicBezTo>
                  <a:cubicBezTo>
                    <a:pt x="7" y="60"/>
                    <a:pt x="7" y="60"/>
                    <a:pt x="7" y="60"/>
                  </a:cubicBezTo>
                  <a:cubicBezTo>
                    <a:pt x="8" y="61"/>
                    <a:pt x="8" y="61"/>
                    <a:pt x="8" y="61"/>
                  </a:cubicBezTo>
                  <a:cubicBezTo>
                    <a:pt x="8" y="63"/>
                    <a:pt x="8" y="63"/>
                    <a:pt x="8" y="63"/>
                  </a:cubicBezTo>
                  <a:cubicBezTo>
                    <a:pt x="10" y="63"/>
                    <a:pt x="10" y="63"/>
                    <a:pt x="10" y="63"/>
                  </a:cubicBezTo>
                  <a:cubicBezTo>
                    <a:pt x="12" y="63"/>
                    <a:pt x="12" y="63"/>
                    <a:pt x="12" y="63"/>
                  </a:cubicBezTo>
                  <a:cubicBezTo>
                    <a:pt x="14" y="61"/>
                    <a:pt x="14" y="61"/>
                    <a:pt x="14" y="61"/>
                  </a:cubicBezTo>
                  <a:cubicBezTo>
                    <a:pt x="15" y="60"/>
                    <a:pt x="15" y="60"/>
                    <a:pt x="15" y="60"/>
                  </a:cubicBezTo>
                  <a:cubicBezTo>
                    <a:pt x="16" y="61"/>
                    <a:pt x="16" y="61"/>
                    <a:pt x="16" y="61"/>
                  </a:cubicBezTo>
                  <a:cubicBezTo>
                    <a:pt x="16" y="62"/>
                    <a:pt x="16" y="62"/>
                    <a:pt x="16" y="62"/>
                  </a:cubicBezTo>
                  <a:cubicBezTo>
                    <a:pt x="15" y="62"/>
                    <a:pt x="15" y="62"/>
                    <a:pt x="15" y="62"/>
                  </a:cubicBezTo>
                  <a:cubicBezTo>
                    <a:pt x="15" y="63"/>
                    <a:pt x="15" y="63"/>
                    <a:pt x="15" y="63"/>
                  </a:cubicBezTo>
                  <a:cubicBezTo>
                    <a:pt x="16" y="66"/>
                    <a:pt x="16" y="66"/>
                    <a:pt x="16" y="66"/>
                  </a:cubicBezTo>
                  <a:cubicBezTo>
                    <a:pt x="16" y="67"/>
                    <a:pt x="16" y="67"/>
                    <a:pt x="16" y="67"/>
                  </a:cubicBezTo>
                  <a:cubicBezTo>
                    <a:pt x="16" y="67"/>
                    <a:pt x="16" y="67"/>
                    <a:pt x="16" y="67"/>
                  </a:cubicBezTo>
                  <a:cubicBezTo>
                    <a:pt x="17" y="67"/>
                    <a:pt x="17" y="67"/>
                    <a:pt x="17" y="67"/>
                  </a:cubicBezTo>
                  <a:cubicBezTo>
                    <a:pt x="18" y="67"/>
                    <a:pt x="18" y="67"/>
                    <a:pt x="18" y="67"/>
                  </a:cubicBezTo>
                  <a:cubicBezTo>
                    <a:pt x="19" y="67"/>
                    <a:pt x="19" y="67"/>
                    <a:pt x="19" y="67"/>
                  </a:cubicBezTo>
                  <a:cubicBezTo>
                    <a:pt x="19" y="67"/>
                    <a:pt x="19" y="67"/>
                    <a:pt x="19" y="67"/>
                  </a:cubicBezTo>
                  <a:cubicBezTo>
                    <a:pt x="20" y="67"/>
                    <a:pt x="20" y="67"/>
                    <a:pt x="20" y="67"/>
                  </a:cubicBezTo>
                  <a:cubicBezTo>
                    <a:pt x="20" y="67"/>
                    <a:pt x="20" y="67"/>
                    <a:pt x="20" y="67"/>
                  </a:cubicBezTo>
                  <a:cubicBezTo>
                    <a:pt x="20" y="67"/>
                    <a:pt x="20" y="67"/>
                    <a:pt x="20" y="67"/>
                  </a:cubicBezTo>
                  <a:cubicBezTo>
                    <a:pt x="23" y="67"/>
                    <a:pt x="23" y="67"/>
                    <a:pt x="23" y="67"/>
                  </a:cubicBezTo>
                  <a:cubicBezTo>
                    <a:pt x="24" y="67"/>
                    <a:pt x="24" y="67"/>
                    <a:pt x="24" y="67"/>
                  </a:cubicBezTo>
                  <a:cubicBezTo>
                    <a:pt x="25" y="66"/>
                    <a:pt x="25" y="66"/>
                    <a:pt x="25" y="66"/>
                  </a:cubicBezTo>
                  <a:cubicBezTo>
                    <a:pt x="26" y="66"/>
                    <a:pt x="26" y="66"/>
                    <a:pt x="26" y="66"/>
                  </a:cubicBezTo>
                  <a:cubicBezTo>
                    <a:pt x="27" y="66"/>
                    <a:pt x="27" y="66"/>
                    <a:pt x="27" y="66"/>
                  </a:cubicBezTo>
                  <a:cubicBezTo>
                    <a:pt x="28" y="66"/>
                    <a:pt x="28" y="66"/>
                    <a:pt x="28" y="66"/>
                  </a:cubicBezTo>
                  <a:cubicBezTo>
                    <a:pt x="29" y="65"/>
                    <a:pt x="29" y="65"/>
                    <a:pt x="29" y="65"/>
                  </a:cubicBezTo>
                  <a:cubicBezTo>
                    <a:pt x="30" y="64"/>
                    <a:pt x="30" y="64"/>
                    <a:pt x="30" y="64"/>
                  </a:cubicBezTo>
                  <a:cubicBezTo>
                    <a:pt x="32" y="62"/>
                    <a:pt x="32" y="62"/>
                    <a:pt x="32" y="62"/>
                  </a:cubicBezTo>
                  <a:cubicBezTo>
                    <a:pt x="34" y="62"/>
                    <a:pt x="34" y="62"/>
                    <a:pt x="34" y="62"/>
                  </a:cubicBezTo>
                  <a:cubicBezTo>
                    <a:pt x="35" y="61"/>
                    <a:pt x="35" y="61"/>
                    <a:pt x="35" y="61"/>
                  </a:cubicBezTo>
                  <a:cubicBezTo>
                    <a:pt x="36" y="61"/>
                    <a:pt x="36" y="61"/>
                    <a:pt x="36" y="61"/>
                  </a:cubicBezTo>
                  <a:cubicBezTo>
                    <a:pt x="37" y="62"/>
                    <a:pt x="37" y="62"/>
                    <a:pt x="37" y="62"/>
                  </a:cubicBezTo>
                  <a:cubicBezTo>
                    <a:pt x="38" y="61"/>
                    <a:pt x="38" y="61"/>
                    <a:pt x="38" y="61"/>
                  </a:cubicBezTo>
                  <a:cubicBezTo>
                    <a:pt x="38" y="62"/>
                    <a:pt x="38" y="62"/>
                    <a:pt x="38" y="62"/>
                  </a:cubicBezTo>
                  <a:cubicBezTo>
                    <a:pt x="38" y="63"/>
                    <a:pt x="38" y="63"/>
                    <a:pt x="38" y="63"/>
                  </a:cubicBezTo>
                  <a:cubicBezTo>
                    <a:pt x="39" y="64"/>
                    <a:pt x="39" y="64"/>
                    <a:pt x="39" y="64"/>
                  </a:cubicBezTo>
                  <a:cubicBezTo>
                    <a:pt x="38" y="65"/>
                    <a:pt x="38" y="65"/>
                    <a:pt x="38" y="65"/>
                  </a:cubicBezTo>
                  <a:cubicBezTo>
                    <a:pt x="39" y="67"/>
                    <a:pt x="39" y="67"/>
                    <a:pt x="39" y="67"/>
                  </a:cubicBezTo>
                  <a:cubicBezTo>
                    <a:pt x="38" y="68"/>
                    <a:pt x="38" y="68"/>
                    <a:pt x="38" y="68"/>
                  </a:cubicBezTo>
                  <a:cubicBezTo>
                    <a:pt x="39" y="70"/>
                    <a:pt x="39" y="70"/>
                    <a:pt x="39" y="70"/>
                  </a:cubicBezTo>
                  <a:cubicBezTo>
                    <a:pt x="40" y="70"/>
                    <a:pt x="40" y="70"/>
                    <a:pt x="40" y="70"/>
                  </a:cubicBezTo>
                  <a:cubicBezTo>
                    <a:pt x="40" y="71"/>
                    <a:pt x="40" y="71"/>
                    <a:pt x="40" y="71"/>
                  </a:cubicBezTo>
                  <a:cubicBezTo>
                    <a:pt x="41" y="72"/>
                    <a:pt x="41" y="72"/>
                    <a:pt x="41" y="72"/>
                  </a:cubicBezTo>
                  <a:cubicBezTo>
                    <a:pt x="43" y="72"/>
                    <a:pt x="43" y="72"/>
                    <a:pt x="43" y="72"/>
                  </a:cubicBezTo>
                  <a:cubicBezTo>
                    <a:pt x="44" y="73"/>
                    <a:pt x="44" y="73"/>
                    <a:pt x="44" y="73"/>
                  </a:cubicBezTo>
                  <a:cubicBezTo>
                    <a:pt x="44" y="73"/>
                    <a:pt x="44" y="73"/>
                    <a:pt x="44" y="73"/>
                  </a:cubicBezTo>
                  <a:cubicBezTo>
                    <a:pt x="46" y="72"/>
                    <a:pt x="46" y="72"/>
                    <a:pt x="46" y="72"/>
                  </a:cubicBezTo>
                  <a:cubicBezTo>
                    <a:pt x="48" y="74"/>
                    <a:pt x="48" y="74"/>
                    <a:pt x="48" y="74"/>
                  </a:cubicBezTo>
                  <a:cubicBezTo>
                    <a:pt x="49" y="74"/>
                    <a:pt x="49" y="74"/>
                    <a:pt x="49" y="74"/>
                  </a:cubicBezTo>
                  <a:cubicBezTo>
                    <a:pt x="50" y="75"/>
                    <a:pt x="50" y="75"/>
                    <a:pt x="50" y="75"/>
                  </a:cubicBezTo>
                  <a:cubicBezTo>
                    <a:pt x="51" y="75"/>
                    <a:pt x="51" y="75"/>
                    <a:pt x="51" y="75"/>
                  </a:cubicBezTo>
                  <a:cubicBezTo>
                    <a:pt x="53" y="76"/>
                    <a:pt x="53" y="76"/>
                    <a:pt x="53" y="76"/>
                  </a:cubicBezTo>
                  <a:cubicBezTo>
                    <a:pt x="54" y="76"/>
                    <a:pt x="54" y="76"/>
                    <a:pt x="54" y="76"/>
                  </a:cubicBezTo>
                  <a:cubicBezTo>
                    <a:pt x="54" y="77"/>
                    <a:pt x="54" y="77"/>
                    <a:pt x="54" y="77"/>
                  </a:cubicBezTo>
                  <a:cubicBezTo>
                    <a:pt x="55" y="77"/>
                    <a:pt x="55" y="77"/>
                    <a:pt x="55" y="77"/>
                  </a:cubicBezTo>
                  <a:cubicBezTo>
                    <a:pt x="56" y="78"/>
                    <a:pt x="56" y="78"/>
                    <a:pt x="56" y="78"/>
                  </a:cubicBezTo>
                  <a:cubicBezTo>
                    <a:pt x="59" y="78"/>
                    <a:pt x="59" y="78"/>
                    <a:pt x="59" y="78"/>
                  </a:cubicBezTo>
                  <a:cubicBezTo>
                    <a:pt x="61" y="79"/>
                    <a:pt x="61" y="79"/>
                    <a:pt x="61" y="79"/>
                  </a:cubicBezTo>
                  <a:cubicBezTo>
                    <a:pt x="61" y="79"/>
                    <a:pt x="61" y="79"/>
                    <a:pt x="61" y="79"/>
                  </a:cubicBezTo>
                  <a:cubicBezTo>
                    <a:pt x="61" y="81"/>
                    <a:pt x="61" y="81"/>
                    <a:pt x="61" y="81"/>
                  </a:cubicBezTo>
                  <a:cubicBezTo>
                    <a:pt x="61" y="83"/>
                    <a:pt x="61" y="83"/>
                    <a:pt x="61" y="83"/>
                  </a:cubicBezTo>
                  <a:cubicBezTo>
                    <a:pt x="61" y="84"/>
                    <a:pt x="61" y="84"/>
                    <a:pt x="61" y="84"/>
                  </a:cubicBezTo>
                  <a:cubicBezTo>
                    <a:pt x="62" y="86"/>
                    <a:pt x="62" y="86"/>
                    <a:pt x="62" y="86"/>
                  </a:cubicBezTo>
                  <a:cubicBezTo>
                    <a:pt x="62" y="88"/>
                    <a:pt x="62" y="88"/>
                    <a:pt x="62" y="88"/>
                  </a:cubicBezTo>
                  <a:cubicBezTo>
                    <a:pt x="70" y="88"/>
                    <a:pt x="70" y="88"/>
                    <a:pt x="70" y="88"/>
                  </a:cubicBezTo>
                  <a:cubicBezTo>
                    <a:pt x="71" y="91"/>
                    <a:pt x="71" y="91"/>
                    <a:pt x="71" y="91"/>
                  </a:cubicBezTo>
                  <a:cubicBezTo>
                    <a:pt x="70" y="92"/>
                    <a:pt x="70" y="92"/>
                    <a:pt x="70" y="92"/>
                  </a:cubicBezTo>
                  <a:cubicBezTo>
                    <a:pt x="73" y="93"/>
                    <a:pt x="73" y="93"/>
                    <a:pt x="73" y="93"/>
                  </a:cubicBezTo>
                  <a:cubicBezTo>
                    <a:pt x="75" y="97"/>
                    <a:pt x="75" y="97"/>
                    <a:pt x="75" y="97"/>
                  </a:cubicBezTo>
                  <a:cubicBezTo>
                    <a:pt x="75" y="98"/>
                    <a:pt x="75" y="98"/>
                    <a:pt x="75" y="98"/>
                  </a:cubicBezTo>
                  <a:cubicBezTo>
                    <a:pt x="73" y="102"/>
                    <a:pt x="73" y="102"/>
                    <a:pt x="73" y="102"/>
                  </a:cubicBezTo>
                  <a:cubicBezTo>
                    <a:pt x="73" y="103"/>
                    <a:pt x="73" y="103"/>
                    <a:pt x="73" y="103"/>
                  </a:cubicBezTo>
                  <a:cubicBezTo>
                    <a:pt x="73" y="104"/>
                    <a:pt x="73" y="104"/>
                    <a:pt x="73" y="104"/>
                  </a:cubicBezTo>
                  <a:cubicBezTo>
                    <a:pt x="73" y="104"/>
                    <a:pt x="73" y="104"/>
                    <a:pt x="73" y="104"/>
                  </a:cubicBezTo>
                  <a:cubicBezTo>
                    <a:pt x="73" y="105"/>
                    <a:pt x="73" y="105"/>
                    <a:pt x="73" y="105"/>
                  </a:cubicBezTo>
                  <a:cubicBezTo>
                    <a:pt x="74" y="106"/>
                    <a:pt x="74" y="106"/>
                    <a:pt x="74" y="106"/>
                  </a:cubicBezTo>
                  <a:cubicBezTo>
                    <a:pt x="74" y="107"/>
                    <a:pt x="74" y="107"/>
                    <a:pt x="74" y="107"/>
                  </a:cubicBezTo>
                  <a:cubicBezTo>
                    <a:pt x="75" y="108"/>
                    <a:pt x="75" y="108"/>
                    <a:pt x="75" y="108"/>
                  </a:cubicBezTo>
                  <a:cubicBezTo>
                    <a:pt x="74" y="111"/>
                    <a:pt x="74" y="111"/>
                    <a:pt x="74" y="111"/>
                  </a:cubicBezTo>
                  <a:cubicBezTo>
                    <a:pt x="75" y="112"/>
                    <a:pt x="75" y="112"/>
                    <a:pt x="75" y="112"/>
                  </a:cubicBezTo>
                  <a:cubicBezTo>
                    <a:pt x="74" y="112"/>
                    <a:pt x="74" y="112"/>
                    <a:pt x="74" y="112"/>
                  </a:cubicBezTo>
                  <a:cubicBezTo>
                    <a:pt x="75" y="113"/>
                    <a:pt x="75" y="113"/>
                    <a:pt x="75" y="113"/>
                  </a:cubicBezTo>
                  <a:cubicBezTo>
                    <a:pt x="76" y="113"/>
                    <a:pt x="76" y="113"/>
                    <a:pt x="76" y="113"/>
                  </a:cubicBezTo>
                  <a:cubicBezTo>
                    <a:pt x="77" y="114"/>
                    <a:pt x="77" y="114"/>
                    <a:pt x="77" y="114"/>
                  </a:cubicBezTo>
                  <a:cubicBezTo>
                    <a:pt x="79" y="113"/>
                    <a:pt x="79" y="113"/>
                    <a:pt x="79" y="113"/>
                  </a:cubicBezTo>
                  <a:cubicBezTo>
                    <a:pt x="80" y="114"/>
                    <a:pt x="80" y="114"/>
                    <a:pt x="80" y="114"/>
                  </a:cubicBezTo>
                  <a:cubicBezTo>
                    <a:pt x="82" y="113"/>
                    <a:pt x="82" y="113"/>
                    <a:pt x="82" y="113"/>
                  </a:cubicBezTo>
                  <a:cubicBezTo>
                    <a:pt x="83" y="114"/>
                    <a:pt x="83" y="114"/>
                    <a:pt x="83" y="114"/>
                  </a:cubicBezTo>
                  <a:cubicBezTo>
                    <a:pt x="84" y="114"/>
                    <a:pt x="84" y="114"/>
                    <a:pt x="84" y="114"/>
                  </a:cubicBezTo>
                  <a:cubicBezTo>
                    <a:pt x="84" y="115"/>
                    <a:pt x="84" y="115"/>
                    <a:pt x="84" y="115"/>
                  </a:cubicBezTo>
                  <a:cubicBezTo>
                    <a:pt x="86" y="119"/>
                    <a:pt x="86" y="119"/>
                    <a:pt x="86" y="119"/>
                  </a:cubicBezTo>
                  <a:cubicBezTo>
                    <a:pt x="86" y="121"/>
                    <a:pt x="86" y="121"/>
                    <a:pt x="86" y="121"/>
                  </a:cubicBezTo>
                  <a:cubicBezTo>
                    <a:pt x="87" y="121"/>
                    <a:pt x="87" y="121"/>
                    <a:pt x="87" y="121"/>
                  </a:cubicBezTo>
                  <a:cubicBezTo>
                    <a:pt x="89" y="120"/>
                    <a:pt x="89" y="120"/>
                    <a:pt x="89" y="120"/>
                  </a:cubicBezTo>
                  <a:cubicBezTo>
                    <a:pt x="90" y="120"/>
                    <a:pt x="90" y="120"/>
                    <a:pt x="90" y="120"/>
                  </a:cubicBezTo>
                  <a:cubicBezTo>
                    <a:pt x="91" y="121"/>
                    <a:pt x="91" y="121"/>
                    <a:pt x="91" y="121"/>
                  </a:cubicBezTo>
                  <a:cubicBezTo>
                    <a:pt x="91" y="121"/>
                    <a:pt x="91" y="121"/>
                    <a:pt x="91" y="121"/>
                  </a:cubicBezTo>
                  <a:cubicBezTo>
                    <a:pt x="91" y="122"/>
                    <a:pt x="91" y="122"/>
                    <a:pt x="91" y="122"/>
                  </a:cubicBezTo>
                  <a:cubicBezTo>
                    <a:pt x="91" y="126"/>
                    <a:pt x="91" y="126"/>
                    <a:pt x="91" y="126"/>
                  </a:cubicBezTo>
                  <a:cubicBezTo>
                    <a:pt x="91" y="126"/>
                    <a:pt x="91" y="126"/>
                    <a:pt x="91" y="126"/>
                  </a:cubicBezTo>
                  <a:cubicBezTo>
                    <a:pt x="90" y="126"/>
                    <a:pt x="90" y="126"/>
                    <a:pt x="90" y="126"/>
                  </a:cubicBezTo>
                  <a:cubicBezTo>
                    <a:pt x="90" y="127"/>
                    <a:pt x="90" y="127"/>
                    <a:pt x="90" y="127"/>
                  </a:cubicBezTo>
                  <a:cubicBezTo>
                    <a:pt x="90" y="127"/>
                    <a:pt x="90" y="127"/>
                    <a:pt x="90" y="127"/>
                  </a:cubicBezTo>
                  <a:cubicBezTo>
                    <a:pt x="90" y="128"/>
                    <a:pt x="90" y="128"/>
                    <a:pt x="90" y="128"/>
                  </a:cubicBezTo>
                  <a:cubicBezTo>
                    <a:pt x="91" y="127"/>
                    <a:pt x="91" y="127"/>
                    <a:pt x="91" y="127"/>
                  </a:cubicBezTo>
                  <a:cubicBezTo>
                    <a:pt x="93" y="127"/>
                    <a:pt x="93" y="127"/>
                    <a:pt x="93" y="127"/>
                  </a:cubicBezTo>
                  <a:cubicBezTo>
                    <a:pt x="93" y="128"/>
                    <a:pt x="93" y="128"/>
                    <a:pt x="93" y="128"/>
                  </a:cubicBezTo>
                  <a:cubicBezTo>
                    <a:pt x="94" y="130"/>
                    <a:pt x="94" y="130"/>
                    <a:pt x="94" y="130"/>
                  </a:cubicBezTo>
                  <a:cubicBezTo>
                    <a:pt x="94" y="131"/>
                    <a:pt x="94" y="131"/>
                    <a:pt x="94" y="131"/>
                  </a:cubicBezTo>
                  <a:cubicBezTo>
                    <a:pt x="94" y="133"/>
                    <a:pt x="94" y="133"/>
                    <a:pt x="94" y="133"/>
                  </a:cubicBezTo>
                  <a:cubicBezTo>
                    <a:pt x="94" y="134"/>
                    <a:pt x="94" y="134"/>
                    <a:pt x="94" y="134"/>
                  </a:cubicBezTo>
                  <a:cubicBezTo>
                    <a:pt x="94" y="135"/>
                    <a:pt x="94" y="135"/>
                    <a:pt x="94" y="135"/>
                  </a:cubicBezTo>
                  <a:cubicBezTo>
                    <a:pt x="93" y="135"/>
                    <a:pt x="93" y="135"/>
                    <a:pt x="93" y="135"/>
                  </a:cubicBezTo>
                  <a:cubicBezTo>
                    <a:pt x="92" y="135"/>
                    <a:pt x="92" y="135"/>
                    <a:pt x="92" y="135"/>
                  </a:cubicBezTo>
                  <a:cubicBezTo>
                    <a:pt x="92" y="136"/>
                    <a:pt x="92" y="136"/>
                    <a:pt x="92" y="136"/>
                  </a:cubicBezTo>
                  <a:cubicBezTo>
                    <a:pt x="91" y="136"/>
                    <a:pt x="91" y="136"/>
                    <a:pt x="91" y="136"/>
                  </a:cubicBezTo>
                  <a:cubicBezTo>
                    <a:pt x="91" y="136"/>
                    <a:pt x="91" y="136"/>
                    <a:pt x="91" y="136"/>
                  </a:cubicBezTo>
                  <a:cubicBezTo>
                    <a:pt x="89" y="137"/>
                    <a:pt x="89" y="137"/>
                    <a:pt x="89" y="137"/>
                  </a:cubicBezTo>
                  <a:cubicBezTo>
                    <a:pt x="89" y="138"/>
                    <a:pt x="89" y="138"/>
                    <a:pt x="89" y="138"/>
                  </a:cubicBezTo>
                  <a:cubicBezTo>
                    <a:pt x="88" y="138"/>
                    <a:pt x="88" y="138"/>
                    <a:pt x="88" y="138"/>
                  </a:cubicBezTo>
                  <a:cubicBezTo>
                    <a:pt x="86" y="139"/>
                    <a:pt x="86" y="139"/>
                    <a:pt x="86" y="139"/>
                  </a:cubicBezTo>
                  <a:cubicBezTo>
                    <a:pt x="86" y="139"/>
                    <a:pt x="86" y="139"/>
                    <a:pt x="86" y="139"/>
                  </a:cubicBezTo>
                  <a:cubicBezTo>
                    <a:pt x="86" y="140"/>
                    <a:pt x="86" y="140"/>
                    <a:pt x="86" y="140"/>
                  </a:cubicBezTo>
                  <a:cubicBezTo>
                    <a:pt x="85" y="140"/>
                    <a:pt x="85" y="140"/>
                    <a:pt x="85" y="140"/>
                  </a:cubicBezTo>
                  <a:cubicBezTo>
                    <a:pt x="85" y="140"/>
                    <a:pt x="85" y="140"/>
                    <a:pt x="85" y="140"/>
                  </a:cubicBezTo>
                  <a:cubicBezTo>
                    <a:pt x="83" y="142"/>
                    <a:pt x="83" y="142"/>
                    <a:pt x="83" y="142"/>
                  </a:cubicBezTo>
                  <a:cubicBezTo>
                    <a:pt x="83" y="142"/>
                    <a:pt x="83" y="142"/>
                    <a:pt x="83" y="142"/>
                  </a:cubicBezTo>
                  <a:cubicBezTo>
                    <a:pt x="83" y="143"/>
                    <a:pt x="83" y="143"/>
                    <a:pt x="83" y="143"/>
                  </a:cubicBezTo>
                  <a:cubicBezTo>
                    <a:pt x="82" y="143"/>
                    <a:pt x="82" y="143"/>
                    <a:pt x="82" y="143"/>
                  </a:cubicBezTo>
                  <a:cubicBezTo>
                    <a:pt x="82" y="144"/>
                    <a:pt x="82" y="144"/>
                    <a:pt x="82" y="144"/>
                  </a:cubicBezTo>
                  <a:cubicBezTo>
                    <a:pt x="81" y="145"/>
                    <a:pt x="81" y="145"/>
                    <a:pt x="81" y="145"/>
                  </a:cubicBezTo>
                  <a:cubicBezTo>
                    <a:pt x="80" y="146"/>
                    <a:pt x="80" y="146"/>
                    <a:pt x="80" y="146"/>
                  </a:cubicBezTo>
                  <a:cubicBezTo>
                    <a:pt x="80" y="147"/>
                    <a:pt x="80" y="147"/>
                    <a:pt x="80" y="147"/>
                  </a:cubicBezTo>
                  <a:cubicBezTo>
                    <a:pt x="80" y="148"/>
                    <a:pt x="80" y="148"/>
                    <a:pt x="80" y="148"/>
                  </a:cubicBezTo>
                  <a:cubicBezTo>
                    <a:pt x="79" y="148"/>
                    <a:pt x="79" y="148"/>
                    <a:pt x="79" y="148"/>
                  </a:cubicBezTo>
                  <a:cubicBezTo>
                    <a:pt x="79" y="148"/>
                    <a:pt x="79" y="148"/>
                    <a:pt x="79" y="148"/>
                  </a:cubicBezTo>
                  <a:cubicBezTo>
                    <a:pt x="79" y="148"/>
                    <a:pt x="79" y="148"/>
                    <a:pt x="79" y="148"/>
                  </a:cubicBezTo>
                  <a:cubicBezTo>
                    <a:pt x="80" y="149"/>
                    <a:pt x="80" y="149"/>
                    <a:pt x="80" y="149"/>
                  </a:cubicBezTo>
                  <a:cubicBezTo>
                    <a:pt x="82" y="148"/>
                    <a:pt x="82" y="148"/>
                    <a:pt x="82" y="148"/>
                  </a:cubicBezTo>
                  <a:cubicBezTo>
                    <a:pt x="83" y="149"/>
                    <a:pt x="83" y="149"/>
                    <a:pt x="83" y="149"/>
                  </a:cubicBezTo>
                  <a:cubicBezTo>
                    <a:pt x="84" y="150"/>
                    <a:pt x="84" y="150"/>
                    <a:pt x="84" y="150"/>
                  </a:cubicBezTo>
                  <a:cubicBezTo>
                    <a:pt x="85" y="150"/>
                    <a:pt x="85" y="150"/>
                    <a:pt x="85" y="150"/>
                  </a:cubicBezTo>
                  <a:cubicBezTo>
                    <a:pt x="86" y="151"/>
                    <a:pt x="86" y="151"/>
                    <a:pt x="86" y="151"/>
                  </a:cubicBezTo>
                  <a:cubicBezTo>
                    <a:pt x="87" y="153"/>
                    <a:pt x="87" y="153"/>
                    <a:pt x="87" y="153"/>
                  </a:cubicBezTo>
                  <a:cubicBezTo>
                    <a:pt x="87" y="153"/>
                    <a:pt x="87" y="153"/>
                    <a:pt x="87" y="153"/>
                  </a:cubicBezTo>
                  <a:cubicBezTo>
                    <a:pt x="88" y="152"/>
                    <a:pt x="88" y="152"/>
                    <a:pt x="88" y="152"/>
                  </a:cubicBezTo>
                  <a:cubicBezTo>
                    <a:pt x="88" y="152"/>
                    <a:pt x="88" y="152"/>
                    <a:pt x="88" y="152"/>
                  </a:cubicBezTo>
                  <a:cubicBezTo>
                    <a:pt x="89" y="154"/>
                    <a:pt x="89" y="154"/>
                    <a:pt x="89" y="154"/>
                  </a:cubicBezTo>
                  <a:cubicBezTo>
                    <a:pt x="91" y="154"/>
                    <a:pt x="91" y="154"/>
                    <a:pt x="91" y="154"/>
                  </a:cubicBezTo>
                  <a:cubicBezTo>
                    <a:pt x="92" y="154"/>
                    <a:pt x="92" y="154"/>
                    <a:pt x="92" y="154"/>
                  </a:cubicBezTo>
                  <a:cubicBezTo>
                    <a:pt x="93" y="155"/>
                    <a:pt x="93" y="155"/>
                    <a:pt x="93" y="155"/>
                  </a:cubicBezTo>
                  <a:cubicBezTo>
                    <a:pt x="93" y="156"/>
                    <a:pt x="93" y="156"/>
                    <a:pt x="93" y="156"/>
                  </a:cubicBezTo>
                  <a:cubicBezTo>
                    <a:pt x="94" y="156"/>
                    <a:pt x="94" y="156"/>
                    <a:pt x="94" y="156"/>
                  </a:cubicBezTo>
                  <a:cubicBezTo>
                    <a:pt x="95" y="157"/>
                    <a:pt x="95" y="157"/>
                    <a:pt x="95" y="157"/>
                  </a:cubicBezTo>
                  <a:cubicBezTo>
                    <a:pt x="96" y="158"/>
                    <a:pt x="96" y="158"/>
                    <a:pt x="96" y="158"/>
                  </a:cubicBezTo>
                  <a:cubicBezTo>
                    <a:pt x="97" y="159"/>
                    <a:pt x="97" y="159"/>
                    <a:pt x="97" y="159"/>
                  </a:cubicBezTo>
                  <a:cubicBezTo>
                    <a:pt x="98" y="160"/>
                    <a:pt x="98" y="160"/>
                    <a:pt x="98" y="160"/>
                  </a:cubicBezTo>
                  <a:cubicBezTo>
                    <a:pt x="98" y="161"/>
                    <a:pt x="98" y="161"/>
                    <a:pt x="98" y="161"/>
                  </a:cubicBezTo>
                  <a:cubicBezTo>
                    <a:pt x="97" y="162"/>
                    <a:pt x="97" y="162"/>
                    <a:pt x="97" y="162"/>
                  </a:cubicBezTo>
                  <a:cubicBezTo>
                    <a:pt x="98" y="163"/>
                    <a:pt x="98" y="163"/>
                    <a:pt x="98" y="163"/>
                  </a:cubicBezTo>
                  <a:cubicBezTo>
                    <a:pt x="98" y="164"/>
                    <a:pt x="98" y="164"/>
                    <a:pt x="98" y="164"/>
                  </a:cubicBezTo>
                  <a:cubicBezTo>
                    <a:pt x="98" y="164"/>
                    <a:pt x="98" y="164"/>
                    <a:pt x="98" y="164"/>
                  </a:cubicBezTo>
                  <a:cubicBezTo>
                    <a:pt x="99" y="165"/>
                    <a:pt x="99" y="165"/>
                    <a:pt x="99" y="165"/>
                  </a:cubicBezTo>
                  <a:cubicBezTo>
                    <a:pt x="99" y="165"/>
                    <a:pt x="99" y="165"/>
                    <a:pt x="99" y="165"/>
                  </a:cubicBezTo>
                  <a:cubicBezTo>
                    <a:pt x="101" y="164"/>
                    <a:pt x="101" y="164"/>
                    <a:pt x="101" y="164"/>
                  </a:cubicBezTo>
                  <a:cubicBezTo>
                    <a:pt x="101" y="162"/>
                    <a:pt x="101" y="162"/>
                    <a:pt x="101" y="162"/>
                  </a:cubicBezTo>
                  <a:cubicBezTo>
                    <a:pt x="102" y="159"/>
                    <a:pt x="102" y="159"/>
                    <a:pt x="102" y="159"/>
                  </a:cubicBezTo>
                  <a:cubicBezTo>
                    <a:pt x="103" y="158"/>
                    <a:pt x="103" y="158"/>
                    <a:pt x="103" y="158"/>
                  </a:cubicBezTo>
                  <a:cubicBezTo>
                    <a:pt x="103" y="157"/>
                    <a:pt x="103" y="157"/>
                    <a:pt x="103" y="157"/>
                  </a:cubicBezTo>
                  <a:cubicBezTo>
                    <a:pt x="102" y="157"/>
                    <a:pt x="102" y="157"/>
                    <a:pt x="102" y="157"/>
                  </a:cubicBezTo>
                  <a:cubicBezTo>
                    <a:pt x="102" y="156"/>
                    <a:pt x="102" y="156"/>
                    <a:pt x="102" y="156"/>
                  </a:cubicBezTo>
                  <a:cubicBezTo>
                    <a:pt x="102" y="155"/>
                    <a:pt x="102" y="155"/>
                    <a:pt x="102" y="155"/>
                  </a:cubicBezTo>
                  <a:cubicBezTo>
                    <a:pt x="103" y="155"/>
                    <a:pt x="103" y="155"/>
                    <a:pt x="103" y="155"/>
                  </a:cubicBezTo>
                  <a:cubicBezTo>
                    <a:pt x="103" y="154"/>
                    <a:pt x="103" y="154"/>
                    <a:pt x="103" y="154"/>
                  </a:cubicBezTo>
                  <a:cubicBezTo>
                    <a:pt x="104" y="153"/>
                    <a:pt x="104" y="153"/>
                    <a:pt x="104" y="153"/>
                  </a:cubicBezTo>
                  <a:cubicBezTo>
                    <a:pt x="104" y="153"/>
                    <a:pt x="104" y="153"/>
                    <a:pt x="104" y="153"/>
                  </a:cubicBezTo>
                  <a:cubicBezTo>
                    <a:pt x="104" y="153"/>
                    <a:pt x="104" y="153"/>
                    <a:pt x="104" y="153"/>
                  </a:cubicBezTo>
                  <a:cubicBezTo>
                    <a:pt x="105" y="153"/>
                    <a:pt x="105" y="153"/>
                    <a:pt x="105" y="153"/>
                  </a:cubicBezTo>
                  <a:cubicBezTo>
                    <a:pt x="105" y="153"/>
                    <a:pt x="105" y="153"/>
                    <a:pt x="105" y="153"/>
                  </a:cubicBezTo>
                  <a:cubicBezTo>
                    <a:pt x="105" y="152"/>
                    <a:pt x="105" y="152"/>
                    <a:pt x="105" y="152"/>
                  </a:cubicBezTo>
                  <a:cubicBezTo>
                    <a:pt x="106" y="151"/>
                    <a:pt x="106" y="151"/>
                    <a:pt x="106" y="151"/>
                  </a:cubicBezTo>
                  <a:cubicBezTo>
                    <a:pt x="106" y="151"/>
                    <a:pt x="106" y="151"/>
                    <a:pt x="106" y="151"/>
                  </a:cubicBezTo>
                  <a:cubicBezTo>
                    <a:pt x="106" y="150"/>
                    <a:pt x="106" y="150"/>
                    <a:pt x="106" y="150"/>
                  </a:cubicBezTo>
                  <a:cubicBezTo>
                    <a:pt x="107" y="150"/>
                    <a:pt x="107" y="150"/>
                    <a:pt x="107" y="150"/>
                  </a:cubicBezTo>
                  <a:cubicBezTo>
                    <a:pt x="107" y="149"/>
                    <a:pt x="107" y="149"/>
                    <a:pt x="107" y="149"/>
                  </a:cubicBezTo>
                  <a:cubicBezTo>
                    <a:pt x="107" y="149"/>
                    <a:pt x="107" y="149"/>
                    <a:pt x="107" y="149"/>
                  </a:cubicBezTo>
                  <a:cubicBezTo>
                    <a:pt x="106" y="148"/>
                    <a:pt x="106" y="148"/>
                    <a:pt x="106" y="148"/>
                  </a:cubicBezTo>
                  <a:cubicBezTo>
                    <a:pt x="106" y="147"/>
                    <a:pt x="106" y="147"/>
                    <a:pt x="106" y="147"/>
                  </a:cubicBezTo>
                  <a:cubicBezTo>
                    <a:pt x="106" y="147"/>
                    <a:pt x="106" y="147"/>
                    <a:pt x="106" y="147"/>
                  </a:cubicBezTo>
                  <a:cubicBezTo>
                    <a:pt x="106" y="147"/>
                    <a:pt x="106" y="147"/>
                    <a:pt x="106" y="147"/>
                  </a:cubicBezTo>
                  <a:cubicBezTo>
                    <a:pt x="107" y="148"/>
                    <a:pt x="107" y="148"/>
                    <a:pt x="107" y="148"/>
                  </a:cubicBezTo>
                  <a:cubicBezTo>
                    <a:pt x="108" y="149"/>
                    <a:pt x="108" y="149"/>
                    <a:pt x="108" y="149"/>
                  </a:cubicBezTo>
                  <a:cubicBezTo>
                    <a:pt x="108" y="149"/>
                    <a:pt x="108" y="149"/>
                    <a:pt x="108" y="149"/>
                  </a:cubicBezTo>
                  <a:cubicBezTo>
                    <a:pt x="109" y="149"/>
                    <a:pt x="109" y="149"/>
                    <a:pt x="109" y="149"/>
                  </a:cubicBezTo>
                  <a:cubicBezTo>
                    <a:pt x="109" y="149"/>
                    <a:pt x="109" y="149"/>
                    <a:pt x="109" y="149"/>
                  </a:cubicBezTo>
                  <a:cubicBezTo>
                    <a:pt x="109" y="150"/>
                    <a:pt x="109" y="150"/>
                    <a:pt x="109" y="150"/>
                  </a:cubicBezTo>
                  <a:cubicBezTo>
                    <a:pt x="109" y="150"/>
                    <a:pt x="109" y="150"/>
                    <a:pt x="109" y="150"/>
                  </a:cubicBezTo>
                  <a:cubicBezTo>
                    <a:pt x="108" y="151"/>
                    <a:pt x="108" y="151"/>
                    <a:pt x="108" y="151"/>
                  </a:cubicBezTo>
                  <a:cubicBezTo>
                    <a:pt x="107" y="153"/>
                    <a:pt x="107" y="153"/>
                    <a:pt x="107" y="153"/>
                  </a:cubicBezTo>
                  <a:cubicBezTo>
                    <a:pt x="106" y="153"/>
                    <a:pt x="106" y="153"/>
                    <a:pt x="106" y="153"/>
                  </a:cubicBezTo>
                  <a:cubicBezTo>
                    <a:pt x="106" y="154"/>
                    <a:pt x="106" y="154"/>
                    <a:pt x="106" y="154"/>
                  </a:cubicBezTo>
                  <a:cubicBezTo>
                    <a:pt x="106" y="154"/>
                    <a:pt x="106" y="154"/>
                    <a:pt x="106" y="154"/>
                  </a:cubicBezTo>
                  <a:cubicBezTo>
                    <a:pt x="106" y="154"/>
                    <a:pt x="106" y="154"/>
                    <a:pt x="106" y="154"/>
                  </a:cubicBezTo>
                  <a:cubicBezTo>
                    <a:pt x="105" y="155"/>
                    <a:pt x="105" y="155"/>
                    <a:pt x="105" y="155"/>
                  </a:cubicBezTo>
                  <a:cubicBezTo>
                    <a:pt x="104" y="155"/>
                    <a:pt x="104" y="155"/>
                    <a:pt x="104" y="155"/>
                  </a:cubicBezTo>
                  <a:cubicBezTo>
                    <a:pt x="104" y="156"/>
                    <a:pt x="104" y="156"/>
                    <a:pt x="104" y="156"/>
                  </a:cubicBezTo>
                  <a:cubicBezTo>
                    <a:pt x="103" y="156"/>
                    <a:pt x="103" y="156"/>
                    <a:pt x="103" y="156"/>
                  </a:cubicBezTo>
                  <a:cubicBezTo>
                    <a:pt x="103" y="156"/>
                    <a:pt x="103" y="156"/>
                    <a:pt x="103" y="156"/>
                  </a:cubicBezTo>
                  <a:cubicBezTo>
                    <a:pt x="103" y="156"/>
                    <a:pt x="103" y="156"/>
                    <a:pt x="103" y="156"/>
                  </a:cubicBezTo>
                  <a:cubicBezTo>
                    <a:pt x="104" y="157"/>
                    <a:pt x="104" y="157"/>
                    <a:pt x="104" y="157"/>
                  </a:cubicBezTo>
                  <a:cubicBezTo>
                    <a:pt x="107" y="155"/>
                    <a:pt x="107" y="155"/>
                    <a:pt x="107" y="155"/>
                  </a:cubicBezTo>
                  <a:cubicBezTo>
                    <a:pt x="108" y="153"/>
                    <a:pt x="108" y="153"/>
                    <a:pt x="108" y="153"/>
                  </a:cubicBezTo>
                  <a:cubicBezTo>
                    <a:pt x="110" y="150"/>
                    <a:pt x="110" y="150"/>
                    <a:pt x="110" y="150"/>
                  </a:cubicBezTo>
                  <a:cubicBezTo>
                    <a:pt x="111" y="148"/>
                    <a:pt x="111" y="148"/>
                    <a:pt x="111" y="148"/>
                  </a:cubicBezTo>
                  <a:cubicBezTo>
                    <a:pt x="112" y="146"/>
                    <a:pt x="112" y="146"/>
                    <a:pt x="112" y="146"/>
                  </a:cubicBezTo>
                  <a:cubicBezTo>
                    <a:pt x="114" y="143"/>
                    <a:pt x="114" y="143"/>
                    <a:pt x="114" y="143"/>
                  </a:cubicBezTo>
                  <a:cubicBezTo>
                    <a:pt x="116" y="141"/>
                    <a:pt x="116" y="141"/>
                    <a:pt x="116" y="141"/>
                  </a:cubicBezTo>
                  <a:cubicBezTo>
                    <a:pt x="116" y="140"/>
                    <a:pt x="116" y="140"/>
                    <a:pt x="116" y="140"/>
                  </a:cubicBezTo>
                  <a:cubicBezTo>
                    <a:pt x="116" y="140"/>
                    <a:pt x="116" y="140"/>
                    <a:pt x="116" y="140"/>
                  </a:cubicBezTo>
                  <a:cubicBezTo>
                    <a:pt x="116" y="139"/>
                    <a:pt x="116" y="139"/>
                    <a:pt x="116" y="139"/>
                  </a:cubicBezTo>
                  <a:cubicBezTo>
                    <a:pt x="116" y="139"/>
                    <a:pt x="116" y="139"/>
                    <a:pt x="116" y="139"/>
                  </a:cubicBezTo>
                  <a:cubicBezTo>
                    <a:pt x="117" y="138"/>
                    <a:pt x="117" y="138"/>
                    <a:pt x="117" y="138"/>
                  </a:cubicBezTo>
                  <a:cubicBezTo>
                    <a:pt x="117" y="138"/>
                    <a:pt x="117" y="138"/>
                    <a:pt x="117" y="138"/>
                  </a:cubicBezTo>
                  <a:cubicBezTo>
                    <a:pt x="117" y="137"/>
                    <a:pt x="117" y="137"/>
                    <a:pt x="117" y="137"/>
                  </a:cubicBezTo>
                  <a:cubicBezTo>
                    <a:pt x="117" y="137"/>
                    <a:pt x="117" y="137"/>
                    <a:pt x="117" y="137"/>
                  </a:cubicBezTo>
                  <a:cubicBezTo>
                    <a:pt x="117" y="136"/>
                    <a:pt x="117" y="136"/>
                    <a:pt x="117" y="136"/>
                  </a:cubicBezTo>
                  <a:cubicBezTo>
                    <a:pt x="117" y="136"/>
                    <a:pt x="117" y="136"/>
                    <a:pt x="117" y="136"/>
                  </a:cubicBezTo>
                  <a:cubicBezTo>
                    <a:pt x="117" y="135"/>
                    <a:pt x="117" y="135"/>
                    <a:pt x="117" y="135"/>
                  </a:cubicBezTo>
                  <a:cubicBezTo>
                    <a:pt x="116" y="134"/>
                    <a:pt x="116" y="134"/>
                    <a:pt x="116" y="134"/>
                  </a:cubicBezTo>
                  <a:cubicBezTo>
                    <a:pt x="116" y="134"/>
                    <a:pt x="116" y="134"/>
                    <a:pt x="116" y="134"/>
                  </a:cubicBezTo>
                  <a:cubicBezTo>
                    <a:pt x="116" y="133"/>
                    <a:pt x="116" y="133"/>
                    <a:pt x="116" y="133"/>
                  </a:cubicBezTo>
                  <a:cubicBezTo>
                    <a:pt x="116" y="133"/>
                    <a:pt x="116" y="133"/>
                    <a:pt x="116" y="133"/>
                  </a:cubicBezTo>
                  <a:cubicBezTo>
                    <a:pt x="116" y="132"/>
                    <a:pt x="116" y="132"/>
                    <a:pt x="116" y="132"/>
                  </a:cubicBezTo>
                  <a:cubicBezTo>
                    <a:pt x="115" y="130"/>
                    <a:pt x="115" y="130"/>
                    <a:pt x="115" y="130"/>
                  </a:cubicBezTo>
                  <a:cubicBezTo>
                    <a:pt x="116" y="130"/>
                    <a:pt x="116" y="130"/>
                    <a:pt x="116" y="130"/>
                  </a:cubicBezTo>
                  <a:cubicBezTo>
                    <a:pt x="117" y="130"/>
                    <a:pt x="117" y="130"/>
                    <a:pt x="117" y="130"/>
                  </a:cubicBezTo>
                  <a:cubicBezTo>
                    <a:pt x="116" y="129"/>
                    <a:pt x="116" y="129"/>
                    <a:pt x="116" y="129"/>
                  </a:cubicBezTo>
                  <a:cubicBezTo>
                    <a:pt x="116" y="129"/>
                    <a:pt x="116" y="129"/>
                    <a:pt x="116" y="129"/>
                  </a:cubicBezTo>
                  <a:cubicBezTo>
                    <a:pt x="117" y="129"/>
                    <a:pt x="117" y="129"/>
                    <a:pt x="117" y="129"/>
                  </a:cubicBezTo>
                  <a:cubicBezTo>
                    <a:pt x="117" y="128"/>
                    <a:pt x="117" y="128"/>
                    <a:pt x="117" y="128"/>
                  </a:cubicBezTo>
                  <a:cubicBezTo>
                    <a:pt x="116" y="128"/>
                    <a:pt x="116" y="128"/>
                    <a:pt x="116" y="128"/>
                  </a:cubicBezTo>
                  <a:cubicBezTo>
                    <a:pt x="117" y="127"/>
                    <a:pt x="117" y="127"/>
                    <a:pt x="117" y="127"/>
                  </a:cubicBezTo>
                  <a:cubicBezTo>
                    <a:pt x="117" y="127"/>
                    <a:pt x="117" y="127"/>
                    <a:pt x="117" y="127"/>
                  </a:cubicBezTo>
                  <a:cubicBezTo>
                    <a:pt x="118" y="127"/>
                    <a:pt x="118" y="127"/>
                    <a:pt x="118" y="127"/>
                  </a:cubicBezTo>
                  <a:cubicBezTo>
                    <a:pt x="119" y="126"/>
                    <a:pt x="119" y="126"/>
                    <a:pt x="119" y="126"/>
                  </a:cubicBezTo>
                  <a:cubicBezTo>
                    <a:pt x="120" y="125"/>
                    <a:pt x="120" y="125"/>
                    <a:pt x="120" y="125"/>
                  </a:cubicBezTo>
                  <a:cubicBezTo>
                    <a:pt x="120" y="125"/>
                    <a:pt x="120" y="125"/>
                    <a:pt x="120" y="125"/>
                  </a:cubicBezTo>
                  <a:cubicBezTo>
                    <a:pt x="121" y="124"/>
                    <a:pt x="121" y="124"/>
                    <a:pt x="121" y="124"/>
                  </a:cubicBezTo>
                  <a:cubicBezTo>
                    <a:pt x="123" y="123"/>
                    <a:pt x="123" y="123"/>
                    <a:pt x="123" y="123"/>
                  </a:cubicBezTo>
                  <a:cubicBezTo>
                    <a:pt x="124" y="121"/>
                    <a:pt x="124" y="121"/>
                    <a:pt x="124" y="121"/>
                  </a:cubicBezTo>
                  <a:cubicBezTo>
                    <a:pt x="126" y="121"/>
                    <a:pt x="126" y="121"/>
                    <a:pt x="126" y="121"/>
                  </a:cubicBezTo>
                  <a:cubicBezTo>
                    <a:pt x="127" y="120"/>
                    <a:pt x="127" y="120"/>
                    <a:pt x="127" y="120"/>
                  </a:cubicBezTo>
                  <a:cubicBezTo>
                    <a:pt x="128" y="120"/>
                    <a:pt x="128" y="120"/>
                    <a:pt x="128" y="120"/>
                  </a:cubicBezTo>
                  <a:cubicBezTo>
                    <a:pt x="129" y="120"/>
                    <a:pt x="129" y="120"/>
                    <a:pt x="129" y="120"/>
                  </a:cubicBezTo>
                  <a:cubicBezTo>
                    <a:pt x="129" y="120"/>
                    <a:pt x="129" y="120"/>
                    <a:pt x="129" y="120"/>
                  </a:cubicBezTo>
                  <a:cubicBezTo>
                    <a:pt x="130" y="120"/>
                    <a:pt x="130" y="120"/>
                    <a:pt x="130" y="120"/>
                  </a:cubicBezTo>
                  <a:cubicBezTo>
                    <a:pt x="130" y="120"/>
                    <a:pt x="130" y="120"/>
                    <a:pt x="130" y="120"/>
                  </a:cubicBezTo>
                  <a:cubicBezTo>
                    <a:pt x="131" y="119"/>
                    <a:pt x="131" y="119"/>
                    <a:pt x="131" y="119"/>
                  </a:cubicBezTo>
                  <a:cubicBezTo>
                    <a:pt x="132" y="117"/>
                    <a:pt x="132" y="117"/>
                    <a:pt x="132" y="117"/>
                  </a:cubicBezTo>
                  <a:cubicBezTo>
                    <a:pt x="133" y="117"/>
                    <a:pt x="133" y="117"/>
                    <a:pt x="133" y="117"/>
                  </a:cubicBezTo>
                  <a:cubicBezTo>
                    <a:pt x="133" y="117"/>
                    <a:pt x="133" y="117"/>
                    <a:pt x="133" y="117"/>
                  </a:cubicBezTo>
                  <a:cubicBezTo>
                    <a:pt x="133" y="117"/>
                    <a:pt x="133" y="117"/>
                    <a:pt x="133" y="117"/>
                  </a:cubicBezTo>
                  <a:cubicBezTo>
                    <a:pt x="132" y="117"/>
                    <a:pt x="132" y="117"/>
                    <a:pt x="132" y="117"/>
                  </a:cubicBezTo>
                  <a:cubicBezTo>
                    <a:pt x="132" y="116"/>
                    <a:pt x="132" y="116"/>
                    <a:pt x="132" y="116"/>
                  </a:cubicBezTo>
                  <a:cubicBezTo>
                    <a:pt x="133" y="116"/>
                    <a:pt x="133" y="116"/>
                    <a:pt x="133" y="116"/>
                  </a:cubicBezTo>
                  <a:cubicBezTo>
                    <a:pt x="134" y="115"/>
                    <a:pt x="134" y="115"/>
                    <a:pt x="134" y="115"/>
                  </a:cubicBezTo>
                  <a:cubicBezTo>
                    <a:pt x="134" y="115"/>
                    <a:pt x="134" y="115"/>
                    <a:pt x="134" y="115"/>
                  </a:cubicBezTo>
                  <a:cubicBezTo>
                    <a:pt x="135" y="115"/>
                    <a:pt x="135" y="115"/>
                    <a:pt x="135" y="115"/>
                  </a:cubicBezTo>
                  <a:cubicBezTo>
                    <a:pt x="136" y="115"/>
                    <a:pt x="136" y="115"/>
                    <a:pt x="136" y="115"/>
                  </a:cubicBezTo>
                  <a:cubicBezTo>
                    <a:pt x="136" y="115"/>
                    <a:pt x="136" y="115"/>
                    <a:pt x="136" y="115"/>
                  </a:cubicBezTo>
                  <a:cubicBezTo>
                    <a:pt x="136" y="115"/>
                    <a:pt x="136" y="115"/>
                    <a:pt x="136" y="115"/>
                  </a:cubicBezTo>
                  <a:cubicBezTo>
                    <a:pt x="135" y="116"/>
                    <a:pt x="135" y="116"/>
                    <a:pt x="135" y="116"/>
                  </a:cubicBezTo>
                  <a:cubicBezTo>
                    <a:pt x="134" y="116"/>
                    <a:pt x="134" y="116"/>
                    <a:pt x="134" y="116"/>
                  </a:cubicBezTo>
                  <a:cubicBezTo>
                    <a:pt x="134" y="116"/>
                    <a:pt x="134" y="116"/>
                    <a:pt x="134" y="116"/>
                  </a:cubicBezTo>
                  <a:cubicBezTo>
                    <a:pt x="134" y="117"/>
                    <a:pt x="134" y="117"/>
                    <a:pt x="134" y="117"/>
                  </a:cubicBezTo>
                  <a:cubicBezTo>
                    <a:pt x="136" y="116"/>
                    <a:pt x="136" y="116"/>
                    <a:pt x="136" y="116"/>
                  </a:cubicBezTo>
                  <a:cubicBezTo>
                    <a:pt x="138" y="115"/>
                    <a:pt x="138" y="115"/>
                    <a:pt x="138" y="115"/>
                  </a:cubicBezTo>
                  <a:cubicBezTo>
                    <a:pt x="138" y="115"/>
                    <a:pt x="138" y="115"/>
                    <a:pt x="138" y="115"/>
                  </a:cubicBezTo>
                  <a:cubicBezTo>
                    <a:pt x="138" y="115"/>
                    <a:pt x="138" y="115"/>
                    <a:pt x="138" y="115"/>
                  </a:cubicBezTo>
                  <a:cubicBezTo>
                    <a:pt x="139" y="115"/>
                    <a:pt x="139" y="115"/>
                    <a:pt x="139" y="115"/>
                  </a:cubicBezTo>
                  <a:cubicBezTo>
                    <a:pt x="139" y="115"/>
                    <a:pt x="139" y="115"/>
                    <a:pt x="139" y="115"/>
                  </a:cubicBezTo>
                  <a:cubicBezTo>
                    <a:pt x="139" y="115"/>
                    <a:pt x="139" y="116"/>
                    <a:pt x="139" y="116"/>
                  </a:cubicBezTo>
                  <a:cubicBezTo>
                    <a:pt x="139" y="116"/>
                    <a:pt x="140" y="116"/>
                    <a:pt x="140" y="116"/>
                  </a:cubicBezTo>
                  <a:cubicBezTo>
                    <a:pt x="141" y="116"/>
                    <a:pt x="141" y="116"/>
                    <a:pt x="141" y="116"/>
                  </a:cubicBezTo>
                  <a:cubicBezTo>
                    <a:pt x="142" y="116"/>
                    <a:pt x="142" y="116"/>
                    <a:pt x="142" y="116"/>
                  </a:cubicBezTo>
                  <a:cubicBezTo>
                    <a:pt x="144" y="116"/>
                    <a:pt x="144" y="116"/>
                    <a:pt x="144" y="116"/>
                  </a:cubicBezTo>
                  <a:cubicBezTo>
                    <a:pt x="145" y="115"/>
                    <a:pt x="145" y="115"/>
                    <a:pt x="145" y="115"/>
                  </a:cubicBezTo>
                  <a:cubicBezTo>
                    <a:pt x="145" y="115"/>
                    <a:pt x="145" y="115"/>
                    <a:pt x="145" y="115"/>
                  </a:cubicBezTo>
                  <a:cubicBezTo>
                    <a:pt x="144" y="115"/>
                    <a:pt x="144" y="115"/>
                    <a:pt x="144" y="115"/>
                  </a:cubicBezTo>
                  <a:cubicBezTo>
                    <a:pt x="144" y="114"/>
                    <a:pt x="144" y="114"/>
                    <a:pt x="144" y="114"/>
                  </a:cubicBezTo>
                  <a:cubicBezTo>
                    <a:pt x="146" y="113"/>
                    <a:pt x="146" y="113"/>
                    <a:pt x="146" y="113"/>
                  </a:cubicBezTo>
                  <a:cubicBezTo>
                    <a:pt x="148" y="112"/>
                    <a:pt x="148" y="112"/>
                    <a:pt x="148" y="112"/>
                  </a:cubicBezTo>
                  <a:cubicBezTo>
                    <a:pt x="149" y="112"/>
                    <a:pt x="149" y="112"/>
                    <a:pt x="149" y="112"/>
                  </a:cubicBezTo>
                  <a:cubicBezTo>
                    <a:pt x="149" y="111"/>
                    <a:pt x="149" y="111"/>
                    <a:pt x="149" y="111"/>
                  </a:cubicBezTo>
                  <a:cubicBezTo>
                    <a:pt x="149" y="111"/>
                    <a:pt x="149" y="111"/>
                    <a:pt x="149" y="111"/>
                  </a:cubicBezTo>
                  <a:cubicBezTo>
                    <a:pt x="148" y="110"/>
                    <a:pt x="148" y="110"/>
                    <a:pt x="148" y="110"/>
                  </a:cubicBezTo>
                  <a:cubicBezTo>
                    <a:pt x="149" y="109"/>
                    <a:pt x="149" y="109"/>
                    <a:pt x="149" y="109"/>
                  </a:cubicBezTo>
                  <a:cubicBezTo>
                    <a:pt x="149" y="108"/>
                    <a:pt x="149" y="108"/>
                    <a:pt x="149" y="108"/>
                  </a:cubicBezTo>
                  <a:cubicBezTo>
                    <a:pt x="149" y="107"/>
                    <a:pt x="149" y="107"/>
                    <a:pt x="149" y="107"/>
                  </a:cubicBezTo>
                  <a:cubicBezTo>
                    <a:pt x="150" y="107"/>
                    <a:pt x="150" y="107"/>
                    <a:pt x="150" y="107"/>
                  </a:cubicBezTo>
                  <a:cubicBezTo>
                    <a:pt x="151" y="106"/>
                    <a:pt x="151" y="106"/>
                    <a:pt x="151" y="106"/>
                  </a:cubicBezTo>
                  <a:cubicBezTo>
                    <a:pt x="151" y="106"/>
                    <a:pt x="151" y="106"/>
                    <a:pt x="151" y="106"/>
                  </a:cubicBezTo>
                  <a:cubicBezTo>
                    <a:pt x="151" y="105"/>
                    <a:pt x="151" y="105"/>
                    <a:pt x="151" y="105"/>
                  </a:cubicBezTo>
                  <a:cubicBezTo>
                    <a:pt x="152" y="104"/>
                    <a:pt x="152" y="104"/>
                    <a:pt x="152" y="104"/>
                  </a:cubicBezTo>
                  <a:cubicBezTo>
                    <a:pt x="154" y="102"/>
                    <a:pt x="154" y="102"/>
                    <a:pt x="154" y="102"/>
                  </a:cubicBezTo>
                  <a:cubicBezTo>
                    <a:pt x="154" y="101"/>
                    <a:pt x="154" y="101"/>
                    <a:pt x="154" y="101"/>
                  </a:cubicBezTo>
                  <a:cubicBezTo>
                    <a:pt x="153" y="98"/>
                    <a:pt x="153" y="98"/>
                    <a:pt x="153" y="98"/>
                  </a:cubicBezTo>
                  <a:cubicBezTo>
                    <a:pt x="153" y="98"/>
                    <a:pt x="153" y="98"/>
                    <a:pt x="153" y="98"/>
                  </a:cubicBezTo>
                  <a:cubicBezTo>
                    <a:pt x="153" y="96"/>
                    <a:pt x="153" y="96"/>
                    <a:pt x="153" y="96"/>
                  </a:cubicBezTo>
                  <a:cubicBezTo>
                    <a:pt x="154" y="96"/>
                    <a:pt x="154" y="96"/>
                    <a:pt x="154" y="96"/>
                  </a:cubicBezTo>
                  <a:cubicBezTo>
                    <a:pt x="154" y="95"/>
                    <a:pt x="154" y="95"/>
                    <a:pt x="154" y="95"/>
                  </a:cubicBezTo>
                  <a:cubicBezTo>
                    <a:pt x="155" y="94"/>
                    <a:pt x="155" y="94"/>
                    <a:pt x="155" y="94"/>
                  </a:cubicBezTo>
                  <a:cubicBezTo>
                    <a:pt x="155" y="94"/>
                    <a:pt x="155" y="94"/>
                    <a:pt x="155" y="94"/>
                  </a:cubicBezTo>
                  <a:cubicBezTo>
                    <a:pt x="155" y="92"/>
                    <a:pt x="155" y="92"/>
                    <a:pt x="155" y="92"/>
                  </a:cubicBezTo>
                  <a:cubicBezTo>
                    <a:pt x="156" y="91"/>
                    <a:pt x="156" y="91"/>
                    <a:pt x="156" y="91"/>
                  </a:cubicBezTo>
                  <a:cubicBezTo>
                    <a:pt x="156" y="89"/>
                    <a:pt x="156" y="89"/>
                    <a:pt x="156" y="89"/>
                  </a:cubicBezTo>
                  <a:cubicBezTo>
                    <a:pt x="156" y="88"/>
                    <a:pt x="156" y="88"/>
                    <a:pt x="156" y="88"/>
                  </a:cubicBezTo>
                  <a:cubicBezTo>
                    <a:pt x="156" y="88"/>
                    <a:pt x="156" y="88"/>
                    <a:pt x="156" y="88"/>
                  </a:cubicBezTo>
                  <a:cubicBezTo>
                    <a:pt x="156" y="86"/>
                    <a:pt x="156" y="86"/>
                    <a:pt x="156" y="86"/>
                  </a:cubicBezTo>
                  <a:cubicBezTo>
                    <a:pt x="156" y="81"/>
                    <a:pt x="156" y="81"/>
                    <a:pt x="156" y="81"/>
                  </a:cubicBezTo>
                  <a:cubicBezTo>
                    <a:pt x="156" y="80"/>
                    <a:pt x="156" y="80"/>
                    <a:pt x="156" y="80"/>
                  </a:cubicBezTo>
                  <a:cubicBezTo>
                    <a:pt x="156" y="79"/>
                    <a:pt x="156" y="79"/>
                    <a:pt x="156" y="79"/>
                  </a:cubicBezTo>
                  <a:cubicBezTo>
                    <a:pt x="156" y="78"/>
                    <a:pt x="156" y="78"/>
                    <a:pt x="156" y="78"/>
                  </a:cubicBezTo>
                  <a:cubicBezTo>
                    <a:pt x="156" y="79"/>
                    <a:pt x="156" y="79"/>
                    <a:pt x="156" y="79"/>
                  </a:cubicBezTo>
                  <a:cubicBezTo>
                    <a:pt x="155" y="78"/>
                    <a:pt x="155" y="78"/>
                    <a:pt x="155" y="78"/>
                  </a:cubicBezTo>
                  <a:cubicBezTo>
                    <a:pt x="155" y="78"/>
                    <a:pt x="155" y="78"/>
                    <a:pt x="155" y="78"/>
                  </a:cubicBezTo>
                  <a:cubicBezTo>
                    <a:pt x="156" y="77"/>
                    <a:pt x="156" y="77"/>
                    <a:pt x="156" y="77"/>
                  </a:cubicBezTo>
                  <a:cubicBezTo>
                    <a:pt x="156" y="76"/>
                    <a:pt x="156" y="76"/>
                    <a:pt x="156" y="76"/>
                  </a:cubicBezTo>
                  <a:cubicBezTo>
                    <a:pt x="156" y="75"/>
                    <a:pt x="156" y="75"/>
                    <a:pt x="156" y="75"/>
                  </a:cubicBezTo>
                  <a:cubicBezTo>
                    <a:pt x="156" y="75"/>
                    <a:pt x="156" y="75"/>
                    <a:pt x="156" y="75"/>
                  </a:cubicBezTo>
                  <a:cubicBezTo>
                    <a:pt x="156" y="74"/>
                    <a:pt x="156" y="74"/>
                    <a:pt x="156" y="74"/>
                  </a:cubicBezTo>
                  <a:cubicBezTo>
                    <a:pt x="156" y="73"/>
                    <a:pt x="156" y="73"/>
                    <a:pt x="156" y="73"/>
                  </a:cubicBezTo>
                  <a:cubicBezTo>
                    <a:pt x="155" y="73"/>
                    <a:pt x="155" y="73"/>
                    <a:pt x="155" y="73"/>
                  </a:cubicBezTo>
                  <a:cubicBezTo>
                    <a:pt x="155" y="73"/>
                    <a:pt x="155" y="73"/>
                    <a:pt x="155" y="73"/>
                  </a:cubicBezTo>
                  <a:cubicBezTo>
                    <a:pt x="155" y="72"/>
                    <a:pt x="155" y="72"/>
                    <a:pt x="155" y="72"/>
                  </a:cubicBezTo>
                  <a:cubicBezTo>
                    <a:pt x="155" y="73"/>
                    <a:pt x="155" y="73"/>
                    <a:pt x="155" y="73"/>
                  </a:cubicBezTo>
                  <a:cubicBezTo>
                    <a:pt x="156" y="73"/>
                    <a:pt x="156" y="73"/>
                    <a:pt x="156" y="73"/>
                  </a:cubicBezTo>
                  <a:cubicBezTo>
                    <a:pt x="157" y="73"/>
                    <a:pt x="157" y="73"/>
                    <a:pt x="157" y="73"/>
                  </a:cubicBezTo>
                  <a:cubicBezTo>
                    <a:pt x="157" y="72"/>
                    <a:pt x="157" y="72"/>
                    <a:pt x="157" y="72"/>
                  </a:cubicBezTo>
                  <a:cubicBezTo>
                    <a:pt x="157" y="72"/>
                    <a:pt x="157" y="72"/>
                    <a:pt x="157" y="72"/>
                  </a:cubicBezTo>
                  <a:cubicBezTo>
                    <a:pt x="158" y="73"/>
                    <a:pt x="158" y="73"/>
                    <a:pt x="158" y="73"/>
                  </a:cubicBezTo>
                  <a:cubicBezTo>
                    <a:pt x="158" y="73"/>
                    <a:pt x="158" y="73"/>
                    <a:pt x="158" y="73"/>
                  </a:cubicBezTo>
                  <a:cubicBezTo>
                    <a:pt x="158" y="74"/>
                    <a:pt x="158" y="74"/>
                    <a:pt x="158" y="74"/>
                  </a:cubicBezTo>
                  <a:cubicBezTo>
                    <a:pt x="157" y="74"/>
                    <a:pt x="157" y="74"/>
                    <a:pt x="157" y="74"/>
                  </a:cubicBezTo>
                  <a:cubicBezTo>
                    <a:pt x="157" y="75"/>
                    <a:pt x="157" y="75"/>
                    <a:pt x="157" y="75"/>
                  </a:cubicBezTo>
                  <a:cubicBezTo>
                    <a:pt x="157" y="75"/>
                    <a:pt x="157" y="75"/>
                    <a:pt x="157" y="75"/>
                  </a:cubicBezTo>
                  <a:cubicBezTo>
                    <a:pt x="158" y="74"/>
                    <a:pt x="158" y="74"/>
                    <a:pt x="158" y="74"/>
                  </a:cubicBezTo>
                  <a:cubicBezTo>
                    <a:pt x="159" y="73"/>
                    <a:pt x="159" y="73"/>
                    <a:pt x="159" y="73"/>
                  </a:cubicBezTo>
                  <a:cubicBezTo>
                    <a:pt x="161" y="71"/>
                    <a:pt x="161" y="71"/>
                    <a:pt x="161" y="71"/>
                  </a:cubicBezTo>
                  <a:cubicBezTo>
                    <a:pt x="162" y="70"/>
                    <a:pt x="162" y="70"/>
                    <a:pt x="162" y="70"/>
                  </a:cubicBezTo>
                  <a:cubicBezTo>
                    <a:pt x="162" y="69"/>
                    <a:pt x="162" y="69"/>
                    <a:pt x="162" y="69"/>
                  </a:cubicBezTo>
                  <a:cubicBezTo>
                    <a:pt x="162" y="68"/>
                    <a:pt x="162" y="68"/>
                    <a:pt x="162" y="68"/>
                  </a:cubicBezTo>
                  <a:cubicBezTo>
                    <a:pt x="163" y="67"/>
                    <a:pt x="163" y="67"/>
                    <a:pt x="163" y="67"/>
                  </a:cubicBezTo>
                  <a:cubicBezTo>
                    <a:pt x="164" y="66"/>
                    <a:pt x="164" y="66"/>
                    <a:pt x="164" y="66"/>
                  </a:cubicBezTo>
                  <a:cubicBezTo>
                    <a:pt x="166" y="64"/>
                    <a:pt x="166" y="64"/>
                    <a:pt x="166" y="64"/>
                  </a:cubicBezTo>
                  <a:cubicBezTo>
                    <a:pt x="166" y="64"/>
                    <a:pt x="166" y="64"/>
                    <a:pt x="166" y="64"/>
                  </a:cubicBezTo>
                  <a:cubicBezTo>
                    <a:pt x="167" y="64"/>
                    <a:pt x="167" y="64"/>
                    <a:pt x="167" y="64"/>
                  </a:cubicBezTo>
                  <a:cubicBezTo>
                    <a:pt x="167" y="63"/>
                    <a:pt x="167" y="63"/>
                    <a:pt x="167" y="63"/>
                  </a:cubicBezTo>
                  <a:cubicBezTo>
                    <a:pt x="169" y="61"/>
                    <a:pt x="169" y="61"/>
                    <a:pt x="169" y="61"/>
                  </a:cubicBezTo>
                  <a:cubicBezTo>
                    <a:pt x="171" y="59"/>
                    <a:pt x="171" y="59"/>
                    <a:pt x="171" y="59"/>
                  </a:cubicBezTo>
                  <a:cubicBezTo>
                    <a:pt x="172" y="58"/>
                    <a:pt x="172" y="58"/>
                    <a:pt x="172" y="58"/>
                  </a:cubicBezTo>
                  <a:cubicBezTo>
                    <a:pt x="173" y="56"/>
                    <a:pt x="173" y="56"/>
                    <a:pt x="173" y="56"/>
                  </a:cubicBezTo>
                  <a:cubicBezTo>
                    <a:pt x="173" y="55"/>
                    <a:pt x="173" y="55"/>
                    <a:pt x="173" y="55"/>
                  </a:cubicBezTo>
                  <a:cubicBezTo>
                    <a:pt x="174" y="55"/>
                    <a:pt x="174" y="55"/>
                    <a:pt x="174" y="55"/>
                  </a:cubicBezTo>
                  <a:cubicBezTo>
                    <a:pt x="174" y="54"/>
                    <a:pt x="174" y="54"/>
                    <a:pt x="174" y="54"/>
                  </a:cubicBezTo>
                  <a:cubicBezTo>
                    <a:pt x="173" y="53"/>
                    <a:pt x="173" y="53"/>
                    <a:pt x="173" y="53"/>
                  </a:cubicBezTo>
                  <a:cubicBezTo>
                    <a:pt x="173" y="52"/>
                    <a:pt x="173" y="52"/>
                    <a:pt x="173" y="52"/>
                  </a:cubicBezTo>
                  <a:cubicBezTo>
                    <a:pt x="174" y="52"/>
                    <a:pt x="174" y="52"/>
                    <a:pt x="174" y="52"/>
                  </a:cubicBezTo>
                  <a:cubicBezTo>
                    <a:pt x="174" y="50"/>
                    <a:pt x="174" y="50"/>
                    <a:pt x="174" y="50"/>
                  </a:cubicBezTo>
                  <a:cubicBezTo>
                    <a:pt x="173" y="50"/>
                    <a:pt x="173" y="50"/>
                    <a:pt x="173" y="50"/>
                  </a:cubicBezTo>
                  <a:cubicBezTo>
                    <a:pt x="173" y="49"/>
                    <a:pt x="173" y="49"/>
                    <a:pt x="173" y="49"/>
                  </a:cubicBezTo>
                  <a:cubicBezTo>
                    <a:pt x="171" y="46"/>
                    <a:pt x="171" y="46"/>
                    <a:pt x="171" y="46"/>
                  </a:cubicBezTo>
                  <a:cubicBezTo>
                    <a:pt x="171" y="45"/>
                    <a:pt x="171" y="45"/>
                    <a:pt x="171" y="45"/>
                  </a:cubicBezTo>
                  <a:cubicBezTo>
                    <a:pt x="171" y="43"/>
                    <a:pt x="171" y="43"/>
                    <a:pt x="171" y="43"/>
                  </a:cubicBezTo>
                  <a:cubicBezTo>
                    <a:pt x="168" y="42"/>
                    <a:pt x="168" y="42"/>
                    <a:pt x="168" y="42"/>
                  </a:cubicBezTo>
                  <a:cubicBezTo>
                    <a:pt x="167" y="42"/>
                    <a:pt x="167" y="42"/>
                    <a:pt x="167" y="42"/>
                  </a:cubicBezTo>
                  <a:cubicBezTo>
                    <a:pt x="165" y="43"/>
                    <a:pt x="165" y="43"/>
                    <a:pt x="165" y="43"/>
                  </a:cubicBezTo>
                  <a:cubicBezTo>
                    <a:pt x="164" y="42"/>
                    <a:pt x="164" y="42"/>
                    <a:pt x="164" y="42"/>
                  </a:cubicBezTo>
                  <a:cubicBezTo>
                    <a:pt x="164" y="41"/>
                    <a:pt x="164" y="41"/>
                    <a:pt x="164" y="41"/>
                  </a:cubicBezTo>
                  <a:cubicBezTo>
                    <a:pt x="163" y="40"/>
                    <a:pt x="163" y="40"/>
                    <a:pt x="163" y="40"/>
                  </a:cubicBezTo>
                  <a:cubicBezTo>
                    <a:pt x="161" y="40"/>
                    <a:pt x="161" y="40"/>
                    <a:pt x="161" y="40"/>
                  </a:cubicBezTo>
                  <a:cubicBezTo>
                    <a:pt x="160" y="40"/>
                    <a:pt x="160" y="40"/>
                    <a:pt x="160" y="40"/>
                  </a:cubicBezTo>
                  <a:cubicBezTo>
                    <a:pt x="158" y="38"/>
                    <a:pt x="158" y="38"/>
                    <a:pt x="158" y="38"/>
                  </a:cubicBezTo>
                  <a:cubicBezTo>
                    <a:pt x="157" y="36"/>
                    <a:pt x="157" y="36"/>
                    <a:pt x="157" y="36"/>
                  </a:cubicBezTo>
                  <a:cubicBezTo>
                    <a:pt x="156" y="36"/>
                    <a:pt x="156" y="36"/>
                    <a:pt x="156" y="36"/>
                  </a:cubicBezTo>
                  <a:cubicBezTo>
                    <a:pt x="155" y="35"/>
                    <a:pt x="155" y="35"/>
                    <a:pt x="155" y="35"/>
                  </a:cubicBezTo>
                  <a:cubicBezTo>
                    <a:pt x="154" y="35"/>
                    <a:pt x="154" y="35"/>
                    <a:pt x="154" y="35"/>
                  </a:cubicBezTo>
                  <a:cubicBezTo>
                    <a:pt x="151" y="33"/>
                    <a:pt x="151" y="33"/>
                    <a:pt x="151" y="33"/>
                  </a:cubicBezTo>
                  <a:cubicBezTo>
                    <a:pt x="150" y="33"/>
                    <a:pt x="150" y="33"/>
                    <a:pt x="150" y="33"/>
                  </a:cubicBezTo>
                  <a:cubicBezTo>
                    <a:pt x="149" y="33"/>
                    <a:pt x="149" y="33"/>
                    <a:pt x="149" y="33"/>
                  </a:cubicBezTo>
                  <a:cubicBezTo>
                    <a:pt x="148" y="33"/>
                    <a:pt x="148" y="33"/>
                    <a:pt x="148" y="33"/>
                  </a:cubicBezTo>
                  <a:cubicBezTo>
                    <a:pt x="147" y="33"/>
                    <a:pt x="147" y="33"/>
                    <a:pt x="147" y="33"/>
                  </a:cubicBezTo>
                  <a:cubicBezTo>
                    <a:pt x="146" y="33"/>
                    <a:pt x="146" y="33"/>
                    <a:pt x="146" y="33"/>
                  </a:cubicBezTo>
                  <a:cubicBezTo>
                    <a:pt x="145" y="33"/>
                    <a:pt x="145" y="33"/>
                    <a:pt x="145" y="33"/>
                  </a:cubicBezTo>
                  <a:cubicBezTo>
                    <a:pt x="145" y="33"/>
                    <a:pt x="145" y="33"/>
                    <a:pt x="145" y="33"/>
                  </a:cubicBezTo>
                  <a:cubicBezTo>
                    <a:pt x="144" y="33"/>
                    <a:pt x="144" y="33"/>
                    <a:pt x="144" y="33"/>
                  </a:cubicBezTo>
                  <a:cubicBezTo>
                    <a:pt x="143" y="32"/>
                    <a:pt x="143" y="32"/>
                    <a:pt x="143" y="32"/>
                  </a:cubicBezTo>
                  <a:cubicBezTo>
                    <a:pt x="143" y="33"/>
                    <a:pt x="143" y="33"/>
                    <a:pt x="143" y="33"/>
                  </a:cubicBezTo>
                  <a:cubicBezTo>
                    <a:pt x="142" y="32"/>
                    <a:pt x="142" y="32"/>
                    <a:pt x="142" y="32"/>
                  </a:cubicBezTo>
                  <a:cubicBezTo>
                    <a:pt x="142" y="33"/>
                    <a:pt x="142" y="33"/>
                    <a:pt x="142" y="33"/>
                  </a:cubicBezTo>
                  <a:cubicBezTo>
                    <a:pt x="142" y="33"/>
                    <a:pt x="142" y="33"/>
                    <a:pt x="142" y="33"/>
                  </a:cubicBezTo>
                  <a:cubicBezTo>
                    <a:pt x="141" y="33"/>
                    <a:pt x="141" y="33"/>
                    <a:pt x="141" y="33"/>
                  </a:cubicBezTo>
                  <a:cubicBezTo>
                    <a:pt x="141" y="32"/>
                    <a:pt x="141" y="32"/>
                    <a:pt x="141" y="32"/>
                  </a:cubicBezTo>
                  <a:cubicBezTo>
                    <a:pt x="141" y="32"/>
                    <a:pt x="141" y="32"/>
                    <a:pt x="141" y="32"/>
                  </a:cubicBezTo>
                  <a:cubicBezTo>
                    <a:pt x="141" y="32"/>
                    <a:pt x="141" y="32"/>
                    <a:pt x="141" y="32"/>
                  </a:cubicBezTo>
                  <a:cubicBezTo>
                    <a:pt x="141" y="33"/>
                    <a:pt x="141" y="33"/>
                    <a:pt x="141" y="33"/>
                  </a:cubicBezTo>
                  <a:cubicBezTo>
                    <a:pt x="139" y="32"/>
                    <a:pt x="139" y="32"/>
                    <a:pt x="139" y="32"/>
                  </a:cubicBezTo>
                  <a:cubicBezTo>
                    <a:pt x="139" y="32"/>
                    <a:pt x="139" y="32"/>
                    <a:pt x="139" y="32"/>
                  </a:cubicBezTo>
                  <a:cubicBezTo>
                    <a:pt x="138" y="32"/>
                    <a:pt x="138" y="32"/>
                    <a:pt x="138" y="32"/>
                  </a:cubicBezTo>
                  <a:cubicBezTo>
                    <a:pt x="135" y="31"/>
                    <a:pt x="135" y="31"/>
                    <a:pt x="135" y="31"/>
                  </a:cubicBezTo>
                  <a:cubicBezTo>
                    <a:pt x="134" y="31"/>
                    <a:pt x="134" y="31"/>
                    <a:pt x="134" y="31"/>
                  </a:cubicBezTo>
                  <a:cubicBezTo>
                    <a:pt x="134" y="31"/>
                    <a:pt x="134" y="31"/>
                    <a:pt x="134" y="31"/>
                  </a:cubicBezTo>
                  <a:cubicBezTo>
                    <a:pt x="134" y="32"/>
                    <a:pt x="134" y="32"/>
                    <a:pt x="134" y="32"/>
                  </a:cubicBezTo>
                  <a:cubicBezTo>
                    <a:pt x="134" y="32"/>
                    <a:pt x="134" y="32"/>
                    <a:pt x="134" y="32"/>
                  </a:cubicBezTo>
                  <a:cubicBezTo>
                    <a:pt x="134" y="32"/>
                    <a:pt x="134" y="32"/>
                    <a:pt x="134" y="32"/>
                  </a:cubicBezTo>
                  <a:cubicBezTo>
                    <a:pt x="134" y="32"/>
                    <a:pt x="134" y="32"/>
                    <a:pt x="134" y="32"/>
                  </a:cubicBezTo>
                  <a:cubicBezTo>
                    <a:pt x="133" y="32"/>
                    <a:pt x="133" y="32"/>
                    <a:pt x="133" y="32"/>
                  </a:cubicBezTo>
                  <a:cubicBezTo>
                    <a:pt x="133" y="32"/>
                    <a:pt x="133" y="32"/>
                    <a:pt x="133" y="32"/>
                  </a:cubicBezTo>
                  <a:cubicBezTo>
                    <a:pt x="132" y="33"/>
                    <a:pt x="132" y="33"/>
                    <a:pt x="132" y="33"/>
                  </a:cubicBezTo>
                  <a:cubicBezTo>
                    <a:pt x="132" y="34"/>
                    <a:pt x="132" y="34"/>
                    <a:pt x="132" y="34"/>
                  </a:cubicBezTo>
                  <a:cubicBezTo>
                    <a:pt x="132" y="33"/>
                    <a:pt x="132" y="33"/>
                    <a:pt x="132" y="33"/>
                  </a:cubicBezTo>
                  <a:cubicBezTo>
                    <a:pt x="131" y="33"/>
                    <a:pt x="131" y="33"/>
                    <a:pt x="131" y="33"/>
                  </a:cubicBezTo>
                  <a:cubicBezTo>
                    <a:pt x="131" y="33"/>
                    <a:pt x="131" y="33"/>
                    <a:pt x="131" y="33"/>
                  </a:cubicBezTo>
                  <a:cubicBezTo>
                    <a:pt x="131" y="33"/>
                    <a:pt x="131" y="33"/>
                    <a:pt x="131" y="33"/>
                  </a:cubicBezTo>
                  <a:cubicBezTo>
                    <a:pt x="130" y="35"/>
                    <a:pt x="130" y="35"/>
                    <a:pt x="130" y="35"/>
                  </a:cubicBezTo>
                  <a:cubicBezTo>
                    <a:pt x="130" y="36"/>
                    <a:pt x="130" y="36"/>
                    <a:pt x="130" y="36"/>
                  </a:cubicBezTo>
                  <a:cubicBezTo>
                    <a:pt x="130" y="35"/>
                    <a:pt x="130" y="35"/>
                    <a:pt x="130" y="35"/>
                  </a:cubicBezTo>
                  <a:cubicBezTo>
                    <a:pt x="130" y="34"/>
                    <a:pt x="130" y="34"/>
                    <a:pt x="130" y="34"/>
                  </a:cubicBezTo>
                  <a:cubicBezTo>
                    <a:pt x="130" y="33"/>
                    <a:pt x="130" y="33"/>
                    <a:pt x="130" y="33"/>
                  </a:cubicBezTo>
                  <a:cubicBezTo>
                    <a:pt x="131" y="32"/>
                    <a:pt x="131" y="32"/>
                    <a:pt x="131" y="32"/>
                  </a:cubicBezTo>
                  <a:cubicBezTo>
                    <a:pt x="131" y="31"/>
                    <a:pt x="131" y="31"/>
                    <a:pt x="131" y="31"/>
                  </a:cubicBezTo>
                  <a:cubicBezTo>
                    <a:pt x="131" y="31"/>
                    <a:pt x="131" y="31"/>
                    <a:pt x="131" y="31"/>
                  </a:cubicBezTo>
                  <a:cubicBezTo>
                    <a:pt x="130" y="31"/>
                    <a:pt x="130" y="31"/>
                    <a:pt x="130" y="31"/>
                  </a:cubicBezTo>
                  <a:cubicBezTo>
                    <a:pt x="131" y="30"/>
                    <a:pt x="131" y="30"/>
                    <a:pt x="131" y="30"/>
                  </a:cubicBezTo>
                  <a:cubicBezTo>
                    <a:pt x="130" y="29"/>
                    <a:pt x="130" y="29"/>
                    <a:pt x="130" y="29"/>
                  </a:cubicBezTo>
                  <a:cubicBezTo>
                    <a:pt x="129" y="28"/>
                    <a:pt x="129" y="28"/>
                    <a:pt x="129" y="28"/>
                  </a:cubicBezTo>
                  <a:cubicBezTo>
                    <a:pt x="128" y="28"/>
                    <a:pt x="128" y="28"/>
                    <a:pt x="128" y="28"/>
                  </a:cubicBezTo>
                  <a:cubicBezTo>
                    <a:pt x="127" y="28"/>
                    <a:pt x="127" y="28"/>
                    <a:pt x="127" y="28"/>
                  </a:cubicBezTo>
                  <a:cubicBezTo>
                    <a:pt x="127" y="28"/>
                    <a:pt x="127" y="28"/>
                    <a:pt x="127" y="28"/>
                  </a:cubicBezTo>
                  <a:cubicBezTo>
                    <a:pt x="126" y="29"/>
                    <a:pt x="126" y="29"/>
                    <a:pt x="126" y="29"/>
                  </a:cubicBezTo>
                  <a:cubicBezTo>
                    <a:pt x="126" y="28"/>
                    <a:pt x="126" y="28"/>
                    <a:pt x="126" y="28"/>
                  </a:cubicBezTo>
                  <a:cubicBezTo>
                    <a:pt x="125" y="28"/>
                    <a:pt x="125" y="28"/>
                    <a:pt x="125" y="28"/>
                  </a:cubicBezTo>
                  <a:cubicBezTo>
                    <a:pt x="125" y="27"/>
                    <a:pt x="125" y="27"/>
                    <a:pt x="125" y="27"/>
                  </a:cubicBezTo>
                  <a:cubicBezTo>
                    <a:pt x="125" y="27"/>
                    <a:pt x="125" y="27"/>
                    <a:pt x="125" y="27"/>
                  </a:cubicBezTo>
                  <a:cubicBezTo>
                    <a:pt x="124" y="27"/>
                    <a:pt x="124" y="27"/>
                    <a:pt x="124" y="27"/>
                  </a:cubicBezTo>
                  <a:cubicBezTo>
                    <a:pt x="124" y="27"/>
                    <a:pt x="124" y="27"/>
                    <a:pt x="124" y="27"/>
                  </a:cubicBezTo>
                  <a:cubicBezTo>
                    <a:pt x="123" y="26"/>
                    <a:pt x="123" y="26"/>
                    <a:pt x="123" y="26"/>
                  </a:cubicBezTo>
                  <a:cubicBezTo>
                    <a:pt x="123" y="27"/>
                    <a:pt x="123" y="27"/>
                    <a:pt x="123" y="27"/>
                  </a:cubicBezTo>
                  <a:cubicBezTo>
                    <a:pt x="123" y="26"/>
                    <a:pt x="123" y="26"/>
                    <a:pt x="123" y="26"/>
                  </a:cubicBezTo>
                  <a:cubicBezTo>
                    <a:pt x="122" y="26"/>
                    <a:pt x="122" y="26"/>
                    <a:pt x="122" y="26"/>
                  </a:cubicBezTo>
                  <a:cubicBezTo>
                    <a:pt x="122" y="26"/>
                    <a:pt x="122" y="26"/>
                    <a:pt x="122" y="26"/>
                  </a:cubicBezTo>
                  <a:cubicBezTo>
                    <a:pt x="121" y="26"/>
                    <a:pt x="121" y="26"/>
                    <a:pt x="121" y="26"/>
                  </a:cubicBezTo>
                  <a:cubicBezTo>
                    <a:pt x="120" y="25"/>
                    <a:pt x="120" y="25"/>
                    <a:pt x="120" y="25"/>
                  </a:cubicBezTo>
                  <a:cubicBezTo>
                    <a:pt x="119" y="25"/>
                    <a:pt x="119" y="25"/>
                    <a:pt x="119" y="25"/>
                  </a:cubicBezTo>
                  <a:cubicBezTo>
                    <a:pt x="119" y="25"/>
                    <a:pt x="119" y="25"/>
                    <a:pt x="119" y="25"/>
                  </a:cubicBezTo>
                  <a:cubicBezTo>
                    <a:pt x="119" y="25"/>
                    <a:pt x="119" y="25"/>
                    <a:pt x="119" y="25"/>
                  </a:cubicBezTo>
                  <a:cubicBezTo>
                    <a:pt x="118" y="25"/>
                    <a:pt x="118" y="25"/>
                    <a:pt x="118" y="25"/>
                  </a:cubicBezTo>
                  <a:cubicBezTo>
                    <a:pt x="117" y="25"/>
                    <a:pt x="117" y="25"/>
                    <a:pt x="117" y="25"/>
                  </a:cubicBezTo>
                  <a:cubicBezTo>
                    <a:pt x="117" y="25"/>
                    <a:pt x="117" y="25"/>
                    <a:pt x="117" y="25"/>
                  </a:cubicBezTo>
                  <a:cubicBezTo>
                    <a:pt x="117" y="25"/>
                    <a:pt x="117" y="25"/>
                    <a:pt x="117" y="25"/>
                  </a:cubicBezTo>
                  <a:cubicBezTo>
                    <a:pt x="116" y="25"/>
                    <a:pt x="116" y="25"/>
                    <a:pt x="116" y="25"/>
                  </a:cubicBezTo>
                  <a:cubicBezTo>
                    <a:pt x="115" y="25"/>
                    <a:pt x="115" y="25"/>
                    <a:pt x="115" y="25"/>
                  </a:cubicBezTo>
                  <a:cubicBezTo>
                    <a:pt x="115" y="25"/>
                    <a:pt x="115" y="25"/>
                    <a:pt x="115" y="25"/>
                  </a:cubicBezTo>
                  <a:cubicBezTo>
                    <a:pt x="114" y="26"/>
                    <a:pt x="114" y="26"/>
                    <a:pt x="114" y="26"/>
                  </a:cubicBezTo>
                  <a:cubicBezTo>
                    <a:pt x="114" y="26"/>
                    <a:pt x="114" y="26"/>
                    <a:pt x="114" y="26"/>
                  </a:cubicBezTo>
                  <a:cubicBezTo>
                    <a:pt x="113" y="27"/>
                    <a:pt x="113" y="27"/>
                    <a:pt x="113" y="27"/>
                  </a:cubicBezTo>
                  <a:cubicBezTo>
                    <a:pt x="112" y="28"/>
                    <a:pt x="112" y="28"/>
                    <a:pt x="112" y="28"/>
                  </a:cubicBezTo>
                  <a:cubicBezTo>
                    <a:pt x="110" y="29"/>
                    <a:pt x="110" y="29"/>
                    <a:pt x="110" y="29"/>
                  </a:cubicBezTo>
                  <a:cubicBezTo>
                    <a:pt x="110" y="30"/>
                    <a:pt x="110" y="30"/>
                    <a:pt x="110" y="30"/>
                  </a:cubicBezTo>
                  <a:cubicBezTo>
                    <a:pt x="109" y="31"/>
                    <a:pt x="109" y="31"/>
                    <a:pt x="109" y="31"/>
                  </a:cubicBezTo>
                  <a:cubicBezTo>
                    <a:pt x="109" y="32"/>
                    <a:pt x="109" y="32"/>
                    <a:pt x="109" y="32"/>
                  </a:cubicBezTo>
                  <a:cubicBezTo>
                    <a:pt x="108" y="32"/>
                    <a:pt x="108" y="32"/>
                    <a:pt x="108" y="32"/>
                  </a:cubicBezTo>
                  <a:cubicBezTo>
                    <a:pt x="108" y="33"/>
                    <a:pt x="108" y="33"/>
                    <a:pt x="108" y="33"/>
                  </a:cubicBezTo>
                  <a:cubicBezTo>
                    <a:pt x="108" y="33"/>
                    <a:pt x="108" y="33"/>
                    <a:pt x="108" y="33"/>
                  </a:cubicBezTo>
                  <a:cubicBezTo>
                    <a:pt x="108" y="34"/>
                    <a:pt x="108" y="34"/>
                    <a:pt x="108" y="34"/>
                  </a:cubicBezTo>
                  <a:cubicBezTo>
                    <a:pt x="108" y="36"/>
                    <a:pt x="108" y="36"/>
                    <a:pt x="108" y="36"/>
                  </a:cubicBezTo>
                  <a:cubicBezTo>
                    <a:pt x="107" y="35"/>
                    <a:pt x="107" y="35"/>
                    <a:pt x="107" y="35"/>
                  </a:cubicBezTo>
                  <a:cubicBezTo>
                    <a:pt x="107" y="34"/>
                    <a:pt x="107" y="34"/>
                    <a:pt x="107" y="34"/>
                  </a:cubicBezTo>
                  <a:cubicBezTo>
                    <a:pt x="107" y="33"/>
                    <a:pt x="107" y="33"/>
                    <a:pt x="107" y="33"/>
                  </a:cubicBezTo>
                  <a:cubicBezTo>
                    <a:pt x="108" y="33"/>
                    <a:pt x="108" y="33"/>
                    <a:pt x="108" y="33"/>
                  </a:cubicBezTo>
                  <a:cubicBezTo>
                    <a:pt x="108" y="32"/>
                    <a:pt x="108" y="32"/>
                    <a:pt x="108" y="32"/>
                  </a:cubicBezTo>
                  <a:cubicBezTo>
                    <a:pt x="108" y="31"/>
                    <a:pt x="108" y="31"/>
                    <a:pt x="108" y="31"/>
                  </a:cubicBezTo>
                  <a:cubicBezTo>
                    <a:pt x="108" y="30"/>
                    <a:pt x="108" y="30"/>
                    <a:pt x="108" y="30"/>
                  </a:cubicBezTo>
                  <a:cubicBezTo>
                    <a:pt x="108" y="30"/>
                    <a:pt x="108" y="30"/>
                    <a:pt x="108" y="30"/>
                  </a:cubicBezTo>
                  <a:cubicBezTo>
                    <a:pt x="108" y="30"/>
                    <a:pt x="108" y="30"/>
                    <a:pt x="108" y="30"/>
                  </a:cubicBezTo>
                  <a:cubicBezTo>
                    <a:pt x="107" y="30"/>
                    <a:pt x="107" y="30"/>
                    <a:pt x="107" y="30"/>
                  </a:cubicBezTo>
                  <a:cubicBezTo>
                    <a:pt x="106" y="30"/>
                    <a:pt x="106" y="30"/>
                    <a:pt x="106" y="30"/>
                  </a:cubicBezTo>
                  <a:cubicBezTo>
                    <a:pt x="105" y="30"/>
                    <a:pt x="105" y="30"/>
                    <a:pt x="105" y="30"/>
                  </a:cubicBezTo>
                  <a:cubicBezTo>
                    <a:pt x="104" y="30"/>
                    <a:pt x="104" y="30"/>
                    <a:pt x="104" y="30"/>
                  </a:cubicBezTo>
                  <a:cubicBezTo>
                    <a:pt x="103" y="29"/>
                    <a:pt x="103" y="29"/>
                    <a:pt x="103" y="29"/>
                  </a:cubicBezTo>
                  <a:cubicBezTo>
                    <a:pt x="104" y="29"/>
                    <a:pt x="104" y="29"/>
                    <a:pt x="104" y="29"/>
                  </a:cubicBezTo>
                  <a:cubicBezTo>
                    <a:pt x="105" y="29"/>
                    <a:pt x="105" y="29"/>
                    <a:pt x="105" y="29"/>
                  </a:cubicBezTo>
                  <a:cubicBezTo>
                    <a:pt x="106" y="29"/>
                    <a:pt x="106" y="29"/>
                    <a:pt x="106" y="29"/>
                  </a:cubicBezTo>
                  <a:cubicBezTo>
                    <a:pt x="107" y="29"/>
                    <a:pt x="107" y="29"/>
                    <a:pt x="107" y="29"/>
                  </a:cubicBezTo>
                  <a:cubicBezTo>
                    <a:pt x="108" y="29"/>
                    <a:pt x="108" y="29"/>
                    <a:pt x="108" y="29"/>
                  </a:cubicBezTo>
                  <a:cubicBezTo>
                    <a:pt x="108" y="28"/>
                    <a:pt x="108" y="28"/>
                    <a:pt x="108" y="28"/>
                  </a:cubicBezTo>
                  <a:cubicBezTo>
                    <a:pt x="109" y="28"/>
                    <a:pt x="109" y="28"/>
                    <a:pt x="109" y="28"/>
                  </a:cubicBezTo>
                  <a:cubicBezTo>
                    <a:pt x="109" y="28"/>
                    <a:pt x="109" y="28"/>
                    <a:pt x="109" y="28"/>
                  </a:cubicBezTo>
                  <a:cubicBezTo>
                    <a:pt x="109" y="28"/>
                    <a:pt x="109" y="28"/>
                    <a:pt x="109" y="28"/>
                  </a:cubicBezTo>
                  <a:cubicBezTo>
                    <a:pt x="110" y="28"/>
                    <a:pt x="110" y="28"/>
                    <a:pt x="110" y="28"/>
                  </a:cubicBezTo>
                  <a:cubicBezTo>
                    <a:pt x="112" y="27"/>
                    <a:pt x="112" y="27"/>
                    <a:pt x="112" y="27"/>
                  </a:cubicBezTo>
                  <a:cubicBezTo>
                    <a:pt x="112" y="26"/>
                    <a:pt x="112" y="26"/>
                    <a:pt x="112" y="26"/>
                  </a:cubicBezTo>
                  <a:cubicBezTo>
                    <a:pt x="113" y="25"/>
                    <a:pt x="113" y="25"/>
                    <a:pt x="113" y="25"/>
                  </a:cubicBezTo>
                  <a:cubicBezTo>
                    <a:pt x="113" y="24"/>
                    <a:pt x="113" y="24"/>
                    <a:pt x="113" y="24"/>
                  </a:cubicBezTo>
                  <a:cubicBezTo>
                    <a:pt x="113" y="24"/>
                    <a:pt x="113" y="24"/>
                    <a:pt x="113" y="24"/>
                  </a:cubicBezTo>
                  <a:cubicBezTo>
                    <a:pt x="113" y="23"/>
                    <a:pt x="113" y="23"/>
                    <a:pt x="113" y="23"/>
                  </a:cubicBezTo>
                  <a:cubicBezTo>
                    <a:pt x="112" y="23"/>
                    <a:pt x="112" y="23"/>
                    <a:pt x="112" y="23"/>
                  </a:cubicBezTo>
                  <a:cubicBezTo>
                    <a:pt x="111" y="22"/>
                    <a:pt x="111" y="22"/>
                    <a:pt x="111" y="22"/>
                  </a:cubicBezTo>
                  <a:cubicBezTo>
                    <a:pt x="110" y="22"/>
                    <a:pt x="110" y="22"/>
                    <a:pt x="110" y="22"/>
                  </a:cubicBezTo>
                  <a:cubicBezTo>
                    <a:pt x="109" y="23"/>
                    <a:pt x="109" y="23"/>
                    <a:pt x="109" y="23"/>
                  </a:cubicBezTo>
                  <a:cubicBezTo>
                    <a:pt x="108" y="23"/>
                    <a:pt x="108" y="23"/>
                    <a:pt x="108" y="23"/>
                  </a:cubicBezTo>
                  <a:cubicBezTo>
                    <a:pt x="106" y="22"/>
                    <a:pt x="106" y="22"/>
                    <a:pt x="106" y="22"/>
                  </a:cubicBezTo>
                  <a:cubicBezTo>
                    <a:pt x="105" y="22"/>
                    <a:pt x="105" y="22"/>
                    <a:pt x="105" y="22"/>
                  </a:cubicBezTo>
                  <a:cubicBezTo>
                    <a:pt x="103" y="23"/>
                    <a:pt x="103" y="23"/>
                    <a:pt x="103" y="23"/>
                  </a:cubicBezTo>
                  <a:cubicBezTo>
                    <a:pt x="103" y="24"/>
                    <a:pt x="103" y="24"/>
                    <a:pt x="103" y="24"/>
                  </a:cubicBezTo>
                  <a:cubicBezTo>
                    <a:pt x="104" y="24"/>
                    <a:pt x="104" y="24"/>
                    <a:pt x="104" y="24"/>
                  </a:cubicBezTo>
                  <a:cubicBezTo>
                    <a:pt x="104" y="25"/>
                    <a:pt x="104" y="25"/>
                    <a:pt x="104" y="25"/>
                  </a:cubicBezTo>
                  <a:cubicBezTo>
                    <a:pt x="104" y="25"/>
                    <a:pt x="104" y="25"/>
                    <a:pt x="104" y="25"/>
                  </a:cubicBezTo>
                  <a:cubicBezTo>
                    <a:pt x="103" y="25"/>
                    <a:pt x="103" y="25"/>
                    <a:pt x="103" y="25"/>
                  </a:cubicBezTo>
                  <a:cubicBezTo>
                    <a:pt x="103" y="25"/>
                    <a:pt x="103" y="25"/>
                    <a:pt x="103" y="25"/>
                  </a:cubicBezTo>
                  <a:cubicBezTo>
                    <a:pt x="103" y="25"/>
                    <a:pt x="103" y="25"/>
                    <a:pt x="103" y="25"/>
                  </a:cubicBezTo>
                  <a:cubicBezTo>
                    <a:pt x="102" y="25"/>
                    <a:pt x="102" y="25"/>
                    <a:pt x="102" y="25"/>
                  </a:cubicBezTo>
                  <a:cubicBezTo>
                    <a:pt x="101" y="25"/>
                    <a:pt x="101" y="25"/>
                    <a:pt x="101" y="25"/>
                  </a:cubicBezTo>
                  <a:cubicBezTo>
                    <a:pt x="100" y="26"/>
                    <a:pt x="100" y="26"/>
                    <a:pt x="100" y="26"/>
                  </a:cubicBezTo>
                  <a:cubicBezTo>
                    <a:pt x="99" y="28"/>
                    <a:pt x="99" y="28"/>
                    <a:pt x="99" y="28"/>
                  </a:cubicBezTo>
                  <a:cubicBezTo>
                    <a:pt x="100" y="26"/>
                    <a:pt x="100" y="26"/>
                    <a:pt x="100" y="26"/>
                  </a:cubicBezTo>
                  <a:cubicBezTo>
                    <a:pt x="100" y="26"/>
                    <a:pt x="100" y="26"/>
                    <a:pt x="100" y="26"/>
                  </a:cubicBezTo>
                  <a:cubicBezTo>
                    <a:pt x="100" y="25"/>
                    <a:pt x="100" y="25"/>
                    <a:pt x="100" y="25"/>
                  </a:cubicBezTo>
                  <a:cubicBezTo>
                    <a:pt x="100" y="25"/>
                    <a:pt x="100" y="25"/>
                    <a:pt x="100" y="25"/>
                  </a:cubicBezTo>
                  <a:cubicBezTo>
                    <a:pt x="100" y="25"/>
                    <a:pt x="100" y="25"/>
                    <a:pt x="100" y="25"/>
                  </a:cubicBezTo>
                  <a:cubicBezTo>
                    <a:pt x="99" y="25"/>
                    <a:pt x="99" y="25"/>
                    <a:pt x="99" y="25"/>
                  </a:cubicBezTo>
                  <a:cubicBezTo>
                    <a:pt x="98" y="26"/>
                    <a:pt x="98" y="26"/>
                    <a:pt x="98" y="26"/>
                  </a:cubicBezTo>
                  <a:cubicBezTo>
                    <a:pt x="98" y="27"/>
                    <a:pt x="98" y="27"/>
                    <a:pt x="98" y="27"/>
                  </a:cubicBezTo>
                  <a:cubicBezTo>
                    <a:pt x="97" y="28"/>
                    <a:pt x="97" y="28"/>
                    <a:pt x="97" y="28"/>
                  </a:cubicBezTo>
                  <a:cubicBezTo>
                    <a:pt x="98" y="26"/>
                    <a:pt x="98" y="26"/>
                    <a:pt x="98" y="26"/>
                  </a:cubicBezTo>
                  <a:cubicBezTo>
                    <a:pt x="98" y="25"/>
                    <a:pt x="98" y="25"/>
                    <a:pt x="98" y="25"/>
                  </a:cubicBezTo>
                  <a:cubicBezTo>
                    <a:pt x="100" y="24"/>
                    <a:pt x="100" y="24"/>
                    <a:pt x="100" y="24"/>
                  </a:cubicBezTo>
                  <a:cubicBezTo>
                    <a:pt x="100" y="23"/>
                    <a:pt x="100" y="23"/>
                    <a:pt x="100" y="23"/>
                  </a:cubicBezTo>
                  <a:cubicBezTo>
                    <a:pt x="101" y="22"/>
                    <a:pt x="101" y="22"/>
                    <a:pt x="101" y="22"/>
                  </a:cubicBezTo>
                  <a:cubicBezTo>
                    <a:pt x="101" y="21"/>
                    <a:pt x="101" y="21"/>
                    <a:pt x="101" y="21"/>
                  </a:cubicBezTo>
                  <a:cubicBezTo>
                    <a:pt x="102" y="21"/>
                    <a:pt x="102" y="21"/>
                    <a:pt x="102" y="21"/>
                  </a:cubicBezTo>
                  <a:cubicBezTo>
                    <a:pt x="103" y="21"/>
                    <a:pt x="103" y="21"/>
                    <a:pt x="103" y="21"/>
                  </a:cubicBezTo>
                  <a:cubicBezTo>
                    <a:pt x="104" y="19"/>
                    <a:pt x="104" y="19"/>
                    <a:pt x="104" y="19"/>
                  </a:cubicBezTo>
                  <a:cubicBezTo>
                    <a:pt x="106" y="17"/>
                    <a:pt x="106" y="17"/>
                    <a:pt x="106" y="17"/>
                  </a:cubicBezTo>
                  <a:cubicBezTo>
                    <a:pt x="106" y="17"/>
                    <a:pt x="106" y="17"/>
                    <a:pt x="106" y="17"/>
                  </a:cubicBezTo>
                  <a:cubicBezTo>
                    <a:pt x="106" y="17"/>
                    <a:pt x="106" y="17"/>
                    <a:pt x="106" y="17"/>
                  </a:cubicBezTo>
                  <a:cubicBezTo>
                    <a:pt x="106" y="16"/>
                    <a:pt x="106" y="16"/>
                    <a:pt x="106" y="16"/>
                  </a:cubicBezTo>
                  <a:cubicBezTo>
                    <a:pt x="106" y="16"/>
                    <a:pt x="106" y="16"/>
                    <a:pt x="106" y="16"/>
                  </a:cubicBezTo>
                  <a:cubicBezTo>
                    <a:pt x="106" y="15"/>
                    <a:pt x="106" y="15"/>
                    <a:pt x="106" y="15"/>
                  </a:cubicBezTo>
                  <a:cubicBezTo>
                    <a:pt x="106" y="15"/>
                    <a:pt x="106" y="15"/>
                    <a:pt x="106" y="15"/>
                  </a:cubicBezTo>
                  <a:cubicBezTo>
                    <a:pt x="106" y="14"/>
                    <a:pt x="106" y="14"/>
                    <a:pt x="106" y="14"/>
                  </a:cubicBezTo>
                  <a:cubicBezTo>
                    <a:pt x="105" y="14"/>
                    <a:pt x="105" y="14"/>
                    <a:pt x="105" y="14"/>
                  </a:cubicBezTo>
                  <a:cubicBezTo>
                    <a:pt x="104" y="14"/>
                    <a:pt x="104" y="14"/>
                    <a:pt x="104" y="14"/>
                  </a:cubicBezTo>
                  <a:cubicBezTo>
                    <a:pt x="104" y="14"/>
                    <a:pt x="104" y="14"/>
                    <a:pt x="104" y="14"/>
                  </a:cubicBezTo>
                  <a:cubicBezTo>
                    <a:pt x="103" y="12"/>
                    <a:pt x="103" y="12"/>
                    <a:pt x="103" y="12"/>
                  </a:cubicBezTo>
                  <a:cubicBezTo>
                    <a:pt x="102" y="10"/>
                    <a:pt x="102" y="10"/>
                    <a:pt x="102" y="10"/>
                  </a:cubicBezTo>
                  <a:cubicBezTo>
                    <a:pt x="102" y="9"/>
                    <a:pt x="102" y="9"/>
                    <a:pt x="102" y="9"/>
                  </a:cubicBezTo>
                  <a:cubicBezTo>
                    <a:pt x="101" y="7"/>
                    <a:pt x="101" y="7"/>
                    <a:pt x="101" y="7"/>
                  </a:cubicBezTo>
                  <a:cubicBezTo>
                    <a:pt x="101" y="7"/>
                    <a:pt x="101" y="7"/>
                    <a:pt x="101" y="7"/>
                  </a:cubicBezTo>
                  <a:lnTo>
                    <a:pt x="101" y="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3" name="Freeform 178">
              <a:extLst>
                <a:ext uri="{FF2B5EF4-FFF2-40B4-BE49-F238E27FC236}">
                  <a16:creationId xmlns:a16="http://schemas.microsoft.com/office/drawing/2014/main" xmlns="" id="{44538E32-66B4-4779-9964-F57991930CA2}"/>
                </a:ext>
              </a:extLst>
            </p:cNvPr>
            <p:cNvSpPr/>
            <p:nvPr/>
          </p:nvSpPr>
          <p:spPr bwMode="auto">
            <a:xfrm>
              <a:off x="3388048" y="4133497"/>
              <a:ext cx="85986" cy="109981"/>
            </a:xfrm>
            <a:custGeom>
              <a:avLst/>
              <a:gdLst>
                <a:gd name="T0" fmla="*/ 3 w 48"/>
                <a:gd name="T1" fmla="*/ 48 h 63"/>
                <a:gd name="T2" fmla="*/ 3 w 48"/>
                <a:gd name="T3" fmla="*/ 52 h 63"/>
                <a:gd name="T4" fmla="*/ 3 w 48"/>
                <a:gd name="T5" fmla="*/ 52 h 63"/>
                <a:gd name="T6" fmla="*/ 3 w 48"/>
                <a:gd name="T7" fmla="*/ 52 h 63"/>
                <a:gd name="T8" fmla="*/ 3 w 48"/>
                <a:gd name="T9" fmla="*/ 56 h 63"/>
                <a:gd name="T10" fmla="*/ 7 w 48"/>
                <a:gd name="T11" fmla="*/ 56 h 63"/>
                <a:gd name="T12" fmla="*/ 11 w 48"/>
                <a:gd name="T13" fmla="*/ 59 h 63"/>
                <a:gd name="T14" fmla="*/ 11 w 48"/>
                <a:gd name="T15" fmla="*/ 56 h 63"/>
                <a:gd name="T16" fmla="*/ 15 w 48"/>
                <a:gd name="T17" fmla="*/ 56 h 63"/>
                <a:gd name="T18" fmla="*/ 15 w 48"/>
                <a:gd name="T19" fmla="*/ 56 h 63"/>
                <a:gd name="T20" fmla="*/ 15 w 48"/>
                <a:gd name="T21" fmla="*/ 56 h 63"/>
                <a:gd name="T22" fmla="*/ 18 w 48"/>
                <a:gd name="T23" fmla="*/ 56 h 63"/>
                <a:gd name="T24" fmla="*/ 18 w 48"/>
                <a:gd name="T25" fmla="*/ 59 h 63"/>
                <a:gd name="T26" fmla="*/ 18 w 48"/>
                <a:gd name="T27" fmla="*/ 63 h 63"/>
                <a:gd name="T28" fmla="*/ 22 w 48"/>
                <a:gd name="T29" fmla="*/ 59 h 63"/>
                <a:gd name="T30" fmla="*/ 22 w 48"/>
                <a:gd name="T31" fmla="*/ 56 h 63"/>
                <a:gd name="T32" fmla="*/ 26 w 48"/>
                <a:gd name="T33" fmla="*/ 56 h 63"/>
                <a:gd name="T34" fmla="*/ 26 w 48"/>
                <a:gd name="T35" fmla="*/ 56 h 63"/>
                <a:gd name="T36" fmla="*/ 29 w 48"/>
                <a:gd name="T37" fmla="*/ 52 h 63"/>
                <a:gd name="T38" fmla="*/ 33 w 48"/>
                <a:gd name="T39" fmla="*/ 48 h 63"/>
                <a:gd name="T40" fmla="*/ 37 w 48"/>
                <a:gd name="T41" fmla="*/ 41 h 63"/>
                <a:gd name="T42" fmla="*/ 37 w 48"/>
                <a:gd name="T43" fmla="*/ 41 h 63"/>
                <a:gd name="T44" fmla="*/ 40 w 48"/>
                <a:gd name="T45" fmla="*/ 33 h 63"/>
                <a:gd name="T46" fmla="*/ 44 w 48"/>
                <a:gd name="T47" fmla="*/ 30 h 63"/>
                <a:gd name="T48" fmla="*/ 44 w 48"/>
                <a:gd name="T49" fmla="*/ 30 h 63"/>
                <a:gd name="T50" fmla="*/ 44 w 48"/>
                <a:gd name="T51" fmla="*/ 30 h 63"/>
                <a:gd name="T52" fmla="*/ 48 w 48"/>
                <a:gd name="T53" fmla="*/ 26 h 63"/>
                <a:gd name="T54" fmla="*/ 48 w 48"/>
                <a:gd name="T55" fmla="*/ 22 h 63"/>
                <a:gd name="T56" fmla="*/ 44 w 48"/>
                <a:gd name="T57" fmla="*/ 19 h 63"/>
                <a:gd name="T58" fmla="*/ 44 w 48"/>
                <a:gd name="T59" fmla="*/ 19 h 63"/>
                <a:gd name="T60" fmla="*/ 40 w 48"/>
                <a:gd name="T61" fmla="*/ 19 h 63"/>
                <a:gd name="T62" fmla="*/ 40 w 48"/>
                <a:gd name="T63" fmla="*/ 15 h 63"/>
                <a:gd name="T64" fmla="*/ 33 w 48"/>
                <a:gd name="T65" fmla="*/ 11 h 63"/>
                <a:gd name="T66" fmla="*/ 33 w 48"/>
                <a:gd name="T67" fmla="*/ 7 h 63"/>
                <a:gd name="T68" fmla="*/ 29 w 48"/>
                <a:gd name="T69" fmla="*/ 7 h 63"/>
                <a:gd name="T70" fmla="*/ 22 w 48"/>
                <a:gd name="T71" fmla="*/ 4 h 63"/>
                <a:gd name="T72" fmla="*/ 15 w 48"/>
                <a:gd name="T73" fmla="*/ 0 h 63"/>
                <a:gd name="T74" fmla="*/ 11 w 48"/>
                <a:gd name="T75" fmla="*/ 0 h 63"/>
                <a:gd name="T76" fmla="*/ 7 w 48"/>
                <a:gd name="T77" fmla="*/ 4 h 63"/>
                <a:gd name="T78" fmla="*/ 7 w 48"/>
                <a:gd name="T79" fmla="*/ 4 h 63"/>
                <a:gd name="T80" fmla="*/ 7 w 48"/>
                <a:gd name="T81" fmla="*/ 4 h 63"/>
                <a:gd name="T82" fmla="*/ 3 w 48"/>
                <a:gd name="T83" fmla="*/ 4 h 63"/>
                <a:gd name="T84" fmla="*/ 3 w 48"/>
                <a:gd name="T85" fmla="*/ 7 h 63"/>
                <a:gd name="T86" fmla="*/ 0 w 48"/>
                <a:gd name="T87" fmla="*/ 7 h 63"/>
                <a:gd name="T88" fmla="*/ 3 w 48"/>
                <a:gd name="T89" fmla="*/ 15 h 63"/>
                <a:gd name="T90" fmla="*/ 3 w 48"/>
                <a:gd name="T91" fmla="*/ 15 h 63"/>
                <a:gd name="T92" fmla="*/ 3 w 48"/>
                <a:gd name="T93" fmla="*/ 19 h 63"/>
                <a:gd name="T94" fmla="*/ 3 w 48"/>
                <a:gd name="T95" fmla="*/ 22 h 63"/>
                <a:gd name="T96" fmla="*/ 7 w 48"/>
                <a:gd name="T97" fmla="*/ 22 h 63"/>
                <a:gd name="T98" fmla="*/ 7 w 48"/>
                <a:gd name="T99" fmla="*/ 26 h 63"/>
                <a:gd name="T100" fmla="*/ 7 w 48"/>
                <a:gd name="T101" fmla="*/ 30 h 63"/>
                <a:gd name="T102" fmla="*/ 11 w 48"/>
                <a:gd name="T103" fmla="*/ 33 h 63"/>
                <a:gd name="T104" fmla="*/ 11 w 48"/>
                <a:gd name="T105" fmla="*/ 33 h 63"/>
                <a:gd name="T106" fmla="*/ 11 w 48"/>
                <a:gd name="T107" fmla="*/ 37 h 63"/>
                <a:gd name="T108" fmla="*/ 7 w 48"/>
                <a:gd name="T109" fmla="*/ 37 h 63"/>
                <a:gd name="T110" fmla="*/ 7 w 48"/>
                <a:gd name="T111" fmla="*/ 41 h 63"/>
                <a:gd name="T112" fmla="*/ 7 w 48"/>
                <a:gd name="T113" fmla="*/ 45 h 63"/>
                <a:gd name="T114" fmla="*/ 7 w 48"/>
                <a:gd name="T115" fmla="*/ 48 h 63"/>
                <a:gd name="T116" fmla="*/ 3 w 48"/>
                <a:gd name="T117" fmla="*/ 48 h 63"/>
                <a:gd name="T118" fmla="*/ 3 w 48"/>
                <a:gd name="T119" fmla="*/ 48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48" h="63">
                  <a:moveTo>
                    <a:pt x="3" y="48"/>
                  </a:moveTo>
                  <a:lnTo>
                    <a:pt x="3" y="52"/>
                  </a:lnTo>
                  <a:lnTo>
                    <a:pt x="3" y="52"/>
                  </a:lnTo>
                  <a:lnTo>
                    <a:pt x="3" y="52"/>
                  </a:lnTo>
                  <a:lnTo>
                    <a:pt x="3" y="56"/>
                  </a:lnTo>
                  <a:lnTo>
                    <a:pt x="7" y="56"/>
                  </a:lnTo>
                  <a:lnTo>
                    <a:pt x="11" y="59"/>
                  </a:lnTo>
                  <a:lnTo>
                    <a:pt x="11" y="56"/>
                  </a:lnTo>
                  <a:lnTo>
                    <a:pt x="15" y="56"/>
                  </a:lnTo>
                  <a:lnTo>
                    <a:pt x="15" y="56"/>
                  </a:lnTo>
                  <a:lnTo>
                    <a:pt x="15" y="56"/>
                  </a:lnTo>
                  <a:lnTo>
                    <a:pt x="18" y="56"/>
                  </a:lnTo>
                  <a:lnTo>
                    <a:pt x="18" y="59"/>
                  </a:lnTo>
                  <a:lnTo>
                    <a:pt x="18" y="63"/>
                  </a:lnTo>
                  <a:lnTo>
                    <a:pt x="22" y="59"/>
                  </a:lnTo>
                  <a:lnTo>
                    <a:pt x="22" y="56"/>
                  </a:lnTo>
                  <a:lnTo>
                    <a:pt x="26" y="56"/>
                  </a:lnTo>
                  <a:lnTo>
                    <a:pt x="26" y="56"/>
                  </a:lnTo>
                  <a:lnTo>
                    <a:pt x="29" y="52"/>
                  </a:lnTo>
                  <a:lnTo>
                    <a:pt x="33" y="48"/>
                  </a:lnTo>
                  <a:lnTo>
                    <a:pt x="37" y="41"/>
                  </a:lnTo>
                  <a:lnTo>
                    <a:pt x="37" y="41"/>
                  </a:lnTo>
                  <a:lnTo>
                    <a:pt x="40" y="33"/>
                  </a:lnTo>
                  <a:lnTo>
                    <a:pt x="44" y="30"/>
                  </a:lnTo>
                  <a:lnTo>
                    <a:pt x="44" y="30"/>
                  </a:lnTo>
                  <a:lnTo>
                    <a:pt x="44" y="30"/>
                  </a:lnTo>
                  <a:lnTo>
                    <a:pt x="48" y="26"/>
                  </a:lnTo>
                  <a:lnTo>
                    <a:pt x="48" y="22"/>
                  </a:lnTo>
                  <a:lnTo>
                    <a:pt x="44" y="19"/>
                  </a:lnTo>
                  <a:lnTo>
                    <a:pt x="44" y="19"/>
                  </a:lnTo>
                  <a:lnTo>
                    <a:pt x="40" y="19"/>
                  </a:lnTo>
                  <a:lnTo>
                    <a:pt x="40" y="15"/>
                  </a:lnTo>
                  <a:lnTo>
                    <a:pt x="33" y="11"/>
                  </a:lnTo>
                  <a:lnTo>
                    <a:pt x="33" y="7"/>
                  </a:lnTo>
                  <a:lnTo>
                    <a:pt x="29" y="7"/>
                  </a:lnTo>
                  <a:lnTo>
                    <a:pt x="22" y="4"/>
                  </a:lnTo>
                  <a:lnTo>
                    <a:pt x="15" y="0"/>
                  </a:lnTo>
                  <a:lnTo>
                    <a:pt x="11" y="0"/>
                  </a:lnTo>
                  <a:lnTo>
                    <a:pt x="7" y="4"/>
                  </a:lnTo>
                  <a:lnTo>
                    <a:pt x="7" y="4"/>
                  </a:lnTo>
                  <a:lnTo>
                    <a:pt x="7" y="4"/>
                  </a:lnTo>
                  <a:lnTo>
                    <a:pt x="3" y="4"/>
                  </a:lnTo>
                  <a:lnTo>
                    <a:pt x="3" y="7"/>
                  </a:lnTo>
                  <a:lnTo>
                    <a:pt x="0" y="7"/>
                  </a:lnTo>
                  <a:lnTo>
                    <a:pt x="3" y="15"/>
                  </a:lnTo>
                  <a:lnTo>
                    <a:pt x="3" y="15"/>
                  </a:lnTo>
                  <a:lnTo>
                    <a:pt x="3" y="19"/>
                  </a:lnTo>
                  <a:lnTo>
                    <a:pt x="3" y="22"/>
                  </a:lnTo>
                  <a:lnTo>
                    <a:pt x="7" y="22"/>
                  </a:lnTo>
                  <a:lnTo>
                    <a:pt x="7" y="26"/>
                  </a:lnTo>
                  <a:lnTo>
                    <a:pt x="7" y="30"/>
                  </a:lnTo>
                  <a:lnTo>
                    <a:pt x="11" y="33"/>
                  </a:lnTo>
                  <a:lnTo>
                    <a:pt x="11" y="33"/>
                  </a:lnTo>
                  <a:lnTo>
                    <a:pt x="11" y="37"/>
                  </a:lnTo>
                  <a:lnTo>
                    <a:pt x="7" y="37"/>
                  </a:lnTo>
                  <a:lnTo>
                    <a:pt x="7" y="41"/>
                  </a:lnTo>
                  <a:lnTo>
                    <a:pt x="7" y="45"/>
                  </a:lnTo>
                  <a:lnTo>
                    <a:pt x="7" y="48"/>
                  </a:lnTo>
                  <a:lnTo>
                    <a:pt x="3" y="48"/>
                  </a:lnTo>
                  <a:lnTo>
                    <a:pt x="3"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4" name="Freeform 179">
              <a:extLst>
                <a:ext uri="{FF2B5EF4-FFF2-40B4-BE49-F238E27FC236}">
                  <a16:creationId xmlns:a16="http://schemas.microsoft.com/office/drawing/2014/main" xmlns="" id="{4E38AC61-257A-48C6-A73C-24DF86C46880}"/>
                </a:ext>
              </a:extLst>
            </p:cNvPr>
            <p:cNvSpPr/>
            <p:nvPr/>
          </p:nvSpPr>
          <p:spPr bwMode="auto">
            <a:xfrm>
              <a:off x="3287733" y="4126515"/>
              <a:ext cx="120024" cy="109981"/>
            </a:xfrm>
            <a:custGeom>
              <a:avLst/>
              <a:gdLst>
                <a:gd name="T0" fmla="*/ 26 w 67"/>
                <a:gd name="T1" fmla="*/ 63 h 63"/>
                <a:gd name="T2" fmla="*/ 30 w 67"/>
                <a:gd name="T3" fmla="*/ 63 h 63"/>
                <a:gd name="T4" fmla="*/ 37 w 67"/>
                <a:gd name="T5" fmla="*/ 63 h 63"/>
                <a:gd name="T6" fmla="*/ 34 w 67"/>
                <a:gd name="T7" fmla="*/ 60 h 63"/>
                <a:gd name="T8" fmla="*/ 30 w 67"/>
                <a:gd name="T9" fmla="*/ 56 h 63"/>
                <a:gd name="T10" fmla="*/ 34 w 67"/>
                <a:gd name="T11" fmla="*/ 52 h 63"/>
                <a:gd name="T12" fmla="*/ 45 w 67"/>
                <a:gd name="T13" fmla="*/ 52 h 63"/>
                <a:gd name="T14" fmla="*/ 52 w 67"/>
                <a:gd name="T15" fmla="*/ 49 h 63"/>
                <a:gd name="T16" fmla="*/ 59 w 67"/>
                <a:gd name="T17" fmla="*/ 52 h 63"/>
                <a:gd name="T18" fmla="*/ 63 w 67"/>
                <a:gd name="T19" fmla="*/ 49 h 63"/>
                <a:gd name="T20" fmla="*/ 63 w 67"/>
                <a:gd name="T21" fmla="*/ 41 h 63"/>
                <a:gd name="T22" fmla="*/ 67 w 67"/>
                <a:gd name="T23" fmla="*/ 37 h 63"/>
                <a:gd name="T24" fmla="*/ 63 w 67"/>
                <a:gd name="T25" fmla="*/ 34 h 63"/>
                <a:gd name="T26" fmla="*/ 63 w 67"/>
                <a:gd name="T27" fmla="*/ 26 h 63"/>
                <a:gd name="T28" fmla="*/ 59 w 67"/>
                <a:gd name="T29" fmla="*/ 23 h 63"/>
                <a:gd name="T30" fmla="*/ 59 w 67"/>
                <a:gd name="T31" fmla="*/ 19 h 63"/>
                <a:gd name="T32" fmla="*/ 59 w 67"/>
                <a:gd name="T33" fmla="*/ 11 h 63"/>
                <a:gd name="T34" fmla="*/ 63 w 67"/>
                <a:gd name="T35" fmla="*/ 8 h 63"/>
                <a:gd name="T36" fmla="*/ 63 w 67"/>
                <a:gd name="T37" fmla="*/ 4 h 63"/>
                <a:gd name="T38" fmla="*/ 56 w 67"/>
                <a:gd name="T39" fmla="*/ 0 h 63"/>
                <a:gd name="T40" fmla="*/ 48 w 67"/>
                <a:gd name="T41" fmla="*/ 0 h 63"/>
                <a:gd name="T42" fmla="*/ 37 w 67"/>
                <a:gd name="T43" fmla="*/ 0 h 63"/>
                <a:gd name="T44" fmla="*/ 26 w 67"/>
                <a:gd name="T45" fmla="*/ 0 h 63"/>
                <a:gd name="T46" fmla="*/ 15 w 67"/>
                <a:gd name="T47" fmla="*/ 0 h 63"/>
                <a:gd name="T48" fmla="*/ 15 w 67"/>
                <a:gd name="T49" fmla="*/ 4 h 63"/>
                <a:gd name="T50" fmla="*/ 15 w 67"/>
                <a:gd name="T51" fmla="*/ 8 h 63"/>
                <a:gd name="T52" fmla="*/ 8 w 67"/>
                <a:gd name="T53" fmla="*/ 15 h 63"/>
                <a:gd name="T54" fmla="*/ 4 w 67"/>
                <a:gd name="T55" fmla="*/ 19 h 63"/>
                <a:gd name="T56" fmla="*/ 0 w 67"/>
                <a:gd name="T57" fmla="*/ 26 h 63"/>
                <a:gd name="T58" fmla="*/ 4 w 67"/>
                <a:gd name="T59" fmla="*/ 30 h 63"/>
                <a:gd name="T60" fmla="*/ 4 w 67"/>
                <a:gd name="T61" fmla="*/ 34 h 63"/>
                <a:gd name="T62" fmla="*/ 8 w 67"/>
                <a:gd name="T63" fmla="*/ 37 h 63"/>
                <a:gd name="T64" fmla="*/ 11 w 67"/>
                <a:gd name="T65" fmla="*/ 37 h 63"/>
                <a:gd name="T66" fmla="*/ 15 w 67"/>
                <a:gd name="T67" fmla="*/ 41 h 63"/>
                <a:gd name="T68" fmla="*/ 15 w 67"/>
                <a:gd name="T69" fmla="*/ 49 h 63"/>
                <a:gd name="T70" fmla="*/ 19 w 67"/>
                <a:gd name="T71" fmla="*/ 52 h 63"/>
                <a:gd name="T72" fmla="*/ 22 w 67"/>
                <a:gd name="T73" fmla="*/ 56 h 63"/>
                <a:gd name="T74" fmla="*/ 22 w 67"/>
                <a:gd name="T75" fmla="*/ 6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7" h="63">
                  <a:moveTo>
                    <a:pt x="26" y="63"/>
                  </a:moveTo>
                  <a:lnTo>
                    <a:pt x="26" y="63"/>
                  </a:lnTo>
                  <a:lnTo>
                    <a:pt x="26" y="63"/>
                  </a:lnTo>
                  <a:lnTo>
                    <a:pt x="30" y="63"/>
                  </a:lnTo>
                  <a:lnTo>
                    <a:pt x="34" y="63"/>
                  </a:lnTo>
                  <a:lnTo>
                    <a:pt x="37" y="63"/>
                  </a:lnTo>
                  <a:lnTo>
                    <a:pt x="37" y="63"/>
                  </a:lnTo>
                  <a:lnTo>
                    <a:pt x="34" y="60"/>
                  </a:lnTo>
                  <a:lnTo>
                    <a:pt x="34" y="60"/>
                  </a:lnTo>
                  <a:lnTo>
                    <a:pt x="30" y="56"/>
                  </a:lnTo>
                  <a:lnTo>
                    <a:pt x="30" y="52"/>
                  </a:lnTo>
                  <a:lnTo>
                    <a:pt x="34" y="52"/>
                  </a:lnTo>
                  <a:lnTo>
                    <a:pt x="37" y="52"/>
                  </a:lnTo>
                  <a:lnTo>
                    <a:pt x="45" y="52"/>
                  </a:lnTo>
                  <a:lnTo>
                    <a:pt x="48" y="49"/>
                  </a:lnTo>
                  <a:lnTo>
                    <a:pt x="52" y="49"/>
                  </a:lnTo>
                  <a:lnTo>
                    <a:pt x="56" y="52"/>
                  </a:lnTo>
                  <a:lnTo>
                    <a:pt x="59" y="52"/>
                  </a:lnTo>
                  <a:lnTo>
                    <a:pt x="63" y="52"/>
                  </a:lnTo>
                  <a:lnTo>
                    <a:pt x="63" y="49"/>
                  </a:lnTo>
                  <a:lnTo>
                    <a:pt x="63" y="45"/>
                  </a:lnTo>
                  <a:lnTo>
                    <a:pt x="63" y="41"/>
                  </a:lnTo>
                  <a:lnTo>
                    <a:pt x="67" y="41"/>
                  </a:lnTo>
                  <a:lnTo>
                    <a:pt x="67" y="37"/>
                  </a:lnTo>
                  <a:lnTo>
                    <a:pt x="67" y="37"/>
                  </a:lnTo>
                  <a:lnTo>
                    <a:pt x="63" y="34"/>
                  </a:lnTo>
                  <a:lnTo>
                    <a:pt x="63" y="30"/>
                  </a:lnTo>
                  <a:lnTo>
                    <a:pt x="63" y="26"/>
                  </a:lnTo>
                  <a:lnTo>
                    <a:pt x="59" y="26"/>
                  </a:lnTo>
                  <a:lnTo>
                    <a:pt x="59" y="23"/>
                  </a:lnTo>
                  <a:lnTo>
                    <a:pt x="59" y="19"/>
                  </a:lnTo>
                  <a:lnTo>
                    <a:pt x="59" y="19"/>
                  </a:lnTo>
                  <a:lnTo>
                    <a:pt x="56" y="11"/>
                  </a:lnTo>
                  <a:lnTo>
                    <a:pt x="59" y="11"/>
                  </a:lnTo>
                  <a:lnTo>
                    <a:pt x="59" y="8"/>
                  </a:lnTo>
                  <a:lnTo>
                    <a:pt x="63" y="8"/>
                  </a:lnTo>
                  <a:lnTo>
                    <a:pt x="63" y="4"/>
                  </a:lnTo>
                  <a:lnTo>
                    <a:pt x="63" y="4"/>
                  </a:lnTo>
                  <a:lnTo>
                    <a:pt x="59" y="0"/>
                  </a:lnTo>
                  <a:lnTo>
                    <a:pt x="56" y="0"/>
                  </a:lnTo>
                  <a:lnTo>
                    <a:pt x="48" y="0"/>
                  </a:lnTo>
                  <a:lnTo>
                    <a:pt x="48" y="0"/>
                  </a:lnTo>
                  <a:lnTo>
                    <a:pt x="45" y="0"/>
                  </a:lnTo>
                  <a:lnTo>
                    <a:pt x="37" y="0"/>
                  </a:lnTo>
                  <a:lnTo>
                    <a:pt x="34" y="0"/>
                  </a:lnTo>
                  <a:lnTo>
                    <a:pt x="26" y="0"/>
                  </a:lnTo>
                  <a:lnTo>
                    <a:pt x="19" y="0"/>
                  </a:lnTo>
                  <a:lnTo>
                    <a:pt x="15" y="0"/>
                  </a:lnTo>
                  <a:lnTo>
                    <a:pt x="15" y="4"/>
                  </a:lnTo>
                  <a:lnTo>
                    <a:pt x="15" y="4"/>
                  </a:lnTo>
                  <a:lnTo>
                    <a:pt x="15" y="8"/>
                  </a:lnTo>
                  <a:lnTo>
                    <a:pt x="15" y="8"/>
                  </a:lnTo>
                  <a:lnTo>
                    <a:pt x="11" y="11"/>
                  </a:lnTo>
                  <a:lnTo>
                    <a:pt x="8" y="15"/>
                  </a:lnTo>
                  <a:lnTo>
                    <a:pt x="4" y="15"/>
                  </a:lnTo>
                  <a:lnTo>
                    <a:pt x="4" y="19"/>
                  </a:lnTo>
                  <a:lnTo>
                    <a:pt x="4" y="19"/>
                  </a:lnTo>
                  <a:lnTo>
                    <a:pt x="0" y="26"/>
                  </a:lnTo>
                  <a:lnTo>
                    <a:pt x="0" y="30"/>
                  </a:lnTo>
                  <a:lnTo>
                    <a:pt x="4" y="30"/>
                  </a:lnTo>
                  <a:lnTo>
                    <a:pt x="4" y="30"/>
                  </a:lnTo>
                  <a:lnTo>
                    <a:pt x="4" y="34"/>
                  </a:lnTo>
                  <a:lnTo>
                    <a:pt x="8" y="37"/>
                  </a:lnTo>
                  <a:lnTo>
                    <a:pt x="8" y="37"/>
                  </a:lnTo>
                  <a:lnTo>
                    <a:pt x="8" y="37"/>
                  </a:lnTo>
                  <a:lnTo>
                    <a:pt x="11" y="37"/>
                  </a:lnTo>
                  <a:lnTo>
                    <a:pt x="11" y="41"/>
                  </a:lnTo>
                  <a:lnTo>
                    <a:pt x="15" y="41"/>
                  </a:lnTo>
                  <a:lnTo>
                    <a:pt x="15" y="49"/>
                  </a:lnTo>
                  <a:lnTo>
                    <a:pt x="15" y="49"/>
                  </a:lnTo>
                  <a:lnTo>
                    <a:pt x="15" y="52"/>
                  </a:lnTo>
                  <a:lnTo>
                    <a:pt x="19" y="52"/>
                  </a:lnTo>
                  <a:lnTo>
                    <a:pt x="19" y="56"/>
                  </a:lnTo>
                  <a:lnTo>
                    <a:pt x="22" y="56"/>
                  </a:lnTo>
                  <a:lnTo>
                    <a:pt x="22" y="60"/>
                  </a:lnTo>
                  <a:lnTo>
                    <a:pt x="22" y="60"/>
                  </a:lnTo>
                  <a:lnTo>
                    <a:pt x="26" y="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5" name="Freeform 180">
              <a:extLst>
                <a:ext uri="{FF2B5EF4-FFF2-40B4-BE49-F238E27FC236}">
                  <a16:creationId xmlns:a16="http://schemas.microsoft.com/office/drawing/2014/main" xmlns="" id="{E0405EE7-F2E0-4508-B5CF-DDE558E2CFC1}"/>
                </a:ext>
              </a:extLst>
            </p:cNvPr>
            <p:cNvSpPr/>
            <p:nvPr/>
          </p:nvSpPr>
          <p:spPr bwMode="auto">
            <a:xfrm>
              <a:off x="3189205" y="4061923"/>
              <a:ext cx="145103" cy="195521"/>
            </a:xfrm>
            <a:custGeom>
              <a:avLst/>
              <a:gdLst>
                <a:gd name="T0" fmla="*/ 11 w 81"/>
                <a:gd name="T1" fmla="*/ 48 h 112"/>
                <a:gd name="T2" fmla="*/ 14 w 81"/>
                <a:gd name="T3" fmla="*/ 48 h 112"/>
                <a:gd name="T4" fmla="*/ 22 w 81"/>
                <a:gd name="T5" fmla="*/ 52 h 112"/>
                <a:gd name="T6" fmla="*/ 18 w 81"/>
                <a:gd name="T7" fmla="*/ 60 h 112"/>
                <a:gd name="T8" fmla="*/ 22 w 81"/>
                <a:gd name="T9" fmla="*/ 63 h 112"/>
                <a:gd name="T10" fmla="*/ 26 w 81"/>
                <a:gd name="T11" fmla="*/ 63 h 112"/>
                <a:gd name="T12" fmla="*/ 29 w 81"/>
                <a:gd name="T13" fmla="*/ 67 h 112"/>
                <a:gd name="T14" fmla="*/ 26 w 81"/>
                <a:gd name="T15" fmla="*/ 71 h 112"/>
                <a:gd name="T16" fmla="*/ 22 w 81"/>
                <a:gd name="T17" fmla="*/ 82 h 112"/>
                <a:gd name="T18" fmla="*/ 22 w 81"/>
                <a:gd name="T19" fmla="*/ 86 h 112"/>
                <a:gd name="T20" fmla="*/ 22 w 81"/>
                <a:gd name="T21" fmla="*/ 89 h 112"/>
                <a:gd name="T22" fmla="*/ 22 w 81"/>
                <a:gd name="T23" fmla="*/ 93 h 112"/>
                <a:gd name="T24" fmla="*/ 29 w 81"/>
                <a:gd name="T25" fmla="*/ 100 h 112"/>
                <a:gd name="T26" fmla="*/ 29 w 81"/>
                <a:gd name="T27" fmla="*/ 104 h 112"/>
                <a:gd name="T28" fmla="*/ 40 w 81"/>
                <a:gd name="T29" fmla="*/ 112 h 112"/>
                <a:gd name="T30" fmla="*/ 44 w 81"/>
                <a:gd name="T31" fmla="*/ 108 h 112"/>
                <a:gd name="T32" fmla="*/ 48 w 81"/>
                <a:gd name="T33" fmla="*/ 108 h 112"/>
                <a:gd name="T34" fmla="*/ 52 w 81"/>
                <a:gd name="T35" fmla="*/ 104 h 112"/>
                <a:gd name="T36" fmla="*/ 63 w 81"/>
                <a:gd name="T37" fmla="*/ 104 h 112"/>
                <a:gd name="T38" fmla="*/ 66 w 81"/>
                <a:gd name="T39" fmla="*/ 100 h 112"/>
                <a:gd name="T40" fmla="*/ 74 w 81"/>
                <a:gd name="T41" fmla="*/ 100 h 112"/>
                <a:gd name="T42" fmla="*/ 81 w 81"/>
                <a:gd name="T43" fmla="*/ 100 h 112"/>
                <a:gd name="T44" fmla="*/ 77 w 81"/>
                <a:gd name="T45" fmla="*/ 97 h 112"/>
                <a:gd name="T46" fmla="*/ 74 w 81"/>
                <a:gd name="T47" fmla="*/ 93 h 112"/>
                <a:gd name="T48" fmla="*/ 70 w 81"/>
                <a:gd name="T49" fmla="*/ 89 h 112"/>
                <a:gd name="T50" fmla="*/ 70 w 81"/>
                <a:gd name="T51" fmla="*/ 86 h 112"/>
                <a:gd name="T52" fmla="*/ 66 w 81"/>
                <a:gd name="T53" fmla="*/ 78 h 112"/>
                <a:gd name="T54" fmla="*/ 63 w 81"/>
                <a:gd name="T55" fmla="*/ 74 h 112"/>
                <a:gd name="T56" fmla="*/ 63 w 81"/>
                <a:gd name="T57" fmla="*/ 74 h 112"/>
                <a:gd name="T58" fmla="*/ 59 w 81"/>
                <a:gd name="T59" fmla="*/ 67 h 112"/>
                <a:gd name="T60" fmla="*/ 55 w 81"/>
                <a:gd name="T61" fmla="*/ 67 h 112"/>
                <a:gd name="T62" fmla="*/ 59 w 81"/>
                <a:gd name="T63" fmla="*/ 56 h 112"/>
                <a:gd name="T64" fmla="*/ 59 w 81"/>
                <a:gd name="T65" fmla="*/ 52 h 112"/>
                <a:gd name="T66" fmla="*/ 66 w 81"/>
                <a:gd name="T67" fmla="*/ 48 h 112"/>
                <a:gd name="T68" fmla="*/ 70 w 81"/>
                <a:gd name="T69" fmla="*/ 45 h 112"/>
                <a:gd name="T70" fmla="*/ 70 w 81"/>
                <a:gd name="T71" fmla="*/ 41 h 112"/>
                <a:gd name="T72" fmla="*/ 70 w 81"/>
                <a:gd name="T73" fmla="*/ 37 h 112"/>
                <a:gd name="T74" fmla="*/ 66 w 81"/>
                <a:gd name="T75" fmla="*/ 34 h 112"/>
                <a:gd name="T76" fmla="*/ 55 w 81"/>
                <a:gd name="T77" fmla="*/ 26 h 112"/>
                <a:gd name="T78" fmla="*/ 52 w 81"/>
                <a:gd name="T79" fmla="*/ 26 h 112"/>
                <a:gd name="T80" fmla="*/ 44 w 81"/>
                <a:gd name="T81" fmla="*/ 26 h 112"/>
                <a:gd name="T82" fmla="*/ 44 w 81"/>
                <a:gd name="T83" fmla="*/ 26 h 112"/>
                <a:gd name="T84" fmla="*/ 48 w 81"/>
                <a:gd name="T85" fmla="*/ 19 h 112"/>
                <a:gd name="T86" fmla="*/ 40 w 81"/>
                <a:gd name="T87" fmla="*/ 11 h 112"/>
                <a:gd name="T88" fmla="*/ 33 w 81"/>
                <a:gd name="T89" fmla="*/ 4 h 112"/>
                <a:gd name="T90" fmla="*/ 29 w 81"/>
                <a:gd name="T91" fmla="*/ 0 h 112"/>
                <a:gd name="T92" fmla="*/ 22 w 81"/>
                <a:gd name="T93" fmla="*/ 0 h 112"/>
                <a:gd name="T94" fmla="*/ 18 w 81"/>
                <a:gd name="T95" fmla="*/ 4 h 112"/>
                <a:gd name="T96" fmla="*/ 11 w 81"/>
                <a:gd name="T97" fmla="*/ 8 h 112"/>
                <a:gd name="T98" fmla="*/ 11 w 81"/>
                <a:gd name="T99" fmla="*/ 15 h 112"/>
                <a:gd name="T100" fmla="*/ 14 w 81"/>
                <a:gd name="T101" fmla="*/ 19 h 112"/>
                <a:gd name="T102" fmla="*/ 18 w 81"/>
                <a:gd name="T103" fmla="*/ 23 h 112"/>
                <a:gd name="T104" fmla="*/ 11 w 81"/>
                <a:gd name="T105" fmla="*/ 26 h 112"/>
                <a:gd name="T106" fmla="*/ 3 w 81"/>
                <a:gd name="T107" fmla="*/ 26 h 112"/>
                <a:gd name="T108" fmla="*/ 3 w 81"/>
                <a:gd name="T109" fmla="*/ 30 h 112"/>
                <a:gd name="T110" fmla="*/ 0 w 81"/>
                <a:gd name="T111" fmla="*/ 37 h 112"/>
                <a:gd name="T112" fmla="*/ 11 w 81"/>
                <a:gd name="T113" fmla="*/ 4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81" h="112">
                  <a:moveTo>
                    <a:pt x="11" y="48"/>
                  </a:moveTo>
                  <a:lnTo>
                    <a:pt x="11" y="48"/>
                  </a:lnTo>
                  <a:lnTo>
                    <a:pt x="14" y="48"/>
                  </a:lnTo>
                  <a:lnTo>
                    <a:pt x="14" y="48"/>
                  </a:lnTo>
                  <a:lnTo>
                    <a:pt x="18" y="48"/>
                  </a:lnTo>
                  <a:lnTo>
                    <a:pt x="22" y="52"/>
                  </a:lnTo>
                  <a:lnTo>
                    <a:pt x="22" y="56"/>
                  </a:lnTo>
                  <a:lnTo>
                    <a:pt x="18" y="60"/>
                  </a:lnTo>
                  <a:lnTo>
                    <a:pt x="18" y="60"/>
                  </a:lnTo>
                  <a:lnTo>
                    <a:pt x="22" y="63"/>
                  </a:lnTo>
                  <a:lnTo>
                    <a:pt x="26" y="63"/>
                  </a:lnTo>
                  <a:lnTo>
                    <a:pt x="26" y="63"/>
                  </a:lnTo>
                  <a:lnTo>
                    <a:pt x="26" y="67"/>
                  </a:lnTo>
                  <a:lnTo>
                    <a:pt x="29" y="67"/>
                  </a:lnTo>
                  <a:lnTo>
                    <a:pt x="29" y="67"/>
                  </a:lnTo>
                  <a:lnTo>
                    <a:pt x="26" y="71"/>
                  </a:lnTo>
                  <a:lnTo>
                    <a:pt x="26" y="74"/>
                  </a:lnTo>
                  <a:lnTo>
                    <a:pt x="22" y="82"/>
                  </a:lnTo>
                  <a:lnTo>
                    <a:pt x="22" y="82"/>
                  </a:lnTo>
                  <a:lnTo>
                    <a:pt x="22" y="86"/>
                  </a:lnTo>
                  <a:lnTo>
                    <a:pt x="22" y="89"/>
                  </a:lnTo>
                  <a:lnTo>
                    <a:pt x="22" y="89"/>
                  </a:lnTo>
                  <a:lnTo>
                    <a:pt x="22" y="93"/>
                  </a:lnTo>
                  <a:lnTo>
                    <a:pt x="22" y="93"/>
                  </a:lnTo>
                  <a:lnTo>
                    <a:pt x="26" y="97"/>
                  </a:lnTo>
                  <a:lnTo>
                    <a:pt x="29" y="100"/>
                  </a:lnTo>
                  <a:lnTo>
                    <a:pt x="29" y="104"/>
                  </a:lnTo>
                  <a:lnTo>
                    <a:pt x="29" y="104"/>
                  </a:lnTo>
                  <a:lnTo>
                    <a:pt x="37" y="112"/>
                  </a:lnTo>
                  <a:lnTo>
                    <a:pt x="40" y="112"/>
                  </a:lnTo>
                  <a:lnTo>
                    <a:pt x="40" y="108"/>
                  </a:lnTo>
                  <a:lnTo>
                    <a:pt x="44" y="108"/>
                  </a:lnTo>
                  <a:lnTo>
                    <a:pt x="44" y="108"/>
                  </a:lnTo>
                  <a:lnTo>
                    <a:pt x="48" y="108"/>
                  </a:lnTo>
                  <a:lnTo>
                    <a:pt x="52" y="108"/>
                  </a:lnTo>
                  <a:lnTo>
                    <a:pt x="52" y="104"/>
                  </a:lnTo>
                  <a:lnTo>
                    <a:pt x="55" y="104"/>
                  </a:lnTo>
                  <a:lnTo>
                    <a:pt x="63" y="104"/>
                  </a:lnTo>
                  <a:lnTo>
                    <a:pt x="63" y="100"/>
                  </a:lnTo>
                  <a:lnTo>
                    <a:pt x="66" y="100"/>
                  </a:lnTo>
                  <a:lnTo>
                    <a:pt x="70" y="97"/>
                  </a:lnTo>
                  <a:lnTo>
                    <a:pt x="74" y="100"/>
                  </a:lnTo>
                  <a:lnTo>
                    <a:pt x="77" y="100"/>
                  </a:lnTo>
                  <a:lnTo>
                    <a:pt x="81" y="100"/>
                  </a:lnTo>
                  <a:lnTo>
                    <a:pt x="77" y="97"/>
                  </a:lnTo>
                  <a:lnTo>
                    <a:pt x="77" y="97"/>
                  </a:lnTo>
                  <a:lnTo>
                    <a:pt x="77" y="93"/>
                  </a:lnTo>
                  <a:lnTo>
                    <a:pt x="74" y="93"/>
                  </a:lnTo>
                  <a:lnTo>
                    <a:pt x="74" y="89"/>
                  </a:lnTo>
                  <a:lnTo>
                    <a:pt x="70" y="89"/>
                  </a:lnTo>
                  <a:lnTo>
                    <a:pt x="70" y="86"/>
                  </a:lnTo>
                  <a:lnTo>
                    <a:pt x="70" y="86"/>
                  </a:lnTo>
                  <a:lnTo>
                    <a:pt x="70" y="78"/>
                  </a:lnTo>
                  <a:lnTo>
                    <a:pt x="66" y="78"/>
                  </a:lnTo>
                  <a:lnTo>
                    <a:pt x="66" y="74"/>
                  </a:lnTo>
                  <a:lnTo>
                    <a:pt x="63" y="74"/>
                  </a:lnTo>
                  <a:lnTo>
                    <a:pt x="63" y="74"/>
                  </a:lnTo>
                  <a:lnTo>
                    <a:pt x="63" y="74"/>
                  </a:lnTo>
                  <a:lnTo>
                    <a:pt x="59" y="71"/>
                  </a:lnTo>
                  <a:lnTo>
                    <a:pt x="59" y="67"/>
                  </a:lnTo>
                  <a:lnTo>
                    <a:pt x="59" y="67"/>
                  </a:lnTo>
                  <a:lnTo>
                    <a:pt x="55" y="67"/>
                  </a:lnTo>
                  <a:lnTo>
                    <a:pt x="55" y="63"/>
                  </a:lnTo>
                  <a:lnTo>
                    <a:pt x="59" y="56"/>
                  </a:lnTo>
                  <a:lnTo>
                    <a:pt x="59" y="56"/>
                  </a:lnTo>
                  <a:lnTo>
                    <a:pt x="59" y="52"/>
                  </a:lnTo>
                  <a:lnTo>
                    <a:pt x="63" y="52"/>
                  </a:lnTo>
                  <a:lnTo>
                    <a:pt x="66" y="48"/>
                  </a:lnTo>
                  <a:lnTo>
                    <a:pt x="70" y="45"/>
                  </a:lnTo>
                  <a:lnTo>
                    <a:pt x="70" y="45"/>
                  </a:lnTo>
                  <a:lnTo>
                    <a:pt x="70" y="41"/>
                  </a:lnTo>
                  <a:lnTo>
                    <a:pt x="70" y="41"/>
                  </a:lnTo>
                  <a:lnTo>
                    <a:pt x="70" y="41"/>
                  </a:lnTo>
                  <a:lnTo>
                    <a:pt x="70" y="37"/>
                  </a:lnTo>
                  <a:lnTo>
                    <a:pt x="70" y="34"/>
                  </a:lnTo>
                  <a:lnTo>
                    <a:pt x="66" y="34"/>
                  </a:lnTo>
                  <a:lnTo>
                    <a:pt x="63" y="30"/>
                  </a:lnTo>
                  <a:lnTo>
                    <a:pt x="55" y="26"/>
                  </a:lnTo>
                  <a:lnTo>
                    <a:pt x="52" y="23"/>
                  </a:lnTo>
                  <a:lnTo>
                    <a:pt x="52" y="26"/>
                  </a:lnTo>
                  <a:lnTo>
                    <a:pt x="48" y="26"/>
                  </a:lnTo>
                  <a:lnTo>
                    <a:pt x="44" y="26"/>
                  </a:lnTo>
                  <a:lnTo>
                    <a:pt x="44" y="30"/>
                  </a:lnTo>
                  <a:lnTo>
                    <a:pt x="44" y="26"/>
                  </a:lnTo>
                  <a:lnTo>
                    <a:pt x="44" y="23"/>
                  </a:lnTo>
                  <a:lnTo>
                    <a:pt x="48" y="19"/>
                  </a:lnTo>
                  <a:lnTo>
                    <a:pt x="44" y="15"/>
                  </a:lnTo>
                  <a:lnTo>
                    <a:pt x="40" y="11"/>
                  </a:lnTo>
                  <a:lnTo>
                    <a:pt x="37" y="11"/>
                  </a:lnTo>
                  <a:lnTo>
                    <a:pt x="33" y="4"/>
                  </a:lnTo>
                  <a:lnTo>
                    <a:pt x="29" y="4"/>
                  </a:lnTo>
                  <a:lnTo>
                    <a:pt x="29" y="0"/>
                  </a:lnTo>
                  <a:lnTo>
                    <a:pt x="26" y="0"/>
                  </a:lnTo>
                  <a:lnTo>
                    <a:pt x="22" y="0"/>
                  </a:lnTo>
                  <a:lnTo>
                    <a:pt x="22" y="0"/>
                  </a:lnTo>
                  <a:lnTo>
                    <a:pt x="18" y="4"/>
                  </a:lnTo>
                  <a:lnTo>
                    <a:pt x="14" y="8"/>
                  </a:lnTo>
                  <a:lnTo>
                    <a:pt x="11" y="8"/>
                  </a:lnTo>
                  <a:lnTo>
                    <a:pt x="7" y="11"/>
                  </a:lnTo>
                  <a:lnTo>
                    <a:pt x="11" y="15"/>
                  </a:lnTo>
                  <a:lnTo>
                    <a:pt x="11" y="19"/>
                  </a:lnTo>
                  <a:lnTo>
                    <a:pt x="14" y="19"/>
                  </a:lnTo>
                  <a:lnTo>
                    <a:pt x="18" y="19"/>
                  </a:lnTo>
                  <a:lnTo>
                    <a:pt x="18" y="23"/>
                  </a:lnTo>
                  <a:lnTo>
                    <a:pt x="11" y="26"/>
                  </a:lnTo>
                  <a:lnTo>
                    <a:pt x="11" y="26"/>
                  </a:lnTo>
                  <a:lnTo>
                    <a:pt x="7" y="26"/>
                  </a:lnTo>
                  <a:lnTo>
                    <a:pt x="3" y="26"/>
                  </a:lnTo>
                  <a:lnTo>
                    <a:pt x="3" y="26"/>
                  </a:lnTo>
                  <a:lnTo>
                    <a:pt x="3" y="30"/>
                  </a:lnTo>
                  <a:lnTo>
                    <a:pt x="0" y="34"/>
                  </a:lnTo>
                  <a:lnTo>
                    <a:pt x="0" y="37"/>
                  </a:lnTo>
                  <a:lnTo>
                    <a:pt x="3" y="45"/>
                  </a:lnTo>
                  <a:lnTo>
                    <a:pt x="11" y="48"/>
                  </a:lnTo>
                  <a:lnTo>
                    <a:pt x="11"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6" name="Freeform 181">
              <a:extLst>
                <a:ext uri="{FF2B5EF4-FFF2-40B4-BE49-F238E27FC236}">
                  <a16:creationId xmlns:a16="http://schemas.microsoft.com/office/drawing/2014/main" xmlns="" id="{77B91BED-3B73-43AE-9A08-0AFB079CA749}"/>
                </a:ext>
              </a:extLst>
            </p:cNvPr>
            <p:cNvSpPr>
              <a:spLocks noEditPoints="1"/>
            </p:cNvSpPr>
            <p:nvPr/>
          </p:nvSpPr>
          <p:spPr bwMode="auto">
            <a:xfrm>
              <a:off x="2836304" y="3951943"/>
              <a:ext cx="392314" cy="317721"/>
            </a:xfrm>
            <a:custGeom>
              <a:avLst/>
              <a:gdLst>
                <a:gd name="T0" fmla="*/ 34 w 59"/>
                <a:gd name="T1" fmla="*/ 49 h 49"/>
                <a:gd name="T2" fmla="*/ 40 w 59"/>
                <a:gd name="T3" fmla="*/ 44 h 49"/>
                <a:gd name="T4" fmla="*/ 42 w 59"/>
                <a:gd name="T5" fmla="*/ 41 h 49"/>
                <a:gd name="T6" fmla="*/ 40 w 59"/>
                <a:gd name="T7" fmla="*/ 37 h 49"/>
                <a:gd name="T8" fmla="*/ 38 w 59"/>
                <a:gd name="T9" fmla="*/ 35 h 49"/>
                <a:gd name="T10" fmla="*/ 45 w 59"/>
                <a:gd name="T11" fmla="*/ 35 h 49"/>
                <a:gd name="T12" fmla="*/ 52 w 59"/>
                <a:gd name="T13" fmla="*/ 33 h 49"/>
                <a:gd name="T14" fmla="*/ 54 w 59"/>
                <a:gd name="T15" fmla="*/ 29 h 49"/>
                <a:gd name="T16" fmla="*/ 54 w 59"/>
                <a:gd name="T17" fmla="*/ 24 h 49"/>
                <a:gd name="T18" fmla="*/ 58 w 59"/>
                <a:gd name="T19" fmla="*/ 22 h 49"/>
                <a:gd name="T20" fmla="*/ 56 w 59"/>
                <a:gd name="T21" fmla="*/ 19 h 49"/>
                <a:gd name="T22" fmla="*/ 59 w 59"/>
                <a:gd name="T23" fmla="*/ 17 h 49"/>
                <a:gd name="T24" fmla="*/ 55 w 59"/>
                <a:gd name="T25" fmla="*/ 16 h 49"/>
                <a:gd name="T26" fmla="*/ 52 w 59"/>
                <a:gd name="T27" fmla="*/ 16 h 49"/>
                <a:gd name="T28" fmla="*/ 55 w 59"/>
                <a:gd name="T29" fmla="*/ 14 h 49"/>
                <a:gd name="T30" fmla="*/ 51 w 59"/>
                <a:gd name="T31" fmla="*/ 12 h 49"/>
                <a:gd name="T32" fmla="*/ 48 w 59"/>
                <a:gd name="T33" fmla="*/ 10 h 49"/>
                <a:gd name="T34" fmla="*/ 46 w 59"/>
                <a:gd name="T35" fmla="*/ 9 h 49"/>
                <a:gd name="T36" fmla="*/ 50 w 59"/>
                <a:gd name="T37" fmla="*/ 8 h 49"/>
                <a:gd name="T38" fmla="*/ 45 w 59"/>
                <a:gd name="T39" fmla="*/ 7 h 49"/>
                <a:gd name="T40" fmla="*/ 39 w 59"/>
                <a:gd name="T41" fmla="*/ 9 h 49"/>
                <a:gd name="T42" fmla="*/ 35 w 59"/>
                <a:gd name="T43" fmla="*/ 10 h 49"/>
                <a:gd name="T44" fmla="*/ 26 w 59"/>
                <a:gd name="T45" fmla="*/ 9 h 49"/>
                <a:gd name="T46" fmla="*/ 23 w 59"/>
                <a:gd name="T47" fmla="*/ 7 h 49"/>
                <a:gd name="T48" fmla="*/ 18 w 59"/>
                <a:gd name="T49" fmla="*/ 5 h 49"/>
                <a:gd name="T50" fmla="*/ 16 w 59"/>
                <a:gd name="T51" fmla="*/ 1 h 49"/>
                <a:gd name="T52" fmla="*/ 14 w 59"/>
                <a:gd name="T53" fmla="*/ 4 h 49"/>
                <a:gd name="T54" fmla="*/ 15 w 59"/>
                <a:gd name="T55" fmla="*/ 5 h 49"/>
                <a:gd name="T56" fmla="*/ 13 w 59"/>
                <a:gd name="T57" fmla="*/ 6 h 49"/>
                <a:gd name="T58" fmla="*/ 9 w 59"/>
                <a:gd name="T59" fmla="*/ 9 h 49"/>
                <a:gd name="T60" fmla="*/ 7 w 59"/>
                <a:gd name="T61" fmla="*/ 14 h 49"/>
                <a:gd name="T62" fmla="*/ 6 w 59"/>
                <a:gd name="T63" fmla="*/ 11 h 49"/>
                <a:gd name="T64" fmla="*/ 7 w 59"/>
                <a:gd name="T65" fmla="*/ 6 h 49"/>
                <a:gd name="T66" fmla="*/ 8 w 59"/>
                <a:gd name="T67" fmla="*/ 4 h 49"/>
                <a:gd name="T68" fmla="*/ 7 w 59"/>
                <a:gd name="T69" fmla="*/ 4 h 49"/>
                <a:gd name="T70" fmla="*/ 3 w 59"/>
                <a:gd name="T71" fmla="*/ 8 h 49"/>
                <a:gd name="T72" fmla="*/ 0 w 59"/>
                <a:gd name="T73" fmla="*/ 13 h 49"/>
                <a:gd name="T74" fmla="*/ 4 w 59"/>
                <a:gd name="T75" fmla="*/ 18 h 49"/>
                <a:gd name="T76" fmla="*/ 4 w 59"/>
                <a:gd name="T77" fmla="*/ 21 h 49"/>
                <a:gd name="T78" fmla="*/ 8 w 59"/>
                <a:gd name="T79" fmla="*/ 22 h 49"/>
                <a:gd name="T80" fmla="*/ 14 w 59"/>
                <a:gd name="T81" fmla="*/ 23 h 49"/>
                <a:gd name="T82" fmla="*/ 20 w 59"/>
                <a:gd name="T83" fmla="*/ 26 h 49"/>
                <a:gd name="T84" fmla="*/ 24 w 59"/>
                <a:gd name="T85" fmla="*/ 26 h 49"/>
                <a:gd name="T86" fmla="*/ 26 w 59"/>
                <a:gd name="T87" fmla="*/ 28 h 49"/>
                <a:gd name="T88" fmla="*/ 24 w 59"/>
                <a:gd name="T89" fmla="*/ 32 h 49"/>
                <a:gd name="T90" fmla="*/ 24 w 59"/>
                <a:gd name="T91" fmla="*/ 36 h 49"/>
                <a:gd name="T92" fmla="*/ 25 w 59"/>
                <a:gd name="T93" fmla="*/ 41 h 49"/>
                <a:gd name="T94" fmla="*/ 26 w 59"/>
                <a:gd name="T95" fmla="*/ 43 h 49"/>
                <a:gd name="T96" fmla="*/ 22 w 59"/>
                <a:gd name="T97" fmla="*/ 1 h 49"/>
                <a:gd name="T98" fmla="*/ 22 w 59"/>
                <a:gd name="T99" fmla="*/ 2 h 49"/>
                <a:gd name="T100" fmla="*/ 20 w 59"/>
                <a:gd name="T101" fmla="*/ 2 h 49"/>
                <a:gd name="T102" fmla="*/ 15 w 59"/>
                <a:gd name="T103" fmla="*/ 0 h 49"/>
                <a:gd name="T104" fmla="*/ 40 w 59"/>
                <a:gd name="T105" fmla="*/ 6 h 49"/>
                <a:gd name="T106" fmla="*/ 41 w 59"/>
                <a:gd name="T107" fmla="*/ 7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9" h="49">
                  <a:moveTo>
                    <a:pt x="27" y="47"/>
                  </a:moveTo>
                  <a:cubicBezTo>
                    <a:pt x="29" y="48"/>
                    <a:pt x="29" y="48"/>
                    <a:pt x="29" y="48"/>
                  </a:cubicBezTo>
                  <a:cubicBezTo>
                    <a:pt x="31" y="49"/>
                    <a:pt x="31" y="49"/>
                    <a:pt x="31" y="49"/>
                  </a:cubicBezTo>
                  <a:cubicBezTo>
                    <a:pt x="32" y="49"/>
                    <a:pt x="32" y="49"/>
                    <a:pt x="32" y="49"/>
                  </a:cubicBezTo>
                  <a:cubicBezTo>
                    <a:pt x="34" y="49"/>
                    <a:pt x="34" y="49"/>
                    <a:pt x="34" y="49"/>
                  </a:cubicBezTo>
                  <a:cubicBezTo>
                    <a:pt x="35" y="48"/>
                    <a:pt x="35" y="48"/>
                    <a:pt x="35" y="48"/>
                  </a:cubicBezTo>
                  <a:cubicBezTo>
                    <a:pt x="36" y="47"/>
                    <a:pt x="36" y="47"/>
                    <a:pt x="36" y="47"/>
                  </a:cubicBezTo>
                  <a:cubicBezTo>
                    <a:pt x="37" y="46"/>
                    <a:pt x="37" y="46"/>
                    <a:pt x="37" y="46"/>
                  </a:cubicBezTo>
                  <a:cubicBezTo>
                    <a:pt x="39" y="45"/>
                    <a:pt x="39" y="45"/>
                    <a:pt x="39" y="45"/>
                  </a:cubicBezTo>
                  <a:cubicBezTo>
                    <a:pt x="40" y="44"/>
                    <a:pt x="40" y="44"/>
                    <a:pt x="40" y="44"/>
                  </a:cubicBezTo>
                  <a:cubicBezTo>
                    <a:pt x="41" y="43"/>
                    <a:pt x="41" y="43"/>
                    <a:pt x="41" y="43"/>
                  </a:cubicBezTo>
                  <a:cubicBezTo>
                    <a:pt x="43" y="43"/>
                    <a:pt x="43" y="43"/>
                    <a:pt x="43" y="43"/>
                  </a:cubicBezTo>
                  <a:cubicBezTo>
                    <a:pt x="44" y="43"/>
                    <a:pt x="44" y="43"/>
                    <a:pt x="44" y="43"/>
                  </a:cubicBezTo>
                  <a:cubicBezTo>
                    <a:pt x="44" y="42"/>
                    <a:pt x="44" y="42"/>
                    <a:pt x="44" y="42"/>
                  </a:cubicBezTo>
                  <a:cubicBezTo>
                    <a:pt x="42" y="41"/>
                    <a:pt x="42" y="41"/>
                    <a:pt x="42" y="41"/>
                  </a:cubicBezTo>
                  <a:cubicBezTo>
                    <a:pt x="41" y="42"/>
                    <a:pt x="41" y="42"/>
                    <a:pt x="41" y="42"/>
                  </a:cubicBezTo>
                  <a:cubicBezTo>
                    <a:pt x="39" y="41"/>
                    <a:pt x="39" y="41"/>
                    <a:pt x="39" y="41"/>
                  </a:cubicBezTo>
                  <a:cubicBezTo>
                    <a:pt x="39" y="40"/>
                    <a:pt x="39" y="40"/>
                    <a:pt x="39" y="40"/>
                  </a:cubicBezTo>
                  <a:cubicBezTo>
                    <a:pt x="38" y="39"/>
                    <a:pt x="38" y="39"/>
                    <a:pt x="38" y="39"/>
                  </a:cubicBezTo>
                  <a:cubicBezTo>
                    <a:pt x="40" y="37"/>
                    <a:pt x="40" y="37"/>
                    <a:pt x="40" y="37"/>
                  </a:cubicBezTo>
                  <a:cubicBezTo>
                    <a:pt x="39" y="36"/>
                    <a:pt x="39" y="36"/>
                    <a:pt x="39" y="36"/>
                  </a:cubicBezTo>
                  <a:cubicBezTo>
                    <a:pt x="38" y="36"/>
                    <a:pt x="38" y="36"/>
                    <a:pt x="38" y="36"/>
                  </a:cubicBezTo>
                  <a:cubicBezTo>
                    <a:pt x="38" y="35"/>
                    <a:pt x="38" y="35"/>
                    <a:pt x="38" y="35"/>
                  </a:cubicBezTo>
                  <a:cubicBezTo>
                    <a:pt x="37" y="34"/>
                    <a:pt x="37" y="34"/>
                    <a:pt x="37" y="34"/>
                  </a:cubicBezTo>
                  <a:cubicBezTo>
                    <a:pt x="38" y="35"/>
                    <a:pt x="38" y="35"/>
                    <a:pt x="38" y="35"/>
                  </a:cubicBezTo>
                  <a:cubicBezTo>
                    <a:pt x="40" y="35"/>
                    <a:pt x="40" y="35"/>
                    <a:pt x="40" y="35"/>
                  </a:cubicBezTo>
                  <a:cubicBezTo>
                    <a:pt x="41" y="36"/>
                    <a:pt x="41" y="36"/>
                    <a:pt x="41" y="36"/>
                  </a:cubicBezTo>
                  <a:cubicBezTo>
                    <a:pt x="43" y="35"/>
                    <a:pt x="43" y="35"/>
                    <a:pt x="43" y="35"/>
                  </a:cubicBezTo>
                  <a:cubicBezTo>
                    <a:pt x="45" y="35"/>
                    <a:pt x="45" y="35"/>
                    <a:pt x="45" y="35"/>
                  </a:cubicBezTo>
                  <a:cubicBezTo>
                    <a:pt x="45" y="35"/>
                    <a:pt x="45" y="35"/>
                    <a:pt x="45" y="35"/>
                  </a:cubicBezTo>
                  <a:cubicBezTo>
                    <a:pt x="46" y="35"/>
                    <a:pt x="46" y="35"/>
                    <a:pt x="46" y="35"/>
                  </a:cubicBezTo>
                  <a:cubicBezTo>
                    <a:pt x="48" y="34"/>
                    <a:pt x="48" y="34"/>
                    <a:pt x="48" y="34"/>
                  </a:cubicBezTo>
                  <a:cubicBezTo>
                    <a:pt x="49" y="34"/>
                    <a:pt x="49" y="34"/>
                    <a:pt x="49" y="34"/>
                  </a:cubicBezTo>
                  <a:cubicBezTo>
                    <a:pt x="50" y="34"/>
                    <a:pt x="50" y="34"/>
                    <a:pt x="50" y="34"/>
                  </a:cubicBezTo>
                  <a:cubicBezTo>
                    <a:pt x="52" y="33"/>
                    <a:pt x="52" y="33"/>
                    <a:pt x="52" y="33"/>
                  </a:cubicBezTo>
                  <a:cubicBezTo>
                    <a:pt x="53" y="33"/>
                    <a:pt x="53" y="33"/>
                    <a:pt x="53" y="33"/>
                  </a:cubicBezTo>
                  <a:cubicBezTo>
                    <a:pt x="56" y="32"/>
                    <a:pt x="56" y="32"/>
                    <a:pt x="56" y="32"/>
                  </a:cubicBezTo>
                  <a:cubicBezTo>
                    <a:pt x="56" y="31"/>
                    <a:pt x="56" y="31"/>
                    <a:pt x="56" y="31"/>
                  </a:cubicBezTo>
                  <a:cubicBezTo>
                    <a:pt x="56" y="30"/>
                    <a:pt x="56" y="30"/>
                    <a:pt x="56" y="30"/>
                  </a:cubicBezTo>
                  <a:cubicBezTo>
                    <a:pt x="54" y="29"/>
                    <a:pt x="54" y="29"/>
                    <a:pt x="54" y="29"/>
                  </a:cubicBezTo>
                  <a:cubicBezTo>
                    <a:pt x="53" y="27"/>
                    <a:pt x="53" y="27"/>
                    <a:pt x="53" y="27"/>
                  </a:cubicBezTo>
                  <a:cubicBezTo>
                    <a:pt x="53" y="26"/>
                    <a:pt x="53" y="26"/>
                    <a:pt x="53" y="26"/>
                  </a:cubicBezTo>
                  <a:cubicBezTo>
                    <a:pt x="54" y="25"/>
                    <a:pt x="54" y="25"/>
                    <a:pt x="54" y="25"/>
                  </a:cubicBezTo>
                  <a:cubicBezTo>
                    <a:pt x="54" y="24"/>
                    <a:pt x="54" y="24"/>
                    <a:pt x="54" y="24"/>
                  </a:cubicBezTo>
                  <a:cubicBezTo>
                    <a:pt x="54" y="24"/>
                    <a:pt x="54" y="24"/>
                    <a:pt x="54" y="24"/>
                  </a:cubicBezTo>
                  <a:cubicBezTo>
                    <a:pt x="55" y="24"/>
                    <a:pt x="55" y="24"/>
                    <a:pt x="55" y="24"/>
                  </a:cubicBezTo>
                  <a:cubicBezTo>
                    <a:pt x="56" y="24"/>
                    <a:pt x="56" y="24"/>
                    <a:pt x="56" y="24"/>
                  </a:cubicBezTo>
                  <a:cubicBezTo>
                    <a:pt x="56" y="24"/>
                    <a:pt x="56" y="24"/>
                    <a:pt x="56" y="24"/>
                  </a:cubicBezTo>
                  <a:cubicBezTo>
                    <a:pt x="58" y="23"/>
                    <a:pt x="58" y="23"/>
                    <a:pt x="58" y="23"/>
                  </a:cubicBezTo>
                  <a:cubicBezTo>
                    <a:pt x="58" y="22"/>
                    <a:pt x="58" y="22"/>
                    <a:pt x="58" y="22"/>
                  </a:cubicBezTo>
                  <a:cubicBezTo>
                    <a:pt x="57" y="22"/>
                    <a:pt x="57" y="22"/>
                    <a:pt x="57" y="22"/>
                  </a:cubicBezTo>
                  <a:cubicBezTo>
                    <a:pt x="56" y="22"/>
                    <a:pt x="56" y="22"/>
                    <a:pt x="56" y="22"/>
                  </a:cubicBezTo>
                  <a:cubicBezTo>
                    <a:pt x="56" y="21"/>
                    <a:pt x="56" y="21"/>
                    <a:pt x="56" y="21"/>
                  </a:cubicBezTo>
                  <a:cubicBezTo>
                    <a:pt x="55" y="20"/>
                    <a:pt x="55" y="20"/>
                    <a:pt x="55" y="20"/>
                  </a:cubicBezTo>
                  <a:cubicBezTo>
                    <a:pt x="56" y="19"/>
                    <a:pt x="56" y="19"/>
                    <a:pt x="56" y="19"/>
                  </a:cubicBezTo>
                  <a:cubicBezTo>
                    <a:pt x="57" y="19"/>
                    <a:pt x="57" y="19"/>
                    <a:pt x="57" y="19"/>
                  </a:cubicBezTo>
                  <a:cubicBezTo>
                    <a:pt x="58" y="18"/>
                    <a:pt x="58" y="18"/>
                    <a:pt x="58" y="18"/>
                  </a:cubicBezTo>
                  <a:cubicBezTo>
                    <a:pt x="59" y="17"/>
                    <a:pt x="59" y="17"/>
                    <a:pt x="59" y="17"/>
                  </a:cubicBezTo>
                  <a:cubicBezTo>
                    <a:pt x="59" y="17"/>
                    <a:pt x="59" y="17"/>
                    <a:pt x="59" y="17"/>
                  </a:cubicBezTo>
                  <a:cubicBezTo>
                    <a:pt x="59" y="17"/>
                    <a:pt x="59" y="17"/>
                    <a:pt x="59" y="17"/>
                  </a:cubicBezTo>
                  <a:cubicBezTo>
                    <a:pt x="58" y="16"/>
                    <a:pt x="58" y="16"/>
                    <a:pt x="58" y="16"/>
                  </a:cubicBezTo>
                  <a:cubicBezTo>
                    <a:pt x="57" y="16"/>
                    <a:pt x="57" y="16"/>
                    <a:pt x="57" y="16"/>
                  </a:cubicBezTo>
                  <a:cubicBezTo>
                    <a:pt x="56" y="16"/>
                    <a:pt x="56" y="16"/>
                    <a:pt x="56" y="16"/>
                  </a:cubicBezTo>
                  <a:cubicBezTo>
                    <a:pt x="55" y="16"/>
                    <a:pt x="55" y="16"/>
                    <a:pt x="55" y="16"/>
                  </a:cubicBezTo>
                  <a:cubicBezTo>
                    <a:pt x="55" y="16"/>
                    <a:pt x="55" y="16"/>
                    <a:pt x="55" y="16"/>
                  </a:cubicBezTo>
                  <a:cubicBezTo>
                    <a:pt x="54" y="16"/>
                    <a:pt x="54" y="16"/>
                    <a:pt x="54" y="16"/>
                  </a:cubicBezTo>
                  <a:cubicBezTo>
                    <a:pt x="53" y="16"/>
                    <a:pt x="53" y="16"/>
                    <a:pt x="53" y="16"/>
                  </a:cubicBezTo>
                  <a:cubicBezTo>
                    <a:pt x="52" y="16"/>
                    <a:pt x="52" y="16"/>
                    <a:pt x="52" y="16"/>
                  </a:cubicBezTo>
                  <a:cubicBezTo>
                    <a:pt x="51" y="16"/>
                    <a:pt x="51" y="16"/>
                    <a:pt x="51" y="16"/>
                  </a:cubicBezTo>
                  <a:cubicBezTo>
                    <a:pt x="52" y="16"/>
                    <a:pt x="52" y="16"/>
                    <a:pt x="52" y="16"/>
                  </a:cubicBezTo>
                  <a:cubicBezTo>
                    <a:pt x="53" y="16"/>
                    <a:pt x="53" y="16"/>
                    <a:pt x="53" y="16"/>
                  </a:cubicBezTo>
                  <a:cubicBezTo>
                    <a:pt x="53" y="16"/>
                    <a:pt x="53" y="16"/>
                    <a:pt x="53" y="16"/>
                  </a:cubicBezTo>
                  <a:cubicBezTo>
                    <a:pt x="54" y="15"/>
                    <a:pt x="54" y="15"/>
                    <a:pt x="54" y="15"/>
                  </a:cubicBezTo>
                  <a:cubicBezTo>
                    <a:pt x="55" y="14"/>
                    <a:pt x="55" y="14"/>
                    <a:pt x="55" y="14"/>
                  </a:cubicBezTo>
                  <a:cubicBezTo>
                    <a:pt x="55" y="14"/>
                    <a:pt x="55" y="14"/>
                    <a:pt x="55" y="14"/>
                  </a:cubicBezTo>
                  <a:cubicBezTo>
                    <a:pt x="54" y="14"/>
                    <a:pt x="54" y="14"/>
                    <a:pt x="54" y="14"/>
                  </a:cubicBezTo>
                  <a:cubicBezTo>
                    <a:pt x="54" y="13"/>
                    <a:pt x="54" y="13"/>
                    <a:pt x="54" y="13"/>
                  </a:cubicBezTo>
                  <a:cubicBezTo>
                    <a:pt x="54" y="13"/>
                    <a:pt x="54" y="13"/>
                    <a:pt x="54" y="13"/>
                  </a:cubicBezTo>
                  <a:cubicBezTo>
                    <a:pt x="53" y="12"/>
                    <a:pt x="53" y="12"/>
                    <a:pt x="53" y="12"/>
                  </a:cubicBezTo>
                  <a:cubicBezTo>
                    <a:pt x="51" y="12"/>
                    <a:pt x="51" y="12"/>
                    <a:pt x="51" y="12"/>
                  </a:cubicBezTo>
                  <a:cubicBezTo>
                    <a:pt x="51" y="11"/>
                    <a:pt x="51" y="11"/>
                    <a:pt x="51" y="11"/>
                  </a:cubicBezTo>
                  <a:cubicBezTo>
                    <a:pt x="50" y="11"/>
                    <a:pt x="50" y="11"/>
                    <a:pt x="50" y="11"/>
                  </a:cubicBezTo>
                  <a:cubicBezTo>
                    <a:pt x="50" y="11"/>
                    <a:pt x="50" y="11"/>
                    <a:pt x="50" y="11"/>
                  </a:cubicBezTo>
                  <a:cubicBezTo>
                    <a:pt x="49" y="11"/>
                    <a:pt x="49" y="11"/>
                    <a:pt x="49" y="11"/>
                  </a:cubicBezTo>
                  <a:cubicBezTo>
                    <a:pt x="48" y="10"/>
                    <a:pt x="48" y="10"/>
                    <a:pt x="48" y="10"/>
                  </a:cubicBezTo>
                  <a:cubicBezTo>
                    <a:pt x="48" y="10"/>
                    <a:pt x="48" y="10"/>
                    <a:pt x="48" y="10"/>
                  </a:cubicBezTo>
                  <a:cubicBezTo>
                    <a:pt x="48" y="11"/>
                    <a:pt x="48" y="11"/>
                    <a:pt x="48" y="11"/>
                  </a:cubicBezTo>
                  <a:cubicBezTo>
                    <a:pt x="47" y="10"/>
                    <a:pt x="47" y="10"/>
                    <a:pt x="47" y="10"/>
                  </a:cubicBezTo>
                  <a:cubicBezTo>
                    <a:pt x="47" y="10"/>
                    <a:pt x="47" y="10"/>
                    <a:pt x="47" y="10"/>
                  </a:cubicBezTo>
                  <a:cubicBezTo>
                    <a:pt x="46" y="9"/>
                    <a:pt x="46" y="9"/>
                    <a:pt x="46" y="9"/>
                  </a:cubicBezTo>
                  <a:cubicBezTo>
                    <a:pt x="46" y="9"/>
                    <a:pt x="46" y="9"/>
                    <a:pt x="46" y="9"/>
                  </a:cubicBezTo>
                  <a:cubicBezTo>
                    <a:pt x="46" y="8"/>
                    <a:pt x="46" y="8"/>
                    <a:pt x="46" y="8"/>
                  </a:cubicBezTo>
                  <a:cubicBezTo>
                    <a:pt x="48" y="8"/>
                    <a:pt x="48" y="8"/>
                    <a:pt x="48" y="8"/>
                  </a:cubicBezTo>
                  <a:cubicBezTo>
                    <a:pt x="49" y="8"/>
                    <a:pt x="49" y="8"/>
                    <a:pt x="49" y="8"/>
                  </a:cubicBezTo>
                  <a:cubicBezTo>
                    <a:pt x="50" y="8"/>
                    <a:pt x="50" y="8"/>
                    <a:pt x="50" y="8"/>
                  </a:cubicBezTo>
                  <a:cubicBezTo>
                    <a:pt x="50" y="7"/>
                    <a:pt x="50" y="7"/>
                    <a:pt x="50" y="7"/>
                  </a:cubicBezTo>
                  <a:cubicBezTo>
                    <a:pt x="49" y="7"/>
                    <a:pt x="49" y="7"/>
                    <a:pt x="49" y="7"/>
                  </a:cubicBezTo>
                  <a:cubicBezTo>
                    <a:pt x="47" y="7"/>
                    <a:pt x="47" y="7"/>
                    <a:pt x="47" y="7"/>
                  </a:cubicBezTo>
                  <a:cubicBezTo>
                    <a:pt x="46" y="7"/>
                    <a:pt x="46" y="7"/>
                    <a:pt x="46" y="7"/>
                  </a:cubicBezTo>
                  <a:cubicBezTo>
                    <a:pt x="45" y="7"/>
                    <a:pt x="45" y="7"/>
                    <a:pt x="45" y="7"/>
                  </a:cubicBezTo>
                  <a:cubicBezTo>
                    <a:pt x="43" y="8"/>
                    <a:pt x="43" y="8"/>
                    <a:pt x="43" y="8"/>
                  </a:cubicBezTo>
                  <a:cubicBezTo>
                    <a:pt x="42" y="8"/>
                    <a:pt x="42" y="8"/>
                    <a:pt x="42" y="8"/>
                  </a:cubicBezTo>
                  <a:cubicBezTo>
                    <a:pt x="41" y="8"/>
                    <a:pt x="41" y="8"/>
                    <a:pt x="41" y="8"/>
                  </a:cubicBezTo>
                  <a:cubicBezTo>
                    <a:pt x="40" y="9"/>
                    <a:pt x="40" y="9"/>
                    <a:pt x="40" y="9"/>
                  </a:cubicBezTo>
                  <a:cubicBezTo>
                    <a:pt x="39" y="9"/>
                    <a:pt x="39" y="9"/>
                    <a:pt x="39" y="9"/>
                  </a:cubicBezTo>
                  <a:cubicBezTo>
                    <a:pt x="38" y="9"/>
                    <a:pt x="38" y="9"/>
                    <a:pt x="38" y="9"/>
                  </a:cubicBezTo>
                  <a:cubicBezTo>
                    <a:pt x="38" y="10"/>
                    <a:pt x="38" y="10"/>
                    <a:pt x="38" y="10"/>
                  </a:cubicBezTo>
                  <a:cubicBezTo>
                    <a:pt x="36" y="10"/>
                    <a:pt x="36" y="10"/>
                    <a:pt x="36" y="10"/>
                  </a:cubicBezTo>
                  <a:cubicBezTo>
                    <a:pt x="36" y="10"/>
                    <a:pt x="36" y="10"/>
                    <a:pt x="36" y="10"/>
                  </a:cubicBezTo>
                  <a:cubicBezTo>
                    <a:pt x="35" y="10"/>
                    <a:pt x="35" y="10"/>
                    <a:pt x="35" y="10"/>
                  </a:cubicBezTo>
                  <a:cubicBezTo>
                    <a:pt x="33" y="9"/>
                    <a:pt x="33" y="9"/>
                    <a:pt x="33" y="9"/>
                  </a:cubicBezTo>
                  <a:cubicBezTo>
                    <a:pt x="33" y="8"/>
                    <a:pt x="33" y="8"/>
                    <a:pt x="33" y="8"/>
                  </a:cubicBezTo>
                  <a:cubicBezTo>
                    <a:pt x="32" y="8"/>
                    <a:pt x="32" y="8"/>
                    <a:pt x="32" y="8"/>
                  </a:cubicBezTo>
                  <a:cubicBezTo>
                    <a:pt x="30" y="8"/>
                    <a:pt x="30" y="8"/>
                    <a:pt x="30" y="8"/>
                  </a:cubicBezTo>
                  <a:cubicBezTo>
                    <a:pt x="26" y="9"/>
                    <a:pt x="26" y="9"/>
                    <a:pt x="26" y="9"/>
                  </a:cubicBezTo>
                  <a:cubicBezTo>
                    <a:pt x="24" y="9"/>
                    <a:pt x="24" y="9"/>
                    <a:pt x="24" y="9"/>
                  </a:cubicBezTo>
                  <a:cubicBezTo>
                    <a:pt x="23" y="8"/>
                    <a:pt x="23" y="8"/>
                    <a:pt x="23" y="8"/>
                  </a:cubicBezTo>
                  <a:cubicBezTo>
                    <a:pt x="23" y="8"/>
                    <a:pt x="23" y="8"/>
                    <a:pt x="23" y="8"/>
                  </a:cubicBezTo>
                  <a:cubicBezTo>
                    <a:pt x="23" y="7"/>
                    <a:pt x="23" y="7"/>
                    <a:pt x="23" y="7"/>
                  </a:cubicBezTo>
                  <a:cubicBezTo>
                    <a:pt x="23" y="7"/>
                    <a:pt x="23" y="7"/>
                    <a:pt x="23" y="7"/>
                  </a:cubicBezTo>
                  <a:cubicBezTo>
                    <a:pt x="23" y="6"/>
                    <a:pt x="23" y="6"/>
                    <a:pt x="23" y="6"/>
                  </a:cubicBezTo>
                  <a:cubicBezTo>
                    <a:pt x="22" y="5"/>
                    <a:pt x="22" y="5"/>
                    <a:pt x="22" y="5"/>
                  </a:cubicBezTo>
                  <a:cubicBezTo>
                    <a:pt x="21" y="5"/>
                    <a:pt x="21" y="5"/>
                    <a:pt x="21" y="5"/>
                  </a:cubicBezTo>
                  <a:cubicBezTo>
                    <a:pt x="19" y="5"/>
                    <a:pt x="19" y="5"/>
                    <a:pt x="19" y="5"/>
                  </a:cubicBezTo>
                  <a:cubicBezTo>
                    <a:pt x="18" y="5"/>
                    <a:pt x="18" y="5"/>
                    <a:pt x="18" y="5"/>
                  </a:cubicBezTo>
                  <a:cubicBezTo>
                    <a:pt x="18" y="5"/>
                    <a:pt x="18" y="5"/>
                    <a:pt x="18" y="5"/>
                  </a:cubicBezTo>
                  <a:cubicBezTo>
                    <a:pt x="17" y="5"/>
                    <a:pt x="17" y="5"/>
                    <a:pt x="17" y="5"/>
                  </a:cubicBezTo>
                  <a:cubicBezTo>
                    <a:pt x="16" y="4"/>
                    <a:pt x="16" y="4"/>
                    <a:pt x="16" y="4"/>
                  </a:cubicBezTo>
                  <a:cubicBezTo>
                    <a:pt x="16" y="3"/>
                    <a:pt x="16" y="3"/>
                    <a:pt x="16" y="3"/>
                  </a:cubicBezTo>
                  <a:cubicBezTo>
                    <a:pt x="16" y="1"/>
                    <a:pt x="16" y="1"/>
                    <a:pt x="16" y="1"/>
                  </a:cubicBezTo>
                  <a:cubicBezTo>
                    <a:pt x="16" y="1"/>
                    <a:pt x="16" y="1"/>
                    <a:pt x="16" y="1"/>
                  </a:cubicBezTo>
                  <a:cubicBezTo>
                    <a:pt x="14" y="2"/>
                    <a:pt x="14" y="2"/>
                    <a:pt x="14" y="2"/>
                  </a:cubicBezTo>
                  <a:cubicBezTo>
                    <a:pt x="13" y="3"/>
                    <a:pt x="13" y="3"/>
                    <a:pt x="13" y="3"/>
                  </a:cubicBezTo>
                  <a:cubicBezTo>
                    <a:pt x="13" y="4"/>
                    <a:pt x="13" y="4"/>
                    <a:pt x="13" y="4"/>
                  </a:cubicBezTo>
                  <a:cubicBezTo>
                    <a:pt x="14" y="4"/>
                    <a:pt x="14" y="4"/>
                    <a:pt x="14" y="4"/>
                  </a:cubicBezTo>
                  <a:cubicBezTo>
                    <a:pt x="15" y="4"/>
                    <a:pt x="15" y="4"/>
                    <a:pt x="15" y="4"/>
                  </a:cubicBezTo>
                  <a:cubicBezTo>
                    <a:pt x="16" y="4"/>
                    <a:pt x="16" y="4"/>
                    <a:pt x="16" y="4"/>
                  </a:cubicBezTo>
                  <a:cubicBezTo>
                    <a:pt x="16" y="4"/>
                    <a:pt x="16" y="4"/>
                    <a:pt x="16" y="4"/>
                  </a:cubicBezTo>
                  <a:cubicBezTo>
                    <a:pt x="16" y="5"/>
                    <a:pt x="16" y="5"/>
                    <a:pt x="16" y="5"/>
                  </a:cubicBezTo>
                  <a:cubicBezTo>
                    <a:pt x="15" y="5"/>
                    <a:pt x="15" y="5"/>
                    <a:pt x="15" y="5"/>
                  </a:cubicBezTo>
                  <a:cubicBezTo>
                    <a:pt x="14" y="5"/>
                    <a:pt x="14" y="5"/>
                    <a:pt x="14" y="5"/>
                  </a:cubicBezTo>
                  <a:cubicBezTo>
                    <a:pt x="14" y="5"/>
                    <a:pt x="14" y="5"/>
                    <a:pt x="14" y="5"/>
                  </a:cubicBezTo>
                  <a:cubicBezTo>
                    <a:pt x="14" y="5"/>
                    <a:pt x="14" y="5"/>
                    <a:pt x="14" y="5"/>
                  </a:cubicBezTo>
                  <a:cubicBezTo>
                    <a:pt x="14" y="5"/>
                    <a:pt x="14" y="5"/>
                    <a:pt x="14" y="5"/>
                  </a:cubicBezTo>
                  <a:cubicBezTo>
                    <a:pt x="13" y="6"/>
                    <a:pt x="13" y="6"/>
                    <a:pt x="13" y="6"/>
                  </a:cubicBezTo>
                  <a:cubicBezTo>
                    <a:pt x="11" y="6"/>
                    <a:pt x="11" y="6"/>
                    <a:pt x="11" y="6"/>
                  </a:cubicBezTo>
                  <a:cubicBezTo>
                    <a:pt x="9" y="7"/>
                    <a:pt x="9" y="7"/>
                    <a:pt x="9" y="7"/>
                  </a:cubicBezTo>
                  <a:cubicBezTo>
                    <a:pt x="8" y="7"/>
                    <a:pt x="8" y="7"/>
                    <a:pt x="8" y="7"/>
                  </a:cubicBezTo>
                  <a:cubicBezTo>
                    <a:pt x="8" y="8"/>
                    <a:pt x="8" y="8"/>
                    <a:pt x="8" y="8"/>
                  </a:cubicBezTo>
                  <a:cubicBezTo>
                    <a:pt x="9" y="9"/>
                    <a:pt x="9" y="9"/>
                    <a:pt x="9" y="9"/>
                  </a:cubicBezTo>
                  <a:cubicBezTo>
                    <a:pt x="9" y="10"/>
                    <a:pt x="9" y="10"/>
                    <a:pt x="9" y="10"/>
                  </a:cubicBezTo>
                  <a:cubicBezTo>
                    <a:pt x="9" y="12"/>
                    <a:pt x="9" y="12"/>
                    <a:pt x="9" y="12"/>
                  </a:cubicBezTo>
                  <a:cubicBezTo>
                    <a:pt x="9" y="12"/>
                    <a:pt x="9" y="12"/>
                    <a:pt x="9" y="12"/>
                  </a:cubicBezTo>
                  <a:cubicBezTo>
                    <a:pt x="9" y="14"/>
                    <a:pt x="9" y="14"/>
                    <a:pt x="9" y="14"/>
                  </a:cubicBezTo>
                  <a:cubicBezTo>
                    <a:pt x="7" y="14"/>
                    <a:pt x="7" y="14"/>
                    <a:pt x="7" y="14"/>
                  </a:cubicBezTo>
                  <a:cubicBezTo>
                    <a:pt x="6" y="14"/>
                    <a:pt x="6" y="14"/>
                    <a:pt x="6" y="14"/>
                  </a:cubicBezTo>
                  <a:cubicBezTo>
                    <a:pt x="6" y="13"/>
                    <a:pt x="6" y="13"/>
                    <a:pt x="6" y="13"/>
                  </a:cubicBezTo>
                  <a:cubicBezTo>
                    <a:pt x="5" y="12"/>
                    <a:pt x="5" y="12"/>
                    <a:pt x="5" y="12"/>
                  </a:cubicBezTo>
                  <a:cubicBezTo>
                    <a:pt x="5" y="11"/>
                    <a:pt x="5" y="11"/>
                    <a:pt x="5" y="11"/>
                  </a:cubicBezTo>
                  <a:cubicBezTo>
                    <a:pt x="6" y="11"/>
                    <a:pt x="6" y="11"/>
                    <a:pt x="6" y="11"/>
                  </a:cubicBezTo>
                  <a:cubicBezTo>
                    <a:pt x="6" y="10"/>
                    <a:pt x="6" y="10"/>
                    <a:pt x="6" y="10"/>
                  </a:cubicBezTo>
                  <a:cubicBezTo>
                    <a:pt x="8" y="9"/>
                    <a:pt x="8" y="9"/>
                    <a:pt x="8" y="9"/>
                  </a:cubicBezTo>
                  <a:cubicBezTo>
                    <a:pt x="8" y="8"/>
                    <a:pt x="8" y="8"/>
                    <a:pt x="8" y="8"/>
                  </a:cubicBezTo>
                  <a:cubicBezTo>
                    <a:pt x="7" y="7"/>
                    <a:pt x="7" y="7"/>
                    <a:pt x="7" y="7"/>
                  </a:cubicBezTo>
                  <a:cubicBezTo>
                    <a:pt x="7" y="6"/>
                    <a:pt x="7" y="6"/>
                    <a:pt x="7" y="6"/>
                  </a:cubicBezTo>
                  <a:cubicBezTo>
                    <a:pt x="7" y="6"/>
                    <a:pt x="7" y="6"/>
                    <a:pt x="7" y="6"/>
                  </a:cubicBezTo>
                  <a:cubicBezTo>
                    <a:pt x="7" y="5"/>
                    <a:pt x="7" y="5"/>
                    <a:pt x="7" y="5"/>
                  </a:cubicBezTo>
                  <a:cubicBezTo>
                    <a:pt x="6" y="5"/>
                    <a:pt x="6" y="5"/>
                    <a:pt x="6" y="5"/>
                  </a:cubicBezTo>
                  <a:cubicBezTo>
                    <a:pt x="6" y="4"/>
                    <a:pt x="6" y="4"/>
                    <a:pt x="6" y="4"/>
                  </a:cubicBezTo>
                  <a:cubicBezTo>
                    <a:pt x="8" y="4"/>
                    <a:pt x="8" y="4"/>
                    <a:pt x="8" y="4"/>
                  </a:cubicBezTo>
                  <a:cubicBezTo>
                    <a:pt x="9" y="4"/>
                    <a:pt x="9" y="4"/>
                    <a:pt x="9" y="4"/>
                  </a:cubicBezTo>
                  <a:cubicBezTo>
                    <a:pt x="9" y="3"/>
                    <a:pt x="9" y="3"/>
                    <a:pt x="9" y="3"/>
                  </a:cubicBezTo>
                  <a:cubicBezTo>
                    <a:pt x="9" y="3"/>
                    <a:pt x="9" y="3"/>
                    <a:pt x="9" y="3"/>
                  </a:cubicBezTo>
                  <a:cubicBezTo>
                    <a:pt x="9" y="3"/>
                    <a:pt x="9" y="3"/>
                    <a:pt x="9" y="3"/>
                  </a:cubicBezTo>
                  <a:cubicBezTo>
                    <a:pt x="7" y="4"/>
                    <a:pt x="7" y="4"/>
                    <a:pt x="7" y="4"/>
                  </a:cubicBezTo>
                  <a:cubicBezTo>
                    <a:pt x="5" y="5"/>
                    <a:pt x="5" y="5"/>
                    <a:pt x="5" y="5"/>
                  </a:cubicBezTo>
                  <a:cubicBezTo>
                    <a:pt x="5" y="6"/>
                    <a:pt x="5" y="6"/>
                    <a:pt x="5" y="6"/>
                  </a:cubicBezTo>
                  <a:cubicBezTo>
                    <a:pt x="4" y="6"/>
                    <a:pt x="4" y="6"/>
                    <a:pt x="4" y="6"/>
                  </a:cubicBezTo>
                  <a:cubicBezTo>
                    <a:pt x="3" y="7"/>
                    <a:pt x="3" y="7"/>
                    <a:pt x="3" y="7"/>
                  </a:cubicBezTo>
                  <a:cubicBezTo>
                    <a:pt x="3" y="8"/>
                    <a:pt x="3" y="8"/>
                    <a:pt x="3" y="8"/>
                  </a:cubicBezTo>
                  <a:cubicBezTo>
                    <a:pt x="1" y="9"/>
                    <a:pt x="1" y="9"/>
                    <a:pt x="1" y="9"/>
                  </a:cubicBezTo>
                  <a:cubicBezTo>
                    <a:pt x="1" y="10"/>
                    <a:pt x="1" y="10"/>
                    <a:pt x="1" y="10"/>
                  </a:cubicBezTo>
                  <a:cubicBezTo>
                    <a:pt x="1" y="11"/>
                    <a:pt x="1" y="11"/>
                    <a:pt x="1" y="11"/>
                  </a:cubicBezTo>
                  <a:cubicBezTo>
                    <a:pt x="1" y="12"/>
                    <a:pt x="1" y="12"/>
                    <a:pt x="1" y="12"/>
                  </a:cubicBezTo>
                  <a:cubicBezTo>
                    <a:pt x="0" y="13"/>
                    <a:pt x="0" y="13"/>
                    <a:pt x="0" y="13"/>
                  </a:cubicBezTo>
                  <a:cubicBezTo>
                    <a:pt x="0" y="14"/>
                    <a:pt x="0" y="14"/>
                    <a:pt x="0" y="14"/>
                  </a:cubicBezTo>
                  <a:cubicBezTo>
                    <a:pt x="1" y="14"/>
                    <a:pt x="1" y="14"/>
                    <a:pt x="1" y="14"/>
                  </a:cubicBezTo>
                  <a:cubicBezTo>
                    <a:pt x="2" y="14"/>
                    <a:pt x="2" y="14"/>
                    <a:pt x="2" y="14"/>
                  </a:cubicBezTo>
                  <a:cubicBezTo>
                    <a:pt x="3" y="17"/>
                    <a:pt x="3" y="17"/>
                    <a:pt x="3" y="17"/>
                  </a:cubicBezTo>
                  <a:cubicBezTo>
                    <a:pt x="4" y="18"/>
                    <a:pt x="4" y="18"/>
                    <a:pt x="4" y="18"/>
                  </a:cubicBezTo>
                  <a:cubicBezTo>
                    <a:pt x="4" y="19"/>
                    <a:pt x="4" y="19"/>
                    <a:pt x="4" y="19"/>
                  </a:cubicBezTo>
                  <a:cubicBezTo>
                    <a:pt x="4" y="19"/>
                    <a:pt x="4" y="19"/>
                    <a:pt x="4" y="19"/>
                  </a:cubicBezTo>
                  <a:cubicBezTo>
                    <a:pt x="4" y="20"/>
                    <a:pt x="4" y="20"/>
                    <a:pt x="4" y="20"/>
                  </a:cubicBezTo>
                  <a:cubicBezTo>
                    <a:pt x="4" y="20"/>
                    <a:pt x="4" y="20"/>
                    <a:pt x="4" y="20"/>
                  </a:cubicBezTo>
                  <a:cubicBezTo>
                    <a:pt x="4" y="21"/>
                    <a:pt x="4" y="21"/>
                    <a:pt x="4" y="21"/>
                  </a:cubicBezTo>
                  <a:cubicBezTo>
                    <a:pt x="5" y="22"/>
                    <a:pt x="5" y="22"/>
                    <a:pt x="5" y="22"/>
                  </a:cubicBezTo>
                  <a:cubicBezTo>
                    <a:pt x="6" y="22"/>
                    <a:pt x="6" y="22"/>
                    <a:pt x="6" y="22"/>
                  </a:cubicBezTo>
                  <a:cubicBezTo>
                    <a:pt x="7" y="22"/>
                    <a:pt x="7" y="22"/>
                    <a:pt x="7" y="22"/>
                  </a:cubicBezTo>
                  <a:cubicBezTo>
                    <a:pt x="8" y="23"/>
                    <a:pt x="8" y="23"/>
                    <a:pt x="8" y="23"/>
                  </a:cubicBezTo>
                  <a:cubicBezTo>
                    <a:pt x="8" y="22"/>
                    <a:pt x="8" y="22"/>
                    <a:pt x="8" y="22"/>
                  </a:cubicBezTo>
                  <a:cubicBezTo>
                    <a:pt x="10" y="22"/>
                    <a:pt x="10" y="22"/>
                    <a:pt x="10" y="22"/>
                  </a:cubicBezTo>
                  <a:cubicBezTo>
                    <a:pt x="11" y="23"/>
                    <a:pt x="11" y="23"/>
                    <a:pt x="11" y="23"/>
                  </a:cubicBezTo>
                  <a:cubicBezTo>
                    <a:pt x="11" y="23"/>
                    <a:pt x="11" y="23"/>
                    <a:pt x="11" y="23"/>
                  </a:cubicBezTo>
                  <a:cubicBezTo>
                    <a:pt x="12" y="22"/>
                    <a:pt x="12" y="22"/>
                    <a:pt x="12" y="22"/>
                  </a:cubicBezTo>
                  <a:cubicBezTo>
                    <a:pt x="14" y="23"/>
                    <a:pt x="14" y="23"/>
                    <a:pt x="14" y="23"/>
                  </a:cubicBezTo>
                  <a:cubicBezTo>
                    <a:pt x="14" y="23"/>
                    <a:pt x="14" y="23"/>
                    <a:pt x="14" y="23"/>
                  </a:cubicBezTo>
                  <a:cubicBezTo>
                    <a:pt x="18" y="26"/>
                    <a:pt x="18" y="26"/>
                    <a:pt x="18" y="26"/>
                  </a:cubicBezTo>
                  <a:cubicBezTo>
                    <a:pt x="19" y="26"/>
                    <a:pt x="19" y="26"/>
                    <a:pt x="19" y="26"/>
                  </a:cubicBezTo>
                  <a:cubicBezTo>
                    <a:pt x="19" y="26"/>
                    <a:pt x="19" y="26"/>
                    <a:pt x="19" y="26"/>
                  </a:cubicBezTo>
                  <a:cubicBezTo>
                    <a:pt x="20" y="26"/>
                    <a:pt x="20" y="26"/>
                    <a:pt x="20" y="26"/>
                  </a:cubicBezTo>
                  <a:cubicBezTo>
                    <a:pt x="21" y="26"/>
                    <a:pt x="21" y="26"/>
                    <a:pt x="21" y="26"/>
                  </a:cubicBezTo>
                  <a:cubicBezTo>
                    <a:pt x="21" y="26"/>
                    <a:pt x="21" y="26"/>
                    <a:pt x="21" y="26"/>
                  </a:cubicBezTo>
                  <a:cubicBezTo>
                    <a:pt x="22" y="26"/>
                    <a:pt x="22" y="26"/>
                    <a:pt x="22" y="26"/>
                  </a:cubicBezTo>
                  <a:cubicBezTo>
                    <a:pt x="23" y="26"/>
                    <a:pt x="23" y="26"/>
                    <a:pt x="23" y="26"/>
                  </a:cubicBezTo>
                  <a:cubicBezTo>
                    <a:pt x="24" y="26"/>
                    <a:pt x="24" y="26"/>
                    <a:pt x="24" y="26"/>
                  </a:cubicBezTo>
                  <a:cubicBezTo>
                    <a:pt x="24" y="26"/>
                    <a:pt x="24" y="26"/>
                    <a:pt x="24" y="26"/>
                  </a:cubicBezTo>
                  <a:cubicBezTo>
                    <a:pt x="25" y="26"/>
                    <a:pt x="25" y="26"/>
                    <a:pt x="25" y="26"/>
                  </a:cubicBezTo>
                  <a:cubicBezTo>
                    <a:pt x="26" y="26"/>
                    <a:pt x="26" y="26"/>
                    <a:pt x="26" y="26"/>
                  </a:cubicBezTo>
                  <a:cubicBezTo>
                    <a:pt x="26" y="28"/>
                    <a:pt x="26" y="28"/>
                    <a:pt x="26" y="28"/>
                  </a:cubicBezTo>
                  <a:cubicBezTo>
                    <a:pt x="26" y="28"/>
                    <a:pt x="26" y="28"/>
                    <a:pt x="26" y="28"/>
                  </a:cubicBezTo>
                  <a:cubicBezTo>
                    <a:pt x="26" y="29"/>
                    <a:pt x="26" y="29"/>
                    <a:pt x="26" y="29"/>
                  </a:cubicBezTo>
                  <a:cubicBezTo>
                    <a:pt x="25" y="29"/>
                    <a:pt x="25" y="29"/>
                    <a:pt x="25" y="29"/>
                  </a:cubicBezTo>
                  <a:cubicBezTo>
                    <a:pt x="24" y="30"/>
                    <a:pt x="24" y="30"/>
                    <a:pt x="24" y="30"/>
                  </a:cubicBezTo>
                  <a:cubicBezTo>
                    <a:pt x="24" y="30"/>
                    <a:pt x="24" y="30"/>
                    <a:pt x="24" y="30"/>
                  </a:cubicBezTo>
                  <a:cubicBezTo>
                    <a:pt x="24" y="32"/>
                    <a:pt x="24" y="32"/>
                    <a:pt x="24" y="32"/>
                  </a:cubicBezTo>
                  <a:cubicBezTo>
                    <a:pt x="24" y="32"/>
                    <a:pt x="24" y="32"/>
                    <a:pt x="24" y="32"/>
                  </a:cubicBezTo>
                  <a:cubicBezTo>
                    <a:pt x="24" y="33"/>
                    <a:pt x="24" y="33"/>
                    <a:pt x="24" y="33"/>
                  </a:cubicBezTo>
                  <a:cubicBezTo>
                    <a:pt x="24" y="34"/>
                    <a:pt x="24" y="34"/>
                    <a:pt x="24" y="34"/>
                  </a:cubicBezTo>
                  <a:cubicBezTo>
                    <a:pt x="24" y="35"/>
                    <a:pt x="24" y="35"/>
                    <a:pt x="24" y="35"/>
                  </a:cubicBezTo>
                  <a:cubicBezTo>
                    <a:pt x="24" y="36"/>
                    <a:pt x="24" y="36"/>
                    <a:pt x="24" y="36"/>
                  </a:cubicBezTo>
                  <a:cubicBezTo>
                    <a:pt x="25" y="38"/>
                    <a:pt x="25" y="38"/>
                    <a:pt x="25" y="38"/>
                  </a:cubicBezTo>
                  <a:cubicBezTo>
                    <a:pt x="24" y="40"/>
                    <a:pt x="24" y="40"/>
                    <a:pt x="24" y="40"/>
                  </a:cubicBezTo>
                  <a:cubicBezTo>
                    <a:pt x="24" y="41"/>
                    <a:pt x="24" y="41"/>
                    <a:pt x="24" y="41"/>
                  </a:cubicBezTo>
                  <a:cubicBezTo>
                    <a:pt x="25" y="41"/>
                    <a:pt x="25" y="41"/>
                    <a:pt x="25" y="41"/>
                  </a:cubicBezTo>
                  <a:cubicBezTo>
                    <a:pt x="25" y="41"/>
                    <a:pt x="25" y="41"/>
                    <a:pt x="25" y="41"/>
                  </a:cubicBezTo>
                  <a:cubicBezTo>
                    <a:pt x="25" y="41"/>
                    <a:pt x="25" y="41"/>
                    <a:pt x="25" y="41"/>
                  </a:cubicBezTo>
                  <a:cubicBezTo>
                    <a:pt x="25" y="41"/>
                    <a:pt x="25" y="41"/>
                    <a:pt x="25" y="41"/>
                  </a:cubicBezTo>
                  <a:cubicBezTo>
                    <a:pt x="26" y="42"/>
                    <a:pt x="26" y="42"/>
                    <a:pt x="26" y="42"/>
                  </a:cubicBezTo>
                  <a:cubicBezTo>
                    <a:pt x="26" y="42"/>
                    <a:pt x="26" y="42"/>
                    <a:pt x="26" y="42"/>
                  </a:cubicBezTo>
                  <a:cubicBezTo>
                    <a:pt x="26" y="43"/>
                    <a:pt x="26" y="43"/>
                    <a:pt x="26" y="43"/>
                  </a:cubicBezTo>
                  <a:cubicBezTo>
                    <a:pt x="27" y="44"/>
                    <a:pt x="27" y="44"/>
                    <a:pt x="27" y="44"/>
                  </a:cubicBezTo>
                  <a:cubicBezTo>
                    <a:pt x="27" y="46"/>
                    <a:pt x="27" y="46"/>
                    <a:pt x="27" y="46"/>
                  </a:cubicBezTo>
                  <a:cubicBezTo>
                    <a:pt x="28" y="47"/>
                    <a:pt x="28" y="47"/>
                    <a:pt x="28" y="47"/>
                  </a:cubicBezTo>
                  <a:cubicBezTo>
                    <a:pt x="27" y="47"/>
                    <a:pt x="27" y="47"/>
                    <a:pt x="27" y="47"/>
                  </a:cubicBezTo>
                  <a:close/>
                  <a:moveTo>
                    <a:pt x="22" y="1"/>
                  </a:moveTo>
                  <a:cubicBezTo>
                    <a:pt x="22" y="1"/>
                    <a:pt x="22" y="1"/>
                    <a:pt x="22" y="1"/>
                  </a:cubicBezTo>
                  <a:cubicBezTo>
                    <a:pt x="23" y="2"/>
                    <a:pt x="23" y="2"/>
                    <a:pt x="23" y="2"/>
                  </a:cubicBezTo>
                  <a:cubicBezTo>
                    <a:pt x="23" y="2"/>
                    <a:pt x="23" y="2"/>
                    <a:pt x="23" y="2"/>
                  </a:cubicBezTo>
                  <a:cubicBezTo>
                    <a:pt x="23" y="2"/>
                    <a:pt x="23" y="2"/>
                    <a:pt x="23" y="2"/>
                  </a:cubicBezTo>
                  <a:cubicBezTo>
                    <a:pt x="22" y="2"/>
                    <a:pt x="22" y="2"/>
                    <a:pt x="22" y="2"/>
                  </a:cubicBezTo>
                  <a:cubicBezTo>
                    <a:pt x="22" y="1"/>
                    <a:pt x="22" y="1"/>
                    <a:pt x="22" y="1"/>
                  </a:cubicBezTo>
                  <a:close/>
                  <a:moveTo>
                    <a:pt x="19" y="1"/>
                  </a:moveTo>
                  <a:cubicBezTo>
                    <a:pt x="20" y="1"/>
                    <a:pt x="20" y="1"/>
                    <a:pt x="20" y="1"/>
                  </a:cubicBezTo>
                  <a:cubicBezTo>
                    <a:pt x="20" y="2"/>
                    <a:pt x="20" y="2"/>
                    <a:pt x="20" y="2"/>
                  </a:cubicBezTo>
                  <a:cubicBezTo>
                    <a:pt x="20" y="2"/>
                    <a:pt x="20" y="2"/>
                    <a:pt x="20" y="2"/>
                  </a:cubicBezTo>
                  <a:cubicBezTo>
                    <a:pt x="19" y="2"/>
                    <a:pt x="19" y="2"/>
                    <a:pt x="19" y="2"/>
                  </a:cubicBezTo>
                  <a:cubicBezTo>
                    <a:pt x="18" y="1"/>
                    <a:pt x="18" y="1"/>
                    <a:pt x="18" y="1"/>
                  </a:cubicBezTo>
                  <a:cubicBezTo>
                    <a:pt x="19" y="1"/>
                    <a:pt x="19" y="1"/>
                    <a:pt x="19" y="1"/>
                  </a:cubicBezTo>
                  <a:close/>
                  <a:moveTo>
                    <a:pt x="14" y="0"/>
                  </a:moveTo>
                  <a:cubicBezTo>
                    <a:pt x="15" y="0"/>
                    <a:pt x="15" y="0"/>
                    <a:pt x="15" y="0"/>
                  </a:cubicBezTo>
                  <a:cubicBezTo>
                    <a:pt x="16" y="0"/>
                    <a:pt x="16" y="0"/>
                    <a:pt x="16" y="0"/>
                  </a:cubicBezTo>
                  <a:cubicBezTo>
                    <a:pt x="15" y="0"/>
                    <a:pt x="15" y="0"/>
                    <a:pt x="15" y="0"/>
                  </a:cubicBezTo>
                  <a:cubicBezTo>
                    <a:pt x="14" y="0"/>
                    <a:pt x="14" y="0"/>
                    <a:pt x="14" y="0"/>
                  </a:cubicBezTo>
                  <a:close/>
                  <a:moveTo>
                    <a:pt x="39" y="7"/>
                  </a:moveTo>
                  <a:cubicBezTo>
                    <a:pt x="40" y="6"/>
                    <a:pt x="40" y="6"/>
                    <a:pt x="40" y="6"/>
                  </a:cubicBezTo>
                  <a:cubicBezTo>
                    <a:pt x="41" y="6"/>
                    <a:pt x="41" y="6"/>
                    <a:pt x="41" y="6"/>
                  </a:cubicBezTo>
                  <a:cubicBezTo>
                    <a:pt x="42" y="6"/>
                    <a:pt x="42" y="6"/>
                    <a:pt x="42" y="6"/>
                  </a:cubicBezTo>
                  <a:cubicBezTo>
                    <a:pt x="42" y="6"/>
                    <a:pt x="42" y="6"/>
                    <a:pt x="42" y="6"/>
                  </a:cubicBezTo>
                  <a:cubicBezTo>
                    <a:pt x="42" y="7"/>
                    <a:pt x="42" y="7"/>
                    <a:pt x="42" y="7"/>
                  </a:cubicBezTo>
                  <a:cubicBezTo>
                    <a:pt x="41" y="7"/>
                    <a:pt x="41" y="7"/>
                    <a:pt x="41" y="7"/>
                  </a:cubicBezTo>
                  <a:cubicBezTo>
                    <a:pt x="40" y="7"/>
                    <a:pt x="40" y="7"/>
                    <a:pt x="40" y="7"/>
                  </a:cubicBezTo>
                  <a:cubicBezTo>
                    <a:pt x="40" y="7"/>
                    <a:pt x="39" y="7"/>
                    <a:pt x="39" y="7"/>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7" name="Freeform 182">
              <a:extLst>
                <a:ext uri="{FF2B5EF4-FFF2-40B4-BE49-F238E27FC236}">
                  <a16:creationId xmlns:a16="http://schemas.microsoft.com/office/drawing/2014/main" xmlns="" id="{C191DF40-DB81-400E-8EDB-A54547C99CDD}"/>
                </a:ext>
              </a:extLst>
            </p:cNvPr>
            <p:cNvSpPr/>
            <p:nvPr/>
          </p:nvSpPr>
          <p:spPr bwMode="auto">
            <a:xfrm>
              <a:off x="2664329" y="3951941"/>
              <a:ext cx="358277" cy="446903"/>
            </a:xfrm>
            <a:custGeom>
              <a:avLst/>
              <a:gdLst>
                <a:gd name="T0" fmla="*/ 163 w 200"/>
                <a:gd name="T1" fmla="*/ 208 h 256"/>
                <a:gd name="T2" fmla="*/ 159 w 200"/>
                <a:gd name="T3" fmla="*/ 186 h 256"/>
                <a:gd name="T4" fmla="*/ 159 w 200"/>
                <a:gd name="T5" fmla="*/ 175 h 256"/>
                <a:gd name="T6" fmla="*/ 174 w 200"/>
                <a:gd name="T7" fmla="*/ 163 h 256"/>
                <a:gd name="T8" fmla="*/ 189 w 200"/>
                <a:gd name="T9" fmla="*/ 160 h 256"/>
                <a:gd name="T10" fmla="*/ 200 w 200"/>
                <a:gd name="T11" fmla="*/ 175 h 256"/>
                <a:gd name="T12" fmla="*/ 193 w 200"/>
                <a:gd name="T13" fmla="*/ 156 h 256"/>
                <a:gd name="T14" fmla="*/ 185 w 200"/>
                <a:gd name="T15" fmla="*/ 152 h 256"/>
                <a:gd name="T16" fmla="*/ 185 w 200"/>
                <a:gd name="T17" fmla="*/ 126 h 256"/>
                <a:gd name="T18" fmla="*/ 185 w 200"/>
                <a:gd name="T19" fmla="*/ 111 h 256"/>
                <a:gd name="T20" fmla="*/ 193 w 200"/>
                <a:gd name="T21" fmla="*/ 97 h 256"/>
                <a:gd name="T22" fmla="*/ 178 w 200"/>
                <a:gd name="T23" fmla="*/ 97 h 256"/>
                <a:gd name="T24" fmla="*/ 167 w 200"/>
                <a:gd name="T25" fmla="*/ 97 h 256"/>
                <a:gd name="T26" fmla="*/ 137 w 200"/>
                <a:gd name="T27" fmla="*/ 86 h 256"/>
                <a:gd name="T28" fmla="*/ 122 w 200"/>
                <a:gd name="T29" fmla="*/ 82 h 256"/>
                <a:gd name="T30" fmla="*/ 111 w 200"/>
                <a:gd name="T31" fmla="*/ 74 h 256"/>
                <a:gd name="T32" fmla="*/ 104 w 200"/>
                <a:gd name="T33" fmla="*/ 52 h 256"/>
                <a:gd name="T34" fmla="*/ 100 w 200"/>
                <a:gd name="T35" fmla="*/ 41 h 256"/>
                <a:gd name="T36" fmla="*/ 111 w 200"/>
                <a:gd name="T37" fmla="*/ 22 h 256"/>
                <a:gd name="T38" fmla="*/ 130 w 200"/>
                <a:gd name="T39" fmla="*/ 11 h 256"/>
                <a:gd name="T40" fmla="*/ 133 w 200"/>
                <a:gd name="T41" fmla="*/ 4 h 256"/>
                <a:gd name="T42" fmla="*/ 122 w 200"/>
                <a:gd name="T43" fmla="*/ 4 h 256"/>
                <a:gd name="T44" fmla="*/ 115 w 200"/>
                <a:gd name="T45" fmla="*/ 8 h 256"/>
                <a:gd name="T46" fmla="*/ 96 w 200"/>
                <a:gd name="T47" fmla="*/ 19 h 256"/>
                <a:gd name="T48" fmla="*/ 82 w 200"/>
                <a:gd name="T49" fmla="*/ 22 h 256"/>
                <a:gd name="T50" fmla="*/ 78 w 200"/>
                <a:gd name="T51" fmla="*/ 26 h 256"/>
                <a:gd name="T52" fmla="*/ 67 w 200"/>
                <a:gd name="T53" fmla="*/ 26 h 256"/>
                <a:gd name="T54" fmla="*/ 59 w 200"/>
                <a:gd name="T55" fmla="*/ 41 h 256"/>
                <a:gd name="T56" fmla="*/ 52 w 200"/>
                <a:gd name="T57" fmla="*/ 48 h 256"/>
                <a:gd name="T58" fmla="*/ 41 w 200"/>
                <a:gd name="T59" fmla="*/ 60 h 256"/>
                <a:gd name="T60" fmla="*/ 37 w 200"/>
                <a:gd name="T61" fmla="*/ 71 h 256"/>
                <a:gd name="T62" fmla="*/ 33 w 200"/>
                <a:gd name="T63" fmla="*/ 63 h 256"/>
                <a:gd name="T64" fmla="*/ 30 w 200"/>
                <a:gd name="T65" fmla="*/ 67 h 256"/>
                <a:gd name="T66" fmla="*/ 19 w 200"/>
                <a:gd name="T67" fmla="*/ 82 h 256"/>
                <a:gd name="T68" fmla="*/ 26 w 200"/>
                <a:gd name="T69" fmla="*/ 93 h 256"/>
                <a:gd name="T70" fmla="*/ 26 w 200"/>
                <a:gd name="T71" fmla="*/ 100 h 256"/>
                <a:gd name="T72" fmla="*/ 26 w 200"/>
                <a:gd name="T73" fmla="*/ 108 h 256"/>
                <a:gd name="T74" fmla="*/ 26 w 200"/>
                <a:gd name="T75" fmla="*/ 126 h 256"/>
                <a:gd name="T76" fmla="*/ 33 w 200"/>
                <a:gd name="T77" fmla="*/ 134 h 256"/>
                <a:gd name="T78" fmla="*/ 22 w 200"/>
                <a:gd name="T79" fmla="*/ 149 h 256"/>
                <a:gd name="T80" fmla="*/ 4 w 200"/>
                <a:gd name="T81" fmla="*/ 167 h 256"/>
                <a:gd name="T82" fmla="*/ 22 w 200"/>
                <a:gd name="T83" fmla="*/ 178 h 256"/>
                <a:gd name="T84" fmla="*/ 37 w 200"/>
                <a:gd name="T85" fmla="*/ 189 h 256"/>
                <a:gd name="T86" fmla="*/ 48 w 200"/>
                <a:gd name="T87" fmla="*/ 186 h 256"/>
                <a:gd name="T88" fmla="*/ 59 w 200"/>
                <a:gd name="T89" fmla="*/ 193 h 256"/>
                <a:gd name="T90" fmla="*/ 74 w 200"/>
                <a:gd name="T91" fmla="*/ 197 h 256"/>
                <a:gd name="T92" fmla="*/ 82 w 200"/>
                <a:gd name="T93" fmla="*/ 208 h 256"/>
                <a:gd name="T94" fmla="*/ 96 w 200"/>
                <a:gd name="T95" fmla="*/ 223 h 256"/>
                <a:gd name="T96" fmla="*/ 104 w 200"/>
                <a:gd name="T97" fmla="*/ 230 h 256"/>
                <a:gd name="T98" fmla="*/ 122 w 200"/>
                <a:gd name="T99" fmla="*/ 226 h 256"/>
                <a:gd name="T100" fmla="*/ 141 w 200"/>
                <a:gd name="T101" fmla="*/ 226 h 256"/>
                <a:gd name="T102" fmla="*/ 137 w 200"/>
                <a:gd name="T103" fmla="*/ 249 h 256"/>
                <a:gd name="T104" fmla="*/ 148 w 200"/>
                <a:gd name="T105" fmla="*/ 256 h 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0" h="256">
                  <a:moveTo>
                    <a:pt x="148" y="256"/>
                  </a:moveTo>
                  <a:lnTo>
                    <a:pt x="152" y="249"/>
                  </a:lnTo>
                  <a:lnTo>
                    <a:pt x="159" y="215"/>
                  </a:lnTo>
                  <a:lnTo>
                    <a:pt x="159" y="215"/>
                  </a:lnTo>
                  <a:lnTo>
                    <a:pt x="163" y="208"/>
                  </a:lnTo>
                  <a:lnTo>
                    <a:pt x="156" y="204"/>
                  </a:lnTo>
                  <a:lnTo>
                    <a:pt x="152" y="201"/>
                  </a:lnTo>
                  <a:lnTo>
                    <a:pt x="148" y="197"/>
                  </a:lnTo>
                  <a:lnTo>
                    <a:pt x="148" y="186"/>
                  </a:lnTo>
                  <a:lnTo>
                    <a:pt x="159" y="186"/>
                  </a:lnTo>
                  <a:lnTo>
                    <a:pt x="163" y="186"/>
                  </a:lnTo>
                  <a:lnTo>
                    <a:pt x="163" y="182"/>
                  </a:lnTo>
                  <a:lnTo>
                    <a:pt x="163" y="182"/>
                  </a:lnTo>
                  <a:lnTo>
                    <a:pt x="163" y="182"/>
                  </a:lnTo>
                  <a:lnTo>
                    <a:pt x="159" y="175"/>
                  </a:lnTo>
                  <a:lnTo>
                    <a:pt x="156" y="175"/>
                  </a:lnTo>
                  <a:lnTo>
                    <a:pt x="152" y="171"/>
                  </a:lnTo>
                  <a:lnTo>
                    <a:pt x="156" y="167"/>
                  </a:lnTo>
                  <a:lnTo>
                    <a:pt x="174" y="167"/>
                  </a:lnTo>
                  <a:lnTo>
                    <a:pt x="174" y="163"/>
                  </a:lnTo>
                  <a:lnTo>
                    <a:pt x="178" y="163"/>
                  </a:lnTo>
                  <a:lnTo>
                    <a:pt x="182" y="167"/>
                  </a:lnTo>
                  <a:lnTo>
                    <a:pt x="182" y="167"/>
                  </a:lnTo>
                  <a:lnTo>
                    <a:pt x="185" y="163"/>
                  </a:lnTo>
                  <a:lnTo>
                    <a:pt x="189" y="160"/>
                  </a:lnTo>
                  <a:lnTo>
                    <a:pt x="189" y="163"/>
                  </a:lnTo>
                  <a:lnTo>
                    <a:pt x="193" y="167"/>
                  </a:lnTo>
                  <a:lnTo>
                    <a:pt x="193" y="171"/>
                  </a:lnTo>
                  <a:lnTo>
                    <a:pt x="193" y="175"/>
                  </a:lnTo>
                  <a:lnTo>
                    <a:pt x="200" y="175"/>
                  </a:lnTo>
                  <a:lnTo>
                    <a:pt x="196" y="171"/>
                  </a:lnTo>
                  <a:lnTo>
                    <a:pt x="196" y="163"/>
                  </a:lnTo>
                  <a:lnTo>
                    <a:pt x="193" y="160"/>
                  </a:lnTo>
                  <a:lnTo>
                    <a:pt x="193" y="156"/>
                  </a:lnTo>
                  <a:lnTo>
                    <a:pt x="193" y="156"/>
                  </a:lnTo>
                  <a:lnTo>
                    <a:pt x="189" y="152"/>
                  </a:lnTo>
                  <a:lnTo>
                    <a:pt x="189" y="152"/>
                  </a:lnTo>
                  <a:lnTo>
                    <a:pt x="189" y="152"/>
                  </a:lnTo>
                  <a:lnTo>
                    <a:pt x="189" y="152"/>
                  </a:lnTo>
                  <a:lnTo>
                    <a:pt x="185" y="152"/>
                  </a:lnTo>
                  <a:lnTo>
                    <a:pt x="185" y="149"/>
                  </a:lnTo>
                  <a:lnTo>
                    <a:pt x="189" y="141"/>
                  </a:lnTo>
                  <a:lnTo>
                    <a:pt x="185" y="134"/>
                  </a:lnTo>
                  <a:lnTo>
                    <a:pt x="185" y="130"/>
                  </a:lnTo>
                  <a:lnTo>
                    <a:pt x="185" y="126"/>
                  </a:lnTo>
                  <a:lnTo>
                    <a:pt x="185" y="123"/>
                  </a:lnTo>
                  <a:lnTo>
                    <a:pt x="185" y="119"/>
                  </a:lnTo>
                  <a:lnTo>
                    <a:pt x="185" y="119"/>
                  </a:lnTo>
                  <a:lnTo>
                    <a:pt x="185" y="111"/>
                  </a:lnTo>
                  <a:lnTo>
                    <a:pt x="185" y="111"/>
                  </a:lnTo>
                  <a:lnTo>
                    <a:pt x="189" y="108"/>
                  </a:lnTo>
                  <a:lnTo>
                    <a:pt x="193" y="108"/>
                  </a:lnTo>
                  <a:lnTo>
                    <a:pt x="193" y="104"/>
                  </a:lnTo>
                  <a:lnTo>
                    <a:pt x="193" y="104"/>
                  </a:lnTo>
                  <a:lnTo>
                    <a:pt x="193" y="97"/>
                  </a:lnTo>
                  <a:lnTo>
                    <a:pt x="189" y="97"/>
                  </a:lnTo>
                  <a:lnTo>
                    <a:pt x="185" y="97"/>
                  </a:lnTo>
                  <a:lnTo>
                    <a:pt x="185" y="97"/>
                  </a:lnTo>
                  <a:lnTo>
                    <a:pt x="182" y="97"/>
                  </a:lnTo>
                  <a:lnTo>
                    <a:pt x="178" y="97"/>
                  </a:lnTo>
                  <a:lnTo>
                    <a:pt x="174" y="97"/>
                  </a:lnTo>
                  <a:lnTo>
                    <a:pt x="174" y="97"/>
                  </a:lnTo>
                  <a:lnTo>
                    <a:pt x="170" y="97"/>
                  </a:lnTo>
                  <a:lnTo>
                    <a:pt x="167" y="97"/>
                  </a:lnTo>
                  <a:lnTo>
                    <a:pt x="167" y="97"/>
                  </a:lnTo>
                  <a:lnTo>
                    <a:pt x="163" y="97"/>
                  </a:lnTo>
                  <a:lnTo>
                    <a:pt x="148" y="86"/>
                  </a:lnTo>
                  <a:lnTo>
                    <a:pt x="148" y="86"/>
                  </a:lnTo>
                  <a:lnTo>
                    <a:pt x="141" y="82"/>
                  </a:lnTo>
                  <a:lnTo>
                    <a:pt x="137" y="86"/>
                  </a:lnTo>
                  <a:lnTo>
                    <a:pt x="137" y="86"/>
                  </a:lnTo>
                  <a:lnTo>
                    <a:pt x="133" y="82"/>
                  </a:lnTo>
                  <a:lnTo>
                    <a:pt x="126" y="82"/>
                  </a:lnTo>
                  <a:lnTo>
                    <a:pt x="126" y="86"/>
                  </a:lnTo>
                  <a:lnTo>
                    <a:pt x="122" y="82"/>
                  </a:lnTo>
                  <a:lnTo>
                    <a:pt x="119" y="82"/>
                  </a:lnTo>
                  <a:lnTo>
                    <a:pt x="115" y="82"/>
                  </a:lnTo>
                  <a:lnTo>
                    <a:pt x="111" y="78"/>
                  </a:lnTo>
                  <a:lnTo>
                    <a:pt x="111" y="74"/>
                  </a:lnTo>
                  <a:lnTo>
                    <a:pt x="111" y="74"/>
                  </a:lnTo>
                  <a:lnTo>
                    <a:pt x="111" y="71"/>
                  </a:lnTo>
                  <a:lnTo>
                    <a:pt x="111" y="71"/>
                  </a:lnTo>
                  <a:lnTo>
                    <a:pt x="111" y="67"/>
                  </a:lnTo>
                  <a:lnTo>
                    <a:pt x="108" y="63"/>
                  </a:lnTo>
                  <a:lnTo>
                    <a:pt x="104" y="52"/>
                  </a:lnTo>
                  <a:lnTo>
                    <a:pt x="100" y="52"/>
                  </a:lnTo>
                  <a:lnTo>
                    <a:pt x="96" y="52"/>
                  </a:lnTo>
                  <a:lnTo>
                    <a:pt x="96" y="48"/>
                  </a:lnTo>
                  <a:lnTo>
                    <a:pt x="100" y="45"/>
                  </a:lnTo>
                  <a:lnTo>
                    <a:pt x="100" y="41"/>
                  </a:lnTo>
                  <a:lnTo>
                    <a:pt x="100" y="37"/>
                  </a:lnTo>
                  <a:lnTo>
                    <a:pt x="100" y="34"/>
                  </a:lnTo>
                  <a:lnTo>
                    <a:pt x="108" y="30"/>
                  </a:lnTo>
                  <a:lnTo>
                    <a:pt x="108" y="26"/>
                  </a:lnTo>
                  <a:lnTo>
                    <a:pt x="111" y="22"/>
                  </a:lnTo>
                  <a:lnTo>
                    <a:pt x="115" y="22"/>
                  </a:lnTo>
                  <a:lnTo>
                    <a:pt x="115" y="19"/>
                  </a:lnTo>
                  <a:lnTo>
                    <a:pt x="122" y="15"/>
                  </a:lnTo>
                  <a:lnTo>
                    <a:pt x="130" y="11"/>
                  </a:lnTo>
                  <a:lnTo>
                    <a:pt x="130" y="11"/>
                  </a:lnTo>
                  <a:lnTo>
                    <a:pt x="130" y="11"/>
                  </a:lnTo>
                  <a:lnTo>
                    <a:pt x="133" y="11"/>
                  </a:lnTo>
                  <a:lnTo>
                    <a:pt x="133" y="8"/>
                  </a:lnTo>
                  <a:lnTo>
                    <a:pt x="133" y="8"/>
                  </a:lnTo>
                  <a:lnTo>
                    <a:pt x="133" y="4"/>
                  </a:lnTo>
                  <a:lnTo>
                    <a:pt x="126" y="0"/>
                  </a:lnTo>
                  <a:lnTo>
                    <a:pt x="126" y="0"/>
                  </a:lnTo>
                  <a:lnTo>
                    <a:pt x="122" y="4"/>
                  </a:lnTo>
                  <a:lnTo>
                    <a:pt x="122" y="4"/>
                  </a:lnTo>
                  <a:lnTo>
                    <a:pt x="122" y="4"/>
                  </a:lnTo>
                  <a:lnTo>
                    <a:pt x="119" y="4"/>
                  </a:lnTo>
                  <a:lnTo>
                    <a:pt x="119" y="4"/>
                  </a:lnTo>
                  <a:lnTo>
                    <a:pt x="115" y="4"/>
                  </a:lnTo>
                  <a:lnTo>
                    <a:pt x="115" y="8"/>
                  </a:lnTo>
                  <a:lnTo>
                    <a:pt x="115" y="8"/>
                  </a:lnTo>
                  <a:lnTo>
                    <a:pt x="115" y="11"/>
                  </a:lnTo>
                  <a:lnTo>
                    <a:pt x="108" y="11"/>
                  </a:lnTo>
                  <a:lnTo>
                    <a:pt x="104" y="15"/>
                  </a:lnTo>
                  <a:lnTo>
                    <a:pt x="100" y="19"/>
                  </a:lnTo>
                  <a:lnTo>
                    <a:pt x="96" y="19"/>
                  </a:lnTo>
                  <a:lnTo>
                    <a:pt x="89" y="19"/>
                  </a:lnTo>
                  <a:lnTo>
                    <a:pt x="85" y="19"/>
                  </a:lnTo>
                  <a:lnTo>
                    <a:pt x="82" y="19"/>
                  </a:lnTo>
                  <a:lnTo>
                    <a:pt x="82" y="22"/>
                  </a:lnTo>
                  <a:lnTo>
                    <a:pt x="82" y="22"/>
                  </a:lnTo>
                  <a:lnTo>
                    <a:pt x="82" y="26"/>
                  </a:lnTo>
                  <a:lnTo>
                    <a:pt x="82" y="30"/>
                  </a:lnTo>
                  <a:lnTo>
                    <a:pt x="78" y="26"/>
                  </a:lnTo>
                  <a:lnTo>
                    <a:pt x="78" y="26"/>
                  </a:lnTo>
                  <a:lnTo>
                    <a:pt x="78" y="26"/>
                  </a:lnTo>
                  <a:lnTo>
                    <a:pt x="82" y="22"/>
                  </a:lnTo>
                  <a:lnTo>
                    <a:pt x="78" y="22"/>
                  </a:lnTo>
                  <a:lnTo>
                    <a:pt x="74" y="22"/>
                  </a:lnTo>
                  <a:lnTo>
                    <a:pt x="71" y="22"/>
                  </a:lnTo>
                  <a:lnTo>
                    <a:pt x="67" y="26"/>
                  </a:lnTo>
                  <a:lnTo>
                    <a:pt x="63" y="26"/>
                  </a:lnTo>
                  <a:lnTo>
                    <a:pt x="63" y="30"/>
                  </a:lnTo>
                  <a:lnTo>
                    <a:pt x="56" y="37"/>
                  </a:lnTo>
                  <a:lnTo>
                    <a:pt x="56" y="41"/>
                  </a:lnTo>
                  <a:lnTo>
                    <a:pt x="59" y="41"/>
                  </a:lnTo>
                  <a:lnTo>
                    <a:pt x="59" y="41"/>
                  </a:lnTo>
                  <a:lnTo>
                    <a:pt x="59" y="45"/>
                  </a:lnTo>
                  <a:lnTo>
                    <a:pt x="59" y="45"/>
                  </a:lnTo>
                  <a:lnTo>
                    <a:pt x="56" y="48"/>
                  </a:lnTo>
                  <a:lnTo>
                    <a:pt x="52" y="48"/>
                  </a:lnTo>
                  <a:lnTo>
                    <a:pt x="52" y="48"/>
                  </a:lnTo>
                  <a:lnTo>
                    <a:pt x="45" y="52"/>
                  </a:lnTo>
                  <a:lnTo>
                    <a:pt x="45" y="52"/>
                  </a:lnTo>
                  <a:lnTo>
                    <a:pt x="41" y="56"/>
                  </a:lnTo>
                  <a:lnTo>
                    <a:pt x="41" y="60"/>
                  </a:lnTo>
                  <a:lnTo>
                    <a:pt x="37" y="60"/>
                  </a:lnTo>
                  <a:lnTo>
                    <a:pt x="37" y="60"/>
                  </a:lnTo>
                  <a:lnTo>
                    <a:pt x="41" y="63"/>
                  </a:lnTo>
                  <a:lnTo>
                    <a:pt x="41" y="67"/>
                  </a:lnTo>
                  <a:lnTo>
                    <a:pt x="37" y="71"/>
                  </a:lnTo>
                  <a:lnTo>
                    <a:pt x="37" y="71"/>
                  </a:lnTo>
                  <a:lnTo>
                    <a:pt x="33" y="67"/>
                  </a:lnTo>
                  <a:lnTo>
                    <a:pt x="33" y="67"/>
                  </a:lnTo>
                  <a:lnTo>
                    <a:pt x="37" y="67"/>
                  </a:lnTo>
                  <a:lnTo>
                    <a:pt x="33" y="63"/>
                  </a:lnTo>
                  <a:lnTo>
                    <a:pt x="33" y="63"/>
                  </a:lnTo>
                  <a:lnTo>
                    <a:pt x="30" y="60"/>
                  </a:lnTo>
                  <a:lnTo>
                    <a:pt x="26" y="60"/>
                  </a:lnTo>
                  <a:lnTo>
                    <a:pt x="30" y="63"/>
                  </a:lnTo>
                  <a:lnTo>
                    <a:pt x="30" y="67"/>
                  </a:lnTo>
                  <a:lnTo>
                    <a:pt x="26" y="71"/>
                  </a:lnTo>
                  <a:lnTo>
                    <a:pt x="26" y="74"/>
                  </a:lnTo>
                  <a:lnTo>
                    <a:pt x="22" y="74"/>
                  </a:lnTo>
                  <a:lnTo>
                    <a:pt x="22" y="74"/>
                  </a:lnTo>
                  <a:lnTo>
                    <a:pt x="19" y="82"/>
                  </a:lnTo>
                  <a:lnTo>
                    <a:pt x="22" y="82"/>
                  </a:lnTo>
                  <a:lnTo>
                    <a:pt x="22" y="86"/>
                  </a:lnTo>
                  <a:lnTo>
                    <a:pt x="22" y="89"/>
                  </a:lnTo>
                  <a:lnTo>
                    <a:pt x="26" y="93"/>
                  </a:lnTo>
                  <a:lnTo>
                    <a:pt x="26" y="93"/>
                  </a:lnTo>
                  <a:lnTo>
                    <a:pt x="30" y="89"/>
                  </a:lnTo>
                  <a:lnTo>
                    <a:pt x="30" y="93"/>
                  </a:lnTo>
                  <a:lnTo>
                    <a:pt x="30" y="97"/>
                  </a:lnTo>
                  <a:lnTo>
                    <a:pt x="26" y="97"/>
                  </a:lnTo>
                  <a:lnTo>
                    <a:pt x="26" y="100"/>
                  </a:lnTo>
                  <a:lnTo>
                    <a:pt x="30" y="100"/>
                  </a:lnTo>
                  <a:lnTo>
                    <a:pt x="30" y="104"/>
                  </a:lnTo>
                  <a:lnTo>
                    <a:pt x="26" y="108"/>
                  </a:lnTo>
                  <a:lnTo>
                    <a:pt x="26" y="108"/>
                  </a:lnTo>
                  <a:lnTo>
                    <a:pt x="26" y="108"/>
                  </a:lnTo>
                  <a:lnTo>
                    <a:pt x="30" y="111"/>
                  </a:lnTo>
                  <a:lnTo>
                    <a:pt x="30" y="115"/>
                  </a:lnTo>
                  <a:lnTo>
                    <a:pt x="30" y="123"/>
                  </a:lnTo>
                  <a:lnTo>
                    <a:pt x="26" y="126"/>
                  </a:lnTo>
                  <a:lnTo>
                    <a:pt x="26" y="126"/>
                  </a:lnTo>
                  <a:lnTo>
                    <a:pt x="26" y="130"/>
                  </a:lnTo>
                  <a:lnTo>
                    <a:pt x="30" y="130"/>
                  </a:lnTo>
                  <a:lnTo>
                    <a:pt x="30" y="130"/>
                  </a:lnTo>
                  <a:lnTo>
                    <a:pt x="33" y="134"/>
                  </a:lnTo>
                  <a:lnTo>
                    <a:pt x="33" y="134"/>
                  </a:lnTo>
                  <a:lnTo>
                    <a:pt x="33" y="134"/>
                  </a:lnTo>
                  <a:lnTo>
                    <a:pt x="33" y="137"/>
                  </a:lnTo>
                  <a:lnTo>
                    <a:pt x="30" y="141"/>
                  </a:lnTo>
                  <a:lnTo>
                    <a:pt x="26" y="145"/>
                  </a:lnTo>
                  <a:lnTo>
                    <a:pt x="22" y="149"/>
                  </a:lnTo>
                  <a:lnTo>
                    <a:pt x="19" y="152"/>
                  </a:lnTo>
                  <a:lnTo>
                    <a:pt x="11" y="152"/>
                  </a:lnTo>
                  <a:lnTo>
                    <a:pt x="8" y="156"/>
                  </a:lnTo>
                  <a:lnTo>
                    <a:pt x="4" y="163"/>
                  </a:lnTo>
                  <a:lnTo>
                    <a:pt x="4" y="167"/>
                  </a:lnTo>
                  <a:lnTo>
                    <a:pt x="0" y="171"/>
                  </a:lnTo>
                  <a:lnTo>
                    <a:pt x="8" y="171"/>
                  </a:lnTo>
                  <a:lnTo>
                    <a:pt x="11" y="175"/>
                  </a:lnTo>
                  <a:lnTo>
                    <a:pt x="19" y="178"/>
                  </a:lnTo>
                  <a:lnTo>
                    <a:pt x="22" y="178"/>
                  </a:lnTo>
                  <a:lnTo>
                    <a:pt x="26" y="182"/>
                  </a:lnTo>
                  <a:lnTo>
                    <a:pt x="26" y="186"/>
                  </a:lnTo>
                  <a:lnTo>
                    <a:pt x="26" y="189"/>
                  </a:lnTo>
                  <a:lnTo>
                    <a:pt x="30" y="189"/>
                  </a:lnTo>
                  <a:lnTo>
                    <a:pt x="37" y="189"/>
                  </a:lnTo>
                  <a:lnTo>
                    <a:pt x="37" y="193"/>
                  </a:lnTo>
                  <a:lnTo>
                    <a:pt x="45" y="193"/>
                  </a:lnTo>
                  <a:lnTo>
                    <a:pt x="45" y="193"/>
                  </a:lnTo>
                  <a:lnTo>
                    <a:pt x="45" y="189"/>
                  </a:lnTo>
                  <a:lnTo>
                    <a:pt x="48" y="186"/>
                  </a:lnTo>
                  <a:lnTo>
                    <a:pt x="48" y="186"/>
                  </a:lnTo>
                  <a:lnTo>
                    <a:pt x="56" y="189"/>
                  </a:lnTo>
                  <a:lnTo>
                    <a:pt x="56" y="189"/>
                  </a:lnTo>
                  <a:lnTo>
                    <a:pt x="56" y="193"/>
                  </a:lnTo>
                  <a:lnTo>
                    <a:pt x="59" y="193"/>
                  </a:lnTo>
                  <a:lnTo>
                    <a:pt x="59" y="193"/>
                  </a:lnTo>
                  <a:lnTo>
                    <a:pt x="59" y="193"/>
                  </a:lnTo>
                  <a:lnTo>
                    <a:pt x="63" y="193"/>
                  </a:lnTo>
                  <a:lnTo>
                    <a:pt x="71" y="197"/>
                  </a:lnTo>
                  <a:lnTo>
                    <a:pt x="74" y="197"/>
                  </a:lnTo>
                  <a:lnTo>
                    <a:pt x="74" y="197"/>
                  </a:lnTo>
                  <a:lnTo>
                    <a:pt x="78" y="201"/>
                  </a:lnTo>
                  <a:lnTo>
                    <a:pt x="78" y="204"/>
                  </a:lnTo>
                  <a:lnTo>
                    <a:pt x="82" y="208"/>
                  </a:lnTo>
                  <a:lnTo>
                    <a:pt x="82" y="208"/>
                  </a:lnTo>
                  <a:lnTo>
                    <a:pt x="89" y="212"/>
                  </a:lnTo>
                  <a:lnTo>
                    <a:pt x="93" y="215"/>
                  </a:lnTo>
                  <a:lnTo>
                    <a:pt x="93" y="219"/>
                  </a:lnTo>
                  <a:lnTo>
                    <a:pt x="96" y="219"/>
                  </a:lnTo>
                  <a:lnTo>
                    <a:pt x="96" y="223"/>
                  </a:lnTo>
                  <a:lnTo>
                    <a:pt x="100" y="226"/>
                  </a:lnTo>
                  <a:lnTo>
                    <a:pt x="96" y="226"/>
                  </a:lnTo>
                  <a:lnTo>
                    <a:pt x="100" y="230"/>
                  </a:lnTo>
                  <a:lnTo>
                    <a:pt x="100" y="230"/>
                  </a:lnTo>
                  <a:lnTo>
                    <a:pt x="104" y="230"/>
                  </a:lnTo>
                  <a:lnTo>
                    <a:pt x="108" y="230"/>
                  </a:lnTo>
                  <a:lnTo>
                    <a:pt x="111" y="230"/>
                  </a:lnTo>
                  <a:lnTo>
                    <a:pt x="115" y="230"/>
                  </a:lnTo>
                  <a:lnTo>
                    <a:pt x="119" y="226"/>
                  </a:lnTo>
                  <a:lnTo>
                    <a:pt x="122" y="226"/>
                  </a:lnTo>
                  <a:lnTo>
                    <a:pt x="126" y="230"/>
                  </a:lnTo>
                  <a:lnTo>
                    <a:pt x="133" y="226"/>
                  </a:lnTo>
                  <a:lnTo>
                    <a:pt x="137" y="226"/>
                  </a:lnTo>
                  <a:lnTo>
                    <a:pt x="137" y="226"/>
                  </a:lnTo>
                  <a:lnTo>
                    <a:pt x="141" y="226"/>
                  </a:lnTo>
                  <a:lnTo>
                    <a:pt x="145" y="230"/>
                  </a:lnTo>
                  <a:lnTo>
                    <a:pt x="145" y="230"/>
                  </a:lnTo>
                  <a:lnTo>
                    <a:pt x="148" y="230"/>
                  </a:lnTo>
                  <a:lnTo>
                    <a:pt x="148" y="234"/>
                  </a:lnTo>
                  <a:lnTo>
                    <a:pt x="137" y="249"/>
                  </a:lnTo>
                  <a:lnTo>
                    <a:pt x="137" y="252"/>
                  </a:lnTo>
                  <a:lnTo>
                    <a:pt x="141" y="252"/>
                  </a:lnTo>
                  <a:lnTo>
                    <a:pt x="145" y="249"/>
                  </a:lnTo>
                  <a:lnTo>
                    <a:pt x="148" y="252"/>
                  </a:lnTo>
                  <a:lnTo>
                    <a:pt x="148" y="25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8" name="Freeform 183">
              <a:extLst>
                <a:ext uri="{FF2B5EF4-FFF2-40B4-BE49-F238E27FC236}">
                  <a16:creationId xmlns:a16="http://schemas.microsoft.com/office/drawing/2014/main" xmlns="" id="{5E12BECD-DC6A-478A-984B-C330BE1C5A2E}"/>
                </a:ext>
              </a:extLst>
            </p:cNvPr>
            <p:cNvSpPr>
              <a:spLocks noEditPoints="1"/>
            </p:cNvSpPr>
            <p:nvPr/>
          </p:nvSpPr>
          <p:spPr bwMode="auto">
            <a:xfrm>
              <a:off x="2605213" y="4250460"/>
              <a:ext cx="171973" cy="167590"/>
            </a:xfrm>
            <a:custGeom>
              <a:avLst/>
              <a:gdLst>
                <a:gd name="T0" fmla="*/ 92 w 96"/>
                <a:gd name="T1" fmla="*/ 22 h 96"/>
                <a:gd name="T2" fmla="*/ 89 w 96"/>
                <a:gd name="T3" fmla="*/ 18 h 96"/>
                <a:gd name="T4" fmla="*/ 81 w 96"/>
                <a:gd name="T5" fmla="*/ 15 h 96"/>
                <a:gd name="T6" fmla="*/ 78 w 96"/>
                <a:gd name="T7" fmla="*/ 18 h 96"/>
                <a:gd name="T8" fmla="*/ 78 w 96"/>
                <a:gd name="T9" fmla="*/ 22 h 96"/>
                <a:gd name="T10" fmla="*/ 70 w 96"/>
                <a:gd name="T11" fmla="*/ 18 h 96"/>
                <a:gd name="T12" fmla="*/ 59 w 96"/>
                <a:gd name="T13" fmla="*/ 18 h 96"/>
                <a:gd name="T14" fmla="*/ 59 w 96"/>
                <a:gd name="T15" fmla="*/ 11 h 96"/>
                <a:gd name="T16" fmla="*/ 52 w 96"/>
                <a:gd name="T17" fmla="*/ 7 h 96"/>
                <a:gd name="T18" fmla="*/ 41 w 96"/>
                <a:gd name="T19" fmla="*/ 0 h 96"/>
                <a:gd name="T20" fmla="*/ 33 w 96"/>
                <a:gd name="T21" fmla="*/ 4 h 96"/>
                <a:gd name="T22" fmla="*/ 22 w 96"/>
                <a:gd name="T23" fmla="*/ 7 h 96"/>
                <a:gd name="T24" fmla="*/ 11 w 96"/>
                <a:gd name="T25" fmla="*/ 11 h 96"/>
                <a:gd name="T26" fmla="*/ 15 w 96"/>
                <a:gd name="T27" fmla="*/ 15 h 96"/>
                <a:gd name="T28" fmla="*/ 15 w 96"/>
                <a:gd name="T29" fmla="*/ 22 h 96"/>
                <a:gd name="T30" fmla="*/ 7 w 96"/>
                <a:gd name="T31" fmla="*/ 30 h 96"/>
                <a:gd name="T32" fmla="*/ 7 w 96"/>
                <a:gd name="T33" fmla="*/ 37 h 96"/>
                <a:gd name="T34" fmla="*/ 0 w 96"/>
                <a:gd name="T35" fmla="*/ 41 h 96"/>
                <a:gd name="T36" fmla="*/ 4 w 96"/>
                <a:gd name="T37" fmla="*/ 44 h 96"/>
                <a:gd name="T38" fmla="*/ 4 w 96"/>
                <a:gd name="T39" fmla="*/ 52 h 96"/>
                <a:gd name="T40" fmla="*/ 0 w 96"/>
                <a:gd name="T41" fmla="*/ 55 h 96"/>
                <a:gd name="T42" fmla="*/ 7 w 96"/>
                <a:gd name="T43" fmla="*/ 59 h 96"/>
                <a:gd name="T44" fmla="*/ 11 w 96"/>
                <a:gd name="T45" fmla="*/ 67 h 96"/>
                <a:gd name="T46" fmla="*/ 15 w 96"/>
                <a:gd name="T47" fmla="*/ 59 h 96"/>
                <a:gd name="T48" fmla="*/ 18 w 96"/>
                <a:gd name="T49" fmla="*/ 55 h 96"/>
                <a:gd name="T50" fmla="*/ 18 w 96"/>
                <a:gd name="T51" fmla="*/ 63 h 96"/>
                <a:gd name="T52" fmla="*/ 18 w 96"/>
                <a:gd name="T53" fmla="*/ 59 h 96"/>
                <a:gd name="T54" fmla="*/ 22 w 96"/>
                <a:gd name="T55" fmla="*/ 63 h 96"/>
                <a:gd name="T56" fmla="*/ 22 w 96"/>
                <a:gd name="T57" fmla="*/ 70 h 96"/>
                <a:gd name="T58" fmla="*/ 15 w 96"/>
                <a:gd name="T59" fmla="*/ 74 h 96"/>
                <a:gd name="T60" fmla="*/ 18 w 96"/>
                <a:gd name="T61" fmla="*/ 81 h 96"/>
                <a:gd name="T62" fmla="*/ 11 w 96"/>
                <a:gd name="T63" fmla="*/ 85 h 96"/>
                <a:gd name="T64" fmla="*/ 15 w 96"/>
                <a:gd name="T65" fmla="*/ 89 h 96"/>
                <a:gd name="T66" fmla="*/ 18 w 96"/>
                <a:gd name="T67" fmla="*/ 89 h 96"/>
                <a:gd name="T68" fmla="*/ 29 w 96"/>
                <a:gd name="T69" fmla="*/ 89 h 96"/>
                <a:gd name="T70" fmla="*/ 33 w 96"/>
                <a:gd name="T71" fmla="*/ 96 h 96"/>
                <a:gd name="T72" fmla="*/ 52 w 96"/>
                <a:gd name="T73" fmla="*/ 70 h 96"/>
                <a:gd name="T74" fmla="*/ 70 w 96"/>
                <a:gd name="T75" fmla="*/ 63 h 96"/>
                <a:gd name="T76" fmla="*/ 89 w 96"/>
                <a:gd name="T77" fmla="*/ 48 h 96"/>
                <a:gd name="T78" fmla="*/ 96 w 96"/>
                <a:gd name="T79" fmla="*/ 41 h 96"/>
                <a:gd name="T80" fmla="*/ 96 w 96"/>
                <a:gd name="T81" fmla="*/ 33 h 96"/>
                <a:gd name="T82" fmla="*/ 92 w 96"/>
                <a:gd name="T83" fmla="*/ 26 h 96"/>
                <a:gd name="T84" fmla="*/ 92 w 96"/>
                <a:gd name="T85" fmla="*/ 22 h 96"/>
                <a:gd name="T86" fmla="*/ 92 w 96"/>
                <a:gd name="T87" fmla="*/ 22 h 96"/>
                <a:gd name="T88" fmla="*/ 11 w 96"/>
                <a:gd name="T89" fmla="*/ 70 h 96"/>
                <a:gd name="T90" fmla="*/ 15 w 96"/>
                <a:gd name="T91" fmla="*/ 63 h 96"/>
                <a:gd name="T92" fmla="*/ 15 w 96"/>
                <a:gd name="T93" fmla="*/ 67 h 96"/>
                <a:gd name="T94" fmla="*/ 15 w 96"/>
                <a:gd name="T95" fmla="*/ 70 h 96"/>
                <a:gd name="T96" fmla="*/ 11 w 96"/>
                <a:gd name="T97" fmla="*/ 70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96" h="96">
                  <a:moveTo>
                    <a:pt x="92" y="22"/>
                  </a:moveTo>
                  <a:lnTo>
                    <a:pt x="92" y="22"/>
                  </a:lnTo>
                  <a:lnTo>
                    <a:pt x="89" y="22"/>
                  </a:lnTo>
                  <a:lnTo>
                    <a:pt x="89" y="18"/>
                  </a:lnTo>
                  <a:lnTo>
                    <a:pt x="89" y="18"/>
                  </a:lnTo>
                  <a:lnTo>
                    <a:pt x="81" y="15"/>
                  </a:lnTo>
                  <a:lnTo>
                    <a:pt x="81" y="15"/>
                  </a:lnTo>
                  <a:lnTo>
                    <a:pt x="78" y="18"/>
                  </a:lnTo>
                  <a:lnTo>
                    <a:pt x="78" y="22"/>
                  </a:lnTo>
                  <a:lnTo>
                    <a:pt x="78" y="22"/>
                  </a:lnTo>
                  <a:lnTo>
                    <a:pt x="70" y="22"/>
                  </a:lnTo>
                  <a:lnTo>
                    <a:pt x="70" y="18"/>
                  </a:lnTo>
                  <a:lnTo>
                    <a:pt x="63" y="18"/>
                  </a:lnTo>
                  <a:lnTo>
                    <a:pt x="59" y="18"/>
                  </a:lnTo>
                  <a:lnTo>
                    <a:pt x="59" y="15"/>
                  </a:lnTo>
                  <a:lnTo>
                    <a:pt x="59" y="11"/>
                  </a:lnTo>
                  <a:lnTo>
                    <a:pt x="55" y="7"/>
                  </a:lnTo>
                  <a:lnTo>
                    <a:pt x="52" y="7"/>
                  </a:lnTo>
                  <a:lnTo>
                    <a:pt x="44" y="4"/>
                  </a:lnTo>
                  <a:lnTo>
                    <a:pt x="41" y="0"/>
                  </a:lnTo>
                  <a:lnTo>
                    <a:pt x="33" y="0"/>
                  </a:lnTo>
                  <a:lnTo>
                    <a:pt x="33" y="4"/>
                  </a:lnTo>
                  <a:lnTo>
                    <a:pt x="29" y="4"/>
                  </a:lnTo>
                  <a:lnTo>
                    <a:pt x="22" y="7"/>
                  </a:lnTo>
                  <a:lnTo>
                    <a:pt x="18" y="7"/>
                  </a:lnTo>
                  <a:lnTo>
                    <a:pt x="11" y="11"/>
                  </a:lnTo>
                  <a:lnTo>
                    <a:pt x="15" y="15"/>
                  </a:lnTo>
                  <a:lnTo>
                    <a:pt x="15" y="15"/>
                  </a:lnTo>
                  <a:lnTo>
                    <a:pt x="15" y="18"/>
                  </a:lnTo>
                  <a:lnTo>
                    <a:pt x="15" y="22"/>
                  </a:lnTo>
                  <a:lnTo>
                    <a:pt x="11" y="30"/>
                  </a:lnTo>
                  <a:lnTo>
                    <a:pt x="7" y="30"/>
                  </a:lnTo>
                  <a:lnTo>
                    <a:pt x="11" y="33"/>
                  </a:lnTo>
                  <a:lnTo>
                    <a:pt x="7" y="37"/>
                  </a:lnTo>
                  <a:lnTo>
                    <a:pt x="4" y="37"/>
                  </a:lnTo>
                  <a:lnTo>
                    <a:pt x="0" y="41"/>
                  </a:lnTo>
                  <a:lnTo>
                    <a:pt x="4" y="44"/>
                  </a:lnTo>
                  <a:lnTo>
                    <a:pt x="4" y="44"/>
                  </a:lnTo>
                  <a:lnTo>
                    <a:pt x="4" y="48"/>
                  </a:lnTo>
                  <a:lnTo>
                    <a:pt x="4" y="52"/>
                  </a:lnTo>
                  <a:lnTo>
                    <a:pt x="0" y="55"/>
                  </a:lnTo>
                  <a:lnTo>
                    <a:pt x="0" y="55"/>
                  </a:lnTo>
                  <a:lnTo>
                    <a:pt x="4" y="59"/>
                  </a:lnTo>
                  <a:lnTo>
                    <a:pt x="7" y="59"/>
                  </a:lnTo>
                  <a:lnTo>
                    <a:pt x="7" y="63"/>
                  </a:lnTo>
                  <a:lnTo>
                    <a:pt x="11" y="67"/>
                  </a:lnTo>
                  <a:lnTo>
                    <a:pt x="11" y="63"/>
                  </a:lnTo>
                  <a:lnTo>
                    <a:pt x="15" y="59"/>
                  </a:lnTo>
                  <a:lnTo>
                    <a:pt x="15" y="59"/>
                  </a:lnTo>
                  <a:lnTo>
                    <a:pt x="18" y="55"/>
                  </a:lnTo>
                  <a:lnTo>
                    <a:pt x="18" y="59"/>
                  </a:lnTo>
                  <a:lnTo>
                    <a:pt x="18" y="63"/>
                  </a:lnTo>
                  <a:lnTo>
                    <a:pt x="18" y="59"/>
                  </a:lnTo>
                  <a:lnTo>
                    <a:pt x="18" y="59"/>
                  </a:lnTo>
                  <a:lnTo>
                    <a:pt x="18" y="59"/>
                  </a:lnTo>
                  <a:lnTo>
                    <a:pt x="22" y="63"/>
                  </a:lnTo>
                  <a:lnTo>
                    <a:pt x="18" y="67"/>
                  </a:lnTo>
                  <a:lnTo>
                    <a:pt x="22" y="70"/>
                  </a:lnTo>
                  <a:lnTo>
                    <a:pt x="18" y="74"/>
                  </a:lnTo>
                  <a:lnTo>
                    <a:pt x="15" y="74"/>
                  </a:lnTo>
                  <a:lnTo>
                    <a:pt x="15" y="78"/>
                  </a:lnTo>
                  <a:lnTo>
                    <a:pt x="18" y="81"/>
                  </a:lnTo>
                  <a:lnTo>
                    <a:pt x="15" y="81"/>
                  </a:lnTo>
                  <a:lnTo>
                    <a:pt x="11" y="85"/>
                  </a:lnTo>
                  <a:lnTo>
                    <a:pt x="11" y="89"/>
                  </a:lnTo>
                  <a:lnTo>
                    <a:pt x="15" y="89"/>
                  </a:lnTo>
                  <a:lnTo>
                    <a:pt x="18" y="85"/>
                  </a:lnTo>
                  <a:lnTo>
                    <a:pt x="18" y="89"/>
                  </a:lnTo>
                  <a:lnTo>
                    <a:pt x="26" y="89"/>
                  </a:lnTo>
                  <a:lnTo>
                    <a:pt x="29" y="89"/>
                  </a:lnTo>
                  <a:lnTo>
                    <a:pt x="33" y="96"/>
                  </a:lnTo>
                  <a:lnTo>
                    <a:pt x="33" y="96"/>
                  </a:lnTo>
                  <a:lnTo>
                    <a:pt x="37" y="93"/>
                  </a:lnTo>
                  <a:lnTo>
                    <a:pt x="52" y="70"/>
                  </a:lnTo>
                  <a:lnTo>
                    <a:pt x="52" y="67"/>
                  </a:lnTo>
                  <a:lnTo>
                    <a:pt x="70" y="63"/>
                  </a:lnTo>
                  <a:lnTo>
                    <a:pt x="78" y="59"/>
                  </a:lnTo>
                  <a:lnTo>
                    <a:pt x="89" y="48"/>
                  </a:lnTo>
                  <a:lnTo>
                    <a:pt x="92" y="41"/>
                  </a:lnTo>
                  <a:lnTo>
                    <a:pt x="96" y="41"/>
                  </a:lnTo>
                  <a:lnTo>
                    <a:pt x="96" y="37"/>
                  </a:lnTo>
                  <a:lnTo>
                    <a:pt x="96" y="33"/>
                  </a:lnTo>
                  <a:lnTo>
                    <a:pt x="96" y="30"/>
                  </a:lnTo>
                  <a:lnTo>
                    <a:pt x="92" y="26"/>
                  </a:lnTo>
                  <a:lnTo>
                    <a:pt x="92" y="22"/>
                  </a:lnTo>
                  <a:lnTo>
                    <a:pt x="92" y="22"/>
                  </a:lnTo>
                  <a:lnTo>
                    <a:pt x="92" y="22"/>
                  </a:lnTo>
                  <a:lnTo>
                    <a:pt x="92" y="22"/>
                  </a:lnTo>
                  <a:close/>
                  <a:moveTo>
                    <a:pt x="11" y="70"/>
                  </a:moveTo>
                  <a:lnTo>
                    <a:pt x="11" y="70"/>
                  </a:lnTo>
                  <a:lnTo>
                    <a:pt x="15" y="67"/>
                  </a:lnTo>
                  <a:lnTo>
                    <a:pt x="15" y="63"/>
                  </a:lnTo>
                  <a:lnTo>
                    <a:pt x="15" y="63"/>
                  </a:lnTo>
                  <a:lnTo>
                    <a:pt x="15" y="67"/>
                  </a:lnTo>
                  <a:lnTo>
                    <a:pt x="15" y="67"/>
                  </a:lnTo>
                  <a:lnTo>
                    <a:pt x="15" y="70"/>
                  </a:lnTo>
                  <a:lnTo>
                    <a:pt x="11" y="70"/>
                  </a:lnTo>
                  <a:lnTo>
                    <a:pt x="11" y="7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9" name="Freeform 184">
              <a:extLst>
                <a:ext uri="{FF2B5EF4-FFF2-40B4-BE49-F238E27FC236}">
                  <a16:creationId xmlns:a16="http://schemas.microsoft.com/office/drawing/2014/main" xmlns="" id="{2821E975-5086-46DB-96EC-40BC89FD6AAF}"/>
                </a:ext>
              </a:extLst>
            </p:cNvPr>
            <p:cNvSpPr/>
            <p:nvPr/>
          </p:nvSpPr>
          <p:spPr bwMode="auto">
            <a:xfrm>
              <a:off x="2598050" y="4288866"/>
              <a:ext cx="377983" cy="492293"/>
            </a:xfrm>
            <a:custGeom>
              <a:avLst/>
              <a:gdLst>
                <a:gd name="T0" fmla="*/ 193 w 211"/>
                <a:gd name="T1" fmla="*/ 167 h 282"/>
                <a:gd name="T2" fmla="*/ 182 w 211"/>
                <a:gd name="T3" fmla="*/ 167 h 282"/>
                <a:gd name="T4" fmla="*/ 182 w 211"/>
                <a:gd name="T5" fmla="*/ 148 h 282"/>
                <a:gd name="T6" fmla="*/ 167 w 211"/>
                <a:gd name="T7" fmla="*/ 152 h 282"/>
                <a:gd name="T8" fmla="*/ 148 w 211"/>
                <a:gd name="T9" fmla="*/ 141 h 282"/>
                <a:gd name="T10" fmla="*/ 126 w 211"/>
                <a:gd name="T11" fmla="*/ 126 h 282"/>
                <a:gd name="T12" fmla="*/ 122 w 211"/>
                <a:gd name="T13" fmla="*/ 115 h 282"/>
                <a:gd name="T14" fmla="*/ 126 w 211"/>
                <a:gd name="T15" fmla="*/ 104 h 282"/>
                <a:gd name="T16" fmla="*/ 133 w 211"/>
                <a:gd name="T17" fmla="*/ 97 h 282"/>
                <a:gd name="T18" fmla="*/ 137 w 211"/>
                <a:gd name="T19" fmla="*/ 82 h 282"/>
                <a:gd name="T20" fmla="*/ 148 w 211"/>
                <a:gd name="T21" fmla="*/ 71 h 282"/>
                <a:gd name="T22" fmla="*/ 170 w 211"/>
                <a:gd name="T23" fmla="*/ 63 h 282"/>
                <a:gd name="T24" fmla="*/ 178 w 211"/>
                <a:gd name="T25" fmla="*/ 63 h 282"/>
                <a:gd name="T26" fmla="*/ 185 w 211"/>
                <a:gd name="T27" fmla="*/ 63 h 282"/>
                <a:gd name="T28" fmla="*/ 174 w 211"/>
                <a:gd name="T29" fmla="*/ 59 h 282"/>
                <a:gd name="T30" fmla="*/ 182 w 211"/>
                <a:gd name="T31" fmla="*/ 37 h 282"/>
                <a:gd name="T32" fmla="*/ 174 w 211"/>
                <a:gd name="T33" fmla="*/ 33 h 282"/>
                <a:gd name="T34" fmla="*/ 156 w 211"/>
                <a:gd name="T35" fmla="*/ 33 h 282"/>
                <a:gd name="T36" fmla="*/ 141 w 211"/>
                <a:gd name="T37" fmla="*/ 37 h 282"/>
                <a:gd name="T38" fmla="*/ 137 w 211"/>
                <a:gd name="T39" fmla="*/ 33 h 282"/>
                <a:gd name="T40" fmla="*/ 130 w 211"/>
                <a:gd name="T41" fmla="*/ 22 h 282"/>
                <a:gd name="T42" fmla="*/ 115 w 211"/>
                <a:gd name="T43" fmla="*/ 11 h 282"/>
                <a:gd name="T44" fmla="*/ 108 w 211"/>
                <a:gd name="T45" fmla="*/ 4 h 282"/>
                <a:gd name="T46" fmla="*/ 96 w 211"/>
                <a:gd name="T47" fmla="*/ 0 h 282"/>
                <a:gd name="T48" fmla="*/ 100 w 211"/>
                <a:gd name="T49" fmla="*/ 15 h 282"/>
                <a:gd name="T50" fmla="*/ 82 w 211"/>
                <a:gd name="T51" fmla="*/ 37 h 282"/>
                <a:gd name="T52" fmla="*/ 41 w 211"/>
                <a:gd name="T53" fmla="*/ 71 h 282"/>
                <a:gd name="T54" fmla="*/ 30 w 211"/>
                <a:gd name="T55" fmla="*/ 67 h 282"/>
                <a:gd name="T56" fmla="*/ 15 w 211"/>
                <a:gd name="T57" fmla="*/ 67 h 282"/>
                <a:gd name="T58" fmla="*/ 19 w 211"/>
                <a:gd name="T59" fmla="*/ 56 h 282"/>
                <a:gd name="T60" fmla="*/ 8 w 211"/>
                <a:gd name="T61" fmla="*/ 59 h 282"/>
                <a:gd name="T62" fmla="*/ 0 w 211"/>
                <a:gd name="T63" fmla="*/ 71 h 282"/>
                <a:gd name="T64" fmla="*/ 0 w 211"/>
                <a:gd name="T65" fmla="*/ 78 h 282"/>
                <a:gd name="T66" fmla="*/ 4 w 211"/>
                <a:gd name="T67" fmla="*/ 89 h 282"/>
                <a:gd name="T68" fmla="*/ 4 w 211"/>
                <a:gd name="T69" fmla="*/ 97 h 282"/>
                <a:gd name="T70" fmla="*/ 26 w 211"/>
                <a:gd name="T71" fmla="*/ 104 h 282"/>
                <a:gd name="T72" fmla="*/ 33 w 211"/>
                <a:gd name="T73" fmla="*/ 119 h 282"/>
                <a:gd name="T74" fmla="*/ 45 w 211"/>
                <a:gd name="T75" fmla="*/ 134 h 282"/>
                <a:gd name="T76" fmla="*/ 52 w 211"/>
                <a:gd name="T77" fmla="*/ 148 h 282"/>
                <a:gd name="T78" fmla="*/ 59 w 211"/>
                <a:gd name="T79" fmla="*/ 163 h 282"/>
                <a:gd name="T80" fmla="*/ 63 w 211"/>
                <a:gd name="T81" fmla="*/ 171 h 282"/>
                <a:gd name="T82" fmla="*/ 74 w 211"/>
                <a:gd name="T83" fmla="*/ 186 h 282"/>
                <a:gd name="T84" fmla="*/ 85 w 211"/>
                <a:gd name="T85" fmla="*/ 200 h 282"/>
                <a:gd name="T86" fmla="*/ 85 w 211"/>
                <a:gd name="T87" fmla="*/ 212 h 282"/>
                <a:gd name="T88" fmla="*/ 89 w 211"/>
                <a:gd name="T89" fmla="*/ 215 h 282"/>
                <a:gd name="T90" fmla="*/ 96 w 211"/>
                <a:gd name="T91" fmla="*/ 223 h 282"/>
                <a:gd name="T92" fmla="*/ 108 w 211"/>
                <a:gd name="T93" fmla="*/ 230 h 282"/>
                <a:gd name="T94" fmla="*/ 119 w 211"/>
                <a:gd name="T95" fmla="*/ 237 h 282"/>
                <a:gd name="T96" fmla="*/ 126 w 211"/>
                <a:gd name="T97" fmla="*/ 241 h 282"/>
                <a:gd name="T98" fmla="*/ 133 w 211"/>
                <a:gd name="T99" fmla="*/ 249 h 282"/>
                <a:gd name="T100" fmla="*/ 148 w 211"/>
                <a:gd name="T101" fmla="*/ 256 h 282"/>
                <a:gd name="T102" fmla="*/ 159 w 211"/>
                <a:gd name="T103" fmla="*/ 260 h 282"/>
                <a:gd name="T104" fmla="*/ 170 w 211"/>
                <a:gd name="T105" fmla="*/ 267 h 282"/>
                <a:gd name="T106" fmla="*/ 178 w 211"/>
                <a:gd name="T107" fmla="*/ 275 h 282"/>
                <a:gd name="T108" fmla="*/ 189 w 211"/>
                <a:gd name="T109" fmla="*/ 282 h 282"/>
                <a:gd name="T110" fmla="*/ 200 w 211"/>
                <a:gd name="T111" fmla="*/ 278 h 282"/>
                <a:gd name="T112" fmla="*/ 204 w 211"/>
                <a:gd name="T113" fmla="*/ 267 h 282"/>
                <a:gd name="T114" fmla="*/ 200 w 211"/>
                <a:gd name="T115" fmla="*/ 263 h 282"/>
                <a:gd name="T116" fmla="*/ 211 w 211"/>
                <a:gd name="T117" fmla="*/ 249 h 282"/>
                <a:gd name="T118" fmla="*/ 207 w 211"/>
                <a:gd name="T119" fmla="*/ 230 h 282"/>
                <a:gd name="T120" fmla="*/ 207 w 211"/>
                <a:gd name="T121" fmla="*/ 212 h 282"/>
                <a:gd name="T122" fmla="*/ 211 w 211"/>
                <a:gd name="T123" fmla="*/ 189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11" h="282">
                  <a:moveTo>
                    <a:pt x="196" y="167"/>
                  </a:moveTo>
                  <a:lnTo>
                    <a:pt x="196" y="167"/>
                  </a:lnTo>
                  <a:lnTo>
                    <a:pt x="193" y="167"/>
                  </a:lnTo>
                  <a:lnTo>
                    <a:pt x="193" y="167"/>
                  </a:lnTo>
                  <a:lnTo>
                    <a:pt x="189" y="167"/>
                  </a:lnTo>
                  <a:lnTo>
                    <a:pt x="185" y="167"/>
                  </a:lnTo>
                  <a:lnTo>
                    <a:pt x="182" y="167"/>
                  </a:lnTo>
                  <a:lnTo>
                    <a:pt x="182" y="167"/>
                  </a:lnTo>
                  <a:lnTo>
                    <a:pt x="182" y="163"/>
                  </a:lnTo>
                  <a:lnTo>
                    <a:pt x="178" y="152"/>
                  </a:lnTo>
                  <a:lnTo>
                    <a:pt x="178" y="148"/>
                  </a:lnTo>
                  <a:lnTo>
                    <a:pt x="182" y="148"/>
                  </a:lnTo>
                  <a:lnTo>
                    <a:pt x="182" y="145"/>
                  </a:lnTo>
                  <a:lnTo>
                    <a:pt x="178" y="141"/>
                  </a:lnTo>
                  <a:lnTo>
                    <a:pt x="174" y="145"/>
                  </a:lnTo>
                  <a:lnTo>
                    <a:pt x="167" y="152"/>
                  </a:lnTo>
                  <a:lnTo>
                    <a:pt x="159" y="152"/>
                  </a:lnTo>
                  <a:lnTo>
                    <a:pt x="152" y="152"/>
                  </a:lnTo>
                  <a:lnTo>
                    <a:pt x="152" y="145"/>
                  </a:lnTo>
                  <a:lnTo>
                    <a:pt x="148" y="141"/>
                  </a:lnTo>
                  <a:lnTo>
                    <a:pt x="141" y="141"/>
                  </a:lnTo>
                  <a:lnTo>
                    <a:pt x="130" y="141"/>
                  </a:lnTo>
                  <a:lnTo>
                    <a:pt x="137" y="137"/>
                  </a:lnTo>
                  <a:lnTo>
                    <a:pt x="126" y="126"/>
                  </a:lnTo>
                  <a:lnTo>
                    <a:pt x="122" y="123"/>
                  </a:lnTo>
                  <a:lnTo>
                    <a:pt x="122" y="119"/>
                  </a:lnTo>
                  <a:lnTo>
                    <a:pt x="122" y="115"/>
                  </a:lnTo>
                  <a:lnTo>
                    <a:pt x="122" y="115"/>
                  </a:lnTo>
                  <a:lnTo>
                    <a:pt x="126" y="111"/>
                  </a:lnTo>
                  <a:lnTo>
                    <a:pt x="122" y="108"/>
                  </a:lnTo>
                  <a:lnTo>
                    <a:pt x="126" y="108"/>
                  </a:lnTo>
                  <a:lnTo>
                    <a:pt x="126" y="104"/>
                  </a:lnTo>
                  <a:lnTo>
                    <a:pt x="130" y="100"/>
                  </a:lnTo>
                  <a:lnTo>
                    <a:pt x="133" y="100"/>
                  </a:lnTo>
                  <a:lnTo>
                    <a:pt x="133" y="100"/>
                  </a:lnTo>
                  <a:lnTo>
                    <a:pt x="133" y="97"/>
                  </a:lnTo>
                  <a:lnTo>
                    <a:pt x="133" y="93"/>
                  </a:lnTo>
                  <a:lnTo>
                    <a:pt x="137" y="85"/>
                  </a:lnTo>
                  <a:lnTo>
                    <a:pt x="137" y="85"/>
                  </a:lnTo>
                  <a:lnTo>
                    <a:pt x="137" y="82"/>
                  </a:lnTo>
                  <a:lnTo>
                    <a:pt x="137" y="78"/>
                  </a:lnTo>
                  <a:lnTo>
                    <a:pt x="141" y="78"/>
                  </a:lnTo>
                  <a:lnTo>
                    <a:pt x="145" y="74"/>
                  </a:lnTo>
                  <a:lnTo>
                    <a:pt x="148" y="71"/>
                  </a:lnTo>
                  <a:lnTo>
                    <a:pt x="148" y="71"/>
                  </a:lnTo>
                  <a:lnTo>
                    <a:pt x="152" y="71"/>
                  </a:lnTo>
                  <a:lnTo>
                    <a:pt x="159" y="67"/>
                  </a:lnTo>
                  <a:lnTo>
                    <a:pt x="170" y="63"/>
                  </a:lnTo>
                  <a:lnTo>
                    <a:pt x="170" y="63"/>
                  </a:lnTo>
                  <a:lnTo>
                    <a:pt x="174" y="63"/>
                  </a:lnTo>
                  <a:lnTo>
                    <a:pt x="178" y="63"/>
                  </a:lnTo>
                  <a:lnTo>
                    <a:pt x="178" y="63"/>
                  </a:lnTo>
                  <a:lnTo>
                    <a:pt x="182" y="63"/>
                  </a:lnTo>
                  <a:lnTo>
                    <a:pt x="182" y="67"/>
                  </a:lnTo>
                  <a:lnTo>
                    <a:pt x="185" y="67"/>
                  </a:lnTo>
                  <a:lnTo>
                    <a:pt x="185" y="63"/>
                  </a:lnTo>
                  <a:lnTo>
                    <a:pt x="185" y="59"/>
                  </a:lnTo>
                  <a:lnTo>
                    <a:pt x="182" y="56"/>
                  </a:lnTo>
                  <a:lnTo>
                    <a:pt x="178" y="59"/>
                  </a:lnTo>
                  <a:lnTo>
                    <a:pt x="174" y="59"/>
                  </a:lnTo>
                  <a:lnTo>
                    <a:pt x="174" y="56"/>
                  </a:lnTo>
                  <a:lnTo>
                    <a:pt x="185" y="41"/>
                  </a:lnTo>
                  <a:lnTo>
                    <a:pt x="185" y="37"/>
                  </a:lnTo>
                  <a:lnTo>
                    <a:pt x="182" y="37"/>
                  </a:lnTo>
                  <a:lnTo>
                    <a:pt x="182" y="37"/>
                  </a:lnTo>
                  <a:lnTo>
                    <a:pt x="178" y="33"/>
                  </a:lnTo>
                  <a:lnTo>
                    <a:pt x="174" y="33"/>
                  </a:lnTo>
                  <a:lnTo>
                    <a:pt x="174" y="33"/>
                  </a:lnTo>
                  <a:lnTo>
                    <a:pt x="170" y="33"/>
                  </a:lnTo>
                  <a:lnTo>
                    <a:pt x="163" y="37"/>
                  </a:lnTo>
                  <a:lnTo>
                    <a:pt x="159" y="33"/>
                  </a:lnTo>
                  <a:lnTo>
                    <a:pt x="156" y="33"/>
                  </a:lnTo>
                  <a:lnTo>
                    <a:pt x="152" y="37"/>
                  </a:lnTo>
                  <a:lnTo>
                    <a:pt x="148" y="37"/>
                  </a:lnTo>
                  <a:lnTo>
                    <a:pt x="145" y="37"/>
                  </a:lnTo>
                  <a:lnTo>
                    <a:pt x="141" y="37"/>
                  </a:lnTo>
                  <a:lnTo>
                    <a:pt x="137" y="37"/>
                  </a:lnTo>
                  <a:lnTo>
                    <a:pt x="137" y="37"/>
                  </a:lnTo>
                  <a:lnTo>
                    <a:pt x="133" y="33"/>
                  </a:lnTo>
                  <a:lnTo>
                    <a:pt x="137" y="33"/>
                  </a:lnTo>
                  <a:lnTo>
                    <a:pt x="133" y="30"/>
                  </a:lnTo>
                  <a:lnTo>
                    <a:pt x="133" y="26"/>
                  </a:lnTo>
                  <a:lnTo>
                    <a:pt x="130" y="26"/>
                  </a:lnTo>
                  <a:lnTo>
                    <a:pt x="130" y="22"/>
                  </a:lnTo>
                  <a:lnTo>
                    <a:pt x="126" y="19"/>
                  </a:lnTo>
                  <a:lnTo>
                    <a:pt x="119" y="15"/>
                  </a:lnTo>
                  <a:lnTo>
                    <a:pt x="119" y="15"/>
                  </a:lnTo>
                  <a:lnTo>
                    <a:pt x="115" y="11"/>
                  </a:lnTo>
                  <a:lnTo>
                    <a:pt x="115" y="8"/>
                  </a:lnTo>
                  <a:lnTo>
                    <a:pt x="111" y="4"/>
                  </a:lnTo>
                  <a:lnTo>
                    <a:pt x="111" y="4"/>
                  </a:lnTo>
                  <a:lnTo>
                    <a:pt x="108" y="4"/>
                  </a:lnTo>
                  <a:lnTo>
                    <a:pt x="100" y="0"/>
                  </a:lnTo>
                  <a:lnTo>
                    <a:pt x="96" y="0"/>
                  </a:lnTo>
                  <a:lnTo>
                    <a:pt x="96" y="0"/>
                  </a:lnTo>
                  <a:lnTo>
                    <a:pt x="96" y="0"/>
                  </a:lnTo>
                  <a:lnTo>
                    <a:pt x="96" y="4"/>
                  </a:lnTo>
                  <a:lnTo>
                    <a:pt x="100" y="8"/>
                  </a:lnTo>
                  <a:lnTo>
                    <a:pt x="100" y="11"/>
                  </a:lnTo>
                  <a:lnTo>
                    <a:pt x="100" y="15"/>
                  </a:lnTo>
                  <a:lnTo>
                    <a:pt x="100" y="19"/>
                  </a:lnTo>
                  <a:lnTo>
                    <a:pt x="96" y="19"/>
                  </a:lnTo>
                  <a:lnTo>
                    <a:pt x="93" y="26"/>
                  </a:lnTo>
                  <a:lnTo>
                    <a:pt x="82" y="37"/>
                  </a:lnTo>
                  <a:lnTo>
                    <a:pt x="74" y="41"/>
                  </a:lnTo>
                  <a:lnTo>
                    <a:pt x="56" y="45"/>
                  </a:lnTo>
                  <a:lnTo>
                    <a:pt x="56" y="48"/>
                  </a:lnTo>
                  <a:lnTo>
                    <a:pt x="41" y="71"/>
                  </a:lnTo>
                  <a:lnTo>
                    <a:pt x="37" y="74"/>
                  </a:lnTo>
                  <a:lnTo>
                    <a:pt x="37" y="74"/>
                  </a:lnTo>
                  <a:lnTo>
                    <a:pt x="33" y="67"/>
                  </a:lnTo>
                  <a:lnTo>
                    <a:pt x="30" y="67"/>
                  </a:lnTo>
                  <a:lnTo>
                    <a:pt x="22" y="67"/>
                  </a:lnTo>
                  <a:lnTo>
                    <a:pt x="22" y="63"/>
                  </a:lnTo>
                  <a:lnTo>
                    <a:pt x="19" y="67"/>
                  </a:lnTo>
                  <a:lnTo>
                    <a:pt x="15" y="67"/>
                  </a:lnTo>
                  <a:lnTo>
                    <a:pt x="15" y="63"/>
                  </a:lnTo>
                  <a:lnTo>
                    <a:pt x="19" y="59"/>
                  </a:lnTo>
                  <a:lnTo>
                    <a:pt x="22" y="59"/>
                  </a:lnTo>
                  <a:lnTo>
                    <a:pt x="19" y="56"/>
                  </a:lnTo>
                  <a:lnTo>
                    <a:pt x="19" y="52"/>
                  </a:lnTo>
                  <a:lnTo>
                    <a:pt x="19" y="52"/>
                  </a:lnTo>
                  <a:lnTo>
                    <a:pt x="11" y="56"/>
                  </a:lnTo>
                  <a:lnTo>
                    <a:pt x="8" y="59"/>
                  </a:lnTo>
                  <a:lnTo>
                    <a:pt x="0" y="63"/>
                  </a:lnTo>
                  <a:lnTo>
                    <a:pt x="0" y="67"/>
                  </a:lnTo>
                  <a:lnTo>
                    <a:pt x="0" y="71"/>
                  </a:lnTo>
                  <a:lnTo>
                    <a:pt x="0" y="71"/>
                  </a:lnTo>
                  <a:lnTo>
                    <a:pt x="0" y="74"/>
                  </a:lnTo>
                  <a:lnTo>
                    <a:pt x="4" y="78"/>
                  </a:lnTo>
                  <a:lnTo>
                    <a:pt x="0" y="78"/>
                  </a:lnTo>
                  <a:lnTo>
                    <a:pt x="0" y="78"/>
                  </a:lnTo>
                  <a:lnTo>
                    <a:pt x="4" y="82"/>
                  </a:lnTo>
                  <a:lnTo>
                    <a:pt x="8" y="85"/>
                  </a:lnTo>
                  <a:lnTo>
                    <a:pt x="4" y="89"/>
                  </a:lnTo>
                  <a:lnTo>
                    <a:pt x="4" y="89"/>
                  </a:lnTo>
                  <a:lnTo>
                    <a:pt x="0" y="89"/>
                  </a:lnTo>
                  <a:lnTo>
                    <a:pt x="0" y="93"/>
                  </a:lnTo>
                  <a:lnTo>
                    <a:pt x="4" y="97"/>
                  </a:lnTo>
                  <a:lnTo>
                    <a:pt x="4" y="97"/>
                  </a:lnTo>
                  <a:lnTo>
                    <a:pt x="11" y="100"/>
                  </a:lnTo>
                  <a:lnTo>
                    <a:pt x="15" y="100"/>
                  </a:lnTo>
                  <a:lnTo>
                    <a:pt x="22" y="104"/>
                  </a:lnTo>
                  <a:lnTo>
                    <a:pt x="26" y="104"/>
                  </a:lnTo>
                  <a:lnTo>
                    <a:pt x="26" y="108"/>
                  </a:lnTo>
                  <a:lnTo>
                    <a:pt x="30" y="111"/>
                  </a:lnTo>
                  <a:lnTo>
                    <a:pt x="30" y="115"/>
                  </a:lnTo>
                  <a:lnTo>
                    <a:pt x="33" y="119"/>
                  </a:lnTo>
                  <a:lnTo>
                    <a:pt x="37" y="123"/>
                  </a:lnTo>
                  <a:lnTo>
                    <a:pt x="41" y="126"/>
                  </a:lnTo>
                  <a:lnTo>
                    <a:pt x="41" y="130"/>
                  </a:lnTo>
                  <a:lnTo>
                    <a:pt x="45" y="134"/>
                  </a:lnTo>
                  <a:lnTo>
                    <a:pt x="45" y="137"/>
                  </a:lnTo>
                  <a:lnTo>
                    <a:pt x="48" y="141"/>
                  </a:lnTo>
                  <a:lnTo>
                    <a:pt x="48" y="145"/>
                  </a:lnTo>
                  <a:lnTo>
                    <a:pt x="52" y="148"/>
                  </a:lnTo>
                  <a:lnTo>
                    <a:pt x="52" y="152"/>
                  </a:lnTo>
                  <a:lnTo>
                    <a:pt x="52" y="152"/>
                  </a:lnTo>
                  <a:lnTo>
                    <a:pt x="56" y="160"/>
                  </a:lnTo>
                  <a:lnTo>
                    <a:pt x="59" y="163"/>
                  </a:lnTo>
                  <a:lnTo>
                    <a:pt x="63" y="167"/>
                  </a:lnTo>
                  <a:lnTo>
                    <a:pt x="63" y="171"/>
                  </a:lnTo>
                  <a:lnTo>
                    <a:pt x="63" y="171"/>
                  </a:lnTo>
                  <a:lnTo>
                    <a:pt x="63" y="171"/>
                  </a:lnTo>
                  <a:lnTo>
                    <a:pt x="70" y="178"/>
                  </a:lnTo>
                  <a:lnTo>
                    <a:pt x="70" y="178"/>
                  </a:lnTo>
                  <a:lnTo>
                    <a:pt x="70" y="182"/>
                  </a:lnTo>
                  <a:lnTo>
                    <a:pt x="74" y="186"/>
                  </a:lnTo>
                  <a:lnTo>
                    <a:pt x="78" y="186"/>
                  </a:lnTo>
                  <a:lnTo>
                    <a:pt x="78" y="189"/>
                  </a:lnTo>
                  <a:lnTo>
                    <a:pt x="82" y="197"/>
                  </a:lnTo>
                  <a:lnTo>
                    <a:pt x="85" y="200"/>
                  </a:lnTo>
                  <a:lnTo>
                    <a:pt x="89" y="208"/>
                  </a:lnTo>
                  <a:lnTo>
                    <a:pt x="89" y="212"/>
                  </a:lnTo>
                  <a:lnTo>
                    <a:pt x="89" y="212"/>
                  </a:lnTo>
                  <a:lnTo>
                    <a:pt x="85" y="212"/>
                  </a:lnTo>
                  <a:lnTo>
                    <a:pt x="85" y="212"/>
                  </a:lnTo>
                  <a:lnTo>
                    <a:pt x="85" y="215"/>
                  </a:lnTo>
                  <a:lnTo>
                    <a:pt x="85" y="215"/>
                  </a:lnTo>
                  <a:lnTo>
                    <a:pt x="89" y="215"/>
                  </a:lnTo>
                  <a:lnTo>
                    <a:pt x="93" y="219"/>
                  </a:lnTo>
                  <a:lnTo>
                    <a:pt x="93" y="219"/>
                  </a:lnTo>
                  <a:lnTo>
                    <a:pt x="93" y="219"/>
                  </a:lnTo>
                  <a:lnTo>
                    <a:pt x="96" y="223"/>
                  </a:lnTo>
                  <a:lnTo>
                    <a:pt x="100" y="226"/>
                  </a:lnTo>
                  <a:lnTo>
                    <a:pt x="100" y="230"/>
                  </a:lnTo>
                  <a:lnTo>
                    <a:pt x="104" y="230"/>
                  </a:lnTo>
                  <a:lnTo>
                    <a:pt x="108" y="230"/>
                  </a:lnTo>
                  <a:lnTo>
                    <a:pt x="108" y="234"/>
                  </a:lnTo>
                  <a:lnTo>
                    <a:pt x="111" y="234"/>
                  </a:lnTo>
                  <a:lnTo>
                    <a:pt x="111" y="237"/>
                  </a:lnTo>
                  <a:lnTo>
                    <a:pt x="119" y="237"/>
                  </a:lnTo>
                  <a:lnTo>
                    <a:pt x="119" y="234"/>
                  </a:lnTo>
                  <a:lnTo>
                    <a:pt x="119" y="237"/>
                  </a:lnTo>
                  <a:lnTo>
                    <a:pt x="119" y="241"/>
                  </a:lnTo>
                  <a:lnTo>
                    <a:pt x="126" y="241"/>
                  </a:lnTo>
                  <a:lnTo>
                    <a:pt x="130" y="245"/>
                  </a:lnTo>
                  <a:lnTo>
                    <a:pt x="130" y="249"/>
                  </a:lnTo>
                  <a:lnTo>
                    <a:pt x="130" y="249"/>
                  </a:lnTo>
                  <a:lnTo>
                    <a:pt x="133" y="249"/>
                  </a:lnTo>
                  <a:lnTo>
                    <a:pt x="137" y="249"/>
                  </a:lnTo>
                  <a:lnTo>
                    <a:pt x="141" y="249"/>
                  </a:lnTo>
                  <a:lnTo>
                    <a:pt x="145" y="252"/>
                  </a:lnTo>
                  <a:lnTo>
                    <a:pt x="148" y="256"/>
                  </a:lnTo>
                  <a:lnTo>
                    <a:pt x="152" y="256"/>
                  </a:lnTo>
                  <a:lnTo>
                    <a:pt x="156" y="256"/>
                  </a:lnTo>
                  <a:lnTo>
                    <a:pt x="156" y="256"/>
                  </a:lnTo>
                  <a:lnTo>
                    <a:pt x="159" y="260"/>
                  </a:lnTo>
                  <a:lnTo>
                    <a:pt x="163" y="263"/>
                  </a:lnTo>
                  <a:lnTo>
                    <a:pt x="167" y="263"/>
                  </a:lnTo>
                  <a:lnTo>
                    <a:pt x="167" y="267"/>
                  </a:lnTo>
                  <a:lnTo>
                    <a:pt x="170" y="267"/>
                  </a:lnTo>
                  <a:lnTo>
                    <a:pt x="170" y="271"/>
                  </a:lnTo>
                  <a:lnTo>
                    <a:pt x="170" y="271"/>
                  </a:lnTo>
                  <a:lnTo>
                    <a:pt x="174" y="271"/>
                  </a:lnTo>
                  <a:lnTo>
                    <a:pt x="178" y="275"/>
                  </a:lnTo>
                  <a:lnTo>
                    <a:pt x="182" y="278"/>
                  </a:lnTo>
                  <a:lnTo>
                    <a:pt x="185" y="282"/>
                  </a:lnTo>
                  <a:lnTo>
                    <a:pt x="189" y="282"/>
                  </a:lnTo>
                  <a:lnTo>
                    <a:pt x="189" y="282"/>
                  </a:lnTo>
                  <a:lnTo>
                    <a:pt x="193" y="282"/>
                  </a:lnTo>
                  <a:lnTo>
                    <a:pt x="196" y="278"/>
                  </a:lnTo>
                  <a:lnTo>
                    <a:pt x="196" y="278"/>
                  </a:lnTo>
                  <a:lnTo>
                    <a:pt x="200" y="278"/>
                  </a:lnTo>
                  <a:lnTo>
                    <a:pt x="204" y="275"/>
                  </a:lnTo>
                  <a:lnTo>
                    <a:pt x="200" y="271"/>
                  </a:lnTo>
                  <a:lnTo>
                    <a:pt x="200" y="271"/>
                  </a:lnTo>
                  <a:lnTo>
                    <a:pt x="204" y="267"/>
                  </a:lnTo>
                  <a:lnTo>
                    <a:pt x="204" y="267"/>
                  </a:lnTo>
                  <a:lnTo>
                    <a:pt x="204" y="267"/>
                  </a:lnTo>
                  <a:lnTo>
                    <a:pt x="204" y="267"/>
                  </a:lnTo>
                  <a:lnTo>
                    <a:pt x="200" y="263"/>
                  </a:lnTo>
                  <a:lnTo>
                    <a:pt x="204" y="260"/>
                  </a:lnTo>
                  <a:lnTo>
                    <a:pt x="207" y="256"/>
                  </a:lnTo>
                  <a:lnTo>
                    <a:pt x="211" y="252"/>
                  </a:lnTo>
                  <a:lnTo>
                    <a:pt x="211" y="249"/>
                  </a:lnTo>
                  <a:lnTo>
                    <a:pt x="207" y="241"/>
                  </a:lnTo>
                  <a:lnTo>
                    <a:pt x="207" y="237"/>
                  </a:lnTo>
                  <a:lnTo>
                    <a:pt x="207" y="234"/>
                  </a:lnTo>
                  <a:lnTo>
                    <a:pt x="207" y="230"/>
                  </a:lnTo>
                  <a:lnTo>
                    <a:pt x="204" y="230"/>
                  </a:lnTo>
                  <a:lnTo>
                    <a:pt x="207" y="226"/>
                  </a:lnTo>
                  <a:lnTo>
                    <a:pt x="207" y="223"/>
                  </a:lnTo>
                  <a:lnTo>
                    <a:pt x="207" y="212"/>
                  </a:lnTo>
                  <a:lnTo>
                    <a:pt x="207" y="208"/>
                  </a:lnTo>
                  <a:lnTo>
                    <a:pt x="207" y="204"/>
                  </a:lnTo>
                  <a:lnTo>
                    <a:pt x="207" y="193"/>
                  </a:lnTo>
                  <a:lnTo>
                    <a:pt x="211" y="189"/>
                  </a:lnTo>
                  <a:lnTo>
                    <a:pt x="211" y="186"/>
                  </a:lnTo>
                  <a:lnTo>
                    <a:pt x="196" y="16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0" name="Freeform 185">
              <a:extLst>
                <a:ext uri="{FF2B5EF4-FFF2-40B4-BE49-F238E27FC236}">
                  <a16:creationId xmlns:a16="http://schemas.microsoft.com/office/drawing/2014/main" xmlns="" id="{61BE93B4-6CCC-4900-847F-CE99DCCA167C}"/>
                </a:ext>
              </a:extLst>
            </p:cNvPr>
            <p:cNvSpPr/>
            <p:nvPr/>
          </p:nvSpPr>
          <p:spPr bwMode="auto">
            <a:xfrm>
              <a:off x="2949159" y="4541996"/>
              <a:ext cx="365443" cy="361364"/>
            </a:xfrm>
            <a:custGeom>
              <a:avLst/>
              <a:gdLst>
                <a:gd name="T0" fmla="*/ 197 w 204"/>
                <a:gd name="T1" fmla="*/ 152 h 207"/>
                <a:gd name="T2" fmla="*/ 197 w 204"/>
                <a:gd name="T3" fmla="*/ 118 h 207"/>
                <a:gd name="T4" fmla="*/ 186 w 204"/>
                <a:gd name="T5" fmla="*/ 100 h 207"/>
                <a:gd name="T6" fmla="*/ 152 w 204"/>
                <a:gd name="T7" fmla="*/ 85 h 207"/>
                <a:gd name="T8" fmla="*/ 152 w 204"/>
                <a:gd name="T9" fmla="*/ 67 h 207"/>
                <a:gd name="T10" fmla="*/ 134 w 204"/>
                <a:gd name="T11" fmla="*/ 63 h 207"/>
                <a:gd name="T12" fmla="*/ 126 w 204"/>
                <a:gd name="T13" fmla="*/ 55 h 207"/>
                <a:gd name="T14" fmla="*/ 111 w 204"/>
                <a:gd name="T15" fmla="*/ 52 h 207"/>
                <a:gd name="T16" fmla="*/ 97 w 204"/>
                <a:gd name="T17" fmla="*/ 41 h 207"/>
                <a:gd name="T18" fmla="*/ 86 w 204"/>
                <a:gd name="T19" fmla="*/ 41 h 207"/>
                <a:gd name="T20" fmla="*/ 74 w 204"/>
                <a:gd name="T21" fmla="*/ 33 h 207"/>
                <a:gd name="T22" fmla="*/ 71 w 204"/>
                <a:gd name="T23" fmla="*/ 22 h 207"/>
                <a:gd name="T24" fmla="*/ 67 w 204"/>
                <a:gd name="T25" fmla="*/ 7 h 207"/>
                <a:gd name="T26" fmla="*/ 63 w 204"/>
                <a:gd name="T27" fmla="*/ 3 h 207"/>
                <a:gd name="T28" fmla="*/ 52 w 204"/>
                <a:gd name="T29" fmla="*/ 3 h 207"/>
                <a:gd name="T30" fmla="*/ 34 w 204"/>
                <a:gd name="T31" fmla="*/ 15 h 207"/>
                <a:gd name="T32" fmla="*/ 23 w 204"/>
                <a:gd name="T33" fmla="*/ 18 h 207"/>
                <a:gd name="T34" fmla="*/ 11 w 204"/>
                <a:gd name="T35" fmla="*/ 22 h 207"/>
                <a:gd name="T36" fmla="*/ 15 w 204"/>
                <a:gd name="T37" fmla="*/ 44 h 207"/>
                <a:gd name="T38" fmla="*/ 11 w 204"/>
                <a:gd name="T39" fmla="*/ 63 h 207"/>
                <a:gd name="T40" fmla="*/ 11 w 204"/>
                <a:gd name="T41" fmla="*/ 81 h 207"/>
                <a:gd name="T42" fmla="*/ 11 w 204"/>
                <a:gd name="T43" fmla="*/ 89 h 207"/>
                <a:gd name="T44" fmla="*/ 15 w 204"/>
                <a:gd name="T45" fmla="*/ 104 h 207"/>
                <a:gd name="T46" fmla="*/ 8 w 204"/>
                <a:gd name="T47" fmla="*/ 115 h 207"/>
                <a:gd name="T48" fmla="*/ 8 w 204"/>
                <a:gd name="T49" fmla="*/ 122 h 207"/>
                <a:gd name="T50" fmla="*/ 11 w 204"/>
                <a:gd name="T51" fmla="*/ 126 h 207"/>
                <a:gd name="T52" fmla="*/ 15 w 204"/>
                <a:gd name="T53" fmla="*/ 133 h 207"/>
                <a:gd name="T54" fmla="*/ 15 w 204"/>
                <a:gd name="T55" fmla="*/ 144 h 207"/>
                <a:gd name="T56" fmla="*/ 26 w 204"/>
                <a:gd name="T57" fmla="*/ 156 h 207"/>
                <a:gd name="T58" fmla="*/ 23 w 204"/>
                <a:gd name="T59" fmla="*/ 170 h 207"/>
                <a:gd name="T60" fmla="*/ 45 w 204"/>
                <a:gd name="T61" fmla="*/ 207 h 207"/>
                <a:gd name="T62" fmla="*/ 52 w 204"/>
                <a:gd name="T63" fmla="*/ 207 h 207"/>
                <a:gd name="T64" fmla="*/ 56 w 204"/>
                <a:gd name="T65" fmla="*/ 200 h 207"/>
                <a:gd name="T66" fmla="*/ 71 w 204"/>
                <a:gd name="T67" fmla="*/ 196 h 207"/>
                <a:gd name="T68" fmla="*/ 82 w 204"/>
                <a:gd name="T69" fmla="*/ 193 h 207"/>
                <a:gd name="T70" fmla="*/ 93 w 204"/>
                <a:gd name="T71" fmla="*/ 196 h 207"/>
                <a:gd name="T72" fmla="*/ 97 w 204"/>
                <a:gd name="T73" fmla="*/ 204 h 207"/>
                <a:gd name="T74" fmla="*/ 100 w 204"/>
                <a:gd name="T75" fmla="*/ 196 h 207"/>
                <a:gd name="T76" fmla="*/ 119 w 204"/>
                <a:gd name="T77" fmla="*/ 193 h 207"/>
                <a:gd name="T78" fmla="*/ 130 w 204"/>
                <a:gd name="T79" fmla="*/ 182 h 207"/>
                <a:gd name="T80" fmla="*/ 126 w 204"/>
                <a:gd name="T81" fmla="*/ 170 h 207"/>
                <a:gd name="T82" fmla="*/ 134 w 204"/>
                <a:gd name="T83" fmla="*/ 156 h 207"/>
                <a:gd name="T84" fmla="*/ 178 w 204"/>
                <a:gd name="T85" fmla="*/ 148 h 207"/>
                <a:gd name="T86" fmla="*/ 197 w 204"/>
                <a:gd name="T87" fmla="*/ 159 h 2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204" h="207">
                  <a:moveTo>
                    <a:pt x="197" y="159"/>
                  </a:moveTo>
                  <a:lnTo>
                    <a:pt x="197" y="156"/>
                  </a:lnTo>
                  <a:lnTo>
                    <a:pt x="197" y="152"/>
                  </a:lnTo>
                  <a:lnTo>
                    <a:pt x="204" y="137"/>
                  </a:lnTo>
                  <a:lnTo>
                    <a:pt x="204" y="133"/>
                  </a:lnTo>
                  <a:lnTo>
                    <a:pt x="197" y="118"/>
                  </a:lnTo>
                  <a:lnTo>
                    <a:pt x="186" y="115"/>
                  </a:lnTo>
                  <a:lnTo>
                    <a:pt x="189" y="111"/>
                  </a:lnTo>
                  <a:lnTo>
                    <a:pt x="186" y="100"/>
                  </a:lnTo>
                  <a:lnTo>
                    <a:pt x="156" y="100"/>
                  </a:lnTo>
                  <a:lnTo>
                    <a:pt x="156" y="92"/>
                  </a:lnTo>
                  <a:lnTo>
                    <a:pt x="152" y="85"/>
                  </a:lnTo>
                  <a:lnTo>
                    <a:pt x="152" y="81"/>
                  </a:lnTo>
                  <a:lnTo>
                    <a:pt x="152" y="74"/>
                  </a:lnTo>
                  <a:lnTo>
                    <a:pt x="152" y="67"/>
                  </a:lnTo>
                  <a:lnTo>
                    <a:pt x="152" y="67"/>
                  </a:lnTo>
                  <a:lnTo>
                    <a:pt x="145" y="63"/>
                  </a:lnTo>
                  <a:lnTo>
                    <a:pt x="134" y="63"/>
                  </a:lnTo>
                  <a:lnTo>
                    <a:pt x="130" y="59"/>
                  </a:lnTo>
                  <a:lnTo>
                    <a:pt x="126" y="59"/>
                  </a:lnTo>
                  <a:lnTo>
                    <a:pt x="126" y="55"/>
                  </a:lnTo>
                  <a:lnTo>
                    <a:pt x="123" y="55"/>
                  </a:lnTo>
                  <a:lnTo>
                    <a:pt x="115" y="52"/>
                  </a:lnTo>
                  <a:lnTo>
                    <a:pt x="111" y="52"/>
                  </a:lnTo>
                  <a:lnTo>
                    <a:pt x="108" y="48"/>
                  </a:lnTo>
                  <a:lnTo>
                    <a:pt x="104" y="48"/>
                  </a:lnTo>
                  <a:lnTo>
                    <a:pt x="97" y="41"/>
                  </a:lnTo>
                  <a:lnTo>
                    <a:pt x="89" y="44"/>
                  </a:lnTo>
                  <a:lnTo>
                    <a:pt x="89" y="44"/>
                  </a:lnTo>
                  <a:lnTo>
                    <a:pt x="86" y="41"/>
                  </a:lnTo>
                  <a:lnTo>
                    <a:pt x="78" y="41"/>
                  </a:lnTo>
                  <a:lnTo>
                    <a:pt x="74" y="37"/>
                  </a:lnTo>
                  <a:lnTo>
                    <a:pt x="74" y="33"/>
                  </a:lnTo>
                  <a:lnTo>
                    <a:pt x="71" y="33"/>
                  </a:lnTo>
                  <a:lnTo>
                    <a:pt x="67" y="26"/>
                  </a:lnTo>
                  <a:lnTo>
                    <a:pt x="71" y="22"/>
                  </a:lnTo>
                  <a:lnTo>
                    <a:pt x="67" y="15"/>
                  </a:lnTo>
                  <a:lnTo>
                    <a:pt x="71" y="11"/>
                  </a:lnTo>
                  <a:lnTo>
                    <a:pt x="67" y="7"/>
                  </a:lnTo>
                  <a:lnTo>
                    <a:pt x="67" y="3"/>
                  </a:lnTo>
                  <a:lnTo>
                    <a:pt x="67" y="0"/>
                  </a:lnTo>
                  <a:lnTo>
                    <a:pt x="63" y="3"/>
                  </a:lnTo>
                  <a:lnTo>
                    <a:pt x="60" y="0"/>
                  </a:lnTo>
                  <a:lnTo>
                    <a:pt x="56" y="0"/>
                  </a:lnTo>
                  <a:lnTo>
                    <a:pt x="52" y="3"/>
                  </a:lnTo>
                  <a:lnTo>
                    <a:pt x="45" y="3"/>
                  </a:lnTo>
                  <a:lnTo>
                    <a:pt x="37" y="11"/>
                  </a:lnTo>
                  <a:lnTo>
                    <a:pt x="34" y="15"/>
                  </a:lnTo>
                  <a:lnTo>
                    <a:pt x="30" y="18"/>
                  </a:lnTo>
                  <a:lnTo>
                    <a:pt x="26" y="18"/>
                  </a:lnTo>
                  <a:lnTo>
                    <a:pt x="23" y="18"/>
                  </a:lnTo>
                  <a:lnTo>
                    <a:pt x="19" y="18"/>
                  </a:lnTo>
                  <a:lnTo>
                    <a:pt x="15" y="22"/>
                  </a:lnTo>
                  <a:lnTo>
                    <a:pt x="11" y="22"/>
                  </a:lnTo>
                  <a:lnTo>
                    <a:pt x="0" y="22"/>
                  </a:lnTo>
                  <a:lnTo>
                    <a:pt x="15" y="41"/>
                  </a:lnTo>
                  <a:lnTo>
                    <a:pt x="15" y="44"/>
                  </a:lnTo>
                  <a:lnTo>
                    <a:pt x="11" y="48"/>
                  </a:lnTo>
                  <a:lnTo>
                    <a:pt x="11" y="59"/>
                  </a:lnTo>
                  <a:lnTo>
                    <a:pt x="11" y="63"/>
                  </a:lnTo>
                  <a:lnTo>
                    <a:pt x="11" y="67"/>
                  </a:lnTo>
                  <a:lnTo>
                    <a:pt x="11" y="78"/>
                  </a:lnTo>
                  <a:lnTo>
                    <a:pt x="11" y="81"/>
                  </a:lnTo>
                  <a:lnTo>
                    <a:pt x="8" y="85"/>
                  </a:lnTo>
                  <a:lnTo>
                    <a:pt x="11" y="85"/>
                  </a:lnTo>
                  <a:lnTo>
                    <a:pt x="11" y="89"/>
                  </a:lnTo>
                  <a:lnTo>
                    <a:pt x="11" y="92"/>
                  </a:lnTo>
                  <a:lnTo>
                    <a:pt x="11" y="96"/>
                  </a:lnTo>
                  <a:lnTo>
                    <a:pt x="15" y="104"/>
                  </a:lnTo>
                  <a:lnTo>
                    <a:pt x="15" y="107"/>
                  </a:lnTo>
                  <a:lnTo>
                    <a:pt x="11" y="111"/>
                  </a:lnTo>
                  <a:lnTo>
                    <a:pt x="8" y="115"/>
                  </a:lnTo>
                  <a:lnTo>
                    <a:pt x="4" y="118"/>
                  </a:lnTo>
                  <a:lnTo>
                    <a:pt x="8" y="122"/>
                  </a:lnTo>
                  <a:lnTo>
                    <a:pt x="8" y="122"/>
                  </a:lnTo>
                  <a:lnTo>
                    <a:pt x="8" y="122"/>
                  </a:lnTo>
                  <a:lnTo>
                    <a:pt x="8" y="122"/>
                  </a:lnTo>
                  <a:lnTo>
                    <a:pt x="11" y="126"/>
                  </a:lnTo>
                  <a:lnTo>
                    <a:pt x="11" y="130"/>
                  </a:lnTo>
                  <a:lnTo>
                    <a:pt x="15" y="130"/>
                  </a:lnTo>
                  <a:lnTo>
                    <a:pt x="15" y="133"/>
                  </a:lnTo>
                  <a:lnTo>
                    <a:pt x="15" y="137"/>
                  </a:lnTo>
                  <a:lnTo>
                    <a:pt x="15" y="137"/>
                  </a:lnTo>
                  <a:lnTo>
                    <a:pt x="15" y="144"/>
                  </a:lnTo>
                  <a:lnTo>
                    <a:pt x="19" y="148"/>
                  </a:lnTo>
                  <a:lnTo>
                    <a:pt x="26" y="152"/>
                  </a:lnTo>
                  <a:lnTo>
                    <a:pt x="26" y="156"/>
                  </a:lnTo>
                  <a:lnTo>
                    <a:pt x="26" y="159"/>
                  </a:lnTo>
                  <a:lnTo>
                    <a:pt x="26" y="163"/>
                  </a:lnTo>
                  <a:lnTo>
                    <a:pt x="23" y="170"/>
                  </a:lnTo>
                  <a:lnTo>
                    <a:pt x="23" y="174"/>
                  </a:lnTo>
                  <a:lnTo>
                    <a:pt x="34" y="178"/>
                  </a:lnTo>
                  <a:lnTo>
                    <a:pt x="45" y="207"/>
                  </a:lnTo>
                  <a:lnTo>
                    <a:pt x="49" y="207"/>
                  </a:lnTo>
                  <a:lnTo>
                    <a:pt x="49" y="207"/>
                  </a:lnTo>
                  <a:lnTo>
                    <a:pt x="52" y="207"/>
                  </a:lnTo>
                  <a:lnTo>
                    <a:pt x="52" y="207"/>
                  </a:lnTo>
                  <a:lnTo>
                    <a:pt x="56" y="204"/>
                  </a:lnTo>
                  <a:lnTo>
                    <a:pt x="56" y="200"/>
                  </a:lnTo>
                  <a:lnTo>
                    <a:pt x="63" y="193"/>
                  </a:lnTo>
                  <a:lnTo>
                    <a:pt x="67" y="193"/>
                  </a:lnTo>
                  <a:lnTo>
                    <a:pt x="71" y="196"/>
                  </a:lnTo>
                  <a:lnTo>
                    <a:pt x="78" y="193"/>
                  </a:lnTo>
                  <a:lnTo>
                    <a:pt x="78" y="193"/>
                  </a:lnTo>
                  <a:lnTo>
                    <a:pt x="82" y="193"/>
                  </a:lnTo>
                  <a:lnTo>
                    <a:pt x="89" y="193"/>
                  </a:lnTo>
                  <a:lnTo>
                    <a:pt x="93" y="193"/>
                  </a:lnTo>
                  <a:lnTo>
                    <a:pt x="93" y="196"/>
                  </a:lnTo>
                  <a:lnTo>
                    <a:pt x="97" y="204"/>
                  </a:lnTo>
                  <a:lnTo>
                    <a:pt x="97" y="204"/>
                  </a:lnTo>
                  <a:lnTo>
                    <a:pt x="97" y="204"/>
                  </a:lnTo>
                  <a:lnTo>
                    <a:pt x="97" y="200"/>
                  </a:lnTo>
                  <a:lnTo>
                    <a:pt x="100" y="200"/>
                  </a:lnTo>
                  <a:lnTo>
                    <a:pt x="100" y="196"/>
                  </a:lnTo>
                  <a:lnTo>
                    <a:pt x="104" y="193"/>
                  </a:lnTo>
                  <a:lnTo>
                    <a:pt x="111" y="193"/>
                  </a:lnTo>
                  <a:lnTo>
                    <a:pt x="119" y="193"/>
                  </a:lnTo>
                  <a:lnTo>
                    <a:pt x="123" y="196"/>
                  </a:lnTo>
                  <a:lnTo>
                    <a:pt x="126" y="189"/>
                  </a:lnTo>
                  <a:lnTo>
                    <a:pt x="130" y="182"/>
                  </a:lnTo>
                  <a:lnTo>
                    <a:pt x="130" y="178"/>
                  </a:lnTo>
                  <a:lnTo>
                    <a:pt x="130" y="174"/>
                  </a:lnTo>
                  <a:lnTo>
                    <a:pt x="126" y="170"/>
                  </a:lnTo>
                  <a:lnTo>
                    <a:pt x="134" y="163"/>
                  </a:lnTo>
                  <a:lnTo>
                    <a:pt x="134" y="159"/>
                  </a:lnTo>
                  <a:lnTo>
                    <a:pt x="134" y="156"/>
                  </a:lnTo>
                  <a:lnTo>
                    <a:pt x="137" y="156"/>
                  </a:lnTo>
                  <a:lnTo>
                    <a:pt x="160" y="148"/>
                  </a:lnTo>
                  <a:lnTo>
                    <a:pt x="178" y="148"/>
                  </a:lnTo>
                  <a:lnTo>
                    <a:pt x="189" y="156"/>
                  </a:lnTo>
                  <a:lnTo>
                    <a:pt x="193" y="156"/>
                  </a:lnTo>
                  <a:lnTo>
                    <a:pt x="197" y="15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1" name="Freeform 186">
              <a:extLst>
                <a:ext uri="{FF2B5EF4-FFF2-40B4-BE49-F238E27FC236}">
                  <a16:creationId xmlns:a16="http://schemas.microsoft.com/office/drawing/2014/main" xmlns="" id="{E67BE913-E99F-47B6-AE2E-756CF28452B6}"/>
                </a:ext>
              </a:extLst>
            </p:cNvPr>
            <p:cNvSpPr/>
            <p:nvPr/>
          </p:nvSpPr>
          <p:spPr bwMode="auto">
            <a:xfrm>
              <a:off x="3169500" y="4800362"/>
              <a:ext cx="250793" cy="233927"/>
            </a:xfrm>
            <a:custGeom>
              <a:avLst/>
              <a:gdLst>
                <a:gd name="T0" fmla="*/ 3 w 140"/>
                <a:gd name="T1" fmla="*/ 41 h 134"/>
                <a:gd name="T2" fmla="*/ 7 w 140"/>
                <a:gd name="T3" fmla="*/ 30 h 134"/>
                <a:gd name="T4" fmla="*/ 3 w 140"/>
                <a:gd name="T5" fmla="*/ 22 h 134"/>
                <a:gd name="T6" fmla="*/ 11 w 140"/>
                <a:gd name="T7" fmla="*/ 11 h 134"/>
                <a:gd name="T8" fmla="*/ 14 w 140"/>
                <a:gd name="T9" fmla="*/ 8 h 134"/>
                <a:gd name="T10" fmla="*/ 55 w 140"/>
                <a:gd name="T11" fmla="*/ 0 h 134"/>
                <a:gd name="T12" fmla="*/ 70 w 140"/>
                <a:gd name="T13" fmla="*/ 8 h 134"/>
                <a:gd name="T14" fmla="*/ 74 w 140"/>
                <a:gd name="T15" fmla="*/ 15 h 134"/>
                <a:gd name="T16" fmla="*/ 77 w 140"/>
                <a:gd name="T17" fmla="*/ 22 h 134"/>
                <a:gd name="T18" fmla="*/ 77 w 140"/>
                <a:gd name="T19" fmla="*/ 37 h 134"/>
                <a:gd name="T20" fmla="*/ 77 w 140"/>
                <a:gd name="T21" fmla="*/ 41 h 134"/>
                <a:gd name="T22" fmla="*/ 85 w 140"/>
                <a:gd name="T23" fmla="*/ 45 h 134"/>
                <a:gd name="T24" fmla="*/ 96 w 140"/>
                <a:gd name="T25" fmla="*/ 45 h 134"/>
                <a:gd name="T26" fmla="*/ 107 w 140"/>
                <a:gd name="T27" fmla="*/ 45 h 134"/>
                <a:gd name="T28" fmla="*/ 114 w 140"/>
                <a:gd name="T29" fmla="*/ 48 h 134"/>
                <a:gd name="T30" fmla="*/ 122 w 140"/>
                <a:gd name="T31" fmla="*/ 67 h 134"/>
                <a:gd name="T32" fmla="*/ 125 w 140"/>
                <a:gd name="T33" fmla="*/ 74 h 134"/>
                <a:gd name="T34" fmla="*/ 137 w 140"/>
                <a:gd name="T35" fmla="*/ 71 h 134"/>
                <a:gd name="T36" fmla="*/ 140 w 140"/>
                <a:gd name="T37" fmla="*/ 74 h 134"/>
                <a:gd name="T38" fmla="*/ 140 w 140"/>
                <a:gd name="T39" fmla="*/ 93 h 134"/>
                <a:gd name="T40" fmla="*/ 137 w 140"/>
                <a:gd name="T41" fmla="*/ 93 h 134"/>
                <a:gd name="T42" fmla="*/ 137 w 140"/>
                <a:gd name="T43" fmla="*/ 97 h 134"/>
                <a:gd name="T44" fmla="*/ 137 w 140"/>
                <a:gd name="T45" fmla="*/ 100 h 134"/>
                <a:gd name="T46" fmla="*/ 137 w 140"/>
                <a:gd name="T47" fmla="*/ 104 h 134"/>
                <a:gd name="T48" fmla="*/ 133 w 140"/>
                <a:gd name="T49" fmla="*/ 111 h 134"/>
                <a:gd name="T50" fmla="*/ 129 w 140"/>
                <a:gd name="T51" fmla="*/ 119 h 134"/>
                <a:gd name="T52" fmla="*/ 122 w 140"/>
                <a:gd name="T53" fmla="*/ 126 h 134"/>
                <a:gd name="T54" fmla="*/ 114 w 140"/>
                <a:gd name="T55" fmla="*/ 130 h 134"/>
                <a:gd name="T56" fmla="*/ 111 w 140"/>
                <a:gd name="T57" fmla="*/ 134 h 134"/>
                <a:gd name="T58" fmla="*/ 107 w 140"/>
                <a:gd name="T59" fmla="*/ 134 h 134"/>
                <a:gd name="T60" fmla="*/ 96 w 140"/>
                <a:gd name="T61" fmla="*/ 130 h 134"/>
                <a:gd name="T62" fmla="*/ 74 w 140"/>
                <a:gd name="T63" fmla="*/ 130 h 134"/>
                <a:gd name="T64" fmla="*/ 74 w 140"/>
                <a:gd name="T65" fmla="*/ 126 h 134"/>
                <a:gd name="T66" fmla="*/ 81 w 140"/>
                <a:gd name="T67" fmla="*/ 115 h 134"/>
                <a:gd name="T68" fmla="*/ 81 w 140"/>
                <a:gd name="T69" fmla="*/ 111 h 134"/>
                <a:gd name="T70" fmla="*/ 85 w 140"/>
                <a:gd name="T71" fmla="*/ 104 h 134"/>
                <a:gd name="T72" fmla="*/ 85 w 140"/>
                <a:gd name="T73" fmla="*/ 97 h 134"/>
                <a:gd name="T74" fmla="*/ 77 w 140"/>
                <a:gd name="T75" fmla="*/ 89 h 134"/>
                <a:gd name="T76" fmla="*/ 59 w 140"/>
                <a:gd name="T77" fmla="*/ 85 h 134"/>
                <a:gd name="T78" fmla="*/ 48 w 140"/>
                <a:gd name="T79" fmla="*/ 82 h 134"/>
                <a:gd name="T80" fmla="*/ 33 w 140"/>
                <a:gd name="T81" fmla="*/ 74 h 134"/>
                <a:gd name="T82" fmla="*/ 25 w 140"/>
                <a:gd name="T83" fmla="*/ 67 h 134"/>
                <a:gd name="T84" fmla="*/ 11 w 140"/>
                <a:gd name="T85" fmla="*/ 59 h 134"/>
                <a:gd name="T86" fmla="*/ 3 w 140"/>
                <a:gd name="T87" fmla="*/ 52 h 134"/>
                <a:gd name="T88" fmla="*/ 0 w 140"/>
                <a:gd name="T89" fmla="*/ 48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40" h="134">
                  <a:moveTo>
                    <a:pt x="0" y="48"/>
                  </a:moveTo>
                  <a:lnTo>
                    <a:pt x="3" y="41"/>
                  </a:lnTo>
                  <a:lnTo>
                    <a:pt x="7" y="34"/>
                  </a:lnTo>
                  <a:lnTo>
                    <a:pt x="7" y="30"/>
                  </a:lnTo>
                  <a:lnTo>
                    <a:pt x="7" y="26"/>
                  </a:lnTo>
                  <a:lnTo>
                    <a:pt x="3" y="22"/>
                  </a:lnTo>
                  <a:lnTo>
                    <a:pt x="11" y="15"/>
                  </a:lnTo>
                  <a:lnTo>
                    <a:pt x="11" y="11"/>
                  </a:lnTo>
                  <a:lnTo>
                    <a:pt x="11" y="8"/>
                  </a:lnTo>
                  <a:lnTo>
                    <a:pt x="14" y="8"/>
                  </a:lnTo>
                  <a:lnTo>
                    <a:pt x="37" y="0"/>
                  </a:lnTo>
                  <a:lnTo>
                    <a:pt x="55" y="0"/>
                  </a:lnTo>
                  <a:lnTo>
                    <a:pt x="66" y="8"/>
                  </a:lnTo>
                  <a:lnTo>
                    <a:pt x="70" y="8"/>
                  </a:lnTo>
                  <a:lnTo>
                    <a:pt x="74" y="11"/>
                  </a:lnTo>
                  <a:lnTo>
                    <a:pt x="74" y="15"/>
                  </a:lnTo>
                  <a:lnTo>
                    <a:pt x="77" y="19"/>
                  </a:lnTo>
                  <a:lnTo>
                    <a:pt x="77" y="22"/>
                  </a:lnTo>
                  <a:lnTo>
                    <a:pt x="81" y="26"/>
                  </a:lnTo>
                  <a:lnTo>
                    <a:pt x="77" y="37"/>
                  </a:lnTo>
                  <a:lnTo>
                    <a:pt x="81" y="41"/>
                  </a:lnTo>
                  <a:lnTo>
                    <a:pt x="77" y="41"/>
                  </a:lnTo>
                  <a:lnTo>
                    <a:pt x="81" y="45"/>
                  </a:lnTo>
                  <a:lnTo>
                    <a:pt x="85" y="45"/>
                  </a:lnTo>
                  <a:lnTo>
                    <a:pt x="88" y="48"/>
                  </a:lnTo>
                  <a:lnTo>
                    <a:pt x="96" y="45"/>
                  </a:lnTo>
                  <a:lnTo>
                    <a:pt x="100" y="48"/>
                  </a:lnTo>
                  <a:lnTo>
                    <a:pt x="107" y="45"/>
                  </a:lnTo>
                  <a:lnTo>
                    <a:pt x="111" y="48"/>
                  </a:lnTo>
                  <a:lnTo>
                    <a:pt x="114" y="48"/>
                  </a:lnTo>
                  <a:lnTo>
                    <a:pt x="114" y="52"/>
                  </a:lnTo>
                  <a:lnTo>
                    <a:pt x="122" y="67"/>
                  </a:lnTo>
                  <a:lnTo>
                    <a:pt x="122" y="74"/>
                  </a:lnTo>
                  <a:lnTo>
                    <a:pt x="125" y="74"/>
                  </a:lnTo>
                  <a:lnTo>
                    <a:pt x="133" y="71"/>
                  </a:lnTo>
                  <a:lnTo>
                    <a:pt x="137" y="71"/>
                  </a:lnTo>
                  <a:lnTo>
                    <a:pt x="140" y="74"/>
                  </a:lnTo>
                  <a:lnTo>
                    <a:pt x="140" y="74"/>
                  </a:lnTo>
                  <a:lnTo>
                    <a:pt x="140" y="78"/>
                  </a:lnTo>
                  <a:lnTo>
                    <a:pt x="140" y="93"/>
                  </a:lnTo>
                  <a:lnTo>
                    <a:pt x="140" y="93"/>
                  </a:lnTo>
                  <a:lnTo>
                    <a:pt x="137" y="93"/>
                  </a:lnTo>
                  <a:lnTo>
                    <a:pt x="137" y="97"/>
                  </a:lnTo>
                  <a:lnTo>
                    <a:pt x="137" y="97"/>
                  </a:lnTo>
                  <a:lnTo>
                    <a:pt x="137" y="100"/>
                  </a:lnTo>
                  <a:lnTo>
                    <a:pt x="137" y="100"/>
                  </a:lnTo>
                  <a:lnTo>
                    <a:pt x="137" y="104"/>
                  </a:lnTo>
                  <a:lnTo>
                    <a:pt x="137" y="104"/>
                  </a:lnTo>
                  <a:lnTo>
                    <a:pt x="137" y="111"/>
                  </a:lnTo>
                  <a:lnTo>
                    <a:pt x="133" y="111"/>
                  </a:lnTo>
                  <a:lnTo>
                    <a:pt x="133" y="115"/>
                  </a:lnTo>
                  <a:lnTo>
                    <a:pt x="129" y="119"/>
                  </a:lnTo>
                  <a:lnTo>
                    <a:pt x="122" y="123"/>
                  </a:lnTo>
                  <a:lnTo>
                    <a:pt x="122" y="126"/>
                  </a:lnTo>
                  <a:lnTo>
                    <a:pt x="118" y="130"/>
                  </a:lnTo>
                  <a:lnTo>
                    <a:pt x="114" y="130"/>
                  </a:lnTo>
                  <a:lnTo>
                    <a:pt x="114" y="130"/>
                  </a:lnTo>
                  <a:lnTo>
                    <a:pt x="111" y="134"/>
                  </a:lnTo>
                  <a:lnTo>
                    <a:pt x="107" y="134"/>
                  </a:lnTo>
                  <a:lnTo>
                    <a:pt x="107" y="134"/>
                  </a:lnTo>
                  <a:lnTo>
                    <a:pt x="103" y="134"/>
                  </a:lnTo>
                  <a:lnTo>
                    <a:pt x="96" y="130"/>
                  </a:lnTo>
                  <a:lnTo>
                    <a:pt x="85" y="130"/>
                  </a:lnTo>
                  <a:lnTo>
                    <a:pt x="74" y="130"/>
                  </a:lnTo>
                  <a:lnTo>
                    <a:pt x="70" y="130"/>
                  </a:lnTo>
                  <a:lnTo>
                    <a:pt x="74" y="126"/>
                  </a:lnTo>
                  <a:lnTo>
                    <a:pt x="77" y="123"/>
                  </a:lnTo>
                  <a:lnTo>
                    <a:pt x="81" y="115"/>
                  </a:lnTo>
                  <a:lnTo>
                    <a:pt x="77" y="111"/>
                  </a:lnTo>
                  <a:lnTo>
                    <a:pt x="81" y="111"/>
                  </a:lnTo>
                  <a:lnTo>
                    <a:pt x="85" y="108"/>
                  </a:lnTo>
                  <a:lnTo>
                    <a:pt x="85" y="104"/>
                  </a:lnTo>
                  <a:lnTo>
                    <a:pt x="88" y="100"/>
                  </a:lnTo>
                  <a:lnTo>
                    <a:pt x="85" y="97"/>
                  </a:lnTo>
                  <a:lnTo>
                    <a:pt x="81" y="97"/>
                  </a:lnTo>
                  <a:lnTo>
                    <a:pt x="77" y="89"/>
                  </a:lnTo>
                  <a:lnTo>
                    <a:pt x="66" y="89"/>
                  </a:lnTo>
                  <a:lnTo>
                    <a:pt x="59" y="85"/>
                  </a:lnTo>
                  <a:lnTo>
                    <a:pt x="51" y="82"/>
                  </a:lnTo>
                  <a:lnTo>
                    <a:pt x="48" y="82"/>
                  </a:lnTo>
                  <a:lnTo>
                    <a:pt x="44" y="78"/>
                  </a:lnTo>
                  <a:lnTo>
                    <a:pt x="33" y="74"/>
                  </a:lnTo>
                  <a:lnTo>
                    <a:pt x="29" y="71"/>
                  </a:lnTo>
                  <a:lnTo>
                    <a:pt x="25" y="67"/>
                  </a:lnTo>
                  <a:lnTo>
                    <a:pt x="22" y="67"/>
                  </a:lnTo>
                  <a:lnTo>
                    <a:pt x="11" y="59"/>
                  </a:lnTo>
                  <a:lnTo>
                    <a:pt x="7" y="52"/>
                  </a:lnTo>
                  <a:lnTo>
                    <a:pt x="3" y="52"/>
                  </a:lnTo>
                  <a:lnTo>
                    <a:pt x="0" y="48"/>
                  </a:lnTo>
                  <a:lnTo>
                    <a:pt x="0"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2" name="Freeform 187">
              <a:extLst>
                <a:ext uri="{FF2B5EF4-FFF2-40B4-BE49-F238E27FC236}">
                  <a16:creationId xmlns:a16="http://schemas.microsoft.com/office/drawing/2014/main" xmlns="" id="{4DD585A8-A3F6-4303-BB42-EE4C04F5C6B9}"/>
                </a:ext>
              </a:extLst>
            </p:cNvPr>
            <p:cNvSpPr/>
            <p:nvPr/>
          </p:nvSpPr>
          <p:spPr bwMode="auto">
            <a:xfrm>
              <a:off x="3321768" y="5104117"/>
              <a:ext cx="152268" cy="150132"/>
            </a:xfrm>
            <a:custGeom>
              <a:avLst/>
              <a:gdLst>
                <a:gd name="T0" fmla="*/ 11 w 85"/>
                <a:gd name="T1" fmla="*/ 0 h 86"/>
                <a:gd name="T2" fmla="*/ 22 w 85"/>
                <a:gd name="T3" fmla="*/ 0 h 86"/>
                <a:gd name="T4" fmla="*/ 29 w 85"/>
                <a:gd name="T5" fmla="*/ 8 h 86"/>
                <a:gd name="T6" fmla="*/ 37 w 85"/>
                <a:gd name="T7" fmla="*/ 12 h 86"/>
                <a:gd name="T8" fmla="*/ 40 w 85"/>
                <a:gd name="T9" fmla="*/ 19 h 86"/>
                <a:gd name="T10" fmla="*/ 44 w 85"/>
                <a:gd name="T11" fmla="*/ 15 h 86"/>
                <a:gd name="T12" fmla="*/ 55 w 85"/>
                <a:gd name="T13" fmla="*/ 23 h 86"/>
                <a:gd name="T14" fmla="*/ 63 w 85"/>
                <a:gd name="T15" fmla="*/ 26 h 86"/>
                <a:gd name="T16" fmla="*/ 66 w 85"/>
                <a:gd name="T17" fmla="*/ 30 h 86"/>
                <a:gd name="T18" fmla="*/ 74 w 85"/>
                <a:gd name="T19" fmla="*/ 38 h 86"/>
                <a:gd name="T20" fmla="*/ 81 w 85"/>
                <a:gd name="T21" fmla="*/ 45 h 86"/>
                <a:gd name="T22" fmla="*/ 77 w 85"/>
                <a:gd name="T23" fmla="*/ 52 h 86"/>
                <a:gd name="T24" fmla="*/ 81 w 85"/>
                <a:gd name="T25" fmla="*/ 60 h 86"/>
                <a:gd name="T26" fmla="*/ 85 w 85"/>
                <a:gd name="T27" fmla="*/ 64 h 86"/>
                <a:gd name="T28" fmla="*/ 85 w 85"/>
                <a:gd name="T29" fmla="*/ 64 h 86"/>
                <a:gd name="T30" fmla="*/ 81 w 85"/>
                <a:gd name="T31" fmla="*/ 71 h 86"/>
                <a:gd name="T32" fmla="*/ 77 w 85"/>
                <a:gd name="T33" fmla="*/ 75 h 86"/>
                <a:gd name="T34" fmla="*/ 74 w 85"/>
                <a:gd name="T35" fmla="*/ 78 h 86"/>
                <a:gd name="T36" fmla="*/ 66 w 85"/>
                <a:gd name="T37" fmla="*/ 82 h 86"/>
                <a:gd name="T38" fmla="*/ 63 w 85"/>
                <a:gd name="T39" fmla="*/ 82 h 86"/>
                <a:gd name="T40" fmla="*/ 63 w 85"/>
                <a:gd name="T41" fmla="*/ 86 h 86"/>
                <a:gd name="T42" fmla="*/ 55 w 85"/>
                <a:gd name="T43" fmla="*/ 86 h 86"/>
                <a:gd name="T44" fmla="*/ 52 w 85"/>
                <a:gd name="T45" fmla="*/ 86 h 86"/>
                <a:gd name="T46" fmla="*/ 44 w 85"/>
                <a:gd name="T47" fmla="*/ 86 h 86"/>
                <a:gd name="T48" fmla="*/ 37 w 85"/>
                <a:gd name="T49" fmla="*/ 86 h 86"/>
                <a:gd name="T50" fmla="*/ 37 w 85"/>
                <a:gd name="T51" fmla="*/ 82 h 86"/>
                <a:gd name="T52" fmla="*/ 33 w 85"/>
                <a:gd name="T53" fmla="*/ 82 h 86"/>
                <a:gd name="T54" fmla="*/ 29 w 85"/>
                <a:gd name="T55" fmla="*/ 78 h 86"/>
                <a:gd name="T56" fmla="*/ 18 w 85"/>
                <a:gd name="T57" fmla="*/ 78 h 86"/>
                <a:gd name="T58" fmla="*/ 11 w 85"/>
                <a:gd name="T59" fmla="*/ 75 h 86"/>
                <a:gd name="T60" fmla="*/ 3 w 85"/>
                <a:gd name="T61" fmla="*/ 67 h 86"/>
                <a:gd name="T62" fmla="*/ 0 w 85"/>
                <a:gd name="T63" fmla="*/ 56 h 86"/>
                <a:gd name="T64" fmla="*/ 3 w 85"/>
                <a:gd name="T65" fmla="*/ 56 h 86"/>
                <a:gd name="T66" fmla="*/ 3 w 85"/>
                <a:gd name="T67" fmla="*/ 52 h 86"/>
                <a:gd name="T68" fmla="*/ 3 w 85"/>
                <a:gd name="T69" fmla="*/ 41 h 86"/>
                <a:gd name="T70" fmla="*/ 3 w 85"/>
                <a:gd name="T71" fmla="*/ 34 h 86"/>
                <a:gd name="T72" fmla="*/ 3 w 85"/>
                <a:gd name="T73" fmla="*/ 26 h 86"/>
                <a:gd name="T74" fmla="*/ 7 w 85"/>
                <a:gd name="T75" fmla="*/ 19 h 86"/>
                <a:gd name="T76" fmla="*/ 7 w 85"/>
                <a:gd name="T77" fmla="*/ 15 h 86"/>
                <a:gd name="T78" fmla="*/ 7 w 85"/>
                <a:gd name="T79" fmla="*/ 8 h 86"/>
                <a:gd name="T80" fmla="*/ 11 w 85"/>
                <a:gd name="T81" fmla="*/ 0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85" h="86">
                  <a:moveTo>
                    <a:pt x="11" y="0"/>
                  </a:moveTo>
                  <a:lnTo>
                    <a:pt x="11" y="0"/>
                  </a:lnTo>
                  <a:lnTo>
                    <a:pt x="15" y="4"/>
                  </a:lnTo>
                  <a:lnTo>
                    <a:pt x="22" y="0"/>
                  </a:lnTo>
                  <a:lnTo>
                    <a:pt x="26" y="4"/>
                  </a:lnTo>
                  <a:lnTo>
                    <a:pt x="29" y="8"/>
                  </a:lnTo>
                  <a:lnTo>
                    <a:pt x="33" y="8"/>
                  </a:lnTo>
                  <a:lnTo>
                    <a:pt x="37" y="12"/>
                  </a:lnTo>
                  <a:lnTo>
                    <a:pt x="40" y="19"/>
                  </a:lnTo>
                  <a:lnTo>
                    <a:pt x="40" y="19"/>
                  </a:lnTo>
                  <a:lnTo>
                    <a:pt x="44" y="15"/>
                  </a:lnTo>
                  <a:lnTo>
                    <a:pt x="44" y="15"/>
                  </a:lnTo>
                  <a:lnTo>
                    <a:pt x="48" y="23"/>
                  </a:lnTo>
                  <a:lnTo>
                    <a:pt x="55" y="23"/>
                  </a:lnTo>
                  <a:lnTo>
                    <a:pt x="59" y="23"/>
                  </a:lnTo>
                  <a:lnTo>
                    <a:pt x="63" y="26"/>
                  </a:lnTo>
                  <a:lnTo>
                    <a:pt x="63" y="30"/>
                  </a:lnTo>
                  <a:lnTo>
                    <a:pt x="66" y="30"/>
                  </a:lnTo>
                  <a:lnTo>
                    <a:pt x="70" y="34"/>
                  </a:lnTo>
                  <a:lnTo>
                    <a:pt x="74" y="38"/>
                  </a:lnTo>
                  <a:lnTo>
                    <a:pt x="77" y="41"/>
                  </a:lnTo>
                  <a:lnTo>
                    <a:pt x="81" y="45"/>
                  </a:lnTo>
                  <a:lnTo>
                    <a:pt x="81" y="49"/>
                  </a:lnTo>
                  <a:lnTo>
                    <a:pt x="77" y="52"/>
                  </a:lnTo>
                  <a:lnTo>
                    <a:pt x="81" y="56"/>
                  </a:lnTo>
                  <a:lnTo>
                    <a:pt x="81" y="60"/>
                  </a:lnTo>
                  <a:lnTo>
                    <a:pt x="81" y="60"/>
                  </a:lnTo>
                  <a:lnTo>
                    <a:pt x="85" y="64"/>
                  </a:lnTo>
                  <a:lnTo>
                    <a:pt x="85" y="64"/>
                  </a:lnTo>
                  <a:lnTo>
                    <a:pt x="85" y="64"/>
                  </a:lnTo>
                  <a:lnTo>
                    <a:pt x="81" y="67"/>
                  </a:lnTo>
                  <a:lnTo>
                    <a:pt x="81" y="71"/>
                  </a:lnTo>
                  <a:lnTo>
                    <a:pt x="77" y="75"/>
                  </a:lnTo>
                  <a:lnTo>
                    <a:pt x="77" y="75"/>
                  </a:lnTo>
                  <a:lnTo>
                    <a:pt x="77" y="75"/>
                  </a:lnTo>
                  <a:lnTo>
                    <a:pt x="74" y="78"/>
                  </a:lnTo>
                  <a:lnTo>
                    <a:pt x="70" y="82"/>
                  </a:lnTo>
                  <a:lnTo>
                    <a:pt x="66" y="82"/>
                  </a:lnTo>
                  <a:lnTo>
                    <a:pt x="63" y="82"/>
                  </a:lnTo>
                  <a:lnTo>
                    <a:pt x="63" y="82"/>
                  </a:lnTo>
                  <a:lnTo>
                    <a:pt x="63" y="86"/>
                  </a:lnTo>
                  <a:lnTo>
                    <a:pt x="63" y="86"/>
                  </a:lnTo>
                  <a:lnTo>
                    <a:pt x="59" y="86"/>
                  </a:lnTo>
                  <a:lnTo>
                    <a:pt x="55" y="86"/>
                  </a:lnTo>
                  <a:lnTo>
                    <a:pt x="55" y="86"/>
                  </a:lnTo>
                  <a:lnTo>
                    <a:pt x="52" y="86"/>
                  </a:lnTo>
                  <a:lnTo>
                    <a:pt x="48" y="82"/>
                  </a:lnTo>
                  <a:lnTo>
                    <a:pt x="44" y="86"/>
                  </a:lnTo>
                  <a:lnTo>
                    <a:pt x="40" y="86"/>
                  </a:lnTo>
                  <a:lnTo>
                    <a:pt x="37" y="86"/>
                  </a:lnTo>
                  <a:lnTo>
                    <a:pt x="37" y="86"/>
                  </a:lnTo>
                  <a:lnTo>
                    <a:pt x="37" y="82"/>
                  </a:lnTo>
                  <a:lnTo>
                    <a:pt x="37" y="82"/>
                  </a:lnTo>
                  <a:lnTo>
                    <a:pt x="33" y="82"/>
                  </a:lnTo>
                  <a:lnTo>
                    <a:pt x="33" y="82"/>
                  </a:lnTo>
                  <a:lnTo>
                    <a:pt x="29" y="78"/>
                  </a:lnTo>
                  <a:lnTo>
                    <a:pt x="26" y="78"/>
                  </a:lnTo>
                  <a:lnTo>
                    <a:pt x="18" y="78"/>
                  </a:lnTo>
                  <a:lnTo>
                    <a:pt x="15" y="78"/>
                  </a:lnTo>
                  <a:lnTo>
                    <a:pt x="11" y="75"/>
                  </a:lnTo>
                  <a:lnTo>
                    <a:pt x="7" y="75"/>
                  </a:lnTo>
                  <a:lnTo>
                    <a:pt x="3" y="67"/>
                  </a:lnTo>
                  <a:lnTo>
                    <a:pt x="0" y="64"/>
                  </a:lnTo>
                  <a:lnTo>
                    <a:pt x="0" y="56"/>
                  </a:lnTo>
                  <a:lnTo>
                    <a:pt x="0" y="56"/>
                  </a:lnTo>
                  <a:lnTo>
                    <a:pt x="3" y="56"/>
                  </a:lnTo>
                  <a:lnTo>
                    <a:pt x="3" y="52"/>
                  </a:lnTo>
                  <a:lnTo>
                    <a:pt x="3" y="52"/>
                  </a:lnTo>
                  <a:lnTo>
                    <a:pt x="3" y="45"/>
                  </a:lnTo>
                  <a:lnTo>
                    <a:pt x="3" y="41"/>
                  </a:lnTo>
                  <a:lnTo>
                    <a:pt x="3" y="38"/>
                  </a:lnTo>
                  <a:lnTo>
                    <a:pt x="3" y="34"/>
                  </a:lnTo>
                  <a:lnTo>
                    <a:pt x="3" y="30"/>
                  </a:lnTo>
                  <a:lnTo>
                    <a:pt x="3" y="26"/>
                  </a:lnTo>
                  <a:lnTo>
                    <a:pt x="7" y="26"/>
                  </a:lnTo>
                  <a:lnTo>
                    <a:pt x="7" y="19"/>
                  </a:lnTo>
                  <a:lnTo>
                    <a:pt x="3" y="15"/>
                  </a:lnTo>
                  <a:lnTo>
                    <a:pt x="7" y="15"/>
                  </a:lnTo>
                  <a:lnTo>
                    <a:pt x="3" y="8"/>
                  </a:lnTo>
                  <a:lnTo>
                    <a:pt x="7" y="8"/>
                  </a:lnTo>
                  <a:lnTo>
                    <a:pt x="11" y="4"/>
                  </a:lnTo>
                  <a:lnTo>
                    <a:pt x="11"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3" name="Freeform 188">
              <a:extLst>
                <a:ext uri="{FF2B5EF4-FFF2-40B4-BE49-F238E27FC236}">
                  <a16:creationId xmlns:a16="http://schemas.microsoft.com/office/drawing/2014/main" xmlns="" id="{727EC440-38EB-4B66-B90D-F36B05040E7B}"/>
                </a:ext>
              </a:extLst>
            </p:cNvPr>
            <p:cNvSpPr>
              <a:spLocks noEditPoints="1"/>
            </p:cNvSpPr>
            <p:nvPr/>
          </p:nvSpPr>
          <p:spPr bwMode="auto">
            <a:xfrm>
              <a:off x="2968867" y="4878920"/>
              <a:ext cx="471134" cy="1073617"/>
            </a:xfrm>
            <a:custGeom>
              <a:avLst/>
              <a:gdLst>
                <a:gd name="T0" fmla="*/ 67 w 263"/>
                <a:gd name="T1" fmla="*/ 0 h 615"/>
                <a:gd name="T2" fmla="*/ 86 w 263"/>
                <a:gd name="T3" fmla="*/ 7 h 615"/>
                <a:gd name="T4" fmla="*/ 119 w 263"/>
                <a:gd name="T5" fmla="*/ 7 h 615"/>
                <a:gd name="T6" fmla="*/ 163 w 263"/>
                <a:gd name="T7" fmla="*/ 37 h 615"/>
                <a:gd name="T8" fmla="*/ 197 w 263"/>
                <a:gd name="T9" fmla="*/ 63 h 615"/>
                <a:gd name="T10" fmla="*/ 197 w 263"/>
                <a:gd name="T11" fmla="*/ 85 h 615"/>
                <a:gd name="T12" fmla="*/ 230 w 263"/>
                <a:gd name="T13" fmla="*/ 85 h 615"/>
                <a:gd name="T14" fmla="*/ 249 w 263"/>
                <a:gd name="T15" fmla="*/ 59 h 615"/>
                <a:gd name="T16" fmla="*/ 263 w 263"/>
                <a:gd name="T17" fmla="*/ 78 h 615"/>
                <a:gd name="T18" fmla="*/ 245 w 263"/>
                <a:gd name="T19" fmla="*/ 92 h 615"/>
                <a:gd name="T20" fmla="*/ 223 w 263"/>
                <a:gd name="T21" fmla="*/ 107 h 615"/>
                <a:gd name="T22" fmla="*/ 208 w 263"/>
                <a:gd name="T23" fmla="*/ 129 h 615"/>
                <a:gd name="T24" fmla="*/ 200 w 263"/>
                <a:gd name="T25" fmla="*/ 155 h 615"/>
                <a:gd name="T26" fmla="*/ 200 w 263"/>
                <a:gd name="T27" fmla="*/ 185 h 615"/>
                <a:gd name="T28" fmla="*/ 200 w 263"/>
                <a:gd name="T29" fmla="*/ 204 h 615"/>
                <a:gd name="T30" fmla="*/ 219 w 263"/>
                <a:gd name="T31" fmla="*/ 233 h 615"/>
                <a:gd name="T32" fmla="*/ 234 w 263"/>
                <a:gd name="T33" fmla="*/ 248 h 615"/>
                <a:gd name="T34" fmla="*/ 226 w 263"/>
                <a:gd name="T35" fmla="*/ 270 h 615"/>
                <a:gd name="T36" fmla="*/ 178 w 263"/>
                <a:gd name="T37" fmla="*/ 285 h 615"/>
                <a:gd name="T38" fmla="*/ 152 w 263"/>
                <a:gd name="T39" fmla="*/ 282 h 615"/>
                <a:gd name="T40" fmla="*/ 156 w 263"/>
                <a:gd name="T41" fmla="*/ 300 h 615"/>
                <a:gd name="T42" fmla="*/ 156 w 263"/>
                <a:gd name="T43" fmla="*/ 315 h 615"/>
                <a:gd name="T44" fmla="*/ 137 w 263"/>
                <a:gd name="T45" fmla="*/ 330 h 615"/>
                <a:gd name="T46" fmla="*/ 112 w 263"/>
                <a:gd name="T47" fmla="*/ 326 h 615"/>
                <a:gd name="T48" fmla="*/ 126 w 263"/>
                <a:gd name="T49" fmla="*/ 348 h 615"/>
                <a:gd name="T50" fmla="*/ 130 w 263"/>
                <a:gd name="T51" fmla="*/ 348 h 615"/>
                <a:gd name="T52" fmla="*/ 141 w 263"/>
                <a:gd name="T53" fmla="*/ 359 h 615"/>
                <a:gd name="T54" fmla="*/ 123 w 263"/>
                <a:gd name="T55" fmla="*/ 356 h 615"/>
                <a:gd name="T56" fmla="*/ 119 w 263"/>
                <a:gd name="T57" fmla="*/ 371 h 615"/>
                <a:gd name="T58" fmla="*/ 119 w 263"/>
                <a:gd name="T59" fmla="*/ 389 h 615"/>
                <a:gd name="T60" fmla="*/ 119 w 263"/>
                <a:gd name="T61" fmla="*/ 404 h 615"/>
                <a:gd name="T62" fmla="*/ 97 w 263"/>
                <a:gd name="T63" fmla="*/ 415 h 615"/>
                <a:gd name="T64" fmla="*/ 93 w 263"/>
                <a:gd name="T65" fmla="*/ 434 h 615"/>
                <a:gd name="T66" fmla="*/ 123 w 263"/>
                <a:gd name="T67" fmla="*/ 449 h 615"/>
                <a:gd name="T68" fmla="*/ 126 w 263"/>
                <a:gd name="T69" fmla="*/ 463 h 615"/>
                <a:gd name="T70" fmla="*/ 115 w 263"/>
                <a:gd name="T71" fmla="*/ 478 h 615"/>
                <a:gd name="T72" fmla="*/ 104 w 263"/>
                <a:gd name="T73" fmla="*/ 493 h 615"/>
                <a:gd name="T74" fmla="*/ 93 w 263"/>
                <a:gd name="T75" fmla="*/ 504 h 615"/>
                <a:gd name="T76" fmla="*/ 89 w 263"/>
                <a:gd name="T77" fmla="*/ 526 h 615"/>
                <a:gd name="T78" fmla="*/ 97 w 263"/>
                <a:gd name="T79" fmla="*/ 545 h 615"/>
                <a:gd name="T80" fmla="*/ 97 w 263"/>
                <a:gd name="T81" fmla="*/ 552 h 615"/>
                <a:gd name="T82" fmla="*/ 45 w 263"/>
                <a:gd name="T83" fmla="*/ 538 h 615"/>
                <a:gd name="T84" fmla="*/ 19 w 263"/>
                <a:gd name="T85" fmla="*/ 515 h 615"/>
                <a:gd name="T86" fmla="*/ 30 w 263"/>
                <a:gd name="T87" fmla="*/ 460 h 615"/>
                <a:gd name="T88" fmla="*/ 26 w 263"/>
                <a:gd name="T89" fmla="*/ 423 h 615"/>
                <a:gd name="T90" fmla="*/ 15 w 263"/>
                <a:gd name="T91" fmla="*/ 400 h 615"/>
                <a:gd name="T92" fmla="*/ 15 w 263"/>
                <a:gd name="T93" fmla="*/ 382 h 615"/>
                <a:gd name="T94" fmla="*/ 12 w 263"/>
                <a:gd name="T95" fmla="*/ 345 h 615"/>
                <a:gd name="T96" fmla="*/ 12 w 263"/>
                <a:gd name="T97" fmla="*/ 293 h 615"/>
                <a:gd name="T98" fmla="*/ 15 w 263"/>
                <a:gd name="T99" fmla="*/ 241 h 615"/>
                <a:gd name="T100" fmla="*/ 19 w 263"/>
                <a:gd name="T101" fmla="*/ 204 h 615"/>
                <a:gd name="T102" fmla="*/ 0 w 263"/>
                <a:gd name="T103" fmla="*/ 155 h 615"/>
                <a:gd name="T104" fmla="*/ 8 w 263"/>
                <a:gd name="T105" fmla="*/ 115 h 615"/>
                <a:gd name="T106" fmla="*/ 26 w 263"/>
                <a:gd name="T107" fmla="*/ 78 h 615"/>
                <a:gd name="T108" fmla="*/ 23 w 263"/>
                <a:gd name="T109" fmla="*/ 52 h 615"/>
                <a:gd name="T110" fmla="*/ 178 w 263"/>
                <a:gd name="T111" fmla="*/ 608 h 615"/>
                <a:gd name="T112" fmla="*/ 178 w 263"/>
                <a:gd name="T113" fmla="*/ 608 h 615"/>
                <a:gd name="T114" fmla="*/ 108 w 263"/>
                <a:gd name="T115" fmla="*/ 575 h 615"/>
                <a:gd name="T116" fmla="*/ 119 w 263"/>
                <a:gd name="T117" fmla="*/ 586 h 615"/>
                <a:gd name="T118" fmla="*/ 156 w 263"/>
                <a:gd name="T119" fmla="*/ 604 h 615"/>
                <a:gd name="T120" fmla="*/ 156 w 263"/>
                <a:gd name="T121" fmla="*/ 612 h 615"/>
                <a:gd name="T122" fmla="*/ 119 w 263"/>
                <a:gd name="T123" fmla="*/ 612 h 615"/>
                <a:gd name="T124" fmla="*/ 123 w 263"/>
                <a:gd name="T125" fmla="*/ 604 h 6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3" h="615">
                  <a:moveTo>
                    <a:pt x="41" y="14"/>
                  </a:moveTo>
                  <a:lnTo>
                    <a:pt x="45" y="11"/>
                  </a:lnTo>
                  <a:lnTo>
                    <a:pt x="45" y="7"/>
                  </a:lnTo>
                  <a:lnTo>
                    <a:pt x="52" y="0"/>
                  </a:lnTo>
                  <a:lnTo>
                    <a:pt x="56" y="0"/>
                  </a:lnTo>
                  <a:lnTo>
                    <a:pt x="60" y="3"/>
                  </a:lnTo>
                  <a:lnTo>
                    <a:pt x="67" y="0"/>
                  </a:lnTo>
                  <a:lnTo>
                    <a:pt x="67" y="0"/>
                  </a:lnTo>
                  <a:lnTo>
                    <a:pt x="71" y="0"/>
                  </a:lnTo>
                  <a:lnTo>
                    <a:pt x="78" y="0"/>
                  </a:lnTo>
                  <a:lnTo>
                    <a:pt x="82" y="0"/>
                  </a:lnTo>
                  <a:lnTo>
                    <a:pt x="82" y="3"/>
                  </a:lnTo>
                  <a:lnTo>
                    <a:pt x="86" y="11"/>
                  </a:lnTo>
                  <a:lnTo>
                    <a:pt x="86" y="11"/>
                  </a:lnTo>
                  <a:lnTo>
                    <a:pt x="86" y="11"/>
                  </a:lnTo>
                  <a:lnTo>
                    <a:pt x="86" y="7"/>
                  </a:lnTo>
                  <a:lnTo>
                    <a:pt x="89" y="7"/>
                  </a:lnTo>
                  <a:lnTo>
                    <a:pt x="89" y="3"/>
                  </a:lnTo>
                  <a:lnTo>
                    <a:pt x="93" y="0"/>
                  </a:lnTo>
                  <a:lnTo>
                    <a:pt x="100" y="0"/>
                  </a:lnTo>
                  <a:lnTo>
                    <a:pt x="108" y="0"/>
                  </a:lnTo>
                  <a:lnTo>
                    <a:pt x="112" y="3"/>
                  </a:lnTo>
                  <a:lnTo>
                    <a:pt x="115" y="7"/>
                  </a:lnTo>
                  <a:lnTo>
                    <a:pt x="119" y="7"/>
                  </a:lnTo>
                  <a:lnTo>
                    <a:pt x="123" y="14"/>
                  </a:lnTo>
                  <a:lnTo>
                    <a:pt x="134" y="22"/>
                  </a:lnTo>
                  <a:lnTo>
                    <a:pt x="137" y="22"/>
                  </a:lnTo>
                  <a:lnTo>
                    <a:pt x="141" y="26"/>
                  </a:lnTo>
                  <a:lnTo>
                    <a:pt x="145" y="29"/>
                  </a:lnTo>
                  <a:lnTo>
                    <a:pt x="156" y="33"/>
                  </a:lnTo>
                  <a:lnTo>
                    <a:pt x="160" y="37"/>
                  </a:lnTo>
                  <a:lnTo>
                    <a:pt x="163" y="37"/>
                  </a:lnTo>
                  <a:lnTo>
                    <a:pt x="171" y="40"/>
                  </a:lnTo>
                  <a:lnTo>
                    <a:pt x="178" y="44"/>
                  </a:lnTo>
                  <a:lnTo>
                    <a:pt x="189" y="44"/>
                  </a:lnTo>
                  <a:lnTo>
                    <a:pt x="193" y="52"/>
                  </a:lnTo>
                  <a:lnTo>
                    <a:pt x="197" y="52"/>
                  </a:lnTo>
                  <a:lnTo>
                    <a:pt x="200" y="55"/>
                  </a:lnTo>
                  <a:lnTo>
                    <a:pt x="197" y="59"/>
                  </a:lnTo>
                  <a:lnTo>
                    <a:pt x="197" y="63"/>
                  </a:lnTo>
                  <a:lnTo>
                    <a:pt x="193" y="66"/>
                  </a:lnTo>
                  <a:lnTo>
                    <a:pt x="189" y="66"/>
                  </a:lnTo>
                  <a:lnTo>
                    <a:pt x="193" y="70"/>
                  </a:lnTo>
                  <a:lnTo>
                    <a:pt x="189" y="78"/>
                  </a:lnTo>
                  <a:lnTo>
                    <a:pt x="186" y="81"/>
                  </a:lnTo>
                  <a:lnTo>
                    <a:pt x="182" y="85"/>
                  </a:lnTo>
                  <a:lnTo>
                    <a:pt x="186" y="85"/>
                  </a:lnTo>
                  <a:lnTo>
                    <a:pt x="197" y="85"/>
                  </a:lnTo>
                  <a:lnTo>
                    <a:pt x="208" y="85"/>
                  </a:lnTo>
                  <a:lnTo>
                    <a:pt x="215" y="89"/>
                  </a:lnTo>
                  <a:lnTo>
                    <a:pt x="219" y="89"/>
                  </a:lnTo>
                  <a:lnTo>
                    <a:pt x="219" y="89"/>
                  </a:lnTo>
                  <a:lnTo>
                    <a:pt x="223" y="89"/>
                  </a:lnTo>
                  <a:lnTo>
                    <a:pt x="226" y="85"/>
                  </a:lnTo>
                  <a:lnTo>
                    <a:pt x="226" y="85"/>
                  </a:lnTo>
                  <a:lnTo>
                    <a:pt x="230" y="85"/>
                  </a:lnTo>
                  <a:lnTo>
                    <a:pt x="234" y="81"/>
                  </a:lnTo>
                  <a:lnTo>
                    <a:pt x="234" y="78"/>
                  </a:lnTo>
                  <a:lnTo>
                    <a:pt x="241" y="74"/>
                  </a:lnTo>
                  <a:lnTo>
                    <a:pt x="245" y="70"/>
                  </a:lnTo>
                  <a:lnTo>
                    <a:pt x="245" y="66"/>
                  </a:lnTo>
                  <a:lnTo>
                    <a:pt x="249" y="66"/>
                  </a:lnTo>
                  <a:lnTo>
                    <a:pt x="249" y="59"/>
                  </a:lnTo>
                  <a:lnTo>
                    <a:pt x="249" y="59"/>
                  </a:lnTo>
                  <a:lnTo>
                    <a:pt x="249" y="55"/>
                  </a:lnTo>
                  <a:lnTo>
                    <a:pt x="252" y="52"/>
                  </a:lnTo>
                  <a:lnTo>
                    <a:pt x="260" y="52"/>
                  </a:lnTo>
                  <a:lnTo>
                    <a:pt x="260" y="55"/>
                  </a:lnTo>
                  <a:lnTo>
                    <a:pt x="263" y="63"/>
                  </a:lnTo>
                  <a:lnTo>
                    <a:pt x="263" y="66"/>
                  </a:lnTo>
                  <a:lnTo>
                    <a:pt x="263" y="74"/>
                  </a:lnTo>
                  <a:lnTo>
                    <a:pt x="263" y="78"/>
                  </a:lnTo>
                  <a:lnTo>
                    <a:pt x="263" y="81"/>
                  </a:lnTo>
                  <a:lnTo>
                    <a:pt x="260" y="81"/>
                  </a:lnTo>
                  <a:lnTo>
                    <a:pt x="256" y="81"/>
                  </a:lnTo>
                  <a:lnTo>
                    <a:pt x="256" y="85"/>
                  </a:lnTo>
                  <a:lnTo>
                    <a:pt x="252" y="85"/>
                  </a:lnTo>
                  <a:lnTo>
                    <a:pt x="252" y="85"/>
                  </a:lnTo>
                  <a:lnTo>
                    <a:pt x="245" y="89"/>
                  </a:lnTo>
                  <a:lnTo>
                    <a:pt x="245" y="92"/>
                  </a:lnTo>
                  <a:lnTo>
                    <a:pt x="241" y="92"/>
                  </a:lnTo>
                  <a:lnTo>
                    <a:pt x="234" y="96"/>
                  </a:lnTo>
                  <a:lnTo>
                    <a:pt x="234" y="96"/>
                  </a:lnTo>
                  <a:lnTo>
                    <a:pt x="234" y="100"/>
                  </a:lnTo>
                  <a:lnTo>
                    <a:pt x="230" y="100"/>
                  </a:lnTo>
                  <a:lnTo>
                    <a:pt x="230" y="100"/>
                  </a:lnTo>
                  <a:lnTo>
                    <a:pt x="223" y="107"/>
                  </a:lnTo>
                  <a:lnTo>
                    <a:pt x="223" y="107"/>
                  </a:lnTo>
                  <a:lnTo>
                    <a:pt x="223" y="111"/>
                  </a:lnTo>
                  <a:lnTo>
                    <a:pt x="219" y="111"/>
                  </a:lnTo>
                  <a:lnTo>
                    <a:pt x="219" y="115"/>
                  </a:lnTo>
                  <a:lnTo>
                    <a:pt x="215" y="118"/>
                  </a:lnTo>
                  <a:lnTo>
                    <a:pt x="212" y="122"/>
                  </a:lnTo>
                  <a:lnTo>
                    <a:pt x="212" y="126"/>
                  </a:lnTo>
                  <a:lnTo>
                    <a:pt x="212" y="129"/>
                  </a:lnTo>
                  <a:lnTo>
                    <a:pt x="208" y="129"/>
                  </a:lnTo>
                  <a:lnTo>
                    <a:pt x="208" y="133"/>
                  </a:lnTo>
                  <a:lnTo>
                    <a:pt x="204" y="137"/>
                  </a:lnTo>
                  <a:lnTo>
                    <a:pt x="200" y="137"/>
                  </a:lnTo>
                  <a:lnTo>
                    <a:pt x="204" y="144"/>
                  </a:lnTo>
                  <a:lnTo>
                    <a:pt x="200" y="144"/>
                  </a:lnTo>
                  <a:lnTo>
                    <a:pt x="204" y="148"/>
                  </a:lnTo>
                  <a:lnTo>
                    <a:pt x="204" y="155"/>
                  </a:lnTo>
                  <a:lnTo>
                    <a:pt x="200" y="155"/>
                  </a:lnTo>
                  <a:lnTo>
                    <a:pt x="200" y="159"/>
                  </a:lnTo>
                  <a:lnTo>
                    <a:pt x="200" y="163"/>
                  </a:lnTo>
                  <a:lnTo>
                    <a:pt x="200" y="167"/>
                  </a:lnTo>
                  <a:lnTo>
                    <a:pt x="200" y="170"/>
                  </a:lnTo>
                  <a:lnTo>
                    <a:pt x="200" y="174"/>
                  </a:lnTo>
                  <a:lnTo>
                    <a:pt x="200" y="181"/>
                  </a:lnTo>
                  <a:lnTo>
                    <a:pt x="200" y="181"/>
                  </a:lnTo>
                  <a:lnTo>
                    <a:pt x="200" y="185"/>
                  </a:lnTo>
                  <a:lnTo>
                    <a:pt x="197" y="185"/>
                  </a:lnTo>
                  <a:lnTo>
                    <a:pt x="197" y="185"/>
                  </a:lnTo>
                  <a:lnTo>
                    <a:pt x="197" y="185"/>
                  </a:lnTo>
                  <a:lnTo>
                    <a:pt x="197" y="193"/>
                  </a:lnTo>
                  <a:lnTo>
                    <a:pt x="197" y="196"/>
                  </a:lnTo>
                  <a:lnTo>
                    <a:pt x="197" y="200"/>
                  </a:lnTo>
                  <a:lnTo>
                    <a:pt x="200" y="200"/>
                  </a:lnTo>
                  <a:lnTo>
                    <a:pt x="200" y="204"/>
                  </a:lnTo>
                  <a:lnTo>
                    <a:pt x="200" y="204"/>
                  </a:lnTo>
                  <a:lnTo>
                    <a:pt x="200" y="207"/>
                  </a:lnTo>
                  <a:lnTo>
                    <a:pt x="208" y="211"/>
                  </a:lnTo>
                  <a:lnTo>
                    <a:pt x="215" y="215"/>
                  </a:lnTo>
                  <a:lnTo>
                    <a:pt x="223" y="219"/>
                  </a:lnTo>
                  <a:lnTo>
                    <a:pt x="226" y="222"/>
                  </a:lnTo>
                  <a:lnTo>
                    <a:pt x="226" y="226"/>
                  </a:lnTo>
                  <a:lnTo>
                    <a:pt x="219" y="233"/>
                  </a:lnTo>
                  <a:lnTo>
                    <a:pt x="219" y="233"/>
                  </a:lnTo>
                  <a:lnTo>
                    <a:pt x="223" y="241"/>
                  </a:lnTo>
                  <a:lnTo>
                    <a:pt x="226" y="241"/>
                  </a:lnTo>
                  <a:lnTo>
                    <a:pt x="230" y="241"/>
                  </a:lnTo>
                  <a:lnTo>
                    <a:pt x="234" y="241"/>
                  </a:lnTo>
                  <a:lnTo>
                    <a:pt x="234" y="241"/>
                  </a:lnTo>
                  <a:lnTo>
                    <a:pt x="234" y="241"/>
                  </a:lnTo>
                  <a:lnTo>
                    <a:pt x="234" y="248"/>
                  </a:lnTo>
                  <a:lnTo>
                    <a:pt x="234" y="252"/>
                  </a:lnTo>
                  <a:lnTo>
                    <a:pt x="230" y="256"/>
                  </a:lnTo>
                  <a:lnTo>
                    <a:pt x="230" y="259"/>
                  </a:lnTo>
                  <a:lnTo>
                    <a:pt x="226" y="263"/>
                  </a:lnTo>
                  <a:lnTo>
                    <a:pt x="226" y="259"/>
                  </a:lnTo>
                  <a:lnTo>
                    <a:pt x="226" y="263"/>
                  </a:lnTo>
                  <a:lnTo>
                    <a:pt x="226" y="267"/>
                  </a:lnTo>
                  <a:lnTo>
                    <a:pt x="226" y="270"/>
                  </a:lnTo>
                  <a:lnTo>
                    <a:pt x="223" y="274"/>
                  </a:lnTo>
                  <a:lnTo>
                    <a:pt x="215" y="278"/>
                  </a:lnTo>
                  <a:lnTo>
                    <a:pt x="208" y="282"/>
                  </a:lnTo>
                  <a:lnTo>
                    <a:pt x="208" y="278"/>
                  </a:lnTo>
                  <a:lnTo>
                    <a:pt x="208" y="282"/>
                  </a:lnTo>
                  <a:lnTo>
                    <a:pt x="197" y="285"/>
                  </a:lnTo>
                  <a:lnTo>
                    <a:pt x="186" y="285"/>
                  </a:lnTo>
                  <a:lnTo>
                    <a:pt x="178" y="285"/>
                  </a:lnTo>
                  <a:lnTo>
                    <a:pt x="175" y="285"/>
                  </a:lnTo>
                  <a:lnTo>
                    <a:pt x="167" y="289"/>
                  </a:lnTo>
                  <a:lnTo>
                    <a:pt x="163" y="289"/>
                  </a:lnTo>
                  <a:lnTo>
                    <a:pt x="160" y="285"/>
                  </a:lnTo>
                  <a:lnTo>
                    <a:pt x="156" y="285"/>
                  </a:lnTo>
                  <a:lnTo>
                    <a:pt x="152" y="285"/>
                  </a:lnTo>
                  <a:lnTo>
                    <a:pt x="152" y="282"/>
                  </a:lnTo>
                  <a:lnTo>
                    <a:pt x="152" y="282"/>
                  </a:lnTo>
                  <a:lnTo>
                    <a:pt x="152" y="285"/>
                  </a:lnTo>
                  <a:lnTo>
                    <a:pt x="152" y="285"/>
                  </a:lnTo>
                  <a:lnTo>
                    <a:pt x="152" y="293"/>
                  </a:lnTo>
                  <a:lnTo>
                    <a:pt x="152" y="293"/>
                  </a:lnTo>
                  <a:lnTo>
                    <a:pt x="152" y="296"/>
                  </a:lnTo>
                  <a:lnTo>
                    <a:pt x="156" y="296"/>
                  </a:lnTo>
                  <a:lnTo>
                    <a:pt x="156" y="300"/>
                  </a:lnTo>
                  <a:lnTo>
                    <a:pt x="156" y="300"/>
                  </a:lnTo>
                  <a:lnTo>
                    <a:pt x="156" y="300"/>
                  </a:lnTo>
                  <a:lnTo>
                    <a:pt x="156" y="300"/>
                  </a:lnTo>
                  <a:lnTo>
                    <a:pt x="152" y="304"/>
                  </a:lnTo>
                  <a:lnTo>
                    <a:pt x="152" y="308"/>
                  </a:lnTo>
                  <a:lnTo>
                    <a:pt x="152" y="308"/>
                  </a:lnTo>
                  <a:lnTo>
                    <a:pt x="152" y="311"/>
                  </a:lnTo>
                  <a:lnTo>
                    <a:pt x="152" y="315"/>
                  </a:lnTo>
                  <a:lnTo>
                    <a:pt x="156" y="315"/>
                  </a:lnTo>
                  <a:lnTo>
                    <a:pt x="156" y="319"/>
                  </a:lnTo>
                  <a:lnTo>
                    <a:pt x="156" y="319"/>
                  </a:lnTo>
                  <a:lnTo>
                    <a:pt x="156" y="322"/>
                  </a:lnTo>
                  <a:lnTo>
                    <a:pt x="156" y="322"/>
                  </a:lnTo>
                  <a:lnTo>
                    <a:pt x="152" y="326"/>
                  </a:lnTo>
                  <a:lnTo>
                    <a:pt x="152" y="326"/>
                  </a:lnTo>
                  <a:lnTo>
                    <a:pt x="145" y="330"/>
                  </a:lnTo>
                  <a:lnTo>
                    <a:pt x="137" y="330"/>
                  </a:lnTo>
                  <a:lnTo>
                    <a:pt x="130" y="330"/>
                  </a:lnTo>
                  <a:lnTo>
                    <a:pt x="126" y="326"/>
                  </a:lnTo>
                  <a:lnTo>
                    <a:pt x="119" y="322"/>
                  </a:lnTo>
                  <a:lnTo>
                    <a:pt x="115" y="322"/>
                  </a:lnTo>
                  <a:lnTo>
                    <a:pt x="115" y="322"/>
                  </a:lnTo>
                  <a:lnTo>
                    <a:pt x="115" y="322"/>
                  </a:lnTo>
                  <a:lnTo>
                    <a:pt x="115" y="322"/>
                  </a:lnTo>
                  <a:lnTo>
                    <a:pt x="112" y="326"/>
                  </a:lnTo>
                  <a:lnTo>
                    <a:pt x="112" y="330"/>
                  </a:lnTo>
                  <a:lnTo>
                    <a:pt x="115" y="334"/>
                  </a:lnTo>
                  <a:lnTo>
                    <a:pt x="115" y="337"/>
                  </a:lnTo>
                  <a:lnTo>
                    <a:pt x="115" y="345"/>
                  </a:lnTo>
                  <a:lnTo>
                    <a:pt x="115" y="348"/>
                  </a:lnTo>
                  <a:lnTo>
                    <a:pt x="119" y="348"/>
                  </a:lnTo>
                  <a:lnTo>
                    <a:pt x="126" y="348"/>
                  </a:lnTo>
                  <a:lnTo>
                    <a:pt x="126" y="348"/>
                  </a:lnTo>
                  <a:lnTo>
                    <a:pt x="126" y="352"/>
                  </a:lnTo>
                  <a:lnTo>
                    <a:pt x="123" y="352"/>
                  </a:lnTo>
                  <a:lnTo>
                    <a:pt x="126" y="352"/>
                  </a:lnTo>
                  <a:lnTo>
                    <a:pt x="130" y="352"/>
                  </a:lnTo>
                  <a:lnTo>
                    <a:pt x="130" y="352"/>
                  </a:lnTo>
                  <a:lnTo>
                    <a:pt x="130" y="348"/>
                  </a:lnTo>
                  <a:lnTo>
                    <a:pt x="126" y="348"/>
                  </a:lnTo>
                  <a:lnTo>
                    <a:pt x="130" y="348"/>
                  </a:lnTo>
                  <a:lnTo>
                    <a:pt x="130" y="348"/>
                  </a:lnTo>
                  <a:lnTo>
                    <a:pt x="134" y="345"/>
                  </a:lnTo>
                  <a:lnTo>
                    <a:pt x="137" y="345"/>
                  </a:lnTo>
                  <a:lnTo>
                    <a:pt x="141" y="348"/>
                  </a:lnTo>
                  <a:lnTo>
                    <a:pt x="137" y="352"/>
                  </a:lnTo>
                  <a:lnTo>
                    <a:pt x="137" y="352"/>
                  </a:lnTo>
                  <a:lnTo>
                    <a:pt x="141" y="356"/>
                  </a:lnTo>
                  <a:lnTo>
                    <a:pt x="141" y="359"/>
                  </a:lnTo>
                  <a:lnTo>
                    <a:pt x="141" y="359"/>
                  </a:lnTo>
                  <a:lnTo>
                    <a:pt x="134" y="363"/>
                  </a:lnTo>
                  <a:lnTo>
                    <a:pt x="130" y="363"/>
                  </a:lnTo>
                  <a:lnTo>
                    <a:pt x="130" y="359"/>
                  </a:lnTo>
                  <a:lnTo>
                    <a:pt x="130" y="359"/>
                  </a:lnTo>
                  <a:lnTo>
                    <a:pt x="130" y="359"/>
                  </a:lnTo>
                  <a:lnTo>
                    <a:pt x="126" y="356"/>
                  </a:lnTo>
                  <a:lnTo>
                    <a:pt x="123" y="356"/>
                  </a:lnTo>
                  <a:lnTo>
                    <a:pt x="119" y="359"/>
                  </a:lnTo>
                  <a:lnTo>
                    <a:pt x="119" y="359"/>
                  </a:lnTo>
                  <a:lnTo>
                    <a:pt x="119" y="363"/>
                  </a:lnTo>
                  <a:lnTo>
                    <a:pt x="123" y="363"/>
                  </a:lnTo>
                  <a:lnTo>
                    <a:pt x="130" y="363"/>
                  </a:lnTo>
                  <a:lnTo>
                    <a:pt x="130" y="367"/>
                  </a:lnTo>
                  <a:lnTo>
                    <a:pt x="126" y="371"/>
                  </a:lnTo>
                  <a:lnTo>
                    <a:pt x="119" y="371"/>
                  </a:lnTo>
                  <a:lnTo>
                    <a:pt x="119" y="374"/>
                  </a:lnTo>
                  <a:lnTo>
                    <a:pt x="119" y="374"/>
                  </a:lnTo>
                  <a:lnTo>
                    <a:pt x="119" y="378"/>
                  </a:lnTo>
                  <a:lnTo>
                    <a:pt x="115" y="378"/>
                  </a:lnTo>
                  <a:lnTo>
                    <a:pt x="115" y="382"/>
                  </a:lnTo>
                  <a:lnTo>
                    <a:pt x="119" y="385"/>
                  </a:lnTo>
                  <a:lnTo>
                    <a:pt x="119" y="385"/>
                  </a:lnTo>
                  <a:lnTo>
                    <a:pt x="119" y="389"/>
                  </a:lnTo>
                  <a:lnTo>
                    <a:pt x="123" y="393"/>
                  </a:lnTo>
                  <a:lnTo>
                    <a:pt x="123" y="393"/>
                  </a:lnTo>
                  <a:lnTo>
                    <a:pt x="119" y="397"/>
                  </a:lnTo>
                  <a:lnTo>
                    <a:pt x="119" y="397"/>
                  </a:lnTo>
                  <a:lnTo>
                    <a:pt x="115" y="400"/>
                  </a:lnTo>
                  <a:lnTo>
                    <a:pt x="115" y="400"/>
                  </a:lnTo>
                  <a:lnTo>
                    <a:pt x="115" y="404"/>
                  </a:lnTo>
                  <a:lnTo>
                    <a:pt x="119" y="404"/>
                  </a:lnTo>
                  <a:lnTo>
                    <a:pt x="119" y="404"/>
                  </a:lnTo>
                  <a:lnTo>
                    <a:pt x="119" y="408"/>
                  </a:lnTo>
                  <a:lnTo>
                    <a:pt x="115" y="408"/>
                  </a:lnTo>
                  <a:lnTo>
                    <a:pt x="112" y="408"/>
                  </a:lnTo>
                  <a:lnTo>
                    <a:pt x="108" y="408"/>
                  </a:lnTo>
                  <a:lnTo>
                    <a:pt x="104" y="411"/>
                  </a:lnTo>
                  <a:lnTo>
                    <a:pt x="100" y="411"/>
                  </a:lnTo>
                  <a:lnTo>
                    <a:pt x="97" y="415"/>
                  </a:lnTo>
                  <a:lnTo>
                    <a:pt x="93" y="415"/>
                  </a:lnTo>
                  <a:lnTo>
                    <a:pt x="93" y="419"/>
                  </a:lnTo>
                  <a:lnTo>
                    <a:pt x="93" y="419"/>
                  </a:lnTo>
                  <a:lnTo>
                    <a:pt x="89" y="423"/>
                  </a:lnTo>
                  <a:lnTo>
                    <a:pt x="89" y="426"/>
                  </a:lnTo>
                  <a:lnTo>
                    <a:pt x="89" y="426"/>
                  </a:lnTo>
                  <a:lnTo>
                    <a:pt x="89" y="430"/>
                  </a:lnTo>
                  <a:lnTo>
                    <a:pt x="93" y="434"/>
                  </a:lnTo>
                  <a:lnTo>
                    <a:pt x="97" y="437"/>
                  </a:lnTo>
                  <a:lnTo>
                    <a:pt x="100" y="437"/>
                  </a:lnTo>
                  <a:lnTo>
                    <a:pt x="104" y="441"/>
                  </a:lnTo>
                  <a:lnTo>
                    <a:pt x="112" y="449"/>
                  </a:lnTo>
                  <a:lnTo>
                    <a:pt x="115" y="449"/>
                  </a:lnTo>
                  <a:lnTo>
                    <a:pt x="119" y="449"/>
                  </a:lnTo>
                  <a:lnTo>
                    <a:pt x="119" y="445"/>
                  </a:lnTo>
                  <a:lnTo>
                    <a:pt x="123" y="449"/>
                  </a:lnTo>
                  <a:lnTo>
                    <a:pt x="123" y="449"/>
                  </a:lnTo>
                  <a:lnTo>
                    <a:pt x="123" y="449"/>
                  </a:lnTo>
                  <a:lnTo>
                    <a:pt x="123" y="452"/>
                  </a:lnTo>
                  <a:lnTo>
                    <a:pt x="123" y="456"/>
                  </a:lnTo>
                  <a:lnTo>
                    <a:pt x="123" y="456"/>
                  </a:lnTo>
                  <a:lnTo>
                    <a:pt x="123" y="460"/>
                  </a:lnTo>
                  <a:lnTo>
                    <a:pt x="123" y="460"/>
                  </a:lnTo>
                  <a:lnTo>
                    <a:pt x="126" y="463"/>
                  </a:lnTo>
                  <a:lnTo>
                    <a:pt x="123" y="463"/>
                  </a:lnTo>
                  <a:lnTo>
                    <a:pt x="123" y="467"/>
                  </a:lnTo>
                  <a:lnTo>
                    <a:pt x="126" y="467"/>
                  </a:lnTo>
                  <a:lnTo>
                    <a:pt x="123" y="471"/>
                  </a:lnTo>
                  <a:lnTo>
                    <a:pt x="119" y="471"/>
                  </a:lnTo>
                  <a:lnTo>
                    <a:pt x="119" y="474"/>
                  </a:lnTo>
                  <a:lnTo>
                    <a:pt x="119" y="474"/>
                  </a:lnTo>
                  <a:lnTo>
                    <a:pt x="115" y="478"/>
                  </a:lnTo>
                  <a:lnTo>
                    <a:pt x="115" y="478"/>
                  </a:lnTo>
                  <a:lnTo>
                    <a:pt x="112" y="482"/>
                  </a:lnTo>
                  <a:lnTo>
                    <a:pt x="108" y="482"/>
                  </a:lnTo>
                  <a:lnTo>
                    <a:pt x="108" y="486"/>
                  </a:lnTo>
                  <a:lnTo>
                    <a:pt x="104" y="489"/>
                  </a:lnTo>
                  <a:lnTo>
                    <a:pt x="100" y="493"/>
                  </a:lnTo>
                  <a:lnTo>
                    <a:pt x="100" y="493"/>
                  </a:lnTo>
                  <a:lnTo>
                    <a:pt x="104" y="493"/>
                  </a:lnTo>
                  <a:lnTo>
                    <a:pt x="104" y="493"/>
                  </a:lnTo>
                  <a:lnTo>
                    <a:pt x="108" y="497"/>
                  </a:lnTo>
                  <a:lnTo>
                    <a:pt x="104" y="500"/>
                  </a:lnTo>
                  <a:lnTo>
                    <a:pt x="104" y="504"/>
                  </a:lnTo>
                  <a:lnTo>
                    <a:pt x="100" y="508"/>
                  </a:lnTo>
                  <a:lnTo>
                    <a:pt x="97" y="508"/>
                  </a:lnTo>
                  <a:lnTo>
                    <a:pt x="97" y="508"/>
                  </a:lnTo>
                  <a:lnTo>
                    <a:pt x="93" y="504"/>
                  </a:lnTo>
                  <a:lnTo>
                    <a:pt x="93" y="504"/>
                  </a:lnTo>
                  <a:lnTo>
                    <a:pt x="93" y="508"/>
                  </a:lnTo>
                  <a:lnTo>
                    <a:pt x="93" y="508"/>
                  </a:lnTo>
                  <a:lnTo>
                    <a:pt x="93" y="512"/>
                  </a:lnTo>
                  <a:lnTo>
                    <a:pt x="93" y="512"/>
                  </a:lnTo>
                  <a:lnTo>
                    <a:pt x="89" y="515"/>
                  </a:lnTo>
                  <a:lnTo>
                    <a:pt x="86" y="519"/>
                  </a:lnTo>
                  <a:lnTo>
                    <a:pt x="89" y="526"/>
                  </a:lnTo>
                  <a:lnTo>
                    <a:pt x="89" y="530"/>
                  </a:lnTo>
                  <a:lnTo>
                    <a:pt x="93" y="538"/>
                  </a:lnTo>
                  <a:lnTo>
                    <a:pt x="93" y="538"/>
                  </a:lnTo>
                  <a:lnTo>
                    <a:pt x="93" y="538"/>
                  </a:lnTo>
                  <a:lnTo>
                    <a:pt x="93" y="541"/>
                  </a:lnTo>
                  <a:lnTo>
                    <a:pt x="93" y="541"/>
                  </a:lnTo>
                  <a:lnTo>
                    <a:pt x="93" y="545"/>
                  </a:lnTo>
                  <a:lnTo>
                    <a:pt x="97" y="545"/>
                  </a:lnTo>
                  <a:lnTo>
                    <a:pt x="97" y="545"/>
                  </a:lnTo>
                  <a:lnTo>
                    <a:pt x="100" y="549"/>
                  </a:lnTo>
                  <a:lnTo>
                    <a:pt x="104" y="552"/>
                  </a:lnTo>
                  <a:lnTo>
                    <a:pt x="108" y="552"/>
                  </a:lnTo>
                  <a:lnTo>
                    <a:pt x="108" y="556"/>
                  </a:lnTo>
                  <a:lnTo>
                    <a:pt x="108" y="556"/>
                  </a:lnTo>
                  <a:lnTo>
                    <a:pt x="104" y="556"/>
                  </a:lnTo>
                  <a:lnTo>
                    <a:pt x="97" y="552"/>
                  </a:lnTo>
                  <a:lnTo>
                    <a:pt x="93" y="552"/>
                  </a:lnTo>
                  <a:lnTo>
                    <a:pt x="93" y="549"/>
                  </a:lnTo>
                  <a:lnTo>
                    <a:pt x="71" y="549"/>
                  </a:lnTo>
                  <a:lnTo>
                    <a:pt x="60" y="552"/>
                  </a:lnTo>
                  <a:lnTo>
                    <a:pt x="56" y="549"/>
                  </a:lnTo>
                  <a:lnTo>
                    <a:pt x="49" y="549"/>
                  </a:lnTo>
                  <a:lnTo>
                    <a:pt x="49" y="545"/>
                  </a:lnTo>
                  <a:lnTo>
                    <a:pt x="45" y="538"/>
                  </a:lnTo>
                  <a:lnTo>
                    <a:pt x="41" y="534"/>
                  </a:lnTo>
                  <a:lnTo>
                    <a:pt x="41" y="526"/>
                  </a:lnTo>
                  <a:lnTo>
                    <a:pt x="41" y="523"/>
                  </a:lnTo>
                  <a:lnTo>
                    <a:pt x="38" y="523"/>
                  </a:lnTo>
                  <a:lnTo>
                    <a:pt x="34" y="526"/>
                  </a:lnTo>
                  <a:lnTo>
                    <a:pt x="30" y="526"/>
                  </a:lnTo>
                  <a:lnTo>
                    <a:pt x="26" y="526"/>
                  </a:lnTo>
                  <a:lnTo>
                    <a:pt x="19" y="515"/>
                  </a:lnTo>
                  <a:lnTo>
                    <a:pt x="19" y="512"/>
                  </a:lnTo>
                  <a:lnTo>
                    <a:pt x="19" y="497"/>
                  </a:lnTo>
                  <a:lnTo>
                    <a:pt x="23" y="493"/>
                  </a:lnTo>
                  <a:lnTo>
                    <a:pt x="30" y="486"/>
                  </a:lnTo>
                  <a:lnTo>
                    <a:pt x="30" y="478"/>
                  </a:lnTo>
                  <a:lnTo>
                    <a:pt x="30" y="471"/>
                  </a:lnTo>
                  <a:lnTo>
                    <a:pt x="26" y="467"/>
                  </a:lnTo>
                  <a:lnTo>
                    <a:pt x="30" y="460"/>
                  </a:lnTo>
                  <a:lnTo>
                    <a:pt x="30" y="456"/>
                  </a:lnTo>
                  <a:lnTo>
                    <a:pt x="30" y="449"/>
                  </a:lnTo>
                  <a:lnTo>
                    <a:pt x="30" y="445"/>
                  </a:lnTo>
                  <a:lnTo>
                    <a:pt x="30" y="441"/>
                  </a:lnTo>
                  <a:lnTo>
                    <a:pt x="30" y="437"/>
                  </a:lnTo>
                  <a:lnTo>
                    <a:pt x="30" y="426"/>
                  </a:lnTo>
                  <a:lnTo>
                    <a:pt x="26" y="423"/>
                  </a:lnTo>
                  <a:lnTo>
                    <a:pt x="26" y="423"/>
                  </a:lnTo>
                  <a:lnTo>
                    <a:pt x="30" y="419"/>
                  </a:lnTo>
                  <a:lnTo>
                    <a:pt x="30" y="415"/>
                  </a:lnTo>
                  <a:lnTo>
                    <a:pt x="26" y="408"/>
                  </a:lnTo>
                  <a:lnTo>
                    <a:pt x="23" y="404"/>
                  </a:lnTo>
                  <a:lnTo>
                    <a:pt x="19" y="404"/>
                  </a:lnTo>
                  <a:lnTo>
                    <a:pt x="19" y="408"/>
                  </a:lnTo>
                  <a:lnTo>
                    <a:pt x="15" y="404"/>
                  </a:lnTo>
                  <a:lnTo>
                    <a:pt x="15" y="400"/>
                  </a:lnTo>
                  <a:lnTo>
                    <a:pt x="23" y="400"/>
                  </a:lnTo>
                  <a:lnTo>
                    <a:pt x="26" y="397"/>
                  </a:lnTo>
                  <a:lnTo>
                    <a:pt x="26" y="393"/>
                  </a:lnTo>
                  <a:lnTo>
                    <a:pt x="26" y="393"/>
                  </a:lnTo>
                  <a:lnTo>
                    <a:pt x="23" y="397"/>
                  </a:lnTo>
                  <a:lnTo>
                    <a:pt x="19" y="397"/>
                  </a:lnTo>
                  <a:lnTo>
                    <a:pt x="19" y="389"/>
                  </a:lnTo>
                  <a:lnTo>
                    <a:pt x="15" y="382"/>
                  </a:lnTo>
                  <a:lnTo>
                    <a:pt x="15" y="378"/>
                  </a:lnTo>
                  <a:lnTo>
                    <a:pt x="15" y="374"/>
                  </a:lnTo>
                  <a:lnTo>
                    <a:pt x="12" y="371"/>
                  </a:lnTo>
                  <a:lnTo>
                    <a:pt x="8" y="367"/>
                  </a:lnTo>
                  <a:lnTo>
                    <a:pt x="8" y="356"/>
                  </a:lnTo>
                  <a:lnTo>
                    <a:pt x="12" y="352"/>
                  </a:lnTo>
                  <a:lnTo>
                    <a:pt x="12" y="348"/>
                  </a:lnTo>
                  <a:lnTo>
                    <a:pt x="12" y="345"/>
                  </a:lnTo>
                  <a:lnTo>
                    <a:pt x="8" y="345"/>
                  </a:lnTo>
                  <a:lnTo>
                    <a:pt x="8" y="337"/>
                  </a:lnTo>
                  <a:lnTo>
                    <a:pt x="4" y="330"/>
                  </a:lnTo>
                  <a:lnTo>
                    <a:pt x="8" y="319"/>
                  </a:lnTo>
                  <a:lnTo>
                    <a:pt x="4" y="311"/>
                  </a:lnTo>
                  <a:lnTo>
                    <a:pt x="4" y="308"/>
                  </a:lnTo>
                  <a:lnTo>
                    <a:pt x="8" y="300"/>
                  </a:lnTo>
                  <a:lnTo>
                    <a:pt x="12" y="293"/>
                  </a:lnTo>
                  <a:lnTo>
                    <a:pt x="15" y="289"/>
                  </a:lnTo>
                  <a:lnTo>
                    <a:pt x="15" y="289"/>
                  </a:lnTo>
                  <a:lnTo>
                    <a:pt x="8" y="270"/>
                  </a:lnTo>
                  <a:lnTo>
                    <a:pt x="8" y="263"/>
                  </a:lnTo>
                  <a:lnTo>
                    <a:pt x="8" y="259"/>
                  </a:lnTo>
                  <a:lnTo>
                    <a:pt x="8" y="248"/>
                  </a:lnTo>
                  <a:lnTo>
                    <a:pt x="12" y="244"/>
                  </a:lnTo>
                  <a:lnTo>
                    <a:pt x="15" y="241"/>
                  </a:lnTo>
                  <a:lnTo>
                    <a:pt x="15" y="233"/>
                  </a:lnTo>
                  <a:lnTo>
                    <a:pt x="12" y="230"/>
                  </a:lnTo>
                  <a:lnTo>
                    <a:pt x="8" y="226"/>
                  </a:lnTo>
                  <a:lnTo>
                    <a:pt x="12" y="222"/>
                  </a:lnTo>
                  <a:lnTo>
                    <a:pt x="12" y="219"/>
                  </a:lnTo>
                  <a:lnTo>
                    <a:pt x="15" y="211"/>
                  </a:lnTo>
                  <a:lnTo>
                    <a:pt x="19" y="211"/>
                  </a:lnTo>
                  <a:lnTo>
                    <a:pt x="19" y="204"/>
                  </a:lnTo>
                  <a:lnTo>
                    <a:pt x="15" y="193"/>
                  </a:lnTo>
                  <a:lnTo>
                    <a:pt x="15" y="189"/>
                  </a:lnTo>
                  <a:lnTo>
                    <a:pt x="12" y="181"/>
                  </a:lnTo>
                  <a:lnTo>
                    <a:pt x="12" y="178"/>
                  </a:lnTo>
                  <a:lnTo>
                    <a:pt x="8" y="170"/>
                  </a:lnTo>
                  <a:lnTo>
                    <a:pt x="4" y="167"/>
                  </a:lnTo>
                  <a:lnTo>
                    <a:pt x="4" y="163"/>
                  </a:lnTo>
                  <a:lnTo>
                    <a:pt x="0" y="155"/>
                  </a:lnTo>
                  <a:lnTo>
                    <a:pt x="0" y="152"/>
                  </a:lnTo>
                  <a:lnTo>
                    <a:pt x="8" y="148"/>
                  </a:lnTo>
                  <a:lnTo>
                    <a:pt x="8" y="141"/>
                  </a:lnTo>
                  <a:lnTo>
                    <a:pt x="8" y="141"/>
                  </a:lnTo>
                  <a:lnTo>
                    <a:pt x="8" y="133"/>
                  </a:lnTo>
                  <a:lnTo>
                    <a:pt x="8" y="126"/>
                  </a:lnTo>
                  <a:lnTo>
                    <a:pt x="4" y="118"/>
                  </a:lnTo>
                  <a:lnTo>
                    <a:pt x="8" y="115"/>
                  </a:lnTo>
                  <a:lnTo>
                    <a:pt x="8" y="104"/>
                  </a:lnTo>
                  <a:lnTo>
                    <a:pt x="12" y="100"/>
                  </a:lnTo>
                  <a:lnTo>
                    <a:pt x="15" y="92"/>
                  </a:lnTo>
                  <a:lnTo>
                    <a:pt x="23" y="89"/>
                  </a:lnTo>
                  <a:lnTo>
                    <a:pt x="23" y="85"/>
                  </a:lnTo>
                  <a:lnTo>
                    <a:pt x="26" y="81"/>
                  </a:lnTo>
                  <a:lnTo>
                    <a:pt x="26" y="81"/>
                  </a:lnTo>
                  <a:lnTo>
                    <a:pt x="26" y="78"/>
                  </a:lnTo>
                  <a:lnTo>
                    <a:pt x="23" y="74"/>
                  </a:lnTo>
                  <a:lnTo>
                    <a:pt x="23" y="74"/>
                  </a:lnTo>
                  <a:lnTo>
                    <a:pt x="23" y="70"/>
                  </a:lnTo>
                  <a:lnTo>
                    <a:pt x="26" y="70"/>
                  </a:lnTo>
                  <a:lnTo>
                    <a:pt x="26" y="66"/>
                  </a:lnTo>
                  <a:lnTo>
                    <a:pt x="23" y="63"/>
                  </a:lnTo>
                  <a:lnTo>
                    <a:pt x="23" y="55"/>
                  </a:lnTo>
                  <a:lnTo>
                    <a:pt x="23" y="52"/>
                  </a:lnTo>
                  <a:lnTo>
                    <a:pt x="23" y="52"/>
                  </a:lnTo>
                  <a:lnTo>
                    <a:pt x="19" y="48"/>
                  </a:lnTo>
                  <a:lnTo>
                    <a:pt x="19" y="44"/>
                  </a:lnTo>
                  <a:lnTo>
                    <a:pt x="41" y="33"/>
                  </a:lnTo>
                  <a:lnTo>
                    <a:pt x="45" y="18"/>
                  </a:lnTo>
                  <a:lnTo>
                    <a:pt x="41" y="14"/>
                  </a:lnTo>
                  <a:lnTo>
                    <a:pt x="41" y="14"/>
                  </a:lnTo>
                  <a:close/>
                  <a:moveTo>
                    <a:pt x="178" y="608"/>
                  </a:moveTo>
                  <a:lnTo>
                    <a:pt x="178" y="608"/>
                  </a:lnTo>
                  <a:lnTo>
                    <a:pt x="182" y="608"/>
                  </a:lnTo>
                  <a:lnTo>
                    <a:pt x="186" y="608"/>
                  </a:lnTo>
                  <a:lnTo>
                    <a:pt x="189" y="604"/>
                  </a:lnTo>
                  <a:lnTo>
                    <a:pt x="186" y="604"/>
                  </a:lnTo>
                  <a:lnTo>
                    <a:pt x="182" y="604"/>
                  </a:lnTo>
                  <a:lnTo>
                    <a:pt x="178" y="608"/>
                  </a:lnTo>
                  <a:lnTo>
                    <a:pt x="178" y="608"/>
                  </a:lnTo>
                  <a:lnTo>
                    <a:pt x="178" y="608"/>
                  </a:lnTo>
                  <a:close/>
                  <a:moveTo>
                    <a:pt x="104" y="560"/>
                  </a:moveTo>
                  <a:lnTo>
                    <a:pt x="104" y="560"/>
                  </a:lnTo>
                  <a:lnTo>
                    <a:pt x="108" y="564"/>
                  </a:lnTo>
                  <a:lnTo>
                    <a:pt x="112" y="567"/>
                  </a:lnTo>
                  <a:lnTo>
                    <a:pt x="112" y="575"/>
                  </a:lnTo>
                  <a:lnTo>
                    <a:pt x="112" y="575"/>
                  </a:lnTo>
                  <a:lnTo>
                    <a:pt x="108" y="575"/>
                  </a:lnTo>
                  <a:lnTo>
                    <a:pt x="108" y="578"/>
                  </a:lnTo>
                  <a:lnTo>
                    <a:pt x="104" y="560"/>
                  </a:lnTo>
                  <a:lnTo>
                    <a:pt x="104" y="560"/>
                  </a:lnTo>
                  <a:close/>
                  <a:moveTo>
                    <a:pt x="108" y="578"/>
                  </a:moveTo>
                  <a:lnTo>
                    <a:pt x="112" y="578"/>
                  </a:lnTo>
                  <a:lnTo>
                    <a:pt x="115" y="578"/>
                  </a:lnTo>
                  <a:lnTo>
                    <a:pt x="119" y="582"/>
                  </a:lnTo>
                  <a:lnTo>
                    <a:pt x="119" y="586"/>
                  </a:lnTo>
                  <a:lnTo>
                    <a:pt x="123" y="586"/>
                  </a:lnTo>
                  <a:lnTo>
                    <a:pt x="126" y="589"/>
                  </a:lnTo>
                  <a:lnTo>
                    <a:pt x="126" y="593"/>
                  </a:lnTo>
                  <a:lnTo>
                    <a:pt x="130" y="593"/>
                  </a:lnTo>
                  <a:lnTo>
                    <a:pt x="145" y="597"/>
                  </a:lnTo>
                  <a:lnTo>
                    <a:pt x="145" y="601"/>
                  </a:lnTo>
                  <a:lnTo>
                    <a:pt x="149" y="601"/>
                  </a:lnTo>
                  <a:lnTo>
                    <a:pt x="156" y="604"/>
                  </a:lnTo>
                  <a:lnTo>
                    <a:pt x="160" y="604"/>
                  </a:lnTo>
                  <a:lnTo>
                    <a:pt x="163" y="604"/>
                  </a:lnTo>
                  <a:lnTo>
                    <a:pt x="167" y="604"/>
                  </a:lnTo>
                  <a:lnTo>
                    <a:pt x="167" y="608"/>
                  </a:lnTo>
                  <a:lnTo>
                    <a:pt x="163" y="608"/>
                  </a:lnTo>
                  <a:lnTo>
                    <a:pt x="163" y="608"/>
                  </a:lnTo>
                  <a:lnTo>
                    <a:pt x="160" y="608"/>
                  </a:lnTo>
                  <a:lnTo>
                    <a:pt x="156" y="612"/>
                  </a:lnTo>
                  <a:lnTo>
                    <a:pt x="156" y="615"/>
                  </a:lnTo>
                  <a:lnTo>
                    <a:pt x="152" y="615"/>
                  </a:lnTo>
                  <a:lnTo>
                    <a:pt x="149" y="615"/>
                  </a:lnTo>
                  <a:lnTo>
                    <a:pt x="145" y="612"/>
                  </a:lnTo>
                  <a:lnTo>
                    <a:pt x="137" y="612"/>
                  </a:lnTo>
                  <a:lnTo>
                    <a:pt x="130" y="612"/>
                  </a:lnTo>
                  <a:lnTo>
                    <a:pt x="126" y="612"/>
                  </a:lnTo>
                  <a:lnTo>
                    <a:pt x="119" y="612"/>
                  </a:lnTo>
                  <a:lnTo>
                    <a:pt x="119" y="612"/>
                  </a:lnTo>
                  <a:lnTo>
                    <a:pt x="115" y="608"/>
                  </a:lnTo>
                  <a:lnTo>
                    <a:pt x="123" y="608"/>
                  </a:lnTo>
                  <a:lnTo>
                    <a:pt x="130" y="604"/>
                  </a:lnTo>
                  <a:lnTo>
                    <a:pt x="130" y="604"/>
                  </a:lnTo>
                  <a:lnTo>
                    <a:pt x="130" y="604"/>
                  </a:lnTo>
                  <a:lnTo>
                    <a:pt x="126" y="604"/>
                  </a:lnTo>
                  <a:lnTo>
                    <a:pt x="123" y="604"/>
                  </a:lnTo>
                  <a:lnTo>
                    <a:pt x="115" y="604"/>
                  </a:lnTo>
                  <a:lnTo>
                    <a:pt x="115" y="604"/>
                  </a:lnTo>
                  <a:lnTo>
                    <a:pt x="108" y="5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4" name="Freeform 189">
              <a:extLst>
                <a:ext uri="{FF2B5EF4-FFF2-40B4-BE49-F238E27FC236}">
                  <a16:creationId xmlns:a16="http://schemas.microsoft.com/office/drawing/2014/main" xmlns="" id="{14D178C3-72E4-48FD-B610-3460F7197CA1}"/>
                </a:ext>
              </a:extLst>
            </p:cNvPr>
            <p:cNvSpPr>
              <a:spLocks noEditPoints="1"/>
            </p:cNvSpPr>
            <p:nvPr/>
          </p:nvSpPr>
          <p:spPr bwMode="auto">
            <a:xfrm>
              <a:off x="2902583" y="4754973"/>
              <a:ext cx="326032" cy="1230733"/>
            </a:xfrm>
            <a:custGeom>
              <a:avLst/>
              <a:gdLst>
                <a:gd name="T0" fmla="*/ 33 w 49"/>
                <a:gd name="T1" fmla="*/ 183 h 190"/>
                <a:gd name="T2" fmla="*/ 33 w 49"/>
                <a:gd name="T3" fmla="*/ 185 h 190"/>
                <a:gd name="T4" fmla="*/ 40 w 49"/>
                <a:gd name="T5" fmla="*/ 185 h 190"/>
                <a:gd name="T6" fmla="*/ 33 w 49"/>
                <a:gd name="T7" fmla="*/ 177 h 190"/>
                <a:gd name="T8" fmla="*/ 39 w 49"/>
                <a:gd name="T9" fmla="*/ 175 h 190"/>
                <a:gd name="T10" fmla="*/ 15 w 49"/>
                <a:gd name="T11" fmla="*/ 157 h 190"/>
                <a:gd name="T12" fmla="*/ 15 w 49"/>
                <a:gd name="T13" fmla="*/ 129 h 190"/>
                <a:gd name="T14" fmla="*/ 11 w 49"/>
                <a:gd name="T15" fmla="*/ 108 h 190"/>
                <a:gd name="T16" fmla="*/ 15 w 49"/>
                <a:gd name="T17" fmla="*/ 74 h 190"/>
                <a:gd name="T18" fmla="*/ 16 w 49"/>
                <a:gd name="T19" fmla="*/ 42 h 190"/>
                <a:gd name="T20" fmla="*/ 16 w 49"/>
                <a:gd name="T21" fmla="*/ 15 h 190"/>
                <a:gd name="T22" fmla="*/ 7 w 49"/>
                <a:gd name="T23" fmla="*/ 3 h 190"/>
                <a:gd name="T24" fmla="*/ 5 w 49"/>
                <a:gd name="T25" fmla="*/ 25 h 190"/>
                <a:gd name="T26" fmla="*/ 5 w 49"/>
                <a:gd name="T27" fmla="*/ 47 h 190"/>
                <a:gd name="T28" fmla="*/ 6 w 49"/>
                <a:gd name="T29" fmla="*/ 67 h 190"/>
                <a:gd name="T30" fmla="*/ 4 w 49"/>
                <a:gd name="T31" fmla="*/ 82 h 190"/>
                <a:gd name="T32" fmla="*/ 2 w 49"/>
                <a:gd name="T33" fmla="*/ 94 h 190"/>
                <a:gd name="T34" fmla="*/ 3 w 49"/>
                <a:gd name="T35" fmla="*/ 109 h 190"/>
                <a:gd name="T36" fmla="*/ 10 w 49"/>
                <a:gd name="T37" fmla="*/ 116 h 190"/>
                <a:gd name="T38" fmla="*/ 9 w 49"/>
                <a:gd name="T39" fmla="*/ 125 h 190"/>
                <a:gd name="T40" fmla="*/ 9 w 49"/>
                <a:gd name="T41" fmla="*/ 138 h 190"/>
                <a:gd name="T42" fmla="*/ 3 w 49"/>
                <a:gd name="T43" fmla="*/ 135 h 190"/>
                <a:gd name="T44" fmla="*/ 6 w 49"/>
                <a:gd name="T45" fmla="*/ 139 h 190"/>
                <a:gd name="T46" fmla="*/ 10 w 49"/>
                <a:gd name="T47" fmla="*/ 144 h 190"/>
                <a:gd name="T48" fmla="*/ 10 w 49"/>
                <a:gd name="T49" fmla="*/ 150 h 190"/>
                <a:gd name="T50" fmla="*/ 11 w 49"/>
                <a:gd name="T51" fmla="*/ 157 h 190"/>
                <a:gd name="T52" fmla="*/ 15 w 49"/>
                <a:gd name="T53" fmla="*/ 165 h 190"/>
                <a:gd name="T54" fmla="*/ 20 w 49"/>
                <a:gd name="T55" fmla="*/ 167 h 190"/>
                <a:gd name="T56" fmla="*/ 21 w 49"/>
                <a:gd name="T57" fmla="*/ 170 h 190"/>
                <a:gd name="T58" fmla="*/ 19 w 49"/>
                <a:gd name="T59" fmla="*/ 172 h 190"/>
                <a:gd name="T60" fmla="*/ 23 w 49"/>
                <a:gd name="T61" fmla="*/ 171 h 190"/>
                <a:gd name="T62" fmla="*/ 21 w 49"/>
                <a:gd name="T63" fmla="*/ 175 h 190"/>
                <a:gd name="T64" fmla="*/ 28 w 49"/>
                <a:gd name="T65" fmla="*/ 173 h 190"/>
                <a:gd name="T66" fmla="*/ 29 w 49"/>
                <a:gd name="T67" fmla="*/ 179 h 190"/>
                <a:gd name="T68" fmla="*/ 38 w 49"/>
                <a:gd name="T69" fmla="*/ 169 h 190"/>
                <a:gd name="T70" fmla="*/ 3 w 49"/>
                <a:gd name="T71" fmla="*/ 117 h 190"/>
                <a:gd name="T72" fmla="*/ 8 w 49"/>
                <a:gd name="T73" fmla="*/ 115 h 190"/>
                <a:gd name="T74" fmla="*/ 7 w 49"/>
                <a:gd name="T75" fmla="*/ 124 h 190"/>
                <a:gd name="T76" fmla="*/ 3 w 49"/>
                <a:gd name="T77" fmla="*/ 128 h 190"/>
                <a:gd name="T78" fmla="*/ 4 w 49"/>
                <a:gd name="T79" fmla="*/ 128 h 190"/>
                <a:gd name="T80" fmla="*/ 9 w 49"/>
                <a:gd name="T81" fmla="*/ 126 h 190"/>
                <a:gd name="T82" fmla="*/ 5 w 49"/>
                <a:gd name="T83" fmla="*/ 130 h 190"/>
                <a:gd name="T84" fmla="*/ 7 w 49"/>
                <a:gd name="T85" fmla="*/ 148 h 190"/>
                <a:gd name="T86" fmla="*/ 6 w 49"/>
                <a:gd name="T87" fmla="*/ 148 h 190"/>
                <a:gd name="T88" fmla="*/ 5 w 49"/>
                <a:gd name="T89" fmla="*/ 152 h 190"/>
                <a:gd name="T90" fmla="*/ 6 w 49"/>
                <a:gd name="T91" fmla="*/ 154 h 190"/>
                <a:gd name="T92" fmla="*/ 9 w 49"/>
                <a:gd name="T93" fmla="*/ 156 h 190"/>
                <a:gd name="T94" fmla="*/ 10 w 49"/>
                <a:gd name="T95" fmla="*/ 162 h 190"/>
                <a:gd name="T96" fmla="*/ 10 w 49"/>
                <a:gd name="T97" fmla="*/ 161 h 190"/>
                <a:gd name="T98" fmla="*/ 11 w 49"/>
                <a:gd name="T99" fmla="*/ 167 h 190"/>
                <a:gd name="T100" fmla="*/ 14 w 49"/>
                <a:gd name="T101" fmla="*/ 169 h 190"/>
                <a:gd name="T102" fmla="*/ 15 w 49"/>
                <a:gd name="T103" fmla="*/ 169 h 190"/>
                <a:gd name="T104" fmla="*/ 17 w 49"/>
                <a:gd name="T105" fmla="*/ 172 h 190"/>
                <a:gd name="T106" fmla="*/ 21 w 49"/>
                <a:gd name="T107" fmla="*/ 177 h 190"/>
                <a:gd name="T108" fmla="*/ 22 w 49"/>
                <a:gd name="T109" fmla="*/ 180 h 190"/>
                <a:gd name="T110" fmla="*/ 26 w 49"/>
                <a:gd name="T111" fmla="*/ 180 h 190"/>
                <a:gd name="T112" fmla="*/ 27 w 49"/>
                <a:gd name="T113" fmla="*/ 181 h 190"/>
                <a:gd name="T114" fmla="*/ 31 w 49"/>
                <a:gd name="T115" fmla="*/ 179 h 190"/>
                <a:gd name="T116" fmla="*/ 48 w 49"/>
                <a:gd name="T117" fmla="*/ 188 h 190"/>
                <a:gd name="T118" fmla="*/ 45 w 49"/>
                <a:gd name="T119" fmla="*/ 186 h 190"/>
                <a:gd name="T120" fmla="*/ 41 w 49"/>
                <a:gd name="T121" fmla="*/ 187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9" h="190">
                  <a:moveTo>
                    <a:pt x="42" y="184"/>
                  </a:moveTo>
                  <a:cubicBezTo>
                    <a:pt x="41" y="183"/>
                    <a:pt x="41" y="183"/>
                    <a:pt x="41" y="183"/>
                  </a:cubicBezTo>
                  <a:cubicBezTo>
                    <a:pt x="41" y="183"/>
                    <a:pt x="41" y="183"/>
                    <a:pt x="41" y="183"/>
                  </a:cubicBezTo>
                  <a:cubicBezTo>
                    <a:pt x="40" y="182"/>
                    <a:pt x="40" y="182"/>
                    <a:pt x="40" y="182"/>
                  </a:cubicBezTo>
                  <a:cubicBezTo>
                    <a:pt x="38" y="182"/>
                    <a:pt x="38" y="182"/>
                    <a:pt x="38" y="182"/>
                  </a:cubicBezTo>
                  <a:cubicBezTo>
                    <a:pt x="36" y="181"/>
                    <a:pt x="36" y="181"/>
                    <a:pt x="36" y="181"/>
                  </a:cubicBezTo>
                  <a:cubicBezTo>
                    <a:pt x="35" y="181"/>
                    <a:pt x="35" y="181"/>
                    <a:pt x="35" y="181"/>
                  </a:cubicBezTo>
                  <a:cubicBezTo>
                    <a:pt x="35" y="181"/>
                    <a:pt x="35" y="181"/>
                    <a:pt x="35" y="181"/>
                  </a:cubicBezTo>
                  <a:cubicBezTo>
                    <a:pt x="35" y="181"/>
                    <a:pt x="35" y="181"/>
                    <a:pt x="35" y="181"/>
                  </a:cubicBezTo>
                  <a:cubicBezTo>
                    <a:pt x="35" y="182"/>
                    <a:pt x="35" y="182"/>
                    <a:pt x="35" y="182"/>
                  </a:cubicBezTo>
                  <a:cubicBezTo>
                    <a:pt x="35" y="182"/>
                    <a:pt x="35" y="182"/>
                    <a:pt x="35" y="182"/>
                  </a:cubicBezTo>
                  <a:cubicBezTo>
                    <a:pt x="33" y="181"/>
                    <a:pt x="33" y="181"/>
                    <a:pt x="33" y="181"/>
                  </a:cubicBezTo>
                  <a:cubicBezTo>
                    <a:pt x="32" y="181"/>
                    <a:pt x="32" y="181"/>
                    <a:pt x="32" y="181"/>
                  </a:cubicBezTo>
                  <a:cubicBezTo>
                    <a:pt x="32" y="181"/>
                    <a:pt x="32" y="181"/>
                    <a:pt x="32" y="181"/>
                  </a:cubicBezTo>
                  <a:cubicBezTo>
                    <a:pt x="32" y="181"/>
                    <a:pt x="32" y="181"/>
                    <a:pt x="32" y="181"/>
                  </a:cubicBezTo>
                  <a:cubicBezTo>
                    <a:pt x="34" y="182"/>
                    <a:pt x="34" y="182"/>
                    <a:pt x="34" y="182"/>
                  </a:cubicBezTo>
                  <a:cubicBezTo>
                    <a:pt x="34" y="182"/>
                    <a:pt x="34" y="182"/>
                    <a:pt x="34" y="182"/>
                  </a:cubicBezTo>
                  <a:cubicBezTo>
                    <a:pt x="34" y="182"/>
                    <a:pt x="34" y="182"/>
                    <a:pt x="34" y="182"/>
                  </a:cubicBezTo>
                  <a:cubicBezTo>
                    <a:pt x="34" y="182"/>
                    <a:pt x="34" y="182"/>
                    <a:pt x="34" y="182"/>
                  </a:cubicBezTo>
                  <a:cubicBezTo>
                    <a:pt x="34" y="183"/>
                    <a:pt x="34" y="183"/>
                    <a:pt x="34" y="183"/>
                  </a:cubicBezTo>
                  <a:cubicBezTo>
                    <a:pt x="33" y="183"/>
                    <a:pt x="33" y="183"/>
                    <a:pt x="33" y="183"/>
                  </a:cubicBezTo>
                  <a:cubicBezTo>
                    <a:pt x="33" y="182"/>
                    <a:pt x="33" y="182"/>
                    <a:pt x="33" y="182"/>
                  </a:cubicBezTo>
                  <a:cubicBezTo>
                    <a:pt x="32" y="182"/>
                    <a:pt x="32" y="182"/>
                    <a:pt x="32" y="182"/>
                  </a:cubicBezTo>
                  <a:cubicBezTo>
                    <a:pt x="32" y="182"/>
                    <a:pt x="32" y="182"/>
                    <a:pt x="32" y="182"/>
                  </a:cubicBezTo>
                  <a:cubicBezTo>
                    <a:pt x="32" y="183"/>
                    <a:pt x="32" y="183"/>
                    <a:pt x="32" y="183"/>
                  </a:cubicBezTo>
                  <a:cubicBezTo>
                    <a:pt x="31" y="183"/>
                    <a:pt x="31" y="183"/>
                    <a:pt x="31" y="183"/>
                  </a:cubicBezTo>
                  <a:cubicBezTo>
                    <a:pt x="30" y="183"/>
                    <a:pt x="30" y="183"/>
                    <a:pt x="30" y="183"/>
                  </a:cubicBezTo>
                  <a:cubicBezTo>
                    <a:pt x="30" y="183"/>
                    <a:pt x="30" y="183"/>
                    <a:pt x="30" y="183"/>
                  </a:cubicBezTo>
                  <a:cubicBezTo>
                    <a:pt x="30" y="183"/>
                    <a:pt x="30" y="183"/>
                    <a:pt x="30" y="183"/>
                  </a:cubicBezTo>
                  <a:cubicBezTo>
                    <a:pt x="30" y="183"/>
                    <a:pt x="30" y="183"/>
                    <a:pt x="30" y="183"/>
                  </a:cubicBezTo>
                  <a:cubicBezTo>
                    <a:pt x="29" y="183"/>
                    <a:pt x="29" y="183"/>
                    <a:pt x="29" y="183"/>
                  </a:cubicBezTo>
                  <a:cubicBezTo>
                    <a:pt x="28" y="184"/>
                    <a:pt x="28" y="184"/>
                    <a:pt x="28" y="184"/>
                  </a:cubicBezTo>
                  <a:cubicBezTo>
                    <a:pt x="28" y="184"/>
                    <a:pt x="28" y="184"/>
                    <a:pt x="28" y="184"/>
                  </a:cubicBezTo>
                  <a:cubicBezTo>
                    <a:pt x="29" y="184"/>
                    <a:pt x="29" y="184"/>
                    <a:pt x="29" y="184"/>
                  </a:cubicBezTo>
                  <a:cubicBezTo>
                    <a:pt x="30" y="184"/>
                    <a:pt x="30" y="184"/>
                    <a:pt x="30" y="184"/>
                  </a:cubicBezTo>
                  <a:cubicBezTo>
                    <a:pt x="30" y="184"/>
                    <a:pt x="30" y="184"/>
                    <a:pt x="30" y="184"/>
                  </a:cubicBezTo>
                  <a:cubicBezTo>
                    <a:pt x="31" y="184"/>
                    <a:pt x="31" y="184"/>
                    <a:pt x="31" y="184"/>
                  </a:cubicBezTo>
                  <a:cubicBezTo>
                    <a:pt x="31" y="184"/>
                    <a:pt x="31" y="184"/>
                    <a:pt x="31" y="184"/>
                  </a:cubicBezTo>
                  <a:cubicBezTo>
                    <a:pt x="32" y="184"/>
                    <a:pt x="32" y="184"/>
                    <a:pt x="32" y="184"/>
                  </a:cubicBezTo>
                  <a:cubicBezTo>
                    <a:pt x="32" y="184"/>
                    <a:pt x="32" y="184"/>
                    <a:pt x="32" y="184"/>
                  </a:cubicBezTo>
                  <a:cubicBezTo>
                    <a:pt x="33" y="184"/>
                    <a:pt x="33" y="184"/>
                    <a:pt x="33" y="184"/>
                  </a:cubicBezTo>
                  <a:cubicBezTo>
                    <a:pt x="33" y="185"/>
                    <a:pt x="33" y="185"/>
                    <a:pt x="33" y="185"/>
                  </a:cubicBezTo>
                  <a:cubicBezTo>
                    <a:pt x="33" y="185"/>
                    <a:pt x="33" y="185"/>
                    <a:pt x="33" y="185"/>
                  </a:cubicBezTo>
                  <a:cubicBezTo>
                    <a:pt x="33" y="185"/>
                    <a:pt x="33" y="185"/>
                    <a:pt x="33" y="185"/>
                  </a:cubicBezTo>
                  <a:cubicBezTo>
                    <a:pt x="32" y="186"/>
                    <a:pt x="32" y="186"/>
                    <a:pt x="32" y="186"/>
                  </a:cubicBezTo>
                  <a:cubicBezTo>
                    <a:pt x="33" y="187"/>
                    <a:pt x="33" y="187"/>
                    <a:pt x="33" y="187"/>
                  </a:cubicBezTo>
                  <a:cubicBezTo>
                    <a:pt x="33" y="187"/>
                    <a:pt x="33" y="187"/>
                    <a:pt x="33" y="187"/>
                  </a:cubicBezTo>
                  <a:cubicBezTo>
                    <a:pt x="34" y="187"/>
                    <a:pt x="34" y="187"/>
                    <a:pt x="34" y="187"/>
                  </a:cubicBezTo>
                  <a:cubicBezTo>
                    <a:pt x="35" y="188"/>
                    <a:pt x="35" y="188"/>
                    <a:pt x="35" y="188"/>
                  </a:cubicBezTo>
                  <a:cubicBezTo>
                    <a:pt x="35" y="188"/>
                    <a:pt x="35" y="188"/>
                    <a:pt x="35" y="188"/>
                  </a:cubicBezTo>
                  <a:cubicBezTo>
                    <a:pt x="35" y="187"/>
                    <a:pt x="35" y="187"/>
                    <a:pt x="35" y="187"/>
                  </a:cubicBezTo>
                  <a:cubicBezTo>
                    <a:pt x="35" y="187"/>
                    <a:pt x="35" y="187"/>
                    <a:pt x="35" y="187"/>
                  </a:cubicBezTo>
                  <a:cubicBezTo>
                    <a:pt x="34" y="186"/>
                    <a:pt x="34" y="186"/>
                    <a:pt x="34" y="186"/>
                  </a:cubicBezTo>
                  <a:cubicBezTo>
                    <a:pt x="34" y="186"/>
                    <a:pt x="34" y="186"/>
                    <a:pt x="34" y="186"/>
                  </a:cubicBezTo>
                  <a:cubicBezTo>
                    <a:pt x="34" y="186"/>
                    <a:pt x="34" y="186"/>
                    <a:pt x="34" y="186"/>
                  </a:cubicBezTo>
                  <a:cubicBezTo>
                    <a:pt x="35" y="186"/>
                    <a:pt x="35" y="186"/>
                    <a:pt x="35" y="186"/>
                  </a:cubicBezTo>
                  <a:cubicBezTo>
                    <a:pt x="35" y="186"/>
                    <a:pt x="35" y="186"/>
                    <a:pt x="35" y="186"/>
                  </a:cubicBezTo>
                  <a:cubicBezTo>
                    <a:pt x="35" y="186"/>
                    <a:pt x="35" y="186"/>
                    <a:pt x="35" y="186"/>
                  </a:cubicBezTo>
                  <a:cubicBezTo>
                    <a:pt x="35" y="185"/>
                    <a:pt x="35" y="185"/>
                    <a:pt x="35" y="185"/>
                  </a:cubicBezTo>
                  <a:cubicBezTo>
                    <a:pt x="34" y="185"/>
                    <a:pt x="34" y="185"/>
                    <a:pt x="34" y="185"/>
                  </a:cubicBezTo>
                  <a:cubicBezTo>
                    <a:pt x="36" y="184"/>
                    <a:pt x="36" y="184"/>
                    <a:pt x="36" y="184"/>
                  </a:cubicBezTo>
                  <a:cubicBezTo>
                    <a:pt x="37" y="184"/>
                    <a:pt x="37" y="184"/>
                    <a:pt x="37" y="184"/>
                  </a:cubicBezTo>
                  <a:cubicBezTo>
                    <a:pt x="40" y="185"/>
                    <a:pt x="40" y="185"/>
                    <a:pt x="40" y="185"/>
                  </a:cubicBezTo>
                  <a:cubicBezTo>
                    <a:pt x="41" y="185"/>
                    <a:pt x="41" y="185"/>
                    <a:pt x="41" y="185"/>
                  </a:cubicBezTo>
                  <a:cubicBezTo>
                    <a:pt x="41" y="184"/>
                    <a:pt x="41" y="184"/>
                    <a:pt x="41" y="184"/>
                  </a:cubicBezTo>
                  <a:cubicBezTo>
                    <a:pt x="42" y="184"/>
                    <a:pt x="42" y="184"/>
                    <a:pt x="42" y="184"/>
                  </a:cubicBezTo>
                  <a:close/>
                  <a:moveTo>
                    <a:pt x="41" y="182"/>
                  </a:moveTo>
                  <a:cubicBezTo>
                    <a:pt x="40" y="182"/>
                    <a:pt x="40" y="182"/>
                    <a:pt x="40" y="182"/>
                  </a:cubicBezTo>
                  <a:cubicBezTo>
                    <a:pt x="38" y="181"/>
                    <a:pt x="38" y="181"/>
                    <a:pt x="38" y="181"/>
                  </a:cubicBezTo>
                  <a:cubicBezTo>
                    <a:pt x="36" y="180"/>
                    <a:pt x="36" y="180"/>
                    <a:pt x="36" y="180"/>
                  </a:cubicBezTo>
                  <a:cubicBezTo>
                    <a:pt x="36" y="180"/>
                    <a:pt x="36" y="180"/>
                    <a:pt x="36" y="180"/>
                  </a:cubicBezTo>
                  <a:cubicBezTo>
                    <a:pt x="35" y="180"/>
                    <a:pt x="35" y="180"/>
                    <a:pt x="35" y="180"/>
                  </a:cubicBezTo>
                  <a:cubicBezTo>
                    <a:pt x="34" y="179"/>
                    <a:pt x="34" y="179"/>
                    <a:pt x="34" y="179"/>
                  </a:cubicBezTo>
                  <a:cubicBezTo>
                    <a:pt x="34" y="179"/>
                    <a:pt x="34" y="179"/>
                    <a:pt x="34" y="179"/>
                  </a:cubicBezTo>
                  <a:cubicBezTo>
                    <a:pt x="34" y="178"/>
                    <a:pt x="34" y="178"/>
                    <a:pt x="34" y="178"/>
                  </a:cubicBezTo>
                  <a:cubicBezTo>
                    <a:pt x="35" y="178"/>
                    <a:pt x="35" y="178"/>
                    <a:pt x="35" y="178"/>
                  </a:cubicBezTo>
                  <a:cubicBezTo>
                    <a:pt x="35" y="177"/>
                    <a:pt x="35" y="177"/>
                    <a:pt x="35" y="177"/>
                  </a:cubicBezTo>
                  <a:cubicBezTo>
                    <a:pt x="36" y="177"/>
                    <a:pt x="36" y="177"/>
                    <a:pt x="36" y="177"/>
                  </a:cubicBezTo>
                  <a:cubicBezTo>
                    <a:pt x="37" y="176"/>
                    <a:pt x="37" y="176"/>
                    <a:pt x="37" y="176"/>
                  </a:cubicBezTo>
                  <a:cubicBezTo>
                    <a:pt x="37" y="176"/>
                    <a:pt x="37" y="176"/>
                    <a:pt x="37" y="176"/>
                  </a:cubicBezTo>
                  <a:cubicBezTo>
                    <a:pt x="36" y="176"/>
                    <a:pt x="36" y="176"/>
                    <a:pt x="36" y="176"/>
                  </a:cubicBezTo>
                  <a:cubicBezTo>
                    <a:pt x="34" y="176"/>
                    <a:pt x="34" y="176"/>
                    <a:pt x="34" y="176"/>
                  </a:cubicBezTo>
                  <a:cubicBezTo>
                    <a:pt x="34" y="177"/>
                    <a:pt x="34" y="177"/>
                    <a:pt x="34" y="177"/>
                  </a:cubicBezTo>
                  <a:cubicBezTo>
                    <a:pt x="33" y="177"/>
                    <a:pt x="33" y="177"/>
                    <a:pt x="33" y="177"/>
                  </a:cubicBezTo>
                  <a:cubicBezTo>
                    <a:pt x="32" y="176"/>
                    <a:pt x="32" y="176"/>
                    <a:pt x="32" y="176"/>
                  </a:cubicBezTo>
                  <a:cubicBezTo>
                    <a:pt x="32" y="175"/>
                    <a:pt x="32" y="175"/>
                    <a:pt x="32" y="175"/>
                  </a:cubicBezTo>
                  <a:cubicBezTo>
                    <a:pt x="32" y="174"/>
                    <a:pt x="32" y="174"/>
                    <a:pt x="32" y="174"/>
                  </a:cubicBezTo>
                  <a:cubicBezTo>
                    <a:pt x="33" y="174"/>
                    <a:pt x="33" y="174"/>
                    <a:pt x="33" y="174"/>
                  </a:cubicBezTo>
                  <a:cubicBezTo>
                    <a:pt x="33" y="173"/>
                    <a:pt x="33" y="173"/>
                    <a:pt x="33" y="173"/>
                  </a:cubicBezTo>
                  <a:cubicBezTo>
                    <a:pt x="32" y="173"/>
                    <a:pt x="32" y="173"/>
                    <a:pt x="32" y="173"/>
                  </a:cubicBezTo>
                  <a:cubicBezTo>
                    <a:pt x="32" y="173"/>
                    <a:pt x="32" y="173"/>
                    <a:pt x="32" y="173"/>
                  </a:cubicBezTo>
                  <a:cubicBezTo>
                    <a:pt x="32" y="172"/>
                    <a:pt x="32" y="172"/>
                    <a:pt x="32" y="172"/>
                  </a:cubicBezTo>
                  <a:cubicBezTo>
                    <a:pt x="33" y="172"/>
                    <a:pt x="33" y="172"/>
                    <a:pt x="33" y="172"/>
                  </a:cubicBezTo>
                  <a:cubicBezTo>
                    <a:pt x="34" y="173"/>
                    <a:pt x="34" y="173"/>
                    <a:pt x="34" y="173"/>
                  </a:cubicBezTo>
                  <a:cubicBezTo>
                    <a:pt x="34" y="173"/>
                    <a:pt x="34" y="173"/>
                    <a:pt x="34" y="173"/>
                  </a:cubicBezTo>
                  <a:cubicBezTo>
                    <a:pt x="35" y="172"/>
                    <a:pt x="35" y="172"/>
                    <a:pt x="35" y="172"/>
                  </a:cubicBezTo>
                  <a:cubicBezTo>
                    <a:pt x="35" y="171"/>
                    <a:pt x="35" y="171"/>
                    <a:pt x="35" y="171"/>
                  </a:cubicBezTo>
                  <a:cubicBezTo>
                    <a:pt x="34" y="171"/>
                    <a:pt x="34" y="171"/>
                    <a:pt x="34" y="171"/>
                  </a:cubicBezTo>
                  <a:cubicBezTo>
                    <a:pt x="35" y="170"/>
                    <a:pt x="35" y="170"/>
                    <a:pt x="35" y="170"/>
                  </a:cubicBezTo>
                  <a:cubicBezTo>
                    <a:pt x="35" y="170"/>
                    <a:pt x="35" y="170"/>
                    <a:pt x="35" y="170"/>
                  </a:cubicBezTo>
                  <a:cubicBezTo>
                    <a:pt x="36" y="171"/>
                    <a:pt x="36" y="171"/>
                    <a:pt x="36" y="171"/>
                  </a:cubicBezTo>
                  <a:cubicBezTo>
                    <a:pt x="36" y="171"/>
                    <a:pt x="36" y="171"/>
                    <a:pt x="36" y="171"/>
                  </a:cubicBezTo>
                  <a:cubicBezTo>
                    <a:pt x="38" y="170"/>
                    <a:pt x="38" y="170"/>
                    <a:pt x="38" y="170"/>
                  </a:cubicBezTo>
                  <a:cubicBezTo>
                    <a:pt x="39" y="175"/>
                    <a:pt x="39" y="175"/>
                    <a:pt x="39" y="175"/>
                  </a:cubicBezTo>
                  <a:cubicBezTo>
                    <a:pt x="39" y="175"/>
                    <a:pt x="39" y="175"/>
                    <a:pt x="39" y="175"/>
                  </a:cubicBezTo>
                  <a:cubicBezTo>
                    <a:pt x="39" y="175"/>
                    <a:pt x="39" y="175"/>
                    <a:pt x="39" y="175"/>
                  </a:cubicBezTo>
                  <a:cubicBezTo>
                    <a:pt x="41" y="182"/>
                    <a:pt x="41" y="182"/>
                    <a:pt x="41" y="182"/>
                  </a:cubicBezTo>
                  <a:close/>
                  <a:moveTo>
                    <a:pt x="38" y="169"/>
                  </a:moveTo>
                  <a:cubicBezTo>
                    <a:pt x="36" y="168"/>
                    <a:pt x="36" y="168"/>
                    <a:pt x="36" y="168"/>
                  </a:cubicBezTo>
                  <a:cubicBezTo>
                    <a:pt x="35" y="168"/>
                    <a:pt x="35" y="168"/>
                    <a:pt x="35" y="168"/>
                  </a:cubicBezTo>
                  <a:cubicBezTo>
                    <a:pt x="35" y="167"/>
                    <a:pt x="35" y="167"/>
                    <a:pt x="35" y="167"/>
                  </a:cubicBezTo>
                  <a:cubicBezTo>
                    <a:pt x="29" y="167"/>
                    <a:pt x="29" y="167"/>
                    <a:pt x="29" y="167"/>
                  </a:cubicBezTo>
                  <a:cubicBezTo>
                    <a:pt x="26" y="168"/>
                    <a:pt x="26" y="168"/>
                    <a:pt x="26" y="168"/>
                  </a:cubicBezTo>
                  <a:cubicBezTo>
                    <a:pt x="25" y="167"/>
                    <a:pt x="25" y="167"/>
                    <a:pt x="25" y="167"/>
                  </a:cubicBezTo>
                  <a:cubicBezTo>
                    <a:pt x="23" y="167"/>
                    <a:pt x="23" y="167"/>
                    <a:pt x="23" y="167"/>
                  </a:cubicBezTo>
                  <a:cubicBezTo>
                    <a:pt x="23" y="166"/>
                    <a:pt x="23" y="166"/>
                    <a:pt x="23" y="166"/>
                  </a:cubicBezTo>
                  <a:cubicBezTo>
                    <a:pt x="22" y="164"/>
                    <a:pt x="22" y="164"/>
                    <a:pt x="22" y="164"/>
                  </a:cubicBezTo>
                  <a:cubicBezTo>
                    <a:pt x="21" y="163"/>
                    <a:pt x="21" y="163"/>
                    <a:pt x="21" y="163"/>
                  </a:cubicBezTo>
                  <a:cubicBezTo>
                    <a:pt x="21" y="161"/>
                    <a:pt x="21" y="161"/>
                    <a:pt x="21" y="161"/>
                  </a:cubicBezTo>
                  <a:cubicBezTo>
                    <a:pt x="21" y="160"/>
                    <a:pt x="21" y="160"/>
                    <a:pt x="21" y="160"/>
                  </a:cubicBezTo>
                  <a:cubicBezTo>
                    <a:pt x="20" y="160"/>
                    <a:pt x="20" y="160"/>
                    <a:pt x="20" y="160"/>
                  </a:cubicBezTo>
                  <a:cubicBezTo>
                    <a:pt x="19" y="161"/>
                    <a:pt x="19" y="161"/>
                    <a:pt x="19" y="161"/>
                  </a:cubicBezTo>
                  <a:cubicBezTo>
                    <a:pt x="18" y="161"/>
                    <a:pt x="18" y="161"/>
                    <a:pt x="18" y="161"/>
                  </a:cubicBezTo>
                  <a:cubicBezTo>
                    <a:pt x="17" y="161"/>
                    <a:pt x="17" y="161"/>
                    <a:pt x="17" y="161"/>
                  </a:cubicBezTo>
                  <a:cubicBezTo>
                    <a:pt x="15" y="158"/>
                    <a:pt x="15" y="158"/>
                    <a:pt x="15" y="158"/>
                  </a:cubicBezTo>
                  <a:cubicBezTo>
                    <a:pt x="15" y="157"/>
                    <a:pt x="15" y="157"/>
                    <a:pt x="15" y="157"/>
                  </a:cubicBezTo>
                  <a:cubicBezTo>
                    <a:pt x="15" y="153"/>
                    <a:pt x="15" y="153"/>
                    <a:pt x="15" y="153"/>
                  </a:cubicBezTo>
                  <a:cubicBezTo>
                    <a:pt x="16" y="152"/>
                    <a:pt x="16" y="152"/>
                    <a:pt x="16" y="152"/>
                  </a:cubicBezTo>
                  <a:cubicBezTo>
                    <a:pt x="18" y="150"/>
                    <a:pt x="18" y="150"/>
                    <a:pt x="18" y="150"/>
                  </a:cubicBezTo>
                  <a:cubicBezTo>
                    <a:pt x="18" y="148"/>
                    <a:pt x="18" y="148"/>
                    <a:pt x="18" y="148"/>
                  </a:cubicBezTo>
                  <a:cubicBezTo>
                    <a:pt x="18" y="146"/>
                    <a:pt x="18" y="146"/>
                    <a:pt x="18" y="146"/>
                  </a:cubicBezTo>
                  <a:cubicBezTo>
                    <a:pt x="17" y="145"/>
                    <a:pt x="17" y="145"/>
                    <a:pt x="17" y="145"/>
                  </a:cubicBezTo>
                  <a:cubicBezTo>
                    <a:pt x="18" y="143"/>
                    <a:pt x="18" y="143"/>
                    <a:pt x="18" y="143"/>
                  </a:cubicBezTo>
                  <a:cubicBezTo>
                    <a:pt x="18" y="142"/>
                    <a:pt x="18" y="142"/>
                    <a:pt x="18" y="142"/>
                  </a:cubicBezTo>
                  <a:cubicBezTo>
                    <a:pt x="18" y="140"/>
                    <a:pt x="18" y="140"/>
                    <a:pt x="18" y="140"/>
                  </a:cubicBezTo>
                  <a:cubicBezTo>
                    <a:pt x="18" y="139"/>
                    <a:pt x="18" y="139"/>
                    <a:pt x="18" y="139"/>
                  </a:cubicBezTo>
                  <a:cubicBezTo>
                    <a:pt x="18" y="138"/>
                    <a:pt x="18" y="138"/>
                    <a:pt x="18" y="138"/>
                  </a:cubicBezTo>
                  <a:cubicBezTo>
                    <a:pt x="18" y="137"/>
                    <a:pt x="18" y="137"/>
                    <a:pt x="18" y="137"/>
                  </a:cubicBezTo>
                  <a:cubicBezTo>
                    <a:pt x="18" y="134"/>
                    <a:pt x="18" y="134"/>
                    <a:pt x="18" y="134"/>
                  </a:cubicBezTo>
                  <a:cubicBezTo>
                    <a:pt x="17" y="133"/>
                    <a:pt x="17" y="133"/>
                    <a:pt x="17" y="133"/>
                  </a:cubicBezTo>
                  <a:cubicBezTo>
                    <a:pt x="17" y="133"/>
                    <a:pt x="17" y="133"/>
                    <a:pt x="17" y="133"/>
                  </a:cubicBezTo>
                  <a:cubicBezTo>
                    <a:pt x="18" y="132"/>
                    <a:pt x="18" y="132"/>
                    <a:pt x="18" y="132"/>
                  </a:cubicBezTo>
                  <a:cubicBezTo>
                    <a:pt x="18" y="131"/>
                    <a:pt x="18" y="131"/>
                    <a:pt x="18" y="131"/>
                  </a:cubicBezTo>
                  <a:cubicBezTo>
                    <a:pt x="17" y="129"/>
                    <a:pt x="17" y="129"/>
                    <a:pt x="17" y="129"/>
                  </a:cubicBezTo>
                  <a:cubicBezTo>
                    <a:pt x="16" y="128"/>
                    <a:pt x="16" y="128"/>
                    <a:pt x="16" y="128"/>
                  </a:cubicBezTo>
                  <a:cubicBezTo>
                    <a:pt x="15" y="128"/>
                    <a:pt x="15" y="128"/>
                    <a:pt x="15" y="128"/>
                  </a:cubicBezTo>
                  <a:cubicBezTo>
                    <a:pt x="15" y="129"/>
                    <a:pt x="15" y="129"/>
                    <a:pt x="15" y="129"/>
                  </a:cubicBezTo>
                  <a:cubicBezTo>
                    <a:pt x="14" y="128"/>
                    <a:pt x="14" y="128"/>
                    <a:pt x="14" y="128"/>
                  </a:cubicBezTo>
                  <a:cubicBezTo>
                    <a:pt x="14" y="127"/>
                    <a:pt x="14" y="127"/>
                    <a:pt x="14" y="127"/>
                  </a:cubicBezTo>
                  <a:cubicBezTo>
                    <a:pt x="16" y="127"/>
                    <a:pt x="16" y="127"/>
                    <a:pt x="16" y="127"/>
                  </a:cubicBezTo>
                  <a:cubicBezTo>
                    <a:pt x="17" y="126"/>
                    <a:pt x="17" y="126"/>
                    <a:pt x="17" y="126"/>
                  </a:cubicBezTo>
                  <a:cubicBezTo>
                    <a:pt x="17" y="125"/>
                    <a:pt x="17" y="125"/>
                    <a:pt x="17" y="125"/>
                  </a:cubicBezTo>
                  <a:cubicBezTo>
                    <a:pt x="17" y="125"/>
                    <a:pt x="17" y="125"/>
                    <a:pt x="17" y="125"/>
                  </a:cubicBezTo>
                  <a:cubicBezTo>
                    <a:pt x="16" y="126"/>
                    <a:pt x="16" y="126"/>
                    <a:pt x="16" y="126"/>
                  </a:cubicBezTo>
                  <a:cubicBezTo>
                    <a:pt x="15" y="126"/>
                    <a:pt x="15" y="126"/>
                    <a:pt x="15" y="126"/>
                  </a:cubicBezTo>
                  <a:cubicBezTo>
                    <a:pt x="15" y="124"/>
                    <a:pt x="15" y="124"/>
                    <a:pt x="15" y="124"/>
                  </a:cubicBezTo>
                  <a:cubicBezTo>
                    <a:pt x="14" y="122"/>
                    <a:pt x="14" y="122"/>
                    <a:pt x="14" y="122"/>
                  </a:cubicBezTo>
                  <a:cubicBezTo>
                    <a:pt x="14" y="121"/>
                    <a:pt x="14" y="121"/>
                    <a:pt x="14" y="121"/>
                  </a:cubicBezTo>
                  <a:cubicBezTo>
                    <a:pt x="14" y="120"/>
                    <a:pt x="14" y="120"/>
                    <a:pt x="14" y="120"/>
                  </a:cubicBezTo>
                  <a:cubicBezTo>
                    <a:pt x="13" y="119"/>
                    <a:pt x="13" y="119"/>
                    <a:pt x="13" y="119"/>
                  </a:cubicBezTo>
                  <a:cubicBezTo>
                    <a:pt x="12" y="118"/>
                    <a:pt x="12" y="118"/>
                    <a:pt x="12" y="118"/>
                  </a:cubicBezTo>
                  <a:cubicBezTo>
                    <a:pt x="12" y="115"/>
                    <a:pt x="12" y="115"/>
                    <a:pt x="12" y="115"/>
                  </a:cubicBezTo>
                  <a:cubicBezTo>
                    <a:pt x="13" y="114"/>
                    <a:pt x="13" y="114"/>
                    <a:pt x="13" y="114"/>
                  </a:cubicBezTo>
                  <a:cubicBezTo>
                    <a:pt x="13" y="113"/>
                    <a:pt x="13" y="113"/>
                    <a:pt x="13" y="113"/>
                  </a:cubicBezTo>
                  <a:cubicBezTo>
                    <a:pt x="13" y="112"/>
                    <a:pt x="13" y="112"/>
                    <a:pt x="13" y="112"/>
                  </a:cubicBezTo>
                  <a:cubicBezTo>
                    <a:pt x="12" y="112"/>
                    <a:pt x="12" y="112"/>
                    <a:pt x="12" y="112"/>
                  </a:cubicBezTo>
                  <a:cubicBezTo>
                    <a:pt x="12" y="110"/>
                    <a:pt x="12" y="110"/>
                    <a:pt x="12" y="110"/>
                  </a:cubicBezTo>
                  <a:cubicBezTo>
                    <a:pt x="11" y="108"/>
                    <a:pt x="11" y="108"/>
                    <a:pt x="11" y="108"/>
                  </a:cubicBezTo>
                  <a:cubicBezTo>
                    <a:pt x="12" y="105"/>
                    <a:pt x="12" y="105"/>
                    <a:pt x="12" y="105"/>
                  </a:cubicBezTo>
                  <a:cubicBezTo>
                    <a:pt x="11" y="103"/>
                    <a:pt x="11" y="103"/>
                    <a:pt x="11" y="103"/>
                  </a:cubicBezTo>
                  <a:cubicBezTo>
                    <a:pt x="11" y="102"/>
                    <a:pt x="11" y="102"/>
                    <a:pt x="11" y="102"/>
                  </a:cubicBezTo>
                  <a:cubicBezTo>
                    <a:pt x="12" y="100"/>
                    <a:pt x="12" y="100"/>
                    <a:pt x="12" y="100"/>
                  </a:cubicBezTo>
                  <a:cubicBezTo>
                    <a:pt x="13" y="98"/>
                    <a:pt x="13" y="98"/>
                    <a:pt x="13" y="98"/>
                  </a:cubicBezTo>
                  <a:cubicBezTo>
                    <a:pt x="14" y="97"/>
                    <a:pt x="14" y="97"/>
                    <a:pt x="14" y="97"/>
                  </a:cubicBezTo>
                  <a:cubicBezTo>
                    <a:pt x="14" y="97"/>
                    <a:pt x="14" y="97"/>
                    <a:pt x="14" y="97"/>
                  </a:cubicBezTo>
                  <a:cubicBezTo>
                    <a:pt x="12" y="92"/>
                    <a:pt x="12" y="92"/>
                    <a:pt x="12" y="92"/>
                  </a:cubicBezTo>
                  <a:cubicBezTo>
                    <a:pt x="12" y="90"/>
                    <a:pt x="12" y="90"/>
                    <a:pt x="12" y="90"/>
                  </a:cubicBezTo>
                  <a:cubicBezTo>
                    <a:pt x="12" y="89"/>
                    <a:pt x="12" y="89"/>
                    <a:pt x="12" y="89"/>
                  </a:cubicBezTo>
                  <a:cubicBezTo>
                    <a:pt x="12" y="86"/>
                    <a:pt x="12" y="86"/>
                    <a:pt x="12" y="86"/>
                  </a:cubicBezTo>
                  <a:cubicBezTo>
                    <a:pt x="13" y="85"/>
                    <a:pt x="13" y="85"/>
                    <a:pt x="13" y="85"/>
                  </a:cubicBezTo>
                  <a:cubicBezTo>
                    <a:pt x="14" y="84"/>
                    <a:pt x="14" y="84"/>
                    <a:pt x="14" y="84"/>
                  </a:cubicBezTo>
                  <a:cubicBezTo>
                    <a:pt x="14" y="82"/>
                    <a:pt x="14" y="82"/>
                    <a:pt x="14" y="82"/>
                  </a:cubicBezTo>
                  <a:cubicBezTo>
                    <a:pt x="13" y="81"/>
                    <a:pt x="13" y="81"/>
                    <a:pt x="13" y="81"/>
                  </a:cubicBezTo>
                  <a:cubicBezTo>
                    <a:pt x="12" y="80"/>
                    <a:pt x="12" y="80"/>
                    <a:pt x="12" y="80"/>
                  </a:cubicBezTo>
                  <a:cubicBezTo>
                    <a:pt x="13" y="79"/>
                    <a:pt x="13" y="79"/>
                    <a:pt x="13" y="79"/>
                  </a:cubicBezTo>
                  <a:cubicBezTo>
                    <a:pt x="13" y="78"/>
                    <a:pt x="13" y="78"/>
                    <a:pt x="13" y="78"/>
                  </a:cubicBezTo>
                  <a:cubicBezTo>
                    <a:pt x="14" y="76"/>
                    <a:pt x="14" y="76"/>
                    <a:pt x="14" y="76"/>
                  </a:cubicBezTo>
                  <a:cubicBezTo>
                    <a:pt x="15" y="76"/>
                    <a:pt x="15" y="76"/>
                    <a:pt x="15" y="76"/>
                  </a:cubicBezTo>
                  <a:cubicBezTo>
                    <a:pt x="15" y="74"/>
                    <a:pt x="15" y="74"/>
                    <a:pt x="15" y="74"/>
                  </a:cubicBezTo>
                  <a:cubicBezTo>
                    <a:pt x="14" y="71"/>
                    <a:pt x="14" y="71"/>
                    <a:pt x="14" y="71"/>
                  </a:cubicBezTo>
                  <a:cubicBezTo>
                    <a:pt x="14" y="70"/>
                    <a:pt x="14" y="70"/>
                    <a:pt x="14" y="70"/>
                  </a:cubicBezTo>
                  <a:cubicBezTo>
                    <a:pt x="13" y="68"/>
                    <a:pt x="13" y="68"/>
                    <a:pt x="13" y="68"/>
                  </a:cubicBezTo>
                  <a:cubicBezTo>
                    <a:pt x="13" y="67"/>
                    <a:pt x="13" y="67"/>
                    <a:pt x="13" y="67"/>
                  </a:cubicBezTo>
                  <a:cubicBezTo>
                    <a:pt x="12" y="65"/>
                    <a:pt x="12" y="65"/>
                    <a:pt x="12" y="65"/>
                  </a:cubicBezTo>
                  <a:cubicBezTo>
                    <a:pt x="11" y="64"/>
                    <a:pt x="11" y="64"/>
                    <a:pt x="11" y="64"/>
                  </a:cubicBezTo>
                  <a:cubicBezTo>
                    <a:pt x="11" y="63"/>
                    <a:pt x="11" y="63"/>
                    <a:pt x="11" y="63"/>
                  </a:cubicBezTo>
                  <a:cubicBezTo>
                    <a:pt x="10" y="61"/>
                    <a:pt x="10" y="61"/>
                    <a:pt x="10" y="61"/>
                  </a:cubicBezTo>
                  <a:cubicBezTo>
                    <a:pt x="10" y="60"/>
                    <a:pt x="10" y="60"/>
                    <a:pt x="10" y="60"/>
                  </a:cubicBezTo>
                  <a:cubicBezTo>
                    <a:pt x="12" y="59"/>
                    <a:pt x="12" y="59"/>
                    <a:pt x="12" y="59"/>
                  </a:cubicBezTo>
                  <a:cubicBezTo>
                    <a:pt x="12" y="57"/>
                    <a:pt x="12" y="57"/>
                    <a:pt x="12" y="57"/>
                  </a:cubicBezTo>
                  <a:cubicBezTo>
                    <a:pt x="12" y="57"/>
                    <a:pt x="12" y="57"/>
                    <a:pt x="12" y="57"/>
                  </a:cubicBezTo>
                  <a:cubicBezTo>
                    <a:pt x="12" y="55"/>
                    <a:pt x="12" y="55"/>
                    <a:pt x="12" y="55"/>
                  </a:cubicBezTo>
                  <a:cubicBezTo>
                    <a:pt x="12" y="53"/>
                    <a:pt x="12" y="53"/>
                    <a:pt x="12" y="53"/>
                  </a:cubicBezTo>
                  <a:cubicBezTo>
                    <a:pt x="11" y="51"/>
                    <a:pt x="11" y="51"/>
                    <a:pt x="11" y="51"/>
                  </a:cubicBezTo>
                  <a:cubicBezTo>
                    <a:pt x="12" y="50"/>
                    <a:pt x="12" y="50"/>
                    <a:pt x="12" y="50"/>
                  </a:cubicBezTo>
                  <a:cubicBezTo>
                    <a:pt x="12" y="47"/>
                    <a:pt x="12" y="47"/>
                    <a:pt x="12" y="47"/>
                  </a:cubicBezTo>
                  <a:cubicBezTo>
                    <a:pt x="13" y="46"/>
                    <a:pt x="13" y="46"/>
                    <a:pt x="13" y="46"/>
                  </a:cubicBezTo>
                  <a:cubicBezTo>
                    <a:pt x="14" y="44"/>
                    <a:pt x="14" y="44"/>
                    <a:pt x="14" y="44"/>
                  </a:cubicBezTo>
                  <a:cubicBezTo>
                    <a:pt x="16" y="43"/>
                    <a:pt x="16" y="43"/>
                    <a:pt x="16" y="43"/>
                  </a:cubicBezTo>
                  <a:cubicBezTo>
                    <a:pt x="16" y="42"/>
                    <a:pt x="16" y="42"/>
                    <a:pt x="16" y="42"/>
                  </a:cubicBezTo>
                  <a:cubicBezTo>
                    <a:pt x="17" y="41"/>
                    <a:pt x="17" y="41"/>
                    <a:pt x="17" y="41"/>
                  </a:cubicBezTo>
                  <a:cubicBezTo>
                    <a:pt x="17" y="41"/>
                    <a:pt x="17" y="41"/>
                    <a:pt x="17" y="41"/>
                  </a:cubicBezTo>
                  <a:cubicBezTo>
                    <a:pt x="17" y="40"/>
                    <a:pt x="17" y="40"/>
                    <a:pt x="17" y="40"/>
                  </a:cubicBezTo>
                  <a:cubicBezTo>
                    <a:pt x="16" y="39"/>
                    <a:pt x="16" y="39"/>
                    <a:pt x="16" y="39"/>
                  </a:cubicBezTo>
                  <a:cubicBezTo>
                    <a:pt x="16" y="39"/>
                    <a:pt x="16" y="39"/>
                    <a:pt x="16" y="39"/>
                  </a:cubicBezTo>
                  <a:cubicBezTo>
                    <a:pt x="16" y="38"/>
                    <a:pt x="16" y="38"/>
                    <a:pt x="16" y="38"/>
                  </a:cubicBezTo>
                  <a:cubicBezTo>
                    <a:pt x="17" y="38"/>
                    <a:pt x="17" y="38"/>
                    <a:pt x="17" y="38"/>
                  </a:cubicBezTo>
                  <a:cubicBezTo>
                    <a:pt x="17" y="37"/>
                    <a:pt x="17" y="37"/>
                    <a:pt x="17" y="37"/>
                  </a:cubicBezTo>
                  <a:cubicBezTo>
                    <a:pt x="16" y="36"/>
                    <a:pt x="16" y="36"/>
                    <a:pt x="16" y="36"/>
                  </a:cubicBezTo>
                  <a:cubicBezTo>
                    <a:pt x="16" y="34"/>
                    <a:pt x="16" y="34"/>
                    <a:pt x="16" y="34"/>
                  </a:cubicBezTo>
                  <a:cubicBezTo>
                    <a:pt x="16" y="33"/>
                    <a:pt x="16" y="33"/>
                    <a:pt x="16" y="33"/>
                  </a:cubicBezTo>
                  <a:cubicBezTo>
                    <a:pt x="16" y="33"/>
                    <a:pt x="16" y="33"/>
                    <a:pt x="16" y="33"/>
                  </a:cubicBezTo>
                  <a:cubicBezTo>
                    <a:pt x="15" y="32"/>
                    <a:pt x="15" y="32"/>
                    <a:pt x="15" y="32"/>
                  </a:cubicBezTo>
                  <a:cubicBezTo>
                    <a:pt x="15" y="31"/>
                    <a:pt x="15" y="31"/>
                    <a:pt x="15" y="31"/>
                  </a:cubicBezTo>
                  <a:cubicBezTo>
                    <a:pt x="21" y="28"/>
                    <a:pt x="21" y="28"/>
                    <a:pt x="21" y="28"/>
                  </a:cubicBezTo>
                  <a:cubicBezTo>
                    <a:pt x="22" y="24"/>
                    <a:pt x="22" y="24"/>
                    <a:pt x="22" y="24"/>
                  </a:cubicBezTo>
                  <a:cubicBezTo>
                    <a:pt x="21" y="23"/>
                    <a:pt x="21" y="23"/>
                    <a:pt x="21" y="23"/>
                  </a:cubicBezTo>
                  <a:cubicBezTo>
                    <a:pt x="20" y="23"/>
                    <a:pt x="20" y="23"/>
                    <a:pt x="20" y="23"/>
                  </a:cubicBezTo>
                  <a:cubicBezTo>
                    <a:pt x="20" y="23"/>
                    <a:pt x="20" y="23"/>
                    <a:pt x="20" y="23"/>
                  </a:cubicBezTo>
                  <a:cubicBezTo>
                    <a:pt x="19" y="23"/>
                    <a:pt x="19" y="23"/>
                    <a:pt x="19" y="23"/>
                  </a:cubicBezTo>
                  <a:cubicBezTo>
                    <a:pt x="16" y="15"/>
                    <a:pt x="16" y="15"/>
                    <a:pt x="16" y="15"/>
                  </a:cubicBezTo>
                  <a:cubicBezTo>
                    <a:pt x="13" y="14"/>
                    <a:pt x="13" y="14"/>
                    <a:pt x="13" y="14"/>
                  </a:cubicBezTo>
                  <a:cubicBezTo>
                    <a:pt x="13" y="13"/>
                    <a:pt x="13" y="13"/>
                    <a:pt x="13" y="13"/>
                  </a:cubicBezTo>
                  <a:cubicBezTo>
                    <a:pt x="14" y="11"/>
                    <a:pt x="14" y="11"/>
                    <a:pt x="14" y="11"/>
                  </a:cubicBezTo>
                  <a:cubicBezTo>
                    <a:pt x="14" y="10"/>
                    <a:pt x="14" y="10"/>
                    <a:pt x="14" y="10"/>
                  </a:cubicBezTo>
                  <a:cubicBezTo>
                    <a:pt x="14" y="9"/>
                    <a:pt x="14" y="9"/>
                    <a:pt x="14" y="9"/>
                  </a:cubicBezTo>
                  <a:cubicBezTo>
                    <a:pt x="14" y="8"/>
                    <a:pt x="14" y="8"/>
                    <a:pt x="14" y="8"/>
                  </a:cubicBezTo>
                  <a:cubicBezTo>
                    <a:pt x="12" y="7"/>
                    <a:pt x="12" y="7"/>
                    <a:pt x="12" y="7"/>
                  </a:cubicBezTo>
                  <a:cubicBezTo>
                    <a:pt x="11" y="6"/>
                    <a:pt x="11" y="6"/>
                    <a:pt x="11" y="6"/>
                  </a:cubicBezTo>
                  <a:cubicBezTo>
                    <a:pt x="11" y="4"/>
                    <a:pt x="11" y="4"/>
                    <a:pt x="11" y="4"/>
                  </a:cubicBezTo>
                  <a:cubicBezTo>
                    <a:pt x="11" y="4"/>
                    <a:pt x="11" y="4"/>
                    <a:pt x="11" y="4"/>
                  </a:cubicBezTo>
                  <a:cubicBezTo>
                    <a:pt x="11" y="3"/>
                    <a:pt x="11" y="3"/>
                    <a:pt x="11" y="3"/>
                  </a:cubicBezTo>
                  <a:cubicBezTo>
                    <a:pt x="11" y="2"/>
                    <a:pt x="11" y="2"/>
                    <a:pt x="11" y="2"/>
                  </a:cubicBezTo>
                  <a:cubicBezTo>
                    <a:pt x="10" y="2"/>
                    <a:pt x="10" y="2"/>
                    <a:pt x="10" y="2"/>
                  </a:cubicBezTo>
                  <a:cubicBezTo>
                    <a:pt x="10" y="1"/>
                    <a:pt x="10" y="1"/>
                    <a:pt x="10" y="1"/>
                  </a:cubicBezTo>
                  <a:cubicBezTo>
                    <a:pt x="9" y="0"/>
                    <a:pt x="9" y="0"/>
                    <a:pt x="9" y="0"/>
                  </a:cubicBezTo>
                  <a:cubicBezTo>
                    <a:pt x="9" y="0"/>
                    <a:pt x="9" y="0"/>
                    <a:pt x="9" y="0"/>
                  </a:cubicBezTo>
                  <a:cubicBezTo>
                    <a:pt x="8" y="1"/>
                    <a:pt x="8" y="1"/>
                    <a:pt x="8" y="1"/>
                  </a:cubicBezTo>
                  <a:cubicBezTo>
                    <a:pt x="8" y="1"/>
                    <a:pt x="8" y="1"/>
                    <a:pt x="8" y="1"/>
                  </a:cubicBezTo>
                  <a:cubicBezTo>
                    <a:pt x="9" y="2"/>
                    <a:pt x="9" y="2"/>
                    <a:pt x="9" y="2"/>
                  </a:cubicBezTo>
                  <a:cubicBezTo>
                    <a:pt x="8" y="3"/>
                    <a:pt x="8" y="3"/>
                    <a:pt x="8" y="3"/>
                  </a:cubicBezTo>
                  <a:cubicBezTo>
                    <a:pt x="7" y="3"/>
                    <a:pt x="7" y="3"/>
                    <a:pt x="7" y="3"/>
                  </a:cubicBezTo>
                  <a:cubicBezTo>
                    <a:pt x="7" y="3"/>
                    <a:pt x="7" y="3"/>
                    <a:pt x="7" y="3"/>
                  </a:cubicBezTo>
                  <a:cubicBezTo>
                    <a:pt x="6" y="4"/>
                    <a:pt x="6" y="4"/>
                    <a:pt x="6" y="4"/>
                  </a:cubicBezTo>
                  <a:cubicBezTo>
                    <a:pt x="5" y="4"/>
                    <a:pt x="5" y="4"/>
                    <a:pt x="5" y="4"/>
                  </a:cubicBezTo>
                  <a:cubicBezTo>
                    <a:pt x="5" y="4"/>
                    <a:pt x="5" y="4"/>
                    <a:pt x="5" y="4"/>
                  </a:cubicBezTo>
                  <a:cubicBezTo>
                    <a:pt x="5" y="6"/>
                    <a:pt x="5" y="6"/>
                    <a:pt x="5" y="6"/>
                  </a:cubicBezTo>
                  <a:cubicBezTo>
                    <a:pt x="5" y="6"/>
                    <a:pt x="5" y="6"/>
                    <a:pt x="5" y="6"/>
                  </a:cubicBezTo>
                  <a:cubicBezTo>
                    <a:pt x="5" y="8"/>
                    <a:pt x="5" y="8"/>
                    <a:pt x="5" y="8"/>
                  </a:cubicBezTo>
                  <a:cubicBezTo>
                    <a:pt x="6" y="11"/>
                    <a:pt x="6" y="11"/>
                    <a:pt x="6" y="11"/>
                  </a:cubicBezTo>
                  <a:cubicBezTo>
                    <a:pt x="6" y="12"/>
                    <a:pt x="6" y="12"/>
                    <a:pt x="6" y="12"/>
                  </a:cubicBezTo>
                  <a:cubicBezTo>
                    <a:pt x="6" y="13"/>
                    <a:pt x="6" y="13"/>
                    <a:pt x="6" y="13"/>
                  </a:cubicBezTo>
                  <a:cubicBezTo>
                    <a:pt x="5" y="13"/>
                    <a:pt x="5" y="13"/>
                    <a:pt x="5" y="13"/>
                  </a:cubicBezTo>
                  <a:cubicBezTo>
                    <a:pt x="6" y="15"/>
                    <a:pt x="6" y="15"/>
                    <a:pt x="6" y="15"/>
                  </a:cubicBezTo>
                  <a:cubicBezTo>
                    <a:pt x="6" y="16"/>
                    <a:pt x="6" y="16"/>
                    <a:pt x="6" y="16"/>
                  </a:cubicBezTo>
                  <a:cubicBezTo>
                    <a:pt x="7" y="17"/>
                    <a:pt x="7" y="17"/>
                    <a:pt x="7" y="17"/>
                  </a:cubicBezTo>
                  <a:cubicBezTo>
                    <a:pt x="7" y="19"/>
                    <a:pt x="7" y="19"/>
                    <a:pt x="7" y="19"/>
                  </a:cubicBezTo>
                  <a:cubicBezTo>
                    <a:pt x="7" y="20"/>
                    <a:pt x="7" y="20"/>
                    <a:pt x="7" y="20"/>
                  </a:cubicBezTo>
                  <a:cubicBezTo>
                    <a:pt x="6" y="20"/>
                    <a:pt x="6" y="20"/>
                    <a:pt x="6" y="20"/>
                  </a:cubicBezTo>
                  <a:cubicBezTo>
                    <a:pt x="7" y="23"/>
                    <a:pt x="7" y="23"/>
                    <a:pt x="7" y="23"/>
                  </a:cubicBezTo>
                  <a:cubicBezTo>
                    <a:pt x="7" y="24"/>
                    <a:pt x="7" y="24"/>
                    <a:pt x="7" y="24"/>
                  </a:cubicBezTo>
                  <a:cubicBezTo>
                    <a:pt x="6" y="24"/>
                    <a:pt x="6" y="24"/>
                    <a:pt x="6" y="24"/>
                  </a:cubicBezTo>
                  <a:cubicBezTo>
                    <a:pt x="5" y="25"/>
                    <a:pt x="5" y="25"/>
                    <a:pt x="5" y="25"/>
                  </a:cubicBezTo>
                  <a:cubicBezTo>
                    <a:pt x="5" y="26"/>
                    <a:pt x="5" y="26"/>
                    <a:pt x="5" y="26"/>
                  </a:cubicBezTo>
                  <a:cubicBezTo>
                    <a:pt x="6" y="27"/>
                    <a:pt x="6" y="27"/>
                    <a:pt x="6" y="27"/>
                  </a:cubicBezTo>
                  <a:cubicBezTo>
                    <a:pt x="6" y="26"/>
                    <a:pt x="6" y="26"/>
                    <a:pt x="6" y="26"/>
                  </a:cubicBezTo>
                  <a:cubicBezTo>
                    <a:pt x="7" y="26"/>
                    <a:pt x="7" y="26"/>
                    <a:pt x="7" y="26"/>
                  </a:cubicBezTo>
                  <a:cubicBezTo>
                    <a:pt x="6" y="27"/>
                    <a:pt x="6" y="27"/>
                    <a:pt x="6" y="27"/>
                  </a:cubicBezTo>
                  <a:cubicBezTo>
                    <a:pt x="6" y="31"/>
                    <a:pt x="6" y="31"/>
                    <a:pt x="6" y="31"/>
                  </a:cubicBezTo>
                  <a:cubicBezTo>
                    <a:pt x="7" y="33"/>
                    <a:pt x="7" y="33"/>
                    <a:pt x="7" y="33"/>
                  </a:cubicBezTo>
                  <a:cubicBezTo>
                    <a:pt x="7" y="34"/>
                    <a:pt x="7" y="34"/>
                    <a:pt x="7" y="34"/>
                  </a:cubicBezTo>
                  <a:cubicBezTo>
                    <a:pt x="7" y="35"/>
                    <a:pt x="7" y="35"/>
                    <a:pt x="7" y="35"/>
                  </a:cubicBezTo>
                  <a:cubicBezTo>
                    <a:pt x="6" y="36"/>
                    <a:pt x="6" y="36"/>
                    <a:pt x="6" y="36"/>
                  </a:cubicBezTo>
                  <a:cubicBezTo>
                    <a:pt x="6" y="37"/>
                    <a:pt x="6" y="37"/>
                    <a:pt x="6" y="37"/>
                  </a:cubicBezTo>
                  <a:cubicBezTo>
                    <a:pt x="7" y="38"/>
                    <a:pt x="7" y="38"/>
                    <a:pt x="7" y="38"/>
                  </a:cubicBezTo>
                  <a:cubicBezTo>
                    <a:pt x="7" y="39"/>
                    <a:pt x="7" y="39"/>
                    <a:pt x="7" y="39"/>
                  </a:cubicBezTo>
                  <a:cubicBezTo>
                    <a:pt x="7" y="41"/>
                    <a:pt x="7" y="41"/>
                    <a:pt x="7" y="41"/>
                  </a:cubicBezTo>
                  <a:cubicBezTo>
                    <a:pt x="6" y="42"/>
                    <a:pt x="6" y="42"/>
                    <a:pt x="6" y="42"/>
                  </a:cubicBezTo>
                  <a:cubicBezTo>
                    <a:pt x="6" y="43"/>
                    <a:pt x="6" y="43"/>
                    <a:pt x="6" y="43"/>
                  </a:cubicBezTo>
                  <a:cubicBezTo>
                    <a:pt x="6" y="44"/>
                    <a:pt x="6" y="44"/>
                    <a:pt x="6" y="44"/>
                  </a:cubicBezTo>
                  <a:cubicBezTo>
                    <a:pt x="6" y="44"/>
                    <a:pt x="6" y="44"/>
                    <a:pt x="6" y="44"/>
                  </a:cubicBezTo>
                  <a:cubicBezTo>
                    <a:pt x="6" y="45"/>
                    <a:pt x="6" y="45"/>
                    <a:pt x="6" y="45"/>
                  </a:cubicBezTo>
                  <a:cubicBezTo>
                    <a:pt x="5" y="46"/>
                    <a:pt x="5" y="46"/>
                    <a:pt x="5" y="46"/>
                  </a:cubicBezTo>
                  <a:cubicBezTo>
                    <a:pt x="5" y="47"/>
                    <a:pt x="5" y="47"/>
                    <a:pt x="5" y="47"/>
                  </a:cubicBezTo>
                  <a:cubicBezTo>
                    <a:pt x="5" y="48"/>
                    <a:pt x="5" y="48"/>
                    <a:pt x="5" y="48"/>
                  </a:cubicBezTo>
                  <a:cubicBezTo>
                    <a:pt x="5" y="49"/>
                    <a:pt x="5" y="49"/>
                    <a:pt x="5" y="49"/>
                  </a:cubicBezTo>
                  <a:cubicBezTo>
                    <a:pt x="4" y="50"/>
                    <a:pt x="4" y="50"/>
                    <a:pt x="4" y="50"/>
                  </a:cubicBezTo>
                  <a:cubicBezTo>
                    <a:pt x="4" y="51"/>
                    <a:pt x="4" y="51"/>
                    <a:pt x="4" y="51"/>
                  </a:cubicBezTo>
                  <a:cubicBezTo>
                    <a:pt x="5" y="52"/>
                    <a:pt x="5" y="52"/>
                    <a:pt x="5" y="52"/>
                  </a:cubicBezTo>
                  <a:cubicBezTo>
                    <a:pt x="5" y="53"/>
                    <a:pt x="5" y="53"/>
                    <a:pt x="5" y="53"/>
                  </a:cubicBezTo>
                  <a:cubicBezTo>
                    <a:pt x="6" y="54"/>
                    <a:pt x="6" y="54"/>
                    <a:pt x="6" y="54"/>
                  </a:cubicBezTo>
                  <a:cubicBezTo>
                    <a:pt x="5" y="54"/>
                    <a:pt x="5" y="54"/>
                    <a:pt x="5" y="54"/>
                  </a:cubicBezTo>
                  <a:cubicBezTo>
                    <a:pt x="5" y="55"/>
                    <a:pt x="5" y="55"/>
                    <a:pt x="5" y="55"/>
                  </a:cubicBezTo>
                  <a:cubicBezTo>
                    <a:pt x="5" y="56"/>
                    <a:pt x="5" y="56"/>
                    <a:pt x="5" y="56"/>
                  </a:cubicBezTo>
                  <a:cubicBezTo>
                    <a:pt x="5" y="57"/>
                    <a:pt x="5" y="57"/>
                    <a:pt x="5" y="57"/>
                  </a:cubicBezTo>
                  <a:cubicBezTo>
                    <a:pt x="4" y="57"/>
                    <a:pt x="4" y="57"/>
                    <a:pt x="4" y="57"/>
                  </a:cubicBezTo>
                  <a:cubicBezTo>
                    <a:pt x="4" y="58"/>
                    <a:pt x="4" y="58"/>
                    <a:pt x="4" y="58"/>
                  </a:cubicBezTo>
                  <a:cubicBezTo>
                    <a:pt x="4" y="59"/>
                    <a:pt x="4" y="59"/>
                    <a:pt x="4" y="59"/>
                  </a:cubicBezTo>
                  <a:cubicBezTo>
                    <a:pt x="4" y="60"/>
                    <a:pt x="4" y="60"/>
                    <a:pt x="4" y="60"/>
                  </a:cubicBezTo>
                  <a:cubicBezTo>
                    <a:pt x="5" y="62"/>
                    <a:pt x="5" y="62"/>
                    <a:pt x="5" y="62"/>
                  </a:cubicBezTo>
                  <a:cubicBezTo>
                    <a:pt x="5" y="63"/>
                    <a:pt x="5" y="63"/>
                    <a:pt x="5" y="63"/>
                  </a:cubicBezTo>
                  <a:cubicBezTo>
                    <a:pt x="5" y="64"/>
                    <a:pt x="5" y="64"/>
                    <a:pt x="5" y="64"/>
                  </a:cubicBezTo>
                  <a:cubicBezTo>
                    <a:pt x="5" y="64"/>
                    <a:pt x="5" y="64"/>
                    <a:pt x="5" y="64"/>
                  </a:cubicBezTo>
                  <a:cubicBezTo>
                    <a:pt x="6" y="66"/>
                    <a:pt x="6" y="66"/>
                    <a:pt x="6" y="66"/>
                  </a:cubicBezTo>
                  <a:cubicBezTo>
                    <a:pt x="6" y="67"/>
                    <a:pt x="6" y="67"/>
                    <a:pt x="6" y="67"/>
                  </a:cubicBezTo>
                  <a:cubicBezTo>
                    <a:pt x="6" y="68"/>
                    <a:pt x="6" y="68"/>
                    <a:pt x="6" y="68"/>
                  </a:cubicBezTo>
                  <a:cubicBezTo>
                    <a:pt x="6" y="68"/>
                    <a:pt x="6" y="68"/>
                    <a:pt x="6" y="68"/>
                  </a:cubicBezTo>
                  <a:cubicBezTo>
                    <a:pt x="6" y="69"/>
                    <a:pt x="6" y="69"/>
                    <a:pt x="6" y="69"/>
                  </a:cubicBezTo>
                  <a:cubicBezTo>
                    <a:pt x="6" y="70"/>
                    <a:pt x="6" y="70"/>
                    <a:pt x="6" y="70"/>
                  </a:cubicBezTo>
                  <a:cubicBezTo>
                    <a:pt x="6" y="70"/>
                    <a:pt x="6" y="70"/>
                    <a:pt x="6" y="70"/>
                  </a:cubicBezTo>
                  <a:cubicBezTo>
                    <a:pt x="6" y="71"/>
                    <a:pt x="6" y="71"/>
                    <a:pt x="6" y="71"/>
                  </a:cubicBezTo>
                  <a:cubicBezTo>
                    <a:pt x="7" y="72"/>
                    <a:pt x="7" y="72"/>
                    <a:pt x="7" y="72"/>
                  </a:cubicBezTo>
                  <a:cubicBezTo>
                    <a:pt x="7" y="73"/>
                    <a:pt x="7" y="73"/>
                    <a:pt x="7" y="73"/>
                  </a:cubicBezTo>
                  <a:cubicBezTo>
                    <a:pt x="7" y="74"/>
                    <a:pt x="7" y="74"/>
                    <a:pt x="7" y="74"/>
                  </a:cubicBezTo>
                  <a:cubicBezTo>
                    <a:pt x="6" y="74"/>
                    <a:pt x="6" y="74"/>
                    <a:pt x="6" y="74"/>
                  </a:cubicBezTo>
                  <a:cubicBezTo>
                    <a:pt x="5" y="75"/>
                    <a:pt x="5" y="75"/>
                    <a:pt x="5" y="75"/>
                  </a:cubicBezTo>
                  <a:cubicBezTo>
                    <a:pt x="5" y="75"/>
                    <a:pt x="5" y="75"/>
                    <a:pt x="5" y="75"/>
                  </a:cubicBezTo>
                  <a:cubicBezTo>
                    <a:pt x="6" y="76"/>
                    <a:pt x="6" y="76"/>
                    <a:pt x="6" y="76"/>
                  </a:cubicBezTo>
                  <a:cubicBezTo>
                    <a:pt x="5" y="77"/>
                    <a:pt x="5" y="77"/>
                    <a:pt x="5" y="77"/>
                  </a:cubicBezTo>
                  <a:cubicBezTo>
                    <a:pt x="5" y="77"/>
                    <a:pt x="5" y="77"/>
                    <a:pt x="5" y="77"/>
                  </a:cubicBezTo>
                  <a:cubicBezTo>
                    <a:pt x="5" y="78"/>
                    <a:pt x="5" y="78"/>
                    <a:pt x="5" y="78"/>
                  </a:cubicBezTo>
                  <a:cubicBezTo>
                    <a:pt x="5" y="79"/>
                    <a:pt x="5" y="79"/>
                    <a:pt x="5" y="79"/>
                  </a:cubicBezTo>
                  <a:cubicBezTo>
                    <a:pt x="4" y="80"/>
                    <a:pt x="4" y="80"/>
                    <a:pt x="4" y="80"/>
                  </a:cubicBezTo>
                  <a:cubicBezTo>
                    <a:pt x="4" y="80"/>
                    <a:pt x="4" y="80"/>
                    <a:pt x="4" y="80"/>
                  </a:cubicBezTo>
                  <a:cubicBezTo>
                    <a:pt x="4" y="81"/>
                    <a:pt x="4" y="81"/>
                    <a:pt x="4" y="81"/>
                  </a:cubicBezTo>
                  <a:cubicBezTo>
                    <a:pt x="4" y="82"/>
                    <a:pt x="4" y="82"/>
                    <a:pt x="4" y="82"/>
                  </a:cubicBezTo>
                  <a:cubicBezTo>
                    <a:pt x="4" y="82"/>
                    <a:pt x="4" y="82"/>
                    <a:pt x="4" y="82"/>
                  </a:cubicBezTo>
                  <a:cubicBezTo>
                    <a:pt x="4" y="83"/>
                    <a:pt x="4" y="83"/>
                    <a:pt x="4" y="83"/>
                  </a:cubicBezTo>
                  <a:cubicBezTo>
                    <a:pt x="4" y="83"/>
                    <a:pt x="4" y="83"/>
                    <a:pt x="4" y="83"/>
                  </a:cubicBezTo>
                  <a:cubicBezTo>
                    <a:pt x="3" y="84"/>
                    <a:pt x="3" y="84"/>
                    <a:pt x="3" y="84"/>
                  </a:cubicBezTo>
                  <a:cubicBezTo>
                    <a:pt x="3" y="85"/>
                    <a:pt x="3" y="85"/>
                    <a:pt x="3" y="85"/>
                  </a:cubicBezTo>
                  <a:cubicBezTo>
                    <a:pt x="3" y="86"/>
                    <a:pt x="3" y="86"/>
                    <a:pt x="3" y="86"/>
                  </a:cubicBezTo>
                  <a:cubicBezTo>
                    <a:pt x="3" y="86"/>
                    <a:pt x="3" y="86"/>
                    <a:pt x="3" y="86"/>
                  </a:cubicBezTo>
                  <a:cubicBezTo>
                    <a:pt x="3" y="87"/>
                    <a:pt x="3" y="87"/>
                    <a:pt x="3" y="87"/>
                  </a:cubicBezTo>
                  <a:cubicBezTo>
                    <a:pt x="2" y="87"/>
                    <a:pt x="2" y="87"/>
                    <a:pt x="2" y="87"/>
                  </a:cubicBezTo>
                  <a:cubicBezTo>
                    <a:pt x="2" y="88"/>
                    <a:pt x="2" y="88"/>
                    <a:pt x="2" y="88"/>
                  </a:cubicBezTo>
                  <a:cubicBezTo>
                    <a:pt x="3" y="89"/>
                    <a:pt x="3" y="89"/>
                    <a:pt x="3" y="89"/>
                  </a:cubicBezTo>
                  <a:cubicBezTo>
                    <a:pt x="3" y="89"/>
                    <a:pt x="3" y="89"/>
                    <a:pt x="3" y="89"/>
                  </a:cubicBezTo>
                  <a:cubicBezTo>
                    <a:pt x="2" y="90"/>
                    <a:pt x="2" y="90"/>
                    <a:pt x="2" y="90"/>
                  </a:cubicBezTo>
                  <a:cubicBezTo>
                    <a:pt x="2" y="90"/>
                    <a:pt x="2" y="90"/>
                    <a:pt x="2" y="90"/>
                  </a:cubicBezTo>
                  <a:cubicBezTo>
                    <a:pt x="1" y="90"/>
                    <a:pt x="1" y="90"/>
                    <a:pt x="1" y="90"/>
                  </a:cubicBezTo>
                  <a:cubicBezTo>
                    <a:pt x="0" y="90"/>
                    <a:pt x="0" y="90"/>
                    <a:pt x="0" y="90"/>
                  </a:cubicBezTo>
                  <a:cubicBezTo>
                    <a:pt x="0" y="90"/>
                    <a:pt x="0" y="90"/>
                    <a:pt x="0" y="90"/>
                  </a:cubicBezTo>
                  <a:cubicBezTo>
                    <a:pt x="1" y="91"/>
                    <a:pt x="1" y="91"/>
                    <a:pt x="1" y="91"/>
                  </a:cubicBezTo>
                  <a:cubicBezTo>
                    <a:pt x="1" y="92"/>
                    <a:pt x="1" y="92"/>
                    <a:pt x="1" y="92"/>
                  </a:cubicBezTo>
                  <a:cubicBezTo>
                    <a:pt x="1" y="93"/>
                    <a:pt x="1" y="93"/>
                    <a:pt x="1" y="93"/>
                  </a:cubicBezTo>
                  <a:cubicBezTo>
                    <a:pt x="2" y="94"/>
                    <a:pt x="2" y="94"/>
                    <a:pt x="2" y="94"/>
                  </a:cubicBezTo>
                  <a:cubicBezTo>
                    <a:pt x="2" y="95"/>
                    <a:pt x="2" y="95"/>
                    <a:pt x="2" y="95"/>
                  </a:cubicBezTo>
                  <a:cubicBezTo>
                    <a:pt x="2" y="96"/>
                    <a:pt x="2" y="96"/>
                    <a:pt x="2" y="96"/>
                  </a:cubicBezTo>
                  <a:cubicBezTo>
                    <a:pt x="4" y="98"/>
                    <a:pt x="4" y="98"/>
                    <a:pt x="4" y="98"/>
                  </a:cubicBezTo>
                  <a:cubicBezTo>
                    <a:pt x="4" y="99"/>
                    <a:pt x="4" y="99"/>
                    <a:pt x="4" y="99"/>
                  </a:cubicBezTo>
                  <a:cubicBezTo>
                    <a:pt x="4" y="99"/>
                    <a:pt x="4" y="99"/>
                    <a:pt x="4" y="99"/>
                  </a:cubicBezTo>
                  <a:cubicBezTo>
                    <a:pt x="4" y="100"/>
                    <a:pt x="4" y="100"/>
                    <a:pt x="4" y="100"/>
                  </a:cubicBezTo>
                  <a:cubicBezTo>
                    <a:pt x="4" y="102"/>
                    <a:pt x="4" y="102"/>
                    <a:pt x="4" y="102"/>
                  </a:cubicBezTo>
                  <a:cubicBezTo>
                    <a:pt x="4" y="102"/>
                    <a:pt x="4" y="102"/>
                    <a:pt x="4" y="102"/>
                  </a:cubicBezTo>
                  <a:cubicBezTo>
                    <a:pt x="4" y="103"/>
                    <a:pt x="4" y="103"/>
                    <a:pt x="4" y="103"/>
                  </a:cubicBezTo>
                  <a:cubicBezTo>
                    <a:pt x="4" y="103"/>
                    <a:pt x="4" y="103"/>
                    <a:pt x="4" y="103"/>
                  </a:cubicBezTo>
                  <a:cubicBezTo>
                    <a:pt x="3" y="103"/>
                    <a:pt x="3" y="103"/>
                    <a:pt x="3" y="103"/>
                  </a:cubicBezTo>
                  <a:cubicBezTo>
                    <a:pt x="3" y="103"/>
                    <a:pt x="3" y="103"/>
                    <a:pt x="3" y="103"/>
                  </a:cubicBezTo>
                  <a:cubicBezTo>
                    <a:pt x="2" y="104"/>
                    <a:pt x="2" y="104"/>
                    <a:pt x="2" y="104"/>
                  </a:cubicBezTo>
                  <a:cubicBezTo>
                    <a:pt x="3" y="105"/>
                    <a:pt x="3" y="105"/>
                    <a:pt x="3" y="105"/>
                  </a:cubicBezTo>
                  <a:cubicBezTo>
                    <a:pt x="3" y="105"/>
                    <a:pt x="3" y="105"/>
                    <a:pt x="3" y="105"/>
                  </a:cubicBezTo>
                  <a:cubicBezTo>
                    <a:pt x="3" y="107"/>
                    <a:pt x="3" y="107"/>
                    <a:pt x="3" y="107"/>
                  </a:cubicBezTo>
                  <a:cubicBezTo>
                    <a:pt x="3" y="108"/>
                    <a:pt x="3" y="108"/>
                    <a:pt x="3" y="108"/>
                  </a:cubicBezTo>
                  <a:cubicBezTo>
                    <a:pt x="3" y="108"/>
                    <a:pt x="3" y="108"/>
                    <a:pt x="3" y="108"/>
                  </a:cubicBezTo>
                  <a:cubicBezTo>
                    <a:pt x="3" y="108"/>
                    <a:pt x="3" y="108"/>
                    <a:pt x="3" y="108"/>
                  </a:cubicBezTo>
                  <a:cubicBezTo>
                    <a:pt x="3" y="109"/>
                    <a:pt x="3" y="109"/>
                    <a:pt x="3" y="109"/>
                  </a:cubicBezTo>
                  <a:cubicBezTo>
                    <a:pt x="3" y="109"/>
                    <a:pt x="3" y="109"/>
                    <a:pt x="3" y="109"/>
                  </a:cubicBezTo>
                  <a:cubicBezTo>
                    <a:pt x="3" y="110"/>
                    <a:pt x="3" y="110"/>
                    <a:pt x="3" y="110"/>
                  </a:cubicBezTo>
                  <a:cubicBezTo>
                    <a:pt x="4" y="112"/>
                    <a:pt x="4" y="112"/>
                    <a:pt x="4" y="112"/>
                  </a:cubicBezTo>
                  <a:cubicBezTo>
                    <a:pt x="5" y="112"/>
                    <a:pt x="5" y="112"/>
                    <a:pt x="5" y="112"/>
                  </a:cubicBezTo>
                  <a:cubicBezTo>
                    <a:pt x="5" y="113"/>
                    <a:pt x="5" y="113"/>
                    <a:pt x="5" y="113"/>
                  </a:cubicBezTo>
                  <a:cubicBezTo>
                    <a:pt x="6" y="113"/>
                    <a:pt x="6" y="113"/>
                    <a:pt x="6" y="113"/>
                  </a:cubicBezTo>
                  <a:cubicBezTo>
                    <a:pt x="8" y="113"/>
                    <a:pt x="8" y="113"/>
                    <a:pt x="8" y="113"/>
                  </a:cubicBezTo>
                  <a:cubicBezTo>
                    <a:pt x="8" y="112"/>
                    <a:pt x="8" y="112"/>
                    <a:pt x="8" y="112"/>
                  </a:cubicBezTo>
                  <a:cubicBezTo>
                    <a:pt x="8" y="111"/>
                    <a:pt x="8" y="111"/>
                    <a:pt x="8" y="111"/>
                  </a:cubicBezTo>
                  <a:cubicBezTo>
                    <a:pt x="9" y="111"/>
                    <a:pt x="9" y="111"/>
                    <a:pt x="9" y="111"/>
                  </a:cubicBezTo>
                  <a:cubicBezTo>
                    <a:pt x="9" y="112"/>
                    <a:pt x="9" y="112"/>
                    <a:pt x="9" y="112"/>
                  </a:cubicBezTo>
                  <a:cubicBezTo>
                    <a:pt x="10" y="112"/>
                    <a:pt x="10" y="112"/>
                    <a:pt x="10" y="112"/>
                  </a:cubicBezTo>
                  <a:cubicBezTo>
                    <a:pt x="10" y="112"/>
                    <a:pt x="10" y="112"/>
                    <a:pt x="10" y="112"/>
                  </a:cubicBezTo>
                  <a:cubicBezTo>
                    <a:pt x="10" y="112"/>
                    <a:pt x="10" y="112"/>
                    <a:pt x="10" y="112"/>
                  </a:cubicBezTo>
                  <a:cubicBezTo>
                    <a:pt x="9" y="113"/>
                    <a:pt x="9" y="113"/>
                    <a:pt x="9" y="113"/>
                  </a:cubicBezTo>
                  <a:cubicBezTo>
                    <a:pt x="9" y="114"/>
                    <a:pt x="9" y="114"/>
                    <a:pt x="9" y="114"/>
                  </a:cubicBezTo>
                  <a:cubicBezTo>
                    <a:pt x="9" y="114"/>
                    <a:pt x="9" y="114"/>
                    <a:pt x="9" y="114"/>
                  </a:cubicBezTo>
                  <a:cubicBezTo>
                    <a:pt x="10" y="114"/>
                    <a:pt x="10" y="114"/>
                    <a:pt x="10" y="114"/>
                  </a:cubicBezTo>
                  <a:cubicBezTo>
                    <a:pt x="10" y="114"/>
                    <a:pt x="10" y="114"/>
                    <a:pt x="10" y="114"/>
                  </a:cubicBezTo>
                  <a:cubicBezTo>
                    <a:pt x="10" y="116"/>
                    <a:pt x="10" y="116"/>
                    <a:pt x="10" y="116"/>
                  </a:cubicBezTo>
                  <a:cubicBezTo>
                    <a:pt x="11" y="116"/>
                    <a:pt x="11" y="116"/>
                    <a:pt x="11" y="116"/>
                  </a:cubicBezTo>
                  <a:cubicBezTo>
                    <a:pt x="10" y="116"/>
                    <a:pt x="10" y="116"/>
                    <a:pt x="10" y="116"/>
                  </a:cubicBezTo>
                  <a:cubicBezTo>
                    <a:pt x="10" y="116"/>
                    <a:pt x="10" y="116"/>
                    <a:pt x="10" y="116"/>
                  </a:cubicBezTo>
                  <a:cubicBezTo>
                    <a:pt x="10" y="115"/>
                    <a:pt x="10" y="115"/>
                    <a:pt x="10" y="115"/>
                  </a:cubicBezTo>
                  <a:cubicBezTo>
                    <a:pt x="9" y="115"/>
                    <a:pt x="9" y="115"/>
                    <a:pt x="9" y="115"/>
                  </a:cubicBezTo>
                  <a:cubicBezTo>
                    <a:pt x="9" y="116"/>
                    <a:pt x="9" y="116"/>
                    <a:pt x="9" y="116"/>
                  </a:cubicBezTo>
                  <a:cubicBezTo>
                    <a:pt x="9" y="116"/>
                    <a:pt x="9" y="116"/>
                    <a:pt x="9" y="116"/>
                  </a:cubicBezTo>
                  <a:cubicBezTo>
                    <a:pt x="10" y="117"/>
                    <a:pt x="10" y="117"/>
                    <a:pt x="10" y="117"/>
                  </a:cubicBezTo>
                  <a:cubicBezTo>
                    <a:pt x="10" y="117"/>
                    <a:pt x="10" y="117"/>
                    <a:pt x="10" y="117"/>
                  </a:cubicBezTo>
                  <a:cubicBezTo>
                    <a:pt x="9" y="117"/>
                    <a:pt x="9" y="117"/>
                    <a:pt x="9" y="117"/>
                  </a:cubicBezTo>
                  <a:cubicBezTo>
                    <a:pt x="9" y="117"/>
                    <a:pt x="9" y="117"/>
                    <a:pt x="9" y="117"/>
                  </a:cubicBezTo>
                  <a:cubicBezTo>
                    <a:pt x="9" y="118"/>
                    <a:pt x="9" y="118"/>
                    <a:pt x="9" y="118"/>
                  </a:cubicBezTo>
                  <a:cubicBezTo>
                    <a:pt x="10" y="119"/>
                    <a:pt x="10" y="119"/>
                    <a:pt x="10" y="119"/>
                  </a:cubicBezTo>
                  <a:cubicBezTo>
                    <a:pt x="9" y="120"/>
                    <a:pt x="9" y="120"/>
                    <a:pt x="9" y="120"/>
                  </a:cubicBezTo>
                  <a:cubicBezTo>
                    <a:pt x="9" y="120"/>
                    <a:pt x="9" y="120"/>
                    <a:pt x="9" y="120"/>
                  </a:cubicBezTo>
                  <a:cubicBezTo>
                    <a:pt x="9" y="121"/>
                    <a:pt x="9" y="121"/>
                    <a:pt x="9" y="121"/>
                  </a:cubicBezTo>
                  <a:cubicBezTo>
                    <a:pt x="9" y="121"/>
                    <a:pt x="9" y="121"/>
                    <a:pt x="9" y="121"/>
                  </a:cubicBezTo>
                  <a:cubicBezTo>
                    <a:pt x="9" y="122"/>
                    <a:pt x="9" y="122"/>
                    <a:pt x="9" y="122"/>
                  </a:cubicBezTo>
                  <a:cubicBezTo>
                    <a:pt x="10" y="122"/>
                    <a:pt x="10" y="122"/>
                    <a:pt x="10" y="122"/>
                  </a:cubicBezTo>
                  <a:cubicBezTo>
                    <a:pt x="9" y="123"/>
                    <a:pt x="9" y="123"/>
                    <a:pt x="9" y="123"/>
                  </a:cubicBezTo>
                  <a:cubicBezTo>
                    <a:pt x="9" y="124"/>
                    <a:pt x="9" y="124"/>
                    <a:pt x="9" y="124"/>
                  </a:cubicBezTo>
                  <a:cubicBezTo>
                    <a:pt x="9" y="124"/>
                    <a:pt x="9" y="124"/>
                    <a:pt x="9" y="124"/>
                  </a:cubicBezTo>
                  <a:cubicBezTo>
                    <a:pt x="9" y="125"/>
                    <a:pt x="9" y="125"/>
                    <a:pt x="9" y="125"/>
                  </a:cubicBezTo>
                  <a:cubicBezTo>
                    <a:pt x="9" y="125"/>
                    <a:pt x="9" y="125"/>
                    <a:pt x="9" y="125"/>
                  </a:cubicBezTo>
                  <a:cubicBezTo>
                    <a:pt x="10" y="125"/>
                    <a:pt x="10" y="125"/>
                    <a:pt x="10" y="125"/>
                  </a:cubicBezTo>
                  <a:cubicBezTo>
                    <a:pt x="11" y="126"/>
                    <a:pt x="11" y="126"/>
                    <a:pt x="11" y="126"/>
                  </a:cubicBezTo>
                  <a:cubicBezTo>
                    <a:pt x="11" y="126"/>
                    <a:pt x="11" y="126"/>
                    <a:pt x="11" y="126"/>
                  </a:cubicBezTo>
                  <a:cubicBezTo>
                    <a:pt x="11" y="127"/>
                    <a:pt x="11" y="127"/>
                    <a:pt x="11" y="127"/>
                  </a:cubicBezTo>
                  <a:cubicBezTo>
                    <a:pt x="12" y="127"/>
                    <a:pt x="12" y="127"/>
                    <a:pt x="12" y="127"/>
                  </a:cubicBezTo>
                  <a:cubicBezTo>
                    <a:pt x="12" y="128"/>
                    <a:pt x="12" y="128"/>
                    <a:pt x="12" y="128"/>
                  </a:cubicBezTo>
                  <a:cubicBezTo>
                    <a:pt x="11" y="129"/>
                    <a:pt x="11" y="129"/>
                    <a:pt x="11" y="129"/>
                  </a:cubicBezTo>
                  <a:cubicBezTo>
                    <a:pt x="10" y="130"/>
                    <a:pt x="10" y="130"/>
                    <a:pt x="10" y="130"/>
                  </a:cubicBezTo>
                  <a:cubicBezTo>
                    <a:pt x="9" y="130"/>
                    <a:pt x="9" y="130"/>
                    <a:pt x="9" y="130"/>
                  </a:cubicBezTo>
                  <a:cubicBezTo>
                    <a:pt x="9" y="131"/>
                    <a:pt x="9" y="131"/>
                    <a:pt x="9" y="131"/>
                  </a:cubicBezTo>
                  <a:cubicBezTo>
                    <a:pt x="10" y="131"/>
                    <a:pt x="10" y="131"/>
                    <a:pt x="10" y="131"/>
                  </a:cubicBezTo>
                  <a:cubicBezTo>
                    <a:pt x="9" y="132"/>
                    <a:pt x="9" y="132"/>
                    <a:pt x="9" y="132"/>
                  </a:cubicBezTo>
                  <a:cubicBezTo>
                    <a:pt x="9" y="132"/>
                    <a:pt x="9" y="132"/>
                    <a:pt x="9" y="132"/>
                  </a:cubicBezTo>
                  <a:cubicBezTo>
                    <a:pt x="10" y="133"/>
                    <a:pt x="10" y="133"/>
                    <a:pt x="10" y="133"/>
                  </a:cubicBezTo>
                  <a:cubicBezTo>
                    <a:pt x="9" y="133"/>
                    <a:pt x="9" y="133"/>
                    <a:pt x="9" y="133"/>
                  </a:cubicBezTo>
                  <a:cubicBezTo>
                    <a:pt x="9" y="135"/>
                    <a:pt x="9" y="135"/>
                    <a:pt x="9" y="135"/>
                  </a:cubicBezTo>
                  <a:cubicBezTo>
                    <a:pt x="8" y="135"/>
                    <a:pt x="8" y="135"/>
                    <a:pt x="8" y="135"/>
                  </a:cubicBezTo>
                  <a:cubicBezTo>
                    <a:pt x="9" y="136"/>
                    <a:pt x="9" y="136"/>
                    <a:pt x="9" y="136"/>
                  </a:cubicBezTo>
                  <a:cubicBezTo>
                    <a:pt x="9" y="136"/>
                    <a:pt x="9" y="136"/>
                    <a:pt x="9" y="136"/>
                  </a:cubicBezTo>
                  <a:cubicBezTo>
                    <a:pt x="9" y="138"/>
                    <a:pt x="9" y="138"/>
                    <a:pt x="9" y="138"/>
                  </a:cubicBezTo>
                  <a:cubicBezTo>
                    <a:pt x="8" y="138"/>
                    <a:pt x="8" y="138"/>
                    <a:pt x="8" y="138"/>
                  </a:cubicBezTo>
                  <a:cubicBezTo>
                    <a:pt x="8" y="139"/>
                    <a:pt x="8" y="139"/>
                    <a:pt x="8" y="139"/>
                  </a:cubicBezTo>
                  <a:cubicBezTo>
                    <a:pt x="8" y="138"/>
                    <a:pt x="8" y="138"/>
                    <a:pt x="8" y="138"/>
                  </a:cubicBezTo>
                  <a:cubicBezTo>
                    <a:pt x="8" y="138"/>
                    <a:pt x="8" y="138"/>
                    <a:pt x="8" y="138"/>
                  </a:cubicBezTo>
                  <a:cubicBezTo>
                    <a:pt x="8" y="137"/>
                    <a:pt x="8" y="137"/>
                    <a:pt x="8" y="137"/>
                  </a:cubicBezTo>
                  <a:cubicBezTo>
                    <a:pt x="8" y="136"/>
                    <a:pt x="8" y="136"/>
                    <a:pt x="8" y="136"/>
                  </a:cubicBezTo>
                  <a:cubicBezTo>
                    <a:pt x="8" y="135"/>
                    <a:pt x="8" y="135"/>
                    <a:pt x="8" y="135"/>
                  </a:cubicBezTo>
                  <a:cubicBezTo>
                    <a:pt x="8" y="135"/>
                    <a:pt x="8" y="135"/>
                    <a:pt x="8" y="135"/>
                  </a:cubicBezTo>
                  <a:cubicBezTo>
                    <a:pt x="7" y="136"/>
                    <a:pt x="7" y="136"/>
                    <a:pt x="7" y="136"/>
                  </a:cubicBezTo>
                  <a:cubicBezTo>
                    <a:pt x="6" y="136"/>
                    <a:pt x="6" y="136"/>
                    <a:pt x="6" y="136"/>
                  </a:cubicBezTo>
                  <a:cubicBezTo>
                    <a:pt x="5" y="136"/>
                    <a:pt x="5" y="136"/>
                    <a:pt x="5" y="136"/>
                  </a:cubicBezTo>
                  <a:cubicBezTo>
                    <a:pt x="5" y="136"/>
                    <a:pt x="5" y="136"/>
                    <a:pt x="5" y="136"/>
                  </a:cubicBezTo>
                  <a:cubicBezTo>
                    <a:pt x="6" y="136"/>
                    <a:pt x="6" y="136"/>
                    <a:pt x="6" y="136"/>
                  </a:cubicBezTo>
                  <a:cubicBezTo>
                    <a:pt x="7" y="135"/>
                    <a:pt x="7" y="135"/>
                    <a:pt x="7" y="135"/>
                  </a:cubicBezTo>
                  <a:cubicBezTo>
                    <a:pt x="7" y="134"/>
                    <a:pt x="7" y="134"/>
                    <a:pt x="7" y="134"/>
                  </a:cubicBezTo>
                  <a:cubicBezTo>
                    <a:pt x="6" y="134"/>
                    <a:pt x="6" y="134"/>
                    <a:pt x="6" y="134"/>
                  </a:cubicBezTo>
                  <a:cubicBezTo>
                    <a:pt x="5" y="134"/>
                    <a:pt x="5" y="134"/>
                    <a:pt x="5" y="134"/>
                  </a:cubicBezTo>
                  <a:cubicBezTo>
                    <a:pt x="4" y="134"/>
                    <a:pt x="4" y="134"/>
                    <a:pt x="4" y="134"/>
                  </a:cubicBezTo>
                  <a:cubicBezTo>
                    <a:pt x="3" y="134"/>
                    <a:pt x="3" y="134"/>
                    <a:pt x="3" y="134"/>
                  </a:cubicBezTo>
                  <a:cubicBezTo>
                    <a:pt x="3" y="134"/>
                    <a:pt x="3" y="134"/>
                    <a:pt x="3" y="134"/>
                  </a:cubicBezTo>
                  <a:cubicBezTo>
                    <a:pt x="3" y="135"/>
                    <a:pt x="3" y="135"/>
                    <a:pt x="3" y="135"/>
                  </a:cubicBezTo>
                  <a:cubicBezTo>
                    <a:pt x="3" y="136"/>
                    <a:pt x="3" y="136"/>
                    <a:pt x="3" y="136"/>
                  </a:cubicBezTo>
                  <a:cubicBezTo>
                    <a:pt x="4" y="136"/>
                    <a:pt x="4" y="136"/>
                    <a:pt x="4" y="136"/>
                  </a:cubicBezTo>
                  <a:cubicBezTo>
                    <a:pt x="4" y="136"/>
                    <a:pt x="4" y="136"/>
                    <a:pt x="4" y="136"/>
                  </a:cubicBezTo>
                  <a:cubicBezTo>
                    <a:pt x="3" y="136"/>
                    <a:pt x="3" y="136"/>
                    <a:pt x="3" y="136"/>
                  </a:cubicBezTo>
                  <a:cubicBezTo>
                    <a:pt x="3" y="137"/>
                    <a:pt x="3" y="137"/>
                    <a:pt x="3" y="137"/>
                  </a:cubicBezTo>
                  <a:cubicBezTo>
                    <a:pt x="2" y="137"/>
                    <a:pt x="2" y="137"/>
                    <a:pt x="2" y="137"/>
                  </a:cubicBezTo>
                  <a:cubicBezTo>
                    <a:pt x="2" y="138"/>
                    <a:pt x="2" y="138"/>
                    <a:pt x="2" y="138"/>
                  </a:cubicBezTo>
                  <a:cubicBezTo>
                    <a:pt x="1" y="139"/>
                    <a:pt x="1" y="139"/>
                    <a:pt x="1" y="139"/>
                  </a:cubicBezTo>
                  <a:cubicBezTo>
                    <a:pt x="1" y="139"/>
                    <a:pt x="1" y="139"/>
                    <a:pt x="1" y="139"/>
                  </a:cubicBezTo>
                  <a:cubicBezTo>
                    <a:pt x="2" y="141"/>
                    <a:pt x="2" y="141"/>
                    <a:pt x="2" y="141"/>
                  </a:cubicBezTo>
                  <a:cubicBezTo>
                    <a:pt x="3" y="141"/>
                    <a:pt x="3" y="141"/>
                    <a:pt x="3" y="141"/>
                  </a:cubicBezTo>
                  <a:cubicBezTo>
                    <a:pt x="3" y="140"/>
                    <a:pt x="3" y="140"/>
                    <a:pt x="3" y="140"/>
                  </a:cubicBezTo>
                  <a:cubicBezTo>
                    <a:pt x="3" y="140"/>
                    <a:pt x="3" y="140"/>
                    <a:pt x="3" y="140"/>
                  </a:cubicBezTo>
                  <a:cubicBezTo>
                    <a:pt x="2" y="140"/>
                    <a:pt x="2" y="140"/>
                    <a:pt x="2" y="140"/>
                  </a:cubicBezTo>
                  <a:cubicBezTo>
                    <a:pt x="2" y="139"/>
                    <a:pt x="2" y="139"/>
                    <a:pt x="2" y="139"/>
                  </a:cubicBezTo>
                  <a:cubicBezTo>
                    <a:pt x="3" y="138"/>
                    <a:pt x="3" y="138"/>
                    <a:pt x="3" y="138"/>
                  </a:cubicBezTo>
                  <a:cubicBezTo>
                    <a:pt x="4" y="138"/>
                    <a:pt x="4" y="138"/>
                    <a:pt x="4" y="138"/>
                  </a:cubicBezTo>
                  <a:cubicBezTo>
                    <a:pt x="4" y="138"/>
                    <a:pt x="4" y="138"/>
                    <a:pt x="4" y="138"/>
                  </a:cubicBezTo>
                  <a:cubicBezTo>
                    <a:pt x="4" y="139"/>
                    <a:pt x="4" y="139"/>
                    <a:pt x="4" y="139"/>
                  </a:cubicBezTo>
                  <a:cubicBezTo>
                    <a:pt x="5" y="139"/>
                    <a:pt x="5" y="139"/>
                    <a:pt x="5" y="139"/>
                  </a:cubicBezTo>
                  <a:cubicBezTo>
                    <a:pt x="6" y="139"/>
                    <a:pt x="6" y="139"/>
                    <a:pt x="6" y="139"/>
                  </a:cubicBezTo>
                  <a:cubicBezTo>
                    <a:pt x="6" y="139"/>
                    <a:pt x="6" y="139"/>
                    <a:pt x="6" y="139"/>
                  </a:cubicBezTo>
                  <a:cubicBezTo>
                    <a:pt x="7" y="139"/>
                    <a:pt x="7" y="139"/>
                    <a:pt x="7" y="139"/>
                  </a:cubicBezTo>
                  <a:cubicBezTo>
                    <a:pt x="7" y="140"/>
                    <a:pt x="7" y="140"/>
                    <a:pt x="7" y="140"/>
                  </a:cubicBezTo>
                  <a:cubicBezTo>
                    <a:pt x="8" y="140"/>
                    <a:pt x="8" y="140"/>
                    <a:pt x="8" y="140"/>
                  </a:cubicBezTo>
                  <a:cubicBezTo>
                    <a:pt x="9" y="141"/>
                    <a:pt x="9" y="141"/>
                    <a:pt x="9" y="141"/>
                  </a:cubicBezTo>
                  <a:cubicBezTo>
                    <a:pt x="8" y="141"/>
                    <a:pt x="8" y="141"/>
                    <a:pt x="8" y="141"/>
                  </a:cubicBezTo>
                  <a:cubicBezTo>
                    <a:pt x="8" y="141"/>
                    <a:pt x="8" y="141"/>
                    <a:pt x="8" y="141"/>
                  </a:cubicBezTo>
                  <a:cubicBezTo>
                    <a:pt x="8" y="142"/>
                    <a:pt x="8" y="142"/>
                    <a:pt x="8" y="142"/>
                  </a:cubicBezTo>
                  <a:cubicBezTo>
                    <a:pt x="8" y="142"/>
                    <a:pt x="8" y="142"/>
                    <a:pt x="8" y="142"/>
                  </a:cubicBezTo>
                  <a:cubicBezTo>
                    <a:pt x="8" y="142"/>
                    <a:pt x="8" y="142"/>
                    <a:pt x="8" y="142"/>
                  </a:cubicBezTo>
                  <a:cubicBezTo>
                    <a:pt x="8" y="143"/>
                    <a:pt x="8" y="143"/>
                    <a:pt x="8" y="143"/>
                  </a:cubicBezTo>
                  <a:cubicBezTo>
                    <a:pt x="9" y="143"/>
                    <a:pt x="9" y="143"/>
                    <a:pt x="9" y="143"/>
                  </a:cubicBezTo>
                  <a:cubicBezTo>
                    <a:pt x="9" y="144"/>
                    <a:pt x="9" y="144"/>
                    <a:pt x="9" y="144"/>
                  </a:cubicBezTo>
                  <a:cubicBezTo>
                    <a:pt x="8" y="143"/>
                    <a:pt x="8" y="143"/>
                    <a:pt x="8" y="143"/>
                  </a:cubicBezTo>
                  <a:cubicBezTo>
                    <a:pt x="7" y="143"/>
                    <a:pt x="7" y="143"/>
                    <a:pt x="7" y="143"/>
                  </a:cubicBezTo>
                  <a:cubicBezTo>
                    <a:pt x="7" y="143"/>
                    <a:pt x="7" y="143"/>
                    <a:pt x="7" y="143"/>
                  </a:cubicBezTo>
                  <a:cubicBezTo>
                    <a:pt x="7" y="144"/>
                    <a:pt x="7" y="144"/>
                    <a:pt x="7" y="144"/>
                  </a:cubicBezTo>
                  <a:cubicBezTo>
                    <a:pt x="8" y="144"/>
                    <a:pt x="8" y="144"/>
                    <a:pt x="8" y="144"/>
                  </a:cubicBezTo>
                  <a:cubicBezTo>
                    <a:pt x="8" y="145"/>
                    <a:pt x="8" y="145"/>
                    <a:pt x="8" y="145"/>
                  </a:cubicBezTo>
                  <a:cubicBezTo>
                    <a:pt x="9" y="145"/>
                    <a:pt x="9" y="145"/>
                    <a:pt x="9" y="145"/>
                  </a:cubicBezTo>
                  <a:cubicBezTo>
                    <a:pt x="10" y="144"/>
                    <a:pt x="10" y="144"/>
                    <a:pt x="10" y="144"/>
                  </a:cubicBezTo>
                  <a:cubicBezTo>
                    <a:pt x="11" y="145"/>
                    <a:pt x="11" y="145"/>
                    <a:pt x="11" y="145"/>
                  </a:cubicBezTo>
                  <a:cubicBezTo>
                    <a:pt x="11" y="145"/>
                    <a:pt x="11" y="145"/>
                    <a:pt x="11" y="145"/>
                  </a:cubicBezTo>
                  <a:cubicBezTo>
                    <a:pt x="12" y="144"/>
                    <a:pt x="12" y="144"/>
                    <a:pt x="12" y="144"/>
                  </a:cubicBezTo>
                  <a:cubicBezTo>
                    <a:pt x="12" y="145"/>
                    <a:pt x="12" y="145"/>
                    <a:pt x="12" y="145"/>
                  </a:cubicBezTo>
                  <a:cubicBezTo>
                    <a:pt x="12" y="145"/>
                    <a:pt x="12" y="145"/>
                    <a:pt x="12" y="145"/>
                  </a:cubicBezTo>
                  <a:cubicBezTo>
                    <a:pt x="11" y="145"/>
                    <a:pt x="11" y="145"/>
                    <a:pt x="11" y="145"/>
                  </a:cubicBezTo>
                  <a:cubicBezTo>
                    <a:pt x="11" y="145"/>
                    <a:pt x="11" y="145"/>
                    <a:pt x="11" y="145"/>
                  </a:cubicBezTo>
                  <a:cubicBezTo>
                    <a:pt x="10" y="146"/>
                    <a:pt x="10" y="146"/>
                    <a:pt x="10" y="146"/>
                  </a:cubicBezTo>
                  <a:cubicBezTo>
                    <a:pt x="10" y="145"/>
                    <a:pt x="10" y="145"/>
                    <a:pt x="10" y="145"/>
                  </a:cubicBezTo>
                  <a:cubicBezTo>
                    <a:pt x="8" y="146"/>
                    <a:pt x="8" y="146"/>
                    <a:pt x="8" y="146"/>
                  </a:cubicBezTo>
                  <a:cubicBezTo>
                    <a:pt x="8" y="146"/>
                    <a:pt x="8" y="146"/>
                    <a:pt x="8" y="146"/>
                  </a:cubicBezTo>
                  <a:cubicBezTo>
                    <a:pt x="8" y="147"/>
                    <a:pt x="8" y="147"/>
                    <a:pt x="8" y="147"/>
                  </a:cubicBezTo>
                  <a:cubicBezTo>
                    <a:pt x="9" y="147"/>
                    <a:pt x="9" y="147"/>
                    <a:pt x="9" y="147"/>
                  </a:cubicBezTo>
                  <a:cubicBezTo>
                    <a:pt x="9" y="148"/>
                    <a:pt x="9" y="148"/>
                    <a:pt x="9" y="148"/>
                  </a:cubicBezTo>
                  <a:cubicBezTo>
                    <a:pt x="10" y="148"/>
                    <a:pt x="10" y="148"/>
                    <a:pt x="10" y="148"/>
                  </a:cubicBezTo>
                  <a:cubicBezTo>
                    <a:pt x="11" y="148"/>
                    <a:pt x="11" y="148"/>
                    <a:pt x="11" y="148"/>
                  </a:cubicBezTo>
                  <a:cubicBezTo>
                    <a:pt x="11" y="148"/>
                    <a:pt x="11" y="148"/>
                    <a:pt x="11" y="148"/>
                  </a:cubicBezTo>
                  <a:cubicBezTo>
                    <a:pt x="10" y="149"/>
                    <a:pt x="10" y="149"/>
                    <a:pt x="10" y="149"/>
                  </a:cubicBezTo>
                  <a:cubicBezTo>
                    <a:pt x="10" y="149"/>
                    <a:pt x="10" y="149"/>
                    <a:pt x="10" y="149"/>
                  </a:cubicBezTo>
                  <a:cubicBezTo>
                    <a:pt x="10" y="149"/>
                    <a:pt x="10" y="149"/>
                    <a:pt x="10" y="149"/>
                  </a:cubicBezTo>
                  <a:cubicBezTo>
                    <a:pt x="10" y="150"/>
                    <a:pt x="10" y="150"/>
                    <a:pt x="10" y="150"/>
                  </a:cubicBezTo>
                  <a:cubicBezTo>
                    <a:pt x="9" y="150"/>
                    <a:pt x="9" y="150"/>
                    <a:pt x="9" y="150"/>
                  </a:cubicBezTo>
                  <a:cubicBezTo>
                    <a:pt x="9" y="150"/>
                    <a:pt x="9" y="150"/>
                    <a:pt x="9" y="150"/>
                  </a:cubicBezTo>
                  <a:cubicBezTo>
                    <a:pt x="10" y="152"/>
                    <a:pt x="10" y="152"/>
                    <a:pt x="10" y="152"/>
                  </a:cubicBezTo>
                  <a:cubicBezTo>
                    <a:pt x="10" y="153"/>
                    <a:pt x="10" y="153"/>
                    <a:pt x="10" y="153"/>
                  </a:cubicBezTo>
                  <a:cubicBezTo>
                    <a:pt x="10" y="154"/>
                    <a:pt x="10" y="154"/>
                    <a:pt x="10" y="154"/>
                  </a:cubicBezTo>
                  <a:cubicBezTo>
                    <a:pt x="11" y="155"/>
                    <a:pt x="11" y="155"/>
                    <a:pt x="11" y="155"/>
                  </a:cubicBezTo>
                  <a:cubicBezTo>
                    <a:pt x="12" y="155"/>
                    <a:pt x="12" y="155"/>
                    <a:pt x="12" y="155"/>
                  </a:cubicBezTo>
                  <a:cubicBezTo>
                    <a:pt x="12" y="154"/>
                    <a:pt x="12" y="154"/>
                    <a:pt x="12" y="154"/>
                  </a:cubicBezTo>
                  <a:cubicBezTo>
                    <a:pt x="12" y="152"/>
                    <a:pt x="12" y="152"/>
                    <a:pt x="12" y="152"/>
                  </a:cubicBezTo>
                  <a:cubicBezTo>
                    <a:pt x="13" y="152"/>
                    <a:pt x="13" y="152"/>
                    <a:pt x="13" y="152"/>
                  </a:cubicBezTo>
                  <a:cubicBezTo>
                    <a:pt x="13" y="152"/>
                    <a:pt x="13" y="152"/>
                    <a:pt x="13" y="152"/>
                  </a:cubicBezTo>
                  <a:cubicBezTo>
                    <a:pt x="12" y="152"/>
                    <a:pt x="12" y="152"/>
                    <a:pt x="12" y="152"/>
                  </a:cubicBezTo>
                  <a:cubicBezTo>
                    <a:pt x="12" y="154"/>
                    <a:pt x="12" y="154"/>
                    <a:pt x="12" y="154"/>
                  </a:cubicBezTo>
                  <a:cubicBezTo>
                    <a:pt x="12" y="154"/>
                    <a:pt x="12" y="154"/>
                    <a:pt x="12" y="154"/>
                  </a:cubicBezTo>
                  <a:cubicBezTo>
                    <a:pt x="13" y="155"/>
                    <a:pt x="13" y="155"/>
                    <a:pt x="13" y="155"/>
                  </a:cubicBezTo>
                  <a:cubicBezTo>
                    <a:pt x="13" y="154"/>
                    <a:pt x="13" y="154"/>
                    <a:pt x="13" y="154"/>
                  </a:cubicBezTo>
                  <a:cubicBezTo>
                    <a:pt x="13" y="155"/>
                    <a:pt x="13" y="155"/>
                    <a:pt x="13" y="155"/>
                  </a:cubicBezTo>
                  <a:cubicBezTo>
                    <a:pt x="12" y="155"/>
                    <a:pt x="12" y="155"/>
                    <a:pt x="12" y="155"/>
                  </a:cubicBezTo>
                  <a:cubicBezTo>
                    <a:pt x="11" y="156"/>
                    <a:pt x="11" y="156"/>
                    <a:pt x="11" y="156"/>
                  </a:cubicBezTo>
                  <a:cubicBezTo>
                    <a:pt x="11" y="156"/>
                    <a:pt x="11" y="156"/>
                    <a:pt x="11" y="156"/>
                  </a:cubicBezTo>
                  <a:cubicBezTo>
                    <a:pt x="11" y="157"/>
                    <a:pt x="11" y="157"/>
                    <a:pt x="11" y="157"/>
                  </a:cubicBezTo>
                  <a:cubicBezTo>
                    <a:pt x="11" y="157"/>
                    <a:pt x="11" y="157"/>
                    <a:pt x="11" y="157"/>
                  </a:cubicBezTo>
                  <a:cubicBezTo>
                    <a:pt x="11" y="158"/>
                    <a:pt x="11" y="158"/>
                    <a:pt x="11" y="158"/>
                  </a:cubicBezTo>
                  <a:cubicBezTo>
                    <a:pt x="10" y="158"/>
                    <a:pt x="10" y="158"/>
                    <a:pt x="10" y="158"/>
                  </a:cubicBezTo>
                  <a:cubicBezTo>
                    <a:pt x="10" y="159"/>
                    <a:pt x="10" y="159"/>
                    <a:pt x="10" y="159"/>
                  </a:cubicBezTo>
                  <a:cubicBezTo>
                    <a:pt x="12" y="160"/>
                    <a:pt x="12" y="160"/>
                    <a:pt x="12" y="160"/>
                  </a:cubicBezTo>
                  <a:cubicBezTo>
                    <a:pt x="13" y="160"/>
                    <a:pt x="13" y="160"/>
                    <a:pt x="13" y="160"/>
                  </a:cubicBezTo>
                  <a:cubicBezTo>
                    <a:pt x="14" y="160"/>
                    <a:pt x="14" y="160"/>
                    <a:pt x="14" y="160"/>
                  </a:cubicBezTo>
                  <a:cubicBezTo>
                    <a:pt x="14" y="161"/>
                    <a:pt x="14" y="161"/>
                    <a:pt x="14" y="161"/>
                  </a:cubicBezTo>
                  <a:cubicBezTo>
                    <a:pt x="13" y="161"/>
                    <a:pt x="13" y="161"/>
                    <a:pt x="13" y="161"/>
                  </a:cubicBezTo>
                  <a:cubicBezTo>
                    <a:pt x="14" y="162"/>
                    <a:pt x="14" y="162"/>
                    <a:pt x="14" y="162"/>
                  </a:cubicBezTo>
                  <a:cubicBezTo>
                    <a:pt x="14" y="162"/>
                    <a:pt x="14" y="162"/>
                    <a:pt x="14" y="162"/>
                  </a:cubicBezTo>
                  <a:cubicBezTo>
                    <a:pt x="15" y="161"/>
                    <a:pt x="15" y="161"/>
                    <a:pt x="15" y="161"/>
                  </a:cubicBezTo>
                  <a:cubicBezTo>
                    <a:pt x="15" y="162"/>
                    <a:pt x="15" y="162"/>
                    <a:pt x="15" y="162"/>
                  </a:cubicBezTo>
                  <a:cubicBezTo>
                    <a:pt x="14" y="162"/>
                    <a:pt x="14" y="162"/>
                    <a:pt x="14" y="162"/>
                  </a:cubicBezTo>
                  <a:cubicBezTo>
                    <a:pt x="14" y="163"/>
                    <a:pt x="14" y="163"/>
                    <a:pt x="14" y="163"/>
                  </a:cubicBezTo>
                  <a:cubicBezTo>
                    <a:pt x="13" y="163"/>
                    <a:pt x="13" y="163"/>
                    <a:pt x="13" y="163"/>
                  </a:cubicBezTo>
                  <a:cubicBezTo>
                    <a:pt x="14" y="163"/>
                    <a:pt x="14" y="163"/>
                    <a:pt x="14" y="163"/>
                  </a:cubicBezTo>
                  <a:cubicBezTo>
                    <a:pt x="14" y="163"/>
                    <a:pt x="14" y="163"/>
                    <a:pt x="14" y="163"/>
                  </a:cubicBezTo>
                  <a:cubicBezTo>
                    <a:pt x="14" y="164"/>
                    <a:pt x="14" y="164"/>
                    <a:pt x="14" y="164"/>
                  </a:cubicBezTo>
                  <a:cubicBezTo>
                    <a:pt x="15" y="165"/>
                    <a:pt x="15" y="165"/>
                    <a:pt x="15" y="165"/>
                  </a:cubicBezTo>
                  <a:cubicBezTo>
                    <a:pt x="15" y="165"/>
                    <a:pt x="15" y="165"/>
                    <a:pt x="15" y="165"/>
                  </a:cubicBezTo>
                  <a:cubicBezTo>
                    <a:pt x="16" y="164"/>
                    <a:pt x="16" y="164"/>
                    <a:pt x="16" y="164"/>
                  </a:cubicBezTo>
                  <a:cubicBezTo>
                    <a:pt x="16" y="165"/>
                    <a:pt x="16" y="165"/>
                    <a:pt x="16" y="165"/>
                  </a:cubicBezTo>
                  <a:cubicBezTo>
                    <a:pt x="16" y="166"/>
                    <a:pt x="16" y="166"/>
                    <a:pt x="16" y="166"/>
                  </a:cubicBezTo>
                  <a:cubicBezTo>
                    <a:pt x="16" y="166"/>
                    <a:pt x="16" y="166"/>
                    <a:pt x="16" y="166"/>
                  </a:cubicBezTo>
                  <a:cubicBezTo>
                    <a:pt x="15" y="165"/>
                    <a:pt x="15" y="165"/>
                    <a:pt x="15" y="165"/>
                  </a:cubicBezTo>
                  <a:cubicBezTo>
                    <a:pt x="15" y="166"/>
                    <a:pt x="15" y="166"/>
                    <a:pt x="15" y="166"/>
                  </a:cubicBezTo>
                  <a:cubicBezTo>
                    <a:pt x="15" y="166"/>
                    <a:pt x="15" y="166"/>
                    <a:pt x="15" y="166"/>
                  </a:cubicBezTo>
                  <a:cubicBezTo>
                    <a:pt x="16" y="167"/>
                    <a:pt x="16" y="167"/>
                    <a:pt x="16" y="167"/>
                  </a:cubicBezTo>
                  <a:cubicBezTo>
                    <a:pt x="16" y="167"/>
                    <a:pt x="16" y="167"/>
                    <a:pt x="16" y="167"/>
                  </a:cubicBezTo>
                  <a:cubicBezTo>
                    <a:pt x="16" y="168"/>
                    <a:pt x="16" y="168"/>
                    <a:pt x="16" y="168"/>
                  </a:cubicBezTo>
                  <a:cubicBezTo>
                    <a:pt x="16" y="168"/>
                    <a:pt x="16" y="168"/>
                    <a:pt x="16" y="168"/>
                  </a:cubicBezTo>
                  <a:cubicBezTo>
                    <a:pt x="17" y="169"/>
                    <a:pt x="17" y="169"/>
                    <a:pt x="17" y="169"/>
                  </a:cubicBezTo>
                  <a:cubicBezTo>
                    <a:pt x="18" y="169"/>
                    <a:pt x="18" y="169"/>
                    <a:pt x="18" y="169"/>
                  </a:cubicBezTo>
                  <a:cubicBezTo>
                    <a:pt x="17" y="168"/>
                    <a:pt x="17" y="168"/>
                    <a:pt x="17" y="168"/>
                  </a:cubicBezTo>
                  <a:cubicBezTo>
                    <a:pt x="18" y="167"/>
                    <a:pt x="18" y="167"/>
                    <a:pt x="18" y="167"/>
                  </a:cubicBezTo>
                  <a:cubicBezTo>
                    <a:pt x="17" y="167"/>
                    <a:pt x="17" y="167"/>
                    <a:pt x="17" y="167"/>
                  </a:cubicBezTo>
                  <a:cubicBezTo>
                    <a:pt x="18" y="167"/>
                    <a:pt x="18" y="167"/>
                    <a:pt x="18" y="167"/>
                  </a:cubicBezTo>
                  <a:cubicBezTo>
                    <a:pt x="18" y="168"/>
                    <a:pt x="18" y="168"/>
                    <a:pt x="18" y="168"/>
                  </a:cubicBezTo>
                  <a:cubicBezTo>
                    <a:pt x="19" y="168"/>
                    <a:pt x="19" y="168"/>
                    <a:pt x="19" y="168"/>
                  </a:cubicBezTo>
                  <a:cubicBezTo>
                    <a:pt x="19" y="168"/>
                    <a:pt x="19" y="168"/>
                    <a:pt x="19" y="168"/>
                  </a:cubicBezTo>
                  <a:cubicBezTo>
                    <a:pt x="20" y="167"/>
                    <a:pt x="20" y="167"/>
                    <a:pt x="20" y="167"/>
                  </a:cubicBezTo>
                  <a:cubicBezTo>
                    <a:pt x="20" y="167"/>
                    <a:pt x="20" y="167"/>
                    <a:pt x="20" y="167"/>
                  </a:cubicBezTo>
                  <a:cubicBezTo>
                    <a:pt x="19" y="166"/>
                    <a:pt x="19" y="166"/>
                    <a:pt x="19" y="166"/>
                  </a:cubicBezTo>
                  <a:cubicBezTo>
                    <a:pt x="18" y="166"/>
                    <a:pt x="18" y="166"/>
                    <a:pt x="18" y="166"/>
                  </a:cubicBezTo>
                  <a:cubicBezTo>
                    <a:pt x="18" y="166"/>
                    <a:pt x="18" y="166"/>
                    <a:pt x="18" y="166"/>
                  </a:cubicBezTo>
                  <a:cubicBezTo>
                    <a:pt x="19" y="166"/>
                    <a:pt x="19" y="166"/>
                    <a:pt x="19" y="166"/>
                  </a:cubicBezTo>
                  <a:cubicBezTo>
                    <a:pt x="20" y="166"/>
                    <a:pt x="20" y="166"/>
                    <a:pt x="20" y="166"/>
                  </a:cubicBezTo>
                  <a:cubicBezTo>
                    <a:pt x="20" y="167"/>
                    <a:pt x="20" y="167"/>
                    <a:pt x="20" y="167"/>
                  </a:cubicBezTo>
                  <a:cubicBezTo>
                    <a:pt x="21" y="167"/>
                    <a:pt x="21" y="167"/>
                    <a:pt x="21" y="167"/>
                  </a:cubicBezTo>
                  <a:cubicBezTo>
                    <a:pt x="21" y="166"/>
                    <a:pt x="21" y="166"/>
                    <a:pt x="21" y="166"/>
                  </a:cubicBezTo>
                  <a:cubicBezTo>
                    <a:pt x="20" y="166"/>
                    <a:pt x="20" y="166"/>
                    <a:pt x="20" y="166"/>
                  </a:cubicBezTo>
                  <a:cubicBezTo>
                    <a:pt x="19" y="166"/>
                    <a:pt x="19" y="166"/>
                    <a:pt x="19" y="166"/>
                  </a:cubicBezTo>
                  <a:cubicBezTo>
                    <a:pt x="18" y="165"/>
                    <a:pt x="18" y="165"/>
                    <a:pt x="18" y="165"/>
                  </a:cubicBezTo>
                  <a:cubicBezTo>
                    <a:pt x="19" y="165"/>
                    <a:pt x="19" y="165"/>
                    <a:pt x="19" y="165"/>
                  </a:cubicBezTo>
                  <a:cubicBezTo>
                    <a:pt x="20" y="165"/>
                    <a:pt x="20" y="165"/>
                    <a:pt x="20" y="165"/>
                  </a:cubicBezTo>
                  <a:cubicBezTo>
                    <a:pt x="22" y="166"/>
                    <a:pt x="22" y="166"/>
                    <a:pt x="22" y="166"/>
                  </a:cubicBezTo>
                  <a:cubicBezTo>
                    <a:pt x="22" y="167"/>
                    <a:pt x="22" y="167"/>
                    <a:pt x="22" y="167"/>
                  </a:cubicBezTo>
                  <a:cubicBezTo>
                    <a:pt x="21" y="168"/>
                    <a:pt x="21" y="168"/>
                    <a:pt x="21" y="168"/>
                  </a:cubicBezTo>
                  <a:cubicBezTo>
                    <a:pt x="21" y="168"/>
                    <a:pt x="21" y="168"/>
                    <a:pt x="21" y="168"/>
                  </a:cubicBezTo>
                  <a:cubicBezTo>
                    <a:pt x="22" y="169"/>
                    <a:pt x="22" y="169"/>
                    <a:pt x="22" y="169"/>
                  </a:cubicBezTo>
                  <a:cubicBezTo>
                    <a:pt x="22" y="170"/>
                    <a:pt x="22" y="170"/>
                    <a:pt x="22" y="170"/>
                  </a:cubicBezTo>
                  <a:cubicBezTo>
                    <a:pt x="21" y="170"/>
                    <a:pt x="21" y="170"/>
                    <a:pt x="21" y="170"/>
                  </a:cubicBezTo>
                  <a:cubicBezTo>
                    <a:pt x="22" y="169"/>
                    <a:pt x="22" y="169"/>
                    <a:pt x="22" y="169"/>
                  </a:cubicBezTo>
                  <a:cubicBezTo>
                    <a:pt x="21" y="168"/>
                    <a:pt x="21" y="168"/>
                    <a:pt x="21" y="168"/>
                  </a:cubicBezTo>
                  <a:cubicBezTo>
                    <a:pt x="20" y="168"/>
                    <a:pt x="20" y="168"/>
                    <a:pt x="20" y="168"/>
                  </a:cubicBezTo>
                  <a:cubicBezTo>
                    <a:pt x="20" y="168"/>
                    <a:pt x="20" y="168"/>
                    <a:pt x="20" y="168"/>
                  </a:cubicBezTo>
                  <a:cubicBezTo>
                    <a:pt x="20" y="169"/>
                    <a:pt x="20" y="169"/>
                    <a:pt x="20" y="169"/>
                  </a:cubicBezTo>
                  <a:cubicBezTo>
                    <a:pt x="20" y="169"/>
                    <a:pt x="20" y="169"/>
                    <a:pt x="20" y="169"/>
                  </a:cubicBezTo>
                  <a:cubicBezTo>
                    <a:pt x="20" y="170"/>
                    <a:pt x="20" y="170"/>
                    <a:pt x="20" y="170"/>
                  </a:cubicBezTo>
                  <a:cubicBezTo>
                    <a:pt x="20" y="170"/>
                    <a:pt x="20" y="170"/>
                    <a:pt x="20" y="170"/>
                  </a:cubicBezTo>
                  <a:cubicBezTo>
                    <a:pt x="19" y="169"/>
                    <a:pt x="19" y="169"/>
                    <a:pt x="19" y="169"/>
                  </a:cubicBezTo>
                  <a:cubicBezTo>
                    <a:pt x="19" y="169"/>
                    <a:pt x="19" y="169"/>
                    <a:pt x="19" y="169"/>
                  </a:cubicBezTo>
                  <a:cubicBezTo>
                    <a:pt x="18" y="169"/>
                    <a:pt x="18" y="169"/>
                    <a:pt x="18" y="169"/>
                  </a:cubicBezTo>
                  <a:cubicBezTo>
                    <a:pt x="17" y="169"/>
                    <a:pt x="17" y="169"/>
                    <a:pt x="17" y="169"/>
                  </a:cubicBezTo>
                  <a:cubicBezTo>
                    <a:pt x="16" y="170"/>
                    <a:pt x="16" y="170"/>
                    <a:pt x="16" y="170"/>
                  </a:cubicBezTo>
                  <a:cubicBezTo>
                    <a:pt x="17" y="170"/>
                    <a:pt x="17" y="170"/>
                    <a:pt x="17" y="170"/>
                  </a:cubicBezTo>
                  <a:cubicBezTo>
                    <a:pt x="17" y="171"/>
                    <a:pt x="17" y="171"/>
                    <a:pt x="17" y="171"/>
                  </a:cubicBezTo>
                  <a:cubicBezTo>
                    <a:pt x="18" y="172"/>
                    <a:pt x="18" y="172"/>
                    <a:pt x="18" y="172"/>
                  </a:cubicBezTo>
                  <a:cubicBezTo>
                    <a:pt x="18" y="172"/>
                    <a:pt x="18" y="172"/>
                    <a:pt x="18" y="172"/>
                  </a:cubicBezTo>
                  <a:cubicBezTo>
                    <a:pt x="18" y="173"/>
                    <a:pt x="18" y="173"/>
                    <a:pt x="18" y="173"/>
                  </a:cubicBezTo>
                  <a:cubicBezTo>
                    <a:pt x="18" y="173"/>
                    <a:pt x="18" y="173"/>
                    <a:pt x="18" y="173"/>
                  </a:cubicBezTo>
                  <a:cubicBezTo>
                    <a:pt x="18" y="173"/>
                    <a:pt x="18" y="173"/>
                    <a:pt x="18" y="173"/>
                  </a:cubicBezTo>
                  <a:cubicBezTo>
                    <a:pt x="19" y="172"/>
                    <a:pt x="19" y="172"/>
                    <a:pt x="19" y="172"/>
                  </a:cubicBezTo>
                  <a:cubicBezTo>
                    <a:pt x="19" y="173"/>
                    <a:pt x="19" y="173"/>
                    <a:pt x="19" y="173"/>
                  </a:cubicBezTo>
                  <a:cubicBezTo>
                    <a:pt x="20" y="173"/>
                    <a:pt x="20" y="173"/>
                    <a:pt x="20" y="173"/>
                  </a:cubicBezTo>
                  <a:cubicBezTo>
                    <a:pt x="20" y="173"/>
                    <a:pt x="20" y="173"/>
                    <a:pt x="20" y="173"/>
                  </a:cubicBezTo>
                  <a:cubicBezTo>
                    <a:pt x="19" y="173"/>
                    <a:pt x="19" y="173"/>
                    <a:pt x="19" y="173"/>
                  </a:cubicBezTo>
                  <a:cubicBezTo>
                    <a:pt x="18" y="174"/>
                    <a:pt x="18" y="174"/>
                    <a:pt x="18" y="174"/>
                  </a:cubicBezTo>
                  <a:cubicBezTo>
                    <a:pt x="19" y="174"/>
                    <a:pt x="19" y="174"/>
                    <a:pt x="19" y="174"/>
                  </a:cubicBezTo>
                  <a:cubicBezTo>
                    <a:pt x="20" y="174"/>
                    <a:pt x="20" y="174"/>
                    <a:pt x="20" y="174"/>
                  </a:cubicBezTo>
                  <a:cubicBezTo>
                    <a:pt x="21" y="175"/>
                    <a:pt x="21" y="175"/>
                    <a:pt x="21" y="175"/>
                  </a:cubicBezTo>
                  <a:cubicBezTo>
                    <a:pt x="21" y="175"/>
                    <a:pt x="21" y="175"/>
                    <a:pt x="21" y="175"/>
                  </a:cubicBezTo>
                  <a:cubicBezTo>
                    <a:pt x="22" y="174"/>
                    <a:pt x="22" y="174"/>
                    <a:pt x="22" y="174"/>
                  </a:cubicBezTo>
                  <a:cubicBezTo>
                    <a:pt x="21" y="173"/>
                    <a:pt x="21" y="173"/>
                    <a:pt x="21" y="173"/>
                  </a:cubicBezTo>
                  <a:cubicBezTo>
                    <a:pt x="22" y="173"/>
                    <a:pt x="22" y="173"/>
                    <a:pt x="22" y="173"/>
                  </a:cubicBezTo>
                  <a:cubicBezTo>
                    <a:pt x="21" y="172"/>
                    <a:pt x="21" y="172"/>
                    <a:pt x="21" y="172"/>
                  </a:cubicBezTo>
                  <a:cubicBezTo>
                    <a:pt x="21" y="172"/>
                    <a:pt x="21" y="172"/>
                    <a:pt x="21" y="172"/>
                  </a:cubicBezTo>
                  <a:cubicBezTo>
                    <a:pt x="20" y="172"/>
                    <a:pt x="20" y="172"/>
                    <a:pt x="20" y="172"/>
                  </a:cubicBezTo>
                  <a:cubicBezTo>
                    <a:pt x="21" y="172"/>
                    <a:pt x="21" y="172"/>
                    <a:pt x="21" y="172"/>
                  </a:cubicBezTo>
                  <a:cubicBezTo>
                    <a:pt x="21" y="172"/>
                    <a:pt x="21" y="172"/>
                    <a:pt x="21" y="172"/>
                  </a:cubicBezTo>
                  <a:cubicBezTo>
                    <a:pt x="21" y="171"/>
                    <a:pt x="21" y="171"/>
                    <a:pt x="21" y="171"/>
                  </a:cubicBezTo>
                  <a:cubicBezTo>
                    <a:pt x="21" y="171"/>
                    <a:pt x="21" y="171"/>
                    <a:pt x="21" y="171"/>
                  </a:cubicBezTo>
                  <a:cubicBezTo>
                    <a:pt x="22" y="171"/>
                    <a:pt x="22" y="171"/>
                    <a:pt x="22" y="171"/>
                  </a:cubicBezTo>
                  <a:cubicBezTo>
                    <a:pt x="23" y="171"/>
                    <a:pt x="23" y="171"/>
                    <a:pt x="23" y="171"/>
                  </a:cubicBezTo>
                  <a:cubicBezTo>
                    <a:pt x="23" y="172"/>
                    <a:pt x="23" y="172"/>
                    <a:pt x="23" y="172"/>
                  </a:cubicBezTo>
                  <a:cubicBezTo>
                    <a:pt x="23" y="172"/>
                    <a:pt x="23" y="172"/>
                    <a:pt x="23" y="172"/>
                  </a:cubicBezTo>
                  <a:cubicBezTo>
                    <a:pt x="24" y="171"/>
                    <a:pt x="24" y="171"/>
                    <a:pt x="24" y="171"/>
                  </a:cubicBezTo>
                  <a:cubicBezTo>
                    <a:pt x="25" y="171"/>
                    <a:pt x="25" y="171"/>
                    <a:pt x="25" y="171"/>
                  </a:cubicBezTo>
                  <a:cubicBezTo>
                    <a:pt x="25" y="171"/>
                    <a:pt x="25" y="171"/>
                    <a:pt x="25" y="171"/>
                  </a:cubicBezTo>
                  <a:cubicBezTo>
                    <a:pt x="26" y="171"/>
                    <a:pt x="26" y="171"/>
                    <a:pt x="26" y="171"/>
                  </a:cubicBezTo>
                  <a:cubicBezTo>
                    <a:pt x="27" y="171"/>
                    <a:pt x="27" y="171"/>
                    <a:pt x="27" y="171"/>
                  </a:cubicBezTo>
                  <a:cubicBezTo>
                    <a:pt x="27" y="172"/>
                    <a:pt x="27" y="172"/>
                    <a:pt x="27" y="172"/>
                  </a:cubicBezTo>
                  <a:cubicBezTo>
                    <a:pt x="26" y="172"/>
                    <a:pt x="26" y="172"/>
                    <a:pt x="26" y="172"/>
                  </a:cubicBezTo>
                  <a:cubicBezTo>
                    <a:pt x="26" y="172"/>
                    <a:pt x="26" y="172"/>
                    <a:pt x="26" y="172"/>
                  </a:cubicBezTo>
                  <a:cubicBezTo>
                    <a:pt x="26" y="172"/>
                    <a:pt x="26" y="172"/>
                    <a:pt x="26" y="172"/>
                  </a:cubicBezTo>
                  <a:cubicBezTo>
                    <a:pt x="25" y="172"/>
                    <a:pt x="25" y="172"/>
                    <a:pt x="25" y="172"/>
                  </a:cubicBezTo>
                  <a:cubicBezTo>
                    <a:pt x="24" y="172"/>
                    <a:pt x="24" y="172"/>
                    <a:pt x="24" y="172"/>
                  </a:cubicBezTo>
                  <a:cubicBezTo>
                    <a:pt x="23" y="173"/>
                    <a:pt x="23" y="173"/>
                    <a:pt x="23" y="173"/>
                  </a:cubicBezTo>
                  <a:cubicBezTo>
                    <a:pt x="23" y="173"/>
                    <a:pt x="23" y="173"/>
                    <a:pt x="23" y="173"/>
                  </a:cubicBezTo>
                  <a:cubicBezTo>
                    <a:pt x="22" y="173"/>
                    <a:pt x="22" y="173"/>
                    <a:pt x="22" y="173"/>
                  </a:cubicBezTo>
                  <a:cubicBezTo>
                    <a:pt x="22" y="174"/>
                    <a:pt x="22" y="174"/>
                    <a:pt x="22" y="174"/>
                  </a:cubicBezTo>
                  <a:cubicBezTo>
                    <a:pt x="22" y="174"/>
                    <a:pt x="22" y="174"/>
                    <a:pt x="22" y="174"/>
                  </a:cubicBezTo>
                  <a:cubicBezTo>
                    <a:pt x="22" y="175"/>
                    <a:pt x="22" y="175"/>
                    <a:pt x="22" y="175"/>
                  </a:cubicBezTo>
                  <a:cubicBezTo>
                    <a:pt x="21" y="175"/>
                    <a:pt x="21" y="175"/>
                    <a:pt x="21" y="175"/>
                  </a:cubicBezTo>
                  <a:cubicBezTo>
                    <a:pt x="21" y="175"/>
                    <a:pt x="21" y="175"/>
                    <a:pt x="21" y="175"/>
                  </a:cubicBezTo>
                  <a:cubicBezTo>
                    <a:pt x="22" y="175"/>
                    <a:pt x="22" y="175"/>
                    <a:pt x="22" y="175"/>
                  </a:cubicBezTo>
                  <a:cubicBezTo>
                    <a:pt x="22" y="176"/>
                    <a:pt x="22" y="176"/>
                    <a:pt x="22" y="176"/>
                  </a:cubicBezTo>
                  <a:cubicBezTo>
                    <a:pt x="22" y="176"/>
                    <a:pt x="22" y="176"/>
                    <a:pt x="22" y="176"/>
                  </a:cubicBezTo>
                  <a:cubicBezTo>
                    <a:pt x="23" y="177"/>
                    <a:pt x="23" y="177"/>
                    <a:pt x="23" y="177"/>
                  </a:cubicBezTo>
                  <a:cubicBezTo>
                    <a:pt x="24" y="177"/>
                    <a:pt x="24" y="177"/>
                    <a:pt x="24" y="177"/>
                  </a:cubicBezTo>
                  <a:cubicBezTo>
                    <a:pt x="24" y="177"/>
                    <a:pt x="24" y="177"/>
                    <a:pt x="24" y="177"/>
                  </a:cubicBezTo>
                  <a:cubicBezTo>
                    <a:pt x="24" y="177"/>
                    <a:pt x="24" y="177"/>
                    <a:pt x="24" y="177"/>
                  </a:cubicBezTo>
                  <a:cubicBezTo>
                    <a:pt x="24" y="176"/>
                    <a:pt x="24" y="176"/>
                    <a:pt x="24" y="176"/>
                  </a:cubicBezTo>
                  <a:cubicBezTo>
                    <a:pt x="25" y="176"/>
                    <a:pt x="25" y="176"/>
                    <a:pt x="25" y="176"/>
                  </a:cubicBezTo>
                  <a:cubicBezTo>
                    <a:pt x="25" y="176"/>
                    <a:pt x="25" y="176"/>
                    <a:pt x="25" y="176"/>
                  </a:cubicBezTo>
                  <a:cubicBezTo>
                    <a:pt x="25" y="175"/>
                    <a:pt x="25" y="175"/>
                    <a:pt x="25" y="175"/>
                  </a:cubicBezTo>
                  <a:cubicBezTo>
                    <a:pt x="25" y="175"/>
                    <a:pt x="25" y="175"/>
                    <a:pt x="25" y="175"/>
                  </a:cubicBezTo>
                  <a:cubicBezTo>
                    <a:pt x="26" y="174"/>
                    <a:pt x="26" y="174"/>
                    <a:pt x="26" y="174"/>
                  </a:cubicBezTo>
                  <a:cubicBezTo>
                    <a:pt x="26" y="174"/>
                    <a:pt x="26" y="174"/>
                    <a:pt x="26" y="174"/>
                  </a:cubicBezTo>
                  <a:cubicBezTo>
                    <a:pt x="27" y="173"/>
                    <a:pt x="27" y="173"/>
                    <a:pt x="27" y="173"/>
                  </a:cubicBezTo>
                  <a:cubicBezTo>
                    <a:pt x="28" y="172"/>
                    <a:pt x="28" y="172"/>
                    <a:pt x="28" y="172"/>
                  </a:cubicBezTo>
                  <a:cubicBezTo>
                    <a:pt x="28" y="173"/>
                    <a:pt x="28" y="173"/>
                    <a:pt x="28" y="173"/>
                  </a:cubicBezTo>
                  <a:cubicBezTo>
                    <a:pt x="28" y="173"/>
                    <a:pt x="28" y="173"/>
                    <a:pt x="28" y="173"/>
                  </a:cubicBezTo>
                  <a:cubicBezTo>
                    <a:pt x="29" y="173"/>
                    <a:pt x="29" y="173"/>
                    <a:pt x="29" y="173"/>
                  </a:cubicBezTo>
                  <a:cubicBezTo>
                    <a:pt x="29" y="173"/>
                    <a:pt x="29" y="173"/>
                    <a:pt x="29" y="173"/>
                  </a:cubicBezTo>
                  <a:cubicBezTo>
                    <a:pt x="28" y="173"/>
                    <a:pt x="28" y="173"/>
                    <a:pt x="28" y="173"/>
                  </a:cubicBezTo>
                  <a:cubicBezTo>
                    <a:pt x="28" y="174"/>
                    <a:pt x="28" y="174"/>
                    <a:pt x="28" y="174"/>
                  </a:cubicBezTo>
                  <a:cubicBezTo>
                    <a:pt x="28" y="175"/>
                    <a:pt x="28" y="175"/>
                    <a:pt x="28" y="175"/>
                  </a:cubicBezTo>
                  <a:cubicBezTo>
                    <a:pt x="27" y="175"/>
                    <a:pt x="27" y="175"/>
                    <a:pt x="27" y="175"/>
                  </a:cubicBezTo>
                  <a:cubicBezTo>
                    <a:pt x="27" y="176"/>
                    <a:pt x="27" y="176"/>
                    <a:pt x="27" y="176"/>
                  </a:cubicBezTo>
                  <a:cubicBezTo>
                    <a:pt x="27" y="177"/>
                    <a:pt x="27" y="177"/>
                    <a:pt x="27" y="177"/>
                  </a:cubicBezTo>
                  <a:cubicBezTo>
                    <a:pt x="27" y="177"/>
                    <a:pt x="27" y="177"/>
                    <a:pt x="27" y="177"/>
                  </a:cubicBezTo>
                  <a:cubicBezTo>
                    <a:pt x="26" y="177"/>
                    <a:pt x="26" y="177"/>
                    <a:pt x="26" y="177"/>
                  </a:cubicBezTo>
                  <a:cubicBezTo>
                    <a:pt x="26" y="177"/>
                    <a:pt x="26" y="177"/>
                    <a:pt x="26" y="177"/>
                  </a:cubicBezTo>
                  <a:cubicBezTo>
                    <a:pt x="27" y="177"/>
                    <a:pt x="27" y="177"/>
                    <a:pt x="27" y="177"/>
                  </a:cubicBezTo>
                  <a:cubicBezTo>
                    <a:pt x="27" y="176"/>
                    <a:pt x="27" y="176"/>
                    <a:pt x="27" y="176"/>
                  </a:cubicBezTo>
                  <a:cubicBezTo>
                    <a:pt x="26" y="176"/>
                    <a:pt x="26" y="176"/>
                    <a:pt x="26" y="176"/>
                  </a:cubicBezTo>
                  <a:cubicBezTo>
                    <a:pt x="26" y="176"/>
                    <a:pt x="26" y="176"/>
                    <a:pt x="26" y="176"/>
                  </a:cubicBezTo>
                  <a:cubicBezTo>
                    <a:pt x="26" y="176"/>
                    <a:pt x="26" y="176"/>
                    <a:pt x="26" y="176"/>
                  </a:cubicBezTo>
                  <a:cubicBezTo>
                    <a:pt x="25" y="176"/>
                    <a:pt x="25" y="176"/>
                    <a:pt x="25" y="176"/>
                  </a:cubicBezTo>
                  <a:cubicBezTo>
                    <a:pt x="25" y="176"/>
                    <a:pt x="25" y="176"/>
                    <a:pt x="25" y="176"/>
                  </a:cubicBezTo>
                  <a:cubicBezTo>
                    <a:pt x="25" y="177"/>
                    <a:pt x="25" y="177"/>
                    <a:pt x="25" y="177"/>
                  </a:cubicBezTo>
                  <a:cubicBezTo>
                    <a:pt x="25" y="177"/>
                    <a:pt x="25" y="177"/>
                    <a:pt x="25" y="177"/>
                  </a:cubicBezTo>
                  <a:cubicBezTo>
                    <a:pt x="27" y="179"/>
                    <a:pt x="27" y="179"/>
                    <a:pt x="27" y="179"/>
                  </a:cubicBezTo>
                  <a:cubicBezTo>
                    <a:pt x="28" y="179"/>
                    <a:pt x="28" y="179"/>
                    <a:pt x="28" y="179"/>
                  </a:cubicBezTo>
                  <a:cubicBezTo>
                    <a:pt x="29" y="179"/>
                    <a:pt x="29" y="179"/>
                    <a:pt x="29" y="179"/>
                  </a:cubicBezTo>
                  <a:cubicBezTo>
                    <a:pt x="29" y="179"/>
                    <a:pt x="29" y="179"/>
                    <a:pt x="29" y="179"/>
                  </a:cubicBezTo>
                  <a:cubicBezTo>
                    <a:pt x="30" y="180"/>
                    <a:pt x="30" y="180"/>
                    <a:pt x="30" y="180"/>
                  </a:cubicBezTo>
                  <a:cubicBezTo>
                    <a:pt x="30" y="179"/>
                    <a:pt x="30" y="179"/>
                    <a:pt x="30" y="179"/>
                  </a:cubicBezTo>
                  <a:cubicBezTo>
                    <a:pt x="31" y="178"/>
                    <a:pt x="31" y="178"/>
                    <a:pt x="31" y="178"/>
                  </a:cubicBezTo>
                  <a:cubicBezTo>
                    <a:pt x="30" y="177"/>
                    <a:pt x="30" y="177"/>
                    <a:pt x="30" y="177"/>
                  </a:cubicBezTo>
                  <a:cubicBezTo>
                    <a:pt x="30" y="176"/>
                    <a:pt x="30" y="176"/>
                    <a:pt x="30" y="176"/>
                  </a:cubicBezTo>
                  <a:cubicBezTo>
                    <a:pt x="30" y="176"/>
                    <a:pt x="30" y="176"/>
                    <a:pt x="30" y="176"/>
                  </a:cubicBezTo>
                  <a:cubicBezTo>
                    <a:pt x="30" y="175"/>
                    <a:pt x="30" y="175"/>
                    <a:pt x="30" y="175"/>
                  </a:cubicBezTo>
                  <a:cubicBezTo>
                    <a:pt x="30" y="174"/>
                    <a:pt x="30" y="174"/>
                    <a:pt x="30" y="174"/>
                  </a:cubicBezTo>
                  <a:cubicBezTo>
                    <a:pt x="30" y="173"/>
                    <a:pt x="30" y="173"/>
                    <a:pt x="30" y="173"/>
                  </a:cubicBezTo>
                  <a:cubicBezTo>
                    <a:pt x="30" y="172"/>
                    <a:pt x="30" y="172"/>
                    <a:pt x="30" y="172"/>
                  </a:cubicBezTo>
                  <a:cubicBezTo>
                    <a:pt x="31" y="172"/>
                    <a:pt x="31" y="172"/>
                    <a:pt x="31" y="172"/>
                  </a:cubicBezTo>
                  <a:cubicBezTo>
                    <a:pt x="33" y="171"/>
                    <a:pt x="33" y="171"/>
                    <a:pt x="33" y="171"/>
                  </a:cubicBezTo>
                  <a:cubicBezTo>
                    <a:pt x="33" y="170"/>
                    <a:pt x="33" y="170"/>
                    <a:pt x="33" y="170"/>
                  </a:cubicBezTo>
                  <a:cubicBezTo>
                    <a:pt x="34" y="170"/>
                    <a:pt x="34" y="170"/>
                    <a:pt x="34" y="170"/>
                  </a:cubicBezTo>
                  <a:cubicBezTo>
                    <a:pt x="34" y="170"/>
                    <a:pt x="34" y="170"/>
                    <a:pt x="34" y="170"/>
                  </a:cubicBezTo>
                  <a:cubicBezTo>
                    <a:pt x="34" y="169"/>
                    <a:pt x="34" y="169"/>
                    <a:pt x="34" y="169"/>
                  </a:cubicBezTo>
                  <a:cubicBezTo>
                    <a:pt x="35" y="169"/>
                    <a:pt x="35" y="169"/>
                    <a:pt x="35" y="169"/>
                  </a:cubicBezTo>
                  <a:cubicBezTo>
                    <a:pt x="36" y="168"/>
                    <a:pt x="36" y="168"/>
                    <a:pt x="36" y="168"/>
                  </a:cubicBezTo>
                  <a:cubicBezTo>
                    <a:pt x="37" y="169"/>
                    <a:pt x="37" y="169"/>
                    <a:pt x="37" y="169"/>
                  </a:cubicBezTo>
                  <a:cubicBezTo>
                    <a:pt x="37" y="169"/>
                    <a:pt x="37" y="169"/>
                    <a:pt x="37" y="169"/>
                  </a:cubicBezTo>
                  <a:cubicBezTo>
                    <a:pt x="38" y="169"/>
                    <a:pt x="38" y="169"/>
                    <a:pt x="38" y="169"/>
                  </a:cubicBezTo>
                  <a:close/>
                  <a:moveTo>
                    <a:pt x="46" y="190"/>
                  </a:moveTo>
                  <a:cubicBezTo>
                    <a:pt x="47" y="190"/>
                    <a:pt x="47" y="190"/>
                    <a:pt x="47" y="190"/>
                  </a:cubicBezTo>
                  <a:cubicBezTo>
                    <a:pt x="47" y="190"/>
                    <a:pt x="47" y="190"/>
                    <a:pt x="47" y="190"/>
                  </a:cubicBezTo>
                  <a:cubicBezTo>
                    <a:pt x="47" y="190"/>
                    <a:pt x="47" y="190"/>
                    <a:pt x="47" y="190"/>
                  </a:cubicBezTo>
                  <a:cubicBezTo>
                    <a:pt x="47" y="190"/>
                    <a:pt x="46" y="190"/>
                    <a:pt x="46" y="190"/>
                  </a:cubicBezTo>
                  <a:close/>
                  <a:moveTo>
                    <a:pt x="6" y="117"/>
                  </a:moveTo>
                  <a:cubicBezTo>
                    <a:pt x="5" y="117"/>
                    <a:pt x="5" y="117"/>
                    <a:pt x="5" y="117"/>
                  </a:cubicBezTo>
                  <a:cubicBezTo>
                    <a:pt x="5" y="117"/>
                    <a:pt x="5" y="117"/>
                    <a:pt x="5" y="117"/>
                  </a:cubicBezTo>
                  <a:cubicBezTo>
                    <a:pt x="5" y="117"/>
                    <a:pt x="5" y="117"/>
                    <a:pt x="5" y="117"/>
                  </a:cubicBezTo>
                  <a:cubicBezTo>
                    <a:pt x="6" y="118"/>
                    <a:pt x="6" y="118"/>
                    <a:pt x="6" y="118"/>
                  </a:cubicBezTo>
                  <a:cubicBezTo>
                    <a:pt x="6" y="119"/>
                    <a:pt x="6" y="119"/>
                    <a:pt x="6" y="119"/>
                  </a:cubicBezTo>
                  <a:cubicBezTo>
                    <a:pt x="7" y="119"/>
                    <a:pt x="7" y="119"/>
                    <a:pt x="7" y="119"/>
                  </a:cubicBezTo>
                  <a:cubicBezTo>
                    <a:pt x="6" y="120"/>
                    <a:pt x="6" y="120"/>
                    <a:pt x="6" y="120"/>
                  </a:cubicBezTo>
                  <a:cubicBezTo>
                    <a:pt x="6" y="119"/>
                    <a:pt x="6" y="119"/>
                    <a:pt x="6" y="119"/>
                  </a:cubicBezTo>
                  <a:cubicBezTo>
                    <a:pt x="5" y="120"/>
                    <a:pt x="5" y="120"/>
                    <a:pt x="5" y="120"/>
                  </a:cubicBezTo>
                  <a:cubicBezTo>
                    <a:pt x="5" y="121"/>
                    <a:pt x="5" y="121"/>
                    <a:pt x="5" y="121"/>
                  </a:cubicBezTo>
                  <a:cubicBezTo>
                    <a:pt x="5" y="121"/>
                    <a:pt x="5" y="121"/>
                    <a:pt x="5" y="121"/>
                  </a:cubicBezTo>
                  <a:cubicBezTo>
                    <a:pt x="4" y="121"/>
                    <a:pt x="4" y="121"/>
                    <a:pt x="4" y="121"/>
                  </a:cubicBezTo>
                  <a:cubicBezTo>
                    <a:pt x="3" y="121"/>
                    <a:pt x="3" y="121"/>
                    <a:pt x="3" y="121"/>
                  </a:cubicBezTo>
                  <a:cubicBezTo>
                    <a:pt x="3" y="120"/>
                    <a:pt x="3" y="120"/>
                    <a:pt x="3" y="120"/>
                  </a:cubicBezTo>
                  <a:cubicBezTo>
                    <a:pt x="3" y="117"/>
                    <a:pt x="3" y="117"/>
                    <a:pt x="3" y="117"/>
                  </a:cubicBezTo>
                  <a:cubicBezTo>
                    <a:pt x="3" y="116"/>
                    <a:pt x="3" y="116"/>
                    <a:pt x="3" y="116"/>
                  </a:cubicBezTo>
                  <a:cubicBezTo>
                    <a:pt x="2" y="116"/>
                    <a:pt x="2" y="116"/>
                    <a:pt x="2" y="116"/>
                  </a:cubicBezTo>
                  <a:cubicBezTo>
                    <a:pt x="2" y="116"/>
                    <a:pt x="2" y="116"/>
                    <a:pt x="2" y="116"/>
                  </a:cubicBezTo>
                  <a:cubicBezTo>
                    <a:pt x="2" y="115"/>
                    <a:pt x="2" y="115"/>
                    <a:pt x="2" y="115"/>
                  </a:cubicBezTo>
                  <a:cubicBezTo>
                    <a:pt x="3" y="115"/>
                    <a:pt x="3" y="115"/>
                    <a:pt x="3" y="115"/>
                  </a:cubicBezTo>
                  <a:cubicBezTo>
                    <a:pt x="3" y="114"/>
                    <a:pt x="3" y="114"/>
                    <a:pt x="3" y="114"/>
                  </a:cubicBezTo>
                  <a:cubicBezTo>
                    <a:pt x="3" y="114"/>
                    <a:pt x="3" y="114"/>
                    <a:pt x="3" y="114"/>
                  </a:cubicBezTo>
                  <a:cubicBezTo>
                    <a:pt x="3" y="113"/>
                    <a:pt x="3" y="113"/>
                    <a:pt x="3" y="113"/>
                  </a:cubicBezTo>
                  <a:cubicBezTo>
                    <a:pt x="3" y="113"/>
                    <a:pt x="3" y="113"/>
                    <a:pt x="3" y="113"/>
                  </a:cubicBezTo>
                  <a:cubicBezTo>
                    <a:pt x="4" y="113"/>
                    <a:pt x="4" y="113"/>
                    <a:pt x="4" y="113"/>
                  </a:cubicBezTo>
                  <a:cubicBezTo>
                    <a:pt x="5" y="113"/>
                    <a:pt x="5" y="113"/>
                    <a:pt x="5" y="113"/>
                  </a:cubicBezTo>
                  <a:cubicBezTo>
                    <a:pt x="6" y="114"/>
                    <a:pt x="6" y="114"/>
                    <a:pt x="6" y="114"/>
                  </a:cubicBezTo>
                  <a:cubicBezTo>
                    <a:pt x="6" y="115"/>
                    <a:pt x="6" y="115"/>
                    <a:pt x="6" y="115"/>
                  </a:cubicBezTo>
                  <a:cubicBezTo>
                    <a:pt x="6" y="116"/>
                    <a:pt x="6" y="116"/>
                    <a:pt x="6" y="116"/>
                  </a:cubicBezTo>
                  <a:cubicBezTo>
                    <a:pt x="6" y="116"/>
                    <a:pt x="6" y="116"/>
                    <a:pt x="6" y="116"/>
                  </a:cubicBezTo>
                  <a:cubicBezTo>
                    <a:pt x="5" y="116"/>
                    <a:pt x="5" y="116"/>
                    <a:pt x="5" y="116"/>
                  </a:cubicBezTo>
                  <a:cubicBezTo>
                    <a:pt x="6" y="117"/>
                    <a:pt x="6" y="117"/>
                    <a:pt x="6" y="117"/>
                  </a:cubicBezTo>
                  <a:cubicBezTo>
                    <a:pt x="6" y="117"/>
                    <a:pt x="6" y="117"/>
                    <a:pt x="6" y="117"/>
                  </a:cubicBezTo>
                  <a:cubicBezTo>
                    <a:pt x="6" y="117"/>
                    <a:pt x="6" y="117"/>
                    <a:pt x="6" y="117"/>
                  </a:cubicBezTo>
                  <a:close/>
                  <a:moveTo>
                    <a:pt x="7" y="115"/>
                  </a:moveTo>
                  <a:cubicBezTo>
                    <a:pt x="8" y="115"/>
                    <a:pt x="8" y="115"/>
                    <a:pt x="8" y="115"/>
                  </a:cubicBezTo>
                  <a:cubicBezTo>
                    <a:pt x="8" y="116"/>
                    <a:pt x="8" y="116"/>
                    <a:pt x="8" y="116"/>
                  </a:cubicBezTo>
                  <a:cubicBezTo>
                    <a:pt x="8" y="116"/>
                    <a:pt x="8" y="116"/>
                    <a:pt x="8" y="116"/>
                  </a:cubicBezTo>
                  <a:cubicBezTo>
                    <a:pt x="7" y="115"/>
                    <a:pt x="7" y="115"/>
                    <a:pt x="7" y="115"/>
                  </a:cubicBezTo>
                  <a:close/>
                  <a:moveTo>
                    <a:pt x="2" y="123"/>
                  </a:moveTo>
                  <a:cubicBezTo>
                    <a:pt x="2" y="123"/>
                    <a:pt x="2" y="123"/>
                    <a:pt x="2" y="123"/>
                  </a:cubicBezTo>
                  <a:cubicBezTo>
                    <a:pt x="3" y="123"/>
                    <a:pt x="3" y="123"/>
                    <a:pt x="3" y="123"/>
                  </a:cubicBezTo>
                  <a:cubicBezTo>
                    <a:pt x="3" y="123"/>
                    <a:pt x="3" y="123"/>
                    <a:pt x="3" y="123"/>
                  </a:cubicBezTo>
                  <a:cubicBezTo>
                    <a:pt x="2" y="123"/>
                    <a:pt x="2" y="123"/>
                    <a:pt x="2" y="123"/>
                  </a:cubicBezTo>
                  <a:cubicBezTo>
                    <a:pt x="2" y="123"/>
                    <a:pt x="2" y="123"/>
                    <a:pt x="2" y="123"/>
                  </a:cubicBezTo>
                  <a:close/>
                  <a:moveTo>
                    <a:pt x="8" y="124"/>
                  </a:moveTo>
                  <a:cubicBezTo>
                    <a:pt x="9" y="123"/>
                    <a:pt x="9" y="123"/>
                    <a:pt x="9" y="123"/>
                  </a:cubicBezTo>
                  <a:cubicBezTo>
                    <a:pt x="9" y="124"/>
                    <a:pt x="9" y="124"/>
                    <a:pt x="9" y="124"/>
                  </a:cubicBezTo>
                  <a:cubicBezTo>
                    <a:pt x="8" y="124"/>
                    <a:pt x="8" y="124"/>
                    <a:pt x="8" y="124"/>
                  </a:cubicBezTo>
                  <a:cubicBezTo>
                    <a:pt x="8" y="124"/>
                    <a:pt x="8" y="124"/>
                    <a:pt x="8" y="124"/>
                  </a:cubicBezTo>
                  <a:close/>
                  <a:moveTo>
                    <a:pt x="7" y="124"/>
                  </a:moveTo>
                  <a:cubicBezTo>
                    <a:pt x="7" y="124"/>
                    <a:pt x="7" y="124"/>
                    <a:pt x="7" y="124"/>
                  </a:cubicBezTo>
                  <a:cubicBezTo>
                    <a:pt x="7" y="125"/>
                    <a:pt x="7" y="125"/>
                    <a:pt x="7" y="125"/>
                  </a:cubicBezTo>
                  <a:cubicBezTo>
                    <a:pt x="7" y="125"/>
                    <a:pt x="7" y="125"/>
                    <a:pt x="7" y="125"/>
                  </a:cubicBezTo>
                  <a:cubicBezTo>
                    <a:pt x="7" y="124"/>
                    <a:pt x="7" y="124"/>
                    <a:pt x="7" y="124"/>
                  </a:cubicBezTo>
                  <a:cubicBezTo>
                    <a:pt x="6" y="124"/>
                    <a:pt x="6" y="124"/>
                    <a:pt x="6" y="124"/>
                  </a:cubicBezTo>
                  <a:cubicBezTo>
                    <a:pt x="7" y="124"/>
                    <a:pt x="7" y="124"/>
                    <a:pt x="7" y="124"/>
                  </a:cubicBezTo>
                  <a:close/>
                  <a:moveTo>
                    <a:pt x="5" y="123"/>
                  </a:moveTo>
                  <a:cubicBezTo>
                    <a:pt x="5" y="123"/>
                    <a:pt x="5" y="123"/>
                    <a:pt x="5" y="123"/>
                  </a:cubicBezTo>
                  <a:cubicBezTo>
                    <a:pt x="6" y="123"/>
                    <a:pt x="6" y="123"/>
                    <a:pt x="6" y="123"/>
                  </a:cubicBezTo>
                  <a:cubicBezTo>
                    <a:pt x="5" y="124"/>
                    <a:pt x="5" y="124"/>
                    <a:pt x="5" y="124"/>
                  </a:cubicBezTo>
                  <a:cubicBezTo>
                    <a:pt x="5" y="123"/>
                    <a:pt x="5" y="123"/>
                    <a:pt x="5" y="123"/>
                  </a:cubicBezTo>
                  <a:close/>
                  <a:moveTo>
                    <a:pt x="5" y="125"/>
                  </a:moveTo>
                  <a:cubicBezTo>
                    <a:pt x="5" y="125"/>
                    <a:pt x="5" y="125"/>
                    <a:pt x="5" y="125"/>
                  </a:cubicBezTo>
                  <a:cubicBezTo>
                    <a:pt x="5" y="125"/>
                    <a:pt x="5" y="125"/>
                    <a:pt x="5" y="125"/>
                  </a:cubicBezTo>
                  <a:cubicBezTo>
                    <a:pt x="5" y="125"/>
                    <a:pt x="5" y="125"/>
                    <a:pt x="5" y="125"/>
                  </a:cubicBezTo>
                  <a:cubicBezTo>
                    <a:pt x="5" y="125"/>
                    <a:pt x="5" y="125"/>
                    <a:pt x="5" y="125"/>
                  </a:cubicBezTo>
                  <a:close/>
                  <a:moveTo>
                    <a:pt x="4" y="126"/>
                  </a:moveTo>
                  <a:cubicBezTo>
                    <a:pt x="4" y="125"/>
                    <a:pt x="4" y="125"/>
                    <a:pt x="4" y="125"/>
                  </a:cubicBezTo>
                  <a:cubicBezTo>
                    <a:pt x="5" y="125"/>
                    <a:pt x="5" y="125"/>
                    <a:pt x="5" y="125"/>
                  </a:cubicBezTo>
                  <a:cubicBezTo>
                    <a:pt x="5" y="126"/>
                    <a:pt x="5" y="126"/>
                    <a:pt x="5" y="126"/>
                  </a:cubicBezTo>
                  <a:cubicBezTo>
                    <a:pt x="5" y="126"/>
                    <a:pt x="5" y="126"/>
                    <a:pt x="5" y="126"/>
                  </a:cubicBezTo>
                  <a:cubicBezTo>
                    <a:pt x="4" y="126"/>
                    <a:pt x="4" y="126"/>
                    <a:pt x="4" y="126"/>
                  </a:cubicBezTo>
                  <a:cubicBezTo>
                    <a:pt x="4" y="126"/>
                    <a:pt x="4" y="126"/>
                    <a:pt x="4" y="126"/>
                  </a:cubicBezTo>
                  <a:cubicBezTo>
                    <a:pt x="4" y="126"/>
                    <a:pt x="4" y="126"/>
                    <a:pt x="4" y="126"/>
                  </a:cubicBezTo>
                  <a:close/>
                  <a:moveTo>
                    <a:pt x="3" y="127"/>
                  </a:moveTo>
                  <a:cubicBezTo>
                    <a:pt x="3" y="128"/>
                    <a:pt x="3" y="128"/>
                    <a:pt x="3" y="128"/>
                  </a:cubicBezTo>
                  <a:cubicBezTo>
                    <a:pt x="3" y="128"/>
                    <a:pt x="3" y="128"/>
                    <a:pt x="3" y="128"/>
                  </a:cubicBezTo>
                  <a:cubicBezTo>
                    <a:pt x="3" y="128"/>
                    <a:pt x="3" y="128"/>
                    <a:pt x="3" y="128"/>
                  </a:cubicBezTo>
                  <a:cubicBezTo>
                    <a:pt x="3" y="127"/>
                    <a:pt x="3" y="127"/>
                    <a:pt x="3" y="127"/>
                  </a:cubicBezTo>
                  <a:close/>
                  <a:moveTo>
                    <a:pt x="7" y="127"/>
                  </a:moveTo>
                  <a:cubicBezTo>
                    <a:pt x="7" y="128"/>
                    <a:pt x="7" y="128"/>
                    <a:pt x="7" y="128"/>
                  </a:cubicBezTo>
                  <a:cubicBezTo>
                    <a:pt x="7" y="128"/>
                    <a:pt x="7" y="128"/>
                    <a:pt x="7" y="128"/>
                  </a:cubicBezTo>
                  <a:cubicBezTo>
                    <a:pt x="7" y="127"/>
                    <a:pt x="7" y="127"/>
                    <a:pt x="7" y="127"/>
                  </a:cubicBezTo>
                  <a:close/>
                  <a:moveTo>
                    <a:pt x="6" y="127"/>
                  </a:moveTo>
                  <a:cubicBezTo>
                    <a:pt x="7" y="126"/>
                    <a:pt x="7" y="126"/>
                    <a:pt x="7" y="126"/>
                  </a:cubicBezTo>
                  <a:cubicBezTo>
                    <a:pt x="7" y="127"/>
                    <a:pt x="7" y="127"/>
                    <a:pt x="7" y="127"/>
                  </a:cubicBezTo>
                  <a:cubicBezTo>
                    <a:pt x="6" y="127"/>
                    <a:pt x="6" y="127"/>
                    <a:pt x="6" y="127"/>
                  </a:cubicBezTo>
                  <a:close/>
                  <a:moveTo>
                    <a:pt x="4" y="133"/>
                  </a:moveTo>
                  <a:cubicBezTo>
                    <a:pt x="4" y="133"/>
                    <a:pt x="4" y="133"/>
                    <a:pt x="4" y="133"/>
                  </a:cubicBezTo>
                  <a:cubicBezTo>
                    <a:pt x="4" y="134"/>
                    <a:pt x="4" y="134"/>
                    <a:pt x="4" y="134"/>
                  </a:cubicBezTo>
                  <a:cubicBezTo>
                    <a:pt x="4" y="134"/>
                    <a:pt x="4" y="134"/>
                    <a:pt x="4" y="134"/>
                  </a:cubicBezTo>
                  <a:cubicBezTo>
                    <a:pt x="4" y="133"/>
                    <a:pt x="4" y="133"/>
                    <a:pt x="4" y="133"/>
                  </a:cubicBezTo>
                  <a:close/>
                  <a:moveTo>
                    <a:pt x="4" y="128"/>
                  </a:moveTo>
                  <a:cubicBezTo>
                    <a:pt x="4" y="127"/>
                    <a:pt x="4" y="127"/>
                    <a:pt x="4" y="127"/>
                  </a:cubicBezTo>
                  <a:cubicBezTo>
                    <a:pt x="4" y="127"/>
                    <a:pt x="4" y="127"/>
                    <a:pt x="4" y="127"/>
                  </a:cubicBezTo>
                  <a:cubicBezTo>
                    <a:pt x="5" y="127"/>
                    <a:pt x="5" y="127"/>
                    <a:pt x="5" y="127"/>
                  </a:cubicBezTo>
                  <a:cubicBezTo>
                    <a:pt x="5" y="127"/>
                    <a:pt x="5" y="127"/>
                    <a:pt x="5" y="127"/>
                  </a:cubicBezTo>
                  <a:cubicBezTo>
                    <a:pt x="4" y="128"/>
                    <a:pt x="4" y="128"/>
                    <a:pt x="4" y="128"/>
                  </a:cubicBezTo>
                  <a:cubicBezTo>
                    <a:pt x="4" y="128"/>
                    <a:pt x="4" y="128"/>
                    <a:pt x="4" y="128"/>
                  </a:cubicBezTo>
                  <a:close/>
                  <a:moveTo>
                    <a:pt x="2" y="129"/>
                  </a:moveTo>
                  <a:cubicBezTo>
                    <a:pt x="1" y="129"/>
                    <a:pt x="1" y="129"/>
                    <a:pt x="1" y="129"/>
                  </a:cubicBezTo>
                  <a:cubicBezTo>
                    <a:pt x="1" y="128"/>
                    <a:pt x="1" y="128"/>
                    <a:pt x="1" y="128"/>
                  </a:cubicBezTo>
                  <a:cubicBezTo>
                    <a:pt x="2" y="128"/>
                    <a:pt x="2" y="128"/>
                    <a:pt x="2" y="128"/>
                  </a:cubicBezTo>
                  <a:cubicBezTo>
                    <a:pt x="2" y="129"/>
                    <a:pt x="2" y="129"/>
                    <a:pt x="2" y="129"/>
                  </a:cubicBezTo>
                  <a:cubicBezTo>
                    <a:pt x="2" y="129"/>
                    <a:pt x="2" y="129"/>
                    <a:pt x="2" y="129"/>
                  </a:cubicBezTo>
                  <a:close/>
                  <a:moveTo>
                    <a:pt x="5" y="132"/>
                  </a:moveTo>
                  <a:cubicBezTo>
                    <a:pt x="6" y="132"/>
                    <a:pt x="6" y="132"/>
                    <a:pt x="6" y="132"/>
                  </a:cubicBezTo>
                  <a:cubicBezTo>
                    <a:pt x="6" y="132"/>
                    <a:pt x="6" y="132"/>
                    <a:pt x="6" y="132"/>
                  </a:cubicBezTo>
                  <a:cubicBezTo>
                    <a:pt x="5" y="132"/>
                    <a:pt x="5" y="132"/>
                    <a:pt x="5" y="132"/>
                  </a:cubicBezTo>
                  <a:close/>
                  <a:moveTo>
                    <a:pt x="6" y="133"/>
                  </a:moveTo>
                  <a:cubicBezTo>
                    <a:pt x="7" y="133"/>
                    <a:pt x="7" y="133"/>
                    <a:pt x="7" y="133"/>
                  </a:cubicBezTo>
                  <a:cubicBezTo>
                    <a:pt x="7" y="133"/>
                    <a:pt x="7" y="133"/>
                    <a:pt x="7" y="133"/>
                  </a:cubicBezTo>
                  <a:cubicBezTo>
                    <a:pt x="6" y="133"/>
                    <a:pt x="6" y="133"/>
                    <a:pt x="6" y="133"/>
                  </a:cubicBezTo>
                  <a:close/>
                  <a:moveTo>
                    <a:pt x="8" y="126"/>
                  </a:moveTo>
                  <a:cubicBezTo>
                    <a:pt x="8" y="125"/>
                    <a:pt x="8" y="125"/>
                    <a:pt x="8" y="125"/>
                  </a:cubicBezTo>
                  <a:cubicBezTo>
                    <a:pt x="9" y="126"/>
                    <a:pt x="9" y="126"/>
                    <a:pt x="9" y="126"/>
                  </a:cubicBezTo>
                  <a:cubicBezTo>
                    <a:pt x="8" y="126"/>
                    <a:pt x="8" y="126"/>
                    <a:pt x="8" y="126"/>
                  </a:cubicBezTo>
                  <a:cubicBezTo>
                    <a:pt x="8" y="126"/>
                    <a:pt x="8" y="126"/>
                    <a:pt x="8" y="126"/>
                  </a:cubicBezTo>
                  <a:close/>
                  <a:moveTo>
                    <a:pt x="9" y="126"/>
                  </a:moveTo>
                  <a:cubicBezTo>
                    <a:pt x="10" y="126"/>
                    <a:pt x="10" y="126"/>
                    <a:pt x="10" y="126"/>
                  </a:cubicBezTo>
                  <a:cubicBezTo>
                    <a:pt x="10" y="127"/>
                    <a:pt x="10" y="127"/>
                    <a:pt x="10" y="127"/>
                  </a:cubicBezTo>
                  <a:cubicBezTo>
                    <a:pt x="11" y="128"/>
                    <a:pt x="11" y="128"/>
                    <a:pt x="11" y="128"/>
                  </a:cubicBezTo>
                  <a:cubicBezTo>
                    <a:pt x="11" y="128"/>
                    <a:pt x="11" y="128"/>
                    <a:pt x="11" y="128"/>
                  </a:cubicBezTo>
                  <a:cubicBezTo>
                    <a:pt x="10" y="129"/>
                    <a:pt x="10" y="129"/>
                    <a:pt x="10" y="129"/>
                  </a:cubicBezTo>
                  <a:cubicBezTo>
                    <a:pt x="10" y="129"/>
                    <a:pt x="10" y="129"/>
                    <a:pt x="10" y="129"/>
                  </a:cubicBezTo>
                  <a:cubicBezTo>
                    <a:pt x="9" y="129"/>
                    <a:pt x="9" y="129"/>
                    <a:pt x="9" y="129"/>
                  </a:cubicBezTo>
                  <a:cubicBezTo>
                    <a:pt x="9" y="129"/>
                    <a:pt x="9" y="129"/>
                    <a:pt x="9" y="129"/>
                  </a:cubicBezTo>
                  <a:cubicBezTo>
                    <a:pt x="8" y="129"/>
                    <a:pt x="8" y="129"/>
                    <a:pt x="8" y="129"/>
                  </a:cubicBezTo>
                  <a:cubicBezTo>
                    <a:pt x="8" y="128"/>
                    <a:pt x="8" y="128"/>
                    <a:pt x="8" y="128"/>
                  </a:cubicBezTo>
                  <a:cubicBezTo>
                    <a:pt x="8" y="128"/>
                    <a:pt x="8" y="128"/>
                    <a:pt x="8" y="128"/>
                  </a:cubicBezTo>
                  <a:cubicBezTo>
                    <a:pt x="9" y="127"/>
                    <a:pt x="9" y="127"/>
                    <a:pt x="9" y="127"/>
                  </a:cubicBezTo>
                  <a:cubicBezTo>
                    <a:pt x="9" y="126"/>
                    <a:pt x="9" y="126"/>
                    <a:pt x="9" y="126"/>
                  </a:cubicBezTo>
                  <a:close/>
                  <a:moveTo>
                    <a:pt x="4" y="129"/>
                  </a:moveTo>
                  <a:cubicBezTo>
                    <a:pt x="5" y="128"/>
                    <a:pt x="5" y="128"/>
                    <a:pt x="5" y="128"/>
                  </a:cubicBezTo>
                  <a:cubicBezTo>
                    <a:pt x="7" y="128"/>
                    <a:pt x="7" y="128"/>
                    <a:pt x="7" y="128"/>
                  </a:cubicBezTo>
                  <a:cubicBezTo>
                    <a:pt x="6" y="129"/>
                    <a:pt x="6" y="129"/>
                    <a:pt x="6" y="129"/>
                  </a:cubicBezTo>
                  <a:cubicBezTo>
                    <a:pt x="5" y="129"/>
                    <a:pt x="5" y="129"/>
                    <a:pt x="5" y="129"/>
                  </a:cubicBezTo>
                  <a:cubicBezTo>
                    <a:pt x="5" y="129"/>
                    <a:pt x="5" y="129"/>
                    <a:pt x="5" y="129"/>
                  </a:cubicBezTo>
                  <a:cubicBezTo>
                    <a:pt x="5" y="129"/>
                    <a:pt x="4" y="129"/>
                    <a:pt x="4" y="129"/>
                  </a:cubicBezTo>
                  <a:close/>
                  <a:moveTo>
                    <a:pt x="5" y="130"/>
                  </a:moveTo>
                  <a:cubicBezTo>
                    <a:pt x="5" y="130"/>
                    <a:pt x="5" y="130"/>
                    <a:pt x="5" y="130"/>
                  </a:cubicBezTo>
                  <a:cubicBezTo>
                    <a:pt x="6" y="130"/>
                    <a:pt x="6" y="130"/>
                    <a:pt x="6" y="130"/>
                  </a:cubicBezTo>
                  <a:cubicBezTo>
                    <a:pt x="7" y="130"/>
                    <a:pt x="7" y="130"/>
                    <a:pt x="7" y="130"/>
                  </a:cubicBezTo>
                  <a:cubicBezTo>
                    <a:pt x="7" y="130"/>
                    <a:pt x="7" y="130"/>
                    <a:pt x="7" y="130"/>
                  </a:cubicBezTo>
                  <a:cubicBezTo>
                    <a:pt x="5" y="130"/>
                    <a:pt x="5" y="130"/>
                    <a:pt x="5" y="130"/>
                  </a:cubicBezTo>
                  <a:close/>
                  <a:moveTo>
                    <a:pt x="6" y="131"/>
                  </a:moveTo>
                  <a:cubicBezTo>
                    <a:pt x="7" y="130"/>
                    <a:pt x="7" y="130"/>
                    <a:pt x="7" y="130"/>
                  </a:cubicBezTo>
                  <a:cubicBezTo>
                    <a:pt x="8" y="130"/>
                    <a:pt x="8" y="130"/>
                    <a:pt x="8" y="130"/>
                  </a:cubicBezTo>
                  <a:cubicBezTo>
                    <a:pt x="8" y="132"/>
                    <a:pt x="8" y="132"/>
                    <a:pt x="8" y="132"/>
                  </a:cubicBezTo>
                  <a:cubicBezTo>
                    <a:pt x="7" y="132"/>
                    <a:pt x="7" y="132"/>
                    <a:pt x="7" y="132"/>
                  </a:cubicBezTo>
                  <a:cubicBezTo>
                    <a:pt x="7" y="132"/>
                    <a:pt x="7" y="132"/>
                    <a:pt x="7" y="132"/>
                  </a:cubicBezTo>
                  <a:cubicBezTo>
                    <a:pt x="6" y="131"/>
                    <a:pt x="6" y="131"/>
                    <a:pt x="6" y="131"/>
                  </a:cubicBezTo>
                  <a:cubicBezTo>
                    <a:pt x="6" y="131"/>
                    <a:pt x="6" y="131"/>
                    <a:pt x="6" y="131"/>
                  </a:cubicBezTo>
                  <a:close/>
                  <a:moveTo>
                    <a:pt x="5" y="133"/>
                  </a:moveTo>
                  <a:cubicBezTo>
                    <a:pt x="5" y="132"/>
                    <a:pt x="5" y="132"/>
                    <a:pt x="5" y="132"/>
                  </a:cubicBezTo>
                  <a:cubicBezTo>
                    <a:pt x="5" y="133"/>
                    <a:pt x="5" y="133"/>
                    <a:pt x="5" y="133"/>
                  </a:cubicBezTo>
                  <a:cubicBezTo>
                    <a:pt x="6" y="133"/>
                    <a:pt x="6" y="133"/>
                    <a:pt x="6" y="133"/>
                  </a:cubicBezTo>
                  <a:cubicBezTo>
                    <a:pt x="6" y="134"/>
                    <a:pt x="6" y="134"/>
                    <a:pt x="6" y="134"/>
                  </a:cubicBezTo>
                  <a:cubicBezTo>
                    <a:pt x="5" y="134"/>
                    <a:pt x="5" y="134"/>
                    <a:pt x="5" y="134"/>
                  </a:cubicBezTo>
                  <a:cubicBezTo>
                    <a:pt x="5" y="133"/>
                    <a:pt x="5" y="133"/>
                    <a:pt x="5" y="133"/>
                  </a:cubicBezTo>
                  <a:close/>
                  <a:moveTo>
                    <a:pt x="7" y="148"/>
                  </a:moveTo>
                  <a:cubicBezTo>
                    <a:pt x="7" y="148"/>
                    <a:pt x="7" y="148"/>
                    <a:pt x="7" y="148"/>
                  </a:cubicBezTo>
                  <a:cubicBezTo>
                    <a:pt x="7" y="148"/>
                    <a:pt x="7" y="148"/>
                    <a:pt x="7" y="148"/>
                  </a:cubicBezTo>
                  <a:cubicBezTo>
                    <a:pt x="7" y="148"/>
                    <a:pt x="7" y="148"/>
                    <a:pt x="7" y="148"/>
                  </a:cubicBezTo>
                  <a:cubicBezTo>
                    <a:pt x="6" y="147"/>
                    <a:pt x="6" y="147"/>
                    <a:pt x="6" y="147"/>
                  </a:cubicBezTo>
                  <a:cubicBezTo>
                    <a:pt x="5" y="146"/>
                    <a:pt x="5" y="146"/>
                    <a:pt x="5" y="146"/>
                  </a:cubicBezTo>
                  <a:cubicBezTo>
                    <a:pt x="5" y="145"/>
                    <a:pt x="5" y="145"/>
                    <a:pt x="5" y="145"/>
                  </a:cubicBezTo>
                  <a:cubicBezTo>
                    <a:pt x="6" y="145"/>
                    <a:pt x="6" y="145"/>
                    <a:pt x="6" y="145"/>
                  </a:cubicBezTo>
                  <a:cubicBezTo>
                    <a:pt x="7" y="145"/>
                    <a:pt x="7" y="145"/>
                    <a:pt x="7" y="145"/>
                  </a:cubicBezTo>
                  <a:cubicBezTo>
                    <a:pt x="7" y="146"/>
                    <a:pt x="7" y="146"/>
                    <a:pt x="7" y="146"/>
                  </a:cubicBezTo>
                  <a:cubicBezTo>
                    <a:pt x="8" y="147"/>
                    <a:pt x="8" y="147"/>
                    <a:pt x="8" y="147"/>
                  </a:cubicBezTo>
                  <a:cubicBezTo>
                    <a:pt x="8" y="147"/>
                    <a:pt x="8" y="147"/>
                    <a:pt x="8" y="147"/>
                  </a:cubicBezTo>
                  <a:cubicBezTo>
                    <a:pt x="8" y="148"/>
                    <a:pt x="8" y="148"/>
                    <a:pt x="8" y="148"/>
                  </a:cubicBezTo>
                  <a:cubicBezTo>
                    <a:pt x="9" y="149"/>
                    <a:pt x="9" y="149"/>
                    <a:pt x="9" y="149"/>
                  </a:cubicBezTo>
                  <a:cubicBezTo>
                    <a:pt x="8" y="149"/>
                    <a:pt x="8" y="149"/>
                    <a:pt x="8" y="149"/>
                  </a:cubicBezTo>
                  <a:cubicBezTo>
                    <a:pt x="7" y="149"/>
                    <a:pt x="7" y="149"/>
                    <a:pt x="7" y="149"/>
                  </a:cubicBezTo>
                  <a:cubicBezTo>
                    <a:pt x="7" y="148"/>
                    <a:pt x="7" y="148"/>
                    <a:pt x="7" y="148"/>
                  </a:cubicBezTo>
                  <a:close/>
                  <a:moveTo>
                    <a:pt x="4" y="147"/>
                  </a:moveTo>
                  <a:cubicBezTo>
                    <a:pt x="4" y="146"/>
                    <a:pt x="4" y="146"/>
                    <a:pt x="4" y="146"/>
                  </a:cubicBezTo>
                  <a:cubicBezTo>
                    <a:pt x="4" y="146"/>
                    <a:pt x="4" y="146"/>
                    <a:pt x="4" y="146"/>
                  </a:cubicBezTo>
                  <a:cubicBezTo>
                    <a:pt x="5" y="146"/>
                    <a:pt x="5" y="146"/>
                    <a:pt x="5" y="146"/>
                  </a:cubicBezTo>
                  <a:cubicBezTo>
                    <a:pt x="6" y="148"/>
                    <a:pt x="6" y="148"/>
                    <a:pt x="6" y="148"/>
                  </a:cubicBezTo>
                  <a:cubicBezTo>
                    <a:pt x="7" y="149"/>
                    <a:pt x="7" y="149"/>
                    <a:pt x="7" y="149"/>
                  </a:cubicBezTo>
                  <a:cubicBezTo>
                    <a:pt x="7" y="150"/>
                    <a:pt x="7" y="150"/>
                    <a:pt x="7" y="150"/>
                  </a:cubicBezTo>
                  <a:cubicBezTo>
                    <a:pt x="6" y="150"/>
                    <a:pt x="6" y="150"/>
                    <a:pt x="6" y="150"/>
                  </a:cubicBezTo>
                  <a:cubicBezTo>
                    <a:pt x="6" y="150"/>
                    <a:pt x="6" y="150"/>
                    <a:pt x="6" y="150"/>
                  </a:cubicBezTo>
                  <a:cubicBezTo>
                    <a:pt x="5" y="149"/>
                    <a:pt x="5" y="149"/>
                    <a:pt x="5" y="149"/>
                  </a:cubicBezTo>
                  <a:cubicBezTo>
                    <a:pt x="5" y="148"/>
                    <a:pt x="5" y="148"/>
                    <a:pt x="5" y="148"/>
                  </a:cubicBezTo>
                  <a:cubicBezTo>
                    <a:pt x="5" y="148"/>
                    <a:pt x="5" y="148"/>
                    <a:pt x="5" y="148"/>
                  </a:cubicBezTo>
                  <a:cubicBezTo>
                    <a:pt x="4" y="148"/>
                    <a:pt x="4" y="148"/>
                    <a:pt x="4" y="148"/>
                  </a:cubicBezTo>
                  <a:cubicBezTo>
                    <a:pt x="4" y="147"/>
                    <a:pt x="4" y="147"/>
                    <a:pt x="4" y="147"/>
                  </a:cubicBezTo>
                  <a:close/>
                  <a:moveTo>
                    <a:pt x="4" y="148"/>
                  </a:moveTo>
                  <a:cubicBezTo>
                    <a:pt x="4" y="148"/>
                    <a:pt x="4" y="148"/>
                    <a:pt x="4" y="148"/>
                  </a:cubicBezTo>
                  <a:cubicBezTo>
                    <a:pt x="5" y="149"/>
                    <a:pt x="5" y="149"/>
                    <a:pt x="5" y="149"/>
                  </a:cubicBezTo>
                  <a:cubicBezTo>
                    <a:pt x="5" y="149"/>
                    <a:pt x="5" y="149"/>
                    <a:pt x="5" y="149"/>
                  </a:cubicBezTo>
                  <a:cubicBezTo>
                    <a:pt x="5" y="150"/>
                    <a:pt x="5" y="150"/>
                    <a:pt x="5" y="150"/>
                  </a:cubicBezTo>
                  <a:cubicBezTo>
                    <a:pt x="4" y="150"/>
                    <a:pt x="4" y="150"/>
                    <a:pt x="4" y="150"/>
                  </a:cubicBezTo>
                  <a:cubicBezTo>
                    <a:pt x="4" y="150"/>
                    <a:pt x="4" y="150"/>
                    <a:pt x="4" y="150"/>
                  </a:cubicBezTo>
                  <a:cubicBezTo>
                    <a:pt x="4" y="149"/>
                    <a:pt x="4" y="149"/>
                    <a:pt x="4" y="149"/>
                  </a:cubicBezTo>
                  <a:cubicBezTo>
                    <a:pt x="4" y="148"/>
                    <a:pt x="4" y="148"/>
                    <a:pt x="4" y="148"/>
                  </a:cubicBezTo>
                  <a:close/>
                  <a:moveTo>
                    <a:pt x="5" y="153"/>
                  </a:moveTo>
                  <a:cubicBezTo>
                    <a:pt x="5" y="153"/>
                    <a:pt x="5" y="153"/>
                    <a:pt x="5" y="153"/>
                  </a:cubicBezTo>
                  <a:cubicBezTo>
                    <a:pt x="5" y="152"/>
                    <a:pt x="5" y="152"/>
                    <a:pt x="5" y="152"/>
                  </a:cubicBezTo>
                  <a:cubicBezTo>
                    <a:pt x="5" y="151"/>
                    <a:pt x="5" y="151"/>
                    <a:pt x="5" y="151"/>
                  </a:cubicBezTo>
                  <a:cubicBezTo>
                    <a:pt x="5" y="150"/>
                    <a:pt x="5" y="150"/>
                    <a:pt x="5" y="150"/>
                  </a:cubicBezTo>
                  <a:cubicBezTo>
                    <a:pt x="5" y="151"/>
                    <a:pt x="5" y="151"/>
                    <a:pt x="5" y="151"/>
                  </a:cubicBezTo>
                  <a:cubicBezTo>
                    <a:pt x="6" y="151"/>
                    <a:pt x="6" y="151"/>
                    <a:pt x="6" y="151"/>
                  </a:cubicBezTo>
                  <a:cubicBezTo>
                    <a:pt x="7" y="152"/>
                    <a:pt x="7" y="152"/>
                    <a:pt x="7" y="152"/>
                  </a:cubicBezTo>
                  <a:cubicBezTo>
                    <a:pt x="6" y="152"/>
                    <a:pt x="6" y="152"/>
                    <a:pt x="6" y="152"/>
                  </a:cubicBezTo>
                  <a:cubicBezTo>
                    <a:pt x="5" y="153"/>
                    <a:pt x="5" y="153"/>
                    <a:pt x="5" y="153"/>
                  </a:cubicBezTo>
                  <a:close/>
                  <a:moveTo>
                    <a:pt x="7" y="156"/>
                  </a:moveTo>
                  <a:cubicBezTo>
                    <a:pt x="6" y="156"/>
                    <a:pt x="6" y="156"/>
                    <a:pt x="6" y="156"/>
                  </a:cubicBezTo>
                  <a:cubicBezTo>
                    <a:pt x="6" y="156"/>
                    <a:pt x="6" y="156"/>
                    <a:pt x="6" y="156"/>
                  </a:cubicBezTo>
                  <a:cubicBezTo>
                    <a:pt x="6" y="156"/>
                    <a:pt x="6" y="156"/>
                    <a:pt x="6" y="156"/>
                  </a:cubicBezTo>
                  <a:cubicBezTo>
                    <a:pt x="5" y="155"/>
                    <a:pt x="5" y="155"/>
                    <a:pt x="5" y="155"/>
                  </a:cubicBezTo>
                  <a:cubicBezTo>
                    <a:pt x="6" y="155"/>
                    <a:pt x="6" y="155"/>
                    <a:pt x="6" y="155"/>
                  </a:cubicBezTo>
                  <a:cubicBezTo>
                    <a:pt x="7" y="155"/>
                    <a:pt x="7" y="155"/>
                    <a:pt x="7" y="155"/>
                  </a:cubicBezTo>
                  <a:cubicBezTo>
                    <a:pt x="7" y="156"/>
                    <a:pt x="7" y="156"/>
                    <a:pt x="7" y="156"/>
                  </a:cubicBezTo>
                  <a:close/>
                  <a:moveTo>
                    <a:pt x="9" y="156"/>
                  </a:moveTo>
                  <a:cubicBezTo>
                    <a:pt x="9" y="157"/>
                    <a:pt x="9" y="157"/>
                    <a:pt x="9" y="157"/>
                  </a:cubicBezTo>
                  <a:cubicBezTo>
                    <a:pt x="8" y="157"/>
                    <a:pt x="8" y="157"/>
                    <a:pt x="8" y="157"/>
                  </a:cubicBezTo>
                  <a:cubicBezTo>
                    <a:pt x="7" y="156"/>
                    <a:pt x="7" y="156"/>
                    <a:pt x="7" y="156"/>
                  </a:cubicBezTo>
                  <a:cubicBezTo>
                    <a:pt x="7" y="155"/>
                    <a:pt x="7" y="155"/>
                    <a:pt x="7" y="155"/>
                  </a:cubicBezTo>
                  <a:cubicBezTo>
                    <a:pt x="6" y="154"/>
                    <a:pt x="6" y="154"/>
                    <a:pt x="6" y="154"/>
                  </a:cubicBezTo>
                  <a:cubicBezTo>
                    <a:pt x="7" y="153"/>
                    <a:pt x="7" y="153"/>
                    <a:pt x="7" y="153"/>
                  </a:cubicBezTo>
                  <a:cubicBezTo>
                    <a:pt x="8" y="153"/>
                    <a:pt x="8" y="153"/>
                    <a:pt x="8" y="153"/>
                  </a:cubicBezTo>
                  <a:cubicBezTo>
                    <a:pt x="8" y="152"/>
                    <a:pt x="8" y="152"/>
                    <a:pt x="8" y="152"/>
                  </a:cubicBezTo>
                  <a:cubicBezTo>
                    <a:pt x="8" y="153"/>
                    <a:pt x="8" y="153"/>
                    <a:pt x="8" y="153"/>
                  </a:cubicBezTo>
                  <a:cubicBezTo>
                    <a:pt x="7" y="153"/>
                    <a:pt x="7" y="153"/>
                    <a:pt x="7" y="153"/>
                  </a:cubicBezTo>
                  <a:cubicBezTo>
                    <a:pt x="7" y="152"/>
                    <a:pt x="7" y="152"/>
                    <a:pt x="7" y="152"/>
                  </a:cubicBezTo>
                  <a:cubicBezTo>
                    <a:pt x="7" y="152"/>
                    <a:pt x="7" y="152"/>
                    <a:pt x="7" y="152"/>
                  </a:cubicBezTo>
                  <a:cubicBezTo>
                    <a:pt x="7" y="151"/>
                    <a:pt x="7" y="151"/>
                    <a:pt x="7" y="151"/>
                  </a:cubicBezTo>
                  <a:cubicBezTo>
                    <a:pt x="7" y="150"/>
                    <a:pt x="7" y="150"/>
                    <a:pt x="7" y="150"/>
                  </a:cubicBezTo>
                  <a:cubicBezTo>
                    <a:pt x="7" y="150"/>
                    <a:pt x="7" y="150"/>
                    <a:pt x="7" y="150"/>
                  </a:cubicBezTo>
                  <a:cubicBezTo>
                    <a:pt x="8" y="150"/>
                    <a:pt x="8" y="150"/>
                    <a:pt x="8" y="150"/>
                  </a:cubicBezTo>
                  <a:cubicBezTo>
                    <a:pt x="9" y="150"/>
                    <a:pt x="9" y="150"/>
                    <a:pt x="9" y="150"/>
                  </a:cubicBezTo>
                  <a:cubicBezTo>
                    <a:pt x="9" y="152"/>
                    <a:pt x="9" y="152"/>
                    <a:pt x="9" y="152"/>
                  </a:cubicBezTo>
                  <a:cubicBezTo>
                    <a:pt x="10" y="153"/>
                    <a:pt x="10" y="153"/>
                    <a:pt x="10" y="153"/>
                  </a:cubicBezTo>
                  <a:cubicBezTo>
                    <a:pt x="10" y="154"/>
                    <a:pt x="10" y="154"/>
                    <a:pt x="10" y="154"/>
                  </a:cubicBezTo>
                  <a:cubicBezTo>
                    <a:pt x="10" y="155"/>
                    <a:pt x="10" y="155"/>
                    <a:pt x="10" y="155"/>
                  </a:cubicBezTo>
                  <a:cubicBezTo>
                    <a:pt x="10" y="156"/>
                    <a:pt x="10" y="156"/>
                    <a:pt x="10" y="156"/>
                  </a:cubicBezTo>
                  <a:cubicBezTo>
                    <a:pt x="10" y="157"/>
                    <a:pt x="10" y="157"/>
                    <a:pt x="10" y="157"/>
                  </a:cubicBezTo>
                  <a:cubicBezTo>
                    <a:pt x="10" y="158"/>
                    <a:pt x="10" y="158"/>
                    <a:pt x="10" y="158"/>
                  </a:cubicBezTo>
                  <a:cubicBezTo>
                    <a:pt x="9" y="157"/>
                    <a:pt x="9" y="157"/>
                    <a:pt x="9" y="157"/>
                  </a:cubicBezTo>
                  <a:cubicBezTo>
                    <a:pt x="9" y="156"/>
                    <a:pt x="9" y="156"/>
                    <a:pt x="9" y="156"/>
                  </a:cubicBezTo>
                  <a:cubicBezTo>
                    <a:pt x="9" y="156"/>
                    <a:pt x="9" y="156"/>
                    <a:pt x="9" y="156"/>
                  </a:cubicBezTo>
                  <a:close/>
                  <a:moveTo>
                    <a:pt x="8" y="160"/>
                  </a:moveTo>
                  <a:cubicBezTo>
                    <a:pt x="8" y="159"/>
                    <a:pt x="8" y="159"/>
                    <a:pt x="8" y="159"/>
                  </a:cubicBezTo>
                  <a:cubicBezTo>
                    <a:pt x="7" y="159"/>
                    <a:pt x="7" y="159"/>
                    <a:pt x="7" y="159"/>
                  </a:cubicBezTo>
                  <a:cubicBezTo>
                    <a:pt x="8" y="158"/>
                    <a:pt x="8" y="158"/>
                    <a:pt x="8" y="158"/>
                  </a:cubicBezTo>
                  <a:cubicBezTo>
                    <a:pt x="8" y="158"/>
                    <a:pt x="8" y="158"/>
                    <a:pt x="8" y="158"/>
                  </a:cubicBezTo>
                  <a:cubicBezTo>
                    <a:pt x="8" y="158"/>
                    <a:pt x="8" y="158"/>
                    <a:pt x="8" y="158"/>
                  </a:cubicBezTo>
                  <a:cubicBezTo>
                    <a:pt x="8" y="158"/>
                    <a:pt x="8" y="158"/>
                    <a:pt x="8" y="158"/>
                  </a:cubicBezTo>
                  <a:cubicBezTo>
                    <a:pt x="9" y="158"/>
                    <a:pt x="9" y="158"/>
                    <a:pt x="9" y="158"/>
                  </a:cubicBezTo>
                  <a:cubicBezTo>
                    <a:pt x="9" y="159"/>
                    <a:pt x="9" y="159"/>
                    <a:pt x="9" y="159"/>
                  </a:cubicBezTo>
                  <a:cubicBezTo>
                    <a:pt x="9" y="159"/>
                    <a:pt x="9" y="159"/>
                    <a:pt x="9" y="159"/>
                  </a:cubicBezTo>
                  <a:cubicBezTo>
                    <a:pt x="9" y="160"/>
                    <a:pt x="9" y="160"/>
                    <a:pt x="9" y="160"/>
                  </a:cubicBezTo>
                  <a:cubicBezTo>
                    <a:pt x="8" y="160"/>
                    <a:pt x="8" y="160"/>
                    <a:pt x="8" y="160"/>
                  </a:cubicBezTo>
                  <a:close/>
                  <a:moveTo>
                    <a:pt x="8" y="161"/>
                  </a:moveTo>
                  <a:cubicBezTo>
                    <a:pt x="8" y="160"/>
                    <a:pt x="8" y="160"/>
                    <a:pt x="8" y="160"/>
                  </a:cubicBezTo>
                  <a:cubicBezTo>
                    <a:pt x="9" y="160"/>
                    <a:pt x="9" y="160"/>
                    <a:pt x="9" y="160"/>
                  </a:cubicBezTo>
                  <a:cubicBezTo>
                    <a:pt x="8" y="161"/>
                    <a:pt x="8" y="161"/>
                    <a:pt x="8" y="161"/>
                  </a:cubicBezTo>
                  <a:cubicBezTo>
                    <a:pt x="8" y="161"/>
                    <a:pt x="8" y="161"/>
                    <a:pt x="8" y="161"/>
                  </a:cubicBezTo>
                  <a:close/>
                  <a:moveTo>
                    <a:pt x="9" y="161"/>
                  </a:moveTo>
                  <a:cubicBezTo>
                    <a:pt x="10" y="161"/>
                    <a:pt x="10" y="161"/>
                    <a:pt x="10" y="161"/>
                  </a:cubicBezTo>
                  <a:cubicBezTo>
                    <a:pt x="10" y="162"/>
                    <a:pt x="10" y="162"/>
                    <a:pt x="10" y="162"/>
                  </a:cubicBezTo>
                  <a:cubicBezTo>
                    <a:pt x="9" y="162"/>
                    <a:pt x="9" y="162"/>
                    <a:pt x="9" y="162"/>
                  </a:cubicBezTo>
                  <a:cubicBezTo>
                    <a:pt x="9" y="161"/>
                    <a:pt x="9" y="161"/>
                    <a:pt x="9" y="161"/>
                  </a:cubicBezTo>
                  <a:cubicBezTo>
                    <a:pt x="9" y="161"/>
                    <a:pt x="9" y="161"/>
                    <a:pt x="9" y="161"/>
                  </a:cubicBezTo>
                  <a:close/>
                  <a:moveTo>
                    <a:pt x="10" y="160"/>
                  </a:moveTo>
                  <a:cubicBezTo>
                    <a:pt x="10" y="160"/>
                    <a:pt x="10" y="160"/>
                    <a:pt x="10" y="160"/>
                  </a:cubicBezTo>
                  <a:cubicBezTo>
                    <a:pt x="10" y="160"/>
                    <a:pt x="10" y="160"/>
                    <a:pt x="10" y="160"/>
                  </a:cubicBezTo>
                  <a:cubicBezTo>
                    <a:pt x="11" y="160"/>
                    <a:pt x="11" y="160"/>
                    <a:pt x="11" y="160"/>
                  </a:cubicBezTo>
                  <a:cubicBezTo>
                    <a:pt x="12" y="160"/>
                    <a:pt x="12" y="160"/>
                    <a:pt x="12" y="160"/>
                  </a:cubicBezTo>
                  <a:cubicBezTo>
                    <a:pt x="12" y="161"/>
                    <a:pt x="12" y="161"/>
                    <a:pt x="12" y="161"/>
                  </a:cubicBezTo>
                  <a:cubicBezTo>
                    <a:pt x="13" y="162"/>
                    <a:pt x="13" y="162"/>
                    <a:pt x="13" y="162"/>
                  </a:cubicBezTo>
                  <a:cubicBezTo>
                    <a:pt x="12" y="161"/>
                    <a:pt x="12" y="161"/>
                    <a:pt x="12" y="161"/>
                  </a:cubicBezTo>
                  <a:cubicBezTo>
                    <a:pt x="11" y="161"/>
                    <a:pt x="11" y="161"/>
                    <a:pt x="11" y="161"/>
                  </a:cubicBezTo>
                  <a:cubicBezTo>
                    <a:pt x="10" y="160"/>
                    <a:pt x="10" y="160"/>
                    <a:pt x="10" y="160"/>
                  </a:cubicBezTo>
                  <a:close/>
                  <a:moveTo>
                    <a:pt x="10" y="161"/>
                  </a:moveTo>
                  <a:cubicBezTo>
                    <a:pt x="10" y="161"/>
                    <a:pt x="10" y="161"/>
                    <a:pt x="10" y="161"/>
                  </a:cubicBezTo>
                  <a:cubicBezTo>
                    <a:pt x="11" y="162"/>
                    <a:pt x="11" y="162"/>
                    <a:pt x="11" y="162"/>
                  </a:cubicBezTo>
                  <a:cubicBezTo>
                    <a:pt x="12" y="163"/>
                    <a:pt x="12" y="163"/>
                    <a:pt x="12" y="163"/>
                  </a:cubicBezTo>
                  <a:cubicBezTo>
                    <a:pt x="12" y="164"/>
                    <a:pt x="12" y="164"/>
                    <a:pt x="12" y="164"/>
                  </a:cubicBezTo>
                  <a:cubicBezTo>
                    <a:pt x="11" y="164"/>
                    <a:pt x="11" y="164"/>
                    <a:pt x="11" y="164"/>
                  </a:cubicBezTo>
                  <a:cubicBezTo>
                    <a:pt x="10" y="162"/>
                    <a:pt x="10" y="162"/>
                    <a:pt x="10" y="162"/>
                  </a:cubicBezTo>
                  <a:cubicBezTo>
                    <a:pt x="10" y="161"/>
                    <a:pt x="10" y="161"/>
                    <a:pt x="10" y="161"/>
                  </a:cubicBezTo>
                  <a:close/>
                  <a:moveTo>
                    <a:pt x="11" y="165"/>
                  </a:moveTo>
                  <a:cubicBezTo>
                    <a:pt x="10" y="166"/>
                    <a:pt x="10" y="166"/>
                    <a:pt x="10" y="166"/>
                  </a:cubicBezTo>
                  <a:cubicBezTo>
                    <a:pt x="9" y="165"/>
                    <a:pt x="9" y="165"/>
                    <a:pt x="9" y="165"/>
                  </a:cubicBezTo>
                  <a:cubicBezTo>
                    <a:pt x="10" y="165"/>
                    <a:pt x="10" y="165"/>
                    <a:pt x="10" y="165"/>
                  </a:cubicBezTo>
                  <a:cubicBezTo>
                    <a:pt x="10" y="164"/>
                    <a:pt x="10" y="164"/>
                    <a:pt x="10" y="164"/>
                  </a:cubicBezTo>
                  <a:cubicBezTo>
                    <a:pt x="10" y="164"/>
                    <a:pt x="10" y="164"/>
                    <a:pt x="10" y="164"/>
                  </a:cubicBezTo>
                  <a:cubicBezTo>
                    <a:pt x="10" y="163"/>
                    <a:pt x="10" y="163"/>
                    <a:pt x="10" y="163"/>
                  </a:cubicBezTo>
                  <a:cubicBezTo>
                    <a:pt x="11" y="164"/>
                    <a:pt x="11" y="164"/>
                    <a:pt x="11" y="164"/>
                  </a:cubicBezTo>
                  <a:cubicBezTo>
                    <a:pt x="11" y="164"/>
                    <a:pt x="11" y="164"/>
                    <a:pt x="11" y="164"/>
                  </a:cubicBezTo>
                  <a:cubicBezTo>
                    <a:pt x="13" y="165"/>
                    <a:pt x="13" y="165"/>
                    <a:pt x="13" y="165"/>
                  </a:cubicBezTo>
                  <a:cubicBezTo>
                    <a:pt x="13" y="165"/>
                    <a:pt x="13" y="165"/>
                    <a:pt x="13" y="165"/>
                  </a:cubicBezTo>
                  <a:cubicBezTo>
                    <a:pt x="12" y="165"/>
                    <a:pt x="12" y="165"/>
                    <a:pt x="12" y="165"/>
                  </a:cubicBezTo>
                  <a:cubicBezTo>
                    <a:pt x="12" y="165"/>
                    <a:pt x="12" y="165"/>
                    <a:pt x="12" y="165"/>
                  </a:cubicBezTo>
                  <a:cubicBezTo>
                    <a:pt x="11" y="165"/>
                    <a:pt x="11" y="165"/>
                    <a:pt x="11" y="165"/>
                  </a:cubicBezTo>
                  <a:close/>
                  <a:moveTo>
                    <a:pt x="12" y="169"/>
                  </a:moveTo>
                  <a:cubicBezTo>
                    <a:pt x="11" y="169"/>
                    <a:pt x="11" y="169"/>
                    <a:pt x="11" y="169"/>
                  </a:cubicBezTo>
                  <a:cubicBezTo>
                    <a:pt x="11" y="168"/>
                    <a:pt x="11" y="168"/>
                    <a:pt x="11" y="168"/>
                  </a:cubicBezTo>
                  <a:cubicBezTo>
                    <a:pt x="11" y="168"/>
                    <a:pt x="11" y="168"/>
                    <a:pt x="11" y="168"/>
                  </a:cubicBezTo>
                  <a:cubicBezTo>
                    <a:pt x="11" y="167"/>
                    <a:pt x="11" y="167"/>
                    <a:pt x="11" y="167"/>
                  </a:cubicBezTo>
                  <a:cubicBezTo>
                    <a:pt x="11" y="167"/>
                    <a:pt x="11" y="167"/>
                    <a:pt x="11" y="167"/>
                  </a:cubicBezTo>
                  <a:cubicBezTo>
                    <a:pt x="11" y="167"/>
                    <a:pt x="11" y="167"/>
                    <a:pt x="11" y="167"/>
                  </a:cubicBezTo>
                  <a:cubicBezTo>
                    <a:pt x="11" y="167"/>
                    <a:pt x="11" y="167"/>
                    <a:pt x="11" y="167"/>
                  </a:cubicBezTo>
                  <a:cubicBezTo>
                    <a:pt x="12" y="167"/>
                    <a:pt x="12" y="167"/>
                    <a:pt x="12" y="167"/>
                  </a:cubicBezTo>
                  <a:cubicBezTo>
                    <a:pt x="12" y="167"/>
                    <a:pt x="12" y="167"/>
                    <a:pt x="12" y="167"/>
                  </a:cubicBezTo>
                  <a:cubicBezTo>
                    <a:pt x="12" y="168"/>
                    <a:pt x="12" y="168"/>
                    <a:pt x="12" y="168"/>
                  </a:cubicBezTo>
                  <a:cubicBezTo>
                    <a:pt x="11" y="168"/>
                    <a:pt x="11" y="168"/>
                    <a:pt x="11" y="168"/>
                  </a:cubicBezTo>
                  <a:cubicBezTo>
                    <a:pt x="12" y="169"/>
                    <a:pt x="12" y="169"/>
                    <a:pt x="12" y="169"/>
                  </a:cubicBezTo>
                  <a:close/>
                  <a:moveTo>
                    <a:pt x="12" y="167"/>
                  </a:moveTo>
                  <a:cubicBezTo>
                    <a:pt x="12" y="167"/>
                    <a:pt x="12" y="167"/>
                    <a:pt x="12" y="167"/>
                  </a:cubicBezTo>
                  <a:cubicBezTo>
                    <a:pt x="13" y="167"/>
                    <a:pt x="13" y="167"/>
                    <a:pt x="13" y="167"/>
                  </a:cubicBezTo>
                  <a:cubicBezTo>
                    <a:pt x="13" y="167"/>
                    <a:pt x="13" y="167"/>
                    <a:pt x="13" y="167"/>
                  </a:cubicBezTo>
                  <a:cubicBezTo>
                    <a:pt x="13" y="168"/>
                    <a:pt x="13" y="168"/>
                    <a:pt x="13" y="168"/>
                  </a:cubicBezTo>
                  <a:cubicBezTo>
                    <a:pt x="13" y="168"/>
                    <a:pt x="13" y="168"/>
                    <a:pt x="13" y="168"/>
                  </a:cubicBezTo>
                  <a:cubicBezTo>
                    <a:pt x="13" y="169"/>
                    <a:pt x="13" y="169"/>
                    <a:pt x="13" y="169"/>
                  </a:cubicBezTo>
                  <a:cubicBezTo>
                    <a:pt x="13" y="169"/>
                    <a:pt x="13" y="169"/>
                    <a:pt x="13" y="169"/>
                  </a:cubicBezTo>
                  <a:cubicBezTo>
                    <a:pt x="12" y="168"/>
                    <a:pt x="12" y="168"/>
                    <a:pt x="12" y="168"/>
                  </a:cubicBezTo>
                  <a:cubicBezTo>
                    <a:pt x="12" y="168"/>
                    <a:pt x="12" y="168"/>
                    <a:pt x="12" y="168"/>
                  </a:cubicBezTo>
                  <a:cubicBezTo>
                    <a:pt x="12" y="167"/>
                    <a:pt x="12" y="167"/>
                    <a:pt x="12" y="167"/>
                  </a:cubicBezTo>
                  <a:close/>
                  <a:moveTo>
                    <a:pt x="14" y="168"/>
                  </a:moveTo>
                  <a:cubicBezTo>
                    <a:pt x="15" y="168"/>
                    <a:pt x="15" y="168"/>
                    <a:pt x="15" y="168"/>
                  </a:cubicBezTo>
                  <a:cubicBezTo>
                    <a:pt x="15" y="169"/>
                    <a:pt x="15" y="169"/>
                    <a:pt x="15" y="169"/>
                  </a:cubicBezTo>
                  <a:cubicBezTo>
                    <a:pt x="14" y="169"/>
                    <a:pt x="14" y="169"/>
                    <a:pt x="14" y="169"/>
                  </a:cubicBezTo>
                  <a:cubicBezTo>
                    <a:pt x="14" y="168"/>
                    <a:pt x="14" y="168"/>
                    <a:pt x="14" y="168"/>
                  </a:cubicBezTo>
                  <a:cubicBezTo>
                    <a:pt x="14" y="168"/>
                    <a:pt x="14" y="168"/>
                    <a:pt x="14" y="168"/>
                  </a:cubicBezTo>
                  <a:close/>
                  <a:moveTo>
                    <a:pt x="13" y="171"/>
                  </a:moveTo>
                  <a:cubicBezTo>
                    <a:pt x="13" y="171"/>
                    <a:pt x="13" y="171"/>
                    <a:pt x="13" y="171"/>
                  </a:cubicBezTo>
                  <a:cubicBezTo>
                    <a:pt x="13" y="170"/>
                    <a:pt x="13" y="170"/>
                    <a:pt x="13" y="170"/>
                  </a:cubicBezTo>
                  <a:cubicBezTo>
                    <a:pt x="13" y="170"/>
                    <a:pt x="13" y="170"/>
                    <a:pt x="13" y="170"/>
                  </a:cubicBezTo>
                  <a:cubicBezTo>
                    <a:pt x="13" y="169"/>
                    <a:pt x="13" y="169"/>
                    <a:pt x="13" y="169"/>
                  </a:cubicBezTo>
                  <a:cubicBezTo>
                    <a:pt x="13" y="169"/>
                    <a:pt x="13" y="169"/>
                    <a:pt x="13" y="169"/>
                  </a:cubicBezTo>
                  <a:cubicBezTo>
                    <a:pt x="14" y="170"/>
                    <a:pt x="14" y="170"/>
                    <a:pt x="14" y="170"/>
                  </a:cubicBezTo>
                  <a:cubicBezTo>
                    <a:pt x="13" y="171"/>
                    <a:pt x="13" y="171"/>
                    <a:pt x="13" y="171"/>
                  </a:cubicBezTo>
                  <a:close/>
                  <a:moveTo>
                    <a:pt x="16" y="168"/>
                  </a:moveTo>
                  <a:cubicBezTo>
                    <a:pt x="15" y="168"/>
                    <a:pt x="15" y="168"/>
                    <a:pt x="15" y="168"/>
                  </a:cubicBezTo>
                  <a:cubicBezTo>
                    <a:pt x="14" y="168"/>
                    <a:pt x="14" y="168"/>
                    <a:pt x="14" y="168"/>
                  </a:cubicBezTo>
                  <a:cubicBezTo>
                    <a:pt x="14" y="166"/>
                    <a:pt x="14" y="166"/>
                    <a:pt x="14" y="166"/>
                  </a:cubicBezTo>
                  <a:cubicBezTo>
                    <a:pt x="15" y="166"/>
                    <a:pt x="15" y="166"/>
                    <a:pt x="15" y="166"/>
                  </a:cubicBezTo>
                  <a:cubicBezTo>
                    <a:pt x="15" y="167"/>
                    <a:pt x="15" y="167"/>
                    <a:pt x="15" y="167"/>
                  </a:cubicBezTo>
                  <a:cubicBezTo>
                    <a:pt x="16" y="168"/>
                    <a:pt x="16" y="168"/>
                    <a:pt x="16" y="168"/>
                  </a:cubicBezTo>
                  <a:cubicBezTo>
                    <a:pt x="16" y="168"/>
                    <a:pt x="16" y="168"/>
                    <a:pt x="16" y="168"/>
                  </a:cubicBezTo>
                  <a:cubicBezTo>
                    <a:pt x="16" y="168"/>
                    <a:pt x="16" y="168"/>
                    <a:pt x="16" y="168"/>
                  </a:cubicBezTo>
                  <a:close/>
                  <a:moveTo>
                    <a:pt x="16" y="170"/>
                  </a:moveTo>
                  <a:cubicBezTo>
                    <a:pt x="15" y="169"/>
                    <a:pt x="15" y="169"/>
                    <a:pt x="15" y="169"/>
                  </a:cubicBezTo>
                  <a:cubicBezTo>
                    <a:pt x="15" y="169"/>
                    <a:pt x="15" y="169"/>
                    <a:pt x="15" y="169"/>
                  </a:cubicBezTo>
                  <a:cubicBezTo>
                    <a:pt x="16" y="169"/>
                    <a:pt x="16" y="169"/>
                    <a:pt x="16" y="169"/>
                  </a:cubicBezTo>
                  <a:cubicBezTo>
                    <a:pt x="16" y="170"/>
                    <a:pt x="16" y="170"/>
                    <a:pt x="16" y="170"/>
                  </a:cubicBezTo>
                  <a:cubicBezTo>
                    <a:pt x="16" y="170"/>
                    <a:pt x="16" y="170"/>
                    <a:pt x="16" y="170"/>
                  </a:cubicBezTo>
                  <a:close/>
                  <a:moveTo>
                    <a:pt x="16" y="171"/>
                  </a:moveTo>
                  <a:cubicBezTo>
                    <a:pt x="15" y="170"/>
                    <a:pt x="15" y="170"/>
                    <a:pt x="15" y="170"/>
                  </a:cubicBezTo>
                  <a:cubicBezTo>
                    <a:pt x="15" y="170"/>
                    <a:pt x="15" y="170"/>
                    <a:pt x="15" y="170"/>
                  </a:cubicBezTo>
                  <a:cubicBezTo>
                    <a:pt x="15" y="169"/>
                    <a:pt x="15" y="169"/>
                    <a:pt x="15" y="169"/>
                  </a:cubicBezTo>
                  <a:cubicBezTo>
                    <a:pt x="16" y="170"/>
                    <a:pt x="16" y="170"/>
                    <a:pt x="16" y="170"/>
                  </a:cubicBezTo>
                  <a:cubicBezTo>
                    <a:pt x="16" y="171"/>
                    <a:pt x="16" y="171"/>
                    <a:pt x="16" y="171"/>
                  </a:cubicBezTo>
                  <a:cubicBezTo>
                    <a:pt x="16" y="171"/>
                    <a:pt x="16" y="171"/>
                    <a:pt x="16" y="171"/>
                  </a:cubicBezTo>
                  <a:close/>
                  <a:moveTo>
                    <a:pt x="17" y="173"/>
                  </a:moveTo>
                  <a:cubicBezTo>
                    <a:pt x="17" y="173"/>
                    <a:pt x="17" y="173"/>
                    <a:pt x="17" y="173"/>
                  </a:cubicBezTo>
                  <a:cubicBezTo>
                    <a:pt x="16" y="172"/>
                    <a:pt x="16" y="172"/>
                    <a:pt x="16" y="172"/>
                  </a:cubicBezTo>
                  <a:cubicBezTo>
                    <a:pt x="16" y="172"/>
                    <a:pt x="16" y="172"/>
                    <a:pt x="16" y="172"/>
                  </a:cubicBezTo>
                  <a:cubicBezTo>
                    <a:pt x="15" y="172"/>
                    <a:pt x="15" y="172"/>
                    <a:pt x="15" y="172"/>
                  </a:cubicBezTo>
                  <a:cubicBezTo>
                    <a:pt x="15" y="172"/>
                    <a:pt x="15" y="172"/>
                    <a:pt x="15" y="172"/>
                  </a:cubicBezTo>
                  <a:cubicBezTo>
                    <a:pt x="16" y="172"/>
                    <a:pt x="16" y="172"/>
                    <a:pt x="16" y="172"/>
                  </a:cubicBezTo>
                  <a:cubicBezTo>
                    <a:pt x="16" y="172"/>
                    <a:pt x="16" y="172"/>
                    <a:pt x="16" y="172"/>
                  </a:cubicBezTo>
                  <a:cubicBezTo>
                    <a:pt x="17" y="172"/>
                    <a:pt x="17" y="172"/>
                    <a:pt x="17" y="172"/>
                  </a:cubicBezTo>
                  <a:cubicBezTo>
                    <a:pt x="17" y="172"/>
                    <a:pt x="17" y="172"/>
                    <a:pt x="17" y="172"/>
                  </a:cubicBezTo>
                  <a:cubicBezTo>
                    <a:pt x="17" y="173"/>
                    <a:pt x="17" y="173"/>
                    <a:pt x="17" y="173"/>
                  </a:cubicBezTo>
                  <a:close/>
                  <a:moveTo>
                    <a:pt x="20" y="177"/>
                  </a:moveTo>
                  <a:cubicBezTo>
                    <a:pt x="19" y="177"/>
                    <a:pt x="19" y="177"/>
                    <a:pt x="19" y="177"/>
                  </a:cubicBezTo>
                  <a:cubicBezTo>
                    <a:pt x="18" y="177"/>
                    <a:pt x="18" y="177"/>
                    <a:pt x="18" y="177"/>
                  </a:cubicBezTo>
                  <a:cubicBezTo>
                    <a:pt x="17" y="177"/>
                    <a:pt x="17" y="177"/>
                    <a:pt x="17" y="177"/>
                  </a:cubicBezTo>
                  <a:cubicBezTo>
                    <a:pt x="17" y="176"/>
                    <a:pt x="17" y="176"/>
                    <a:pt x="17" y="176"/>
                  </a:cubicBezTo>
                  <a:cubicBezTo>
                    <a:pt x="16" y="176"/>
                    <a:pt x="16" y="176"/>
                    <a:pt x="16" y="176"/>
                  </a:cubicBezTo>
                  <a:cubicBezTo>
                    <a:pt x="15" y="176"/>
                    <a:pt x="15" y="176"/>
                    <a:pt x="15" y="176"/>
                  </a:cubicBezTo>
                  <a:cubicBezTo>
                    <a:pt x="14" y="175"/>
                    <a:pt x="14" y="175"/>
                    <a:pt x="14" y="175"/>
                  </a:cubicBezTo>
                  <a:cubicBezTo>
                    <a:pt x="14" y="174"/>
                    <a:pt x="14" y="174"/>
                    <a:pt x="14" y="174"/>
                  </a:cubicBezTo>
                  <a:cubicBezTo>
                    <a:pt x="14" y="174"/>
                    <a:pt x="14" y="174"/>
                    <a:pt x="14" y="174"/>
                  </a:cubicBezTo>
                  <a:cubicBezTo>
                    <a:pt x="15" y="174"/>
                    <a:pt x="15" y="174"/>
                    <a:pt x="15" y="174"/>
                  </a:cubicBezTo>
                  <a:cubicBezTo>
                    <a:pt x="16" y="175"/>
                    <a:pt x="16" y="175"/>
                    <a:pt x="16" y="175"/>
                  </a:cubicBezTo>
                  <a:cubicBezTo>
                    <a:pt x="16" y="175"/>
                    <a:pt x="16" y="175"/>
                    <a:pt x="16" y="175"/>
                  </a:cubicBezTo>
                  <a:cubicBezTo>
                    <a:pt x="17" y="175"/>
                    <a:pt x="17" y="175"/>
                    <a:pt x="17" y="175"/>
                  </a:cubicBezTo>
                  <a:cubicBezTo>
                    <a:pt x="18" y="175"/>
                    <a:pt x="18" y="175"/>
                    <a:pt x="18" y="175"/>
                  </a:cubicBezTo>
                  <a:cubicBezTo>
                    <a:pt x="19" y="176"/>
                    <a:pt x="19" y="176"/>
                    <a:pt x="19" y="176"/>
                  </a:cubicBezTo>
                  <a:cubicBezTo>
                    <a:pt x="20" y="176"/>
                    <a:pt x="20" y="176"/>
                    <a:pt x="20" y="176"/>
                  </a:cubicBezTo>
                  <a:cubicBezTo>
                    <a:pt x="20" y="176"/>
                    <a:pt x="20" y="176"/>
                    <a:pt x="20" y="176"/>
                  </a:cubicBezTo>
                  <a:cubicBezTo>
                    <a:pt x="21" y="177"/>
                    <a:pt x="21" y="177"/>
                    <a:pt x="21" y="177"/>
                  </a:cubicBezTo>
                  <a:cubicBezTo>
                    <a:pt x="21" y="177"/>
                    <a:pt x="21" y="177"/>
                    <a:pt x="21" y="177"/>
                  </a:cubicBezTo>
                  <a:cubicBezTo>
                    <a:pt x="22" y="177"/>
                    <a:pt x="22" y="177"/>
                    <a:pt x="22" y="177"/>
                  </a:cubicBezTo>
                  <a:cubicBezTo>
                    <a:pt x="21" y="177"/>
                    <a:pt x="21" y="177"/>
                    <a:pt x="21" y="177"/>
                  </a:cubicBezTo>
                  <a:cubicBezTo>
                    <a:pt x="21" y="177"/>
                    <a:pt x="21" y="177"/>
                    <a:pt x="21" y="177"/>
                  </a:cubicBezTo>
                  <a:cubicBezTo>
                    <a:pt x="20" y="177"/>
                    <a:pt x="20" y="177"/>
                    <a:pt x="20" y="177"/>
                  </a:cubicBezTo>
                  <a:close/>
                  <a:moveTo>
                    <a:pt x="17" y="177"/>
                  </a:moveTo>
                  <a:cubicBezTo>
                    <a:pt x="17" y="177"/>
                    <a:pt x="17" y="178"/>
                    <a:pt x="17" y="178"/>
                  </a:cubicBezTo>
                  <a:cubicBezTo>
                    <a:pt x="16" y="178"/>
                    <a:pt x="16" y="178"/>
                    <a:pt x="16" y="178"/>
                  </a:cubicBezTo>
                  <a:cubicBezTo>
                    <a:pt x="17" y="177"/>
                    <a:pt x="17" y="177"/>
                    <a:pt x="17" y="177"/>
                  </a:cubicBezTo>
                  <a:close/>
                  <a:moveTo>
                    <a:pt x="23" y="181"/>
                  </a:moveTo>
                  <a:cubicBezTo>
                    <a:pt x="23" y="181"/>
                    <a:pt x="23" y="181"/>
                    <a:pt x="23" y="181"/>
                  </a:cubicBezTo>
                  <a:cubicBezTo>
                    <a:pt x="24" y="181"/>
                    <a:pt x="24" y="181"/>
                    <a:pt x="24" y="181"/>
                  </a:cubicBezTo>
                  <a:cubicBezTo>
                    <a:pt x="23" y="181"/>
                    <a:pt x="23" y="181"/>
                    <a:pt x="23" y="181"/>
                  </a:cubicBezTo>
                  <a:cubicBezTo>
                    <a:pt x="23" y="181"/>
                    <a:pt x="23" y="181"/>
                    <a:pt x="23" y="181"/>
                  </a:cubicBezTo>
                  <a:cubicBezTo>
                    <a:pt x="23" y="181"/>
                    <a:pt x="23" y="181"/>
                    <a:pt x="23" y="181"/>
                  </a:cubicBezTo>
                  <a:close/>
                  <a:moveTo>
                    <a:pt x="25" y="181"/>
                  </a:moveTo>
                  <a:cubicBezTo>
                    <a:pt x="25" y="182"/>
                    <a:pt x="25" y="182"/>
                    <a:pt x="25" y="182"/>
                  </a:cubicBezTo>
                  <a:cubicBezTo>
                    <a:pt x="24" y="181"/>
                    <a:pt x="24" y="181"/>
                    <a:pt x="24" y="181"/>
                  </a:cubicBezTo>
                  <a:cubicBezTo>
                    <a:pt x="24" y="181"/>
                    <a:pt x="24" y="181"/>
                    <a:pt x="24" y="181"/>
                  </a:cubicBezTo>
                  <a:cubicBezTo>
                    <a:pt x="23" y="180"/>
                    <a:pt x="23" y="180"/>
                    <a:pt x="23" y="180"/>
                  </a:cubicBezTo>
                  <a:cubicBezTo>
                    <a:pt x="22" y="180"/>
                    <a:pt x="22" y="180"/>
                    <a:pt x="22" y="180"/>
                  </a:cubicBezTo>
                  <a:cubicBezTo>
                    <a:pt x="22" y="180"/>
                    <a:pt x="22" y="180"/>
                    <a:pt x="22" y="180"/>
                  </a:cubicBezTo>
                  <a:cubicBezTo>
                    <a:pt x="21" y="179"/>
                    <a:pt x="21" y="179"/>
                    <a:pt x="21" y="179"/>
                  </a:cubicBezTo>
                  <a:cubicBezTo>
                    <a:pt x="20" y="179"/>
                    <a:pt x="20" y="179"/>
                    <a:pt x="20" y="179"/>
                  </a:cubicBezTo>
                  <a:cubicBezTo>
                    <a:pt x="20" y="179"/>
                    <a:pt x="20" y="179"/>
                    <a:pt x="20" y="179"/>
                  </a:cubicBezTo>
                  <a:cubicBezTo>
                    <a:pt x="19" y="178"/>
                    <a:pt x="19" y="178"/>
                    <a:pt x="19" y="178"/>
                  </a:cubicBezTo>
                  <a:cubicBezTo>
                    <a:pt x="19" y="178"/>
                    <a:pt x="19" y="178"/>
                    <a:pt x="19" y="178"/>
                  </a:cubicBezTo>
                  <a:cubicBezTo>
                    <a:pt x="19" y="177"/>
                    <a:pt x="19" y="177"/>
                    <a:pt x="19" y="177"/>
                  </a:cubicBezTo>
                  <a:cubicBezTo>
                    <a:pt x="20" y="177"/>
                    <a:pt x="20" y="177"/>
                    <a:pt x="20" y="177"/>
                  </a:cubicBezTo>
                  <a:cubicBezTo>
                    <a:pt x="20" y="178"/>
                    <a:pt x="20" y="178"/>
                    <a:pt x="20" y="178"/>
                  </a:cubicBezTo>
                  <a:cubicBezTo>
                    <a:pt x="21" y="178"/>
                    <a:pt x="21" y="178"/>
                    <a:pt x="21" y="178"/>
                  </a:cubicBezTo>
                  <a:cubicBezTo>
                    <a:pt x="22" y="178"/>
                    <a:pt x="22" y="178"/>
                    <a:pt x="22" y="178"/>
                  </a:cubicBezTo>
                  <a:cubicBezTo>
                    <a:pt x="22" y="178"/>
                    <a:pt x="22" y="178"/>
                    <a:pt x="22" y="178"/>
                  </a:cubicBezTo>
                  <a:cubicBezTo>
                    <a:pt x="24" y="178"/>
                    <a:pt x="24" y="178"/>
                    <a:pt x="24" y="178"/>
                  </a:cubicBezTo>
                  <a:cubicBezTo>
                    <a:pt x="24" y="179"/>
                    <a:pt x="24" y="179"/>
                    <a:pt x="24" y="179"/>
                  </a:cubicBezTo>
                  <a:cubicBezTo>
                    <a:pt x="24" y="179"/>
                    <a:pt x="24" y="179"/>
                    <a:pt x="24" y="179"/>
                  </a:cubicBezTo>
                  <a:cubicBezTo>
                    <a:pt x="25" y="179"/>
                    <a:pt x="25" y="179"/>
                    <a:pt x="25" y="179"/>
                  </a:cubicBezTo>
                  <a:cubicBezTo>
                    <a:pt x="26" y="179"/>
                    <a:pt x="26" y="179"/>
                    <a:pt x="26" y="179"/>
                  </a:cubicBezTo>
                  <a:cubicBezTo>
                    <a:pt x="26" y="180"/>
                    <a:pt x="26" y="180"/>
                    <a:pt x="26" y="180"/>
                  </a:cubicBezTo>
                  <a:cubicBezTo>
                    <a:pt x="26" y="180"/>
                    <a:pt x="26" y="180"/>
                    <a:pt x="26" y="180"/>
                  </a:cubicBezTo>
                  <a:cubicBezTo>
                    <a:pt x="25" y="180"/>
                    <a:pt x="25" y="180"/>
                    <a:pt x="25" y="180"/>
                  </a:cubicBezTo>
                  <a:cubicBezTo>
                    <a:pt x="26" y="180"/>
                    <a:pt x="26" y="180"/>
                    <a:pt x="26" y="180"/>
                  </a:cubicBezTo>
                  <a:cubicBezTo>
                    <a:pt x="26" y="180"/>
                    <a:pt x="26" y="180"/>
                    <a:pt x="26" y="180"/>
                  </a:cubicBezTo>
                  <a:cubicBezTo>
                    <a:pt x="25" y="181"/>
                    <a:pt x="25" y="181"/>
                    <a:pt x="25" y="181"/>
                  </a:cubicBezTo>
                  <a:cubicBezTo>
                    <a:pt x="25" y="181"/>
                    <a:pt x="25" y="181"/>
                    <a:pt x="25" y="181"/>
                  </a:cubicBezTo>
                  <a:close/>
                  <a:moveTo>
                    <a:pt x="26" y="181"/>
                  </a:moveTo>
                  <a:cubicBezTo>
                    <a:pt x="26" y="182"/>
                    <a:pt x="26" y="182"/>
                    <a:pt x="26" y="182"/>
                  </a:cubicBezTo>
                  <a:cubicBezTo>
                    <a:pt x="26" y="182"/>
                    <a:pt x="26" y="182"/>
                    <a:pt x="26" y="182"/>
                  </a:cubicBezTo>
                  <a:cubicBezTo>
                    <a:pt x="26" y="182"/>
                    <a:pt x="26" y="182"/>
                    <a:pt x="26" y="182"/>
                  </a:cubicBezTo>
                  <a:cubicBezTo>
                    <a:pt x="27" y="181"/>
                    <a:pt x="27" y="181"/>
                    <a:pt x="27" y="181"/>
                  </a:cubicBezTo>
                  <a:cubicBezTo>
                    <a:pt x="27" y="181"/>
                    <a:pt x="27" y="181"/>
                    <a:pt x="27" y="181"/>
                  </a:cubicBezTo>
                  <a:cubicBezTo>
                    <a:pt x="27" y="181"/>
                    <a:pt x="27" y="181"/>
                    <a:pt x="27" y="181"/>
                  </a:cubicBezTo>
                  <a:cubicBezTo>
                    <a:pt x="26" y="181"/>
                    <a:pt x="26" y="181"/>
                    <a:pt x="26" y="181"/>
                  </a:cubicBezTo>
                  <a:close/>
                  <a:moveTo>
                    <a:pt x="31" y="180"/>
                  </a:moveTo>
                  <a:cubicBezTo>
                    <a:pt x="31" y="181"/>
                    <a:pt x="31" y="181"/>
                    <a:pt x="31" y="181"/>
                  </a:cubicBezTo>
                  <a:cubicBezTo>
                    <a:pt x="31" y="182"/>
                    <a:pt x="31" y="182"/>
                    <a:pt x="31" y="182"/>
                  </a:cubicBezTo>
                  <a:cubicBezTo>
                    <a:pt x="31" y="182"/>
                    <a:pt x="31" y="182"/>
                    <a:pt x="31" y="182"/>
                  </a:cubicBezTo>
                  <a:cubicBezTo>
                    <a:pt x="30" y="182"/>
                    <a:pt x="30" y="182"/>
                    <a:pt x="30" y="182"/>
                  </a:cubicBezTo>
                  <a:cubicBezTo>
                    <a:pt x="30" y="181"/>
                    <a:pt x="30" y="181"/>
                    <a:pt x="30" y="181"/>
                  </a:cubicBezTo>
                  <a:cubicBezTo>
                    <a:pt x="29" y="182"/>
                    <a:pt x="29" y="182"/>
                    <a:pt x="29" y="182"/>
                  </a:cubicBezTo>
                  <a:cubicBezTo>
                    <a:pt x="29" y="181"/>
                    <a:pt x="29" y="181"/>
                    <a:pt x="29" y="181"/>
                  </a:cubicBezTo>
                  <a:cubicBezTo>
                    <a:pt x="28" y="181"/>
                    <a:pt x="28" y="181"/>
                    <a:pt x="28" y="181"/>
                  </a:cubicBezTo>
                  <a:cubicBezTo>
                    <a:pt x="28" y="181"/>
                    <a:pt x="28" y="181"/>
                    <a:pt x="28" y="181"/>
                  </a:cubicBezTo>
                  <a:cubicBezTo>
                    <a:pt x="27" y="181"/>
                    <a:pt x="27" y="181"/>
                    <a:pt x="27" y="181"/>
                  </a:cubicBezTo>
                  <a:cubicBezTo>
                    <a:pt x="27" y="181"/>
                    <a:pt x="27" y="181"/>
                    <a:pt x="27" y="181"/>
                  </a:cubicBezTo>
                  <a:cubicBezTo>
                    <a:pt x="27" y="180"/>
                    <a:pt x="27" y="180"/>
                    <a:pt x="27" y="180"/>
                  </a:cubicBezTo>
                  <a:cubicBezTo>
                    <a:pt x="28" y="180"/>
                    <a:pt x="28" y="180"/>
                    <a:pt x="28" y="180"/>
                  </a:cubicBezTo>
                  <a:cubicBezTo>
                    <a:pt x="28" y="180"/>
                    <a:pt x="28" y="180"/>
                    <a:pt x="28" y="180"/>
                  </a:cubicBezTo>
                  <a:cubicBezTo>
                    <a:pt x="30" y="180"/>
                    <a:pt x="30" y="180"/>
                    <a:pt x="30" y="180"/>
                  </a:cubicBezTo>
                  <a:cubicBezTo>
                    <a:pt x="30" y="181"/>
                    <a:pt x="30" y="181"/>
                    <a:pt x="30" y="181"/>
                  </a:cubicBezTo>
                  <a:cubicBezTo>
                    <a:pt x="30" y="180"/>
                    <a:pt x="30" y="180"/>
                    <a:pt x="30" y="180"/>
                  </a:cubicBezTo>
                  <a:cubicBezTo>
                    <a:pt x="31" y="180"/>
                    <a:pt x="31" y="180"/>
                    <a:pt x="31" y="180"/>
                  </a:cubicBezTo>
                  <a:cubicBezTo>
                    <a:pt x="31" y="180"/>
                    <a:pt x="31" y="180"/>
                    <a:pt x="31" y="180"/>
                  </a:cubicBezTo>
                  <a:close/>
                  <a:moveTo>
                    <a:pt x="34" y="180"/>
                  </a:moveTo>
                  <a:cubicBezTo>
                    <a:pt x="33" y="180"/>
                    <a:pt x="33" y="180"/>
                    <a:pt x="33" y="180"/>
                  </a:cubicBezTo>
                  <a:cubicBezTo>
                    <a:pt x="33" y="179"/>
                    <a:pt x="33" y="179"/>
                    <a:pt x="33" y="179"/>
                  </a:cubicBezTo>
                  <a:cubicBezTo>
                    <a:pt x="33" y="179"/>
                    <a:pt x="33" y="179"/>
                    <a:pt x="33" y="179"/>
                  </a:cubicBezTo>
                  <a:cubicBezTo>
                    <a:pt x="33" y="178"/>
                    <a:pt x="33" y="178"/>
                    <a:pt x="33" y="178"/>
                  </a:cubicBezTo>
                  <a:cubicBezTo>
                    <a:pt x="32" y="178"/>
                    <a:pt x="32" y="178"/>
                    <a:pt x="32" y="178"/>
                  </a:cubicBezTo>
                  <a:cubicBezTo>
                    <a:pt x="32" y="177"/>
                    <a:pt x="32" y="177"/>
                    <a:pt x="32" y="177"/>
                  </a:cubicBezTo>
                  <a:cubicBezTo>
                    <a:pt x="32" y="176"/>
                    <a:pt x="32" y="176"/>
                    <a:pt x="32" y="176"/>
                  </a:cubicBezTo>
                  <a:cubicBezTo>
                    <a:pt x="32" y="177"/>
                    <a:pt x="32" y="177"/>
                    <a:pt x="32" y="177"/>
                  </a:cubicBezTo>
                  <a:cubicBezTo>
                    <a:pt x="31" y="178"/>
                    <a:pt x="31" y="178"/>
                    <a:pt x="31" y="178"/>
                  </a:cubicBezTo>
                  <a:cubicBezTo>
                    <a:pt x="32" y="179"/>
                    <a:pt x="32" y="179"/>
                    <a:pt x="32" y="179"/>
                  </a:cubicBezTo>
                  <a:cubicBezTo>
                    <a:pt x="31" y="179"/>
                    <a:pt x="31" y="179"/>
                    <a:pt x="31" y="179"/>
                  </a:cubicBezTo>
                  <a:cubicBezTo>
                    <a:pt x="31" y="180"/>
                    <a:pt x="31" y="180"/>
                    <a:pt x="31" y="180"/>
                  </a:cubicBezTo>
                  <a:cubicBezTo>
                    <a:pt x="32" y="180"/>
                    <a:pt x="32" y="180"/>
                    <a:pt x="32" y="180"/>
                  </a:cubicBezTo>
                  <a:cubicBezTo>
                    <a:pt x="33" y="180"/>
                    <a:pt x="33" y="180"/>
                    <a:pt x="33" y="180"/>
                  </a:cubicBezTo>
                  <a:cubicBezTo>
                    <a:pt x="33" y="181"/>
                    <a:pt x="33" y="181"/>
                    <a:pt x="33" y="181"/>
                  </a:cubicBezTo>
                  <a:cubicBezTo>
                    <a:pt x="34" y="180"/>
                    <a:pt x="34" y="180"/>
                    <a:pt x="34" y="180"/>
                  </a:cubicBezTo>
                  <a:close/>
                  <a:moveTo>
                    <a:pt x="30" y="186"/>
                  </a:moveTo>
                  <a:cubicBezTo>
                    <a:pt x="31" y="186"/>
                    <a:pt x="31" y="186"/>
                    <a:pt x="31" y="186"/>
                  </a:cubicBezTo>
                  <a:cubicBezTo>
                    <a:pt x="31" y="186"/>
                    <a:pt x="31" y="186"/>
                    <a:pt x="31" y="186"/>
                  </a:cubicBezTo>
                  <a:cubicBezTo>
                    <a:pt x="31" y="187"/>
                    <a:pt x="31" y="187"/>
                    <a:pt x="31" y="187"/>
                  </a:cubicBezTo>
                  <a:cubicBezTo>
                    <a:pt x="30" y="186"/>
                    <a:pt x="30" y="186"/>
                    <a:pt x="30" y="186"/>
                  </a:cubicBezTo>
                  <a:close/>
                  <a:moveTo>
                    <a:pt x="31" y="185"/>
                  </a:moveTo>
                  <a:cubicBezTo>
                    <a:pt x="30" y="185"/>
                    <a:pt x="30" y="185"/>
                    <a:pt x="30" y="185"/>
                  </a:cubicBezTo>
                  <a:cubicBezTo>
                    <a:pt x="31" y="185"/>
                    <a:pt x="31" y="185"/>
                    <a:pt x="31" y="185"/>
                  </a:cubicBezTo>
                  <a:cubicBezTo>
                    <a:pt x="31" y="185"/>
                    <a:pt x="31" y="185"/>
                    <a:pt x="31" y="185"/>
                  </a:cubicBezTo>
                  <a:cubicBezTo>
                    <a:pt x="31" y="185"/>
                    <a:pt x="31" y="185"/>
                    <a:pt x="31" y="185"/>
                  </a:cubicBezTo>
                  <a:cubicBezTo>
                    <a:pt x="31" y="185"/>
                    <a:pt x="31" y="185"/>
                    <a:pt x="31" y="185"/>
                  </a:cubicBezTo>
                  <a:close/>
                  <a:moveTo>
                    <a:pt x="48" y="190"/>
                  </a:moveTo>
                  <a:cubicBezTo>
                    <a:pt x="48" y="189"/>
                    <a:pt x="48" y="189"/>
                    <a:pt x="48" y="189"/>
                  </a:cubicBezTo>
                  <a:cubicBezTo>
                    <a:pt x="48" y="189"/>
                    <a:pt x="48" y="189"/>
                    <a:pt x="48" y="189"/>
                  </a:cubicBezTo>
                  <a:cubicBezTo>
                    <a:pt x="48" y="188"/>
                    <a:pt x="48" y="188"/>
                    <a:pt x="48" y="188"/>
                  </a:cubicBezTo>
                  <a:cubicBezTo>
                    <a:pt x="48" y="188"/>
                    <a:pt x="48" y="188"/>
                    <a:pt x="48" y="188"/>
                  </a:cubicBezTo>
                  <a:cubicBezTo>
                    <a:pt x="49" y="189"/>
                    <a:pt x="49" y="189"/>
                    <a:pt x="49" y="189"/>
                  </a:cubicBezTo>
                  <a:cubicBezTo>
                    <a:pt x="49" y="190"/>
                    <a:pt x="49" y="190"/>
                    <a:pt x="49" y="190"/>
                  </a:cubicBezTo>
                  <a:cubicBezTo>
                    <a:pt x="48" y="190"/>
                    <a:pt x="48" y="190"/>
                    <a:pt x="48" y="190"/>
                  </a:cubicBezTo>
                  <a:close/>
                  <a:moveTo>
                    <a:pt x="37" y="186"/>
                  </a:moveTo>
                  <a:cubicBezTo>
                    <a:pt x="38" y="185"/>
                    <a:pt x="38" y="185"/>
                    <a:pt x="38" y="185"/>
                  </a:cubicBezTo>
                  <a:cubicBezTo>
                    <a:pt x="38" y="185"/>
                    <a:pt x="38" y="185"/>
                    <a:pt x="38" y="185"/>
                  </a:cubicBezTo>
                  <a:cubicBezTo>
                    <a:pt x="39" y="185"/>
                    <a:pt x="39" y="185"/>
                    <a:pt x="39" y="185"/>
                  </a:cubicBezTo>
                  <a:cubicBezTo>
                    <a:pt x="40" y="185"/>
                    <a:pt x="40" y="185"/>
                    <a:pt x="40" y="185"/>
                  </a:cubicBezTo>
                  <a:cubicBezTo>
                    <a:pt x="42" y="185"/>
                    <a:pt x="42" y="185"/>
                    <a:pt x="42" y="185"/>
                  </a:cubicBezTo>
                  <a:cubicBezTo>
                    <a:pt x="43" y="184"/>
                    <a:pt x="43" y="184"/>
                    <a:pt x="43" y="184"/>
                  </a:cubicBezTo>
                  <a:cubicBezTo>
                    <a:pt x="45" y="185"/>
                    <a:pt x="45" y="185"/>
                    <a:pt x="45" y="185"/>
                  </a:cubicBezTo>
                  <a:cubicBezTo>
                    <a:pt x="46" y="185"/>
                    <a:pt x="46" y="185"/>
                    <a:pt x="46" y="185"/>
                  </a:cubicBezTo>
                  <a:cubicBezTo>
                    <a:pt x="47" y="184"/>
                    <a:pt x="47" y="184"/>
                    <a:pt x="47" y="184"/>
                  </a:cubicBezTo>
                  <a:cubicBezTo>
                    <a:pt x="48" y="185"/>
                    <a:pt x="48" y="185"/>
                    <a:pt x="48" y="185"/>
                  </a:cubicBezTo>
                  <a:cubicBezTo>
                    <a:pt x="48" y="185"/>
                    <a:pt x="48" y="185"/>
                    <a:pt x="48" y="185"/>
                  </a:cubicBezTo>
                  <a:cubicBezTo>
                    <a:pt x="48" y="186"/>
                    <a:pt x="48" y="186"/>
                    <a:pt x="48" y="186"/>
                  </a:cubicBezTo>
                  <a:cubicBezTo>
                    <a:pt x="48" y="186"/>
                    <a:pt x="48" y="186"/>
                    <a:pt x="48" y="186"/>
                  </a:cubicBezTo>
                  <a:cubicBezTo>
                    <a:pt x="47" y="187"/>
                    <a:pt x="47" y="187"/>
                    <a:pt x="47" y="187"/>
                  </a:cubicBezTo>
                  <a:cubicBezTo>
                    <a:pt x="47" y="186"/>
                    <a:pt x="47" y="186"/>
                    <a:pt x="47" y="186"/>
                  </a:cubicBezTo>
                  <a:cubicBezTo>
                    <a:pt x="46" y="186"/>
                    <a:pt x="46" y="186"/>
                    <a:pt x="46" y="186"/>
                  </a:cubicBezTo>
                  <a:cubicBezTo>
                    <a:pt x="45" y="186"/>
                    <a:pt x="45" y="186"/>
                    <a:pt x="45" y="186"/>
                  </a:cubicBezTo>
                  <a:cubicBezTo>
                    <a:pt x="44" y="186"/>
                    <a:pt x="44" y="186"/>
                    <a:pt x="44" y="186"/>
                  </a:cubicBezTo>
                  <a:cubicBezTo>
                    <a:pt x="44" y="186"/>
                    <a:pt x="44" y="186"/>
                    <a:pt x="44" y="186"/>
                  </a:cubicBezTo>
                  <a:cubicBezTo>
                    <a:pt x="44" y="185"/>
                    <a:pt x="44" y="185"/>
                    <a:pt x="44" y="185"/>
                  </a:cubicBezTo>
                  <a:cubicBezTo>
                    <a:pt x="43" y="185"/>
                    <a:pt x="43" y="185"/>
                    <a:pt x="43" y="185"/>
                  </a:cubicBezTo>
                  <a:cubicBezTo>
                    <a:pt x="42" y="186"/>
                    <a:pt x="42" y="186"/>
                    <a:pt x="42" y="186"/>
                  </a:cubicBezTo>
                  <a:cubicBezTo>
                    <a:pt x="42" y="186"/>
                    <a:pt x="42" y="186"/>
                    <a:pt x="42" y="186"/>
                  </a:cubicBezTo>
                  <a:cubicBezTo>
                    <a:pt x="41" y="186"/>
                    <a:pt x="41" y="186"/>
                    <a:pt x="41" y="186"/>
                  </a:cubicBezTo>
                  <a:cubicBezTo>
                    <a:pt x="42" y="187"/>
                    <a:pt x="42" y="187"/>
                    <a:pt x="42" y="187"/>
                  </a:cubicBezTo>
                  <a:cubicBezTo>
                    <a:pt x="42" y="186"/>
                    <a:pt x="42" y="186"/>
                    <a:pt x="42" y="186"/>
                  </a:cubicBezTo>
                  <a:cubicBezTo>
                    <a:pt x="43" y="187"/>
                    <a:pt x="43" y="187"/>
                    <a:pt x="43" y="187"/>
                  </a:cubicBezTo>
                  <a:cubicBezTo>
                    <a:pt x="43" y="187"/>
                    <a:pt x="43" y="187"/>
                    <a:pt x="43" y="187"/>
                  </a:cubicBezTo>
                  <a:cubicBezTo>
                    <a:pt x="43" y="187"/>
                    <a:pt x="43" y="187"/>
                    <a:pt x="43" y="187"/>
                  </a:cubicBezTo>
                  <a:cubicBezTo>
                    <a:pt x="44" y="188"/>
                    <a:pt x="44" y="188"/>
                    <a:pt x="44" y="188"/>
                  </a:cubicBezTo>
                  <a:cubicBezTo>
                    <a:pt x="45" y="188"/>
                    <a:pt x="45" y="188"/>
                    <a:pt x="45" y="188"/>
                  </a:cubicBezTo>
                  <a:cubicBezTo>
                    <a:pt x="45" y="189"/>
                    <a:pt x="45" y="189"/>
                    <a:pt x="45" y="189"/>
                  </a:cubicBezTo>
                  <a:cubicBezTo>
                    <a:pt x="44" y="189"/>
                    <a:pt x="44" y="189"/>
                    <a:pt x="44" y="189"/>
                  </a:cubicBezTo>
                  <a:cubicBezTo>
                    <a:pt x="43" y="188"/>
                    <a:pt x="43" y="188"/>
                    <a:pt x="43" y="188"/>
                  </a:cubicBezTo>
                  <a:cubicBezTo>
                    <a:pt x="43" y="188"/>
                    <a:pt x="43" y="188"/>
                    <a:pt x="43" y="188"/>
                  </a:cubicBezTo>
                  <a:cubicBezTo>
                    <a:pt x="42" y="188"/>
                    <a:pt x="42" y="188"/>
                    <a:pt x="42" y="188"/>
                  </a:cubicBezTo>
                  <a:cubicBezTo>
                    <a:pt x="41" y="188"/>
                    <a:pt x="41" y="188"/>
                    <a:pt x="41" y="188"/>
                  </a:cubicBezTo>
                  <a:cubicBezTo>
                    <a:pt x="41" y="187"/>
                    <a:pt x="41" y="187"/>
                    <a:pt x="41" y="187"/>
                  </a:cubicBezTo>
                  <a:cubicBezTo>
                    <a:pt x="40" y="187"/>
                    <a:pt x="40" y="187"/>
                    <a:pt x="40" y="187"/>
                  </a:cubicBezTo>
                  <a:cubicBezTo>
                    <a:pt x="40" y="188"/>
                    <a:pt x="40" y="188"/>
                    <a:pt x="40" y="188"/>
                  </a:cubicBezTo>
                  <a:cubicBezTo>
                    <a:pt x="41" y="188"/>
                    <a:pt x="41" y="188"/>
                    <a:pt x="41" y="188"/>
                  </a:cubicBezTo>
                  <a:cubicBezTo>
                    <a:pt x="41" y="189"/>
                    <a:pt x="41" y="189"/>
                    <a:pt x="41" y="189"/>
                  </a:cubicBezTo>
                  <a:cubicBezTo>
                    <a:pt x="40" y="189"/>
                    <a:pt x="40" y="189"/>
                    <a:pt x="40" y="189"/>
                  </a:cubicBezTo>
                  <a:cubicBezTo>
                    <a:pt x="39" y="188"/>
                    <a:pt x="39" y="188"/>
                    <a:pt x="39" y="188"/>
                  </a:cubicBezTo>
                  <a:cubicBezTo>
                    <a:pt x="39" y="188"/>
                    <a:pt x="39" y="188"/>
                    <a:pt x="39" y="188"/>
                  </a:cubicBezTo>
                  <a:cubicBezTo>
                    <a:pt x="38" y="188"/>
                    <a:pt x="38" y="188"/>
                    <a:pt x="38" y="188"/>
                  </a:cubicBezTo>
                  <a:cubicBezTo>
                    <a:pt x="38" y="188"/>
                    <a:pt x="38" y="188"/>
                    <a:pt x="38" y="188"/>
                  </a:cubicBezTo>
                  <a:cubicBezTo>
                    <a:pt x="38" y="187"/>
                    <a:pt x="38" y="187"/>
                    <a:pt x="38" y="187"/>
                  </a:cubicBezTo>
                  <a:cubicBezTo>
                    <a:pt x="37" y="188"/>
                    <a:pt x="37" y="188"/>
                    <a:pt x="37" y="188"/>
                  </a:cubicBezTo>
                  <a:cubicBezTo>
                    <a:pt x="37" y="187"/>
                    <a:pt x="37" y="187"/>
                    <a:pt x="37" y="187"/>
                  </a:cubicBezTo>
                  <a:cubicBezTo>
                    <a:pt x="37" y="187"/>
                    <a:pt x="37" y="187"/>
                    <a:pt x="37" y="187"/>
                  </a:cubicBezTo>
                  <a:cubicBezTo>
                    <a:pt x="37" y="187"/>
                    <a:pt x="37" y="187"/>
                    <a:pt x="37" y="187"/>
                  </a:cubicBezTo>
                  <a:cubicBezTo>
                    <a:pt x="39" y="186"/>
                    <a:pt x="39" y="186"/>
                    <a:pt x="39" y="186"/>
                  </a:cubicBezTo>
                  <a:cubicBezTo>
                    <a:pt x="38" y="186"/>
                    <a:pt x="38" y="186"/>
                    <a:pt x="38" y="186"/>
                  </a:cubicBezTo>
                  <a:cubicBezTo>
                    <a:pt x="38" y="186"/>
                    <a:pt x="38" y="186"/>
                    <a:pt x="38" y="186"/>
                  </a:cubicBezTo>
                  <a:lnTo>
                    <a:pt x="37" y="18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5" name="Rectangle 190">
              <a:extLst>
                <a:ext uri="{FF2B5EF4-FFF2-40B4-BE49-F238E27FC236}">
                  <a16:creationId xmlns:a16="http://schemas.microsoft.com/office/drawing/2014/main" xmlns="" id="{4B4BC3FC-9236-4579-8DF7-F8F6E655F2E1}"/>
                </a:ext>
              </a:extLst>
            </p:cNvPr>
            <p:cNvSpPr>
              <a:spLocks noChangeArrowheads="1"/>
            </p:cNvSpPr>
            <p:nvPr/>
          </p:nvSpPr>
          <p:spPr bwMode="auto">
            <a:xfrm>
              <a:off x="3169500" y="3834979"/>
              <a:ext cx="1792" cy="6984"/>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6" name="Freeform 191">
              <a:extLst>
                <a:ext uri="{FF2B5EF4-FFF2-40B4-BE49-F238E27FC236}">
                  <a16:creationId xmlns:a16="http://schemas.microsoft.com/office/drawing/2014/main" xmlns="" id="{339784C0-5F5E-487F-9BFA-A5494D142DC3}"/>
                </a:ext>
              </a:extLst>
            </p:cNvPr>
            <p:cNvSpPr>
              <a:spLocks noEditPoints="1"/>
            </p:cNvSpPr>
            <p:nvPr/>
          </p:nvSpPr>
          <p:spPr bwMode="auto">
            <a:xfrm>
              <a:off x="3182041" y="3841962"/>
              <a:ext cx="19705" cy="19203"/>
            </a:xfrm>
            <a:custGeom>
              <a:avLst/>
              <a:gdLst>
                <a:gd name="T0" fmla="*/ 11 w 11"/>
                <a:gd name="T1" fmla="*/ 11 h 11"/>
                <a:gd name="T2" fmla="*/ 7 w 11"/>
                <a:gd name="T3" fmla="*/ 11 h 11"/>
                <a:gd name="T4" fmla="*/ 7 w 11"/>
                <a:gd name="T5" fmla="*/ 11 h 11"/>
                <a:gd name="T6" fmla="*/ 11 w 11"/>
                <a:gd name="T7" fmla="*/ 11 h 11"/>
                <a:gd name="T8" fmla="*/ 11 w 11"/>
                <a:gd name="T9" fmla="*/ 11 h 11"/>
                <a:gd name="T10" fmla="*/ 7 w 11"/>
                <a:gd name="T11" fmla="*/ 0 h 11"/>
                <a:gd name="T12" fmla="*/ 4 w 11"/>
                <a:gd name="T13" fmla="*/ 4 h 11"/>
                <a:gd name="T14" fmla="*/ 7 w 11"/>
                <a:gd name="T15" fmla="*/ 4 h 11"/>
                <a:gd name="T16" fmla="*/ 11 w 11"/>
                <a:gd name="T17" fmla="*/ 8 h 11"/>
                <a:gd name="T18" fmla="*/ 7 w 11"/>
                <a:gd name="T19" fmla="*/ 0 h 11"/>
                <a:gd name="T20" fmla="*/ 7 w 11"/>
                <a:gd name="T21" fmla="*/ 0 h 11"/>
                <a:gd name="T22" fmla="*/ 0 w 11"/>
                <a:gd name="T23" fmla="*/ 4 h 11"/>
                <a:gd name="T24" fmla="*/ 4 w 11"/>
                <a:gd name="T25" fmla="*/ 8 h 11"/>
                <a:gd name="T26" fmla="*/ 4 w 11"/>
                <a:gd name="T27" fmla="*/ 11 h 11"/>
                <a:gd name="T28" fmla="*/ 0 w 11"/>
                <a:gd name="T29" fmla="*/ 4 h 11"/>
                <a:gd name="T30" fmla="*/ 0 w 11"/>
                <a:gd name="T31" fmla="*/ 4 h 11"/>
                <a:gd name="T32" fmla="*/ 0 w 11"/>
                <a:gd name="T33" fmla="*/ 4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1" h="11">
                  <a:moveTo>
                    <a:pt x="11" y="11"/>
                  </a:moveTo>
                  <a:lnTo>
                    <a:pt x="7" y="11"/>
                  </a:lnTo>
                  <a:lnTo>
                    <a:pt x="7" y="11"/>
                  </a:lnTo>
                  <a:lnTo>
                    <a:pt x="11" y="11"/>
                  </a:lnTo>
                  <a:lnTo>
                    <a:pt x="11" y="11"/>
                  </a:lnTo>
                  <a:close/>
                  <a:moveTo>
                    <a:pt x="7" y="0"/>
                  </a:moveTo>
                  <a:lnTo>
                    <a:pt x="4" y="4"/>
                  </a:lnTo>
                  <a:lnTo>
                    <a:pt x="7" y="4"/>
                  </a:lnTo>
                  <a:lnTo>
                    <a:pt x="11" y="8"/>
                  </a:lnTo>
                  <a:lnTo>
                    <a:pt x="7" y="0"/>
                  </a:lnTo>
                  <a:lnTo>
                    <a:pt x="7" y="0"/>
                  </a:lnTo>
                  <a:close/>
                  <a:moveTo>
                    <a:pt x="0" y="4"/>
                  </a:moveTo>
                  <a:lnTo>
                    <a:pt x="4" y="8"/>
                  </a:lnTo>
                  <a:lnTo>
                    <a:pt x="4" y="11"/>
                  </a:lnTo>
                  <a:lnTo>
                    <a:pt x="0" y="4"/>
                  </a:lnTo>
                  <a:lnTo>
                    <a:pt x="0" y="4"/>
                  </a:lnTo>
                  <a:lnTo>
                    <a:pt x="0"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7" name="Freeform 192">
              <a:extLst>
                <a:ext uri="{FF2B5EF4-FFF2-40B4-BE49-F238E27FC236}">
                  <a16:creationId xmlns:a16="http://schemas.microsoft.com/office/drawing/2014/main" xmlns="" id="{F6849E13-304D-45C3-AA4E-07E13000312C}"/>
                </a:ext>
              </a:extLst>
            </p:cNvPr>
            <p:cNvSpPr/>
            <p:nvPr/>
          </p:nvSpPr>
          <p:spPr bwMode="auto">
            <a:xfrm>
              <a:off x="3189208" y="3868147"/>
              <a:ext cx="5374" cy="12221"/>
            </a:xfrm>
            <a:custGeom>
              <a:avLst/>
              <a:gdLst>
                <a:gd name="T0" fmla="*/ 0 w 1"/>
                <a:gd name="T1" fmla="*/ 0 h 2"/>
                <a:gd name="T2" fmla="*/ 1 w 1"/>
                <a:gd name="T3" fmla="*/ 1 h 2"/>
                <a:gd name="T4" fmla="*/ 1 w 1"/>
                <a:gd name="T5" fmla="*/ 2 h 2"/>
                <a:gd name="T6" fmla="*/ 0 w 1"/>
                <a:gd name="T7" fmla="*/ 2 h 2"/>
                <a:gd name="T8" fmla="*/ 0 w 1"/>
                <a:gd name="T9" fmla="*/ 1 h 2"/>
                <a:gd name="T10" fmla="*/ 0 w 1"/>
                <a:gd name="T11" fmla="*/ 0 h 2"/>
              </a:gdLst>
              <a:ahLst/>
              <a:cxnLst>
                <a:cxn ang="0">
                  <a:pos x="T0" y="T1"/>
                </a:cxn>
                <a:cxn ang="0">
                  <a:pos x="T2" y="T3"/>
                </a:cxn>
                <a:cxn ang="0">
                  <a:pos x="T4" y="T5"/>
                </a:cxn>
                <a:cxn ang="0">
                  <a:pos x="T6" y="T7"/>
                </a:cxn>
                <a:cxn ang="0">
                  <a:pos x="T8" y="T9"/>
                </a:cxn>
                <a:cxn ang="0">
                  <a:pos x="T10" y="T11"/>
                </a:cxn>
              </a:cxnLst>
              <a:rect l="0" t="0" r="r" b="b"/>
              <a:pathLst>
                <a:path w="1" h="2">
                  <a:moveTo>
                    <a:pt x="0" y="0"/>
                  </a:moveTo>
                  <a:cubicBezTo>
                    <a:pt x="1" y="1"/>
                    <a:pt x="1" y="1"/>
                    <a:pt x="1" y="1"/>
                  </a:cubicBezTo>
                  <a:cubicBezTo>
                    <a:pt x="1" y="2"/>
                    <a:pt x="1" y="2"/>
                    <a:pt x="1" y="2"/>
                  </a:cubicBezTo>
                  <a:cubicBezTo>
                    <a:pt x="0" y="2"/>
                    <a:pt x="0" y="2"/>
                    <a:pt x="0" y="2"/>
                  </a:cubicBezTo>
                  <a:cubicBezTo>
                    <a:pt x="0" y="1"/>
                    <a:pt x="0" y="1"/>
                    <a:pt x="0" y="1"/>
                  </a:cubicBezTo>
                  <a:cubicBezTo>
                    <a:pt x="0" y="1"/>
                    <a:pt x="1" y="0"/>
                    <a:pt x="0" y="0"/>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8" name="Freeform 193">
              <a:extLst>
                <a:ext uri="{FF2B5EF4-FFF2-40B4-BE49-F238E27FC236}">
                  <a16:creationId xmlns:a16="http://schemas.microsoft.com/office/drawing/2014/main" xmlns="" id="{13F8531A-7EEF-4213-9DF6-3BCC6163EBC2}"/>
                </a:ext>
              </a:extLst>
            </p:cNvPr>
            <p:cNvSpPr>
              <a:spLocks noEditPoints="1"/>
            </p:cNvSpPr>
            <p:nvPr/>
          </p:nvSpPr>
          <p:spPr bwMode="auto">
            <a:xfrm>
              <a:off x="3189206" y="3887352"/>
              <a:ext cx="19705" cy="38406"/>
            </a:xfrm>
            <a:custGeom>
              <a:avLst/>
              <a:gdLst>
                <a:gd name="T0" fmla="*/ 7 w 11"/>
                <a:gd name="T1" fmla="*/ 15 h 22"/>
                <a:gd name="T2" fmla="*/ 3 w 11"/>
                <a:gd name="T3" fmla="*/ 19 h 22"/>
                <a:gd name="T4" fmla="*/ 3 w 11"/>
                <a:gd name="T5" fmla="*/ 22 h 22"/>
                <a:gd name="T6" fmla="*/ 7 w 11"/>
                <a:gd name="T7" fmla="*/ 22 h 22"/>
                <a:gd name="T8" fmla="*/ 11 w 11"/>
                <a:gd name="T9" fmla="*/ 19 h 22"/>
                <a:gd name="T10" fmla="*/ 7 w 11"/>
                <a:gd name="T11" fmla="*/ 15 h 22"/>
                <a:gd name="T12" fmla="*/ 7 w 11"/>
                <a:gd name="T13" fmla="*/ 15 h 22"/>
                <a:gd name="T14" fmla="*/ 0 w 11"/>
                <a:gd name="T15" fmla="*/ 0 h 22"/>
                <a:gd name="T16" fmla="*/ 7 w 11"/>
                <a:gd name="T17" fmla="*/ 4 h 22"/>
                <a:gd name="T18" fmla="*/ 11 w 11"/>
                <a:gd name="T19" fmla="*/ 8 h 22"/>
                <a:gd name="T20" fmla="*/ 11 w 11"/>
                <a:gd name="T21" fmla="*/ 11 h 22"/>
                <a:gd name="T22" fmla="*/ 7 w 11"/>
                <a:gd name="T23" fmla="*/ 8 h 22"/>
                <a:gd name="T24" fmla="*/ 3 w 11"/>
                <a:gd name="T25" fmla="*/ 8 h 22"/>
                <a:gd name="T26" fmla="*/ 3 w 11"/>
                <a:gd name="T27" fmla="*/ 8 h 22"/>
                <a:gd name="T28" fmla="*/ 0 w 11"/>
                <a:gd name="T29" fmla="*/ 4 h 22"/>
                <a:gd name="T30" fmla="*/ 0 w 11"/>
                <a:gd name="T31"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 h="22">
                  <a:moveTo>
                    <a:pt x="7" y="15"/>
                  </a:moveTo>
                  <a:lnTo>
                    <a:pt x="3" y="19"/>
                  </a:lnTo>
                  <a:lnTo>
                    <a:pt x="3" y="22"/>
                  </a:lnTo>
                  <a:lnTo>
                    <a:pt x="7" y="22"/>
                  </a:lnTo>
                  <a:lnTo>
                    <a:pt x="11" y="19"/>
                  </a:lnTo>
                  <a:lnTo>
                    <a:pt x="7" y="15"/>
                  </a:lnTo>
                  <a:lnTo>
                    <a:pt x="7" y="15"/>
                  </a:lnTo>
                  <a:close/>
                  <a:moveTo>
                    <a:pt x="0" y="0"/>
                  </a:moveTo>
                  <a:lnTo>
                    <a:pt x="7" y="4"/>
                  </a:lnTo>
                  <a:lnTo>
                    <a:pt x="11" y="8"/>
                  </a:lnTo>
                  <a:lnTo>
                    <a:pt x="11" y="11"/>
                  </a:lnTo>
                  <a:lnTo>
                    <a:pt x="7" y="8"/>
                  </a:lnTo>
                  <a:lnTo>
                    <a:pt x="3" y="8"/>
                  </a:lnTo>
                  <a:lnTo>
                    <a:pt x="3" y="8"/>
                  </a:lnTo>
                  <a:lnTo>
                    <a:pt x="0" y="4"/>
                  </a:lnTo>
                  <a:lnTo>
                    <a:pt x="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9" name="Freeform 194">
              <a:extLst>
                <a:ext uri="{FF2B5EF4-FFF2-40B4-BE49-F238E27FC236}">
                  <a16:creationId xmlns:a16="http://schemas.microsoft.com/office/drawing/2014/main" xmlns="" id="{7BE4FD9E-2349-4AD9-954C-6B431E68EA06}"/>
                </a:ext>
              </a:extLst>
            </p:cNvPr>
            <p:cNvSpPr/>
            <p:nvPr/>
          </p:nvSpPr>
          <p:spPr bwMode="auto">
            <a:xfrm>
              <a:off x="3241155" y="3932740"/>
              <a:ext cx="7166" cy="6984"/>
            </a:xfrm>
            <a:custGeom>
              <a:avLst/>
              <a:gdLst>
                <a:gd name="T0" fmla="*/ 4 w 4"/>
                <a:gd name="T1" fmla="*/ 0 h 4"/>
                <a:gd name="T2" fmla="*/ 0 w 4"/>
                <a:gd name="T3" fmla="*/ 0 h 4"/>
                <a:gd name="T4" fmla="*/ 0 w 4"/>
                <a:gd name="T5" fmla="*/ 4 h 4"/>
                <a:gd name="T6" fmla="*/ 4 w 4"/>
                <a:gd name="T7" fmla="*/ 4 h 4"/>
                <a:gd name="T8" fmla="*/ 4 w 4"/>
                <a:gd name="T9" fmla="*/ 0 h 4"/>
                <a:gd name="T10" fmla="*/ 4 w 4"/>
                <a:gd name="T11" fmla="*/ 0 h 4"/>
              </a:gdLst>
              <a:ahLst/>
              <a:cxnLst>
                <a:cxn ang="0">
                  <a:pos x="T0" y="T1"/>
                </a:cxn>
                <a:cxn ang="0">
                  <a:pos x="T2" y="T3"/>
                </a:cxn>
                <a:cxn ang="0">
                  <a:pos x="T4" y="T5"/>
                </a:cxn>
                <a:cxn ang="0">
                  <a:pos x="T6" y="T7"/>
                </a:cxn>
                <a:cxn ang="0">
                  <a:pos x="T8" y="T9"/>
                </a:cxn>
                <a:cxn ang="0">
                  <a:pos x="T10" y="T11"/>
                </a:cxn>
              </a:cxnLst>
              <a:rect l="0" t="0" r="r" b="b"/>
              <a:pathLst>
                <a:path w="4" h="4">
                  <a:moveTo>
                    <a:pt x="4" y="0"/>
                  </a:moveTo>
                  <a:lnTo>
                    <a:pt x="0" y="0"/>
                  </a:lnTo>
                  <a:lnTo>
                    <a:pt x="0" y="4"/>
                  </a:lnTo>
                  <a:lnTo>
                    <a:pt x="4" y="4"/>
                  </a:lnTo>
                  <a:lnTo>
                    <a:pt x="4" y="0"/>
                  </a:lnTo>
                  <a:lnTo>
                    <a:pt x="4"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0" name="Freeform 195">
              <a:extLst>
                <a:ext uri="{FF2B5EF4-FFF2-40B4-BE49-F238E27FC236}">
                  <a16:creationId xmlns:a16="http://schemas.microsoft.com/office/drawing/2014/main" xmlns="" id="{A2C8211B-7A55-4805-9025-FD43B8CBB362}"/>
                </a:ext>
              </a:extLst>
            </p:cNvPr>
            <p:cNvSpPr>
              <a:spLocks noEditPoints="1"/>
            </p:cNvSpPr>
            <p:nvPr/>
          </p:nvSpPr>
          <p:spPr bwMode="auto">
            <a:xfrm>
              <a:off x="3174875" y="3925758"/>
              <a:ext cx="19705" cy="40152"/>
            </a:xfrm>
            <a:custGeom>
              <a:avLst/>
              <a:gdLst>
                <a:gd name="T0" fmla="*/ 2 w 3"/>
                <a:gd name="T1" fmla="*/ 6 h 6"/>
                <a:gd name="T2" fmla="*/ 2 w 3"/>
                <a:gd name="T3" fmla="*/ 5 h 6"/>
                <a:gd name="T4" fmla="*/ 1 w 3"/>
                <a:gd name="T5" fmla="*/ 5 h 6"/>
                <a:gd name="T6" fmla="*/ 0 w 3"/>
                <a:gd name="T7" fmla="*/ 6 h 6"/>
                <a:gd name="T8" fmla="*/ 1 w 3"/>
                <a:gd name="T9" fmla="*/ 6 h 6"/>
                <a:gd name="T10" fmla="*/ 2 w 3"/>
                <a:gd name="T11" fmla="*/ 6 h 6"/>
                <a:gd name="T12" fmla="*/ 2 w 3"/>
                <a:gd name="T13" fmla="*/ 4 h 6"/>
                <a:gd name="T14" fmla="*/ 3 w 3"/>
                <a:gd name="T15" fmla="*/ 5 h 6"/>
                <a:gd name="T16" fmla="*/ 2 w 3"/>
                <a:gd name="T17" fmla="*/ 5 h 6"/>
                <a:gd name="T18" fmla="*/ 2 w 3"/>
                <a:gd name="T19" fmla="*/ 4 h 6"/>
                <a:gd name="T20" fmla="*/ 3 w 3"/>
                <a:gd name="T21" fmla="*/ 0 h 6"/>
                <a:gd name="T22" fmla="*/ 3 w 3"/>
                <a:gd name="T23" fmla="*/ 1 h 6"/>
                <a:gd name="T24" fmla="*/ 3 w 3"/>
                <a:gd name="T25" fmla="*/ 2 h 6"/>
                <a:gd name="T26" fmla="*/ 3 w 3"/>
                <a:gd name="T27" fmla="*/ 0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2" y="6"/>
                  </a:moveTo>
                  <a:cubicBezTo>
                    <a:pt x="2" y="5"/>
                    <a:pt x="2" y="5"/>
                    <a:pt x="2" y="5"/>
                  </a:cubicBezTo>
                  <a:cubicBezTo>
                    <a:pt x="1" y="5"/>
                    <a:pt x="1" y="5"/>
                    <a:pt x="1" y="5"/>
                  </a:cubicBezTo>
                  <a:cubicBezTo>
                    <a:pt x="0" y="6"/>
                    <a:pt x="0" y="6"/>
                    <a:pt x="0" y="6"/>
                  </a:cubicBezTo>
                  <a:cubicBezTo>
                    <a:pt x="1" y="6"/>
                    <a:pt x="1" y="6"/>
                    <a:pt x="1" y="6"/>
                  </a:cubicBezTo>
                  <a:cubicBezTo>
                    <a:pt x="2" y="6"/>
                    <a:pt x="2" y="6"/>
                    <a:pt x="2" y="6"/>
                  </a:cubicBezTo>
                  <a:close/>
                  <a:moveTo>
                    <a:pt x="2" y="4"/>
                  </a:moveTo>
                  <a:cubicBezTo>
                    <a:pt x="3" y="5"/>
                    <a:pt x="3" y="5"/>
                    <a:pt x="3" y="5"/>
                  </a:cubicBezTo>
                  <a:cubicBezTo>
                    <a:pt x="2" y="5"/>
                    <a:pt x="2" y="5"/>
                    <a:pt x="2" y="5"/>
                  </a:cubicBezTo>
                  <a:cubicBezTo>
                    <a:pt x="2" y="5"/>
                    <a:pt x="2" y="4"/>
                    <a:pt x="2" y="4"/>
                  </a:cubicBezTo>
                  <a:close/>
                  <a:moveTo>
                    <a:pt x="3" y="0"/>
                  </a:moveTo>
                  <a:cubicBezTo>
                    <a:pt x="3" y="1"/>
                    <a:pt x="3" y="1"/>
                    <a:pt x="3" y="1"/>
                  </a:cubicBezTo>
                  <a:cubicBezTo>
                    <a:pt x="3" y="2"/>
                    <a:pt x="3" y="2"/>
                    <a:pt x="3" y="2"/>
                  </a:cubicBezTo>
                  <a:lnTo>
                    <a:pt x="3"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1" name="Freeform 196">
              <a:extLst>
                <a:ext uri="{FF2B5EF4-FFF2-40B4-BE49-F238E27FC236}">
                  <a16:creationId xmlns:a16="http://schemas.microsoft.com/office/drawing/2014/main" xmlns="" id="{989F5B32-9476-458F-A4D4-792F625C63BC}"/>
                </a:ext>
              </a:extLst>
            </p:cNvPr>
            <p:cNvSpPr>
              <a:spLocks noEditPoints="1"/>
            </p:cNvSpPr>
            <p:nvPr/>
          </p:nvSpPr>
          <p:spPr bwMode="auto">
            <a:xfrm>
              <a:off x="3169501" y="3990349"/>
              <a:ext cx="39411" cy="33169"/>
            </a:xfrm>
            <a:custGeom>
              <a:avLst/>
              <a:gdLst>
                <a:gd name="T0" fmla="*/ 18 w 22"/>
                <a:gd name="T1" fmla="*/ 0 h 19"/>
                <a:gd name="T2" fmla="*/ 22 w 22"/>
                <a:gd name="T3" fmla="*/ 0 h 19"/>
                <a:gd name="T4" fmla="*/ 22 w 22"/>
                <a:gd name="T5" fmla="*/ 0 h 19"/>
                <a:gd name="T6" fmla="*/ 18 w 22"/>
                <a:gd name="T7" fmla="*/ 0 h 19"/>
                <a:gd name="T8" fmla="*/ 18 w 22"/>
                <a:gd name="T9" fmla="*/ 0 h 19"/>
                <a:gd name="T10" fmla="*/ 18 w 22"/>
                <a:gd name="T11" fmla="*/ 4 h 19"/>
                <a:gd name="T12" fmla="*/ 11 w 22"/>
                <a:gd name="T13" fmla="*/ 4 h 19"/>
                <a:gd name="T14" fmla="*/ 11 w 22"/>
                <a:gd name="T15" fmla="*/ 4 h 19"/>
                <a:gd name="T16" fmla="*/ 7 w 22"/>
                <a:gd name="T17" fmla="*/ 4 h 19"/>
                <a:gd name="T18" fmla="*/ 3 w 22"/>
                <a:gd name="T19" fmla="*/ 8 h 19"/>
                <a:gd name="T20" fmla="*/ 7 w 22"/>
                <a:gd name="T21" fmla="*/ 8 h 19"/>
                <a:gd name="T22" fmla="*/ 7 w 22"/>
                <a:gd name="T23" fmla="*/ 12 h 19"/>
                <a:gd name="T24" fmla="*/ 3 w 22"/>
                <a:gd name="T25" fmla="*/ 15 h 19"/>
                <a:gd name="T26" fmla="*/ 0 w 22"/>
                <a:gd name="T27" fmla="*/ 15 h 19"/>
                <a:gd name="T28" fmla="*/ 7 w 22"/>
                <a:gd name="T29" fmla="*/ 19 h 19"/>
                <a:gd name="T30" fmla="*/ 14 w 22"/>
                <a:gd name="T31" fmla="*/ 15 h 19"/>
                <a:gd name="T32" fmla="*/ 18 w 22"/>
                <a:gd name="T33" fmla="*/ 15 h 19"/>
                <a:gd name="T34" fmla="*/ 18 w 22"/>
                <a:gd name="T35" fmla="*/ 12 h 19"/>
                <a:gd name="T36" fmla="*/ 14 w 22"/>
                <a:gd name="T37" fmla="*/ 8 h 19"/>
                <a:gd name="T38" fmla="*/ 18 w 22"/>
                <a:gd name="T39" fmla="*/ 4 h 19"/>
                <a:gd name="T40" fmla="*/ 18 w 22"/>
                <a:gd name="T41"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2" h="19">
                  <a:moveTo>
                    <a:pt x="18" y="0"/>
                  </a:moveTo>
                  <a:lnTo>
                    <a:pt x="22" y="0"/>
                  </a:lnTo>
                  <a:lnTo>
                    <a:pt x="22" y="0"/>
                  </a:lnTo>
                  <a:lnTo>
                    <a:pt x="18" y="0"/>
                  </a:lnTo>
                  <a:lnTo>
                    <a:pt x="18" y="0"/>
                  </a:lnTo>
                  <a:close/>
                  <a:moveTo>
                    <a:pt x="18" y="4"/>
                  </a:moveTo>
                  <a:lnTo>
                    <a:pt x="11" y="4"/>
                  </a:lnTo>
                  <a:lnTo>
                    <a:pt x="11" y="4"/>
                  </a:lnTo>
                  <a:lnTo>
                    <a:pt x="7" y="4"/>
                  </a:lnTo>
                  <a:lnTo>
                    <a:pt x="3" y="8"/>
                  </a:lnTo>
                  <a:lnTo>
                    <a:pt x="7" y="8"/>
                  </a:lnTo>
                  <a:lnTo>
                    <a:pt x="7" y="12"/>
                  </a:lnTo>
                  <a:lnTo>
                    <a:pt x="3" y="15"/>
                  </a:lnTo>
                  <a:lnTo>
                    <a:pt x="0" y="15"/>
                  </a:lnTo>
                  <a:lnTo>
                    <a:pt x="7" y="19"/>
                  </a:lnTo>
                  <a:lnTo>
                    <a:pt x="14" y="15"/>
                  </a:lnTo>
                  <a:lnTo>
                    <a:pt x="18" y="15"/>
                  </a:lnTo>
                  <a:lnTo>
                    <a:pt x="18" y="12"/>
                  </a:lnTo>
                  <a:lnTo>
                    <a:pt x="14" y="8"/>
                  </a:lnTo>
                  <a:lnTo>
                    <a:pt x="18" y="4"/>
                  </a:lnTo>
                  <a:lnTo>
                    <a:pt x="18"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2" name="Rectangle 197">
              <a:extLst>
                <a:ext uri="{FF2B5EF4-FFF2-40B4-BE49-F238E27FC236}">
                  <a16:creationId xmlns:a16="http://schemas.microsoft.com/office/drawing/2014/main" xmlns="" id="{A8E3D996-2C7B-41B9-8918-B35F8CF549CB}"/>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3" name="Rectangle 198">
              <a:extLst>
                <a:ext uri="{FF2B5EF4-FFF2-40B4-BE49-F238E27FC236}">
                  <a16:creationId xmlns:a16="http://schemas.microsoft.com/office/drawing/2014/main" xmlns="" id="{C024D5CE-8E73-4605-915C-8045A630A522}"/>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4" name="Rectangle 199">
              <a:extLst>
                <a:ext uri="{FF2B5EF4-FFF2-40B4-BE49-F238E27FC236}">
                  <a16:creationId xmlns:a16="http://schemas.microsoft.com/office/drawing/2014/main" xmlns="" id="{719EB514-2480-4556-8FA5-19F4E7D3E928}"/>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5" name="Rectangle 200">
              <a:extLst>
                <a:ext uri="{FF2B5EF4-FFF2-40B4-BE49-F238E27FC236}">
                  <a16:creationId xmlns:a16="http://schemas.microsoft.com/office/drawing/2014/main" xmlns="" id="{7CFC2787-5EF8-4D4D-A8F7-C5E6E43CE78E}"/>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6" name="Rectangle 201">
              <a:extLst>
                <a:ext uri="{FF2B5EF4-FFF2-40B4-BE49-F238E27FC236}">
                  <a16:creationId xmlns:a16="http://schemas.microsoft.com/office/drawing/2014/main" xmlns="" id="{0B24376C-3AF5-4B90-B799-ACAF6224D3C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7" name="Rectangle 202">
              <a:extLst>
                <a:ext uri="{FF2B5EF4-FFF2-40B4-BE49-F238E27FC236}">
                  <a16:creationId xmlns:a16="http://schemas.microsoft.com/office/drawing/2014/main" xmlns="" id="{3DDAA61B-41DB-4ABA-B788-CE6046AF43B2}"/>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8" name="Rectangle 203">
              <a:extLst>
                <a:ext uri="{FF2B5EF4-FFF2-40B4-BE49-F238E27FC236}">
                  <a16:creationId xmlns:a16="http://schemas.microsoft.com/office/drawing/2014/main" xmlns="" id="{EEDED27A-7550-4213-A161-6CB0066CD427}"/>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9" name="Rectangle 204">
              <a:extLst>
                <a:ext uri="{FF2B5EF4-FFF2-40B4-BE49-F238E27FC236}">
                  <a16:creationId xmlns:a16="http://schemas.microsoft.com/office/drawing/2014/main" xmlns="" id="{E1942A5D-9019-4922-A924-188A55625E6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0" name="Rectangle 206">
              <a:extLst>
                <a:ext uri="{FF2B5EF4-FFF2-40B4-BE49-F238E27FC236}">
                  <a16:creationId xmlns:a16="http://schemas.microsoft.com/office/drawing/2014/main" xmlns="" id="{68576661-5865-4D08-91E7-B0B8BFD99DE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1" name="Rectangle 207">
              <a:extLst>
                <a:ext uri="{FF2B5EF4-FFF2-40B4-BE49-F238E27FC236}">
                  <a16:creationId xmlns:a16="http://schemas.microsoft.com/office/drawing/2014/main" xmlns="" id="{06BF6C74-4746-4C2A-8078-93358E750D57}"/>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2" name="Rectangle 208">
              <a:extLst>
                <a:ext uri="{FF2B5EF4-FFF2-40B4-BE49-F238E27FC236}">
                  <a16:creationId xmlns:a16="http://schemas.microsoft.com/office/drawing/2014/main" xmlns="" id="{5D4A68BC-E15E-4647-8F6B-49A82D9CCC92}"/>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3" name="Rectangle 209">
              <a:extLst>
                <a:ext uri="{FF2B5EF4-FFF2-40B4-BE49-F238E27FC236}">
                  <a16:creationId xmlns:a16="http://schemas.microsoft.com/office/drawing/2014/main" xmlns="" id="{CC31E905-2314-4797-9EF2-CAF2A4E8C2B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4" name="Rectangle 210">
              <a:extLst>
                <a:ext uri="{FF2B5EF4-FFF2-40B4-BE49-F238E27FC236}">
                  <a16:creationId xmlns:a16="http://schemas.microsoft.com/office/drawing/2014/main" xmlns="" id="{3D5F008B-31A8-4D51-AD1E-31B46B0783A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5" name="Rectangle 211">
              <a:extLst>
                <a:ext uri="{FF2B5EF4-FFF2-40B4-BE49-F238E27FC236}">
                  <a16:creationId xmlns:a16="http://schemas.microsoft.com/office/drawing/2014/main" xmlns="" id="{913ECBB7-1485-4205-8892-4C0A17A8584C}"/>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6" name="Rectangle 212">
              <a:extLst>
                <a:ext uri="{FF2B5EF4-FFF2-40B4-BE49-F238E27FC236}">
                  <a16:creationId xmlns:a16="http://schemas.microsoft.com/office/drawing/2014/main" xmlns="" id="{CE2C2A33-1040-41E4-BB3A-A2539BB33A93}"/>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7" name="Rectangle 213">
              <a:extLst>
                <a:ext uri="{FF2B5EF4-FFF2-40B4-BE49-F238E27FC236}">
                  <a16:creationId xmlns:a16="http://schemas.microsoft.com/office/drawing/2014/main" xmlns="" id="{06539C26-6A0A-4A69-8A90-72300166D02B}"/>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8" name="Rectangle 214">
              <a:extLst>
                <a:ext uri="{FF2B5EF4-FFF2-40B4-BE49-F238E27FC236}">
                  <a16:creationId xmlns:a16="http://schemas.microsoft.com/office/drawing/2014/main" xmlns="" id="{4BF7C2B7-1FD6-4F30-AD1B-4478DE136663}"/>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9" name="Rectangle 215">
              <a:extLst>
                <a:ext uri="{FF2B5EF4-FFF2-40B4-BE49-F238E27FC236}">
                  <a16:creationId xmlns:a16="http://schemas.microsoft.com/office/drawing/2014/main" xmlns="" id="{4CC2AC77-7047-4778-B304-BDCE605CF248}"/>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0" name="Rectangle 216">
              <a:extLst>
                <a:ext uri="{FF2B5EF4-FFF2-40B4-BE49-F238E27FC236}">
                  <a16:creationId xmlns:a16="http://schemas.microsoft.com/office/drawing/2014/main" xmlns="" id="{5FEB6712-9951-44E4-9DB3-CF7767A8B93F}"/>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1" name="Rectangle 217">
              <a:extLst>
                <a:ext uri="{FF2B5EF4-FFF2-40B4-BE49-F238E27FC236}">
                  <a16:creationId xmlns:a16="http://schemas.microsoft.com/office/drawing/2014/main" xmlns="" id="{C0A6D2C1-47A3-41E9-9112-8AED3CB7007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2" name="Rectangle 218">
              <a:extLst>
                <a:ext uri="{FF2B5EF4-FFF2-40B4-BE49-F238E27FC236}">
                  <a16:creationId xmlns:a16="http://schemas.microsoft.com/office/drawing/2014/main" xmlns="" id="{F1DCB509-0861-4E87-968C-DA3CDB81CE7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3" name="Rectangle 219">
              <a:extLst>
                <a:ext uri="{FF2B5EF4-FFF2-40B4-BE49-F238E27FC236}">
                  <a16:creationId xmlns:a16="http://schemas.microsoft.com/office/drawing/2014/main" xmlns="" id="{A614EC79-30F7-40AC-ABEE-44ED61EDD04E}"/>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4" name="Rectangle 220">
              <a:extLst>
                <a:ext uri="{FF2B5EF4-FFF2-40B4-BE49-F238E27FC236}">
                  <a16:creationId xmlns:a16="http://schemas.microsoft.com/office/drawing/2014/main" xmlns="" id="{2082CBC1-E85B-417F-978D-261222BCABB2}"/>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5" name="Rectangle 221">
              <a:extLst>
                <a:ext uri="{FF2B5EF4-FFF2-40B4-BE49-F238E27FC236}">
                  <a16:creationId xmlns:a16="http://schemas.microsoft.com/office/drawing/2014/main" xmlns="" id="{F8D4D42F-1585-49FE-9E10-AF852A4138E4}"/>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6" name="Rectangle 222">
              <a:extLst>
                <a:ext uri="{FF2B5EF4-FFF2-40B4-BE49-F238E27FC236}">
                  <a16:creationId xmlns:a16="http://schemas.microsoft.com/office/drawing/2014/main" xmlns="" id="{DDFB28B9-DD22-4F72-9A53-69EAB3DB756F}"/>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7" name="Rectangle 223">
              <a:extLst>
                <a:ext uri="{FF2B5EF4-FFF2-40B4-BE49-F238E27FC236}">
                  <a16:creationId xmlns:a16="http://schemas.microsoft.com/office/drawing/2014/main" xmlns="" id="{5750B007-8185-48BB-9574-54B2123F8FE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8" name="Rectangle 224">
              <a:extLst>
                <a:ext uri="{FF2B5EF4-FFF2-40B4-BE49-F238E27FC236}">
                  <a16:creationId xmlns:a16="http://schemas.microsoft.com/office/drawing/2014/main" xmlns="" id="{49AECE0D-5DE2-4D4E-862D-CBBC62E8EDEE}"/>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9" name="Rectangle 225">
              <a:extLst>
                <a:ext uri="{FF2B5EF4-FFF2-40B4-BE49-F238E27FC236}">
                  <a16:creationId xmlns:a16="http://schemas.microsoft.com/office/drawing/2014/main" xmlns="" id="{E650FD00-0532-49D7-BC70-6E26A8205B3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0" name="Rectangle 226">
              <a:extLst>
                <a:ext uri="{FF2B5EF4-FFF2-40B4-BE49-F238E27FC236}">
                  <a16:creationId xmlns:a16="http://schemas.microsoft.com/office/drawing/2014/main" xmlns="" id="{8D93AF18-2C87-4366-96F9-35FA5245636E}"/>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1" name="Rectangle 227">
              <a:extLst>
                <a:ext uri="{FF2B5EF4-FFF2-40B4-BE49-F238E27FC236}">
                  <a16:creationId xmlns:a16="http://schemas.microsoft.com/office/drawing/2014/main" xmlns="" id="{DCE278FF-246A-44CD-8F69-52CEE47FBF0D}"/>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2" name="Rectangle 228">
              <a:extLst>
                <a:ext uri="{FF2B5EF4-FFF2-40B4-BE49-F238E27FC236}">
                  <a16:creationId xmlns:a16="http://schemas.microsoft.com/office/drawing/2014/main" xmlns="" id="{8C4A7624-2F1B-423B-A01B-202A677319D8}"/>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3" name="Rectangle 229">
              <a:extLst>
                <a:ext uri="{FF2B5EF4-FFF2-40B4-BE49-F238E27FC236}">
                  <a16:creationId xmlns:a16="http://schemas.microsoft.com/office/drawing/2014/main" xmlns="" id="{68387534-E041-46FA-BA34-8D64350F3C59}"/>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4" name="Rectangle 230">
              <a:extLst>
                <a:ext uri="{FF2B5EF4-FFF2-40B4-BE49-F238E27FC236}">
                  <a16:creationId xmlns:a16="http://schemas.microsoft.com/office/drawing/2014/main" xmlns="" id="{6395E7FD-34B9-462E-89A1-47F5C1254B39}"/>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5" name="Rectangle 231">
              <a:extLst>
                <a:ext uri="{FF2B5EF4-FFF2-40B4-BE49-F238E27FC236}">
                  <a16:creationId xmlns:a16="http://schemas.microsoft.com/office/drawing/2014/main" xmlns="" id="{EA542E6B-E32C-45FB-A95D-AA560A56345B}"/>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6" name="Rectangle 232">
              <a:extLst>
                <a:ext uri="{FF2B5EF4-FFF2-40B4-BE49-F238E27FC236}">
                  <a16:creationId xmlns:a16="http://schemas.microsoft.com/office/drawing/2014/main" xmlns="" id="{5B5E28DD-3B76-4591-B3EA-1810A0D16CEC}"/>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7" name="Rectangle 233">
              <a:extLst>
                <a:ext uri="{FF2B5EF4-FFF2-40B4-BE49-F238E27FC236}">
                  <a16:creationId xmlns:a16="http://schemas.microsoft.com/office/drawing/2014/main" xmlns="" id="{DE2722ED-9D08-4302-82F1-50445A06D9CC}"/>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8" name="Rectangle 234">
              <a:extLst>
                <a:ext uri="{FF2B5EF4-FFF2-40B4-BE49-F238E27FC236}">
                  <a16:creationId xmlns:a16="http://schemas.microsoft.com/office/drawing/2014/main" xmlns="" id="{7DBDC027-7059-4A92-93D1-0349C8C2D0D0}"/>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9" name="Rectangle 235">
              <a:extLst>
                <a:ext uri="{FF2B5EF4-FFF2-40B4-BE49-F238E27FC236}">
                  <a16:creationId xmlns:a16="http://schemas.microsoft.com/office/drawing/2014/main" xmlns="" id="{4A5879D6-10AC-4F2E-A301-7AB31E1A25F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0" name="Rectangle 236">
              <a:extLst>
                <a:ext uri="{FF2B5EF4-FFF2-40B4-BE49-F238E27FC236}">
                  <a16:creationId xmlns:a16="http://schemas.microsoft.com/office/drawing/2014/main" xmlns="" id="{772D8AAE-8C22-4C2D-9A0C-2ECD133F7CEA}"/>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1" name="Rectangle 237">
              <a:extLst>
                <a:ext uri="{FF2B5EF4-FFF2-40B4-BE49-F238E27FC236}">
                  <a16:creationId xmlns:a16="http://schemas.microsoft.com/office/drawing/2014/main" xmlns="" id="{5932D1F0-BDE6-4D95-A0FE-A063F78802FD}"/>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2" name="Rectangle 238">
              <a:extLst>
                <a:ext uri="{FF2B5EF4-FFF2-40B4-BE49-F238E27FC236}">
                  <a16:creationId xmlns:a16="http://schemas.microsoft.com/office/drawing/2014/main" xmlns="" id="{1B890B34-708A-4629-8B48-5B1CC0B3F0D4}"/>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3" name="Rectangle 239">
              <a:extLst>
                <a:ext uri="{FF2B5EF4-FFF2-40B4-BE49-F238E27FC236}">
                  <a16:creationId xmlns:a16="http://schemas.microsoft.com/office/drawing/2014/main" xmlns="" id="{BEED55EB-08E4-4FEB-83D1-FDBB79C023AA}"/>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4" name="Rectangle 240">
              <a:extLst>
                <a:ext uri="{FF2B5EF4-FFF2-40B4-BE49-F238E27FC236}">
                  <a16:creationId xmlns:a16="http://schemas.microsoft.com/office/drawing/2014/main" xmlns="" id="{86F7BB33-CFBE-4A90-914E-8A99FC5256AB}"/>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5" name="Rectangle 241">
              <a:extLst>
                <a:ext uri="{FF2B5EF4-FFF2-40B4-BE49-F238E27FC236}">
                  <a16:creationId xmlns:a16="http://schemas.microsoft.com/office/drawing/2014/main" xmlns="" id="{E571411E-EB7D-46CE-8E95-1FBEB3D2371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6" name="Rectangle 242">
              <a:extLst>
                <a:ext uri="{FF2B5EF4-FFF2-40B4-BE49-F238E27FC236}">
                  <a16:creationId xmlns:a16="http://schemas.microsoft.com/office/drawing/2014/main" xmlns="" id="{1F73F30C-6225-4295-9455-18A253F1AF70}"/>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7" name="Rectangle 243">
              <a:extLst>
                <a:ext uri="{FF2B5EF4-FFF2-40B4-BE49-F238E27FC236}">
                  <a16:creationId xmlns:a16="http://schemas.microsoft.com/office/drawing/2014/main" xmlns="" id="{D283DE63-3FE8-45C0-B76C-153B45D15BA9}"/>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8" name="Rectangle 244">
              <a:extLst>
                <a:ext uri="{FF2B5EF4-FFF2-40B4-BE49-F238E27FC236}">
                  <a16:creationId xmlns:a16="http://schemas.microsoft.com/office/drawing/2014/main" xmlns="" id="{CC4FDA58-0BA7-40E7-96AA-7EF6110274C6}"/>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9" name="Rectangle 245">
              <a:extLst>
                <a:ext uri="{FF2B5EF4-FFF2-40B4-BE49-F238E27FC236}">
                  <a16:creationId xmlns:a16="http://schemas.microsoft.com/office/drawing/2014/main" xmlns="" id="{2506000B-3332-4A83-ADD2-8810C6B08E4A}"/>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0" name="Rectangle 246">
              <a:extLst>
                <a:ext uri="{FF2B5EF4-FFF2-40B4-BE49-F238E27FC236}">
                  <a16:creationId xmlns:a16="http://schemas.microsoft.com/office/drawing/2014/main" xmlns="" id="{3A641AF5-0373-4E26-AF70-9AE3BCB7668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1" name="Rectangle 247">
              <a:extLst>
                <a:ext uri="{FF2B5EF4-FFF2-40B4-BE49-F238E27FC236}">
                  <a16:creationId xmlns:a16="http://schemas.microsoft.com/office/drawing/2014/main" xmlns="" id="{5A6DE4DC-F9B2-4702-9B6E-5CDAA0C9DC9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2" name="Rectangle 248">
              <a:extLst>
                <a:ext uri="{FF2B5EF4-FFF2-40B4-BE49-F238E27FC236}">
                  <a16:creationId xmlns:a16="http://schemas.microsoft.com/office/drawing/2014/main" xmlns="" id="{1DDE7153-8A28-407D-B01A-A306285350D9}"/>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3" name="Rectangle 249">
              <a:extLst>
                <a:ext uri="{FF2B5EF4-FFF2-40B4-BE49-F238E27FC236}">
                  <a16:creationId xmlns:a16="http://schemas.microsoft.com/office/drawing/2014/main" xmlns="" id="{1ECA1B87-469E-4F63-A738-8F95E8AF63C7}"/>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4" name="Rectangle 250">
              <a:extLst>
                <a:ext uri="{FF2B5EF4-FFF2-40B4-BE49-F238E27FC236}">
                  <a16:creationId xmlns:a16="http://schemas.microsoft.com/office/drawing/2014/main" xmlns="" id="{DF44807B-EA5C-442A-A250-C16D5D7048EA}"/>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5" name="Rectangle 251">
              <a:extLst>
                <a:ext uri="{FF2B5EF4-FFF2-40B4-BE49-F238E27FC236}">
                  <a16:creationId xmlns:a16="http://schemas.microsoft.com/office/drawing/2014/main" xmlns="" id="{77469345-2A62-4CAB-B1F2-768EDF7B39E7}"/>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6" name="Rectangle 252">
              <a:extLst>
                <a:ext uri="{FF2B5EF4-FFF2-40B4-BE49-F238E27FC236}">
                  <a16:creationId xmlns:a16="http://schemas.microsoft.com/office/drawing/2014/main" xmlns="" id="{5E6E57CA-9F50-4E08-8CFC-543541348F4D}"/>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7" name="Rectangle 253">
              <a:extLst>
                <a:ext uri="{FF2B5EF4-FFF2-40B4-BE49-F238E27FC236}">
                  <a16:creationId xmlns:a16="http://schemas.microsoft.com/office/drawing/2014/main" xmlns="" id="{698E654E-CA54-4F21-949A-AC8BA6904660}"/>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8" name="Rectangle 254">
              <a:extLst>
                <a:ext uri="{FF2B5EF4-FFF2-40B4-BE49-F238E27FC236}">
                  <a16:creationId xmlns:a16="http://schemas.microsoft.com/office/drawing/2014/main" xmlns="" id="{A7A9C829-87DE-4DD8-AE5C-357707905EFD}"/>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9" name="Rectangle 255">
              <a:extLst>
                <a:ext uri="{FF2B5EF4-FFF2-40B4-BE49-F238E27FC236}">
                  <a16:creationId xmlns:a16="http://schemas.microsoft.com/office/drawing/2014/main" xmlns="" id="{249B3D6D-098F-4E1F-B86E-62F55D85FD02}"/>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0" name="Rectangle 256">
              <a:extLst>
                <a:ext uri="{FF2B5EF4-FFF2-40B4-BE49-F238E27FC236}">
                  <a16:creationId xmlns:a16="http://schemas.microsoft.com/office/drawing/2014/main" xmlns="" id="{74E34991-39D5-43EA-8101-E8C2C63732C6}"/>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1" name="Rectangle 257">
              <a:extLst>
                <a:ext uri="{FF2B5EF4-FFF2-40B4-BE49-F238E27FC236}">
                  <a16:creationId xmlns:a16="http://schemas.microsoft.com/office/drawing/2014/main" xmlns="" id="{19994100-454B-4476-9027-57DF0D5077DC}"/>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2" name="Rectangle 258">
              <a:extLst>
                <a:ext uri="{FF2B5EF4-FFF2-40B4-BE49-F238E27FC236}">
                  <a16:creationId xmlns:a16="http://schemas.microsoft.com/office/drawing/2014/main" xmlns="" id="{F5C811E4-AAF3-4702-B6E6-00B5EC5E2379}"/>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3" name="Rectangle 259">
              <a:extLst>
                <a:ext uri="{FF2B5EF4-FFF2-40B4-BE49-F238E27FC236}">
                  <a16:creationId xmlns:a16="http://schemas.microsoft.com/office/drawing/2014/main" xmlns="" id="{026749D3-C3F0-460B-A807-F3593970678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4" name="Rectangle 260">
              <a:extLst>
                <a:ext uri="{FF2B5EF4-FFF2-40B4-BE49-F238E27FC236}">
                  <a16:creationId xmlns:a16="http://schemas.microsoft.com/office/drawing/2014/main" xmlns="" id="{F3A9FDB8-4572-4F12-AE74-1ECBE79FB6E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5" name="Rectangle 261">
              <a:extLst>
                <a:ext uri="{FF2B5EF4-FFF2-40B4-BE49-F238E27FC236}">
                  <a16:creationId xmlns:a16="http://schemas.microsoft.com/office/drawing/2014/main" xmlns="" id="{F123B073-5B4B-4E2B-8D70-469376FFAA7B}"/>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6" name="Freeform 168">
              <a:extLst>
                <a:ext uri="{FF2B5EF4-FFF2-40B4-BE49-F238E27FC236}">
                  <a16:creationId xmlns:a16="http://schemas.microsoft.com/office/drawing/2014/main" xmlns="" id="{7A189C1D-81F7-488D-BF60-8BCDDF512A93}"/>
                </a:ext>
              </a:extLst>
            </p:cNvPr>
            <p:cNvSpPr>
              <a:spLocks noEditPoints="1"/>
            </p:cNvSpPr>
            <p:nvPr/>
          </p:nvSpPr>
          <p:spPr bwMode="auto">
            <a:xfrm>
              <a:off x="1476643" y="2735176"/>
              <a:ext cx="1665988" cy="867623"/>
            </a:xfrm>
            <a:custGeom>
              <a:avLst/>
              <a:gdLst>
                <a:gd name="T0" fmla="*/ 146 w 251"/>
                <a:gd name="T1" fmla="*/ 13 h 134"/>
                <a:gd name="T2" fmla="*/ 177 w 251"/>
                <a:gd name="T3" fmla="*/ 26 h 134"/>
                <a:gd name="T4" fmla="*/ 210 w 251"/>
                <a:gd name="T5" fmla="*/ 41 h 134"/>
                <a:gd name="T6" fmla="*/ 236 w 251"/>
                <a:gd name="T7" fmla="*/ 33 h 134"/>
                <a:gd name="T8" fmla="*/ 248 w 251"/>
                <a:gd name="T9" fmla="*/ 27 h 134"/>
                <a:gd name="T10" fmla="*/ 250 w 251"/>
                <a:gd name="T11" fmla="*/ 40 h 134"/>
                <a:gd name="T12" fmla="*/ 242 w 251"/>
                <a:gd name="T13" fmla="*/ 42 h 134"/>
                <a:gd name="T14" fmla="*/ 235 w 251"/>
                <a:gd name="T15" fmla="*/ 45 h 134"/>
                <a:gd name="T16" fmla="*/ 234 w 251"/>
                <a:gd name="T17" fmla="*/ 53 h 134"/>
                <a:gd name="T18" fmla="*/ 228 w 251"/>
                <a:gd name="T19" fmla="*/ 57 h 134"/>
                <a:gd name="T20" fmla="*/ 216 w 251"/>
                <a:gd name="T21" fmla="*/ 61 h 134"/>
                <a:gd name="T22" fmla="*/ 211 w 251"/>
                <a:gd name="T23" fmla="*/ 69 h 134"/>
                <a:gd name="T24" fmla="*/ 210 w 251"/>
                <a:gd name="T25" fmla="*/ 70 h 134"/>
                <a:gd name="T26" fmla="*/ 206 w 251"/>
                <a:gd name="T27" fmla="*/ 75 h 134"/>
                <a:gd name="T28" fmla="*/ 205 w 251"/>
                <a:gd name="T29" fmla="*/ 67 h 134"/>
                <a:gd name="T30" fmla="*/ 203 w 251"/>
                <a:gd name="T31" fmla="*/ 73 h 134"/>
                <a:gd name="T32" fmla="*/ 203 w 251"/>
                <a:gd name="T33" fmla="*/ 76 h 134"/>
                <a:gd name="T34" fmla="*/ 201 w 251"/>
                <a:gd name="T35" fmla="*/ 78 h 134"/>
                <a:gd name="T36" fmla="*/ 202 w 251"/>
                <a:gd name="T37" fmla="*/ 83 h 134"/>
                <a:gd name="T38" fmla="*/ 204 w 251"/>
                <a:gd name="T39" fmla="*/ 86 h 134"/>
                <a:gd name="T40" fmla="*/ 201 w 251"/>
                <a:gd name="T41" fmla="*/ 88 h 134"/>
                <a:gd name="T42" fmla="*/ 193 w 251"/>
                <a:gd name="T43" fmla="*/ 94 h 134"/>
                <a:gd name="T44" fmla="*/ 183 w 251"/>
                <a:gd name="T45" fmla="*/ 100 h 134"/>
                <a:gd name="T46" fmla="*/ 177 w 251"/>
                <a:gd name="T47" fmla="*/ 110 h 134"/>
                <a:gd name="T48" fmla="*/ 180 w 251"/>
                <a:gd name="T49" fmla="*/ 128 h 134"/>
                <a:gd name="T50" fmla="*/ 173 w 251"/>
                <a:gd name="T51" fmla="*/ 131 h 134"/>
                <a:gd name="T52" fmla="*/ 169 w 251"/>
                <a:gd name="T53" fmla="*/ 125 h 134"/>
                <a:gd name="T54" fmla="*/ 168 w 251"/>
                <a:gd name="T55" fmla="*/ 116 h 134"/>
                <a:gd name="T56" fmla="*/ 161 w 251"/>
                <a:gd name="T57" fmla="*/ 113 h 134"/>
                <a:gd name="T58" fmla="*/ 157 w 251"/>
                <a:gd name="T59" fmla="*/ 110 h 134"/>
                <a:gd name="T60" fmla="*/ 149 w 251"/>
                <a:gd name="T61" fmla="*/ 110 h 134"/>
                <a:gd name="T62" fmla="*/ 139 w 251"/>
                <a:gd name="T63" fmla="*/ 112 h 134"/>
                <a:gd name="T64" fmla="*/ 140 w 251"/>
                <a:gd name="T65" fmla="*/ 115 h 134"/>
                <a:gd name="T66" fmla="*/ 132 w 251"/>
                <a:gd name="T67" fmla="*/ 115 h 134"/>
                <a:gd name="T68" fmla="*/ 125 w 251"/>
                <a:gd name="T69" fmla="*/ 113 h 134"/>
                <a:gd name="T70" fmla="*/ 116 w 251"/>
                <a:gd name="T71" fmla="*/ 113 h 134"/>
                <a:gd name="T72" fmla="*/ 108 w 251"/>
                <a:gd name="T73" fmla="*/ 118 h 134"/>
                <a:gd name="T74" fmla="*/ 104 w 251"/>
                <a:gd name="T75" fmla="*/ 129 h 134"/>
                <a:gd name="T76" fmla="*/ 96 w 251"/>
                <a:gd name="T77" fmla="*/ 123 h 134"/>
                <a:gd name="T78" fmla="*/ 91 w 251"/>
                <a:gd name="T79" fmla="*/ 113 h 134"/>
                <a:gd name="T80" fmla="*/ 83 w 251"/>
                <a:gd name="T81" fmla="*/ 113 h 134"/>
                <a:gd name="T82" fmla="*/ 76 w 251"/>
                <a:gd name="T83" fmla="*/ 113 h 134"/>
                <a:gd name="T84" fmla="*/ 73 w 251"/>
                <a:gd name="T85" fmla="*/ 108 h 134"/>
                <a:gd name="T86" fmla="*/ 67 w 251"/>
                <a:gd name="T87" fmla="*/ 101 h 134"/>
                <a:gd name="T88" fmla="*/ 18 w 251"/>
                <a:gd name="T89" fmla="*/ 89 h 134"/>
                <a:gd name="T90" fmla="*/ 9 w 251"/>
                <a:gd name="T91" fmla="*/ 82 h 134"/>
                <a:gd name="T92" fmla="*/ 6 w 251"/>
                <a:gd name="T93" fmla="*/ 72 h 134"/>
                <a:gd name="T94" fmla="*/ 6 w 251"/>
                <a:gd name="T95" fmla="*/ 66 h 134"/>
                <a:gd name="T96" fmla="*/ 4 w 251"/>
                <a:gd name="T97" fmla="*/ 66 h 134"/>
                <a:gd name="T98" fmla="*/ 1 w 251"/>
                <a:gd name="T99" fmla="*/ 52 h 134"/>
                <a:gd name="T100" fmla="*/ 3 w 251"/>
                <a:gd name="T101" fmla="*/ 39 h 134"/>
                <a:gd name="T102" fmla="*/ 11 w 251"/>
                <a:gd name="T103" fmla="*/ 19 h 134"/>
                <a:gd name="T104" fmla="*/ 12 w 251"/>
                <a:gd name="T105" fmla="*/ 16 h 134"/>
                <a:gd name="T106" fmla="*/ 13 w 251"/>
                <a:gd name="T107" fmla="*/ 7 h 134"/>
                <a:gd name="T108" fmla="*/ 19 w 251"/>
                <a:gd name="T109" fmla="*/ 8 h 134"/>
                <a:gd name="T110" fmla="*/ 19 w 251"/>
                <a:gd name="T111" fmla="*/ 12 h 134"/>
                <a:gd name="T112" fmla="*/ 23 w 251"/>
                <a:gd name="T113" fmla="*/ 3 h 134"/>
                <a:gd name="T114" fmla="*/ 218 w 251"/>
                <a:gd name="T115" fmla="*/ 60 h 134"/>
                <a:gd name="T116" fmla="*/ 223 w 251"/>
                <a:gd name="T117" fmla="*/ 59 h 134"/>
                <a:gd name="T118" fmla="*/ 22 w 251"/>
                <a:gd name="T119" fmla="*/ 4 h 134"/>
                <a:gd name="T120" fmla="*/ 105 w 251"/>
                <a:gd name="T121" fmla="*/ 123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251" h="134">
                  <a:moveTo>
                    <a:pt x="22" y="0"/>
                  </a:moveTo>
                  <a:cubicBezTo>
                    <a:pt x="137" y="10"/>
                    <a:pt x="137" y="10"/>
                    <a:pt x="137" y="10"/>
                  </a:cubicBezTo>
                  <a:cubicBezTo>
                    <a:pt x="138" y="10"/>
                    <a:pt x="138" y="10"/>
                    <a:pt x="138" y="10"/>
                  </a:cubicBezTo>
                  <a:cubicBezTo>
                    <a:pt x="139" y="10"/>
                    <a:pt x="139" y="10"/>
                    <a:pt x="139" y="10"/>
                  </a:cubicBezTo>
                  <a:cubicBezTo>
                    <a:pt x="140" y="11"/>
                    <a:pt x="140" y="11"/>
                    <a:pt x="140" y="11"/>
                  </a:cubicBezTo>
                  <a:cubicBezTo>
                    <a:pt x="140" y="11"/>
                    <a:pt x="140" y="11"/>
                    <a:pt x="140" y="11"/>
                  </a:cubicBezTo>
                  <a:cubicBezTo>
                    <a:pt x="141" y="12"/>
                    <a:pt x="141" y="12"/>
                    <a:pt x="141" y="12"/>
                  </a:cubicBezTo>
                  <a:cubicBezTo>
                    <a:pt x="141" y="12"/>
                    <a:pt x="141" y="12"/>
                    <a:pt x="141" y="12"/>
                  </a:cubicBezTo>
                  <a:cubicBezTo>
                    <a:pt x="142" y="12"/>
                    <a:pt x="142" y="12"/>
                    <a:pt x="142" y="12"/>
                  </a:cubicBezTo>
                  <a:cubicBezTo>
                    <a:pt x="142" y="13"/>
                    <a:pt x="142" y="13"/>
                    <a:pt x="142" y="13"/>
                  </a:cubicBezTo>
                  <a:cubicBezTo>
                    <a:pt x="143" y="13"/>
                    <a:pt x="143" y="13"/>
                    <a:pt x="143" y="13"/>
                  </a:cubicBezTo>
                  <a:cubicBezTo>
                    <a:pt x="143" y="13"/>
                    <a:pt x="143" y="13"/>
                    <a:pt x="143" y="13"/>
                  </a:cubicBezTo>
                  <a:cubicBezTo>
                    <a:pt x="144" y="13"/>
                    <a:pt x="144" y="13"/>
                    <a:pt x="144" y="13"/>
                  </a:cubicBezTo>
                  <a:cubicBezTo>
                    <a:pt x="145" y="13"/>
                    <a:pt x="145" y="13"/>
                    <a:pt x="145" y="13"/>
                  </a:cubicBezTo>
                  <a:cubicBezTo>
                    <a:pt x="145" y="13"/>
                    <a:pt x="145" y="13"/>
                    <a:pt x="145" y="13"/>
                  </a:cubicBezTo>
                  <a:cubicBezTo>
                    <a:pt x="146" y="13"/>
                    <a:pt x="146" y="13"/>
                    <a:pt x="146" y="13"/>
                  </a:cubicBezTo>
                  <a:cubicBezTo>
                    <a:pt x="147" y="14"/>
                    <a:pt x="147" y="14"/>
                    <a:pt x="147" y="14"/>
                  </a:cubicBezTo>
                  <a:cubicBezTo>
                    <a:pt x="148" y="14"/>
                    <a:pt x="148" y="14"/>
                    <a:pt x="148" y="14"/>
                  </a:cubicBezTo>
                  <a:cubicBezTo>
                    <a:pt x="148" y="15"/>
                    <a:pt x="148" y="15"/>
                    <a:pt x="148" y="15"/>
                  </a:cubicBezTo>
                  <a:cubicBezTo>
                    <a:pt x="150" y="15"/>
                    <a:pt x="150" y="15"/>
                    <a:pt x="150" y="15"/>
                  </a:cubicBezTo>
                  <a:cubicBezTo>
                    <a:pt x="151" y="15"/>
                    <a:pt x="151" y="15"/>
                    <a:pt x="151" y="15"/>
                  </a:cubicBezTo>
                  <a:cubicBezTo>
                    <a:pt x="151" y="16"/>
                    <a:pt x="151" y="16"/>
                    <a:pt x="151" y="16"/>
                  </a:cubicBezTo>
                  <a:cubicBezTo>
                    <a:pt x="152" y="16"/>
                    <a:pt x="152" y="16"/>
                    <a:pt x="152" y="16"/>
                  </a:cubicBezTo>
                  <a:cubicBezTo>
                    <a:pt x="153" y="16"/>
                    <a:pt x="153" y="16"/>
                    <a:pt x="153" y="16"/>
                  </a:cubicBezTo>
                  <a:cubicBezTo>
                    <a:pt x="154" y="16"/>
                    <a:pt x="154" y="16"/>
                    <a:pt x="154" y="16"/>
                  </a:cubicBezTo>
                  <a:cubicBezTo>
                    <a:pt x="154" y="16"/>
                    <a:pt x="154" y="16"/>
                    <a:pt x="154" y="16"/>
                  </a:cubicBezTo>
                  <a:cubicBezTo>
                    <a:pt x="155" y="17"/>
                    <a:pt x="155" y="17"/>
                    <a:pt x="155" y="17"/>
                  </a:cubicBezTo>
                  <a:cubicBezTo>
                    <a:pt x="157" y="17"/>
                    <a:pt x="157" y="17"/>
                    <a:pt x="157" y="17"/>
                  </a:cubicBezTo>
                  <a:cubicBezTo>
                    <a:pt x="157" y="17"/>
                    <a:pt x="157" y="17"/>
                    <a:pt x="157" y="17"/>
                  </a:cubicBezTo>
                  <a:cubicBezTo>
                    <a:pt x="158" y="18"/>
                    <a:pt x="158" y="18"/>
                    <a:pt x="158" y="18"/>
                  </a:cubicBezTo>
                  <a:cubicBezTo>
                    <a:pt x="159" y="18"/>
                    <a:pt x="159" y="18"/>
                    <a:pt x="159" y="18"/>
                  </a:cubicBezTo>
                  <a:cubicBezTo>
                    <a:pt x="177" y="26"/>
                    <a:pt x="177" y="26"/>
                    <a:pt x="177" y="26"/>
                  </a:cubicBezTo>
                  <a:cubicBezTo>
                    <a:pt x="178" y="27"/>
                    <a:pt x="178" y="27"/>
                    <a:pt x="178" y="27"/>
                  </a:cubicBezTo>
                  <a:cubicBezTo>
                    <a:pt x="181" y="29"/>
                    <a:pt x="181" y="29"/>
                    <a:pt x="181" y="29"/>
                  </a:cubicBezTo>
                  <a:cubicBezTo>
                    <a:pt x="184" y="41"/>
                    <a:pt x="184" y="41"/>
                    <a:pt x="184" y="41"/>
                  </a:cubicBezTo>
                  <a:cubicBezTo>
                    <a:pt x="183" y="47"/>
                    <a:pt x="183" y="47"/>
                    <a:pt x="183" y="47"/>
                  </a:cubicBezTo>
                  <a:cubicBezTo>
                    <a:pt x="183" y="47"/>
                    <a:pt x="183" y="47"/>
                    <a:pt x="183" y="47"/>
                  </a:cubicBezTo>
                  <a:cubicBezTo>
                    <a:pt x="182" y="48"/>
                    <a:pt x="182" y="48"/>
                    <a:pt x="182" y="48"/>
                  </a:cubicBezTo>
                  <a:cubicBezTo>
                    <a:pt x="182" y="49"/>
                    <a:pt x="182" y="49"/>
                    <a:pt x="182" y="49"/>
                  </a:cubicBezTo>
                  <a:cubicBezTo>
                    <a:pt x="180" y="50"/>
                    <a:pt x="180" y="50"/>
                    <a:pt x="180" y="50"/>
                  </a:cubicBezTo>
                  <a:cubicBezTo>
                    <a:pt x="179" y="51"/>
                    <a:pt x="179" y="51"/>
                    <a:pt x="179" y="51"/>
                  </a:cubicBezTo>
                  <a:cubicBezTo>
                    <a:pt x="180" y="52"/>
                    <a:pt x="180" y="52"/>
                    <a:pt x="180" y="52"/>
                  </a:cubicBezTo>
                  <a:cubicBezTo>
                    <a:pt x="195" y="48"/>
                    <a:pt x="195" y="48"/>
                    <a:pt x="195" y="48"/>
                  </a:cubicBezTo>
                  <a:cubicBezTo>
                    <a:pt x="197" y="48"/>
                    <a:pt x="197" y="48"/>
                    <a:pt x="197" y="48"/>
                  </a:cubicBezTo>
                  <a:cubicBezTo>
                    <a:pt x="197" y="46"/>
                    <a:pt x="197" y="46"/>
                    <a:pt x="197" y="46"/>
                  </a:cubicBezTo>
                  <a:cubicBezTo>
                    <a:pt x="206" y="44"/>
                    <a:pt x="206" y="44"/>
                    <a:pt x="206" y="44"/>
                  </a:cubicBezTo>
                  <a:cubicBezTo>
                    <a:pt x="209" y="41"/>
                    <a:pt x="209" y="41"/>
                    <a:pt x="209" y="41"/>
                  </a:cubicBezTo>
                  <a:cubicBezTo>
                    <a:pt x="210" y="41"/>
                    <a:pt x="210" y="41"/>
                    <a:pt x="210" y="41"/>
                  </a:cubicBezTo>
                  <a:cubicBezTo>
                    <a:pt x="211" y="40"/>
                    <a:pt x="211" y="40"/>
                    <a:pt x="211" y="40"/>
                  </a:cubicBezTo>
                  <a:cubicBezTo>
                    <a:pt x="213" y="39"/>
                    <a:pt x="213" y="39"/>
                    <a:pt x="213" y="39"/>
                  </a:cubicBezTo>
                  <a:cubicBezTo>
                    <a:pt x="214" y="38"/>
                    <a:pt x="214" y="38"/>
                    <a:pt x="214" y="38"/>
                  </a:cubicBezTo>
                  <a:cubicBezTo>
                    <a:pt x="215" y="38"/>
                    <a:pt x="215" y="38"/>
                    <a:pt x="215" y="38"/>
                  </a:cubicBezTo>
                  <a:cubicBezTo>
                    <a:pt x="216" y="37"/>
                    <a:pt x="216" y="37"/>
                    <a:pt x="216" y="37"/>
                  </a:cubicBezTo>
                  <a:cubicBezTo>
                    <a:pt x="218" y="37"/>
                    <a:pt x="218" y="37"/>
                    <a:pt x="218" y="37"/>
                  </a:cubicBezTo>
                  <a:cubicBezTo>
                    <a:pt x="231" y="37"/>
                    <a:pt x="231" y="37"/>
                    <a:pt x="231" y="37"/>
                  </a:cubicBezTo>
                  <a:cubicBezTo>
                    <a:pt x="232" y="36"/>
                    <a:pt x="232" y="36"/>
                    <a:pt x="232" y="36"/>
                  </a:cubicBezTo>
                  <a:cubicBezTo>
                    <a:pt x="232" y="36"/>
                    <a:pt x="232" y="36"/>
                    <a:pt x="232" y="36"/>
                  </a:cubicBezTo>
                  <a:cubicBezTo>
                    <a:pt x="232" y="36"/>
                    <a:pt x="232" y="36"/>
                    <a:pt x="232" y="36"/>
                  </a:cubicBezTo>
                  <a:cubicBezTo>
                    <a:pt x="233" y="36"/>
                    <a:pt x="233" y="36"/>
                    <a:pt x="233" y="36"/>
                  </a:cubicBezTo>
                  <a:cubicBezTo>
                    <a:pt x="234" y="36"/>
                    <a:pt x="234" y="36"/>
                    <a:pt x="234" y="36"/>
                  </a:cubicBezTo>
                  <a:cubicBezTo>
                    <a:pt x="234" y="36"/>
                    <a:pt x="234" y="36"/>
                    <a:pt x="234" y="36"/>
                  </a:cubicBezTo>
                  <a:cubicBezTo>
                    <a:pt x="234" y="35"/>
                    <a:pt x="234" y="35"/>
                    <a:pt x="234" y="35"/>
                  </a:cubicBezTo>
                  <a:cubicBezTo>
                    <a:pt x="236" y="34"/>
                    <a:pt x="236" y="34"/>
                    <a:pt x="236" y="34"/>
                  </a:cubicBezTo>
                  <a:cubicBezTo>
                    <a:pt x="236" y="33"/>
                    <a:pt x="236" y="33"/>
                    <a:pt x="236" y="33"/>
                  </a:cubicBezTo>
                  <a:cubicBezTo>
                    <a:pt x="238" y="32"/>
                    <a:pt x="238" y="32"/>
                    <a:pt x="238" y="32"/>
                  </a:cubicBezTo>
                  <a:cubicBezTo>
                    <a:pt x="238" y="31"/>
                    <a:pt x="238" y="31"/>
                    <a:pt x="238" y="31"/>
                  </a:cubicBezTo>
                  <a:cubicBezTo>
                    <a:pt x="238" y="30"/>
                    <a:pt x="238" y="30"/>
                    <a:pt x="238" y="30"/>
                  </a:cubicBezTo>
                  <a:cubicBezTo>
                    <a:pt x="239" y="30"/>
                    <a:pt x="239" y="30"/>
                    <a:pt x="239" y="30"/>
                  </a:cubicBezTo>
                  <a:cubicBezTo>
                    <a:pt x="239" y="29"/>
                    <a:pt x="239" y="29"/>
                    <a:pt x="239" y="29"/>
                  </a:cubicBezTo>
                  <a:cubicBezTo>
                    <a:pt x="240" y="28"/>
                    <a:pt x="240" y="28"/>
                    <a:pt x="240" y="28"/>
                  </a:cubicBezTo>
                  <a:cubicBezTo>
                    <a:pt x="241" y="27"/>
                    <a:pt x="241" y="27"/>
                    <a:pt x="241" y="27"/>
                  </a:cubicBezTo>
                  <a:cubicBezTo>
                    <a:pt x="242" y="26"/>
                    <a:pt x="242" y="26"/>
                    <a:pt x="242" y="26"/>
                  </a:cubicBezTo>
                  <a:cubicBezTo>
                    <a:pt x="243" y="25"/>
                    <a:pt x="243" y="25"/>
                    <a:pt x="243" y="25"/>
                  </a:cubicBezTo>
                  <a:cubicBezTo>
                    <a:pt x="243" y="25"/>
                    <a:pt x="243" y="25"/>
                    <a:pt x="243" y="25"/>
                  </a:cubicBezTo>
                  <a:cubicBezTo>
                    <a:pt x="243" y="26"/>
                    <a:pt x="243" y="26"/>
                    <a:pt x="243" y="26"/>
                  </a:cubicBezTo>
                  <a:cubicBezTo>
                    <a:pt x="244" y="26"/>
                    <a:pt x="244" y="26"/>
                    <a:pt x="244" y="26"/>
                  </a:cubicBezTo>
                  <a:cubicBezTo>
                    <a:pt x="245" y="26"/>
                    <a:pt x="245" y="26"/>
                    <a:pt x="245" y="26"/>
                  </a:cubicBezTo>
                  <a:cubicBezTo>
                    <a:pt x="246" y="26"/>
                    <a:pt x="246" y="26"/>
                    <a:pt x="246" y="26"/>
                  </a:cubicBezTo>
                  <a:cubicBezTo>
                    <a:pt x="247" y="26"/>
                    <a:pt x="247" y="26"/>
                    <a:pt x="247" y="26"/>
                  </a:cubicBezTo>
                  <a:cubicBezTo>
                    <a:pt x="248" y="27"/>
                    <a:pt x="248" y="27"/>
                    <a:pt x="248" y="27"/>
                  </a:cubicBezTo>
                  <a:cubicBezTo>
                    <a:pt x="248" y="29"/>
                    <a:pt x="248" y="29"/>
                    <a:pt x="248" y="29"/>
                  </a:cubicBezTo>
                  <a:cubicBezTo>
                    <a:pt x="247" y="34"/>
                    <a:pt x="247" y="34"/>
                    <a:pt x="247" y="34"/>
                  </a:cubicBezTo>
                  <a:cubicBezTo>
                    <a:pt x="247" y="34"/>
                    <a:pt x="247" y="34"/>
                    <a:pt x="247" y="34"/>
                  </a:cubicBezTo>
                  <a:cubicBezTo>
                    <a:pt x="247" y="34"/>
                    <a:pt x="247" y="34"/>
                    <a:pt x="247" y="34"/>
                  </a:cubicBezTo>
                  <a:cubicBezTo>
                    <a:pt x="248" y="35"/>
                    <a:pt x="248" y="35"/>
                    <a:pt x="248" y="35"/>
                  </a:cubicBezTo>
                  <a:cubicBezTo>
                    <a:pt x="248" y="35"/>
                    <a:pt x="248" y="35"/>
                    <a:pt x="248" y="35"/>
                  </a:cubicBezTo>
                  <a:cubicBezTo>
                    <a:pt x="248" y="36"/>
                    <a:pt x="248" y="36"/>
                    <a:pt x="248" y="36"/>
                  </a:cubicBezTo>
                  <a:cubicBezTo>
                    <a:pt x="248" y="36"/>
                    <a:pt x="248" y="36"/>
                    <a:pt x="248" y="36"/>
                  </a:cubicBezTo>
                  <a:cubicBezTo>
                    <a:pt x="248" y="37"/>
                    <a:pt x="248" y="37"/>
                    <a:pt x="248" y="37"/>
                  </a:cubicBezTo>
                  <a:cubicBezTo>
                    <a:pt x="248" y="37"/>
                    <a:pt x="248" y="37"/>
                    <a:pt x="248" y="37"/>
                  </a:cubicBezTo>
                  <a:cubicBezTo>
                    <a:pt x="248" y="37"/>
                    <a:pt x="248" y="37"/>
                    <a:pt x="248" y="37"/>
                  </a:cubicBezTo>
                  <a:cubicBezTo>
                    <a:pt x="248" y="37"/>
                    <a:pt x="248" y="37"/>
                    <a:pt x="248" y="37"/>
                  </a:cubicBezTo>
                  <a:cubicBezTo>
                    <a:pt x="248" y="37"/>
                    <a:pt x="248" y="37"/>
                    <a:pt x="248" y="37"/>
                  </a:cubicBezTo>
                  <a:cubicBezTo>
                    <a:pt x="250" y="38"/>
                    <a:pt x="250" y="38"/>
                    <a:pt x="250" y="38"/>
                  </a:cubicBezTo>
                  <a:cubicBezTo>
                    <a:pt x="250" y="39"/>
                    <a:pt x="250" y="39"/>
                    <a:pt x="250" y="39"/>
                  </a:cubicBezTo>
                  <a:cubicBezTo>
                    <a:pt x="250" y="40"/>
                    <a:pt x="250" y="40"/>
                    <a:pt x="250" y="40"/>
                  </a:cubicBezTo>
                  <a:cubicBezTo>
                    <a:pt x="250" y="39"/>
                    <a:pt x="250" y="39"/>
                    <a:pt x="250" y="39"/>
                  </a:cubicBezTo>
                  <a:cubicBezTo>
                    <a:pt x="251" y="40"/>
                    <a:pt x="251" y="40"/>
                    <a:pt x="251" y="40"/>
                  </a:cubicBezTo>
                  <a:cubicBezTo>
                    <a:pt x="251" y="40"/>
                    <a:pt x="251" y="40"/>
                    <a:pt x="251" y="40"/>
                  </a:cubicBezTo>
                  <a:cubicBezTo>
                    <a:pt x="250" y="40"/>
                    <a:pt x="250" y="40"/>
                    <a:pt x="250" y="40"/>
                  </a:cubicBezTo>
                  <a:cubicBezTo>
                    <a:pt x="250" y="40"/>
                    <a:pt x="250" y="40"/>
                    <a:pt x="250" y="40"/>
                  </a:cubicBezTo>
                  <a:cubicBezTo>
                    <a:pt x="249" y="41"/>
                    <a:pt x="249" y="41"/>
                    <a:pt x="249" y="41"/>
                  </a:cubicBezTo>
                  <a:cubicBezTo>
                    <a:pt x="248" y="40"/>
                    <a:pt x="248" y="40"/>
                    <a:pt x="248" y="40"/>
                  </a:cubicBezTo>
                  <a:cubicBezTo>
                    <a:pt x="247" y="41"/>
                    <a:pt x="247" y="41"/>
                    <a:pt x="247" y="41"/>
                  </a:cubicBezTo>
                  <a:cubicBezTo>
                    <a:pt x="247" y="41"/>
                    <a:pt x="247" y="41"/>
                    <a:pt x="247" y="41"/>
                  </a:cubicBezTo>
                  <a:cubicBezTo>
                    <a:pt x="246" y="41"/>
                    <a:pt x="246" y="41"/>
                    <a:pt x="246" y="41"/>
                  </a:cubicBezTo>
                  <a:cubicBezTo>
                    <a:pt x="245" y="42"/>
                    <a:pt x="245" y="42"/>
                    <a:pt x="245" y="42"/>
                  </a:cubicBezTo>
                  <a:cubicBezTo>
                    <a:pt x="245" y="42"/>
                    <a:pt x="245" y="42"/>
                    <a:pt x="245" y="42"/>
                  </a:cubicBezTo>
                  <a:cubicBezTo>
                    <a:pt x="244" y="41"/>
                    <a:pt x="244" y="41"/>
                    <a:pt x="244" y="41"/>
                  </a:cubicBezTo>
                  <a:cubicBezTo>
                    <a:pt x="243" y="41"/>
                    <a:pt x="243" y="41"/>
                    <a:pt x="243" y="41"/>
                  </a:cubicBezTo>
                  <a:cubicBezTo>
                    <a:pt x="243" y="42"/>
                    <a:pt x="243" y="42"/>
                    <a:pt x="243" y="42"/>
                  </a:cubicBezTo>
                  <a:cubicBezTo>
                    <a:pt x="242" y="42"/>
                    <a:pt x="242" y="42"/>
                    <a:pt x="242" y="42"/>
                  </a:cubicBezTo>
                  <a:cubicBezTo>
                    <a:pt x="242" y="41"/>
                    <a:pt x="242" y="41"/>
                    <a:pt x="242" y="41"/>
                  </a:cubicBezTo>
                  <a:cubicBezTo>
                    <a:pt x="242" y="40"/>
                    <a:pt x="242" y="40"/>
                    <a:pt x="242" y="40"/>
                  </a:cubicBezTo>
                  <a:cubicBezTo>
                    <a:pt x="241" y="42"/>
                    <a:pt x="241" y="42"/>
                    <a:pt x="241" y="42"/>
                  </a:cubicBezTo>
                  <a:cubicBezTo>
                    <a:pt x="240" y="43"/>
                    <a:pt x="240" y="43"/>
                    <a:pt x="240" y="43"/>
                  </a:cubicBezTo>
                  <a:cubicBezTo>
                    <a:pt x="239" y="43"/>
                    <a:pt x="239" y="43"/>
                    <a:pt x="239" y="43"/>
                  </a:cubicBezTo>
                  <a:cubicBezTo>
                    <a:pt x="239" y="43"/>
                    <a:pt x="239" y="43"/>
                    <a:pt x="239" y="43"/>
                  </a:cubicBezTo>
                  <a:cubicBezTo>
                    <a:pt x="239" y="44"/>
                    <a:pt x="239" y="44"/>
                    <a:pt x="239" y="44"/>
                  </a:cubicBezTo>
                  <a:cubicBezTo>
                    <a:pt x="238" y="44"/>
                    <a:pt x="238" y="44"/>
                    <a:pt x="238" y="44"/>
                  </a:cubicBezTo>
                  <a:cubicBezTo>
                    <a:pt x="238" y="43"/>
                    <a:pt x="238" y="43"/>
                    <a:pt x="238" y="43"/>
                  </a:cubicBezTo>
                  <a:cubicBezTo>
                    <a:pt x="237" y="44"/>
                    <a:pt x="237" y="44"/>
                    <a:pt x="237" y="44"/>
                  </a:cubicBezTo>
                  <a:cubicBezTo>
                    <a:pt x="237" y="44"/>
                    <a:pt x="237" y="44"/>
                    <a:pt x="237" y="44"/>
                  </a:cubicBezTo>
                  <a:cubicBezTo>
                    <a:pt x="236" y="44"/>
                    <a:pt x="236" y="44"/>
                    <a:pt x="236" y="44"/>
                  </a:cubicBezTo>
                  <a:cubicBezTo>
                    <a:pt x="236" y="44"/>
                    <a:pt x="236" y="44"/>
                    <a:pt x="236" y="44"/>
                  </a:cubicBezTo>
                  <a:cubicBezTo>
                    <a:pt x="236" y="44"/>
                    <a:pt x="236" y="44"/>
                    <a:pt x="236" y="44"/>
                  </a:cubicBezTo>
                  <a:cubicBezTo>
                    <a:pt x="235" y="44"/>
                    <a:pt x="235" y="44"/>
                    <a:pt x="235" y="44"/>
                  </a:cubicBezTo>
                  <a:cubicBezTo>
                    <a:pt x="235" y="45"/>
                    <a:pt x="235" y="45"/>
                    <a:pt x="235" y="45"/>
                  </a:cubicBezTo>
                  <a:cubicBezTo>
                    <a:pt x="233" y="46"/>
                    <a:pt x="233" y="46"/>
                    <a:pt x="233" y="46"/>
                  </a:cubicBezTo>
                  <a:cubicBezTo>
                    <a:pt x="233" y="48"/>
                    <a:pt x="233" y="48"/>
                    <a:pt x="233" y="48"/>
                  </a:cubicBezTo>
                  <a:cubicBezTo>
                    <a:pt x="232" y="49"/>
                    <a:pt x="232" y="49"/>
                    <a:pt x="232" y="49"/>
                  </a:cubicBezTo>
                  <a:cubicBezTo>
                    <a:pt x="232" y="49"/>
                    <a:pt x="232" y="49"/>
                    <a:pt x="232" y="49"/>
                  </a:cubicBezTo>
                  <a:cubicBezTo>
                    <a:pt x="231" y="49"/>
                    <a:pt x="231" y="49"/>
                    <a:pt x="231" y="49"/>
                  </a:cubicBezTo>
                  <a:cubicBezTo>
                    <a:pt x="231" y="50"/>
                    <a:pt x="231" y="50"/>
                    <a:pt x="231" y="50"/>
                  </a:cubicBezTo>
                  <a:cubicBezTo>
                    <a:pt x="232" y="50"/>
                    <a:pt x="232" y="50"/>
                    <a:pt x="232" y="50"/>
                  </a:cubicBezTo>
                  <a:cubicBezTo>
                    <a:pt x="232" y="51"/>
                    <a:pt x="232" y="51"/>
                    <a:pt x="232" y="51"/>
                  </a:cubicBezTo>
                  <a:cubicBezTo>
                    <a:pt x="230" y="52"/>
                    <a:pt x="230" y="52"/>
                    <a:pt x="230" y="52"/>
                  </a:cubicBezTo>
                  <a:cubicBezTo>
                    <a:pt x="230" y="52"/>
                    <a:pt x="230" y="52"/>
                    <a:pt x="230" y="52"/>
                  </a:cubicBezTo>
                  <a:cubicBezTo>
                    <a:pt x="232" y="53"/>
                    <a:pt x="232" y="53"/>
                    <a:pt x="232" y="53"/>
                  </a:cubicBezTo>
                  <a:cubicBezTo>
                    <a:pt x="232" y="54"/>
                    <a:pt x="232" y="54"/>
                    <a:pt x="232" y="54"/>
                  </a:cubicBezTo>
                  <a:cubicBezTo>
                    <a:pt x="232" y="55"/>
                    <a:pt x="232" y="55"/>
                    <a:pt x="232" y="55"/>
                  </a:cubicBezTo>
                  <a:cubicBezTo>
                    <a:pt x="233" y="55"/>
                    <a:pt x="233" y="55"/>
                    <a:pt x="233" y="55"/>
                  </a:cubicBezTo>
                  <a:cubicBezTo>
                    <a:pt x="234" y="54"/>
                    <a:pt x="234" y="54"/>
                    <a:pt x="234" y="54"/>
                  </a:cubicBezTo>
                  <a:cubicBezTo>
                    <a:pt x="234" y="53"/>
                    <a:pt x="234" y="53"/>
                    <a:pt x="234" y="53"/>
                  </a:cubicBezTo>
                  <a:cubicBezTo>
                    <a:pt x="234" y="53"/>
                    <a:pt x="234" y="53"/>
                    <a:pt x="234" y="53"/>
                  </a:cubicBezTo>
                  <a:cubicBezTo>
                    <a:pt x="235" y="54"/>
                    <a:pt x="235" y="54"/>
                    <a:pt x="235" y="54"/>
                  </a:cubicBezTo>
                  <a:cubicBezTo>
                    <a:pt x="234" y="55"/>
                    <a:pt x="234" y="55"/>
                    <a:pt x="234" y="55"/>
                  </a:cubicBezTo>
                  <a:cubicBezTo>
                    <a:pt x="232" y="56"/>
                    <a:pt x="232" y="56"/>
                    <a:pt x="232" y="56"/>
                  </a:cubicBezTo>
                  <a:cubicBezTo>
                    <a:pt x="231" y="56"/>
                    <a:pt x="231" y="56"/>
                    <a:pt x="231" y="56"/>
                  </a:cubicBezTo>
                  <a:cubicBezTo>
                    <a:pt x="231" y="55"/>
                    <a:pt x="231" y="55"/>
                    <a:pt x="231" y="55"/>
                  </a:cubicBezTo>
                  <a:cubicBezTo>
                    <a:pt x="231" y="55"/>
                    <a:pt x="231" y="55"/>
                    <a:pt x="231" y="55"/>
                  </a:cubicBezTo>
                  <a:cubicBezTo>
                    <a:pt x="230" y="56"/>
                    <a:pt x="230" y="56"/>
                    <a:pt x="230" y="56"/>
                  </a:cubicBezTo>
                  <a:cubicBezTo>
                    <a:pt x="229" y="57"/>
                    <a:pt x="229" y="57"/>
                    <a:pt x="229" y="57"/>
                  </a:cubicBezTo>
                  <a:cubicBezTo>
                    <a:pt x="229" y="57"/>
                    <a:pt x="229" y="57"/>
                    <a:pt x="229" y="57"/>
                  </a:cubicBezTo>
                  <a:cubicBezTo>
                    <a:pt x="229" y="56"/>
                    <a:pt x="229" y="56"/>
                    <a:pt x="229" y="56"/>
                  </a:cubicBezTo>
                  <a:cubicBezTo>
                    <a:pt x="229" y="55"/>
                    <a:pt x="229" y="55"/>
                    <a:pt x="229" y="55"/>
                  </a:cubicBezTo>
                  <a:cubicBezTo>
                    <a:pt x="228" y="54"/>
                    <a:pt x="228" y="54"/>
                    <a:pt x="228" y="54"/>
                  </a:cubicBezTo>
                  <a:cubicBezTo>
                    <a:pt x="228" y="55"/>
                    <a:pt x="228" y="55"/>
                    <a:pt x="228" y="55"/>
                  </a:cubicBezTo>
                  <a:cubicBezTo>
                    <a:pt x="228" y="56"/>
                    <a:pt x="228" y="56"/>
                    <a:pt x="228" y="56"/>
                  </a:cubicBezTo>
                  <a:cubicBezTo>
                    <a:pt x="228" y="57"/>
                    <a:pt x="228" y="57"/>
                    <a:pt x="228" y="57"/>
                  </a:cubicBezTo>
                  <a:cubicBezTo>
                    <a:pt x="228" y="57"/>
                    <a:pt x="228" y="57"/>
                    <a:pt x="228" y="57"/>
                  </a:cubicBezTo>
                  <a:cubicBezTo>
                    <a:pt x="226" y="57"/>
                    <a:pt x="226" y="57"/>
                    <a:pt x="226" y="57"/>
                  </a:cubicBezTo>
                  <a:cubicBezTo>
                    <a:pt x="225" y="57"/>
                    <a:pt x="225" y="57"/>
                    <a:pt x="225" y="57"/>
                  </a:cubicBezTo>
                  <a:cubicBezTo>
                    <a:pt x="224" y="57"/>
                    <a:pt x="224" y="57"/>
                    <a:pt x="224" y="57"/>
                  </a:cubicBezTo>
                  <a:cubicBezTo>
                    <a:pt x="222" y="57"/>
                    <a:pt x="222" y="57"/>
                    <a:pt x="222" y="57"/>
                  </a:cubicBezTo>
                  <a:cubicBezTo>
                    <a:pt x="222" y="57"/>
                    <a:pt x="222" y="57"/>
                    <a:pt x="222" y="57"/>
                  </a:cubicBezTo>
                  <a:cubicBezTo>
                    <a:pt x="221" y="57"/>
                    <a:pt x="221" y="57"/>
                    <a:pt x="221" y="57"/>
                  </a:cubicBezTo>
                  <a:cubicBezTo>
                    <a:pt x="220" y="58"/>
                    <a:pt x="220" y="58"/>
                    <a:pt x="220" y="58"/>
                  </a:cubicBezTo>
                  <a:cubicBezTo>
                    <a:pt x="219" y="58"/>
                    <a:pt x="219" y="58"/>
                    <a:pt x="219" y="58"/>
                  </a:cubicBezTo>
                  <a:cubicBezTo>
                    <a:pt x="218" y="59"/>
                    <a:pt x="218" y="59"/>
                    <a:pt x="218" y="59"/>
                  </a:cubicBezTo>
                  <a:cubicBezTo>
                    <a:pt x="217" y="59"/>
                    <a:pt x="217" y="59"/>
                    <a:pt x="217" y="59"/>
                  </a:cubicBezTo>
                  <a:cubicBezTo>
                    <a:pt x="216" y="59"/>
                    <a:pt x="216" y="59"/>
                    <a:pt x="216" y="59"/>
                  </a:cubicBezTo>
                  <a:cubicBezTo>
                    <a:pt x="216" y="60"/>
                    <a:pt x="216" y="60"/>
                    <a:pt x="216" y="60"/>
                  </a:cubicBezTo>
                  <a:cubicBezTo>
                    <a:pt x="215" y="61"/>
                    <a:pt x="215" y="61"/>
                    <a:pt x="215" y="61"/>
                  </a:cubicBezTo>
                  <a:cubicBezTo>
                    <a:pt x="215" y="61"/>
                    <a:pt x="215" y="61"/>
                    <a:pt x="215" y="61"/>
                  </a:cubicBezTo>
                  <a:cubicBezTo>
                    <a:pt x="216" y="61"/>
                    <a:pt x="216" y="61"/>
                    <a:pt x="216" y="61"/>
                  </a:cubicBezTo>
                  <a:cubicBezTo>
                    <a:pt x="216" y="62"/>
                    <a:pt x="216" y="62"/>
                    <a:pt x="216" y="62"/>
                  </a:cubicBezTo>
                  <a:cubicBezTo>
                    <a:pt x="215" y="63"/>
                    <a:pt x="215" y="63"/>
                    <a:pt x="215" y="63"/>
                  </a:cubicBezTo>
                  <a:cubicBezTo>
                    <a:pt x="215" y="63"/>
                    <a:pt x="215" y="63"/>
                    <a:pt x="215" y="63"/>
                  </a:cubicBezTo>
                  <a:cubicBezTo>
                    <a:pt x="215" y="64"/>
                    <a:pt x="215" y="64"/>
                    <a:pt x="215" y="64"/>
                  </a:cubicBezTo>
                  <a:cubicBezTo>
                    <a:pt x="215" y="64"/>
                    <a:pt x="215" y="64"/>
                    <a:pt x="215" y="64"/>
                  </a:cubicBezTo>
                  <a:cubicBezTo>
                    <a:pt x="215" y="64"/>
                    <a:pt x="215" y="64"/>
                    <a:pt x="215" y="64"/>
                  </a:cubicBezTo>
                  <a:cubicBezTo>
                    <a:pt x="214" y="65"/>
                    <a:pt x="214" y="65"/>
                    <a:pt x="214" y="65"/>
                  </a:cubicBezTo>
                  <a:cubicBezTo>
                    <a:pt x="214" y="65"/>
                    <a:pt x="214" y="65"/>
                    <a:pt x="214" y="65"/>
                  </a:cubicBezTo>
                  <a:cubicBezTo>
                    <a:pt x="214" y="66"/>
                    <a:pt x="214" y="66"/>
                    <a:pt x="214" y="66"/>
                  </a:cubicBezTo>
                  <a:cubicBezTo>
                    <a:pt x="213" y="67"/>
                    <a:pt x="213" y="67"/>
                    <a:pt x="213" y="67"/>
                  </a:cubicBezTo>
                  <a:cubicBezTo>
                    <a:pt x="213" y="67"/>
                    <a:pt x="213" y="67"/>
                    <a:pt x="213" y="67"/>
                  </a:cubicBezTo>
                  <a:cubicBezTo>
                    <a:pt x="212" y="68"/>
                    <a:pt x="212" y="68"/>
                    <a:pt x="212" y="68"/>
                  </a:cubicBezTo>
                  <a:cubicBezTo>
                    <a:pt x="212" y="68"/>
                    <a:pt x="212" y="68"/>
                    <a:pt x="212" y="68"/>
                  </a:cubicBezTo>
                  <a:cubicBezTo>
                    <a:pt x="212" y="68"/>
                    <a:pt x="212" y="68"/>
                    <a:pt x="212" y="68"/>
                  </a:cubicBezTo>
                  <a:cubicBezTo>
                    <a:pt x="211" y="69"/>
                    <a:pt x="211" y="69"/>
                    <a:pt x="211" y="69"/>
                  </a:cubicBezTo>
                  <a:cubicBezTo>
                    <a:pt x="211" y="69"/>
                    <a:pt x="211" y="69"/>
                    <a:pt x="211" y="69"/>
                  </a:cubicBezTo>
                  <a:cubicBezTo>
                    <a:pt x="210" y="69"/>
                    <a:pt x="210" y="69"/>
                    <a:pt x="210" y="69"/>
                  </a:cubicBezTo>
                  <a:cubicBezTo>
                    <a:pt x="211" y="68"/>
                    <a:pt x="211" y="68"/>
                    <a:pt x="211" y="68"/>
                  </a:cubicBezTo>
                  <a:cubicBezTo>
                    <a:pt x="211" y="68"/>
                    <a:pt x="211" y="68"/>
                    <a:pt x="211" y="68"/>
                  </a:cubicBezTo>
                  <a:cubicBezTo>
                    <a:pt x="210" y="68"/>
                    <a:pt x="210" y="68"/>
                    <a:pt x="210" y="68"/>
                  </a:cubicBezTo>
                  <a:cubicBezTo>
                    <a:pt x="209" y="67"/>
                    <a:pt x="209" y="67"/>
                    <a:pt x="209" y="67"/>
                  </a:cubicBezTo>
                  <a:cubicBezTo>
                    <a:pt x="208" y="66"/>
                    <a:pt x="208" y="66"/>
                    <a:pt x="208" y="66"/>
                  </a:cubicBezTo>
                  <a:cubicBezTo>
                    <a:pt x="209" y="66"/>
                    <a:pt x="209" y="66"/>
                    <a:pt x="209" y="66"/>
                  </a:cubicBezTo>
                  <a:cubicBezTo>
                    <a:pt x="210" y="64"/>
                    <a:pt x="210" y="64"/>
                    <a:pt x="210" y="64"/>
                  </a:cubicBezTo>
                  <a:cubicBezTo>
                    <a:pt x="209" y="65"/>
                    <a:pt x="209" y="65"/>
                    <a:pt x="209" y="65"/>
                  </a:cubicBezTo>
                  <a:cubicBezTo>
                    <a:pt x="208" y="65"/>
                    <a:pt x="208" y="65"/>
                    <a:pt x="208" y="65"/>
                  </a:cubicBezTo>
                  <a:cubicBezTo>
                    <a:pt x="208" y="66"/>
                    <a:pt x="208" y="66"/>
                    <a:pt x="208" y="66"/>
                  </a:cubicBezTo>
                  <a:cubicBezTo>
                    <a:pt x="208" y="67"/>
                    <a:pt x="208" y="67"/>
                    <a:pt x="208" y="67"/>
                  </a:cubicBezTo>
                  <a:cubicBezTo>
                    <a:pt x="209" y="67"/>
                    <a:pt x="209" y="67"/>
                    <a:pt x="209" y="67"/>
                  </a:cubicBezTo>
                  <a:cubicBezTo>
                    <a:pt x="209" y="68"/>
                    <a:pt x="209" y="68"/>
                    <a:pt x="209" y="68"/>
                  </a:cubicBezTo>
                  <a:cubicBezTo>
                    <a:pt x="209" y="69"/>
                    <a:pt x="209" y="69"/>
                    <a:pt x="209" y="69"/>
                  </a:cubicBezTo>
                  <a:cubicBezTo>
                    <a:pt x="210" y="70"/>
                    <a:pt x="210" y="70"/>
                    <a:pt x="210" y="70"/>
                  </a:cubicBezTo>
                  <a:cubicBezTo>
                    <a:pt x="210" y="71"/>
                    <a:pt x="210" y="71"/>
                    <a:pt x="210" y="71"/>
                  </a:cubicBezTo>
                  <a:cubicBezTo>
                    <a:pt x="209" y="73"/>
                    <a:pt x="209" y="73"/>
                    <a:pt x="209" y="73"/>
                  </a:cubicBezTo>
                  <a:cubicBezTo>
                    <a:pt x="208" y="73"/>
                    <a:pt x="208" y="73"/>
                    <a:pt x="208" y="73"/>
                  </a:cubicBezTo>
                  <a:cubicBezTo>
                    <a:pt x="207" y="75"/>
                    <a:pt x="207" y="75"/>
                    <a:pt x="207" y="75"/>
                  </a:cubicBezTo>
                  <a:cubicBezTo>
                    <a:pt x="207" y="76"/>
                    <a:pt x="207" y="76"/>
                    <a:pt x="207" y="76"/>
                  </a:cubicBezTo>
                  <a:cubicBezTo>
                    <a:pt x="207" y="76"/>
                    <a:pt x="207" y="76"/>
                    <a:pt x="207" y="76"/>
                  </a:cubicBezTo>
                  <a:cubicBezTo>
                    <a:pt x="206" y="76"/>
                    <a:pt x="206" y="76"/>
                    <a:pt x="206" y="76"/>
                  </a:cubicBezTo>
                  <a:cubicBezTo>
                    <a:pt x="206" y="76"/>
                    <a:pt x="206" y="76"/>
                    <a:pt x="206" y="76"/>
                  </a:cubicBezTo>
                  <a:cubicBezTo>
                    <a:pt x="206" y="76"/>
                    <a:pt x="206" y="76"/>
                    <a:pt x="206" y="76"/>
                  </a:cubicBezTo>
                  <a:cubicBezTo>
                    <a:pt x="205" y="77"/>
                    <a:pt x="205" y="77"/>
                    <a:pt x="205" y="77"/>
                  </a:cubicBezTo>
                  <a:cubicBezTo>
                    <a:pt x="205" y="78"/>
                    <a:pt x="205" y="78"/>
                    <a:pt x="205" y="78"/>
                  </a:cubicBezTo>
                  <a:cubicBezTo>
                    <a:pt x="205" y="78"/>
                    <a:pt x="205" y="78"/>
                    <a:pt x="205" y="78"/>
                  </a:cubicBezTo>
                  <a:cubicBezTo>
                    <a:pt x="205" y="77"/>
                    <a:pt x="205" y="77"/>
                    <a:pt x="205" y="77"/>
                  </a:cubicBezTo>
                  <a:cubicBezTo>
                    <a:pt x="205" y="76"/>
                    <a:pt x="205" y="76"/>
                    <a:pt x="205" y="76"/>
                  </a:cubicBezTo>
                  <a:cubicBezTo>
                    <a:pt x="206" y="76"/>
                    <a:pt x="206" y="76"/>
                    <a:pt x="206" y="76"/>
                  </a:cubicBezTo>
                  <a:cubicBezTo>
                    <a:pt x="206" y="75"/>
                    <a:pt x="206" y="75"/>
                    <a:pt x="206" y="75"/>
                  </a:cubicBezTo>
                  <a:cubicBezTo>
                    <a:pt x="206" y="74"/>
                    <a:pt x="206" y="74"/>
                    <a:pt x="206" y="74"/>
                  </a:cubicBezTo>
                  <a:cubicBezTo>
                    <a:pt x="206" y="74"/>
                    <a:pt x="206" y="74"/>
                    <a:pt x="206" y="74"/>
                  </a:cubicBezTo>
                  <a:cubicBezTo>
                    <a:pt x="207" y="74"/>
                    <a:pt x="207" y="74"/>
                    <a:pt x="207" y="74"/>
                  </a:cubicBezTo>
                  <a:cubicBezTo>
                    <a:pt x="206" y="74"/>
                    <a:pt x="206" y="74"/>
                    <a:pt x="206" y="74"/>
                  </a:cubicBezTo>
                  <a:cubicBezTo>
                    <a:pt x="205" y="73"/>
                    <a:pt x="205" y="73"/>
                    <a:pt x="205" y="73"/>
                  </a:cubicBezTo>
                  <a:cubicBezTo>
                    <a:pt x="206" y="73"/>
                    <a:pt x="206" y="73"/>
                    <a:pt x="206" y="73"/>
                  </a:cubicBezTo>
                  <a:cubicBezTo>
                    <a:pt x="206" y="73"/>
                    <a:pt x="206" y="73"/>
                    <a:pt x="206" y="73"/>
                  </a:cubicBezTo>
                  <a:cubicBezTo>
                    <a:pt x="205" y="73"/>
                    <a:pt x="205" y="73"/>
                    <a:pt x="205" y="73"/>
                  </a:cubicBezTo>
                  <a:cubicBezTo>
                    <a:pt x="205" y="72"/>
                    <a:pt x="205" y="72"/>
                    <a:pt x="205" y="72"/>
                  </a:cubicBezTo>
                  <a:cubicBezTo>
                    <a:pt x="205" y="73"/>
                    <a:pt x="205" y="73"/>
                    <a:pt x="205" y="73"/>
                  </a:cubicBezTo>
                  <a:cubicBezTo>
                    <a:pt x="204" y="72"/>
                    <a:pt x="204" y="72"/>
                    <a:pt x="204" y="72"/>
                  </a:cubicBezTo>
                  <a:cubicBezTo>
                    <a:pt x="204" y="71"/>
                    <a:pt x="204" y="71"/>
                    <a:pt x="204" y="71"/>
                  </a:cubicBezTo>
                  <a:cubicBezTo>
                    <a:pt x="205" y="70"/>
                    <a:pt x="205" y="70"/>
                    <a:pt x="205" y="70"/>
                  </a:cubicBezTo>
                  <a:cubicBezTo>
                    <a:pt x="205" y="69"/>
                    <a:pt x="205" y="69"/>
                    <a:pt x="205" y="69"/>
                  </a:cubicBezTo>
                  <a:cubicBezTo>
                    <a:pt x="204" y="68"/>
                    <a:pt x="204" y="68"/>
                    <a:pt x="204" y="68"/>
                  </a:cubicBezTo>
                  <a:cubicBezTo>
                    <a:pt x="205" y="67"/>
                    <a:pt x="205" y="67"/>
                    <a:pt x="205" y="67"/>
                  </a:cubicBezTo>
                  <a:cubicBezTo>
                    <a:pt x="205" y="67"/>
                    <a:pt x="205" y="67"/>
                    <a:pt x="205" y="67"/>
                  </a:cubicBezTo>
                  <a:cubicBezTo>
                    <a:pt x="205" y="67"/>
                    <a:pt x="205" y="67"/>
                    <a:pt x="205" y="67"/>
                  </a:cubicBezTo>
                  <a:cubicBezTo>
                    <a:pt x="205" y="66"/>
                    <a:pt x="205" y="66"/>
                    <a:pt x="205" y="66"/>
                  </a:cubicBezTo>
                  <a:cubicBezTo>
                    <a:pt x="205" y="66"/>
                    <a:pt x="205" y="66"/>
                    <a:pt x="205" y="66"/>
                  </a:cubicBezTo>
                  <a:cubicBezTo>
                    <a:pt x="205" y="66"/>
                    <a:pt x="205" y="66"/>
                    <a:pt x="205" y="66"/>
                  </a:cubicBezTo>
                  <a:cubicBezTo>
                    <a:pt x="205" y="67"/>
                    <a:pt x="205" y="67"/>
                    <a:pt x="205" y="67"/>
                  </a:cubicBezTo>
                  <a:cubicBezTo>
                    <a:pt x="204" y="67"/>
                    <a:pt x="204" y="67"/>
                    <a:pt x="204" y="67"/>
                  </a:cubicBezTo>
                  <a:cubicBezTo>
                    <a:pt x="203" y="68"/>
                    <a:pt x="203" y="68"/>
                    <a:pt x="203" y="68"/>
                  </a:cubicBezTo>
                  <a:cubicBezTo>
                    <a:pt x="203" y="68"/>
                    <a:pt x="203" y="68"/>
                    <a:pt x="203" y="68"/>
                  </a:cubicBezTo>
                  <a:cubicBezTo>
                    <a:pt x="204" y="68"/>
                    <a:pt x="204" y="68"/>
                    <a:pt x="204" y="68"/>
                  </a:cubicBezTo>
                  <a:cubicBezTo>
                    <a:pt x="203" y="69"/>
                    <a:pt x="203" y="69"/>
                    <a:pt x="203" y="69"/>
                  </a:cubicBezTo>
                  <a:cubicBezTo>
                    <a:pt x="203" y="70"/>
                    <a:pt x="203" y="70"/>
                    <a:pt x="203" y="70"/>
                  </a:cubicBezTo>
                  <a:cubicBezTo>
                    <a:pt x="203" y="70"/>
                    <a:pt x="203" y="70"/>
                    <a:pt x="203" y="70"/>
                  </a:cubicBezTo>
                  <a:cubicBezTo>
                    <a:pt x="203" y="71"/>
                    <a:pt x="203" y="71"/>
                    <a:pt x="203" y="71"/>
                  </a:cubicBezTo>
                  <a:cubicBezTo>
                    <a:pt x="203" y="72"/>
                    <a:pt x="203" y="72"/>
                    <a:pt x="203" y="72"/>
                  </a:cubicBezTo>
                  <a:cubicBezTo>
                    <a:pt x="203" y="73"/>
                    <a:pt x="203" y="73"/>
                    <a:pt x="203" y="73"/>
                  </a:cubicBezTo>
                  <a:cubicBezTo>
                    <a:pt x="203" y="73"/>
                    <a:pt x="203" y="73"/>
                    <a:pt x="203" y="73"/>
                  </a:cubicBezTo>
                  <a:cubicBezTo>
                    <a:pt x="202" y="72"/>
                    <a:pt x="202" y="72"/>
                    <a:pt x="202" y="72"/>
                  </a:cubicBezTo>
                  <a:cubicBezTo>
                    <a:pt x="201" y="72"/>
                    <a:pt x="201" y="72"/>
                    <a:pt x="201" y="72"/>
                  </a:cubicBezTo>
                  <a:cubicBezTo>
                    <a:pt x="201" y="71"/>
                    <a:pt x="201" y="71"/>
                    <a:pt x="201" y="71"/>
                  </a:cubicBezTo>
                  <a:cubicBezTo>
                    <a:pt x="200" y="71"/>
                    <a:pt x="200" y="71"/>
                    <a:pt x="200" y="71"/>
                  </a:cubicBezTo>
                  <a:cubicBezTo>
                    <a:pt x="200" y="71"/>
                    <a:pt x="200" y="71"/>
                    <a:pt x="200" y="71"/>
                  </a:cubicBezTo>
                  <a:cubicBezTo>
                    <a:pt x="200" y="70"/>
                    <a:pt x="200" y="70"/>
                    <a:pt x="200" y="70"/>
                  </a:cubicBezTo>
                  <a:cubicBezTo>
                    <a:pt x="200" y="70"/>
                    <a:pt x="200" y="70"/>
                    <a:pt x="200" y="70"/>
                  </a:cubicBezTo>
                  <a:cubicBezTo>
                    <a:pt x="200" y="71"/>
                    <a:pt x="200" y="71"/>
                    <a:pt x="200" y="71"/>
                  </a:cubicBezTo>
                  <a:cubicBezTo>
                    <a:pt x="200" y="71"/>
                    <a:pt x="200" y="71"/>
                    <a:pt x="200" y="71"/>
                  </a:cubicBezTo>
                  <a:cubicBezTo>
                    <a:pt x="201" y="72"/>
                    <a:pt x="201" y="72"/>
                    <a:pt x="201" y="72"/>
                  </a:cubicBezTo>
                  <a:cubicBezTo>
                    <a:pt x="202" y="73"/>
                    <a:pt x="202" y="73"/>
                    <a:pt x="202" y="73"/>
                  </a:cubicBezTo>
                  <a:cubicBezTo>
                    <a:pt x="203" y="74"/>
                    <a:pt x="203" y="74"/>
                    <a:pt x="203" y="74"/>
                  </a:cubicBezTo>
                  <a:cubicBezTo>
                    <a:pt x="203" y="74"/>
                    <a:pt x="203" y="74"/>
                    <a:pt x="203" y="74"/>
                  </a:cubicBezTo>
                  <a:cubicBezTo>
                    <a:pt x="204" y="75"/>
                    <a:pt x="204" y="75"/>
                    <a:pt x="204" y="75"/>
                  </a:cubicBezTo>
                  <a:cubicBezTo>
                    <a:pt x="203" y="76"/>
                    <a:pt x="203" y="76"/>
                    <a:pt x="203" y="76"/>
                  </a:cubicBezTo>
                  <a:cubicBezTo>
                    <a:pt x="203" y="75"/>
                    <a:pt x="203" y="75"/>
                    <a:pt x="203" y="75"/>
                  </a:cubicBezTo>
                  <a:cubicBezTo>
                    <a:pt x="202" y="75"/>
                    <a:pt x="202" y="75"/>
                    <a:pt x="202" y="75"/>
                  </a:cubicBezTo>
                  <a:cubicBezTo>
                    <a:pt x="202" y="75"/>
                    <a:pt x="202" y="75"/>
                    <a:pt x="202" y="75"/>
                  </a:cubicBezTo>
                  <a:cubicBezTo>
                    <a:pt x="202" y="76"/>
                    <a:pt x="202" y="76"/>
                    <a:pt x="202" y="76"/>
                  </a:cubicBezTo>
                  <a:cubicBezTo>
                    <a:pt x="203" y="76"/>
                    <a:pt x="203" y="76"/>
                    <a:pt x="203" y="76"/>
                  </a:cubicBezTo>
                  <a:cubicBezTo>
                    <a:pt x="204" y="77"/>
                    <a:pt x="204" y="77"/>
                    <a:pt x="204" y="77"/>
                  </a:cubicBezTo>
                  <a:cubicBezTo>
                    <a:pt x="203" y="77"/>
                    <a:pt x="203" y="77"/>
                    <a:pt x="203" y="77"/>
                  </a:cubicBezTo>
                  <a:cubicBezTo>
                    <a:pt x="203" y="77"/>
                    <a:pt x="203" y="77"/>
                    <a:pt x="203" y="77"/>
                  </a:cubicBezTo>
                  <a:cubicBezTo>
                    <a:pt x="202" y="77"/>
                    <a:pt x="202" y="77"/>
                    <a:pt x="202" y="77"/>
                  </a:cubicBezTo>
                  <a:cubicBezTo>
                    <a:pt x="203" y="78"/>
                    <a:pt x="203" y="78"/>
                    <a:pt x="203" y="78"/>
                  </a:cubicBezTo>
                  <a:cubicBezTo>
                    <a:pt x="203" y="79"/>
                    <a:pt x="203" y="79"/>
                    <a:pt x="203" y="79"/>
                  </a:cubicBezTo>
                  <a:cubicBezTo>
                    <a:pt x="203" y="78"/>
                    <a:pt x="203" y="78"/>
                    <a:pt x="203" y="78"/>
                  </a:cubicBezTo>
                  <a:cubicBezTo>
                    <a:pt x="202" y="78"/>
                    <a:pt x="202" y="78"/>
                    <a:pt x="202" y="78"/>
                  </a:cubicBezTo>
                  <a:cubicBezTo>
                    <a:pt x="201" y="78"/>
                    <a:pt x="201" y="78"/>
                    <a:pt x="201" y="78"/>
                  </a:cubicBezTo>
                  <a:cubicBezTo>
                    <a:pt x="200" y="77"/>
                    <a:pt x="200" y="77"/>
                    <a:pt x="200" y="77"/>
                  </a:cubicBezTo>
                  <a:cubicBezTo>
                    <a:pt x="201" y="78"/>
                    <a:pt x="201" y="78"/>
                    <a:pt x="201" y="78"/>
                  </a:cubicBezTo>
                  <a:cubicBezTo>
                    <a:pt x="202" y="78"/>
                    <a:pt x="202" y="78"/>
                    <a:pt x="202" y="78"/>
                  </a:cubicBezTo>
                  <a:cubicBezTo>
                    <a:pt x="202" y="78"/>
                    <a:pt x="202" y="78"/>
                    <a:pt x="202" y="78"/>
                  </a:cubicBezTo>
                  <a:cubicBezTo>
                    <a:pt x="202" y="79"/>
                    <a:pt x="202" y="79"/>
                    <a:pt x="202" y="79"/>
                  </a:cubicBezTo>
                  <a:cubicBezTo>
                    <a:pt x="203" y="79"/>
                    <a:pt x="203" y="79"/>
                    <a:pt x="203" y="79"/>
                  </a:cubicBezTo>
                  <a:cubicBezTo>
                    <a:pt x="204" y="79"/>
                    <a:pt x="204" y="79"/>
                    <a:pt x="204" y="79"/>
                  </a:cubicBezTo>
                  <a:cubicBezTo>
                    <a:pt x="204" y="79"/>
                    <a:pt x="204" y="79"/>
                    <a:pt x="204" y="79"/>
                  </a:cubicBezTo>
                  <a:cubicBezTo>
                    <a:pt x="205" y="80"/>
                    <a:pt x="205" y="80"/>
                    <a:pt x="205" y="80"/>
                  </a:cubicBezTo>
                  <a:cubicBezTo>
                    <a:pt x="204" y="81"/>
                    <a:pt x="204" y="81"/>
                    <a:pt x="204" y="81"/>
                  </a:cubicBezTo>
                  <a:cubicBezTo>
                    <a:pt x="204" y="81"/>
                    <a:pt x="204" y="81"/>
                    <a:pt x="204" y="81"/>
                  </a:cubicBezTo>
                  <a:cubicBezTo>
                    <a:pt x="204" y="81"/>
                    <a:pt x="204" y="81"/>
                    <a:pt x="204" y="81"/>
                  </a:cubicBezTo>
                  <a:cubicBezTo>
                    <a:pt x="204" y="81"/>
                    <a:pt x="204" y="81"/>
                    <a:pt x="204" y="81"/>
                  </a:cubicBezTo>
                  <a:cubicBezTo>
                    <a:pt x="204" y="82"/>
                    <a:pt x="204" y="82"/>
                    <a:pt x="204" y="82"/>
                  </a:cubicBezTo>
                  <a:cubicBezTo>
                    <a:pt x="204" y="83"/>
                    <a:pt x="204" y="83"/>
                    <a:pt x="204" y="83"/>
                  </a:cubicBezTo>
                  <a:cubicBezTo>
                    <a:pt x="203" y="83"/>
                    <a:pt x="203" y="83"/>
                    <a:pt x="203" y="83"/>
                  </a:cubicBezTo>
                  <a:cubicBezTo>
                    <a:pt x="203" y="83"/>
                    <a:pt x="203" y="83"/>
                    <a:pt x="203" y="83"/>
                  </a:cubicBezTo>
                  <a:cubicBezTo>
                    <a:pt x="202" y="83"/>
                    <a:pt x="202" y="83"/>
                    <a:pt x="202" y="83"/>
                  </a:cubicBezTo>
                  <a:cubicBezTo>
                    <a:pt x="202" y="84"/>
                    <a:pt x="202" y="84"/>
                    <a:pt x="202" y="84"/>
                  </a:cubicBezTo>
                  <a:cubicBezTo>
                    <a:pt x="201" y="83"/>
                    <a:pt x="201" y="83"/>
                    <a:pt x="201" y="83"/>
                  </a:cubicBezTo>
                  <a:cubicBezTo>
                    <a:pt x="201" y="83"/>
                    <a:pt x="201" y="83"/>
                    <a:pt x="201" y="83"/>
                  </a:cubicBezTo>
                  <a:cubicBezTo>
                    <a:pt x="200" y="83"/>
                    <a:pt x="200" y="83"/>
                    <a:pt x="200" y="83"/>
                  </a:cubicBezTo>
                  <a:cubicBezTo>
                    <a:pt x="200" y="84"/>
                    <a:pt x="200" y="84"/>
                    <a:pt x="200" y="84"/>
                  </a:cubicBezTo>
                  <a:cubicBezTo>
                    <a:pt x="200" y="84"/>
                    <a:pt x="200" y="84"/>
                    <a:pt x="200" y="84"/>
                  </a:cubicBezTo>
                  <a:cubicBezTo>
                    <a:pt x="201" y="84"/>
                    <a:pt x="201" y="84"/>
                    <a:pt x="201" y="84"/>
                  </a:cubicBezTo>
                  <a:cubicBezTo>
                    <a:pt x="203" y="84"/>
                    <a:pt x="203" y="84"/>
                    <a:pt x="203" y="84"/>
                  </a:cubicBezTo>
                  <a:cubicBezTo>
                    <a:pt x="203" y="84"/>
                    <a:pt x="203" y="84"/>
                    <a:pt x="203" y="84"/>
                  </a:cubicBezTo>
                  <a:cubicBezTo>
                    <a:pt x="203" y="85"/>
                    <a:pt x="203" y="85"/>
                    <a:pt x="203" y="85"/>
                  </a:cubicBezTo>
                  <a:cubicBezTo>
                    <a:pt x="204" y="85"/>
                    <a:pt x="204" y="85"/>
                    <a:pt x="204" y="85"/>
                  </a:cubicBezTo>
                  <a:cubicBezTo>
                    <a:pt x="204" y="85"/>
                    <a:pt x="204" y="85"/>
                    <a:pt x="204" y="85"/>
                  </a:cubicBezTo>
                  <a:cubicBezTo>
                    <a:pt x="204" y="84"/>
                    <a:pt x="204" y="84"/>
                    <a:pt x="204" y="84"/>
                  </a:cubicBezTo>
                  <a:cubicBezTo>
                    <a:pt x="204" y="84"/>
                    <a:pt x="204" y="84"/>
                    <a:pt x="204" y="84"/>
                  </a:cubicBezTo>
                  <a:cubicBezTo>
                    <a:pt x="205" y="85"/>
                    <a:pt x="205" y="85"/>
                    <a:pt x="205" y="85"/>
                  </a:cubicBezTo>
                  <a:cubicBezTo>
                    <a:pt x="204" y="86"/>
                    <a:pt x="204" y="86"/>
                    <a:pt x="204" y="86"/>
                  </a:cubicBezTo>
                  <a:cubicBezTo>
                    <a:pt x="204" y="86"/>
                    <a:pt x="204" y="86"/>
                    <a:pt x="204" y="86"/>
                  </a:cubicBezTo>
                  <a:cubicBezTo>
                    <a:pt x="203" y="86"/>
                    <a:pt x="203" y="86"/>
                    <a:pt x="203" y="86"/>
                  </a:cubicBezTo>
                  <a:cubicBezTo>
                    <a:pt x="203" y="87"/>
                    <a:pt x="203" y="87"/>
                    <a:pt x="203" y="87"/>
                  </a:cubicBezTo>
                  <a:cubicBezTo>
                    <a:pt x="203" y="87"/>
                    <a:pt x="203" y="87"/>
                    <a:pt x="203" y="87"/>
                  </a:cubicBezTo>
                  <a:cubicBezTo>
                    <a:pt x="202" y="87"/>
                    <a:pt x="202" y="87"/>
                    <a:pt x="202" y="87"/>
                  </a:cubicBezTo>
                  <a:cubicBezTo>
                    <a:pt x="201" y="87"/>
                    <a:pt x="201" y="87"/>
                    <a:pt x="201" y="87"/>
                  </a:cubicBezTo>
                  <a:cubicBezTo>
                    <a:pt x="201" y="86"/>
                    <a:pt x="201" y="86"/>
                    <a:pt x="201" y="86"/>
                  </a:cubicBezTo>
                  <a:cubicBezTo>
                    <a:pt x="201" y="87"/>
                    <a:pt x="201" y="87"/>
                    <a:pt x="201" y="87"/>
                  </a:cubicBezTo>
                  <a:cubicBezTo>
                    <a:pt x="200" y="87"/>
                    <a:pt x="200" y="87"/>
                    <a:pt x="200" y="87"/>
                  </a:cubicBezTo>
                  <a:cubicBezTo>
                    <a:pt x="200" y="87"/>
                    <a:pt x="200" y="87"/>
                    <a:pt x="200" y="87"/>
                  </a:cubicBezTo>
                  <a:cubicBezTo>
                    <a:pt x="199" y="87"/>
                    <a:pt x="199" y="87"/>
                    <a:pt x="199" y="87"/>
                  </a:cubicBezTo>
                  <a:cubicBezTo>
                    <a:pt x="200" y="87"/>
                    <a:pt x="200" y="87"/>
                    <a:pt x="200" y="87"/>
                  </a:cubicBezTo>
                  <a:cubicBezTo>
                    <a:pt x="201" y="87"/>
                    <a:pt x="201" y="87"/>
                    <a:pt x="201" y="87"/>
                  </a:cubicBezTo>
                  <a:cubicBezTo>
                    <a:pt x="201" y="88"/>
                    <a:pt x="201" y="88"/>
                    <a:pt x="201" y="88"/>
                  </a:cubicBezTo>
                  <a:cubicBezTo>
                    <a:pt x="200" y="88"/>
                    <a:pt x="200" y="88"/>
                    <a:pt x="200" y="88"/>
                  </a:cubicBezTo>
                  <a:cubicBezTo>
                    <a:pt x="201" y="88"/>
                    <a:pt x="201" y="88"/>
                    <a:pt x="201" y="88"/>
                  </a:cubicBezTo>
                  <a:cubicBezTo>
                    <a:pt x="199" y="89"/>
                    <a:pt x="199" y="89"/>
                    <a:pt x="199" y="89"/>
                  </a:cubicBezTo>
                  <a:cubicBezTo>
                    <a:pt x="199" y="89"/>
                    <a:pt x="199" y="89"/>
                    <a:pt x="199" y="89"/>
                  </a:cubicBezTo>
                  <a:cubicBezTo>
                    <a:pt x="199" y="89"/>
                    <a:pt x="199" y="89"/>
                    <a:pt x="199" y="89"/>
                  </a:cubicBezTo>
                  <a:cubicBezTo>
                    <a:pt x="200" y="89"/>
                    <a:pt x="200" y="89"/>
                    <a:pt x="200" y="89"/>
                  </a:cubicBezTo>
                  <a:cubicBezTo>
                    <a:pt x="201" y="89"/>
                    <a:pt x="201" y="89"/>
                    <a:pt x="201" y="89"/>
                  </a:cubicBezTo>
                  <a:cubicBezTo>
                    <a:pt x="201" y="89"/>
                    <a:pt x="201" y="89"/>
                    <a:pt x="201" y="89"/>
                  </a:cubicBezTo>
                  <a:cubicBezTo>
                    <a:pt x="202" y="89"/>
                    <a:pt x="202" y="89"/>
                    <a:pt x="202" y="89"/>
                  </a:cubicBezTo>
                  <a:cubicBezTo>
                    <a:pt x="201" y="90"/>
                    <a:pt x="201" y="90"/>
                    <a:pt x="201" y="90"/>
                  </a:cubicBezTo>
                  <a:cubicBezTo>
                    <a:pt x="200" y="90"/>
                    <a:pt x="200" y="90"/>
                    <a:pt x="200" y="90"/>
                  </a:cubicBezTo>
                  <a:cubicBezTo>
                    <a:pt x="200" y="90"/>
                    <a:pt x="200" y="90"/>
                    <a:pt x="200" y="90"/>
                  </a:cubicBezTo>
                  <a:cubicBezTo>
                    <a:pt x="200" y="90"/>
                    <a:pt x="200" y="90"/>
                    <a:pt x="200" y="90"/>
                  </a:cubicBezTo>
                  <a:cubicBezTo>
                    <a:pt x="199" y="90"/>
                    <a:pt x="199" y="90"/>
                    <a:pt x="199" y="90"/>
                  </a:cubicBezTo>
                  <a:cubicBezTo>
                    <a:pt x="198" y="90"/>
                    <a:pt x="198" y="90"/>
                    <a:pt x="198" y="90"/>
                  </a:cubicBezTo>
                  <a:cubicBezTo>
                    <a:pt x="196" y="91"/>
                    <a:pt x="196" y="91"/>
                    <a:pt x="196" y="91"/>
                  </a:cubicBezTo>
                  <a:cubicBezTo>
                    <a:pt x="194" y="93"/>
                    <a:pt x="194" y="93"/>
                    <a:pt x="194" y="93"/>
                  </a:cubicBezTo>
                  <a:cubicBezTo>
                    <a:pt x="193" y="94"/>
                    <a:pt x="193" y="94"/>
                    <a:pt x="193" y="94"/>
                  </a:cubicBezTo>
                  <a:cubicBezTo>
                    <a:pt x="193" y="94"/>
                    <a:pt x="193" y="94"/>
                    <a:pt x="193" y="94"/>
                  </a:cubicBezTo>
                  <a:cubicBezTo>
                    <a:pt x="192" y="94"/>
                    <a:pt x="192" y="94"/>
                    <a:pt x="192" y="94"/>
                  </a:cubicBezTo>
                  <a:cubicBezTo>
                    <a:pt x="191" y="94"/>
                    <a:pt x="191" y="94"/>
                    <a:pt x="191" y="94"/>
                  </a:cubicBezTo>
                  <a:cubicBezTo>
                    <a:pt x="190" y="95"/>
                    <a:pt x="190" y="95"/>
                    <a:pt x="190" y="95"/>
                  </a:cubicBezTo>
                  <a:cubicBezTo>
                    <a:pt x="188" y="97"/>
                    <a:pt x="188" y="97"/>
                    <a:pt x="188" y="97"/>
                  </a:cubicBezTo>
                  <a:cubicBezTo>
                    <a:pt x="188" y="97"/>
                    <a:pt x="188" y="97"/>
                    <a:pt x="188" y="97"/>
                  </a:cubicBezTo>
                  <a:cubicBezTo>
                    <a:pt x="188" y="98"/>
                    <a:pt x="188" y="98"/>
                    <a:pt x="188" y="98"/>
                  </a:cubicBezTo>
                  <a:cubicBezTo>
                    <a:pt x="187" y="98"/>
                    <a:pt x="187" y="98"/>
                    <a:pt x="187" y="98"/>
                  </a:cubicBezTo>
                  <a:cubicBezTo>
                    <a:pt x="187" y="98"/>
                    <a:pt x="187" y="98"/>
                    <a:pt x="187" y="98"/>
                  </a:cubicBezTo>
                  <a:cubicBezTo>
                    <a:pt x="186" y="99"/>
                    <a:pt x="186" y="99"/>
                    <a:pt x="186" y="99"/>
                  </a:cubicBezTo>
                  <a:cubicBezTo>
                    <a:pt x="186" y="99"/>
                    <a:pt x="186" y="99"/>
                    <a:pt x="186" y="99"/>
                  </a:cubicBezTo>
                  <a:cubicBezTo>
                    <a:pt x="186" y="99"/>
                    <a:pt x="186" y="99"/>
                    <a:pt x="186" y="99"/>
                  </a:cubicBezTo>
                  <a:cubicBezTo>
                    <a:pt x="185" y="99"/>
                    <a:pt x="185" y="99"/>
                    <a:pt x="185" y="99"/>
                  </a:cubicBezTo>
                  <a:cubicBezTo>
                    <a:pt x="184" y="99"/>
                    <a:pt x="184" y="99"/>
                    <a:pt x="184" y="99"/>
                  </a:cubicBezTo>
                  <a:cubicBezTo>
                    <a:pt x="184" y="100"/>
                    <a:pt x="184" y="100"/>
                    <a:pt x="184" y="100"/>
                  </a:cubicBezTo>
                  <a:cubicBezTo>
                    <a:pt x="183" y="100"/>
                    <a:pt x="183" y="100"/>
                    <a:pt x="183" y="100"/>
                  </a:cubicBezTo>
                  <a:cubicBezTo>
                    <a:pt x="182" y="100"/>
                    <a:pt x="182" y="100"/>
                    <a:pt x="182" y="100"/>
                  </a:cubicBezTo>
                  <a:cubicBezTo>
                    <a:pt x="181" y="100"/>
                    <a:pt x="181" y="100"/>
                    <a:pt x="181" y="100"/>
                  </a:cubicBezTo>
                  <a:cubicBezTo>
                    <a:pt x="181" y="101"/>
                    <a:pt x="181" y="101"/>
                    <a:pt x="181" y="101"/>
                  </a:cubicBezTo>
                  <a:cubicBezTo>
                    <a:pt x="180" y="101"/>
                    <a:pt x="180" y="101"/>
                    <a:pt x="180" y="101"/>
                  </a:cubicBezTo>
                  <a:cubicBezTo>
                    <a:pt x="180" y="101"/>
                    <a:pt x="180" y="101"/>
                    <a:pt x="180" y="101"/>
                  </a:cubicBezTo>
                  <a:cubicBezTo>
                    <a:pt x="180" y="101"/>
                    <a:pt x="180" y="101"/>
                    <a:pt x="180" y="101"/>
                  </a:cubicBezTo>
                  <a:cubicBezTo>
                    <a:pt x="180" y="102"/>
                    <a:pt x="180" y="102"/>
                    <a:pt x="180" y="102"/>
                  </a:cubicBezTo>
                  <a:cubicBezTo>
                    <a:pt x="180" y="102"/>
                    <a:pt x="180" y="102"/>
                    <a:pt x="180" y="102"/>
                  </a:cubicBezTo>
                  <a:cubicBezTo>
                    <a:pt x="179" y="103"/>
                    <a:pt x="179" y="103"/>
                    <a:pt x="179" y="103"/>
                  </a:cubicBezTo>
                  <a:cubicBezTo>
                    <a:pt x="179" y="103"/>
                    <a:pt x="179" y="103"/>
                    <a:pt x="179" y="103"/>
                  </a:cubicBezTo>
                  <a:cubicBezTo>
                    <a:pt x="178" y="103"/>
                    <a:pt x="178" y="103"/>
                    <a:pt x="178" y="103"/>
                  </a:cubicBezTo>
                  <a:cubicBezTo>
                    <a:pt x="177" y="104"/>
                    <a:pt x="177" y="104"/>
                    <a:pt x="177" y="104"/>
                  </a:cubicBezTo>
                  <a:cubicBezTo>
                    <a:pt x="177" y="105"/>
                    <a:pt x="177" y="105"/>
                    <a:pt x="177" y="105"/>
                  </a:cubicBezTo>
                  <a:cubicBezTo>
                    <a:pt x="177" y="107"/>
                    <a:pt x="177" y="107"/>
                    <a:pt x="177" y="107"/>
                  </a:cubicBezTo>
                  <a:cubicBezTo>
                    <a:pt x="176" y="109"/>
                    <a:pt x="176" y="109"/>
                    <a:pt x="176" y="109"/>
                  </a:cubicBezTo>
                  <a:cubicBezTo>
                    <a:pt x="177" y="110"/>
                    <a:pt x="177" y="110"/>
                    <a:pt x="177" y="110"/>
                  </a:cubicBezTo>
                  <a:cubicBezTo>
                    <a:pt x="176" y="112"/>
                    <a:pt x="176" y="112"/>
                    <a:pt x="176" y="112"/>
                  </a:cubicBezTo>
                  <a:cubicBezTo>
                    <a:pt x="177" y="113"/>
                    <a:pt x="177" y="113"/>
                    <a:pt x="177" y="113"/>
                  </a:cubicBezTo>
                  <a:cubicBezTo>
                    <a:pt x="177" y="115"/>
                    <a:pt x="177" y="115"/>
                    <a:pt x="177" y="115"/>
                  </a:cubicBezTo>
                  <a:cubicBezTo>
                    <a:pt x="177" y="116"/>
                    <a:pt x="177" y="116"/>
                    <a:pt x="177" y="116"/>
                  </a:cubicBezTo>
                  <a:cubicBezTo>
                    <a:pt x="178" y="118"/>
                    <a:pt x="178" y="118"/>
                    <a:pt x="178" y="118"/>
                  </a:cubicBezTo>
                  <a:cubicBezTo>
                    <a:pt x="178" y="118"/>
                    <a:pt x="178" y="118"/>
                    <a:pt x="178" y="118"/>
                  </a:cubicBezTo>
                  <a:cubicBezTo>
                    <a:pt x="179" y="119"/>
                    <a:pt x="179" y="119"/>
                    <a:pt x="179" y="119"/>
                  </a:cubicBezTo>
                  <a:cubicBezTo>
                    <a:pt x="178" y="120"/>
                    <a:pt x="178" y="120"/>
                    <a:pt x="178" y="120"/>
                  </a:cubicBezTo>
                  <a:cubicBezTo>
                    <a:pt x="178" y="121"/>
                    <a:pt x="178" y="121"/>
                    <a:pt x="178" y="121"/>
                  </a:cubicBezTo>
                  <a:cubicBezTo>
                    <a:pt x="179" y="122"/>
                    <a:pt x="179" y="122"/>
                    <a:pt x="179" y="122"/>
                  </a:cubicBezTo>
                  <a:cubicBezTo>
                    <a:pt x="179" y="124"/>
                    <a:pt x="179" y="124"/>
                    <a:pt x="179" y="124"/>
                  </a:cubicBezTo>
                  <a:cubicBezTo>
                    <a:pt x="180" y="125"/>
                    <a:pt x="180" y="125"/>
                    <a:pt x="180" y="125"/>
                  </a:cubicBezTo>
                  <a:cubicBezTo>
                    <a:pt x="180" y="126"/>
                    <a:pt x="180" y="126"/>
                    <a:pt x="180" y="126"/>
                  </a:cubicBezTo>
                  <a:cubicBezTo>
                    <a:pt x="180" y="126"/>
                    <a:pt x="180" y="126"/>
                    <a:pt x="180" y="126"/>
                  </a:cubicBezTo>
                  <a:cubicBezTo>
                    <a:pt x="180" y="127"/>
                    <a:pt x="180" y="127"/>
                    <a:pt x="180" y="127"/>
                  </a:cubicBezTo>
                  <a:cubicBezTo>
                    <a:pt x="180" y="128"/>
                    <a:pt x="180" y="128"/>
                    <a:pt x="180" y="128"/>
                  </a:cubicBezTo>
                  <a:cubicBezTo>
                    <a:pt x="180" y="128"/>
                    <a:pt x="180" y="128"/>
                    <a:pt x="180" y="128"/>
                  </a:cubicBezTo>
                  <a:cubicBezTo>
                    <a:pt x="180" y="129"/>
                    <a:pt x="180" y="129"/>
                    <a:pt x="180" y="129"/>
                  </a:cubicBezTo>
                  <a:cubicBezTo>
                    <a:pt x="179" y="131"/>
                    <a:pt x="179" y="131"/>
                    <a:pt x="179" y="131"/>
                  </a:cubicBezTo>
                  <a:cubicBezTo>
                    <a:pt x="178" y="132"/>
                    <a:pt x="178" y="132"/>
                    <a:pt x="178" y="132"/>
                  </a:cubicBezTo>
                  <a:cubicBezTo>
                    <a:pt x="178" y="132"/>
                    <a:pt x="178" y="132"/>
                    <a:pt x="178" y="132"/>
                  </a:cubicBezTo>
                  <a:cubicBezTo>
                    <a:pt x="178" y="133"/>
                    <a:pt x="178" y="133"/>
                    <a:pt x="178" y="133"/>
                  </a:cubicBezTo>
                  <a:cubicBezTo>
                    <a:pt x="177" y="133"/>
                    <a:pt x="177" y="133"/>
                    <a:pt x="177" y="133"/>
                  </a:cubicBezTo>
                  <a:cubicBezTo>
                    <a:pt x="176" y="134"/>
                    <a:pt x="176" y="134"/>
                    <a:pt x="176" y="134"/>
                  </a:cubicBezTo>
                  <a:cubicBezTo>
                    <a:pt x="175" y="134"/>
                    <a:pt x="175" y="134"/>
                    <a:pt x="175" y="134"/>
                  </a:cubicBezTo>
                  <a:cubicBezTo>
                    <a:pt x="175" y="133"/>
                    <a:pt x="175" y="133"/>
                    <a:pt x="175" y="133"/>
                  </a:cubicBezTo>
                  <a:cubicBezTo>
                    <a:pt x="174" y="133"/>
                    <a:pt x="174" y="133"/>
                    <a:pt x="174" y="133"/>
                  </a:cubicBezTo>
                  <a:cubicBezTo>
                    <a:pt x="175" y="133"/>
                    <a:pt x="175" y="133"/>
                    <a:pt x="175" y="133"/>
                  </a:cubicBezTo>
                  <a:cubicBezTo>
                    <a:pt x="173" y="132"/>
                    <a:pt x="173" y="132"/>
                    <a:pt x="173" y="132"/>
                  </a:cubicBezTo>
                  <a:cubicBezTo>
                    <a:pt x="174" y="131"/>
                    <a:pt x="174" y="131"/>
                    <a:pt x="174" y="131"/>
                  </a:cubicBezTo>
                  <a:cubicBezTo>
                    <a:pt x="173" y="131"/>
                    <a:pt x="173" y="131"/>
                    <a:pt x="173" y="131"/>
                  </a:cubicBezTo>
                  <a:cubicBezTo>
                    <a:pt x="173" y="131"/>
                    <a:pt x="173" y="131"/>
                    <a:pt x="173" y="131"/>
                  </a:cubicBezTo>
                  <a:cubicBezTo>
                    <a:pt x="172" y="130"/>
                    <a:pt x="172" y="130"/>
                    <a:pt x="172" y="130"/>
                  </a:cubicBezTo>
                  <a:cubicBezTo>
                    <a:pt x="172" y="129"/>
                    <a:pt x="172" y="129"/>
                    <a:pt x="172" y="129"/>
                  </a:cubicBezTo>
                  <a:cubicBezTo>
                    <a:pt x="172" y="128"/>
                    <a:pt x="172" y="128"/>
                    <a:pt x="172" y="128"/>
                  </a:cubicBezTo>
                  <a:cubicBezTo>
                    <a:pt x="171" y="128"/>
                    <a:pt x="171" y="128"/>
                    <a:pt x="171" y="128"/>
                  </a:cubicBezTo>
                  <a:cubicBezTo>
                    <a:pt x="171" y="127"/>
                    <a:pt x="171" y="127"/>
                    <a:pt x="171" y="127"/>
                  </a:cubicBezTo>
                  <a:cubicBezTo>
                    <a:pt x="171" y="127"/>
                    <a:pt x="171" y="127"/>
                    <a:pt x="171" y="127"/>
                  </a:cubicBezTo>
                  <a:cubicBezTo>
                    <a:pt x="171" y="126"/>
                    <a:pt x="171" y="126"/>
                    <a:pt x="171" y="126"/>
                  </a:cubicBezTo>
                  <a:cubicBezTo>
                    <a:pt x="172" y="126"/>
                    <a:pt x="172" y="126"/>
                    <a:pt x="172" y="126"/>
                  </a:cubicBezTo>
                  <a:cubicBezTo>
                    <a:pt x="171" y="126"/>
                    <a:pt x="171" y="126"/>
                    <a:pt x="171" y="126"/>
                  </a:cubicBezTo>
                  <a:cubicBezTo>
                    <a:pt x="171" y="126"/>
                    <a:pt x="171" y="126"/>
                    <a:pt x="171" y="126"/>
                  </a:cubicBezTo>
                  <a:cubicBezTo>
                    <a:pt x="171" y="126"/>
                    <a:pt x="171" y="126"/>
                    <a:pt x="171" y="126"/>
                  </a:cubicBezTo>
                  <a:cubicBezTo>
                    <a:pt x="171" y="126"/>
                    <a:pt x="171" y="126"/>
                    <a:pt x="171" y="126"/>
                  </a:cubicBezTo>
                  <a:cubicBezTo>
                    <a:pt x="170" y="126"/>
                    <a:pt x="170" y="126"/>
                    <a:pt x="170" y="126"/>
                  </a:cubicBezTo>
                  <a:cubicBezTo>
                    <a:pt x="170" y="126"/>
                    <a:pt x="170" y="126"/>
                    <a:pt x="170" y="126"/>
                  </a:cubicBezTo>
                  <a:cubicBezTo>
                    <a:pt x="170" y="125"/>
                    <a:pt x="170" y="125"/>
                    <a:pt x="170" y="125"/>
                  </a:cubicBezTo>
                  <a:cubicBezTo>
                    <a:pt x="169" y="125"/>
                    <a:pt x="169" y="125"/>
                    <a:pt x="169" y="125"/>
                  </a:cubicBezTo>
                  <a:cubicBezTo>
                    <a:pt x="169" y="124"/>
                    <a:pt x="169" y="124"/>
                    <a:pt x="169" y="124"/>
                  </a:cubicBezTo>
                  <a:cubicBezTo>
                    <a:pt x="169" y="123"/>
                    <a:pt x="169" y="123"/>
                    <a:pt x="169" y="123"/>
                  </a:cubicBezTo>
                  <a:cubicBezTo>
                    <a:pt x="170" y="122"/>
                    <a:pt x="170" y="122"/>
                    <a:pt x="170" y="122"/>
                  </a:cubicBezTo>
                  <a:cubicBezTo>
                    <a:pt x="170" y="121"/>
                    <a:pt x="170" y="121"/>
                    <a:pt x="170" y="121"/>
                  </a:cubicBezTo>
                  <a:cubicBezTo>
                    <a:pt x="169" y="121"/>
                    <a:pt x="169" y="121"/>
                    <a:pt x="169" y="121"/>
                  </a:cubicBezTo>
                  <a:cubicBezTo>
                    <a:pt x="169" y="121"/>
                    <a:pt x="169" y="121"/>
                    <a:pt x="169" y="121"/>
                  </a:cubicBezTo>
                  <a:cubicBezTo>
                    <a:pt x="169" y="122"/>
                    <a:pt x="169" y="122"/>
                    <a:pt x="169" y="122"/>
                  </a:cubicBezTo>
                  <a:cubicBezTo>
                    <a:pt x="169" y="122"/>
                    <a:pt x="169" y="122"/>
                    <a:pt x="169" y="122"/>
                  </a:cubicBezTo>
                  <a:cubicBezTo>
                    <a:pt x="169" y="122"/>
                    <a:pt x="169" y="122"/>
                    <a:pt x="169" y="122"/>
                  </a:cubicBezTo>
                  <a:cubicBezTo>
                    <a:pt x="168" y="122"/>
                    <a:pt x="168" y="122"/>
                    <a:pt x="168" y="122"/>
                  </a:cubicBezTo>
                  <a:cubicBezTo>
                    <a:pt x="168" y="121"/>
                    <a:pt x="168" y="121"/>
                    <a:pt x="168" y="121"/>
                  </a:cubicBezTo>
                  <a:cubicBezTo>
                    <a:pt x="169" y="120"/>
                    <a:pt x="169" y="120"/>
                    <a:pt x="169" y="120"/>
                  </a:cubicBezTo>
                  <a:cubicBezTo>
                    <a:pt x="169" y="118"/>
                    <a:pt x="169" y="118"/>
                    <a:pt x="169" y="118"/>
                  </a:cubicBezTo>
                  <a:cubicBezTo>
                    <a:pt x="170" y="117"/>
                    <a:pt x="170" y="117"/>
                    <a:pt x="170" y="117"/>
                  </a:cubicBezTo>
                  <a:cubicBezTo>
                    <a:pt x="169" y="116"/>
                    <a:pt x="169" y="116"/>
                    <a:pt x="169" y="116"/>
                  </a:cubicBezTo>
                  <a:cubicBezTo>
                    <a:pt x="168" y="116"/>
                    <a:pt x="168" y="116"/>
                    <a:pt x="168" y="116"/>
                  </a:cubicBezTo>
                  <a:cubicBezTo>
                    <a:pt x="168" y="115"/>
                    <a:pt x="168" y="115"/>
                    <a:pt x="168" y="115"/>
                  </a:cubicBezTo>
                  <a:cubicBezTo>
                    <a:pt x="168" y="115"/>
                    <a:pt x="168" y="115"/>
                    <a:pt x="168" y="115"/>
                  </a:cubicBezTo>
                  <a:cubicBezTo>
                    <a:pt x="168" y="115"/>
                    <a:pt x="168" y="115"/>
                    <a:pt x="168" y="115"/>
                  </a:cubicBezTo>
                  <a:cubicBezTo>
                    <a:pt x="167" y="114"/>
                    <a:pt x="167" y="114"/>
                    <a:pt x="167" y="114"/>
                  </a:cubicBezTo>
                  <a:cubicBezTo>
                    <a:pt x="167" y="114"/>
                    <a:pt x="167" y="114"/>
                    <a:pt x="167" y="114"/>
                  </a:cubicBezTo>
                  <a:cubicBezTo>
                    <a:pt x="167" y="113"/>
                    <a:pt x="167" y="113"/>
                    <a:pt x="167" y="113"/>
                  </a:cubicBezTo>
                  <a:cubicBezTo>
                    <a:pt x="166" y="113"/>
                    <a:pt x="166" y="113"/>
                    <a:pt x="166" y="113"/>
                  </a:cubicBezTo>
                  <a:cubicBezTo>
                    <a:pt x="166" y="112"/>
                    <a:pt x="166" y="112"/>
                    <a:pt x="166" y="112"/>
                  </a:cubicBezTo>
                  <a:cubicBezTo>
                    <a:pt x="165" y="111"/>
                    <a:pt x="165" y="111"/>
                    <a:pt x="165" y="111"/>
                  </a:cubicBezTo>
                  <a:cubicBezTo>
                    <a:pt x="164" y="111"/>
                    <a:pt x="164" y="111"/>
                    <a:pt x="164" y="111"/>
                  </a:cubicBezTo>
                  <a:cubicBezTo>
                    <a:pt x="163" y="111"/>
                    <a:pt x="163" y="111"/>
                    <a:pt x="163" y="111"/>
                  </a:cubicBezTo>
                  <a:cubicBezTo>
                    <a:pt x="163" y="112"/>
                    <a:pt x="163" y="112"/>
                    <a:pt x="163" y="112"/>
                  </a:cubicBezTo>
                  <a:cubicBezTo>
                    <a:pt x="163" y="112"/>
                    <a:pt x="163" y="112"/>
                    <a:pt x="163" y="112"/>
                  </a:cubicBezTo>
                  <a:cubicBezTo>
                    <a:pt x="162" y="112"/>
                    <a:pt x="162" y="112"/>
                    <a:pt x="162" y="112"/>
                  </a:cubicBezTo>
                  <a:cubicBezTo>
                    <a:pt x="162" y="112"/>
                    <a:pt x="162" y="112"/>
                    <a:pt x="162" y="112"/>
                  </a:cubicBezTo>
                  <a:cubicBezTo>
                    <a:pt x="161" y="113"/>
                    <a:pt x="161" y="113"/>
                    <a:pt x="161" y="113"/>
                  </a:cubicBezTo>
                  <a:cubicBezTo>
                    <a:pt x="160" y="113"/>
                    <a:pt x="160" y="113"/>
                    <a:pt x="160" y="113"/>
                  </a:cubicBezTo>
                  <a:cubicBezTo>
                    <a:pt x="159" y="113"/>
                    <a:pt x="159" y="113"/>
                    <a:pt x="159" y="113"/>
                  </a:cubicBezTo>
                  <a:cubicBezTo>
                    <a:pt x="159" y="113"/>
                    <a:pt x="159" y="113"/>
                    <a:pt x="159" y="113"/>
                  </a:cubicBezTo>
                  <a:cubicBezTo>
                    <a:pt x="159" y="112"/>
                    <a:pt x="159" y="112"/>
                    <a:pt x="159" y="112"/>
                  </a:cubicBezTo>
                  <a:cubicBezTo>
                    <a:pt x="159" y="113"/>
                    <a:pt x="159" y="113"/>
                    <a:pt x="159" y="113"/>
                  </a:cubicBezTo>
                  <a:cubicBezTo>
                    <a:pt x="159" y="113"/>
                    <a:pt x="159" y="113"/>
                    <a:pt x="159" y="113"/>
                  </a:cubicBezTo>
                  <a:cubicBezTo>
                    <a:pt x="159" y="112"/>
                    <a:pt x="159" y="112"/>
                    <a:pt x="159" y="112"/>
                  </a:cubicBezTo>
                  <a:cubicBezTo>
                    <a:pt x="158" y="112"/>
                    <a:pt x="158" y="112"/>
                    <a:pt x="158" y="112"/>
                  </a:cubicBezTo>
                  <a:cubicBezTo>
                    <a:pt x="157" y="111"/>
                    <a:pt x="157" y="111"/>
                    <a:pt x="157" y="111"/>
                  </a:cubicBezTo>
                  <a:cubicBezTo>
                    <a:pt x="157" y="111"/>
                    <a:pt x="157" y="111"/>
                    <a:pt x="157" y="111"/>
                  </a:cubicBezTo>
                  <a:cubicBezTo>
                    <a:pt x="158" y="111"/>
                    <a:pt x="158" y="111"/>
                    <a:pt x="158" y="111"/>
                  </a:cubicBezTo>
                  <a:cubicBezTo>
                    <a:pt x="158" y="111"/>
                    <a:pt x="158" y="111"/>
                    <a:pt x="158" y="111"/>
                  </a:cubicBezTo>
                  <a:cubicBezTo>
                    <a:pt x="157" y="110"/>
                    <a:pt x="157" y="110"/>
                    <a:pt x="157" y="110"/>
                  </a:cubicBezTo>
                  <a:cubicBezTo>
                    <a:pt x="157" y="110"/>
                    <a:pt x="157" y="110"/>
                    <a:pt x="157" y="110"/>
                  </a:cubicBezTo>
                  <a:cubicBezTo>
                    <a:pt x="157" y="110"/>
                    <a:pt x="157" y="110"/>
                    <a:pt x="157" y="110"/>
                  </a:cubicBezTo>
                  <a:cubicBezTo>
                    <a:pt x="157" y="110"/>
                    <a:pt x="157" y="110"/>
                    <a:pt x="157" y="110"/>
                  </a:cubicBezTo>
                  <a:cubicBezTo>
                    <a:pt x="157" y="111"/>
                    <a:pt x="157" y="111"/>
                    <a:pt x="157" y="111"/>
                  </a:cubicBezTo>
                  <a:cubicBezTo>
                    <a:pt x="156" y="110"/>
                    <a:pt x="156" y="110"/>
                    <a:pt x="156" y="110"/>
                  </a:cubicBezTo>
                  <a:cubicBezTo>
                    <a:pt x="156" y="110"/>
                    <a:pt x="156" y="110"/>
                    <a:pt x="156" y="110"/>
                  </a:cubicBezTo>
                  <a:cubicBezTo>
                    <a:pt x="155" y="110"/>
                    <a:pt x="155" y="110"/>
                    <a:pt x="155" y="110"/>
                  </a:cubicBezTo>
                  <a:cubicBezTo>
                    <a:pt x="153" y="110"/>
                    <a:pt x="153" y="110"/>
                    <a:pt x="153" y="110"/>
                  </a:cubicBezTo>
                  <a:cubicBezTo>
                    <a:pt x="154" y="110"/>
                    <a:pt x="154" y="110"/>
                    <a:pt x="154" y="110"/>
                  </a:cubicBezTo>
                  <a:cubicBezTo>
                    <a:pt x="155" y="110"/>
                    <a:pt x="155" y="110"/>
                    <a:pt x="155" y="110"/>
                  </a:cubicBezTo>
                  <a:cubicBezTo>
                    <a:pt x="155" y="110"/>
                    <a:pt x="155" y="110"/>
                    <a:pt x="155" y="110"/>
                  </a:cubicBezTo>
                  <a:cubicBezTo>
                    <a:pt x="155" y="109"/>
                    <a:pt x="155" y="109"/>
                    <a:pt x="155" y="109"/>
                  </a:cubicBezTo>
                  <a:cubicBezTo>
                    <a:pt x="154" y="109"/>
                    <a:pt x="154" y="109"/>
                    <a:pt x="154" y="109"/>
                  </a:cubicBezTo>
                  <a:cubicBezTo>
                    <a:pt x="153" y="110"/>
                    <a:pt x="153" y="110"/>
                    <a:pt x="153" y="110"/>
                  </a:cubicBezTo>
                  <a:cubicBezTo>
                    <a:pt x="153" y="110"/>
                    <a:pt x="153" y="110"/>
                    <a:pt x="153" y="110"/>
                  </a:cubicBezTo>
                  <a:cubicBezTo>
                    <a:pt x="151" y="110"/>
                    <a:pt x="151" y="110"/>
                    <a:pt x="151" y="110"/>
                  </a:cubicBezTo>
                  <a:cubicBezTo>
                    <a:pt x="151" y="109"/>
                    <a:pt x="151" y="109"/>
                    <a:pt x="151" y="109"/>
                  </a:cubicBezTo>
                  <a:cubicBezTo>
                    <a:pt x="150" y="110"/>
                    <a:pt x="150" y="110"/>
                    <a:pt x="150" y="110"/>
                  </a:cubicBezTo>
                  <a:cubicBezTo>
                    <a:pt x="149" y="110"/>
                    <a:pt x="149" y="110"/>
                    <a:pt x="149" y="110"/>
                  </a:cubicBezTo>
                  <a:cubicBezTo>
                    <a:pt x="148" y="110"/>
                    <a:pt x="148" y="110"/>
                    <a:pt x="148" y="110"/>
                  </a:cubicBezTo>
                  <a:cubicBezTo>
                    <a:pt x="147" y="109"/>
                    <a:pt x="147" y="109"/>
                    <a:pt x="147" y="109"/>
                  </a:cubicBezTo>
                  <a:cubicBezTo>
                    <a:pt x="147" y="109"/>
                    <a:pt x="147" y="109"/>
                    <a:pt x="147" y="109"/>
                  </a:cubicBezTo>
                  <a:cubicBezTo>
                    <a:pt x="147" y="108"/>
                    <a:pt x="147" y="108"/>
                    <a:pt x="147" y="108"/>
                  </a:cubicBezTo>
                  <a:cubicBezTo>
                    <a:pt x="147" y="108"/>
                    <a:pt x="147" y="108"/>
                    <a:pt x="147" y="108"/>
                  </a:cubicBezTo>
                  <a:cubicBezTo>
                    <a:pt x="147" y="109"/>
                    <a:pt x="147" y="109"/>
                    <a:pt x="147" y="109"/>
                  </a:cubicBezTo>
                  <a:cubicBezTo>
                    <a:pt x="146" y="110"/>
                    <a:pt x="146" y="110"/>
                    <a:pt x="146" y="110"/>
                  </a:cubicBezTo>
                  <a:cubicBezTo>
                    <a:pt x="145" y="109"/>
                    <a:pt x="145" y="109"/>
                    <a:pt x="145" y="109"/>
                  </a:cubicBezTo>
                  <a:cubicBezTo>
                    <a:pt x="145" y="110"/>
                    <a:pt x="145" y="110"/>
                    <a:pt x="145" y="110"/>
                  </a:cubicBezTo>
                  <a:cubicBezTo>
                    <a:pt x="144" y="109"/>
                    <a:pt x="144" y="109"/>
                    <a:pt x="144" y="109"/>
                  </a:cubicBezTo>
                  <a:cubicBezTo>
                    <a:pt x="141" y="110"/>
                    <a:pt x="141" y="110"/>
                    <a:pt x="141" y="110"/>
                  </a:cubicBezTo>
                  <a:cubicBezTo>
                    <a:pt x="141" y="110"/>
                    <a:pt x="141" y="110"/>
                    <a:pt x="141" y="110"/>
                  </a:cubicBezTo>
                  <a:cubicBezTo>
                    <a:pt x="139" y="111"/>
                    <a:pt x="139" y="111"/>
                    <a:pt x="139" y="111"/>
                  </a:cubicBezTo>
                  <a:cubicBezTo>
                    <a:pt x="138" y="112"/>
                    <a:pt x="138" y="112"/>
                    <a:pt x="138" y="112"/>
                  </a:cubicBezTo>
                  <a:cubicBezTo>
                    <a:pt x="138" y="112"/>
                    <a:pt x="138" y="112"/>
                    <a:pt x="138" y="112"/>
                  </a:cubicBezTo>
                  <a:cubicBezTo>
                    <a:pt x="139" y="112"/>
                    <a:pt x="139" y="112"/>
                    <a:pt x="139" y="112"/>
                  </a:cubicBezTo>
                  <a:cubicBezTo>
                    <a:pt x="139" y="112"/>
                    <a:pt x="139" y="112"/>
                    <a:pt x="139" y="112"/>
                  </a:cubicBezTo>
                  <a:cubicBezTo>
                    <a:pt x="140" y="112"/>
                    <a:pt x="140" y="112"/>
                    <a:pt x="140" y="112"/>
                  </a:cubicBezTo>
                  <a:cubicBezTo>
                    <a:pt x="140" y="112"/>
                    <a:pt x="140" y="112"/>
                    <a:pt x="140" y="112"/>
                  </a:cubicBezTo>
                  <a:cubicBezTo>
                    <a:pt x="141" y="112"/>
                    <a:pt x="141" y="112"/>
                    <a:pt x="141" y="112"/>
                  </a:cubicBezTo>
                  <a:cubicBezTo>
                    <a:pt x="140" y="113"/>
                    <a:pt x="140" y="113"/>
                    <a:pt x="140" y="113"/>
                  </a:cubicBezTo>
                  <a:cubicBezTo>
                    <a:pt x="139" y="113"/>
                    <a:pt x="139" y="113"/>
                    <a:pt x="139" y="113"/>
                  </a:cubicBezTo>
                  <a:cubicBezTo>
                    <a:pt x="139" y="114"/>
                    <a:pt x="139" y="114"/>
                    <a:pt x="139" y="114"/>
                  </a:cubicBezTo>
                  <a:cubicBezTo>
                    <a:pt x="139" y="114"/>
                    <a:pt x="139" y="114"/>
                    <a:pt x="139" y="114"/>
                  </a:cubicBezTo>
                  <a:cubicBezTo>
                    <a:pt x="141" y="115"/>
                    <a:pt x="141" y="115"/>
                    <a:pt x="141" y="115"/>
                  </a:cubicBezTo>
                  <a:cubicBezTo>
                    <a:pt x="142" y="116"/>
                    <a:pt x="142" y="116"/>
                    <a:pt x="142" y="116"/>
                  </a:cubicBezTo>
                  <a:cubicBezTo>
                    <a:pt x="142" y="116"/>
                    <a:pt x="142" y="116"/>
                    <a:pt x="142" y="116"/>
                  </a:cubicBezTo>
                  <a:cubicBezTo>
                    <a:pt x="141" y="116"/>
                    <a:pt x="141" y="116"/>
                    <a:pt x="141" y="116"/>
                  </a:cubicBezTo>
                  <a:cubicBezTo>
                    <a:pt x="141" y="116"/>
                    <a:pt x="141" y="116"/>
                    <a:pt x="141" y="116"/>
                  </a:cubicBezTo>
                  <a:cubicBezTo>
                    <a:pt x="141" y="116"/>
                    <a:pt x="141" y="116"/>
                    <a:pt x="141" y="116"/>
                  </a:cubicBezTo>
                  <a:cubicBezTo>
                    <a:pt x="140" y="115"/>
                    <a:pt x="140" y="115"/>
                    <a:pt x="140" y="115"/>
                  </a:cubicBezTo>
                  <a:cubicBezTo>
                    <a:pt x="140" y="115"/>
                    <a:pt x="140" y="115"/>
                    <a:pt x="140" y="115"/>
                  </a:cubicBezTo>
                  <a:cubicBezTo>
                    <a:pt x="139" y="115"/>
                    <a:pt x="139" y="115"/>
                    <a:pt x="139" y="115"/>
                  </a:cubicBezTo>
                  <a:cubicBezTo>
                    <a:pt x="139" y="115"/>
                    <a:pt x="139" y="115"/>
                    <a:pt x="139" y="115"/>
                  </a:cubicBezTo>
                  <a:cubicBezTo>
                    <a:pt x="138" y="114"/>
                    <a:pt x="138" y="114"/>
                    <a:pt x="138" y="114"/>
                  </a:cubicBezTo>
                  <a:cubicBezTo>
                    <a:pt x="137" y="114"/>
                    <a:pt x="137" y="114"/>
                    <a:pt x="137" y="114"/>
                  </a:cubicBezTo>
                  <a:cubicBezTo>
                    <a:pt x="138" y="115"/>
                    <a:pt x="138" y="115"/>
                    <a:pt x="138" y="115"/>
                  </a:cubicBezTo>
                  <a:cubicBezTo>
                    <a:pt x="138" y="116"/>
                    <a:pt x="138" y="116"/>
                    <a:pt x="138" y="116"/>
                  </a:cubicBezTo>
                  <a:cubicBezTo>
                    <a:pt x="137" y="116"/>
                    <a:pt x="137" y="116"/>
                    <a:pt x="137" y="116"/>
                  </a:cubicBezTo>
                  <a:cubicBezTo>
                    <a:pt x="137" y="115"/>
                    <a:pt x="137" y="115"/>
                    <a:pt x="137" y="115"/>
                  </a:cubicBezTo>
                  <a:cubicBezTo>
                    <a:pt x="136" y="115"/>
                    <a:pt x="136" y="115"/>
                    <a:pt x="136" y="115"/>
                  </a:cubicBezTo>
                  <a:cubicBezTo>
                    <a:pt x="135" y="115"/>
                    <a:pt x="135" y="115"/>
                    <a:pt x="135" y="115"/>
                  </a:cubicBezTo>
                  <a:cubicBezTo>
                    <a:pt x="135" y="116"/>
                    <a:pt x="135" y="116"/>
                    <a:pt x="135" y="116"/>
                  </a:cubicBezTo>
                  <a:cubicBezTo>
                    <a:pt x="134" y="115"/>
                    <a:pt x="134" y="115"/>
                    <a:pt x="134" y="115"/>
                  </a:cubicBezTo>
                  <a:cubicBezTo>
                    <a:pt x="133" y="115"/>
                    <a:pt x="133" y="115"/>
                    <a:pt x="133" y="115"/>
                  </a:cubicBezTo>
                  <a:cubicBezTo>
                    <a:pt x="132" y="115"/>
                    <a:pt x="132" y="115"/>
                    <a:pt x="132" y="115"/>
                  </a:cubicBezTo>
                  <a:cubicBezTo>
                    <a:pt x="132" y="115"/>
                    <a:pt x="132" y="115"/>
                    <a:pt x="132" y="115"/>
                  </a:cubicBezTo>
                  <a:cubicBezTo>
                    <a:pt x="132" y="115"/>
                    <a:pt x="132" y="115"/>
                    <a:pt x="132" y="115"/>
                  </a:cubicBezTo>
                  <a:cubicBezTo>
                    <a:pt x="133" y="114"/>
                    <a:pt x="133" y="114"/>
                    <a:pt x="133" y="114"/>
                  </a:cubicBezTo>
                  <a:cubicBezTo>
                    <a:pt x="132" y="114"/>
                    <a:pt x="132" y="114"/>
                    <a:pt x="132" y="114"/>
                  </a:cubicBezTo>
                  <a:cubicBezTo>
                    <a:pt x="132" y="114"/>
                    <a:pt x="132" y="114"/>
                    <a:pt x="132" y="114"/>
                  </a:cubicBezTo>
                  <a:cubicBezTo>
                    <a:pt x="131" y="114"/>
                    <a:pt x="131" y="114"/>
                    <a:pt x="131" y="114"/>
                  </a:cubicBezTo>
                  <a:cubicBezTo>
                    <a:pt x="131" y="113"/>
                    <a:pt x="131" y="113"/>
                    <a:pt x="131" y="113"/>
                  </a:cubicBezTo>
                  <a:cubicBezTo>
                    <a:pt x="131" y="113"/>
                    <a:pt x="131" y="113"/>
                    <a:pt x="131" y="113"/>
                  </a:cubicBezTo>
                  <a:cubicBezTo>
                    <a:pt x="130" y="113"/>
                    <a:pt x="130" y="113"/>
                    <a:pt x="130" y="113"/>
                  </a:cubicBezTo>
                  <a:cubicBezTo>
                    <a:pt x="130" y="113"/>
                    <a:pt x="130" y="113"/>
                    <a:pt x="130" y="113"/>
                  </a:cubicBezTo>
                  <a:cubicBezTo>
                    <a:pt x="130" y="112"/>
                    <a:pt x="130" y="112"/>
                    <a:pt x="130" y="112"/>
                  </a:cubicBezTo>
                  <a:cubicBezTo>
                    <a:pt x="130" y="112"/>
                    <a:pt x="130" y="112"/>
                    <a:pt x="130" y="112"/>
                  </a:cubicBezTo>
                  <a:cubicBezTo>
                    <a:pt x="129" y="112"/>
                    <a:pt x="129" y="112"/>
                    <a:pt x="129" y="112"/>
                  </a:cubicBezTo>
                  <a:cubicBezTo>
                    <a:pt x="129" y="113"/>
                    <a:pt x="129" y="113"/>
                    <a:pt x="129" y="113"/>
                  </a:cubicBezTo>
                  <a:cubicBezTo>
                    <a:pt x="129" y="113"/>
                    <a:pt x="129" y="113"/>
                    <a:pt x="129" y="113"/>
                  </a:cubicBezTo>
                  <a:cubicBezTo>
                    <a:pt x="128" y="113"/>
                    <a:pt x="128" y="113"/>
                    <a:pt x="128" y="113"/>
                  </a:cubicBezTo>
                  <a:cubicBezTo>
                    <a:pt x="126" y="113"/>
                    <a:pt x="126" y="113"/>
                    <a:pt x="126" y="113"/>
                  </a:cubicBezTo>
                  <a:cubicBezTo>
                    <a:pt x="125" y="113"/>
                    <a:pt x="125" y="113"/>
                    <a:pt x="125" y="113"/>
                  </a:cubicBezTo>
                  <a:cubicBezTo>
                    <a:pt x="123" y="112"/>
                    <a:pt x="123" y="112"/>
                    <a:pt x="123" y="112"/>
                  </a:cubicBezTo>
                  <a:cubicBezTo>
                    <a:pt x="122" y="112"/>
                    <a:pt x="122" y="112"/>
                    <a:pt x="122" y="112"/>
                  </a:cubicBezTo>
                  <a:cubicBezTo>
                    <a:pt x="121" y="113"/>
                    <a:pt x="121" y="113"/>
                    <a:pt x="121" y="113"/>
                  </a:cubicBezTo>
                  <a:cubicBezTo>
                    <a:pt x="120" y="113"/>
                    <a:pt x="120" y="113"/>
                    <a:pt x="120" y="113"/>
                  </a:cubicBezTo>
                  <a:cubicBezTo>
                    <a:pt x="119" y="113"/>
                    <a:pt x="119" y="113"/>
                    <a:pt x="119" y="113"/>
                  </a:cubicBezTo>
                  <a:cubicBezTo>
                    <a:pt x="119" y="114"/>
                    <a:pt x="119" y="114"/>
                    <a:pt x="119" y="114"/>
                  </a:cubicBezTo>
                  <a:cubicBezTo>
                    <a:pt x="118" y="114"/>
                    <a:pt x="118" y="114"/>
                    <a:pt x="118" y="114"/>
                  </a:cubicBezTo>
                  <a:cubicBezTo>
                    <a:pt x="118" y="113"/>
                    <a:pt x="118" y="113"/>
                    <a:pt x="118" y="113"/>
                  </a:cubicBezTo>
                  <a:cubicBezTo>
                    <a:pt x="118" y="113"/>
                    <a:pt x="118" y="113"/>
                    <a:pt x="118" y="113"/>
                  </a:cubicBezTo>
                  <a:cubicBezTo>
                    <a:pt x="118" y="112"/>
                    <a:pt x="118" y="112"/>
                    <a:pt x="118" y="112"/>
                  </a:cubicBezTo>
                  <a:cubicBezTo>
                    <a:pt x="118" y="111"/>
                    <a:pt x="118" y="111"/>
                    <a:pt x="118" y="111"/>
                  </a:cubicBezTo>
                  <a:cubicBezTo>
                    <a:pt x="118" y="112"/>
                    <a:pt x="118" y="112"/>
                    <a:pt x="118" y="112"/>
                  </a:cubicBezTo>
                  <a:cubicBezTo>
                    <a:pt x="117" y="113"/>
                    <a:pt x="117" y="113"/>
                    <a:pt x="117" y="113"/>
                  </a:cubicBezTo>
                  <a:cubicBezTo>
                    <a:pt x="116" y="113"/>
                    <a:pt x="116" y="113"/>
                    <a:pt x="116" y="113"/>
                  </a:cubicBezTo>
                  <a:cubicBezTo>
                    <a:pt x="116" y="112"/>
                    <a:pt x="116" y="112"/>
                    <a:pt x="116" y="112"/>
                  </a:cubicBezTo>
                  <a:cubicBezTo>
                    <a:pt x="116" y="113"/>
                    <a:pt x="116" y="113"/>
                    <a:pt x="116" y="113"/>
                  </a:cubicBezTo>
                  <a:cubicBezTo>
                    <a:pt x="116" y="114"/>
                    <a:pt x="116" y="114"/>
                    <a:pt x="116" y="114"/>
                  </a:cubicBezTo>
                  <a:cubicBezTo>
                    <a:pt x="117" y="115"/>
                    <a:pt x="117" y="115"/>
                    <a:pt x="117" y="115"/>
                  </a:cubicBezTo>
                  <a:cubicBezTo>
                    <a:pt x="116" y="115"/>
                    <a:pt x="116" y="115"/>
                    <a:pt x="116" y="115"/>
                  </a:cubicBezTo>
                  <a:cubicBezTo>
                    <a:pt x="115" y="115"/>
                    <a:pt x="115" y="115"/>
                    <a:pt x="115" y="115"/>
                  </a:cubicBezTo>
                  <a:cubicBezTo>
                    <a:pt x="114" y="116"/>
                    <a:pt x="114" y="116"/>
                    <a:pt x="114" y="116"/>
                  </a:cubicBezTo>
                  <a:cubicBezTo>
                    <a:pt x="112" y="117"/>
                    <a:pt x="112" y="117"/>
                    <a:pt x="112" y="117"/>
                  </a:cubicBezTo>
                  <a:cubicBezTo>
                    <a:pt x="112" y="117"/>
                    <a:pt x="112" y="117"/>
                    <a:pt x="112" y="117"/>
                  </a:cubicBezTo>
                  <a:cubicBezTo>
                    <a:pt x="111" y="118"/>
                    <a:pt x="111" y="118"/>
                    <a:pt x="111" y="118"/>
                  </a:cubicBezTo>
                  <a:cubicBezTo>
                    <a:pt x="110" y="118"/>
                    <a:pt x="110" y="118"/>
                    <a:pt x="110" y="118"/>
                  </a:cubicBezTo>
                  <a:cubicBezTo>
                    <a:pt x="111" y="117"/>
                    <a:pt x="111" y="117"/>
                    <a:pt x="111" y="117"/>
                  </a:cubicBezTo>
                  <a:cubicBezTo>
                    <a:pt x="110" y="117"/>
                    <a:pt x="110" y="117"/>
                    <a:pt x="110" y="117"/>
                  </a:cubicBezTo>
                  <a:cubicBezTo>
                    <a:pt x="110" y="117"/>
                    <a:pt x="110" y="117"/>
                    <a:pt x="110" y="117"/>
                  </a:cubicBezTo>
                  <a:cubicBezTo>
                    <a:pt x="109" y="117"/>
                    <a:pt x="109" y="117"/>
                    <a:pt x="109" y="117"/>
                  </a:cubicBezTo>
                  <a:cubicBezTo>
                    <a:pt x="109" y="117"/>
                    <a:pt x="109" y="117"/>
                    <a:pt x="109" y="117"/>
                  </a:cubicBezTo>
                  <a:cubicBezTo>
                    <a:pt x="109" y="118"/>
                    <a:pt x="109" y="118"/>
                    <a:pt x="109" y="118"/>
                  </a:cubicBezTo>
                  <a:cubicBezTo>
                    <a:pt x="108" y="118"/>
                    <a:pt x="108" y="118"/>
                    <a:pt x="108" y="118"/>
                  </a:cubicBezTo>
                  <a:cubicBezTo>
                    <a:pt x="108" y="118"/>
                    <a:pt x="108" y="118"/>
                    <a:pt x="108" y="118"/>
                  </a:cubicBezTo>
                  <a:cubicBezTo>
                    <a:pt x="108" y="119"/>
                    <a:pt x="108" y="119"/>
                    <a:pt x="108" y="119"/>
                  </a:cubicBezTo>
                  <a:cubicBezTo>
                    <a:pt x="107" y="119"/>
                    <a:pt x="107" y="119"/>
                    <a:pt x="107" y="119"/>
                  </a:cubicBezTo>
                  <a:cubicBezTo>
                    <a:pt x="107" y="119"/>
                    <a:pt x="107" y="119"/>
                    <a:pt x="107" y="119"/>
                  </a:cubicBezTo>
                  <a:cubicBezTo>
                    <a:pt x="106" y="120"/>
                    <a:pt x="106" y="120"/>
                    <a:pt x="106" y="120"/>
                  </a:cubicBezTo>
                  <a:cubicBezTo>
                    <a:pt x="106" y="120"/>
                    <a:pt x="106" y="120"/>
                    <a:pt x="106" y="120"/>
                  </a:cubicBezTo>
                  <a:cubicBezTo>
                    <a:pt x="105" y="121"/>
                    <a:pt x="105" y="121"/>
                    <a:pt x="105" y="121"/>
                  </a:cubicBezTo>
                  <a:cubicBezTo>
                    <a:pt x="105" y="121"/>
                    <a:pt x="105" y="121"/>
                    <a:pt x="105" y="121"/>
                  </a:cubicBezTo>
                  <a:cubicBezTo>
                    <a:pt x="105" y="123"/>
                    <a:pt x="105" y="123"/>
                    <a:pt x="105" y="123"/>
                  </a:cubicBezTo>
                  <a:cubicBezTo>
                    <a:pt x="104" y="123"/>
                    <a:pt x="104" y="123"/>
                    <a:pt x="104" y="123"/>
                  </a:cubicBezTo>
                  <a:cubicBezTo>
                    <a:pt x="104" y="124"/>
                    <a:pt x="104" y="124"/>
                    <a:pt x="104" y="124"/>
                  </a:cubicBezTo>
                  <a:cubicBezTo>
                    <a:pt x="103" y="125"/>
                    <a:pt x="103" y="125"/>
                    <a:pt x="103" y="125"/>
                  </a:cubicBezTo>
                  <a:cubicBezTo>
                    <a:pt x="104" y="126"/>
                    <a:pt x="104" y="126"/>
                    <a:pt x="104" y="126"/>
                  </a:cubicBezTo>
                  <a:cubicBezTo>
                    <a:pt x="104" y="128"/>
                    <a:pt x="104" y="128"/>
                    <a:pt x="104" y="128"/>
                  </a:cubicBezTo>
                  <a:cubicBezTo>
                    <a:pt x="104" y="128"/>
                    <a:pt x="104" y="128"/>
                    <a:pt x="104" y="128"/>
                  </a:cubicBezTo>
                  <a:cubicBezTo>
                    <a:pt x="104" y="129"/>
                    <a:pt x="104" y="129"/>
                    <a:pt x="104" y="129"/>
                  </a:cubicBezTo>
                  <a:cubicBezTo>
                    <a:pt x="103" y="130"/>
                    <a:pt x="103" y="130"/>
                    <a:pt x="103" y="130"/>
                  </a:cubicBezTo>
                  <a:cubicBezTo>
                    <a:pt x="103" y="130"/>
                    <a:pt x="103" y="130"/>
                    <a:pt x="103" y="130"/>
                  </a:cubicBezTo>
                  <a:cubicBezTo>
                    <a:pt x="103" y="130"/>
                    <a:pt x="103" y="130"/>
                    <a:pt x="103" y="130"/>
                  </a:cubicBezTo>
                  <a:cubicBezTo>
                    <a:pt x="102" y="130"/>
                    <a:pt x="102" y="130"/>
                    <a:pt x="102" y="130"/>
                  </a:cubicBezTo>
                  <a:cubicBezTo>
                    <a:pt x="101" y="129"/>
                    <a:pt x="101" y="129"/>
                    <a:pt x="101" y="129"/>
                  </a:cubicBezTo>
                  <a:cubicBezTo>
                    <a:pt x="99" y="129"/>
                    <a:pt x="99" y="129"/>
                    <a:pt x="99" y="129"/>
                  </a:cubicBezTo>
                  <a:cubicBezTo>
                    <a:pt x="99" y="128"/>
                    <a:pt x="99" y="128"/>
                    <a:pt x="99" y="128"/>
                  </a:cubicBezTo>
                  <a:cubicBezTo>
                    <a:pt x="98" y="128"/>
                    <a:pt x="98" y="128"/>
                    <a:pt x="98" y="128"/>
                  </a:cubicBezTo>
                  <a:cubicBezTo>
                    <a:pt x="98" y="128"/>
                    <a:pt x="98" y="128"/>
                    <a:pt x="98" y="128"/>
                  </a:cubicBezTo>
                  <a:cubicBezTo>
                    <a:pt x="97" y="128"/>
                    <a:pt x="97" y="128"/>
                    <a:pt x="97" y="128"/>
                  </a:cubicBezTo>
                  <a:cubicBezTo>
                    <a:pt x="97" y="128"/>
                    <a:pt x="97" y="128"/>
                    <a:pt x="97" y="128"/>
                  </a:cubicBezTo>
                  <a:cubicBezTo>
                    <a:pt x="97" y="127"/>
                    <a:pt x="97" y="127"/>
                    <a:pt x="97" y="127"/>
                  </a:cubicBezTo>
                  <a:cubicBezTo>
                    <a:pt x="97" y="126"/>
                    <a:pt x="97" y="126"/>
                    <a:pt x="97" y="126"/>
                  </a:cubicBezTo>
                  <a:cubicBezTo>
                    <a:pt x="96" y="124"/>
                    <a:pt x="96" y="124"/>
                    <a:pt x="96" y="124"/>
                  </a:cubicBezTo>
                  <a:cubicBezTo>
                    <a:pt x="96" y="124"/>
                    <a:pt x="96" y="124"/>
                    <a:pt x="96" y="124"/>
                  </a:cubicBezTo>
                  <a:cubicBezTo>
                    <a:pt x="96" y="123"/>
                    <a:pt x="96" y="123"/>
                    <a:pt x="96" y="123"/>
                  </a:cubicBezTo>
                  <a:cubicBezTo>
                    <a:pt x="96" y="123"/>
                    <a:pt x="96" y="123"/>
                    <a:pt x="96" y="123"/>
                  </a:cubicBezTo>
                  <a:cubicBezTo>
                    <a:pt x="96" y="122"/>
                    <a:pt x="96" y="122"/>
                    <a:pt x="96" y="122"/>
                  </a:cubicBezTo>
                  <a:cubicBezTo>
                    <a:pt x="95" y="121"/>
                    <a:pt x="95" y="121"/>
                    <a:pt x="95" y="121"/>
                  </a:cubicBezTo>
                  <a:cubicBezTo>
                    <a:pt x="95" y="121"/>
                    <a:pt x="95" y="121"/>
                    <a:pt x="95" y="121"/>
                  </a:cubicBezTo>
                  <a:cubicBezTo>
                    <a:pt x="95" y="120"/>
                    <a:pt x="95" y="120"/>
                    <a:pt x="95" y="120"/>
                  </a:cubicBezTo>
                  <a:cubicBezTo>
                    <a:pt x="94" y="119"/>
                    <a:pt x="94" y="119"/>
                    <a:pt x="94" y="119"/>
                  </a:cubicBezTo>
                  <a:cubicBezTo>
                    <a:pt x="94" y="119"/>
                    <a:pt x="94" y="119"/>
                    <a:pt x="94" y="119"/>
                  </a:cubicBezTo>
                  <a:cubicBezTo>
                    <a:pt x="93" y="119"/>
                    <a:pt x="93" y="119"/>
                    <a:pt x="93" y="119"/>
                  </a:cubicBezTo>
                  <a:cubicBezTo>
                    <a:pt x="93" y="117"/>
                    <a:pt x="93" y="117"/>
                    <a:pt x="93" y="117"/>
                  </a:cubicBezTo>
                  <a:cubicBezTo>
                    <a:pt x="92" y="117"/>
                    <a:pt x="92" y="117"/>
                    <a:pt x="92" y="117"/>
                  </a:cubicBezTo>
                  <a:cubicBezTo>
                    <a:pt x="92" y="116"/>
                    <a:pt x="92" y="116"/>
                    <a:pt x="92" y="116"/>
                  </a:cubicBezTo>
                  <a:cubicBezTo>
                    <a:pt x="92" y="116"/>
                    <a:pt x="92" y="116"/>
                    <a:pt x="92" y="116"/>
                  </a:cubicBezTo>
                  <a:cubicBezTo>
                    <a:pt x="92" y="115"/>
                    <a:pt x="92" y="115"/>
                    <a:pt x="92" y="115"/>
                  </a:cubicBezTo>
                  <a:cubicBezTo>
                    <a:pt x="92" y="115"/>
                    <a:pt x="92" y="115"/>
                    <a:pt x="92" y="115"/>
                  </a:cubicBezTo>
                  <a:cubicBezTo>
                    <a:pt x="91" y="114"/>
                    <a:pt x="91" y="114"/>
                    <a:pt x="91" y="114"/>
                  </a:cubicBezTo>
                  <a:cubicBezTo>
                    <a:pt x="91" y="113"/>
                    <a:pt x="91" y="113"/>
                    <a:pt x="91" y="113"/>
                  </a:cubicBezTo>
                  <a:cubicBezTo>
                    <a:pt x="90" y="112"/>
                    <a:pt x="90" y="112"/>
                    <a:pt x="90" y="112"/>
                  </a:cubicBezTo>
                  <a:cubicBezTo>
                    <a:pt x="89" y="112"/>
                    <a:pt x="89" y="112"/>
                    <a:pt x="89" y="112"/>
                  </a:cubicBezTo>
                  <a:cubicBezTo>
                    <a:pt x="89" y="111"/>
                    <a:pt x="89" y="111"/>
                    <a:pt x="89" y="111"/>
                  </a:cubicBezTo>
                  <a:cubicBezTo>
                    <a:pt x="88" y="111"/>
                    <a:pt x="88" y="111"/>
                    <a:pt x="88" y="111"/>
                  </a:cubicBezTo>
                  <a:cubicBezTo>
                    <a:pt x="88" y="111"/>
                    <a:pt x="88" y="111"/>
                    <a:pt x="88" y="111"/>
                  </a:cubicBezTo>
                  <a:cubicBezTo>
                    <a:pt x="88" y="111"/>
                    <a:pt x="88" y="111"/>
                    <a:pt x="88" y="111"/>
                  </a:cubicBezTo>
                  <a:cubicBezTo>
                    <a:pt x="87" y="111"/>
                    <a:pt x="87" y="111"/>
                    <a:pt x="87" y="111"/>
                  </a:cubicBezTo>
                  <a:cubicBezTo>
                    <a:pt x="86" y="111"/>
                    <a:pt x="86" y="111"/>
                    <a:pt x="86" y="111"/>
                  </a:cubicBezTo>
                  <a:cubicBezTo>
                    <a:pt x="85" y="111"/>
                    <a:pt x="85" y="111"/>
                    <a:pt x="85" y="111"/>
                  </a:cubicBezTo>
                  <a:cubicBezTo>
                    <a:pt x="85" y="111"/>
                    <a:pt x="85" y="111"/>
                    <a:pt x="85" y="111"/>
                  </a:cubicBezTo>
                  <a:cubicBezTo>
                    <a:pt x="85" y="111"/>
                    <a:pt x="85" y="111"/>
                    <a:pt x="85" y="111"/>
                  </a:cubicBezTo>
                  <a:cubicBezTo>
                    <a:pt x="85" y="111"/>
                    <a:pt x="85" y="111"/>
                    <a:pt x="85" y="111"/>
                  </a:cubicBezTo>
                  <a:cubicBezTo>
                    <a:pt x="84" y="111"/>
                    <a:pt x="84" y="111"/>
                    <a:pt x="84" y="111"/>
                  </a:cubicBezTo>
                  <a:cubicBezTo>
                    <a:pt x="84" y="111"/>
                    <a:pt x="84" y="111"/>
                    <a:pt x="84" y="111"/>
                  </a:cubicBezTo>
                  <a:cubicBezTo>
                    <a:pt x="83" y="112"/>
                    <a:pt x="83" y="112"/>
                    <a:pt x="83" y="112"/>
                  </a:cubicBezTo>
                  <a:cubicBezTo>
                    <a:pt x="83" y="113"/>
                    <a:pt x="83" y="113"/>
                    <a:pt x="83" y="113"/>
                  </a:cubicBezTo>
                  <a:cubicBezTo>
                    <a:pt x="82" y="113"/>
                    <a:pt x="82" y="113"/>
                    <a:pt x="82" y="113"/>
                  </a:cubicBezTo>
                  <a:cubicBezTo>
                    <a:pt x="82" y="114"/>
                    <a:pt x="82" y="114"/>
                    <a:pt x="82" y="114"/>
                  </a:cubicBezTo>
                  <a:cubicBezTo>
                    <a:pt x="82" y="114"/>
                    <a:pt x="82" y="114"/>
                    <a:pt x="82" y="114"/>
                  </a:cubicBezTo>
                  <a:cubicBezTo>
                    <a:pt x="82" y="114"/>
                    <a:pt x="82" y="114"/>
                    <a:pt x="82" y="114"/>
                  </a:cubicBezTo>
                  <a:cubicBezTo>
                    <a:pt x="81" y="114"/>
                    <a:pt x="81" y="114"/>
                    <a:pt x="81" y="114"/>
                  </a:cubicBezTo>
                  <a:cubicBezTo>
                    <a:pt x="81" y="115"/>
                    <a:pt x="81" y="115"/>
                    <a:pt x="81" y="115"/>
                  </a:cubicBezTo>
                  <a:cubicBezTo>
                    <a:pt x="81" y="115"/>
                    <a:pt x="81" y="115"/>
                    <a:pt x="81" y="115"/>
                  </a:cubicBezTo>
                  <a:cubicBezTo>
                    <a:pt x="80" y="115"/>
                    <a:pt x="80" y="115"/>
                    <a:pt x="80" y="115"/>
                  </a:cubicBezTo>
                  <a:cubicBezTo>
                    <a:pt x="80" y="115"/>
                    <a:pt x="80" y="115"/>
                    <a:pt x="80" y="115"/>
                  </a:cubicBezTo>
                  <a:cubicBezTo>
                    <a:pt x="79" y="114"/>
                    <a:pt x="79" y="114"/>
                    <a:pt x="79" y="114"/>
                  </a:cubicBezTo>
                  <a:cubicBezTo>
                    <a:pt x="78" y="114"/>
                    <a:pt x="78" y="114"/>
                    <a:pt x="78" y="114"/>
                  </a:cubicBezTo>
                  <a:cubicBezTo>
                    <a:pt x="78" y="114"/>
                    <a:pt x="78" y="114"/>
                    <a:pt x="78" y="114"/>
                  </a:cubicBezTo>
                  <a:cubicBezTo>
                    <a:pt x="77" y="113"/>
                    <a:pt x="77" y="113"/>
                    <a:pt x="77" y="113"/>
                  </a:cubicBezTo>
                  <a:cubicBezTo>
                    <a:pt x="77" y="113"/>
                    <a:pt x="77" y="113"/>
                    <a:pt x="77" y="113"/>
                  </a:cubicBezTo>
                  <a:cubicBezTo>
                    <a:pt x="77" y="113"/>
                    <a:pt x="77" y="113"/>
                    <a:pt x="77" y="113"/>
                  </a:cubicBezTo>
                  <a:cubicBezTo>
                    <a:pt x="76" y="113"/>
                    <a:pt x="76" y="113"/>
                    <a:pt x="76" y="113"/>
                  </a:cubicBezTo>
                  <a:cubicBezTo>
                    <a:pt x="76" y="112"/>
                    <a:pt x="76" y="112"/>
                    <a:pt x="76" y="112"/>
                  </a:cubicBezTo>
                  <a:cubicBezTo>
                    <a:pt x="76" y="112"/>
                    <a:pt x="76" y="112"/>
                    <a:pt x="76" y="112"/>
                  </a:cubicBezTo>
                  <a:cubicBezTo>
                    <a:pt x="76" y="112"/>
                    <a:pt x="76" y="112"/>
                    <a:pt x="76" y="112"/>
                  </a:cubicBezTo>
                  <a:cubicBezTo>
                    <a:pt x="75" y="112"/>
                    <a:pt x="75" y="112"/>
                    <a:pt x="75" y="112"/>
                  </a:cubicBezTo>
                  <a:cubicBezTo>
                    <a:pt x="75" y="112"/>
                    <a:pt x="75" y="112"/>
                    <a:pt x="75" y="112"/>
                  </a:cubicBezTo>
                  <a:cubicBezTo>
                    <a:pt x="75" y="112"/>
                    <a:pt x="75" y="112"/>
                    <a:pt x="75" y="112"/>
                  </a:cubicBezTo>
                  <a:cubicBezTo>
                    <a:pt x="75" y="111"/>
                    <a:pt x="75" y="111"/>
                    <a:pt x="75" y="111"/>
                  </a:cubicBezTo>
                  <a:cubicBezTo>
                    <a:pt x="74" y="111"/>
                    <a:pt x="74" y="111"/>
                    <a:pt x="74" y="111"/>
                  </a:cubicBezTo>
                  <a:cubicBezTo>
                    <a:pt x="73" y="110"/>
                    <a:pt x="73" y="110"/>
                    <a:pt x="73" y="110"/>
                  </a:cubicBezTo>
                  <a:cubicBezTo>
                    <a:pt x="73" y="109"/>
                    <a:pt x="73" y="109"/>
                    <a:pt x="73" y="109"/>
                  </a:cubicBezTo>
                  <a:cubicBezTo>
                    <a:pt x="74" y="109"/>
                    <a:pt x="74" y="109"/>
                    <a:pt x="74" y="109"/>
                  </a:cubicBezTo>
                  <a:cubicBezTo>
                    <a:pt x="74" y="109"/>
                    <a:pt x="74" y="109"/>
                    <a:pt x="74" y="109"/>
                  </a:cubicBezTo>
                  <a:cubicBezTo>
                    <a:pt x="74" y="108"/>
                    <a:pt x="74" y="108"/>
                    <a:pt x="74" y="108"/>
                  </a:cubicBezTo>
                  <a:cubicBezTo>
                    <a:pt x="74" y="108"/>
                    <a:pt x="74" y="108"/>
                    <a:pt x="74" y="108"/>
                  </a:cubicBezTo>
                  <a:cubicBezTo>
                    <a:pt x="74" y="108"/>
                    <a:pt x="74" y="108"/>
                    <a:pt x="74" y="108"/>
                  </a:cubicBezTo>
                  <a:cubicBezTo>
                    <a:pt x="73" y="108"/>
                    <a:pt x="73" y="108"/>
                    <a:pt x="73" y="108"/>
                  </a:cubicBezTo>
                  <a:cubicBezTo>
                    <a:pt x="73" y="107"/>
                    <a:pt x="73" y="107"/>
                    <a:pt x="73" y="107"/>
                  </a:cubicBezTo>
                  <a:cubicBezTo>
                    <a:pt x="73" y="106"/>
                    <a:pt x="73" y="106"/>
                    <a:pt x="73" y="106"/>
                  </a:cubicBezTo>
                  <a:cubicBezTo>
                    <a:pt x="72" y="106"/>
                    <a:pt x="72" y="106"/>
                    <a:pt x="72" y="106"/>
                  </a:cubicBezTo>
                  <a:cubicBezTo>
                    <a:pt x="72" y="106"/>
                    <a:pt x="72" y="106"/>
                    <a:pt x="72" y="106"/>
                  </a:cubicBezTo>
                  <a:cubicBezTo>
                    <a:pt x="71" y="105"/>
                    <a:pt x="71" y="105"/>
                    <a:pt x="71" y="105"/>
                  </a:cubicBezTo>
                  <a:cubicBezTo>
                    <a:pt x="72" y="105"/>
                    <a:pt x="72" y="105"/>
                    <a:pt x="72" y="105"/>
                  </a:cubicBezTo>
                  <a:cubicBezTo>
                    <a:pt x="72" y="105"/>
                    <a:pt x="72" y="105"/>
                    <a:pt x="72" y="105"/>
                  </a:cubicBezTo>
                  <a:cubicBezTo>
                    <a:pt x="71" y="104"/>
                    <a:pt x="71" y="104"/>
                    <a:pt x="71" y="104"/>
                  </a:cubicBezTo>
                  <a:cubicBezTo>
                    <a:pt x="70" y="104"/>
                    <a:pt x="70" y="104"/>
                    <a:pt x="70" y="104"/>
                  </a:cubicBezTo>
                  <a:cubicBezTo>
                    <a:pt x="70" y="104"/>
                    <a:pt x="70" y="104"/>
                    <a:pt x="70" y="104"/>
                  </a:cubicBezTo>
                  <a:cubicBezTo>
                    <a:pt x="70" y="103"/>
                    <a:pt x="70" y="103"/>
                    <a:pt x="70" y="103"/>
                  </a:cubicBezTo>
                  <a:cubicBezTo>
                    <a:pt x="70" y="103"/>
                    <a:pt x="70" y="103"/>
                    <a:pt x="70" y="103"/>
                  </a:cubicBezTo>
                  <a:cubicBezTo>
                    <a:pt x="69" y="103"/>
                    <a:pt x="69" y="103"/>
                    <a:pt x="69" y="103"/>
                  </a:cubicBezTo>
                  <a:cubicBezTo>
                    <a:pt x="69" y="102"/>
                    <a:pt x="69" y="102"/>
                    <a:pt x="69" y="102"/>
                  </a:cubicBezTo>
                  <a:cubicBezTo>
                    <a:pt x="68" y="101"/>
                    <a:pt x="68" y="101"/>
                    <a:pt x="68" y="101"/>
                  </a:cubicBezTo>
                  <a:cubicBezTo>
                    <a:pt x="67" y="101"/>
                    <a:pt x="67" y="101"/>
                    <a:pt x="67" y="101"/>
                  </a:cubicBezTo>
                  <a:cubicBezTo>
                    <a:pt x="60" y="101"/>
                    <a:pt x="60" y="101"/>
                    <a:pt x="60" y="101"/>
                  </a:cubicBezTo>
                  <a:cubicBezTo>
                    <a:pt x="60" y="102"/>
                    <a:pt x="60" y="102"/>
                    <a:pt x="60" y="102"/>
                  </a:cubicBezTo>
                  <a:cubicBezTo>
                    <a:pt x="48" y="102"/>
                    <a:pt x="48" y="102"/>
                    <a:pt x="48" y="102"/>
                  </a:cubicBezTo>
                  <a:cubicBezTo>
                    <a:pt x="32" y="96"/>
                    <a:pt x="32" y="96"/>
                    <a:pt x="32" y="96"/>
                  </a:cubicBezTo>
                  <a:cubicBezTo>
                    <a:pt x="33" y="95"/>
                    <a:pt x="33" y="95"/>
                    <a:pt x="33" y="95"/>
                  </a:cubicBezTo>
                  <a:cubicBezTo>
                    <a:pt x="32" y="95"/>
                    <a:pt x="32" y="95"/>
                    <a:pt x="32" y="95"/>
                  </a:cubicBezTo>
                  <a:cubicBezTo>
                    <a:pt x="22" y="95"/>
                    <a:pt x="22" y="95"/>
                    <a:pt x="22" y="95"/>
                  </a:cubicBezTo>
                  <a:cubicBezTo>
                    <a:pt x="22" y="94"/>
                    <a:pt x="22" y="94"/>
                    <a:pt x="22" y="94"/>
                  </a:cubicBezTo>
                  <a:cubicBezTo>
                    <a:pt x="22" y="93"/>
                    <a:pt x="22" y="93"/>
                    <a:pt x="22" y="93"/>
                  </a:cubicBezTo>
                  <a:cubicBezTo>
                    <a:pt x="22" y="92"/>
                    <a:pt x="22" y="92"/>
                    <a:pt x="22" y="92"/>
                  </a:cubicBezTo>
                  <a:cubicBezTo>
                    <a:pt x="20" y="90"/>
                    <a:pt x="20" y="90"/>
                    <a:pt x="20" y="90"/>
                  </a:cubicBezTo>
                  <a:cubicBezTo>
                    <a:pt x="19" y="89"/>
                    <a:pt x="19" y="89"/>
                    <a:pt x="19" y="89"/>
                  </a:cubicBezTo>
                  <a:cubicBezTo>
                    <a:pt x="19" y="89"/>
                    <a:pt x="19" y="89"/>
                    <a:pt x="19" y="89"/>
                  </a:cubicBezTo>
                  <a:cubicBezTo>
                    <a:pt x="18" y="89"/>
                    <a:pt x="18" y="89"/>
                    <a:pt x="18" y="89"/>
                  </a:cubicBezTo>
                  <a:cubicBezTo>
                    <a:pt x="18" y="89"/>
                    <a:pt x="18" y="89"/>
                    <a:pt x="18" y="89"/>
                  </a:cubicBezTo>
                  <a:cubicBezTo>
                    <a:pt x="18" y="89"/>
                    <a:pt x="18" y="89"/>
                    <a:pt x="18" y="89"/>
                  </a:cubicBezTo>
                  <a:cubicBezTo>
                    <a:pt x="18" y="88"/>
                    <a:pt x="18" y="88"/>
                    <a:pt x="18" y="88"/>
                  </a:cubicBezTo>
                  <a:cubicBezTo>
                    <a:pt x="17" y="88"/>
                    <a:pt x="17" y="88"/>
                    <a:pt x="17" y="88"/>
                  </a:cubicBezTo>
                  <a:cubicBezTo>
                    <a:pt x="16" y="88"/>
                    <a:pt x="16" y="88"/>
                    <a:pt x="16" y="88"/>
                  </a:cubicBezTo>
                  <a:cubicBezTo>
                    <a:pt x="15" y="87"/>
                    <a:pt x="15" y="87"/>
                    <a:pt x="15" y="87"/>
                  </a:cubicBezTo>
                  <a:cubicBezTo>
                    <a:pt x="15" y="86"/>
                    <a:pt x="15" y="86"/>
                    <a:pt x="15" y="86"/>
                  </a:cubicBezTo>
                  <a:cubicBezTo>
                    <a:pt x="14" y="86"/>
                    <a:pt x="14" y="86"/>
                    <a:pt x="14" y="86"/>
                  </a:cubicBezTo>
                  <a:cubicBezTo>
                    <a:pt x="13" y="86"/>
                    <a:pt x="13" y="86"/>
                    <a:pt x="13" y="86"/>
                  </a:cubicBezTo>
                  <a:cubicBezTo>
                    <a:pt x="12" y="86"/>
                    <a:pt x="12" y="86"/>
                    <a:pt x="12" y="86"/>
                  </a:cubicBezTo>
                  <a:cubicBezTo>
                    <a:pt x="12" y="85"/>
                    <a:pt x="12" y="85"/>
                    <a:pt x="12" y="85"/>
                  </a:cubicBezTo>
                  <a:cubicBezTo>
                    <a:pt x="11" y="85"/>
                    <a:pt x="11" y="85"/>
                    <a:pt x="11" y="85"/>
                  </a:cubicBezTo>
                  <a:cubicBezTo>
                    <a:pt x="9" y="85"/>
                    <a:pt x="9" y="85"/>
                    <a:pt x="9" y="85"/>
                  </a:cubicBezTo>
                  <a:cubicBezTo>
                    <a:pt x="9" y="85"/>
                    <a:pt x="9" y="85"/>
                    <a:pt x="9" y="85"/>
                  </a:cubicBezTo>
                  <a:cubicBezTo>
                    <a:pt x="9" y="84"/>
                    <a:pt x="9" y="84"/>
                    <a:pt x="9" y="84"/>
                  </a:cubicBezTo>
                  <a:cubicBezTo>
                    <a:pt x="9" y="84"/>
                    <a:pt x="9" y="84"/>
                    <a:pt x="9" y="84"/>
                  </a:cubicBezTo>
                  <a:cubicBezTo>
                    <a:pt x="9" y="83"/>
                    <a:pt x="9" y="83"/>
                    <a:pt x="9" y="83"/>
                  </a:cubicBezTo>
                  <a:cubicBezTo>
                    <a:pt x="9" y="82"/>
                    <a:pt x="9" y="82"/>
                    <a:pt x="9" y="82"/>
                  </a:cubicBezTo>
                  <a:cubicBezTo>
                    <a:pt x="9" y="81"/>
                    <a:pt x="9" y="81"/>
                    <a:pt x="9" y="81"/>
                  </a:cubicBezTo>
                  <a:cubicBezTo>
                    <a:pt x="8" y="81"/>
                    <a:pt x="8" y="81"/>
                    <a:pt x="8" y="81"/>
                  </a:cubicBezTo>
                  <a:cubicBezTo>
                    <a:pt x="8" y="80"/>
                    <a:pt x="8" y="80"/>
                    <a:pt x="8" y="80"/>
                  </a:cubicBezTo>
                  <a:cubicBezTo>
                    <a:pt x="8" y="80"/>
                    <a:pt x="8" y="80"/>
                    <a:pt x="8" y="80"/>
                  </a:cubicBezTo>
                  <a:cubicBezTo>
                    <a:pt x="8" y="80"/>
                    <a:pt x="8" y="80"/>
                    <a:pt x="8" y="80"/>
                  </a:cubicBezTo>
                  <a:cubicBezTo>
                    <a:pt x="7" y="79"/>
                    <a:pt x="7" y="79"/>
                    <a:pt x="7" y="79"/>
                  </a:cubicBezTo>
                  <a:cubicBezTo>
                    <a:pt x="6" y="77"/>
                    <a:pt x="6" y="77"/>
                    <a:pt x="6" y="77"/>
                  </a:cubicBezTo>
                  <a:cubicBezTo>
                    <a:pt x="6" y="76"/>
                    <a:pt x="6" y="76"/>
                    <a:pt x="6" y="76"/>
                  </a:cubicBezTo>
                  <a:cubicBezTo>
                    <a:pt x="6" y="75"/>
                    <a:pt x="6" y="75"/>
                    <a:pt x="6" y="75"/>
                  </a:cubicBezTo>
                  <a:cubicBezTo>
                    <a:pt x="5" y="75"/>
                    <a:pt x="5" y="75"/>
                    <a:pt x="5" y="75"/>
                  </a:cubicBezTo>
                  <a:cubicBezTo>
                    <a:pt x="5" y="74"/>
                    <a:pt x="5" y="74"/>
                    <a:pt x="5" y="74"/>
                  </a:cubicBezTo>
                  <a:cubicBezTo>
                    <a:pt x="5" y="73"/>
                    <a:pt x="5" y="73"/>
                    <a:pt x="5" y="73"/>
                  </a:cubicBezTo>
                  <a:cubicBezTo>
                    <a:pt x="5" y="73"/>
                    <a:pt x="5" y="73"/>
                    <a:pt x="5" y="73"/>
                  </a:cubicBezTo>
                  <a:cubicBezTo>
                    <a:pt x="6" y="73"/>
                    <a:pt x="6" y="73"/>
                    <a:pt x="6" y="73"/>
                  </a:cubicBezTo>
                  <a:cubicBezTo>
                    <a:pt x="6" y="73"/>
                    <a:pt x="6" y="73"/>
                    <a:pt x="6" y="73"/>
                  </a:cubicBezTo>
                  <a:cubicBezTo>
                    <a:pt x="6" y="72"/>
                    <a:pt x="6" y="72"/>
                    <a:pt x="6" y="72"/>
                  </a:cubicBezTo>
                  <a:cubicBezTo>
                    <a:pt x="6" y="71"/>
                    <a:pt x="6" y="71"/>
                    <a:pt x="6" y="71"/>
                  </a:cubicBezTo>
                  <a:cubicBezTo>
                    <a:pt x="5" y="71"/>
                    <a:pt x="5" y="71"/>
                    <a:pt x="5" y="71"/>
                  </a:cubicBezTo>
                  <a:cubicBezTo>
                    <a:pt x="5" y="70"/>
                    <a:pt x="5" y="70"/>
                    <a:pt x="5" y="70"/>
                  </a:cubicBezTo>
                  <a:cubicBezTo>
                    <a:pt x="4" y="70"/>
                    <a:pt x="4" y="70"/>
                    <a:pt x="4" y="70"/>
                  </a:cubicBezTo>
                  <a:cubicBezTo>
                    <a:pt x="4" y="69"/>
                    <a:pt x="4" y="69"/>
                    <a:pt x="4" y="69"/>
                  </a:cubicBezTo>
                  <a:cubicBezTo>
                    <a:pt x="5" y="69"/>
                    <a:pt x="5" y="69"/>
                    <a:pt x="5" y="69"/>
                  </a:cubicBezTo>
                  <a:cubicBezTo>
                    <a:pt x="4" y="68"/>
                    <a:pt x="4" y="68"/>
                    <a:pt x="4" y="68"/>
                  </a:cubicBezTo>
                  <a:cubicBezTo>
                    <a:pt x="5" y="68"/>
                    <a:pt x="5" y="68"/>
                    <a:pt x="5" y="68"/>
                  </a:cubicBezTo>
                  <a:cubicBezTo>
                    <a:pt x="5" y="68"/>
                    <a:pt x="5" y="68"/>
                    <a:pt x="5" y="68"/>
                  </a:cubicBezTo>
                  <a:cubicBezTo>
                    <a:pt x="5" y="67"/>
                    <a:pt x="5" y="67"/>
                    <a:pt x="5" y="67"/>
                  </a:cubicBezTo>
                  <a:cubicBezTo>
                    <a:pt x="6" y="67"/>
                    <a:pt x="6" y="67"/>
                    <a:pt x="6" y="67"/>
                  </a:cubicBezTo>
                  <a:cubicBezTo>
                    <a:pt x="6" y="68"/>
                    <a:pt x="6" y="68"/>
                    <a:pt x="6" y="68"/>
                  </a:cubicBezTo>
                  <a:cubicBezTo>
                    <a:pt x="7" y="68"/>
                    <a:pt x="7" y="68"/>
                    <a:pt x="7" y="68"/>
                  </a:cubicBezTo>
                  <a:cubicBezTo>
                    <a:pt x="6" y="68"/>
                    <a:pt x="6" y="68"/>
                    <a:pt x="6" y="68"/>
                  </a:cubicBezTo>
                  <a:cubicBezTo>
                    <a:pt x="6" y="67"/>
                    <a:pt x="6" y="67"/>
                    <a:pt x="6" y="67"/>
                  </a:cubicBezTo>
                  <a:cubicBezTo>
                    <a:pt x="6" y="66"/>
                    <a:pt x="6" y="66"/>
                    <a:pt x="6" y="66"/>
                  </a:cubicBezTo>
                  <a:cubicBezTo>
                    <a:pt x="6" y="66"/>
                    <a:pt x="6" y="66"/>
                    <a:pt x="6" y="66"/>
                  </a:cubicBezTo>
                  <a:cubicBezTo>
                    <a:pt x="6" y="66"/>
                    <a:pt x="6" y="66"/>
                    <a:pt x="6" y="66"/>
                  </a:cubicBezTo>
                  <a:cubicBezTo>
                    <a:pt x="6" y="66"/>
                    <a:pt x="6" y="66"/>
                    <a:pt x="6" y="66"/>
                  </a:cubicBezTo>
                  <a:cubicBezTo>
                    <a:pt x="6" y="66"/>
                    <a:pt x="6" y="66"/>
                    <a:pt x="6" y="66"/>
                  </a:cubicBezTo>
                  <a:cubicBezTo>
                    <a:pt x="7" y="66"/>
                    <a:pt x="7" y="66"/>
                    <a:pt x="7" y="66"/>
                  </a:cubicBezTo>
                  <a:cubicBezTo>
                    <a:pt x="8" y="66"/>
                    <a:pt x="8" y="66"/>
                    <a:pt x="8" y="66"/>
                  </a:cubicBezTo>
                  <a:cubicBezTo>
                    <a:pt x="7" y="65"/>
                    <a:pt x="7" y="65"/>
                    <a:pt x="7" y="65"/>
                  </a:cubicBezTo>
                  <a:cubicBezTo>
                    <a:pt x="7" y="65"/>
                    <a:pt x="7" y="65"/>
                    <a:pt x="7" y="65"/>
                  </a:cubicBezTo>
                  <a:cubicBezTo>
                    <a:pt x="6" y="65"/>
                    <a:pt x="6" y="65"/>
                    <a:pt x="6" y="65"/>
                  </a:cubicBezTo>
                  <a:cubicBezTo>
                    <a:pt x="6" y="65"/>
                    <a:pt x="6" y="65"/>
                    <a:pt x="6" y="65"/>
                  </a:cubicBezTo>
                  <a:cubicBezTo>
                    <a:pt x="6" y="65"/>
                    <a:pt x="6" y="65"/>
                    <a:pt x="6" y="65"/>
                  </a:cubicBezTo>
                  <a:cubicBezTo>
                    <a:pt x="5" y="65"/>
                    <a:pt x="5" y="65"/>
                    <a:pt x="5" y="65"/>
                  </a:cubicBezTo>
                  <a:cubicBezTo>
                    <a:pt x="5" y="66"/>
                    <a:pt x="5" y="66"/>
                    <a:pt x="5" y="66"/>
                  </a:cubicBezTo>
                  <a:cubicBezTo>
                    <a:pt x="5" y="66"/>
                    <a:pt x="5" y="66"/>
                    <a:pt x="5" y="66"/>
                  </a:cubicBezTo>
                  <a:cubicBezTo>
                    <a:pt x="5" y="66"/>
                    <a:pt x="5" y="66"/>
                    <a:pt x="5" y="66"/>
                  </a:cubicBezTo>
                  <a:cubicBezTo>
                    <a:pt x="4" y="66"/>
                    <a:pt x="4" y="66"/>
                    <a:pt x="4" y="66"/>
                  </a:cubicBezTo>
                  <a:cubicBezTo>
                    <a:pt x="4" y="66"/>
                    <a:pt x="4" y="66"/>
                    <a:pt x="4" y="66"/>
                  </a:cubicBezTo>
                  <a:cubicBezTo>
                    <a:pt x="3" y="65"/>
                    <a:pt x="3" y="65"/>
                    <a:pt x="3" y="65"/>
                  </a:cubicBezTo>
                  <a:cubicBezTo>
                    <a:pt x="3" y="64"/>
                    <a:pt x="3" y="64"/>
                    <a:pt x="3" y="64"/>
                  </a:cubicBezTo>
                  <a:cubicBezTo>
                    <a:pt x="3" y="64"/>
                    <a:pt x="3" y="64"/>
                    <a:pt x="3" y="64"/>
                  </a:cubicBezTo>
                  <a:cubicBezTo>
                    <a:pt x="3" y="63"/>
                    <a:pt x="3" y="63"/>
                    <a:pt x="3" y="63"/>
                  </a:cubicBezTo>
                  <a:cubicBezTo>
                    <a:pt x="1" y="61"/>
                    <a:pt x="1" y="61"/>
                    <a:pt x="1" y="61"/>
                  </a:cubicBezTo>
                  <a:cubicBezTo>
                    <a:pt x="1" y="60"/>
                    <a:pt x="1" y="60"/>
                    <a:pt x="1" y="60"/>
                  </a:cubicBezTo>
                  <a:cubicBezTo>
                    <a:pt x="1" y="60"/>
                    <a:pt x="1" y="60"/>
                    <a:pt x="1" y="60"/>
                  </a:cubicBezTo>
                  <a:cubicBezTo>
                    <a:pt x="2" y="59"/>
                    <a:pt x="2" y="59"/>
                    <a:pt x="2" y="59"/>
                  </a:cubicBezTo>
                  <a:cubicBezTo>
                    <a:pt x="1" y="58"/>
                    <a:pt x="1" y="58"/>
                    <a:pt x="1" y="58"/>
                  </a:cubicBezTo>
                  <a:cubicBezTo>
                    <a:pt x="1" y="58"/>
                    <a:pt x="1" y="58"/>
                    <a:pt x="1" y="58"/>
                  </a:cubicBezTo>
                  <a:cubicBezTo>
                    <a:pt x="1" y="57"/>
                    <a:pt x="1" y="57"/>
                    <a:pt x="1" y="57"/>
                  </a:cubicBezTo>
                  <a:cubicBezTo>
                    <a:pt x="2" y="56"/>
                    <a:pt x="2" y="56"/>
                    <a:pt x="2" y="56"/>
                  </a:cubicBezTo>
                  <a:cubicBezTo>
                    <a:pt x="2" y="56"/>
                    <a:pt x="2" y="56"/>
                    <a:pt x="2" y="56"/>
                  </a:cubicBezTo>
                  <a:cubicBezTo>
                    <a:pt x="2" y="54"/>
                    <a:pt x="2" y="54"/>
                    <a:pt x="2" y="54"/>
                  </a:cubicBezTo>
                  <a:cubicBezTo>
                    <a:pt x="1" y="52"/>
                    <a:pt x="1" y="52"/>
                    <a:pt x="1" y="52"/>
                  </a:cubicBezTo>
                  <a:cubicBezTo>
                    <a:pt x="0" y="51"/>
                    <a:pt x="0" y="51"/>
                    <a:pt x="0" y="51"/>
                  </a:cubicBezTo>
                  <a:cubicBezTo>
                    <a:pt x="0" y="51"/>
                    <a:pt x="0" y="51"/>
                    <a:pt x="0" y="51"/>
                  </a:cubicBezTo>
                  <a:cubicBezTo>
                    <a:pt x="1" y="50"/>
                    <a:pt x="1" y="50"/>
                    <a:pt x="1" y="50"/>
                  </a:cubicBezTo>
                  <a:cubicBezTo>
                    <a:pt x="2" y="49"/>
                    <a:pt x="2" y="49"/>
                    <a:pt x="2" y="49"/>
                  </a:cubicBezTo>
                  <a:cubicBezTo>
                    <a:pt x="2" y="48"/>
                    <a:pt x="2" y="48"/>
                    <a:pt x="2" y="48"/>
                  </a:cubicBezTo>
                  <a:cubicBezTo>
                    <a:pt x="2" y="48"/>
                    <a:pt x="2" y="48"/>
                    <a:pt x="2" y="48"/>
                  </a:cubicBezTo>
                  <a:cubicBezTo>
                    <a:pt x="2" y="47"/>
                    <a:pt x="2" y="47"/>
                    <a:pt x="2" y="47"/>
                  </a:cubicBezTo>
                  <a:cubicBezTo>
                    <a:pt x="3" y="47"/>
                    <a:pt x="3" y="47"/>
                    <a:pt x="3" y="47"/>
                  </a:cubicBezTo>
                  <a:cubicBezTo>
                    <a:pt x="3" y="46"/>
                    <a:pt x="3" y="46"/>
                    <a:pt x="3" y="46"/>
                  </a:cubicBezTo>
                  <a:cubicBezTo>
                    <a:pt x="3" y="44"/>
                    <a:pt x="3" y="44"/>
                    <a:pt x="3" y="44"/>
                  </a:cubicBezTo>
                  <a:cubicBezTo>
                    <a:pt x="3" y="43"/>
                    <a:pt x="3" y="43"/>
                    <a:pt x="3" y="43"/>
                  </a:cubicBezTo>
                  <a:cubicBezTo>
                    <a:pt x="3" y="43"/>
                    <a:pt x="3" y="43"/>
                    <a:pt x="3" y="43"/>
                  </a:cubicBezTo>
                  <a:cubicBezTo>
                    <a:pt x="3" y="42"/>
                    <a:pt x="3" y="42"/>
                    <a:pt x="3" y="42"/>
                  </a:cubicBezTo>
                  <a:cubicBezTo>
                    <a:pt x="3" y="41"/>
                    <a:pt x="3" y="41"/>
                    <a:pt x="3" y="41"/>
                  </a:cubicBezTo>
                  <a:cubicBezTo>
                    <a:pt x="3" y="40"/>
                    <a:pt x="3" y="40"/>
                    <a:pt x="3" y="40"/>
                  </a:cubicBezTo>
                  <a:cubicBezTo>
                    <a:pt x="3" y="39"/>
                    <a:pt x="3" y="39"/>
                    <a:pt x="3" y="39"/>
                  </a:cubicBezTo>
                  <a:cubicBezTo>
                    <a:pt x="3" y="37"/>
                    <a:pt x="3" y="37"/>
                    <a:pt x="3" y="37"/>
                  </a:cubicBezTo>
                  <a:cubicBezTo>
                    <a:pt x="3" y="36"/>
                    <a:pt x="3" y="36"/>
                    <a:pt x="3" y="36"/>
                  </a:cubicBezTo>
                  <a:cubicBezTo>
                    <a:pt x="5" y="35"/>
                    <a:pt x="5" y="35"/>
                    <a:pt x="5" y="35"/>
                  </a:cubicBezTo>
                  <a:cubicBezTo>
                    <a:pt x="5" y="34"/>
                    <a:pt x="5" y="34"/>
                    <a:pt x="5" y="34"/>
                  </a:cubicBezTo>
                  <a:cubicBezTo>
                    <a:pt x="5" y="34"/>
                    <a:pt x="5" y="34"/>
                    <a:pt x="5" y="34"/>
                  </a:cubicBezTo>
                  <a:cubicBezTo>
                    <a:pt x="6" y="32"/>
                    <a:pt x="6" y="32"/>
                    <a:pt x="6" y="32"/>
                  </a:cubicBezTo>
                  <a:cubicBezTo>
                    <a:pt x="7" y="32"/>
                    <a:pt x="7" y="32"/>
                    <a:pt x="7" y="32"/>
                  </a:cubicBezTo>
                  <a:cubicBezTo>
                    <a:pt x="7" y="31"/>
                    <a:pt x="7" y="31"/>
                    <a:pt x="7" y="31"/>
                  </a:cubicBezTo>
                  <a:cubicBezTo>
                    <a:pt x="7" y="28"/>
                    <a:pt x="7" y="28"/>
                    <a:pt x="7" y="28"/>
                  </a:cubicBezTo>
                  <a:cubicBezTo>
                    <a:pt x="9" y="27"/>
                    <a:pt x="9" y="27"/>
                    <a:pt x="9" y="27"/>
                  </a:cubicBezTo>
                  <a:cubicBezTo>
                    <a:pt x="9" y="25"/>
                    <a:pt x="9" y="25"/>
                    <a:pt x="9" y="25"/>
                  </a:cubicBezTo>
                  <a:cubicBezTo>
                    <a:pt x="10" y="22"/>
                    <a:pt x="10" y="22"/>
                    <a:pt x="10" y="22"/>
                  </a:cubicBezTo>
                  <a:cubicBezTo>
                    <a:pt x="10" y="21"/>
                    <a:pt x="10" y="21"/>
                    <a:pt x="10" y="21"/>
                  </a:cubicBezTo>
                  <a:cubicBezTo>
                    <a:pt x="11" y="20"/>
                    <a:pt x="11" y="20"/>
                    <a:pt x="11" y="20"/>
                  </a:cubicBezTo>
                  <a:cubicBezTo>
                    <a:pt x="11" y="20"/>
                    <a:pt x="11" y="20"/>
                    <a:pt x="11" y="20"/>
                  </a:cubicBezTo>
                  <a:cubicBezTo>
                    <a:pt x="11" y="19"/>
                    <a:pt x="11" y="19"/>
                    <a:pt x="11" y="19"/>
                  </a:cubicBezTo>
                  <a:cubicBezTo>
                    <a:pt x="12" y="18"/>
                    <a:pt x="12" y="18"/>
                    <a:pt x="12" y="18"/>
                  </a:cubicBezTo>
                  <a:cubicBezTo>
                    <a:pt x="12" y="17"/>
                    <a:pt x="12" y="17"/>
                    <a:pt x="12" y="17"/>
                  </a:cubicBezTo>
                  <a:cubicBezTo>
                    <a:pt x="12" y="17"/>
                    <a:pt x="12" y="17"/>
                    <a:pt x="12" y="17"/>
                  </a:cubicBezTo>
                  <a:cubicBezTo>
                    <a:pt x="13" y="18"/>
                    <a:pt x="13" y="18"/>
                    <a:pt x="13" y="18"/>
                  </a:cubicBezTo>
                  <a:cubicBezTo>
                    <a:pt x="14" y="18"/>
                    <a:pt x="14" y="18"/>
                    <a:pt x="14" y="18"/>
                  </a:cubicBezTo>
                  <a:cubicBezTo>
                    <a:pt x="15" y="18"/>
                    <a:pt x="15" y="18"/>
                    <a:pt x="15" y="18"/>
                  </a:cubicBezTo>
                  <a:cubicBezTo>
                    <a:pt x="15" y="18"/>
                    <a:pt x="15" y="18"/>
                    <a:pt x="15" y="18"/>
                  </a:cubicBezTo>
                  <a:cubicBezTo>
                    <a:pt x="16" y="18"/>
                    <a:pt x="16" y="18"/>
                    <a:pt x="16" y="18"/>
                  </a:cubicBezTo>
                  <a:cubicBezTo>
                    <a:pt x="17" y="19"/>
                    <a:pt x="17" y="19"/>
                    <a:pt x="17" y="19"/>
                  </a:cubicBezTo>
                  <a:cubicBezTo>
                    <a:pt x="16" y="18"/>
                    <a:pt x="16" y="18"/>
                    <a:pt x="16" y="18"/>
                  </a:cubicBezTo>
                  <a:cubicBezTo>
                    <a:pt x="16" y="18"/>
                    <a:pt x="16" y="18"/>
                    <a:pt x="16" y="18"/>
                  </a:cubicBezTo>
                  <a:cubicBezTo>
                    <a:pt x="15" y="18"/>
                    <a:pt x="15" y="18"/>
                    <a:pt x="15" y="18"/>
                  </a:cubicBezTo>
                  <a:cubicBezTo>
                    <a:pt x="14" y="17"/>
                    <a:pt x="14" y="17"/>
                    <a:pt x="14" y="17"/>
                  </a:cubicBezTo>
                  <a:cubicBezTo>
                    <a:pt x="13" y="17"/>
                    <a:pt x="13" y="17"/>
                    <a:pt x="13" y="17"/>
                  </a:cubicBezTo>
                  <a:cubicBezTo>
                    <a:pt x="12" y="17"/>
                    <a:pt x="12" y="17"/>
                    <a:pt x="12" y="17"/>
                  </a:cubicBezTo>
                  <a:cubicBezTo>
                    <a:pt x="12" y="16"/>
                    <a:pt x="12" y="16"/>
                    <a:pt x="12" y="16"/>
                  </a:cubicBezTo>
                  <a:cubicBezTo>
                    <a:pt x="12" y="16"/>
                    <a:pt x="12" y="16"/>
                    <a:pt x="12" y="16"/>
                  </a:cubicBezTo>
                  <a:cubicBezTo>
                    <a:pt x="12" y="16"/>
                    <a:pt x="12" y="16"/>
                    <a:pt x="12" y="16"/>
                  </a:cubicBezTo>
                  <a:cubicBezTo>
                    <a:pt x="13" y="16"/>
                    <a:pt x="13" y="16"/>
                    <a:pt x="13" y="16"/>
                  </a:cubicBezTo>
                  <a:cubicBezTo>
                    <a:pt x="13" y="15"/>
                    <a:pt x="13" y="15"/>
                    <a:pt x="13" y="15"/>
                  </a:cubicBezTo>
                  <a:cubicBezTo>
                    <a:pt x="13" y="14"/>
                    <a:pt x="13" y="14"/>
                    <a:pt x="13" y="14"/>
                  </a:cubicBezTo>
                  <a:cubicBezTo>
                    <a:pt x="13" y="14"/>
                    <a:pt x="13" y="14"/>
                    <a:pt x="13" y="14"/>
                  </a:cubicBezTo>
                  <a:cubicBezTo>
                    <a:pt x="12" y="14"/>
                    <a:pt x="12" y="14"/>
                    <a:pt x="12" y="14"/>
                  </a:cubicBezTo>
                  <a:cubicBezTo>
                    <a:pt x="12" y="13"/>
                    <a:pt x="12" y="13"/>
                    <a:pt x="12" y="13"/>
                  </a:cubicBezTo>
                  <a:cubicBezTo>
                    <a:pt x="13" y="13"/>
                    <a:pt x="13" y="13"/>
                    <a:pt x="13" y="13"/>
                  </a:cubicBezTo>
                  <a:cubicBezTo>
                    <a:pt x="13" y="12"/>
                    <a:pt x="13" y="12"/>
                    <a:pt x="13" y="12"/>
                  </a:cubicBezTo>
                  <a:cubicBezTo>
                    <a:pt x="13" y="12"/>
                    <a:pt x="13" y="12"/>
                    <a:pt x="13" y="12"/>
                  </a:cubicBezTo>
                  <a:cubicBezTo>
                    <a:pt x="13" y="12"/>
                    <a:pt x="13" y="12"/>
                    <a:pt x="13" y="12"/>
                  </a:cubicBezTo>
                  <a:cubicBezTo>
                    <a:pt x="13" y="12"/>
                    <a:pt x="13" y="12"/>
                    <a:pt x="13" y="12"/>
                  </a:cubicBezTo>
                  <a:cubicBezTo>
                    <a:pt x="13" y="11"/>
                    <a:pt x="13" y="11"/>
                    <a:pt x="13" y="11"/>
                  </a:cubicBezTo>
                  <a:cubicBezTo>
                    <a:pt x="12" y="9"/>
                    <a:pt x="12" y="9"/>
                    <a:pt x="12" y="9"/>
                  </a:cubicBezTo>
                  <a:cubicBezTo>
                    <a:pt x="13" y="7"/>
                    <a:pt x="13" y="7"/>
                    <a:pt x="13" y="7"/>
                  </a:cubicBezTo>
                  <a:cubicBezTo>
                    <a:pt x="12" y="6"/>
                    <a:pt x="12" y="6"/>
                    <a:pt x="12" y="6"/>
                  </a:cubicBezTo>
                  <a:cubicBezTo>
                    <a:pt x="12" y="5"/>
                    <a:pt x="12" y="5"/>
                    <a:pt x="12" y="5"/>
                  </a:cubicBezTo>
                  <a:cubicBezTo>
                    <a:pt x="13" y="4"/>
                    <a:pt x="13" y="4"/>
                    <a:pt x="13" y="4"/>
                  </a:cubicBezTo>
                  <a:cubicBezTo>
                    <a:pt x="13" y="3"/>
                    <a:pt x="13" y="3"/>
                    <a:pt x="13" y="3"/>
                  </a:cubicBezTo>
                  <a:cubicBezTo>
                    <a:pt x="14" y="3"/>
                    <a:pt x="14" y="3"/>
                    <a:pt x="14" y="3"/>
                  </a:cubicBezTo>
                  <a:cubicBezTo>
                    <a:pt x="16" y="5"/>
                    <a:pt x="16" y="5"/>
                    <a:pt x="16" y="5"/>
                  </a:cubicBezTo>
                  <a:cubicBezTo>
                    <a:pt x="17" y="5"/>
                    <a:pt x="17" y="5"/>
                    <a:pt x="17" y="5"/>
                  </a:cubicBezTo>
                  <a:cubicBezTo>
                    <a:pt x="19" y="5"/>
                    <a:pt x="19" y="5"/>
                    <a:pt x="19" y="5"/>
                  </a:cubicBezTo>
                  <a:cubicBezTo>
                    <a:pt x="19" y="6"/>
                    <a:pt x="19" y="6"/>
                    <a:pt x="19" y="6"/>
                  </a:cubicBezTo>
                  <a:cubicBezTo>
                    <a:pt x="20" y="6"/>
                    <a:pt x="20" y="6"/>
                    <a:pt x="20" y="6"/>
                  </a:cubicBezTo>
                  <a:cubicBezTo>
                    <a:pt x="20" y="6"/>
                    <a:pt x="20" y="6"/>
                    <a:pt x="20" y="6"/>
                  </a:cubicBezTo>
                  <a:cubicBezTo>
                    <a:pt x="21" y="6"/>
                    <a:pt x="21" y="6"/>
                    <a:pt x="21" y="6"/>
                  </a:cubicBezTo>
                  <a:cubicBezTo>
                    <a:pt x="21" y="7"/>
                    <a:pt x="21" y="7"/>
                    <a:pt x="21" y="7"/>
                  </a:cubicBezTo>
                  <a:cubicBezTo>
                    <a:pt x="21" y="7"/>
                    <a:pt x="21" y="7"/>
                    <a:pt x="21" y="7"/>
                  </a:cubicBezTo>
                  <a:cubicBezTo>
                    <a:pt x="20" y="7"/>
                    <a:pt x="20" y="7"/>
                    <a:pt x="20" y="7"/>
                  </a:cubicBezTo>
                  <a:cubicBezTo>
                    <a:pt x="19" y="8"/>
                    <a:pt x="19" y="8"/>
                    <a:pt x="19" y="8"/>
                  </a:cubicBezTo>
                  <a:cubicBezTo>
                    <a:pt x="19" y="9"/>
                    <a:pt x="19" y="9"/>
                    <a:pt x="19" y="9"/>
                  </a:cubicBezTo>
                  <a:cubicBezTo>
                    <a:pt x="20" y="9"/>
                    <a:pt x="20" y="9"/>
                    <a:pt x="20" y="9"/>
                  </a:cubicBezTo>
                  <a:cubicBezTo>
                    <a:pt x="20" y="8"/>
                    <a:pt x="20" y="8"/>
                    <a:pt x="20" y="8"/>
                  </a:cubicBezTo>
                  <a:cubicBezTo>
                    <a:pt x="21" y="7"/>
                    <a:pt x="21" y="7"/>
                    <a:pt x="21" y="7"/>
                  </a:cubicBezTo>
                  <a:cubicBezTo>
                    <a:pt x="21" y="7"/>
                    <a:pt x="21" y="7"/>
                    <a:pt x="21" y="7"/>
                  </a:cubicBezTo>
                  <a:cubicBezTo>
                    <a:pt x="21" y="8"/>
                    <a:pt x="21" y="8"/>
                    <a:pt x="21" y="8"/>
                  </a:cubicBezTo>
                  <a:cubicBezTo>
                    <a:pt x="21" y="8"/>
                    <a:pt x="21" y="8"/>
                    <a:pt x="21" y="8"/>
                  </a:cubicBezTo>
                  <a:cubicBezTo>
                    <a:pt x="20" y="9"/>
                    <a:pt x="20" y="9"/>
                    <a:pt x="20" y="9"/>
                  </a:cubicBezTo>
                  <a:cubicBezTo>
                    <a:pt x="20" y="10"/>
                    <a:pt x="20" y="10"/>
                    <a:pt x="20" y="10"/>
                  </a:cubicBezTo>
                  <a:cubicBezTo>
                    <a:pt x="20" y="11"/>
                    <a:pt x="20" y="11"/>
                    <a:pt x="20" y="11"/>
                  </a:cubicBezTo>
                  <a:cubicBezTo>
                    <a:pt x="20" y="10"/>
                    <a:pt x="20" y="10"/>
                    <a:pt x="20" y="10"/>
                  </a:cubicBezTo>
                  <a:cubicBezTo>
                    <a:pt x="19" y="11"/>
                    <a:pt x="19" y="11"/>
                    <a:pt x="19" y="11"/>
                  </a:cubicBezTo>
                  <a:cubicBezTo>
                    <a:pt x="19" y="10"/>
                    <a:pt x="19" y="10"/>
                    <a:pt x="19" y="10"/>
                  </a:cubicBezTo>
                  <a:cubicBezTo>
                    <a:pt x="18" y="11"/>
                    <a:pt x="18" y="11"/>
                    <a:pt x="18" y="11"/>
                  </a:cubicBezTo>
                  <a:cubicBezTo>
                    <a:pt x="19" y="11"/>
                    <a:pt x="19" y="11"/>
                    <a:pt x="19" y="11"/>
                  </a:cubicBezTo>
                  <a:cubicBezTo>
                    <a:pt x="19" y="12"/>
                    <a:pt x="19" y="12"/>
                    <a:pt x="19" y="12"/>
                  </a:cubicBezTo>
                  <a:cubicBezTo>
                    <a:pt x="20" y="11"/>
                    <a:pt x="20" y="11"/>
                    <a:pt x="20" y="11"/>
                  </a:cubicBezTo>
                  <a:cubicBezTo>
                    <a:pt x="21" y="10"/>
                    <a:pt x="21" y="10"/>
                    <a:pt x="21" y="10"/>
                  </a:cubicBezTo>
                  <a:cubicBezTo>
                    <a:pt x="21" y="10"/>
                    <a:pt x="21" y="10"/>
                    <a:pt x="21" y="10"/>
                  </a:cubicBezTo>
                  <a:cubicBezTo>
                    <a:pt x="21" y="9"/>
                    <a:pt x="21" y="9"/>
                    <a:pt x="21" y="9"/>
                  </a:cubicBezTo>
                  <a:cubicBezTo>
                    <a:pt x="22" y="9"/>
                    <a:pt x="22" y="9"/>
                    <a:pt x="22" y="9"/>
                  </a:cubicBezTo>
                  <a:cubicBezTo>
                    <a:pt x="22" y="8"/>
                    <a:pt x="22" y="8"/>
                    <a:pt x="22" y="8"/>
                  </a:cubicBezTo>
                  <a:cubicBezTo>
                    <a:pt x="23" y="7"/>
                    <a:pt x="23" y="7"/>
                    <a:pt x="23" y="7"/>
                  </a:cubicBezTo>
                  <a:cubicBezTo>
                    <a:pt x="23" y="6"/>
                    <a:pt x="23" y="6"/>
                    <a:pt x="23" y="6"/>
                  </a:cubicBezTo>
                  <a:cubicBezTo>
                    <a:pt x="23" y="6"/>
                    <a:pt x="23" y="6"/>
                    <a:pt x="23" y="6"/>
                  </a:cubicBezTo>
                  <a:cubicBezTo>
                    <a:pt x="23" y="5"/>
                    <a:pt x="23" y="5"/>
                    <a:pt x="23" y="5"/>
                  </a:cubicBezTo>
                  <a:cubicBezTo>
                    <a:pt x="23" y="5"/>
                    <a:pt x="23" y="5"/>
                    <a:pt x="23" y="5"/>
                  </a:cubicBezTo>
                  <a:cubicBezTo>
                    <a:pt x="23" y="4"/>
                    <a:pt x="23" y="4"/>
                    <a:pt x="23" y="4"/>
                  </a:cubicBezTo>
                  <a:cubicBezTo>
                    <a:pt x="23" y="4"/>
                    <a:pt x="23" y="4"/>
                    <a:pt x="23" y="4"/>
                  </a:cubicBezTo>
                  <a:cubicBezTo>
                    <a:pt x="23" y="4"/>
                    <a:pt x="23" y="4"/>
                    <a:pt x="23" y="4"/>
                  </a:cubicBezTo>
                  <a:cubicBezTo>
                    <a:pt x="23" y="3"/>
                    <a:pt x="23" y="3"/>
                    <a:pt x="23" y="3"/>
                  </a:cubicBezTo>
                  <a:cubicBezTo>
                    <a:pt x="23" y="3"/>
                    <a:pt x="23" y="3"/>
                    <a:pt x="23" y="3"/>
                  </a:cubicBezTo>
                  <a:cubicBezTo>
                    <a:pt x="23" y="2"/>
                    <a:pt x="23" y="2"/>
                    <a:pt x="23" y="2"/>
                  </a:cubicBezTo>
                  <a:cubicBezTo>
                    <a:pt x="22" y="1"/>
                    <a:pt x="22" y="1"/>
                    <a:pt x="22" y="1"/>
                  </a:cubicBezTo>
                  <a:cubicBezTo>
                    <a:pt x="22" y="0"/>
                    <a:pt x="22" y="0"/>
                    <a:pt x="22" y="0"/>
                  </a:cubicBezTo>
                  <a:close/>
                  <a:moveTo>
                    <a:pt x="231" y="57"/>
                  </a:moveTo>
                  <a:cubicBezTo>
                    <a:pt x="231" y="57"/>
                    <a:pt x="231" y="57"/>
                    <a:pt x="231" y="57"/>
                  </a:cubicBezTo>
                  <a:cubicBezTo>
                    <a:pt x="231" y="57"/>
                    <a:pt x="231" y="57"/>
                    <a:pt x="231" y="57"/>
                  </a:cubicBezTo>
                  <a:cubicBezTo>
                    <a:pt x="232" y="57"/>
                    <a:pt x="232" y="57"/>
                    <a:pt x="232" y="57"/>
                  </a:cubicBezTo>
                  <a:cubicBezTo>
                    <a:pt x="232" y="57"/>
                    <a:pt x="232" y="57"/>
                    <a:pt x="232" y="57"/>
                  </a:cubicBezTo>
                  <a:cubicBezTo>
                    <a:pt x="232" y="56"/>
                    <a:pt x="232" y="56"/>
                    <a:pt x="232" y="56"/>
                  </a:cubicBezTo>
                  <a:cubicBezTo>
                    <a:pt x="231" y="57"/>
                    <a:pt x="231" y="57"/>
                    <a:pt x="231" y="57"/>
                  </a:cubicBezTo>
                  <a:cubicBezTo>
                    <a:pt x="231" y="57"/>
                    <a:pt x="231" y="57"/>
                    <a:pt x="231" y="57"/>
                  </a:cubicBezTo>
                  <a:cubicBezTo>
                    <a:pt x="231" y="57"/>
                    <a:pt x="231" y="57"/>
                    <a:pt x="231" y="57"/>
                  </a:cubicBezTo>
                  <a:close/>
                  <a:moveTo>
                    <a:pt x="217" y="60"/>
                  </a:moveTo>
                  <a:cubicBezTo>
                    <a:pt x="217" y="61"/>
                    <a:pt x="217" y="61"/>
                    <a:pt x="217" y="61"/>
                  </a:cubicBezTo>
                  <a:cubicBezTo>
                    <a:pt x="217" y="60"/>
                    <a:pt x="217" y="60"/>
                    <a:pt x="217" y="60"/>
                  </a:cubicBezTo>
                  <a:cubicBezTo>
                    <a:pt x="218" y="60"/>
                    <a:pt x="218" y="60"/>
                    <a:pt x="218" y="60"/>
                  </a:cubicBezTo>
                  <a:cubicBezTo>
                    <a:pt x="219" y="60"/>
                    <a:pt x="219" y="60"/>
                    <a:pt x="219" y="60"/>
                  </a:cubicBezTo>
                  <a:cubicBezTo>
                    <a:pt x="220" y="60"/>
                    <a:pt x="220" y="60"/>
                    <a:pt x="220" y="60"/>
                  </a:cubicBezTo>
                  <a:cubicBezTo>
                    <a:pt x="221" y="60"/>
                    <a:pt x="221" y="60"/>
                    <a:pt x="221" y="60"/>
                  </a:cubicBezTo>
                  <a:cubicBezTo>
                    <a:pt x="222" y="59"/>
                    <a:pt x="222" y="59"/>
                    <a:pt x="222" y="59"/>
                  </a:cubicBezTo>
                  <a:cubicBezTo>
                    <a:pt x="223" y="59"/>
                    <a:pt x="223" y="59"/>
                    <a:pt x="223" y="59"/>
                  </a:cubicBezTo>
                  <a:cubicBezTo>
                    <a:pt x="223" y="59"/>
                    <a:pt x="223" y="59"/>
                    <a:pt x="223" y="59"/>
                  </a:cubicBezTo>
                  <a:cubicBezTo>
                    <a:pt x="224" y="59"/>
                    <a:pt x="224" y="59"/>
                    <a:pt x="224" y="59"/>
                  </a:cubicBezTo>
                  <a:cubicBezTo>
                    <a:pt x="225" y="59"/>
                    <a:pt x="225" y="59"/>
                    <a:pt x="225" y="59"/>
                  </a:cubicBezTo>
                  <a:cubicBezTo>
                    <a:pt x="225" y="59"/>
                    <a:pt x="225" y="59"/>
                    <a:pt x="225" y="59"/>
                  </a:cubicBezTo>
                  <a:cubicBezTo>
                    <a:pt x="225" y="59"/>
                    <a:pt x="225" y="59"/>
                    <a:pt x="225" y="59"/>
                  </a:cubicBezTo>
                  <a:cubicBezTo>
                    <a:pt x="224" y="59"/>
                    <a:pt x="224" y="59"/>
                    <a:pt x="224" y="59"/>
                  </a:cubicBezTo>
                  <a:cubicBezTo>
                    <a:pt x="223" y="59"/>
                    <a:pt x="223" y="59"/>
                    <a:pt x="223" y="59"/>
                  </a:cubicBezTo>
                  <a:cubicBezTo>
                    <a:pt x="224" y="58"/>
                    <a:pt x="224" y="58"/>
                    <a:pt x="224" y="58"/>
                  </a:cubicBezTo>
                  <a:cubicBezTo>
                    <a:pt x="224" y="58"/>
                    <a:pt x="224" y="58"/>
                    <a:pt x="224" y="58"/>
                  </a:cubicBezTo>
                  <a:cubicBezTo>
                    <a:pt x="224" y="58"/>
                    <a:pt x="224" y="58"/>
                    <a:pt x="224" y="58"/>
                  </a:cubicBezTo>
                  <a:cubicBezTo>
                    <a:pt x="223" y="59"/>
                    <a:pt x="223" y="59"/>
                    <a:pt x="223" y="59"/>
                  </a:cubicBezTo>
                  <a:cubicBezTo>
                    <a:pt x="221" y="59"/>
                    <a:pt x="221" y="59"/>
                    <a:pt x="221" y="59"/>
                  </a:cubicBezTo>
                  <a:cubicBezTo>
                    <a:pt x="220" y="59"/>
                    <a:pt x="220" y="59"/>
                    <a:pt x="220" y="59"/>
                  </a:cubicBezTo>
                  <a:cubicBezTo>
                    <a:pt x="219" y="59"/>
                    <a:pt x="219" y="59"/>
                    <a:pt x="219" y="59"/>
                  </a:cubicBezTo>
                  <a:cubicBezTo>
                    <a:pt x="218" y="59"/>
                    <a:pt x="218" y="59"/>
                    <a:pt x="218" y="59"/>
                  </a:cubicBezTo>
                  <a:cubicBezTo>
                    <a:pt x="217" y="59"/>
                    <a:pt x="217" y="59"/>
                    <a:pt x="217" y="59"/>
                  </a:cubicBezTo>
                  <a:cubicBezTo>
                    <a:pt x="216" y="60"/>
                    <a:pt x="216" y="60"/>
                    <a:pt x="216" y="60"/>
                  </a:cubicBezTo>
                  <a:cubicBezTo>
                    <a:pt x="217" y="60"/>
                    <a:pt x="217" y="60"/>
                    <a:pt x="217" y="60"/>
                  </a:cubicBezTo>
                  <a:cubicBezTo>
                    <a:pt x="217" y="60"/>
                    <a:pt x="217" y="60"/>
                    <a:pt x="217" y="60"/>
                  </a:cubicBezTo>
                  <a:close/>
                  <a:moveTo>
                    <a:pt x="22" y="4"/>
                  </a:moveTo>
                  <a:cubicBezTo>
                    <a:pt x="21" y="5"/>
                    <a:pt x="21" y="5"/>
                    <a:pt x="21" y="5"/>
                  </a:cubicBezTo>
                  <a:cubicBezTo>
                    <a:pt x="21" y="6"/>
                    <a:pt x="21" y="6"/>
                    <a:pt x="21" y="6"/>
                  </a:cubicBezTo>
                  <a:cubicBezTo>
                    <a:pt x="22" y="7"/>
                    <a:pt x="22" y="7"/>
                    <a:pt x="22" y="7"/>
                  </a:cubicBezTo>
                  <a:cubicBezTo>
                    <a:pt x="22" y="7"/>
                    <a:pt x="22" y="7"/>
                    <a:pt x="22" y="7"/>
                  </a:cubicBezTo>
                  <a:cubicBezTo>
                    <a:pt x="22" y="5"/>
                    <a:pt x="22" y="5"/>
                    <a:pt x="22" y="5"/>
                  </a:cubicBezTo>
                  <a:cubicBezTo>
                    <a:pt x="22" y="5"/>
                    <a:pt x="22" y="5"/>
                    <a:pt x="22" y="5"/>
                  </a:cubicBezTo>
                  <a:cubicBezTo>
                    <a:pt x="22" y="4"/>
                    <a:pt x="22" y="4"/>
                    <a:pt x="22" y="4"/>
                  </a:cubicBezTo>
                  <a:cubicBezTo>
                    <a:pt x="22" y="4"/>
                    <a:pt x="22" y="4"/>
                    <a:pt x="22" y="4"/>
                  </a:cubicBezTo>
                  <a:close/>
                  <a:moveTo>
                    <a:pt x="106" y="121"/>
                  </a:moveTo>
                  <a:cubicBezTo>
                    <a:pt x="107" y="121"/>
                    <a:pt x="107" y="121"/>
                    <a:pt x="107" y="121"/>
                  </a:cubicBezTo>
                  <a:cubicBezTo>
                    <a:pt x="108" y="120"/>
                    <a:pt x="108" y="120"/>
                    <a:pt x="108" y="120"/>
                  </a:cubicBezTo>
                  <a:cubicBezTo>
                    <a:pt x="108" y="119"/>
                    <a:pt x="108" y="119"/>
                    <a:pt x="108" y="119"/>
                  </a:cubicBezTo>
                  <a:cubicBezTo>
                    <a:pt x="107" y="119"/>
                    <a:pt x="107" y="119"/>
                    <a:pt x="107" y="119"/>
                  </a:cubicBezTo>
                  <a:cubicBezTo>
                    <a:pt x="106" y="121"/>
                    <a:pt x="106" y="121"/>
                    <a:pt x="106" y="121"/>
                  </a:cubicBezTo>
                  <a:close/>
                  <a:moveTo>
                    <a:pt x="105" y="123"/>
                  </a:moveTo>
                  <a:cubicBezTo>
                    <a:pt x="106" y="123"/>
                    <a:pt x="106" y="123"/>
                    <a:pt x="106" y="123"/>
                  </a:cubicBezTo>
                  <a:cubicBezTo>
                    <a:pt x="106" y="122"/>
                    <a:pt x="106" y="122"/>
                    <a:pt x="106" y="122"/>
                  </a:cubicBezTo>
                  <a:cubicBezTo>
                    <a:pt x="106" y="121"/>
                    <a:pt x="106" y="121"/>
                    <a:pt x="106" y="121"/>
                  </a:cubicBezTo>
                  <a:cubicBezTo>
                    <a:pt x="105" y="123"/>
                    <a:pt x="105" y="123"/>
                    <a:pt x="105" y="123"/>
                  </a:cubicBezTo>
                  <a:close/>
                  <a:moveTo>
                    <a:pt x="105" y="128"/>
                  </a:moveTo>
                  <a:cubicBezTo>
                    <a:pt x="104" y="127"/>
                    <a:pt x="104" y="127"/>
                    <a:pt x="104" y="127"/>
                  </a:cubicBezTo>
                  <a:cubicBezTo>
                    <a:pt x="105" y="125"/>
                    <a:pt x="105" y="125"/>
                    <a:pt x="105" y="125"/>
                  </a:cubicBezTo>
                  <a:cubicBezTo>
                    <a:pt x="105" y="123"/>
                    <a:pt x="105" y="123"/>
                    <a:pt x="105" y="123"/>
                  </a:cubicBezTo>
                  <a:cubicBezTo>
                    <a:pt x="104" y="125"/>
                    <a:pt x="104" y="125"/>
                    <a:pt x="104" y="125"/>
                  </a:cubicBezTo>
                  <a:cubicBezTo>
                    <a:pt x="104" y="127"/>
                    <a:pt x="104" y="127"/>
                    <a:pt x="104" y="127"/>
                  </a:cubicBezTo>
                  <a:cubicBezTo>
                    <a:pt x="104" y="127"/>
                    <a:pt x="105" y="128"/>
                    <a:pt x="105" y="128"/>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grpSp>
      <p:pic>
        <p:nvPicPr>
          <p:cNvPr id="3" name="图片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0457" y="2782516"/>
            <a:ext cx="2386953" cy="2386953"/>
          </a:xfrm>
          <a:prstGeom prst="rect">
            <a:avLst/>
          </a:prstGeom>
        </p:spPr>
      </p:pic>
    </p:spTree>
    <p:extLst>
      <p:ext uri="{BB962C8B-B14F-4D97-AF65-F5344CB8AC3E}">
        <p14:creationId xmlns:p14="http://schemas.microsoft.com/office/powerpoint/2010/main" val="1875109687"/>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41">
            <a:extLst>
              <a:ext uri="{FF2B5EF4-FFF2-40B4-BE49-F238E27FC236}">
                <a16:creationId xmlns:a16="http://schemas.microsoft.com/office/drawing/2014/main" xmlns="" id="{BD76B80A-BC47-43C4-BE63-9D8932CD6E7F}"/>
              </a:ext>
            </a:extLst>
          </p:cNvPr>
          <p:cNvSpPr txBox="1"/>
          <p:nvPr/>
        </p:nvSpPr>
        <p:spPr>
          <a:xfrm>
            <a:off x="1216002" y="546670"/>
            <a:ext cx="11519812" cy="1031043"/>
          </a:xfrm>
          <a:prstGeom prst="rect">
            <a:avLst/>
          </a:prstGeom>
          <a:noFill/>
        </p:spPr>
        <p:txBody>
          <a:bodyPr wrap="square" lIns="45711" tIns="22856" rIns="45711" bIns="22856" rtlCol="0">
            <a:spAutoFit/>
          </a:bodyPr>
          <a:lstStyle/>
          <a:p>
            <a:r>
              <a:rPr lang="zh-CN" altLang="en-US" sz="3200" dirty="0">
                <a:solidFill>
                  <a:schemeClr val="accent5">
                    <a:lumMod val="75000"/>
                  </a:schemeClr>
                </a:solidFill>
                <a:latin typeface="SimHei" charset="-122"/>
                <a:ea typeface="SimHei" charset="-122"/>
                <a:cs typeface="SimHei" charset="-122"/>
              </a:rPr>
              <a:t>目标</a:t>
            </a:r>
            <a:r>
              <a:rPr lang="en-US" altLang="zh-CN" sz="3200" dirty="0">
                <a:solidFill>
                  <a:schemeClr val="accent5">
                    <a:lumMod val="75000"/>
                  </a:schemeClr>
                </a:solidFill>
                <a:latin typeface="SimHei" charset="-122"/>
                <a:ea typeface="SimHei" charset="-122"/>
                <a:cs typeface="SimHei" charset="-122"/>
              </a:rPr>
              <a:t>13 </a:t>
            </a:r>
            <a:r>
              <a:rPr lang="zh-CN" altLang="en-US" sz="3200" dirty="0">
                <a:solidFill>
                  <a:schemeClr val="accent5">
                    <a:lumMod val="75000"/>
                  </a:schemeClr>
                </a:solidFill>
                <a:latin typeface="SimHei" charset="-122"/>
                <a:ea typeface="SimHei" charset="-122"/>
                <a:cs typeface="SimHei" charset="-122"/>
              </a:rPr>
              <a:t>采取紧急行动应对气候变化及其影响 </a:t>
            </a:r>
          </a:p>
          <a:p>
            <a:pPr algn="ctr"/>
            <a:endParaRPr lang="zh-CN" altLang="en-US" sz="3200" b="1" dirty="0">
              <a:solidFill>
                <a:schemeClr val="accent5">
                  <a:lumMod val="75000"/>
                </a:schemeClr>
              </a:solidFill>
              <a:latin typeface="SimHei" charset="-122"/>
              <a:ea typeface="SimHei" charset="-122"/>
              <a:cs typeface="SimHei" charset="-122"/>
            </a:endParaRPr>
          </a:p>
        </p:txBody>
      </p:sp>
      <p:sp>
        <p:nvSpPr>
          <p:cNvPr id="27" name="Hexagon 4">
            <a:extLst>
              <a:ext uri="{FF2B5EF4-FFF2-40B4-BE49-F238E27FC236}">
                <a16:creationId xmlns:a16="http://schemas.microsoft.com/office/drawing/2014/main" xmlns="" id="{E0202E1B-D6ED-45D3-9C40-F69A1C506C1D}"/>
              </a:ext>
            </a:extLst>
          </p:cNvPr>
          <p:cNvSpPr/>
          <p:nvPr/>
        </p:nvSpPr>
        <p:spPr>
          <a:xfrm rot="5400000">
            <a:off x="626786" y="2773239"/>
            <a:ext cx="3718315" cy="2256651"/>
          </a:xfrm>
          <a:prstGeom prst="hexagon">
            <a:avLst>
              <a:gd name="adj" fmla="val 30673"/>
              <a:gd name="vf" fmla="val 11547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cxnSp>
        <p:nvCxnSpPr>
          <p:cNvPr id="30" name="Straight Connector 14">
            <a:extLst>
              <a:ext uri="{FF2B5EF4-FFF2-40B4-BE49-F238E27FC236}">
                <a16:creationId xmlns:a16="http://schemas.microsoft.com/office/drawing/2014/main" xmlns="" id="{10417031-32A9-421C-851F-19F555F979BF}"/>
              </a:ext>
            </a:extLst>
          </p:cNvPr>
          <p:cNvCxnSpPr>
            <a:cxnSpLocks/>
          </p:cNvCxnSpPr>
          <p:nvPr/>
        </p:nvCxnSpPr>
        <p:spPr>
          <a:xfrm>
            <a:off x="4487356" y="2262861"/>
            <a:ext cx="596462" cy="0"/>
          </a:xfrm>
          <a:prstGeom prst="line">
            <a:avLst/>
          </a:prstGeom>
          <a:ln w="57150">
            <a:solidFill>
              <a:srgbClr val="002569"/>
            </a:solidFill>
          </a:ln>
        </p:spPr>
        <p:style>
          <a:lnRef idx="1">
            <a:schemeClr val="accent1"/>
          </a:lnRef>
          <a:fillRef idx="0">
            <a:schemeClr val="accent1"/>
          </a:fillRef>
          <a:effectRef idx="0">
            <a:schemeClr val="accent1"/>
          </a:effectRef>
          <a:fontRef idx="minor">
            <a:schemeClr val="tx1"/>
          </a:fontRef>
        </p:style>
      </p:cxnSp>
      <p:sp>
        <p:nvSpPr>
          <p:cNvPr id="32" name="TextBox 12">
            <a:extLst>
              <a:ext uri="{FF2B5EF4-FFF2-40B4-BE49-F238E27FC236}">
                <a16:creationId xmlns:a16="http://schemas.microsoft.com/office/drawing/2014/main" xmlns="" id="{475B47E3-50F8-4F17-87FA-CACA84739280}"/>
              </a:ext>
            </a:extLst>
          </p:cNvPr>
          <p:cNvSpPr txBox="1"/>
          <p:nvPr/>
        </p:nvSpPr>
        <p:spPr>
          <a:xfrm>
            <a:off x="4363628" y="2374066"/>
            <a:ext cx="7401811" cy="3000821"/>
          </a:xfrm>
          <a:prstGeom prst="rect">
            <a:avLst/>
          </a:prstGeom>
          <a:noFill/>
        </p:spPr>
        <p:txBody>
          <a:bodyPr wrap="square" rtlCol="0">
            <a:spAutoFit/>
          </a:bodyPr>
          <a:lstStyle/>
          <a:p>
            <a:pPr algn="just">
              <a:lnSpc>
                <a:spcPts val="3280"/>
              </a:lnSpc>
            </a:pPr>
            <a:r>
              <a:rPr lang="zh-CN" altLang="en-US" sz="2400" dirty="0">
                <a:latin typeface="FangSong_GB2312" charset="-122"/>
                <a:ea typeface="FangSong_GB2312" charset="-122"/>
                <a:cs typeface="FangSong_GB2312" charset="-122"/>
              </a:rPr>
              <a:t>中国坚持减缓与适应并重，主动控制碳排放，落实应对气候变化行动承诺，增强适应</a:t>
            </a:r>
            <a:r>
              <a:rPr lang="zh-CN" altLang="en-US" sz="2400" dirty="0" smtClean="0">
                <a:latin typeface="FangSong_GB2312" charset="-122"/>
                <a:ea typeface="FangSong_GB2312" charset="-122"/>
                <a:cs typeface="FangSong_GB2312" charset="-122"/>
              </a:rPr>
              <a:t>气候变化</a:t>
            </a:r>
            <a:r>
              <a:rPr lang="zh-CN" altLang="en-US" sz="2400" dirty="0">
                <a:latin typeface="FangSong_GB2312" charset="-122"/>
                <a:ea typeface="FangSong_GB2312" charset="-122"/>
                <a:cs typeface="FangSong_GB2312" charset="-122"/>
              </a:rPr>
              <a:t>能力。制定实施</a:t>
            </a:r>
            <a:r>
              <a:rPr lang="en-US" altLang="zh-CN" sz="2400" dirty="0">
                <a:latin typeface="FangSong_GB2312" charset="-122"/>
                <a:ea typeface="FangSong_GB2312" charset="-122"/>
                <a:cs typeface="FangSong_GB2312" charset="-122"/>
              </a:rPr>
              <a:t>《“</a:t>
            </a:r>
            <a:r>
              <a:rPr lang="zh-CN" altLang="en-US" sz="2400" dirty="0">
                <a:latin typeface="FangSong_GB2312" charset="-122"/>
                <a:ea typeface="FangSong_GB2312" charset="-122"/>
                <a:cs typeface="FangSong_GB2312" charset="-122"/>
              </a:rPr>
              <a:t>十三五”控制温室气体排放工作方案</a:t>
            </a:r>
            <a:r>
              <a:rPr lang="en-US" altLang="zh-CN" sz="2400" dirty="0">
                <a:latin typeface="FangSong_GB2312" charset="-122"/>
                <a:ea typeface="FangSong_GB2312" charset="-122"/>
                <a:cs typeface="FangSong_GB2312" charset="-122"/>
              </a:rPr>
              <a:t>》</a:t>
            </a:r>
            <a:r>
              <a:rPr lang="zh-CN" altLang="en-US" sz="2400" dirty="0">
                <a:latin typeface="FangSong_GB2312" charset="-122"/>
                <a:ea typeface="FangSong_GB2312" charset="-122"/>
                <a:cs typeface="FangSong_GB2312" charset="-122"/>
              </a:rPr>
              <a:t>和</a:t>
            </a:r>
            <a:r>
              <a:rPr lang="en-US" altLang="zh-CN" sz="2400" dirty="0">
                <a:latin typeface="FangSong_GB2312" charset="-122"/>
                <a:ea typeface="FangSong_GB2312" charset="-122"/>
                <a:cs typeface="FangSong_GB2312" charset="-122"/>
              </a:rPr>
              <a:t>《</a:t>
            </a:r>
            <a:r>
              <a:rPr lang="zh-CN" altLang="en-US" sz="2400" dirty="0">
                <a:latin typeface="FangSong_GB2312" charset="-122"/>
                <a:ea typeface="FangSong_GB2312" charset="-122"/>
                <a:cs typeface="FangSong_GB2312" charset="-122"/>
              </a:rPr>
              <a:t>城市适应气候变化行动</a:t>
            </a:r>
            <a:r>
              <a:rPr lang="zh-CN" altLang="en-US" sz="2400" dirty="0" smtClean="0">
                <a:latin typeface="FangSong_GB2312" charset="-122"/>
                <a:ea typeface="FangSong_GB2312" charset="-122"/>
                <a:cs typeface="FangSong_GB2312" charset="-122"/>
              </a:rPr>
              <a:t>方案</a:t>
            </a:r>
            <a:r>
              <a:rPr lang="en-US" altLang="zh-CN" sz="2400" dirty="0">
                <a:latin typeface="FangSong_GB2312" charset="-122"/>
                <a:ea typeface="FangSong_GB2312" charset="-122"/>
                <a:cs typeface="FangSong_GB2312" charset="-122"/>
              </a:rPr>
              <a:t>》</a:t>
            </a:r>
            <a:r>
              <a:rPr lang="zh-CN" altLang="en-US" sz="2400" dirty="0">
                <a:latin typeface="FangSong_GB2312" charset="-122"/>
                <a:ea typeface="FangSong_GB2312" charset="-122"/>
                <a:cs typeface="FangSong_GB2312" charset="-122"/>
              </a:rPr>
              <a:t>，开展低碳省市、城</a:t>
            </a:r>
            <a:r>
              <a:rPr lang="en-US" altLang="zh-CN" sz="2400" dirty="0">
                <a:latin typeface="FangSong_GB2312" charset="-122"/>
                <a:ea typeface="FangSong_GB2312" charset="-122"/>
                <a:cs typeface="FangSong_GB2312" charset="-122"/>
              </a:rPr>
              <a:t>(</a:t>
            </a:r>
            <a:r>
              <a:rPr lang="zh-CN" altLang="en-US" sz="2400" dirty="0">
                <a:latin typeface="FangSong_GB2312" charset="-122"/>
                <a:ea typeface="FangSong_GB2312" charset="-122"/>
                <a:cs typeface="FangSong_GB2312" charset="-122"/>
              </a:rPr>
              <a:t>镇</a:t>
            </a:r>
            <a:r>
              <a:rPr lang="en-US" altLang="zh-CN" sz="2400" dirty="0">
                <a:latin typeface="FangSong_GB2312" charset="-122"/>
                <a:ea typeface="FangSong_GB2312" charset="-122"/>
                <a:cs typeface="FangSong_GB2312" charset="-122"/>
              </a:rPr>
              <a:t>)</a:t>
            </a:r>
            <a:r>
              <a:rPr lang="zh-CN" altLang="en-US" sz="2400" dirty="0">
                <a:latin typeface="FangSong_GB2312" charset="-122"/>
                <a:ea typeface="FangSong_GB2312" charset="-122"/>
                <a:cs typeface="FangSong_GB2312" charset="-122"/>
              </a:rPr>
              <a:t>、园区、社区等试点工作，推进碳排放权交易市场建设。深度</a:t>
            </a:r>
            <a:r>
              <a:rPr lang="zh-CN" altLang="en-US" sz="2400" dirty="0" smtClean="0">
                <a:latin typeface="FangSong_GB2312" charset="-122"/>
                <a:ea typeface="FangSong_GB2312" charset="-122"/>
                <a:cs typeface="FangSong_GB2312" charset="-122"/>
              </a:rPr>
              <a:t>参与</a:t>
            </a:r>
            <a:r>
              <a:rPr lang="zh-CN" altLang="en-US" sz="2400" dirty="0">
                <a:latin typeface="FangSong_GB2312" charset="-122"/>
                <a:ea typeface="FangSong_GB2312" charset="-122"/>
                <a:cs typeface="FangSong_GB2312" charset="-122"/>
              </a:rPr>
              <a:t>全球气候治理，推动气候变化南南合作，为全球应对气候变化作出重要贡献。 </a:t>
            </a:r>
            <a:endParaRPr lang="zh-CN" altLang="en-US" sz="2400" dirty="0">
              <a:effectLst/>
              <a:latin typeface="FangSong_GB2312" charset="-122"/>
              <a:ea typeface="FangSong_GB2312" charset="-122"/>
              <a:cs typeface="FangSong_GB2312" charset="-122"/>
            </a:endParaRPr>
          </a:p>
        </p:txBody>
      </p:sp>
      <p:sp>
        <p:nvSpPr>
          <p:cNvPr id="38" name="矩形 37">
            <a:extLst>
              <a:ext uri="{FF2B5EF4-FFF2-40B4-BE49-F238E27FC236}">
                <a16:creationId xmlns:a16="http://schemas.microsoft.com/office/drawing/2014/main" xmlns="" id="{320201C1-3335-4D7E-BB32-EBF8D0503904}"/>
              </a:ext>
            </a:extLst>
          </p:cNvPr>
          <p:cNvSpPr/>
          <p:nvPr/>
        </p:nvSpPr>
        <p:spPr>
          <a:xfrm>
            <a:off x="1412482" y="2756638"/>
            <a:ext cx="2256652" cy="14296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900"/>
          </a:p>
        </p:txBody>
      </p:sp>
      <p:grpSp>
        <p:nvGrpSpPr>
          <p:cNvPr id="40" name="组 316">
            <a:extLst>
              <a:ext uri="{FF2B5EF4-FFF2-40B4-BE49-F238E27FC236}">
                <a16:creationId xmlns:a16="http://schemas.microsoft.com/office/drawing/2014/main" xmlns="" id="{B07071D9-CD1C-4759-9F11-303A428D6AE5}"/>
              </a:ext>
            </a:extLst>
          </p:cNvPr>
          <p:cNvGrpSpPr/>
          <p:nvPr/>
        </p:nvGrpSpPr>
        <p:grpSpPr>
          <a:xfrm>
            <a:off x="108504" y="491281"/>
            <a:ext cx="11379650" cy="6081444"/>
            <a:chOff x="124146" y="980728"/>
            <a:chExt cx="9365358" cy="5004978"/>
          </a:xfrm>
          <a:solidFill>
            <a:schemeClr val="bg1">
              <a:lumMod val="65000"/>
              <a:alpha val="11000"/>
            </a:schemeClr>
          </a:solidFill>
        </p:grpSpPr>
        <p:sp>
          <p:nvSpPr>
            <p:cNvPr id="41" name="Freeform 5">
              <a:extLst>
                <a:ext uri="{FF2B5EF4-FFF2-40B4-BE49-F238E27FC236}">
                  <a16:creationId xmlns:a16="http://schemas.microsoft.com/office/drawing/2014/main" xmlns="" id="{E557CAE5-BF92-444F-B9B0-303DB4F9EEA4}"/>
                </a:ext>
              </a:extLst>
            </p:cNvPr>
            <p:cNvSpPr>
              <a:spLocks noEditPoints="1"/>
            </p:cNvSpPr>
            <p:nvPr/>
          </p:nvSpPr>
          <p:spPr bwMode="auto">
            <a:xfrm>
              <a:off x="781585" y="3182081"/>
              <a:ext cx="137937" cy="102999"/>
            </a:xfrm>
            <a:custGeom>
              <a:avLst/>
              <a:gdLst>
                <a:gd name="T0" fmla="*/ 0 w 77"/>
                <a:gd name="T1" fmla="*/ 7 h 59"/>
                <a:gd name="T2" fmla="*/ 3 w 77"/>
                <a:gd name="T3" fmla="*/ 3 h 59"/>
                <a:gd name="T4" fmla="*/ 0 w 77"/>
                <a:gd name="T5" fmla="*/ 3 h 59"/>
                <a:gd name="T6" fmla="*/ 0 w 77"/>
                <a:gd name="T7" fmla="*/ 7 h 59"/>
                <a:gd name="T8" fmla="*/ 0 w 77"/>
                <a:gd name="T9" fmla="*/ 7 h 59"/>
                <a:gd name="T10" fmla="*/ 0 w 77"/>
                <a:gd name="T11" fmla="*/ 7 h 59"/>
                <a:gd name="T12" fmla="*/ 14 w 77"/>
                <a:gd name="T13" fmla="*/ 3 h 59"/>
                <a:gd name="T14" fmla="*/ 14 w 77"/>
                <a:gd name="T15" fmla="*/ 0 h 59"/>
                <a:gd name="T16" fmla="*/ 14 w 77"/>
                <a:gd name="T17" fmla="*/ 0 h 59"/>
                <a:gd name="T18" fmla="*/ 11 w 77"/>
                <a:gd name="T19" fmla="*/ 0 h 59"/>
                <a:gd name="T20" fmla="*/ 11 w 77"/>
                <a:gd name="T21" fmla="*/ 3 h 59"/>
                <a:gd name="T22" fmla="*/ 11 w 77"/>
                <a:gd name="T23" fmla="*/ 3 h 59"/>
                <a:gd name="T24" fmla="*/ 14 w 77"/>
                <a:gd name="T25" fmla="*/ 3 h 59"/>
                <a:gd name="T26" fmla="*/ 14 w 77"/>
                <a:gd name="T27" fmla="*/ 3 h 59"/>
                <a:gd name="T28" fmla="*/ 37 w 77"/>
                <a:gd name="T29" fmla="*/ 15 h 59"/>
                <a:gd name="T30" fmla="*/ 37 w 77"/>
                <a:gd name="T31" fmla="*/ 15 h 59"/>
                <a:gd name="T32" fmla="*/ 33 w 77"/>
                <a:gd name="T33" fmla="*/ 11 h 59"/>
                <a:gd name="T34" fmla="*/ 33 w 77"/>
                <a:gd name="T35" fmla="*/ 11 h 59"/>
                <a:gd name="T36" fmla="*/ 29 w 77"/>
                <a:gd name="T37" fmla="*/ 11 h 59"/>
                <a:gd name="T38" fmla="*/ 33 w 77"/>
                <a:gd name="T39" fmla="*/ 15 h 59"/>
                <a:gd name="T40" fmla="*/ 37 w 77"/>
                <a:gd name="T41" fmla="*/ 15 h 59"/>
                <a:gd name="T42" fmla="*/ 37 w 77"/>
                <a:gd name="T43" fmla="*/ 15 h 59"/>
                <a:gd name="T44" fmla="*/ 37 w 77"/>
                <a:gd name="T45" fmla="*/ 15 h 59"/>
                <a:gd name="T46" fmla="*/ 51 w 77"/>
                <a:gd name="T47" fmla="*/ 18 h 59"/>
                <a:gd name="T48" fmla="*/ 48 w 77"/>
                <a:gd name="T49" fmla="*/ 18 h 59"/>
                <a:gd name="T50" fmla="*/ 48 w 77"/>
                <a:gd name="T51" fmla="*/ 18 h 59"/>
                <a:gd name="T52" fmla="*/ 44 w 77"/>
                <a:gd name="T53" fmla="*/ 18 h 59"/>
                <a:gd name="T54" fmla="*/ 48 w 77"/>
                <a:gd name="T55" fmla="*/ 18 h 59"/>
                <a:gd name="T56" fmla="*/ 51 w 77"/>
                <a:gd name="T57" fmla="*/ 18 h 59"/>
                <a:gd name="T58" fmla="*/ 51 w 77"/>
                <a:gd name="T59" fmla="*/ 18 h 59"/>
                <a:gd name="T60" fmla="*/ 51 w 77"/>
                <a:gd name="T61" fmla="*/ 18 h 59"/>
                <a:gd name="T62" fmla="*/ 55 w 77"/>
                <a:gd name="T63" fmla="*/ 26 h 59"/>
                <a:gd name="T64" fmla="*/ 55 w 77"/>
                <a:gd name="T65" fmla="*/ 26 h 59"/>
                <a:gd name="T66" fmla="*/ 51 w 77"/>
                <a:gd name="T67" fmla="*/ 22 h 59"/>
                <a:gd name="T68" fmla="*/ 51 w 77"/>
                <a:gd name="T69" fmla="*/ 22 h 59"/>
                <a:gd name="T70" fmla="*/ 51 w 77"/>
                <a:gd name="T71" fmla="*/ 22 h 59"/>
                <a:gd name="T72" fmla="*/ 55 w 77"/>
                <a:gd name="T73" fmla="*/ 22 h 59"/>
                <a:gd name="T74" fmla="*/ 59 w 77"/>
                <a:gd name="T75" fmla="*/ 22 h 59"/>
                <a:gd name="T76" fmla="*/ 63 w 77"/>
                <a:gd name="T77" fmla="*/ 26 h 59"/>
                <a:gd name="T78" fmla="*/ 59 w 77"/>
                <a:gd name="T79" fmla="*/ 26 h 59"/>
                <a:gd name="T80" fmla="*/ 55 w 77"/>
                <a:gd name="T81" fmla="*/ 26 h 59"/>
                <a:gd name="T82" fmla="*/ 55 w 77"/>
                <a:gd name="T83" fmla="*/ 26 h 59"/>
                <a:gd name="T84" fmla="*/ 59 w 77"/>
                <a:gd name="T85" fmla="*/ 44 h 59"/>
                <a:gd name="T86" fmla="*/ 63 w 77"/>
                <a:gd name="T87" fmla="*/ 48 h 59"/>
                <a:gd name="T88" fmla="*/ 63 w 77"/>
                <a:gd name="T89" fmla="*/ 55 h 59"/>
                <a:gd name="T90" fmla="*/ 66 w 77"/>
                <a:gd name="T91" fmla="*/ 59 h 59"/>
                <a:gd name="T92" fmla="*/ 70 w 77"/>
                <a:gd name="T93" fmla="*/ 52 h 59"/>
                <a:gd name="T94" fmla="*/ 77 w 77"/>
                <a:gd name="T95" fmla="*/ 48 h 59"/>
                <a:gd name="T96" fmla="*/ 77 w 77"/>
                <a:gd name="T97" fmla="*/ 48 h 59"/>
                <a:gd name="T98" fmla="*/ 74 w 77"/>
                <a:gd name="T99" fmla="*/ 44 h 59"/>
                <a:gd name="T100" fmla="*/ 74 w 77"/>
                <a:gd name="T101" fmla="*/ 44 h 59"/>
                <a:gd name="T102" fmla="*/ 74 w 77"/>
                <a:gd name="T103" fmla="*/ 41 h 59"/>
                <a:gd name="T104" fmla="*/ 74 w 77"/>
                <a:gd name="T105" fmla="*/ 41 h 59"/>
                <a:gd name="T106" fmla="*/ 70 w 77"/>
                <a:gd name="T107" fmla="*/ 41 h 59"/>
                <a:gd name="T108" fmla="*/ 66 w 77"/>
                <a:gd name="T109" fmla="*/ 37 h 59"/>
                <a:gd name="T110" fmla="*/ 63 w 77"/>
                <a:gd name="T111" fmla="*/ 33 h 59"/>
                <a:gd name="T112" fmla="*/ 63 w 77"/>
                <a:gd name="T113" fmla="*/ 37 h 59"/>
                <a:gd name="T114" fmla="*/ 63 w 77"/>
                <a:gd name="T115" fmla="*/ 37 h 59"/>
                <a:gd name="T116" fmla="*/ 63 w 77"/>
                <a:gd name="T117" fmla="*/ 41 h 59"/>
                <a:gd name="T118" fmla="*/ 59 w 77"/>
                <a:gd name="T119" fmla="*/ 44 h 59"/>
                <a:gd name="T120" fmla="*/ 59 w 77"/>
                <a:gd name="T121" fmla="*/ 44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7" h="59">
                  <a:moveTo>
                    <a:pt x="0" y="7"/>
                  </a:moveTo>
                  <a:lnTo>
                    <a:pt x="3" y="3"/>
                  </a:lnTo>
                  <a:lnTo>
                    <a:pt x="0" y="3"/>
                  </a:lnTo>
                  <a:lnTo>
                    <a:pt x="0" y="7"/>
                  </a:lnTo>
                  <a:lnTo>
                    <a:pt x="0" y="7"/>
                  </a:lnTo>
                  <a:lnTo>
                    <a:pt x="0" y="7"/>
                  </a:lnTo>
                  <a:close/>
                  <a:moveTo>
                    <a:pt x="14" y="3"/>
                  </a:moveTo>
                  <a:lnTo>
                    <a:pt x="14" y="0"/>
                  </a:lnTo>
                  <a:lnTo>
                    <a:pt x="14" y="0"/>
                  </a:lnTo>
                  <a:lnTo>
                    <a:pt x="11" y="0"/>
                  </a:lnTo>
                  <a:lnTo>
                    <a:pt x="11" y="3"/>
                  </a:lnTo>
                  <a:lnTo>
                    <a:pt x="11" y="3"/>
                  </a:lnTo>
                  <a:lnTo>
                    <a:pt x="14" y="3"/>
                  </a:lnTo>
                  <a:lnTo>
                    <a:pt x="14" y="3"/>
                  </a:lnTo>
                  <a:close/>
                  <a:moveTo>
                    <a:pt x="37" y="15"/>
                  </a:moveTo>
                  <a:lnTo>
                    <a:pt x="37" y="15"/>
                  </a:lnTo>
                  <a:lnTo>
                    <a:pt x="33" y="11"/>
                  </a:lnTo>
                  <a:lnTo>
                    <a:pt x="33" y="11"/>
                  </a:lnTo>
                  <a:lnTo>
                    <a:pt x="29" y="11"/>
                  </a:lnTo>
                  <a:lnTo>
                    <a:pt x="33" y="15"/>
                  </a:lnTo>
                  <a:lnTo>
                    <a:pt x="37" y="15"/>
                  </a:lnTo>
                  <a:lnTo>
                    <a:pt x="37" y="15"/>
                  </a:lnTo>
                  <a:lnTo>
                    <a:pt x="37" y="15"/>
                  </a:lnTo>
                  <a:close/>
                  <a:moveTo>
                    <a:pt x="51" y="18"/>
                  </a:moveTo>
                  <a:lnTo>
                    <a:pt x="48" y="18"/>
                  </a:lnTo>
                  <a:lnTo>
                    <a:pt x="48" y="18"/>
                  </a:lnTo>
                  <a:lnTo>
                    <a:pt x="44" y="18"/>
                  </a:lnTo>
                  <a:lnTo>
                    <a:pt x="48" y="18"/>
                  </a:lnTo>
                  <a:lnTo>
                    <a:pt x="51" y="18"/>
                  </a:lnTo>
                  <a:lnTo>
                    <a:pt x="51" y="18"/>
                  </a:lnTo>
                  <a:lnTo>
                    <a:pt x="51" y="18"/>
                  </a:lnTo>
                  <a:close/>
                  <a:moveTo>
                    <a:pt x="55" y="26"/>
                  </a:moveTo>
                  <a:lnTo>
                    <a:pt x="55" y="26"/>
                  </a:lnTo>
                  <a:lnTo>
                    <a:pt x="51" y="22"/>
                  </a:lnTo>
                  <a:lnTo>
                    <a:pt x="51" y="22"/>
                  </a:lnTo>
                  <a:lnTo>
                    <a:pt x="51" y="22"/>
                  </a:lnTo>
                  <a:lnTo>
                    <a:pt x="55" y="22"/>
                  </a:lnTo>
                  <a:lnTo>
                    <a:pt x="59" y="22"/>
                  </a:lnTo>
                  <a:lnTo>
                    <a:pt x="63" y="26"/>
                  </a:lnTo>
                  <a:lnTo>
                    <a:pt x="59" y="26"/>
                  </a:lnTo>
                  <a:lnTo>
                    <a:pt x="55" y="26"/>
                  </a:lnTo>
                  <a:lnTo>
                    <a:pt x="55" y="26"/>
                  </a:lnTo>
                  <a:close/>
                  <a:moveTo>
                    <a:pt x="59" y="44"/>
                  </a:moveTo>
                  <a:lnTo>
                    <a:pt x="63" y="48"/>
                  </a:lnTo>
                  <a:lnTo>
                    <a:pt x="63" y="55"/>
                  </a:lnTo>
                  <a:lnTo>
                    <a:pt x="66" y="59"/>
                  </a:lnTo>
                  <a:lnTo>
                    <a:pt x="70" y="52"/>
                  </a:lnTo>
                  <a:lnTo>
                    <a:pt x="77" y="48"/>
                  </a:lnTo>
                  <a:lnTo>
                    <a:pt x="77" y="48"/>
                  </a:lnTo>
                  <a:lnTo>
                    <a:pt x="74" y="44"/>
                  </a:lnTo>
                  <a:lnTo>
                    <a:pt x="74" y="44"/>
                  </a:lnTo>
                  <a:lnTo>
                    <a:pt x="74" y="41"/>
                  </a:lnTo>
                  <a:lnTo>
                    <a:pt x="74" y="41"/>
                  </a:lnTo>
                  <a:lnTo>
                    <a:pt x="70" y="41"/>
                  </a:lnTo>
                  <a:lnTo>
                    <a:pt x="66" y="37"/>
                  </a:lnTo>
                  <a:lnTo>
                    <a:pt x="63" y="33"/>
                  </a:lnTo>
                  <a:lnTo>
                    <a:pt x="63" y="37"/>
                  </a:lnTo>
                  <a:lnTo>
                    <a:pt x="63" y="37"/>
                  </a:lnTo>
                  <a:lnTo>
                    <a:pt x="63" y="41"/>
                  </a:lnTo>
                  <a:lnTo>
                    <a:pt x="59" y="44"/>
                  </a:lnTo>
                  <a:lnTo>
                    <a:pt x="59" y="4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2" name="Freeform 6">
              <a:extLst>
                <a:ext uri="{FF2B5EF4-FFF2-40B4-BE49-F238E27FC236}">
                  <a16:creationId xmlns:a16="http://schemas.microsoft.com/office/drawing/2014/main" xmlns="" id="{12671A8F-3347-478B-BA27-C3635B161FC8}"/>
                </a:ext>
              </a:extLst>
            </p:cNvPr>
            <p:cNvSpPr/>
            <p:nvPr/>
          </p:nvSpPr>
          <p:spPr bwMode="auto">
            <a:xfrm>
              <a:off x="6286507" y="4618806"/>
              <a:ext cx="7166" cy="13966"/>
            </a:xfrm>
            <a:custGeom>
              <a:avLst/>
              <a:gdLst>
                <a:gd name="T0" fmla="*/ 0 w 4"/>
                <a:gd name="T1" fmla="*/ 4 h 8"/>
                <a:gd name="T2" fmla="*/ 0 w 4"/>
                <a:gd name="T3" fmla="*/ 0 h 8"/>
                <a:gd name="T4" fmla="*/ 0 w 4"/>
                <a:gd name="T5" fmla="*/ 0 h 8"/>
                <a:gd name="T6" fmla="*/ 4 w 4"/>
                <a:gd name="T7" fmla="*/ 0 h 8"/>
                <a:gd name="T8" fmla="*/ 4 w 4"/>
                <a:gd name="T9" fmla="*/ 0 h 8"/>
                <a:gd name="T10" fmla="*/ 4 w 4"/>
                <a:gd name="T11" fmla="*/ 8 h 8"/>
                <a:gd name="T12" fmla="*/ 0 w 4"/>
                <a:gd name="T13" fmla="*/ 4 h 8"/>
              </a:gdLst>
              <a:ahLst/>
              <a:cxnLst>
                <a:cxn ang="0">
                  <a:pos x="T0" y="T1"/>
                </a:cxn>
                <a:cxn ang="0">
                  <a:pos x="T2" y="T3"/>
                </a:cxn>
                <a:cxn ang="0">
                  <a:pos x="T4" y="T5"/>
                </a:cxn>
                <a:cxn ang="0">
                  <a:pos x="T6" y="T7"/>
                </a:cxn>
                <a:cxn ang="0">
                  <a:pos x="T8" y="T9"/>
                </a:cxn>
                <a:cxn ang="0">
                  <a:pos x="T10" y="T11"/>
                </a:cxn>
                <a:cxn ang="0">
                  <a:pos x="T12" y="T13"/>
                </a:cxn>
              </a:cxnLst>
              <a:rect l="0" t="0" r="r" b="b"/>
              <a:pathLst>
                <a:path w="4" h="8">
                  <a:moveTo>
                    <a:pt x="0" y="4"/>
                  </a:moveTo>
                  <a:lnTo>
                    <a:pt x="0" y="0"/>
                  </a:lnTo>
                  <a:lnTo>
                    <a:pt x="0" y="0"/>
                  </a:lnTo>
                  <a:lnTo>
                    <a:pt x="4" y="0"/>
                  </a:lnTo>
                  <a:lnTo>
                    <a:pt x="4" y="0"/>
                  </a:lnTo>
                  <a:lnTo>
                    <a:pt x="4" y="8"/>
                  </a:lnTo>
                  <a:lnTo>
                    <a:pt x="0"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3" name="Freeform 7">
              <a:extLst>
                <a:ext uri="{FF2B5EF4-FFF2-40B4-BE49-F238E27FC236}">
                  <a16:creationId xmlns:a16="http://schemas.microsoft.com/office/drawing/2014/main" xmlns="" id="{8FBA6F1D-B8EC-40DB-9AF2-A6B30FB348C0}"/>
                </a:ext>
              </a:extLst>
            </p:cNvPr>
            <p:cNvSpPr>
              <a:spLocks noEditPoints="1"/>
            </p:cNvSpPr>
            <p:nvPr/>
          </p:nvSpPr>
          <p:spPr bwMode="auto">
            <a:xfrm>
              <a:off x="6232768" y="4580402"/>
              <a:ext cx="39411" cy="33169"/>
            </a:xfrm>
            <a:custGeom>
              <a:avLst/>
              <a:gdLst>
                <a:gd name="T0" fmla="*/ 4 w 22"/>
                <a:gd name="T1" fmla="*/ 11 h 19"/>
                <a:gd name="T2" fmla="*/ 4 w 22"/>
                <a:gd name="T3" fmla="*/ 7 h 19"/>
                <a:gd name="T4" fmla="*/ 4 w 22"/>
                <a:gd name="T5" fmla="*/ 4 h 19"/>
                <a:gd name="T6" fmla="*/ 4 w 22"/>
                <a:gd name="T7" fmla="*/ 4 h 19"/>
                <a:gd name="T8" fmla="*/ 4 w 22"/>
                <a:gd name="T9" fmla="*/ 0 h 19"/>
                <a:gd name="T10" fmla="*/ 0 w 22"/>
                <a:gd name="T11" fmla="*/ 0 h 19"/>
                <a:gd name="T12" fmla="*/ 0 w 22"/>
                <a:gd name="T13" fmla="*/ 4 h 19"/>
                <a:gd name="T14" fmla="*/ 0 w 22"/>
                <a:gd name="T15" fmla="*/ 7 h 19"/>
                <a:gd name="T16" fmla="*/ 0 w 22"/>
                <a:gd name="T17" fmla="*/ 7 h 19"/>
                <a:gd name="T18" fmla="*/ 0 w 22"/>
                <a:gd name="T19" fmla="*/ 11 h 19"/>
                <a:gd name="T20" fmla="*/ 4 w 22"/>
                <a:gd name="T21" fmla="*/ 11 h 19"/>
                <a:gd name="T22" fmla="*/ 4 w 22"/>
                <a:gd name="T23" fmla="*/ 11 h 19"/>
                <a:gd name="T24" fmla="*/ 4 w 22"/>
                <a:gd name="T25" fmla="*/ 15 h 19"/>
                <a:gd name="T26" fmla="*/ 8 w 22"/>
                <a:gd name="T27" fmla="*/ 15 h 19"/>
                <a:gd name="T28" fmla="*/ 8 w 22"/>
                <a:gd name="T29" fmla="*/ 19 h 19"/>
                <a:gd name="T30" fmla="*/ 4 w 22"/>
                <a:gd name="T31" fmla="*/ 19 h 19"/>
                <a:gd name="T32" fmla="*/ 4 w 22"/>
                <a:gd name="T33" fmla="*/ 15 h 19"/>
                <a:gd name="T34" fmla="*/ 4 w 22"/>
                <a:gd name="T35" fmla="*/ 15 h 19"/>
                <a:gd name="T36" fmla="*/ 4 w 22"/>
                <a:gd name="T37" fmla="*/ 15 h 19"/>
                <a:gd name="T38" fmla="*/ 22 w 22"/>
                <a:gd name="T39" fmla="*/ 19 h 19"/>
                <a:gd name="T40" fmla="*/ 22 w 22"/>
                <a:gd name="T41" fmla="*/ 15 h 19"/>
                <a:gd name="T42" fmla="*/ 22 w 22"/>
                <a:gd name="T43" fmla="*/ 11 h 19"/>
                <a:gd name="T44" fmla="*/ 22 w 22"/>
                <a:gd name="T45" fmla="*/ 15 h 19"/>
                <a:gd name="T46" fmla="*/ 19 w 22"/>
                <a:gd name="T47" fmla="*/ 15 h 19"/>
                <a:gd name="T48" fmla="*/ 19 w 22"/>
                <a:gd name="T49" fmla="*/ 15 h 19"/>
                <a:gd name="T50" fmla="*/ 22 w 22"/>
                <a:gd name="T51"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2" h="19">
                  <a:moveTo>
                    <a:pt x="4" y="11"/>
                  </a:moveTo>
                  <a:lnTo>
                    <a:pt x="4" y="7"/>
                  </a:lnTo>
                  <a:lnTo>
                    <a:pt x="4" y="4"/>
                  </a:lnTo>
                  <a:lnTo>
                    <a:pt x="4" y="4"/>
                  </a:lnTo>
                  <a:lnTo>
                    <a:pt x="4" y="0"/>
                  </a:lnTo>
                  <a:lnTo>
                    <a:pt x="0" y="0"/>
                  </a:lnTo>
                  <a:lnTo>
                    <a:pt x="0" y="4"/>
                  </a:lnTo>
                  <a:lnTo>
                    <a:pt x="0" y="7"/>
                  </a:lnTo>
                  <a:lnTo>
                    <a:pt x="0" y="7"/>
                  </a:lnTo>
                  <a:lnTo>
                    <a:pt x="0" y="11"/>
                  </a:lnTo>
                  <a:lnTo>
                    <a:pt x="4" y="11"/>
                  </a:lnTo>
                  <a:lnTo>
                    <a:pt x="4" y="11"/>
                  </a:lnTo>
                  <a:close/>
                  <a:moveTo>
                    <a:pt x="4" y="15"/>
                  </a:moveTo>
                  <a:lnTo>
                    <a:pt x="8" y="15"/>
                  </a:lnTo>
                  <a:lnTo>
                    <a:pt x="8" y="19"/>
                  </a:lnTo>
                  <a:lnTo>
                    <a:pt x="4" y="19"/>
                  </a:lnTo>
                  <a:lnTo>
                    <a:pt x="4" y="15"/>
                  </a:lnTo>
                  <a:lnTo>
                    <a:pt x="4" y="15"/>
                  </a:lnTo>
                  <a:lnTo>
                    <a:pt x="4" y="15"/>
                  </a:lnTo>
                  <a:close/>
                  <a:moveTo>
                    <a:pt x="22" y="19"/>
                  </a:moveTo>
                  <a:lnTo>
                    <a:pt x="22" y="15"/>
                  </a:lnTo>
                  <a:lnTo>
                    <a:pt x="22" y="11"/>
                  </a:lnTo>
                  <a:lnTo>
                    <a:pt x="22" y="15"/>
                  </a:lnTo>
                  <a:lnTo>
                    <a:pt x="19" y="15"/>
                  </a:lnTo>
                  <a:lnTo>
                    <a:pt x="19" y="15"/>
                  </a:lnTo>
                  <a:lnTo>
                    <a:pt x="22" y="1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4" name="Freeform 8">
              <a:extLst>
                <a:ext uri="{FF2B5EF4-FFF2-40B4-BE49-F238E27FC236}">
                  <a16:creationId xmlns:a16="http://schemas.microsoft.com/office/drawing/2014/main" xmlns="" id="{2A761228-1782-4C90-AA8B-DB53489B0BE2}"/>
                </a:ext>
              </a:extLst>
            </p:cNvPr>
            <p:cNvSpPr>
              <a:spLocks noEditPoints="1"/>
            </p:cNvSpPr>
            <p:nvPr/>
          </p:nvSpPr>
          <p:spPr bwMode="auto">
            <a:xfrm>
              <a:off x="6325917" y="4405828"/>
              <a:ext cx="279455" cy="136166"/>
            </a:xfrm>
            <a:custGeom>
              <a:avLst/>
              <a:gdLst>
                <a:gd name="T0" fmla="*/ 152 w 156"/>
                <a:gd name="T1" fmla="*/ 4 h 78"/>
                <a:gd name="T2" fmla="*/ 156 w 156"/>
                <a:gd name="T3" fmla="*/ 4 h 78"/>
                <a:gd name="T4" fmla="*/ 156 w 156"/>
                <a:gd name="T5" fmla="*/ 4 h 78"/>
                <a:gd name="T6" fmla="*/ 152 w 156"/>
                <a:gd name="T7" fmla="*/ 0 h 78"/>
                <a:gd name="T8" fmla="*/ 152 w 156"/>
                <a:gd name="T9" fmla="*/ 4 h 78"/>
                <a:gd name="T10" fmla="*/ 152 w 156"/>
                <a:gd name="T11" fmla="*/ 4 h 78"/>
                <a:gd name="T12" fmla="*/ 152 w 156"/>
                <a:gd name="T13" fmla="*/ 4 h 78"/>
                <a:gd name="T14" fmla="*/ 4 w 156"/>
                <a:gd name="T15" fmla="*/ 78 h 78"/>
                <a:gd name="T16" fmla="*/ 7 w 156"/>
                <a:gd name="T17" fmla="*/ 78 h 78"/>
                <a:gd name="T18" fmla="*/ 4 w 156"/>
                <a:gd name="T19" fmla="*/ 78 h 78"/>
                <a:gd name="T20" fmla="*/ 4 w 156"/>
                <a:gd name="T21" fmla="*/ 78 h 78"/>
                <a:gd name="T22" fmla="*/ 4 w 156"/>
                <a:gd name="T23" fmla="*/ 78 h 78"/>
                <a:gd name="T24" fmla="*/ 0 w 156"/>
                <a:gd name="T25" fmla="*/ 70 h 78"/>
                <a:gd name="T26" fmla="*/ 4 w 156"/>
                <a:gd name="T27" fmla="*/ 70 h 78"/>
                <a:gd name="T28" fmla="*/ 4 w 156"/>
                <a:gd name="T29" fmla="*/ 70 h 78"/>
                <a:gd name="T30" fmla="*/ 7 w 156"/>
                <a:gd name="T31" fmla="*/ 70 h 78"/>
                <a:gd name="T32" fmla="*/ 4 w 156"/>
                <a:gd name="T33" fmla="*/ 70 h 78"/>
                <a:gd name="T34" fmla="*/ 4 w 156"/>
                <a:gd name="T35" fmla="*/ 74 h 78"/>
                <a:gd name="T36" fmla="*/ 0 w 156"/>
                <a:gd name="T37" fmla="*/ 70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56" h="78">
                  <a:moveTo>
                    <a:pt x="152" y="4"/>
                  </a:moveTo>
                  <a:lnTo>
                    <a:pt x="156" y="4"/>
                  </a:lnTo>
                  <a:lnTo>
                    <a:pt x="156" y="4"/>
                  </a:lnTo>
                  <a:lnTo>
                    <a:pt x="152" y="0"/>
                  </a:lnTo>
                  <a:lnTo>
                    <a:pt x="152" y="4"/>
                  </a:lnTo>
                  <a:lnTo>
                    <a:pt x="152" y="4"/>
                  </a:lnTo>
                  <a:lnTo>
                    <a:pt x="152" y="4"/>
                  </a:lnTo>
                  <a:close/>
                  <a:moveTo>
                    <a:pt x="4" y="78"/>
                  </a:moveTo>
                  <a:lnTo>
                    <a:pt x="7" y="78"/>
                  </a:lnTo>
                  <a:lnTo>
                    <a:pt x="4" y="78"/>
                  </a:lnTo>
                  <a:lnTo>
                    <a:pt x="4" y="78"/>
                  </a:lnTo>
                  <a:lnTo>
                    <a:pt x="4" y="78"/>
                  </a:lnTo>
                  <a:close/>
                  <a:moveTo>
                    <a:pt x="0" y="70"/>
                  </a:moveTo>
                  <a:lnTo>
                    <a:pt x="4" y="70"/>
                  </a:lnTo>
                  <a:lnTo>
                    <a:pt x="4" y="70"/>
                  </a:lnTo>
                  <a:lnTo>
                    <a:pt x="7" y="70"/>
                  </a:lnTo>
                  <a:lnTo>
                    <a:pt x="4" y="70"/>
                  </a:lnTo>
                  <a:lnTo>
                    <a:pt x="4" y="74"/>
                  </a:lnTo>
                  <a:lnTo>
                    <a:pt x="0" y="7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5" name="Freeform 9">
              <a:extLst>
                <a:ext uri="{FF2B5EF4-FFF2-40B4-BE49-F238E27FC236}">
                  <a16:creationId xmlns:a16="http://schemas.microsoft.com/office/drawing/2014/main" xmlns="" id="{C1431A82-5038-42A1-9AD3-B40D56899087}"/>
                </a:ext>
              </a:extLst>
            </p:cNvPr>
            <p:cNvSpPr>
              <a:spLocks noEditPoints="1"/>
            </p:cNvSpPr>
            <p:nvPr/>
          </p:nvSpPr>
          <p:spPr bwMode="auto">
            <a:xfrm>
              <a:off x="7678413" y="3920519"/>
              <a:ext cx="66282" cy="186793"/>
            </a:xfrm>
            <a:custGeom>
              <a:avLst/>
              <a:gdLst>
                <a:gd name="T0" fmla="*/ 4 w 10"/>
                <a:gd name="T1" fmla="*/ 5 h 29"/>
                <a:gd name="T2" fmla="*/ 4 w 10"/>
                <a:gd name="T3" fmla="*/ 3 h 29"/>
                <a:gd name="T4" fmla="*/ 4 w 10"/>
                <a:gd name="T5" fmla="*/ 1 h 29"/>
                <a:gd name="T6" fmla="*/ 4 w 10"/>
                <a:gd name="T7" fmla="*/ 0 h 29"/>
                <a:gd name="T8" fmla="*/ 3 w 10"/>
                <a:gd name="T9" fmla="*/ 1 h 29"/>
                <a:gd name="T10" fmla="*/ 3 w 10"/>
                <a:gd name="T11" fmla="*/ 3 h 29"/>
                <a:gd name="T12" fmla="*/ 3 w 10"/>
                <a:gd name="T13" fmla="*/ 5 h 29"/>
                <a:gd name="T14" fmla="*/ 3 w 10"/>
                <a:gd name="T15" fmla="*/ 10 h 29"/>
                <a:gd name="T16" fmla="*/ 3 w 10"/>
                <a:gd name="T17" fmla="*/ 8 h 29"/>
                <a:gd name="T18" fmla="*/ 3 w 10"/>
                <a:gd name="T19" fmla="*/ 7 h 29"/>
                <a:gd name="T20" fmla="*/ 4 w 10"/>
                <a:gd name="T21" fmla="*/ 6 h 29"/>
                <a:gd name="T22" fmla="*/ 3 w 10"/>
                <a:gd name="T23" fmla="*/ 7 h 29"/>
                <a:gd name="T24" fmla="*/ 3 w 10"/>
                <a:gd name="T25" fmla="*/ 9 h 29"/>
                <a:gd name="T26" fmla="*/ 3 w 10"/>
                <a:gd name="T27" fmla="*/ 10 h 29"/>
                <a:gd name="T28" fmla="*/ 1 w 10"/>
                <a:gd name="T29" fmla="*/ 9 h 29"/>
                <a:gd name="T30" fmla="*/ 0 w 10"/>
                <a:gd name="T31" fmla="*/ 9 h 29"/>
                <a:gd name="T32" fmla="*/ 3 w 10"/>
                <a:gd name="T33" fmla="*/ 14 h 29"/>
                <a:gd name="T34" fmla="*/ 3 w 10"/>
                <a:gd name="T35" fmla="*/ 12 h 29"/>
                <a:gd name="T36" fmla="*/ 2 w 10"/>
                <a:gd name="T37" fmla="*/ 13 h 29"/>
                <a:gd name="T38" fmla="*/ 5 w 10"/>
                <a:gd name="T39" fmla="*/ 19 h 29"/>
                <a:gd name="T40" fmla="*/ 4 w 10"/>
                <a:gd name="T41" fmla="*/ 19 h 29"/>
                <a:gd name="T42" fmla="*/ 6 w 10"/>
                <a:gd name="T43" fmla="*/ 22 h 29"/>
                <a:gd name="T44" fmla="*/ 7 w 10"/>
                <a:gd name="T45" fmla="*/ 23 h 29"/>
                <a:gd name="T46" fmla="*/ 6 w 10"/>
                <a:gd name="T47" fmla="*/ 22 h 29"/>
                <a:gd name="T48" fmla="*/ 8 w 10"/>
                <a:gd name="T49" fmla="*/ 23 h 29"/>
                <a:gd name="T50" fmla="*/ 8 w 10"/>
                <a:gd name="T51" fmla="*/ 23 h 29"/>
                <a:gd name="T52" fmla="*/ 8 w 10"/>
                <a:gd name="T53" fmla="*/ 22 h 29"/>
                <a:gd name="T54" fmla="*/ 7 w 10"/>
                <a:gd name="T55" fmla="*/ 25 h 29"/>
                <a:gd name="T56" fmla="*/ 7 w 10"/>
                <a:gd name="T57" fmla="*/ 24 h 29"/>
                <a:gd name="T58" fmla="*/ 7 w 10"/>
                <a:gd name="T59" fmla="*/ 24 h 29"/>
                <a:gd name="T60" fmla="*/ 9 w 10"/>
                <a:gd name="T61" fmla="*/ 26 h 29"/>
                <a:gd name="T62" fmla="*/ 8 w 10"/>
                <a:gd name="T63" fmla="*/ 26 h 29"/>
                <a:gd name="T64" fmla="*/ 9 w 10"/>
                <a:gd name="T65" fmla="*/ 27 h 29"/>
                <a:gd name="T66" fmla="*/ 9 w 10"/>
                <a:gd name="T67" fmla="*/ 28 h 29"/>
                <a:gd name="T68" fmla="*/ 9 w 10"/>
                <a:gd name="T69" fmla="*/ 29 h 29"/>
                <a:gd name="T70" fmla="*/ 10 w 10"/>
                <a:gd name="T71" fmla="*/ 28 h 29"/>
                <a:gd name="T72" fmla="*/ 9 w 10"/>
                <a:gd name="T73" fmla="*/ 27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 h="29">
                  <a:moveTo>
                    <a:pt x="3" y="5"/>
                  </a:moveTo>
                  <a:cubicBezTo>
                    <a:pt x="4" y="5"/>
                    <a:pt x="4" y="5"/>
                    <a:pt x="4" y="5"/>
                  </a:cubicBezTo>
                  <a:cubicBezTo>
                    <a:pt x="4" y="4"/>
                    <a:pt x="4" y="4"/>
                    <a:pt x="4" y="4"/>
                  </a:cubicBezTo>
                  <a:cubicBezTo>
                    <a:pt x="4" y="3"/>
                    <a:pt x="4" y="3"/>
                    <a:pt x="4" y="3"/>
                  </a:cubicBezTo>
                  <a:cubicBezTo>
                    <a:pt x="4" y="2"/>
                    <a:pt x="4" y="2"/>
                    <a:pt x="4" y="2"/>
                  </a:cubicBezTo>
                  <a:cubicBezTo>
                    <a:pt x="4" y="1"/>
                    <a:pt x="4" y="1"/>
                    <a:pt x="4" y="1"/>
                  </a:cubicBezTo>
                  <a:cubicBezTo>
                    <a:pt x="4" y="1"/>
                    <a:pt x="4" y="1"/>
                    <a:pt x="4" y="1"/>
                  </a:cubicBezTo>
                  <a:cubicBezTo>
                    <a:pt x="4" y="0"/>
                    <a:pt x="4" y="0"/>
                    <a:pt x="4" y="0"/>
                  </a:cubicBezTo>
                  <a:cubicBezTo>
                    <a:pt x="4" y="0"/>
                    <a:pt x="4" y="0"/>
                    <a:pt x="4" y="0"/>
                  </a:cubicBezTo>
                  <a:cubicBezTo>
                    <a:pt x="3" y="1"/>
                    <a:pt x="3" y="1"/>
                    <a:pt x="3" y="1"/>
                  </a:cubicBezTo>
                  <a:cubicBezTo>
                    <a:pt x="3" y="2"/>
                    <a:pt x="3" y="2"/>
                    <a:pt x="3" y="2"/>
                  </a:cubicBezTo>
                  <a:cubicBezTo>
                    <a:pt x="3" y="3"/>
                    <a:pt x="3" y="3"/>
                    <a:pt x="3" y="3"/>
                  </a:cubicBezTo>
                  <a:cubicBezTo>
                    <a:pt x="3" y="3"/>
                    <a:pt x="3" y="3"/>
                    <a:pt x="3" y="3"/>
                  </a:cubicBezTo>
                  <a:cubicBezTo>
                    <a:pt x="3" y="5"/>
                    <a:pt x="3" y="5"/>
                    <a:pt x="3" y="5"/>
                  </a:cubicBezTo>
                  <a:cubicBezTo>
                    <a:pt x="3" y="5"/>
                    <a:pt x="3" y="5"/>
                    <a:pt x="3" y="5"/>
                  </a:cubicBezTo>
                  <a:close/>
                  <a:moveTo>
                    <a:pt x="3" y="10"/>
                  </a:moveTo>
                  <a:cubicBezTo>
                    <a:pt x="3" y="9"/>
                    <a:pt x="3" y="9"/>
                    <a:pt x="3" y="9"/>
                  </a:cubicBezTo>
                  <a:cubicBezTo>
                    <a:pt x="3" y="8"/>
                    <a:pt x="3" y="8"/>
                    <a:pt x="3" y="8"/>
                  </a:cubicBezTo>
                  <a:cubicBezTo>
                    <a:pt x="3" y="7"/>
                    <a:pt x="3" y="7"/>
                    <a:pt x="3" y="7"/>
                  </a:cubicBezTo>
                  <a:cubicBezTo>
                    <a:pt x="3" y="7"/>
                    <a:pt x="3" y="7"/>
                    <a:pt x="3" y="7"/>
                  </a:cubicBezTo>
                  <a:cubicBezTo>
                    <a:pt x="4" y="6"/>
                    <a:pt x="4" y="6"/>
                    <a:pt x="4" y="6"/>
                  </a:cubicBezTo>
                  <a:cubicBezTo>
                    <a:pt x="4" y="6"/>
                    <a:pt x="4" y="6"/>
                    <a:pt x="4" y="6"/>
                  </a:cubicBezTo>
                  <a:cubicBezTo>
                    <a:pt x="3" y="6"/>
                    <a:pt x="3" y="6"/>
                    <a:pt x="3" y="6"/>
                  </a:cubicBezTo>
                  <a:cubicBezTo>
                    <a:pt x="3" y="7"/>
                    <a:pt x="3" y="7"/>
                    <a:pt x="3" y="7"/>
                  </a:cubicBezTo>
                  <a:cubicBezTo>
                    <a:pt x="2" y="8"/>
                    <a:pt x="2" y="8"/>
                    <a:pt x="2" y="8"/>
                  </a:cubicBezTo>
                  <a:cubicBezTo>
                    <a:pt x="3" y="9"/>
                    <a:pt x="3" y="9"/>
                    <a:pt x="3" y="9"/>
                  </a:cubicBezTo>
                  <a:cubicBezTo>
                    <a:pt x="3" y="9"/>
                    <a:pt x="3" y="9"/>
                    <a:pt x="3" y="9"/>
                  </a:cubicBezTo>
                  <a:cubicBezTo>
                    <a:pt x="3" y="10"/>
                    <a:pt x="3" y="10"/>
                    <a:pt x="3" y="10"/>
                  </a:cubicBezTo>
                  <a:close/>
                  <a:moveTo>
                    <a:pt x="0" y="9"/>
                  </a:moveTo>
                  <a:cubicBezTo>
                    <a:pt x="1" y="9"/>
                    <a:pt x="1" y="9"/>
                    <a:pt x="1" y="9"/>
                  </a:cubicBezTo>
                  <a:cubicBezTo>
                    <a:pt x="1" y="9"/>
                    <a:pt x="1" y="9"/>
                    <a:pt x="1" y="9"/>
                  </a:cubicBezTo>
                  <a:cubicBezTo>
                    <a:pt x="0" y="9"/>
                    <a:pt x="0" y="9"/>
                    <a:pt x="0" y="9"/>
                  </a:cubicBezTo>
                  <a:close/>
                  <a:moveTo>
                    <a:pt x="2" y="14"/>
                  </a:moveTo>
                  <a:cubicBezTo>
                    <a:pt x="3" y="14"/>
                    <a:pt x="3" y="14"/>
                    <a:pt x="3" y="14"/>
                  </a:cubicBezTo>
                  <a:cubicBezTo>
                    <a:pt x="3" y="13"/>
                    <a:pt x="3" y="13"/>
                    <a:pt x="3" y="13"/>
                  </a:cubicBezTo>
                  <a:cubicBezTo>
                    <a:pt x="3" y="12"/>
                    <a:pt x="3" y="12"/>
                    <a:pt x="3" y="12"/>
                  </a:cubicBezTo>
                  <a:cubicBezTo>
                    <a:pt x="2" y="12"/>
                    <a:pt x="2" y="12"/>
                    <a:pt x="2" y="12"/>
                  </a:cubicBezTo>
                  <a:cubicBezTo>
                    <a:pt x="2" y="13"/>
                    <a:pt x="2" y="13"/>
                    <a:pt x="2" y="13"/>
                  </a:cubicBezTo>
                  <a:cubicBezTo>
                    <a:pt x="2" y="13"/>
                    <a:pt x="2" y="14"/>
                    <a:pt x="2" y="14"/>
                  </a:cubicBezTo>
                  <a:close/>
                  <a:moveTo>
                    <a:pt x="5" y="19"/>
                  </a:moveTo>
                  <a:cubicBezTo>
                    <a:pt x="4" y="19"/>
                    <a:pt x="4" y="19"/>
                    <a:pt x="4" y="19"/>
                  </a:cubicBezTo>
                  <a:cubicBezTo>
                    <a:pt x="4" y="19"/>
                    <a:pt x="4" y="19"/>
                    <a:pt x="4" y="19"/>
                  </a:cubicBezTo>
                  <a:cubicBezTo>
                    <a:pt x="5" y="19"/>
                    <a:pt x="5" y="19"/>
                    <a:pt x="5" y="19"/>
                  </a:cubicBezTo>
                  <a:close/>
                  <a:moveTo>
                    <a:pt x="6" y="22"/>
                  </a:moveTo>
                  <a:cubicBezTo>
                    <a:pt x="6" y="22"/>
                    <a:pt x="6" y="22"/>
                    <a:pt x="6" y="22"/>
                  </a:cubicBezTo>
                  <a:cubicBezTo>
                    <a:pt x="7" y="23"/>
                    <a:pt x="7" y="23"/>
                    <a:pt x="7" y="23"/>
                  </a:cubicBezTo>
                  <a:cubicBezTo>
                    <a:pt x="6" y="22"/>
                    <a:pt x="6" y="22"/>
                    <a:pt x="6" y="22"/>
                  </a:cubicBezTo>
                  <a:cubicBezTo>
                    <a:pt x="6" y="22"/>
                    <a:pt x="6" y="22"/>
                    <a:pt x="6" y="22"/>
                  </a:cubicBezTo>
                  <a:close/>
                  <a:moveTo>
                    <a:pt x="8" y="22"/>
                  </a:moveTo>
                  <a:cubicBezTo>
                    <a:pt x="8" y="23"/>
                    <a:pt x="8" y="23"/>
                    <a:pt x="8" y="23"/>
                  </a:cubicBezTo>
                  <a:cubicBezTo>
                    <a:pt x="8" y="24"/>
                    <a:pt x="8" y="24"/>
                    <a:pt x="8" y="24"/>
                  </a:cubicBezTo>
                  <a:cubicBezTo>
                    <a:pt x="8" y="23"/>
                    <a:pt x="8" y="23"/>
                    <a:pt x="8" y="23"/>
                  </a:cubicBezTo>
                  <a:cubicBezTo>
                    <a:pt x="8" y="23"/>
                    <a:pt x="8" y="23"/>
                    <a:pt x="8" y="23"/>
                  </a:cubicBezTo>
                  <a:cubicBezTo>
                    <a:pt x="8" y="22"/>
                    <a:pt x="8" y="22"/>
                    <a:pt x="8" y="22"/>
                  </a:cubicBezTo>
                  <a:close/>
                  <a:moveTo>
                    <a:pt x="7" y="24"/>
                  </a:moveTo>
                  <a:cubicBezTo>
                    <a:pt x="7" y="25"/>
                    <a:pt x="7" y="25"/>
                    <a:pt x="7" y="25"/>
                  </a:cubicBezTo>
                  <a:cubicBezTo>
                    <a:pt x="8" y="24"/>
                    <a:pt x="8" y="24"/>
                    <a:pt x="8" y="24"/>
                  </a:cubicBezTo>
                  <a:cubicBezTo>
                    <a:pt x="7" y="24"/>
                    <a:pt x="7" y="24"/>
                    <a:pt x="7" y="24"/>
                  </a:cubicBezTo>
                  <a:cubicBezTo>
                    <a:pt x="7" y="24"/>
                    <a:pt x="7" y="24"/>
                    <a:pt x="7" y="24"/>
                  </a:cubicBezTo>
                  <a:cubicBezTo>
                    <a:pt x="7" y="24"/>
                    <a:pt x="7" y="24"/>
                    <a:pt x="7" y="24"/>
                  </a:cubicBezTo>
                  <a:close/>
                  <a:moveTo>
                    <a:pt x="8" y="26"/>
                  </a:moveTo>
                  <a:cubicBezTo>
                    <a:pt x="9" y="26"/>
                    <a:pt x="9" y="26"/>
                    <a:pt x="9" y="26"/>
                  </a:cubicBezTo>
                  <a:cubicBezTo>
                    <a:pt x="9" y="26"/>
                    <a:pt x="9" y="26"/>
                    <a:pt x="9" y="26"/>
                  </a:cubicBezTo>
                  <a:cubicBezTo>
                    <a:pt x="8" y="26"/>
                    <a:pt x="8" y="26"/>
                    <a:pt x="8" y="26"/>
                  </a:cubicBezTo>
                  <a:cubicBezTo>
                    <a:pt x="8" y="26"/>
                    <a:pt x="8" y="26"/>
                    <a:pt x="8" y="26"/>
                  </a:cubicBezTo>
                  <a:close/>
                  <a:moveTo>
                    <a:pt x="9" y="27"/>
                  </a:moveTo>
                  <a:cubicBezTo>
                    <a:pt x="8" y="27"/>
                    <a:pt x="8" y="27"/>
                    <a:pt x="8" y="27"/>
                  </a:cubicBezTo>
                  <a:cubicBezTo>
                    <a:pt x="9" y="28"/>
                    <a:pt x="9" y="28"/>
                    <a:pt x="9" y="28"/>
                  </a:cubicBezTo>
                  <a:cubicBezTo>
                    <a:pt x="9" y="28"/>
                    <a:pt x="9" y="28"/>
                    <a:pt x="9" y="28"/>
                  </a:cubicBezTo>
                  <a:cubicBezTo>
                    <a:pt x="9" y="28"/>
                    <a:pt x="9" y="29"/>
                    <a:pt x="9" y="29"/>
                  </a:cubicBezTo>
                  <a:cubicBezTo>
                    <a:pt x="10" y="29"/>
                    <a:pt x="10" y="29"/>
                    <a:pt x="10" y="29"/>
                  </a:cubicBezTo>
                  <a:cubicBezTo>
                    <a:pt x="10" y="28"/>
                    <a:pt x="10" y="28"/>
                    <a:pt x="10" y="28"/>
                  </a:cubicBezTo>
                  <a:cubicBezTo>
                    <a:pt x="10" y="27"/>
                    <a:pt x="10" y="27"/>
                    <a:pt x="10" y="27"/>
                  </a:cubicBezTo>
                  <a:lnTo>
                    <a:pt x="9" y="2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6" name="Freeform 10">
              <a:extLst>
                <a:ext uri="{FF2B5EF4-FFF2-40B4-BE49-F238E27FC236}">
                  <a16:creationId xmlns:a16="http://schemas.microsoft.com/office/drawing/2014/main" xmlns="" id="{998FFB39-B4FF-4BDE-B615-F496ECC3272F}"/>
                </a:ext>
              </a:extLst>
            </p:cNvPr>
            <p:cNvSpPr>
              <a:spLocks noEditPoints="1"/>
            </p:cNvSpPr>
            <p:nvPr/>
          </p:nvSpPr>
          <p:spPr bwMode="auto">
            <a:xfrm>
              <a:off x="5616532" y="1069759"/>
              <a:ext cx="3872972" cy="2066932"/>
            </a:xfrm>
            <a:custGeom>
              <a:avLst/>
              <a:gdLst>
                <a:gd name="T0" fmla="*/ 447 w 584"/>
                <a:gd name="T1" fmla="*/ 261 h 319"/>
                <a:gd name="T2" fmla="*/ 408 w 584"/>
                <a:gd name="T3" fmla="*/ 228 h 319"/>
                <a:gd name="T4" fmla="*/ 364 w 584"/>
                <a:gd name="T5" fmla="*/ 257 h 319"/>
                <a:gd name="T6" fmla="*/ 283 w 584"/>
                <a:gd name="T7" fmla="*/ 258 h 319"/>
                <a:gd name="T8" fmla="*/ 199 w 584"/>
                <a:gd name="T9" fmla="*/ 245 h 319"/>
                <a:gd name="T10" fmla="*/ 147 w 584"/>
                <a:gd name="T11" fmla="*/ 252 h 319"/>
                <a:gd name="T12" fmla="*/ 99 w 584"/>
                <a:gd name="T13" fmla="*/ 272 h 319"/>
                <a:gd name="T14" fmla="*/ 84 w 584"/>
                <a:gd name="T15" fmla="*/ 318 h 319"/>
                <a:gd name="T16" fmla="*/ 49 w 584"/>
                <a:gd name="T17" fmla="*/ 272 h 319"/>
                <a:gd name="T18" fmla="*/ 8 w 584"/>
                <a:gd name="T19" fmla="*/ 214 h 319"/>
                <a:gd name="T20" fmla="*/ 16 w 584"/>
                <a:gd name="T21" fmla="*/ 152 h 319"/>
                <a:gd name="T22" fmla="*/ 21 w 584"/>
                <a:gd name="T23" fmla="*/ 173 h 319"/>
                <a:gd name="T24" fmla="*/ 59 w 584"/>
                <a:gd name="T25" fmla="*/ 168 h 319"/>
                <a:gd name="T26" fmla="*/ 91 w 584"/>
                <a:gd name="T27" fmla="*/ 153 h 319"/>
                <a:gd name="T28" fmla="*/ 144 w 584"/>
                <a:gd name="T29" fmla="*/ 144 h 319"/>
                <a:gd name="T30" fmla="*/ 160 w 584"/>
                <a:gd name="T31" fmla="*/ 145 h 319"/>
                <a:gd name="T32" fmla="*/ 174 w 584"/>
                <a:gd name="T33" fmla="*/ 141 h 319"/>
                <a:gd name="T34" fmla="*/ 168 w 584"/>
                <a:gd name="T35" fmla="*/ 110 h 319"/>
                <a:gd name="T36" fmla="*/ 175 w 584"/>
                <a:gd name="T37" fmla="*/ 92 h 319"/>
                <a:gd name="T38" fmla="*/ 193 w 584"/>
                <a:gd name="T39" fmla="*/ 62 h 319"/>
                <a:gd name="T40" fmla="*/ 220 w 584"/>
                <a:gd name="T41" fmla="*/ 42 h 319"/>
                <a:gd name="T42" fmla="*/ 257 w 584"/>
                <a:gd name="T43" fmla="*/ 61 h 319"/>
                <a:gd name="T44" fmla="*/ 272 w 584"/>
                <a:gd name="T45" fmla="*/ 73 h 319"/>
                <a:gd name="T46" fmla="*/ 329 w 584"/>
                <a:gd name="T47" fmla="*/ 70 h 319"/>
                <a:gd name="T48" fmla="*/ 371 w 584"/>
                <a:gd name="T49" fmla="*/ 66 h 319"/>
                <a:gd name="T50" fmla="*/ 410 w 584"/>
                <a:gd name="T51" fmla="*/ 59 h 319"/>
                <a:gd name="T52" fmla="*/ 497 w 584"/>
                <a:gd name="T53" fmla="*/ 60 h 319"/>
                <a:gd name="T54" fmla="*/ 553 w 584"/>
                <a:gd name="T55" fmla="*/ 50 h 319"/>
                <a:gd name="T56" fmla="*/ 578 w 584"/>
                <a:gd name="T57" fmla="*/ 63 h 319"/>
                <a:gd name="T58" fmla="*/ 562 w 584"/>
                <a:gd name="T59" fmla="*/ 84 h 319"/>
                <a:gd name="T60" fmla="*/ 565 w 584"/>
                <a:gd name="T61" fmla="*/ 120 h 319"/>
                <a:gd name="T62" fmla="*/ 535 w 584"/>
                <a:gd name="T63" fmla="*/ 159 h 319"/>
                <a:gd name="T64" fmla="*/ 545 w 584"/>
                <a:gd name="T65" fmla="*/ 217 h 319"/>
                <a:gd name="T66" fmla="*/ 523 w 584"/>
                <a:gd name="T67" fmla="*/ 132 h 319"/>
                <a:gd name="T68" fmla="*/ 498 w 584"/>
                <a:gd name="T69" fmla="*/ 147 h 319"/>
                <a:gd name="T70" fmla="*/ 467 w 584"/>
                <a:gd name="T71" fmla="*/ 169 h 319"/>
                <a:gd name="T72" fmla="*/ 460 w 584"/>
                <a:gd name="T73" fmla="*/ 213 h 319"/>
                <a:gd name="T74" fmla="*/ 463 w 584"/>
                <a:gd name="T75" fmla="*/ 290 h 319"/>
                <a:gd name="T76" fmla="*/ 39 w 584"/>
                <a:gd name="T77" fmla="*/ 33 h 319"/>
                <a:gd name="T78" fmla="*/ 54 w 584"/>
                <a:gd name="T79" fmla="*/ 20 h 319"/>
                <a:gd name="T80" fmla="*/ 50 w 584"/>
                <a:gd name="T81" fmla="*/ 33 h 319"/>
                <a:gd name="T82" fmla="*/ 52 w 584"/>
                <a:gd name="T83" fmla="*/ 34 h 319"/>
                <a:gd name="T84" fmla="*/ 65 w 584"/>
                <a:gd name="T85" fmla="*/ 29 h 319"/>
                <a:gd name="T86" fmla="*/ 84 w 584"/>
                <a:gd name="T87" fmla="*/ 110 h 319"/>
                <a:gd name="T88" fmla="*/ 102 w 584"/>
                <a:gd name="T89" fmla="*/ 72 h 319"/>
                <a:gd name="T90" fmla="*/ 80 w 584"/>
                <a:gd name="T91" fmla="*/ 102 h 319"/>
                <a:gd name="T92" fmla="*/ 76 w 584"/>
                <a:gd name="T93" fmla="*/ 115 h 319"/>
                <a:gd name="T94" fmla="*/ 96 w 584"/>
                <a:gd name="T95" fmla="*/ 135 h 319"/>
                <a:gd name="T96" fmla="*/ 187 w 584"/>
                <a:gd name="T97" fmla="*/ 122 h 319"/>
                <a:gd name="T98" fmla="*/ 146 w 584"/>
                <a:gd name="T99" fmla="*/ 106 h 319"/>
                <a:gd name="T100" fmla="*/ 158 w 584"/>
                <a:gd name="T101" fmla="*/ 70 h 319"/>
                <a:gd name="T102" fmla="*/ 190 w 584"/>
                <a:gd name="T103" fmla="*/ 51 h 319"/>
                <a:gd name="T104" fmla="*/ 145 w 584"/>
                <a:gd name="T105" fmla="*/ 6 h 319"/>
                <a:gd name="T106" fmla="*/ 166 w 584"/>
                <a:gd name="T107" fmla="*/ 25 h 319"/>
                <a:gd name="T108" fmla="*/ 360 w 584"/>
                <a:gd name="T109" fmla="*/ 17 h 319"/>
                <a:gd name="T110" fmla="*/ 326 w 584"/>
                <a:gd name="T111" fmla="*/ 25 h 319"/>
                <a:gd name="T112" fmla="*/ 195 w 584"/>
                <a:gd name="T113" fmla="*/ 19 h 319"/>
                <a:gd name="T114" fmla="*/ 265 w 584"/>
                <a:gd name="T115" fmla="*/ 66 h 319"/>
                <a:gd name="T116" fmla="*/ 461 w 584"/>
                <a:gd name="T117" fmla="*/ 63 h 319"/>
                <a:gd name="T118" fmla="*/ 494 w 584"/>
                <a:gd name="T119" fmla="*/ 243 h 319"/>
                <a:gd name="T120" fmla="*/ 490 w 584"/>
                <a:gd name="T121" fmla="*/ 257 h 319"/>
                <a:gd name="T122" fmla="*/ 540 w 584"/>
                <a:gd name="T123" fmla="*/ 162 h 319"/>
                <a:gd name="T124" fmla="*/ 537 w 584"/>
                <a:gd name="T125" fmla="*/ 243 h 3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584" h="319">
                  <a:moveTo>
                    <a:pt x="453" y="293"/>
                  </a:moveTo>
                  <a:cubicBezTo>
                    <a:pt x="453" y="293"/>
                    <a:pt x="453" y="293"/>
                    <a:pt x="453" y="293"/>
                  </a:cubicBezTo>
                  <a:cubicBezTo>
                    <a:pt x="452" y="292"/>
                    <a:pt x="452" y="292"/>
                    <a:pt x="452" y="292"/>
                  </a:cubicBezTo>
                  <a:cubicBezTo>
                    <a:pt x="452" y="292"/>
                    <a:pt x="452" y="292"/>
                    <a:pt x="452" y="292"/>
                  </a:cubicBezTo>
                  <a:cubicBezTo>
                    <a:pt x="452" y="292"/>
                    <a:pt x="452" y="292"/>
                    <a:pt x="452" y="292"/>
                  </a:cubicBezTo>
                  <a:cubicBezTo>
                    <a:pt x="452" y="291"/>
                    <a:pt x="452" y="291"/>
                    <a:pt x="452" y="291"/>
                  </a:cubicBezTo>
                  <a:cubicBezTo>
                    <a:pt x="452" y="291"/>
                    <a:pt x="452" y="291"/>
                    <a:pt x="452" y="291"/>
                  </a:cubicBezTo>
                  <a:cubicBezTo>
                    <a:pt x="452" y="290"/>
                    <a:pt x="452" y="290"/>
                    <a:pt x="452" y="290"/>
                  </a:cubicBezTo>
                  <a:cubicBezTo>
                    <a:pt x="452" y="290"/>
                    <a:pt x="452" y="290"/>
                    <a:pt x="452" y="290"/>
                  </a:cubicBezTo>
                  <a:cubicBezTo>
                    <a:pt x="452" y="290"/>
                    <a:pt x="452" y="290"/>
                    <a:pt x="452" y="290"/>
                  </a:cubicBezTo>
                  <a:cubicBezTo>
                    <a:pt x="453" y="290"/>
                    <a:pt x="453" y="290"/>
                    <a:pt x="453" y="290"/>
                  </a:cubicBezTo>
                  <a:cubicBezTo>
                    <a:pt x="454" y="290"/>
                    <a:pt x="454" y="290"/>
                    <a:pt x="454" y="290"/>
                  </a:cubicBezTo>
                  <a:cubicBezTo>
                    <a:pt x="454" y="289"/>
                    <a:pt x="454" y="289"/>
                    <a:pt x="454" y="289"/>
                  </a:cubicBezTo>
                  <a:cubicBezTo>
                    <a:pt x="454" y="289"/>
                    <a:pt x="454" y="289"/>
                    <a:pt x="454" y="289"/>
                  </a:cubicBezTo>
                  <a:cubicBezTo>
                    <a:pt x="454" y="288"/>
                    <a:pt x="454" y="288"/>
                    <a:pt x="454" y="288"/>
                  </a:cubicBezTo>
                  <a:cubicBezTo>
                    <a:pt x="454" y="288"/>
                    <a:pt x="454" y="288"/>
                    <a:pt x="454" y="288"/>
                  </a:cubicBezTo>
                  <a:cubicBezTo>
                    <a:pt x="454" y="287"/>
                    <a:pt x="454" y="287"/>
                    <a:pt x="454" y="287"/>
                  </a:cubicBezTo>
                  <a:cubicBezTo>
                    <a:pt x="454" y="286"/>
                    <a:pt x="454" y="286"/>
                    <a:pt x="454" y="286"/>
                  </a:cubicBezTo>
                  <a:cubicBezTo>
                    <a:pt x="453" y="286"/>
                    <a:pt x="453" y="286"/>
                    <a:pt x="453" y="286"/>
                  </a:cubicBezTo>
                  <a:cubicBezTo>
                    <a:pt x="453" y="285"/>
                    <a:pt x="453" y="285"/>
                    <a:pt x="453" y="285"/>
                  </a:cubicBezTo>
                  <a:cubicBezTo>
                    <a:pt x="453" y="284"/>
                    <a:pt x="453" y="284"/>
                    <a:pt x="453" y="284"/>
                  </a:cubicBezTo>
                  <a:cubicBezTo>
                    <a:pt x="453" y="283"/>
                    <a:pt x="453" y="283"/>
                    <a:pt x="453" y="283"/>
                  </a:cubicBezTo>
                  <a:cubicBezTo>
                    <a:pt x="453" y="282"/>
                    <a:pt x="453" y="282"/>
                    <a:pt x="453" y="282"/>
                  </a:cubicBezTo>
                  <a:cubicBezTo>
                    <a:pt x="452" y="282"/>
                    <a:pt x="452" y="282"/>
                    <a:pt x="452" y="282"/>
                  </a:cubicBezTo>
                  <a:cubicBezTo>
                    <a:pt x="452" y="281"/>
                    <a:pt x="452" y="281"/>
                    <a:pt x="452" y="281"/>
                  </a:cubicBezTo>
                  <a:cubicBezTo>
                    <a:pt x="452" y="280"/>
                    <a:pt x="452" y="280"/>
                    <a:pt x="452" y="280"/>
                  </a:cubicBezTo>
                  <a:cubicBezTo>
                    <a:pt x="451" y="279"/>
                    <a:pt x="451" y="279"/>
                    <a:pt x="451" y="279"/>
                  </a:cubicBezTo>
                  <a:cubicBezTo>
                    <a:pt x="451" y="278"/>
                    <a:pt x="451" y="278"/>
                    <a:pt x="451" y="278"/>
                  </a:cubicBezTo>
                  <a:cubicBezTo>
                    <a:pt x="451" y="278"/>
                    <a:pt x="451" y="278"/>
                    <a:pt x="451" y="278"/>
                  </a:cubicBezTo>
                  <a:cubicBezTo>
                    <a:pt x="451" y="278"/>
                    <a:pt x="451" y="278"/>
                    <a:pt x="451" y="278"/>
                  </a:cubicBezTo>
                  <a:cubicBezTo>
                    <a:pt x="452" y="278"/>
                    <a:pt x="452" y="278"/>
                    <a:pt x="452" y="278"/>
                  </a:cubicBezTo>
                  <a:cubicBezTo>
                    <a:pt x="452" y="277"/>
                    <a:pt x="452" y="277"/>
                    <a:pt x="452" y="277"/>
                  </a:cubicBezTo>
                  <a:cubicBezTo>
                    <a:pt x="452" y="277"/>
                    <a:pt x="452" y="277"/>
                    <a:pt x="452" y="277"/>
                  </a:cubicBezTo>
                  <a:cubicBezTo>
                    <a:pt x="453" y="275"/>
                    <a:pt x="453" y="275"/>
                    <a:pt x="453" y="275"/>
                  </a:cubicBezTo>
                  <a:cubicBezTo>
                    <a:pt x="454" y="275"/>
                    <a:pt x="454" y="275"/>
                    <a:pt x="454" y="275"/>
                  </a:cubicBezTo>
                  <a:cubicBezTo>
                    <a:pt x="454" y="275"/>
                    <a:pt x="454" y="275"/>
                    <a:pt x="454" y="275"/>
                  </a:cubicBezTo>
                  <a:cubicBezTo>
                    <a:pt x="455" y="276"/>
                    <a:pt x="455" y="276"/>
                    <a:pt x="455" y="276"/>
                  </a:cubicBezTo>
                  <a:cubicBezTo>
                    <a:pt x="458" y="276"/>
                    <a:pt x="458" y="276"/>
                    <a:pt x="458" y="276"/>
                  </a:cubicBezTo>
                  <a:cubicBezTo>
                    <a:pt x="458" y="276"/>
                    <a:pt x="458" y="276"/>
                    <a:pt x="458" y="276"/>
                  </a:cubicBezTo>
                  <a:cubicBezTo>
                    <a:pt x="459" y="276"/>
                    <a:pt x="459" y="276"/>
                    <a:pt x="459" y="276"/>
                  </a:cubicBezTo>
                  <a:cubicBezTo>
                    <a:pt x="459" y="276"/>
                    <a:pt x="459" y="276"/>
                    <a:pt x="459" y="276"/>
                  </a:cubicBezTo>
                  <a:cubicBezTo>
                    <a:pt x="459" y="275"/>
                    <a:pt x="459" y="275"/>
                    <a:pt x="459" y="275"/>
                  </a:cubicBezTo>
                  <a:cubicBezTo>
                    <a:pt x="459" y="275"/>
                    <a:pt x="459" y="275"/>
                    <a:pt x="459" y="275"/>
                  </a:cubicBezTo>
                  <a:cubicBezTo>
                    <a:pt x="459" y="274"/>
                    <a:pt x="459" y="274"/>
                    <a:pt x="459" y="274"/>
                  </a:cubicBezTo>
                  <a:cubicBezTo>
                    <a:pt x="459" y="274"/>
                    <a:pt x="459" y="274"/>
                    <a:pt x="459" y="274"/>
                  </a:cubicBezTo>
                  <a:cubicBezTo>
                    <a:pt x="459" y="274"/>
                    <a:pt x="459" y="274"/>
                    <a:pt x="459" y="274"/>
                  </a:cubicBezTo>
                  <a:cubicBezTo>
                    <a:pt x="458" y="273"/>
                    <a:pt x="458" y="273"/>
                    <a:pt x="458" y="273"/>
                  </a:cubicBezTo>
                  <a:cubicBezTo>
                    <a:pt x="459" y="272"/>
                    <a:pt x="459" y="272"/>
                    <a:pt x="459" y="272"/>
                  </a:cubicBezTo>
                  <a:cubicBezTo>
                    <a:pt x="459" y="272"/>
                    <a:pt x="459" y="272"/>
                    <a:pt x="459" y="272"/>
                  </a:cubicBezTo>
                  <a:cubicBezTo>
                    <a:pt x="459" y="272"/>
                    <a:pt x="459" y="272"/>
                    <a:pt x="459" y="272"/>
                  </a:cubicBezTo>
                  <a:cubicBezTo>
                    <a:pt x="459" y="271"/>
                    <a:pt x="459" y="271"/>
                    <a:pt x="459" y="271"/>
                  </a:cubicBezTo>
                  <a:cubicBezTo>
                    <a:pt x="459" y="271"/>
                    <a:pt x="459" y="271"/>
                    <a:pt x="459" y="271"/>
                  </a:cubicBezTo>
                  <a:cubicBezTo>
                    <a:pt x="459" y="271"/>
                    <a:pt x="459" y="271"/>
                    <a:pt x="459" y="271"/>
                  </a:cubicBezTo>
                  <a:cubicBezTo>
                    <a:pt x="459" y="270"/>
                    <a:pt x="459" y="270"/>
                    <a:pt x="459" y="270"/>
                  </a:cubicBezTo>
                  <a:cubicBezTo>
                    <a:pt x="459" y="270"/>
                    <a:pt x="459" y="270"/>
                    <a:pt x="459" y="270"/>
                  </a:cubicBezTo>
                  <a:cubicBezTo>
                    <a:pt x="459" y="269"/>
                    <a:pt x="459" y="269"/>
                    <a:pt x="459" y="269"/>
                  </a:cubicBezTo>
                  <a:cubicBezTo>
                    <a:pt x="459" y="269"/>
                    <a:pt x="459" y="269"/>
                    <a:pt x="459" y="269"/>
                  </a:cubicBezTo>
                  <a:cubicBezTo>
                    <a:pt x="459" y="269"/>
                    <a:pt x="459" y="269"/>
                    <a:pt x="459" y="269"/>
                  </a:cubicBezTo>
                  <a:cubicBezTo>
                    <a:pt x="459" y="268"/>
                    <a:pt x="459" y="268"/>
                    <a:pt x="459" y="268"/>
                  </a:cubicBezTo>
                  <a:cubicBezTo>
                    <a:pt x="459" y="268"/>
                    <a:pt x="459" y="268"/>
                    <a:pt x="459" y="268"/>
                  </a:cubicBezTo>
                  <a:cubicBezTo>
                    <a:pt x="459" y="267"/>
                    <a:pt x="459" y="267"/>
                    <a:pt x="459" y="267"/>
                  </a:cubicBezTo>
                  <a:cubicBezTo>
                    <a:pt x="459" y="266"/>
                    <a:pt x="459" y="266"/>
                    <a:pt x="459" y="266"/>
                  </a:cubicBezTo>
                  <a:cubicBezTo>
                    <a:pt x="459" y="266"/>
                    <a:pt x="459" y="266"/>
                    <a:pt x="459" y="266"/>
                  </a:cubicBezTo>
                  <a:cubicBezTo>
                    <a:pt x="459" y="266"/>
                    <a:pt x="459" y="266"/>
                    <a:pt x="459" y="266"/>
                  </a:cubicBezTo>
                  <a:cubicBezTo>
                    <a:pt x="459" y="265"/>
                    <a:pt x="459" y="265"/>
                    <a:pt x="459" y="265"/>
                  </a:cubicBezTo>
                  <a:cubicBezTo>
                    <a:pt x="459" y="265"/>
                    <a:pt x="459" y="265"/>
                    <a:pt x="459" y="265"/>
                  </a:cubicBezTo>
                  <a:cubicBezTo>
                    <a:pt x="459" y="265"/>
                    <a:pt x="459" y="265"/>
                    <a:pt x="459" y="265"/>
                  </a:cubicBezTo>
                  <a:cubicBezTo>
                    <a:pt x="459" y="264"/>
                    <a:pt x="459" y="264"/>
                    <a:pt x="459" y="264"/>
                  </a:cubicBezTo>
                  <a:cubicBezTo>
                    <a:pt x="458" y="264"/>
                    <a:pt x="458" y="264"/>
                    <a:pt x="458" y="264"/>
                  </a:cubicBezTo>
                  <a:cubicBezTo>
                    <a:pt x="459" y="264"/>
                    <a:pt x="459" y="264"/>
                    <a:pt x="459" y="264"/>
                  </a:cubicBezTo>
                  <a:cubicBezTo>
                    <a:pt x="459" y="263"/>
                    <a:pt x="459" y="263"/>
                    <a:pt x="459" y="263"/>
                  </a:cubicBezTo>
                  <a:cubicBezTo>
                    <a:pt x="459" y="263"/>
                    <a:pt x="459" y="263"/>
                    <a:pt x="459" y="263"/>
                  </a:cubicBezTo>
                  <a:cubicBezTo>
                    <a:pt x="458" y="262"/>
                    <a:pt x="458" y="262"/>
                    <a:pt x="458" y="262"/>
                  </a:cubicBezTo>
                  <a:cubicBezTo>
                    <a:pt x="458" y="262"/>
                    <a:pt x="458" y="262"/>
                    <a:pt x="458" y="262"/>
                  </a:cubicBezTo>
                  <a:cubicBezTo>
                    <a:pt x="459" y="261"/>
                    <a:pt x="459" y="261"/>
                    <a:pt x="459" y="261"/>
                  </a:cubicBezTo>
                  <a:cubicBezTo>
                    <a:pt x="459" y="261"/>
                    <a:pt x="459" y="261"/>
                    <a:pt x="459" y="261"/>
                  </a:cubicBezTo>
                  <a:cubicBezTo>
                    <a:pt x="460" y="261"/>
                    <a:pt x="460" y="261"/>
                    <a:pt x="460" y="261"/>
                  </a:cubicBezTo>
                  <a:cubicBezTo>
                    <a:pt x="460" y="260"/>
                    <a:pt x="460" y="260"/>
                    <a:pt x="460" y="260"/>
                  </a:cubicBezTo>
                  <a:cubicBezTo>
                    <a:pt x="460" y="259"/>
                    <a:pt x="460" y="259"/>
                    <a:pt x="460" y="259"/>
                  </a:cubicBezTo>
                  <a:cubicBezTo>
                    <a:pt x="459" y="259"/>
                    <a:pt x="459" y="259"/>
                    <a:pt x="459" y="259"/>
                  </a:cubicBezTo>
                  <a:cubicBezTo>
                    <a:pt x="459" y="258"/>
                    <a:pt x="459" y="258"/>
                    <a:pt x="459" y="258"/>
                  </a:cubicBezTo>
                  <a:cubicBezTo>
                    <a:pt x="459" y="258"/>
                    <a:pt x="459" y="258"/>
                    <a:pt x="459" y="258"/>
                  </a:cubicBezTo>
                  <a:cubicBezTo>
                    <a:pt x="458" y="257"/>
                    <a:pt x="458" y="257"/>
                    <a:pt x="458" y="257"/>
                  </a:cubicBezTo>
                  <a:cubicBezTo>
                    <a:pt x="458" y="257"/>
                    <a:pt x="458" y="257"/>
                    <a:pt x="458" y="257"/>
                  </a:cubicBezTo>
                  <a:cubicBezTo>
                    <a:pt x="458" y="256"/>
                    <a:pt x="458" y="256"/>
                    <a:pt x="458" y="256"/>
                  </a:cubicBezTo>
                  <a:cubicBezTo>
                    <a:pt x="458" y="256"/>
                    <a:pt x="458" y="256"/>
                    <a:pt x="458" y="256"/>
                  </a:cubicBezTo>
                  <a:cubicBezTo>
                    <a:pt x="458" y="255"/>
                    <a:pt x="458" y="255"/>
                    <a:pt x="458" y="255"/>
                  </a:cubicBezTo>
                  <a:cubicBezTo>
                    <a:pt x="457" y="255"/>
                    <a:pt x="457" y="255"/>
                    <a:pt x="457" y="255"/>
                  </a:cubicBezTo>
                  <a:cubicBezTo>
                    <a:pt x="456" y="255"/>
                    <a:pt x="456" y="255"/>
                    <a:pt x="456" y="255"/>
                  </a:cubicBezTo>
                  <a:cubicBezTo>
                    <a:pt x="456" y="255"/>
                    <a:pt x="456" y="255"/>
                    <a:pt x="456" y="255"/>
                  </a:cubicBezTo>
                  <a:cubicBezTo>
                    <a:pt x="455" y="255"/>
                    <a:pt x="455" y="255"/>
                    <a:pt x="455" y="255"/>
                  </a:cubicBezTo>
                  <a:cubicBezTo>
                    <a:pt x="454" y="255"/>
                    <a:pt x="454" y="255"/>
                    <a:pt x="454" y="255"/>
                  </a:cubicBezTo>
                  <a:cubicBezTo>
                    <a:pt x="454" y="255"/>
                    <a:pt x="454" y="255"/>
                    <a:pt x="454" y="255"/>
                  </a:cubicBezTo>
                  <a:cubicBezTo>
                    <a:pt x="454" y="256"/>
                    <a:pt x="454" y="256"/>
                    <a:pt x="454" y="256"/>
                  </a:cubicBezTo>
                  <a:cubicBezTo>
                    <a:pt x="453" y="256"/>
                    <a:pt x="453" y="256"/>
                    <a:pt x="453" y="256"/>
                  </a:cubicBezTo>
                  <a:cubicBezTo>
                    <a:pt x="453" y="256"/>
                    <a:pt x="453" y="256"/>
                    <a:pt x="453" y="256"/>
                  </a:cubicBezTo>
                  <a:cubicBezTo>
                    <a:pt x="453" y="257"/>
                    <a:pt x="453" y="257"/>
                    <a:pt x="453" y="257"/>
                  </a:cubicBezTo>
                  <a:cubicBezTo>
                    <a:pt x="452" y="257"/>
                    <a:pt x="452" y="257"/>
                    <a:pt x="452" y="257"/>
                  </a:cubicBezTo>
                  <a:cubicBezTo>
                    <a:pt x="451" y="257"/>
                    <a:pt x="451" y="257"/>
                    <a:pt x="451" y="257"/>
                  </a:cubicBezTo>
                  <a:cubicBezTo>
                    <a:pt x="451" y="258"/>
                    <a:pt x="451" y="258"/>
                    <a:pt x="451" y="258"/>
                  </a:cubicBezTo>
                  <a:cubicBezTo>
                    <a:pt x="451" y="258"/>
                    <a:pt x="451" y="258"/>
                    <a:pt x="451" y="258"/>
                  </a:cubicBezTo>
                  <a:cubicBezTo>
                    <a:pt x="450" y="259"/>
                    <a:pt x="450" y="259"/>
                    <a:pt x="450" y="259"/>
                  </a:cubicBezTo>
                  <a:cubicBezTo>
                    <a:pt x="450" y="259"/>
                    <a:pt x="450" y="259"/>
                    <a:pt x="450" y="259"/>
                  </a:cubicBezTo>
                  <a:cubicBezTo>
                    <a:pt x="450" y="260"/>
                    <a:pt x="450" y="260"/>
                    <a:pt x="450" y="260"/>
                  </a:cubicBezTo>
                  <a:cubicBezTo>
                    <a:pt x="450" y="260"/>
                    <a:pt x="450" y="260"/>
                    <a:pt x="450" y="260"/>
                  </a:cubicBezTo>
                  <a:cubicBezTo>
                    <a:pt x="449" y="260"/>
                    <a:pt x="449" y="260"/>
                    <a:pt x="449" y="260"/>
                  </a:cubicBezTo>
                  <a:cubicBezTo>
                    <a:pt x="448" y="261"/>
                    <a:pt x="448" y="261"/>
                    <a:pt x="448" y="261"/>
                  </a:cubicBezTo>
                  <a:cubicBezTo>
                    <a:pt x="448" y="261"/>
                    <a:pt x="448" y="261"/>
                    <a:pt x="448" y="261"/>
                  </a:cubicBezTo>
                  <a:cubicBezTo>
                    <a:pt x="447" y="261"/>
                    <a:pt x="447" y="261"/>
                    <a:pt x="447" y="261"/>
                  </a:cubicBezTo>
                  <a:cubicBezTo>
                    <a:pt x="447" y="261"/>
                    <a:pt x="447" y="261"/>
                    <a:pt x="447" y="261"/>
                  </a:cubicBezTo>
                  <a:cubicBezTo>
                    <a:pt x="446" y="261"/>
                    <a:pt x="446" y="261"/>
                    <a:pt x="446" y="261"/>
                  </a:cubicBezTo>
                  <a:cubicBezTo>
                    <a:pt x="446" y="261"/>
                    <a:pt x="446" y="261"/>
                    <a:pt x="446" y="261"/>
                  </a:cubicBezTo>
                  <a:cubicBezTo>
                    <a:pt x="445" y="260"/>
                    <a:pt x="445" y="260"/>
                    <a:pt x="445" y="260"/>
                  </a:cubicBezTo>
                  <a:cubicBezTo>
                    <a:pt x="445" y="260"/>
                    <a:pt x="445" y="260"/>
                    <a:pt x="445" y="260"/>
                  </a:cubicBezTo>
                  <a:cubicBezTo>
                    <a:pt x="444" y="261"/>
                    <a:pt x="444" y="261"/>
                    <a:pt x="444" y="261"/>
                  </a:cubicBezTo>
                  <a:cubicBezTo>
                    <a:pt x="443" y="261"/>
                    <a:pt x="443" y="261"/>
                    <a:pt x="443" y="261"/>
                  </a:cubicBezTo>
                  <a:cubicBezTo>
                    <a:pt x="443" y="260"/>
                    <a:pt x="443" y="260"/>
                    <a:pt x="443" y="260"/>
                  </a:cubicBezTo>
                  <a:cubicBezTo>
                    <a:pt x="443" y="260"/>
                    <a:pt x="443" y="260"/>
                    <a:pt x="443" y="260"/>
                  </a:cubicBezTo>
                  <a:cubicBezTo>
                    <a:pt x="442" y="259"/>
                    <a:pt x="442" y="259"/>
                    <a:pt x="442" y="259"/>
                  </a:cubicBezTo>
                  <a:cubicBezTo>
                    <a:pt x="441" y="258"/>
                    <a:pt x="441" y="258"/>
                    <a:pt x="441" y="258"/>
                  </a:cubicBezTo>
                  <a:cubicBezTo>
                    <a:pt x="441" y="258"/>
                    <a:pt x="441" y="258"/>
                    <a:pt x="441" y="258"/>
                  </a:cubicBezTo>
                  <a:cubicBezTo>
                    <a:pt x="442" y="258"/>
                    <a:pt x="442" y="258"/>
                    <a:pt x="442" y="258"/>
                  </a:cubicBezTo>
                  <a:cubicBezTo>
                    <a:pt x="442" y="257"/>
                    <a:pt x="442" y="257"/>
                    <a:pt x="442" y="257"/>
                  </a:cubicBezTo>
                  <a:cubicBezTo>
                    <a:pt x="441" y="256"/>
                    <a:pt x="441" y="256"/>
                    <a:pt x="441" y="256"/>
                  </a:cubicBezTo>
                  <a:cubicBezTo>
                    <a:pt x="441" y="255"/>
                    <a:pt x="441" y="255"/>
                    <a:pt x="441" y="255"/>
                  </a:cubicBezTo>
                  <a:cubicBezTo>
                    <a:pt x="441" y="255"/>
                    <a:pt x="441" y="255"/>
                    <a:pt x="441" y="255"/>
                  </a:cubicBezTo>
                  <a:cubicBezTo>
                    <a:pt x="440" y="255"/>
                    <a:pt x="440" y="255"/>
                    <a:pt x="440" y="255"/>
                  </a:cubicBezTo>
                  <a:cubicBezTo>
                    <a:pt x="440" y="254"/>
                    <a:pt x="440" y="254"/>
                    <a:pt x="440" y="254"/>
                  </a:cubicBezTo>
                  <a:cubicBezTo>
                    <a:pt x="441" y="254"/>
                    <a:pt x="441" y="254"/>
                    <a:pt x="441" y="254"/>
                  </a:cubicBezTo>
                  <a:cubicBezTo>
                    <a:pt x="441" y="253"/>
                    <a:pt x="441" y="253"/>
                    <a:pt x="441" y="253"/>
                  </a:cubicBezTo>
                  <a:cubicBezTo>
                    <a:pt x="441" y="253"/>
                    <a:pt x="441" y="253"/>
                    <a:pt x="441" y="253"/>
                  </a:cubicBezTo>
                  <a:cubicBezTo>
                    <a:pt x="440" y="253"/>
                    <a:pt x="440" y="253"/>
                    <a:pt x="440" y="253"/>
                  </a:cubicBezTo>
                  <a:cubicBezTo>
                    <a:pt x="440" y="254"/>
                    <a:pt x="440" y="254"/>
                    <a:pt x="440" y="254"/>
                  </a:cubicBezTo>
                  <a:cubicBezTo>
                    <a:pt x="439" y="254"/>
                    <a:pt x="439" y="254"/>
                    <a:pt x="439" y="254"/>
                  </a:cubicBezTo>
                  <a:cubicBezTo>
                    <a:pt x="439" y="254"/>
                    <a:pt x="439" y="254"/>
                    <a:pt x="439" y="254"/>
                  </a:cubicBezTo>
                  <a:cubicBezTo>
                    <a:pt x="438" y="254"/>
                    <a:pt x="438" y="254"/>
                    <a:pt x="438" y="254"/>
                  </a:cubicBezTo>
                  <a:cubicBezTo>
                    <a:pt x="438" y="253"/>
                    <a:pt x="438" y="253"/>
                    <a:pt x="438" y="253"/>
                  </a:cubicBezTo>
                  <a:cubicBezTo>
                    <a:pt x="437" y="253"/>
                    <a:pt x="437" y="253"/>
                    <a:pt x="437" y="253"/>
                  </a:cubicBezTo>
                  <a:cubicBezTo>
                    <a:pt x="437" y="253"/>
                    <a:pt x="437" y="253"/>
                    <a:pt x="437" y="253"/>
                  </a:cubicBezTo>
                  <a:cubicBezTo>
                    <a:pt x="436" y="253"/>
                    <a:pt x="436" y="253"/>
                    <a:pt x="436" y="253"/>
                  </a:cubicBezTo>
                  <a:cubicBezTo>
                    <a:pt x="436" y="252"/>
                    <a:pt x="436" y="252"/>
                    <a:pt x="436" y="252"/>
                  </a:cubicBezTo>
                  <a:cubicBezTo>
                    <a:pt x="436" y="252"/>
                    <a:pt x="436" y="252"/>
                    <a:pt x="436" y="252"/>
                  </a:cubicBezTo>
                  <a:cubicBezTo>
                    <a:pt x="435" y="252"/>
                    <a:pt x="435" y="252"/>
                    <a:pt x="435" y="252"/>
                  </a:cubicBezTo>
                  <a:cubicBezTo>
                    <a:pt x="435" y="252"/>
                    <a:pt x="435" y="252"/>
                    <a:pt x="435" y="252"/>
                  </a:cubicBezTo>
                  <a:cubicBezTo>
                    <a:pt x="435" y="251"/>
                    <a:pt x="435" y="251"/>
                    <a:pt x="435" y="251"/>
                  </a:cubicBezTo>
                  <a:cubicBezTo>
                    <a:pt x="434" y="251"/>
                    <a:pt x="434" y="251"/>
                    <a:pt x="434" y="251"/>
                  </a:cubicBezTo>
                  <a:cubicBezTo>
                    <a:pt x="434" y="251"/>
                    <a:pt x="434" y="251"/>
                    <a:pt x="434" y="251"/>
                  </a:cubicBezTo>
                  <a:cubicBezTo>
                    <a:pt x="434" y="250"/>
                    <a:pt x="434" y="250"/>
                    <a:pt x="434" y="250"/>
                  </a:cubicBezTo>
                  <a:cubicBezTo>
                    <a:pt x="433" y="250"/>
                    <a:pt x="433" y="250"/>
                    <a:pt x="433" y="250"/>
                  </a:cubicBezTo>
                  <a:cubicBezTo>
                    <a:pt x="433" y="250"/>
                    <a:pt x="433" y="250"/>
                    <a:pt x="433" y="250"/>
                  </a:cubicBezTo>
                  <a:cubicBezTo>
                    <a:pt x="433" y="251"/>
                    <a:pt x="433" y="251"/>
                    <a:pt x="433" y="251"/>
                  </a:cubicBezTo>
                  <a:cubicBezTo>
                    <a:pt x="432" y="250"/>
                    <a:pt x="432" y="250"/>
                    <a:pt x="432" y="250"/>
                  </a:cubicBezTo>
                  <a:cubicBezTo>
                    <a:pt x="432" y="251"/>
                    <a:pt x="432" y="251"/>
                    <a:pt x="432" y="251"/>
                  </a:cubicBezTo>
                  <a:cubicBezTo>
                    <a:pt x="432" y="251"/>
                    <a:pt x="432" y="251"/>
                    <a:pt x="432" y="251"/>
                  </a:cubicBezTo>
                  <a:cubicBezTo>
                    <a:pt x="431" y="251"/>
                    <a:pt x="431" y="251"/>
                    <a:pt x="431" y="251"/>
                  </a:cubicBezTo>
                  <a:cubicBezTo>
                    <a:pt x="431" y="250"/>
                    <a:pt x="431" y="250"/>
                    <a:pt x="431" y="250"/>
                  </a:cubicBezTo>
                  <a:cubicBezTo>
                    <a:pt x="430" y="250"/>
                    <a:pt x="430" y="250"/>
                    <a:pt x="430" y="250"/>
                  </a:cubicBezTo>
                  <a:cubicBezTo>
                    <a:pt x="429" y="250"/>
                    <a:pt x="429" y="250"/>
                    <a:pt x="429" y="250"/>
                  </a:cubicBezTo>
                  <a:cubicBezTo>
                    <a:pt x="429" y="250"/>
                    <a:pt x="429" y="250"/>
                    <a:pt x="429" y="250"/>
                  </a:cubicBezTo>
                  <a:cubicBezTo>
                    <a:pt x="429" y="249"/>
                    <a:pt x="429" y="249"/>
                    <a:pt x="429" y="249"/>
                  </a:cubicBezTo>
                  <a:cubicBezTo>
                    <a:pt x="429" y="249"/>
                    <a:pt x="429" y="249"/>
                    <a:pt x="429" y="249"/>
                  </a:cubicBezTo>
                  <a:cubicBezTo>
                    <a:pt x="429" y="249"/>
                    <a:pt x="429" y="249"/>
                    <a:pt x="429" y="249"/>
                  </a:cubicBezTo>
                  <a:cubicBezTo>
                    <a:pt x="428" y="250"/>
                    <a:pt x="428" y="250"/>
                    <a:pt x="428" y="250"/>
                  </a:cubicBezTo>
                  <a:cubicBezTo>
                    <a:pt x="427" y="249"/>
                    <a:pt x="427" y="249"/>
                    <a:pt x="427" y="249"/>
                  </a:cubicBezTo>
                  <a:cubicBezTo>
                    <a:pt x="427" y="250"/>
                    <a:pt x="427" y="250"/>
                    <a:pt x="427" y="250"/>
                  </a:cubicBezTo>
                  <a:cubicBezTo>
                    <a:pt x="427" y="249"/>
                    <a:pt x="427" y="249"/>
                    <a:pt x="427" y="249"/>
                  </a:cubicBezTo>
                  <a:cubicBezTo>
                    <a:pt x="426" y="250"/>
                    <a:pt x="426" y="250"/>
                    <a:pt x="426" y="250"/>
                  </a:cubicBezTo>
                  <a:cubicBezTo>
                    <a:pt x="426" y="249"/>
                    <a:pt x="426" y="249"/>
                    <a:pt x="426" y="249"/>
                  </a:cubicBezTo>
                  <a:cubicBezTo>
                    <a:pt x="425" y="249"/>
                    <a:pt x="425" y="249"/>
                    <a:pt x="425" y="249"/>
                  </a:cubicBezTo>
                  <a:cubicBezTo>
                    <a:pt x="425" y="249"/>
                    <a:pt x="425" y="249"/>
                    <a:pt x="425" y="249"/>
                  </a:cubicBezTo>
                  <a:cubicBezTo>
                    <a:pt x="424" y="248"/>
                    <a:pt x="424" y="248"/>
                    <a:pt x="424" y="248"/>
                  </a:cubicBezTo>
                  <a:cubicBezTo>
                    <a:pt x="423" y="247"/>
                    <a:pt x="423" y="247"/>
                    <a:pt x="423" y="247"/>
                  </a:cubicBezTo>
                  <a:cubicBezTo>
                    <a:pt x="423" y="246"/>
                    <a:pt x="423" y="246"/>
                    <a:pt x="423" y="246"/>
                  </a:cubicBezTo>
                  <a:cubicBezTo>
                    <a:pt x="423" y="246"/>
                    <a:pt x="423" y="246"/>
                    <a:pt x="423" y="246"/>
                  </a:cubicBezTo>
                  <a:cubicBezTo>
                    <a:pt x="422" y="246"/>
                    <a:pt x="422" y="246"/>
                    <a:pt x="422" y="246"/>
                  </a:cubicBezTo>
                  <a:cubicBezTo>
                    <a:pt x="422" y="245"/>
                    <a:pt x="422" y="245"/>
                    <a:pt x="422" y="245"/>
                  </a:cubicBezTo>
                  <a:cubicBezTo>
                    <a:pt x="422" y="245"/>
                    <a:pt x="422" y="245"/>
                    <a:pt x="422" y="245"/>
                  </a:cubicBezTo>
                  <a:cubicBezTo>
                    <a:pt x="422" y="244"/>
                    <a:pt x="422" y="244"/>
                    <a:pt x="422" y="244"/>
                  </a:cubicBezTo>
                  <a:cubicBezTo>
                    <a:pt x="421" y="244"/>
                    <a:pt x="421" y="244"/>
                    <a:pt x="421" y="244"/>
                  </a:cubicBezTo>
                  <a:cubicBezTo>
                    <a:pt x="421" y="243"/>
                    <a:pt x="421" y="243"/>
                    <a:pt x="421" y="243"/>
                  </a:cubicBezTo>
                  <a:cubicBezTo>
                    <a:pt x="420" y="242"/>
                    <a:pt x="420" y="242"/>
                    <a:pt x="420" y="242"/>
                  </a:cubicBezTo>
                  <a:cubicBezTo>
                    <a:pt x="419" y="241"/>
                    <a:pt x="419" y="241"/>
                    <a:pt x="419" y="241"/>
                  </a:cubicBezTo>
                  <a:cubicBezTo>
                    <a:pt x="419" y="240"/>
                    <a:pt x="419" y="240"/>
                    <a:pt x="419" y="240"/>
                  </a:cubicBezTo>
                  <a:cubicBezTo>
                    <a:pt x="418" y="240"/>
                    <a:pt x="418" y="240"/>
                    <a:pt x="418" y="240"/>
                  </a:cubicBezTo>
                  <a:cubicBezTo>
                    <a:pt x="418" y="240"/>
                    <a:pt x="418" y="240"/>
                    <a:pt x="418" y="240"/>
                  </a:cubicBezTo>
                  <a:cubicBezTo>
                    <a:pt x="417" y="240"/>
                    <a:pt x="417" y="240"/>
                    <a:pt x="417" y="240"/>
                  </a:cubicBezTo>
                  <a:cubicBezTo>
                    <a:pt x="418" y="239"/>
                    <a:pt x="418" y="239"/>
                    <a:pt x="418" y="239"/>
                  </a:cubicBezTo>
                  <a:cubicBezTo>
                    <a:pt x="418" y="239"/>
                    <a:pt x="418" y="239"/>
                    <a:pt x="418" y="239"/>
                  </a:cubicBezTo>
                  <a:cubicBezTo>
                    <a:pt x="417" y="239"/>
                    <a:pt x="417" y="239"/>
                    <a:pt x="417" y="239"/>
                  </a:cubicBezTo>
                  <a:cubicBezTo>
                    <a:pt x="417" y="238"/>
                    <a:pt x="417" y="238"/>
                    <a:pt x="417" y="238"/>
                  </a:cubicBezTo>
                  <a:cubicBezTo>
                    <a:pt x="416" y="238"/>
                    <a:pt x="416" y="238"/>
                    <a:pt x="416" y="238"/>
                  </a:cubicBezTo>
                  <a:cubicBezTo>
                    <a:pt x="416" y="237"/>
                    <a:pt x="416" y="237"/>
                    <a:pt x="416" y="237"/>
                  </a:cubicBezTo>
                  <a:cubicBezTo>
                    <a:pt x="416" y="237"/>
                    <a:pt x="416" y="237"/>
                    <a:pt x="416" y="237"/>
                  </a:cubicBezTo>
                  <a:cubicBezTo>
                    <a:pt x="415" y="236"/>
                    <a:pt x="415" y="236"/>
                    <a:pt x="415" y="236"/>
                  </a:cubicBezTo>
                  <a:cubicBezTo>
                    <a:pt x="414" y="235"/>
                    <a:pt x="414" y="235"/>
                    <a:pt x="414" y="235"/>
                  </a:cubicBezTo>
                  <a:cubicBezTo>
                    <a:pt x="414" y="235"/>
                    <a:pt x="414" y="235"/>
                    <a:pt x="414" y="235"/>
                  </a:cubicBezTo>
                  <a:cubicBezTo>
                    <a:pt x="414" y="234"/>
                    <a:pt x="414" y="234"/>
                    <a:pt x="414" y="234"/>
                  </a:cubicBezTo>
                  <a:cubicBezTo>
                    <a:pt x="414" y="234"/>
                    <a:pt x="414" y="234"/>
                    <a:pt x="414" y="234"/>
                  </a:cubicBezTo>
                  <a:cubicBezTo>
                    <a:pt x="413" y="234"/>
                    <a:pt x="413" y="234"/>
                    <a:pt x="413" y="234"/>
                  </a:cubicBezTo>
                  <a:cubicBezTo>
                    <a:pt x="413" y="234"/>
                    <a:pt x="413" y="234"/>
                    <a:pt x="413" y="234"/>
                  </a:cubicBezTo>
                  <a:cubicBezTo>
                    <a:pt x="413" y="233"/>
                    <a:pt x="413" y="233"/>
                    <a:pt x="413" y="233"/>
                  </a:cubicBezTo>
                  <a:cubicBezTo>
                    <a:pt x="413" y="233"/>
                    <a:pt x="413" y="233"/>
                    <a:pt x="413" y="233"/>
                  </a:cubicBezTo>
                  <a:cubicBezTo>
                    <a:pt x="413" y="232"/>
                    <a:pt x="413" y="232"/>
                    <a:pt x="413" y="232"/>
                  </a:cubicBezTo>
                  <a:cubicBezTo>
                    <a:pt x="412" y="232"/>
                    <a:pt x="412" y="232"/>
                    <a:pt x="412" y="232"/>
                  </a:cubicBezTo>
                  <a:cubicBezTo>
                    <a:pt x="412" y="231"/>
                    <a:pt x="412" y="231"/>
                    <a:pt x="412" y="231"/>
                  </a:cubicBezTo>
                  <a:cubicBezTo>
                    <a:pt x="412" y="231"/>
                    <a:pt x="412" y="231"/>
                    <a:pt x="412" y="231"/>
                  </a:cubicBezTo>
                  <a:cubicBezTo>
                    <a:pt x="412" y="231"/>
                    <a:pt x="412" y="231"/>
                    <a:pt x="412" y="231"/>
                  </a:cubicBezTo>
                  <a:cubicBezTo>
                    <a:pt x="411" y="231"/>
                    <a:pt x="411" y="231"/>
                    <a:pt x="411" y="231"/>
                  </a:cubicBezTo>
                  <a:cubicBezTo>
                    <a:pt x="410" y="231"/>
                    <a:pt x="410" y="231"/>
                    <a:pt x="410" y="231"/>
                  </a:cubicBezTo>
                  <a:cubicBezTo>
                    <a:pt x="410" y="230"/>
                    <a:pt x="410" y="230"/>
                    <a:pt x="410" y="230"/>
                  </a:cubicBezTo>
                  <a:cubicBezTo>
                    <a:pt x="410" y="230"/>
                    <a:pt x="410" y="230"/>
                    <a:pt x="410" y="230"/>
                  </a:cubicBezTo>
                  <a:cubicBezTo>
                    <a:pt x="410" y="230"/>
                    <a:pt x="410" y="230"/>
                    <a:pt x="410" y="230"/>
                  </a:cubicBezTo>
                  <a:cubicBezTo>
                    <a:pt x="410" y="229"/>
                    <a:pt x="410" y="229"/>
                    <a:pt x="410" y="229"/>
                  </a:cubicBezTo>
                  <a:cubicBezTo>
                    <a:pt x="409" y="230"/>
                    <a:pt x="409" y="230"/>
                    <a:pt x="409" y="230"/>
                  </a:cubicBezTo>
                  <a:cubicBezTo>
                    <a:pt x="409" y="229"/>
                    <a:pt x="409" y="229"/>
                    <a:pt x="409" y="229"/>
                  </a:cubicBezTo>
                  <a:cubicBezTo>
                    <a:pt x="409" y="229"/>
                    <a:pt x="409" y="229"/>
                    <a:pt x="409" y="229"/>
                  </a:cubicBezTo>
                  <a:cubicBezTo>
                    <a:pt x="408" y="229"/>
                    <a:pt x="408" y="229"/>
                    <a:pt x="408" y="229"/>
                  </a:cubicBezTo>
                  <a:cubicBezTo>
                    <a:pt x="409" y="229"/>
                    <a:pt x="409" y="229"/>
                    <a:pt x="409" y="229"/>
                  </a:cubicBezTo>
                  <a:cubicBezTo>
                    <a:pt x="408" y="228"/>
                    <a:pt x="408" y="228"/>
                    <a:pt x="408" y="228"/>
                  </a:cubicBezTo>
                  <a:cubicBezTo>
                    <a:pt x="408" y="228"/>
                    <a:pt x="408" y="228"/>
                    <a:pt x="408" y="228"/>
                  </a:cubicBezTo>
                  <a:cubicBezTo>
                    <a:pt x="407" y="228"/>
                    <a:pt x="407" y="228"/>
                    <a:pt x="407" y="228"/>
                  </a:cubicBezTo>
                  <a:cubicBezTo>
                    <a:pt x="407" y="228"/>
                    <a:pt x="407" y="228"/>
                    <a:pt x="407" y="228"/>
                  </a:cubicBezTo>
                  <a:cubicBezTo>
                    <a:pt x="406" y="228"/>
                    <a:pt x="406" y="228"/>
                    <a:pt x="406" y="228"/>
                  </a:cubicBezTo>
                  <a:cubicBezTo>
                    <a:pt x="406" y="228"/>
                    <a:pt x="406" y="228"/>
                    <a:pt x="406" y="228"/>
                  </a:cubicBezTo>
                  <a:cubicBezTo>
                    <a:pt x="405" y="228"/>
                    <a:pt x="405" y="228"/>
                    <a:pt x="405" y="228"/>
                  </a:cubicBezTo>
                  <a:cubicBezTo>
                    <a:pt x="405" y="228"/>
                    <a:pt x="405" y="228"/>
                    <a:pt x="405" y="228"/>
                  </a:cubicBezTo>
                  <a:cubicBezTo>
                    <a:pt x="405" y="228"/>
                    <a:pt x="405" y="228"/>
                    <a:pt x="405" y="228"/>
                  </a:cubicBezTo>
                  <a:cubicBezTo>
                    <a:pt x="405" y="229"/>
                    <a:pt x="405" y="229"/>
                    <a:pt x="405" y="229"/>
                  </a:cubicBezTo>
                  <a:cubicBezTo>
                    <a:pt x="404" y="228"/>
                    <a:pt x="404" y="228"/>
                    <a:pt x="404" y="228"/>
                  </a:cubicBezTo>
                  <a:cubicBezTo>
                    <a:pt x="404" y="228"/>
                    <a:pt x="404" y="228"/>
                    <a:pt x="404" y="228"/>
                  </a:cubicBezTo>
                  <a:cubicBezTo>
                    <a:pt x="403" y="228"/>
                    <a:pt x="403" y="228"/>
                    <a:pt x="403" y="228"/>
                  </a:cubicBezTo>
                  <a:cubicBezTo>
                    <a:pt x="402" y="228"/>
                    <a:pt x="402" y="228"/>
                    <a:pt x="402" y="228"/>
                  </a:cubicBezTo>
                  <a:cubicBezTo>
                    <a:pt x="402" y="228"/>
                    <a:pt x="402" y="228"/>
                    <a:pt x="402" y="228"/>
                  </a:cubicBezTo>
                  <a:cubicBezTo>
                    <a:pt x="401" y="227"/>
                    <a:pt x="401" y="227"/>
                    <a:pt x="401" y="227"/>
                  </a:cubicBezTo>
                  <a:cubicBezTo>
                    <a:pt x="400" y="227"/>
                    <a:pt x="400" y="227"/>
                    <a:pt x="400" y="227"/>
                  </a:cubicBezTo>
                  <a:cubicBezTo>
                    <a:pt x="399" y="227"/>
                    <a:pt x="399" y="227"/>
                    <a:pt x="399" y="227"/>
                  </a:cubicBezTo>
                  <a:cubicBezTo>
                    <a:pt x="399" y="227"/>
                    <a:pt x="399" y="227"/>
                    <a:pt x="399" y="227"/>
                  </a:cubicBezTo>
                  <a:cubicBezTo>
                    <a:pt x="398" y="227"/>
                    <a:pt x="398" y="227"/>
                    <a:pt x="398" y="227"/>
                  </a:cubicBezTo>
                  <a:cubicBezTo>
                    <a:pt x="398" y="227"/>
                    <a:pt x="398" y="227"/>
                    <a:pt x="398" y="227"/>
                  </a:cubicBezTo>
                  <a:cubicBezTo>
                    <a:pt x="397" y="227"/>
                    <a:pt x="397" y="227"/>
                    <a:pt x="397" y="227"/>
                  </a:cubicBezTo>
                  <a:cubicBezTo>
                    <a:pt x="396" y="227"/>
                    <a:pt x="396" y="227"/>
                    <a:pt x="396" y="227"/>
                  </a:cubicBezTo>
                  <a:cubicBezTo>
                    <a:pt x="396" y="227"/>
                    <a:pt x="396" y="227"/>
                    <a:pt x="396" y="227"/>
                  </a:cubicBezTo>
                  <a:cubicBezTo>
                    <a:pt x="396" y="228"/>
                    <a:pt x="396" y="228"/>
                    <a:pt x="396" y="228"/>
                  </a:cubicBezTo>
                  <a:cubicBezTo>
                    <a:pt x="395" y="228"/>
                    <a:pt x="395" y="228"/>
                    <a:pt x="395" y="228"/>
                  </a:cubicBezTo>
                  <a:cubicBezTo>
                    <a:pt x="394" y="228"/>
                    <a:pt x="394" y="228"/>
                    <a:pt x="394" y="228"/>
                  </a:cubicBezTo>
                  <a:cubicBezTo>
                    <a:pt x="393" y="228"/>
                    <a:pt x="393" y="228"/>
                    <a:pt x="393" y="228"/>
                  </a:cubicBezTo>
                  <a:cubicBezTo>
                    <a:pt x="393" y="228"/>
                    <a:pt x="393" y="228"/>
                    <a:pt x="393" y="228"/>
                  </a:cubicBezTo>
                  <a:cubicBezTo>
                    <a:pt x="392" y="228"/>
                    <a:pt x="392" y="228"/>
                    <a:pt x="392" y="228"/>
                  </a:cubicBezTo>
                  <a:cubicBezTo>
                    <a:pt x="392" y="229"/>
                    <a:pt x="392" y="229"/>
                    <a:pt x="392" y="229"/>
                  </a:cubicBezTo>
                  <a:cubicBezTo>
                    <a:pt x="391" y="229"/>
                    <a:pt x="391" y="229"/>
                    <a:pt x="391" y="229"/>
                  </a:cubicBezTo>
                  <a:cubicBezTo>
                    <a:pt x="390" y="229"/>
                    <a:pt x="390" y="229"/>
                    <a:pt x="390" y="229"/>
                  </a:cubicBezTo>
                  <a:cubicBezTo>
                    <a:pt x="390" y="229"/>
                    <a:pt x="390" y="229"/>
                    <a:pt x="390" y="229"/>
                  </a:cubicBezTo>
                  <a:cubicBezTo>
                    <a:pt x="390" y="229"/>
                    <a:pt x="390" y="229"/>
                    <a:pt x="390" y="229"/>
                  </a:cubicBezTo>
                  <a:cubicBezTo>
                    <a:pt x="389" y="229"/>
                    <a:pt x="389" y="229"/>
                    <a:pt x="389" y="229"/>
                  </a:cubicBezTo>
                  <a:cubicBezTo>
                    <a:pt x="388" y="230"/>
                    <a:pt x="388" y="230"/>
                    <a:pt x="388" y="230"/>
                  </a:cubicBezTo>
                  <a:cubicBezTo>
                    <a:pt x="387" y="230"/>
                    <a:pt x="387" y="230"/>
                    <a:pt x="387" y="230"/>
                  </a:cubicBezTo>
                  <a:cubicBezTo>
                    <a:pt x="387" y="230"/>
                    <a:pt x="387" y="230"/>
                    <a:pt x="387" y="230"/>
                  </a:cubicBezTo>
                  <a:cubicBezTo>
                    <a:pt x="387" y="231"/>
                    <a:pt x="387" y="231"/>
                    <a:pt x="387" y="231"/>
                  </a:cubicBezTo>
                  <a:cubicBezTo>
                    <a:pt x="386" y="232"/>
                    <a:pt x="386" y="232"/>
                    <a:pt x="386" y="232"/>
                  </a:cubicBezTo>
                  <a:cubicBezTo>
                    <a:pt x="386" y="232"/>
                    <a:pt x="386" y="232"/>
                    <a:pt x="386" y="232"/>
                  </a:cubicBezTo>
                  <a:cubicBezTo>
                    <a:pt x="386" y="233"/>
                    <a:pt x="386" y="233"/>
                    <a:pt x="386" y="233"/>
                  </a:cubicBezTo>
                  <a:cubicBezTo>
                    <a:pt x="386" y="233"/>
                    <a:pt x="386" y="233"/>
                    <a:pt x="386" y="233"/>
                  </a:cubicBezTo>
                  <a:cubicBezTo>
                    <a:pt x="386" y="234"/>
                    <a:pt x="386" y="234"/>
                    <a:pt x="386" y="234"/>
                  </a:cubicBezTo>
                  <a:cubicBezTo>
                    <a:pt x="386" y="234"/>
                    <a:pt x="386" y="234"/>
                    <a:pt x="386" y="234"/>
                  </a:cubicBezTo>
                  <a:cubicBezTo>
                    <a:pt x="387" y="234"/>
                    <a:pt x="387" y="234"/>
                    <a:pt x="387" y="234"/>
                  </a:cubicBezTo>
                  <a:cubicBezTo>
                    <a:pt x="388" y="234"/>
                    <a:pt x="388" y="234"/>
                    <a:pt x="388" y="234"/>
                  </a:cubicBezTo>
                  <a:cubicBezTo>
                    <a:pt x="388" y="234"/>
                    <a:pt x="388" y="234"/>
                    <a:pt x="388" y="234"/>
                  </a:cubicBezTo>
                  <a:cubicBezTo>
                    <a:pt x="389" y="234"/>
                    <a:pt x="389" y="234"/>
                    <a:pt x="389" y="234"/>
                  </a:cubicBezTo>
                  <a:cubicBezTo>
                    <a:pt x="389" y="235"/>
                    <a:pt x="389" y="235"/>
                    <a:pt x="389" y="235"/>
                  </a:cubicBezTo>
                  <a:cubicBezTo>
                    <a:pt x="390" y="235"/>
                    <a:pt x="390" y="235"/>
                    <a:pt x="390" y="235"/>
                  </a:cubicBezTo>
                  <a:cubicBezTo>
                    <a:pt x="390" y="236"/>
                    <a:pt x="390" y="236"/>
                    <a:pt x="390" y="236"/>
                  </a:cubicBezTo>
                  <a:cubicBezTo>
                    <a:pt x="390" y="236"/>
                    <a:pt x="390" y="236"/>
                    <a:pt x="390" y="236"/>
                  </a:cubicBezTo>
                  <a:cubicBezTo>
                    <a:pt x="391" y="237"/>
                    <a:pt x="391" y="237"/>
                    <a:pt x="391" y="237"/>
                  </a:cubicBezTo>
                  <a:cubicBezTo>
                    <a:pt x="390" y="238"/>
                    <a:pt x="390" y="238"/>
                    <a:pt x="390" y="238"/>
                  </a:cubicBezTo>
                  <a:cubicBezTo>
                    <a:pt x="390" y="238"/>
                    <a:pt x="390" y="238"/>
                    <a:pt x="390" y="238"/>
                  </a:cubicBezTo>
                  <a:cubicBezTo>
                    <a:pt x="389" y="239"/>
                    <a:pt x="389" y="239"/>
                    <a:pt x="389" y="239"/>
                  </a:cubicBezTo>
                  <a:cubicBezTo>
                    <a:pt x="389" y="240"/>
                    <a:pt x="389" y="240"/>
                    <a:pt x="389" y="240"/>
                  </a:cubicBezTo>
                  <a:cubicBezTo>
                    <a:pt x="389" y="240"/>
                    <a:pt x="389" y="240"/>
                    <a:pt x="389" y="240"/>
                  </a:cubicBezTo>
                  <a:cubicBezTo>
                    <a:pt x="388" y="241"/>
                    <a:pt x="388" y="241"/>
                    <a:pt x="388" y="241"/>
                  </a:cubicBezTo>
                  <a:cubicBezTo>
                    <a:pt x="388" y="242"/>
                    <a:pt x="388" y="242"/>
                    <a:pt x="388" y="242"/>
                  </a:cubicBezTo>
                  <a:cubicBezTo>
                    <a:pt x="388" y="242"/>
                    <a:pt x="388" y="242"/>
                    <a:pt x="388" y="242"/>
                  </a:cubicBezTo>
                  <a:cubicBezTo>
                    <a:pt x="388" y="243"/>
                    <a:pt x="388" y="243"/>
                    <a:pt x="388" y="243"/>
                  </a:cubicBezTo>
                  <a:cubicBezTo>
                    <a:pt x="388" y="244"/>
                    <a:pt x="388" y="244"/>
                    <a:pt x="388" y="244"/>
                  </a:cubicBezTo>
                  <a:cubicBezTo>
                    <a:pt x="389" y="244"/>
                    <a:pt x="389" y="244"/>
                    <a:pt x="389" y="244"/>
                  </a:cubicBezTo>
                  <a:cubicBezTo>
                    <a:pt x="389" y="245"/>
                    <a:pt x="389" y="245"/>
                    <a:pt x="389" y="245"/>
                  </a:cubicBezTo>
                  <a:cubicBezTo>
                    <a:pt x="388" y="245"/>
                    <a:pt x="388" y="245"/>
                    <a:pt x="388" y="245"/>
                  </a:cubicBezTo>
                  <a:cubicBezTo>
                    <a:pt x="388" y="246"/>
                    <a:pt x="388" y="246"/>
                    <a:pt x="388" y="246"/>
                  </a:cubicBezTo>
                  <a:cubicBezTo>
                    <a:pt x="389" y="246"/>
                    <a:pt x="389" y="246"/>
                    <a:pt x="389" y="246"/>
                  </a:cubicBezTo>
                  <a:cubicBezTo>
                    <a:pt x="389" y="248"/>
                    <a:pt x="389" y="248"/>
                    <a:pt x="389" y="248"/>
                  </a:cubicBezTo>
                  <a:cubicBezTo>
                    <a:pt x="388" y="248"/>
                    <a:pt x="388" y="248"/>
                    <a:pt x="388" y="248"/>
                  </a:cubicBezTo>
                  <a:cubicBezTo>
                    <a:pt x="388" y="249"/>
                    <a:pt x="388" y="249"/>
                    <a:pt x="388" y="249"/>
                  </a:cubicBezTo>
                  <a:cubicBezTo>
                    <a:pt x="389" y="249"/>
                    <a:pt x="389" y="249"/>
                    <a:pt x="389" y="249"/>
                  </a:cubicBezTo>
                  <a:cubicBezTo>
                    <a:pt x="389" y="249"/>
                    <a:pt x="389" y="249"/>
                    <a:pt x="389" y="249"/>
                  </a:cubicBezTo>
                  <a:cubicBezTo>
                    <a:pt x="389" y="249"/>
                    <a:pt x="389" y="249"/>
                    <a:pt x="389" y="249"/>
                  </a:cubicBezTo>
                  <a:cubicBezTo>
                    <a:pt x="390" y="249"/>
                    <a:pt x="390" y="249"/>
                    <a:pt x="390" y="249"/>
                  </a:cubicBezTo>
                  <a:cubicBezTo>
                    <a:pt x="390" y="250"/>
                    <a:pt x="390" y="250"/>
                    <a:pt x="390" y="250"/>
                  </a:cubicBezTo>
                  <a:cubicBezTo>
                    <a:pt x="390" y="251"/>
                    <a:pt x="390" y="251"/>
                    <a:pt x="390" y="251"/>
                  </a:cubicBezTo>
                  <a:cubicBezTo>
                    <a:pt x="389" y="252"/>
                    <a:pt x="389" y="252"/>
                    <a:pt x="389" y="252"/>
                  </a:cubicBezTo>
                  <a:cubicBezTo>
                    <a:pt x="387" y="252"/>
                    <a:pt x="387" y="252"/>
                    <a:pt x="387" y="252"/>
                  </a:cubicBezTo>
                  <a:cubicBezTo>
                    <a:pt x="386" y="252"/>
                    <a:pt x="386" y="252"/>
                    <a:pt x="386" y="252"/>
                  </a:cubicBezTo>
                  <a:cubicBezTo>
                    <a:pt x="384" y="254"/>
                    <a:pt x="384" y="254"/>
                    <a:pt x="384" y="254"/>
                  </a:cubicBezTo>
                  <a:cubicBezTo>
                    <a:pt x="384" y="254"/>
                    <a:pt x="384" y="254"/>
                    <a:pt x="384" y="254"/>
                  </a:cubicBezTo>
                  <a:cubicBezTo>
                    <a:pt x="383" y="254"/>
                    <a:pt x="383" y="254"/>
                    <a:pt x="383" y="254"/>
                  </a:cubicBezTo>
                  <a:cubicBezTo>
                    <a:pt x="382" y="254"/>
                    <a:pt x="382" y="254"/>
                    <a:pt x="382" y="254"/>
                  </a:cubicBezTo>
                  <a:cubicBezTo>
                    <a:pt x="381" y="254"/>
                    <a:pt x="381" y="254"/>
                    <a:pt x="381" y="254"/>
                  </a:cubicBezTo>
                  <a:cubicBezTo>
                    <a:pt x="381" y="254"/>
                    <a:pt x="381" y="254"/>
                    <a:pt x="381" y="254"/>
                  </a:cubicBezTo>
                  <a:cubicBezTo>
                    <a:pt x="380" y="253"/>
                    <a:pt x="380" y="253"/>
                    <a:pt x="380" y="253"/>
                  </a:cubicBezTo>
                  <a:cubicBezTo>
                    <a:pt x="380" y="254"/>
                    <a:pt x="380" y="254"/>
                    <a:pt x="380" y="254"/>
                  </a:cubicBezTo>
                  <a:cubicBezTo>
                    <a:pt x="379" y="253"/>
                    <a:pt x="379" y="253"/>
                    <a:pt x="379" y="253"/>
                  </a:cubicBezTo>
                  <a:cubicBezTo>
                    <a:pt x="378" y="253"/>
                    <a:pt x="378" y="253"/>
                    <a:pt x="378" y="253"/>
                  </a:cubicBezTo>
                  <a:cubicBezTo>
                    <a:pt x="376" y="253"/>
                    <a:pt x="376" y="253"/>
                    <a:pt x="376" y="253"/>
                  </a:cubicBezTo>
                  <a:cubicBezTo>
                    <a:pt x="376" y="253"/>
                    <a:pt x="376" y="253"/>
                    <a:pt x="376" y="253"/>
                  </a:cubicBezTo>
                  <a:cubicBezTo>
                    <a:pt x="375" y="254"/>
                    <a:pt x="375" y="254"/>
                    <a:pt x="375" y="254"/>
                  </a:cubicBezTo>
                  <a:cubicBezTo>
                    <a:pt x="374" y="254"/>
                    <a:pt x="374" y="254"/>
                    <a:pt x="374" y="254"/>
                  </a:cubicBezTo>
                  <a:cubicBezTo>
                    <a:pt x="374" y="254"/>
                    <a:pt x="374" y="254"/>
                    <a:pt x="374" y="254"/>
                  </a:cubicBezTo>
                  <a:cubicBezTo>
                    <a:pt x="373" y="254"/>
                    <a:pt x="373" y="254"/>
                    <a:pt x="373" y="254"/>
                  </a:cubicBezTo>
                  <a:cubicBezTo>
                    <a:pt x="373" y="254"/>
                    <a:pt x="373" y="254"/>
                    <a:pt x="373" y="254"/>
                  </a:cubicBezTo>
                  <a:cubicBezTo>
                    <a:pt x="372" y="253"/>
                    <a:pt x="372" y="253"/>
                    <a:pt x="372" y="253"/>
                  </a:cubicBezTo>
                  <a:cubicBezTo>
                    <a:pt x="371" y="252"/>
                    <a:pt x="371" y="252"/>
                    <a:pt x="371" y="252"/>
                  </a:cubicBezTo>
                  <a:cubicBezTo>
                    <a:pt x="370" y="252"/>
                    <a:pt x="370" y="252"/>
                    <a:pt x="370" y="252"/>
                  </a:cubicBezTo>
                  <a:cubicBezTo>
                    <a:pt x="369" y="253"/>
                    <a:pt x="369" y="253"/>
                    <a:pt x="369" y="253"/>
                  </a:cubicBezTo>
                  <a:cubicBezTo>
                    <a:pt x="369" y="252"/>
                    <a:pt x="369" y="252"/>
                    <a:pt x="369" y="252"/>
                  </a:cubicBezTo>
                  <a:cubicBezTo>
                    <a:pt x="368" y="252"/>
                    <a:pt x="368" y="252"/>
                    <a:pt x="368" y="252"/>
                  </a:cubicBezTo>
                  <a:cubicBezTo>
                    <a:pt x="367" y="253"/>
                    <a:pt x="367" y="253"/>
                    <a:pt x="367" y="253"/>
                  </a:cubicBezTo>
                  <a:cubicBezTo>
                    <a:pt x="367" y="254"/>
                    <a:pt x="367" y="254"/>
                    <a:pt x="367" y="254"/>
                  </a:cubicBezTo>
                  <a:cubicBezTo>
                    <a:pt x="366" y="254"/>
                    <a:pt x="366" y="254"/>
                    <a:pt x="366" y="254"/>
                  </a:cubicBezTo>
                  <a:cubicBezTo>
                    <a:pt x="365" y="255"/>
                    <a:pt x="365" y="255"/>
                    <a:pt x="365" y="255"/>
                  </a:cubicBezTo>
                  <a:cubicBezTo>
                    <a:pt x="365" y="256"/>
                    <a:pt x="365" y="256"/>
                    <a:pt x="365" y="256"/>
                  </a:cubicBezTo>
                  <a:cubicBezTo>
                    <a:pt x="365" y="256"/>
                    <a:pt x="365" y="256"/>
                    <a:pt x="365" y="256"/>
                  </a:cubicBezTo>
                  <a:cubicBezTo>
                    <a:pt x="364" y="257"/>
                    <a:pt x="364" y="257"/>
                    <a:pt x="364" y="257"/>
                  </a:cubicBezTo>
                  <a:cubicBezTo>
                    <a:pt x="363" y="257"/>
                    <a:pt x="363" y="257"/>
                    <a:pt x="363" y="257"/>
                  </a:cubicBezTo>
                  <a:cubicBezTo>
                    <a:pt x="361" y="257"/>
                    <a:pt x="361" y="257"/>
                    <a:pt x="361" y="257"/>
                  </a:cubicBezTo>
                  <a:cubicBezTo>
                    <a:pt x="361" y="258"/>
                    <a:pt x="361" y="258"/>
                    <a:pt x="361" y="258"/>
                  </a:cubicBezTo>
                  <a:cubicBezTo>
                    <a:pt x="360" y="258"/>
                    <a:pt x="360" y="258"/>
                    <a:pt x="360" y="258"/>
                  </a:cubicBezTo>
                  <a:cubicBezTo>
                    <a:pt x="359" y="258"/>
                    <a:pt x="359" y="258"/>
                    <a:pt x="359" y="258"/>
                  </a:cubicBezTo>
                  <a:cubicBezTo>
                    <a:pt x="357" y="259"/>
                    <a:pt x="357" y="259"/>
                    <a:pt x="357" y="259"/>
                  </a:cubicBezTo>
                  <a:cubicBezTo>
                    <a:pt x="357" y="260"/>
                    <a:pt x="357" y="260"/>
                    <a:pt x="357" y="260"/>
                  </a:cubicBezTo>
                  <a:cubicBezTo>
                    <a:pt x="356" y="260"/>
                    <a:pt x="356" y="260"/>
                    <a:pt x="356" y="260"/>
                  </a:cubicBezTo>
                  <a:cubicBezTo>
                    <a:pt x="355" y="260"/>
                    <a:pt x="355" y="260"/>
                    <a:pt x="355" y="260"/>
                  </a:cubicBezTo>
                  <a:cubicBezTo>
                    <a:pt x="354" y="260"/>
                    <a:pt x="354" y="260"/>
                    <a:pt x="354" y="260"/>
                  </a:cubicBezTo>
                  <a:cubicBezTo>
                    <a:pt x="354" y="260"/>
                    <a:pt x="354" y="260"/>
                    <a:pt x="354" y="260"/>
                  </a:cubicBezTo>
                  <a:cubicBezTo>
                    <a:pt x="353" y="260"/>
                    <a:pt x="353" y="260"/>
                    <a:pt x="353" y="260"/>
                  </a:cubicBezTo>
                  <a:cubicBezTo>
                    <a:pt x="350" y="260"/>
                    <a:pt x="350" y="260"/>
                    <a:pt x="350" y="260"/>
                  </a:cubicBezTo>
                  <a:cubicBezTo>
                    <a:pt x="348" y="260"/>
                    <a:pt x="348" y="260"/>
                    <a:pt x="348" y="260"/>
                  </a:cubicBezTo>
                  <a:cubicBezTo>
                    <a:pt x="346" y="260"/>
                    <a:pt x="346" y="260"/>
                    <a:pt x="346" y="260"/>
                  </a:cubicBezTo>
                  <a:cubicBezTo>
                    <a:pt x="346" y="260"/>
                    <a:pt x="346" y="260"/>
                    <a:pt x="346" y="260"/>
                  </a:cubicBezTo>
                  <a:cubicBezTo>
                    <a:pt x="345" y="259"/>
                    <a:pt x="345" y="259"/>
                    <a:pt x="345" y="259"/>
                  </a:cubicBezTo>
                  <a:cubicBezTo>
                    <a:pt x="344" y="259"/>
                    <a:pt x="344" y="259"/>
                    <a:pt x="344" y="259"/>
                  </a:cubicBezTo>
                  <a:cubicBezTo>
                    <a:pt x="344" y="259"/>
                    <a:pt x="344" y="259"/>
                    <a:pt x="344" y="259"/>
                  </a:cubicBezTo>
                  <a:cubicBezTo>
                    <a:pt x="343" y="258"/>
                    <a:pt x="343" y="258"/>
                    <a:pt x="343" y="258"/>
                  </a:cubicBezTo>
                  <a:cubicBezTo>
                    <a:pt x="342" y="257"/>
                    <a:pt x="342" y="257"/>
                    <a:pt x="342" y="257"/>
                  </a:cubicBezTo>
                  <a:cubicBezTo>
                    <a:pt x="342" y="257"/>
                    <a:pt x="342" y="257"/>
                    <a:pt x="342" y="257"/>
                  </a:cubicBezTo>
                  <a:cubicBezTo>
                    <a:pt x="341" y="257"/>
                    <a:pt x="341" y="257"/>
                    <a:pt x="341" y="257"/>
                  </a:cubicBezTo>
                  <a:cubicBezTo>
                    <a:pt x="340" y="257"/>
                    <a:pt x="340" y="257"/>
                    <a:pt x="340" y="257"/>
                  </a:cubicBezTo>
                  <a:cubicBezTo>
                    <a:pt x="338" y="256"/>
                    <a:pt x="338" y="256"/>
                    <a:pt x="338" y="256"/>
                  </a:cubicBezTo>
                  <a:cubicBezTo>
                    <a:pt x="337" y="255"/>
                    <a:pt x="337" y="255"/>
                    <a:pt x="337" y="255"/>
                  </a:cubicBezTo>
                  <a:cubicBezTo>
                    <a:pt x="336" y="255"/>
                    <a:pt x="336" y="255"/>
                    <a:pt x="336" y="255"/>
                  </a:cubicBezTo>
                  <a:cubicBezTo>
                    <a:pt x="334" y="255"/>
                    <a:pt x="334" y="255"/>
                    <a:pt x="334" y="255"/>
                  </a:cubicBezTo>
                  <a:cubicBezTo>
                    <a:pt x="333" y="255"/>
                    <a:pt x="333" y="255"/>
                    <a:pt x="333" y="255"/>
                  </a:cubicBezTo>
                  <a:cubicBezTo>
                    <a:pt x="332" y="255"/>
                    <a:pt x="332" y="255"/>
                    <a:pt x="332" y="255"/>
                  </a:cubicBezTo>
                  <a:cubicBezTo>
                    <a:pt x="331" y="255"/>
                    <a:pt x="331" y="255"/>
                    <a:pt x="331" y="255"/>
                  </a:cubicBezTo>
                  <a:cubicBezTo>
                    <a:pt x="330" y="255"/>
                    <a:pt x="330" y="255"/>
                    <a:pt x="330" y="255"/>
                  </a:cubicBezTo>
                  <a:cubicBezTo>
                    <a:pt x="328" y="255"/>
                    <a:pt x="328" y="255"/>
                    <a:pt x="328" y="255"/>
                  </a:cubicBezTo>
                  <a:cubicBezTo>
                    <a:pt x="327" y="256"/>
                    <a:pt x="327" y="256"/>
                    <a:pt x="327" y="256"/>
                  </a:cubicBezTo>
                  <a:cubicBezTo>
                    <a:pt x="326" y="257"/>
                    <a:pt x="326" y="257"/>
                    <a:pt x="326" y="257"/>
                  </a:cubicBezTo>
                  <a:cubicBezTo>
                    <a:pt x="326" y="257"/>
                    <a:pt x="326" y="257"/>
                    <a:pt x="326" y="257"/>
                  </a:cubicBezTo>
                  <a:cubicBezTo>
                    <a:pt x="325" y="257"/>
                    <a:pt x="325" y="257"/>
                    <a:pt x="325" y="257"/>
                  </a:cubicBezTo>
                  <a:cubicBezTo>
                    <a:pt x="324" y="257"/>
                    <a:pt x="324" y="257"/>
                    <a:pt x="324" y="257"/>
                  </a:cubicBezTo>
                  <a:cubicBezTo>
                    <a:pt x="324" y="257"/>
                    <a:pt x="324" y="257"/>
                    <a:pt x="324" y="257"/>
                  </a:cubicBezTo>
                  <a:cubicBezTo>
                    <a:pt x="323" y="257"/>
                    <a:pt x="323" y="257"/>
                    <a:pt x="323" y="257"/>
                  </a:cubicBezTo>
                  <a:cubicBezTo>
                    <a:pt x="322" y="257"/>
                    <a:pt x="322" y="257"/>
                    <a:pt x="322" y="257"/>
                  </a:cubicBezTo>
                  <a:cubicBezTo>
                    <a:pt x="322" y="257"/>
                    <a:pt x="322" y="257"/>
                    <a:pt x="322" y="257"/>
                  </a:cubicBezTo>
                  <a:cubicBezTo>
                    <a:pt x="320" y="256"/>
                    <a:pt x="320" y="256"/>
                    <a:pt x="320" y="256"/>
                  </a:cubicBezTo>
                  <a:cubicBezTo>
                    <a:pt x="319" y="256"/>
                    <a:pt x="319" y="256"/>
                    <a:pt x="319" y="256"/>
                  </a:cubicBezTo>
                  <a:cubicBezTo>
                    <a:pt x="319" y="256"/>
                    <a:pt x="319" y="256"/>
                    <a:pt x="319" y="256"/>
                  </a:cubicBezTo>
                  <a:cubicBezTo>
                    <a:pt x="318" y="255"/>
                    <a:pt x="318" y="255"/>
                    <a:pt x="318" y="255"/>
                  </a:cubicBezTo>
                  <a:cubicBezTo>
                    <a:pt x="317" y="255"/>
                    <a:pt x="317" y="255"/>
                    <a:pt x="317" y="255"/>
                  </a:cubicBezTo>
                  <a:cubicBezTo>
                    <a:pt x="317" y="255"/>
                    <a:pt x="317" y="255"/>
                    <a:pt x="317" y="255"/>
                  </a:cubicBezTo>
                  <a:cubicBezTo>
                    <a:pt x="317" y="254"/>
                    <a:pt x="317" y="254"/>
                    <a:pt x="317" y="254"/>
                  </a:cubicBezTo>
                  <a:cubicBezTo>
                    <a:pt x="316" y="253"/>
                    <a:pt x="316" y="253"/>
                    <a:pt x="316" y="253"/>
                  </a:cubicBezTo>
                  <a:cubicBezTo>
                    <a:pt x="316" y="253"/>
                    <a:pt x="316" y="253"/>
                    <a:pt x="316" y="253"/>
                  </a:cubicBezTo>
                  <a:cubicBezTo>
                    <a:pt x="316" y="252"/>
                    <a:pt x="316" y="252"/>
                    <a:pt x="316" y="252"/>
                  </a:cubicBezTo>
                  <a:cubicBezTo>
                    <a:pt x="315" y="251"/>
                    <a:pt x="315" y="251"/>
                    <a:pt x="315" y="251"/>
                  </a:cubicBezTo>
                  <a:cubicBezTo>
                    <a:pt x="315" y="251"/>
                    <a:pt x="315" y="251"/>
                    <a:pt x="315" y="251"/>
                  </a:cubicBezTo>
                  <a:cubicBezTo>
                    <a:pt x="315" y="250"/>
                    <a:pt x="315" y="250"/>
                    <a:pt x="315" y="250"/>
                  </a:cubicBezTo>
                  <a:cubicBezTo>
                    <a:pt x="314" y="250"/>
                    <a:pt x="314" y="250"/>
                    <a:pt x="314" y="250"/>
                  </a:cubicBezTo>
                  <a:cubicBezTo>
                    <a:pt x="313" y="250"/>
                    <a:pt x="313" y="250"/>
                    <a:pt x="313" y="250"/>
                  </a:cubicBezTo>
                  <a:cubicBezTo>
                    <a:pt x="312" y="250"/>
                    <a:pt x="312" y="250"/>
                    <a:pt x="312" y="250"/>
                  </a:cubicBezTo>
                  <a:cubicBezTo>
                    <a:pt x="311" y="250"/>
                    <a:pt x="311" y="250"/>
                    <a:pt x="311" y="250"/>
                  </a:cubicBezTo>
                  <a:cubicBezTo>
                    <a:pt x="310" y="250"/>
                    <a:pt x="310" y="250"/>
                    <a:pt x="310" y="250"/>
                  </a:cubicBezTo>
                  <a:cubicBezTo>
                    <a:pt x="310" y="249"/>
                    <a:pt x="310" y="249"/>
                    <a:pt x="310" y="249"/>
                  </a:cubicBezTo>
                  <a:cubicBezTo>
                    <a:pt x="309" y="249"/>
                    <a:pt x="309" y="249"/>
                    <a:pt x="309" y="249"/>
                  </a:cubicBezTo>
                  <a:cubicBezTo>
                    <a:pt x="307" y="249"/>
                    <a:pt x="307" y="249"/>
                    <a:pt x="307" y="249"/>
                  </a:cubicBezTo>
                  <a:cubicBezTo>
                    <a:pt x="306" y="249"/>
                    <a:pt x="306" y="249"/>
                    <a:pt x="306" y="249"/>
                  </a:cubicBezTo>
                  <a:cubicBezTo>
                    <a:pt x="305" y="248"/>
                    <a:pt x="305" y="248"/>
                    <a:pt x="305" y="248"/>
                  </a:cubicBezTo>
                  <a:cubicBezTo>
                    <a:pt x="305" y="248"/>
                    <a:pt x="305" y="248"/>
                    <a:pt x="305" y="248"/>
                  </a:cubicBezTo>
                  <a:cubicBezTo>
                    <a:pt x="304" y="248"/>
                    <a:pt x="304" y="248"/>
                    <a:pt x="304" y="248"/>
                  </a:cubicBezTo>
                  <a:cubicBezTo>
                    <a:pt x="303" y="247"/>
                    <a:pt x="303" y="247"/>
                    <a:pt x="303" y="247"/>
                  </a:cubicBezTo>
                  <a:cubicBezTo>
                    <a:pt x="302" y="247"/>
                    <a:pt x="302" y="247"/>
                    <a:pt x="302" y="247"/>
                  </a:cubicBezTo>
                  <a:cubicBezTo>
                    <a:pt x="301" y="247"/>
                    <a:pt x="301" y="247"/>
                    <a:pt x="301" y="247"/>
                  </a:cubicBezTo>
                  <a:cubicBezTo>
                    <a:pt x="301" y="247"/>
                    <a:pt x="301" y="247"/>
                    <a:pt x="301" y="247"/>
                  </a:cubicBezTo>
                  <a:cubicBezTo>
                    <a:pt x="301" y="248"/>
                    <a:pt x="301" y="248"/>
                    <a:pt x="301" y="248"/>
                  </a:cubicBezTo>
                  <a:cubicBezTo>
                    <a:pt x="301" y="249"/>
                    <a:pt x="301" y="249"/>
                    <a:pt x="301" y="249"/>
                  </a:cubicBezTo>
                  <a:cubicBezTo>
                    <a:pt x="301" y="249"/>
                    <a:pt x="301" y="249"/>
                    <a:pt x="301" y="249"/>
                  </a:cubicBezTo>
                  <a:cubicBezTo>
                    <a:pt x="300" y="249"/>
                    <a:pt x="300" y="249"/>
                    <a:pt x="300" y="249"/>
                  </a:cubicBezTo>
                  <a:cubicBezTo>
                    <a:pt x="299" y="249"/>
                    <a:pt x="299" y="249"/>
                    <a:pt x="299" y="249"/>
                  </a:cubicBezTo>
                  <a:cubicBezTo>
                    <a:pt x="299" y="250"/>
                    <a:pt x="299" y="250"/>
                    <a:pt x="299" y="250"/>
                  </a:cubicBezTo>
                  <a:cubicBezTo>
                    <a:pt x="299" y="251"/>
                    <a:pt x="299" y="251"/>
                    <a:pt x="299" y="251"/>
                  </a:cubicBezTo>
                  <a:cubicBezTo>
                    <a:pt x="298" y="252"/>
                    <a:pt x="298" y="252"/>
                    <a:pt x="298" y="252"/>
                  </a:cubicBezTo>
                  <a:cubicBezTo>
                    <a:pt x="298" y="254"/>
                    <a:pt x="298" y="254"/>
                    <a:pt x="298" y="254"/>
                  </a:cubicBezTo>
                  <a:cubicBezTo>
                    <a:pt x="298" y="255"/>
                    <a:pt x="298" y="255"/>
                    <a:pt x="298" y="255"/>
                  </a:cubicBezTo>
                  <a:cubicBezTo>
                    <a:pt x="300" y="255"/>
                    <a:pt x="300" y="255"/>
                    <a:pt x="300" y="255"/>
                  </a:cubicBezTo>
                  <a:cubicBezTo>
                    <a:pt x="300" y="255"/>
                    <a:pt x="300" y="255"/>
                    <a:pt x="300" y="255"/>
                  </a:cubicBezTo>
                  <a:cubicBezTo>
                    <a:pt x="301" y="256"/>
                    <a:pt x="301" y="256"/>
                    <a:pt x="301" y="256"/>
                  </a:cubicBezTo>
                  <a:cubicBezTo>
                    <a:pt x="301" y="256"/>
                    <a:pt x="301" y="256"/>
                    <a:pt x="301" y="256"/>
                  </a:cubicBezTo>
                  <a:cubicBezTo>
                    <a:pt x="301" y="258"/>
                    <a:pt x="301" y="258"/>
                    <a:pt x="301" y="258"/>
                  </a:cubicBezTo>
                  <a:cubicBezTo>
                    <a:pt x="301" y="259"/>
                    <a:pt x="301" y="259"/>
                    <a:pt x="301" y="259"/>
                  </a:cubicBezTo>
                  <a:cubicBezTo>
                    <a:pt x="302" y="259"/>
                    <a:pt x="302" y="259"/>
                    <a:pt x="302" y="259"/>
                  </a:cubicBezTo>
                  <a:cubicBezTo>
                    <a:pt x="302" y="260"/>
                    <a:pt x="302" y="260"/>
                    <a:pt x="302" y="260"/>
                  </a:cubicBezTo>
                  <a:cubicBezTo>
                    <a:pt x="301" y="261"/>
                    <a:pt x="301" y="261"/>
                    <a:pt x="301" y="261"/>
                  </a:cubicBezTo>
                  <a:cubicBezTo>
                    <a:pt x="300" y="261"/>
                    <a:pt x="300" y="261"/>
                    <a:pt x="300" y="261"/>
                  </a:cubicBezTo>
                  <a:cubicBezTo>
                    <a:pt x="299" y="261"/>
                    <a:pt x="299" y="261"/>
                    <a:pt x="299" y="261"/>
                  </a:cubicBezTo>
                  <a:cubicBezTo>
                    <a:pt x="299" y="261"/>
                    <a:pt x="299" y="261"/>
                    <a:pt x="299" y="261"/>
                  </a:cubicBezTo>
                  <a:cubicBezTo>
                    <a:pt x="298" y="261"/>
                    <a:pt x="298" y="261"/>
                    <a:pt x="298" y="261"/>
                  </a:cubicBezTo>
                  <a:cubicBezTo>
                    <a:pt x="297" y="261"/>
                    <a:pt x="297" y="261"/>
                    <a:pt x="297" y="261"/>
                  </a:cubicBezTo>
                  <a:cubicBezTo>
                    <a:pt x="295" y="261"/>
                    <a:pt x="295" y="261"/>
                    <a:pt x="295" y="261"/>
                  </a:cubicBezTo>
                  <a:cubicBezTo>
                    <a:pt x="295" y="261"/>
                    <a:pt x="295" y="261"/>
                    <a:pt x="295" y="261"/>
                  </a:cubicBezTo>
                  <a:cubicBezTo>
                    <a:pt x="294" y="261"/>
                    <a:pt x="294" y="261"/>
                    <a:pt x="294" y="261"/>
                  </a:cubicBezTo>
                  <a:cubicBezTo>
                    <a:pt x="293" y="261"/>
                    <a:pt x="293" y="261"/>
                    <a:pt x="293" y="261"/>
                  </a:cubicBezTo>
                  <a:cubicBezTo>
                    <a:pt x="292" y="261"/>
                    <a:pt x="292" y="261"/>
                    <a:pt x="292" y="261"/>
                  </a:cubicBezTo>
                  <a:cubicBezTo>
                    <a:pt x="291" y="261"/>
                    <a:pt x="291" y="261"/>
                    <a:pt x="291" y="261"/>
                  </a:cubicBezTo>
                  <a:cubicBezTo>
                    <a:pt x="290" y="262"/>
                    <a:pt x="290" y="262"/>
                    <a:pt x="290" y="262"/>
                  </a:cubicBezTo>
                  <a:cubicBezTo>
                    <a:pt x="290" y="262"/>
                    <a:pt x="290" y="262"/>
                    <a:pt x="290" y="262"/>
                  </a:cubicBezTo>
                  <a:cubicBezTo>
                    <a:pt x="288" y="261"/>
                    <a:pt x="288" y="261"/>
                    <a:pt x="288" y="261"/>
                  </a:cubicBezTo>
                  <a:cubicBezTo>
                    <a:pt x="287" y="261"/>
                    <a:pt x="287" y="261"/>
                    <a:pt x="287" y="261"/>
                  </a:cubicBezTo>
                  <a:cubicBezTo>
                    <a:pt x="285" y="259"/>
                    <a:pt x="285" y="259"/>
                    <a:pt x="285" y="259"/>
                  </a:cubicBezTo>
                  <a:cubicBezTo>
                    <a:pt x="285" y="259"/>
                    <a:pt x="285" y="259"/>
                    <a:pt x="285" y="259"/>
                  </a:cubicBezTo>
                  <a:cubicBezTo>
                    <a:pt x="285" y="258"/>
                    <a:pt x="285" y="258"/>
                    <a:pt x="285" y="258"/>
                  </a:cubicBezTo>
                  <a:cubicBezTo>
                    <a:pt x="285" y="258"/>
                    <a:pt x="285" y="258"/>
                    <a:pt x="285" y="258"/>
                  </a:cubicBezTo>
                  <a:cubicBezTo>
                    <a:pt x="283" y="258"/>
                    <a:pt x="283" y="258"/>
                    <a:pt x="283" y="258"/>
                  </a:cubicBezTo>
                  <a:cubicBezTo>
                    <a:pt x="283" y="258"/>
                    <a:pt x="283" y="258"/>
                    <a:pt x="283" y="258"/>
                  </a:cubicBezTo>
                  <a:cubicBezTo>
                    <a:pt x="282" y="258"/>
                    <a:pt x="282" y="258"/>
                    <a:pt x="282" y="258"/>
                  </a:cubicBezTo>
                  <a:cubicBezTo>
                    <a:pt x="281" y="258"/>
                    <a:pt x="281" y="258"/>
                    <a:pt x="281" y="258"/>
                  </a:cubicBezTo>
                  <a:cubicBezTo>
                    <a:pt x="280" y="258"/>
                    <a:pt x="280" y="258"/>
                    <a:pt x="280" y="258"/>
                  </a:cubicBezTo>
                  <a:cubicBezTo>
                    <a:pt x="280" y="258"/>
                    <a:pt x="280" y="258"/>
                    <a:pt x="280" y="258"/>
                  </a:cubicBezTo>
                  <a:cubicBezTo>
                    <a:pt x="280" y="257"/>
                    <a:pt x="280" y="257"/>
                    <a:pt x="280" y="257"/>
                  </a:cubicBezTo>
                  <a:cubicBezTo>
                    <a:pt x="279" y="257"/>
                    <a:pt x="279" y="257"/>
                    <a:pt x="279" y="257"/>
                  </a:cubicBezTo>
                  <a:cubicBezTo>
                    <a:pt x="279" y="257"/>
                    <a:pt x="279" y="257"/>
                    <a:pt x="279" y="257"/>
                  </a:cubicBezTo>
                  <a:cubicBezTo>
                    <a:pt x="278" y="257"/>
                    <a:pt x="278" y="257"/>
                    <a:pt x="278" y="257"/>
                  </a:cubicBezTo>
                  <a:cubicBezTo>
                    <a:pt x="277" y="257"/>
                    <a:pt x="277" y="257"/>
                    <a:pt x="277" y="257"/>
                  </a:cubicBezTo>
                  <a:cubicBezTo>
                    <a:pt x="277" y="257"/>
                    <a:pt x="277" y="257"/>
                    <a:pt x="277" y="257"/>
                  </a:cubicBezTo>
                  <a:cubicBezTo>
                    <a:pt x="276" y="257"/>
                    <a:pt x="276" y="257"/>
                    <a:pt x="276" y="257"/>
                  </a:cubicBezTo>
                  <a:cubicBezTo>
                    <a:pt x="274" y="257"/>
                    <a:pt x="274" y="257"/>
                    <a:pt x="274" y="257"/>
                  </a:cubicBezTo>
                  <a:cubicBezTo>
                    <a:pt x="273" y="258"/>
                    <a:pt x="273" y="258"/>
                    <a:pt x="273" y="258"/>
                  </a:cubicBezTo>
                  <a:cubicBezTo>
                    <a:pt x="273" y="259"/>
                    <a:pt x="273" y="259"/>
                    <a:pt x="273" y="259"/>
                  </a:cubicBezTo>
                  <a:cubicBezTo>
                    <a:pt x="272" y="259"/>
                    <a:pt x="272" y="259"/>
                    <a:pt x="272" y="259"/>
                  </a:cubicBezTo>
                  <a:cubicBezTo>
                    <a:pt x="271" y="259"/>
                    <a:pt x="271" y="259"/>
                    <a:pt x="271" y="259"/>
                  </a:cubicBezTo>
                  <a:cubicBezTo>
                    <a:pt x="271" y="259"/>
                    <a:pt x="271" y="259"/>
                    <a:pt x="271" y="259"/>
                  </a:cubicBezTo>
                  <a:cubicBezTo>
                    <a:pt x="271" y="259"/>
                    <a:pt x="271" y="259"/>
                    <a:pt x="271" y="259"/>
                  </a:cubicBezTo>
                  <a:cubicBezTo>
                    <a:pt x="271" y="260"/>
                    <a:pt x="271" y="260"/>
                    <a:pt x="271" y="260"/>
                  </a:cubicBezTo>
                  <a:cubicBezTo>
                    <a:pt x="271" y="260"/>
                    <a:pt x="271" y="260"/>
                    <a:pt x="271" y="260"/>
                  </a:cubicBezTo>
                  <a:cubicBezTo>
                    <a:pt x="270" y="261"/>
                    <a:pt x="270" y="261"/>
                    <a:pt x="270" y="261"/>
                  </a:cubicBezTo>
                  <a:cubicBezTo>
                    <a:pt x="269" y="261"/>
                    <a:pt x="269" y="261"/>
                    <a:pt x="269" y="261"/>
                  </a:cubicBezTo>
                  <a:cubicBezTo>
                    <a:pt x="269" y="262"/>
                    <a:pt x="269" y="262"/>
                    <a:pt x="269" y="262"/>
                  </a:cubicBezTo>
                  <a:cubicBezTo>
                    <a:pt x="269" y="262"/>
                    <a:pt x="269" y="262"/>
                    <a:pt x="269" y="262"/>
                  </a:cubicBezTo>
                  <a:cubicBezTo>
                    <a:pt x="267" y="263"/>
                    <a:pt x="267" y="263"/>
                    <a:pt x="267" y="263"/>
                  </a:cubicBezTo>
                  <a:cubicBezTo>
                    <a:pt x="267" y="264"/>
                    <a:pt x="267" y="264"/>
                    <a:pt x="267" y="264"/>
                  </a:cubicBezTo>
                  <a:cubicBezTo>
                    <a:pt x="267" y="264"/>
                    <a:pt x="267" y="264"/>
                    <a:pt x="267" y="264"/>
                  </a:cubicBezTo>
                  <a:cubicBezTo>
                    <a:pt x="266" y="265"/>
                    <a:pt x="266" y="265"/>
                    <a:pt x="266" y="265"/>
                  </a:cubicBezTo>
                  <a:cubicBezTo>
                    <a:pt x="265" y="266"/>
                    <a:pt x="265" y="266"/>
                    <a:pt x="265" y="266"/>
                  </a:cubicBezTo>
                  <a:cubicBezTo>
                    <a:pt x="265" y="266"/>
                    <a:pt x="265" y="266"/>
                    <a:pt x="265" y="266"/>
                  </a:cubicBezTo>
                  <a:cubicBezTo>
                    <a:pt x="263" y="266"/>
                    <a:pt x="263" y="266"/>
                    <a:pt x="263" y="266"/>
                  </a:cubicBezTo>
                  <a:cubicBezTo>
                    <a:pt x="262" y="266"/>
                    <a:pt x="262" y="266"/>
                    <a:pt x="262" y="266"/>
                  </a:cubicBezTo>
                  <a:cubicBezTo>
                    <a:pt x="261" y="268"/>
                    <a:pt x="261" y="268"/>
                    <a:pt x="261" y="268"/>
                  </a:cubicBezTo>
                  <a:cubicBezTo>
                    <a:pt x="261" y="268"/>
                    <a:pt x="261" y="268"/>
                    <a:pt x="261" y="268"/>
                  </a:cubicBezTo>
                  <a:cubicBezTo>
                    <a:pt x="261" y="268"/>
                    <a:pt x="261" y="268"/>
                    <a:pt x="261" y="268"/>
                  </a:cubicBezTo>
                  <a:cubicBezTo>
                    <a:pt x="260" y="268"/>
                    <a:pt x="260" y="268"/>
                    <a:pt x="260" y="268"/>
                  </a:cubicBezTo>
                  <a:cubicBezTo>
                    <a:pt x="259" y="268"/>
                    <a:pt x="259" y="268"/>
                    <a:pt x="259" y="268"/>
                  </a:cubicBezTo>
                  <a:cubicBezTo>
                    <a:pt x="259" y="267"/>
                    <a:pt x="259" y="267"/>
                    <a:pt x="259" y="267"/>
                  </a:cubicBezTo>
                  <a:cubicBezTo>
                    <a:pt x="258" y="267"/>
                    <a:pt x="258" y="267"/>
                    <a:pt x="258" y="267"/>
                  </a:cubicBezTo>
                  <a:cubicBezTo>
                    <a:pt x="257" y="266"/>
                    <a:pt x="257" y="266"/>
                    <a:pt x="257" y="266"/>
                  </a:cubicBezTo>
                  <a:cubicBezTo>
                    <a:pt x="256" y="266"/>
                    <a:pt x="256" y="266"/>
                    <a:pt x="256" y="266"/>
                  </a:cubicBezTo>
                  <a:cubicBezTo>
                    <a:pt x="256" y="265"/>
                    <a:pt x="256" y="265"/>
                    <a:pt x="256" y="265"/>
                  </a:cubicBezTo>
                  <a:cubicBezTo>
                    <a:pt x="256" y="264"/>
                    <a:pt x="256" y="264"/>
                    <a:pt x="256" y="264"/>
                  </a:cubicBezTo>
                  <a:cubicBezTo>
                    <a:pt x="256" y="264"/>
                    <a:pt x="256" y="264"/>
                    <a:pt x="256" y="264"/>
                  </a:cubicBezTo>
                  <a:cubicBezTo>
                    <a:pt x="255" y="265"/>
                    <a:pt x="255" y="265"/>
                    <a:pt x="255" y="265"/>
                  </a:cubicBezTo>
                  <a:cubicBezTo>
                    <a:pt x="254" y="265"/>
                    <a:pt x="254" y="265"/>
                    <a:pt x="254" y="265"/>
                  </a:cubicBezTo>
                  <a:cubicBezTo>
                    <a:pt x="253" y="265"/>
                    <a:pt x="253" y="265"/>
                    <a:pt x="253" y="265"/>
                  </a:cubicBezTo>
                  <a:cubicBezTo>
                    <a:pt x="251" y="266"/>
                    <a:pt x="251" y="266"/>
                    <a:pt x="251" y="266"/>
                  </a:cubicBezTo>
                  <a:cubicBezTo>
                    <a:pt x="251" y="266"/>
                    <a:pt x="251" y="266"/>
                    <a:pt x="251" y="266"/>
                  </a:cubicBezTo>
                  <a:cubicBezTo>
                    <a:pt x="250" y="266"/>
                    <a:pt x="250" y="266"/>
                    <a:pt x="250" y="266"/>
                  </a:cubicBezTo>
                  <a:cubicBezTo>
                    <a:pt x="250" y="266"/>
                    <a:pt x="250" y="266"/>
                    <a:pt x="250" y="266"/>
                  </a:cubicBezTo>
                  <a:cubicBezTo>
                    <a:pt x="249" y="266"/>
                    <a:pt x="249" y="266"/>
                    <a:pt x="249" y="266"/>
                  </a:cubicBezTo>
                  <a:cubicBezTo>
                    <a:pt x="248" y="266"/>
                    <a:pt x="248" y="266"/>
                    <a:pt x="248" y="266"/>
                  </a:cubicBezTo>
                  <a:cubicBezTo>
                    <a:pt x="248" y="266"/>
                    <a:pt x="248" y="266"/>
                    <a:pt x="248" y="266"/>
                  </a:cubicBezTo>
                  <a:cubicBezTo>
                    <a:pt x="248" y="265"/>
                    <a:pt x="248" y="265"/>
                    <a:pt x="248" y="265"/>
                  </a:cubicBezTo>
                  <a:cubicBezTo>
                    <a:pt x="248" y="265"/>
                    <a:pt x="248" y="265"/>
                    <a:pt x="248" y="265"/>
                  </a:cubicBezTo>
                  <a:cubicBezTo>
                    <a:pt x="248" y="264"/>
                    <a:pt x="248" y="264"/>
                    <a:pt x="248" y="264"/>
                  </a:cubicBezTo>
                  <a:cubicBezTo>
                    <a:pt x="248" y="264"/>
                    <a:pt x="248" y="264"/>
                    <a:pt x="248" y="264"/>
                  </a:cubicBezTo>
                  <a:cubicBezTo>
                    <a:pt x="248" y="263"/>
                    <a:pt x="248" y="263"/>
                    <a:pt x="248" y="263"/>
                  </a:cubicBezTo>
                  <a:cubicBezTo>
                    <a:pt x="247" y="263"/>
                    <a:pt x="247" y="263"/>
                    <a:pt x="247" y="263"/>
                  </a:cubicBezTo>
                  <a:cubicBezTo>
                    <a:pt x="247" y="263"/>
                    <a:pt x="247" y="263"/>
                    <a:pt x="247" y="263"/>
                  </a:cubicBezTo>
                  <a:cubicBezTo>
                    <a:pt x="246" y="262"/>
                    <a:pt x="246" y="262"/>
                    <a:pt x="246" y="262"/>
                  </a:cubicBezTo>
                  <a:cubicBezTo>
                    <a:pt x="245" y="262"/>
                    <a:pt x="245" y="262"/>
                    <a:pt x="245" y="262"/>
                  </a:cubicBezTo>
                  <a:cubicBezTo>
                    <a:pt x="244" y="262"/>
                    <a:pt x="244" y="262"/>
                    <a:pt x="244" y="262"/>
                  </a:cubicBezTo>
                  <a:cubicBezTo>
                    <a:pt x="244" y="261"/>
                    <a:pt x="244" y="261"/>
                    <a:pt x="244" y="261"/>
                  </a:cubicBezTo>
                  <a:cubicBezTo>
                    <a:pt x="243" y="260"/>
                    <a:pt x="243" y="260"/>
                    <a:pt x="243" y="260"/>
                  </a:cubicBezTo>
                  <a:cubicBezTo>
                    <a:pt x="242" y="259"/>
                    <a:pt x="242" y="259"/>
                    <a:pt x="242" y="259"/>
                  </a:cubicBezTo>
                  <a:cubicBezTo>
                    <a:pt x="240" y="259"/>
                    <a:pt x="240" y="259"/>
                    <a:pt x="240" y="259"/>
                  </a:cubicBezTo>
                  <a:cubicBezTo>
                    <a:pt x="239" y="259"/>
                    <a:pt x="239" y="259"/>
                    <a:pt x="239" y="259"/>
                  </a:cubicBezTo>
                  <a:cubicBezTo>
                    <a:pt x="237" y="259"/>
                    <a:pt x="237" y="259"/>
                    <a:pt x="237" y="259"/>
                  </a:cubicBezTo>
                  <a:cubicBezTo>
                    <a:pt x="237" y="259"/>
                    <a:pt x="237" y="259"/>
                    <a:pt x="237" y="259"/>
                  </a:cubicBezTo>
                  <a:cubicBezTo>
                    <a:pt x="238" y="260"/>
                    <a:pt x="238" y="260"/>
                    <a:pt x="238" y="260"/>
                  </a:cubicBezTo>
                  <a:cubicBezTo>
                    <a:pt x="237" y="260"/>
                    <a:pt x="237" y="260"/>
                    <a:pt x="237" y="260"/>
                  </a:cubicBezTo>
                  <a:cubicBezTo>
                    <a:pt x="236" y="260"/>
                    <a:pt x="236" y="260"/>
                    <a:pt x="236" y="260"/>
                  </a:cubicBezTo>
                  <a:cubicBezTo>
                    <a:pt x="236" y="260"/>
                    <a:pt x="236" y="260"/>
                    <a:pt x="236" y="260"/>
                  </a:cubicBezTo>
                  <a:cubicBezTo>
                    <a:pt x="235" y="261"/>
                    <a:pt x="235" y="261"/>
                    <a:pt x="235" y="261"/>
                  </a:cubicBezTo>
                  <a:cubicBezTo>
                    <a:pt x="234" y="260"/>
                    <a:pt x="234" y="260"/>
                    <a:pt x="234" y="260"/>
                  </a:cubicBezTo>
                  <a:cubicBezTo>
                    <a:pt x="233" y="260"/>
                    <a:pt x="233" y="260"/>
                    <a:pt x="233" y="260"/>
                  </a:cubicBezTo>
                  <a:cubicBezTo>
                    <a:pt x="232" y="261"/>
                    <a:pt x="232" y="261"/>
                    <a:pt x="232" y="261"/>
                  </a:cubicBezTo>
                  <a:cubicBezTo>
                    <a:pt x="232" y="261"/>
                    <a:pt x="232" y="261"/>
                    <a:pt x="232" y="261"/>
                  </a:cubicBezTo>
                  <a:cubicBezTo>
                    <a:pt x="231" y="260"/>
                    <a:pt x="231" y="260"/>
                    <a:pt x="231" y="260"/>
                  </a:cubicBezTo>
                  <a:cubicBezTo>
                    <a:pt x="230" y="260"/>
                    <a:pt x="230" y="260"/>
                    <a:pt x="230" y="260"/>
                  </a:cubicBezTo>
                  <a:cubicBezTo>
                    <a:pt x="230" y="259"/>
                    <a:pt x="230" y="259"/>
                    <a:pt x="230" y="259"/>
                  </a:cubicBezTo>
                  <a:cubicBezTo>
                    <a:pt x="230" y="259"/>
                    <a:pt x="230" y="259"/>
                    <a:pt x="230" y="259"/>
                  </a:cubicBezTo>
                  <a:cubicBezTo>
                    <a:pt x="229" y="258"/>
                    <a:pt x="229" y="258"/>
                    <a:pt x="229" y="258"/>
                  </a:cubicBezTo>
                  <a:cubicBezTo>
                    <a:pt x="228" y="258"/>
                    <a:pt x="228" y="258"/>
                    <a:pt x="228" y="258"/>
                  </a:cubicBezTo>
                  <a:cubicBezTo>
                    <a:pt x="228" y="259"/>
                    <a:pt x="228" y="259"/>
                    <a:pt x="228" y="259"/>
                  </a:cubicBezTo>
                  <a:cubicBezTo>
                    <a:pt x="228" y="259"/>
                    <a:pt x="228" y="259"/>
                    <a:pt x="228" y="259"/>
                  </a:cubicBezTo>
                  <a:cubicBezTo>
                    <a:pt x="228" y="260"/>
                    <a:pt x="228" y="260"/>
                    <a:pt x="228" y="260"/>
                  </a:cubicBezTo>
                  <a:cubicBezTo>
                    <a:pt x="227" y="260"/>
                    <a:pt x="227" y="260"/>
                    <a:pt x="227" y="260"/>
                  </a:cubicBezTo>
                  <a:cubicBezTo>
                    <a:pt x="226" y="260"/>
                    <a:pt x="226" y="260"/>
                    <a:pt x="226" y="260"/>
                  </a:cubicBezTo>
                  <a:cubicBezTo>
                    <a:pt x="215" y="248"/>
                    <a:pt x="215" y="248"/>
                    <a:pt x="215" y="248"/>
                  </a:cubicBezTo>
                  <a:cubicBezTo>
                    <a:pt x="207" y="243"/>
                    <a:pt x="207" y="243"/>
                    <a:pt x="207" y="243"/>
                  </a:cubicBezTo>
                  <a:cubicBezTo>
                    <a:pt x="207" y="242"/>
                    <a:pt x="207" y="242"/>
                    <a:pt x="207" y="242"/>
                  </a:cubicBezTo>
                  <a:cubicBezTo>
                    <a:pt x="208" y="242"/>
                    <a:pt x="208" y="242"/>
                    <a:pt x="208" y="242"/>
                  </a:cubicBezTo>
                  <a:cubicBezTo>
                    <a:pt x="208" y="241"/>
                    <a:pt x="208" y="241"/>
                    <a:pt x="208" y="241"/>
                  </a:cubicBezTo>
                  <a:cubicBezTo>
                    <a:pt x="208" y="241"/>
                    <a:pt x="208" y="241"/>
                    <a:pt x="208" y="241"/>
                  </a:cubicBezTo>
                  <a:cubicBezTo>
                    <a:pt x="208" y="240"/>
                    <a:pt x="208" y="240"/>
                    <a:pt x="208" y="240"/>
                  </a:cubicBezTo>
                  <a:cubicBezTo>
                    <a:pt x="207" y="241"/>
                    <a:pt x="207" y="241"/>
                    <a:pt x="207" y="241"/>
                  </a:cubicBezTo>
                  <a:cubicBezTo>
                    <a:pt x="206" y="241"/>
                    <a:pt x="206" y="241"/>
                    <a:pt x="206" y="241"/>
                  </a:cubicBezTo>
                  <a:cubicBezTo>
                    <a:pt x="205" y="241"/>
                    <a:pt x="205" y="241"/>
                    <a:pt x="205" y="241"/>
                  </a:cubicBezTo>
                  <a:cubicBezTo>
                    <a:pt x="205" y="242"/>
                    <a:pt x="205" y="242"/>
                    <a:pt x="205" y="242"/>
                  </a:cubicBezTo>
                  <a:cubicBezTo>
                    <a:pt x="204" y="243"/>
                    <a:pt x="204" y="243"/>
                    <a:pt x="204" y="243"/>
                  </a:cubicBezTo>
                  <a:cubicBezTo>
                    <a:pt x="203" y="243"/>
                    <a:pt x="203" y="243"/>
                    <a:pt x="203" y="243"/>
                  </a:cubicBezTo>
                  <a:cubicBezTo>
                    <a:pt x="203" y="244"/>
                    <a:pt x="203" y="244"/>
                    <a:pt x="203" y="244"/>
                  </a:cubicBezTo>
                  <a:cubicBezTo>
                    <a:pt x="202" y="244"/>
                    <a:pt x="202" y="244"/>
                    <a:pt x="202" y="244"/>
                  </a:cubicBezTo>
                  <a:cubicBezTo>
                    <a:pt x="202" y="245"/>
                    <a:pt x="202" y="245"/>
                    <a:pt x="202" y="245"/>
                  </a:cubicBezTo>
                  <a:cubicBezTo>
                    <a:pt x="200" y="245"/>
                    <a:pt x="200" y="245"/>
                    <a:pt x="200" y="245"/>
                  </a:cubicBezTo>
                  <a:cubicBezTo>
                    <a:pt x="199" y="245"/>
                    <a:pt x="199" y="245"/>
                    <a:pt x="199" y="245"/>
                  </a:cubicBezTo>
                  <a:cubicBezTo>
                    <a:pt x="200" y="246"/>
                    <a:pt x="200" y="246"/>
                    <a:pt x="200" y="246"/>
                  </a:cubicBezTo>
                  <a:cubicBezTo>
                    <a:pt x="199" y="247"/>
                    <a:pt x="199" y="247"/>
                    <a:pt x="199" y="247"/>
                  </a:cubicBezTo>
                  <a:cubicBezTo>
                    <a:pt x="199" y="246"/>
                    <a:pt x="199" y="246"/>
                    <a:pt x="199" y="246"/>
                  </a:cubicBezTo>
                  <a:cubicBezTo>
                    <a:pt x="197" y="246"/>
                    <a:pt x="197" y="246"/>
                    <a:pt x="197" y="246"/>
                  </a:cubicBezTo>
                  <a:cubicBezTo>
                    <a:pt x="196" y="246"/>
                    <a:pt x="196" y="246"/>
                    <a:pt x="196" y="246"/>
                  </a:cubicBezTo>
                  <a:cubicBezTo>
                    <a:pt x="195" y="247"/>
                    <a:pt x="195" y="247"/>
                    <a:pt x="195" y="247"/>
                  </a:cubicBezTo>
                  <a:cubicBezTo>
                    <a:pt x="195" y="247"/>
                    <a:pt x="195" y="247"/>
                    <a:pt x="195" y="247"/>
                  </a:cubicBezTo>
                  <a:cubicBezTo>
                    <a:pt x="194" y="246"/>
                    <a:pt x="194" y="246"/>
                    <a:pt x="194" y="246"/>
                  </a:cubicBezTo>
                  <a:cubicBezTo>
                    <a:pt x="194" y="245"/>
                    <a:pt x="194" y="245"/>
                    <a:pt x="194" y="245"/>
                  </a:cubicBezTo>
                  <a:cubicBezTo>
                    <a:pt x="195" y="245"/>
                    <a:pt x="195" y="245"/>
                    <a:pt x="195" y="245"/>
                  </a:cubicBezTo>
                  <a:cubicBezTo>
                    <a:pt x="195" y="244"/>
                    <a:pt x="195" y="244"/>
                    <a:pt x="195" y="244"/>
                  </a:cubicBezTo>
                  <a:cubicBezTo>
                    <a:pt x="195" y="244"/>
                    <a:pt x="195" y="244"/>
                    <a:pt x="195" y="244"/>
                  </a:cubicBezTo>
                  <a:cubicBezTo>
                    <a:pt x="194" y="244"/>
                    <a:pt x="194" y="244"/>
                    <a:pt x="194" y="244"/>
                  </a:cubicBezTo>
                  <a:cubicBezTo>
                    <a:pt x="193" y="244"/>
                    <a:pt x="193" y="244"/>
                    <a:pt x="193" y="244"/>
                  </a:cubicBezTo>
                  <a:cubicBezTo>
                    <a:pt x="192" y="243"/>
                    <a:pt x="192" y="243"/>
                    <a:pt x="192" y="243"/>
                  </a:cubicBezTo>
                  <a:cubicBezTo>
                    <a:pt x="191" y="243"/>
                    <a:pt x="191" y="243"/>
                    <a:pt x="191" y="243"/>
                  </a:cubicBezTo>
                  <a:cubicBezTo>
                    <a:pt x="191" y="244"/>
                    <a:pt x="191" y="244"/>
                    <a:pt x="191" y="244"/>
                  </a:cubicBezTo>
                  <a:cubicBezTo>
                    <a:pt x="191" y="244"/>
                    <a:pt x="191" y="244"/>
                    <a:pt x="191" y="244"/>
                  </a:cubicBezTo>
                  <a:cubicBezTo>
                    <a:pt x="191" y="245"/>
                    <a:pt x="191" y="245"/>
                    <a:pt x="191" y="245"/>
                  </a:cubicBezTo>
                  <a:cubicBezTo>
                    <a:pt x="190" y="245"/>
                    <a:pt x="190" y="245"/>
                    <a:pt x="190" y="245"/>
                  </a:cubicBezTo>
                  <a:cubicBezTo>
                    <a:pt x="190" y="244"/>
                    <a:pt x="190" y="244"/>
                    <a:pt x="190" y="244"/>
                  </a:cubicBezTo>
                  <a:cubicBezTo>
                    <a:pt x="190" y="243"/>
                    <a:pt x="190" y="243"/>
                    <a:pt x="190" y="243"/>
                  </a:cubicBezTo>
                  <a:cubicBezTo>
                    <a:pt x="188" y="242"/>
                    <a:pt x="188" y="242"/>
                    <a:pt x="188" y="242"/>
                  </a:cubicBezTo>
                  <a:cubicBezTo>
                    <a:pt x="188" y="242"/>
                    <a:pt x="188" y="242"/>
                    <a:pt x="188" y="242"/>
                  </a:cubicBezTo>
                  <a:cubicBezTo>
                    <a:pt x="188" y="243"/>
                    <a:pt x="188" y="243"/>
                    <a:pt x="188" y="243"/>
                  </a:cubicBezTo>
                  <a:cubicBezTo>
                    <a:pt x="188" y="243"/>
                    <a:pt x="188" y="243"/>
                    <a:pt x="188" y="243"/>
                  </a:cubicBezTo>
                  <a:cubicBezTo>
                    <a:pt x="187" y="243"/>
                    <a:pt x="187" y="243"/>
                    <a:pt x="187" y="243"/>
                  </a:cubicBezTo>
                  <a:cubicBezTo>
                    <a:pt x="187" y="242"/>
                    <a:pt x="187" y="242"/>
                    <a:pt x="187" y="242"/>
                  </a:cubicBezTo>
                  <a:cubicBezTo>
                    <a:pt x="187" y="243"/>
                    <a:pt x="187" y="243"/>
                    <a:pt x="187" y="243"/>
                  </a:cubicBezTo>
                  <a:cubicBezTo>
                    <a:pt x="186" y="243"/>
                    <a:pt x="186" y="243"/>
                    <a:pt x="186" y="243"/>
                  </a:cubicBezTo>
                  <a:cubicBezTo>
                    <a:pt x="186" y="243"/>
                    <a:pt x="186" y="243"/>
                    <a:pt x="186" y="243"/>
                  </a:cubicBezTo>
                  <a:cubicBezTo>
                    <a:pt x="185" y="243"/>
                    <a:pt x="185" y="243"/>
                    <a:pt x="185" y="243"/>
                  </a:cubicBezTo>
                  <a:cubicBezTo>
                    <a:pt x="184" y="243"/>
                    <a:pt x="184" y="243"/>
                    <a:pt x="184" y="243"/>
                  </a:cubicBezTo>
                  <a:cubicBezTo>
                    <a:pt x="184" y="243"/>
                    <a:pt x="184" y="243"/>
                    <a:pt x="184" y="243"/>
                  </a:cubicBezTo>
                  <a:cubicBezTo>
                    <a:pt x="183" y="242"/>
                    <a:pt x="183" y="242"/>
                    <a:pt x="183" y="242"/>
                  </a:cubicBezTo>
                  <a:cubicBezTo>
                    <a:pt x="184" y="242"/>
                    <a:pt x="184" y="242"/>
                    <a:pt x="184" y="242"/>
                  </a:cubicBezTo>
                  <a:cubicBezTo>
                    <a:pt x="184" y="242"/>
                    <a:pt x="184" y="242"/>
                    <a:pt x="184" y="242"/>
                  </a:cubicBezTo>
                  <a:cubicBezTo>
                    <a:pt x="184" y="241"/>
                    <a:pt x="184" y="241"/>
                    <a:pt x="184" y="241"/>
                  </a:cubicBezTo>
                  <a:cubicBezTo>
                    <a:pt x="184" y="240"/>
                    <a:pt x="184" y="240"/>
                    <a:pt x="184" y="240"/>
                  </a:cubicBezTo>
                  <a:cubicBezTo>
                    <a:pt x="184" y="240"/>
                    <a:pt x="184" y="240"/>
                    <a:pt x="184" y="240"/>
                  </a:cubicBezTo>
                  <a:cubicBezTo>
                    <a:pt x="183" y="240"/>
                    <a:pt x="183" y="240"/>
                    <a:pt x="183" y="240"/>
                  </a:cubicBezTo>
                  <a:cubicBezTo>
                    <a:pt x="183" y="239"/>
                    <a:pt x="183" y="239"/>
                    <a:pt x="183" y="239"/>
                  </a:cubicBezTo>
                  <a:cubicBezTo>
                    <a:pt x="182" y="238"/>
                    <a:pt x="182" y="238"/>
                    <a:pt x="182" y="238"/>
                  </a:cubicBezTo>
                  <a:cubicBezTo>
                    <a:pt x="182" y="238"/>
                    <a:pt x="182" y="238"/>
                    <a:pt x="182" y="238"/>
                  </a:cubicBezTo>
                  <a:cubicBezTo>
                    <a:pt x="182" y="237"/>
                    <a:pt x="182" y="237"/>
                    <a:pt x="182" y="237"/>
                  </a:cubicBezTo>
                  <a:cubicBezTo>
                    <a:pt x="181" y="237"/>
                    <a:pt x="181" y="237"/>
                    <a:pt x="181" y="237"/>
                  </a:cubicBezTo>
                  <a:cubicBezTo>
                    <a:pt x="180" y="237"/>
                    <a:pt x="180" y="237"/>
                    <a:pt x="180" y="237"/>
                  </a:cubicBezTo>
                  <a:cubicBezTo>
                    <a:pt x="179" y="237"/>
                    <a:pt x="179" y="237"/>
                    <a:pt x="179" y="237"/>
                  </a:cubicBezTo>
                  <a:cubicBezTo>
                    <a:pt x="178" y="237"/>
                    <a:pt x="178" y="237"/>
                    <a:pt x="178" y="237"/>
                  </a:cubicBezTo>
                  <a:cubicBezTo>
                    <a:pt x="177" y="237"/>
                    <a:pt x="177" y="237"/>
                    <a:pt x="177" y="237"/>
                  </a:cubicBezTo>
                  <a:cubicBezTo>
                    <a:pt x="175" y="236"/>
                    <a:pt x="175" y="236"/>
                    <a:pt x="175" y="236"/>
                  </a:cubicBezTo>
                  <a:cubicBezTo>
                    <a:pt x="175" y="237"/>
                    <a:pt x="175" y="237"/>
                    <a:pt x="175" y="237"/>
                  </a:cubicBezTo>
                  <a:cubicBezTo>
                    <a:pt x="174" y="236"/>
                    <a:pt x="174" y="236"/>
                    <a:pt x="174" y="236"/>
                  </a:cubicBezTo>
                  <a:cubicBezTo>
                    <a:pt x="173" y="237"/>
                    <a:pt x="173" y="237"/>
                    <a:pt x="173" y="237"/>
                  </a:cubicBezTo>
                  <a:cubicBezTo>
                    <a:pt x="173" y="238"/>
                    <a:pt x="173" y="238"/>
                    <a:pt x="173" y="238"/>
                  </a:cubicBezTo>
                  <a:cubicBezTo>
                    <a:pt x="172" y="238"/>
                    <a:pt x="172" y="238"/>
                    <a:pt x="172" y="238"/>
                  </a:cubicBezTo>
                  <a:cubicBezTo>
                    <a:pt x="172" y="238"/>
                    <a:pt x="172" y="238"/>
                    <a:pt x="172" y="238"/>
                  </a:cubicBezTo>
                  <a:cubicBezTo>
                    <a:pt x="172" y="239"/>
                    <a:pt x="172" y="239"/>
                    <a:pt x="172" y="239"/>
                  </a:cubicBezTo>
                  <a:cubicBezTo>
                    <a:pt x="172" y="239"/>
                    <a:pt x="172" y="239"/>
                    <a:pt x="172" y="239"/>
                  </a:cubicBezTo>
                  <a:cubicBezTo>
                    <a:pt x="171" y="239"/>
                    <a:pt x="171" y="239"/>
                    <a:pt x="171" y="239"/>
                  </a:cubicBezTo>
                  <a:cubicBezTo>
                    <a:pt x="170" y="239"/>
                    <a:pt x="170" y="239"/>
                    <a:pt x="170" y="239"/>
                  </a:cubicBezTo>
                  <a:cubicBezTo>
                    <a:pt x="170" y="240"/>
                    <a:pt x="170" y="240"/>
                    <a:pt x="170" y="240"/>
                  </a:cubicBezTo>
                  <a:cubicBezTo>
                    <a:pt x="169" y="240"/>
                    <a:pt x="169" y="240"/>
                    <a:pt x="169" y="240"/>
                  </a:cubicBezTo>
                  <a:cubicBezTo>
                    <a:pt x="168" y="240"/>
                    <a:pt x="168" y="240"/>
                    <a:pt x="168" y="240"/>
                  </a:cubicBezTo>
                  <a:cubicBezTo>
                    <a:pt x="168" y="240"/>
                    <a:pt x="168" y="240"/>
                    <a:pt x="168" y="240"/>
                  </a:cubicBezTo>
                  <a:cubicBezTo>
                    <a:pt x="166" y="242"/>
                    <a:pt x="166" y="242"/>
                    <a:pt x="166" y="242"/>
                  </a:cubicBezTo>
                  <a:cubicBezTo>
                    <a:pt x="165" y="242"/>
                    <a:pt x="165" y="242"/>
                    <a:pt x="165" y="242"/>
                  </a:cubicBezTo>
                  <a:cubicBezTo>
                    <a:pt x="164" y="242"/>
                    <a:pt x="164" y="242"/>
                    <a:pt x="164" y="242"/>
                  </a:cubicBezTo>
                  <a:cubicBezTo>
                    <a:pt x="163" y="242"/>
                    <a:pt x="163" y="242"/>
                    <a:pt x="163" y="242"/>
                  </a:cubicBezTo>
                  <a:cubicBezTo>
                    <a:pt x="163" y="242"/>
                    <a:pt x="163" y="242"/>
                    <a:pt x="163" y="242"/>
                  </a:cubicBezTo>
                  <a:cubicBezTo>
                    <a:pt x="162" y="242"/>
                    <a:pt x="162" y="242"/>
                    <a:pt x="162" y="242"/>
                  </a:cubicBezTo>
                  <a:cubicBezTo>
                    <a:pt x="162" y="243"/>
                    <a:pt x="162" y="243"/>
                    <a:pt x="162" y="243"/>
                  </a:cubicBezTo>
                  <a:cubicBezTo>
                    <a:pt x="161" y="243"/>
                    <a:pt x="161" y="243"/>
                    <a:pt x="161" y="243"/>
                  </a:cubicBezTo>
                  <a:cubicBezTo>
                    <a:pt x="161" y="243"/>
                    <a:pt x="161" y="243"/>
                    <a:pt x="161" y="243"/>
                  </a:cubicBezTo>
                  <a:cubicBezTo>
                    <a:pt x="161" y="244"/>
                    <a:pt x="161" y="244"/>
                    <a:pt x="161" y="244"/>
                  </a:cubicBezTo>
                  <a:cubicBezTo>
                    <a:pt x="160" y="244"/>
                    <a:pt x="160" y="244"/>
                    <a:pt x="160" y="244"/>
                  </a:cubicBezTo>
                  <a:cubicBezTo>
                    <a:pt x="160" y="244"/>
                    <a:pt x="160" y="244"/>
                    <a:pt x="160" y="244"/>
                  </a:cubicBezTo>
                  <a:cubicBezTo>
                    <a:pt x="159" y="244"/>
                    <a:pt x="159" y="244"/>
                    <a:pt x="159" y="244"/>
                  </a:cubicBezTo>
                  <a:cubicBezTo>
                    <a:pt x="158" y="244"/>
                    <a:pt x="158" y="244"/>
                    <a:pt x="158" y="244"/>
                  </a:cubicBezTo>
                  <a:cubicBezTo>
                    <a:pt x="157" y="245"/>
                    <a:pt x="157" y="245"/>
                    <a:pt x="157" y="245"/>
                  </a:cubicBezTo>
                  <a:cubicBezTo>
                    <a:pt x="156" y="245"/>
                    <a:pt x="156" y="245"/>
                    <a:pt x="156" y="245"/>
                  </a:cubicBezTo>
                  <a:cubicBezTo>
                    <a:pt x="156" y="246"/>
                    <a:pt x="156" y="246"/>
                    <a:pt x="156" y="246"/>
                  </a:cubicBezTo>
                  <a:cubicBezTo>
                    <a:pt x="155" y="246"/>
                    <a:pt x="155" y="246"/>
                    <a:pt x="155" y="246"/>
                  </a:cubicBezTo>
                  <a:cubicBezTo>
                    <a:pt x="154" y="246"/>
                    <a:pt x="154" y="246"/>
                    <a:pt x="154" y="246"/>
                  </a:cubicBezTo>
                  <a:cubicBezTo>
                    <a:pt x="153" y="246"/>
                    <a:pt x="153" y="246"/>
                    <a:pt x="153" y="246"/>
                  </a:cubicBezTo>
                  <a:cubicBezTo>
                    <a:pt x="151" y="247"/>
                    <a:pt x="151" y="247"/>
                    <a:pt x="151" y="247"/>
                  </a:cubicBezTo>
                  <a:cubicBezTo>
                    <a:pt x="151" y="247"/>
                    <a:pt x="151" y="247"/>
                    <a:pt x="151" y="247"/>
                  </a:cubicBezTo>
                  <a:cubicBezTo>
                    <a:pt x="151" y="248"/>
                    <a:pt x="151" y="248"/>
                    <a:pt x="151" y="248"/>
                  </a:cubicBezTo>
                  <a:cubicBezTo>
                    <a:pt x="150" y="247"/>
                    <a:pt x="150" y="247"/>
                    <a:pt x="150" y="247"/>
                  </a:cubicBezTo>
                  <a:cubicBezTo>
                    <a:pt x="149" y="247"/>
                    <a:pt x="149" y="247"/>
                    <a:pt x="149" y="247"/>
                  </a:cubicBezTo>
                  <a:cubicBezTo>
                    <a:pt x="149" y="247"/>
                    <a:pt x="149" y="247"/>
                    <a:pt x="149" y="247"/>
                  </a:cubicBezTo>
                  <a:cubicBezTo>
                    <a:pt x="149" y="248"/>
                    <a:pt x="149" y="248"/>
                    <a:pt x="149" y="248"/>
                  </a:cubicBezTo>
                  <a:cubicBezTo>
                    <a:pt x="148" y="248"/>
                    <a:pt x="148" y="248"/>
                    <a:pt x="148" y="248"/>
                  </a:cubicBezTo>
                  <a:cubicBezTo>
                    <a:pt x="147" y="248"/>
                    <a:pt x="147" y="248"/>
                    <a:pt x="147" y="248"/>
                  </a:cubicBezTo>
                  <a:cubicBezTo>
                    <a:pt x="146" y="248"/>
                    <a:pt x="146" y="248"/>
                    <a:pt x="146" y="248"/>
                  </a:cubicBezTo>
                  <a:cubicBezTo>
                    <a:pt x="146" y="247"/>
                    <a:pt x="146" y="247"/>
                    <a:pt x="146" y="247"/>
                  </a:cubicBezTo>
                  <a:cubicBezTo>
                    <a:pt x="145" y="247"/>
                    <a:pt x="145" y="247"/>
                    <a:pt x="145" y="247"/>
                  </a:cubicBezTo>
                  <a:cubicBezTo>
                    <a:pt x="145" y="248"/>
                    <a:pt x="145" y="248"/>
                    <a:pt x="145" y="248"/>
                  </a:cubicBezTo>
                  <a:cubicBezTo>
                    <a:pt x="144" y="248"/>
                    <a:pt x="144" y="248"/>
                    <a:pt x="144" y="248"/>
                  </a:cubicBezTo>
                  <a:cubicBezTo>
                    <a:pt x="144" y="248"/>
                    <a:pt x="144" y="248"/>
                    <a:pt x="144" y="248"/>
                  </a:cubicBezTo>
                  <a:cubicBezTo>
                    <a:pt x="144" y="249"/>
                    <a:pt x="144" y="249"/>
                    <a:pt x="144" y="249"/>
                  </a:cubicBezTo>
                  <a:cubicBezTo>
                    <a:pt x="144" y="250"/>
                    <a:pt x="144" y="250"/>
                    <a:pt x="144" y="250"/>
                  </a:cubicBezTo>
                  <a:cubicBezTo>
                    <a:pt x="145" y="250"/>
                    <a:pt x="145" y="250"/>
                    <a:pt x="145" y="250"/>
                  </a:cubicBezTo>
                  <a:cubicBezTo>
                    <a:pt x="146" y="250"/>
                    <a:pt x="146" y="250"/>
                    <a:pt x="146" y="250"/>
                  </a:cubicBezTo>
                  <a:cubicBezTo>
                    <a:pt x="146" y="251"/>
                    <a:pt x="146" y="251"/>
                    <a:pt x="146" y="251"/>
                  </a:cubicBezTo>
                  <a:cubicBezTo>
                    <a:pt x="145" y="251"/>
                    <a:pt x="145" y="251"/>
                    <a:pt x="145" y="251"/>
                  </a:cubicBezTo>
                  <a:cubicBezTo>
                    <a:pt x="144" y="251"/>
                    <a:pt x="144" y="251"/>
                    <a:pt x="144" y="251"/>
                  </a:cubicBezTo>
                  <a:cubicBezTo>
                    <a:pt x="145" y="251"/>
                    <a:pt x="145" y="251"/>
                    <a:pt x="145" y="251"/>
                  </a:cubicBezTo>
                  <a:cubicBezTo>
                    <a:pt x="146" y="251"/>
                    <a:pt x="146" y="251"/>
                    <a:pt x="146" y="251"/>
                  </a:cubicBezTo>
                  <a:cubicBezTo>
                    <a:pt x="147" y="252"/>
                    <a:pt x="147" y="252"/>
                    <a:pt x="147" y="252"/>
                  </a:cubicBezTo>
                  <a:cubicBezTo>
                    <a:pt x="147" y="251"/>
                    <a:pt x="147" y="251"/>
                    <a:pt x="147" y="251"/>
                  </a:cubicBezTo>
                  <a:cubicBezTo>
                    <a:pt x="148" y="251"/>
                    <a:pt x="148" y="251"/>
                    <a:pt x="148" y="251"/>
                  </a:cubicBezTo>
                  <a:cubicBezTo>
                    <a:pt x="149" y="252"/>
                    <a:pt x="149" y="252"/>
                    <a:pt x="149" y="252"/>
                  </a:cubicBezTo>
                  <a:cubicBezTo>
                    <a:pt x="149" y="252"/>
                    <a:pt x="149" y="252"/>
                    <a:pt x="149" y="252"/>
                  </a:cubicBezTo>
                  <a:cubicBezTo>
                    <a:pt x="149" y="253"/>
                    <a:pt x="149" y="253"/>
                    <a:pt x="149" y="253"/>
                  </a:cubicBezTo>
                  <a:cubicBezTo>
                    <a:pt x="149" y="253"/>
                    <a:pt x="149" y="253"/>
                    <a:pt x="149" y="253"/>
                  </a:cubicBezTo>
                  <a:cubicBezTo>
                    <a:pt x="148" y="253"/>
                    <a:pt x="148" y="253"/>
                    <a:pt x="148" y="253"/>
                  </a:cubicBezTo>
                  <a:cubicBezTo>
                    <a:pt x="146" y="253"/>
                    <a:pt x="146" y="253"/>
                    <a:pt x="146" y="253"/>
                  </a:cubicBezTo>
                  <a:cubicBezTo>
                    <a:pt x="145" y="254"/>
                    <a:pt x="145" y="254"/>
                    <a:pt x="145" y="254"/>
                  </a:cubicBezTo>
                  <a:cubicBezTo>
                    <a:pt x="144" y="255"/>
                    <a:pt x="144" y="255"/>
                    <a:pt x="144" y="255"/>
                  </a:cubicBezTo>
                  <a:cubicBezTo>
                    <a:pt x="144" y="256"/>
                    <a:pt x="144" y="256"/>
                    <a:pt x="144" y="256"/>
                  </a:cubicBezTo>
                  <a:cubicBezTo>
                    <a:pt x="145" y="256"/>
                    <a:pt x="145" y="256"/>
                    <a:pt x="145" y="256"/>
                  </a:cubicBezTo>
                  <a:cubicBezTo>
                    <a:pt x="145" y="257"/>
                    <a:pt x="145" y="257"/>
                    <a:pt x="145" y="257"/>
                  </a:cubicBezTo>
                  <a:cubicBezTo>
                    <a:pt x="145" y="258"/>
                    <a:pt x="145" y="258"/>
                    <a:pt x="145" y="258"/>
                  </a:cubicBezTo>
                  <a:cubicBezTo>
                    <a:pt x="144" y="259"/>
                    <a:pt x="144" y="259"/>
                    <a:pt x="144" y="259"/>
                  </a:cubicBezTo>
                  <a:cubicBezTo>
                    <a:pt x="144" y="259"/>
                    <a:pt x="144" y="259"/>
                    <a:pt x="144" y="259"/>
                  </a:cubicBezTo>
                  <a:cubicBezTo>
                    <a:pt x="143" y="259"/>
                    <a:pt x="143" y="259"/>
                    <a:pt x="143" y="259"/>
                  </a:cubicBezTo>
                  <a:cubicBezTo>
                    <a:pt x="144" y="260"/>
                    <a:pt x="144" y="260"/>
                    <a:pt x="144" y="260"/>
                  </a:cubicBezTo>
                  <a:cubicBezTo>
                    <a:pt x="144" y="260"/>
                    <a:pt x="144" y="260"/>
                    <a:pt x="144" y="260"/>
                  </a:cubicBezTo>
                  <a:cubicBezTo>
                    <a:pt x="145" y="260"/>
                    <a:pt x="145" y="260"/>
                    <a:pt x="145" y="260"/>
                  </a:cubicBezTo>
                  <a:cubicBezTo>
                    <a:pt x="145" y="261"/>
                    <a:pt x="145" y="261"/>
                    <a:pt x="145" y="261"/>
                  </a:cubicBezTo>
                  <a:cubicBezTo>
                    <a:pt x="146" y="261"/>
                    <a:pt x="146" y="261"/>
                    <a:pt x="146" y="261"/>
                  </a:cubicBezTo>
                  <a:cubicBezTo>
                    <a:pt x="147" y="262"/>
                    <a:pt x="147" y="262"/>
                    <a:pt x="147" y="262"/>
                  </a:cubicBezTo>
                  <a:cubicBezTo>
                    <a:pt x="147" y="262"/>
                    <a:pt x="147" y="262"/>
                    <a:pt x="147" y="262"/>
                  </a:cubicBezTo>
                  <a:cubicBezTo>
                    <a:pt x="149" y="262"/>
                    <a:pt x="149" y="262"/>
                    <a:pt x="149" y="262"/>
                  </a:cubicBezTo>
                  <a:cubicBezTo>
                    <a:pt x="149" y="262"/>
                    <a:pt x="149" y="262"/>
                    <a:pt x="149" y="262"/>
                  </a:cubicBezTo>
                  <a:cubicBezTo>
                    <a:pt x="149" y="266"/>
                    <a:pt x="149" y="266"/>
                    <a:pt x="149" y="266"/>
                  </a:cubicBezTo>
                  <a:cubicBezTo>
                    <a:pt x="149" y="266"/>
                    <a:pt x="149" y="266"/>
                    <a:pt x="149" y="266"/>
                  </a:cubicBezTo>
                  <a:cubicBezTo>
                    <a:pt x="147" y="267"/>
                    <a:pt x="147" y="267"/>
                    <a:pt x="147" y="267"/>
                  </a:cubicBezTo>
                  <a:cubicBezTo>
                    <a:pt x="146" y="267"/>
                    <a:pt x="146" y="267"/>
                    <a:pt x="146" y="267"/>
                  </a:cubicBezTo>
                  <a:cubicBezTo>
                    <a:pt x="145" y="266"/>
                    <a:pt x="145" y="266"/>
                    <a:pt x="145" y="266"/>
                  </a:cubicBezTo>
                  <a:cubicBezTo>
                    <a:pt x="144" y="266"/>
                    <a:pt x="144" y="266"/>
                    <a:pt x="144" y="266"/>
                  </a:cubicBezTo>
                  <a:cubicBezTo>
                    <a:pt x="144" y="267"/>
                    <a:pt x="144" y="267"/>
                    <a:pt x="144" y="267"/>
                  </a:cubicBezTo>
                  <a:cubicBezTo>
                    <a:pt x="144" y="268"/>
                    <a:pt x="144" y="268"/>
                    <a:pt x="144" y="268"/>
                  </a:cubicBezTo>
                  <a:cubicBezTo>
                    <a:pt x="143" y="268"/>
                    <a:pt x="143" y="268"/>
                    <a:pt x="143" y="268"/>
                  </a:cubicBezTo>
                  <a:cubicBezTo>
                    <a:pt x="141" y="267"/>
                    <a:pt x="141" y="267"/>
                    <a:pt x="141" y="267"/>
                  </a:cubicBezTo>
                  <a:cubicBezTo>
                    <a:pt x="140" y="267"/>
                    <a:pt x="140" y="267"/>
                    <a:pt x="140" y="267"/>
                  </a:cubicBezTo>
                  <a:cubicBezTo>
                    <a:pt x="139" y="267"/>
                    <a:pt x="139" y="267"/>
                    <a:pt x="139" y="267"/>
                  </a:cubicBezTo>
                  <a:cubicBezTo>
                    <a:pt x="139" y="267"/>
                    <a:pt x="139" y="267"/>
                    <a:pt x="139" y="267"/>
                  </a:cubicBezTo>
                  <a:cubicBezTo>
                    <a:pt x="138" y="267"/>
                    <a:pt x="138" y="267"/>
                    <a:pt x="138" y="267"/>
                  </a:cubicBezTo>
                  <a:cubicBezTo>
                    <a:pt x="137" y="266"/>
                    <a:pt x="137" y="266"/>
                    <a:pt x="137" y="266"/>
                  </a:cubicBezTo>
                  <a:cubicBezTo>
                    <a:pt x="138" y="266"/>
                    <a:pt x="138" y="266"/>
                    <a:pt x="138" y="266"/>
                  </a:cubicBezTo>
                  <a:cubicBezTo>
                    <a:pt x="138" y="265"/>
                    <a:pt x="138" y="265"/>
                    <a:pt x="138" y="265"/>
                  </a:cubicBezTo>
                  <a:cubicBezTo>
                    <a:pt x="138" y="265"/>
                    <a:pt x="138" y="265"/>
                    <a:pt x="138" y="265"/>
                  </a:cubicBezTo>
                  <a:cubicBezTo>
                    <a:pt x="137" y="264"/>
                    <a:pt x="137" y="264"/>
                    <a:pt x="137" y="264"/>
                  </a:cubicBezTo>
                  <a:cubicBezTo>
                    <a:pt x="136" y="265"/>
                    <a:pt x="136" y="265"/>
                    <a:pt x="136" y="265"/>
                  </a:cubicBezTo>
                  <a:cubicBezTo>
                    <a:pt x="135" y="265"/>
                    <a:pt x="135" y="265"/>
                    <a:pt x="135" y="265"/>
                  </a:cubicBezTo>
                  <a:cubicBezTo>
                    <a:pt x="134" y="265"/>
                    <a:pt x="134" y="265"/>
                    <a:pt x="134" y="265"/>
                  </a:cubicBezTo>
                  <a:cubicBezTo>
                    <a:pt x="135" y="266"/>
                    <a:pt x="135" y="266"/>
                    <a:pt x="135" y="266"/>
                  </a:cubicBezTo>
                  <a:cubicBezTo>
                    <a:pt x="133" y="266"/>
                    <a:pt x="133" y="266"/>
                    <a:pt x="133" y="266"/>
                  </a:cubicBezTo>
                  <a:cubicBezTo>
                    <a:pt x="133" y="266"/>
                    <a:pt x="133" y="266"/>
                    <a:pt x="133" y="266"/>
                  </a:cubicBezTo>
                  <a:cubicBezTo>
                    <a:pt x="132" y="265"/>
                    <a:pt x="132" y="265"/>
                    <a:pt x="132" y="265"/>
                  </a:cubicBezTo>
                  <a:cubicBezTo>
                    <a:pt x="131" y="265"/>
                    <a:pt x="131" y="265"/>
                    <a:pt x="131" y="265"/>
                  </a:cubicBezTo>
                  <a:cubicBezTo>
                    <a:pt x="130" y="265"/>
                    <a:pt x="130" y="265"/>
                    <a:pt x="130" y="265"/>
                  </a:cubicBezTo>
                  <a:cubicBezTo>
                    <a:pt x="130" y="265"/>
                    <a:pt x="130" y="265"/>
                    <a:pt x="130" y="265"/>
                  </a:cubicBezTo>
                  <a:cubicBezTo>
                    <a:pt x="129" y="265"/>
                    <a:pt x="129" y="265"/>
                    <a:pt x="129" y="265"/>
                  </a:cubicBezTo>
                  <a:cubicBezTo>
                    <a:pt x="129" y="266"/>
                    <a:pt x="129" y="266"/>
                    <a:pt x="129" y="266"/>
                  </a:cubicBezTo>
                  <a:cubicBezTo>
                    <a:pt x="128" y="266"/>
                    <a:pt x="128" y="266"/>
                    <a:pt x="128" y="266"/>
                  </a:cubicBezTo>
                  <a:cubicBezTo>
                    <a:pt x="128" y="267"/>
                    <a:pt x="128" y="267"/>
                    <a:pt x="128" y="267"/>
                  </a:cubicBezTo>
                  <a:cubicBezTo>
                    <a:pt x="127" y="268"/>
                    <a:pt x="127" y="268"/>
                    <a:pt x="127" y="268"/>
                  </a:cubicBezTo>
                  <a:cubicBezTo>
                    <a:pt x="126" y="268"/>
                    <a:pt x="126" y="268"/>
                    <a:pt x="126" y="268"/>
                  </a:cubicBezTo>
                  <a:cubicBezTo>
                    <a:pt x="126" y="267"/>
                    <a:pt x="126" y="267"/>
                    <a:pt x="126" y="267"/>
                  </a:cubicBezTo>
                  <a:cubicBezTo>
                    <a:pt x="124" y="267"/>
                    <a:pt x="124" y="267"/>
                    <a:pt x="124" y="267"/>
                  </a:cubicBezTo>
                  <a:cubicBezTo>
                    <a:pt x="124" y="266"/>
                    <a:pt x="124" y="266"/>
                    <a:pt x="124" y="266"/>
                  </a:cubicBezTo>
                  <a:cubicBezTo>
                    <a:pt x="123" y="267"/>
                    <a:pt x="123" y="267"/>
                    <a:pt x="123" y="267"/>
                  </a:cubicBezTo>
                  <a:cubicBezTo>
                    <a:pt x="123" y="268"/>
                    <a:pt x="123" y="268"/>
                    <a:pt x="123" y="268"/>
                  </a:cubicBezTo>
                  <a:cubicBezTo>
                    <a:pt x="122" y="268"/>
                    <a:pt x="122" y="268"/>
                    <a:pt x="122" y="268"/>
                  </a:cubicBezTo>
                  <a:cubicBezTo>
                    <a:pt x="122" y="268"/>
                    <a:pt x="122" y="268"/>
                    <a:pt x="122" y="268"/>
                  </a:cubicBezTo>
                  <a:cubicBezTo>
                    <a:pt x="122" y="267"/>
                    <a:pt x="122" y="267"/>
                    <a:pt x="122" y="267"/>
                  </a:cubicBezTo>
                  <a:cubicBezTo>
                    <a:pt x="121" y="267"/>
                    <a:pt x="121" y="267"/>
                    <a:pt x="121" y="267"/>
                  </a:cubicBezTo>
                  <a:cubicBezTo>
                    <a:pt x="121" y="267"/>
                    <a:pt x="121" y="267"/>
                    <a:pt x="121" y="267"/>
                  </a:cubicBezTo>
                  <a:cubicBezTo>
                    <a:pt x="119" y="266"/>
                    <a:pt x="119" y="266"/>
                    <a:pt x="119" y="266"/>
                  </a:cubicBezTo>
                  <a:cubicBezTo>
                    <a:pt x="119" y="265"/>
                    <a:pt x="119" y="265"/>
                    <a:pt x="119" y="265"/>
                  </a:cubicBezTo>
                  <a:cubicBezTo>
                    <a:pt x="118" y="265"/>
                    <a:pt x="118" y="265"/>
                    <a:pt x="118" y="265"/>
                  </a:cubicBezTo>
                  <a:cubicBezTo>
                    <a:pt x="117" y="264"/>
                    <a:pt x="117" y="264"/>
                    <a:pt x="117" y="264"/>
                  </a:cubicBezTo>
                  <a:cubicBezTo>
                    <a:pt x="116" y="264"/>
                    <a:pt x="116" y="264"/>
                    <a:pt x="116" y="264"/>
                  </a:cubicBezTo>
                  <a:cubicBezTo>
                    <a:pt x="116" y="263"/>
                    <a:pt x="116" y="263"/>
                    <a:pt x="116" y="263"/>
                  </a:cubicBezTo>
                  <a:cubicBezTo>
                    <a:pt x="115" y="263"/>
                    <a:pt x="115" y="263"/>
                    <a:pt x="115" y="263"/>
                  </a:cubicBezTo>
                  <a:cubicBezTo>
                    <a:pt x="113" y="264"/>
                    <a:pt x="113" y="264"/>
                    <a:pt x="113" y="264"/>
                  </a:cubicBezTo>
                  <a:cubicBezTo>
                    <a:pt x="112" y="263"/>
                    <a:pt x="112" y="263"/>
                    <a:pt x="112" y="263"/>
                  </a:cubicBezTo>
                  <a:cubicBezTo>
                    <a:pt x="112" y="262"/>
                    <a:pt x="112" y="262"/>
                    <a:pt x="112" y="262"/>
                  </a:cubicBezTo>
                  <a:cubicBezTo>
                    <a:pt x="111" y="262"/>
                    <a:pt x="111" y="262"/>
                    <a:pt x="111" y="262"/>
                  </a:cubicBezTo>
                  <a:cubicBezTo>
                    <a:pt x="110" y="263"/>
                    <a:pt x="110" y="263"/>
                    <a:pt x="110" y="263"/>
                  </a:cubicBezTo>
                  <a:cubicBezTo>
                    <a:pt x="109" y="263"/>
                    <a:pt x="109" y="263"/>
                    <a:pt x="109" y="263"/>
                  </a:cubicBezTo>
                  <a:cubicBezTo>
                    <a:pt x="109" y="263"/>
                    <a:pt x="109" y="263"/>
                    <a:pt x="109" y="263"/>
                  </a:cubicBezTo>
                  <a:cubicBezTo>
                    <a:pt x="109" y="264"/>
                    <a:pt x="109" y="264"/>
                    <a:pt x="109" y="264"/>
                  </a:cubicBezTo>
                  <a:cubicBezTo>
                    <a:pt x="109" y="263"/>
                    <a:pt x="109" y="263"/>
                    <a:pt x="109" y="263"/>
                  </a:cubicBezTo>
                  <a:cubicBezTo>
                    <a:pt x="108" y="263"/>
                    <a:pt x="108" y="263"/>
                    <a:pt x="108" y="263"/>
                  </a:cubicBezTo>
                  <a:cubicBezTo>
                    <a:pt x="108" y="264"/>
                    <a:pt x="108" y="264"/>
                    <a:pt x="108" y="264"/>
                  </a:cubicBezTo>
                  <a:cubicBezTo>
                    <a:pt x="107" y="265"/>
                    <a:pt x="107" y="265"/>
                    <a:pt x="107" y="265"/>
                  </a:cubicBezTo>
                  <a:cubicBezTo>
                    <a:pt x="107" y="264"/>
                    <a:pt x="107" y="264"/>
                    <a:pt x="107" y="264"/>
                  </a:cubicBezTo>
                  <a:cubicBezTo>
                    <a:pt x="107" y="263"/>
                    <a:pt x="107" y="263"/>
                    <a:pt x="107" y="263"/>
                  </a:cubicBezTo>
                  <a:cubicBezTo>
                    <a:pt x="107" y="263"/>
                    <a:pt x="107" y="263"/>
                    <a:pt x="107" y="263"/>
                  </a:cubicBezTo>
                  <a:cubicBezTo>
                    <a:pt x="106" y="263"/>
                    <a:pt x="106" y="263"/>
                    <a:pt x="106" y="263"/>
                  </a:cubicBezTo>
                  <a:cubicBezTo>
                    <a:pt x="105" y="262"/>
                    <a:pt x="105" y="262"/>
                    <a:pt x="105" y="262"/>
                  </a:cubicBezTo>
                  <a:cubicBezTo>
                    <a:pt x="105" y="262"/>
                    <a:pt x="105" y="262"/>
                    <a:pt x="105" y="262"/>
                  </a:cubicBezTo>
                  <a:cubicBezTo>
                    <a:pt x="105" y="263"/>
                    <a:pt x="105" y="263"/>
                    <a:pt x="105" y="263"/>
                  </a:cubicBezTo>
                  <a:cubicBezTo>
                    <a:pt x="105" y="264"/>
                    <a:pt x="105" y="264"/>
                    <a:pt x="105" y="264"/>
                  </a:cubicBezTo>
                  <a:cubicBezTo>
                    <a:pt x="104" y="264"/>
                    <a:pt x="104" y="264"/>
                    <a:pt x="104" y="264"/>
                  </a:cubicBezTo>
                  <a:cubicBezTo>
                    <a:pt x="103" y="264"/>
                    <a:pt x="103" y="264"/>
                    <a:pt x="103" y="264"/>
                  </a:cubicBezTo>
                  <a:cubicBezTo>
                    <a:pt x="103" y="265"/>
                    <a:pt x="103" y="265"/>
                    <a:pt x="103" y="265"/>
                  </a:cubicBezTo>
                  <a:cubicBezTo>
                    <a:pt x="102" y="265"/>
                    <a:pt x="102" y="265"/>
                    <a:pt x="102" y="265"/>
                  </a:cubicBezTo>
                  <a:cubicBezTo>
                    <a:pt x="101" y="266"/>
                    <a:pt x="101" y="266"/>
                    <a:pt x="101" y="266"/>
                  </a:cubicBezTo>
                  <a:cubicBezTo>
                    <a:pt x="101" y="267"/>
                    <a:pt x="101" y="267"/>
                    <a:pt x="101" y="267"/>
                  </a:cubicBezTo>
                  <a:cubicBezTo>
                    <a:pt x="101" y="268"/>
                    <a:pt x="101" y="268"/>
                    <a:pt x="101" y="268"/>
                  </a:cubicBezTo>
                  <a:cubicBezTo>
                    <a:pt x="101" y="268"/>
                    <a:pt x="101" y="268"/>
                    <a:pt x="101" y="268"/>
                  </a:cubicBezTo>
                  <a:cubicBezTo>
                    <a:pt x="100" y="268"/>
                    <a:pt x="100" y="268"/>
                    <a:pt x="100" y="268"/>
                  </a:cubicBezTo>
                  <a:cubicBezTo>
                    <a:pt x="98" y="269"/>
                    <a:pt x="98" y="269"/>
                    <a:pt x="98" y="269"/>
                  </a:cubicBezTo>
                  <a:cubicBezTo>
                    <a:pt x="99" y="272"/>
                    <a:pt x="99" y="272"/>
                    <a:pt x="99" y="272"/>
                  </a:cubicBezTo>
                  <a:cubicBezTo>
                    <a:pt x="99" y="272"/>
                    <a:pt x="99" y="272"/>
                    <a:pt x="99" y="272"/>
                  </a:cubicBezTo>
                  <a:cubicBezTo>
                    <a:pt x="99" y="273"/>
                    <a:pt x="99" y="273"/>
                    <a:pt x="99" y="273"/>
                  </a:cubicBezTo>
                  <a:cubicBezTo>
                    <a:pt x="98" y="274"/>
                    <a:pt x="98" y="274"/>
                    <a:pt x="98" y="274"/>
                  </a:cubicBezTo>
                  <a:cubicBezTo>
                    <a:pt x="96" y="273"/>
                    <a:pt x="96" y="273"/>
                    <a:pt x="96" y="273"/>
                  </a:cubicBezTo>
                  <a:cubicBezTo>
                    <a:pt x="96" y="272"/>
                    <a:pt x="96" y="272"/>
                    <a:pt x="96" y="272"/>
                  </a:cubicBezTo>
                  <a:cubicBezTo>
                    <a:pt x="94" y="270"/>
                    <a:pt x="94" y="270"/>
                    <a:pt x="94" y="270"/>
                  </a:cubicBezTo>
                  <a:cubicBezTo>
                    <a:pt x="93" y="271"/>
                    <a:pt x="93" y="271"/>
                    <a:pt x="93" y="271"/>
                  </a:cubicBezTo>
                  <a:cubicBezTo>
                    <a:pt x="93" y="272"/>
                    <a:pt x="93" y="272"/>
                    <a:pt x="93" y="272"/>
                  </a:cubicBezTo>
                  <a:cubicBezTo>
                    <a:pt x="92" y="273"/>
                    <a:pt x="92" y="273"/>
                    <a:pt x="92" y="273"/>
                  </a:cubicBezTo>
                  <a:cubicBezTo>
                    <a:pt x="91" y="274"/>
                    <a:pt x="91" y="274"/>
                    <a:pt x="91" y="274"/>
                  </a:cubicBezTo>
                  <a:cubicBezTo>
                    <a:pt x="91" y="276"/>
                    <a:pt x="91" y="276"/>
                    <a:pt x="91" y="276"/>
                  </a:cubicBezTo>
                  <a:cubicBezTo>
                    <a:pt x="92" y="276"/>
                    <a:pt x="92" y="276"/>
                    <a:pt x="92" y="276"/>
                  </a:cubicBezTo>
                  <a:cubicBezTo>
                    <a:pt x="91" y="279"/>
                    <a:pt x="91" y="279"/>
                    <a:pt x="91" y="279"/>
                  </a:cubicBezTo>
                  <a:cubicBezTo>
                    <a:pt x="91" y="280"/>
                    <a:pt x="91" y="280"/>
                    <a:pt x="91" y="280"/>
                  </a:cubicBezTo>
                  <a:cubicBezTo>
                    <a:pt x="93" y="281"/>
                    <a:pt x="93" y="281"/>
                    <a:pt x="93" y="281"/>
                  </a:cubicBezTo>
                  <a:cubicBezTo>
                    <a:pt x="93" y="282"/>
                    <a:pt x="93" y="282"/>
                    <a:pt x="93" y="282"/>
                  </a:cubicBezTo>
                  <a:cubicBezTo>
                    <a:pt x="93" y="282"/>
                    <a:pt x="93" y="282"/>
                    <a:pt x="93" y="282"/>
                  </a:cubicBezTo>
                  <a:cubicBezTo>
                    <a:pt x="95" y="284"/>
                    <a:pt x="95" y="284"/>
                    <a:pt x="95" y="284"/>
                  </a:cubicBezTo>
                  <a:cubicBezTo>
                    <a:pt x="95" y="283"/>
                    <a:pt x="95" y="283"/>
                    <a:pt x="95" y="283"/>
                  </a:cubicBezTo>
                  <a:cubicBezTo>
                    <a:pt x="98" y="284"/>
                    <a:pt x="98" y="284"/>
                    <a:pt x="98" y="284"/>
                  </a:cubicBezTo>
                  <a:cubicBezTo>
                    <a:pt x="100" y="285"/>
                    <a:pt x="100" y="285"/>
                    <a:pt x="100" y="285"/>
                  </a:cubicBezTo>
                  <a:cubicBezTo>
                    <a:pt x="102" y="288"/>
                    <a:pt x="102" y="288"/>
                    <a:pt x="102" y="288"/>
                  </a:cubicBezTo>
                  <a:cubicBezTo>
                    <a:pt x="100" y="288"/>
                    <a:pt x="100" y="288"/>
                    <a:pt x="100" y="288"/>
                  </a:cubicBezTo>
                  <a:cubicBezTo>
                    <a:pt x="100" y="289"/>
                    <a:pt x="100" y="289"/>
                    <a:pt x="100" y="289"/>
                  </a:cubicBezTo>
                  <a:cubicBezTo>
                    <a:pt x="101" y="290"/>
                    <a:pt x="101" y="290"/>
                    <a:pt x="101" y="290"/>
                  </a:cubicBezTo>
                  <a:cubicBezTo>
                    <a:pt x="103" y="289"/>
                    <a:pt x="103" y="289"/>
                    <a:pt x="103" y="289"/>
                  </a:cubicBezTo>
                  <a:cubicBezTo>
                    <a:pt x="104" y="290"/>
                    <a:pt x="104" y="290"/>
                    <a:pt x="104" y="290"/>
                  </a:cubicBezTo>
                  <a:cubicBezTo>
                    <a:pt x="104" y="290"/>
                    <a:pt x="104" y="290"/>
                    <a:pt x="104" y="290"/>
                  </a:cubicBezTo>
                  <a:cubicBezTo>
                    <a:pt x="104" y="290"/>
                    <a:pt x="104" y="290"/>
                    <a:pt x="104" y="290"/>
                  </a:cubicBezTo>
                  <a:cubicBezTo>
                    <a:pt x="104" y="290"/>
                    <a:pt x="104" y="290"/>
                    <a:pt x="104" y="290"/>
                  </a:cubicBezTo>
                  <a:cubicBezTo>
                    <a:pt x="104" y="291"/>
                    <a:pt x="104" y="291"/>
                    <a:pt x="104" y="291"/>
                  </a:cubicBezTo>
                  <a:cubicBezTo>
                    <a:pt x="103" y="291"/>
                    <a:pt x="103" y="291"/>
                    <a:pt x="103" y="291"/>
                  </a:cubicBezTo>
                  <a:cubicBezTo>
                    <a:pt x="103" y="291"/>
                    <a:pt x="103" y="291"/>
                    <a:pt x="103" y="291"/>
                  </a:cubicBezTo>
                  <a:cubicBezTo>
                    <a:pt x="103" y="292"/>
                    <a:pt x="103" y="292"/>
                    <a:pt x="103" y="292"/>
                  </a:cubicBezTo>
                  <a:cubicBezTo>
                    <a:pt x="103" y="292"/>
                    <a:pt x="103" y="292"/>
                    <a:pt x="103" y="292"/>
                  </a:cubicBezTo>
                  <a:cubicBezTo>
                    <a:pt x="103" y="292"/>
                    <a:pt x="103" y="292"/>
                    <a:pt x="103" y="292"/>
                  </a:cubicBezTo>
                  <a:cubicBezTo>
                    <a:pt x="103" y="292"/>
                    <a:pt x="103" y="292"/>
                    <a:pt x="103" y="292"/>
                  </a:cubicBezTo>
                  <a:cubicBezTo>
                    <a:pt x="103" y="292"/>
                    <a:pt x="103" y="292"/>
                    <a:pt x="103" y="292"/>
                  </a:cubicBezTo>
                  <a:cubicBezTo>
                    <a:pt x="102" y="292"/>
                    <a:pt x="102" y="292"/>
                    <a:pt x="102" y="292"/>
                  </a:cubicBezTo>
                  <a:cubicBezTo>
                    <a:pt x="101" y="292"/>
                    <a:pt x="101" y="292"/>
                    <a:pt x="101" y="292"/>
                  </a:cubicBezTo>
                  <a:cubicBezTo>
                    <a:pt x="101" y="292"/>
                    <a:pt x="101" y="292"/>
                    <a:pt x="101" y="292"/>
                  </a:cubicBezTo>
                  <a:cubicBezTo>
                    <a:pt x="102" y="293"/>
                    <a:pt x="102" y="293"/>
                    <a:pt x="102" y="293"/>
                  </a:cubicBezTo>
                  <a:cubicBezTo>
                    <a:pt x="102" y="293"/>
                    <a:pt x="102" y="293"/>
                    <a:pt x="102" y="293"/>
                  </a:cubicBezTo>
                  <a:cubicBezTo>
                    <a:pt x="102" y="294"/>
                    <a:pt x="102" y="294"/>
                    <a:pt x="102" y="294"/>
                  </a:cubicBezTo>
                  <a:cubicBezTo>
                    <a:pt x="102" y="293"/>
                    <a:pt x="102" y="293"/>
                    <a:pt x="102" y="293"/>
                  </a:cubicBezTo>
                  <a:cubicBezTo>
                    <a:pt x="102" y="293"/>
                    <a:pt x="101" y="293"/>
                    <a:pt x="101" y="293"/>
                  </a:cubicBezTo>
                  <a:cubicBezTo>
                    <a:pt x="101" y="293"/>
                    <a:pt x="100" y="293"/>
                    <a:pt x="100" y="293"/>
                  </a:cubicBezTo>
                  <a:cubicBezTo>
                    <a:pt x="100" y="293"/>
                    <a:pt x="100" y="293"/>
                    <a:pt x="100" y="293"/>
                  </a:cubicBezTo>
                  <a:cubicBezTo>
                    <a:pt x="101" y="293"/>
                    <a:pt x="101" y="293"/>
                    <a:pt x="101" y="293"/>
                  </a:cubicBezTo>
                  <a:cubicBezTo>
                    <a:pt x="101" y="294"/>
                    <a:pt x="101" y="294"/>
                    <a:pt x="101" y="294"/>
                  </a:cubicBezTo>
                  <a:cubicBezTo>
                    <a:pt x="100" y="294"/>
                    <a:pt x="100" y="294"/>
                    <a:pt x="100" y="294"/>
                  </a:cubicBezTo>
                  <a:cubicBezTo>
                    <a:pt x="100" y="294"/>
                    <a:pt x="100" y="294"/>
                    <a:pt x="100" y="294"/>
                  </a:cubicBezTo>
                  <a:cubicBezTo>
                    <a:pt x="99" y="295"/>
                    <a:pt x="99" y="295"/>
                    <a:pt x="99" y="295"/>
                  </a:cubicBezTo>
                  <a:cubicBezTo>
                    <a:pt x="99" y="294"/>
                    <a:pt x="99" y="294"/>
                    <a:pt x="99" y="294"/>
                  </a:cubicBezTo>
                  <a:cubicBezTo>
                    <a:pt x="99" y="295"/>
                    <a:pt x="99" y="295"/>
                    <a:pt x="99" y="295"/>
                  </a:cubicBezTo>
                  <a:cubicBezTo>
                    <a:pt x="98" y="295"/>
                    <a:pt x="98" y="295"/>
                    <a:pt x="98" y="295"/>
                  </a:cubicBezTo>
                  <a:cubicBezTo>
                    <a:pt x="98" y="295"/>
                    <a:pt x="98" y="295"/>
                    <a:pt x="98" y="295"/>
                  </a:cubicBezTo>
                  <a:cubicBezTo>
                    <a:pt x="97" y="294"/>
                    <a:pt x="97" y="294"/>
                    <a:pt x="97" y="294"/>
                  </a:cubicBezTo>
                  <a:cubicBezTo>
                    <a:pt x="97" y="295"/>
                    <a:pt x="97" y="295"/>
                    <a:pt x="97" y="295"/>
                  </a:cubicBezTo>
                  <a:cubicBezTo>
                    <a:pt x="97" y="296"/>
                    <a:pt x="97" y="296"/>
                    <a:pt x="97" y="296"/>
                  </a:cubicBezTo>
                  <a:cubicBezTo>
                    <a:pt x="97" y="296"/>
                    <a:pt x="97" y="296"/>
                    <a:pt x="97" y="296"/>
                  </a:cubicBezTo>
                  <a:cubicBezTo>
                    <a:pt x="96" y="297"/>
                    <a:pt x="96" y="297"/>
                    <a:pt x="96" y="297"/>
                  </a:cubicBezTo>
                  <a:cubicBezTo>
                    <a:pt x="96" y="298"/>
                    <a:pt x="96" y="298"/>
                    <a:pt x="96" y="298"/>
                  </a:cubicBezTo>
                  <a:cubicBezTo>
                    <a:pt x="96" y="298"/>
                    <a:pt x="96" y="298"/>
                    <a:pt x="96" y="298"/>
                  </a:cubicBezTo>
                  <a:cubicBezTo>
                    <a:pt x="96" y="300"/>
                    <a:pt x="96" y="300"/>
                    <a:pt x="96" y="300"/>
                  </a:cubicBezTo>
                  <a:cubicBezTo>
                    <a:pt x="95" y="300"/>
                    <a:pt x="95" y="300"/>
                    <a:pt x="95" y="300"/>
                  </a:cubicBezTo>
                  <a:cubicBezTo>
                    <a:pt x="95" y="301"/>
                    <a:pt x="95" y="301"/>
                    <a:pt x="95" y="301"/>
                  </a:cubicBezTo>
                  <a:cubicBezTo>
                    <a:pt x="95" y="302"/>
                    <a:pt x="95" y="302"/>
                    <a:pt x="95" y="302"/>
                  </a:cubicBezTo>
                  <a:cubicBezTo>
                    <a:pt x="96" y="302"/>
                    <a:pt x="96" y="302"/>
                    <a:pt x="96" y="302"/>
                  </a:cubicBezTo>
                  <a:cubicBezTo>
                    <a:pt x="97" y="302"/>
                    <a:pt x="97" y="302"/>
                    <a:pt x="97" y="302"/>
                  </a:cubicBezTo>
                  <a:cubicBezTo>
                    <a:pt x="97" y="303"/>
                    <a:pt x="97" y="303"/>
                    <a:pt x="97" y="303"/>
                  </a:cubicBezTo>
                  <a:cubicBezTo>
                    <a:pt x="98" y="303"/>
                    <a:pt x="98" y="303"/>
                    <a:pt x="98" y="303"/>
                  </a:cubicBezTo>
                  <a:cubicBezTo>
                    <a:pt x="98" y="304"/>
                    <a:pt x="98" y="304"/>
                    <a:pt x="98" y="304"/>
                  </a:cubicBezTo>
                  <a:cubicBezTo>
                    <a:pt x="99" y="305"/>
                    <a:pt x="99" y="305"/>
                    <a:pt x="99" y="305"/>
                  </a:cubicBezTo>
                  <a:cubicBezTo>
                    <a:pt x="99" y="304"/>
                    <a:pt x="99" y="304"/>
                    <a:pt x="99" y="304"/>
                  </a:cubicBezTo>
                  <a:cubicBezTo>
                    <a:pt x="100" y="304"/>
                    <a:pt x="100" y="304"/>
                    <a:pt x="100" y="304"/>
                  </a:cubicBezTo>
                  <a:cubicBezTo>
                    <a:pt x="100" y="305"/>
                    <a:pt x="100" y="305"/>
                    <a:pt x="100" y="305"/>
                  </a:cubicBezTo>
                  <a:cubicBezTo>
                    <a:pt x="99" y="306"/>
                    <a:pt x="99" y="306"/>
                    <a:pt x="99" y="306"/>
                  </a:cubicBezTo>
                  <a:cubicBezTo>
                    <a:pt x="99" y="306"/>
                    <a:pt x="99" y="306"/>
                    <a:pt x="99" y="306"/>
                  </a:cubicBezTo>
                  <a:cubicBezTo>
                    <a:pt x="99" y="306"/>
                    <a:pt x="99" y="306"/>
                    <a:pt x="99" y="306"/>
                  </a:cubicBezTo>
                  <a:cubicBezTo>
                    <a:pt x="99" y="306"/>
                    <a:pt x="99" y="306"/>
                    <a:pt x="99" y="306"/>
                  </a:cubicBezTo>
                  <a:cubicBezTo>
                    <a:pt x="100" y="307"/>
                    <a:pt x="100" y="307"/>
                    <a:pt x="100" y="307"/>
                  </a:cubicBezTo>
                  <a:cubicBezTo>
                    <a:pt x="100" y="307"/>
                    <a:pt x="100" y="307"/>
                    <a:pt x="100" y="307"/>
                  </a:cubicBezTo>
                  <a:cubicBezTo>
                    <a:pt x="100" y="308"/>
                    <a:pt x="100" y="308"/>
                    <a:pt x="100" y="308"/>
                  </a:cubicBezTo>
                  <a:cubicBezTo>
                    <a:pt x="101" y="309"/>
                    <a:pt x="101" y="309"/>
                    <a:pt x="101" y="309"/>
                  </a:cubicBezTo>
                  <a:cubicBezTo>
                    <a:pt x="101" y="310"/>
                    <a:pt x="101" y="310"/>
                    <a:pt x="101" y="310"/>
                  </a:cubicBezTo>
                  <a:cubicBezTo>
                    <a:pt x="103" y="312"/>
                    <a:pt x="103" y="312"/>
                    <a:pt x="103" y="312"/>
                  </a:cubicBezTo>
                  <a:cubicBezTo>
                    <a:pt x="105" y="314"/>
                    <a:pt x="105" y="314"/>
                    <a:pt x="105" y="314"/>
                  </a:cubicBezTo>
                  <a:cubicBezTo>
                    <a:pt x="105" y="314"/>
                    <a:pt x="105" y="314"/>
                    <a:pt x="105" y="314"/>
                  </a:cubicBezTo>
                  <a:cubicBezTo>
                    <a:pt x="105" y="314"/>
                    <a:pt x="105" y="314"/>
                    <a:pt x="105" y="314"/>
                  </a:cubicBezTo>
                  <a:cubicBezTo>
                    <a:pt x="104" y="316"/>
                    <a:pt x="104" y="316"/>
                    <a:pt x="104" y="316"/>
                  </a:cubicBezTo>
                  <a:cubicBezTo>
                    <a:pt x="102" y="316"/>
                    <a:pt x="102" y="316"/>
                    <a:pt x="102" y="316"/>
                  </a:cubicBezTo>
                  <a:cubicBezTo>
                    <a:pt x="102" y="317"/>
                    <a:pt x="102" y="317"/>
                    <a:pt x="102" y="317"/>
                  </a:cubicBezTo>
                  <a:cubicBezTo>
                    <a:pt x="100" y="317"/>
                    <a:pt x="100" y="317"/>
                    <a:pt x="100" y="317"/>
                  </a:cubicBezTo>
                  <a:cubicBezTo>
                    <a:pt x="99" y="316"/>
                    <a:pt x="99" y="316"/>
                    <a:pt x="99" y="316"/>
                  </a:cubicBezTo>
                  <a:cubicBezTo>
                    <a:pt x="97" y="315"/>
                    <a:pt x="97" y="315"/>
                    <a:pt x="97" y="315"/>
                  </a:cubicBezTo>
                  <a:cubicBezTo>
                    <a:pt x="96" y="314"/>
                    <a:pt x="96" y="314"/>
                    <a:pt x="96" y="314"/>
                  </a:cubicBezTo>
                  <a:cubicBezTo>
                    <a:pt x="96" y="316"/>
                    <a:pt x="96" y="316"/>
                    <a:pt x="96" y="316"/>
                  </a:cubicBezTo>
                  <a:cubicBezTo>
                    <a:pt x="97" y="316"/>
                    <a:pt x="97" y="316"/>
                    <a:pt x="97" y="316"/>
                  </a:cubicBezTo>
                  <a:cubicBezTo>
                    <a:pt x="97" y="317"/>
                    <a:pt x="97" y="317"/>
                    <a:pt x="97" y="317"/>
                  </a:cubicBezTo>
                  <a:cubicBezTo>
                    <a:pt x="97" y="319"/>
                    <a:pt x="97" y="319"/>
                    <a:pt x="97" y="319"/>
                  </a:cubicBezTo>
                  <a:cubicBezTo>
                    <a:pt x="96" y="318"/>
                    <a:pt x="96" y="318"/>
                    <a:pt x="96" y="318"/>
                  </a:cubicBezTo>
                  <a:cubicBezTo>
                    <a:pt x="94" y="318"/>
                    <a:pt x="94" y="318"/>
                    <a:pt x="94" y="318"/>
                  </a:cubicBezTo>
                  <a:cubicBezTo>
                    <a:pt x="91" y="317"/>
                    <a:pt x="91" y="317"/>
                    <a:pt x="91" y="317"/>
                  </a:cubicBezTo>
                  <a:cubicBezTo>
                    <a:pt x="90" y="317"/>
                    <a:pt x="90" y="317"/>
                    <a:pt x="90" y="317"/>
                  </a:cubicBezTo>
                  <a:cubicBezTo>
                    <a:pt x="90" y="318"/>
                    <a:pt x="90" y="318"/>
                    <a:pt x="90" y="318"/>
                  </a:cubicBezTo>
                  <a:cubicBezTo>
                    <a:pt x="91" y="319"/>
                    <a:pt x="91" y="319"/>
                    <a:pt x="91" y="319"/>
                  </a:cubicBezTo>
                  <a:cubicBezTo>
                    <a:pt x="90" y="318"/>
                    <a:pt x="90" y="318"/>
                    <a:pt x="90" y="318"/>
                  </a:cubicBezTo>
                  <a:cubicBezTo>
                    <a:pt x="87" y="318"/>
                    <a:pt x="87" y="318"/>
                    <a:pt x="87" y="318"/>
                  </a:cubicBezTo>
                  <a:cubicBezTo>
                    <a:pt x="86" y="318"/>
                    <a:pt x="86" y="318"/>
                    <a:pt x="86" y="318"/>
                  </a:cubicBezTo>
                  <a:cubicBezTo>
                    <a:pt x="84" y="318"/>
                    <a:pt x="84" y="318"/>
                    <a:pt x="84" y="318"/>
                  </a:cubicBezTo>
                  <a:cubicBezTo>
                    <a:pt x="83" y="318"/>
                    <a:pt x="83" y="318"/>
                    <a:pt x="83" y="318"/>
                  </a:cubicBezTo>
                  <a:cubicBezTo>
                    <a:pt x="83" y="318"/>
                    <a:pt x="83" y="318"/>
                    <a:pt x="83" y="318"/>
                  </a:cubicBezTo>
                  <a:cubicBezTo>
                    <a:pt x="82" y="318"/>
                    <a:pt x="82" y="318"/>
                    <a:pt x="82" y="318"/>
                  </a:cubicBezTo>
                  <a:cubicBezTo>
                    <a:pt x="80" y="317"/>
                    <a:pt x="80" y="317"/>
                    <a:pt x="80" y="317"/>
                  </a:cubicBezTo>
                  <a:cubicBezTo>
                    <a:pt x="80" y="317"/>
                    <a:pt x="80" y="317"/>
                    <a:pt x="80" y="317"/>
                  </a:cubicBezTo>
                  <a:cubicBezTo>
                    <a:pt x="79" y="317"/>
                    <a:pt x="79" y="317"/>
                    <a:pt x="79" y="317"/>
                  </a:cubicBezTo>
                  <a:cubicBezTo>
                    <a:pt x="78" y="317"/>
                    <a:pt x="78" y="317"/>
                    <a:pt x="78" y="317"/>
                  </a:cubicBezTo>
                  <a:cubicBezTo>
                    <a:pt x="77" y="317"/>
                    <a:pt x="77" y="317"/>
                    <a:pt x="77" y="317"/>
                  </a:cubicBezTo>
                  <a:cubicBezTo>
                    <a:pt x="77" y="317"/>
                    <a:pt x="77" y="317"/>
                    <a:pt x="77" y="317"/>
                  </a:cubicBezTo>
                  <a:cubicBezTo>
                    <a:pt x="76" y="317"/>
                    <a:pt x="76" y="317"/>
                    <a:pt x="76" y="317"/>
                  </a:cubicBezTo>
                  <a:cubicBezTo>
                    <a:pt x="76" y="316"/>
                    <a:pt x="76" y="316"/>
                    <a:pt x="76" y="316"/>
                  </a:cubicBezTo>
                  <a:cubicBezTo>
                    <a:pt x="76" y="316"/>
                    <a:pt x="76" y="316"/>
                    <a:pt x="76" y="316"/>
                  </a:cubicBezTo>
                  <a:cubicBezTo>
                    <a:pt x="76" y="316"/>
                    <a:pt x="76" y="316"/>
                    <a:pt x="76" y="316"/>
                  </a:cubicBezTo>
                  <a:cubicBezTo>
                    <a:pt x="76" y="316"/>
                    <a:pt x="76" y="316"/>
                    <a:pt x="76" y="316"/>
                  </a:cubicBezTo>
                  <a:cubicBezTo>
                    <a:pt x="76" y="316"/>
                    <a:pt x="76" y="316"/>
                    <a:pt x="76" y="316"/>
                  </a:cubicBezTo>
                  <a:cubicBezTo>
                    <a:pt x="76" y="315"/>
                    <a:pt x="76" y="315"/>
                    <a:pt x="76" y="315"/>
                  </a:cubicBezTo>
                  <a:cubicBezTo>
                    <a:pt x="75" y="314"/>
                    <a:pt x="75" y="314"/>
                    <a:pt x="75" y="314"/>
                  </a:cubicBezTo>
                  <a:cubicBezTo>
                    <a:pt x="75" y="312"/>
                    <a:pt x="75" y="312"/>
                    <a:pt x="75" y="312"/>
                  </a:cubicBezTo>
                  <a:cubicBezTo>
                    <a:pt x="74" y="312"/>
                    <a:pt x="74" y="312"/>
                    <a:pt x="74" y="312"/>
                  </a:cubicBezTo>
                  <a:cubicBezTo>
                    <a:pt x="73" y="310"/>
                    <a:pt x="73" y="310"/>
                    <a:pt x="73" y="310"/>
                  </a:cubicBezTo>
                  <a:cubicBezTo>
                    <a:pt x="72" y="310"/>
                    <a:pt x="72" y="310"/>
                    <a:pt x="72" y="310"/>
                  </a:cubicBezTo>
                  <a:cubicBezTo>
                    <a:pt x="72" y="310"/>
                    <a:pt x="72" y="310"/>
                    <a:pt x="72" y="310"/>
                  </a:cubicBezTo>
                  <a:cubicBezTo>
                    <a:pt x="71" y="309"/>
                    <a:pt x="71" y="309"/>
                    <a:pt x="71" y="309"/>
                  </a:cubicBezTo>
                  <a:cubicBezTo>
                    <a:pt x="71" y="309"/>
                    <a:pt x="71" y="309"/>
                    <a:pt x="71" y="309"/>
                  </a:cubicBezTo>
                  <a:cubicBezTo>
                    <a:pt x="70" y="309"/>
                    <a:pt x="70" y="309"/>
                    <a:pt x="70" y="309"/>
                  </a:cubicBezTo>
                  <a:cubicBezTo>
                    <a:pt x="69" y="309"/>
                    <a:pt x="69" y="309"/>
                    <a:pt x="69" y="309"/>
                  </a:cubicBezTo>
                  <a:cubicBezTo>
                    <a:pt x="69" y="308"/>
                    <a:pt x="69" y="308"/>
                    <a:pt x="69" y="308"/>
                  </a:cubicBezTo>
                  <a:cubicBezTo>
                    <a:pt x="68" y="308"/>
                    <a:pt x="68" y="308"/>
                    <a:pt x="68" y="308"/>
                  </a:cubicBezTo>
                  <a:cubicBezTo>
                    <a:pt x="67" y="307"/>
                    <a:pt x="67" y="307"/>
                    <a:pt x="67" y="307"/>
                  </a:cubicBezTo>
                  <a:cubicBezTo>
                    <a:pt x="67" y="307"/>
                    <a:pt x="67" y="307"/>
                    <a:pt x="67" y="307"/>
                  </a:cubicBezTo>
                  <a:cubicBezTo>
                    <a:pt x="66" y="307"/>
                    <a:pt x="66" y="307"/>
                    <a:pt x="66" y="307"/>
                  </a:cubicBezTo>
                  <a:cubicBezTo>
                    <a:pt x="66" y="306"/>
                    <a:pt x="66" y="306"/>
                    <a:pt x="66" y="306"/>
                  </a:cubicBezTo>
                  <a:cubicBezTo>
                    <a:pt x="65" y="306"/>
                    <a:pt x="65" y="306"/>
                    <a:pt x="65" y="306"/>
                  </a:cubicBezTo>
                  <a:cubicBezTo>
                    <a:pt x="65" y="306"/>
                    <a:pt x="65" y="306"/>
                    <a:pt x="65" y="306"/>
                  </a:cubicBezTo>
                  <a:cubicBezTo>
                    <a:pt x="64" y="305"/>
                    <a:pt x="64" y="305"/>
                    <a:pt x="64" y="305"/>
                  </a:cubicBezTo>
                  <a:cubicBezTo>
                    <a:pt x="61" y="303"/>
                    <a:pt x="61" y="303"/>
                    <a:pt x="61" y="303"/>
                  </a:cubicBezTo>
                  <a:cubicBezTo>
                    <a:pt x="60" y="302"/>
                    <a:pt x="60" y="302"/>
                    <a:pt x="60" y="302"/>
                  </a:cubicBezTo>
                  <a:cubicBezTo>
                    <a:pt x="58" y="301"/>
                    <a:pt x="58" y="301"/>
                    <a:pt x="58" y="301"/>
                  </a:cubicBezTo>
                  <a:cubicBezTo>
                    <a:pt x="57" y="302"/>
                    <a:pt x="57" y="302"/>
                    <a:pt x="57" y="302"/>
                  </a:cubicBezTo>
                  <a:cubicBezTo>
                    <a:pt x="56" y="301"/>
                    <a:pt x="56" y="301"/>
                    <a:pt x="56" y="301"/>
                  </a:cubicBezTo>
                  <a:cubicBezTo>
                    <a:pt x="56" y="300"/>
                    <a:pt x="56" y="300"/>
                    <a:pt x="56" y="300"/>
                  </a:cubicBezTo>
                  <a:cubicBezTo>
                    <a:pt x="54" y="299"/>
                    <a:pt x="54" y="299"/>
                    <a:pt x="54" y="299"/>
                  </a:cubicBezTo>
                  <a:cubicBezTo>
                    <a:pt x="54" y="299"/>
                    <a:pt x="54" y="299"/>
                    <a:pt x="54" y="299"/>
                  </a:cubicBezTo>
                  <a:cubicBezTo>
                    <a:pt x="53" y="299"/>
                    <a:pt x="53" y="299"/>
                    <a:pt x="53" y="299"/>
                  </a:cubicBezTo>
                  <a:cubicBezTo>
                    <a:pt x="53" y="299"/>
                    <a:pt x="53" y="299"/>
                    <a:pt x="53" y="299"/>
                  </a:cubicBezTo>
                  <a:cubicBezTo>
                    <a:pt x="54" y="298"/>
                    <a:pt x="54" y="298"/>
                    <a:pt x="54" y="298"/>
                  </a:cubicBezTo>
                  <a:cubicBezTo>
                    <a:pt x="54" y="298"/>
                    <a:pt x="54" y="298"/>
                    <a:pt x="54" y="298"/>
                  </a:cubicBezTo>
                  <a:cubicBezTo>
                    <a:pt x="54" y="297"/>
                    <a:pt x="54" y="297"/>
                    <a:pt x="54" y="297"/>
                  </a:cubicBezTo>
                  <a:cubicBezTo>
                    <a:pt x="55" y="298"/>
                    <a:pt x="55" y="298"/>
                    <a:pt x="55" y="298"/>
                  </a:cubicBezTo>
                  <a:cubicBezTo>
                    <a:pt x="55" y="298"/>
                    <a:pt x="55" y="298"/>
                    <a:pt x="55" y="298"/>
                  </a:cubicBezTo>
                  <a:cubicBezTo>
                    <a:pt x="56" y="298"/>
                    <a:pt x="56" y="298"/>
                    <a:pt x="56" y="298"/>
                  </a:cubicBezTo>
                  <a:cubicBezTo>
                    <a:pt x="57" y="298"/>
                    <a:pt x="57" y="298"/>
                    <a:pt x="57" y="298"/>
                  </a:cubicBezTo>
                  <a:cubicBezTo>
                    <a:pt x="57" y="297"/>
                    <a:pt x="57" y="297"/>
                    <a:pt x="57" y="297"/>
                  </a:cubicBezTo>
                  <a:cubicBezTo>
                    <a:pt x="56" y="297"/>
                    <a:pt x="56" y="297"/>
                    <a:pt x="56" y="297"/>
                  </a:cubicBezTo>
                  <a:cubicBezTo>
                    <a:pt x="56" y="296"/>
                    <a:pt x="56" y="296"/>
                    <a:pt x="56" y="296"/>
                  </a:cubicBezTo>
                  <a:cubicBezTo>
                    <a:pt x="57" y="295"/>
                    <a:pt x="57" y="295"/>
                    <a:pt x="57" y="295"/>
                  </a:cubicBezTo>
                  <a:cubicBezTo>
                    <a:pt x="57" y="295"/>
                    <a:pt x="57" y="295"/>
                    <a:pt x="57" y="295"/>
                  </a:cubicBezTo>
                  <a:cubicBezTo>
                    <a:pt x="58" y="294"/>
                    <a:pt x="58" y="294"/>
                    <a:pt x="58" y="294"/>
                  </a:cubicBezTo>
                  <a:cubicBezTo>
                    <a:pt x="58" y="294"/>
                    <a:pt x="58" y="294"/>
                    <a:pt x="58" y="294"/>
                  </a:cubicBezTo>
                  <a:cubicBezTo>
                    <a:pt x="59" y="294"/>
                    <a:pt x="59" y="294"/>
                    <a:pt x="59" y="294"/>
                  </a:cubicBezTo>
                  <a:cubicBezTo>
                    <a:pt x="59" y="294"/>
                    <a:pt x="59" y="294"/>
                    <a:pt x="59" y="294"/>
                  </a:cubicBezTo>
                  <a:cubicBezTo>
                    <a:pt x="59" y="294"/>
                    <a:pt x="59" y="294"/>
                    <a:pt x="59" y="294"/>
                  </a:cubicBezTo>
                  <a:cubicBezTo>
                    <a:pt x="58" y="293"/>
                    <a:pt x="58" y="293"/>
                    <a:pt x="58" y="293"/>
                  </a:cubicBezTo>
                  <a:cubicBezTo>
                    <a:pt x="58" y="293"/>
                    <a:pt x="58" y="293"/>
                    <a:pt x="58" y="293"/>
                  </a:cubicBezTo>
                  <a:cubicBezTo>
                    <a:pt x="58" y="293"/>
                    <a:pt x="58" y="293"/>
                    <a:pt x="58" y="293"/>
                  </a:cubicBezTo>
                  <a:cubicBezTo>
                    <a:pt x="57" y="293"/>
                    <a:pt x="57" y="293"/>
                    <a:pt x="57" y="293"/>
                  </a:cubicBezTo>
                  <a:cubicBezTo>
                    <a:pt x="56" y="291"/>
                    <a:pt x="56" y="291"/>
                    <a:pt x="56" y="291"/>
                  </a:cubicBezTo>
                  <a:cubicBezTo>
                    <a:pt x="58" y="291"/>
                    <a:pt x="58" y="291"/>
                    <a:pt x="58" y="291"/>
                  </a:cubicBezTo>
                  <a:cubicBezTo>
                    <a:pt x="59" y="291"/>
                    <a:pt x="59" y="291"/>
                    <a:pt x="59" y="291"/>
                  </a:cubicBezTo>
                  <a:cubicBezTo>
                    <a:pt x="59" y="291"/>
                    <a:pt x="59" y="291"/>
                    <a:pt x="59" y="291"/>
                  </a:cubicBezTo>
                  <a:cubicBezTo>
                    <a:pt x="59" y="291"/>
                    <a:pt x="59" y="291"/>
                    <a:pt x="59" y="291"/>
                  </a:cubicBezTo>
                  <a:cubicBezTo>
                    <a:pt x="58" y="291"/>
                    <a:pt x="58" y="291"/>
                    <a:pt x="58" y="291"/>
                  </a:cubicBezTo>
                  <a:cubicBezTo>
                    <a:pt x="59" y="290"/>
                    <a:pt x="59" y="290"/>
                    <a:pt x="59" y="290"/>
                  </a:cubicBezTo>
                  <a:cubicBezTo>
                    <a:pt x="62" y="289"/>
                    <a:pt x="62" y="289"/>
                    <a:pt x="62" y="289"/>
                  </a:cubicBezTo>
                  <a:cubicBezTo>
                    <a:pt x="62" y="288"/>
                    <a:pt x="62" y="288"/>
                    <a:pt x="62" y="288"/>
                  </a:cubicBezTo>
                  <a:cubicBezTo>
                    <a:pt x="62" y="288"/>
                    <a:pt x="62" y="288"/>
                    <a:pt x="62" y="288"/>
                  </a:cubicBezTo>
                  <a:cubicBezTo>
                    <a:pt x="61" y="288"/>
                    <a:pt x="61" y="288"/>
                    <a:pt x="61" y="288"/>
                  </a:cubicBezTo>
                  <a:cubicBezTo>
                    <a:pt x="60" y="288"/>
                    <a:pt x="60" y="288"/>
                    <a:pt x="60" y="288"/>
                  </a:cubicBezTo>
                  <a:cubicBezTo>
                    <a:pt x="59" y="288"/>
                    <a:pt x="59" y="288"/>
                    <a:pt x="59" y="288"/>
                  </a:cubicBezTo>
                  <a:cubicBezTo>
                    <a:pt x="58" y="288"/>
                    <a:pt x="58" y="288"/>
                    <a:pt x="58" y="288"/>
                  </a:cubicBezTo>
                  <a:cubicBezTo>
                    <a:pt x="58" y="288"/>
                    <a:pt x="58" y="288"/>
                    <a:pt x="58" y="288"/>
                  </a:cubicBezTo>
                  <a:cubicBezTo>
                    <a:pt x="59" y="287"/>
                    <a:pt x="59" y="287"/>
                    <a:pt x="59" y="287"/>
                  </a:cubicBezTo>
                  <a:cubicBezTo>
                    <a:pt x="59" y="286"/>
                    <a:pt x="59" y="286"/>
                    <a:pt x="59" y="286"/>
                  </a:cubicBezTo>
                  <a:cubicBezTo>
                    <a:pt x="60" y="285"/>
                    <a:pt x="60" y="285"/>
                    <a:pt x="60" y="285"/>
                  </a:cubicBezTo>
                  <a:cubicBezTo>
                    <a:pt x="62" y="285"/>
                    <a:pt x="62" y="285"/>
                    <a:pt x="62" y="285"/>
                  </a:cubicBezTo>
                  <a:cubicBezTo>
                    <a:pt x="63" y="284"/>
                    <a:pt x="63" y="284"/>
                    <a:pt x="63" y="284"/>
                  </a:cubicBezTo>
                  <a:cubicBezTo>
                    <a:pt x="63" y="283"/>
                    <a:pt x="63" y="283"/>
                    <a:pt x="63" y="283"/>
                  </a:cubicBezTo>
                  <a:cubicBezTo>
                    <a:pt x="64" y="282"/>
                    <a:pt x="64" y="282"/>
                    <a:pt x="64" y="282"/>
                  </a:cubicBezTo>
                  <a:cubicBezTo>
                    <a:pt x="63" y="281"/>
                    <a:pt x="63" y="281"/>
                    <a:pt x="63" y="281"/>
                  </a:cubicBezTo>
                  <a:cubicBezTo>
                    <a:pt x="62" y="280"/>
                    <a:pt x="62" y="280"/>
                    <a:pt x="62" y="280"/>
                  </a:cubicBezTo>
                  <a:cubicBezTo>
                    <a:pt x="62" y="278"/>
                    <a:pt x="62" y="278"/>
                    <a:pt x="62" y="278"/>
                  </a:cubicBezTo>
                  <a:cubicBezTo>
                    <a:pt x="63" y="278"/>
                    <a:pt x="63" y="278"/>
                    <a:pt x="63" y="278"/>
                  </a:cubicBezTo>
                  <a:cubicBezTo>
                    <a:pt x="64" y="277"/>
                    <a:pt x="64" y="277"/>
                    <a:pt x="64" y="277"/>
                  </a:cubicBezTo>
                  <a:cubicBezTo>
                    <a:pt x="64" y="276"/>
                    <a:pt x="64" y="276"/>
                    <a:pt x="64" y="276"/>
                  </a:cubicBezTo>
                  <a:cubicBezTo>
                    <a:pt x="63" y="276"/>
                    <a:pt x="63" y="276"/>
                    <a:pt x="63" y="276"/>
                  </a:cubicBezTo>
                  <a:cubicBezTo>
                    <a:pt x="63" y="275"/>
                    <a:pt x="63" y="275"/>
                    <a:pt x="63" y="275"/>
                  </a:cubicBezTo>
                  <a:cubicBezTo>
                    <a:pt x="62" y="275"/>
                    <a:pt x="62" y="275"/>
                    <a:pt x="62" y="275"/>
                  </a:cubicBezTo>
                  <a:cubicBezTo>
                    <a:pt x="61" y="275"/>
                    <a:pt x="61" y="275"/>
                    <a:pt x="61" y="275"/>
                  </a:cubicBezTo>
                  <a:cubicBezTo>
                    <a:pt x="60" y="274"/>
                    <a:pt x="60" y="274"/>
                    <a:pt x="60" y="274"/>
                  </a:cubicBezTo>
                  <a:cubicBezTo>
                    <a:pt x="59" y="275"/>
                    <a:pt x="59" y="275"/>
                    <a:pt x="59" y="275"/>
                  </a:cubicBezTo>
                  <a:cubicBezTo>
                    <a:pt x="58" y="274"/>
                    <a:pt x="58" y="274"/>
                    <a:pt x="58" y="274"/>
                  </a:cubicBezTo>
                  <a:cubicBezTo>
                    <a:pt x="57" y="274"/>
                    <a:pt x="57" y="274"/>
                    <a:pt x="57" y="274"/>
                  </a:cubicBezTo>
                  <a:cubicBezTo>
                    <a:pt x="55" y="274"/>
                    <a:pt x="55" y="274"/>
                    <a:pt x="55" y="274"/>
                  </a:cubicBezTo>
                  <a:cubicBezTo>
                    <a:pt x="55" y="274"/>
                    <a:pt x="55" y="274"/>
                    <a:pt x="55" y="274"/>
                  </a:cubicBezTo>
                  <a:cubicBezTo>
                    <a:pt x="54" y="274"/>
                    <a:pt x="54" y="274"/>
                    <a:pt x="54" y="274"/>
                  </a:cubicBezTo>
                  <a:cubicBezTo>
                    <a:pt x="53" y="273"/>
                    <a:pt x="53" y="273"/>
                    <a:pt x="53" y="273"/>
                  </a:cubicBezTo>
                  <a:cubicBezTo>
                    <a:pt x="52" y="271"/>
                    <a:pt x="52" y="271"/>
                    <a:pt x="52" y="271"/>
                  </a:cubicBezTo>
                  <a:cubicBezTo>
                    <a:pt x="51" y="271"/>
                    <a:pt x="51" y="271"/>
                    <a:pt x="51" y="271"/>
                  </a:cubicBezTo>
                  <a:cubicBezTo>
                    <a:pt x="50" y="272"/>
                    <a:pt x="50" y="272"/>
                    <a:pt x="50" y="272"/>
                  </a:cubicBezTo>
                  <a:cubicBezTo>
                    <a:pt x="49" y="272"/>
                    <a:pt x="49" y="272"/>
                    <a:pt x="49" y="272"/>
                  </a:cubicBezTo>
                  <a:cubicBezTo>
                    <a:pt x="48" y="272"/>
                    <a:pt x="48" y="272"/>
                    <a:pt x="48" y="272"/>
                  </a:cubicBezTo>
                  <a:cubicBezTo>
                    <a:pt x="46" y="271"/>
                    <a:pt x="46" y="271"/>
                    <a:pt x="46" y="271"/>
                  </a:cubicBezTo>
                  <a:cubicBezTo>
                    <a:pt x="46" y="272"/>
                    <a:pt x="46" y="272"/>
                    <a:pt x="46" y="272"/>
                  </a:cubicBezTo>
                  <a:cubicBezTo>
                    <a:pt x="44" y="270"/>
                    <a:pt x="44" y="270"/>
                    <a:pt x="44" y="270"/>
                  </a:cubicBezTo>
                  <a:cubicBezTo>
                    <a:pt x="43" y="269"/>
                    <a:pt x="43" y="269"/>
                    <a:pt x="43" y="269"/>
                  </a:cubicBezTo>
                  <a:cubicBezTo>
                    <a:pt x="43" y="268"/>
                    <a:pt x="43" y="268"/>
                    <a:pt x="43" y="268"/>
                  </a:cubicBezTo>
                  <a:cubicBezTo>
                    <a:pt x="42" y="268"/>
                    <a:pt x="42" y="268"/>
                    <a:pt x="42" y="268"/>
                  </a:cubicBezTo>
                  <a:cubicBezTo>
                    <a:pt x="42" y="267"/>
                    <a:pt x="42" y="267"/>
                    <a:pt x="42" y="267"/>
                  </a:cubicBezTo>
                  <a:cubicBezTo>
                    <a:pt x="41" y="266"/>
                    <a:pt x="41" y="266"/>
                    <a:pt x="41" y="266"/>
                  </a:cubicBezTo>
                  <a:cubicBezTo>
                    <a:pt x="39" y="267"/>
                    <a:pt x="39" y="267"/>
                    <a:pt x="39" y="267"/>
                  </a:cubicBezTo>
                  <a:cubicBezTo>
                    <a:pt x="38" y="265"/>
                    <a:pt x="38" y="265"/>
                    <a:pt x="38" y="265"/>
                  </a:cubicBezTo>
                  <a:cubicBezTo>
                    <a:pt x="38" y="264"/>
                    <a:pt x="38" y="264"/>
                    <a:pt x="38" y="264"/>
                  </a:cubicBezTo>
                  <a:cubicBezTo>
                    <a:pt x="37" y="264"/>
                    <a:pt x="37" y="264"/>
                    <a:pt x="37" y="264"/>
                  </a:cubicBezTo>
                  <a:cubicBezTo>
                    <a:pt x="37" y="262"/>
                    <a:pt x="37" y="262"/>
                    <a:pt x="37" y="262"/>
                  </a:cubicBezTo>
                  <a:cubicBezTo>
                    <a:pt x="36" y="262"/>
                    <a:pt x="36" y="262"/>
                    <a:pt x="36" y="262"/>
                  </a:cubicBezTo>
                  <a:cubicBezTo>
                    <a:pt x="34" y="262"/>
                    <a:pt x="34" y="262"/>
                    <a:pt x="34" y="262"/>
                  </a:cubicBezTo>
                  <a:cubicBezTo>
                    <a:pt x="32" y="262"/>
                    <a:pt x="32" y="262"/>
                    <a:pt x="32" y="262"/>
                  </a:cubicBezTo>
                  <a:cubicBezTo>
                    <a:pt x="30" y="262"/>
                    <a:pt x="30" y="262"/>
                    <a:pt x="30" y="262"/>
                  </a:cubicBezTo>
                  <a:cubicBezTo>
                    <a:pt x="29" y="262"/>
                    <a:pt x="29" y="262"/>
                    <a:pt x="29" y="262"/>
                  </a:cubicBezTo>
                  <a:cubicBezTo>
                    <a:pt x="29" y="263"/>
                    <a:pt x="29" y="263"/>
                    <a:pt x="29" y="263"/>
                  </a:cubicBezTo>
                  <a:cubicBezTo>
                    <a:pt x="28" y="263"/>
                    <a:pt x="28" y="263"/>
                    <a:pt x="28" y="263"/>
                  </a:cubicBezTo>
                  <a:cubicBezTo>
                    <a:pt x="28" y="263"/>
                    <a:pt x="28" y="263"/>
                    <a:pt x="28" y="263"/>
                  </a:cubicBezTo>
                  <a:cubicBezTo>
                    <a:pt x="28" y="262"/>
                    <a:pt x="28" y="262"/>
                    <a:pt x="28" y="262"/>
                  </a:cubicBezTo>
                  <a:cubicBezTo>
                    <a:pt x="27" y="261"/>
                    <a:pt x="27" y="261"/>
                    <a:pt x="27" y="261"/>
                  </a:cubicBezTo>
                  <a:cubicBezTo>
                    <a:pt x="27" y="260"/>
                    <a:pt x="27" y="260"/>
                    <a:pt x="27" y="260"/>
                  </a:cubicBezTo>
                  <a:cubicBezTo>
                    <a:pt x="26" y="259"/>
                    <a:pt x="26" y="259"/>
                    <a:pt x="26" y="259"/>
                  </a:cubicBezTo>
                  <a:cubicBezTo>
                    <a:pt x="26" y="258"/>
                    <a:pt x="26" y="258"/>
                    <a:pt x="26" y="258"/>
                  </a:cubicBezTo>
                  <a:cubicBezTo>
                    <a:pt x="26" y="257"/>
                    <a:pt x="26" y="257"/>
                    <a:pt x="26" y="257"/>
                  </a:cubicBezTo>
                  <a:cubicBezTo>
                    <a:pt x="27" y="258"/>
                    <a:pt x="27" y="258"/>
                    <a:pt x="27" y="258"/>
                  </a:cubicBezTo>
                  <a:cubicBezTo>
                    <a:pt x="29" y="258"/>
                    <a:pt x="29" y="258"/>
                    <a:pt x="29" y="258"/>
                  </a:cubicBezTo>
                  <a:cubicBezTo>
                    <a:pt x="30" y="256"/>
                    <a:pt x="30" y="256"/>
                    <a:pt x="30" y="256"/>
                  </a:cubicBezTo>
                  <a:cubicBezTo>
                    <a:pt x="31" y="256"/>
                    <a:pt x="31" y="256"/>
                    <a:pt x="31" y="256"/>
                  </a:cubicBezTo>
                  <a:cubicBezTo>
                    <a:pt x="30" y="255"/>
                    <a:pt x="30" y="255"/>
                    <a:pt x="30" y="255"/>
                  </a:cubicBezTo>
                  <a:cubicBezTo>
                    <a:pt x="30" y="254"/>
                    <a:pt x="30" y="254"/>
                    <a:pt x="30" y="254"/>
                  </a:cubicBezTo>
                  <a:cubicBezTo>
                    <a:pt x="28" y="253"/>
                    <a:pt x="28" y="253"/>
                    <a:pt x="28" y="253"/>
                  </a:cubicBezTo>
                  <a:cubicBezTo>
                    <a:pt x="26" y="253"/>
                    <a:pt x="26" y="253"/>
                    <a:pt x="26" y="253"/>
                  </a:cubicBezTo>
                  <a:cubicBezTo>
                    <a:pt x="26" y="251"/>
                    <a:pt x="26" y="251"/>
                    <a:pt x="26" y="251"/>
                  </a:cubicBezTo>
                  <a:cubicBezTo>
                    <a:pt x="25" y="251"/>
                    <a:pt x="25" y="251"/>
                    <a:pt x="25" y="251"/>
                  </a:cubicBezTo>
                  <a:cubicBezTo>
                    <a:pt x="24" y="249"/>
                    <a:pt x="24" y="249"/>
                    <a:pt x="24" y="249"/>
                  </a:cubicBezTo>
                  <a:cubicBezTo>
                    <a:pt x="23" y="248"/>
                    <a:pt x="23" y="248"/>
                    <a:pt x="23" y="248"/>
                  </a:cubicBezTo>
                  <a:cubicBezTo>
                    <a:pt x="22" y="247"/>
                    <a:pt x="22" y="247"/>
                    <a:pt x="22" y="247"/>
                  </a:cubicBezTo>
                  <a:cubicBezTo>
                    <a:pt x="22" y="246"/>
                    <a:pt x="22" y="246"/>
                    <a:pt x="22" y="246"/>
                  </a:cubicBezTo>
                  <a:cubicBezTo>
                    <a:pt x="22" y="245"/>
                    <a:pt x="22" y="245"/>
                    <a:pt x="22" y="245"/>
                  </a:cubicBezTo>
                  <a:cubicBezTo>
                    <a:pt x="22" y="244"/>
                    <a:pt x="22" y="244"/>
                    <a:pt x="22" y="244"/>
                  </a:cubicBezTo>
                  <a:cubicBezTo>
                    <a:pt x="22" y="243"/>
                    <a:pt x="22" y="243"/>
                    <a:pt x="22" y="243"/>
                  </a:cubicBezTo>
                  <a:cubicBezTo>
                    <a:pt x="20" y="243"/>
                    <a:pt x="20" y="243"/>
                    <a:pt x="20" y="243"/>
                  </a:cubicBezTo>
                  <a:cubicBezTo>
                    <a:pt x="19" y="243"/>
                    <a:pt x="19" y="243"/>
                    <a:pt x="19" y="243"/>
                  </a:cubicBezTo>
                  <a:cubicBezTo>
                    <a:pt x="19" y="242"/>
                    <a:pt x="19" y="242"/>
                    <a:pt x="19" y="242"/>
                  </a:cubicBezTo>
                  <a:cubicBezTo>
                    <a:pt x="17" y="242"/>
                    <a:pt x="17" y="242"/>
                    <a:pt x="17" y="242"/>
                  </a:cubicBezTo>
                  <a:cubicBezTo>
                    <a:pt x="16" y="243"/>
                    <a:pt x="16" y="243"/>
                    <a:pt x="16" y="243"/>
                  </a:cubicBezTo>
                  <a:cubicBezTo>
                    <a:pt x="15" y="242"/>
                    <a:pt x="15" y="242"/>
                    <a:pt x="15" y="242"/>
                  </a:cubicBezTo>
                  <a:cubicBezTo>
                    <a:pt x="14" y="242"/>
                    <a:pt x="14" y="242"/>
                    <a:pt x="14" y="242"/>
                  </a:cubicBezTo>
                  <a:cubicBezTo>
                    <a:pt x="13" y="242"/>
                    <a:pt x="13" y="242"/>
                    <a:pt x="13" y="242"/>
                  </a:cubicBezTo>
                  <a:cubicBezTo>
                    <a:pt x="12" y="241"/>
                    <a:pt x="12" y="241"/>
                    <a:pt x="12" y="241"/>
                  </a:cubicBezTo>
                  <a:cubicBezTo>
                    <a:pt x="12" y="242"/>
                    <a:pt x="12" y="242"/>
                    <a:pt x="12" y="242"/>
                  </a:cubicBezTo>
                  <a:cubicBezTo>
                    <a:pt x="11" y="241"/>
                    <a:pt x="11" y="241"/>
                    <a:pt x="11" y="241"/>
                  </a:cubicBezTo>
                  <a:cubicBezTo>
                    <a:pt x="10" y="241"/>
                    <a:pt x="10" y="241"/>
                    <a:pt x="10" y="241"/>
                  </a:cubicBezTo>
                  <a:cubicBezTo>
                    <a:pt x="10" y="240"/>
                    <a:pt x="10" y="240"/>
                    <a:pt x="10" y="240"/>
                  </a:cubicBezTo>
                  <a:cubicBezTo>
                    <a:pt x="10" y="239"/>
                    <a:pt x="10" y="239"/>
                    <a:pt x="10" y="239"/>
                  </a:cubicBezTo>
                  <a:cubicBezTo>
                    <a:pt x="9" y="238"/>
                    <a:pt x="9" y="238"/>
                    <a:pt x="9" y="238"/>
                  </a:cubicBezTo>
                  <a:cubicBezTo>
                    <a:pt x="9" y="238"/>
                    <a:pt x="9" y="238"/>
                    <a:pt x="9" y="238"/>
                  </a:cubicBezTo>
                  <a:cubicBezTo>
                    <a:pt x="8" y="237"/>
                    <a:pt x="8" y="237"/>
                    <a:pt x="8" y="237"/>
                  </a:cubicBezTo>
                  <a:cubicBezTo>
                    <a:pt x="8" y="236"/>
                    <a:pt x="8" y="236"/>
                    <a:pt x="8" y="236"/>
                  </a:cubicBezTo>
                  <a:cubicBezTo>
                    <a:pt x="8" y="236"/>
                    <a:pt x="8" y="236"/>
                    <a:pt x="8" y="236"/>
                  </a:cubicBezTo>
                  <a:cubicBezTo>
                    <a:pt x="8" y="235"/>
                    <a:pt x="8" y="235"/>
                    <a:pt x="8" y="235"/>
                  </a:cubicBezTo>
                  <a:cubicBezTo>
                    <a:pt x="8" y="235"/>
                    <a:pt x="8" y="235"/>
                    <a:pt x="8" y="235"/>
                  </a:cubicBezTo>
                  <a:cubicBezTo>
                    <a:pt x="8" y="234"/>
                    <a:pt x="8" y="234"/>
                    <a:pt x="8" y="234"/>
                  </a:cubicBezTo>
                  <a:cubicBezTo>
                    <a:pt x="7" y="234"/>
                    <a:pt x="7" y="234"/>
                    <a:pt x="7" y="234"/>
                  </a:cubicBezTo>
                  <a:cubicBezTo>
                    <a:pt x="8" y="233"/>
                    <a:pt x="8" y="233"/>
                    <a:pt x="8" y="233"/>
                  </a:cubicBezTo>
                  <a:cubicBezTo>
                    <a:pt x="7" y="232"/>
                    <a:pt x="7" y="232"/>
                    <a:pt x="7" y="232"/>
                  </a:cubicBezTo>
                  <a:cubicBezTo>
                    <a:pt x="8" y="232"/>
                    <a:pt x="8" y="232"/>
                    <a:pt x="8" y="232"/>
                  </a:cubicBezTo>
                  <a:cubicBezTo>
                    <a:pt x="8" y="231"/>
                    <a:pt x="8" y="231"/>
                    <a:pt x="8" y="231"/>
                  </a:cubicBezTo>
                  <a:cubicBezTo>
                    <a:pt x="6" y="228"/>
                    <a:pt x="6" y="228"/>
                    <a:pt x="6" y="228"/>
                  </a:cubicBezTo>
                  <a:cubicBezTo>
                    <a:pt x="6" y="225"/>
                    <a:pt x="6" y="225"/>
                    <a:pt x="6" y="225"/>
                  </a:cubicBezTo>
                  <a:cubicBezTo>
                    <a:pt x="7" y="224"/>
                    <a:pt x="7" y="224"/>
                    <a:pt x="7" y="224"/>
                  </a:cubicBezTo>
                  <a:cubicBezTo>
                    <a:pt x="7" y="223"/>
                    <a:pt x="7" y="223"/>
                    <a:pt x="7" y="223"/>
                  </a:cubicBezTo>
                  <a:cubicBezTo>
                    <a:pt x="8" y="222"/>
                    <a:pt x="8" y="222"/>
                    <a:pt x="8" y="222"/>
                  </a:cubicBezTo>
                  <a:cubicBezTo>
                    <a:pt x="8" y="222"/>
                    <a:pt x="8" y="222"/>
                    <a:pt x="8" y="222"/>
                  </a:cubicBezTo>
                  <a:cubicBezTo>
                    <a:pt x="8" y="222"/>
                    <a:pt x="8" y="222"/>
                    <a:pt x="8" y="222"/>
                  </a:cubicBezTo>
                  <a:cubicBezTo>
                    <a:pt x="8" y="221"/>
                    <a:pt x="8" y="221"/>
                    <a:pt x="8" y="221"/>
                  </a:cubicBezTo>
                  <a:cubicBezTo>
                    <a:pt x="8" y="221"/>
                    <a:pt x="8" y="221"/>
                    <a:pt x="8" y="221"/>
                  </a:cubicBezTo>
                  <a:cubicBezTo>
                    <a:pt x="8" y="220"/>
                    <a:pt x="8" y="220"/>
                    <a:pt x="8" y="220"/>
                  </a:cubicBezTo>
                  <a:cubicBezTo>
                    <a:pt x="7" y="220"/>
                    <a:pt x="7" y="220"/>
                    <a:pt x="7" y="220"/>
                  </a:cubicBezTo>
                  <a:cubicBezTo>
                    <a:pt x="7" y="219"/>
                    <a:pt x="7" y="219"/>
                    <a:pt x="7" y="219"/>
                  </a:cubicBezTo>
                  <a:cubicBezTo>
                    <a:pt x="8" y="219"/>
                    <a:pt x="8" y="219"/>
                    <a:pt x="8" y="219"/>
                  </a:cubicBezTo>
                  <a:cubicBezTo>
                    <a:pt x="8" y="220"/>
                    <a:pt x="8" y="220"/>
                    <a:pt x="8" y="220"/>
                  </a:cubicBezTo>
                  <a:cubicBezTo>
                    <a:pt x="9" y="220"/>
                    <a:pt x="9" y="220"/>
                    <a:pt x="9" y="220"/>
                  </a:cubicBezTo>
                  <a:cubicBezTo>
                    <a:pt x="9" y="219"/>
                    <a:pt x="9" y="219"/>
                    <a:pt x="9" y="219"/>
                  </a:cubicBezTo>
                  <a:cubicBezTo>
                    <a:pt x="10" y="219"/>
                    <a:pt x="10" y="219"/>
                    <a:pt x="10" y="219"/>
                  </a:cubicBezTo>
                  <a:cubicBezTo>
                    <a:pt x="10" y="219"/>
                    <a:pt x="10" y="219"/>
                    <a:pt x="10" y="219"/>
                  </a:cubicBezTo>
                  <a:cubicBezTo>
                    <a:pt x="11" y="218"/>
                    <a:pt x="11" y="218"/>
                    <a:pt x="11" y="218"/>
                  </a:cubicBezTo>
                  <a:cubicBezTo>
                    <a:pt x="12" y="218"/>
                    <a:pt x="12" y="218"/>
                    <a:pt x="12" y="218"/>
                  </a:cubicBezTo>
                  <a:cubicBezTo>
                    <a:pt x="12" y="217"/>
                    <a:pt x="12" y="217"/>
                    <a:pt x="12" y="217"/>
                  </a:cubicBezTo>
                  <a:cubicBezTo>
                    <a:pt x="14" y="218"/>
                    <a:pt x="14" y="218"/>
                    <a:pt x="14" y="218"/>
                  </a:cubicBezTo>
                  <a:cubicBezTo>
                    <a:pt x="14" y="217"/>
                    <a:pt x="14" y="217"/>
                    <a:pt x="14" y="217"/>
                  </a:cubicBezTo>
                  <a:cubicBezTo>
                    <a:pt x="13" y="216"/>
                    <a:pt x="13" y="216"/>
                    <a:pt x="13" y="216"/>
                  </a:cubicBezTo>
                  <a:cubicBezTo>
                    <a:pt x="13" y="216"/>
                    <a:pt x="13" y="216"/>
                    <a:pt x="13" y="216"/>
                  </a:cubicBezTo>
                  <a:cubicBezTo>
                    <a:pt x="12" y="216"/>
                    <a:pt x="12" y="216"/>
                    <a:pt x="12" y="216"/>
                  </a:cubicBezTo>
                  <a:cubicBezTo>
                    <a:pt x="11" y="216"/>
                    <a:pt x="11" y="216"/>
                    <a:pt x="11" y="216"/>
                  </a:cubicBezTo>
                  <a:cubicBezTo>
                    <a:pt x="11" y="216"/>
                    <a:pt x="11" y="216"/>
                    <a:pt x="11" y="216"/>
                  </a:cubicBezTo>
                  <a:cubicBezTo>
                    <a:pt x="10" y="216"/>
                    <a:pt x="10" y="216"/>
                    <a:pt x="10" y="216"/>
                  </a:cubicBezTo>
                  <a:cubicBezTo>
                    <a:pt x="9" y="215"/>
                    <a:pt x="9" y="215"/>
                    <a:pt x="9" y="215"/>
                  </a:cubicBezTo>
                  <a:cubicBezTo>
                    <a:pt x="9" y="214"/>
                    <a:pt x="9" y="214"/>
                    <a:pt x="9" y="214"/>
                  </a:cubicBezTo>
                  <a:cubicBezTo>
                    <a:pt x="10" y="215"/>
                    <a:pt x="10" y="215"/>
                    <a:pt x="10" y="215"/>
                  </a:cubicBezTo>
                  <a:cubicBezTo>
                    <a:pt x="10" y="214"/>
                    <a:pt x="10" y="214"/>
                    <a:pt x="10" y="214"/>
                  </a:cubicBezTo>
                  <a:cubicBezTo>
                    <a:pt x="9" y="214"/>
                    <a:pt x="9" y="214"/>
                    <a:pt x="9" y="214"/>
                  </a:cubicBezTo>
                  <a:cubicBezTo>
                    <a:pt x="10" y="213"/>
                    <a:pt x="10" y="213"/>
                    <a:pt x="10" y="213"/>
                  </a:cubicBezTo>
                  <a:cubicBezTo>
                    <a:pt x="9" y="213"/>
                    <a:pt x="9" y="213"/>
                    <a:pt x="9" y="213"/>
                  </a:cubicBezTo>
                  <a:cubicBezTo>
                    <a:pt x="9" y="213"/>
                    <a:pt x="8" y="214"/>
                    <a:pt x="8" y="214"/>
                  </a:cubicBezTo>
                  <a:cubicBezTo>
                    <a:pt x="8" y="214"/>
                    <a:pt x="8" y="214"/>
                    <a:pt x="8" y="214"/>
                  </a:cubicBezTo>
                  <a:cubicBezTo>
                    <a:pt x="8" y="214"/>
                    <a:pt x="8" y="214"/>
                    <a:pt x="8" y="214"/>
                  </a:cubicBezTo>
                  <a:cubicBezTo>
                    <a:pt x="7" y="213"/>
                    <a:pt x="7" y="213"/>
                    <a:pt x="7" y="213"/>
                  </a:cubicBezTo>
                  <a:cubicBezTo>
                    <a:pt x="9" y="211"/>
                    <a:pt x="9" y="211"/>
                    <a:pt x="9" y="211"/>
                  </a:cubicBezTo>
                  <a:cubicBezTo>
                    <a:pt x="11" y="211"/>
                    <a:pt x="11" y="211"/>
                    <a:pt x="11" y="211"/>
                  </a:cubicBezTo>
                  <a:cubicBezTo>
                    <a:pt x="12" y="209"/>
                    <a:pt x="12" y="209"/>
                    <a:pt x="12" y="209"/>
                  </a:cubicBezTo>
                  <a:cubicBezTo>
                    <a:pt x="13" y="207"/>
                    <a:pt x="13" y="207"/>
                    <a:pt x="13" y="207"/>
                  </a:cubicBezTo>
                  <a:cubicBezTo>
                    <a:pt x="14" y="205"/>
                    <a:pt x="14" y="205"/>
                    <a:pt x="14" y="205"/>
                  </a:cubicBezTo>
                  <a:cubicBezTo>
                    <a:pt x="16" y="202"/>
                    <a:pt x="16" y="202"/>
                    <a:pt x="16" y="202"/>
                  </a:cubicBezTo>
                  <a:cubicBezTo>
                    <a:pt x="17" y="200"/>
                    <a:pt x="17" y="200"/>
                    <a:pt x="17" y="200"/>
                  </a:cubicBezTo>
                  <a:cubicBezTo>
                    <a:pt x="17" y="198"/>
                    <a:pt x="17" y="198"/>
                    <a:pt x="17" y="198"/>
                  </a:cubicBezTo>
                  <a:cubicBezTo>
                    <a:pt x="15" y="196"/>
                    <a:pt x="15" y="196"/>
                    <a:pt x="15" y="196"/>
                  </a:cubicBezTo>
                  <a:cubicBezTo>
                    <a:pt x="14" y="196"/>
                    <a:pt x="14" y="196"/>
                    <a:pt x="14" y="196"/>
                  </a:cubicBezTo>
                  <a:cubicBezTo>
                    <a:pt x="12" y="193"/>
                    <a:pt x="12" y="193"/>
                    <a:pt x="12" y="193"/>
                  </a:cubicBezTo>
                  <a:cubicBezTo>
                    <a:pt x="12" y="192"/>
                    <a:pt x="12" y="192"/>
                    <a:pt x="12" y="192"/>
                  </a:cubicBezTo>
                  <a:cubicBezTo>
                    <a:pt x="13" y="191"/>
                    <a:pt x="13" y="191"/>
                    <a:pt x="13" y="191"/>
                  </a:cubicBezTo>
                  <a:cubicBezTo>
                    <a:pt x="13" y="190"/>
                    <a:pt x="13" y="190"/>
                    <a:pt x="13" y="190"/>
                  </a:cubicBezTo>
                  <a:cubicBezTo>
                    <a:pt x="11" y="189"/>
                    <a:pt x="11" y="189"/>
                    <a:pt x="11" y="189"/>
                  </a:cubicBezTo>
                  <a:cubicBezTo>
                    <a:pt x="11" y="188"/>
                    <a:pt x="11" y="188"/>
                    <a:pt x="11" y="188"/>
                  </a:cubicBezTo>
                  <a:cubicBezTo>
                    <a:pt x="11" y="187"/>
                    <a:pt x="11" y="187"/>
                    <a:pt x="11" y="187"/>
                  </a:cubicBezTo>
                  <a:cubicBezTo>
                    <a:pt x="11" y="186"/>
                    <a:pt x="11" y="186"/>
                    <a:pt x="11" y="186"/>
                  </a:cubicBezTo>
                  <a:cubicBezTo>
                    <a:pt x="11" y="186"/>
                    <a:pt x="11" y="186"/>
                    <a:pt x="11" y="186"/>
                  </a:cubicBezTo>
                  <a:cubicBezTo>
                    <a:pt x="10" y="185"/>
                    <a:pt x="10" y="185"/>
                    <a:pt x="10" y="185"/>
                  </a:cubicBezTo>
                  <a:cubicBezTo>
                    <a:pt x="9" y="185"/>
                    <a:pt x="9" y="185"/>
                    <a:pt x="9" y="185"/>
                  </a:cubicBezTo>
                  <a:cubicBezTo>
                    <a:pt x="9" y="183"/>
                    <a:pt x="9" y="183"/>
                    <a:pt x="9" y="183"/>
                  </a:cubicBezTo>
                  <a:cubicBezTo>
                    <a:pt x="10" y="183"/>
                    <a:pt x="10" y="183"/>
                    <a:pt x="10" y="183"/>
                  </a:cubicBezTo>
                  <a:cubicBezTo>
                    <a:pt x="9" y="183"/>
                    <a:pt x="9" y="183"/>
                    <a:pt x="9" y="183"/>
                  </a:cubicBezTo>
                  <a:cubicBezTo>
                    <a:pt x="9" y="182"/>
                    <a:pt x="9" y="182"/>
                    <a:pt x="9" y="182"/>
                  </a:cubicBezTo>
                  <a:cubicBezTo>
                    <a:pt x="9" y="179"/>
                    <a:pt x="9" y="179"/>
                    <a:pt x="9" y="179"/>
                  </a:cubicBezTo>
                  <a:cubicBezTo>
                    <a:pt x="10" y="179"/>
                    <a:pt x="10" y="179"/>
                    <a:pt x="10" y="179"/>
                  </a:cubicBezTo>
                  <a:cubicBezTo>
                    <a:pt x="8" y="175"/>
                    <a:pt x="8" y="175"/>
                    <a:pt x="8" y="175"/>
                  </a:cubicBezTo>
                  <a:cubicBezTo>
                    <a:pt x="6" y="172"/>
                    <a:pt x="6" y="172"/>
                    <a:pt x="6" y="172"/>
                  </a:cubicBezTo>
                  <a:cubicBezTo>
                    <a:pt x="6" y="171"/>
                    <a:pt x="6" y="171"/>
                    <a:pt x="6" y="171"/>
                  </a:cubicBezTo>
                  <a:cubicBezTo>
                    <a:pt x="5" y="170"/>
                    <a:pt x="5" y="170"/>
                    <a:pt x="5" y="170"/>
                  </a:cubicBezTo>
                  <a:cubicBezTo>
                    <a:pt x="5" y="168"/>
                    <a:pt x="5" y="168"/>
                    <a:pt x="5" y="168"/>
                  </a:cubicBezTo>
                  <a:cubicBezTo>
                    <a:pt x="6" y="166"/>
                    <a:pt x="6" y="166"/>
                    <a:pt x="6" y="166"/>
                  </a:cubicBezTo>
                  <a:cubicBezTo>
                    <a:pt x="7" y="165"/>
                    <a:pt x="7" y="165"/>
                    <a:pt x="7" y="165"/>
                  </a:cubicBezTo>
                  <a:cubicBezTo>
                    <a:pt x="6" y="165"/>
                    <a:pt x="6" y="165"/>
                    <a:pt x="6" y="165"/>
                  </a:cubicBezTo>
                  <a:cubicBezTo>
                    <a:pt x="4" y="164"/>
                    <a:pt x="4" y="164"/>
                    <a:pt x="4" y="164"/>
                  </a:cubicBezTo>
                  <a:cubicBezTo>
                    <a:pt x="4" y="163"/>
                    <a:pt x="4" y="163"/>
                    <a:pt x="4" y="163"/>
                  </a:cubicBezTo>
                  <a:cubicBezTo>
                    <a:pt x="3" y="162"/>
                    <a:pt x="3" y="162"/>
                    <a:pt x="3" y="162"/>
                  </a:cubicBezTo>
                  <a:cubicBezTo>
                    <a:pt x="2" y="161"/>
                    <a:pt x="2" y="161"/>
                    <a:pt x="2" y="161"/>
                  </a:cubicBezTo>
                  <a:cubicBezTo>
                    <a:pt x="1" y="161"/>
                    <a:pt x="1" y="161"/>
                    <a:pt x="1" y="161"/>
                  </a:cubicBezTo>
                  <a:cubicBezTo>
                    <a:pt x="0" y="159"/>
                    <a:pt x="0" y="159"/>
                    <a:pt x="0" y="159"/>
                  </a:cubicBezTo>
                  <a:cubicBezTo>
                    <a:pt x="0" y="159"/>
                    <a:pt x="0" y="159"/>
                    <a:pt x="0" y="159"/>
                  </a:cubicBezTo>
                  <a:cubicBezTo>
                    <a:pt x="0" y="157"/>
                    <a:pt x="0" y="157"/>
                    <a:pt x="0" y="157"/>
                  </a:cubicBezTo>
                  <a:cubicBezTo>
                    <a:pt x="0" y="156"/>
                    <a:pt x="0" y="156"/>
                    <a:pt x="0" y="156"/>
                  </a:cubicBezTo>
                  <a:cubicBezTo>
                    <a:pt x="0" y="156"/>
                    <a:pt x="0" y="156"/>
                    <a:pt x="0" y="156"/>
                  </a:cubicBezTo>
                  <a:cubicBezTo>
                    <a:pt x="0" y="156"/>
                    <a:pt x="0" y="156"/>
                    <a:pt x="0" y="156"/>
                  </a:cubicBezTo>
                  <a:cubicBezTo>
                    <a:pt x="1" y="155"/>
                    <a:pt x="1" y="155"/>
                    <a:pt x="1" y="155"/>
                  </a:cubicBezTo>
                  <a:cubicBezTo>
                    <a:pt x="1" y="155"/>
                    <a:pt x="1" y="155"/>
                    <a:pt x="1" y="155"/>
                  </a:cubicBezTo>
                  <a:cubicBezTo>
                    <a:pt x="2" y="155"/>
                    <a:pt x="2" y="155"/>
                    <a:pt x="2" y="155"/>
                  </a:cubicBezTo>
                  <a:cubicBezTo>
                    <a:pt x="2" y="154"/>
                    <a:pt x="2" y="154"/>
                    <a:pt x="2" y="154"/>
                  </a:cubicBezTo>
                  <a:cubicBezTo>
                    <a:pt x="3" y="153"/>
                    <a:pt x="3" y="153"/>
                    <a:pt x="3" y="153"/>
                  </a:cubicBezTo>
                  <a:cubicBezTo>
                    <a:pt x="4" y="153"/>
                    <a:pt x="4" y="153"/>
                    <a:pt x="4" y="153"/>
                  </a:cubicBezTo>
                  <a:cubicBezTo>
                    <a:pt x="5" y="152"/>
                    <a:pt x="5" y="152"/>
                    <a:pt x="5" y="152"/>
                  </a:cubicBezTo>
                  <a:cubicBezTo>
                    <a:pt x="5" y="151"/>
                    <a:pt x="5" y="151"/>
                    <a:pt x="5" y="151"/>
                  </a:cubicBezTo>
                  <a:cubicBezTo>
                    <a:pt x="6" y="151"/>
                    <a:pt x="6" y="151"/>
                    <a:pt x="6" y="151"/>
                  </a:cubicBezTo>
                  <a:cubicBezTo>
                    <a:pt x="7" y="151"/>
                    <a:pt x="7" y="151"/>
                    <a:pt x="7" y="151"/>
                  </a:cubicBezTo>
                  <a:cubicBezTo>
                    <a:pt x="7" y="150"/>
                    <a:pt x="7" y="150"/>
                    <a:pt x="7" y="150"/>
                  </a:cubicBezTo>
                  <a:cubicBezTo>
                    <a:pt x="7" y="149"/>
                    <a:pt x="7" y="149"/>
                    <a:pt x="7" y="149"/>
                  </a:cubicBezTo>
                  <a:cubicBezTo>
                    <a:pt x="7" y="149"/>
                    <a:pt x="7" y="149"/>
                    <a:pt x="7" y="149"/>
                  </a:cubicBezTo>
                  <a:cubicBezTo>
                    <a:pt x="8" y="150"/>
                    <a:pt x="8" y="150"/>
                    <a:pt x="8" y="150"/>
                  </a:cubicBezTo>
                  <a:cubicBezTo>
                    <a:pt x="8" y="150"/>
                    <a:pt x="8" y="150"/>
                    <a:pt x="8" y="150"/>
                  </a:cubicBezTo>
                  <a:cubicBezTo>
                    <a:pt x="8" y="151"/>
                    <a:pt x="8" y="151"/>
                    <a:pt x="8" y="151"/>
                  </a:cubicBezTo>
                  <a:cubicBezTo>
                    <a:pt x="9" y="151"/>
                    <a:pt x="9" y="151"/>
                    <a:pt x="9" y="151"/>
                  </a:cubicBezTo>
                  <a:cubicBezTo>
                    <a:pt x="9" y="150"/>
                    <a:pt x="9" y="150"/>
                    <a:pt x="9" y="150"/>
                  </a:cubicBezTo>
                  <a:cubicBezTo>
                    <a:pt x="9" y="150"/>
                    <a:pt x="9" y="150"/>
                    <a:pt x="9" y="150"/>
                  </a:cubicBezTo>
                  <a:cubicBezTo>
                    <a:pt x="10" y="150"/>
                    <a:pt x="10" y="150"/>
                    <a:pt x="10" y="150"/>
                  </a:cubicBezTo>
                  <a:cubicBezTo>
                    <a:pt x="10" y="149"/>
                    <a:pt x="10" y="149"/>
                    <a:pt x="10" y="149"/>
                  </a:cubicBezTo>
                  <a:cubicBezTo>
                    <a:pt x="9" y="149"/>
                    <a:pt x="9" y="149"/>
                    <a:pt x="9" y="149"/>
                  </a:cubicBezTo>
                  <a:cubicBezTo>
                    <a:pt x="9" y="149"/>
                    <a:pt x="9" y="149"/>
                    <a:pt x="9" y="149"/>
                  </a:cubicBezTo>
                  <a:cubicBezTo>
                    <a:pt x="10" y="149"/>
                    <a:pt x="10" y="149"/>
                    <a:pt x="10" y="149"/>
                  </a:cubicBezTo>
                  <a:cubicBezTo>
                    <a:pt x="10" y="149"/>
                    <a:pt x="10" y="149"/>
                    <a:pt x="10" y="149"/>
                  </a:cubicBezTo>
                  <a:cubicBezTo>
                    <a:pt x="10" y="148"/>
                    <a:pt x="10" y="148"/>
                    <a:pt x="10" y="148"/>
                  </a:cubicBezTo>
                  <a:cubicBezTo>
                    <a:pt x="10" y="148"/>
                    <a:pt x="10" y="148"/>
                    <a:pt x="10" y="148"/>
                  </a:cubicBezTo>
                  <a:cubicBezTo>
                    <a:pt x="10" y="148"/>
                    <a:pt x="10" y="148"/>
                    <a:pt x="10" y="148"/>
                  </a:cubicBezTo>
                  <a:cubicBezTo>
                    <a:pt x="10" y="148"/>
                    <a:pt x="10" y="148"/>
                    <a:pt x="10" y="148"/>
                  </a:cubicBezTo>
                  <a:cubicBezTo>
                    <a:pt x="11" y="148"/>
                    <a:pt x="11" y="148"/>
                    <a:pt x="11" y="148"/>
                  </a:cubicBezTo>
                  <a:cubicBezTo>
                    <a:pt x="12" y="148"/>
                    <a:pt x="12" y="148"/>
                    <a:pt x="12" y="148"/>
                  </a:cubicBezTo>
                  <a:cubicBezTo>
                    <a:pt x="12" y="149"/>
                    <a:pt x="12" y="149"/>
                    <a:pt x="12" y="149"/>
                  </a:cubicBezTo>
                  <a:cubicBezTo>
                    <a:pt x="13" y="149"/>
                    <a:pt x="13" y="149"/>
                    <a:pt x="13" y="149"/>
                  </a:cubicBezTo>
                  <a:cubicBezTo>
                    <a:pt x="13" y="149"/>
                    <a:pt x="13" y="149"/>
                    <a:pt x="13" y="149"/>
                  </a:cubicBezTo>
                  <a:cubicBezTo>
                    <a:pt x="14" y="149"/>
                    <a:pt x="14" y="149"/>
                    <a:pt x="14" y="149"/>
                  </a:cubicBezTo>
                  <a:cubicBezTo>
                    <a:pt x="14" y="149"/>
                    <a:pt x="14" y="149"/>
                    <a:pt x="14" y="149"/>
                  </a:cubicBezTo>
                  <a:cubicBezTo>
                    <a:pt x="15" y="150"/>
                    <a:pt x="15" y="150"/>
                    <a:pt x="15" y="150"/>
                  </a:cubicBezTo>
                  <a:cubicBezTo>
                    <a:pt x="15" y="150"/>
                    <a:pt x="15" y="150"/>
                    <a:pt x="15" y="150"/>
                  </a:cubicBezTo>
                  <a:cubicBezTo>
                    <a:pt x="14" y="151"/>
                    <a:pt x="14" y="151"/>
                    <a:pt x="14" y="151"/>
                  </a:cubicBezTo>
                  <a:cubicBezTo>
                    <a:pt x="13" y="150"/>
                    <a:pt x="13" y="150"/>
                    <a:pt x="13" y="150"/>
                  </a:cubicBezTo>
                  <a:cubicBezTo>
                    <a:pt x="12" y="150"/>
                    <a:pt x="12" y="150"/>
                    <a:pt x="12" y="150"/>
                  </a:cubicBezTo>
                  <a:cubicBezTo>
                    <a:pt x="11" y="150"/>
                    <a:pt x="11" y="150"/>
                    <a:pt x="11" y="150"/>
                  </a:cubicBezTo>
                  <a:cubicBezTo>
                    <a:pt x="11" y="149"/>
                    <a:pt x="11" y="149"/>
                    <a:pt x="11" y="149"/>
                  </a:cubicBezTo>
                  <a:cubicBezTo>
                    <a:pt x="11" y="150"/>
                    <a:pt x="11" y="150"/>
                    <a:pt x="11" y="150"/>
                  </a:cubicBezTo>
                  <a:cubicBezTo>
                    <a:pt x="11" y="151"/>
                    <a:pt x="11" y="151"/>
                    <a:pt x="11" y="151"/>
                  </a:cubicBezTo>
                  <a:cubicBezTo>
                    <a:pt x="11" y="151"/>
                    <a:pt x="11" y="151"/>
                    <a:pt x="11" y="151"/>
                  </a:cubicBezTo>
                  <a:cubicBezTo>
                    <a:pt x="12" y="151"/>
                    <a:pt x="12" y="151"/>
                    <a:pt x="12" y="151"/>
                  </a:cubicBezTo>
                  <a:cubicBezTo>
                    <a:pt x="12" y="151"/>
                    <a:pt x="12" y="151"/>
                    <a:pt x="12" y="151"/>
                  </a:cubicBezTo>
                  <a:cubicBezTo>
                    <a:pt x="12" y="152"/>
                    <a:pt x="12" y="152"/>
                    <a:pt x="12" y="152"/>
                  </a:cubicBezTo>
                  <a:cubicBezTo>
                    <a:pt x="13" y="151"/>
                    <a:pt x="13" y="151"/>
                    <a:pt x="13" y="151"/>
                  </a:cubicBezTo>
                  <a:cubicBezTo>
                    <a:pt x="14" y="151"/>
                    <a:pt x="14" y="151"/>
                    <a:pt x="14" y="151"/>
                  </a:cubicBezTo>
                  <a:cubicBezTo>
                    <a:pt x="14" y="152"/>
                    <a:pt x="14" y="152"/>
                    <a:pt x="14" y="152"/>
                  </a:cubicBezTo>
                  <a:cubicBezTo>
                    <a:pt x="14" y="152"/>
                    <a:pt x="14" y="152"/>
                    <a:pt x="14" y="152"/>
                  </a:cubicBezTo>
                  <a:cubicBezTo>
                    <a:pt x="14" y="152"/>
                    <a:pt x="14" y="152"/>
                    <a:pt x="14" y="152"/>
                  </a:cubicBezTo>
                  <a:cubicBezTo>
                    <a:pt x="15" y="152"/>
                    <a:pt x="15" y="152"/>
                    <a:pt x="15" y="152"/>
                  </a:cubicBezTo>
                  <a:cubicBezTo>
                    <a:pt x="15" y="152"/>
                    <a:pt x="15" y="152"/>
                    <a:pt x="15" y="152"/>
                  </a:cubicBezTo>
                  <a:cubicBezTo>
                    <a:pt x="15" y="153"/>
                    <a:pt x="15" y="153"/>
                    <a:pt x="15" y="153"/>
                  </a:cubicBezTo>
                  <a:cubicBezTo>
                    <a:pt x="15" y="152"/>
                    <a:pt x="15" y="152"/>
                    <a:pt x="15" y="152"/>
                  </a:cubicBezTo>
                  <a:cubicBezTo>
                    <a:pt x="16" y="151"/>
                    <a:pt x="16" y="151"/>
                    <a:pt x="16" y="151"/>
                  </a:cubicBezTo>
                  <a:cubicBezTo>
                    <a:pt x="16" y="152"/>
                    <a:pt x="16" y="152"/>
                    <a:pt x="16" y="152"/>
                  </a:cubicBezTo>
                  <a:cubicBezTo>
                    <a:pt x="16" y="152"/>
                    <a:pt x="16" y="152"/>
                    <a:pt x="16" y="152"/>
                  </a:cubicBezTo>
                  <a:cubicBezTo>
                    <a:pt x="16" y="152"/>
                    <a:pt x="16" y="152"/>
                    <a:pt x="16" y="152"/>
                  </a:cubicBezTo>
                  <a:cubicBezTo>
                    <a:pt x="16" y="152"/>
                    <a:pt x="16" y="152"/>
                    <a:pt x="16" y="152"/>
                  </a:cubicBezTo>
                  <a:cubicBezTo>
                    <a:pt x="17" y="153"/>
                    <a:pt x="17" y="153"/>
                    <a:pt x="17" y="153"/>
                  </a:cubicBezTo>
                  <a:cubicBezTo>
                    <a:pt x="16" y="153"/>
                    <a:pt x="16" y="153"/>
                    <a:pt x="16" y="153"/>
                  </a:cubicBezTo>
                  <a:cubicBezTo>
                    <a:pt x="16" y="154"/>
                    <a:pt x="16" y="154"/>
                    <a:pt x="16" y="154"/>
                  </a:cubicBezTo>
                  <a:cubicBezTo>
                    <a:pt x="17" y="154"/>
                    <a:pt x="17" y="154"/>
                    <a:pt x="17" y="154"/>
                  </a:cubicBezTo>
                  <a:cubicBezTo>
                    <a:pt x="17" y="153"/>
                    <a:pt x="17" y="153"/>
                    <a:pt x="17" y="153"/>
                  </a:cubicBezTo>
                  <a:cubicBezTo>
                    <a:pt x="17" y="152"/>
                    <a:pt x="17" y="152"/>
                    <a:pt x="17" y="152"/>
                  </a:cubicBezTo>
                  <a:cubicBezTo>
                    <a:pt x="17" y="152"/>
                    <a:pt x="17" y="152"/>
                    <a:pt x="17" y="152"/>
                  </a:cubicBezTo>
                  <a:cubicBezTo>
                    <a:pt x="18" y="152"/>
                    <a:pt x="18" y="152"/>
                    <a:pt x="18" y="152"/>
                  </a:cubicBezTo>
                  <a:cubicBezTo>
                    <a:pt x="19" y="152"/>
                    <a:pt x="19" y="152"/>
                    <a:pt x="19" y="152"/>
                  </a:cubicBezTo>
                  <a:cubicBezTo>
                    <a:pt x="19" y="152"/>
                    <a:pt x="19" y="152"/>
                    <a:pt x="19" y="152"/>
                  </a:cubicBezTo>
                  <a:cubicBezTo>
                    <a:pt x="18" y="151"/>
                    <a:pt x="18" y="151"/>
                    <a:pt x="18" y="151"/>
                  </a:cubicBezTo>
                  <a:cubicBezTo>
                    <a:pt x="18" y="151"/>
                    <a:pt x="18" y="151"/>
                    <a:pt x="18" y="151"/>
                  </a:cubicBezTo>
                  <a:cubicBezTo>
                    <a:pt x="19" y="151"/>
                    <a:pt x="19" y="151"/>
                    <a:pt x="19" y="151"/>
                  </a:cubicBezTo>
                  <a:cubicBezTo>
                    <a:pt x="20" y="152"/>
                    <a:pt x="20" y="152"/>
                    <a:pt x="20" y="152"/>
                  </a:cubicBezTo>
                  <a:cubicBezTo>
                    <a:pt x="21" y="152"/>
                    <a:pt x="21" y="152"/>
                    <a:pt x="21" y="152"/>
                  </a:cubicBezTo>
                  <a:cubicBezTo>
                    <a:pt x="22" y="152"/>
                    <a:pt x="22" y="152"/>
                    <a:pt x="22" y="152"/>
                  </a:cubicBezTo>
                  <a:cubicBezTo>
                    <a:pt x="23" y="152"/>
                    <a:pt x="23" y="152"/>
                    <a:pt x="23" y="152"/>
                  </a:cubicBezTo>
                  <a:cubicBezTo>
                    <a:pt x="23" y="152"/>
                    <a:pt x="23" y="152"/>
                    <a:pt x="23" y="152"/>
                  </a:cubicBezTo>
                  <a:cubicBezTo>
                    <a:pt x="24" y="152"/>
                    <a:pt x="24" y="152"/>
                    <a:pt x="24" y="152"/>
                  </a:cubicBezTo>
                  <a:cubicBezTo>
                    <a:pt x="25" y="152"/>
                    <a:pt x="25" y="152"/>
                    <a:pt x="25" y="152"/>
                  </a:cubicBezTo>
                  <a:cubicBezTo>
                    <a:pt x="25" y="152"/>
                    <a:pt x="25" y="152"/>
                    <a:pt x="25" y="152"/>
                  </a:cubicBezTo>
                  <a:cubicBezTo>
                    <a:pt x="26" y="152"/>
                    <a:pt x="26" y="152"/>
                    <a:pt x="26" y="152"/>
                  </a:cubicBezTo>
                  <a:cubicBezTo>
                    <a:pt x="30" y="155"/>
                    <a:pt x="30" y="155"/>
                    <a:pt x="30" y="155"/>
                  </a:cubicBezTo>
                  <a:cubicBezTo>
                    <a:pt x="33" y="156"/>
                    <a:pt x="33" y="156"/>
                    <a:pt x="33" y="156"/>
                  </a:cubicBezTo>
                  <a:cubicBezTo>
                    <a:pt x="34" y="157"/>
                    <a:pt x="34" y="157"/>
                    <a:pt x="34" y="157"/>
                  </a:cubicBezTo>
                  <a:cubicBezTo>
                    <a:pt x="35" y="157"/>
                    <a:pt x="35" y="157"/>
                    <a:pt x="35" y="157"/>
                  </a:cubicBezTo>
                  <a:cubicBezTo>
                    <a:pt x="36" y="159"/>
                    <a:pt x="36" y="159"/>
                    <a:pt x="36" y="159"/>
                  </a:cubicBezTo>
                  <a:cubicBezTo>
                    <a:pt x="37" y="159"/>
                    <a:pt x="37" y="159"/>
                    <a:pt x="37" y="159"/>
                  </a:cubicBezTo>
                  <a:cubicBezTo>
                    <a:pt x="36" y="158"/>
                    <a:pt x="36" y="158"/>
                    <a:pt x="36" y="158"/>
                  </a:cubicBezTo>
                  <a:cubicBezTo>
                    <a:pt x="36" y="158"/>
                    <a:pt x="36" y="158"/>
                    <a:pt x="36" y="158"/>
                  </a:cubicBezTo>
                  <a:cubicBezTo>
                    <a:pt x="37" y="158"/>
                    <a:pt x="37" y="158"/>
                    <a:pt x="37" y="158"/>
                  </a:cubicBezTo>
                  <a:cubicBezTo>
                    <a:pt x="38" y="159"/>
                    <a:pt x="38" y="159"/>
                    <a:pt x="38" y="159"/>
                  </a:cubicBezTo>
                  <a:cubicBezTo>
                    <a:pt x="39" y="159"/>
                    <a:pt x="39" y="159"/>
                    <a:pt x="39" y="159"/>
                  </a:cubicBezTo>
                  <a:cubicBezTo>
                    <a:pt x="40" y="160"/>
                    <a:pt x="40" y="160"/>
                    <a:pt x="40" y="160"/>
                  </a:cubicBezTo>
                  <a:cubicBezTo>
                    <a:pt x="41" y="160"/>
                    <a:pt x="41" y="160"/>
                    <a:pt x="41" y="160"/>
                  </a:cubicBezTo>
                  <a:cubicBezTo>
                    <a:pt x="40" y="159"/>
                    <a:pt x="40" y="159"/>
                    <a:pt x="40" y="159"/>
                  </a:cubicBezTo>
                  <a:cubicBezTo>
                    <a:pt x="40" y="159"/>
                    <a:pt x="40" y="159"/>
                    <a:pt x="40" y="159"/>
                  </a:cubicBezTo>
                  <a:cubicBezTo>
                    <a:pt x="40" y="159"/>
                    <a:pt x="40" y="159"/>
                    <a:pt x="40" y="159"/>
                  </a:cubicBezTo>
                  <a:cubicBezTo>
                    <a:pt x="41" y="159"/>
                    <a:pt x="41" y="159"/>
                    <a:pt x="41" y="159"/>
                  </a:cubicBezTo>
                  <a:cubicBezTo>
                    <a:pt x="41" y="160"/>
                    <a:pt x="41" y="160"/>
                    <a:pt x="41" y="160"/>
                  </a:cubicBezTo>
                  <a:cubicBezTo>
                    <a:pt x="43" y="161"/>
                    <a:pt x="43" y="161"/>
                    <a:pt x="43" y="161"/>
                  </a:cubicBezTo>
                  <a:cubicBezTo>
                    <a:pt x="43" y="162"/>
                    <a:pt x="43" y="162"/>
                    <a:pt x="43" y="162"/>
                  </a:cubicBezTo>
                  <a:cubicBezTo>
                    <a:pt x="44" y="162"/>
                    <a:pt x="44" y="162"/>
                    <a:pt x="44" y="162"/>
                  </a:cubicBezTo>
                  <a:cubicBezTo>
                    <a:pt x="44" y="162"/>
                    <a:pt x="44" y="162"/>
                    <a:pt x="44" y="162"/>
                  </a:cubicBezTo>
                  <a:cubicBezTo>
                    <a:pt x="45" y="162"/>
                    <a:pt x="45" y="162"/>
                    <a:pt x="45" y="162"/>
                  </a:cubicBezTo>
                  <a:cubicBezTo>
                    <a:pt x="46" y="163"/>
                    <a:pt x="46" y="163"/>
                    <a:pt x="46" y="163"/>
                  </a:cubicBezTo>
                  <a:cubicBezTo>
                    <a:pt x="46" y="164"/>
                    <a:pt x="46" y="164"/>
                    <a:pt x="46" y="164"/>
                  </a:cubicBezTo>
                  <a:cubicBezTo>
                    <a:pt x="46" y="164"/>
                    <a:pt x="46" y="164"/>
                    <a:pt x="46" y="164"/>
                  </a:cubicBezTo>
                  <a:cubicBezTo>
                    <a:pt x="47" y="165"/>
                    <a:pt x="47" y="165"/>
                    <a:pt x="47" y="165"/>
                  </a:cubicBezTo>
                  <a:cubicBezTo>
                    <a:pt x="47" y="165"/>
                    <a:pt x="47" y="165"/>
                    <a:pt x="47" y="165"/>
                  </a:cubicBezTo>
                  <a:cubicBezTo>
                    <a:pt x="48" y="165"/>
                    <a:pt x="48" y="165"/>
                    <a:pt x="48" y="165"/>
                  </a:cubicBezTo>
                  <a:cubicBezTo>
                    <a:pt x="48" y="166"/>
                    <a:pt x="48" y="166"/>
                    <a:pt x="48" y="166"/>
                  </a:cubicBezTo>
                  <a:cubicBezTo>
                    <a:pt x="48" y="167"/>
                    <a:pt x="48" y="167"/>
                    <a:pt x="48" y="167"/>
                  </a:cubicBezTo>
                  <a:cubicBezTo>
                    <a:pt x="48" y="169"/>
                    <a:pt x="48" y="169"/>
                    <a:pt x="48" y="169"/>
                  </a:cubicBezTo>
                  <a:cubicBezTo>
                    <a:pt x="47" y="169"/>
                    <a:pt x="47" y="169"/>
                    <a:pt x="47" y="169"/>
                  </a:cubicBezTo>
                  <a:cubicBezTo>
                    <a:pt x="47" y="170"/>
                    <a:pt x="47" y="170"/>
                    <a:pt x="47" y="170"/>
                  </a:cubicBezTo>
                  <a:cubicBezTo>
                    <a:pt x="46" y="171"/>
                    <a:pt x="46" y="171"/>
                    <a:pt x="46" y="171"/>
                  </a:cubicBezTo>
                  <a:cubicBezTo>
                    <a:pt x="46" y="171"/>
                    <a:pt x="46" y="171"/>
                    <a:pt x="46" y="171"/>
                  </a:cubicBezTo>
                  <a:cubicBezTo>
                    <a:pt x="45" y="173"/>
                    <a:pt x="45" y="173"/>
                    <a:pt x="45" y="173"/>
                  </a:cubicBezTo>
                  <a:cubicBezTo>
                    <a:pt x="43" y="174"/>
                    <a:pt x="43" y="174"/>
                    <a:pt x="43" y="174"/>
                  </a:cubicBezTo>
                  <a:cubicBezTo>
                    <a:pt x="42" y="174"/>
                    <a:pt x="42" y="174"/>
                    <a:pt x="42" y="174"/>
                  </a:cubicBezTo>
                  <a:cubicBezTo>
                    <a:pt x="41" y="175"/>
                    <a:pt x="41" y="175"/>
                    <a:pt x="41" y="175"/>
                  </a:cubicBezTo>
                  <a:cubicBezTo>
                    <a:pt x="40" y="175"/>
                    <a:pt x="40" y="175"/>
                    <a:pt x="40" y="175"/>
                  </a:cubicBezTo>
                  <a:cubicBezTo>
                    <a:pt x="40" y="175"/>
                    <a:pt x="40" y="175"/>
                    <a:pt x="40" y="175"/>
                  </a:cubicBezTo>
                  <a:cubicBezTo>
                    <a:pt x="38" y="175"/>
                    <a:pt x="38" y="175"/>
                    <a:pt x="38" y="175"/>
                  </a:cubicBezTo>
                  <a:cubicBezTo>
                    <a:pt x="35" y="175"/>
                    <a:pt x="35" y="175"/>
                    <a:pt x="35" y="175"/>
                  </a:cubicBezTo>
                  <a:cubicBezTo>
                    <a:pt x="34" y="175"/>
                    <a:pt x="34" y="175"/>
                    <a:pt x="34" y="175"/>
                  </a:cubicBezTo>
                  <a:cubicBezTo>
                    <a:pt x="33" y="174"/>
                    <a:pt x="33" y="174"/>
                    <a:pt x="33" y="174"/>
                  </a:cubicBezTo>
                  <a:cubicBezTo>
                    <a:pt x="32" y="174"/>
                    <a:pt x="32" y="174"/>
                    <a:pt x="32" y="174"/>
                  </a:cubicBezTo>
                  <a:cubicBezTo>
                    <a:pt x="31" y="174"/>
                    <a:pt x="31" y="174"/>
                    <a:pt x="31" y="174"/>
                  </a:cubicBezTo>
                  <a:cubicBezTo>
                    <a:pt x="30" y="174"/>
                    <a:pt x="30" y="174"/>
                    <a:pt x="30" y="174"/>
                  </a:cubicBezTo>
                  <a:cubicBezTo>
                    <a:pt x="30" y="174"/>
                    <a:pt x="30" y="174"/>
                    <a:pt x="30" y="174"/>
                  </a:cubicBezTo>
                  <a:cubicBezTo>
                    <a:pt x="29" y="174"/>
                    <a:pt x="29" y="174"/>
                    <a:pt x="29" y="174"/>
                  </a:cubicBezTo>
                  <a:cubicBezTo>
                    <a:pt x="28" y="174"/>
                    <a:pt x="28" y="174"/>
                    <a:pt x="28" y="174"/>
                  </a:cubicBezTo>
                  <a:cubicBezTo>
                    <a:pt x="27" y="173"/>
                    <a:pt x="27" y="173"/>
                    <a:pt x="27" y="173"/>
                  </a:cubicBezTo>
                  <a:cubicBezTo>
                    <a:pt x="27" y="173"/>
                    <a:pt x="27" y="173"/>
                    <a:pt x="27" y="173"/>
                  </a:cubicBezTo>
                  <a:cubicBezTo>
                    <a:pt x="26" y="173"/>
                    <a:pt x="26" y="173"/>
                    <a:pt x="26" y="173"/>
                  </a:cubicBezTo>
                  <a:cubicBezTo>
                    <a:pt x="26" y="173"/>
                    <a:pt x="26" y="173"/>
                    <a:pt x="26" y="173"/>
                  </a:cubicBezTo>
                  <a:cubicBezTo>
                    <a:pt x="26" y="172"/>
                    <a:pt x="26" y="172"/>
                    <a:pt x="26" y="172"/>
                  </a:cubicBezTo>
                  <a:cubicBezTo>
                    <a:pt x="25" y="172"/>
                    <a:pt x="25" y="172"/>
                    <a:pt x="25" y="172"/>
                  </a:cubicBezTo>
                  <a:cubicBezTo>
                    <a:pt x="24" y="173"/>
                    <a:pt x="24" y="173"/>
                    <a:pt x="24" y="173"/>
                  </a:cubicBezTo>
                  <a:cubicBezTo>
                    <a:pt x="23" y="173"/>
                    <a:pt x="23" y="173"/>
                    <a:pt x="23" y="173"/>
                  </a:cubicBezTo>
                  <a:cubicBezTo>
                    <a:pt x="23" y="172"/>
                    <a:pt x="23" y="172"/>
                    <a:pt x="23" y="172"/>
                  </a:cubicBezTo>
                  <a:cubicBezTo>
                    <a:pt x="23" y="172"/>
                    <a:pt x="23" y="172"/>
                    <a:pt x="23" y="172"/>
                  </a:cubicBezTo>
                  <a:cubicBezTo>
                    <a:pt x="24" y="172"/>
                    <a:pt x="24" y="172"/>
                    <a:pt x="24" y="172"/>
                  </a:cubicBezTo>
                  <a:cubicBezTo>
                    <a:pt x="23" y="171"/>
                    <a:pt x="23" y="171"/>
                    <a:pt x="23" y="171"/>
                  </a:cubicBezTo>
                  <a:cubicBezTo>
                    <a:pt x="23" y="172"/>
                    <a:pt x="23" y="172"/>
                    <a:pt x="23" y="172"/>
                  </a:cubicBezTo>
                  <a:cubicBezTo>
                    <a:pt x="21" y="172"/>
                    <a:pt x="21" y="172"/>
                    <a:pt x="21" y="172"/>
                  </a:cubicBezTo>
                  <a:cubicBezTo>
                    <a:pt x="21" y="171"/>
                    <a:pt x="21" y="171"/>
                    <a:pt x="21" y="171"/>
                  </a:cubicBezTo>
                  <a:cubicBezTo>
                    <a:pt x="20" y="171"/>
                    <a:pt x="20" y="171"/>
                    <a:pt x="20" y="171"/>
                  </a:cubicBezTo>
                  <a:cubicBezTo>
                    <a:pt x="20" y="171"/>
                    <a:pt x="20" y="171"/>
                    <a:pt x="20" y="171"/>
                  </a:cubicBezTo>
                  <a:cubicBezTo>
                    <a:pt x="18" y="170"/>
                    <a:pt x="18" y="170"/>
                    <a:pt x="18" y="170"/>
                  </a:cubicBezTo>
                  <a:cubicBezTo>
                    <a:pt x="18" y="169"/>
                    <a:pt x="18" y="169"/>
                    <a:pt x="18" y="169"/>
                  </a:cubicBezTo>
                  <a:cubicBezTo>
                    <a:pt x="17" y="169"/>
                    <a:pt x="17" y="169"/>
                    <a:pt x="17" y="169"/>
                  </a:cubicBezTo>
                  <a:cubicBezTo>
                    <a:pt x="16" y="169"/>
                    <a:pt x="16" y="169"/>
                    <a:pt x="16" y="169"/>
                  </a:cubicBezTo>
                  <a:cubicBezTo>
                    <a:pt x="15" y="169"/>
                    <a:pt x="15" y="169"/>
                    <a:pt x="15" y="169"/>
                  </a:cubicBezTo>
                  <a:cubicBezTo>
                    <a:pt x="15" y="169"/>
                    <a:pt x="15" y="169"/>
                    <a:pt x="15" y="169"/>
                  </a:cubicBezTo>
                  <a:cubicBezTo>
                    <a:pt x="16" y="170"/>
                    <a:pt x="16" y="170"/>
                    <a:pt x="16" y="170"/>
                  </a:cubicBezTo>
                  <a:cubicBezTo>
                    <a:pt x="16" y="171"/>
                    <a:pt x="16" y="171"/>
                    <a:pt x="16" y="171"/>
                  </a:cubicBezTo>
                  <a:cubicBezTo>
                    <a:pt x="17" y="171"/>
                    <a:pt x="17" y="171"/>
                    <a:pt x="17" y="171"/>
                  </a:cubicBezTo>
                  <a:cubicBezTo>
                    <a:pt x="18" y="172"/>
                    <a:pt x="18" y="172"/>
                    <a:pt x="18" y="172"/>
                  </a:cubicBezTo>
                  <a:cubicBezTo>
                    <a:pt x="19" y="172"/>
                    <a:pt x="19" y="172"/>
                    <a:pt x="19" y="172"/>
                  </a:cubicBezTo>
                  <a:cubicBezTo>
                    <a:pt x="19" y="172"/>
                    <a:pt x="19" y="172"/>
                    <a:pt x="19" y="172"/>
                  </a:cubicBezTo>
                  <a:cubicBezTo>
                    <a:pt x="18" y="173"/>
                    <a:pt x="18" y="173"/>
                    <a:pt x="18" y="173"/>
                  </a:cubicBezTo>
                  <a:cubicBezTo>
                    <a:pt x="18" y="173"/>
                    <a:pt x="18" y="173"/>
                    <a:pt x="18" y="173"/>
                  </a:cubicBezTo>
                  <a:cubicBezTo>
                    <a:pt x="18" y="174"/>
                    <a:pt x="18" y="174"/>
                    <a:pt x="18" y="174"/>
                  </a:cubicBezTo>
                  <a:cubicBezTo>
                    <a:pt x="20" y="173"/>
                    <a:pt x="20" y="173"/>
                    <a:pt x="20" y="173"/>
                  </a:cubicBezTo>
                  <a:cubicBezTo>
                    <a:pt x="20" y="173"/>
                    <a:pt x="20" y="173"/>
                    <a:pt x="20" y="173"/>
                  </a:cubicBezTo>
                  <a:cubicBezTo>
                    <a:pt x="21" y="173"/>
                    <a:pt x="21" y="173"/>
                    <a:pt x="21" y="173"/>
                  </a:cubicBezTo>
                  <a:cubicBezTo>
                    <a:pt x="20" y="173"/>
                    <a:pt x="20" y="173"/>
                    <a:pt x="20" y="173"/>
                  </a:cubicBezTo>
                  <a:cubicBezTo>
                    <a:pt x="20" y="174"/>
                    <a:pt x="20" y="174"/>
                    <a:pt x="20" y="174"/>
                  </a:cubicBezTo>
                  <a:cubicBezTo>
                    <a:pt x="21" y="174"/>
                    <a:pt x="21" y="174"/>
                    <a:pt x="21" y="174"/>
                  </a:cubicBezTo>
                  <a:cubicBezTo>
                    <a:pt x="21" y="174"/>
                    <a:pt x="21" y="174"/>
                    <a:pt x="21" y="174"/>
                  </a:cubicBezTo>
                  <a:cubicBezTo>
                    <a:pt x="20" y="175"/>
                    <a:pt x="20" y="175"/>
                    <a:pt x="20" y="175"/>
                  </a:cubicBezTo>
                  <a:cubicBezTo>
                    <a:pt x="20" y="175"/>
                    <a:pt x="20" y="175"/>
                    <a:pt x="20" y="175"/>
                  </a:cubicBezTo>
                  <a:cubicBezTo>
                    <a:pt x="21" y="175"/>
                    <a:pt x="21" y="175"/>
                    <a:pt x="21" y="175"/>
                  </a:cubicBezTo>
                  <a:cubicBezTo>
                    <a:pt x="21" y="175"/>
                    <a:pt x="21" y="175"/>
                    <a:pt x="21" y="175"/>
                  </a:cubicBezTo>
                  <a:cubicBezTo>
                    <a:pt x="22" y="175"/>
                    <a:pt x="22" y="175"/>
                    <a:pt x="22" y="175"/>
                  </a:cubicBezTo>
                  <a:cubicBezTo>
                    <a:pt x="22" y="175"/>
                    <a:pt x="22" y="175"/>
                    <a:pt x="22" y="175"/>
                  </a:cubicBezTo>
                  <a:cubicBezTo>
                    <a:pt x="23" y="175"/>
                    <a:pt x="23" y="175"/>
                    <a:pt x="23" y="175"/>
                  </a:cubicBezTo>
                  <a:cubicBezTo>
                    <a:pt x="25" y="176"/>
                    <a:pt x="25" y="176"/>
                    <a:pt x="25" y="176"/>
                  </a:cubicBezTo>
                  <a:cubicBezTo>
                    <a:pt x="26" y="177"/>
                    <a:pt x="26" y="177"/>
                    <a:pt x="26" y="177"/>
                  </a:cubicBezTo>
                  <a:cubicBezTo>
                    <a:pt x="26" y="177"/>
                    <a:pt x="26" y="177"/>
                    <a:pt x="26" y="177"/>
                  </a:cubicBezTo>
                  <a:cubicBezTo>
                    <a:pt x="26" y="177"/>
                    <a:pt x="26" y="177"/>
                    <a:pt x="26" y="177"/>
                  </a:cubicBezTo>
                  <a:cubicBezTo>
                    <a:pt x="26" y="178"/>
                    <a:pt x="26" y="178"/>
                    <a:pt x="26" y="178"/>
                  </a:cubicBezTo>
                  <a:cubicBezTo>
                    <a:pt x="26" y="178"/>
                    <a:pt x="26" y="178"/>
                    <a:pt x="26" y="178"/>
                  </a:cubicBezTo>
                  <a:cubicBezTo>
                    <a:pt x="26" y="179"/>
                    <a:pt x="26" y="179"/>
                    <a:pt x="26" y="179"/>
                  </a:cubicBezTo>
                  <a:cubicBezTo>
                    <a:pt x="26" y="180"/>
                    <a:pt x="26" y="180"/>
                    <a:pt x="26" y="180"/>
                  </a:cubicBezTo>
                  <a:cubicBezTo>
                    <a:pt x="25" y="180"/>
                    <a:pt x="25" y="180"/>
                    <a:pt x="25" y="180"/>
                  </a:cubicBezTo>
                  <a:cubicBezTo>
                    <a:pt x="25" y="181"/>
                    <a:pt x="25" y="181"/>
                    <a:pt x="25" y="181"/>
                  </a:cubicBezTo>
                  <a:cubicBezTo>
                    <a:pt x="26" y="181"/>
                    <a:pt x="26" y="181"/>
                    <a:pt x="26" y="181"/>
                  </a:cubicBezTo>
                  <a:cubicBezTo>
                    <a:pt x="26" y="182"/>
                    <a:pt x="26" y="182"/>
                    <a:pt x="26" y="182"/>
                  </a:cubicBezTo>
                  <a:cubicBezTo>
                    <a:pt x="27" y="183"/>
                    <a:pt x="27" y="183"/>
                    <a:pt x="27" y="183"/>
                  </a:cubicBezTo>
                  <a:cubicBezTo>
                    <a:pt x="27" y="184"/>
                    <a:pt x="27" y="184"/>
                    <a:pt x="27" y="184"/>
                  </a:cubicBezTo>
                  <a:cubicBezTo>
                    <a:pt x="28" y="184"/>
                    <a:pt x="28" y="184"/>
                    <a:pt x="28" y="184"/>
                  </a:cubicBezTo>
                  <a:cubicBezTo>
                    <a:pt x="28" y="185"/>
                    <a:pt x="28" y="185"/>
                    <a:pt x="28" y="185"/>
                  </a:cubicBezTo>
                  <a:cubicBezTo>
                    <a:pt x="28" y="186"/>
                    <a:pt x="28" y="186"/>
                    <a:pt x="28" y="186"/>
                  </a:cubicBezTo>
                  <a:cubicBezTo>
                    <a:pt x="28" y="187"/>
                    <a:pt x="28" y="187"/>
                    <a:pt x="28" y="187"/>
                  </a:cubicBezTo>
                  <a:cubicBezTo>
                    <a:pt x="28" y="187"/>
                    <a:pt x="28" y="187"/>
                    <a:pt x="28" y="187"/>
                  </a:cubicBezTo>
                  <a:cubicBezTo>
                    <a:pt x="29" y="188"/>
                    <a:pt x="29" y="188"/>
                    <a:pt x="29" y="188"/>
                  </a:cubicBezTo>
                  <a:cubicBezTo>
                    <a:pt x="30" y="188"/>
                    <a:pt x="30" y="188"/>
                    <a:pt x="30" y="188"/>
                  </a:cubicBezTo>
                  <a:cubicBezTo>
                    <a:pt x="31" y="188"/>
                    <a:pt x="31" y="188"/>
                    <a:pt x="31" y="188"/>
                  </a:cubicBezTo>
                  <a:cubicBezTo>
                    <a:pt x="32" y="188"/>
                    <a:pt x="32" y="188"/>
                    <a:pt x="32" y="188"/>
                  </a:cubicBezTo>
                  <a:cubicBezTo>
                    <a:pt x="32" y="189"/>
                    <a:pt x="32" y="189"/>
                    <a:pt x="32" y="189"/>
                  </a:cubicBezTo>
                  <a:cubicBezTo>
                    <a:pt x="33" y="189"/>
                    <a:pt x="33" y="189"/>
                    <a:pt x="33" y="189"/>
                  </a:cubicBezTo>
                  <a:cubicBezTo>
                    <a:pt x="33" y="190"/>
                    <a:pt x="33" y="190"/>
                    <a:pt x="33" y="190"/>
                  </a:cubicBezTo>
                  <a:cubicBezTo>
                    <a:pt x="34" y="190"/>
                    <a:pt x="34" y="190"/>
                    <a:pt x="34" y="190"/>
                  </a:cubicBezTo>
                  <a:cubicBezTo>
                    <a:pt x="35" y="190"/>
                    <a:pt x="35" y="190"/>
                    <a:pt x="35" y="190"/>
                  </a:cubicBezTo>
                  <a:cubicBezTo>
                    <a:pt x="35" y="191"/>
                    <a:pt x="35" y="191"/>
                    <a:pt x="35" y="191"/>
                  </a:cubicBezTo>
                  <a:cubicBezTo>
                    <a:pt x="37" y="191"/>
                    <a:pt x="37" y="191"/>
                    <a:pt x="37" y="191"/>
                  </a:cubicBezTo>
                  <a:cubicBezTo>
                    <a:pt x="38" y="191"/>
                    <a:pt x="38" y="191"/>
                    <a:pt x="38" y="191"/>
                  </a:cubicBezTo>
                  <a:cubicBezTo>
                    <a:pt x="38" y="192"/>
                    <a:pt x="38" y="192"/>
                    <a:pt x="38" y="192"/>
                  </a:cubicBezTo>
                  <a:cubicBezTo>
                    <a:pt x="39" y="191"/>
                    <a:pt x="39" y="191"/>
                    <a:pt x="39" y="191"/>
                  </a:cubicBezTo>
                  <a:cubicBezTo>
                    <a:pt x="40" y="191"/>
                    <a:pt x="40" y="191"/>
                    <a:pt x="40" y="191"/>
                  </a:cubicBezTo>
                  <a:cubicBezTo>
                    <a:pt x="40" y="190"/>
                    <a:pt x="40" y="190"/>
                    <a:pt x="40" y="190"/>
                  </a:cubicBezTo>
                  <a:cubicBezTo>
                    <a:pt x="40" y="189"/>
                    <a:pt x="40" y="189"/>
                    <a:pt x="40" y="189"/>
                  </a:cubicBezTo>
                  <a:cubicBezTo>
                    <a:pt x="40" y="189"/>
                    <a:pt x="40" y="189"/>
                    <a:pt x="40" y="189"/>
                  </a:cubicBezTo>
                  <a:cubicBezTo>
                    <a:pt x="40" y="188"/>
                    <a:pt x="40" y="188"/>
                    <a:pt x="40" y="188"/>
                  </a:cubicBezTo>
                  <a:cubicBezTo>
                    <a:pt x="40" y="188"/>
                    <a:pt x="40" y="188"/>
                    <a:pt x="40" y="188"/>
                  </a:cubicBezTo>
                  <a:cubicBezTo>
                    <a:pt x="39" y="187"/>
                    <a:pt x="39" y="187"/>
                    <a:pt x="39" y="187"/>
                  </a:cubicBezTo>
                  <a:cubicBezTo>
                    <a:pt x="39" y="187"/>
                    <a:pt x="39" y="187"/>
                    <a:pt x="39" y="187"/>
                  </a:cubicBezTo>
                  <a:cubicBezTo>
                    <a:pt x="38" y="187"/>
                    <a:pt x="38" y="187"/>
                    <a:pt x="38" y="187"/>
                  </a:cubicBezTo>
                  <a:cubicBezTo>
                    <a:pt x="38" y="187"/>
                    <a:pt x="38" y="187"/>
                    <a:pt x="38" y="187"/>
                  </a:cubicBezTo>
                  <a:cubicBezTo>
                    <a:pt x="37" y="188"/>
                    <a:pt x="37" y="188"/>
                    <a:pt x="37" y="188"/>
                  </a:cubicBezTo>
                  <a:cubicBezTo>
                    <a:pt x="36" y="187"/>
                    <a:pt x="36" y="187"/>
                    <a:pt x="36" y="187"/>
                  </a:cubicBezTo>
                  <a:cubicBezTo>
                    <a:pt x="35" y="186"/>
                    <a:pt x="35" y="186"/>
                    <a:pt x="35" y="186"/>
                  </a:cubicBezTo>
                  <a:cubicBezTo>
                    <a:pt x="34" y="186"/>
                    <a:pt x="34" y="186"/>
                    <a:pt x="34" y="186"/>
                  </a:cubicBezTo>
                  <a:cubicBezTo>
                    <a:pt x="33" y="185"/>
                    <a:pt x="33" y="185"/>
                    <a:pt x="33" y="185"/>
                  </a:cubicBezTo>
                  <a:cubicBezTo>
                    <a:pt x="33" y="184"/>
                    <a:pt x="33" y="184"/>
                    <a:pt x="33" y="184"/>
                  </a:cubicBezTo>
                  <a:cubicBezTo>
                    <a:pt x="34" y="184"/>
                    <a:pt x="34" y="184"/>
                    <a:pt x="34" y="184"/>
                  </a:cubicBezTo>
                  <a:cubicBezTo>
                    <a:pt x="34" y="183"/>
                    <a:pt x="34" y="183"/>
                    <a:pt x="34" y="183"/>
                  </a:cubicBezTo>
                  <a:cubicBezTo>
                    <a:pt x="34" y="183"/>
                    <a:pt x="34" y="183"/>
                    <a:pt x="34" y="183"/>
                  </a:cubicBezTo>
                  <a:cubicBezTo>
                    <a:pt x="34" y="182"/>
                    <a:pt x="34" y="182"/>
                    <a:pt x="34" y="182"/>
                  </a:cubicBezTo>
                  <a:cubicBezTo>
                    <a:pt x="34" y="182"/>
                    <a:pt x="34" y="182"/>
                    <a:pt x="34" y="182"/>
                  </a:cubicBezTo>
                  <a:cubicBezTo>
                    <a:pt x="34" y="181"/>
                    <a:pt x="34" y="181"/>
                    <a:pt x="34" y="181"/>
                  </a:cubicBezTo>
                  <a:cubicBezTo>
                    <a:pt x="35" y="181"/>
                    <a:pt x="35" y="181"/>
                    <a:pt x="35" y="181"/>
                  </a:cubicBezTo>
                  <a:cubicBezTo>
                    <a:pt x="36" y="182"/>
                    <a:pt x="36" y="182"/>
                    <a:pt x="36" y="182"/>
                  </a:cubicBezTo>
                  <a:cubicBezTo>
                    <a:pt x="37" y="182"/>
                    <a:pt x="37" y="182"/>
                    <a:pt x="37" y="182"/>
                  </a:cubicBezTo>
                  <a:cubicBezTo>
                    <a:pt x="38" y="183"/>
                    <a:pt x="38" y="183"/>
                    <a:pt x="38" y="183"/>
                  </a:cubicBezTo>
                  <a:cubicBezTo>
                    <a:pt x="39" y="184"/>
                    <a:pt x="39" y="184"/>
                    <a:pt x="39" y="184"/>
                  </a:cubicBezTo>
                  <a:cubicBezTo>
                    <a:pt x="40" y="184"/>
                    <a:pt x="40" y="184"/>
                    <a:pt x="40" y="184"/>
                  </a:cubicBezTo>
                  <a:cubicBezTo>
                    <a:pt x="41" y="184"/>
                    <a:pt x="41" y="184"/>
                    <a:pt x="41" y="184"/>
                  </a:cubicBezTo>
                  <a:cubicBezTo>
                    <a:pt x="42" y="184"/>
                    <a:pt x="42" y="184"/>
                    <a:pt x="42" y="184"/>
                  </a:cubicBezTo>
                  <a:cubicBezTo>
                    <a:pt x="44" y="185"/>
                    <a:pt x="44" y="185"/>
                    <a:pt x="44" y="185"/>
                  </a:cubicBezTo>
                  <a:cubicBezTo>
                    <a:pt x="46" y="186"/>
                    <a:pt x="46" y="186"/>
                    <a:pt x="46" y="186"/>
                  </a:cubicBezTo>
                  <a:cubicBezTo>
                    <a:pt x="46" y="186"/>
                    <a:pt x="46" y="186"/>
                    <a:pt x="46" y="186"/>
                  </a:cubicBezTo>
                  <a:cubicBezTo>
                    <a:pt x="47" y="185"/>
                    <a:pt x="47" y="185"/>
                    <a:pt x="47" y="185"/>
                  </a:cubicBezTo>
                  <a:cubicBezTo>
                    <a:pt x="47" y="184"/>
                    <a:pt x="47" y="184"/>
                    <a:pt x="47" y="184"/>
                  </a:cubicBezTo>
                  <a:cubicBezTo>
                    <a:pt x="47" y="184"/>
                    <a:pt x="47" y="184"/>
                    <a:pt x="47" y="184"/>
                  </a:cubicBezTo>
                  <a:cubicBezTo>
                    <a:pt x="48" y="184"/>
                    <a:pt x="48" y="184"/>
                    <a:pt x="48" y="184"/>
                  </a:cubicBezTo>
                  <a:cubicBezTo>
                    <a:pt x="47" y="182"/>
                    <a:pt x="47" y="182"/>
                    <a:pt x="47" y="182"/>
                  </a:cubicBezTo>
                  <a:cubicBezTo>
                    <a:pt x="45" y="180"/>
                    <a:pt x="45" y="180"/>
                    <a:pt x="45" y="180"/>
                  </a:cubicBezTo>
                  <a:cubicBezTo>
                    <a:pt x="45" y="179"/>
                    <a:pt x="45" y="179"/>
                    <a:pt x="45" y="179"/>
                  </a:cubicBezTo>
                  <a:cubicBezTo>
                    <a:pt x="45" y="178"/>
                    <a:pt x="45" y="178"/>
                    <a:pt x="45" y="178"/>
                  </a:cubicBezTo>
                  <a:cubicBezTo>
                    <a:pt x="46" y="178"/>
                    <a:pt x="46" y="178"/>
                    <a:pt x="46" y="178"/>
                  </a:cubicBezTo>
                  <a:cubicBezTo>
                    <a:pt x="47" y="176"/>
                    <a:pt x="47" y="176"/>
                    <a:pt x="47" y="176"/>
                  </a:cubicBezTo>
                  <a:cubicBezTo>
                    <a:pt x="47" y="175"/>
                    <a:pt x="47" y="175"/>
                    <a:pt x="47" y="175"/>
                  </a:cubicBezTo>
                  <a:cubicBezTo>
                    <a:pt x="48" y="175"/>
                    <a:pt x="48" y="175"/>
                    <a:pt x="48" y="175"/>
                  </a:cubicBezTo>
                  <a:cubicBezTo>
                    <a:pt x="49" y="174"/>
                    <a:pt x="49" y="174"/>
                    <a:pt x="49" y="174"/>
                  </a:cubicBezTo>
                  <a:cubicBezTo>
                    <a:pt x="50" y="173"/>
                    <a:pt x="50" y="173"/>
                    <a:pt x="50" y="173"/>
                  </a:cubicBezTo>
                  <a:cubicBezTo>
                    <a:pt x="51" y="171"/>
                    <a:pt x="51" y="171"/>
                    <a:pt x="51" y="171"/>
                  </a:cubicBezTo>
                  <a:cubicBezTo>
                    <a:pt x="52" y="171"/>
                    <a:pt x="52" y="171"/>
                    <a:pt x="52" y="171"/>
                  </a:cubicBezTo>
                  <a:cubicBezTo>
                    <a:pt x="53" y="171"/>
                    <a:pt x="53" y="171"/>
                    <a:pt x="53" y="171"/>
                  </a:cubicBezTo>
                  <a:cubicBezTo>
                    <a:pt x="54" y="172"/>
                    <a:pt x="54" y="172"/>
                    <a:pt x="54" y="172"/>
                  </a:cubicBezTo>
                  <a:cubicBezTo>
                    <a:pt x="55" y="172"/>
                    <a:pt x="55" y="172"/>
                    <a:pt x="55" y="172"/>
                  </a:cubicBezTo>
                  <a:cubicBezTo>
                    <a:pt x="57" y="172"/>
                    <a:pt x="57" y="172"/>
                    <a:pt x="57" y="172"/>
                  </a:cubicBezTo>
                  <a:cubicBezTo>
                    <a:pt x="57" y="172"/>
                    <a:pt x="57" y="172"/>
                    <a:pt x="57" y="172"/>
                  </a:cubicBezTo>
                  <a:cubicBezTo>
                    <a:pt x="57" y="173"/>
                    <a:pt x="57" y="173"/>
                    <a:pt x="57" y="173"/>
                  </a:cubicBezTo>
                  <a:cubicBezTo>
                    <a:pt x="58" y="172"/>
                    <a:pt x="58" y="172"/>
                    <a:pt x="58" y="172"/>
                  </a:cubicBezTo>
                  <a:cubicBezTo>
                    <a:pt x="59" y="173"/>
                    <a:pt x="59" y="173"/>
                    <a:pt x="59" y="173"/>
                  </a:cubicBezTo>
                  <a:cubicBezTo>
                    <a:pt x="59" y="174"/>
                    <a:pt x="59" y="174"/>
                    <a:pt x="59" y="174"/>
                  </a:cubicBezTo>
                  <a:cubicBezTo>
                    <a:pt x="60" y="175"/>
                    <a:pt x="60" y="175"/>
                    <a:pt x="60" y="175"/>
                  </a:cubicBezTo>
                  <a:cubicBezTo>
                    <a:pt x="60" y="173"/>
                    <a:pt x="60" y="173"/>
                    <a:pt x="60" y="173"/>
                  </a:cubicBezTo>
                  <a:cubicBezTo>
                    <a:pt x="59" y="172"/>
                    <a:pt x="59" y="172"/>
                    <a:pt x="59" y="172"/>
                  </a:cubicBezTo>
                  <a:cubicBezTo>
                    <a:pt x="60" y="172"/>
                    <a:pt x="60" y="172"/>
                    <a:pt x="60" y="172"/>
                  </a:cubicBezTo>
                  <a:cubicBezTo>
                    <a:pt x="60" y="170"/>
                    <a:pt x="60" y="170"/>
                    <a:pt x="60" y="170"/>
                  </a:cubicBezTo>
                  <a:cubicBezTo>
                    <a:pt x="60" y="169"/>
                    <a:pt x="60" y="169"/>
                    <a:pt x="60" y="169"/>
                  </a:cubicBezTo>
                  <a:cubicBezTo>
                    <a:pt x="59" y="169"/>
                    <a:pt x="59" y="169"/>
                    <a:pt x="59" y="169"/>
                  </a:cubicBezTo>
                  <a:cubicBezTo>
                    <a:pt x="59" y="168"/>
                    <a:pt x="59" y="168"/>
                    <a:pt x="59" y="168"/>
                  </a:cubicBezTo>
                  <a:cubicBezTo>
                    <a:pt x="60" y="168"/>
                    <a:pt x="60" y="168"/>
                    <a:pt x="60" y="168"/>
                  </a:cubicBezTo>
                  <a:cubicBezTo>
                    <a:pt x="59" y="167"/>
                    <a:pt x="59" y="167"/>
                    <a:pt x="59" y="167"/>
                  </a:cubicBezTo>
                  <a:cubicBezTo>
                    <a:pt x="60" y="167"/>
                    <a:pt x="60" y="167"/>
                    <a:pt x="60" y="167"/>
                  </a:cubicBezTo>
                  <a:cubicBezTo>
                    <a:pt x="59" y="166"/>
                    <a:pt x="59" y="166"/>
                    <a:pt x="59" y="166"/>
                  </a:cubicBezTo>
                  <a:cubicBezTo>
                    <a:pt x="58" y="166"/>
                    <a:pt x="58" y="166"/>
                    <a:pt x="58" y="166"/>
                  </a:cubicBezTo>
                  <a:cubicBezTo>
                    <a:pt x="57" y="166"/>
                    <a:pt x="57" y="166"/>
                    <a:pt x="57" y="166"/>
                  </a:cubicBezTo>
                  <a:cubicBezTo>
                    <a:pt x="56" y="165"/>
                    <a:pt x="56" y="165"/>
                    <a:pt x="56" y="165"/>
                  </a:cubicBezTo>
                  <a:cubicBezTo>
                    <a:pt x="57" y="164"/>
                    <a:pt x="57" y="164"/>
                    <a:pt x="57" y="164"/>
                  </a:cubicBezTo>
                  <a:cubicBezTo>
                    <a:pt x="57" y="162"/>
                    <a:pt x="57" y="162"/>
                    <a:pt x="57" y="162"/>
                  </a:cubicBezTo>
                  <a:cubicBezTo>
                    <a:pt x="57" y="162"/>
                    <a:pt x="57" y="162"/>
                    <a:pt x="57" y="162"/>
                  </a:cubicBezTo>
                  <a:cubicBezTo>
                    <a:pt x="57" y="161"/>
                    <a:pt x="57" y="161"/>
                    <a:pt x="57" y="161"/>
                  </a:cubicBezTo>
                  <a:cubicBezTo>
                    <a:pt x="57" y="161"/>
                    <a:pt x="57" y="161"/>
                    <a:pt x="57" y="161"/>
                  </a:cubicBezTo>
                  <a:cubicBezTo>
                    <a:pt x="57" y="160"/>
                    <a:pt x="57" y="160"/>
                    <a:pt x="57" y="160"/>
                  </a:cubicBezTo>
                  <a:cubicBezTo>
                    <a:pt x="57" y="160"/>
                    <a:pt x="57" y="160"/>
                    <a:pt x="57" y="160"/>
                  </a:cubicBezTo>
                  <a:cubicBezTo>
                    <a:pt x="57" y="159"/>
                    <a:pt x="57" y="159"/>
                    <a:pt x="57" y="159"/>
                  </a:cubicBezTo>
                  <a:cubicBezTo>
                    <a:pt x="56" y="157"/>
                    <a:pt x="56" y="157"/>
                    <a:pt x="56" y="157"/>
                  </a:cubicBezTo>
                  <a:cubicBezTo>
                    <a:pt x="55" y="156"/>
                    <a:pt x="55" y="156"/>
                    <a:pt x="55" y="156"/>
                  </a:cubicBezTo>
                  <a:cubicBezTo>
                    <a:pt x="53" y="155"/>
                    <a:pt x="53" y="155"/>
                    <a:pt x="53" y="155"/>
                  </a:cubicBezTo>
                  <a:cubicBezTo>
                    <a:pt x="53" y="154"/>
                    <a:pt x="53" y="154"/>
                    <a:pt x="53" y="154"/>
                  </a:cubicBezTo>
                  <a:cubicBezTo>
                    <a:pt x="54" y="154"/>
                    <a:pt x="54" y="154"/>
                    <a:pt x="54" y="154"/>
                  </a:cubicBezTo>
                  <a:cubicBezTo>
                    <a:pt x="55" y="155"/>
                    <a:pt x="55" y="155"/>
                    <a:pt x="55" y="155"/>
                  </a:cubicBezTo>
                  <a:cubicBezTo>
                    <a:pt x="56" y="155"/>
                    <a:pt x="56" y="155"/>
                    <a:pt x="56" y="155"/>
                  </a:cubicBezTo>
                  <a:cubicBezTo>
                    <a:pt x="57" y="155"/>
                    <a:pt x="57" y="155"/>
                    <a:pt x="57" y="155"/>
                  </a:cubicBezTo>
                  <a:cubicBezTo>
                    <a:pt x="59" y="155"/>
                    <a:pt x="59" y="155"/>
                    <a:pt x="59" y="155"/>
                  </a:cubicBezTo>
                  <a:cubicBezTo>
                    <a:pt x="61" y="155"/>
                    <a:pt x="61" y="155"/>
                    <a:pt x="61" y="155"/>
                  </a:cubicBezTo>
                  <a:cubicBezTo>
                    <a:pt x="62" y="156"/>
                    <a:pt x="62" y="156"/>
                    <a:pt x="62" y="156"/>
                  </a:cubicBezTo>
                  <a:cubicBezTo>
                    <a:pt x="62" y="156"/>
                    <a:pt x="62" y="156"/>
                    <a:pt x="62" y="156"/>
                  </a:cubicBezTo>
                  <a:cubicBezTo>
                    <a:pt x="63" y="157"/>
                    <a:pt x="63" y="157"/>
                    <a:pt x="63" y="157"/>
                  </a:cubicBezTo>
                  <a:cubicBezTo>
                    <a:pt x="64" y="158"/>
                    <a:pt x="64" y="158"/>
                    <a:pt x="64" y="158"/>
                  </a:cubicBezTo>
                  <a:cubicBezTo>
                    <a:pt x="64" y="158"/>
                    <a:pt x="64" y="158"/>
                    <a:pt x="64" y="158"/>
                  </a:cubicBezTo>
                  <a:cubicBezTo>
                    <a:pt x="66" y="160"/>
                    <a:pt x="66" y="160"/>
                    <a:pt x="66" y="160"/>
                  </a:cubicBezTo>
                  <a:cubicBezTo>
                    <a:pt x="65" y="160"/>
                    <a:pt x="65" y="160"/>
                    <a:pt x="65" y="160"/>
                  </a:cubicBezTo>
                  <a:cubicBezTo>
                    <a:pt x="64" y="160"/>
                    <a:pt x="64" y="160"/>
                    <a:pt x="64" y="160"/>
                  </a:cubicBezTo>
                  <a:cubicBezTo>
                    <a:pt x="63" y="161"/>
                    <a:pt x="63" y="161"/>
                    <a:pt x="63" y="161"/>
                  </a:cubicBezTo>
                  <a:cubicBezTo>
                    <a:pt x="62" y="161"/>
                    <a:pt x="62" y="161"/>
                    <a:pt x="62" y="161"/>
                  </a:cubicBezTo>
                  <a:cubicBezTo>
                    <a:pt x="62" y="161"/>
                    <a:pt x="62" y="161"/>
                    <a:pt x="62" y="161"/>
                  </a:cubicBezTo>
                  <a:cubicBezTo>
                    <a:pt x="62" y="162"/>
                    <a:pt x="62" y="162"/>
                    <a:pt x="62" y="162"/>
                  </a:cubicBezTo>
                  <a:cubicBezTo>
                    <a:pt x="61" y="162"/>
                    <a:pt x="61" y="162"/>
                    <a:pt x="61" y="162"/>
                  </a:cubicBezTo>
                  <a:cubicBezTo>
                    <a:pt x="61" y="162"/>
                    <a:pt x="61" y="162"/>
                    <a:pt x="61" y="162"/>
                  </a:cubicBezTo>
                  <a:cubicBezTo>
                    <a:pt x="61" y="162"/>
                    <a:pt x="61" y="162"/>
                    <a:pt x="61" y="162"/>
                  </a:cubicBezTo>
                  <a:cubicBezTo>
                    <a:pt x="61" y="164"/>
                    <a:pt x="61" y="164"/>
                    <a:pt x="61" y="164"/>
                  </a:cubicBezTo>
                  <a:cubicBezTo>
                    <a:pt x="61" y="164"/>
                    <a:pt x="61" y="164"/>
                    <a:pt x="61" y="164"/>
                  </a:cubicBezTo>
                  <a:cubicBezTo>
                    <a:pt x="63" y="165"/>
                    <a:pt x="63" y="165"/>
                    <a:pt x="63" y="165"/>
                  </a:cubicBezTo>
                  <a:cubicBezTo>
                    <a:pt x="65" y="167"/>
                    <a:pt x="65" y="167"/>
                    <a:pt x="65" y="167"/>
                  </a:cubicBezTo>
                  <a:cubicBezTo>
                    <a:pt x="66" y="167"/>
                    <a:pt x="66" y="167"/>
                    <a:pt x="66" y="167"/>
                  </a:cubicBezTo>
                  <a:cubicBezTo>
                    <a:pt x="67" y="167"/>
                    <a:pt x="67" y="167"/>
                    <a:pt x="67" y="167"/>
                  </a:cubicBezTo>
                  <a:cubicBezTo>
                    <a:pt x="67" y="168"/>
                    <a:pt x="67" y="168"/>
                    <a:pt x="67" y="168"/>
                  </a:cubicBezTo>
                  <a:cubicBezTo>
                    <a:pt x="68" y="167"/>
                    <a:pt x="68" y="167"/>
                    <a:pt x="68" y="167"/>
                  </a:cubicBezTo>
                  <a:cubicBezTo>
                    <a:pt x="69" y="167"/>
                    <a:pt x="69" y="167"/>
                    <a:pt x="69" y="167"/>
                  </a:cubicBezTo>
                  <a:cubicBezTo>
                    <a:pt x="69" y="167"/>
                    <a:pt x="69" y="167"/>
                    <a:pt x="69" y="167"/>
                  </a:cubicBezTo>
                  <a:cubicBezTo>
                    <a:pt x="71" y="166"/>
                    <a:pt x="71" y="166"/>
                    <a:pt x="71" y="166"/>
                  </a:cubicBezTo>
                  <a:cubicBezTo>
                    <a:pt x="71" y="165"/>
                    <a:pt x="71" y="165"/>
                    <a:pt x="71" y="165"/>
                  </a:cubicBezTo>
                  <a:cubicBezTo>
                    <a:pt x="70" y="164"/>
                    <a:pt x="70" y="164"/>
                    <a:pt x="70" y="164"/>
                  </a:cubicBezTo>
                  <a:cubicBezTo>
                    <a:pt x="71" y="163"/>
                    <a:pt x="71" y="163"/>
                    <a:pt x="71" y="163"/>
                  </a:cubicBezTo>
                  <a:cubicBezTo>
                    <a:pt x="71" y="162"/>
                    <a:pt x="71" y="162"/>
                    <a:pt x="71" y="162"/>
                  </a:cubicBezTo>
                  <a:cubicBezTo>
                    <a:pt x="70" y="162"/>
                    <a:pt x="70" y="162"/>
                    <a:pt x="70" y="162"/>
                  </a:cubicBezTo>
                  <a:cubicBezTo>
                    <a:pt x="71" y="161"/>
                    <a:pt x="71" y="161"/>
                    <a:pt x="71" y="161"/>
                  </a:cubicBezTo>
                  <a:cubicBezTo>
                    <a:pt x="73" y="161"/>
                    <a:pt x="73" y="161"/>
                    <a:pt x="73" y="161"/>
                  </a:cubicBezTo>
                  <a:cubicBezTo>
                    <a:pt x="74" y="161"/>
                    <a:pt x="74" y="161"/>
                    <a:pt x="74" y="161"/>
                  </a:cubicBezTo>
                  <a:cubicBezTo>
                    <a:pt x="75" y="161"/>
                    <a:pt x="75" y="161"/>
                    <a:pt x="75" y="161"/>
                  </a:cubicBezTo>
                  <a:cubicBezTo>
                    <a:pt x="75" y="160"/>
                    <a:pt x="75" y="160"/>
                    <a:pt x="75" y="160"/>
                  </a:cubicBezTo>
                  <a:cubicBezTo>
                    <a:pt x="74" y="160"/>
                    <a:pt x="74" y="160"/>
                    <a:pt x="74" y="160"/>
                  </a:cubicBezTo>
                  <a:cubicBezTo>
                    <a:pt x="73" y="159"/>
                    <a:pt x="73" y="159"/>
                    <a:pt x="73" y="159"/>
                  </a:cubicBezTo>
                  <a:cubicBezTo>
                    <a:pt x="74" y="159"/>
                    <a:pt x="74" y="159"/>
                    <a:pt x="74" y="159"/>
                  </a:cubicBezTo>
                  <a:cubicBezTo>
                    <a:pt x="74" y="159"/>
                    <a:pt x="74" y="159"/>
                    <a:pt x="74" y="159"/>
                  </a:cubicBezTo>
                  <a:cubicBezTo>
                    <a:pt x="75" y="159"/>
                    <a:pt x="75" y="159"/>
                    <a:pt x="75" y="159"/>
                  </a:cubicBezTo>
                  <a:cubicBezTo>
                    <a:pt x="77" y="157"/>
                    <a:pt x="77" y="157"/>
                    <a:pt x="77" y="157"/>
                  </a:cubicBezTo>
                  <a:cubicBezTo>
                    <a:pt x="77" y="157"/>
                    <a:pt x="77" y="157"/>
                    <a:pt x="77" y="157"/>
                  </a:cubicBezTo>
                  <a:cubicBezTo>
                    <a:pt x="79" y="155"/>
                    <a:pt x="79" y="155"/>
                    <a:pt x="79" y="155"/>
                  </a:cubicBezTo>
                  <a:cubicBezTo>
                    <a:pt x="79" y="155"/>
                    <a:pt x="79" y="155"/>
                    <a:pt x="79" y="155"/>
                  </a:cubicBezTo>
                  <a:cubicBezTo>
                    <a:pt x="80" y="154"/>
                    <a:pt x="80" y="154"/>
                    <a:pt x="80" y="154"/>
                  </a:cubicBezTo>
                  <a:cubicBezTo>
                    <a:pt x="81" y="155"/>
                    <a:pt x="81" y="155"/>
                    <a:pt x="81" y="155"/>
                  </a:cubicBezTo>
                  <a:cubicBezTo>
                    <a:pt x="82" y="154"/>
                    <a:pt x="82" y="154"/>
                    <a:pt x="82" y="154"/>
                  </a:cubicBezTo>
                  <a:cubicBezTo>
                    <a:pt x="82" y="154"/>
                    <a:pt x="82" y="154"/>
                    <a:pt x="82" y="154"/>
                  </a:cubicBezTo>
                  <a:cubicBezTo>
                    <a:pt x="84" y="153"/>
                    <a:pt x="84" y="153"/>
                    <a:pt x="84" y="153"/>
                  </a:cubicBezTo>
                  <a:cubicBezTo>
                    <a:pt x="84" y="154"/>
                    <a:pt x="84" y="154"/>
                    <a:pt x="84" y="154"/>
                  </a:cubicBezTo>
                  <a:cubicBezTo>
                    <a:pt x="84" y="154"/>
                    <a:pt x="84" y="154"/>
                    <a:pt x="84" y="154"/>
                  </a:cubicBezTo>
                  <a:cubicBezTo>
                    <a:pt x="84" y="154"/>
                    <a:pt x="84" y="154"/>
                    <a:pt x="84" y="154"/>
                  </a:cubicBezTo>
                  <a:cubicBezTo>
                    <a:pt x="84" y="155"/>
                    <a:pt x="84" y="155"/>
                    <a:pt x="84" y="155"/>
                  </a:cubicBezTo>
                  <a:cubicBezTo>
                    <a:pt x="84" y="155"/>
                    <a:pt x="84" y="155"/>
                    <a:pt x="84" y="155"/>
                  </a:cubicBezTo>
                  <a:cubicBezTo>
                    <a:pt x="85" y="154"/>
                    <a:pt x="85" y="154"/>
                    <a:pt x="85" y="154"/>
                  </a:cubicBezTo>
                  <a:cubicBezTo>
                    <a:pt x="86" y="154"/>
                    <a:pt x="86" y="154"/>
                    <a:pt x="86" y="154"/>
                  </a:cubicBezTo>
                  <a:cubicBezTo>
                    <a:pt x="85" y="153"/>
                    <a:pt x="85" y="153"/>
                    <a:pt x="85" y="153"/>
                  </a:cubicBezTo>
                  <a:cubicBezTo>
                    <a:pt x="84" y="153"/>
                    <a:pt x="84" y="153"/>
                    <a:pt x="84" y="153"/>
                  </a:cubicBezTo>
                  <a:cubicBezTo>
                    <a:pt x="84" y="152"/>
                    <a:pt x="84" y="152"/>
                    <a:pt x="84" y="152"/>
                  </a:cubicBezTo>
                  <a:cubicBezTo>
                    <a:pt x="86" y="151"/>
                    <a:pt x="86" y="151"/>
                    <a:pt x="86" y="151"/>
                  </a:cubicBezTo>
                  <a:cubicBezTo>
                    <a:pt x="86" y="151"/>
                    <a:pt x="86" y="151"/>
                    <a:pt x="86" y="151"/>
                  </a:cubicBezTo>
                  <a:cubicBezTo>
                    <a:pt x="86" y="151"/>
                    <a:pt x="86" y="151"/>
                    <a:pt x="86" y="151"/>
                  </a:cubicBezTo>
                  <a:cubicBezTo>
                    <a:pt x="86" y="152"/>
                    <a:pt x="86" y="152"/>
                    <a:pt x="86" y="152"/>
                  </a:cubicBezTo>
                  <a:cubicBezTo>
                    <a:pt x="86" y="152"/>
                    <a:pt x="86" y="152"/>
                    <a:pt x="86" y="152"/>
                  </a:cubicBezTo>
                  <a:cubicBezTo>
                    <a:pt x="87" y="153"/>
                    <a:pt x="87" y="153"/>
                    <a:pt x="87" y="153"/>
                  </a:cubicBezTo>
                  <a:cubicBezTo>
                    <a:pt x="87" y="153"/>
                    <a:pt x="87" y="153"/>
                    <a:pt x="87" y="153"/>
                  </a:cubicBezTo>
                  <a:cubicBezTo>
                    <a:pt x="88" y="152"/>
                    <a:pt x="88" y="152"/>
                    <a:pt x="88" y="152"/>
                  </a:cubicBezTo>
                  <a:cubicBezTo>
                    <a:pt x="87" y="152"/>
                    <a:pt x="87" y="152"/>
                    <a:pt x="87" y="152"/>
                  </a:cubicBezTo>
                  <a:cubicBezTo>
                    <a:pt x="87" y="151"/>
                    <a:pt x="87" y="151"/>
                    <a:pt x="87" y="151"/>
                  </a:cubicBezTo>
                  <a:cubicBezTo>
                    <a:pt x="87" y="150"/>
                    <a:pt x="87" y="150"/>
                    <a:pt x="87" y="150"/>
                  </a:cubicBezTo>
                  <a:cubicBezTo>
                    <a:pt x="87" y="150"/>
                    <a:pt x="87" y="150"/>
                    <a:pt x="87" y="150"/>
                  </a:cubicBezTo>
                  <a:cubicBezTo>
                    <a:pt x="90" y="149"/>
                    <a:pt x="90" y="149"/>
                    <a:pt x="90" y="149"/>
                  </a:cubicBezTo>
                  <a:cubicBezTo>
                    <a:pt x="91" y="149"/>
                    <a:pt x="91" y="149"/>
                    <a:pt x="91" y="149"/>
                  </a:cubicBezTo>
                  <a:cubicBezTo>
                    <a:pt x="92" y="149"/>
                    <a:pt x="92" y="149"/>
                    <a:pt x="92" y="149"/>
                  </a:cubicBezTo>
                  <a:cubicBezTo>
                    <a:pt x="91" y="150"/>
                    <a:pt x="91" y="150"/>
                    <a:pt x="91" y="150"/>
                  </a:cubicBezTo>
                  <a:cubicBezTo>
                    <a:pt x="90" y="150"/>
                    <a:pt x="90" y="150"/>
                    <a:pt x="90" y="150"/>
                  </a:cubicBezTo>
                  <a:cubicBezTo>
                    <a:pt x="88" y="150"/>
                    <a:pt x="88" y="150"/>
                    <a:pt x="88" y="150"/>
                  </a:cubicBezTo>
                  <a:cubicBezTo>
                    <a:pt x="89" y="151"/>
                    <a:pt x="89" y="151"/>
                    <a:pt x="89" y="151"/>
                  </a:cubicBezTo>
                  <a:cubicBezTo>
                    <a:pt x="89" y="151"/>
                    <a:pt x="89" y="151"/>
                    <a:pt x="89" y="151"/>
                  </a:cubicBezTo>
                  <a:cubicBezTo>
                    <a:pt x="90" y="151"/>
                    <a:pt x="90" y="151"/>
                    <a:pt x="90" y="151"/>
                  </a:cubicBezTo>
                  <a:cubicBezTo>
                    <a:pt x="91" y="151"/>
                    <a:pt x="91" y="151"/>
                    <a:pt x="91" y="151"/>
                  </a:cubicBezTo>
                  <a:cubicBezTo>
                    <a:pt x="90" y="152"/>
                    <a:pt x="90" y="152"/>
                    <a:pt x="90" y="152"/>
                  </a:cubicBezTo>
                  <a:cubicBezTo>
                    <a:pt x="90" y="152"/>
                    <a:pt x="90" y="152"/>
                    <a:pt x="90" y="152"/>
                  </a:cubicBezTo>
                  <a:cubicBezTo>
                    <a:pt x="91" y="153"/>
                    <a:pt x="91" y="153"/>
                    <a:pt x="91" y="153"/>
                  </a:cubicBezTo>
                  <a:cubicBezTo>
                    <a:pt x="90" y="153"/>
                    <a:pt x="90" y="153"/>
                    <a:pt x="90" y="153"/>
                  </a:cubicBezTo>
                  <a:cubicBezTo>
                    <a:pt x="89" y="153"/>
                    <a:pt x="89" y="153"/>
                    <a:pt x="89" y="153"/>
                  </a:cubicBezTo>
                  <a:cubicBezTo>
                    <a:pt x="88" y="154"/>
                    <a:pt x="88" y="154"/>
                    <a:pt x="88" y="154"/>
                  </a:cubicBezTo>
                  <a:cubicBezTo>
                    <a:pt x="89" y="155"/>
                    <a:pt x="89" y="155"/>
                    <a:pt x="89" y="155"/>
                  </a:cubicBezTo>
                  <a:cubicBezTo>
                    <a:pt x="89" y="155"/>
                    <a:pt x="89" y="155"/>
                    <a:pt x="89" y="155"/>
                  </a:cubicBezTo>
                  <a:cubicBezTo>
                    <a:pt x="90" y="155"/>
                    <a:pt x="90" y="155"/>
                    <a:pt x="90" y="155"/>
                  </a:cubicBezTo>
                  <a:cubicBezTo>
                    <a:pt x="91" y="155"/>
                    <a:pt x="91" y="155"/>
                    <a:pt x="91" y="155"/>
                  </a:cubicBezTo>
                  <a:cubicBezTo>
                    <a:pt x="91" y="155"/>
                    <a:pt x="91" y="155"/>
                    <a:pt x="91" y="155"/>
                  </a:cubicBezTo>
                  <a:cubicBezTo>
                    <a:pt x="92" y="155"/>
                    <a:pt x="92" y="155"/>
                    <a:pt x="92" y="155"/>
                  </a:cubicBezTo>
                  <a:cubicBezTo>
                    <a:pt x="92" y="156"/>
                    <a:pt x="92" y="156"/>
                    <a:pt x="92" y="156"/>
                  </a:cubicBezTo>
                  <a:cubicBezTo>
                    <a:pt x="92" y="155"/>
                    <a:pt x="92" y="155"/>
                    <a:pt x="92" y="155"/>
                  </a:cubicBezTo>
                  <a:cubicBezTo>
                    <a:pt x="93" y="154"/>
                    <a:pt x="93" y="154"/>
                    <a:pt x="93" y="154"/>
                  </a:cubicBezTo>
                  <a:cubicBezTo>
                    <a:pt x="94" y="154"/>
                    <a:pt x="94" y="154"/>
                    <a:pt x="94" y="154"/>
                  </a:cubicBezTo>
                  <a:cubicBezTo>
                    <a:pt x="94" y="154"/>
                    <a:pt x="94" y="154"/>
                    <a:pt x="94" y="154"/>
                  </a:cubicBezTo>
                  <a:cubicBezTo>
                    <a:pt x="95" y="155"/>
                    <a:pt x="95" y="155"/>
                    <a:pt x="95" y="155"/>
                  </a:cubicBezTo>
                  <a:cubicBezTo>
                    <a:pt x="95" y="155"/>
                    <a:pt x="95" y="155"/>
                    <a:pt x="95" y="155"/>
                  </a:cubicBezTo>
                  <a:cubicBezTo>
                    <a:pt x="95" y="154"/>
                    <a:pt x="95" y="154"/>
                    <a:pt x="95" y="154"/>
                  </a:cubicBezTo>
                  <a:cubicBezTo>
                    <a:pt x="95" y="154"/>
                    <a:pt x="95" y="154"/>
                    <a:pt x="95" y="154"/>
                  </a:cubicBezTo>
                  <a:cubicBezTo>
                    <a:pt x="95" y="153"/>
                    <a:pt x="95" y="153"/>
                    <a:pt x="95" y="153"/>
                  </a:cubicBezTo>
                  <a:cubicBezTo>
                    <a:pt x="95" y="153"/>
                    <a:pt x="95" y="153"/>
                    <a:pt x="95" y="153"/>
                  </a:cubicBezTo>
                  <a:cubicBezTo>
                    <a:pt x="95" y="152"/>
                    <a:pt x="95" y="152"/>
                    <a:pt x="95" y="152"/>
                  </a:cubicBezTo>
                  <a:cubicBezTo>
                    <a:pt x="96" y="152"/>
                    <a:pt x="96" y="152"/>
                    <a:pt x="96" y="152"/>
                  </a:cubicBezTo>
                  <a:cubicBezTo>
                    <a:pt x="97" y="151"/>
                    <a:pt x="97" y="151"/>
                    <a:pt x="97" y="151"/>
                  </a:cubicBezTo>
                  <a:cubicBezTo>
                    <a:pt x="98" y="151"/>
                    <a:pt x="98" y="151"/>
                    <a:pt x="98" y="151"/>
                  </a:cubicBezTo>
                  <a:cubicBezTo>
                    <a:pt x="98" y="151"/>
                    <a:pt x="98" y="151"/>
                    <a:pt x="98" y="151"/>
                  </a:cubicBezTo>
                  <a:cubicBezTo>
                    <a:pt x="99" y="151"/>
                    <a:pt x="99" y="151"/>
                    <a:pt x="99" y="151"/>
                  </a:cubicBezTo>
                  <a:cubicBezTo>
                    <a:pt x="99" y="151"/>
                    <a:pt x="99" y="151"/>
                    <a:pt x="99" y="151"/>
                  </a:cubicBezTo>
                  <a:cubicBezTo>
                    <a:pt x="100" y="151"/>
                    <a:pt x="100" y="151"/>
                    <a:pt x="100" y="151"/>
                  </a:cubicBezTo>
                  <a:cubicBezTo>
                    <a:pt x="102" y="151"/>
                    <a:pt x="102" y="151"/>
                    <a:pt x="102" y="151"/>
                  </a:cubicBezTo>
                  <a:cubicBezTo>
                    <a:pt x="102" y="151"/>
                    <a:pt x="102" y="151"/>
                    <a:pt x="102" y="151"/>
                  </a:cubicBezTo>
                  <a:cubicBezTo>
                    <a:pt x="102" y="150"/>
                    <a:pt x="102" y="150"/>
                    <a:pt x="102" y="150"/>
                  </a:cubicBezTo>
                  <a:cubicBezTo>
                    <a:pt x="103" y="150"/>
                    <a:pt x="103" y="150"/>
                    <a:pt x="103" y="150"/>
                  </a:cubicBezTo>
                  <a:cubicBezTo>
                    <a:pt x="104" y="150"/>
                    <a:pt x="104" y="150"/>
                    <a:pt x="104" y="150"/>
                  </a:cubicBezTo>
                  <a:cubicBezTo>
                    <a:pt x="104" y="149"/>
                    <a:pt x="104" y="149"/>
                    <a:pt x="104" y="149"/>
                  </a:cubicBezTo>
                  <a:cubicBezTo>
                    <a:pt x="105" y="149"/>
                    <a:pt x="105" y="149"/>
                    <a:pt x="105" y="149"/>
                  </a:cubicBezTo>
                  <a:cubicBezTo>
                    <a:pt x="106" y="148"/>
                    <a:pt x="106" y="148"/>
                    <a:pt x="106" y="148"/>
                  </a:cubicBezTo>
                  <a:cubicBezTo>
                    <a:pt x="107" y="147"/>
                    <a:pt x="107" y="147"/>
                    <a:pt x="107" y="147"/>
                  </a:cubicBezTo>
                  <a:cubicBezTo>
                    <a:pt x="107" y="147"/>
                    <a:pt x="107" y="147"/>
                    <a:pt x="107" y="147"/>
                  </a:cubicBezTo>
                  <a:cubicBezTo>
                    <a:pt x="108" y="147"/>
                    <a:pt x="108" y="147"/>
                    <a:pt x="108" y="147"/>
                  </a:cubicBezTo>
                  <a:cubicBezTo>
                    <a:pt x="108" y="147"/>
                    <a:pt x="108" y="147"/>
                    <a:pt x="108" y="147"/>
                  </a:cubicBezTo>
                  <a:cubicBezTo>
                    <a:pt x="107" y="148"/>
                    <a:pt x="107" y="148"/>
                    <a:pt x="107" y="148"/>
                  </a:cubicBezTo>
                  <a:cubicBezTo>
                    <a:pt x="108" y="148"/>
                    <a:pt x="108" y="148"/>
                    <a:pt x="108" y="148"/>
                  </a:cubicBezTo>
                  <a:cubicBezTo>
                    <a:pt x="109" y="149"/>
                    <a:pt x="109" y="149"/>
                    <a:pt x="109" y="149"/>
                  </a:cubicBezTo>
                  <a:cubicBezTo>
                    <a:pt x="109" y="150"/>
                    <a:pt x="109" y="150"/>
                    <a:pt x="109" y="150"/>
                  </a:cubicBezTo>
                  <a:cubicBezTo>
                    <a:pt x="108" y="150"/>
                    <a:pt x="108" y="150"/>
                    <a:pt x="108" y="150"/>
                  </a:cubicBezTo>
                  <a:cubicBezTo>
                    <a:pt x="109" y="151"/>
                    <a:pt x="109" y="151"/>
                    <a:pt x="109" y="151"/>
                  </a:cubicBezTo>
                  <a:cubicBezTo>
                    <a:pt x="109" y="152"/>
                    <a:pt x="109" y="152"/>
                    <a:pt x="109" y="152"/>
                  </a:cubicBezTo>
                  <a:cubicBezTo>
                    <a:pt x="109" y="152"/>
                    <a:pt x="109" y="152"/>
                    <a:pt x="109" y="152"/>
                  </a:cubicBezTo>
                  <a:cubicBezTo>
                    <a:pt x="111" y="152"/>
                    <a:pt x="111" y="152"/>
                    <a:pt x="111" y="152"/>
                  </a:cubicBezTo>
                  <a:cubicBezTo>
                    <a:pt x="112" y="152"/>
                    <a:pt x="112" y="152"/>
                    <a:pt x="112" y="152"/>
                  </a:cubicBezTo>
                  <a:cubicBezTo>
                    <a:pt x="112" y="151"/>
                    <a:pt x="112" y="151"/>
                    <a:pt x="112" y="151"/>
                  </a:cubicBezTo>
                  <a:cubicBezTo>
                    <a:pt x="111" y="151"/>
                    <a:pt x="111" y="151"/>
                    <a:pt x="111" y="151"/>
                  </a:cubicBezTo>
                  <a:cubicBezTo>
                    <a:pt x="110" y="150"/>
                    <a:pt x="110" y="150"/>
                    <a:pt x="110" y="150"/>
                  </a:cubicBezTo>
                  <a:cubicBezTo>
                    <a:pt x="111" y="150"/>
                    <a:pt x="111" y="150"/>
                    <a:pt x="111" y="150"/>
                  </a:cubicBezTo>
                  <a:cubicBezTo>
                    <a:pt x="111" y="149"/>
                    <a:pt x="111" y="149"/>
                    <a:pt x="111" y="149"/>
                  </a:cubicBezTo>
                  <a:cubicBezTo>
                    <a:pt x="112" y="150"/>
                    <a:pt x="112" y="150"/>
                    <a:pt x="112" y="150"/>
                  </a:cubicBezTo>
                  <a:cubicBezTo>
                    <a:pt x="113" y="149"/>
                    <a:pt x="113" y="149"/>
                    <a:pt x="113" y="149"/>
                  </a:cubicBezTo>
                  <a:cubicBezTo>
                    <a:pt x="114" y="148"/>
                    <a:pt x="114" y="148"/>
                    <a:pt x="114" y="148"/>
                  </a:cubicBezTo>
                  <a:cubicBezTo>
                    <a:pt x="114" y="148"/>
                    <a:pt x="114" y="148"/>
                    <a:pt x="114" y="148"/>
                  </a:cubicBezTo>
                  <a:cubicBezTo>
                    <a:pt x="115" y="148"/>
                    <a:pt x="115" y="148"/>
                    <a:pt x="115" y="148"/>
                  </a:cubicBezTo>
                  <a:cubicBezTo>
                    <a:pt x="116" y="148"/>
                    <a:pt x="116" y="148"/>
                    <a:pt x="116" y="148"/>
                  </a:cubicBezTo>
                  <a:cubicBezTo>
                    <a:pt x="115" y="147"/>
                    <a:pt x="115" y="147"/>
                    <a:pt x="115" y="147"/>
                  </a:cubicBezTo>
                  <a:cubicBezTo>
                    <a:pt x="114" y="147"/>
                    <a:pt x="114" y="147"/>
                    <a:pt x="114" y="147"/>
                  </a:cubicBezTo>
                  <a:cubicBezTo>
                    <a:pt x="114" y="146"/>
                    <a:pt x="114" y="146"/>
                    <a:pt x="114" y="146"/>
                  </a:cubicBezTo>
                  <a:cubicBezTo>
                    <a:pt x="113" y="145"/>
                    <a:pt x="113" y="145"/>
                    <a:pt x="113" y="145"/>
                  </a:cubicBezTo>
                  <a:cubicBezTo>
                    <a:pt x="112" y="145"/>
                    <a:pt x="112" y="145"/>
                    <a:pt x="112" y="145"/>
                  </a:cubicBezTo>
                  <a:cubicBezTo>
                    <a:pt x="112" y="145"/>
                    <a:pt x="112" y="145"/>
                    <a:pt x="112" y="145"/>
                  </a:cubicBezTo>
                  <a:cubicBezTo>
                    <a:pt x="112" y="145"/>
                    <a:pt x="112" y="145"/>
                    <a:pt x="112" y="145"/>
                  </a:cubicBezTo>
                  <a:cubicBezTo>
                    <a:pt x="111" y="143"/>
                    <a:pt x="111" y="143"/>
                    <a:pt x="111" y="143"/>
                  </a:cubicBezTo>
                  <a:cubicBezTo>
                    <a:pt x="111" y="143"/>
                    <a:pt x="111" y="143"/>
                    <a:pt x="111" y="143"/>
                  </a:cubicBezTo>
                  <a:cubicBezTo>
                    <a:pt x="110" y="142"/>
                    <a:pt x="110" y="142"/>
                    <a:pt x="110" y="142"/>
                  </a:cubicBezTo>
                  <a:cubicBezTo>
                    <a:pt x="110" y="142"/>
                    <a:pt x="110" y="142"/>
                    <a:pt x="110" y="142"/>
                  </a:cubicBezTo>
                  <a:cubicBezTo>
                    <a:pt x="111" y="141"/>
                    <a:pt x="111" y="141"/>
                    <a:pt x="111" y="141"/>
                  </a:cubicBezTo>
                  <a:cubicBezTo>
                    <a:pt x="111" y="141"/>
                    <a:pt x="111" y="141"/>
                    <a:pt x="111" y="141"/>
                  </a:cubicBezTo>
                  <a:cubicBezTo>
                    <a:pt x="110" y="140"/>
                    <a:pt x="110" y="140"/>
                    <a:pt x="110" y="140"/>
                  </a:cubicBezTo>
                  <a:cubicBezTo>
                    <a:pt x="111" y="139"/>
                    <a:pt x="111" y="139"/>
                    <a:pt x="111" y="139"/>
                  </a:cubicBezTo>
                  <a:cubicBezTo>
                    <a:pt x="112" y="140"/>
                    <a:pt x="112" y="140"/>
                    <a:pt x="112" y="140"/>
                  </a:cubicBezTo>
                  <a:cubicBezTo>
                    <a:pt x="112" y="139"/>
                    <a:pt x="112" y="139"/>
                    <a:pt x="112" y="139"/>
                  </a:cubicBezTo>
                  <a:cubicBezTo>
                    <a:pt x="113" y="140"/>
                    <a:pt x="113" y="140"/>
                    <a:pt x="113" y="140"/>
                  </a:cubicBezTo>
                  <a:cubicBezTo>
                    <a:pt x="114" y="140"/>
                    <a:pt x="114" y="140"/>
                    <a:pt x="114" y="140"/>
                  </a:cubicBezTo>
                  <a:cubicBezTo>
                    <a:pt x="115" y="140"/>
                    <a:pt x="115" y="140"/>
                    <a:pt x="115" y="140"/>
                  </a:cubicBezTo>
                  <a:cubicBezTo>
                    <a:pt x="118" y="140"/>
                    <a:pt x="118" y="140"/>
                    <a:pt x="118" y="140"/>
                  </a:cubicBezTo>
                  <a:cubicBezTo>
                    <a:pt x="122" y="140"/>
                    <a:pt x="122" y="140"/>
                    <a:pt x="122" y="140"/>
                  </a:cubicBezTo>
                  <a:cubicBezTo>
                    <a:pt x="123" y="141"/>
                    <a:pt x="123" y="141"/>
                    <a:pt x="123" y="141"/>
                  </a:cubicBezTo>
                  <a:cubicBezTo>
                    <a:pt x="126" y="141"/>
                    <a:pt x="126" y="141"/>
                    <a:pt x="126" y="141"/>
                  </a:cubicBezTo>
                  <a:cubicBezTo>
                    <a:pt x="126" y="142"/>
                    <a:pt x="126" y="142"/>
                    <a:pt x="126" y="142"/>
                  </a:cubicBezTo>
                  <a:cubicBezTo>
                    <a:pt x="126" y="142"/>
                    <a:pt x="126" y="142"/>
                    <a:pt x="126" y="142"/>
                  </a:cubicBezTo>
                  <a:cubicBezTo>
                    <a:pt x="127" y="143"/>
                    <a:pt x="127" y="143"/>
                    <a:pt x="127" y="143"/>
                  </a:cubicBezTo>
                  <a:cubicBezTo>
                    <a:pt x="127" y="143"/>
                    <a:pt x="127" y="143"/>
                    <a:pt x="127" y="143"/>
                  </a:cubicBezTo>
                  <a:cubicBezTo>
                    <a:pt x="129" y="142"/>
                    <a:pt x="129" y="142"/>
                    <a:pt x="129" y="142"/>
                  </a:cubicBezTo>
                  <a:cubicBezTo>
                    <a:pt x="129" y="143"/>
                    <a:pt x="129" y="143"/>
                    <a:pt x="129" y="143"/>
                  </a:cubicBezTo>
                  <a:cubicBezTo>
                    <a:pt x="130" y="143"/>
                    <a:pt x="130" y="143"/>
                    <a:pt x="130" y="143"/>
                  </a:cubicBezTo>
                  <a:cubicBezTo>
                    <a:pt x="130" y="144"/>
                    <a:pt x="130" y="144"/>
                    <a:pt x="130" y="144"/>
                  </a:cubicBezTo>
                  <a:cubicBezTo>
                    <a:pt x="132" y="144"/>
                    <a:pt x="132" y="144"/>
                    <a:pt x="132" y="144"/>
                  </a:cubicBezTo>
                  <a:cubicBezTo>
                    <a:pt x="134" y="145"/>
                    <a:pt x="134" y="145"/>
                    <a:pt x="134" y="145"/>
                  </a:cubicBezTo>
                  <a:cubicBezTo>
                    <a:pt x="137" y="145"/>
                    <a:pt x="137" y="145"/>
                    <a:pt x="137" y="145"/>
                  </a:cubicBezTo>
                  <a:cubicBezTo>
                    <a:pt x="137" y="146"/>
                    <a:pt x="137" y="146"/>
                    <a:pt x="137" y="146"/>
                  </a:cubicBezTo>
                  <a:cubicBezTo>
                    <a:pt x="138" y="147"/>
                    <a:pt x="138" y="147"/>
                    <a:pt x="138" y="147"/>
                  </a:cubicBezTo>
                  <a:cubicBezTo>
                    <a:pt x="139" y="147"/>
                    <a:pt x="139" y="147"/>
                    <a:pt x="139" y="147"/>
                  </a:cubicBezTo>
                  <a:cubicBezTo>
                    <a:pt x="141" y="148"/>
                    <a:pt x="141" y="148"/>
                    <a:pt x="141" y="148"/>
                  </a:cubicBezTo>
                  <a:cubicBezTo>
                    <a:pt x="142" y="150"/>
                    <a:pt x="142" y="150"/>
                    <a:pt x="142" y="150"/>
                  </a:cubicBezTo>
                  <a:cubicBezTo>
                    <a:pt x="143" y="150"/>
                    <a:pt x="143" y="150"/>
                    <a:pt x="143" y="150"/>
                  </a:cubicBezTo>
                  <a:cubicBezTo>
                    <a:pt x="143" y="150"/>
                    <a:pt x="143" y="150"/>
                    <a:pt x="143" y="150"/>
                  </a:cubicBezTo>
                  <a:cubicBezTo>
                    <a:pt x="142" y="149"/>
                    <a:pt x="142" y="149"/>
                    <a:pt x="142" y="149"/>
                  </a:cubicBezTo>
                  <a:cubicBezTo>
                    <a:pt x="143" y="148"/>
                    <a:pt x="143" y="148"/>
                    <a:pt x="143" y="148"/>
                  </a:cubicBezTo>
                  <a:cubicBezTo>
                    <a:pt x="143" y="148"/>
                    <a:pt x="143" y="148"/>
                    <a:pt x="143" y="148"/>
                  </a:cubicBezTo>
                  <a:cubicBezTo>
                    <a:pt x="143" y="147"/>
                    <a:pt x="143" y="147"/>
                    <a:pt x="143" y="147"/>
                  </a:cubicBezTo>
                  <a:cubicBezTo>
                    <a:pt x="143" y="147"/>
                    <a:pt x="143" y="147"/>
                    <a:pt x="143" y="147"/>
                  </a:cubicBezTo>
                  <a:cubicBezTo>
                    <a:pt x="143" y="144"/>
                    <a:pt x="143" y="144"/>
                    <a:pt x="143" y="144"/>
                  </a:cubicBezTo>
                  <a:cubicBezTo>
                    <a:pt x="144" y="144"/>
                    <a:pt x="144" y="144"/>
                    <a:pt x="144" y="144"/>
                  </a:cubicBezTo>
                  <a:cubicBezTo>
                    <a:pt x="143" y="144"/>
                    <a:pt x="143" y="144"/>
                    <a:pt x="143" y="144"/>
                  </a:cubicBezTo>
                  <a:cubicBezTo>
                    <a:pt x="143" y="144"/>
                    <a:pt x="143" y="144"/>
                    <a:pt x="143" y="144"/>
                  </a:cubicBezTo>
                  <a:cubicBezTo>
                    <a:pt x="142" y="144"/>
                    <a:pt x="142" y="144"/>
                    <a:pt x="142" y="144"/>
                  </a:cubicBezTo>
                  <a:cubicBezTo>
                    <a:pt x="141" y="144"/>
                    <a:pt x="141" y="144"/>
                    <a:pt x="141" y="144"/>
                  </a:cubicBezTo>
                  <a:cubicBezTo>
                    <a:pt x="140" y="144"/>
                    <a:pt x="140" y="144"/>
                    <a:pt x="140" y="144"/>
                  </a:cubicBezTo>
                  <a:cubicBezTo>
                    <a:pt x="138" y="142"/>
                    <a:pt x="138" y="142"/>
                    <a:pt x="138" y="142"/>
                  </a:cubicBezTo>
                  <a:cubicBezTo>
                    <a:pt x="138" y="142"/>
                    <a:pt x="138" y="142"/>
                    <a:pt x="138" y="142"/>
                  </a:cubicBezTo>
                  <a:cubicBezTo>
                    <a:pt x="137" y="141"/>
                    <a:pt x="137" y="141"/>
                    <a:pt x="137" y="141"/>
                  </a:cubicBezTo>
                  <a:cubicBezTo>
                    <a:pt x="137" y="140"/>
                    <a:pt x="137" y="140"/>
                    <a:pt x="137" y="140"/>
                  </a:cubicBezTo>
                  <a:cubicBezTo>
                    <a:pt x="137" y="139"/>
                    <a:pt x="137" y="139"/>
                    <a:pt x="137" y="139"/>
                  </a:cubicBezTo>
                  <a:cubicBezTo>
                    <a:pt x="136" y="140"/>
                    <a:pt x="136" y="140"/>
                    <a:pt x="136" y="140"/>
                  </a:cubicBezTo>
                  <a:cubicBezTo>
                    <a:pt x="135" y="140"/>
                    <a:pt x="135" y="140"/>
                    <a:pt x="135" y="140"/>
                  </a:cubicBezTo>
                  <a:cubicBezTo>
                    <a:pt x="134" y="140"/>
                    <a:pt x="134" y="140"/>
                    <a:pt x="134" y="140"/>
                  </a:cubicBezTo>
                  <a:cubicBezTo>
                    <a:pt x="133" y="139"/>
                    <a:pt x="133" y="139"/>
                    <a:pt x="133" y="139"/>
                  </a:cubicBezTo>
                  <a:cubicBezTo>
                    <a:pt x="133" y="140"/>
                    <a:pt x="133" y="140"/>
                    <a:pt x="133" y="140"/>
                  </a:cubicBezTo>
                  <a:cubicBezTo>
                    <a:pt x="132" y="138"/>
                    <a:pt x="132" y="138"/>
                    <a:pt x="132" y="138"/>
                  </a:cubicBezTo>
                  <a:cubicBezTo>
                    <a:pt x="132" y="138"/>
                    <a:pt x="132" y="138"/>
                    <a:pt x="132" y="138"/>
                  </a:cubicBezTo>
                  <a:cubicBezTo>
                    <a:pt x="131" y="136"/>
                    <a:pt x="131" y="136"/>
                    <a:pt x="131" y="136"/>
                  </a:cubicBezTo>
                  <a:cubicBezTo>
                    <a:pt x="131" y="136"/>
                    <a:pt x="131" y="136"/>
                    <a:pt x="131" y="136"/>
                  </a:cubicBezTo>
                  <a:cubicBezTo>
                    <a:pt x="132" y="136"/>
                    <a:pt x="132" y="136"/>
                    <a:pt x="132" y="136"/>
                  </a:cubicBezTo>
                  <a:cubicBezTo>
                    <a:pt x="132" y="135"/>
                    <a:pt x="132" y="135"/>
                    <a:pt x="132" y="135"/>
                  </a:cubicBezTo>
                  <a:cubicBezTo>
                    <a:pt x="132" y="134"/>
                    <a:pt x="132" y="134"/>
                    <a:pt x="132" y="134"/>
                  </a:cubicBezTo>
                  <a:cubicBezTo>
                    <a:pt x="131" y="134"/>
                    <a:pt x="131" y="134"/>
                    <a:pt x="131" y="134"/>
                  </a:cubicBezTo>
                  <a:cubicBezTo>
                    <a:pt x="131" y="133"/>
                    <a:pt x="131" y="133"/>
                    <a:pt x="131" y="133"/>
                  </a:cubicBezTo>
                  <a:cubicBezTo>
                    <a:pt x="132" y="132"/>
                    <a:pt x="132" y="132"/>
                    <a:pt x="132" y="132"/>
                  </a:cubicBezTo>
                  <a:cubicBezTo>
                    <a:pt x="132" y="132"/>
                    <a:pt x="132" y="132"/>
                    <a:pt x="132" y="132"/>
                  </a:cubicBezTo>
                  <a:cubicBezTo>
                    <a:pt x="131" y="131"/>
                    <a:pt x="131" y="131"/>
                    <a:pt x="131" y="131"/>
                  </a:cubicBezTo>
                  <a:cubicBezTo>
                    <a:pt x="130" y="131"/>
                    <a:pt x="130" y="131"/>
                    <a:pt x="130" y="131"/>
                  </a:cubicBezTo>
                  <a:cubicBezTo>
                    <a:pt x="130" y="130"/>
                    <a:pt x="130" y="130"/>
                    <a:pt x="130" y="130"/>
                  </a:cubicBezTo>
                  <a:cubicBezTo>
                    <a:pt x="129" y="129"/>
                    <a:pt x="129" y="129"/>
                    <a:pt x="129" y="129"/>
                  </a:cubicBezTo>
                  <a:cubicBezTo>
                    <a:pt x="129" y="130"/>
                    <a:pt x="129" y="130"/>
                    <a:pt x="129" y="130"/>
                  </a:cubicBezTo>
                  <a:cubicBezTo>
                    <a:pt x="128" y="129"/>
                    <a:pt x="128" y="129"/>
                    <a:pt x="128" y="129"/>
                  </a:cubicBezTo>
                  <a:cubicBezTo>
                    <a:pt x="128" y="127"/>
                    <a:pt x="128" y="127"/>
                    <a:pt x="128" y="127"/>
                  </a:cubicBezTo>
                  <a:cubicBezTo>
                    <a:pt x="128" y="127"/>
                    <a:pt x="128" y="127"/>
                    <a:pt x="128" y="127"/>
                  </a:cubicBezTo>
                  <a:cubicBezTo>
                    <a:pt x="128" y="126"/>
                    <a:pt x="128" y="126"/>
                    <a:pt x="128" y="126"/>
                  </a:cubicBezTo>
                  <a:cubicBezTo>
                    <a:pt x="127" y="125"/>
                    <a:pt x="127" y="125"/>
                    <a:pt x="127" y="125"/>
                  </a:cubicBezTo>
                  <a:cubicBezTo>
                    <a:pt x="128" y="125"/>
                    <a:pt x="128" y="125"/>
                    <a:pt x="128" y="125"/>
                  </a:cubicBezTo>
                  <a:cubicBezTo>
                    <a:pt x="130" y="123"/>
                    <a:pt x="130" y="123"/>
                    <a:pt x="130" y="123"/>
                  </a:cubicBezTo>
                  <a:cubicBezTo>
                    <a:pt x="131" y="122"/>
                    <a:pt x="131" y="122"/>
                    <a:pt x="131" y="122"/>
                  </a:cubicBezTo>
                  <a:cubicBezTo>
                    <a:pt x="131" y="122"/>
                    <a:pt x="131" y="122"/>
                    <a:pt x="131" y="122"/>
                  </a:cubicBezTo>
                  <a:cubicBezTo>
                    <a:pt x="130" y="121"/>
                    <a:pt x="130" y="121"/>
                    <a:pt x="130" y="121"/>
                  </a:cubicBezTo>
                  <a:cubicBezTo>
                    <a:pt x="130" y="120"/>
                    <a:pt x="130" y="120"/>
                    <a:pt x="130" y="120"/>
                  </a:cubicBezTo>
                  <a:cubicBezTo>
                    <a:pt x="131" y="119"/>
                    <a:pt x="131" y="119"/>
                    <a:pt x="131" y="119"/>
                  </a:cubicBezTo>
                  <a:cubicBezTo>
                    <a:pt x="130" y="118"/>
                    <a:pt x="130" y="118"/>
                    <a:pt x="130" y="118"/>
                  </a:cubicBezTo>
                  <a:cubicBezTo>
                    <a:pt x="130" y="117"/>
                    <a:pt x="130" y="117"/>
                    <a:pt x="130" y="117"/>
                  </a:cubicBezTo>
                  <a:cubicBezTo>
                    <a:pt x="130" y="116"/>
                    <a:pt x="130" y="116"/>
                    <a:pt x="130" y="116"/>
                  </a:cubicBezTo>
                  <a:cubicBezTo>
                    <a:pt x="130" y="115"/>
                    <a:pt x="130" y="115"/>
                    <a:pt x="130" y="115"/>
                  </a:cubicBezTo>
                  <a:cubicBezTo>
                    <a:pt x="130" y="115"/>
                    <a:pt x="130" y="115"/>
                    <a:pt x="130" y="115"/>
                  </a:cubicBezTo>
                  <a:cubicBezTo>
                    <a:pt x="130" y="114"/>
                    <a:pt x="130" y="114"/>
                    <a:pt x="130" y="114"/>
                  </a:cubicBezTo>
                  <a:cubicBezTo>
                    <a:pt x="130" y="113"/>
                    <a:pt x="130" y="113"/>
                    <a:pt x="130" y="113"/>
                  </a:cubicBezTo>
                  <a:cubicBezTo>
                    <a:pt x="130" y="112"/>
                    <a:pt x="130" y="112"/>
                    <a:pt x="130" y="112"/>
                  </a:cubicBezTo>
                  <a:cubicBezTo>
                    <a:pt x="130" y="111"/>
                    <a:pt x="130" y="111"/>
                    <a:pt x="130" y="111"/>
                  </a:cubicBezTo>
                  <a:cubicBezTo>
                    <a:pt x="130" y="110"/>
                    <a:pt x="130" y="110"/>
                    <a:pt x="130" y="110"/>
                  </a:cubicBezTo>
                  <a:cubicBezTo>
                    <a:pt x="130" y="108"/>
                    <a:pt x="130" y="108"/>
                    <a:pt x="130" y="108"/>
                  </a:cubicBezTo>
                  <a:cubicBezTo>
                    <a:pt x="130" y="108"/>
                    <a:pt x="130" y="108"/>
                    <a:pt x="130" y="108"/>
                  </a:cubicBezTo>
                  <a:cubicBezTo>
                    <a:pt x="131" y="108"/>
                    <a:pt x="131" y="108"/>
                    <a:pt x="131" y="108"/>
                  </a:cubicBezTo>
                  <a:cubicBezTo>
                    <a:pt x="131" y="109"/>
                    <a:pt x="131" y="109"/>
                    <a:pt x="131" y="109"/>
                  </a:cubicBezTo>
                  <a:cubicBezTo>
                    <a:pt x="131" y="109"/>
                    <a:pt x="131" y="109"/>
                    <a:pt x="131" y="109"/>
                  </a:cubicBezTo>
                  <a:cubicBezTo>
                    <a:pt x="132" y="109"/>
                    <a:pt x="132" y="109"/>
                    <a:pt x="132" y="109"/>
                  </a:cubicBezTo>
                  <a:cubicBezTo>
                    <a:pt x="133" y="109"/>
                    <a:pt x="133" y="109"/>
                    <a:pt x="133" y="109"/>
                  </a:cubicBezTo>
                  <a:cubicBezTo>
                    <a:pt x="135" y="108"/>
                    <a:pt x="135" y="108"/>
                    <a:pt x="135" y="108"/>
                  </a:cubicBezTo>
                  <a:cubicBezTo>
                    <a:pt x="135" y="108"/>
                    <a:pt x="135" y="108"/>
                    <a:pt x="135" y="108"/>
                  </a:cubicBezTo>
                  <a:cubicBezTo>
                    <a:pt x="136" y="109"/>
                    <a:pt x="136" y="109"/>
                    <a:pt x="136" y="109"/>
                  </a:cubicBezTo>
                  <a:cubicBezTo>
                    <a:pt x="137" y="108"/>
                    <a:pt x="137" y="108"/>
                    <a:pt x="137" y="108"/>
                  </a:cubicBezTo>
                  <a:cubicBezTo>
                    <a:pt x="138" y="108"/>
                    <a:pt x="138" y="108"/>
                    <a:pt x="138" y="108"/>
                  </a:cubicBezTo>
                  <a:cubicBezTo>
                    <a:pt x="140" y="109"/>
                    <a:pt x="140" y="109"/>
                    <a:pt x="140" y="109"/>
                  </a:cubicBezTo>
                  <a:cubicBezTo>
                    <a:pt x="142" y="109"/>
                    <a:pt x="142" y="109"/>
                    <a:pt x="142" y="109"/>
                  </a:cubicBezTo>
                  <a:cubicBezTo>
                    <a:pt x="142" y="109"/>
                    <a:pt x="142" y="109"/>
                    <a:pt x="142" y="109"/>
                  </a:cubicBezTo>
                  <a:cubicBezTo>
                    <a:pt x="143" y="110"/>
                    <a:pt x="143" y="110"/>
                    <a:pt x="143" y="110"/>
                  </a:cubicBezTo>
                  <a:cubicBezTo>
                    <a:pt x="142" y="110"/>
                    <a:pt x="142" y="110"/>
                    <a:pt x="142" y="110"/>
                  </a:cubicBezTo>
                  <a:cubicBezTo>
                    <a:pt x="143" y="111"/>
                    <a:pt x="143" y="111"/>
                    <a:pt x="143" y="111"/>
                  </a:cubicBezTo>
                  <a:cubicBezTo>
                    <a:pt x="143" y="112"/>
                    <a:pt x="143" y="112"/>
                    <a:pt x="143" y="112"/>
                  </a:cubicBezTo>
                  <a:cubicBezTo>
                    <a:pt x="143" y="113"/>
                    <a:pt x="143" y="113"/>
                    <a:pt x="143" y="113"/>
                  </a:cubicBezTo>
                  <a:cubicBezTo>
                    <a:pt x="143" y="114"/>
                    <a:pt x="143" y="114"/>
                    <a:pt x="143" y="114"/>
                  </a:cubicBezTo>
                  <a:cubicBezTo>
                    <a:pt x="144" y="115"/>
                    <a:pt x="144" y="115"/>
                    <a:pt x="144" y="115"/>
                  </a:cubicBezTo>
                  <a:cubicBezTo>
                    <a:pt x="143" y="118"/>
                    <a:pt x="143" y="118"/>
                    <a:pt x="143" y="118"/>
                  </a:cubicBezTo>
                  <a:cubicBezTo>
                    <a:pt x="144" y="118"/>
                    <a:pt x="144" y="118"/>
                    <a:pt x="144" y="118"/>
                  </a:cubicBezTo>
                  <a:cubicBezTo>
                    <a:pt x="144" y="119"/>
                    <a:pt x="144" y="119"/>
                    <a:pt x="144" y="119"/>
                  </a:cubicBezTo>
                  <a:cubicBezTo>
                    <a:pt x="144" y="119"/>
                    <a:pt x="144" y="119"/>
                    <a:pt x="144" y="119"/>
                  </a:cubicBezTo>
                  <a:cubicBezTo>
                    <a:pt x="144" y="120"/>
                    <a:pt x="144" y="120"/>
                    <a:pt x="144" y="120"/>
                  </a:cubicBezTo>
                  <a:cubicBezTo>
                    <a:pt x="143" y="120"/>
                    <a:pt x="143" y="120"/>
                    <a:pt x="143" y="120"/>
                  </a:cubicBezTo>
                  <a:cubicBezTo>
                    <a:pt x="144" y="121"/>
                    <a:pt x="144" y="121"/>
                    <a:pt x="144" y="121"/>
                  </a:cubicBezTo>
                  <a:cubicBezTo>
                    <a:pt x="144" y="122"/>
                    <a:pt x="144" y="122"/>
                    <a:pt x="144" y="122"/>
                  </a:cubicBezTo>
                  <a:cubicBezTo>
                    <a:pt x="145" y="123"/>
                    <a:pt x="145" y="123"/>
                    <a:pt x="145" y="123"/>
                  </a:cubicBezTo>
                  <a:cubicBezTo>
                    <a:pt x="146" y="123"/>
                    <a:pt x="146" y="123"/>
                    <a:pt x="146" y="123"/>
                  </a:cubicBezTo>
                  <a:cubicBezTo>
                    <a:pt x="146" y="124"/>
                    <a:pt x="146" y="124"/>
                    <a:pt x="146" y="124"/>
                  </a:cubicBezTo>
                  <a:cubicBezTo>
                    <a:pt x="147" y="123"/>
                    <a:pt x="147" y="123"/>
                    <a:pt x="147" y="123"/>
                  </a:cubicBezTo>
                  <a:cubicBezTo>
                    <a:pt x="147" y="124"/>
                    <a:pt x="147" y="124"/>
                    <a:pt x="147" y="124"/>
                  </a:cubicBezTo>
                  <a:cubicBezTo>
                    <a:pt x="148" y="125"/>
                    <a:pt x="148" y="125"/>
                    <a:pt x="148" y="125"/>
                  </a:cubicBezTo>
                  <a:cubicBezTo>
                    <a:pt x="149" y="126"/>
                    <a:pt x="149" y="126"/>
                    <a:pt x="149" y="126"/>
                  </a:cubicBezTo>
                  <a:cubicBezTo>
                    <a:pt x="149" y="127"/>
                    <a:pt x="149" y="127"/>
                    <a:pt x="149" y="127"/>
                  </a:cubicBezTo>
                  <a:cubicBezTo>
                    <a:pt x="150" y="129"/>
                    <a:pt x="150" y="129"/>
                    <a:pt x="150" y="129"/>
                  </a:cubicBezTo>
                  <a:cubicBezTo>
                    <a:pt x="150" y="130"/>
                    <a:pt x="150" y="130"/>
                    <a:pt x="150" y="130"/>
                  </a:cubicBezTo>
                  <a:cubicBezTo>
                    <a:pt x="150" y="130"/>
                    <a:pt x="150" y="130"/>
                    <a:pt x="150" y="130"/>
                  </a:cubicBezTo>
                  <a:cubicBezTo>
                    <a:pt x="150" y="131"/>
                    <a:pt x="150" y="131"/>
                    <a:pt x="150" y="131"/>
                  </a:cubicBezTo>
                  <a:cubicBezTo>
                    <a:pt x="151" y="132"/>
                    <a:pt x="151" y="132"/>
                    <a:pt x="151" y="132"/>
                  </a:cubicBezTo>
                  <a:cubicBezTo>
                    <a:pt x="151" y="133"/>
                    <a:pt x="151" y="133"/>
                    <a:pt x="151" y="133"/>
                  </a:cubicBezTo>
                  <a:cubicBezTo>
                    <a:pt x="152" y="135"/>
                    <a:pt x="152" y="135"/>
                    <a:pt x="152" y="135"/>
                  </a:cubicBezTo>
                  <a:cubicBezTo>
                    <a:pt x="152" y="136"/>
                    <a:pt x="152" y="136"/>
                    <a:pt x="152" y="136"/>
                  </a:cubicBezTo>
                  <a:cubicBezTo>
                    <a:pt x="153" y="137"/>
                    <a:pt x="153" y="137"/>
                    <a:pt x="153" y="137"/>
                  </a:cubicBezTo>
                  <a:cubicBezTo>
                    <a:pt x="153" y="137"/>
                    <a:pt x="153" y="137"/>
                    <a:pt x="153" y="137"/>
                  </a:cubicBezTo>
                  <a:cubicBezTo>
                    <a:pt x="153" y="138"/>
                    <a:pt x="153" y="138"/>
                    <a:pt x="153" y="138"/>
                  </a:cubicBezTo>
                  <a:cubicBezTo>
                    <a:pt x="154" y="139"/>
                    <a:pt x="154" y="139"/>
                    <a:pt x="154" y="139"/>
                  </a:cubicBezTo>
                  <a:cubicBezTo>
                    <a:pt x="154" y="140"/>
                    <a:pt x="154" y="140"/>
                    <a:pt x="154" y="140"/>
                  </a:cubicBezTo>
                  <a:cubicBezTo>
                    <a:pt x="156" y="142"/>
                    <a:pt x="156" y="142"/>
                    <a:pt x="156" y="142"/>
                  </a:cubicBezTo>
                  <a:cubicBezTo>
                    <a:pt x="157" y="143"/>
                    <a:pt x="157" y="143"/>
                    <a:pt x="157" y="143"/>
                  </a:cubicBezTo>
                  <a:cubicBezTo>
                    <a:pt x="158" y="143"/>
                    <a:pt x="158" y="143"/>
                    <a:pt x="158" y="143"/>
                  </a:cubicBezTo>
                  <a:cubicBezTo>
                    <a:pt x="158" y="144"/>
                    <a:pt x="158" y="144"/>
                    <a:pt x="158" y="144"/>
                  </a:cubicBezTo>
                  <a:cubicBezTo>
                    <a:pt x="160" y="145"/>
                    <a:pt x="160" y="145"/>
                    <a:pt x="160" y="145"/>
                  </a:cubicBezTo>
                  <a:cubicBezTo>
                    <a:pt x="160" y="145"/>
                    <a:pt x="160" y="145"/>
                    <a:pt x="160" y="145"/>
                  </a:cubicBezTo>
                  <a:cubicBezTo>
                    <a:pt x="159" y="145"/>
                    <a:pt x="159" y="145"/>
                    <a:pt x="159" y="145"/>
                  </a:cubicBezTo>
                  <a:cubicBezTo>
                    <a:pt x="159" y="146"/>
                    <a:pt x="159" y="146"/>
                    <a:pt x="159" y="146"/>
                  </a:cubicBezTo>
                  <a:cubicBezTo>
                    <a:pt x="159" y="147"/>
                    <a:pt x="159" y="147"/>
                    <a:pt x="159" y="147"/>
                  </a:cubicBezTo>
                  <a:cubicBezTo>
                    <a:pt x="160" y="149"/>
                    <a:pt x="160" y="149"/>
                    <a:pt x="160" y="149"/>
                  </a:cubicBezTo>
                  <a:cubicBezTo>
                    <a:pt x="161" y="150"/>
                    <a:pt x="161" y="150"/>
                    <a:pt x="161" y="150"/>
                  </a:cubicBezTo>
                  <a:cubicBezTo>
                    <a:pt x="161" y="151"/>
                    <a:pt x="161" y="151"/>
                    <a:pt x="161" y="151"/>
                  </a:cubicBezTo>
                  <a:cubicBezTo>
                    <a:pt x="160" y="152"/>
                    <a:pt x="160" y="152"/>
                    <a:pt x="160" y="152"/>
                  </a:cubicBezTo>
                  <a:cubicBezTo>
                    <a:pt x="160" y="152"/>
                    <a:pt x="160" y="152"/>
                    <a:pt x="160" y="152"/>
                  </a:cubicBezTo>
                  <a:cubicBezTo>
                    <a:pt x="159" y="153"/>
                    <a:pt x="159" y="153"/>
                    <a:pt x="159" y="153"/>
                  </a:cubicBezTo>
                  <a:cubicBezTo>
                    <a:pt x="160" y="153"/>
                    <a:pt x="160" y="153"/>
                    <a:pt x="160" y="153"/>
                  </a:cubicBezTo>
                  <a:cubicBezTo>
                    <a:pt x="160" y="155"/>
                    <a:pt x="160" y="155"/>
                    <a:pt x="160" y="155"/>
                  </a:cubicBezTo>
                  <a:cubicBezTo>
                    <a:pt x="159" y="155"/>
                    <a:pt x="159" y="155"/>
                    <a:pt x="159" y="155"/>
                  </a:cubicBezTo>
                  <a:cubicBezTo>
                    <a:pt x="159" y="156"/>
                    <a:pt x="159" y="156"/>
                    <a:pt x="159" y="156"/>
                  </a:cubicBezTo>
                  <a:cubicBezTo>
                    <a:pt x="160" y="155"/>
                    <a:pt x="160" y="155"/>
                    <a:pt x="160" y="155"/>
                  </a:cubicBezTo>
                  <a:cubicBezTo>
                    <a:pt x="160" y="156"/>
                    <a:pt x="160" y="156"/>
                    <a:pt x="160" y="156"/>
                  </a:cubicBezTo>
                  <a:cubicBezTo>
                    <a:pt x="159" y="156"/>
                    <a:pt x="159" y="156"/>
                    <a:pt x="159" y="156"/>
                  </a:cubicBezTo>
                  <a:cubicBezTo>
                    <a:pt x="159" y="158"/>
                    <a:pt x="159" y="158"/>
                    <a:pt x="159" y="158"/>
                  </a:cubicBezTo>
                  <a:cubicBezTo>
                    <a:pt x="158" y="159"/>
                    <a:pt x="158" y="159"/>
                    <a:pt x="158" y="159"/>
                  </a:cubicBezTo>
                  <a:cubicBezTo>
                    <a:pt x="157" y="158"/>
                    <a:pt x="157" y="158"/>
                    <a:pt x="157" y="158"/>
                  </a:cubicBezTo>
                  <a:cubicBezTo>
                    <a:pt x="157" y="159"/>
                    <a:pt x="157" y="159"/>
                    <a:pt x="157" y="159"/>
                  </a:cubicBezTo>
                  <a:cubicBezTo>
                    <a:pt x="158" y="160"/>
                    <a:pt x="158" y="160"/>
                    <a:pt x="158" y="160"/>
                  </a:cubicBezTo>
                  <a:cubicBezTo>
                    <a:pt x="158" y="160"/>
                    <a:pt x="158" y="160"/>
                    <a:pt x="158" y="160"/>
                  </a:cubicBezTo>
                  <a:cubicBezTo>
                    <a:pt x="157" y="161"/>
                    <a:pt x="157" y="161"/>
                    <a:pt x="157" y="161"/>
                  </a:cubicBezTo>
                  <a:cubicBezTo>
                    <a:pt x="156" y="161"/>
                    <a:pt x="156" y="161"/>
                    <a:pt x="156" y="161"/>
                  </a:cubicBezTo>
                  <a:cubicBezTo>
                    <a:pt x="155" y="161"/>
                    <a:pt x="155" y="161"/>
                    <a:pt x="155" y="161"/>
                  </a:cubicBezTo>
                  <a:cubicBezTo>
                    <a:pt x="154" y="161"/>
                    <a:pt x="154" y="161"/>
                    <a:pt x="154" y="161"/>
                  </a:cubicBezTo>
                  <a:cubicBezTo>
                    <a:pt x="155" y="160"/>
                    <a:pt x="155" y="160"/>
                    <a:pt x="155" y="160"/>
                  </a:cubicBezTo>
                  <a:cubicBezTo>
                    <a:pt x="155" y="160"/>
                    <a:pt x="155" y="160"/>
                    <a:pt x="155" y="160"/>
                  </a:cubicBezTo>
                  <a:cubicBezTo>
                    <a:pt x="154" y="160"/>
                    <a:pt x="154" y="160"/>
                    <a:pt x="154" y="160"/>
                  </a:cubicBezTo>
                  <a:cubicBezTo>
                    <a:pt x="154" y="160"/>
                    <a:pt x="154" y="160"/>
                    <a:pt x="154" y="160"/>
                  </a:cubicBezTo>
                  <a:cubicBezTo>
                    <a:pt x="154" y="160"/>
                    <a:pt x="154" y="160"/>
                    <a:pt x="154" y="160"/>
                  </a:cubicBezTo>
                  <a:cubicBezTo>
                    <a:pt x="152" y="159"/>
                    <a:pt x="152" y="159"/>
                    <a:pt x="152" y="159"/>
                  </a:cubicBezTo>
                  <a:cubicBezTo>
                    <a:pt x="151" y="160"/>
                    <a:pt x="151" y="160"/>
                    <a:pt x="151" y="160"/>
                  </a:cubicBezTo>
                  <a:cubicBezTo>
                    <a:pt x="149" y="160"/>
                    <a:pt x="149" y="160"/>
                    <a:pt x="149" y="160"/>
                  </a:cubicBezTo>
                  <a:cubicBezTo>
                    <a:pt x="147" y="160"/>
                    <a:pt x="147" y="160"/>
                    <a:pt x="147" y="160"/>
                  </a:cubicBezTo>
                  <a:cubicBezTo>
                    <a:pt x="147" y="161"/>
                    <a:pt x="147" y="161"/>
                    <a:pt x="147" y="161"/>
                  </a:cubicBezTo>
                  <a:cubicBezTo>
                    <a:pt x="147" y="161"/>
                    <a:pt x="147" y="161"/>
                    <a:pt x="147" y="161"/>
                  </a:cubicBezTo>
                  <a:cubicBezTo>
                    <a:pt x="148" y="161"/>
                    <a:pt x="148" y="161"/>
                    <a:pt x="148" y="161"/>
                  </a:cubicBezTo>
                  <a:cubicBezTo>
                    <a:pt x="148" y="161"/>
                    <a:pt x="148" y="161"/>
                    <a:pt x="148" y="161"/>
                  </a:cubicBezTo>
                  <a:cubicBezTo>
                    <a:pt x="149" y="160"/>
                    <a:pt x="149" y="160"/>
                    <a:pt x="149" y="160"/>
                  </a:cubicBezTo>
                  <a:cubicBezTo>
                    <a:pt x="150" y="161"/>
                    <a:pt x="150" y="161"/>
                    <a:pt x="150" y="161"/>
                  </a:cubicBezTo>
                  <a:cubicBezTo>
                    <a:pt x="151" y="162"/>
                    <a:pt x="151" y="162"/>
                    <a:pt x="151" y="162"/>
                  </a:cubicBezTo>
                  <a:cubicBezTo>
                    <a:pt x="154" y="163"/>
                    <a:pt x="154" y="163"/>
                    <a:pt x="154" y="163"/>
                  </a:cubicBezTo>
                  <a:cubicBezTo>
                    <a:pt x="156" y="163"/>
                    <a:pt x="156" y="163"/>
                    <a:pt x="156" y="163"/>
                  </a:cubicBezTo>
                  <a:cubicBezTo>
                    <a:pt x="157" y="163"/>
                    <a:pt x="157" y="163"/>
                    <a:pt x="157" y="163"/>
                  </a:cubicBezTo>
                  <a:cubicBezTo>
                    <a:pt x="159" y="163"/>
                    <a:pt x="159" y="163"/>
                    <a:pt x="159" y="163"/>
                  </a:cubicBezTo>
                  <a:cubicBezTo>
                    <a:pt x="159" y="163"/>
                    <a:pt x="159" y="163"/>
                    <a:pt x="159" y="163"/>
                  </a:cubicBezTo>
                  <a:cubicBezTo>
                    <a:pt x="161" y="164"/>
                    <a:pt x="161" y="164"/>
                    <a:pt x="161" y="164"/>
                  </a:cubicBezTo>
                  <a:cubicBezTo>
                    <a:pt x="162" y="163"/>
                    <a:pt x="162" y="163"/>
                    <a:pt x="162" y="163"/>
                  </a:cubicBezTo>
                  <a:cubicBezTo>
                    <a:pt x="162" y="162"/>
                    <a:pt x="162" y="162"/>
                    <a:pt x="162" y="162"/>
                  </a:cubicBezTo>
                  <a:cubicBezTo>
                    <a:pt x="162" y="162"/>
                    <a:pt x="162" y="162"/>
                    <a:pt x="162" y="162"/>
                  </a:cubicBezTo>
                  <a:cubicBezTo>
                    <a:pt x="162" y="161"/>
                    <a:pt x="162" y="161"/>
                    <a:pt x="162" y="161"/>
                  </a:cubicBezTo>
                  <a:cubicBezTo>
                    <a:pt x="162" y="160"/>
                    <a:pt x="162" y="160"/>
                    <a:pt x="162" y="160"/>
                  </a:cubicBezTo>
                  <a:cubicBezTo>
                    <a:pt x="163" y="159"/>
                    <a:pt x="163" y="159"/>
                    <a:pt x="163" y="159"/>
                  </a:cubicBezTo>
                  <a:cubicBezTo>
                    <a:pt x="163" y="159"/>
                    <a:pt x="163" y="159"/>
                    <a:pt x="163" y="159"/>
                  </a:cubicBezTo>
                  <a:cubicBezTo>
                    <a:pt x="164" y="158"/>
                    <a:pt x="164" y="158"/>
                    <a:pt x="164" y="158"/>
                  </a:cubicBezTo>
                  <a:cubicBezTo>
                    <a:pt x="164" y="157"/>
                    <a:pt x="164" y="157"/>
                    <a:pt x="164" y="157"/>
                  </a:cubicBezTo>
                  <a:cubicBezTo>
                    <a:pt x="165" y="155"/>
                    <a:pt x="165" y="155"/>
                    <a:pt x="165" y="155"/>
                  </a:cubicBezTo>
                  <a:cubicBezTo>
                    <a:pt x="164" y="154"/>
                    <a:pt x="164" y="154"/>
                    <a:pt x="164" y="154"/>
                  </a:cubicBezTo>
                  <a:cubicBezTo>
                    <a:pt x="165" y="153"/>
                    <a:pt x="165" y="153"/>
                    <a:pt x="165" y="153"/>
                  </a:cubicBezTo>
                  <a:cubicBezTo>
                    <a:pt x="166" y="150"/>
                    <a:pt x="166" y="150"/>
                    <a:pt x="166" y="150"/>
                  </a:cubicBezTo>
                  <a:cubicBezTo>
                    <a:pt x="166" y="150"/>
                    <a:pt x="166" y="150"/>
                    <a:pt x="166" y="150"/>
                  </a:cubicBezTo>
                  <a:cubicBezTo>
                    <a:pt x="165" y="147"/>
                    <a:pt x="165" y="147"/>
                    <a:pt x="165" y="147"/>
                  </a:cubicBezTo>
                  <a:cubicBezTo>
                    <a:pt x="163" y="146"/>
                    <a:pt x="163" y="146"/>
                    <a:pt x="163" y="146"/>
                  </a:cubicBezTo>
                  <a:cubicBezTo>
                    <a:pt x="163" y="145"/>
                    <a:pt x="163" y="145"/>
                    <a:pt x="163" y="145"/>
                  </a:cubicBezTo>
                  <a:cubicBezTo>
                    <a:pt x="162" y="143"/>
                    <a:pt x="162" y="143"/>
                    <a:pt x="162" y="143"/>
                  </a:cubicBezTo>
                  <a:cubicBezTo>
                    <a:pt x="164" y="142"/>
                    <a:pt x="164" y="142"/>
                    <a:pt x="164" y="142"/>
                  </a:cubicBezTo>
                  <a:cubicBezTo>
                    <a:pt x="164" y="141"/>
                    <a:pt x="164" y="141"/>
                    <a:pt x="164" y="141"/>
                  </a:cubicBezTo>
                  <a:cubicBezTo>
                    <a:pt x="166" y="141"/>
                    <a:pt x="166" y="141"/>
                    <a:pt x="166" y="141"/>
                  </a:cubicBezTo>
                  <a:cubicBezTo>
                    <a:pt x="167" y="139"/>
                    <a:pt x="167" y="139"/>
                    <a:pt x="167" y="139"/>
                  </a:cubicBezTo>
                  <a:cubicBezTo>
                    <a:pt x="169" y="139"/>
                    <a:pt x="169" y="139"/>
                    <a:pt x="169" y="139"/>
                  </a:cubicBezTo>
                  <a:cubicBezTo>
                    <a:pt x="170" y="140"/>
                    <a:pt x="170" y="140"/>
                    <a:pt x="170" y="140"/>
                  </a:cubicBezTo>
                  <a:cubicBezTo>
                    <a:pt x="170" y="141"/>
                    <a:pt x="170" y="141"/>
                    <a:pt x="170" y="141"/>
                  </a:cubicBezTo>
                  <a:cubicBezTo>
                    <a:pt x="171" y="142"/>
                    <a:pt x="171" y="142"/>
                    <a:pt x="171" y="142"/>
                  </a:cubicBezTo>
                  <a:cubicBezTo>
                    <a:pt x="172" y="143"/>
                    <a:pt x="172" y="143"/>
                    <a:pt x="172" y="143"/>
                  </a:cubicBezTo>
                  <a:cubicBezTo>
                    <a:pt x="172" y="143"/>
                    <a:pt x="172" y="143"/>
                    <a:pt x="172" y="143"/>
                  </a:cubicBezTo>
                  <a:cubicBezTo>
                    <a:pt x="173" y="144"/>
                    <a:pt x="173" y="144"/>
                    <a:pt x="173" y="144"/>
                  </a:cubicBezTo>
                  <a:cubicBezTo>
                    <a:pt x="173" y="145"/>
                    <a:pt x="173" y="145"/>
                    <a:pt x="173" y="145"/>
                  </a:cubicBezTo>
                  <a:cubicBezTo>
                    <a:pt x="174" y="145"/>
                    <a:pt x="174" y="145"/>
                    <a:pt x="174" y="145"/>
                  </a:cubicBezTo>
                  <a:cubicBezTo>
                    <a:pt x="174" y="146"/>
                    <a:pt x="174" y="146"/>
                    <a:pt x="174" y="146"/>
                  </a:cubicBezTo>
                  <a:cubicBezTo>
                    <a:pt x="175" y="147"/>
                    <a:pt x="175" y="147"/>
                    <a:pt x="175" y="147"/>
                  </a:cubicBezTo>
                  <a:cubicBezTo>
                    <a:pt x="175" y="148"/>
                    <a:pt x="175" y="148"/>
                    <a:pt x="175" y="148"/>
                  </a:cubicBezTo>
                  <a:cubicBezTo>
                    <a:pt x="175" y="149"/>
                    <a:pt x="175" y="149"/>
                    <a:pt x="175" y="149"/>
                  </a:cubicBezTo>
                  <a:cubicBezTo>
                    <a:pt x="175" y="149"/>
                    <a:pt x="175" y="149"/>
                    <a:pt x="175" y="149"/>
                  </a:cubicBezTo>
                  <a:cubicBezTo>
                    <a:pt x="177" y="150"/>
                    <a:pt x="177" y="150"/>
                    <a:pt x="177" y="150"/>
                  </a:cubicBezTo>
                  <a:cubicBezTo>
                    <a:pt x="178" y="150"/>
                    <a:pt x="178" y="150"/>
                    <a:pt x="178" y="150"/>
                  </a:cubicBezTo>
                  <a:cubicBezTo>
                    <a:pt x="179" y="150"/>
                    <a:pt x="179" y="150"/>
                    <a:pt x="179" y="150"/>
                  </a:cubicBezTo>
                  <a:cubicBezTo>
                    <a:pt x="180" y="150"/>
                    <a:pt x="180" y="150"/>
                    <a:pt x="180" y="150"/>
                  </a:cubicBezTo>
                  <a:cubicBezTo>
                    <a:pt x="181" y="150"/>
                    <a:pt x="181" y="150"/>
                    <a:pt x="181" y="150"/>
                  </a:cubicBezTo>
                  <a:cubicBezTo>
                    <a:pt x="181" y="149"/>
                    <a:pt x="181" y="149"/>
                    <a:pt x="181" y="149"/>
                  </a:cubicBezTo>
                  <a:cubicBezTo>
                    <a:pt x="182" y="149"/>
                    <a:pt x="182" y="149"/>
                    <a:pt x="182" y="149"/>
                  </a:cubicBezTo>
                  <a:cubicBezTo>
                    <a:pt x="181" y="149"/>
                    <a:pt x="181" y="149"/>
                    <a:pt x="181" y="149"/>
                  </a:cubicBezTo>
                  <a:cubicBezTo>
                    <a:pt x="180" y="149"/>
                    <a:pt x="180" y="149"/>
                    <a:pt x="180" y="149"/>
                  </a:cubicBezTo>
                  <a:cubicBezTo>
                    <a:pt x="180" y="148"/>
                    <a:pt x="180" y="148"/>
                    <a:pt x="180" y="148"/>
                  </a:cubicBezTo>
                  <a:cubicBezTo>
                    <a:pt x="179" y="149"/>
                    <a:pt x="179" y="149"/>
                    <a:pt x="179" y="149"/>
                  </a:cubicBezTo>
                  <a:cubicBezTo>
                    <a:pt x="178" y="149"/>
                    <a:pt x="178" y="149"/>
                    <a:pt x="178" y="149"/>
                  </a:cubicBezTo>
                  <a:cubicBezTo>
                    <a:pt x="177" y="149"/>
                    <a:pt x="177" y="149"/>
                    <a:pt x="177" y="149"/>
                  </a:cubicBezTo>
                  <a:cubicBezTo>
                    <a:pt x="176" y="149"/>
                    <a:pt x="176" y="149"/>
                    <a:pt x="176" y="149"/>
                  </a:cubicBezTo>
                  <a:cubicBezTo>
                    <a:pt x="176" y="148"/>
                    <a:pt x="176" y="148"/>
                    <a:pt x="176" y="148"/>
                  </a:cubicBezTo>
                  <a:cubicBezTo>
                    <a:pt x="176" y="147"/>
                    <a:pt x="176" y="147"/>
                    <a:pt x="176" y="147"/>
                  </a:cubicBezTo>
                  <a:cubicBezTo>
                    <a:pt x="176" y="147"/>
                    <a:pt x="176" y="147"/>
                    <a:pt x="176" y="147"/>
                  </a:cubicBezTo>
                  <a:cubicBezTo>
                    <a:pt x="175" y="146"/>
                    <a:pt x="175" y="146"/>
                    <a:pt x="175" y="146"/>
                  </a:cubicBezTo>
                  <a:cubicBezTo>
                    <a:pt x="175" y="145"/>
                    <a:pt x="175" y="145"/>
                    <a:pt x="175" y="145"/>
                  </a:cubicBezTo>
                  <a:cubicBezTo>
                    <a:pt x="176" y="144"/>
                    <a:pt x="176" y="144"/>
                    <a:pt x="176" y="144"/>
                  </a:cubicBezTo>
                  <a:cubicBezTo>
                    <a:pt x="177" y="144"/>
                    <a:pt x="177" y="144"/>
                    <a:pt x="177" y="144"/>
                  </a:cubicBezTo>
                  <a:cubicBezTo>
                    <a:pt x="176" y="143"/>
                    <a:pt x="176" y="143"/>
                    <a:pt x="176" y="143"/>
                  </a:cubicBezTo>
                  <a:cubicBezTo>
                    <a:pt x="176" y="143"/>
                    <a:pt x="176" y="143"/>
                    <a:pt x="176" y="143"/>
                  </a:cubicBezTo>
                  <a:cubicBezTo>
                    <a:pt x="176" y="143"/>
                    <a:pt x="176" y="143"/>
                    <a:pt x="176" y="143"/>
                  </a:cubicBezTo>
                  <a:cubicBezTo>
                    <a:pt x="175" y="142"/>
                    <a:pt x="175" y="142"/>
                    <a:pt x="175" y="142"/>
                  </a:cubicBezTo>
                  <a:cubicBezTo>
                    <a:pt x="174" y="141"/>
                    <a:pt x="174" y="141"/>
                    <a:pt x="174" y="141"/>
                  </a:cubicBezTo>
                  <a:cubicBezTo>
                    <a:pt x="174" y="141"/>
                    <a:pt x="174" y="141"/>
                    <a:pt x="174" y="141"/>
                  </a:cubicBezTo>
                  <a:cubicBezTo>
                    <a:pt x="173" y="139"/>
                    <a:pt x="173" y="139"/>
                    <a:pt x="173" y="139"/>
                  </a:cubicBezTo>
                  <a:cubicBezTo>
                    <a:pt x="171" y="139"/>
                    <a:pt x="171" y="139"/>
                    <a:pt x="171" y="139"/>
                  </a:cubicBezTo>
                  <a:cubicBezTo>
                    <a:pt x="169" y="139"/>
                    <a:pt x="169" y="139"/>
                    <a:pt x="169" y="139"/>
                  </a:cubicBezTo>
                  <a:cubicBezTo>
                    <a:pt x="169" y="138"/>
                    <a:pt x="169" y="138"/>
                    <a:pt x="169" y="138"/>
                  </a:cubicBezTo>
                  <a:cubicBezTo>
                    <a:pt x="168" y="138"/>
                    <a:pt x="168" y="138"/>
                    <a:pt x="168" y="138"/>
                  </a:cubicBezTo>
                  <a:cubicBezTo>
                    <a:pt x="166" y="137"/>
                    <a:pt x="166" y="137"/>
                    <a:pt x="166" y="137"/>
                  </a:cubicBezTo>
                  <a:cubicBezTo>
                    <a:pt x="165" y="137"/>
                    <a:pt x="165" y="137"/>
                    <a:pt x="165" y="137"/>
                  </a:cubicBezTo>
                  <a:cubicBezTo>
                    <a:pt x="164" y="137"/>
                    <a:pt x="164" y="137"/>
                    <a:pt x="164" y="137"/>
                  </a:cubicBezTo>
                  <a:cubicBezTo>
                    <a:pt x="163" y="138"/>
                    <a:pt x="163" y="138"/>
                    <a:pt x="163" y="138"/>
                  </a:cubicBezTo>
                  <a:cubicBezTo>
                    <a:pt x="163" y="139"/>
                    <a:pt x="163" y="139"/>
                    <a:pt x="163" y="139"/>
                  </a:cubicBezTo>
                  <a:cubicBezTo>
                    <a:pt x="162" y="140"/>
                    <a:pt x="162" y="140"/>
                    <a:pt x="162" y="140"/>
                  </a:cubicBezTo>
                  <a:cubicBezTo>
                    <a:pt x="161" y="139"/>
                    <a:pt x="161" y="139"/>
                    <a:pt x="161" y="139"/>
                  </a:cubicBezTo>
                  <a:cubicBezTo>
                    <a:pt x="159" y="140"/>
                    <a:pt x="159" y="140"/>
                    <a:pt x="159" y="140"/>
                  </a:cubicBezTo>
                  <a:cubicBezTo>
                    <a:pt x="158" y="140"/>
                    <a:pt x="158" y="140"/>
                    <a:pt x="158" y="140"/>
                  </a:cubicBezTo>
                  <a:cubicBezTo>
                    <a:pt x="158" y="139"/>
                    <a:pt x="158" y="139"/>
                    <a:pt x="158" y="139"/>
                  </a:cubicBezTo>
                  <a:cubicBezTo>
                    <a:pt x="158" y="138"/>
                    <a:pt x="158" y="138"/>
                    <a:pt x="158" y="138"/>
                  </a:cubicBezTo>
                  <a:cubicBezTo>
                    <a:pt x="158" y="137"/>
                    <a:pt x="158" y="137"/>
                    <a:pt x="158" y="137"/>
                  </a:cubicBezTo>
                  <a:cubicBezTo>
                    <a:pt x="156" y="136"/>
                    <a:pt x="156" y="136"/>
                    <a:pt x="156" y="136"/>
                  </a:cubicBezTo>
                  <a:cubicBezTo>
                    <a:pt x="156" y="135"/>
                    <a:pt x="156" y="135"/>
                    <a:pt x="156" y="135"/>
                  </a:cubicBezTo>
                  <a:cubicBezTo>
                    <a:pt x="156" y="133"/>
                    <a:pt x="156" y="133"/>
                    <a:pt x="156" y="133"/>
                  </a:cubicBezTo>
                  <a:cubicBezTo>
                    <a:pt x="155" y="131"/>
                    <a:pt x="155" y="131"/>
                    <a:pt x="155" y="131"/>
                  </a:cubicBezTo>
                  <a:cubicBezTo>
                    <a:pt x="155" y="130"/>
                    <a:pt x="155" y="130"/>
                    <a:pt x="155" y="130"/>
                  </a:cubicBezTo>
                  <a:cubicBezTo>
                    <a:pt x="155" y="128"/>
                    <a:pt x="155" y="128"/>
                    <a:pt x="155" y="128"/>
                  </a:cubicBezTo>
                  <a:cubicBezTo>
                    <a:pt x="154" y="126"/>
                    <a:pt x="154" y="126"/>
                    <a:pt x="154" y="126"/>
                  </a:cubicBezTo>
                  <a:cubicBezTo>
                    <a:pt x="153" y="125"/>
                    <a:pt x="153" y="125"/>
                    <a:pt x="153" y="125"/>
                  </a:cubicBezTo>
                  <a:cubicBezTo>
                    <a:pt x="152" y="125"/>
                    <a:pt x="152" y="125"/>
                    <a:pt x="152" y="125"/>
                  </a:cubicBezTo>
                  <a:cubicBezTo>
                    <a:pt x="152" y="124"/>
                    <a:pt x="152" y="124"/>
                    <a:pt x="152" y="124"/>
                  </a:cubicBezTo>
                  <a:cubicBezTo>
                    <a:pt x="150" y="123"/>
                    <a:pt x="150" y="123"/>
                    <a:pt x="150" y="123"/>
                  </a:cubicBezTo>
                  <a:cubicBezTo>
                    <a:pt x="148" y="122"/>
                    <a:pt x="148" y="122"/>
                    <a:pt x="148" y="122"/>
                  </a:cubicBezTo>
                  <a:cubicBezTo>
                    <a:pt x="148" y="121"/>
                    <a:pt x="148" y="121"/>
                    <a:pt x="148" y="121"/>
                  </a:cubicBezTo>
                  <a:cubicBezTo>
                    <a:pt x="149" y="119"/>
                    <a:pt x="149" y="119"/>
                    <a:pt x="149" y="119"/>
                  </a:cubicBezTo>
                  <a:cubicBezTo>
                    <a:pt x="148" y="118"/>
                    <a:pt x="148" y="118"/>
                    <a:pt x="148" y="118"/>
                  </a:cubicBezTo>
                  <a:cubicBezTo>
                    <a:pt x="148" y="117"/>
                    <a:pt x="148" y="117"/>
                    <a:pt x="148" y="117"/>
                  </a:cubicBezTo>
                  <a:cubicBezTo>
                    <a:pt x="148" y="117"/>
                    <a:pt x="148" y="117"/>
                    <a:pt x="148" y="117"/>
                  </a:cubicBezTo>
                  <a:cubicBezTo>
                    <a:pt x="149" y="116"/>
                    <a:pt x="149" y="116"/>
                    <a:pt x="149" y="116"/>
                  </a:cubicBezTo>
                  <a:cubicBezTo>
                    <a:pt x="150" y="114"/>
                    <a:pt x="150" y="114"/>
                    <a:pt x="150" y="114"/>
                  </a:cubicBezTo>
                  <a:cubicBezTo>
                    <a:pt x="151" y="113"/>
                    <a:pt x="151" y="113"/>
                    <a:pt x="151" y="113"/>
                  </a:cubicBezTo>
                  <a:cubicBezTo>
                    <a:pt x="150" y="111"/>
                    <a:pt x="150" y="111"/>
                    <a:pt x="150" y="111"/>
                  </a:cubicBezTo>
                  <a:cubicBezTo>
                    <a:pt x="148" y="107"/>
                    <a:pt x="148" y="107"/>
                    <a:pt x="148" y="107"/>
                  </a:cubicBezTo>
                  <a:cubicBezTo>
                    <a:pt x="149" y="107"/>
                    <a:pt x="149" y="107"/>
                    <a:pt x="149" y="107"/>
                  </a:cubicBezTo>
                  <a:cubicBezTo>
                    <a:pt x="150" y="108"/>
                    <a:pt x="150" y="108"/>
                    <a:pt x="150" y="108"/>
                  </a:cubicBezTo>
                  <a:cubicBezTo>
                    <a:pt x="150" y="109"/>
                    <a:pt x="150" y="109"/>
                    <a:pt x="150" y="109"/>
                  </a:cubicBezTo>
                  <a:cubicBezTo>
                    <a:pt x="151" y="109"/>
                    <a:pt x="151" y="109"/>
                    <a:pt x="151" y="109"/>
                  </a:cubicBezTo>
                  <a:cubicBezTo>
                    <a:pt x="151" y="109"/>
                    <a:pt x="151" y="109"/>
                    <a:pt x="151" y="109"/>
                  </a:cubicBezTo>
                  <a:cubicBezTo>
                    <a:pt x="151" y="111"/>
                    <a:pt x="151" y="111"/>
                    <a:pt x="151" y="111"/>
                  </a:cubicBezTo>
                  <a:cubicBezTo>
                    <a:pt x="152" y="112"/>
                    <a:pt x="152" y="112"/>
                    <a:pt x="152" y="112"/>
                  </a:cubicBezTo>
                  <a:cubicBezTo>
                    <a:pt x="152" y="113"/>
                    <a:pt x="152" y="113"/>
                    <a:pt x="152" y="113"/>
                  </a:cubicBezTo>
                  <a:cubicBezTo>
                    <a:pt x="153" y="114"/>
                    <a:pt x="153" y="114"/>
                    <a:pt x="153" y="114"/>
                  </a:cubicBezTo>
                  <a:cubicBezTo>
                    <a:pt x="153" y="115"/>
                    <a:pt x="153" y="115"/>
                    <a:pt x="153" y="115"/>
                  </a:cubicBezTo>
                  <a:cubicBezTo>
                    <a:pt x="153" y="116"/>
                    <a:pt x="153" y="116"/>
                    <a:pt x="153" y="116"/>
                  </a:cubicBezTo>
                  <a:cubicBezTo>
                    <a:pt x="154" y="117"/>
                    <a:pt x="154" y="117"/>
                    <a:pt x="154" y="117"/>
                  </a:cubicBezTo>
                  <a:cubicBezTo>
                    <a:pt x="154" y="118"/>
                    <a:pt x="154" y="118"/>
                    <a:pt x="154" y="118"/>
                  </a:cubicBezTo>
                  <a:cubicBezTo>
                    <a:pt x="155" y="119"/>
                    <a:pt x="155" y="119"/>
                    <a:pt x="155" y="119"/>
                  </a:cubicBezTo>
                  <a:cubicBezTo>
                    <a:pt x="155" y="119"/>
                    <a:pt x="155" y="119"/>
                    <a:pt x="155" y="119"/>
                  </a:cubicBezTo>
                  <a:cubicBezTo>
                    <a:pt x="154" y="120"/>
                    <a:pt x="154" y="120"/>
                    <a:pt x="154" y="120"/>
                  </a:cubicBezTo>
                  <a:cubicBezTo>
                    <a:pt x="155" y="120"/>
                    <a:pt x="155" y="120"/>
                    <a:pt x="155" y="120"/>
                  </a:cubicBezTo>
                  <a:cubicBezTo>
                    <a:pt x="156" y="120"/>
                    <a:pt x="156" y="120"/>
                    <a:pt x="156" y="120"/>
                  </a:cubicBezTo>
                  <a:cubicBezTo>
                    <a:pt x="157" y="121"/>
                    <a:pt x="157" y="121"/>
                    <a:pt x="157" y="121"/>
                  </a:cubicBezTo>
                  <a:cubicBezTo>
                    <a:pt x="159" y="121"/>
                    <a:pt x="159" y="121"/>
                    <a:pt x="159" y="121"/>
                  </a:cubicBezTo>
                  <a:cubicBezTo>
                    <a:pt x="160" y="120"/>
                    <a:pt x="160" y="120"/>
                    <a:pt x="160" y="120"/>
                  </a:cubicBezTo>
                  <a:cubicBezTo>
                    <a:pt x="160" y="121"/>
                    <a:pt x="160" y="121"/>
                    <a:pt x="160" y="121"/>
                  </a:cubicBezTo>
                  <a:cubicBezTo>
                    <a:pt x="161" y="122"/>
                    <a:pt x="161" y="122"/>
                    <a:pt x="161" y="122"/>
                  </a:cubicBezTo>
                  <a:cubicBezTo>
                    <a:pt x="161" y="121"/>
                    <a:pt x="161" y="121"/>
                    <a:pt x="161" y="121"/>
                  </a:cubicBezTo>
                  <a:cubicBezTo>
                    <a:pt x="162" y="121"/>
                    <a:pt x="162" y="121"/>
                    <a:pt x="162" y="121"/>
                  </a:cubicBezTo>
                  <a:cubicBezTo>
                    <a:pt x="163" y="120"/>
                    <a:pt x="163" y="120"/>
                    <a:pt x="163" y="120"/>
                  </a:cubicBezTo>
                  <a:cubicBezTo>
                    <a:pt x="164" y="120"/>
                    <a:pt x="164" y="120"/>
                    <a:pt x="164" y="120"/>
                  </a:cubicBezTo>
                  <a:cubicBezTo>
                    <a:pt x="165" y="122"/>
                    <a:pt x="165" y="122"/>
                    <a:pt x="165" y="122"/>
                  </a:cubicBezTo>
                  <a:cubicBezTo>
                    <a:pt x="166" y="122"/>
                    <a:pt x="166" y="122"/>
                    <a:pt x="166" y="122"/>
                  </a:cubicBezTo>
                  <a:cubicBezTo>
                    <a:pt x="167" y="122"/>
                    <a:pt x="167" y="122"/>
                    <a:pt x="167" y="122"/>
                  </a:cubicBezTo>
                  <a:cubicBezTo>
                    <a:pt x="169" y="122"/>
                    <a:pt x="169" y="122"/>
                    <a:pt x="169" y="122"/>
                  </a:cubicBezTo>
                  <a:cubicBezTo>
                    <a:pt x="170" y="121"/>
                    <a:pt x="170" y="121"/>
                    <a:pt x="170" y="121"/>
                  </a:cubicBezTo>
                  <a:cubicBezTo>
                    <a:pt x="169" y="122"/>
                    <a:pt x="169" y="122"/>
                    <a:pt x="169" y="122"/>
                  </a:cubicBezTo>
                  <a:cubicBezTo>
                    <a:pt x="167" y="122"/>
                    <a:pt x="167" y="122"/>
                    <a:pt x="167" y="122"/>
                  </a:cubicBezTo>
                  <a:cubicBezTo>
                    <a:pt x="167" y="121"/>
                    <a:pt x="167" y="121"/>
                    <a:pt x="167" y="121"/>
                  </a:cubicBezTo>
                  <a:cubicBezTo>
                    <a:pt x="166" y="121"/>
                    <a:pt x="166" y="121"/>
                    <a:pt x="166" y="121"/>
                  </a:cubicBezTo>
                  <a:cubicBezTo>
                    <a:pt x="166" y="120"/>
                    <a:pt x="166" y="120"/>
                    <a:pt x="166" y="120"/>
                  </a:cubicBezTo>
                  <a:cubicBezTo>
                    <a:pt x="164" y="120"/>
                    <a:pt x="164" y="120"/>
                    <a:pt x="164" y="120"/>
                  </a:cubicBezTo>
                  <a:cubicBezTo>
                    <a:pt x="164" y="119"/>
                    <a:pt x="164" y="119"/>
                    <a:pt x="164" y="119"/>
                  </a:cubicBezTo>
                  <a:cubicBezTo>
                    <a:pt x="164" y="119"/>
                    <a:pt x="164" y="119"/>
                    <a:pt x="164" y="119"/>
                  </a:cubicBezTo>
                  <a:cubicBezTo>
                    <a:pt x="163" y="119"/>
                    <a:pt x="163" y="119"/>
                    <a:pt x="163" y="119"/>
                  </a:cubicBezTo>
                  <a:cubicBezTo>
                    <a:pt x="161" y="119"/>
                    <a:pt x="161" y="119"/>
                    <a:pt x="161" y="119"/>
                  </a:cubicBezTo>
                  <a:cubicBezTo>
                    <a:pt x="160" y="119"/>
                    <a:pt x="160" y="119"/>
                    <a:pt x="160" y="119"/>
                  </a:cubicBezTo>
                  <a:cubicBezTo>
                    <a:pt x="159" y="119"/>
                    <a:pt x="159" y="119"/>
                    <a:pt x="159" y="119"/>
                  </a:cubicBezTo>
                  <a:cubicBezTo>
                    <a:pt x="157" y="117"/>
                    <a:pt x="157" y="117"/>
                    <a:pt x="157" y="117"/>
                  </a:cubicBezTo>
                  <a:cubicBezTo>
                    <a:pt x="157" y="116"/>
                    <a:pt x="157" y="116"/>
                    <a:pt x="157" y="116"/>
                  </a:cubicBezTo>
                  <a:cubicBezTo>
                    <a:pt x="156" y="116"/>
                    <a:pt x="156" y="116"/>
                    <a:pt x="156" y="116"/>
                  </a:cubicBezTo>
                  <a:cubicBezTo>
                    <a:pt x="155" y="114"/>
                    <a:pt x="155" y="114"/>
                    <a:pt x="155" y="114"/>
                  </a:cubicBezTo>
                  <a:cubicBezTo>
                    <a:pt x="156" y="114"/>
                    <a:pt x="156" y="114"/>
                    <a:pt x="156" y="114"/>
                  </a:cubicBezTo>
                  <a:cubicBezTo>
                    <a:pt x="156" y="114"/>
                    <a:pt x="156" y="114"/>
                    <a:pt x="156" y="114"/>
                  </a:cubicBezTo>
                  <a:cubicBezTo>
                    <a:pt x="157" y="113"/>
                    <a:pt x="157" y="113"/>
                    <a:pt x="157" y="113"/>
                  </a:cubicBezTo>
                  <a:cubicBezTo>
                    <a:pt x="158" y="113"/>
                    <a:pt x="158" y="113"/>
                    <a:pt x="158" y="113"/>
                  </a:cubicBezTo>
                  <a:cubicBezTo>
                    <a:pt x="159" y="114"/>
                    <a:pt x="159" y="114"/>
                    <a:pt x="159" y="114"/>
                  </a:cubicBezTo>
                  <a:cubicBezTo>
                    <a:pt x="161" y="115"/>
                    <a:pt x="161" y="115"/>
                    <a:pt x="161" y="115"/>
                  </a:cubicBezTo>
                  <a:cubicBezTo>
                    <a:pt x="162" y="115"/>
                    <a:pt x="162" y="115"/>
                    <a:pt x="162" y="115"/>
                  </a:cubicBezTo>
                  <a:cubicBezTo>
                    <a:pt x="163" y="113"/>
                    <a:pt x="163" y="113"/>
                    <a:pt x="163" y="113"/>
                  </a:cubicBezTo>
                  <a:cubicBezTo>
                    <a:pt x="163" y="112"/>
                    <a:pt x="163" y="112"/>
                    <a:pt x="163" y="112"/>
                  </a:cubicBezTo>
                  <a:cubicBezTo>
                    <a:pt x="161" y="111"/>
                    <a:pt x="161" y="111"/>
                    <a:pt x="161" y="111"/>
                  </a:cubicBezTo>
                  <a:cubicBezTo>
                    <a:pt x="159" y="112"/>
                    <a:pt x="159" y="112"/>
                    <a:pt x="159" y="112"/>
                  </a:cubicBezTo>
                  <a:cubicBezTo>
                    <a:pt x="159" y="112"/>
                    <a:pt x="159" y="112"/>
                    <a:pt x="159" y="112"/>
                  </a:cubicBezTo>
                  <a:cubicBezTo>
                    <a:pt x="159" y="111"/>
                    <a:pt x="159" y="111"/>
                    <a:pt x="159" y="111"/>
                  </a:cubicBezTo>
                  <a:cubicBezTo>
                    <a:pt x="160" y="111"/>
                    <a:pt x="160" y="111"/>
                    <a:pt x="160" y="111"/>
                  </a:cubicBezTo>
                  <a:cubicBezTo>
                    <a:pt x="160" y="111"/>
                    <a:pt x="160" y="111"/>
                    <a:pt x="160" y="111"/>
                  </a:cubicBezTo>
                  <a:cubicBezTo>
                    <a:pt x="160" y="110"/>
                    <a:pt x="160" y="110"/>
                    <a:pt x="160" y="110"/>
                  </a:cubicBezTo>
                  <a:cubicBezTo>
                    <a:pt x="161" y="109"/>
                    <a:pt x="161" y="109"/>
                    <a:pt x="161" y="109"/>
                  </a:cubicBezTo>
                  <a:cubicBezTo>
                    <a:pt x="162" y="108"/>
                    <a:pt x="162" y="108"/>
                    <a:pt x="162" y="108"/>
                  </a:cubicBezTo>
                  <a:cubicBezTo>
                    <a:pt x="163" y="108"/>
                    <a:pt x="163" y="108"/>
                    <a:pt x="163" y="108"/>
                  </a:cubicBezTo>
                  <a:cubicBezTo>
                    <a:pt x="166" y="108"/>
                    <a:pt x="166" y="108"/>
                    <a:pt x="166" y="108"/>
                  </a:cubicBezTo>
                  <a:cubicBezTo>
                    <a:pt x="167" y="109"/>
                    <a:pt x="167" y="109"/>
                    <a:pt x="167" y="109"/>
                  </a:cubicBezTo>
                  <a:cubicBezTo>
                    <a:pt x="168" y="110"/>
                    <a:pt x="168" y="110"/>
                    <a:pt x="168" y="110"/>
                  </a:cubicBezTo>
                  <a:cubicBezTo>
                    <a:pt x="171" y="110"/>
                    <a:pt x="171" y="110"/>
                    <a:pt x="171" y="110"/>
                  </a:cubicBezTo>
                  <a:cubicBezTo>
                    <a:pt x="171" y="111"/>
                    <a:pt x="171" y="111"/>
                    <a:pt x="171" y="111"/>
                  </a:cubicBezTo>
                  <a:cubicBezTo>
                    <a:pt x="172" y="112"/>
                    <a:pt x="172" y="112"/>
                    <a:pt x="172" y="112"/>
                  </a:cubicBezTo>
                  <a:cubicBezTo>
                    <a:pt x="174" y="113"/>
                    <a:pt x="174" y="113"/>
                    <a:pt x="174" y="113"/>
                  </a:cubicBezTo>
                  <a:cubicBezTo>
                    <a:pt x="175" y="113"/>
                    <a:pt x="175" y="113"/>
                    <a:pt x="175" y="113"/>
                  </a:cubicBezTo>
                  <a:cubicBezTo>
                    <a:pt x="178" y="113"/>
                    <a:pt x="178" y="113"/>
                    <a:pt x="178" y="113"/>
                  </a:cubicBezTo>
                  <a:cubicBezTo>
                    <a:pt x="180" y="112"/>
                    <a:pt x="180" y="112"/>
                    <a:pt x="180" y="112"/>
                  </a:cubicBezTo>
                  <a:cubicBezTo>
                    <a:pt x="180" y="113"/>
                    <a:pt x="180" y="113"/>
                    <a:pt x="180" y="113"/>
                  </a:cubicBezTo>
                  <a:cubicBezTo>
                    <a:pt x="181" y="113"/>
                    <a:pt x="181" y="113"/>
                    <a:pt x="181" y="113"/>
                  </a:cubicBezTo>
                  <a:cubicBezTo>
                    <a:pt x="182" y="113"/>
                    <a:pt x="182" y="113"/>
                    <a:pt x="182" y="113"/>
                  </a:cubicBezTo>
                  <a:cubicBezTo>
                    <a:pt x="181" y="114"/>
                    <a:pt x="181" y="114"/>
                    <a:pt x="181" y="114"/>
                  </a:cubicBezTo>
                  <a:cubicBezTo>
                    <a:pt x="182" y="115"/>
                    <a:pt x="182" y="115"/>
                    <a:pt x="182" y="115"/>
                  </a:cubicBezTo>
                  <a:cubicBezTo>
                    <a:pt x="181" y="115"/>
                    <a:pt x="181" y="115"/>
                    <a:pt x="181" y="115"/>
                  </a:cubicBezTo>
                  <a:cubicBezTo>
                    <a:pt x="180" y="116"/>
                    <a:pt x="180" y="116"/>
                    <a:pt x="180" y="116"/>
                  </a:cubicBezTo>
                  <a:cubicBezTo>
                    <a:pt x="180" y="117"/>
                    <a:pt x="180" y="117"/>
                    <a:pt x="180" y="117"/>
                  </a:cubicBezTo>
                  <a:cubicBezTo>
                    <a:pt x="181" y="118"/>
                    <a:pt x="181" y="118"/>
                    <a:pt x="181" y="118"/>
                  </a:cubicBezTo>
                  <a:cubicBezTo>
                    <a:pt x="181" y="119"/>
                    <a:pt x="181" y="119"/>
                    <a:pt x="181" y="119"/>
                  </a:cubicBezTo>
                  <a:cubicBezTo>
                    <a:pt x="182" y="121"/>
                    <a:pt x="182" y="121"/>
                    <a:pt x="182" y="121"/>
                  </a:cubicBezTo>
                  <a:cubicBezTo>
                    <a:pt x="182" y="121"/>
                    <a:pt x="182" y="121"/>
                    <a:pt x="182" y="121"/>
                  </a:cubicBezTo>
                  <a:cubicBezTo>
                    <a:pt x="182" y="122"/>
                    <a:pt x="182" y="122"/>
                    <a:pt x="182" y="122"/>
                  </a:cubicBezTo>
                  <a:cubicBezTo>
                    <a:pt x="182" y="125"/>
                    <a:pt x="182" y="125"/>
                    <a:pt x="182" y="125"/>
                  </a:cubicBezTo>
                  <a:cubicBezTo>
                    <a:pt x="183" y="125"/>
                    <a:pt x="183" y="125"/>
                    <a:pt x="183" y="125"/>
                  </a:cubicBezTo>
                  <a:cubicBezTo>
                    <a:pt x="183" y="124"/>
                    <a:pt x="183" y="124"/>
                    <a:pt x="183" y="124"/>
                  </a:cubicBezTo>
                  <a:cubicBezTo>
                    <a:pt x="183" y="123"/>
                    <a:pt x="183" y="123"/>
                    <a:pt x="183" y="123"/>
                  </a:cubicBezTo>
                  <a:cubicBezTo>
                    <a:pt x="183" y="123"/>
                    <a:pt x="183" y="123"/>
                    <a:pt x="183" y="123"/>
                  </a:cubicBezTo>
                  <a:cubicBezTo>
                    <a:pt x="183" y="122"/>
                    <a:pt x="183" y="122"/>
                    <a:pt x="183" y="122"/>
                  </a:cubicBezTo>
                  <a:cubicBezTo>
                    <a:pt x="184" y="121"/>
                    <a:pt x="184" y="121"/>
                    <a:pt x="184" y="121"/>
                  </a:cubicBezTo>
                  <a:cubicBezTo>
                    <a:pt x="184" y="120"/>
                    <a:pt x="184" y="120"/>
                    <a:pt x="184" y="120"/>
                  </a:cubicBezTo>
                  <a:cubicBezTo>
                    <a:pt x="185" y="121"/>
                    <a:pt x="185" y="121"/>
                    <a:pt x="185" y="121"/>
                  </a:cubicBezTo>
                  <a:cubicBezTo>
                    <a:pt x="185" y="122"/>
                    <a:pt x="185" y="122"/>
                    <a:pt x="185" y="122"/>
                  </a:cubicBezTo>
                  <a:cubicBezTo>
                    <a:pt x="186" y="124"/>
                    <a:pt x="186" y="124"/>
                    <a:pt x="186" y="124"/>
                  </a:cubicBezTo>
                  <a:cubicBezTo>
                    <a:pt x="186" y="124"/>
                    <a:pt x="186" y="124"/>
                    <a:pt x="186" y="124"/>
                  </a:cubicBezTo>
                  <a:cubicBezTo>
                    <a:pt x="185" y="125"/>
                    <a:pt x="185" y="125"/>
                    <a:pt x="185" y="125"/>
                  </a:cubicBezTo>
                  <a:cubicBezTo>
                    <a:pt x="185" y="126"/>
                    <a:pt x="185" y="126"/>
                    <a:pt x="185" y="126"/>
                  </a:cubicBezTo>
                  <a:cubicBezTo>
                    <a:pt x="185" y="126"/>
                    <a:pt x="185" y="126"/>
                    <a:pt x="185" y="126"/>
                  </a:cubicBezTo>
                  <a:cubicBezTo>
                    <a:pt x="186" y="127"/>
                    <a:pt x="186" y="127"/>
                    <a:pt x="186" y="127"/>
                  </a:cubicBezTo>
                  <a:cubicBezTo>
                    <a:pt x="188" y="127"/>
                    <a:pt x="188" y="127"/>
                    <a:pt x="188" y="127"/>
                  </a:cubicBezTo>
                  <a:cubicBezTo>
                    <a:pt x="189" y="127"/>
                    <a:pt x="189" y="127"/>
                    <a:pt x="189" y="127"/>
                  </a:cubicBezTo>
                  <a:cubicBezTo>
                    <a:pt x="190" y="128"/>
                    <a:pt x="190" y="128"/>
                    <a:pt x="190" y="128"/>
                  </a:cubicBezTo>
                  <a:cubicBezTo>
                    <a:pt x="190" y="129"/>
                    <a:pt x="190" y="129"/>
                    <a:pt x="190" y="129"/>
                  </a:cubicBezTo>
                  <a:cubicBezTo>
                    <a:pt x="191" y="130"/>
                    <a:pt x="191" y="130"/>
                    <a:pt x="191" y="130"/>
                  </a:cubicBezTo>
                  <a:cubicBezTo>
                    <a:pt x="193" y="130"/>
                    <a:pt x="193" y="130"/>
                    <a:pt x="193" y="130"/>
                  </a:cubicBezTo>
                  <a:cubicBezTo>
                    <a:pt x="195" y="131"/>
                    <a:pt x="195" y="131"/>
                    <a:pt x="195" y="131"/>
                  </a:cubicBezTo>
                  <a:cubicBezTo>
                    <a:pt x="194" y="131"/>
                    <a:pt x="194" y="131"/>
                    <a:pt x="194" y="131"/>
                  </a:cubicBezTo>
                  <a:cubicBezTo>
                    <a:pt x="194" y="130"/>
                    <a:pt x="194" y="130"/>
                    <a:pt x="194" y="130"/>
                  </a:cubicBezTo>
                  <a:cubicBezTo>
                    <a:pt x="196" y="129"/>
                    <a:pt x="196" y="129"/>
                    <a:pt x="196" y="129"/>
                  </a:cubicBezTo>
                  <a:cubicBezTo>
                    <a:pt x="197" y="128"/>
                    <a:pt x="197" y="128"/>
                    <a:pt x="197" y="128"/>
                  </a:cubicBezTo>
                  <a:cubicBezTo>
                    <a:pt x="199" y="130"/>
                    <a:pt x="199" y="130"/>
                    <a:pt x="199" y="130"/>
                  </a:cubicBezTo>
                  <a:cubicBezTo>
                    <a:pt x="200" y="130"/>
                    <a:pt x="200" y="130"/>
                    <a:pt x="200" y="130"/>
                  </a:cubicBezTo>
                  <a:cubicBezTo>
                    <a:pt x="201" y="131"/>
                    <a:pt x="201" y="131"/>
                    <a:pt x="201" y="131"/>
                  </a:cubicBezTo>
                  <a:cubicBezTo>
                    <a:pt x="201" y="132"/>
                    <a:pt x="201" y="132"/>
                    <a:pt x="201" y="132"/>
                  </a:cubicBezTo>
                  <a:cubicBezTo>
                    <a:pt x="201" y="131"/>
                    <a:pt x="201" y="131"/>
                    <a:pt x="201" y="131"/>
                  </a:cubicBezTo>
                  <a:cubicBezTo>
                    <a:pt x="200" y="129"/>
                    <a:pt x="200" y="129"/>
                    <a:pt x="200" y="129"/>
                  </a:cubicBezTo>
                  <a:cubicBezTo>
                    <a:pt x="200" y="129"/>
                    <a:pt x="200" y="129"/>
                    <a:pt x="200" y="129"/>
                  </a:cubicBezTo>
                  <a:cubicBezTo>
                    <a:pt x="198" y="129"/>
                    <a:pt x="198" y="129"/>
                    <a:pt x="198" y="129"/>
                  </a:cubicBezTo>
                  <a:cubicBezTo>
                    <a:pt x="197" y="128"/>
                    <a:pt x="197" y="128"/>
                    <a:pt x="197" y="128"/>
                  </a:cubicBezTo>
                  <a:cubicBezTo>
                    <a:pt x="195" y="128"/>
                    <a:pt x="195" y="128"/>
                    <a:pt x="195" y="128"/>
                  </a:cubicBezTo>
                  <a:cubicBezTo>
                    <a:pt x="194" y="129"/>
                    <a:pt x="194" y="129"/>
                    <a:pt x="194" y="129"/>
                  </a:cubicBezTo>
                  <a:cubicBezTo>
                    <a:pt x="193" y="129"/>
                    <a:pt x="193" y="129"/>
                    <a:pt x="193" y="129"/>
                  </a:cubicBezTo>
                  <a:cubicBezTo>
                    <a:pt x="193" y="129"/>
                    <a:pt x="193" y="129"/>
                    <a:pt x="193" y="129"/>
                  </a:cubicBezTo>
                  <a:cubicBezTo>
                    <a:pt x="191" y="129"/>
                    <a:pt x="191" y="129"/>
                    <a:pt x="191" y="129"/>
                  </a:cubicBezTo>
                  <a:cubicBezTo>
                    <a:pt x="190" y="127"/>
                    <a:pt x="190" y="127"/>
                    <a:pt x="190" y="127"/>
                  </a:cubicBezTo>
                  <a:cubicBezTo>
                    <a:pt x="189" y="127"/>
                    <a:pt x="189" y="127"/>
                    <a:pt x="189" y="127"/>
                  </a:cubicBezTo>
                  <a:cubicBezTo>
                    <a:pt x="187" y="126"/>
                    <a:pt x="187" y="126"/>
                    <a:pt x="187" y="126"/>
                  </a:cubicBezTo>
                  <a:cubicBezTo>
                    <a:pt x="187" y="125"/>
                    <a:pt x="187" y="125"/>
                    <a:pt x="187" y="125"/>
                  </a:cubicBezTo>
                  <a:cubicBezTo>
                    <a:pt x="187" y="125"/>
                    <a:pt x="187" y="125"/>
                    <a:pt x="187" y="125"/>
                  </a:cubicBezTo>
                  <a:cubicBezTo>
                    <a:pt x="188" y="125"/>
                    <a:pt x="188" y="125"/>
                    <a:pt x="188" y="125"/>
                  </a:cubicBezTo>
                  <a:cubicBezTo>
                    <a:pt x="189" y="124"/>
                    <a:pt x="189" y="124"/>
                    <a:pt x="189" y="124"/>
                  </a:cubicBezTo>
                  <a:cubicBezTo>
                    <a:pt x="189" y="123"/>
                    <a:pt x="189" y="123"/>
                    <a:pt x="189" y="123"/>
                  </a:cubicBezTo>
                  <a:cubicBezTo>
                    <a:pt x="187" y="122"/>
                    <a:pt x="187" y="122"/>
                    <a:pt x="187" y="122"/>
                  </a:cubicBezTo>
                  <a:cubicBezTo>
                    <a:pt x="187" y="120"/>
                    <a:pt x="187" y="120"/>
                    <a:pt x="187" y="120"/>
                  </a:cubicBezTo>
                  <a:cubicBezTo>
                    <a:pt x="185" y="118"/>
                    <a:pt x="185" y="118"/>
                    <a:pt x="185" y="118"/>
                  </a:cubicBezTo>
                  <a:cubicBezTo>
                    <a:pt x="184" y="118"/>
                    <a:pt x="184" y="118"/>
                    <a:pt x="184" y="118"/>
                  </a:cubicBezTo>
                  <a:cubicBezTo>
                    <a:pt x="183" y="117"/>
                    <a:pt x="183" y="117"/>
                    <a:pt x="183" y="117"/>
                  </a:cubicBezTo>
                  <a:cubicBezTo>
                    <a:pt x="184" y="116"/>
                    <a:pt x="184" y="116"/>
                    <a:pt x="184" y="116"/>
                  </a:cubicBezTo>
                  <a:cubicBezTo>
                    <a:pt x="183" y="115"/>
                    <a:pt x="183" y="115"/>
                    <a:pt x="183" y="115"/>
                  </a:cubicBezTo>
                  <a:cubicBezTo>
                    <a:pt x="183" y="113"/>
                    <a:pt x="183" y="113"/>
                    <a:pt x="183" y="113"/>
                  </a:cubicBezTo>
                  <a:cubicBezTo>
                    <a:pt x="182" y="112"/>
                    <a:pt x="182" y="112"/>
                    <a:pt x="182" y="112"/>
                  </a:cubicBezTo>
                  <a:cubicBezTo>
                    <a:pt x="182" y="112"/>
                    <a:pt x="182" y="112"/>
                    <a:pt x="182" y="112"/>
                  </a:cubicBezTo>
                  <a:cubicBezTo>
                    <a:pt x="180" y="111"/>
                    <a:pt x="180" y="111"/>
                    <a:pt x="180" y="111"/>
                  </a:cubicBezTo>
                  <a:cubicBezTo>
                    <a:pt x="178" y="111"/>
                    <a:pt x="178" y="111"/>
                    <a:pt x="178" y="111"/>
                  </a:cubicBezTo>
                  <a:cubicBezTo>
                    <a:pt x="177" y="110"/>
                    <a:pt x="177" y="110"/>
                    <a:pt x="177" y="110"/>
                  </a:cubicBezTo>
                  <a:cubicBezTo>
                    <a:pt x="176" y="109"/>
                    <a:pt x="176" y="109"/>
                    <a:pt x="176" y="109"/>
                  </a:cubicBezTo>
                  <a:cubicBezTo>
                    <a:pt x="176" y="108"/>
                    <a:pt x="176" y="108"/>
                    <a:pt x="176" y="108"/>
                  </a:cubicBezTo>
                  <a:cubicBezTo>
                    <a:pt x="175" y="107"/>
                    <a:pt x="175" y="107"/>
                    <a:pt x="175" y="107"/>
                  </a:cubicBezTo>
                  <a:cubicBezTo>
                    <a:pt x="175" y="107"/>
                    <a:pt x="175" y="107"/>
                    <a:pt x="175" y="107"/>
                  </a:cubicBezTo>
                  <a:cubicBezTo>
                    <a:pt x="174" y="107"/>
                    <a:pt x="174" y="107"/>
                    <a:pt x="174" y="107"/>
                  </a:cubicBezTo>
                  <a:cubicBezTo>
                    <a:pt x="171" y="107"/>
                    <a:pt x="171" y="107"/>
                    <a:pt x="171" y="107"/>
                  </a:cubicBezTo>
                  <a:cubicBezTo>
                    <a:pt x="170" y="107"/>
                    <a:pt x="170" y="107"/>
                    <a:pt x="170" y="107"/>
                  </a:cubicBezTo>
                  <a:cubicBezTo>
                    <a:pt x="169" y="107"/>
                    <a:pt x="169" y="107"/>
                    <a:pt x="169" y="107"/>
                  </a:cubicBezTo>
                  <a:cubicBezTo>
                    <a:pt x="169" y="105"/>
                    <a:pt x="169" y="105"/>
                    <a:pt x="169" y="105"/>
                  </a:cubicBezTo>
                  <a:cubicBezTo>
                    <a:pt x="168" y="105"/>
                    <a:pt x="168" y="105"/>
                    <a:pt x="168" y="105"/>
                  </a:cubicBezTo>
                  <a:cubicBezTo>
                    <a:pt x="168" y="105"/>
                    <a:pt x="168" y="105"/>
                    <a:pt x="168" y="105"/>
                  </a:cubicBezTo>
                  <a:cubicBezTo>
                    <a:pt x="168" y="103"/>
                    <a:pt x="168" y="103"/>
                    <a:pt x="168" y="103"/>
                  </a:cubicBezTo>
                  <a:cubicBezTo>
                    <a:pt x="167" y="102"/>
                    <a:pt x="167" y="102"/>
                    <a:pt x="167" y="102"/>
                  </a:cubicBezTo>
                  <a:cubicBezTo>
                    <a:pt x="165" y="101"/>
                    <a:pt x="165" y="101"/>
                    <a:pt x="165" y="101"/>
                  </a:cubicBezTo>
                  <a:cubicBezTo>
                    <a:pt x="166" y="100"/>
                    <a:pt x="166" y="100"/>
                    <a:pt x="166" y="100"/>
                  </a:cubicBezTo>
                  <a:cubicBezTo>
                    <a:pt x="166" y="100"/>
                    <a:pt x="166" y="100"/>
                    <a:pt x="166" y="100"/>
                  </a:cubicBezTo>
                  <a:cubicBezTo>
                    <a:pt x="165" y="100"/>
                    <a:pt x="165" y="100"/>
                    <a:pt x="165" y="100"/>
                  </a:cubicBezTo>
                  <a:cubicBezTo>
                    <a:pt x="164" y="99"/>
                    <a:pt x="164" y="99"/>
                    <a:pt x="164" y="99"/>
                  </a:cubicBezTo>
                  <a:cubicBezTo>
                    <a:pt x="165" y="98"/>
                    <a:pt x="165" y="98"/>
                    <a:pt x="165" y="98"/>
                  </a:cubicBezTo>
                  <a:cubicBezTo>
                    <a:pt x="165" y="97"/>
                    <a:pt x="165" y="97"/>
                    <a:pt x="165" y="97"/>
                  </a:cubicBezTo>
                  <a:cubicBezTo>
                    <a:pt x="164" y="97"/>
                    <a:pt x="164" y="97"/>
                    <a:pt x="164" y="97"/>
                  </a:cubicBezTo>
                  <a:cubicBezTo>
                    <a:pt x="164" y="96"/>
                    <a:pt x="164" y="96"/>
                    <a:pt x="164" y="96"/>
                  </a:cubicBezTo>
                  <a:cubicBezTo>
                    <a:pt x="165" y="96"/>
                    <a:pt x="165" y="96"/>
                    <a:pt x="165" y="96"/>
                  </a:cubicBezTo>
                  <a:cubicBezTo>
                    <a:pt x="167" y="95"/>
                    <a:pt x="167" y="95"/>
                    <a:pt x="167" y="95"/>
                  </a:cubicBezTo>
                  <a:cubicBezTo>
                    <a:pt x="168" y="95"/>
                    <a:pt x="168" y="95"/>
                    <a:pt x="168" y="95"/>
                  </a:cubicBezTo>
                  <a:cubicBezTo>
                    <a:pt x="170" y="95"/>
                    <a:pt x="170" y="95"/>
                    <a:pt x="170" y="95"/>
                  </a:cubicBezTo>
                  <a:cubicBezTo>
                    <a:pt x="173" y="93"/>
                    <a:pt x="173" y="93"/>
                    <a:pt x="173" y="93"/>
                  </a:cubicBezTo>
                  <a:cubicBezTo>
                    <a:pt x="175" y="92"/>
                    <a:pt x="175" y="92"/>
                    <a:pt x="175" y="92"/>
                  </a:cubicBezTo>
                  <a:cubicBezTo>
                    <a:pt x="176" y="92"/>
                    <a:pt x="176" y="92"/>
                    <a:pt x="176" y="92"/>
                  </a:cubicBezTo>
                  <a:cubicBezTo>
                    <a:pt x="177" y="93"/>
                    <a:pt x="177" y="93"/>
                    <a:pt x="177" y="93"/>
                  </a:cubicBezTo>
                  <a:cubicBezTo>
                    <a:pt x="178" y="92"/>
                    <a:pt x="178" y="92"/>
                    <a:pt x="178" y="92"/>
                  </a:cubicBezTo>
                  <a:cubicBezTo>
                    <a:pt x="178" y="91"/>
                    <a:pt x="178" y="91"/>
                    <a:pt x="178" y="91"/>
                  </a:cubicBezTo>
                  <a:cubicBezTo>
                    <a:pt x="180" y="91"/>
                    <a:pt x="180" y="91"/>
                    <a:pt x="180" y="91"/>
                  </a:cubicBezTo>
                  <a:cubicBezTo>
                    <a:pt x="183" y="89"/>
                    <a:pt x="183" y="89"/>
                    <a:pt x="183" y="89"/>
                  </a:cubicBezTo>
                  <a:cubicBezTo>
                    <a:pt x="183" y="90"/>
                    <a:pt x="183" y="90"/>
                    <a:pt x="183" y="90"/>
                  </a:cubicBezTo>
                  <a:cubicBezTo>
                    <a:pt x="183" y="91"/>
                    <a:pt x="183" y="91"/>
                    <a:pt x="183" y="91"/>
                  </a:cubicBezTo>
                  <a:cubicBezTo>
                    <a:pt x="183" y="91"/>
                    <a:pt x="183" y="91"/>
                    <a:pt x="183" y="91"/>
                  </a:cubicBezTo>
                  <a:cubicBezTo>
                    <a:pt x="182" y="92"/>
                    <a:pt x="182" y="92"/>
                    <a:pt x="182" y="92"/>
                  </a:cubicBezTo>
                  <a:cubicBezTo>
                    <a:pt x="181" y="93"/>
                    <a:pt x="181" y="93"/>
                    <a:pt x="181" y="93"/>
                  </a:cubicBezTo>
                  <a:cubicBezTo>
                    <a:pt x="181" y="94"/>
                    <a:pt x="181" y="94"/>
                    <a:pt x="181" y="94"/>
                  </a:cubicBezTo>
                  <a:cubicBezTo>
                    <a:pt x="183" y="96"/>
                    <a:pt x="183" y="96"/>
                    <a:pt x="183" y="96"/>
                  </a:cubicBezTo>
                  <a:cubicBezTo>
                    <a:pt x="185" y="96"/>
                    <a:pt x="185" y="96"/>
                    <a:pt x="185" y="96"/>
                  </a:cubicBezTo>
                  <a:cubicBezTo>
                    <a:pt x="184" y="95"/>
                    <a:pt x="184" y="95"/>
                    <a:pt x="184" y="95"/>
                  </a:cubicBezTo>
                  <a:cubicBezTo>
                    <a:pt x="182" y="94"/>
                    <a:pt x="182" y="94"/>
                    <a:pt x="182" y="94"/>
                  </a:cubicBezTo>
                  <a:cubicBezTo>
                    <a:pt x="182" y="93"/>
                    <a:pt x="182" y="93"/>
                    <a:pt x="182" y="93"/>
                  </a:cubicBezTo>
                  <a:cubicBezTo>
                    <a:pt x="183" y="92"/>
                    <a:pt x="183" y="92"/>
                    <a:pt x="183" y="92"/>
                  </a:cubicBezTo>
                  <a:cubicBezTo>
                    <a:pt x="185" y="91"/>
                    <a:pt x="185" y="91"/>
                    <a:pt x="185" y="91"/>
                  </a:cubicBezTo>
                  <a:cubicBezTo>
                    <a:pt x="185" y="90"/>
                    <a:pt x="185" y="90"/>
                    <a:pt x="185" y="90"/>
                  </a:cubicBezTo>
                  <a:cubicBezTo>
                    <a:pt x="185" y="89"/>
                    <a:pt x="185" y="89"/>
                    <a:pt x="185" y="89"/>
                  </a:cubicBezTo>
                  <a:cubicBezTo>
                    <a:pt x="184" y="89"/>
                    <a:pt x="184" y="89"/>
                    <a:pt x="184" y="89"/>
                  </a:cubicBezTo>
                  <a:cubicBezTo>
                    <a:pt x="182" y="88"/>
                    <a:pt x="182" y="88"/>
                    <a:pt x="182" y="88"/>
                  </a:cubicBezTo>
                  <a:cubicBezTo>
                    <a:pt x="183" y="87"/>
                    <a:pt x="183" y="87"/>
                    <a:pt x="183" y="87"/>
                  </a:cubicBezTo>
                  <a:cubicBezTo>
                    <a:pt x="181" y="87"/>
                    <a:pt x="181" y="87"/>
                    <a:pt x="181" y="87"/>
                  </a:cubicBezTo>
                  <a:cubicBezTo>
                    <a:pt x="181" y="88"/>
                    <a:pt x="181" y="88"/>
                    <a:pt x="181" y="88"/>
                  </a:cubicBezTo>
                  <a:cubicBezTo>
                    <a:pt x="180" y="87"/>
                    <a:pt x="180" y="87"/>
                    <a:pt x="180" y="87"/>
                  </a:cubicBezTo>
                  <a:cubicBezTo>
                    <a:pt x="180" y="86"/>
                    <a:pt x="180" y="86"/>
                    <a:pt x="180" y="86"/>
                  </a:cubicBezTo>
                  <a:cubicBezTo>
                    <a:pt x="178" y="86"/>
                    <a:pt x="178" y="86"/>
                    <a:pt x="178" y="86"/>
                  </a:cubicBezTo>
                  <a:cubicBezTo>
                    <a:pt x="178" y="87"/>
                    <a:pt x="178" y="87"/>
                    <a:pt x="178" y="87"/>
                  </a:cubicBezTo>
                  <a:cubicBezTo>
                    <a:pt x="177" y="85"/>
                    <a:pt x="177" y="85"/>
                    <a:pt x="177" y="85"/>
                  </a:cubicBezTo>
                  <a:cubicBezTo>
                    <a:pt x="177" y="85"/>
                    <a:pt x="177" y="85"/>
                    <a:pt x="177" y="85"/>
                  </a:cubicBezTo>
                  <a:cubicBezTo>
                    <a:pt x="177" y="84"/>
                    <a:pt x="177" y="84"/>
                    <a:pt x="177" y="84"/>
                  </a:cubicBezTo>
                  <a:cubicBezTo>
                    <a:pt x="178" y="84"/>
                    <a:pt x="178" y="84"/>
                    <a:pt x="178" y="84"/>
                  </a:cubicBezTo>
                  <a:cubicBezTo>
                    <a:pt x="179" y="85"/>
                    <a:pt x="179" y="85"/>
                    <a:pt x="179" y="85"/>
                  </a:cubicBezTo>
                  <a:cubicBezTo>
                    <a:pt x="180" y="85"/>
                    <a:pt x="180" y="85"/>
                    <a:pt x="180" y="85"/>
                  </a:cubicBezTo>
                  <a:cubicBezTo>
                    <a:pt x="181" y="84"/>
                    <a:pt x="181" y="84"/>
                    <a:pt x="181" y="84"/>
                  </a:cubicBezTo>
                  <a:cubicBezTo>
                    <a:pt x="180" y="84"/>
                    <a:pt x="180" y="84"/>
                    <a:pt x="180" y="84"/>
                  </a:cubicBezTo>
                  <a:cubicBezTo>
                    <a:pt x="180" y="84"/>
                    <a:pt x="180" y="84"/>
                    <a:pt x="180" y="84"/>
                  </a:cubicBezTo>
                  <a:cubicBezTo>
                    <a:pt x="179" y="84"/>
                    <a:pt x="179" y="84"/>
                    <a:pt x="179" y="84"/>
                  </a:cubicBezTo>
                  <a:cubicBezTo>
                    <a:pt x="178" y="84"/>
                    <a:pt x="178" y="84"/>
                    <a:pt x="178" y="84"/>
                  </a:cubicBezTo>
                  <a:cubicBezTo>
                    <a:pt x="178" y="83"/>
                    <a:pt x="178" y="83"/>
                    <a:pt x="178" y="83"/>
                  </a:cubicBezTo>
                  <a:cubicBezTo>
                    <a:pt x="177" y="83"/>
                    <a:pt x="177" y="83"/>
                    <a:pt x="177" y="83"/>
                  </a:cubicBezTo>
                  <a:cubicBezTo>
                    <a:pt x="175" y="83"/>
                    <a:pt x="175" y="83"/>
                    <a:pt x="175" y="83"/>
                  </a:cubicBezTo>
                  <a:cubicBezTo>
                    <a:pt x="175" y="83"/>
                    <a:pt x="175" y="83"/>
                    <a:pt x="175" y="83"/>
                  </a:cubicBezTo>
                  <a:cubicBezTo>
                    <a:pt x="174" y="82"/>
                    <a:pt x="174" y="82"/>
                    <a:pt x="174" y="82"/>
                  </a:cubicBezTo>
                  <a:cubicBezTo>
                    <a:pt x="175" y="82"/>
                    <a:pt x="175" y="82"/>
                    <a:pt x="175" y="82"/>
                  </a:cubicBezTo>
                  <a:cubicBezTo>
                    <a:pt x="174" y="81"/>
                    <a:pt x="174" y="81"/>
                    <a:pt x="174" y="81"/>
                  </a:cubicBezTo>
                  <a:cubicBezTo>
                    <a:pt x="174" y="80"/>
                    <a:pt x="174" y="80"/>
                    <a:pt x="174" y="80"/>
                  </a:cubicBezTo>
                  <a:cubicBezTo>
                    <a:pt x="174" y="80"/>
                    <a:pt x="174" y="80"/>
                    <a:pt x="174" y="80"/>
                  </a:cubicBezTo>
                  <a:cubicBezTo>
                    <a:pt x="175" y="80"/>
                    <a:pt x="175" y="80"/>
                    <a:pt x="175" y="80"/>
                  </a:cubicBezTo>
                  <a:cubicBezTo>
                    <a:pt x="176" y="81"/>
                    <a:pt x="176" y="81"/>
                    <a:pt x="176" y="81"/>
                  </a:cubicBezTo>
                  <a:cubicBezTo>
                    <a:pt x="176" y="81"/>
                    <a:pt x="176" y="81"/>
                    <a:pt x="176" y="81"/>
                  </a:cubicBezTo>
                  <a:cubicBezTo>
                    <a:pt x="177" y="82"/>
                    <a:pt x="177" y="82"/>
                    <a:pt x="177" y="82"/>
                  </a:cubicBezTo>
                  <a:cubicBezTo>
                    <a:pt x="178" y="82"/>
                    <a:pt x="178" y="82"/>
                    <a:pt x="178" y="82"/>
                  </a:cubicBezTo>
                  <a:cubicBezTo>
                    <a:pt x="177" y="81"/>
                    <a:pt x="177" y="81"/>
                    <a:pt x="177" y="81"/>
                  </a:cubicBezTo>
                  <a:cubicBezTo>
                    <a:pt x="178" y="81"/>
                    <a:pt x="178" y="81"/>
                    <a:pt x="178" y="81"/>
                  </a:cubicBezTo>
                  <a:cubicBezTo>
                    <a:pt x="178" y="79"/>
                    <a:pt x="178" y="79"/>
                    <a:pt x="178" y="79"/>
                  </a:cubicBezTo>
                  <a:cubicBezTo>
                    <a:pt x="178" y="78"/>
                    <a:pt x="178" y="78"/>
                    <a:pt x="178" y="78"/>
                  </a:cubicBezTo>
                  <a:cubicBezTo>
                    <a:pt x="178" y="78"/>
                    <a:pt x="178" y="78"/>
                    <a:pt x="178" y="78"/>
                  </a:cubicBezTo>
                  <a:cubicBezTo>
                    <a:pt x="179" y="78"/>
                    <a:pt x="179" y="78"/>
                    <a:pt x="179" y="78"/>
                  </a:cubicBezTo>
                  <a:cubicBezTo>
                    <a:pt x="179" y="78"/>
                    <a:pt x="179" y="78"/>
                    <a:pt x="179" y="78"/>
                  </a:cubicBezTo>
                  <a:cubicBezTo>
                    <a:pt x="177" y="77"/>
                    <a:pt x="177" y="77"/>
                    <a:pt x="177" y="77"/>
                  </a:cubicBezTo>
                  <a:cubicBezTo>
                    <a:pt x="177" y="78"/>
                    <a:pt x="177" y="78"/>
                    <a:pt x="177" y="78"/>
                  </a:cubicBezTo>
                  <a:cubicBezTo>
                    <a:pt x="176" y="78"/>
                    <a:pt x="176" y="78"/>
                    <a:pt x="176" y="78"/>
                  </a:cubicBezTo>
                  <a:cubicBezTo>
                    <a:pt x="176" y="77"/>
                    <a:pt x="176" y="77"/>
                    <a:pt x="176" y="77"/>
                  </a:cubicBezTo>
                  <a:cubicBezTo>
                    <a:pt x="177" y="76"/>
                    <a:pt x="177" y="76"/>
                    <a:pt x="177" y="76"/>
                  </a:cubicBezTo>
                  <a:cubicBezTo>
                    <a:pt x="179" y="76"/>
                    <a:pt x="179" y="76"/>
                    <a:pt x="179" y="76"/>
                  </a:cubicBezTo>
                  <a:cubicBezTo>
                    <a:pt x="180" y="76"/>
                    <a:pt x="180" y="76"/>
                    <a:pt x="180" y="76"/>
                  </a:cubicBezTo>
                  <a:cubicBezTo>
                    <a:pt x="179" y="75"/>
                    <a:pt x="179" y="75"/>
                    <a:pt x="179" y="75"/>
                  </a:cubicBezTo>
                  <a:cubicBezTo>
                    <a:pt x="180" y="74"/>
                    <a:pt x="180" y="74"/>
                    <a:pt x="180" y="74"/>
                  </a:cubicBezTo>
                  <a:cubicBezTo>
                    <a:pt x="180" y="74"/>
                    <a:pt x="180" y="74"/>
                    <a:pt x="180" y="74"/>
                  </a:cubicBezTo>
                  <a:cubicBezTo>
                    <a:pt x="181" y="73"/>
                    <a:pt x="181" y="73"/>
                    <a:pt x="181" y="73"/>
                  </a:cubicBezTo>
                  <a:cubicBezTo>
                    <a:pt x="181" y="73"/>
                    <a:pt x="181" y="73"/>
                    <a:pt x="181" y="73"/>
                  </a:cubicBezTo>
                  <a:cubicBezTo>
                    <a:pt x="181" y="72"/>
                    <a:pt x="181" y="72"/>
                    <a:pt x="181" y="72"/>
                  </a:cubicBezTo>
                  <a:cubicBezTo>
                    <a:pt x="182" y="72"/>
                    <a:pt x="182" y="72"/>
                    <a:pt x="182" y="72"/>
                  </a:cubicBezTo>
                  <a:cubicBezTo>
                    <a:pt x="182" y="72"/>
                    <a:pt x="182" y="72"/>
                    <a:pt x="182" y="72"/>
                  </a:cubicBezTo>
                  <a:cubicBezTo>
                    <a:pt x="183" y="72"/>
                    <a:pt x="183" y="72"/>
                    <a:pt x="183" y="72"/>
                  </a:cubicBezTo>
                  <a:cubicBezTo>
                    <a:pt x="183" y="71"/>
                    <a:pt x="183" y="71"/>
                    <a:pt x="183" y="71"/>
                  </a:cubicBezTo>
                  <a:cubicBezTo>
                    <a:pt x="183" y="71"/>
                    <a:pt x="183" y="71"/>
                    <a:pt x="183" y="71"/>
                  </a:cubicBezTo>
                  <a:cubicBezTo>
                    <a:pt x="183" y="71"/>
                    <a:pt x="183" y="71"/>
                    <a:pt x="183" y="71"/>
                  </a:cubicBezTo>
                  <a:cubicBezTo>
                    <a:pt x="183" y="70"/>
                    <a:pt x="183" y="70"/>
                    <a:pt x="183" y="70"/>
                  </a:cubicBezTo>
                  <a:cubicBezTo>
                    <a:pt x="184" y="70"/>
                    <a:pt x="184" y="70"/>
                    <a:pt x="184" y="70"/>
                  </a:cubicBezTo>
                  <a:cubicBezTo>
                    <a:pt x="185" y="70"/>
                    <a:pt x="185" y="70"/>
                    <a:pt x="185" y="70"/>
                  </a:cubicBezTo>
                  <a:cubicBezTo>
                    <a:pt x="185" y="69"/>
                    <a:pt x="185" y="69"/>
                    <a:pt x="185" y="69"/>
                  </a:cubicBezTo>
                  <a:cubicBezTo>
                    <a:pt x="185" y="69"/>
                    <a:pt x="185" y="69"/>
                    <a:pt x="185" y="69"/>
                  </a:cubicBezTo>
                  <a:cubicBezTo>
                    <a:pt x="186" y="69"/>
                    <a:pt x="186" y="69"/>
                    <a:pt x="186" y="69"/>
                  </a:cubicBezTo>
                  <a:cubicBezTo>
                    <a:pt x="188" y="69"/>
                    <a:pt x="188" y="69"/>
                    <a:pt x="188" y="69"/>
                  </a:cubicBezTo>
                  <a:cubicBezTo>
                    <a:pt x="187" y="68"/>
                    <a:pt x="187" y="68"/>
                    <a:pt x="187" y="68"/>
                  </a:cubicBezTo>
                  <a:cubicBezTo>
                    <a:pt x="187" y="68"/>
                    <a:pt x="187" y="68"/>
                    <a:pt x="187" y="68"/>
                  </a:cubicBezTo>
                  <a:cubicBezTo>
                    <a:pt x="189" y="67"/>
                    <a:pt x="189" y="67"/>
                    <a:pt x="189" y="67"/>
                  </a:cubicBezTo>
                  <a:cubicBezTo>
                    <a:pt x="190" y="67"/>
                    <a:pt x="190" y="67"/>
                    <a:pt x="190" y="67"/>
                  </a:cubicBezTo>
                  <a:cubicBezTo>
                    <a:pt x="191" y="66"/>
                    <a:pt x="191" y="66"/>
                    <a:pt x="191" y="66"/>
                  </a:cubicBezTo>
                  <a:cubicBezTo>
                    <a:pt x="193" y="65"/>
                    <a:pt x="193" y="65"/>
                    <a:pt x="193" y="65"/>
                  </a:cubicBezTo>
                  <a:cubicBezTo>
                    <a:pt x="194" y="64"/>
                    <a:pt x="194" y="64"/>
                    <a:pt x="194" y="64"/>
                  </a:cubicBezTo>
                  <a:cubicBezTo>
                    <a:pt x="193" y="64"/>
                    <a:pt x="193" y="64"/>
                    <a:pt x="193" y="64"/>
                  </a:cubicBezTo>
                  <a:cubicBezTo>
                    <a:pt x="192" y="65"/>
                    <a:pt x="192" y="65"/>
                    <a:pt x="192" y="65"/>
                  </a:cubicBezTo>
                  <a:cubicBezTo>
                    <a:pt x="191" y="65"/>
                    <a:pt x="191" y="65"/>
                    <a:pt x="191" y="65"/>
                  </a:cubicBezTo>
                  <a:cubicBezTo>
                    <a:pt x="190" y="65"/>
                    <a:pt x="190" y="65"/>
                    <a:pt x="190" y="65"/>
                  </a:cubicBezTo>
                  <a:cubicBezTo>
                    <a:pt x="190" y="65"/>
                    <a:pt x="190" y="65"/>
                    <a:pt x="190" y="65"/>
                  </a:cubicBezTo>
                  <a:cubicBezTo>
                    <a:pt x="190" y="63"/>
                    <a:pt x="190" y="63"/>
                    <a:pt x="190" y="63"/>
                  </a:cubicBezTo>
                  <a:cubicBezTo>
                    <a:pt x="190" y="63"/>
                    <a:pt x="190" y="63"/>
                    <a:pt x="190" y="63"/>
                  </a:cubicBezTo>
                  <a:cubicBezTo>
                    <a:pt x="190" y="62"/>
                    <a:pt x="190" y="62"/>
                    <a:pt x="190" y="62"/>
                  </a:cubicBezTo>
                  <a:cubicBezTo>
                    <a:pt x="191" y="62"/>
                    <a:pt x="191" y="62"/>
                    <a:pt x="191" y="62"/>
                  </a:cubicBezTo>
                  <a:cubicBezTo>
                    <a:pt x="191" y="63"/>
                    <a:pt x="191" y="63"/>
                    <a:pt x="191" y="63"/>
                  </a:cubicBezTo>
                  <a:cubicBezTo>
                    <a:pt x="191" y="63"/>
                    <a:pt x="191" y="63"/>
                    <a:pt x="191" y="63"/>
                  </a:cubicBezTo>
                  <a:cubicBezTo>
                    <a:pt x="192" y="62"/>
                    <a:pt x="192" y="62"/>
                    <a:pt x="192" y="62"/>
                  </a:cubicBezTo>
                  <a:cubicBezTo>
                    <a:pt x="191" y="61"/>
                    <a:pt x="191" y="61"/>
                    <a:pt x="191" y="61"/>
                  </a:cubicBezTo>
                  <a:cubicBezTo>
                    <a:pt x="192" y="61"/>
                    <a:pt x="192" y="61"/>
                    <a:pt x="192" y="61"/>
                  </a:cubicBezTo>
                  <a:cubicBezTo>
                    <a:pt x="193" y="62"/>
                    <a:pt x="193" y="62"/>
                    <a:pt x="193" y="62"/>
                  </a:cubicBezTo>
                  <a:cubicBezTo>
                    <a:pt x="194" y="62"/>
                    <a:pt x="194" y="62"/>
                    <a:pt x="194" y="62"/>
                  </a:cubicBezTo>
                  <a:cubicBezTo>
                    <a:pt x="195" y="61"/>
                    <a:pt x="195" y="61"/>
                    <a:pt x="195" y="61"/>
                  </a:cubicBezTo>
                  <a:cubicBezTo>
                    <a:pt x="196" y="61"/>
                    <a:pt x="196" y="61"/>
                    <a:pt x="196" y="61"/>
                  </a:cubicBezTo>
                  <a:cubicBezTo>
                    <a:pt x="198" y="61"/>
                    <a:pt x="198" y="61"/>
                    <a:pt x="198" y="61"/>
                  </a:cubicBezTo>
                  <a:cubicBezTo>
                    <a:pt x="199" y="61"/>
                    <a:pt x="199" y="61"/>
                    <a:pt x="199" y="61"/>
                  </a:cubicBezTo>
                  <a:cubicBezTo>
                    <a:pt x="199" y="61"/>
                    <a:pt x="199" y="61"/>
                    <a:pt x="199" y="61"/>
                  </a:cubicBezTo>
                  <a:cubicBezTo>
                    <a:pt x="198" y="63"/>
                    <a:pt x="198" y="63"/>
                    <a:pt x="198" y="63"/>
                  </a:cubicBezTo>
                  <a:cubicBezTo>
                    <a:pt x="198" y="64"/>
                    <a:pt x="198" y="64"/>
                    <a:pt x="198" y="64"/>
                  </a:cubicBezTo>
                  <a:cubicBezTo>
                    <a:pt x="199" y="64"/>
                    <a:pt x="199" y="64"/>
                    <a:pt x="199" y="64"/>
                  </a:cubicBezTo>
                  <a:cubicBezTo>
                    <a:pt x="200" y="63"/>
                    <a:pt x="200" y="63"/>
                    <a:pt x="200" y="63"/>
                  </a:cubicBezTo>
                  <a:cubicBezTo>
                    <a:pt x="201" y="62"/>
                    <a:pt x="201" y="62"/>
                    <a:pt x="201" y="62"/>
                  </a:cubicBezTo>
                  <a:cubicBezTo>
                    <a:pt x="200" y="61"/>
                    <a:pt x="200" y="61"/>
                    <a:pt x="200" y="61"/>
                  </a:cubicBezTo>
                  <a:cubicBezTo>
                    <a:pt x="201" y="61"/>
                    <a:pt x="201" y="61"/>
                    <a:pt x="201" y="61"/>
                  </a:cubicBezTo>
                  <a:cubicBezTo>
                    <a:pt x="201" y="62"/>
                    <a:pt x="201" y="62"/>
                    <a:pt x="201" y="62"/>
                  </a:cubicBezTo>
                  <a:cubicBezTo>
                    <a:pt x="201" y="63"/>
                    <a:pt x="201" y="63"/>
                    <a:pt x="201" y="63"/>
                  </a:cubicBezTo>
                  <a:cubicBezTo>
                    <a:pt x="202" y="63"/>
                    <a:pt x="202" y="63"/>
                    <a:pt x="202" y="63"/>
                  </a:cubicBezTo>
                  <a:cubicBezTo>
                    <a:pt x="202" y="62"/>
                    <a:pt x="202" y="62"/>
                    <a:pt x="202" y="62"/>
                  </a:cubicBezTo>
                  <a:cubicBezTo>
                    <a:pt x="202" y="61"/>
                    <a:pt x="202" y="61"/>
                    <a:pt x="202" y="61"/>
                  </a:cubicBezTo>
                  <a:cubicBezTo>
                    <a:pt x="203" y="61"/>
                    <a:pt x="203" y="61"/>
                    <a:pt x="203" y="61"/>
                  </a:cubicBezTo>
                  <a:cubicBezTo>
                    <a:pt x="203" y="61"/>
                    <a:pt x="203" y="61"/>
                    <a:pt x="203" y="61"/>
                  </a:cubicBezTo>
                  <a:cubicBezTo>
                    <a:pt x="203" y="62"/>
                    <a:pt x="203" y="62"/>
                    <a:pt x="203" y="62"/>
                  </a:cubicBezTo>
                  <a:cubicBezTo>
                    <a:pt x="205" y="61"/>
                    <a:pt x="205" y="61"/>
                    <a:pt x="205" y="61"/>
                  </a:cubicBezTo>
                  <a:cubicBezTo>
                    <a:pt x="205" y="60"/>
                    <a:pt x="205" y="60"/>
                    <a:pt x="205" y="60"/>
                  </a:cubicBezTo>
                  <a:cubicBezTo>
                    <a:pt x="204" y="60"/>
                    <a:pt x="204" y="60"/>
                    <a:pt x="204" y="60"/>
                  </a:cubicBezTo>
                  <a:cubicBezTo>
                    <a:pt x="205" y="60"/>
                    <a:pt x="205" y="60"/>
                    <a:pt x="205" y="60"/>
                  </a:cubicBezTo>
                  <a:cubicBezTo>
                    <a:pt x="206" y="59"/>
                    <a:pt x="206" y="59"/>
                    <a:pt x="206" y="59"/>
                  </a:cubicBezTo>
                  <a:cubicBezTo>
                    <a:pt x="205" y="59"/>
                    <a:pt x="205" y="59"/>
                    <a:pt x="205" y="59"/>
                  </a:cubicBezTo>
                  <a:cubicBezTo>
                    <a:pt x="206" y="58"/>
                    <a:pt x="206" y="58"/>
                    <a:pt x="206" y="58"/>
                  </a:cubicBezTo>
                  <a:cubicBezTo>
                    <a:pt x="207" y="58"/>
                    <a:pt x="207" y="58"/>
                    <a:pt x="207" y="58"/>
                  </a:cubicBezTo>
                  <a:cubicBezTo>
                    <a:pt x="208" y="57"/>
                    <a:pt x="208" y="57"/>
                    <a:pt x="208" y="57"/>
                  </a:cubicBezTo>
                  <a:cubicBezTo>
                    <a:pt x="208" y="58"/>
                    <a:pt x="208" y="58"/>
                    <a:pt x="208" y="58"/>
                  </a:cubicBezTo>
                  <a:cubicBezTo>
                    <a:pt x="208" y="58"/>
                    <a:pt x="208" y="58"/>
                    <a:pt x="208" y="58"/>
                  </a:cubicBezTo>
                  <a:cubicBezTo>
                    <a:pt x="209" y="58"/>
                    <a:pt x="209" y="58"/>
                    <a:pt x="209" y="58"/>
                  </a:cubicBezTo>
                  <a:cubicBezTo>
                    <a:pt x="210" y="58"/>
                    <a:pt x="210" y="58"/>
                    <a:pt x="210" y="58"/>
                  </a:cubicBezTo>
                  <a:cubicBezTo>
                    <a:pt x="210" y="60"/>
                    <a:pt x="210" y="60"/>
                    <a:pt x="210" y="60"/>
                  </a:cubicBezTo>
                  <a:cubicBezTo>
                    <a:pt x="210" y="60"/>
                    <a:pt x="210" y="60"/>
                    <a:pt x="210" y="60"/>
                  </a:cubicBezTo>
                  <a:cubicBezTo>
                    <a:pt x="210" y="62"/>
                    <a:pt x="210" y="62"/>
                    <a:pt x="210" y="62"/>
                  </a:cubicBezTo>
                  <a:cubicBezTo>
                    <a:pt x="211" y="61"/>
                    <a:pt x="211" y="61"/>
                    <a:pt x="211" y="61"/>
                  </a:cubicBezTo>
                  <a:cubicBezTo>
                    <a:pt x="212" y="60"/>
                    <a:pt x="212" y="60"/>
                    <a:pt x="212" y="60"/>
                  </a:cubicBezTo>
                  <a:cubicBezTo>
                    <a:pt x="211" y="58"/>
                    <a:pt x="211" y="58"/>
                    <a:pt x="211" y="58"/>
                  </a:cubicBezTo>
                  <a:cubicBezTo>
                    <a:pt x="210" y="57"/>
                    <a:pt x="210" y="57"/>
                    <a:pt x="210" y="57"/>
                  </a:cubicBezTo>
                  <a:cubicBezTo>
                    <a:pt x="209" y="56"/>
                    <a:pt x="209" y="56"/>
                    <a:pt x="209" y="56"/>
                  </a:cubicBezTo>
                  <a:cubicBezTo>
                    <a:pt x="208" y="57"/>
                    <a:pt x="208" y="57"/>
                    <a:pt x="208" y="57"/>
                  </a:cubicBezTo>
                  <a:cubicBezTo>
                    <a:pt x="207" y="57"/>
                    <a:pt x="207" y="57"/>
                    <a:pt x="207" y="57"/>
                  </a:cubicBezTo>
                  <a:cubicBezTo>
                    <a:pt x="206" y="57"/>
                    <a:pt x="206" y="57"/>
                    <a:pt x="206" y="57"/>
                  </a:cubicBezTo>
                  <a:cubicBezTo>
                    <a:pt x="206" y="56"/>
                    <a:pt x="206" y="56"/>
                    <a:pt x="206" y="56"/>
                  </a:cubicBezTo>
                  <a:cubicBezTo>
                    <a:pt x="205" y="56"/>
                    <a:pt x="205" y="56"/>
                    <a:pt x="205" y="56"/>
                  </a:cubicBezTo>
                  <a:cubicBezTo>
                    <a:pt x="205" y="55"/>
                    <a:pt x="205" y="55"/>
                    <a:pt x="205" y="55"/>
                  </a:cubicBezTo>
                  <a:cubicBezTo>
                    <a:pt x="206" y="55"/>
                    <a:pt x="206" y="55"/>
                    <a:pt x="206" y="55"/>
                  </a:cubicBezTo>
                  <a:cubicBezTo>
                    <a:pt x="208" y="55"/>
                    <a:pt x="208" y="55"/>
                    <a:pt x="208" y="55"/>
                  </a:cubicBezTo>
                  <a:cubicBezTo>
                    <a:pt x="208" y="54"/>
                    <a:pt x="208" y="54"/>
                    <a:pt x="208" y="54"/>
                  </a:cubicBezTo>
                  <a:cubicBezTo>
                    <a:pt x="209" y="54"/>
                    <a:pt x="209" y="54"/>
                    <a:pt x="209" y="54"/>
                  </a:cubicBezTo>
                  <a:cubicBezTo>
                    <a:pt x="210" y="54"/>
                    <a:pt x="210" y="54"/>
                    <a:pt x="210" y="54"/>
                  </a:cubicBezTo>
                  <a:cubicBezTo>
                    <a:pt x="211" y="54"/>
                    <a:pt x="211" y="54"/>
                    <a:pt x="211" y="54"/>
                  </a:cubicBezTo>
                  <a:cubicBezTo>
                    <a:pt x="211" y="54"/>
                    <a:pt x="211" y="54"/>
                    <a:pt x="211" y="54"/>
                  </a:cubicBezTo>
                  <a:cubicBezTo>
                    <a:pt x="213" y="54"/>
                    <a:pt x="213" y="54"/>
                    <a:pt x="213" y="54"/>
                  </a:cubicBezTo>
                  <a:cubicBezTo>
                    <a:pt x="214" y="54"/>
                    <a:pt x="214" y="54"/>
                    <a:pt x="214" y="54"/>
                  </a:cubicBezTo>
                  <a:cubicBezTo>
                    <a:pt x="215" y="54"/>
                    <a:pt x="215" y="54"/>
                    <a:pt x="215" y="54"/>
                  </a:cubicBezTo>
                  <a:cubicBezTo>
                    <a:pt x="216" y="54"/>
                    <a:pt x="216" y="54"/>
                    <a:pt x="216" y="54"/>
                  </a:cubicBezTo>
                  <a:cubicBezTo>
                    <a:pt x="217" y="54"/>
                    <a:pt x="217" y="54"/>
                    <a:pt x="217" y="54"/>
                  </a:cubicBezTo>
                  <a:cubicBezTo>
                    <a:pt x="216" y="53"/>
                    <a:pt x="216" y="53"/>
                    <a:pt x="216" y="53"/>
                  </a:cubicBezTo>
                  <a:cubicBezTo>
                    <a:pt x="215" y="53"/>
                    <a:pt x="215" y="53"/>
                    <a:pt x="215" y="53"/>
                  </a:cubicBezTo>
                  <a:cubicBezTo>
                    <a:pt x="213" y="53"/>
                    <a:pt x="213" y="53"/>
                    <a:pt x="213" y="53"/>
                  </a:cubicBezTo>
                  <a:cubicBezTo>
                    <a:pt x="212" y="53"/>
                    <a:pt x="212" y="53"/>
                    <a:pt x="212" y="53"/>
                  </a:cubicBezTo>
                  <a:cubicBezTo>
                    <a:pt x="211" y="53"/>
                    <a:pt x="211" y="53"/>
                    <a:pt x="211" y="53"/>
                  </a:cubicBezTo>
                  <a:cubicBezTo>
                    <a:pt x="211" y="52"/>
                    <a:pt x="211" y="52"/>
                    <a:pt x="211" y="52"/>
                  </a:cubicBezTo>
                  <a:cubicBezTo>
                    <a:pt x="210" y="51"/>
                    <a:pt x="210" y="51"/>
                    <a:pt x="210" y="51"/>
                  </a:cubicBezTo>
                  <a:cubicBezTo>
                    <a:pt x="212" y="51"/>
                    <a:pt x="212" y="51"/>
                    <a:pt x="212" y="51"/>
                  </a:cubicBezTo>
                  <a:cubicBezTo>
                    <a:pt x="210" y="50"/>
                    <a:pt x="210" y="50"/>
                    <a:pt x="210" y="50"/>
                  </a:cubicBezTo>
                  <a:cubicBezTo>
                    <a:pt x="209" y="49"/>
                    <a:pt x="209" y="49"/>
                    <a:pt x="209" y="49"/>
                  </a:cubicBezTo>
                  <a:cubicBezTo>
                    <a:pt x="208" y="49"/>
                    <a:pt x="208" y="49"/>
                    <a:pt x="208" y="49"/>
                  </a:cubicBezTo>
                  <a:cubicBezTo>
                    <a:pt x="208" y="48"/>
                    <a:pt x="208" y="48"/>
                    <a:pt x="208" y="48"/>
                  </a:cubicBezTo>
                  <a:cubicBezTo>
                    <a:pt x="208" y="47"/>
                    <a:pt x="208" y="47"/>
                    <a:pt x="208" y="47"/>
                  </a:cubicBezTo>
                  <a:cubicBezTo>
                    <a:pt x="208" y="47"/>
                    <a:pt x="208" y="47"/>
                    <a:pt x="208" y="47"/>
                  </a:cubicBezTo>
                  <a:cubicBezTo>
                    <a:pt x="208" y="46"/>
                    <a:pt x="208" y="46"/>
                    <a:pt x="208" y="46"/>
                  </a:cubicBezTo>
                  <a:cubicBezTo>
                    <a:pt x="207" y="45"/>
                    <a:pt x="207" y="45"/>
                    <a:pt x="207" y="45"/>
                  </a:cubicBezTo>
                  <a:cubicBezTo>
                    <a:pt x="207" y="42"/>
                    <a:pt x="207" y="42"/>
                    <a:pt x="207" y="42"/>
                  </a:cubicBezTo>
                  <a:cubicBezTo>
                    <a:pt x="208" y="41"/>
                    <a:pt x="208" y="41"/>
                    <a:pt x="208" y="41"/>
                  </a:cubicBezTo>
                  <a:cubicBezTo>
                    <a:pt x="208" y="40"/>
                    <a:pt x="208" y="40"/>
                    <a:pt x="208" y="40"/>
                  </a:cubicBezTo>
                  <a:cubicBezTo>
                    <a:pt x="208" y="38"/>
                    <a:pt x="208" y="38"/>
                    <a:pt x="208" y="38"/>
                  </a:cubicBezTo>
                  <a:cubicBezTo>
                    <a:pt x="209" y="38"/>
                    <a:pt x="209" y="38"/>
                    <a:pt x="209" y="38"/>
                  </a:cubicBezTo>
                  <a:cubicBezTo>
                    <a:pt x="208" y="37"/>
                    <a:pt x="208" y="37"/>
                    <a:pt x="208" y="37"/>
                  </a:cubicBezTo>
                  <a:cubicBezTo>
                    <a:pt x="209" y="37"/>
                    <a:pt x="209" y="37"/>
                    <a:pt x="209" y="37"/>
                  </a:cubicBezTo>
                  <a:cubicBezTo>
                    <a:pt x="209" y="36"/>
                    <a:pt x="209" y="36"/>
                    <a:pt x="209" y="36"/>
                  </a:cubicBezTo>
                  <a:cubicBezTo>
                    <a:pt x="211" y="35"/>
                    <a:pt x="211" y="35"/>
                    <a:pt x="211" y="35"/>
                  </a:cubicBezTo>
                  <a:cubicBezTo>
                    <a:pt x="211" y="35"/>
                    <a:pt x="211" y="35"/>
                    <a:pt x="211" y="35"/>
                  </a:cubicBezTo>
                  <a:cubicBezTo>
                    <a:pt x="212" y="36"/>
                    <a:pt x="212" y="36"/>
                    <a:pt x="212" y="36"/>
                  </a:cubicBezTo>
                  <a:cubicBezTo>
                    <a:pt x="213" y="35"/>
                    <a:pt x="213" y="35"/>
                    <a:pt x="213" y="35"/>
                  </a:cubicBezTo>
                  <a:cubicBezTo>
                    <a:pt x="214" y="35"/>
                    <a:pt x="214" y="35"/>
                    <a:pt x="214" y="35"/>
                  </a:cubicBezTo>
                  <a:cubicBezTo>
                    <a:pt x="214" y="37"/>
                    <a:pt x="214" y="37"/>
                    <a:pt x="214" y="37"/>
                  </a:cubicBezTo>
                  <a:cubicBezTo>
                    <a:pt x="216" y="37"/>
                    <a:pt x="216" y="37"/>
                    <a:pt x="216" y="37"/>
                  </a:cubicBezTo>
                  <a:cubicBezTo>
                    <a:pt x="217" y="36"/>
                    <a:pt x="217" y="36"/>
                    <a:pt x="217" y="36"/>
                  </a:cubicBezTo>
                  <a:cubicBezTo>
                    <a:pt x="217" y="36"/>
                    <a:pt x="217" y="36"/>
                    <a:pt x="217" y="36"/>
                  </a:cubicBezTo>
                  <a:cubicBezTo>
                    <a:pt x="217" y="37"/>
                    <a:pt x="217" y="37"/>
                    <a:pt x="217" y="37"/>
                  </a:cubicBezTo>
                  <a:cubicBezTo>
                    <a:pt x="218" y="37"/>
                    <a:pt x="218" y="37"/>
                    <a:pt x="218" y="37"/>
                  </a:cubicBezTo>
                  <a:cubicBezTo>
                    <a:pt x="219" y="38"/>
                    <a:pt x="219" y="38"/>
                    <a:pt x="219" y="38"/>
                  </a:cubicBezTo>
                  <a:cubicBezTo>
                    <a:pt x="219" y="38"/>
                    <a:pt x="219" y="38"/>
                    <a:pt x="219" y="38"/>
                  </a:cubicBezTo>
                  <a:cubicBezTo>
                    <a:pt x="218" y="39"/>
                    <a:pt x="218" y="39"/>
                    <a:pt x="218" y="39"/>
                  </a:cubicBezTo>
                  <a:cubicBezTo>
                    <a:pt x="218" y="39"/>
                    <a:pt x="218" y="39"/>
                    <a:pt x="218" y="39"/>
                  </a:cubicBezTo>
                  <a:cubicBezTo>
                    <a:pt x="218" y="40"/>
                    <a:pt x="218" y="40"/>
                    <a:pt x="218" y="40"/>
                  </a:cubicBezTo>
                  <a:cubicBezTo>
                    <a:pt x="218" y="41"/>
                    <a:pt x="218" y="41"/>
                    <a:pt x="218" y="41"/>
                  </a:cubicBezTo>
                  <a:cubicBezTo>
                    <a:pt x="217" y="42"/>
                    <a:pt x="217" y="42"/>
                    <a:pt x="217" y="42"/>
                  </a:cubicBezTo>
                  <a:cubicBezTo>
                    <a:pt x="216" y="42"/>
                    <a:pt x="216" y="42"/>
                    <a:pt x="216" y="42"/>
                  </a:cubicBezTo>
                  <a:cubicBezTo>
                    <a:pt x="215" y="43"/>
                    <a:pt x="215" y="43"/>
                    <a:pt x="215" y="43"/>
                  </a:cubicBezTo>
                  <a:cubicBezTo>
                    <a:pt x="216" y="43"/>
                    <a:pt x="216" y="43"/>
                    <a:pt x="216" y="43"/>
                  </a:cubicBezTo>
                  <a:cubicBezTo>
                    <a:pt x="218" y="43"/>
                    <a:pt x="218" y="43"/>
                    <a:pt x="218" y="43"/>
                  </a:cubicBezTo>
                  <a:cubicBezTo>
                    <a:pt x="220" y="41"/>
                    <a:pt x="220" y="41"/>
                    <a:pt x="220" y="41"/>
                  </a:cubicBezTo>
                  <a:cubicBezTo>
                    <a:pt x="220" y="41"/>
                    <a:pt x="220" y="41"/>
                    <a:pt x="220" y="41"/>
                  </a:cubicBezTo>
                  <a:cubicBezTo>
                    <a:pt x="220" y="41"/>
                    <a:pt x="220" y="41"/>
                    <a:pt x="220" y="41"/>
                  </a:cubicBezTo>
                  <a:cubicBezTo>
                    <a:pt x="220" y="42"/>
                    <a:pt x="220" y="42"/>
                    <a:pt x="220" y="42"/>
                  </a:cubicBezTo>
                  <a:cubicBezTo>
                    <a:pt x="220" y="43"/>
                    <a:pt x="220" y="43"/>
                    <a:pt x="220" y="43"/>
                  </a:cubicBezTo>
                  <a:cubicBezTo>
                    <a:pt x="221" y="43"/>
                    <a:pt x="221" y="43"/>
                    <a:pt x="221" y="43"/>
                  </a:cubicBezTo>
                  <a:cubicBezTo>
                    <a:pt x="221" y="42"/>
                    <a:pt x="221" y="42"/>
                    <a:pt x="221" y="42"/>
                  </a:cubicBezTo>
                  <a:cubicBezTo>
                    <a:pt x="222" y="41"/>
                    <a:pt x="222" y="41"/>
                    <a:pt x="222" y="41"/>
                  </a:cubicBezTo>
                  <a:cubicBezTo>
                    <a:pt x="223" y="42"/>
                    <a:pt x="223" y="42"/>
                    <a:pt x="223" y="42"/>
                  </a:cubicBezTo>
                  <a:cubicBezTo>
                    <a:pt x="224" y="41"/>
                    <a:pt x="224" y="41"/>
                    <a:pt x="224" y="41"/>
                  </a:cubicBezTo>
                  <a:cubicBezTo>
                    <a:pt x="224" y="41"/>
                    <a:pt x="224" y="41"/>
                    <a:pt x="224" y="41"/>
                  </a:cubicBezTo>
                  <a:cubicBezTo>
                    <a:pt x="224" y="40"/>
                    <a:pt x="224" y="40"/>
                    <a:pt x="224" y="40"/>
                  </a:cubicBezTo>
                  <a:cubicBezTo>
                    <a:pt x="225" y="41"/>
                    <a:pt x="225" y="41"/>
                    <a:pt x="225" y="41"/>
                  </a:cubicBezTo>
                  <a:cubicBezTo>
                    <a:pt x="226" y="40"/>
                    <a:pt x="226" y="40"/>
                    <a:pt x="226" y="40"/>
                  </a:cubicBezTo>
                  <a:cubicBezTo>
                    <a:pt x="227" y="42"/>
                    <a:pt x="227" y="42"/>
                    <a:pt x="227" y="42"/>
                  </a:cubicBezTo>
                  <a:cubicBezTo>
                    <a:pt x="227" y="42"/>
                    <a:pt x="227" y="42"/>
                    <a:pt x="227" y="42"/>
                  </a:cubicBezTo>
                  <a:cubicBezTo>
                    <a:pt x="227" y="44"/>
                    <a:pt x="227" y="44"/>
                    <a:pt x="227" y="44"/>
                  </a:cubicBezTo>
                  <a:cubicBezTo>
                    <a:pt x="227" y="44"/>
                    <a:pt x="227" y="44"/>
                    <a:pt x="227" y="44"/>
                  </a:cubicBezTo>
                  <a:cubicBezTo>
                    <a:pt x="227" y="45"/>
                    <a:pt x="227" y="45"/>
                    <a:pt x="227" y="45"/>
                  </a:cubicBezTo>
                  <a:cubicBezTo>
                    <a:pt x="226" y="46"/>
                    <a:pt x="226" y="46"/>
                    <a:pt x="226" y="46"/>
                  </a:cubicBezTo>
                  <a:cubicBezTo>
                    <a:pt x="228" y="48"/>
                    <a:pt x="228" y="48"/>
                    <a:pt x="228" y="48"/>
                  </a:cubicBezTo>
                  <a:cubicBezTo>
                    <a:pt x="227" y="48"/>
                    <a:pt x="227" y="48"/>
                    <a:pt x="227" y="48"/>
                  </a:cubicBezTo>
                  <a:cubicBezTo>
                    <a:pt x="227" y="49"/>
                    <a:pt x="227" y="49"/>
                    <a:pt x="227" y="49"/>
                  </a:cubicBezTo>
                  <a:cubicBezTo>
                    <a:pt x="226" y="49"/>
                    <a:pt x="226" y="49"/>
                    <a:pt x="226" y="49"/>
                  </a:cubicBezTo>
                  <a:cubicBezTo>
                    <a:pt x="227" y="49"/>
                    <a:pt x="227" y="49"/>
                    <a:pt x="227" y="49"/>
                  </a:cubicBezTo>
                  <a:cubicBezTo>
                    <a:pt x="228" y="49"/>
                    <a:pt x="228" y="49"/>
                    <a:pt x="228" y="49"/>
                  </a:cubicBezTo>
                  <a:cubicBezTo>
                    <a:pt x="229" y="48"/>
                    <a:pt x="229" y="48"/>
                    <a:pt x="229" y="48"/>
                  </a:cubicBezTo>
                  <a:cubicBezTo>
                    <a:pt x="231" y="48"/>
                    <a:pt x="231" y="48"/>
                    <a:pt x="231" y="48"/>
                  </a:cubicBezTo>
                  <a:cubicBezTo>
                    <a:pt x="231" y="47"/>
                    <a:pt x="231" y="47"/>
                    <a:pt x="231" y="47"/>
                  </a:cubicBezTo>
                  <a:cubicBezTo>
                    <a:pt x="231" y="45"/>
                    <a:pt x="231" y="45"/>
                    <a:pt x="231" y="45"/>
                  </a:cubicBezTo>
                  <a:cubicBezTo>
                    <a:pt x="231" y="44"/>
                    <a:pt x="231" y="44"/>
                    <a:pt x="231" y="44"/>
                  </a:cubicBezTo>
                  <a:cubicBezTo>
                    <a:pt x="230" y="44"/>
                    <a:pt x="230" y="44"/>
                    <a:pt x="230" y="44"/>
                  </a:cubicBezTo>
                  <a:cubicBezTo>
                    <a:pt x="230" y="44"/>
                    <a:pt x="230" y="44"/>
                    <a:pt x="230" y="44"/>
                  </a:cubicBezTo>
                  <a:cubicBezTo>
                    <a:pt x="230" y="43"/>
                    <a:pt x="230" y="43"/>
                    <a:pt x="230" y="43"/>
                  </a:cubicBezTo>
                  <a:cubicBezTo>
                    <a:pt x="230" y="43"/>
                    <a:pt x="230" y="43"/>
                    <a:pt x="230" y="43"/>
                  </a:cubicBezTo>
                  <a:cubicBezTo>
                    <a:pt x="231" y="43"/>
                    <a:pt x="231" y="43"/>
                    <a:pt x="231" y="43"/>
                  </a:cubicBezTo>
                  <a:cubicBezTo>
                    <a:pt x="231" y="43"/>
                    <a:pt x="231" y="43"/>
                    <a:pt x="231" y="43"/>
                  </a:cubicBezTo>
                  <a:cubicBezTo>
                    <a:pt x="232" y="43"/>
                    <a:pt x="232" y="43"/>
                    <a:pt x="232" y="43"/>
                  </a:cubicBezTo>
                  <a:cubicBezTo>
                    <a:pt x="233" y="43"/>
                    <a:pt x="233" y="43"/>
                    <a:pt x="233" y="43"/>
                  </a:cubicBezTo>
                  <a:cubicBezTo>
                    <a:pt x="234" y="42"/>
                    <a:pt x="234" y="42"/>
                    <a:pt x="234" y="42"/>
                  </a:cubicBezTo>
                  <a:cubicBezTo>
                    <a:pt x="235" y="42"/>
                    <a:pt x="235" y="42"/>
                    <a:pt x="235" y="42"/>
                  </a:cubicBezTo>
                  <a:cubicBezTo>
                    <a:pt x="236" y="42"/>
                    <a:pt x="236" y="42"/>
                    <a:pt x="236" y="42"/>
                  </a:cubicBezTo>
                  <a:cubicBezTo>
                    <a:pt x="236" y="41"/>
                    <a:pt x="236" y="41"/>
                    <a:pt x="236" y="41"/>
                  </a:cubicBezTo>
                  <a:cubicBezTo>
                    <a:pt x="237" y="40"/>
                    <a:pt x="237" y="40"/>
                    <a:pt x="237" y="40"/>
                  </a:cubicBezTo>
                  <a:cubicBezTo>
                    <a:pt x="237" y="41"/>
                    <a:pt x="237" y="41"/>
                    <a:pt x="237" y="41"/>
                  </a:cubicBezTo>
                  <a:cubicBezTo>
                    <a:pt x="238" y="40"/>
                    <a:pt x="238" y="40"/>
                    <a:pt x="238" y="40"/>
                  </a:cubicBezTo>
                  <a:cubicBezTo>
                    <a:pt x="239" y="40"/>
                    <a:pt x="239" y="40"/>
                    <a:pt x="239" y="40"/>
                  </a:cubicBezTo>
                  <a:cubicBezTo>
                    <a:pt x="239" y="40"/>
                    <a:pt x="239" y="40"/>
                    <a:pt x="239" y="40"/>
                  </a:cubicBezTo>
                  <a:cubicBezTo>
                    <a:pt x="240" y="40"/>
                    <a:pt x="240" y="40"/>
                    <a:pt x="240" y="40"/>
                  </a:cubicBezTo>
                  <a:cubicBezTo>
                    <a:pt x="240" y="40"/>
                    <a:pt x="240" y="40"/>
                    <a:pt x="240" y="40"/>
                  </a:cubicBezTo>
                  <a:cubicBezTo>
                    <a:pt x="240" y="41"/>
                    <a:pt x="240" y="41"/>
                    <a:pt x="240" y="41"/>
                  </a:cubicBezTo>
                  <a:cubicBezTo>
                    <a:pt x="240" y="42"/>
                    <a:pt x="240" y="42"/>
                    <a:pt x="240" y="42"/>
                  </a:cubicBezTo>
                  <a:cubicBezTo>
                    <a:pt x="242" y="41"/>
                    <a:pt x="242" y="41"/>
                    <a:pt x="242" y="41"/>
                  </a:cubicBezTo>
                  <a:cubicBezTo>
                    <a:pt x="243" y="42"/>
                    <a:pt x="243" y="42"/>
                    <a:pt x="243" y="42"/>
                  </a:cubicBezTo>
                  <a:cubicBezTo>
                    <a:pt x="243" y="42"/>
                    <a:pt x="243" y="42"/>
                    <a:pt x="243" y="42"/>
                  </a:cubicBezTo>
                  <a:cubicBezTo>
                    <a:pt x="247" y="44"/>
                    <a:pt x="247" y="44"/>
                    <a:pt x="247" y="44"/>
                  </a:cubicBezTo>
                  <a:cubicBezTo>
                    <a:pt x="248" y="44"/>
                    <a:pt x="248" y="44"/>
                    <a:pt x="248" y="44"/>
                  </a:cubicBezTo>
                  <a:cubicBezTo>
                    <a:pt x="248" y="45"/>
                    <a:pt x="248" y="45"/>
                    <a:pt x="248" y="45"/>
                  </a:cubicBezTo>
                  <a:cubicBezTo>
                    <a:pt x="248" y="45"/>
                    <a:pt x="248" y="45"/>
                    <a:pt x="248" y="45"/>
                  </a:cubicBezTo>
                  <a:cubicBezTo>
                    <a:pt x="249" y="47"/>
                    <a:pt x="249" y="47"/>
                    <a:pt x="249" y="47"/>
                  </a:cubicBezTo>
                  <a:cubicBezTo>
                    <a:pt x="250" y="47"/>
                    <a:pt x="250" y="47"/>
                    <a:pt x="250" y="47"/>
                  </a:cubicBezTo>
                  <a:cubicBezTo>
                    <a:pt x="250" y="46"/>
                    <a:pt x="250" y="46"/>
                    <a:pt x="250" y="46"/>
                  </a:cubicBezTo>
                  <a:cubicBezTo>
                    <a:pt x="250" y="46"/>
                    <a:pt x="250" y="46"/>
                    <a:pt x="250" y="46"/>
                  </a:cubicBezTo>
                  <a:cubicBezTo>
                    <a:pt x="251" y="45"/>
                    <a:pt x="251" y="45"/>
                    <a:pt x="251" y="45"/>
                  </a:cubicBezTo>
                  <a:cubicBezTo>
                    <a:pt x="250" y="45"/>
                    <a:pt x="250" y="45"/>
                    <a:pt x="250" y="45"/>
                  </a:cubicBezTo>
                  <a:cubicBezTo>
                    <a:pt x="249" y="45"/>
                    <a:pt x="249" y="45"/>
                    <a:pt x="249" y="45"/>
                  </a:cubicBezTo>
                  <a:cubicBezTo>
                    <a:pt x="249" y="44"/>
                    <a:pt x="249" y="44"/>
                    <a:pt x="249" y="44"/>
                  </a:cubicBezTo>
                  <a:cubicBezTo>
                    <a:pt x="250" y="44"/>
                    <a:pt x="250" y="44"/>
                    <a:pt x="250" y="44"/>
                  </a:cubicBezTo>
                  <a:cubicBezTo>
                    <a:pt x="250" y="44"/>
                    <a:pt x="250" y="44"/>
                    <a:pt x="250" y="44"/>
                  </a:cubicBezTo>
                  <a:cubicBezTo>
                    <a:pt x="251" y="44"/>
                    <a:pt x="251" y="44"/>
                    <a:pt x="251" y="44"/>
                  </a:cubicBezTo>
                  <a:cubicBezTo>
                    <a:pt x="252" y="45"/>
                    <a:pt x="252" y="45"/>
                    <a:pt x="252" y="45"/>
                  </a:cubicBezTo>
                  <a:cubicBezTo>
                    <a:pt x="252" y="46"/>
                    <a:pt x="252" y="46"/>
                    <a:pt x="252" y="46"/>
                  </a:cubicBezTo>
                  <a:cubicBezTo>
                    <a:pt x="253" y="47"/>
                    <a:pt x="253" y="47"/>
                    <a:pt x="253" y="47"/>
                  </a:cubicBezTo>
                  <a:cubicBezTo>
                    <a:pt x="253" y="48"/>
                    <a:pt x="253" y="48"/>
                    <a:pt x="253" y="48"/>
                  </a:cubicBezTo>
                  <a:cubicBezTo>
                    <a:pt x="254" y="48"/>
                    <a:pt x="254" y="48"/>
                    <a:pt x="254" y="48"/>
                  </a:cubicBezTo>
                  <a:cubicBezTo>
                    <a:pt x="254" y="48"/>
                    <a:pt x="254" y="48"/>
                    <a:pt x="254" y="48"/>
                  </a:cubicBezTo>
                  <a:cubicBezTo>
                    <a:pt x="254" y="47"/>
                    <a:pt x="254" y="47"/>
                    <a:pt x="254" y="47"/>
                  </a:cubicBezTo>
                  <a:cubicBezTo>
                    <a:pt x="255" y="48"/>
                    <a:pt x="255" y="48"/>
                    <a:pt x="255" y="48"/>
                  </a:cubicBezTo>
                  <a:cubicBezTo>
                    <a:pt x="256" y="49"/>
                    <a:pt x="256" y="49"/>
                    <a:pt x="256" y="49"/>
                  </a:cubicBezTo>
                  <a:cubicBezTo>
                    <a:pt x="256" y="49"/>
                    <a:pt x="256" y="49"/>
                    <a:pt x="256" y="49"/>
                  </a:cubicBezTo>
                  <a:cubicBezTo>
                    <a:pt x="256" y="50"/>
                    <a:pt x="256" y="50"/>
                    <a:pt x="256" y="50"/>
                  </a:cubicBezTo>
                  <a:cubicBezTo>
                    <a:pt x="256" y="51"/>
                    <a:pt x="256" y="51"/>
                    <a:pt x="256" y="51"/>
                  </a:cubicBezTo>
                  <a:cubicBezTo>
                    <a:pt x="256" y="51"/>
                    <a:pt x="256" y="51"/>
                    <a:pt x="256" y="51"/>
                  </a:cubicBezTo>
                  <a:cubicBezTo>
                    <a:pt x="256" y="50"/>
                    <a:pt x="256" y="50"/>
                    <a:pt x="256" y="50"/>
                  </a:cubicBezTo>
                  <a:cubicBezTo>
                    <a:pt x="256" y="50"/>
                    <a:pt x="256" y="50"/>
                    <a:pt x="256" y="50"/>
                  </a:cubicBezTo>
                  <a:cubicBezTo>
                    <a:pt x="255" y="50"/>
                    <a:pt x="255" y="50"/>
                    <a:pt x="255" y="50"/>
                  </a:cubicBezTo>
                  <a:cubicBezTo>
                    <a:pt x="255" y="50"/>
                    <a:pt x="255" y="50"/>
                    <a:pt x="255" y="50"/>
                  </a:cubicBezTo>
                  <a:cubicBezTo>
                    <a:pt x="254" y="50"/>
                    <a:pt x="254" y="50"/>
                    <a:pt x="254" y="50"/>
                  </a:cubicBezTo>
                  <a:cubicBezTo>
                    <a:pt x="253" y="49"/>
                    <a:pt x="253" y="49"/>
                    <a:pt x="253" y="49"/>
                  </a:cubicBezTo>
                  <a:cubicBezTo>
                    <a:pt x="251" y="49"/>
                    <a:pt x="251" y="49"/>
                    <a:pt x="251" y="49"/>
                  </a:cubicBezTo>
                  <a:cubicBezTo>
                    <a:pt x="251" y="49"/>
                    <a:pt x="251" y="49"/>
                    <a:pt x="251" y="49"/>
                  </a:cubicBezTo>
                  <a:cubicBezTo>
                    <a:pt x="252" y="50"/>
                    <a:pt x="252" y="50"/>
                    <a:pt x="252" y="50"/>
                  </a:cubicBezTo>
                  <a:cubicBezTo>
                    <a:pt x="253" y="50"/>
                    <a:pt x="253" y="50"/>
                    <a:pt x="253" y="50"/>
                  </a:cubicBezTo>
                  <a:cubicBezTo>
                    <a:pt x="253" y="51"/>
                    <a:pt x="253" y="51"/>
                    <a:pt x="253" y="51"/>
                  </a:cubicBezTo>
                  <a:cubicBezTo>
                    <a:pt x="253" y="51"/>
                    <a:pt x="253" y="51"/>
                    <a:pt x="253" y="51"/>
                  </a:cubicBezTo>
                  <a:cubicBezTo>
                    <a:pt x="254" y="52"/>
                    <a:pt x="254" y="52"/>
                    <a:pt x="254" y="52"/>
                  </a:cubicBezTo>
                  <a:cubicBezTo>
                    <a:pt x="254" y="52"/>
                    <a:pt x="254" y="52"/>
                    <a:pt x="254" y="52"/>
                  </a:cubicBezTo>
                  <a:cubicBezTo>
                    <a:pt x="255" y="52"/>
                    <a:pt x="255" y="52"/>
                    <a:pt x="255" y="52"/>
                  </a:cubicBezTo>
                  <a:cubicBezTo>
                    <a:pt x="255" y="51"/>
                    <a:pt x="255" y="51"/>
                    <a:pt x="255" y="51"/>
                  </a:cubicBezTo>
                  <a:cubicBezTo>
                    <a:pt x="255" y="51"/>
                    <a:pt x="255" y="51"/>
                    <a:pt x="255" y="51"/>
                  </a:cubicBezTo>
                  <a:cubicBezTo>
                    <a:pt x="256" y="51"/>
                    <a:pt x="256" y="51"/>
                    <a:pt x="256" y="51"/>
                  </a:cubicBezTo>
                  <a:cubicBezTo>
                    <a:pt x="256" y="52"/>
                    <a:pt x="256" y="52"/>
                    <a:pt x="256" y="52"/>
                  </a:cubicBezTo>
                  <a:cubicBezTo>
                    <a:pt x="257" y="52"/>
                    <a:pt x="257" y="52"/>
                    <a:pt x="257" y="52"/>
                  </a:cubicBezTo>
                  <a:cubicBezTo>
                    <a:pt x="257" y="52"/>
                    <a:pt x="257" y="52"/>
                    <a:pt x="257" y="52"/>
                  </a:cubicBezTo>
                  <a:cubicBezTo>
                    <a:pt x="258" y="52"/>
                    <a:pt x="258" y="52"/>
                    <a:pt x="258" y="52"/>
                  </a:cubicBezTo>
                  <a:cubicBezTo>
                    <a:pt x="257" y="53"/>
                    <a:pt x="257" y="53"/>
                    <a:pt x="257" y="53"/>
                  </a:cubicBezTo>
                  <a:cubicBezTo>
                    <a:pt x="258" y="54"/>
                    <a:pt x="258" y="54"/>
                    <a:pt x="258" y="54"/>
                  </a:cubicBezTo>
                  <a:cubicBezTo>
                    <a:pt x="258" y="55"/>
                    <a:pt x="258" y="55"/>
                    <a:pt x="258" y="55"/>
                  </a:cubicBezTo>
                  <a:cubicBezTo>
                    <a:pt x="258" y="57"/>
                    <a:pt x="258" y="57"/>
                    <a:pt x="258" y="57"/>
                  </a:cubicBezTo>
                  <a:cubicBezTo>
                    <a:pt x="258" y="58"/>
                    <a:pt x="258" y="58"/>
                    <a:pt x="258" y="58"/>
                  </a:cubicBezTo>
                  <a:cubicBezTo>
                    <a:pt x="257" y="58"/>
                    <a:pt x="257" y="58"/>
                    <a:pt x="257" y="58"/>
                  </a:cubicBezTo>
                  <a:cubicBezTo>
                    <a:pt x="257" y="59"/>
                    <a:pt x="257" y="59"/>
                    <a:pt x="257" y="59"/>
                  </a:cubicBezTo>
                  <a:cubicBezTo>
                    <a:pt x="257" y="60"/>
                    <a:pt x="257" y="60"/>
                    <a:pt x="257" y="60"/>
                  </a:cubicBezTo>
                  <a:cubicBezTo>
                    <a:pt x="257" y="61"/>
                    <a:pt x="257" y="61"/>
                    <a:pt x="257" y="61"/>
                  </a:cubicBezTo>
                  <a:cubicBezTo>
                    <a:pt x="257" y="61"/>
                    <a:pt x="257" y="61"/>
                    <a:pt x="257" y="61"/>
                  </a:cubicBezTo>
                  <a:cubicBezTo>
                    <a:pt x="257" y="62"/>
                    <a:pt x="257" y="62"/>
                    <a:pt x="257" y="62"/>
                  </a:cubicBezTo>
                  <a:cubicBezTo>
                    <a:pt x="257" y="62"/>
                    <a:pt x="257" y="62"/>
                    <a:pt x="257" y="62"/>
                  </a:cubicBezTo>
                  <a:cubicBezTo>
                    <a:pt x="256" y="63"/>
                    <a:pt x="256" y="63"/>
                    <a:pt x="256" y="63"/>
                  </a:cubicBezTo>
                  <a:cubicBezTo>
                    <a:pt x="256" y="64"/>
                    <a:pt x="256" y="64"/>
                    <a:pt x="256" y="64"/>
                  </a:cubicBezTo>
                  <a:cubicBezTo>
                    <a:pt x="256" y="64"/>
                    <a:pt x="256" y="64"/>
                    <a:pt x="256" y="64"/>
                  </a:cubicBezTo>
                  <a:cubicBezTo>
                    <a:pt x="255" y="65"/>
                    <a:pt x="255" y="65"/>
                    <a:pt x="255" y="65"/>
                  </a:cubicBezTo>
                  <a:cubicBezTo>
                    <a:pt x="255" y="66"/>
                    <a:pt x="255" y="66"/>
                    <a:pt x="255" y="66"/>
                  </a:cubicBezTo>
                  <a:cubicBezTo>
                    <a:pt x="255" y="66"/>
                    <a:pt x="255" y="66"/>
                    <a:pt x="255" y="66"/>
                  </a:cubicBezTo>
                  <a:cubicBezTo>
                    <a:pt x="255" y="67"/>
                    <a:pt x="255" y="67"/>
                    <a:pt x="255" y="67"/>
                  </a:cubicBezTo>
                  <a:cubicBezTo>
                    <a:pt x="254" y="67"/>
                    <a:pt x="254" y="67"/>
                    <a:pt x="254" y="67"/>
                  </a:cubicBezTo>
                  <a:cubicBezTo>
                    <a:pt x="253" y="68"/>
                    <a:pt x="253" y="68"/>
                    <a:pt x="253" y="68"/>
                  </a:cubicBezTo>
                  <a:cubicBezTo>
                    <a:pt x="252" y="68"/>
                    <a:pt x="252" y="68"/>
                    <a:pt x="252" y="68"/>
                  </a:cubicBezTo>
                  <a:cubicBezTo>
                    <a:pt x="253" y="68"/>
                    <a:pt x="253" y="68"/>
                    <a:pt x="253" y="68"/>
                  </a:cubicBezTo>
                  <a:cubicBezTo>
                    <a:pt x="254" y="68"/>
                    <a:pt x="254" y="68"/>
                    <a:pt x="254" y="68"/>
                  </a:cubicBezTo>
                  <a:cubicBezTo>
                    <a:pt x="254" y="68"/>
                    <a:pt x="254" y="68"/>
                    <a:pt x="254" y="68"/>
                  </a:cubicBezTo>
                  <a:cubicBezTo>
                    <a:pt x="254" y="68"/>
                    <a:pt x="254" y="68"/>
                    <a:pt x="254" y="68"/>
                  </a:cubicBezTo>
                  <a:cubicBezTo>
                    <a:pt x="255" y="69"/>
                    <a:pt x="255" y="69"/>
                    <a:pt x="255" y="69"/>
                  </a:cubicBezTo>
                  <a:cubicBezTo>
                    <a:pt x="254" y="70"/>
                    <a:pt x="254" y="70"/>
                    <a:pt x="254" y="70"/>
                  </a:cubicBezTo>
                  <a:cubicBezTo>
                    <a:pt x="253" y="71"/>
                    <a:pt x="253" y="71"/>
                    <a:pt x="253" y="71"/>
                  </a:cubicBezTo>
                  <a:cubicBezTo>
                    <a:pt x="253" y="73"/>
                    <a:pt x="253" y="73"/>
                    <a:pt x="253" y="73"/>
                  </a:cubicBezTo>
                  <a:cubicBezTo>
                    <a:pt x="253" y="74"/>
                    <a:pt x="253" y="74"/>
                    <a:pt x="253" y="74"/>
                  </a:cubicBezTo>
                  <a:cubicBezTo>
                    <a:pt x="253" y="75"/>
                    <a:pt x="253" y="75"/>
                    <a:pt x="253" y="75"/>
                  </a:cubicBezTo>
                  <a:cubicBezTo>
                    <a:pt x="253" y="76"/>
                    <a:pt x="253" y="76"/>
                    <a:pt x="253" y="76"/>
                  </a:cubicBezTo>
                  <a:cubicBezTo>
                    <a:pt x="252" y="77"/>
                    <a:pt x="252" y="77"/>
                    <a:pt x="252" y="77"/>
                  </a:cubicBezTo>
                  <a:cubicBezTo>
                    <a:pt x="251" y="77"/>
                    <a:pt x="251" y="77"/>
                    <a:pt x="251" y="77"/>
                  </a:cubicBezTo>
                  <a:cubicBezTo>
                    <a:pt x="251" y="77"/>
                    <a:pt x="251" y="77"/>
                    <a:pt x="251" y="77"/>
                  </a:cubicBezTo>
                  <a:cubicBezTo>
                    <a:pt x="250" y="77"/>
                    <a:pt x="250" y="77"/>
                    <a:pt x="250" y="77"/>
                  </a:cubicBezTo>
                  <a:cubicBezTo>
                    <a:pt x="251" y="78"/>
                    <a:pt x="251" y="78"/>
                    <a:pt x="251" y="78"/>
                  </a:cubicBezTo>
                  <a:cubicBezTo>
                    <a:pt x="251" y="79"/>
                    <a:pt x="251" y="79"/>
                    <a:pt x="251" y="79"/>
                  </a:cubicBezTo>
                  <a:cubicBezTo>
                    <a:pt x="251" y="80"/>
                    <a:pt x="251" y="80"/>
                    <a:pt x="251" y="80"/>
                  </a:cubicBezTo>
                  <a:cubicBezTo>
                    <a:pt x="250" y="80"/>
                    <a:pt x="250" y="80"/>
                    <a:pt x="250" y="80"/>
                  </a:cubicBezTo>
                  <a:cubicBezTo>
                    <a:pt x="249" y="82"/>
                    <a:pt x="249" y="82"/>
                    <a:pt x="249" y="82"/>
                  </a:cubicBezTo>
                  <a:cubicBezTo>
                    <a:pt x="250" y="83"/>
                    <a:pt x="250" y="83"/>
                    <a:pt x="250" y="83"/>
                  </a:cubicBezTo>
                  <a:cubicBezTo>
                    <a:pt x="250" y="84"/>
                    <a:pt x="250" y="84"/>
                    <a:pt x="250" y="84"/>
                  </a:cubicBezTo>
                  <a:cubicBezTo>
                    <a:pt x="250" y="84"/>
                    <a:pt x="250" y="84"/>
                    <a:pt x="250" y="84"/>
                  </a:cubicBezTo>
                  <a:cubicBezTo>
                    <a:pt x="250" y="85"/>
                    <a:pt x="250" y="85"/>
                    <a:pt x="250" y="85"/>
                  </a:cubicBezTo>
                  <a:cubicBezTo>
                    <a:pt x="250" y="85"/>
                    <a:pt x="250" y="85"/>
                    <a:pt x="250" y="85"/>
                  </a:cubicBezTo>
                  <a:cubicBezTo>
                    <a:pt x="250" y="87"/>
                    <a:pt x="250" y="87"/>
                    <a:pt x="250" y="87"/>
                  </a:cubicBezTo>
                  <a:cubicBezTo>
                    <a:pt x="249" y="88"/>
                    <a:pt x="249" y="88"/>
                    <a:pt x="249" y="88"/>
                  </a:cubicBezTo>
                  <a:cubicBezTo>
                    <a:pt x="249" y="88"/>
                    <a:pt x="249" y="88"/>
                    <a:pt x="249" y="88"/>
                  </a:cubicBezTo>
                  <a:cubicBezTo>
                    <a:pt x="249" y="88"/>
                    <a:pt x="249" y="88"/>
                    <a:pt x="249" y="88"/>
                  </a:cubicBezTo>
                  <a:cubicBezTo>
                    <a:pt x="250" y="88"/>
                    <a:pt x="250" y="88"/>
                    <a:pt x="250" y="88"/>
                  </a:cubicBezTo>
                  <a:cubicBezTo>
                    <a:pt x="251" y="87"/>
                    <a:pt x="251" y="87"/>
                    <a:pt x="251" y="87"/>
                  </a:cubicBezTo>
                  <a:cubicBezTo>
                    <a:pt x="251" y="86"/>
                    <a:pt x="251" y="86"/>
                    <a:pt x="251" y="86"/>
                  </a:cubicBezTo>
                  <a:cubicBezTo>
                    <a:pt x="251" y="86"/>
                    <a:pt x="251" y="86"/>
                    <a:pt x="251" y="86"/>
                  </a:cubicBezTo>
                  <a:cubicBezTo>
                    <a:pt x="251" y="86"/>
                    <a:pt x="251" y="86"/>
                    <a:pt x="251" y="86"/>
                  </a:cubicBezTo>
                  <a:cubicBezTo>
                    <a:pt x="252" y="85"/>
                    <a:pt x="252" y="85"/>
                    <a:pt x="252" y="85"/>
                  </a:cubicBezTo>
                  <a:cubicBezTo>
                    <a:pt x="253" y="85"/>
                    <a:pt x="253" y="85"/>
                    <a:pt x="253" y="85"/>
                  </a:cubicBezTo>
                  <a:cubicBezTo>
                    <a:pt x="252" y="85"/>
                    <a:pt x="252" y="85"/>
                    <a:pt x="252" y="85"/>
                  </a:cubicBezTo>
                  <a:cubicBezTo>
                    <a:pt x="251" y="84"/>
                    <a:pt x="251" y="84"/>
                    <a:pt x="251" y="84"/>
                  </a:cubicBezTo>
                  <a:cubicBezTo>
                    <a:pt x="250" y="83"/>
                    <a:pt x="250" y="83"/>
                    <a:pt x="250" y="83"/>
                  </a:cubicBezTo>
                  <a:cubicBezTo>
                    <a:pt x="251" y="82"/>
                    <a:pt x="251" y="82"/>
                    <a:pt x="251" y="82"/>
                  </a:cubicBezTo>
                  <a:cubicBezTo>
                    <a:pt x="252" y="82"/>
                    <a:pt x="252" y="82"/>
                    <a:pt x="252" y="82"/>
                  </a:cubicBezTo>
                  <a:cubicBezTo>
                    <a:pt x="254" y="81"/>
                    <a:pt x="254" y="81"/>
                    <a:pt x="254" y="81"/>
                  </a:cubicBezTo>
                  <a:cubicBezTo>
                    <a:pt x="255" y="80"/>
                    <a:pt x="255" y="80"/>
                    <a:pt x="255" y="80"/>
                  </a:cubicBezTo>
                  <a:cubicBezTo>
                    <a:pt x="256" y="80"/>
                    <a:pt x="256" y="80"/>
                    <a:pt x="256" y="80"/>
                  </a:cubicBezTo>
                  <a:cubicBezTo>
                    <a:pt x="256" y="80"/>
                    <a:pt x="256" y="80"/>
                    <a:pt x="256" y="80"/>
                  </a:cubicBezTo>
                  <a:cubicBezTo>
                    <a:pt x="256" y="79"/>
                    <a:pt x="256" y="79"/>
                    <a:pt x="256" y="79"/>
                  </a:cubicBezTo>
                  <a:cubicBezTo>
                    <a:pt x="257" y="78"/>
                    <a:pt x="257" y="78"/>
                    <a:pt x="257" y="78"/>
                  </a:cubicBezTo>
                  <a:cubicBezTo>
                    <a:pt x="258" y="77"/>
                    <a:pt x="258" y="77"/>
                    <a:pt x="258" y="77"/>
                  </a:cubicBezTo>
                  <a:cubicBezTo>
                    <a:pt x="257" y="77"/>
                    <a:pt x="257" y="77"/>
                    <a:pt x="257" y="77"/>
                  </a:cubicBezTo>
                  <a:cubicBezTo>
                    <a:pt x="257" y="76"/>
                    <a:pt x="257" y="76"/>
                    <a:pt x="257" y="76"/>
                  </a:cubicBezTo>
                  <a:cubicBezTo>
                    <a:pt x="258" y="77"/>
                    <a:pt x="258" y="77"/>
                    <a:pt x="258" y="77"/>
                  </a:cubicBezTo>
                  <a:cubicBezTo>
                    <a:pt x="259" y="77"/>
                    <a:pt x="259" y="77"/>
                    <a:pt x="259" y="77"/>
                  </a:cubicBezTo>
                  <a:cubicBezTo>
                    <a:pt x="260" y="76"/>
                    <a:pt x="260" y="76"/>
                    <a:pt x="260" y="76"/>
                  </a:cubicBezTo>
                  <a:cubicBezTo>
                    <a:pt x="260" y="75"/>
                    <a:pt x="260" y="75"/>
                    <a:pt x="260" y="75"/>
                  </a:cubicBezTo>
                  <a:cubicBezTo>
                    <a:pt x="261" y="74"/>
                    <a:pt x="261" y="74"/>
                    <a:pt x="261" y="74"/>
                  </a:cubicBezTo>
                  <a:cubicBezTo>
                    <a:pt x="261" y="73"/>
                    <a:pt x="261" y="73"/>
                    <a:pt x="261" y="73"/>
                  </a:cubicBezTo>
                  <a:cubicBezTo>
                    <a:pt x="261" y="72"/>
                    <a:pt x="261" y="72"/>
                    <a:pt x="261" y="72"/>
                  </a:cubicBezTo>
                  <a:cubicBezTo>
                    <a:pt x="259" y="73"/>
                    <a:pt x="259" y="73"/>
                    <a:pt x="259" y="73"/>
                  </a:cubicBezTo>
                  <a:cubicBezTo>
                    <a:pt x="259" y="74"/>
                    <a:pt x="259" y="74"/>
                    <a:pt x="259" y="74"/>
                  </a:cubicBezTo>
                  <a:cubicBezTo>
                    <a:pt x="258" y="75"/>
                    <a:pt x="258" y="75"/>
                    <a:pt x="258" y="75"/>
                  </a:cubicBezTo>
                  <a:cubicBezTo>
                    <a:pt x="257" y="74"/>
                    <a:pt x="257" y="74"/>
                    <a:pt x="257" y="74"/>
                  </a:cubicBezTo>
                  <a:cubicBezTo>
                    <a:pt x="256" y="73"/>
                    <a:pt x="256" y="73"/>
                    <a:pt x="256" y="73"/>
                  </a:cubicBezTo>
                  <a:cubicBezTo>
                    <a:pt x="257" y="72"/>
                    <a:pt x="257" y="72"/>
                    <a:pt x="257" y="72"/>
                  </a:cubicBezTo>
                  <a:cubicBezTo>
                    <a:pt x="257" y="71"/>
                    <a:pt x="257" y="71"/>
                    <a:pt x="257" y="71"/>
                  </a:cubicBezTo>
                  <a:cubicBezTo>
                    <a:pt x="258" y="70"/>
                    <a:pt x="258" y="70"/>
                    <a:pt x="258" y="70"/>
                  </a:cubicBezTo>
                  <a:cubicBezTo>
                    <a:pt x="259" y="70"/>
                    <a:pt x="259" y="70"/>
                    <a:pt x="259" y="70"/>
                  </a:cubicBezTo>
                  <a:cubicBezTo>
                    <a:pt x="260" y="71"/>
                    <a:pt x="260" y="71"/>
                    <a:pt x="260" y="71"/>
                  </a:cubicBezTo>
                  <a:cubicBezTo>
                    <a:pt x="261" y="71"/>
                    <a:pt x="261" y="71"/>
                    <a:pt x="261" y="71"/>
                  </a:cubicBezTo>
                  <a:cubicBezTo>
                    <a:pt x="261" y="70"/>
                    <a:pt x="261" y="70"/>
                    <a:pt x="261" y="70"/>
                  </a:cubicBezTo>
                  <a:cubicBezTo>
                    <a:pt x="262" y="69"/>
                    <a:pt x="262" y="69"/>
                    <a:pt x="262" y="69"/>
                  </a:cubicBezTo>
                  <a:cubicBezTo>
                    <a:pt x="262" y="70"/>
                    <a:pt x="262" y="70"/>
                    <a:pt x="262" y="70"/>
                  </a:cubicBezTo>
                  <a:cubicBezTo>
                    <a:pt x="262" y="70"/>
                    <a:pt x="262" y="70"/>
                    <a:pt x="262" y="70"/>
                  </a:cubicBezTo>
                  <a:cubicBezTo>
                    <a:pt x="262" y="71"/>
                    <a:pt x="262" y="71"/>
                    <a:pt x="262" y="71"/>
                  </a:cubicBezTo>
                  <a:cubicBezTo>
                    <a:pt x="264" y="73"/>
                    <a:pt x="264" y="73"/>
                    <a:pt x="264" y="73"/>
                  </a:cubicBezTo>
                  <a:cubicBezTo>
                    <a:pt x="265" y="73"/>
                    <a:pt x="265" y="73"/>
                    <a:pt x="265" y="73"/>
                  </a:cubicBezTo>
                  <a:cubicBezTo>
                    <a:pt x="266" y="73"/>
                    <a:pt x="266" y="73"/>
                    <a:pt x="266" y="73"/>
                  </a:cubicBezTo>
                  <a:cubicBezTo>
                    <a:pt x="268" y="72"/>
                    <a:pt x="268" y="72"/>
                    <a:pt x="268" y="72"/>
                  </a:cubicBezTo>
                  <a:cubicBezTo>
                    <a:pt x="268" y="72"/>
                    <a:pt x="268" y="72"/>
                    <a:pt x="268" y="72"/>
                  </a:cubicBezTo>
                  <a:cubicBezTo>
                    <a:pt x="268" y="71"/>
                    <a:pt x="268" y="71"/>
                    <a:pt x="268" y="71"/>
                  </a:cubicBezTo>
                  <a:cubicBezTo>
                    <a:pt x="267" y="69"/>
                    <a:pt x="267" y="69"/>
                    <a:pt x="267" y="69"/>
                  </a:cubicBezTo>
                  <a:cubicBezTo>
                    <a:pt x="267" y="69"/>
                    <a:pt x="267" y="69"/>
                    <a:pt x="267" y="69"/>
                  </a:cubicBezTo>
                  <a:cubicBezTo>
                    <a:pt x="267" y="69"/>
                    <a:pt x="267" y="69"/>
                    <a:pt x="267" y="69"/>
                  </a:cubicBezTo>
                  <a:cubicBezTo>
                    <a:pt x="269" y="70"/>
                    <a:pt x="269" y="70"/>
                    <a:pt x="269" y="70"/>
                  </a:cubicBezTo>
                  <a:cubicBezTo>
                    <a:pt x="270" y="71"/>
                    <a:pt x="270" y="71"/>
                    <a:pt x="270" y="71"/>
                  </a:cubicBezTo>
                  <a:cubicBezTo>
                    <a:pt x="271" y="71"/>
                    <a:pt x="271" y="71"/>
                    <a:pt x="271" y="71"/>
                  </a:cubicBezTo>
                  <a:cubicBezTo>
                    <a:pt x="270" y="72"/>
                    <a:pt x="270" y="72"/>
                    <a:pt x="270" y="72"/>
                  </a:cubicBezTo>
                  <a:cubicBezTo>
                    <a:pt x="271" y="72"/>
                    <a:pt x="271" y="72"/>
                    <a:pt x="271" y="72"/>
                  </a:cubicBezTo>
                  <a:cubicBezTo>
                    <a:pt x="272" y="73"/>
                    <a:pt x="272" y="73"/>
                    <a:pt x="272" y="73"/>
                  </a:cubicBezTo>
                  <a:cubicBezTo>
                    <a:pt x="272" y="75"/>
                    <a:pt x="272" y="75"/>
                    <a:pt x="272" y="75"/>
                  </a:cubicBezTo>
                  <a:cubicBezTo>
                    <a:pt x="272" y="75"/>
                    <a:pt x="272" y="75"/>
                    <a:pt x="272" y="75"/>
                  </a:cubicBezTo>
                  <a:cubicBezTo>
                    <a:pt x="272" y="75"/>
                    <a:pt x="272" y="75"/>
                    <a:pt x="272" y="75"/>
                  </a:cubicBezTo>
                  <a:cubicBezTo>
                    <a:pt x="273" y="74"/>
                    <a:pt x="273" y="74"/>
                    <a:pt x="273" y="74"/>
                  </a:cubicBezTo>
                  <a:cubicBezTo>
                    <a:pt x="273" y="74"/>
                    <a:pt x="273" y="74"/>
                    <a:pt x="273" y="74"/>
                  </a:cubicBezTo>
                  <a:cubicBezTo>
                    <a:pt x="274" y="73"/>
                    <a:pt x="274" y="73"/>
                    <a:pt x="274" y="73"/>
                  </a:cubicBezTo>
                  <a:cubicBezTo>
                    <a:pt x="274" y="73"/>
                    <a:pt x="274" y="73"/>
                    <a:pt x="274" y="73"/>
                  </a:cubicBezTo>
                  <a:cubicBezTo>
                    <a:pt x="273" y="73"/>
                    <a:pt x="273" y="73"/>
                    <a:pt x="273" y="73"/>
                  </a:cubicBezTo>
                  <a:cubicBezTo>
                    <a:pt x="272" y="73"/>
                    <a:pt x="272" y="73"/>
                    <a:pt x="272" y="73"/>
                  </a:cubicBezTo>
                  <a:cubicBezTo>
                    <a:pt x="272" y="72"/>
                    <a:pt x="272" y="72"/>
                    <a:pt x="272" y="72"/>
                  </a:cubicBezTo>
                  <a:cubicBezTo>
                    <a:pt x="273" y="71"/>
                    <a:pt x="273" y="71"/>
                    <a:pt x="273" y="71"/>
                  </a:cubicBezTo>
                  <a:cubicBezTo>
                    <a:pt x="274" y="71"/>
                    <a:pt x="274" y="71"/>
                    <a:pt x="274" y="71"/>
                  </a:cubicBezTo>
                  <a:cubicBezTo>
                    <a:pt x="274" y="70"/>
                    <a:pt x="274" y="70"/>
                    <a:pt x="274" y="70"/>
                  </a:cubicBezTo>
                  <a:cubicBezTo>
                    <a:pt x="275" y="70"/>
                    <a:pt x="275" y="70"/>
                    <a:pt x="275" y="70"/>
                  </a:cubicBezTo>
                  <a:cubicBezTo>
                    <a:pt x="275" y="70"/>
                    <a:pt x="275" y="70"/>
                    <a:pt x="275" y="70"/>
                  </a:cubicBezTo>
                  <a:cubicBezTo>
                    <a:pt x="277" y="69"/>
                    <a:pt x="277" y="69"/>
                    <a:pt x="277" y="69"/>
                  </a:cubicBezTo>
                  <a:cubicBezTo>
                    <a:pt x="280" y="69"/>
                    <a:pt x="280" y="69"/>
                    <a:pt x="280" y="69"/>
                  </a:cubicBezTo>
                  <a:cubicBezTo>
                    <a:pt x="283" y="68"/>
                    <a:pt x="283" y="68"/>
                    <a:pt x="283" y="68"/>
                  </a:cubicBezTo>
                  <a:cubicBezTo>
                    <a:pt x="286" y="67"/>
                    <a:pt x="286" y="67"/>
                    <a:pt x="286" y="67"/>
                  </a:cubicBezTo>
                  <a:cubicBezTo>
                    <a:pt x="287" y="67"/>
                    <a:pt x="287" y="67"/>
                    <a:pt x="287" y="67"/>
                  </a:cubicBezTo>
                  <a:cubicBezTo>
                    <a:pt x="289" y="68"/>
                    <a:pt x="289" y="68"/>
                    <a:pt x="289" y="68"/>
                  </a:cubicBezTo>
                  <a:cubicBezTo>
                    <a:pt x="289" y="68"/>
                    <a:pt x="289" y="68"/>
                    <a:pt x="289" y="68"/>
                  </a:cubicBezTo>
                  <a:cubicBezTo>
                    <a:pt x="288" y="69"/>
                    <a:pt x="288" y="69"/>
                    <a:pt x="288" y="69"/>
                  </a:cubicBezTo>
                  <a:cubicBezTo>
                    <a:pt x="288" y="69"/>
                    <a:pt x="288" y="69"/>
                    <a:pt x="288" y="69"/>
                  </a:cubicBezTo>
                  <a:cubicBezTo>
                    <a:pt x="288" y="71"/>
                    <a:pt x="288" y="71"/>
                    <a:pt x="288" y="71"/>
                  </a:cubicBezTo>
                  <a:cubicBezTo>
                    <a:pt x="289" y="72"/>
                    <a:pt x="289" y="72"/>
                    <a:pt x="289" y="72"/>
                  </a:cubicBezTo>
                  <a:cubicBezTo>
                    <a:pt x="293" y="72"/>
                    <a:pt x="293" y="72"/>
                    <a:pt x="293" y="72"/>
                  </a:cubicBezTo>
                  <a:cubicBezTo>
                    <a:pt x="294" y="72"/>
                    <a:pt x="294" y="72"/>
                    <a:pt x="294" y="72"/>
                  </a:cubicBezTo>
                  <a:cubicBezTo>
                    <a:pt x="294" y="72"/>
                    <a:pt x="294" y="72"/>
                    <a:pt x="294" y="72"/>
                  </a:cubicBezTo>
                  <a:cubicBezTo>
                    <a:pt x="296" y="72"/>
                    <a:pt x="296" y="72"/>
                    <a:pt x="296" y="72"/>
                  </a:cubicBezTo>
                  <a:cubicBezTo>
                    <a:pt x="297" y="72"/>
                    <a:pt x="297" y="72"/>
                    <a:pt x="297" y="72"/>
                  </a:cubicBezTo>
                  <a:cubicBezTo>
                    <a:pt x="300" y="72"/>
                    <a:pt x="300" y="72"/>
                    <a:pt x="300" y="72"/>
                  </a:cubicBezTo>
                  <a:cubicBezTo>
                    <a:pt x="302" y="71"/>
                    <a:pt x="302" y="71"/>
                    <a:pt x="302" y="71"/>
                  </a:cubicBezTo>
                  <a:cubicBezTo>
                    <a:pt x="302" y="71"/>
                    <a:pt x="302" y="71"/>
                    <a:pt x="302" y="71"/>
                  </a:cubicBezTo>
                  <a:cubicBezTo>
                    <a:pt x="303" y="71"/>
                    <a:pt x="303" y="71"/>
                    <a:pt x="303" y="71"/>
                  </a:cubicBezTo>
                  <a:cubicBezTo>
                    <a:pt x="304" y="70"/>
                    <a:pt x="304" y="70"/>
                    <a:pt x="304" y="70"/>
                  </a:cubicBezTo>
                  <a:cubicBezTo>
                    <a:pt x="303" y="70"/>
                    <a:pt x="303" y="70"/>
                    <a:pt x="303" y="70"/>
                  </a:cubicBezTo>
                  <a:cubicBezTo>
                    <a:pt x="304" y="70"/>
                    <a:pt x="304" y="70"/>
                    <a:pt x="304" y="70"/>
                  </a:cubicBezTo>
                  <a:cubicBezTo>
                    <a:pt x="305" y="70"/>
                    <a:pt x="305" y="70"/>
                    <a:pt x="305" y="70"/>
                  </a:cubicBezTo>
                  <a:cubicBezTo>
                    <a:pt x="306" y="70"/>
                    <a:pt x="306" y="70"/>
                    <a:pt x="306" y="70"/>
                  </a:cubicBezTo>
                  <a:cubicBezTo>
                    <a:pt x="306" y="70"/>
                    <a:pt x="306" y="70"/>
                    <a:pt x="306" y="70"/>
                  </a:cubicBezTo>
                  <a:cubicBezTo>
                    <a:pt x="307" y="70"/>
                    <a:pt x="307" y="70"/>
                    <a:pt x="307" y="70"/>
                  </a:cubicBezTo>
                  <a:cubicBezTo>
                    <a:pt x="307" y="69"/>
                    <a:pt x="307" y="69"/>
                    <a:pt x="307" y="69"/>
                  </a:cubicBezTo>
                  <a:cubicBezTo>
                    <a:pt x="307" y="69"/>
                    <a:pt x="307" y="69"/>
                    <a:pt x="307" y="69"/>
                  </a:cubicBezTo>
                  <a:cubicBezTo>
                    <a:pt x="306" y="68"/>
                    <a:pt x="306" y="68"/>
                    <a:pt x="306" y="68"/>
                  </a:cubicBezTo>
                  <a:cubicBezTo>
                    <a:pt x="307" y="67"/>
                    <a:pt x="307" y="67"/>
                    <a:pt x="307" y="67"/>
                  </a:cubicBezTo>
                  <a:cubicBezTo>
                    <a:pt x="306" y="67"/>
                    <a:pt x="306" y="67"/>
                    <a:pt x="306" y="67"/>
                  </a:cubicBezTo>
                  <a:cubicBezTo>
                    <a:pt x="305" y="67"/>
                    <a:pt x="305" y="67"/>
                    <a:pt x="305" y="67"/>
                  </a:cubicBezTo>
                  <a:cubicBezTo>
                    <a:pt x="305" y="66"/>
                    <a:pt x="305" y="66"/>
                    <a:pt x="305" y="66"/>
                  </a:cubicBezTo>
                  <a:cubicBezTo>
                    <a:pt x="304" y="65"/>
                    <a:pt x="304" y="65"/>
                    <a:pt x="304" y="65"/>
                  </a:cubicBezTo>
                  <a:cubicBezTo>
                    <a:pt x="304" y="65"/>
                    <a:pt x="304" y="65"/>
                    <a:pt x="304" y="65"/>
                  </a:cubicBezTo>
                  <a:cubicBezTo>
                    <a:pt x="304" y="64"/>
                    <a:pt x="304" y="64"/>
                    <a:pt x="304" y="64"/>
                  </a:cubicBezTo>
                  <a:cubicBezTo>
                    <a:pt x="304" y="63"/>
                    <a:pt x="304" y="63"/>
                    <a:pt x="304" y="63"/>
                  </a:cubicBezTo>
                  <a:cubicBezTo>
                    <a:pt x="304" y="62"/>
                    <a:pt x="304" y="62"/>
                    <a:pt x="304" y="62"/>
                  </a:cubicBezTo>
                  <a:cubicBezTo>
                    <a:pt x="304" y="63"/>
                    <a:pt x="304" y="63"/>
                    <a:pt x="304" y="63"/>
                  </a:cubicBezTo>
                  <a:cubicBezTo>
                    <a:pt x="305" y="63"/>
                    <a:pt x="305" y="63"/>
                    <a:pt x="305" y="63"/>
                  </a:cubicBezTo>
                  <a:cubicBezTo>
                    <a:pt x="306" y="62"/>
                    <a:pt x="306" y="62"/>
                    <a:pt x="306" y="62"/>
                  </a:cubicBezTo>
                  <a:cubicBezTo>
                    <a:pt x="305" y="62"/>
                    <a:pt x="305" y="62"/>
                    <a:pt x="305" y="62"/>
                  </a:cubicBezTo>
                  <a:cubicBezTo>
                    <a:pt x="305" y="61"/>
                    <a:pt x="305" y="61"/>
                    <a:pt x="305" y="61"/>
                  </a:cubicBezTo>
                  <a:cubicBezTo>
                    <a:pt x="306" y="61"/>
                    <a:pt x="306" y="61"/>
                    <a:pt x="306" y="61"/>
                  </a:cubicBezTo>
                  <a:cubicBezTo>
                    <a:pt x="307" y="62"/>
                    <a:pt x="307" y="62"/>
                    <a:pt x="307" y="62"/>
                  </a:cubicBezTo>
                  <a:cubicBezTo>
                    <a:pt x="307" y="62"/>
                    <a:pt x="307" y="62"/>
                    <a:pt x="307" y="62"/>
                  </a:cubicBezTo>
                  <a:cubicBezTo>
                    <a:pt x="308" y="61"/>
                    <a:pt x="308" y="61"/>
                    <a:pt x="308" y="61"/>
                  </a:cubicBezTo>
                  <a:cubicBezTo>
                    <a:pt x="308" y="61"/>
                    <a:pt x="308" y="61"/>
                    <a:pt x="308" y="61"/>
                  </a:cubicBezTo>
                  <a:cubicBezTo>
                    <a:pt x="309" y="61"/>
                    <a:pt x="309" y="61"/>
                    <a:pt x="309" y="61"/>
                  </a:cubicBezTo>
                  <a:cubicBezTo>
                    <a:pt x="310" y="61"/>
                    <a:pt x="310" y="61"/>
                    <a:pt x="310" y="61"/>
                  </a:cubicBezTo>
                  <a:cubicBezTo>
                    <a:pt x="310" y="61"/>
                    <a:pt x="310" y="61"/>
                    <a:pt x="310" y="61"/>
                  </a:cubicBezTo>
                  <a:cubicBezTo>
                    <a:pt x="311" y="61"/>
                    <a:pt x="311" y="61"/>
                    <a:pt x="311" y="61"/>
                  </a:cubicBezTo>
                  <a:cubicBezTo>
                    <a:pt x="312" y="62"/>
                    <a:pt x="312" y="62"/>
                    <a:pt x="312" y="62"/>
                  </a:cubicBezTo>
                  <a:cubicBezTo>
                    <a:pt x="312" y="62"/>
                    <a:pt x="312" y="62"/>
                    <a:pt x="312" y="62"/>
                  </a:cubicBezTo>
                  <a:cubicBezTo>
                    <a:pt x="313" y="62"/>
                    <a:pt x="313" y="62"/>
                    <a:pt x="313" y="62"/>
                  </a:cubicBezTo>
                  <a:cubicBezTo>
                    <a:pt x="313" y="61"/>
                    <a:pt x="313" y="61"/>
                    <a:pt x="313" y="61"/>
                  </a:cubicBezTo>
                  <a:cubicBezTo>
                    <a:pt x="313" y="61"/>
                    <a:pt x="313" y="61"/>
                    <a:pt x="313" y="61"/>
                  </a:cubicBezTo>
                  <a:cubicBezTo>
                    <a:pt x="314" y="62"/>
                    <a:pt x="314" y="62"/>
                    <a:pt x="314" y="62"/>
                  </a:cubicBezTo>
                  <a:cubicBezTo>
                    <a:pt x="313" y="63"/>
                    <a:pt x="313" y="63"/>
                    <a:pt x="313" y="63"/>
                  </a:cubicBezTo>
                  <a:cubicBezTo>
                    <a:pt x="313" y="63"/>
                    <a:pt x="313" y="63"/>
                    <a:pt x="313" y="63"/>
                  </a:cubicBezTo>
                  <a:cubicBezTo>
                    <a:pt x="313" y="63"/>
                    <a:pt x="313" y="63"/>
                    <a:pt x="313" y="63"/>
                  </a:cubicBezTo>
                  <a:cubicBezTo>
                    <a:pt x="314" y="63"/>
                    <a:pt x="314" y="63"/>
                    <a:pt x="314" y="63"/>
                  </a:cubicBezTo>
                  <a:cubicBezTo>
                    <a:pt x="315" y="63"/>
                    <a:pt x="315" y="63"/>
                    <a:pt x="315" y="63"/>
                  </a:cubicBezTo>
                  <a:cubicBezTo>
                    <a:pt x="315" y="63"/>
                    <a:pt x="315" y="63"/>
                    <a:pt x="315" y="63"/>
                  </a:cubicBezTo>
                  <a:cubicBezTo>
                    <a:pt x="315" y="63"/>
                    <a:pt x="315" y="63"/>
                    <a:pt x="315" y="63"/>
                  </a:cubicBezTo>
                  <a:cubicBezTo>
                    <a:pt x="316" y="63"/>
                    <a:pt x="316" y="63"/>
                    <a:pt x="316" y="63"/>
                  </a:cubicBezTo>
                  <a:cubicBezTo>
                    <a:pt x="315" y="62"/>
                    <a:pt x="315" y="62"/>
                    <a:pt x="315" y="62"/>
                  </a:cubicBezTo>
                  <a:cubicBezTo>
                    <a:pt x="315" y="62"/>
                    <a:pt x="315" y="62"/>
                    <a:pt x="315" y="62"/>
                  </a:cubicBezTo>
                  <a:cubicBezTo>
                    <a:pt x="315" y="61"/>
                    <a:pt x="315" y="61"/>
                    <a:pt x="315" y="61"/>
                  </a:cubicBezTo>
                  <a:cubicBezTo>
                    <a:pt x="316" y="61"/>
                    <a:pt x="316" y="61"/>
                    <a:pt x="316" y="61"/>
                  </a:cubicBezTo>
                  <a:cubicBezTo>
                    <a:pt x="317" y="61"/>
                    <a:pt x="317" y="61"/>
                    <a:pt x="317" y="61"/>
                  </a:cubicBezTo>
                  <a:cubicBezTo>
                    <a:pt x="318" y="61"/>
                    <a:pt x="318" y="61"/>
                    <a:pt x="318" y="61"/>
                  </a:cubicBezTo>
                  <a:cubicBezTo>
                    <a:pt x="318" y="61"/>
                    <a:pt x="318" y="61"/>
                    <a:pt x="318" y="61"/>
                  </a:cubicBezTo>
                  <a:cubicBezTo>
                    <a:pt x="319" y="61"/>
                    <a:pt x="319" y="61"/>
                    <a:pt x="319" y="61"/>
                  </a:cubicBezTo>
                  <a:cubicBezTo>
                    <a:pt x="319" y="62"/>
                    <a:pt x="319" y="62"/>
                    <a:pt x="319" y="62"/>
                  </a:cubicBezTo>
                  <a:cubicBezTo>
                    <a:pt x="320" y="63"/>
                    <a:pt x="320" y="63"/>
                    <a:pt x="320" y="63"/>
                  </a:cubicBezTo>
                  <a:cubicBezTo>
                    <a:pt x="320" y="62"/>
                    <a:pt x="320" y="62"/>
                    <a:pt x="320" y="62"/>
                  </a:cubicBezTo>
                  <a:cubicBezTo>
                    <a:pt x="320" y="62"/>
                    <a:pt x="320" y="62"/>
                    <a:pt x="320" y="62"/>
                  </a:cubicBezTo>
                  <a:cubicBezTo>
                    <a:pt x="321" y="61"/>
                    <a:pt x="321" y="61"/>
                    <a:pt x="321" y="61"/>
                  </a:cubicBezTo>
                  <a:cubicBezTo>
                    <a:pt x="321" y="62"/>
                    <a:pt x="321" y="62"/>
                    <a:pt x="321" y="62"/>
                  </a:cubicBezTo>
                  <a:cubicBezTo>
                    <a:pt x="322" y="63"/>
                    <a:pt x="322" y="63"/>
                    <a:pt x="322" y="63"/>
                  </a:cubicBezTo>
                  <a:cubicBezTo>
                    <a:pt x="323" y="62"/>
                    <a:pt x="323" y="62"/>
                    <a:pt x="323" y="62"/>
                  </a:cubicBezTo>
                  <a:cubicBezTo>
                    <a:pt x="323" y="63"/>
                    <a:pt x="323" y="63"/>
                    <a:pt x="323" y="63"/>
                  </a:cubicBezTo>
                  <a:cubicBezTo>
                    <a:pt x="324" y="64"/>
                    <a:pt x="324" y="64"/>
                    <a:pt x="324" y="64"/>
                  </a:cubicBezTo>
                  <a:cubicBezTo>
                    <a:pt x="324" y="63"/>
                    <a:pt x="324" y="63"/>
                    <a:pt x="324" y="63"/>
                  </a:cubicBezTo>
                  <a:cubicBezTo>
                    <a:pt x="325" y="63"/>
                    <a:pt x="325" y="63"/>
                    <a:pt x="325" y="63"/>
                  </a:cubicBezTo>
                  <a:cubicBezTo>
                    <a:pt x="325" y="63"/>
                    <a:pt x="325" y="63"/>
                    <a:pt x="325" y="63"/>
                  </a:cubicBezTo>
                  <a:cubicBezTo>
                    <a:pt x="325" y="64"/>
                    <a:pt x="325" y="64"/>
                    <a:pt x="325" y="64"/>
                  </a:cubicBezTo>
                  <a:cubicBezTo>
                    <a:pt x="325" y="65"/>
                    <a:pt x="325" y="65"/>
                    <a:pt x="325" y="65"/>
                  </a:cubicBezTo>
                  <a:cubicBezTo>
                    <a:pt x="326" y="65"/>
                    <a:pt x="326" y="65"/>
                    <a:pt x="326" y="65"/>
                  </a:cubicBezTo>
                  <a:cubicBezTo>
                    <a:pt x="327" y="65"/>
                    <a:pt x="327" y="65"/>
                    <a:pt x="327" y="65"/>
                  </a:cubicBezTo>
                  <a:cubicBezTo>
                    <a:pt x="327" y="66"/>
                    <a:pt x="327" y="66"/>
                    <a:pt x="327" y="66"/>
                  </a:cubicBezTo>
                  <a:cubicBezTo>
                    <a:pt x="327" y="65"/>
                    <a:pt x="327" y="65"/>
                    <a:pt x="327" y="65"/>
                  </a:cubicBezTo>
                  <a:cubicBezTo>
                    <a:pt x="328" y="65"/>
                    <a:pt x="328" y="65"/>
                    <a:pt x="328" y="65"/>
                  </a:cubicBezTo>
                  <a:cubicBezTo>
                    <a:pt x="328" y="66"/>
                    <a:pt x="328" y="66"/>
                    <a:pt x="328" y="66"/>
                  </a:cubicBezTo>
                  <a:cubicBezTo>
                    <a:pt x="327" y="67"/>
                    <a:pt x="327" y="67"/>
                    <a:pt x="327" y="67"/>
                  </a:cubicBezTo>
                  <a:cubicBezTo>
                    <a:pt x="327" y="68"/>
                    <a:pt x="327" y="68"/>
                    <a:pt x="327" y="68"/>
                  </a:cubicBezTo>
                  <a:cubicBezTo>
                    <a:pt x="328" y="67"/>
                    <a:pt x="328" y="67"/>
                    <a:pt x="328" y="67"/>
                  </a:cubicBezTo>
                  <a:cubicBezTo>
                    <a:pt x="329" y="67"/>
                    <a:pt x="329" y="67"/>
                    <a:pt x="329" y="67"/>
                  </a:cubicBezTo>
                  <a:cubicBezTo>
                    <a:pt x="329" y="67"/>
                    <a:pt x="329" y="67"/>
                    <a:pt x="329" y="67"/>
                  </a:cubicBezTo>
                  <a:cubicBezTo>
                    <a:pt x="328" y="69"/>
                    <a:pt x="328" y="69"/>
                    <a:pt x="328" y="69"/>
                  </a:cubicBezTo>
                  <a:cubicBezTo>
                    <a:pt x="328" y="70"/>
                    <a:pt x="328" y="70"/>
                    <a:pt x="328" y="70"/>
                  </a:cubicBezTo>
                  <a:cubicBezTo>
                    <a:pt x="329" y="70"/>
                    <a:pt x="329" y="70"/>
                    <a:pt x="329" y="70"/>
                  </a:cubicBezTo>
                  <a:cubicBezTo>
                    <a:pt x="330" y="70"/>
                    <a:pt x="330" y="70"/>
                    <a:pt x="330" y="70"/>
                  </a:cubicBezTo>
                  <a:cubicBezTo>
                    <a:pt x="330" y="69"/>
                    <a:pt x="330" y="69"/>
                    <a:pt x="330" y="69"/>
                  </a:cubicBezTo>
                  <a:cubicBezTo>
                    <a:pt x="331" y="69"/>
                    <a:pt x="331" y="69"/>
                    <a:pt x="331" y="69"/>
                  </a:cubicBezTo>
                  <a:cubicBezTo>
                    <a:pt x="331" y="70"/>
                    <a:pt x="331" y="70"/>
                    <a:pt x="331" y="70"/>
                  </a:cubicBezTo>
                  <a:cubicBezTo>
                    <a:pt x="332" y="70"/>
                    <a:pt x="332" y="70"/>
                    <a:pt x="332" y="70"/>
                  </a:cubicBezTo>
                  <a:cubicBezTo>
                    <a:pt x="332" y="71"/>
                    <a:pt x="332" y="71"/>
                    <a:pt x="332" y="71"/>
                  </a:cubicBezTo>
                  <a:cubicBezTo>
                    <a:pt x="332" y="72"/>
                    <a:pt x="332" y="72"/>
                    <a:pt x="332" y="72"/>
                  </a:cubicBezTo>
                  <a:cubicBezTo>
                    <a:pt x="333" y="72"/>
                    <a:pt x="333" y="72"/>
                    <a:pt x="333" y="72"/>
                  </a:cubicBezTo>
                  <a:cubicBezTo>
                    <a:pt x="333" y="72"/>
                    <a:pt x="333" y="72"/>
                    <a:pt x="333" y="72"/>
                  </a:cubicBezTo>
                  <a:cubicBezTo>
                    <a:pt x="334" y="72"/>
                    <a:pt x="334" y="72"/>
                    <a:pt x="334" y="72"/>
                  </a:cubicBezTo>
                  <a:cubicBezTo>
                    <a:pt x="334" y="73"/>
                    <a:pt x="334" y="73"/>
                    <a:pt x="334" y="73"/>
                  </a:cubicBezTo>
                  <a:cubicBezTo>
                    <a:pt x="333" y="74"/>
                    <a:pt x="333" y="74"/>
                    <a:pt x="333" y="74"/>
                  </a:cubicBezTo>
                  <a:cubicBezTo>
                    <a:pt x="332" y="74"/>
                    <a:pt x="332" y="74"/>
                    <a:pt x="332" y="74"/>
                  </a:cubicBezTo>
                  <a:cubicBezTo>
                    <a:pt x="331" y="74"/>
                    <a:pt x="331" y="74"/>
                    <a:pt x="331" y="74"/>
                  </a:cubicBezTo>
                  <a:cubicBezTo>
                    <a:pt x="330" y="73"/>
                    <a:pt x="330" y="73"/>
                    <a:pt x="330" y="73"/>
                  </a:cubicBezTo>
                  <a:cubicBezTo>
                    <a:pt x="328" y="73"/>
                    <a:pt x="328" y="73"/>
                    <a:pt x="328" y="73"/>
                  </a:cubicBezTo>
                  <a:cubicBezTo>
                    <a:pt x="329" y="74"/>
                    <a:pt x="329" y="74"/>
                    <a:pt x="329" y="74"/>
                  </a:cubicBezTo>
                  <a:cubicBezTo>
                    <a:pt x="329" y="75"/>
                    <a:pt x="329" y="75"/>
                    <a:pt x="329" y="75"/>
                  </a:cubicBezTo>
                  <a:cubicBezTo>
                    <a:pt x="331" y="75"/>
                    <a:pt x="331" y="75"/>
                    <a:pt x="331" y="75"/>
                  </a:cubicBezTo>
                  <a:cubicBezTo>
                    <a:pt x="331" y="76"/>
                    <a:pt x="331" y="76"/>
                    <a:pt x="331" y="76"/>
                  </a:cubicBezTo>
                  <a:cubicBezTo>
                    <a:pt x="333" y="77"/>
                    <a:pt x="333" y="77"/>
                    <a:pt x="333" y="77"/>
                  </a:cubicBezTo>
                  <a:cubicBezTo>
                    <a:pt x="334" y="77"/>
                    <a:pt x="334" y="77"/>
                    <a:pt x="334" y="77"/>
                  </a:cubicBezTo>
                  <a:cubicBezTo>
                    <a:pt x="335" y="76"/>
                    <a:pt x="335" y="76"/>
                    <a:pt x="335" y="76"/>
                  </a:cubicBezTo>
                  <a:cubicBezTo>
                    <a:pt x="335" y="76"/>
                    <a:pt x="335" y="76"/>
                    <a:pt x="335" y="76"/>
                  </a:cubicBezTo>
                  <a:cubicBezTo>
                    <a:pt x="335" y="75"/>
                    <a:pt x="335" y="75"/>
                    <a:pt x="335" y="75"/>
                  </a:cubicBezTo>
                  <a:cubicBezTo>
                    <a:pt x="334" y="74"/>
                    <a:pt x="334" y="74"/>
                    <a:pt x="334" y="74"/>
                  </a:cubicBezTo>
                  <a:cubicBezTo>
                    <a:pt x="335" y="74"/>
                    <a:pt x="335" y="74"/>
                    <a:pt x="335" y="74"/>
                  </a:cubicBezTo>
                  <a:cubicBezTo>
                    <a:pt x="336" y="75"/>
                    <a:pt x="336" y="75"/>
                    <a:pt x="336" y="75"/>
                  </a:cubicBezTo>
                  <a:cubicBezTo>
                    <a:pt x="337" y="76"/>
                    <a:pt x="337" y="76"/>
                    <a:pt x="337" y="76"/>
                  </a:cubicBezTo>
                  <a:cubicBezTo>
                    <a:pt x="337" y="76"/>
                    <a:pt x="337" y="76"/>
                    <a:pt x="337" y="76"/>
                  </a:cubicBezTo>
                  <a:cubicBezTo>
                    <a:pt x="336" y="76"/>
                    <a:pt x="336" y="76"/>
                    <a:pt x="336" y="76"/>
                  </a:cubicBezTo>
                  <a:cubicBezTo>
                    <a:pt x="335" y="78"/>
                    <a:pt x="335" y="78"/>
                    <a:pt x="335" y="78"/>
                  </a:cubicBezTo>
                  <a:cubicBezTo>
                    <a:pt x="335" y="78"/>
                    <a:pt x="335" y="78"/>
                    <a:pt x="335" y="78"/>
                  </a:cubicBezTo>
                  <a:cubicBezTo>
                    <a:pt x="336" y="78"/>
                    <a:pt x="336" y="78"/>
                    <a:pt x="336" y="78"/>
                  </a:cubicBezTo>
                  <a:cubicBezTo>
                    <a:pt x="336" y="78"/>
                    <a:pt x="336" y="78"/>
                    <a:pt x="336" y="78"/>
                  </a:cubicBezTo>
                  <a:cubicBezTo>
                    <a:pt x="337" y="78"/>
                    <a:pt x="337" y="78"/>
                    <a:pt x="337" y="78"/>
                  </a:cubicBezTo>
                  <a:cubicBezTo>
                    <a:pt x="340" y="80"/>
                    <a:pt x="340" y="80"/>
                    <a:pt x="340" y="80"/>
                  </a:cubicBezTo>
                  <a:cubicBezTo>
                    <a:pt x="341" y="80"/>
                    <a:pt x="341" y="80"/>
                    <a:pt x="341" y="80"/>
                  </a:cubicBezTo>
                  <a:cubicBezTo>
                    <a:pt x="341" y="81"/>
                    <a:pt x="341" y="81"/>
                    <a:pt x="341" y="81"/>
                  </a:cubicBezTo>
                  <a:cubicBezTo>
                    <a:pt x="344" y="82"/>
                    <a:pt x="344" y="82"/>
                    <a:pt x="344" y="82"/>
                  </a:cubicBezTo>
                  <a:cubicBezTo>
                    <a:pt x="345" y="83"/>
                    <a:pt x="345" y="83"/>
                    <a:pt x="345" y="83"/>
                  </a:cubicBezTo>
                  <a:cubicBezTo>
                    <a:pt x="346" y="83"/>
                    <a:pt x="346" y="83"/>
                    <a:pt x="346" y="83"/>
                  </a:cubicBezTo>
                  <a:cubicBezTo>
                    <a:pt x="346" y="83"/>
                    <a:pt x="346" y="83"/>
                    <a:pt x="346" y="83"/>
                  </a:cubicBezTo>
                  <a:cubicBezTo>
                    <a:pt x="346" y="82"/>
                    <a:pt x="346" y="82"/>
                    <a:pt x="346" y="82"/>
                  </a:cubicBezTo>
                  <a:cubicBezTo>
                    <a:pt x="347" y="82"/>
                    <a:pt x="347" y="82"/>
                    <a:pt x="347" y="82"/>
                  </a:cubicBezTo>
                  <a:cubicBezTo>
                    <a:pt x="347" y="83"/>
                    <a:pt x="347" y="83"/>
                    <a:pt x="347" y="83"/>
                  </a:cubicBezTo>
                  <a:cubicBezTo>
                    <a:pt x="348" y="83"/>
                    <a:pt x="348" y="83"/>
                    <a:pt x="348" y="83"/>
                  </a:cubicBezTo>
                  <a:cubicBezTo>
                    <a:pt x="348" y="84"/>
                    <a:pt x="348" y="84"/>
                    <a:pt x="348" y="84"/>
                  </a:cubicBezTo>
                  <a:cubicBezTo>
                    <a:pt x="349" y="84"/>
                    <a:pt x="349" y="84"/>
                    <a:pt x="349" y="84"/>
                  </a:cubicBezTo>
                  <a:cubicBezTo>
                    <a:pt x="349" y="83"/>
                    <a:pt x="349" y="83"/>
                    <a:pt x="349" y="83"/>
                  </a:cubicBezTo>
                  <a:cubicBezTo>
                    <a:pt x="348" y="79"/>
                    <a:pt x="348" y="79"/>
                    <a:pt x="348" y="79"/>
                  </a:cubicBezTo>
                  <a:cubicBezTo>
                    <a:pt x="347" y="77"/>
                    <a:pt x="347" y="77"/>
                    <a:pt x="347" y="77"/>
                  </a:cubicBezTo>
                  <a:cubicBezTo>
                    <a:pt x="346" y="74"/>
                    <a:pt x="346" y="74"/>
                    <a:pt x="346" y="74"/>
                  </a:cubicBezTo>
                  <a:cubicBezTo>
                    <a:pt x="346" y="72"/>
                    <a:pt x="346" y="72"/>
                    <a:pt x="346" y="72"/>
                  </a:cubicBezTo>
                  <a:cubicBezTo>
                    <a:pt x="345" y="71"/>
                    <a:pt x="345" y="71"/>
                    <a:pt x="345" y="71"/>
                  </a:cubicBezTo>
                  <a:cubicBezTo>
                    <a:pt x="345" y="70"/>
                    <a:pt x="345" y="70"/>
                    <a:pt x="345" y="70"/>
                  </a:cubicBezTo>
                  <a:cubicBezTo>
                    <a:pt x="346" y="71"/>
                    <a:pt x="346" y="71"/>
                    <a:pt x="346" y="71"/>
                  </a:cubicBezTo>
                  <a:cubicBezTo>
                    <a:pt x="346" y="72"/>
                    <a:pt x="346" y="72"/>
                    <a:pt x="346" y="72"/>
                  </a:cubicBezTo>
                  <a:cubicBezTo>
                    <a:pt x="347" y="73"/>
                    <a:pt x="347" y="73"/>
                    <a:pt x="347" y="73"/>
                  </a:cubicBezTo>
                  <a:cubicBezTo>
                    <a:pt x="348" y="73"/>
                    <a:pt x="348" y="73"/>
                    <a:pt x="348" y="73"/>
                  </a:cubicBezTo>
                  <a:cubicBezTo>
                    <a:pt x="349" y="74"/>
                    <a:pt x="349" y="74"/>
                    <a:pt x="349" y="74"/>
                  </a:cubicBezTo>
                  <a:cubicBezTo>
                    <a:pt x="351" y="74"/>
                    <a:pt x="351" y="74"/>
                    <a:pt x="351" y="74"/>
                  </a:cubicBezTo>
                  <a:cubicBezTo>
                    <a:pt x="354" y="74"/>
                    <a:pt x="354" y="74"/>
                    <a:pt x="354" y="74"/>
                  </a:cubicBezTo>
                  <a:cubicBezTo>
                    <a:pt x="355" y="74"/>
                    <a:pt x="355" y="74"/>
                    <a:pt x="355" y="74"/>
                  </a:cubicBezTo>
                  <a:cubicBezTo>
                    <a:pt x="356" y="74"/>
                    <a:pt x="356" y="74"/>
                    <a:pt x="356" y="74"/>
                  </a:cubicBezTo>
                  <a:cubicBezTo>
                    <a:pt x="357" y="74"/>
                    <a:pt x="357" y="74"/>
                    <a:pt x="357" y="74"/>
                  </a:cubicBezTo>
                  <a:cubicBezTo>
                    <a:pt x="357" y="74"/>
                    <a:pt x="357" y="74"/>
                    <a:pt x="357" y="74"/>
                  </a:cubicBezTo>
                  <a:cubicBezTo>
                    <a:pt x="356" y="73"/>
                    <a:pt x="356" y="73"/>
                    <a:pt x="356" y="73"/>
                  </a:cubicBezTo>
                  <a:cubicBezTo>
                    <a:pt x="356" y="73"/>
                    <a:pt x="356" y="73"/>
                    <a:pt x="356" y="73"/>
                  </a:cubicBezTo>
                  <a:cubicBezTo>
                    <a:pt x="356" y="72"/>
                    <a:pt x="356" y="72"/>
                    <a:pt x="356" y="72"/>
                  </a:cubicBezTo>
                  <a:cubicBezTo>
                    <a:pt x="356" y="72"/>
                    <a:pt x="356" y="72"/>
                    <a:pt x="356" y="72"/>
                  </a:cubicBezTo>
                  <a:cubicBezTo>
                    <a:pt x="356" y="71"/>
                    <a:pt x="356" y="71"/>
                    <a:pt x="356" y="71"/>
                  </a:cubicBezTo>
                  <a:cubicBezTo>
                    <a:pt x="359" y="70"/>
                    <a:pt x="359" y="70"/>
                    <a:pt x="359" y="70"/>
                  </a:cubicBezTo>
                  <a:cubicBezTo>
                    <a:pt x="360" y="70"/>
                    <a:pt x="360" y="70"/>
                    <a:pt x="360" y="70"/>
                  </a:cubicBezTo>
                  <a:cubicBezTo>
                    <a:pt x="360" y="70"/>
                    <a:pt x="360" y="70"/>
                    <a:pt x="360" y="70"/>
                  </a:cubicBezTo>
                  <a:cubicBezTo>
                    <a:pt x="361" y="70"/>
                    <a:pt x="361" y="70"/>
                    <a:pt x="361" y="70"/>
                  </a:cubicBezTo>
                  <a:cubicBezTo>
                    <a:pt x="363" y="70"/>
                    <a:pt x="363" y="70"/>
                    <a:pt x="363" y="70"/>
                  </a:cubicBezTo>
                  <a:cubicBezTo>
                    <a:pt x="364" y="71"/>
                    <a:pt x="364" y="71"/>
                    <a:pt x="364" y="71"/>
                  </a:cubicBezTo>
                  <a:cubicBezTo>
                    <a:pt x="365" y="72"/>
                    <a:pt x="365" y="72"/>
                    <a:pt x="365" y="72"/>
                  </a:cubicBezTo>
                  <a:cubicBezTo>
                    <a:pt x="365" y="72"/>
                    <a:pt x="365" y="72"/>
                    <a:pt x="365" y="72"/>
                  </a:cubicBezTo>
                  <a:cubicBezTo>
                    <a:pt x="367" y="73"/>
                    <a:pt x="367" y="73"/>
                    <a:pt x="367" y="73"/>
                  </a:cubicBezTo>
                  <a:cubicBezTo>
                    <a:pt x="367" y="73"/>
                    <a:pt x="367" y="73"/>
                    <a:pt x="367" y="73"/>
                  </a:cubicBezTo>
                  <a:cubicBezTo>
                    <a:pt x="369" y="73"/>
                    <a:pt x="369" y="73"/>
                    <a:pt x="369" y="73"/>
                  </a:cubicBezTo>
                  <a:cubicBezTo>
                    <a:pt x="368" y="73"/>
                    <a:pt x="368" y="73"/>
                    <a:pt x="368" y="73"/>
                  </a:cubicBezTo>
                  <a:cubicBezTo>
                    <a:pt x="368" y="72"/>
                    <a:pt x="368" y="72"/>
                    <a:pt x="368" y="72"/>
                  </a:cubicBezTo>
                  <a:cubicBezTo>
                    <a:pt x="369" y="73"/>
                    <a:pt x="369" y="73"/>
                    <a:pt x="369" y="73"/>
                  </a:cubicBezTo>
                  <a:cubicBezTo>
                    <a:pt x="370" y="72"/>
                    <a:pt x="370" y="72"/>
                    <a:pt x="370" y="72"/>
                  </a:cubicBezTo>
                  <a:cubicBezTo>
                    <a:pt x="369" y="72"/>
                    <a:pt x="369" y="72"/>
                    <a:pt x="369" y="72"/>
                  </a:cubicBezTo>
                  <a:cubicBezTo>
                    <a:pt x="370" y="71"/>
                    <a:pt x="370" y="71"/>
                    <a:pt x="370" y="71"/>
                  </a:cubicBezTo>
                  <a:cubicBezTo>
                    <a:pt x="369" y="70"/>
                    <a:pt x="369" y="70"/>
                    <a:pt x="369" y="70"/>
                  </a:cubicBezTo>
                  <a:cubicBezTo>
                    <a:pt x="368" y="71"/>
                    <a:pt x="368" y="71"/>
                    <a:pt x="368" y="71"/>
                  </a:cubicBezTo>
                  <a:cubicBezTo>
                    <a:pt x="367" y="71"/>
                    <a:pt x="367" y="71"/>
                    <a:pt x="367" y="71"/>
                  </a:cubicBezTo>
                  <a:cubicBezTo>
                    <a:pt x="367" y="69"/>
                    <a:pt x="367" y="69"/>
                    <a:pt x="367" y="69"/>
                  </a:cubicBezTo>
                  <a:cubicBezTo>
                    <a:pt x="366" y="68"/>
                    <a:pt x="366" y="68"/>
                    <a:pt x="366" y="68"/>
                  </a:cubicBezTo>
                  <a:cubicBezTo>
                    <a:pt x="367" y="68"/>
                    <a:pt x="367" y="68"/>
                    <a:pt x="367" y="68"/>
                  </a:cubicBezTo>
                  <a:cubicBezTo>
                    <a:pt x="367" y="68"/>
                    <a:pt x="367" y="68"/>
                    <a:pt x="367" y="68"/>
                  </a:cubicBezTo>
                  <a:cubicBezTo>
                    <a:pt x="368" y="68"/>
                    <a:pt x="368" y="68"/>
                    <a:pt x="368" y="68"/>
                  </a:cubicBezTo>
                  <a:cubicBezTo>
                    <a:pt x="368" y="67"/>
                    <a:pt x="368" y="67"/>
                    <a:pt x="368" y="67"/>
                  </a:cubicBezTo>
                  <a:cubicBezTo>
                    <a:pt x="368" y="67"/>
                    <a:pt x="368" y="67"/>
                    <a:pt x="368" y="67"/>
                  </a:cubicBezTo>
                  <a:cubicBezTo>
                    <a:pt x="370" y="68"/>
                    <a:pt x="370" y="68"/>
                    <a:pt x="370" y="68"/>
                  </a:cubicBezTo>
                  <a:cubicBezTo>
                    <a:pt x="370" y="69"/>
                    <a:pt x="370" y="69"/>
                    <a:pt x="370" y="69"/>
                  </a:cubicBezTo>
                  <a:cubicBezTo>
                    <a:pt x="371" y="69"/>
                    <a:pt x="371" y="69"/>
                    <a:pt x="371" y="69"/>
                  </a:cubicBezTo>
                  <a:cubicBezTo>
                    <a:pt x="371" y="69"/>
                    <a:pt x="371" y="69"/>
                    <a:pt x="371" y="69"/>
                  </a:cubicBezTo>
                  <a:cubicBezTo>
                    <a:pt x="372" y="69"/>
                    <a:pt x="372" y="69"/>
                    <a:pt x="372" y="69"/>
                  </a:cubicBezTo>
                  <a:cubicBezTo>
                    <a:pt x="371" y="68"/>
                    <a:pt x="371" y="68"/>
                    <a:pt x="371" y="68"/>
                  </a:cubicBezTo>
                  <a:cubicBezTo>
                    <a:pt x="372" y="68"/>
                    <a:pt x="372" y="68"/>
                    <a:pt x="372" y="68"/>
                  </a:cubicBezTo>
                  <a:cubicBezTo>
                    <a:pt x="373" y="68"/>
                    <a:pt x="373" y="68"/>
                    <a:pt x="373" y="68"/>
                  </a:cubicBezTo>
                  <a:cubicBezTo>
                    <a:pt x="373" y="67"/>
                    <a:pt x="373" y="67"/>
                    <a:pt x="373" y="67"/>
                  </a:cubicBezTo>
                  <a:cubicBezTo>
                    <a:pt x="372" y="66"/>
                    <a:pt x="372" y="66"/>
                    <a:pt x="372" y="66"/>
                  </a:cubicBezTo>
                  <a:cubicBezTo>
                    <a:pt x="371" y="66"/>
                    <a:pt x="371" y="66"/>
                    <a:pt x="371" y="66"/>
                  </a:cubicBezTo>
                  <a:cubicBezTo>
                    <a:pt x="370" y="65"/>
                    <a:pt x="370" y="65"/>
                    <a:pt x="370" y="65"/>
                  </a:cubicBezTo>
                  <a:cubicBezTo>
                    <a:pt x="370" y="64"/>
                    <a:pt x="370" y="64"/>
                    <a:pt x="370" y="64"/>
                  </a:cubicBezTo>
                  <a:cubicBezTo>
                    <a:pt x="369" y="63"/>
                    <a:pt x="369" y="63"/>
                    <a:pt x="369" y="63"/>
                  </a:cubicBezTo>
                  <a:cubicBezTo>
                    <a:pt x="368" y="64"/>
                    <a:pt x="368" y="64"/>
                    <a:pt x="368" y="64"/>
                  </a:cubicBezTo>
                  <a:cubicBezTo>
                    <a:pt x="367" y="63"/>
                    <a:pt x="367" y="63"/>
                    <a:pt x="367" y="63"/>
                  </a:cubicBezTo>
                  <a:cubicBezTo>
                    <a:pt x="369" y="63"/>
                    <a:pt x="369" y="63"/>
                    <a:pt x="369" y="63"/>
                  </a:cubicBezTo>
                  <a:cubicBezTo>
                    <a:pt x="368" y="62"/>
                    <a:pt x="368" y="62"/>
                    <a:pt x="368" y="62"/>
                  </a:cubicBezTo>
                  <a:cubicBezTo>
                    <a:pt x="368" y="62"/>
                    <a:pt x="368" y="62"/>
                    <a:pt x="368" y="62"/>
                  </a:cubicBezTo>
                  <a:cubicBezTo>
                    <a:pt x="368" y="61"/>
                    <a:pt x="368" y="61"/>
                    <a:pt x="368" y="61"/>
                  </a:cubicBezTo>
                  <a:cubicBezTo>
                    <a:pt x="369" y="61"/>
                    <a:pt x="369" y="61"/>
                    <a:pt x="369" y="61"/>
                  </a:cubicBezTo>
                  <a:cubicBezTo>
                    <a:pt x="369" y="59"/>
                    <a:pt x="369" y="59"/>
                    <a:pt x="369" y="59"/>
                  </a:cubicBezTo>
                  <a:cubicBezTo>
                    <a:pt x="368" y="60"/>
                    <a:pt x="368" y="60"/>
                    <a:pt x="368" y="60"/>
                  </a:cubicBezTo>
                  <a:cubicBezTo>
                    <a:pt x="367" y="61"/>
                    <a:pt x="367" y="61"/>
                    <a:pt x="367" y="61"/>
                  </a:cubicBezTo>
                  <a:cubicBezTo>
                    <a:pt x="367" y="62"/>
                    <a:pt x="367" y="62"/>
                    <a:pt x="367" y="62"/>
                  </a:cubicBezTo>
                  <a:cubicBezTo>
                    <a:pt x="365" y="61"/>
                    <a:pt x="365" y="61"/>
                    <a:pt x="365" y="61"/>
                  </a:cubicBezTo>
                  <a:cubicBezTo>
                    <a:pt x="364" y="60"/>
                    <a:pt x="364" y="60"/>
                    <a:pt x="364" y="60"/>
                  </a:cubicBezTo>
                  <a:cubicBezTo>
                    <a:pt x="365" y="59"/>
                    <a:pt x="365" y="59"/>
                    <a:pt x="365" y="59"/>
                  </a:cubicBezTo>
                  <a:cubicBezTo>
                    <a:pt x="365" y="58"/>
                    <a:pt x="365" y="58"/>
                    <a:pt x="365" y="58"/>
                  </a:cubicBezTo>
                  <a:cubicBezTo>
                    <a:pt x="366" y="57"/>
                    <a:pt x="366" y="57"/>
                    <a:pt x="366" y="57"/>
                  </a:cubicBezTo>
                  <a:cubicBezTo>
                    <a:pt x="367" y="57"/>
                    <a:pt x="367" y="57"/>
                    <a:pt x="367" y="57"/>
                  </a:cubicBezTo>
                  <a:cubicBezTo>
                    <a:pt x="369" y="56"/>
                    <a:pt x="369" y="56"/>
                    <a:pt x="369" y="56"/>
                  </a:cubicBezTo>
                  <a:cubicBezTo>
                    <a:pt x="369" y="56"/>
                    <a:pt x="369" y="56"/>
                    <a:pt x="369" y="56"/>
                  </a:cubicBezTo>
                  <a:cubicBezTo>
                    <a:pt x="368" y="55"/>
                    <a:pt x="368" y="55"/>
                    <a:pt x="368" y="55"/>
                  </a:cubicBezTo>
                  <a:cubicBezTo>
                    <a:pt x="367" y="55"/>
                    <a:pt x="367" y="55"/>
                    <a:pt x="367" y="55"/>
                  </a:cubicBezTo>
                  <a:cubicBezTo>
                    <a:pt x="366" y="54"/>
                    <a:pt x="366" y="54"/>
                    <a:pt x="366" y="54"/>
                  </a:cubicBezTo>
                  <a:cubicBezTo>
                    <a:pt x="365" y="54"/>
                    <a:pt x="365" y="54"/>
                    <a:pt x="365" y="54"/>
                  </a:cubicBezTo>
                  <a:cubicBezTo>
                    <a:pt x="364" y="53"/>
                    <a:pt x="364" y="53"/>
                    <a:pt x="364" y="53"/>
                  </a:cubicBezTo>
                  <a:cubicBezTo>
                    <a:pt x="365" y="53"/>
                    <a:pt x="365" y="53"/>
                    <a:pt x="365" y="53"/>
                  </a:cubicBezTo>
                  <a:cubicBezTo>
                    <a:pt x="367" y="53"/>
                    <a:pt x="367" y="53"/>
                    <a:pt x="367" y="53"/>
                  </a:cubicBezTo>
                  <a:cubicBezTo>
                    <a:pt x="369" y="53"/>
                    <a:pt x="369" y="53"/>
                    <a:pt x="369" y="53"/>
                  </a:cubicBezTo>
                  <a:cubicBezTo>
                    <a:pt x="371" y="53"/>
                    <a:pt x="371" y="53"/>
                    <a:pt x="371" y="53"/>
                  </a:cubicBezTo>
                  <a:cubicBezTo>
                    <a:pt x="374" y="53"/>
                    <a:pt x="374" y="53"/>
                    <a:pt x="374" y="53"/>
                  </a:cubicBezTo>
                  <a:cubicBezTo>
                    <a:pt x="379" y="53"/>
                    <a:pt x="379" y="53"/>
                    <a:pt x="379" y="53"/>
                  </a:cubicBezTo>
                  <a:cubicBezTo>
                    <a:pt x="380" y="52"/>
                    <a:pt x="380" y="52"/>
                    <a:pt x="380" y="52"/>
                  </a:cubicBezTo>
                  <a:cubicBezTo>
                    <a:pt x="383" y="52"/>
                    <a:pt x="383" y="52"/>
                    <a:pt x="383" y="52"/>
                  </a:cubicBezTo>
                  <a:cubicBezTo>
                    <a:pt x="385" y="52"/>
                    <a:pt x="385" y="52"/>
                    <a:pt x="385" y="52"/>
                  </a:cubicBezTo>
                  <a:cubicBezTo>
                    <a:pt x="386" y="52"/>
                    <a:pt x="386" y="52"/>
                    <a:pt x="386" y="52"/>
                  </a:cubicBezTo>
                  <a:cubicBezTo>
                    <a:pt x="389" y="52"/>
                    <a:pt x="389" y="52"/>
                    <a:pt x="389" y="52"/>
                  </a:cubicBezTo>
                  <a:cubicBezTo>
                    <a:pt x="387" y="53"/>
                    <a:pt x="387" y="53"/>
                    <a:pt x="387" y="53"/>
                  </a:cubicBezTo>
                  <a:cubicBezTo>
                    <a:pt x="385" y="54"/>
                    <a:pt x="385" y="54"/>
                    <a:pt x="385" y="54"/>
                  </a:cubicBezTo>
                  <a:cubicBezTo>
                    <a:pt x="384" y="53"/>
                    <a:pt x="384" y="53"/>
                    <a:pt x="384" y="53"/>
                  </a:cubicBezTo>
                  <a:cubicBezTo>
                    <a:pt x="383" y="53"/>
                    <a:pt x="383" y="53"/>
                    <a:pt x="383" y="53"/>
                  </a:cubicBezTo>
                  <a:cubicBezTo>
                    <a:pt x="382" y="53"/>
                    <a:pt x="382" y="53"/>
                    <a:pt x="382" y="53"/>
                  </a:cubicBezTo>
                  <a:cubicBezTo>
                    <a:pt x="382" y="55"/>
                    <a:pt x="382" y="55"/>
                    <a:pt x="382" y="55"/>
                  </a:cubicBezTo>
                  <a:cubicBezTo>
                    <a:pt x="382" y="56"/>
                    <a:pt x="382" y="56"/>
                    <a:pt x="382" y="56"/>
                  </a:cubicBezTo>
                  <a:cubicBezTo>
                    <a:pt x="382" y="56"/>
                    <a:pt x="382" y="56"/>
                    <a:pt x="382" y="56"/>
                  </a:cubicBezTo>
                  <a:cubicBezTo>
                    <a:pt x="382" y="57"/>
                    <a:pt x="382" y="57"/>
                    <a:pt x="382" y="57"/>
                  </a:cubicBezTo>
                  <a:cubicBezTo>
                    <a:pt x="382" y="57"/>
                    <a:pt x="382" y="57"/>
                    <a:pt x="382" y="57"/>
                  </a:cubicBezTo>
                  <a:cubicBezTo>
                    <a:pt x="384" y="56"/>
                    <a:pt x="384" y="56"/>
                    <a:pt x="384" y="56"/>
                  </a:cubicBezTo>
                  <a:cubicBezTo>
                    <a:pt x="384" y="55"/>
                    <a:pt x="384" y="55"/>
                    <a:pt x="384" y="55"/>
                  </a:cubicBezTo>
                  <a:cubicBezTo>
                    <a:pt x="386" y="54"/>
                    <a:pt x="386" y="54"/>
                    <a:pt x="386" y="54"/>
                  </a:cubicBezTo>
                  <a:cubicBezTo>
                    <a:pt x="389" y="53"/>
                    <a:pt x="389" y="53"/>
                    <a:pt x="389" y="53"/>
                  </a:cubicBezTo>
                  <a:cubicBezTo>
                    <a:pt x="390" y="54"/>
                    <a:pt x="390" y="54"/>
                    <a:pt x="390" y="54"/>
                  </a:cubicBezTo>
                  <a:cubicBezTo>
                    <a:pt x="390" y="56"/>
                    <a:pt x="390" y="56"/>
                    <a:pt x="390" y="56"/>
                  </a:cubicBezTo>
                  <a:cubicBezTo>
                    <a:pt x="389" y="57"/>
                    <a:pt x="389" y="57"/>
                    <a:pt x="389" y="57"/>
                  </a:cubicBezTo>
                  <a:cubicBezTo>
                    <a:pt x="389" y="56"/>
                    <a:pt x="389" y="56"/>
                    <a:pt x="389" y="56"/>
                  </a:cubicBezTo>
                  <a:cubicBezTo>
                    <a:pt x="388" y="55"/>
                    <a:pt x="388" y="55"/>
                    <a:pt x="388" y="55"/>
                  </a:cubicBezTo>
                  <a:cubicBezTo>
                    <a:pt x="388" y="54"/>
                    <a:pt x="388" y="54"/>
                    <a:pt x="388" y="54"/>
                  </a:cubicBezTo>
                  <a:cubicBezTo>
                    <a:pt x="387" y="55"/>
                    <a:pt x="387" y="55"/>
                    <a:pt x="387" y="55"/>
                  </a:cubicBezTo>
                  <a:cubicBezTo>
                    <a:pt x="386" y="54"/>
                    <a:pt x="386" y="54"/>
                    <a:pt x="386" y="54"/>
                  </a:cubicBezTo>
                  <a:cubicBezTo>
                    <a:pt x="387" y="56"/>
                    <a:pt x="387" y="56"/>
                    <a:pt x="387" y="56"/>
                  </a:cubicBezTo>
                  <a:cubicBezTo>
                    <a:pt x="388" y="56"/>
                    <a:pt x="388" y="56"/>
                    <a:pt x="388" y="56"/>
                  </a:cubicBezTo>
                  <a:cubicBezTo>
                    <a:pt x="388" y="58"/>
                    <a:pt x="388" y="58"/>
                    <a:pt x="388" y="58"/>
                  </a:cubicBezTo>
                  <a:cubicBezTo>
                    <a:pt x="388" y="59"/>
                    <a:pt x="388" y="59"/>
                    <a:pt x="388" y="59"/>
                  </a:cubicBezTo>
                  <a:cubicBezTo>
                    <a:pt x="387" y="59"/>
                    <a:pt x="387" y="59"/>
                    <a:pt x="387" y="59"/>
                  </a:cubicBezTo>
                  <a:cubicBezTo>
                    <a:pt x="386" y="59"/>
                    <a:pt x="386" y="59"/>
                    <a:pt x="386" y="59"/>
                  </a:cubicBezTo>
                  <a:cubicBezTo>
                    <a:pt x="387" y="60"/>
                    <a:pt x="387" y="60"/>
                    <a:pt x="387" y="60"/>
                  </a:cubicBezTo>
                  <a:cubicBezTo>
                    <a:pt x="387" y="61"/>
                    <a:pt x="387" y="61"/>
                    <a:pt x="387" y="61"/>
                  </a:cubicBezTo>
                  <a:cubicBezTo>
                    <a:pt x="388" y="61"/>
                    <a:pt x="388" y="61"/>
                    <a:pt x="388" y="61"/>
                  </a:cubicBezTo>
                  <a:cubicBezTo>
                    <a:pt x="388" y="61"/>
                    <a:pt x="388" y="61"/>
                    <a:pt x="388" y="61"/>
                  </a:cubicBezTo>
                  <a:cubicBezTo>
                    <a:pt x="390" y="60"/>
                    <a:pt x="390" y="60"/>
                    <a:pt x="390" y="60"/>
                  </a:cubicBezTo>
                  <a:cubicBezTo>
                    <a:pt x="390" y="59"/>
                    <a:pt x="390" y="59"/>
                    <a:pt x="390" y="59"/>
                  </a:cubicBezTo>
                  <a:cubicBezTo>
                    <a:pt x="390" y="58"/>
                    <a:pt x="390" y="58"/>
                    <a:pt x="390" y="58"/>
                  </a:cubicBezTo>
                  <a:cubicBezTo>
                    <a:pt x="390" y="57"/>
                    <a:pt x="390" y="57"/>
                    <a:pt x="390" y="57"/>
                  </a:cubicBezTo>
                  <a:cubicBezTo>
                    <a:pt x="390" y="56"/>
                    <a:pt x="390" y="56"/>
                    <a:pt x="390" y="56"/>
                  </a:cubicBezTo>
                  <a:cubicBezTo>
                    <a:pt x="390" y="52"/>
                    <a:pt x="390" y="52"/>
                    <a:pt x="390" y="52"/>
                  </a:cubicBezTo>
                  <a:cubicBezTo>
                    <a:pt x="391" y="51"/>
                    <a:pt x="391" y="51"/>
                    <a:pt x="391" y="51"/>
                  </a:cubicBezTo>
                  <a:cubicBezTo>
                    <a:pt x="394" y="50"/>
                    <a:pt x="394" y="50"/>
                    <a:pt x="394" y="50"/>
                  </a:cubicBezTo>
                  <a:cubicBezTo>
                    <a:pt x="396" y="50"/>
                    <a:pt x="396" y="50"/>
                    <a:pt x="396" y="50"/>
                  </a:cubicBezTo>
                  <a:cubicBezTo>
                    <a:pt x="399" y="50"/>
                    <a:pt x="399" y="50"/>
                    <a:pt x="399" y="50"/>
                  </a:cubicBezTo>
                  <a:cubicBezTo>
                    <a:pt x="402" y="51"/>
                    <a:pt x="402" y="51"/>
                    <a:pt x="402" y="51"/>
                  </a:cubicBezTo>
                  <a:cubicBezTo>
                    <a:pt x="403" y="53"/>
                    <a:pt x="403" y="53"/>
                    <a:pt x="403" y="53"/>
                  </a:cubicBezTo>
                  <a:cubicBezTo>
                    <a:pt x="403" y="54"/>
                    <a:pt x="403" y="54"/>
                    <a:pt x="403" y="54"/>
                  </a:cubicBezTo>
                  <a:cubicBezTo>
                    <a:pt x="402" y="54"/>
                    <a:pt x="402" y="54"/>
                    <a:pt x="402" y="54"/>
                  </a:cubicBezTo>
                  <a:cubicBezTo>
                    <a:pt x="401" y="53"/>
                    <a:pt x="401" y="53"/>
                    <a:pt x="401" y="53"/>
                  </a:cubicBezTo>
                  <a:cubicBezTo>
                    <a:pt x="401" y="53"/>
                    <a:pt x="401" y="53"/>
                    <a:pt x="401" y="53"/>
                  </a:cubicBezTo>
                  <a:cubicBezTo>
                    <a:pt x="401" y="54"/>
                    <a:pt x="401" y="54"/>
                    <a:pt x="401" y="54"/>
                  </a:cubicBezTo>
                  <a:cubicBezTo>
                    <a:pt x="401" y="55"/>
                    <a:pt x="401" y="55"/>
                    <a:pt x="401" y="55"/>
                  </a:cubicBezTo>
                  <a:cubicBezTo>
                    <a:pt x="401" y="56"/>
                    <a:pt x="401" y="56"/>
                    <a:pt x="401" y="56"/>
                  </a:cubicBezTo>
                  <a:cubicBezTo>
                    <a:pt x="400" y="56"/>
                    <a:pt x="400" y="56"/>
                    <a:pt x="400" y="56"/>
                  </a:cubicBezTo>
                  <a:cubicBezTo>
                    <a:pt x="401" y="56"/>
                    <a:pt x="401" y="56"/>
                    <a:pt x="401" y="56"/>
                  </a:cubicBezTo>
                  <a:cubicBezTo>
                    <a:pt x="402" y="56"/>
                    <a:pt x="402" y="56"/>
                    <a:pt x="402" y="56"/>
                  </a:cubicBezTo>
                  <a:cubicBezTo>
                    <a:pt x="403" y="56"/>
                    <a:pt x="403" y="56"/>
                    <a:pt x="403" y="56"/>
                  </a:cubicBezTo>
                  <a:cubicBezTo>
                    <a:pt x="404" y="55"/>
                    <a:pt x="404" y="55"/>
                    <a:pt x="404" y="55"/>
                  </a:cubicBezTo>
                  <a:cubicBezTo>
                    <a:pt x="405" y="56"/>
                    <a:pt x="405" y="56"/>
                    <a:pt x="405" y="56"/>
                  </a:cubicBezTo>
                  <a:cubicBezTo>
                    <a:pt x="405" y="57"/>
                    <a:pt x="405" y="57"/>
                    <a:pt x="405" y="57"/>
                  </a:cubicBezTo>
                  <a:cubicBezTo>
                    <a:pt x="405" y="58"/>
                    <a:pt x="405" y="58"/>
                    <a:pt x="405" y="58"/>
                  </a:cubicBezTo>
                  <a:cubicBezTo>
                    <a:pt x="406" y="59"/>
                    <a:pt x="406" y="59"/>
                    <a:pt x="406" y="59"/>
                  </a:cubicBezTo>
                  <a:cubicBezTo>
                    <a:pt x="406" y="58"/>
                    <a:pt x="406" y="58"/>
                    <a:pt x="406" y="58"/>
                  </a:cubicBezTo>
                  <a:cubicBezTo>
                    <a:pt x="406" y="57"/>
                    <a:pt x="406" y="57"/>
                    <a:pt x="406" y="57"/>
                  </a:cubicBezTo>
                  <a:cubicBezTo>
                    <a:pt x="407" y="56"/>
                    <a:pt x="407" y="56"/>
                    <a:pt x="407" y="56"/>
                  </a:cubicBezTo>
                  <a:cubicBezTo>
                    <a:pt x="408" y="57"/>
                    <a:pt x="408" y="57"/>
                    <a:pt x="408" y="57"/>
                  </a:cubicBezTo>
                  <a:cubicBezTo>
                    <a:pt x="409" y="58"/>
                    <a:pt x="409" y="58"/>
                    <a:pt x="409" y="58"/>
                  </a:cubicBezTo>
                  <a:cubicBezTo>
                    <a:pt x="408" y="58"/>
                    <a:pt x="408" y="58"/>
                    <a:pt x="408" y="58"/>
                  </a:cubicBezTo>
                  <a:cubicBezTo>
                    <a:pt x="408" y="59"/>
                    <a:pt x="408" y="59"/>
                    <a:pt x="408" y="59"/>
                  </a:cubicBezTo>
                  <a:cubicBezTo>
                    <a:pt x="408" y="60"/>
                    <a:pt x="408" y="60"/>
                    <a:pt x="408" y="60"/>
                  </a:cubicBezTo>
                  <a:cubicBezTo>
                    <a:pt x="409" y="59"/>
                    <a:pt x="409" y="59"/>
                    <a:pt x="409" y="59"/>
                  </a:cubicBezTo>
                  <a:cubicBezTo>
                    <a:pt x="409" y="58"/>
                    <a:pt x="409" y="58"/>
                    <a:pt x="409" y="58"/>
                  </a:cubicBezTo>
                  <a:cubicBezTo>
                    <a:pt x="410" y="58"/>
                    <a:pt x="410" y="58"/>
                    <a:pt x="410" y="58"/>
                  </a:cubicBezTo>
                  <a:cubicBezTo>
                    <a:pt x="410" y="59"/>
                    <a:pt x="410" y="59"/>
                    <a:pt x="410" y="59"/>
                  </a:cubicBezTo>
                  <a:cubicBezTo>
                    <a:pt x="410" y="58"/>
                    <a:pt x="410" y="58"/>
                    <a:pt x="410" y="58"/>
                  </a:cubicBezTo>
                  <a:cubicBezTo>
                    <a:pt x="411" y="56"/>
                    <a:pt x="411" y="56"/>
                    <a:pt x="411" y="56"/>
                  </a:cubicBezTo>
                  <a:cubicBezTo>
                    <a:pt x="411" y="56"/>
                    <a:pt x="411" y="56"/>
                    <a:pt x="411" y="56"/>
                  </a:cubicBezTo>
                  <a:cubicBezTo>
                    <a:pt x="412" y="56"/>
                    <a:pt x="412" y="56"/>
                    <a:pt x="412" y="56"/>
                  </a:cubicBezTo>
                  <a:cubicBezTo>
                    <a:pt x="414" y="58"/>
                    <a:pt x="414" y="58"/>
                    <a:pt x="414" y="58"/>
                  </a:cubicBezTo>
                  <a:cubicBezTo>
                    <a:pt x="416" y="58"/>
                    <a:pt x="416" y="58"/>
                    <a:pt x="416" y="58"/>
                  </a:cubicBezTo>
                  <a:cubicBezTo>
                    <a:pt x="418" y="59"/>
                    <a:pt x="418" y="59"/>
                    <a:pt x="418" y="59"/>
                  </a:cubicBezTo>
                  <a:cubicBezTo>
                    <a:pt x="417" y="60"/>
                    <a:pt x="417" y="60"/>
                    <a:pt x="417" y="60"/>
                  </a:cubicBezTo>
                  <a:cubicBezTo>
                    <a:pt x="416" y="61"/>
                    <a:pt x="416" y="61"/>
                    <a:pt x="416" y="61"/>
                  </a:cubicBezTo>
                  <a:cubicBezTo>
                    <a:pt x="415" y="62"/>
                    <a:pt x="415" y="62"/>
                    <a:pt x="415" y="62"/>
                  </a:cubicBezTo>
                  <a:cubicBezTo>
                    <a:pt x="416" y="61"/>
                    <a:pt x="416" y="61"/>
                    <a:pt x="416" y="61"/>
                  </a:cubicBezTo>
                  <a:cubicBezTo>
                    <a:pt x="418" y="61"/>
                    <a:pt x="418" y="61"/>
                    <a:pt x="418" y="61"/>
                  </a:cubicBezTo>
                  <a:cubicBezTo>
                    <a:pt x="419" y="61"/>
                    <a:pt x="419" y="61"/>
                    <a:pt x="419" y="61"/>
                  </a:cubicBezTo>
                  <a:cubicBezTo>
                    <a:pt x="421" y="61"/>
                    <a:pt x="421" y="61"/>
                    <a:pt x="421" y="61"/>
                  </a:cubicBezTo>
                  <a:cubicBezTo>
                    <a:pt x="422" y="60"/>
                    <a:pt x="422" y="60"/>
                    <a:pt x="422" y="60"/>
                  </a:cubicBezTo>
                  <a:cubicBezTo>
                    <a:pt x="423" y="60"/>
                    <a:pt x="423" y="60"/>
                    <a:pt x="423" y="60"/>
                  </a:cubicBezTo>
                  <a:cubicBezTo>
                    <a:pt x="425" y="58"/>
                    <a:pt x="425" y="58"/>
                    <a:pt x="425" y="58"/>
                  </a:cubicBezTo>
                  <a:cubicBezTo>
                    <a:pt x="426" y="58"/>
                    <a:pt x="426" y="58"/>
                    <a:pt x="426" y="58"/>
                  </a:cubicBezTo>
                  <a:cubicBezTo>
                    <a:pt x="427" y="57"/>
                    <a:pt x="427" y="57"/>
                    <a:pt x="427" y="57"/>
                  </a:cubicBezTo>
                  <a:cubicBezTo>
                    <a:pt x="428" y="56"/>
                    <a:pt x="428" y="56"/>
                    <a:pt x="428" y="56"/>
                  </a:cubicBezTo>
                  <a:cubicBezTo>
                    <a:pt x="432" y="55"/>
                    <a:pt x="432" y="55"/>
                    <a:pt x="432" y="55"/>
                  </a:cubicBezTo>
                  <a:cubicBezTo>
                    <a:pt x="433" y="54"/>
                    <a:pt x="433" y="54"/>
                    <a:pt x="433" y="54"/>
                  </a:cubicBezTo>
                  <a:cubicBezTo>
                    <a:pt x="434" y="55"/>
                    <a:pt x="434" y="55"/>
                    <a:pt x="434" y="55"/>
                  </a:cubicBezTo>
                  <a:cubicBezTo>
                    <a:pt x="434" y="54"/>
                    <a:pt x="434" y="54"/>
                    <a:pt x="434" y="54"/>
                  </a:cubicBezTo>
                  <a:cubicBezTo>
                    <a:pt x="436" y="53"/>
                    <a:pt x="436" y="53"/>
                    <a:pt x="436" y="53"/>
                  </a:cubicBezTo>
                  <a:cubicBezTo>
                    <a:pt x="437" y="53"/>
                    <a:pt x="437" y="53"/>
                    <a:pt x="437" y="53"/>
                  </a:cubicBezTo>
                  <a:cubicBezTo>
                    <a:pt x="440" y="53"/>
                    <a:pt x="440" y="53"/>
                    <a:pt x="440" y="53"/>
                  </a:cubicBezTo>
                  <a:cubicBezTo>
                    <a:pt x="444" y="54"/>
                    <a:pt x="444" y="54"/>
                    <a:pt x="444" y="54"/>
                  </a:cubicBezTo>
                  <a:cubicBezTo>
                    <a:pt x="446" y="56"/>
                    <a:pt x="446" y="56"/>
                    <a:pt x="446" y="56"/>
                  </a:cubicBezTo>
                  <a:cubicBezTo>
                    <a:pt x="448" y="57"/>
                    <a:pt x="448" y="57"/>
                    <a:pt x="448" y="57"/>
                  </a:cubicBezTo>
                  <a:cubicBezTo>
                    <a:pt x="449" y="59"/>
                    <a:pt x="449" y="59"/>
                    <a:pt x="449" y="59"/>
                  </a:cubicBezTo>
                  <a:cubicBezTo>
                    <a:pt x="450" y="60"/>
                    <a:pt x="450" y="60"/>
                    <a:pt x="450" y="60"/>
                  </a:cubicBezTo>
                  <a:cubicBezTo>
                    <a:pt x="450" y="61"/>
                    <a:pt x="450" y="61"/>
                    <a:pt x="450" y="61"/>
                  </a:cubicBezTo>
                  <a:cubicBezTo>
                    <a:pt x="451" y="61"/>
                    <a:pt x="451" y="61"/>
                    <a:pt x="451" y="61"/>
                  </a:cubicBezTo>
                  <a:cubicBezTo>
                    <a:pt x="450" y="62"/>
                    <a:pt x="450" y="62"/>
                    <a:pt x="450" y="62"/>
                  </a:cubicBezTo>
                  <a:cubicBezTo>
                    <a:pt x="451" y="64"/>
                    <a:pt x="451" y="64"/>
                    <a:pt x="451" y="64"/>
                  </a:cubicBezTo>
                  <a:cubicBezTo>
                    <a:pt x="451" y="65"/>
                    <a:pt x="451" y="65"/>
                    <a:pt x="451" y="65"/>
                  </a:cubicBezTo>
                  <a:cubicBezTo>
                    <a:pt x="451" y="65"/>
                    <a:pt x="451" y="65"/>
                    <a:pt x="451" y="65"/>
                  </a:cubicBezTo>
                  <a:cubicBezTo>
                    <a:pt x="452" y="65"/>
                    <a:pt x="452" y="65"/>
                    <a:pt x="452" y="65"/>
                  </a:cubicBezTo>
                  <a:cubicBezTo>
                    <a:pt x="453" y="64"/>
                    <a:pt x="453" y="64"/>
                    <a:pt x="453" y="64"/>
                  </a:cubicBezTo>
                  <a:cubicBezTo>
                    <a:pt x="454" y="64"/>
                    <a:pt x="454" y="64"/>
                    <a:pt x="454" y="64"/>
                  </a:cubicBezTo>
                  <a:cubicBezTo>
                    <a:pt x="455" y="65"/>
                    <a:pt x="455" y="65"/>
                    <a:pt x="455" y="65"/>
                  </a:cubicBezTo>
                  <a:cubicBezTo>
                    <a:pt x="455" y="64"/>
                    <a:pt x="455" y="64"/>
                    <a:pt x="455" y="64"/>
                  </a:cubicBezTo>
                  <a:cubicBezTo>
                    <a:pt x="456" y="64"/>
                    <a:pt x="456" y="64"/>
                    <a:pt x="456" y="64"/>
                  </a:cubicBezTo>
                  <a:cubicBezTo>
                    <a:pt x="457" y="64"/>
                    <a:pt x="457" y="64"/>
                    <a:pt x="457" y="64"/>
                  </a:cubicBezTo>
                  <a:cubicBezTo>
                    <a:pt x="457" y="65"/>
                    <a:pt x="457" y="65"/>
                    <a:pt x="457" y="65"/>
                  </a:cubicBezTo>
                  <a:cubicBezTo>
                    <a:pt x="458" y="65"/>
                    <a:pt x="458" y="65"/>
                    <a:pt x="458" y="65"/>
                  </a:cubicBezTo>
                  <a:cubicBezTo>
                    <a:pt x="457" y="63"/>
                    <a:pt x="457" y="63"/>
                    <a:pt x="457" y="63"/>
                  </a:cubicBezTo>
                  <a:cubicBezTo>
                    <a:pt x="458" y="63"/>
                    <a:pt x="458" y="63"/>
                    <a:pt x="458" y="63"/>
                  </a:cubicBezTo>
                  <a:cubicBezTo>
                    <a:pt x="459" y="64"/>
                    <a:pt x="459" y="64"/>
                    <a:pt x="459" y="64"/>
                  </a:cubicBezTo>
                  <a:cubicBezTo>
                    <a:pt x="460" y="66"/>
                    <a:pt x="460" y="66"/>
                    <a:pt x="460" y="66"/>
                  </a:cubicBezTo>
                  <a:cubicBezTo>
                    <a:pt x="460" y="67"/>
                    <a:pt x="460" y="67"/>
                    <a:pt x="460" y="67"/>
                  </a:cubicBezTo>
                  <a:cubicBezTo>
                    <a:pt x="461" y="67"/>
                    <a:pt x="461" y="67"/>
                    <a:pt x="461" y="67"/>
                  </a:cubicBezTo>
                  <a:cubicBezTo>
                    <a:pt x="462" y="69"/>
                    <a:pt x="462" y="69"/>
                    <a:pt x="462" y="69"/>
                  </a:cubicBezTo>
                  <a:cubicBezTo>
                    <a:pt x="462" y="68"/>
                    <a:pt x="462" y="68"/>
                    <a:pt x="462" y="68"/>
                  </a:cubicBezTo>
                  <a:cubicBezTo>
                    <a:pt x="462" y="67"/>
                    <a:pt x="462" y="67"/>
                    <a:pt x="462" y="67"/>
                  </a:cubicBezTo>
                  <a:cubicBezTo>
                    <a:pt x="461" y="67"/>
                    <a:pt x="461" y="67"/>
                    <a:pt x="461" y="67"/>
                  </a:cubicBezTo>
                  <a:cubicBezTo>
                    <a:pt x="461" y="66"/>
                    <a:pt x="461" y="66"/>
                    <a:pt x="461" y="66"/>
                  </a:cubicBezTo>
                  <a:cubicBezTo>
                    <a:pt x="462" y="66"/>
                    <a:pt x="462" y="66"/>
                    <a:pt x="462" y="66"/>
                  </a:cubicBezTo>
                  <a:cubicBezTo>
                    <a:pt x="463" y="66"/>
                    <a:pt x="463" y="66"/>
                    <a:pt x="463" y="66"/>
                  </a:cubicBezTo>
                  <a:cubicBezTo>
                    <a:pt x="464" y="67"/>
                    <a:pt x="464" y="67"/>
                    <a:pt x="464" y="67"/>
                  </a:cubicBezTo>
                  <a:cubicBezTo>
                    <a:pt x="465" y="69"/>
                    <a:pt x="465" y="69"/>
                    <a:pt x="465" y="69"/>
                  </a:cubicBezTo>
                  <a:cubicBezTo>
                    <a:pt x="464" y="67"/>
                    <a:pt x="464" y="67"/>
                    <a:pt x="464" y="67"/>
                  </a:cubicBezTo>
                  <a:cubicBezTo>
                    <a:pt x="463" y="65"/>
                    <a:pt x="463" y="65"/>
                    <a:pt x="463" y="65"/>
                  </a:cubicBezTo>
                  <a:cubicBezTo>
                    <a:pt x="463" y="63"/>
                    <a:pt x="463" y="63"/>
                    <a:pt x="463" y="63"/>
                  </a:cubicBezTo>
                  <a:cubicBezTo>
                    <a:pt x="463" y="62"/>
                    <a:pt x="463" y="62"/>
                    <a:pt x="463" y="62"/>
                  </a:cubicBezTo>
                  <a:cubicBezTo>
                    <a:pt x="464" y="61"/>
                    <a:pt x="464" y="61"/>
                    <a:pt x="464" y="61"/>
                  </a:cubicBezTo>
                  <a:cubicBezTo>
                    <a:pt x="466" y="61"/>
                    <a:pt x="466" y="61"/>
                    <a:pt x="466" y="61"/>
                  </a:cubicBezTo>
                  <a:cubicBezTo>
                    <a:pt x="467" y="60"/>
                    <a:pt x="467" y="60"/>
                    <a:pt x="467" y="60"/>
                  </a:cubicBezTo>
                  <a:cubicBezTo>
                    <a:pt x="468" y="59"/>
                    <a:pt x="468" y="59"/>
                    <a:pt x="468" y="59"/>
                  </a:cubicBezTo>
                  <a:cubicBezTo>
                    <a:pt x="468" y="59"/>
                    <a:pt x="468" y="59"/>
                    <a:pt x="468" y="59"/>
                  </a:cubicBezTo>
                  <a:cubicBezTo>
                    <a:pt x="468" y="58"/>
                    <a:pt x="468" y="58"/>
                    <a:pt x="468" y="58"/>
                  </a:cubicBezTo>
                  <a:cubicBezTo>
                    <a:pt x="469" y="58"/>
                    <a:pt x="469" y="58"/>
                    <a:pt x="469" y="58"/>
                  </a:cubicBezTo>
                  <a:cubicBezTo>
                    <a:pt x="470" y="59"/>
                    <a:pt x="470" y="59"/>
                    <a:pt x="470" y="59"/>
                  </a:cubicBezTo>
                  <a:cubicBezTo>
                    <a:pt x="471" y="59"/>
                    <a:pt x="471" y="59"/>
                    <a:pt x="471" y="59"/>
                  </a:cubicBezTo>
                  <a:cubicBezTo>
                    <a:pt x="472" y="59"/>
                    <a:pt x="472" y="59"/>
                    <a:pt x="472" y="59"/>
                  </a:cubicBezTo>
                  <a:cubicBezTo>
                    <a:pt x="473" y="58"/>
                    <a:pt x="473" y="58"/>
                    <a:pt x="473" y="58"/>
                  </a:cubicBezTo>
                  <a:cubicBezTo>
                    <a:pt x="474" y="59"/>
                    <a:pt x="474" y="59"/>
                    <a:pt x="474" y="59"/>
                  </a:cubicBezTo>
                  <a:cubicBezTo>
                    <a:pt x="475" y="58"/>
                    <a:pt x="475" y="58"/>
                    <a:pt x="475" y="58"/>
                  </a:cubicBezTo>
                  <a:cubicBezTo>
                    <a:pt x="477" y="58"/>
                    <a:pt x="477" y="58"/>
                    <a:pt x="477" y="58"/>
                  </a:cubicBezTo>
                  <a:cubicBezTo>
                    <a:pt x="478" y="58"/>
                    <a:pt x="478" y="58"/>
                    <a:pt x="478" y="58"/>
                  </a:cubicBezTo>
                  <a:cubicBezTo>
                    <a:pt x="478" y="58"/>
                    <a:pt x="478" y="58"/>
                    <a:pt x="478" y="58"/>
                  </a:cubicBezTo>
                  <a:cubicBezTo>
                    <a:pt x="478" y="58"/>
                    <a:pt x="478" y="58"/>
                    <a:pt x="478" y="58"/>
                  </a:cubicBezTo>
                  <a:cubicBezTo>
                    <a:pt x="479" y="59"/>
                    <a:pt x="479" y="59"/>
                    <a:pt x="479" y="59"/>
                  </a:cubicBezTo>
                  <a:cubicBezTo>
                    <a:pt x="479" y="58"/>
                    <a:pt x="479" y="58"/>
                    <a:pt x="479" y="58"/>
                  </a:cubicBezTo>
                  <a:cubicBezTo>
                    <a:pt x="480" y="57"/>
                    <a:pt x="480" y="57"/>
                    <a:pt x="480" y="57"/>
                  </a:cubicBezTo>
                  <a:cubicBezTo>
                    <a:pt x="480" y="56"/>
                    <a:pt x="480" y="56"/>
                    <a:pt x="480" y="56"/>
                  </a:cubicBezTo>
                  <a:cubicBezTo>
                    <a:pt x="480" y="55"/>
                    <a:pt x="480" y="55"/>
                    <a:pt x="480" y="55"/>
                  </a:cubicBezTo>
                  <a:cubicBezTo>
                    <a:pt x="480" y="54"/>
                    <a:pt x="480" y="54"/>
                    <a:pt x="480" y="54"/>
                  </a:cubicBezTo>
                  <a:cubicBezTo>
                    <a:pt x="481" y="54"/>
                    <a:pt x="481" y="54"/>
                    <a:pt x="481" y="54"/>
                  </a:cubicBezTo>
                  <a:cubicBezTo>
                    <a:pt x="482" y="54"/>
                    <a:pt x="482" y="54"/>
                    <a:pt x="482" y="54"/>
                  </a:cubicBezTo>
                  <a:cubicBezTo>
                    <a:pt x="483" y="55"/>
                    <a:pt x="483" y="55"/>
                    <a:pt x="483" y="55"/>
                  </a:cubicBezTo>
                  <a:cubicBezTo>
                    <a:pt x="483" y="55"/>
                    <a:pt x="483" y="55"/>
                    <a:pt x="483" y="55"/>
                  </a:cubicBezTo>
                  <a:cubicBezTo>
                    <a:pt x="484" y="55"/>
                    <a:pt x="484" y="55"/>
                    <a:pt x="484" y="55"/>
                  </a:cubicBezTo>
                  <a:cubicBezTo>
                    <a:pt x="485" y="56"/>
                    <a:pt x="485" y="56"/>
                    <a:pt x="485" y="56"/>
                  </a:cubicBezTo>
                  <a:cubicBezTo>
                    <a:pt x="485" y="57"/>
                    <a:pt x="485" y="57"/>
                    <a:pt x="485" y="57"/>
                  </a:cubicBezTo>
                  <a:cubicBezTo>
                    <a:pt x="486" y="58"/>
                    <a:pt x="486" y="58"/>
                    <a:pt x="486" y="58"/>
                  </a:cubicBezTo>
                  <a:cubicBezTo>
                    <a:pt x="487" y="59"/>
                    <a:pt x="487" y="59"/>
                    <a:pt x="487" y="59"/>
                  </a:cubicBezTo>
                  <a:cubicBezTo>
                    <a:pt x="488" y="58"/>
                    <a:pt x="488" y="58"/>
                    <a:pt x="488" y="58"/>
                  </a:cubicBezTo>
                  <a:cubicBezTo>
                    <a:pt x="490" y="59"/>
                    <a:pt x="490" y="59"/>
                    <a:pt x="490" y="59"/>
                  </a:cubicBezTo>
                  <a:cubicBezTo>
                    <a:pt x="490" y="59"/>
                    <a:pt x="490" y="59"/>
                    <a:pt x="490" y="59"/>
                  </a:cubicBezTo>
                  <a:cubicBezTo>
                    <a:pt x="491" y="59"/>
                    <a:pt x="491" y="59"/>
                    <a:pt x="491" y="59"/>
                  </a:cubicBezTo>
                  <a:cubicBezTo>
                    <a:pt x="493" y="61"/>
                    <a:pt x="493" y="61"/>
                    <a:pt x="493" y="61"/>
                  </a:cubicBezTo>
                  <a:cubicBezTo>
                    <a:pt x="493" y="61"/>
                    <a:pt x="493" y="61"/>
                    <a:pt x="493" y="61"/>
                  </a:cubicBezTo>
                  <a:cubicBezTo>
                    <a:pt x="493" y="62"/>
                    <a:pt x="493" y="62"/>
                    <a:pt x="493" y="62"/>
                  </a:cubicBezTo>
                  <a:cubicBezTo>
                    <a:pt x="495" y="62"/>
                    <a:pt x="495" y="62"/>
                    <a:pt x="495" y="62"/>
                  </a:cubicBezTo>
                  <a:cubicBezTo>
                    <a:pt x="495" y="62"/>
                    <a:pt x="495" y="62"/>
                    <a:pt x="495" y="62"/>
                  </a:cubicBezTo>
                  <a:cubicBezTo>
                    <a:pt x="496" y="62"/>
                    <a:pt x="496" y="62"/>
                    <a:pt x="496" y="62"/>
                  </a:cubicBezTo>
                  <a:cubicBezTo>
                    <a:pt x="496" y="61"/>
                    <a:pt x="496" y="61"/>
                    <a:pt x="496" y="61"/>
                  </a:cubicBezTo>
                  <a:cubicBezTo>
                    <a:pt x="497" y="60"/>
                    <a:pt x="497" y="60"/>
                    <a:pt x="497" y="60"/>
                  </a:cubicBezTo>
                  <a:cubicBezTo>
                    <a:pt x="498" y="60"/>
                    <a:pt x="498" y="60"/>
                    <a:pt x="498" y="60"/>
                  </a:cubicBezTo>
                  <a:cubicBezTo>
                    <a:pt x="498" y="60"/>
                    <a:pt x="498" y="60"/>
                    <a:pt x="498" y="60"/>
                  </a:cubicBezTo>
                  <a:cubicBezTo>
                    <a:pt x="498" y="59"/>
                    <a:pt x="498" y="59"/>
                    <a:pt x="498" y="59"/>
                  </a:cubicBezTo>
                  <a:cubicBezTo>
                    <a:pt x="498" y="59"/>
                    <a:pt x="498" y="59"/>
                    <a:pt x="498" y="59"/>
                  </a:cubicBezTo>
                  <a:cubicBezTo>
                    <a:pt x="498" y="59"/>
                    <a:pt x="498" y="59"/>
                    <a:pt x="498" y="59"/>
                  </a:cubicBezTo>
                  <a:cubicBezTo>
                    <a:pt x="498" y="58"/>
                    <a:pt x="498" y="58"/>
                    <a:pt x="498" y="58"/>
                  </a:cubicBezTo>
                  <a:cubicBezTo>
                    <a:pt x="497" y="57"/>
                    <a:pt x="497" y="57"/>
                    <a:pt x="497" y="57"/>
                  </a:cubicBezTo>
                  <a:cubicBezTo>
                    <a:pt x="496" y="57"/>
                    <a:pt x="496" y="57"/>
                    <a:pt x="496" y="57"/>
                  </a:cubicBezTo>
                  <a:cubicBezTo>
                    <a:pt x="496" y="55"/>
                    <a:pt x="496" y="55"/>
                    <a:pt x="496" y="55"/>
                  </a:cubicBezTo>
                  <a:cubicBezTo>
                    <a:pt x="494" y="54"/>
                    <a:pt x="494" y="54"/>
                    <a:pt x="494" y="54"/>
                  </a:cubicBezTo>
                  <a:cubicBezTo>
                    <a:pt x="493" y="54"/>
                    <a:pt x="493" y="54"/>
                    <a:pt x="493" y="54"/>
                  </a:cubicBezTo>
                  <a:cubicBezTo>
                    <a:pt x="493" y="53"/>
                    <a:pt x="493" y="53"/>
                    <a:pt x="493" y="53"/>
                  </a:cubicBezTo>
                  <a:cubicBezTo>
                    <a:pt x="491" y="52"/>
                    <a:pt x="491" y="52"/>
                    <a:pt x="491" y="52"/>
                  </a:cubicBezTo>
                  <a:cubicBezTo>
                    <a:pt x="490" y="53"/>
                    <a:pt x="490" y="53"/>
                    <a:pt x="490" y="53"/>
                  </a:cubicBezTo>
                  <a:cubicBezTo>
                    <a:pt x="490" y="53"/>
                    <a:pt x="490" y="53"/>
                    <a:pt x="490" y="53"/>
                  </a:cubicBezTo>
                  <a:cubicBezTo>
                    <a:pt x="490" y="52"/>
                    <a:pt x="490" y="52"/>
                    <a:pt x="490" y="52"/>
                  </a:cubicBezTo>
                  <a:cubicBezTo>
                    <a:pt x="490" y="52"/>
                    <a:pt x="490" y="52"/>
                    <a:pt x="490" y="52"/>
                  </a:cubicBezTo>
                  <a:cubicBezTo>
                    <a:pt x="490" y="50"/>
                    <a:pt x="490" y="50"/>
                    <a:pt x="490" y="50"/>
                  </a:cubicBezTo>
                  <a:cubicBezTo>
                    <a:pt x="489" y="50"/>
                    <a:pt x="489" y="50"/>
                    <a:pt x="489" y="50"/>
                  </a:cubicBezTo>
                  <a:cubicBezTo>
                    <a:pt x="489" y="49"/>
                    <a:pt x="489" y="49"/>
                    <a:pt x="489" y="49"/>
                  </a:cubicBezTo>
                  <a:cubicBezTo>
                    <a:pt x="488" y="48"/>
                    <a:pt x="488" y="48"/>
                    <a:pt x="488" y="48"/>
                  </a:cubicBezTo>
                  <a:cubicBezTo>
                    <a:pt x="487" y="47"/>
                    <a:pt x="487" y="47"/>
                    <a:pt x="487" y="47"/>
                  </a:cubicBezTo>
                  <a:cubicBezTo>
                    <a:pt x="487" y="47"/>
                    <a:pt x="487" y="47"/>
                    <a:pt x="487" y="47"/>
                  </a:cubicBezTo>
                  <a:cubicBezTo>
                    <a:pt x="489" y="47"/>
                    <a:pt x="489" y="47"/>
                    <a:pt x="489" y="47"/>
                  </a:cubicBezTo>
                  <a:cubicBezTo>
                    <a:pt x="490" y="47"/>
                    <a:pt x="490" y="47"/>
                    <a:pt x="490" y="47"/>
                  </a:cubicBezTo>
                  <a:cubicBezTo>
                    <a:pt x="492" y="47"/>
                    <a:pt x="492" y="47"/>
                    <a:pt x="492" y="47"/>
                  </a:cubicBezTo>
                  <a:cubicBezTo>
                    <a:pt x="494" y="47"/>
                    <a:pt x="494" y="47"/>
                    <a:pt x="494" y="47"/>
                  </a:cubicBezTo>
                  <a:cubicBezTo>
                    <a:pt x="494" y="46"/>
                    <a:pt x="494" y="46"/>
                    <a:pt x="494" y="46"/>
                  </a:cubicBezTo>
                  <a:cubicBezTo>
                    <a:pt x="495" y="46"/>
                    <a:pt x="495" y="46"/>
                    <a:pt x="495" y="46"/>
                  </a:cubicBezTo>
                  <a:cubicBezTo>
                    <a:pt x="497" y="46"/>
                    <a:pt x="497" y="46"/>
                    <a:pt x="497" y="46"/>
                  </a:cubicBezTo>
                  <a:cubicBezTo>
                    <a:pt x="497" y="46"/>
                    <a:pt x="497" y="46"/>
                    <a:pt x="497" y="46"/>
                  </a:cubicBezTo>
                  <a:cubicBezTo>
                    <a:pt x="498" y="46"/>
                    <a:pt x="498" y="46"/>
                    <a:pt x="498" y="46"/>
                  </a:cubicBezTo>
                  <a:cubicBezTo>
                    <a:pt x="498" y="45"/>
                    <a:pt x="498" y="45"/>
                    <a:pt x="498" y="45"/>
                  </a:cubicBezTo>
                  <a:cubicBezTo>
                    <a:pt x="499" y="45"/>
                    <a:pt x="499" y="45"/>
                    <a:pt x="499" y="45"/>
                  </a:cubicBezTo>
                  <a:cubicBezTo>
                    <a:pt x="499" y="46"/>
                    <a:pt x="499" y="46"/>
                    <a:pt x="499" y="46"/>
                  </a:cubicBezTo>
                  <a:cubicBezTo>
                    <a:pt x="500" y="46"/>
                    <a:pt x="500" y="46"/>
                    <a:pt x="500" y="46"/>
                  </a:cubicBezTo>
                  <a:cubicBezTo>
                    <a:pt x="500" y="45"/>
                    <a:pt x="500" y="45"/>
                    <a:pt x="500" y="45"/>
                  </a:cubicBezTo>
                  <a:cubicBezTo>
                    <a:pt x="501" y="45"/>
                    <a:pt x="501" y="45"/>
                    <a:pt x="501" y="45"/>
                  </a:cubicBezTo>
                  <a:cubicBezTo>
                    <a:pt x="501" y="44"/>
                    <a:pt x="501" y="44"/>
                    <a:pt x="501" y="44"/>
                  </a:cubicBezTo>
                  <a:cubicBezTo>
                    <a:pt x="505" y="44"/>
                    <a:pt x="505" y="44"/>
                    <a:pt x="505" y="44"/>
                  </a:cubicBezTo>
                  <a:cubicBezTo>
                    <a:pt x="505" y="44"/>
                    <a:pt x="505" y="44"/>
                    <a:pt x="505" y="44"/>
                  </a:cubicBezTo>
                  <a:cubicBezTo>
                    <a:pt x="505" y="44"/>
                    <a:pt x="505" y="44"/>
                    <a:pt x="505" y="44"/>
                  </a:cubicBezTo>
                  <a:cubicBezTo>
                    <a:pt x="506" y="43"/>
                    <a:pt x="506" y="43"/>
                    <a:pt x="506" y="43"/>
                  </a:cubicBezTo>
                  <a:cubicBezTo>
                    <a:pt x="506" y="43"/>
                    <a:pt x="506" y="43"/>
                    <a:pt x="506" y="43"/>
                  </a:cubicBezTo>
                  <a:cubicBezTo>
                    <a:pt x="507" y="43"/>
                    <a:pt x="507" y="43"/>
                    <a:pt x="507" y="43"/>
                  </a:cubicBezTo>
                  <a:cubicBezTo>
                    <a:pt x="508" y="43"/>
                    <a:pt x="508" y="43"/>
                    <a:pt x="508" y="43"/>
                  </a:cubicBezTo>
                  <a:cubicBezTo>
                    <a:pt x="509" y="44"/>
                    <a:pt x="509" y="44"/>
                    <a:pt x="509" y="44"/>
                  </a:cubicBezTo>
                  <a:cubicBezTo>
                    <a:pt x="510" y="44"/>
                    <a:pt x="510" y="44"/>
                    <a:pt x="510" y="44"/>
                  </a:cubicBezTo>
                  <a:cubicBezTo>
                    <a:pt x="511" y="43"/>
                    <a:pt x="511" y="43"/>
                    <a:pt x="511" y="43"/>
                  </a:cubicBezTo>
                  <a:cubicBezTo>
                    <a:pt x="512" y="44"/>
                    <a:pt x="512" y="44"/>
                    <a:pt x="512" y="44"/>
                  </a:cubicBezTo>
                  <a:cubicBezTo>
                    <a:pt x="512" y="44"/>
                    <a:pt x="512" y="44"/>
                    <a:pt x="512" y="44"/>
                  </a:cubicBezTo>
                  <a:cubicBezTo>
                    <a:pt x="513" y="44"/>
                    <a:pt x="513" y="44"/>
                    <a:pt x="513" y="44"/>
                  </a:cubicBezTo>
                  <a:cubicBezTo>
                    <a:pt x="514" y="43"/>
                    <a:pt x="514" y="43"/>
                    <a:pt x="514" y="43"/>
                  </a:cubicBezTo>
                  <a:cubicBezTo>
                    <a:pt x="517" y="44"/>
                    <a:pt x="517" y="44"/>
                    <a:pt x="517" y="44"/>
                  </a:cubicBezTo>
                  <a:cubicBezTo>
                    <a:pt x="518" y="45"/>
                    <a:pt x="518" y="45"/>
                    <a:pt x="518" y="45"/>
                  </a:cubicBezTo>
                  <a:cubicBezTo>
                    <a:pt x="519" y="44"/>
                    <a:pt x="519" y="44"/>
                    <a:pt x="519" y="44"/>
                  </a:cubicBezTo>
                  <a:cubicBezTo>
                    <a:pt x="518" y="44"/>
                    <a:pt x="518" y="44"/>
                    <a:pt x="518" y="44"/>
                  </a:cubicBezTo>
                  <a:cubicBezTo>
                    <a:pt x="519" y="44"/>
                    <a:pt x="519" y="44"/>
                    <a:pt x="519" y="44"/>
                  </a:cubicBezTo>
                  <a:cubicBezTo>
                    <a:pt x="520" y="44"/>
                    <a:pt x="520" y="44"/>
                    <a:pt x="520" y="44"/>
                  </a:cubicBezTo>
                  <a:cubicBezTo>
                    <a:pt x="520" y="45"/>
                    <a:pt x="520" y="45"/>
                    <a:pt x="520" y="45"/>
                  </a:cubicBezTo>
                  <a:cubicBezTo>
                    <a:pt x="520" y="45"/>
                    <a:pt x="520" y="45"/>
                    <a:pt x="520" y="45"/>
                  </a:cubicBezTo>
                  <a:cubicBezTo>
                    <a:pt x="521" y="45"/>
                    <a:pt x="521" y="45"/>
                    <a:pt x="521" y="45"/>
                  </a:cubicBezTo>
                  <a:cubicBezTo>
                    <a:pt x="524" y="45"/>
                    <a:pt x="524" y="45"/>
                    <a:pt x="524" y="45"/>
                  </a:cubicBezTo>
                  <a:cubicBezTo>
                    <a:pt x="527" y="47"/>
                    <a:pt x="527" y="47"/>
                    <a:pt x="527" y="47"/>
                  </a:cubicBezTo>
                  <a:cubicBezTo>
                    <a:pt x="527" y="47"/>
                    <a:pt x="527" y="47"/>
                    <a:pt x="527" y="47"/>
                  </a:cubicBezTo>
                  <a:cubicBezTo>
                    <a:pt x="526" y="47"/>
                    <a:pt x="526" y="47"/>
                    <a:pt x="526" y="47"/>
                  </a:cubicBezTo>
                  <a:cubicBezTo>
                    <a:pt x="524" y="46"/>
                    <a:pt x="524" y="46"/>
                    <a:pt x="524" y="46"/>
                  </a:cubicBezTo>
                  <a:cubicBezTo>
                    <a:pt x="524" y="46"/>
                    <a:pt x="524" y="46"/>
                    <a:pt x="524" y="46"/>
                  </a:cubicBezTo>
                  <a:cubicBezTo>
                    <a:pt x="527" y="47"/>
                    <a:pt x="527" y="47"/>
                    <a:pt x="527" y="47"/>
                  </a:cubicBezTo>
                  <a:cubicBezTo>
                    <a:pt x="528" y="47"/>
                    <a:pt x="528" y="47"/>
                    <a:pt x="528" y="47"/>
                  </a:cubicBezTo>
                  <a:cubicBezTo>
                    <a:pt x="529" y="47"/>
                    <a:pt x="529" y="47"/>
                    <a:pt x="529" y="47"/>
                  </a:cubicBezTo>
                  <a:cubicBezTo>
                    <a:pt x="530" y="47"/>
                    <a:pt x="530" y="47"/>
                    <a:pt x="530" y="47"/>
                  </a:cubicBezTo>
                  <a:cubicBezTo>
                    <a:pt x="531" y="47"/>
                    <a:pt x="531" y="47"/>
                    <a:pt x="531" y="47"/>
                  </a:cubicBezTo>
                  <a:cubicBezTo>
                    <a:pt x="531" y="46"/>
                    <a:pt x="531" y="46"/>
                    <a:pt x="531" y="46"/>
                  </a:cubicBezTo>
                  <a:cubicBezTo>
                    <a:pt x="531" y="46"/>
                    <a:pt x="531" y="46"/>
                    <a:pt x="531" y="46"/>
                  </a:cubicBezTo>
                  <a:cubicBezTo>
                    <a:pt x="532" y="46"/>
                    <a:pt x="532" y="46"/>
                    <a:pt x="532" y="46"/>
                  </a:cubicBezTo>
                  <a:cubicBezTo>
                    <a:pt x="533" y="47"/>
                    <a:pt x="533" y="47"/>
                    <a:pt x="533" y="47"/>
                  </a:cubicBezTo>
                  <a:cubicBezTo>
                    <a:pt x="533" y="47"/>
                    <a:pt x="533" y="47"/>
                    <a:pt x="533" y="47"/>
                  </a:cubicBezTo>
                  <a:cubicBezTo>
                    <a:pt x="534" y="46"/>
                    <a:pt x="534" y="46"/>
                    <a:pt x="534" y="46"/>
                  </a:cubicBezTo>
                  <a:cubicBezTo>
                    <a:pt x="534" y="46"/>
                    <a:pt x="534" y="46"/>
                    <a:pt x="534" y="46"/>
                  </a:cubicBezTo>
                  <a:cubicBezTo>
                    <a:pt x="535" y="47"/>
                    <a:pt x="535" y="47"/>
                    <a:pt x="535" y="47"/>
                  </a:cubicBezTo>
                  <a:cubicBezTo>
                    <a:pt x="535" y="47"/>
                    <a:pt x="535" y="47"/>
                    <a:pt x="535" y="47"/>
                  </a:cubicBezTo>
                  <a:cubicBezTo>
                    <a:pt x="536" y="48"/>
                    <a:pt x="536" y="48"/>
                    <a:pt x="536" y="48"/>
                  </a:cubicBezTo>
                  <a:cubicBezTo>
                    <a:pt x="537" y="47"/>
                    <a:pt x="537" y="47"/>
                    <a:pt x="537" y="47"/>
                  </a:cubicBezTo>
                  <a:cubicBezTo>
                    <a:pt x="541" y="48"/>
                    <a:pt x="541" y="48"/>
                    <a:pt x="541" y="48"/>
                  </a:cubicBezTo>
                  <a:cubicBezTo>
                    <a:pt x="541" y="47"/>
                    <a:pt x="541" y="47"/>
                    <a:pt x="541" y="47"/>
                  </a:cubicBezTo>
                  <a:cubicBezTo>
                    <a:pt x="542" y="47"/>
                    <a:pt x="542" y="47"/>
                    <a:pt x="542" y="47"/>
                  </a:cubicBezTo>
                  <a:cubicBezTo>
                    <a:pt x="543" y="48"/>
                    <a:pt x="543" y="48"/>
                    <a:pt x="543" y="48"/>
                  </a:cubicBezTo>
                  <a:cubicBezTo>
                    <a:pt x="543" y="48"/>
                    <a:pt x="543" y="48"/>
                    <a:pt x="543" y="48"/>
                  </a:cubicBezTo>
                  <a:cubicBezTo>
                    <a:pt x="543" y="47"/>
                    <a:pt x="543" y="47"/>
                    <a:pt x="543" y="47"/>
                  </a:cubicBezTo>
                  <a:cubicBezTo>
                    <a:pt x="543" y="47"/>
                    <a:pt x="543" y="47"/>
                    <a:pt x="543" y="47"/>
                  </a:cubicBezTo>
                  <a:cubicBezTo>
                    <a:pt x="545" y="47"/>
                    <a:pt x="545" y="47"/>
                    <a:pt x="545" y="47"/>
                  </a:cubicBezTo>
                  <a:cubicBezTo>
                    <a:pt x="545" y="48"/>
                    <a:pt x="545" y="48"/>
                    <a:pt x="545" y="48"/>
                  </a:cubicBezTo>
                  <a:cubicBezTo>
                    <a:pt x="545" y="49"/>
                    <a:pt x="545" y="49"/>
                    <a:pt x="545" y="49"/>
                  </a:cubicBezTo>
                  <a:cubicBezTo>
                    <a:pt x="547" y="48"/>
                    <a:pt x="547" y="48"/>
                    <a:pt x="547" y="48"/>
                  </a:cubicBezTo>
                  <a:cubicBezTo>
                    <a:pt x="547" y="48"/>
                    <a:pt x="547" y="48"/>
                    <a:pt x="547" y="48"/>
                  </a:cubicBezTo>
                  <a:cubicBezTo>
                    <a:pt x="546" y="48"/>
                    <a:pt x="546" y="48"/>
                    <a:pt x="546" y="48"/>
                  </a:cubicBezTo>
                  <a:cubicBezTo>
                    <a:pt x="547" y="48"/>
                    <a:pt x="547" y="48"/>
                    <a:pt x="547" y="48"/>
                  </a:cubicBezTo>
                  <a:cubicBezTo>
                    <a:pt x="548" y="48"/>
                    <a:pt x="548" y="48"/>
                    <a:pt x="548" y="48"/>
                  </a:cubicBezTo>
                  <a:cubicBezTo>
                    <a:pt x="548" y="49"/>
                    <a:pt x="548" y="49"/>
                    <a:pt x="548" y="49"/>
                  </a:cubicBezTo>
                  <a:cubicBezTo>
                    <a:pt x="549" y="49"/>
                    <a:pt x="549" y="49"/>
                    <a:pt x="549" y="49"/>
                  </a:cubicBezTo>
                  <a:cubicBezTo>
                    <a:pt x="550" y="50"/>
                    <a:pt x="550" y="50"/>
                    <a:pt x="550" y="50"/>
                  </a:cubicBezTo>
                  <a:cubicBezTo>
                    <a:pt x="551" y="49"/>
                    <a:pt x="551" y="49"/>
                    <a:pt x="551" y="49"/>
                  </a:cubicBezTo>
                  <a:cubicBezTo>
                    <a:pt x="550" y="49"/>
                    <a:pt x="550" y="49"/>
                    <a:pt x="550" y="49"/>
                  </a:cubicBezTo>
                  <a:cubicBezTo>
                    <a:pt x="549" y="48"/>
                    <a:pt x="549" y="48"/>
                    <a:pt x="549" y="48"/>
                  </a:cubicBezTo>
                  <a:cubicBezTo>
                    <a:pt x="549" y="48"/>
                    <a:pt x="549" y="48"/>
                    <a:pt x="549" y="48"/>
                  </a:cubicBezTo>
                  <a:cubicBezTo>
                    <a:pt x="550" y="48"/>
                    <a:pt x="550" y="48"/>
                    <a:pt x="550" y="48"/>
                  </a:cubicBezTo>
                  <a:cubicBezTo>
                    <a:pt x="551" y="48"/>
                    <a:pt x="551" y="48"/>
                    <a:pt x="551" y="48"/>
                  </a:cubicBezTo>
                  <a:cubicBezTo>
                    <a:pt x="552" y="49"/>
                    <a:pt x="552" y="49"/>
                    <a:pt x="552" y="49"/>
                  </a:cubicBezTo>
                  <a:cubicBezTo>
                    <a:pt x="553" y="50"/>
                    <a:pt x="553" y="50"/>
                    <a:pt x="553" y="50"/>
                  </a:cubicBezTo>
                  <a:cubicBezTo>
                    <a:pt x="553" y="50"/>
                    <a:pt x="553" y="50"/>
                    <a:pt x="553" y="50"/>
                  </a:cubicBezTo>
                  <a:cubicBezTo>
                    <a:pt x="553" y="49"/>
                    <a:pt x="553" y="49"/>
                    <a:pt x="553" y="49"/>
                  </a:cubicBezTo>
                  <a:cubicBezTo>
                    <a:pt x="553" y="49"/>
                    <a:pt x="553" y="49"/>
                    <a:pt x="553" y="49"/>
                  </a:cubicBezTo>
                  <a:cubicBezTo>
                    <a:pt x="554" y="49"/>
                    <a:pt x="554" y="49"/>
                    <a:pt x="554" y="49"/>
                  </a:cubicBezTo>
                  <a:cubicBezTo>
                    <a:pt x="554" y="49"/>
                    <a:pt x="554" y="49"/>
                    <a:pt x="554" y="49"/>
                  </a:cubicBezTo>
                  <a:cubicBezTo>
                    <a:pt x="554" y="50"/>
                    <a:pt x="554" y="50"/>
                    <a:pt x="554" y="50"/>
                  </a:cubicBezTo>
                  <a:cubicBezTo>
                    <a:pt x="555" y="51"/>
                    <a:pt x="555" y="51"/>
                    <a:pt x="555" y="51"/>
                  </a:cubicBezTo>
                  <a:cubicBezTo>
                    <a:pt x="557" y="53"/>
                    <a:pt x="557" y="53"/>
                    <a:pt x="557" y="53"/>
                  </a:cubicBezTo>
                  <a:cubicBezTo>
                    <a:pt x="558" y="54"/>
                    <a:pt x="558" y="54"/>
                    <a:pt x="558" y="54"/>
                  </a:cubicBezTo>
                  <a:cubicBezTo>
                    <a:pt x="558" y="54"/>
                    <a:pt x="558" y="54"/>
                    <a:pt x="558" y="54"/>
                  </a:cubicBezTo>
                  <a:cubicBezTo>
                    <a:pt x="559" y="55"/>
                    <a:pt x="559" y="55"/>
                    <a:pt x="559" y="55"/>
                  </a:cubicBezTo>
                  <a:cubicBezTo>
                    <a:pt x="560" y="56"/>
                    <a:pt x="560" y="56"/>
                    <a:pt x="560" y="56"/>
                  </a:cubicBezTo>
                  <a:cubicBezTo>
                    <a:pt x="559" y="56"/>
                    <a:pt x="559" y="56"/>
                    <a:pt x="559" y="56"/>
                  </a:cubicBezTo>
                  <a:cubicBezTo>
                    <a:pt x="560" y="57"/>
                    <a:pt x="560" y="57"/>
                    <a:pt x="560" y="57"/>
                  </a:cubicBezTo>
                  <a:cubicBezTo>
                    <a:pt x="560" y="57"/>
                    <a:pt x="560" y="57"/>
                    <a:pt x="560" y="57"/>
                  </a:cubicBezTo>
                  <a:cubicBezTo>
                    <a:pt x="561" y="57"/>
                    <a:pt x="561" y="57"/>
                    <a:pt x="561" y="57"/>
                  </a:cubicBezTo>
                  <a:cubicBezTo>
                    <a:pt x="562" y="57"/>
                    <a:pt x="562" y="57"/>
                    <a:pt x="562" y="57"/>
                  </a:cubicBezTo>
                  <a:cubicBezTo>
                    <a:pt x="563" y="58"/>
                    <a:pt x="563" y="58"/>
                    <a:pt x="563" y="58"/>
                  </a:cubicBezTo>
                  <a:cubicBezTo>
                    <a:pt x="564" y="58"/>
                    <a:pt x="564" y="58"/>
                    <a:pt x="564" y="58"/>
                  </a:cubicBezTo>
                  <a:cubicBezTo>
                    <a:pt x="564" y="58"/>
                    <a:pt x="564" y="58"/>
                    <a:pt x="564" y="58"/>
                  </a:cubicBezTo>
                  <a:cubicBezTo>
                    <a:pt x="564" y="58"/>
                    <a:pt x="564" y="58"/>
                    <a:pt x="564" y="58"/>
                  </a:cubicBezTo>
                  <a:cubicBezTo>
                    <a:pt x="563" y="57"/>
                    <a:pt x="563" y="57"/>
                    <a:pt x="563" y="57"/>
                  </a:cubicBezTo>
                  <a:cubicBezTo>
                    <a:pt x="564" y="56"/>
                    <a:pt x="564" y="56"/>
                    <a:pt x="564" y="56"/>
                  </a:cubicBezTo>
                  <a:cubicBezTo>
                    <a:pt x="564" y="56"/>
                    <a:pt x="564" y="56"/>
                    <a:pt x="564" y="56"/>
                  </a:cubicBezTo>
                  <a:cubicBezTo>
                    <a:pt x="565" y="57"/>
                    <a:pt x="565" y="57"/>
                    <a:pt x="565" y="57"/>
                  </a:cubicBezTo>
                  <a:cubicBezTo>
                    <a:pt x="566" y="58"/>
                    <a:pt x="566" y="58"/>
                    <a:pt x="566" y="58"/>
                  </a:cubicBezTo>
                  <a:cubicBezTo>
                    <a:pt x="566" y="58"/>
                    <a:pt x="566" y="58"/>
                    <a:pt x="566" y="58"/>
                  </a:cubicBezTo>
                  <a:cubicBezTo>
                    <a:pt x="565" y="57"/>
                    <a:pt x="565" y="57"/>
                    <a:pt x="565" y="57"/>
                  </a:cubicBezTo>
                  <a:cubicBezTo>
                    <a:pt x="565" y="56"/>
                    <a:pt x="565" y="56"/>
                    <a:pt x="565" y="56"/>
                  </a:cubicBezTo>
                  <a:cubicBezTo>
                    <a:pt x="564" y="55"/>
                    <a:pt x="564" y="55"/>
                    <a:pt x="564" y="55"/>
                  </a:cubicBezTo>
                  <a:cubicBezTo>
                    <a:pt x="563" y="56"/>
                    <a:pt x="563" y="56"/>
                    <a:pt x="563" y="56"/>
                  </a:cubicBezTo>
                  <a:cubicBezTo>
                    <a:pt x="562" y="56"/>
                    <a:pt x="562" y="56"/>
                    <a:pt x="562" y="56"/>
                  </a:cubicBezTo>
                  <a:cubicBezTo>
                    <a:pt x="562" y="55"/>
                    <a:pt x="562" y="55"/>
                    <a:pt x="562" y="55"/>
                  </a:cubicBezTo>
                  <a:cubicBezTo>
                    <a:pt x="562" y="55"/>
                    <a:pt x="562" y="55"/>
                    <a:pt x="562" y="55"/>
                  </a:cubicBezTo>
                  <a:cubicBezTo>
                    <a:pt x="562" y="54"/>
                    <a:pt x="562" y="54"/>
                    <a:pt x="562" y="54"/>
                  </a:cubicBezTo>
                  <a:cubicBezTo>
                    <a:pt x="561" y="53"/>
                    <a:pt x="561" y="53"/>
                    <a:pt x="561" y="53"/>
                  </a:cubicBezTo>
                  <a:cubicBezTo>
                    <a:pt x="560" y="52"/>
                    <a:pt x="560" y="52"/>
                    <a:pt x="560" y="52"/>
                  </a:cubicBezTo>
                  <a:cubicBezTo>
                    <a:pt x="559" y="51"/>
                    <a:pt x="559" y="51"/>
                    <a:pt x="559" y="51"/>
                  </a:cubicBezTo>
                  <a:cubicBezTo>
                    <a:pt x="559" y="51"/>
                    <a:pt x="559" y="51"/>
                    <a:pt x="559" y="51"/>
                  </a:cubicBezTo>
                  <a:cubicBezTo>
                    <a:pt x="558" y="52"/>
                    <a:pt x="558" y="52"/>
                    <a:pt x="558" y="52"/>
                  </a:cubicBezTo>
                  <a:cubicBezTo>
                    <a:pt x="558" y="52"/>
                    <a:pt x="558" y="52"/>
                    <a:pt x="558" y="52"/>
                  </a:cubicBezTo>
                  <a:cubicBezTo>
                    <a:pt x="558" y="51"/>
                    <a:pt x="558" y="51"/>
                    <a:pt x="558" y="51"/>
                  </a:cubicBezTo>
                  <a:cubicBezTo>
                    <a:pt x="559" y="50"/>
                    <a:pt x="559" y="50"/>
                    <a:pt x="559" y="50"/>
                  </a:cubicBezTo>
                  <a:cubicBezTo>
                    <a:pt x="560" y="48"/>
                    <a:pt x="560" y="48"/>
                    <a:pt x="560" y="48"/>
                  </a:cubicBezTo>
                  <a:cubicBezTo>
                    <a:pt x="561" y="48"/>
                    <a:pt x="561" y="48"/>
                    <a:pt x="561" y="48"/>
                  </a:cubicBezTo>
                  <a:cubicBezTo>
                    <a:pt x="561" y="49"/>
                    <a:pt x="561" y="49"/>
                    <a:pt x="561" y="49"/>
                  </a:cubicBezTo>
                  <a:cubicBezTo>
                    <a:pt x="561" y="50"/>
                    <a:pt x="561" y="50"/>
                    <a:pt x="561" y="50"/>
                  </a:cubicBezTo>
                  <a:cubicBezTo>
                    <a:pt x="562" y="50"/>
                    <a:pt x="562" y="50"/>
                    <a:pt x="562" y="50"/>
                  </a:cubicBezTo>
                  <a:cubicBezTo>
                    <a:pt x="562" y="50"/>
                    <a:pt x="562" y="50"/>
                    <a:pt x="562" y="50"/>
                  </a:cubicBezTo>
                  <a:cubicBezTo>
                    <a:pt x="562" y="49"/>
                    <a:pt x="562" y="49"/>
                    <a:pt x="562" y="49"/>
                  </a:cubicBezTo>
                  <a:cubicBezTo>
                    <a:pt x="561" y="49"/>
                    <a:pt x="561" y="49"/>
                    <a:pt x="561" y="49"/>
                  </a:cubicBezTo>
                  <a:cubicBezTo>
                    <a:pt x="562" y="49"/>
                    <a:pt x="562" y="49"/>
                    <a:pt x="562" y="49"/>
                  </a:cubicBezTo>
                  <a:cubicBezTo>
                    <a:pt x="563" y="48"/>
                    <a:pt x="563" y="48"/>
                    <a:pt x="563" y="48"/>
                  </a:cubicBezTo>
                  <a:cubicBezTo>
                    <a:pt x="563" y="47"/>
                    <a:pt x="563" y="47"/>
                    <a:pt x="563" y="47"/>
                  </a:cubicBezTo>
                  <a:cubicBezTo>
                    <a:pt x="562" y="47"/>
                    <a:pt x="562" y="47"/>
                    <a:pt x="562" y="47"/>
                  </a:cubicBezTo>
                  <a:cubicBezTo>
                    <a:pt x="563" y="47"/>
                    <a:pt x="563" y="47"/>
                    <a:pt x="563" y="47"/>
                  </a:cubicBezTo>
                  <a:cubicBezTo>
                    <a:pt x="563" y="47"/>
                    <a:pt x="563" y="47"/>
                    <a:pt x="563" y="47"/>
                  </a:cubicBezTo>
                  <a:cubicBezTo>
                    <a:pt x="564" y="47"/>
                    <a:pt x="564" y="47"/>
                    <a:pt x="564" y="47"/>
                  </a:cubicBezTo>
                  <a:cubicBezTo>
                    <a:pt x="565" y="46"/>
                    <a:pt x="565" y="46"/>
                    <a:pt x="565" y="46"/>
                  </a:cubicBezTo>
                  <a:cubicBezTo>
                    <a:pt x="565" y="46"/>
                    <a:pt x="565" y="46"/>
                    <a:pt x="565" y="46"/>
                  </a:cubicBezTo>
                  <a:cubicBezTo>
                    <a:pt x="566" y="46"/>
                    <a:pt x="566" y="46"/>
                    <a:pt x="566" y="46"/>
                  </a:cubicBezTo>
                  <a:cubicBezTo>
                    <a:pt x="566" y="46"/>
                    <a:pt x="566" y="46"/>
                    <a:pt x="566" y="46"/>
                  </a:cubicBezTo>
                  <a:cubicBezTo>
                    <a:pt x="567" y="46"/>
                    <a:pt x="567" y="46"/>
                    <a:pt x="567" y="46"/>
                  </a:cubicBezTo>
                  <a:cubicBezTo>
                    <a:pt x="567" y="47"/>
                    <a:pt x="567" y="47"/>
                    <a:pt x="567" y="47"/>
                  </a:cubicBezTo>
                  <a:cubicBezTo>
                    <a:pt x="568" y="47"/>
                    <a:pt x="568" y="47"/>
                    <a:pt x="568" y="47"/>
                  </a:cubicBezTo>
                  <a:cubicBezTo>
                    <a:pt x="569" y="47"/>
                    <a:pt x="569" y="47"/>
                    <a:pt x="569" y="47"/>
                  </a:cubicBezTo>
                  <a:cubicBezTo>
                    <a:pt x="570" y="47"/>
                    <a:pt x="570" y="47"/>
                    <a:pt x="570" y="47"/>
                  </a:cubicBezTo>
                  <a:cubicBezTo>
                    <a:pt x="572" y="48"/>
                    <a:pt x="572" y="48"/>
                    <a:pt x="572" y="48"/>
                  </a:cubicBezTo>
                  <a:cubicBezTo>
                    <a:pt x="572" y="48"/>
                    <a:pt x="572" y="48"/>
                    <a:pt x="572" y="48"/>
                  </a:cubicBezTo>
                  <a:cubicBezTo>
                    <a:pt x="572" y="49"/>
                    <a:pt x="572" y="49"/>
                    <a:pt x="572" y="49"/>
                  </a:cubicBezTo>
                  <a:cubicBezTo>
                    <a:pt x="573" y="49"/>
                    <a:pt x="573" y="49"/>
                    <a:pt x="573" y="49"/>
                  </a:cubicBezTo>
                  <a:cubicBezTo>
                    <a:pt x="573" y="48"/>
                    <a:pt x="573" y="48"/>
                    <a:pt x="573" y="48"/>
                  </a:cubicBezTo>
                  <a:cubicBezTo>
                    <a:pt x="574" y="48"/>
                    <a:pt x="574" y="48"/>
                    <a:pt x="574" y="48"/>
                  </a:cubicBezTo>
                  <a:cubicBezTo>
                    <a:pt x="574" y="49"/>
                    <a:pt x="574" y="49"/>
                    <a:pt x="574" y="49"/>
                  </a:cubicBezTo>
                  <a:cubicBezTo>
                    <a:pt x="575" y="49"/>
                    <a:pt x="575" y="49"/>
                    <a:pt x="575" y="49"/>
                  </a:cubicBezTo>
                  <a:cubicBezTo>
                    <a:pt x="576" y="48"/>
                    <a:pt x="576" y="48"/>
                    <a:pt x="576" y="48"/>
                  </a:cubicBezTo>
                  <a:cubicBezTo>
                    <a:pt x="576" y="48"/>
                    <a:pt x="576" y="48"/>
                    <a:pt x="576" y="48"/>
                  </a:cubicBezTo>
                  <a:cubicBezTo>
                    <a:pt x="576" y="49"/>
                    <a:pt x="576" y="49"/>
                    <a:pt x="576" y="49"/>
                  </a:cubicBezTo>
                  <a:cubicBezTo>
                    <a:pt x="576" y="49"/>
                    <a:pt x="576" y="49"/>
                    <a:pt x="576" y="49"/>
                  </a:cubicBezTo>
                  <a:cubicBezTo>
                    <a:pt x="576" y="50"/>
                    <a:pt x="576" y="50"/>
                    <a:pt x="576" y="50"/>
                  </a:cubicBezTo>
                  <a:cubicBezTo>
                    <a:pt x="576" y="52"/>
                    <a:pt x="576" y="52"/>
                    <a:pt x="576" y="52"/>
                  </a:cubicBezTo>
                  <a:cubicBezTo>
                    <a:pt x="576" y="53"/>
                    <a:pt x="576" y="53"/>
                    <a:pt x="576" y="53"/>
                  </a:cubicBezTo>
                  <a:cubicBezTo>
                    <a:pt x="576" y="53"/>
                    <a:pt x="576" y="53"/>
                    <a:pt x="576" y="53"/>
                  </a:cubicBezTo>
                  <a:cubicBezTo>
                    <a:pt x="577" y="53"/>
                    <a:pt x="577" y="53"/>
                    <a:pt x="577" y="53"/>
                  </a:cubicBezTo>
                  <a:cubicBezTo>
                    <a:pt x="578" y="54"/>
                    <a:pt x="578" y="54"/>
                    <a:pt x="578" y="54"/>
                  </a:cubicBezTo>
                  <a:cubicBezTo>
                    <a:pt x="579" y="54"/>
                    <a:pt x="579" y="54"/>
                    <a:pt x="579" y="54"/>
                  </a:cubicBezTo>
                  <a:cubicBezTo>
                    <a:pt x="579" y="55"/>
                    <a:pt x="579" y="55"/>
                    <a:pt x="579" y="55"/>
                  </a:cubicBezTo>
                  <a:cubicBezTo>
                    <a:pt x="578" y="56"/>
                    <a:pt x="578" y="56"/>
                    <a:pt x="578" y="56"/>
                  </a:cubicBezTo>
                  <a:cubicBezTo>
                    <a:pt x="577" y="56"/>
                    <a:pt x="577" y="56"/>
                    <a:pt x="577" y="56"/>
                  </a:cubicBezTo>
                  <a:cubicBezTo>
                    <a:pt x="576" y="56"/>
                    <a:pt x="576" y="56"/>
                    <a:pt x="576" y="56"/>
                  </a:cubicBezTo>
                  <a:cubicBezTo>
                    <a:pt x="577" y="56"/>
                    <a:pt x="577" y="56"/>
                    <a:pt x="577" y="56"/>
                  </a:cubicBezTo>
                  <a:cubicBezTo>
                    <a:pt x="578" y="57"/>
                    <a:pt x="578" y="57"/>
                    <a:pt x="578" y="57"/>
                  </a:cubicBezTo>
                  <a:cubicBezTo>
                    <a:pt x="578" y="58"/>
                    <a:pt x="578" y="58"/>
                    <a:pt x="578" y="58"/>
                  </a:cubicBezTo>
                  <a:cubicBezTo>
                    <a:pt x="577" y="58"/>
                    <a:pt x="577" y="58"/>
                    <a:pt x="577" y="58"/>
                  </a:cubicBezTo>
                  <a:cubicBezTo>
                    <a:pt x="576" y="59"/>
                    <a:pt x="576" y="59"/>
                    <a:pt x="576" y="59"/>
                  </a:cubicBezTo>
                  <a:cubicBezTo>
                    <a:pt x="576" y="59"/>
                    <a:pt x="576" y="59"/>
                    <a:pt x="576" y="59"/>
                  </a:cubicBezTo>
                  <a:cubicBezTo>
                    <a:pt x="575" y="60"/>
                    <a:pt x="575" y="60"/>
                    <a:pt x="575" y="60"/>
                  </a:cubicBezTo>
                  <a:cubicBezTo>
                    <a:pt x="573" y="60"/>
                    <a:pt x="573" y="60"/>
                    <a:pt x="573" y="60"/>
                  </a:cubicBezTo>
                  <a:cubicBezTo>
                    <a:pt x="572" y="60"/>
                    <a:pt x="572" y="60"/>
                    <a:pt x="572" y="60"/>
                  </a:cubicBezTo>
                  <a:cubicBezTo>
                    <a:pt x="574" y="60"/>
                    <a:pt x="574" y="60"/>
                    <a:pt x="574" y="60"/>
                  </a:cubicBezTo>
                  <a:cubicBezTo>
                    <a:pt x="574" y="60"/>
                    <a:pt x="574" y="60"/>
                    <a:pt x="574" y="60"/>
                  </a:cubicBezTo>
                  <a:cubicBezTo>
                    <a:pt x="575" y="61"/>
                    <a:pt x="575" y="61"/>
                    <a:pt x="575" y="61"/>
                  </a:cubicBezTo>
                  <a:cubicBezTo>
                    <a:pt x="576" y="60"/>
                    <a:pt x="576" y="60"/>
                    <a:pt x="576" y="60"/>
                  </a:cubicBezTo>
                  <a:cubicBezTo>
                    <a:pt x="576" y="60"/>
                    <a:pt x="576" y="60"/>
                    <a:pt x="576" y="60"/>
                  </a:cubicBezTo>
                  <a:cubicBezTo>
                    <a:pt x="576" y="61"/>
                    <a:pt x="576" y="61"/>
                    <a:pt x="576" y="61"/>
                  </a:cubicBezTo>
                  <a:cubicBezTo>
                    <a:pt x="577" y="62"/>
                    <a:pt x="577" y="62"/>
                    <a:pt x="577" y="62"/>
                  </a:cubicBezTo>
                  <a:cubicBezTo>
                    <a:pt x="576" y="63"/>
                    <a:pt x="576" y="63"/>
                    <a:pt x="576" y="63"/>
                  </a:cubicBezTo>
                  <a:cubicBezTo>
                    <a:pt x="576" y="64"/>
                    <a:pt x="576" y="64"/>
                    <a:pt x="576" y="64"/>
                  </a:cubicBezTo>
                  <a:cubicBezTo>
                    <a:pt x="577" y="63"/>
                    <a:pt x="577" y="63"/>
                    <a:pt x="577" y="63"/>
                  </a:cubicBezTo>
                  <a:cubicBezTo>
                    <a:pt x="578" y="63"/>
                    <a:pt x="578" y="63"/>
                    <a:pt x="578" y="63"/>
                  </a:cubicBezTo>
                  <a:cubicBezTo>
                    <a:pt x="579" y="64"/>
                    <a:pt x="579" y="64"/>
                    <a:pt x="579" y="64"/>
                  </a:cubicBezTo>
                  <a:cubicBezTo>
                    <a:pt x="579" y="64"/>
                    <a:pt x="579" y="64"/>
                    <a:pt x="579" y="64"/>
                  </a:cubicBezTo>
                  <a:cubicBezTo>
                    <a:pt x="580" y="65"/>
                    <a:pt x="580" y="65"/>
                    <a:pt x="580" y="65"/>
                  </a:cubicBezTo>
                  <a:cubicBezTo>
                    <a:pt x="579" y="66"/>
                    <a:pt x="579" y="66"/>
                    <a:pt x="579" y="66"/>
                  </a:cubicBezTo>
                  <a:cubicBezTo>
                    <a:pt x="579" y="66"/>
                    <a:pt x="579" y="66"/>
                    <a:pt x="579" y="66"/>
                  </a:cubicBezTo>
                  <a:cubicBezTo>
                    <a:pt x="580" y="67"/>
                    <a:pt x="580" y="67"/>
                    <a:pt x="580" y="67"/>
                  </a:cubicBezTo>
                  <a:cubicBezTo>
                    <a:pt x="579" y="68"/>
                    <a:pt x="579" y="68"/>
                    <a:pt x="579" y="68"/>
                  </a:cubicBezTo>
                  <a:cubicBezTo>
                    <a:pt x="578" y="68"/>
                    <a:pt x="578" y="68"/>
                    <a:pt x="578" y="68"/>
                  </a:cubicBezTo>
                  <a:cubicBezTo>
                    <a:pt x="579" y="69"/>
                    <a:pt x="579" y="69"/>
                    <a:pt x="579" y="69"/>
                  </a:cubicBezTo>
                  <a:cubicBezTo>
                    <a:pt x="579" y="68"/>
                    <a:pt x="579" y="68"/>
                    <a:pt x="579" y="68"/>
                  </a:cubicBezTo>
                  <a:cubicBezTo>
                    <a:pt x="580" y="68"/>
                    <a:pt x="580" y="68"/>
                    <a:pt x="580" y="68"/>
                  </a:cubicBezTo>
                  <a:cubicBezTo>
                    <a:pt x="580" y="69"/>
                    <a:pt x="580" y="69"/>
                    <a:pt x="580" y="69"/>
                  </a:cubicBezTo>
                  <a:cubicBezTo>
                    <a:pt x="580" y="70"/>
                    <a:pt x="580" y="70"/>
                    <a:pt x="580" y="70"/>
                  </a:cubicBezTo>
                  <a:cubicBezTo>
                    <a:pt x="581" y="69"/>
                    <a:pt x="581" y="69"/>
                    <a:pt x="581" y="69"/>
                  </a:cubicBezTo>
                  <a:cubicBezTo>
                    <a:pt x="581" y="70"/>
                    <a:pt x="581" y="70"/>
                    <a:pt x="581" y="70"/>
                  </a:cubicBezTo>
                  <a:cubicBezTo>
                    <a:pt x="581" y="69"/>
                    <a:pt x="581" y="69"/>
                    <a:pt x="581" y="69"/>
                  </a:cubicBezTo>
                  <a:cubicBezTo>
                    <a:pt x="582" y="69"/>
                    <a:pt x="582" y="69"/>
                    <a:pt x="582" y="69"/>
                  </a:cubicBezTo>
                  <a:cubicBezTo>
                    <a:pt x="583" y="69"/>
                    <a:pt x="583" y="69"/>
                    <a:pt x="583" y="69"/>
                  </a:cubicBezTo>
                  <a:cubicBezTo>
                    <a:pt x="584" y="69"/>
                    <a:pt x="584" y="69"/>
                    <a:pt x="584" y="69"/>
                  </a:cubicBezTo>
                  <a:cubicBezTo>
                    <a:pt x="584" y="70"/>
                    <a:pt x="584" y="70"/>
                    <a:pt x="584" y="70"/>
                  </a:cubicBezTo>
                  <a:cubicBezTo>
                    <a:pt x="583" y="71"/>
                    <a:pt x="583" y="71"/>
                    <a:pt x="583" y="71"/>
                  </a:cubicBezTo>
                  <a:cubicBezTo>
                    <a:pt x="582" y="70"/>
                    <a:pt x="582" y="70"/>
                    <a:pt x="582" y="70"/>
                  </a:cubicBezTo>
                  <a:cubicBezTo>
                    <a:pt x="582" y="71"/>
                    <a:pt x="582" y="71"/>
                    <a:pt x="582" y="71"/>
                  </a:cubicBezTo>
                  <a:cubicBezTo>
                    <a:pt x="583" y="71"/>
                    <a:pt x="583" y="71"/>
                    <a:pt x="583" y="71"/>
                  </a:cubicBezTo>
                  <a:cubicBezTo>
                    <a:pt x="583" y="71"/>
                    <a:pt x="583" y="71"/>
                    <a:pt x="583" y="71"/>
                  </a:cubicBezTo>
                  <a:cubicBezTo>
                    <a:pt x="584" y="72"/>
                    <a:pt x="584" y="72"/>
                    <a:pt x="584" y="72"/>
                  </a:cubicBezTo>
                  <a:cubicBezTo>
                    <a:pt x="584" y="73"/>
                    <a:pt x="584" y="73"/>
                    <a:pt x="584" y="73"/>
                  </a:cubicBezTo>
                  <a:cubicBezTo>
                    <a:pt x="583" y="73"/>
                    <a:pt x="583" y="73"/>
                    <a:pt x="583" y="73"/>
                  </a:cubicBezTo>
                  <a:cubicBezTo>
                    <a:pt x="582" y="72"/>
                    <a:pt x="582" y="72"/>
                    <a:pt x="582" y="72"/>
                  </a:cubicBezTo>
                  <a:cubicBezTo>
                    <a:pt x="581" y="72"/>
                    <a:pt x="581" y="72"/>
                    <a:pt x="581" y="72"/>
                  </a:cubicBezTo>
                  <a:cubicBezTo>
                    <a:pt x="582" y="73"/>
                    <a:pt x="582" y="73"/>
                    <a:pt x="582" y="73"/>
                  </a:cubicBezTo>
                  <a:cubicBezTo>
                    <a:pt x="581" y="74"/>
                    <a:pt x="581" y="74"/>
                    <a:pt x="581" y="74"/>
                  </a:cubicBezTo>
                  <a:cubicBezTo>
                    <a:pt x="581" y="74"/>
                    <a:pt x="581" y="74"/>
                    <a:pt x="581" y="74"/>
                  </a:cubicBezTo>
                  <a:cubicBezTo>
                    <a:pt x="580" y="74"/>
                    <a:pt x="580" y="74"/>
                    <a:pt x="580" y="74"/>
                  </a:cubicBezTo>
                  <a:cubicBezTo>
                    <a:pt x="580" y="74"/>
                    <a:pt x="580" y="74"/>
                    <a:pt x="580" y="74"/>
                  </a:cubicBezTo>
                  <a:cubicBezTo>
                    <a:pt x="579" y="73"/>
                    <a:pt x="579" y="73"/>
                    <a:pt x="579" y="73"/>
                  </a:cubicBezTo>
                  <a:cubicBezTo>
                    <a:pt x="577" y="73"/>
                    <a:pt x="577" y="73"/>
                    <a:pt x="577" y="73"/>
                  </a:cubicBezTo>
                  <a:cubicBezTo>
                    <a:pt x="576" y="74"/>
                    <a:pt x="576" y="74"/>
                    <a:pt x="576" y="74"/>
                  </a:cubicBezTo>
                  <a:cubicBezTo>
                    <a:pt x="576" y="74"/>
                    <a:pt x="576" y="74"/>
                    <a:pt x="576" y="74"/>
                  </a:cubicBezTo>
                  <a:cubicBezTo>
                    <a:pt x="576" y="73"/>
                    <a:pt x="576" y="73"/>
                    <a:pt x="576" y="73"/>
                  </a:cubicBezTo>
                  <a:cubicBezTo>
                    <a:pt x="575" y="72"/>
                    <a:pt x="575" y="72"/>
                    <a:pt x="575" y="72"/>
                  </a:cubicBezTo>
                  <a:cubicBezTo>
                    <a:pt x="575" y="72"/>
                    <a:pt x="575" y="72"/>
                    <a:pt x="575" y="72"/>
                  </a:cubicBezTo>
                  <a:cubicBezTo>
                    <a:pt x="575" y="73"/>
                    <a:pt x="575" y="73"/>
                    <a:pt x="575" y="73"/>
                  </a:cubicBezTo>
                  <a:cubicBezTo>
                    <a:pt x="574" y="73"/>
                    <a:pt x="574" y="73"/>
                    <a:pt x="574" y="73"/>
                  </a:cubicBezTo>
                  <a:cubicBezTo>
                    <a:pt x="574" y="74"/>
                    <a:pt x="574" y="74"/>
                    <a:pt x="574" y="74"/>
                  </a:cubicBezTo>
                  <a:cubicBezTo>
                    <a:pt x="575" y="74"/>
                    <a:pt x="575" y="74"/>
                    <a:pt x="575" y="74"/>
                  </a:cubicBezTo>
                  <a:cubicBezTo>
                    <a:pt x="574" y="75"/>
                    <a:pt x="574" y="75"/>
                    <a:pt x="574" y="75"/>
                  </a:cubicBezTo>
                  <a:cubicBezTo>
                    <a:pt x="574" y="75"/>
                    <a:pt x="574" y="75"/>
                    <a:pt x="574" y="75"/>
                  </a:cubicBezTo>
                  <a:cubicBezTo>
                    <a:pt x="574" y="75"/>
                    <a:pt x="574" y="75"/>
                    <a:pt x="574" y="75"/>
                  </a:cubicBezTo>
                  <a:cubicBezTo>
                    <a:pt x="573" y="74"/>
                    <a:pt x="573" y="74"/>
                    <a:pt x="573" y="74"/>
                  </a:cubicBezTo>
                  <a:cubicBezTo>
                    <a:pt x="571" y="75"/>
                    <a:pt x="571" y="75"/>
                    <a:pt x="571" y="75"/>
                  </a:cubicBezTo>
                  <a:cubicBezTo>
                    <a:pt x="571" y="75"/>
                    <a:pt x="571" y="75"/>
                    <a:pt x="571" y="75"/>
                  </a:cubicBezTo>
                  <a:cubicBezTo>
                    <a:pt x="571" y="74"/>
                    <a:pt x="571" y="74"/>
                    <a:pt x="571" y="74"/>
                  </a:cubicBezTo>
                  <a:cubicBezTo>
                    <a:pt x="571" y="73"/>
                    <a:pt x="571" y="73"/>
                    <a:pt x="571" y="73"/>
                  </a:cubicBezTo>
                  <a:cubicBezTo>
                    <a:pt x="570" y="73"/>
                    <a:pt x="570" y="73"/>
                    <a:pt x="570" y="73"/>
                  </a:cubicBezTo>
                  <a:cubicBezTo>
                    <a:pt x="568" y="72"/>
                    <a:pt x="568" y="72"/>
                    <a:pt x="568" y="72"/>
                  </a:cubicBezTo>
                  <a:cubicBezTo>
                    <a:pt x="568" y="71"/>
                    <a:pt x="568" y="71"/>
                    <a:pt x="568" y="71"/>
                  </a:cubicBezTo>
                  <a:cubicBezTo>
                    <a:pt x="568" y="71"/>
                    <a:pt x="568" y="71"/>
                    <a:pt x="568" y="71"/>
                  </a:cubicBezTo>
                  <a:cubicBezTo>
                    <a:pt x="567" y="70"/>
                    <a:pt x="567" y="70"/>
                    <a:pt x="567" y="70"/>
                  </a:cubicBezTo>
                  <a:cubicBezTo>
                    <a:pt x="566" y="71"/>
                    <a:pt x="566" y="71"/>
                    <a:pt x="566" y="71"/>
                  </a:cubicBezTo>
                  <a:cubicBezTo>
                    <a:pt x="565" y="72"/>
                    <a:pt x="565" y="72"/>
                    <a:pt x="565" y="72"/>
                  </a:cubicBezTo>
                  <a:cubicBezTo>
                    <a:pt x="564" y="72"/>
                    <a:pt x="564" y="72"/>
                    <a:pt x="564" y="72"/>
                  </a:cubicBezTo>
                  <a:cubicBezTo>
                    <a:pt x="564" y="72"/>
                    <a:pt x="564" y="72"/>
                    <a:pt x="564" y="72"/>
                  </a:cubicBezTo>
                  <a:cubicBezTo>
                    <a:pt x="564" y="71"/>
                    <a:pt x="564" y="71"/>
                    <a:pt x="564" y="71"/>
                  </a:cubicBezTo>
                  <a:cubicBezTo>
                    <a:pt x="563" y="71"/>
                    <a:pt x="563" y="71"/>
                    <a:pt x="563" y="71"/>
                  </a:cubicBezTo>
                  <a:cubicBezTo>
                    <a:pt x="563" y="71"/>
                    <a:pt x="563" y="71"/>
                    <a:pt x="563" y="71"/>
                  </a:cubicBezTo>
                  <a:cubicBezTo>
                    <a:pt x="563" y="73"/>
                    <a:pt x="563" y="73"/>
                    <a:pt x="563" y="73"/>
                  </a:cubicBezTo>
                  <a:cubicBezTo>
                    <a:pt x="564" y="74"/>
                    <a:pt x="564" y="74"/>
                    <a:pt x="564" y="74"/>
                  </a:cubicBezTo>
                  <a:cubicBezTo>
                    <a:pt x="563" y="75"/>
                    <a:pt x="563" y="75"/>
                    <a:pt x="563" y="75"/>
                  </a:cubicBezTo>
                  <a:cubicBezTo>
                    <a:pt x="562" y="77"/>
                    <a:pt x="562" y="77"/>
                    <a:pt x="562" y="77"/>
                  </a:cubicBezTo>
                  <a:cubicBezTo>
                    <a:pt x="561" y="77"/>
                    <a:pt x="561" y="77"/>
                    <a:pt x="561" y="77"/>
                  </a:cubicBezTo>
                  <a:cubicBezTo>
                    <a:pt x="561" y="75"/>
                    <a:pt x="561" y="75"/>
                    <a:pt x="561" y="75"/>
                  </a:cubicBezTo>
                  <a:cubicBezTo>
                    <a:pt x="560" y="75"/>
                    <a:pt x="560" y="75"/>
                    <a:pt x="560" y="75"/>
                  </a:cubicBezTo>
                  <a:cubicBezTo>
                    <a:pt x="559" y="76"/>
                    <a:pt x="559" y="76"/>
                    <a:pt x="559" y="76"/>
                  </a:cubicBezTo>
                  <a:cubicBezTo>
                    <a:pt x="557" y="74"/>
                    <a:pt x="557" y="74"/>
                    <a:pt x="557" y="74"/>
                  </a:cubicBezTo>
                  <a:cubicBezTo>
                    <a:pt x="557" y="73"/>
                    <a:pt x="557" y="73"/>
                    <a:pt x="557" y="73"/>
                  </a:cubicBezTo>
                  <a:cubicBezTo>
                    <a:pt x="557" y="71"/>
                    <a:pt x="557" y="71"/>
                    <a:pt x="557" y="71"/>
                  </a:cubicBezTo>
                  <a:cubicBezTo>
                    <a:pt x="556" y="71"/>
                    <a:pt x="556" y="71"/>
                    <a:pt x="556" y="71"/>
                  </a:cubicBezTo>
                  <a:cubicBezTo>
                    <a:pt x="556" y="71"/>
                    <a:pt x="556" y="71"/>
                    <a:pt x="556" y="71"/>
                  </a:cubicBezTo>
                  <a:cubicBezTo>
                    <a:pt x="555" y="70"/>
                    <a:pt x="555" y="70"/>
                    <a:pt x="555" y="70"/>
                  </a:cubicBezTo>
                  <a:cubicBezTo>
                    <a:pt x="555" y="71"/>
                    <a:pt x="555" y="71"/>
                    <a:pt x="555" y="71"/>
                  </a:cubicBezTo>
                  <a:cubicBezTo>
                    <a:pt x="555" y="71"/>
                    <a:pt x="555" y="71"/>
                    <a:pt x="555" y="71"/>
                  </a:cubicBezTo>
                  <a:cubicBezTo>
                    <a:pt x="555" y="72"/>
                    <a:pt x="555" y="72"/>
                    <a:pt x="555" y="72"/>
                  </a:cubicBezTo>
                  <a:cubicBezTo>
                    <a:pt x="555" y="72"/>
                    <a:pt x="555" y="72"/>
                    <a:pt x="555" y="72"/>
                  </a:cubicBezTo>
                  <a:cubicBezTo>
                    <a:pt x="555" y="73"/>
                    <a:pt x="555" y="73"/>
                    <a:pt x="555" y="73"/>
                  </a:cubicBezTo>
                  <a:cubicBezTo>
                    <a:pt x="554" y="72"/>
                    <a:pt x="554" y="72"/>
                    <a:pt x="554" y="72"/>
                  </a:cubicBezTo>
                  <a:cubicBezTo>
                    <a:pt x="553" y="71"/>
                    <a:pt x="553" y="71"/>
                    <a:pt x="553" y="71"/>
                  </a:cubicBezTo>
                  <a:cubicBezTo>
                    <a:pt x="553" y="71"/>
                    <a:pt x="553" y="71"/>
                    <a:pt x="553" y="71"/>
                  </a:cubicBezTo>
                  <a:cubicBezTo>
                    <a:pt x="553" y="72"/>
                    <a:pt x="553" y="72"/>
                    <a:pt x="553" y="72"/>
                  </a:cubicBezTo>
                  <a:cubicBezTo>
                    <a:pt x="553" y="73"/>
                    <a:pt x="553" y="73"/>
                    <a:pt x="553" y="73"/>
                  </a:cubicBezTo>
                  <a:cubicBezTo>
                    <a:pt x="553" y="73"/>
                    <a:pt x="553" y="73"/>
                    <a:pt x="553" y="73"/>
                  </a:cubicBezTo>
                  <a:cubicBezTo>
                    <a:pt x="554" y="73"/>
                    <a:pt x="554" y="73"/>
                    <a:pt x="554" y="73"/>
                  </a:cubicBezTo>
                  <a:cubicBezTo>
                    <a:pt x="555" y="74"/>
                    <a:pt x="555" y="74"/>
                    <a:pt x="555" y="74"/>
                  </a:cubicBezTo>
                  <a:cubicBezTo>
                    <a:pt x="554" y="75"/>
                    <a:pt x="554" y="75"/>
                    <a:pt x="554" y="75"/>
                  </a:cubicBezTo>
                  <a:cubicBezTo>
                    <a:pt x="553" y="75"/>
                    <a:pt x="553" y="75"/>
                    <a:pt x="553" y="75"/>
                  </a:cubicBezTo>
                  <a:cubicBezTo>
                    <a:pt x="553" y="75"/>
                    <a:pt x="553" y="75"/>
                    <a:pt x="553" y="75"/>
                  </a:cubicBezTo>
                  <a:cubicBezTo>
                    <a:pt x="553" y="75"/>
                    <a:pt x="553" y="75"/>
                    <a:pt x="553" y="75"/>
                  </a:cubicBezTo>
                  <a:cubicBezTo>
                    <a:pt x="556" y="78"/>
                    <a:pt x="556" y="78"/>
                    <a:pt x="556" y="78"/>
                  </a:cubicBezTo>
                  <a:cubicBezTo>
                    <a:pt x="558" y="78"/>
                    <a:pt x="558" y="78"/>
                    <a:pt x="558" y="78"/>
                  </a:cubicBezTo>
                  <a:cubicBezTo>
                    <a:pt x="559" y="78"/>
                    <a:pt x="559" y="78"/>
                    <a:pt x="559" y="78"/>
                  </a:cubicBezTo>
                  <a:cubicBezTo>
                    <a:pt x="560" y="79"/>
                    <a:pt x="560" y="79"/>
                    <a:pt x="560" y="79"/>
                  </a:cubicBezTo>
                  <a:cubicBezTo>
                    <a:pt x="560" y="80"/>
                    <a:pt x="560" y="80"/>
                    <a:pt x="560" y="80"/>
                  </a:cubicBezTo>
                  <a:cubicBezTo>
                    <a:pt x="560" y="80"/>
                    <a:pt x="560" y="80"/>
                    <a:pt x="560" y="80"/>
                  </a:cubicBezTo>
                  <a:cubicBezTo>
                    <a:pt x="559" y="79"/>
                    <a:pt x="559" y="79"/>
                    <a:pt x="559" y="79"/>
                  </a:cubicBezTo>
                  <a:cubicBezTo>
                    <a:pt x="559" y="79"/>
                    <a:pt x="559" y="79"/>
                    <a:pt x="559" y="79"/>
                  </a:cubicBezTo>
                  <a:cubicBezTo>
                    <a:pt x="559" y="80"/>
                    <a:pt x="559" y="80"/>
                    <a:pt x="559" y="80"/>
                  </a:cubicBezTo>
                  <a:cubicBezTo>
                    <a:pt x="560" y="81"/>
                    <a:pt x="560" y="81"/>
                    <a:pt x="560" y="81"/>
                  </a:cubicBezTo>
                  <a:cubicBezTo>
                    <a:pt x="561" y="82"/>
                    <a:pt x="561" y="82"/>
                    <a:pt x="561" y="82"/>
                  </a:cubicBezTo>
                  <a:cubicBezTo>
                    <a:pt x="562" y="83"/>
                    <a:pt x="562" y="83"/>
                    <a:pt x="562" y="83"/>
                  </a:cubicBezTo>
                  <a:cubicBezTo>
                    <a:pt x="562" y="84"/>
                    <a:pt x="562" y="84"/>
                    <a:pt x="562" y="84"/>
                  </a:cubicBezTo>
                  <a:cubicBezTo>
                    <a:pt x="561" y="87"/>
                    <a:pt x="561" y="87"/>
                    <a:pt x="561" y="87"/>
                  </a:cubicBezTo>
                  <a:cubicBezTo>
                    <a:pt x="561" y="89"/>
                    <a:pt x="561" y="89"/>
                    <a:pt x="561" y="89"/>
                  </a:cubicBezTo>
                  <a:cubicBezTo>
                    <a:pt x="561" y="90"/>
                    <a:pt x="561" y="90"/>
                    <a:pt x="561" y="90"/>
                  </a:cubicBezTo>
                  <a:cubicBezTo>
                    <a:pt x="562" y="90"/>
                    <a:pt x="562" y="90"/>
                    <a:pt x="562" y="90"/>
                  </a:cubicBezTo>
                  <a:cubicBezTo>
                    <a:pt x="561" y="92"/>
                    <a:pt x="561" y="92"/>
                    <a:pt x="561" y="92"/>
                  </a:cubicBezTo>
                  <a:cubicBezTo>
                    <a:pt x="561" y="93"/>
                    <a:pt x="561" y="93"/>
                    <a:pt x="561" y="93"/>
                  </a:cubicBezTo>
                  <a:cubicBezTo>
                    <a:pt x="560" y="93"/>
                    <a:pt x="560" y="93"/>
                    <a:pt x="560" y="93"/>
                  </a:cubicBezTo>
                  <a:cubicBezTo>
                    <a:pt x="560" y="92"/>
                    <a:pt x="560" y="92"/>
                    <a:pt x="560" y="92"/>
                  </a:cubicBezTo>
                  <a:cubicBezTo>
                    <a:pt x="560" y="92"/>
                    <a:pt x="560" y="92"/>
                    <a:pt x="560" y="92"/>
                  </a:cubicBezTo>
                  <a:cubicBezTo>
                    <a:pt x="558" y="94"/>
                    <a:pt x="558" y="94"/>
                    <a:pt x="558" y="94"/>
                  </a:cubicBezTo>
                  <a:cubicBezTo>
                    <a:pt x="557" y="93"/>
                    <a:pt x="557" y="93"/>
                    <a:pt x="557" y="93"/>
                  </a:cubicBezTo>
                  <a:cubicBezTo>
                    <a:pt x="556" y="94"/>
                    <a:pt x="556" y="94"/>
                    <a:pt x="556" y="94"/>
                  </a:cubicBezTo>
                  <a:cubicBezTo>
                    <a:pt x="556" y="93"/>
                    <a:pt x="556" y="93"/>
                    <a:pt x="556" y="93"/>
                  </a:cubicBezTo>
                  <a:cubicBezTo>
                    <a:pt x="555" y="93"/>
                    <a:pt x="555" y="93"/>
                    <a:pt x="555" y="93"/>
                  </a:cubicBezTo>
                  <a:cubicBezTo>
                    <a:pt x="554" y="93"/>
                    <a:pt x="554" y="93"/>
                    <a:pt x="554" y="93"/>
                  </a:cubicBezTo>
                  <a:cubicBezTo>
                    <a:pt x="553" y="91"/>
                    <a:pt x="553" y="91"/>
                    <a:pt x="553" y="91"/>
                  </a:cubicBezTo>
                  <a:cubicBezTo>
                    <a:pt x="552" y="91"/>
                    <a:pt x="552" y="91"/>
                    <a:pt x="552" y="91"/>
                  </a:cubicBezTo>
                  <a:cubicBezTo>
                    <a:pt x="551" y="91"/>
                    <a:pt x="551" y="91"/>
                    <a:pt x="551" y="91"/>
                  </a:cubicBezTo>
                  <a:cubicBezTo>
                    <a:pt x="550" y="90"/>
                    <a:pt x="550" y="90"/>
                    <a:pt x="550" y="90"/>
                  </a:cubicBezTo>
                  <a:cubicBezTo>
                    <a:pt x="549" y="90"/>
                    <a:pt x="549" y="90"/>
                    <a:pt x="549" y="90"/>
                  </a:cubicBezTo>
                  <a:cubicBezTo>
                    <a:pt x="548" y="91"/>
                    <a:pt x="548" y="91"/>
                    <a:pt x="548" y="91"/>
                  </a:cubicBezTo>
                  <a:cubicBezTo>
                    <a:pt x="547" y="91"/>
                    <a:pt x="547" y="91"/>
                    <a:pt x="547" y="91"/>
                  </a:cubicBezTo>
                  <a:cubicBezTo>
                    <a:pt x="548" y="92"/>
                    <a:pt x="548" y="92"/>
                    <a:pt x="548" y="92"/>
                  </a:cubicBezTo>
                  <a:cubicBezTo>
                    <a:pt x="550" y="92"/>
                    <a:pt x="550" y="92"/>
                    <a:pt x="550" y="92"/>
                  </a:cubicBezTo>
                  <a:cubicBezTo>
                    <a:pt x="550" y="91"/>
                    <a:pt x="550" y="91"/>
                    <a:pt x="550" y="91"/>
                  </a:cubicBezTo>
                  <a:cubicBezTo>
                    <a:pt x="553" y="92"/>
                    <a:pt x="553" y="92"/>
                    <a:pt x="553" y="92"/>
                  </a:cubicBezTo>
                  <a:cubicBezTo>
                    <a:pt x="553" y="93"/>
                    <a:pt x="553" y="93"/>
                    <a:pt x="553" y="93"/>
                  </a:cubicBezTo>
                  <a:cubicBezTo>
                    <a:pt x="552" y="93"/>
                    <a:pt x="552" y="93"/>
                    <a:pt x="552" y="93"/>
                  </a:cubicBezTo>
                  <a:cubicBezTo>
                    <a:pt x="551" y="93"/>
                    <a:pt x="551" y="93"/>
                    <a:pt x="551" y="93"/>
                  </a:cubicBezTo>
                  <a:cubicBezTo>
                    <a:pt x="550" y="93"/>
                    <a:pt x="550" y="93"/>
                    <a:pt x="550" y="93"/>
                  </a:cubicBezTo>
                  <a:cubicBezTo>
                    <a:pt x="550" y="94"/>
                    <a:pt x="550" y="94"/>
                    <a:pt x="550" y="94"/>
                  </a:cubicBezTo>
                  <a:cubicBezTo>
                    <a:pt x="549" y="93"/>
                    <a:pt x="549" y="93"/>
                    <a:pt x="549" y="93"/>
                  </a:cubicBezTo>
                  <a:cubicBezTo>
                    <a:pt x="548" y="93"/>
                    <a:pt x="548" y="93"/>
                    <a:pt x="548" y="93"/>
                  </a:cubicBezTo>
                  <a:cubicBezTo>
                    <a:pt x="549" y="93"/>
                    <a:pt x="549" y="93"/>
                    <a:pt x="549" y="93"/>
                  </a:cubicBezTo>
                  <a:cubicBezTo>
                    <a:pt x="549" y="94"/>
                    <a:pt x="549" y="94"/>
                    <a:pt x="549" y="94"/>
                  </a:cubicBezTo>
                  <a:cubicBezTo>
                    <a:pt x="551" y="95"/>
                    <a:pt x="551" y="95"/>
                    <a:pt x="551" y="95"/>
                  </a:cubicBezTo>
                  <a:cubicBezTo>
                    <a:pt x="550" y="96"/>
                    <a:pt x="550" y="96"/>
                    <a:pt x="550" y="96"/>
                  </a:cubicBezTo>
                  <a:cubicBezTo>
                    <a:pt x="551" y="97"/>
                    <a:pt x="551" y="97"/>
                    <a:pt x="551" y="97"/>
                  </a:cubicBezTo>
                  <a:cubicBezTo>
                    <a:pt x="552" y="98"/>
                    <a:pt x="552" y="98"/>
                    <a:pt x="552" y="98"/>
                  </a:cubicBezTo>
                  <a:cubicBezTo>
                    <a:pt x="551" y="97"/>
                    <a:pt x="551" y="97"/>
                    <a:pt x="551" y="97"/>
                  </a:cubicBezTo>
                  <a:cubicBezTo>
                    <a:pt x="551" y="95"/>
                    <a:pt x="551" y="95"/>
                    <a:pt x="551" y="95"/>
                  </a:cubicBezTo>
                  <a:cubicBezTo>
                    <a:pt x="552" y="95"/>
                    <a:pt x="552" y="95"/>
                    <a:pt x="552" y="95"/>
                  </a:cubicBezTo>
                  <a:cubicBezTo>
                    <a:pt x="553" y="95"/>
                    <a:pt x="553" y="95"/>
                    <a:pt x="553" y="95"/>
                  </a:cubicBezTo>
                  <a:cubicBezTo>
                    <a:pt x="553" y="95"/>
                    <a:pt x="553" y="95"/>
                    <a:pt x="553" y="95"/>
                  </a:cubicBezTo>
                  <a:cubicBezTo>
                    <a:pt x="554" y="94"/>
                    <a:pt x="554" y="94"/>
                    <a:pt x="554" y="94"/>
                  </a:cubicBezTo>
                  <a:cubicBezTo>
                    <a:pt x="555" y="94"/>
                    <a:pt x="555" y="94"/>
                    <a:pt x="555" y="94"/>
                  </a:cubicBezTo>
                  <a:cubicBezTo>
                    <a:pt x="555" y="94"/>
                    <a:pt x="555" y="94"/>
                    <a:pt x="555" y="94"/>
                  </a:cubicBezTo>
                  <a:cubicBezTo>
                    <a:pt x="555" y="95"/>
                    <a:pt x="555" y="95"/>
                    <a:pt x="555" y="95"/>
                  </a:cubicBezTo>
                  <a:cubicBezTo>
                    <a:pt x="556" y="96"/>
                    <a:pt x="556" y="96"/>
                    <a:pt x="556" y="96"/>
                  </a:cubicBezTo>
                  <a:cubicBezTo>
                    <a:pt x="558" y="96"/>
                    <a:pt x="558" y="96"/>
                    <a:pt x="558" y="96"/>
                  </a:cubicBezTo>
                  <a:cubicBezTo>
                    <a:pt x="559" y="97"/>
                    <a:pt x="559" y="97"/>
                    <a:pt x="559" y="97"/>
                  </a:cubicBezTo>
                  <a:cubicBezTo>
                    <a:pt x="560" y="97"/>
                    <a:pt x="560" y="97"/>
                    <a:pt x="560" y="97"/>
                  </a:cubicBezTo>
                  <a:cubicBezTo>
                    <a:pt x="560" y="96"/>
                    <a:pt x="560" y="96"/>
                    <a:pt x="560" y="96"/>
                  </a:cubicBezTo>
                  <a:cubicBezTo>
                    <a:pt x="560" y="96"/>
                    <a:pt x="560" y="96"/>
                    <a:pt x="560" y="96"/>
                  </a:cubicBezTo>
                  <a:cubicBezTo>
                    <a:pt x="560" y="96"/>
                    <a:pt x="560" y="96"/>
                    <a:pt x="560" y="96"/>
                  </a:cubicBezTo>
                  <a:cubicBezTo>
                    <a:pt x="563" y="98"/>
                    <a:pt x="563" y="98"/>
                    <a:pt x="563" y="98"/>
                  </a:cubicBezTo>
                  <a:cubicBezTo>
                    <a:pt x="563" y="98"/>
                    <a:pt x="563" y="98"/>
                    <a:pt x="563" y="98"/>
                  </a:cubicBezTo>
                  <a:cubicBezTo>
                    <a:pt x="562" y="98"/>
                    <a:pt x="562" y="98"/>
                    <a:pt x="562" y="98"/>
                  </a:cubicBezTo>
                  <a:cubicBezTo>
                    <a:pt x="562" y="99"/>
                    <a:pt x="562" y="99"/>
                    <a:pt x="562" y="99"/>
                  </a:cubicBezTo>
                  <a:cubicBezTo>
                    <a:pt x="564" y="100"/>
                    <a:pt x="564" y="100"/>
                    <a:pt x="564" y="100"/>
                  </a:cubicBezTo>
                  <a:cubicBezTo>
                    <a:pt x="564" y="100"/>
                    <a:pt x="564" y="100"/>
                    <a:pt x="564" y="100"/>
                  </a:cubicBezTo>
                  <a:cubicBezTo>
                    <a:pt x="564" y="100"/>
                    <a:pt x="564" y="100"/>
                    <a:pt x="564" y="100"/>
                  </a:cubicBezTo>
                  <a:cubicBezTo>
                    <a:pt x="564" y="99"/>
                    <a:pt x="564" y="99"/>
                    <a:pt x="564" y="99"/>
                  </a:cubicBezTo>
                  <a:cubicBezTo>
                    <a:pt x="566" y="100"/>
                    <a:pt x="566" y="100"/>
                    <a:pt x="566" y="100"/>
                  </a:cubicBezTo>
                  <a:cubicBezTo>
                    <a:pt x="567" y="102"/>
                    <a:pt x="567" y="102"/>
                    <a:pt x="567" y="102"/>
                  </a:cubicBezTo>
                  <a:cubicBezTo>
                    <a:pt x="567" y="102"/>
                    <a:pt x="567" y="102"/>
                    <a:pt x="567" y="102"/>
                  </a:cubicBezTo>
                  <a:cubicBezTo>
                    <a:pt x="566" y="102"/>
                    <a:pt x="566" y="102"/>
                    <a:pt x="566" y="102"/>
                  </a:cubicBezTo>
                  <a:cubicBezTo>
                    <a:pt x="566" y="102"/>
                    <a:pt x="566" y="102"/>
                    <a:pt x="566" y="102"/>
                  </a:cubicBezTo>
                  <a:cubicBezTo>
                    <a:pt x="567" y="103"/>
                    <a:pt x="567" y="103"/>
                    <a:pt x="567" y="103"/>
                  </a:cubicBezTo>
                  <a:cubicBezTo>
                    <a:pt x="566" y="103"/>
                    <a:pt x="566" y="103"/>
                    <a:pt x="566" y="103"/>
                  </a:cubicBezTo>
                  <a:cubicBezTo>
                    <a:pt x="566" y="104"/>
                    <a:pt x="566" y="104"/>
                    <a:pt x="566" y="104"/>
                  </a:cubicBezTo>
                  <a:cubicBezTo>
                    <a:pt x="566" y="105"/>
                    <a:pt x="566" y="105"/>
                    <a:pt x="566" y="105"/>
                  </a:cubicBezTo>
                  <a:cubicBezTo>
                    <a:pt x="567" y="104"/>
                    <a:pt x="567" y="104"/>
                    <a:pt x="567" y="104"/>
                  </a:cubicBezTo>
                  <a:cubicBezTo>
                    <a:pt x="567" y="104"/>
                    <a:pt x="567" y="104"/>
                    <a:pt x="567" y="104"/>
                  </a:cubicBezTo>
                  <a:cubicBezTo>
                    <a:pt x="567" y="103"/>
                    <a:pt x="567" y="103"/>
                    <a:pt x="567" y="103"/>
                  </a:cubicBezTo>
                  <a:cubicBezTo>
                    <a:pt x="568" y="104"/>
                    <a:pt x="568" y="104"/>
                    <a:pt x="568" y="104"/>
                  </a:cubicBezTo>
                  <a:cubicBezTo>
                    <a:pt x="568" y="103"/>
                    <a:pt x="568" y="103"/>
                    <a:pt x="568" y="103"/>
                  </a:cubicBezTo>
                  <a:cubicBezTo>
                    <a:pt x="569" y="104"/>
                    <a:pt x="569" y="104"/>
                    <a:pt x="569" y="104"/>
                  </a:cubicBezTo>
                  <a:cubicBezTo>
                    <a:pt x="571" y="105"/>
                    <a:pt x="571" y="105"/>
                    <a:pt x="571" y="105"/>
                  </a:cubicBezTo>
                  <a:cubicBezTo>
                    <a:pt x="573" y="106"/>
                    <a:pt x="573" y="106"/>
                    <a:pt x="573" y="106"/>
                  </a:cubicBezTo>
                  <a:cubicBezTo>
                    <a:pt x="574" y="107"/>
                    <a:pt x="574" y="107"/>
                    <a:pt x="574" y="107"/>
                  </a:cubicBezTo>
                  <a:cubicBezTo>
                    <a:pt x="573" y="107"/>
                    <a:pt x="573" y="107"/>
                    <a:pt x="573" y="107"/>
                  </a:cubicBezTo>
                  <a:cubicBezTo>
                    <a:pt x="575" y="109"/>
                    <a:pt x="575" y="109"/>
                    <a:pt x="575" y="109"/>
                  </a:cubicBezTo>
                  <a:cubicBezTo>
                    <a:pt x="576" y="109"/>
                    <a:pt x="576" y="109"/>
                    <a:pt x="576" y="109"/>
                  </a:cubicBezTo>
                  <a:cubicBezTo>
                    <a:pt x="577" y="110"/>
                    <a:pt x="577" y="110"/>
                    <a:pt x="577" y="110"/>
                  </a:cubicBezTo>
                  <a:cubicBezTo>
                    <a:pt x="577" y="113"/>
                    <a:pt x="577" y="113"/>
                    <a:pt x="577" y="113"/>
                  </a:cubicBezTo>
                  <a:cubicBezTo>
                    <a:pt x="576" y="113"/>
                    <a:pt x="576" y="113"/>
                    <a:pt x="576" y="113"/>
                  </a:cubicBezTo>
                  <a:cubicBezTo>
                    <a:pt x="576" y="113"/>
                    <a:pt x="576" y="113"/>
                    <a:pt x="576" y="113"/>
                  </a:cubicBezTo>
                  <a:cubicBezTo>
                    <a:pt x="577" y="114"/>
                    <a:pt x="577" y="114"/>
                    <a:pt x="577" y="114"/>
                  </a:cubicBezTo>
                  <a:cubicBezTo>
                    <a:pt x="578" y="115"/>
                    <a:pt x="578" y="115"/>
                    <a:pt x="578" y="115"/>
                  </a:cubicBezTo>
                  <a:cubicBezTo>
                    <a:pt x="577" y="115"/>
                    <a:pt x="577" y="115"/>
                    <a:pt x="577" y="115"/>
                  </a:cubicBezTo>
                  <a:cubicBezTo>
                    <a:pt x="577" y="115"/>
                    <a:pt x="577" y="115"/>
                    <a:pt x="577" y="115"/>
                  </a:cubicBezTo>
                  <a:cubicBezTo>
                    <a:pt x="573" y="115"/>
                    <a:pt x="573" y="115"/>
                    <a:pt x="573" y="115"/>
                  </a:cubicBezTo>
                  <a:cubicBezTo>
                    <a:pt x="572" y="114"/>
                    <a:pt x="572" y="114"/>
                    <a:pt x="572" y="114"/>
                  </a:cubicBezTo>
                  <a:cubicBezTo>
                    <a:pt x="572" y="114"/>
                    <a:pt x="572" y="114"/>
                    <a:pt x="572" y="114"/>
                  </a:cubicBezTo>
                  <a:cubicBezTo>
                    <a:pt x="571" y="114"/>
                    <a:pt x="571" y="114"/>
                    <a:pt x="571" y="114"/>
                  </a:cubicBezTo>
                  <a:cubicBezTo>
                    <a:pt x="571" y="113"/>
                    <a:pt x="571" y="113"/>
                    <a:pt x="571" y="113"/>
                  </a:cubicBezTo>
                  <a:cubicBezTo>
                    <a:pt x="570" y="113"/>
                    <a:pt x="570" y="113"/>
                    <a:pt x="570" y="113"/>
                  </a:cubicBezTo>
                  <a:cubicBezTo>
                    <a:pt x="570" y="114"/>
                    <a:pt x="570" y="114"/>
                    <a:pt x="570" y="114"/>
                  </a:cubicBezTo>
                  <a:cubicBezTo>
                    <a:pt x="570" y="114"/>
                    <a:pt x="570" y="114"/>
                    <a:pt x="570" y="114"/>
                  </a:cubicBezTo>
                  <a:cubicBezTo>
                    <a:pt x="569" y="115"/>
                    <a:pt x="569" y="115"/>
                    <a:pt x="569" y="115"/>
                  </a:cubicBezTo>
                  <a:cubicBezTo>
                    <a:pt x="568" y="115"/>
                    <a:pt x="568" y="115"/>
                    <a:pt x="568" y="115"/>
                  </a:cubicBezTo>
                  <a:cubicBezTo>
                    <a:pt x="568" y="115"/>
                    <a:pt x="568" y="115"/>
                    <a:pt x="568" y="115"/>
                  </a:cubicBezTo>
                  <a:cubicBezTo>
                    <a:pt x="568" y="116"/>
                    <a:pt x="568" y="116"/>
                    <a:pt x="568" y="116"/>
                  </a:cubicBezTo>
                  <a:cubicBezTo>
                    <a:pt x="567" y="117"/>
                    <a:pt x="567" y="117"/>
                    <a:pt x="567" y="117"/>
                  </a:cubicBezTo>
                  <a:cubicBezTo>
                    <a:pt x="566" y="117"/>
                    <a:pt x="566" y="117"/>
                    <a:pt x="566" y="117"/>
                  </a:cubicBezTo>
                  <a:cubicBezTo>
                    <a:pt x="566" y="118"/>
                    <a:pt x="566" y="118"/>
                    <a:pt x="566" y="118"/>
                  </a:cubicBezTo>
                  <a:cubicBezTo>
                    <a:pt x="566" y="118"/>
                    <a:pt x="566" y="118"/>
                    <a:pt x="566" y="118"/>
                  </a:cubicBezTo>
                  <a:cubicBezTo>
                    <a:pt x="565" y="119"/>
                    <a:pt x="565" y="119"/>
                    <a:pt x="565" y="119"/>
                  </a:cubicBezTo>
                  <a:cubicBezTo>
                    <a:pt x="565" y="120"/>
                    <a:pt x="565" y="120"/>
                    <a:pt x="565" y="120"/>
                  </a:cubicBezTo>
                  <a:cubicBezTo>
                    <a:pt x="564" y="120"/>
                    <a:pt x="564" y="120"/>
                    <a:pt x="564" y="120"/>
                  </a:cubicBezTo>
                  <a:cubicBezTo>
                    <a:pt x="564" y="120"/>
                    <a:pt x="564" y="120"/>
                    <a:pt x="564" y="120"/>
                  </a:cubicBezTo>
                  <a:cubicBezTo>
                    <a:pt x="564" y="121"/>
                    <a:pt x="564" y="121"/>
                    <a:pt x="564" y="121"/>
                  </a:cubicBezTo>
                  <a:cubicBezTo>
                    <a:pt x="564" y="122"/>
                    <a:pt x="564" y="122"/>
                    <a:pt x="564" y="122"/>
                  </a:cubicBezTo>
                  <a:cubicBezTo>
                    <a:pt x="563" y="123"/>
                    <a:pt x="563" y="123"/>
                    <a:pt x="563" y="123"/>
                  </a:cubicBezTo>
                  <a:cubicBezTo>
                    <a:pt x="563" y="122"/>
                    <a:pt x="563" y="122"/>
                    <a:pt x="563" y="122"/>
                  </a:cubicBezTo>
                  <a:cubicBezTo>
                    <a:pt x="563" y="123"/>
                    <a:pt x="563" y="123"/>
                    <a:pt x="563" y="123"/>
                  </a:cubicBezTo>
                  <a:cubicBezTo>
                    <a:pt x="563" y="124"/>
                    <a:pt x="563" y="124"/>
                    <a:pt x="563" y="124"/>
                  </a:cubicBezTo>
                  <a:cubicBezTo>
                    <a:pt x="562" y="124"/>
                    <a:pt x="562" y="124"/>
                    <a:pt x="562" y="124"/>
                  </a:cubicBezTo>
                  <a:cubicBezTo>
                    <a:pt x="561" y="125"/>
                    <a:pt x="561" y="125"/>
                    <a:pt x="561" y="125"/>
                  </a:cubicBezTo>
                  <a:cubicBezTo>
                    <a:pt x="562" y="125"/>
                    <a:pt x="562" y="125"/>
                    <a:pt x="562" y="125"/>
                  </a:cubicBezTo>
                  <a:cubicBezTo>
                    <a:pt x="562" y="125"/>
                    <a:pt x="562" y="125"/>
                    <a:pt x="562" y="125"/>
                  </a:cubicBezTo>
                  <a:cubicBezTo>
                    <a:pt x="561" y="126"/>
                    <a:pt x="561" y="126"/>
                    <a:pt x="561" y="126"/>
                  </a:cubicBezTo>
                  <a:cubicBezTo>
                    <a:pt x="561" y="126"/>
                    <a:pt x="561" y="126"/>
                    <a:pt x="561" y="126"/>
                  </a:cubicBezTo>
                  <a:cubicBezTo>
                    <a:pt x="560" y="126"/>
                    <a:pt x="560" y="126"/>
                    <a:pt x="560" y="126"/>
                  </a:cubicBezTo>
                  <a:cubicBezTo>
                    <a:pt x="561" y="127"/>
                    <a:pt x="561" y="127"/>
                    <a:pt x="561" y="127"/>
                  </a:cubicBezTo>
                  <a:cubicBezTo>
                    <a:pt x="561" y="127"/>
                    <a:pt x="561" y="127"/>
                    <a:pt x="561" y="127"/>
                  </a:cubicBezTo>
                  <a:cubicBezTo>
                    <a:pt x="560" y="128"/>
                    <a:pt x="560" y="128"/>
                    <a:pt x="560" y="128"/>
                  </a:cubicBezTo>
                  <a:cubicBezTo>
                    <a:pt x="560" y="129"/>
                    <a:pt x="560" y="129"/>
                    <a:pt x="560" y="129"/>
                  </a:cubicBezTo>
                  <a:cubicBezTo>
                    <a:pt x="560" y="129"/>
                    <a:pt x="560" y="129"/>
                    <a:pt x="560" y="129"/>
                  </a:cubicBezTo>
                  <a:cubicBezTo>
                    <a:pt x="559" y="129"/>
                    <a:pt x="559" y="129"/>
                    <a:pt x="559" y="129"/>
                  </a:cubicBezTo>
                  <a:cubicBezTo>
                    <a:pt x="559" y="129"/>
                    <a:pt x="559" y="129"/>
                    <a:pt x="559" y="129"/>
                  </a:cubicBezTo>
                  <a:cubicBezTo>
                    <a:pt x="558" y="129"/>
                    <a:pt x="558" y="129"/>
                    <a:pt x="558" y="129"/>
                  </a:cubicBezTo>
                  <a:cubicBezTo>
                    <a:pt x="559" y="130"/>
                    <a:pt x="559" y="130"/>
                    <a:pt x="559" y="130"/>
                  </a:cubicBezTo>
                  <a:cubicBezTo>
                    <a:pt x="560" y="130"/>
                    <a:pt x="560" y="130"/>
                    <a:pt x="560" y="130"/>
                  </a:cubicBezTo>
                  <a:cubicBezTo>
                    <a:pt x="560" y="131"/>
                    <a:pt x="560" y="131"/>
                    <a:pt x="560" y="131"/>
                  </a:cubicBezTo>
                  <a:cubicBezTo>
                    <a:pt x="558" y="131"/>
                    <a:pt x="558" y="131"/>
                    <a:pt x="558" y="131"/>
                  </a:cubicBezTo>
                  <a:cubicBezTo>
                    <a:pt x="558" y="132"/>
                    <a:pt x="558" y="132"/>
                    <a:pt x="558" y="132"/>
                  </a:cubicBezTo>
                  <a:cubicBezTo>
                    <a:pt x="559" y="132"/>
                    <a:pt x="559" y="132"/>
                    <a:pt x="559" y="132"/>
                  </a:cubicBezTo>
                  <a:cubicBezTo>
                    <a:pt x="560" y="133"/>
                    <a:pt x="560" y="133"/>
                    <a:pt x="560" y="133"/>
                  </a:cubicBezTo>
                  <a:cubicBezTo>
                    <a:pt x="559" y="134"/>
                    <a:pt x="559" y="134"/>
                    <a:pt x="559" y="134"/>
                  </a:cubicBezTo>
                  <a:cubicBezTo>
                    <a:pt x="560" y="134"/>
                    <a:pt x="560" y="134"/>
                    <a:pt x="560" y="134"/>
                  </a:cubicBezTo>
                  <a:cubicBezTo>
                    <a:pt x="559" y="136"/>
                    <a:pt x="559" y="136"/>
                    <a:pt x="559" y="136"/>
                  </a:cubicBezTo>
                  <a:cubicBezTo>
                    <a:pt x="559" y="136"/>
                    <a:pt x="559" y="136"/>
                    <a:pt x="559" y="136"/>
                  </a:cubicBezTo>
                  <a:cubicBezTo>
                    <a:pt x="558" y="138"/>
                    <a:pt x="558" y="138"/>
                    <a:pt x="558" y="138"/>
                  </a:cubicBezTo>
                  <a:cubicBezTo>
                    <a:pt x="558" y="139"/>
                    <a:pt x="558" y="139"/>
                    <a:pt x="558" y="139"/>
                  </a:cubicBezTo>
                  <a:cubicBezTo>
                    <a:pt x="557" y="140"/>
                    <a:pt x="557" y="140"/>
                    <a:pt x="557" y="140"/>
                  </a:cubicBezTo>
                  <a:cubicBezTo>
                    <a:pt x="557" y="141"/>
                    <a:pt x="557" y="141"/>
                    <a:pt x="557" y="141"/>
                  </a:cubicBezTo>
                  <a:cubicBezTo>
                    <a:pt x="558" y="141"/>
                    <a:pt x="558" y="141"/>
                    <a:pt x="558" y="141"/>
                  </a:cubicBezTo>
                  <a:cubicBezTo>
                    <a:pt x="558" y="142"/>
                    <a:pt x="558" y="142"/>
                    <a:pt x="558" y="142"/>
                  </a:cubicBezTo>
                  <a:cubicBezTo>
                    <a:pt x="558" y="142"/>
                    <a:pt x="558" y="142"/>
                    <a:pt x="558" y="142"/>
                  </a:cubicBezTo>
                  <a:cubicBezTo>
                    <a:pt x="559" y="144"/>
                    <a:pt x="559" y="144"/>
                    <a:pt x="559" y="144"/>
                  </a:cubicBezTo>
                  <a:cubicBezTo>
                    <a:pt x="559" y="144"/>
                    <a:pt x="559" y="144"/>
                    <a:pt x="559" y="144"/>
                  </a:cubicBezTo>
                  <a:cubicBezTo>
                    <a:pt x="558" y="144"/>
                    <a:pt x="558" y="144"/>
                    <a:pt x="558" y="144"/>
                  </a:cubicBezTo>
                  <a:cubicBezTo>
                    <a:pt x="557" y="144"/>
                    <a:pt x="557" y="144"/>
                    <a:pt x="557" y="144"/>
                  </a:cubicBezTo>
                  <a:cubicBezTo>
                    <a:pt x="557" y="143"/>
                    <a:pt x="557" y="143"/>
                    <a:pt x="557" y="143"/>
                  </a:cubicBezTo>
                  <a:cubicBezTo>
                    <a:pt x="556" y="144"/>
                    <a:pt x="556" y="144"/>
                    <a:pt x="556" y="144"/>
                  </a:cubicBezTo>
                  <a:cubicBezTo>
                    <a:pt x="555" y="143"/>
                    <a:pt x="555" y="143"/>
                    <a:pt x="555" y="143"/>
                  </a:cubicBezTo>
                  <a:cubicBezTo>
                    <a:pt x="555" y="142"/>
                    <a:pt x="555" y="142"/>
                    <a:pt x="555" y="142"/>
                  </a:cubicBezTo>
                  <a:cubicBezTo>
                    <a:pt x="555" y="142"/>
                    <a:pt x="555" y="142"/>
                    <a:pt x="555" y="142"/>
                  </a:cubicBezTo>
                  <a:cubicBezTo>
                    <a:pt x="554" y="142"/>
                    <a:pt x="554" y="142"/>
                    <a:pt x="554" y="142"/>
                  </a:cubicBezTo>
                  <a:cubicBezTo>
                    <a:pt x="553" y="142"/>
                    <a:pt x="553" y="142"/>
                    <a:pt x="553" y="142"/>
                  </a:cubicBezTo>
                  <a:cubicBezTo>
                    <a:pt x="553" y="141"/>
                    <a:pt x="553" y="141"/>
                    <a:pt x="553" y="141"/>
                  </a:cubicBezTo>
                  <a:cubicBezTo>
                    <a:pt x="551" y="140"/>
                    <a:pt x="551" y="140"/>
                    <a:pt x="551" y="140"/>
                  </a:cubicBezTo>
                  <a:cubicBezTo>
                    <a:pt x="550" y="140"/>
                    <a:pt x="550" y="140"/>
                    <a:pt x="550" y="140"/>
                  </a:cubicBezTo>
                  <a:cubicBezTo>
                    <a:pt x="548" y="141"/>
                    <a:pt x="548" y="141"/>
                    <a:pt x="548" y="141"/>
                  </a:cubicBezTo>
                  <a:cubicBezTo>
                    <a:pt x="548" y="140"/>
                    <a:pt x="548" y="140"/>
                    <a:pt x="548" y="140"/>
                  </a:cubicBezTo>
                  <a:cubicBezTo>
                    <a:pt x="547" y="141"/>
                    <a:pt x="547" y="141"/>
                    <a:pt x="547" y="141"/>
                  </a:cubicBezTo>
                  <a:cubicBezTo>
                    <a:pt x="546" y="142"/>
                    <a:pt x="546" y="142"/>
                    <a:pt x="546" y="142"/>
                  </a:cubicBezTo>
                  <a:cubicBezTo>
                    <a:pt x="545" y="142"/>
                    <a:pt x="545" y="142"/>
                    <a:pt x="545" y="142"/>
                  </a:cubicBezTo>
                  <a:cubicBezTo>
                    <a:pt x="544" y="143"/>
                    <a:pt x="544" y="143"/>
                    <a:pt x="544" y="143"/>
                  </a:cubicBezTo>
                  <a:cubicBezTo>
                    <a:pt x="544" y="144"/>
                    <a:pt x="544" y="144"/>
                    <a:pt x="544" y="144"/>
                  </a:cubicBezTo>
                  <a:cubicBezTo>
                    <a:pt x="543" y="143"/>
                    <a:pt x="543" y="143"/>
                    <a:pt x="543" y="143"/>
                  </a:cubicBezTo>
                  <a:cubicBezTo>
                    <a:pt x="544" y="145"/>
                    <a:pt x="544" y="145"/>
                    <a:pt x="544" y="145"/>
                  </a:cubicBezTo>
                  <a:cubicBezTo>
                    <a:pt x="543" y="145"/>
                    <a:pt x="543" y="145"/>
                    <a:pt x="543" y="145"/>
                  </a:cubicBezTo>
                  <a:cubicBezTo>
                    <a:pt x="543" y="146"/>
                    <a:pt x="543" y="146"/>
                    <a:pt x="543" y="146"/>
                  </a:cubicBezTo>
                  <a:cubicBezTo>
                    <a:pt x="543" y="147"/>
                    <a:pt x="543" y="147"/>
                    <a:pt x="543" y="147"/>
                  </a:cubicBezTo>
                  <a:cubicBezTo>
                    <a:pt x="543" y="149"/>
                    <a:pt x="543" y="149"/>
                    <a:pt x="543" y="149"/>
                  </a:cubicBezTo>
                  <a:cubicBezTo>
                    <a:pt x="542" y="149"/>
                    <a:pt x="542" y="149"/>
                    <a:pt x="542" y="149"/>
                  </a:cubicBezTo>
                  <a:cubicBezTo>
                    <a:pt x="542" y="149"/>
                    <a:pt x="542" y="149"/>
                    <a:pt x="542" y="149"/>
                  </a:cubicBezTo>
                  <a:cubicBezTo>
                    <a:pt x="541" y="146"/>
                    <a:pt x="541" y="146"/>
                    <a:pt x="541" y="146"/>
                  </a:cubicBezTo>
                  <a:cubicBezTo>
                    <a:pt x="541" y="145"/>
                    <a:pt x="541" y="145"/>
                    <a:pt x="541" y="145"/>
                  </a:cubicBezTo>
                  <a:cubicBezTo>
                    <a:pt x="540" y="145"/>
                    <a:pt x="540" y="145"/>
                    <a:pt x="540" y="145"/>
                  </a:cubicBezTo>
                  <a:cubicBezTo>
                    <a:pt x="539" y="144"/>
                    <a:pt x="539" y="144"/>
                    <a:pt x="539" y="144"/>
                  </a:cubicBezTo>
                  <a:cubicBezTo>
                    <a:pt x="539" y="145"/>
                    <a:pt x="539" y="145"/>
                    <a:pt x="539" y="145"/>
                  </a:cubicBezTo>
                  <a:cubicBezTo>
                    <a:pt x="538" y="147"/>
                    <a:pt x="538" y="147"/>
                    <a:pt x="538" y="147"/>
                  </a:cubicBezTo>
                  <a:cubicBezTo>
                    <a:pt x="537" y="147"/>
                    <a:pt x="537" y="147"/>
                    <a:pt x="537" y="147"/>
                  </a:cubicBezTo>
                  <a:cubicBezTo>
                    <a:pt x="537" y="148"/>
                    <a:pt x="537" y="148"/>
                    <a:pt x="537" y="148"/>
                  </a:cubicBezTo>
                  <a:cubicBezTo>
                    <a:pt x="538" y="148"/>
                    <a:pt x="538" y="148"/>
                    <a:pt x="538" y="148"/>
                  </a:cubicBezTo>
                  <a:cubicBezTo>
                    <a:pt x="537" y="150"/>
                    <a:pt x="537" y="150"/>
                    <a:pt x="537" y="150"/>
                  </a:cubicBezTo>
                  <a:cubicBezTo>
                    <a:pt x="536" y="149"/>
                    <a:pt x="536" y="149"/>
                    <a:pt x="536" y="149"/>
                  </a:cubicBezTo>
                  <a:cubicBezTo>
                    <a:pt x="536" y="149"/>
                    <a:pt x="536" y="149"/>
                    <a:pt x="536" y="149"/>
                  </a:cubicBezTo>
                  <a:cubicBezTo>
                    <a:pt x="536" y="148"/>
                    <a:pt x="536" y="148"/>
                    <a:pt x="536" y="148"/>
                  </a:cubicBezTo>
                  <a:cubicBezTo>
                    <a:pt x="535" y="148"/>
                    <a:pt x="535" y="148"/>
                    <a:pt x="535" y="148"/>
                  </a:cubicBezTo>
                  <a:cubicBezTo>
                    <a:pt x="535" y="150"/>
                    <a:pt x="535" y="150"/>
                    <a:pt x="535" y="150"/>
                  </a:cubicBezTo>
                  <a:cubicBezTo>
                    <a:pt x="534" y="150"/>
                    <a:pt x="534" y="150"/>
                    <a:pt x="534" y="150"/>
                  </a:cubicBezTo>
                  <a:cubicBezTo>
                    <a:pt x="533" y="149"/>
                    <a:pt x="533" y="149"/>
                    <a:pt x="533" y="149"/>
                  </a:cubicBezTo>
                  <a:cubicBezTo>
                    <a:pt x="532" y="149"/>
                    <a:pt x="532" y="149"/>
                    <a:pt x="532" y="149"/>
                  </a:cubicBezTo>
                  <a:cubicBezTo>
                    <a:pt x="532" y="150"/>
                    <a:pt x="532" y="150"/>
                    <a:pt x="532" y="150"/>
                  </a:cubicBezTo>
                  <a:cubicBezTo>
                    <a:pt x="533" y="151"/>
                    <a:pt x="533" y="151"/>
                    <a:pt x="533" y="151"/>
                  </a:cubicBezTo>
                  <a:cubicBezTo>
                    <a:pt x="533" y="151"/>
                    <a:pt x="533" y="151"/>
                    <a:pt x="533" y="151"/>
                  </a:cubicBezTo>
                  <a:cubicBezTo>
                    <a:pt x="532" y="152"/>
                    <a:pt x="532" y="152"/>
                    <a:pt x="532" y="152"/>
                  </a:cubicBezTo>
                  <a:cubicBezTo>
                    <a:pt x="532" y="152"/>
                    <a:pt x="532" y="152"/>
                    <a:pt x="532" y="152"/>
                  </a:cubicBezTo>
                  <a:cubicBezTo>
                    <a:pt x="533" y="153"/>
                    <a:pt x="533" y="153"/>
                    <a:pt x="533" y="153"/>
                  </a:cubicBezTo>
                  <a:cubicBezTo>
                    <a:pt x="533" y="154"/>
                    <a:pt x="533" y="154"/>
                    <a:pt x="533" y="154"/>
                  </a:cubicBezTo>
                  <a:cubicBezTo>
                    <a:pt x="533" y="154"/>
                    <a:pt x="533" y="154"/>
                    <a:pt x="533" y="154"/>
                  </a:cubicBezTo>
                  <a:cubicBezTo>
                    <a:pt x="533" y="155"/>
                    <a:pt x="533" y="155"/>
                    <a:pt x="533" y="155"/>
                  </a:cubicBezTo>
                  <a:cubicBezTo>
                    <a:pt x="534" y="155"/>
                    <a:pt x="534" y="155"/>
                    <a:pt x="534" y="155"/>
                  </a:cubicBezTo>
                  <a:cubicBezTo>
                    <a:pt x="535" y="156"/>
                    <a:pt x="535" y="156"/>
                    <a:pt x="535" y="156"/>
                  </a:cubicBezTo>
                  <a:cubicBezTo>
                    <a:pt x="535" y="156"/>
                    <a:pt x="535" y="156"/>
                    <a:pt x="535" y="156"/>
                  </a:cubicBezTo>
                  <a:cubicBezTo>
                    <a:pt x="534" y="156"/>
                    <a:pt x="534" y="156"/>
                    <a:pt x="534" y="156"/>
                  </a:cubicBezTo>
                  <a:cubicBezTo>
                    <a:pt x="534" y="157"/>
                    <a:pt x="534" y="157"/>
                    <a:pt x="534" y="157"/>
                  </a:cubicBezTo>
                  <a:cubicBezTo>
                    <a:pt x="535" y="157"/>
                    <a:pt x="535" y="157"/>
                    <a:pt x="535" y="157"/>
                  </a:cubicBezTo>
                  <a:cubicBezTo>
                    <a:pt x="535" y="158"/>
                    <a:pt x="535" y="158"/>
                    <a:pt x="535" y="158"/>
                  </a:cubicBezTo>
                  <a:cubicBezTo>
                    <a:pt x="535" y="158"/>
                    <a:pt x="535" y="158"/>
                    <a:pt x="535" y="158"/>
                  </a:cubicBezTo>
                  <a:cubicBezTo>
                    <a:pt x="535" y="158"/>
                    <a:pt x="535" y="158"/>
                    <a:pt x="535" y="158"/>
                  </a:cubicBezTo>
                  <a:cubicBezTo>
                    <a:pt x="534" y="158"/>
                    <a:pt x="534" y="158"/>
                    <a:pt x="534" y="158"/>
                  </a:cubicBezTo>
                  <a:cubicBezTo>
                    <a:pt x="534" y="158"/>
                    <a:pt x="534" y="158"/>
                    <a:pt x="534" y="158"/>
                  </a:cubicBezTo>
                  <a:cubicBezTo>
                    <a:pt x="535" y="159"/>
                    <a:pt x="535" y="159"/>
                    <a:pt x="535" y="159"/>
                  </a:cubicBezTo>
                  <a:cubicBezTo>
                    <a:pt x="535" y="159"/>
                    <a:pt x="535" y="159"/>
                    <a:pt x="535" y="159"/>
                  </a:cubicBezTo>
                  <a:cubicBezTo>
                    <a:pt x="535" y="160"/>
                    <a:pt x="535" y="160"/>
                    <a:pt x="535" y="160"/>
                  </a:cubicBezTo>
                  <a:cubicBezTo>
                    <a:pt x="535" y="161"/>
                    <a:pt x="535" y="161"/>
                    <a:pt x="535" y="161"/>
                  </a:cubicBezTo>
                  <a:cubicBezTo>
                    <a:pt x="535" y="161"/>
                    <a:pt x="535" y="161"/>
                    <a:pt x="535" y="161"/>
                  </a:cubicBezTo>
                  <a:cubicBezTo>
                    <a:pt x="534" y="162"/>
                    <a:pt x="534" y="162"/>
                    <a:pt x="534" y="162"/>
                  </a:cubicBezTo>
                  <a:cubicBezTo>
                    <a:pt x="535" y="163"/>
                    <a:pt x="535" y="163"/>
                    <a:pt x="535" y="163"/>
                  </a:cubicBezTo>
                  <a:cubicBezTo>
                    <a:pt x="535" y="164"/>
                    <a:pt x="535" y="164"/>
                    <a:pt x="535" y="164"/>
                  </a:cubicBezTo>
                  <a:cubicBezTo>
                    <a:pt x="535" y="164"/>
                    <a:pt x="535" y="164"/>
                    <a:pt x="535" y="164"/>
                  </a:cubicBezTo>
                  <a:cubicBezTo>
                    <a:pt x="535" y="165"/>
                    <a:pt x="535" y="165"/>
                    <a:pt x="535" y="165"/>
                  </a:cubicBezTo>
                  <a:cubicBezTo>
                    <a:pt x="535" y="166"/>
                    <a:pt x="535" y="166"/>
                    <a:pt x="535" y="166"/>
                  </a:cubicBezTo>
                  <a:cubicBezTo>
                    <a:pt x="536" y="167"/>
                    <a:pt x="536" y="167"/>
                    <a:pt x="536" y="167"/>
                  </a:cubicBezTo>
                  <a:cubicBezTo>
                    <a:pt x="535" y="168"/>
                    <a:pt x="535" y="168"/>
                    <a:pt x="535" y="168"/>
                  </a:cubicBezTo>
                  <a:cubicBezTo>
                    <a:pt x="536" y="168"/>
                    <a:pt x="536" y="168"/>
                    <a:pt x="536" y="168"/>
                  </a:cubicBezTo>
                  <a:cubicBezTo>
                    <a:pt x="537" y="169"/>
                    <a:pt x="537" y="169"/>
                    <a:pt x="537" y="169"/>
                  </a:cubicBezTo>
                  <a:cubicBezTo>
                    <a:pt x="538" y="170"/>
                    <a:pt x="538" y="170"/>
                    <a:pt x="538" y="170"/>
                  </a:cubicBezTo>
                  <a:cubicBezTo>
                    <a:pt x="539" y="171"/>
                    <a:pt x="539" y="171"/>
                    <a:pt x="539" y="171"/>
                  </a:cubicBezTo>
                  <a:cubicBezTo>
                    <a:pt x="540" y="170"/>
                    <a:pt x="540" y="170"/>
                    <a:pt x="540" y="170"/>
                  </a:cubicBezTo>
                  <a:cubicBezTo>
                    <a:pt x="540" y="170"/>
                    <a:pt x="540" y="170"/>
                    <a:pt x="540" y="170"/>
                  </a:cubicBezTo>
                  <a:cubicBezTo>
                    <a:pt x="539" y="169"/>
                    <a:pt x="539" y="169"/>
                    <a:pt x="539" y="169"/>
                  </a:cubicBezTo>
                  <a:cubicBezTo>
                    <a:pt x="538" y="168"/>
                    <a:pt x="538" y="168"/>
                    <a:pt x="538" y="168"/>
                  </a:cubicBezTo>
                  <a:cubicBezTo>
                    <a:pt x="539" y="168"/>
                    <a:pt x="539" y="168"/>
                    <a:pt x="539" y="168"/>
                  </a:cubicBezTo>
                  <a:cubicBezTo>
                    <a:pt x="540" y="168"/>
                    <a:pt x="540" y="168"/>
                    <a:pt x="540" y="168"/>
                  </a:cubicBezTo>
                  <a:cubicBezTo>
                    <a:pt x="542" y="169"/>
                    <a:pt x="542" y="169"/>
                    <a:pt x="542" y="169"/>
                  </a:cubicBezTo>
                  <a:cubicBezTo>
                    <a:pt x="542" y="168"/>
                    <a:pt x="542" y="168"/>
                    <a:pt x="542" y="168"/>
                  </a:cubicBezTo>
                  <a:cubicBezTo>
                    <a:pt x="543" y="169"/>
                    <a:pt x="543" y="169"/>
                    <a:pt x="543" y="169"/>
                  </a:cubicBezTo>
                  <a:cubicBezTo>
                    <a:pt x="543" y="169"/>
                    <a:pt x="543" y="169"/>
                    <a:pt x="543" y="169"/>
                  </a:cubicBezTo>
                  <a:cubicBezTo>
                    <a:pt x="543" y="170"/>
                    <a:pt x="543" y="170"/>
                    <a:pt x="543" y="170"/>
                  </a:cubicBezTo>
                  <a:cubicBezTo>
                    <a:pt x="543" y="171"/>
                    <a:pt x="543" y="171"/>
                    <a:pt x="543" y="171"/>
                  </a:cubicBezTo>
                  <a:cubicBezTo>
                    <a:pt x="543" y="171"/>
                    <a:pt x="543" y="171"/>
                    <a:pt x="543" y="171"/>
                  </a:cubicBezTo>
                  <a:cubicBezTo>
                    <a:pt x="543" y="172"/>
                    <a:pt x="543" y="172"/>
                    <a:pt x="543" y="172"/>
                  </a:cubicBezTo>
                  <a:cubicBezTo>
                    <a:pt x="543" y="172"/>
                    <a:pt x="543" y="172"/>
                    <a:pt x="543" y="172"/>
                  </a:cubicBezTo>
                  <a:cubicBezTo>
                    <a:pt x="542" y="173"/>
                    <a:pt x="542" y="173"/>
                    <a:pt x="542" y="173"/>
                  </a:cubicBezTo>
                  <a:cubicBezTo>
                    <a:pt x="543" y="174"/>
                    <a:pt x="543" y="174"/>
                    <a:pt x="543" y="174"/>
                  </a:cubicBezTo>
                  <a:cubicBezTo>
                    <a:pt x="543" y="175"/>
                    <a:pt x="543" y="175"/>
                    <a:pt x="543" y="175"/>
                  </a:cubicBezTo>
                  <a:cubicBezTo>
                    <a:pt x="543" y="177"/>
                    <a:pt x="543" y="177"/>
                    <a:pt x="543" y="177"/>
                  </a:cubicBezTo>
                  <a:cubicBezTo>
                    <a:pt x="544" y="177"/>
                    <a:pt x="544" y="177"/>
                    <a:pt x="544" y="177"/>
                  </a:cubicBezTo>
                  <a:cubicBezTo>
                    <a:pt x="545" y="177"/>
                    <a:pt x="545" y="177"/>
                    <a:pt x="545" y="177"/>
                  </a:cubicBezTo>
                  <a:cubicBezTo>
                    <a:pt x="545" y="177"/>
                    <a:pt x="545" y="177"/>
                    <a:pt x="545" y="177"/>
                  </a:cubicBezTo>
                  <a:cubicBezTo>
                    <a:pt x="546" y="176"/>
                    <a:pt x="546" y="176"/>
                    <a:pt x="546" y="176"/>
                  </a:cubicBezTo>
                  <a:cubicBezTo>
                    <a:pt x="546" y="176"/>
                    <a:pt x="546" y="176"/>
                    <a:pt x="546" y="176"/>
                  </a:cubicBezTo>
                  <a:cubicBezTo>
                    <a:pt x="546" y="176"/>
                    <a:pt x="546" y="176"/>
                    <a:pt x="546" y="176"/>
                  </a:cubicBezTo>
                  <a:cubicBezTo>
                    <a:pt x="547" y="176"/>
                    <a:pt x="547" y="176"/>
                    <a:pt x="547" y="176"/>
                  </a:cubicBezTo>
                  <a:cubicBezTo>
                    <a:pt x="547" y="178"/>
                    <a:pt x="547" y="178"/>
                    <a:pt x="547" y="178"/>
                  </a:cubicBezTo>
                  <a:cubicBezTo>
                    <a:pt x="549" y="180"/>
                    <a:pt x="549" y="180"/>
                    <a:pt x="549" y="180"/>
                  </a:cubicBezTo>
                  <a:cubicBezTo>
                    <a:pt x="550" y="181"/>
                    <a:pt x="550" y="181"/>
                    <a:pt x="550" y="181"/>
                  </a:cubicBezTo>
                  <a:cubicBezTo>
                    <a:pt x="549" y="182"/>
                    <a:pt x="549" y="182"/>
                    <a:pt x="549" y="182"/>
                  </a:cubicBezTo>
                  <a:cubicBezTo>
                    <a:pt x="549" y="183"/>
                    <a:pt x="549" y="183"/>
                    <a:pt x="549" y="183"/>
                  </a:cubicBezTo>
                  <a:cubicBezTo>
                    <a:pt x="549" y="183"/>
                    <a:pt x="549" y="183"/>
                    <a:pt x="549" y="183"/>
                  </a:cubicBezTo>
                  <a:cubicBezTo>
                    <a:pt x="547" y="182"/>
                    <a:pt x="547" y="182"/>
                    <a:pt x="547" y="182"/>
                  </a:cubicBezTo>
                  <a:cubicBezTo>
                    <a:pt x="546" y="182"/>
                    <a:pt x="546" y="182"/>
                    <a:pt x="546" y="182"/>
                  </a:cubicBezTo>
                  <a:cubicBezTo>
                    <a:pt x="546" y="181"/>
                    <a:pt x="546" y="181"/>
                    <a:pt x="546" y="181"/>
                  </a:cubicBezTo>
                  <a:cubicBezTo>
                    <a:pt x="546" y="180"/>
                    <a:pt x="546" y="180"/>
                    <a:pt x="546" y="180"/>
                  </a:cubicBezTo>
                  <a:cubicBezTo>
                    <a:pt x="546" y="179"/>
                    <a:pt x="546" y="179"/>
                    <a:pt x="546" y="179"/>
                  </a:cubicBezTo>
                  <a:cubicBezTo>
                    <a:pt x="546" y="178"/>
                    <a:pt x="546" y="178"/>
                    <a:pt x="546" y="178"/>
                  </a:cubicBezTo>
                  <a:cubicBezTo>
                    <a:pt x="546" y="178"/>
                    <a:pt x="546" y="178"/>
                    <a:pt x="546" y="178"/>
                  </a:cubicBezTo>
                  <a:cubicBezTo>
                    <a:pt x="546" y="179"/>
                    <a:pt x="546" y="179"/>
                    <a:pt x="546" y="179"/>
                  </a:cubicBezTo>
                  <a:cubicBezTo>
                    <a:pt x="546" y="179"/>
                    <a:pt x="546" y="179"/>
                    <a:pt x="546" y="179"/>
                  </a:cubicBezTo>
                  <a:cubicBezTo>
                    <a:pt x="545" y="179"/>
                    <a:pt x="545" y="179"/>
                    <a:pt x="545" y="179"/>
                  </a:cubicBezTo>
                  <a:cubicBezTo>
                    <a:pt x="544" y="181"/>
                    <a:pt x="544" y="181"/>
                    <a:pt x="544" y="181"/>
                  </a:cubicBezTo>
                  <a:cubicBezTo>
                    <a:pt x="544" y="181"/>
                    <a:pt x="544" y="181"/>
                    <a:pt x="544" y="181"/>
                  </a:cubicBezTo>
                  <a:cubicBezTo>
                    <a:pt x="546" y="181"/>
                    <a:pt x="546" y="181"/>
                    <a:pt x="546" y="181"/>
                  </a:cubicBezTo>
                  <a:cubicBezTo>
                    <a:pt x="546" y="182"/>
                    <a:pt x="546" y="182"/>
                    <a:pt x="546" y="182"/>
                  </a:cubicBezTo>
                  <a:cubicBezTo>
                    <a:pt x="545" y="183"/>
                    <a:pt x="545" y="183"/>
                    <a:pt x="545" y="183"/>
                  </a:cubicBezTo>
                  <a:cubicBezTo>
                    <a:pt x="545" y="184"/>
                    <a:pt x="545" y="184"/>
                    <a:pt x="545" y="184"/>
                  </a:cubicBezTo>
                  <a:cubicBezTo>
                    <a:pt x="545" y="184"/>
                    <a:pt x="545" y="184"/>
                    <a:pt x="545" y="184"/>
                  </a:cubicBezTo>
                  <a:cubicBezTo>
                    <a:pt x="545" y="187"/>
                    <a:pt x="545" y="187"/>
                    <a:pt x="545" y="187"/>
                  </a:cubicBezTo>
                  <a:cubicBezTo>
                    <a:pt x="546" y="188"/>
                    <a:pt x="546" y="188"/>
                    <a:pt x="546" y="188"/>
                  </a:cubicBezTo>
                  <a:cubicBezTo>
                    <a:pt x="546" y="188"/>
                    <a:pt x="546" y="188"/>
                    <a:pt x="546" y="188"/>
                  </a:cubicBezTo>
                  <a:cubicBezTo>
                    <a:pt x="548" y="191"/>
                    <a:pt x="548" y="191"/>
                    <a:pt x="548" y="191"/>
                  </a:cubicBezTo>
                  <a:cubicBezTo>
                    <a:pt x="549" y="191"/>
                    <a:pt x="549" y="191"/>
                    <a:pt x="549" y="191"/>
                  </a:cubicBezTo>
                  <a:cubicBezTo>
                    <a:pt x="550" y="193"/>
                    <a:pt x="550" y="193"/>
                    <a:pt x="550" y="193"/>
                  </a:cubicBezTo>
                  <a:cubicBezTo>
                    <a:pt x="551" y="194"/>
                    <a:pt x="551" y="194"/>
                    <a:pt x="551" y="194"/>
                  </a:cubicBezTo>
                  <a:cubicBezTo>
                    <a:pt x="551" y="194"/>
                    <a:pt x="551" y="194"/>
                    <a:pt x="551" y="194"/>
                  </a:cubicBezTo>
                  <a:cubicBezTo>
                    <a:pt x="551" y="195"/>
                    <a:pt x="551" y="195"/>
                    <a:pt x="551" y="195"/>
                  </a:cubicBezTo>
                  <a:cubicBezTo>
                    <a:pt x="548" y="196"/>
                    <a:pt x="548" y="196"/>
                    <a:pt x="548" y="196"/>
                  </a:cubicBezTo>
                  <a:cubicBezTo>
                    <a:pt x="548" y="196"/>
                    <a:pt x="548" y="196"/>
                    <a:pt x="548" y="196"/>
                  </a:cubicBezTo>
                  <a:cubicBezTo>
                    <a:pt x="546" y="197"/>
                    <a:pt x="546" y="197"/>
                    <a:pt x="546" y="197"/>
                  </a:cubicBezTo>
                  <a:cubicBezTo>
                    <a:pt x="546" y="197"/>
                    <a:pt x="546" y="197"/>
                    <a:pt x="546" y="197"/>
                  </a:cubicBezTo>
                  <a:cubicBezTo>
                    <a:pt x="546" y="197"/>
                    <a:pt x="546" y="197"/>
                    <a:pt x="546" y="197"/>
                  </a:cubicBezTo>
                  <a:cubicBezTo>
                    <a:pt x="545" y="199"/>
                    <a:pt x="545" y="199"/>
                    <a:pt x="545" y="199"/>
                  </a:cubicBezTo>
                  <a:cubicBezTo>
                    <a:pt x="545" y="200"/>
                    <a:pt x="545" y="200"/>
                    <a:pt x="545" y="200"/>
                  </a:cubicBezTo>
                  <a:cubicBezTo>
                    <a:pt x="545" y="200"/>
                    <a:pt x="545" y="200"/>
                    <a:pt x="545" y="200"/>
                  </a:cubicBezTo>
                  <a:cubicBezTo>
                    <a:pt x="545" y="201"/>
                    <a:pt x="545" y="201"/>
                    <a:pt x="545" y="201"/>
                  </a:cubicBezTo>
                  <a:cubicBezTo>
                    <a:pt x="545" y="203"/>
                    <a:pt x="545" y="203"/>
                    <a:pt x="545" y="203"/>
                  </a:cubicBezTo>
                  <a:cubicBezTo>
                    <a:pt x="546" y="205"/>
                    <a:pt x="546" y="205"/>
                    <a:pt x="546" y="205"/>
                  </a:cubicBezTo>
                  <a:cubicBezTo>
                    <a:pt x="547" y="206"/>
                    <a:pt x="547" y="206"/>
                    <a:pt x="547" y="206"/>
                  </a:cubicBezTo>
                  <a:cubicBezTo>
                    <a:pt x="547" y="207"/>
                    <a:pt x="547" y="207"/>
                    <a:pt x="547" y="207"/>
                  </a:cubicBezTo>
                  <a:cubicBezTo>
                    <a:pt x="548" y="207"/>
                    <a:pt x="548" y="207"/>
                    <a:pt x="548" y="207"/>
                  </a:cubicBezTo>
                  <a:cubicBezTo>
                    <a:pt x="549" y="208"/>
                    <a:pt x="549" y="208"/>
                    <a:pt x="549" y="208"/>
                  </a:cubicBezTo>
                  <a:cubicBezTo>
                    <a:pt x="548" y="208"/>
                    <a:pt x="548" y="208"/>
                    <a:pt x="548" y="208"/>
                  </a:cubicBezTo>
                  <a:cubicBezTo>
                    <a:pt x="547" y="208"/>
                    <a:pt x="547" y="208"/>
                    <a:pt x="547" y="208"/>
                  </a:cubicBezTo>
                  <a:cubicBezTo>
                    <a:pt x="547" y="208"/>
                    <a:pt x="547" y="208"/>
                    <a:pt x="547" y="208"/>
                  </a:cubicBezTo>
                  <a:cubicBezTo>
                    <a:pt x="546" y="209"/>
                    <a:pt x="546" y="209"/>
                    <a:pt x="546" y="209"/>
                  </a:cubicBezTo>
                  <a:cubicBezTo>
                    <a:pt x="545" y="209"/>
                    <a:pt x="545" y="209"/>
                    <a:pt x="545" y="209"/>
                  </a:cubicBezTo>
                  <a:cubicBezTo>
                    <a:pt x="544" y="210"/>
                    <a:pt x="544" y="210"/>
                    <a:pt x="544" y="210"/>
                  </a:cubicBezTo>
                  <a:cubicBezTo>
                    <a:pt x="543" y="209"/>
                    <a:pt x="543" y="209"/>
                    <a:pt x="543" y="209"/>
                  </a:cubicBezTo>
                  <a:cubicBezTo>
                    <a:pt x="542" y="210"/>
                    <a:pt x="542" y="210"/>
                    <a:pt x="542" y="210"/>
                  </a:cubicBezTo>
                  <a:cubicBezTo>
                    <a:pt x="543" y="210"/>
                    <a:pt x="543" y="210"/>
                    <a:pt x="543" y="210"/>
                  </a:cubicBezTo>
                  <a:cubicBezTo>
                    <a:pt x="544" y="210"/>
                    <a:pt x="544" y="210"/>
                    <a:pt x="544" y="210"/>
                  </a:cubicBezTo>
                  <a:cubicBezTo>
                    <a:pt x="544" y="211"/>
                    <a:pt x="544" y="211"/>
                    <a:pt x="544" y="211"/>
                  </a:cubicBezTo>
                  <a:cubicBezTo>
                    <a:pt x="543" y="212"/>
                    <a:pt x="543" y="212"/>
                    <a:pt x="543" y="212"/>
                  </a:cubicBezTo>
                  <a:cubicBezTo>
                    <a:pt x="544" y="213"/>
                    <a:pt x="544" y="213"/>
                    <a:pt x="544" y="213"/>
                  </a:cubicBezTo>
                  <a:cubicBezTo>
                    <a:pt x="544" y="213"/>
                    <a:pt x="544" y="213"/>
                    <a:pt x="544" y="213"/>
                  </a:cubicBezTo>
                  <a:cubicBezTo>
                    <a:pt x="544" y="213"/>
                    <a:pt x="544" y="213"/>
                    <a:pt x="544" y="213"/>
                  </a:cubicBezTo>
                  <a:cubicBezTo>
                    <a:pt x="544" y="214"/>
                    <a:pt x="544" y="214"/>
                    <a:pt x="544" y="214"/>
                  </a:cubicBezTo>
                  <a:cubicBezTo>
                    <a:pt x="544" y="215"/>
                    <a:pt x="544" y="215"/>
                    <a:pt x="544" y="215"/>
                  </a:cubicBezTo>
                  <a:cubicBezTo>
                    <a:pt x="544" y="215"/>
                    <a:pt x="544" y="215"/>
                    <a:pt x="544" y="215"/>
                  </a:cubicBezTo>
                  <a:cubicBezTo>
                    <a:pt x="545" y="214"/>
                    <a:pt x="545" y="214"/>
                    <a:pt x="545" y="214"/>
                  </a:cubicBezTo>
                  <a:cubicBezTo>
                    <a:pt x="546" y="215"/>
                    <a:pt x="546" y="215"/>
                    <a:pt x="546" y="215"/>
                  </a:cubicBezTo>
                  <a:cubicBezTo>
                    <a:pt x="545" y="216"/>
                    <a:pt x="545" y="216"/>
                    <a:pt x="545" y="216"/>
                  </a:cubicBezTo>
                  <a:cubicBezTo>
                    <a:pt x="545" y="217"/>
                    <a:pt x="545" y="217"/>
                    <a:pt x="545" y="217"/>
                  </a:cubicBezTo>
                  <a:cubicBezTo>
                    <a:pt x="545" y="218"/>
                    <a:pt x="545" y="218"/>
                    <a:pt x="545" y="218"/>
                  </a:cubicBezTo>
                  <a:cubicBezTo>
                    <a:pt x="545" y="219"/>
                    <a:pt x="545" y="219"/>
                    <a:pt x="545" y="219"/>
                  </a:cubicBezTo>
                  <a:cubicBezTo>
                    <a:pt x="545" y="220"/>
                    <a:pt x="545" y="220"/>
                    <a:pt x="545" y="220"/>
                  </a:cubicBezTo>
                  <a:cubicBezTo>
                    <a:pt x="545" y="220"/>
                    <a:pt x="545" y="220"/>
                    <a:pt x="545" y="220"/>
                  </a:cubicBezTo>
                  <a:cubicBezTo>
                    <a:pt x="545" y="221"/>
                    <a:pt x="545" y="221"/>
                    <a:pt x="545" y="221"/>
                  </a:cubicBezTo>
                  <a:cubicBezTo>
                    <a:pt x="544" y="222"/>
                    <a:pt x="544" y="222"/>
                    <a:pt x="544" y="222"/>
                  </a:cubicBezTo>
                  <a:cubicBezTo>
                    <a:pt x="544" y="223"/>
                    <a:pt x="544" y="223"/>
                    <a:pt x="544" y="223"/>
                  </a:cubicBezTo>
                  <a:cubicBezTo>
                    <a:pt x="543" y="223"/>
                    <a:pt x="543" y="223"/>
                    <a:pt x="543" y="223"/>
                  </a:cubicBezTo>
                  <a:cubicBezTo>
                    <a:pt x="543" y="225"/>
                    <a:pt x="543" y="225"/>
                    <a:pt x="543" y="225"/>
                  </a:cubicBezTo>
                  <a:cubicBezTo>
                    <a:pt x="542" y="227"/>
                    <a:pt x="542" y="227"/>
                    <a:pt x="542" y="227"/>
                  </a:cubicBezTo>
                  <a:cubicBezTo>
                    <a:pt x="542" y="226"/>
                    <a:pt x="542" y="226"/>
                    <a:pt x="542" y="226"/>
                  </a:cubicBezTo>
                  <a:cubicBezTo>
                    <a:pt x="542" y="225"/>
                    <a:pt x="542" y="225"/>
                    <a:pt x="542" y="225"/>
                  </a:cubicBezTo>
                  <a:cubicBezTo>
                    <a:pt x="542" y="224"/>
                    <a:pt x="542" y="224"/>
                    <a:pt x="542" y="224"/>
                  </a:cubicBezTo>
                  <a:cubicBezTo>
                    <a:pt x="542" y="224"/>
                    <a:pt x="542" y="224"/>
                    <a:pt x="542" y="224"/>
                  </a:cubicBezTo>
                  <a:cubicBezTo>
                    <a:pt x="540" y="224"/>
                    <a:pt x="540" y="224"/>
                    <a:pt x="540" y="224"/>
                  </a:cubicBezTo>
                  <a:cubicBezTo>
                    <a:pt x="539" y="222"/>
                    <a:pt x="539" y="222"/>
                    <a:pt x="539" y="222"/>
                  </a:cubicBezTo>
                  <a:cubicBezTo>
                    <a:pt x="539" y="221"/>
                    <a:pt x="539" y="221"/>
                    <a:pt x="539" y="221"/>
                  </a:cubicBezTo>
                  <a:cubicBezTo>
                    <a:pt x="537" y="217"/>
                    <a:pt x="537" y="217"/>
                    <a:pt x="537" y="217"/>
                  </a:cubicBezTo>
                  <a:cubicBezTo>
                    <a:pt x="536" y="216"/>
                    <a:pt x="536" y="216"/>
                    <a:pt x="536" y="216"/>
                  </a:cubicBezTo>
                  <a:cubicBezTo>
                    <a:pt x="536" y="216"/>
                    <a:pt x="536" y="216"/>
                    <a:pt x="536" y="216"/>
                  </a:cubicBezTo>
                  <a:cubicBezTo>
                    <a:pt x="537" y="216"/>
                    <a:pt x="537" y="216"/>
                    <a:pt x="537" y="216"/>
                  </a:cubicBezTo>
                  <a:cubicBezTo>
                    <a:pt x="538" y="215"/>
                    <a:pt x="538" y="215"/>
                    <a:pt x="538" y="215"/>
                  </a:cubicBezTo>
                  <a:cubicBezTo>
                    <a:pt x="537" y="215"/>
                    <a:pt x="537" y="215"/>
                    <a:pt x="537" y="215"/>
                  </a:cubicBezTo>
                  <a:cubicBezTo>
                    <a:pt x="536" y="215"/>
                    <a:pt x="536" y="215"/>
                    <a:pt x="536" y="215"/>
                  </a:cubicBezTo>
                  <a:cubicBezTo>
                    <a:pt x="534" y="214"/>
                    <a:pt x="534" y="214"/>
                    <a:pt x="534" y="214"/>
                  </a:cubicBezTo>
                  <a:cubicBezTo>
                    <a:pt x="531" y="209"/>
                    <a:pt x="531" y="209"/>
                    <a:pt x="531" y="209"/>
                  </a:cubicBezTo>
                  <a:cubicBezTo>
                    <a:pt x="528" y="206"/>
                    <a:pt x="528" y="206"/>
                    <a:pt x="528" y="206"/>
                  </a:cubicBezTo>
                  <a:cubicBezTo>
                    <a:pt x="527" y="204"/>
                    <a:pt x="527" y="204"/>
                    <a:pt x="527" y="204"/>
                  </a:cubicBezTo>
                  <a:cubicBezTo>
                    <a:pt x="526" y="203"/>
                    <a:pt x="526" y="203"/>
                    <a:pt x="526" y="203"/>
                  </a:cubicBezTo>
                  <a:cubicBezTo>
                    <a:pt x="524" y="200"/>
                    <a:pt x="524" y="200"/>
                    <a:pt x="524" y="200"/>
                  </a:cubicBezTo>
                  <a:cubicBezTo>
                    <a:pt x="522" y="195"/>
                    <a:pt x="522" y="195"/>
                    <a:pt x="522" y="195"/>
                  </a:cubicBezTo>
                  <a:cubicBezTo>
                    <a:pt x="520" y="191"/>
                    <a:pt x="520" y="191"/>
                    <a:pt x="520" y="191"/>
                  </a:cubicBezTo>
                  <a:cubicBezTo>
                    <a:pt x="520" y="190"/>
                    <a:pt x="520" y="190"/>
                    <a:pt x="520" y="190"/>
                  </a:cubicBezTo>
                  <a:cubicBezTo>
                    <a:pt x="518" y="188"/>
                    <a:pt x="518" y="188"/>
                    <a:pt x="518" y="188"/>
                  </a:cubicBezTo>
                  <a:cubicBezTo>
                    <a:pt x="518" y="185"/>
                    <a:pt x="518" y="185"/>
                    <a:pt x="518" y="185"/>
                  </a:cubicBezTo>
                  <a:cubicBezTo>
                    <a:pt x="517" y="184"/>
                    <a:pt x="517" y="184"/>
                    <a:pt x="517" y="184"/>
                  </a:cubicBezTo>
                  <a:cubicBezTo>
                    <a:pt x="517" y="182"/>
                    <a:pt x="517" y="182"/>
                    <a:pt x="517" y="182"/>
                  </a:cubicBezTo>
                  <a:cubicBezTo>
                    <a:pt x="518" y="181"/>
                    <a:pt x="518" y="181"/>
                    <a:pt x="518" y="181"/>
                  </a:cubicBezTo>
                  <a:cubicBezTo>
                    <a:pt x="519" y="180"/>
                    <a:pt x="519" y="180"/>
                    <a:pt x="519" y="180"/>
                  </a:cubicBezTo>
                  <a:cubicBezTo>
                    <a:pt x="519" y="180"/>
                    <a:pt x="519" y="180"/>
                    <a:pt x="519" y="180"/>
                  </a:cubicBezTo>
                  <a:cubicBezTo>
                    <a:pt x="519" y="179"/>
                    <a:pt x="519" y="179"/>
                    <a:pt x="519" y="179"/>
                  </a:cubicBezTo>
                  <a:cubicBezTo>
                    <a:pt x="519" y="179"/>
                    <a:pt x="519" y="179"/>
                    <a:pt x="519" y="179"/>
                  </a:cubicBezTo>
                  <a:cubicBezTo>
                    <a:pt x="519" y="177"/>
                    <a:pt x="519" y="177"/>
                    <a:pt x="519" y="177"/>
                  </a:cubicBezTo>
                  <a:cubicBezTo>
                    <a:pt x="518" y="175"/>
                    <a:pt x="518" y="175"/>
                    <a:pt x="518" y="175"/>
                  </a:cubicBezTo>
                  <a:cubicBezTo>
                    <a:pt x="516" y="175"/>
                    <a:pt x="516" y="175"/>
                    <a:pt x="516" y="175"/>
                  </a:cubicBezTo>
                  <a:cubicBezTo>
                    <a:pt x="516" y="174"/>
                    <a:pt x="516" y="174"/>
                    <a:pt x="516" y="174"/>
                  </a:cubicBezTo>
                  <a:cubicBezTo>
                    <a:pt x="517" y="173"/>
                    <a:pt x="517" y="173"/>
                    <a:pt x="517" y="173"/>
                  </a:cubicBezTo>
                  <a:cubicBezTo>
                    <a:pt x="519" y="174"/>
                    <a:pt x="519" y="174"/>
                    <a:pt x="519" y="174"/>
                  </a:cubicBezTo>
                  <a:cubicBezTo>
                    <a:pt x="520" y="173"/>
                    <a:pt x="520" y="173"/>
                    <a:pt x="520" y="173"/>
                  </a:cubicBezTo>
                  <a:cubicBezTo>
                    <a:pt x="520" y="172"/>
                    <a:pt x="520" y="172"/>
                    <a:pt x="520" y="172"/>
                  </a:cubicBezTo>
                  <a:cubicBezTo>
                    <a:pt x="520" y="171"/>
                    <a:pt x="520" y="171"/>
                    <a:pt x="520" y="171"/>
                  </a:cubicBezTo>
                  <a:cubicBezTo>
                    <a:pt x="521" y="171"/>
                    <a:pt x="521" y="171"/>
                    <a:pt x="521" y="171"/>
                  </a:cubicBezTo>
                  <a:cubicBezTo>
                    <a:pt x="522" y="171"/>
                    <a:pt x="522" y="171"/>
                    <a:pt x="522" y="171"/>
                  </a:cubicBezTo>
                  <a:cubicBezTo>
                    <a:pt x="521" y="170"/>
                    <a:pt x="521" y="170"/>
                    <a:pt x="521" y="170"/>
                  </a:cubicBezTo>
                  <a:cubicBezTo>
                    <a:pt x="523" y="168"/>
                    <a:pt x="523" y="168"/>
                    <a:pt x="523" y="168"/>
                  </a:cubicBezTo>
                  <a:cubicBezTo>
                    <a:pt x="522" y="166"/>
                    <a:pt x="522" y="166"/>
                    <a:pt x="522" y="166"/>
                  </a:cubicBezTo>
                  <a:cubicBezTo>
                    <a:pt x="522" y="165"/>
                    <a:pt x="522" y="165"/>
                    <a:pt x="522" y="165"/>
                  </a:cubicBezTo>
                  <a:cubicBezTo>
                    <a:pt x="522" y="164"/>
                    <a:pt x="522" y="164"/>
                    <a:pt x="522" y="164"/>
                  </a:cubicBezTo>
                  <a:cubicBezTo>
                    <a:pt x="522" y="163"/>
                    <a:pt x="522" y="163"/>
                    <a:pt x="522" y="163"/>
                  </a:cubicBezTo>
                  <a:cubicBezTo>
                    <a:pt x="522" y="162"/>
                    <a:pt x="522" y="162"/>
                    <a:pt x="522" y="162"/>
                  </a:cubicBezTo>
                  <a:cubicBezTo>
                    <a:pt x="522" y="162"/>
                    <a:pt x="522" y="162"/>
                    <a:pt x="522" y="162"/>
                  </a:cubicBezTo>
                  <a:cubicBezTo>
                    <a:pt x="522" y="160"/>
                    <a:pt x="522" y="160"/>
                    <a:pt x="522" y="160"/>
                  </a:cubicBezTo>
                  <a:cubicBezTo>
                    <a:pt x="523" y="160"/>
                    <a:pt x="523" y="160"/>
                    <a:pt x="523" y="160"/>
                  </a:cubicBezTo>
                  <a:cubicBezTo>
                    <a:pt x="522" y="159"/>
                    <a:pt x="522" y="159"/>
                    <a:pt x="522" y="159"/>
                  </a:cubicBezTo>
                  <a:cubicBezTo>
                    <a:pt x="522" y="159"/>
                    <a:pt x="522" y="159"/>
                    <a:pt x="522" y="159"/>
                  </a:cubicBezTo>
                  <a:cubicBezTo>
                    <a:pt x="522" y="158"/>
                    <a:pt x="522" y="158"/>
                    <a:pt x="522" y="158"/>
                  </a:cubicBezTo>
                  <a:cubicBezTo>
                    <a:pt x="523" y="157"/>
                    <a:pt x="523" y="157"/>
                    <a:pt x="523" y="157"/>
                  </a:cubicBezTo>
                  <a:cubicBezTo>
                    <a:pt x="522" y="157"/>
                    <a:pt x="522" y="157"/>
                    <a:pt x="522" y="157"/>
                  </a:cubicBezTo>
                  <a:cubicBezTo>
                    <a:pt x="522" y="156"/>
                    <a:pt x="522" y="156"/>
                    <a:pt x="522" y="156"/>
                  </a:cubicBezTo>
                  <a:cubicBezTo>
                    <a:pt x="523" y="155"/>
                    <a:pt x="523" y="155"/>
                    <a:pt x="523" y="155"/>
                  </a:cubicBezTo>
                  <a:cubicBezTo>
                    <a:pt x="524" y="155"/>
                    <a:pt x="524" y="155"/>
                    <a:pt x="524" y="155"/>
                  </a:cubicBezTo>
                  <a:cubicBezTo>
                    <a:pt x="523" y="154"/>
                    <a:pt x="523" y="154"/>
                    <a:pt x="523" y="154"/>
                  </a:cubicBezTo>
                  <a:cubicBezTo>
                    <a:pt x="524" y="152"/>
                    <a:pt x="524" y="152"/>
                    <a:pt x="524" y="152"/>
                  </a:cubicBezTo>
                  <a:cubicBezTo>
                    <a:pt x="523" y="152"/>
                    <a:pt x="523" y="152"/>
                    <a:pt x="523" y="152"/>
                  </a:cubicBezTo>
                  <a:cubicBezTo>
                    <a:pt x="523" y="151"/>
                    <a:pt x="523" y="151"/>
                    <a:pt x="523" y="151"/>
                  </a:cubicBezTo>
                  <a:cubicBezTo>
                    <a:pt x="524" y="150"/>
                    <a:pt x="524" y="150"/>
                    <a:pt x="524" y="150"/>
                  </a:cubicBezTo>
                  <a:cubicBezTo>
                    <a:pt x="524" y="149"/>
                    <a:pt x="524" y="149"/>
                    <a:pt x="524" y="149"/>
                  </a:cubicBezTo>
                  <a:cubicBezTo>
                    <a:pt x="523" y="149"/>
                    <a:pt x="523" y="149"/>
                    <a:pt x="523" y="149"/>
                  </a:cubicBezTo>
                  <a:cubicBezTo>
                    <a:pt x="523" y="148"/>
                    <a:pt x="523" y="148"/>
                    <a:pt x="523" y="148"/>
                  </a:cubicBezTo>
                  <a:cubicBezTo>
                    <a:pt x="523" y="147"/>
                    <a:pt x="523" y="147"/>
                    <a:pt x="523" y="147"/>
                  </a:cubicBezTo>
                  <a:cubicBezTo>
                    <a:pt x="524" y="147"/>
                    <a:pt x="524" y="147"/>
                    <a:pt x="524" y="147"/>
                  </a:cubicBezTo>
                  <a:cubicBezTo>
                    <a:pt x="524" y="146"/>
                    <a:pt x="524" y="146"/>
                    <a:pt x="524" y="146"/>
                  </a:cubicBezTo>
                  <a:cubicBezTo>
                    <a:pt x="524" y="146"/>
                    <a:pt x="524" y="146"/>
                    <a:pt x="524" y="146"/>
                  </a:cubicBezTo>
                  <a:cubicBezTo>
                    <a:pt x="525" y="145"/>
                    <a:pt x="525" y="145"/>
                    <a:pt x="525" y="145"/>
                  </a:cubicBezTo>
                  <a:cubicBezTo>
                    <a:pt x="526" y="145"/>
                    <a:pt x="526" y="145"/>
                    <a:pt x="526" y="145"/>
                  </a:cubicBezTo>
                  <a:cubicBezTo>
                    <a:pt x="527" y="144"/>
                    <a:pt x="527" y="144"/>
                    <a:pt x="527" y="144"/>
                  </a:cubicBezTo>
                  <a:cubicBezTo>
                    <a:pt x="527" y="144"/>
                    <a:pt x="527" y="144"/>
                    <a:pt x="527" y="144"/>
                  </a:cubicBezTo>
                  <a:cubicBezTo>
                    <a:pt x="528" y="143"/>
                    <a:pt x="528" y="143"/>
                    <a:pt x="528" y="143"/>
                  </a:cubicBezTo>
                  <a:cubicBezTo>
                    <a:pt x="528" y="143"/>
                    <a:pt x="528" y="143"/>
                    <a:pt x="528" y="143"/>
                  </a:cubicBezTo>
                  <a:cubicBezTo>
                    <a:pt x="528" y="143"/>
                    <a:pt x="528" y="143"/>
                    <a:pt x="528" y="143"/>
                  </a:cubicBezTo>
                  <a:cubicBezTo>
                    <a:pt x="528" y="142"/>
                    <a:pt x="528" y="142"/>
                    <a:pt x="528" y="142"/>
                  </a:cubicBezTo>
                  <a:cubicBezTo>
                    <a:pt x="527" y="142"/>
                    <a:pt x="527" y="142"/>
                    <a:pt x="527" y="142"/>
                  </a:cubicBezTo>
                  <a:cubicBezTo>
                    <a:pt x="527" y="143"/>
                    <a:pt x="527" y="143"/>
                    <a:pt x="527" y="143"/>
                  </a:cubicBezTo>
                  <a:cubicBezTo>
                    <a:pt x="526" y="142"/>
                    <a:pt x="526" y="142"/>
                    <a:pt x="526" y="142"/>
                  </a:cubicBezTo>
                  <a:cubicBezTo>
                    <a:pt x="526" y="141"/>
                    <a:pt x="526" y="141"/>
                    <a:pt x="526" y="141"/>
                  </a:cubicBezTo>
                  <a:cubicBezTo>
                    <a:pt x="527" y="139"/>
                    <a:pt x="527" y="139"/>
                    <a:pt x="527" y="139"/>
                  </a:cubicBezTo>
                  <a:cubicBezTo>
                    <a:pt x="526" y="139"/>
                    <a:pt x="526" y="139"/>
                    <a:pt x="526" y="139"/>
                  </a:cubicBezTo>
                  <a:cubicBezTo>
                    <a:pt x="526" y="138"/>
                    <a:pt x="526" y="138"/>
                    <a:pt x="526" y="138"/>
                  </a:cubicBezTo>
                  <a:cubicBezTo>
                    <a:pt x="526" y="138"/>
                    <a:pt x="526" y="138"/>
                    <a:pt x="526" y="138"/>
                  </a:cubicBezTo>
                  <a:cubicBezTo>
                    <a:pt x="525" y="138"/>
                    <a:pt x="525" y="138"/>
                    <a:pt x="525" y="138"/>
                  </a:cubicBezTo>
                  <a:cubicBezTo>
                    <a:pt x="525" y="138"/>
                    <a:pt x="525" y="138"/>
                    <a:pt x="525" y="138"/>
                  </a:cubicBezTo>
                  <a:cubicBezTo>
                    <a:pt x="525" y="136"/>
                    <a:pt x="525" y="136"/>
                    <a:pt x="525" y="136"/>
                  </a:cubicBezTo>
                  <a:cubicBezTo>
                    <a:pt x="525" y="136"/>
                    <a:pt x="525" y="136"/>
                    <a:pt x="525" y="136"/>
                  </a:cubicBezTo>
                  <a:cubicBezTo>
                    <a:pt x="525" y="136"/>
                    <a:pt x="525" y="136"/>
                    <a:pt x="525" y="136"/>
                  </a:cubicBezTo>
                  <a:cubicBezTo>
                    <a:pt x="525" y="135"/>
                    <a:pt x="525" y="135"/>
                    <a:pt x="525" y="135"/>
                  </a:cubicBezTo>
                  <a:cubicBezTo>
                    <a:pt x="524" y="134"/>
                    <a:pt x="524" y="134"/>
                    <a:pt x="524" y="134"/>
                  </a:cubicBezTo>
                  <a:cubicBezTo>
                    <a:pt x="524" y="134"/>
                    <a:pt x="524" y="134"/>
                    <a:pt x="524" y="134"/>
                  </a:cubicBezTo>
                  <a:cubicBezTo>
                    <a:pt x="524" y="134"/>
                    <a:pt x="524" y="134"/>
                    <a:pt x="524" y="134"/>
                  </a:cubicBezTo>
                  <a:cubicBezTo>
                    <a:pt x="524" y="133"/>
                    <a:pt x="524" y="133"/>
                    <a:pt x="524" y="133"/>
                  </a:cubicBezTo>
                  <a:cubicBezTo>
                    <a:pt x="523" y="132"/>
                    <a:pt x="523" y="132"/>
                    <a:pt x="523" y="132"/>
                  </a:cubicBezTo>
                  <a:cubicBezTo>
                    <a:pt x="523" y="132"/>
                    <a:pt x="523" y="132"/>
                    <a:pt x="523" y="132"/>
                  </a:cubicBezTo>
                  <a:cubicBezTo>
                    <a:pt x="522" y="131"/>
                    <a:pt x="522" y="131"/>
                    <a:pt x="522" y="131"/>
                  </a:cubicBezTo>
                  <a:cubicBezTo>
                    <a:pt x="522" y="131"/>
                    <a:pt x="522" y="131"/>
                    <a:pt x="522" y="131"/>
                  </a:cubicBezTo>
                  <a:cubicBezTo>
                    <a:pt x="522" y="130"/>
                    <a:pt x="522" y="130"/>
                    <a:pt x="522" y="130"/>
                  </a:cubicBezTo>
                  <a:cubicBezTo>
                    <a:pt x="522" y="129"/>
                    <a:pt x="522" y="129"/>
                    <a:pt x="522" y="129"/>
                  </a:cubicBezTo>
                  <a:cubicBezTo>
                    <a:pt x="523" y="128"/>
                    <a:pt x="523" y="128"/>
                    <a:pt x="523" y="128"/>
                  </a:cubicBezTo>
                  <a:cubicBezTo>
                    <a:pt x="524" y="128"/>
                    <a:pt x="524" y="128"/>
                    <a:pt x="524" y="128"/>
                  </a:cubicBezTo>
                  <a:cubicBezTo>
                    <a:pt x="525" y="128"/>
                    <a:pt x="525" y="128"/>
                    <a:pt x="525" y="128"/>
                  </a:cubicBezTo>
                  <a:cubicBezTo>
                    <a:pt x="524" y="127"/>
                    <a:pt x="524" y="127"/>
                    <a:pt x="524" y="127"/>
                  </a:cubicBezTo>
                  <a:cubicBezTo>
                    <a:pt x="526" y="127"/>
                    <a:pt x="526" y="127"/>
                    <a:pt x="526" y="127"/>
                  </a:cubicBezTo>
                  <a:cubicBezTo>
                    <a:pt x="525" y="127"/>
                    <a:pt x="525" y="127"/>
                    <a:pt x="525" y="127"/>
                  </a:cubicBezTo>
                  <a:cubicBezTo>
                    <a:pt x="524" y="127"/>
                    <a:pt x="524" y="127"/>
                    <a:pt x="524" y="127"/>
                  </a:cubicBezTo>
                  <a:cubicBezTo>
                    <a:pt x="524" y="127"/>
                    <a:pt x="524" y="127"/>
                    <a:pt x="524" y="127"/>
                  </a:cubicBezTo>
                  <a:cubicBezTo>
                    <a:pt x="522" y="127"/>
                    <a:pt x="522" y="127"/>
                    <a:pt x="522" y="127"/>
                  </a:cubicBezTo>
                  <a:cubicBezTo>
                    <a:pt x="521" y="126"/>
                    <a:pt x="521" y="126"/>
                    <a:pt x="521" y="126"/>
                  </a:cubicBezTo>
                  <a:cubicBezTo>
                    <a:pt x="521" y="126"/>
                    <a:pt x="521" y="126"/>
                    <a:pt x="521" y="126"/>
                  </a:cubicBezTo>
                  <a:cubicBezTo>
                    <a:pt x="520" y="126"/>
                    <a:pt x="520" y="126"/>
                    <a:pt x="520" y="126"/>
                  </a:cubicBezTo>
                  <a:cubicBezTo>
                    <a:pt x="519" y="127"/>
                    <a:pt x="519" y="127"/>
                    <a:pt x="519" y="127"/>
                  </a:cubicBezTo>
                  <a:cubicBezTo>
                    <a:pt x="518" y="127"/>
                    <a:pt x="518" y="127"/>
                    <a:pt x="518" y="127"/>
                  </a:cubicBezTo>
                  <a:cubicBezTo>
                    <a:pt x="517" y="128"/>
                    <a:pt x="517" y="128"/>
                    <a:pt x="517" y="128"/>
                  </a:cubicBezTo>
                  <a:cubicBezTo>
                    <a:pt x="517" y="128"/>
                    <a:pt x="517" y="128"/>
                    <a:pt x="517" y="128"/>
                  </a:cubicBezTo>
                  <a:cubicBezTo>
                    <a:pt x="517" y="129"/>
                    <a:pt x="517" y="129"/>
                    <a:pt x="517" y="129"/>
                  </a:cubicBezTo>
                  <a:cubicBezTo>
                    <a:pt x="518" y="130"/>
                    <a:pt x="518" y="130"/>
                    <a:pt x="518" y="130"/>
                  </a:cubicBezTo>
                  <a:cubicBezTo>
                    <a:pt x="518" y="130"/>
                    <a:pt x="518" y="130"/>
                    <a:pt x="518" y="130"/>
                  </a:cubicBezTo>
                  <a:cubicBezTo>
                    <a:pt x="518" y="131"/>
                    <a:pt x="518" y="131"/>
                    <a:pt x="518" y="131"/>
                  </a:cubicBezTo>
                  <a:cubicBezTo>
                    <a:pt x="518" y="132"/>
                    <a:pt x="518" y="132"/>
                    <a:pt x="518" y="132"/>
                  </a:cubicBezTo>
                  <a:cubicBezTo>
                    <a:pt x="519" y="133"/>
                    <a:pt x="519" y="133"/>
                    <a:pt x="519" y="133"/>
                  </a:cubicBezTo>
                  <a:cubicBezTo>
                    <a:pt x="519" y="133"/>
                    <a:pt x="519" y="133"/>
                    <a:pt x="519" y="133"/>
                  </a:cubicBezTo>
                  <a:cubicBezTo>
                    <a:pt x="520" y="133"/>
                    <a:pt x="520" y="133"/>
                    <a:pt x="520" y="133"/>
                  </a:cubicBezTo>
                  <a:cubicBezTo>
                    <a:pt x="520" y="135"/>
                    <a:pt x="520" y="135"/>
                    <a:pt x="520" y="135"/>
                  </a:cubicBezTo>
                  <a:cubicBezTo>
                    <a:pt x="521" y="135"/>
                    <a:pt x="521" y="135"/>
                    <a:pt x="521" y="135"/>
                  </a:cubicBezTo>
                  <a:cubicBezTo>
                    <a:pt x="521" y="136"/>
                    <a:pt x="521" y="136"/>
                    <a:pt x="521" y="136"/>
                  </a:cubicBezTo>
                  <a:cubicBezTo>
                    <a:pt x="522" y="137"/>
                    <a:pt x="522" y="137"/>
                    <a:pt x="522" y="137"/>
                  </a:cubicBezTo>
                  <a:cubicBezTo>
                    <a:pt x="521" y="137"/>
                    <a:pt x="521" y="137"/>
                    <a:pt x="521" y="137"/>
                  </a:cubicBezTo>
                  <a:cubicBezTo>
                    <a:pt x="521" y="137"/>
                    <a:pt x="521" y="137"/>
                    <a:pt x="521" y="137"/>
                  </a:cubicBezTo>
                  <a:cubicBezTo>
                    <a:pt x="520" y="136"/>
                    <a:pt x="520" y="136"/>
                    <a:pt x="520" y="136"/>
                  </a:cubicBezTo>
                  <a:cubicBezTo>
                    <a:pt x="519" y="136"/>
                    <a:pt x="519" y="136"/>
                    <a:pt x="519" y="136"/>
                  </a:cubicBezTo>
                  <a:cubicBezTo>
                    <a:pt x="519" y="137"/>
                    <a:pt x="519" y="137"/>
                    <a:pt x="519" y="137"/>
                  </a:cubicBezTo>
                  <a:cubicBezTo>
                    <a:pt x="518" y="138"/>
                    <a:pt x="518" y="138"/>
                    <a:pt x="518" y="138"/>
                  </a:cubicBezTo>
                  <a:cubicBezTo>
                    <a:pt x="519" y="139"/>
                    <a:pt x="519" y="139"/>
                    <a:pt x="519" y="139"/>
                  </a:cubicBezTo>
                  <a:cubicBezTo>
                    <a:pt x="518" y="140"/>
                    <a:pt x="518" y="140"/>
                    <a:pt x="518" y="140"/>
                  </a:cubicBezTo>
                  <a:cubicBezTo>
                    <a:pt x="518" y="140"/>
                    <a:pt x="518" y="140"/>
                    <a:pt x="518" y="140"/>
                  </a:cubicBezTo>
                  <a:cubicBezTo>
                    <a:pt x="518" y="140"/>
                    <a:pt x="518" y="140"/>
                    <a:pt x="518" y="140"/>
                  </a:cubicBezTo>
                  <a:cubicBezTo>
                    <a:pt x="518" y="141"/>
                    <a:pt x="518" y="141"/>
                    <a:pt x="518" y="141"/>
                  </a:cubicBezTo>
                  <a:cubicBezTo>
                    <a:pt x="518" y="141"/>
                    <a:pt x="518" y="141"/>
                    <a:pt x="518" y="141"/>
                  </a:cubicBezTo>
                  <a:cubicBezTo>
                    <a:pt x="518" y="142"/>
                    <a:pt x="518" y="142"/>
                    <a:pt x="518" y="142"/>
                  </a:cubicBezTo>
                  <a:cubicBezTo>
                    <a:pt x="518" y="142"/>
                    <a:pt x="518" y="142"/>
                    <a:pt x="518" y="142"/>
                  </a:cubicBezTo>
                  <a:cubicBezTo>
                    <a:pt x="518" y="143"/>
                    <a:pt x="518" y="143"/>
                    <a:pt x="518" y="143"/>
                  </a:cubicBezTo>
                  <a:cubicBezTo>
                    <a:pt x="518" y="145"/>
                    <a:pt x="518" y="145"/>
                    <a:pt x="518" y="145"/>
                  </a:cubicBezTo>
                  <a:cubicBezTo>
                    <a:pt x="517" y="145"/>
                    <a:pt x="517" y="145"/>
                    <a:pt x="517" y="145"/>
                  </a:cubicBezTo>
                  <a:cubicBezTo>
                    <a:pt x="517" y="146"/>
                    <a:pt x="517" y="146"/>
                    <a:pt x="517" y="146"/>
                  </a:cubicBezTo>
                  <a:cubicBezTo>
                    <a:pt x="517" y="146"/>
                    <a:pt x="517" y="146"/>
                    <a:pt x="517" y="146"/>
                  </a:cubicBezTo>
                  <a:cubicBezTo>
                    <a:pt x="516" y="147"/>
                    <a:pt x="516" y="147"/>
                    <a:pt x="516" y="147"/>
                  </a:cubicBezTo>
                  <a:cubicBezTo>
                    <a:pt x="516" y="147"/>
                    <a:pt x="516" y="147"/>
                    <a:pt x="516" y="147"/>
                  </a:cubicBezTo>
                  <a:cubicBezTo>
                    <a:pt x="515" y="146"/>
                    <a:pt x="515" y="146"/>
                    <a:pt x="515" y="146"/>
                  </a:cubicBezTo>
                  <a:cubicBezTo>
                    <a:pt x="516" y="145"/>
                    <a:pt x="516" y="145"/>
                    <a:pt x="516" y="145"/>
                  </a:cubicBezTo>
                  <a:cubicBezTo>
                    <a:pt x="515" y="144"/>
                    <a:pt x="515" y="144"/>
                    <a:pt x="515" y="144"/>
                  </a:cubicBezTo>
                  <a:cubicBezTo>
                    <a:pt x="515" y="144"/>
                    <a:pt x="515" y="144"/>
                    <a:pt x="515" y="144"/>
                  </a:cubicBezTo>
                  <a:cubicBezTo>
                    <a:pt x="514" y="145"/>
                    <a:pt x="514" y="145"/>
                    <a:pt x="514" y="145"/>
                  </a:cubicBezTo>
                  <a:cubicBezTo>
                    <a:pt x="514" y="145"/>
                    <a:pt x="514" y="145"/>
                    <a:pt x="514" y="145"/>
                  </a:cubicBezTo>
                  <a:cubicBezTo>
                    <a:pt x="513" y="146"/>
                    <a:pt x="513" y="146"/>
                    <a:pt x="513" y="146"/>
                  </a:cubicBezTo>
                  <a:cubicBezTo>
                    <a:pt x="513" y="144"/>
                    <a:pt x="513" y="144"/>
                    <a:pt x="513" y="144"/>
                  </a:cubicBezTo>
                  <a:cubicBezTo>
                    <a:pt x="512" y="144"/>
                    <a:pt x="512" y="144"/>
                    <a:pt x="512" y="144"/>
                  </a:cubicBezTo>
                  <a:cubicBezTo>
                    <a:pt x="512" y="144"/>
                    <a:pt x="512" y="144"/>
                    <a:pt x="512" y="144"/>
                  </a:cubicBezTo>
                  <a:cubicBezTo>
                    <a:pt x="511" y="144"/>
                    <a:pt x="511" y="144"/>
                    <a:pt x="511" y="144"/>
                  </a:cubicBezTo>
                  <a:cubicBezTo>
                    <a:pt x="511" y="144"/>
                    <a:pt x="511" y="144"/>
                    <a:pt x="511" y="144"/>
                  </a:cubicBezTo>
                  <a:cubicBezTo>
                    <a:pt x="511" y="144"/>
                    <a:pt x="511" y="144"/>
                    <a:pt x="511" y="144"/>
                  </a:cubicBezTo>
                  <a:cubicBezTo>
                    <a:pt x="512" y="143"/>
                    <a:pt x="512" y="143"/>
                    <a:pt x="512" y="143"/>
                  </a:cubicBezTo>
                  <a:cubicBezTo>
                    <a:pt x="511" y="143"/>
                    <a:pt x="511" y="143"/>
                    <a:pt x="511" y="143"/>
                  </a:cubicBezTo>
                  <a:cubicBezTo>
                    <a:pt x="511" y="142"/>
                    <a:pt x="511" y="142"/>
                    <a:pt x="511" y="142"/>
                  </a:cubicBezTo>
                  <a:cubicBezTo>
                    <a:pt x="512" y="142"/>
                    <a:pt x="512" y="142"/>
                    <a:pt x="512" y="142"/>
                  </a:cubicBezTo>
                  <a:cubicBezTo>
                    <a:pt x="511" y="141"/>
                    <a:pt x="511" y="141"/>
                    <a:pt x="511" y="141"/>
                  </a:cubicBezTo>
                  <a:cubicBezTo>
                    <a:pt x="511" y="141"/>
                    <a:pt x="511" y="141"/>
                    <a:pt x="511" y="141"/>
                  </a:cubicBezTo>
                  <a:cubicBezTo>
                    <a:pt x="512" y="140"/>
                    <a:pt x="512" y="140"/>
                    <a:pt x="512" y="140"/>
                  </a:cubicBezTo>
                  <a:cubicBezTo>
                    <a:pt x="511" y="140"/>
                    <a:pt x="511" y="140"/>
                    <a:pt x="511" y="140"/>
                  </a:cubicBezTo>
                  <a:cubicBezTo>
                    <a:pt x="511" y="139"/>
                    <a:pt x="511" y="139"/>
                    <a:pt x="511" y="139"/>
                  </a:cubicBezTo>
                  <a:cubicBezTo>
                    <a:pt x="511" y="139"/>
                    <a:pt x="511" y="139"/>
                    <a:pt x="511" y="139"/>
                  </a:cubicBezTo>
                  <a:cubicBezTo>
                    <a:pt x="511" y="138"/>
                    <a:pt x="511" y="138"/>
                    <a:pt x="511" y="138"/>
                  </a:cubicBezTo>
                  <a:cubicBezTo>
                    <a:pt x="510" y="137"/>
                    <a:pt x="510" y="137"/>
                    <a:pt x="510" y="137"/>
                  </a:cubicBezTo>
                  <a:cubicBezTo>
                    <a:pt x="510" y="137"/>
                    <a:pt x="510" y="137"/>
                    <a:pt x="510" y="137"/>
                  </a:cubicBezTo>
                  <a:cubicBezTo>
                    <a:pt x="510" y="137"/>
                    <a:pt x="510" y="137"/>
                    <a:pt x="510" y="137"/>
                  </a:cubicBezTo>
                  <a:cubicBezTo>
                    <a:pt x="509" y="138"/>
                    <a:pt x="509" y="138"/>
                    <a:pt x="509" y="138"/>
                  </a:cubicBezTo>
                  <a:cubicBezTo>
                    <a:pt x="509" y="138"/>
                    <a:pt x="509" y="138"/>
                    <a:pt x="509" y="138"/>
                  </a:cubicBezTo>
                  <a:cubicBezTo>
                    <a:pt x="509" y="139"/>
                    <a:pt x="509" y="139"/>
                    <a:pt x="509" y="139"/>
                  </a:cubicBezTo>
                  <a:cubicBezTo>
                    <a:pt x="508" y="140"/>
                    <a:pt x="508" y="140"/>
                    <a:pt x="508" y="140"/>
                  </a:cubicBezTo>
                  <a:cubicBezTo>
                    <a:pt x="508" y="140"/>
                    <a:pt x="508" y="140"/>
                    <a:pt x="508" y="140"/>
                  </a:cubicBezTo>
                  <a:cubicBezTo>
                    <a:pt x="507" y="139"/>
                    <a:pt x="507" y="139"/>
                    <a:pt x="507" y="139"/>
                  </a:cubicBezTo>
                  <a:cubicBezTo>
                    <a:pt x="507" y="139"/>
                    <a:pt x="507" y="139"/>
                    <a:pt x="507" y="139"/>
                  </a:cubicBezTo>
                  <a:cubicBezTo>
                    <a:pt x="507" y="139"/>
                    <a:pt x="507" y="139"/>
                    <a:pt x="507" y="139"/>
                  </a:cubicBezTo>
                  <a:cubicBezTo>
                    <a:pt x="506" y="138"/>
                    <a:pt x="506" y="138"/>
                    <a:pt x="506" y="138"/>
                  </a:cubicBezTo>
                  <a:cubicBezTo>
                    <a:pt x="505" y="138"/>
                    <a:pt x="505" y="138"/>
                    <a:pt x="505" y="138"/>
                  </a:cubicBezTo>
                  <a:cubicBezTo>
                    <a:pt x="505" y="138"/>
                    <a:pt x="505" y="138"/>
                    <a:pt x="505" y="138"/>
                  </a:cubicBezTo>
                  <a:cubicBezTo>
                    <a:pt x="505" y="138"/>
                    <a:pt x="505" y="138"/>
                    <a:pt x="505" y="138"/>
                  </a:cubicBezTo>
                  <a:cubicBezTo>
                    <a:pt x="505" y="139"/>
                    <a:pt x="505" y="139"/>
                    <a:pt x="505" y="139"/>
                  </a:cubicBezTo>
                  <a:cubicBezTo>
                    <a:pt x="504" y="139"/>
                    <a:pt x="504" y="139"/>
                    <a:pt x="504" y="139"/>
                  </a:cubicBezTo>
                  <a:cubicBezTo>
                    <a:pt x="504" y="140"/>
                    <a:pt x="504" y="140"/>
                    <a:pt x="504" y="140"/>
                  </a:cubicBezTo>
                  <a:cubicBezTo>
                    <a:pt x="502" y="140"/>
                    <a:pt x="502" y="140"/>
                    <a:pt x="502" y="140"/>
                  </a:cubicBezTo>
                  <a:cubicBezTo>
                    <a:pt x="502" y="140"/>
                    <a:pt x="502" y="140"/>
                    <a:pt x="502" y="140"/>
                  </a:cubicBezTo>
                  <a:cubicBezTo>
                    <a:pt x="501" y="140"/>
                    <a:pt x="501" y="140"/>
                    <a:pt x="501" y="140"/>
                  </a:cubicBezTo>
                  <a:cubicBezTo>
                    <a:pt x="501" y="141"/>
                    <a:pt x="501" y="141"/>
                    <a:pt x="501" y="141"/>
                  </a:cubicBezTo>
                  <a:cubicBezTo>
                    <a:pt x="499" y="140"/>
                    <a:pt x="499" y="140"/>
                    <a:pt x="499" y="140"/>
                  </a:cubicBezTo>
                  <a:cubicBezTo>
                    <a:pt x="498" y="142"/>
                    <a:pt x="498" y="142"/>
                    <a:pt x="498" y="142"/>
                  </a:cubicBezTo>
                  <a:cubicBezTo>
                    <a:pt x="498" y="142"/>
                    <a:pt x="498" y="142"/>
                    <a:pt x="498" y="142"/>
                  </a:cubicBezTo>
                  <a:cubicBezTo>
                    <a:pt x="498" y="143"/>
                    <a:pt x="498" y="143"/>
                    <a:pt x="498" y="143"/>
                  </a:cubicBezTo>
                  <a:cubicBezTo>
                    <a:pt x="497" y="144"/>
                    <a:pt x="497" y="144"/>
                    <a:pt x="497" y="144"/>
                  </a:cubicBezTo>
                  <a:cubicBezTo>
                    <a:pt x="497" y="144"/>
                    <a:pt x="497" y="144"/>
                    <a:pt x="497" y="144"/>
                  </a:cubicBezTo>
                  <a:cubicBezTo>
                    <a:pt x="498" y="145"/>
                    <a:pt x="498" y="145"/>
                    <a:pt x="498" y="145"/>
                  </a:cubicBezTo>
                  <a:cubicBezTo>
                    <a:pt x="498" y="146"/>
                    <a:pt x="498" y="146"/>
                    <a:pt x="498" y="146"/>
                  </a:cubicBezTo>
                  <a:cubicBezTo>
                    <a:pt x="499" y="147"/>
                    <a:pt x="499" y="147"/>
                    <a:pt x="499" y="147"/>
                  </a:cubicBezTo>
                  <a:cubicBezTo>
                    <a:pt x="498" y="147"/>
                    <a:pt x="498" y="147"/>
                    <a:pt x="498" y="147"/>
                  </a:cubicBezTo>
                  <a:cubicBezTo>
                    <a:pt x="498" y="150"/>
                    <a:pt x="498" y="150"/>
                    <a:pt x="498" y="150"/>
                  </a:cubicBezTo>
                  <a:cubicBezTo>
                    <a:pt x="499" y="151"/>
                    <a:pt x="499" y="151"/>
                    <a:pt x="499" y="151"/>
                  </a:cubicBezTo>
                  <a:cubicBezTo>
                    <a:pt x="498" y="152"/>
                    <a:pt x="498" y="152"/>
                    <a:pt x="498" y="152"/>
                  </a:cubicBezTo>
                  <a:cubicBezTo>
                    <a:pt x="498" y="152"/>
                    <a:pt x="498" y="152"/>
                    <a:pt x="498" y="152"/>
                  </a:cubicBezTo>
                  <a:cubicBezTo>
                    <a:pt x="498" y="153"/>
                    <a:pt x="498" y="153"/>
                    <a:pt x="498" y="153"/>
                  </a:cubicBezTo>
                  <a:cubicBezTo>
                    <a:pt x="497" y="153"/>
                    <a:pt x="497" y="153"/>
                    <a:pt x="497" y="153"/>
                  </a:cubicBezTo>
                  <a:cubicBezTo>
                    <a:pt x="497" y="155"/>
                    <a:pt x="497" y="155"/>
                    <a:pt x="497" y="155"/>
                  </a:cubicBezTo>
                  <a:cubicBezTo>
                    <a:pt x="497" y="155"/>
                    <a:pt x="497" y="155"/>
                    <a:pt x="497" y="155"/>
                  </a:cubicBezTo>
                  <a:cubicBezTo>
                    <a:pt x="497" y="156"/>
                    <a:pt x="497" y="156"/>
                    <a:pt x="497" y="156"/>
                  </a:cubicBezTo>
                  <a:cubicBezTo>
                    <a:pt x="496" y="158"/>
                    <a:pt x="496" y="158"/>
                    <a:pt x="496" y="158"/>
                  </a:cubicBezTo>
                  <a:cubicBezTo>
                    <a:pt x="497" y="159"/>
                    <a:pt x="497" y="159"/>
                    <a:pt x="497" y="159"/>
                  </a:cubicBezTo>
                  <a:cubicBezTo>
                    <a:pt x="496" y="159"/>
                    <a:pt x="496" y="159"/>
                    <a:pt x="496" y="159"/>
                  </a:cubicBezTo>
                  <a:cubicBezTo>
                    <a:pt x="497" y="161"/>
                    <a:pt x="497" y="161"/>
                    <a:pt x="497" y="161"/>
                  </a:cubicBezTo>
                  <a:cubicBezTo>
                    <a:pt x="497" y="161"/>
                    <a:pt x="497" y="161"/>
                    <a:pt x="497" y="161"/>
                  </a:cubicBezTo>
                  <a:cubicBezTo>
                    <a:pt x="497" y="162"/>
                    <a:pt x="497" y="162"/>
                    <a:pt x="497" y="162"/>
                  </a:cubicBezTo>
                  <a:cubicBezTo>
                    <a:pt x="497" y="162"/>
                    <a:pt x="497" y="162"/>
                    <a:pt x="497" y="162"/>
                  </a:cubicBezTo>
                  <a:cubicBezTo>
                    <a:pt x="498" y="162"/>
                    <a:pt x="498" y="162"/>
                    <a:pt x="498" y="162"/>
                  </a:cubicBezTo>
                  <a:cubicBezTo>
                    <a:pt x="499" y="162"/>
                    <a:pt x="499" y="162"/>
                    <a:pt x="499" y="162"/>
                  </a:cubicBezTo>
                  <a:cubicBezTo>
                    <a:pt x="499" y="161"/>
                    <a:pt x="499" y="161"/>
                    <a:pt x="499" y="161"/>
                  </a:cubicBezTo>
                  <a:cubicBezTo>
                    <a:pt x="499" y="161"/>
                    <a:pt x="499" y="161"/>
                    <a:pt x="499" y="161"/>
                  </a:cubicBezTo>
                  <a:cubicBezTo>
                    <a:pt x="500" y="161"/>
                    <a:pt x="500" y="161"/>
                    <a:pt x="500" y="161"/>
                  </a:cubicBezTo>
                  <a:cubicBezTo>
                    <a:pt x="500" y="161"/>
                    <a:pt x="500" y="161"/>
                    <a:pt x="500" y="161"/>
                  </a:cubicBezTo>
                  <a:cubicBezTo>
                    <a:pt x="500" y="161"/>
                    <a:pt x="500" y="161"/>
                    <a:pt x="500" y="161"/>
                  </a:cubicBezTo>
                  <a:cubicBezTo>
                    <a:pt x="500" y="161"/>
                    <a:pt x="500" y="161"/>
                    <a:pt x="500" y="161"/>
                  </a:cubicBezTo>
                  <a:cubicBezTo>
                    <a:pt x="501" y="161"/>
                    <a:pt x="501" y="161"/>
                    <a:pt x="501" y="161"/>
                  </a:cubicBezTo>
                  <a:cubicBezTo>
                    <a:pt x="502" y="162"/>
                    <a:pt x="502" y="162"/>
                    <a:pt x="502" y="162"/>
                  </a:cubicBezTo>
                  <a:cubicBezTo>
                    <a:pt x="502" y="162"/>
                    <a:pt x="502" y="162"/>
                    <a:pt x="502" y="162"/>
                  </a:cubicBezTo>
                  <a:cubicBezTo>
                    <a:pt x="501" y="162"/>
                    <a:pt x="501" y="162"/>
                    <a:pt x="501" y="162"/>
                  </a:cubicBezTo>
                  <a:cubicBezTo>
                    <a:pt x="502" y="163"/>
                    <a:pt x="502" y="163"/>
                    <a:pt x="502" y="163"/>
                  </a:cubicBezTo>
                  <a:cubicBezTo>
                    <a:pt x="502" y="163"/>
                    <a:pt x="502" y="163"/>
                    <a:pt x="502" y="163"/>
                  </a:cubicBezTo>
                  <a:cubicBezTo>
                    <a:pt x="501" y="163"/>
                    <a:pt x="501" y="163"/>
                    <a:pt x="501" y="163"/>
                  </a:cubicBezTo>
                  <a:cubicBezTo>
                    <a:pt x="501" y="164"/>
                    <a:pt x="501" y="164"/>
                    <a:pt x="501" y="164"/>
                  </a:cubicBezTo>
                  <a:cubicBezTo>
                    <a:pt x="500" y="163"/>
                    <a:pt x="500" y="163"/>
                    <a:pt x="500" y="163"/>
                  </a:cubicBezTo>
                  <a:cubicBezTo>
                    <a:pt x="500" y="164"/>
                    <a:pt x="500" y="164"/>
                    <a:pt x="500" y="164"/>
                  </a:cubicBezTo>
                  <a:cubicBezTo>
                    <a:pt x="500" y="164"/>
                    <a:pt x="500" y="164"/>
                    <a:pt x="500" y="164"/>
                  </a:cubicBezTo>
                  <a:cubicBezTo>
                    <a:pt x="500" y="165"/>
                    <a:pt x="500" y="165"/>
                    <a:pt x="500" y="165"/>
                  </a:cubicBezTo>
                  <a:cubicBezTo>
                    <a:pt x="499" y="166"/>
                    <a:pt x="499" y="166"/>
                    <a:pt x="499" y="166"/>
                  </a:cubicBezTo>
                  <a:cubicBezTo>
                    <a:pt x="498" y="165"/>
                    <a:pt x="498" y="165"/>
                    <a:pt x="498" y="165"/>
                  </a:cubicBezTo>
                  <a:cubicBezTo>
                    <a:pt x="498" y="165"/>
                    <a:pt x="498" y="165"/>
                    <a:pt x="498" y="165"/>
                  </a:cubicBezTo>
                  <a:cubicBezTo>
                    <a:pt x="498" y="164"/>
                    <a:pt x="498" y="164"/>
                    <a:pt x="498" y="164"/>
                  </a:cubicBezTo>
                  <a:cubicBezTo>
                    <a:pt x="497" y="165"/>
                    <a:pt x="497" y="165"/>
                    <a:pt x="497" y="165"/>
                  </a:cubicBezTo>
                  <a:cubicBezTo>
                    <a:pt x="497" y="164"/>
                    <a:pt x="497" y="164"/>
                    <a:pt x="497" y="164"/>
                  </a:cubicBezTo>
                  <a:cubicBezTo>
                    <a:pt x="496" y="164"/>
                    <a:pt x="496" y="164"/>
                    <a:pt x="496" y="164"/>
                  </a:cubicBezTo>
                  <a:cubicBezTo>
                    <a:pt x="496" y="165"/>
                    <a:pt x="496" y="165"/>
                    <a:pt x="496" y="165"/>
                  </a:cubicBezTo>
                  <a:cubicBezTo>
                    <a:pt x="496" y="166"/>
                    <a:pt x="496" y="166"/>
                    <a:pt x="496" y="166"/>
                  </a:cubicBezTo>
                  <a:cubicBezTo>
                    <a:pt x="496" y="166"/>
                    <a:pt x="496" y="166"/>
                    <a:pt x="496" y="166"/>
                  </a:cubicBezTo>
                  <a:cubicBezTo>
                    <a:pt x="495" y="166"/>
                    <a:pt x="495" y="166"/>
                    <a:pt x="495" y="166"/>
                  </a:cubicBezTo>
                  <a:cubicBezTo>
                    <a:pt x="495" y="167"/>
                    <a:pt x="495" y="167"/>
                    <a:pt x="495" y="167"/>
                  </a:cubicBezTo>
                  <a:cubicBezTo>
                    <a:pt x="495" y="167"/>
                    <a:pt x="495" y="167"/>
                    <a:pt x="495" y="167"/>
                  </a:cubicBezTo>
                  <a:cubicBezTo>
                    <a:pt x="495" y="168"/>
                    <a:pt x="495" y="168"/>
                    <a:pt x="495" y="168"/>
                  </a:cubicBezTo>
                  <a:cubicBezTo>
                    <a:pt x="494" y="167"/>
                    <a:pt x="494" y="167"/>
                    <a:pt x="494" y="167"/>
                  </a:cubicBezTo>
                  <a:cubicBezTo>
                    <a:pt x="493" y="166"/>
                    <a:pt x="493" y="166"/>
                    <a:pt x="493" y="166"/>
                  </a:cubicBezTo>
                  <a:cubicBezTo>
                    <a:pt x="492" y="166"/>
                    <a:pt x="492" y="166"/>
                    <a:pt x="492" y="166"/>
                  </a:cubicBezTo>
                  <a:cubicBezTo>
                    <a:pt x="493" y="167"/>
                    <a:pt x="493" y="167"/>
                    <a:pt x="493" y="167"/>
                  </a:cubicBezTo>
                  <a:cubicBezTo>
                    <a:pt x="492" y="168"/>
                    <a:pt x="492" y="168"/>
                    <a:pt x="492" y="168"/>
                  </a:cubicBezTo>
                  <a:cubicBezTo>
                    <a:pt x="492" y="168"/>
                    <a:pt x="492" y="168"/>
                    <a:pt x="492" y="168"/>
                  </a:cubicBezTo>
                  <a:cubicBezTo>
                    <a:pt x="492" y="169"/>
                    <a:pt x="492" y="169"/>
                    <a:pt x="492" y="169"/>
                  </a:cubicBezTo>
                  <a:cubicBezTo>
                    <a:pt x="491" y="169"/>
                    <a:pt x="491" y="169"/>
                    <a:pt x="491" y="169"/>
                  </a:cubicBezTo>
                  <a:cubicBezTo>
                    <a:pt x="490" y="169"/>
                    <a:pt x="490" y="169"/>
                    <a:pt x="490" y="169"/>
                  </a:cubicBezTo>
                  <a:cubicBezTo>
                    <a:pt x="489" y="168"/>
                    <a:pt x="489" y="168"/>
                    <a:pt x="489" y="168"/>
                  </a:cubicBezTo>
                  <a:cubicBezTo>
                    <a:pt x="488" y="168"/>
                    <a:pt x="488" y="168"/>
                    <a:pt x="488" y="168"/>
                  </a:cubicBezTo>
                  <a:cubicBezTo>
                    <a:pt x="488" y="168"/>
                    <a:pt x="488" y="168"/>
                    <a:pt x="488" y="168"/>
                  </a:cubicBezTo>
                  <a:cubicBezTo>
                    <a:pt x="488" y="167"/>
                    <a:pt x="488" y="167"/>
                    <a:pt x="488" y="167"/>
                  </a:cubicBezTo>
                  <a:cubicBezTo>
                    <a:pt x="489" y="167"/>
                    <a:pt x="489" y="167"/>
                    <a:pt x="489" y="167"/>
                  </a:cubicBezTo>
                  <a:cubicBezTo>
                    <a:pt x="489" y="166"/>
                    <a:pt x="489" y="166"/>
                    <a:pt x="489" y="166"/>
                  </a:cubicBezTo>
                  <a:cubicBezTo>
                    <a:pt x="489" y="166"/>
                    <a:pt x="489" y="166"/>
                    <a:pt x="489" y="166"/>
                  </a:cubicBezTo>
                  <a:cubicBezTo>
                    <a:pt x="491" y="166"/>
                    <a:pt x="491" y="166"/>
                    <a:pt x="491" y="166"/>
                  </a:cubicBezTo>
                  <a:cubicBezTo>
                    <a:pt x="492" y="165"/>
                    <a:pt x="492" y="165"/>
                    <a:pt x="492" y="165"/>
                  </a:cubicBezTo>
                  <a:cubicBezTo>
                    <a:pt x="492" y="165"/>
                    <a:pt x="492" y="165"/>
                    <a:pt x="492" y="165"/>
                  </a:cubicBezTo>
                  <a:cubicBezTo>
                    <a:pt x="491" y="164"/>
                    <a:pt x="491" y="164"/>
                    <a:pt x="491" y="164"/>
                  </a:cubicBezTo>
                  <a:cubicBezTo>
                    <a:pt x="490" y="165"/>
                    <a:pt x="490" y="165"/>
                    <a:pt x="490" y="165"/>
                  </a:cubicBezTo>
                  <a:cubicBezTo>
                    <a:pt x="489" y="165"/>
                    <a:pt x="489" y="165"/>
                    <a:pt x="489" y="165"/>
                  </a:cubicBezTo>
                  <a:cubicBezTo>
                    <a:pt x="489" y="165"/>
                    <a:pt x="489" y="165"/>
                    <a:pt x="489" y="165"/>
                  </a:cubicBezTo>
                  <a:cubicBezTo>
                    <a:pt x="488" y="164"/>
                    <a:pt x="488" y="164"/>
                    <a:pt x="488" y="164"/>
                  </a:cubicBezTo>
                  <a:cubicBezTo>
                    <a:pt x="488" y="164"/>
                    <a:pt x="488" y="164"/>
                    <a:pt x="488" y="164"/>
                  </a:cubicBezTo>
                  <a:cubicBezTo>
                    <a:pt x="486" y="164"/>
                    <a:pt x="486" y="164"/>
                    <a:pt x="486" y="164"/>
                  </a:cubicBezTo>
                  <a:cubicBezTo>
                    <a:pt x="485" y="164"/>
                    <a:pt x="485" y="164"/>
                    <a:pt x="485" y="164"/>
                  </a:cubicBezTo>
                  <a:cubicBezTo>
                    <a:pt x="485" y="164"/>
                    <a:pt x="485" y="164"/>
                    <a:pt x="485" y="164"/>
                  </a:cubicBezTo>
                  <a:cubicBezTo>
                    <a:pt x="485" y="164"/>
                    <a:pt x="485" y="164"/>
                    <a:pt x="485" y="164"/>
                  </a:cubicBezTo>
                  <a:cubicBezTo>
                    <a:pt x="484" y="164"/>
                    <a:pt x="484" y="164"/>
                    <a:pt x="484" y="164"/>
                  </a:cubicBezTo>
                  <a:cubicBezTo>
                    <a:pt x="484" y="164"/>
                    <a:pt x="484" y="164"/>
                    <a:pt x="484" y="164"/>
                  </a:cubicBezTo>
                  <a:cubicBezTo>
                    <a:pt x="483" y="164"/>
                    <a:pt x="483" y="164"/>
                    <a:pt x="483" y="164"/>
                  </a:cubicBezTo>
                  <a:cubicBezTo>
                    <a:pt x="482" y="163"/>
                    <a:pt x="482" y="163"/>
                    <a:pt x="482" y="163"/>
                  </a:cubicBezTo>
                  <a:cubicBezTo>
                    <a:pt x="481" y="164"/>
                    <a:pt x="481" y="164"/>
                    <a:pt x="481" y="164"/>
                  </a:cubicBezTo>
                  <a:cubicBezTo>
                    <a:pt x="480" y="163"/>
                    <a:pt x="480" y="163"/>
                    <a:pt x="480" y="163"/>
                  </a:cubicBezTo>
                  <a:cubicBezTo>
                    <a:pt x="479" y="163"/>
                    <a:pt x="479" y="163"/>
                    <a:pt x="479" y="163"/>
                  </a:cubicBezTo>
                  <a:cubicBezTo>
                    <a:pt x="478" y="164"/>
                    <a:pt x="478" y="164"/>
                    <a:pt x="478" y="164"/>
                  </a:cubicBezTo>
                  <a:cubicBezTo>
                    <a:pt x="477" y="165"/>
                    <a:pt x="477" y="165"/>
                    <a:pt x="477" y="165"/>
                  </a:cubicBezTo>
                  <a:cubicBezTo>
                    <a:pt x="477" y="165"/>
                    <a:pt x="477" y="165"/>
                    <a:pt x="477" y="165"/>
                  </a:cubicBezTo>
                  <a:cubicBezTo>
                    <a:pt x="478" y="166"/>
                    <a:pt x="478" y="166"/>
                    <a:pt x="478" y="166"/>
                  </a:cubicBezTo>
                  <a:cubicBezTo>
                    <a:pt x="477" y="166"/>
                    <a:pt x="477" y="166"/>
                    <a:pt x="477" y="166"/>
                  </a:cubicBezTo>
                  <a:cubicBezTo>
                    <a:pt x="477" y="166"/>
                    <a:pt x="477" y="166"/>
                    <a:pt x="477" y="166"/>
                  </a:cubicBezTo>
                  <a:cubicBezTo>
                    <a:pt x="476" y="167"/>
                    <a:pt x="476" y="167"/>
                    <a:pt x="476" y="167"/>
                  </a:cubicBezTo>
                  <a:cubicBezTo>
                    <a:pt x="477" y="167"/>
                    <a:pt x="477" y="167"/>
                    <a:pt x="477" y="167"/>
                  </a:cubicBezTo>
                  <a:cubicBezTo>
                    <a:pt x="478" y="167"/>
                    <a:pt x="478" y="167"/>
                    <a:pt x="478" y="167"/>
                  </a:cubicBezTo>
                  <a:cubicBezTo>
                    <a:pt x="478" y="167"/>
                    <a:pt x="478" y="167"/>
                    <a:pt x="478" y="167"/>
                  </a:cubicBezTo>
                  <a:cubicBezTo>
                    <a:pt x="478" y="168"/>
                    <a:pt x="478" y="168"/>
                    <a:pt x="478" y="168"/>
                  </a:cubicBezTo>
                  <a:cubicBezTo>
                    <a:pt x="476" y="168"/>
                    <a:pt x="476" y="168"/>
                    <a:pt x="476" y="168"/>
                  </a:cubicBezTo>
                  <a:cubicBezTo>
                    <a:pt x="476" y="168"/>
                    <a:pt x="476" y="168"/>
                    <a:pt x="476" y="168"/>
                  </a:cubicBezTo>
                  <a:cubicBezTo>
                    <a:pt x="474" y="168"/>
                    <a:pt x="474" y="168"/>
                    <a:pt x="474" y="168"/>
                  </a:cubicBezTo>
                  <a:cubicBezTo>
                    <a:pt x="474" y="168"/>
                    <a:pt x="474" y="168"/>
                    <a:pt x="474" y="168"/>
                  </a:cubicBezTo>
                  <a:cubicBezTo>
                    <a:pt x="474" y="169"/>
                    <a:pt x="474" y="169"/>
                    <a:pt x="474" y="169"/>
                  </a:cubicBezTo>
                  <a:cubicBezTo>
                    <a:pt x="473" y="168"/>
                    <a:pt x="473" y="168"/>
                    <a:pt x="473" y="168"/>
                  </a:cubicBezTo>
                  <a:cubicBezTo>
                    <a:pt x="473" y="169"/>
                    <a:pt x="473" y="169"/>
                    <a:pt x="473" y="169"/>
                  </a:cubicBezTo>
                  <a:cubicBezTo>
                    <a:pt x="472" y="169"/>
                    <a:pt x="472" y="169"/>
                    <a:pt x="472" y="169"/>
                  </a:cubicBezTo>
                  <a:cubicBezTo>
                    <a:pt x="472" y="168"/>
                    <a:pt x="472" y="168"/>
                    <a:pt x="472" y="168"/>
                  </a:cubicBezTo>
                  <a:cubicBezTo>
                    <a:pt x="470" y="168"/>
                    <a:pt x="470" y="168"/>
                    <a:pt x="470" y="168"/>
                  </a:cubicBezTo>
                  <a:cubicBezTo>
                    <a:pt x="470" y="169"/>
                    <a:pt x="470" y="169"/>
                    <a:pt x="470" y="169"/>
                  </a:cubicBezTo>
                  <a:cubicBezTo>
                    <a:pt x="468" y="168"/>
                    <a:pt x="468" y="168"/>
                    <a:pt x="468" y="168"/>
                  </a:cubicBezTo>
                  <a:cubicBezTo>
                    <a:pt x="467" y="169"/>
                    <a:pt x="467" y="169"/>
                    <a:pt x="467" y="169"/>
                  </a:cubicBezTo>
                  <a:cubicBezTo>
                    <a:pt x="467" y="169"/>
                    <a:pt x="467" y="169"/>
                    <a:pt x="467" y="169"/>
                  </a:cubicBezTo>
                  <a:cubicBezTo>
                    <a:pt x="468" y="170"/>
                    <a:pt x="468" y="170"/>
                    <a:pt x="468" y="170"/>
                  </a:cubicBezTo>
                  <a:cubicBezTo>
                    <a:pt x="467" y="171"/>
                    <a:pt x="467" y="171"/>
                    <a:pt x="467" y="171"/>
                  </a:cubicBezTo>
                  <a:cubicBezTo>
                    <a:pt x="467" y="172"/>
                    <a:pt x="467" y="172"/>
                    <a:pt x="467" y="172"/>
                  </a:cubicBezTo>
                  <a:cubicBezTo>
                    <a:pt x="466" y="171"/>
                    <a:pt x="466" y="171"/>
                    <a:pt x="466" y="171"/>
                  </a:cubicBezTo>
                  <a:cubicBezTo>
                    <a:pt x="466" y="171"/>
                    <a:pt x="466" y="171"/>
                    <a:pt x="466" y="171"/>
                  </a:cubicBezTo>
                  <a:cubicBezTo>
                    <a:pt x="466" y="170"/>
                    <a:pt x="466" y="170"/>
                    <a:pt x="466" y="170"/>
                  </a:cubicBezTo>
                  <a:cubicBezTo>
                    <a:pt x="465" y="169"/>
                    <a:pt x="465" y="169"/>
                    <a:pt x="465" y="169"/>
                  </a:cubicBezTo>
                  <a:cubicBezTo>
                    <a:pt x="465" y="170"/>
                    <a:pt x="465" y="170"/>
                    <a:pt x="465" y="170"/>
                  </a:cubicBezTo>
                  <a:cubicBezTo>
                    <a:pt x="464" y="170"/>
                    <a:pt x="464" y="170"/>
                    <a:pt x="464" y="170"/>
                  </a:cubicBezTo>
                  <a:cubicBezTo>
                    <a:pt x="463" y="170"/>
                    <a:pt x="463" y="170"/>
                    <a:pt x="463" y="170"/>
                  </a:cubicBezTo>
                  <a:cubicBezTo>
                    <a:pt x="462" y="171"/>
                    <a:pt x="462" y="171"/>
                    <a:pt x="462" y="171"/>
                  </a:cubicBezTo>
                  <a:cubicBezTo>
                    <a:pt x="461" y="170"/>
                    <a:pt x="461" y="170"/>
                    <a:pt x="461" y="170"/>
                  </a:cubicBezTo>
                  <a:cubicBezTo>
                    <a:pt x="460" y="171"/>
                    <a:pt x="460" y="171"/>
                    <a:pt x="460" y="171"/>
                  </a:cubicBezTo>
                  <a:cubicBezTo>
                    <a:pt x="459" y="171"/>
                    <a:pt x="459" y="171"/>
                    <a:pt x="459" y="171"/>
                  </a:cubicBezTo>
                  <a:cubicBezTo>
                    <a:pt x="457" y="172"/>
                    <a:pt x="457" y="172"/>
                    <a:pt x="457" y="172"/>
                  </a:cubicBezTo>
                  <a:cubicBezTo>
                    <a:pt x="456" y="173"/>
                    <a:pt x="456" y="173"/>
                    <a:pt x="456" y="173"/>
                  </a:cubicBezTo>
                  <a:cubicBezTo>
                    <a:pt x="456" y="172"/>
                    <a:pt x="456" y="172"/>
                    <a:pt x="456" y="172"/>
                  </a:cubicBezTo>
                  <a:cubicBezTo>
                    <a:pt x="455" y="172"/>
                    <a:pt x="455" y="172"/>
                    <a:pt x="455" y="172"/>
                  </a:cubicBezTo>
                  <a:cubicBezTo>
                    <a:pt x="455" y="173"/>
                    <a:pt x="455" y="173"/>
                    <a:pt x="455" y="173"/>
                  </a:cubicBezTo>
                  <a:cubicBezTo>
                    <a:pt x="453" y="174"/>
                    <a:pt x="453" y="174"/>
                    <a:pt x="453" y="174"/>
                  </a:cubicBezTo>
                  <a:cubicBezTo>
                    <a:pt x="453" y="175"/>
                    <a:pt x="453" y="175"/>
                    <a:pt x="453" y="175"/>
                  </a:cubicBezTo>
                  <a:cubicBezTo>
                    <a:pt x="452" y="175"/>
                    <a:pt x="452" y="175"/>
                    <a:pt x="452" y="175"/>
                  </a:cubicBezTo>
                  <a:cubicBezTo>
                    <a:pt x="452" y="176"/>
                    <a:pt x="452" y="176"/>
                    <a:pt x="452" y="176"/>
                  </a:cubicBezTo>
                  <a:cubicBezTo>
                    <a:pt x="453" y="178"/>
                    <a:pt x="453" y="178"/>
                    <a:pt x="453" y="178"/>
                  </a:cubicBezTo>
                  <a:cubicBezTo>
                    <a:pt x="453" y="180"/>
                    <a:pt x="453" y="180"/>
                    <a:pt x="453" y="180"/>
                  </a:cubicBezTo>
                  <a:cubicBezTo>
                    <a:pt x="452" y="181"/>
                    <a:pt x="452" y="181"/>
                    <a:pt x="452" y="181"/>
                  </a:cubicBezTo>
                  <a:cubicBezTo>
                    <a:pt x="451" y="182"/>
                    <a:pt x="451" y="182"/>
                    <a:pt x="451" y="182"/>
                  </a:cubicBezTo>
                  <a:cubicBezTo>
                    <a:pt x="451" y="183"/>
                    <a:pt x="451" y="183"/>
                    <a:pt x="451" y="183"/>
                  </a:cubicBezTo>
                  <a:cubicBezTo>
                    <a:pt x="451" y="185"/>
                    <a:pt x="451" y="185"/>
                    <a:pt x="451" y="185"/>
                  </a:cubicBezTo>
                  <a:cubicBezTo>
                    <a:pt x="452" y="185"/>
                    <a:pt x="452" y="185"/>
                    <a:pt x="452" y="185"/>
                  </a:cubicBezTo>
                  <a:cubicBezTo>
                    <a:pt x="452" y="186"/>
                    <a:pt x="452" y="186"/>
                    <a:pt x="452" y="186"/>
                  </a:cubicBezTo>
                  <a:cubicBezTo>
                    <a:pt x="451" y="186"/>
                    <a:pt x="451" y="186"/>
                    <a:pt x="451" y="186"/>
                  </a:cubicBezTo>
                  <a:cubicBezTo>
                    <a:pt x="451" y="186"/>
                    <a:pt x="451" y="186"/>
                    <a:pt x="451" y="186"/>
                  </a:cubicBezTo>
                  <a:cubicBezTo>
                    <a:pt x="451" y="187"/>
                    <a:pt x="451" y="187"/>
                    <a:pt x="451" y="187"/>
                  </a:cubicBezTo>
                  <a:cubicBezTo>
                    <a:pt x="450" y="188"/>
                    <a:pt x="450" y="188"/>
                    <a:pt x="450" y="188"/>
                  </a:cubicBezTo>
                  <a:cubicBezTo>
                    <a:pt x="451" y="189"/>
                    <a:pt x="451" y="189"/>
                    <a:pt x="451" y="189"/>
                  </a:cubicBezTo>
                  <a:cubicBezTo>
                    <a:pt x="450" y="190"/>
                    <a:pt x="450" y="190"/>
                    <a:pt x="450" y="190"/>
                  </a:cubicBezTo>
                  <a:cubicBezTo>
                    <a:pt x="450" y="191"/>
                    <a:pt x="450" y="191"/>
                    <a:pt x="450" y="191"/>
                  </a:cubicBezTo>
                  <a:cubicBezTo>
                    <a:pt x="448" y="192"/>
                    <a:pt x="448" y="192"/>
                    <a:pt x="448" y="192"/>
                  </a:cubicBezTo>
                  <a:cubicBezTo>
                    <a:pt x="449" y="193"/>
                    <a:pt x="449" y="193"/>
                    <a:pt x="449" y="193"/>
                  </a:cubicBezTo>
                  <a:cubicBezTo>
                    <a:pt x="448" y="193"/>
                    <a:pt x="448" y="193"/>
                    <a:pt x="448" y="193"/>
                  </a:cubicBezTo>
                  <a:cubicBezTo>
                    <a:pt x="448" y="195"/>
                    <a:pt x="448" y="195"/>
                    <a:pt x="448" y="195"/>
                  </a:cubicBezTo>
                  <a:cubicBezTo>
                    <a:pt x="447" y="195"/>
                    <a:pt x="447" y="195"/>
                    <a:pt x="447" y="195"/>
                  </a:cubicBezTo>
                  <a:cubicBezTo>
                    <a:pt x="447" y="197"/>
                    <a:pt x="447" y="197"/>
                    <a:pt x="447" y="197"/>
                  </a:cubicBezTo>
                  <a:cubicBezTo>
                    <a:pt x="447" y="198"/>
                    <a:pt x="447" y="198"/>
                    <a:pt x="447" y="198"/>
                  </a:cubicBezTo>
                  <a:cubicBezTo>
                    <a:pt x="447" y="199"/>
                    <a:pt x="447" y="199"/>
                    <a:pt x="447" y="199"/>
                  </a:cubicBezTo>
                  <a:cubicBezTo>
                    <a:pt x="447" y="200"/>
                    <a:pt x="447" y="200"/>
                    <a:pt x="447" y="200"/>
                  </a:cubicBezTo>
                  <a:cubicBezTo>
                    <a:pt x="446" y="200"/>
                    <a:pt x="446" y="200"/>
                    <a:pt x="446" y="200"/>
                  </a:cubicBezTo>
                  <a:cubicBezTo>
                    <a:pt x="446" y="201"/>
                    <a:pt x="446" y="201"/>
                    <a:pt x="446" y="201"/>
                  </a:cubicBezTo>
                  <a:cubicBezTo>
                    <a:pt x="445" y="202"/>
                    <a:pt x="445" y="202"/>
                    <a:pt x="445" y="202"/>
                  </a:cubicBezTo>
                  <a:cubicBezTo>
                    <a:pt x="445" y="203"/>
                    <a:pt x="445" y="203"/>
                    <a:pt x="445" y="203"/>
                  </a:cubicBezTo>
                  <a:cubicBezTo>
                    <a:pt x="445" y="203"/>
                    <a:pt x="445" y="203"/>
                    <a:pt x="445" y="203"/>
                  </a:cubicBezTo>
                  <a:cubicBezTo>
                    <a:pt x="445" y="204"/>
                    <a:pt x="445" y="204"/>
                    <a:pt x="445" y="204"/>
                  </a:cubicBezTo>
                  <a:cubicBezTo>
                    <a:pt x="444" y="205"/>
                    <a:pt x="444" y="205"/>
                    <a:pt x="444" y="205"/>
                  </a:cubicBezTo>
                  <a:cubicBezTo>
                    <a:pt x="444" y="206"/>
                    <a:pt x="444" y="206"/>
                    <a:pt x="444" y="206"/>
                  </a:cubicBezTo>
                  <a:cubicBezTo>
                    <a:pt x="442" y="207"/>
                    <a:pt x="442" y="207"/>
                    <a:pt x="442" y="207"/>
                  </a:cubicBezTo>
                  <a:cubicBezTo>
                    <a:pt x="442" y="208"/>
                    <a:pt x="442" y="208"/>
                    <a:pt x="442" y="208"/>
                  </a:cubicBezTo>
                  <a:cubicBezTo>
                    <a:pt x="441" y="209"/>
                    <a:pt x="441" y="209"/>
                    <a:pt x="441" y="209"/>
                  </a:cubicBezTo>
                  <a:cubicBezTo>
                    <a:pt x="441" y="210"/>
                    <a:pt x="441" y="210"/>
                    <a:pt x="441" y="210"/>
                  </a:cubicBezTo>
                  <a:cubicBezTo>
                    <a:pt x="441" y="211"/>
                    <a:pt x="441" y="211"/>
                    <a:pt x="441" y="211"/>
                  </a:cubicBezTo>
                  <a:cubicBezTo>
                    <a:pt x="441" y="212"/>
                    <a:pt x="441" y="212"/>
                    <a:pt x="441" y="212"/>
                  </a:cubicBezTo>
                  <a:cubicBezTo>
                    <a:pt x="442" y="212"/>
                    <a:pt x="442" y="212"/>
                    <a:pt x="442" y="212"/>
                  </a:cubicBezTo>
                  <a:cubicBezTo>
                    <a:pt x="443" y="212"/>
                    <a:pt x="443" y="212"/>
                    <a:pt x="443" y="212"/>
                  </a:cubicBezTo>
                  <a:cubicBezTo>
                    <a:pt x="444" y="212"/>
                    <a:pt x="444" y="212"/>
                    <a:pt x="444" y="212"/>
                  </a:cubicBezTo>
                  <a:cubicBezTo>
                    <a:pt x="444" y="212"/>
                    <a:pt x="444" y="212"/>
                    <a:pt x="444" y="212"/>
                  </a:cubicBezTo>
                  <a:cubicBezTo>
                    <a:pt x="446" y="212"/>
                    <a:pt x="446" y="212"/>
                    <a:pt x="446" y="212"/>
                  </a:cubicBezTo>
                  <a:cubicBezTo>
                    <a:pt x="446" y="212"/>
                    <a:pt x="446" y="212"/>
                    <a:pt x="446" y="212"/>
                  </a:cubicBezTo>
                  <a:cubicBezTo>
                    <a:pt x="447" y="211"/>
                    <a:pt x="447" y="211"/>
                    <a:pt x="447" y="211"/>
                  </a:cubicBezTo>
                  <a:cubicBezTo>
                    <a:pt x="447" y="211"/>
                    <a:pt x="447" y="211"/>
                    <a:pt x="447" y="211"/>
                  </a:cubicBezTo>
                  <a:cubicBezTo>
                    <a:pt x="448" y="211"/>
                    <a:pt x="448" y="211"/>
                    <a:pt x="448" y="211"/>
                  </a:cubicBezTo>
                  <a:cubicBezTo>
                    <a:pt x="448" y="213"/>
                    <a:pt x="448" y="213"/>
                    <a:pt x="448" y="213"/>
                  </a:cubicBezTo>
                  <a:cubicBezTo>
                    <a:pt x="449" y="214"/>
                    <a:pt x="449" y="214"/>
                    <a:pt x="449" y="214"/>
                  </a:cubicBezTo>
                  <a:cubicBezTo>
                    <a:pt x="450" y="215"/>
                    <a:pt x="450" y="215"/>
                    <a:pt x="450" y="215"/>
                  </a:cubicBezTo>
                  <a:cubicBezTo>
                    <a:pt x="450" y="216"/>
                    <a:pt x="450" y="216"/>
                    <a:pt x="450" y="216"/>
                  </a:cubicBezTo>
                  <a:cubicBezTo>
                    <a:pt x="451" y="217"/>
                    <a:pt x="451" y="217"/>
                    <a:pt x="451" y="217"/>
                  </a:cubicBezTo>
                  <a:cubicBezTo>
                    <a:pt x="451" y="217"/>
                    <a:pt x="451" y="217"/>
                    <a:pt x="451" y="217"/>
                  </a:cubicBezTo>
                  <a:cubicBezTo>
                    <a:pt x="452" y="217"/>
                    <a:pt x="452" y="217"/>
                    <a:pt x="452" y="217"/>
                  </a:cubicBezTo>
                  <a:cubicBezTo>
                    <a:pt x="452" y="216"/>
                    <a:pt x="452" y="216"/>
                    <a:pt x="452" y="216"/>
                  </a:cubicBezTo>
                  <a:cubicBezTo>
                    <a:pt x="453" y="216"/>
                    <a:pt x="453" y="216"/>
                    <a:pt x="453" y="216"/>
                  </a:cubicBezTo>
                  <a:cubicBezTo>
                    <a:pt x="453" y="215"/>
                    <a:pt x="453" y="215"/>
                    <a:pt x="453" y="215"/>
                  </a:cubicBezTo>
                  <a:cubicBezTo>
                    <a:pt x="453" y="216"/>
                    <a:pt x="453" y="216"/>
                    <a:pt x="453" y="216"/>
                  </a:cubicBezTo>
                  <a:cubicBezTo>
                    <a:pt x="454" y="215"/>
                    <a:pt x="454" y="215"/>
                    <a:pt x="454" y="215"/>
                  </a:cubicBezTo>
                  <a:cubicBezTo>
                    <a:pt x="455" y="216"/>
                    <a:pt x="455" y="216"/>
                    <a:pt x="455" y="216"/>
                  </a:cubicBezTo>
                  <a:cubicBezTo>
                    <a:pt x="455" y="216"/>
                    <a:pt x="455" y="216"/>
                    <a:pt x="455" y="216"/>
                  </a:cubicBezTo>
                  <a:cubicBezTo>
                    <a:pt x="454" y="216"/>
                    <a:pt x="454" y="216"/>
                    <a:pt x="454" y="216"/>
                  </a:cubicBezTo>
                  <a:cubicBezTo>
                    <a:pt x="454" y="218"/>
                    <a:pt x="454" y="218"/>
                    <a:pt x="454" y="218"/>
                  </a:cubicBezTo>
                  <a:cubicBezTo>
                    <a:pt x="454" y="218"/>
                    <a:pt x="454" y="218"/>
                    <a:pt x="454" y="218"/>
                  </a:cubicBezTo>
                  <a:cubicBezTo>
                    <a:pt x="453" y="218"/>
                    <a:pt x="453" y="218"/>
                    <a:pt x="453" y="218"/>
                  </a:cubicBezTo>
                  <a:cubicBezTo>
                    <a:pt x="453" y="219"/>
                    <a:pt x="453" y="219"/>
                    <a:pt x="453" y="219"/>
                  </a:cubicBezTo>
                  <a:cubicBezTo>
                    <a:pt x="455" y="218"/>
                    <a:pt x="455" y="218"/>
                    <a:pt x="455" y="218"/>
                  </a:cubicBezTo>
                  <a:cubicBezTo>
                    <a:pt x="456" y="218"/>
                    <a:pt x="456" y="218"/>
                    <a:pt x="456" y="218"/>
                  </a:cubicBezTo>
                  <a:cubicBezTo>
                    <a:pt x="457" y="217"/>
                    <a:pt x="457" y="217"/>
                    <a:pt x="457" y="217"/>
                  </a:cubicBezTo>
                  <a:cubicBezTo>
                    <a:pt x="457" y="216"/>
                    <a:pt x="457" y="216"/>
                    <a:pt x="457" y="216"/>
                  </a:cubicBezTo>
                  <a:cubicBezTo>
                    <a:pt x="457" y="215"/>
                    <a:pt x="457" y="215"/>
                    <a:pt x="457" y="215"/>
                  </a:cubicBezTo>
                  <a:cubicBezTo>
                    <a:pt x="457" y="216"/>
                    <a:pt x="457" y="216"/>
                    <a:pt x="457" y="216"/>
                  </a:cubicBezTo>
                  <a:cubicBezTo>
                    <a:pt x="457" y="217"/>
                    <a:pt x="457" y="217"/>
                    <a:pt x="457" y="217"/>
                  </a:cubicBezTo>
                  <a:cubicBezTo>
                    <a:pt x="457" y="218"/>
                    <a:pt x="457" y="218"/>
                    <a:pt x="457" y="218"/>
                  </a:cubicBezTo>
                  <a:cubicBezTo>
                    <a:pt x="458" y="218"/>
                    <a:pt x="458" y="218"/>
                    <a:pt x="458" y="218"/>
                  </a:cubicBezTo>
                  <a:cubicBezTo>
                    <a:pt x="458" y="217"/>
                    <a:pt x="458" y="217"/>
                    <a:pt x="458" y="217"/>
                  </a:cubicBezTo>
                  <a:cubicBezTo>
                    <a:pt x="458" y="215"/>
                    <a:pt x="458" y="215"/>
                    <a:pt x="458" y="215"/>
                  </a:cubicBezTo>
                  <a:cubicBezTo>
                    <a:pt x="458" y="215"/>
                    <a:pt x="458" y="215"/>
                    <a:pt x="458" y="215"/>
                  </a:cubicBezTo>
                  <a:cubicBezTo>
                    <a:pt x="457" y="214"/>
                    <a:pt x="457" y="214"/>
                    <a:pt x="457" y="214"/>
                  </a:cubicBezTo>
                  <a:cubicBezTo>
                    <a:pt x="457" y="213"/>
                    <a:pt x="457" y="213"/>
                    <a:pt x="457" y="213"/>
                  </a:cubicBezTo>
                  <a:cubicBezTo>
                    <a:pt x="458" y="213"/>
                    <a:pt x="458" y="213"/>
                    <a:pt x="458" y="213"/>
                  </a:cubicBezTo>
                  <a:cubicBezTo>
                    <a:pt x="459" y="213"/>
                    <a:pt x="459" y="213"/>
                    <a:pt x="459" y="213"/>
                  </a:cubicBezTo>
                  <a:cubicBezTo>
                    <a:pt x="459" y="213"/>
                    <a:pt x="459" y="213"/>
                    <a:pt x="459" y="213"/>
                  </a:cubicBezTo>
                  <a:cubicBezTo>
                    <a:pt x="459" y="214"/>
                    <a:pt x="459" y="214"/>
                    <a:pt x="459" y="214"/>
                  </a:cubicBezTo>
                  <a:cubicBezTo>
                    <a:pt x="459" y="214"/>
                    <a:pt x="459" y="214"/>
                    <a:pt x="459" y="214"/>
                  </a:cubicBezTo>
                  <a:cubicBezTo>
                    <a:pt x="460" y="213"/>
                    <a:pt x="460" y="213"/>
                    <a:pt x="460" y="213"/>
                  </a:cubicBezTo>
                  <a:cubicBezTo>
                    <a:pt x="461" y="213"/>
                    <a:pt x="461" y="213"/>
                    <a:pt x="461" y="213"/>
                  </a:cubicBezTo>
                  <a:cubicBezTo>
                    <a:pt x="462" y="213"/>
                    <a:pt x="462" y="213"/>
                    <a:pt x="462" y="213"/>
                  </a:cubicBezTo>
                  <a:cubicBezTo>
                    <a:pt x="463" y="213"/>
                    <a:pt x="463" y="213"/>
                    <a:pt x="463" y="213"/>
                  </a:cubicBezTo>
                  <a:cubicBezTo>
                    <a:pt x="464" y="213"/>
                    <a:pt x="464" y="213"/>
                    <a:pt x="464" y="213"/>
                  </a:cubicBezTo>
                  <a:cubicBezTo>
                    <a:pt x="464" y="214"/>
                    <a:pt x="464" y="214"/>
                    <a:pt x="464" y="214"/>
                  </a:cubicBezTo>
                  <a:cubicBezTo>
                    <a:pt x="465" y="215"/>
                    <a:pt x="465" y="215"/>
                    <a:pt x="465" y="215"/>
                  </a:cubicBezTo>
                  <a:cubicBezTo>
                    <a:pt x="465" y="215"/>
                    <a:pt x="465" y="215"/>
                    <a:pt x="465" y="215"/>
                  </a:cubicBezTo>
                  <a:cubicBezTo>
                    <a:pt x="467" y="215"/>
                    <a:pt x="467" y="215"/>
                    <a:pt x="467" y="215"/>
                  </a:cubicBezTo>
                  <a:cubicBezTo>
                    <a:pt x="467" y="216"/>
                    <a:pt x="467" y="216"/>
                    <a:pt x="467" y="216"/>
                  </a:cubicBezTo>
                  <a:cubicBezTo>
                    <a:pt x="469" y="216"/>
                    <a:pt x="469" y="216"/>
                    <a:pt x="469" y="216"/>
                  </a:cubicBezTo>
                  <a:cubicBezTo>
                    <a:pt x="469" y="217"/>
                    <a:pt x="469" y="217"/>
                    <a:pt x="469" y="217"/>
                  </a:cubicBezTo>
                  <a:cubicBezTo>
                    <a:pt x="470" y="217"/>
                    <a:pt x="470" y="217"/>
                    <a:pt x="470" y="217"/>
                  </a:cubicBezTo>
                  <a:cubicBezTo>
                    <a:pt x="470" y="218"/>
                    <a:pt x="470" y="218"/>
                    <a:pt x="470" y="218"/>
                  </a:cubicBezTo>
                  <a:cubicBezTo>
                    <a:pt x="471" y="218"/>
                    <a:pt x="471" y="218"/>
                    <a:pt x="471" y="218"/>
                  </a:cubicBezTo>
                  <a:cubicBezTo>
                    <a:pt x="472" y="219"/>
                    <a:pt x="472" y="219"/>
                    <a:pt x="472" y="219"/>
                  </a:cubicBezTo>
                  <a:cubicBezTo>
                    <a:pt x="471" y="220"/>
                    <a:pt x="471" y="220"/>
                    <a:pt x="471" y="220"/>
                  </a:cubicBezTo>
                  <a:cubicBezTo>
                    <a:pt x="471" y="220"/>
                    <a:pt x="471" y="220"/>
                    <a:pt x="471" y="220"/>
                  </a:cubicBezTo>
                  <a:cubicBezTo>
                    <a:pt x="471" y="221"/>
                    <a:pt x="471" y="221"/>
                    <a:pt x="471" y="221"/>
                  </a:cubicBezTo>
                  <a:cubicBezTo>
                    <a:pt x="471" y="222"/>
                    <a:pt x="471" y="222"/>
                    <a:pt x="471" y="222"/>
                  </a:cubicBezTo>
                  <a:cubicBezTo>
                    <a:pt x="472" y="222"/>
                    <a:pt x="472" y="222"/>
                    <a:pt x="472" y="222"/>
                  </a:cubicBezTo>
                  <a:cubicBezTo>
                    <a:pt x="473" y="223"/>
                    <a:pt x="473" y="223"/>
                    <a:pt x="473" y="223"/>
                  </a:cubicBezTo>
                  <a:cubicBezTo>
                    <a:pt x="473" y="224"/>
                    <a:pt x="473" y="224"/>
                    <a:pt x="473" y="224"/>
                  </a:cubicBezTo>
                  <a:cubicBezTo>
                    <a:pt x="473" y="224"/>
                    <a:pt x="473" y="224"/>
                    <a:pt x="473" y="224"/>
                  </a:cubicBezTo>
                  <a:cubicBezTo>
                    <a:pt x="473" y="225"/>
                    <a:pt x="473" y="225"/>
                    <a:pt x="473" y="225"/>
                  </a:cubicBezTo>
                  <a:cubicBezTo>
                    <a:pt x="474" y="226"/>
                    <a:pt x="474" y="226"/>
                    <a:pt x="474" y="226"/>
                  </a:cubicBezTo>
                  <a:cubicBezTo>
                    <a:pt x="474" y="226"/>
                    <a:pt x="474" y="226"/>
                    <a:pt x="474" y="226"/>
                  </a:cubicBezTo>
                  <a:cubicBezTo>
                    <a:pt x="475" y="225"/>
                    <a:pt x="475" y="225"/>
                    <a:pt x="475" y="225"/>
                  </a:cubicBezTo>
                  <a:cubicBezTo>
                    <a:pt x="475" y="226"/>
                    <a:pt x="475" y="226"/>
                    <a:pt x="475" y="226"/>
                  </a:cubicBezTo>
                  <a:cubicBezTo>
                    <a:pt x="475" y="227"/>
                    <a:pt x="475" y="227"/>
                    <a:pt x="475" y="227"/>
                  </a:cubicBezTo>
                  <a:cubicBezTo>
                    <a:pt x="475" y="228"/>
                    <a:pt x="475" y="228"/>
                    <a:pt x="475" y="228"/>
                  </a:cubicBezTo>
                  <a:cubicBezTo>
                    <a:pt x="476" y="228"/>
                    <a:pt x="476" y="228"/>
                    <a:pt x="476" y="228"/>
                  </a:cubicBezTo>
                  <a:cubicBezTo>
                    <a:pt x="475" y="229"/>
                    <a:pt x="475" y="229"/>
                    <a:pt x="475" y="229"/>
                  </a:cubicBezTo>
                  <a:cubicBezTo>
                    <a:pt x="475" y="229"/>
                    <a:pt x="475" y="229"/>
                    <a:pt x="475" y="229"/>
                  </a:cubicBezTo>
                  <a:cubicBezTo>
                    <a:pt x="475" y="230"/>
                    <a:pt x="475" y="230"/>
                    <a:pt x="475" y="230"/>
                  </a:cubicBezTo>
                  <a:cubicBezTo>
                    <a:pt x="475" y="231"/>
                    <a:pt x="475" y="231"/>
                    <a:pt x="475" y="231"/>
                  </a:cubicBezTo>
                  <a:cubicBezTo>
                    <a:pt x="475" y="231"/>
                    <a:pt x="475" y="231"/>
                    <a:pt x="475" y="231"/>
                  </a:cubicBezTo>
                  <a:cubicBezTo>
                    <a:pt x="475" y="231"/>
                    <a:pt x="475" y="231"/>
                    <a:pt x="475" y="231"/>
                  </a:cubicBezTo>
                  <a:cubicBezTo>
                    <a:pt x="475" y="232"/>
                    <a:pt x="475" y="232"/>
                    <a:pt x="475" y="232"/>
                  </a:cubicBezTo>
                  <a:cubicBezTo>
                    <a:pt x="475" y="232"/>
                    <a:pt x="475" y="232"/>
                    <a:pt x="475" y="232"/>
                  </a:cubicBezTo>
                  <a:cubicBezTo>
                    <a:pt x="475" y="233"/>
                    <a:pt x="475" y="233"/>
                    <a:pt x="475" y="233"/>
                  </a:cubicBezTo>
                  <a:cubicBezTo>
                    <a:pt x="476" y="235"/>
                    <a:pt x="476" y="235"/>
                    <a:pt x="476" y="235"/>
                  </a:cubicBezTo>
                  <a:cubicBezTo>
                    <a:pt x="475" y="235"/>
                    <a:pt x="475" y="235"/>
                    <a:pt x="475" y="235"/>
                  </a:cubicBezTo>
                  <a:cubicBezTo>
                    <a:pt x="476" y="237"/>
                    <a:pt x="476" y="237"/>
                    <a:pt x="476" y="237"/>
                  </a:cubicBezTo>
                  <a:cubicBezTo>
                    <a:pt x="476" y="237"/>
                    <a:pt x="476" y="237"/>
                    <a:pt x="476" y="237"/>
                  </a:cubicBezTo>
                  <a:cubicBezTo>
                    <a:pt x="476" y="238"/>
                    <a:pt x="476" y="238"/>
                    <a:pt x="476" y="238"/>
                  </a:cubicBezTo>
                  <a:cubicBezTo>
                    <a:pt x="477" y="241"/>
                    <a:pt x="477" y="241"/>
                    <a:pt x="477" y="241"/>
                  </a:cubicBezTo>
                  <a:cubicBezTo>
                    <a:pt x="477" y="241"/>
                    <a:pt x="477" y="241"/>
                    <a:pt x="477" y="241"/>
                  </a:cubicBezTo>
                  <a:cubicBezTo>
                    <a:pt x="478" y="240"/>
                    <a:pt x="478" y="240"/>
                    <a:pt x="478" y="240"/>
                  </a:cubicBezTo>
                  <a:cubicBezTo>
                    <a:pt x="478" y="241"/>
                    <a:pt x="478" y="241"/>
                    <a:pt x="478" y="241"/>
                  </a:cubicBezTo>
                  <a:cubicBezTo>
                    <a:pt x="477" y="242"/>
                    <a:pt x="477" y="242"/>
                    <a:pt x="477" y="242"/>
                  </a:cubicBezTo>
                  <a:cubicBezTo>
                    <a:pt x="477" y="242"/>
                    <a:pt x="477" y="242"/>
                    <a:pt x="477" y="242"/>
                  </a:cubicBezTo>
                  <a:cubicBezTo>
                    <a:pt x="478" y="243"/>
                    <a:pt x="478" y="243"/>
                    <a:pt x="478" y="243"/>
                  </a:cubicBezTo>
                  <a:cubicBezTo>
                    <a:pt x="478" y="243"/>
                    <a:pt x="478" y="243"/>
                    <a:pt x="478" y="243"/>
                  </a:cubicBezTo>
                  <a:cubicBezTo>
                    <a:pt x="479" y="244"/>
                    <a:pt x="479" y="244"/>
                    <a:pt x="479" y="244"/>
                  </a:cubicBezTo>
                  <a:cubicBezTo>
                    <a:pt x="479" y="245"/>
                    <a:pt x="479" y="245"/>
                    <a:pt x="479" y="245"/>
                  </a:cubicBezTo>
                  <a:cubicBezTo>
                    <a:pt x="479" y="246"/>
                    <a:pt x="479" y="246"/>
                    <a:pt x="479" y="246"/>
                  </a:cubicBezTo>
                  <a:cubicBezTo>
                    <a:pt x="479" y="246"/>
                    <a:pt x="479" y="246"/>
                    <a:pt x="479" y="246"/>
                  </a:cubicBezTo>
                  <a:cubicBezTo>
                    <a:pt x="480" y="248"/>
                    <a:pt x="480" y="248"/>
                    <a:pt x="480" y="248"/>
                  </a:cubicBezTo>
                  <a:cubicBezTo>
                    <a:pt x="480" y="248"/>
                    <a:pt x="480" y="248"/>
                    <a:pt x="480" y="248"/>
                  </a:cubicBezTo>
                  <a:cubicBezTo>
                    <a:pt x="480" y="249"/>
                    <a:pt x="480" y="249"/>
                    <a:pt x="480" y="249"/>
                  </a:cubicBezTo>
                  <a:cubicBezTo>
                    <a:pt x="480" y="250"/>
                    <a:pt x="480" y="250"/>
                    <a:pt x="480" y="250"/>
                  </a:cubicBezTo>
                  <a:cubicBezTo>
                    <a:pt x="480" y="251"/>
                    <a:pt x="480" y="251"/>
                    <a:pt x="480" y="251"/>
                  </a:cubicBezTo>
                  <a:cubicBezTo>
                    <a:pt x="480" y="252"/>
                    <a:pt x="480" y="252"/>
                    <a:pt x="480" y="252"/>
                  </a:cubicBezTo>
                  <a:cubicBezTo>
                    <a:pt x="480" y="253"/>
                    <a:pt x="480" y="253"/>
                    <a:pt x="480" y="253"/>
                  </a:cubicBezTo>
                  <a:cubicBezTo>
                    <a:pt x="479" y="254"/>
                    <a:pt x="479" y="254"/>
                    <a:pt x="479" y="254"/>
                  </a:cubicBezTo>
                  <a:cubicBezTo>
                    <a:pt x="479" y="255"/>
                    <a:pt x="479" y="255"/>
                    <a:pt x="479" y="255"/>
                  </a:cubicBezTo>
                  <a:cubicBezTo>
                    <a:pt x="479" y="256"/>
                    <a:pt x="479" y="256"/>
                    <a:pt x="479" y="256"/>
                  </a:cubicBezTo>
                  <a:cubicBezTo>
                    <a:pt x="479" y="258"/>
                    <a:pt x="479" y="258"/>
                    <a:pt x="479" y="258"/>
                  </a:cubicBezTo>
                  <a:cubicBezTo>
                    <a:pt x="479" y="258"/>
                    <a:pt x="479" y="258"/>
                    <a:pt x="479" y="258"/>
                  </a:cubicBezTo>
                  <a:cubicBezTo>
                    <a:pt x="479" y="259"/>
                    <a:pt x="479" y="259"/>
                    <a:pt x="479" y="259"/>
                  </a:cubicBezTo>
                  <a:cubicBezTo>
                    <a:pt x="478" y="260"/>
                    <a:pt x="478" y="260"/>
                    <a:pt x="478" y="260"/>
                  </a:cubicBezTo>
                  <a:cubicBezTo>
                    <a:pt x="478" y="261"/>
                    <a:pt x="478" y="261"/>
                    <a:pt x="478" y="261"/>
                  </a:cubicBezTo>
                  <a:cubicBezTo>
                    <a:pt x="477" y="262"/>
                    <a:pt x="477" y="262"/>
                    <a:pt x="477" y="262"/>
                  </a:cubicBezTo>
                  <a:cubicBezTo>
                    <a:pt x="478" y="262"/>
                    <a:pt x="478" y="262"/>
                    <a:pt x="478" y="262"/>
                  </a:cubicBezTo>
                  <a:cubicBezTo>
                    <a:pt x="478" y="263"/>
                    <a:pt x="478" y="263"/>
                    <a:pt x="478" y="263"/>
                  </a:cubicBezTo>
                  <a:cubicBezTo>
                    <a:pt x="477" y="263"/>
                    <a:pt x="477" y="263"/>
                    <a:pt x="477" y="263"/>
                  </a:cubicBezTo>
                  <a:cubicBezTo>
                    <a:pt x="478" y="265"/>
                    <a:pt x="478" y="265"/>
                    <a:pt x="478" y="265"/>
                  </a:cubicBezTo>
                  <a:cubicBezTo>
                    <a:pt x="477" y="266"/>
                    <a:pt x="477" y="266"/>
                    <a:pt x="477" y="266"/>
                  </a:cubicBezTo>
                  <a:cubicBezTo>
                    <a:pt x="477" y="267"/>
                    <a:pt x="477" y="267"/>
                    <a:pt x="477" y="267"/>
                  </a:cubicBezTo>
                  <a:cubicBezTo>
                    <a:pt x="477" y="267"/>
                    <a:pt x="477" y="267"/>
                    <a:pt x="477" y="267"/>
                  </a:cubicBezTo>
                  <a:cubicBezTo>
                    <a:pt x="477" y="268"/>
                    <a:pt x="477" y="268"/>
                    <a:pt x="477" y="268"/>
                  </a:cubicBezTo>
                  <a:cubicBezTo>
                    <a:pt x="476" y="269"/>
                    <a:pt x="476" y="269"/>
                    <a:pt x="476" y="269"/>
                  </a:cubicBezTo>
                  <a:cubicBezTo>
                    <a:pt x="476" y="270"/>
                    <a:pt x="476" y="270"/>
                    <a:pt x="476" y="270"/>
                  </a:cubicBezTo>
                  <a:cubicBezTo>
                    <a:pt x="475" y="271"/>
                    <a:pt x="475" y="271"/>
                    <a:pt x="475" y="271"/>
                  </a:cubicBezTo>
                  <a:cubicBezTo>
                    <a:pt x="475" y="272"/>
                    <a:pt x="475" y="272"/>
                    <a:pt x="475" y="272"/>
                  </a:cubicBezTo>
                  <a:cubicBezTo>
                    <a:pt x="474" y="273"/>
                    <a:pt x="474" y="273"/>
                    <a:pt x="474" y="273"/>
                  </a:cubicBezTo>
                  <a:cubicBezTo>
                    <a:pt x="473" y="276"/>
                    <a:pt x="473" y="276"/>
                    <a:pt x="473" y="276"/>
                  </a:cubicBezTo>
                  <a:cubicBezTo>
                    <a:pt x="473" y="276"/>
                    <a:pt x="473" y="276"/>
                    <a:pt x="473" y="276"/>
                  </a:cubicBezTo>
                  <a:cubicBezTo>
                    <a:pt x="473" y="277"/>
                    <a:pt x="473" y="277"/>
                    <a:pt x="473" y="277"/>
                  </a:cubicBezTo>
                  <a:cubicBezTo>
                    <a:pt x="473" y="278"/>
                    <a:pt x="473" y="278"/>
                    <a:pt x="473" y="278"/>
                  </a:cubicBezTo>
                  <a:cubicBezTo>
                    <a:pt x="473" y="278"/>
                    <a:pt x="473" y="278"/>
                    <a:pt x="473" y="278"/>
                  </a:cubicBezTo>
                  <a:cubicBezTo>
                    <a:pt x="472" y="279"/>
                    <a:pt x="472" y="279"/>
                    <a:pt x="472" y="279"/>
                  </a:cubicBezTo>
                  <a:cubicBezTo>
                    <a:pt x="472" y="280"/>
                    <a:pt x="472" y="280"/>
                    <a:pt x="472" y="280"/>
                  </a:cubicBezTo>
                  <a:cubicBezTo>
                    <a:pt x="471" y="280"/>
                    <a:pt x="471" y="280"/>
                    <a:pt x="471" y="280"/>
                  </a:cubicBezTo>
                  <a:cubicBezTo>
                    <a:pt x="471" y="281"/>
                    <a:pt x="471" y="281"/>
                    <a:pt x="471" y="281"/>
                  </a:cubicBezTo>
                  <a:cubicBezTo>
                    <a:pt x="470" y="281"/>
                    <a:pt x="470" y="281"/>
                    <a:pt x="470" y="281"/>
                  </a:cubicBezTo>
                  <a:cubicBezTo>
                    <a:pt x="471" y="282"/>
                    <a:pt x="471" y="282"/>
                    <a:pt x="471" y="282"/>
                  </a:cubicBezTo>
                  <a:cubicBezTo>
                    <a:pt x="470" y="283"/>
                    <a:pt x="470" y="283"/>
                    <a:pt x="470" y="283"/>
                  </a:cubicBezTo>
                  <a:cubicBezTo>
                    <a:pt x="470" y="283"/>
                    <a:pt x="470" y="283"/>
                    <a:pt x="470" y="283"/>
                  </a:cubicBezTo>
                  <a:cubicBezTo>
                    <a:pt x="469" y="283"/>
                    <a:pt x="469" y="283"/>
                    <a:pt x="469" y="283"/>
                  </a:cubicBezTo>
                  <a:cubicBezTo>
                    <a:pt x="469" y="284"/>
                    <a:pt x="469" y="284"/>
                    <a:pt x="469" y="284"/>
                  </a:cubicBezTo>
                  <a:cubicBezTo>
                    <a:pt x="469" y="285"/>
                    <a:pt x="469" y="285"/>
                    <a:pt x="469" y="285"/>
                  </a:cubicBezTo>
                  <a:cubicBezTo>
                    <a:pt x="468" y="285"/>
                    <a:pt x="468" y="285"/>
                    <a:pt x="468" y="285"/>
                  </a:cubicBezTo>
                  <a:cubicBezTo>
                    <a:pt x="469" y="286"/>
                    <a:pt x="469" y="286"/>
                    <a:pt x="469" y="286"/>
                  </a:cubicBezTo>
                  <a:cubicBezTo>
                    <a:pt x="467" y="287"/>
                    <a:pt x="467" y="287"/>
                    <a:pt x="467" y="287"/>
                  </a:cubicBezTo>
                  <a:cubicBezTo>
                    <a:pt x="466" y="288"/>
                    <a:pt x="466" y="288"/>
                    <a:pt x="466" y="288"/>
                  </a:cubicBezTo>
                  <a:cubicBezTo>
                    <a:pt x="466" y="288"/>
                    <a:pt x="466" y="288"/>
                    <a:pt x="466" y="288"/>
                  </a:cubicBezTo>
                  <a:cubicBezTo>
                    <a:pt x="466" y="289"/>
                    <a:pt x="466" y="289"/>
                    <a:pt x="466" y="289"/>
                  </a:cubicBezTo>
                  <a:cubicBezTo>
                    <a:pt x="464" y="289"/>
                    <a:pt x="464" y="289"/>
                    <a:pt x="464" y="289"/>
                  </a:cubicBezTo>
                  <a:cubicBezTo>
                    <a:pt x="463" y="290"/>
                    <a:pt x="463" y="290"/>
                    <a:pt x="463" y="290"/>
                  </a:cubicBezTo>
                  <a:cubicBezTo>
                    <a:pt x="463" y="290"/>
                    <a:pt x="463" y="290"/>
                    <a:pt x="463" y="290"/>
                  </a:cubicBezTo>
                  <a:cubicBezTo>
                    <a:pt x="462" y="290"/>
                    <a:pt x="462" y="290"/>
                    <a:pt x="462" y="290"/>
                  </a:cubicBezTo>
                  <a:cubicBezTo>
                    <a:pt x="461" y="289"/>
                    <a:pt x="461" y="289"/>
                    <a:pt x="461" y="289"/>
                  </a:cubicBezTo>
                  <a:cubicBezTo>
                    <a:pt x="460" y="289"/>
                    <a:pt x="460" y="289"/>
                    <a:pt x="460" y="289"/>
                  </a:cubicBezTo>
                  <a:cubicBezTo>
                    <a:pt x="460" y="287"/>
                    <a:pt x="460" y="287"/>
                    <a:pt x="460" y="287"/>
                  </a:cubicBezTo>
                  <a:cubicBezTo>
                    <a:pt x="459" y="287"/>
                    <a:pt x="459" y="287"/>
                    <a:pt x="459" y="287"/>
                  </a:cubicBezTo>
                  <a:cubicBezTo>
                    <a:pt x="458" y="287"/>
                    <a:pt x="458" y="287"/>
                    <a:pt x="458" y="287"/>
                  </a:cubicBezTo>
                  <a:cubicBezTo>
                    <a:pt x="457" y="287"/>
                    <a:pt x="457" y="287"/>
                    <a:pt x="457" y="287"/>
                  </a:cubicBezTo>
                  <a:cubicBezTo>
                    <a:pt x="457" y="287"/>
                    <a:pt x="457" y="287"/>
                    <a:pt x="457" y="287"/>
                  </a:cubicBezTo>
                  <a:cubicBezTo>
                    <a:pt x="457" y="288"/>
                    <a:pt x="457" y="288"/>
                    <a:pt x="457" y="288"/>
                  </a:cubicBezTo>
                  <a:cubicBezTo>
                    <a:pt x="456" y="289"/>
                    <a:pt x="456" y="289"/>
                    <a:pt x="456" y="289"/>
                  </a:cubicBezTo>
                  <a:cubicBezTo>
                    <a:pt x="456" y="290"/>
                    <a:pt x="456" y="290"/>
                    <a:pt x="456" y="290"/>
                  </a:cubicBezTo>
                  <a:cubicBezTo>
                    <a:pt x="455" y="290"/>
                    <a:pt x="455" y="290"/>
                    <a:pt x="455" y="290"/>
                  </a:cubicBezTo>
                  <a:cubicBezTo>
                    <a:pt x="455" y="292"/>
                    <a:pt x="455" y="292"/>
                    <a:pt x="455" y="292"/>
                  </a:cubicBezTo>
                  <a:cubicBezTo>
                    <a:pt x="455" y="291"/>
                    <a:pt x="455" y="291"/>
                    <a:pt x="455" y="291"/>
                  </a:cubicBezTo>
                  <a:cubicBezTo>
                    <a:pt x="453" y="292"/>
                    <a:pt x="453" y="292"/>
                    <a:pt x="453" y="292"/>
                  </a:cubicBezTo>
                  <a:cubicBezTo>
                    <a:pt x="453" y="293"/>
                    <a:pt x="453" y="293"/>
                    <a:pt x="453" y="293"/>
                  </a:cubicBezTo>
                  <a:cubicBezTo>
                    <a:pt x="453" y="293"/>
                    <a:pt x="453" y="293"/>
                    <a:pt x="453" y="293"/>
                  </a:cubicBezTo>
                  <a:close/>
                  <a:moveTo>
                    <a:pt x="147" y="296"/>
                  </a:moveTo>
                  <a:cubicBezTo>
                    <a:pt x="146" y="295"/>
                    <a:pt x="146" y="295"/>
                    <a:pt x="146" y="295"/>
                  </a:cubicBezTo>
                  <a:cubicBezTo>
                    <a:pt x="140" y="296"/>
                    <a:pt x="140" y="296"/>
                    <a:pt x="140" y="296"/>
                  </a:cubicBezTo>
                  <a:cubicBezTo>
                    <a:pt x="147" y="296"/>
                    <a:pt x="147" y="296"/>
                    <a:pt x="147" y="296"/>
                  </a:cubicBezTo>
                  <a:close/>
                  <a:moveTo>
                    <a:pt x="518" y="279"/>
                  </a:moveTo>
                  <a:cubicBezTo>
                    <a:pt x="519" y="279"/>
                    <a:pt x="519" y="279"/>
                    <a:pt x="519" y="279"/>
                  </a:cubicBezTo>
                  <a:cubicBezTo>
                    <a:pt x="519" y="278"/>
                    <a:pt x="519" y="278"/>
                    <a:pt x="519" y="278"/>
                  </a:cubicBezTo>
                  <a:cubicBezTo>
                    <a:pt x="520" y="278"/>
                    <a:pt x="520" y="278"/>
                    <a:pt x="520" y="278"/>
                  </a:cubicBezTo>
                  <a:cubicBezTo>
                    <a:pt x="519" y="278"/>
                    <a:pt x="519" y="278"/>
                    <a:pt x="519" y="278"/>
                  </a:cubicBezTo>
                  <a:cubicBezTo>
                    <a:pt x="518" y="279"/>
                    <a:pt x="518" y="279"/>
                    <a:pt x="518" y="279"/>
                  </a:cubicBezTo>
                  <a:close/>
                  <a:moveTo>
                    <a:pt x="29" y="41"/>
                  </a:moveTo>
                  <a:cubicBezTo>
                    <a:pt x="28" y="40"/>
                    <a:pt x="28" y="40"/>
                    <a:pt x="28" y="40"/>
                  </a:cubicBezTo>
                  <a:cubicBezTo>
                    <a:pt x="28" y="39"/>
                    <a:pt x="28" y="39"/>
                    <a:pt x="28" y="39"/>
                  </a:cubicBezTo>
                  <a:cubicBezTo>
                    <a:pt x="28" y="39"/>
                    <a:pt x="28" y="39"/>
                    <a:pt x="28" y="39"/>
                  </a:cubicBezTo>
                  <a:cubicBezTo>
                    <a:pt x="27" y="38"/>
                    <a:pt x="27" y="38"/>
                    <a:pt x="27" y="38"/>
                  </a:cubicBezTo>
                  <a:cubicBezTo>
                    <a:pt x="27" y="38"/>
                    <a:pt x="27" y="38"/>
                    <a:pt x="27" y="38"/>
                  </a:cubicBezTo>
                  <a:cubicBezTo>
                    <a:pt x="28" y="37"/>
                    <a:pt x="28" y="37"/>
                    <a:pt x="28" y="37"/>
                  </a:cubicBezTo>
                  <a:cubicBezTo>
                    <a:pt x="28" y="36"/>
                    <a:pt x="28" y="36"/>
                    <a:pt x="28" y="36"/>
                  </a:cubicBezTo>
                  <a:cubicBezTo>
                    <a:pt x="30" y="36"/>
                    <a:pt x="30" y="36"/>
                    <a:pt x="30" y="36"/>
                  </a:cubicBezTo>
                  <a:cubicBezTo>
                    <a:pt x="30" y="36"/>
                    <a:pt x="30" y="36"/>
                    <a:pt x="30" y="36"/>
                  </a:cubicBezTo>
                  <a:cubicBezTo>
                    <a:pt x="31" y="36"/>
                    <a:pt x="31" y="36"/>
                    <a:pt x="31" y="36"/>
                  </a:cubicBezTo>
                  <a:cubicBezTo>
                    <a:pt x="31" y="37"/>
                    <a:pt x="31" y="37"/>
                    <a:pt x="31" y="37"/>
                  </a:cubicBezTo>
                  <a:cubicBezTo>
                    <a:pt x="32" y="37"/>
                    <a:pt x="32" y="37"/>
                    <a:pt x="32" y="37"/>
                  </a:cubicBezTo>
                  <a:cubicBezTo>
                    <a:pt x="33" y="37"/>
                    <a:pt x="33" y="37"/>
                    <a:pt x="33" y="37"/>
                  </a:cubicBezTo>
                  <a:cubicBezTo>
                    <a:pt x="33" y="37"/>
                    <a:pt x="33" y="37"/>
                    <a:pt x="33" y="37"/>
                  </a:cubicBezTo>
                  <a:cubicBezTo>
                    <a:pt x="34" y="36"/>
                    <a:pt x="34" y="36"/>
                    <a:pt x="34" y="36"/>
                  </a:cubicBezTo>
                  <a:cubicBezTo>
                    <a:pt x="33" y="36"/>
                    <a:pt x="33" y="36"/>
                    <a:pt x="33" y="36"/>
                  </a:cubicBezTo>
                  <a:cubicBezTo>
                    <a:pt x="32" y="36"/>
                    <a:pt x="32" y="36"/>
                    <a:pt x="32" y="36"/>
                  </a:cubicBezTo>
                  <a:cubicBezTo>
                    <a:pt x="30" y="34"/>
                    <a:pt x="30" y="34"/>
                    <a:pt x="30" y="34"/>
                  </a:cubicBezTo>
                  <a:cubicBezTo>
                    <a:pt x="28" y="34"/>
                    <a:pt x="28" y="34"/>
                    <a:pt x="28" y="34"/>
                  </a:cubicBezTo>
                  <a:cubicBezTo>
                    <a:pt x="27" y="34"/>
                    <a:pt x="27" y="34"/>
                    <a:pt x="27" y="34"/>
                  </a:cubicBezTo>
                  <a:cubicBezTo>
                    <a:pt x="25" y="36"/>
                    <a:pt x="25" y="36"/>
                    <a:pt x="25" y="36"/>
                  </a:cubicBezTo>
                  <a:cubicBezTo>
                    <a:pt x="25" y="37"/>
                    <a:pt x="25" y="37"/>
                    <a:pt x="25" y="37"/>
                  </a:cubicBezTo>
                  <a:cubicBezTo>
                    <a:pt x="24" y="37"/>
                    <a:pt x="24" y="37"/>
                    <a:pt x="24" y="37"/>
                  </a:cubicBezTo>
                  <a:cubicBezTo>
                    <a:pt x="22" y="38"/>
                    <a:pt x="22" y="38"/>
                    <a:pt x="22" y="38"/>
                  </a:cubicBezTo>
                  <a:cubicBezTo>
                    <a:pt x="22" y="40"/>
                    <a:pt x="22" y="40"/>
                    <a:pt x="22" y="40"/>
                  </a:cubicBezTo>
                  <a:cubicBezTo>
                    <a:pt x="23" y="40"/>
                    <a:pt x="23" y="40"/>
                    <a:pt x="23" y="40"/>
                  </a:cubicBezTo>
                  <a:cubicBezTo>
                    <a:pt x="24" y="40"/>
                    <a:pt x="24" y="40"/>
                    <a:pt x="24" y="40"/>
                  </a:cubicBezTo>
                  <a:cubicBezTo>
                    <a:pt x="25" y="40"/>
                    <a:pt x="25" y="40"/>
                    <a:pt x="25" y="40"/>
                  </a:cubicBezTo>
                  <a:cubicBezTo>
                    <a:pt x="25" y="41"/>
                    <a:pt x="25" y="41"/>
                    <a:pt x="25" y="41"/>
                  </a:cubicBezTo>
                  <a:cubicBezTo>
                    <a:pt x="26" y="41"/>
                    <a:pt x="26" y="41"/>
                    <a:pt x="26" y="41"/>
                  </a:cubicBezTo>
                  <a:cubicBezTo>
                    <a:pt x="26" y="40"/>
                    <a:pt x="26" y="40"/>
                    <a:pt x="26" y="40"/>
                  </a:cubicBezTo>
                  <a:cubicBezTo>
                    <a:pt x="26" y="40"/>
                    <a:pt x="26" y="40"/>
                    <a:pt x="26" y="40"/>
                  </a:cubicBezTo>
                  <a:cubicBezTo>
                    <a:pt x="27" y="40"/>
                    <a:pt x="27" y="40"/>
                    <a:pt x="27" y="40"/>
                  </a:cubicBezTo>
                  <a:cubicBezTo>
                    <a:pt x="27" y="40"/>
                    <a:pt x="27" y="40"/>
                    <a:pt x="27" y="40"/>
                  </a:cubicBezTo>
                  <a:cubicBezTo>
                    <a:pt x="28" y="41"/>
                    <a:pt x="28" y="41"/>
                    <a:pt x="28" y="41"/>
                  </a:cubicBezTo>
                  <a:cubicBezTo>
                    <a:pt x="29" y="42"/>
                    <a:pt x="29" y="42"/>
                    <a:pt x="29" y="42"/>
                  </a:cubicBezTo>
                  <a:cubicBezTo>
                    <a:pt x="29" y="41"/>
                    <a:pt x="29" y="41"/>
                    <a:pt x="29" y="41"/>
                  </a:cubicBezTo>
                  <a:close/>
                  <a:moveTo>
                    <a:pt x="36" y="29"/>
                  </a:moveTo>
                  <a:cubicBezTo>
                    <a:pt x="36" y="29"/>
                    <a:pt x="36" y="29"/>
                    <a:pt x="36" y="29"/>
                  </a:cubicBezTo>
                  <a:cubicBezTo>
                    <a:pt x="37" y="28"/>
                    <a:pt x="37" y="28"/>
                    <a:pt x="37" y="28"/>
                  </a:cubicBezTo>
                  <a:cubicBezTo>
                    <a:pt x="37" y="28"/>
                    <a:pt x="37" y="28"/>
                    <a:pt x="37" y="28"/>
                  </a:cubicBezTo>
                  <a:cubicBezTo>
                    <a:pt x="37" y="29"/>
                    <a:pt x="37" y="29"/>
                    <a:pt x="37" y="29"/>
                  </a:cubicBezTo>
                  <a:cubicBezTo>
                    <a:pt x="37" y="29"/>
                    <a:pt x="37" y="29"/>
                    <a:pt x="37" y="29"/>
                  </a:cubicBezTo>
                  <a:cubicBezTo>
                    <a:pt x="37" y="30"/>
                    <a:pt x="37" y="30"/>
                    <a:pt x="37" y="30"/>
                  </a:cubicBezTo>
                  <a:cubicBezTo>
                    <a:pt x="36" y="30"/>
                    <a:pt x="36" y="30"/>
                    <a:pt x="36" y="30"/>
                  </a:cubicBezTo>
                  <a:cubicBezTo>
                    <a:pt x="36" y="30"/>
                    <a:pt x="36" y="29"/>
                    <a:pt x="36" y="29"/>
                  </a:cubicBezTo>
                  <a:close/>
                  <a:moveTo>
                    <a:pt x="34" y="45"/>
                  </a:moveTo>
                  <a:cubicBezTo>
                    <a:pt x="34" y="45"/>
                    <a:pt x="34" y="45"/>
                    <a:pt x="34" y="45"/>
                  </a:cubicBezTo>
                  <a:cubicBezTo>
                    <a:pt x="35" y="45"/>
                    <a:pt x="35" y="45"/>
                    <a:pt x="35" y="45"/>
                  </a:cubicBezTo>
                  <a:cubicBezTo>
                    <a:pt x="35" y="45"/>
                    <a:pt x="35" y="45"/>
                    <a:pt x="35" y="45"/>
                  </a:cubicBezTo>
                  <a:cubicBezTo>
                    <a:pt x="35" y="44"/>
                    <a:pt x="35" y="44"/>
                    <a:pt x="35" y="44"/>
                  </a:cubicBezTo>
                  <a:cubicBezTo>
                    <a:pt x="35" y="44"/>
                    <a:pt x="35" y="44"/>
                    <a:pt x="35" y="44"/>
                  </a:cubicBezTo>
                  <a:cubicBezTo>
                    <a:pt x="36" y="44"/>
                    <a:pt x="36" y="44"/>
                    <a:pt x="36" y="44"/>
                  </a:cubicBezTo>
                  <a:cubicBezTo>
                    <a:pt x="36" y="43"/>
                    <a:pt x="36" y="43"/>
                    <a:pt x="36" y="43"/>
                  </a:cubicBezTo>
                  <a:cubicBezTo>
                    <a:pt x="37" y="42"/>
                    <a:pt x="37" y="42"/>
                    <a:pt x="37" y="42"/>
                  </a:cubicBezTo>
                  <a:cubicBezTo>
                    <a:pt x="36" y="41"/>
                    <a:pt x="36" y="41"/>
                    <a:pt x="36" y="41"/>
                  </a:cubicBezTo>
                  <a:cubicBezTo>
                    <a:pt x="36" y="41"/>
                    <a:pt x="36" y="41"/>
                    <a:pt x="36" y="41"/>
                  </a:cubicBezTo>
                  <a:cubicBezTo>
                    <a:pt x="36" y="40"/>
                    <a:pt x="36" y="40"/>
                    <a:pt x="36" y="40"/>
                  </a:cubicBezTo>
                  <a:cubicBezTo>
                    <a:pt x="36" y="40"/>
                    <a:pt x="36" y="40"/>
                    <a:pt x="36" y="40"/>
                  </a:cubicBezTo>
                  <a:cubicBezTo>
                    <a:pt x="37" y="40"/>
                    <a:pt x="37" y="40"/>
                    <a:pt x="37" y="40"/>
                  </a:cubicBezTo>
                  <a:cubicBezTo>
                    <a:pt x="39" y="40"/>
                    <a:pt x="39" y="40"/>
                    <a:pt x="39" y="40"/>
                  </a:cubicBezTo>
                  <a:cubicBezTo>
                    <a:pt x="39" y="40"/>
                    <a:pt x="39" y="40"/>
                    <a:pt x="39" y="40"/>
                  </a:cubicBezTo>
                  <a:cubicBezTo>
                    <a:pt x="39" y="39"/>
                    <a:pt x="39" y="39"/>
                    <a:pt x="39" y="39"/>
                  </a:cubicBezTo>
                  <a:cubicBezTo>
                    <a:pt x="39" y="39"/>
                    <a:pt x="39" y="39"/>
                    <a:pt x="39" y="39"/>
                  </a:cubicBezTo>
                  <a:cubicBezTo>
                    <a:pt x="38" y="39"/>
                    <a:pt x="38" y="39"/>
                    <a:pt x="38" y="39"/>
                  </a:cubicBezTo>
                  <a:cubicBezTo>
                    <a:pt x="38" y="38"/>
                    <a:pt x="38" y="38"/>
                    <a:pt x="38" y="38"/>
                  </a:cubicBezTo>
                  <a:cubicBezTo>
                    <a:pt x="38" y="38"/>
                    <a:pt x="38" y="38"/>
                    <a:pt x="38" y="38"/>
                  </a:cubicBezTo>
                  <a:cubicBezTo>
                    <a:pt x="38" y="37"/>
                    <a:pt x="38" y="37"/>
                    <a:pt x="38" y="37"/>
                  </a:cubicBezTo>
                  <a:cubicBezTo>
                    <a:pt x="38" y="37"/>
                    <a:pt x="38" y="37"/>
                    <a:pt x="38" y="37"/>
                  </a:cubicBezTo>
                  <a:cubicBezTo>
                    <a:pt x="38" y="37"/>
                    <a:pt x="38" y="37"/>
                    <a:pt x="38" y="37"/>
                  </a:cubicBezTo>
                  <a:cubicBezTo>
                    <a:pt x="39" y="37"/>
                    <a:pt x="39" y="37"/>
                    <a:pt x="39" y="37"/>
                  </a:cubicBezTo>
                  <a:cubicBezTo>
                    <a:pt x="39" y="38"/>
                    <a:pt x="39" y="38"/>
                    <a:pt x="39" y="38"/>
                  </a:cubicBezTo>
                  <a:cubicBezTo>
                    <a:pt x="40" y="37"/>
                    <a:pt x="40" y="37"/>
                    <a:pt x="40" y="37"/>
                  </a:cubicBezTo>
                  <a:cubicBezTo>
                    <a:pt x="40" y="37"/>
                    <a:pt x="40" y="37"/>
                    <a:pt x="40" y="37"/>
                  </a:cubicBezTo>
                  <a:cubicBezTo>
                    <a:pt x="41" y="36"/>
                    <a:pt x="41" y="36"/>
                    <a:pt x="41" y="36"/>
                  </a:cubicBezTo>
                  <a:cubicBezTo>
                    <a:pt x="41" y="36"/>
                    <a:pt x="41" y="36"/>
                    <a:pt x="41" y="36"/>
                  </a:cubicBezTo>
                  <a:cubicBezTo>
                    <a:pt x="41" y="35"/>
                    <a:pt x="41" y="35"/>
                    <a:pt x="41" y="35"/>
                  </a:cubicBezTo>
                  <a:cubicBezTo>
                    <a:pt x="41" y="35"/>
                    <a:pt x="41" y="35"/>
                    <a:pt x="41" y="35"/>
                  </a:cubicBezTo>
                  <a:cubicBezTo>
                    <a:pt x="40" y="34"/>
                    <a:pt x="40" y="34"/>
                    <a:pt x="40" y="34"/>
                  </a:cubicBezTo>
                  <a:cubicBezTo>
                    <a:pt x="40" y="34"/>
                    <a:pt x="40" y="34"/>
                    <a:pt x="40" y="34"/>
                  </a:cubicBezTo>
                  <a:cubicBezTo>
                    <a:pt x="39" y="33"/>
                    <a:pt x="39" y="33"/>
                    <a:pt x="39" y="33"/>
                  </a:cubicBezTo>
                  <a:cubicBezTo>
                    <a:pt x="38" y="34"/>
                    <a:pt x="38" y="34"/>
                    <a:pt x="38" y="34"/>
                  </a:cubicBezTo>
                  <a:cubicBezTo>
                    <a:pt x="38" y="35"/>
                    <a:pt x="38" y="35"/>
                    <a:pt x="38" y="35"/>
                  </a:cubicBezTo>
                  <a:cubicBezTo>
                    <a:pt x="37" y="35"/>
                    <a:pt x="37" y="35"/>
                    <a:pt x="37" y="35"/>
                  </a:cubicBezTo>
                  <a:cubicBezTo>
                    <a:pt x="37" y="35"/>
                    <a:pt x="37" y="35"/>
                    <a:pt x="37" y="35"/>
                  </a:cubicBezTo>
                  <a:cubicBezTo>
                    <a:pt x="37" y="34"/>
                    <a:pt x="37" y="34"/>
                    <a:pt x="37" y="34"/>
                  </a:cubicBezTo>
                  <a:cubicBezTo>
                    <a:pt x="38" y="33"/>
                    <a:pt x="38" y="33"/>
                    <a:pt x="38" y="33"/>
                  </a:cubicBezTo>
                  <a:cubicBezTo>
                    <a:pt x="38" y="32"/>
                    <a:pt x="38" y="32"/>
                    <a:pt x="38" y="32"/>
                  </a:cubicBezTo>
                  <a:cubicBezTo>
                    <a:pt x="38" y="31"/>
                    <a:pt x="38" y="31"/>
                    <a:pt x="38" y="31"/>
                  </a:cubicBezTo>
                  <a:cubicBezTo>
                    <a:pt x="38" y="31"/>
                    <a:pt x="38" y="31"/>
                    <a:pt x="38" y="31"/>
                  </a:cubicBezTo>
                  <a:cubicBezTo>
                    <a:pt x="37" y="32"/>
                    <a:pt x="37" y="32"/>
                    <a:pt x="37" y="32"/>
                  </a:cubicBezTo>
                  <a:cubicBezTo>
                    <a:pt x="37" y="33"/>
                    <a:pt x="37" y="33"/>
                    <a:pt x="37" y="33"/>
                  </a:cubicBezTo>
                  <a:cubicBezTo>
                    <a:pt x="36" y="33"/>
                    <a:pt x="36" y="33"/>
                    <a:pt x="36" y="33"/>
                  </a:cubicBezTo>
                  <a:cubicBezTo>
                    <a:pt x="36" y="33"/>
                    <a:pt x="36" y="33"/>
                    <a:pt x="36" y="33"/>
                  </a:cubicBezTo>
                  <a:cubicBezTo>
                    <a:pt x="37" y="32"/>
                    <a:pt x="37" y="32"/>
                    <a:pt x="37" y="32"/>
                  </a:cubicBezTo>
                  <a:cubicBezTo>
                    <a:pt x="36" y="32"/>
                    <a:pt x="36" y="32"/>
                    <a:pt x="36" y="32"/>
                  </a:cubicBezTo>
                  <a:cubicBezTo>
                    <a:pt x="36" y="32"/>
                    <a:pt x="36" y="32"/>
                    <a:pt x="36" y="32"/>
                  </a:cubicBezTo>
                  <a:cubicBezTo>
                    <a:pt x="36" y="33"/>
                    <a:pt x="36" y="33"/>
                    <a:pt x="36" y="33"/>
                  </a:cubicBezTo>
                  <a:cubicBezTo>
                    <a:pt x="35" y="33"/>
                    <a:pt x="35" y="33"/>
                    <a:pt x="35" y="33"/>
                  </a:cubicBezTo>
                  <a:cubicBezTo>
                    <a:pt x="35" y="34"/>
                    <a:pt x="35" y="34"/>
                    <a:pt x="35" y="34"/>
                  </a:cubicBezTo>
                  <a:cubicBezTo>
                    <a:pt x="35" y="34"/>
                    <a:pt x="35" y="34"/>
                    <a:pt x="35" y="34"/>
                  </a:cubicBezTo>
                  <a:cubicBezTo>
                    <a:pt x="36" y="34"/>
                    <a:pt x="36" y="34"/>
                    <a:pt x="36" y="34"/>
                  </a:cubicBezTo>
                  <a:cubicBezTo>
                    <a:pt x="36" y="34"/>
                    <a:pt x="36" y="34"/>
                    <a:pt x="36" y="34"/>
                  </a:cubicBezTo>
                  <a:cubicBezTo>
                    <a:pt x="36" y="35"/>
                    <a:pt x="36" y="35"/>
                    <a:pt x="36" y="35"/>
                  </a:cubicBezTo>
                  <a:cubicBezTo>
                    <a:pt x="36" y="35"/>
                    <a:pt x="36" y="35"/>
                    <a:pt x="36" y="35"/>
                  </a:cubicBezTo>
                  <a:cubicBezTo>
                    <a:pt x="35" y="36"/>
                    <a:pt x="35" y="36"/>
                    <a:pt x="35" y="36"/>
                  </a:cubicBezTo>
                  <a:cubicBezTo>
                    <a:pt x="35" y="36"/>
                    <a:pt x="35" y="36"/>
                    <a:pt x="35" y="36"/>
                  </a:cubicBezTo>
                  <a:cubicBezTo>
                    <a:pt x="35" y="37"/>
                    <a:pt x="35" y="37"/>
                    <a:pt x="35" y="37"/>
                  </a:cubicBezTo>
                  <a:cubicBezTo>
                    <a:pt x="34" y="37"/>
                    <a:pt x="34" y="37"/>
                    <a:pt x="34" y="37"/>
                  </a:cubicBezTo>
                  <a:cubicBezTo>
                    <a:pt x="34" y="38"/>
                    <a:pt x="34" y="38"/>
                    <a:pt x="34" y="38"/>
                  </a:cubicBezTo>
                  <a:cubicBezTo>
                    <a:pt x="33" y="38"/>
                    <a:pt x="33" y="38"/>
                    <a:pt x="33" y="38"/>
                  </a:cubicBezTo>
                  <a:cubicBezTo>
                    <a:pt x="32" y="38"/>
                    <a:pt x="32" y="38"/>
                    <a:pt x="32" y="38"/>
                  </a:cubicBezTo>
                  <a:cubicBezTo>
                    <a:pt x="31" y="38"/>
                    <a:pt x="31" y="38"/>
                    <a:pt x="31" y="38"/>
                  </a:cubicBezTo>
                  <a:cubicBezTo>
                    <a:pt x="30" y="38"/>
                    <a:pt x="30" y="38"/>
                    <a:pt x="30" y="38"/>
                  </a:cubicBezTo>
                  <a:cubicBezTo>
                    <a:pt x="30" y="37"/>
                    <a:pt x="30" y="37"/>
                    <a:pt x="30" y="37"/>
                  </a:cubicBezTo>
                  <a:cubicBezTo>
                    <a:pt x="29" y="38"/>
                    <a:pt x="29" y="38"/>
                    <a:pt x="29" y="38"/>
                  </a:cubicBezTo>
                  <a:cubicBezTo>
                    <a:pt x="29" y="38"/>
                    <a:pt x="29" y="38"/>
                    <a:pt x="29" y="38"/>
                  </a:cubicBezTo>
                  <a:cubicBezTo>
                    <a:pt x="29" y="39"/>
                    <a:pt x="29" y="39"/>
                    <a:pt x="29" y="39"/>
                  </a:cubicBezTo>
                  <a:cubicBezTo>
                    <a:pt x="29" y="39"/>
                    <a:pt x="29" y="39"/>
                    <a:pt x="29" y="39"/>
                  </a:cubicBezTo>
                  <a:cubicBezTo>
                    <a:pt x="30" y="39"/>
                    <a:pt x="30" y="39"/>
                    <a:pt x="30" y="39"/>
                  </a:cubicBezTo>
                  <a:cubicBezTo>
                    <a:pt x="31" y="39"/>
                    <a:pt x="31" y="39"/>
                    <a:pt x="31" y="39"/>
                  </a:cubicBezTo>
                  <a:cubicBezTo>
                    <a:pt x="31" y="39"/>
                    <a:pt x="31" y="39"/>
                    <a:pt x="31" y="39"/>
                  </a:cubicBezTo>
                  <a:cubicBezTo>
                    <a:pt x="31" y="40"/>
                    <a:pt x="31" y="40"/>
                    <a:pt x="31" y="40"/>
                  </a:cubicBezTo>
                  <a:cubicBezTo>
                    <a:pt x="32" y="40"/>
                    <a:pt x="32" y="40"/>
                    <a:pt x="32" y="40"/>
                  </a:cubicBezTo>
                  <a:cubicBezTo>
                    <a:pt x="32" y="41"/>
                    <a:pt x="32" y="41"/>
                    <a:pt x="32" y="41"/>
                  </a:cubicBezTo>
                  <a:cubicBezTo>
                    <a:pt x="32" y="41"/>
                    <a:pt x="32" y="41"/>
                    <a:pt x="32" y="41"/>
                  </a:cubicBezTo>
                  <a:cubicBezTo>
                    <a:pt x="31" y="41"/>
                    <a:pt x="31" y="41"/>
                    <a:pt x="31" y="41"/>
                  </a:cubicBezTo>
                  <a:cubicBezTo>
                    <a:pt x="30" y="41"/>
                    <a:pt x="30" y="41"/>
                    <a:pt x="30" y="41"/>
                  </a:cubicBezTo>
                  <a:cubicBezTo>
                    <a:pt x="30" y="43"/>
                    <a:pt x="30" y="43"/>
                    <a:pt x="30" y="43"/>
                  </a:cubicBezTo>
                  <a:cubicBezTo>
                    <a:pt x="31" y="44"/>
                    <a:pt x="31" y="44"/>
                    <a:pt x="31" y="44"/>
                  </a:cubicBezTo>
                  <a:cubicBezTo>
                    <a:pt x="31" y="44"/>
                    <a:pt x="31" y="44"/>
                    <a:pt x="31" y="44"/>
                  </a:cubicBezTo>
                  <a:cubicBezTo>
                    <a:pt x="31" y="45"/>
                    <a:pt x="31" y="45"/>
                    <a:pt x="31" y="45"/>
                  </a:cubicBezTo>
                  <a:cubicBezTo>
                    <a:pt x="31" y="45"/>
                    <a:pt x="31" y="45"/>
                    <a:pt x="31" y="45"/>
                  </a:cubicBezTo>
                  <a:cubicBezTo>
                    <a:pt x="32" y="45"/>
                    <a:pt x="32" y="45"/>
                    <a:pt x="32" y="45"/>
                  </a:cubicBezTo>
                  <a:cubicBezTo>
                    <a:pt x="33" y="44"/>
                    <a:pt x="33" y="44"/>
                    <a:pt x="33" y="44"/>
                  </a:cubicBezTo>
                  <a:cubicBezTo>
                    <a:pt x="33" y="43"/>
                    <a:pt x="33" y="43"/>
                    <a:pt x="33" y="43"/>
                  </a:cubicBezTo>
                  <a:cubicBezTo>
                    <a:pt x="33" y="43"/>
                    <a:pt x="33" y="43"/>
                    <a:pt x="33" y="43"/>
                  </a:cubicBezTo>
                  <a:cubicBezTo>
                    <a:pt x="34" y="44"/>
                    <a:pt x="34" y="44"/>
                    <a:pt x="34" y="44"/>
                  </a:cubicBezTo>
                  <a:cubicBezTo>
                    <a:pt x="34" y="45"/>
                    <a:pt x="34" y="45"/>
                    <a:pt x="34" y="45"/>
                  </a:cubicBezTo>
                  <a:close/>
                  <a:moveTo>
                    <a:pt x="40" y="44"/>
                  </a:moveTo>
                  <a:cubicBezTo>
                    <a:pt x="40" y="43"/>
                    <a:pt x="40" y="43"/>
                    <a:pt x="40" y="43"/>
                  </a:cubicBezTo>
                  <a:cubicBezTo>
                    <a:pt x="40" y="43"/>
                    <a:pt x="40" y="43"/>
                    <a:pt x="40" y="43"/>
                  </a:cubicBezTo>
                  <a:cubicBezTo>
                    <a:pt x="40" y="42"/>
                    <a:pt x="40" y="42"/>
                    <a:pt x="40" y="42"/>
                  </a:cubicBezTo>
                  <a:cubicBezTo>
                    <a:pt x="39" y="42"/>
                    <a:pt x="39" y="42"/>
                    <a:pt x="39" y="42"/>
                  </a:cubicBezTo>
                  <a:cubicBezTo>
                    <a:pt x="38" y="41"/>
                    <a:pt x="38" y="41"/>
                    <a:pt x="38" y="41"/>
                  </a:cubicBezTo>
                  <a:cubicBezTo>
                    <a:pt x="38" y="42"/>
                    <a:pt x="38" y="42"/>
                    <a:pt x="38" y="42"/>
                  </a:cubicBezTo>
                  <a:cubicBezTo>
                    <a:pt x="38" y="43"/>
                    <a:pt x="38" y="43"/>
                    <a:pt x="38" y="43"/>
                  </a:cubicBezTo>
                  <a:cubicBezTo>
                    <a:pt x="38" y="43"/>
                    <a:pt x="38" y="43"/>
                    <a:pt x="38" y="43"/>
                  </a:cubicBezTo>
                  <a:cubicBezTo>
                    <a:pt x="40" y="44"/>
                    <a:pt x="40" y="44"/>
                    <a:pt x="40" y="44"/>
                  </a:cubicBezTo>
                  <a:close/>
                  <a:moveTo>
                    <a:pt x="41" y="46"/>
                  </a:moveTo>
                  <a:cubicBezTo>
                    <a:pt x="41" y="46"/>
                    <a:pt x="42" y="46"/>
                    <a:pt x="42" y="46"/>
                  </a:cubicBezTo>
                  <a:cubicBezTo>
                    <a:pt x="42" y="46"/>
                    <a:pt x="42" y="46"/>
                    <a:pt x="42" y="46"/>
                  </a:cubicBezTo>
                  <a:cubicBezTo>
                    <a:pt x="44" y="46"/>
                    <a:pt x="44" y="46"/>
                    <a:pt x="44" y="46"/>
                  </a:cubicBezTo>
                  <a:cubicBezTo>
                    <a:pt x="44" y="45"/>
                    <a:pt x="44" y="45"/>
                    <a:pt x="44" y="45"/>
                  </a:cubicBezTo>
                  <a:cubicBezTo>
                    <a:pt x="44" y="45"/>
                    <a:pt x="44" y="45"/>
                    <a:pt x="44" y="45"/>
                  </a:cubicBezTo>
                  <a:cubicBezTo>
                    <a:pt x="43" y="44"/>
                    <a:pt x="43" y="44"/>
                    <a:pt x="43" y="44"/>
                  </a:cubicBezTo>
                  <a:cubicBezTo>
                    <a:pt x="43" y="44"/>
                    <a:pt x="43" y="44"/>
                    <a:pt x="43" y="44"/>
                  </a:cubicBezTo>
                  <a:cubicBezTo>
                    <a:pt x="42" y="42"/>
                    <a:pt x="42" y="42"/>
                    <a:pt x="42" y="42"/>
                  </a:cubicBezTo>
                  <a:cubicBezTo>
                    <a:pt x="42" y="43"/>
                    <a:pt x="42" y="43"/>
                    <a:pt x="42" y="43"/>
                  </a:cubicBezTo>
                  <a:cubicBezTo>
                    <a:pt x="42" y="44"/>
                    <a:pt x="42" y="44"/>
                    <a:pt x="42" y="44"/>
                  </a:cubicBezTo>
                  <a:cubicBezTo>
                    <a:pt x="41" y="45"/>
                    <a:pt x="41" y="45"/>
                    <a:pt x="41" y="45"/>
                  </a:cubicBezTo>
                  <a:cubicBezTo>
                    <a:pt x="40" y="45"/>
                    <a:pt x="40" y="45"/>
                    <a:pt x="40" y="45"/>
                  </a:cubicBezTo>
                  <a:cubicBezTo>
                    <a:pt x="40" y="45"/>
                    <a:pt x="40" y="45"/>
                    <a:pt x="40" y="45"/>
                  </a:cubicBezTo>
                  <a:cubicBezTo>
                    <a:pt x="41" y="45"/>
                    <a:pt x="41" y="45"/>
                    <a:pt x="41" y="45"/>
                  </a:cubicBezTo>
                  <a:cubicBezTo>
                    <a:pt x="41" y="46"/>
                    <a:pt x="41" y="46"/>
                    <a:pt x="41" y="46"/>
                  </a:cubicBezTo>
                  <a:close/>
                  <a:moveTo>
                    <a:pt x="52" y="18"/>
                  </a:moveTo>
                  <a:cubicBezTo>
                    <a:pt x="53" y="17"/>
                    <a:pt x="53" y="17"/>
                    <a:pt x="53" y="17"/>
                  </a:cubicBezTo>
                  <a:cubicBezTo>
                    <a:pt x="54" y="17"/>
                    <a:pt x="54" y="17"/>
                    <a:pt x="54" y="17"/>
                  </a:cubicBezTo>
                  <a:cubicBezTo>
                    <a:pt x="54" y="17"/>
                    <a:pt x="54" y="17"/>
                    <a:pt x="54" y="17"/>
                  </a:cubicBezTo>
                  <a:cubicBezTo>
                    <a:pt x="55" y="16"/>
                    <a:pt x="55" y="16"/>
                    <a:pt x="55" y="16"/>
                  </a:cubicBezTo>
                  <a:cubicBezTo>
                    <a:pt x="54" y="16"/>
                    <a:pt x="54" y="16"/>
                    <a:pt x="54" y="16"/>
                  </a:cubicBezTo>
                  <a:cubicBezTo>
                    <a:pt x="54" y="15"/>
                    <a:pt x="54" y="15"/>
                    <a:pt x="54" y="15"/>
                  </a:cubicBezTo>
                  <a:cubicBezTo>
                    <a:pt x="54" y="15"/>
                    <a:pt x="54" y="15"/>
                    <a:pt x="54" y="15"/>
                  </a:cubicBezTo>
                  <a:cubicBezTo>
                    <a:pt x="53" y="15"/>
                    <a:pt x="53" y="15"/>
                    <a:pt x="53" y="15"/>
                  </a:cubicBezTo>
                  <a:cubicBezTo>
                    <a:pt x="52" y="15"/>
                    <a:pt x="52" y="15"/>
                    <a:pt x="52" y="15"/>
                  </a:cubicBezTo>
                  <a:cubicBezTo>
                    <a:pt x="51" y="16"/>
                    <a:pt x="51" y="16"/>
                    <a:pt x="51" y="16"/>
                  </a:cubicBezTo>
                  <a:cubicBezTo>
                    <a:pt x="51" y="16"/>
                    <a:pt x="51" y="16"/>
                    <a:pt x="51" y="16"/>
                  </a:cubicBezTo>
                  <a:cubicBezTo>
                    <a:pt x="52" y="17"/>
                    <a:pt x="52" y="17"/>
                    <a:pt x="52" y="17"/>
                  </a:cubicBezTo>
                  <a:cubicBezTo>
                    <a:pt x="52" y="17"/>
                    <a:pt x="52" y="17"/>
                    <a:pt x="52" y="17"/>
                  </a:cubicBezTo>
                  <a:cubicBezTo>
                    <a:pt x="52" y="17"/>
                    <a:pt x="52" y="18"/>
                    <a:pt x="52" y="18"/>
                  </a:cubicBezTo>
                  <a:close/>
                  <a:moveTo>
                    <a:pt x="53" y="19"/>
                  </a:moveTo>
                  <a:cubicBezTo>
                    <a:pt x="53" y="19"/>
                    <a:pt x="53" y="19"/>
                    <a:pt x="53" y="19"/>
                  </a:cubicBezTo>
                  <a:cubicBezTo>
                    <a:pt x="54" y="18"/>
                    <a:pt x="54" y="18"/>
                    <a:pt x="54" y="18"/>
                  </a:cubicBezTo>
                  <a:cubicBezTo>
                    <a:pt x="54" y="19"/>
                    <a:pt x="54" y="19"/>
                    <a:pt x="54" y="19"/>
                  </a:cubicBezTo>
                  <a:cubicBezTo>
                    <a:pt x="53" y="19"/>
                    <a:pt x="53" y="19"/>
                    <a:pt x="53" y="19"/>
                  </a:cubicBezTo>
                  <a:close/>
                  <a:moveTo>
                    <a:pt x="54" y="22"/>
                  </a:moveTo>
                  <a:cubicBezTo>
                    <a:pt x="54" y="21"/>
                    <a:pt x="54" y="21"/>
                    <a:pt x="54" y="21"/>
                  </a:cubicBezTo>
                  <a:cubicBezTo>
                    <a:pt x="54" y="21"/>
                    <a:pt x="54" y="21"/>
                    <a:pt x="54" y="21"/>
                  </a:cubicBezTo>
                  <a:cubicBezTo>
                    <a:pt x="55" y="20"/>
                    <a:pt x="55" y="20"/>
                    <a:pt x="55" y="20"/>
                  </a:cubicBezTo>
                  <a:cubicBezTo>
                    <a:pt x="54" y="20"/>
                    <a:pt x="54" y="20"/>
                    <a:pt x="54" y="20"/>
                  </a:cubicBezTo>
                  <a:cubicBezTo>
                    <a:pt x="54" y="20"/>
                    <a:pt x="54" y="20"/>
                    <a:pt x="54" y="20"/>
                  </a:cubicBezTo>
                  <a:cubicBezTo>
                    <a:pt x="53" y="20"/>
                    <a:pt x="53" y="20"/>
                    <a:pt x="53" y="20"/>
                  </a:cubicBezTo>
                  <a:cubicBezTo>
                    <a:pt x="53" y="20"/>
                    <a:pt x="53" y="20"/>
                    <a:pt x="53" y="20"/>
                  </a:cubicBezTo>
                  <a:cubicBezTo>
                    <a:pt x="52" y="20"/>
                    <a:pt x="52" y="20"/>
                    <a:pt x="52" y="20"/>
                  </a:cubicBezTo>
                  <a:cubicBezTo>
                    <a:pt x="51" y="20"/>
                    <a:pt x="51" y="20"/>
                    <a:pt x="51" y="20"/>
                  </a:cubicBezTo>
                  <a:cubicBezTo>
                    <a:pt x="50" y="21"/>
                    <a:pt x="50" y="21"/>
                    <a:pt x="50" y="21"/>
                  </a:cubicBezTo>
                  <a:cubicBezTo>
                    <a:pt x="50" y="21"/>
                    <a:pt x="50" y="21"/>
                    <a:pt x="50" y="21"/>
                  </a:cubicBezTo>
                  <a:cubicBezTo>
                    <a:pt x="50" y="22"/>
                    <a:pt x="50" y="22"/>
                    <a:pt x="50" y="22"/>
                  </a:cubicBezTo>
                  <a:cubicBezTo>
                    <a:pt x="51" y="22"/>
                    <a:pt x="51" y="22"/>
                    <a:pt x="51" y="22"/>
                  </a:cubicBezTo>
                  <a:cubicBezTo>
                    <a:pt x="52" y="22"/>
                    <a:pt x="52" y="22"/>
                    <a:pt x="52" y="22"/>
                  </a:cubicBezTo>
                  <a:cubicBezTo>
                    <a:pt x="53" y="22"/>
                    <a:pt x="53" y="22"/>
                    <a:pt x="53" y="22"/>
                  </a:cubicBezTo>
                  <a:cubicBezTo>
                    <a:pt x="53" y="22"/>
                    <a:pt x="53" y="22"/>
                    <a:pt x="53" y="22"/>
                  </a:cubicBezTo>
                  <a:cubicBezTo>
                    <a:pt x="54" y="22"/>
                    <a:pt x="54" y="22"/>
                    <a:pt x="54" y="22"/>
                  </a:cubicBezTo>
                  <a:close/>
                  <a:moveTo>
                    <a:pt x="56" y="22"/>
                  </a:moveTo>
                  <a:cubicBezTo>
                    <a:pt x="55" y="21"/>
                    <a:pt x="55" y="21"/>
                    <a:pt x="55" y="21"/>
                  </a:cubicBezTo>
                  <a:cubicBezTo>
                    <a:pt x="56" y="20"/>
                    <a:pt x="56" y="20"/>
                    <a:pt x="56" y="20"/>
                  </a:cubicBezTo>
                  <a:cubicBezTo>
                    <a:pt x="56" y="20"/>
                    <a:pt x="56" y="20"/>
                    <a:pt x="56" y="20"/>
                  </a:cubicBezTo>
                  <a:cubicBezTo>
                    <a:pt x="57" y="21"/>
                    <a:pt x="57" y="21"/>
                    <a:pt x="57" y="21"/>
                  </a:cubicBezTo>
                  <a:cubicBezTo>
                    <a:pt x="57" y="21"/>
                    <a:pt x="57" y="21"/>
                    <a:pt x="57" y="21"/>
                  </a:cubicBezTo>
                  <a:cubicBezTo>
                    <a:pt x="57" y="22"/>
                    <a:pt x="57" y="22"/>
                    <a:pt x="57" y="22"/>
                  </a:cubicBezTo>
                  <a:cubicBezTo>
                    <a:pt x="56" y="22"/>
                    <a:pt x="56" y="22"/>
                    <a:pt x="56" y="22"/>
                  </a:cubicBezTo>
                  <a:cubicBezTo>
                    <a:pt x="56" y="22"/>
                    <a:pt x="56" y="22"/>
                    <a:pt x="56" y="22"/>
                  </a:cubicBezTo>
                  <a:close/>
                  <a:moveTo>
                    <a:pt x="52" y="26"/>
                  </a:moveTo>
                  <a:cubicBezTo>
                    <a:pt x="53" y="25"/>
                    <a:pt x="53" y="25"/>
                    <a:pt x="53" y="25"/>
                  </a:cubicBezTo>
                  <a:cubicBezTo>
                    <a:pt x="53" y="24"/>
                    <a:pt x="53" y="24"/>
                    <a:pt x="53" y="24"/>
                  </a:cubicBezTo>
                  <a:cubicBezTo>
                    <a:pt x="54" y="23"/>
                    <a:pt x="54" y="23"/>
                    <a:pt x="54" y="23"/>
                  </a:cubicBezTo>
                  <a:cubicBezTo>
                    <a:pt x="54" y="23"/>
                    <a:pt x="54" y="23"/>
                    <a:pt x="54" y="23"/>
                  </a:cubicBezTo>
                  <a:cubicBezTo>
                    <a:pt x="54" y="22"/>
                    <a:pt x="54" y="22"/>
                    <a:pt x="54" y="22"/>
                  </a:cubicBezTo>
                  <a:cubicBezTo>
                    <a:pt x="53" y="23"/>
                    <a:pt x="53" y="23"/>
                    <a:pt x="53" y="23"/>
                  </a:cubicBezTo>
                  <a:cubicBezTo>
                    <a:pt x="52" y="23"/>
                    <a:pt x="52" y="23"/>
                    <a:pt x="52" y="23"/>
                  </a:cubicBezTo>
                  <a:cubicBezTo>
                    <a:pt x="51" y="23"/>
                    <a:pt x="51" y="23"/>
                    <a:pt x="51" y="23"/>
                  </a:cubicBezTo>
                  <a:cubicBezTo>
                    <a:pt x="50" y="23"/>
                    <a:pt x="50" y="23"/>
                    <a:pt x="50" y="23"/>
                  </a:cubicBezTo>
                  <a:cubicBezTo>
                    <a:pt x="50" y="24"/>
                    <a:pt x="50" y="24"/>
                    <a:pt x="50" y="24"/>
                  </a:cubicBezTo>
                  <a:cubicBezTo>
                    <a:pt x="50" y="24"/>
                    <a:pt x="50" y="24"/>
                    <a:pt x="50" y="24"/>
                  </a:cubicBezTo>
                  <a:cubicBezTo>
                    <a:pt x="51" y="24"/>
                    <a:pt x="51" y="24"/>
                    <a:pt x="51" y="24"/>
                  </a:cubicBezTo>
                  <a:cubicBezTo>
                    <a:pt x="51" y="25"/>
                    <a:pt x="51" y="25"/>
                    <a:pt x="51" y="25"/>
                  </a:cubicBezTo>
                  <a:cubicBezTo>
                    <a:pt x="51" y="25"/>
                    <a:pt x="51" y="25"/>
                    <a:pt x="51" y="25"/>
                  </a:cubicBezTo>
                  <a:cubicBezTo>
                    <a:pt x="50" y="25"/>
                    <a:pt x="50" y="25"/>
                    <a:pt x="50" y="25"/>
                  </a:cubicBezTo>
                  <a:cubicBezTo>
                    <a:pt x="49" y="26"/>
                    <a:pt x="49" y="26"/>
                    <a:pt x="49" y="26"/>
                  </a:cubicBezTo>
                  <a:cubicBezTo>
                    <a:pt x="49" y="26"/>
                    <a:pt x="49" y="26"/>
                    <a:pt x="49" y="26"/>
                  </a:cubicBezTo>
                  <a:cubicBezTo>
                    <a:pt x="49" y="27"/>
                    <a:pt x="49" y="27"/>
                    <a:pt x="49" y="27"/>
                  </a:cubicBezTo>
                  <a:cubicBezTo>
                    <a:pt x="50" y="27"/>
                    <a:pt x="50" y="27"/>
                    <a:pt x="50" y="27"/>
                  </a:cubicBezTo>
                  <a:cubicBezTo>
                    <a:pt x="51" y="26"/>
                    <a:pt x="51" y="26"/>
                    <a:pt x="51" y="26"/>
                  </a:cubicBezTo>
                  <a:cubicBezTo>
                    <a:pt x="51" y="26"/>
                    <a:pt x="52" y="26"/>
                    <a:pt x="52" y="26"/>
                  </a:cubicBezTo>
                  <a:close/>
                  <a:moveTo>
                    <a:pt x="55" y="26"/>
                  </a:moveTo>
                  <a:cubicBezTo>
                    <a:pt x="54" y="26"/>
                    <a:pt x="54" y="26"/>
                    <a:pt x="54" y="26"/>
                  </a:cubicBezTo>
                  <a:cubicBezTo>
                    <a:pt x="53" y="26"/>
                    <a:pt x="53" y="26"/>
                    <a:pt x="53" y="26"/>
                  </a:cubicBezTo>
                  <a:cubicBezTo>
                    <a:pt x="53" y="26"/>
                    <a:pt x="53" y="26"/>
                    <a:pt x="53" y="26"/>
                  </a:cubicBezTo>
                  <a:cubicBezTo>
                    <a:pt x="53" y="25"/>
                    <a:pt x="53" y="25"/>
                    <a:pt x="53" y="25"/>
                  </a:cubicBezTo>
                  <a:cubicBezTo>
                    <a:pt x="54" y="25"/>
                    <a:pt x="54" y="25"/>
                    <a:pt x="54" y="25"/>
                  </a:cubicBezTo>
                  <a:cubicBezTo>
                    <a:pt x="54" y="24"/>
                    <a:pt x="54" y="24"/>
                    <a:pt x="54" y="24"/>
                  </a:cubicBezTo>
                  <a:cubicBezTo>
                    <a:pt x="55" y="25"/>
                    <a:pt x="55" y="25"/>
                    <a:pt x="55" y="25"/>
                  </a:cubicBezTo>
                  <a:cubicBezTo>
                    <a:pt x="55" y="25"/>
                    <a:pt x="55" y="25"/>
                    <a:pt x="55" y="25"/>
                  </a:cubicBezTo>
                  <a:cubicBezTo>
                    <a:pt x="55" y="26"/>
                    <a:pt x="55" y="26"/>
                    <a:pt x="55" y="26"/>
                  </a:cubicBezTo>
                  <a:close/>
                  <a:moveTo>
                    <a:pt x="57" y="28"/>
                  </a:moveTo>
                  <a:cubicBezTo>
                    <a:pt x="56" y="27"/>
                    <a:pt x="56" y="27"/>
                    <a:pt x="56" y="27"/>
                  </a:cubicBezTo>
                  <a:cubicBezTo>
                    <a:pt x="56" y="26"/>
                    <a:pt x="56" y="26"/>
                    <a:pt x="56" y="26"/>
                  </a:cubicBezTo>
                  <a:cubicBezTo>
                    <a:pt x="56" y="26"/>
                    <a:pt x="56" y="26"/>
                    <a:pt x="56" y="26"/>
                  </a:cubicBezTo>
                  <a:cubicBezTo>
                    <a:pt x="56" y="26"/>
                    <a:pt x="56" y="26"/>
                    <a:pt x="56" y="26"/>
                  </a:cubicBezTo>
                  <a:cubicBezTo>
                    <a:pt x="57" y="26"/>
                    <a:pt x="57" y="26"/>
                    <a:pt x="57" y="26"/>
                  </a:cubicBezTo>
                  <a:cubicBezTo>
                    <a:pt x="58" y="26"/>
                    <a:pt x="58" y="26"/>
                    <a:pt x="58" y="26"/>
                  </a:cubicBezTo>
                  <a:cubicBezTo>
                    <a:pt x="58" y="27"/>
                    <a:pt x="58" y="27"/>
                    <a:pt x="58" y="27"/>
                  </a:cubicBezTo>
                  <a:cubicBezTo>
                    <a:pt x="58" y="27"/>
                    <a:pt x="58" y="27"/>
                    <a:pt x="58" y="27"/>
                  </a:cubicBezTo>
                  <a:cubicBezTo>
                    <a:pt x="57" y="28"/>
                    <a:pt x="57" y="28"/>
                    <a:pt x="57" y="28"/>
                  </a:cubicBezTo>
                  <a:close/>
                  <a:moveTo>
                    <a:pt x="56" y="30"/>
                  </a:moveTo>
                  <a:cubicBezTo>
                    <a:pt x="55" y="29"/>
                    <a:pt x="55" y="29"/>
                    <a:pt x="55" y="29"/>
                  </a:cubicBezTo>
                  <a:cubicBezTo>
                    <a:pt x="54" y="28"/>
                    <a:pt x="54" y="28"/>
                    <a:pt x="54" y="28"/>
                  </a:cubicBezTo>
                  <a:cubicBezTo>
                    <a:pt x="52" y="27"/>
                    <a:pt x="52" y="27"/>
                    <a:pt x="52" y="27"/>
                  </a:cubicBezTo>
                  <a:cubicBezTo>
                    <a:pt x="51" y="27"/>
                    <a:pt x="51" y="27"/>
                    <a:pt x="51" y="27"/>
                  </a:cubicBezTo>
                  <a:cubicBezTo>
                    <a:pt x="51" y="27"/>
                    <a:pt x="51" y="27"/>
                    <a:pt x="51" y="27"/>
                  </a:cubicBezTo>
                  <a:cubicBezTo>
                    <a:pt x="51" y="27"/>
                    <a:pt x="51" y="27"/>
                    <a:pt x="51" y="27"/>
                  </a:cubicBezTo>
                  <a:cubicBezTo>
                    <a:pt x="52" y="27"/>
                    <a:pt x="52" y="27"/>
                    <a:pt x="52" y="27"/>
                  </a:cubicBezTo>
                  <a:cubicBezTo>
                    <a:pt x="53" y="27"/>
                    <a:pt x="53" y="27"/>
                    <a:pt x="53" y="27"/>
                  </a:cubicBezTo>
                  <a:cubicBezTo>
                    <a:pt x="54" y="27"/>
                    <a:pt x="54" y="27"/>
                    <a:pt x="54" y="27"/>
                  </a:cubicBezTo>
                  <a:cubicBezTo>
                    <a:pt x="56" y="28"/>
                    <a:pt x="56" y="28"/>
                    <a:pt x="56" y="28"/>
                  </a:cubicBezTo>
                  <a:cubicBezTo>
                    <a:pt x="56" y="28"/>
                    <a:pt x="56" y="28"/>
                    <a:pt x="56" y="28"/>
                  </a:cubicBezTo>
                  <a:cubicBezTo>
                    <a:pt x="57" y="28"/>
                    <a:pt x="57" y="28"/>
                    <a:pt x="57" y="28"/>
                  </a:cubicBezTo>
                  <a:cubicBezTo>
                    <a:pt x="57" y="28"/>
                    <a:pt x="57" y="28"/>
                    <a:pt x="57" y="28"/>
                  </a:cubicBezTo>
                  <a:cubicBezTo>
                    <a:pt x="57" y="29"/>
                    <a:pt x="57" y="29"/>
                    <a:pt x="57" y="29"/>
                  </a:cubicBezTo>
                  <a:cubicBezTo>
                    <a:pt x="57" y="30"/>
                    <a:pt x="57" y="30"/>
                    <a:pt x="57" y="30"/>
                  </a:cubicBezTo>
                  <a:cubicBezTo>
                    <a:pt x="56" y="30"/>
                    <a:pt x="56" y="30"/>
                    <a:pt x="56" y="30"/>
                  </a:cubicBezTo>
                  <a:close/>
                  <a:moveTo>
                    <a:pt x="57" y="32"/>
                  </a:moveTo>
                  <a:cubicBezTo>
                    <a:pt x="57" y="31"/>
                    <a:pt x="57" y="31"/>
                    <a:pt x="57" y="31"/>
                  </a:cubicBezTo>
                  <a:cubicBezTo>
                    <a:pt x="56" y="30"/>
                    <a:pt x="56" y="30"/>
                    <a:pt x="56" y="30"/>
                  </a:cubicBezTo>
                  <a:cubicBezTo>
                    <a:pt x="55" y="30"/>
                    <a:pt x="55" y="30"/>
                    <a:pt x="55" y="30"/>
                  </a:cubicBezTo>
                  <a:cubicBezTo>
                    <a:pt x="54" y="30"/>
                    <a:pt x="54" y="30"/>
                    <a:pt x="54" y="30"/>
                  </a:cubicBezTo>
                  <a:cubicBezTo>
                    <a:pt x="53" y="29"/>
                    <a:pt x="53" y="29"/>
                    <a:pt x="53" y="29"/>
                  </a:cubicBezTo>
                  <a:cubicBezTo>
                    <a:pt x="52" y="29"/>
                    <a:pt x="52" y="29"/>
                    <a:pt x="52" y="29"/>
                  </a:cubicBezTo>
                  <a:cubicBezTo>
                    <a:pt x="52" y="28"/>
                    <a:pt x="52" y="28"/>
                    <a:pt x="52" y="28"/>
                  </a:cubicBezTo>
                  <a:cubicBezTo>
                    <a:pt x="51" y="28"/>
                    <a:pt x="51" y="28"/>
                    <a:pt x="51" y="28"/>
                  </a:cubicBezTo>
                  <a:cubicBezTo>
                    <a:pt x="50" y="28"/>
                    <a:pt x="50" y="28"/>
                    <a:pt x="50" y="28"/>
                  </a:cubicBezTo>
                  <a:cubicBezTo>
                    <a:pt x="48" y="28"/>
                    <a:pt x="48" y="28"/>
                    <a:pt x="48" y="28"/>
                  </a:cubicBezTo>
                  <a:cubicBezTo>
                    <a:pt x="47" y="28"/>
                    <a:pt x="47" y="28"/>
                    <a:pt x="47" y="28"/>
                  </a:cubicBezTo>
                  <a:cubicBezTo>
                    <a:pt x="47" y="29"/>
                    <a:pt x="47" y="29"/>
                    <a:pt x="47" y="29"/>
                  </a:cubicBezTo>
                  <a:cubicBezTo>
                    <a:pt x="47" y="29"/>
                    <a:pt x="47" y="29"/>
                    <a:pt x="47" y="29"/>
                  </a:cubicBezTo>
                  <a:cubicBezTo>
                    <a:pt x="47" y="30"/>
                    <a:pt x="47" y="30"/>
                    <a:pt x="47" y="30"/>
                  </a:cubicBezTo>
                  <a:cubicBezTo>
                    <a:pt x="49" y="30"/>
                    <a:pt x="49" y="30"/>
                    <a:pt x="49" y="30"/>
                  </a:cubicBezTo>
                  <a:cubicBezTo>
                    <a:pt x="49" y="30"/>
                    <a:pt x="49" y="30"/>
                    <a:pt x="49" y="30"/>
                  </a:cubicBezTo>
                  <a:cubicBezTo>
                    <a:pt x="50" y="30"/>
                    <a:pt x="50" y="30"/>
                    <a:pt x="50" y="30"/>
                  </a:cubicBezTo>
                  <a:cubicBezTo>
                    <a:pt x="50" y="30"/>
                    <a:pt x="50" y="30"/>
                    <a:pt x="50" y="30"/>
                  </a:cubicBezTo>
                  <a:cubicBezTo>
                    <a:pt x="51" y="31"/>
                    <a:pt x="51" y="31"/>
                    <a:pt x="51" y="31"/>
                  </a:cubicBezTo>
                  <a:cubicBezTo>
                    <a:pt x="51" y="31"/>
                    <a:pt x="51" y="31"/>
                    <a:pt x="51" y="31"/>
                  </a:cubicBezTo>
                  <a:cubicBezTo>
                    <a:pt x="52" y="31"/>
                    <a:pt x="52" y="31"/>
                    <a:pt x="52" y="31"/>
                  </a:cubicBezTo>
                  <a:cubicBezTo>
                    <a:pt x="52" y="31"/>
                    <a:pt x="52" y="31"/>
                    <a:pt x="52" y="31"/>
                  </a:cubicBezTo>
                  <a:cubicBezTo>
                    <a:pt x="53" y="32"/>
                    <a:pt x="53" y="32"/>
                    <a:pt x="53" y="32"/>
                  </a:cubicBezTo>
                  <a:cubicBezTo>
                    <a:pt x="54" y="32"/>
                    <a:pt x="54" y="32"/>
                    <a:pt x="54" y="32"/>
                  </a:cubicBezTo>
                  <a:cubicBezTo>
                    <a:pt x="55" y="32"/>
                    <a:pt x="55" y="32"/>
                    <a:pt x="55" y="32"/>
                  </a:cubicBezTo>
                  <a:cubicBezTo>
                    <a:pt x="56" y="32"/>
                    <a:pt x="56" y="32"/>
                    <a:pt x="56" y="32"/>
                  </a:cubicBezTo>
                  <a:cubicBezTo>
                    <a:pt x="57" y="32"/>
                    <a:pt x="57" y="32"/>
                    <a:pt x="57" y="32"/>
                  </a:cubicBezTo>
                  <a:close/>
                  <a:moveTo>
                    <a:pt x="50" y="33"/>
                  </a:moveTo>
                  <a:cubicBezTo>
                    <a:pt x="50" y="33"/>
                    <a:pt x="50" y="33"/>
                    <a:pt x="50" y="33"/>
                  </a:cubicBezTo>
                  <a:cubicBezTo>
                    <a:pt x="49" y="33"/>
                    <a:pt x="49" y="33"/>
                    <a:pt x="49" y="33"/>
                  </a:cubicBezTo>
                  <a:cubicBezTo>
                    <a:pt x="48" y="33"/>
                    <a:pt x="48" y="33"/>
                    <a:pt x="48" y="33"/>
                  </a:cubicBezTo>
                  <a:cubicBezTo>
                    <a:pt x="48" y="32"/>
                    <a:pt x="48" y="32"/>
                    <a:pt x="48" y="32"/>
                  </a:cubicBezTo>
                  <a:cubicBezTo>
                    <a:pt x="47" y="32"/>
                    <a:pt x="47" y="32"/>
                    <a:pt x="47" y="32"/>
                  </a:cubicBezTo>
                  <a:cubicBezTo>
                    <a:pt x="48" y="32"/>
                    <a:pt x="48" y="32"/>
                    <a:pt x="48" y="32"/>
                  </a:cubicBezTo>
                  <a:cubicBezTo>
                    <a:pt x="49" y="31"/>
                    <a:pt x="49" y="31"/>
                    <a:pt x="49" y="31"/>
                  </a:cubicBezTo>
                  <a:cubicBezTo>
                    <a:pt x="50" y="32"/>
                    <a:pt x="50" y="32"/>
                    <a:pt x="50" y="32"/>
                  </a:cubicBezTo>
                  <a:cubicBezTo>
                    <a:pt x="50" y="31"/>
                    <a:pt x="50" y="31"/>
                    <a:pt x="50" y="31"/>
                  </a:cubicBezTo>
                  <a:cubicBezTo>
                    <a:pt x="51" y="32"/>
                    <a:pt x="51" y="32"/>
                    <a:pt x="51" y="32"/>
                  </a:cubicBezTo>
                  <a:cubicBezTo>
                    <a:pt x="51" y="32"/>
                    <a:pt x="51" y="32"/>
                    <a:pt x="51" y="32"/>
                  </a:cubicBezTo>
                  <a:cubicBezTo>
                    <a:pt x="51" y="32"/>
                    <a:pt x="51" y="32"/>
                    <a:pt x="51" y="32"/>
                  </a:cubicBezTo>
                  <a:cubicBezTo>
                    <a:pt x="52" y="32"/>
                    <a:pt x="52" y="32"/>
                    <a:pt x="52" y="32"/>
                  </a:cubicBezTo>
                  <a:cubicBezTo>
                    <a:pt x="52" y="32"/>
                    <a:pt x="52" y="32"/>
                    <a:pt x="52" y="32"/>
                  </a:cubicBezTo>
                  <a:cubicBezTo>
                    <a:pt x="52" y="33"/>
                    <a:pt x="52" y="33"/>
                    <a:pt x="52" y="33"/>
                  </a:cubicBezTo>
                  <a:cubicBezTo>
                    <a:pt x="50" y="33"/>
                    <a:pt x="50" y="33"/>
                    <a:pt x="50" y="33"/>
                  </a:cubicBezTo>
                  <a:close/>
                  <a:moveTo>
                    <a:pt x="48" y="38"/>
                  </a:moveTo>
                  <a:cubicBezTo>
                    <a:pt x="48" y="37"/>
                    <a:pt x="48" y="37"/>
                    <a:pt x="48" y="37"/>
                  </a:cubicBezTo>
                  <a:cubicBezTo>
                    <a:pt x="48" y="36"/>
                    <a:pt x="48" y="36"/>
                    <a:pt x="48" y="36"/>
                  </a:cubicBezTo>
                  <a:cubicBezTo>
                    <a:pt x="47" y="36"/>
                    <a:pt x="47" y="36"/>
                    <a:pt x="47" y="36"/>
                  </a:cubicBezTo>
                  <a:cubicBezTo>
                    <a:pt x="47" y="37"/>
                    <a:pt x="47" y="37"/>
                    <a:pt x="47" y="37"/>
                  </a:cubicBezTo>
                  <a:cubicBezTo>
                    <a:pt x="47" y="37"/>
                    <a:pt x="47" y="37"/>
                    <a:pt x="47" y="37"/>
                  </a:cubicBezTo>
                  <a:cubicBezTo>
                    <a:pt x="47" y="38"/>
                    <a:pt x="47" y="38"/>
                    <a:pt x="47" y="38"/>
                  </a:cubicBezTo>
                  <a:cubicBezTo>
                    <a:pt x="48" y="38"/>
                    <a:pt x="48" y="38"/>
                    <a:pt x="48" y="38"/>
                  </a:cubicBezTo>
                  <a:cubicBezTo>
                    <a:pt x="48" y="38"/>
                    <a:pt x="48" y="38"/>
                    <a:pt x="48" y="38"/>
                  </a:cubicBezTo>
                  <a:close/>
                  <a:moveTo>
                    <a:pt x="49" y="37"/>
                  </a:moveTo>
                  <a:cubicBezTo>
                    <a:pt x="49" y="37"/>
                    <a:pt x="49" y="37"/>
                    <a:pt x="49" y="37"/>
                  </a:cubicBezTo>
                  <a:cubicBezTo>
                    <a:pt x="50" y="37"/>
                    <a:pt x="50" y="37"/>
                    <a:pt x="50" y="37"/>
                  </a:cubicBezTo>
                  <a:cubicBezTo>
                    <a:pt x="49" y="36"/>
                    <a:pt x="49" y="36"/>
                    <a:pt x="49" y="36"/>
                  </a:cubicBezTo>
                  <a:cubicBezTo>
                    <a:pt x="49" y="35"/>
                    <a:pt x="49" y="35"/>
                    <a:pt x="49" y="35"/>
                  </a:cubicBezTo>
                  <a:cubicBezTo>
                    <a:pt x="48" y="36"/>
                    <a:pt x="48" y="36"/>
                    <a:pt x="48" y="36"/>
                  </a:cubicBezTo>
                  <a:cubicBezTo>
                    <a:pt x="48" y="36"/>
                    <a:pt x="48" y="36"/>
                    <a:pt x="48" y="36"/>
                  </a:cubicBezTo>
                  <a:cubicBezTo>
                    <a:pt x="49" y="37"/>
                    <a:pt x="49" y="37"/>
                    <a:pt x="49" y="37"/>
                  </a:cubicBezTo>
                  <a:close/>
                  <a:moveTo>
                    <a:pt x="51" y="37"/>
                  </a:moveTo>
                  <a:cubicBezTo>
                    <a:pt x="51" y="37"/>
                    <a:pt x="52" y="37"/>
                    <a:pt x="52" y="37"/>
                  </a:cubicBezTo>
                  <a:cubicBezTo>
                    <a:pt x="52" y="36"/>
                    <a:pt x="52" y="36"/>
                    <a:pt x="52" y="36"/>
                  </a:cubicBezTo>
                  <a:cubicBezTo>
                    <a:pt x="51" y="36"/>
                    <a:pt x="51" y="36"/>
                    <a:pt x="51" y="36"/>
                  </a:cubicBezTo>
                  <a:cubicBezTo>
                    <a:pt x="50" y="36"/>
                    <a:pt x="50" y="36"/>
                    <a:pt x="50" y="36"/>
                  </a:cubicBezTo>
                  <a:cubicBezTo>
                    <a:pt x="50" y="36"/>
                    <a:pt x="50" y="36"/>
                    <a:pt x="50" y="36"/>
                  </a:cubicBezTo>
                  <a:cubicBezTo>
                    <a:pt x="51" y="37"/>
                    <a:pt x="51" y="37"/>
                    <a:pt x="51" y="37"/>
                  </a:cubicBezTo>
                  <a:close/>
                  <a:moveTo>
                    <a:pt x="51" y="39"/>
                  </a:moveTo>
                  <a:cubicBezTo>
                    <a:pt x="51" y="38"/>
                    <a:pt x="51" y="38"/>
                    <a:pt x="51" y="38"/>
                  </a:cubicBezTo>
                  <a:cubicBezTo>
                    <a:pt x="51" y="38"/>
                    <a:pt x="51" y="38"/>
                    <a:pt x="51" y="38"/>
                  </a:cubicBezTo>
                  <a:cubicBezTo>
                    <a:pt x="51" y="37"/>
                    <a:pt x="51" y="37"/>
                    <a:pt x="51" y="37"/>
                  </a:cubicBezTo>
                  <a:cubicBezTo>
                    <a:pt x="50" y="37"/>
                    <a:pt x="50" y="37"/>
                    <a:pt x="50" y="37"/>
                  </a:cubicBezTo>
                  <a:cubicBezTo>
                    <a:pt x="50" y="37"/>
                    <a:pt x="50" y="37"/>
                    <a:pt x="50" y="37"/>
                  </a:cubicBezTo>
                  <a:cubicBezTo>
                    <a:pt x="50" y="38"/>
                    <a:pt x="50" y="38"/>
                    <a:pt x="50" y="38"/>
                  </a:cubicBezTo>
                  <a:cubicBezTo>
                    <a:pt x="50" y="38"/>
                    <a:pt x="50" y="38"/>
                    <a:pt x="50" y="38"/>
                  </a:cubicBezTo>
                  <a:cubicBezTo>
                    <a:pt x="51" y="39"/>
                    <a:pt x="51" y="39"/>
                    <a:pt x="51" y="39"/>
                  </a:cubicBezTo>
                  <a:close/>
                  <a:moveTo>
                    <a:pt x="49" y="41"/>
                  </a:moveTo>
                  <a:cubicBezTo>
                    <a:pt x="49" y="40"/>
                    <a:pt x="49" y="40"/>
                    <a:pt x="49" y="40"/>
                  </a:cubicBezTo>
                  <a:cubicBezTo>
                    <a:pt x="49" y="40"/>
                    <a:pt x="49" y="40"/>
                    <a:pt x="49" y="40"/>
                  </a:cubicBezTo>
                  <a:cubicBezTo>
                    <a:pt x="48" y="39"/>
                    <a:pt x="48" y="39"/>
                    <a:pt x="48" y="39"/>
                  </a:cubicBezTo>
                  <a:cubicBezTo>
                    <a:pt x="47" y="39"/>
                    <a:pt x="47" y="39"/>
                    <a:pt x="47" y="39"/>
                  </a:cubicBezTo>
                  <a:cubicBezTo>
                    <a:pt x="47" y="40"/>
                    <a:pt x="47" y="40"/>
                    <a:pt x="47" y="40"/>
                  </a:cubicBezTo>
                  <a:cubicBezTo>
                    <a:pt x="47" y="40"/>
                    <a:pt x="47" y="40"/>
                    <a:pt x="47" y="40"/>
                  </a:cubicBezTo>
                  <a:cubicBezTo>
                    <a:pt x="47" y="41"/>
                    <a:pt x="47" y="41"/>
                    <a:pt x="47" y="41"/>
                  </a:cubicBezTo>
                  <a:cubicBezTo>
                    <a:pt x="46" y="41"/>
                    <a:pt x="46" y="41"/>
                    <a:pt x="46" y="41"/>
                  </a:cubicBezTo>
                  <a:cubicBezTo>
                    <a:pt x="47" y="42"/>
                    <a:pt x="47" y="42"/>
                    <a:pt x="47" y="42"/>
                  </a:cubicBezTo>
                  <a:cubicBezTo>
                    <a:pt x="48" y="42"/>
                    <a:pt x="48" y="42"/>
                    <a:pt x="48" y="42"/>
                  </a:cubicBezTo>
                  <a:cubicBezTo>
                    <a:pt x="49" y="42"/>
                    <a:pt x="49" y="42"/>
                    <a:pt x="49" y="42"/>
                  </a:cubicBezTo>
                  <a:cubicBezTo>
                    <a:pt x="49" y="41"/>
                    <a:pt x="49" y="41"/>
                    <a:pt x="49" y="41"/>
                  </a:cubicBezTo>
                  <a:close/>
                  <a:moveTo>
                    <a:pt x="50" y="39"/>
                  </a:moveTo>
                  <a:cubicBezTo>
                    <a:pt x="50" y="40"/>
                    <a:pt x="50" y="40"/>
                    <a:pt x="50" y="40"/>
                  </a:cubicBezTo>
                  <a:cubicBezTo>
                    <a:pt x="50" y="41"/>
                    <a:pt x="50" y="41"/>
                    <a:pt x="50" y="41"/>
                  </a:cubicBezTo>
                  <a:cubicBezTo>
                    <a:pt x="51" y="41"/>
                    <a:pt x="51" y="41"/>
                    <a:pt x="51" y="41"/>
                  </a:cubicBezTo>
                  <a:cubicBezTo>
                    <a:pt x="51" y="40"/>
                    <a:pt x="51" y="40"/>
                    <a:pt x="51" y="40"/>
                  </a:cubicBezTo>
                  <a:cubicBezTo>
                    <a:pt x="51" y="40"/>
                    <a:pt x="51" y="40"/>
                    <a:pt x="51" y="40"/>
                  </a:cubicBezTo>
                  <a:cubicBezTo>
                    <a:pt x="50" y="39"/>
                    <a:pt x="50" y="39"/>
                    <a:pt x="50" y="39"/>
                  </a:cubicBezTo>
                  <a:close/>
                  <a:moveTo>
                    <a:pt x="57" y="30"/>
                  </a:moveTo>
                  <a:cubicBezTo>
                    <a:pt x="57" y="30"/>
                    <a:pt x="57" y="30"/>
                    <a:pt x="57" y="30"/>
                  </a:cubicBezTo>
                  <a:cubicBezTo>
                    <a:pt x="58" y="30"/>
                    <a:pt x="58" y="30"/>
                    <a:pt x="58" y="30"/>
                  </a:cubicBezTo>
                  <a:cubicBezTo>
                    <a:pt x="58" y="29"/>
                    <a:pt x="58" y="29"/>
                    <a:pt x="58" y="29"/>
                  </a:cubicBezTo>
                  <a:cubicBezTo>
                    <a:pt x="58" y="28"/>
                    <a:pt x="58" y="28"/>
                    <a:pt x="58" y="28"/>
                  </a:cubicBezTo>
                  <a:cubicBezTo>
                    <a:pt x="59" y="28"/>
                    <a:pt x="59" y="28"/>
                    <a:pt x="59" y="28"/>
                  </a:cubicBezTo>
                  <a:cubicBezTo>
                    <a:pt x="59" y="29"/>
                    <a:pt x="59" y="29"/>
                    <a:pt x="59" y="29"/>
                  </a:cubicBezTo>
                  <a:cubicBezTo>
                    <a:pt x="59" y="30"/>
                    <a:pt x="59" y="30"/>
                    <a:pt x="59" y="30"/>
                  </a:cubicBezTo>
                  <a:cubicBezTo>
                    <a:pt x="59" y="30"/>
                    <a:pt x="59" y="30"/>
                    <a:pt x="59" y="30"/>
                  </a:cubicBezTo>
                  <a:cubicBezTo>
                    <a:pt x="59" y="30"/>
                    <a:pt x="59" y="30"/>
                    <a:pt x="59" y="30"/>
                  </a:cubicBezTo>
                  <a:cubicBezTo>
                    <a:pt x="58" y="31"/>
                    <a:pt x="58" y="31"/>
                    <a:pt x="58" y="31"/>
                  </a:cubicBezTo>
                  <a:cubicBezTo>
                    <a:pt x="57" y="31"/>
                    <a:pt x="57" y="31"/>
                    <a:pt x="57" y="31"/>
                  </a:cubicBezTo>
                  <a:cubicBezTo>
                    <a:pt x="57" y="30"/>
                    <a:pt x="57" y="30"/>
                    <a:pt x="57" y="30"/>
                  </a:cubicBezTo>
                  <a:close/>
                  <a:moveTo>
                    <a:pt x="52" y="39"/>
                  </a:moveTo>
                  <a:cubicBezTo>
                    <a:pt x="52" y="40"/>
                    <a:pt x="52" y="40"/>
                    <a:pt x="52" y="40"/>
                  </a:cubicBezTo>
                  <a:cubicBezTo>
                    <a:pt x="53" y="40"/>
                    <a:pt x="53" y="40"/>
                    <a:pt x="53" y="40"/>
                  </a:cubicBezTo>
                  <a:cubicBezTo>
                    <a:pt x="54" y="40"/>
                    <a:pt x="54" y="40"/>
                    <a:pt x="54" y="40"/>
                  </a:cubicBezTo>
                  <a:cubicBezTo>
                    <a:pt x="54" y="39"/>
                    <a:pt x="54" y="39"/>
                    <a:pt x="54" y="39"/>
                  </a:cubicBezTo>
                  <a:cubicBezTo>
                    <a:pt x="54" y="39"/>
                    <a:pt x="54" y="39"/>
                    <a:pt x="54" y="39"/>
                  </a:cubicBezTo>
                  <a:cubicBezTo>
                    <a:pt x="53" y="38"/>
                    <a:pt x="53" y="38"/>
                    <a:pt x="53" y="38"/>
                  </a:cubicBezTo>
                  <a:cubicBezTo>
                    <a:pt x="53" y="38"/>
                    <a:pt x="53" y="38"/>
                    <a:pt x="53" y="38"/>
                  </a:cubicBezTo>
                  <a:cubicBezTo>
                    <a:pt x="52" y="39"/>
                    <a:pt x="52" y="39"/>
                    <a:pt x="52" y="39"/>
                  </a:cubicBezTo>
                  <a:cubicBezTo>
                    <a:pt x="52" y="39"/>
                    <a:pt x="52" y="39"/>
                    <a:pt x="52" y="39"/>
                  </a:cubicBezTo>
                  <a:close/>
                  <a:moveTo>
                    <a:pt x="52" y="38"/>
                  </a:moveTo>
                  <a:cubicBezTo>
                    <a:pt x="53" y="38"/>
                    <a:pt x="53" y="38"/>
                    <a:pt x="53" y="38"/>
                  </a:cubicBezTo>
                  <a:cubicBezTo>
                    <a:pt x="53" y="37"/>
                    <a:pt x="53" y="37"/>
                    <a:pt x="53" y="37"/>
                  </a:cubicBezTo>
                  <a:cubicBezTo>
                    <a:pt x="53" y="37"/>
                    <a:pt x="53" y="37"/>
                    <a:pt x="53" y="37"/>
                  </a:cubicBezTo>
                  <a:cubicBezTo>
                    <a:pt x="53" y="37"/>
                    <a:pt x="53" y="37"/>
                    <a:pt x="53" y="37"/>
                  </a:cubicBezTo>
                  <a:cubicBezTo>
                    <a:pt x="52" y="38"/>
                    <a:pt x="52" y="38"/>
                    <a:pt x="52" y="38"/>
                  </a:cubicBezTo>
                  <a:close/>
                  <a:moveTo>
                    <a:pt x="54" y="37"/>
                  </a:moveTo>
                  <a:cubicBezTo>
                    <a:pt x="54" y="37"/>
                    <a:pt x="54" y="37"/>
                    <a:pt x="54" y="37"/>
                  </a:cubicBezTo>
                  <a:cubicBezTo>
                    <a:pt x="54" y="37"/>
                    <a:pt x="54" y="37"/>
                    <a:pt x="54" y="37"/>
                  </a:cubicBezTo>
                  <a:cubicBezTo>
                    <a:pt x="55" y="37"/>
                    <a:pt x="55" y="37"/>
                    <a:pt x="55" y="37"/>
                  </a:cubicBezTo>
                  <a:cubicBezTo>
                    <a:pt x="55" y="37"/>
                    <a:pt x="55" y="37"/>
                    <a:pt x="55" y="37"/>
                  </a:cubicBezTo>
                  <a:cubicBezTo>
                    <a:pt x="55" y="37"/>
                    <a:pt x="55" y="37"/>
                    <a:pt x="55" y="37"/>
                  </a:cubicBezTo>
                  <a:cubicBezTo>
                    <a:pt x="54" y="37"/>
                    <a:pt x="54" y="37"/>
                    <a:pt x="54" y="37"/>
                  </a:cubicBezTo>
                  <a:cubicBezTo>
                    <a:pt x="54" y="37"/>
                    <a:pt x="54" y="37"/>
                    <a:pt x="54" y="37"/>
                  </a:cubicBezTo>
                  <a:cubicBezTo>
                    <a:pt x="54" y="37"/>
                    <a:pt x="54" y="37"/>
                    <a:pt x="54" y="37"/>
                  </a:cubicBezTo>
                  <a:close/>
                  <a:moveTo>
                    <a:pt x="54" y="34"/>
                  </a:moveTo>
                  <a:cubicBezTo>
                    <a:pt x="53" y="34"/>
                    <a:pt x="53" y="34"/>
                    <a:pt x="53" y="34"/>
                  </a:cubicBezTo>
                  <a:cubicBezTo>
                    <a:pt x="53" y="34"/>
                    <a:pt x="53" y="34"/>
                    <a:pt x="53" y="34"/>
                  </a:cubicBezTo>
                  <a:cubicBezTo>
                    <a:pt x="52" y="34"/>
                    <a:pt x="52" y="34"/>
                    <a:pt x="52" y="34"/>
                  </a:cubicBezTo>
                  <a:cubicBezTo>
                    <a:pt x="52" y="33"/>
                    <a:pt x="52" y="33"/>
                    <a:pt x="52" y="33"/>
                  </a:cubicBezTo>
                  <a:cubicBezTo>
                    <a:pt x="53" y="32"/>
                    <a:pt x="53" y="32"/>
                    <a:pt x="53" y="32"/>
                  </a:cubicBezTo>
                  <a:cubicBezTo>
                    <a:pt x="54" y="32"/>
                    <a:pt x="54" y="32"/>
                    <a:pt x="54" y="32"/>
                  </a:cubicBezTo>
                  <a:cubicBezTo>
                    <a:pt x="55" y="32"/>
                    <a:pt x="55" y="32"/>
                    <a:pt x="55" y="32"/>
                  </a:cubicBezTo>
                  <a:cubicBezTo>
                    <a:pt x="55" y="33"/>
                    <a:pt x="55" y="33"/>
                    <a:pt x="55" y="33"/>
                  </a:cubicBezTo>
                  <a:cubicBezTo>
                    <a:pt x="56" y="33"/>
                    <a:pt x="56" y="33"/>
                    <a:pt x="56" y="33"/>
                  </a:cubicBezTo>
                  <a:cubicBezTo>
                    <a:pt x="56" y="34"/>
                    <a:pt x="56" y="34"/>
                    <a:pt x="56" y="34"/>
                  </a:cubicBezTo>
                  <a:cubicBezTo>
                    <a:pt x="55" y="34"/>
                    <a:pt x="55" y="34"/>
                    <a:pt x="55" y="34"/>
                  </a:cubicBezTo>
                  <a:cubicBezTo>
                    <a:pt x="54" y="34"/>
                    <a:pt x="54" y="34"/>
                    <a:pt x="54" y="34"/>
                  </a:cubicBezTo>
                  <a:cubicBezTo>
                    <a:pt x="54" y="34"/>
                    <a:pt x="54" y="34"/>
                    <a:pt x="54" y="34"/>
                  </a:cubicBezTo>
                  <a:close/>
                  <a:moveTo>
                    <a:pt x="57" y="33"/>
                  </a:moveTo>
                  <a:cubicBezTo>
                    <a:pt x="58" y="34"/>
                    <a:pt x="58" y="34"/>
                    <a:pt x="58" y="34"/>
                  </a:cubicBezTo>
                  <a:cubicBezTo>
                    <a:pt x="58" y="34"/>
                    <a:pt x="58" y="34"/>
                    <a:pt x="58" y="34"/>
                  </a:cubicBezTo>
                  <a:cubicBezTo>
                    <a:pt x="59" y="34"/>
                    <a:pt x="59" y="34"/>
                    <a:pt x="59" y="34"/>
                  </a:cubicBezTo>
                  <a:cubicBezTo>
                    <a:pt x="59" y="33"/>
                    <a:pt x="59" y="33"/>
                    <a:pt x="59" y="33"/>
                  </a:cubicBezTo>
                  <a:cubicBezTo>
                    <a:pt x="59" y="33"/>
                    <a:pt x="59" y="33"/>
                    <a:pt x="59" y="33"/>
                  </a:cubicBezTo>
                  <a:cubicBezTo>
                    <a:pt x="58" y="33"/>
                    <a:pt x="58" y="33"/>
                    <a:pt x="58" y="33"/>
                  </a:cubicBezTo>
                  <a:cubicBezTo>
                    <a:pt x="58" y="33"/>
                    <a:pt x="58" y="33"/>
                    <a:pt x="58" y="33"/>
                  </a:cubicBezTo>
                  <a:cubicBezTo>
                    <a:pt x="57" y="33"/>
                    <a:pt x="57" y="33"/>
                    <a:pt x="57" y="33"/>
                  </a:cubicBezTo>
                  <a:close/>
                  <a:moveTo>
                    <a:pt x="59" y="41"/>
                  </a:moveTo>
                  <a:cubicBezTo>
                    <a:pt x="59" y="41"/>
                    <a:pt x="59" y="41"/>
                    <a:pt x="59" y="41"/>
                  </a:cubicBezTo>
                  <a:cubicBezTo>
                    <a:pt x="59" y="40"/>
                    <a:pt x="59" y="40"/>
                    <a:pt x="59" y="40"/>
                  </a:cubicBezTo>
                  <a:cubicBezTo>
                    <a:pt x="59" y="39"/>
                    <a:pt x="59" y="39"/>
                    <a:pt x="59" y="39"/>
                  </a:cubicBezTo>
                  <a:cubicBezTo>
                    <a:pt x="59" y="38"/>
                    <a:pt x="59" y="38"/>
                    <a:pt x="59" y="38"/>
                  </a:cubicBezTo>
                  <a:cubicBezTo>
                    <a:pt x="58" y="37"/>
                    <a:pt x="58" y="37"/>
                    <a:pt x="58" y="37"/>
                  </a:cubicBezTo>
                  <a:cubicBezTo>
                    <a:pt x="57" y="37"/>
                    <a:pt x="57" y="37"/>
                    <a:pt x="57" y="37"/>
                  </a:cubicBezTo>
                  <a:cubicBezTo>
                    <a:pt x="57" y="37"/>
                    <a:pt x="57" y="37"/>
                    <a:pt x="57" y="37"/>
                  </a:cubicBezTo>
                  <a:cubicBezTo>
                    <a:pt x="56" y="37"/>
                    <a:pt x="56" y="37"/>
                    <a:pt x="56" y="37"/>
                  </a:cubicBezTo>
                  <a:cubicBezTo>
                    <a:pt x="55" y="38"/>
                    <a:pt x="55" y="38"/>
                    <a:pt x="55" y="38"/>
                  </a:cubicBezTo>
                  <a:cubicBezTo>
                    <a:pt x="55" y="38"/>
                    <a:pt x="55" y="38"/>
                    <a:pt x="55" y="38"/>
                  </a:cubicBezTo>
                  <a:cubicBezTo>
                    <a:pt x="55" y="39"/>
                    <a:pt x="55" y="39"/>
                    <a:pt x="55" y="39"/>
                  </a:cubicBezTo>
                  <a:cubicBezTo>
                    <a:pt x="56" y="41"/>
                    <a:pt x="56" y="41"/>
                    <a:pt x="56" y="41"/>
                  </a:cubicBezTo>
                  <a:cubicBezTo>
                    <a:pt x="56" y="41"/>
                    <a:pt x="56" y="41"/>
                    <a:pt x="56" y="41"/>
                  </a:cubicBezTo>
                  <a:cubicBezTo>
                    <a:pt x="57" y="41"/>
                    <a:pt x="57" y="41"/>
                    <a:pt x="57" y="41"/>
                  </a:cubicBezTo>
                  <a:cubicBezTo>
                    <a:pt x="58" y="41"/>
                    <a:pt x="58" y="41"/>
                    <a:pt x="58" y="41"/>
                  </a:cubicBezTo>
                  <a:cubicBezTo>
                    <a:pt x="59" y="41"/>
                    <a:pt x="59" y="41"/>
                    <a:pt x="59" y="41"/>
                  </a:cubicBezTo>
                  <a:close/>
                  <a:moveTo>
                    <a:pt x="61" y="40"/>
                  </a:moveTo>
                  <a:cubicBezTo>
                    <a:pt x="61" y="40"/>
                    <a:pt x="61" y="40"/>
                    <a:pt x="61" y="40"/>
                  </a:cubicBezTo>
                  <a:cubicBezTo>
                    <a:pt x="61" y="39"/>
                    <a:pt x="61" y="39"/>
                    <a:pt x="61" y="39"/>
                  </a:cubicBezTo>
                  <a:cubicBezTo>
                    <a:pt x="61" y="39"/>
                    <a:pt x="61" y="39"/>
                    <a:pt x="61" y="39"/>
                  </a:cubicBezTo>
                  <a:cubicBezTo>
                    <a:pt x="61" y="39"/>
                    <a:pt x="61" y="39"/>
                    <a:pt x="61" y="39"/>
                  </a:cubicBezTo>
                  <a:cubicBezTo>
                    <a:pt x="62" y="38"/>
                    <a:pt x="62" y="38"/>
                    <a:pt x="62" y="38"/>
                  </a:cubicBezTo>
                  <a:cubicBezTo>
                    <a:pt x="62" y="37"/>
                    <a:pt x="62" y="37"/>
                    <a:pt x="62" y="37"/>
                  </a:cubicBezTo>
                  <a:cubicBezTo>
                    <a:pt x="63" y="37"/>
                    <a:pt x="63" y="37"/>
                    <a:pt x="63" y="37"/>
                  </a:cubicBezTo>
                  <a:cubicBezTo>
                    <a:pt x="64" y="37"/>
                    <a:pt x="64" y="37"/>
                    <a:pt x="64" y="37"/>
                  </a:cubicBezTo>
                  <a:cubicBezTo>
                    <a:pt x="64" y="36"/>
                    <a:pt x="64" y="36"/>
                    <a:pt x="64" y="36"/>
                  </a:cubicBezTo>
                  <a:cubicBezTo>
                    <a:pt x="63" y="36"/>
                    <a:pt x="63" y="36"/>
                    <a:pt x="63" y="36"/>
                  </a:cubicBezTo>
                  <a:cubicBezTo>
                    <a:pt x="62" y="36"/>
                    <a:pt x="62" y="36"/>
                    <a:pt x="62" y="36"/>
                  </a:cubicBezTo>
                  <a:cubicBezTo>
                    <a:pt x="61" y="36"/>
                    <a:pt x="61" y="36"/>
                    <a:pt x="61" y="36"/>
                  </a:cubicBezTo>
                  <a:cubicBezTo>
                    <a:pt x="60" y="35"/>
                    <a:pt x="60" y="35"/>
                    <a:pt x="60" y="35"/>
                  </a:cubicBezTo>
                  <a:cubicBezTo>
                    <a:pt x="59" y="35"/>
                    <a:pt x="59" y="35"/>
                    <a:pt x="59" y="35"/>
                  </a:cubicBezTo>
                  <a:cubicBezTo>
                    <a:pt x="58" y="35"/>
                    <a:pt x="58" y="35"/>
                    <a:pt x="58" y="35"/>
                  </a:cubicBezTo>
                  <a:cubicBezTo>
                    <a:pt x="58" y="35"/>
                    <a:pt x="58" y="35"/>
                    <a:pt x="58" y="35"/>
                  </a:cubicBezTo>
                  <a:cubicBezTo>
                    <a:pt x="58" y="36"/>
                    <a:pt x="58" y="36"/>
                    <a:pt x="58" y="36"/>
                  </a:cubicBezTo>
                  <a:cubicBezTo>
                    <a:pt x="59" y="37"/>
                    <a:pt x="59" y="37"/>
                    <a:pt x="59" y="37"/>
                  </a:cubicBezTo>
                  <a:cubicBezTo>
                    <a:pt x="59" y="39"/>
                    <a:pt x="59" y="39"/>
                    <a:pt x="59" y="39"/>
                  </a:cubicBezTo>
                  <a:cubicBezTo>
                    <a:pt x="60" y="40"/>
                    <a:pt x="60" y="40"/>
                    <a:pt x="60" y="40"/>
                  </a:cubicBezTo>
                  <a:cubicBezTo>
                    <a:pt x="61" y="40"/>
                    <a:pt x="61" y="40"/>
                    <a:pt x="61" y="40"/>
                  </a:cubicBezTo>
                  <a:cubicBezTo>
                    <a:pt x="61" y="40"/>
                    <a:pt x="61" y="40"/>
                    <a:pt x="61" y="40"/>
                  </a:cubicBezTo>
                  <a:close/>
                  <a:moveTo>
                    <a:pt x="64" y="40"/>
                  </a:moveTo>
                  <a:cubicBezTo>
                    <a:pt x="64" y="41"/>
                    <a:pt x="64" y="41"/>
                    <a:pt x="64" y="41"/>
                  </a:cubicBezTo>
                  <a:cubicBezTo>
                    <a:pt x="65" y="41"/>
                    <a:pt x="65" y="41"/>
                    <a:pt x="65" y="41"/>
                  </a:cubicBezTo>
                  <a:cubicBezTo>
                    <a:pt x="66" y="42"/>
                    <a:pt x="66" y="42"/>
                    <a:pt x="66" y="42"/>
                  </a:cubicBezTo>
                  <a:cubicBezTo>
                    <a:pt x="67" y="42"/>
                    <a:pt x="67" y="42"/>
                    <a:pt x="67" y="42"/>
                  </a:cubicBezTo>
                  <a:cubicBezTo>
                    <a:pt x="68" y="41"/>
                    <a:pt x="68" y="41"/>
                    <a:pt x="68" y="41"/>
                  </a:cubicBezTo>
                  <a:cubicBezTo>
                    <a:pt x="67" y="40"/>
                    <a:pt x="67" y="40"/>
                    <a:pt x="67" y="40"/>
                  </a:cubicBezTo>
                  <a:cubicBezTo>
                    <a:pt x="67" y="39"/>
                    <a:pt x="67" y="39"/>
                    <a:pt x="67" y="39"/>
                  </a:cubicBezTo>
                  <a:cubicBezTo>
                    <a:pt x="65" y="40"/>
                    <a:pt x="65" y="40"/>
                    <a:pt x="65" y="40"/>
                  </a:cubicBezTo>
                  <a:cubicBezTo>
                    <a:pt x="64" y="40"/>
                    <a:pt x="64" y="40"/>
                    <a:pt x="64" y="40"/>
                  </a:cubicBezTo>
                  <a:close/>
                  <a:moveTo>
                    <a:pt x="64" y="42"/>
                  </a:moveTo>
                  <a:cubicBezTo>
                    <a:pt x="64" y="43"/>
                    <a:pt x="64" y="43"/>
                    <a:pt x="64" y="43"/>
                  </a:cubicBezTo>
                  <a:cubicBezTo>
                    <a:pt x="65" y="43"/>
                    <a:pt x="65" y="43"/>
                    <a:pt x="65" y="43"/>
                  </a:cubicBezTo>
                  <a:cubicBezTo>
                    <a:pt x="65" y="43"/>
                    <a:pt x="65" y="43"/>
                    <a:pt x="65" y="43"/>
                  </a:cubicBezTo>
                  <a:cubicBezTo>
                    <a:pt x="66" y="43"/>
                    <a:pt x="66" y="43"/>
                    <a:pt x="66" y="43"/>
                  </a:cubicBezTo>
                  <a:cubicBezTo>
                    <a:pt x="65" y="42"/>
                    <a:pt x="65" y="42"/>
                    <a:pt x="65" y="42"/>
                  </a:cubicBezTo>
                  <a:cubicBezTo>
                    <a:pt x="64" y="42"/>
                    <a:pt x="64" y="42"/>
                    <a:pt x="64" y="42"/>
                  </a:cubicBezTo>
                  <a:close/>
                  <a:moveTo>
                    <a:pt x="64" y="16"/>
                  </a:moveTo>
                  <a:cubicBezTo>
                    <a:pt x="65" y="16"/>
                    <a:pt x="65" y="16"/>
                    <a:pt x="65" y="16"/>
                  </a:cubicBezTo>
                  <a:cubicBezTo>
                    <a:pt x="65" y="16"/>
                    <a:pt x="65" y="16"/>
                    <a:pt x="65" y="16"/>
                  </a:cubicBezTo>
                  <a:cubicBezTo>
                    <a:pt x="66" y="15"/>
                    <a:pt x="66" y="15"/>
                    <a:pt x="66" y="15"/>
                  </a:cubicBezTo>
                  <a:cubicBezTo>
                    <a:pt x="66" y="16"/>
                    <a:pt x="66" y="16"/>
                    <a:pt x="66" y="16"/>
                  </a:cubicBezTo>
                  <a:cubicBezTo>
                    <a:pt x="67" y="16"/>
                    <a:pt x="67" y="16"/>
                    <a:pt x="67" y="16"/>
                  </a:cubicBezTo>
                  <a:cubicBezTo>
                    <a:pt x="67" y="16"/>
                    <a:pt x="67" y="16"/>
                    <a:pt x="67" y="16"/>
                  </a:cubicBezTo>
                  <a:cubicBezTo>
                    <a:pt x="68" y="16"/>
                    <a:pt x="68" y="16"/>
                    <a:pt x="68" y="16"/>
                  </a:cubicBezTo>
                  <a:cubicBezTo>
                    <a:pt x="67" y="17"/>
                    <a:pt x="67" y="17"/>
                    <a:pt x="67" y="17"/>
                  </a:cubicBezTo>
                  <a:cubicBezTo>
                    <a:pt x="66" y="17"/>
                    <a:pt x="66" y="17"/>
                    <a:pt x="66" y="17"/>
                  </a:cubicBezTo>
                  <a:cubicBezTo>
                    <a:pt x="66" y="17"/>
                    <a:pt x="66" y="17"/>
                    <a:pt x="66" y="17"/>
                  </a:cubicBezTo>
                  <a:cubicBezTo>
                    <a:pt x="64" y="17"/>
                    <a:pt x="64" y="17"/>
                    <a:pt x="64" y="17"/>
                  </a:cubicBezTo>
                  <a:cubicBezTo>
                    <a:pt x="64" y="16"/>
                    <a:pt x="64" y="16"/>
                    <a:pt x="64" y="16"/>
                  </a:cubicBezTo>
                  <a:close/>
                  <a:moveTo>
                    <a:pt x="66" y="28"/>
                  </a:moveTo>
                  <a:cubicBezTo>
                    <a:pt x="66" y="27"/>
                    <a:pt x="66" y="27"/>
                    <a:pt x="66" y="27"/>
                  </a:cubicBezTo>
                  <a:cubicBezTo>
                    <a:pt x="67" y="26"/>
                    <a:pt x="67" y="26"/>
                    <a:pt x="67" y="26"/>
                  </a:cubicBezTo>
                  <a:cubicBezTo>
                    <a:pt x="67" y="26"/>
                    <a:pt x="67" y="26"/>
                    <a:pt x="67" y="26"/>
                  </a:cubicBezTo>
                  <a:cubicBezTo>
                    <a:pt x="66" y="25"/>
                    <a:pt x="66" y="25"/>
                    <a:pt x="66" y="25"/>
                  </a:cubicBezTo>
                  <a:cubicBezTo>
                    <a:pt x="66" y="25"/>
                    <a:pt x="66" y="25"/>
                    <a:pt x="66" y="25"/>
                  </a:cubicBezTo>
                  <a:cubicBezTo>
                    <a:pt x="65" y="25"/>
                    <a:pt x="65" y="25"/>
                    <a:pt x="65" y="25"/>
                  </a:cubicBezTo>
                  <a:cubicBezTo>
                    <a:pt x="64" y="25"/>
                    <a:pt x="64" y="25"/>
                    <a:pt x="64" y="25"/>
                  </a:cubicBezTo>
                  <a:cubicBezTo>
                    <a:pt x="63" y="26"/>
                    <a:pt x="63" y="26"/>
                    <a:pt x="63" y="26"/>
                  </a:cubicBezTo>
                  <a:cubicBezTo>
                    <a:pt x="62" y="26"/>
                    <a:pt x="62" y="26"/>
                    <a:pt x="62" y="26"/>
                  </a:cubicBezTo>
                  <a:cubicBezTo>
                    <a:pt x="62" y="27"/>
                    <a:pt x="62" y="27"/>
                    <a:pt x="62" y="27"/>
                  </a:cubicBezTo>
                  <a:cubicBezTo>
                    <a:pt x="64" y="28"/>
                    <a:pt x="64" y="28"/>
                    <a:pt x="64" y="28"/>
                  </a:cubicBezTo>
                  <a:cubicBezTo>
                    <a:pt x="65" y="28"/>
                    <a:pt x="65" y="28"/>
                    <a:pt x="65" y="28"/>
                  </a:cubicBezTo>
                  <a:cubicBezTo>
                    <a:pt x="66" y="28"/>
                    <a:pt x="66" y="28"/>
                    <a:pt x="66" y="28"/>
                  </a:cubicBezTo>
                  <a:close/>
                  <a:moveTo>
                    <a:pt x="68" y="26"/>
                  </a:moveTo>
                  <a:cubicBezTo>
                    <a:pt x="68" y="27"/>
                    <a:pt x="68" y="27"/>
                    <a:pt x="68" y="27"/>
                  </a:cubicBezTo>
                  <a:cubicBezTo>
                    <a:pt x="68" y="28"/>
                    <a:pt x="68" y="28"/>
                    <a:pt x="68" y="28"/>
                  </a:cubicBezTo>
                  <a:cubicBezTo>
                    <a:pt x="67" y="28"/>
                    <a:pt x="67" y="28"/>
                    <a:pt x="67" y="28"/>
                  </a:cubicBezTo>
                  <a:cubicBezTo>
                    <a:pt x="67" y="28"/>
                    <a:pt x="67" y="28"/>
                    <a:pt x="67" y="28"/>
                  </a:cubicBezTo>
                  <a:cubicBezTo>
                    <a:pt x="66" y="28"/>
                    <a:pt x="66" y="28"/>
                    <a:pt x="66" y="28"/>
                  </a:cubicBezTo>
                  <a:cubicBezTo>
                    <a:pt x="65" y="29"/>
                    <a:pt x="65" y="29"/>
                    <a:pt x="65" y="29"/>
                  </a:cubicBezTo>
                  <a:cubicBezTo>
                    <a:pt x="64" y="29"/>
                    <a:pt x="64" y="29"/>
                    <a:pt x="64" y="29"/>
                  </a:cubicBezTo>
                  <a:cubicBezTo>
                    <a:pt x="63" y="29"/>
                    <a:pt x="63" y="29"/>
                    <a:pt x="63" y="29"/>
                  </a:cubicBezTo>
                  <a:cubicBezTo>
                    <a:pt x="63" y="29"/>
                    <a:pt x="63" y="29"/>
                    <a:pt x="63" y="29"/>
                  </a:cubicBezTo>
                  <a:cubicBezTo>
                    <a:pt x="63" y="30"/>
                    <a:pt x="63" y="30"/>
                    <a:pt x="63" y="30"/>
                  </a:cubicBezTo>
                  <a:cubicBezTo>
                    <a:pt x="63" y="30"/>
                    <a:pt x="63" y="30"/>
                    <a:pt x="63" y="30"/>
                  </a:cubicBezTo>
                  <a:cubicBezTo>
                    <a:pt x="63" y="33"/>
                    <a:pt x="63" y="33"/>
                    <a:pt x="63" y="33"/>
                  </a:cubicBezTo>
                  <a:cubicBezTo>
                    <a:pt x="64" y="34"/>
                    <a:pt x="64" y="34"/>
                    <a:pt x="64" y="34"/>
                  </a:cubicBezTo>
                  <a:cubicBezTo>
                    <a:pt x="65" y="35"/>
                    <a:pt x="65" y="35"/>
                    <a:pt x="65" y="35"/>
                  </a:cubicBezTo>
                  <a:cubicBezTo>
                    <a:pt x="66" y="35"/>
                    <a:pt x="66" y="35"/>
                    <a:pt x="66" y="35"/>
                  </a:cubicBezTo>
                  <a:cubicBezTo>
                    <a:pt x="67" y="35"/>
                    <a:pt x="67" y="35"/>
                    <a:pt x="67" y="35"/>
                  </a:cubicBezTo>
                  <a:cubicBezTo>
                    <a:pt x="68" y="35"/>
                    <a:pt x="68" y="35"/>
                    <a:pt x="68" y="35"/>
                  </a:cubicBezTo>
                  <a:cubicBezTo>
                    <a:pt x="69" y="34"/>
                    <a:pt x="69" y="34"/>
                    <a:pt x="69" y="34"/>
                  </a:cubicBezTo>
                  <a:cubicBezTo>
                    <a:pt x="70" y="34"/>
                    <a:pt x="70" y="34"/>
                    <a:pt x="70" y="34"/>
                  </a:cubicBezTo>
                  <a:cubicBezTo>
                    <a:pt x="70" y="33"/>
                    <a:pt x="70" y="33"/>
                    <a:pt x="70" y="33"/>
                  </a:cubicBezTo>
                  <a:cubicBezTo>
                    <a:pt x="69" y="33"/>
                    <a:pt x="69" y="33"/>
                    <a:pt x="69" y="33"/>
                  </a:cubicBezTo>
                  <a:cubicBezTo>
                    <a:pt x="69" y="32"/>
                    <a:pt x="69" y="32"/>
                    <a:pt x="69" y="32"/>
                  </a:cubicBezTo>
                  <a:cubicBezTo>
                    <a:pt x="68" y="32"/>
                    <a:pt x="68" y="32"/>
                    <a:pt x="68" y="32"/>
                  </a:cubicBezTo>
                  <a:cubicBezTo>
                    <a:pt x="67" y="31"/>
                    <a:pt x="67" y="31"/>
                    <a:pt x="67" y="31"/>
                  </a:cubicBezTo>
                  <a:cubicBezTo>
                    <a:pt x="67" y="30"/>
                    <a:pt x="67" y="30"/>
                    <a:pt x="67" y="30"/>
                  </a:cubicBezTo>
                  <a:cubicBezTo>
                    <a:pt x="68" y="30"/>
                    <a:pt x="68" y="30"/>
                    <a:pt x="68" y="30"/>
                  </a:cubicBezTo>
                  <a:cubicBezTo>
                    <a:pt x="69" y="30"/>
                    <a:pt x="69" y="30"/>
                    <a:pt x="69" y="30"/>
                  </a:cubicBezTo>
                  <a:cubicBezTo>
                    <a:pt x="70" y="29"/>
                    <a:pt x="70" y="29"/>
                    <a:pt x="70" y="29"/>
                  </a:cubicBezTo>
                  <a:cubicBezTo>
                    <a:pt x="70" y="29"/>
                    <a:pt x="70" y="29"/>
                    <a:pt x="70" y="29"/>
                  </a:cubicBezTo>
                  <a:cubicBezTo>
                    <a:pt x="69" y="28"/>
                    <a:pt x="69" y="28"/>
                    <a:pt x="69" y="28"/>
                  </a:cubicBezTo>
                  <a:cubicBezTo>
                    <a:pt x="68" y="27"/>
                    <a:pt x="68" y="27"/>
                    <a:pt x="68" y="27"/>
                  </a:cubicBezTo>
                  <a:cubicBezTo>
                    <a:pt x="68" y="26"/>
                    <a:pt x="68" y="26"/>
                    <a:pt x="68" y="26"/>
                  </a:cubicBezTo>
                  <a:close/>
                  <a:moveTo>
                    <a:pt x="72" y="28"/>
                  </a:moveTo>
                  <a:cubicBezTo>
                    <a:pt x="71" y="27"/>
                    <a:pt x="71" y="27"/>
                    <a:pt x="71" y="27"/>
                  </a:cubicBezTo>
                  <a:cubicBezTo>
                    <a:pt x="71" y="27"/>
                    <a:pt x="71" y="27"/>
                    <a:pt x="71" y="27"/>
                  </a:cubicBezTo>
                  <a:cubicBezTo>
                    <a:pt x="71" y="26"/>
                    <a:pt x="71" y="26"/>
                    <a:pt x="71" y="26"/>
                  </a:cubicBezTo>
                  <a:cubicBezTo>
                    <a:pt x="70" y="26"/>
                    <a:pt x="70" y="26"/>
                    <a:pt x="70" y="26"/>
                  </a:cubicBezTo>
                  <a:cubicBezTo>
                    <a:pt x="69" y="26"/>
                    <a:pt x="69" y="26"/>
                    <a:pt x="69" y="26"/>
                  </a:cubicBezTo>
                  <a:cubicBezTo>
                    <a:pt x="69" y="25"/>
                    <a:pt x="69" y="25"/>
                    <a:pt x="69" y="25"/>
                  </a:cubicBezTo>
                  <a:cubicBezTo>
                    <a:pt x="69" y="25"/>
                    <a:pt x="69" y="25"/>
                    <a:pt x="69" y="25"/>
                  </a:cubicBezTo>
                  <a:cubicBezTo>
                    <a:pt x="69" y="23"/>
                    <a:pt x="69" y="23"/>
                    <a:pt x="69" y="23"/>
                  </a:cubicBezTo>
                  <a:cubicBezTo>
                    <a:pt x="69" y="23"/>
                    <a:pt x="69" y="23"/>
                    <a:pt x="69" y="23"/>
                  </a:cubicBezTo>
                  <a:cubicBezTo>
                    <a:pt x="69" y="21"/>
                    <a:pt x="69" y="21"/>
                    <a:pt x="69" y="21"/>
                  </a:cubicBezTo>
                  <a:cubicBezTo>
                    <a:pt x="70" y="21"/>
                    <a:pt x="70" y="21"/>
                    <a:pt x="70" y="21"/>
                  </a:cubicBezTo>
                  <a:cubicBezTo>
                    <a:pt x="71" y="20"/>
                    <a:pt x="71" y="20"/>
                    <a:pt x="71" y="20"/>
                  </a:cubicBezTo>
                  <a:cubicBezTo>
                    <a:pt x="71" y="20"/>
                    <a:pt x="71" y="20"/>
                    <a:pt x="71" y="20"/>
                  </a:cubicBezTo>
                  <a:cubicBezTo>
                    <a:pt x="71" y="19"/>
                    <a:pt x="71" y="19"/>
                    <a:pt x="71" y="19"/>
                  </a:cubicBezTo>
                  <a:cubicBezTo>
                    <a:pt x="71" y="19"/>
                    <a:pt x="71" y="19"/>
                    <a:pt x="71" y="19"/>
                  </a:cubicBezTo>
                  <a:cubicBezTo>
                    <a:pt x="72" y="19"/>
                    <a:pt x="72" y="19"/>
                    <a:pt x="72" y="19"/>
                  </a:cubicBezTo>
                  <a:cubicBezTo>
                    <a:pt x="73" y="19"/>
                    <a:pt x="73" y="19"/>
                    <a:pt x="73" y="19"/>
                  </a:cubicBezTo>
                  <a:cubicBezTo>
                    <a:pt x="73" y="20"/>
                    <a:pt x="73" y="20"/>
                    <a:pt x="73" y="20"/>
                  </a:cubicBezTo>
                  <a:cubicBezTo>
                    <a:pt x="73" y="21"/>
                    <a:pt x="73" y="21"/>
                    <a:pt x="73" y="21"/>
                  </a:cubicBezTo>
                  <a:cubicBezTo>
                    <a:pt x="73" y="22"/>
                    <a:pt x="73" y="22"/>
                    <a:pt x="73" y="22"/>
                  </a:cubicBezTo>
                  <a:cubicBezTo>
                    <a:pt x="74" y="22"/>
                    <a:pt x="74" y="22"/>
                    <a:pt x="74" y="22"/>
                  </a:cubicBezTo>
                  <a:cubicBezTo>
                    <a:pt x="75" y="23"/>
                    <a:pt x="75" y="23"/>
                    <a:pt x="75" y="23"/>
                  </a:cubicBezTo>
                  <a:cubicBezTo>
                    <a:pt x="76" y="23"/>
                    <a:pt x="76" y="23"/>
                    <a:pt x="76" y="23"/>
                  </a:cubicBezTo>
                  <a:cubicBezTo>
                    <a:pt x="76" y="24"/>
                    <a:pt x="76" y="24"/>
                    <a:pt x="76" y="24"/>
                  </a:cubicBezTo>
                  <a:cubicBezTo>
                    <a:pt x="74" y="24"/>
                    <a:pt x="74" y="24"/>
                    <a:pt x="74" y="24"/>
                  </a:cubicBezTo>
                  <a:cubicBezTo>
                    <a:pt x="73" y="25"/>
                    <a:pt x="73" y="25"/>
                    <a:pt x="73" y="25"/>
                  </a:cubicBezTo>
                  <a:cubicBezTo>
                    <a:pt x="73" y="25"/>
                    <a:pt x="73" y="25"/>
                    <a:pt x="73" y="25"/>
                  </a:cubicBezTo>
                  <a:cubicBezTo>
                    <a:pt x="73" y="26"/>
                    <a:pt x="73" y="26"/>
                    <a:pt x="73" y="26"/>
                  </a:cubicBezTo>
                  <a:cubicBezTo>
                    <a:pt x="73" y="27"/>
                    <a:pt x="73" y="27"/>
                    <a:pt x="73" y="27"/>
                  </a:cubicBezTo>
                  <a:cubicBezTo>
                    <a:pt x="72" y="28"/>
                    <a:pt x="72" y="28"/>
                    <a:pt x="72" y="28"/>
                  </a:cubicBezTo>
                  <a:close/>
                  <a:moveTo>
                    <a:pt x="453" y="50"/>
                  </a:moveTo>
                  <a:cubicBezTo>
                    <a:pt x="453" y="50"/>
                    <a:pt x="453" y="50"/>
                    <a:pt x="453" y="50"/>
                  </a:cubicBezTo>
                  <a:cubicBezTo>
                    <a:pt x="453" y="50"/>
                    <a:pt x="453" y="50"/>
                    <a:pt x="453" y="50"/>
                  </a:cubicBezTo>
                  <a:cubicBezTo>
                    <a:pt x="453" y="50"/>
                    <a:pt x="453" y="50"/>
                    <a:pt x="453" y="50"/>
                  </a:cubicBezTo>
                  <a:cubicBezTo>
                    <a:pt x="452" y="50"/>
                    <a:pt x="452" y="50"/>
                    <a:pt x="452" y="50"/>
                  </a:cubicBezTo>
                  <a:cubicBezTo>
                    <a:pt x="453" y="50"/>
                    <a:pt x="453" y="50"/>
                    <a:pt x="453" y="50"/>
                  </a:cubicBezTo>
                  <a:close/>
                  <a:moveTo>
                    <a:pt x="449" y="50"/>
                  </a:moveTo>
                  <a:cubicBezTo>
                    <a:pt x="450" y="50"/>
                    <a:pt x="450" y="50"/>
                    <a:pt x="450" y="50"/>
                  </a:cubicBezTo>
                  <a:cubicBezTo>
                    <a:pt x="450" y="49"/>
                    <a:pt x="450" y="49"/>
                    <a:pt x="450" y="49"/>
                  </a:cubicBezTo>
                  <a:cubicBezTo>
                    <a:pt x="449" y="49"/>
                    <a:pt x="449" y="49"/>
                    <a:pt x="449" y="49"/>
                  </a:cubicBezTo>
                  <a:cubicBezTo>
                    <a:pt x="449" y="49"/>
                    <a:pt x="449" y="49"/>
                    <a:pt x="449" y="49"/>
                  </a:cubicBezTo>
                  <a:cubicBezTo>
                    <a:pt x="449" y="50"/>
                    <a:pt x="449" y="50"/>
                    <a:pt x="449" y="50"/>
                  </a:cubicBezTo>
                  <a:close/>
                  <a:moveTo>
                    <a:pt x="446" y="51"/>
                  </a:moveTo>
                  <a:cubicBezTo>
                    <a:pt x="446" y="51"/>
                    <a:pt x="446" y="51"/>
                    <a:pt x="446" y="51"/>
                  </a:cubicBezTo>
                  <a:cubicBezTo>
                    <a:pt x="446" y="51"/>
                    <a:pt x="446" y="51"/>
                    <a:pt x="446" y="51"/>
                  </a:cubicBezTo>
                  <a:cubicBezTo>
                    <a:pt x="446" y="50"/>
                    <a:pt x="446" y="50"/>
                    <a:pt x="446" y="50"/>
                  </a:cubicBezTo>
                  <a:cubicBezTo>
                    <a:pt x="446" y="50"/>
                    <a:pt x="446" y="50"/>
                    <a:pt x="446" y="50"/>
                  </a:cubicBezTo>
                  <a:cubicBezTo>
                    <a:pt x="445" y="50"/>
                    <a:pt x="445" y="50"/>
                    <a:pt x="445" y="50"/>
                  </a:cubicBezTo>
                  <a:cubicBezTo>
                    <a:pt x="446" y="51"/>
                    <a:pt x="446" y="51"/>
                    <a:pt x="446" y="51"/>
                  </a:cubicBezTo>
                  <a:close/>
                  <a:moveTo>
                    <a:pt x="523" y="136"/>
                  </a:moveTo>
                  <a:cubicBezTo>
                    <a:pt x="522" y="136"/>
                    <a:pt x="522" y="136"/>
                    <a:pt x="522" y="136"/>
                  </a:cubicBezTo>
                  <a:cubicBezTo>
                    <a:pt x="523" y="137"/>
                    <a:pt x="523" y="137"/>
                    <a:pt x="523" y="137"/>
                  </a:cubicBezTo>
                  <a:cubicBezTo>
                    <a:pt x="523" y="137"/>
                    <a:pt x="523" y="137"/>
                    <a:pt x="523" y="137"/>
                  </a:cubicBezTo>
                  <a:cubicBezTo>
                    <a:pt x="523" y="136"/>
                    <a:pt x="523" y="136"/>
                    <a:pt x="523" y="136"/>
                  </a:cubicBezTo>
                  <a:cubicBezTo>
                    <a:pt x="523" y="136"/>
                    <a:pt x="523" y="136"/>
                    <a:pt x="523" y="136"/>
                  </a:cubicBezTo>
                  <a:cubicBezTo>
                    <a:pt x="523" y="136"/>
                    <a:pt x="523" y="136"/>
                    <a:pt x="523" y="136"/>
                  </a:cubicBezTo>
                  <a:close/>
                  <a:moveTo>
                    <a:pt x="522" y="134"/>
                  </a:moveTo>
                  <a:cubicBezTo>
                    <a:pt x="522" y="135"/>
                    <a:pt x="522" y="135"/>
                    <a:pt x="522" y="135"/>
                  </a:cubicBezTo>
                  <a:cubicBezTo>
                    <a:pt x="523" y="135"/>
                    <a:pt x="523" y="135"/>
                    <a:pt x="523" y="135"/>
                  </a:cubicBezTo>
                  <a:cubicBezTo>
                    <a:pt x="523" y="135"/>
                    <a:pt x="523" y="135"/>
                    <a:pt x="523" y="135"/>
                  </a:cubicBezTo>
                  <a:cubicBezTo>
                    <a:pt x="522" y="134"/>
                    <a:pt x="522" y="134"/>
                    <a:pt x="522" y="134"/>
                  </a:cubicBezTo>
                  <a:cubicBezTo>
                    <a:pt x="522" y="134"/>
                    <a:pt x="522" y="134"/>
                    <a:pt x="522" y="134"/>
                  </a:cubicBezTo>
                  <a:cubicBezTo>
                    <a:pt x="522" y="134"/>
                    <a:pt x="522" y="134"/>
                    <a:pt x="522" y="134"/>
                  </a:cubicBezTo>
                  <a:close/>
                  <a:moveTo>
                    <a:pt x="83" y="86"/>
                  </a:moveTo>
                  <a:cubicBezTo>
                    <a:pt x="83" y="86"/>
                    <a:pt x="83" y="86"/>
                    <a:pt x="83" y="86"/>
                  </a:cubicBezTo>
                  <a:cubicBezTo>
                    <a:pt x="83" y="85"/>
                    <a:pt x="83" y="85"/>
                    <a:pt x="83" y="85"/>
                  </a:cubicBezTo>
                  <a:cubicBezTo>
                    <a:pt x="85" y="85"/>
                    <a:pt x="85" y="85"/>
                    <a:pt x="85" y="85"/>
                  </a:cubicBezTo>
                  <a:cubicBezTo>
                    <a:pt x="85" y="84"/>
                    <a:pt x="85" y="84"/>
                    <a:pt x="85" y="84"/>
                  </a:cubicBezTo>
                  <a:cubicBezTo>
                    <a:pt x="84" y="84"/>
                    <a:pt x="84" y="84"/>
                    <a:pt x="84" y="84"/>
                  </a:cubicBezTo>
                  <a:cubicBezTo>
                    <a:pt x="83" y="85"/>
                    <a:pt x="83" y="85"/>
                    <a:pt x="83" y="85"/>
                  </a:cubicBezTo>
                  <a:cubicBezTo>
                    <a:pt x="83" y="85"/>
                    <a:pt x="83" y="85"/>
                    <a:pt x="83" y="85"/>
                  </a:cubicBezTo>
                  <a:cubicBezTo>
                    <a:pt x="82" y="85"/>
                    <a:pt x="82" y="85"/>
                    <a:pt x="82" y="85"/>
                  </a:cubicBezTo>
                  <a:cubicBezTo>
                    <a:pt x="83" y="86"/>
                    <a:pt x="83" y="86"/>
                    <a:pt x="83" y="86"/>
                  </a:cubicBezTo>
                  <a:close/>
                  <a:moveTo>
                    <a:pt x="77" y="111"/>
                  </a:moveTo>
                  <a:cubicBezTo>
                    <a:pt x="79" y="112"/>
                    <a:pt x="79" y="112"/>
                    <a:pt x="79" y="112"/>
                  </a:cubicBezTo>
                  <a:cubicBezTo>
                    <a:pt x="80" y="111"/>
                    <a:pt x="80" y="111"/>
                    <a:pt x="80" y="111"/>
                  </a:cubicBezTo>
                  <a:cubicBezTo>
                    <a:pt x="81" y="111"/>
                    <a:pt x="81" y="111"/>
                    <a:pt x="81" y="111"/>
                  </a:cubicBezTo>
                  <a:cubicBezTo>
                    <a:pt x="82" y="111"/>
                    <a:pt x="82" y="111"/>
                    <a:pt x="82" y="111"/>
                  </a:cubicBezTo>
                  <a:cubicBezTo>
                    <a:pt x="82" y="111"/>
                    <a:pt x="82" y="111"/>
                    <a:pt x="82" y="111"/>
                  </a:cubicBezTo>
                  <a:cubicBezTo>
                    <a:pt x="83" y="111"/>
                    <a:pt x="83" y="111"/>
                    <a:pt x="83" y="111"/>
                  </a:cubicBezTo>
                  <a:cubicBezTo>
                    <a:pt x="84" y="111"/>
                    <a:pt x="84" y="111"/>
                    <a:pt x="84" y="111"/>
                  </a:cubicBezTo>
                  <a:cubicBezTo>
                    <a:pt x="84" y="111"/>
                    <a:pt x="84" y="111"/>
                    <a:pt x="84" y="111"/>
                  </a:cubicBezTo>
                  <a:cubicBezTo>
                    <a:pt x="84" y="110"/>
                    <a:pt x="84" y="110"/>
                    <a:pt x="84" y="110"/>
                  </a:cubicBezTo>
                  <a:cubicBezTo>
                    <a:pt x="84" y="110"/>
                    <a:pt x="84" y="110"/>
                    <a:pt x="84" y="110"/>
                  </a:cubicBezTo>
                  <a:cubicBezTo>
                    <a:pt x="84" y="111"/>
                    <a:pt x="84" y="111"/>
                    <a:pt x="84" y="111"/>
                  </a:cubicBezTo>
                  <a:cubicBezTo>
                    <a:pt x="85" y="111"/>
                    <a:pt x="85" y="111"/>
                    <a:pt x="85" y="111"/>
                  </a:cubicBezTo>
                  <a:cubicBezTo>
                    <a:pt x="86" y="111"/>
                    <a:pt x="86" y="111"/>
                    <a:pt x="86" y="111"/>
                  </a:cubicBezTo>
                  <a:cubicBezTo>
                    <a:pt x="87" y="111"/>
                    <a:pt x="87" y="111"/>
                    <a:pt x="87" y="111"/>
                  </a:cubicBezTo>
                  <a:cubicBezTo>
                    <a:pt x="87" y="111"/>
                    <a:pt x="87" y="111"/>
                    <a:pt x="87" y="111"/>
                  </a:cubicBezTo>
                  <a:cubicBezTo>
                    <a:pt x="88" y="110"/>
                    <a:pt x="88" y="110"/>
                    <a:pt x="88" y="110"/>
                  </a:cubicBezTo>
                  <a:cubicBezTo>
                    <a:pt x="88" y="109"/>
                    <a:pt x="88" y="109"/>
                    <a:pt x="88" y="109"/>
                  </a:cubicBezTo>
                  <a:cubicBezTo>
                    <a:pt x="88" y="108"/>
                    <a:pt x="88" y="108"/>
                    <a:pt x="88" y="108"/>
                  </a:cubicBezTo>
                  <a:cubicBezTo>
                    <a:pt x="88" y="107"/>
                    <a:pt x="88" y="107"/>
                    <a:pt x="88" y="107"/>
                  </a:cubicBezTo>
                  <a:cubicBezTo>
                    <a:pt x="88" y="107"/>
                    <a:pt x="88" y="107"/>
                    <a:pt x="88" y="107"/>
                  </a:cubicBezTo>
                  <a:cubicBezTo>
                    <a:pt x="87" y="106"/>
                    <a:pt x="87" y="106"/>
                    <a:pt x="87" y="106"/>
                  </a:cubicBezTo>
                  <a:cubicBezTo>
                    <a:pt x="86" y="106"/>
                    <a:pt x="86" y="106"/>
                    <a:pt x="86" y="106"/>
                  </a:cubicBezTo>
                  <a:cubicBezTo>
                    <a:pt x="86" y="106"/>
                    <a:pt x="86" y="106"/>
                    <a:pt x="86" y="106"/>
                  </a:cubicBezTo>
                  <a:cubicBezTo>
                    <a:pt x="86" y="105"/>
                    <a:pt x="86" y="105"/>
                    <a:pt x="86" y="105"/>
                  </a:cubicBezTo>
                  <a:cubicBezTo>
                    <a:pt x="86" y="105"/>
                    <a:pt x="86" y="105"/>
                    <a:pt x="86" y="105"/>
                  </a:cubicBezTo>
                  <a:cubicBezTo>
                    <a:pt x="87" y="105"/>
                    <a:pt x="87" y="105"/>
                    <a:pt x="87" y="105"/>
                  </a:cubicBezTo>
                  <a:cubicBezTo>
                    <a:pt x="87" y="105"/>
                    <a:pt x="87" y="105"/>
                    <a:pt x="87" y="105"/>
                  </a:cubicBezTo>
                  <a:cubicBezTo>
                    <a:pt x="88" y="106"/>
                    <a:pt x="88" y="106"/>
                    <a:pt x="88" y="106"/>
                  </a:cubicBezTo>
                  <a:cubicBezTo>
                    <a:pt x="88" y="106"/>
                    <a:pt x="88" y="106"/>
                    <a:pt x="88" y="106"/>
                  </a:cubicBezTo>
                  <a:cubicBezTo>
                    <a:pt x="88" y="106"/>
                    <a:pt x="88" y="106"/>
                    <a:pt x="88" y="106"/>
                  </a:cubicBezTo>
                  <a:cubicBezTo>
                    <a:pt x="89" y="106"/>
                    <a:pt x="89" y="106"/>
                    <a:pt x="89" y="106"/>
                  </a:cubicBezTo>
                  <a:cubicBezTo>
                    <a:pt x="88" y="105"/>
                    <a:pt x="88" y="105"/>
                    <a:pt x="88" y="105"/>
                  </a:cubicBezTo>
                  <a:cubicBezTo>
                    <a:pt x="87" y="103"/>
                    <a:pt x="87" y="103"/>
                    <a:pt x="87" y="103"/>
                  </a:cubicBezTo>
                  <a:cubicBezTo>
                    <a:pt x="87" y="102"/>
                    <a:pt x="87" y="102"/>
                    <a:pt x="87" y="102"/>
                  </a:cubicBezTo>
                  <a:cubicBezTo>
                    <a:pt x="87" y="102"/>
                    <a:pt x="87" y="102"/>
                    <a:pt x="87" y="102"/>
                  </a:cubicBezTo>
                  <a:cubicBezTo>
                    <a:pt x="87" y="103"/>
                    <a:pt x="87" y="103"/>
                    <a:pt x="87" y="103"/>
                  </a:cubicBezTo>
                  <a:cubicBezTo>
                    <a:pt x="88" y="103"/>
                    <a:pt x="88" y="103"/>
                    <a:pt x="88" y="103"/>
                  </a:cubicBezTo>
                  <a:cubicBezTo>
                    <a:pt x="88" y="104"/>
                    <a:pt x="88" y="104"/>
                    <a:pt x="88" y="104"/>
                  </a:cubicBezTo>
                  <a:cubicBezTo>
                    <a:pt x="89" y="104"/>
                    <a:pt x="89" y="104"/>
                    <a:pt x="89" y="104"/>
                  </a:cubicBezTo>
                  <a:cubicBezTo>
                    <a:pt x="89" y="103"/>
                    <a:pt x="89" y="103"/>
                    <a:pt x="89" y="103"/>
                  </a:cubicBezTo>
                  <a:cubicBezTo>
                    <a:pt x="89" y="103"/>
                    <a:pt x="89" y="103"/>
                    <a:pt x="89" y="103"/>
                  </a:cubicBezTo>
                  <a:cubicBezTo>
                    <a:pt x="89" y="102"/>
                    <a:pt x="89" y="102"/>
                    <a:pt x="89" y="102"/>
                  </a:cubicBezTo>
                  <a:cubicBezTo>
                    <a:pt x="89" y="102"/>
                    <a:pt x="89" y="102"/>
                    <a:pt x="89" y="102"/>
                  </a:cubicBezTo>
                  <a:cubicBezTo>
                    <a:pt x="89" y="101"/>
                    <a:pt x="89" y="101"/>
                    <a:pt x="89" y="101"/>
                  </a:cubicBezTo>
                  <a:cubicBezTo>
                    <a:pt x="89" y="100"/>
                    <a:pt x="89" y="100"/>
                    <a:pt x="89" y="100"/>
                  </a:cubicBezTo>
                  <a:cubicBezTo>
                    <a:pt x="89" y="100"/>
                    <a:pt x="89" y="100"/>
                    <a:pt x="89" y="100"/>
                  </a:cubicBezTo>
                  <a:cubicBezTo>
                    <a:pt x="88" y="99"/>
                    <a:pt x="88" y="99"/>
                    <a:pt x="88" y="99"/>
                  </a:cubicBezTo>
                  <a:cubicBezTo>
                    <a:pt x="88" y="98"/>
                    <a:pt x="88" y="98"/>
                    <a:pt x="88" y="98"/>
                  </a:cubicBezTo>
                  <a:cubicBezTo>
                    <a:pt x="89" y="99"/>
                    <a:pt x="89" y="99"/>
                    <a:pt x="89" y="99"/>
                  </a:cubicBezTo>
                  <a:cubicBezTo>
                    <a:pt x="90" y="99"/>
                    <a:pt x="90" y="99"/>
                    <a:pt x="90" y="99"/>
                  </a:cubicBezTo>
                  <a:cubicBezTo>
                    <a:pt x="90" y="98"/>
                    <a:pt x="90" y="98"/>
                    <a:pt x="90" y="98"/>
                  </a:cubicBezTo>
                  <a:cubicBezTo>
                    <a:pt x="90" y="98"/>
                    <a:pt x="90" y="98"/>
                    <a:pt x="90" y="98"/>
                  </a:cubicBezTo>
                  <a:cubicBezTo>
                    <a:pt x="89" y="98"/>
                    <a:pt x="89" y="98"/>
                    <a:pt x="89" y="98"/>
                  </a:cubicBezTo>
                  <a:cubicBezTo>
                    <a:pt x="89" y="97"/>
                    <a:pt x="89" y="97"/>
                    <a:pt x="89" y="97"/>
                  </a:cubicBezTo>
                  <a:cubicBezTo>
                    <a:pt x="90" y="97"/>
                    <a:pt x="90" y="97"/>
                    <a:pt x="90" y="97"/>
                  </a:cubicBezTo>
                  <a:cubicBezTo>
                    <a:pt x="91" y="97"/>
                    <a:pt x="91" y="97"/>
                    <a:pt x="91" y="97"/>
                  </a:cubicBezTo>
                  <a:cubicBezTo>
                    <a:pt x="92" y="98"/>
                    <a:pt x="92" y="98"/>
                    <a:pt x="92" y="98"/>
                  </a:cubicBezTo>
                  <a:cubicBezTo>
                    <a:pt x="92" y="97"/>
                    <a:pt x="92" y="97"/>
                    <a:pt x="92" y="97"/>
                  </a:cubicBezTo>
                  <a:cubicBezTo>
                    <a:pt x="92" y="97"/>
                    <a:pt x="92" y="97"/>
                    <a:pt x="92" y="97"/>
                  </a:cubicBezTo>
                  <a:cubicBezTo>
                    <a:pt x="91" y="96"/>
                    <a:pt x="91" y="96"/>
                    <a:pt x="91" y="96"/>
                  </a:cubicBezTo>
                  <a:cubicBezTo>
                    <a:pt x="92" y="96"/>
                    <a:pt x="92" y="96"/>
                    <a:pt x="92" y="96"/>
                  </a:cubicBezTo>
                  <a:cubicBezTo>
                    <a:pt x="93" y="97"/>
                    <a:pt x="93" y="97"/>
                    <a:pt x="93" y="97"/>
                  </a:cubicBezTo>
                  <a:cubicBezTo>
                    <a:pt x="93" y="96"/>
                    <a:pt x="93" y="96"/>
                    <a:pt x="93" y="96"/>
                  </a:cubicBezTo>
                  <a:cubicBezTo>
                    <a:pt x="93" y="95"/>
                    <a:pt x="93" y="95"/>
                    <a:pt x="93" y="95"/>
                  </a:cubicBezTo>
                  <a:cubicBezTo>
                    <a:pt x="93" y="95"/>
                    <a:pt x="93" y="95"/>
                    <a:pt x="93" y="95"/>
                  </a:cubicBezTo>
                  <a:cubicBezTo>
                    <a:pt x="93" y="95"/>
                    <a:pt x="93" y="95"/>
                    <a:pt x="93" y="95"/>
                  </a:cubicBezTo>
                  <a:cubicBezTo>
                    <a:pt x="94" y="94"/>
                    <a:pt x="94" y="94"/>
                    <a:pt x="94" y="94"/>
                  </a:cubicBezTo>
                  <a:cubicBezTo>
                    <a:pt x="95" y="94"/>
                    <a:pt x="95" y="94"/>
                    <a:pt x="95" y="94"/>
                  </a:cubicBezTo>
                  <a:cubicBezTo>
                    <a:pt x="94" y="93"/>
                    <a:pt x="94" y="93"/>
                    <a:pt x="94" y="93"/>
                  </a:cubicBezTo>
                  <a:cubicBezTo>
                    <a:pt x="94" y="93"/>
                    <a:pt x="94" y="93"/>
                    <a:pt x="94" y="93"/>
                  </a:cubicBezTo>
                  <a:cubicBezTo>
                    <a:pt x="94" y="92"/>
                    <a:pt x="94" y="92"/>
                    <a:pt x="94" y="92"/>
                  </a:cubicBezTo>
                  <a:cubicBezTo>
                    <a:pt x="94" y="93"/>
                    <a:pt x="94" y="93"/>
                    <a:pt x="94" y="93"/>
                  </a:cubicBezTo>
                  <a:cubicBezTo>
                    <a:pt x="95" y="92"/>
                    <a:pt x="95" y="92"/>
                    <a:pt x="95" y="92"/>
                  </a:cubicBezTo>
                  <a:cubicBezTo>
                    <a:pt x="96" y="91"/>
                    <a:pt x="96" y="91"/>
                    <a:pt x="96" y="91"/>
                  </a:cubicBezTo>
                  <a:cubicBezTo>
                    <a:pt x="96" y="90"/>
                    <a:pt x="96" y="90"/>
                    <a:pt x="96" y="90"/>
                  </a:cubicBezTo>
                  <a:cubicBezTo>
                    <a:pt x="97" y="89"/>
                    <a:pt x="97" y="89"/>
                    <a:pt x="97" y="89"/>
                  </a:cubicBezTo>
                  <a:cubicBezTo>
                    <a:pt x="97" y="88"/>
                    <a:pt x="97" y="88"/>
                    <a:pt x="97" y="88"/>
                  </a:cubicBezTo>
                  <a:cubicBezTo>
                    <a:pt x="98" y="88"/>
                    <a:pt x="98" y="88"/>
                    <a:pt x="98" y="88"/>
                  </a:cubicBezTo>
                  <a:cubicBezTo>
                    <a:pt x="99" y="87"/>
                    <a:pt x="99" y="87"/>
                    <a:pt x="99" y="87"/>
                  </a:cubicBezTo>
                  <a:cubicBezTo>
                    <a:pt x="100" y="85"/>
                    <a:pt x="100" y="85"/>
                    <a:pt x="100" y="85"/>
                  </a:cubicBezTo>
                  <a:cubicBezTo>
                    <a:pt x="100" y="85"/>
                    <a:pt x="100" y="85"/>
                    <a:pt x="100" y="85"/>
                  </a:cubicBezTo>
                  <a:cubicBezTo>
                    <a:pt x="102" y="84"/>
                    <a:pt x="102" y="84"/>
                    <a:pt x="102" y="84"/>
                  </a:cubicBezTo>
                  <a:cubicBezTo>
                    <a:pt x="104" y="82"/>
                    <a:pt x="104" y="82"/>
                    <a:pt x="104" y="82"/>
                  </a:cubicBezTo>
                  <a:cubicBezTo>
                    <a:pt x="105" y="81"/>
                    <a:pt x="105" y="81"/>
                    <a:pt x="105" y="81"/>
                  </a:cubicBezTo>
                  <a:cubicBezTo>
                    <a:pt x="106" y="81"/>
                    <a:pt x="106" y="81"/>
                    <a:pt x="106" y="81"/>
                  </a:cubicBezTo>
                  <a:cubicBezTo>
                    <a:pt x="107" y="80"/>
                    <a:pt x="107" y="80"/>
                    <a:pt x="107" y="80"/>
                  </a:cubicBezTo>
                  <a:cubicBezTo>
                    <a:pt x="108" y="80"/>
                    <a:pt x="108" y="80"/>
                    <a:pt x="108" y="80"/>
                  </a:cubicBezTo>
                  <a:cubicBezTo>
                    <a:pt x="109" y="79"/>
                    <a:pt x="109" y="79"/>
                    <a:pt x="109" y="79"/>
                  </a:cubicBezTo>
                  <a:cubicBezTo>
                    <a:pt x="110" y="78"/>
                    <a:pt x="110" y="78"/>
                    <a:pt x="110" y="78"/>
                  </a:cubicBezTo>
                  <a:cubicBezTo>
                    <a:pt x="111" y="77"/>
                    <a:pt x="111" y="77"/>
                    <a:pt x="111" y="77"/>
                  </a:cubicBezTo>
                  <a:cubicBezTo>
                    <a:pt x="112" y="77"/>
                    <a:pt x="112" y="77"/>
                    <a:pt x="112" y="77"/>
                  </a:cubicBezTo>
                  <a:cubicBezTo>
                    <a:pt x="112" y="77"/>
                    <a:pt x="112" y="77"/>
                    <a:pt x="112" y="77"/>
                  </a:cubicBezTo>
                  <a:cubicBezTo>
                    <a:pt x="112" y="77"/>
                    <a:pt x="112" y="77"/>
                    <a:pt x="112" y="77"/>
                  </a:cubicBezTo>
                  <a:cubicBezTo>
                    <a:pt x="112" y="76"/>
                    <a:pt x="112" y="76"/>
                    <a:pt x="112" y="76"/>
                  </a:cubicBezTo>
                  <a:cubicBezTo>
                    <a:pt x="112" y="75"/>
                    <a:pt x="112" y="75"/>
                    <a:pt x="112" y="75"/>
                  </a:cubicBezTo>
                  <a:cubicBezTo>
                    <a:pt x="112" y="75"/>
                    <a:pt x="112" y="75"/>
                    <a:pt x="112" y="75"/>
                  </a:cubicBezTo>
                  <a:cubicBezTo>
                    <a:pt x="112" y="74"/>
                    <a:pt x="112" y="74"/>
                    <a:pt x="112" y="74"/>
                  </a:cubicBezTo>
                  <a:cubicBezTo>
                    <a:pt x="112" y="73"/>
                    <a:pt x="112" y="73"/>
                    <a:pt x="112" y="73"/>
                  </a:cubicBezTo>
                  <a:cubicBezTo>
                    <a:pt x="111" y="73"/>
                    <a:pt x="111" y="73"/>
                    <a:pt x="111" y="73"/>
                  </a:cubicBezTo>
                  <a:cubicBezTo>
                    <a:pt x="111" y="72"/>
                    <a:pt x="111" y="72"/>
                    <a:pt x="111" y="72"/>
                  </a:cubicBezTo>
                  <a:cubicBezTo>
                    <a:pt x="112" y="71"/>
                    <a:pt x="112" y="71"/>
                    <a:pt x="112" y="71"/>
                  </a:cubicBezTo>
                  <a:cubicBezTo>
                    <a:pt x="112" y="71"/>
                    <a:pt x="112" y="71"/>
                    <a:pt x="112" y="71"/>
                  </a:cubicBezTo>
                  <a:cubicBezTo>
                    <a:pt x="111" y="71"/>
                    <a:pt x="111" y="71"/>
                    <a:pt x="111" y="71"/>
                  </a:cubicBezTo>
                  <a:cubicBezTo>
                    <a:pt x="110" y="70"/>
                    <a:pt x="110" y="70"/>
                    <a:pt x="110" y="70"/>
                  </a:cubicBezTo>
                  <a:cubicBezTo>
                    <a:pt x="109" y="70"/>
                    <a:pt x="109" y="70"/>
                    <a:pt x="109" y="70"/>
                  </a:cubicBezTo>
                  <a:cubicBezTo>
                    <a:pt x="109" y="70"/>
                    <a:pt x="109" y="70"/>
                    <a:pt x="109" y="70"/>
                  </a:cubicBezTo>
                  <a:cubicBezTo>
                    <a:pt x="109" y="69"/>
                    <a:pt x="109" y="69"/>
                    <a:pt x="109" y="69"/>
                  </a:cubicBezTo>
                  <a:cubicBezTo>
                    <a:pt x="108" y="69"/>
                    <a:pt x="108" y="69"/>
                    <a:pt x="108" y="69"/>
                  </a:cubicBezTo>
                  <a:cubicBezTo>
                    <a:pt x="107" y="69"/>
                    <a:pt x="107" y="69"/>
                    <a:pt x="107" y="69"/>
                  </a:cubicBezTo>
                  <a:cubicBezTo>
                    <a:pt x="107" y="70"/>
                    <a:pt x="107" y="70"/>
                    <a:pt x="107" y="70"/>
                  </a:cubicBezTo>
                  <a:cubicBezTo>
                    <a:pt x="107" y="70"/>
                    <a:pt x="107" y="70"/>
                    <a:pt x="107" y="70"/>
                  </a:cubicBezTo>
                  <a:cubicBezTo>
                    <a:pt x="106" y="69"/>
                    <a:pt x="106" y="69"/>
                    <a:pt x="106" y="69"/>
                  </a:cubicBezTo>
                  <a:cubicBezTo>
                    <a:pt x="105" y="69"/>
                    <a:pt x="105" y="69"/>
                    <a:pt x="105" y="69"/>
                  </a:cubicBezTo>
                  <a:cubicBezTo>
                    <a:pt x="104" y="70"/>
                    <a:pt x="104" y="70"/>
                    <a:pt x="104" y="70"/>
                  </a:cubicBezTo>
                  <a:cubicBezTo>
                    <a:pt x="104" y="71"/>
                    <a:pt x="104" y="71"/>
                    <a:pt x="104" y="71"/>
                  </a:cubicBezTo>
                  <a:cubicBezTo>
                    <a:pt x="103" y="71"/>
                    <a:pt x="103" y="71"/>
                    <a:pt x="103" y="71"/>
                  </a:cubicBezTo>
                  <a:cubicBezTo>
                    <a:pt x="103" y="71"/>
                    <a:pt x="103" y="71"/>
                    <a:pt x="103" y="71"/>
                  </a:cubicBezTo>
                  <a:cubicBezTo>
                    <a:pt x="102" y="72"/>
                    <a:pt x="102" y="72"/>
                    <a:pt x="102" y="72"/>
                  </a:cubicBezTo>
                  <a:cubicBezTo>
                    <a:pt x="102" y="72"/>
                    <a:pt x="102" y="72"/>
                    <a:pt x="102" y="72"/>
                  </a:cubicBezTo>
                  <a:cubicBezTo>
                    <a:pt x="102" y="73"/>
                    <a:pt x="102" y="73"/>
                    <a:pt x="102" y="73"/>
                  </a:cubicBezTo>
                  <a:cubicBezTo>
                    <a:pt x="101" y="73"/>
                    <a:pt x="101" y="73"/>
                    <a:pt x="101" y="73"/>
                  </a:cubicBezTo>
                  <a:cubicBezTo>
                    <a:pt x="102" y="74"/>
                    <a:pt x="102" y="74"/>
                    <a:pt x="102" y="74"/>
                  </a:cubicBezTo>
                  <a:cubicBezTo>
                    <a:pt x="102" y="75"/>
                    <a:pt x="102" y="75"/>
                    <a:pt x="102" y="75"/>
                  </a:cubicBezTo>
                  <a:cubicBezTo>
                    <a:pt x="101" y="75"/>
                    <a:pt x="101" y="75"/>
                    <a:pt x="101" y="75"/>
                  </a:cubicBezTo>
                  <a:cubicBezTo>
                    <a:pt x="101" y="75"/>
                    <a:pt x="101" y="75"/>
                    <a:pt x="101" y="75"/>
                  </a:cubicBezTo>
                  <a:cubicBezTo>
                    <a:pt x="101" y="76"/>
                    <a:pt x="101" y="76"/>
                    <a:pt x="101" y="76"/>
                  </a:cubicBezTo>
                  <a:cubicBezTo>
                    <a:pt x="100" y="76"/>
                    <a:pt x="100" y="76"/>
                    <a:pt x="100" y="76"/>
                  </a:cubicBezTo>
                  <a:cubicBezTo>
                    <a:pt x="100" y="77"/>
                    <a:pt x="100" y="77"/>
                    <a:pt x="100" y="77"/>
                  </a:cubicBezTo>
                  <a:cubicBezTo>
                    <a:pt x="98" y="77"/>
                    <a:pt x="98" y="77"/>
                    <a:pt x="98" y="77"/>
                  </a:cubicBezTo>
                  <a:cubicBezTo>
                    <a:pt x="98" y="78"/>
                    <a:pt x="98" y="78"/>
                    <a:pt x="98" y="78"/>
                  </a:cubicBezTo>
                  <a:cubicBezTo>
                    <a:pt x="98" y="78"/>
                    <a:pt x="98" y="78"/>
                    <a:pt x="98" y="78"/>
                  </a:cubicBezTo>
                  <a:cubicBezTo>
                    <a:pt x="97" y="78"/>
                    <a:pt x="97" y="78"/>
                    <a:pt x="97" y="78"/>
                  </a:cubicBezTo>
                  <a:cubicBezTo>
                    <a:pt x="96" y="78"/>
                    <a:pt x="96" y="78"/>
                    <a:pt x="96" y="78"/>
                  </a:cubicBezTo>
                  <a:cubicBezTo>
                    <a:pt x="95" y="79"/>
                    <a:pt x="95" y="79"/>
                    <a:pt x="95" y="79"/>
                  </a:cubicBezTo>
                  <a:cubicBezTo>
                    <a:pt x="95" y="80"/>
                    <a:pt x="95" y="80"/>
                    <a:pt x="95" y="80"/>
                  </a:cubicBezTo>
                  <a:cubicBezTo>
                    <a:pt x="94" y="79"/>
                    <a:pt x="94" y="79"/>
                    <a:pt x="94" y="79"/>
                  </a:cubicBezTo>
                  <a:cubicBezTo>
                    <a:pt x="94" y="79"/>
                    <a:pt x="94" y="79"/>
                    <a:pt x="94" y="79"/>
                  </a:cubicBezTo>
                  <a:cubicBezTo>
                    <a:pt x="94" y="79"/>
                    <a:pt x="94" y="79"/>
                    <a:pt x="94" y="79"/>
                  </a:cubicBezTo>
                  <a:cubicBezTo>
                    <a:pt x="94" y="79"/>
                    <a:pt x="94" y="79"/>
                    <a:pt x="94" y="79"/>
                  </a:cubicBezTo>
                  <a:cubicBezTo>
                    <a:pt x="94" y="80"/>
                    <a:pt x="94" y="80"/>
                    <a:pt x="94" y="80"/>
                  </a:cubicBezTo>
                  <a:cubicBezTo>
                    <a:pt x="93" y="80"/>
                    <a:pt x="93" y="80"/>
                    <a:pt x="93" y="80"/>
                  </a:cubicBezTo>
                  <a:cubicBezTo>
                    <a:pt x="93" y="80"/>
                    <a:pt x="93" y="80"/>
                    <a:pt x="93" y="80"/>
                  </a:cubicBezTo>
                  <a:cubicBezTo>
                    <a:pt x="93" y="79"/>
                    <a:pt x="93" y="79"/>
                    <a:pt x="93" y="79"/>
                  </a:cubicBezTo>
                  <a:cubicBezTo>
                    <a:pt x="91" y="79"/>
                    <a:pt x="91" y="79"/>
                    <a:pt x="91" y="79"/>
                  </a:cubicBezTo>
                  <a:cubicBezTo>
                    <a:pt x="90" y="80"/>
                    <a:pt x="90" y="80"/>
                    <a:pt x="90" y="80"/>
                  </a:cubicBezTo>
                  <a:cubicBezTo>
                    <a:pt x="89" y="80"/>
                    <a:pt x="89" y="80"/>
                    <a:pt x="89" y="80"/>
                  </a:cubicBezTo>
                  <a:cubicBezTo>
                    <a:pt x="89" y="80"/>
                    <a:pt x="89" y="80"/>
                    <a:pt x="89" y="80"/>
                  </a:cubicBezTo>
                  <a:cubicBezTo>
                    <a:pt x="89" y="80"/>
                    <a:pt x="89" y="80"/>
                    <a:pt x="89" y="80"/>
                  </a:cubicBezTo>
                  <a:cubicBezTo>
                    <a:pt x="89" y="81"/>
                    <a:pt x="89" y="81"/>
                    <a:pt x="89" y="81"/>
                  </a:cubicBezTo>
                  <a:cubicBezTo>
                    <a:pt x="89" y="82"/>
                    <a:pt x="89" y="82"/>
                    <a:pt x="89" y="82"/>
                  </a:cubicBezTo>
                  <a:cubicBezTo>
                    <a:pt x="89" y="82"/>
                    <a:pt x="89" y="82"/>
                    <a:pt x="89" y="82"/>
                  </a:cubicBezTo>
                  <a:cubicBezTo>
                    <a:pt x="89" y="82"/>
                    <a:pt x="89" y="82"/>
                    <a:pt x="89" y="82"/>
                  </a:cubicBezTo>
                  <a:cubicBezTo>
                    <a:pt x="88" y="83"/>
                    <a:pt x="88" y="83"/>
                    <a:pt x="88" y="83"/>
                  </a:cubicBezTo>
                  <a:cubicBezTo>
                    <a:pt x="88" y="83"/>
                    <a:pt x="88" y="83"/>
                    <a:pt x="88" y="83"/>
                  </a:cubicBezTo>
                  <a:cubicBezTo>
                    <a:pt x="88" y="82"/>
                    <a:pt x="88" y="82"/>
                    <a:pt x="88" y="82"/>
                  </a:cubicBezTo>
                  <a:cubicBezTo>
                    <a:pt x="88" y="82"/>
                    <a:pt x="88" y="82"/>
                    <a:pt x="88" y="82"/>
                  </a:cubicBezTo>
                  <a:cubicBezTo>
                    <a:pt x="88" y="82"/>
                    <a:pt x="88" y="82"/>
                    <a:pt x="88" y="82"/>
                  </a:cubicBezTo>
                  <a:cubicBezTo>
                    <a:pt x="88" y="82"/>
                    <a:pt x="88" y="82"/>
                    <a:pt x="88" y="82"/>
                  </a:cubicBezTo>
                  <a:cubicBezTo>
                    <a:pt x="87" y="82"/>
                    <a:pt x="87" y="82"/>
                    <a:pt x="87" y="82"/>
                  </a:cubicBezTo>
                  <a:cubicBezTo>
                    <a:pt x="86" y="83"/>
                    <a:pt x="86" y="83"/>
                    <a:pt x="86" y="83"/>
                  </a:cubicBezTo>
                  <a:cubicBezTo>
                    <a:pt x="86" y="83"/>
                    <a:pt x="86" y="83"/>
                    <a:pt x="86" y="83"/>
                  </a:cubicBezTo>
                  <a:cubicBezTo>
                    <a:pt x="87" y="84"/>
                    <a:pt x="87" y="84"/>
                    <a:pt x="87" y="84"/>
                  </a:cubicBezTo>
                  <a:cubicBezTo>
                    <a:pt x="87" y="84"/>
                    <a:pt x="87" y="84"/>
                    <a:pt x="87" y="84"/>
                  </a:cubicBezTo>
                  <a:cubicBezTo>
                    <a:pt x="86" y="85"/>
                    <a:pt x="86" y="85"/>
                    <a:pt x="86" y="85"/>
                  </a:cubicBezTo>
                  <a:cubicBezTo>
                    <a:pt x="85" y="85"/>
                    <a:pt x="85" y="85"/>
                    <a:pt x="85" y="85"/>
                  </a:cubicBezTo>
                  <a:cubicBezTo>
                    <a:pt x="85" y="85"/>
                    <a:pt x="85" y="85"/>
                    <a:pt x="85" y="85"/>
                  </a:cubicBezTo>
                  <a:cubicBezTo>
                    <a:pt x="85" y="86"/>
                    <a:pt x="85" y="86"/>
                    <a:pt x="85" y="86"/>
                  </a:cubicBezTo>
                  <a:cubicBezTo>
                    <a:pt x="84" y="86"/>
                    <a:pt x="84" y="86"/>
                    <a:pt x="84" y="86"/>
                  </a:cubicBezTo>
                  <a:cubicBezTo>
                    <a:pt x="83" y="86"/>
                    <a:pt x="83" y="86"/>
                    <a:pt x="83" y="86"/>
                  </a:cubicBezTo>
                  <a:cubicBezTo>
                    <a:pt x="83" y="87"/>
                    <a:pt x="83" y="87"/>
                    <a:pt x="83" y="87"/>
                  </a:cubicBezTo>
                  <a:cubicBezTo>
                    <a:pt x="83" y="88"/>
                    <a:pt x="83" y="88"/>
                    <a:pt x="83" y="88"/>
                  </a:cubicBezTo>
                  <a:cubicBezTo>
                    <a:pt x="84" y="88"/>
                    <a:pt x="84" y="88"/>
                    <a:pt x="84" y="88"/>
                  </a:cubicBezTo>
                  <a:cubicBezTo>
                    <a:pt x="83" y="88"/>
                    <a:pt x="83" y="88"/>
                    <a:pt x="83" y="88"/>
                  </a:cubicBezTo>
                  <a:cubicBezTo>
                    <a:pt x="82" y="88"/>
                    <a:pt x="82" y="88"/>
                    <a:pt x="82" y="88"/>
                  </a:cubicBezTo>
                  <a:cubicBezTo>
                    <a:pt x="81" y="89"/>
                    <a:pt x="81" y="89"/>
                    <a:pt x="81" y="89"/>
                  </a:cubicBezTo>
                  <a:cubicBezTo>
                    <a:pt x="81" y="90"/>
                    <a:pt x="81" y="90"/>
                    <a:pt x="81" y="90"/>
                  </a:cubicBezTo>
                  <a:cubicBezTo>
                    <a:pt x="81" y="90"/>
                    <a:pt x="81" y="90"/>
                    <a:pt x="81" y="90"/>
                  </a:cubicBezTo>
                  <a:cubicBezTo>
                    <a:pt x="82" y="90"/>
                    <a:pt x="82" y="90"/>
                    <a:pt x="82" y="90"/>
                  </a:cubicBezTo>
                  <a:cubicBezTo>
                    <a:pt x="82" y="90"/>
                    <a:pt x="82" y="90"/>
                    <a:pt x="82" y="90"/>
                  </a:cubicBezTo>
                  <a:cubicBezTo>
                    <a:pt x="83" y="91"/>
                    <a:pt x="83" y="91"/>
                    <a:pt x="83" y="91"/>
                  </a:cubicBezTo>
                  <a:cubicBezTo>
                    <a:pt x="83" y="91"/>
                    <a:pt x="83" y="91"/>
                    <a:pt x="83" y="91"/>
                  </a:cubicBezTo>
                  <a:cubicBezTo>
                    <a:pt x="83" y="92"/>
                    <a:pt x="83" y="92"/>
                    <a:pt x="83" y="92"/>
                  </a:cubicBezTo>
                  <a:cubicBezTo>
                    <a:pt x="82" y="92"/>
                    <a:pt x="82" y="92"/>
                    <a:pt x="82" y="92"/>
                  </a:cubicBezTo>
                  <a:cubicBezTo>
                    <a:pt x="82" y="92"/>
                    <a:pt x="82" y="92"/>
                    <a:pt x="82" y="92"/>
                  </a:cubicBezTo>
                  <a:cubicBezTo>
                    <a:pt x="81" y="92"/>
                    <a:pt x="81" y="92"/>
                    <a:pt x="81" y="92"/>
                  </a:cubicBezTo>
                  <a:cubicBezTo>
                    <a:pt x="80" y="92"/>
                    <a:pt x="80" y="92"/>
                    <a:pt x="80" y="92"/>
                  </a:cubicBezTo>
                  <a:cubicBezTo>
                    <a:pt x="79" y="93"/>
                    <a:pt x="79" y="93"/>
                    <a:pt x="79" y="93"/>
                  </a:cubicBezTo>
                  <a:cubicBezTo>
                    <a:pt x="79" y="93"/>
                    <a:pt x="79" y="93"/>
                    <a:pt x="79" y="93"/>
                  </a:cubicBezTo>
                  <a:cubicBezTo>
                    <a:pt x="79" y="94"/>
                    <a:pt x="79" y="94"/>
                    <a:pt x="79" y="94"/>
                  </a:cubicBezTo>
                  <a:cubicBezTo>
                    <a:pt x="78" y="94"/>
                    <a:pt x="78" y="94"/>
                    <a:pt x="78" y="94"/>
                  </a:cubicBezTo>
                  <a:cubicBezTo>
                    <a:pt x="78" y="94"/>
                    <a:pt x="78" y="94"/>
                    <a:pt x="78" y="94"/>
                  </a:cubicBezTo>
                  <a:cubicBezTo>
                    <a:pt x="77" y="94"/>
                    <a:pt x="77" y="94"/>
                    <a:pt x="77" y="94"/>
                  </a:cubicBezTo>
                  <a:cubicBezTo>
                    <a:pt x="77" y="93"/>
                    <a:pt x="77" y="93"/>
                    <a:pt x="77" y="93"/>
                  </a:cubicBezTo>
                  <a:cubicBezTo>
                    <a:pt x="77" y="93"/>
                    <a:pt x="77" y="93"/>
                    <a:pt x="77" y="93"/>
                  </a:cubicBezTo>
                  <a:cubicBezTo>
                    <a:pt x="76" y="94"/>
                    <a:pt x="76" y="94"/>
                    <a:pt x="76" y="94"/>
                  </a:cubicBezTo>
                  <a:cubicBezTo>
                    <a:pt x="76" y="95"/>
                    <a:pt x="76" y="95"/>
                    <a:pt x="76" y="95"/>
                  </a:cubicBezTo>
                  <a:cubicBezTo>
                    <a:pt x="77" y="96"/>
                    <a:pt x="77" y="96"/>
                    <a:pt x="77" y="96"/>
                  </a:cubicBezTo>
                  <a:cubicBezTo>
                    <a:pt x="78" y="96"/>
                    <a:pt x="78" y="96"/>
                    <a:pt x="78" y="96"/>
                  </a:cubicBezTo>
                  <a:cubicBezTo>
                    <a:pt x="78" y="96"/>
                    <a:pt x="78" y="96"/>
                    <a:pt x="78" y="96"/>
                  </a:cubicBezTo>
                  <a:cubicBezTo>
                    <a:pt x="78" y="96"/>
                    <a:pt x="78" y="96"/>
                    <a:pt x="78" y="96"/>
                  </a:cubicBezTo>
                  <a:cubicBezTo>
                    <a:pt x="78" y="97"/>
                    <a:pt x="78" y="97"/>
                    <a:pt x="78" y="97"/>
                  </a:cubicBezTo>
                  <a:cubicBezTo>
                    <a:pt x="78" y="97"/>
                    <a:pt x="78" y="97"/>
                    <a:pt x="78" y="97"/>
                  </a:cubicBezTo>
                  <a:cubicBezTo>
                    <a:pt x="78" y="98"/>
                    <a:pt x="78" y="98"/>
                    <a:pt x="78" y="98"/>
                  </a:cubicBezTo>
                  <a:cubicBezTo>
                    <a:pt x="79" y="97"/>
                    <a:pt x="79" y="97"/>
                    <a:pt x="79" y="97"/>
                  </a:cubicBezTo>
                  <a:cubicBezTo>
                    <a:pt x="79" y="97"/>
                    <a:pt x="79" y="97"/>
                    <a:pt x="79" y="97"/>
                  </a:cubicBezTo>
                  <a:cubicBezTo>
                    <a:pt x="80" y="97"/>
                    <a:pt x="80" y="97"/>
                    <a:pt x="80" y="97"/>
                  </a:cubicBezTo>
                  <a:cubicBezTo>
                    <a:pt x="80" y="97"/>
                    <a:pt x="80" y="97"/>
                    <a:pt x="80" y="97"/>
                  </a:cubicBezTo>
                  <a:cubicBezTo>
                    <a:pt x="81" y="97"/>
                    <a:pt x="81" y="97"/>
                    <a:pt x="81" y="97"/>
                  </a:cubicBezTo>
                  <a:cubicBezTo>
                    <a:pt x="81" y="97"/>
                    <a:pt x="81" y="97"/>
                    <a:pt x="81" y="97"/>
                  </a:cubicBezTo>
                  <a:cubicBezTo>
                    <a:pt x="81" y="98"/>
                    <a:pt x="81" y="98"/>
                    <a:pt x="81" y="98"/>
                  </a:cubicBezTo>
                  <a:cubicBezTo>
                    <a:pt x="80" y="98"/>
                    <a:pt x="80" y="98"/>
                    <a:pt x="80" y="98"/>
                  </a:cubicBezTo>
                  <a:cubicBezTo>
                    <a:pt x="79" y="98"/>
                    <a:pt x="79" y="98"/>
                    <a:pt x="79" y="98"/>
                  </a:cubicBezTo>
                  <a:cubicBezTo>
                    <a:pt x="79" y="98"/>
                    <a:pt x="79" y="98"/>
                    <a:pt x="79" y="98"/>
                  </a:cubicBezTo>
                  <a:cubicBezTo>
                    <a:pt x="78" y="98"/>
                    <a:pt x="78" y="98"/>
                    <a:pt x="78" y="98"/>
                  </a:cubicBezTo>
                  <a:cubicBezTo>
                    <a:pt x="78" y="99"/>
                    <a:pt x="78" y="99"/>
                    <a:pt x="78" y="99"/>
                  </a:cubicBezTo>
                  <a:cubicBezTo>
                    <a:pt x="78" y="100"/>
                    <a:pt x="78" y="100"/>
                    <a:pt x="78" y="100"/>
                  </a:cubicBezTo>
                  <a:cubicBezTo>
                    <a:pt x="79" y="100"/>
                    <a:pt x="79" y="100"/>
                    <a:pt x="79" y="100"/>
                  </a:cubicBezTo>
                  <a:cubicBezTo>
                    <a:pt x="80" y="100"/>
                    <a:pt x="80" y="100"/>
                    <a:pt x="80" y="100"/>
                  </a:cubicBezTo>
                  <a:cubicBezTo>
                    <a:pt x="80" y="100"/>
                    <a:pt x="80" y="100"/>
                    <a:pt x="80" y="100"/>
                  </a:cubicBezTo>
                  <a:cubicBezTo>
                    <a:pt x="80" y="100"/>
                    <a:pt x="80" y="100"/>
                    <a:pt x="80" y="100"/>
                  </a:cubicBezTo>
                  <a:cubicBezTo>
                    <a:pt x="80" y="100"/>
                    <a:pt x="80" y="100"/>
                    <a:pt x="80" y="100"/>
                  </a:cubicBezTo>
                  <a:cubicBezTo>
                    <a:pt x="79" y="101"/>
                    <a:pt x="79" y="101"/>
                    <a:pt x="79" y="101"/>
                  </a:cubicBezTo>
                  <a:cubicBezTo>
                    <a:pt x="78" y="101"/>
                    <a:pt x="78" y="101"/>
                    <a:pt x="78" y="101"/>
                  </a:cubicBezTo>
                  <a:cubicBezTo>
                    <a:pt x="78" y="101"/>
                    <a:pt x="78" y="101"/>
                    <a:pt x="78" y="101"/>
                  </a:cubicBezTo>
                  <a:cubicBezTo>
                    <a:pt x="78" y="102"/>
                    <a:pt x="78" y="102"/>
                    <a:pt x="78" y="102"/>
                  </a:cubicBezTo>
                  <a:cubicBezTo>
                    <a:pt x="78" y="102"/>
                    <a:pt x="78" y="102"/>
                    <a:pt x="78" y="102"/>
                  </a:cubicBezTo>
                  <a:cubicBezTo>
                    <a:pt x="79" y="102"/>
                    <a:pt x="79" y="102"/>
                    <a:pt x="79" y="102"/>
                  </a:cubicBezTo>
                  <a:cubicBezTo>
                    <a:pt x="80" y="102"/>
                    <a:pt x="80" y="102"/>
                    <a:pt x="80" y="102"/>
                  </a:cubicBezTo>
                  <a:cubicBezTo>
                    <a:pt x="80" y="102"/>
                    <a:pt x="80" y="102"/>
                    <a:pt x="80" y="102"/>
                  </a:cubicBezTo>
                  <a:cubicBezTo>
                    <a:pt x="79" y="102"/>
                    <a:pt x="79" y="102"/>
                    <a:pt x="79" y="102"/>
                  </a:cubicBezTo>
                  <a:cubicBezTo>
                    <a:pt x="78" y="102"/>
                    <a:pt x="78" y="102"/>
                    <a:pt x="78" y="102"/>
                  </a:cubicBezTo>
                  <a:cubicBezTo>
                    <a:pt x="78" y="103"/>
                    <a:pt x="78" y="103"/>
                    <a:pt x="78" y="103"/>
                  </a:cubicBezTo>
                  <a:cubicBezTo>
                    <a:pt x="79" y="103"/>
                    <a:pt x="79" y="103"/>
                    <a:pt x="79" y="103"/>
                  </a:cubicBezTo>
                  <a:cubicBezTo>
                    <a:pt x="80" y="103"/>
                    <a:pt x="80" y="103"/>
                    <a:pt x="80" y="103"/>
                  </a:cubicBezTo>
                  <a:cubicBezTo>
                    <a:pt x="81" y="104"/>
                    <a:pt x="81" y="104"/>
                    <a:pt x="81" y="104"/>
                  </a:cubicBezTo>
                  <a:cubicBezTo>
                    <a:pt x="82" y="104"/>
                    <a:pt x="82" y="104"/>
                    <a:pt x="82" y="104"/>
                  </a:cubicBezTo>
                  <a:cubicBezTo>
                    <a:pt x="82" y="104"/>
                    <a:pt x="82" y="104"/>
                    <a:pt x="82" y="104"/>
                  </a:cubicBezTo>
                  <a:cubicBezTo>
                    <a:pt x="82" y="105"/>
                    <a:pt x="82" y="105"/>
                    <a:pt x="82" y="105"/>
                  </a:cubicBezTo>
                  <a:cubicBezTo>
                    <a:pt x="81" y="104"/>
                    <a:pt x="81" y="104"/>
                    <a:pt x="81" y="104"/>
                  </a:cubicBezTo>
                  <a:cubicBezTo>
                    <a:pt x="80" y="104"/>
                    <a:pt x="80" y="104"/>
                    <a:pt x="80" y="104"/>
                  </a:cubicBezTo>
                  <a:cubicBezTo>
                    <a:pt x="79" y="104"/>
                    <a:pt x="79" y="104"/>
                    <a:pt x="79" y="104"/>
                  </a:cubicBezTo>
                  <a:cubicBezTo>
                    <a:pt x="79" y="103"/>
                    <a:pt x="79" y="103"/>
                    <a:pt x="79" y="103"/>
                  </a:cubicBezTo>
                  <a:cubicBezTo>
                    <a:pt x="78" y="103"/>
                    <a:pt x="78" y="103"/>
                    <a:pt x="78" y="103"/>
                  </a:cubicBezTo>
                  <a:cubicBezTo>
                    <a:pt x="77" y="104"/>
                    <a:pt x="77" y="104"/>
                    <a:pt x="77" y="104"/>
                  </a:cubicBezTo>
                  <a:cubicBezTo>
                    <a:pt x="77" y="104"/>
                    <a:pt x="77" y="104"/>
                    <a:pt x="77" y="104"/>
                  </a:cubicBezTo>
                  <a:cubicBezTo>
                    <a:pt x="77" y="105"/>
                    <a:pt x="77" y="105"/>
                    <a:pt x="77" y="105"/>
                  </a:cubicBezTo>
                  <a:cubicBezTo>
                    <a:pt x="77" y="105"/>
                    <a:pt x="77" y="105"/>
                    <a:pt x="77" y="105"/>
                  </a:cubicBezTo>
                  <a:cubicBezTo>
                    <a:pt x="77" y="105"/>
                    <a:pt x="77" y="105"/>
                    <a:pt x="77" y="105"/>
                  </a:cubicBezTo>
                  <a:cubicBezTo>
                    <a:pt x="77" y="106"/>
                    <a:pt x="77" y="106"/>
                    <a:pt x="77" y="106"/>
                  </a:cubicBezTo>
                  <a:cubicBezTo>
                    <a:pt x="77" y="106"/>
                    <a:pt x="77" y="106"/>
                    <a:pt x="77" y="106"/>
                  </a:cubicBezTo>
                  <a:cubicBezTo>
                    <a:pt x="76" y="106"/>
                    <a:pt x="76" y="106"/>
                    <a:pt x="76" y="106"/>
                  </a:cubicBezTo>
                  <a:cubicBezTo>
                    <a:pt x="76" y="106"/>
                    <a:pt x="76" y="106"/>
                    <a:pt x="76" y="106"/>
                  </a:cubicBezTo>
                  <a:cubicBezTo>
                    <a:pt x="76" y="107"/>
                    <a:pt x="76" y="107"/>
                    <a:pt x="76" y="107"/>
                  </a:cubicBezTo>
                  <a:cubicBezTo>
                    <a:pt x="76" y="107"/>
                    <a:pt x="76" y="107"/>
                    <a:pt x="76" y="107"/>
                  </a:cubicBezTo>
                  <a:cubicBezTo>
                    <a:pt x="75" y="108"/>
                    <a:pt x="75" y="108"/>
                    <a:pt x="75" y="108"/>
                  </a:cubicBezTo>
                  <a:cubicBezTo>
                    <a:pt x="75" y="108"/>
                    <a:pt x="75" y="108"/>
                    <a:pt x="75" y="108"/>
                  </a:cubicBezTo>
                  <a:cubicBezTo>
                    <a:pt x="75" y="108"/>
                    <a:pt x="75" y="108"/>
                    <a:pt x="75" y="108"/>
                  </a:cubicBezTo>
                  <a:cubicBezTo>
                    <a:pt x="76" y="109"/>
                    <a:pt x="76" y="109"/>
                    <a:pt x="76" y="109"/>
                  </a:cubicBezTo>
                  <a:cubicBezTo>
                    <a:pt x="76" y="109"/>
                    <a:pt x="76" y="109"/>
                    <a:pt x="76" y="109"/>
                  </a:cubicBezTo>
                  <a:cubicBezTo>
                    <a:pt x="77" y="109"/>
                    <a:pt x="77" y="109"/>
                    <a:pt x="77" y="109"/>
                  </a:cubicBezTo>
                  <a:cubicBezTo>
                    <a:pt x="77" y="109"/>
                    <a:pt x="77" y="109"/>
                    <a:pt x="77" y="109"/>
                  </a:cubicBezTo>
                  <a:cubicBezTo>
                    <a:pt x="78" y="108"/>
                    <a:pt x="78" y="108"/>
                    <a:pt x="78" y="108"/>
                  </a:cubicBezTo>
                  <a:cubicBezTo>
                    <a:pt x="79" y="108"/>
                    <a:pt x="79" y="108"/>
                    <a:pt x="79" y="108"/>
                  </a:cubicBezTo>
                  <a:cubicBezTo>
                    <a:pt x="80" y="107"/>
                    <a:pt x="80" y="107"/>
                    <a:pt x="80" y="107"/>
                  </a:cubicBezTo>
                  <a:cubicBezTo>
                    <a:pt x="81" y="107"/>
                    <a:pt x="81" y="107"/>
                    <a:pt x="81" y="107"/>
                  </a:cubicBezTo>
                  <a:cubicBezTo>
                    <a:pt x="81" y="108"/>
                    <a:pt x="81" y="108"/>
                    <a:pt x="81" y="108"/>
                  </a:cubicBezTo>
                  <a:cubicBezTo>
                    <a:pt x="81" y="108"/>
                    <a:pt x="81" y="108"/>
                    <a:pt x="81" y="108"/>
                  </a:cubicBezTo>
                  <a:cubicBezTo>
                    <a:pt x="81" y="108"/>
                    <a:pt x="81" y="108"/>
                    <a:pt x="81" y="108"/>
                  </a:cubicBezTo>
                  <a:cubicBezTo>
                    <a:pt x="80" y="108"/>
                    <a:pt x="80" y="108"/>
                    <a:pt x="80" y="108"/>
                  </a:cubicBezTo>
                  <a:cubicBezTo>
                    <a:pt x="80" y="108"/>
                    <a:pt x="80" y="108"/>
                    <a:pt x="80" y="108"/>
                  </a:cubicBezTo>
                  <a:cubicBezTo>
                    <a:pt x="79" y="108"/>
                    <a:pt x="79" y="108"/>
                    <a:pt x="79" y="108"/>
                  </a:cubicBezTo>
                  <a:cubicBezTo>
                    <a:pt x="78" y="109"/>
                    <a:pt x="78" y="109"/>
                    <a:pt x="78" y="109"/>
                  </a:cubicBezTo>
                  <a:cubicBezTo>
                    <a:pt x="78" y="109"/>
                    <a:pt x="78" y="109"/>
                    <a:pt x="78" y="109"/>
                  </a:cubicBezTo>
                  <a:cubicBezTo>
                    <a:pt x="77" y="110"/>
                    <a:pt x="77" y="110"/>
                    <a:pt x="77" y="110"/>
                  </a:cubicBezTo>
                  <a:cubicBezTo>
                    <a:pt x="78" y="111"/>
                    <a:pt x="78" y="111"/>
                    <a:pt x="78" y="111"/>
                  </a:cubicBezTo>
                  <a:cubicBezTo>
                    <a:pt x="77" y="111"/>
                    <a:pt x="77" y="111"/>
                    <a:pt x="77" y="111"/>
                  </a:cubicBezTo>
                  <a:cubicBezTo>
                    <a:pt x="77" y="111"/>
                    <a:pt x="77" y="112"/>
                    <a:pt x="77" y="111"/>
                  </a:cubicBezTo>
                  <a:close/>
                  <a:moveTo>
                    <a:pt x="81" y="133"/>
                  </a:moveTo>
                  <a:cubicBezTo>
                    <a:pt x="82" y="133"/>
                    <a:pt x="82" y="133"/>
                    <a:pt x="82" y="133"/>
                  </a:cubicBezTo>
                  <a:cubicBezTo>
                    <a:pt x="82" y="133"/>
                    <a:pt x="82" y="133"/>
                    <a:pt x="82" y="133"/>
                  </a:cubicBezTo>
                  <a:cubicBezTo>
                    <a:pt x="81" y="132"/>
                    <a:pt x="81" y="132"/>
                    <a:pt x="81" y="132"/>
                  </a:cubicBezTo>
                  <a:cubicBezTo>
                    <a:pt x="82" y="132"/>
                    <a:pt x="82" y="132"/>
                    <a:pt x="82" y="132"/>
                  </a:cubicBezTo>
                  <a:cubicBezTo>
                    <a:pt x="81" y="131"/>
                    <a:pt x="81" y="131"/>
                    <a:pt x="81" y="131"/>
                  </a:cubicBezTo>
                  <a:cubicBezTo>
                    <a:pt x="80" y="131"/>
                    <a:pt x="80" y="131"/>
                    <a:pt x="80" y="131"/>
                  </a:cubicBezTo>
                  <a:cubicBezTo>
                    <a:pt x="80" y="130"/>
                    <a:pt x="80" y="130"/>
                    <a:pt x="80" y="130"/>
                  </a:cubicBezTo>
                  <a:cubicBezTo>
                    <a:pt x="80" y="130"/>
                    <a:pt x="80" y="130"/>
                    <a:pt x="80" y="130"/>
                  </a:cubicBezTo>
                  <a:cubicBezTo>
                    <a:pt x="79" y="130"/>
                    <a:pt x="79" y="130"/>
                    <a:pt x="79" y="130"/>
                  </a:cubicBezTo>
                  <a:cubicBezTo>
                    <a:pt x="78" y="131"/>
                    <a:pt x="78" y="131"/>
                    <a:pt x="78" y="131"/>
                  </a:cubicBezTo>
                  <a:cubicBezTo>
                    <a:pt x="78" y="131"/>
                    <a:pt x="78" y="131"/>
                    <a:pt x="78" y="131"/>
                  </a:cubicBezTo>
                  <a:cubicBezTo>
                    <a:pt x="79" y="131"/>
                    <a:pt x="79" y="131"/>
                    <a:pt x="79" y="131"/>
                  </a:cubicBezTo>
                  <a:cubicBezTo>
                    <a:pt x="79" y="131"/>
                    <a:pt x="79" y="131"/>
                    <a:pt x="79" y="131"/>
                  </a:cubicBezTo>
                  <a:cubicBezTo>
                    <a:pt x="80" y="131"/>
                    <a:pt x="80" y="131"/>
                    <a:pt x="80" y="131"/>
                  </a:cubicBezTo>
                  <a:cubicBezTo>
                    <a:pt x="80" y="132"/>
                    <a:pt x="80" y="132"/>
                    <a:pt x="80" y="132"/>
                  </a:cubicBezTo>
                  <a:cubicBezTo>
                    <a:pt x="81" y="132"/>
                    <a:pt x="81" y="132"/>
                    <a:pt x="81" y="132"/>
                  </a:cubicBezTo>
                  <a:cubicBezTo>
                    <a:pt x="81" y="133"/>
                    <a:pt x="81" y="133"/>
                    <a:pt x="81" y="133"/>
                  </a:cubicBezTo>
                  <a:close/>
                  <a:moveTo>
                    <a:pt x="97" y="133"/>
                  </a:moveTo>
                  <a:cubicBezTo>
                    <a:pt x="96" y="132"/>
                    <a:pt x="96" y="132"/>
                    <a:pt x="96" y="132"/>
                  </a:cubicBezTo>
                  <a:cubicBezTo>
                    <a:pt x="96" y="133"/>
                    <a:pt x="96" y="133"/>
                    <a:pt x="96" y="133"/>
                  </a:cubicBezTo>
                  <a:cubicBezTo>
                    <a:pt x="95" y="133"/>
                    <a:pt x="95" y="133"/>
                    <a:pt x="95" y="133"/>
                  </a:cubicBezTo>
                  <a:cubicBezTo>
                    <a:pt x="94" y="131"/>
                    <a:pt x="94" y="131"/>
                    <a:pt x="94" y="131"/>
                  </a:cubicBezTo>
                  <a:cubicBezTo>
                    <a:pt x="94" y="131"/>
                    <a:pt x="94" y="131"/>
                    <a:pt x="94" y="131"/>
                  </a:cubicBezTo>
                  <a:cubicBezTo>
                    <a:pt x="92" y="130"/>
                    <a:pt x="92" y="130"/>
                    <a:pt x="92" y="130"/>
                  </a:cubicBezTo>
                  <a:cubicBezTo>
                    <a:pt x="92" y="130"/>
                    <a:pt x="92" y="130"/>
                    <a:pt x="92" y="130"/>
                  </a:cubicBezTo>
                  <a:cubicBezTo>
                    <a:pt x="91" y="130"/>
                    <a:pt x="91" y="130"/>
                    <a:pt x="91" y="130"/>
                  </a:cubicBezTo>
                  <a:cubicBezTo>
                    <a:pt x="90" y="128"/>
                    <a:pt x="90" y="128"/>
                    <a:pt x="90" y="128"/>
                  </a:cubicBezTo>
                  <a:cubicBezTo>
                    <a:pt x="88" y="126"/>
                    <a:pt x="88" y="126"/>
                    <a:pt x="88" y="126"/>
                  </a:cubicBezTo>
                  <a:cubicBezTo>
                    <a:pt x="87" y="124"/>
                    <a:pt x="87" y="124"/>
                    <a:pt x="87" y="124"/>
                  </a:cubicBezTo>
                  <a:cubicBezTo>
                    <a:pt x="87" y="123"/>
                    <a:pt x="87" y="123"/>
                    <a:pt x="87" y="123"/>
                  </a:cubicBezTo>
                  <a:cubicBezTo>
                    <a:pt x="87" y="121"/>
                    <a:pt x="87" y="121"/>
                    <a:pt x="87" y="121"/>
                  </a:cubicBezTo>
                  <a:cubicBezTo>
                    <a:pt x="86" y="120"/>
                    <a:pt x="86" y="120"/>
                    <a:pt x="86" y="120"/>
                  </a:cubicBezTo>
                  <a:cubicBezTo>
                    <a:pt x="85" y="118"/>
                    <a:pt x="85" y="118"/>
                    <a:pt x="85" y="118"/>
                  </a:cubicBezTo>
                  <a:cubicBezTo>
                    <a:pt x="85" y="117"/>
                    <a:pt x="85" y="117"/>
                    <a:pt x="85" y="117"/>
                  </a:cubicBezTo>
                  <a:cubicBezTo>
                    <a:pt x="86" y="117"/>
                    <a:pt x="86" y="117"/>
                    <a:pt x="86" y="117"/>
                  </a:cubicBezTo>
                  <a:cubicBezTo>
                    <a:pt x="86" y="116"/>
                    <a:pt x="86" y="116"/>
                    <a:pt x="86" y="116"/>
                  </a:cubicBezTo>
                  <a:cubicBezTo>
                    <a:pt x="85" y="116"/>
                    <a:pt x="85" y="116"/>
                    <a:pt x="85" y="116"/>
                  </a:cubicBezTo>
                  <a:cubicBezTo>
                    <a:pt x="84" y="116"/>
                    <a:pt x="84" y="116"/>
                    <a:pt x="84" y="116"/>
                  </a:cubicBezTo>
                  <a:cubicBezTo>
                    <a:pt x="84" y="116"/>
                    <a:pt x="84" y="116"/>
                    <a:pt x="84" y="116"/>
                  </a:cubicBezTo>
                  <a:cubicBezTo>
                    <a:pt x="84" y="116"/>
                    <a:pt x="84" y="116"/>
                    <a:pt x="84" y="116"/>
                  </a:cubicBezTo>
                  <a:cubicBezTo>
                    <a:pt x="85" y="116"/>
                    <a:pt x="85" y="116"/>
                    <a:pt x="85" y="116"/>
                  </a:cubicBezTo>
                  <a:cubicBezTo>
                    <a:pt x="86" y="115"/>
                    <a:pt x="86" y="115"/>
                    <a:pt x="86" y="115"/>
                  </a:cubicBezTo>
                  <a:cubicBezTo>
                    <a:pt x="86" y="114"/>
                    <a:pt x="86" y="114"/>
                    <a:pt x="86" y="114"/>
                  </a:cubicBezTo>
                  <a:cubicBezTo>
                    <a:pt x="86" y="113"/>
                    <a:pt x="86" y="113"/>
                    <a:pt x="86" y="113"/>
                  </a:cubicBezTo>
                  <a:cubicBezTo>
                    <a:pt x="85" y="113"/>
                    <a:pt x="85" y="113"/>
                    <a:pt x="85" y="113"/>
                  </a:cubicBezTo>
                  <a:cubicBezTo>
                    <a:pt x="84" y="113"/>
                    <a:pt x="84" y="113"/>
                    <a:pt x="84" y="113"/>
                  </a:cubicBezTo>
                  <a:cubicBezTo>
                    <a:pt x="85" y="113"/>
                    <a:pt x="85" y="113"/>
                    <a:pt x="85" y="113"/>
                  </a:cubicBezTo>
                  <a:cubicBezTo>
                    <a:pt x="86" y="113"/>
                    <a:pt x="86" y="113"/>
                    <a:pt x="86" y="113"/>
                  </a:cubicBezTo>
                  <a:cubicBezTo>
                    <a:pt x="86" y="112"/>
                    <a:pt x="86" y="112"/>
                    <a:pt x="86" y="112"/>
                  </a:cubicBezTo>
                  <a:cubicBezTo>
                    <a:pt x="86" y="112"/>
                    <a:pt x="86" y="112"/>
                    <a:pt x="86" y="112"/>
                  </a:cubicBezTo>
                  <a:cubicBezTo>
                    <a:pt x="84" y="112"/>
                    <a:pt x="84" y="112"/>
                    <a:pt x="84" y="112"/>
                  </a:cubicBezTo>
                  <a:cubicBezTo>
                    <a:pt x="82" y="111"/>
                    <a:pt x="82" y="111"/>
                    <a:pt x="82" y="111"/>
                  </a:cubicBezTo>
                  <a:cubicBezTo>
                    <a:pt x="81" y="111"/>
                    <a:pt x="81" y="111"/>
                    <a:pt x="81" y="111"/>
                  </a:cubicBezTo>
                  <a:cubicBezTo>
                    <a:pt x="80" y="111"/>
                    <a:pt x="80" y="111"/>
                    <a:pt x="80" y="111"/>
                  </a:cubicBezTo>
                  <a:cubicBezTo>
                    <a:pt x="79" y="112"/>
                    <a:pt x="79" y="112"/>
                    <a:pt x="79" y="112"/>
                  </a:cubicBezTo>
                  <a:cubicBezTo>
                    <a:pt x="77" y="112"/>
                    <a:pt x="77" y="112"/>
                    <a:pt x="77" y="112"/>
                  </a:cubicBezTo>
                  <a:cubicBezTo>
                    <a:pt x="77" y="112"/>
                    <a:pt x="77" y="112"/>
                    <a:pt x="77" y="112"/>
                  </a:cubicBezTo>
                  <a:cubicBezTo>
                    <a:pt x="76" y="113"/>
                    <a:pt x="76" y="113"/>
                    <a:pt x="76" y="113"/>
                  </a:cubicBezTo>
                  <a:cubicBezTo>
                    <a:pt x="76" y="114"/>
                    <a:pt x="76" y="114"/>
                    <a:pt x="76" y="114"/>
                  </a:cubicBezTo>
                  <a:cubicBezTo>
                    <a:pt x="75" y="114"/>
                    <a:pt x="75" y="114"/>
                    <a:pt x="75" y="114"/>
                  </a:cubicBezTo>
                  <a:cubicBezTo>
                    <a:pt x="76" y="115"/>
                    <a:pt x="76" y="115"/>
                    <a:pt x="76" y="115"/>
                  </a:cubicBezTo>
                  <a:cubicBezTo>
                    <a:pt x="76" y="115"/>
                    <a:pt x="76" y="115"/>
                    <a:pt x="76" y="115"/>
                  </a:cubicBezTo>
                  <a:cubicBezTo>
                    <a:pt x="77" y="116"/>
                    <a:pt x="77" y="116"/>
                    <a:pt x="77" y="116"/>
                  </a:cubicBezTo>
                  <a:cubicBezTo>
                    <a:pt x="76" y="116"/>
                    <a:pt x="76" y="116"/>
                    <a:pt x="76" y="116"/>
                  </a:cubicBezTo>
                  <a:cubicBezTo>
                    <a:pt x="76" y="116"/>
                    <a:pt x="76" y="116"/>
                    <a:pt x="76" y="116"/>
                  </a:cubicBezTo>
                  <a:cubicBezTo>
                    <a:pt x="75" y="116"/>
                    <a:pt x="75" y="116"/>
                    <a:pt x="75" y="116"/>
                  </a:cubicBezTo>
                  <a:cubicBezTo>
                    <a:pt x="74" y="117"/>
                    <a:pt x="74" y="117"/>
                    <a:pt x="74" y="117"/>
                  </a:cubicBezTo>
                  <a:cubicBezTo>
                    <a:pt x="74" y="118"/>
                    <a:pt x="74" y="118"/>
                    <a:pt x="74" y="118"/>
                  </a:cubicBezTo>
                  <a:cubicBezTo>
                    <a:pt x="74" y="119"/>
                    <a:pt x="74" y="119"/>
                    <a:pt x="74" y="119"/>
                  </a:cubicBezTo>
                  <a:cubicBezTo>
                    <a:pt x="75" y="119"/>
                    <a:pt x="75" y="119"/>
                    <a:pt x="75" y="119"/>
                  </a:cubicBezTo>
                  <a:cubicBezTo>
                    <a:pt x="76" y="118"/>
                    <a:pt x="76" y="118"/>
                    <a:pt x="76" y="118"/>
                  </a:cubicBezTo>
                  <a:cubicBezTo>
                    <a:pt x="76" y="118"/>
                    <a:pt x="76" y="118"/>
                    <a:pt x="76" y="118"/>
                  </a:cubicBezTo>
                  <a:cubicBezTo>
                    <a:pt x="76" y="119"/>
                    <a:pt x="76" y="119"/>
                    <a:pt x="76" y="119"/>
                  </a:cubicBezTo>
                  <a:cubicBezTo>
                    <a:pt x="75" y="120"/>
                    <a:pt x="75" y="120"/>
                    <a:pt x="75" y="120"/>
                  </a:cubicBezTo>
                  <a:cubicBezTo>
                    <a:pt x="76" y="120"/>
                    <a:pt x="76" y="120"/>
                    <a:pt x="76" y="120"/>
                  </a:cubicBezTo>
                  <a:cubicBezTo>
                    <a:pt x="76" y="119"/>
                    <a:pt x="76" y="119"/>
                    <a:pt x="76" y="119"/>
                  </a:cubicBezTo>
                  <a:cubicBezTo>
                    <a:pt x="77" y="119"/>
                    <a:pt x="77" y="119"/>
                    <a:pt x="77" y="119"/>
                  </a:cubicBezTo>
                  <a:cubicBezTo>
                    <a:pt x="77" y="119"/>
                    <a:pt x="77" y="119"/>
                    <a:pt x="77" y="119"/>
                  </a:cubicBezTo>
                  <a:cubicBezTo>
                    <a:pt x="77" y="120"/>
                    <a:pt x="77" y="120"/>
                    <a:pt x="77" y="120"/>
                  </a:cubicBezTo>
                  <a:cubicBezTo>
                    <a:pt x="76" y="120"/>
                    <a:pt x="76" y="120"/>
                    <a:pt x="76" y="120"/>
                  </a:cubicBezTo>
                  <a:cubicBezTo>
                    <a:pt x="77" y="121"/>
                    <a:pt x="77" y="121"/>
                    <a:pt x="77" y="121"/>
                  </a:cubicBezTo>
                  <a:cubicBezTo>
                    <a:pt x="78" y="121"/>
                    <a:pt x="78" y="121"/>
                    <a:pt x="78" y="121"/>
                  </a:cubicBezTo>
                  <a:cubicBezTo>
                    <a:pt x="77" y="121"/>
                    <a:pt x="77" y="121"/>
                    <a:pt x="77" y="121"/>
                  </a:cubicBezTo>
                  <a:cubicBezTo>
                    <a:pt x="77" y="121"/>
                    <a:pt x="77" y="121"/>
                    <a:pt x="77" y="121"/>
                  </a:cubicBezTo>
                  <a:cubicBezTo>
                    <a:pt x="76" y="122"/>
                    <a:pt x="76" y="122"/>
                    <a:pt x="76" y="122"/>
                  </a:cubicBezTo>
                  <a:cubicBezTo>
                    <a:pt x="76" y="122"/>
                    <a:pt x="76" y="122"/>
                    <a:pt x="76" y="122"/>
                  </a:cubicBezTo>
                  <a:cubicBezTo>
                    <a:pt x="77" y="123"/>
                    <a:pt x="77" y="123"/>
                    <a:pt x="77" y="123"/>
                  </a:cubicBezTo>
                  <a:cubicBezTo>
                    <a:pt x="76" y="123"/>
                    <a:pt x="76" y="123"/>
                    <a:pt x="76" y="123"/>
                  </a:cubicBezTo>
                  <a:cubicBezTo>
                    <a:pt x="76" y="123"/>
                    <a:pt x="76" y="123"/>
                    <a:pt x="76" y="123"/>
                  </a:cubicBezTo>
                  <a:cubicBezTo>
                    <a:pt x="75" y="123"/>
                    <a:pt x="75" y="123"/>
                    <a:pt x="75" y="123"/>
                  </a:cubicBezTo>
                  <a:cubicBezTo>
                    <a:pt x="74" y="123"/>
                    <a:pt x="74" y="123"/>
                    <a:pt x="74" y="123"/>
                  </a:cubicBezTo>
                  <a:cubicBezTo>
                    <a:pt x="74" y="123"/>
                    <a:pt x="74" y="123"/>
                    <a:pt x="74" y="123"/>
                  </a:cubicBezTo>
                  <a:cubicBezTo>
                    <a:pt x="73" y="124"/>
                    <a:pt x="73" y="124"/>
                    <a:pt x="73" y="124"/>
                  </a:cubicBezTo>
                  <a:cubicBezTo>
                    <a:pt x="73" y="125"/>
                    <a:pt x="73" y="125"/>
                    <a:pt x="73" y="125"/>
                  </a:cubicBezTo>
                  <a:cubicBezTo>
                    <a:pt x="73" y="126"/>
                    <a:pt x="73" y="126"/>
                    <a:pt x="73" y="126"/>
                  </a:cubicBezTo>
                  <a:cubicBezTo>
                    <a:pt x="73" y="127"/>
                    <a:pt x="73" y="127"/>
                    <a:pt x="73" y="127"/>
                  </a:cubicBezTo>
                  <a:cubicBezTo>
                    <a:pt x="73" y="128"/>
                    <a:pt x="73" y="128"/>
                    <a:pt x="73" y="128"/>
                  </a:cubicBezTo>
                  <a:cubicBezTo>
                    <a:pt x="75" y="128"/>
                    <a:pt x="75" y="128"/>
                    <a:pt x="75" y="128"/>
                  </a:cubicBezTo>
                  <a:cubicBezTo>
                    <a:pt x="75" y="129"/>
                    <a:pt x="75" y="129"/>
                    <a:pt x="75" y="129"/>
                  </a:cubicBezTo>
                  <a:cubicBezTo>
                    <a:pt x="76" y="130"/>
                    <a:pt x="76" y="130"/>
                    <a:pt x="76" y="130"/>
                  </a:cubicBezTo>
                  <a:cubicBezTo>
                    <a:pt x="77" y="130"/>
                    <a:pt x="77" y="130"/>
                    <a:pt x="77" y="130"/>
                  </a:cubicBezTo>
                  <a:cubicBezTo>
                    <a:pt x="77" y="130"/>
                    <a:pt x="77" y="130"/>
                    <a:pt x="77" y="130"/>
                  </a:cubicBezTo>
                  <a:cubicBezTo>
                    <a:pt x="78" y="130"/>
                    <a:pt x="78" y="130"/>
                    <a:pt x="78" y="130"/>
                  </a:cubicBezTo>
                  <a:cubicBezTo>
                    <a:pt x="79" y="129"/>
                    <a:pt x="79" y="129"/>
                    <a:pt x="79" y="129"/>
                  </a:cubicBezTo>
                  <a:cubicBezTo>
                    <a:pt x="78" y="128"/>
                    <a:pt x="78" y="128"/>
                    <a:pt x="78" y="128"/>
                  </a:cubicBezTo>
                  <a:cubicBezTo>
                    <a:pt x="78" y="127"/>
                    <a:pt x="78" y="127"/>
                    <a:pt x="78" y="127"/>
                  </a:cubicBezTo>
                  <a:cubicBezTo>
                    <a:pt x="79" y="126"/>
                    <a:pt x="79" y="126"/>
                    <a:pt x="79" y="126"/>
                  </a:cubicBezTo>
                  <a:cubicBezTo>
                    <a:pt x="79" y="127"/>
                    <a:pt x="79" y="127"/>
                    <a:pt x="79" y="127"/>
                  </a:cubicBezTo>
                  <a:cubicBezTo>
                    <a:pt x="79" y="128"/>
                    <a:pt x="79" y="128"/>
                    <a:pt x="79" y="128"/>
                  </a:cubicBezTo>
                  <a:cubicBezTo>
                    <a:pt x="79" y="128"/>
                    <a:pt x="79" y="128"/>
                    <a:pt x="79" y="128"/>
                  </a:cubicBezTo>
                  <a:cubicBezTo>
                    <a:pt x="79" y="129"/>
                    <a:pt x="79" y="129"/>
                    <a:pt x="79" y="129"/>
                  </a:cubicBezTo>
                  <a:cubicBezTo>
                    <a:pt x="80" y="129"/>
                    <a:pt x="80" y="129"/>
                    <a:pt x="80" y="129"/>
                  </a:cubicBezTo>
                  <a:cubicBezTo>
                    <a:pt x="80" y="129"/>
                    <a:pt x="80" y="129"/>
                    <a:pt x="80" y="129"/>
                  </a:cubicBezTo>
                  <a:cubicBezTo>
                    <a:pt x="80" y="128"/>
                    <a:pt x="80" y="128"/>
                    <a:pt x="80" y="128"/>
                  </a:cubicBezTo>
                  <a:cubicBezTo>
                    <a:pt x="81" y="128"/>
                    <a:pt x="81" y="128"/>
                    <a:pt x="81" y="128"/>
                  </a:cubicBezTo>
                  <a:cubicBezTo>
                    <a:pt x="81" y="128"/>
                    <a:pt x="81" y="128"/>
                    <a:pt x="81" y="128"/>
                  </a:cubicBezTo>
                  <a:cubicBezTo>
                    <a:pt x="81" y="128"/>
                    <a:pt x="81" y="128"/>
                    <a:pt x="81" y="128"/>
                  </a:cubicBezTo>
                  <a:cubicBezTo>
                    <a:pt x="81" y="129"/>
                    <a:pt x="81" y="129"/>
                    <a:pt x="81" y="129"/>
                  </a:cubicBezTo>
                  <a:cubicBezTo>
                    <a:pt x="82" y="130"/>
                    <a:pt x="82" y="130"/>
                    <a:pt x="82" y="130"/>
                  </a:cubicBezTo>
                  <a:cubicBezTo>
                    <a:pt x="83" y="131"/>
                    <a:pt x="83" y="131"/>
                    <a:pt x="83" y="131"/>
                  </a:cubicBezTo>
                  <a:cubicBezTo>
                    <a:pt x="84" y="131"/>
                    <a:pt x="84" y="131"/>
                    <a:pt x="84" y="131"/>
                  </a:cubicBezTo>
                  <a:cubicBezTo>
                    <a:pt x="84" y="130"/>
                    <a:pt x="84" y="130"/>
                    <a:pt x="84" y="130"/>
                  </a:cubicBezTo>
                  <a:cubicBezTo>
                    <a:pt x="85" y="131"/>
                    <a:pt x="85" y="131"/>
                    <a:pt x="85" y="131"/>
                  </a:cubicBezTo>
                  <a:cubicBezTo>
                    <a:pt x="84" y="131"/>
                    <a:pt x="84" y="131"/>
                    <a:pt x="84" y="131"/>
                  </a:cubicBezTo>
                  <a:cubicBezTo>
                    <a:pt x="84" y="131"/>
                    <a:pt x="84" y="131"/>
                    <a:pt x="84" y="131"/>
                  </a:cubicBezTo>
                  <a:cubicBezTo>
                    <a:pt x="84" y="131"/>
                    <a:pt x="84" y="131"/>
                    <a:pt x="84" y="131"/>
                  </a:cubicBezTo>
                  <a:cubicBezTo>
                    <a:pt x="83" y="132"/>
                    <a:pt x="83" y="132"/>
                    <a:pt x="83" y="132"/>
                  </a:cubicBezTo>
                  <a:cubicBezTo>
                    <a:pt x="83" y="132"/>
                    <a:pt x="83" y="132"/>
                    <a:pt x="83" y="132"/>
                  </a:cubicBezTo>
                  <a:cubicBezTo>
                    <a:pt x="84" y="133"/>
                    <a:pt x="84" y="133"/>
                    <a:pt x="84" y="133"/>
                  </a:cubicBezTo>
                  <a:cubicBezTo>
                    <a:pt x="84" y="133"/>
                    <a:pt x="84" y="133"/>
                    <a:pt x="84" y="133"/>
                  </a:cubicBezTo>
                  <a:cubicBezTo>
                    <a:pt x="83" y="133"/>
                    <a:pt x="83" y="133"/>
                    <a:pt x="83" y="133"/>
                  </a:cubicBezTo>
                  <a:cubicBezTo>
                    <a:pt x="83" y="133"/>
                    <a:pt x="83" y="133"/>
                    <a:pt x="83" y="133"/>
                  </a:cubicBezTo>
                  <a:cubicBezTo>
                    <a:pt x="83" y="134"/>
                    <a:pt x="83" y="134"/>
                    <a:pt x="83" y="134"/>
                  </a:cubicBezTo>
                  <a:cubicBezTo>
                    <a:pt x="83" y="134"/>
                    <a:pt x="83" y="134"/>
                    <a:pt x="83" y="134"/>
                  </a:cubicBezTo>
                  <a:cubicBezTo>
                    <a:pt x="84" y="134"/>
                    <a:pt x="84" y="134"/>
                    <a:pt x="84" y="134"/>
                  </a:cubicBezTo>
                  <a:cubicBezTo>
                    <a:pt x="85" y="135"/>
                    <a:pt x="85" y="135"/>
                    <a:pt x="85" y="135"/>
                  </a:cubicBezTo>
                  <a:cubicBezTo>
                    <a:pt x="86" y="135"/>
                    <a:pt x="86" y="135"/>
                    <a:pt x="86" y="135"/>
                  </a:cubicBezTo>
                  <a:cubicBezTo>
                    <a:pt x="87" y="135"/>
                    <a:pt x="87" y="135"/>
                    <a:pt x="87" y="135"/>
                  </a:cubicBezTo>
                  <a:cubicBezTo>
                    <a:pt x="87" y="134"/>
                    <a:pt x="87" y="134"/>
                    <a:pt x="87" y="134"/>
                  </a:cubicBezTo>
                  <a:cubicBezTo>
                    <a:pt x="88" y="134"/>
                    <a:pt x="88" y="134"/>
                    <a:pt x="88" y="134"/>
                  </a:cubicBezTo>
                  <a:cubicBezTo>
                    <a:pt x="88" y="135"/>
                    <a:pt x="88" y="135"/>
                    <a:pt x="88" y="135"/>
                  </a:cubicBezTo>
                  <a:cubicBezTo>
                    <a:pt x="88" y="136"/>
                    <a:pt x="88" y="136"/>
                    <a:pt x="88" y="136"/>
                  </a:cubicBezTo>
                  <a:cubicBezTo>
                    <a:pt x="89" y="136"/>
                    <a:pt x="89" y="136"/>
                    <a:pt x="89" y="136"/>
                  </a:cubicBezTo>
                  <a:cubicBezTo>
                    <a:pt x="90" y="136"/>
                    <a:pt x="90" y="136"/>
                    <a:pt x="90" y="136"/>
                  </a:cubicBezTo>
                  <a:cubicBezTo>
                    <a:pt x="90" y="136"/>
                    <a:pt x="90" y="136"/>
                    <a:pt x="90" y="136"/>
                  </a:cubicBezTo>
                  <a:cubicBezTo>
                    <a:pt x="90" y="135"/>
                    <a:pt x="90" y="135"/>
                    <a:pt x="90" y="135"/>
                  </a:cubicBezTo>
                  <a:cubicBezTo>
                    <a:pt x="89" y="134"/>
                    <a:pt x="89" y="134"/>
                    <a:pt x="89" y="134"/>
                  </a:cubicBezTo>
                  <a:cubicBezTo>
                    <a:pt x="89" y="134"/>
                    <a:pt x="89" y="134"/>
                    <a:pt x="89" y="134"/>
                  </a:cubicBezTo>
                  <a:cubicBezTo>
                    <a:pt x="89" y="134"/>
                    <a:pt x="89" y="134"/>
                    <a:pt x="89" y="134"/>
                  </a:cubicBezTo>
                  <a:cubicBezTo>
                    <a:pt x="90" y="134"/>
                    <a:pt x="90" y="134"/>
                    <a:pt x="90" y="134"/>
                  </a:cubicBezTo>
                  <a:cubicBezTo>
                    <a:pt x="90" y="135"/>
                    <a:pt x="90" y="135"/>
                    <a:pt x="90" y="135"/>
                  </a:cubicBezTo>
                  <a:cubicBezTo>
                    <a:pt x="91" y="135"/>
                    <a:pt x="91" y="135"/>
                    <a:pt x="91" y="135"/>
                  </a:cubicBezTo>
                  <a:cubicBezTo>
                    <a:pt x="91" y="136"/>
                    <a:pt x="91" y="136"/>
                    <a:pt x="91" y="136"/>
                  </a:cubicBezTo>
                  <a:cubicBezTo>
                    <a:pt x="92" y="136"/>
                    <a:pt x="92" y="136"/>
                    <a:pt x="92" y="136"/>
                  </a:cubicBezTo>
                  <a:cubicBezTo>
                    <a:pt x="92" y="135"/>
                    <a:pt x="92" y="135"/>
                    <a:pt x="92" y="135"/>
                  </a:cubicBezTo>
                  <a:cubicBezTo>
                    <a:pt x="92" y="135"/>
                    <a:pt x="92" y="135"/>
                    <a:pt x="92" y="135"/>
                  </a:cubicBezTo>
                  <a:cubicBezTo>
                    <a:pt x="93" y="136"/>
                    <a:pt x="93" y="136"/>
                    <a:pt x="93" y="136"/>
                  </a:cubicBezTo>
                  <a:cubicBezTo>
                    <a:pt x="94" y="136"/>
                    <a:pt x="94" y="136"/>
                    <a:pt x="94" y="136"/>
                  </a:cubicBezTo>
                  <a:cubicBezTo>
                    <a:pt x="94" y="136"/>
                    <a:pt x="94" y="136"/>
                    <a:pt x="94" y="136"/>
                  </a:cubicBezTo>
                  <a:cubicBezTo>
                    <a:pt x="94" y="136"/>
                    <a:pt x="94" y="136"/>
                    <a:pt x="94" y="136"/>
                  </a:cubicBezTo>
                  <a:cubicBezTo>
                    <a:pt x="94" y="135"/>
                    <a:pt x="94" y="135"/>
                    <a:pt x="94" y="135"/>
                  </a:cubicBezTo>
                  <a:cubicBezTo>
                    <a:pt x="94" y="135"/>
                    <a:pt x="94" y="135"/>
                    <a:pt x="94" y="135"/>
                  </a:cubicBezTo>
                  <a:cubicBezTo>
                    <a:pt x="94" y="135"/>
                    <a:pt x="94" y="135"/>
                    <a:pt x="94" y="135"/>
                  </a:cubicBezTo>
                  <a:cubicBezTo>
                    <a:pt x="95" y="135"/>
                    <a:pt x="95" y="135"/>
                    <a:pt x="95" y="135"/>
                  </a:cubicBezTo>
                  <a:cubicBezTo>
                    <a:pt x="95" y="135"/>
                    <a:pt x="95" y="135"/>
                    <a:pt x="95" y="135"/>
                  </a:cubicBezTo>
                  <a:cubicBezTo>
                    <a:pt x="95" y="135"/>
                    <a:pt x="95" y="135"/>
                    <a:pt x="95" y="135"/>
                  </a:cubicBezTo>
                  <a:cubicBezTo>
                    <a:pt x="96" y="136"/>
                    <a:pt x="96" y="136"/>
                    <a:pt x="96" y="136"/>
                  </a:cubicBezTo>
                  <a:cubicBezTo>
                    <a:pt x="96" y="137"/>
                    <a:pt x="96" y="137"/>
                    <a:pt x="96" y="137"/>
                  </a:cubicBezTo>
                  <a:cubicBezTo>
                    <a:pt x="97" y="136"/>
                    <a:pt x="97" y="136"/>
                    <a:pt x="97" y="136"/>
                  </a:cubicBezTo>
                  <a:cubicBezTo>
                    <a:pt x="97" y="136"/>
                    <a:pt x="97" y="136"/>
                    <a:pt x="97" y="136"/>
                  </a:cubicBezTo>
                  <a:cubicBezTo>
                    <a:pt x="96" y="135"/>
                    <a:pt x="96" y="135"/>
                    <a:pt x="96" y="135"/>
                  </a:cubicBezTo>
                  <a:cubicBezTo>
                    <a:pt x="96" y="135"/>
                    <a:pt x="96" y="135"/>
                    <a:pt x="96" y="135"/>
                  </a:cubicBezTo>
                  <a:cubicBezTo>
                    <a:pt x="95" y="135"/>
                    <a:pt x="95" y="135"/>
                    <a:pt x="95" y="135"/>
                  </a:cubicBezTo>
                  <a:cubicBezTo>
                    <a:pt x="96" y="135"/>
                    <a:pt x="96" y="135"/>
                    <a:pt x="96" y="135"/>
                  </a:cubicBezTo>
                  <a:cubicBezTo>
                    <a:pt x="96" y="135"/>
                    <a:pt x="96" y="135"/>
                    <a:pt x="96" y="135"/>
                  </a:cubicBezTo>
                  <a:cubicBezTo>
                    <a:pt x="96" y="135"/>
                    <a:pt x="96" y="135"/>
                    <a:pt x="96" y="135"/>
                  </a:cubicBezTo>
                  <a:cubicBezTo>
                    <a:pt x="97" y="134"/>
                    <a:pt x="97" y="134"/>
                    <a:pt x="97" y="134"/>
                  </a:cubicBezTo>
                  <a:cubicBezTo>
                    <a:pt x="97" y="134"/>
                    <a:pt x="97" y="134"/>
                    <a:pt x="97" y="134"/>
                  </a:cubicBezTo>
                  <a:cubicBezTo>
                    <a:pt x="97" y="133"/>
                    <a:pt x="97" y="133"/>
                    <a:pt x="97" y="133"/>
                  </a:cubicBezTo>
                  <a:close/>
                  <a:moveTo>
                    <a:pt x="31" y="183"/>
                  </a:moveTo>
                  <a:cubicBezTo>
                    <a:pt x="30" y="183"/>
                    <a:pt x="30" y="183"/>
                    <a:pt x="30" y="183"/>
                  </a:cubicBezTo>
                  <a:cubicBezTo>
                    <a:pt x="31" y="182"/>
                    <a:pt x="31" y="182"/>
                    <a:pt x="31" y="182"/>
                  </a:cubicBezTo>
                  <a:cubicBezTo>
                    <a:pt x="30" y="182"/>
                    <a:pt x="30" y="182"/>
                    <a:pt x="30" y="182"/>
                  </a:cubicBezTo>
                  <a:cubicBezTo>
                    <a:pt x="30" y="182"/>
                    <a:pt x="30" y="182"/>
                    <a:pt x="30" y="182"/>
                  </a:cubicBezTo>
                  <a:cubicBezTo>
                    <a:pt x="29" y="182"/>
                    <a:pt x="29" y="182"/>
                    <a:pt x="29" y="182"/>
                  </a:cubicBezTo>
                  <a:cubicBezTo>
                    <a:pt x="29" y="183"/>
                    <a:pt x="29" y="183"/>
                    <a:pt x="29" y="183"/>
                  </a:cubicBezTo>
                  <a:cubicBezTo>
                    <a:pt x="30" y="183"/>
                    <a:pt x="30" y="183"/>
                    <a:pt x="30" y="183"/>
                  </a:cubicBezTo>
                  <a:cubicBezTo>
                    <a:pt x="30" y="184"/>
                    <a:pt x="30" y="184"/>
                    <a:pt x="30" y="184"/>
                  </a:cubicBezTo>
                  <a:cubicBezTo>
                    <a:pt x="31" y="184"/>
                    <a:pt x="31" y="184"/>
                    <a:pt x="31" y="184"/>
                  </a:cubicBezTo>
                  <a:cubicBezTo>
                    <a:pt x="31" y="183"/>
                    <a:pt x="31" y="183"/>
                    <a:pt x="31" y="183"/>
                  </a:cubicBezTo>
                  <a:close/>
                  <a:moveTo>
                    <a:pt x="54" y="170"/>
                  </a:moveTo>
                  <a:cubicBezTo>
                    <a:pt x="54" y="170"/>
                    <a:pt x="54" y="170"/>
                    <a:pt x="54" y="170"/>
                  </a:cubicBezTo>
                  <a:cubicBezTo>
                    <a:pt x="54" y="170"/>
                    <a:pt x="54" y="170"/>
                    <a:pt x="54" y="170"/>
                  </a:cubicBezTo>
                  <a:cubicBezTo>
                    <a:pt x="53" y="169"/>
                    <a:pt x="53" y="169"/>
                    <a:pt x="53" y="169"/>
                  </a:cubicBezTo>
                  <a:cubicBezTo>
                    <a:pt x="53" y="169"/>
                    <a:pt x="53" y="169"/>
                    <a:pt x="53" y="169"/>
                  </a:cubicBezTo>
                  <a:cubicBezTo>
                    <a:pt x="53" y="170"/>
                    <a:pt x="53" y="170"/>
                    <a:pt x="53" y="170"/>
                  </a:cubicBezTo>
                  <a:cubicBezTo>
                    <a:pt x="54" y="170"/>
                    <a:pt x="54" y="170"/>
                    <a:pt x="54" y="170"/>
                  </a:cubicBezTo>
                  <a:close/>
                  <a:moveTo>
                    <a:pt x="71" y="153"/>
                  </a:moveTo>
                  <a:cubicBezTo>
                    <a:pt x="72" y="153"/>
                    <a:pt x="72" y="153"/>
                    <a:pt x="72" y="153"/>
                  </a:cubicBezTo>
                  <a:cubicBezTo>
                    <a:pt x="74" y="152"/>
                    <a:pt x="74" y="152"/>
                    <a:pt x="74" y="152"/>
                  </a:cubicBezTo>
                  <a:cubicBezTo>
                    <a:pt x="74" y="151"/>
                    <a:pt x="74" y="151"/>
                    <a:pt x="74" y="151"/>
                  </a:cubicBezTo>
                  <a:cubicBezTo>
                    <a:pt x="74" y="149"/>
                    <a:pt x="74" y="149"/>
                    <a:pt x="74" y="149"/>
                  </a:cubicBezTo>
                  <a:cubicBezTo>
                    <a:pt x="75" y="149"/>
                    <a:pt x="75" y="149"/>
                    <a:pt x="75" y="149"/>
                  </a:cubicBezTo>
                  <a:cubicBezTo>
                    <a:pt x="75" y="150"/>
                    <a:pt x="75" y="150"/>
                    <a:pt x="75" y="150"/>
                  </a:cubicBezTo>
                  <a:cubicBezTo>
                    <a:pt x="75" y="151"/>
                    <a:pt x="75" y="151"/>
                    <a:pt x="75" y="151"/>
                  </a:cubicBezTo>
                  <a:cubicBezTo>
                    <a:pt x="76" y="150"/>
                    <a:pt x="76" y="150"/>
                    <a:pt x="76" y="150"/>
                  </a:cubicBezTo>
                  <a:cubicBezTo>
                    <a:pt x="76" y="149"/>
                    <a:pt x="76" y="149"/>
                    <a:pt x="76" y="149"/>
                  </a:cubicBezTo>
                  <a:cubicBezTo>
                    <a:pt x="75" y="148"/>
                    <a:pt x="75" y="148"/>
                    <a:pt x="75" y="148"/>
                  </a:cubicBezTo>
                  <a:cubicBezTo>
                    <a:pt x="72" y="147"/>
                    <a:pt x="72" y="147"/>
                    <a:pt x="72" y="147"/>
                  </a:cubicBezTo>
                  <a:cubicBezTo>
                    <a:pt x="70" y="146"/>
                    <a:pt x="70" y="146"/>
                    <a:pt x="70" y="146"/>
                  </a:cubicBezTo>
                  <a:cubicBezTo>
                    <a:pt x="69" y="147"/>
                    <a:pt x="69" y="147"/>
                    <a:pt x="69" y="147"/>
                  </a:cubicBezTo>
                  <a:cubicBezTo>
                    <a:pt x="69" y="149"/>
                    <a:pt x="69" y="149"/>
                    <a:pt x="69" y="149"/>
                  </a:cubicBezTo>
                  <a:cubicBezTo>
                    <a:pt x="69" y="151"/>
                    <a:pt x="69" y="151"/>
                    <a:pt x="69" y="151"/>
                  </a:cubicBezTo>
                  <a:cubicBezTo>
                    <a:pt x="69" y="151"/>
                    <a:pt x="69" y="151"/>
                    <a:pt x="69" y="151"/>
                  </a:cubicBezTo>
                  <a:cubicBezTo>
                    <a:pt x="69" y="153"/>
                    <a:pt x="69" y="153"/>
                    <a:pt x="69" y="153"/>
                  </a:cubicBezTo>
                  <a:cubicBezTo>
                    <a:pt x="70" y="152"/>
                    <a:pt x="70" y="152"/>
                    <a:pt x="70" y="152"/>
                  </a:cubicBezTo>
                  <a:cubicBezTo>
                    <a:pt x="70" y="153"/>
                    <a:pt x="70" y="153"/>
                    <a:pt x="70" y="153"/>
                  </a:cubicBezTo>
                  <a:cubicBezTo>
                    <a:pt x="70" y="153"/>
                    <a:pt x="70" y="153"/>
                    <a:pt x="70" y="153"/>
                  </a:cubicBezTo>
                  <a:cubicBezTo>
                    <a:pt x="71" y="153"/>
                    <a:pt x="71" y="153"/>
                    <a:pt x="71" y="153"/>
                  </a:cubicBezTo>
                  <a:cubicBezTo>
                    <a:pt x="71" y="153"/>
                    <a:pt x="71" y="153"/>
                    <a:pt x="71" y="153"/>
                  </a:cubicBezTo>
                  <a:close/>
                  <a:moveTo>
                    <a:pt x="79" y="154"/>
                  </a:moveTo>
                  <a:cubicBezTo>
                    <a:pt x="80" y="154"/>
                    <a:pt x="80" y="154"/>
                    <a:pt x="80" y="154"/>
                  </a:cubicBezTo>
                  <a:cubicBezTo>
                    <a:pt x="80" y="154"/>
                    <a:pt x="80" y="154"/>
                    <a:pt x="80" y="154"/>
                  </a:cubicBezTo>
                  <a:cubicBezTo>
                    <a:pt x="81" y="154"/>
                    <a:pt x="81" y="154"/>
                    <a:pt x="81" y="154"/>
                  </a:cubicBezTo>
                  <a:cubicBezTo>
                    <a:pt x="81" y="153"/>
                    <a:pt x="81" y="153"/>
                    <a:pt x="81" y="153"/>
                  </a:cubicBezTo>
                  <a:cubicBezTo>
                    <a:pt x="80" y="153"/>
                    <a:pt x="80" y="153"/>
                    <a:pt x="80" y="153"/>
                  </a:cubicBezTo>
                  <a:cubicBezTo>
                    <a:pt x="79" y="154"/>
                    <a:pt x="79" y="154"/>
                    <a:pt x="79" y="154"/>
                  </a:cubicBezTo>
                  <a:cubicBezTo>
                    <a:pt x="79" y="154"/>
                    <a:pt x="79" y="154"/>
                    <a:pt x="79" y="154"/>
                  </a:cubicBezTo>
                  <a:close/>
                  <a:moveTo>
                    <a:pt x="92" y="154"/>
                  </a:moveTo>
                  <a:cubicBezTo>
                    <a:pt x="92" y="154"/>
                    <a:pt x="92" y="154"/>
                    <a:pt x="92" y="154"/>
                  </a:cubicBezTo>
                  <a:cubicBezTo>
                    <a:pt x="93" y="153"/>
                    <a:pt x="93" y="153"/>
                    <a:pt x="93" y="153"/>
                  </a:cubicBezTo>
                  <a:cubicBezTo>
                    <a:pt x="93" y="153"/>
                    <a:pt x="93" y="153"/>
                    <a:pt x="93" y="153"/>
                  </a:cubicBezTo>
                  <a:cubicBezTo>
                    <a:pt x="92" y="153"/>
                    <a:pt x="92" y="153"/>
                    <a:pt x="92" y="153"/>
                  </a:cubicBezTo>
                  <a:cubicBezTo>
                    <a:pt x="92" y="154"/>
                    <a:pt x="92" y="154"/>
                    <a:pt x="92" y="154"/>
                  </a:cubicBezTo>
                  <a:cubicBezTo>
                    <a:pt x="92" y="154"/>
                    <a:pt x="92" y="154"/>
                    <a:pt x="92" y="154"/>
                  </a:cubicBezTo>
                  <a:close/>
                  <a:moveTo>
                    <a:pt x="90" y="154"/>
                  </a:moveTo>
                  <a:cubicBezTo>
                    <a:pt x="91" y="154"/>
                    <a:pt x="91" y="154"/>
                    <a:pt x="91" y="154"/>
                  </a:cubicBezTo>
                  <a:cubicBezTo>
                    <a:pt x="92" y="154"/>
                    <a:pt x="92" y="154"/>
                    <a:pt x="92" y="154"/>
                  </a:cubicBezTo>
                  <a:cubicBezTo>
                    <a:pt x="91" y="153"/>
                    <a:pt x="91" y="153"/>
                    <a:pt x="91" y="153"/>
                  </a:cubicBezTo>
                  <a:cubicBezTo>
                    <a:pt x="91" y="153"/>
                    <a:pt x="91" y="153"/>
                    <a:pt x="91" y="153"/>
                  </a:cubicBezTo>
                  <a:cubicBezTo>
                    <a:pt x="90" y="154"/>
                    <a:pt x="90" y="154"/>
                    <a:pt x="90" y="154"/>
                  </a:cubicBezTo>
                  <a:close/>
                  <a:moveTo>
                    <a:pt x="101" y="150"/>
                  </a:moveTo>
                  <a:cubicBezTo>
                    <a:pt x="101" y="150"/>
                    <a:pt x="101" y="150"/>
                    <a:pt x="101" y="150"/>
                  </a:cubicBezTo>
                  <a:cubicBezTo>
                    <a:pt x="102" y="150"/>
                    <a:pt x="102" y="150"/>
                    <a:pt x="102" y="150"/>
                  </a:cubicBezTo>
                  <a:cubicBezTo>
                    <a:pt x="103" y="149"/>
                    <a:pt x="103" y="149"/>
                    <a:pt x="103" y="149"/>
                  </a:cubicBezTo>
                  <a:cubicBezTo>
                    <a:pt x="103" y="149"/>
                    <a:pt x="103" y="149"/>
                    <a:pt x="103" y="149"/>
                  </a:cubicBezTo>
                  <a:cubicBezTo>
                    <a:pt x="103" y="149"/>
                    <a:pt x="103" y="149"/>
                    <a:pt x="103" y="149"/>
                  </a:cubicBezTo>
                  <a:cubicBezTo>
                    <a:pt x="101" y="149"/>
                    <a:pt x="101" y="149"/>
                    <a:pt x="101" y="149"/>
                  </a:cubicBezTo>
                  <a:cubicBezTo>
                    <a:pt x="101" y="150"/>
                    <a:pt x="101" y="150"/>
                    <a:pt x="101" y="150"/>
                  </a:cubicBezTo>
                  <a:close/>
                  <a:moveTo>
                    <a:pt x="97" y="149"/>
                  </a:moveTo>
                  <a:cubicBezTo>
                    <a:pt x="97" y="150"/>
                    <a:pt x="97" y="150"/>
                    <a:pt x="97" y="150"/>
                  </a:cubicBezTo>
                  <a:cubicBezTo>
                    <a:pt x="98" y="150"/>
                    <a:pt x="98" y="150"/>
                    <a:pt x="98" y="150"/>
                  </a:cubicBezTo>
                  <a:cubicBezTo>
                    <a:pt x="98" y="149"/>
                    <a:pt x="98" y="149"/>
                    <a:pt x="98" y="149"/>
                  </a:cubicBezTo>
                  <a:cubicBezTo>
                    <a:pt x="97" y="149"/>
                    <a:pt x="97" y="149"/>
                    <a:pt x="97" y="149"/>
                  </a:cubicBezTo>
                  <a:cubicBezTo>
                    <a:pt x="97" y="149"/>
                    <a:pt x="97" y="149"/>
                    <a:pt x="97" y="149"/>
                  </a:cubicBezTo>
                  <a:close/>
                  <a:moveTo>
                    <a:pt x="94" y="149"/>
                  </a:moveTo>
                  <a:cubicBezTo>
                    <a:pt x="95" y="149"/>
                    <a:pt x="95" y="149"/>
                    <a:pt x="95" y="149"/>
                  </a:cubicBezTo>
                  <a:cubicBezTo>
                    <a:pt x="95" y="150"/>
                    <a:pt x="95" y="150"/>
                    <a:pt x="95" y="150"/>
                  </a:cubicBezTo>
                  <a:cubicBezTo>
                    <a:pt x="96" y="150"/>
                    <a:pt x="96" y="150"/>
                    <a:pt x="96" y="150"/>
                  </a:cubicBezTo>
                  <a:cubicBezTo>
                    <a:pt x="96" y="149"/>
                    <a:pt x="96" y="149"/>
                    <a:pt x="96" y="149"/>
                  </a:cubicBezTo>
                  <a:cubicBezTo>
                    <a:pt x="95" y="149"/>
                    <a:pt x="95" y="149"/>
                    <a:pt x="95" y="149"/>
                  </a:cubicBezTo>
                  <a:cubicBezTo>
                    <a:pt x="94" y="149"/>
                    <a:pt x="94" y="149"/>
                    <a:pt x="94" y="149"/>
                  </a:cubicBezTo>
                  <a:close/>
                  <a:moveTo>
                    <a:pt x="93" y="149"/>
                  </a:moveTo>
                  <a:cubicBezTo>
                    <a:pt x="93" y="149"/>
                    <a:pt x="93" y="149"/>
                    <a:pt x="93" y="149"/>
                  </a:cubicBezTo>
                  <a:cubicBezTo>
                    <a:pt x="93" y="149"/>
                    <a:pt x="93" y="149"/>
                    <a:pt x="93" y="149"/>
                  </a:cubicBezTo>
                  <a:cubicBezTo>
                    <a:pt x="94" y="149"/>
                    <a:pt x="94" y="149"/>
                    <a:pt x="94" y="149"/>
                  </a:cubicBezTo>
                  <a:cubicBezTo>
                    <a:pt x="93" y="149"/>
                    <a:pt x="93" y="149"/>
                    <a:pt x="93" y="149"/>
                  </a:cubicBezTo>
                  <a:cubicBezTo>
                    <a:pt x="93" y="149"/>
                    <a:pt x="93" y="149"/>
                    <a:pt x="93" y="149"/>
                  </a:cubicBezTo>
                  <a:close/>
                  <a:moveTo>
                    <a:pt x="188" y="123"/>
                  </a:moveTo>
                  <a:cubicBezTo>
                    <a:pt x="188" y="124"/>
                    <a:pt x="188" y="124"/>
                    <a:pt x="188" y="124"/>
                  </a:cubicBezTo>
                  <a:cubicBezTo>
                    <a:pt x="188" y="124"/>
                    <a:pt x="188" y="124"/>
                    <a:pt x="188" y="124"/>
                  </a:cubicBezTo>
                  <a:cubicBezTo>
                    <a:pt x="188" y="124"/>
                    <a:pt x="188" y="124"/>
                    <a:pt x="188" y="124"/>
                  </a:cubicBezTo>
                  <a:cubicBezTo>
                    <a:pt x="188" y="123"/>
                    <a:pt x="188" y="123"/>
                    <a:pt x="188" y="123"/>
                  </a:cubicBezTo>
                  <a:cubicBezTo>
                    <a:pt x="188" y="123"/>
                    <a:pt x="188" y="123"/>
                    <a:pt x="188" y="123"/>
                  </a:cubicBezTo>
                  <a:close/>
                  <a:moveTo>
                    <a:pt x="186" y="121"/>
                  </a:moveTo>
                  <a:cubicBezTo>
                    <a:pt x="186" y="122"/>
                    <a:pt x="186" y="122"/>
                    <a:pt x="186" y="122"/>
                  </a:cubicBezTo>
                  <a:cubicBezTo>
                    <a:pt x="186" y="123"/>
                    <a:pt x="186" y="123"/>
                    <a:pt x="186" y="123"/>
                  </a:cubicBezTo>
                  <a:cubicBezTo>
                    <a:pt x="186" y="124"/>
                    <a:pt x="186" y="124"/>
                    <a:pt x="186" y="124"/>
                  </a:cubicBezTo>
                  <a:cubicBezTo>
                    <a:pt x="186" y="124"/>
                    <a:pt x="186" y="124"/>
                    <a:pt x="186" y="124"/>
                  </a:cubicBezTo>
                  <a:cubicBezTo>
                    <a:pt x="187" y="124"/>
                    <a:pt x="187" y="124"/>
                    <a:pt x="187" y="124"/>
                  </a:cubicBezTo>
                  <a:cubicBezTo>
                    <a:pt x="187" y="122"/>
                    <a:pt x="187" y="122"/>
                    <a:pt x="187" y="122"/>
                  </a:cubicBezTo>
                  <a:cubicBezTo>
                    <a:pt x="186" y="121"/>
                    <a:pt x="186" y="121"/>
                    <a:pt x="186" y="121"/>
                  </a:cubicBezTo>
                  <a:cubicBezTo>
                    <a:pt x="186" y="121"/>
                    <a:pt x="186" y="121"/>
                    <a:pt x="186" y="121"/>
                  </a:cubicBezTo>
                  <a:close/>
                  <a:moveTo>
                    <a:pt x="185" y="119"/>
                  </a:moveTo>
                  <a:cubicBezTo>
                    <a:pt x="185" y="120"/>
                    <a:pt x="185" y="120"/>
                    <a:pt x="185" y="120"/>
                  </a:cubicBezTo>
                  <a:cubicBezTo>
                    <a:pt x="185" y="120"/>
                    <a:pt x="185" y="120"/>
                    <a:pt x="185" y="120"/>
                  </a:cubicBezTo>
                  <a:cubicBezTo>
                    <a:pt x="186" y="119"/>
                    <a:pt x="186" y="119"/>
                    <a:pt x="186" y="119"/>
                  </a:cubicBezTo>
                  <a:cubicBezTo>
                    <a:pt x="185" y="119"/>
                    <a:pt x="185" y="119"/>
                    <a:pt x="185" y="119"/>
                  </a:cubicBezTo>
                  <a:cubicBezTo>
                    <a:pt x="185" y="119"/>
                    <a:pt x="185" y="119"/>
                    <a:pt x="185" y="119"/>
                  </a:cubicBezTo>
                  <a:close/>
                  <a:moveTo>
                    <a:pt x="104" y="143"/>
                  </a:moveTo>
                  <a:cubicBezTo>
                    <a:pt x="104" y="143"/>
                    <a:pt x="104" y="143"/>
                    <a:pt x="104" y="143"/>
                  </a:cubicBezTo>
                  <a:cubicBezTo>
                    <a:pt x="104" y="142"/>
                    <a:pt x="104" y="142"/>
                    <a:pt x="104" y="142"/>
                  </a:cubicBezTo>
                  <a:cubicBezTo>
                    <a:pt x="104" y="142"/>
                    <a:pt x="104" y="142"/>
                    <a:pt x="104" y="142"/>
                  </a:cubicBezTo>
                  <a:cubicBezTo>
                    <a:pt x="104" y="143"/>
                    <a:pt x="104" y="143"/>
                    <a:pt x="104" y="143"/>
                  </a:cubicBezTo>
                  <a:close/>
                  <a:moveTo>
                    <a:pt x="108" y="146"/>
                  </a:moveTo>
                  <a:cubicBezTo>
                    <a:pt x="108" y="146"/>
                    <a:pt x="109" y="146"/>
                    <a:pt x="109" y="146"/>
                  </a:cubicBezTo>
                  <a:cubicBezTo>
                    <a:pt x="108" y="146"/>
                    <a:pt x="108" y="146"/>
                    <a:pt x="108" y="146"/>
                  </a:cubicBezTo>
                  <a:cubicBezTo>
                    <a:pt x="108" y="146"/>
                    <a:pt x="108" y="146"/>
                    <a:pt x="108" y="146"/>
                  </a:cubicBezTo>
                  <a:close/>
                  <a:moveTo>
                    <a:pt x="107" y="145"/>
                  </a:moveTo>
                  <a:cubicBezTo>
                    <a:pt x="107" y="144"/>
                    <a:pt x="107" y="144"/>
                    <a:pt x="107" y="144"/>
                  </a:cubicBezTo>
                  <a:cubicBezTo>
                    <a:pt x="106" y="144"/>
                    <a:pt x="106" y="144"/>
                    <a:pt x="106" y="144"/>
                  </a:cubicBezTo>
                  <a:cubicBezTo>
                    <a:pt x="105" y="143"/>
                    <a:pt x="105" y="143"/>
                    <a:pt x="105" y="143"/>
                  </a:cubicBezTo>
                  <a:cubicBezTo>
                    <a:pt x="105" y="144"/>
                    <a:pt x="105" y="144"/>
                    <a:pt x="105" y="144"/>
                  </a:cubicBezTo>
                  <a:cubicBezTo>
                    <a:pt x="106" y="144"/>
                    <a:pt x="106" y="144"/>
                    <a:pt x="106" y="144"/>
                  </a:cubicBezTo>
                  <a:cubicBezTo>
                    <a:pt x="107" y="145"/>
                    <a:pt x="107" y="145"/>
                    <a:pt x="107" y="145"/>
                  </a:cubicBezTo>
                  <a:close/>
                  <a:moveTo>
                    <a:pt x="110" y="141"/>
                  </a:moveTo>
                  <a:cubicBezTo>
                    <a:pt x="110" y="141"/>
                    <a:pt x="110" y="141"/>
                    <a:pt x="110" y="141"/>
                  </a:cubicBezTo>
                  <a:cubicBezTo>
                    <a:pt x="110" y="139"/>
                    <a:pt x="110" y="139"/>
                    <a:pt x="110" y="139"/>
                  </a:cubicBezTo>
                  <a:cubicBezTo>
                    <a:pt x="108" y="138"/>
                    <a:pt x="108" y="138"/>
                    <a:pt x="108" y="138"/>
                  </a:cubicBezTo>
                  <a:cubicBezTo>
                    <a:pt x="107" y="137"/>
                    <a:pt x="107" y="137"/>
                    <a:pt x="107" y="137"/>
                  </a:cubicBezTo>
                  <a:cubicBezTo>
                    <a:pt x="106" y="137"/>
                    <a:pt x="106" y="137"/>
                    <a:pt x="106" y="137"/>
                  </a:cubicBezTo>
                  <a:cubicBezTo>
                    <a:pt x="105" y="136"/>
                    <a:pt x="105" y="136"/>
                    <a:pt x="105" y="136"/>
                  </a:cubicBezTo>
                  <a:cubicBezTo>
                    <a:pt x="104" y="136"/>
                    <a:pt x="104" y="136"/>
                    <a:pt x="104" y="136"/>
                  </a:cubicBezTo>
                  <a:cubicBezTo>
                    <a:pt x="104" y="135"/>
                    <a:pt x="104" y="135"/>
                    <a:pt x="104" y="135"/>
                  </a:cubicBezTo>
                  <a:cubicBezTo>
                    <a:pt x="103" y="135"/>
                    <a:pt x="103" y="135"/>
                    <a:pt x="103" y="135"/>
                  </a:cubicBezTo>
                  <a:cubicBezTo>
                    <a:pt x="102" y="135"/>
                    <a:pt x="102" y="135"/>
                    <a:pt x="102" y="135"/>
                  </a:cubicBezTo>
                  <a:cubicBezTo>
                    <a:pt x="102" y="135"/>
                    <a:pt x="102" y="135"/>
                    <a:pt x="102" y="135"/>
                  </a:cubicBezTo>
                  <a:cubicBezTo>
                    <a:pt x="102" y="135"/>
                    <a:pt x="102" y="135"/>
                    <a:pt x="102" y="135"/>
                  </a:cubicBezTo>
                  <a:cubicBezTo>
                    <a:pt x="101" y="136"/>
                    <a:pt x="101" y="136"/>
                    <a:pt x="101" y="136"/>
                  </a:cubicBezTo>
                  <a:cubicBezTo>
                    <a:pt x="102" y="137"/>
                    <a:pt x="102" y="137"/>
                    <a:pt x="102" y="137"/>
                  </a:cubicBezTo>
                  <a:cubicBezTo>
                    <a:pt x="103" y="137"/>
                    <a:pt x="103" y="137"/>
                    <a:pt x="103" y="137"/>
                  </a:cubicBezTo>
                  <a:cubicBezTo>
                    <a:pt x="103" y="137"/>
                    <a:pt x="103" y="137"/>
                    <a:pt x="103" y="137"/>
                  </a:cubicBezTo>
                  <a:cubicBezTo>
                    <a:pt x="102" y="137"/>
                    <a:pt x="102" y="137"/>
                    <a:pt x="102" y="137"/>
                  </a:cubicBezTo>
                  <a:cubicBezTo>
                    <a:pt x="101" y="137"/>
                    <a:pt x="101" y="137"/>
                    <a:pt x="101" y="137"/>
                  </a:cubicBezTo>
                  <a:cubicBezTo>
                    <a:pt x="101" y="137"/>
                    <a:pt x="101" y="137"/>
                    <a:pt x="101" y="137"/>
                  </a:cubicBezTo>
                  <a:cubicBezTo>
                    <a:pt x="101" y="137"/>
                    <a:pt x="101" y="137"/>
                    <a:pt x="101" y="137"/>
                  </a:cubicBezTo>
                  <a:cubicBezTo>
                    <a:pt x="103" y="139"/>
                    <a:pt x="103" y="139"/>
                    <a:pt x="103" y="139"/>
                  </a:cubicBezTo>
                  <a:cubicBezTo>
                    <a:pt x="104" y="139"/>
                    <a:pt x="104" y="139"/>
                    <a:pt x="104" y="139"/>
                  </a:cubicBezTo>
                  <a:cubicBezTo>
                    <a:pt x="104" y="140"/>
                    <a:pt x="104" y="140"/>
                    <a:pt x="104" y="140"/>
                  </a:cubicBezTo>
                  <a:cubicBezTo>
                    <a:pt x="105" y="140"/>
                    <a:pt x="105" y="140"/>
                    <a:pt x="105" y="140"/>
                  </a:cubicBezTo>
                  <a:cubicBezTo>
                    <a:pt x="105" y="139"/>
                    <a:pt x="105" y="139"/>
                    <a:pt x="105" y="139"/>
                  </a:cubicBezTo>
                  <a:cubicBezTo>
                    <a:pt x="106" y="140"/>
                    <a:pt x="106" y="140"/>
                    <a:pt x="106" y="140"/>
                  </a:cubicBezTo>
                  <a:cubicBezTo>
                    <a:pt x="106" y="139"/>
                    <a:pt x="106" y="139"/>
                    <a:pt x="106" y="139"/>
                  </a:cubicBezTo>
                  <a:cubicBezTo>
                    <a:pt x="107" y="140"/>
                    <a:pt x="107" y="140"/>
                    <a:pt x="107" y="140"/>
                  </a:cubicBezTo>
                  <a:cubicBezTo>
                    <a:pt x="107" y="141"/>
                    <a:pt x="107" y="141"/>
                    <a:pt x="107" y="141"/>
                  </a:cubicBezTo>
                  <a:cubicBezTo>
                    <a:pt x="107" y="141"/>
                    <a:pt x="107" y="141"/>
                    <a:pt x="107" y="141"/>
                  </a:cubicBezTo>
                  <a:cubicBezTo>
                    <a:pt x="107" y="142"/>
                    <a:pt x="107" y="142"/>
                    <a:pt x="107" y="142"/>
                  </a:cubicBezTo>
                  <a:cubicBezTo>
                    <a:pt x="108" y="142"/>
                    <a:pt x="108" y="142"/>
                    <a:pt x="108" y="142"/>
                  </a:cubicBezTo>
                  <a:cubicBezTo>
                    <a:pt x="109" y="141"/>
                    <a:pt x="109" y="141"/>
                    <a:pt x="109" y="141"/>
                  </a:cubicBezTo>
                  <a:cubicBezTo>
                    <a:pt x="110" y="141"/>
                    <a:pt x="110" y="141"/>
                    <a:pt x="110" y="141"/>
                  </a:cubicBezTo>
                  <a:close/>
                  <a:moveTo>
                    <a:pt x="131" y="107"/>
                  </a:moveTo>
                  <a:cubicBezTo>
                    <a:pt x="131" y="107"/>
                    <a:pt x="131" y="107"/>
                    <a:pt x="131" y="107"/>
                  </a:cubicBezTo>
                  <a:cubicBezTo>
                    <a:pt x="131" y="107"/>
                    <a:pt x="131" y="107"/>
                    <a:pt x="131" y="107"/>
                  </a:cubicBezTo>
                  <a:cubicBezTo>
                    <a:pt x="131" y="106"/>
                    <a:pt x="131" y="106"/>
                    <a:pt x="131" y="106"/>
                  </a:cubicBezTo>
                  <a:cubicBezTo>
                    <a:pt x="131" y="106"/>
                    <a:pt x="131" y="106"/>
                    <a:pt x="131" y="106"/>
                  </a:cubicBezTo>
                  <a:cubicBezTo>
                    <a:pt x="132" y="107"/>
                    <a:pt x="132" y="107"/>
                    <a:pt x="132" y="107"/>
                  </a:cubicBezTo>
                  <a:cubicBezTo>
                    <a:pt x="132" y="107"/>
                    <a:pt x="132" y="107"/>
                    <a:pt x="132" y="107"/>
                  </a:cubicBezTo>
                  <a:cubicBezTo>
                    <a:pt x="133" y="107"/>
                    <a:pt x="133" y="107"/>
                    <a:pt x="133" y="107"/>
                  </a:cubicBezTo>
                  <a:cubicBezTo>
                    <a:pt x="133" y="107"/>
                    <a:pt x="133" y="107"/>
                    <a:pt x="133" y="107"/>
                  </a:cubicBezTo>
                  <a:cubicBezTo>
                    <a:pt x="134" y="106"/>
                    <a:pt x="134" y="106"/>
                    <a:pt x="134" y="106"/>
                  </a:cubicBezTo>
                  <a:cubicBezTo>
                    <a:pt x="134" y="106"/>
                    <a:pt x="134" y="106"/>
                    <a:pt x="134" y="106"/>
                  </a:cubicBezTo>
                  <a:cubicBezTo>
                    <a:pt x="135" y="105"/>
                    <a:pt x="135" y="105"/>
                    <a:pt x="135" y="105"/>
                  </a:cubicBezTo>
                  <a:cubicBezTo>
                    <a:pt x="135" y="105"/>
                    <a:pt x="135" y="105"/>
                    <a:pt x="135" y="105"/>
                  </a:cubicBezTo>
                  <a:cubicBezTo>
                    <a:pt x="135" y="104"/>
                    <a:pt x="135" y="104"/>
                    <a:pt x="135" y="104"/>
                  </a:cubicBezTo>
                  <a:cubicBezTo>
                    <a:pt x="134" y="104"/>
                    <a:pt x="134" y="104"/>
                    <a:pt x="134" y="104"/>
                  </a:cubicBezTo>
                  <a:cubicBezTo>
                    <a:pt x="134" y="103"/>
                    <a:pt x="134" y="103"/>
                    <a:pt x="134" y="103"/>
                  </a:cubicBezTo>
                  <a:cubicBezTo>
                    <a:pt x="133" y="102"/>
                    <a:pt x="133" y="102"/>
                    <a:pt x="133" y="102"/>
                  </a:cubicBezTo>
                  <a:cubicBezTo>
                    <a:pt x="132" y="102"/>
                    <a:pt x="132" y="102"/>
                    <a:pt x="132" y="102"/>
                  </a:cubicBezTo>
                  <a:cubicBezTo>
                    <a:pt x="132" y="102"/>
                    <a:pt x="132" y="102"/>
                    <a:pt x="132" y="102"/>
                  </a:cubicBezTo>
                  <a:cubicBezTo>
                    <a:pt x="131" y="103"/>
                    <a:pt x="131" y="103"/>
                    <a:pt x="131" y="103"/>
                  </a:cubicBezTo>
                  <a:cubicBezTo>
                    <a:pt x="130" y="103"/>
                    <a:pt x="130" y="103"/>
                    <a:pt x="130" y="103"/>
                  </a:cubicBezTo>
                  <a:cubicBezTo>
                    <a:pt x="129" y="104"/>
                    <a:pt x="129" y="104"/>
                    <a:pt x="129" y="104"/>
                  </a:cubicBezTo>
                  <a:cubicBezTo>
                    <a:pt x="129" y="104"/>
                    <a:pt x="129" y="104"/>
                    <a:pt x="129" y="104"/>
                  </a:cubicBezTo>
                  <a:cubicBezTo>
                    <a:pt x="130" y="105"/>
                    <a:pt x="130" y="105"/>
                    <a:pt x="130" y="105"/>
                  </a:cubicBezTo>
                  <a:cubicBezTo>
                    <a:pt x="130" y="106"/>
                    <a:pt x="130" y="106"/>
                    <a:pt x="130" y="106"/>
                  </a:cubicBezTo>
                  <a:cubicBezTo>
                    <a:pt x="130" y="107"/>
                    <a:pt x="130" y="107"/>
                    <a:pt x="130" y="107"/>
                  </a:cubicBezTo>
                  <a:cubicBezTo>
                    <a:pt x="131" y="107"/>
                    <a:pt x="131" y="107"/>
                    <a:pt x="131" y="107"/>
                  </a:cubicBezTo>
                  <a:close/>
                  <a:moveTo>
                    <a:pt x="133" y="141"/>
                  </a:moveTo>
                  <a:cubicBezTo>
                    <a:pt x="133" y="141"/>
                    <a:pt x="134" y="141"/>
                    <a:pt x="134" y="141"/>
                  </a:cubicBezTo>
                  <a:cubicBezTo>
                    <a:pt x="134" y="142"/>
                    <a:pt x="134" y="142"/>
                    <a:pt x="134" y="142"/>
                  </a:cubicBezTo>
                  <a:cubicBezTo>
                    <a:pt x="135" y="141"/>
                    <a:pt x="135" y="141"/>
                    <a:pt x="135" y="141"/>
                  </a:cubicBezTo>
                  <a:cubicBezTo>
                    <a:pt x="135" y="140"/>
                    <a:pt x="135" y="140"/>
                    <a:pt x="135" y="140"/>
                  </a:cubicBezTo>
                  <a:cubicBezTo>
                    <a:pt x="134" y="140"/>
                    <a:pt x="134" y="140"/>
                    <a:pt x="134" y="140"/>
                  </a:cubicBezTo>
                  <a:cubicBezTo>
                    <a:pt x="134" y="140"/>
                    <a:pt x="134" y="140"/>
                    <a:pt x="134" y="140"/>
                  </a:cubicBezTo>
                  <a:cubicBezTo>
                    <a:pt x="134" y="141"/>
                    <a:pt x="134" y="141"/>
                    <a:pt x="134" y="141"/>
                  </a:cubicBezTo>
                  <a:cubicBezTo>
                    <a:pt x="133" y="141"/>
                    <a:pt x="133" y="141"/>
                    <a:pt x="133" y="141"/>
                  </a:cubicBezTo>
                  <a:close/>
                  <a:moveTo>
                    <a:pt x="150" y="160"/>
                  </a:moveTo>
                  <a:cubicBezTo>
                    <a:pt x="150" y="161"/>
                    <a:pt x="150" y="161"/>
                    <a:pt x="150" y="161"/>
                  </a:cubicBezTo>
                  <a:cubicBezTo>
                    <a:pt x="151" y="161"/>
                    <a:pt x="151" y="161"/>
                    <a:pt x="151" y="161"/>
                  </a:cubicBezTo>
                  <a:cubicBezTo>
                    <a:pt x="151" y="161"/>
                    <a:pt x="151" y="161"/>
                    <a:pt x="151" y="161"/>
                  </a:cubicBezTo>
                  <a:cubicBezTo>
                    <a:pt x="152" y="162"/>
                    <a:pt x="152" y="162"/>
                    <a:pt x="152" y="162"/>
                  </a:cubicBezTo>
                  <a:cubicBezTo>
                    <a:pt x="153" y="161"/>
                    <a:pt x="153" y="161"/>
                    <a:pt x="153" y="161"/>
                  </a:cubicBezTo>
                  <a:cubicBezTo>
                    <a:pt x="153" y="161"/>
                    <a:pt x="153" y="161"/>
                    <a:pt x="153" y="161"/>
                  </a:cubicBezTo>
                  <a:cubicBezTo>
                    <a:pt x="153" y="160"/>
                    <a:pt x="153" y="160"/>
                    <a:pt x="153" y="160"/>
                  </a:cubicBezTo>
                  <a:cubicBezTo>
                    <a:pt x="152" y="160"/>
                    <a:pt x="152" y="160"/>
                    <a:pt x="152" y="160"/>
                  </a:cubicBezTo>
                  <a:cubicBezTo>
                    <a:pt x="151" y="160"/>
                    <a:pt x="151" y="160"/>
                    <a:pt x="151" y="160"/>
                  </a:cubicBezTo>
                  <a:cubicBezTo>
                    <a:pt x="151" y="160"/>
                    <a:pt x="151" y="160"/>
                    <a:pt x="151" y="160"/>
                  </a:cubicBezTo>
                  <a:cubicBezTo>
                    <a:pt x="150" y="160"/>
                    <a:pt x="150" y="160"/>
                    <a:pt x="150" y="160"/>
                  </a:cubicBezTo>
                  <a:close/>
                  <a:moveTo>
                    <a:pt x="147" y="107"/>
                  </a:moveTo>
                  <a:cubicBezTo>
                    <a:pt x="147" y="106"/>
                    <a:pt x="147" y="106"/>
                    <a:pt x="147" y="106"/>
                  </a:cubicBezTo>
                  <a:cubicBezTo>
                    <a:pt x="146" y="106"/>
                    <a:pt x="146" y="106"/>
                    <a:pt x="146" y="106"/>
                  </a:cubicBezTo>
                  <a:cubicBezTo>
                    <a:pt x="146" y="105"/>
                    <a:pt x="146" y="105"/>
                    <a:pt x="146" y="105"/>
                  </a:cubicBezTo>
                  <a:cubicBezTo>
                    <a:pt x="147" y="105"/>
                    <a:pt x="147" y="105"/>
                    <a:pt x="147" y="105"/>
                  </a:cubicBezTo>
                  <a:cubicBezTo>
                    <a:pt x="147" y="104"/>
                    <a:pt x="147" y="104"/>
                    <a:pt x="147" y="104"/>
                  </a:cubicBezTo>
                  <a:cubicBezTo>
                    <a:pt x="146" y="104"/>
                    <a:pt x="146" y="104"/>
                    <a:pt x="146" y="104"/>
                  </a:cubicBezTo>
                  <a:cubicBezTo>
                    <a:pt x="145" y="104"/>
                    <a:pt x="145" y="104"/>
                    <a:pt x="145" y="104"/>
                  </a:cubicBezTo>
                  <a:cubicBezTo>
                    <a:pt x="145" y="106"/>
                    <a:pt x="145" y="106"/>
                    <a:pt x="145" y="106"/>
                  </a:cubicBezTo>
                  <a:cubicBezTo>
                    <a:pt x="145" y="106"/>
                    <a:pt x="145" y="106"/>
                    <a:pt x="145" y="106"/>
                  </a:cubicBezTo>
                  <a:cubicBezTo>
                    <a:pt x="146" y="106"/>
                    <a:pt x="146" y="106"/>
                    <a:pt x="146" y="106"/>
                  </a:cubicBezTo>
                  <a:cubicBezTo>
                    <a:pt x="146" y="107"/>
                    <a:pt x="146" y="107"/>
                    <a:pt x="146" y="107"/>
                  </a:cubicBezTo>
                  <a:cubicBezTo>
                    <a:pt x="147" y="107"/>
                    <a:pt x="147" y="107"/>
                    <a:pt x="147" y="107"/>
                  </a:cubicBezTo>
                  <a:close/>
                  <a:moveTo>
                    <a:pt x="146" y="101"/>
                  </a:moveTo>
                  <a:cubicBezTo>
                    <a:pt x="146" y="100"/>
                    <a:pt x="146" y="100"/>
                    <a:pt x="146" y="100"/>
                  </a:cubicBezTo>
                  <a:cubicBezTo>
                    <a:pt x="147" y="101"/>
                    <a:pt x="147" y="101"/>
                    <a:pt x="147" y="101"/>
                  </a:cubicBezTo>
                  <a:cubicBezTo>
                    <a:pt x="148" y="100"/>
                    <a:pt x="148" y="100"/>
                    <a:pt x="148" y="100"/>
                  </a:cubicBezTo>
                  <a:cubicBezTo>
                    <a:pt x="147" y="100"/>
                    <a:pt x="147" y="100"/>
                    <a:pt x="147" y="100"/>
                  </a:cubicBezTo>
                  <a:cubicBezTo>
                    <a:pt x="148" y="99"/>
                    <a:pt x="148" y="99"/>
                    <a:pt x="148" y="99"/>
                  </a:cubicBezTo>
                  <a:cubicBezTo>
                    <a:pt x="148" y="99"/>
                    <a:pt x="148" y="99"/>
                    <a:pt x="148" y="99"/>
                  </a:cubicBezTo>
                  <a:cubicBezTo>
                    <a:pt x="148" y="99"/>
                    <a:pt x="148" y="99"/>
                    <a:pt x="148" y="99"/>
                  </a:cubicBezTo>
                  <a:cubicBezTo>
                    <a:pt x="147" y="99"/>
                    <a:pt x="147" y="99"/>
                    <a:pt x="147" y="99"/>
                  </a:cubicBezTo>
                  <a:cubicBezTo>
                    <a:pt x="146" y="100"/>
                    <a:pt x="146" y="100"/>
                    <a:pt x="146" y="100"/>
                  </a:cubicBezTo>
                  <a:cubicBezTo>
                    <a:pt x="146" y="100"/>
                    <a:pt x="146" y="100"/>
                    <a:pt x="146" y="100"/>
                  </a:cubicBezTo>
                  <a:cubicBezTo>
                    <a:pt x="146" y="101"/>
                    <a:pt x="146" y="101"/>
                    <a:pt x="146" y="101"/>
                  </a:cubicBezTo>
                  <a:close/>
                  <a:moveTo>
                    <a:pt x="149" y="102"/>
                  </a:moveTo>
                  <a:cubicBezTo>
                    <a:pt x="150" y="103"/>
                    <a:pt x="150" y="103"/>
                    <a:pt x="150" y="103"/>
                  </a:cubicBezTo>
                  <a:cubicBezTo>
                    <a:pt x="151" y="103"/>
                    <a:pt x="151" y="103"/>
                    <a:pt x="151" y="103"/>
                  </a:cubicBezTo>
                  <a:cubicBezTo>
                    <a:pt x="152" y="103"/>
                    <a:pt x="152" y="103"/>
                    <a:pt x="152" y="103"/>
                  </a:cubicBezTo>
                  <a:cubicBezTo>
                    <a:pt x="152" y="102"/>
                    <a:pt x="152" y="102"/>
                    <a:pt x="152" y="102"/>
                  </a:cubicBezTo>
                  <a:cubicBezTo>
                    <a:pt x="151" y="102"/>
                    <a:pt x="151" y="102"/>
                    <a:pt x="151" y="102"/>
                  </a:cubicBezTo>
                  <a:cubicBezTo>
                    <a:pt x="150" y="102"/>
                    <a:pt x="150" y="102"/>
                    <a:pt x="150" y="102"/>
                  </a:cubicBezTo>
                  <a:cubicBezTo>
                    <a:pt x="149" y="102"/>
                    <a:pt x="149" y="102"/>
                    <a:pt x="149" y="102"/>
                  </a:cubicBezTo>
                  <a:close/>
                  <a:moveTo>
                    <a:pt x="158" y="108"/>
                  </a:moveTo>
                  <a:cubicBezTo>
                    <a:pt x="158" y="109"/>
                    <a:pt x="158" y="109"/>
                    <a:pt x="158" y="109"/>
                  </a:cubicBezTo>
                  <a:cubicBezTo>
                    <a:pt x="157" y="109"/>
                    <a:pt x="157" y="109"/>
                    <a:pt x="157" y="109"/>
                  </a:cubicBezTo>
                  <a:cubicBezTo>
                    <a:pt x="157" y="110"/>
                    <a:pt x="157" y="110"/>
                    <a:pt x="157" y="110"/>
                  </a:cubicBezTo>
                  <a:cubicBezTo>
                    <a:pt x="157" y="110"/>
                    <a:pt x="157" y="110"/>
                    <a:pt x="157" y="110"/>
                  </a:cubicBezTo>
                  <a:cubicBezTo>
                    <a:pt x="157" y="111"/>
                    <a:pt x="157" y="111"/>
                    <a:pt x="157" y="111"/>
                  </a:cubicBezTo>
                  <a:cubicBezTo>
                    <a:pt x="158" y="111"/>
                    <a:pt x="158" y="111"/>
                    <a:pt x="158" y="111"/>
                  </a:cubicBezTo>
                  <a:cubicBezTo>
                    <a:pt x="159" y="110"/>
                    <a:pt x="159" y="110"/>
                    <a:pt x="159" y="110"/>
                  </a:cubicBezTo>
                  <a:cubicBezTo>
                    <a:pt x="159" y="110"/>
                    <a:pt x="159" y="110"/>
                    <a:pt x="159" y="110"/>
                  </a:cubicBezTo>
                  <a:cubicBezTo>
                    <a:pt x="160" y="109"/>
                    <a:pt x="160" y="109"/>
                    <a:pt x="160" y="109"/>
                  </a:cubicBezTo>
                  <a:cubicBezTo>
                    <a:pt x="160" y="109"/>
                    <a:pt x="160" y="109"/>
                    <a:pt x="160" y="109"/>
                  </a:cubicBezTo>
                  <a:cubicBezTo>
                    <a:pt x="161" y="108"/>
                    <a:pt x="161" y="108"/>
                    <a:pt x="161" y="108"/>
                  </a:cubicBezTo>
                  <a:cubicBezTo>
                    <a:pt x="161" y="107"/>
                    <a:pt x="161" y="107"/>
                    <a:pt x="161" y="107"/>
                  </a:cubicBezTo>
                  <a:cubicBezTo>
                    <a:pt x="161" y="107"/>
                    <a:pt x="161" y="107"/>
                    <a:pt x="161" y="107"/>
                  </a:cubicBezTo>
                  <a:cubicBezTo>
                    <a:pt x="160" y="107"/>
                    <a:pt x="160" y="107"/>
                    <a:pt x="160" y="107"/>
                  </a:cubicBezTo>
                  <a:cubicBezTo>
                    <a:pt x="159" y="107"/>
                    <a:pt x="159" y="107"/>
                    <a:pt x="159" y="107"/>
                  </a:cubicBezTo>
                  <a:cubicBezTo>
                    <a:pt x="158" y="108"/>
                    <a:pt x="158" y="108"/>
                    <a:pt x="158" y="108"/>
                  </a:cubicBezTo>
                  <a:close/>
                  <a:moveTo>
                    <a:pt x="161" y="100"/>
                  </a:moveTo>
                  <a:cubicBezTo>
                    <a:pt x="160" y="101"/>
                    <a:pt x="160" y="101"/>
                    <a:pt x="160" y="101"/>
                  </a:cubicBezTo>
                  <a:cubicBezTo>
                    <a:pt x="160" y="103"/>
                    <a:pt x="160" y="103"/>
                    <a:pt x="160" y="103"/>
                  </a:cubicBezTo>
                  <a:cubicBezTo>
                    <a:pt x="160" y="104"/>
                    <a:pt x="160" y="104"/>
                    <a:pt x="160" y="104"/>
                  </a:cubicBezTo>
                  <a:cubicBezTo>
                    <a:pt x="160" y="104"/>
                    <a:pt x="160" y="104"/>
                    <a:pt x="160" y="104"/>
                  </a:cubicBezTo>
                  <a:cubicBezTo>
                    <a:pt x="161" y="104"/>
                    <a:pt x="161" y="104"/>
                    <a:pt x="161" y="104"/>
                  </a:cubicBezTo>
                  <a:cubicBezTo>
                    <a:pt x="161" y="105"/>
                    <a:pt x="161" y="105"/>
                    <a:pt x="161" y="105"/>
                  </a:cubicBezTo>
                  <a:cubicBezTo>
                    <a:pt x="162" y="105"/>
                    <a:pt x="162" y="105"/>
                    <a:pt x="162" y="105"/>
                  </a:cubicBezTo>
                  <a:cubicBezTo>
                    <a:pt x="163" y="105"/>
                    <a:pt x="163" y="105"/>
                    <a:pt x="163" y="105"/>
                  </a:cubicBezTo>
                  <a:cubicBezTo>
                    <a:pt x="163" y="105"/>
                    <a:pt x="163" y="105"/>
                    <a:pt x="163" y="105"/>
                  </a:cubicBezTo>
                  <a:cubicBezTo>
                    <a:pt x="164" y="104"/>
                    <a:pt x="164" y="104"/>
                    <a:pt x="164" y="104"/>
                  </a:cubicBezTo>
                  <a:cubicBezTo>
                    <a:pt x="163" y="103"/>
                    <a:pt x="163" y="103"/>
                    <a:pt x="163" y="103"/>
                  </a:cubicBezTo>
                  <a:cubicBezTo>
                    <a:pt x="163" y="102"/>
                    <a:pt x="163" y="102"/>
                    <a:pt x="163" y="102"/>
                  </a:cubicBezTo>
                  <a:cubicBezTo>
                    <a:pt x="162" y="101"/>
                    <a:pt x="162" y="101"/>
                    <a:pt x="162" y="101"/>
                  </a:cubicBezTo>
                  <a:cubicBezTo>
                    <a:pt x="161" y="100"/>
                    <a:pt x="161" y="100"/>
                    <a:pt x="161" y="100"/>
                  </a:cubicBezTo>
                  <a:close/>
                  <a:moveTo>
                    <a:pt x="155" y="87"/>
                  </a:moveTo>
                  <a:cubicBezTo>
                    <a:pt x="155" y="86"/>
                    <a:pt x="155" y="86"/>
                    <a:pt x="155" y="86"/>
                  </a:cubicBezTo>
                  <a:cubicBezTo>
                    <a:pt x="155" y="86"/>
                    <a:pt x="155" y="86"/>
                    <a:pt x="155" y="86"/>
                  </a:cubicBezTo>
                  <a:cubicBezTo>
                    <a:pt x="154" y="86"/>
                    <a:pt x="154" y="86"/>
                    <a:pt x="154" y="86"/>
                  </a:cubicBezTo>
                  <a:cubicBezTo>
                    <a:pt x="153" y="86"/>
                    <a:pt x="153" y="86"/>
                    <a:pt x="153" y="86"/>
                  </a:cubicBezTo>
                  <a:cubicBezTo>
                    <a:pt x="153" y="86"/>
                    <a:pt x="153" y="86"/>
                    <a:pt x="153" y="86"/>
                  </a:cubicBezTo>
                  <a:cubicBezTo>
                    <a:pt x="154" y="86"/>
                    <a:pt x="154" y="86"/>
                    <a:pt x="154" y="86"/>
                  </a:cubicBezTo>
                  <a:cubicBezTo>
                    <a:pt x="154" y="87"/>
                    <a:pt x="154" y="87"/>
                    <a:pt x="154" y="87"/>
                  </a:cubicBezTo>
                  <a:cubicBezTo>
                    <a:pt x="154" y="87"/>
                    <a:pt x="154" y="87"/>
                    <a:pt x="154" y="87"/>
                  </a:cubicBezTo>
                  <a:cubicBezTo>
                    <a:pt x="155" y="87"/>
                    <a:pt x="155" y="87"/>
                    <a:pt x="155" y="87"/>
                  </a:cubicBezTo>
                  <a:close/>
                  <a:moveTo>
                    <a:pt x="158" y="77"/>
                  </a:moveTo>
                  <a:cubicBezTo>
                    <a:pt x="157" y="77"/>
                    <a:pt x="157" y="77"/>
                    <a:pt x="157" y="77"/>
                  </a:cubicBezTo>
                  <a:cubicBezTo>
                    <a:pt x="157" y="76"/>
                    <a:pt x="157" y="76"/>
                    <a:pt x="157" y="76"/>
                  </a:cubicBezTo>
                  <a:cubicBezTo>
                    <a:pt x="157" y="78"/>
                    <a:pt x="157" y="78"/>
                    <a:pt x="157" y="78"/>
                  </a:cubicBezTo>
                  <a:cubicBezTo>
                    <a:pt x="158" y="78"/>
                    <a:pt x="158" y="78"/>
                    <a:pt x="158" y="78"/>
                  </a:cubicBezTo>
                  <a:cubicBezTo>
                    <a:pt x="158" y="78"/>
                    <a:pt x="158" y="78"/>
                    <a:pt x="158" y="78"/>
                  </a:cubicBezTo>
                  <a:cubicBezTo>
                    <a:pt x="158" y="78"/>
                    <a:pt x="158" y="78"/>
                    <a:pt x="158" y="78"/>
                  </a:cubicBezTo>
                  <a:cubicBezTo>
                    <a:pt x="159" y="79"/>
                    <a:pt x="159" y="79"/>
                    <a:pt x="159" y="79"/>
                  </a:cubicBezTo>
                  <a:cubicBezTo>
                    <a:pt x="159" y="79"/>
                    <a:pt x="159" y="79"/>
                    <a:pt x="159" y="79"/>
                  </a:cubicBezTo>
                  <a:cubicBezTo>
                    <a:pt x="159" y="79"/>
                    <a:pt x="159" y="79"/>
                    <a:pt x="159" y="79"/>
                  </a:cubicBezTo>
                  <a:cubicBezTo>
                    <a:pt x="159" y="78"/>
                    <a:pt x="159" y="78"/>
                    <a:pt x="159" y="78"/>
                  </a:cubicBezTo>
                  <a:cubicBezTo>
                    <a:pt x="159" y="77"/>
                    <a:pt x="159" y="77"/>
                    <a:pt x="159" y="77"/>
                  </a:cubicBezTo>
                  <a:cubicBezTo>
                    <a:pt x="159" y="77"/>
                    <a:pt x="159" y="77"/>
                    <a:pt x="159" y="77"/>
                  </a:cubicBezTo>
                  <a:cubicBezTo>
                    <a:pt x="159" y="76"/>
                    <a:pt x="159" y="76"/>
                    <a:pt x="159" y="76"/>
                  </a:cubicBezTo>
                  <a:cubicBezTo>
                    <a:pt x="159" y="76"/>
                    <a:pt x="159" y="76"/>
                    <a:pt x="159" y="76"/>
                  </a:cubicBezTo>
                  <a:cubicBezTo>
                    <a:pt x="159" y="75"/>
                    <a:pt x="159" y="75"/>
                    <a:pt x="159" y="75"/>
                  </a:cubicBezTo>
                  <a:cubicBezTo>
                    <a:pt x="158" y="75"/>
                    <a:pt x="158" y="75"/>
                    <a:pt x="158" y="75"/>
                  </a:cubicBezTo>
                  <a:cubicBezTo>
                    <a:pt x="158" y="75"/>
                    <a:pt x="158" y="75"/>
                    <a:pt x="158" y="75"/>
                  </a:cubicBezTo>
                  <a:cubicBezTo>
                    <a:pt x="157" y="76"/>
                    <a:pt x="157" y="76"/>
                    <a:pt x="157" y="76"/>
                  </a:cubicBezTo>
                  <a:cubicBezTo>
                    <a:pt x="158" y="76"/>
                    <a:pt x="158" y="76"/>
                    <a:pt x="158" y="76"/>
                  </a:cubicBezTo>
                  <a:cubicBezTo>
                    <a:pt x="158" y="77"/>
                    <a:pt x="158" y="77"/>
                    <a:pt x="158" y="77"/>
                  </a:cubicBezTo>
                  <a:close/>
                  <a:moveTo>
                    <a:pt x="156" y="72"/>
                  </a:moveTo>
                  <a:cubicBezTo>
                    <a:pt x="155" y="72"/>
                    <a:pt x="155" y="72"/>
                    <a:pt x="155" y="72"/>
                  </a:cubicBezTo>
                  <a:cubicBezTo>
                    <a:pt x="155" y="72"/>
                    <a:pt x="155" y="72"/>
                    <a:pt x="155" y="72"/>
                  </a:cubicBezTo>
                  <a:cubicBezTo>
                    <a:pt x="154" y="71"/>
                    <a:pt x="154" y="71"/>
                    <a:pt x="154" y="71"/>
                  </a:cubicBezTo>
                  <a:cubicBezTo>
                    <a:pt x="154" y="72"/>
                    <a:pt x="154" y="72"/>
                    <a:pt x="154" y="72"/>
                  </a:cubicBezTo>
                  <a:cubicBezTo>
                    <a:pt x="154" y="72"/>
                    <a:pt x="154" y="72"/>
                    <a:pt x="154" y="72"/>
                  </a:cubicBezTo>
                  <a:cubicBezTo>
                    <a:pt x="155" y="73"/>
                    <a:pt x="155" y="73"/>
                    <a:pt x="155" y="73"/>
                  </a:cubicBezTo>
                  <a:cubicBezTo>
                    <a:pt x="156" y="73"/>
                    <a:pt x="156" y="73"/>
                    <a:pt x="156" y="73"/>
                  </a:cubicBezTo>
                  <a:cubicBezTo>
                    <a:pt x="156" y="72"/>
                    <a:pt x="156" y="72"/>
                    <a:pt x="156" y="72"/>
                  </a:cubicBezTo>
                  <a:close/>
                  <a:moveTo>
                    <a:pt x="156" y="71"/>
                  </a:moveTo>
                  <a:cubicBezTo>
                    <a:pt x="156" y="71"/>
                    <a:pt x="157" y="72"/>
                    <a:pt x="157" y="72"/>
                  </a:cubicBezTo>
                  <a:cubicBezTo>
                    <a:pt x="158" y="71"/>
                    <a:pt x="158" y="71"/>
                    <a:pt x="158" y="71"/>
                  </a:cubicBezTo>
                  <a:cubicBezTo>
                    <a:pt x="159" y="72"/>
                    <a:pt x="159" y="72"/>
                    <a:pt x="159" y="72"/>
                  </a:cubicBezTo>
                  <a:cubicBezTo>
                    <a:pt x="159" y="71"/>
                    <a:pt x="159" y="71"/>
                    <a:pt x="159" y="71"/>
                  </a:cubicBezTo>
                  <a:cubicBezTo>
                    <a:pt x="159" y="71"/>
                    <a:pt x="159" y="71"/>
                    <a:pt x="159" y="71"/>
                  </a:cubicBezTo>
                  <a:cubicBezTo>
                    <a:pt x="158" y="71"/>
                    <a:pt x="158" y="71"/>
                    <a:pt x="158" y="71"/>
                  </a:cubicBezTo>
                  <a:cubicBezTo>
                    <a:pt x="158" y="70"/>
                    <a:pt x="158" y="70"/>
                    <a:pt x="158" y="70"/>
                  </a:cubicBezTo>
                  <a:cubicBezTo>
                    <a:pt x="157" y="71"/>
                    <a:pt x="157" y="71"/>
                    <a:pt x="157" y="71"/>
                  </a:cubicBezTo>
                  <a:cubicBezTo>
                    <a:pt x="156" y="71"/>
                    <a:pt x="156" y="71"/>
                    <a:pt x="156" y="71"/>
                  </a:cubicBezTo>
                  <a:close/>
                  <a:moveTo>
                    <a:pt x="167" y="91"/>
                  </a:moveTo>
                  <a:cubicBezTo>
                    <a:pt x="167" y="90"/>
                    <a:pt x="167" y="90"/>
                    <a:pt x="167" y="90"/>
                  </a:cubicBezTo>
                  <a:cubicBezTo>
                    <a:pt x="167" y="89"/>
                    <a:pt x="167" y="89"/>
                    <a:pt x="167" y="89"/>
                  </a:cubicBezTo>
                  <a:cubicBezTo>
                    <a:pt x="166" y="90"/>
                    <a:pt x="166" y="90"/>
                    <a:pt x="166" y="90"/>
                  </a:cubicBezTo>
                  <a:cubicBezTo>
                    <a:pt x="166" y="90"/>
                    <a:pt x="166" y="90"/>
                    <a:pt x="166" y="90"/>
                  </a:cubicBezTo>
                  <a:cubicBezTo>
                    <a:pt x="166" y="91"/>
                    <a:pt x="166" y="91"/>
                    <a:pt x="166" y="91"/>
                  </a:cubicBezTo>
                  <a:cubicBezTo>
                    <a:pt x="167" y="91"/>
                    <a:pt x="167" y="91"/>
                    <a:pt x="167" y="91"/>
                  </a:cubicBezTo>
                  <a:close/>
                  <a:moveTo>
                    <a:pt x="169" y="90"/>
                  </a:moveTo>
                  <a:cubicBezTo>
                    <a:pt x="170" y="90"/>
                    <a:pt x="170" y="90"/>
                    <a:pt x="170" y="90"/>
                  </a:cubicBezTo>
                  <a:cubicBezTo>
                    <a:pt x="170" y="89"/>
                    <a:pt x="170" y="89"/>
                    <a:pt x="170" y="89"/>
                  </a:cubicBezTo>
                  <a:cubicBezTo>
                    <a:pt x="169" y="89"/>
                    <a:pt x="169" y="89"/>
                    <a:pt x="169" y="89"/>
                  </a:cubicBezTo>
                  <a:cubicBezTo>
                    <a:pt x="169" y="89"/>
                    <a:pt x="169" y="89"/>
                    <a:pt x="169" y="89"/>
                  </a:cubicBezTo>
                  <a:cubicBezTo>
                    <a:pt x="168" y="89"/>
                    <a:pt x="168" y="89"/>
                    <a:pt x="168" y="89"/>
                  </a:cubicBezTo>
                  <a:cubicBezTo>
                    <a:pt x="168" y="90"/>
                    <a:pt x="168" y="90"/>
                    <a:pt x="168" y="90"/>
                  </a:cubicBezTo>
                  <a:cubicBezTo>
                    <a:pt x="169" y="90"/>
                    <a:pt x="169" y="90"/>
                    <a:pt x="169" y="90"/>
                  </a:cubicBezTo>
                  <a:close/>
                  <a:moveTo>
                    <a:pt x="173" y="91"/>
                  </a:moveTo>
                  <a:cubicBezTo>
                    <a:pt x="174" y="90"/>
                    <a:pt x="174" y="90"/>
                    <a:pt x="174" y="90"/>
                  </a:cubicBezTo>
                  <a:cubicBezTo>
                    <a:pt x="173" y="90"/>
                    <a:pt x="173" y="90"/>
                    <a:pt x="173" y="90"/>
                  </a:cubicBezTo>
                  <a:cubicBezTo>
                    <a:pt x="172" y="90"/>
                    <a:pt x="172" y="90"/>
                    <a:pt x="172" y="90"/>
                  </a:cubicBezTo>
                  <a:cubicBezTo>
                    <a:pt x="172" y="91"/>
                    <a:pt x="172" y="91"/>
                    <a:pt x="172" y="91"/>
                  </a:cubicBezTo>
                  <a:cubicBezTo>
                    <a:pt x="173" y="91"/>
                    <a:pt x="173" y="91"/>
                    <a:pt x="173" y="91"/>
                  </a:cubicBezTo>
                  <a:close/>
                  <a:moveTo>
                    <a:pt x="179" y="89"/>
                  </a:moveTo>
                  <a:cubicBezTo>
                    <a:pt x="180" y="90"/>
                    <a:pt x="180" y="90"/>
                    <a:pt x="180" y="90"/>
                  </a:cubicBezTo>
                  <a:cubicBezTo>
                    <a:pt x="180" y="90"/>
                    <a:pt x="180" y="90"/>
                    <a:pt x="180" y="90"/>
                  </a:cubicBezTo>
                  <a:cubicBezTo>
                    <a:pt x="181" y="90"/>
                    <a:pt x="181" y="90"/>
                    <a:pt x="181" y="90"/>
                  </a:cubicBezTo>
                  <a:cubicBezTo>
                    <a:pt x="180" y="89"/>
                    <a:pt x="180" y="89"/>
                    <a:pt x="180" y="89"/>
                  </a:cubicBezTo>
                  <a:cubicBezTo>
                    <a:pt x="179" y="89"/>
                    <a:pt x="179" y="89"/>
                    <a:pt x="179" y="89"/>
                  </a:cubicBezTo>
                  <a:close/>
                  <a:moveTo>
                    <a:pt x="176" y="88"/>
                  </a:moveTo>
                  <a:cubicBezTo>
                    <a:pt x="177" y="88"/>
                    <a:pt x="177" y="88"/>
                    <a:pt x="177" y="88"/>
                  </a:cubicBezTo>
                  <a:cubicBezTo>
                    <a:pt x="177" y="88"/>
                    <a:pt x="177" y="88"/>
                    <a:pt x="177" y="88"/>
                  </a:cubicBezTo>
                  <a:cubicBezTo>
                    <a:pt x="176" y="87"/>
                    <a:pt x="176" y="87"/>
                    <a:pt x="176" y="87"/>
                  </a:cubicBezTo>
                  <a:cubicBezTo>
                    <a:pt x="176" y="87"/>
                    <a:pt x="176" y="87"/>
                    <a:pt x="176" y="87"/>
                  </a:cubicBezTo>
                  <a:cubicBezTo>
                    <a:pt x="176" y="88"/>
                    <a:pt x="176" y="88"/>
                    <a:pt x="176" y="88"/>
                  </a:cubicBezTo>
                  <a:cubicBezTo>
                    <a:pt x="176" y="88"/>
                    <a:pt x="176" y="88"/>
                    <a:pt x="176" y="88"/>
                  </a:cubicBezTo>
                  <a:close/>
                  <a:moveTo>
                    <a:pt x="173" y="85"/>
                  </a:moveTo>
                  <a:cubicBezTo>
                    <a:pt x="173" y="84"/>
                    <a:pt x="173" y="84"/>
                    <a:pt x="173" y="84"/>
                  </a:cubicBezTo>
                  <a:cubicBezTo>
                    <a:pt x="172" y="84"/>
                    <a:pt x="172" y="84"/>
                    <a:pt x="172" y="84"/>
                  </a:cubicBezTo>
                  <a:cubicBezTo>
                    <a:pt x="171" y="85"/>
                    <a:pt x="171" y="85"/>
                    <a:pt x="171" y="85"/>
                  </a:cubicBezTo>
                  <a:cubicBezTo>
                    <a:pt x="171" y="86"/>
                    <a:pt x="171" y="86"/>
                    <a:pt x="171" y="86"/>
                  </a:cubicBezTo>
                  <a:cubicBezTo>
                    <a:pt x="172" y="86"/>
                    <a:pt x="172" y="86"/>
                    <a:pt x="172" y="86"/>
                  </a:cubicBezTo>
                  <a:cubicBezTo>
                    <a:pt x="172" y="86"/>
                    <a:pt x="172" y="86"/>
                    <a:pt x="172" y="86"/>
                  </a:cubicBezTo>
                  <a:cubicBezTo>
                    <a:pt x="172" y="85"/>
                    <a:pt x="172" y="85"/>
                    <a:pt x="172" y="85"/>
                  </a:cubicBezTo>
                  <a:cubicBezTo>
                    <a:pt x="172" y="85"/>
                    <a:pt x="172" y="85"/>
                    <a:pt x="172" y="85"/>
                  </a:cubicBezTo>
                  <a:cubicBezTo>
                    <a:pt x="173" y="85"/>
                    <a:pt x="173" y="85"/>
                    <a:pt x="173" y="85"/>
                  </a:cubicBezTo>
                  <a:close/>
                  <a:moveTo>
                    <a:pt x="175" y="84"/>
                  </a:moveTo>
                  <a:cubicBezTo>
                    <a:pt x="175" y="84"/>
                    <a:pt x="175" y="84"/>
                    <a:pt x="175" y="84"/>
                  </a:cubicBezTo>
                  <a:cubicBezTo>
                    <a:pt x="174" y="84"/>
                    <a:pt x="174" y="84"/>
                    <a:pt x="174" y="84"/>
                  </a:cubicBezTo>
                  <a:cubicBezTo>
                    <a:pt x="174" y="84"/>
                    <a:pt x="174" y="84"/>
                    <a:pt x="174" y="84"/>
                  </a:cubicBezTo>
                  <a:cubicBezTo>
                    <a:pt x="174" y="85"/>
                    <a:pt x="174" y="85"/>
                    <a:pt x="174" y="85"/>
                  </a:cubicBezTo>
                  <a:cubicBezTo>
                    <a:pt x="175" y="85"/>
                    <a:pt x="175" y="85"/>
                    <a:pt x="175" y="85"/>
                  </a:cubicBezTo>
                  <a:cubicBezTo>
                    <a:pt x="175" y="85"/>
                    <a:pt x="175" y="85"/>
                    <a:pt x="175" y="85"/>
                  </a:cubicBezTo>
                  <a:cubicBezTo>
                    <a:pt x="175" y="84"/>
                    <a:pt x="175" y="84"/>
                    <a:pt x="175" y="84"/>
                  </a:cubicBezTo>
                  <a:close/>
                  <a:moveTo>
                    <a:pt x="176" y="85"/>
                  </a:moveTo>
                  <a:cubicBezTo>
                    <a:pt x="176" y="85"/>
                    <a:pt x="176" y="85"/>
                    <a:pt x="176" y="85"/>
                  </a:cubicBezTo>
                  <a:cubicBezTo>
                    <a:pt x="176" y="85"/>
                    <a:pt x="176" y="85"/>
                    <a:pt x="176" y="85"/>
                  </a:cubicBezTo>
                  <a:cubicBezTo>
                    <a:pt x="177" y="84"/>
                    <a:pt x="177" y="84"/>
                    <a:pt x="177" y="84"/>
                  </a:cubicBezTo>
                  <a:cubicBezTo>
                    <a:pt x="177" y="84"/>
                    <a:pt x="177" y="84"/>
                    <a:pt x="177" y="84"/>
                  </a:cubicBezTo>
                  <a:cubicBezTo>
                    <a:pt x="177" y="83"/>
                    <a:pt x="177" y="83"/>
                    <a:pt x="177" y="83"/>
                  </a:cubicBezTo>
                  <a:cubicBezTo>
                    <a:pt x="176" y="83"/>
                    <a:pt x="176" y="83"/>
                    <a:pt x="176" y="83"/>
                  </a:cubicBezTo>
                  <a:cubicBezTo>
                    <a:pt x="176" y="84"/>
                    <a:pt x="176" y="84"/>
                    <a:pt x="176" y="84"/>
                  </a:cubicBezTo>
                  <a:cubicBezTo>
                    <a:pt x="176" y="84"/>
                    <a:pt x="176" y="84"/>
                    <a:pt x="176" y="84"/>
                  </a:cubicBezTo>
                  <a:cubicBezTo>
                    <a:pt x="176" y="85"/>
                    <a:pt x="176" y="85"/>
                    <a:pt x="176" y="85"/>
                  </a:cubicBezTo>
                  <a:close/>
                  <a:moveTo>
                    <a:pt x="173" y="82"/>
                  </a:moveTo>
                  <a:cubicBezTo>
                    <a:pt x="174" y="81"/>
                    <a:pt x="174" y="81"/>
                    <a:pt x="174" y="81"/>
                  </a:cubicBezTo>
                  <a:cubicBezTo>
                    <a:pt x="173" y="81"/>
                    <a:pt x="173" y="81"/>
                    <a:pt x="173" y="81"/>
                  </a:cubicBezTo>
                  <a:cubicBezTo>
                    <a:pt x="173" y="81"/>
                    <a:pt x="173" y="81"/>
                    <a:pt x="173" y="81"/>
                  </a:cubicBezTo>
                  <a:cubicBezTo>
                    <a:pt x="172" y="81"/>
                    <a:pt x="172" y="81"/>
                    <a:pt x="172" y="81"/>
                  </a:cubicBezTo>
                  <a:cubicBezTo>
                    <a:pt x="171" y="81"/>
                    <a:pt x="171" y="81"/>
                    <a:pt x="171" y="81"/>
                  </a:cubicBezTo>
                  <a:cubicBezTo>
                    <a:pt x="171" y="82"/>
                    <a:pt x="171" y="82"/>
                    <a:pt x="171" y="82"/>
                  </a:cubicBezTo>
                  <a:cubicBezTo>
                    <a:pt x="173" y="82"/>
                    <a:pt x="173" y="82"/>
                    <a:pt x="173" y="82"/>
                  </a:cubicBezTo>
                  <a:cubicBezTo>
                    <a:pt x="173" y="82"/>
                    <a:pt x="173" y="82"/>
                    <a:pt x="173" y="82"/>
                  </a:cubicBezTo>
                  <a:close/>
                  <a:moveTo>
                    <a:pt x="177" y="80"/>
                  </a:moveTo>
                  <a:cubicBezTo>
                    <a:pt x="177" y="80"/>
                    <a:pt x="177" y="80"/>
                    <a:pt x="177" y="80"/>
                  </a:cubicBezTo>
                  <a:cubicBezTo>
                    <a:pt x="177" y="80"/>
                    <a:pt x="177" y="80"/>
                    <a:pt x="177" y="80"/>
                  </a:cubicBezTo>
                  <a:cubicBezTo>
                    <a:pt x="177" y="79"/>
                    <a:pt x="177" y="79"/>
                    <a:pt x="177" y="79"/>
                  </a:cubicBezTo>
                  <a:cubicBezTo>
                    <a:pt x="178" y="79"/>
                    <a:pt x="178" y="79"/>
                    <a:pt x="178" y="79"/>
                  </a:cubicBezTo>
                  <a:cubicBezTo>
                    <a:pt x="178" y="79"/>
                    <a:pt x="178" y="79"/>
                    <a:pt x="178" y="79"/>
                  </a:cubicBezTo>
                  <a:cubicBezTo>
                    <a:pt x="177" y="78"/>
                    <a:pt x="177" y="78"/>
                    <a:pt x="177" y="78"/>
                  </a:cubicBezTo>
                  <a:cubicBezTo>
                    <a:pt x="176" y="78"/>
                    <a:pt x="176" y="78"/>
                    <a:pt x="176" y="78"/>
                  </a:cubicBezTo>
                  <a:cubicBezTo>
                    <a:pt x="176" y="79"/>
                    <a:pt x="176" y="79"/>
                    <a:pt x="176" y="79"/>
                  </a:cubicBezTo>
                  <a:cubicBezTo>
                    <a:pt x="176" y="79"/>
                    <a:pt x="176" y="79"/>
                    <a:pt x="176" y="79"/>
                  </a:cubicBezTo>
                  <a:cubicBezTo>
                    <a:pt x="176" y="79"/>
                    <a:pt x="176" y="79"/>
                    <a:pt x="176" y="79"/>
                  </a:cubicBezTo>
                  <a:cubicBezTo>
                    <a:pt x="175" y="79"/>
                    <a:pt x="175" y="79"/>
                    <a:pt x="175" y="79"/>
                  </a:cubicBezTo>
                  <a:cubicBezTo>
                    <a:pt x="175" y="79"/>
                    <a:pt x="175" y="79"/>
                    <a:pt x="175" y="79"/>
                  </a:cubicBezTo>
                  <a:cubicBezTo>
                    <a:pt x="175" y="80"/>
                    <a:pt x="175" y="80"/>
                    <a:pt x="175" y="80"/>
                  </a:cubicBezTo>
                  <a:cubicBezTo>
                    <a:pt x="176" y="80"/>
                    <a:pt x="176" y="80"/>
                    <a:pt x="176" y="80"/>
                  </a:cubicBezTo>
                  <a:cubicBezTo>
                    <a:pt x="176" y="80"/>
                    <a:pt x="176" y="80"/>
                    <a:pt x="176" y="80"/>
                  </a:cubicBezTo>
                  <a:cubicBezTo>
                    <a:pt x="177" y="80"/>
                    <a:pt x="177" y="80"/>
                    <a:pt x="177" y="80"/>
                  </a:cubicBezTo>
                  <a:close/>
                  <a:moveTo>
                    <a:pt x="174" y="46"/>
                  </a:moveTo>
                  <a:cubicBezTo>
                    <a:pt x="174" y="46"/>
                    <a:pt x="174" y="46"/>
                    <a:pt x="174" y="46"/>
                  </a:cubicBezTo>
                  <a:cubicBezTo>
                    <a:pt x="174" y="45"/>
                    <a:pt x="174" y="45"/>
                    <a:pt x="174" y="45"/>
                  </a:cubicBezTo>
                  <a:cubicBezTo>
                    <a:pt x="174" y="45"/>
                    <a:pt x="174" y="45"/>
                    <a:pt x="174" y="45"/>
                  </a:cubicBezTo>
                  <a:cubicBezTo>
                    <a:pt x="173" y="45"/>
                    <a:pt x="173" y="45"/>
                    <a:pt x="173" y="45"/>
                  </a:cubicBezTo>
                  <a:cubicBezTo>
                    <a:pt x="174" y="46"/>
                    <a:pt x="174" y="46"/>
                    <a:pt x="174" y="46"/>
                  </a:cubicBezTo>
                  <a:close/>
                  <a:moveTo>
                    <a:pt x="169" y="53"/>
                  </a:moveTo>
                  <a:cubicBezTo>
                    <a:pt x="169" y="53"/>
                    <a:pt x="169" y="53"/>
                    <a:pt x="169" y="53"/>
                  </a:cubicBezTo>
                  <a:cubicBezTo>
                    <a:pt x="170" y="53"/>
                    <a:pt x="170" y="53"/>
                    <a:pt x="170" y="53"/>
                  </a:cubicBezTo>
                  <a:cubicBezTo>
                    <a:pt x="170" y="53"/>
                    <a:pt x="170" y="53"/>
                    <a:pt x="170" y="53"/>
                  </a:cubicBezTo>
                  <a:cubicBezTo>
                    <a:pt x="171" y="53"/>
                    <a:pt x="171" y="53"/>
                    <a:pt x="171" y="53"/>
                  </a:cubicBezTo>
                  <a:cubicBezTo>
                    <a:pt x="171" y="52"/>
                    <a:pt x="171" y="52"/>
                    <a:pt x="171" y="52"/>
                  </a:cubicBezTo>
                  <a:cubicBezTo>
                    <a:pt x="170" y="51"/>
                    <a:pt x="170" y="51"/>
                    <a:pt x="170" y="51"/>
                  </a:cubicBezTo>
                  <a:cubicBezTo>
                    <a:pt x="169" y="51"/>
                    <a:pt x="169" y="51"/>
                    <a:pt x="169" y="51"/>
                  </a:cubicBezTo>
                  <a:cubicBezTo>
                    <a:pt x="169" y="51"/>
                    <a:pt x="169" y="51"/>
                    <a:pt x="169" y="51"/>
                  </a:cubicBezTo>
                  <a:cubicBezTo>
                    <a:pt x="169" y="52"/>
                    <a:pt x="169" y="52"/>
                    <a:pt x="169" y="52"/>
                  </a:cubicBezTo>
                  <a:cubicBezTo>
                    <a:pt x="169" y="53"/>
                    <a:pt x="169" y="53"/>
                    <a:pt x="169" y="53"/>
                  </a:cubicBezTo>
                  <a:close/>
                  <a:moveTo>
                    <a:pt x="189" y="51"/>
                  </a:moveTo>
                  <a:cubicBezTo>
                    <a:pt x="189" y="51"/>
                    <a:pt x="189" y="51"/>
                    <a:pt x="189" y="51"/>
                  </a:cubicBezTo>
                  <a:cubicBezTo>
                    <a:pt x="190" y="51"/>
                    <a:pt x="190" y="51"/>
                    <a:pt x="190" y="51"/>
                  </a:cubicBezTo>
                  <a:cubicBezTo>
                    <a:pt x="190" y="51"/>
                    <a:pt x="190" y="51"/>
                    <a:pt x="190" y="51"/>
                  </a:cubicBezTo>
                  <a:cubicBezTo>
                    <a:pt x="191" y="51"/>
                    <a:pt x="191" y="51"/>
                    <a:pt x="191" y="51"/>
                  </a:cubicBezTo>
                  <a:cubicBezTo>
                    <a:pt x="191" y="51"/>
                    <a:pt x="191" y="51"/>
                    <a:pt x="191" y="51"/>
                  </a:cubicBezTo>
                  <a:cubicBezTo>
                    <a:pt x="191" y="51"/>
                    <a:pt x="191" y="51"/>
                    <a:pt x="191" y="51"/>
                  </a:cubicBezTo>
                  <a:cubicBezTo>
                    <a:pt x="192" y="51"/>
                    <a:pt x="192" y="51"/>
                    <a:pt x="192" y="51"/>
                  </a:cubicBezTo>
                  <a:cubicBezTo>
                    <a:pt x="192" y="50"/>
                    <a:pt x="192" y="50"/>
                    <a:pt x="192" y="50"/>
                  </a:cubicBezTo>
                  <a:cubicBezTo>
                    <a:pt x="192" y="49"/>
                    <a:pt x="192" y="49"/>
                    <a:pt x="192" y="49"/>
                  </a:cubicBezTo>
                  <a:cubicBezTo>
                    <a:pt x="193" y="49"/>
                    <a:pt x="193" y="49"/>
                    <a:pt x="193" y="49"/>
                  </a:cubicBezTo>
                  <a:cubicBezTo>
                    <a:pt x="193" y="48"/>
                    <a:pt x="193" y="48"/>
                    <a:pt x="193" y="48"/>
                  </a:cubicBezTo>
                  <a:cubicBezTo>
                    <a:pt x="193" y="48"/>
                    <a:pt x="193" y="48"/>
                    <a:pt x="193" y="48"/>
                  </a:cubicBezTo>
                  <a:cubicBezTo>
                    <a:pt x="192" y="48"/>
                    <a:pt x="192" y="48"/>
                    <a:pt x="192" y="48"/>
                  </a:cubicBezTo>
                  <a:cubicBezTo>
                    <a:pt x="192" y="48"/>
                    <a:pt x="192" y="48"/>
                    <a:pt x="192" y="48"/>
                  </a:cubicBezTo>
                  <a:cubicBezTo>
                    <a:pt x="191" y="49"/>
                    <a:pt x="191" y="49"/>
                    <a:pt x="191" y="49"/>
                  </a:cubicBezTo>
                  <a:cubicBezTo>
                    <a:pt x="190" y="49"/>
                    <a:pt x="190" y="49"/>
                    <a:pt x="190" y="49"/>
                  </a:cubicBezTo>
                  <a:cubicBezTo>
                    <a:pt x="189" y="51"/>
                    <a:pt x="189" y="51"/>
                    <a:pt x="189" y="51"/>
                  </a:cubicBezTo>
                  <a:cubicBezTo>
                    <a:pt x="189" y="51"/>
                    <a:pt x="189" y="51"/>
                    <a:pt x="189" y="51"/>
                  </a:cubicBezTo>
                  <a:close/>
                  <a:moveTo>
                    <a:pt x="197" y="52"/>
                  </a:moveTo>
                  <a:cubicBezTo>
                    <a:pt x="198" y="52"/>
                    <a:pt x="198" y="52"/>
                    <a:pt x="198" y="52"/>
                  </a:cubicBezTo>
                  <a:cubicBezTo>
                    <a:pt x="199" y="51"/>
                    <a:pt x="199" y="51"/>
                    <a:pt x="199" y="51"/>
                  </a:cubicBezTo>
                  <a:cubicBezTo>
                    <a:pt x="198" y="51"/>
                    <a:pt x="198" y="51"/>
                    <a:pt x="198" y="51"/>
                  </a:cubicBezTo>
                  <a:cubicBezTo>
                    <a:pt x="197" y="51"/>
                    <a:pt x="197" y="51"/>
                    <a:pt x="197" y="51"/>
                  </a:cubicBezTo>
                  <a:cubicBezTo>
                    <a:pt x="197" y="52"/>
                    <a:pt x="197" y="52"/>
                    <a:pt x="197" y="52"/>
                  </a:cubicBezTo>
                  <a:cubicBezTo>
                    <a:pt x="197" y="52"/>
                    <a:pt x="197" y="52"/>
                    <a:pt x="197" y="52"/>
                  </a:cubicBezTo>
                  <a:close/>
                  <a:moveTo>
                    <a:pt x="199" y="54"/>
                  </a:moveTo>
                  <a:cubicBezTo>
                    <a:pt x="199" y="54"/>
                    <a:pt x="199" y="54"/>
                    <a:pt x="199" y="54"/>
                  </a:cubicBezTo>
                  <a:cubicBezTo>
                    <a:pt x="199" y="54"/>
                    <a:pt x="199" y="54"/>
                    <a:pt x="199" y="54"/>
                  </a:cubicBezTo>
                  <a:cubicBezTo>
                    <a:pt x="200" y="53"/>
                    <a:pt x="200" y="53"/>
                    <a:pt x="200" y="53"/>
                  </a:cubicBezTo>
                  <a:cubicBezTo>
                    <a:pt x="199" y="53"/>
                    <a:pt x="199" y="53"/>
                    <a:pt x="199" y="53"/>
                  </a:cubicBezTo>
                  <a:cubicBezTo>
                    <a:pt x="199" y="52"/>
                    <a:pt x="199" y="52"/>
                    <a:pt x="199" y="52"/>
                  </a:cubicBezTo>
                  <a:cubicBezTo>
                    <a:pt x="198" y="52"/>
                    <a:pt x="198" y="52"/>
                    <a:pt x="198" y="52"/>
                  </a:cubicBezTo>
                  <a:cubicBezTo>
                    <a:pt x="198" y="53"/>
                    <a:pt x="198" y="53"/>
                    <a:pt x="198" y="53"/>
                  </a:cubicBezTo>
                  <a:cubicBezTo>
                    <a:pt x="199" y="53"/>
                    <a:pt x="199" y="53"/>
                    <a:pt x="199" y="53"/>
                  </a:cubicBezTo>
                  <a:cubicBezTo>
                    <a:pt x="199" y="54"/>
                    <a:pt x="199" y="54"/>
                    <a:pt x="199" y="54"/>
                  </a:cubicBezTo>
                  <a:close/>
                  <a:moveTo>
                    <a:pt x="191" y="56"/>
                  </a:moveTo>
                  <a:cubicBezTo>
                    <a:pt x="192" y="55"/>
                    <a:pt x="192" y="55"/>
                    <a:pt x="192" y="55"/>
                  </a:cubicBezTo>
                  <a:cubicBezTo>
                    <a:pt x="192" y="55"/>
                    <a:pt x="192" y="55"/>
                    <a:pt x="192" y="55"/>
                  </a:cubicBezTo>
                  <a:cubicBezTo>
                    <a:pt x="191" y="55"/>
                    <a:pt x="191" y="55"/>
                    <a:pt x="191" y="55"/>
                  </a:cubicBezTo>
                  <a:cubicBezTo>
                    <a:pt x="191" y="55"/>
                    <a:pt x="191" y="55"/>
                    <a:pt x="191" y="55"/>
                  </a:cubicBezTo>
                  <a:cubicBezTo>
                    <a:pt x="190" y="55"/>
                    <a:pt x="190" y="55"/>
                    <a:pt x="190" y="55"/>
                  </a:cubicBezTo>
                  <a:cubicBezTo>
                    <a:pt x="190" y="56"/>
                    <a:pt x="190" y="56"/>
                    <a:pt x="190" y="56"/>
                  </a:cubicBezTo>
                  <a:cubicBezTo>
                    <a:pt x="191" y="56"/>
                    <a:pt x="191" y="56"/>
                    <a:pt x="191" y="56"/>
                  </a:cubicBezTo>
                  <a:close/>
                  <a:moveTo>
                    <a:pt x="195" y="56"/>
                  </a:moveTo>
                  <a:cubicBezTo>
                    <a:pt x="196" y="55"/>
                    <a:pt x="196" y="55"/>
                    <a:pt x="196" y="55"/>
                  </a:cubicBezTo>
                  <a:cubicBezTo>
                    <a:pt x="196" y="55"/>
                    <a:pt x="196" y="55"/>
                    <a:pt x="196" y="55"/>
                  </a:cubicBezTo>
                  <a:cubicBezTo>
                    <a:pt x="196" y="55"/>
                    <a:pt x="196" y="55"/>
                    <a:pt x="196" y="55"/>
                  </a:cubicBezTo>
                  <a:cubicBezTo>
                    <a:pt x="196" y="54"/>
                    <a:pt x="196" y="54"/>
                    <a:pt x="196" y="54"/>
                  </a:cubicBezTo>
                  <a:cubicBezTo>
                    <a:pt x="195" y="54"/>
                    <a:pt x="195" y="54"/>
                    <a:pt x="195" y="54"/>
                  </a:cubicBezTo>
                  <a:cubicBezTo>
                    <a:pt x="195" y="54"/>
                    <a:pt x="195" y="54"/>
                    <a:pt x="195" y="54"/>
                  </a:cubicBezTo>
                  <a:cubicBezTo>
                    <a:pt x="194" y="55"/>
                    <a:pt x="194" y="55"/>
                    <a:pt x="194" y="55"/>
                  </a:cubicBezTo>
                  <a:cubicBezTo>
                    <a:pt x="194" y="55"/>
                    <a:pt x="194" y="55"/>
                    <a:pt x="194" y="55"/>
                  </a:cubicBezTo>
                  <a:cubicBezTo>
                    <a:pt x="194" y="55"/>
                    <a:pt x="194" y="55"/>
                    <a:pt x="194" y="55"/>
                  </a:cubicBezTo>
                  <a:cubicBezTo>
                    <a:pt x="194" y="55"/>
                    <a:pt x="194" y="55"/>
                    <a:pt x="194" y="55"/>
                  </a:cubicBezTo>
                  <a:cubicBezTo>
                    <a:pt x="195" y="55"/>
                    <a:pt x="195" y="55"/>
                    <a:pt x="195" y="55"/>
                  </a:cubicBezTo>
                  <a:cubicBezTo>
                    <a:pt x="195" y="55"/>
                    <a:pt x="195" y="55"/>
                    <a:pt x="195" y="55"/>
                  </a:cubicBezTo>
                  <a:cubicBezTo>
                    <a:pt x="195" y="56"/>
                    <a:pt x="195" y="56"/>
                    <a:pt x="195" y="56"/>
                  </a:cubicBezTo>
                  <a:close/>
                  <a:moveTo>
                    <a:pt x="196" y="60"/>
                  </a:moveTo>
                  <a:cubicBezTo>
                    <a:pt x="196" y="60"/>
                    <a:pt x="196" y="60"/>
                    <a:pt x="196" y="60"/>
                  </a:cubicBezTo>
                  <a:cubicBezTo>
                    <a:pt x="197" y="60"/>
                    <a:pt x="197" y="60"/>
                    <a:pt x="197" y="60"/>
                  </a:cubicBezTo>
                  <a:cubicBezTo>
                    <a:pt x="198" y="60"/>
                    <a:pt x="198" y="60"/>
                    <a:pt x="198" y="60"/>
                  </a:cubicBezTo>
                  <a:cubicBezTo>
                    <a:pt x="198" y="60"/>
                    <a:pt x="198" y="60"/>
                    <a:pt x="198" y="60"/>
                  </a:cubicBezTo>
                  <a:cubicBezTo>
                    <a:pt x="199" y="60"/>
                    <a:pt x="199" y="60"/>
                    <a:pt x="199" y="60"/>
                  </a:cubicBezTo>
                  <a:cubicBezTo>
                    <a:pt x="200" y="60"/>
                    <a:pt x="200" y="60"/>
                    <a:pt x="200" y="60"/>
                  </a:cubicBezTo>
                  <a:cubicBezTo>
                    <a:pt x="200" y="59"/>
                    <a:pt x="200" y="59"/>
                    <a:pt x="200" y="59"/>
                  </a:cubicBezTo>
                  <a:cubicBezTo>
                    <a:pt x="200" y="59"/>
                    <a:pt x="200" y="59"/>
                    <a:pt x="200" y="59"/>
                  </a:cubicBezTo>
                  <a:cubicBezTo>
                    <a:pt x="200" y="59"/>
                    <a:pt x="200" y="59"/>
                    <a:pt x="200" y="59"/>
                  </a:cubicBezTo>
                  <a:cubicBezTo>
                    <a:pt x="200" y="59"/>
                    <a:pt x="200" y="59"/>
                    <a:pt x="200" y="59"/>
                  </a:cubicBezTo>
                  <a:cubicBezTo>
                    <a:pt x="200" y="58"/>
                    <a:pt x="200" y="58"/>
                    <a:pt x="200" y="58"/>
                  </a:cubicBezTo>
                  <a:cubicBezTo>
                    <a:pt x="199" y="58"/>
                    <a:pt x="199" y="58"/>
                    <a:pt x="199" y="58"/>
                  </a:cubicBezTo>
                  <a:cubicBezTo>
                    <a:pt x="199" y="58"/>
                    <a:pt x="199" y="58"/>
                    <a:pt x="199" y="58"/>
                  </a:cubicBezTo>
                  <a:cubicBezTo>
                    <a:pt x="199" y="59"/>
                    <a:pt x="199" y="59"/>
                    <a:pt x="199" y="59"/>
                  </a:cubicBezTo>
                  <a:cubicBezTo>
                    <a:pt x="198" y="59"/>
                    <a:pt x="198" y="59"/>
                    <a:pt x="198" y="59"/>
                  </a:cubicBezTo>
                  <a:cubicBezTo>
                    <a:pt x="198" y="59"/>
                    <a:pt x="198" y="59"/>
                    <a:pt x="198" y="59"/>
                  </a:cubicBezTo>
                  <a:cubicBezTo>
                    <a:pt x="198" y="58"/>
                    <a:pt x="198" y="58"/>
                    <a:pt x="198" y="58"/>
                  </a:cubicBezTo>
                  <a:cubicBezTo>
                    <a:pt x="197" y="58"/>
                    <a:pt x="197" y="58"/>
                    <a:pt x="197" y="58"/>
                  </a:cubicBezTo>
                  <a:cubicBezTo>
                    <a:pt x="197" y="59"/>
                    <a:pt x="197" y="59"/>
                    <a:pt x="197" y="59"/>
                  </a:cubicBezTo>
                  <a:cubicBezTo>
                    <a:pt x="197" y="59"/>
                    <a:pt x="197" y="59"/>
                    <a:pt x="197" y="59"/>
                  </a:cubicBezTo>
                  <a:cubicBezTo>
                    <a:pt x="196" y="59"/>
                    <a:pt x="196" y="59"/>
                    <a:pt x="196" y="59"/>
                  </a:cubicBezTo>
                  <a:cubicBezTo>
                    <a:pt x="196" y="60"/>
                    <a:pt x="196" y="60"/>
                    <a:pt x="196" y="60"/>
                  </a:cubicBezTo>
                  <a:cubicBezTo>
                    <a:pt x="196" y="60"/>
                    <a:pt x="196" y="60"/>
                    <a:pt x="196" y="60"/>
                  </a:cubicBezTo>
                  <a:close/>
                  <a:moveTo>
                    <a:pt x="116" y="36"/>
                  </a:moveTo>
                  <a:cubicBezTo>
                    <a:pt x="117" y="36"/>
                    <a:pt x="117" y="36"/>
                    <a:pt x="117" y="36"/>
                  </a:cubicBezTo>
                  <a:cubicBezTo>
                    <a:pt x="118" y="37"/>
                    <a:pt x="118" y="37"/>
                    <a:pt x="118" y="37"/>
                  </a:cubicBezTo>
                  <a:cubicBezTo>
                    <a:pt x="118" y="37"/>
                    <a:pt x="118" y="37"/>
                    <a:pt x="118" y="37"/>
                  </a:cubicBezTo>
                  <a:cubicBezTo>
                    <a:pt x="119" y="36"/>
                    <a:pt x="119" y="36"/>
                    <a:pt x="119" y="36"/>
                  </a:cubicBezTo>
                  <a:cubicBezTo>
                    <a:pt x="120" y="36"/>
                    <a:pt x="120" y="36"/>
                    <a:pt x="120" y="36"/>
                  </a:cubicBezTo>
                  <a:cubicBezTo>
                    <a:pt x="119" y="36"/>
                    <a:pt x="119" y="36"/>
                    <a:pt x="119" y="36"/>
                  </a:cubicBezTo>
                  <a:cubicBezTo>
                    <a:pt x="118" y="36"/>
                    <a:pt x="118" y="36"/>
                    <a:pt x="118" y="36"/>
                  </a:cubicBezTo>
                  <a:cubicBezTo>
                    <a:pt x="117" y="36"/>
                    <a:pt x="117" y="36"/>
                    <a:pt x="117" y="36"/>
                  </a:cubicBezTo>
                  <a:cubicBezTo>
                    <a:pt x="117" y="35"/>
                    <a:pt x="117" y="35"/>
                    <a:pt x="117" y="35"/>
                  </a:cubicBezTo>
                  <a:cubicBezTo>
                    <a:pt x="116" y="35"/>
                    <a:pt x="116" y="35"/>
                    <a:pt x="116" y="35"/>
                  </a:cubicBezTo>
                  <a:cubicBezTo>
                    <a:pt x="116" y="36"/>
                    <a:pt x="116" y="36"/>
                    <a:pt x="116" y="36"/>
                  </a:cubicBezTo>
                  <a:cubicBezTo>
                    <a:pt x="116" y="36"/>
                    <a:pt x="116" y="36"/>
                    <a:pt x="116" y="36"/>
                  </a:cubicBezTo>
                  <a:close/>
                  <a:moveTo>
                    <a:pt x="114" y="19"/>
                  </a:moveTo>
                  <a:cubicBezTo>
                    <a:pt x="114" y="19"/>
                    <a:pt x="114" y="19"/>
                    <a:pt x="114" y="19"/>
                  </a:cubicBezTo>
                  <a:cubicBezTo>
                    <a:pt x="114" y="18"/>
                    <a:pt x="114" y="18"/>
                    <a:pt x="114" y="18"/>
                  </a:cubicBezTo>
                  <a:cubicBezTo>
                    <a:pt x="115" y="17"/>
                    <a:pt x="115" y="17"/>
                    <a:pt x="115" y="17"/>
                  </a:cubicBezTo>
                  <a:cubicBezTo>
                    <a:pt x="116" y="17"/>
                    <a:pt x="116" y="17"/>
                    <a:pt x="116" y="17"/>
                  </a:cubicBezTo>
                  <a:cubicBezTo>
                    <a:pt x="118" y="18"/>
                    <a:pt x="118" y="18"/>
                    <a:pt x="118" y="18"/>
                  </a:cubicBezTo>
                  <a:cubicBezTo>
                    <a:pt x="118" y="18"/>
                    <a:pt x="118" y="18"/>
                    <a:pt x="118" y="18"/>
                  </a:cubicBezTo>
                  <a:cubicBezTo>
                    <a:pt x="117" y="19"/>
                    <a:pt x="117" y="19"/>
                    <a:pt x="117" y="19"/>
                  </a:cubicBezTo>
                  <a:cubicBezTo>
                    <a:pt x="116" y="19"/>
                    <a:pt x="116" y="19"/>
                    <a:pt x="116" y="19"/>
                  </a:cubicBezTo>
                  <a:cubicBezTo>
                    <a:pt x="115" y="19"/>
                    <a:pt x="115" y="19"/>
                    <a:pt x="115" y="19"/>
                  </a:cubicBezTo>
                  <a:cubicBezTo>
                    <a:pt x="115" y="19"/>
                    <a:pt x="114" y="19"/>
                    <a:pt x="114" y="19"/>
                  </a:cubicBezTo>
                  <a:close/>
                  <a:moveTo>
                    <a:pt x="142" y="6"/>
                  </a:moveTo>
                  <a:cubicBezTo>
                    <a:pt x="142" y="5"/>
                    <a:pt x="142" y="5"/>
                    <a:pt x="142" y="5"/>
                  </a:cubicBezTo>
                  <a:cubicBezTo>
                    <a:pt x="143" y="5"/>
                    <a:pt x="143" y="5"/>
                    <a:pt x="143" y="5"/>
                  </a:cubicBezTo>
                  <a:cubicBezTo>
                    <a:pt x="144" y="5"/>
                    <a:pt x="144" y="5"/>
                    <a:pt x="144" y="5"/>
                  </a:cubicBezTo>
                  <a:cubicBezTo>
                    <a:pt x="145" y="5"/>
                    <a:pt x="145" y="5"/>
                    <a:pt x="145" y="5"/>
                  </a:cubicBezTo>
                  <a:cubicBezTo>
                    <a:pt x="145" y="5"/>
                    <a:pt x="145" y="5"/>
                    <a:pt x="145" y="5"/>
                  </a:cubicBezTo>
                  <a:cubicBezTo>
                    <a:pt x="145" y="6"/>
                    <a:pt x="145" y="6"/>
                    <a:pt x="145" y="6"/>
                  </a:cubicBezTo>
                  <a:cubicBezTo>
                    <a:pt x="144" y="7"/>
                    <a:pt x="144" y="7"/>
                    <a:pt x="144" y="7"/>
                  </a:cubicBezTo>
                  <a:cubicBezTo>
                    <a:pt x="143" y="7"/>
                    <a:pt x="143" y="7"/>
                    <a:pt x="143" y="7"/>
                  </a:cubicBezTo>
                  <a:cubicBezTo>
                    <a:pt x="142" y="7"/>
                    <a:pt x="142" y="7"/>
                    <a:pt x="142" y="7"/>
                  </a:cubicBezTo>
                  <a:cubicBezTo>
                    <a:pt x="142" y="6"/>
                    <a:pt x="142" y="6"/>
                    <a:pt x="142" y="6"/>
                  </a:cubicBezTo>
                  <a:close/>
                  <a:moveTo>
                    <a:pt x="161" y="18"/>
                  </a:moveTo>
                  <a:cubicBezTo>
                    <a:pt x="163" y="17"/>
                    <a:pt x="163" y="17"/>
                    <a:pt x="163" y="17"/>
                  </a:cubicBezTo>
                  <a:cubicBezTo>
                    <a:pt x="164" y="16"/>
                    <a:pt x="164" y="16"/>
                    <a:pt x="164" y="16"/>
                  </a:cubicBezTo>
                  <a:cubicBezTo>
                    <a:pt x="164" y="15"/>
                    <a:pt x="164" y="15"/>
                    <a:pt x="164" y="15"/>
                  </a:cubicBezTo>
                  <a:cubicBezTo>
                    <a:pt x="165" y="14"/>
                    <a:pt x="165" y="14"/>
                    <a:pt x="165" y="14"/>
                  </a:cubicBezTo>
                  <a:cubicBezTo>
                    <a:pt x="166" y="13"/>
                    <a:pt x="166" y="13"/>
                    <a:pt x="166" y="13"/>
                  </a:cubicBezTo>
                  <a:cubicBezTo>
                    <a:pt x="168" y="12"/>
                    <a:pt x="168" y="12"/>
                    <a:pt x="168" y="12"/>
                  </a:cubicBezTo>
                  <a:cubicBezTo>
                    <a:pt x="168" y="12"/>
                    <a:pt x="168" y="12"/>
                    <a:pt x="168" y="12"/>
                  </a:cubicBezTo>
                  <a:cubicBezTo>
                    <a:pt x="168" y="11"/>
                    <a:pt x="168" y="11"/>
                    <a:pt x="168" y="11"/>
                  </a:cubicBezTo>
                  <a:cubicBezTo>
                    <a:pt x="166" y="10"/>
                    <a:pt x="166" y="10"/>
                    <a:pt x="166" y="10"/>
                  </a:cubicBezTo>
                  <a:cubicBezTo>
                    <a:pt x="165" y="9"/>
                    <a:pt x="165" y="9"/>
                    <a:pt x="165" y="9"/>
                  </a:cubicBezTo>
                  <a:cubicBezTo>
                    <a:pt x="164" y="8"/>
                    <a:pt x="164" y="8"/>
                    <a:pt x="164" y="8"/>
                  </a:cubicBezTo>
                  <a:cubicBezTo>
                    <a:pt x="164" y="7"/>
                    <a:pt x="164" y="7"/>
                    <a:pt x="164" y="7"/>
                  </a:cubicBezTo>
                  <a:cubicBezTo>
                    <a:pt x="165" y="6"/>
                    <a:pt x="165" y="6"/>
                    <a:pt x="165" y="6"/>
                  </a:cubicBezTo>
                  <a:cubicBezTo>
                    <a:pt x="165" y="5"/>
                    <a:pt x="165" y="5"/>
                    <a:pt x="165" y="5"/>
                  </a:cubicBezTo>
                  <a:cubicBezTo>
                    <a:pt x="165" y="5"/>
                    <a:pt x="165" y="5"/>
                    <a:pt x="165" y="5"/>
                  </a:cubicBezTo>
                  <a:cubicBezTo>
                    <a:pt x="162" y="5"/>
                    <a:pt x="162" y="5"/>
                    <a:pt x="162" y="5"/>
                  </a:cubicBezTo>
                  <a:cubicBezTo>
                    <a:pt x="161" y="5"/>
                    <a:pt x="161" y="5"/>
                    <a:pt x="161" y="5"/>
                  </a:cubicBezTo>
                  <a:cubicBezTo>
                    <a:pt x="159" y="4"/>
                    <a:pt x="159" y="4"/>
                    <a:pt x="159" y="4"/>
                  </a:cubicBezTo>
                  <a:cubicBezTo>
                    <a:pt x="158" y="2"/>
                    <a:pt x="158" y="2"/>
                    <a:pt x="158" y="2"/>
                  </a:cubicBezTo>
                  <a:cubicBezTo>
                    <a:pt x="156" y="1"/>
                    <a:pt x="156" y="1"/>
                    <a:pt x="156" y="1"/>
                  </a:cubicBezTo>
                  <a:cubicBezTo>
                    <a:pt x="155" y="0"/>
                    <a:pt x="155" y="0"/>
                    <a:pt x="155" y="0"/>
                  </a:cubicBezTo>
                  <a:cubicBezTo>
                    <a:pt x="154" y="0"/>
                    <a:pt x="154" y="0"/>
                    <a:pt x="154" y="0"/>
                  </a:cubicBezTo>
                  <a:cubicBezTo>
                    <a:pt x="154" y="1"/>
                    <a:pt x="154" y="1"/>
                    <a:pt x="154" y="1"/>
                  </a:cubicBezTo>
                  <a:cubicBezTo>
                    <a:pt x="154" y="1"/>
                    <a:pt x="154" y="1"/>
                    <a:pt x="154" y="1"/>
                  </a:cubicBezTo>
                  <a:cubicBezTo>
                    <a:pt x="154" y="2"/>
                    <a:pt x="154" y="2"/>
                    <a:pt x="154" y="2"/>
                  </a:cubicBezTo>
                  <a:cubicBezTo>
                    <a:pt x="154" y="3"/>
                    <a:pt x="154" y="3"/>
                    <a:pt x="154" y="3"/>
                  </a:cubicBezTo>
                  <a:cubicBezTo>
                    <a:pt x="153" y="4"/>
                    <a:pt x="153" y="4"/>
                    <a:pt x="153" y="4"/>
                  </a:cubicBezTo>
                  <a:cubicBezTo>
                    <a:pt x="152" y="5"/>
                    <a:pt x="152" y="5"/>
                    <a:pt x="152" y="5"/>
                  </a:cubicBezTo>
                  <a:cubicBezTo>
                    <a:pt x="152" y="6"/>
                    <a:pt x="152" y="6"/>
                    <a:pt x="152" y="6"/>
                  </a:cubicBezTo>
                  <a:cubicBezTo>
                    <a:pt x="151" y="7"/>
                    <a:pt x="151" y="7"/>
                    <a:pt x="151" y="7"/>
                  </a:cubicBezTo>
                  <a:cubicBezTo>
                    <a:pt x="152" y="10"/>
                    <a:pt x="152" y="10"/>
                    <a:pt x="152" y="10"/>
                  </a:cubicBezTo>
                  <a:cubicBezTo>
                    <a:pt x="152" y="11"/>
                    <a:pt x="152" y="11"/>
                    <a:pt x="152" y="11"/>
                  </a:cubicBezTo>
                  <a:cubicBezTo>
                    <a:pt x="153" y="12"/>
                    <a:pt x="153" y="12"/>
                    <a:pt x="153" y="12"/>
                  </a:cubicBezTo>
                  <a:cubicBezTo>
                    <a:pt x="153" y="12"/>
                    <a:pt x="153" y="12"/>
                    <a:pt x="153" y="12"/>
                  </a:cubicBezTo>
                  <a:cubicBezTo>
                    <a:pt x="153" y="14"/>
                    <a:pt x="153" y="14"/>
                    <a:pt x="153" y="14"/>
                  </a:cubicBezTo>
                  <a:cubicBezTo>
                    <a:pt x="152" y="15"/>
                    <a:pt x="152" y="15"/>
                    <a:pt x="152" y="15"/>
                  </a:cubicBezTo>
                  <a:cubicBezTo>
                    <a:pt x="152" y="16"/>
                    <a:pt x="152" y="16"/>
                    <a:pt x="152" y="16"/>
                  </a:cubicBezTo>
                  <a:cubicBezTo>
                    <a:pt x="152" y="17"/>
                    <a:pt x="152" y="17"/>
                    <a:pt x="152" y="17"/>
                  </a:cubicBezTo>
                  <a:cubicBezTo>
                    <a:pt x="153" y="16"/>
                    <a:pt x="153" y="16"/>
                    <a:pt x="153" y="16"/>
                  </a:cubicBezTo>
                  <a:cubicBezTo>
                    <a:pt x="153" y="16"/>
                    <a:pt x="153" y="16"/>
                    <a:pt x="153" y="16"/>
                  </a:cubicBezTo>
                  <a:cubicBezTo>
                    <a:pt x="154" y="15"/>
                    <a:pt x="154" y="15"/>
                    <a:pt x="154" y="15"/>
                  </a:cubicBezTo>
                  <a:cubicBezTo>
                    <a:pt x="155" y="16"/>
                    <a:pt x="155" y="16"/>
                    <a:pt x="155" y="16"/>
                  </a:cubicBezTo>
                  <a:cubicBezTo>
                    <a:pt x="155" y="16"/>
                    <a:pt x="155" y="16"/>
                    <a:pt x="155" y="16"/>
                  </a:cubicBezTo>
                  <a:cubicBezTo>
                    <a:pt x="156" y="17"/>
                    <a:pt x="156" y="17"/>
                    <a:pt x="156" y="17"/>
                  </a:cubicBezTo>
                  <a:cubicBezTo>
                    <a:pt x="157" y="17"/>
                    <a:pt x="157" y="17"/>
                    <a:pt x="157" y="17"/>
                  </a:cubicBezTo>
                  <a:cubicBezTo>
                    <a:pt x="157" y="17"/>
                    <a:pt x="157" y="17"/>
                    <a:pt x="157" y="17"/>
                  </a:cubicBezTo>
                  <a:cubicBezTo>
                    <a:pt x="158" y="17"/>
                    <a:pt x="158" y="17"/>
                    <a:pt x="158" y="17"/>
                  </a:cubicBezTo>
                  <a:cubicBezTo>
                    <a:pt x="159" y="18"/>
                    <a:pt x="159" y="18"/>
                    <a:pt x="159" y="18"/>
                  </a:cubicBezTo>
                  <a:cubicBezTo>
                    <a:pt x="160" y="18"/>
                    <a:pt x="160" y="18"/>
                    <a:pt x="160" y="18"/>
                  </a:cubicBezTo>
                  <a:cubicBezTo>
                    <a:pt x="161" y="18"/>
                    <a:pt x="161" y="18"/>
                    <a:pt x="161" y="18"/>
                  </a:cubicBezTo>
                  <a:close/>
                  <a:moveTo>
                    <a:pt x="157" y="23"/>
                  </a:moveTo>
                  <a:cubicBezTo>
                    <a:pt x="157" y="23"/>
                    <a:pt x="157" y="23"/>
                    <a:pt x="157" y="23"/>
                  </a:cubicBezTo>
                  <a:cubicBezTo>
                    <a:pt x="158" y="24"/>
                    <a:pt x="158" y="24"/>
                    <a:pt x="158" y="24"/>
                  </a:cubicBezTo>
                  <a:cubicBezTo>
                    <a:pt x="159" y="24"/>
                    <a:pt x="159" y="24"/>
                    <a:pt x="159" y="24"/>
                  </a:cubicBezTo>
                  <a:cubicBezTo>
                    <a:pt x="160" y="23"/>
                    <a:pt x="160" y="23"/>
                    <a:pt x="160" y="23"/>
                  </a:cubicBezTo>
                  <a:cubicBezTo>
                    <a:pt x="161" y="23"/>
                    <a:pt x="161" y="23"/>
                    <a:pt x="161" y="23"/>
                  </a:cubicBezTo>
                  <a:cubicBezTo>
                    <a:pt x="162" y="22"/>
                    <a:pt x="162" y="22"/>
                    <a:pt x="162" y="22"/>
                  </a:cubicBezTo>
                  <a:cubicBezTo>
                    <a:pt x="162" y="21"/>
                    <a:pt x="162" y="21"/>
                    <a:pt x="162" y="21"/>
                  </a:cubicBezTo>
                  <a:cubicBezTo>
                    <a:pt x="163" y="20"/>
                    <a:pt x="163" y="20"/>
                    <a:pt x="163" y="20"/>
                  </a:cubicBezTo>
                  <a:cubicBezTo>
                    <a:pt x="162" y="19"/>
                    <a:pt x="162" y="19"/>
                    <a:pt x="162" y="19"/>
                  </a:cubicBezTo>
                  <a:cubicBezTo>
                    <a:pt x="161" y="19"/>
                    <a:pt x="161" y="19"/>
                    <a:pt x="161" y="19"/>
                  </a:cubicBezTo>
                  <a:cubicBezTo>
                    <a:pt x="159" y="18"/>
                    <a:pt x="159" y="18"/>
                    <a:pt x="159" y="18"/>
                  </a:cubicBezTo>
                  <a:cubicBezTo>
                    <a:pt x="158" y="19"/>
                    <a:pt x="158" y="19"/>
                    <a:pt x="158" y="19"/>
                  </a:cubicBezTo>
                  <a:cubicBezTo>
                    <a:pt x="157" y="19"/>
                    <a:pt x="157" y="19"/>
                    <a:pt x="157" y="19"/>
                  </a:cubicBezTo>
                  <a:cubicBezTo>
                    <a:pt x="156" y="19"/>
                    <a:pt x="156" y="19"/>
                    <a:pt x="156" y="19"/>
                  </a:cubicBezTo>
                  <a:cubicBezTo>
                    <a:pt x="155" y="19"/>
                    <a:pt x="155" y="19"/>
                    <a:pt x="155" y="19"/>
                  </a:cubicBezTo>
                  <a:cubicBezTo>
                    <a:pt x="155" y="19"/>
                    <a:pt x="155" y="19"/>
                    <a:pt x="155" y="19"/>
                  </a:cubicBezTo>
                  <a:cubicBezTo>
                    <a:pt x="154" y="19"/>
                    <a:pt x="154" y="19"/>
                    <a:pt x="154" y="19"/>
                  </a:cubicBezTo>
                  <a:cubicBezTo>
                    <a:pt x="153" y="19"/>
                    <a:pt x="153" y="19"/>
                    <a:pt x="153" y="19"/>
                  </a:cubicBezTo>
                  <a:cubicBezTo>
                    <a:pt x="154" y="20"/>
                    <a:pt x="154" y="20"/>
                    <a:pt x="154" y="20"/>
                  </a:cubicBezTo>
                  <a:cubicBezTo>
                    <a:pt x="155" y="20"/>
                    <a:pt x="155" y="20"/>
                    <a:pt x="155" y="20"/>
                  </a:cubicBezTo>
                  <a:cubicBezTo>
                    <a:pt x="155" y="21"/>
                    <a:pt x="155" y="21"/>
                    <a:pt x="155" y="21"/>
                  </a:cubicBezTo>
                  <a:cubicBezTo>
                    <a:pt x="156" y="21"/>
                    <a:pt x="156" y="21"/>
                    <a:pt x="156" y="21"/>
                  </a:cubicBezTo>
                  <a:cubicBezTo>
                    <a:pt x="157" y="22"/>
                    <a:pt x="157" y="22"/>
                    <a:pt x="157" y="22"/>
                  </a:cubicBezTo>
                  <a:cubicBezTo>
                    <a:pt x="158" y="22"/>
                    <a:pt x="158" y="22"/>
                    <a:pt x="158" y="22"/>
                  </a:cubicBezTo>
                  <a:cubicBezTo>
                    <a:pt x="159" y="22"/>
                    <a:pt x="159" y="22"/>
                    <a:pt x="159" y="22"/>
                  </a:cubicBezTo>
                  <a:cubicBezTo>
                    <a:pt x="160" y="23"/>
                    <a:pt x="160" y="23"/>
                    <a:pt x="160" y="23"/>
                  </a:cubicBezTo>
                  <a:cubicBezTo>
                    <a:pt x="160" y="23"/>
                    <a:pt x="160" y="23"/>
                    <a:pt x="160" y="23"/>
                  </a:cubicBezTo>
                  <a:cubicBezTo>
                    <a:pt x="158" y="23"/>
                    <a:pt x="158" y="23"/>
                    <a:pt x="158" y="23"/>
                  </a:cubicBezTo>
                  <a:cubicBezTo>
                    <a:pt x="157" y="23"/>
                    <a:pt x="157" y="23"/>
                    <a:pt x="157" y="23"/>
                  </a:cubicBezTo>
                  <a:close/>
                  <a:moveTo>
                    <a:pt x="187" y="26"/>
                  </a:moveTo>
                  <a:cubicBezTo>
                    <a:pt x="187" y="26"/>
                    <a:pt x="187" y="26"/>
                    <a:pt x="187" y="26"/>
                  </a:cubicBezTo>
                  <a:cubicBezTo>
                    <a:pt x="186" y="27"/>
                    <a:pt x="186" y="27"/>
                    <a:pt x="186" y="27"/>
                  </a:cubicBezTo>
                  <a:cubicBezTo>
                    <a:pt x="185" y="28"/>
                    <a:pt x="185" y="28"/>
                    <a:pt x="185" y="28"/>
                  </a:cubicBezTo>
                  <a:cubicBezTo>
                    <a:pt x="184" y="29"/>
                    <a:pt x="184" y="29"/>
                    <a:pt x="184" y="29"/>
                  </a:cubicBezTo>
                  <a:cubicBezTo>
                    <a:pt x="183" y="29"/>
                    <a:pt x="183" y="29"/>
                    <a:pt x="183" y="29"/>
                  </a:cubicBezTo>
                  <a:cubicBezTo>
                    <a:pt x="182" y="29"/>
                    <a:pt x="182" y="29"/>
                    <a:pt x="182" y="29"/>
                  </a:cubicBezTo>
                  <a:cubicBezTo>
                    <a:pt x="182" y="29"/>
                    <a:pt x="182" y="29"/>
                    <a:pt x="182" y="29"/>
                  </a:cubicBezTo>
                  <a:cubicBezTo>
                    <a:pt x="181" y="28"/>
                    <a:pt x="181" y="28"/>
                    <a:pt x="181" y="28"/>
                  </a:cubicBezTo>
                  <a:cubicBezTo>
                    <a:pt x="180" y="28"/>
                    <a:pt x="180" y="28"/>
                    <a:pt x="180" y="28"/>
                  </a:cubicBezTo>
                  <a:cubicBezTo>
                    <a:pt x="179" y="28"/>
                    <a:pt x="179" y="28"/>
                    <a:pt x="179" y="28"/>
                  </a:cubicBezTo>
                  <a:cubicBezTo>
                    <a:pt x="179" y="28"/>
                    <a:pt x="179" y="28"/>
                    <a:pt x="179" y="28"/>
                  </a:cubicBezTo>
                  <a:cubicBezTo>
                    <a:pt x="176" y="28"/>
                    <a:pt x="176" y="28"/>
                    <a:pt x="176" y="28"/>
                  </a:cubicBezTo>
                  <a:cubicBezTo>
                    <a:pt x="175" y="28"/>
                    <a:pt x="175" y="28"/>
                    <a:pt x="175" y="28"/>
                  </a:cubicBezTo>
                  <a:cubicBezTo>
                    <a:pt x="175" y="27"/>
                    <a:pt x="175" y="27"/>
                    <a:pt x="175" y="27"/>
                  </a:cubicBezTo>
                  <a:cubicBezTo>
                    <a:pt x="174" y="28"/>
                    <a:pt x="174" y="28"/>
                    <a:pt x="174" y="28"/>
                  </a:cubicBezTo>
                  <a:cubicBezTo>
                    <a:pt x="172" y="28"/>
                    <a:pt x="172" y="28"/>
                    <a:pt x="172" y="28"/>
                  </a:cubicBezTo>
                  <a:cubicBezTo>
                    <a:pt x="172" y="28"/>
                    <a:pt x="172" y="28"/>
                    <a:pt x="172" y="28"/>
                  </a:cubicBezTo>
                  <a:cubicBezTo>
                    <a:pt x="171" y="27"/>
                    <a:pt x="171" y="27"/>
                    <a:pt x="171" y="27"/>
                  </a:cubicBezTo>
                  <a:cubicBezTo>
                    <a:pt x="170" y="27"/>
                    <a:pt x="170" y="27"/>
                    <a:pt x="170" y="27"/>
                  </a:cubicBezTo>
                  <a:cubicBezTo>
                    <a:pt x="169" y="27"/>
                    <a:pt x="169" y="27"/>
                    <a:pt x="169" y="27"/>
                  </a:cubicBezTo>
                  <a:cubicBezTo>
                    <a:pt x="168" y="25"/>
                    <a:pt x="168" y="25"/>
                    <a:pt x="168" y="25"/>
                  </a:cubicBezTo>
                  <a:cubicBezTo>
                    <a:pt x="168" y="24"/>
                    <a:pt x="168" y="24"/>
                    <a:pt x="168" y="24"/>
                  </a:cubicBezTo>
                  <a:cubicBezTo>
                    <a:pt x="167" y="24"/>
                    <a:pt x="167" y="24"/>
                    <a:pt x="167" y="24"/>
                  </a:cubicBezTo>
                  <a:cubicBezTo>
                    <a:pt x="166" y="25"/>
                    <a:pt x="166" y="25"/>
                    <a:pt x="166" y="25"/>
                  </a:cubicBezTo>
                  <a:cubicBezTo>
                    <a:pt x="166" y="24"/>
                    <a:pt x="166" y="24"/>
                    <a:pt x="166" y="24"/>
                  </a:cubicBezTo>
                  <a:cubicBezTo>
                    <a:pt x="165" y="24"/>
                    <a:pt x="165" y="24"/>
                    <a:pt x="165" y="24"/>
                  </a:cubicBezTo>
                  <a:cubicBezTo>
                    <a:pt x="165" y="24"/>
                    <a:pt x="165" y="24"/>
                    <a:pt x="165" y="24"/>
                  </a:cubicBezTo>
                  <a:cubicBezTo>
                    <a:pt x="165" y="25"/>
                    <a:pt x="165" y="25"/>
                    <a:pt x="165" y="25"/>
                  </a:cubicBezTo>
                  <a:cubicBezTo>
                    <a:pt x="164" y="25"/>
                    <a:pt x="164" y="25"/>
                    <a:pt x="164" y="25"/>
                  </a:cubicBezTo>
                  <a:cubicBezTo>
                    <a:pt x="164" y="25"/>
                    <a:pt x="164" y="25"/>
                    <a:pt x="164" y="25"/>
                  </a:cubicBezTo>
                  <a:cubicBezTo>
                    <a:pt x="163" y="24"/>
                    <a:pt x="163" y="24"/>
                    <a:pt x="163" y="24"/>
                  </a:cubicBezTo>
                  <a:cubicBezTo>
                    <a:pt x="163" y="24"/>
                    <a:pt x="163" y="24"/>
                    <a:pt x="163" y="24"/>
                  </a:cubicBezTo>
                  <a:cubicBezTo>
                    <a:pt x="164" y="23"/>
                    <a:pt x="164" y="23"/>
                    <a:pt x="164" y="23"/>
                  </a:cubicBezTo>
                  <a:cubicBezTo>
                    <a:pt x="165" y="23"/>
                    <a:pt x="165" y="23"/>
                    <a:pt x="165" y="23"/>
                  </a:cubicBezTo>
                  <a:cubicBezTo>
                    <a:pt x="164" y="21"/>
                    <a:pt x="164" y="21"/>
                    <a:pt x="164" y="21"/>
                  </a:cubicBezTo>
                  <a:cubicBezTo>
                    <a:pt x="164" y="21"/>
                    <a:pt x="164" y="21"/>
                    <a:pt x="164" y="21"/>
                  </a:cubicBezTo>
                  <a:cubicBezTo>
                    <a:pt x="165" y="20"/>
                    <a:pt x="165" y="20"/>
                    <a:pt x="165" y="20"/>
                  </a:cubicBezTo>
                  <a:cubicBezTo>
                    <a:pt x="165" y="19"/>
                    <a:pt x="165" y="19"/>
                    <a:pt x="165" y="19"/>
                  </a:cubicBezTo>
                  <a:cubicBezTo>
                    <a:pt x="165" y="19"/>
                    <a:pt x="165" y="19"/>
                    <a:pt x="165" y="19"/>
                  </a:cubicBezTo>
                  <a:cubicBezTo>
                    <a:pt x="164" y="19"/>
                    <a:pt x="164" y="19"/>
                    <a:pt x="164" y="19"/>
                  </a:cubicBezTo>
                  <a:cubicBezTo>
                    <a:pt x="164" y="18"/>
                    <a:pt x="164" y="18"/>
                    <a:pt x="164" y="18"/>
                  </a:cubicBezTo>
                  <a:cubicBezTo>
                    <a:pt x="164" y="17"/>
                    <a:pt x="164" y="17"/>
                    <a:pt x="164" y="17"/>
                  </a:cubicBezTo>
                  <a:cubicBezTo>
                    <a:pt x="165" y="16"/>
                    <a:pt x="165" y="16"/>
                    <a:pt x="165" y="16"/>
                  </a:cubicBezTo>
                  <a:cubicBezTo>
                    <a:pt x="166" y="16"/>
                    <a:pt x="166" y="16"/>
                    <a:pt x="166" y="16"/>
                  </a:cubicBezTo>
                  <a:cubicBezTo>
                    <a:pt x="166" y="15"/>
                    <a:pt x="166" y="15"/>
                    <a:pt x="166" y="15"/>
                  </a:cubicBezTo>
                  <a:cubicBezTo>
                    <a:pt x="166" y="15"/>
                    <a:pt x="166" y="15"/>
                    <a:pt x="166" y="15"/>
                  </a:cubicBezTo>
                  <a:cubicBezTo>
                    <a:pt x="168" y="14"/>
                    <a:pt x="168" y="14"/>
                    <a:pt x="168" y="14"/>
                  </a:cubicBezTo>
                  <a:cubicBezTo>
                    <a:pt x="169" y="14"/>
                    <a:pt x="169" y="14"/>
                    <a:pt x="169" y="14"/>
                  </a:cubicBezTo>
                  <a:cubicBezTo>
                    <a:pt x="169" y="13"/>
                    <a:pt x="169" y="13"/>
                    <a:pt x="169" y="13"/>
                  </a:cubicBezTo>
                  <a:cubicBezTo>
                    <a:pt x="170" y="12"/>
                    <a:pt x="170" y="12"/>
                    <a:pt x="170" y="12"/>
                  </a:cubicBezTo>
                  <a:cubicBezTo>
                    <a:pt x="171" y="12"/>
                    <a:pt x="171" y="12"/>
                    <a:pt x="171" y="12"/>
                  </a:cubicBezTo>
                  <a:cubicBezTo>
                    <a:pt x="173" y="13"/>
                    <a:pt x="173" y="13"/>
                    <a:pt x="173" y="13"/>
                  </a:cubicBezTo>
                  <a:cubicBezTo>
                    <a:pt x="174" y="15"/>
                    <a:pt x="174" y="15"/>
                    <a:pt x="174" y="15"/>
                  </a:cubicBezTo>
                  <a:cubicBezTo>
                    <a:pt x="174" y="16"/>
                    <a:pt x="174" y="16"/>
                    <a:pt x="174" y="16"/>
                  </a:cubicBezTo>
                  <a:cubicBezTo>
                    <a:pt x="174" y="17"/>
                    <a:pt x="174" y="17"/>
                    <a:pt x="174" y="17"/>
                  </a:cubicBezTo>
                  <a:cubicBezTo>
                    <a:pt x="174" y="17"/>
                    <a:pt x="174" y="17"/>
                    <a:pt x="174" y="17"/>
                  </a:cubicBezTo>
                  <a:cubicBezTo>
                    <a:pt x="174" y="18"/>
                    <a:pt x="174" y="18"/>
                    <a:pt x="174" y="18"/>
                  </a:cubicBezTo>
                  <a:cubicBezTo>
                    <a:pt x="174" y="19"/>
                    <a:pt x="174" y="19"/>
                    <a:pt x="174" y="19"/>
                  </a:cubicBezTo>
                  <a:cubicBezTo>
                    <a:pt x="174" y="19"/>
                    <a:pt x="174" y="19"/>
                    <a:pt x="174" y="19"/>
                  </a:cubicBezTo>
                  <a:cubicBezTo>
                    <a:pt x="174" y="19"/>
                    <a:pt x="174" y="19"/>
                    <a:pt x="174" y="19"/>
                  </a:cubicBezTo>
                  <a:cubicBezTo>
                    <a:pt x="175" y="18"/>
                    <a:pt x="175" y="18"/>
                    <a:pt x="175" y="18"/>
                  </a:cubicBezTo>
                  <a:cubicBezTo>
                    <a:pt x="175" y="17"/>
                    <a:pt x="175" y="17"/>
                    <a:pt x="175" y="17"/>
                  </a:cubicBezTo>
                  <a:cubicBezTo>
                    <a:pt x="175" y="16"/>
                    <a:pt x="175" y="16"/>
                    <a:pt x="175" y="16"/>
                  </a:cubicBezTo>
                  <a:cubicBezTo>
                    <a:pt x="175" y="16"/>
                    <a:pt x="175" y="16"/>
                    <a:pt x="175" y="16"/>
                  </a:cubicBezTo>
                  <a:cubicBezTo>
                    <a:pt x="175" y="15"/>
                    <a:pt x="175" y="15"/>
                    <a:pt x="175" y="15"/>
                  </a:cubicBezTo>
                  <a:cubicBezTo>
                    <a:pt x="174" y="14"/>
                    <a:pt x="174" y="14"/>
                    <a:pt x="174" y="14"/>
                  </a:cubicBezTo>
                  <a:cubicBezTo>
                    <a:pt x="174" y="13"/>
                    <a:pt x="174" y="13"/>
                    <a:pt x="174" y="13"/>
                  </a:cubicBezTo>
                  <a:cubicBezTo>
                    <a:pt x="174" y="13"/>
                    <a:pt x="174" y="13"/>
                    <a:pt x="174" y="13"/>
                  </a:cubicBezTo>
                  <a:cubicBezTo>
                    <a:pt x="176" y="13"/>
                    <a:pt x="176" y="13"/>
                    <a:pt x="176" y="13"/>
                  </a:cubicBezTo>
                  <a:cubicBezTo>
                    <a:pt x="177" y="13"/>
                    <a:pt x="177" y="13"/>
                    <a:pt x="177" y="13"/>
                  </a:cubicBezTo>
                  <a:cubicBezTo>
                    <a:pt x="180" y="15"/>
                    <a:pt x="180" y="15"/>
                    <a:pt x="180" y="15"/>
                  </a:cubicBezTo>
                  <a:cubicBezTo>
                    <a:pt x="181" y="15"/>
                    <a:pt x="181" y="15"/>
                    <a:pt x="181" y="15"/>
                  </a:cubicBezTo>
                  <a:cubicBezTo>
                    <a:pt x="181" y="15"/>
                    <a:pt x="181" y="15"/>
                    <a:pt x="181" y="15"/>
                  </a:cubicBezTo>
                  <a:cubicBezTo>
                    <a:pt x="181" y="16"/>
                    <a:pt x="181" y="16"/>
                    <a:pt x="181" y="16"/>
                  </a:cubicBezTo>
                  <a:cubicBezTo>
                    <a:pt x="182" y="17"/>
                    <a:pt x="182" y="17"/>
                    <a:pt x="182" y="17"/>
                  </a:cubicBezTo>
                  <a:cubicBezTo>
                    <a:pt x="182" y="18"/>
                    <a:pt x="182" y="18"/>
                    <a:pt x="182" y="18"/>
                  </a:cubicBezTo>
                  <a:cubicBezTo>
                    <a:pt x="182" y="19"/>
                    <a:pt x="182" y="19"/>
                    <a:pt x="182" y="19"/>
                  </a:cubicBezTo>
                  <a:cubicBezTo>
                    <a:pt x="183" y="20"/>
                    <a:pt x="183" y="20"/>
                    <a:pt x="183" y="20"/>
                  </a:cubicBezTo>
                  <a:cubicBezTo>
                    <a:pt x="184" y="21"/>
                    <a:pt x="184" y="21"/>
                    <a:pt x="184" y="21"/>
                  </a:cubicBezTo>
                  <a:cubicBezTo>
                    <a:pt x="184" y="22"/>
                    <a:pt x="184" y="22"/>
                    <a:pt x="184" y="22"/>
                  </a:cubicBezTo>
                  <a:cubicBezTo>
                    <a:pt x="183" y="22"/>
                    <a:pt x="183" y="22"/>
                    <a:pt x="183" y="22"/>
                  </a:cubicBezTo>
                  <a:cubicBezTo>
                    <a:pt x="183" y="21"/>
                    <a:pt x="183" y="21"/>
                    <a:pt x="183" y="21"/>
                  </a:cubicBezTo>
                  <a:cubicBezTo>
                    <a:pt x="182" y="22"/>
                    <a:pt x="182" y="22"/>
                    <a:pt x="182" y="22"/>
                  </a:cubicBezTo>
                  <a:cubicBezTo>
                    <a:pt x="182" y="22"/>
                    <a:pt x="182" y="22"/>
                    <a:pt x="182" y="22"/>
                  </a:cubicBezTo>
                  <a:cubicBezTo>
                    <a:pt x="183" y="23"/>
                    <a:pt x="183" y="23"/>
                    <a:pt x="183" y="23"/>
                  </a:cubicBezTo>
                  <a:cubicBezTo>
                    <a:pt x="185" y="23"/>
                    <a:pt x="185" y="23"/>
                    <a:pt x="185" y="23"/>
                  </a:cubicBezTo>
                  <a:cubicBezTo>
                    <a:pt x="186" y="24"/>
                    <a:pt x="186" y="24"/>
                    <a:pt x="186" y="24"/>
                  </a:cubicBezTo>
                  <a:cubicBezTo>
                    <a:pt x="186" y="24"/>
                    <a:pt x="186" y="24"/>
                    <a:pt x="186" y="24"/>
                  </a:cubicBezTo>
                  <a:cubicBezTo>
                    <a:pt x="187" y="26"/>
                    <a:pt x="187" y="26"/>
                    <a:pt x="187" y="26"/>
                  </a:cubicBezTo>
                  <a:close/>
                  <a:moveTo>
                    <a:pt x="350" y="3"/>
                  </a:moveTo>
                  <a:cubicBezTo>
                    <a:pt x="350" y="2"/>
                    <a:pt x="350" y="2"/>
                    <a:pt x="350" y="2"/>
                  </a:cubicBezTo>
                  <a:cubicBezTo>
                    <a:pt x="351" y="1"/>
                    <a:pt x="351" y="1"/>
                    <a:pt x="351" y="1"/>
                  </a:cubicBezTo>
                  <a:cubicBezTo>
                    <a:pt x="351" y="1"/>
                    <a:pt x="351" y="1"/>
                    <a:pt x="351" y="1"/>
                  </a:cubicBezTo>
                  <a:cubicBezTo>
                    <a:pt x="352" y="1"/>
                    <a:pt x="352" y="1"/>
                    <a:pt x="352" y="1"/>
                  </a:cubicBezTo>
                  <a:cubicBezTo>
                    <a:pt x="352" y="2"/>
                    <a:pt x="352" y="2"/>
                    <a:pt x="352" y="2"/>
                  </a:cubicBezTo>
                  <a:cubicBezTo>
                    <a:pt x="351" y="2"/>
                    <a:pt x="351" y="2"/>
                    <a:pt x="351" y="2"/>
                  </a:cubicBezTo>
                  <a:cubicBezTo>
                    <a:pt x="351" y="3"/>
                    <a:pt x="351" y="3"/>
                    <a:pt x="351" y="3"/>
                  </a:cubicBezTo>
                  <a:cubicBezTo>
                    <a:pt x="350" y="3"/>
                    <a:pt x="350" y="3"/>
                    <a:pt x="350" y="3"/>
                  </a:cubicBezTo>
                  <a:close/>
                  <a:moveTo>
                    <a:pt x="359" y="17"/>
                  </a:moveTo>
                  <a:cubicBezTo>
                    <a:pt x="359" y="18"/>
                    <a:pt x="359" y="18"/>
                    <a:pt x="359" y="18"/>
                  </a:cubicBezTo>
                  <a:cubicBezTo>
                    <a:pt x="361" y="20"/>
                    <a:pt x="361" y="20"/>
                    <a:pt x="361" y="20"/>
                  </a:cubicBezTo>
                  <a:cubicBezTo>
                    <a:pt x="361" y="21"/>
                    <a:pt x="361" y="21"/>
                    <a:pt x="361" y="21"/>
                  </a:cubicBezTo>
                  <a:cubicBezTo>
                    <a:pt x="364" y="22"/>
                    <a:pt x="364" y="22"/>
                    <a:pt x="364" y="22"/>
                  </a:cubicBezTo>
                  <a:cubicBezTo>
                    <a:pt x="367" y="22"/>
                    <a:pt x="367" y="22"/>
                    <a:pt x="367" y="22"/>
                  </a:cubicBezTo>
                  <a:cubicBezTo>
                    <a:pt x="368" y="23"/>
                    <a:pt x="368" y="23"/>
                    <a:pt x="368" y="23"/>
                  </a:cubicBezTo>
                  <a:cubicBezTo>
                    <a:pt x="370" y="23"/>
                    <a:pt x="370" y="23"/>
                    <a:pt x="370" y="23"/>
                  </a:cubicBezTo>
                  <a:cubicBezTo>
                    <a:pt x="371" y="22"/>
                    <a:pt x="371" y="22"/>
                    <a:pt x="371" y="22"/>
                  </a:cubicBezTo>
                  <a:cubicBezTo>
                    <a:pt x="372" y="23"/>
                    <a:pt x="372" y="23"/>
                    <a:pt x="372" y="23"/>
                  </a:cubicBezTo>
                  <a:cubicBezTo>
                    <a:pt x="373" y="23"/>
                    <a:pt x="373" y="23"/>
                    <a:pt x="373" y="23"/>
                  </a:cubicBezTo>
                  <a:cubicBezTo>
                    <a:pt x="375" y="22"/>
                    <a:pt x="375" y="22"/>
                    <a:pt x="375" y="22"/>
                  </a:cubicBezTo>
                  <a:cubicBezTo>
                    <a:pt x="375" y="21"/>
                    <a:pt x="375" y="21"/>
                    <a:pt x="375" y="21"/>
                  </a:cubicBezTo>
                  <a:cubicBezTo>
                    <a:pt x="376" y="20"/>
                    <a:pt x="376" y="20"/>
                    <a:pt x="376" y="20"/>
                  </a:cubicBezTo>
                  <a:cubicBezTo>
                    <a:pt x="375" y="19"/>
                    <a:pt x="375" y="19"/>
                    <a:pt x="375" y="19"/>
                  </a:cubicBezTo>
                  <a:cubicBezTo>
                    <a:pt x="375" y="18"/>
                    <a:pt x="375" y="18"/>
                    <a:pt x="375" y="18"/>
                  </a:cubicBezTo>
                  <a:cubicBezTo>
                    <a:pt x="374" y="18"/>
                    <a:pt x="374" y="18"/>
                    <a:pt x="374" y="18"/>
                  </a:cubicBezTo>
                  <a:cubicBezTo>
                    <a:pt x="374" y="18"/>
                    <a:pt x="374" y="18"/>
                    <a:pt x="374" y="18"/>
                  </a:cubicBezTo>
                  <a:cubicBezTo>
                    <a:pt x="374" y="17"/>
                    <a:pt x="374" y="17"/>
                    <a:pt x="374" y="17"/>
                  </a:cubicBezTo>
                  <a:cubicBezTo>
                    <a:pt x="373" y="17"/>
                    <a:pt x="373" y="17"/>
                    <a:pt x="373" y="17"/>
                  </a:cubicBezTo>
                  <a:cubicBezTo>
                    <a:pt x="373" y="17"/>
                    <a:pt x="373" y="17"/>
                    <a:pt x="373" y="17"/>
                  </a:cubicBezTo>
                  <a:cubicBezTo>
                    <a:pt x="371" y="17"/>
                    <a:pt x="371" y="17"/>
                    <a:pt x="371" y="17"/>
                  </a:cubicBezTo>
                  <a:cubicBezTo>
                    <a:pt x="369" y="17"/>
                    <a:pt x="369" y="17"/>
                    <a:pt x="369" y="17"/>
                  </a:cubicBezTo>
                  <a:cubicBezTo>
                    <a:pt x="368" y="18"/>
                    <a:pt x="368" y="18"/>
                    <a:pt x="368" y="18"/>
                  </a:cubicBezTo>
                  <a:cubicBezTo>
                    <a:pt x="367" y="18"/>
                    <a:pt x="367" y="18"/>
                    <a:pt x="367" y="18"/>
                  </a:cubicBezTo>
                  <a:cubicBezTo>
                    <a:pt x="367" y="18"/>
                    <a:pt x="367" y="18"/>
                    <a:pt x="367" y="18"/>
                  </a:cubicBezTo>
                  <a:cubicBezTo>
                    <a:pt x="366" y="17"/>
                    <a:pt x="366" y="17"/>
                    <a:pt x="366" y="17"/>
                  </a:cubicBezTo>
                  <a:cubicBezTo>
                    <a:pt x="366" y="17"/>
                    <a:pt x="366" y="17"/>
                    <a:pt x="366" y="17"/>
                  </a:cubicBezTo>
                  <a:cubicBezTo>
                    <a:pt x="365" y="17"/>
                    <a:pt x="365" y="17"/>
                    <a:pt x="365" y="17"/>
                  </a:cubicBezTo>
                  <a:cubicBezTo>
                    <a:pt x="363" y="17"/>
                    <a:pt x="363" y="17"/>
                    <a:pt x="363" y="17"/>
                  </a:cubicBezTo>
                  <a:cubicBezTo>
                    <a:pt x="363" y="17"/>
                    <a:pt x="363" y="17"/>
                    <a:pt x="363" y="17"/>
                  </a:cubicBezTo>
                  <a:cubicBezTo>
                    <a:pt x="363" y="18"/>
                    <a:pt x="363" y="18"/>
                    <a:pt x="363" y="18"/>
                  </a:cubicBezTo>
                  <a:cubicBezTo>
                    <a:pt x="362" y="18"/>
                    <a:pt x="362" y="18"/>
                    <a:pt x="362" y="18"/>
                  </a:cubicBezTo>
                  <a:cubicBezTo>
                    <a:pt x="361" y="18"/>
                    <a:pt x="361" y="18"/>
                    <a:pt x="361" y="18"/>
                  </a:cubicBezTo>
                  <a:cubicBezTo>
                    <a:pt x="360" y="18"/>
                    <a:pt x="360" y="18"/>
                    <a:pt x="360" y="18"/>
                  </a:cubicBezTo>
                  <a:cubicBezTo>
                    <a:pt x="360" y="17"/>
                    <a:pt x="360" y="17"/>
                    <a:pt x="360" y="17"/>
                  </a:cubicBezTo>
                  <a:cubicBezTo>
                    <a:pt x="359" y="17"/>
                    <a:pt x="359" y="17"/>
                    <a:pt x="359" y="17"/>
                  </a:cubicBezTo>
                  <a:close/>
                  <a:moveTo>
                    <a:pt x="325" y="31"/>
                  </a:moveTo>
                  <a:cubicBezTo>
                    <a:pt x="324" y="29"/>
                    <a:pt x="324" y="29"/>
                    <a:pt x="324" y="29"/>
                  </a:cubicBezTo>
                  <a:cubicBezTo>
                    <a:pt x="324" y="28"/>
                    <a:pt x="324" y="28"/>
                    <a:pt x="324" y="28"/>
                  </a:cubicBezTo>
                  <a:cubicBezTo>
                    <a:pt x="323" y="27"/>
                    <a:pt x="323" y="27"/>
                    <a:pt x="323" y="27"/>
                  </a:cubicBezTo>
                  <a:cubicBezTo>
                    <a:pt x="321" y="27"/>
                    <a:pt x="321" y="27"/>
                    <a:pt x="321" y="27"/>
                  </a:cubicBezTo>
                  <a:cubicBezTo>
                    <a:pt x="321" y="26"/>
                    <a:pt x="321" y="26"/>
                    <a:pt x="321" y="26"/>
                  </a:cubicBezTo>
                  <a:cubicBezTo>
                    <a:pt x="320" y="26"/>
                    <a:pt x="320" y="26"/>
                    <a:pt x="320" y="26"/>
                  </a:cubicBezTo>
                  <a:cubicBezTo>
                    <a:pt x="319" y="25"/>
                    <a:pt x="319" y="25"/>
                    <a:pt x="319" y="25"/>
                  </a:cubicBezTo>
                  <a:cubicBezTo>
                    <a:pt x="320" y="26"/>
                    <a:pt x="320" y="26"/>
                    <a:pt x="320" y="26"/>
                  </a:cubicBezTo>
                  <a:cubicBezTo>
                    <a:pt x="320" y="27"/>
                    <a:pt x="320" y="27"/>
                    <a:pt x="320" y="27"/>
                  </a:cubicBezTo>
                  <a:cubicBezTo>
                    <a:pt x="322" y="28"/>
                    <a:pt x="322" y="28"/>
                    <a:pt x="322" y="28"/>
                  </a:cubicBezTo>
                  <a:cubicBezTo>
                    <a:pt x="323" y="30"/>
                    <a:pt x="323" y="30"/>
                    <a:pt x="323" y="30"/>
                  </a:cubicBezTo>
                  <a:cubicBezTo>
                    <a:pt x="324" y="32"/>
                    <a:pt x="324" y="32"/>
                    <a:pt x="324" y="32"/>
                  </a:cubicBezTo>
                  <a:cubicBezTo>
                    <a:pt x="324" y="32"/>
                    <a:pt x="324" y="32"/>
                    <a:pt x="324" y="32"/>
                  </a:cubicBezTo>
                  <a:cubicBezTo>
                    <a:pt x="325" y="32"/>
                    <a:pt x="325" y="32"/>
                    <a:pt x="325" y="32"/>
                  </a:cubicBezTo>
                  <a:cubicBezTo>
                    <a:pt x="325" y="31"/>
                    <a:pt x="325" y="31"/>
                    <a:pt x="325" y="31"/>
                  </a:cubicBezTo>
                  <a:close/>
                  <a:moveTo>
                    <a:pt x="342" y="32"/>
                  </a:moveTo>
                  <a:cubicBezTo>
                    <a:pt x="342" y="32"/>
                    <a:pt x="342" y="32"/>
                    <a:pt x="342" y="32"/>
                  </a:cubicBezTo>
                  <a:cubicBezTo>
                    <a:pt x="341" y="32"/>
                    <a:pt x="341" y="32"/>
                    <a:pt x="341" y="32"/>
                  </a:cubicBezTo>
                  <a:cubicBezTo>
                    <a:pt x="341" y="32"/>
                    <a:pt x="341" y="32"/>
                    <a:pt x="341" y="32"/>
                  </a:cubicBezTo>
                  <a:cubicBezTo>
                    <a:pt x="341" y="31"/>
                    <a:pt x="341" y="31"/>
                    <a:pt x="341" y="31"/>
                  </a:cubicBezTo>
                  <a:cubicBezTo>
                    <a:pt x="342" y="31"/>
                    <a:pt x="342" y="31"/>
                    <a:pt x="342" y="31"/>
                  </a:cubicBezTo>
                  <a:cubicBezTo>
                    <a:pt x="342" y="32"/>
                    <a:pt x="342" y="32"/>
                    <a:pt x="342" y="32"/>
                  </a:cubicBezTo>
                  <a:cubicBezTo>
                    <a:pt x="343" y="32"/>
                    <a:pt x="343" y="32"/>
                    <a:pt x="343" y="32"/>
                  </a:cubicBezTo>
                  <a:cubicBezTo>
                    <a:pt x="343" y="33"/>
                    <a:pt x="343" y="33"/>
                    <a:pt x="343" y="33"/>
                  </a:cubicBezTo>
                  <a:cubicBezTo>
                    <a:pt x="343" y="33"/>
                    <a:pt x="343" y="33"/>
                    <a:pt x="343" y="33"/>
                  </a:cubicBezTo>
                  <a:cubicBezTo>
                    <a:pt x="344" y="33"/>
                    <a:pt x="344" y="33"/>
                    <a:pt x="344" y="33"/>
                  </a:cubicBezTo>
                  <a:cubicBezTo>
                    <a:pt x="345" y="32"/>
                    <a:pt x="345" y="32"/>
                    <a:pt x="345" y="32"/>
                  </a:cubicBezTo>
                  <a:cubicBezTo>
                    <a:pt x="346" y="30"/>
                    <a:pt x="346" y="30"/>
                    <a:pt x="346" y="30"/>
                  </a:cubicBezTo>
                  <a:cubicBezTo>
                    <a:pt x="347" y="29"/>
                    <a:pt x="347" y="29"/>
                    <a:pt x="347" y="29"/>
                  </a:cubicBezTo>
                  <a:cubicBezTo>
                    <a:pt x="348" y="29"/>
                    <a:pt x="348" y="29"/>
                    <a:pt x="348" y="29"/>
                  </a:cubicBezTo>
                  <a:cubicBezTo>
                    <a:pt x="349" y="28"/>
                    <a:pt x="349" y="28"/>
                    <a:pt x="349" y="28"/>
                  </a:cubicBezTo>
                  <a:cubicBezTo>
                    <a:pt x="349" y="29"/>
                    <a:pt x="349" y="29"/>
                    <a:pt x="349" y="29"/>
                  </a:cubicBezTo>
                  <a:cubicBezTo>
                    <a:pt x="349" y="29"/>
                    <a:pt x="349" y="29"/>
                    <a:pt x="349" y="29"/>
                  </a:cubicBezTo>
                  <a:cubicBezTo>
                    <a:pt x="350" y="29"/>
                    <a:pt x="350" y="29"/>
                    <a:pt x="350" y="29"/>
                  </a:cubicBezTo>
                  <a:cubicBezTo>
                    <a:pt x="350" y="30"/>
                    <a:pt x="350" y="30"/>
                    <a:pt x="350" y="30"/>
                  </a:cubicBezTo>
                  <a:cubicBezTo>
                    <a:pt x="351" y="29"/>
                    <a:pt x="351" y="29"/>
                    <a:pt x="351" y="29"/>
                  </a:cubicBezTo>
                  <a:cubicBezTo>
                    <a:pt x="351" y="29"/>
                    <a:pt x="351" y="29"/>
                    <a:pt x="351" y="29"/>
                  </a:cubicBezTo>
                  <a:cubicBezTo>
                    <a:pt x="353" y="28"/>
                    <a:pt x="353" y="28"/>
                    <a:pt x="353" y="28"/>
                  </a:cubicBezTo>
                  <a:cubicBezTo>
                    <a:pt x="353" y="27"/>
                    <a:pt x="353" y="27"/>
                    <a:pt x="353" y="27"/>
                  </a:cubicBezTo>
                  <a:cubicBezTo>
                    <a:pt x="353" y="27"/>
                    <a:pt x="353" y="27"/>
                    <a:pt x="353" y="27"/>
                  </a:cubicBezTo>
                  <a:cubicBezTo>
                    <a:pt x="352" y="27"/>
                    <a:pt x="352" y="27"/>
                    <a:pt x="352" y="27"/>
                  </a:cubicBezTo>
                  <a:cubicBezTo>
                    <a:pt x="350" y="28"/>
                    <a:pt x="350" y="28"/>
                    <a:pt x="350" y="28"/>
                  </a:cubicBezTo>
                  <a:cubicBezTo>
                    <a:pt x="349" y="27"/>
                    <a:pt x="349" y="27"/>
                    <a:pt x="349" y="27"/>
                  </a:cubicBezTo>
                  <a:cubicBezTo>
                    <a:pt x="348" y="26"/>
                    <a:pt x="348" y="26"/>
                    <a:pt x="348" y="26"/>
                  </a:cubicBezTo>
                  <a:cubicBezTo>
                    <a:pt x="347" y="26"/>
                    <a:pt x="347" y="26"/>
                    <a:pt x="347" y="26"/>
                  </a:cubicBezTo>
                  <a:cubicBezTo>
                    <a:pt x="346" y="26"/>
                    <a:pt x="346" y="26"/>
                    <a:pt x="346" y="26"/>
                  </a:cubicBezTo>
                  <a:cubicBezTo>
                    <a:pt x="346" y="25"/>
                    <a:pt x="346" y="25"/>
                    <a:pt x="346" y="25"/>
                  </a:cubicBezTo>
                  <a:cubicBezTo>
                    <a:pt x="345" y="24"/>
                    <a:pt x="345" y="24"/>
                    <a:pt x="345" y="24"/>
                  </a:cubicBezTo>
                  <a:cubicBezTo>
                    <a:pt x="344" y="24"/>
                    <a:pt x="344" y="24"/>
                    <a:pt x="344" y="24"/>
                  </a:cubicBezTo>
                  <a:cubicBezTo>
                    <a:pt x="343" y="23"/>
                    <a:pt x="343" y="23"/>
                    <a:pt x="343" y="23"/>
                  </a:cubicBezTo>
                  <a:cubicBezTo>
                    <a:pt x="343" y="22"/>
                    <a:pt x="343" y="22"/>
                    <a:pt x="343" y="22"/>
                  </a:cubicBezTo>
                  <a:cubicBezTo>
                    <a:pt x="343" y="21"/>
                    <a:pt x="343" y="21"/>
                    <a:pt x="343" y="21"/>
                  </a:cubicBezTo>
                  <a:cubicBezTo>
                    <a:pt x="342" y="20"/>
                    <a:pt x="342" y="20"/>
                    <a:pt x="342" y="20"/>
                  </a:cubicBezTo>
                  <a:cubicBezTo>
                    <a:pt x="341" y="20"/>
                    <a:pt x="341" y="20"/>
                    <a:pt x="341" y="20"/>
                  </a:cubicBezTo>
                  <a:cubicBezTo>
                    <a:pt x="341" y="20"/>
                    <a:pt x="341" y="20"/>
                    <a:pt x="341" y="20"/>
                  </a:cubicBezTo>
                  <a:cubicBezTo>
                    <a:pt x="342" y="19"/>
                    <a:pt x="342" y="19"/>
                    <a:pt x="342" y="19"/>
                  </a:cubicBezTo>
                  <a:cubicBezTo>
                    <a:pt x="342" y="19"/>
                    <a:pt x="342" y="19"/>
                    <a:pt x="342" y="19"/>
                  </a:cubicBezTo>
                  <a:cubicBezTo>
                    <a:pt x="342" y="18"/>
                    <a:pt x="342" y="18"/>
                    <a:pt x="342" y="18"/>
                  </a:cubicBezTo>
                  <a:cubicBezTo>
                    <a:pt x="342" y="18"/>
                    <a:pt x="342" y="18"/>
                    <a:pt x="342" y="18"/>
                  </a:cubicBezTo>
                  <a:cubicBezTo>
                    <a:pt x="342" y="18"/>
                    <a:pt x="342" y="18"/>
                    <a:pt x="342" y="18"/>
                  </a:cubicBezTo>
                  <a:cubicBezTo>
                    <a:pt x="342" y="17"/>
                    <a:pt x="342" y="17"/>
                    <a:pt x="342" y="17"/>
                  </a:cubicBezTo>
                  <a:cubicBezTo>
                    <a:pt x="341" y="17"/>
                    <a:pt x="341" y="17"/>
                    <a:pt x="341" y="17"/>
                  </a:cubicBezTo>
                  <a:cubicBezTo>
                    <a:pt x="339" y="17"/>
                    <a:pt x="339" y="17"/>
                    <a:pt x="339" y="17"/>
                  </a:cubicBezTo>
                  <a:cubicBezTo>
                    <a:pt x="338" y="17"/>
                    <a:pt x="338" y="17"/>
                    <a:pt x="338" y="17"/>
                  </a:cubicBezTo>
                  <a:cubicBezTo>
                    <a:pt x="338" y="16"/>
                    <a:pt x="338" y="16"/>
                    <a:pt x="338" y="16"/>
                  </a:cubicBezTo>
                  <a:cubicBezTo>
                    <a:pt x="337" y="16"/>
                    <a:pt x="337" y="16"/>
                    <a:pt x="337" y="16"/>
                  </a:cubicBezTo>
                  <a:cubicBezTo>
                    <a:pt x="336" y="16"/>
                    <a:pt x="336" y="16"/>
                    <a:pt x="336" y="16"/>
                  </a:cubicBezTo>
                  <a:cubicBezTo>
                    <a:pt x="335" y="16"/>
                    <a:pt x="335" y="16"/>
                    <a:pt x="335" y="16"/>
                  </a:cubicBezTo>
                  <a:cubicBezTo>
                    <a:pt x="337" y="17"/>
                    <a:pt x="337" y="17"/>
                    <a:pt x="337" y="17"/>
                  </a:cubicBezTo>
                  <a:cubicBezTo>
                    <a:pt x="338" y="17"/>
                    <a:pt x="338" y="17"/>
                    <a:pt x="338" y="17"/>
                  </a:cubicBezTo>
                  <a:cubicBezTo>
                    <a:pt x="338" y="18"/>
                    <a:pt x="338" y="18"/>
                    <a:pt x="338" y="18"/>
                  </a:cubicBezTo>
                  <a:cubicBezTo>
                    <a:pt x="337" y="18"/>
                    <a:pt x="337" y="18"/>
                    <a:pt x="337" y="18"/>
                  </a:cubicBezTo>
                  <a:cubicBezTo>
                    <a:pt x="337" y="18"/>
                    <a:pt x="337" y="18"/>
                    <a:pt x="337" y="18"/>
                  </a:cubicBezTo>
                  <a:cubicBezTo>
                    <a:pt x="336" y="18"/>
                    <a:pt x="336" y="18"/>
                    <a:pt x="336" y="18"/>
                  </a:cubicBezTo>
                  <a:cubicBezTo>
                    <a:pt x="335" y="18"/>
                    <a:pt x="335" y="18"/>
                    <a:pt x="335" y="18"/>
                  </a:cubicBezTo>
                  <a:cubicBezTo>
                    <a:pt x="336" y="19"/>
                    <a:pt x="336" y="19"/>
                    <a:pt x="336" y="19"/>
                  </a:cubicBezTo>
                  <a:cubicBezTo>
                    <a:pt x="336" y="20"/>
                    <a:pt x="336" y="20"/>
                    <a:pt x="336" y="20"/>
                  </a:cubicBezTo>
                  <a:cubicBezTo>
                    <a:pt x="336" y="21"/>
                    <a:pt x="336" y="21"/>
                    <a:pt x="336" y="21"/>
                  </a:cubicBezTo>
                  <a:cubicBezTo>
                    <a:pt x="338" y="22"/>
                    <a:pt x="338" y="22"/>
                    <a:pt x="338" y="22"/>
                  </a:cubicBezTo>
                  <a:cubicBezTo>
                    <a:pt x="338" y="23"/>
                    <a:pt x="338" y="23"/>
                    <a:pt x="338" y="23"/>
                  </a:cubicBezTo>
                  <a:cubicBezTo>
                    <a:pt x="338" y="23"/>
                    <a:pt x="338" y="23"/>
                    <a:pt x="338" y="23"/>
                  </a:cubicBezTo>
                  <a:cubicBezTo>
                    <a:pt x="337" y="23"/>
                    <a:pt x="337" y="23"/>
                    <a:pt x="337" y="23"/>
                  </a:cubicBezTo>
                  <a:cubicBezTo>
                    <a:pt x="336" y="22"/>
                    <a:pt x="336" y="22"/>
                    <a:pt x="336" y="22"/>
                  </a:cubicBezTo>
                  <a:cubicBezTo>
                    <a:pt x="335" y="21"/>
                    <a:pt x="335" y="21"/>
                    <a:pt x="335" y="21"/>
                  </a:cubicBezTo>
                  <a:cubicBezTo>
                    <a:pt x="334" y="21"/>
                    <a:pt x="334" y="21"/>
                    <a:pt x="334" y="21"/>
                  </a:cubicBezTo>
                  <a:cubicBezTo>
                    <a:pt x="334" y="21"/>
                    <a:pt x="334" y="21"/>
                    <a:pt x="334" y="21"/>
                  </a:cubicBezTo>
                  <a:cubicBezTo>
                    <a:pt x="333" y="21"/>
                    <a:pt x="333" y="21"/>
                    <a:pt x="333" y="21"/>
                  </a:cubicBezTo>
                  <a:cubicBezTo>
                    <a:pt x="333" y="21"/>
                    <a:pt x="333" y="21"/>
                    <a:pt x="333" y="21"/>
                  </a:cubicBezTo>
                  <a:cubicBezTo>
                    <a:pt x="332" y="21"/>
                    <a:pt x="332" y="21"/>
                    <a:pt x="332" y="21"/>
                  </a:cubicBezTo>
                  <a:cubicBezTo>
                    <a:pt x="332" y="20"/>
                    <a:pt x="332" y="20"/>
                    <a:pt x="332" y="20"/>
                  </a:cubicBezTo>
                  <a:cubicBezTo>
                    <a:pt x="332" y="19"/>
                    <a:pt x="332" y="19"/>
                    <a:pt x="332" y="19"/>
                  </a:cubicBezTo>
                  <a:cubicBezTo>
                    <a:pt x="331" y="19"/>
                    <a:pt x="331" y="19"/>
                    <a:pt x="331" y="19"/>
                  </a:cubicBezTo>
                  <a:cubicBezTo>
                    <a:pt x="330" y="18"/>
                    <a:pt x="330" y="18"/>
                    <a:pt x="330" y="18"/>
                  </a:cubicBezTo>
                  <a:cubicBezTo>
                    <a:pt x="329" y="18"/>
                    <a:pt x="329" y="18"/>
                    <a:pt x="329" y="18"/>
                  </a:cubicBezTo>
                  <a:cubicBezTo>
                    <a:pt x="328" y="18"/>
                    <a:pt x="328" y="18"/>
                    <a:pt x="328" y="18"/>
                  </a:cubicBezTo>
                  <a:cubicBezTo>
                    <a:pt x="328" y="17"/>
                    <a:pt x="328" y="17"/>
                    <a:pt x="328" y="17"/>
                  </a:cubicBezTo>
                  <a:cubicBezTo>
                    <a:pt x="327" y="18"/>
                    <a:pt x="327" y="18"/>
                    <a:pt x="327" y="18"/>
                  </a:cubicBezTo>
                  <a:cubicBezTo>
                    <a:pt x="326" y="18"/>
                    <a:pt x="326" y="18"/>
                    <a:pt x="326" y="18"/>
                  </a:cubicBezTo>
                  <a:cubicBezTo>
                    <a:pt x="326" y="19"/>
                    <a:pt x="326" y="19"/>
                    <a:pt x="326" y="19"/>
                  </a:cubicBezTo>
                  <a:cubicBezTo>
                    <a:pt x="326" y="20"/>
                    <a:pt x="326" y="20"/>
                    <a:pt x="326" y="20"/>
                  </a:cubicBezTo>
                  <a:cubicBezTo>
                    <a:pt x="326" y="21"/>
                    <a:pt x="326" y="21"/>
                    <a:pt x="326" y="21"/>
                  </a:cubicBezTo>
                  <a:cubicBezTo>
                    <a:pt x="325" y="22"/>
                    <a:pt x="325" y="22"/>
                    <a:pt x="325" y="22"/>
                  </a:cubicBezTo>
                  <a:cubicBezTo>
                    <a:pt x="324" y="22"/>
                    <a:pt x="324" y="22"/>
                    <a:pt x="324" y="22"/>
                  </a:cubicBezTo>
                  <a:cubicBezTo>
                    <a:pt x="324" y="23"/>
                    <a:pt x="324" y="23"/>
                    <a:pt x="324" y="23"/>
                  </a:cubicBezTo>
                  <a:cubicBezTo>
                    <a:pt x="325" y="24"/>
                    <a:pt x="325" y="24"/>
                    <a:pt x="325" y="24"/>
                  </a:cubicBezTo>
                  <a:cubicBezTo>
                    <a:pt x="326" y="24"/>
                    <a:pt x="326" y="24"/>
                    <a:pt x="326" y="24"/>
                  </a:cubicBezTo>
                  <a:cubicBezTo>
                    <a:pt x="327" y="25"/>
                    <a:pt x="327" y="25"/>
                    <a:pt x="327" y="25"/>
                  </a:cubicBezTo>
                  <a:cubicBezTo>
                    <a:pt x="326" y="25"/>
                    <a:pt x="326" y="25"/>
                    <a:pt x="326" y="25"/>
                  </a:cubicBezTo>
                  <a:cubicBezTo>
                    <a:pt x="326" y="25"/>
                    <a:pt x="326" y="25"/>
                    <a:pt x="326" y="25"/>
                  </a:cubicBezTo>
                  <a:cubicBezTo>
                    <a:pt x="326" y="26"/>
                    <a:pt x="326" y="26"/>
                    <a:pt x="326" y="26"/>
                  </a:cubicBezTo>
                  <a:cubicBezTo>
                    <a:pt x="327" y="26"/>
                    <a:pt x="327" y="26"/>
                    <a:pt x="327" y="26"/>
                  </a:cubicBezTo>
                  <a:cubicBezTo>
                    <a:pt x="327" y="27"/>
                    <a:pt x="327" y="27"/>
                    <a:pt x="327" y="27"/>
                  </a:cubicBezTo>
                  <a:cubicBezTo>
                    <a:pt x="327" y="27"/>
                    <a:pt x="327" y="27"/>
                    <a:pt x="327" y="27"/>
                  </a:cubicBezTo>
                  <a:cubicBezTo>
                    <a:pt x="327" y="28"/>
                    <a:pt x="327" y="28"/>
                    <a:pt x="327" y="28"/>
                  </a:cubicBezTo>
                  <a:cubicBezTo>
                    <a:pt x="328" y="28"/>
                    <a:pt x="328" y="28"/>
                    <a:pt x="328" y="28"/>
                  </a:cubicBezTo>
                  <a:cubicBezTo>
                    <a:pt x="329" y="29"/>
                    <a:pt x="329" y="29"/>
                    <a:pt x="329" y="29"/>
                  </a:cubicBezTo>
                  <a:cubicBezTo>
                    <a:pt x="329" y="29"/>
                    <a:pt x="329" y="29"/>
                    <a:pt x="329" y="29"/>
                  </a:cubicBezTo>
                  <a:cubicBezTo>
                    <a:pt x="329" y="29"/>
                    <a:pt x="329" y="29"/>
                    <a:pt x="329" y="29"/>
                  </a:cubicBezTo>
                  <a:cubicBezTo>
                    <a:pt x="329" y="29"/>
                    <a:pt x="329" y="29"/>
                    <a:pt x="329" y="29"/>
                  </a:cubicBezTo>
                  <a:cubicBezTo>
                    <a:pt x="330" y="29"/>
                    <a:pt x="330" y="29"/>
                    <a:pt x="330" y="29"/>
                  </a:cubicBezTo>
                  <a:cubicBezTo>
                    <a:pt x="330" y="30"/>
                    <a:pt x="330" y="30"/>
                    <a:pt x="330" y="30"/>
                  </a:cubicBezTo>
                  <a:cubicBezTo>
                    <a:pt x="330" y="30"/>
                    <a:pt x="330" y="30"/>
                    <a:pt x="330" y="30"/>
                  </a:cubicBezTo>
                  <a:cubicBezTo>
                    <a:pt x="329" y="30"/>
                    <a:pt x="329" y="30"/>
                    <a:pt x="329" y="30"/>
                  </a:cubicBezTo>
                  <a:cubicBezTo>
                    <a:pt x="329" y="30"/>
                    <a:pt x="329" y="30"/>
                    <a:pt x="329" y="30"/>
                  </a:cubicBezTo>
                  <a:cubicBezTo>
                    <a:pt x="329" y="30"/>
                    <a:pt x="329" y="30"/>
                    <a:pt x="329" y="30"/>
                  </a:cubicBezTo>
                  <a:cubicBezTo>
                    <a:pt x="329" y="31"/>
                    <a:pt x="329" y="31"/>
                    <a:pt x="329" y="31"/>
                  </a:cubicBezTo>
                  <a:cubicBezTo>
                    <a:pt x="332" y="33"/>
                    <a:pt x="332" y="33"/>
                    <a:pt x="332" y="33"/>
                  </a:cubicBezTo>
                  <a:cubicBezTo>
                    <a:pt x="333" y="33"/>
                    <a:pt x="333" y="33"/>
                    <a:pt x="333" y="33"/>
                  </a:cubicBezTo>
                  <a:cubicBezTo>
                    <a:pt x="334" y="33"/>
                    <a:pt x="334" y="33"/>
                    <a:pt x="334" y="33"/>
                  </a:cubicBezTo>
                  <a:cubicBezTo>
                    <a:pt x="335" y="34"/>
                    <a:pt x="335" y="34"/>
                    <a:pt x="335" y="34"/>
                  </a:cubicBezTo>
                  <a:cubicBezTo>
                    <a:pt x="336" y="34"/>
                    <a:pt x="336" y="34"/>
                    <a:pt x="336" y="34"/>
                  </a:cubicBezTo>
                  <a:cubicBezTo>
                    <a:pt x="336" y="35"/>
                    <a:pt x="336" y="35"/>
                    <a:pt x="336" y="35"/>
                  </a:cubicBezTo>
                  <a:cubicBezTo>
                    <a:pt x="337" y="35"/>
                    <a:pt x="337" y="35"/>
                    <a:pt x="337" y="35"/>
                  </a:cubicBezTo>
                  <a:cubicBezTo>
                    <a:pt x="338" y="35"/>
                    <a:pt x="338" y="35"/>
                    <a:pt x="338" y="35"/>
                  </a:cubicBezTo>
                  <a:cubicBezTo>
                    <a:pt x="339" y="35"/>
                    <a:pt x="339" y="35"/>
                    <a:pt x="339" y="35"/>
                  </a:cubicBezTo>
                  <a:cubicBezTo>
                    <a:pt x="341" y="35"/>
                    <a:pt x="341" y="35"/>
                    <a:pt x="341" y="35"/>
                  </a:cubicBezTo>
                  <a:cubicBezTo>
                    <a:pt x="342" y="36"/>
                    <a:pt x="342" y="36"/>
                    <a:pt x="342" y="36"/>
                  </a:cubicBezTo>
                  <a:cubicBezTo>
                    <a:pt x="342" y="35"/>
                    <a:pt x="342" y="35"/>
                    <a:pt x="342" y="35"/>
                  </a:cubicBezTo>
                  <a:cubicBezTo>
                    <a:pt x="343" y="35"/>
                    <a:pt x="343" y="35"/>
                    <a:pt x="343" y="35"/>
                  </a:cubicBezTo>
                  <a:cubicBezTo>
                    <a:pt x="343" y="34"/>
                    <a:pt x="343" y="34"/>
                    <a:pt x="343" y="34"/>
                  </a:cubicBezTo>
                  <a:cubicBezTo>
                    <a:pt x="342" y="33"/>
                    <a:pt x="342" y="33"/>
                    <a:pt x="342" y="33"/>
                  </a:cubicBezTo>
                  <a:cubicBezTo>
                    <a:pt x="342" y="32"/>
                    <a:pt x="342" y="32"/>
                    <a:pt x="342" y="32"/>
                  </a:cubicBezTo>
                  <a:close/>
                  <a:moveTo>
                    <a:pt x="343" y="17"/>
                  </a:moveTo>
                  <a:cubicBezTo>
                    <a:pt x="344" y="17"/>
                    <a:pt x="344" y="17"/>
                    <a:pt x="344" y="17"/>
                  </a:cubicBezTo>
                  <a:cubicBezTo>
                    <a:pt x="345" y="17"/>
                    <a:pt x="345" y="17"/>
                    <a:pt x="345" y="17"/>
                  </a:cubicBezTo>
                  <a:cubicBezTo>
                    <a:pt x="346" y="17"/>
                    <a:pt x="346" y="17"/>
                    <a:pt x="346" y="17"/>
                  </a:cubicBezTo>
                  <a:cubicBezTo>
                    <a:pt x="348" y="18"/>
                    <a:pt x="348" y="18"/>
                    <a:pt x="348" y="18"/>
                  </a:cubicBezTo>
                  <a:cubicBezTo>
                    <a:pt x="349" y="18"/>
                    <a:pt x="349" y="18"/>
                    <a:pt x="349" y="18"/>
                  </a:cubicBezTo>
                  <a:cubicBezTo>
                    <a:pt x="350" y="18"/>
                    <a:pt x="350" y="18"/>
                    <a:pt x="350" y="18"/>
                  </a:cubicBezTo>
                  <a:cubicBezTo>
                    <a:pt x="352" y="18"/>
                    <a:pt x="352" y="18"/>
                    <a:pt x="352" y="18"/>
                  </a:cubicBezTo>
                  <a:cubicBezTo>
                    <a:pt x="355" y="19"/>
                    <a:pt x="355" y="19"/>
                    <a:pt x="355" y="19"/>
                  </a:cubicBezTo>
                  <a:cubicBezTo>
                    <a:pt x="355" y="19"/>
                    <a:pt x="355" y="19"/>
                    <a:pt x="355" y="19"/>
                  </a:cubicBezTo>
                  <a:cubicBezTo>
                    <a:pt x="354" y="19"/>
                    <a:pt x="354" y="19"/>
                    <a:pt x="354" y="19"/>
                  </a:cubicBezTo>
                  <a:cubicBezTo>
                    <a:pt x="353" y="20"/>
                    <a:pt x="353" y="20"/>
                    <a:pt x="353" y="20"/>
                  </a:cubicBezTo>
                  <a:cubicBezTo>
                    <a:pt x="353" y="21"/>
                    <a:pt x="353" y="21"/>
                    <a:pt x="353" y="21"/>
                  </a:cubicBezTo>
                  <a:cubicBezTo>
                    <a:pt x="354" y="22"/>
                    <a:pt x="354" y="22"/>
                    <a:pt x="354" y="22"/>
                  </a:cubicBezTo>
                  <a:cubicBezTo>
                    <a:pt x="355" y="22"/>
                    <a:pt x="355" y="22"/>
                    <a:pt x="355" y="22"/>
                  </a:cubicBezTo>
                  <a:cubicBezTo>
                    <a:pt x="355" y="23"/>
                    <a:pt x="355" y="23"/>
                    <a:pt x="355" y="23"/>
                  </a:cubicBezTo>
                  <a:cubicBezTo>
                    <a:pt x="355" y="23"/>
                    <a:pt x="355" y="23"/>
                    <a:pt x="355" y="23"/>
                  </a:cubicBezTo>
                  <a:cubicBezTo>
                    <a:pt x="355" y="24"/>
                    <a:pt x="355" y="24"/>
                    <a:pt x="355" y="24"/>
                  </a:cubicBezTo>
                  <a:cubicBezTo>
                    <a:pt x="355" y="25"/>
                    <a:pt x="355" y="25"/>
                    <a:pt x="355" y="25"/>
                  </a:cubicBezTo>
                  <a:cubicBezTo>
                    <a:pt x="354" y="26"/>
                    <a:pt x="354" y="26"/>
                    <a:pt x="354" y="26"/>
                  </a:cubicBezTo>
                  <a:cubicBezTo>
                    <a:pt x="353" y="26"/>
                    <a:pt x="353" y="26"/>
                    <a:pt x="353" y="26"/>
                  </a:cubicBezTo>
                  <a:cubicBezTo>
                    <a:pt x="353" y="26"/>
                    <a:pt x="353" y="26"/>
                    <a:pt x="353" y="26"/>
                  </a:cubicBezTo>
                  <a:cubicBezTo>
                    <a:pt x="352" y="26"/>
                    <a:pt x="352" y="26"/>
                    <a:pt x="352" y="26"/>
                  </a:cubicBezTo>
                  <a:cubicBezTo>
                    <a:pt x="351" y="26"/>
                    <a:pt x="351" y="26"/>
                    <a:pt x="351" y="26"/>
                  </a:cubicBezTo>
                  <a:cubicBezTo>
                    <a:pt x="350" y="27"/>
                    <a:pt x="350" y="27"/>
                    <a:pt x="350" y="27"/>
                  </a:cubicBezTo>
                  <a:cubicBezTo>
                    <a:pt x="348" y="26"/>
                    <a:pt x="348" y="26"/>
                    <a:pt x="348" y="26"/>
                  </a:cubicBezTo>
                  <a:cubicBezTo>
                    <a:pt x="347" y="25"/>
                    <a:pt x="347" y="25"/>
                    <a:pt x="347" y="25"/>
                  </a:cubicBezTo>
                  <a:cubicBezTo>
                    <a:pt x="345" y="23"/>
                    <a:pt x="345" y="23"/>
                    <a:pt x="345" y="23"/>
                  </a:cubicBezTo>
                  <a:cubicBezTo>
                    <a:pt x="345" y="22"/>
                    <a:pt x="345" y="22"/>
                    <a:pt x="345" y="22"/>
                  </a:cubicBezTo>
                  <a:cubicBezTo>
                    <a:pt x="345" y="21"/>
                    <a:pt x="345" y="21"/>
                    <a:pt x="345" y="21"/>
                  </a:cubicBezTo>
                  <a:cubicBezTo>
                    <a:pt x="345" y="21"/>
                    <a:pt x="345" y="21"/>
                    <a:pt x="345" y="21"/>
                  </a:cubicBezTo>
                  <a:cubicBezTo>
                    <a:pt x="346" y="20"/>
                    <a:pt x="346" y="20"/>
                    <a:pt x="346" y="20"/>
                  </a:cubicBezTo>
                  <a:cubicBezTo>
                    <a:pt x="345" y="20"/>
                    <a:pt x="345" y="20"/>
                    <a:pt x="345" y="20"/>
                  </a:cubicBezTo>
                  <a:cubicBezTo>
                    <a:pt x="345" y="19"/>
                    <a:pt x="345" y="19"/>
                    <a:pt x="345" y="19"/>
                  </a:cubicBezTo>
                  <a:cubicBezTo>
                    <a:pt x="344" y="19"/>
                    <a:pt x="344" y="19"/>
                    <a:pt x="344" y="19"/>
                  </a:cubicBezTo>
                  <a:cubicBezTo>
                    <a:pt x="344" y="18"/>
                    <a:pt x="344" y="18"/>
                    <a:pt x="344" y="18"/>
                  </a:cubicBezTo>
                  <a:cubicBezTo>
                    <a:pt x="343" y="18"/>
                    <a:pt x="343" y="18"/>
                    <a:pt x="343" y="18"/>
                  </a:cubicBezTo>
                  <a:cubicBezTo>
                    <a:pt x="343" y="17"/>
                    <a:pt x="343" y="17"/>
                    <a:pt x="343" y="17"/>
                  </a:cubicBezTo>
                  <a:close/>
                  <a:moveTo>
                    <a:pt x="195" y="38"/>
                  </a:moveTo>
                  <a:cubicBezTo>
                    <a:pt x="195" y="38"/>
                    <a:pt x="196" y="37"/>
                    <a:pt x="196" y="37"/>
                  </a:cubicBezTo>
                  <a:cubicBezTo>
                    <a:pt x="197" y="36"/>
                    <a:pt x="197" y="36"/>
                    <a:pt x="197" y="36"/>
                  </a:cubicBezTo>
                  <a:cubicBezTo>
                    <a:pt x="198" y="35"/>
                    <a:pt x="198" y="35"/>
                    <a:pt x="198" y="35"/>
                  </a:cubicBezTo>
                  <a:cubicBezTo>
                    <a:pt x="199" y="35"/>
                    <a:pt x="199" y="35"/>
                    <a:pt x="199" y="35"/>
                  </a:cubicBezTo>
                  <a:cubicBezTo>
                    <a:pt x="198" y="34"/>
                    <a:pt x="198" y="34"/>
                    <a:pt x="198" y="34"/>
                  </a:cubicBezTo>
                  <a:cubicBezTo>
                    <a:pt x="199" y="33"/>
                    <a:pt x="199" y="33"/>
                    <a:pt x="199" y="33"/>
                  </a:cubicBezTo>
                  <a:cubicBezTo>
                    <a:pt x="200" y="32"/>
                    <a:pt x="200" y="32"/>
                    <a:pt x="200" y="32"/>
                  </a:cubicBezTo>
                  <a:cubicBezTo>
                    <a:pt x="201" y="32"/>
                    <a:pt x="201" y="32"/>
                    <a:pt x="201" y="32"/>
                  </a:cubicBezTo>
                  <a:cubicBezTo>
                    <a:pt x="202" y="33"/>
                    <a:pt x="202" y="33"/>
                    <a:pt x="202" y="33"/>
                  </a:cubicBezTo>
                  <a:cubicBezTo>
                    <a:pt x="202" y="32"/>
                    <a:pt x="202" y="32"/>
                    <a:pt x="202" y="32"/>
                  </a:cubicBezTo>
                  <a:cubicBezTo>
                    <a:pt x="203" y="32"/>
                    <a:pt x="203" y="32"/>
                    <a:pt x="203" y="32"/>
                  </a:cubicBezTo>
                  <a:cubicBezTo>
                    <a:pt x="203" y="31"/>
                    <a:pt x="203" y="31"/>
                    <a:pt x="203" y="31"/>
                  </a:cubicBezTo>
                  <a:cubicBezTo>
                    <a:pt x="204" y="31"/>
                    <a:pt x="204" y="31"/>
                    <a:pt x="204" y="31"/>
                  </a:cubicBezTo>
                  <a:cubicBezTo>
                    <a:pt x="206" y="30"/>
                    <a:pt x="206" y="30"/>
                    <a:pt x="206" y="30"/>
                  </a:cubicBezTo>
                  <a:cubicBezTo>
                    <a:pt x="206" y="29"/>
                    <a:pt x="206" y="29"/>
                    <a:pt x="206" y="29"/>
                  </a:cubicBezTo>
                  <a:cubicBezTo>
                    <a:pt x="206" y="29"/>
                    <a:pt x="206" y="29"/>
                    <a:pt x="206" y="29"/>
                  </a:cubicBezTo>
                  <a:cubicBezTo>
                    <a:pt x="207" y="27"/>
                    <a:pt x="207" y="27"/>
                    <a:pt x="207" y="27"/>
                  </a:cubicBezTo>
                  <a:cubicBezTo>
                    <a:pt x="207" y="26"/>
                    <a:pt x="207" y="26"/>
                    <a:pt x="207" y="26"/>
                  </a:cubicBezTo>
                  <a:cubicBezTo>
                    <a:pt x="206" y="25"/>
                    <a:pt x="206" y="25"/>
                    <a:pt x="206" y="25"/>
                  </a:cubicBezTo>
                  <a:cubicBezTo>
                    <a:pt x="205" y="24"/>
                    <a:pt x="205" y="24"/>
                    <a:pt x="205" y="24"/>
                  </a:cubicBezTo>
                  <a:cubicBezTo>
                    <a:pt x="205" y="23"/>
                    <a:pt x="205" y="23"/>
                    <a:pt x="205" y="23"/>
                  </a:cubicBezTo>
                  <a:cubicBezTo>
                    <a:pt x="204" y="23"/>
                    <a:pt x="204" y="23"/>
                    <a:pt x="204" y="23"/>
                  </a:cubicBezTo>
                  <a:cubicBezTo>
                    <a:pt x="203" y="22"/>
                    <a:pt x="203" y="22"/>
                    <a:pt x="203" y="22"/>
                  </a:cubicBezTo>
                  <a:cubicBezTo>
                    <a:pt x="203" y="23"/>
                    <a:pt x="203" y="23"/>
                    <a:pt x="203" y="23"/>
                  </a:cubicBezTo>
                  <a:cubicBezTo>
                    <a:pt x="202" y="22"/>
                    <a:pt x="202" y="22"/>
                    <a:pt x="202" y="22"/>
                  </a:cubicBezTo>
                  <a:cubicBezTo>
                    <a:pt x="201" y="22"/>
                    <a:pt x="201" y="22"/>
                    <a:pt x="201" y="22"/>
                  </a:cubicBezTo>
                  <a:cubicBezTo>
                    <a:pt x="200" y="21"/>
                    <a:pt x="200" y="21"/>
                    <a:pt x="200" y="21"/>
                  </a:cubicBezTo>
                  <a:cubicBezTo>
                    <a:pt x="199" y="21"/>
                    <a:pt x="199" y="21"/>
                    <a:pt x="199" y="21"/>
                  </a:cubicBezTo>
                  <a:cubicBezTo>
                    <a:pt x="199" y="21"/>
                    <a:pt x="199" y="21"/>
                    <a:pt x="199" y="21"/>
                  </a:cubicBezTo>
                  <a:cubicBezTo>
                    <a:pt x="198" y="21"/>
                    <a:pt x="198" y="21"/>
                    <a:pt x="198" y="21"/>
                  </a:cubicBezTo>
                  <a:cubicBezTo>
                    <a:pt x="198" y="20"/>
                    <a:pt x="198" y="20"/>
                    <a:pt x="198" y="20"/>
                  </a:cubicBezTo>
                  <a:cubicBezTo>
                    <a:pt x="198" y="20"/>
                    <a:pt x="198" y="20"/>
                    <a:pt x="198" y="20"/>
                  </a:cubicBezTo>
                  <a:cubicBezTo>
                    <a:pt x="197" y="20"/>
                    <a:pt x="197" y="20"/>
                    <a:pt x="197" y="20"/>
                  </a:cubicBezTo>
                  <a:cubicBezTo>
                    <a:pt x="197" y="20"/>
                    <a:pt x="197" y="20"/>
                    <a:pt x="197" y="20"/>
                  </a:cubicBezTo>
                  <a:cubicBezTo>
                    <a:pt x="196" y="20"/>
                    <a:pt x="196" y="20"/>
                    <a:pt x="196" y="20"/>
                  </a:cubicBezTo>
                  <a:cubicBezTo>
                    <a:pt x="195" y="19"/>
                    <a:pt x="195" y="19"/>
                    <a:pt x="195" y="19"/>
                  </a:cubicBezTo>
                  <a:cubicBezTo>
                    <a:pt x="195" y="19"/>
                    <a:pt x="195" y="19"/>
                    <a:pt x="195" y="19"/>
                  </a:cubicBezTo>
                  <a:cubicBezTo>
                    <a:pt x="195" y="20"/>
                    <a:pt x="195" y="20"/>
                    <a:pt x="195" y="20"/>
                  </a:cubicBezTo>
                  <a:cubicBezTo>
                    <a:pt x="196" y="20"/>
                    <a:pt x="196" y="20"/>
                    <a:pt x="196" y="20"/>
                  </a:cubicBezTo>
                  <a:cubicBezTo>
                    <a:pt x="196" y="21"/>
                    <a:pt x="196" y="21"/>
                    <a:pt x="196" y="21"/>
                  </a:cubicBezTo>
                  <a:cubicBezTo>
                    <a:pt x="195" y="21"/>
                    <a:pt x="195" y="21"/>
                    <a:pt x="195" y="21"/>
                  </a:cubicBezTo>
                  <a:cubicBezTo>
                    <a:pt x="195" y="22"/>
                    <a:pt x="195" y="22"/>
                    <a:pt x="195" y="22"/>
                  </a:cubicBezTo>
                  <a:cubicBezTo>
                    <a:pt x="195" y="22"/>
                    <a:pt x="195" y="22"/>
                    <a:pt x="195" y="22"/>
                  </a:cubicBezTo>
                  <a:cubicBezTo>
                    <a:pt x="194" y="21"/>
                    <a:pt x="194" y="21"/>
                    <a:pt x="194" y="21"/>
                  </a:cubicBezTo>
                  <a:cubicBezTo>
                    <a:pt x="194" y="19"/>
                    <a:pt x="194" y="19"/>
                    <a:pt x="194" y="19"/>
                  </a:cubicBezTo>
                  <a:cubicBezTo>
                    <a:pt x="193" y="18"/>
                    <a:pt x="193" y="18"/>
                    <a:pt x="193" y="18"/>
                  </a:cubicBezTo>
                  <a:cubicBezTo>
                    <a:pt x="192" y="18"/>
                    <a:pt x="192" y="18"/>
                    <a:pt x="192" y="18"/>
                  </a:cubicBezTo>
                  <a:cubicBezTo>
                    <a:pt x="191" y="18"/>
                    <a:pt x="191" y="18"/>
                    <a:pt x="191" y="18"/>
                  </a:cubicBezTo>
                  <a:cubicBezTo>
                    <a:pt x="191" y="18"/>
                    <a:pt x="191" y="18"/>
                    <a:pt x="191" y="18"/>
                  </a:cubicBezTo>
                  <a:cubicBezTo>
                    <a:pt x="190" y="18"/>
                    <a:pt x="190" y="18"/>
                    <a:pt x="190" y="18"/>
                  </a:cubicBezTo>
                  <a:cubicBezTo>
                    <a:pt x="190" y="19"/>
                    <a:pt x="190" y="19"/>
                    <a:pt x="190" y="19"/>
                  </a:cubicBezTo>
                  <a:cubicBezTo>
                    <a:pt x="191" y="20"/>
                    <a:pt x="191" y="20"/>
                    <a:pt x="191" y="20"/>
                  </a:cubicBezTo>
                  <a:cubicBezTo>
                    <a:pt x="192" y="20"/>
                    <a:pt x="192" y="20"/>
                    <a:pt x="192" y="20"/>
                  </a:cubicBezTo>
                  <a:cubicBezTo>
                    <a:pt x="191" y="21"/>
                    <a:pt x="191" y="21"/>
                    <a:pt x="191" y="21"/>
                  </a:cubicBezTo>
                  <a:cubicBezTo>
                    <a:pt x="191" y="21"/>
                    <a:pt x="191" y="21"/>
                    <a:pt x="191" y="21"/>
                  </a:cubicBezTo>
                  <a:cubicBezTo>
                    <a:pt x="190" y="20"/>
                    <a:pt x="190" y="20"/>
                    <a:pt x="190" y="20"/>
                  </a:cubicBezTo>
                  <a:cubicBezTo>
                    <a:pt x="190" y="20"/>
                    <a:pt x="190" y="20"/>
                    <a:pt x="190" y="20"/>
                  </a:cubicBezTo>
                  <a:cubicBezTo>
                    <a:pt x="189" y="20"/>
                    <a:pt x="189" y="20"/>
                    <a:pt x="189" y="20"/>
                  </a:cubicBezTo>
                  <a:cubicBezTo>
                    <a:pt x="190" y="20"/>
                    <a:pt x="190" y="20"/>
                    <a:pt x="190" y="20"/>
                  </a:cubicBezTo>
                  <a:cubicBezTo>
                    <a:pt x="190" y="21"/>
                    <a:pt x="190" y="21"/>
                    <a:pt x="190" y="21"/>
                  </a:cubicBezTo>
                  <a:cubicBezTo>
                    <a:pt x="190" y="21"/>
                    <a:pt x="190" y="21"/>
                    <a:pt x="190" y="21"/>
                  </a:cubicBezTo>
                  <a:cubicBezTo>
                    <a:pt x="190" y="22"/>
                    <a:pt x="190" y="22"/>
                    <a:pt x="190" y="22"/>
                  </a:cubicBezTo>
                  <a:cubicBezTo>
                    <a:pt x="190" y="22"/>
                    <a:pt x="190" y="22"/>
                    <a:pt x="190" y="22"/>
                  </a:cubicBezTo>
                  <a:cubicBezTo>
                    <a:pt x="191" y="23"/>
                    <a:pt x="191" y="23"/>
                    <a:pt x="191" y="23"/>
                  </a:cubicBezTo>
                  <a:cubicBezTo>
                    <a:pt x="191" y="23"/>
                    <a:pt x="191" y="23"/>
                    <a:pt x="191" y="23"/>
                  </a:cubicBezTo>
                  <a:cubicBezTo>
                    <a:pt x="191" y="24"/>
                    <a:pt x="191" y="24"/>
                    <a:pt x="191" y="24"/>
                  </a:cubicBezTo>
                  <a:cubicBezTo>
                    <a:pt x="192" y="26"/>
                    <a:pt x="192" y="26"/>
                    <a:pt x="192" y="26"/>
                  </a:cubicBezTo>
                  <a:cubicBezTo>
                    <a:pt x="193" y="26"/>
                    <a:pt x="193" y="26"/>
                    <a:pt x="193" y="26"/>
                  </a:cubicBezTo>
                  <a:cubicBezTo>
                    <a:pt x="193" y="26"/>
                    <a:pt x="193" y="26"/>
                    <a:pt x="193" y="26"/>
                  </a:cubicBezTo>
                  <a:cubicBezTo>
                    <a:pt x="193" y="27"/>
                    <a:pt x="193" y="27"/>
                    <a:pt x="193" y="27"/>
                  </a:cubicBezTo>
                  <a:cubicBezTo>
                    <a:pt x="192" y="27"/>
                    <a:pt x="192" y="27"/>
                    <a:pt x="192" y="27"/>
                  </a:cubicBezTo>
                  <a:cubicBezTo>
                    <a:pt x="192" y="28"/>
                    <a:pt x="192" y="28"/>
                    <a:pt x="192" y="28"/>
                  </a:cubicBezTo>
                  <a:cubicBezTo>
                    <a:pt x="192" y="30"/>
                    <a:pt x="192" y="30"/>
                    <a:pt x="192" y="30"/>
                  </a:cubicBezTo>
                  <a:cubicBezTo>
                    <a:pt x="193" y="31"/>
                    <a:pt x="193" y="31"/>
                    <a:pt x="193" y="31"/>
                  </a:cubicBezTo>
                  <a:cubicBezTo>
                    <a:pt x="193" y="32"/>
                    <a:pt x="193" y="32"/>
                    <a:pt x="193" y="32"/>
                  </a:cubicBezTo>
                  <a:cubicBezTo>
                    <a:pt x="193" y="32"/>
                    <a:pt x="193" y="32"/>
                    <a:pt x="193" y="32"/>
                  </a:cubicBezTo>
                  <a:cubicBezTo>
                    <a:pt x="193" y="33"/>
                    <a:pt x="193" y="33"/>
                    <a:pt x="193" y="33"/>
                  </a:cubicBezTo>
                  <a:cubicBezTo>
                    <a:pt x="193" y="33"/>
                    <a:pt x="193" y="33"/>
                    <a:pt x="193" y="33"/>
                  </a:cubicBezTo>
                  <a:cubicBezTo>
                    <a:pt x="193" y="34"/>
                    <a:pt x="193" y="34"/>
                    <a:pt x="193" y="34"/>
                  </a:cubicBezTo>
                  <a:cubicBezTo>
                    <a:pt x="194" y="36"/>
                    <a:pt x="194" y="36"/>
                    <a:pt x="194" y="36"/>
                  </a:cubicBezTo>
                  <a:cubicBezTo>
                    <a:pt x="195" y="36"/>
                    <a:pt x="195" y="36"/>
                    <a:pt x="195" y="36"/>
                  </a:cubicBezTo>
                  <a:cubicBezTo>
                    <a:pt x="195" y="37"/>
                    <a:pt x="195" y="37"/>
                    <a:pt x="195" y="37"/>
                  </a:cubicBezTo>
                  <a:cubicBezTo>
                    <a:pt x="195" y="38"/>
                    <a:pt x="195" y="38"/>
                    <a:pt x="195" y="38"/>
                  </a:cubicBezTo>
                  <a:close/>
                  <a:moveTo>
                    <a:pt x="212" y="29"/>
                  </a:moveTo>
                  <a:cubicBezTo>
                    <a:pt x="213" y="28"/>
                    <a:pt x="213" y="28"/>
                    <a:pt x="213" y="28"/>
                  </a:cubicBezTo>
                  <a:cubicBezTo>
                    <a:pt x="213" y="28"/>
                    <a:pt x="213" y="28"/>
                    <a:pt x="213" y="28"/>
                  </a:cubicBezTo>
                  <a:cubicBezTo>
                    <a:pt x="213" y="28"/>
                    <a:pt x="213" y="28"/>
                    <a:pt x="213" y="28"/>
                  </a:cubicBezTo>
                  <a:cubicBezTo>
                    <a:pt x="213" y="27"/>
                    <a:pt x="213" y="27"/>
                    <a:pt x="213" y="27"/>
                  </a:cubicBezTo>
                  <a:cubicBezTo>
                    <a:pt x="214" y="27"/>
                    <a:pt x="214" y="27"/>
                    <a:pt x="214" y="27"/>
                  </a:cubicBezTo>
                  <a:cubicBezTo>
                    <a:pt x="213" y="26"/>
                    <a:pt x="213" y="26"/>
                    <a:pt x="213" y="26"/>
                  </a:cubicBezTo>
                  <a:cubicBezTo>
                    <a:pt x="213" y="27"/>
                    <a:pt x="213" y="27"/>
                    <a:pt x="213" y="27"/>
                  </a:cubicBezTo>
                  <a:cubicBezTo>
                    <a:pt x="212" y="27"/>
                    <a:pt x="212" y="27"/>
                    <a:pt x="212" y="27"/>
                  </a:cubicBezTo>
                  <a:cubicBezTo>
                    <a:pt x="212" y="28"/>
                    <a:pt x="212" y="28"/>
                    <a:pt x="212" y="28"/>
                  </a:cubicBezTo>
                  <a:cubicBezTo>
                    <a:pt x="212" y="28"/>
                    <a:pt x="212" y="28"/>
                    <a:pt x="212" y="28"/>
                  </a:cubicBezTo>
                  <a:cubicBezTo>
                    <a:pt x="211" y="29"/>
                    <a:pt x="211" y="29"/>
                    <a:pt x="211" y="29"/>
                  </a:cubicBezTo>
                  <a:cubicBezTo>
                    <a:pt x="212" y="29"/>
                    <a:pt x="212" y="29"/>
                    <a:pt x="212" y="29"/>
                  </a:cubicBezTo>
                  <a:cubicBezTo>
                    <a:pt x="212" y="29"/>
                    <a:pt x="212" y="29"/>
                    <a:pt x="212" y="29"/>
                  </a:cubicBezTo>
                  <a:close/>
                  <a:moveTo>
                    <a:pt x="213" y="29"/>
                  </a:moveTo>
                  <a:cubicBezTo>
                    <a:pt x="214" y="28"/>
                    <a:pt x="214" y="28"/>
                    <a:pt x="214" y="28"/>
                  </a:cubicBezTo>
                  <a:cubicBezTo>
                    <a:pt x="215" y="28"/>
                    <a:pt x="215" y="28"/>
                    <a:pt x="215" y="28"/>
                  </a:cubicBezTo>
                  <a:cubicBezTo>
                    <a:pt x="216" y="28"/>
                    <a:pt x="216" y="28"/>
                    <a:pt x="216" y="28"/>
                  </a:cubicBezTo>
                  <a:cubicBezTo>
                    <a:pt x="216" y="28"/>
                    <a:pt x="216" y="28"/>
                    <a:pt x="216" y="28"/>
                  </a:cubicBezTo>
                  <a:cubicBezTo>
                    <a:pt x="217" y="27"/>
                    <a:pt x="217" y="27"/>
                    <a:pt x="217" y="27"/>
                  </a:cubicBezTo>
                  <a:cubicBezTo>
                    <a:pt x="217" y="27"/>
                    <a:pt x="217" y="27"/>
                    <a:pt x="217" y="27"/>
                  </a:cubicBezTo>
                  <a:cubicBezTo>
                    <a:pt x="218" y="28"/>
                    <a:pt x="218" y="28"/>
                    <a:pt x="218" y="28"/>
                  </a:cubicBezTo>
                  <a:cubicBezTo>
                    <a:pt x="217" y="29"/>
                    <a:pt x="217" y="29"/>
                    <a:pt x="217" y="29"/>
                  </a:cubicBezTo>
                  <a:cubicBezTo>
                    <a:pt x="216" y="29"/>
                    <a:pt x="216" y="29"/>
                    <a:pt x="216" y="29"/>
                  </a:cubicBezTo>
                  <a:cubicBezTo>
                    <a:pt x="216" y="29"/>
                    <a:pt x="216" y="29"/>
                    <a:pt x="216" y="29"/>
                  </a:cubicBezTo>
                  <a:cubicBezTo>
                    <a:pt x="215" y="29"/>
                    <a:pt x="215" y="29"/>
                    <a:pt x="215" y="29"/>
                  </a:cubicBezTo>
                  <a:cubicBezTo>
                    <a:pt x="213" y="29"/>
                    <a:pt x="213" y="29"/>
                    <a:pt x="213" y="29"/>
                  </a:cubicBezTo>
                  <a:cubicBezTo>
                    <a:pt x="213" y="29"/>
                    <a:pt x="213" y="29"/>
                    <a:pt x="213" y="29"/>
                  </a:cubicBezTo>
                  <a:close/>
                  <a:moveTo>
                    <a:pt x="222" y="36"/>
                  </a:moveTo>
                  <a:cubicBezTo>
                    <a:pt x="222" y="37"/>
                    <a:pt x="222" y="37"/>
                    <a:pt x="222" y="37"/>
                  </a:cubicBezTo>
                  <a:cubicBezTo>
                    <a:pt x="223" y="38"/>
                    <a:pt x="223" y="38"/>
                    <a:pt x="223" y="38"/>
                  </a:cubicBezTo>
                  <a:cubicBezTo>
                    <a:pt x="223" y="38"/>
                    <a:pt x="223" y="38"/>
                    <a:pt x="223" y="38"/>
                  </a:cubicBezTo>
                  <a:cubicBezTo>
                    <a:pt x="223" y="39"/>
                    <a:pt x="223" y="39"/>
                    <a:pt x="223" y="39"/>
                  </a:cubicBezTo>
                  <a:cubicBezTo>
                    <a:pt x="224" y="38"/>
                    <a:pt x="224" y="38"/>
                    <a:pt x="224" y="38"/>
                  </a:cubicBezTo>
                  <a:cubicBezTo>
                    <a:pt x="224" y="37"/>
                    <a:pt x="224" y="37"/>
                    <a:pt x="224" y="37"/>
                  </a:cubicBezTo>
                  <a:cubicBezTo>
                    <a:pt x="224" y="36"/>
                    <a:pt x="224" y="36"/>
                    <a:pt x="224" y="36"/>
                  </a:cubicBezTo>
                  <a:cubicBezTo>
                    <a:pt x="223" y="36"/>
                    <a:pt x="223" y="36"/>
                    <a:pt x="223" y="36"/>
                  </a:cubicBezTo>
                  <a:cubicBezTo>
                    <a:pt x="222" y="36"/>
                    <a:pt x="222" y="36"/>
                    <a:pt x="222" y="36"/>
                  </a:cubicBezTo>
                  <a:close/>
                  <a:moveTo>
                    <a:pt x="305" y="61"/>
                  </a:moveTo>
                  <a:cubicBezTo>
                    <a:pt x="305" y="60"/>
                    <a:pt x="305" y="60"/>
                    <a:pt x="305" y="60"/>
                  </a:cubicBezTo>
                  <a:cubicBezTo>
                    <a:pt x="306" y="59"/>
                    <a:pt x="306" y="59"/>
                    <a:pt x="306" y="59"/>
                  </a:cubicBezTo>
                  <a:cubicBezTo>
                    <a:pt x="306" y="59"/>
                    <a:pt x="306" y="59"/>
                    <a:pt x="306" y="59"/>
                  </a:cubicBezTo>
                  <a:cubicBezTo>
                    <a:pt x="304" y="59"/>
                    <a:pt x="304" y="59"/>
                    <a:pt x="304" y="59"/>
                  </a:cubicBezTo>
                  <a:cubicBezTo>
                    <a:pt x="304" y="60"/>
                    <a:pt x="304" y="60"/>
                    <a:pt x="304" y="60"/>
                  </a:cubicBezTo>
                  <a:cubicBezTo>
                    <a:pt x="304" y="60"/>
                    <a:pt x="304" y="60"/>
                    <a:pt x="304" y="60"/>
                  </a:cubicBezTo>
                  <a:cubicBezTo>
                    <a:pt x="305" y="60"/>
                    <a:pt x="305" y="60"/>
                    <a:pt x="305" y="60"/>
                  </a:cubicBezTo>
                  <a:cubicBezTo>
                    <a:pt x="305" y="61"/>
                    <a:pt x="305" y="61"/>
                    <a:pt x="305" y="61"/>
                  </a:cubicBezTo>
                  <a:close/>
                  <a:moveTo>
                    <a:pt x="294" y="72"/>
                  </a:moveTo>
                  <a:cubicBezTo>
                    <a:pt x="295" y="72"/>
                    <a:pt x="295" y="72"/>
                    <a:pt x="295" y="72"/>
                  </a:cubicBezTo>
                  <a:cubicBezTo>
                    <a:pt x="295" y="71"/>
                    <a:pt x="295" y="71"/>
                    <a:pt x="295" y="71"/>
                  </a:cubicBezTo>
                  <a:cubicBezTo>
                    <a:pt x="296" y="72"/>
                    <a:pt x="296" y="72"/>
                    <a:pt x="296" y="72"/>
                  </a:cubicBezTo>
                  <a:cubicBezTo>
                    <a:pt x="296" y="71"/>
                    <a:pt x="296" y="71"/>
                    <a:pt x="296" y="71"/>
                  </a:cubicBezTo>
                  <a:cubicBezTo>
                    <a:pt x="295" y="71"/>
                    <a:pt x="295" y="71"/>
                    <a:pt x="295" y="71"/>
                  </a:cubicBezTo>
                  <a:cubicBezTo>
                    <a:pt x="294" y="70"/>
                    <a:pt x="294" y="70"/>
                    <a:pt x="294" y="70"/>
                  </a:cubicBezTo>
                  <a:cubicBezTo>
                    <a:pt x="294" y="70"/>
                    <a:pt x="294" y="70"/>
                    <a:pt x="294" y="70"/>
                  </a:cubicBezTo>
                  <a:cubicBezTo>
                    <a:pt x="293" y="70"/>
                    <a:pt x="293" y="70"/>
                    <a:pt x="293" y="70"/>
                  </a:cubicBezTo>
                  <a:cubicBezTo>
                    <a:pt x="293" y="71"/>
                    <a:pt x="293" y="71"/>
                    <a:pt x="293" y="71"/>
                  </a:cubicBezTo>
                  <a:cubicBezTo>
                    <a:pt x="294" y="71"/>
                    <a:pt x="294" y="71"/>
                    <a:pt x="294" y="71"/>
                  </a:cubicBezTo>
                  <a:cubicBezTo>
                    <a:pt x="294" y="71"/>
                    <a:pt x="294" y="72"/>
                    <a:pt x="294" y="72"/>
                  </a:cubicBezTo>
                  <a:close/>
                  <a:moveTo>
                    <a:pt x="263" y="67"/>
                  </a:moveTo>
                  <a:cubicBezTo>
                    <a:pt x="264" y="67"/>
                    <a:pt x="264" y="67"/>
                    <a:pt x="264" y="67"/>
                  </a:cubicBezTo>
                  <a:cubicBezTo>
                    <a:pt x="265" y="67"/>
                    <a:pt x="265" y="67"/>
                    <a:pt x="265" y="67"/>
                  </a:cubicBezTo>
                  <a:cubicBezTo>
                    <a:pt x="265" y="67"/>
                    <a:pt x="265" y="67"/>
                    <a:pt x="265" y="67"/>
                  </a:cubicBezTo>
                  <a:cubicBezTo>
                    <a:pt x="265" y="66"/>
                    <a:pt x="265" y="66"/>
                    <a:pt x="265" y="66"/>
                  </a:cubicBezTo>
                  <a:cubicBezTo>
                    <a:pt x="266" y="66"/>
                    <a:pt x="266" y="66"/>
                    <a:pt x="266" y="66"/>
                  </a:cubicBezTo>
                  <a:cubicBezTo>
                    <a:pt x="266" y="65"/>
                    <a:pt x="266" y="65"/>
                    <a:pt x="266" y="65"/>
                  </a:cubicBezTo>
                  <a:cubicBezTo>
                    <a:pt x="265" y="65"/>
                    <a:pt x="265" y="65"/>
                    <a:pt x="265" y="65"/>
                  </a:cubicBezTo>
                  <a:cubicBezTo>
                    <a:pt x="265" y="64"/>
                    <a:pt x="265" y="64"/>
                    <a:pt x="265" y="64"/>
                  </a:cubicBezTo>
                  <a:cubicBezTo>
                    <a:pt x="265" y="63"/>
                    <a:pt x="265" y="63"/>
                    <a:pt x="265" y="63"/>
                  </a:cubicBezTo>
                  <a:cubicBezTo>
                    <a:pt x="264" y="62"/>
                    <a:pt x="264" y="62"/>
                    <a:pt x="264" y="62"/>
                  </a:cubicBezTo>
                  <a:cubicBezTo>
                    <a:pt x="264" y="62"/>
                    <a:pt x="264" y="62"/>
                    <a:pt x="264" y="62"/>
                  </a:cubicBezTo>
                  <a:cubicBezTo>
                    <a:pt x="264" y="62"/>
                    <a:pt x="264" y="62"/>
                    <a:pt x="264" y="62"/>
                  </a:cubicBezTo>
                  <a:cubicBezTo>
                    <a:pt x="262" y="62"/>
                    <a:pt x="262" y="62"/>
                    <a:pt x="262" y="62"/>
                  </a:cubicBezTo>
                  <a:cubicBezTo>
                    <a:pt x="261" y="63"/>
                    <a:pt x="261" y="63"/>
                    <a:pt x="261" y="63"/>
                  </a:cubicBezTo>
                  <a:cubicBezTo>
                    <a:pt x="260" y="63"/>
                    <a:pt x="260" y="63"/>
                    <a:pt x="260" y="63"/>
                  </a:cubicBezTo>
                  <a:cubicBezTo>
                    <a:pt x="259" y="63"/>
                    <a:pt x="259" y="63"/>
                    <a:pt x="259" y="63"/>
                  </a:cubicBezTo>
                  <a:cubicBezTo>
                    <a:pt x="260" y="64"/>
                    <a:pt x="260" y="64"/>
                    <a:pt x="260" y="64"/>
                  </a:cubicBezTo>
                  <a:cubicBezTo>
                    <a:pt x="260" y="65"/>
                    <a:pt x="260" y="65"/>
                    <a:pt x="260" y="65"/>
                  </a:cubicBezTo>
                  <a:cubicBezTo>
                    <a:pt x="261" y="65"/>
                    <a:pt x="261" y="65"/>
                    <a:pt x="261" y="65"/>
                  </a:cubicBezTo>
                  <a:cubicBezTo>
                    <a:pt x="260" y="66"/>
                    <a:pt x="260" y="66"/>
                    <a:pt x="260" y="66"/>
                  </a:cubicBezTo>
                  <a:cubicBezTo>
                    <a:pt x="259" y="66"/>
                    <a:pt x="259" y="66"/>
                    <a:pt x="259" y="66"/>
                  </a:cubicBezTo>
                  <a:cubicBezTo>
                    <a:pt x="259" y="66"/>
                    <a:pt x="259" y="66"/>
                    <a:pt x="259" y="66"/>
                  </a:cubicBezTo>
                  <a:cubicBezTo>
                    <a:pt x="260" y="66"/>
                    <a:pt x="260" y="66"/>
                    <a:pt x="260" y="66"/>
                  </a:cubicBezTo>
                  <a:cubicBezTo>
                    <a:pt x="261" y="66"/>
                    <a:pt x="261" y="66"/>
                    <a:pt x="261" y="66"/>
                  </a:cubicBezTo>
                  <a:cubicBezTo>
                    <a:pt x="263" y="67"/>
                    <a:pt x="263" y="67"/>
                    <a:pt x="263" y="67"/>
                  </a:cubicBezTo>
                  <a:close/>
                  <a:moveTo>
                    <a:pt x="353" y="42"/>
                  </a:moveTo>
                  <a:cubicBezTo>
                    <a:pt x="354" y="42"/>
                    <a:pt x="354" y="42"/>
                    <a:pt x="354" y="42"/>
                  </a:cubicBezTo>
                  <a:cubicBezTo>
                    <a:pt x="354" y="42"/>
                    <a:pt x="354" y="42"/>
                    <a:pt x="354" y="42"/>
                  </a:cubicBezTo>
                  <a:cubicBezTo>
                    <a:pt x="354" y="41"/>
                    <a:pt x="354" y="41"/>
                    <a:pt x="354" y="41"/>
                  </a:cubicBezTo>
                  <a:cubicBezTo>
                    <a:pt x="354" y="40"/>
                    <a:pt x="354" y="40"/>
                    <a:pt x="354" y="40"/>
                  </a:cubicBezTo>
                  <a:cubicBezTo>
                    <a:pt x="354" y="40"/>
                    <a:pt x="354" y="40"/>
                    <a:pt x="354" y="40"/>
                  </a:cubicBezTo>
                  <a:cubicBezTo>
                    <a:pt x="353" y="39"/>
                    <a:pt x="353" y="39"/>
                    <a:pt x="353" y="39"/>
                  </a:cubicBezTo>
                  <a:cubicBezTo>
                    <a:pt x="353" y="38"/>
                    <a:pt x="353" y="38"/>
                    <a:pt x="353" y="38"/>
                  </a:cubicBezTo>
                  <a:cubicBezTo>
                    <a:pt x="352" y="37"/>
                    <a:pt x="352" y="37"/>
                    <a:pt x="352" y="37"/>
                  </a:cubicBezTo>
                  <a:cubicBezTo>
                    <a:pt x="351" y="38"/>
                    <a:pt x="351" y="38"/>
                    <a:pt x="351" y="38"/>
                  </a:cubicBezTo>
                  <a:cubicBezTo>
                    <a:pt x="350" y="38"/>
                    <a:pt x="350" y="38"/>
                    <a:pt x="350" y="38"/>
                  </a:cubicBezTo>
                  <a:cubicBezTo>
                    <a:pt x="350" y="39"/>
                    <a:pt x="350" y="39"/>
                    <a:pt x="350" y="39"/>
                  </a:cubicBezTo>
                  <a:cubicBezTo>
                    <a:pt x="351" y="40"/>
                    <a:pt x="351" y="40"/>
                    <a:pt x="351" y="40"/>
                  </a:cubicBezTo>
                  <a:cubicBezTo>
                    <a:pt x="351" y="40"/>
                    <a:pt x="351" y="40"/>
                    <a:pt x="351" y="40"/>
                  </a:cubicBezTo>
                  <a:cubicBezTo>
                    <a:pt x="351" y="41"/>
                    <a:pt x="351" y="41"/>
                    <a:pt x="351" y="41"/>
                  </a:cubicBezTo>
                  <a:cubicBezTo>
                    <a:pt x="352" y="41"/>
                    <a:pt x="352" y="41"/>
                    <a:pt x="352" y="41"/>
                  </a:cubicBezTo>
                  <a:cubicBezTo>
                    <a:pt x="353" y="42"/>
                    <a:pt x="353" y="42"/>
                    <a:pt x="353" y="42"/>
                  </a:cubicBezTo>
                  <a:cubicBezTo>
                    <a:pt x="353" y="42"/>
                    <a:pt x="353" y="42"/>
                    <a:pt x="353" y="42"/>
                  </a:cubicBezTo>
                  <a:close/>
                  <a:moveTo>
                    <a:pt x="356" y="48"/>
                  </a:moveTo>
                  <a:cubicBezTo>
                    <a:pt x="357" y="48"/>
                    <a:pt x="357" y="48"/>
                    <a:pt x="357" y="48"/>
                  </a:cubicBezTo>
                  <a:cubicBezTo>
                    <a:pt x="357" y="47"/>
                    <a:pt x="357" y="47"/>
                    <a:pt x="357" y="47"/>
                  </a:cubicBezTo>
                  <a:cubicBezTo>
                    <a:pt x="359" y="47"/>
                    <a:pt x="359" y="47"/>
                    <a:pt x="359" y="47"/>
                  </a:cubicBezTo>
                  <a:cubicBezTo>
                    <a:pt x="360" y="47"/>
                    <a:pt x="360" y="47"/>
                    <a:pt x="360" y="47"/>
                  </a:cubicBezTo>
                  <a:cubicBezTo>
                    <a:pt x="362" y="47"/>
                    <a:pt x="362" y="47"/>
                    <a:pt x="362" y="47"/>
                  </a:cubicBezTo>
                  <a:cubicBezTo>
                    <a:pt x="363" y="47"/>
                    <a:pt x="363" y="47"/>
                    <a:pt x="363" y="47"/>
                  </a:cubicBezTo>
                  <a:cubicBezTo>
                    <a:pt x="365" y="47"/>
                    <a:pt x="365" y="47"/>
                    <a:pt x="365" y="47"/>
                  </a:cubicBezTo>
                  <a:cubicBezTo>
                    <a:pt x="366" y="46"/>
                    <a:pt x="366" y="46"/>
                    <a:pt x="366" y="46"/>
                  </a:cubicBezTo>
                  <a:cubicBezTo>
                    <a:pt x="367" y="46"/>
                    <a:pt x="367" y="46"/>
                    <a:pt x="367" y="46"/>
                  </a:cubicBezTo>
                  <a:cubicBezTo>
                    <a:pt x="368" y="46"/>
                    <a:pt x="368" y="46"/>
                    <a:pt x="368" y="46"/>
                  </a:cubicBezTo>
                  <a:cubicBezTo>
                    <a:pt x="369" y="46"/>
                    <a:pt x="369" y="46"/>
                    <a:pt x="369" y="46"/>
                  </a:cubicBezTo>
                  <a:cubicBezTo>
                    <a:pt x="368" y="45"/>
                    <a:pt x="368" y="45"/>
                    <a:pt x="368" y="45"/>
                  </a:cubicBezTo>
                  <a:cubicBezTo>
                    <a:pt x="368" y="44"/>
                    <a:pt x="368" y="44"/>
                    <a:pt x="368" y="44"/>
                  </a:cubicBezTo>
                  <a:cubicBezTo>
                    <a:pt x="367" y="43"/>
                    <a:pt x="367" y="43"/>
                    <a:pt x="367" y="43"/>
                  </a:cubicBezTo>
                  <a:cubicBezTo>
                    <a:pt x="365" y="42"/>
                    <a:pt x="365" y="42"/>
                    <a:pt x="365" y="42"/>
                  </a:cubicBezTo>
                  <a:cubicBezTo>
                    <a:pt x="364" y="42"/>
                    <a:pt x="364" y="42"/>
                    <a:pt x="364" y="42"/>
                  </a:cubicBezTo>
                  <a:cubicBezTo>
                    <a:pt x="363" y="41"/>
                    <a:pt x="363" y="41"/>
                    <a:pt x="363" y="41"/>
                  </a:cubicBezTo>
                  <a:cubicBezTo>
                    <a:pt x="362" y="41"/>
                    <a:pt x="362" y="41"/>
                    <a:pt x="362" y="41"/>
                  </a:cubicBezTo>
                  <a:cubicBezTo>
                    <a:pt x="361" y="41"/>
                    <a:pt x="361" y="41"/>
                    <a:pt x="361" y="41"/>
                  </a:cubicBezTo>
                  <a:cubicBezTo>
                    <a:pt x="360" y="41"/>
                    <a:pt x="360" y="41"/>
                    <a:pt x="360" y="41"/>
                  </a:cubicBezTo>
                  <a:cubicBezTo>
                    <a:pt x="359" y="40"/>
                    <a:pt x="359" y="40"/>
                    <a:pt x="359" y="40"/>
                  </a:cubicBezTo>
                  <a:cubicBezTo>
                    <a:pt x="358" y="40"/>
                    <a:pt x="358" y="40"/>
                    <a:pt x="358" y="40"/>
                  </a:cubicBezTo>
                  <a:cubicBezTo>
                    <a:pt x="358" y="41"/>
                    <a:pt x="358" y="41"/>
                    <a:pt x="358" y="41"/>
                  </a:cubicBezTo>
                  <a:cubicBezTo>
                    <a:pt x="357" y="43"/>
                    <a:pt x="357" y="43"/>
                    <a:pt x="357" y="43"/>
                  </a:cubicBezTo>
                  <a:cubicBezTo>
                    <a:pt x="357" y="43"/>
                    <a:pt x="357" y="43"/>
                    <a:pt x="357" y="43"/>
                  </a:cubicBezTo>
                  <a:cubicBezTo>
                    <a:pt x="357" y="45"/>
                    <a:pt x="357" y="45"/>
                    <a:pt x="357" y="45"/>
                  </a:cubicBezTo>
                  <a:cubicBezTo>
                    <a:pt x="356" y="47"/>
                    <a:pt x="356" y="47"/>
                    <a:pt x="356" y="47"/>
                  </a:cubicBezTo>
                  <a:cubicBezTo>
                    <a:pt x="355" y="48"/>
                    <a:pt x="355" y="48"/>
                    <a:pt x="355" y="48"/>
                  </a:cubicBezTo>
                  <a:cubicBezTo>
                    <a:pt x="355" y="48"/>
                    <a:pt x="355" y="48"/>
                    <a:pt x="355" y="48"/>
                  </a:cubicBezTo>
                  <a:cubicBezTo>
                    <a:pt x="356" y="48"/>
                    <a:pt x="356" y="48"/>
                    <a:pt x="356" y="48"/>
                  </a:cubicBezTo>
                  <a:close/>
                  <a:moveTo>
                    <a:pt x="335" y="44"/>
                  </a:moveTo>
                  <a:cubicBezTo>
                    <a:pt x="335" y="45"/>
                    <a:pt x="335" y="45"/>
                    <a:pt x="335" y="45"/>
                  </a:cubicBezTo>
                  <a:cubicBezTo>
                    <a:pt x="336" y="46"/>
                    <a:pt x="336" y="46"/>
                    <a:pt x="336" y="46"/>
                  </a:cubicBezTo>
                  <a:cubicBezTo>
                    <a:pt x="337" y="46"/>
                    <a:pt x="337" y="46"/>
                    <a:pt x="337" y="46"/>
                  </a:cubicBezTo>
                  <a:cubicBezTo>
                    <a:pt x="337" y="46"/>
                    <a:pt x="337" y="46"/>
                    <a:pt x="337" y="46"/>
                  </a:cubicBezTo>
                  <a:cubicBezTo>
                    <a:pt x="339" y="46"/>
                    <a:pt x="339" y="46"/>
                    <a:pt x="339" y="46"/>
                  </a:cubicBezTo>
                  <a:cubicBezTo>
                    <a:pt x="339" y="47"/>
                    <a:pt x="339" y="47"/>
                    <a:pt x="339" y="47"/>
                  </a:cubicBezTo>
                  <a:cubicBezTo>
                    <a:pt x="340" y="47"/>
                    <a:pt x="340" y="47"/>
                    <a:pt x="340" y="47"/>
                  </a:cubicBezTo>
                  <a:cubicBezTo>
                    <a:pt x="340" y="47"/>
                    <a:pt x="340" y="47"/>
                    <a:pt x="340" y="47"/>
                  </a:cubicBezTo>
                  <a:cubicBezTo>
                    <a:pt x="339" y="46"/>
                    <a:pt x="339" y="46"/>
                    <a:pt x="339" y="46"/>
                  </a:cubicBezTo>
                  <a:cubicBezTo>
                    <a:pt x="338" y="45"/>
                    <a:pt x="338" y="45"/>
                    <a:pt x="338" y="45"/>
                  </a:cubicBezTo>
                  <a:cubicBezTo>
                    <a:pt x="337" y="45"/>
                    <a:pt x="337" y="45"/>
                    <a:pt x="337" y="45"/>
                  </a:cubicBezTo>
                  <a:cubicBezTo>
                    <a:pt x="336" y="44"/>
                    <a:pt x="336" y="44"/>
                    <a:pt x="336" y="44"/>
                  </a:cubicBezTo>
                  <a:cubicBezTo>
                    <a:pt x="335" y="44"/>
                    <a:pt x="335" y="44"/>
                    <a:pt x="335" y="44"/>
                  </a:cubicBezTo>
                  <a:cubicBezTo>
                    <a:pt x="335" y="44"/>
                    <a:pt x="335" y="44"/>
                    <a:pt x="335" y="44"/>
                  </a:cubicBezTo>
                  <a:close/>
                  <a:moveTo>
                    <a:pt x="363" y="70"/>
                  </a:moveTo>
                  <a:cubicBezTo>
                    <a:pt x="364" y="71"/>
                    <a:pt x="364" y="71"/>
                    <a:pt x="364" y="71"/>
                  </a:cubicBezTo>
                  <a:cubicBezTo>
                    <a:pt x="365" y="71"/>
                    <a:pt x="365" y="71"/>
                    <a:pt x="365" y="71"/>
                  </a:cubicBezTo>
                  <a:cubicBezTo>
                    <a:pt x="365" y="71"/>
                    <a:pt x="365" y="71"/>
                    <a:pt x="365" y="71"/>
                  </a:cubicBezTo>
                  <a:cubicBezTo>
                    <a:pt x="366" y="70"/>
                    <a:pt x="366" y="70"/>
                    <a:pt x="366" y="70"/>
                  </a:cubicBezTo>
                  <a:cubicBezTo>
                    <a:pt x="366" y="70"/>
                    <a:pt x="366" y="70"/>
                    <a:pt x="366" y="70"/>
                  </a:cubicBezTo>
                  <a:cubicBezTo>
                    <a:pt x="366" y="69"/>
                    <a:pt x="366" y="69"/>
                    <a:pt x="366" y="69"/>
                  </a:cubicBezTo>
                  <a:cubicBezTo>
                    <a:pt x="365" y="68"/>
                    <a:pt x="365" y="68"/>
                    <a:pt x="365" y="68"/>
                  </a:cubicBezTo>
                  <a:cubicBezTo>
                    <a:pt x="365" y="69"/>
                    <a:pt x="365" y="69"/>
                    <a:pt x="365" y="69"/>
                  </a:cubicBezTo>
                  <a:cubicBezTo>
                    <a:pt x="365" y="69"/>
                    <a:pt x="365" y="69"/>
                    <a:pt x="365" y="69"/>
                  </a:cubicBezTo>
                  <a:cubicBezTo>
                    <a:pt x="364" y="70"/>
                    <a:pt x="364" y="70"/>
                    <a:pt x="364" y="70"/>
                  </a:cubicBezTo>
                  <a:cubicBezTo>
                    <a:pt x="364" y="70"/>
                    <a:pt x="363" y="70"/>
                    <a:pt x="363" y="70"/>
                  </a:cubicBezTo>
                  <a:close/>
                  <a:moveTo>
                    <a:pt x="462" y="63"/>
                  </a:moveTo>
                  <a:cubicBezTo>
                    <a:pt x="462" y="63"/>
                    <a:pt x="462" y="63"/>
                    <a:pt x="462" y="63"/>
                  </a:cubicBezTo>
                  <a:cubicBezTo>
                    <a:pt x="463" y="62"/>
                    <a:pt x="463" y="62"/>
                    <a:pt x="463" y="62"/>
                  </a:cubicBezTo>
                  <a:cubicBezTo>
                    <a:pt x="462" y="62"/>
                    <a:pt x="462" y="62"/>
                    <a:pt x="462" y="62"/>
                  </a:cubicBezTo>
                  <a:cubicBezTo>
                    <a:pt x="462" y="62"/>
                    <a:pt x="462" y="62"/>
                    <a:pt x="462" y="62"/>
                  </a:cubicBezTo>
                  <a:cubicBezTo>
                    <a:pt x="462" y="62"/>
                    <a:pt x="462" y="62"/>
                    <a:pt x="462" y="62"/>
                  </a:cubicBezTo>
                  <a:cubicBezTo>
                    <a:pt x="462" y="63"/>
                    <a:pt x="462" y="63"/>
                    <a:pt x="462" y="63"/>
                  </a:cubicBezTo>
                  <a:close/>
                  <a:moveTo>
                    <a:pt x="461" y="64"/>
                  </a:moveTo>
                  <a:cubicBezTo>
                    <a:pt x="462" y="64"/>
                    <a:pt x="462" y="64"/>
                    <a:pt x="462" y="64"/>
                  </a:cubicBezTo>
                  <a:cubicBezTo>
                    <a:pt x="462" y="63"/>
                    <a:pt x="462" y="63"/>
                    <a:pt x="462" y="63"/>
                  </a:cubicBezTo>
                  <a:cubicBezTo>
                    <a:pt x="461" y="62"/>
                    <a:pt x="461" y="62"/>
                    <a:pt x="461" y="62"/>
                  </a:cubicBezTo>
                  <a:cubicBezTo>
                    <a:pt x="461" y="62"/>
                    <a:pt x="461" y="62"/>
                    <a:pt x="461" y="62"/>
                  </a:cubicBezTo>
                  <a:cubicBezTo>
                    <a:pt x="461" y="63"/>
                    <a:pt x="461" y="63"/>
                    <a:pt x="461" y="63"/>
                  </a:cubicBezTo>
                  <a:cubicBezTo>
                    <a:pt x="461" y="64"/>
                    <a:pt x="461" y="64"/>
                    <a:pt x="461" y="64"/>
                  </a:cubicBezTo>
                  <a:close/>
                  <a:moveTo>
                    <a:pt x="461" y="64"/>
                  </a:moveTo>
                  <a:cubicBezTo>
                    <a:pt x="461" y="65"/>
                    <a:pt x="461" y="65"/>
                    <a:pt x="461" y="65"/>
                  </a:cubicBezTo>
                  <a:cubicBezTo>
                    <a:pt x="462" y="66"/>
                    <a:pt x="462" y="66"/>
                    <a:pt x="462" y="66"/>
                  </a:cubicBezTo>
                  <a:cubicBezTo>
                    <a:pt x="462" y="65"/>
                    <a:pt x="462" y="65"/>
                    <a:pt x="462" y="65"/>
                  </a:cubicBezTo>
                  <a:cubicBezTo>
                    <a:pt x="462" y="64"/>
                    <a:pt x="462" y="64"/>
                    <a:pt x="462" y="64"/>
                  </a:cubicBezTo>
                  <a:cubicBezTo>
                    <a:pt x="461" y="64"/>
                    <a:pt x="461" y="64"/>
                    <a:pt x="461" y="64"/>
                  </a:cubicBezTo>
                  <a:cubicBezTo>
                    <a:pt x="461" y="64"/>
                    <a:pt x="461" y="64"/>
                    <a:pt x="461" y="64"/>
                  </a:cubicBezTo>
                  <a:cubicBezTo>
                    <a:pt x="461" y="64"/>
                    <a:pt x="461" y="64"/>
                    <a:pt x="461" y="64"/>
                  </a:cubicBezTo>
                  <a:close/>
                  <a:moveTo>
                    <a:pt x="458" y="63"/>
                  </a:moveTo>
                  <a:cubicBezTo>
                    <a:pt x="459" y="64"/>
                    <a:pt x="459" y="64"/>
                    <a:pt x="459" y="64"/>
                  </a:cubicBezTo>
                  <a:cubicBezTo>
                    <a:pt x="460" y="65"/>
                    <a:pt x="460" y="65"/>
                    <a:pt x="460" y="65"/>
                  </a:cubicBezTo>
                  <a:cubicBezTo>
                    <a:pt x="460" y="64"/>
                    <a:pt x="460" y="64"/>
                    <a:pt x="460" y="64"/>
                  </a:cubicBezTo>
                  <a:cubicBezTo>
                    <a:pt x="460" y="64"/>
                    <a:pt x="460" y="64"/>
                    <a:pt x="460" y="64"/>
                  </a:cubicBezTo>
                  <a:cubicBezTo>
                    <a:pt x="460" y="63"/>
                    <a:pt x="460" y="63"/>
                    <a:pt x="460" y="63"/>
                  </a:cubicBezTo>
                  <a:cubicBezTo>
                    <a:pt x="459" y="63"/>
                    <a:pt x="459" y="63"/>
                    <a:pt x="459" y="63"/>
                  </a:cubicBezTo>
                  <a:cubicBezTo>
                    <a:pt x="459" y="63"/>
                    <a:pt x="459" y="63"/>
                    <a:pt x="459" y="63"/>
                  </a:cubicBezTo>
                  <a:cubicBezTo>
                    <a:pt x="458" y="63"/>
                    <a:pt x="458" y="63"/>
                    <a:pt x="458" y="63"/>
                  </a:cubicBezTo>
                  <a:close/>
                  <a:moveTo>
                    <a:pt x="483" y="54"/>
                  </a:moveTo>
                  <a:cubicBezTo>
                    <a:pt x="484" y="55"/>
                    <a:pt x="484" y="55"/>
                    <a:pt x="484" y="55"/>
                  </a:cubicBezTo>
                  <a:cubicBezTo>
                    <a:pt x="485" y="54"/>
                    <a:pt x="485" y="54"/>
                    <a:pt x="485" y="54"/>
                  </a:cubicBezTo>
                  <a:cubicBezTo>
                    <a:pt x="486" y="54"/>
                    <a:pt x="486" y="54"/>
                    <a:pt x="486" y="54"/>
                  </a:cubicBezTo>
                  <a:cubicBezTo>
                    <a:pt x="485" y="53"/>
                    <a:pt x="485" y="53"/>
                    <a:pt x="485" y="53"/>
                  </a:cubicBezTo>
                  <a:cubicBezTo>
                    <a:pt x="485" y="52"/>
                    <a:pt x="485" y="52"/>
                    <a:pt x="485" y="52"/>
                  </a:cubicBezTo>
                  <a:cubicBezTo>
                    <a:pt x="485" y="52"/>
                    <a:pt x="485" y="52"/>
                    <a:pt x="485" y="52"/>
                  </a:cubicBezTo>
                  <a:cubicBezTo>
                    <a:pt x="485" y="51"/>
                    <a:pt x="485" y="51"/>
                    <a:pt x="485" y="51"/>
                  </a:cubicBezTo>
                  <a:cubicBezTo>
                    <a:pt x="484" y="50"/>
                    <a:pt x="484" y="50"/>
                    <a:pt x="484" y="50"/>
                  </a:cubicBezTo>
                  <a:cubicBezTo>
                    <a:pt x="484" y="51"/>
                    <a:pt x="484" y="51"/>
                    <a:pt x="484" y="51"/>
                  </a:cubicBezTo>
                  <a:cubicBezTo>
                    <a:pt x="483" y="51"/>
                    <a:pt x="483" y="51"/>
                    <a:pt x="483" y="51"/>
                  </a:cubicBezTo>
                  <a:cubicBezTo>
                    <a:pt x="482" y="50"/>
                    <a:pt x="482" y="50"/>
                    <a:pt x="482" y="50"/>
                  </a:cubicBezTo>
                  <a:cubicBezTo>
                    <a:pt x="481" y="50"/>
                    <a:pt x="481" y="50"/>
                    <a:pt x="481" y="50"/>
                  </a:cubicBezTo>
                  <a:cubicBezTo>
                    <a:pt x="481" y="51"/>
                    <a:pt x="481" y="51"/>
                    <a:pt x="481" y="51"/>
                  </a:cubicBezTo>
                  <a:cubicBezTo>
                    <a:pt x="480" y="51"/>
                    <a:pt x="480" y="51"/>
                    <a:pt x="480" y="51"/>
                  </a:cubicBezTo>
                  <a:cubicBezTo>
                    <a:pt x="481" y="51"/>
                    <a:pt x="481" y="51"/>
                    <a:pt x="481" y="51"/>
                  </a:cubicBezTo>
                  <a:cubicBezTo>
                    <a:pt x="480" y="51"/>
                    <a:pt x="480" y="51"/>
                    <a:pt x="480" y="51"/>
                  </a:cubicBezTo>
                  <a:cubicBezTo>
                    <a:pt x="480" y="52"/>
                    <a:pt x="480" y="52"/>
                    <a:pt x="480" y="52"/>
                  </a:cubicBezTo>
                  <a:cubicBezTo>
                    <a:pt x="480" y="53"/>
                    <a:pt x="480" y="53"/>
                    <a:pt x="480" y="53"/>
                  </a:cubicBezTo>
                  <a:cubicBezTo>
                    <a:pt x="480" y="53"/>
                    <a:pt x="480" y="53"/>
                    <a:pt x="480" y="53"/>
                  </a:cubicBezTo>
                  <a:cubicBezTo>
                    <a:pt x="481" y="53"/>
                    <a:pt x="481" y="53"/>
                    <a:pt x="481" y="53"/>
                  </a:cubicBezTo>
                  <a:cubicBezTo>
                    <a:pt x="482" y="54"/>
                    <a:pt x="482" y="54"/>
                    <a:pt x="482" y="54"/>
                  </a:cubicBezTo>
                  <a:cubicBezTo>
                    <a:pt x="483" y="54"/>
                    <a:pt x="483" y="54"/>
                    <a:pt x="483" y="54"/>
                  </a:cubicBezTo>
                  <a:close/>
                  <a:moveTo>
                    <a:pt x="489" y="52"/>
                  </a:moveTo>
                  <a:cubicBezTo>
                    <a:pt x="489" y="52"/>
                    <a:pt x="489" y="52"/>
                    <a:pt x="489" y="52"/>
                  </a:cubicBezTo>
                  <a:cubicBezTo>
                    <a:pt x="489" y="51"/>
                    <a:pt x="489" y="51"/>
                    <a:pt x="489" y="51"/>
                  </a:cubicBezTo>
                  <a:cubicBezTo>
                    <a:pt x="489" y="52"/>
                    <a:pt x="489" y="52"/>
                    <a:pt x="489" y="52"/>
                  </a:cubicBezTo>
                  <a:cubicBezTo>
                    <a:pt x="488" y="52"/>
                    <a:pt x="488" y="52"/>
                    <a:pt x="488" y="52"/>
                  </a:cubicBezTo>
                  <a:cubicBezTo>
                    <a:pt x="489" y="52"/>
                    <a:pt x="489" y="52"/>
                    <a:pt x="489" y="52"/>
                  </a:cubicBezTo>
                  <a:close/>
                  <a:moveTo>
                    <a:pt x="495" y="267"/>
                  </a:moveTo>
                  <a:cubicBezTo>
                    <a:pt x="495" y="267"/>
                    <a:pt x="495" y="267"/>
                    <a:pt x="495" y="267"/>
                  </a:cubicBezTo>
                  <a:cubicBezTo>
                    <a:pt x="495" y="266"/>
                    <a:pt x="495" y="266"/>
                    <a:pt x="495" y="266"/>
                  </a:cubicBezTo>
                  <a:cubicBezTo>
                    <a:pt x="494" y="265"/>
                    <a:pt x="494" y="265"/>
                    <a:pt x="494" y="265"/>
                  </a:cubicBezTo>
                  <a:cubicBezTo>
                    <a:pt x="494" y="264"/>
                    <a:pt x="494" y="264"/>
                    <a:pt x="494" y="264"/>
                  </a:cubicBezTo>
                  <a:cubicBezTo>
                    <a:pt x="494" y="263"/>
                    <a:pt x="494" y="263"/>
                    <a:pt x="494" y="263"/>
                  </a:cubicBezTo>
                  <a:cubicBezTo>
                    <a:pt x="495" y="262"/>
                    <a:pt x="495" y="262"/>
                    <a:pt x="495" y="262"/>
                  </a:cubicBezTo>
                  <a:cubicBezTo>
                    <a:pt x="496" y="262"/>
                    <a:pt x="496" y="262"/>
                    <a:pt x="496" y="262"/>
                  </a:cubicBezTo>
                  <a:cubicBezTo>
                    <a:pt x="496" y="263"/>
                    <a:pt x="496" y="263"/>
                    <a:pt x="496" y="263"/>
                  </a:cubicBezTo>
                  <a:cubicBezTo>
                    <a:pt x="496" y="263"/>
                    <a:pt x="496" y="263"/>
                    <a:pt x="496" y="263"/>
                  </a:cubicBezTo>
                  <a:cubicBezTo>
                    <a:pt x="498" y="263"/>
                    <a:pt x="498" y="263"/>
                    <a:pt x="498" y="263"/>
                  </a:cubicBezTo>
                  <a:cubicBezTo>
                    <a:pt x="498" y="263"/>
                    <a:pt x="498" y="263"/>
                    <a:pt x="498" y="263"/>
                  </a:cubicBezTo>
                  <a:cubicBezTo>
                    <a:pt x="498" y="263"/>
                    <a:pt x="498" y="263"/>
                    <a:pt x="498" y="263"/>
                  </a:cubicBezTo>
                  <a:cubicBezTo>
                    <a:pt x="499" y="263"/>
                    <a:pt x="499" y="263"/>
                    <a:pt x="499" y="263"/>
                  </a:cubicBezTo>
                  <a:cubicBezTo>
                    <a:pt x="498" y="263"/>
                    <a:pt x="498" y="263"/>
                    <a:pt x="498" y="263"/>
                  </a:cubicBezTo>
                  <a:cubicBezTo>
                    <a:pt x="498" y="264"/>
                    <a:pt x="498" y="264"/>
                    <a:pt x="498" y="264"/>
                  </a:cubicBezTo>
                  <a:cubicBezTo>
                    <a:pt x="499" y="265"/>
                    <a:pt x="499" y="265"/>
                    <a:pt x="499" y="265"/>
                  </a:cubicBezTo>
                  <a:cubicBezTo>
                    <a:pt x="500" y="265"/>
                    <a:pt x="500" y="265"/>
                    <a:pt x="500" y="265"/>
                  </a:cubicBezTo>
                  <a:cubicBezTo>
                    <a:pt x="500" y="266"/>
                    <a:pt x="500" y="266"/>
                    <a:pt x="500" y="266"/>
                  </a:cubicBezTo>
                  <a:cubicBezTo>
                    <a:pt x="500" y="265"/>
                    <a:pt x="500" y="265"/>
                    <a:pt x="500" y="265"/>
                  </a:cubicBezTo>
                  <a:cubicBezTo>
                    <a:pt x="500" y="265"/>
                    <a:pt x="500" y="265"/>
                    <a:pt x="500" y="265"/>
                  </a:cubicBezTo>
                  <a:cubicBezTo>
                    <a:pt x="500" y="264"/>
                    <a:pt x="500" y="264"/>
                    <a:pt x="500" y="264"/>
                  </a:cubicBezTo>
                  <a:cubicBezTo>
                    <a:pt x="500" y="263"/>
                    <a:pt x="500" y="263"/>
                    <a:pt x="500" y="263"/>
                  </a:cubicBezTo>
                  <a:cubicBezTo>
                    <a:pt x="499" y="263"/>
                    <a:pt x="499" y="263"/>
                    <a:pt x="499" y="263"/>
                  </a:cubicBezTo>
                  <a:cubicBezTo>
                    <a:pt x="499" y="261"/>
                    <a:pt x="499" y="261"/>
                    <a:pt x="499" y="261"/>
                  </a:cubicBezTo>
                  <a:cubicBezTo>
                    <a:pt x="499" y="261"/>
                    <a:pt x="499" y="261"/>
                    <a:pt x="499" y="261"/>
                  </a:cubicBezTo>
                  <a:cubicBezTo>
                    <a:pt x="498" y="261"/>
                    <a:pt x="498" y="261"/>
                    <a:pt x="498" y="261"/>
                  </a:cubicBezTo>
                  <a:cubicBezTo>
                    <a:pt x="497" y="261"/>
                    <a:pt x="497" y="261"/>
                    <a:pt x="497" y="261"/>
                  </a:cubicBezTo>
                  <a:cubicBezTo>
                    <a:pt x="496" y="260"/>
                    <a:pt x="496" y="260"/>
                    <a:pt x="496" y="260"/>
                  </a:cubicBezTo>
                  <a:cubicBezTo>
                    <a:pt x="496" y="259"/>
                    <a:pt x="496" y="259"/>
                    <a:pt x="496" y="259"/>
                  </a:cubicBezTo>
                  <a:cubicBezTo>
                    <a:pt x="495" y="258"/>
                    <a:pt x="495" y="258"/>
                    <a:pt x="495" y="258"/>
                  </a:cubicBezTo>
                  <a:cubicBezTo>
                    <a:pt x="494" y="257"/>
                    <a:pt x="494" y="257"/>
                    <a:pt x="494" y="257"/>
                  </a:cubicBezTo>
                  <a:cubicBezTo>
                    <a:pt x="494" y="257"/>
                    <a:pt x="494" y="257"/>
                    <a:pt x="494" y="257"/>
                  </a:cubicBezTo>
                  <a:cubicBezTo>
                    <a:pt x="493" y="256"/>
                    <a:pt x="493" y="256"/>
                    <a:pt x="493" y="256"/>
                  </a:cubicBezTo>
                  <a:cubicBezTo>
                    <a:pt x="493" y="255"/>
                    <a:pt x="493" y="255"/>
                    <a:pt x="493" y="255"/>
                  </a:cubicBezTo>
                  <a:cubicBezTo>
                    <a:pt x="492" y="254"/>
                    <a:pt x="492" y="254"/>
                    <a:pt x="492" y="254"/>
                  </a:cubicBezTo>
                  <a:cubicBezTo>
                    <a:pt x="492" y="253"/>
                    <a:pt x="492" y="253"/>
                    <a:pt x="492" y="253"/>
                  </a:cubicBezTo>
                  <a:cubicBezTo>
                    <a:pt x="492" y="252"/>
                    <a:pt x="492" y="252"/>
                    <a:pt x="492" y="252"/>
                  </a:cubicBezTo>
                  <a:cubicBezTo>
                    <a:pt x="491" y="250"/>
                    <a:pt x="491" y="250"/>
                    <a:pt x="491" y="250"/>
                  </a:cubicBezTo>
                  <a:cubicBezTo>
                    <a:pt x="491" y="249"/>
                    <a:pt x="491" y="249"/>
                    <a:pt x="491" y="249"/>
                  </a:cubicBezTo>
                  <a:cubicBezTo>
                    <a:pt x="491" y="248"/>
                    <a:pt x="491" y="248"/>
                    <a:pt x="491" y="248"/>
                  </a:cubicBezTo>
                  <a:cubicBezTo>
                    <a:pt x="491" y="247"/>
                    <a:pt x="491" y="247"/>
                    <a:pt x="491" y="247"/>
                  </a:cubicBezTo>
                  <a:cubicBezTo>
                    <a:pt x="490" y="246"/>
                    <a:pt x="490" y="246"/>
                    <a:pt x="490" y="246"/>
                  </a:cubicBezTo>
                  <a:cubicBezTo>
                    <a:pt x="491" y="246"/>
                    <a:pt x="491" y="246"/>
                    <a:pt x="491" y="246"/>
                  </a:cubicBezTo>
                  <a:cubicBezTo>
                    <a:pt x="491" y="245"/>
                    <a:pt x="491" y="245"/>
                    <a:pt x="491" y="245"/>
                  </a:cubicBezTo>
                  <a:cubicBezTo>
                    <a:pt x="491" y="245"/>
                    <a:pt x="491" y="245"/>
                    <a:pt x="491" y="245"/>
                  </a:cubicBezTo>
                  <a:cubicBezTo>
                    <a:pt x="491" y="245"/>
                    <a:pt x="491" y="245"/>
                    <a:pt x="491" y="245"/>
                  </a:cubicBezTo>
                  <a:cubicBezTo>
                    <a:pt x="492" y="245"/>
                    <a:pt x="492" y="245"/>
                    <a:pt x="492" y="245"/>
                  </a:cubicBezTo>
                  <a:cubicBezTo>
                    <a:pt x="493" y="245"/>
                    <a:pt x="493" y="245"/>
                    <a:pt x="493" y="245"/>
                  </a:cubicBezTo>
                  <a:cubicBezTo>
                    <a:pt x="494" y="245"/>
                    <a:pt x="494" y="245"/>
                    <a:pt x="494" y="245"/>
                  </a:cubicBezTo>
                  <a:cubicBezTo>
                    <a:pt x="495" y="245"/>
                    <a:pt x="495" y="245"/>
                    <a:pt x="495" y="245"/>
                  </a:cubicBezTo>
                  <a:cubicBezTo>
                    <a:pt x="495" y="246"/>
                    <a:pt x="495" y="246"/>
                    <a:pt x="495" y="246"/>
                  </a:cubicBezTo>
                  <a:cubicBezTo>
                    <a:pt x="496" y="247"/>
                    <a:pt x="496" y="247"/>
                    <a:pt x="496" y="247"/>
                  </a:cubicBezTo>
                  <a:cubicBezTo>
                    <a:pt x="497" y="247"/>
                    <a:pt x="497" y="247"/>
                    <a:pt x="497" y="247"/>
                  </a:cubicBezTo>
                  <a:cubicBezTo>
                    <a:pt x="498" y="248"/>
                    <a:pt x="498" y="248"/>
                    <a:pt x="498" y="248"/>
                  </a:cubicBezTo>
                  <a:cubicBezTo>
                    <a:pt x="499" y="248"/>
                    <a:pt x="499" y="248"/>
                    <a:pt x="499" y="248"/>
                  </a:cubicBezTo>
                  <a:cubicBezTo>
                    <a:pt x="498" y="247"/>
                    <a:pt x="498" y="247"/>
                    <a:pt x="498" y="247"/>
                  </a:cubicBezTo>
                  <a:cubicBezTo>
                    <a:pt x="497" y="246"/>
                    <a:pt x="497" y="246"/>
                    <a:pt x="497" y="246"/>
                  </a:cubicBezTo>
                  <a:cubicBezTo>
                    <a:pt x="496" y="246"/>
                    <a:pt x="496" y="246"/>
                    <a:pt x="496" y="246"/>
                  </a:cubicBezTo>
                  <a:cubicBezTo>
                    <a:pt x="495" y="244"/>
                    <a:pt x="495" y="244"/>
                    <a:pt x="495" y="244"/>
                  </a:cubicBezTo>
                  <a:cubicBezTo>
                    <a:pt x="494" y="243"/>
                    <a:pt x="494" y="243"/>
                    <a:pt x="494" y="243"/>
                  </a:cubicBezTo>
                  <a:cubicBezTo>
                    <a:pt x="494" y="243"/>
                    <a:pt x="494" y="243"/>
                    <a:pt x="494" y="243"/>
                  </a:cubicBezTo>
                  <a:cubicBezTo>
                    <a:pt x="494" y="243"/>
                    <a:pt x="494" y="243"/>
                    <a:pt x="494" y="243"/>
                  </a:cubicBezTo>
                  <a:cubicBezTo>
                    <a:pt x="493" y="241"/>
                    <a:pt x="493" y="241"/>
                    <a:pt x="493" y="241"/>
                  </a:cubicBezTo>
                  <a:cubicBezTo>
                    <a:pt x="493" y="240"/>
                    <a:pt x="493" y="240"/>
                    <a:pt x="493" y="240"/>
                  </a:cubicBezTo>
                  <a:cubicBezTo>
                    <a:pt x="492" y="240"/>
                    <a:pt x="492" y="240"/>
                    <a:pt x="492" y="240"/>
                  </a:cubicBezTo>
                  <a:cubicBezTo>
                    <a:pt x="492" y="239"/>
                    <a:pt x="492" y="239"/>
                    <a:pt x="492" y="239"/>
                  </a:cubicBezTo>
                  <a:cubicBezTo>
                    <a:pt x="491" y="238"/>
                    <a:pt x="491" y="238"/>
                    <a:pt x="491" y="238"/>
                  </a:cubicBezTo>
                  <a:cubicBezTo>
                    <a:pt x="489" y="236"/>
                    <a:pt x="489" y="236"/>
                    <a:pt x="489" y="236"/>
                  </a:cubicBezTo>
                  <a:cubicBezTo>
                    <a:pt x="489" y="235"/>
                    <a:pt x="489" y="235"/>
                    <a:pt x="489" y="235"/>
                  </a:cubicBezTo>
                  <a:cubicBezTo>
                    <a:pt x="488" y="233"/>
                    <a:pt x="488" y="233"/>
                    <a:pt x="488" y="233"/>
                  </a:cubicBezTo>
                  <a:cubicBezTo>
                    <a:pt x="487" y="232"/>
                    <a:pt x="487" y="232"/>
                    <a:pt x="487" y="232"/>
                  </a:cubicBezTo>
                  <a:cubicBezTo>
                    <a:pt x="486" y="231"/>
                    <a:pt x="486" y="231"/>
                    <a:pt x="486" y="231"/>
                  </a:cubicBezTo>
                  <a:cubicBezTo>
                    <a:pt x="486" y="230"/>
                    <a:pt x="486" y="230"/>
                    <a:pt x="486" y="230"/>
                  </a:cubicBezTo>
                  <a:cubicBezTo>
                    <a:pt x="486" y="230"/>
                    <a:pt x="486" y="230"/>
                    <a:pt x="486" y="230"/>
                  </a:cubicBezTo>
                  <a:cubicBezTo>
                    <a:pt x="485" y="229"/>
                    <a:pt x="485" y="229"/>
                    <a:pt x="485" y="229"/>
                  </a:cubicBezTo>
                  <a:cubicBezTo>
                    <a:pt x="485" y="230"/>
                    <a:pt x="485" y="230"/>
                    <a:pt x="485" y="230"/>
                  </a:cubicBezTo>
                  <a:cubicBezTo>
                    <a:pt x="485" y="230"/>
                    <a:pt x="485" y="230"/>
                    <a:pt x="485" y="230"/>
                  </a:cubicBezTo>
                  <a:cubicBezTo>
                    <a:pt x="484" y="229"/>
                    <a:pt x="484" y="229"/>
                    <a:pt x="484" y="229"/>
                  </a:cubicBezTo>
                  <a:cubicBezTo>
                    <a:pt x="485" y="229"/>
                    <a:pt x="485" y="229"/>
                    <a:pt x="485" y="229"/>
                  </a:cubicBezTo>
                  <a:cubicBezTo>
                    <a:pt x="484" y="228"/>
                    <a:pt x="484" y="228"/>
                    <a:pt x="484" y="228"/>
                  </a:cubicBezTo>
                  <a:cubicBezTo>
                    <a:pt x="483" y="228"/>
                    <a:pt x="483" y="228"/>
                    <a:pt x="483" y="228"/>
                  </a:cubicBezTo>
                  <a:cubicBezTo>
                    <a:pt x="483" y="227"/>
                    <a:pt x="483" y="227"/>
                    <a:pt x="483" y="227"/>
                  </a:cubicBezTo>
                  <a:cubicBezTo>
                    <a:pt x="482" y="226"/>
                    <a:pt x="482" y="226"/>
                    <a:pt x="482" y="226"/>
                  </a:cubicBezTo>
                  <a:cubicBezTo>
                    <a:pt x="482" y="225"/>
                    <a:pt x="482" y="225"/>
                    <a:pt x="482" y="225"/>
                  </a:cubicBezTo>
                  <a:cubicBezTo>
                    <a:pt x="482" y="224"/>
                    <a:pt x="482" y="224"/>
                    <a:pt x="482" y="224"/>
                  </a:cubicBezTo>
                  <a:cubicBezTo>
                    <a:pt x="482" y="224"/>
                    <a:pt x="482" y="224"/>
                    <a:pt x="482" y="224"/>
                  </a:cubicBezTo>
                  <a:cubicBezTo>
                    <a:pt x="482" y="224"/>
                    <a:pt x="482" y="224"/>
                    <a:pt x="482" y="224"/>
                  </a:cubicBezTo>
                  <a:cubicBezTo>
                    <a:pt x="482" y="223"/>
                    <a:pt x="482" y="223"/>
                    <a:pt x="482" y="223"/>
                  </a:cubicBezTo>
                  <a:cubicBezTo>
                    <a:pt x="482" y="221"/>
                    <a:pt x="482" y="221"/>
                    <a:pt x="482" y="221"/>
                  </a:cubicBezTo>
                  <a:cubicBezTo>
                    <a:pt x="481" y="220"/>
                    <a:pt x="481" y="220"/>
                    <a:pt x="481" y="220"/>
                  </a:cubicBezTo>
                  <a:cubicBezTo>
                    <a:pt x="480" y="220"/>
                    <a:pt x="480" y="220"/>
                    <a:pt x="480" y="220"/>
                  </a:cubicBezTo>
                  <a:cubicBezTo>
                    <a:pt x="480" y="219"/>
                    <a:pt x="480" y="219"/>
                    <a:pt x="480" y="219"/>
                  </a:cubicBezTo>
                  <a:cubicBezTo>
                    <a:pt x="479" y="219"/>
                    <a:pt x="479" y="219"/>
                    <a:pt x="479" y="219"/>
                  </a:cubicBezTo>
                  <a:cubicBezTo>
                    <a:pt x="479" y="218"/>
                    <a:pt x="479" y="218"/>
                    <a:pt x="479" y="218"/>
                  </a:cubicBezTo>
                  <a:cubicBezTo>
                    <a:pt x="479" y="218"/>
                    <a:pt x="479" y="218"/>
                    <a:pt x="479" y="218"/>
                  </a:cubicBezTo>
                  <a:cubicBezTo>
                    <a:pt x="479" y="218"/>
                    <a:pt x="479" y="218"/>
                    <a:pt x="479" y="218"/>
                  </a:cubicBezTo>
                  <a:cubicBezTo>
                    <a:pt x="480" y="218"/>
                    <a:pt x="480" y="218"/>
                    <a:pt x="480" y="218"/>
                  </a:cubicBezTo>
                  <a:cubicBezTo>
                    <a:pt x="481" y="219"/>
                    <a:pt x="481" y="219"/>
                    <a:pt x="481" y="219"/>
                  </a:cubicBezTo>
                  <a:cubicBezTo>
                    <a:pt x="481" y="218"/>
                    <a:pt x="481" y="218"/>
                    <a:pt x="481" y="218"/>
                  </a:cubicBezTo>
                  <a:cubicBezTo>
                    <a:pt x="480" y="217"/>
                    <a:pt x="480" y="217"/>
                    <a:pt x="480" y="217"/>
                  </a:cubicBezTo>
                  <a:cubicBezTo>
                    <a:pt x="479" y="216"/>
                    <a:pt x="479" y="216"/>
                    <a:pt x="479" y="216"/>
                  </a:cubicBezTo>
                  <a:cubicBezTo>
                    <a:pt x="478" y="216"/>
                    <a:pt x="478" y="216"/>
                    <a:pt x="478" y="216"/>
                  </a:cubicBezTo>
                  <a:cubicBezTo>
                    <a:pt x="478" y="215"/>
                    <a:pt x="478" y="215"/>
                    <a:pt x="478" y="215"/>
                  </a:cubicBezTo>
                  <a:cubicBezTo>
                    <a:pt x="476" y="214"/>
                    <a:pt x="476" y="214"/>
                    <a:pt x="476" y="214"/>
                  </a:cubicBezTo>
                  <a:cubicBezTo>
                    <a:pt x="476" y="213"/>
                    <a:pt x="476" y="213"/>
                    <a:pt x="476" y="213"/>
                  </a:cubicBezTo>
                  <a:cubicBezTo>
                    <a:pt x="476" y="212"/>
                    <a:pt x="476" y="212"/>
                    <a:pt x="476" y="212"/>
                  </a:cubicBezTo>
                  <a:cubicBezTo>
                    <a:pt x="475" y="211"/>
                    <a:pt x="475" y="211"/>
                    <a:pt x="475" y="211"/>
                  </a:cubicBezTo>
                  <a:cubicBezTo>
                    <a:pt x="474" y="211"/>
                    <a:pt x="474" y="211"/>
                    <a:pt x="474" y="211"/>
                  </a:cubicBezTo>
                  <a:cubicBezTo>
                    <a:pt x="473" y="210"/>
                    <a:pt x="473" y="210"/>
                    <a:pt x="473" y="210"/>
                  </a:cubicBezTo>
                  <a:cubicBezTo>
                    <a:pt x="473" y="209"/>
                    <a:pt x="473" y="209"/>
                    <a:pt x="473" y="209"/>
                  </a:cubicBezTo>
                  <a:cubicBezTo>
                    <a:pt x="473" y="210"/>
                    <a:pt x="473" y="210"/>
                    <a:pt x="473" y="210"/>
                  </a:cubicBezTo>
                  <a:cubicBezTo>
                    <a:pt x="473" y="210"/>
                    <a:pt x="473" y="210"/>
                    <a:pt x="473" y="210"/>
                  </a:cubicBezTo>
                  <a:cubicBezTo>
                    <a:pt x="473" y="211"/>
                    <a:pt x="473" y="211"/>
                    <a:pt x="473" y="211"/>
                  </a:cubicBezTo>
                  <a:cubicBezTo>
                    <a:pt x="472" y="211"/>
                    <a:pt x="472" y="211"/>
                    <a:pt x="472" y="211"/>
                  </a:cubicBezTo>
                  <a:cubicBezTo>
                    <a:pt x="472" y="211"/>
                    <a:pt x="472" y="211"/>
                    <a:pt x="472" y="211"/>
                  </a:cubicBezTo>
                  <a:cubicBezTo>
                    <a:pt x="471" y="211"/>
                    <a:pt x="471" y="211"/>
                    <a:pt x="471" y="211"/>
                  </a:cubicBezTo>
                  <a:cubicBezTo>
                    <a:pt x="472" y="212"/>
                    <a:pt x="472" y="212"/>
                    <a:pt x="472" y="212"/>
                  </a:cubicBezTo>
                  <a:cubicBezTo>
                    <a:pt x="474" y="212"/>
                    <a:pt x="474" y="212"/>
                    <a:pt x="474" y="212"/>
                  </a:cubicBezTo>
                  <a:cubicBezTo>
                    <a:pt x="474" y="213"/>
                    <a:pt x="474" y="213"/>
                    <a:pt x="474" y="213"/>
                  </a:cubicBezTo>
                  <a:cubicBezTo>
                    <a:pt x="474" y="214"/>
                    <a:pt x="474" y="214"/>
                    <a:pt x="474" y="214"/>
                  </a:cubicBezTo>
                  <a:cubicBezTo>
                    <a:pt x="474" y="214"/>
                    <a:pt x="474" y="214"/>
                    <a:pt x="474" y="214"/>
                  </a:cubicBezTo>
                  <a:cubicBezTo>
                    <a:pt x="475" y="214"/>
                    <a:pt x="475" y="214"/>
                    <a:pt x="475" y="214"/>
                  </a:cubicBezTo>
                  <a:cubicBezTo>
                    <a:pt x="475" y="214"/>
                    <a:pt x="475" y="214"/>
                    <a:pt x="475" y="214"/>
                  </a:cubicBezTo>
                  <a:cubicBezTo>
                    <a:pt x="475" y="215"/>
                    <a:pt x="475" y="215"/>
                    <a:pt x="475" y="215"/>
                  </a:cubicBezTo>
                  <a:cubicBezTo>
                    <a:pt x="474" y="215"/>
                    <a:pt x="474" y="215"/>
                    <a:pt x="474" y="215"/>
                  </a:cubicBezTo>
                  <a:cubicBezTo>
                    <a:pt x="474" y="215"/>
                    <a:pt x="474" y="215"/>
                    <a:pt x="474" y="215"/>
                  </a:cubicBezTo>
                  <a:cubicBezTo>
                    <a:pt x="475" y="215"/>
                    <a:pt x="475" y="215"/>
                    <a:pt x="475" y="215"/>
                  </a:cubicBezTo>
                  <a:cubicBezTo>
                    <a:pt x="475" y="216"/>
                    <a:pt x="475" y="216"/>
                    <a:pt x="475" y="216"/>
                  </a:cubicBezTo>
                  <a:cubicBezTo>
                    <a:pt x="475" y="216"/>
                    <a:pt x="475" y="216"/>
                    <a:pt x="475" y="216"/>
                  </a:cubicBezTo>
                  <a:cubicBezTo>
                    <a:pt x="474" y="216"/>
                    <a:pt x="474" y="216"/>
                    <a:pt x="474" y="216"/>
                  </a:cubicBezTo>
                  <a:cubicBezTo>
                    <a:pt x="473" y="216"/>
                    <a:pt x="473" y="216"/>
                    <a:pt x="473" y="216"/>
                  </a:cubicBezTo>
                  <a:cubicBezTo>
                    <a:pt x="473" y="216"/>
                    <a:pt x="473" y="216"/>
                    <a:pt x="473" y="216"/>
                  </a:cubicBezTo>
                  <a:cubicBezTo>
                    <a:pt x="472" y="217"/>
                    <a:pt x="472" y="217"/>
                    <a:pt x="472" y="217"/>
                  </a:cubicBezTo>
                  <a:cubicBezTo>
                    <a:pt x="473" y="218"/>
                    <a:pt x="473" y="218"/>
                    <a:pt x="473" y="218"/>
                  </a:cubicBezTo>
                  <a:cubicBezTo>
                    <a:pt x="473" y="219"/>
                    <a:pt x="473" y="219"/>
                    <a:pt x="473" y="219"/>
                  </a:cubicBezTo>
                  <a:cubicBezTo>
                    <a:pt x="474" y="220"/>
                    <a:pt x="474" y="220"/>
                    <a:pt x="474" y="220"/>
                  </a:cubicBezTo>
                  <a:cubicBezTo>
                    <a:pt x="475" y="221"/>
                    <a:pt x="475" y="221"/>
                    <a:pt x="475" y="221"/>
                  </a:cubicBezTo>
                  <a:cubicBezTo>
                    <a:pt x="475" y="223"/>
                    <a:pt x="475" y="223"/>
                    <a:pt x="475" y="223"/>
                  </a:cubicBezTo>
                  <a:cubicBezTo>
                    <a:pt x="475" y="223"/>
                    <a:pt x="475" y="223"/>
                    <a:pt x="475" y="223"/>
                  </a:cubicBezTo>
                  <a:cubicBezTo>
                    <a:pt x="476" y="225"/>
                    <a:pt x="476" y="225"/>
                    <a:pt x="476" y="225"/>
                  </a:cubicBezTo>
                  <a:cubicBezTo>
                    <a:pt x="476" y="227"/>
                    <a:pt x="476" y="227"/>
                    <a:pt x="476" y="227"/>
                  </a:cubicBezTo>
                  <a:cubicBezTo>
                    <a:pt x="477" y="228"/>
                    <a:pt x="477" y="228"/>
                    <a:pt x="477" y="228"/>
                  </a:cubicBezTo>
                  <a:cubicBezTo>
                    <a:pt x="478" y="228"/>
                    <a:pt x="478" y="228"/>
                    <a:pt x="478" y="228"/>
                  </a:cubicBezTo>
                  <a:cubicBezTo>
                    <a:pt x="478" y="229"/>
                    <a:pt x="478" y="229"/>
                    <a:pt x="478" y="229"/>
                  </a:cubicBezTo>
                  <a:cubicBezTo>
                    <a:pt x="478" y="229"/>
                    <a:pt x="478" y="229"/>
                    <a:pt x="478" y="229"/>
                  </a:cubicBezTo>
                  <a:cubicBezTo>
                    <a:pt x="480" y="231"/>
                    <a:pt x="480" y="231"/>
                    <a:pt x="480" y="231"/>
                  </a:cubicBezTo>
                  <a:cubicBezTo>
                    <a:pt x="480" y="231"/>
                    <a:pt x="480" y="231"/>
                    <a:pt x="480" y="231"/>
                  </a:cubicBezTo>
                  <a:cubicBezTo>
                    <a:pt x="481" y="232"/>
                    <a:pt x="481" y="232"/>
                    <a:pt x="481" y="232"/>
                  </a:cubicBezTo>
                  <a:cubicBezTo>
                    <a:pt x="482" y="234"/>
                    <a:pt x="482" y="234"/>
                    <a:pt x="482" y="234"/>
                  </a:cubicBezTo>
                  <a:cubicBezTo>
                    <a:pt x="482" y="235"/>
                    <a:pt x="482" y="235"/>
                    <a:pt x="482" y="235"/>
                  </a:cubicBezTo>
                  <a:cubicBezTo>
                    <a:pt x="482" y="236"/>
                    <a:pt x="482" y="236"/>
                    <a:pt x="482" y="236"/>
                  </a:cubicBezTo>
                  <a:cubicBezTo>
                    <a:pt x="482" y="237"/>
                    <a:pt x="482" y="237"/>
                    <a:pt x="482" y="237"/>
                  </a:cubicBezTo>
                  <a:cubicBezTo>
                    <a:pt x="483" y="237"/>
                    <a:pt x="483" y="237"/>
                    <a:pt x="483" y="237"/>
                  </a:cubicBezTo>
                  <a:cubicBezTo>
                    <a:pt x="484" y="238"/>
                    <a:pt x="484" y="238"/>
                    <a:pt x="484" y="238"/>
                  </a:cubicBezTo>
                  <a:cubicBezTo>
                    <a:pt x="484" y="238"/>
                    <a:pt x="484" y="238"/>
                    <a:pt x="484" y="238"/>
                  </a:cubicBezTo>
                  <a:cubicBezTo>
                    <a:pt x="484" y="239"/>
                    <a:pt x="484" y="239"/>
                    <a:pt x="484" y="239"/>
                  </a:cubicBezTo>
                  <a:cubicBezTo>
                    <a:pt x="485" y="240"/>
                    <a:pt x="485" y="240"/>
                    <a:pt x="485" y="240"/>
                  </a:cubicBezTo>
                  <a:cubicBezTo>
                    <a:pt x="485" y="241"/>
                    <a:pt x="485" y="241"/>
                    <a:pt x="485" y="241"/>
                  </a:cubicBezTo>
                  <a:cubicBezTo>
                    <a:pt x="485" y="242"/>
                    <a:pt x="485" y="242"/>
                    <a:pt x="485" y="242"/>
                  </a:cubicBezTo>
                  <a:cubicBezTo>
                    <a:pt x="486" y="244"/>
                    <a:pt x="486" y="244"/>
                    <a:pt x="486" y="244"/>
                  </a:cubicBezTo>
                  <a:cubicBezTo>
                    <a:pt x="486" y="244"/>
                    <a:pt x="486" y="244"/>
                    <a:pt x="486" y="244"/>
                  </a:cubicBezTo>
                  <a:cubicBezTo>
                    <a:pt x="486" y="245"/>
                    <a:pt x="486" y="245"/>
                    <a:pt x="486" y="245"/>
                  </a:cubicBezTo>
                  <a:cubicBezTo>
                    <a:pt x="486" y="246"/>
                    <a:pt x="486" y="246"/>
                    <a:pt x="486" y="246"/>
                  </a:cubicBezTo>
                  <a:cubicBezTo>
                    <a:pt x="487" y="248"/>
                    <a:pt x="487" y="248"/>
                    <a:pt x="487" y="248"/>
                  </a:cubicBezTo>
                  <a:cubicBezTo>
                    <a:pt x="486" y="248"/>
                    <a:pt x="486" y="248"/>
                    <a:pt x="486" y="248"/>
                  </a:cubicBezTo>
                  <a:cubicBezTo>
                    <a:pt x="487" y="250"/>
                    <a:pt x="487" y="250"/>
                    <a:pt x="487" y="250"/>
                  </a:cubicBezTo>
                  <a:cubicBezTo>
                    <a:pt x="487" y="250"/>
                    <a:pt x="487" y="250"/>
                    <a:pt x="487" y="250"/>
                  </a:cubicBezTo>
                  <a:cubicBezTo>
                    <a:pt x="489" y="252"/>
                    <a:pt x="489" y="252"/>
                    <a:pt x="489" y="252"/>
                  </a:cubicBezTo>
                  <a:cubicBezTo>
                    <a:pt x="489" y="253"/>
                    <a:pt x="489" y="253"/>
                    <a:pt x="489" y="253"/>
                  </a:cubicBezTo>
                  <a:cubicBezTo>
                    <a:pt x="490" y="254"/>
                    <a:pt x="490" y="254"/>
                    <a:pt x="490" y="254"/>
                  </a:cubicBezTo>
                  <a:cubicBezTo>
                    <a:pt x="490" y="256"/>
                    <a:pt x="490" y="256"/>
                    <a:pt x="490" y="256"/>
                  </a:cubicBezTo>
                  <a:cubicBezTo>
                    <a:pt x="490" y="257"/>
                    <a:pt x="490" y="257"/>
                    <a:pt x="490" y="257"/>
                  </a:cubicBezTo>
                  <a:cubicBezTo>
                    <a:pt x="491" y="258"/>
                    <a:pt x="491" y="258"/>
                    <a:pt x="491" y="258"/>
                  </a:cubicBezTo>
                  <a:cubicBezTo>
                    <a:pt x="491" y="259"/>
                    <a:pt x="491" y="259"/>
                    <a:pt x="491" y="259"/>
                  </a:cubicBezTo>
                  <a:cubicBezTo>
                    <a:pt x="492" y="260"/>
                    <a:pt x="492" y="260"/>
                    <a:pt x="492" y="260"/>
                  </a:cubicBezTo>
                  <a:cubicBezTo>
                    <a:pt x="492" y="261"/>
                    <a:pt x="492" y="261"/>
                    <a:pt x="492" y="261"/>
                  </a:cubicBezTo>
                  <a:cubicBezTo>
                    <a:pt x="492" y="262"/>
                    <a:pt x="492" y="262"/>
                    <a:pt x="492" y="262"/>
                  </a:cubicBezTo>
                  <a:cubicBezTo>
                    <a:pt x="492" y="264"/>
                    <a:pt x="492" y="264"/>
                    <a:pt x="492" y="264"/>
                  </a:cubicBezTo>
                  <a:cubicBezTo>
                    <a:pt x="492" y="265"/>
                    <a:pt x="492" y="265"/>
                    <a:pt x="492" y="265"/>
                  </a:cubicBezTo>
                  <a:cubicBezTo>
                    <a:pt x="493" y="266"/>
                    <a:pt x="493" y="266"/>
                    <a:pt x="493" y="266"/>
                  </a:cubicBezTo>
                  <a:cubicBezTo>
                    <a:pt x="494" y="267"/>
                    <a:pt x="494" y="267"/>
                    <a:pt x="494" y="267"/>
                  </a:cubicBezTo>
                  <a:cubicBezTo>
                    <a:pt x="495" y="267"/>
                    <a:pt x="495" y="267"/>
                    <a:pt x="495" y="267"/>
                  </a:cubicBezTo>
                  <a:close/>
                  <a:moveTo>
                    <a:pt x="450" y="211"/>
                  </a:moveTo>
                  <a:cubicBezTo>
                    <a:pt x="450" y="211"/>
                    <a:pt x="450" y="211"/>
                    <a:pt x="450" y="211"/>
                  </a:cubicBezTo>
                  <a:cubicBezTo>
                    <a:pt x="450" y="210"/>
                    <a:pt x="450" y="210"/>
                    <a:pt x="450" y="210"/>
                  </a:cubicBezTo>
                  <a:cubicBezTo>
                    <a:pt x="450" y="210"/>
                    <a:pt x="450" y="210"/>
                    <a:pt x="450" y="210"/>
                  </a:cubicBezTo>
                  <a:cubicBezTo>
                    <a:pt x="451" y="210"/>
                    <a:pt x="451" y="210"/>
                    <a:pt x="451" y="210"/>
                  </a:cubicBezTo>
                  <a:cubicBezTo>
                    <a:pt x="451" y="211"/>
                    <a:pt x="451" y="211"/>
                    <a:pt x="451" y="211"/>
                  </a:cubicBezTo>
                  <a:cubicBezTo>
                    <a:pt x="452" y="211"/>
                    <a:pt x="452" y="211"/>
                    <a:pt x="452" y="211"/>
                  </a:cubicBezTo>
                  <a:cubicBezTo>
                    <a:pt x="452" y="210"/>
                    <a:pt x="452" y="210"/>
                    <a:pt x="452" y="210"/>
                  </a:cubicBezTo>
                  <a:cubicBezTo>
                    <a:pt x="453" y="210"/>
                    <a:pt x="453" y="210"/>
                    <a:pt x="453" y="210"/>
                  </a:cubicBezTo>
                  <a:cubicBezTo>
                    <a:pt x="452" y="209"/>
                    <a:pt x="452" y="209"/>
                    <a:pt x="452" y="209"/>
                  </a:cubicBezTo>
                  <a:cubicBezTo>
                    <a:pt x="452" y="209"/>
                    <a:pt x="452" y="209"/>
                    <a:pt x="452" y="209"/>
                  </a:cubicBezTo>
                  <a:cubicBezTo>
                    <a:pt x="453" y="209"/>
                    <a:pt x="453" y="209"/>
                    <a:pt x="453" y="209"/>
                  </a:cubicBezTo>
                  <a:cubicBezTo>
                    <a:pt x="453" y="208"/>
                    <a:pt x="453" y="208"/>
                    <a:pt x="453" y="208"/>
                  </a:cubicBezTo>
                  <a:cubicBezTo>
                    <a:pt x="452" y="208"/>
                    <a:pt x="452" y="208"/>
                    <a:pt x="452" y="208"/>
                  </a:cubicBezTo>
                  <a:cubicBezTo>
                    <a:pt x="452" y="208"/>
                    <a:pt x="452" y="208"/>
                    <a:pt x="452" y="208"/>
                  </a:cubicBezTo>
                  <a:cubicBezTo>
                    <a:pt x="452" y="209"/>
                    <a:pt x="452" y="209"/>
                    <a:pt x="452" y="209"/>
                  </a:cubicBezTo>
                  <a:cubicBezTo>
                    <a:pt x="451" y="209"/>
                    <a:pt x="451" y="209"/>
                    <a:pt x="451" y="209"/>
                  </a:cubicBezTo>
                  <a:cubicBezTo>
                    <a:pt x="452" y="208"/>
                    <a:pt x="452" y="208"/>
                    <a:pt x="452" y="208"/>
                  </a:cubicBezTo>
                  <a:cubicBezTo>
                    <a:pt x="452" y="208"/>
                    <a:pt x="452" y="208"/>
                    <a:pt x="452" y="208"/>
                  </a:cubicBezTo>
                  <a:cubicBezTo>
                    <a:pt x="452" y="208"/>
                    <a:pt x="452" y="208"/>
                    <a:pt x="452" y="208"/>
                  </a:cubicBezTo>
                  <a:cubicBezTo>
                    <a:pt x="451" y="208"/>
                    <a:pt x="451" y="208"/>
                    <a:pt x="451" y="208"/>
                  </a:cubicBezTo>
                  <a:cubicBezTo>
                    <a:pt x="450" y="207"/>
                    <a:pt x="450" y="207"/>
                    <a:pt x="450" y="207"/>
                  </a:cubicBezTo>
                  <a:cubicBezTo>
                    <a:pt x="450" y="208"/>
                    <a:pt x="450" y="208"/>
                    <a:pt x="450" y="208"/>
                  </a:cubicBezTo>
                  <a:cubicBezTo>
                    <a:pt x="449" y="209"/>
                    <a:pt x="449" y="209"/>
                    <a:pt x="449" y="209"/>
                  </a:cubicBezTo>
                  <a:cubicBezTo>
                    <a:pt x="449" y="209"/>
                    <a:pt x="449" y="209"/>
                    <a:pt x="449" y="209"/>
                  </a:cubicBezTo>
                  <a:cubicBezTo>
                    <a:pt x="449" y="210"/>
                    <a:pt x="449" y="210"/>
                    <a:pt x="449" y="210"/>
                  </a:cubicBezTo>
                  <a:cubicBezTo>
                    <a:pt x="450" y="211"/>
                    <a:pt x="450" y="211"/>
                    <a:pt x="450" y="211"/>
                  </a:cubicBezTo>
                  <a:close/>
                  <a:moveTo>
                    <a:pt x="447" y="210"/>
                  </a:moveTo>
                  <a:cubicBezTo>
                    <a:pt x="447" y="210"/>
                    <a:pt x="447" y="210"/>
                    <a:pt x="447" y="210"/>
                  </a:cubicBezTo>
                  <a:cubicBezTo>
                    <a:pt x="447" y="210"/>
                    <a:pt x="447" y="210"/>
                    <a:pt x="447" y="210"/>
                  </a:cubicBezTo>
                  <a:cubicBezTo>
                    <a:pt x="447" y="209"/>
                    <a:pt x="447" y="209"/>
                    <a:pt x="447" y="209"/>
                  </a:cubicBezTo>
                  <a:cubicBezTo>
                    <a:pt x="448" y="210"/>
                    <a:pt x="448" y="210"/>
                    <a:pt x="448" y="210"/>
                  </a:cubicBezTo>
                  <a:cubicBezTo>
                    <a:pt x="448" y="210"/>
                    <a:pt x="448" y="210"/>
                    <a:pt x="448" y="210"/>
                  </a:cubicBezTo>
                  <a:cubicBezTo>
                    <a:pt x="448" y="209"/>
                    <a:pt x="448" y="209"/>
                    <a:pt x="448" y="209"/>
                  </a:cubicBezTo>
                  <a:cubicBezTo>
                    <a:pt x="448" y="209"/>
                    <a:pt x="448" y="209"/>
                    <a:pt x="448" y="209"/>
                  </a:cubicBezTo>
                  <a:cubicBezTo>
                    <a:pt x="448" y="208"/>
                    <a:pt x="448" y="208"/>
                    <a:pt x="448" y="208"/>
                  </a:cubicBezTo>
                  <a:cubicBezTo>
                    <a:pt x="448" y="208"/>
                    <a:pt x="448" y="208"/>
                    <a:pt x="448" y="208"/>
                  </a:cubicBezTo>
                  <a:cubicBezTo>
                    <a:pt x="447" y="209"/>
                    <a:pt x="447" y="209"/>
                    <a:pt x="447" y="209"/>
                  </a:cubicBezTo>
                  <a:cubicBezTo>
                    <a:pt x="446" y="209"/>
                    <a:pt x="446" y="209"/>
                    <a:pt x="446" y="209"/>
                  </a:cubicBezTo>
                  <a:cubicBezTo>
                    <a:pt x="446" y="210"/>
                    <a:pt x="446" y="210"/>
                    <a:pt x="446" y="210"/>
                  </a:cubicBezTo>
                  <a:cubicBezTo>
                    <a:pt x="447" y="210"/>
                    <a:pt x="447" y="210"/>
                    <a:pt x="447" y="210"/>
                  </a:cubicBezTo>
                  <a:close/>
                  <a:moveTo>
                    <a:pt x="453" y="213"/>
                  </a:moveTo>
                  <a:cubicBezTo>
                    <a:pt x="453" y="213"/>
                    <a:pt x="453" y="213"/>
                    <a:pt x="453" y="213"/>
                  </a:cubicBezTo>
                  <a:cubicBezTo>
                    <a:pt x="453" y="213"/>
                    <a:pt x="453" y="213"/>
                    <a:pt x="453" y="213"/>
                  </a:cubicBezTo>
                  <a:cubicBezTo>
                    <a:pt x="454" y="212"/>
                    <a:pt x="454" y="212"/>
                    <a:pt x="454" y="212"/>
                  </a:cubicBezTo>
                  <a:cubicBezTo>
                    <a:pt x="453" y="212"/>
                    <a:pt x="453" y="212"/>
                    <a:pt x="453" y="212"/>
                  </a:cubicBezTo>
                  <a:cubicBezTo>
                    <a:pt x="453" y="212"/>
                    <a:pt x="453" y="212"/>
                    <a:pt x="453" y="212"/>
                  </a:cubicBezTo>
                  <a:cubicBezTo>
                    <a:pt x="453" y="212"/>
                    <a:pt x="453" y="212"/>
                    <a:pt x="453" y="212"/>
                  </a:cubicBezTo>
                  <a:cubicBezTo>
                    <a:pt x="453" y="213"/>
                    <a:pt x="453" y="213"/>
                    <a:pt x="453" y="213"/>
                  </a:cubicBezTo>
                  <a:close/>
                  <a:moveTo>
                    <a:pt x="452" y="212"/>
                  </a:moveTo>
                  <a:cubicBezTo>
                    <a:pt x="452" y="212"/>
                    <a:pt x="452" y="212"/>
                    <a:pt x="452" y="212"/>
                  </a:cubicBezTo>
                  <a:cubicBezTo>
                    <a:pt x="452" y="213"/>
                    <a:pt x="452" y="213"/>
                    <a:pt x="452" y="213"/>
                  </a:cubicBezTo>
                  <a:cubicBezTo>
                    <a:pt x="452" y="212"/>
                    <a:pt x="452" y="212"/>
                    <a:pt x="452" y="212"/>
                  </a:cubicBezTo>
                  <a:cubicBezTo>
                    <a:pt x="452" y="212"/>
                    <a:pt x="452" y="212"/>
                    <a:pt x="452" y="212"/>
                  </a:cubicBezTo>
                  <a:cubicBezTo>
                    <a:pt x="452" y="212"/>
                    <a:pt x="452" y="212"/>
                    <a:pt x="452" y="212"/>
                  </a:cubicBezTo>
                  <a:cubicBezTo>
                    <a:pt x="452" y="212"/>
                    <a:pt x="452" y="212"/>
                    <a:pt x="452" y="212"/>
                  </a:cubicBezTo>
                  <a:close/>
                  <a:moveTo>
                    <a:pt x="452" y="215"/>
                  </a:moveTo>
                  <a:cubicBezTo>
                    <a:pt x="452" y="215"/>
                    <a:pt x="452" y="215"/>
                    <a:pt x="452" y="215"/>
                  </a:cubicBezTo>
                  <a:cubicBezTo>
                    <a:pt x="453" y="215"/>
                    <a:pt x="453" y="215"/>
                    <a:pt x="453" y="215"/>
                  </a:cubicBezTo>
                  <a:cubicBezTo>
                    <a:pt x="453" y="214"/>
                    <a:pt x="453" y="214"/>
                    <a:pt x="453" y="214"/>
                  </a:cubicBezTo>
                  <a:cubicBezTo>
                    <a:pt x="453" y="214"/>
                    <a:pt x="453" y="214"/>
                    <a:pt x="453" y="214"/>
                  </a:cubicBezTo>
                  <a:cubicBezTo>
                    <a:pt x="453" y="213"/>
                    <a:pt x="453" y="213"/>
                    <a:pt x="453" y="213"/>
                  </a:cubicBezTo>
                  <a:cubicBezTo>
                    <a:pt x="452" y="214"/>
                    <a:pt x="452" y="214"/>
                    <a:pt x="452" y="214"/>
                  </a:cubicBezTo>
                  <a:cubicBezTo>
                    <a:pt x="451" y="214"/>
                    <a:pt x="451" y="214"/>
                    <a:pt x="451" y="214"/>
                  </a:cubicBezTo>
                  <a:cubicBezTo>
                    <a:pt x="451" y="215"/>
                    <a:pt x="451" y="215"/>
                    <a:pt x="451" y="215"/>
                  </a:cubicBezTo>
                  <a:cubicBezTo>
                    <a:pt x="452" y="215"/>
                    <a:pt x="452" y="215"/>
                    <a:pt x="452" y="215"/>
                  </a:cubicBezTo>
                  <a:close/>
                  <a:moveTo>
                    <a:pt x="486" y="169"/>
                  </a:moveTo>
                  <a:cubicBezTo>
                    <a:pt x="486" y="169"/>
                    <a:pt x="486" y="169"/>
                    <a:pt x="486" y="169"/>
                  </a:cubicBezTo>
                  <a:cubicBezTo>
                    <a:pt x="487" y="168"/>
                    <a:pt x="487" y="168"/>
                    <a:pt x="487" y="168"/>
                  </a:cubicBezTo>
                  <a:cubicBezTo>
                    <a:pt x="487" y="167"/>
                    <a:pt x="487" y="167"/>
                    <a:pt x="487" y="167"/>
                  </a:cubicBezTo>
                  <a:cubicBezTo>
                    <a:pt x="486" y="167"/>
                    <a:pt x="486" y="167"/>
                    <a:pt x="486" y="167"/>
                  </a:cubicBezTo>
                  <a:cubicBezTo>
                    <a:pt x="486" y="168"/>
                    <a:pt x="486" y="168"/>
                    <a:pt x="486" y="168"/>
                  </a:cubicBezTo>
                  <a:cubicBezTo>
                    <a:pt x="486" y="169"/>
                    <a:pt x="486" y="169"/>
                    <a:pt x="486" y="169"/>
                  </a:cubicBezTo>
                  <a:close/>
                  <a:moveTo>
                    <a:pt x="540" y="163"/>
                  </a:moveTo>
                  <a:cubicBezTo>
                    <a:pt x="540" y="164"/>
                    <a:pt x="540" y="164"/>
                    <a:pt x="540" y="164"/>
                  </a:cubicBezTo>
                  <a:cubicBezTo>
                    <a:pt x="540" y="163"/>
                    <a:pt x="540" y="163"/>
                    <a:pt x="540" y="163"/>
                  </a:cubicBezTo>
                  <a:cubicBezTo>
                    <a:pt x="540" y="162"/>
                    <a:pt x="540" y="162"/>
                    <a:pt x="540" y="162"/>
                  </a:cubicBezTo>
                  <a:cubicBezTo>
                    <a:pt x="540" y="162"/>
                    <a:pt x="540" y="162"/>
                    <a:pt x="540" y="162"/>
                  </a:cubicBezTo>
                  <a:cubicBezTo>
                    <a:pt x="540" y="161"/>
                    <a:pt x="540" y="161"/>
                    <a:pt x="540" y="161"/>
                  </a:cubicBezTo>
                  <a:cubicBezTo>
                    <a:pt x="541" y="160"/>
                    <a:pt x="541" y="160"/>
                    <a:pt x="541" y="160"/>
                  </a:cubicBezTo>
                  <a:cubicBezTo>
                    <a:pt x="541" y="159"/>
                    <a:pt x="541" y="159"/>
                    <a:pt x="541" y="159"/>
                  </a:cubicBezTo>
                  <a:cubicBezTo>
                    <a:pt x="542" y="159"/>
                    <a:pt x="542" y="159"/>
                    <a:pt x="542" y="159"/>
                  </a:cubicBezTo>
                  <a:cubicBezTo>
                    <a:pt x="543" y="158"/>
                    <a:pt x="543" y="158"/>
                    <a:pt x="543" y="158"/>
                  </a:cubicBezTo>
                  <a:cubicBezTo>
                    <a:pt x="543" y="158"/>
                    <a:pt x="543" y="158"/>
                    <a:pt x="543" y="158"/>
                  </a:cubicBezTo>
                  <a:cubicBezTo>
                    <a:pt x="542" y="157"/>
                    <a:pt x="542" y="157"/>
                    <a:pt x="542" y="157"/>
                  </a:cubicBezTo>
                  <a:cubicBezTo>
                    <a:pt x="541" y="155"/>
                    <a:pt x="541" y="155"/>
                    <a:pt x="541" y="155"/>
                  </a:cubicBezTo>
                  <a:cubicBezTo>
                    <a:pt x="541" y="155"/>
                    <a:pt x="541" y="155"/>
                    <a:pt x="541" y="155"/>
                  </a:cubicBezTo>
                  <a:cubicBezTo>
                    <a:pt x="540" y="156"/>
                    <a:pt x="540" y="156"/>
                    <a:pt x="540" y="156"/>
                  </a:cubicBezTo>
                  <a:cubicBezTo>
                    <a:pt x="540" y="156"/>
                    <a:pt x="540" y="156"/>
                    <a:pt x="540" y="156"/>
                  </a:cubicBezTo>
                  <a:cubicBezTo>
                    <a:pt x="540" y="156"/>
                    <a:pt x="540" y="156"/>
                    <a:pt x="540" y="156"/>
                  </a:cubicBezTo>
                  <a:cubicBezTo>
                    <a:pt x="539" y="158"/>
                    <a:pt x="539" y="158"/>
                    <a:pt x="539" y="158"/>
                  </a:cubicBezTo>
                  <a:cubicBezTo>
                    <a:pt x="538" y="158"/>
                    <a:pt x="538" y="158"/>
                    <a:pt x="538" y="158"/>
                  </a:cubicBezTo>
                  <a:cubicBezTo>
                    <a:pt x="538" y="159"/>
                    <a:pt x="538" y="159"/>
                    <a:pt x="538" y="159"/>
                  </a:cubicBezTo>
                  <a:cubicBezTo>
                    <a:pt x="538" y="158"/>
                    <a:pt x="538" y="158"/>
                    <a:pt x="538" y="158"/>
                  </a:cubicBezTo>
                  <a:cubicBezTo>
                    <a:pt x="539" y="158"/>
                    <a:pt x="539" y="158"/>
                    <a:pt x="539" y="158"/>
                  </a:cubicBezTo>
                  <a:cubicBezTo>
                    <a:pt x="539" y="158"/>
                    <a:pt x="539" y="158"/>
                    <a:pt x="539" y="158"/>
                  </a:cubicBezTo>
                  <a:cubicBezTo>
                    <a:pt x="539" y="159"/>
                    <a:pt x="539" y="159"/>
                    <a:pt x="539" y="159"/>
                  </a:cubicBezTo>
                  <a:cubicBezTo>
                    <a:pt x="539" y="160"/>
                    <a:pt x="539" y="160"/>
                    <a:pt x="539" y="160"/>
                  </a:cubicBezTo>
                  <a:cubicBezTo>
                    <a:pt x="540" y="161"/>
                    <a:pt x="540" y="161"/>
                    <a:pt x="540" y="161"/>
                  </a:cubicBezTo>
                  <a:cubicBezTo>
                    <a:pt x="540" y="162"/>
                    <a:pt x="540" y="162"/>
                    <a:pt x="540" y="162"/>
                  </a:cubicBezTo>
                  <a:cubicBezTo>
                    <a:pt x="539" y="162"/>
                    <a:pt x="539" y="162"/>
                    <a:pt x="539" y="162"/>
                  </a:cubicBezTo>
                  <a:cubicBezTo>
                    <a:pt x="539" y="163"/>
                    <a:pt x="539" y="163"/>
                    <a:pt x="539" y="163"/>
                  </a:cubicBezTo>
                  <a:cubicBezTo>
                    <a:pt x="540" y="163"/>
                    <a:pt x="540" y="163"/>
                    <a:pt x="540" y="163"/>
                  </a:cubicBezTo>
                  <a:close/>
                  <a:moveTo>
                    <a:pt x="572" y="189"/>
                  </a:moveTo>
                  <a:cubicBezTo>
                    <a:pt x="572" y="189"/>
                    <a:pt x="572" y="189"/>
                    <a:pt x="572" y="189"/>
                  </a:cubicBezTo>
                  <a:cubicBezTo>
                    <a:pt x="573" y="189"/>
                    <a:pt x="573" y="189"/>
                    <a:pt x="573" y="189"/>
                  </a:cubicBezTo>
                  <a:cubicBezTo>
                    <a:pt x="574" y="190"/>
                    <a:pt x="574" y="190"/>
                    <a:pt x="574" y="190"/>
                  </a:cubicBezTo>
                  <a:cubicBezTo>
                    <a:pt x="576" y="191"/>
                    <a:pt x="576" y="191"/>
                    <a:pt x="576" y="191"/>
                  </a:cubicBezTo>
                  <a:cubicBezTo>
                    <a:pt x="576" y="191"/>
                    <a:pt x="576" y="191"/>
                    <a:pt x="576" y="191"/>
                  </a:cubicBezTo>
                  <a:cubicBezTo>
                    <a:pt x="577" y="191"/>
                    <a:pt x="577" y="191"/>
                    <a:pt x="577" y="191"/>
                  </a:cubicBezTo>
                  <a:cubicBezTo>
                    <a:pt x="577" y="190"/>
                    <a:pt x="577" y="190"/>
                    <a:pt x="577" y="190"/>
                  </a:cubicBezTo>
                  <a:cubicBezTo>
                    <a:pt x="576" y="190"/>
                    <a:pt x="576" y="190"/>
                    <a:pt x="576" y="190"/>
                  </a:cubicBezTo>
                  <a:cubicBezTo>
                    <a:pt x="575" y="190"/>
                    <a:pt x="575" y="190"/>
                    <a:pt x="575" y="190"/>
                  </a:cubicBezTo>
                  <a:cubicBezTo>
                    <a:pt x="574" y="189"/>
                    <a:pt x="574" y="189"/>
                    <a:pt x="574" y="189"/>
                  </a:cubicBezTo>
                  <a:cubicBezTo>
                    <a:pt x="574" y="189"/>
                    <a:pt x="574" y="189"/>
                    <a:pt x="574" y="189"/>
                  </a:cubicBezTo>
                  <a:cubicBezTo>
                    <a:pt x="572" y="189"/>
                    <a:pt x="572" y="189"/>
                    <a:pt x="572" y="189"/>
                  </a:cubicBezTo>
                  <a:cubicBezTo>
                    <a:pt x="572" y="189"/>
                    <a:pt x="572" y="189"/>
                    <a:pt x="572" y="189"/>
                  </a:cubicBezTo>
                  <a:close/>
                  <a:moveTo>
                    <a:pt x="563" y="187"/>
                  </a:moveTo>
                  <a:cubicBezTo>
                    <a:pt x="564" y="187"/>
                    <a:pt x="564" y="187"/>
                    <a:pt x="564" y="187"/>
                  </a:cubicBezTo>
                  <a:cubicBezTo>
                    <a:pt x="564" y="187"/>
                    <a:pt x="564" y="187"/>
                    <a:pt x="564" y="187"/>
                  </a:cubicBezTo>
                  <a:cubicBezTo>
                    <a:pt x="565" y="188"/>
                    <a:pt x="565" y="188"/>
                    <a:pt x="565" y="188"/>
                  </a:cubicBezTo>
                  <a:cubicBezTo>
                    <a:pt x="565" y="188"/>
                    <a:pt x="565" y="188"/>
                    <a:pt x="565" y="188"/>
                  </a:cubicBezTo>
                  <a:cubicBezTo>
                    <a:pt x="566" y="189"/>
                    <a:pt x="566" y="189"/>
                    <a:pt x="566" y="189"/>
                  </a:cubicBezTo>
                  <a:cubicBezTo>
                    <a:pt x="566" y="189"/>
                    <a:pt x="566" y="189"/>
                    <a:pt x="566" y="189"/>
                  </a:cubicBezTo>
                  <a:cubicBezTo>
                    <a:pt x="567" y="190"/>
                    <a:pt x="567" y="190"/>
                    <a:pt x="567" y="190"/>
                  </a:cubicBezTo>
                  <a:cubicBezTo>
                    <a:pt x="567" y="190"/>
                    <a:pt x="567" y="190"/>
                    <a:pt x="567" y="190"/>
                  </a:cubicBezTo>
                  <a:cubicBezTo>
                    <a:pt x="568" y="190"/>
                    <a:pt x="568" y="190"/>
                    <a:pt x="568" y="190"/>
                  </a:cubicBezTo>
                  <a:cubicBezTo>
                    <a:pt x="569" y="190"/>
                    <a:pt x="569" y="190"/>
                    <a:pt x="569" y="190"/>
                  </a:cubicBezTo>
                  <a:cubicBezTo>
                    <a:pt x="570" y="190"/>
                    <a:pt x="570" y="190"/>
                    <a:pt x="570" y="190"/>
                  </a:cubicBezTo>
                  <a:cubicBezTo>
                    <a:pt x="570" y="190"/>
                    <a:pt x="570" y="190"/>
                    <a:pt x="570" y="190"/>
                  </a:cubicBezTo>
                  <a:cubicBezTo>
                    <a:pt x="569" y="189"/>
                    <a:pt x="569" y="189"/>
                    <a:pt x="569" y="189"/>
                  </a:cubicBezTo>
                  <a:cubicBezTo>
                    <a:pt x="568" y="189"/>
                    <a:pt x="568" y="189"/>
                    <a:pt x="568" y="189"/>
                  </a:cubicBezTo>
                  <a:cubicBezTo>
                    <a:pt x="567" y="188"/>
                    <a:pt x="567" y="188"/>
                    <a:pt x="567" y="188"/>
                  </a:cubicBezTo>
                  <a:cubicBezTo>
                    <a:pt x="567" y="187"/>
                    <a:pt x="567" y="187"/>
                    <a:pt x="567" y="187"/>
                  </a:cubicBezTo>
                  <a:cubicBezTo>
                    <a:pt x="566" y="187"/>
                    <a:pt x="566" y="187"/>
                    <a:pt x="566" y="187"/>
                  </a:cubicBezTo>
                  <a:cubicBezTo>
                    <a:pt x="565" y="186"/>
                    <a:pt x="565" y="186"/>
                    <a:pt x="565" y="186"/>
                  </a:cubicBezTo>
                  <a:cubicBezTo>
                    <a:pt x="565" y="186"/>
                    <a:pt x="565" y="186"/>
                    <a:pt x="565" y="186"/>
                  </a:cubicBezTo>
                  <a:cubicBezTo>
                    <a:pt x="566" y="186"/>
                    <a:pt x="566" y="186"/>
                    <a:pt x="566" y="186"/>
                  </a:cubicBezTo>
                  <a:cubicBezTo>
                    <a:pt x="565" y="186"/>
                    <a:pt x="565" y="186"/>
                    <a:pt x="565" y="186"/>
                  </a:cubicBezTo>
                  <a:cubicBezTo>
                    <a:pt x="564" y="186"/>
                    <a:pt x="564" y="186"/>
                    <a:pt x="564" y="186"/>
                  </a:cubicBezTo>
                  <a:cubicBezTo>
                    <a:pt x="563" y="186"/>
                    <a:pt x="563" y="186"/>
                    <a:pt x="563" y="186"/>
                  </a:cubicBezTo>
                  <a:cubicBezTo>
                    <a:pt x="563" y="186"/>
                    <a:pt x="563" y="186"/>
                    <a:pt x="563" y="186"/>
                  </a:cubicBezTo>
                  <a:cubicBezTo>
                    <a:pt x="563" y="187"/>
                    <a:pt x="563" y="187"/>
                    <a:pt x="563" y="187"/>
                  </a:cubicBezTo>
                  <a:close/>
                  <a:moveTo>
                    <a:pt x="541" y="228"/>
                  </a:moveTo>
                  <a:cubicBezTo>
                    <a:pt x="541" y="228"/>
                    <a:pt x="541" y="228"/>
                    <a:pt x="541" y="228"/>
                  </a:cubicBezTo>
                  <a:cubicBezTo>
                    <a:pt x="542" y="228"/>
                    <a:pt x="542" y="228"/>
                    <a:pt x="542" y="228"/>
                  </a:cubicBezTo>
                  <a:cubicBezTo>
                    <a:pt x="542" y="227"/>
                    <a:pt x="542" y="227"/>
                    <a:pt x="542" y="227"/>
                  </a:cubicBezTo>
                  <a:cubicBezTo>
                    <a:pt x="541" y="227"/>
                    <a:pt x="541" y="227"/>
                    <a:pt x="541" y="227"/>
                  </a:cubicBezTo>
                  <a:cubicBezTo>
                    <a:pt x="540" y="227"/>
                    <a:pt x="540" y="227"/>
                    <a:pt x="540" y="227"/>
                  </a:cubicBezTo>
                  <a:cubicBezTo>
                    <a:pt x="540" y="228"/>
                    <a:pt x="540" y="228"/>
                    <a:pt x="540" y="228"/>
                  </a:cubicBezTo>
                  <a:cubicBezTo>
                    <a:pt x="541" y="228"/>
                    <a:pt x="541" y="228"/>
                    <a:pt x="541" y="228"/>
                  </a:cubicBezTo>
                  <a:close/>
                  <a:moveTo>
                    <a:pt x="536" y="227"/>
                  </a:moveTo>
                  <a:cubicBezTo>
                    <a:pt x="536" y="228"/>
                    <a:pt x="536" y="228"/>
                    <a:pt x="536" y="228"/>
                  </a:cubicBezTo>
                  <a:cubicBezTo>
                    <a:pt x="537" y="228"/>
                    <a:pt x="537" y="228"/>
                    <a:pt x="537" y="228"/>
                  </a:cubicBezTo>
                  <a:cubicBezTo>
                    <a:pt x="538" y="228"/>
                    <a:pt x="538" y="228"/>
                    <a:pt x="538" y="228"/>
                  </a:cubicBezTo>
                  <a:cubicBezTo>
                    <a:pt x="538" y="228"/>
                    <a:pt x="538" y="228"/>
                    <a:pt x="538" y="228"/>
                  </a:cubicBezTo>
                  <a:cubicBezTo>
                    <a:pt x="537" y="227"/>
                    <a:pt x="537" y="227"/>
                    <a:pt x="537" y="227"/>
                  </a:cubicBezTo>
                  <a:cubicBezTo>
                    <a:pt x="536" y="227"/>
                    <a:pt x="536" y="227"/>
                    <a:pt x="536" y="227"/>
                  </a:cubicBezTo>
                  <a:close/>
                  <a:moveTo>
                    <a:pt x="539" y="234"/>
                  </a:moveTo>
                  <a:cubicBezTo>
                    <a:pt x="539" y="234"/>
                    <a:pt x="539" y="234"/>
                    <a:pt x="539" y="234"/>
                  </a:cubicBezTo>
                  <a:cubicBezTo>
                    <a:pt x="539" y="233"/>
                    <a:pt x="539" y="233"/>
                    <a:pt x="539" y="233"/>
                  </a:cubicBezTo>
                  <a:cubicBezTo>
                    <a:pt x="539" y="232"/>
                    <a:pt x="539" y="232"/>
                    <a:pt x="539" y="232"/>
                  </a:cubicBezTo>
                  <a:cubicBezTo>
                    <a:pt x="540" y="232"/>
                    <a:pt x="540" y="232"/>
                    <a:pt x="540" y="232"/>
                  </a:cubicBezTo>
                  <a:cubicBezTo>
                    <a:pt x="541" y="231"/>
                    <a:pt x="541" y="231"/>
                    <a:pt x="541" y="231"/>
                  </a:cubicBezTo>
                  <a:cubicBezTo>
                    <a:pt x="540" y="230"/>
                    <a:pt x="540" y="230"/>
                    <a:pt x="540" y="230"/>
                  </a:cubicBezTo>
                  <a:cubicBezTo>
                    <a:pt x="541" y="230"/>
                    <a:pt x="541" y="230"/>
                    <a:pt x="541" y="230"/>
                  </a:cubicBezTo>
                  <a:cubicBezTo>
                    <a:pt x="541" y="229"/>
                    <a:pt x="541" y="229"/>
                    <a:pt x="541" y="229"/>
                  </a:cubicBezTo>
                  <a:cubicBezTo>
                    <a:pt x="541" y="229"/>
                    <a:pt x="541" y="229"/>
                    <a:pt x="541" y="229"/>
                  </a:cubicBezTo>
                  <a:cubicBezTo>
                    <a:pt x="539" y="228"/>
                    <a:pt x="539" y="228"/>
                    <a:pt x="539" y="228"/>
                  </a:cubicBezTo>
                  <a:cubicBezTo>
                    <a:pt x="539" y="228"/>
                    <a:pt x="539" y="228"/>
                    <a:pt x="539" y="228"/>
                  </a:cubicBezTo>
                  <a:cubicBezTo>
                    <a:pt x="539" y="230"/>
                    <a:pt x="539" y="230"/>
                    <a:pt x="539" y="230"/>
                  </a:cubicBezTo>
                  <a:cubicBezTo>
                    <a:pt x="539" y="230"/>
                    <a:pt x="539" y="230"/>
                    <a:pt x="539" y="230"/>
                  </a:cubicBezTo>
                  <a:cubicBezTo>
                    <a:pt x="538" y="231"/>
                    <a:pt x="538" y="231"/>
                    <a:pt x="538" y="231"/>
                  </a:cubicBezTo>
                  <a:cubicBezTo>
                    <a:pt x="538" y="231"/>
                    <a:pt x="538" y="231"/>
                    <a:pt x="538" y="231"/>
                  </a:cubicBezTo>
                  <a:cubicBezTo>
                    <a:pt x="537" y="231"/>
                    <a:pt x="537" y="231"/>
                    <a:pt x="537" y="231"/>
                  </a:cubicBezTo>
                  <a:cubicBezTo>
                    <a:pt x="537" y="232"/>
                    <a:pt x="537" y="232"/>
                    <a:pt x="537" y="232"/>
                  </a:cubicBezTo>
                  <a:cubicBezTo>
                    <a:pt x="538" y="232"/>
                    <a:pt x="538" y="232"/>
                    <a:pt x="538" y="232"/>
                  </a:cubicBezTo>
                  <a:cubicBezTo>
                    <a:pt x="538" y="233"/>
                    <a:pt x="538" y="233"/>
                    <a:pt x="538" y="233"/>
                  </a:cubicBezTo>
                  <a:cubicBezTo>
                    <a:pt x="538" y="233"/>
                    <a:pt x="538" y="233"/>
                    <a:pt x="538" y="233"/>
                  </a:cubicBezTo>
                  <a:cubicBezTo>
                    <a:pt x="538" y="233"/>
                    <a:pt x="538" y="233"/>
                    <a:pt x="538" y="233"/>
                  </a:cubicBezTo>
                  <a:cubicBezTo>
                    <a:pt x="539" y="233"/>
                    <a:pt x="539" y="233"/>
                    <a:pt x="539" y="233"/>
                  </a:cubicBezTo>
                  <a:cubicBezTo>
                    <a:pt x="539" y="234"/>
                    <a:pt x="539" y="234"/>
                    <a:pt x="539" y="234"/>
                  </a:cubicBezTo>
                  <a:close/>
                  <a:moveTo>
                    <a:pt x="538" y="239"/>
                  </a:moveTo>
                  <a:cubicBezTo>
                    <a:pt x="538" y="239"/>
                    <a:pt x="538" y="238"/>
                    <a:pt x="538" y="238"/>
                  </a:cubicBezTo>
                  <a:cubicBezTo>
                    <a:pt x="538" y="238"/>
                    <a:pt x="538" y="238"/>
                    <a:pt x="538" y="238"/>
                  </a:cubicBezTo>
                  <a:cubicBezTo>
                    <a:pt x="538" y="237"/>
                    <a:pt x="538" y="237"/>
                    <a:pt x="538" y="237"/>
                  </a:cubicBezTo>
                  <a:cubicBezTo>
                    <a:pt x="538" y="237"/>
                    <a:pt x="538" y="237"/>
                    <a:pt x="538" y="237"/>
                  </a:cubicBezTo>
                  <a:cubicBezTo>
                    <a:pt x="538" y="237"/>
                    <a:pt x="538" y="237"/>
                    <a:pt x="538" y="237"/>
                  </a:cubicBezTo>
                  <a:cubicBezTo>
                    <a:pt x="537" y="238"/>
                    <a:pt x="537" y="238"/>
                    <a:pt x="537" y="238"/>
                  </a:cubicBezTo>
                  <a:cubicBezTo>
                    <a:pt x="538" y="239"/>
                    <a:pt x="538" y="239"/>
                    <a:pt x="538" y="239"/>
                  </a:cubicBezTo>
                  <a:close/>
                  <a:moveTo>
                    <a:pt x="538" y="240"/>
                  </a:moveTo>
                  <a:cubicBezTo>
                    <a:pt x="539" y="240"/>
                    <a:pt x="539" y="240"/>
                    <a:pt x="539" y="240"/>
                  </a:cubicBezTo>
                  <a:cubicBezTo>
                    <a:pt x="538" y="240"/>
                    <a:pt x="538" y="240"/>
                    <a:pt x="538" y="240"/>
                  </a:cubicBezTo>
                  <a:cubicBezTo>
                    <a:pt x="538" y="239"/>
                    <a:pt x="538" y="239"/>
                    <a:pt x="538" y="239"/>
                  </a:cubicBezTo>
                  <a:cubicBezTo>
                    <a:pt x="538" y="240"/>
                    <a:pt x="538" y="240"/>
                    <a:pt x="538" y="240"/>
                  </a:cubicBezTo>
                  <a:cubicBezTo>
                    <a:pt x="538" y="240"/>
                    <a:pt x="538" y="240"/>
                    <a:pt x="538" y="240"/>
                  </a:cubicBezTo>
                  <a:cubicBezTo>
                    <a:pt x="538" y="240"/>
                    <a:pt x="538" y="240"/>
                    <a:pt x="538" y="240"/>
                  </a:cubicBezTo>
                  <a:close/>
                  <a:moveTo>
                    <a:pt x="537" y="241"/>
                  </a:moveTo>
                  <a:cubicBezTo>
                    <a:pt x="537" y="241"/>
                    <a:pt x="537" y="241"/>
                    <a:pt x="537" y="241"/>
                  </a:cubicBezTo>
                  <a:cubicBezTo>
                    <a:pt x="537" y="241"/>
                    <a:pt x="537" y="241"/>
                    <a:pt x="537" y="241"/>
                  </a:cubicBezTo>
                  <a:cubicBezTo>
                    <a:pt x="536" y="241"/>
                    <a:pt x="536" y="241"/>
                    <a:pt x="536" y="241"/>
                  </a:cubicBezTo>
                  <a:cubicBezTo>
                    <a:pt x="536" y="241"/>
                    <a:pt x="536" y="241"/>
                    <a:pt x="536" y="241"/>
                  </a:cubicBezTo>
                  <a:cubicBezTo>
                    <a:pt x="537" y="241"/>
                    <a:pt x="537" y="241"/>
                    <a:pt x="537" y="241"/>
                  </a:cubicBezTo>
                  <a:close/>
                  <a:moveTo>
                    <a:pt x="537" y="243"/>
                  </a:moveTo>
                  <a:cubicBezTo>
                    <a:pt x="538" y="243"/>
                    <a:pt x="538" y="243"/>
                    <a:pt x="538" y="243"/>
                  </a:cubicBezTo>
                  <a:cubicBezTo>
                    <a:pt x="538" y="243"/>
                    <a:pt x="538" y="243"/>
                    <a:pt x="538" y="243"/>
                  </a:cubicBezTo>
                  <a:cubicBezTo>
                    <a:pt x="538" y="242"/>
                    <a:pt x="538" y="242"/>
                    <a:pt x="538" y="242"/>
                  </a:cubicBezTo>
                  <a:cubicBezTo>
                    <a:pt x="538" y="242"/>
                    <a:pt x="538" y="242"/>
                    <a:pt x="538" y="242"/>
                  </a:cubicBezTo>
                  <a:cubicBezTo>
                    <a:pt x="537" y="242"/>
                    <a:pt x="537" y="242"/>
                    <a:pt x="537" y="242"/>
                  </a:cubicBezTo>
                  <a:cubicBezTo>
                    <a:pt x="537" y="243"/>
                    <a:pt x="537" y="243"/>
                    <a:pt x="537" y="243"/>
                  </a:cubicBezTo>
                  <a:close/>
                  <a:moveTo>
                    <a:pt x="536" y="248"/>
                  </a:moveTo>
                  <a:cubicBezTo>
                    <a:pt x="536" y="248"/>
                    <a:pt x="536" y="248"/>
                    <a:pt x="536" y="248"/>
                  </a:cubicBezTo>
                  <a:cubicBezTo>
                    <a:pt x="536" y="248"/>
                    <a:pt x="536" y="248"/>
                    <a:pt x="536" y="248"/>
                  </a:cubicBezTo>
                  <a:cubicBezTo>
                    <a:pt x="536" y="248"/>
                    <a:pt x="536" y="248"/>
                    <a:pt x="536" y="248"/>
                  </a:cubicBezTo>
                  <a:cubicBezTo>
                    <a:pt x="536" y="248"/>
                    <a:pt x="536" y="248"/>
                    <a:pt x="536" y="248"/>
                  </a:cubicBezTo>
                  <a:close/>
                  <a:moveTo>
                    <a:pt x="536" y="251"/>
                  </a:moveTo>
                  <a:cubicBezTo>
                    <a:pt x="536" y="250"/>
                    <a:pt x="536" y="250"/>
                    <a:pt x="536" y="250"/>
                  </a:cubicBezTo>
                  <a:cubicBezTo>
                    <a:pt x="536" y="250"/>
                    <a:pt x="536" y="250"/>
                    <a:pt x="536" y="250"/>
                  </a:cubicBezTo>
                  <a:cubicBezTo>
                    <a:pt x="536" y="250"/>
                    <a:pt x="536" y="250"/>
                    <a:pt x="536" y="250"/>
                  </a:cubicBezTo>
                  <a:cubicBezTo>
                    <a:pt x="536" y="251"/>
                    <a:pt x="536" y="251"/>
                    <a:pt x="536" y="251"/>
                  </a:cubicBezTo>
                  <a:close/>
                  <a:moveTo>
                    <a:pt x="536" y="252"/>
                  </a:moveTo>
                  <a:cubicBezTo>
                    <a:pt x="536" y="252"/>
                    <a:pt x="536" y="252"/>
                    <a:pt x="536" y="252"/>
                  </a:cubicBezTo>
                  <a:cubicBezTo>
                    <a:pt x="536" y="252"/>
                    <a:pt x="536" y="252"/>
                    <a:pt x="536" y="252"/>
                  </a:cubicBezTo>
                  <a:cubicBezTo>
                    <a:pt x="536" y="252"/>
                    <a:pt x="536" y="252"/>
                    <a:pt x="536" y="252"/>
                  </a:cubicBezTo>
                  <a:close/>
                  <a:moveTo>
                    <a:pt x="535" y="253"/>
                  </a:moveTo>
                  <a:cubicBezTo>
                    <a:pt x="535" y="253"/>
                    <a:pt x="535" y="253"/>
                    <a:pt x="535" y="253"/>
                  </a:cubicBezTo>
                  <a:cubicBezTo>
                    <a:pt x="535" y="253"/>
                    <a:pt x="535" y="253"/>
                    <a:pt x="535" y="253"/>
                  </a:cubicBezTo>
                  <a:cubicBezTo>
                    <a:pt x="535" y="253"/>
                    <a:pt x="535" y="253"/>
                    <a:pt x="535" y="253"/>
                  </a:cubicBezTo>
                  <a:cubicBezTo>
                    <a:pt x="535" y="253"/>
                    <a:pt x="535" y="253"/>
                    <a:pt x="535" y="253"/>
                  </a:cubicBezTo>
                  <a:cubicBezTo>
                    <a:pt x="535" y="253"/>
                    <a:pt x="535" y="253"/>
                    <a:pt x="535" y="253"/>
                  </a:cubicBezTo>
                  <a:close/>
                  <a:moveTo>
                    <a:pt x="534" y="256"/>
                  </a:moveTo>
                  <a:cubicBezTo>
                    <a:pt x="534" y="256"/>
                    <a:pt x="534" y="256"/>
                    <a:pt x="534" y="256"/>
                  </a:cubicBezTo>
                  <a:cubicBezTo>
                    <a:pt x="534" y="255"/>
                    <a:pt x="534" y="255"/>
                    <a:pt x="534" y="255"/>
                  </a:cubicBezTo>
                  <a:cubicBezTo>
                    <a:pt x="534" y="255"/>
                    <a:pt x="534" y="255"/>
                    <a:pt x="534" y="255"/>
                  </a:cubicBezTo>
                  <a:cubicBezTo>
                    <a:pt x="534" y="255"/>
                    <a:pt x="534" y="255"/>
                    <a:pt x="534" y="255"/>
                  </a:cubicBezTo>
                  <a:cubicBezTo>
                    <a:pt x="534" y="256"/>
                    <a:pt x="534" y="256"/>
                    <a:pt x="534" y="256"/>
                  </a:cubicBezTo>
                  <a:cubicBezTo>
                    <a:pt x="534" y="256"/>
                    <a:pt x="534" y="256"/>
                    <a:pt x="534" y="256"/>
                  </a:cubicBezTo>
                  <a:close/>
                  <a:moveTo>
                    <a:pt x="526" y="266"/>
                  </a:moveTo>
                  <a:cubicBezTo>
                    <a:pt x="527" y="266"/>
                    <a:pt x="527" y="266"/>
                    <a:pt x="527" y="266"/>
                  </a:cubicBezTo>
                  <a:cubicBezTo>
                    <a:pt x="528" y="265"/>
                    <a:pt x="528" y="265"/>
                    <a:pt x="528" y="265"/>
                  </a:cubicBezTo>
                  <a:cubicBezTo>
                    <a:pt x="528" y="264"/>
                    <a:pt x="528" y="264"/>
                    <a:pt x="528" y="264"/>
                  </a:cubicBezTo>
                  <a:cubicBezTo>
                    <a:pt x="529" y="264"/>
                    <a:pt x="529" y="264"/>
                    <a:pt x="529" y="264"/>
                  </a:cubicBezTo>
                  <a:cubicBezTo>
                    <a:pt x="529" y="263"/>
                    <a:pt x="529" y="263"/>
                    <a:pt x="529" y="263"/>
                  </a:cubicBezTo>
                  <a:cubicBezTo>
                    <a:pt x="529" y="262"/>
                    <a:pt x="529" y="262"/>
                    <a:pt x="529" y="262"/>
                  </a:cubicBezTo>
                  <a:cubicBezTo>
                    <a:pt x="530" y="261"/>
                    <a:pt x="530" y="261"/>
                    <a:pt x="530" y="261"/>
                  </a:cubicBezTo>
                  <a:cubicBezTo>
                    <a:pt x="530" y="261"/>
                    <a:pt x="530" y="261"/>
                    <a:pt x="530" y="261"/>
                  </a:cubicBezTo>
                  <a:cubicBezTo>
                    <a:pt x="529" y="261"/>
                    <a:pt x="529" y="261"/>
                    <a:pt x="529" y="261"/>
                  </a:cubicBezTo>
                  <a:cubicBezTo>
                    <a:pt x="528" y="262"/>
                    <a:pt x="528" y="262"/>
                    <a:pt x="528" y="262"/>
                  </a:cubicBezTo>
                  <a:cubicBezTo>
                    <a:pt x="528" y="262"/>
                    <a:pt x="528" y="262"/>
                    <a:pt x="528" y="262"/>
                  </a:cubicBezTo>
                  <a:cubicBezTo>
                    <a:pt x="528" y="263"/>
                    <a:pt x="528" y="263"/>
                    <a:pt x="528" y="263"/>
                  </a:cubicBezTo>
                  <a:cubicBezTo>
                    <a:pt x="527" y="263"/>
                    <a:pt x="527" y="263"/>
                    <a:pt x="527" y="263"/>
                  </a:cubicBezTo>
                  <a:cubicBezTo>
                    <a:pt x="527" y="264"/>
                    <a:pt x="527" y="264"/>
                    <a:pt x="527" y="264"/>
                  </a:cubicBezTo>
                  <a:cubicBezTo>
                    <a:pt x="527" y="264"/>
                    <a:pt x="527" y="264"/>
                    <a:pt x="527" y="264"/>
                  </a:cubicBezTo>
                  <a:cubicBezTo>
                    <a:pt x="526" y="266"/>
                    <a:pt x="526" y="266"/>
                    <a:pt x="526" y="266"/>
                  </a:cubicBezTo>
                  <a:close/>
                  <a:moveTo>
                    <a:pt x="518" y="274"/>
                  </a:moveTo>
                  <a:cubicBezTo>
                    <a:pt x="519" y="274"/>
                    <a:pt x="519" y="274"/>
                    <a:pt x="519" y="274"/>
                  </a:cubicBezTo>
                  <a:cubicBezTo>
                    <a:pt x="519" y="273"/>
                    <a:pt x="519" y="273"/>
                    <a:pt x="519" y="273"/>
                  </a:cubicBezTo>
                  <a:cubicBezTo>
                    <a:pt x="519" y="273"/>
                    <a:pt x="519" y="273"/>
                    <a:pt x="519" y="273"/>
                  </a:cubicBezTo>
                  <a:cubicBezTo>
                    <a:pt x="519" y="272"/>
                    <a:pt x="519" y="272"/>
                    <a:pt x="519" y="272"/>
                  </a:cubicBezTo>
                  <a:cubicBezTo>
                    <a:pt x="520" y="272"/>
                    <a:pt x="520" y="272"/>
                    <a:pt x="520" y="272"/>
                  </a:cubicBezTo>
                  <a:cubicBezTo>
                    <a:pt x="520" y="271"/>
                    <a:pt x="520" y="271"/>
                    <a:pt x="520" y="271"/>
                  </a:cubicBezTo>
                  <a:cubicBezTo>
                    <a:pt x="520" y="271"/>
                    <a:pt x="520" y="271"/>
                    <a:pt x="520" y="271"/>
                  </a:cubicBezTo>
                  <a:cubicBezTo>
                    <a:pt x="521" y="271"/>
                    <a:pt x="521" y="271"/>
                    <a:pt x="521" y="271"/>
                  </a:cubicBezTo>
                  <a:cubicBezTo>
                    <a:pt x="521" y="270"/>
                    <a:pt x="521" y="270"/>
                    <a:pt x="521" y="270"/>
                  </a:cubicBezTo>
                  <a:cubicBezTo>
                    <a:pt x="522" y="269"/>
                    <a:pt x="522" y="269"/>
                    <a:pt x="522" y="269"/>
                  </a:cubicBezTo>
                  <a:cubicBezTo>
                    <a:pt x="523" y="268"/>
                    <a:pt x="523" y="268"/>
                    <a:pt x="523" y="268"/>
                  </a:cubicBezTo>
                  <a:cubicBezTo>
                    <a:pt x="524" y="268"/>
                    <a:pt x="524" y="268"/>
                    <a:pt x="524" y="268"/>
                  </a:cubicBezTo>
                  <a:cubicBezTo>
                    <a:pt x="524" y="268"/>
                    <a:pt x="524" y="268"/>
                    <a:pt x="524" y="268"/>
                  </a:cubicBezTo>
                  <a:cubicBezTo>
                    <a:pt x="524" y="267"/>
                    <a:pt x="524" y="267"/>
                    <a:pt x="524" y="267"/>
                  </a:cubicBezTo>
                  <a:cubicBezTo>
                    <a:pt x="524" y="266"/>
                    <a:pt x="524" y="266"/>
                    <a:pt x="524" y="266"/>
                  </a:cubicBezTo>
                  <a:cubicBezTo>
                    <a:pt x="523" y="266"/>
                    <a:pt x="523" y="266"/>
                    <a:pt x="523" y="266"/>
                  </a:cubicBezTo>
                  <a:cubicBezTo>
                    <a:pt x="523" y="267"/>
                    <a:pt x="523" y="267"/>
                    <a:pt x="523" y="267"/>
                  </a:cubicBezTo>
                  <a:cubicBezTo>
                    <a:pt x="522" y="268"/>
                    <a:pt x="522" y="268"/>
                    <a:pt x="522" y="268"/>
                  </a:cubicBezTo>
                  <a:cubicBezTo>
                    <a:pt x="522" y="268"/>
                    <a:pt x="522" y="268"/>
                    <a:pt x="522" y="268"/>
                  </a:cubicBezTo>
                  <a:cubicBezTo>
                    <a:pt x="521" y="268"/>
                    <a:pt x="521" y="268"/>
                    <a:pt x="521" y="268"/>
                  </a:cubicBezTo>
                  <a:cubicBezTo>
                    <a:pt x="521" y="268"/>
                    <a:pt x="521" y="268"/>
                    <a:pt x="521" y="268"/>
                  </a:cubicBezTo>
                  <a:cubicBezTo>
                    <a:pt x="520" y="268"/>
                    <a:pt x="520" y="268"/>
                    <a:pt x="520" y="268"/>
                  </a:cubicBezTo>
                  <a:cubicBezTo>
                    <a:pt x="520" y="268"/>
                    <a:pt x="520" y="268"/>
                    <a:pt x="520" y="268"/>
                  </a:cubicBezTo>
                  <a:cubicBezTo>
                    <a:pt x="520" y="268"/>
                    <a:pt x="520" y="268"/>
                    <a:pt x="520" y="268"/>
                  </a:cubicBezTo>
                  <a:cubicBezTo>
                    <a:pt x="520" y="269"/>
                    <a:pt x="520" y="269"/>
                    <a:pt x="520" y="269"/>
                  </a:cubicBezTo>
                  <a:cubicBezTo>
                    <a:pt x="520" y="269"/>
                    <a:pt x="520" y="269"/>
                    <a:pt x="520" y="269"/>
                  </a:cubicBezTo>
                  <a:cubicBezTo>
                    <a:pt x="519" y="270"/>
                    <a:pt x="519" y="270"/>
                    <a:pt x="519" y="270"/>
                  </a:cubicBezTo>
                  <a:cubicBezTo>
                    <a:pt x="519" y="270"/>
                    <a:pt x="519" y="270"/>
                    <a:pt x="519" y="270"/>
                  </a:cubicBezTo>
                  <a:cubicBezTo>
                    <a:pt x="519" y="271"/>
                    <a:pt x="519" y="271"/>
                    <a:pt x="519" y="271"/>
                  </a:cubicBezTo>
                  <a:cubicBezTo>
                    <a:pt x="519" y="271"/>
                    <a:pt x="519" y="271"/>
                    <a:pt x="519" y="271"/>
                  </a:cubicBezTo>
                  <a:cubicBezTo>
                    <a:pt x="518" y="272"/>
                    <a:pt x="518" y="272"/>
                    <a:pt x="518" y="272"/>
                  </a:cubicBezTo>
                  <a:cubicBezTo>
                    <a:pt x="518" y="272"/>
                    <a:pt x="518" y="272"/>
                    <a:pt x="518" y="272"/>
                  </a:cubicBezTo>
                  <a:cubicBezTo>
                    <a:pt x="518" y="273"/>
                    <a:pt x="518" y="273"/>
                    <a:pt x="518" y="273"/>
                  </a:cubicBezTo>
                  <a:cubicBezTo>
                    <a:pt x="518" y="273"/>
                    <a:pt x="518" y="273"/>
                    <a:pt x="518" y="273"/>
                  </a:cubicBezTo>
                  <a:cubicBezTo>
                    <a:pt x="518" y="274"/>
                    <a:pt x="518" y="274"/>
                    <a:pt x="518" y="274"/>
                  </a:cubicBezTo>
                  <a:cubicBezTo>
                    <a:pt x="518" y="274"/>
                    <a:pt x="518" y="274"/>
                    <a:pt x="518" y="274"/>
                  </a:cubicBezTo>
                  <a:close/>
                  <a:moveTo>
                    <a:pt x="514" y="280"/>
                  </a:moveTo>
                  <a:cubicBezTo>
                    <a:pt x="514" y="280"/>
                    <a:pt x="514" y="279"/>
                    <a:pt x="514" y="279"/>
                  </a:cubicBezTo>
                  <a:cubicBezTo>
                    <a:pt x="515" y="277"/>
                    <a:pt x="515" y="277"/>
                    <a:pt x="515" y="277"/>
                  </a:cubicBezTo>
                  <a:cubicBezTo>
                    <a:pt x="515" y="277"/>
                    <a:pt x="515" y="277"/>
                    <a:pt x="515" y="277"/>
                  </a:cubicBezTo>
                  <a:cubicBezTo>
                    <a:pt x="516" y="276"/>
                    <a:pt x="516" y="276"/>
                    <a:pt x="516" y="276"/>
                  </a:cubicBezTo>
                  <a:cubicBezTo>
                    <a:pt x="516" y="275"/>
                    <a:pt x="516" y="275"/>
                    <a:pt x="516" y="275"/>
                  </a:cubicBezTo>
                  <a:cubicBezTo>
                    <a:pt x="516" y="275"/>
                    <a:pt x="516" y="275"/>
                    <a:pt x="516" y="275"/>
                  </a:cubicBezTo>
                  <a:cubicBezTo>
                    <a:pt x="516" y="275"/>
                    <a:pt x="516" y="275"/>
                    <a:pt x="516" y="275"/>
                  </a:cubicBezTo>
                  <a:cubicBezTo>
                    <a:pt x="515" y="275"/>
                    <a:pt x="515" y="275"/>
                    <a:pt x="515" y="275"/>
                  </a:cubicBezTo>
                  <a:cubicBezTo>
                    <a:pt x="515" y="274"/>
                    <a:pt x="515" y="274"/>
                    <a:pt x="515" y="274"/>
                  </a:cubicBezTo>
                  <a:cubicBezTo>
                    <a:pt x="514" y="275"/>
                    <a:pt x="514" y="275"/>
                    <a:pt x="514" y="275"/>
                  </a:cubicBezTo>
                  <a:cubicBezTo>
                    <a:pt x="514" y="276"/>
                    <a:pt x="514" y="276"/>
                    <a:pt x="514" y="276"/>
                  </a:cubicBezTo>
                  <a:cubicBezTo>
                    <a:pt x="514" y="276"/>
                    <a:pt x="514" y="276"/>
                    <a:pt x="514" y="276"/>
                  </a:cubicBezTo>
                  <a:cubicBezTo>
                    <a:pt x="514" y="278"/>
                    <a:pt x="514" y="278"/>
                    <a:pt x="514" y="278"/>
                  </a:cubicBezTo>
                  <a:cubicBezTo>
                    <a:pt x="513" y="278"/>
                    <a:pt x="513" y="278"/>
                    <a:pt x="513" y="278"/>
                  </a:cubicBezTo>
                  <a:cubicBezTo>
                    <a:pt x="514" y="279"/>
                    <a:pt x="514" y="279"/>
                    <a:pt x="514" y="279"/>
                  </a:cubicBezTo>
                  <a:cubicBezTo>
                    <a:pt x="514" y="280"/>
                    <a:pt x="514" y="280"/>
                    <a:pt x="514" y="280"/>
                  </a:cubicBezTo>
                  <a:close/>
                  <a:moveTo>
                    <a:pt x="9" y="215"/>
                  </a:moveTo>
                  <a:cubicBezTo>
                    <a:pt x="9" y="215"/>
                    <a:pt x="8" y="216"/>
                    <a:pt x="8" y="216"/>
                  </a:cubicBezTo>
                  <a:cubicBezTo>
                    <a:pt x="9" y="217"/>
                    <a:pt x="9" y="217"/>
                    <a:pt x="9" y="217"/>
                  </a:cubicBezTo>
                  <a:cubicBezTo>
                    <a:pt x="10" y="216"/>
                    <a:pt x="10" y="216"/>
                    <a:pt x="10" y="216"/>
                  </a:cubicBezTo>
                  <a:lnTo>
                    <a:pt x="9" y="2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7" name="Freeform 11">
              <a:extLst>
                <a:ext uri="{FF2B5EF4-FFF2-40B4-BE49-F238E27FC236}">
                  <a16:creationId xmlns:a16="http://schemas.microsoft.com/office/drawing/2014/main" xmlns="" id="{B8C57124-CCF9-46FD-8424-985EEC395C91}"/>
                </a:ext>
              </a:extLst>
            </p:cNvPr>
            <p:cNvSpPr>
              <a:spLocks noEditPoints="1"/>
            </p:cNvSpPr>
            <p:nvPr/>
          </p:nvSpPr>
          <p:spPr bwMode="auto">
            <a:xfrm>
              <a:off x="5152561" y="1349076"/>
              <a:ext cx="417392" cy="446903"/>
            </a:xfrm>
            <a:custGeom>
              <a:avLst/>
              <a:gdLst>
                <a:gd name="T0" fmla="*/ 60 w 63"/>
                <a:gd name="T1" fmla="*/ 6 h 69"/>
                <a:gd name="T2" fmla="*/ 26 w 63"/>
                <a:gd name="T3" fmla="*/ 0 h 69"/>
                <a:gd name="T4" fmla="*/ 21 w 63"/>
                <a:gd name="T5" fmla="*/ 7 h 69"/>
                <a:gd name="T6" fmla="*/ 28 w 63"/>
                <a:gd name="T7" fmla="*/ 13 h 69"/>
                <a:gd name="T8" fmla="*/ 28 w 63"/>
                <a:gd name="T9" fmla="*/ 13 h 69"/>
                <a:gd name="T10" fmla="*/ 25 w 63"/>
                <a:gd name="T11" fmla="*/ 14 h 69"/>
                <a:gd name="T12" fmla="*/ 33 w 63"/>
                <a:gd name="T13" fmla="*/ 17 h 69"/>
                <a:gd name="T14" fmla="*/ 39 w 63"/>
                <a:gd name="T15" fmla="*/ 17 h 69"/>
                <a:gd name="T16" fmla="*/ 45 w 63"/>
                <a:gd name="T17" fmla="*/ 12 h 69"/>
                <a:gd name="T18" fmla="*/ 44 w 63"/>
                <a:gd name="T19" fmla="*/ 7 h 69"/>
                <a:gd name="T20" fmla="*/ 38 w 63"/>
                <a:gd name="T21" fmla="*/ 5 h 69"/>
                <a:gd name="T22" fmla="*/ 35 w 63"/>
                <a:gd name="T23" fmla="*/ 7 h 69"/>
                <a:gd name="T24" fmla="*/ 33 w 63"/>
                <a:gd name="T25" fmla="*/ 3 h 69"/>
                <a:gd name="T26" fmla="*/ 33 w 63"/>
                <a:gd name="T27" fmla="*/ 10 h 69"/>
                <a:gd name="T28" fmla="*/ 28 w 63"/>
                <a:gd name="T29" fmla="*/ 7 h 69"/>
                <a:gd name="T30" fmla="*/ 25 w 63"/>
                <a:gd name="T31" fmla="*/ 3 h 69"/>
                <a:gd name="T32" fmla="*/ 24 w 63"/>
                <a:gd name="T33" fmla="*/ 8 h 69"/>
                <a:gd name="T34" fmla="*/ 21 w 63"/>
                <a:gd name="T35" fmla="*/ 10 h 69"/>
                <a:gd name="T36" fmla="*/ 51 w 63"/>
                <a:gd name="T37" fmla="*/ 22 h 69"/>
                <a:gd name="T38" fmla="*/ 52 w 63"/>
                <a:gd name="T39" fmla="*/ 22 h 69"/>
                <a:gd name="T40" fmla="*/ 49 w 63"/>
                <a:gd name="T41" fmla="*/ 24 h 69"/>
                <a:gd name="T42" fmla="*/ 39 w 63"/>
                <a:gd name="T43" fmla="*/ 30 h 69"/>
                <a:gd name="T44" fmla="*/ 44 w 63"/>
                <a:gd name="T45" fmla="*/ 34 h 69"/>
                <a:gd name="T46" fmla="*/ 38 w 63"/>
                <a:gd name="T47" fmla="*/ 39 h 69"/>
                <a:gd name="T48" fmla="*/ 33 w 63"/>
                <a:gd name="T49" fmla="*/ 39 h 69"/>
                <a:gd name="T50" fmla="*/ 33 w 63"/>
                <a:gd name="T51" fmla="*/ 32 h 69"/>
                <a:gd name="T52" fmla="*/ 29 w 63"/>
                <a:gd name="T53" fmla="*/ 27 h 69"/>
                <a:gd name="T54" fmla="*/ 35 w 63"/>
                <a:gd name="T55" fmla="*/ 29 h 69"/>
                <a:gd name="T56" fmla="*/ 33 w 63"/>
                <a:gd name="T57" fmla="*/ 25 h 69"/>
                <a:gd name="T58" fmla="*/ 3 w 63"/>
                <a:gd name="T59" fmla="*/ 28 h 69"/>
                <a:gd name="T60" fmla="*/ 3 w 63"/>
                <a:gd name="T61" fmla="*/ 27 h 69"/>
                <a:gd name="T62" fmla="*/ 21 w 63"/>
                <a:gd name="T63" fmla="*/ 48 h 69"/>
                <a:gd name="T64" fmla="*/ 19 w 63"/>
                <a:gd name="T65" fmla="*/ 44 h 69"/>
                <a:gd name="T66" fmla="*/ 14 w 63"/>
                <a:gd name="T67" fmla="*/ 42 h 69"/>
                <a:gd name="T68" fmla="*/ 12 w 63"/>
                <a:gd name="T69" fmla="*/ 39 h 69"/>
                <a:gd name="T70" fmla="*/ 16 w 63"/>
                <a:gd name="T71" fmla="*/ 38 h 69"/>
                <a:gd name="T72" fmla="*/ 19 w 63"/>
                <a:gd name="T73" fmla="*/ 35 h 69"/>
                <a:gd name="T74" fmla="*/ 17 w 63"/>
                <a:gd name="T75" fmla="*/ 34 h 69"/>
                <a:gd name="T76" fmla="*/ 11 w 63"/>
                <a:gd name="T77" fmla="*/ 35 h 69"/>
                <a:gd name="T78" fmla="*/ 14 w 63"/>
                <a:gd name="T79" fmla="*/ 31 h 69"/>
                <a:gd name="T80" fmla="*/ 19 w 63"/>
                <a:gd name="T81" fmla="*/ 28 h 69"/>
                <a:gd name="T82" fmla="*/ 15 w 63"/>
                <a:gd name="T83" fmla="*/ 28 h 69"/>
                <a:gd name="T84" fmla="*/ 14 w 63"/>
                <a:gd name="T85" fmla="*/ 26 h 69"/>
                <a:gd name="T86" fmla="*/ 13 w 63"/>
                <a:gd name="T87" fmla="*/ 29 h 69"/>
                <a:gd name="T88" fmla="*/ 7 w 63"/>
                <a:gd name="T89" fmla="*/ 29 h 69"/>
                <a:gd name="T90" fmla="*/ 4 w 63"/>
                <a:gd name="T91" fmla="*/ 25 h 69"/>
                <a:gd name="T92" fmla="*/ 5 w 63"/>
                <a:gd name="T93" fmla="*/ 24 h 69"/>
                <a:gd name="T94" fmla="*/ 4 w 63"/>
                <a:gd name="T95" fmla="*/ 19 h 69"/>
                <a:gd name="T96" fmla="*/ 0 w 63"/>
                <a:gd name="T97" fmla="*/ 17 h 69"/>
                <a:gd name="T98" fmla="*/ 5 w 63"/>
                <a:gd name="T99" fmla="*/ 15 h 69"/>
                <a:gd name="T100" fmla="*/ 9 w 63"/>
                <a:gd name="T101" fmla="*/ 14 h 69"/>
                <a:gd name="T102" fmla="*/ 9 w 63"/>
                <a:gd name="T103" fmla="*/ 15 h 69"/>
                <a:gd name="T104" fmla="*/ 10 w 63"/>
                <a:gd name="T105" fmla="*/ 19 h 69"/>
                <a:gd name="T106" fmla="*/ 13 w 63"/>
                <a:gd name="T107" fmla="*/ 17 h 69"/>
                <a:gd name="T108" fmla="*/ 17 w 63"/>
                <a:gd name="T109" fmla="*/ 23 h 69"/>
                <a:gd name="T110" fmla="*/ 15 w 63"/>
                <a:gd name="T111" fmla="*/ 12 h 69"/>
                <a:gd name="T112" fmla="*/ 21 w 63"/>
                <a:gd name="T113" fmla="*/ 13 h 69"/>
                <a:gd name="T114" fmla="*/ 23 w 63"/>
                <a:gd name="T115" fmla="*/ 15 h 69"/>
                <a:gd name="T116" fmla="*/ 32 w 63"/>
                <a:gd name="T117" fmla="*/ 23 h 69"/>
                <a:gd name="T118" fmla="*/ 27 w 63"/>
                <a:gd name="T119" fmla="*/ 27 h 69"/>
                <a:gd name="T120" fmla="*/ 26 w 63"/>
                <a:gd name="T121" fmla="*/ 34 h 69"/>
                <a:gd name="T122" fmla="*/ 23 w 63"/>
                <a:gd name="T123" fmla="*/ 41 h 69"/>
                <a:gd name="T124" fmla="*/ 32 w 63"/>
                <a:gd name="T125"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3" h="69">
                  <a:moveTo>
                    <a:pt x="58" y="6"/>
                  </a:moveTo>
                  <a:cubicBezTo>
                    <a:pt x="59" y="6"/>
                    <a:pt x="59" y="5"/>
                    <a:pt x="59" y="5"/>
                  </a:cubicBezTo>
                  <a:cubicBezTo>
                    <a:pt x="60" y="5"/>
                    <a:pt x="60" y="5"/>
                    <a:pt x="60" y="5"/>
                  </a:cubicBezTo>
                  <a:cubicBezTo>
                    <a:pt x="61" y="5"/>
                    <a:pt x="61" y="5"/>
                    <a:pt x="61" y="5"/>
                  </a:cubicBezTo>
                  <a:cubicBezTo>
                    <a:pt x="61" y="4"/>
                    <a:pt x="61" y="4"/>
                    <a:pt x="61" y="4"/>
                  </a:cubicBezTo>
                  <a:cubicBezTo>
                    <a:pt x="62" y="3"/>
                    <a:pt x="62" y="3"/>
                    <a:pt x="62" y="3"/>
                  </a:cubicBezTo>
                  <a:cubicBezTo>
                    <a:pt x="63" y="3"/>
                    <a:pt x="63" y="3"/>
                    <a:pt x="63" y="3"/>
                  </a:cubicBezTo>
                  <a:cubicBezTo>
                    <a:pt x="63" y="4"/>
                    <a:pt x="63" y="4"/>
                    <a:pt x="63" y="4"/>
                  </a:cubicBezTo>
                  <a:cubicBezTo>
                    <a:pt x="63" y="4"/>
                    <a:pt x="63" y="4"/>
                    <a:pt x="63" y="4"/>
                  </a:cubicBezTo>
                  <a:cubicBezTo>
                    <a:pt x="62" y="5"/>
                    <a:pt x="62" y="5"/>
                    <a:pt x="62" y="5"/>
                  </a:cubicBezTo>
                  <a:cubicBezTo>
                    <a:pt x="61" y="5"/>
                    <a:pt x="61" y="5"/>
                    <a:pt x="61" y="5"/>
                  </a:cubicBezTo>
                  <a:cubicBezTo>
                    <a:pt x="60" y="6"/>
                    <a:pt x="60" y="6"/>
                    <a:pt x="60" y="6"/>
                  </a:cubicBezTo>
                  <a:cubicBezTo>
                    <a:pt x="59" y="6"/>
                    <a:pt x="59" y="6"/>
                    <a:pt x="59" y="6"/>
                  </a:cubicBezTo>
                  <a:cubicBezTo>
                    <a:pt x="59" y="6"/>
                    <a:pt x="59" y="6"/>
                    <a:pt x="59" y="6"/>
                  </a:cubicBezTo>
                  <a:cubicBezTo>
                    <a:pt x="58" y="6"/>
                    <a:pt x="58" y="6"/>
                    <a:pt x="58" y="6"/>
                  </a:cubicBezTo>
                  <a:close/>
                  <a:moveTo>
                    <a:pt x="47" y="7"/>
                  </a:moveTo>
                  <a:cubicBezTo>
                    <a:pt x="48" y="7"/>
                    <a:pt x="48" y="7"/>
                    <a:pt x="48" y="7"/>
                  </a:cubicBezTo>
                  <a:cubicBezTo>
                    <a:pt x="48" y="7"/>
                    <a:pt x="48" y="7"/>
                    <a:pt x="48" y="7"/>
                  </a:cubicBezTo>
                  <a:cubicBezTo>
                    <a:pt x="49" y="7"/>
                    <a:pt x="49" y="7"/>
                    <a:pt x="49" y="7"/>
                  </a:cubicBezTo>
                  <a:cubicBezTo>
                    <a:pt x="48" y="6"/>
                    <a:pt x="48" y="6"/>
                    <a:pt x="48" y="6"/>
                  </a:cubicBezTo>
                  <a:cubicBezTo>
                    <a:pt x="48" y="6"/>
                    <a:pt x="48" y="6"/>
                    <a:pt x="48" y="6"/>
                  </a:cubicBezTo>
                  <a:cubicBezTo>
                    <a:pt x="47" y="6"/>
                    <a:pt x="47" y="6"/>
                    <a:pt x="47" y="6"/>
                  </a:cubicBezTo>
                  <a:cubicBezTo>
                    <a:pt x="47" y="7"/>
                    <a:pt x="47" y="7"/>
                    <a:pt x="47" y="7"/>
                  </a:cubicBezTo>
                  <a:close/>
                  <a:moveTo>
                    <a:pt x="26" y="0"/>
                  </a:moveTo>
                  <a:cubicBezTo>
                    <a:pt x="27" y="1"/>
                    <a:pt x="27" y="1"/>
                    <a:pt x="27" y="1"/>
                  </a:cubicBezTo>
                  <a:cubicBezTo>
                    <a:pt x="28" y="2"/>
                    <a:pt x="28" y="2"/>
                    <a:pt x="28" y="2"/>
                  </a:cubicBezTo>
                  <a:cubicBezTo>
                    <a:pt x="28" y="1"/>
                    <a:pt x="28" y="1"/>
                    <a:pt x="28" y="1"/>
                  </a:cubicBezTo>
                  <a:cubicBezTo>
                    <a:pt x="29" y="1"/>
                    <a:pt x="29" y="1"/>
                    <a:pt x="29" y="1"/>
                  </a:cubicBezTo>
                  <a:cubicBezTo>
                    <a:pt x="28" y="0"/>
                    <a:pt x="28" y="0"/>
                    <a:pt x="28" y="0"/>
                  </a:cubicBezTo>
                  <a:cubicBezTo>
                    <a:pt x="28" y="1"/>
                    <a:pt x="28" y="1"/>
                    <a:pt x="28" y="1"/>
                  </a:cubicBezTo>
                  <a:cubicBezTo>
                    <a:pt x="27" y="0"/>
                    <a:pt x="27" y="0"/>
                    <a:pt x="27" y="0"/>
                  </a:cubicBezTo>
                  <a:cubicBezTo>
                    <a:pt x="26" y="0"/>
                    <a:pt x="26" y="0"/>
                    <a:pt x="26" y="0"/>
                  </a:cubicBezTo>
                  <a:cubicBezTo>
                    <a:pt x="26" y="0"/>
                    <a:pt x="26" y="0"/>
                    <a:pt x="26" y="0"/>
                  </a:cubicBezTo>
                  <a:cubicBezTo>
                    <a:pt x="26" y="0"/>
                    <a:pt x="26" y="0"/>
                    <a:pt x="26" y="0"/>
                  </a:cubicBezTo>
                  <a:close/>
                  <a:moveTo>
                    <a:pt x="22" y="7"/>
                  </a:moveTo>
                  <a:cubicBezTo>
                    <a:pt x="21" y="7"/>
                    <a:pt x="21" y="7"/>
                    <a:pt x="21" y="7"/>
                  </a:cubicBezTo>
                  <a:cubicBezTo>
                    <a:pt x="21" y="6"/>
                    <a:pt x="21" y="6"/>
                    <a:pt x="21" y="6"/>
                  </a:cubicBezTo>
                  <a:cubicBezTo>
                    <a:pt x="21" y="6"/>
                    <a:pt x="21" y="6"/>
                    <a:pt x="21" y="6"/>
                  </a:cubicBezTo>
                  <a:cubicBezTo>
                    <a:pt x="22" y="6"/>
                    <a:pt x="22" y="6"/>
                    <a:pt x="22" y="6"/>
                  </a:cubicBezTo>
                  <a:cubicBezTo>
                    <a:pt x="22" y="6"/>
                    <a:pt x="22" y="6"/>
                    <a:pt x="22" y="6"/>
                  </a:cubicBezTo>
                  <a:cubicBezTo>
                    <a:pt x="23" y="6"/>
                    <a:pt x="23" y="6"/>
                    <a:pt x="23" y="6"/>
                  </a:cubicBezTo>
                  <a:cubicBezTo>
                    <a:pt x="22" y="7"/>
                    <a:pt x="22" y="7"/>
                    <a:pt x="22" y="7"/>
                  </a:cubicBezTo>
                  <a:cubicBezTo>
                    <a:pt x="22" y="7"/>
                    <a:pt x="22" y="7"/>
                    <a:pt x="22" y="7"/>
                  </a:cubicBezTo>
                  <a:cubicBezTo>
                    <a:pt x="22" y="7"/>
                    <a:pt x="22" y="7"/>
                    <a:pt x="22" y="7"/>
                  </a:cubicBezTo>
                  <a:close/>
                  <a:moveTo>
                    <a:pt x="26" y="13"/>
                  </a:moveTo>
                  <a:cubicBezTo>
                    <a:pt x="26" y="13"/>
                    <a:pt x="26" y="13"/>
                    <a:pt x="26" y="13"/>
                  </a:cubicBezTo>
                  <a:cubicBezTo>
                    <a:pt x="27" y="13"/>
                    <a:pt x="27" y="13"/>
                    <a:pt x="27" y="13"/>
                  </a:cubicBezTo>
                  <a:cubicBezTo>
                    <a:pt x="28" y="13"/>
                    <a:pt x="28" y="13"/>
                    <a:pt x="28" y="13"/>
                  </a:cubicBezTo>
                  <a:cubicBezTo>
                    <a:pt x="29" y="12"/>
                    <a:pt x="29" y="12"/>
                    <a:pt x="29" y="12"/>
                  </a:cubicBezTo>
                  <a:cubicBezTo>
                    <a:pt x="31" y="12"/>
                    <a:pt x="31" y="12"/>
                    <a:pt x="31" y="12"/>
                  </a:cubicBezTo>
                  <a:cubicBezTo>
                    <a:pt x="31" y="12"/>
                    <a:pt x="31" y="12"/>
                    <a:pt x="31" y="12"/>
                  </a:cubicBezTo>
                  <a:cubicBezTo>
                    <a:pt x="32" y="12"/>
                    <a:pt x="32" y="12"/>
                    <a:pt x="32" y="12"/>
                  </a:cubicBezTo>
                  <a:cubicBezTo>
                    <a:pt x="32" y="12"/>
                    <a:pt x="32" y="12"/>
                    <a:pt x="32" y="12"/>
                  </a:cubicBezTo>
                  <a:cubicBezTo>
                    <a:pt x="32" y="13"/>
                    <a:pt x="32" y="13"/>
                    <a:pt x="32" y="13"/>
                  </a:cubicBezTo>
                  <a:cubicBezTo>
                    <a:pt x="32" y="13"/>
                    <a:pt x="32" y="13"/>
                    <a:pt x="32" y="13"/>
                  </a:cubicBezTo>
                  <a:cubicBezTo>
                    <a:pt x="32" y="13"/>
                    <a:pt x="32" y="13"/>
                    <a:pt x="32" y="13"/>
                  </a:cubicBezTo>
                  <a:cubicBezTo>
                    <a:pt x="31" y="14"/>
                    <a:pt x="31" y="14"/>
                    <a:pt x="31" y="14"/>
                  </a:cubicBezTo>
                  <a:cubicBezTo>
                    <a:pt x="30" y="13"/>
                    <a:pt x="30" y="13"/>
                    <a:pt x="30" y="13"/>
                  </a:cubicBezTo>
                  <a:cubicBezTo>
                    <a:pt x="29" y="13"/>
                    <a:pt x="29" y="13"/>
                    <a:pt x="29" y="13"/>
                  </a:cubicBezTo>
                  <a:cubicBezTo>
                    <a:pt x="28" y="13"/>
                    <a:pt x="28" y="13"/>
                    <a:pt x="28" y="13"/>
                  </a:cubicBezTo>
                  <a:cubicBezTo>
                    <a:pt x="28" y="14"/>
                    <a:pt x="28" y="14"/>
                    <a:pt x="28" y="14"/>
                  </a:cubicBezTo>
                  <a:cubicBezTo>
                    <a:pt x="28" y="14"/>
                    <a:pt x="28" y="14"/>
                    <a:pt x="28" y="14"/>
                  </a:cubicBezTo>
                  <a:cubicBezTo>
                    <a:pt x="30" y="14"/>
                    <a:pt x="30" y="14"/>
                    <a:pt x="30" y="14"/>
                  </a:cubicBezTo>
                  <a:cubicBezTo>
                    <a:pt x="30" y="14"/>
                    <a:pt x="30" y="14"/>
                    <a:pt x="30" y="14"/>
                  </a:cubicBezTo>
                  <a:cubicBezTo>
                    <a:pt x="30" y="15"/>
                    <a:pt x="30" y="15"/>
                    <a:pt x="30" y="15"/>
                  </a:cubicBezTo>
                  <a:cubicBezTo>
                    <a:pt x="30" y="15"/>
                    <a:pt x="30" y="15"/>
                    <a:pt x="30" y="15"/>
                  </a:cubicBezTo>
                  <a:cubicBezTo>
                    <a:pt x="29" y="14"/>
                    <a:pt x="29" y="14"/>
                    <a:pt x="29" y="14"/>
                  </a:cubicBezTo>
                  <a:cubicBezTo>
                    <a:pt x="29" y="15"/>
                    <a:pt x="29" y="15"/>
                    <a:pt x="29" y="15"/>
                  </a:cubicBezTo>
                  <a:cubicBezTo>
                    <a:pt x="28" y="15"/>
                    <a:pt x="28" y="15"/>
                    <a:pt x="28" y="15"/>
                  </a:cubicBezTo>
                  <a:cubicBezTo>
                    <a:pt x="27" y="14"/>
                    <a:pt x="27" y="14"/>
                    <a:pt x="27" y="14"/>
                  </a:cubicBezTo>
                  <a:cubicBezTo>
                    <a:pt x="26" y="14"/>
                    <a:pt x="26" y="14"/>
                    <a:pt x="26" y="14"/>
                  </a:cubicBezTo>
                  <a:cubicBezTo>
                    <a:pt x="25" y="14"/>
                    <a:pt x="25" y="14"/>
                    <a:pt x="25" y="14"/>
                  </a:cubicBezTo>
                  <a:cubicBezTo>
                    <a:pt x="25" y="15"/>
                    <a:pt x="25" y="15"/>
                    <a:pt x="25" y="15"/>
                  </a:cubicBezTo>
                  <a:cubicBezTo>
                    <a:pt x="26" y="15"/>
                    <a:pt x="26" y="15"/>
                    <a:pt x="26" y="15"/>
                  </a:cubicBezTo>
                  <a:cubicBezTo>
                    <a:pt x="28" y="16"/>
                    <a:pt x="28" y="16"/>
                    <a:pt x="28" y="16"/>
                  </a:cubicBezTo>
                  <a:cubicBezTo>
                    <a:pt x="28" y="16"/>
                    <a:pt x="28" y="16"/>
                    <a:pt x="28" y="16"/>
                  </a:cubicBezTo>
                  <a:cubicBezTo>
                    <a:pt x="29" y="16"/>
                    <a:pt x="29" y="16"/>
                    <a:pt x="29" y="16"/>
                  </a:cubicBezTo>
                  <a:cubicBezTo>
                    <a:pt x="29" y="16"/>
                    <a:pt x="29" y="16"/>
                    <a:pt x="29" y="16"/>
                  </a:cubicBezTo>
                  <a:cubicBezTo>
                    <a:pt x="30" y="17"/>
                    <a:pt x="30" y="17"/>
                    <a:pt x="30" y="17"/>
                  </a:cubicBezTo>
                  <a:cubicBezTo>
                    <a:pt x="30" y="18"/>
                    <a:pt x="30" y="18"/>
                    <a:pt x="30" y="18"/>
                  </a:cubicBezTo>
                  <a:cubicBezTo>
                    <a:pt x="30" y="18"/>
                    <a:pt x="30" y="18"/>
                    <a:pt x="30" y="18"/>
                  </a:cubicBezTo>
                  <a:cubicBezTo>
                    <a:pt x="31" y="18"/>
                    <a:pt x="31" y="18"/>
                    <a:pt x="31" y="18"/>
                  </a:cubicBezTo>
                  <a:cubicBezTo>
                    <a:pt x="32" y="17"/>
                    <a:pt x="32" y="17"/>
                    <a:pt x="32" y="17"/>
                  </a:cubicBezTo>
                  <a:cubicBezTo>
                    <a:pt x="33" y="17"/>
                    <a:pt x="33" y="17"/>
                    <a:pt x="33" y="17"/>
                  </a:cubicBezTo>
                  <a:cubicBezTo>
                    <a:pt x="34" y="17"/>
                    <a:pt x="34" y="17"/>
                    <a:pt x="34" y="17"/>
                  </a:cubicBezTo>
                  <a:cubicBezTo>
                    <a:pt x="35" y="17"/>
                    <a:pt x="35" y="17"/>
                    <a:pt x="35" y="17"/>
                  </a:cubicBezTo>
                  <a:cubicBezTo>
                    <a:pt x="36" y="17"/>
                    <a:pt x="36" y="17"/>
                    <a:pt x="36" y="17"/>
                  </a:cubicBezTo>
                  <a:cubicBezTo>
                    <a:pt x="35" y="18"/>
                    <a:pt x="35" y="18"/>
                    <a:pt x="35" y="18"/>
                  </a:cubicBezTo>
                  <a:cubicBezTo>
                    <a:pt x="36" y="19"/>
                    <a:pt x="36" y="19"/>
                    <a:pt x="36" y="19"/>
                  </a:cubicBezTo>
                  <a:cubicBezTo>
                    <a:pt x="37" y="19"/>
                    <a:pt x="37" y="19"/>
                    <a:pt x="37" y="19"/>
                  </a:cubicBezTo>
                  <a:cubicBezTo>
                    <a:pt x="38" y="19"/>
                    <a:pt x="38" y="19"/>
                    <a:pt x="38" y="19"/>
                  </a:cubicBezTo>
                  <a:cubicBezTo>
                    <a:pt x="39" y="19"/>
                    <a:pt x="39" y="19"/>
                    <a:pt x="39" y="19"/>
                  </a:cubicBezTo>
                  <a:cubicBezTo>
                    <a:pt x="39" y="19"/>
                    <a:pt x="39" y="19"/>
                    <a:pt x="39" y="19"/>
                  </a:cubicBezTo>
                  <a:cubicBezTo>
                    <a:pt x="39" y="18"/>
                    <a:pt x="39" y="18"/>
                    <a:pt x="39" y="18"/>
                  </a:cubicBezTo>
                  <a:cubicBezTo>
                    <a:pt x="39" y="18"/>
                    <a:pt x="39" y="18"/>
                    <a:pt x="39" y="18"/>
                  </a:cubicBezTo>
                  <a:cubicBezTo>
                    <a:pt x="39" y="17"/>
                    <a:pt x="39" y="17"/>
                    <a:pt x="39" y="17"/>
                  </a:cubicBezTo>
                  <a:cubicBezTo>
                    <a:pt x="40" y="17"/>
                    <a:pt x="40" y="17"/>
                    <a:pt x="40" y="17"/>
                  </a:cubicBezTo>
                  <a:cubicBezTo>
                    <a:pt x="41" y="17"/>
                    <a:pt x="41" y="17"/>
                    <a:pt x="41" y="17"/>
                  </a:cubicBezTo>
                  <a:cubicBezTo>
                    <a:pt x="41" y="17"/>
                    <a:pt x="41" y="17"/>
                    <a:pt x="41" y="17"/>
                  </a:cubicBezTo>
                  <a:cubicBezTo>
                    <a:pt x="42" y="17"/>
                    <a:pt x="42" y="17"/>
                    <a:pt x="42" y="17"/>
                  </a:cubicBezTo>
                  <a:cubicBezTo>
                    <a:pt x="43" y="17"/>
                    <a:pt x="43" y="17"/>
                    <a:pt x="43" y="17"/>
                  </a:cubicBezTo>
                  <a:cubicBezTo>
                    <a:pt x="44" y="17"/>
                    <a:pt x="44" y="17"/>
                    <a:pt x="44" y="17"/>
                  </a:cubicBezTo>
                  <a:cubicBezTo>
                    <a:pt x="44" y="16"/>
                    <a:pt x="44" y="16"/>
                    <a:pt x="44" y="16"/>
                  </a:cubicBezTo>
                  <a:cubicBezTo>
                    <a:pt x="44" y="15"/>
                    <a:pt x="44" y="15"/>
                    <a:pt x="44" y="15"/>
                  </a:cubicBezTo>
                  <a:cubicBezTo>
                    <a:pt x="44" y="15"/>
                    <a:pt x="44" y="15"/>
                    <a:pt x="44" y="15"/>
                  </a:cubicBezTo>
                  <a:cubicBezTo>
                    <a:pt x="44" y="14"/>
                    <a:pt x="44" y="14"/>
                    <a:pt x="44" y="14"/>
                  </a:cubicBezTo>
                  <a:cubicBezTo>
                    <a:pt x="45" y="14"/>
                    <a:pt x="45" y="14"/>
                    <a:pt x="45" y="14"/>
                  </a:cubicBezTo>
                  <a:cubicBezTo>
                    <a:pt x="45" y="12"/>
                    <a:pt x="45" y="12"/>
                    <a:pt x="45" y="12"/>
                  </a:cubicBezTo>
                  <a:cubicBezTo>
                    <a:pt x="46" y="12"/>
                    <a:pt x="46" y="12"/>
                    <a:pt x="46" y="12"/>
                  </a:cubicBezTo>
                  <a:cubicBezTo>
                    <a:pt x="47" y="11"/>
                    <a:pt x="47" y="11"/>
                    <a:pt x="47" y="11"/>
                  </a:cubicBezTo>
                  <a:cubicBezTo>
                    <a:pt x="47" y="10"/>
                    <a:pt x="47" y="10"/>
                    <a:pt x="47" y="10"/>
                  </a:cubicBezTo>
                  <a:cubicBezTo>
                    <a:pt x="47" y="10"/>
                    <a:pt x="47" y="10"/>
                    <a:pt x="47" y="10"/>
                  </a:cubicBezTo>
                  <a:cubicBezTo>
                    <a:pt x="47" y="9"/>
                    <a:pt x="47" y="9"/>
                    <a:pt x="47" y="9"/>
                  </a:cubicBezTo>
                  <a:cubicBezTo>
                    <a:pt x="47" y="8"/>
                    <a:pt x="47" y="8"/>
                    <a:pt x="47" y="8"/>
                  </a:cubicBezTo>
                  <a:cubicBezTo>
                    <a:pt x="47" y="8"/>
                    <a:pt x="47" y="8"/>
                    <a:pt x="47" y="8"/>
                  </a:cubicBezTo>
                  <a:cubicBezTo>
                    <a:pt x="47" y="7"/>
                    <a:pt x="47" y="7"/>
                    <a:pt x="47" y="7"/>
                  </a:cubicBezTo>
                  <a:cubicBezTo>
                    <a:pt x="47" y="7"/>
                    <a:pt x="47" y="7"/>
                    <a:pt x="47" y="7"/>
                  </a:cubicBezTo>
                  <a:cubicBezTo>
                    <a:pt x="45" y="7"/>
                    <a:pt x="45" y="7"/>
                    <a:pt x="45" y="7"/>
                  </a:cubicBezTo>
                  <a:cubicBezTo>
                    <a:pt x="45" y="7"/>
                    <a:pt x="45" y="7"/>
                    <a:pt x="45" y="7"/>
                  </a:cubicBezTo>
                  <a:cubicBezTo>
                    <a:pt x="44" y="7"/>
                    <a:pt x="44" y="7"/>
                    <a:pt x="44" y="7"/>
                  </a:cubicBezTo>
                  <a:cubicBezTo>
                    <a:pt x="43" y="7"/>
                    <a:pt x="43" y="7"/>
                    <a:pt x="43" y="7"/>
                  </a:cubicBezTo>
                  <a:cubicBezTo>
                    <a:pt x="42" y="7"/>
                    <a:pt x="42" y="7"/>
                    <a:pt x="42" y="7"/>
                  </a:cubicBezTo>
                  <a:cubicBezTo>
                    <a:pt x="41" y="6"/>
                    <a:pt x="41" y="6"/>
                    <a:pt x="41" y="6"/>
                  </a:cubicBezTo>
                  <a:cubicBezTo>
                    <a:pt x="40" y="6"/>
                    <a:pt x="40" y="6"/>
                    <a:pt x="40" y="6"/>
                  </a:cubicBezTo>
                  <a:cubicBezTo>
                    <a:pt x="40" y="6"/>
                    <a:pt x="40" y="6"/>
                    <a:pt x="40" y="6"/>
                  </a:cubicBezTo>
                  <a:cubicBezTo>
                    <a:pt x="40" y="6"/>
                    <a:pt x="40" y="6"/>
                    <a:pt x="40" y="6"/>
                  </a:cubicBezTo>
                  <a:cubicBezTo>
                    <a:pt x="39" y="5"/>
                    <a:pt x="39" y="5"/>
                    <a:pt x="39" y="5"/>
                  </a:cubicBezTo>
                  <a:cubicBezTo>
                    <a:pt x="39" y="6"/>
                    <a:pt x="39" y="6"/>
                    <a:pt x="39" y="6"/>
                  </a:cubicBezTo>
                  <a:cubicBezTo>
                    <a:pt x="39" y="5"/>
                    <a:pt x="39" y="5"/>
                    <a:pt x="39" y="5"/>
                  </a:cubicBezTo>
                  <a:cubicBezTo>
                    <a:pt x="39" y="5"/>
                    <a:pt x="39" y="5"/>
                    <a:pt x="39" y="5"/>
                  </a:cubicBezTo>
                  <a:cubicBezTo>
                    <a:pt x="39" y="4"/>
                    <a:pt x="39" y="4"/>
                    <a:pt x="39" y="4"/>
                  </a:cubicBezTo>
                  <a:cubicBezTo>
                    <a:pt x="38" y="5"/>
                    <a:pt x="38" y="5"/>
                    <a:pt x="38" y="5"/>
                  </a:cubicBezTo>
                  <a:cubicBezTo>
                    <a:pt x="38" y="5"/>
                    <a:pt x="38" y="5"/>
                    <a:pt x="38" y="5"/>
                  </a:cubicBezTo>
                  <a:cubicBezTo>
                    <a:pt x="38" y="6"/>
                    <a:pt x="38" y="6"/>
                    <a:pt x="38" y="6"/>
                  </a:cubicBezTo>
                  <a:cubicBezTo>
                    <a:pt x="37" y="5"/>
                    <a:pt x="37" y="5"/>
                    <a:pt x="37" y="5"/>
                  </a:cubicBezTo>
                  <a:cubicBezTo>
                    <a:pt x="37" y="5"/>
                    <a:pt x="37" y="5"/>
                    <a:pt x="37" y="5"/>
                  </a:cubicBezTo>
                  <a:cubicBezTo>
                    <a:pt x="37" y="5"/>
                    <a:pt x="37" y="5"/>
                    <a:pt x="37" y="5"/>
                  </a:cubicBezTo>
                  <a:cubicBezTo>
                    <a:pt x="37" y="5"/>
                    <a:pt x="37" y="5"/>
                    <a:pt x="37" y="5"/>
                  </a:cubicBezTo>
                  <a:cubicBezTo>
                    <a:pt x="37" y="6"/>
                    <a:pt x="37" y="6"/>
                    <a:pt x="37" y="6"/>
                  </a:cubicBezTo>
                  <a:cubicBezTo>
                    <a:pt x="36" y="6"/>
                    <a:pt x="36" y="6"/>
                    <a:pt x="36" y="6"/>
                  </a:cubicBezTo>
                  <a:cubicBezTo>
                    <a:pt x="36" y="7"/>
                    <a:pt x="36" y="7"/>
                    <a:pt x="36" y="7"/>
                  </a:cubicBezTo>
                  <a:cubicBezTo>
                    <a:pt x="36" y="7"/>
                    <a:pt x="36" y="7"/>
                    <a:pt x="36" y="7"/>
                  </a:cubicBezTo>
                  <a:cubicBezTo>
                    <a:pt x="36" y="7"/>
                    <a:pt x="36" y="7"/>
                    <a:pt x="36" y="7"/>
                  </a:cubicBezTo>
                  <a:cubicBezTo>
                    <a:pt x="35" y="7"/>
                    <a:pt x="35" y="7"/>
                    <a:pt x="35" y="7"/>
                  </a:cubicBezTo>
                  <a:cubicBezTo>
                    <a:pt x="35" y="7"/>
                    <a:pt x="35" y="7"/>
                    <a:pt x="35" y="7"/>
                  </a:cubicBezTo>
                  <a:cubicBezTo>
                    <a:pt x="35" y="7"/>
                    <a:pt x="35" y="7"/>
                    <a:pt x="35" y="7"/>
                  </a:cubicBezTo>
                  <a:cubicBezTo>
                    <a:pt x="35" y="8"/>
                    <a:pt x="35" y="8"/>
                    <a:pt x="35" y="8"/>
                  </a:cubicBezTo>
                  <a:cubicBezTo>
                    <a:pt x="35" y="7"/>
                    <a:pt x="35" y="7"/>
                    <a:pt x="35" y="7"/>
                  </a:cubicBezTo>
                  <a:cubicBezTo>
                    <a:pt x="34" y="7"/>
                    <a:pt x="34" y="7"/>
                    <a:pt x="34" y="7"/>
                  </a:cubicBezTo>
                  <a:cubicBezTo>
                    <a:pt x="35" y="6"/>
                    <a:pt x="35" y="6"/>
                    <a:pt x="35" y="6"/>
                  </a:cubicBezTo>
                  <a:cubicBezTo>
                    <a:pt x="35" y="4"/>
                    <a:pt x="35" y="4"/>
                    <a:pt x="35" y="4"/>
                  </a:cubicBezTo>
                  <a:cubicBezTo>
                    <a:pt x="35" y="4"/>
                    <a:pt x="35" y="4"/>
                    <a:pt x="35" y="4"/>
                  </a:cubicBezTo>
                  <a:cubicBezTo>
                    <a:pt x="34" y="3"/>
                    <a:pt x="34" y="3"/>
                    <a:pt x="34" y="3"/>
                  </a:cubicBezTo>
                  <a:cubicBezTo>
                    <a:pt x="33" y="3"/>
                    <a:pt x="33" y="3"/>
                    <a:pt x="33" y="3"/>
                  </a:cubicBezTo>
                  <a:cubicBezTo>
                    <a:pt x="33" y="3"/>
                    <a:pt x="33" y="3"/>
                    <a:pt x="33" y="3"/>
                  </a:cubicBezTo>
                  <a:cubicBezTo>
                    <a:pt x="33" y="3"/>
                    <a:pt x="33" y="3"/>
                    <a:pt x="33" y="3"/>
                  </a:cubicBezTo>
                  <a:cubicBezTo>
                    <a:pt x="33" y="4"/>
                    <a:pt x="33" y="4"/>
                    <a:pt x="33" y="4"/>
                  </a:cubicBezTo>
                  <a:cubicBezTo>
                    <a:pt x="33" y="4"/>
                    <a:pt x="33" y="4"/>
                    <a:pt x="33" y="4"/>
                  </a:cubicBezTo>
                  <a:cubicBezTo>
                    <a:pt x="33" y="4"/>
                    <a:pt x="33" y="4"/>
                    <a:pt x="33" y="4"/>
                  </a:cubicBezTo>
                  <a:cubicBezTo>
                    <a:pt x="33" y="4"/>
                    <a:pt x="33" y="4"/>
                    <a:pt x="33" y="4"/>
                  </a:cubicBezTo>
                  <a:cubicBezTo>
                    <a:pt x="32" y="4"/>
                    <a:pt x="32" y="4"/>
                    <a:pt x="32" y="4"/>
                  </a:cubicBezTo>
                  <a:cubicBezTo>
                    <a:pt x="32" y="5"/>
                    <a:pt x="32" y="5"/>
                    <a:pt x="32" y="5"/>
                  </a:cubicBezTo>
                  <a:cubicBezTo>
                    <a:pt x="33" y="6"/>
                    <a:pt x="33" y="6"/>
                    <a:pt x="33" y="6"/>
                  </a:cubicBezTo>
                  <a:cubicBezTo>
                    <a:pt x="33" y="6"/>
                    <a:pt x="33" y="6"/>
                    <a:pt x="33" y="6"/>
                  </a:cubicBezTo>
                  <a:cubicBezTo>
                    <a:pt x="33" y="7"/>
                    <a:pt x="33" y="7"/>
                    <a:pt x="33" y="7"/>
                  </a:cubicBezTo>
                  <a:cubicBezTo>
                    <a:pt x="33" y="8"/>
                    <a:pt x="33" y="8"/>
                    <a:pt x="33" y="8"/>
                  </a:cubicBezTo>
                  <a:cubicBezTo>
                    <a:pt x="33" y="9"/>
                    <a:pt x="33" y="9"/>
                    <a:pt x="33" y="9"/>
                  </a:cubicBezTo>
                  <a:cubicBezTo>
                    <a:pt x="33" y="10"/>
                    <a:pt x="33" y="10"/>
                    <a:pt x="33" y="10"/>
                  </a:cubicBezTo>
                  <a:cubicBezTo>
                    <a:pt x="33" y="10"/>
                    <a:pt x="33" y="10"/>
                    <a:pt x="33" y="10"/>
                  </a:cubicBezTo>
                  <a:cubicBezTo>
                    <a:pt x="32" y="9"/>
                    <a:pt x="32" y="9"/>
                    <a:pt x="32" y="9"/>
                  </a:cubicBezTo>
                  <a:cubicBezTo>
                    <a:pt x="32" y="8"/>
                    <a:pt x="32" y="8"/>
                    <a:pt x="32" y="8"/>
                  </a:cubicBezTo>
                  <a:cubicBezTo>
                    <a:pt x="31" y="8"/>
                    <a:pt x="31" y="8"/>
                    <a:pt x="31" y="8"/>
                  </a:cubicBezTo>
                  <a:cubicBezTo>
                    <a:pt x="31" y="7"/>
                    <a:pt x="31" y="7"/>
                    <a:pt x="31" y="7"/>
                  </a:cubicBezTo>
                  <a:cubicBezTo>
                    <a:pt x="31" y="7"/>
                    <a:pt x="31" y="7"/>
                    <a:pt x="31" y="7"/>
                  </a:cubicBezTo>
                  <a:cubicBezTo>
                    <a:pt x="31" y="6"/>
                    <a:pt x="31" y="6"/>
                    <a:pt x="31" y="6"/>
                  </a:cubicBezTo>
                  <a:cubicBezTo>
                    <a:pt x="30" y="6"/>
                    <a:pt x="30" y="6"/>
                    <a:pt x="30" y="6"/>
                  </a:cubicBezTo>
                  <a:cubicBezTo>
                    <a:pt x="30" y="7"/>
                    <a:pt x="30" y="7"/>
                    <a:pt x="30" y="7"/>
                  </a:cubicBezTo>
                  <a:cubicBezTo>
                    <a:pt x="29" y="7"/>
                    <a:pt x="29" y="7"/>
                    <a:pt x="29" y="7"/>
                  </a:cubicBezTo>
                  <a:cubicBezTo>
                    <a:pt x="29" y="7"/>
                    <a:pt x="29" y="7"/>
                    <a:pt x="29" y="7"/>
                  </a:cubicBezTo>
                  <a:cubicBezTo>
                    <a:pt x="28" y="7"/>
                    <a:pt x="28" y="7"/>
                    <a:pt x="28" y="7"/>
                  </a:cubicBezTo>
                  <a:cubicBezTo>
                    <a:pt x="28" y="7"/>
                    <a:pt x="28" y="7"/>
                    <a:pt x="28" y="7"/>
                  </a:cubicBezTo>
                  <a:cubicBezTo>
                    <a:pt x="28" y="7"/>
                    <a:pt x="28" y="7"/>
                    <a:pt x="28" y="7"/>
                  </a:cubicBezTo>
                  <a:cubicBezTo>
                    <a:pt x="28" y="6"/>
                    <a:pt x="28" y="6"/>
                    <a:pt x="28" y="6"/>
                  </a:cubicBezTo>
                  <a:cubicBezTo>
                    <a:pt x="27" y="6"/>
                    <a:pt x="27" y="6"/>
                    <a:pt x="27" y="6"/>
                  </a:cubicBezTo>
                  <a:cubicBezTo>
                    <a:pt x="27" y="6"/>
                    <a:pt x="27" y="6"/>
                    <a:pt x="27" y="6"/>
                  </a:cubicBezTo>
                  <a:cubicBezTo>
                    <a:pt x="26" y="5"/>
                    <a:pt x="26" y="5"/>
                    <a:pt x="26" y="5"/>
                  </a:cubicBezTo>
                  <a:cubicBezTo>
                    <a:pt x="26" y="5"/>
                    <a:pt x="26" y="5"/>
                    <a:pt x="26" y="5"/>
                  </a:cubicBezTo>
                  <a:cubicBezTo>
                    <a:pt x="26" y="5"/>
                    <a:pt x="26" y="5"/>
                    <a:pt x="26" y="5"/>
                  </a:cubicBezTo>
                  <a:cubicBezTo>
                    <a:pt x="25" y="4"/>
                    <a:pt x="25" y="4"/>
                    <a:pt x="25" y="4"/>
                  </a:cubicBezTo>
                  <a:cubicBezTo>
                    <a:pt x="25" y="4"/>
                    <a:pt x="25" y="4"/>
                    <a:pt x="25" y="4"/>
                  </a:cubicBezTo>
                  <a:cubicBezTo>
                    <a:pt x="25" y="3"/>
                    <a:pt x="25" y="3"/>
                    <a:pt x="25" y="3"/>
                  </a:cubicBezTo>
                  <a:cubicBezTo>
                    <a:pt x="25" y="3"/>
                    <a:pt x="25" y="3"/>
                    <a:pt x="25" y="3"/>
                  </a:cubicBezTo>
                  <a:cubicBezTo>
                    <a:pt x="24" y="3"/>
                    <a:pt x="24" y="3"/>
                    <a:pt x="24" y="3"/>
                  </a:cubicBezTo>
                  <a:cubicBezTo>
                    <a:pt x="24" y="5"/>
                    <a:pt x="24" y="5"/>
                    <a:pt x="24" y="5"/>
                  </a:cubicBezTo>
                  <a:cubicBezTo>
                    <a:pt x="24" y="5"/>
                    <a:pt x="24" y="5"/>
                    <a:pt x="24" y="5"/>
                  </a:cubicBezTo>
                  <a:cubicBezTo>
                    <a:pt x="25" y="6"/>
                    <a:pt x="25" y="6"/>
                    <a:pt x="25" y="6"/>
                  </a:cubicBezTo>
                  <a:cubicBezTo>
                    <a:pt x="25" y="7"/>
                    <a:pt x="25" y="7"/>
                    <a:pt x="25" y="7"/>
                  </a:cubicBezTo>
                  <a:cubicBezTo>
                    <a:pt x="25" y="7"/>
                    <a:pt x="25" y="7"/>
                    <a:pt x="25" y="7"/>
                  </a:cubicBezTo>
                  <a:cubicBezTo>
                    <a:pt x="24" y="7"/>
                    <a:pt x="24" y="7"/>
                    <a:pt x="24" y="7"/>
                  </a:cubicBezTo>
                  <a:cubicBezTo>
                    <a:pt x="24" y="6"/>
                    <a:pt x="24" y="6"/>
                    <a:pt x="24" y="6"/>
                  </a:cubicBezTo>
                  <a:cubicBezTo>
                    <a:pt x="23" y="6"/>
                    <a:pt x="23" y="6"/>
                    <a:pt x="23" y="6"/>
                  </a:cubicBezTo>
                  <a:cubicBezTo>
                    <a:pt x="23" y="7"/>
                    <a:pt x="23" y="7"/>
                    <a:pt x="23" y="7"/>
                  </a:cubicBezTo>
                  <a:cubicBezTo>
                    <a:pt x="24" y="8"/>
                    <a:pt x="24" y="8"/>
                    <a:pt x="24" y="8"/>
                  </a:cubicBezTo>
                  <a:cubicBezTo>
                    <a:pt x="24" y="8"/>
                    <a:pt x="24" y="8"/>
                    <a:pt x="24" y="8"/>
                  </a:cubicBezTo>
                  <a:cubicBezTo>
                    <a:pt x="24" y="9"/>
                    <a:pt x="24" y="9"/>
                    <a:pt x="24" y="9"/>
                  </a:cubicBezTo>
                  <a:cubicBezTo>
                    <a:pt x="24" y="9"/>
                    <a:pt x="24" y="9"/>
                    <a:pt x="24" y="9"/>
                  </a:cubicBezTo>
                  <a:cubicBezTo>
                    <a:pt x="23" y="9"/>
                    <a:pt x="23" y="9"/>
                    <a:pt x="23" y="9"/>
                  </a:cubicBezTo>
                  <a:cubicBezTo>
                    <a:pt x="23" y="8"/>
                    <a:pt x="23" y="8"/>
                    <a:pt x="23" y="8"/>
                  </a:cubicBezTo>
                  <a:cubicBezTo>
                    <a:pt x="23" y="8"/>
                    <a:pt x="23" y="8"/>
                    <a:pt x="23" y="8"/>
                  </a:cubicBezTo>
                  <a:cubicBezTo>
                    <a:pt x="21" y="8"/>
                    <a:pt x="21" y="8"/>
                    <a:pt x="21" y="8"/>
                  </a:cubicBezTo>
                  <a:cubicBezTo>
                    <a:pt x="21" y="8"/>
                    <a:pt x="21" y="8"/>
                    <a:pt x="21" y="8"/>
                  </a:cubicBezTo>
                  <a:cubicBezTo>
                    <a:pt x="20" y="8"/>
                    <a:pt x="20" y="8"/>
                    <a:pt x="20" y="8"/>
                  </a:cubicBezTo>
                  <a:cubicBezTo>
                    <a:pt x="21" y="9"/>
                    <a:pt x="21" y="9"/>
                    <a:pt x="21" y="9"/>
                  </a:cubicBezTo>
                  <a:cubicBezTo>
                    <a:pt x="21" y="9"/>
                    <a:pt x="21" y="9"/>
                    <a:pt x="21" y="9"/>
                  </a:cubicBezTo>
                  <a:cubicBezTo>
                    <a:pt x="22" y="9"/>
                    <a:pt x="22" y="9"/>
                    <a:pt x="22" y="9"/>
                  </a:cubicBezTo>
                  <a:cubicBezTo>
                    <a:pt x="21" y="10"/>
                    <a:pt x="21" y="10"/>
                    <a:pt x="21" y="10"/>
                  </a:cubicBezTo>
                  <a:cubicBezTo>
                    <a:pt x="22" y="10"/>
                    <a:pt x="22" y="10"/>
                    <a:pt x="22" y="10"/>
                  </a:cubicBezTo>
                  <a:cubicBezTo>
                    <a:pt x="22" y="10"/>
                    <a:pt x="22" y="10"/>
                    <a:pt x="22" y="10"/>
                  </a:cubicBezTo>
                  <a:cubicBezTo>
                    <a:pt x="23" y="10"/>
                    <a:pt x="23" y="10"/>
                    <a:pt x="23" y="10"/>
                  </a:cubicBezTo>
                  <a:cubicBezTo>
                    <a:pt x="21" y="11"/>
                    <a:pt x="21" y="11"/>
                    <a:pt x="21" y="11"/>
                  </a:cubicBezTo>
                  <a:cubicBezTo>
                    <a:pt x="21" y="11"/>
                    <a:pt x="21" y="11"/>
                    <a:pt x="21" y="11"/>
                  </a:cubicBezTo>
                  <a:cubicBezTo>
                    <a:pt x="22" y="13"/>
                    <a:pt x="22" y="13"/>
                    <a:pt x="22" y="13"/>
                  </a:cubicBezTo>
                  <a:cubicBezTo>
                    <a:pt x="23" y="13"/>
                    <a:pt x="23" y="13"/>
                    <a:pt x="23" y="13"/>
                  </a:cubicBezTo>
                  <a:cubicBezTo>
                    <a:pt x="24" y="13"/>
                    <a:pt x="24" y="13"/>
                    <a:pt x="24" y="13"/>
                  </a:cubicBezTo>
                  <a:cubicBezTo>
                    <a:pt x="25" y="13"/>
                    <a:pt x="25" y="13"/>
                    <a:pt x="25" y="13"/>
                  </a:cubicBezTo>
                  <a:cubicBezTo>
                    <a:pt x="25" y="13"/>
                    <a:pt x="25" y="13"/>
                    <a:pt x="25" y="13"/>
                  </a:cubicBezTo>
                  <a:cubicBezTo>
                    <a:pt x="26" y="13"/>
                    <a:pt x="26" y="13"/>
                    <a:pt x="26" y="13"/>
                  </a:cubicBezTo>
                  <a:close/>
                  <a:moveTo>
                    <a:pt x="51" y="22"/>
                  </a:moveTo>
                  <a:cubicBezTo>
                    <a:pt x="52" y="21"/>
                    <a:pt x="52" y="21"/>
                    <a:pt x="52" y="21"/>
                  </a:cubicBezTo>
                  <a:cubicBezTo>
                    <a:pt x="52" y="21"/>
                    <a:pt x="52" y="21"/>
                    <a:pt x="52" y="21"/>
                  </a:cubicBezTo>
                  <a:cubicBezTo>
                    <a:pt x="53" y="21"/>
                    <a:pt x="53" y="21"/>
                    <a:pt x="53" y="21"/>
                  </a:cubicBezTo>
                  <a:cubicBezTo>
                    <a:pt x="53" y="20"/>
                    <a:pt x="53" y="20"/>
                    <a:pt x="53" y="20"/>
                  </a:cubicBezTo>
                  <a:cubicBezTo>
                    <a:pt x="54" y="21"/>
                    <a:pt x="54" y="21"/>
                    <a:pt x="54" y="21"/>
                  </a:cubicBezTo>
                  <a:cubicBezTo>
                    <a:pt x="55" y="21"/>
                    <a:pt x="55" y="21"/>
                    <a:pt x="55" y="21"/>
                  </a:cubicBezTo>
                  <a:cubicBezTo>
                    <a:pt x="56" y="21"/>
                    <a:pt x="56" y="21"/>
                    <a:pt x="56" y="21"/>
                  </a:cubicBezTo>
                  <a:cubicBezTo>
                    <a:pt x="55" y="21"/>
                    <a:pt x="55" y="21"/>
                    <a:pt x="55" y="21"/>
                  </a:cubicBezTo>
                  <a:cubicBezTo>
                    <a:pt x="55" y="22"/>
                    <a:pt x="55" y="22"/>
                    <a:pt x="55" y="22"/>
                  </a:cubicBezTo>
                  <a:cubicBezTo>
                    <a:pt x="53" y="21"/>
                    <a:pt x="53" y="21"/>
                    <a:pt x="53" y="21"/>
                  </a:cubicBezTo>
                  <a:cubicBezTo>
                    <a:pt x="53" y="21"/>
                    <a:pt x="53" y="21"/>
                    <a:pt x="53" y="21"/>
                  </a:cubicBezTo>
                  <a:cubicBezTo>
                    <a:pt x="52" y="22"/>
                    <a:pt x="52" y="22"/>
                    <a:pt x="52" y="22"/>
                  </a:cubicBezTo>
                  <a:cubicBezTo>
                    <a:pt x="52" y="22"/>
                    <a:pt x="52" y="22"/>
                    <a:pt x="52" y="22"/>
                  </a:cubicBezTo>
                  <a:cubicBezTo>
                    <a:pt x="51" y="22"/>
                    <a:pt x="51" y="22"/>
                    <a:pt x="51" y="22"/>
                  </a:cubicBezTo>
                  <a:cubicBezTo>
                    <a:pt x="51" y="22"/>
                    <a:pt x="51" y="22"/>
                    <a:pt x="51" y="22"/>
                  </a:cubicBezTo>
                  <a:close/>
                  <a:moveTo>
                    <a:pt x="48" y="25"/>
                  </a:moveTo>
                  <a:cubicBezTo>
                    <a:pt x="48" y="24"/>
                    <a:pt x="48" y="24"/>
                    <a:pt x="48" y="24"/>
                  </a:cubicBezTo>
                  <a:cubicBezTo>
                    <a:pt x="47" y="24"/>
                    <a:pt x="47" y="24"/>
                    <a:pt x="47" y="24"/>
                  </a:cubicBezTo>
                  <a:cubicBezTo>
                    <a:pt x="47" y="23"/>
                    <a:pt x="47" y="23"/>
                    <a:pt x="47" y="23"/>
                  </a:cubicBezTo>
                  <a:cubicBezTo>
                    <a:pt x="47" y="23"/>
                    <a:pt x="47" y="23"/>
                    <a:pt x="47" y="23"/>
                  </a:cubicBezTo>
                  <a:cubicBezTo>
                    <a:pt x="48" y="23"/>
                    <a:pt x="48" y="23"/>
                    <a:pt x="48" y="23"/>
                  </a:cubicBezTo>
                  <a:cubicBezTo>
                    <a:pt x="48" y="23"/>
                    <a:pt x="48" y="23"/>
                    <a:pt x="48" y="23"/>
                  </a:cubicBezTo>
                  <a:cubicBezTo>
                    <a:pt x="48" y="23"/>
                    <a:pt x="48" y="23"/>
                    <a:pt x="48" y="23"/>
                  </a:cubicBezTo>
                  <a:cubicBezTo>
                    <a:pt x="49" y="24"/>
                    <a:pt x="49" y="24"/>
                    <a:pt x="49" y="24"/>
                  </a:cubicBezTo>
                  <a:cubicBezTo>
                    <a:pt x="49" y="24"/>
                    <a:pt x="49" y="24"/>
                    <a:pt x="49" y="24"/>
                  </a:cubicBezTo>
                  <a:cubicBezTo>
                    <a:pt x="48" y="25"/>
                    <a:pt x="48" y="25"/>
                    <a:pt x="48" y="25"/>
                  </a:cubicBezTo>
                  <a:cubicBezTo>
                    <a:pt x="48" y="25"/>
                    <a:pt x="48" y="25"/>
                    <a:pt x="48" y="25"/>
                  </a:cubicBezTo>
                  <a:close/>
                  <a:moveTo>
                    <a:pt x="32" y="32"/>
                  </a:moveTo>
                  <a:cubicBezTo>
                    <a:pt x="32" y="31"/>
                    <a:pt x="32" y="31"/>
                    <a:pt x="32" y="31"/>
                  </a:cubicBezTo>
                  <a:cubicBezTo>
                    <a:pt x="33" y="30"/>
                    <a:pt x="33" y="30"/>
                    <a:pt x="33" y="30"/>
                  </a:cubicBezTo>
                  <a:cubicBezTo>
                    <a:pt x="35" y="30"/>
                    <a:pt x="35" y="30"/>
                    <a:pt x="35" y="30"/>
                  </a:cubicBezTo>
                  <a:cubicBezTo>
                    <a:pt x="36" y="30"/>
                    <a:pt x="36" y="30"/>
                    <a:pt x="36" y="30"/>
                  </a:cubicBezTo>
                  <a:cubicBezTo>
                    <a:pt x="37" y="29"/>
                    <a:pt x="37" y="29"/>
                    <a:pt x="37" y="29"/>
                  </a:cubicBezTo>
                  <a:cubicBezTo>
                    <a:pt x="38" y="28"/>
                    <a:pt x="38" y="28"/>
                    <a:pt x="38" y="28"/>
                  </a:cubicBezTo>
                  <a:cubicBezTo>
                    <a:pt x="38" y="29"/>
                    <a:pt x="38" y="29"/>
                    <a:pt x="38" y="29"/>
                  </a:cubicBezTo>
                  <a:cubicBezTo>
                    <a:pt x="39" y="30"/>
                    <a:pt x="39" y="30"/>
                    <a:pt x="39" y="30"/>
                  </a:cubicBezTo>
                  <a:cubicBezTo>
                    <a:pt x="39" y="30"/>
                    <a:pt x="39" y="30"/>
                    <a:pt x="39" y="30"/>
                  </a:cubicBezTo>
                  <a:cubicBezTo>
                    <a:pt x="38" y="31"/>
                    <a:pt x="38" y="31"/>
                    <a:pt x="38" y="31"/>
                  </a:cubicBezTo>
                  <a:cubicBezTo>
                    <a:pt x="38" y="31"/>
                    <a:pt x="38" y="31"/>
                    <a:pt x="38" y="31"/>
                  </a:cubicBezTo>
                  <a:cubicBezTo>
                    <a:pt x="38" y="32"/>
                    <a:pt x="38" y="32"/>
                    <a:pt x="38" y="32"/>
                  </a:cubicBezTo>
                  <a:cubicBezTo>
                    <a:pt x="39" y="33"/>
                    <a:pt x="39" y="33"/>
                    <a:pt x="39" y="33"/>
                  </a:cubicBezTo>
                  <a:cubicBezTo>
                    <a:pt x="40" y="34"/>
                    <a:pt x="40" y="34"/>
                    <a:pt x="40" y="34"/>
                  </a:cubicBezTo>
                  <a:cubicBezTo>
                    <a:pt x="41" y="33"/>
                    <a:pt x="41" y="33"/>
                    <a:pt x="41" y="33"/>
                  </a:cubicBezTo>
                  <a:cubicBezTo>
                    <a:pt x="42" y="33"/>
                    <a:pt x="42" y="33"/>
                    <a:pt x="42" y="33"/>
                  </a:cubicBezTo>
                  <a:cubicBezTo>
                    <a:pt x="43" y="33"/>
                    <a:pt x="43" y="33"/>
                    <a:pt x="43" y="33"/>
                  </a:cubicBezTo>
                  <a:cubicBezTo>
                    <a:pt x="43" y="33"/>
                    <a:pt x="43" y="33"/>
                    <a:pt x="43" y="33"/>
                  </a:cubicBezTo>
                  <a:cubicBezTo>
                    <a:pt x="44" y="34"/>
                    <a:pt x="44" y="34"/>
                    <a:pt x="44" y="34"/>
                  </a:cubicBezTo>
                  <a:cubicBezTo>
                    <a:pt x="44" y="34"/>
                    <a:pt x="44" y="34"/>
                    <a:pt x="44" y="34"/>
                  </a:cubicBezTo>
                  <a:cubicBezTo>
                    <a:pt x="43" y="34"/>
                    <a:pt x="43" y="34"/>
                    <a:pt x="43" y="34"/>
                  </a:cubicBezTo>
                  <a:cubicBezTo>
                    <a:pt x="42" y="36"/>
                    <a:pt x="42" y="36"/>
                    <a:pt x="42" y="36"/>
                  </a:cubicBezTo>
                  <a:cubicBezTo>
                    <a:pt x="42" y="36"/>
                    <a:pt x="42" y="36"/>
                    <a:pt x="42" y="36"/>
                  </a:cubicBezTo>
                  <a:cubicBezTo>
                    <a:pt x="41" y="38"/>
                    <a:pt x="41" y="38"/>
                    <a:pt x="41" y="38"/>
                  </a:cubicBezTo>
                  <a:cubicBezTo>
                    <a:pt x="40" y="38"/>
                    <a:pt x="40" y="38"/>
                    <a:pt x="40" y="38"/>
                  </a:cubicBezTo>
                  <a:cubicBezTo>
                    <a:pt x="40" y="38"/>
                    <a:pt x="40" y="38"/>
                    <a:pt x="40" y="38"/>
                  </a:cubicBezTo>
                  <a:cubicBezTo>
                    <a:pt x="39" y="39"/>
                    <a:pt x="39" y="39"/>
                    <a:pt x="39" y="39"/>
                  </a:cubicBezTo>
                  <a:cubicBezTo>
                    <a:pt x="39" y="40"/>
                    <a:pt x="39" y="40"/>
                    <a:pt x="39" y="40"/>
                  </a:cubicBezTo>
                  <a:cubicBezTo>
                    <a:pt x="38" y="40"/>
                    <a:pt x="38" y="40"/>
                    <a:pt x="38" y="40"/>
                  </a:cubicBezTo>
                  <a:cubicBezTo>
                    <a:pt x="38" y="40"/>
                    <a:pt x="38" y="40"/>
                    <a:pt x="38" y="40"/>
                  </a:cubicBezTo>
                  <a:cubicBezTo>
                    <a:pt x="38" y="40"/>
                    <a:pt x="38" y="40"/>
                    <a:pt x="38" y="40"/>
                  </a:cubicBezTo>
                  <a:cubicBezTo>
                    <a:pt x="38" y="39"/>
                    <a:pt x="38" y="39"/>
                    <a:pt x="38" y="39"/>
                  </a:cubicBezTo>
                  <a:cubicBezTo>
                    <a:pt x="38" y="38"/>
                    <a:pt x="38" y="38"/>
                    <a:pt x="38" y="38"/>
                  </a:cubicBezTo>
                  <a:cubicBezTo>
                    <a:pt x="38" y="37"/>
                    <a:pt x="38" y="37"/>
                    <a:pt x="38" y="37"/>
                  </a:cubicBezTo>
                  <a:cubicBezTo>
                    <a:pt x="38" y="36"/>
                    <a:pt x="38" y="36"/>
                    <a:pt x="38" y="36"/>
                  </a:cubicBezTo>
                  <a:cubicBezTo>
                    <a:pt x="38" y="36"/>
                    <a:pt x="38" y="36"/>
                    <a:pt x="38" y="36"/>
                  </a:cubicBezTo>
                  <a:cubicBezTo>
                    <a:pt x="37" y="36"/>
                    <a:pt x="37" y="36"/>
                    <a:pt x="37" y="36"/>
                  </a:cubicBezTo>
                  <a:cubicBezTo>
                    <a:pt x="37" y="36"/>
                    <a:pt x="37" y="36"/>
                    <a:pt x="37" y="36"/>
                  </a:cubicBezTo>
                  <a:cubicBezTo>
                    <a:pt x="36" y="37"/>
                    <a:pt x="36" y="37"/>
                    <a:pt x="36" y="37"/>
                  </a:cubicBezTo>
                  <a:cubicBezTo>
                    <a:pt x="36" y="38"/>
                    <a:pt x="36" y="38"/>
                    <a:pt x="36" y="38"/>
                  </a:cubicBezTo>
                  <a:cubicBezTo>
                    <a:pt x="35" y="38"/>
                    <a:pt x="35" y="38"/>
                    <a:pt x="35" y="38"/>
                  </a:cubicBezTo>
                  <a:cubicBezTo>
                    <a:pt x="34" y="39"/>
                    <a:pt x="34" y="39"/>
                    <a:pt x="34" y="39"/>
                  </a:cubicBezTo>
                  <a:cubicBezTo>
                    <a:pt x="33" y="39"/>
                    <a:pt x="33" y="39"/>
                    <a:pt x="33" y="39"/>
                  </a:cubicBezTo>
                  <a:cubicBezTo>
                    <a:pt x="33" y="39"/>
                    <a:pt x="33" y="39"/>
                    <a:pt x="33" y="39"/>
                  </a:cubicBezTo>
                  <a:cubicBezTo>
                    <a:pt x="32" y="39"/>
                    <a:pt x="32" y="39"/>
                    <a:pt x="32" y="39"/>
                  </a:cubicBezTo>
                  <a:cubicBezTo>
                    <a:pt x="32" y="38"/>
                    <a:pt x="32" y="38"/>
                    <a:pt x="32" y="38"/>
                  </a:cubicBezTo>
                  <a:cubicBezTo>
                    <a:pt x="33" y="38"/>
                    <a:pt x="33" y="38"/>
                    <a:pt x="33" y="38"/>
                  </a:cubicBezTo>
                  <a:cubicBezTo>
                    <a:pt x="32" y="37"/>
                    <a:pt x="32" y="37"/>
                    <a:pt x="32" y="37"/>
                  </a:cubicBezTo>
                  <a:cubicBezTo>
                    <a:pt x="33" y="37"/>
                    <a:pt x="33" y="37"/>
                    <a:pt x="33" y="37"/>
                  </a:cubicBezTo>
                  <a:cubicBezTo>
                    <a:pt x="33" y="36"/>
                    <a:pt x="33" y="36"/>
                    <a:pt x="33" y="36"/>
                  </a:cubicBezTo>
                  <a:cubicBezTo>
                    <a:pt x="34" y="35"/>
                    <a:pt x="34" y="35"/>
                    <a:pt x="34" y="35"/>
                  </a:cubicBezTo>
                  <a:cubicBezTo>
                    <a:pt x="34" y="34"/>
                    <a:pt x="34" y="34"/>
                    <a:pt x="34" y="34"/>
                  </a:cubicBezTo>
                  <a:cubicBezTo>
                    <a:pt x="34" y="33"/>
                    <a:pt x="34" y="33"/>
                    <a:pt x="34" y="33"/>
                  </a:cubicBezTo>
                  <a:cubicBezTo>
                    <a:pt x="34" y="33"/>
                    <a:pt x="34" y="33"/>
                    <a:pt x="34" y="33"/>
                  </a:cubicBezTo>
                  <a:cubicBezTo>
                    <a:pt x="33" y="33"/>
                    <a:pt x="33" y="33"/>
                    <a:pt x="33" y="33"/>
                  </a:cubicBezTo>
                  <a:cubicBezTo>
                    <a:pt x="33" y="32"/>
                    <a:pt x="33" y="32"/>
                    <a:pt x="33" y="32"/>
                  </a:cubicBezTo>
                  <a:cubicBezTo>
                    <a:pt x="32" y="32"/>
                    <a:pt x="32" y="32"/>
                    <a:pt x="32" y="32"/>
                  </a:cubicBezTo>
                  <a:close/>
                  <a:moveTo>
                    <a:pt x="28" y="20"/>
                  </a:moveTo>
                  <a:cubicBezTo>
                    <a:pt x="28" y="21"/>
                    <a:pt x="28" y="21"/>
                    <a:pt x="28" y="21"/>
                  </a:cubicBezTo>
                  <a:cubicBezTo>
                    <a:pt x="29" y="21"/>
                    <a:pt x="29" y="21"/>
                    <a:pt x="29" y="21"/>
                  </a:cubicBezTo>
                  <a:cubicBezTo>
                    <a:pt x="29" y="21"/>
                    <a:pt x="29" y="21"/>
                    <a:pt x="29" y="21"/>
                  </a:cubicBezTo>
                  <a:cubicBezTo>
                    <a:pt x="30" y="21"/>
                    <a:pt x="30" y="21"/>
                    <a:pt x="30" y="21"/>
                  </a:cubicBezTo>
                  <a:cubicBezTo>
                    <a:pt x="30" y="21"/>
                    <a:pt x="30" y="21"/>
                    <a:pt x="30" y="21"/>
                  </a:cubicBezTo>
                  <a:cubicBezTo>
                    <a:pt x="30" y="20"/>
                    <a:pt x="30" y="20"/>
                    <a:pt x="30" y="20"/>
                  </a:cubicBezTo>
                  <a:cubicBezTo>
                    <a:pt x="28" y="20"/>
                    <a:pt x="28" y="20"/>
                    <a:pt x="28" y="20"/>
                  </a:cubicBezTo>
                  <a:cubicBezTo>
                    <a:pt x="28" y="20"/>
                    <a:pt x="28" y="20"/>
                    <a:pt x="28" y="20"/>
                  </a:cubicBezTo>
                  <a:cubicBezTo>
                    <a:pt x="28" y="20"/>
                    <a:pt x="28" y="20"/>
                    <a:pt x="28" y="20"/>
                  </a:cubicBezTo>
                  <a:close/>
                  <a:moveTo>
                    <a:pt x="29" y="27"/>
                  </a:moveTo>
                  <a:cubicBezTo>
                    <a:pt x="30" y="28"/>
                    <a:pt x="30" y="28"/>
                    <a:pt x="30" y="28"/>
                  </a:cubicBezTo>
                  <a:cubicBezTo>
                    <a:pt x="31" y="28"/>
                    <a:pt x="31" y="28"/>
                    <a:pt x="31" y="28"/>
                  </a:cubicBezTo>
                  <a:cubicBezTo>
                    <a:pt x="31" y="28"/>
                    <a:pt x="31" y="28"/>
                    <a:pt x="31" y="28"/>
                  </a:cubicBezTo>
                  <a:cubicBezTo>
                    <a:pt x="32" y="29"/>
                    <a:pt x="32" y="29"/>
                    <a:pt x="32" y="29"/>
                  </a:cubicBezTo>
                  <a:cubicBezTo>
                    <a:pt x="32" y="29"/>
                    <a:pt x="32" y="29"/>
                    <a:pt x="32" y="29"/>
                  </a:cubicBezTo>
                  <a:cubicBezTo>
                    <a:pt x="32" y="29"/>
                    <a:pt x="32" y="29"/>
                    <a:pt x="32" y="29"/>
                  </a:cubicBezTo>
                  <a:cubicBezTo>
                    <a:pt x="32" y="30"/>
                    <a:pt x="32" y="30"/>
                    <a:pt x="32" y="30"/>
                  </a:cubicBezTo>
                  <a:cubicBezTo>
                    <a:pt x="32" y="30"/>
                    <a:pt x="32" y="30"/>
                    <a:pt x="32" y="30"/>
                  </a:cubicBezTo>
                  <a:cubicBezTo>
                    <a:pt x="33" y="30"/>
                    <a:pt x="33" y="30"/>
                    <a:pt x="33" y="30"/>
                  </a:cubicBezTo>
                  <a:cubicBezTo>
                    <a:pt x="33" y="30"/>
                    <a:pt x="33" y="30"/>
                    <a:pt x="33" y="30"/>
                  </a:cubicBezTo>
                  <a:cubicBezTo>
                    <a:pt x="34" y="29"/>
                    <a:pt x="34" y="29"/>
                    <a:pt x="34" y="29"/>
                  </a:cubicBezTo>
                  <a:cubicBezTo>
                    <a:pt x="35" y="29"/>
                    <a:pt x="35" y="29"/>
                    <a:pt x="35" y="29"/>
                  </a:cubicBezTo>
                  <a:cubicBezTo>
                    <a:pt x="35" y="29"/>
                    <a:pt x="35" y="29"/>
                    <a:pt x="35" y="29"/>
                  </a:cubicBezTo>
                  <a:cubicBezTo>
                    <a:pt x="35" y="28"/>
                    <a:pt x="35" y="28"/>
                    <a:pt x="35" y="28"/>
                  </a:cubicBezTo>
                  <a:cubicBezTo>
                    <a:pt x="35" y="27"/>
                    <a:pt x="35" y="27"/>
                    <a:pt x="35" y="27"/>
                  </a:cubicBezTo>
                  <a:cubicBezTo>
                    <a:pt x="36" y="27"/>
                    <a:pt x="36" y="27"/>
                    <a:pt x="36" y="27"/>
                  </a:cubicBezTo>
                  <a:cubicBezTo>
                    <a:pt x="36" y="26"/>
                    <a:pt x="36" y="26"/>
                    <a:pt x="36" y="26"/>
                  </a:cubicBezTo>
                  <a:cubicBezTo>
                    <a:pt x="36" y="26"/>
                    <a:pt x="36" y="26"/>
                    <a:pt x="36" y="26"/>
                  </a:cubicBezTo>
                  <a:cubicBezTo>
                    <a:pt x="35" y="26"/>
                    <a:pt x="35" y="26"/>
                    <a:pt x="35" y="26"/>
                  </a:cubicBezTo>
                  <a:cubicBezTo>
                    <a:pt x="35" y="25"/>
                    <a:pt x="35" y="25"/>
                    <a:pt x="35" y="25"/>
                  </a:cubicBezTo>
                  <a:cubicBezTo>
                    <a:pt x="34" y="25"/>
                    <a:pt x="34" y="25"/>
                    <a:pt x="34" y="25"/>
                  </a:cubicBezTo>
                  <a:cubicBezTo>
                    <a:pt x="34" y="25"/>
                    <a:pt x="34" y="25"/>
                    <a:pt x="34" y="25"/>
                  </a:cubicBezTo>
                  <a:cubicBezTo>
                    <a:pt x="33" y="26"/>
                    <a:pt x="33" y="26"/>
                    <a:pt x="33" y="26"/>
                  </a:cubicBezTo>
                  <a:cubicBezTo>
                    <a:pt x="33" y="25"/>
                    <a:pt x="33" y="25"/>
                    <a:pt x="33" y="25"/>
                  </a:cubicBezTo>
                  <a:cubicBezTo>
                    <a:pt x="32" y="25"/>
                    <a:pt x="32" y="25"/>
                    <a:pt x="32" y="25"/>
                  </a:cubicBezTo>
                  <a:cubicBezTo>
                    <a:pt x="32" y="26"/>
                    <a:pt x="32" y="26"/>
                    <a:pt x="32" y="26"/>
                  </a:cubicBezTo>
                  <a:cubicBezTo>
                    <a:pt x="32" y="26"/>
                    <a:pt x="32" y="26"/>
                    <a:pt x="32" y="26"/>
                  </a:cubicBezTo>
                  <a:cubicBezTo>
                    <a:pt x="31" y="26"/>
                    <a:pt x="31" y="26"/>
                    <a:pt x="31" y="26"/>
                  </a:cubicBezTo>
                  <a:cubicBezTo>
                    <a:pt x="30" y="26"/>
                    <a:pt x="30" y="26"/>
                    <a:pt x="30" y="26"/>
                  </a:cubicBezTo>
                  <a:cubicBezTo>
                    <a:pt x="30" y="27"/>
                    <a:pt x="30" y="27"/>
                    <a:pt x="30" y="27"/>
                  </a:cubicBezTo>
                  <a:cubicBezTo>
                    <a:pt x="29" y="27"/>
                    <a:pt x="29" y="27"/>
                    <a:pt x="29" y="27"/>
                  </a:cubicBezTo>
                  <a:close/>
                  <a:moveTo>
                    <a:pt x="5" y="31"/>
                  </a:moveTo>
                  <a:cubicBezTo>
                    <a:pt x="4" y="30"/>
                    <a:pt x="4" y="30"/>
                    <a:pt x="4" y="30"/>
                  </a:cubicBezTo>
                  <a:cubicBezTo>
                    <a:pt x="4" y="30"/>
                    <a:pt x="4" y="30"/>
                    <a:pt x="4" y="30"/>
                  </a:cubicBezTo>
                  <a:cubicBezTo>
                    <a:pt x="4" y="29"/>
                    <a:pt x="4" y="29"/>
                    <a:pt x="4" y="29"/>
                  </a:cubicBezTo>
                  <a:cubicBezTo>
                    <a:pt x="3" y="28"/>
                    <a:pt x="3" y="28"/>
                    <a:pt x="3" y="28"/>
                  </a:cubicBezTo>
                  <a:cubicBezTo>
                    <a:pt x="2" y="28"/>
                    <a:pt x="2" y="28"/>
                    <a:pt x="2" y="28"/>
                  </a:cubicBezTo>
                  <a:cubicBezTo>
                    <a:pt x="2" y="28"/>
                    <a:pt x="2" y="28"/>
                    <a:pt x="2" y="28"/>
                  </a:cubicBezTo>
                  <a:cubicBezTo>
                    <a:pt x="2" y="26"/>
                    <a:pt x="2" y="26"/>
                    <a:pt x="2" y="26"/>
                  </a:cubicBezTo>
                  <a:cubicBezTo>
                    <a:pt x="1" y="26"/>
                    <a:pt x="1" y="26"/>
                    <a:pt x="1" y="26"/>
                  </a:cubicBezTo>
                  <a:cubicBezTo>
                    <a:pt x="1" y="25"/>
                    <a:pt x="1" y="25"/>
                    <a:pt x="1" y="25"/>
                  </a:cubicBezTo>
                  <a:cubicBezTo>
                    <a:pt x="1" y="24"/>
                    <a:pt x="1" y="24"/>
                    <a:pt x="1" y="24"/>
                  </a:cubicBezTo>
                  <a:cubicBezTo>
                    <a:pt x="1" y="24"/>
                    <a:pt x="1" y="24"/>
                    <a:pt x="1" y="24"/>
                  </a:cubicBezTo>
                  <a:cubicBezTo>
                    <a:pt x="2" y="24"/>
                    <a:pt x="2" y="24"/>
                    <a:pt x="2" y="24"/>
                  </a:cubicBezTo>
                  <a:cubicBezTo>
                    <a:pt x="2" y="25"/>
                    <a:pt x="2" y="25"/>
                    <a:pt x="2" y="25"/>
                  </a:cubicBezTo>
                  <a:cubicBezTo>
                    <a:pt x="3" y="25"/>
                    <a:pt x="3" y="25"/>
                    <a:pt x="3" y="25"/>
                  </a:cubicBezTo>
                  <a:cubicBezTo>
                    <a:pt x="2" y="26"/>
                    <a:pt x="2" y="26"/>
                    <a:pt x="2" y="26"/>
                  </a:cubicBezTo>
                  <a:cubicBezTo>
                    <a:pt x="3" y="27"/>
                    <a:pt x="3" y="27"/>
                    <a:pt x="3" y="27"/>
                  </a:cubicBezTo>
                  <a:cubicBezTo>
                    <a:pt x="4" y="28"/>
                    <a:pt x="4" y="28"/>
                    <a:pt x="4" y="28"/>
                  </a:cubicBezTo>
                  <a:cubicBezTo>
                    <a:pt x="4" y="28"/>
                    <a:pt x="4" y="28"/>
                    <a:pt x="4" y="28"/>
                  </a:cubicBezTo>
                  <a:cubicBezTo>
                    <a:pt x="4" y="28"/>
                    <a:pt x="4" y="28"/>
                    <a:pt x="4" y="28"/>
                  </a:cubicBezTo>
                  <a:cubicBezTo>
                    <a:pt x="4" y="28"/>
                    <a:pt x="4" y="28"/>
                    <a:pt x="4" y="28"/>
                  </a:cubicBezTo>
                  <a:cubicBezTo>
                    <a:pt x="5" y="29"/>
                    <a:pt x="5" y="29"/>
                    <a:pt x="5" y="29"/>
                  </a:cubicBezTo>
                  <a:cubicBezTo>
                    <a:pt x="5" y="30"/>
                    <a:pt x="5" y="30"/>
                    <a:pt x="5" y="30"/>
                  </a:cubicBezTo>
                  <a:cubicBezTo>
                    <a:pt x="6" y="30"/>
                    <a:pt x="6" y="30"/>
                    <a:pt x="6" y="30"/>
                  </a:cubicBezTo>
                  <a:cubicBezTo>
                    <a:pt x="5" y="31"/>
                    <a:pt x="5" y="31"/>
                    <a:pt x="5" y="31"/>
                  </a:cubicBezTo>
                  <a:cubicBezTo>
                    <a:pt x="5" y="31"/>
                    <a:pt x="5" y="31"/>
                    <a:pt x="5" y="31"/>
                  </a:cubicBezTo>
                  <a:cubicBezTo>
                    <a:pt x="5" y="31"/>
                    <a:pt x="5" y="31"/>
                    <a:pt x="5" y="31"/>
                  </a:cubicBezTo>
                  <a:close/>
                  <a:moveTo>
                    <a:pt x="21" y="49"/>
                  </a:moveTo>
                  <a:cubicBezTo>
                    <a:pt x="21" y="48"/>
                    <a:pt x="21" y="48"/>
                    <a:pt x="21" y="48"/>
                  </a:cubicBezTo>
                  <a:cubicBezTo>
                    <a:pt x="21" y="49"/>
                    <a:pt x="21" y="49"/>
                    <a:pt x="21" y="49"/>
                  </a:cubicBezTo>
                  <a:cubicBezTo>
                    <a:pt x="20" y="49"/>
                    <a:pt x="20" y="49"/>
                    <a:pt x="20" y="49"/>
                  </a:cubicBezTo>
                  <a:cubicBezTo>
                    <a:pt x="20" y="49"/>
                    <a:pt x="20" y="49"/>
                    <a:pt x="20" y="49"/>
                  </a:cubicBezTo>
                  <a:cubicBezTo>
                    <a:pt x="20" y="48"/>
                    <a:pt x="20" y="48"/>
                    <a:pt x="20" y="48"/>
                  </a:cubicBezTo>
                  <a:cubicBezTo>
                    <a:pt x="20" y="47"/>
                    <a:pt x="20" y="47"/>
                    <a:pt x="20" y="47"/>
                  </a:cubicBezTo>
                  <a:cubicBezTo>
                    <a:pt x="20" y="47"/>
                    <a:pt x="20" y="47"/>
                    <a:pt x="20" y="47"/>
                  </a:cubicBezTo>
                  <a:cubicBezTo>
                    <a:pt x="19" y="47"/>
                    <a:pt x="19" y="47"/>
                    <a:pt x="19" y="47"/>
                  </a:cubicBezTo>
                  <a:cubicBezTo>
                    <a:pt x="18" y="46"/>
                    <a:pt x="18" y="46"/>
                    <a:pt x="18" y="46"/>
                  </a:cubicBezTo>
                  <a:cubicBezTo>
                    <a:pt x="18" y="45"/>
                    <a:pt x="18" y="45"/>
                    <a:pt x="18" y="45"/>
                  </a:cubicBezTo>
                  <a:cubicBezTo>
                    <a:pt x="19" y="45"/>
                    <a:pt x="19" y="45"/>
                    <a:pt x="19" y="45"/>
                  </a:cubicBezTo>
                  <a:cubicBezTo>
                    <a:pt x="19" y="45"/>
                    <a:pt x="19" y="45"/>
                    <a:pt x="19" y="45"/>
                  </a:cubicBezTo>
                  <a:cubicBezTo>
                    <a:pt x="19" y="44"/>
                    <a:pt x="19" y="44"/>
                    <a:pt x="19" y="44"/>
                  </a:cubicBezTo>
                  <a:cubicBezTo>
                    <a:pt x="19" y="44"/>
                    <a:pt x="19" y="44"/>
                    <a:pt x="19" y="44"/>
                  </a:cubicBezTo>
                  <a:cubicBezTo>
                    <a:pt x="19" y="44"/>
                    <a:pt x="19" y="44"/>
                    <a:pt x="19" y="44"/>
                  </a:cubicBezTo>
                  <a:cubicBezTo>
                    <a:pt x="19" y="44"/>
                    <a:pt x="19" y="44"/>
                    <a:pt x="19" y="44"/>
                  </a:cubicBezTo>
                  <a:cubicBezTo>
                    <a:pt x="18" y="43"/>
                    <a:pt x="18" y="43"/>
                    <a:pt x="18" y="43"/>
                  </a:cubicBezTo>
                  <a:cubicBezTo>
                    <a:pt x="18" y="43"/>
                    <a:pt x="18" y="43"/>
                    <a:pt x="18" y="43"/>
                  </a:cubicBezTo>
                  <a:cubicBezTo>
                    <a:pt x="18" y="44"/>
                    <a:pt x="18" y="44"/>
                    <a:pt x="18" y="44"/>
                  </a:cubicBezTo>
                  <a:cubicBezTo>
                    <a:pt x="17" y="44"/>
                    <a:pt x="17" y="44"/>
                    <a:pt x="17" y="44"/>
                  </a:cubicBezTo>
                  <a:cubicBezTo>
                    <a:pt x="16" y="43"/>
                    <a:pt x="16" y="43"/>
                    <a:pt x="16" y="43"/>
                  </a:cubicBezTo>
                  <a:cubicBezTo>
                    <a:pt x="16" y="43"/>
                    <a:pt x="16" y="43"/>
                    <a:pt x="16" y="43"/>
                  </a:cubicBezTo>
                  <a:cubicBezTo>
                    <a:pt x="15" y="43"/>
                    <a:pt x="15" y="43"/>
                    <a:pt x="15" y="43"/>
                  </a:cubicBezTo>
                  <a:cubicBezTo>
                    <a:pt x="15" y="42"/>
                    <a:pt x="15" y="42"/>
                    <a:pt x="15" y="42"/>
                  </a:cubicBezTo>
                  <a:cubicBezTo>
                    <a:pt x="14" y="42"/>
                    <a:pt x="14" y="42"/>
                    <a:pt x="14" y="42"/>
                  </a:cubicBezTo>
                  <a:cubicBezTo>
                    <a:pt x="14" y="42"/>
                    <a:pt x="14" y="42"/>
                    <a:pt x="14" y="42"/>
                  </a:cubicBezTo>
                  <a:cubicBezTo>
                    <a:pt x="14" y="42"/>
                    <a:pt x="14" y="42"/>
                    <a:pt x="14" y="42"/>
                  </a:cubicBezTo>
                  <a:cubicBezTo>
                    <a:pt x="14" y="41"/>
                    <a:pt x="14" y="41"/>
                    <a:pt x="14" y="41"/>
                  </a:cubicBezTo>
                  <a:cubicBezTo>
                    <a:pt x="13" y="41"/>
                    <a:pt x="13" y="41"/>
                    <a:pt x="13" y="41"/>
                  </a:cubicBezTo>
                  <a:cubicBezTo>
                    <a:pt x="13" y="41"/>
                    <a:pt x="13" y="41"/>
                    <a:pt x="13" y="41"/>
                  </a:cubicBezTo>
                  <a:cubicBezTo>
                    <a:pt x="13" y="41"/>
                    <a:pt x="13" y="41"/>
                    <a:pt x="13" y="41"/>
                  </a:cubicBezTo>
                  <a:cubicBezTo>
                    <a:pt x="13" y="40"/>
                    <a:pt x="13" y="40"/>
                    <a:pt x="13" y="40"/>
                  </a:cubicBezTo>
                  <a:cubicBezTo>
                    <a:pt x="12" y="40"/>
                    <a:pt x="12" y="40"/>
                    <a:pt x="12" y="40"/>
                  </a:cubicBezTo>
                  <a:cubicBezTo>
                    <a:pt x="12" y="40"/>
                    <a:pt x="12" y="40"/>
                    <a:pt x="12" y="40"/>
                  </a:cubicBezTo>
                  <a:cubicBezTo>
                    <a:pt x="12" y="39"/>
                    <a:pt x="12" y="39"/>
                    <a:pt x="12" y="39"/>
                  </a:cubicBezTo>
                  <a:cubicBezTo>
                    <a:pt x="12" y="39"/>
                    <a:pt x="12" y="39"/>
                    <a:pt x="12" y="39"/>
                  </a:cubicBezTo>
                  <a:cubicBezTo>
                    <a:pt x="12" y="39"/>
                    <a:pt x="12" y="39"/>
                    <a:pt x="12" y="39"/>
                  </a:cubicBezTo>
                  <a:cubicBezTo>
                    <a:pt x="12" y="38"/>
                    <a:pt x="12" y="38"/>
                    <a:pt x="12" y="38"/>
                  </a:cubicBezTo>
                  <a:cubicBezTo>
                    <a:pt x="12" y="38"/>
                    <a:pt x="12" y="38"/>
                    <a:pt x="12" y="38"/>
                  </a:cubicBezTo>
                  <a:cubicBezTo>
                    <a:pt x="12" y="38"/>
                    <a:pt x="12" y="38"/>
                    <a:pt x="12" y="38"/>
                  </a:cubicBezTo>
                  <a:cubicBezTo>
                    <a:pt x="13" y="37"/>
                    <a:pt x="13" y="37"/>
                    <a:pt x="13" y="37"/>
                  </a:cubicBezTo>
                  <a:cubicBezTo>
                    <a:pt x="13" y="37"/>
                    <a:pt x="13" y="37"/>
                    <a:pt x="13" y="37"/>
                  </a:cubicBezTo>
                  <a:cubicBezTo>
                    <a:pt x="14" y="38"/>
                    <a:pt x="14" y="38"/>
                    <a:pt x="14" y="38"/>
                  </a:cubicBezTo>
                  <a:cubicBezTo>
                    <a:pt x="14" y="38"/>
                    <a:pt x="14" y="38"/>
                    <a:pt x="14" y="38"/>
                  </a:cubicBezTo>
                  <a:cubicBezTo>
                    <a:pt x="14" y="38"/>
                    <a:pt x="14" y="38"/>
                    <a:pt x="14" y="38"/>
                  </a:cubicBezTo>
                  <a:cubicBezTo>
                    <a:pt x="14" y="38"/>
                    <a:pt x="14" y="38"/>
                    <a:pt x="14" y="38"/>
                  </a:cubicBezTo>
                  <a:cubicBezTo>
                    <a:pt x="15" y="38"/>
                    <a:pt x="15" y="38"/>
                    <a:pt x="15" y="38"/>
                  </a:cubicBezTo>
                  <a:cubicBezTo>
                    <a:pt x="16" y="38"/>
                    <a:pt x="16" y="38"/>
                    <a:pt x="16" y="38"/>
                  </a:cubicBezTo>
                  <a:cubicBezTo>
                    <a:pt x="16" y="38"/>
                    <a:pt x="16" y="38"/>
                    <a:pt x="16" y="38"/>
                  </a:cubicBezTo>
                  <a:cubicBezTo>
                    <a:pt x="18" y="38"/>
                    <a:pt x="18" y="38"/>
                    <a:pt x="18" y="38"/>
                  </a:cubicBezTo>
                  <a:cubicBezTo>
                    <a:pt x="18" y="37"/>
                    <a:pt x="18" y="37"/>
                    <a:pt x="18" y="37"/>
                  </a:cubicBezTo>
                  <a:cubicBezTo>
                    <a:pt x="17" y="37"/>
                    <a:pt x="17" y="37"/>
                    <a:pt x="17" y="37"/>
                  </a:cubicBezTo>
                  <a:cubicBezTo>
                    <a:pt x="16" y="37"/>
                    <a:pt x="16" y="37"/>
                    <a:pt x="16" y="37"/>
                  </a:cubicBezTo>
                  <a:cubicBezTo>
                    <a:pt x="15" y="37"/>
                    <a:pt x="15" y="37"/>
                    <a:pt x="15" y="37"/>
                  </a:cubicBezTo>
                  <a:cubicBezTo>
                    <a:pt x="14" y="36"/>
                    <a:pt x="14" y="36"/>
                    <a:pt x="14" y="36"/>
                  </a:cubicBezTo>
                  <a:cubicBezTo>
                    <a:pt x="14" y="36"/>
                    <a:pt x="14" y="36"/>
                    <a:pt x="14" y="36"/>
                  </a:cubicBezTo>
                  <a:cubicBezTo>
                    <a:pt x="15" y="36"/>
                    <a:pt x="15" y="36"/>
                    <a:pt x="15" y="36"/>
                  </a:cubicBezTo>
                  <a:cubicBezTo>
                    <a:pt x="16" y="36"/>
                    <a:pt x="16" y="36"/>
                    <a:pt x="16" y="36"/>
                  </a:cubicBezTo>
                  <a:cubicBezTo>
                    <a:pt x="17" y="35"/>
                    <a:pt x="17" y="35"/>
                    <a:pt x="17" y="35"/>
                  </a:cubicBezTo>
                  <a:cubicBezTo>
                    <a:pt x="18" y="35"/>
                    <a:pt x="18" y="35"/>
                    <a:pt x="18" y="35"/>
                  </a:cubicBezTo>
                  <a:cubicBezTo>
                    <a:pt x="19" y="35"/>
                    <a:pt x="19" y="35"/>
                    <a:pt x="19" y="35"/>
                  </a:cubicBezTo>
                  <a:cubicBezTo>
                    <a:pt x="19" y="35"/>
                    <a:pt x="19" y="35"/>
                    <a:pt x="19" y="35"/>
                  </a:cubicBezTo>
                  <a:cubicBezTo>
                    <a:pt x="20" y="35"/>
                    <a:pt x="20" y="35"/>
                    <a:pt x="20" y="35"/>
                  </a:cubicBezTo>
                  <a:cubicBezTo>
                    <a:pt x="20" y="35"/>
                    <a:pt x="20" y="35"/>
                    <a:pt x="20" y="35"/>
                  </a:cubicBezTo>
                  <a:cubicBezTo>
                    <a:pt x="20" y="34"/>
                    <a:pt x="20" y="34"/>
                    <a:pt x="20" y="34"/>
                  </a:cubicBezTo>
                  <a:cubicBezTo>
                    <a:pt x="21" y="34"/>
                    <a:pt x="21" y="34"/>
                    <a:pt x="21" y="34"/>
                  </a:cubicBezTo>
                  <a:cubicBezTo>
                    <a:pt x="21" y="34"/>
                    <a:pt x="21" y="34"/>
                    <a:pt x="21" y="34"/>
                  </a:cubicBezTo>
                  <a:cubicBezTo>
                    <a:pt x="20" y="33"/>
                    <a:pt x="20" y="33"/>
                    <a:pt x="20" y="33"/>
                  </a:cubicBezTo>
                  <a:cubicBezTo>
                    <a:pt x="20" y="34"/>
                    <a:pt x="20" y="34"/>
                    <a:pt x="20" y="34"/>
                  </a:cubicBezTo>
                  <a:cubicBezTo>
                    <a:pt x="19" y="34"/>
                    <a:pt x="19" y="34"/>
                    <a:pt x="19" y="34"/>
                  </a:cubicBezTo>
                  <a:cubicBezTo>
                    <a:pt x="17" y="34"/>
                    <a:pt x="17" y="34"/>
                    <a:pt x="17" y="34"/>
                  </a:cubicBezTo>
                  <a:cubicBezTo>
                    <a:pt x="17" y="34"/>
                    <a:pt x="17" y="34"/>
                    <a:pt x="17" y="34"/>
                  </a:cubicBezTo>
                  <a:cubicBezTo>
                    <a:pt x="17" y="34"/>
                    <a:pt x="17" y="34"/>
                    <a:pt x="17" y="34"/>
                  </a:cubicBezTo>
                  <a:cubicBezTo>
                    <a:pt x="16" y="34"/>
                    <a:pt x="16" y="34"/>
                    <a:pt x="16" y="34"/>
                  </a:cubicBezTo>
                  <a:cubicBezTo>
                    <a:pt x="16" y="34"/>
                    <a:pt x="16" y="34"/>
                    <a:pt x="16" y="34"/>
                  </a:cubicBezTo>
                  <a:cubicBezTo>
                    <a:pt x="15" y="34"/>
                    <a:pt x="15" y="34"/>
                    <a:pt x="15" y="34"/>
                  </a:cubicBezTo>
                  <a:cubicBezTo>
                    <a:pt x="15" y="35"/>
                    <a:pt x="15" y="35"/>
                    <a:pt x="15" y="35"/>
                  </a:cubicBezTo>
                  <a:cubicBezTo>
                    <a:pt x="14" y="35"/>
                    <a:pt x="14" y="35"/>
                    <a:pt x="14" y="35"/>
                  </a:cubicBezTo>
                  <a:cubicBezTo>
                    <a:pt x="14" y="35"/>
                    <a:pt x="14" y="35"/>
                    <a:pt x="14" y="35"/>
                  </a:cubicBezTo>
                  <a:cubicBezTo>
                    <a:pt x="13" y="35"/>
                    <a:pt x="13" y="35"/>
                    <a:pt x="13" y="35"/>
                  </a:cubicBezTo>
                  <a:cubicBezTo>
                    <a:pt x="12" y="35"/>
                    <a:pt x="12" y="35"/>
                    <a:pt x="12" y="35"/>
                  </a:cubicBezTo>
                  <a:cubicBezTo>
                    <a:pt x="12" y="36"/>
                    <a:pt x="12" y="36"/>
                    <a:pt x="12" y="36"/>
                  </a:cubicBezTo>
                  <a:cubicBezTo>
                    <a:pt x="11" y="36"/>
                    <a:pt x="11" y="36"/>
                    <a:pt x="11" y="36"/>
                  </a:cubicBezTo>
                  <a:cubicBezTo>
                    <a:pt x="11" y="36"/>
                    <a:pt x="11" y="36"/>
                    <a:pt x="11" y="36"/>
                  </a:cubicBezTo>
                  <a:cubicBezTo>
                    <a:pt x="11" y="35"/>
                    <a:pt x="11" y="35"/>
                    <a:pt x="11" y="35"/>
                  </a:cubicBezTo>
                  <a:cubicBezTo>
                    <a:pt x="10" y="33"/>
                    <a:pt x="10" y="33"/>
                    <a:pt x="10" y="33"/>
                  </a:cubicBezTo>
                  <a:cubicBezTo>
                    <a:pt x="11" y="33"/>
                    <a:pt x="11" y="33"/>
                    <a:pt x="11" y="33"/>
                  </a:cubicBezTo>
                  <a:cubicBezTo>
                    <a:pt x="11" y="33"/>
                    <a:pt x="11" y="33"/>
                    <a:pt x="11" y="33"/>
                  </a:cubicBezTo>
                  <a:cubicBezTo>
                    <a:pt x="11" y="32"/>
                    <a:pt x="11" y="32"/>
                    <a:pt x="11" y="32"/>
                  </a:cubicBezTo>
                  <a:cubicBezTo>
                    <a:pt x="12" y="32"/>
                    <a:pt x="12" y="32"/>
                    <a:pt x="12" y="32"/>
                  </a:cubicBezTo>
                  <a:cubicBezTo>
                    <a:pt x="12" y="32"/>
                    <a:pt x="12" y="32"/>
                    <a:pt x="12" y="32"/>
                  </a:cubicBezTo>
                  <a:cubicBezTo>
                    <a:pt x="12" y="33"/>
                    <a:pt x="12" y="33"/>
                    <a:pt x="12" y="33"/>
                  </a:cubicBezTo>
                  <a:cubicBezTo>
                    <a:pt x="12" y="33"/>
                    <a:pt x="12" y="33"/>
                    <a:pt x="12" y="33"/>
                  </a:cubicBezTo>
                  <a:cubicBezTo>
                    <a:pt x="13" y="32"/>
                    <a:pt x="13" y="32"/>
                    <a:pt x="13" y="32"/>
                  </a:cubicBezTo>
                  <a:cubicBezTo>
                    <a:pt x="13" y="32"/>
                    <a:pt x="13" y="32"/>
                    <a:pt x="13" y="32"/>
                  </a:cubicBezTo>
                  <a:cubicBezTo>
                    <a:pt x="14" y="32"/>
                    <a:pt x="14" y="32"/>
                    <a:pt x="14" y="32"/>
                  </a:cubicBezTo>
                  <a:cubicBezTo>
                    <a:pt x="14" y="31"/>
                    <a:pt x="14" y="31"/>
                    <a:pt x="14" y="31"/>
                  </a:cubicBezTo>
                  <a:cubicBezTo>
                    <a:pt x="15" y="31"/>
                    <a:pt x="15" y="31"/>
                    <a:pt x="15" y="31"/>
                  </a:cubicBezTo>
                  <a:cubicBezTo>
                    <a:pt x="16" y="30"/>
                    <a:pt x="16" y="30"/>
                    <a:pt x="16" y="30"/>
                  </a:cubicBezTo>
                  <a:cubicBezTo>
                    <a:pt x="16" y="30"/>
                    <a:pt x="16" y="30"/>
                    <a:pt x="16" y="30"/>
                  </a:cubicBezTo>
                  <a:cubicBezTo>
                    <a:pt x="16" y="29"/>
                    <a:pt x="16" y="29"/>
                    <a:pt x="16" y="29"/>
                  </a:cubicBezTo>
                  <a:cubicBezTo>
                    <a:pt x="17" y="29"/>
                    <a:pt x="17" y="29"/>
                    <a:pt x="17" y="29"/>
                  </a:cubicBezTo>
                  <a:cubicBezTo>
                    <a:pt x="18" y="29"/>
                    <a:pt x="18" y="29"/>
                    <a:pt x="18" y="29"/>
                  </a:cubicBezTo>
                  <a:cubicBezTo>
                    <a:pt x="19" y="28"/>
                    <a:pt x="19" y="28"/>
                    <a:pt x="19" y="28"/>
                  </a:cubicBezTo>
                  <a:cubicBezTo>
                    <a:pt x="20" y="28"/>
                    <a:pt x="20" y="28"/>
                    <a:pt x="20" y="28"/>
                  </a:cubicBezTo>
                  <a:cubicBezTo>
                    <a:pt x="20" y="28"/>
                    <a:pt x="20" y="28"/>
                    <a:pt x="20" y="28"/>
                  </a:cubicBezTo>
                  <a:cubicBezTo>
                    <a:pt x="20" y="27"/>
                    <a:pt x="20" y="27"/>
                    <a:pt x="20" y="27"/>
                  </a:cubicBezTo>
                  <a:cubicBezTo>
                    <a:pt x="20" y="27"/>
                    <a:pt x="20" y="27"/>
                    <a:pt x="20" y="27"/>
                  </a:cubicBezTo>
                  <a:cubicBezTo>
                    <a:pt x="19" y="28"/>
                    <a:pt x="19" y="28"/>
                    <a:pt x="19" y="28"/>
                  </a:cubicBezTo>
                  <a:cubicBezTo>
                    <a:pt x="19" y="28"/>
                    <a:pt x="19" y="28"/>
                    <a:pt x="19" y="28"/>
                  </a:cubicBezTo>
                  <a:cubicBezTo>
                    <a:pt x="18" y="28"/>
                    <a:pt x="18" y="28"/>
                    <a:pt x="18" y="28"/>
                  </a:cubicBezTo>
                  <a:cubicBezTo>
                    <a:pt x="18" y="27"/>
                    <a:pt x="18" y="27"/>
                    <a:pt x="18" y="27"/>
                  </a:cubicBezTo>
                  <a:cubicBezTo>
                    <a:pt x="18" y="26"/>
                    <a:pt x="18" y="26"/>
                    <a:pt x="18" y="26"/>
                  </a:cubicBezTo>
                  <a:cubicBezTo>
                    <a:pt x="18" y="25"/>
                    <a:pt x="18" y="25"/>
                    <a:pt x="18" y="25"/>
                  </a:cubicBezTo>
                  <a:cubicBezTo>
                    <a:pt x="18" y="25"/>
                    <a:pt x="18" y="25"/>
                    <a:pt x="18" y="25"/>
                  </a:cubicBezTo>
                  <a:cubicBezTo>
                    <a:pt x="18" y="25"/>
                    <a:pt x="18" y="25"/>
                    <a:pt x="18" y="25"/>
                  </a:cubicBezTo>
                  <a:cubicBezTo>
                    <a:pt x="17" y="25"/>
                    <a:pt x="17" y="25"/>
                    <a:pt x="17" y="25"/>
                  </a:cubicBezTo>
                  <a:cubicBezTo>
                    <a:pt x="17" y="26"/>
                    <a:pt x="17" y="26"/>
                    <a:pt x="17" y="26"/>
                  </a:cubicBezTo>
                  <a:cubicBezTo>
                    <a:pt x="17" y="27"/>
                    <a:pt x="17" y="27"/>
                    <a:pt x="17" y="27"/>
                  </a:cubicBezTo>
                  <a:cubicBezTo>
                    <a:pt x="16" y="28"/>
                    <a:pt x="16" y="28"/>
                    <a:pt x="16" y="28"/>
                  </a:cubicBezTo>
                  <a:cubicBezTo>
                    <a:pt x="15" y="28"/>
                    <a:pt x="15" y="28"/>
                    <a:pt x="15" y="28"/>
                  </a:cubicBezTo>
                  <a:cubicBezTo>
                    <a:pt x="15" y="28"/>
                    <a:pt x="15" y="28"/>
                    <a:pt x="15" y="28"/>
                  </a:cubicBezTo>
                  <a:cubicBezTo>
                    <a:pt x="15" y="27"/>
                    <a:pt x="15" y="27"/>
                    <a:pt x="15" y="27"/>
                  </a:cubicBezTo>
                  <a:cubicBezTo>
                    <a:pt x="15" y="27"/>
                    <a:pt x="15" y="27"/>
                    <a:pt x="15" y="27"/>
                  </a:cubicBezTo>
                  <a:cubicBezTo>
                    <a:pt x="15" y="26"/>
                    <a:pt x="15" y="26"/>
                    <a:pt x="15" y="26"/>
                  </a:cubicBezTo>
                  <a:cubicBezTo>
                    <a:pt x="15" y="26"/>
                    <a:pt x="15" y="26"/>
                    <a:pt x="15" y="26"/>
                  </a:cubicBezTo>
                  <a:cubicBezTo>
                    <a:pt x="15" y="25"/>
                    <a:pt x="15" y="25"/>
                    <a:pt x="15" y="25"/>
                  </a:cubicBezTo>
                  <a:cubicBezTo>
                    <a:pt x="15" y="24"/>
                    <a:pt x="15" y="24"/>
                    <a:pt x="15" y="24"/>
                  </a:cubicBezTo>
                  <a:cubicBezTo>
                    <a:pt x="15" y="24"/>
                    <a:pt x="15" y="24"/>
                    <a:pt x="15" y="24"/>
                  </a:cubicBezTo>
                  <a:cubicBezTo>
                    <a:pt x="14" y="24"/>
                    <a:pt x="14" y="24"/>
                    <a:pt x="14" y="24"/>
                  </a:cubicBezTo>
                  <a:cubicBezTo>
                    <a:pt x="14" y="24"/>
                    <a:pt x="14" y="24"/>
                    <a:pt x="14" y="24"/>
                  </a:cubicBezTo>
                  <a:cubicBezTo>
                    <a:pt x="14" y="26"/>
                    <a:pt x="14" y="26"/>
                    <a:pt x="14" y="26"/>
                  </a:cubicBezTo>
                  <a:cubicBezTo>
                    <a:pt x="14" y="26"/>
                    <a:pt x="14" y="26"/>
                    <a:pt x="14" y="26"/>
                  </a:cubicBezTo>
                  <a:cubicBezTo>
                    <a:pt x="14" y="27"/>
                    <a:pt x="14" y="27"/>
                    <a:pt x="14" y="27"/>
                  </a:cubicBezTo>
                  <a:cubicBezTo>
                    <a:pt x="13" y="26"/>
                    <a:pt x="13" y="26"/>
                    <a:pt x="13" y="26"/>
                  </a:cubicBezTo>
                  <a:cubicBezTo>
                    <a:pt x="13" y="26"/>
                    <a:pt x="13" y="26"/>
                    <a:pt x="13" y="26"/>
                  </a:cubicBezTo>
                  <a:cubicBezTo>
                    <a:pt x="13" y="25"/>
                    <a:pt x="13" y="25"/>
                    <a:pt x="13" y="25"/>
                  </a:cubicBezTo>
                  <a:cubicBezTo>
                    <a:pt x="13" y="25"/>
                    <a:pt x="13" y="25"/>
                    <a:pt x="13" y="25"/>
                  </a:cubicBezTo>
                  <a:cubicBezTo>
                    <a:pt x="12" y="25"/>
                    <a:pt x="12" y="25"/>
                    <a:pt x="12" y="25"/>
                  </a:cubicBezTo>
                  <a:cubicBezTo>
                    <a:pt x="12" y="26"/>
                    <a:pt x="12" y="26"/>
                    <a:pt x="12" y="26"/>
                  </a:cubicBezTo>
                  <a:cubicBezTo>
                    <a:pt x="12" y="26"/>
                    <a:pt x="12" y="26"/>
                    <a:pt x="12" y="26"/>
                  </a:cubicBezTo>
                  <a:cubicBezTo>
                    <a:pt x="12" y="27"/>
                    <a:pt x="12" y="27"/>
                    <a:pt x="12" y="27"/>
                  </a:cubicBezTo>
                  <a:cubicBezTo>
                    <a:pt x="13" y="28"/>
                    <a:pt x="13" y="28"/>
                    <a:pt x="13" y="28"/>
                  </a:cubicBezTo>
                  <a:cubicBezTo>
                    <a:pt x="13" y="29"/>
                    <a:pt x="13" y="29"/>
                    <a:pt x="13" y="29"/>
                  </a:cubicBezTo>
                  <a:cubicBezTo>
                    <a:pt x="13" y="29"/>
                    <a:pt x="13" y="29"/>
                    <a:pt x="13" y="29"/>
                  </a:cubicBezTo>
                  <a:cubicBezTo>
                    <a:pt x="13" y="29"/>
                    <a:pt x="13" y="29"/>
                    <a:pt x="13" y="29"/>
                  </a:cubicBezTo>
                  <a:cubicBezTo>
                    <a:pt x="12" y="29"/>
                    <a:pt x="12" y="29"/>
                    <a:pt x="12" y="29"/>
                  </a:cubicBezTo>
                  <a:cubicBezTo>
                    <a:pt x="12" y="30"/>
                    <a:pt x="12" y="30"/>
                    <a:pt x="12" y="30"/>
                  </a:cubicBezTo>
                  <a:cubicBezTo>
                    <a:pt x="12" y="31"/>
                    <a:pt x="12" y="31"/>
                    <a:pt x="12" y="31"/>
                  </a:cubicBezTo>
                  <a:cubicBezTo>
                    <a:pt x="11" y="31"/>
                    <a:pt x="11" y="31"/>
                    <a:pt x="11" y="31"/>
                  </a:cubicBezTo>
                  <a:cubicBezTo>
                    <a:pt x="10" y="31"/>
                    <a:pt x="10" y="31"/>
                    <a:pt x="10" y="31"/>
                  </a:cubicBezTo>
                  <a:cubicBezTo>
                    <a:pt x="9" y="31"/>
                    <a:pt x="9" y="31"/>
                    <a:pt x="9" y="31"/>
                  </a:cubicBezTo>
                  <a:cubicBezTo>
                    <a:pt x="9" y="31"/>
                    <a:pt x="9" y="31"/>
                    <a:pt x="9" y="31"/>
                  </a:cubicBezTo>
                  <a:cubicBezTo>
                    <a:pt x="9" y="30"/>
                    <a:pt x="9" y="30"/>
                    <a:pt x="9" y="30"/>
                  </a:cubicBezTo>
                  <a:cubicBezTo>
                    <a:pt x="9" y="30"/>
                    <a:pt x="9" y="30"/>
                    <a:pt x="9" y="30"/>
                  </a:cubicBezTo>
                  <a:cubicBezTo>
                    <a:pt x="8" y="29"/>
                    <a:pt x="8" y="29"/>
                    <a:pt x="8" y="29"/>
                  </a:cubicBezTo>
                  <a:cubicBezTo>
                    <a:pt x="7" y="29"/>
                    <a:pt x="7" y="29"/>
                    <a:pt x="7" y="29"/>
                  </a:cubicBezTo>
                  <a:cubicBezTo>
                    <a:pt x="7" y="29"/>
                    <a:pt x="7" y="29"/>
                    <a:pt x="7" y="29"/>
                  </a:cubicBezTo>
                  <a:cubicBezTo>
                    <a:pt x="6" y="28"/>
                    <a:pt x="6" y="28"/>
                    <a:pt x="6" y="28"/>
                  </a:cubicBezTo>
                  <a:cubicBezTo>
                    <a:pt x="6" y="27"/>
                    <a:pt x="6" y="27"/>
                    <a:pt x="6" y="27"/>
                  </a:cubicBezTo>
                  <a:cubicBezTo>
                    <a:pt x="7" y="27"/>
                    <a:pt x="7" y="27"/>
                    <a:pt x="7" y="27"/>
                  </a:cubicBezTo>
                  <a:cubicBezTo>
                    <a:pt x="8" y="27"/>
                    <a:pt x="8" y="27"/>
                    <a:pt x="8" y="27"/>
                  </a:cubicBezTo>
                  <a:cubicBezTo>
                    <a:pt x="8" y="27"/>
                    <a:pt x="8" y="27"/>
                    <a:pt x="8" y="27"/>
                  </a:cubicBezTo>
                  <a:cubicBezTo>
                    <a:pt x="7" y="27"/>
                    <a:pt x="7" y="27"/>
                    <a:pt x="7" y="27"/>
                  </a:cubicBezTo>
                  <a:cubicBezTo>
                    <a:pt x="6" y="27"/>
                    <a:pt x="6" y="27"/>
                    <a:pt x="6" y="27"/>
                  </a:cubicBezTo>
                  <a:cubicBezTo>
                    <a:pt x="6" y="27"/>
                    <a:pt x="6" y="27"/>
                    <a:pt x="6" y="27"/>
                  </a:cubicBezTo>
                  <a:cubicBezTo>
                    <a:pt x="6" y="26"/>
                    <a:pt x="6" y="26"/>
                    <a:pt x="6" y="26"/>
                  </a:cubicBezTo>
                  <a:cubicBezTo>
                    <a:pt x="5" y="26"/>
                    <a:pt x="5" y="26"/>
                    <a:pt x="5" y="26"/>
                  </a:cubicBezTo>
                  <a:cubicBezTo>
                    <a:pt x="4" y="25"/>
                    <a:pt x="4" y="25"/>
                    <a:pt x="4" y="25"/>
                  </a:cubicBezTo>
                  <a:cubicBezTo>
                    <a:pt x="4" y="25"/>
                    <a:pt x="4" y="25"/>
                    <a:pt x="4" y="25"/>
                  </a:cubicBezTo>
                  <a:cubicBezTo>
                    <a:pt x="4" y="24"/>
                    <a:pt x="4" y="24"/>
                    <a:pt x="4" y="24"/>
                  </a:cubicBezTo>
                  <a:cubicBezTo>
                    <a:pt x="4" y="24"/>
                    <a:pt x="4" y="24"/>
                    <a:pt x="4" y="24"/>
                  </a:cubicBezTo>
                  <a:cubicBezTo>
                    <a:pt x="4" y="24"/>
                    <a:pt x="4" y="24"/>
                    <a:pt x="4" y="24"/>
                  </a:cubicBezTo>
                  <a:cubicBezTo>
                    <a:pt x="3" y="24"/>
                    <a:pt x="3" y="24"/>
                    <a:pt x="3" y="24"/>
                  </a:cubicBezTo>
                  <a:cubicBezTo>
                    <a:pt x="3" y="23"/>
                    <a:pt x="3" y="23"/>
                    <a:pt x="3" y="23"/>
                  </a:cubicBezTo>
                  <a:cubicBezTo>
                    <a:pt x="3" y="22"/>
                    <a:pt x="3" y="22"/>
                    <a:pt x="3" y="22"/>
                  </a:cubicBezTo>
                  <a:cubicBezTo>
                    <a:pt x="3" y="22"/>
                    <a:pt x="3" y="22"/>
                    <a:pt x="3" y="22"/>
                  </a:cubicBezTo>
                  <a:cubicBezTo>
                    <a:pt x="4" y="23"/>
                    <a:pt x="4" y="23"/>
                    <a:pt x="4" y="23"/>
                  </a:cubicBezTo>
                  <a:cubicBezTo>
                    <a:pt x="4" y="23"/>
                    <a:pt x="4" y="23"/>
                    <a:pt x="4" y="23"/>
                  </a:cubicBezTo>
                  <a:cubicBezTo>
                    <a:pt x="4" y="24"/>
                    <a:pt x="4" y="24"/>
                    <a:pt x="4" y="24"/>
                  </a:cubicBezTo>
                  <a:cubicBezTo>
                    <a:pt x="5" y="24"/>
                    <a:pt x="5" y="24"/>
                    <a:pt x="5" y="24"/>
                  </a:cubicBezTo>
                  <a:cubicBezTo>
                    <a:pt x="5" y="23"/>
                    <a:pt x="5" y="23"/>
                    <a:pt x="5" y="23"/>
                  </a:cubicBezTo>
                  <a:cubicBezTo>
                    <a:pt x="5" y="23"/>
                    <a:pt x="5" y="23"/>
                    <a:pt x="5" y="23"/>
                  </a:cubicBezTo>
                  <a:cubicBezTo>
                    <a:pt x="5" y="22"/>
                    <a:pt x="5" y="22"/>
                    <a:pt x="5" y="22"/>
                  </a:cubicBezTo>
                  <a:cubicBezTo>
                    <a:pt x="5" y="22"/>
                    <a:pt x="5" y="22"/>
                    <a:pt x="5" y="22"/>
                  </a:cubicBezTo>
                  <a:cubicBezTo>
                    <a:pt x="4" y="22"/>
                    <a:pt x="4" y="22"/>
                    <a:pt x="4" y="22"/>
                  </a:cubicBezTo>
                  <a:cubicBezTo>
                    <a:pt x="4" y="22"/>
                    <a:pt x="4" y="22"/>
                    <a:pt x="4" y="22"/>
                  </a:cubicBezTo>
                  <a:cubicBezTo>
                    <a:pt x="3" y="21"/>
                    <a:pt x="3" y="21"/>
                    <a:pt x="3" y="21"/>
                  </a:cubicBezTo>
                  <a:cubicBezTo>
                    <a:pt x="3" y="21"/>
                    <a:pt x="3" y="21"/>
                    <a:pt x="3" y="21"/>
                  </a:cubicBezTo>
                  <a:cubicBezTo>
                    <a:pt x="4" y="21"/>
                    <a:pt x="4" y="21"/>
                    <a:pt x="4" y="21"/>
                  </a:cubicBezTo>
                  <a:cubicBezTo>
                    <a:pt x="4" y="20"/>
                    <a:pt x="4" y="20"/>
                    <a:pt x="4" y="20"/>
                  </a:cubicBezTo>
                  <a:cubicBezTo>
                    <a:pt x="4" y="19"/>
                    <a:pt x="4" y="19"/>
                    <a:pt x="4" y="19"/>
                  </a:cubicBezTo>
                  <a:cubicBezTo>
                    <a:pt x="4" y="19"/>
                    <a:pt x="4" y="19"/>
                    <a:pt x="4" y="19"/>
                  </a:cubicBezTo>
                  <a:cubicBezTo>
                    <a:pt x="4" y="19"/>
                    <a:pt x="4" y="19"/>
                    <a:pt x="4" y="19"/>
                  </a:cubicBezTo>
                  <a:cubicBezTo>
                    <a:pt x="3" y="19"/>
                    <a:pt x="3" y="19"/>
                    <a:pt x="3" y="19"/>
                  </a:cubicBezTo>
                  <a:cubicBezTo>
                    <a:pt x="3" y="19"/>
                    <a:pt x="3" y="19"/>
                    <a:pt x="3" y="19"/>
                  </a:cubicBezTo>
                  <a:cubicBezTo>
                    <a:pt x="3" y="20"/>
                    <a:pt x="3" y="20"/>
                    <a:pt x="3" y="20"/>
                  </a:cubicBezTo>
                  <a:cubicBezTo>
                    <a:pt x="3" y="20"/>
                    <a:pt x="3" y="20"/>
                    <a:pt x="3" y="20"/>
                  </a:cubicBezTo>
                  <a:cubicBezTo>
                    <a:pt x="2" y="21"/>
                    <a:pt x="2" y="21"/>
                    <a:pt x="2" y="21"/>
                  </a:cubicBezTo>
                  <a:cubicBezTo>
                    <a:pt x="2" y="21"/>
                    <a:pt x="2" y="21"/>
                    <a:pt x="2" y="21"/>
                  </a:cubicBezTo>
                  <a:cubicBezTo>
                    <a:pt x="2" y="20"/>
                    <a:pt x="2" y="20"/>
                    <a:pt x="2" y="20"/>
                  </a:cubicBezTo>
                  <a:cubicBezTo>
                    <a:pt x="1" y="19"/>
                    <a:pt x="1" y="19"/>
                    <a:pt x="1" y="19"/>
                  </a:cubicBezTo>
                  <a:cubicBezTo>
                    <a:pt x="1" y="18"/>
                    <a:pt x="1" y="18"/>
                    <a:pt x="1" y="18"/>
                  </a:cubicBezTo>
                  <a:cubicBezTo>
                    <a:pt x="0" y="17"/>
                    <a:pt x="0" y="17"/>
                    <a:pt x="0" y="17"/>
                  </a:cubicBezTo>
                  <a:cubicBezTo>
                    <a:pt x="0" y="17"/>
                    <a:pt x="0" y="17"/>
                    <a:pt x="0" y="17"/>
                  </a:cubicBezTo>
                  <a:cubicBezTo>
                    <a:pt x="1" y="17"/>
                    <a:pt x="1" y="17"/>
                    <a:pt x="1" y="17"/>
                  </a:cubicBezTo>
                  <a:cubicBezTo>
                    <a:pt x="2" y="16"/>
                    <a:pt x="2" y="16"/>
                    <a:pt x="2" y="16"/>
                  </a:cubicBezTo>
                  <a:cubicBezTo>
                    <a:pt x="2" y="16"/>
                    <a:pt x="2" y="16"/>
                    <a:pt x="2" y="16"/>
                  </a:cubicBezTo>
                  <a:cubicBezTo>
                    <a:pt x="2" y="15"/>
                    <a:pt x="2" y="15"/>
                    <a:pt x="2" y="15"/>
                  </a:cubicBezTo>
                  <a:cubicBezTo>
                    <a:pt x="2" y="15"/>
                    <a:pt x="2" y="15"/>
                    <a:pt x="2" y="15"/>
                  </a:cubicBezTo>
                  <a:cubicBezTo>
                    <a:pt x="2" y="14"/>
                    <a:pt x="2" y="14"/>
                    <a:pt x="2" y="14"/>
                  </a:cubicBezTo>
                  <a:cubicBezTo>
                    <a:pt x="2" y="13"/>
                    <a:pt x="2" y="13"/>
                    <a:pt x="2" y="13"/>
                  </a:cubicBezTo>
                  <a:cubicBezTo>
                    <a:pt x="3" y="13"/>
                    <a:pt x="3" y="13"/>
                    <a:pt x="3" y="13"/>
                  </a:cubicBezTo>
                  <a:cubicBezTo>
                    <a:pt x="3" y="14"/>
                    <a:pt x="3" y="14"/>
                    <a:pt x="3" y="14"/>
                  </a:cubicBezTo>
                  <a:cubicBezTo>
                    <a:pt x="4" y="15"/>
                    <a:pt x="4" y="15"/>
                    <a:pt x="4" y="15"/>
                  </a:cubicBezTo>
                  <a:cubicBezTo>
                    <a:pt x="4" y="15"/>
                    <a:pt x="4" y="15"/>
                    <a:pt x="4" y="15"/>
                  </a:cubicBezTo>
                  <a:cubicBezTo>
                    <a:pt x="5" y="15"/>
                    <a:pt x="5" y="15"/>
                    <a:pt x="5" y="15"/>
                  </a:cubicBezTo>
                  <a:cubicBezTo>
                    <a:pt x="4" y="14"/>
                    <a:pt x="4" y="14"/>
                    <a:pt x="4" y="14"/>
                  </a:cubicBezTo>
                  <a:cubicBezTo>
                    <a:pt x="4" y="13"/>
                    <a:pt x="4" y="13"/>
                    <a:pt x="4" y="13"/>
                  </a:cubicBezTo>
                  <a:cubicBezTo>
                    <a:pt x="4" y="13"/>
                    <a:pt x="4" y="13"/>
                    <a:pt x="4" y="13"/>
                  </a:cubicBezTo>
                  <a:cubicBezTo>
                    <a:pt x="5" y="13"/>
                    <a:pt x="5" y="13"/>
                    <a:pt x="5" y="13"/>
                  </a:cubicBezTo>
                  <a:cubicBezTo>
                    <a:pt x="5" y="13"/>
                    <a:pt x="5" y="13"/>
                    <a:pt x="5" y="13"/>
                  </a:cubicBezTo>
                  <a:cubicBezTo>
                    <a:pt x="5" y="14"/>
                    <a:pt x="5" y="14"/>
                    <a:pt x="5" y="14"/>
                  </a:cubicBezTo>
                  <a:cubicBezTo>
                    <a:pt x="6" y="13"/>
                    <a:pt x="6" y="13"/>
                    <a:pt x="6" y="13"/>
                  </a:cubicBezTo>
                  <a:cubicBezTo>
                    <a:pt x="8" y="12"/>
                    <a:pt x="8" y="12"/>
                    <a:pt x="8" y="12"/>
                  </a:cubicBezTo>
                  <a:cubicBezTo>
                    <a:pt x="8" y="12"/>
                    <a:pt x="8" y="12"/>
                    <a:pt x="8" y="12"/>
                  </a:cubicBezTo>
                  <a:cubicBezTo>
                    <a:pt x="9" y="12"/>
                    <a:pt x="9" y="12"/>
                    <a:pt x="9" y="12"/>
                  </a:cubicBezTo>
                  <a:cubicBezTo>
                    <a:pt x="9" y="13"/>
                    <a:pt x="9" y="13"/>
                    <a:pt x="9" y="13"/>
                  </a:cubicBezTo>
                  <a:cubicBezTo>
                    <a:pt x="9" y="14"/>
                    <a:pt x="9" y="14"/>
                    <a:pt x="9" y="14"/>
                  </a:cubicBezTo>
                  <a:cubicBezTo>
                    <a:pt x="9" y="14"/>
                    <a:pt x="9" y="14"/>
                    <a:pt x="9" y="14"/>
                  </a:cubicBezTo>
                  <a:cubicBezTo>
                    <a:pt x="8" y="14"/>
                    <a:pt x="8" y="14"/>
                    <a:pt x="8" y="14"/>
                  </a:cubicBezTo>
                  <a:cubicBezTo>
                    <a:pt x="8" y="14"/>
                    <a:pt x="8" y="14"/>
                    <a:pt x="8" y="14"/>
                  </a:cubicBezTo>
                  <a:cubicBezTo>
                    <a:pt x="8" y="14"/>
                    <a:pt x="8" y="14"/>
                    <a:pt x="8" y="14"/>
                  </a:cubicBezTo>
                  <a:cubicBezTo>
                    <a:pt x="7" y="15"/>
                    <a:pt x="7" y="15"/>
                    <a:pt x="7" y="15"/>
                  </a:cubicBezTo>
                  <a:cubicBezTo>
                    <a:pt x="7" y="15"/>
                    <a:pt x="7" y="15"/>
                    <a:pt x="7" y="15"/>
                  </a:cubicBezTo>
                  <a:cubicBezTo>
                    <a:pt x="6" y="15"/>
                    <a:pt x="6" y="15"/>
                    <a:pt x="6" y="15"/>
                  </a:cubicBezTo>
                  <a:cubicBezTo>
                    <a:pt x="6" y="16"/>
                    <a:pt x="6" y="16"/>
                    <a:pt x="6" y="16"/>
                  </a:cubicBezTo>
                  <a:cubicBezTo>
                    <a:pt x="6" y="16"/>
                    <a:pt x="6" y="16"/>
                    <a:pt x="6" y="16"/>
                  </a:cubicBezTo>
                  <a:cubicBezTo>
                    <a:pt x="7" y="16"/>
                    <a:pt x="7" y="16"/>
                    <a:pt x="7" y="16"/>
                  </a:cubicBezTo>
                  <a:cubicBezTo>
                    <a:pt x="8" y="15"/>
                    <a:pt x="8" y="15"/>
                    <a:pt x="8" y="15"/>
                  </a:cubicBezTo>
                  <a:cubicBezTo>
                    <a:pt x="9" y="15"/>
                    <a:pt x="9" y="15"/>
                    <a:pt x="9" y="15"/>
                  </a:cubicBezTo>
                  <a:cubicBezTo>
                    <a:pt x="9" y="16"/>
                    <a:pt x="9" y="16"/>
                    <a:pt x="9" y="16"/>
                  </a:cubicBezTo>
                  <a:cubicBezTo>
                    <a:pt x="8" y="16"/>
                    <a:pt x="8" y="16"/>
                    <a:pt x="8" y="16"/>
                  </a:cubicBezTo>
                  <a:cubicBezTo>
                    <a:pt x="8" y="17"/>
                    <a:pt x="8" y="17"/>
                    <a:pt x="8" y="17"/>
                  </a:cubicBezTo>
                  <a:cubicBezTo>
                    <a:pt x="8" y="17"/>
                    <a:pt x="8" y="17"/>
                    <a:pt x="8" y="17"/>
                  </a:cubicBezTo>
                  <a:cubicBezTo>
                    <a:pt x="8" y="17"/>
                    <a:pt x="8" y="17"/>
                    <a:pt x="8" y="17"/>
                  </a:cubicBezTo>
                  <a:cubicBezTo>
                    <a:pt x="9" y="17"/>
                    <a:pt x="9" y="17"/>
                    <a:pt x="9" y="17"/>
                  </a:cubicBezTo>
                  <a:cubicBezTo>
                    <a:pt x="9" y="17"/>
                    <a:pt x="9" y="17"/>
                    <a:pt x="9" y="17"/>
                  </a:cubicBezTo>
                  <a:cubicBezTo>
                    <a:pt x="9" y="17"/>
                    <a:pt x="9" y="17"/>
                    <a:pt x="9" y="17"/>
                  </a:cubicBezTo>
                  <a:cubicBezTo>
                    <a:pt x="9" y="18"/>
                    <a:pt x="9" y="18"/>
                    <a:pt x="9" y="18"/>
                  </a:cubicBezTo>
                  <a:cubicBezTo>
                    <a:pt x="10" y="19"/>
                    <a:pt x="10" y="19"/>
                    <a:pt x="10" y="19"/>
                  </a:cubicBezTo>
                  <a:cubicBezTo>
                    <a:pt x="10" y="19"/>
                    <a:pt x="10" y="19"/>
                    <a:pt x="10" y="19"/>
                  </a:cubicBezTo>
                  <a:cubicBezTo>
                    <a:pt x="10" y="19"/>
                    <a:pt x="10" y="19"/>
                    <a:pt x="10" y="19"/>
                  </a:cubicBezTo>
                  <a:cubicBezTo>
                    <a:pt x="10" y="18"/>
                    <a:pt x="10" y="18"/>
                    <a:pt x="10" y="18"/>
                  </a:cubicBezTo>
                  <a:cubicBezTo>
                    <a:pt x="10" y="17"/>
                    <a:pt x="10" y="17"/>
                    <a:pt x="10" y="17"/>
                  </a:cubicBezTo>
                  <a:cubicBezTo>
                    <a:pt x="10" y="16"/>
                    <a:pt x="10" y="16"/>
                    <a:pt x="10" y="16"/>
                  </a:cubicBezTo>
                  <a:cubicBezTo>
                    <a:pt x="10" y="16"/>
                    <a:pt x="10" y="16"/>
                    <a:pt x="10" y="16"/>
                  </a:cubicBezTo>
                  <a:cubicBezTo>
                    <a:pt x="11" y="14"/>
                    <a:pt x="11" y="14"/>
                    <a:pt x="11" y="14"/>
                  </a:cubicBezTo>
                  <a:cubicBezTo>
                    <a:pt x="11" y="14"/>
                    <a:pt x="11" y="14"/>
                    <a:pt x="11" y="14"/>
                  </a:cubicBezTo>
                  <a:cubicBezTo>
                    <a:pt x="11" y="13"/>
                    <a:pt x="11" y="13"/>
                    <a:pt x="11" y="13"/>
                  </a:cubicBezTo>
                  <a:cubicBezTo>
                    <a:pt x="12" y="13"/>
                    <a:pt x="12" y="13"/>
                    <a:pt x="12" y="13"/>
                  </a:cubicBezTo>
                  <a:cubicBezTo>
                    <a:pt x="12" y="14"/>
                    <a:pt x="12" y="14"/>
                    <a:pt x="12" y="14"/>
                  </a:cubicBezTo>
                  <a:cubicBezTo>
                    <a:pt x="13" y="15"/>
                    <a:pt x="13" y="15"/>
                    <a:pt x="13" y="15"/>
                  </a:cubicBezTo>
                  <a:cubicBezTo>
                    <a:pt x="13" y="15"/>
                    <a:pt x="13" y="15"/>
                    <a:pt x="13" y="15"/>
                  </a:cubicBezTo>
                  <a:cubicBezTo>
                    <a:pt x="13" y="17"/>
                    <a:pt x="13" y="17"/>
                    <a:pt x="13" y="17"/>
                  </a:cubicBezTo>
                  <a:cubicBezTo>
                    <a:pt x="14" y="18"/>
                    <a:pt x="14" y="18"/>
                    <a:pt x="14" y="18"/>
                  </a:cubicBezTo>
                  <a:cubicBezTo>
                    <a:pt x="14" y="19"/>
                    <a:pt x="14" y="19"/>
                    <a:pt x="14" y="19"/>
                  </a:cubicBezTo>
                  <a:cubicBezTo>
                    <a:pt x="14" y="20"/>
                    <a:pt x="14" y="20"/>
                    <a:pt x="14" y="20"/>
                  </a:cubicBezTo>
                  <a:cubicBezTo>
                    <a:pt x="13" y="20"/>
                    <a:pt x="13" y="20"/>
                    <a:pt x="13" y="20"/>
                  </a:cubicBezTo>
                  <a:cubicBezTo>
                    <a:pt x="13" y="20"/>
                    <a:pt x="13" y="20"/>
                    <a:pt x="13" y="20"/>
                  </a:cubicBezTo>
                  <a:cubicBezTo>
                    <a:pt x="14" y="21"/>
                    <a:pt x="14" y="21"/>
                    <a:pt x="14" y="21"/>
                  </a:cubicBezTo>
                  <a:cubicBezTo>
                    <a:pt x="14" y="20"/>
                    <a:pt x="14" y="20"/>
                    <a:pt x="14" y="20"/>
                  </a:cubicBezTo>
                  <a:cubicBezTo>
                    <a:pt x="15" y="20"/>
                    <a:pt x="15" y="20"/>
                    <a:pt x="15" y="20"/>
                  </a:cubicBezTo>
                  <a:cubicBezTo>
                    <a:pt x="15" y="21"/>
                    <a:pt x="15" y="21"/>
                    <a:pt x="15" y="21"/>
                  </a:cubicBezTo>
                  <a:cubicBezTo>
                    <a:pt x="16" y="22"/>
                    <a:pt x="16" y="22"/>
                    <a:pt x="16" y="22"/>
                  </a:cubicBezTo>
                  <a:cubicBezTo>
                    <a:pt x="16" y="23"/>
                    <a:pt x="16" y="23"/>
                    <a:pt x="16" y="23"/>
                  </a:cubicBezTo>
                  <a:cubicBezTo>
                    <a:pt x="17" y="23"/>
                    <a:pt x="17" y="23"/>
                    <a:pt x="17" y="23"/>
                  </a:cubicBezTo>
                  <a:cubicBezTo>
                    <a:pt x="17" y="22"/>
                    <a:pt x="17" y="22"/>
                    <a:pt x="17" y="22"/>
                  </a:cubicBezTo>
                  <a:cubicBezTo>
                    <a:pt x="16" y="21"/>
                    <a:pt x="16" y="21"/>
                    <a:pt x="16" y="21"/>
                  </a:cubicBezTo>
                  <a:cubicBezTo>
                    <a:pt x="16" y="20"/>
                    <a:pt x="16" y="20"/>
                    <a:pt x="16" y="20"/>
                  </a:cubicBezTo>
                  <a:cubicBezTo>
                    <a:pt x="15" y="19"/>
                    <a:pt x="15" y="19"/>
                    <a:pt x="15" y="19"/>
                  </a:cubicBezTo>
                  <a:cubicBezTo>
                    <a:pt x="15" y="18"/>
                    <a:pt x="15" y="18"/>
                    <a:pt x="15" y="18"/>
                  </a:cubicBezTo>
                  <a:cubicBezTo>
                    <a:pt x="15" y="17"/>
                    <a:pt x="15" y="17"/>
                    <a:pt x="15" y="17"/>
                  </a:cubicBezTo>
                  <a:cubicBezTo>
                    <a:pt x="15" y="15"/>
                    <a:pt x="15" y="15"/>
                    <a:pt x="15" y="15"/>
                  </a:cubicBezTo>
                  <a:cubicBezTo>
                    <a:pt x="15" y="14"/>
                    <a:pt x="15" y="14"/>
                    <a:pt x="15" y="14"/>
                  </a:cubicBezTo>
                  <a:cubicBezTo>
                    <a:pt x="14" y="14"/>
                    <a:pt x="14" y="14"/>
                    <a:pt x="14" y="14"/>
                  </a:cubicBezTo>
                  <a:cubicBezTo>
                    <a:pt x="15" y="13"/>
                    <a:pt x="15" y="13"/>
                    <a:pt x="15" y="13"/>
                  </a:cubicBezTo>
                  <a:cubicBezTo>
                    <a:pt x="15" y="13"/>
                    <a:pt x="15" y="13"/>
                    <a:pt x="15" y="13"/>
                  </a:cubicBezTo>
                  <a:cubicBezTo>
                    <a:pt x="15" y="12"/>
                    <a:pt x="15" y="12"/>
                    <a:pt x="15" y="12"/>
                  </a:cubicBezTo>
                  <a:cubicBezTo>
                    <a:pt x="15" y="11"/>
                    <a:pt x="15" y="11"/>
                    <a:pt x="15" y="11"/>
                  </a:cubicBezTo>
                  <a:cubicBezTo>
                    <a:pt x="15" y="10"/>
                    <a:pt x="15" y="10"/>
                    <a:pt x="15" y="10"/>
                  </a:cubicBezTo>
                  <a:cubicBezTo>
                    <a:pt x="16" y="10"/>
                    <a:pt x="16" y="10"/>
                    <a:pt x="16" y="10"/>
                  </a:cubicBezTo>
                  <a:cubicBezTo>
                    <a:pt x="16" y="10"/>
                    <a:pt x="16" y="10"/>
                    <a:pt x="16" y="10"/>
                  </a:cubicBezTo>
                  <a:cubicBezTo>
                    <a:pt x="17" y="11"/>
                    <a:pt x="17" y="11"/>
                    <a:pt x="17" y="11"/>
                  </a:cubicBezTo>
                  <a:cubicBezTo>
                    <a:pt x="17" y="12"/>
                    <a:pt x="17" y="12"/>
                    <a:pt x="17" y="12"/>
                  </a:cubicBezTo>
                  <a:cubicBezTo>
                    <a:pt x="18" y="12"/>
                    <a:pt x="18" y="12"/>
                    <a:pt x="18" y="12"/>
                  </a:cubicBezTo>
                  <a:cubicBezTo>
                    <a:pt x="18" y="11"/>
                    <a:pt x="18" y="11"/>
                    <a:pt x="18" y="11"/>
                  </a:cubicBezTo>
                  <a:cubicBezTo>
                    <a:pt x="19" y="11"/>
                    <a:pt x="19" y="11"/>
                    <a:pt x="19" y="11"/>
                  </a:cubicBezTo>
                  <a:cubicBezTo>
                    <a:pt x="19" y="11"/>
                    <a:pt x="19" y="11"/>
                    <a:pt x="19" y="11"/>
                  </a:cubicBezTo>
                  <a:cubicBezTo>
                    <a:pt x="20" y="13"/>
                    <a:pt x="20" y="13"/>
                    <a:pt x="20" y="13"/>
                  </a:cubicBezTo>
                  <a:cubicBezTo>
                    <a:pt x="21" y="13"/>
                    <a:pt x="21" y="13"/>
                    <a:pt x="21" y="13"/>
                  </a:cubicBezTo>
                  <a:cubicBezTo>
                    <a:pt x="21" y="14"/>
                    <a:pt x="21" y="14"/>
                    <a:pt x="21" y="14"/>
                  </a:cubicBezTo>
                  <a:cubicBezTo>
                    <a:pt x="20" y="15"/>
                    <a:pt x="20" y="15"/>
                    <a:pt x="20" y="15"/>
                  </a:cubicBezTo>
                  <a:cubicBezTo>
                    <a:pt x="20" y="16"/>
                    <a:pt x="20" y="16"/>
                    <a:pt x="20" y="16"/>
                  </a:cubicBezTo>
                  <a:cubicBezTo>
                    <a:pt x="20" y="17"/>
                    <a:pt x="20" y="17"/>
                    <a:pt x="20" y="17"/>
                  </a:cubicBezTo>
                  <a:cubicBezTo>
                    <a:pt x="20" y="18"/>
                    <a:pt x="20" y="18"/>
                    <a:pt x="20" y="18"/>
                  </a:cubicBezTo>
                  <a:cubicBezTo>
                    <a:pt x="20" y="18"/>
                    <a:pt x="20" y="18"/>
                    <a:pt x="20" y="18"/>
                  </a:cubicBezTo>
                  <a:cubicBezTo>
                    <a:pt x="21" y="18"/>
                    <a:pt x="21" y="18"/>
                    <a:pt x="21" y="18"/>
                  </a:cubicBezTo>
                  <a:cubicBezTo>
                    <a:pt x="21" y="17"/>
                    <a:pt x="21" y="17"/>
                    <a:pt x="21" y="17"/>
                  </a:cubicBezTo>
                  <a:cubicBezTo>
                    <a:pt x="21" y="15"/>
                    <a:pt x="21" y="15"/>
                    <a:pt x="21" y="15"/>
                  </a:cubicBezTo>
                  <a:cubicBezTo>
                    <a:pt x="21" y="14"/>
                    <a:pt x="21" y="14"/>
                    <a:pt x="21" y="14"/>
                  </a:cubicBezTo>
                  <a:cubicBezTo>
                    <a:pt x="22" y="14"/>
                    <a:pt x="22" y="14"/>
                    <a:pt x="22" y="14"/>
                  </a:cubicBezTo>
                  <a:cubicBezTo>
                    <a:pt x="23" y="15"/>
                    <a:pt x="23" y="15"/>
                    <a:pt x="23" y="15"/>
                  </a:cubicBezTo>
                  <a:cubicBezTo>
                    <a:pt x="23" y="16"/>
                    <a:pt x="23" y="16"/>
                    <a:pt x="23" y="16"/>
                  </a:cubicBezTo>
                  <a:cubicBezTo>
                    <a:pt x="24" y="18"/>
                    <a:pt x="24" y="18"/>
                    <a:pt x="24" y="18"/>
                  </a:cubicBezTo>
                  <a:cubicBezTo>
                    <a:pt x="24" y="19"/>
                    <a:pt x="24" y="19"/>
                    <a:pt x="24" y="19"/>
                  </a:cubicBezTo>
                  <a:cubicBezTo>
                    <a:pt x="24" y="19"/>
                    <a:pt x="24" y="19"/>
                    <a:pt x="24" y="19"/>
                  </a:cubicBezTo>
                  <a:cubicBezTo>
                    <a:pt x="25" y="19"/>
                    <a:pt x="25" y="19"/>
                    <a:pt x="25" y="19"/>
                  </a:cubicBezTo>
                  <a:cubicBezTo>
                    <a:pt x="26" y="19"/>
                    <a:pt x="26" y="19"/>
                    <a:pt x="26" y="19"/>
                  </a:cubicBezTo>
                  <a:cubicBezTo>
                    <a:pt x="27" y="21"/>
                    <a:pt x="27" y="21"/>
                    <a:pt x="27" y="21"/>
                  </a:cubicBezTo>
                  <a:cubicBezTo>
                    <a:pt x="27" y="21"/>
                    <a:pt x="27" y="21"/>
                    <a:pt x="27" y="21"/>
                  </a:cubicBezTo>
                  <a:cubicBezTo>
                    <a:pt x="29" y="22"/>
                    <a:pt x="29" y="22"/>
                    <a:pt x="29" y="22"/>
                  </a:cubicBezTo>
                  <a:cubicBezTo>
                    <a:pt x="29" y="23"/>
                    <a:pt x="29" y="23"/>
                    <a:pt x="29" y="23"/>
                  </a:cubicBezTo>
                  <a:cubicBezTo>
                    <a:pt x="31" y="23"/>
                    <a:pt x="31" y="23"/>
                    <a:pt x="31" y="23"/>
                  </a:cubicBezTo>
                  <a:cubicBezTo>
                    <a:pt x="32" y="23"/>
                    <a:pt x="32" y="23"/>
                    <a:pt x="32" y="23"/>
                  </a:cubicBezTo>
                  <a:cubicBezTo>
                    <a:pt x="32" y="24"/>
                    <a:pt x="32" y="24"/>
                    <a:pt x="32" y="24"/>
                  </a:cubicBezTo>
                  <a:cubicBezTo>
                    <a:pt x="32" y="24"/>
                    <a:pt x="32" y="24"/>
                    <a:pt x="32" y="24"/>
                  </a:cubicBezTo>
                  <a:cubicBezTo>
                    <a:pt x="32" y="25"/>
                    <a:pt x="32" y="25"/>
                    <a:pt x="32" y="25"/>
                  </a:cubicBezTo>
                  <a:cubicBezTo>
                    <a:pt x="31" y="25"/>
                    <a:pt x="31" y="25"/>
                    <a:pt x="31" y="25"/>
                  </a:cubicBezTo>
                  <a:cubicBezTo>
                    <a:pt x="31" y="24"/>
                    <a:pt x="31" y="24"/>
                    <a:pt x="31" y="24"/>
                  </a:cubicBezTo>
                  <a:cubicBezTo>
                    <a:pt x="30" y="25"/>
                    <a:pt x="30" y="25"/>
                    <a:pt x="30" y="25"/>
                  </a:cubicBezTo>
                  <a:cubicBezTo>
                    <a:pt x="29" y="25"/>
                    <a:pt x="29" y="25"/>
                    <a:pt x="29" y="25"/>
                  </a:cubicBezTo>
                  <a:cubicBezTo>
                    <a:pt x="28" y="25"/>
                    <a:pt x="28" y="25"/>
                    <a:pt x="28" y="25"/>
                  </a:cubicBezTo>
                  <a:cubicBezTo>
                    <a:pt x="27" y="26"/>
                    <a:pt x="27" y="26"/>
                    <a:pt x="27" y="26"/>
                  </a:cubicBezTo>
                  <a:cubicBezTo>
                    <a:pt x="27" y="26"/>
                    <a:pt x="27" y="26"/>
                    <a:pt x="27" y="26"/>
                  </a:cubicBezTo>
                  <a:cubicBezTo>
                    <a:pt x="27" y="26"/>
                    <a:pt x="27" y="26"/>
                    <a:pt x="27" y="26"/>
                  </a:cubicBezTo>
                  <a:cubicBezTo>
                    <a:pt x="27" y="27"/>
                    <a:pt x="27" y="27"/>
                    <a:pt x="27" y="27"/>
                  </a:cubicBezTo>
                  <a:cubicBezTo>
                    <a:pt x="26" y="27"/>
                    <a:pt x="26" y="27"/>
                    <a:pt x="26" y="27"/>
                  </a:cubicBezTo>
                  <a:cubicBezTo>
                    <a:pt x="26" y="28"/>
                    <a:pt x="26" y="28"/>
                    <a:pt x="26" y="28"/>
                  </a:cubicBezTo>
                  <a:cubicBezTo>
                    <a:pt x="26" y="29"/>
                    <a:pt x="26" y="29"/>
                    <a:pt x="26" y="29"/>
                  </a:cubicBezTo>
                  <a:cubicBezTo>
                    <a:pt x="26" y="30"/>
                    <a:pt x="26" y="30"/>
                    <a:pt x="26" y="30"/>
                  </a:cubicBezTo>
                  <a:cubicBezTo>
                    <a:pt x="26" y="31"/>
                    <a:pt x="26" y="31"/>
                    <a:pt x="26" y="31"/>
                  </a:cubicBezTo>
                  <a:cubicBezTo>
                    <a:pt x="26" y="32"/>
                    <a:pt x="26" y="32"/>
                    <a:pt x="26" y="32"/>
                  </a:cubicBezTo>
                  <a:cubicBezTo>
                    <a:pt x="27" y="32"/>
                    <a:pt x="27" y="32"/>
                    <a:pt x="27" y="32"/>
                  </a:cubicBezTo>
                  <a:cubicBezTo>
                    <a:pt x="26" y="33"/>
                    <a:pt x="26" y="33"/>
                    <a:pt x="26" y="33"/>
                  </a:cubicBezTo>
                  <a:cubicBezTo>
                    <a:pt x="25" y="32"/>
                    <a:pt x="25" y="32"/>
                    <a:pt x="25" y="32"/>
                  </a:cubicBezTo>
                  <a:cubicBezTo>
                    <a:pt x="25" y="33"/>
                    <a:pt x="25" y="33"/>
                    <a:pt x="25" y="33"/>
                  </a:cubicBezTo>
                  <a:cubicBezTo>
                    <a:pt x="25" y="33"/>
                    <a:pt x="25" y="33"/>
                    <a:pt x="25" y="33"/>
                  </a:cubicBezTo>
                  <a:cubicBezTo>
                    <a:pt x="26" y="34"/>
                    <a:pt x="26" y="34"/>
                    <a:pt x="26" y="34"/>
                  </a:cubicBezTo>
                  <a:cubicBezTo>
                    <a:pt x="26" y="35"/>
                    <a:pt x="26" y="35"/>
                    <a:pt x="26" y="35"/>
                  </a:cubicBezTo>
                  <a:cubicBezTo>
                    <a:pt x="25" y="36"/>
                    <a:pt x="25" y="36"/>
                    <a:pt x="25" y="36"/>
                  </a:cubicBezTo>
                  <a:cubicBezTo>
                    <a:pt x="25" y="37"/>
                    <a:pt x="25" y="37"/>
                    <a:pt x="25" y="37"/>
                  </a:cubicBezTo>
                  <a:cubicBezTo>
                    <a:pt x="25" y="38"/>
                    <a:pt x="25" y="38"/>
                    <a:pt x="25" y="38"/>
                  </a:cubicBezTo>
                  <a:cubicBezTo>
                    <a:pt x="25" y="38"/>
                    <a:pt x="25" y="38"/>
                    <a:pt x="25" y="38"/>
                  </a:cubicBezTo>
                  <a:cubicBezTo>
                    <a:pt x="24" y="38"/>
                    <a:pt x="24" y="38"/>
                    <a:pt x="24" y="38"/>
                  </a:cubicBezTo>
                  <a:cubicBezTo>
                    <a:pt x="23" y="39"/>
                    <a:pt x="23" y="39"/>
                    <a:pt x="23" y="39"/>
                  </a:cubicBezTo>
                  <a:cubicBezTo>
                    <a:pt x="24" y="39"/>
                    <a:pt x="24" y="39"/>
                    <a:pt x="24" y="39"/>
                  </a:cubicBezTo>
                  <a:cubicBezTo>
                    <a:pt x="24" y="39"/>
                    <a:pt x="24" y="39"/>
                    <a:pt x="24" y="39"/>
                  </a:cubicBezTo>
                  <a:cubicBezTo>
                    <a:pt x="23" y="40"/>
                    <a:pt x="23" y="40"/>
                    <a:pt x="23" y="40"/>
                  </a:cubicBezTo>
                  <a:cubicBezTo>
                    <a:pt x="23" y="40"/>
                    <a:pt x="23" y="40"/>
                    <a:pt x="23" y="40"/>
                  </a:cubicBezTo>
                  <a:cubicBezTo>
                    <a:pt x="23" y="41"/>
                    <a:pt x="23" y="41"/>
                    <a:pt x="23" y="41"/>
                  </a:cubicBezTo>
                  <a:cubicBezTo>
                    <a:pt x="23" y="43"/>
                    <a:pt x="23" y="43"/>
                    <a:pt x="23" y="43"/>
                  </a:cubicBezTo>
                  <a:cubicBezTo>
                    <a:pt x="23" y="44"/>
                    <a:pt x="23" y="44"/>
                    <a:pt x="23" y="44"/>
                  </a:cubicBezTo>
                  <a:cubicBezTo>
                    <a:pt x="22" y="45"/>
                    <a:pt x="22" y="45"/>
                    <a:pt x="22" y="45"/>
                  </a:cubicBezTo>
                  <a:cubicBezTo>
                    <a:pt x="23" y="46"/>
                    <a:pt x="23" y="46"/>
                    <a:pt x="23" y="46"/>
                  </a:cubicBezTo>
                  <a:cubicBezTo>
                    <a:pt x="23" y="47"/>
                    <a:pt x="23" y="47"/>
                    <a:pt x="23" y="47"/>
                  </a:cubicBezTo>
                  <a:cubicBezTo>
                    <a:pt x="23" y="47"/>
                    <a:pt x="23" y="47"/>
                    <a:pt x="23" y="47"/>
                  </a:cubicBezTo>
                  <a:cubicBezTo>
                    <a:pt x="23" y="47"/>
                    <a:pt x="23" y="47"/>
                    <a:pt x="23" y="47"/>
                  </a:cubicBezTo>
                  <a:cubicBezTo>
                    <a:pt x="23" y="48"/>
                    <a:pt x="23" y="48"/>
                    <a:pt x="23" y="48"/>
                  </a:cubicBezTo>
                  <a:cubicBezTo>
                    <a:pt x="22" y="49"/>
                    <a:pt x="22" y="49"/>
                    <a:pt x="22" y="49"/>
                  </a:cubicBezTo>
                  <a:cubicBezTo>
                    <a:pt x="21" y="49"/>
                    <a:pt x="21" y="49"/>
                    <a:pt x="21" y="49"/>
                  </a:cubicBezTo>
                  <a:close/>
                  <a:moveTo>
                    <a:pt x="31" y="69"/>
                  </a:moveTo>
                  <a:cubicBezTo>
                    <a:pt x="32" y="69"/>
                    <a:pt x="32" y="69"/>
                    <a:pt x="32" y="69"/>
                  </a:cubicBezTo>
                  <a:cubicBezTo>
                    <a:pt x="32" y="68"/>
                    <a:pt x="32" y="68"/>
                    <a:pt x="32" y="68"/>
                  </a:cubicBezTo>
                  <a:cubicBezTo>
                    <a:pt x="31" y="67"/>
                    <a:pt x="31" y="67"/>
                    <a:pt x="31" y="67"/>
                  </a:cubicBezTo>
                  <a:cubicBezTo>
                    <a:pt x="30" y="67"/>
                    <a:pt x="30" y="67"/>
                    <a:pt x="30" y="67"/>
                  </a:cubicBezTo>
                  <a:cubicBezTo>
                    <a:pt x="30" y="68"/>
                    <a:pt x="30" y="68"/>
                    <a:pt x="30" y="68"/>
                  </a:cubicBezTo>
                  <a:cubicBezTo>
                    <a:pt x="30" y="68"/>
                    <a:pt x="30" y="68"/>
                    <a:pt x="30" y="68"/>
                  </a:cubicBezTo>
                  <a:cubicBezTo>
                    <a:pt x="31" y="69"/>
                    <a:pt x="31" y="69"/>
                    <a:pt x="31" y="69"/>
                  </a:cubicBezTo>
                  <a:cubicBezTo>
                    <a:pt x="31" y="69"/>
                    <a:pt x="31" y="69"/>
                    <a:pt x="31" y="69"/>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8" name="Freeform 12">
              <a:extLst>
                <a:ext uri="{FF2B5EF4-FFF2-40B4-BE49-F238E27FC236}">
                  <a16:creationId xmlns:a16="http://schemas.microsoft.com/office/drawing/2014/main" xmlns="" id="{13AFA20F-1ED8-4081-80F7-FF982A8F607E}"/>
                </a:ext>
              </a:extLst>
            </p:cNvPr>
            <p:cNvSpPr>
              <a:spLocks noEditPoints="1"/>
            </p:cNvSpPr>
            <p:nvPr/>
          </p:nvSpPr>
          <p:spPr bwMode="auto">
            <a:xfrm>
              <a:off x="8574107" y="2818970"/>
              <a:ext cx="463969" cy="790811"/>
            </a:xfrm>
            <a:custGeom>
              <a:avLst/>
              <a:gdLst>
                <a:gd name="T0" fmla="*/ 108 w 259"/>
                <a:gd name="T1" fmla="*/ 219 h 453"/>
                <a:gd name="T2" fmla="*/ 11 w 259"/>
                <a:gd name="T3" fmla="*/ 449 h 453"/>
                <a:gd name="T4" fmla="*/ 60 w 259"/>
                <a:gd name="T5" fmla="*/ 412 h 453"/>
                <a:gd name="T6" fmla="*/ 60 w 259"/>
                <a:gd name="T7" fmla="*/ 412 h 453"/>
                <a:gd name="T8" fmla="*/ 74 w 259"/>
                <a:gd name="T9" fmla="*/ 375 h 453"/>
                <a:gd name="T10" fmla="*/ 78 w 259"/>
                <a:gd name="T11" fmla="*/ 378 h 453"/>
                <a:gd name="T12" fmla="*/ 182 w 259"/>
                <a:gd name="T13" fmla="*/ 93 h 453"/>
                <a:gd name="T14" fmla="*/ 174 w 259"/>
                <a:gd name="T15" fmla="*/ 63 h 453"/>
                <a:gd name="T16" fmla="*/ 185 w 259"/>
                <a:gd name="T17" fmla="*/ 56 h 453"/>
                <a:gd name="T18" fmla="*/ 185 w 259"/>
                <a:gd name="T19" fmla="*/ 33 h 453"/>
                <a:gd name="T20" fmla="*/ 185 w 259"/>
                <a:gd name="T21" fmla="*/ 0 h 453"/>
                <a:gd name="T22" fmla="*/ 230 w 259"/>
                <a:gd name="T23" fmla="*/ 33 h 453"/>
                <a:gd name="T24" fmla="*/ 245 w 259"/>
                <a:gd name="T25" fmla="*/ 33 h 453"/>
                <a:gd name="T26" fmla="*/ 256 w 259"/>
                <a:gd name="T27" fmla="*/ 48 h 453"/>
                <a:gd name="T28" fmla="*/ 230 w 259"/>
                <a:gd name="T29" fmla="*/ 67 h 453"/>
                <a:gd name="T30" fmla="*/ 200 w 259"/>
                <a:gd name="T31" fmla="*/ 67 h 453"/>
                <a:gd name="T32" fmla="*/ 189 w 259"/>
                <a:gd name="T33" fmla="*/ 78 h 453"/>
                <a:gd name="T34" fmla="*/ 185 w 259"/>
                <a:gd name="T35" fmla="*/ 96 h 453"/>
                <a:gd name="T36" fmla="*/ 182 w 259"/>
                <a:gd name="T37" fmla="*/ 171 h 453"/>
                <a:gd name="T38" fmla="*/ 60 w 259"/>
                <a:gd name="T39" fmla="*/ 278 h 453"/>
                <a:gd name="T40" fmla="*/ 52 w 259"/>
                <a:gd name="T41" fmla="*/ 286 h 453"/>
                <a:gd name="T42" fmla="*/ 52 w 259"/>
                <a:gd name="T43" fmla="*/ 293 h 453"/>
                <a:gd name="T44" fmla="*/ 74 w 259"/>
                <a:gd name="T45" fmla="*/ 300 h 453"/>
                <a:gd name="T46" fmla="*/ 71 w 259"/>
                <a:gd name="T47" fmla="*/ 289 h 453"/>
                <a:gd name="T48" fmla="*/ 130 w 259"/>
                <a:gd name="T49" fmla="*/ 252 h 453"/>
                <a:gd name="T50" fmla="*/ 122 w 259"/>
                <a:gd name="T51" fmla="*/ 282 h 453"/>
                <a:gd name="T52" fmla="*/ 145 w 259"/>
                <a:gd name="T53" fmla="*/ 260 h 453"/>
                <a:gd name="T54" fmla="*/ 115 w 259"/>
                <a:gd name="T55" fmla="*/ 263 h 453"/>
                <a:gd name="T56" fmla="*/ 115 w 259"/>
                <a:gd name="T57" fmla="*/ 282 h 453"/>
                <a:gd name="T58" fmla="*/ 97 w 259"/>
                <a:gd name="T59" fmla="*/ 330 h 453"/>
                <a:gd name="T60" fmla="*/ 93 w 259"/>
                <a:gd name="T61" fmla="*/ 312 h 453"/>
                <a:gd name="T62" fmla="*/ 100 w 259"/>
                <a:gd name="T63" fmla="*/ 282 h 453"/>
                <a:gd name="T64" fmla="*/ 89 w 259"/>
                <a:gd name="T65" fmla="*/ 271 h 453"/>
                <a:gd name="T66" fmla="*/ 104 w 259"/>
                <a:gd name="T67" fmla="*/ 252 h 453"/>
                <a:gd name="T68" fmla="*/ 134 w 259"/>
                <a:gd name="T69" fmla="*/ 249 h 453"/>
                <a:gd name="T70" fmla="*/ 148 w 259"/>
                <a:gd name="T71" fmla="*/ 260 h 453"/>
                <a:gd name="T72" fmla="*/ 171 w 259"/>
                <a:gd name="T73" fmla="*/ 252 h 453"/>
                <a:gd name="T74" fmla="*/ 171 w 259"/>
                <a:gd name="T75" fmla="*/ 241 h 453"/>
                <a:gd name="T76" fmla="*/ 185 w 259"/>
                <a:gd name="T77" fmla="*/ 241 h 453"/>
                <a:gd name="T78" fmla="*/ 208 w 259"/>
                <a:gd name="T79" fmla="*/ 237 h 453"/>
                <a:gd name="T80" fmla="*/ 219 w 259"/>
                <a:gd name="T81" fmla="*/ 226 h 453"/>
                <a:gd name="T82" fmla="*/ 226 w 259"/>
                <a:gd name="T83" fmla="*/ 211 h 453"/>
                <a:gd name="T84" fmla="*/ 230 w 259"/>
                <a:gd name="T85" fmla="*/ 163 h 453"/>
                <a:gd name="T86" fmla="*/ 226 w 259"/>
                <a:gd name="T87" fmla="*/ 137 h 453"/>
                <a:gd name="T88" fmla="*/ 204 w 259"/>
                <a:gd name="T89" fmla="*/ 93 h 453"/>
                <a:gd name="T90" fmla="*/ 204 w 259"/>
                <a:gd name="T91" fmla="*/ 100 h 453"/>
                <a:gd name="T92" fmla="*/ 189 w 259"/>
                <a:gd name="T93" fmla="*/ 100 h 453"/>
                <a:gd name="T94" fmla="*/ 185 w 259"/>
                <a:gd name="T95" fmla="*/ 126 h 453"/>
                <a:gd name="T96" fmla="*/ 185 w 259"/>
                <a:gd name="T97" fmla="*/ 178 h 453"/>
                <a:gd name="T98" fmla="*/ 163 w 259"/>
                <a:gd name="T99" fmla="*/ 189 h 453"/>
                <a:gd name="T100" fmla="*/ 152 w 259"/>
                <a:gd name="T101" fmla="*/ 211 h 453"/>
                <a:gd name="T102" fmla="*/ 145 w 259"/>
                <a:gd name="T103" fmla="*/ 226 h 453"/>
                <a:gd name="T104" fmla="*/ 111 w 259"/>
                <a:gd name="T105" fmla="*/ 230 h 453"/>
                <a:gd name="T106" fmla="*/ 78 w 259"/>
                <a:gd name="T107" fmla="*/ 256 h 453"/>
                <a:gd name="T108" fmla="*/ 63 w 259"/>
                <a:gd name="T109" fmla="*/ 278 h 453"/>
                <a:gd name="T110" fmla="*/ 67 w 259"/>
                <a:gd name="T111" fmla="*/ 289 h 453"/>
                <a:gd name="T112" fmla="*/ 71 w 259"/>
                <a:gd name="T113" fmla="*/ 282 h 453"/>
                <a:gd name="T114" fmla="*/ 78 w 259"/>
                <a:gd name="T115" fmla="*/ 308 h 453"/>
                <a:gd name="T116" fmla="*/ 89 w 259"/>
                <a:gd name="T117" fmla="*/ 308 h 4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59" h="453">
                  <a:moveTo>
                    <a:pt x="104" y="219"/>
                  </a:moveTo>
                  <a:lnTo>
                    <a:pt x="108" y="219"/>
                  </a:lnTo>
                  <a:lnTo>
                    <a:pt x="104" y="219"/>
                  </a:lnTo>
                  <a:lnTo>
                    <a:pt x="104" y="219"/>
                  </a:lnTo>
                  <a:lnTo>
                    <a:pt x="104" y="219"/>
                  </a:lnTo>
                  <a:lnTo>
                    <a:pt x="104" y="219"/>
                  </a:lnTo>
                  <a:close/>
                  <a:moveTo>
                    <a:pt x="108" y="219"/>
                  </a:moveTo>
                  <a:lnTo>
                    <a:pt x="108" y="215"/>
                  </a:lnTo>
                  <a:lnTo>
                    <a:pt x="108" y="215"/>
                  </a:lnTo>
                  <a:lnTo>
                    <a:pt x="111" y="215"/>
                  </a:lnTo>
                  <a:lnTo>
                    <a:pt x="111" y="215"/>
                  </a:lnTo>
                  <a:lnTo>
                    <a:pt x="108" y="219"/>
                  </a:lnTo>
                  <a:lnTo>
                    <a:pt x="108" y="219"/>
                  </a:lnTo>
                  <a:lnTo>
                    <a:pt x="108" y="219"/>
                  </a:lnTo>
                  <a:close/>
                  <a:moveTo>
                    <a:pt x="4" y="453"/>
                  </a:moveTo>
                  <a:lnTo>
                    <a:pt x="4" y="449"/>
                  </a:lnTo>
                  <a:lnTo>
                    <a:pt x="0" y="449"/>
                  </a:lnTo>
                  <a:lnTo>
                    <a:pt x="0" y="453"/>
                  </a:lnTo>
                  <a:lnTo>
                    <a:pt x="4" y="453"/>
                  </a:lnTo>
                  <a:lnTo>
                    <a:pt x="4" y="453"/>
                  </a:lnTo>
                  <a:lnTo>
                    <a:pt x="4" y="453"/>
                  </a:lnTo>
                  <a:close/>
                  <a:moveTo>
                    <a:pt x="8" y="449"/>
                  </a:moveTo>
                  <a:lnTo>
                    <a:pt x="8" y="445"/>
                  </a:lnTo>
                  <a:lnTo>
                    <a:pt x="11" y="449"/>
                  </a:lnTo>
                  <a:lnTo>
                    <a:pt x="8" y="453"/>
                  </a:lnTo>
                  <a:lnTo>
                    <a:pt x="8" y="449"/>
                  </a:lnTo>
                  <a:lnTo>
                    <a:pt x="8" y="449"/>
                  </a:lnTo>
                  <a:lnTo>
                    <a:pt x="8" y="449"/>
                  </a:lnTo>
                  <a:close/>
                  <a:moveTo>
                    <a:pt x="22" y="438"/>
                  </a:moveTo>
                  <a:lnTo>
                    <a:pt x="22" y="441"/>
                  </a:lnTo>
                  <a:lnTo>
                    <a:pt x="22" y="441"/>
                  </a:lnTo>
                  <a:lnTo>
                    <a:pt x="26" y="441"/>
                  </a:lnTo>
                  <a:lnTo>
                    <a:pt x="26" y="441"/>
                  </a:lnTo>
                  <a:lnTo>
                    <a:pt x="22" y="438"/>
                  </a:lnTo>
                  <a:lnTo>
                    <a:pt x="22" y="438"/>
                  </a:lnTo>
                  <a:close/>
                  <a:moveTo>
                    <a:pt x="60" y="412"/>
                  </a:moveTo>
                  <a:lnTo>
                    <a:pt x="56" y="408"/>
                  </a:lnTo>
                  <a:lnTo>
                    <a:pt x="60" y="408"/>
                  </a:lnTo>
                  <a:lnTo>
                    <a:pt x="60" y="404"/>
                  </a:lnTo>
                  <a:lnTo>
                    <a:pt x="60" y="404"/>
                  </a:lnTo>
                  <a:lnTo>
                    <a:pt x="63" y="401"/>
                  </a:lnTo>
                  <a:lnTo>
                    <a:pt x="63" y="401"/>
                  </a:lnTo>
                  <a:lnTo>
                    <a:pt x="67" y="401"/>
                  </a:lnTo>
                  <a:lnTo>
                    <a:pt x="63" y="404"/>
                  </a:lnTo>
                  <a:lnTo>
                    <a:pt x="63" y="408"/>
                  </a:lnTo>
                  <a:lnTo>
                    <a:pt x="60" y="408"/>
                  </a:lnTo>
                  <a:lnTo>
                    <a:pt x="60" y="412"/>
                  </a:lnTo>
                  <a:lnTo>
                    <a:pt x="60" y="412"/>
                  </a:lnTo>
                  <a:lnTo>
                    <a:pt x="60" y="412"/>
                  </a:lnTo>
                  <a:close/>
                  <a:moveTo>
                    <a:pt x="74" y="382"/>
                  </a:moveTo>
                  <a:lnTo>
                    <a:pt x="74" y="382"/>
                  </a:lnTo>
                  <a:lnTo>
                    <a:pt x="74" y="386"/>
                  </a:lnTo>
                  <a:lnTo>
                    <a:pt x="74" y="386"/>
                  </a:lnTo>
                  <a:lnTo>
                    <a:pt x="71" y="386"/>
                  </a:lnTo>
                  <a:lnTo>
                    <a:pt x="71" y="382"/>
                  </a:lnTo>
                  <a:lnTo>
                    <a:pt x="74" y="382"/>
                  </a:lnTo>
                  <a:lnTo>
                    <a:pt x="74" y="382"/>
                  </a:lnTo>
                  <a:close/>
                  <a:moveTo>
                    <a:pt x="78" y="378"/>
                  </a:moveTo>
                  <a:lnTo>
                    <a:pt x="78" y="375"/>
                  </a:lnTo>
                  <a:lnTo>
                    <a:pt x="74" y="375"/>
                  </a:lnTo>
                  <a:lnTo>
                    <a:pt x="74" y="375"/>
                  </a:lnTo>
                  <a:lnTo>
                    <a:pt x="74" y="375"/>
                  </a:lnTo>
                  <a:lnTo>
                    <a:pt x="78" y="371"/>
                  </a:lnTo>
                  <a:lnTo>
                    <a:pt x="78" y="371"/>
                  </a:lnTo>
                  <a:lnTo>
                    <a:pt x="82" y="371"/>
                  </a:lnTo>
                  <a:lnTo>
                    <a:pt x="82" y="371"/>
                  </a:lnTo>
                  <a:lnTo>
                    <a:pt x="82" y="371"/>
                  </a:lnTo>
                  <a:lnTo>
                    <a:pt x="85" y="371"/>
                  </a:lnTo>
                  <a:lnTo>
                    <a:pt x="82" y="371"/>
                  </a:lnTo>
                  <a:lnTo>
                    <a:pt x="82" y="375"/>
                  </a:lnTo>
                  <a:lnTo>
                    <a:pt x="82" y="375"/>
                  </a:lnTo>
                  <a:lnTo>
                    <a:pt x="78" y="378"/>
                  </a:lnTo>
                  <a:lnTo>
                    <a:pt x="78" y="378"/>
                  </a:lnTo>
                  <a:close/>
                  <a:moveTo>
                    <a:pt x="163" y="82"/>
                  </a:moveTo>
                  <a:lnTo>
                    <a:pt x="163" y="82"/>
                  </a:lnTo>
                  <a:lnTo>
                    <a:pt x="163" y="78"/>
                  </a:lnTo>
                  <a:lnTo>
                    <a:pt x="167" y="74"/>
                  </a:lnTo>
                  <a:lnTo>
                    <a:pt x="167" y="74"/>
                  </a:lnTo>
                  <a:lnTo>
                    <a:pt x="167" y="78"/>
                  </a:lnTo>
                  <a:lnTo>
                    <a:pt x="167" y="82"/>
                  </a:lnTo>
                  <a:lnTo>
                    <a:pt x="163" y="82"/>
                  </a:lnTo>
                  <a:lnTo>
                    <a:pt x="163" y="82"/>
                  </a:lnTo>
                  <a:close/>
                  <a:moveTo>
                    <a:pt x="185" y="96"/>
                  </a:moveTo>
                  <a:lnTo>
                    <a:pt x="182" y="93"/>
                  </a:lnTo>
                  <a:lnTo>
                    <a:pt x="182" y="93"/>
                  </a:lnTo>
                  <a:lnTo>
                    <a:pt x="182" y="93"/>
                  </a:lnTo>
                  <a:lnTo>
                    <a:pt x="182" y="85"/>
                  </a:lnTo>
                  <a:lnTo>
                    <a:pt x="178" y="82"/>
                  </a:lnTo>
                  <a:lnTo>
                    <a:pt x="174" y="78"/>
                  </a:lnTo>
                  <a:lnTo>
                    <a:pt x="174" y="78"/>
                  </a:lnTo>
                  <a:lnTo>
                    <a:pt x="171" y="78"/>
                  </a:lnTo>
                  <a:lnTo>
                    <a:pt x="171" y="74"/>
                  </a:lnTo>
                  <a:lnTo>
                    <a:pt x="171" y="71"/>
                  </a:lnTo>
                  <a:lnTo>
                    <a:pt x="171" y="67"/>
                  </a:lnTo>
                  <a:lnTo>
                    <a:pt x="171" y="67"/>
                  </a:lnTo>
                  <a:lnTo>
                    <a:pt x="174" y="63"/>
                  </a:lnTo>
                  <a:lnTo>
                    <a:pt x="174" y="63"/>
                  </a:lnTo>
                  <a:lnTo>
                    <a:pt x="174" y="63"/>
                  </a:lnTo>
                  <a:lnTo>
                    <a:pt x="178" y="59"/>
                  </a:lnTo>
                  <a:lnTo>
                    <a:pt x="178" y="59"/>
                  </a:lnTo>
                  <a:lnTo>
                    <a:pt x="178" y="56"/>
                  </a:lnTo>
                  <a:lnTo>
                    <a:pt x="174" y="56"/>
                  </a:lnTo>
                  <a:lnTo>
                    <a:pt x="174" y="56"/>
                  </a:lnTo>
                  <a:lnTo>
                    <a:pt x="174" y="56"/>
                  </a:lnTo>
                  <a:lnTo>
                    <a:pt x="174" y="52"/>
                  </a:lnTo>
                  <a:lnTo>
                    <a:pt x="178" y="52"/>
                  </a:lnTo>
                  <a:lnTo>
                    <a:pt x="182" y="52"/>
                  </a:lnTo>
                  <a:lnTo>
                    <a:pt x="185" y="56"/>
                  </a:lnTo>
                  <a:lnTo>
                    <a:pt x="189" y="52"/>
                  </a:lnTo>
                  <a:lnTo>
                    <a:pt x="189" y="52"/>
                  </a:lnTo>
                  <a:lnTo>
                    <a:pt x="189" y="48"/>
                  </a:lnTo>
                  <a:lnTo>
                    <a:pt x="189" y="48"/>
                  </a:lnTo>
                  <a:lnTo>
                    <a:pt x="189" y="48"/>
                  </a:lnTo>
                  <a:lnTo>
                    <a:pt x="185" y="45"/>
                  </a:lnTo>
                  <a:lnTo>
                    <a:pt x="185" y="45"/>
                  </a:lnTo>
                  <a:lnTo>
                    <a:pt x="185" y="41"/>
                  </a:lnTo>
                  <a:lnTo>
                    <a:pt x="185" y="37"/>
                  </a:lnTo>
                  <a:lnTo>
                    <a:pt x="189" y="37"/>
                  </a:lnTo>
                  <a:lnTo>
                    <a:pt x="189" y="37"/>
                  </a:lnTo>
                  <a:lnTo>
                    <a:pt x="185" y="33"/>
                  </a:lnTo>
                  <a:lnTo>
                    <a:pt x="185" y="30"/>
                  </a:lnTo>
                  <a:lnTo>
                    <a:pt x="185" y="26"/>
                  </a:lnTo>
                  <a:lnTo>
                    <a:pt x="185" y="22"/>
                  </a:lnTo>
                  <a:lnTo>
                    <a:pt x="185" y="19"/>
                  </a:lnTo>
                  <a:lnTo>
                    <a:pt x="178" y="11"/>
                  </a:lnTo>
                  <a:lnTo>
                    <a:pt x="178" y="7"/>
                  </a:lnTo>
                  <a:lnTo>
                    <a:pt x="178" y="4"/>
                  </a:lnTo>
                  <a:lnTo>
                    <a:pt x="178" y="4"/>
                  </a:lnTo>
                  <a:lnTo>
                    <a:pt x="178" y="4"/>
                  </a:lnTo>
                  <a:lnTo>
                    <a:pt x="182" y="0"/>
                  </a:lnTo>
                  <a:lnTo>
                    <a:pt x="182" y="0"/>
                  </a:lnTo>
                  <a:lnTo>
                    <a:pt x="185" y="0"/>
                  </a:lnTo>
                  <a:lnTo>
                    <a:pt x="185" y="4"/>
                  </a:lnTo>
                  <a:lnTo>
                    <a:pt x="189" y="7"/>
                  </a:lnTo>
                  <a:lnTo>
                    <a:pt x="197" y="7"/>
                  </a:lnTo>
                  <a:lnTo>
                    <a:pt x="197" y="11"/>
                  </a:lnTo>
                  <a:lnTo>
                    <a:pt x="204" y="19"/>
                  </a:lnTo>
                  <a:lnTo>
                    <a:pt x="208" y="22"/>
                  </a:lnTo>
                  <a:lnTo>
                    <a:pt x="211" y="22"/>
                  </a:lnTo>
                  <a:lnTo>
                    <a:pt x="211" y="22"/>
                  </a:lnTo>
                  <a:lnTo>
                    <a:pt x="215" y="26"/>
                  </a:lnTo>
                  <a:lnTo>
                    <a:pt x="222" y="30"/>
                  </a:lnTo>
                  <a:lnTo>
                    <a:pt x="226" y="30"/>
                  </a:lnTo>
                  <a:lnTo>
                    <a:pt x="230" y="33"/>
                  </a:lnTo>
                  <a:lnTo>
                    <a:pt x="230" y="30"/>
                  </a:lnTo>
                  <a:lnTo>
                    <a:pt x="234" y="33"/>
                  </a:lnTo>
                  <a:lnTo>
                    <a:pt x="237" y="30"/>
                  </a:lnTo>
                  <a:lnTo>
                    <a:pt x="241" y="30"/>
                  </a:lnTo>
                  <a:lnTo>
                    <a:pt x="245" y="26"/>
                  </a:lnTo>
                  <a:lnTo>
                    <a:pt x="245" y="22"/>
                  </a:lnTo>
                  <a:lnTo>
                    <a:pt x="245" y="22"/>
                  </a:lnTo>
                  <a:lnTo>
                    <a:pt x="245" y="22"/>
                  </a:lnTo>
                  <a:lnTo>
                    <a:pt x="245" y="26"/>
                  </a:lnTo>
                  <a:lnTo>
                    <a:pt x="245" y="30"/>
                  </a:lnTo>
                  <a:lnTo>
                    <a:pt x="245" y="33"/>
                  </a:lnTo>
                  <a:lnTo>
                    <a:pt x="245" y="33"/>
                  </a:lnTo>
                  <a:lnTo>
                    <a:pt x="248" y="37"/>
                  </a:lnTo>
                  <a:lnTo>
                    <a:pt x="252" y="41"/>
                  </a:lnTo>
                  <a:lnTo>
                    <a:pt x="252" y="41"/>
                  </a:lnTo>
                  <a:lnTo>
                    <a:pt x="252" y="45"/>
                  </a:lnTo>
                  <a:lnTo>
                    <a:pt x="256" y="45"/>
                  </a:lnTo>
                  <a:lnTo>
                    <a:pt x="256" y="41"/>
                  </a:lnTo>
                  <a:lnTo>
                    <a:pt x="259" y="41"/>
                  </a:lnTo>
                  <a:lnTo>
                    <a:pt x="259" y="41"/>
                  </a:lnTo>
                  <a:lnTo>
                    <a:pt x="259" y="41"/>
                  </a:lnTo>
                  <a:lnTo>
                    <a:pt x="259" y="41"/>
                  </a:lnTo>
                  <a:lnTo>
                    <a:pt x="259" y="45"/>
                  </a:lnTo>
                  <a:lnTo>
                    <a:pt x="256" y="48"/>
                  </a:lnTo>
                  <a:lnTo>
                    <a:pt x="252" y="48"/>
                  </a:lnTo>
                  <a:lnTo>
                    <a:pt x="252" y="52"/>
                  </a:lnTo>
                  <a:lnTo>
                    <a:pt x="252" y="52"/>
                  </a:lnTo>
                  <a:lnTo>
                    <a:pt x="248" y="52"/>
                  </a:lnTo>
                  <a:lnTo>
                    <a:pt x="248" y="52"/>
                  </a:lnTo>
                  <a:lnTo>
                    <a:pt x="245" y="52"/>
                  </a:lnTo>
                  <a:lnTo>
                    <a:pt x="245" y="56"/>
                  </a:lnTo>
                  <a:lnTo>
                    <a:pt x="241" y="56"/>
                  </a:lnTo>
                  <a:lnTo>
                    <a:pt x="237" y="52"/>
                  </a:lnTo>
                  <a:lnTo>
                    <a:pt x="237" y="56"/>
                  </a:lnTo>
                  <a:lnTo>
                    <a:pt x="230" y="59"/>
                  </a:lnTo>
                  <a:lnTo>
                    <a:pt x="230" y="67"/>
                  </a:lnTo>
                  <a:lnTo>
                    <a:pt x="230" y="71"/>
                  </a:lnTo>
                  <a:lnTo>
                    <a:pt x="230" y="74"/>
                  </a:lnTo>
                  <a:lnTo>
                    <a:pt x="230" y="78"/>
                  </a:lnTo>
                  <a:lnTo>
                    <a:pt x="230" y="78"/>
                  </a:lnTo>
                  <a:lnTo>
                    <a:pt x="226" y="78"/>
                  </a:lnTo>
                  <a:lnTo>
                    <a:pt x="226" y="74"/>
                  </a:lnTo>
                  <a:lnTo>
                    <a:pt x="219" y="74"/>
                  </a:lnTo>
                  <a:lnTo>
                    <a:pt x="215" y="71"/>
                  </a:lnTo>
                  <a:lnTo>
                    <a:pt x="211" y="67"/>
                  </a:lnTo>
                  <a:lnTo>
                    <a:pt x="208" y="67"/>
                  </a:lnTo>
                  <a:lnTo>
                    <a:pt x="204" y="67"/>
                  </a:lnTo>
                  <a:lnTo>
                    <a:pt x="200" y="67"/>
                  </a:lnTo>
                  <a:lnTo>
                    <a:pt x="200" y="63"/>
                  </a:lnTo>
                  <a:lnTo>
                    <a:pt x="197" y="63"/>
                  </a:lnTo>
                  <a:lnTo>
                    <a:pt x="193" y="67"/>
                  </a:lnTo>
                  <a:lnTo>
                    <a:pt x="189" y="71"/>
                  </a:lnTo>
                  <a:lnTo>
                    <a:pt x="189" y="71"/>
                  </a:lnTo>
                  <a:lnTo>
                    <a:pt x="185" y="67"/>
                  </a:lnTo>
                  <a:lnTo>
                    <a:pt x="182" y="67"/>
                  </a:lnTo>
                  <a:lnTo>
                    <a:pt x="182" y="71"/>
                  </a:lnTo>
                  <a:lnTo>
                    <a:pt x="182" y="74"/>
                  </a:lnTo>
                  <a:lnTo>
                    <a:pt x="182" y="74"/>
                  </a:lnTo>
                  <a:lnTo>
                    <a:pt x="185" y="78"/>
                  </a:lnTo>
                  <a:lnTo>
                    <a:pt x="189" y="78"/>
                  </a:lnTo>
                  <a:lnTo>
                    <a:pt x="193" y="82"/>
                  </a:lnTo>
                  <a:lnTo>
                    <a:pt x="197" y="82"/>
                  </a:lnTo>
                  <a:lnTo>
                    <a:pt x="200" y="82"/>
                  </a:lnTo>
                  <a:lnTo>
                    <a:pt x="200" y="82"/>
                  </a:lnTo>
                  <a:lnTo>
                    <a:pt x="197" y="85"/>
                  </a:lnTo>
                  <a:lnTo>
                    <a:pt x="197" y="89"/>
                  </a:lnTo>
                  <a:lnTo>
                    <a:pt x="197" y="85"/>
                  </a:lnTo>
                  <a:lnTo>
                    <a:pt x="189" y="85"/>
                  </a:lnTo>
                  <a:lnTo>
                    <a:pt x="189" y="89"/>
                  </a:lnTo>
                  <a:lnTo>
                    <a:pt x="189" y="89"/>
                  </a:lnTo>
                  <a:lnTo>
                    <a:pt x="189" y="93"/>
                  </a:lnTo>
                  <a:lnTo>
                    <a:pt x="185" y="96"/>
                  </a:lnTo>
                  <a:lnTo>
                    <a:pt x="185" y="96"/>
                  </a:lnTo>
                  <a:close/>
                  <a:moveTo>
                    <a:pt x="178" y="178"/>
                  </a:moveTo>
                  <a:lnTo>
                    <a:pt x="178" y="174"/>
                  </a:lnTo>
                  <a:lnTo>
                    <a:pt x="182" y="174"/>
                  </a:lnTo>
                  <a:lnTo>
                    <a:pt x="178" y="174"/>
                  </a:lnTo>
                  <a:lnTo>
                    <a:pt x="178" y="174"/>
                  </a:lnTo>
                  <a:lnTo>
                    <a:pt x="178" y="174"/>
                  </a:lnTo>
                  <a:lnTo>
                    <a:pt x="178" y="167"/>
                  </a:lnTo>
                  <a:lnTo>
                    <a:pt x="178" y="167"/>
                  </a:lnTo>
                  <a:lnTo>
                    <a:pt x="182" y="167"/>
                  </a:lnTo>
                  <a:lnTo>
                    <a:pt x="182" y="171"/>
                  </a:lnTo>
                  <a:lnTo>
                    <a:pt x="182" y="171"/>
                  </a:lnTo>
                  <a:lnTo>
                    <a:pt x="182" y="174"/>
                  </a:lnTo>
                  <a:lnTo>
                    <a:pt x="182" y="178"/>
                  </a:lnTo>
                  <a:lnTo>
                    <a:pt x="182" y="178"/>
                  </a:lnTo>
                  <a:lnTo>
                    <a:pt x="178" y="178"/>
                  </a:lnTo>
                  <a:lnTo>
                    <a:pt x="178" y="178"/>
                  </a:lnTo>
                  <a:close/>
                  <a:moveTo>
                    <a:pt x="60" y="278"/>
                  </a:moveTo>
                  <a:lnTo>
                    <a:pt x="60" y="282"/>
                  </a:lnTo>
                  <a:lnTo>
                    <a:pt x="60" y="278"/>
                  </a:lnTo>
                  <a:lnTo>
                    <a:pt x="60" y="278"/>
                  </a:lnTo>
                  <a:lnTo>
                    <a:pt x="60" y="278"/>
                  </a:lnTo>
                  <a:lnTo>
                    <a:pt x="60" y="278"/>
                  </a:lnTo>
                  <a:lnTo>
                    <a:pt x="60" y="278"/>
                  </a:lnTo>
                  <a:close/>
                  <a:moveTo>
                    <a:pt x="56" y="282"/>
                  </a:moveTo>
                  <a:lnTo>
                    <a:pt x="60" y="282"/>
                  </a:lnTo>
                  <a:lnTo>
                    <a:pt x="60" y="282"/>
                  </a:lnTo>
                  <a:lnTo>
                    <a:pt x="56" y="282"/>
                  </a:lnTo>
                  <a:lnTo>
                    <a:pt x="56" y="282"/>
                  </a:lnTo>
                  <a:close/>
                  <a:moveTo>
                    <a:pt x="56" y="282"/>
                  </a:moveTo>
                  <a:lnTo>
                    <a:pt x="56" y="282"/>
                  </a:lnTo>
                  <a:lnTo>
                    <a:pt x="56" y="282"/>
                  </a:lnTo>
                  <a:lnTo>
                    <a:pt x="56" y="282"/>
                  </a:lnTo>
                  <a:lnTo>
                    <a:pt x="56" y="282"/>
                  </a:lnTo>
                  <a:close/>
                  <a:moveTo>
                    <a:pt x="52" y="286"/>
                  </a:moveTo>
                  <a:lnTo>
                    <a:pt x="52" y="286"/>
                  </a:lnTo>
                  <a:lnTo>
                    <a:pt x="56" y="286"/>
                  </a:lnTo>
                  <a:lnTo>
                    <a:pt x="52" y="286"/>
                  </a:lnTo>
                  <a:lnTo>
                    <a:pt x="52" y="286"/>
                  </a:lnTo>
                  <a:close/>
                  <a:moveTo>
                    <a:pt x="52" y="293"/>
                  </a:moveTo>
                  <a:lnTo>
                    <a:pt x="48" y="289"/>
                  </a:lnTo>
                  <a:lnTo>
                    <a:pt x="48" y="286"/>
                  </a:lnTo>
                  <a:lnTo>
                    <a:pt x="52" y="286"/>
                  </a:lnTo>
                  <a:lnTo>
                    <a:pt x="52" y="289"/>
                  </a:lnTo>
                  <a:lnTo>
                    <a:pt x="52" y="289"/>
                  </a:lnTo>
                  <a:lnTo>
                    <a:pt x="56" y="289"/>
                  </a:lnTo>
                  <a:lnTo>
                    <a:pt x="52" y="293"/>
                  </a:lnTo>
                  <a:lnTo>
                    <a:pt x="52" y="293"/>
                  </a:lnTo>
                  <a:lnTo>
                    <a:pt x="52" y="293"/>
                  </a:lnTo>
                  <a:close/>
                  <a:moveTo>
                    <a:pt x="74" y="293"/>
                  </a:moveTo>
                  <a:lnTo>
                    <a:pt x="74" y="293"/>
                  </a:lnTo>
                  <a:lnTo>
                    <a:pt x="78" y="289"/>
                  </a:lnTo>
                  <a:lnTo>
                    <a:pt x="78" y="293"/>
                  </a:lnTo>
                  <a:lnTo>
                    <a:pt x="78" y="293"/>
                  </a:lnTo>
                  <a:lnTo>
                    <a:pt x="74" y="293"/>
                  </a:lnTo>
                  <a:lnTo>
                    <a:pt x="74" y="293"/>
                  </a:lnTo>
                  <a:close/>
                  <a:moveTo>
                    <a:pt x="74" y="297"/>
                  </a:moveTo>
                  <a:lnTo>
                    <a:pt x="74" y="297"/>
                  </a:lnTo>
                  <a:lnTo>
                    <a:pt x="74" y="297"/>
                  </a:lnTo>
                  <a:lnTo>
                    <a:pt x="74" y="300"/>
                  </a:lnTo>
                  <a:lnTo>
                    <a:pt x="74" y="297"/>
                  </a:lnTo>
                  <a:lnTo>
                    <a:pt x="74" y="297"/>
                  </a:lnTo>
                  <a:close/>
                  <a:moveTo>
                    <a:pt x="71" y="289"/>
                  </a:moveTo>
                  <a:lnTo>
                    <a:pt x="71" y="293"/>
                  </a:lnTo>
                  <a:lnTo>
                    <a:pt x="71" y="293"/>
                  </a:lnTo>
                  <a:lnTo>
                    <a:pt x="71" y="297"/>
                  </a:lnTo>
                  <a:lnTo>
                    <a:pt x="74" y="297"/>
                  </a:lnTo>
                  <a:lnTo>
                    <a:pt x="74" y="293"/>
                  </a:lnTo>
                  <a:lnTo>
                    <a:pt x="74" y="293"/>
                  </a:lnTo>
                  <a:lnTo>
                    <a:pt x="74" y="289"/>
                  </a:lnTo>
                  <a:lnTo>
                    <a:pt x="71" y="289"/>
                  </a:lnTo>
                  <a:lnTo>
                    <a:pt x="71" y="289"/>
                  </a:lnTo>
                  <a:close/>
                  <a:moveTo>
                    <a:pt x="141" y="256"/>
                  </a:moveTo>
                  <a:lnTo>
                    <a:pt x="141" y="252"/>
                  </a:lnTo>
                  <a:lnTo>
                    <a:pt x="141" y="249"/>
                  </a:lnTo>
                  <a:lnTo>
                    <a:pt x="141" y="249"/>
                  </a:lnTo>
                  <a:lnTo>
                    <a:pt x="145" y="249"/>
                  </a:lnTo>
                  <a:lnTo>
                    <a:pt x="145" y="249"/>
                  </a:lnTo>
                  <a:lnTo>
                    <a:pt x="145" y="252"/>
                  </a:lnTo>
                  <a:lnTo>
                    <a:pt x="145" y="252"/>
                  </a:lnTo>
                  <a:lnTo>
                    <a:pt x="145" y="256"/>
                  </a:lnTo>
                  <a:lnTo>
                    <a:pt x="141" y="256"/>
                  </a:lnTo>
                  <a:lnTo>
                    <a:pt x="141" y="256"/>
                  </a:lnTo>
                  <a:close/>
                  <a:moveTo>
                    <a:pt x="130" y="252"/>
                  </a:moveTo>
                  <a:lnTo>
                    <a:pt x="134" y="249"/>
                  </a:lnTo>
                  <a:lnTo>
                    <a:pt x="137" y="249"/>
                  </a:lnTo>
                  <a:lnTo>
                    <a:pt x="134" y="252"/>
                  </a:lnTo>
                  <a:lnTo>
                    <a:pt x="134" y="252"/>
                  </a:lnTo>
                  <a:lnTo>
                    <a:pt x="130" y="252"/>
                  </a:lnTo>
                  <a:lnTo>
                    <a:pt x="130" y="252"/>
                  </a:lnTo>
                  <a:close/>
                  <a:moveTo>
                    <a:pt x="115" y="282"/>
                  </a:moveTo>
                  <a:lnTo>
                    <a:pt x="119" y="282"/>
                  </a:lnTo>
                  <a:lnTo>
                    <a:pt x="119" y="282"/>
                  </a:lnTo>
                  <a:lnTo>
                    <a:pt x="119" y="282"/>
                  </a:lnTo>
                  <a:lnTo>
                    <a:pt x="122" y="282"/>
                  </a:lnTo>
                  <a:lnTo>
                    <a:pt x="122" y="282"/>
                  </a:lnTo>
                  <a:lnTo>
                    <a:pt x="119" y="278"/>
                  </a:lnTo>
                  <a:lnTo>
                    <a:pt x="119" y="275"/>
                  </a:lnTo>
                  <a:lnTo>
                    <a:pt x="122" y="271"/>
                  </a:lnTo>
                  <a:lnTo>
                    <a:pt x="126" y="271"/>
                  </a:lnTo>
                  <a:lnTo>
                    <a:pt x="126" y="267"/>
                  </a:lnTo>
                  <a:lnTo>
                    <a:pt x="130" y="267"/>
                  </a:lnTo>
                  <a:lnTo>
                    <a:pt x="134" y="271"/>
                  </a:lnTo>
                  <a:lnTo>
                    <a:pt x="137" y="271"/>
                  </a:lnTo>
                  <a:lnTo>
                    <a:pt x="137" y="271"/>
                  </a:lnTo>
                  <a:lnTo>
                    <a:pt x="141" y="267"/>
                  </a:lnTo>
                  <a:lnTo>
                    <a:pt x="145" y="263"/>
                  </a:lnTo>
                  <a:lnTo>
                    <a:pt x="145" y="260"/>
                  </a:lnTo>
                  <a:lnTo>
                    <a:pt x="141" y="260"/>
                  </a:lnTo>
                  <a:lnTo>
                    <a:pt x="141" y="260"/>
                  </a:lnTo>
                  <a:lnTo>
                    <a:pt x="137" y="256"/>
                  </a:lnTo>
                  <a:lnTo>
                    <a:pt x="137" y="256"/>
                  </a:lnTo>
                  <a:lnTo>
                    <a:pt x="134" y="256"/>
                  </a:lnTo>
                  <a:lnTo>
                    <a:pt x="130" y="252"/>
                  </a:lnTo>
                  <a:lnTo>
                    <a:pt x="126" y="256"/>
                  </a:lnTo>
                  <a:lnTo>
                    <a:pt x="126" y="260"/>
                  </a:lnTo>
                  <a:lnTo>
                    <a:pt x="122" y="260"/>
                  </a:lnTo>
                  <a:lnTo>
                    <a:pt x="119" y="263"/>
                  </a:lnTo>
                  <a:lnTo>
                    <a:pt x="119" y="263"/>
                  </a:lnTo>
                  <a:lnTo>
                    <a:pt x="115" y="263"/>
                  </a:lnTo>
                  <a:lnTo>
                    <a:pt x="115" y="260"/>
                  </a:lnTo>
                  <a:lnTo>
                    <a:pt x="111" y="260"/>
                  </a:lnTo>
                  <a:lnTo>
                    <a:pt x="108" y="263"/>
                  </a:lnTo>
                  <a:lnTo>
                    <a:pt x="108" y="267"/>
                  </a:lnTo>
                  <a:lnTo>
                    <a:pt x="104" y="267"/>
                  </a:lnTo>
                  <a:lnTo>
                    <a:pt x="104" y="271"/>
                  </a:lnTo>
                  <a:lnTo>
                    <a:pt x="111" y="271"/>
                  </a:lnTo>
                  <a:lnTo>
                    <a:pt x="111" y="275"/>
                  </a:lnTo>
                  <a:lnTo>
                    <a:pt x="111" y="275"/>
                  </a:lnTo>
                  <a:lnTo>
                    <a:pt x="111" y="278"/>
                  </a:lnTo>
                  <a:lnTo>
                    <a:pt x="111" y="282"/>
                  </a:lnTo>
                  <a:lnTo>
                    <a:pt x="115" y="282"/>
                  </a:lnTo>
                  <a:lnTo>
                    <a:pt x="115" y="282"/>
                  </a:lnTo>
                  <a:lnTo>
                    <a:pt x="115" y="282"/>
                  </a:lnTo>
                  <a:close/>
                  <a:moveTo>
                    <a:pt x="93" y="334"/>
                  </a:moveTo>
                  <a:lnTo>
                    <a:pt x="93" y="330"/>
                  </a:lnTo>
                  <a:lnTo>
                    <a:pt x="89" y="330"/>
                  </a:lnTo>
                  <a:lnTo>
                    <a:pt x="89" y="334"/>
                  </a:lnTo>
                  <a:lnTo>
                    <a:pt x="93" y="338"/>
                  </a:lnTo>
                  <a:lnTo>
                    <a:pt x="93" y="338"/>
                  </a:lnTo>
                  <a:lnTo>
                    <a:pt x="97" y="334"/>
                  </a:lnTo>
                  <a:lnTo>
                    <a:pt x="93" y="334"/>
                  </a:lnTo>
                  <a:lnTo>
                    <a:pt x="93" y="334"/>
                  </a:lnTo>
                  <a:close/>
                  <a:moveTo>
                    <a:pt x="97" y="330"/>
                  </a:moveTo>
                  <a:lnTo>
                    <a:pt x="97" y="326"/>
                  </a:lnTo>
                  <a:lnTo>
                    <a:pt x="97" y="323"/>
                  </a:lnTo>
                  <a:lnTo>
                    <a:pt x="100" y="326"/>
                  </a:lnTo>
                  <a:lnTo>
                    <a:pt x="100" y="326"/>
                  </a:lnTo>
                  <a:lnTo>
                    <a:pt x="97" y="330"/>
                  </a:lnTo>
                  <a:lnTo>
                    <a:pt x="97" y="330"/>
                  </a:lnTo>
                  <a:lnTo>
                    <a:pt x="97" y="330"/>
                  </a:lnTo>
                  <a:close/>
                  <a:moveTo>
                    <a:pt x="93" y="323"/>
                  </a:moveTo>
                  <a:lnTo>
                    <a:pt x="93" y="319"/>
                  </a:lnTo>
                  <a:lnTo>
                    <a:pt x="97" y="315"/>
                  </a:lnTo>
                  <a:lnTo>
                    <a:pt x="97" y="312"/>
                  </a:lnTo>
                  <a:lnTo>
                    <a:pt x="93" y="312"/>
                  </a:lnTo>
                  <a:lnTo>
                    <a:pt x="97" y="312"/>
                  </a:lnTo>
                  <a:lnTo>
                    <a:pt x="100" y="312"/>
                  </a:lnTo>
                  <a:lnTo>
                    <a:pt x="100" y="312"/>
                  </a:lnTo>
                  <a:lnTo>
                    <a:pt x="100" y="312"/>
                  </a:lnTo>
                  <a:lnTo>
                    <a:pt x="100" y="304"/>
                  </a:lnTo>
                  <a:lnTo>
                    <a:pt x="100" y="304"/>
                  </a:lnTo>
                  <a:lnTo>
                    <a:pt x="100" y="293"/>
                  </a:lnTo>
                  <a:lnTo>
                    <a:pt x="100" y="289"/>
                  </a:lnTo>
                  <a:lnTo>
                    <a:pt x="100" y="286"/>
                  </a:lnTo>
                  <a:lnTo>
                    <a:pt x="104" y="286"/>
                  </a:lnTo>
                  <a:lnTo>
                    <a:pt x="104" y="282"/>
                  </a:lnTo>
                  <a:lnTo>
                    <a:pt x="100" y="282"/>
                  </a:lnTo>
                  <a:lnTo>
                    <a:pt x="100" y="278"/>
                  </a:lnTo>
                  <a:lnTo>
                    <a:pt x="100" y="278"/>
                  </a:lnTo>
                  <a:lnTo>
                    <a:pt x="100" y="278"/>
                  </a:lnTo>
                  <a:lnTo>
                    <a:pt x="97" y="278"/>
                  </a:lnTo>
                  <a:lnTo>
                    <a:pt x="93" y="275"/>
                  </a:lnTo>
                  <a:lnTo>
                    <a:pt x="97" y="275"/>
                  </a:lnTo>
                  <a:lnTo>
                    <a:pt x="97" y="271"/>
                  </a:lnTo>
                  <a:lnTo>
                    <a:pt x="97" y="267"/>
                  </a:lnTo>
                  <a:lnTo>
                    <a:pt x="97" y="267"/>
                  </a:lnTo>
                  <a:lnTo>
                    <a:pt x="93" y="267"/>
                  </a:lnTo>
                  <a:lnTo>
                    <a:pt x="93" y="267"/>
                  </a:lnTo>
                  <a:lnTo>
                    <a:pt x="89" y="271"/>
                  </a:lnTo>
                  <a:lnTo>
                    <a:pt x="89" y="271"/>
                  </a:lnTo>
                  <a:lnTo>
                    <a:pt x="85" y="267"/>
                  </a:lnTo>
                  <a:lnTo>
                    <a:pt x="85" y="263"/>
                  </a:lnTo>
                  <a:lnTo>
                    <a:pt x="89" y="263"/>
                  </a:lnTo>
                  <a:lnTo>
                    <a:pt x="93" y="260"/>
                  </a:lnTo>
                  <a:lnTo>
                    <a:pt x="100" y="263"/>
                  </a:lnTo>
                  <a:lnTo>
                    <a:pt x="100" y="263"/>
                  </a:lnTo>
                  <a:lnTo>
                    <a:pt x="104" y="263"/>
                  </a:lnTo>
                  <a:lnTo>
                    <a:pt x="104" y="260"/>
                  </a:lnTo>
                  <a:lnTo>
                    <a:pt x="104" y="256"/>
                  </a:lnTo>
                  <a:lnTo>
                    <a:pt x="100" y="256"/>
                  </a:lnTo>
                  <a:lnTo>
                    <a:pt x="104" y="252"/>
                  </a:lnTo>
                  <a:lnTo>
                    <a:pt x="104" y="252"/>
                  </a:lnTo>
                  <a:lnTo>
                    <a:pt x="108" y="256"/>
                  </a:lnTo>
                  <a:lnTo>
                    <a:pt x="108" y="256"/>
                  </a:lnTo>
                  <a:lnTo>
                    <a:pt x="111" y="252"/>
                  </a:lnTo>
                  <a:lnTo>
                    <a:pt x="115" y="252"/>
                  </a:lnTo>
                  <a:lnTo>
                    <a:pt x="122" y="252"/>
                  </a:lnTo>
                  <a:lnTo>
                    <a:pt x="126" y="252"/>
                  </a:lnTo>
                  <a:lnTo>
                    <a:pt x="126" y="252"/>
                  </a:lnTo>
                  <a:lnTo>
                    <a:pt x="130" y="252"/>
                  </a:lnTo>
                  <a:lnTo>
                    <a:pt x="130" y="249"/>
                  </a:lnTo>
                  <a:lnTo>
                    <a:pt x="134" y="249"/>
                  </a:lnTo>
                  <a:lnTo>
                    <a:pt x="134" y="249"/>
                  </a:lnTo>
                  <a:lnTo>
                    <a:pt x="137" y="245"/>
                  </a:lnTo>
                  <a:lnTo>
                    <a:pt x="141" y="241"/>
                  </a:lnTo>
                  <a:lnTo>
                    <a:pt x="145" y="245"/>
                  </a:lnTo>
                  <a:lnTo>
                    <a:pt x="148" y="245"/>
                  </a:lnTo>
                  <a:lnTo>
                    <a:pt x="148" y="245"/>
                  </a:lnTo>
                  <a:lnTo>
                    <a:pt x="148" y="245"/>
                  </a:lnTo>
                  <a:lnTo>
                    <a:pt x="148" y="249"/>
                  </a:lnTo>
                  <a:lnTo>
                    <a:pt x="145" y="252"/>
                  </a:lnTo>
                  <a:lnTo>
                    <a:pt x="148" y="252"/>
                  </a:lnTo>
                  <a:lnTo>
                    <a:pt x="148" y="256"/>
                  </a:lnTo>
                  <a:lnTo>
                    <a:pt x="148" y="260"/>
                  </a:lnTo>
                  <a:lnTo>
                    <a:pt x="148" y="260"/>
                  </a:lnTo>
                  <a:lnTo>
                    <a:pt x="148" y="263"/>
                  </a:lnTo>
                  <a:lnTo>
                    <a:pt x="152" y="263"/>
                  </a:lnTo>
                  <a:lnTo>
                    <a:pt x="156" y="267"/>
                  </a:lnTo>
                  <a:lnTo>
                    <a:pt x="159" y="267"/>
                  </a:lnTo>
                  <a:lnTo>
                    <a:pt x="163" y="267"/>
                  </a:lnTo>
                  <a:lnTo>
                    <a:pt x="163" y="263"/>
                  </a:lnTo>
                  <a:lnTo>
                    <a:pt x="167" y="260"/>
                  </a:lnTo>
                  <a:lnTo>
                    <a:pt x="167" y="260"/>
                  </a:lnTo>
                  <a:lnTo>
                    <a:pt x="167" y="260"/>
                  </a:lnTo>
                  <a:lnTo>
                    <a:pt x="167" y="256"/>
                  </a:lnTo>
                  <a:lnTo>
                    <a:pt x="171" y="252"/>
                  </a:lnTo>
                  <a:lnTo>
                    <a:pt x="171" y="252"/>
                  </a:lnTo>
                  <a:lnTo>
                    <a:pt x="174" y="252"/>
                  </a:lnTo>
                  <a:lnTo>
                    <a:pt x="174" y="252"/>
                  </a:lnTo>
                  <a:lnTo>
                    <a:pt x="174" y="249"/>
                  </a:lnTo>
                  <a:lnTo>
                    <a:pt x="174" y="245"/>
                  </a:lnTo>
                  <a:lnTo>
                    <a:pt x="167" y="245"/>
                  </a:lnTo>
                  <a:lnTo>
                    <a:pt x="167" y="241"/>
                  </a:lnTo>
                  <a:lnTo>
                    <a:pt x="167" y="237"/>
                  </a:lnTo>
                  <a:lnTo>
                    <a:pt x="171" y="237"/>
                  </a:lnTo>
                  <a:lnTo>
                    <a:pt x="171" y="237"/>
                  </a:lnTo>
                  <a:lnTo>
                    <a:pt x="171" y="237"/>
                  </a:lnTo>
                  <a:lnTo>
                    <a:pt x="171" y="241"/>
                  </a:lnTo>
                  <a:lnTo>
                    <a:pt x="171" y="241"/>
                  </a:lnTo>
                  <a:lnTo>
                    <a:pt x="174" y="241"/>
                  </a:lnTo>
                  <a:lnTo>
                    <a:pt x="174" y="241"/>
                  </a:lnTo>
                  <a:lnTo>
                    <a:pt x="178" y="241"/>
                  </a:lnTo>
                  <a:lnTo>
                    <a:pt x="178" y="241"/>
                  </a:lnTo>
                  <a:lnTo>
                    <a:pt x="182" y="241"/>
                  </a:lnTo>
                  <a:lnTo>
                    <a:pt x="182" y="241"/>
                  </a:lnTo>
                  <a:lnTo>
                    <a:pt x="182" y="241"/>
                  </a:lnTo>
                  <a:lnTo>
                    <a:pt x="178" y="245"/>
                  </a:lnTo>
                  <a:lnTo>
                    <a:pt x="178" y="245"/>
                  </a:lnTo>
                  <a:lnTo>
                    <a:pt x="178" y="245"/>
                  </a:lnTo>
                  <a:lnTo>
                    <a:pt x="182" y="245"/>
                  </a:lnTo>
                  <a:lnTo>
                    <a:pt x="185" y="241"/>
                  </a:lnTo>
                  <a:lnTo>
                    <a:pt x="193" y="241"/>
                  </a:lnTo>
                  <a:lnTo>
                    <a:pt x="197" y="241"/>
                  </a:lnTo>
                  <a:lnTo>
                    <a:pt x="197" y="241"/>
                  </a:lnTo>
                  <a:lnTo>
                    <a:pt x="197" y="237"/>
                  </a:lnTo>
                  <a:lnTo>
                    <a:pt x="197" y="234"/>
                  </a:lnTo>
                  <a:lnTo>
                    <a:pt x="200" y="234"/>
                  </a:lnTo>
                  <a:lnTo>
                    <a:pt x="204" y="234"/>
                  </a:lnTo>
                  <a:lnTo>
                    <a:pt x="204" y="237"/>
                  </a:lnTo>
                  <a:lnTo>
                    <a:pt x="204" y="241"/>
                  </a:lnTo>
                  <a:lnTo>
                    <a:pt x="204" y="241"/>
                  </a:lnTo>
                  <a:lnTo>
                    <a:pt x="208" y="241"/>
                  </a:lnTo>
                  <a:lnTo>
                    <a:pt x="208" y="237"/>
                  </a:lnTo>
                  <a:lnTo>
                    <a:pt x="208" y="234"/>
                  </a:lnTo>
                  <a:lnTo>
                    <a:pt x="208" y="230"/>
                  </a:lnTo>
                  <a:lnTo>
                    <a:pt x="211" y="226"/>
                  </a:lnTo>
                  <a:lnTo>
                    <a:pt x="215" y="226"/>
                  </a:lnTo>
                  <a:lnTo>
                    <a:pt x="215" y="226"/>
                  </a:lnTo>
                  <a:lnTo>
                    <a:pt x="211" y="223"/>
                  </a:lnTo>
                  <a:lnTo>
                    <a:pt x="215" y="219"/>
                  </a:lnTo>
                  <a:lnTo>
                    <a:pt x="215" y="219"/>
                  </a:lnTo>
                  <a:lnTo>
                    <a:pt x="219" y="219"/>
                  </a:lnTo>
                  <a:lnTo>
                    <a:pt x="219" y="223"/>
                  </a:lnTo>
                  <a:lnTo>
                    <a:pt x="219" y="223"/>
                  </a:lnTo>
                  <a:lnTo>
                    <a:pt x="219" y="226"/>
                  </a:lnTo>
                  <a:lnTo>
                    <a:pt x="219" y="237"/>
                  </a:lnTo>
                  <a:lnTo>
                    <a:pt x="219" y="237"/>
                  </a:lnTo>
                  <a:lnTo>
                    <a:pt x="222" y="234"/>
                  </a:lnTo>
                  <a:lnTo>
                    <a:pt x="222" y="234"/>
                  </a:lnTo>
                  <a:lnTo>
                    <a:pt x="226" y="234"/>
                  </a:lnTo>
                  <a:lnTo>
                    <a:pt x="230" y="230"/>
                  </a:lnTo>
                  <a:lnTo>
                    <a:pt x="230" y="226"/>
                  </a:lnTo>
                  <a:lnTo>
                    <a:pt x="230" y="223"/>
                  </a:lnTo>
                  <a:lnTo>
                    <a:pt x="234" y="219"/>
                  </a:lnTo>
                  <a:lnTo>
                    <a:pt x="234" y="219"/>
                  </a:lnTo>
                  <a:lnTo>
                    <a:pt x="230" y="215"/>
                  </a:lnTo>
                  <a:lnTo>
                    <a:pt x="226" y="211"/>
                  </a:lnTo>
                  <a:lnTo>
                    <a:pt x="226" y="208"/>
                  </a:lnTo>
                  <a:lnTo>
                    <a:pt x="226" y="200"/>
                  </a:lnTo>
                  <a:lnTo>
                    <a:pt x="226" y="193"/>
                  </a:lnTo>
                  <a:lnTo>
                    <a:pt x="226" y="186"/>
                  </a:lnTo>
                  <a:lnTo>
                    <a:pt x="222" y="178"/>
                  </a:lnTo>
                  <a:lnTo>
                    <a:pt x="219" y="171"/>
                  </a:lnTo>
                  <a:lnTo>
                    <a:pt x="219" y="167"/>
                  </a:lnTo>
                  <a:lnTo>
                    <a:pt x="219" y="163"/>
                  </a:lnTo>
                  <a:lnTo>
                    <a:pt x="226" y="160"/>
                  </a:lnTo>
                  <a:lnTo>
                    <a:pt x="226" y="160"/>
                  </a:lnTo>
                  <a:lnTo>
                    <a:pt x="230" y="163"/>
                  </a:lnTo>
                  <a:lnTo>
                    <a:pt x="230" y="163"/>
                  </a:lnTo>
                  <a:lnTo>
                    <a:pt x="230" y="160"/>
                  </a:lnTo>
                  <a:lnTo>
                    <a:pt x="230" y="156"/>
                  </a:lnTo>
                  <a:lnTo>
                    <a:pt x="226" y="156"/>
                  </a:lnTo>
                  <a:lnTo>
                    <a:pt x="226" y="152"/>
                  </a:lnTo>
                  <a:lnTo>
                    <a:pt x="226" y="152"/>
                  </a:lnTo>
                  <a:lnTo>
                    <a:pt x="226" y="148"/>
                  </a:lnTo>
                  <a:lnTo>
                    <a:pt x="226" y="148"/>
                  </a:lnTo>
                  <a:lnTo>
                    <a:pt x="226" y="145"/>
                  </a:lnTo>
                  <a:lnTo>
                    <a:pt x="226" y="145"/>
                  </a:lnTo>
                  <a:lnTo>
                    <a:pt x="226" y="141"/>
                  </a:lnTo>
                  <a:lnTo>
                    <a:pt x="226" y="137"/>
                  </a:lnTo>
                  <a:lnTo>
                    <a:pt x="226" y="137"/>
                  </a:lnTo>
                  <a:lnTo>
                    <a:pt x="226" y="134"/>
                  </a:lnTo>
                  <a:lnTo>
                    <a:pt x="226" y="130"/>
                  </a:lnTo>
                  <a:lnTo>
                    <a:pt x="222" y="122"/>
                  </a:lnTo>
                  <a:lnTo>
                    <a:pt x="222" y="122"/>
                  </a:lnTo>
                  <a:lnTo>
                    <a:pt x="219" y="122"/>
                  </a:lnTo>
                  <a:lnTo>
                    <a:pt x="219" y="115"/>
                  </a:lnTo>
                  <a:lnTo>
                    <a:pt x="215" y="115"/>
                  </a:lnTo>
                  <a:lnTo>
                    <a:pt x="208" y="108"/>
                  </a:lnTo>
                  <a:lnTo>
                    <a:pt x="208" y="104"/>
                  </a:lnTo>
                  <a:lnTo>
                    <a:pt x="204" y="100"/>
                  </a:lnTo>
                  <a:lnTo>
                    <a:pt x="204" y="96"/>
                  </a:lnTo>
                  <a:lnTo>
                    <a:pt x="204" y="93"/>
                  </a:lnTo>
                  <a:lnTo>
                    <a:pt x="204" y="96"/>
                  </a:lnTo>
                  <a:lnTo>
                    <a:pt x="204" y="96"/>
                  </a:lnTo>
                  <a:lnTo>
                    <a:pt x="200" y="93"/>
                  </a:lnTo>
                  <a:lnTo>
                    <a:pt x="200" y="93"/>
                  </a:lnTo>
                  <a:lnTo>
                    <a:pt x="197" y="93"/>
                  </a:lnTo>
                  <a:lnTo>
                    <a:pt x="197" y="93"/>
                  </a:lnTo>
                  <a:lnTo>
                    <a:pt x="197" y="96"/>
                  </a:lnTo>
                  <a:lnTo>
                    <a:pt x="197" y="100"/>
                  </a:lnTo>
                  <a:lnTo>
                    <a:pt x="197" y="100"/>
                  </a:lnTo>
                  <a:lnTo>
                    <a:pt x="200" y="100"/>
                  </a:lnTo>
                  <a:lnTo>
                    <a:pt x="204" y="96"/>
                  </a:lnTo>
                  <a:lnTo>
                    <a:pt x="204" y="100"/>
                  </a:lnTo>
                  <a:lnTo>
                    <a:pt x="204" y="104"/>
                  </a:lnTo>
                  <a:lnTo>
                    <a:pt x="200" y="104"/>
                  </a:lnTo>
                  <a:lnTo>
                    <a:pt x="200" y="104"/>
                  </a:lnTo>
                  <a:lnTo>
                    <a:pt x="197" y="104"/>
                  </a:lnTo>
                  <a:lnTo>
                    <a:pt x="200" y="108"/>
                  </a:lnTo>
                  <a:lnTo>
                    <a:pt x="197" y="108"/>
                  </a:lnTo>
                  <a:lnTo>
                    <a:pt x="197" y="108"/>
                  </a:lnTo>
                  <a:lnTo>
                    <a:pt x="193" y="104"/>
                  </a:lnTo>
                  <a:lnTo>
                    <a:pt x="193" y="104"/>
                  </a:lnTo>
                  <a:lnTo>
                    <a:pt x="193" y="100"/>
                  </a:lnTo>
                  <a:lnTo>
                    <a:pt x="189" y="100"/>
                  </a:lnTo>
                  <a:lnTo>
                    <a:pt x="189" y="100"/>
                  </a:lnTo>
                  <a:lnTo>
                    <a:pt x="189" y="104"/>
                  </a:lnTo>
                  <a:lnTo>
                    <a:pt x="189" y="108"/>
                  </a:lnTo>
                  <a:lnTo>
                    <a:pt x="189" y="111"/>
                  </a:lnTo>
                  <a:lnTo>
                    <a:pt x="189" y="111"/>
                  </a:lnTo>
                  <a:lnTo>
                    <a:pt x="185" y="115"/>
                  </a:lnTo>
                  <a:lnTo>
                    <a:pt x="185" y="115"/>
                  </a:lnTo>
                  <a:lnTo>
                    <a:pt x="189" y="119"/>
                  </a:lnTo>
                  <a:lnTo>
                    <a:pt x="193" y="122"/>
                  </a:lnTo>
                  <a:lnTo>
                    <a:pt x="189" y="126"/>
                  </a:lnTo>
                  <a:lnTo>
                    <a:pt x="189" y="126"/>
                  </a:lnTo>
                  <a:lnTo>
                    <a:pt x="185" y="126"/>
                  </a:lnTo>
                  <a:lnTo>
                    <a:pt x="185" y="126"/>
                  </a:lnTo>
                  <a:lnTo>
                    <a:pt x="185" y="130"/>
                  </a:lnTo>
                  <a:lnTo>
                    <a:pt x="189" y="130"/>
                  </a:lnTo>
                  <a:lnTo>
                    <a:pt x="193" y="126"/>
                  </a:lnTo>
                  <a:lnTo>
                    <a:pt x="197" y="134"/>
                  </a:lnTo>
                  <a:lnTo>
                    <a:pt x="197" y="141"/>
                  </a:lnTo>
                  <a:lnTo>
                    <a:pt x="197" y="145"/>
                  </a:lnTo>
                  <a:lnTo>
                    <a:pt x="197" y="152"/>
                  </a:lnTo>
                  <a:lnTo>
                    <a:pt x="193" y="163"/>
                  </a:lnTo>
                  <a:lnTo>
                    <a:pt x="193" y="167"/>
                  </a:lnTo>
                  <a:lnTo>
                    <a:pt x="193" y="171"/>
                  </a:lnTo>
                  <a:lnTo>
                    <a:pt x="189" y="174"/>
                  </a:lnTo>
                  <a:lnTo>
                    <a:pt x="185" y="178"/>
                  </a:lnTo>
                  <a:lnTo>
                    <a:pt x="185" y="182"/>
                  </a:lnTo>
                  <a:lnTo>
                    <a:pt x="185" y="186"/>
                  </a:lnTo>
                  <a:lnTo>
                    <a:pt x="185" y="189"/>
                  </a:lnTo>
                  <a:lnTo>
                    <a:pt x="182" y="193"/>
                  </a:lnTo>
                  <a:lnTo>
                    <a:pt x="171" y="197"/>
                  </a:lnTo>
                  <a:lnTo>
                    <a:pt x="171" y="197"/>
                  </a:lnTo>
                  <a:lnTo>
                    <a:pt x="167" y="200"/>
                  </a:lnTo>
                  <a:lnTo>
                    <a:pt x="163" y="197"/>
                  </a:lnTo>
                  <a:lnTo>
                    <a:pt x="159" y="193"/>
                  </a:lnTo>
                  <a:lnTo>
                    <a:pt x="159" y="193"/>
                  </a:lnTo>
                  <a:lnTo>
                    <a:pt x="163" y="189"/>
                  </a:lnTo>
                  <a:lnTo>
                    <a:pt x="163" y="189"/>
                  </a:lnTo>
                  <a:lnTo>
                    <a:pt x="163" y="186"/>
                  </a:lnTo>
                  <a:lnTo>
                    <a:pt x="167" y="186"/>
                  </a:lnTo>
                  <a:lnTo>
                    <a:pt x="167" y="182"/>
                  </a:lnTo>
                  <a:lnTo>
                    <a:pt x="159" y="186"/>
                  </a:lnTo>
                  <a:lnTo>
                    <a:pt x="159" y="186"/>
                  </a:lnTo>
                  <a:lnTo>
                    <a:pt x="156" y="189"/>
                  </a:lnTo>
                  <a:lnTo>
                    <a:pt x="156" y="193"/>
                  </a:lnTo>
                  <a:lnTo>
                    <a:pt x="156" y="193"/>
                  </a:lnTo>
                  <a:lnTo>
                    <a:pt x="156" y="200"/>
                  </a:lnTo>
                  <a:lnTo>
                    <a:pt x="156" y="204"/>
                  </a:lnTo>
                  <a:lnTo>
                    <a:pt x="152" y="208"/>
                  </a:lnTo>
                  <a:lnTo>
                    <a:pt x="152" y="211"/>
                  </a:lnTo>
                  <a:lnTo>
                    <a:pt x="152" y="211"/>
                  </a:lnTo>
                  <a:lnTo>
                    <a:pt x="152" y="219"/>
                  </a:lnTo>
                  <a:lnTo>
                    <a:pt x="152" y="219"/>
                  </a:lnTo>
                  <a:lnTo>
                    <a:pt x="152" y="219"/>
                  </a:lnTo>
                  <a:lnTo>
                    <a:pt x="152" y="223"/>
                  </a:lnTo>
                  <a:lnTo>
                    <a:pt x="152" y="223"/>
                  </a:lnTo>
                  <a:lnTo>
                    <a:pt x="152" y="223"/>
                  </a:lnTo>
                  <a:lnTo>
                    <a:pt x="148" y="223"/>
                  </a:lnTo>
                  <a:lnTo>
                    <a:pt x="152" y="226"/>
                  </a:lnTo>
                  <a:lnTo>
                    <a:pt x="148" y="226"/>
                  </a:lnTo>
                  <a:lnTo>
                    <a:pt x="148" y="226"/>
                  </a:lnTo>
                  <a:lnTo>
                    <a:pt x="145" y="226"/>
                  </a:lnTo>
                  <a:lnTo>
                    <a:pt x="145" y="226"/>
                  </a:lnTo>
                  <a:lnTo>
                    <a:pt x="141" y="223"/>
                  </a:lnTo>
                  <a:lnTo>
                    <a:pt x="141" y="223"/>
                  </a:lnTo>
                  <a:lnTo>
                    <a:pt x="141" y="223"/>
                  </a:lnTo>
                  <a:lnTo>
                    <a:pt x="137" y="223"/>
                  </a:lnTo>
                  <a:lnTo>
                    <a:pt x="137" y="223"/>
                  </a:lnTo>
                  <a:lnTo>
                    <a:pt x="130" y="226"/>
                  </a:lnTo>
                  <a:lnTo>
                    <a:pt x="126" y="226"/>
                  </a:lnTo>
                  <a:lnTo>
                    <a:pt x="122" y="230"/>
                  </a:lnTo>
                  <a:lnTo>
                    <a:pt x="119" y="230"/>
                  </a:lnTo>
                  <a:lnTo>
                    <a:pt x="115" y="230"/>
                  </a:lnTo>
                  <a:lnTo>
                    <a:pt x="111" y="230"/>
                  </a:lnTo>
                  <a:lnTo>
                    <a:pt x="108" y="230"/>
                  </a:lnTo>
                  <a:lnTo>
                    <a:pt x="104" y="234"/>
                  </a:lnTo>
                  <a:lnTo>
                    <a:pt x="100" y="237"/>
                  </a:lnTo>
                  <a:lnTo>
                    <a:pt x="100" y="237"/>
                  </a:lnTo>
                  <a:lnTo>
                    <a:pt x="100" y="241"/>
                  </a:lnTo>
                  <a:lnTo>
                    <a:pt x="93" y="245"/>
                  </a:lnTo>
                  <a:lnTo>
                    <a:pt x="93" y="245"/>
                  </a:lnTo>
                  <a:lnTo>
                    <a:pt x="89" y="249"/>
                  </a:lnTo>
                  <a:lnTo>
                    <a:pt x="89" y="252"/>
                  </a:lnTo>
                  <a:lnTo>
                    <a:pt x="85" y="252"/>
                  </a:lnTo>
                  <a:lnTo>
                    <a:pt x="82" y="252"/>
                  </a:lnTo>
                  <a:lnTo>
                    <a:pt x="78" y="256"/>
                  </a:lnTo>
                  <a:lnTo>
                    <a:pt x="82" y="260"/>
                  </a:lnTo>
                  <a:lnTo>
                    <a:pt x="82" y="260"/>
                  </a:lnTo>
                  <a:lnTo>
                    <a:pt x="82" y="263"/>
                  </a:lnTo>
                  <a:lnTo>
                    <a:pt x="82" y="263"/>
                  </a:lnTo>
                  <a:lnTo>
                    <a:pt x="78" y="263"/>
                  </a:lnTo>
                  <a:lnTo>
                    <a:pt x="74" y="267"/>
                  </a:lnTo>
                  <a:lnTo>
                    <a:pt x="74" y="271"/>
                  </a:lnTo>
                  <a:lnTo>
                    <a:pt x="74" y="271"/>
                  </a:lnTo>
                  <a:lnTo>
                    <a:pt x="71" y="275"/>
                  </a:lnTo>
                  <a:lnTo>
                    <a:pt x="67" y="275"/>
                  </a:lnTo>
                  <a:lnTo>
                    <a:pt x="67" y="275"/>
                  </a:lnTo>
                  <a:lnTo>
                    <a:pt x="63" y="278"/>
                  </a:lnTo>
                  <a:lnTo>
                    <a:pt x="63" y="278"/>
                  </a:lnTo>
                  <a:lnTo>
                    <a:pt x="67" y="278"/>
                  </a:lnTo>
                  <a:lnTo>
                    <a:pt x="67" y="282"/>
                  </a:lnTo>
                  <a:lnTo>
                    <a:pt x="67" y="282"/>
                  </a:lnTo>
                  <a:lnTo>
                    <a:pt x="67" y="286"/>
                  </a:lnTo>
                  <a:lnTo>
                    <a:pt x="67" y="282"/>
                  </a:lnTo>
                  <a:lnTo>
                    <a:pt x="67" y="282"/>
                  </a:lnTo>
                  <a:lnTo>
                    <a:pt x="63" y="282"/>
                  </a:lnTo>
                  <a:lnTo>
                    <a:pt x="67" y="286"/>
                  </a:lnTo>
                  <a:lnTo>
                    <a:pt x="67" y="286"/>
                  </a:lnTo>
                  <a:lnTo>
                    <a:pt x="67" y="289"/>
                  </a:lnTo>
                  <a:lnTo>
                    <a:pt x="67" y="289"/>
                  </a:lnTo>
                  <a:lnTo>
                    <a:pt x="67" y="289"/>
                  </a:lnTo>
                  <a:lnTo>
                    <a:pt x="71" y="286"/>
                  </a:lnTo>
                  <a:lnTo>
                    <a:pt x="71" y="286"/>
                  </a:lnTo>
                  <a:lnTo>
                    <a:pt x="74" y="286"/>
                  </a:lnTo>
                  <a:lnTo>
                    <a:pt x="74" y="289"/>
                  </a:lnTo>
                  <a:lnTo>
                    <a:pt x="74" y="289"/>
                  </a:lnTo>
                  <a:lnTo>
                    <a:pt x="78" y="289"/>
                  </a:lnTo>
                  <a:lnTo>
                    <a:pt x="74" y="286"/>
                  </a:lnTo>
                  <a:lnTo>
                    <a:pt x="74" y="286"/>
                  </a:lnTo>
                  <a:lnTo>
                    <a:pt x="71" y="286"/>
                  </a:lnTo>
                  <a:lnTo>
                    <a:pt x="71" y="282"/>
                  </a:lnTo>
                  <a:lnTo>
                    <a:pt x="71" y="282"/>
                  </a:lnTo>
                  <a:lnTo>
                    <a:pt x="71" y="278"/>
                  </a:lnTo>
                  <a:lnTo>
                    <a:pt x="74" y="278"/>
                  </a:lnTo>
                  <a:lnTo>
                    <a:pt x="74" y="278"/>
                  </a:lnTo>
                  <a:lnTo>
                    <a:pt x="78" y="282"/>
                  </a:lnTo>
                  <a:lnTo>
                    <a:pt x="78" y="286"/>
                  </a:lnTo>
                  <a:lnTo>
                    <a:pt x="82" y="289"/>
                  </a:lnTo>
                  <a:lnTo>
                    <a:pt x="82" y="293"/>
                  </a:lnTo>
                  <a:lnTo>
                    <a:pt x="78" y="297"/>
                  </a:lnTo>
                  <a:lnTo>
                    <a:pt x="74" y="297"/>
                  </a:lnTo>
                  <a:lnTo>
                    <a:pt x="74" y="300"/>
                  </a:lnTo>
                  <a:lnTo>
                    <a:pt x="78" y="304"/>
                  </a:lnTo>
                  <a:lnTo>
                    <a:pt x="78" y="308"/>
                  </a:lnTo>
                  <a:lnTo>
                    <a:pt x="82" y="312"/>
                  </a:lnTo>
                  <a:lnTo>
                    <a:pt x="82" y="315"/>
                  </a:lnTo>
                  <a:lnTo>
                    <a:pt x="82" y="315"/>
                  </a:lnTo>
                  <a:lnTo>
                    <a:pt x="82" y="319"/>
                  </a:lnTo>
                  <a:lnTo>
                    <a:pt x="85" y="319"/>
                  </a:lnTo>
                  <a:lnTo>
                    <a:pt x="89" y="319"/>
                  </a:lnTo>
                  <a:lnTo>
                    <a:pt x="89" y="319"/>
                  </a:lnTo>
                  <a:lnTo>
                    <a:pt x="89" y="315"/>
                  </a:lnTo>
                  <a:lnTo>
                    <a:pt x="85" y="312"/>
                  </a:lnTo>
                  <a:lnTo>
                    <a:pt x="85" y="308"/>
                  </a:lnTo>
                  <a:lnTo>
                    <a:pt x="89" y="308"/>
                  </a:lnTo>
                  <a:lnTo>
                    <a:pt x="89" y="308"/>
                  </a:lnTo>
                  <a:lnTo>
                    <a:pt x="89" y="308"/>
                  </a:lnTo>
                  <a:lnTo>
                    <a:pt x="89" y="312"/>
                  </a:lnTo>
                  <a:lnTo>
                    <a:pt x="89" y="312"/>
                  </a:lnTo>
                  <a:lnTo>
                    <a:pt x="93" y="319"/>
                  </a:lnTo>
                  <a:lnTo>
                    <a:pt x="93" y="319"/>
                  </a:lnTo>
                  <a:lnTo>
                    <a:pt x="93" y="32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9" name="Freeform 13">
              <a:extLst>
                <a:ext uri="{FF2B5EF4-FFF2-40B4-BE49-F238E27FC236}">
                  <a16:creationId xmlns:a16="http://schemas.microsoft.com/office/drawing/2014/main" xmlns="" id="{D26FA1EF-A4D4-4620-BCFC-D30F3D3AFD82}"/>
                </a:ext>
              </a:extLst>
            </p:cNvPr>
            <p:cNvSpPr>
              <a:spLocks noEditPoints="1"/>
            </p:cNvSpPr>
            <p:nvPr/>
          </p:nvSpPr>
          <p:spPr bwMode="auto">
            <a:xfrm>
              <a:off x="8541863" y="3117487"/>
              <a:ext cx="132563" cy="186793"/>
            </a:xfrm>
            <a:custGeom>
              <a:avLst/>
              <a:gdLst>
                <a:gd name="T0" fmla="*/ 48 w 74"/>
                <a:gd name="T1" fmla="*/ 78 h 107"/>
                <a:gd name="T2" fmla="*/ 44 w 74"/>
                <a:gd name="T3" fmla="*/ 78 h 107"/>
                <a:gd name="T4" fmla="*/ 44 w 74"/>
                <a:gd name="T5" fmla="*/ 78 h 107"/>
                <a:gd name="T6" fmla="*/ 18 w 74"/>
                <a:gd name="T7" fmla="*/ 85 h 107"/>
                <a:gd name="T8" fmla="*/ 22 w 74"/>
                <a:gd name="T9" fmla="*/ 85 h 107"/>
                <a:gd name="T10" fmla="*/ 22 w 74"/>
                <a:gd name="T11" fmla="*/ 85 h 107"/>
                <a:gd name="T12" fmla="*/ 22 w 74"/>
                <a:gd name="T13" fmla="*/ 89 h 107"/>
                <a:gd name="T14" fmla="*/ 22 w 74"/>
                <a:gd name="T15" fmla="*/ 89 h 107"/>
                <a:gd name="T16" fmla="*/ 55 w 74"/>
                <a:gd name="T17" fmla="*/ 74 h 107"/>
                <a:gd name="T18" fmla="*/ 59 w 74"/>
                <a:gd name="T19" fmla="*/ 78 h 107"/>
                <a:gd name="T20" fmla="*/ 59 w 74"/>
                <a:gd name="T21" fmla="*/ 78 h 107"/>
                <a:gd name="T22" fmla="*/ 59 w 74"/>
                <a:gd name="T23" fmla="*/ 74 h 107"/>
                <a:gd name="T24" fmla="*/ 70 w 74"/>
                <a:gd name="T25" fmla="*/ 92 h 107"/>
                <a:gd name="T26" fmla="*/ 70 w 74"/>
                <a:gd name="T27" fmla="*/ 89 h 107"/>
                <a:gd name="T28" fmla="*/ 74 w 74"/>
                <a:gd name="T29" fmla="*/ 92 h 107"/>
                <a:gd name="T30" fmla="*/ 70 w 74"/>
                <a:gd name="T31" fmla="*/ 92 h 107"/>
                <a:gd name="T32" fmla="*/ 74 w 74"/>
                <a:gd name="T33" fmla="*/ 85 h 107"/>
                <a:gd name="T34" fmla="*/ 70 w 74"/>
                <a:gd name="T35" fmla="*/ 85 h 107"/>
                <a:gd name="T36" fmla="*/ 70 w 74"/>
                <a:gd name="T37" fmla="*/ 81 h 107"/>
                <a:gd name="T38" fmla="*/ 74 w 74"/>
                <a:gd name="T39" fmla="*/ 81 h 107"/>
                <a:gd name="T40" fmla="*/ 74 w 74"/>
                <a:gd name="T41" fmla="*/ 85 h 107"/>
                <a:gd name="T42" fmla="*/ 26 w 74"/>
                <a:gd name="T43" fmla="*/ 107 h 107"/>
                <a:gd name="T44" fmla="*/ 26 w 74"/>
                <a:gd name="T45" fmla="*/ 104 h 107"/>
                <a:gd name="T46" fmla="*/ 37 w 74"/>
                <a:gd name="T47" fmla="*/ 104 h 107"/>
                <a:gd name="T48" fmla="*/ 33 w 74"/>
                <a:gd name="T49" fmla="*/ 107 h 107"/>
                <a:gd name="T50" fmla="*/ 26 w 74"/>
                <a:gd name="T51" fmla="*/ 107 h 107"/>
                <a:gd name="T52" fmla="*/ 0 w 74"/>
                <a:gd name="T53" fmla="*/ 18 h 107"/>
                <a:gd name="T54" fmla="*/ 3 w 74"/>
                <a:gd name="T55" fmla="*/ 18 h 107"/>
                <a:gd name="T56" fmla="*/ 3 w 74"/>
                <a:gd name="T57" fmla="*/ 18 h 107"/>
                <a:gd name="T58" fmla="*/ 15 w 74"/>
                <a:gd name="T59" fmla="*/ 29 h 107"/>
                <a:gd name="T60" fmla="*/ 18 w 74"/>
                <a:gd name="T61" fmla="*/ 33 h 107"/>
                <a:gd name="T62" fmla="*/ 22 w 74"/>
                <a:gd name="T63" fmla="*/ 37 h 107"/>
                <a:gd name="T64" fmla="*/ 15 w 74"/>
                <a:gd name="T65" fmla="*/ 33 h 107"/>
                <a:gd name="T66" fmla="*/ 11 w 74"/>
                <a:gd name="T67" fmla="*/ 37 h 107"/>
                <a:gd name="T68" fmla="*/ 15 w 74"/>
                <a:gd name="T69" fmla="*/ 44 h 107"/>
                <a:gd name="T70" fmla="*/ 18 w 74"/>
                <a:gd name="T71" fmla="*/ 44 h 107"/>
                <a:gd name="T72" fmla="*/ 18 w 74"/>
                <a:gd name="T73" fmla="*/ 52 h 107"/>
                <a:gd name="T74" fmla="*/ 22 w 74"/>
                <a:gd name="T75" fmla="*/ 59 h 107"/>
                <a:gd name="T76" fmla="*/ 18 w 74"/>
                <a:gd name="T77" fmla="*/ 63 h 107"/>
                <a:gd name="T78" fmla="*/ 22 w 74"/>
                <a:gd name="T79" fmla="*/ 66 h 107"/>
                <a:gd name="T80" fmla="*/ 18 w 74"/>
                <a:gd name="T81" fmla="*/ 70 h 107"/>
                <a:gd name="T82" fmla="*/ 18 w 74"/>
                <a:gd name="T83" fmla="*/ 74 h 107"/>
                <a:gd name="T84" fmla="*/ 26 w 74"/>
                <a:gd name="T85" fmla="*/ 81 h 107"/>
                <a:gd name="T86" fmla="*/ 26 w 74"/>
                <a:gd name="T87" fmla="*/ 85 h 107"/>
                <a:gd name="T88" fmla="*/ 29 w 74"/>
                <a:gd name="T89" fmla="*/ 85 h 107"/>
                <a:gd name="T90" fmla="*/ 29 w 74"/>
                <a:gd name="T91" fmla="*/ 85 h 107"/>
                <a:gd name="T92" fmla="*/ 40 w 74"/>
                <a:gd name="T93" fmla="*/ 74 h 107"/>
                <a:gd name="T94" fmla="*/ 44 w 74"/>
                <a:gd name="T95" fmla="*/ 78 h 107"/>
                <a:gd name="T96" fmla="*/ 48 w 74"/>
                <a:gd name="T97" fmla="*/ 74 h 107"/>
                <a:gd name="T98" fmla="*/ 52 w 74"/>
                <a:gd name="T99" fmla="*/ 74 h 107"/>
                <a:gd name="T100" fmla="*/ 55 w 74"/>
                <a:gd name="T101" fmla="*/ 74 h 107"/>
                <a:gd name="T102" fmla="*/ 59 w 74"/>
                <a:gd name="T103" fmla="*/ 70 h 107"/>
                <a:gd name="T104" fmla="*/ 66 w 74"/>
                <a:gd name="T105" fmla="*/ 66 h 107"/>
                <a:gd name="T106" fmla="*/ 66 w 74"/>
                <a:gd name="T107" fmla="*/ 63 h 107"/>
                <a:gd name="T108" fmla="*/ 66 w 74"/>
                <a:gd name="T109" fmla="*/ 52 h 107"/>
                <a:gd name="T110" fmla="*/ 63 w 74"/>
                <a:gd name="T111" fmla="*/ 48 h 107"/>
                <a:gd name="T112" fmla="*/ 59 w 74"/>
                <a:gd name="T113" fmla="*/ 37 h 107"/>
                <a:gd name="T114" fmla="*/ 48 w 74"/>
                <a:gd name="T115" fmla="*/ 18 h 107"/>
                <a:gd name="T116" fmla="*/ 33 w 74"/>
                <a:gd name="T117" fmla="*/ 0 h 107"/>
                <a:gd name="T118" fmla="*/ 18 w 74"/>
                <a:gd name="T119" fmla="*/ 3 h 107"/>
                <a:gd name="T120" fmla="*/ 3 w 74"/>
                <a:gd name="T121" fmla="*/ 11 h 107"/>
                <a:gd name="T122" fmla="*/ 0 w 74"/>
                <a:gd name="T123" fmla="*/ 18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74" h="107">
                  <a:moveTo>
                    <a:pt x="44" y="78"/>
                  </a:moveTo>
                  <a:lnTo>
                    <a:pt x="48" y="78"/>
                  </a:lnTo>
                  <a:lnTo>
                    <a:pt x="48" y="78"/>
                  </a:lnTo>
                  <a:lnTo>
                    <a:pt x="44" y="78"/>
                  </a:lnTo>
                  <a:lnTo>
                    <a:pt x="44" y="78"/>
                  </a:lnTo>
                  <a:lnTo>
                    <a:pt x="44" y="78"/>
                  </a:lnTo>
                  <a:close/>
                  <a:moveTo>
                    <a:pt x="22" y="89"/>
                  </a:moveTo>
                  <a:lnTo>
                    <a:pt x="18" y="85"/>
                  </a:lnTo>
                  <a:lnTo>
                    <a:pt x="22" y="85"/>
                  </a:lnTo>
                  <a:lnTo>
                    <a:pt x="22" y="85"/>
                  </a:lnTo>
                  <a:lnTo>
                    <a:pt x="22" y="85"/>
                  </a:lnTo>
                  <a:lnTo>
                    <a:pt x="22" y="85"/>
                  </a:lnTo>
                  <a:lnTo>
                    <a:pt x="22" y="89"/>
                  </a:lnTo>
                  <a:lnTo>
                    <a:pt x="22" y="89"/>
                  </a:lnTo>
                  <a:lnTo>
                    <a:pt x="22" y="89"/>
                  </a:lnTo>
                  <a:lnTo>
                    <a:pt x="22" y="89"/>
                  </a:lnTo>
                  <a:close/>
                  <a:moveTo>
                    <a:pt x="59" y="74"/>
                  </a:moveTo>
                  <a:lnTo>
                    <a:pt x="55" y="74"/>
                  </a:lnTo>
                  <a:lnTo>
                    <a:pt x="55" y="78"/>
                  </a:lnTo>
                  <a:lnTo>
                    <a:pt x="59" y="78"/>
                  </a:lnTo>
                  <a:lnTo>
                    <a:pt x="59" y="78"/>
                  </a:lnTo>
                  <a:lnTo>
                    <a:pt x="59" y="78"/>
                  </a:lnTo>
                  <a:lnTo>
                    <a:pt x="59" y="74"/>
                  </a:lnTo>
                  <a:lnTo>
                    <a:pt x="59" y="74"/>
                  </a:lnTo>
                  <a:lnTo>
                    <a:pt x="59" y="74"/>
                  </a:lnTo>
                  <a:close/>
                  <a:moveTo>
                    <a:pt x="70" y="92"/>
                  </a:moveTo>
                  <a:lnTo>
                    <a:pt x="70" y="89"/>
                  </a:lnTo>
                  <a:lnTo>
                    <a:pt x="70" y="89"/>
                  </a:lnTo>
                  <a:lnTo>
                    <a:pt x="74" y="89"/>
                  </a:lnTo>
                  <a:lnTo>
                    <a:pt x="74" y="92"/>
                  </a:lnTo>
                  <a:lnTo>
                    <a:pt x="70" y="92"/>
                  </a:lnTo>
                  <a:lnTo>
                    <a:pt x="70" y="92"/>
                  </a:lnTo>
                  <a:lnTo>
                    <a:pt x="70" y="92"/>
                  </a:lnTo>
                  <a:close/>
                  <a:moveTo>
                    <a:pt x="74" y="85"/>
                  </a:moveTo>
                  <a:lnTo>
                    <a:pt x="70" y="89"/>
                  </a:lnTo>
                  <a:lnTo>
                    <a:pt x="70" y="85"/>
                  </a:lnTo>
                  <a:lnTo>
                    <a:pt x="70" y="81"/>
                  </a:lnTo>
                  <a:lnTo>
                    <a:pt x="70" y="81"/>
                  </a:lnTo>
                  <a:lnTo>
                    <a:pt x="74" y="81"/>
                  </a:lnTo>
                  <a:lnTo>
                    <a:pt x="74" y="81"/>
                  </a:lnTo>
                  <a:lnTo>
                    <a:pt x="74" y="81"/>
                  </a:lnTo>
                  <a:lnTo>
                    <a:pt x="74" y="85"/>
                  </a:lnTo>
                  <a:lnTo>
                    <a:pt x="74" y="85"/>
                  </a:lnTo>
                  <a:close/>
                  <a:moveTo>
                    <a:pt x="26" y="107"/>
                  </a:moveTo>
                  <a:lnTo>
                    <a:pt x="26" y="107"/>
                  </a:lnTo>
                  <a:lnTo>
                    <a:pt x="26" y="104"/>
                  </a:lnTo>
                  <a:lnTo>
                    <a:pt x="33" y="100"/>
                  </a:lnTo>
                  <a:lnTo>
                    <a:pt x="37" y="104"/>
                  </a:lnTo>
                  <a:lnTo>
                    <a:pt x="37" y="104"/>
                  </a:lnTo>
                  <a:lnTo>
                    <a:pt x="33" y="107"/>
                  </a:lnTo>
                  <a:lnTo>
                    <a:pt x="29" y="107"/>
                  </a:lnTo>
                  <a:lnTo>
                    <a:pt x="26" y="107"/>
                  </a:lnTo>
                  <a:lnTo>
                    <a:pt x="26" y="107"/>
                  </a:lnTo>
                  <a:close/>
                  <a:moveTo>
                    <a:pt x="0" y="18"/>
                  </a:moveTo>
                  <a:lnTo>
                    <a:pt x="0" y="18"/>
                  </a:lnTo>
                  <a:lnTo>
                    <a:pt x="3" y="18"/>
                  </a:lnTo>
                  <a:lnTo>
                    <a:pt x="7" y="18"/>
                  </a:lnTo>
                  <a:lnTo>
                    <a:pt x="3" y="18"/>
                  </a:lnTo>
                  <a:lnTo>
                    <a:pt x="11" y="26"/>
                  </a:lnTo>
                  <a:lnTo>
                    <a:pt x="15" y="29"/>
                  </a:lnTo>
                  <a:lnTo>
                    <a:pt x="18" y="29"/>
                  </a:lnTo>
                  <a:lnTo>
                    <a:pt x="18" y="33"/>
                  </a:lnTo>
                  <a:lnTo>
                    <a:pt x="18" y="33"/>
                  </a:lnTo>
                  <a:lnTo>
                    <a:pt x="22" y="37"/>
                  </a:lnTo>
                  <a:lnTo>
                    <a:pt x="15" y="37"/>
                  </a:lnTo>
                  <a:lnTo>
                    <a:pt x="15" y="33"/>
                  </a:lnTo>
                  <a:lnTo>
                    <a:pt x="11" y="37"/>
                  </a:lnTo>
                  <a:lnTo>
                    <a:pt x="11" y="37"/>
                  </a:lnTo>
                  <a:lnTo>
                    <a:pt x="7" y="40"/>
                  </a:lnTo>
                  <a:lnTo>
                    <a:pt x="15" y="44"/>
                  </a:lnTo>
                  <a:lnTo>
                    <a:pt x="15" y="44"/>
                  </a:lnTo>
                  <a:lnTo>
                    <a:pt x="18" y="44"/>
                  </a:lnTo>
                  <a:lnTo>
                    <a:pt x="18" y="52"/>
                  </a:lnTo>
                  <a:lnTo>
                    <a:pt x="18" y="52"/>
                  </a:lnTo>
                  <a:lnTo>
                    <a:pt x="22" y="52"/>
                  </a:lnTo>
                  <a:lnTo>
                    <a:pt x="22" y="59"/>
                  </a:lnTo>
                  <a:lnTo>
                    <a:pt x="18" y="59"/>
                  </a:lnTo>
                  <a:lnTo>
                    <a:pt x="18" y="63"/>
                  </a:lnTo>
                  <a:lnTo>
                    <a:pt x="22" y="63"/>
                  </a:lnTo>
                  <a:lnTo>
                    <a:pt x="22" y="66"/>
                  </a:lnTo>
                  <a:lnTo>
                    <a:pt x="18" y="66"/>
                  </a:lnTo>
                  <a:lnTo>
                    <a:pt x="18" y="70"/>
                  </a:lnTo>
                  <a:lnTo>
                    <a:pt x="22" y="74"/>
                  </a:lnTo>
                  <a:lnTo>
                    <a:pt x="18" y="74"/>
                  </a:lnTo>
                  <a:lnTo>
                    <a:pt x="22" y="81"/>
                  </a:lnTo>
                  <a:lnTo>
                    <a:pt x="26" y="81"/>
                  </a:lnTo>
                  <a:lnTo>
                    <a:pt x="26" y="85"/>
                  </a:lnTo>
                  <a:lnTo>
                    <a:pt x="26" y="85"/>
                  </a:lnTo>
                  <a:lnTo>
                    <a:pt x="26" y="89"/>
                  </a:lnTo>
                  <a:lnTo>
                    <a:pt x="29" y="85"/>
                  </a:lnTo>
                  <a:lnTo>
                    <a:pt x="29" y="81"/>
                  </a:lnTo>
                  <a:lnTo>
                    <a:pt x="29" y="85"/>
                  </a:lnTo>
                  <a:lnTo>
                    <a:pt x="33" y="81"/>
                  </a:lnTo>
                  <a:lnTo>
                    <a:pt x="40" y="74"/>
                  </a:lnTo>
                  <a:lnTo>
                    <a:pt x="44" y="74"/>
                  </a:lnTo>
                  <a:lnTo>
                    <a:pt x="44" y="78"/>
                  </a:lnTo>
                  <a:lnTo>
                    <a:pt x="44" y="74"/>
                  </a:lnTo>
                  <a:lnTo>
                    <a:pt x="48" y="74"/>
                  </a:lnTo>
                  <a:lnTo>
                    <a:pt x="48" y="78"/>
                  </a:lnTo>
                  <a:lnTo>
                    <a:pt x="52" y="74"/>
                  </a:lnTo>
                  <a:lnTo>
                    <a:pt x="55" y="78"/>
                  </a:lnTo>
                  <a:lnTo>
                    <a:pt x="55" y="74"/>
                  </a:lnTo>
                  <a:lnTo>
                    <a:pt x="55" y="74"/>
                  </a:lnTo>
                  <a:lnTo>
                    <a:pt x="59" y="70"/>
                  </a:lnTo>
                  <a:lnTo>
                    <a:pt x="63" y="70"/>
                  </a:lnTo>
                  <a:lnTo>
                    <a:pt x="66" y="66"/>
                  </a:lnTo>
                  <a:lnTo>
                    <a:pt x="66" y="63"/>
                  </a:lnTo>
                  <a:lnTo>
                    <a:pt x="66" y="63"/>
                  </a:lnTo>
                  <a:lnTo>
                    <a:pt x="66" y="52"/>
                  </a:lnTo>
                  <a:lnTo>
                    <a:pt x="66" y="52"/>
                  </a:lnTo>
                  <a:lnTo>
                    <a:pt x="63" y="52"/>
                  </a:lnTo>
                  <a:lnTo>
                    <a:pt x="63" y="48"/>
                  </a:lnTo>
                  <a:lnTo>
                    <a:pt x="63" y="40"/>
                  </a:lnTo>
                  <a:lnTo>
                    <a:pt x="59" y="37"/>
                  </a:lnTo>
                  <a:lnTo>
                    <a:pt x="59" y="29"/>
                  </a:lnTo>
                  <a:lnTo>
                    <a:pt x="48" y="18"/>
                  </a:lnTo>
                  <a:lnTo>
                    <a:pt x="40" y="11"/>
                  </a:lnTo>
                  <a:lnTo>
                    <a:pt x="33" y="0"/>
                  </a:lnTo>
                  <a:lnTo>
                    <a:pt x="29" y="3"/>
                  </a:lnTo>
                  <a:lnTo>
                    <a:pt x="18" y="3"/>
                  </a:lnTo>
                  <a:lnTo>
                    <a:pt x="11" y="11"/>
                  </a:lnTo>
                  <a:lnTo>
                    <a:pt x="3" y="11"/>
                  </a:lnTo>
                  <a:lnTo>
                    <a:pt x="0" y="15"/>
                  </a:lnTo>
                  <a:lnTo>
                    <a:pt x="0"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0" name="Freeform 14">
              <a:extLst>
                <a:ext uri="{FF2B5EF4-FFF2-40B4-BE49-F238E27FC236}">
                  <a16:creationId xmlns:a16="http://schemas.microsoft.com/office/drawing/2014/main" xmlns="" id="{41C2E7BF-A630-41C1-81C3-50D59E4A3167}"/>
                </a:ext>
              </a:extLst>
            </p:cNvPr>
            <p:cNvSpPr/>
            <p:nvPr/>
          </p:nvSpPr>
          <p:spPr bwMode="auto">
            <a:xfrm>
              <a:off x="8480955" y="2942917"/>
              <a:ext cx="139728" cy="212978"/>
            </a:xfrm>
            <a:custGeom>
              <a:avLst/>
              <a:gdLst>
                <a:gd name="T0" fmla="*/ 0 w 78"/>
                <a:gd name="T1" fmla="*/ 70 h 122"/>
                <a:gd name="T2" fmla="*/ 4 w 78"/>
                <a:gd name="T3" fmla="*/ 63 h 122"/>
                <a:gd name="T4" fmla="*/ 12 w 78"/>
                <a:gd name="T5" fmla="*/ 55 h 122"/>
                <a:gd name="T6" fmla="*/ 15 w 78"/>
                <a:gd name="T7" fmla="*/ 51 h 122"/>
                <a:gd name="T8" fmla="*/ 19 w 78"/>
                <a:gd name="T9" fmla="*/ 40 h 122"/>
                <a:gd name="T10" fmla="*/ 19 w 78"/>
                <a:gd name="T11" fmla="*/ 33 h 122"/>
                <a:gd name="T12" fmla="*/ 26 w 78"/>
                <a:gd name="T13" fmla="*/ 37 h 122"/>
                <a:gd name="T14" fmla="*/ 30 w 78"/>
                <a:gd name="T15" fmla="*/ 37 h 122"/>
                <a:gd name="T16" fmla="*/ 37 w 78"/>
                <a:gd name="T17" fmla="*/ 40 h 122"/>
                <a:gd name="T18" fmla="*/ 49 w 78"/>
                <a:gd name="T19" fmla="*/ 40 h 122"/>
                <a:gd name="T20" fmla="*/ 49 w 78"/>
                <a:gd name="T21" fmla="*/ 33 h 122"/>
                <a:gd name="T22" fmla="*/ 45 w 78"/>
                <a:gd name="T23" fmla="*/ 25 h 122"/>
                <a:gd name="T24" fmla="*/ 49 w 78"/>
                <a:gd name="T25" fmla="*/ 25 h 122"/>
                <a:gd name="T26" fmla="*/ 56 w 78"/>
                <a:gd name="T27" fmla="*/ 18 h 122"/>
                <a:gd name="T28" fmla="*/ 63 w 78"/>
                <a:gd name="T29" fmla="*/ 14 h 122"/>
                <a:gd name="T30" fmla="*/ 63 w 78"/>
                <a:gd name="T31" fmla="*/ 7 h 122"/>
                <a:gd name="T32" fmla="*/ 63 w 78"/>
                <a:gd name="T33" fmla="*/ 3 h 122"/>
                <a:gd name="T34" fmla="*/ 67 w 78"/>
                <a:gd name="T35" fmla="*/ 3 h 122"/>
                <a:gd name="T36" fmla="*/ 67 w 78"/>
                <a:gd name="T37" fmla="*/ 7 h 122"/>
                <a:gd name="T38" fmla="*/ 78 w 78"/>
                <a:gd name="T39" fmla="*/ 14 h 122"/>
                <a:gd name="T40" fmla="*/ 71 w 78"/>
                <a:gd name="T41" fmla="*/ 18 h 122"/>
                <a:gd name="T42" fmla="*/ 71 w 78"/>
                <a:gd name="T43" fmla="*/ 22 h 122"/>
                <a:gd name="T44" fmla="*/ 67 w 78"/>
                <a:gd name="T45" fmla="*/ 33 h 122"/>
                <a:gd name="T46" fmla="*/ 71 w 78"/>
                <a:gd name="T47" fmla="*/ 44 h 122"/>
                <a:gd name="T48" fmla="*/ 71 w 78"/>
                <a:gd name="T49" fmla="*/ 48 h 122"/>
                <a:gd name="T50" fmla="*/ 71 w 78"/>
                <a:gd name="T51" fmla="*/ 55 h 122"/>
                <a:gd name="T52" fmla="*/ 63 w 78"/>
                <a:gd name="T53" fmla="*/ 63 h 122"/>
                <a:gd name="T54" fmla="*/ 60 w 78"/>
                <a:gd name="T55" fmla="*/ 66 h 122"/>
                <a:gd name="T56" fmla="*/ 52 w 78"/>
                <a:gd name="T57" fmla="*/ 70 h 122"/>
                <a:gd name="T58" fmla="*/ 45 w 78"/>
                <a:gd name="T59" fmla="*/ 74 h 122"/>
                <a:gd name="T60" fmla="*/ 49 w 78"/>
                <a:gd name="T61" fmla="*/ 81 h 122"/>
                <a:gd name="T62" fmla="*/ 49 w 78"/>
                <a:gd name="T63" fmla="*/ 89 h 122"/>
                <a:gd name="T64" fmla="*/ 56 w 78"/>
                <a:gd name="T65" fmla="*/ 92 h 122"/>
                <a:gd name="T66" fmla="*/ 67 w 78"/>
                <a:gd name="T67" fmla="*/ 100 h 122"/>
                <a:gd name="T68" fmla="*/ 52 w 78"/>
                <a:gd name="T69" fmla="*/ 103 h 122"/>
                <a:gd name="T70" fmla="*/ 37 w 78"/>
                <a:gd name="T71" fmla="*/ 111 h 122"/>
                <a:gd name="T72" fmla="*/ 34 w 78"/>
                <a:gd name="T73" fmla="*/ 118 h 122"/>
                <a:gd name="T74" fmla="*/ 26 w 78"/>
                <a:gd name="T75" fmla="*/ 118 h 122"/>
                <a:gd name="T76" fmla="*/ 26 w 78"/>
                <a:gd name="T77" fmla="*/ 122 h 122"/>
                <a:gd name="T78" fmla="*/ 19 w 78"/>
                <a:gd name="T79" fmla="*/ 122 h 122"/>
                <a:gd name="T80" fmla="*/ 23 w 78"/>
                <a:gd name="T81" fmla="*/ 118 h 122"/>
                <a:gd name="T82" fmla="*/ 15 w 78"/>
                <a:gd name="T83" fmla="*/ 118 h 122"/>
                <a:gd name="T84" fmla="*/ 15 w 78"/>
                <a:gd name="T85" fmla="*/ 115 h 122"/>
                <a:gd name="T86" fmla="*/ 19 w 78"/>
                <a:gd name="T87" fmla="*/ 103 h 122"/>
                <a:gd name="T88" fmla="*/ 26 w 78"/>
                <a:gd name="T89" fmla="*/ 100 h 122"/>
                <a:gd name="T90" fmla="*/ 15 w 78"/>
                <a:gd name="T91" fmla="*/ 103 h 122"/>
                <a:gd name="T92" fmla="*/ 15 w 78"/>
                <a:gd name="T93" fmla="*/ 92 h 122"/>
                <a:gd name="T94" fmla="*/ 15 w 78"/>
                <a:gd name="T95" fmla="*/ 85 h 122"/>
                <a:gd name="T96" fmla="*/ 19 w 78"/>
                <a:gd name="T97" fmla="*/ 81 h 122"/>
                <a:gd name="T98" fmla="*/ 15 w 78"/>
                <a:gd name="T99" fmla="*/ 81 h 122"/>
                <a:gd name="T100" fmla="*/ 8 w 78"/>
                <a:gd name="T101" fmla="*/ 81 h 122"/>
                <a:gd name="T102" fmla="*/ 4 w 78"/>
                <a:gd name="T103" fmla="*/ 81 h 122"/>
                <a:gd name="T104" fmla="*/ 0 w 78"/>
                <a:gd name="T105" fmla="*/ 77 h 122"/>
                <a:gd name="T106" fmla="*/ 0 w 78"/>
                <a:gd name="T107" fmla="*/ 77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8" h="122">
                  <a:moveTo>
                    <a:pt x="0" y="77"/>
                  </a:moveTo>
                  <a:lnTo>
                    <a:pt x="0" y="70"/>
                  </a:lnTo>
                  <a:lnTo>
                    <a:pt x="4" y="66"/>
                  </a:lnTo>
                  <a:lnTo>
                    <a:pt x="4" y="63"/>
                  </a:lnTo>
                  <a:lnTo>
                    <a:pt x="4" y="59"/>
                  </a:lnTo>
                  <a:lnTo>
                    <a:pt x="12" y="55"/>
                  </a:lnTo>
                  <a:lnTo>
                    <a:pt x="12" y="51"/>
                  </a:lnTo>
                  <a:lnTo>
                    <a:pt x="15" y="51"/>
                  </a:lnTo>
                  <a:lnTo>
                    <a:pt x="19" y="44"/>
                  </a:lnTo>
                  <a:lnTo>
                    <a:pt x="19" y="40"/>
                  </a:lnTo>
                  <a:lnTo>
                    <a:pt x="19" y="40"/>
                  </a:lnTo>
                  <a:lnTo>
                    <a:pt x="19" y="33"/>
                  </a:lnTo>
                  <a:lnTo>
                    <a:pt x="23" y="29"/>
                  </a:lnTo>
                  <a:lnTo>
                    <a:pt x="26" y="37"/>
                  </a:lnTo>
                  <a:lnTo>
                    <a:pt x="30" y="37"/>
                  </a:lnTo>
                  <a:lnTo>
                    <a:pt x="30" y="37"/>
                  </a:lnTo>
                  <a:lnTo>
                    <a:pt x="34" y="37"/>
                  </a:lnTo>
                  <a:lnTo>
                    <a:pt x="37" y="40"/>
                  </a:lnTo>
                  <a:lnTo>
                    <a:pt x="45" y="37"/>
                  </a:lnTo>
                  <a:lnTo>
                    <a:pt x="49" y="40"/>
                  </a:lnTo>
                  <a:lnTo>
                    <a:pt x="52" y="33"/>
                  </a:lnTo>
                  <a:lnTo>
                    <a:pt x="49" y="33"/>
                  </a:lnTo>
                  <a:lnTo>
                    <a:pt x="49" y="29"/>
                  </a:lnTo>
                  <a:lnTo>
                    <a:pt x="45" y="25"/>
                  </a:lnTo>
                  <a:lnTo>
                    <a:pt x="45" y="25"/>
                  </a:lnTo>
                  <a:lnTo>
                    <a:pt x="49" y="25"/>
                  </a:lnTo>
                  <a:lnTo>
                    <a:pt x="56" y="22"/>
                  </a:lnTo>
                  <a:lnTo>
                    <a:pt x="56" y="18"/>
                  </a:lnTo>
                  <a:lnTo>
                    <a:pt x="60" y="14"/>
                  </a:lnTo>
                  <a:lnTo>
                    <a:pt x="63" y="14"/>
                  </a:lnTo>
                  <a:lnTo>
                    <a:pt x="63" y="11"/>
                  </a:lnTo>
                  <a:lnTo>
                    <a:pt x="63" y="7"/>
                  </a:lnTo>
                  <a:lnTo>
                    <a:pt x="63" y="7"/>
                  </a:lnTo>
                  <a:lnTo>
                    <a:pt x="63" y="3"/>
                  </a:lnTo>
                  <a:lnTo>
                    <a:pt x="63" y="0"/>
                  </a:lnTo>
                  <a:lnTo>
                    <a:pt x="67" y="3"/>
                  </a:lnTo>
                  <a:lnTo>
                    <a:pt x="67" y="7"/>
                  </a:lnTo>
                  <a:lnTo>
                    <a:pt x="67" y="7"/>
                  </a:lnTo>
                  <a:lnTo>
                    <a:pt x="74" y="11"/>
                  </a:lnTo>
                  <a:lnTo>
                    <a:pt x="78" y="14"/>
                  </a:lnTo>
                  <a:lnTo>
                    <a:pt x="78" y="14"/>
                  </a:lnTo>
                  <a:lnTo>
                    <a:pt x="71" y="18"/>
                  </a:lnTo>
                  <a:lnTo>
                    <a:pt x="71" y="18"/>
                  </a:lnTo>
                  <a:lnTo>
                    <a:pt x="71" y="22"/>
                  </a:lnTo>
                  <a:lnTo>
                    <a:pt x="67" y="29"/>
                  </a:lnTo>
                  <a:lnTo>
                    <a:pt x="67" y="33"/>
                  </a:lnTo>
                  <a:lnTo>
                    <a:pt x="71" y="37"/>
                  </a:lnTo>
                  <a:lnTo>
                    <a:pt x="71" y="44"/>
                  </a:lnTo>
                  <a:lnTo>
                    <a:pt x="74" y="48"/>
                  </a:lnTo>
                  <a:lnTo>
                    <a:pt x="71" y="48"/>
                  </a:lnTo>
                  <a:lnTo>
                    <a:pt x="67" y="51"/>
                  </a:lnTo>
                  <a:lnTo>
                    <a:pt x="71" y="55"/>
                  </a:lnTo>
                  <a:lnTo>
                    <a:pt x="60" y="63"/>
                  </a:lnTo>
                  <a:lnTo>
                    <a:pt x="63" y="63"/>
                  </a:lnTo>
                  <a:lnTo>
                    <a:pt x="60" y="66"/>
                  </a:lnTo>
                  <a:lnTo>
                    <a:pt x="60" y="66"/>
                  </a:lnTo>
                  <a:lnTo>
                    <a:pt x="56" y="66"/>
                  </a:lnTo>
                  <a:lnTo>
                    <a:pt x="52" y="70"/>
                  </a:lnTo>
                  <a:lnTo>
                    <a:pt x="52" y="74"/>
                  </a:lnTo>
                  <a:lnTo>
                    <a:pt x="45" y="74"/>
                  </a:lnTo>
                  <a:lnTo>
                    <a:pt x="45" y="77"/>
                  </a:lnTo>
                  <a:lnTo>
                    <a:pt x="49" y="81"/>
                  </a:lnTo>
                  <a:lnTo>
                    <a:pt x="45" y="85"/>
                  </a:lnTo>
                  <a:lnTo>
                    <a:pt x="49" y="89"/>
                  </a:lnTo>
                  <a:lnTo>
                    <a:pt x="52" y="89"/>
                  </a:lnTo>
                  <a:lnTo>
                    <a:pt x="56" y="92"/>
                  </a:lnTo>
                  <a:lnTo>
                    <a:pt x="67" y="96"/>
                  </a:lnTo>
                  <a:lnTo>
                    <a:pt x="67" y="100"/>
                  </a:lnTo>
                  <a:lnTo>
                    <a:pt x="63" y="103"/>
                  </a:lnTo>
                  <a:lnTo>
                    <a:pt x="52" y="103"/>
                  </a:lnTo>
                  <a:lnTo>
                    <a:pt x="45" y="111"/>
                  </a:lnTo>
                  <a:lnTo>
                    <a:pt x="37" y="111"/>
                  </a:lnTo>
                  <a:lnTo>
                    <a:pt x="34" y="115"/>
                  </a:lnTo>
                  <a:lnTo>
                    <a:pt x="34" y="118"/>
                  </a:lnTo>
                  <a:lnTo>
                    <a:pt x="30" y="115"/>
                  </a:lnTo>
                  <a:lnTo>
                    <a:pt x="26" y="118"/>
                  </a:lnTo>
                  <a:lnTo>
                    <a:pt x="30" y="118"/>
                  </a:lnTo>
                  <a:lnTo>
                    <a:pt x="26" y="122"/>
                  </a:lnTo>
                  <a:lnTo>
                    <a:pt x="23" y="122"/>
                  </a:lnTo>
                  <a:lnTo>
                    <a:pt x="19" y="122"/>
                  </a:lnTo>
                  <a:lnTo>
                    <a:pt x="19" y="122"/>
                  </a:lnTo>
                  <a:lnTo>
                    <a:pt x="23" y="118"/>
                  </a:lnTo>
                  <a:lnTo>
                    <a:pt x="19" y="115"/>
                  </a:lnTo>
                  <a:lnTo>
                    <a:pt x="15" y="118"/>
                  </a:lnTo>
                  <a:lnTo>
                    <a:pt x="15" y="118"/>
                  </a:lnTo>
                  <a:lnTo>
                    <a:pt x="15" y="115"/>
                  </a:lnTo>
                  <a:lnTo>
                    <a:pt x="15" y="107"/>
                  </a:lnTo>
                  <a:lnTo>
                    <a:pt x="19" y="103"/>
                  </a:lnTo>
                  <a:lnTo>
                    <a:pt x="23" y="103"/>
                  </a:lnTo>
                  <a:lnTo>
                    <a:pt x="26" y="100"/>
                  </a:lnTo>
                  <a:lnTo>
                    <a:pt x="23" y="103"/>
                  </a:lnTo>
                  <a:lnTo>
                    <a:pt x="15" y="103"/>
                  </a:lnTo>
                  <a:lnTo>
                    <a:pt x="15" y="100"/>
                  </a:lnTo>
                  <a:lnTo>
                    <a:pt x="15" y="92"/>
                  </a:lnTo>
                  <a:lnTo>
                    <a:pt x="19" y="89"/>
                  </a:lnTo>
                  <a:lnTo>
                    <a:pt x="15" y="85"/>
                  </a:lnTo>
                  <a:lnTo>
                    <a:pt x="19" y="85"/>
                  </a:lnTo>
                  <a:lnTo>
                    <a:pt x="19" y="81"/>
                  </a:lnTo>
                  <a:lnTo>
                    <a:pt x="19" y="81"/>
                  </a:lnTo>
                  <a:lnTo>
                    <a:pt x="15" y="81"/>
                  </a:lnTo>
                  <a:lnTo>
                    <a:pt x="12" y="85"/>
                  </a:lnTo>
                  <a:lnTo>
                    <a:pt x="8" y="81"/>
                  </a:lnTo>
                  <a:lnTo>
                    <a:pt x="4" y="81"/>
                  </a:lnTo>
                  <a:lnTo>
                    <a:pt x="4" y="81"/>
                  </a:lnTo>
                  <a:lnTo>
                    <a:pt x="4" y="85"/>
                  </a:lnTo>
                  <a:lnTo>
                    <a:pt x="0" y="77"/>
                  </a:lnTo>
                  <a:lnTo>
                    <a:pt x="0" y="77"/>
                  </a:lnTo>
                  <a:lnTo>
                    <a:pt x="0" y="7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1" name="Freeform 15">
              <a:extLst>
                <a:ext uri="{FF2B5EF4-FFF2-40B4-BE49-F238E27FC236}">
                  <a16:creationId xmlns:a16="http://schemas.microsoft.com/office/drawing/2014/main" xmlns="" id="{60E22ECE-5415-4AD4-AE83-0C6E72E6E156}"/>
                </a:ext>
              </a:extLst>
            </p:cNvPr>
            <p:cNvSpPr/>
            <p:nvPr/>
          </p:nvSpPr>
          <p:spPr bwMode="auto">
            <a:xfrm>
              <a:off x="7347007" y="2670585"/>
              <a:ext cx="910024" cy="375330"/>
            </a:xfrm>
            <a:custGeom>
              <a:avLst/>
              <a:gdLst>
                <a:gd name="T0" fmla="*/ 19 w 508"/>
                <a:gd name="T1" fmla="*/ 66 h 215"/>
                <a:gd name="T2" fmla="*/ 30 w 508"/>
                <a:gd name="T3" fmla="*/ 52 h 215"/>
                <a:gd name="T4" fmla="*/ 37 w 508"/>
                <a:gd name="T5" fmla="*/ 44 h 215"/>
                <a:gd name="T6" fmla="*/ 60 w 508"/>
                <a:gd name="T7" fmla="*/ 37 h 215"/>
                <a:gd name="T8" fmla="*/ 71 w 508"/>
                <a:gd name="T9" fmla="*/ 41 h 215"/>
                <a:gd name="T10" fmla="*/ 89 w 508"/>
                <a:gd name="T11" fmla="*/ 41 h 215"/>
                <a:gd name="T12" fmla="*/ 108 w 508"/>
                <a:gd name="T13" fmla="*/ 55 h 215"/>
                <a:gd name="T14" fmla="*/ 126 w 508"/>
                <a:gd name="T15" fmla="*/ 52 h 215"/>
                <a:gd name="T16" fmla="*/ 145 w 508"/>
                <a:gd name="T17" fmla="*/ 52 h 215"/>
                <a:gd name="T18" fmla="*/ 148 w 508"/>
                <a:gd name="T19" fmla="*/ 33 h 215"/>
                <a:gd name="T20" fmla="*/ 137 w 508"/>
                <a:gd name="T21" fmla="*/ 18 h 215"/>
                <a:gd name="T22" fmla="*/ 148 w 508"/>
                <a:gd name="T23" fmla="*/ 7 h 215"/>
                <a:gd name="T24" fmla="*/ 159 w 508"/>
                <a:gd name="T25" fmla="*/ 3 h 215"/>
                <a:gd name="T26" fmla="*/ 182 w 508"/>
                <a:gd name="T27" fmla="*/ 7 h 215"/>
                <a:gd name="T28" fmla="*/ 200 w 508"/>
                <a:gd name="T29" fmla="*/ 11 h 215"/>
                <a:gd name="T30" fmla="*/ 208 w 508"/>
                <a:gd name="T31" fmla="*/ 26 h 215"/>
                <a:gd name="T32" fmla="*/ 219 w 508"/>
                <a:gd name="T33" fmla="*/ 33 h 215"/>
                <a:gd name="T34" fmla="*/ 237 w 508"/>
                <a:gd name="T35" fmla="*/ 37 h 215"/>
                <a:gd name="T36" fmla="*/ 259 w 508"/>
                <a:gd name="T37" fmla="*/ 29 h 215"/>
                <a:gd name="T38" fmla="*/ 285 w 508"/>
                <a:gd name="T39" fmla="*/ 33 h 215"/>
                <a:gd name="T40" fmla="*/ 308 w 508"/>
                <a:gd name="T41" fmla="*/ 44 h 215"/>
                <a:gd name="T42" fmla="*/ 330 w 508"/>
                <a:gd name="T43" fmla="*/ 48 h 215"/>
                <a:gd name="T44" fmla="*/ 356 w 508"/>
                <a:gd name="T45" fmla="*/ 48 h 215"/>
                <a:gd name="T46" fmla="*/ 378 w 508"/>
                <a:gd name="T47" fmla="*/ 37 h 215"/>
                <a:gd name="T48" fmla="*/ 393 w 508"/>
                <a:gd name="T49" fmla="*/ 26 h 215"/>
                <a:gd name="T50" fmla="*/ 408 w 508"/>
                <a:gd name="T51" fmla="*/ 18 h 215"/>
                <a:gd name="T52" fmla="*/ 422 w 508"/>
                <a:gd name="T53" fmla="*/ 26 h 215"/>
                <a:gd name="T54" fmla="*/ 437 w 508"/>
                <a:gd name="T55" fmla="*/ 48 h 215"/>
                <a:gd name="T56" fmla="*/ 445 w 508"/>
                <a:gd name="T57" fmla="*/ 74 h 215"/>
                <a:gd name="T58" fmla="*/ 471 w 508"/>
                <a:gd name="T59" fmla="*/ 66 h 215"/>
                <a:gd name="T60" fmla="*/ 496 w 508"/>
                <a:gd name="T61" fmla="*/ 70 h 215"/>
                <a:gd name="T62" fmla="*/ 504 w 508"/>
                <a:gd name="T63" fmla="*/ 89 h 215"/>
                <a:gd name="T64" fmla="*/ 496 w 508"/>
                <a:gd name="T65" fmla="*/ 92 h 215"/>
                <a:gd name="T66" fmla="*/ 474 w 508"/>
                <a:gd name="T67" fmla="*/ 100 h 215"/>
                <a:gd name="T68" fmla="*/ 467 w 508"/>
                <a:gd name="T69" fmla="*/ 104 h 215"/>
                <a:gd name="T70" fmla="*/ 452 w 508"/>
                <a:gd name="T71" fmla="*/ 126 h 215"/>
                <a:gd name="T72" fmla="*/ 430 w 508"/>
                <a:gd name="T73" fmla="*/ 133 h 215"/>
                <a:gd name="T74" fmla="*/ 415 w 508"/>
                <a:gd name="T75" fmla="*/ 137 h 215"/>
                <a:gd name="T76" fmla="*/ 393 w 508"/>
                <a:gd name="T77" fmla="*/ 148 h 215"/>
                <a:gd name="T78" fmla="*/ 404 w 508"/>
                <a:gd name="T79" fmla="*/ 163 h 215"/>
                <a:gd name="T80" fmla="*/ 382 w 508"/>
                <a:gd name="T81" fmla="*/ 189 h 215"/>
                <a:gd name="T82" fmla="*/ 352 w 508"/>
                <a:gd name="T83" fmla="*/ 196 h 215"/>
                <a:gd name="T84" fmla="*/ 311 w 508"/>
                <a:gd name="T85" fmla="*/ 215 h 215"/>
                <a:gd name="T86" fmla="*/ 289 w 508"/>
                <a:gd name="T87" fmla="*/ 215 h 215"/>
                <a:gd name="T88" fmla="*/ 248 w 508"/>
                <a:gd name="T89" fmla="*/ 196 h 215"/>
                <a:gd name="T90" fmla="*/ 215 w 508"/>
                <a:gd name="T91" fmla="*/ 200 h 215"/>
                <a:gd name="T92" fmla="*/ 167 w 508"/>
                <a:gd name="T93" fmla="*/ 200 h 215"/>
                <a:gd name="T94" fmla="*/ 152 w 508"/>
                <a:gd name="T95" fmla="*/ 178 h 215"/>
                <a:gd name="T96" fmla="*/ 145 w 508"/>
                <a:gd name="T97" fmla="*/ 170 h 215"/>
                <a:gd name="T98" fmla="*/ 122 w 508"/>
                <a:gd name="T99" fmla="*/ 163 h 215"/>
                <a:gd name="T100" fmla="*/ 100 w 508"/>
                <a:gd name="T101" fmla="*/ 156 h 215"/>
                <a:gd name="T102" fmla="*/ 63 w 508"/>
                <a:gd name="T103" fmla="*/ 148 h 215"/>
                <a:gd name="T104" fmla="*/ 67 w 508"/>
                <a:gd name="T105" fmla="*/ 133 h 215"/>
                <a:gd name="T106" fmla="*/ 60 w 508"/>
                <a:gd name="T107" fmla="*/ 118 h 215"/>
                <a:gd name="T108" fmla="*/ 52 w 508"/>
                <a:gd name="T109" fmla="*/ 107 h 215"/>
                <a:gd name="T110" fmla="*/ 37 w 508"/>
                <a:gd name="T111" fmla="*/ 104 h 215"/>
                <a:gd name="T112" fmla="*/ 26 w 508"/>
                <a:gd name="T113" fmla="*/ 100 h 215"/>
                <a:gd name="T114" fmla="*/ 19 w 508"/>
                <a:gd name="T115" fmla="*/ 96 h 215"/>
                <a:gd name="T116" fmla="*/ 4 w 508"/>
                <a:gd name="T117" fmla="*/ 85 h 215"/>
                <a:gd name="T118" fmla="*/ 0 w 508"/>
                <a:gd name="T119" fmla="*/ 81 h 2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508" h="215">
                  <a:moveTo>
                    <a:pt x="0" y="78"/>
                  </a:moveTo>
                  <a:lnTo>
                    <a:pt x="4" y="70"/>
                  </a:lnTo>
                  <a:lnTo>
                    <a:pt x="8" y="70"/>
                  </a:lnTo>
                  <a:lnTo>
                    <a:pt x="15" y="70"/>
                  </a:lnTo>
                  <a:lnTo>
                    <a:pt x="15" y="70"/>
                  </a:lnTo>
                  <a:lnTo>
                    <a:pt x="19" y="66"/>
                  </a:lnTo>
                  <a:lnTo>
                    <a:pt x="22" y="63"/>
                  </a:lnTo>
                  <a:lnTo>
                    <a:pt x="22" y="63"/>
                  </a:lnTo>
                  <a:lnTo>
                    <a:pt x="22" y="59"/>
                  </a:lnTo>
                  <a:lnTo>
                    <a:pt x="30" y="55"/>
                  </a:lnTo>
                  <a:lnTo>
                    <a:pt x="30" y="55"/>
                  </a:lnTo>
                  <a:lnTo>
                    <a:pt x="30" y="52"/>
                  </a:lnTo>
                  <a:lnTo>
                    <a:pt x="34" y="52"/>
                  </a:lnTo>
                  <a:lnTo>
                    <a:pt x="37" y="48"/>
                  </a:lnTo>
                  <a:lnTo>
                    <a:pt x="37" y="48"/>
                  </a:lnTo>
                  <a:lnTo>
                    <a:pt x="37" y="44"/>
                  </a:lnTo>
                  <a:lnTo>
                    <a:pt x="37" y="44"/>
                  </a:lnTo>
                  <a:lnTo>
                    <a:pt x="37" y="44"/>
                  </a:lnTo>
                  <a:lnTo>
                    <a:pt x="41" y="44"/>
                  </a:lnTo>
                  <a:lnTo>
                    <a:pt x="45" y="44"/>
                  </a:lnTo>
                  <a:lnTo>
                    <a:pt x="45" y="41"/>
                  </a:lnTo>
                  <a:lnTo>
                    <a:pt x="48" y="37"/>
                  </a:lnTo>
                  <a:lnTo>
                    <a:pt x="56" y="37"/>
                  </a:lnTo>
                  <a:lnTo>
                    <a:pt x="60" y="37"/>
                  </a:lnTo>
                  <a:lnTo>
                    <a:pt x="60" y="37"/>
                  </a:lnTo>
                  <a:lnTo>
                    <a:pt x="63" y="37"/>
                  </a:lnTo>
                  <a:lnTo>
                    <a:pt x="67" y="37"/>
                  </a:lnTo>
                  <a:lnTo>
                    <a:pt x="67" y="37"/>
                  </a:lnTo>
                  <a:lnTo>
                    <a:pt x="71" y="37"/>
                  </a:lnTo>
                  <a:lnTo>
                    <a:pt x="71" y="41"/>
                  </a:lnTo>
                  <a:lnTo>
                    <a:pt x="71" y="41"/>
                  </a:lnTo>
                  <a:lnTo>
                    <a:pt x="74" y="41"/>
                  </a:lnTo>
                  <a:lnTo>
                    <a:pt x="78" y="41"/>
                  </a:lnTo>
                  <a:lnTo>
                    <a:pt x="82" y="41"/>
                  </a:lnTo>
                  <a:lnTo>
                    <a:pt x="82" y="41"/>
                  </a:lnTo>
                  <a:lnTo>
                    <a:pt x="89" y="41"/>
                  </a:lnTo>
                  <a:lnTo>
                    <a:pt x="89" y="41"/>
                  </a:lnTo>
                  <a:lnTo>
                    <a:pt x="89" y="44"/>
                  </a:lnTo>
                  <a:lnTo>
                    <a:pt x="89" y="44"/>
                  </a:lnTo>
                  <a:lnTo>
                    <a:pt x="97" y="52"/>
                  </a:lnTo>
                  <a:lnTo>
                    <a:pt x="100" y="52"/>
                  </a:lnTo>
                  <a:lnTo>
                    <a:pt x="108" y="55"/>
                  </a:lnTo>
                  <a:lnTo>
                    <a:pt x="108" y="55"/>
                  </a:lnTo>
                  <a:lnTo>
                    <a:pt x="111" y="52"/>
                  </a:lnTo>
                  <a:lnTo>
                    <a:pt x="115" y="52"/>
                  </a:lnTo>
                  <a:lnTo>
                    <a:pt x="119" y="52"/>
                  </a:lnTo>
                  <a:lnTo>
                    <a:pt x="122" y="52"/>
                  </a:lnTo>
                  <a:lnTo>
                    <a:pt x="126" y="52"/>
                  </a:lnTo>
                  <a:lnTo>
                    <a:pt x="126" y="52"/>
                  </a:lnTo>
                  <a:lnTo>
                    <a:pt x="134" y="52"/>
                  </a:lnTo>
                  <a:lnTo>
                    <a:pt x="137" y="52"/>
                  </a:lnTo>
                  <a:lnTo>
                    <a:pt x="141" y="52"/>
                  </a:lnTo>
                  <a:lnTo>
                    <a:pt x="141" y="52"/>
                  </a:lnTo>
                  <a:lnTo>
                    <a:pt x="145" y="52"/>
                  </a:lnTo>
                  <a:lnTo>
                    <a:pt x="148" y="52"/>
                  </a:lnTo>
                  <a:lnTo>
                    <a:pt x="152" y="48"/>
                  </a:lnTo>
                  <a:lnTo>
                    <a:pt x="152" y="44"/>
                  </a:lnTo>
                  <a:lnTo>
                    <a:pt x="148" y="44"/>
                  </a:lnTo>
                  <a:lnTo>
                    <a:pt x="148" y="41"/>
                  </a:lnTo>
                  <a:lnTo>
                    <a:pt x="148" y="33"/>
                  </a:lnTo>
                  <a:lnTo>
                    <a:pt x="148" y="33"/>
                  </a:lnTo>
                  <a:lnTo>
                    <a:pt x="145" y="29"/>
                  </a:lnTo>
                  <a:lnTo>
                    <a:pt x="145" y="29"/>
                  </a:lnTo>
                  <a:lnTo>
                    <a:pt x="137" y="29"/>
                  </a:lnTo>
                  <a:lnTo>
                    <a:pt x="137" y="26"/>
                  </a:lnTo>
                  <a:lnTo>
                    <a:pt x="137" y="18"/>
                  </a:lnTo>
                  <a:lnTo>
                    <a:pt x="141" y="15"/>
                  </a:lnTo>
                  <a:lnTo>
                    <a:pt x="141" y="11"/>
                  </a:lnTo>
                  <a:lnTo>
                    <a:pt x="141" y="7"/>
                  </a:lnTo>
                  <a:lnTo>
                    <a:pt x="145" y="7"/>
                  </a:lnTo>
                  <a:lnTo>
                    <a:pt x="148" y="7"/>
                  </a:lnTo>
                  <a:lnTo>
                    <a:pt x="148" y="7"/>
                  </a:lnTo>
                  <a:lnTo>
                    <a:pt x="148" y="3"/>
                  </a:lnTo>
                  <a:lnTo>
                    <a:pt x="148" y="0"/>
                  </a:lnTo>
                  <a:lnTo>
                    <a:pt x="148" y="0"/>
                  </a:lnTo>
                  <a:lnTo>
                    <a:pt x="152" y="0"/>
                  </a:lnTo>
                  <a:lnTo>
                    <a:pt x="156" y="0"/>
                  </a:lnTo>
                  <a:lnTo>
                    <a:pt x="159" y="3"/>
                  </a:lnTo>
                  <a:lnTo>
                    <a:pt x="163" y="3"/>
                  </a:lnTo>
                  <a:lnTo>
                    <a:pt x="163" y="3"/>
                  </a:lnTo>
                  <a:lnTo>
                    <a:pt x="167" y="7"/>
                  </a:lnTo>
                  <a:lnTo>
                    <a:pt x="171" y="7"/>
                  </a:lnTo>
                  <a:lnTo>
                    <a:pt x="178" y="7"/>
                  </a:lnTo>
                  <a:lnTo>
                    <a:pt x="182" y="7"/>
                  </a:lnTo>
                  <a:lnTo>
                    <a:pt x="182" y="11"/>
                  </a:lnTo>
                  <a:lnTo>
                    <a:pt x="185" y="11"/>
                  </a:lnTo>
                  <a:lnTo>
                    <a:pt x="189" y="11"/>
                  </a:lnTo>
                  <a:lnTo>
                    <a:pt x="193" y="11"/>
                  </a:lnTo>
                  <a:lnTo>
                    <a:pt x="197" y="11"/>
                  </a:lnTo>
                  <a:lnTo>
                    <a:pt x="200" y="11"/>
                  </a:lnTo>
                  <a:lnTo>
                    <a:pt x="200" y="15"/>
                  </a:lnTo>
                  <a:lnTo>
                    <a:pt x="200" y="15"/>
                  </a:lnTo>
                  <a:lnTo>
                    <a:pt x="204" y="18"/>
                  </a:lnTo>
                  <a:lnTo>
                    <a:pt x="204" y="22"/>
                  </a:lnTo>
                  <a:lnTo>
                    <a:pt x="204" y="22"/>
                  </a:lnTo>
                  <a:lnTo>
                    <a:pt x="208" y="26"/>
                  </a:lnTo>
                  <a:lnTo>
                    <a:pt x="208" y="29"/>
                  </a:lnTo>
                  <a:lnTo>
                    <a:pt x="208" y="29"/>
                  </a:lnTo>
                  <a:lnTo>
                    <a:pt x="211" y="29"/>
                  </a:lnTo>
                  <a:lnTo>
                    <a:pt x="215" y="33"/>
                  </a:lnTo>
                  <a:lnTo>
                    <a:pt x="215" y="33"/>
                  </a:lnTo>
                  <a:lnTo>
                    <a:pt x="219" y="33"/>
                  </a:lnTo>
                  <a:lnTo>
                    <a:pt x="226" y="37"/>
                  </a:lnTo>
                  <a:lnTo>
                    <a:pt x="226" y="37"/>
                  </a:lnTo>
                  <a:lnTo>
                    <a:pt x="230" y="37"/>
                  </a:lnTo>
                  <a:lnTo>
                    <a:pt x="234" y="37"/>
                  </a:lnTo>
                  <a:lnTo>
                    <a:pt x="234" y="37"/>
                  </a:lnTo>
                  <a:lnTo>
                    <a:pt x="237" y="37"/>
                  </a:lnTo>
                  <a:lnTo>
                    <a:pt x="241" y="37"/>
                  </a:lnTo>
                  <a:lnTo>
                    <a:pt x="241" y="37"/>
                  </a:lnTo>
                  <a:lnTo>
                    <a:pt x="245" y="33"/>
                  </a:lnTo>
                  <a:lnTo>
                    <a:pt x="248" y="29"/>
                  </a:lnTo>
                  <a:lnTo>
                    <a:pt x="256" y="29"/>
                  </a:lnTo>
                  <a:lnTo>
                    <a:pt x="259" y="29"/>
                  </a:lnTo>
                  <a:lnTo>
                    <a:pt x="263" y="29"/>
                  </a:lnTo>
                  <a:lnTo>
                    <a:pt x="267" y="29"/>
                  </a:lnTo>
                  <a:lnTo>
                    <a:pt x="271" y="29"/>
                  </a:lnTo>
                  <a:lnTo>
                    <a:pt x="278" y="29"/>
                  </a:lnTo>
                  <a:lnTo>
                    <a:pt x="282" y="29"/>
                  </a:lnTo>
                  <a:lnTo>
                    <a:pt x="285" y="33"/>
                  </a:lnTo>
                  <a:lnTo>
                    <a:pt x="293" y="37"/>
                  </a:lnTo>
                  <a:lnTo>
                    <a:pt x="296" y="37"/>
                  </a:lnTo>
                  <a:lnTo>
                    <a:pt x="300" y="37"/>
                  </a:lnTo>
                  <a:lnTo>
                    <a:pt x="300" y="37"/>
                  </a:lnTo>
                  <a:lnTo>
                    <a:pt x="304" y="41"/>
                  </a:lnTo>
                  <a:lnTo>
                    <a:pt x="308" y="44"/>
                  </a:lnTo>
                  <a:lnTo>
                    <a:pt x="308" y="44"/>
                  </a:lnTo>
                  <a:lnTo>
                    <a:pt x="311" y="44"/>
                  </a:lnTo>
                  <a:lnTo>
                    <a:pt x="315" y="48"/>
                  </a:lnTo>
                  <a:lnTo>
                    <a:pt x="315" y="48"/>
                  </a:lnTo>
                  <a:lnTo>
                    <a:pt x="322" y="48"/>
                  </a:lnTo>
                  <a:lnTo>
                    <a:pt x="330" y="48"/>
                  </a:lnTo>
                  <a:lnTo>
                    <a:pt x="341" y="48"/>
                  </a:lnTo>
                  <a:lnTo>
                    <a:pt x="345" y="48"/>
                  </a:lnTo>
                  <a:lnTo>
                    <a:pt x="345" y="48"/>
                  </a:lnTo>
                  <a:lnTo>
                    <a:pt x="348" y="48"/>
                  </a:lnTo>
                  <a:lnTo>
                    <a:pt x="352" y="48"/>
                  </a:lnTo>
                  <a:lnTo>
                    <a:pt x="356" y="48"/>
                  </a:lnTo>
                  <a:lnTo>
                    <a:pt x="356" y="44"/>
                  </a:lnTo>
                  <a:lnTo>
                    <a:pt x="363" y="41"/>
                  </a:lnTo>
                  <a:lnTo>
                    <a:pt x="367" y="41"/>
                  </a:lnTo>
                  <a:lnTo>
                    <a:pt x="371" y="41"/>
                  </a:lnTo>
                  <a:lnTo>
                    <a:pt x="371" y="37"/>
                  </a:lnTo>
                  <a:lnTo>
                    <a:pt x="378" y="37"/>
                  </a:lnTo>
                  <a:lnTo>
                    <a:pt x="382" y="37"/>
                  </a:lnTo>
                  <a:lnTo>
                    <a:pt x="385" y="33"/>
                  </a:lnTo>
                  <a:lnTo>
                    <a:pt x="385" y="33"/>
                  </a:lnTo>
                  <a:lnTo>
                    <a:pt x="385" y="29"/>
                  </a:lnTo>
                  <a:lnTo>
                    <a:pt x="389" y="26"/>
                  </a:lnTo>
                  <a:lnTo>
                    <a:pt x="393" y="26"/>
                  </a:lnTo>
                  <a:lnTo>
                    <a:pt x="393" y="22"/>
                  </a:lnTo>
                  <a:lnTo>
                    <a:pt x="396" y="18"/>
                  </a:lnTo>
                  <a:lnTo>
                    <a:pt x="400" y="18"/>
                  </a:lnTo>
                  <a:lnTo>
                    <a:pt x="400" y="22"/>
                  </a:lnTo>
                  <a:lnTo>
                    <a:pt x="404" y="18"/>
                  </a:lnTo>
                  <a:lnTo>
                    <a:pt x="408" y="18"/>
                  </a:lnTo>
                  <a:lnTo>
                    <a:pt x="411" y="22"/>
                  </a:lnTo>
                  <a:lnTo>
                    <a:pt x="415" y="26"/>
                  </a:lnTo>
                  <a:lnTo>
                    <a:pt x="415" y="26"/>
                  </a:lnTo>
                  <a:lnTo>
                    <a:pt x="419" y="26"/>
                  </a:lnTo>
                  <a:lnTo>
                    <a:pt x="419" y="26"/>
                  </a:lnTo>
                  <a:lnTo>
                    <a:pt x="422" y="26"/>
                  </a:lnTo>
                  <a:lnTo>
                    <a:pt x="426" y="22"/>
                  </a:lnTo>
                  <a:lnTo>
                    <a:pt x="426" y="22"/>
                  </a:lnTo>
                  <a:lnTo>
                    <a:pt x="433" y="22"/>
                  </a:lnTo>
                  <a:lnTo>
                    <a:pt x="437" y="22"/>
                  </a:lnTo>
                  <a:lnTo>
                    <a:pt x="441" y="26"/>
                  </a:lnTo>
                  <a:lnTo>
                    <a:pt x="437" y="48"/>
                  </a:lnTo>
                  <a:lnTo>
                    <a:pt x="437" y="52"/>
                  </a:lnTo>
                  <a:lnTo>
                    <a:pt x="437" y="55"/>
                  </a:lnTo>
                  <a:lnTo>
                    <a:pt x="437" y="59"/>
                  </a:lnTo>
                  <a:lnTo>
                    <a:pt x="433" y="66"/>
                  </a:lnTo>
                  <a:lnTo>
                    <a:pt x="437" y="70"/>
                  </a:lnTo>
                  <a:lnTo>
                    <a:pt x="445" y="74"/>
                  </a:lnTo>
                  <a:lnTo>
                    <a:pt x="452" y="70"/>
                  </a:lnTo>
                  <a:lnTo>
                    <a:pt x="456" y="70"/>
                  </a:lnTo>
                  <a:lnTo>
                    <a:pt x="463" y="70"/>
                  </a:lnTo>
                  <a:lnTo>
                    <a:pt x="467" y="74"/>
                  </a:lnTo>
                  <a:lnTo>
                    <a:pt x="471" y="70"/>
                  </a:lnTo>
                  <a:lnTo>
                    <a:pt x="471" y="66"/>
                  </a:lnTo>
                  <a:lnTo>
                    <a:pt x="471" y="63"/>
                  </a:lnTo>
                  <a:lnTo>
                    <a:pt x="474" y="63"/>
                  </a:lnTo>
                  <a:lnTo>
                    <a:pt x="478" y="59"/>
                  </a:lnTo>
                  <a:lnTo>
                    <a:pt x="485" y="63"/>
                  </a:lnTo>
                  <a:lnTo>
                    <a:pt x="489" y="66"/>
                  </a:lnTo>
                  <a:lnTo>
                    <a:pt x="496" y="70"/>
                  </a:lnTo>
                  <a:lnTo>
                    <a:pt x="500" y="78"/>
                  </a:lnTo>
                  <a:lnTo>
                    <a:pt x="504" y="81"/>
                  </a:lnTo>
                  <a:lnTo>
                    <a:pt x="508" y="85"/>
                  </a:lnTo>
                  <a:lnTo>
                    <a:pt x="508" y="85"/>
                  </a:lnTo>
                  <a:lnTo>
                    <a:pt x="508" y="89"/>
                  </a:lnTo>
                  <a:lnTo>
                    <a:pt x="504" y="89"/>
                  </a:lnTo>
                  <a:lnTo>
                    <a:pt x="504" y="92"/>
                  </a:lnTo>
                  <a:lnTo>
                    <a:pt x="504" y="92"/>
                  </a:lnTo>
                  <a:lnTo>
                    <a:pt x="500" y="92"/>
                  </a:lnTo>
                  <a:lnTo>
                    <a:pt x="500" y="92"/>
                  </a:lnTo>
                  <a:lnTo>
                    <a:pt x="496" y="92"/>
                  </a:lnTo>
                  <a:lnTo>
                    <a:pt x="496" y="92"/>
                  </a:lnTo>
                  <a:lnTo>
                    <a:pt x="489" y="92"/>
                  </a:lnTo>
                  <a:lnTo>
                    <a:pt x="489" y="92"/>
                  </a:lnTo>
                  <a:lnTo>
                    <a:pt x="485" y="96"/>
                  </a:lnTo>
                  <a:lnTo>
                    <a:pt x="482" y="100"/>
                  </a:lnTo>
                  <a:lnTo>
                    <a:pt x="478" y="100"/>
                  </a:lnTo>
                  <a:lnTo>
                    <a:pt x="474" y="100"/>
                  </a:lnTo>
                  <a:lnTo>
                    <a:pt x="474" y="100"/>
                  </a:lnTo>
                  <a:lnTo>
                    <a:pt x="474" y="104"/>
                  </a:lnTo>
                  <a:lnTo>
                    <a:pt x="471" y="104"/>
                  </a:lnTo>
                  <a:lnTo>
                    <a:pt x="471" y="104"/>
                  </a:lnTo>
                  <a:lnTo>
                    <a:pt x="467" y="104"/>
                  </a:lnTo>
                  <a:lnTo>
                    <a:pt x="467" y="104"/>
                  </a:lnTo>
                  <a:lnTo>
                    <a:pt x="463" y="111"/>
                  </a:lnTo>
                  <a:lnTo>
                    <a:pt x="463" y="115"/>
                  </a:lnTo>
                  <a:lnTo>
                    <a:pt x="463" y="118"/>
                  </a:lnTo>
                  <a:lnTo>
                    <a:pt x="463" y="118"/>
                  </a:lnTo>
                  <a:lnTo>
                    <a:pt x="459" y="118"/>
                  </a:lnTo>
                  <a:lnTo>
                    <a:pt x="452" y="126"/>
                  </a:lnTo>
                  <a:lnTo>
                    <a:pt x="448" y="126"/>
                  </a:lnTo>
                  <a:lnTo>
                    <a:pt x="441" y="122"/>
                  </a:lnTo>
                  <a:lnTo>
                    <a:pt x="441" y="126"/>
                  </a:lnTo>
                  <a:lnTo>
                    <a:pt x="437" y="130"/>
                  </a:lnTo>
                  <a:lnTo>
                    <a:pt x="433" y="133"/>
                  </a:lnTo>
                  <a:lnTo>
                    <a:pt x="430" y="133"/>
                  </a:lnTo>
                  <a:lnTo>
                    <a:pt x="430" y="137"/>
                  </a:lnTo>
                  <a:lnTo>
                    <a:pt x="426" y="141"/>
                  </a:lnTo>
                  <a:lnTo>
                    <a:pt x="426" y="141"/>
                  </a:lnTo>
                  <a:lnTo>
                    <a:pt x="422" y="137"/>
                  </a:lnTo>
                  <a:lnTo>
                    <a:pt x="419" y="137"/>
                  </a:lnTo>
                  <a:lnTo>
                    <a:pt x="415" y="137"/>
                  </a:lnTo>
                  <a:lnTo>
                    <a:pt x="411" y="133"/>
                  </a:lnTo>
                  <a:lnTo>
                    <a:pt x="404" y="133"/>
                  </a:lnTo>
                  <a:lnTo>
                    <a:pt x="400" y="133"/>
                  </a:lnTo>
                  <a:lnTo>
                    <a:pt x="396" y="137"/>
                  </a:lnTo>
                  <a:lnTo>
                    <a:pt x="393" y="141"/>
                  </a:lnTo>
                  <a:lnTo>
                    <a:pt x="393" y="148"/>
                  </a:lnTo>
                  <a:lnTo>
                    <a:pt x="393" y="152"/>
                  </a:lnTo>
                  <a:lnTo>
                    <a:pt x="393" y="152"/>
                  </a:lnTo>
                  <a:lnTo>
                    <a:pt x="400" y="156"/>
                  </a:lnTo>
                  <a:lnTo>
                    <a:pt x="408" y="159"/>
                  </a:lnTo>
                  <a:lnTo>
                    <a:pt x="408" y="163"/>
                  </a:lnTo>
                  <a:lnTo>
                    <a:pt x="404" y="163"/>
                  </a:lnTo>
                  <a:lnTo>
                    <a:pt x="404" y="167"/>
                  </a:lnTo>
                  <a:lnTo>
                    <a:pt x="396" y="174"/>
                  </a:lnTo>
                  <a:lnTo>
                    <a:pt x="393" y="181"/>
                  </a:lnTo>
                  <a:lnTo>
                    <a:pt x="389" y="185"/>
                  </a:lnTo>
                  <a:lnTo>
                    <a:pt x="385" y="185"/>
                  </a:lnTo>
                  <a:lnTo>
                    <a:pt x="382" y="189"/>
                  </a:lnTo>
                  <a:lnTo>
                    <a:pt x="378" y="189"/>
                  </a:lnTo>
                  <a:lnTo>
                    <a:pt x="374" y="189"/>
                  </a:lnTo>
                  <a:lnTo>
                    <a:pt x="371" y="193"/>
                  </a:lnTo>
                  <a:lnTo>
                    <a:pt x="363" y="193"/>
                  </a:lnTo>
                  <a:lnTo>
                    <a:pt x="356" y="193"/>
                  </a:lnTo>
                  <a:lnTo>
                    <a:pt x="352" y="196"/>
                  </a:lnTo>
                  <a:lnTo>
                    <a:pt x="348" y="196"/>
                  </a:lnTo>
                  <a:lnTo>
                    <a:pt x="337" y="200"/>
                  </a:lnTo>
                  <a:lnTo>
                    <a:pt x="326" y="204"/>
                  </a:lnTo>
                  <a:lnTo>
                    <a:pt x="322" y="207"/>
                  </a:lnTo>
                  <a:lnTo>
                    <a:pt x="315" y="215"/>
                  </a:lnTo>
                  <a:lnTo>
                    <a:pt x="311" y="215"/>
                  </a:lnTo>
                  <a:lnTo>
                    <a:pt x="308" y="215"/>
                  </a:lnTo>
                  <a:lnTo>
                    <a:pt x="304" y="215"/>
                  </a:lnTo>
                  <a:lnTo>
                    <a:pt x="304" y="215"/>
                  </a:lnTo>
                  <a:lnTo>
                    <a:pt x="304" y="211"/>
                  </a:lnTo>
                  <a:lnTo>
                    <a:pt x="296" y="211"/>
                  </a:lnTo>
                  <a:lnTo>
                    <a:pt x="289" y="215"/>
                  </a:lnTo>
                  <a:lnTo>
                    <a:pt x="285" y="211"/>
                  </a:lnTo>
                  <a:lnTo>
                    <a:pt x="278" y="211"/>
                  </a:lnTo>
                  <a:lnTo>
                    <a:pt x="271" y="207"/>
                  </a:lnTo>
                  <a:lnTo>
                    <a:pt x="259" y="204"/>
                  </a:lnTo>
                  <a:lnTo>
                    <a:pt x="252" y="196"/>
                  </a:lnTo>
                  <a:lnTo>
                    <a:pt x="248" y="196"/>
                  </a:lnTo>
                  <a:lnTo>
                    <a:pt x="237" y="196"/>
                  </a:lnTo>
                  <a:lnTo>
                    <a:pt x="226" y="196"/>
                  </a:lnTo>
                  <a:lnTo>
                    <a:pt x="226" y="196"/>
                  </a:lnTo>
                  <a:lnTo>
                    <a:pt x="222" y="196"/>
                  </a:lnTo>
                  <a:lnTo>
                    <a:pt x="222" y="200"/>
                  </a:lnTo>
                  <a:lnTo>
                    <a:pt x="215" y="200"/>
                  </a:lnTo>
                  <a:lnTo>
                    <a:pt x="208" y="200"/>
                  </a:lnTo>
                  <a:lnTo>
                    <a:pt x="197" y="200"/>
                  </a:lnTo>
                  <a:lnTo>
                    <a:pt x="185" y="200"/>
                  </a:lnTo>
                  <a:lnTo>
                    <a:pt x="178" y="200"/>
                  </a:lnTo>
                  <a:lnTo>
                    <a:pt x="171" y="200"/>
                  </a:lnTo>
                  <a:lnTo>
                    <a:pt x="167" y="200"/>
                  </a:lnTo>
                  <a:lnTo>
                    <a:pt x="163" y="200"/>
                  </a:lnTo>
                  <a:lnTo>
                    <a:pt x="159" y="193"/>
                  </a:lnTo>
                  <a:lnTo>
                    <a:pt x="159" y="189"/>
                  </a:lnTo>
                  <a:lnTo>
                    <a:pt x="156" y="185"/>
                  </a:lnTo>
                  <a:lnTo>
                    <a:pt x="152" y="181"/>
                  </a:lnTo>
                  <a:lnTo>
                    <a:pt x="152" y="178"/>
                  </a:lnTo>
                  <a:lnTo>
                    <a:pt x="152" y="178"/>
                  </a:lnTo>
                  <a:lnTo>
                    <a:pt x="148" y="174"/>
                  </a:lnTo>
                  <a:lnTo>
                    <a:pt x="145" y="174"/>
                  </a:lnTo>
                  <a:lnTo>
                    <a:pt x="145" y="174"/>
                  </a:lnTo>
                  <a:lnTo>
                    <a:pt x="145" y="170"/>
                  </a:lnTo>
                  <a:lnTo>
                    <a:pt x="145" y="170"/>
                  </a:lnTo>
                  <a:lnTo>
                    <a:pt x="141" y="170"/>
                  </a:lnTo>
                  <a:lnTo>
                    <a:pt x="141" y="170"/>
                  </a:lnTo>
                  <a:lnTo>
                    <a:pt x="137" y="170"/>
                  </a:lnTo>
                  <a:lnTo>
                    <a:pt x="134" y="167"/>
                  </a:lnTo>
                  <a:lnTo>
                    <a:pt x="126" y="163"/>
                  </a:lnTo>
                  <a:lnTo>
                    <a:pt x="122" y="163"/>
                  </a:lnTo>
                  <a:lnTo>
                    <a:pt x="122" y="163"/>
                  </a:lnTo>
                  <a:lnTo>
                    <a:pt x="119" y="163"/>
                  </a:lnTo>
                  <a:lnTo>
                    <a:pt x="119" y="159"/>
                  </a:lnTo>
                  <a:lnTo>
                    <a:pt x="115" y="159"/>
                  </a:lnTo>
                  <a:lnTo>
                    <a:pt x="104" y="156"/>
                  </a:lnTo>
                  <a:lnTo>
                    <a:pt x="100" y="156"/>
                  </a:lnTo>
                  <a:lnTo>
                    <a:pt x="100" y="156"/>
                  </a:lnTo>
                  <a:lnTo>
                    <a:pt x="97" y="156"/>
                  </a:lnTo>
                  <a:lnTo>
                    <a:pt x="89" y="156"/>
                  </a:lnTo>
                  <a:lnTo>
                    <a:pt x="71" y="156"/>
                  </a:lnTo>
                  <a:lnTo>
                    <a:pt x="67" y="152"/>
                  </a:lnTo>
                  <a:lnTo>
                    <a:pt x="63" y="148"/>
                  </a:lnTo>
                  <a:lnTo>
                    <a:pt x="63" y="144"/>
                  </a:lnTo>
                  <a:lnTo>
                    <a:pt x="63" y="141"/>
                  </a:lnTo>
                  <a:lnTo>
                    <a:pt x="67" y="141"/>
                  </a:lnTo>
                  <a:lnTo>
                    <a:pt x="67" y="141"/>
                  </a:lnTo>
                  <a:lnTo>
                    <a:pt x="67" y="137"/>
                  </a:lnTo>
                  <a:lnTo>
                    <a:pt x="67" y="133"/>
                  </a:lnTo>
                  <a:lnTo>
                    <a:pt x="67" y="130"/>
                  </a:lnTo>
                  <a:lnTo>
                    <a:pt x="67" y="130"/>
                  </a:lnTo>
                  <a:lnTo>
                    <a:pt x="67" y="126"/>
                  </a:lnTo>
                  <a:lnTo>
                    <a:pt x="67" y="126"/>
                  </a:lnTo>
                  <a:lnTo>
                    <a:pt x="63" y="122"/>
                  </a:lnTo>
                  <a:lnTo>
                    <a:pt x="60" y="118"/>
                  </a:lnTo>
                  <a:lnTo>
                    <a:pt x="60" y="118"/>
                  </a:lnTo>
                  <a:lnTo>
                    <a:pt x="56" y="115"/>
                  </a:lnTo>
                  <a:lnTo>
                    <a:pt x="56" y="115"/>
                  </a:lnTo>
                  <a:lnTo>
                    <a:pt x="56" y="111"/>
                  </a:lnTo>
                  <a:lnTo>
                    <a:pt x="52" y="107"/>
                  </a:lnTo>
                  <a:lnTo>
                    <a:pt x="52" y="107"/>
                  </a:lnTo>
                  <a:lnTo>
                    <a:pt x="48" y="104"/>
                  </a:lnTo>
                  <a:lnTo>
                    <a:pt x="48" y="104"/>
                  </a:lnTo>
                  <a:lnTo>
                    <a:pt x="45" y="100"/>
                  </a:lnTo>
                  <a:lnTo>
                    <a:pt x="45" y="100"/>
                  </a:lnTo>
                  <a:lnTo>
                    <a:pt x="41" y="100"/>
                  </a:lnTo>
                  <a:lnTo>
                    <a:pt x="37" y="104"/>
                  </a:lnTo>
                  <a:lnTo>
                    <a:pt x="37" y="104"/>
                  </a:lnTo>
                  <a:lnTo>
                    <a:pt x="37" y="104"/>
                  </a:lnTo>
                  <a:lnTo>
                    <a:pt x="34" y="100"/>
                  </a:lnTo>
                  <a:lnTo>
                    <a:pt x="34" y="100"/>
                  </a:lnTo>
                  <a:lnTo>
                    <a:pt x="30" y="100"/>
                  </a:lnTo>
                  <a:lnTo>
                    <a:pt x="26" y="100"/>
                  </a:lnTo>
                  <a:lnTo>
                    <a:pt x="26" y="100"/>
                  </a:lnTo>
                  <a:lnTo>
                    <a:pt x="22" y="104"/>
                  </a:lnTo>
                  <a:lnTo>
                    <a:pt x="22" y="104"/>
                  </a:lnTo>
                  <a:lnTo>
                    <a:pt x="19" y="100"/>
                  </a:lnTo>
                  <a:lnTo>
                    <a:pt x="19" y="100"/>
                  </a:lnTo>
                  <a:lnTo>
                    <a:pt x="19" y="96"/>
                  </a:lnTo>
                  <a:lnTo>
                    <a:pt x="15" y="96"/>
                  </a:lnTo>
                  <a:lnTo>
                    <a:pt x="11" y="92"/>
                  </a:lnTo>
                  <a:lnTo>
                    <a:pt x="11" y="92"/>
                  </a:lnTo>
                  <a:lnTo>
                    <a:pt x="8" y="89"/>
                  </a:lnTo>
                  <a:lnTo>
                    <a:pt x="8" y="89"/>
                  </a:lnTo>
                  <a:lnTo>
                    <a:pt x="4" y="85"/>
                  </a:lnTo>
                  <a:lnTo>
                    <a:pt x="4" y="85"/>
                  </a:lnTo>
                  <a:lnTo>
                    <a:pt x="4" y="81"/>
                  </a:lnTo>
                  <a:lnTo>
                    <a:pt x="4" y="85"/>
                  </a:lnTo>
                  <a:lnTo>
                    <a:pt x="4" y="85"/>
                  </a:lnTo>
                  <a:lnTo>
                    <a:pt x="4" y="85"/>
                  </a:lnTo>
                  <a:lnTo>
                    <a:pt x="0" y="81"/>
                  </a:lnTo>
                  <a:lnTo>
                    <a:pt x="0" y="81"/>
                  </a:lnTo>
                  <a:lnTo>
                    <a:pt x="0" y="78"/>
                  </a:lnTo>
                  <a:lnTo>
                    <a:pt x="0" y="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2" name="Freeform 16">
              <a:extLst>
                <a:ext uri="{FF2B5EF4-FFF2-40B4-BE49-F238E27FC236}">
                  <a16:creationId xmlns:a16="http://schemas.microsoft.com/office/drawing/2014/main" xmlns="" id="{2308B5BE-4D30-4651-A145-13E3E41D11BF}"/>
                </a:ext>
              </a:extLst>
            </p:cNvPr>
            <p:cNvSpPr/>
            <p:nvPr/>
          </p:nvSpPr>
          <p:spPr bwMode="auto">
            <a:xfrm>
              <a:off x="6220229" y="2599009"/>
              <a:ext cx="1114240" cy="518480"/>
            </a:xfrm>
            <a:custGeom>
              <a:avLst/>
              <a:gdLst>
                <a:gd name="T0" fmla="*/ 15 w 622"/>
                <a:gd name="T1" fmla="*/ 174 h 297"/>
                <a:gd name="T2" fmla="*/ 0 w 622"/>
                <a:gd name="T3" fmla="*/ 141 h 297"/>
                <a:gd name="T4" fmla="*/ 29 w 622"/>
                <a:gd name="T5" fmla="*/ 133 h 297"/>
                <a:gd name="T6" fmla="*/ 44 w 622"/>
                <a:gd name="T7" fmla="*/ 107 h 297"/>
                <a:gd name="T8" fmla="*/ 59 w 622"/>
                <a:gd name="T9" fmla="*/ 100 h 297"/>
                <a:gd name="T10" fmla="*/ 70 w 622"/>
                <a:gd name="T11" fmla="*/ 100 h 297"/>
                <a:gd name="T12" fmla="*/ 100 w 622"/>
                <a:gd name="T13" fmla="*/ 107 h 297"/>
                <a:gd name="T14" fmla="*/ 118 w 622"/>
                <a:gd name="T15" fmla="*/ 115 h 297"/>
                <a:gd name="T16" fmla="*/ 141 w 622"/>
                <a:gd name="T17" fmla="*/ 107 h 297"/>
                <a:gd name="T18" fmla="*/ 163 w 622"/>
                <a:gd name="T19" fmla="*/ 107 h 297"/>
                <a:gd name="T20" fmla="*/ 178 w 622"/>
                <a:gd name="T21" fmla="*/ 115 h 297"/>
                <a:gd name="T22" fmla="*/ 207 w 622"/>
                <a:gd name="T23" fmla="*/ 115 h 297"/>
                <a:gd name="T24" fmla="*/ 200 w 622"/>
                <a:gd name="T25" fmla="*/ 89 h 297"/>
                <a:gd name="T26" fmla="*/ 196 w 622"/>
                <a:gd name="T27" fmla="*/ 74 h 297"/>
                <a:gd name="T28" fmla="*/ 211 w 622"/>
                <a:gd name="T29" fmla="*/ 56 h 297"/>
                <a:gd name="T30" fmla="*/ 200 w 622"/>
                <a:gd name="T31" fmla="*/ 52 h 297"/>
                <a:gd name="T32" fmla="*/ 207 w 622"/>
                <a:gd name="T33" fmla="*/ 44 h 297"/>
                <a:gd name="T34" fmla="*/ 229 w 622"/>
                <a:gd name="T35" fmla="*/ 37 h 297"/>
                <a:gd name="T36" fmla="*/ 255 w 622"/>
                <a:gd name="T37" fmla="*/ 30 h 297"/>
                <a:gd name="T38" fmla="*/ 274 w 622"/>
                <a:gd name="T39" fmla="*/ 22 h 297"/>
                <a:gd name="T40" fmla="*/ 300 w 622"/>
                <a:gd name="T41" fmla="*/ 11 h 297"/>
                <a:gd name="T42" fmla="*/ 322 w 622"/>
                <a:gd name="T43" fmla="*/ 4 h 297"/>
                <a:gd name="T44" fmla="*/ 344 w 622"/>
                <a:gd name="T45" fmla="*/ 15 h 297"/>
                <a:gd name="T46" fmla="*/ 352 w 622"/>
                <a:gd name="T47" fmla="*/ 26 h 297"/>
                <a:gd name="T48" fmla="*/ 366 w 622"/>
                <a:gd name="T49" fmla="*/ 26 h 297"/>
                <a:gd name="T50" fmla="*/ 381 w 622"/>
                <a:gd name="T51" fmla="*/ 30 h 297"/>
                <a:gd name="T52" fmla="*/ 392 w 622"/>
                <a:gd name="T53" fmla="*/ 37 h 297"/>
                <a:gd name="T54" fmla="*/ 415 w 622"/>
                <a:gd name="T55" fmla="*/ 26 h 297"/>
                <a:gd name="T56" fmla="*/ 433 w 622"/>
                <a:gd name="T57" fmla="*/ 22 h 297"/>
                <a:gd name="T58" fmla="*/ 507 w 622"/>
                <a:gd name="T59" fmla="*/ 82 h 297"/>
                <a:gd name="T60" fmla="*/ 529 w 622"/>
                <a:gd name="T61" fmla="*/ 89 h 297"/>
                <a:gd name="T62" fmla="*/ 552 w 622"/>
                <a:gd name="T63" fmla="*/ 85 h 297"/>
                <a:gd name="T64" fmla="*/ 581 w 622"/>
                <a:gd name="T65" fmla="*/ 100 h 297"/>
                <a:gd name="T66" fmla="*/ 589 w 622"/>
                <a:gd name="T67" fmla="*/ 111 h 297"/>
                <a:gd name="T68" fmla="*/ 611 w 622"/>
                <a:gd name="T69" fmla="*/ 111 h 297"/>
                <a:gd name="T70" fmla="*/ 614 w 622"/>
                <a:gd name="T71" fmla="*/ 130 h 297"/>
                <a:gd name="T72" fmla="*/ 607 w 622"/>
                <a:gd name="T73" fmla="*/ 163 h 297"/>
                <a:gd name="T74" fmla="*/ 574 w 622"/>
                <a:gd name="T75" fmla="*/ 163 h 297"/>
                <a:gd name="T76" fmla="*/ 566 w 622"/>
                <a:gd name="T77" fmla="*/ 197 h 297"/>
                <a:gd name="T78" fmla="*/ 552 w 622"/>
                <a:gd name="T79" fmla="*/ 204 h 297"/>
                <a:gd name="T80" fmla="*/ 537 w 622"/>
                <a:gd name="T81" fmla="*/ 215 h 297"/>
                <a:gd name="T82" fmla="*/ 548 w 622"/>
                <a:gd name="T83" fmla="*/ 237 h 297"/>
                <a:gd name="T84" fmla="*/ 548 w 622"/>
                <a:gd name="T85" fmla="*/ 260 h 297"/>
                <a:gd name="T86" fmla="*/ 489 w 622"/>
                <a:gd name="T87" fmla="*/ 252 h 297"/>
                <a:gd name="T88" fmla="*/ 448 w 622"/>
                <a:gd name="T89" fmla="*/ 252 h 297"/>
                <a:gd name="T90" fmla="*/ 415 w 622"/>
                <a:gd name="T91" fmla="*/ 263 h 297"/>
                <a:gd name="T92" fmla="*/ 392 w 622"/>
                <a:gd name="T93" fmla="*/ 274 h 297"/>
                <a:gd name="T94" fmla="*/ 352 w 622"/>
                <a:gd name="T95" fmla="*/ 293 h 297"/>
                <a:gd name="T96" fmla="*/ 278 w 622"/>
                <a:gd name="T97" fmla="*/ 245 h 297"/>
                <a:gd name="T98" fmla="*/ 152 w 622"/>
                <a:gd name="T99" fmla="*/ 286 h 297"/>
                <a:gd name="T100" fmla="*/ 115 w 622"/>
                <a:gd name="T101" fmla="*/ 274 h 297"/>
                <a:gd name="T102" fmla="*/ 96 w 622"/>
                <a:gd name="T103" fmla="*/ 267 h 297"/>
                <a:gd name="T104" fmla="*/ 81 w 622"/>
                <a:gd name="T105" fmla="*/ 252 h 297"/>
                <a:gd name="T106" fmla="*/ 70 w 622"/>
                <a:gd name="T107" fmla="*/ 237 h 297"/>
                <a:gd name="T108" fmla="*/ 89 w 622"/>
                <a:gd name="T109" fmla="*/ 237 h 297"/>
                <a:gd name="T110" fmla="*/ 81 w 622"/>
                <a:gd name="T111" fmla="*/ 226 h 297"/>
                <a:gd name="T112" fmla="*/ 103 w 622"/>
                <a:gd name="T113" fmla="*/ 222 h 297"/>
                <a:gd name="T114" fmla="*/ 107 w 622"/>
                <a:gd name="T115" fmla="*/ 211 h 297"/>
                <a:gd name="T116" fmla="*/ 107 w 622"/>
                <a:gd name="T117" fmla="*/ 197 h 297"/>
                <a:gd name="T118" fmla="*/ 92 w 622"/>
                <a:gd name="T119" fmla="*/ 193 h 297"/>
                <a:gd name="T120" fmla="*/ 81 w 622"/>
                <a:gd name="T121" fmla="*/ 189 h 297"/>
                <a:gd name="T122" fmla="*/ 66 w 622"/>
                <a:gd name="T123" fmla="*/ 193 h 297"/>
                <a:gd name="T124" fmla="*/ 52 w 622"/>
                <a:gd name="T125" fmla="*/ 20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22" h="297">
                  <a:moveTo>
                    <a:pt x="48" y="200"/>
                  </a:moveTo>
                  <a:lnTo>
                    <a:pt x="44" y="197"/>
                  </a:lnTo>
                  <a:lnTo>
                    <a:pt x="37" y="200"/>
                  </a:lnTo>
                  <a:lnTo>
                    <a:pt x="33" y="197"/>
                  </a:lnTo>
                  <a:lnTo>
                    <a:pt x="33" y="193"/>
                  </a:lnTo>
                  <a:lnTo>
                    <a:pt x="41" y="193"/>
                  </a:lnTo>
                  <a:lnTo>
                    <a:pt x="33" y="182"/>
                  </a:lnTo>
                  <a:lnTo>
                    <a:pt x="26" y="178"/>
                  </a:lnTo>
                  <a:lnTo>
                    <a:pt x="15" y="174"/>
                  </a:lnTo>
                  <a:lnTo>
                    <a:pt x="15" y="178"/>
                  </a:lnTo>
                  <a:lnTo>
                    <a:pt x="7" y="171"/>
                  </a:lnTo>
                  <a:lnTo>
                    <a:pt x="7" y="171"/>
                  </a:lnTo>
                  <a:lnTo>
                    <a:pt x="7" y="167"/>
                  </a:lnTo>
                  <a:lnTo>
                    <a:pt x="0" y="163"/>
                  </a:lnTo>
                  <a:lnTo>
                    <a:pt x="0" y="159"/>
                  </a:lnTo>
                  <a:lnTo>
                    <a:pt x="4" y="148"/>
                  </a:lnTo>
                  <a:lnTo>
                    <a:pt x="0" y="148"/>
                  </a:lnTo>
                  <a:lnTo>
                    <a:pt x="0" y="141"/>
                  </a:lnTo>
                  <a:lnTo>
                    <a:pt x="4" y="137"/>
                  </a:lnTo>
                  <a:lnTo>
                    <a:pt x="7" y="133"/>
                  </a:lnTo>
                  <a:lnTo>
                    <a:pt x="7" y="130"/>
                  </a:lnTo>
                  <a:lnTo>
                    <a:pt x="11" y="126"/>
                  </a:lnTo>
                  <a:lnTo>
                    <a:pt x="18" y="133"/>
                  </a:lnTo>
                  <a:lnTo>
                    <a:pt x="18" y="137"/>
                  </a:lnTo>
                  <a:lnTo>
                    <a:pt x="26" y="141"/>
                  </a:lnTo>
                  <a:lnTo>
                    <a:pt x="29" y="137"/>
                  </a:lnTo>
                  <a:lnTo>
                    <a:pt x="29" y="133"/>
                  </a:lnTo>
                  <a:lnTo>
                    <a:pt x="29" y="133"/>
                  </a:lnTo>
                  <a:lnTo>
                    <a:pt x="26" y="122"/>
                  </a:lnTo>
                  <a:lnTo>
                    <a:pt x="33" y="119"/>
                  </a:lnTo>
                  <a:lnTo>
                    <a:pt x="37" y="119"/>
                  </a:lnTo>
                  <a:lnTo>
                    <a:pt x="37" y="119"/>
                  </a:lnTo>
                  <a:lnTo>
                    <a:pt x="37" y="115"/>
                  </a:lnTo>
                  <a:lnTo>
                    <a:pt x="37" y="111"/>
                  </a:lnTo>
                  <a:lnTo>
                    <a:pt x="41" y="107"/>
                  </a:lnTo>
                  <a:lnTo>
                    <a:pt x="44" y="107"/>
                  </a:lnTo>
                  <a:lnTo>
                    <a:pt x="44" y="104"/>
                  </a:lnTo>
                  <a:lnTo>
                    <a:pt x="48" y="104"/>
                  </a:lnTo>
                  <a:lnTo>
                    <a:pt x="52" y="104"/>
                  </a:lnTo>
                  <a:lnTo>
                    <a:pt x="52" y="100"/>
                  </a:lnTo>
                  <a:lnTo>
                    <a:pt x="52" y="96"/>
                  </a:lnTo>
                  <a:lnTo>
                    <a:pt x="52" y="96"/>
                  </a:lnTo>
                  <a:lnTo>
                    <a:pt x="55" y="100"/>
                  </a:lnTo>
                  <a:lnTo>
                    <a:pt x="59" y="100"/>
                  </a:lnTo>
                  <a:lnTo>
                    <a:pt x="59" y="100"/>
                  </a:lnTo>
                  <a:lnTo>
                    <a:pt x="59" y="104"/>
                  </a:lnTo>
                  <a:lnTo>
                    <a:pt x="59" y="107"/>
                  </a:lnTo>
                  <a:lnTo>
                    <a:pt x="63" y="104"/>
                  </a:lnTo>
                  <a:lnTo>
                    <a:pt x="63" y="100"/>
                  </a:lnTo>
                  <a:lnTo>
                    <a:pt x="66" y="100"/>
                  </a:lnTo>
                  <a:lnTo>
                    <a:pt x="66" y="104"/>
                  </a:lnTo>
                  <a:lnTo>
                    <a:pt x="66" y="100"/>
                  </a:lnTo>
                  <a:lnTo>
                    <a:pt x="66" y="100"/>
                  </a:lnTo>
                  <a:lnTo>
                    <a:pt x="70" y="100"/>
                  </a:lnTo>
                  <a:lnTo>
                    <a:pt x="74" y="96"/>
                  </a:lnTo>
                  <a:lnTo>
                    <a:pt x="78" y="96"/>
                  </a:lnTo>
                  <a:lnTo>
                    <a:pt x="78" y="100"/>
                  </a:lnTo>
                  <a:lnTo>
                    <a:pt x="81" y="104"/>
                  </a:lnTo>
                  <a:lnTo>
                    <a:pt x="89" y="100"/>
                  </a:lnTo>
                  <a:lnTo>
                    <a:pt x="92" y="100"/>
                  </a:lnTo>
                  <a:lnTo>
                    <a:pt x="92" y="104"/>
                  </a:lnTo>
                  <a:lnTo>
                    <a:pt x="96" y="104"/>
                  </a:lnTo>
                  <a:lnTo>
                    <a:pt x="100" y="107"/>
                  </a:lnTo>
                  <a:lnTo>
                    <a:pt x="103" y="107"/>
                  </a:lnTo>
                  <a:lnTo>
                    <a:pt x="103" y="111"/>
                  </a:lnTo>
                  <a:lnTo>
                    <a:pt x="111" y="115"/>
                  </a:lnTo>
                  <a:lnTo>
                    <a:pt x="111" y="115"/>
                  </a:lnTo>
                  <a:lnTo>
                    <a:pt x="115" y="115"/>
                  </a:lnTo>
                  <a:lnTo>
                    <a:pt x="115" y="119"/>
                  </a:lnTo>
                  <a:lnTo>
                    <a:pt x="115" y="119"/>
                  </a:lnTo>
                  <a:lnTo>
                    <a:pt x="118" y="119"/>
                  </a:lnTo>
                  <a:lnTo>
                    <a:pt x="118" y="115"/>
                  </a:lnTo>
                  <a:lnTo>
                    <a:pt x="122" y="111"/>
                  </a:lnTo>
                  <a:lnTo>
                    <a:pt x="122" y="115"/>
                  </a:lnTo>
                  <a:lnTo>
                    <a:pt x="129" y="115"/>
                  </a:lnTo>
                  <a:lnTo>
                    <a:pt x="129" y="119"/>
                  </a:lnTo>
                  <a:lnTo>
                    <a:pt x="133" y="119"/>
                  </a:lnTo>
                  <a:lnTo>
                    <a:pt x="137" y="115"/>
                  </a:lnTo>
                  <a:lnTo>
                    <a:pt x="137" y="111"/>
                  </a:lnTo>
                  <a:lnTo>
                    <a:pt x="141" y="111"/>
                  </a:lnTo>
                  <a:lnTo>
                    <a:pt x="141" y="107"/>
                  </a:lnTo>
                  <a:lnTo>
                    <a:pt x="144" y="107"/>
                  </a:lnTo>
                  <a:lnTo>
                    <a:pt x="144" y="107"/>
                  </a:lnTo>
                  <a:lnTo>
                    <a:pt x="148" y="107"/>
                  </a:lnTo>
                  <a:lnTo>
                    <a:pt x="152" y="107"/>
                  </a:lnTo>
                  <a:lnTo>
                    <a:pt x="155" y="111"/>
                  </a:lnTo>
                  <a:lnTo>
                    <a:pt x="155" y="111"/>
                  </a:lnTo>
                  <a:lnTo>
                    <a:pt x="163" y="111"/>
                  </a:lnTo>
                  <a:lnTo>
                    <a:pt x="159" y="107"/>
                  </a:lnTo>
                  <a:lnTo>
                    <a:pt x="163" y="107"/>
                  </a:lnTo>
                  <a:lnTo>
                    <a:pt x="166" y="107"/>
                  </a:lnTo>
                  <a:lnTo>
                    <a:pt x="170" y="104"/>
                  </a:lnTo>
                  <a:lnTo>
                    <a:pt x="174" y="107"/>
                  </a:lnTo>
                  <a:lnTo>
                    <a:pt x="174" y="107"/>
                  </a:lnTo>
                  <a:lnTo>
                    <a:pt x="174" y="111"/>
                  </a:lnTo>
                  <a:lnTo>
                    <a:pt x="170" y="111"/>
                  </a:lnTo>
                  <a:lnTo>
                    <a:pt x="174" y="115"/>
                  </a:lnTo>
                  <a:lnTo>
                    <a:pt x="178" y="115"/>
                  </a:lnTo>
                  <a:lnTo>
                    <a:pt x="178" y="115"/>
                  </a:lnTo>
                  <a:lnTo>
                    <a:pt x="181" y="115"/>
                  </a:lnTo>
                  <a:lnTo>
                    <a:pt x="185" y="115"/>
                  </a:lnTo>
                  <a:lnTo>
                    <a:pt x="192" y="119"/>
                  </a:lnTo>
                  <a:lnTo>
                    <a:pt x="196" y="119"/>
                  </a:lnTo>
                  <a:lnTo>
                    <a:pt x="196" y="115"/>
                  </a:lnTo>
                  <a:lnTo>
                    <a:pt x="196" y="111"/>
                  </a:lnTo>
                  <a:lnTo>
                    <a:pt x="200" y="111"/>
                  </a:lnTo>
                  <a:lnTo>
                    <a:pt x="203" y="115"/>
                  </a:lnTo>
                  <a:lnTo>
                    <a:pt x="207" y="115"/>
                  </a:lnTo>
                  <a:lnTo>
                    <a:pt x="215" y="111"/>
                  </a:lnTo>
                  <a:lnTo>
                    <a:pt x="215" y="111"/>
                  </a:lnTo>
                  <a:lnTo>
                    <a:pt x="215" y="96"/>
                  </a:lnTo>
                  <a:lnTo>
                    <a:pt x="215" y="96"/>
                  </a:lnTo>
                  <a:lnTo>
                    <a:pt x="207" y="96"/>
                  </a:lnTo>
                  <a:lnTo>
                    <a:pt x="207" y="96"/>
                  </a:lnTo>
                  <a:lnTo>
                    <a:pt x="203" y="93"/>
                  </a:lnTo>
                  <a:lnTo>
                    <a:pt x="200" y="93"/>
                  </a:lnTo>
                  <a:lnTo>
                    <a:pt x="200" y="89"/>
                  </a:lnTo>
                  <a:lnTo>
                    <a:pt x="196" y="89"/>
                  </a:lnTo>
                  <a:lnTo>
                    <a:pt x="196" y="89"/>
                  </a:lnTo>
                  <a:lnTo>
                    <a:pt x="192" y="85"/>
                  </a:lnTo>
                  <a:lnTo>
                    <a:pt x="196" y="85"/>
                  </a:lnTo>
                  <a:lnTo>
                    <a:pt x="196" y="85"/>
                  </a:lnTo>
                  <a:lnTo>
                    <a:pt x="200" y="82"/>
                  </a:lnTo>
                  <a:lnTo>
                    <a:pt x="200" y="78"/>
                  </a:lnTo>
                  <a:lnTo>
                    <a:pt x="200" y="74"/>
                  </a:lnTo>
                  <a:lnTo>
                    <a:pt x="196" y="74"/>
                  </a:lnTo>
                  <a:lnTo>
                    <a:pt x="196" y="70"/>
                  </a:lnTo>
                  <a:lnTo>
                    <a:pt x="200" y="67"/>
                  </a:lnTo>
                  <a:lnTo>
                    <a:pt x="203" y="63"/>
                  </a:lnTo>
                  <a:lnTo>
                    <a:pt x="211" y="63"/>
                  </a:lnTo>
                  <a:lnTo>
                    <a:pt x="215" y="63"/>
                  </a:lnTo>
                  <a:lnTo>
                    <a:pt x="215" y="63"/>
                  </a:lnTo>
                  <a:lnTo>
                    <a:pt x="215" y="59"/>
                  </a:lnTo>
                  <a:lnTo>
                    <a:pt x="215" y="59"/>
                  </a:lnTo>
                  <a:lnTo>
                    <a:pt x="211" y="56"/>
                  </a:lnTo>
                  <a:lnTo>
                    <a:pt x="207" y="56"/>
                  </a:lnTo>
                  <a:lnTo>
                    <a:pt x="207" y="59"/>
                  </a:lnTo>
                  <a:lnTo>
                    <a:pt x="203" y="56"/>
                  </a:lnTo>
                  <a:lnTo>
                    <a:pt x="200" y="56"/>
                  </a:lnTo>
                  <a:lnTo>
                    <a:pt x="196" y="56"/>
                  </a:lnTo>
                  <a:lnTo>
                    <a:pt x="200" y="56"/>
                  </a:lnTo>
                  <a:lnTo>
                    <a:pt x="203" y="56"/>
                  </a:lnTo>
                  <a:lnTo>
                    <a:pt x="203" y="52"/>
                  </a:lnTo>
                  <a:lnTo>
                    <a:pt x="200" y="52"/>
                  </a:lnTo>
                  <a:lnTo>
                    <a:pt x="196" y="52"/>
                  </a:lnTo>
                  <a:lnTo>
                    <a:pt x="196" y="48"/>
                  </a:lnTo>
                  <a:lnTo>
                    <a:pt x="196" y="44"/>
                  </a:lnTo>
                  <a:lnTo>
                    <a:pt x="196" y="44"/>
                  </a:lnTo>
                  <a:lnTo>
                    <a:pt x="200" y="44"/>
                  </a:lnTo>
                  <a:lnTo>
                    <a:pt x="200" y="41"/>
                  </a:lnTo>
                  <a:lnTo>
                    <a:pt x="203" y="41"/>
                  </a:lnTo>
                  <a:lnTo>
                    <a:pt x="203" y="44"/>
                  </a:lnTo>
                  <a:lnTo>
                    <a:pt x="207" y="44"/>
                  </a:lnTo>
                  <a:lnTo>
                    <a:pt x="211" y="44"/>
                  </a:lnTo>
                  <a:lnTo>
                    <a:pt x="215" y="44"/>
                  </a:lnTo>
                  <a:lnTo>
                    <a:pt x="215" y="41"/>
                  </a:lnTo>
                  <a:lnTo>
                    <a:pt x="215" y="41"/>
                  </a:lnTo>
                  <a:lnTo>
                    <a:pt x="218" y="41"/>
                  </a:lnTo>
                  <a:lnTo>
                    <a:pt x="222" y="44"/>
                  </a:lnTo>
                  <a:lnTo>
                    <a:pt x="222" y="41"/>
                  </a:lnTo>
                  <a:lnTo>
                    <a:pt x="222" y="41"/>
                  </a:lnTo>
                  <a:lnTo>
                    <a:pt x="229" y="37"/>
                  </a:lnTo>
                  <a:lnTo>
                    <a:pt x="233" y="37"/>
                  </a:lnTo>
                  <a:lnTo>
                    <a:pt x="237" y="37"/>
                  </a:lnTo>
                  <a:lnTo>
                    <a:pt x="240" y="37"/>
                  </a:lnTo>
                  <a:lnTo>
                    <a:pt x="240" y="33"/>
                  </a:lnTo>
                  <a:lnTo>
                    <a:pt x="244" y="33"/>
                  </a:lnTo>
                  <a:lnTo>
                    <a:pt x="248" y="30"/>
                  </a:lnTo>
                  <a:lnTo>
                    <a:pt x="252" y="30"/>
                  </a:lnTo>
                  <a:lnTo>
                    <a:pt x="255" y="30"/>
                  </a:lnTo>
                  <a:lnTo>
                    <a:pt x="255" y="30"/>
                  </a:lnTo>
                  <a:lnTo>
                    <a:pt x="259" y="30"/>
                  </a:lnTo>
                  <a:lnTo>
                    <a:pt x="259" y="26"/>
                  </a:lnTo>
                  <a:lnTo>
                    <a:pt x="259" y="26"/>
                  </a:lnTo>
                  <a:lnTo>
                    <a:pt x="263" y="26"/>
                  </a:lnTo>
                  <a:lnTo>
                    <a:pt x="263" y="22"/>
                  </a:lnTo>
                  <a:lnTo>
                    <a:pt x="266" y="22"/>
                  </a:lnTo>
                  <a:lnTo>
                    <a:pt x="266" y="22"/>
                  </a:lnTo>
                  <a:lnTo>
                    <a:pt x="270" y="22"/>
                  </a:lnTo>
                  <a:lnTo>
                    <a:pt x="274" y="22"/>
                  </a:lnTo>
                  <a:lnTo>
                    <a:pt x="278" y="22"/>
                  </a:lnTo>
                  <a:lnTo>
                    <a:pt x="285" y="15"/>
                  </a:lnTo>
                  <a:lnTo>
                    <a:pt x="285" y="15"/>
                  </a:lnTo>
                  <a:lnTo>
                    <a:pt x="289" y="15"/>
                  </a:lnTo>
                  <a:lnTo>
                    <a:pt x="292" y="15"/>
                  </a:lnTo>
                  <a:lnTo>
                    <a:pt x="292" y="11"/>
                  </a:lnTo>
                  <a:lnTo>
                    <a:pt x="296" y="11"/>
                  </a:lnTo>
                  <a:lnTo>
                    <a:pt x="300" y="11"/>
                  </a:lnTo>
                  <a:lnTo>
                    <a:pt x="300" y="11"/>
                  </a:lnTo>
                  <a:lnTo>
                    <a:pt x="300" y="7"/>
                  </a:lnTo>
                  <a:lnTo>
                    <a:pt x="300" y="7"/>
                  </a:lnTo>
                  <a:lnTo>
                    <a:pt x="303" y="7"/>
                  </a:lnTo>
                  <a:lnTo>
                    <a:pt x="303" y="4"/>
                  </a:lnTo>
                  <a:lnTo>
                    <a:pt x="307" y="0"/>
                  </a:lnTo>
                  <a:lnTo>
                    <a:pt x="311" y="4"/>
                  </a:lnTo>
                  <a:lnTo>
                    <a:pt x="311" y="0"/>
                  </a:lnTo>
                  <a:lnTo>
                    <a:pt x="318" y="4"/>
                  </a:lnTo>
                  <a:lnTo>
                    <a:pt x="322" y="4"/>
                  </a:lnTo>
                  <a:lnTo>
                    <a:pt x="326" y="4"/>
                  </a:lnTo>
                  <a:lnTo>
                    <a:pt x="329" y="4"/>
                  </a:lnTo>
                  <a:lnTo>
                    <a:pt x="333" y="4"/>
                  </a:lnTo>
                  <a:lnTo>
                    <a:pt x="337" y="4"/>
                  </a:lnTo>
                  <a:lnTo>
                    <a:pt x="337" y="7"/>
                  </a:lnTo>
                  <a:lnTo>
                    <a:pt x="337" y="7"/>
                  </a:lnTo>
                  <a:lnTo>
                    <a:pt x="340" y="11"/>
                  </a:lnTo>
                  <a:lnTo>
                    <a:pt x="340" y="15"/>
                  </a:lnTo>
                  <a:lnTo>
                    <a:pt x="344" y="15"/>
                  </a:lnTo>
                  <a:lnTo>
                    <a:pt x="344" y="15"/>
                  </a:lnTo>
                  <a:lnTo>
                    <a:pt x="344" y="18"/>
                  </a:lnTo>
                  <a:lnTo>
                    <a:pt x="344" y="22"/>
                  </a:lnTo>
                  <a:lnTo>
                    <a:pt x="344" y="22"/>
                  </a:lnTo>
                  <a:lnTo>
                    <a:pt x="340" y="22"/>
                  </a:lnTo>
                  <a:lnTo>
                    <a:pt x="344" y="26"/>
                  </a:lnTo>
                  <a:lnTo>
                    <a:pt x="344" y="26"/>
                  </a:lnTo>
                  <a:lnTo>
                    <a:pt x="348" y="26"/>
                  </a:lnTo>
                  <a:lnTo>
                    <a:pt x="352" y="26"/>
                  </a:lnTo>
                  <a:lnTo>
                    <a:pt x="352" y="26"/>
                  </a:lnTo>
                  <a:lnTo>
                    <a:pt x="355" y="26"/>
                  </a:lnTo>
                  <a:lnTo>
                    <a:pt x="355" y="22"/>
                  </a:lnTo>
                  <a:lnTo>
                    <a:pt x="355" y="26"/>
                  </a:lnTo>
                  <a:lnTo>
                    <a:pt x="359" y="26"/>
                  </a:lnTo>
                  <a:lnTo>
                    <a:pt x="359" y="26"/>
                  </a:lnTo>
                  <a:lnTo>
                    <a:pt x="359" y="22"/>
                  </a:lnTo>
                  <a:lnTo>
                    <a:pt x="359" y="22"/>
                  </a:lnTo>
                  <a:lnTo>
                    <a:pt x="366" y="26"/>
                  </a:lnTo>
                  <a:lnTo>
                    <a:pt x="366" y="30"/>
                  </a:lnTo>
                  <a:lnTo>
                    <a:pt x="366" y="33"/>
                  </a:lnTo>
                  <a:lnTo>
                    <a:pt x="370" y="33"/>
                  </a:lnTo>
                  <a:lnTo>
                    <a:pt x="370" y="30"/>
                  </a:lnTo>
                  <a:lnTo>
                    <a:pt x="370" y="30"/>
                  </a:lnTo>
                  <a:lnTo>
                    <a:pt x="370" y="26"/>
                  </a:lnTo>
                  <a:lnTo>
                    <a:pt x="374" y="26"/>
                  </a:lnTo>
                  <a:lnTo>
                    <a:pt x="377" y="30"/>
                  </a:lnTo>
                  <a:lnTo>
                    <a:pt x="381" y="30"/>
                  </a:lnTo>
                  <a:lnTo>
                    <a:pt x="385" y="30"/>
                  </a:lnTo>
                  <a:lnTo>
                    <a:pt x="385" y="30"/>
                  </a:lnTo>
                  <a:lnTo>
                    <a:pt x="385" y="33"/>
                  </a:lnTo>
                  <a:lnTo>
                    <a:pt x="381" y="33"/>
                  </a:lnTo>
                  <a:lnTo>
                    <a:pt x="381" y="37"/>
                  </a:lnTo>
                  <a:lnTo>
                    <a:pt x="385" y="41"/>
                  </a:lnTo>
                  <a:lnTo>
                    <a:pt x="385" y="41"/>
                  </a:lnTo>
                  <a:lnTo>
                    <a:pt x="389" y="37"/>
                  </a:lnTo>
                  <a:lnTo>
                    <a:pt x="392" y="37"/>
                  </a:lnTo>
                  <a:lnTo>
                    <a:pt x="400" y="37"/>
                  </a:lnTo>
                  <a:lnTo>
                    <a:pt x="400" y="41"/>
                  </a:lnTo>
                  <a:lnTo>
                    <a:pt x="403" y="37"/>
                  </a:lnTo>
                  <a:lnTo>
                    <a:pt x="400" y="33"/>
                  </a:lnTo>
                  <a:lnTo>
                    <a:pt x="403" y="33"/>
                  </a:lnTo>
                  <a:lnTo>
                    <a:pt x="411" y="33"/>
                  </a:lnTo>
                  <a:lnTo>
                    <a:pt x="411" y="30"/>
                  </a:lnTo>
                  <a:lnTo>
                    <a:pt x="415" y="30"/>
                  </a:lnTo>
                  <a:lnTo>
                    <a:pt x="415" y="26"/>
                  </a:lnTo>
                  <a:lnTo>
                    <a:pt x="418" y="26"/>
                  </a:lnTo>
                  <a:lnTo>
                    <a:pt x="422" y="22"/>
                  </a:lnTo>
                  <a:lnTo>
                    <a:pt x="422" y="18"/>
                  </a:lnTo>
                  <a:lnTo>
                    <a:pt x="426" y="18"/>
                  </a:lnTo>
                  <a:lnTo>
                    <a:pt x="429" y="18"/>
                  </a:lnTo>
                  <a:lnTo>
                    <a:pt x="433" y="15"/>
                  </a:lnTo>
                  <a:lnTo>
                    <a:pt x="433" y="18"/>
                  </a:lnTo>
                  <a:lnTo>
                    <a:pt x="433" y="18"/>
                  </a:lnTo>
                  <a:lnTo>
                    <a:pt x="433" y="22"/>
                  </a:lnTo>
                  <a:lnTo>
                    <a:pt x="429" y="22"/>
                  </a:lnTo>
                  <a:lnTo>
                    <a:pt x="429" y="26"/>
                  </a:lnTo>
                  <a:lnTo>
                    <a:pt x="459" y="44"/>
                  </a:lnTo>
                  <a:lnTo>
                    <a:pt x="500" y="89"/>
                  </a:lnTo>
                  <a:lnTo>
                    <a:pt x="503" y="89"/>
                  </a:lnTo>
                  <a:lnTo>
                    <a:pt x="507" y="89"/>
                  </a:lnTo>
                  <a:lnTo>
                    <a:pt x="507" y="85"/>
                  </a:lnTo>
                  <a:lnTo>
                    <a:pt x="507" y="85"/>
                  </a:lnTo>
                  <a:lnTo>
                    <a:pt x="507" y="82"/>
                  </a:lnTo>
                  <a:lnTo>
                    <a:pt x="511" y="82"/>
                  </a:lnTo>
                  <a:lnTo>
                    <a:pt x="514" y="85"/>
                  </a:lnTo>
                  <a:lnTo>
                    <a:pt x="514" y="85"/>
                  </a:lnTo>
                  <a:lnTo>
                    <a:pt x="514" y="89"/>
                  </a:lnTo>
                  <a:lnTo>
                    <a:pt x="518" y="89"/>
                  </a:lnTo>
                  <a:lnTo>
                    <a:pt x="522" y="93"/>
                  </a:lnTo>
                  <a:lnTo>
                    <a:pt x="522" y="93"/>
                  </a:lnTo>
                  <a:lnTo>
                    <a:pt x="526" y="89"/>
                  </a:lnTo>
                  <a:lnTo>
                    <a:pt x="529" y="89"/>
                  </a:lnTo>
                  <a:lnTo>
                    <a:pt x="533" y="93"/>
                  </a:lnTo>
                  <a:lnTo>
                    <a:pt x="537" y="89"/>
                  </a:lnTo>
                  <a:lnTo>
                    <a:pt x="537" y="89"/>
                  </a:lnTo>
                  <a:lnTo>
                    <a:pt x="540" y="89"/>
                  </a:lnTo>
                  <a:lnTo>
                    <a:pt x="544" y="89"/>
                  </a:lnTo>
                  <a:lnTo>
                    <a:pt x="540" y="85"/>
                  </a:lnTo>
                  <a:lnTo>
                    <a:pt x="540" y="85"/>
                  </a:lnTo>
                  <a:lnTo>
                    <a:pt x="548" y="85"/>
                  </a:lnTo>
                  <a:lnTo>
                    <a:pt x="552" y="85"/>
                  </a:lnTo>
                  <a:lnTo>
                    <a:pt x="559" y="85"/>
                  </a:lnTo>
                  <a:lnTo>
                    <a:pt x="563" y="89"/>
                  </a:lnTo>
                  <a:lnTo>
                    <a:pt x="566" y="93"/>
                  </a:lnTo>
                  <a:lnTo>
                    <a:pt x="566" y="96"/>
                  </a:lnTo>
                  <a:lnTo>
                    <a:pt x="570" y="96"/>
                  </a:lnTo>
                  <a:lnTo>
                    <a:pt x="574" y="96"/>
                  </a:lnTo>
                  <a:lnTo>
                    <a:pt x="577" y="100"/>
                  </a:lnTo>
                  <a:lnTo>
                    <a:pt x="577" y="100"/>
                  </a:lnTo>
                  <a:lnTo>
                    <a:pt x="581" y="100"/>
                  </a:lnTo>
                  <a:lnTo>
                    <a:pt x="581" y="104"/>
                  </a:lnTo>
                  <a:lnTo>
                    <a:pt x="581" y="104"/>
                  </a:lnTo>
                  <a:lnTo>
                    <a:pt x="581" y="107"/>
                  </a:lnTo>
                  <a:lnTo>
                    <a:pt x="581" y="107"/>
                  </a:lnTo>
                  <a:lnTo>
                    <a:pt x="581" y="111"/>
                  </a:lnTo>
                  <a:lnTo>
                    <a:pt x="581" y="111"/>
                  </a:lnTo>
                  <a:lnTo>
                    <a:pt x="585" y="111"/>
                  </a:lnTo>
                  <a:lnTo>
                    <a:pt x="589" y="111"/>
                  </a:lnTo>
                  <a:lnTo>
                    <a:pt x="589" y="111"/>
                  </a:lnTo>
                  <a:lnTo>
                    <a:pt x="592" y="111"/>
                  </a:lnTo>
                  <a:lnTo>
                    <a:pt x="592" y="111"/>
                  </a:lnTo>
                  <a:lnTo>
                    <a:pt x="600" y="107"/>
                  </a:lnTo>
                  <a:lnTo>
                    <a:pt x="603" y="107"/>
                  </a:lnTo>
                  <a:lnTo>
                    <a:pt x="607" y="107"/>
                  </a:lnTo>
                  <a:lnTo>
                    <a:pt x="611" y="104"/>
                  </a:lnTo>
                  <a:lnTo>
                    <a:pt x="611" y="104"/>
                  </a:lnTo>
                  <a:lnTo>
                    <a:pt x="611" y="107"/>
                  </a:lnTo>
                  <a:lnTo>
                    <a:pt x="611" y="111"/>
                  </a:lnTo>
                  <a:lnTo>
                    <a:pt x="614" y="111"/>
                  </a:lnTo>
                  <a:lnTo>
                    <a:pt x="618" y="115"/>
                  </a:lnTo>
                  <a:lnTo>
                    <a:pt x="622" y="115"/>
                  </a:lnTo>
                  <a:lnTo>
                    <a:pt x="622" y="119"/>
                  </a:lnTo>
                  <a:lnTo>
                    <a:pt x="622" y="119"/>
                  </a:lnTo>
                  <a:lnTo>
                    <a:pt x="618" y="122"/>
                  </a:lnTo>
                  <a:lnTo>
                    <a:pt x="614" y="126"/>
                  </a:lnTo>
                  <a:lnTo>
                    <a:pt x="614" y="130"/>
                  </a:lnTo>
                  <a:lnTo>
                    <a:pt x="614" y="130"/>
                  </a:lnTo>
                  <a:lnTo>
                    <a:pt x="611" y="133"/>
                  </a:lnTo>
                  <a:lnTo>
                    <a:pt x="607" y="133"/>
                  </a:lnTo>
                  <a:lnTo>
                    <a:pt x="603" y="137"/>
                  </a:lnTo>
                  <a:lnTo>
                    <a:pt x="603" y="141"/>
                  </a:lnTo>
                  <a:lnTo>
                    <a:pt x="603" y="145"/>
                  </a:lnTo>
                  <a:lnTo>
                    <a:pt x="607" y="152"/>
                  </a:lnTo>
                  <a:lnTo>
                    <a:pt x="611" y="156"/>
                  </a:lnTo>
                  <a:lnTo>
                    <a:pt x="611" y="159"/>
                  </a:lnTo>
                  <a:lnTo>
                    <a:pt x="607" y="163"/>
                  </a:lnTo>
                  <a:lnTo>
                    <a:pt x="603" y="163"/>
                  </a:lnTo>
                  <a:lnTo>
                    <a:pt x="600" y="167"/>
                  </a:lnTo>
                  <a:lnTo>
                    <a:pt x="596" y="167"/>
                  </a:lnTo>
                  <a:lnTo>
                    <a:pt x="596" y="167"/>
                  </a:lnTo>
                  <a:lnTo>
                    <a:pt x="596" y="163"/>
                  </a:lnTo>
                  <a:lnTo>
                    <a:pt x="592" y="163"/>
                  </a:lnTo>
                  <a:lnTo>
                    <a:pt x="585" y="167"/>
                  </a:lnTo>
                  <a:lnTo>
                    <a:pt x="581" y="167"/>
                  </a:lnTo>
                  <a:lnTo>
                    <a:pt x="574" y="163"/>
                  </a:lnTo>
                  <a:lnTo>
                    <a:pt x="570" y="163"/>
                  </a:lnTo>
                  <a:lnTo>
                    <a:pt x="570" y="163"/>
                  </a:lnTo>
                  <a:lnTo>
                    <a:pt x="566" y="171"/>
                  </a:lnTo>
                  <a:lnTo>
                    <a:pt x="566" y="174"/>
                  </a:lnTo>
                  <a:lnTo>
                    <a:pt x="566" y="178"/>
                  </a:lnTo>
                  <a:lnTo>
                    <a:pt x="563" y="185"/>
                  </a:lnTo>
                  <a:lnTo>
                    <a:pt x="563" y="193"/>
                  </a:lnTo>
                  <a:lnTo>
                    <a:pt x="563" y="197"/>
                  </a:lnTo>
                  <a:lnTo>
                    <a:pt x="566" y="197"/>
                  </a:lnTo>
                  <a:lnTo>
                    <a:pt x="570" y="197"/>
                  </a:lnTo>
                  <a:lnTo>
                    <a:pt x="566" y="200"/>
                  </a:lnTo>
                  <a:lnTo>
                    <a:pt x="566" y="204"/>
                  </a:lnTo>
                  <a:lnTo>
                    <a:pt x="566" y="204"/>
                  </a:lnTo>
                  <a:lnTo>
                    <a:pt x="563" y="204"/>
                  </a:lnTo>
                  <a:lnTo>
                    <a:pt x="559" y="204"/>
                  </a:lnTo>
                  <a:lnTo>
                    <a:pt x="559" y="204"/>
                  </a:lnTo>
                  <a:lnTo>
                    <a:pt x="555" y="204"/>
                  </a:lnTo>
                  <a:lnTo>
                    <a:pt x="552" y="204"/>
                  </a:lnTo>
                  <a:lnTo>
                    <a:pt x="544" y="208"/>
                  </a:lnTo>
                  <a:lnTo>
                    <a:pt x="540" y="208"/>
                  </a:lnTo>
                  <a:lnTo>
                    <a:pt x="537" y="208"/>
                  </a:lnTo>
                  <a:lnTo>
                    <a:pt x="537" y="208"/>
                  </a:lnTo>
                  <a:lnTo>
                    <a:pt x="533" y="208"/>
                  </a:lnTo>
                  <a:lnTo>
                    <a:pt x="529" y="211"/>
                  </a:lnTo>
                  <a:lnTo>
                    <a:pt x="529" y="211"/>
                  </a:lnTo>
                  <a:lnTo>
                    <a:pt x="533" y="215"/>
                  </a:lnTo>
                  <a:lnTo>
                    <a:pt x="537" y="215"/>
                  </a:lnTo>
                  <a:lnTo>
                    <a:pt x="540" y="215"/>
                  </a:lnTo>
                  <a:lnTo>
                    <a:pt x="540" y="215"/>
                  </a:lnTo>
                  <a:lnTo>
                    <a:pt x="540" y="219"/>
                  </a:lnTo>
                  <a:lnTo>
                    <a:pt x="540" y="222"/>
                  </a:lnTo>
                  <a:lnTo>
                    <a:pt x="540" y="226"/>
                  </a:lnTo>
                  <a:lnTo>
                    <a:pt x="544" y="226"/>
                  </a:lnTo>
                  <a:lnTo>
                    <a:pt x="544" y="230"/>
                  </a:lnTo>
                  <a:lnTo>
                    <a:pt x="548" y="234"/>
                  </a:lnTo>
                  <a:lnTo>
                    <a:pt x="548" y="237"/>
                  </a:lnTo>
                  <a:lnTo>
                    <a:pt x="552" y="237"/>
                  </a:lnTo>
                  <a:lnTo>
                    <a:pt x="552" y="245"/>
                  </a:lnTo>
                  <a:lnTo>
                    <a:pt x="548" y="248"/>
                  </a:lnTo>
                  <a:lnTo>
                    <a:pt x="548" y="248"/>
                  </a:lnTo>
                  <a:lnTo>
                    <a:pt x="552" y="252"/>
                  </a:lnTo>
                  <a:lnTo>
                    <a:pt x="548" y="252"/>
                  </a:lnTo>
                  <a:lnTo>
                    <a:pt x="548" y="256"/>
                  </a:lnTo>
                  <a:lnTo>
                    <a:pt x="548" y="256"/>
                  </a:lnTo>
                  <a:lnTo>
                    <a:pt x="548" y="260"/>
                  </a:lnTo>
                  <a:lnTo>
                    <a:pt x="544" y="263"/>
                  </a:lnTo>
                  <a:lnTo>
                    <a:pt x="537" y="260"/>
                  </a:lnTo>
                  <a:lnTo>
                    <a:pt x="529" y="252"/>
                  </a:lnTo>
                  <a:lnTo>
                    <a:pt x="526" y="252"/>
                  </a:lnTo>
                  <a:lnTo>
                    <a:pt x="518" y="252"/>
                  </a:lnTo>
                  <a:lnTo>
                    <a:pt x="511" y="252"/>
                  </a:lnTo>
                  <a:lnTo>
                    <a:pt x="503" y="252"/>
                  </a:lnTo>
                  <a:lnTo>
                    <a:pt x="496" y="252"/>
                  </a:lnTo>
                  <a:lnTo>
                    <a:pt x="489" y="252"/>
                  </a:lnTo>
                  <a:lnTo>
                    <a:pt x="485" y="252"/>
                  </a:lnTo>
                  <a:lnTo>
                    <a:pt x="481" y="252"/>
                  </a:lnTo>
                  <a:lnTo>
                    <a:pt x="477" y="252"/>
                  </a:lnTo>
                  <a:lnTo>
                    <a:pt x="474" y="256"/>
                  </a:lnTo>
                  <a:lnTo>
                    <a:pt x="466" y="252"/>
                  </a:lnTo>
                  <a:lnTo>
                    <a:pt x="459" y="252"/>
                  </a:lnTo>
                  <a:lnTo>
                    <a:pt x="455" y="252"/>
                  </a:lnTo>
                  <a:lnTo>
                    <a:pt x="452" y="252"/>
                  </a:lnTo>
                  <a:lnTo>
                    <a:pt x="448" y="252"/>
                  </a:lnTo>
                  <a:lnTo>
                    <a:pt x="444" y="252"/>
                  </a:lnTo>
                  <a:lnTo>
                    <a:pt x="440" y="252"/>
                  </a:lnTo>
                  <a:lnTo>
                    <a:pt x="440" y="252"/>
                  </a:lnTo>
                  <a:lnTo>
                    <a:pt x="440" y="256"/>
                  </a:lnTo>
                  <a:lnTo>
                    <a:pt x="440" y="260"/>
                  </a:lnTo>
                  <a:lnTo>
                    <a:pt x="440" y="263"/>
                  </a:lnTo>
                  <a:lnTo>
                    <a:pt x="437" y="263"/>
                  </a:lnTo>
                  <a:lnTo>
                    <a:pt x="426" y="263"/>
                  </a:lnTo>
                  <a:lnTo>
                    <a:pt x="415" y="263"/>
                  </a:lnTo>
                  <a:lnTo>
                    <a:pt x="411" y="260"/>
                  </a:lnTo>
                  <a:lnTo>
                    <a:pt x="403" y="260"/>
                  </a:lnTo>
                  <a:lnTo>
                    <a:pt x="403" y="263"/>
                  </a:lnTo>
                  <a:lnTo>
                    <a:pt x="403" y="263"/>
                  </a:lnTo>
                  <a:lnTo>
                    <a:pt x="400" y="267"/>
                  </a:lnTo>
                  <a:lnTo>
                    <a:pt x="400" y="267"/>
                  </a:lnTo>
                  <a:lnTo>
                    <a:pt x="396" y="267"/>
                  </a:lnTo>
                  <a:lnTo>
                    <a:pt x="396" y="271"/>
                  </a:lnTo>
                  <a:lnTo>
                    <a:pt x="392" y="274"/>
                  </a:lnTo>
                  <a:lnTo>
                    <a:pt x="385" y="278"/>
                  </a:lnTo>
                  <a:lnTo>
                    <a:pt x="381" y="286"/>
                  </a:lnTo>
                  <a:lnTo>
                    <a:pt x="381" y="286"/>
                  </a:lnTo>
                  <a:lnTo>
                    <a:pt x="377" y="293"/>
                  </a:lnTo>
                  <a:lnTo>
                    <a:pt x="370" y="297"/>
                  </a:lnTo>
                  <a:lnTo>
                    <a:pt x="370" y="297"/>
                  </a:lnTo>
                  <a:lnTo>
                    <a:pt x="363" y="293"/>
                  </a:lnTo>
                  <a:lnTo>
                    <a:pt x="355" y="293"/>
                  </a:lnTo>
                  <a:lnTo>
                    <a:pt x="352" y="293"/>
                  </a:lnTo>
                  <a:lnTo>
                    <a:pt x="344" y="297"/>
                  </a:lnTo>
                  <a:lnTo>
                    <a:pt x="340" y="297"/>
                  </a:lnTo>
                  <a:lnTo>
                    <a:pt x="333" y="278"/>
                  </a:lnTo>
                  <a:lnTo>
                    <a:pt x="322" y="278"/>
                  </a:lnTo>
                  <a:lnTo>
                    <a:pt x="322" y="256"/>
                  </a:lnTo>
                  <a:lnTo>
                    <a:pt x="315" y="260"/>
                  </a:lnTo>
                  <a:lnTo>
                    <a:pt x="311" y="248"/>
                  </a:lnTo>
                  <a:lnTo>
                    <a:pt x="303" y="245"/>
                  </a:lnTo>
                  <a:lnTo>
                    <a:pt x="278" y="245"/>
                  </a:lnTo>
                  <a:lnTo>
                    <a:pt x="252" y="245"/>
                  </a:lnTo>
                  <a:lnTo>
                    <a:pt x="237" y="237"/>
                  </a:lnTo>
                  <a:lnTo>
                    <a:pt x="229" y="234"/>
                  </a:lnTo>
                  <a:lnTo>
                    <a:pt x="203" y="219"/>
                  </a:lnTo>
                  <a:lnTo>
                    <a:pt x="159" y="226"/>
                  </a:lnTo>
                  <a:lnTo>
                    <a:pt x="174" y="297"/>
                  </a:lnTo>
                  <a:lnTo>
                    <a:pt x="170" y="297"/>
                  </a:lnTo>
                  <a:lnTo>
                    <a:pt x="163" y="297"/>
                  </a:lnTo>
                  <a:lnTo>
                    <a:pt x="152" y="286"/>
                  </a:lnTo>
                  <a:lnTo>
                    <a:pt x="141" y="282"/>
                  </a:lnTo>
                  <a:lnTo>
                    <a:pt x="129" y="278"/>
                  </a:lnTo>
                  <a:lnTo>
                    <a:pt x="122" y="282"/>
                  </a:lnTo>
                  <a:lnTo>
                    <a:pt x="111" y="289"/>
                  </a:lnTo>
                  <a:lnTo>
                    <a:pt x="111" y="286"/>
                  </a:lnTo>
                  <a:lnTo>
                    <a:pt x="111" y="282"/>
                  </a:lnTo>
                  <a:lnTo>
                    <a:pt x="111" y="278"/>
                  </a:lnTo>
                  <a:lnTo>
                    <a:pt x="115" y="274"/>
                  </a:lnTo>
                  <a:lnTo>
                    <a:pt x="115" y="274"/>
                  </a:lnTo>
                  <a:lnTo>
                    <a:pt x="115" y="271"/>
                  </a:lnTo>
                  <a:lnTo>
                    <a:pt x="111" y="271"/>
                  </a:lnTo>
                  <a:lnTo>
                    <a:pt x="107" y="271"/>
                  </a:lnTo>
                  <a:lnTo>
                    <a:pt x="107" y="271"/>
                  </a:lnTo>
                  <a:lnTo>
                    <a:pt x="103" y="271"/>
                  </a:lnTo>
                  <a:lnTo>
                    <a:pt x="100" y="271"/>
                  </a:lnTo>
                  <a:lnTo>
                    <a:pt x="100" y="271"/>
                  </a:lnTo>
                  <a:lnTo>
                    <a:pt x="100" y="267"/>
                  </a:lnTo>
                  <a:lnTo>
                    <a:pt x="96" y="267"/>
                  </a:lnTo>
                  <a:lnTo>
                    <a:pt x="96" y="263"/>
                  </a:lnTo>
                  <a:lnTo>
                    <a:pt x="92" y="263"/>
                  </a:lnTo>
                  <a:lnTo>
                    <a:pt x="92" y="263"/>
                  </a:lnTo>
                  <a:lnTo>
                    <a:pt x="89" y="263"/>
                  </a:lnTo>
                  <a:lnTo>
                    <a:pt x="89" y="263"/>
                  </a:lnTo>
                  <a:lnTo>
                    <a:pt x="89" y="260"/>
                  </a:lnTo>
                  <a:lnTo>
                    <a:pt x="89" y="260"/>
                  </a:lnTo>
                  <a:lnTo>
                    <a:pt x="85" y="252"/>
                  </a:lnTo>
                  <a:lnTo>
                    <a:pt x="81" y="252"/>
                  </a:lnTo>
                  <a:lnTo>
                    <a:pt x="81" y="252"/>
                  </a:lnTo>
                  <a:lnTo>
                    <a:pt x="81" y="248"/>
                  </a:lnTo>
                  <a:lnTo>
                    <a:pt x="78" y="248"/>
                  </a:lnTo>
                  <a:lnTo>
                    <a:pt x="78" y="245"/>
                  </a:lnTo>
                  <a:lnTo>
                    <a:pt x="74" y="245"/>
                  </a:lnTo>
                  <a:lnTo>
                    <a:pt x="70" y="245"/>
                  </a:lnTo>
                  <a:lnTo>
                    <a:pt x="70" y="241"/>
                  </a:lnTo>
                  <a:lnTo>
                    <a:pt x="70" y="241"/>
                  </a:lnTo>
                  <a:lnTo>
                    <a:pt x="70" y="237"/>
                  </a:lnTo>
                  <a:lnTo>
                    <a:pt x="74" y="237"/>
                  </a:lnTo>
                  <a:lnTo>
                    <a:pt x="78" y="237"/>
                  </a:lnTo>
                  <a:lnTo>
                    <a:pt x="78" y="237"/>
                  </a:lnTo>
                  <a:lnTo>
                    <a:pt x="81" y="237"/>
                  </a:lnTo>
                  <a:lnTo>
                    <a:pt x="81" y="241"/>
                  </a:lnTo>
                  <a:lnTo>
                    <a:pt x="85" y="237"/>
                  </a:lnTo>
                  <a:lnTo>
                    <a:pt x="85" y="237"/>
                  </a:lnTo>
                  <a:lnTo>
                    <a:pt x="89" y="237"/>
                  </a:lnTo>
                  <a:lnTo>
                    <a:pt x="89" y="237"/>
                  </a:lnTo>
                  <a:lnTo>
                    <a:pt x="89" y="237"/>
                  </a:lnTo>
                  <a:lnTo>
                    <a:pt x="85" y="237"/>
                  </a:lnTo>
                  <a:lnTo>
                    <a:pt x="85" y="237"/>
                  </a:lnTo>
                  <a:lnTo>
                    <a:pt x="85" y="234"/>
                  </a:lnTo>
                  <a:lnTo>
                    <a:pt x="81" y="230"/>
                  </a:lnTo>
                  <a:lnTo>
                    <a:pt x="81" y="230"/>
                  </a:lnTo>
                  <a:lnTo>
                    <a:pt x="81" y="230"/>
                  </a:lnTo>
                  <a:lnTo>
                    <a:pt x="81" y="226"/>
                  </a:lnTo>
                  <a:lnTo>
                    <a:pt x="81" y="226"/>
                  </a:lnTo>
                  <a:lnTo>
                    <a:pt x="85" y="222"/>
                  </a:lnTo>
                  <a:lnTo>
                    <a:pt x="89" y="222"/>
                  </a:lnTo>
                  <a:lnTo>
                    <a:pt x="92" y="222"/>
                  </a:lnTo>
                  <a:lnTo>
                    <a:pt x="92" y="222"/>
                  </a:lnTo>
                  <a:lnTo>
                    <a:pt x="96" y="222"/>
                  </a:lnTo>
                  <a:lnTo>
                    <a:pt x="100" y="219"/>
                  </a:lnTo>
                  <a:lnTo>
                    <a:pt x="100" y="222"/>
                  </a:lnTo>
                  <a:lnTo>
                    <a:pt x="103" y="222"/>
                  </a:lnTo>
                  <a:lnTo>
                    <a:pt x="103" y="222"/>
                  </a:lnTo>
                  <a:lnTo>
                    <a:pt x="107" y="222"/>
                  </a:lnTo>
                  <a:lnTo>
                    <a:pt x="111" y="222"/>
                  </a:lnTo>
                  <a:lnTo>
                    <a:pt x="115" y="222"/>
                  </a:lnTo>
                  <a:lnTo>
                    <a:pt x="115" y="222"/>
                  </a:lnTo>
                  <a:lnTo>
                    <a:pt x="111" y="219"/>
                  </a:lnTo>
                  <a:lnTo>
                    <a:pt x="107" y="219"/>
                  </a:lnTo>
                  <a:lnTo>
                    <a:pt x="107" y="215"/>
                  </a:lnTo>
                  <a:lnTo>
                    <a:pt x="107" y="211"/>
                  </a:lnTo>
                  <a:lnTo>
                    <a:pt x="107" y="211"/>
                  </a:lnTo>
                  <a:lnTo>
                    <a:pt x="111" y="211"/>
                  </a:lnTo>
                  <a:lnTo>
                    <a:pt x="107" y="208"/>
                  </a:lnTo>
                  <a:lnTo>
                    <a:pt x="107" y="208"/>
                  </a:lnTo>
                  <a:lnTo>
                    <a:pt x="107" y="208"/>
                  </a:lnTo>
                  <a:lnTo>
                    <a:pt x="107" y="204"/>
                  </a:lnTo>
                  <a:lnTo>
                    <a:pt x="111" y="200"/>
                  </a:lnTo>
                  <a:lnTo>
                    <a:pt x="107" y="200"/>
                  </a:lnTo>
                  <a:lnTo>
                    <a:pt x="107" y="197"/>
                  </a:lnTo>
                  <a:lnTo>
                    <a:pt x="107" y="197"/>
                  </a:lnTo>
                  <a:lnTo>
                    <a:pt x="107" y="193"/>
                  </a:lnTo>
                  <a:lnTo>
                    <a:pt x="103" y="193"/>
                  </a:lnTo>
                  <a:lnTo>
                    <a:pt x="103" y="193"/>
                  </a:lnTo>
                  <a:lnTo>
                    <a:pt x="103" y="189"/>
                  </a:lnTo>
                  <a:lnTo>
                    <a:pt x="96" y="189"/>
                  </a:lnTo>
                  <a:lnTo>
                    <a:pt x="96" y="189"/>
                  </a:lnTo>
                  <a:lnTo>
                    <a:pt x="92" y="189"/>
                  </a:lnTo>
                  <a:lnTo>
                    <a:pt x="92" y="193"/>
                  </a:lnTo>
                  <a:lnTo>
                    <a:pt x="92" y="193"/>
                  </a:lnTo>
                  <a:lnTo>
                    <a:pt x="92" y="193"/>
                  </a:lnTo>
                  <a:lnTo>
                    <a:pt x="89" y="193"/>
                  </a:lnTo>
                  <a:lnTo>
                    <a:pt x="89" y="193"/>
                  </a:lnTo>
                  <a:lnTo>
                    <a:pt x="89" y="193"/>
                  </a:lnTo>
                  <a:lnTo>
                    <a:pt x="85" y="193"/>
                  </a:lnTo>
                  <a:lnTo>
                    <a:pt x="85" y="193"/>
                  </a:lnTo>
                  <a:lnTo>
                    <a:pt x="81" y="193"/>
                  </a:lnTo>
                  <a:lnTo>
                    <a:pt x="81" y="189"/>
                  </a:lnTo>
                  <a:lnTo>
                    <a:pt x="81" y="189"/>
                  </a:lnTo>
                  <a:lnTo>
                    <a:pt x="81" y="189"/>
                  </a:lnTo>
                  <a:lnTo>
                    <a:pt x="78" y="189"/>
                  </a:lnTo>
                  <a:lnTo>
                    <a:pt x="78" y="189"/>
                  </a:lnTo>
                  <a:lnTo>
                    <a:pt x="74" y="189"/>
                  </a:lnTo>
                  <a:lnTo>
                    <a:pt x="70" y="193"/>
                  </a:lnTo>
                  <a:lnTo>
                    <a:pt x="70" y="193"/>
                  </a:lnTo>
                  <a:lnTo>
                    <a:pt x="70" y="193"/>
                  </a:lnTo>
                  <a:lnTo>
                    <a:pt x="66" y="193"/>
                  </a:lnTo>
                  <a:lnTo>
                    <a:pt x="66" y="193"/>
                  </a:lnTo>
                  <a:lnTo>
                    <a:pt x="63" y="197"/>
                  </a:lnTo>
                  <a:lnTo>
                    <a:pt x="63" y="197"/>
                  </a:lnTo>
                  <a:lnTo>
                    <a:pt x="59" y="197"/>
                  </a:lnTo>
                  <a:lnTo>
                    <a:pt x="59" y="200"/>
                  </a:lnTo>
                  <a:lnTo>
                    <a:pt x="55" y="200"/>
                  </a:lnTo>
                  <a:lnTo>
                    <a:pt x="55" y="200"/>
                  </a:lnTo>
                  <a:lnTo>
                    <a:pt x="55" y="200"/>
                  </a:lnTo>
                  <a:lnTo>
                    <a:pt x="55" y="200"/>
                  </a:lnTo>
                  <a:lnTo>
                    <a:pt x="52" y="200"/>
                  </a:lnTo>
                  <a:lnTo>
                    <a:pt x="52" y="200"/>
                  </a:lnTo>
                  <a:lnTo>
                    <a:pt x="48" y="200"/>
                  </a:lnTo>
                  <a:lnTo>
                    <a:pt x="48" y="200"/>
                  </a:lnTo>
                  <a:lnTo>
                    <a:pt x="48" y="20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3" name="Freeform 17">
              <a:extLst>
                <a:ext uri="{FF2B5EF4-FFF2-40B4-BE49-F238E27FC236}">
                  <a16:creationId xmlns:a16="http://schemas.microsoft.com/office/drawing/2014/main" xmlns="" id="{73B732F1-72A8-4E99-A23F-F07566CAE0D2}"/>
                </a:ext>
              </a:extLst>
            </p:cNvPr>
            <p:cNvSpPr/>
            <p:nvPr/>
          </p:nvSpPr>
          <p:spPr bwMode="auto">
            <a:xfrm>
              <a:off x="6505058" y="2981322"/>
              <a:ext cx="471134" cy="258366"/>
            </a:xfrm>
            <a:custGeom>
              <a:avLst/>
              <a:gdLst>
                <a:gd name="T0" fmla="*/ 211 w 263"/>
                <a:gd name="T1" fmla="*/ 137 h 148"/>
                <a:gd name="T2" fmla="*/ 215 w 263"/>
                <a:gd name="T3" fmla="*/ 130 h 148"/>
                <a:gd name="T4" fmla="*/ 211 w 263"/>
                <a:gd name="T5" fmla="*/ 126 h 148"/>
                <a:gd name="T6" fmla="*/ 211 w 263"/>
                <a:gd name="T7" fmla="*/ 118 h 148"/>
                <a:gd name="T8" fmla="*/ 207 w 263"/>
                <a:gd name="T9" fmla="*/ 115 h 148"/>
                <a:gd name="T10" fmla="*/ 200 w 263"/>
                <a:gd name="T11" fmla="*/ 111 h 148"/>
                <a:gd name="T12" fmla="*/ 204 w 263"/>
                <a:gd name="T13" fmla="*/ 104 h 148"/>
                <a:gd name="T14" fmla="*/ 211 w 263"/>
                <a:gd name="T15" fmla="*/ 104 h 148"/>
                <a:gd name="T16" fmla="*/ 218 w 263"/>
                <a:gd name="T17" fmla="*/ 96 h 148"/>
                <a:gd name="T18" fmla="*/ 215 w 263"/>
                <a:gd name="T19" fmla="*/ 93 h 148"/>
                <a:gd name="T20" fmla="*/ 230 w 263"/>
                <a:gd name="T21" fmla="*/ 89 h 148"/>
                <a:gd name="T22" fmla="*/ 226 w 263"/>
                <a:gd name="T23" fmla="*/ 85 h 148"/>
                <a:gd name="T24" fmla="*/ 230 w 263"/>
                <a:gd name="T25" fmla="*/ 81 h 148"/>
                <a:gd name="T26" fmla="*/ 237 w 263"/>
                <a:gd name="T27" fmla="*/ 78 h 148"/>
                <a:gd name="T28" fmla="*/ 244 w 263"/>
                <a:gd name="T29" fmla="*/ 78 h 148"/>
                <a:gd name="T30" fmla="*/ 256 w 263"/>
                <a:gd name="T31" fmla="*/ 78 h 148"/>
                <a:gd name="T32" fmla="*/ 263 w 263"/>
                <a:gd name="T33" fmla="*/ 74 h 148"/>
                <a:gd name="T34" fmla="*/ 256 w 263"/>
                <a:gd name="T35" fmla="*/ 63 h 148"/>
                <a:gd name="T36" fmla="*/ 252 w 263"/>
                <a:gd name="T37" fmla="*/ 67 h 148"/>
                <a:gd name="T38" fmla="*/ 248 w 263"/>
                <a:gd name="T39" fmla="*/ 70 h 148"/>
                <a:gd name="T40" fmla="*/ 237 w 263"/>
                <a:gd name="T41" fmla="*/ 67 h 148"/>
                <a:gd name="T42" fmla="*/ 237 w 263"/>
                <a:gd name="T43" fmla="*/ 59 h 148"/>
                <a:gd name="T44" fmla="*/ 241 w 263"/>
                <a:gd name="T45" fmla="*/ 48 h 148"/>
                <a:gd name="T46" fmla="*/ 237 w 263"/>
                <a:gd name="T47" fmla="*/ 52 h 148"/>
                <a:gd name="T48" fmla="*/ 226 w 263"/>
                <a:gd name="T49" fmla="*/ 59 h 148"/>
                <a:gd name="T50" fmla="*/ 222 w 263"/>
                <a:gd name="T51" fmla="*/ 67 h 148"/>
                <a:gd name="T52" fmla="*/ 211 w 263"/>
                <a:gd name="T53" fmla="*/ 78 h 148"/>
                <a:gd name="T54" fmla="*/ 204 w 263"/>
                <a:gd name="T55" fmla="*/ 74 h 148"/>
                <a:gd name="T56" fmla="*/ 193 w 263"/>
                <a:gd name="T57" fmla="*/ 74 h 148"/>
                <a:gd name="T58" fmla="*/ 181 w 263"/>
                <a:gd name="T59" fmla="*/ 78 h 148"/>
                <a:gd name="T60" fmla="*/ 163 w 263"/>
                <a:gd name="T61" fmla="*/ 59 h 148"/>
                <a:gd name="T62" fmla="*/ 156 w 263"/>
                <a:gd name="T63" fmla="*/ 41 h 148"/>
                <a:gd name="T64" fmla="*/ 144 w 263"/>
                <a:gd name="T65" fmla="*/ 26 h 148"/>
                <a:gd name="T66" fmla="*/ 93 w 263"/>
                <a:gd name="T67" fmla="*/ 26 h 148"/>
                <a:gd name="T68" fmla="*/ 70 w 263"/>
                <a:gd name="T69" fmla="*/ 15 h 148"/>
                <a:gd name="T70" fmla="*/ 0 w 263"/>
                <a:gd name="T71" fmla="*/ 7 h 148"/>
                <a:gd name="T72" fmla="*/ 22 w 263"/>
                <a:gd name="T73" fmla="*/ 78 h 148"/>
                <a:gd name="T74" fmla="*/ 30 w 263"/>
                <a:gd name="T75" fmla="*/ 74 h 148"/>
                <a:gd name="T76" fmla="*/ 26 w 263"/>
                <a:gd name="T77" fmla="*/ 67 h 148"/>
                <a:gd name="T78" fmla="*/ 33 w 263"/>
                <a:gd name="T79" fmla="*/ 59 h 148"/>
                <a:gd name="T80" fmla="*/ 41 w 263"/>
                <a:gd name="T81" fmla="*/ 55 h 148"/>
                <a:gd name="T82" fmla="*/ 44 w 263"/>
                <a:gd name="T83" fmla="*/ 55 h 148"/>
                <a:gd name="T84" fmla="*/ 52 w 263"/>
                <a:gd name="T85" fmla="*/ 52 h 148"/>
                <a:gd name="T86" fmla="*/ 70 w 263"/>
                <a:gd name="T87" fmla="*/ 63 h 148"/>
                <a:gd name="T88" fmla="*/ 85 w 263"/>
                <a:gd name="T89" fmla="*/ 70 h 148"/>
                <a:gd name="T90" fmla="*/ 96 w 263"/>
                <a:gd name="T91" fmla="*/ 74 h 148"/>
                <a:gd name="T92" fmla="*/ 107 w 263"/>
                <a:gd name="T93" fmla="*/ 78 h 148"/>
                <a:gd name="T94" fmla="*/ 115 w 263"/>
                <a:gd name="T95" fmla="*/ 89 h 148"/>
                <a:gd name="T96" fmla="*/ 119 w 263"/>
                <a:gd name="T97" fmla="*/ 100 h 148"/>
                <a:gd name="T98" fmla="*/ 133 w 263"/>
                <a:gd name="T99" fmla="*/ 107 h 148"/>
                <a:gd name="T100" fmla="*/ 159 w 263"/>
                <a:gd name="T101" fmla="*/ 122 h 148"/>
                <a:gd name="T102" fmla="*/ 178 w 263"/>
                <a:gd name="T103" fmla="*/ 130 h 148"/>
                <a:gd name="T104" fmla="*/ 181 w 263"/>
                <a:gd name="T105" fmla="*/ 130 h 148"/>
                <a:gd name="T106" fmla="*/ 189 w 263"/>
                <a:gd name="T107" fmla="*/ 137 h 148"/>
                <a:gd name="T108" fmla="*/ 193 w 263"/>
                <a:gd name="T109" fmla="*/ 144 h 148"/>
                <a:gd name="T110" fmla="*/ 200 w 263"/>
                <a:gd name="T111" fmla="*/ 148 h 148"/>
                <a:gd name="T112" fmla="*/ 204 w 263"/>
                <a:gd name="T113" fmla="*/ 144 h 148"/>
                <a:gd name="T114" fmla="*/ 207 w 263"/>
                <a:gd name="T115" fmla="*/ 148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63" h="148">
                  <a:moveTo>
                    <a:pt x="207" y="148"/>
                  </a:moveTo>
                  <a:lnTo>
                    <a:pt x="211" y="137"/>
                  </a:lnTo>
                  <a:lnTo>
                    <a:pt x="215" y="133"/>
                  </a:lnTo>
                  <a:lnTo>
                    <a:pt x="215" y="130"/>
                  </a:lnTo>
                  <a:lnTo>
                    <a:pt x="215" y="126"/>
                  </a:lnTo>
                  <a:lnTo>
                    <a:pt x="211" y="126"/>
                  </a:lnTo>
                  <a:lnTo>
                    <a:pt x="211" y="118"/>
                  </a:lnTo>
                  <a:lnTo>
                    <a:pt x="211" y="118"/>
                  </a:lnTo>
                  <a:lnTo>
                    <a:pt x="211" y="115"/>
                  </a:lnTo>
                  <a:lnTo>
                    <a:pt x="207" y="115"/>
                  </a:lnTo>
                  <a:lnTo>
                    <a:pt x="204" y="115"/>
                  </a:lnTo>
                  <a:lnTo>
                    <a:pt x="200" y="111"/>
                  </a:lnTo>
                  <a:lnTo>
                    <a:pt x="200" y="104"/>
                  </a:lnTo>
                  <a:lnTo>
                    <a:pt x="204" y="104"/>
                  </a:lnTo>
                  <a:lnTo>
                    <a:pt x="207" y="104"/>
                  </a:lnTo>
                  <a:lnTo>
                    <a:pt x="211" y="104"/>
                  </a:lnTo>
                  <a:lnTo>
                    <a:pt x="211" y="100"/>
                  </a:lnTo>
                  <a:lnTo>
                    <a:pt x="218" y="96"/>
                  </a:lnTo>
                  <a:lnTo>
                    <a:pt x="218" y="96"/>
                  </a:lnTo>
                  <a:lnTo>
                    <a:pt x="215" y="93"/>
                  </a:lnTo>
                  <a:lnTo>
                    <a:pt x="222" y="93"/>
                  </a:lnTo>
                  <a:lnTo>
                    <a:pt x="230" y="89"/>
                  </a:lnTo>
                  <a:lnTo>
                    <a:pt x="230" y="89"/>
                  </a:lnTo>
                  <a:lnTo>
                    <a:pt x="226" y="85"/>
                  </a:lnTo>
                  <a:lnTo>
                    <a:pt x="226" y="81"/>
                  </a:lnTo>
                  <a:lnTo>
                    <a:pt x="230" y="81"/>
                  </a:lnTo>
                  <a:lnTo>
                    <a:pt x="233" y="78"/>
                  </a:lnTo>
                  <a:lnTo>
                    <a:pt x="237" y="78"/>
                  </a:lnTo>
                  <a:lnTo>
                    <a:pt x="241" y="74"/>
                  </a:lnTo>
                  <a:lnTo>
                    <a:pt x="244" y="78"/>
                  </a:lnTo>
                  <a:lnTo>
                    <a:pt x="248" y="78"/>
                  </a:lnTo>
                  <a:lnTo>
                    <a:pt x="256" y="78"/>
                  </a:lnTo>
                  <a:lnTo>
                    <a:pt x="259" y="78"/>
                  </a:lnTo>
                  <a:lnTo>
                    <a:pt x="263" y="74"/>
                  </a:lnTo>
                  <a:lnTo>
                    <a:pt x="263" y="70"/>
                  </a:lnTo>
                  <a:lnTo>
                    <a:pt x="256" y="63"/>
                  </a:lnTo>
                  <a:lnTo>
                    <a:pt x="252" y="63"/>
                  </a:lnTo>
                  <a:lnTo>
                    <a:pt x="252" y="67"/>
                  </a:lnTo>
                  <a:lnTo>
                    <a:pt x="252" y="70"/>
                  </a:lnTo>
                  <a:lnTo>
                    <a:pt x="248" y="70"/>
                  </a:lnTo>
                  <a:lnTo>
                    <a:pt x="244" y="67"/>
                  </a:lnTo>
                  <a:lnTo>
                    <a:pt x="237" y="67"/>
                  </a:lnTo>
                  <a:lnTo>
                    <a:pt x="233" y="63"/>
                  </a:lnTo>
                  <a:lnTo>
                    <a:pt x="237" y="59"/>
                  </a:lnTo>
                  <a:lnTo>
                    <a:pt x="241" y="52"/>
                  </a:lnTo>
                  <a:lnTo>
                    <a:pt x="241" y="48"/>
                  </a:lnTo>
                  <a:lnTo>
                    <a:pt x="237" y="48"/>
                  </a:lnTo>
                  <a:lnTo>
                    <a:pt x="237" y="52"/>
                  </a:lnTo>
                  <a:lnTo>
                    <a:pt x="233" y="55"/>
                  </a:lnTo>
                  <a:lnTo>
                    <a:pt x="226" y="59"/>
                  </a:lnTo>
                  <a:lnTo>
                    <a:pt x="222" y="67"/>
                  </a:lnTo>
                  <a:lnTo>
                    <a:pt x="222" y="67"/>
                  </a:lnTo>
                  <a:lnTo>
                    <a:pt x="218" y="74"/>
                  </a:lnTo>
                  <a:lnTo>
                    <a:pt x="211" y="78"/>
                  </a:lnTo>
                  <a:lnTo>
                    <a:pt x="211" y="78"/>
                  </a:lnTo>
                  <a:lnTo>
                    <a:pt x="204" y="74"/>
                  </a:lnTo>
                  <a:lnTo>
                    <a:pt x="196" y="74"/>
                  </a:lnTo>
                  <a:lnTo>
                    <a:pt x="193" y="74"/>
                  </a:lnTo>
                  <a:lnTo>
                    <a:pt x="185" y="78"/>
                  </a:lnTo>
                  <a:lnTo>
                    <a:pt x="181" y="78"/>
                  </a:lnTo>
                  <a:lnTo>
                    <a:pt x="174" y="59"/>
                  </a:lnTo>
                  <a:lnTo>
                    <a:pt x="163" y="59"/>
                  </a:lnTo>
                  <a:lnTo>
                    <a:pt x="163" y="37"/>
                  </a:lnTo>
                  <a:lnTo>
                    <a:pt x="156" y="41"/>
                  </a:lnTo>
                  <a:lnTo>
                    <a:pt x="152" y="29"/>
                  </a:lnTo>
                  <a:lnTo>
                    <a:pt x="144" y="26"/>
                  </a:lnTo>
                  <a:lnTo>
                    <a:pt x="119" y="26"/>
                  </a:lnTo>
                  <a:lnTo>
                    <a:pt x="93" y="26"/>
                  </a:lnTo>
                  <a:lnTo>
                    <a:pt x="78" y="18"/>
                  </a:lnTo>
                  <a:lnTo>
                    <a:pt x="70" y="15"/>
                  </a:lnTo>
                  <a:lnTo>
                    <a:pt x="44" y="0"/>
                  </a:lnTo>
                  <a:lnTo>
                    <a:pt x="0" y="7"/>
                  </a:lnTo>
                  <a:lnTo>
                    <a:pt x="15" y="78"/>
                  </a:lnTo>
                  <a:lnTo>
                    <a:pt x="22" y="78"/>
                  </a:lnTo>
                  <a:lnTo>
                    <a:pt x="26" y="78"/>
                  </a:lnTo>
                  <a:lnTo>
                    <a:pt x="30" y="74"/>
                  </a:lnTo>
                  <a:lnTo>
                    <a:pt x="26" y="70"/>
                  </a:lnTo>
                  <a:lnTo>
                    <a:pt x="26" y="67"/>
                  </a:lnTo>
                  <a:lnTo>
                    <a:pt x="30" y="59"/>
                  </a:lnTo>
                  <a:lnTo>
                    <a:pt x="33" y="59"/>
                  </a:lnTo>
                  <a:lnTo>
                    <a:pt x="37" y="55"/>
                  </a:lnTo>
                  <a:lnTo>
                    <a:pt x="41" y="55"/>
                  </a:lnTo>
                  <a:lnTo>
                    <a:pt x="44" y="55"/>
                  </a:lnTo>
                  <a:lnTo>
                    <a:pt x="44" y="55"/>
                  </a:lnTo>
                  <a:lnTo>
                    <a:pt x="44" y="52"/>
                  </a:lnTo>
                  <a:lnTo>
                    <a:pt x="52" y="52"/>
                  </a:lnTo>
                  <a:lnTo>
                    <a:pt x="63" y="55"/>
                  </a:lnTo>
                  <a:lnTo>
                    <a:pt x="70" y="63"/>
                  </a:lnTo>
                  <a:lnTo>
                    <a:pt x="74" y="67"/>
                  </a:lnTo>
                  <a:lnTo>
                    <a:pt x="85" y="70"/>
                  </a:lnTo>
                  <a:lnTo>
                    <a:pt x="96" y="78"/>
                  </a:lnTo>
                  <a:lnTo>
                    <a:pt x="96" y="74"/>
                  </a:lnTo>
                  <a:lnTo>
                    <a:pt x="100" y="74"/>
                  </a:lnTo>
                  <a:lnTo>
                    <a:pt x="107" y="78"/>
                  </a:lnTo>
                  <a:lnTo>
                    <a:pt x="111" y="89"/>
                  </a:lnTo>
                  <a:lnTo>
                    <a:pt x="115" y="89"/>
                  </a:lnTo>
                  <a:lnTo>
                    <a:pt x="115" y="93"/>
                  </a:lnTo>
                  <a:lnTo>
                    <a:pt x="119" y="100"/>
                  </a:lnTo>
                  <a:lnTo>
                    <a:pt x="126" y="104"/>
                  </a:lnTo>
                  <a:lnTo>
                    <a:pt x="133" y="107"/>
                  </a:lnTo>
                  <a:lnTo>
                    <a:pt x="144" y="115"/>
                  </a:lnTo>
                  <a:lnTo>
                    <a:pt x="159" y="122"/>
                  </a:lnTo>
                  <a:lnTo>
                    <a:pt x="170" y="130"/>
                  </a:lnTo>
                  <a:lnTo>
                    <a:pt x="178" y="130"/>
                  </a:lnTo>
                  <a:lnTo>
                    <a:pt x="181" y="130"/>
                  </a:lnTo>
                  <a:lnTo>
                    <a:pt x="181" y="130"/>
                  </a:lnTo>
                  <a:lnTo>
                    <a:pt x="189" y="133"/>
                  </a:lnTo>
                  <a:lnTo>
                    <a:pt x="189" y="137"/>
                  </a:lnTo>
                  <a:lnTo>
                    <a:pt x="189" y="144"/>
                  </a:lnTo>
                  <a:lnTo>
                    <a:pt x="193" y="144"/>
                  </a:lnTo>
                  <a:lnTo>
                    <a:pt x="196" y="144"/>
                  </a:lnTo>
                  <a:lnTo>
                    <a:pt x="200" y="148"/>
                  </a:lnTo>
                  <a:lnTo>
                    <a:pt x="204" y="148"/>
                  </a:lnTo>
                  <a:lnTo>
                    <a:pt x="204" y="144"/>
                  </a:lnTo>
                  <a:lnTo>
                    <a:pt x="207" y="148"/>
                  </a:lnTo>
                  <a:lnTo>
                    <a:pt x="207" y="1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4" name="Freeform 18">
              <a:extLst>
                <a:ext uri="{FF2B5EF4-FFF2-40B4-BE49-F238E27FC236}">
                  <a16:creationId xmlns:a16="http://schemas.microsoft.com/office/drawing/2014/main" xmlns="" id="{3CCB527B-EDBA-45ED-B656-4775E19AAC6E}"/>
                </a:ext>
              </a:extLst>
            </p:cNvPr>
            <p:cNvSpPr/>
            <p:nvPr/>
          </p:nvSpPr>
          <p:spPr bwMode="auto">
            <a:xfrm>
              <a:off x="6419069" y="3072100"/>
              <a:ext cx="424559" cy="232181"/>
            </a:xfrm>
            <a:custGeom>
              <a:avLst/>
              <a:gdLst>
                <a:gd name="T0" fmla="*/ 237 w 237"/>
                <a:gd name="T1" fmla="*/ 81 h 133"/>
                <a:gd name="T2" fmla="*/ 226 w 237"/>
                <a:gd name="T3" fmla="*/ 78 h 133"/>
                <a:gd name="T4" fmla="*/ 192 w 237"/>
                <a:gd name="T5" fmla="*/ 63 h 133"/>
                <a:gd name="T6" fmla="*/ 167 w 237"/>
                <a:gd name="T7" fmla="*/ 48 h 133"/>
                <a:gd name="T8" fmla="*/ 159 w 237"/>
                <a:gd name="T9" fmla="*/ 37 h 133"/>
                <a:gd name="T10" fmla="*/ 144 w 237"/>
                <a:gd name="T11" fmla="*/ 22 h 133"/>
                <a:gd name="T12" fmla="*/ 122 w 237"/>
                <a:gd name="T13" fmla="*/ 15 h 133"/>
                <a:gd name="T14" fmla="*/ 100 w 237"/>
                <a:gd name="T15" fmla="*/ 0 h 133"/>
                <a:gd name="T16" fmla="*/ 92 w 237"/>
                <a:gd name="T17" fmla="*/ 3 h 133"/>
                <a:gd name="T18" fmla="*/ 81 w 237"/>
                <a:gd name="T19" fmla="*/ 7 h 133"/>
                <a:gd name="T20" fmla="*/ 74 w 237"/>
                <a:gd name="T21" fmla="*/ 18 h 133"/>
                <a:gd name="T22" fmla="*/ 70 w 237"/>
                <a:gd name="T23" fmla="*/ 26 h 133"/>
                <a:gd name="T24" fmla="*/ 41 w 237"/>
                <a:gd name="T25" fmla="*/ 15 h 133"/>
                <a:gd name="T26" fmla="*/ 11 w 237"/>
                <a:gd name="T27" fmla="*/ 11 h 133"/>
                <a:gd name="T28" fmla="*/ 4 w 237"/>
                <a:gd name="T29" fmla="*/ 22 h 133"/>
                <a:gd name="T30" fmla="*/ 7 w 237"/>
                <a:gd name="T31" fmla="*/ 29 h 133"/>
                <a:gd name="T32" fmla="*/ 11 w 237"/>
                <a:gd name="T33" fmla="*/ 41 h 133"/>
                <a:gd name="T34" fmla="*/ 11 w 237"/>
                <a:gd name="T35" fmla="*/ 55 h 133"/>
                <a:gd name="T36" fmla="*/ 15 w 237"/>
                <a:gd name="T37" fmla="*/ 55 h 133"/>
                <a:gd name="T38" fmla="*/ 26 w 237"/>
                <a:gd name="T39" fmla="*/ 52 h 133"/>
                <a:gd name="T40" fmla="*/ 26 w 237"/>
                <a:gd name="T41" fmla="*/ 59 h 133"/>
                <a:gd name="T42" fmla="*/ 30 w 237"/>
                <a:gd name="T43" fmla="*/ 63 h 133"/>
                <a:gd name="T44" fmla="*/ 22 w 237"/>
                <a:gd name="T45" fmla="*/ 63 h 133"/>
                <a:gd name="T46" fmla="*/ 22 w 237"/>
                <a:gd name="T47" fmla="*/ 70 h 133"/>
                <a:gd name="T48" fmla="*/ 26 w 237"/>
                <a:gd name="T49" fmla="*/ 66 h 133"/>
                <a:gd name="T50" fmla="*/ 33 w 237"/>
                <a:gd name="T51" fmla="*/ 70 h 133"/>
                <a:gd name="T52" fmla="*/ 33 w 237"/>
                <a:gd name="T53" fmla="*/ 81 h 133"/>
                <a:gd name="T54" fmla="*/ 41 w 237"/>
                <a:gd name="T55" fmla="*/ 100 h 133"/>
                <a:gd name="T56" fmla="*/ 52 w 237"/>
                <a:gd name="T57" fmla="*/ 96 h 133"/>
                <a:gd name="T58" fmla="*/ 63 w 237"/>
                <a:gd name="T59" fmla="*/ 89 h 133"/>
                <a:gd name="T60" fmla="*/ 78 w 237"/>
                <a:gd name="T61" fmla="*/ 85 h 133"/>
                <a:gd name="T62" fmla="*/ 89 w 237"/>
                <a:gd name="T63" fmla="*/ 85 h 133"/>
                <a:gd name="T64" fmla="*/ 107 w 237"/>
                <a:gd name="T65" fmla="*/ 96 h 133"/>
                <a:gd name="T66" fmla="*/ 122 w 237"/>
                <a:gd name="T67" fmla="*/ 96 h 133"/>
                <a:gd name="T68" fmla="*/ 126 w 237"/>
                <a:gd name="T69" fmla="*/ 104 h 133"/>
                <a:gd name="T70" fmla="*/ 144 w 237"/>
                <a:gd name="T71" fmla="*/ 111 h 133"/>
                <a:gd name="T72" fmla="*/ 155 w 237"/>
                <a:gd name="T73" fmla="*/ 118 h 133"/>
                <a:gd name="T74" fmla="*/ 155 w 237"/>
                <a:gd name="T75" fmla="*/ 126 h 133"/>
                <a:gd name="T76" fmla="*/ 163 w 237"/>
                <a:gd name="T77" fmla="*/ 130 h 133"/>
                <a:gd name="T78" fmla="*/ 170 w 237"/>
                <a:gd name="T79" fmla="*/ 130 h 133"/>
                <a:gd name="T80" fmla="*/ 178 w 237"/>
                <a:gd name="T81" fmla="*/ 133 h 133"/>
                <a:gd name="T82" fmla="*/ 185 w 237"/>
                <a:gd name="T83" fmla="*/ 133 h 133"/>
                <a:gd name="T84" fmla="*/ 192 w 237"/>
                <a:gd name="T85" fmla="*/ 126 h 133"/>
                <a:gd name="T86" fmla="*/ 204 w 237"/>
                <a:gd name="T87" fmla="*/ 118 h 133"/>
                <a:gd name="T88" fmla="*/ 207 w 237"/>
                <a:gd name="T89" fmla="*/ 115 h 133"/>
                <a:gd name="T90" fmla="*/ 211 w 237"/>
                <a:gd name="T91" fmla="*/ 104 h 133"/>
                <a:gd name="T92" fmla="*/ 211 w 237"/>
                <a:gd name="T93" fmla="*/ 100 h 133"/>
                <a:gd name="T94" fmla="*/ 218 w 237"/>
                <a:gd name="T95" fmla="*/ 96 h 133"/>
                <a:gd name="T96" fmla="*/ 229 w 237"/>
                <a:gd name="T97" fmla="*/ 92 h 133"/>
                <a:gd name="T98" fmla="*/ 237 w 237"/>
                <a:gd name="T99" fmla="*/ 92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37" h="133">
                  <a:moveTo>
                    <a:pt x="237" y="92"/>
                  </a:moveTo>
                  <a:lnTo>
                    <a:pt x="237" y="85"/>
                  </a:lnTo>
                  <a:lnTo>
                    <a:pt x="237" y="81"/>
                  </a:lnTo>
                  <a:lnTo>
                    <a:pt x="229" y="78"/>
                  </a:lnTo>
                  <a:lnTo>
                    <a:pt x="229" y="78"/>
                  </a:lnTo>
                  <a:lnTo>
                    <a:pt x="226" y="78"/>
                  </a:lnTo>
                  <a:lnTo>
                    <a:pt x="218" y="78"/>
                  </a:lnTo>
                  <a:lnTo>
                    <a:pt x="207" y="70"/>
                  </a:lnTo>
                  <a:lnTo>
                    <a:pt x="192" y="63"/>
                  </a:lnTo>
                  <a:lnTo>
                    <a:pt x="181" y="55"/>
                  </a:lnTo>
                  <a:lnTo>
                    <a:pt x="174" y="52"/>
                  </a:lnTo>
                  <a:lnTo>
                    <a:pt x="167" y="48"/>
                  </a:lnTo>
                  <a:lnTo>
                    <a:pt x="163" y="41"/>
                  </a:lnTo>
                  <a:lnTo>
                    <a:pt x="163" y="37"/>
                  </a:lnTo>
                  <a:lnTo>
                    <a:pt x="159" y="37"/>
                  </a:lnTo>
                  <a:lnTo>
                    <a:pt x="155" y="26"/>
                  </a:lnTo>
                  <a:lnTo>
                    <a:pt x="148" y="22"/>
                  </a:lnTo>
                  <a:lnTo>
                    <a:pt x="144" y="22"/>
                  </a:lnTo>
                  <a:lnTo>
                    <a:pt x="144" y="26"/>
                  </a:lnTo>
                  <a:lnTo>
                    <a:pt x="133" y="18"/>
                  </a:lnTo>
                  <a:lnTo>
                    <a:pt x="122" y="15"/>
                  </a:lnTo>
                  <a:lnTo>
                    <a:pt x="118" y="11"/>
                  </a:lnTo>
                  <a:lnTo>
                    <a:pt x="111" y="3"/>
                  </a:lnTo>
                  <a:lnTo>
                    <a:pt x="100" y="0"/>
                  </a:lnTo>
                  <a:lnTo>
                    <a:pt x="92" y="0"/>
                  </a:lnTo>
                  <a:lnTo>
                    <a:pt x="92" y="3"/>
                  </a:lnTo>
                  <a:lnTo>
                    <a:pt x="92" y="3"/>
                  </a:lnTo>
                  <a:lnTo>
                    <a:pt x="89" y="3"/>
                  </a:lnTo>
                  <a:lnTo>
                    <a:pt x="85" y="3"/>
                  </a:lnTo>
                  <a:lnTo>
                    <a:pt x="81" y="7"/>
                  </a:lnTo>
                  <a:lnTo>
                    <a:pt x="78" y="7"/>
                  </a:lnTo>
                  <a:lnTo>
                    <a:pt x="74" y="15"/>
                  </a:lnTo>
                  <a:lnTo>
                    <a:pt x="74" y="18"/>
                  </a:lnTo>
                  <a:lnTo>
                    <a:pt x="78" y="22"/>
                  </a:lnTo>
                  <a:lnTo>
                    <a:pt x="74" y="26"/>
                  </a:lnTo>
                  <a:lnTo>
                    <a:pt x="70" y="26"/>
                  </a:lnTo>
                  <a:lnTo>
                    <a:pt x="59" y="26"/>
                  </a:lnTo>
                  <a:lnTo>
                    <a:pt x="52" y="26"/>
                  </a:lnTo>
                  <a:lnTo>
                    <a:pt x="41" y="15"/>
                  </a:lnTo>
                  <a:lnTo>
                    <a:pt x="30" y="11"/>
                  </a:lnTo>
                  <a:lnTo>
                    <a:pt x="18" y="7"/>
                  </a:lnTo>
                  <a:lnTo>
                    <a:pt x="11" y="11"/>
                  </a:lnTo>
                  <a:lnTo>
                    <a:pt x="0" y="18"/>
                  </a:lnTo>
                  <a:lnTo>
                    <a:pt x="0" y="22"/>
                  </a:lnTo>
                  <a:lnTo>
                    <a:pt x="4" y="22"/>
                  </a:lnTo>
                  <a:lnTo>
                    <a:pt x="4" y="26"/>
                  </a:lnTo>
                  <a:lnTo>
                    <a:pt x="7" y="26"/>
                  </a:lnTo>
                  <a:lnTo>
                    <a:pt x="7" y="29"/>
                  </a:lnTo>
                  <a:lnTo>
                    <a:pt x="11" y="33"/>
                  </a:lnTo>
                  <a:lnTo>
                    <a:pt x="11" y="41"/>
                  </a:lnTo>
                  <a:lnTo>
                    <a:pt x="11" y="41"/>
                  </a:lnTo>
                  <a:lnTo>
                    <a:pt x="11" y="48"/>
                  </a:lnTo>
                  <a:lnTo>
                    <a:pt x="11" y="52"/>
                  </a:lnTo>
                  <a:lnTo>
                    <a:pt x="11" y="55"/>
                  </a:lnTo>
                  <a:lnTo>
                    <a:pt x="18" y="59"/>
                  </a:lnTo>
                  <a:lnTo>
                    <a:pt x="18" y="55"/>
                  </a:lnTo>
                  <a:lnTo>
                    <a:pt x="15" y="55"/>
                  </a:lnTo>
                  <a:lnTo>
                    <a:pt x="18" y="55"/>
                  </a:lnTo>
                  <a:lnTo>
                    <a:pt x="22" y="55"/>
                  </a:lnTo>
                  <a:lnTo>
                    <a:pt x="26" y="52"/>
                  </a:lnTo>
                  <a:lnTo>
                    <a:pt x="26" y="55"/>
                  </a:lnTo>
                  <a:lnTo>
                    <a:pt x="26" y="59"/>
                  </a:lnTo>
                  <a:lnTo>
                    <a:pt x="26" y="59"/>
                  </a:lnTo>
                  <a:lnTo>
                    <a:pt x="30" y="59"/>
                  </a:lnTo>
                  <a:lnTo>
                    <a:pt x="30" y="63"/>
                  </a:lnTo>
                  <a:lnTo>
                    <a:pt x="30" y="63"/>
                  </a:lnTo>
                  <a:lnTo>
                    <a:pt x="26" y="63"/>
                  </a:lnTo>
                  <a:lnTo>
                    <a:pt x="26" y="63"/>
                  </a:lnTo>
                  <a:lnTo>
                    <a:pt x="22" y="63"/>
                  </a:lnTo>
                  <a:lnTo>
                    <a:pt x="18" y="63"/>
                  </a:lnTo>
                  <a:lnTo>
                    <a:pt x="18" y="66"/>
                  </a:lnTo>
                  <a:lnTo>
                    <a:pt x="22" y="70"/>
                  </a:lnTo>
                  <a:lnTo>
                    <a:pt x="22" y="66"/>
                  </a:lnTo>
                  <a:lnTo>
                    <a:pt x="22" y="66"/>
                  </a:lnTo>
                  <a:lnTo>
                    <a:pt x="26" y="66"/>
                  </a:lnTo>
                  <a:lnTo>
                    <a:pt x="26" y="66"/>
                  </a:lnTo>
                  <a:lnTo>
                    <a:pt x="30" y="70"/>
                  </a:lnTo>
                  <a:lnTo>
                    <a:pt x="33" y="70"/>
                  </a:lnTo>
                  <a:lnTo>
                    <a:pt x="33" y="74"/>
                  </a:lnTo>
                  <a:lnTo>
                    <a:pt x="33" y="78"/>
                  </a:lnTo>
                  <a:lnTo>
                    <a:pt x="33" y="81"/>
                  </a:lnTo>
                  <a:lnTo>
                    <a:pt x="33" y="89"/>
                  </a:lnTo>
                  <a:lnTo>
                    <a:pt x="37" y="92"/>
                  </a:lnTo>
                  <a:lnTo>
                    <a:pt x="41" y="100"/>
                  </a:lnTo>
                  <a:lnTo>
                    <a:pt x="44" y="100"/>
                  </a:lnTo>
                  <a:lnTo>
                    <a:pt x="52" y="100"/>
                  </a:lnTo>
                  <a:lnTo>
                    <a:pt x="52" y="96"/>
                  </a:lnTo>
                  <a:lnTo>
                    <a:pt x="55" y="92"/>
                  </a:lnTo>
                  <a:lnTo>
                    <a:pt x="55" y="92"/>
                  </a:lnTo>
                  <a:lnTo>
                    <a:pt x="63" y="89"/>
                  </a:lnTo>
                  <a:lnTo>
                    <a:pt x="70" y="85"/>
                  </a:lnTo>
                  <a:lnTo>
                    <a:pt x="78" y="89"/>
                  </a:lnTo>
                  <a:lnTo>
                    <a:pt x="78" y="85"/>
                  </a:lnTo>
                  <a:lnTo>
                    <a:pt x="81" y="81"/>
                  </a:lnTo>
                  <a:lnTo>
                    <a:pt x="85" y="85"/>
                  </a:lnTo>
                  <a:lnTo>
                    <a:pt x="89" y="85"/>
                  </a:lnTo>
                  <a:lnTo>
                    <a:pt x="92" y="89"/>
                  </a:lnTo>
                  <a:lnTo>
                    <a:pt x="100" y="89"/>
                  </a:lnTo>
                  <a:lnTo>
                    <a:pt x="107" y="96"/>
                  </a:lnTo>
                  <a:lnTo>
                    <a:pt x="111" y="96"/>
                  </a:lnTo>
                  <a:lnTo>
                    <a:pt x="115" y="92"/>
                  </a:lnTo>
                  <a:lnTo>
                    <a:pt x="122" y="96"/>
                  </a:lnTo>
                  <a:lnTo>
                    <a:pt x="126" y="96"/>
                  </a:lnTo>
                  <a:lnTo>
                    <a:pt x="126" y="100"/>
                  </a:lnTo>
                  <a:lnTo>
                    <a:pt x="126" y="104"/>
                  </a:lnTo>
                  <a:lnTo>
                    <a:pt x="129" y="100"/>
                  </a:lnTo>
                  <a:lnTo>
                    <a:pt x="137" y="104"/>
                  </a:lnTo>
                  <a:lnTo>
                    <a:pt x="144" y="111"/>
                  </a:lnTo>
                  <a:lnTo>
                    <a:pt x="152" y="111"/>
                  </a:lnTo>
                  <a:lnTo>
                    <a:pt x="155" y="115"/>
                  </a:lnTo>
                  <a:lnTo>
                    <a:pt x="155" y="118"/>
                  </a:lnTo>
                  <a:lnTo>
                    <a:pt x="155" y="118"/>
                  </a:lnTo>
                  <a:lnTo>
                    <a:pt x="155" y="122"/>
                  </a:lnTo>
                  <a:lnTo>
                    <a:pt x="155" y="126"/>
                  </a:lnTo>
                  <a:lnTo>
                    <a:pt x="159" y="126"/>
                  </a:lnTo>
                  <a:lnTo>
                    <a:pt x="159" y="126"/>
                  </a:lnTo>
                  <a:lnTo>
                    <a:pt x="163" y="130"/>
                  </a:lnTo>
                  <a:lnTo>
                    <a:pt x="167" y="130"/>
                  </a:lnTo>
                  <a:lnTo>
                    <a:pt x="170" y="130"/>
                  </a:lnTo>
                  <a:lnTo>
                    <a:pt x="170" y="130"/>
                  </a:lnTo>
                  <a:lnTo>
                    <a:pt x="174" y="130"/>
                  </a:lnTo>
                  <a:lnTo>
                    <a:pt x="178" y="130"/>
                  </a:lnTo>
                  <a:lnTo>
                    <a:pt x="178" y="133"/>
                  </a:lnTo>
                  <a:lnTo>
                    <a:pt x="181" y="133"/>
                  </a:lnTo>
                  <a:lnTo>
                    <a:pt x="181" y="133"/>
                  </a:lnTo>
                  <a:lnTo>
                    <a:pt x="185" y="133"/>
                  </a:lnTo>
                  <a:lnTo>
                    <a:pt x="189" y="130"/>
                  </a:lnTo>
                  <a:lnTo>
                    <a:pt x="189" y="126"/>
                  </a:lnTo>
                  <a:lnTo>
                    <a:pt x="192" y="126"/>
                  </a:lnTo>
                  <a:lnTo>
                    <a:pt x="189" y="122"/>
                  </a:lnTo>
                  <a:lnTo>
                    <a:pt x="196" y="122"/>
                  </a:lnTo>
                  <a:lnTo>
                    <a:pt x="204" y="118"/>
                  </a:lnTo>
                  <a:lnTo>
                    <a:pt x="204" y="118"/>
                  </a:lnTo>
                  <a:lnTo>
                    <a:pt x="204" y="115"/>
                  </a:lnTo>
                  <a:lnTo>
                    <a:pt x="207" y="115"/>
                  </a:lnTo>
                  <a:lnTo>
                    <a:pt x="207" y="111"/>
                  </a:lnTo>
                  <a:lnTo>
                    <a:pt x="207" y="107"/>
                  </a:lnTo>
                  <a:lnTo>
                    <a:pt x="211" y="104"/>
                  </a:lnTo>
                  <a:lnTo>
                    <a:pt x="211" y="100"/>
                  </a:lnTo>
                  <a:lnTo>
                    <a:pt x="211" y="100"/>
                  </a:lnTo>
                  <a:lnTo>
                    <a:pt x="211" y="100"/>
                  </a:lnTo>
                  <a:lnTo>
                    <a:pt x="211" y="96"/>
                  </a:lnTo>
                  <a:lnTo>
                    <a:pt x="215" y="96"/>
                  </a:lnTo>
                  <a:lnTo>
                    <a:pt x="218" y="96"/>
                  </a:lnTo>
                  <a:lnTo>
                    <a:pt x="218" y="96"/>
                  </a:lnTo>
                  <a:lnTo>
                    <a:pt x="226" y="92"/>
                  </a:lnTo>
                  <a:lnTo>
                    <a:pt x="229" y="92"/>
                  </a:lnTo>
                  <a:lnTo>
                    <a:pt x="233" y="92"/>
                  </a:lnTo>
                  <a:lnTo>
                    <a:pt x="237" y="92"/>
                  </a:lnTo>
                  <a:lnTo>
                    <a:pt x="237" y="92"/>
                  </a:lnTo>
                  <a:lnTo>
                    <a:pt x="237" y="9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5" name="Freeform 19">
              <a:extLst>
                <a:ext uri="{FF2B5EF4-FFF2-40B4-BE49-F238E27FC236}">
                  <a16:creationId xmlns:a16="http://schemas.microsoft.com/office/drawing/2014/main" xmlns="" id="{AC1389A0-0F07-4597-ABE3-AEECEF584001}"/>
                </a:ext>
              </a:extLst>
            </p:cNvPr>
            <p:cNvSpPr>
              <a:spLocks noEditPoints="1"/>
            </p:cNvSpPr>
            <p:nvPr/>
          </p:nvSpPr>
          <p:spPr bwMode="auto">
            <a:xfrm>
              <a:off x="8414673" y="3751186"/>
              <a:ext cx="291996" cy="389296"/>
            </a:xfrm>
            <a:custGeom>
              <a:avLst/>
              <a:gdLst>
                <a:gd name="T0" fmla="*/ 17 w 44"/>
                <a:gd name="T1" fmla="*/ 0 h 60"/>
                <a:gd name="T2" fmla="*/ 23 w 44"/>
                <a:gd name="T3" fmla="*/ 23 h 60"/>
                <a:gd name="T4" fmla="*/ 28 w 44"/>
                <a:gd name="T5" fmla="*/ 24 h 60"/>
                <a:gd name="T6" fmla="*/ 31 w 44"/>
                <a:gd name="T7" fmla="*/ 28 h 60"/>
                <a:gd name="T8" fmla="*/ 30 w 44"/>
                <a:gd name="T9" fmla="*/ 29 h 60"/>
                <a:gd name="T10" fmla="*/ 24 w 44"/>
                <a:gd name="T11" fmla="*/ 24 h 60"/>
                <a:gd name="T12" fmla="*/ 19 w 44"/>
                <a:gd name="T13" fmla="*/ 26 h 60"/>
                <a:gd name="T14" fmla="*/ 16 w 44"/>
                <a:gd name="T15" fmla="*/ 22 h 60"/>
                <a:gd name="T16" fmla="*/ 13 w 44"/>
                <a:gd name="T17" fmla="*/ 20 h 60"/>
                <a:gd name="T18" fmla="*/ 12 w 44"/>
                <a:gd name="T19" fmla="*/ 14 h 60"/>
                <a:gd name="T20" fmla="*/ 17 w 44"/>
                <a:gd name="T21" fmla="*/ 4 h 60"/>
                <a:gd name="T22" fmla="*/ 20 w 44"/>
                <a:gd name="T23" fmla="*/ 7 h 60"/>
                <a:gd name="T24" fmla="*/ 21 w 44"/>
                <a:gd name="T25" fmla="*/ 14 h 60"/>
                <a:gd name="T26" fmla="*/ 21 w 44"/>
                <a:gd name="T27" fmla="*/ 22 h 60"/>
                <a:gd name="T28" fmla="*/ 22 w 44"/>
                <a:gd name="T29" fmla="*/ 19 h 60"/>
                <a:gd name="T30" fmla="*/ 15 w 44"/>
                <a:gd name="T31" fmla="*/ 26 h 60"/>
                <a:gd name="T32" fmla="*/ 20 w 44"/>
                <a:gd name="T33" fmla="*/ 30 h 60"/>
                <a:gd name="T34" fmla="*/ 31 w 44"/>
                <a:gd name="T35" fmla="*/ 24 h 60"/>
                <a:gd name="T36" fmla="*/ 22 w 44"/>
                <a:gd name="T37" fmla="*/ 27 h 60"/>
                <a:gd name="T38" fmla="*/ 23 w 44"/>
                <a:gd name="T39" fmla="*/ 31 h 60"/>
                <a:gd name="T40" fmla="*/ 27 w 44"/>
                <a:gd name="T41" fmla="*/ 27 h 60"/>
                <a:gd name="T42" fmla="*/ 29 w 44"/>
                <a:gd name="T43" fmla="*/ 30 h 60"/>
                <a:gd name="T44" fmla="*/ 29 w 44"/>
                <a:gd name="T45" fmla="*/ 30 h 60"/>
                <a:gd name="T46" fmla="*/ 23 w 44"/>
                <a:gd name="T47" fmla="*/ 39 h 60"/>
                <a:gd name="T48" fmla="*/ 24 w 44"/>
                <a:gd name="T49" fmla="*/ 34 h 60"/>
                <a:gd name="T50" fmla="*/ 27 w 44"/>
                <a:gd name="T51" fmla="*/ 36 h 60"/>
                <a:gd name="T52" fmla="*/ 26 w 44"/>
                <a:gd name="T53" fmla="*/ 39 h 60"/>
                <a:gd name="T54" fmla="*/ 32 w 44"/>
                <a:gd name="T55" fmla="*/ 39 h 60"/>
                <a:gd name="T56" fmla="*/ 29 w 44"/>
                <a:gd name="T57" fmla="*/ 43 h 60"/>
                <a:gd name="T58" fmla="*/ 27 w 44"/>
                <a:gd name="T59" fmla="*/ 39 h 60"/>
                <a:gd name="T60" fmla="*/ 29 w 44"/>
                <a:gd name="T61" fmla="*/ 44 h 60"/>
                <a:gd name="T62" fmla="*/ 34 w 44"/>
                <a:gd name="T63" fmla="*/ 40 h 60"/>
                <a:gd name="T64" fmla="*/ 38 w 44"/>
                <a:gd name="T65" fmla="*/ 41 h 60"/>
                <a:gd name="T66" fmla="*/ 34 w 44"/>
                <a:gd name="T67" fmla="*/ 35 h 60"/>
                <a:gd name="T68" fmla="*/ 39 w 44"/>
                <a:gd name="T69" fmla="*/ 36 h 60"/>
                <a:gd name="T70" fmla="*/ 36 w 44"/>
                <a:gd name="T71" fmla="*/ 30 h 60"/>
                <a:gd name="T72" fmla="*/ 36 w 44"/>
                <a:gd name="T73" fmla="*/ 34 h 60"/>
                <a:gd name="T74" fmla="*/ 33 w 44"/>
                <a:gd name="T75" fmla="*/ 36 h 60"/>
                <a:gd name="T76" fmla="*/ 38 w 44"/>
                <a:gd name="T77" fmla="*/ 40 h 60"/>
                <a:gd name="T78" fmla="*/ 40 w 44"/>
                <a:gd name="T79" fmla="*/ 37 h 60"/>
                <a:gd name="T80" fmla="*/ 39 w 44"/>
                <a:gd name="T81" fmla="*/ 39 h 60"/>
                <a:gd name="T82" fmla="*/ 41 w 44"/>
                <a:gd name="T83" fmla="*/ 42 h 60"/>
                <a:gd name="T84" fmla="*/ 24 w 44"/>
                <a:gd name="T85" fmla="*/ 51 h 60"/>
                <a:gd name="T86" fmla="*/ 30 w 44"/>
                <a:gd name="T87" fmla="*/ 46 h 60"/>
                <a:gd name="T88" fmla="*/ 36 w 44"/>
                <a:gd name="T89" fmla="*/ 47 h 60"/>
                <a:gd name="T90" fmla="*/ 38 w 44"/>
                <a:gd name="T91" fmla="*/ 42 h 60"/>
                <a:gd name="T92" fmla="*/ 42 w 44"/>
                <a:gd name="T93" fmla="*/ 47 h 60"/>
                <a:gd name="T94" fmla="*/ 44 w 44"/>
                <a:gd name="T95" fmla="*/ 54 h 60"/>
                <a:gd name="T96" fmla="*/ 42 w 44"/>
                <a:gd name="T97" fmla="*/ 55 h 60"/>
                <a:gd name="T98" fmla="*/ 39 w 44"/>
                <a:gd name="T99" fmla="*/ 59 h 60"/>
                <a:gd name="T100" fmla="*/ 34 w 44"/>
                <a:gd name="T101" fmla="*/ 58 h 60"/>
                <a:gd name="T102" fmla="*/ 33 w 44"/>
                <a:gd name="T103" fmla="*/ 53 h 60"/>
                <a:gd name="T104" fmla="*/ 29 w 44"/>
                <a:gd name="T105" fmla="*/ 52 h 60"/>
                <a:gd name="T106" fmla="*/ 26 w 44"/>
                <a:gd name="T107" fmla="*/ 51 h 60"/>
                <a:gd name="T108" fmla="*/ 24 w 44"/>
                <a:gd name="T109" fmla="*/ 55 h 60"/>
                <a:gd name="T110" fmla="*/ 14 w 44"/>
                <a:gd name="T111" fmla="*/ 32 h 60"/>
                <a:gd name="T112" fmla="*/ 12 w 44"/>
                <a:gd name="T113" fmla="*/ 33 h 60"/>
                <a:gd name="T114" fmla="*/ 3 w 44"/>
                <a:gd name="T115" fmla="*/ 47 h 60"/>
                <a:gd name="T116" fmla="*/ 10 w 44"/>
                <a:gd name="T117" fmla="*/ 41 h 60"/>
                <a:gd name="T118" fmla="*/ 10 w 44"/>
                <a:gd name="T119" fmla="*/ 38 h 60"/>
                <a:gd name="T120" fmla="*/ 4 w 44"/>
                <a:gd name="T121" fmla="*/ 44 h 60"/>
                <a:gd name="T122" fmla="*/ 2 w 44"/>
                <a:gd name="T123" fmla="*/ 48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4" h="60">
                  <a:moveTo>
                    <a:pt x="16" y="2"/>
                  </a:moveTo>
                  <a:cubicBezTo>
                    <a:pt x="17" y="2"/>
                    <a:pt x="17" y="2"/>
                    <a:pt x="17" y="2"/>
                  </a:cubicBezTo>
                  <a:cubicBezTo>
                    <a:pt x="17" y="3"/>
                    <a:pt x="17" y="3"/>
                    <a:pt x="17" y="3"/>
                  </a:cubicBezTo>
                  <a:cubicBezTo>
                    <a:pt x="16" y="2"/>
                    <a:pt x="16" y="2"/>
                    <a:pt x="16" y="2"/>
                  </a:cubicBezTo>
                  <a:close/>
                  <a:moveTo>
                    <a:pt x="16" y="1"/>
                  </a:moveTo>
                  <a:cubicBezTo>
                    <a:pt x="16" y="1"/>
                    <a:pt x="16" y="1"/>
                    <a:pt x="16" y="1"/>
                  </a:cubicBezTo>
                  <a:cubicBezTo>
                    <a:pt x="15" y="1"/>
                    <a:pt x="15" y="1"/>
                    <a:pt x="15" y="1"/>
                  </a:cubicBezTo>
                  <a:cubicBezTo>
                    <a:pt x="16" y="1"/>
                    <a:pt x="16" y="1"/>
                    <a:pt x="16" y="1"/>
                  </a:cubicBezTo>
                  <a:close/>
                  <a:moveTo>
                    <a:pt x="17" y="0"/>
                  </a:moveTo>
                  <a:cubicBezTo>
                    <a:pt x="17" y="0"/>
                    <a:pt x="17" y="0"/>
                    <a:pt x="17" y="0"/>
                  </a:cubicBezTo>
                  <a:cubicBezTo>
                    <a:pt x="17" y="0"/>
                    <a:pt x="17" y="0"/>
                    <a:pt x="17" y="0"/>
                  </a:cubicBezTo>
                  <a:cubicBezTo>
                    <a:pt x="17" y="0"/>
                    <a:pt x="17" y="0"/>
                    <a:pt x="17" y="0"/>
                  </a:cubicBezTo>
                  <a:close/>
                  <a:moveTo>
                    <a:pt x="19" y="2"/>
                  </a:moveTo>
                  <a:cubicBezTo>
                    <a:pt x="19" y="2"/>
                    <a:pt x="19" y="2"/>
                    <a:pt x="19" y="2"/>
                  </a:cubicBezTo>
                  <a:cubicBezTo>
                    <a:pt x="19" y="3"/>
                    <a:pt x="19" y="3"/>
                    <a:pt x="19" y="3"/>
                  </a:cubicBezTo>
                  <a:cubicBezTo>
                    <a:pt x="20" y="2"/>
                    <a:pt x="20" y="2"/>
                    <a:pt x="20" y="2"/>
                  </a:cubicBezTo>
                  <a:cubicBezTo>
                    <a:pt x="20" y="2"/>
                    <a:pt x="19" y="2"/>
                    <a:pt x="19" y="2"/>
                  </a:cubicBezTo>
                  <a:close/>
                  <a:moveTo>
                    <a:pt x="20" y="22"/>
                  </a:moveTo>
                  <a:cubicBezTo>
                    <a:pt x="20" y="22"/>
                    <a:pt x="20" y="22"/>
                    <a:pt x="20" y="22"/>
                  </a:cubicBezTo>
                  <a:cubicBezTo>
                    <a:pt x="21" y="23"/>
                    <a:pt x="21" y="23"/>
                    <a:pt x="21" y="23"/>
                  </a:cubicBezTo>
                  <a:cubicBezTo>
                    <a:pt x="22" y="24"/>
                    <a:pt x="22" y="24"/>
                    <a:pt x="22" y="24"/>
                  </a:cubicBezTo>
                  <a:cubicBezTo>
                    <a:pt x="23" y="23"/>
                    <a:pt x="23" y="23"/>
                    <a:pt x="23" y="23"/>
                  </a:cubicBezTo>
                  <a:cubicBezTo>
                    <a:pt x="23" y="23"/>
                    <a:pt x="23" y="23"/>
                    <a:pt x="23" y="23"/>
                  </a:cubicBezTo>
                  <a:cubicBezTo>
                    <a:pt x="24" y="22"/>
                    <a:pt x="24" y="22"/>
                    <a:pt x="24" y="22"/>
                  </a:cubicBezTo>
                  <a:cubicBezTo>
                    <a:pt x="25" y="22"/>
                    <a:pt x="25" y="22"/>
                    <a:pt x="25" y="22"/>
                  </a:cubicBezTo>
                  <a:cubicBezTo>
                    <a:pt x="26" y="23"/>
                    <a:pt x="26" y="23"/>
                    <a:pt x="26" y="23"/>
                  </a:cubicBezTo>
                  <a:cubicBezTo>
                    <a:pt x="27" y="24"/>
                    <a:pt x="27" y="24"/>
                    <a:pt x="27" y="24"/>
                  </a:cubicBezTo>
                  <a:cubicBezTo>
                    <a:pt x="26" y="24"/>
                    <a:pt x="26" y="24"/>
                    <a:pt x="26" y="24"/>
                  </a:cubicBezTo>
                  <a:cubicBezTo>
                    <a:pt x="27" y="25"/>
                    <a:pt x="27" y="25"/>
                    <a:pt x="27" y="25"/>
                  </a:cubicBezTo>
                  <a:cubicBezTo>
                    <a:pt x="28" y="24"/>
                    <a:pt x="28" y="24"/>
                    <a:pt x="28" y="24"/>
                  </a:cubicBezTo>
                  <a:cubicBezTo>
                    <a:pt x="27" y="24"/>
                    <a:pt x="27" y="24"/>
                    <a:pt x="27" y="24"/>
                  </a:cubicBezTo>
                  <a:cubicBezTo>
                    <a:pt x="28" y="23"/>
                    <a:pt x="28" y="23"/>
                    <a:pt x="28" y="23"/>
                  </a:cubicBezTo>
                  <a:cubicBezTo>
                    <a:pt x="28" y="24"/>
                    <a:pt x="28" y="24"/>
                    <a:pt x="28" y="24"/>
                  </a:cubicBezTo>
                  <a:cubicBezTo>
                    <a:pt x="29" y="24"/>
                    <a:pt x="29" y="24"/>
                    <a:pt x="29" y="24"/>
                  </a:cubicBezTo>
                  <a:cubicBezTo>
                    <a:pt x="30" y="25"/>
                    <a:pt x="30" y="25"/>
                    <a:pt x="30" y="25"/>
                  </a:cubicBezTo>
                  <a:cubicBezTo>
                    <a:pt x="30" y="25"/>
                    <a:pt x="30" y="25"/>
                    <a:pt x="30" y="25"/>
                  </a:cubicBezTo>
                  <a:cubicBezTo>
                    <a:pt x="30" y="25"/>
                    <a:pt x="30" y="25"/>
                    <a:pt x="30" y="25"/>
                  </a:cubicBezTo>
                  <a:cubicBezTo>
                    <a:pt x="29" y="25"/>
                    <a:pt x="29" y="25"/>
                    <a:pt x="29" y="25"/>
                  </a:cubicBezTo>
                  <a:cubicBezTo>
                    <a:pt x="29" y="25"/>
                    <a:pt x="29" y="25"/>
                    <a:pt x="29" y="25"/>
                  </a:cubicBezTo>
                  <a:cubicBezTo>
                    <a:pt x="29" y="26"/>
                    <a:pt x="29" y="26"/>
                    <a:pt x="29" y="26"/>
                  </a:cubicBezTo>
                  <a:cubicBezTo>
                    <a:pt x="30" y="27"/>
                    <a:pt x="30" y="27"/>
                    <a:pt x="30" y="27"/>
                  </a:cubicBezTo>
                  <a:cubicBezTo>
                    <a:pt x="30" y="28"/>
                    <a:pt x="30" y="28"/>
                    <a:pt x="30" y="28"/>
                  </a:cubicBezTo>
                  <a:cubicBezTo>
                    <a:pt x="31" y="28"/>
                    <a:pt x="31" y="28"/>
                    <a:pt x="31" y="28"/>
                  </a:cubicBezTo>
                  <a:cubicBezTo>
                    <a:pt x="31" y="28"/>
                    <a:pt x="31" y="28"/>
                    <a:pt x="31" y="28"/>
                  </a:cubicBezTo>
                  <a:cubicBezTo>
                    <a:pt x="32" y="28"/>
                    <a:pt x="32" y="28"/>
                    <a:pt x="32" y="28"/>
                  </a:cubicBezTo>
                  <a:cubicBezTo>
                    <a:pt x="32" y="28"/>
                    <a:pt x="32" y="28"/>
                    <a:pt x="32" y="28"/>
                  </a:cubicBezTo>
                  <a:cubicBezTo>
                    <a:pt x="32" y="29"/>
                    <a:pt x="32" y="29"/>
                    <a:pt x="32" y="29"/>
                  </a:cubicBezTo>
                  <a:cubicBezTo>
                    <a:pt x="32" y="29"/>
                    <a:pt x="32" y="29"/>
                    <a:pt x="32" y="29"/>
                  </a:cubicBezTo>
                  <a:cubicBezTo>
                    <a:pt x="32" y="30"/>
                    <a:pt x="32" y="30"/>
                    <a:pt x="32" y="30"/>
                  </a:cubicBezTo>
                  <a:cubicBezTo>
                    <a:pt x="31" y="30"/>
                    <a:pt x="31" y="30"/>
                    <a:pt x="31" y="30"/>
                  </a:cubicBezTo>
                  <a:cubicBezTo>
                    <a:pt x="30" y="29"/>
                    <a:pt x="30" y="29"/>
                    <a:pt x="30" y="29"/>
                  </a:cubicBezTo>
                  <a:cubicBezTo>
                    <a:pt x="31" y="29"/>
                    <a:pt x="31" y="29"/>
                    <a:pt x="31" y="29"/>
                  </a:cubicBezTo>
                  <a:cubicBezTo>
                    <a:pt x="31" y="29"/>
                    <a:pt x="31" y="29"/>
                    <a:pt x="31" y="29"/>
                  </a:cubicBezTo>
                  <a:cubicBezTo>
                    <a:pt x="30" y="28"/>
                    <a:pt x="30" y="28"/>
                    <a:pt x="30" y="28"/>
                  </a:cubicBezTo>
                  <a:cubicBezTo>
                    <a:pt x="30" y="29"/>
                    <a:pt x="30" y="29"/>
                    <a:pt x="30" y="29"/>
                  </a:cubicBezTo>
                  <a:cubicBezTo>
                    <a:pt x="29" y="29"/>
                    <a:pt x="29" y="29"/>
                    <a:pt x="29" y="29"/>
                  </a:cubicBezTo>
                  <a:cubicBezTo>
                    <a:pt x="28" y="28"/>
                    <a:pt x="28" y="28"/>
                    <a:pt x="28" y="28"/>
                  </a:cubicBezTo>
                  <a:cubicBezTo>
                    <a:pt x="28" y="28"/>
                    <a:pt x="28" y="28"/>
                    <a:pt x="28" y="28"/>
                  </a:cubicBezTo>
                  <a:cubicBezTo>
                    <a:pt x="28" y="27"/>
                    <a:pt x="28" y="27"/>
                    <a:pt x="28" y="27"/>
                  </a:cubicBezTo>
                  <a:cubicBezTo>
                    <a:pt x="27" y="26"/>
                    <a:pt x="27" y="26"/>
                    <a:pt x="27" y="26"/>
                  </a:cubicBezTo>
                  <a:cubicBezTo>
                    <a:pt x="26" y="26"/>
                    <a:pt x="26" y="26"/>
                    <a:pt x="26" y="26"/>
                  </a:cubicBezTo>
                  <a:cubicBezTo>
                    <a:pt x="26" y="25"/>
                    <a:pt x="26" y="25"/>
                    <a:pt x="26" y="25"/>
                  </a:cubicBezTo>
                  <a:cubicBezTo>
                    <a:pt x="25" y="24"/>
                    <a:pt x="25" y="24"/>
                    <a:pt x="25" y="24"/>
                  </a:cubicBezTo>
                  <a:cubicBezTo>
                    <a:pt x="25" y="24"/>
                    <a:pt x="25" y="24"/>
                    <a:pt x="25" y="24"/>
                  </a:cubicBezTo>
                  <a:cubicBezTo>
                    <a:pt x="24" y="24"/>
                    <a:pt x="24" y="24"/>
                    <a:pt x="24" y="24"/>
                  </a:cubicBezTo>
                  <a:cubicBezTo>
                    <a:pt x="24" y="24"/>
                    <a:pt x="24" y="24"/>
                    <a:pt x="24" y="24"/>
                  </a:cubicBezTo>
                  <a:cubicBezTo>
                    <a:pt x="25" y="26"/>
                    <a:pt x="25" y="26"/>
                    <a:pt x="25" y="26"/>
                  </a:cubicBezTo>
                  <a:cubicBezTo>
                    <a:pt x="25" y="27"/>
                    <a:pt x="25" y="27"/>
                    <a:pt x="25" y="27"/>
                  </a:cubicBezTo>
                  <a:cubicBezTo>
                    <a:pt x="25" y="27"/>
                    <a:pt x="25" y="27"/>
                    <a:pt x="25" y="27"/>
                  </a:cubicBezTo>
                  <a:cubicBezTo>
                    <a:pt x="24" y="26"/>
                    <a:pt x="24" y="26"/>
                    <a:pt x="24" y="26"/>
                  </a:cubicBezTo>
                  <a:cubicBezTo>
                    <a:pt x="23" y="25"/>
                    <a:pt x="23" y="25"/>
                    <a:pt x="23" y="25"/>
                  </a:cubicBezTo>
                  <a:cubicBezTo>
                    <a:pt x="23" y="25"/>
                    <a:pt x="23" y="25"/>
                    <a:pt x="23" y="25"/>
                  </a:cubicBezTo>
                  <a:cubicBezTo>
                    <a:pt x="21" y="24"/>
                    <a:pt x="21" y="24"/>
                    <a:pt x="21" y="24"/>
                  </a:cubicBezTo>
                  <a:cubicBezTo>
                    <a:pt x="20" y="24"/>
                    <a:pt x="20" y="24"/>
                    <a:pt x="20" y="24"/>
                  </a:cubicBezTo>
                  <a:cubicBezTo>
                    <a:pt x="19" y="25"/>
                    <a:pt x="19" y="25"/>
                    <a:pt x="19" y="25"/>
                  </a:cubicBezTo>
                  <a:cubicBezTo>
                    <a:pt x="20" y="25"/>
                    <a:pt x="20" y="25"/>
                    <a:pt x="20" y="25"/>
                  </a:cubicBezTo>
                  <a:cubicBezTo>
                    <a:pt x="19" y="26"/>
                    <a:pt x="19" y="26"/>
                    <a:pt x="19" y="26"/>
                  </a:cubicBezTo>
                  <a:cubicBezTo>
                    <a:pt x="18" y="25"/>
                    <a:pt x="18" y="25"/>
                    <a:pt x="18" y="25"/>
                  </a:cubicBezTo>
                  <a:cubicBezTo>
                    <a:pt x="17" y="25"/>
                    <a:pt x="17" y="25"/>
                    <a:pt x="17" y="25"/>
                  </a:cubicBezTo>
                  <a:cubicBezTo>
                    <a:pt x="16" y="25"/>
                    <a:pt x="16" y="25"/>
                    <a:pt x="16" y="25"/>
                  </a:cubicBezTo>
                  <a:cubicBezTo>
                    <a:pt x="17" y="25"/>
                    <a:pt x="17" y="25"/>
                    <a:pt x="17" y="25"/>
                  </a:cubicBezTo>
                  <a:cubicBezTo>
                    <a:pt x="16" y="24"/>
                    <a:pt x="16" y="24"/>
                    <a:pt x="16" y="24"/>
                  </a:cubicBezTo>
                  <a:cubicBezTo>
                    <a:pt x="16" y="24"/>
                    <a:pt x="16" y="24"/>
                    <a:pt x="16" y="24"/>
                  </a:cubicBezTo>
                  <a:cubicBezTo>
                    <a:pt x="16" y="25"/>
                    <a:pt x="16" y="25"/>
                    <a:pt x="16" y="25"/>
                  </a:cubicBezTo>
                  <a:cubicBezTo>
                    <a:pt x="15" y="24"/>
                    <a:pt x="15" y="24"/>
                    <a:pt x="15" y="24"/>
                  </a:cubicBezTo>
                  <a:cubicBezTo>
                    <a:pt x="15" y="23"/>
                    <a:pt x="15" y="23"/>
                    <a:pt x="15" y="23"/>
                  </a:cubicBezTo>
                  <a:cubicBezTo>
                    <a:pt x="15" y="23"/>
                    <a:pt x="15" y="23"/>
                    <a:pt x="15" y="23"/>
                  </a:cubicBezTo>
                  <a:cubicBezTo>
                    <a:pt x="16" y="22"/>
                    <a:pt x="16" y="22"/>
                    <a:pt x="16" y="22"/>
                  </a:cubicBezTo>
                  <a:cubicBezTo>
                    <a:pt x="17" y="21"/>
                    <a:pt x="17" y="21"/>
                    <a:pt x="17" y="21"/>
                  </a:cubicBezTo>
                  <a:cubicBezTo>
                    <a:pt x="16" y="20"/>
                    <a:pt x="16" y="20"/>
                    <a:pt x="16" y="20"/>
                  </a:cubicBezTo>
                  <a:cubicBezTo>
                    <a:pt x="15" y="20"/>
                    <a:pt x="15" y="20"/>
                    <a:pt x="15" y="20"/>
                  </a:cubicBezTo>
                  <a:cubicBezTo>
                    <a:pt x="15" y="21"/>
                    <a:pt x="15" y="21"/>
                    <a:pt x="15" y="21"/>
                  </a:cubicBezTo>
                  <a:cubicBezTo>
                    <a:pt x="15" y="21"/>
                    <a:pt x="15" y="21"/>
                    <a:pt x="15" y="21"/>
                  </a:cubicBezTo>
                  <a:cubicBezTo>
                    <a:pt x="15" y="22"/>
                    <a:pt x="15" y="22"/>
                    <a:pt x="15" y="22"/>
                  </a:cubicBezTo>
                  <a:cubicBezTo>
                    <a:pt x="14" y="22"/>
                    <a:pt x="14" y="22"/>
                    <a:pt x="14" y="22"/>
                  </a:cubicBezTo>
                  <a:cubicBezTo>
                    <a:pt x="13" y="21"/>
                    <a:pt x="13" y="21"/>
                    <a:pt x="13" y="21"/>
                  </a:cubicBezTo>
                  <a:cubicBezTo>
                    <a:pt x="13" y="20"/>
                    <a:pt x="13" y="20"/>
                    <a:pt x="13" y="20"/>
                  </a:cubicBezTo>
                  <a:cubicBezTo>
                    <a:pt x="13" y="20"/>
                    <a:pt x="13" y="20"/>
                    <a:pt x="13" y="20"/>
                  </a:cubicBezTo>
                  <a:cubicBezTo>
                    <a:pt x="13" y="20"/>
                    <a:pt x="13" y="20"/>
                    <a:pt x="13" y="20"/>
                  </a:cubicBezTo>
                  <a:cubicBezTo>
                    <a:pt x="12" y="20"/>
                    <a:pt x="12" y="20"/>
                    <a:pt x="12" y="20"/>
                  </a:cubicBezTo>
                  <a:cubicBezTo>
                    <a:pt x="12" y="18"/>
                    <a:pt x="12" y="18"/>
                    <a:pt x="12" y="18"/>
                  </a:cubicBezTo>
                  <a:cubicBezTo>
                    <a:pt x="12" y="17"/>
                    <a:pt x="12" y="17"/>
                    <a:pt x="12" y="17"/>
                  </a:cubicBezTo>
                  <a:cubicBezTo>
                    <a:pt x="11" y="16"/>
                    <a:pt x="11" y="16"/>
                    <a:pt x="11" y="16"/>
                  </a:cubicBezTo>
                  <a:cubicBezTo>
                    <a:pt x="12" y="16"/>
                    <a:pt x="12" y="16"/>
                    <a:pt x="12" y="16"/>
                  </a:cubicBezTo>
                  <a:cubicBezTo>
                    <a:pt x="11" y="15"/>
                    <a:pt x="11" y="15"/>
                    <a:pt x="11" y="15"/>
                  </a:cubicBezTo>
                  <a:cubicBezTo>
                    <a:pt x="11" y="15"/>
                    <a:pt x="11" y="15"/>
                    <a:pt x="11" y="15"/>
                  </a:cubicBezTo>
                  <a:cubicBezTo>
                    <a:pt x="11" y="14"/>
                    <a:pt x="11" y="14"/>
                    <a:pt x="11" y="14"/>
                  </a:cubicBezTo>
                  <a:cubicBezTo>
                    <a:pt x="11" y="13"/>
                    <a:pt x="11" y="13"/>
                    <a:pt x="11" y="13"/>
                  </a:cubicBezTo>
                  <a:cubicBezTo>
                    <a:pt x="11" y="14"/>
                    <a:pt x="11" y="14"/>
                    <a:pt x="11" y="14"/>
                  </a:cubicBezTo>
                  <a:cubicBezTo>
                    <a:pt x="12" y="14"/>
                    <a:pt x="12" y="14"/>
                    <a:pt x="12" y="14"/>
                  </a:cubicBezTo>
                  <a:cubicBezTo>
                    <a:pt x="13" y="14"/>
                    <a:pt x="13" y="14"/>
                    <a:pt x="13" y="14"/>
                  </a:cubicBezTo>
                  <a:cubicBezTo>
                    <a:pt x="13" y="13"/>
                    <a:pt x="13" y="13"/>
                    <a:pt x="13" y="13"/>
                  </a:cubicBezTo>
                  <a:cubicBezTo>
                    <a:pt x="12" y="12"/>
                    <a:pt x="12" y="12"/>
                    <a:pt x="12" y="12"/>
                  </a:cubicBezTo>
                  <a:cubicBezTo>
                    <a:pt x="12" y="11"/>
                    <a:pt x="12" y="11"/>
                    <a:pt x="12" y="11"/>
                  </a:cubicBezTo>
                  <a:cubicBezTo>
                    <a:pt x="13" y="9"/>
                    <a:pt x="13" y="9"/>
                    <a:pt x="13" y="9"/>
                  </a:cubicBezTo>
                  <a:cubicBezTo>
                    <a:pt x="13" y="7"/>
                    <a:pt x="13" y="7"/>
                    <a:pt x="13" y="7"/>
                  </a:cubicBezTo>
                  <a:cubicBezTo>
                    <a:pt x="13" y="6"/>
                    <a:pt x="13" y="6"/>
                    <a:pt x="13" y="6"/>
                  </a:cubicBezTo>
                  <a:cubicBezTo>
                    <a:pt x="14" y="5"/>
                    <a:pt x="14" y="5"/>
                    <a:pt x="14" y="5"/>
                  </a:cubicBezTo>
                  <a:cubicBezTo>
                    <a:pt x="14" y="4"/>
                    <a:pt x="14" y="4"/>
                    <a:pt x="14" y="4"/>
                  </a:cubicBezTo>
                  <a:cubicBezTo>
                    <a:pt x="15" y="4"/>
                    <a:pt x="15" y="4"/>
                    <a:pt x="15" y="4"/>
                  </a:cubicBezTo>
                  <a:cubicBezTo>
                    <a:pt x="17" y="4"/>
                    <a:pt x="17" y="4"/>
                    <a:pt x="17" y="4"/>
                  </a:cubicBezTo>
                  <a:cubicBezTo>
                    <a:pt x="17" y="5"/>
                    <a:pt x="17" y="5"/>
                    <a:pt x="17" y="5"/>
                  </a:cubicBezTo>
                  <a:cubicBezTo>
                    <a:pt x="18" y="5"/>
                    <a:pt x="18" y="5"/>
                    <a:pt x="18" y="5"/>
                  </a:cubicBezTo>
                  <a:cubicBezTo>
                    <a:pt x="18" y="5"/>
                    <a:pt x="18" y="5"/>
                    <a:pt x="18" y="5"/>
                  </a:cubicBezTo>
                  <a:cubicBezTo>
                    <a:pt x="20" y="5"/>
                    <a:pt x="20" y="5"/>
                    <a:pt x="20" y="5"/>
                  </a:cubicBezTo>
                  <a:cubicBezTo>
                    <a:pt x="20" y="4"/>
                    <a:pt x="20" y="4"/>
                    <a:pt x="20" y="4"/>
                  </a:cubicBezTo>
                  <a:cubicBezTo>
                    <a:pt x="20" y="4"/>
                    <a:pt x="20" y="4"/>
                    <a:pt x="20" y="4"/>
                  </a:cubicBezTo>
                  <a:cubicBezTo>
                    <a:pt x="21" y="4"/>
                    <a:pt x="21" y="4"/>
                    <a:pt x="21" y="4"/>
                  </a:cubicBezTo>
                  <a:cubicBezTo>
                    <a:pt x="21" y="4"/>
                    <a:pt x="21" y="4"/>
                    <a:pt x="21" y="4"/>
                  </a:cubicBezTo>
                  <a:cubicBezTo>
                    <a:pt x="21" y="5"/>
                    <a:pt x="21" y="5"/>
                    <a:pt x="21" y="5"/>
                  </a:cubicBezTo>
                  <a:cubicBezTo>
                    <a:pt x="21" y="5"/>
                    <a:pt x="21" y="5"/>
                    <a:pt x="21" y="5"/>
                  </a:cubicBezTo>
                  <a:cubicBezTo>
                    <a:pt x="20" y="7"/>
                    <a:pt x="20" y="7"/>
                    <a:pt x="20" y="7"/>
                  </a:cubicBezTo>
                  <a:cubicBezTo>
                    <a:pt x="21" y="8"/>
                    <a:pt x="21" y="8"/>
                    <a:pt x="21" y="8"/>
                  </a:cubicBezTo>
                  <a:cubicBezTo>
                    <a:pt x="22" y="8"/>
                    <a:pt x="22" y="8"/>
                    <a:pt x="22" y="8"/>
                  </a:cubicBezTo>
                  <a:cubicBezTo>
                    <a:pt x="22" y="9"/>
                    <a:pt x="22" y="9"/>
                    <a:pt x="22" y="9"/>
                  </a:cubicBezTo>
                  <a:cubicBezTo>
                    <a:pt x="23" y="10"/>
                    <a:pt x="23" y="10"/>
                    <a:pt x="23" y="10"/>
                  </a:cubicBezTo>
                  <a:cubicBezTo>
                    <a:pt x="22" y="12"/>
                    <a:pt x="22" y="12"/>
                    <a:pt x="22" y="12"/>
                  </a:cubicBezTo>
                  <a:cubicBezTo>
                    <a:pt x="22" y="13"/>
                    <a:pt x="22" y="13"/>
                    <a:pt x="22" y="13"/>
                  </a:cubicBezTo>
                  <a:cubicBezTo>
                    <a:pt x="22" y="14"/>
                    <a:pt x="22" y="14"/>
                    <a:pt x="22" y="14"/>
                  </a:cubicBezTo>
                  <a:cubicBezTo>
                    <a:pt x="21" y="15"/>
                    <a:pt x="21" y="15"/>
                    <a:pt x="21" y="15"/>
                  </a:cubicBezTo>
                  <a:cubicBezTo>
                    <a:pt x="21" y="15"/>
                    <a:pt x="21" y="15"/>
                    <a:pt x="21" y="15"/>
                  </a:cubicBezTo>
                  <a:cubicBezTo>
                    <a:pt x="21" y="14"/>
                    <a:pt x="21" y="14"/>
                    <a:pt x="21" y="14"/>
                  </a:cubicBezTo>
                  <a:cubicBezTo>
                    <a:pt x="21" y="14"/>
                    <a:pt x="21" y="14"/>
                    <a:pt x="21" y="14"/>
                  </a:cubicBezTo>
                  <a:cubicBezTo>
                    <a:pt x="19" y="15"/>
                    <a:pt x="19" y="15"/>
                    <a:pt x="19" y="15"/>
                  </a:cubicBezTo>
                  <a:cubicBezTo>
                    <a:pt x="19" y="16"/>
                    <a:pt x="19" y="16"/>
                    <a:pt x="19" y="16"/>
                  </a:cubicBezTo>
                  <a:cubicBezTo>
                    <a:pt x="19" y="17"/>
                    <a:pt x="19" y="17"/>
                    <a:pt x="19" y="17"/>
                  </a:cubicBezTo>
                  <a:cubicBezTo>
                    <a:pt x="19" y="18"/>
                    <a:pt x="19" y="18"/>
                    <a:pt x="19" y="18"/>
                  </a:cubicBezTo>
                  <a:cubicBezTo>
                    <a:pt x="19" y="19"/>
                    <a:pt x="19" y="19"/>
                    <a:pt x="19" y="19"/>
                  </a:cubicBezTo>
                  <a:cubicBezTo>
                    <a:pt x="19" y="19"/>
                    <a:pt x="19" y="19"/>
                    <a:pt x="19" y="19"/>
                  </a:cubicBezTo>
                  <a:cubicBezTo>
                    <a:pt x="19" y="20"/>
                    <a:pt x="19" y="20"/>
                    <a:pt x="19" y="20"/>
                  </a:cubicBezTo>
                  <a:cubicBezTo>
                    <a:pt x="20" y="21"/>
                    <a:pt x="20" y="21"/>
                    <a:pt x="20" y="21"/>
                  </a:cubicBezTo>
                  <a:cubicBezTo>
                    <a:pt x="20" y="21"/>
                    <a:pt x="20" y="21"/>
                    <a:pt x="20" y="21"/>
                  </a:cubicBezTo>
                  <a:cubicBezTo>
                    <a:pt x="20" y="22"/>
                    <a:pt x="20" y="22"/>
                    <a:pt x="20" y="22"/>
                  </a:cubicBezTo>
                  <a:close/>
                  <a:moveTo>
                    <a:pt x="21" y="22"/>
                  </a:moveTo>
                  <a:cubicBezTo>
                    <a:pt x="21" y="23"/>
                    <a:pt x="21" y="23"/>
                    <a:pt x="21" y="23"/>
                  </a:cubicBezTo>
                  <a:cubicBezTo>
                    <a:pt x="22" y="23"/>
                    <a:pt x="22" y="23"/>
                    <a:pt x="22" y="23"/>
                  </a:cubicBezTo>
                  <a:cubicBezTo>
                    <a:pt x="22" y="23"/>
                    <a:pt x="22" y="23"/>
                    <a:pt x="22" y="23"/>
                  </a:cubicBezTo>
                  <a:cubicBezTo>
                    <a:pt x="21" y="22"/>
                    <a:pt x="21" y="22"/>
                    <a:pt x="21" y="22"/>
                  </a:cubicBezTo>
                  <a:close/>
                  <a:moveTo>
                    <a:pt x="21" y="19"/>
                  </a:moveTo>
                  <a:cubicBezTo>
                    <a:pt x="21" y="20"/>
                    <a:pt x="21" y="20"/>
                    <a:pt x="21" y="20"/>
                  </a:cubicBezTo>
                  <a:cubicBezTo>
                    <a:pt x="21" y="21"/>
                    <a:pt x="21" y="21"/>
                    <a:pt x="21" y="21"/>
                  </a:cubicBezTo>
                  <a:cubicBezTo>
                    <a:pt x="21" y="21"/>
                    <a:pt x="21" y="21"/>
                    <a:pt x="21" y="21"/>
                  </a:cubicBezTo>
                  <a:cubicBezTo>
                    <a:pt x="22" y="21"/>
                    <a:pt x="22" y="21"/>
                    <a:pt x="22" y="21"/>
                  </a:cubicBezTo>
                  <a:cubicBezTo>
                    <a:pt x="22" y="19"/>
                    <a:pt x="22" y="19"/>
                    <a:pt x="22" y="19"/>
                  </a:cubicBezTo>
                  <a:cubicBezTo>
                    <a:pt x="22" y="19"/>
                    <a:pt x="22" y="19"/>
                    <a:pt x="22" y="19"/>
                  </a:cubicBezTo>
                  <a:cubicBezTo>
                    <a:pt x="22" y="19"/>
                    <a:pt x="22" y="19"/>
                    <a:pt x="22" y="19"/>
                  </a:cubicBezTo>
                  <a:cubicBezTo>
                    <a:pt x="21" y="19"/>
                    <a:pt x="21" y="19"/>
                    <a:pt x="21" y="19"/>
                  </a:cubicBezTo>
                  <a:close/>
                  <a:moveTo>
                    <a:pt x="13" y="24"/>
                  </a:moveTo>
                  <a:cubicBezTo>
                    <a:pt x="13" y="25"/>
                    <a:pt x="13" y="25"/>
                    <a:pt x="13" y="25"/>
                  </a:cubicBezTo>
                  <a:cubicBezTo>
                    <a:pt x="14" y="25"/>
                    <a:pt x="14" y="25"/>
                    <a:pt x="14" y="25"/>
                  </a:cubicBezTo>
                  <a:cubicBezTo>
                    <a:pt x="14" y="25"/>
                    <a:pt x="14" y="25"/>
                    <a:pt x="14" y="25"/>
                  </a:cubicBezTo>
                  <a:cubicBezTo>
                    <a:pt x="13" y="24"/>
                    <a:pt x="13" y="24"/>
                    <a:pt x="13" y="24"/>
                  </a:cubicBezTo>
                  <a:cubicBezTo>
                    <a:pt x="13" y="24"/>
                    <a:pt x="13" y="24"/>
                    <a:pt x="13" y="24"/>
                  </a:cubicBezTo>
                  <a:close/>
                  <a:moveTo>
                    <a:pt x="14" y="26"/>
                  </a:moveTo>
                  <a:cubicBezTo>
                    <a:pt x="14" y="26"/>
                    <a:pt x="14" y="26"/>
                    <a:pt x="14" y="26"/>
                  </a:cubicBezTo>
                  <a:cubicBezTo>
                    <a:pt x="15" y="26"/>
                    <a:pt x="15" y="26"/>
                    <a:pt x="15" y="26"/>
                  </a:cubicBezTo>
                  <a:cubicBezTo>
                    <a:pt x="15" y="27"/>
                    <a:pt x="15" y="27"/>
                    <a:pt x="15" y="27"/>
                  </a:cubicBezTo>
                  <a:cubicBezTo>
                    <a:pt x="16" y="28"/>
                    <a:pt x="16" y="28"/>
                    <a:pt x="16" y="28"/>
                  </a:cubicBezTo>
                  <a:cubicBezTo>
                    <a:pt x="16" y="28"/>
                    <a:pt x="16" y="28"/>
                    <a:pt x="16" y="28"/>
                  </a:cubicBezTo>
                  <a:cubicBezTo>
                    <a:pt x="16" y="29"/>
                    <a:pt x="16" y="29"/>
                    <a:pt x="16" y="29"/>
                  </a:cubicBezTo>
                  <a:cubicBezTo>
                    <a:pt x="17" y="30"/>
                    <a:pt x="17" y="30"/>
                    <a:pt x="17" y="30"/>
                  </a:cubicBezTo>
                  <a:cubicBezTo>
                    <a:pt x="17" y="31"/>
                    <a:pt x="17" y="31"/>
                    <a:pt x="17" y="31"/>
                  </a:cubicBezTo>
                  <a:cubicBezTo>
                    <a:pt x="18" y="31"/>
                    <a:pt x="18" y="31"/>
                    <a:pt x="18" y="31"/>
                  </a:cubicBezTo>
                  <a:cubicBezTo>
                    <a:pt x="19" y="32"/>
                    <a:pt x="19" y="32"/>
                    <a:pt x="19" y="32"/>
                  </a:cubicBezTo>
                  <a:cubicBezTo>
                    <a:pt x="20" y="31"/>
                    <a:pt x="20" y="31"/>
                    <a:pt x="20" y="31"/>
                  </a:cubicBezTo>
                  <a:cubicBezTo>
                    <a:pt x="20" y="30"/>
                    <a:pt x="20" y="30"/>
                    <a:pt x="20" y="30"/>
                  </a:cubicBezTo>
                  <a:cubicBezTo>
                    <a:pt x="20" y="30"/>
                    <a:pt x="20" y="30"/>
                    <a:pt x="20" y="30"/>
                  </a:cubicBezTo>
                  <a:cubicBezTo>
                    <a:pt x="20" y="29"/>
                    <a:pt x="20" y="29"/>
                    <a:pt x="20" y="29"/>
                  </a:cubicBezTo>
                  <a:cubicBezTo>
                    <a:pt x="20" y="29"/>
                    <a:pt x="20" y="29"/>
                    <a:pt x="20" y="29"/>
                  </a:cubicBezTo>
                  <a:cubicBezTo>
                    <a:pt x="20" y="28"/>
                    <a:pt x="20" y="28"/>
                    <a:pt x="20" y="28"/>
                  </a:cubicBezTo>
                  <a:cubicBezTo>
                    <a:pt x="20" y="28"/>
                    <a:pt x="20" y="28"/>
                    <a:pt x="20" y="28"/>
                  </a:cubicBezTo>
                  <a:cubicBezTo>
                    <a:pt x="19" y="27"/>
                    <a:pt x="19" y="27"/>
                    <a:pt x="19" y="27"/>
                  </a:cubicBezTo>
                  <a:cubicBezTo>
                    <a:pt x="17" y="26"/>
                    <a:pt x="17" y="26"/>
                    <a:pt x="17" y="26"/>
                  </a:cubicBezTo>
                  <a:cubicBezTo>
                    <a:pt x="16" y="26"/>
                    <a:pt x="16" y="26"/>
                    <a:pt x="16" y="26"/>
                  </a:cubicBezTo>
                  <a:cubicBezTo>
                    <a:pt x="15" y="26"/>
                    <a:pt x="15" y="26"/>
                    <a:pt x="15" y="26"/>
                  </a:cubicBezTo>
                  <a:cubicBezTo>
                    <a:pt x="14" y="26"/>
                    <a:pt x="14" y="26"/>
                    <a:pt x="14" y="26"/>
                  </a:cubicBezTo>
                  <a:close/>
                  <a:moveTo>
                    <a:pt x="32" y="23"/>
                  </a:moveTo>
                  <a:cubicBezTo>
                    <a:pt x="31" y="24"/>
                    <a:pt x="31" y="24"/>
                    <a:pt x="31" y="24"/>
                  </a:cubicBezTo>
                  <a:cubicBezTo>
                    <a:pt x="32" y="24"/>
                    <a:pt x="32" y="24"/>
                    <a:pt x="32" y="24"/>
                  </a:cubicBezTo>
                  <a:cubicBezTo>
                    <a:pt x="31" y="25"/>
                    <a:pt x="31" y="25"/>
                    <a:pt x="31" y="25"/>
                  </a:cubicBezTo>
                  <a:cubicBezTo>
                    <a:pt x="31" y="25"/>
                    <a:pt x="31" y="25"/>
                    <a:pt x="31" y="25"/>
                  </a:cubicBezTo>
                  <a:cubicBezTo>
                    <a:pt x="31" y="26"/>
                    <a:pt x="31" y="26"/>
                    <a:pt x="31" y="26"/>
                  </a:cubicBezTo>
                  <a:cubicBezTo>
                    <a:pt x="33" y="25"/>
                    <a:pt x="33" y="25"/>
                    <a:pt x="33" y="25"/>
                  </a:cubicBezTo>
                  <a:cubicBezTo>
                    <a:pt x="33" y="25"/>
                    <a:pt x="33" y="25"/>
                    <a:pt x="33" y="25"/>
                  </a:cubicBezTo>
                  <a:cubicBezTo>
                    <a:pt x="32" y="24"/>
                    <a:pt x="32" y="24"/>
                    <a:pt x="32" y="24"/>
                  </a:cubicBezTo>
                  <a:cubicBezTo>
                    <a:pt x="32" y="23"/>
                    <a:pt x="32" y="23"/>
                    <a:pt x="32" y="23"/>
                  </a:cubicBezTo>
                  <a:close/>
                  <a:moveTo>
                    <a:pt x="21" y="26"/>
                  </a:moveTo>
                  <a:cubicBezTo>
                    <a:pt x="22" y="27"/>
                    <a:pt x="22" y="27"/>
                    <a:pt x="22" y="27"/>
                  </a:cubicBezTo>
                  <a:cubicBezTo>
                    <a:pt x="22" y="27"/>
                    <a:pt x="22" y="27"/>
                    <a:pt x="22" y="27"/>
                  </a:cubicBezTo>
                  <a:cubicBezTo>
                    <a:pt x="23" y="26"/>
                    <a:pt x="23" y="26"/>
                    <a:pt x="23" y="26"/>
                  </a:cubicBezTo>
                  <a:cubicBezTo>
                    <a:pt x="22" y="26"/>
                    <a:pt x="22" y="26"/>
                    <a:pt x="22" y="26"/>
                  </a:cubicBezTo>
                  <a:cubicBezTo>
                    <a:pt x="21" y="25"/>
                    <a:pt x="21" y="25"/>
                    <a:pt x="21" y="25"/>
                  </a:cubicBezTo>
                  <a:cubicBezTo>
                    <a:pt x="21" y="26"/>
                    <a:pt x="21" y="26"/>
                    <a:pt x="21" y="26"/>
                  </a:cubicBezTo>
                  <a:cubicBezTo>
                    <a:pt x="21" y="26"/>
                    <a:pt x="21" y="26"/>
                    <a:pt x="21" y="26"/>
                  </a:cubicBezTo>
                  <a:close/>
                  <a:moveTo>
                    <a:pt x="23" y="30"/>
                  </a:moveTo>
                  <a:cubicBezTo>
                    <a:pt x="22" y="30"/>
                    <a:pt x="22" y="30"/>
                    <a:pt x="22" y="30"/>
                  </a:cubicBezTo>
                  <a:cubicBezTo>
                    <a:pt x="22" y="31"/>
                    <a:pt x="22" y="31"/>
                    <a:pt x="22" y="31"/>
                  </a:cubicBezTo>
                  <a:cubicBezTo>
                    <a:pt x="22" y="32"/>
                    <a:pt x="22" y="32"/>
                    <a:pt x="22" y="32"/>
                  </a:cubicBezTo>
                  <a:cubicBezTo>
                    <a:pt x="23" y="32"/>
                    <a:pt x="23" y="32"/>
                    <a:pt x="23" y="32"/>
                  </a:cubicBezTo>
                  <a:cubicBezTo>
                    <a:pt x="23" y="31"/>
                    <a:pt x="23" y="31"/>
                    <a:pt x="23" y="31"/>
                  </a:cubicBezTo>
                  <a:cubicBezTo>
                    <a:pt x="23" y="30"/>
                    <a:pt x="23" y="30"/>
                    <a:pt x="23" y="30"/>
                  </a:cubicBezTo>
                  <a:cubicBezTo>
                    <a:pt x="23" y="29"/>
                    <a:pt x="23" y="29"/>
                    <a:pt x="23" y="29"/>
                  </a:cubicBezTo>
                  <a:cubicBezTo>
                    <a:pt x="23" y="30"/>
                    <a:pt x="23" y="30"/>
                    <a:pt x="23" y="30"/>
                  </a:cubicBezTo>
                  <a:close/>
                  <a:moveTo>
                    <a:pt x="25" y="30"/>
                  </a:moveTo>
                  <a:cubicBezTo>
                    <a:pt x="24" y="30"/>
                    <a:pt x="24" y="30"/>
                    <a:pt x="24" y="30"/>
                  </a:cubicBezTo>
                  <a:cubicBezTo>
                    <a:pt x="25" y="31"/>
                    <a:pt x="25" y="31"/>
                    <a:pt x="25" y="31"/>
                  </a:cubicBezTo>
                  <a:cubicBezTo>
                    <a:pt x="25" y="31"/>
                    <a:pt x="25" y="31"/>
                    <a:pt x="25" y="31"/>
                  </a:cubicBezTo>
                  <a:cubicBezTo>
                    <a:pt x="26" y="30"/>
                    <a:pt x="26" y="30"/>
                    <a:pt x="26" y="30"/>
                  </a:cubicBezTo>
                  <a:cubicBezTo>
                    <a:pt x="25" y="30"/>
                    <a:pt x="25" y="30"/>
                    <a:pt x="25" y="30"/>
                  </a:cubicBezTo>
                  <a:close/>
                  <a:moveTo>
                    <a:pt x="28" y="28"/>
                  </a:moveTo>
                  <a:cubicBezTo>
                    <a:pt x="27" y="27"/>
                    <a:pt x="27" y="27"/>
                    <a:pt x="27" y="27"/>
                  </a:cubicBezTo>
                  <a:cubicBezTo>
                    <a:pt x="26" y="27"/>
                    <a:pt x="26" y="27"/>
                    <a:pt x="26" y="27"/>
                  </a:cubicBezTo>
                  <a:cubicBezTo>
                    <a:pt x="26" y="28"/>
                    <a:pt x="26" y="28"/>
                    <a:pt x="26" y="28"/>
                  </a:cubicBezTo>
                  <a:cubicBezTo>
                    <a:pt x="28" y="29"/>
                    <a:pt x="28" y="29"/>
                    <a:pt x="28" y="29"/>
                  </a:cubicBezTo>
                  <a:cubicBezTo>
                    <a:pt x="28" y="29"/>
                    <a:pt x="28" y="29"/>
                    <a:pt x="28" y="29"/>
                  </a:cubicBezTo>
                  <a:cubicBezTo>
                    <a:pt x="28" y="28"/>
                    <a:pt x="28" y="28"/>
                    <a:pt x="28" y="28"/>
                  </a:cubicBezTo>
                  <a:close/>
                  <a:moveTo>
                    <a:pt x="29" y="30"/>
                  </a:moveTo>
                  <a:cubicBezTo>
                    <a:pt x="30" y="30"/>
                    <a:pt x="30" y="30"/>
                    <a:pt x="30" y="30"/>
                  </a:cubicBezTo>
                  <a:cubicBezTo>
                    <a:pt x="30" y="31"/>
                    <a:pt x="30" y="31"/>
                    <a:pt x="30" y="31"/>
                  </a:cubicBezTo>
                  <a:cubicBezTo>
                    <a:pt x="31" y="31"/>
                    <a:pt x="31" y="31"/>
                    <a:pt x="31" y="31"/>
                  </a:cubicBezTo>
                  <a:cubicBezTo>
                    <a:pt x="30" y="30"/>
                    <a:pt x="30" y="30"/>
                    <a:pt x="30" y="30"/>
                  </a:cubicBezTo>
                  <a:cubicBezTo>
                    <a:pt x="29" y="30"/>
                    <a:pt x="29" y="30"/>
                    <a:pt x="29" y="30"/>
                  </a:cubicBezTo>
                  <a:close/>
                  <a:moveTo>
                    <a:pt x="28" y="33"/>
                  </a:moveTo>
                  <a:cubicBezTo>
                    <a:pt x="29" y="32"/>
                    <a:pt x="29" y="32"/>
                    <a:pt x="29" y="32"/>
                  </a:cubicBezTo>
                  <a:cubicBezTo>
                    <a:pt x="29" y="31"/>
                    <a:pt x="29" y="31"/>
                    <a:pt x="29" y="31"/>
                  </a:cubicBezTo>
                  <a:cubicBezTo>
                    <a:pt x="30" y="33"/>
                    <a:pt x="30" y="33"/>
                    <a:pt x="30" y="33"/>
                  </a:cubicBezTo>
                  <a:cubicBezTo>
                    <a:pt x="31" y="33"/>
                    <a:pt x="31" y="33"/>
                    <a:pt x="31" y="33"/>
                  </a:cubicBezTo>
                  <a:cubicBezTo>
                    <a:pt x="32" y="33"/>
                    <a:pt x="32" y="33"/>
                    <a:pt x="32" y="33"/>
                  </a:cubicBezTo>
                  <a:cubicBezTo>
                    <a:pt x="32" y="32"/>
                    <a:pt x="32" y="32"/>
                    <a:pt x="32" y="32"/>
                  </a:cubicBezTo>
                  <a:cubicBezTo>
                    <a:pt x="31" y="32"/>
                    <a:pt x="31" y="32"/>
                    <a:pt x="31" y="32"/>
                  </a:cubicBezTo>
                  <a:cubicBezTo>
                    <a:pt x="30" y="31"/>
                    <a:pt x="30" y="31"/>
                    <a:pt x="30" y="31"/>
                  </a:cubicBezTo>
                  <a:cubicBezTo>
                    <a:pt x="29" y="31"/>
                    <a:pt x="29" y="31"/>
                    <a:pt x="29" y="31"/>
                  </a:cubicBezTo>
                  <a:cubicBezTo>
                    <a:pt x="29" y="30"/>
                    <a:pt x="29" y="30"/>
                    <a:pt x="29" y="30"/>
                  </a:cubicBezTo>
                  <a:cubicBezTo>
                    <a:pt x="28" y="30"/>
                    <a:pt x="28" y="30"/>
                    <a:pt x="28" y="30"/>
                  </a:cubicBezTo>
                  <a:cubicBezTo>
                    <a:pt x="28" y="30"/>
                    <a:pt x="28" y="30"/>
                    <a:pt x="28" y="30"/>
                  </a:cubicBezTo>
                  <a:cubicBezTo>
                    <a:pt x="28" y="30"/>
                    <a:pt x="28" y="30"/>
                    <a:pt x="28" y="30"/>
                  </a:cubicBezTo>
                  <a:cubicBezTo>
                    <a:pt x="28" y="31"/>
                    <a:pt x="28" y="31"/>
                    <a:pt x="28" y="31"/>
                  </a:cubicBezTo>
                  <a:cubicBezTo>
                    <a:pt x="28" y="31"/>
                    <a:pt x="28" y="31"/>
                    <a:pt x="28" y="31"/>
                  </a:cubicBezTo>
                  <a:cubicBezTo>
                    <a:pt x="28" y="32"/>
                    <a:pt x="28" y="32"/>
                    <a:pt x="28" y="32"/>
                  </a:cubicBezTo>
                  <a:cubicBezTo>
                    <a:pt x="28" y="32"/>
                    <a:pt x="28" y="32"/>
                    <a:pt x="28" y="32"/>
                  </a:cubicBezTo>
                  <a:cubicBezTo>
                    <a:pt x="28" y="33"/>
                    <a:pt x="28" y="33"/>
                    <a:pt x="28" y="33"/>
                  </a:cubicBezTo>
                  <a:close/>
                  <a:moveTo>
                    <a:pt x="24" y="38"/>
                  </a:moveTo>
                  <a:cubicBezTo>
                    <a:pt x="23" y="39"/>
                    <a:pt x="23" y="39"/>
                    <a:pt x="23" y="39"/>
                  </a:cubicBezTo>
                  <a:cubicBezTo>
                    <a:pt x="23" y="39"/>
                    <a:pt x="23" y="39"/>
                    <a:pt x="23" y="39"/>
                  </a:cubicBezTo>
                  <a:cubicBezTo>
                    <a:pt x="22" y="38"/>
                    <a:pt x="22" y="38"/>
                    <a:pt x="22" y="38"/>
                  </a:cubicBezTo>
                  <a:cubicBezTo>
                    <a:pt x="23" y="37"/>
                    <a:pt x="23" y="37"/>
                    <a:pt x="23" y="37"/>
                  </a:cubicBezTo>
                  <a:cubicBezTo>
                    <a:pt x="23" y="35"/>
                    <a:pt x="23" y="35"/>
                    <a:pt x="23" y="35"/>
                  </a:cubicBezTo>
                  <a:cubicBezTo>
                    <a:pt x="23" y="34"/>
                    <a:pt x="23" y="34"/>
                    <a:pt x="23" y="34"/>
                  </a:cubicBezTo>
                  <a:cubicBezTo>
                    <a:pt x="23" y="34"/>
                    <a:pt x="23" y="34"/>
                    <a:pt x="23" y="34"/>
                  </a:cubicBezTo>
                  <a:cubicBezTo>
                    <a:pt x="23" y="34"/>
                    <a:pt x="23" y="34"/>
                    <a:pt x="23" y="34"/>
                  </a:cubicBezTo>
                  <a:cubicBezTo>
                    <a:pt x="22" y="33"/>
                    <a:pt x="22" y="33"/>
                    <a:pt x="22" y="33"/>
                  </a:cubicBezTo>
                  <a:cubicBezTo>
                    <a:pt x="22" y="33"/>
                    <a:pt x="22" y="33"/>
                    <a:pt x="22" y="33"/>
                  </a:cubicBezTo>
                  <a:cubicBezTo>
                    <a:pt x="23" y="33"/>
                    <a:pt x="23" y="33"/>
                    <a:pt x="23" y="33"/>
                  </a:cubicBezTo>
                  <a:cubicBezTo>
                    <a:pt x="24" y="33"/>
                    <a:pt x="24" y="33"/>
                    <a:pt x="24" y="33"/>
                  </a:cubicBezTo>
                  <a:cubicBezTo>
                    <a:pt x="24" y="34"/>
                    <a:pt x="24" y="34"/>
                    <a:pt x="24" y="34"/>
                  </a:cubicBezTo>
                  <a:cubicBezTo>
                    <a:pt x="24" y="34"/>
                    <a:pt x="24" y="34"/>
                    <a:pt x="24" y="34"/>
                  </a:cubicBezTo>
                  <a:cubicBezTo>
                    <a:pt x="25" y="34"/>
                    <a:pt x="25" y="34"/>
                    <a:pt x="25" y="34"/>
                  </a:cubicBezTo>
                  <a:cubicBezTo>
                    <a:pt x="25" y="34"/>
                    <a:pt x="25" y="34"/>
                    <a:pt x="25" y="34"/>
                  </a:cubicBezTo>
                  <a:cubicBezTo>
                    <a:pt x="26" y="34"/>
                    <a:pt x="26" y="34"/>
                    <a:pt x="26" y="34"/>
                  </a:cubicBezTo>
                  <a:cubicBezTo>
                    <a:pt x="27" y="35"/>
                    <a:pt x="27" y="35"/>
                    <a:pt x="27" y="35"/>
                  </a:cubicBezTo>
                  <a:cubicBezTo>
                    <a:pt x="27" y="34"/>
                    <a:pt x="27" y="34"/>
                    <a:pt x="27" y="34"/>
                  </a:cubicBezTo>
                  <a:cubicBezTo>
                    <a:pt x="28" y="34"/>
                    <a:pt x="28" y="34"/>
                    <a:pt x="28" y="34"/>
                  </a:cubicBezTo>
                  <a:cubicBezTo>
                    <a:pt x="28" y="34"/>
                    <a:pt x="28" y="34"/>
                    <a:pt x="28" y="34"/>
                  </a:cubicBezTo>
                  <a:cubicBezTo>
                    <a:pt x="28" y="35"/>
                    <a:pt x="28" y="35"/>
                    <a:pt x="28" y="35"/>
                  </a:cubicBezTo>
                  <a:cubicBezTo>
                    <a:pt x="28" y="35"/>
                    <a:pt x="28" y="35"/>
                    <a:pt x="28" y="35"/>
                  </a:cubicBezTo>
                  <a:cubicBezTo>
                    <a:pt x="27" y="36"/>
                    <a:pt x="27" y="36"/>
                    <a:pt x="27" y="36"/>
                  </a:cubicBezTo>
                  <a:cubicBezTo>
                    <a:pt x="26" y="37"/>
                    <a:pt x="26" y="37"/>
                    <a:pt x="26" y="37"/>
                  </a:cubicBezTo>
                  <a:cubicBezTo>
                    <a:pt x="26" y="38"/>
                    <a:pt x="26" y="38"/>
                    <a:pt x="26" y="38"/>
                  </a:cubicBezTo>
                  <a:cubicBezTo>
                    <a:pt x="25" y="38"/>
                    <a:pt x="25" y="38"/>
                    <a:pt x="25" y="38"/>
                  </a:cubicBezTo>
                  <a:cubicBezTo>
                    <a:pt x="25" y="38"/>
                    <a:pt x="25" y="38"/>
                    <a:pt x="25" y="38"/>
                  </a:cubicBezTo>
                  <a:cubicBezTo>
                    <a:pt x="25" y="38"/>
                    <a:pt x="25" y="38"/>
                    <a:pt x="25" y="38"/>
                  </a:cubicBezTo>
                  <a:cubicBezTo>
                    <a:pt x="24" y="38"/>
                    <a:pt x="24" y="38"/>
                    <a:pt x="24" y="38"/>
                  </a:cubicBezTo>
                  <a:close/>
                  <a:moveTo>
                    <a:pt x="26" y="38"/>
                  </a:moveTo>
                  <a:cubicBezTo>
                    <a:pt x="25" y="38"/>
                    <a:pt x="25" y="38"/>
                    <a:pt x="25" y="38"/>
                  </a:cubicBezTo>
                  <a:cubicBezTo>
                    <a:pt x="25" y="39"/>
                    <a:pt x="25" y="39"/>
                    <a:pt x="25" y="39"/>
                  </a:cubicBezTo>
                  <a:cubicBezTo>
                    <a:pt x="25" y="39"/>
                    <a:pt x="25" y="39"/>
                    <a:pt x="25" y="39"/>
                  </a:cubicBezTo>
                  <a:cubicBezTo>
                    <a:pt x="26" y="39"/>
                    <a:pt x="26" y="39"/>
                    <a:pt x="26" y="39"/>
                  </a:cubicBezTo>
                  <a:cubicBezTo>
                    <a:pt x="26" y="38"/>
                    <a:pt x="26" y="38"/>
                    <a:pt x="26" y="38"/>
                  </a:cubicBezTo>
                  <a:cubicBezTo>
                    <a:pt x="26" y="38"/>
                    <a:pt x="26" y="38"/>
                    <a:pt x="26" y="38"/>
                  </a:cubicBezTo>
                  <a:close/>
                  <a:moveTo>
                    <a:pt x="33" y="38"/>
                  </a:moveTo>
                  <a:cubicBezTo>
                    <a:pt x="33" y="38"/>
                    <a:pt x="33" y="38"/>
                    <a:pt x="33" y="38"/>
                  </a:cubicBezTo>
                  <a:cubicBezTo>
                    <a:pt x="33" y="38"/>
                    <a:pt x="33" y="38"/>
                    <a:pt x="33" y="38"/>
                  </a:cubicBezTo>
                  <a:cubicBezTo>
                    <a:pt x="33" y="38"/>
                    <a:pt x="33" y="38"/>
                    <a:pt x="33" y="38"/>
                  </a:cubicBezTo>
                  <a:close/>
                  <a:moveTo>
                    <a:pt x="29" y="43"/>
                  </a:moveTo>
                  <a:cubicBezTo>
                    <a:pt x="30" y="42"/>
                    <a:pt x="30" y="42"/>
                    <a:pt x="30" y="42"/>
                  </a:cubicBezTo>
                  <a:cubicBezTo>
                    <a:pt x="30" y="41"/>
                    <a:pt x="30" y="41"/>
                    <a:pt x="30" y="41"/>
                  </a:cubicBezTo>
                  <a:cubicBezTo>
                    <a:pt x="32" y="39"/>
                    <a:pt x="32" y="39"/>
                    <a:pt x="32" y="39"/>
                  </a:cubicBezTo>
                  <a:cubicBezTo>
                    <a:pt x="32" y="39"/>
                    <a:pt x="32" y="39"/>
                    <a:pt x="32" y="39"/>
                  </a:cubicBezTo>
                  <a:cubicBezTo>
                    <a:pt x="32" y="38"/>
                    <a:pt x="32" y="38"/>
                    <a:pt x="32" y="38"/>
                  </a:cubicBezTo>
                  <a:cubicBezTo>
                    <a:pt x="32" y="37"/>
                    <a:pt x="32" y="37"/>
                    <a:pt x="32" y="37"/>
                  </a:cubicBezTo>
                  <a:cubicBezTo>
                    <a:pt x="32" y="36"/>
                    <a:pt x="32" y="36"/>
                    <a:pt x="32" y="36"/>
                  </a:cubicBezTo>
                  <a:cubicBezTo>
                    <a:pt x="31" y="36"/>
                    <a:pt x="31" y="36"/>
                    <a:pt x="31" y="36"/>
                  </a:cubicBezTo>
                  <a:cubicBezTo>
                    <a:pt x="31" y="38"/>
                    <a:pt x="31" y="38"/>
                    <a:pt x="31" y="38"/>
                  </a:cubicBezTo>
                  <a:cubicBezTo>
                    <a:pt x="30" y="39"/>
                    <a:pt x="30" y="39"/>
                    <a:pt x="30" y="39"/>
                  </a:cubicBezTo>
                  <a:cubicBezTo>
                    <a:pt x="30" y="40"/>
                    <a:pt x="30" y="40"/>
                    <a:pt x="30" y="40"/>
                  </a:cubicBezTo>
                  <a:cubicBezTo>
                    <a:pt x="30" y="41"/>
                    <a:pt x="30" y="41"/>
                    <a:pt x="30" y="41"/>
                  </a:cubicBezTo>
                  <a:cubicBezTo>
                    <a:pt x="29" y="42"/>
                    <a:pt x="29" y="42"/>
                    <a:pt x="29" y="42"/>
                  </a:cubicBezTo>
                  <a:cubicBezTo>
                    <a:pt x="29" y="42"/>
                    <a:pt x="29" y="42"/>
                    <a:pt x="29" y="42"/>
                  </a:cubicBezTo>
                  <a:cubicBezTo>
                    <a:pt x="29" y="43"/>
                    <a:pt x="29" y="43"/>
                    <a:pt x="29" y="43"/>
                  </a:cubicBezTo>
                  <a:close/>
                  <a:moveTo>
                    <a:pt x="28" y="43"/>
                  </a:moveTo>
                  <a:cubicBezTo>
                    <a:pt x="28" y="41"/>
                    <a:pt x="28" y="41"/>
                    <a:pt x="28" y="41"/>
                  </a:cubicBezTo>
                  <a:cubicBezTo>
                    <a:pt x="29" y="39"/>
                    <a:pt x="29" y="39"/>
                    <a:pt x="29" y="39"/>
                  </a:cubicBezTo>
                  <a:cubicBezTo>
                    <a:pt x="30" y="38"/>
                    <a:pt x="30" y="38"/>
                    <a:pt x="30" y="38"/>
                  </a:cubicBezTo>
                  <a:cubicBezTo>
                    <a:pt x="30" y="37"/>
                    <a:pt x="30" y="37"/>
                    <a:pt x="30" y="37"/>
                  </a:cubicBezTo>
                  <a:cubicBezTo>
                    <a:pt x="29" y="37"/>
                    <a:pt x="29" y="37"/>
                    <a:pt x="29" y="37"/>
                  </a:cubicBezTo>
                  <a:cubicBezTo>
                    <a:pt x="29" y="37"/>
                    <a:pt x="29" y="37"/>
                    <a:pt x="29" y="37"/>
                  </a:cubicBezTo>
                  <a:cubicBezTo>
                    <a:pt x="28" y="37"/>
                    <a:pt x="28" y="37"/>
                    <a:pt x="28" y="37"/>
                  </a:cubicBezTo>
                  <a:cubicBezTo>
                    <a:pt x="27" y="37"/>
                    <a:pt x="27" y="37"/>
                    <a:pt x="27" y="37"/>
                  </a:cubicBezTo>
                  <a:cubicBezTo>
                    <a:pt x="27" y="38"/>
                    <a:pt x="27" y="38"/>
                    <a:pt x="27" y="38"/>
                  </a:cubicBezTo>
                  <a:cubicBezTo>
                    <a:pt x="27" y="39"/>
                    <a:pt x="27" y="39"/>
                    <a:pt x="27" y="39"/>
                  </a:cubicBezTo>
                  <a:cubicBezTo>
                    <a:pt x="27" y="40"/>
                    <a:pt x="27" y="40"/>
                    <a:pt x="27" y="40"/>
                  </a:cubicBezTo>
                  <a:cubicBezTo>
                    <a:pt x="26" y="41"/>
                    <a:pt x="26" y="41"/>
                    <a:pt x="26" y="41"/>
                  </a:cubicBezTo>
                  <a:cubicBezTo>
                    <a:pt x="25" y="41"/>
                    <a:pt x="25" y="41"/>
                    <a:pt x="25" y="41"/>
                  </a:cubicBezTo>
                  <a:cubicBezTo>
                    <a:pt x="25" y="42"/>
                    <a:pt x="25" y="42"/>
                    <a:pt x="25" y="42"/>
                  </a:cubicBezTo>
                  <a:cubicBezTo>
                    <a:pt x="25" y="43"/>
                    <a:pt x="25" y="43"/>
                    <a:pt x="25" y="43"/>
                  </a:cubicBezTo>
                  <a:cubicBezTo>
                    <a:pt x="26" y="43"/>
                    <a:pt x="26" y="43"/>
                    <a:pt x="26" y="43"/>
                  </a:cubicBezTo>
                  <a:cubicBezTo>
                    <a:pt x="27" y="44"/>
                    <a:pt x="27" y="44"/>
                    <a:pt x="27" y="44"/>
                  </a:cubicBezTo>
                  <a:cubicBezTo>
                    <a:pt x="27" y="44"/>
                    <a:pt x="27" y="44"/>
                    <a:pt x="27" y="44"/>
                  </a:cubicBezTo>
                  <a:cubicBezTo>
                    <a:pt x="27" y="45"/>
                    <a:pt x="27" y="45"/>
                    <a:pt x="27" y="45"/>
                  </a:cubicBezTo>
                  <a:cubicBezTo>
                    <a:pt x="28" y="45"/>
                    <a:pt x="28" y="45"/>
                    <a:pt x="28" y="45"/>
                  </a:cubicBezTo>
                  <a:cubicBezTo>
                    <a:pt x="29" y="44"/>
                    <a:pt x="29" y="44"/>
                    <a:pt x="29" y="44"/>
                  </a:cubicBezTo>
                  <a:cubicBezTo>
                    <a:pt x="29" y="44"/>
                    <a:pt x="29" y="44"/>
                    <a:pt x="29" y="44"/>
                  </a:cubicBezTo>
                  <a:cubicBezTo>
                    <a:pt x="28" y="43"/>
                    <a:pt x="28" y="43"/>
                    <a:pt x="28" y="43"/>
                  </a:cubicBezTo>
                  <a:close/>
                  <a:moveTo>
                    <a:pt x="31" y="44"/>
                  </a:moveTo>
                  <a:cubicBezTo>
                    <a:pt x="31" y="44"/>
                    <a:pt x="31" y="44"/>
                    <a:pt x="31" y="44"/>
                  </a:cubicBezTo>
                  <a:cubicBezTo>
                    <a:pt x="31" y="45"/>
                    <a:pt x="31" y="45"/>
                    <a:pt x="31" y="45"/>
                  </a:cubicBezTo>
                  <a:cubicBezTo>
                    <a:pt x="30" y="45"/>
                    <a:pt x="30" y="45"/>
                    <a:pt x="30" y="45"/>
                  </a:cubicBezTo>
                  <a:cubicBezTo>
                    <a:pt x="30" y="45"/>
                    <a:pt x="30" y="45"/>
                    <a:pt x="30" y="45"/>
                  </a:cubicBezTo>
                  <a:cubicBezTo>
                    <a:pt x="30" y="44"/>
                    <a:pt x="30" y="44"/>
                    <a:pt x="30" y="44"/>
                  </a:cubicBezTo>
                  <a:cubicBezTo>
                    <a:pt x="31" y="44"/>
                    <a:pt x="31" y="44"/>
                    <a:pt x="31" y="44"/>
                  </a:cubicBezTo>
                  <a:close/>
                  <a:moveTo>
                    <a:pt x="33" y="40"/>
                  </a:moveTo>
                  <a:cubicBezTo>
                    <a:pt x="34" y="40"/>
                    <a:pt x="34" y="40"/>
                    <a:pt x="34" y="40"/>
                  </a:cubicBezTo>
                  <a:cubicBezTo>
                    <a:pt x="34" y="41"/>
                    <a:pt x="34" y="41"/>
                    <a:pt x="34" y="41"/>
                  </a:cubicBezTo>
                  <a:cubicBezTo>
                    <a:pt x="34" y="42"/>
                    <a:pt x="34" y="42"/>
                    <a:pt x="34" y="42"/>
                  </a:cubicBezTo>
                  <a:cubicBezTo>
                    <a:pt x="34" y="42"/>
                    <a:pt x="34" y="42"/>
                    <a:pt x="34" y="42"/>
                  </a:cubicBezTo>
                  <a:cubicBezTo>
                    <a:pt x="33" y="43"/>
                    <a:pt x="33" y="43"/>
                    <a:pt x="33" y="43"/>
                  </a:cubicBezTo>
                  <a:cubicBezTo>
                    <a:pt x="32" y="43"/>
                    <a:pt x="32" y="43"/>
                    <a:pt x="32" y="43"/>
                  </a:cubicBezTo>
                  <a:cubicBezTo>
                    <a:pt x="32" y="42"/>
                    <a:pt x="32" y="42"/>
                    <a:pt x="32" y="42"/>
                  </a:cubicBezTo>
                  <a:cubicBezTo>
                    <a:pt x="31" y="42"/>
                    <a:pt x="31" y="42"/>
                    <a:pt x="31" y="42"/>
                  </a:cubicBezTo>
                  <a:cubicBezTo>
                    <a:pt x="32" y="41"/>
                    <a:pt x="32" y="41"/>
                    <a:pt x="32" y="41"/>
                  </a:cubicBezTo>
                  <a:cubicBezTo>
                    <a:pt x="33" y="40"/>
                    <a:pt x="33" y="40"/>
                    <a:pt x="33" y="40"/>
                  </a:cubicBezTo>
                  <a:close/>
                  <a:moveTo>
                    <a:pt x="37" y="40"/>
                  </a:moveTo>
                  <a:cubicBezTo>
                    <a:pt x="38" y="41"/>
                    <a:pt x="38" y="41"/>
                    <a:pt x="38" y="41"/>
                  </a:cubicBezTo>
                  <a:cubicBezTo>
                    <a:pt x="38" y="42"/>
                    <a:pt x="38" y="42"/>
                    <a:pt x="38" y="42"/>
                  </a:cubicBezTo>
                  <a:cubicBezTo>
                    <a:pt x="37" y="41"/>
                    <a:pt x="37" y="41"/>
                    <a:pt x="37" y="41"/>
                  </a:cubicBezTo>
                  <a:cubicBezTo>
                    <a:pt x="37" y="40"/>
                    <a:pt x="37" y="40"/>
                    <a:pt x="37" y="40"/>
                  </a:cubicBezTo>
                  <a:close/>
                  <a:moveTo>
                    <a:pt x="35" y="44"/>
                  </a:moveTo>
                  <a:cubicBezTo>
                    <a:pt x="36" y="44"/>
                    <a:pt x="36" y="44"/>
                    <a:pt x="36" y="44"/>
                  </a:cubicBezTo>
                  <a:cubicBezTo>
                    <a:pt x="36" y="45"/>
                    <a:pt x="36" y="45"/>
                    <a:pt x="36" y="45"/>
                  </a:cubicBezTo>
                  <a:cubicBezTo>
                    <a:pt x="35" y="44"/>
                    <a:pt x="35" y="44"/>
                    <a:pt x="35" y="44"/>
                  </a:cubicBezTo>
                  <a:cubicBezTo>
                    <a:pt x="35" y="44"/>
                    <a:pt x="35" y="44"/>
                    <a:pt x="35" y="44"/>
                  </a:cubicBezTo>
                  <a:cubicBezTo>
                    <a:pt x="35" y="44"/>
                    <a:pt x="35" y="44"/>
                    <a:pt x="35" y="44"/>
                  </a:cubicBezTo>
                  <a:close/>
                  <a:moveTo>
                    <a:pt x="34" y="34"/>
                  </a:moveTo>
                  <a:cubicBezTo>
                    <a:pt x="34" y="35"/>
                    <a:pt x="34" y="35"/>
                    <a:pt x="34" y="35"/>
                  </a:cubicBezTo>
                  <a:cubicBezTo>
                    <a:pt x="33" y="35"/>
                    <a:pt x="33" y="35"/>
                    <a:pt x="33" y="35"/>
                  </a:cubicBezTo>
                  <a:cubicBezTo>
                    <a:pt x="33" y="34"/>
                    <a:pt x="33" y="34"/>
                    <a:pt x="33" y="34"/>
                  </a:cubicBezTo>
                  <a:cubicBezTo>
                    <a:pt x="33" y="34"/>
                    <a:pt x="33" y="34"/>
                    <a:pt x="33" y="34"/>
                  </a:cubicBezTo>
                  <a:cubicBezTo>
                    <a:pt x="34" y="34"/>
                    <a:pt x="34" y="34"/>
                    <a:pt x="34" y="34"/>
                  </a:cubicBezTo>
                  <a:close/>
                  <a:moveTo>
                    <a:pt x="36" y="35"/>
                  </a:moveTo>
                  <a:cubicBezTo>
                    <a:pt x="37" y="36"/>
                    <a:pt x="37" y="36"/>
                    <a:pt x="37" y="36"/>
                  </a:cubicBezTo>
                  <a:cubicBezTo>
                    <a:pt x="37" y="36"/>
                    <a:pt x="37" y="36"/>
                    <a:pt x="37" y="36"/>
                  </a:cubicBezTo>
                  <a:cubicBezTo>
                    <a:pt x="38" y="36"/>
                    <a:pt x="38" y="36"/>
                    <a:pt x="38" y="36"/>
                  </a:cubicBezTo>
                  <a:cubicBezTo>
                    <a:pt x="39" y="36"/>
                    <a:pt x="39" y="36"/>
                    <a:pt x="39" y="36"/>
                  </a:cubicBezTo>
                  <a:cubicBezTo>
                    <a:pt x="39" y="36"/>
                    <a:pt x="39" y="36"/>
                    <a:pt x="39" y="36"/>
                  </a:cubicBezTo>
                  <a:cubicBezTo>
                    <a:pt x="39" y="36"/>
                    <a:pt x="39" y="36"/>
                    <a:pt x="39" y="36"/>
                  </a:cubicBezTo>
                  <a:cubicBezTo>
                    <a:pt x="39" y="36"/>
                    <a:pt x="39" y="36"/>
                    <a:pt x="39" y="36"/>
                  </a:cubicBezTo>
                  <a:cubicBezTo>
                    <a:pt x="39" y="35"/>
                    <a:pt x="39" y="35"/>
                    <a:pt x="39" y="35"/>
                  </a:cubicBezTo>
                  <a:cubicBezTo>
                    <a:pt x="38" y="35"/>
                    <a:pt x="38" y="35"/>
                    <a:pt x="38" y="35"/>
                  </a:cubicBezTo>
                  <a:cubicBezTo>
                    <a:pt x="38" y="34"/>
                    <a:pt x="38" y="34"/>
                    <a:pt x="38" y="34"/>
                  </a:cubicBezTo>
                  <a:cubicBezTo>
                    <a:pt x="38" y="32"/>
                    <a:pt x="38" y="32"/>
                    <a:pt x="38" y="32"/>
                  </a:cubicBezTo>
                  <a:cubicBezTo>
                    <a:pt x="38" y="32"/>
                    <a:pt x="38" y="32"/>
                    <a:pt x="38" y="32"/>
                  </a:cubicBezTo>
                  <a:cubicBezTo>
                    <a:pt x="38" y="31"/>
                    <a:pt x="38" y="31"/>
                    <a:pt x="38" y="31"/>
                  </a:cubicBezTo>
                  <a:cubicBezTo>
                    <a:pt x="37" y="30"/>
                    <a:pt x="37" y="30"/>
                    <a:pt x="37" y="30"/>
                  </a:cubicBezTo>
                  <a:cubicBezTo>
                    <a:pt x="37" y="30"/>
                    <a:pt x="37" y="30"/>
                    <a:pt x="37" y="30"/>
                  </a:cubicBezTo>
                  <a:cubicBezTo>
                    <a:pt x="36" y="30"/>
                    <a:pt x="36" y="30"/>
                    <a:pt x="36" y="30"/>
                  </a:cubicBezTo>
                  <a:cubicBezTo>
                    <a:pt x="36" y="30"/>
                    <a:pt x="36" y="30"/>
                    <a:pt x="36" y="30"/>
                  </a:cubicBezTo>
                  <a:cubicBezTo>
                    <a:pt x="35" y="30"/>
                    <a:pt x="35" y="30"/>
                    <a:pt x="35" y="30"/>
                  </a:cubicBezTo>
                  <a:cubicBezTo>
                    <a:pt x="35" y="30"/>
                    <a:pt x="35" y="30"/>
                    <a:pt x="35" y="30"/>
                  </a:cubicBezTo>
                  <a:cubicBezTo>
                    <a:pt x="35" y="30"/>
                    <a:pt x="35" y="30"/>
                    <a:pt x="35" y="30"/>
                  </a:cubicBezTo>
                  <a:cubicBezTo>
                    <a:pt x="34" y="30"/>
                    <a:pt x="34" y="30"/>
                    <a:pt x="34" y="30"/>
                  </a:cubicBezTo>
                  <a:cubicBezTo>
                    <a:pt x="33" y="30"/>
                    <a:pt x="33" y="30"/>
                    <a:pt x="33" y="30"/>
                  </a:cubicBezTo>
                  <a:cubicBezTo>
                    <a:pt x="33" y="30"/>
                    <a:pt x="33" y="30"/>
                    <a:pt x="33" y="30"/>
                  </a:cubicBezTo>
                  <a:cubicBezTo>
                    <a:pt x="33" y="30"/>
                    <a:pt x="33" y="30"/>
                    <a:pt x="33" y="30"/>
                  </a:cubicBezTo>
                  <a:cubicBezTo>
                    <a:pt x="33" y="32"/>
                    <a:pt x="33" y="32"/>
                    <a:pt x="33" y="32"/>
                  </a:cubicBezTo>
                  <a:cubicBezTo>
                    <a:pt x="35" y="32"/>
                    <a:pt x="35" y="32"/>
                    <a:pt x="35" y="32"/>
                  </a:cubicBezTo>
                  <a:cubicBezTo>
                    <a:pt x="36" y="34"/>
                    <a:pt x="36" y="34"/>
                    <a:pt x="36" y="34"/>
                  </a:cubicBezTo>
                  <a:cubicBezTo>
                    <a:pt x="36" y="34"/>
                    <a:pt x="36" y="34"/>
                    <a:pt x="36" y="34"/>
                  </a:cubicBezTo>
                  <a:cubicBezTo>
                    <a:pt x="36" y="34"/>
                    <a:pt x="36" y="34"/>
                    <a:pt x="36" y="34"/>
                  </a:cubicBezTo>
                  <a:cubicBezTo>
                    <a:pt x="35" y="35"/>
                    <a:pt x="35" y="35"/>
                    <a:pt x="35" y="35"/>
                  </a:cubicBezTo>
                  <a:cubicBezTo>
                    <a:pt x="35" y="35"/>
                    <a:pt x="35" y="35"/>
                    <a:pt x="35" y="35"/>
                  </a:cubicBezTo>
                  <a:cubicBezTo>
                    <a:pt x="36" y="35"/>
                    <a:pt x="36" y="35"/>
                    <a:pt x="36" y="35"/>
                  </a:cubicBezTo>
                  <a:cubicBezTo>
                    <a:pt x="36" y="35"/>
                    <a:pt x="36" y="35"/>
                    <a:pt x="36" y="35"/>
                  </a:cubicBezTo>
                  <a:cubicBezTo>
                    <a:pt x="36" y="35"/>
                    <a:pt x="36" y="35"/>
                    <a:pt x="36" y="35"/>
                  </a:cubicBezTo>
                  <a:close/>
                  <a:moveTo>
                    <a:pt x="35" y="35"/>
                  </a:moveTo>
                  <a:cubicBezTo>
                    <a:pt x="35" y="36"/>
                    <a:pt x="35" y="36"/>
                    <a:pt x="35" y="36"/>
                  </a:cubicBezTo>
                  <a:cubicBezTo>
                    <a:pt x="34" y="35"/>
                    <a:pt x="34" y="35"/>
                    <a:pt x="34" y="35"/>
                  </a:cubicBezTo>
                  <a:cubicBezTo>
                    <a:pt x="33" y="35"/>
                    <a:pt x="33" y="35"/>
                    <a:pt x="33" y="35"/>
                  </a:cubicBezTo>
                  <a:cubicBezTo>
                    <a:pt x="33" y="36"/>
                    <a:pt x="33" y="36"/>
                    <a:pt x="33" y="36"/>
                  </a:cubicBezTo>
                  <a:cubicBezTo>
                    <a:pt x="33" y="37"/>
                    <a:pt x="33" y="37"/>
                    <a:pt x="33" y="37"/>
                  </a:cubicBezTo>
                  <a:cubicBezTo>
                    <a:pt x="34" y="37"/>
                    <a:pt x="34" y="37"/>
                    <a:pt x="34" y="37"/>
                  </a:cubicBezTo>
                  <a:cubicBezTo>
                    <a:pt x="34" y="37"/>
                    <a:pt x="34" y="37"/>
                    <a:pt x="34" y="37"/>
                  </a:cubicBezTo>
                  <a:cubicBezTo>
                    <a:pt x="35" y="37"/>
                    <a:pt x="35" y="37"/>
                    <a:pt x="35" y="37"/>
                  </a:cubicBezTo>
                  <a:cubicBezTo>
                    <a:pt x="35" y="38"/>
                    <a:pt x="35" y="38"/>
                    <a:pt x="35" y="38"/>
                  </a:cubicBezTo>
                  <a:cubicBezTo>
                    <a:pt x="35" y="39"/>
                    <a:pt x="35" y="39"/>
                    <a:pt x="35" y="39"/>
                  </a:cubicBezTo>
                  <a:cubicBezTo>
                    <a:pt x="35" y="40"/>
                    <a:pt x="35" y="40"/>
                    <a:pt x="35" y="40"/>
                  </a:cubicBezTo>
                  <a:cubicBezTo>
                    <a:pt x="36" y="41"/>
                    <a:pt x="36" y="41"/>
                    <a:pt x="36" y="41"/>
                  </a:cubicBezTo>
                  <a:cubicBezTo>
                    <a:pt x="36" y="40"/>
                    <a:pt x="36" y="40"/>
                    <a:pt x="36" y="40"/>
                  </a:cubicBezTo>
                  <a:cubicBezTo>
                    <a:pt x="37" y="40"/>
                    <a:pt x="37" y="40"/>
                    <a:pt x="37" y="40"/>
                  </a:cubicBezTo>
                  <a:cubicBezTo>
                    <a:pt x="38" y="40"/>
                    <a:pt x="38" y="40"/>
                    <a:pt x="38" y="40"/>
                  </a:cubicBezTo>
                  <a:cubicBezTo>
                    <a:pt x="38" y="39"/>
                    <a:pt x="38" y="39"/>
                    <a:pt x="38" y="39"/>
                  </a:cubicBezTo>
                  <a:cubicBezTo>
                    <a:pt x="37" y="38"/>
                    <a:pt x="37" y="38"/>
                    <a:pt x="37" y="38"/>
                  </a:cubicBezTo>
                  <a:cubicBezTo>
                    <a:pt x="36" y="38"/>
                    <a:pt x="36" y="38"/>
                    <a:pt x="36" y="38"/>
                  </a:cubicBezTo>
                  <a:cubicBezTo>
                    <a:pt x="36" y="37"/>
                    <a:pt x="36" y="37"/>
                    <a:pt x="36" y="37"/>
                  </a:cubicBezTo>
                  <a:cubicBezTo>
                    <a:pt x="36" y="36"/>
                    <a:pt x="36" y="36"/>
                    <a:pt x="36" y="36"/>
                  </a:cubicBezTo>
                  <a:cubicBezTo>
                    <a:pt x="35" y="35"/>
                    <a:pt x="35" y="35"/>
                    <a:pt x="35" y="35"/>
                  </a:cubicBezTo>
                  <a:close/>
                  <a:moveTo>
                    <a:pt x="40" y="37"/>
                  </a:moveTo>
                  <a:cubicBezTo>
                    <a:pt x="40" y="37"/>
                    <a:pt x="40" y="37"/>
                    <a:pt x="40" y="37"/>
                  </a:cubicBezTo>
                  <a:cubicBezTo>
                    <a:pt x="40" y="37"/>
                    <a:pt x="40" y="37"/>
                    <a:pt x="40" y="37"/>
                  </a:cubicBezTo>
                  <a:cubicBezTo>
                    <a:pt x="40" y="37"/>
                    <a:pt x="40" y="37"/>
                    <a:pt x="40" y="37"/>
                  </a:cubicBezTo>
                  <a:cubicBezTo>
                    <a:pt x="40" y="37"/>
                    <a:pt x="40" y="37"/>
                    <a:pt x="40" y="37"/>
                  </a:cubicBezTo>
                  <a:close/>
                  <a:moveTo>
                    <a:pt x="40" y="38"/>
                  </a:moveTo>
                  <a:cubicBezTo>
                    <a:pt x="39" y="38"/>
                    <a:pt x="39" y="38"/>
                    <a:pt x="39" y="38"/>
                  </a:cubicBezTo>
                  <a:cubicBezTo>
                    <a:pt x="39" y="38"/>
                    <a:pt x="39" y="38"/>
                    <a:pt x="39" y="38"/>
                  </a:cubicBezTo>
                  <a:cubicBezTo>
                    <a:pt x="40" y="38"/>
                    <a:pt x="40" y="38"/>
                    <a:pt x="40" y="38"/>
                  </a:cubicBezTo>
                  <a:cubicBezTo>
                    <a:pt x="40" y="38"/>
                    <a:pt x="40" y="38"/>
                    <a:pt x="40" y="38"/>
                  </a:cubicBezTo>
                  <a:close/>
                  <a:moveTo>
                    <a:pt x="40" y="42"/>
                  </a:moveTo>
                  <a:cubicBezTo>
                    <a:pt x="40" y="41"/>
                    <a:pt x="40" y="41"/>
                    <a:pt x="40" y="41"/>
                  </a:cubicBezTo>
                  <a:cubicBezTo>
                    <a:pt x="39" y="40"/>
                    <a:pt x="39" y="40"/>
                    <a:pt x="39" y="40"/>
                  </a:cubicBezTo>
                  <a:cubicBezTo>
                    <a:pt x="39" y="40"/>
                    <a:pt x="39" y="40"/>
                    <a:pt x="39" y="40"/>
                  </a:cubicBezTo>
                  <a:cubicBezTo>
                    <a:pt x="40" y="39"/>
                    <a:pt x="40" y="39"/>
                    <a:pt x="40" y="39"/>
                  </a:cubicBezTo>
                  <a:cubicBezTo>
                    <a:pt x="39" y="39"/>
                    <a:pt x="39" y="39"/>
                    <a:pt x="39" y="39"/>
                  </a:cubicBezTo>
                  <a:cubicBezTo>
                    <a:pt x="39" y="39"/>
                    <a:pt x="39" y="39"/>
                    <a:pt x="39" y="39"/>
                  </a:cubicBezTo>
                  <a:cubicBezTo>
                    <a:pt x="39" y="40"/>
                    <a:pt x="39" y="40"/>
                    <a:pt x="39" y="40"/>
                  </a:cubicBezTo>
                  <a:cubicBezTo>
                    <a:pt x="39" y="41"/>
                    <a:pt x="39" y="41"/>
                    <a:pt x="39" y="41"/>
                  </a:cubicBezTo>
                  <a:cubicBezTo>
                    <a:pt x="39" y="41"/>
                    <a:pt x="39" y="41"/>
                    <a:pt x="39" y="41"/>
                  </a:cubicBezTo>
                  <a:cubicBezTo>
                    <a:pt x="39" y="42"/>
                    <a:pt x="39" y="42"/>
                    <a:pt x="39" y="42"/>
                  </a:cubicBezTo>
                  <a:cubicBezTo>
                    <a:pt x="40" y="42"/>
                    <a:pt x="40" y="42"/>
                    <a:pt x="40" y="42"/>
                  </a:cubicBezTo>
                  <a:close/>
                  <a:moveTo>
                    <a:pt x="41" y="42"/>
                  </a:moveTo>
                  <a:cubicBezTo>
                    <a:pt x="41" y="43"/>
                    <a:pt x="41" y="43"/>
                    <a:pt x="41" y="43"/>
                  </a:cubicBezTo>
                  <a:cubicBezTo>
                    <a:pt x="41" y="43"/>
                    <a:pt x="41" y="43"/>
                    <a:pt x="41" y="43"/>
                  </a:cubicBezTo>
                  <a:cubicBezTo>
                    <a:pt x="41" y="42"/>
                    <a:pt x="41" y="42"/>
                    <a:pt x="41" y="42"/>
                  </a:cubicBezTo>
                  <a:cubicBezTo>
                    <a:pt x="41" y="42"/>
                    <a:pt x="41" y="42"/>
                    <a:pt x="41" y="42"/>
                  </a:cubicBezTo>
                  <a:close/>
                  <a:moveTo>
                    <a:pt x="41" y="40"/>
                  </a:moveTo>
                  <a:cubicBezTo>
                    <a:pt x="41" y="41"/>
                    <a:pt x="41" y="41"/>
                    <a:pt x="41" y="41"/>
                  </a:cubicBezTo>
                  <a:cubicBezTo>
                    <a:pt x="41" y="42"/>
                    <a:pt x="41" y="42"/>
                    <a:pt x="41" y="42"/>
                  </a:cubicBezTo>
                  <a:cubicBezTo>
                    <a:pt x="41" y="42"/>
                    <a:pt x="41" y="42"/>
                    <a:pt x="41" y="42"/>
                  </a:cubicBezTo>
                  <a:cubicBezTo>
                    <a:pt x="42" y="42"/>
                    <a:pt x="42" y="42"/>
                    <a:pt x="42" y="42"/>
                  </a:cubicBezTo>
                  <a:cubicBezTo>
                    <a:pt x="42" y="41"/>
                    <a:pt x="42" y="41"/>
                    <a:pt x="42" y="41"/>
                  </a:cubicBezTo>
                  <a:cubicBezTo>
                    <a:pt x="41" y="40"/>
                    <a:pt x="41" y="40"/>
                    <a:pt x="41" y="40"/>
                  </a:cubicBezTo>
                  <a:close/>
                  <a:moveTo>
                    <a:pt x="24" y="54"/>
                  </a:moveTo>
                  <a:cubicBezTo>
                    <a:pt x="23" y="53"/>
                    <a:pt x="23" y="53"/>
                    <a:pt x="23" y="53"/>
                  </a:cubicBezTo>
                  <a:cubicBezTo>
                    <a:pt x="24" y="52"/>
                    <a:pt x="24" y="52"/>
                    <a:pt x="24" y="52"/>
                  </a:cubicBezTo>
                  <a:cubicBezTo>
                    <a:pt x="24" y="51"/>
                    <a:pt x="24" y="51"/>
                    <a:pt x="24" y="51"/>
                  </a:cubicBezTo>
                  <a:cubicBezTo>
                    <a:pt x="24" y="51"/>
                    <a:pt x="24" y="51"/>
                    <a:pt x="24" y="51"/>
                  </a:cubicBezTo>
                  <a:cubicBezTo>
                    <a:pt x="25" y="50"/>
                    <a:pt x="25" y="50"/>
                    <a:pt x="25" y="50"/>
                  </a:cubicBezTo>
                  <a:cubicBezTo>
                    <a:pt x="25" y="50"/>
                    <a:pt x="25" y="50"/>
                    <a:pt x="25" y="50"/>
                  </a:cubicBezTo>
                  <a:cubicBezTo>
                    <a:pt x="26" y="49"/>
                    <a:pt x="26" y="49"/>
                    <a:pt x="26" y="49"/>
                  </a:cubicBezTo>
                  <a:cubicBezTo>
                    <a:pt x="27" y="49"/>
                    <a:pt x="27" y="49"/>
                    <a:pt x="27" y="49"/>
                  </a:cubicBezTo>
                  <a:cubicBezTo>
                    <a:pt x="28" y="49"/>
                    <a:pt x="28" y="49"/>
                    <a:pt x="28" y="49"/>
                  </a:cubicBezTo>
                  <a:cubicBezTo>
                    <a:pt x="28" y="48"/>
                    <a:pt x="28" y="48"/>
                    <a:pt x="28" y="48"/>
                  </a:cubicBezTo>
                  <a:cubicBezTo>
                    <a:pt x="28" y="48"/>
                    <a:pt x="28" y="48"/>
                    <a:pt x="28" y="48"/>
                  </a:cubicBezTo>
                  <a:cubicBezTo>
                    <a:pt x="29" y="47"/>
                    <a:pt x="29" y="47"/>
                    <a:pt x="29" y="47"/>
                  </a:cubicBezTo>
                  <a:cubicBezTo>
                    <a:pt x="30" y="46"/>
                    <a:pt x="30" y="46"/>
                    <a:pt x="30" y="46"/>
                  </a:cubicBezTo>
                  <a:cubicBezTo>
                    <a:pt x="30" y="46"/>
                    <a:pt x="30" y="46"/>
                    <a:pt x="30" y="46"/>
                  </a:cubicBezTo>
                  <a:cubicBezTo>
                    <a:pt x="32" y="47"/>
                    <a:pt x="32" y="47"/>
                    <a:pt x="32" y="47"/>
                  </a:cubicBezTo>
                  <a:cubicBezTo>
                    <a:pt x="32" y="49"/>
                    <a:pt x="32" y="49"/>
                    <a:pt x="32" y="49"/>
                  </a:cubicBezTo>
                  <a:cubicBezTo>
                    <a:pt x="31" y="50"/>
                    <a:pt x="31" y="50"/>
                    <a:pt x="31" y="50"/>
                  </a:cubicBezTo>
                  <a:cubicBezTo>
                    <a:pt x="31" y="49"/>
                    <a:pt x="31" y="49"/>
                    <a:pt x="31" y="49"/>
                  </a:cubicBezTo>
                  <a:cubicBezTo>
                    <a:pt x="32" y="49"/>
                    <a:pt x="32" y="49"/>
                    <a:pt x="32" y="49"/>
                  </a:cubicBezTo>
                  <a:cubicBezTo>
                    <a:pt x="33" y="49"/>
                    <a:pt x="33" y="49"/>
                    <a:pt x="33" y="49"/>
                  </a:cubicBezTo>
                  <a:cubicBezTo>
                    <a:pt x="34" y="47"/>
                    <a:pt x="34" y="47"/>
                    <a:pt x="34" y="47"/>
                  </a:cubicBezTo>
                  <a:cubicBezTo>
                    <a:pt x="35" y="47"/>
                    <a:pt x="35" y="47"/>
                    <a:pt x="35" y="47"/>
                  </a:cubicBezTo>
                  <a:cubicBezTo>
                    <a:pt x="35" y="48"/>
                    <a:pt x="35" y="48"/>
                    <a:pt x="35" y="48"/>
                  </a:cubicBezTo>
                  <a:cubicBezTo>
                    <a:pt x="36" y="47"/>
                    <a:pt x="36" y="47"/>
                    <a:pt x="36" y="47"/>
                  </a:cubicBezTo>
                  <a:cubicBezTo>
                    <a:pt x="36" y="47"/>
                    <a:pt x="36" y="47"/>
                    <a:pt x="36" y="47"/>
                  </a:cubicBezTo>
                  <a:cubicBezTo>
                    <a:pt x="35" y="47"/>
                    <a:pt x="35" y="47"/>
                    <a:pt x="35" y="47"/>
                  </a:cubicBezTo>
                  <a:cubicBezTo>
                    <a:pt x="36" y="45"/>
                    <a:pt x="36" y="45"/>
                    <a:pt x="36" y="45"/>
                  </a:cubicBezTo>
                  <a:cubicBezTo>
                    <a:pt x="37" y="45"/>
                    <a:pt x="37" y="45"/>
                    <a:pt x="37" y="45"/>
                  </a:cubicBezTo>
                  <a:cubicBezTo>
                    <a:pt x="37" y="46"/>
                    <a:pt x="37" y="46"/>
                    <a:pt x="37" y="46"/>
                  </a:cubicBezTo>
                  <a:cubicBezTo>
                    <a:pt x="38" y="45"/>
                    <a:pt x="38" y="45"/>
                    <a:pt x="38" y="45"/>
                  </a:cubicBezTo>
                  <a:cubicBezTo>
                    <a:pt x="38" y="44"/>
                    <a:pt x="38" y="44"/>
                    <a:pt x="38" y="44"/>
                  </a:cubicBezTo>
                  <a:cubicBezTo>
                    <a:pt x="38" y="44"/>
                    <a:pt x="38" y="44"/>
                    <a:pt x="38" y="44"/>
                  </a:cubicBezTo>
                  <a:cubicBezTo>
                    <a:pt x="39" y="45"/>
                    <a:pt x="39" y="45"/>
                    <a:pt x="39" y="45"/>
                  </a:cubicBezTo>
                  <a:cubicBezTo>
                    <a:pt x="39" y="44"/>
                    <a:pt x="39" y="44"/>
                    <a:pt x="39" y="44"/>
                  </a:cubicBezTo>
                  <a:cubicBezTo>
                    <a:pt x="38" y="43"/>
                    <a:pt x="38" y="43"/>
                    <a:pt x="38" y="43"/>
                  </a:cubicBezTo>
                  <a:cubicBezTo>
                    <a:pt x="38" y="42"/>
                    <a:pt x="38" y="42"/>
                    <a:pt x="38" y="42"/>
                  </a:cubicBezTo>
                  <a:cubicBezTo>
                    <a:pt x="39" y="42"/>
                    <a:pt x="39" y="42"/>
                    <a:pt x="39" y="42"/>
                  </a:cubicBezTo>
                  <a:cubicBezTo>
                    <a:pt x="39" y="42"/>
                    <a:pt x="39" y="42"/>
                    <a:pt x="39" y="42"/>
                  </a:cubicBezTo>
                  <a:cubicBezTo>
                    <a:pt x="40" y="43"/>
                    <a:pt x="40" y="43"/>
                    <a:pt x="40" y="43"/>
                  </a:cubicBezTo>
                  <a:cubicBezTo>
                    <a:pt x="41" y="44"/>
                    <a:pt x="41" y="44"/>
                    <a:pt x="41" y="44"/>
                  </a:cubicBezTo>
                  <a:cubicBezTo>
                    <a:pt x="42" y="44"/>
                    <a:pt x="42" y="44"/>
                    <a:pt x="42" y="44"/>
                  </a:cubicBezTo>
                  <a:cubicBezTo>
                    <a:pt x="42" y="44"/>
                    <a:pt x="42" y="44"/>
                    <a:pt x="42" y="44"/>
                  </a:cubicBezTo>
                  <a:cubicBezTo>
                    <a:pt x="42" y="44"/>
                    <a:pt x="42" y="44"/>
                    <a:pt x="42" y="44"/>
                  </a:cubicBezTo>
                  <a:cubicBezTo>
                    <a:pt x="43" y="45"/>
                    <a:pt x="43" y="45"/>
                    <a:pt x="43" y="45"/>
                  </a:cubicBezTo>
                  <a:cubicBezTo>
                    <a:pt x="43" y="46"/>
                    <a:pt x="43" y="46"/>
                    <a:pt x="43" y="46"/>
                  </a:cubicBezTo>
                  <a:cubicBezTo>
                    <a:pt x="42" y="46"/>
                    <a:pt x="42" y="46"/>
                    <a:pt x="42" y="46"/>
                  </a:cubicBezTo>
                  <a:cubicBezTo>
                    <a:pt x="42" y="47"/>
                    <a:pt x="42" y="47"/>
                    <a:pt x="42" y="47"/>
                  </a:cubicBezTo>
                  <a:cubicBezTo>
                    <a:pt x="43" y="47"/>
                    <a:pt x="43" y="47"/>
                    <a:pt x="43" y="47"/>
                  </a:cubicBezTo>
                  <a:cubicBezTo>
                    <a:pt x="43" y="47"/>
                    <a:pt x="43" y="47"/>
                    <a:pt x="43" y="47"/>
                  </a:cubicBezTo>
                  <a:cubicBezTo>
                    <a:pt x="43" y="48"/>
                    <a:pt x="43" y="48"/>
                    <a:pt x="43" y="48"/>
                  </a:cubicBezTo>
                  <a:cubicBezTo>
                    <a:pt x="43" y="49"/>
                    <a:pt x="43" y="49"/>
                    <a:pt x="43" y="49"/>
                  </a:cubicBezTo>
                  <a:cubicBezTo>
                    <a:pt x="43" y="48"/>
                    <a:pt x="43" y="48"/>
                    <a:pt x="43" y="48"/>
                  </a:cubicBezTo>
                  <a:cubicBezTo>
                    <a:pt x="43" y="49"/>
                    <a:pt x="43" y="49"/>
                    <a:pt x="43" y="49"/>
                  </a:cubicBezTo>
                  <a:cubicBezTo>
                    <a:pt x="43" y="50"/>
                    <a:pt x="43" y="50"/>
                    <a:pt x="43" y="50"/>
                  </a:cubicBezTo>
                  <a:cubicBezTo>
                    <a:pt x="44" y="51"/>
                    <a:pt x="44" y="51"/>
                    <a:pt x="44" y="51"/>
                  </a:cubicBezTo>
                  <a:cubicBezTo>
                    <a:pt x="44" y="52"/>
                    <a:pt x="44" y="52"/>
                    <a:pt x="44" y="52"/>
                  </a:cubicBezTo>
                  <a:cubicBezTo>
                    <a:pt x="44" y="53"/>
                    <a:pt x="44" y="53"/>
                    <a:pt x="44" y="53"/>
                  </a:cubicBezTo>
                  <a:cubicBezTo>
                    <a:pt x="44" y="54"/>
                    <a:pt x="44" y="54"/>
                    <a:pt x="44" y="54"/>
                  </a:cubicBezTo>
                  <a:cubicBezTo>
                    <a:pt x="44" y="54"/>
                    <a:pt x="44" y="54"/>
                    <a:pt x="44" y="54"/>
                  </a:cubicBezTo>
                  <a:cubicBezTo>
                    <a:pt x="44" y="54"/>
                    <a:pt x="44" y="54"/>
                    <a:pt x="44" y="54"/>
                  </a:cubicBezTo>
                  <a:cubicBezTo>
                    <a:pt x="43" y="54"/>
                    <a:pt x="43" y="54"/>
                    <a:pt x="43" y="54"/>
                  </a:cubicBezTo>
                  <a:cubicBezTo>
                    <a:pt x="43" y="54"/>
                    <a:pt x="43" y="54"/>
                    <a:pt x="43" y="54"/>
                  </a:cubicBezTo>
                  <a:cubicBezTo>
                    <a:pt x="43" y="54"/>
                    <a:pt x="43" y="54"/>
                    <a:pt x="43" y="54"/>
                  </a:cubicBezTo>
                  <a:cubicBezTo>
                    <a:pt x="43" y="56"/>
                    <a:pt x="43" y="56"/>
                    <a:pt x="43" y="56"/>
                  </a:cubicBezTo>
                  <a:cubicBezTo>
                    <a:pt x="43" y="56"/>
                    <a:pt x="43" y="56"/>
                    <a:pt x="43" y="56"/>
                  </a:cubicBezTo>
                  <a:cubicBezTo>
                    <a:pt x="43" y="57"/>
                    <a:pt x="43" y="57"/>
                    <a:pt x="43" y="57"/>
                  </a:cubicBezTo>
                  <a:cubicBezTo>
                    <a:pt x="43" y="56"/>
                    <a:pt x="43" y="56"/>
                    <a:pt x="43" y="56"/>
                  </a:cubicBezTo>
                  <a:cubicBezTo>
                    <a:pt x="42" y="55"/>
                    <a:pt x="42" y="55"/>
                    <a:pt x="42" y="55"/>
                  </a:cubicBezTo>
                  <a:cubicBezTo>
                    <a:pt x="42" y="55"/>
                    <a:pt x="42" y="55"/>
                    <a:pt x="42" y="55"/>
                  </a:cubicBezTo>
                  <a:cubicBezTo>
                    <a:pt x="42" y="54"/>
                    <a:pt x="42" y="54"/>
                    <a:pt x="42" y="54"/>
                  </a:cubicBezTo>
                  <a:cubicBezTo>
                    <a:pt x="42" y="53"/>
                    <a:pt x="42" y="53"/>
                    <a:pt x="42" y="53"/>
                  </a:cubicBezTo>
                  <a:cubicBezTo>
                    <a:pt x="41" y="52"/>
                    <a:pt x="41" y="52"/>
                    <a:pt x="41" y="52"/>
                  </a:cubicBezTo>
                  <a:cubicBezTo>
                    <a:pt x="40" y="53"/>
                    <a:pt x="40" y="53"/>
                    <a:pt x="40" y="53"/>
                  </a:cubicBezTo>
                  <a:cubicBezTo>
                    <a:pt x="39" y="54"/>
                    <a:pt x="39" y="54"/>
                    <a:pt x="39" y="54"/>
                  </a:cubicBezTo>
                  <a:cubicBezTo>
                    <a:pt x="39" y="55"/>
                    <a:pt x="39" y="55"/>
                    <a:pt x="39" y="55"/>
                  </a:cubicBezTo>
                  <a:cubicBezTo>
                    <a:pt x="40" y="56"/>
                    <a:pt x="40" y="56"/>
                    <a:pt x="40" y="56"/>
                  </a:cubicBezTo>
                  <a:cubicBezTo>
                    <a:pt x="40" y="57"/>
                    <a:pt x="40" y="57"/>
                    <a:pt x="40" y="57"/>
                  </a:cubicBezTo>
                  <a:cubicBezTo>
                    <a:pt x="41" y="57"/>
                    <a:pt x="41" y="57"/>
                    <a:pt x="41" y="57"/>
                  </a:cubicBezTo>
                  <a:cubicBezTo>
                    <a:pt x="41" y="58"/>
                    <a:pt x="41" y="58"/>
                    <a:pt x="41" y="58"/>
                  </a:cubicBezTo>
                  <a:cubicBezTo>
                    <a:pt x="39" y="59"/>
                    <a:pt x="39" y="59"/>
                    <a:pt x="39" y="59"/>
                  </a:cubicBezTo>
                  <a:cubicBezTo>
                    <a:pt x="39" y="60"/>
                    <a:pt x="39" y="60"/>
                    <a:pt x="39" y="60"/>
                  </a:cubicBezTo>
                  <a:cubicBezTo>
                    <a:pt x="39" y="59"/>
                    <a:pt x="39" y="59"/>
                    <a:pt x="39" y="59"/>
                  </a:cubicBezTo>
                  <a:cubicBezTo>
                    <a:pt x="38" y="59"/>
                    <a:pt x="38" y="59"/>
                    <a:pt x="38" y="59"/>
                  </a:cubicBezTo>
                  <a:cubicBezTo>
                    <a:pt x="39" y="58"/>
                    <a:pt x="39" y="58"/>
                    <a:pt x="39" y="58"/>
                  </a:cubicBezTo>
                  <a:cubicBezTo>
                    <a:pt x="38" y="58"/>
                    <a:pt x="38" y="58"/>
                    <a:pt x="38" y="58"/>
                  </a:cubicBezTo>
                  <a:cubicBezTo>
                    <a:pt x="38" y="58"/>
                    <a:pt x="38" y="58"/>
                    <a:pt x="38" y="58"/>
                  </a:cubicBezTo>
                  <a:cubicBezTo>
                    <a:pt x="38" y="59"/>
                    <a:pt x="38" y="59"/>
                    <a:pt x="38" y="59"/>
                  </a:cubicBezTo>
                  <a:cubicBezTo>
                    <a:pt x="37" y="59"/>
                    <a:pt x="37" y="59"/>
                    <a:pt x="37" y="59"/>
                  </a:cubicBezTo>
                  <a:cubicBezTo>
                    <a:pt x="36" y="59"/>
                    <a:pt x="36" y="59"/>
                    <a:pt x="36" y="59"/>
                  </a:cubicBezTo>
                  <a:cubicBezTo>
                    <a:pt x="35" y="58"/>
                    <a:pt x="35" y="58"/>
                    <a:pt x="35" y="58"/>
                  </a:cubicBezTo>
                  <a:cubicBezTo>
                    <a:pt x="34" y="58"/>
                    <a:pt x="34" y="58"/>
                    <a:pt x="34" y="58"/>
                  </a:cubicBezTo>
                  <a:cubicBezTo>
                    <a:pt x="34" y="57"/>
                    <a:pt x="34" y="57"/>
                    <a:pt x="34" y="57"/>
                  </a:cubicBezTo>
                  <a:cubicBezTo>
                    <a:pt x="33" y="56"/>
                    <a:pt x="33" y="56"/>
                    <a:pt x="33" y="56"/>
                  </a:cubicBezTo>
                  <a:cubicBezTo>
                    <a:pt x="33" y="56"/>
                    <a:pt x="33" y="56"/>
                    <a:pt x="33" y="56"/>
                  </a:cubicBezTo>
                  <a:cubicBezTo>
                    <a:pt x="33" y="55"/>
                    <a:pt x="33" y="55"/>
                    <a:pt x="33" y="55"/>
                  </a:cubicBezTo>
                  <a:cubicBezTo>
                    <a:pt x="33" y="55"/>
                    <a:pt x="33" y="55"/>
                    <a:pt x="33" y="55"/>
                  </a:cubicBezTo>
                  <a:cubicBezTo>
                    <a:pt x="32" y="54"/>
                    <a:pt x="32" y="54"/>
                    <a:pt x="32" y="54"/>
                  </a:cubicBezTo>
                  <a:cubicBezTo>
                    <a:pt x="33" y="54"/>
                    <a:pt x="33" y="54"/>
                    <a:pt x="33" y="54"/>
                  </a:cubicBezTo>
                  <a:cubicBezTo>
                    <a:pt x="33" y="53"/>
                    <a:pt x="33" y="53"/>
                    <a:pt x="33" y="53"/>
                  </a:cubicBezTo>
                  <a:cubicBezTo>
                    <a:pt x="33" y="53"/>
                    <a:pt x="33" y="53"/>
                    <a:pt x="33" y="53"/>
                  </a:cubicBezTo>
                  <a:cubicBezTo>
                    <a:pt x="34" y="53"/>
                    <a:pt x="34" y="53"/>
                    <a:pt x="34" y="53"/>
                  </a:cubicBezTo>
                  <a:cubicBezTo>
                    <a:pt x="33" y="53"/>
                    <a:pt x="33" y="53"/>
                    <a:pt x="33" y="53"/>
                  </a:cubicBezTo>
                  <a:cubicBezTo>
                    <a:pt x="33" y="52"/>
                    <a:pt x="33" y="52"/>
                    <a:pt x="33" y="52"/>
                  </a:cubicBezTo>
                  <a:cubicBezTo>
                    <a:pt x="32" y="51"/>
                    <a:pt x="32" y="51"/>
                    <a:pt x="32" y="51"/>
                  </a:cubicBezTo>
                  <a:cubicBezTo>
                    <a:pt x="31" y="51"/>
                    <a:pt x="31" y="51"/>
                    <a:pt x="31" y="51"/>
                  </a:cubicBezTo>
                  <a:cubicBezTo>
                    <a:pt x="31" y="51"/>
                    <a:pt x="31" y="51"/>
                    <a:pt x="31" y="51"/>
                  </a:cubicBezTo>
                  <a:cubicBezTo>
                    <a:pt x="30" y="51"/>
                    <a:pt x="30" y="51"/>
                    <a:pt x="30" y="51"/>
                  </a:cubicBezTo>
                  <a:cubicBezTo>
                    <a:pt x="30" y="51"/>
                    <a:pt x="30" y="51"/>
                    <a:pt x="30" y="51"/>
                  </a:cubicBezTo>
                  <a:cubicBezTo>
                    <a:pt x="30" y="51"/>
                    <a:pt x="30" y="51"/>
                    <a:pt x="30" y="51"/>
                  </a:cubicBezTo>
                  <a:cubicBezTo>
                    <a:pt x="30" y="52"/>
                    <a:pt x="30" y="52"/>
                    <a:pt x="30" y="52"/>
                  </a:cubicBezTo>
                  <a:cubicBezTo>
                    <a:pt x="30" y="52"/>
                    <a:pt x="30" y="52"/>
                    <a:pt x="30" y="52"/>
                  </a:cubicBezTo>
                  <a:cubicBezTo>
                    <a:pt x="30" y="52"/>
                    <a:pt x="30" y="52"/>
                    <a:pt x="30" y="52"/>
                  </a:cubicBezTo>
                  <a:cubicBezTo>
                    <a:pt x="29" y="52"/>
                    <a:pt x="29" y="52"/>
                    <a:pt x="29" y="52"/>
                  </a:cubicBezTo>
                  <a:cubicBezTo>
                    <a:pt x="29" y="52"/>
                    <a:pt x="29" y="52"/>
                    <a:pt x="29" y="52"/>
                  </a:cubicBezTo>
                  <a:cubicBezTo>
                    <a:pt x="29" y="51"/>
                    <a:pt x="29" y="51"/>
                    <a:pt x="29" y="51"/>
                  </a:cubicBezTo>
                  <a:cubicBezTo>
                    <a:pt x="28" y="51"/>
                    <a:pt x="28" y="51"/>
                    <a:pt x="28" y="51"/>
                  </a:cubicBezTo>
                  <a:cubicBezTo>
                    <a:pt x="28" y="51"/>
                    <a:pt x="28" y="51"/>
                    <a:pt x="28" y="51"/>
                  </a:cubicBezTo>
                  <a:cubicBezTo>
                    <a:pt x="28" y="52"/>
                    <a:pt x="28" y="52"/>
                    <a:pt x="28" y="52"/>
                  </a:cubicBezTo>
                  <a:cubicBezTo>
                    <a:pt x="28" y="52"/>
                    <a:pt x="28" y="52"/>
                    <a:pt x="28" y="52"/>
                  </a:cubicBezTo>
                  <a:cubicBezTo>
                    <a:pt x="27" y="52"/>
                    <a:pt x="27" y="52"/>
                    <a:pt x="27" y="52"/>
                  </a:cubicBezTo>
                  <a:cubicBezTo>
                    <a:pt x="27" y="52"/>
                    <a:pt x="27" y="52"/>
                    <a:pt x="27" y="52"/>
                  </a:cubicBezTo>
                  <a:cubicBezTo>
                    <a:pt x="27" y="51"/>
                    <a:pt x="27" y="51"/>
                    <a:pt x="27" y="51"/>
                  </a:cubicBezTo>
                  <a:cubicBezTo>
                    <a:pt x="27" y="51"/>
                    <a:pt x="27" y="51"/>
                    <a:pt x="27" y="51"/>
                  </a:cubicBezTo>
                  <a:cubicBezTo>
                    <a:pt x="26" y="51"/>
                    <a:pt x="26" y="51"/>
                    <a:pt x="26" y="51"/>
                  </a:cubicBezTo>
                  <a:cubicBezTo>
                    <a:pt x="26" y="52"/>
                    <a:pt x="26" y="52"/>
                    <a:pt x="26" y="52"/>
                  </a:cubicBezTo>
                  <a:cubicBezTo>
                    <a:pt x="25" y="52"/>
                    <a:pt x="25" y="52"/>
                    <a:pt x="25" y="52"/>
                  </a:cubicBezTo>
                  <a:cubicBezTo>
                    <a:pt x="24" y="54"/>
                    <a:pt x="24" y="54"/>
                    <a:pt x="24" y="54"/>
                  </a:cubicBezTo>
                  <a:cubicBezTo>
                    <a:pt x="24" y="54"/>
                    <a:pt x="24" y="54"/>
                    <a:pt x="24" y="54"/>
                  </a:cubicBezTo>
                  <a:close/>
                  <a:moveTo>
                    <a:pt x="23" y="55"/>
                  </a:moveTo>
                  <a:cubicBezTo>
                    <a:pt x="23" y="56"/>
                    <a:pt x="23" y="56"/>
                    <a:pt x="23" y="56"/>
                  </a:cubicBezTo>
                  <a:cubicBezTo>
                    <a:pt x="23" y="56"/>
                    <a:pt x="23" y="56"/>
                    <a:pt x="23" y="56"/>
                  </a:cubicBezTo>
                  <a:cubicBezTo>
                    <a:pt x="24" y="57"/>
                    <a:pt x="24" y="57"/>
                    <a:pt x="24" y="57"/>
                  </a:cubicBezTo>
                  <a:cubicBezTo>
                    <a:pt x="25" y="56"/>
                    <a:pt x="25" y="56"/>
                    <a:pt x="25" y="56"/>
                  </a:cubicBezTo>
                  <a:cubicBezTo>
                    <a:pt x="25" y="55"/>
                    <a:pt x="25" y="55"/>
                    <a:pt x="25" y="55"/>
                  </a:cubicBezTo>
                  <a:cubicBezTo>
                    <a:pt x="24" y="55"/>
                    <a:pt x="24" y="55"/>
                    <a:pt x="24" y="55"/>
                  </a:cubicBezTo>
                  <a:cubicBezTo>
                    <a:pt x="24" y="55"/>
                    <a:pt x="24" y="55"/>
                    <a:pt x="24" y="55"/>
                  </a:cubicBezTo>
                  <a:cubicBezTo>
                    <a:pt x="23" y="55"/>
                    <a:pt x="23" y="55"/>
                    <a:pt x="23" y="55"/>
                  </a:cubicBezTo>
                  <a:cubicBezTo>
                    <a:pt x="23" y="55"/>
                    <a:pt x="23" y="55"/>
                    <a:pt x="23" y="55"/>
                  </a:cubicBezTo>
                  <a:close/>
                  <a:moveTo>
                    <a:pt x="13" y="32"/>
                  </a:moveTo>
                  <a:cubicBezTo>
                    <a:pt x="12" y="32"/>
                    <a:pt x="12" y="32"/>
                    <a:pt x="12" y="32"/>
                  </a:cubicBezTo>
                  <a:cubicBezTo>
                    <a:pt x="12" y="31"/>
                    <a:pt x="12" y="31"/>
                    <a:pt x="12" y="31"/>
                  </a:cubicBezTo>
                  <a:cubicBezTo>
                    <a:pt x="12" y="31"/>
                    <a:pt x="12" y="31"/>
                    <a:pt x="12" y="31"/>
                  </a:cubicBezTo>
                  <a:cubicBezTo>
                    <a:pt x="13" y="31"/>
                    <a:pt x="13" y="31"/>
                    <a:pt x="13" y="31"/>
                  </a:cubicBezTo>
                  <a:cubicBezTo>
                    <a:pt x="13" y="32"/>
                    <a:pt x="13" y="32"/>
                    <a:pt x="13" y="32"/>
                  </a:cubicBezTo>
                  <a:cubicBezTo>
                    <a:pt x="14" y="32"/>
                    <a:pt x="14" y="32"/>
                    <a:pt x="14" y="32"/>
                  </a:cubicBezTo>
                  <a:cubicBezTo>
                    <a:pt x="14" y="32"/>
                    <a:pt x="14" y="32"/>
                    <a:pt x="14" y="32"/>
                  </a:cubicBezTo>
                  <a:cubicBezTo>
                    <a:pt x="14" y="33"/>
                    <a:pt x="14" y="33"/>
                    <a:pt x="14" y="33"/>
                  </a:cubicBezTo>
                  <a:cubicBezTo>
                    <a:pt x="14" y="32"/>
                    <a:pt x="14" y="32"/>
                    <a:pt x="14" y="32"/>
                  </a:cubicBezTo>
                  <a:cubicBezTo>
                    <a:pt x="13" y="32"/>
                    <a:pt x="13" y="32"/>
                    <a:pt x="13" y="32"/>
                  </a:cubicBezTo>
                  <a:close/>
                  <a:moveTo>
                    <a:pt x="12" y="33"/>
                  </a:moveTo>
                  <a:cubicBezTo>
                    <a:pt x="13" y="33"/>
                    <a:pt x="13" y="33"/>
                    <a:pt x="13" y="33"/>
                  </a:cubicBezTo>
                  <a:cubicBezTo>
                    <a:pt x="13" y="33"/>
                    <a:pt x="13" y="33"/>
                    <a:pt x="13" y="33"/>
                  </a:cubicBezTo>
                  <a:cubicBezTo>
                    <a:pt x="13" y="34"/>
                    <a:pt x="13" y="34"/>
                    <a:pt x="13" y="34"/>
                  </a:cubicBezTo>
                  <a:cubicBezTo>
                    <a:pt x="13" y="34"/>
                    <a:pt x="13" y="34"/>
                    <a:pt x="13" y="34"/>
                  </a:cubicBezTo>
                  <a:cubicBezTo>
                    <a:pt x="12" y="34"/>
                    <a:pt x="12" y="34"/>
                    <a:pt x="12" y="34"/>
                  </a:cubicBezTo>
                  <a:cubicBezTo>
                    <a:pt x="12" y="33"/>
                    <a:pt x="12" y="33"/>
                    <a:pt x="12" y="33"/>
                  </a:cubicBezTo>
                  <a:cubicBezTo>
                    <a:pt x="12" y="33"/>
                    <a:pt x="12" y="33"/>
                    <a:pt x="12" y="33"/>
                  </a:cubicBezTo>
                  <a:close/>
                  <a:moveTo>
                    <a:pt x="13" y="39"/>
                  </a:moveTo>
                  <a:cubicBezTo>
                    <a:pt x="13" y="38"/>
                    <a:pt x="13" y="38"/>
                    <a:pt x="13" y="38"/>
                  </a:cubicBezTo>
                  <a:cubicBezTo>
                    <a:pt x="13" y="38"/>
                    <a:pt x="13" y="38"/>
                    <a:pt x="13" y="38"/>
                  </a:cubicBezTo>
                  <a:cubicBezTo>
                    <a:pt x="13" y="38"/>
                    <a:pt x="13" y="38"/>
                    <a:pt x="13" y="38"/>
                  </a:cubicBezTo>
                  <a:cubicBezTo>
                    <a:pt x="14" y="39"/>
                    <a:pt x="14" y="39"/>
                    <a:pt x="14" y="39"/>
                  </a:cubicBezTo>
                  <a:cubicBezTo>
                    <a:pt x="14" y="39"/>
                    <a:pt x="14" y="39"/>
                    <a:pt x="14" y="39"/>
                  </a:cubicBezTo>
                  <a:cubicBezTo>
                    <a:pt x="13" y="39"/>
                    <a:pt x="13" y="39"/>
                    <a:pt x="13" y="39"/>
                  </a:cubicBezTo>
                  <a:cubicBezTo>
                    <a:pt x="12" y="39"/>
                    <a:pt x="12" y="39"/>
                    <a:pt x="12" y="39"/>
                  </a:cubicBezTo>
                  <a:cubicBezTo>
                    <a:pt x="13" y="39"/>
                    <a:pt x="13" y="39"/>
                    <a:pt x="13" y="39"/>
                  </a:cubicBezTo>
                  <a:close/>
                  <a:moveTo>
                    <a:pt x="2" y="48"/>
                  </a:moveTo>
                  <a:cubicBezTo>
                    <a:pt x="3" y="47"/>
                    <a:pt x="3" y="47"/>
                    <a:pt x="3" y="47"/>
                  </a:cubicBezTo>
                  <a:cubicBezTo>
                    <a:pt x="3" y="47"/>
                    <a:pt x="3" y="47"/>
                    <a:pt x="3" y="47"/>
                  </a:cubicBezTo>
                  <a:cubicBezTo>
                    <a:pt x="4" y="46"/>
                    <a:pt x="4" y="46"/>
                    <a:pt x="4" y="46"/>
                  </a:cubicBezTo>
                  <a:cubicBezTo>
                    <a:pt x="5" y="46"/>
                    <a:pt x="5" y="46"/>
                    <a:pt x="5" y="46"/>
                  </a:cubicBezTo>
                  <a:cubicBezTo>
                    <a:pt x="6" y="45"/>
                    <a:pt x="6" y="45"/>
                    <a:pt x="6" y="45"/>
                  </a:cubicBezTo>
                  <a:cubicBezTo>
                    <a:pt x="7" y="44"/>
                    <a:pt x="7" y="44"/>
                    <a:pt x="7" y="44"/>
                  </a:cubicBezTo>
                  <a:cubicBezTo>
                    <a:pt x="7" y="44"/>
                    <a:pt x="7" y="44"/>
                    <a:pt x="7" y="44"/>
                  </a:cubicBezTo>
                  <a:cubicBezTo>
                    <a:pt x="8" y="43"/>
                    <a:pt x="8" y="43"/>
                    <a:pt x="8" y="43"/>
                  </a:cubicBezTo>
                  <a:cubicBezTo>
                    <a:pt x="8" y="43"/>
                    <a:pt x="8" y="43"/>
                    <a:pt x="8" y="43"/>
                  </a:cubicBezTo>
                  <a:cubicBezTo>
                    <a:pt x="8" y="42"/>
                    <a:pt x="8" y="42"/>
                    <a:pt x="8" y="42"/>
                  </a:cubicBezTo>
                  <a:cubicBezTo>
                    <a:pt x="9" y="41"/>
                    <a:pt x="9" y="41"/>
                    <a:pt x="9" y="41"/>
                  </a:cubicBezTo>
                  <a:cubicBezTo>
                    <a:pt x="10" y="41"/>
                    <a:pt x="10" y="41"/>
                    <a:pt x="10" y="41"/>
                  </a:cubicBezTo>
                  <a:cubicBezTo>
                    <a:pt x="10" y="40"/>
                    <a:pt x="10" y="40"/>
                    <a:pt x="10" y="40"/>
                  </a:cubicBezTo>
                  <a:cubicBezTo>
                    <a:pt x="11" y="39"/>
                    <a:pt x="11" y="39"/>
                    <a:pt x="11" y="39"/>
                  </a:cubicBezTo>
                  <a:cubicBezTo>
                    <a:pt x="12" y="39"/>
                    <a:pt x="12" y="39"/>
                    <a:pt x="12" y="39"/>
                  </a:cubicBezTo>
                  <a:cubicBezTo>
                    <a:pt x="12" y="39"/>
                    <a:pt x="12" y="39"/>
                    <a:pt x="12" y="39"/>
                  </a:cubicBezTo>
                  <a:cubicBezTo>
                    <a:pt x="12" y="38"/>
                    <a:pt x="12" y="38"/>
                    <a:pt x="12" y="38"/>
                  </a:cubicBezTo>
                  <a:cubicBezTo>
                    <a:pt x="11" y="37"/>
                    <a:pt x="11" y="37"/>
                    <a:pt x="11" y="37"/>
                  </a:cubicBezTo>
                  <a:cubicBezTo>
                    <a:pt x="11" y="36"/>
                    <a:pt x="11" y="36"/>
                    <a:pt x="11" y="36"/>
                  </a:cubicBezTo>
                  <a:cubicBezTo>
                    <a:pt x="11" y="35"/>
                    <a:pt x="11" y="35"/>
                    <a:pt x="11" y="35"/>
                  </a:cubicBezTo>
                  <a:cubicBezTo>
                    <a:pt x="11" y="35"/>
                    <a:pt x="11" y="35"/>
                    <a:pt x="11" y="35"/>
                  </a:cubicBezTo>
                  <a:cubicBezTo>
                    <a:pt x="10" y="36"/>
                    <a:pt x="10" y="36"/>
                    <a:pt x="10" y="36"/>
                  </a:cubicBezTo>
                  <a:cubicBezTo>
                    <a:pt x="10" y="38"/>
                    <a:pt x="10" y="38"/>
                    <a:pt x="10" y="38"/>
                  </a:cubicBezTo>
                  <a:cubicBezTo>
                    <a:pt x="10" y="37"/>
                    <a:pt x="10" y="37"/>
                    <a:pt x="10" y="37"/>
                  </a:cubicBezTo>
                  <a:cubicBezTo>
                    <a:pt x="10" y="38"/>
                    <a:pt x="10" y="38"/>
                    <a:pt x="10" y="38"/>
                  </a:cubicBezTo>
                  <a:cubicBezTo>
                    <a:pt x="10" y="39"/>
                    <a:pt x="10" y="39"/>
                    <a:pt x="10" y="39"/>
                  </a:cubicBezTo>
                  <a:cubicBezTo>
                    <a:pt x="10" y="39"/>
                    <a:pt x="10" y="39"/>
                    <a:pt x="10" y="39"/>
                  </a:cubicBezTo>
                  <a:cubicBezTo>
                    <a:pt x="9" y="39"/>
                    <a:pt x="9" y="39"/>
                    <a:pt x="9" y="39"/>
                  </a:cubicBezTo>
                  <a:cubicBezTo>
                    <a:pt x="8" y="40"/>
                    <a:pt x="8" y="40"/>
                    <a:pt x="8" y="40"/>
                  </a:cubicBezTo>
                  <a:cubicBezTo>
                    <a:pt x="8" y="41"/>
                    <a:pt x="8" y="41"/>
                    <a:pt x="8" y="41"/>
                  </a:cubicBezTo>
                  <a:cubicBezTo>
                    <a:pt x="7" y="41"/>
                    <a:pt x="7" y="41"/>
                    <a:pt x="7" y="41"/>
                  </a:cubicBezTo>
                  <a:cubicBezTo>
                    <a:pt x="6" y="43"/>
                    <a:pt x="6" y="43"/>
                    <a:pt x="6" y="43"/>
                  </a:cubicBezTo>
                  <a:cubicBezTo>
                    <a:pt x="5" y="44"/>
                    <a:pt x="5" y="44"/>
                    <a:pt x="5" y="44"/>
                  </a:cubicBezTo>
                  <a:cubicBezTo>
                    <a:pt x="4" y="44"/>
                    <a:pt x="4" y="44"/>
                    <a:pt x="4" y="44"/>
                  </a:cubicBezTo>
                  <a:cubicBezTo>
                    <a:pt x="4" y="45"/>
                    <a:pt x="4" y="45"/>
                    <a:pt x="4" y="45"/>
                  </a:cubicBezTo>
                  <a:cubicBezTo>
                    <a:pt x="3" y="45"/>
                    <a:pt x="3" y="45"/>
                    <a:pt x="3" y="45"/>
                  </a:cubicBezTo>
                  <a:cubicBezTo>
                    <a:pt x="2" y="47"/>
                    <a:pt x="2" y="47"/>
                    <a:pt x="2" y="47"/>
                  </a:cubicBezTo>
                  <a:cubicBezTo>
                    <a:pt x="2" y="47"/>
                    <a:pt x="2" y="47"/>
                    <a:pt x="2" y="47"/>
                  </a:cubicBezTo>
                  <a:cubicBezTo>
                    <a:pt x="2" y="48"/>
                    <a:pt x="2" y="48"/>
                    <a:pt x="2" y="48"/>
                  </a:cubicBezTo>
                  <a:close/>
                  <a:moveTo>
                    <a:pt x="2" y="48"/>
                  </a:moveTo>
                  <a:cubicBezTo>
                    <a:pt x="1" y="48"/>
                    <a:pt x="1" y="48"/>
                    <a:pt x="1" y="48"/>
                  </a:cubicBezTo>
                  <a:cubicBezTo>
                    <a:pt x="2" y="48"/>
                    <a:pt x="2" y="48"/>
                    <a:pt x="2" y="48"/>
                  </a:cubicBezTo>
                  <a:cubicBezTo>
                    <a:pt x="2" y="48"/>
                    <a:pt x="2" y="48"/>
                    <a:pt x="2" y="48"/>
                  </a:cubicBezTo>
                  <a:close/>
                  <a:moveTo>
                    <a:pt x="2" y="48"/>
                  </a:moveTo>
                  <a:cubicBezTo>
                    <a:pt x="2" y="48"/>
                    <a:pt x="2" y="48"/>
                    <a:pt x="2" y="48"/>
                  </a:cubicBezTo>
                  <a:cubicBezTo>
                    <a:pt x="3" y="49"/>
                    <a:pt x="3" y="49"/>
                    <a:pt x="3" y="49"/>
                  </a:cubicBezTo>
                  <a:cubicBezTo>
                    <a:pt x="2" y="48"/>
                    <a:pt x="2" y="48"/>
                    <a:pt x="2" y="48"/>
                  </a:cubicBezTo>
                  <a:close/>
                  <a:moveTo>
                    <a:pt x="1" y="49"/>
                  </a:moveTo>
                  <a:cubicBezTo>
                    <a:pt x="0" y="49"/>
                    <a:pt x="0" y="49"/>
                    <a:pt x="0" y="49"/>
                  </a:cubicBezTo>
                  <a:cubicBezTo>
                    <a:pt x="0" y="50"/>
                    <a:pt x="0" y="50"/>
                    <a:pt x="0" y="50"/>
                  </a:cubicBezTo>
                  <a:cubicBezTo>
                    <a:pt x="1" y="51"/>
                    <a:pt x="1" y="51"/>
                    <a:pt x="1" y="51"/>
                  </a:cubicBezTo>
                  <a:cubicBezTo>
                    <a:pt x="1" y="51"/>
                    <a:pt x="1" y="51"/>
                    <a:pt x="1" y="51"/>
                  </a:cubicBezTo>
                  <a:cubicBezTo>
                    <a:pt x="1" y="50"/>
                    <a:pt x="1" y="50"/>
                    <a:pt x="1" y="50"/>
                  </a:cubicBezTo>
                  <a:cubicBezTo>
                    <a:pt x="1" y="49"/>
                    <a:pt x="1" y="49"/>
                    <a:pt x="1" y="49"/>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6" name="Freeform 20">
              <a:extLst>
                <a:ext uri="{FF2B5EF4-FFF2-40B4-BE49-F238E27FC236}">
                  <a16:creationId xmlns:a16="http://schemas.microsoft.com/office/drawing/2014/main" xmlns="" id="{ED34394F-40D9-4CDE-A751-1C714D08E774}"/>
                </a:ext>
              </a:extLst>
            </p:cNvPr>
            <p:cNvSpPr>
              <a:spLocks noEditPoints="1"/>
            </p:cNvSpPr>
            <p:nvPr/>
          </p:nvSpPr>
          <p:spPr bwMode="auto">
            <a:xfrm>
              <a:off x="7785898" y="4114295"/>
              <a:ext cx="1352496" cy="473090"/>
            </a:xfrm>
            <a:custGeom>
              <a:avLst/>
              <a:gdLst>
                <a:gd name="T0" fmla="*/ 194 w 204"/>
                <a:gd name="T1" fmla="*/ 57 h 73"/>
                <a:gd name="T2" fmla="*/ 184 w 204"/>
                <a:gd name="T3" fmla="*/ 47 h 73"/>
                <a:gd name="T4" fmla="*/ 169 w 204"/>
                <a:gd name="T5" fmla="*/ 44 h 73"/>
                <a:gd name="T6" fmla="*/ 168 w 204"/>
                <a:gd name="T7" fmla="*/ 37 h 73"/>
                <a:gd name="T8" fmla="*/ 174 w 204"/>
                <a:gd name="T9" fmla="*/ 33 h 73"/>
                <a:gd name="T10" fmla="*/ 187 w 204"/>
                <a:gd name="T11" fmla="*/ 36 h 73"/>
                <a:gd name="T12" fmla="*/ 158 w 204"/>
                <a:gd name="T13" fmla="*/ 28 h 73"/>
                <a:gd name="T14" fmla="*/ 134 w 204"/>
                <a:gd name="T15" fmla="*/ 13 h 73"/>
                <a:gd name="T16" fmla="*/ 146 w 204"/>
                <a:gd name="T17" fmla="*/ 30 h 73"/>
                <a:gd name="T18" fmla="*/ 149 w 204"/>
                <a:gd name="T19" fmla="*/ 21 h 73"/>
                <a:gd name="T20" fmla="*/ 144 w 204"/>
                <a:gd name="T21" fmla="*/ 31 h 73"/>
                <a:gd name="T22" fmla="*/ 148 w 204"/>
                <a:gd name="T23" fmla="*/ 42 h 73"/>
                <a:gd name="T24" fmla="*/ 156 w 204"/>
                <a:gd name="T25" fmla="*/ 42 h 73"/>
                <a:gd name="T26" fmla="*/ 137 w 204"/>
                <a:gd name="T27" fmla="*/ 43 h 73"/>
                <a:gd name="T28" fmla="*/ 135 w 204"/>
                <a:gd name="T29" fmla="*/ 36 h 73"/>
                <a:gd name="T30" fmla="*/ 123 w 204"/>
                <a:gd name="T31" fmla="*/ 49 h 73"/>
                <a:gd name="T32" fmla="*/ 123 w 204"/>
                <a:gd name="T33" fmla="*/ 36 h 73"/>
                <a:gd name="T34" fmla="*/ 118 w 204"/>
                <a:gd name="T35" fmla="*/ 30 h 73"/>
                <a:gd name="T36" fmla="*/ 130 w 204"/>
                <a:gd name="T37" fmla="*/ 22 h 73"/>
                <a:gd name="T38" fmla="*/ 109 w 204"/>
                <a:gd name="T39" fmla="*/ 31 h 73"/>
                <a:gd name="T40" fmla="*/ 108 w 204"/>
                <a:gd name="T41" fmla="*/ 51 h 73"/>
                <a:gd name="T42" fmla="*/ 116 w 204"/>
                <a:gd name="T43" fmla="*/ 45 h 73"/>
                <a:gd name="T44" fmla="*/ 120 w 204"/>
                <a:gd name="T45" fmla="*/ 41 h 73"/>
                <a:gd name="T46" fmla="*/ 120 w 204"/>
                <a:gd name="T47" fmla="*/ 31 h 73"/>
                <a:gd name="T48" fmla="*/ 107 w 204"/>
                <a:gd name="T49" fmla="*/ 7 h 73"/>
                <a:gd name="T50" fmla="*/ 93 w 204"/>
                <a:gd name="T51" fmla="*/ 43 h 73"/>
                <a:gd name="T52" fmla="*/ 64 w 204"/>
                <a:gd name="T53" fmla="*/ 33 h 73"/>
                <a:gd name="T54" fmla="*/ 91 w 204"/>
                <a:gd name="T55" fmla="*/ 10 h 73"/>
                <a:gd name="T56" fmla="*/ 103 w 204"/>
                <a:gd name="T57" fmla="*/ 22 h 73"/>
                <a:gd name="T58" fmla="*/ 93 w 204"/>
                <a:gd name="T59" fmla="*/ 36 h 73"/>
                <a:gd name="T60" fmla="*/ 82 w 204"/>
                <a:gd name="T61" fmla="*/ 42 h 73"/>
                <a:gd name="T62" fmla="*/ 67 w 204"/>
                <a:gd name="T63" fmla="*/ 39 h 73"/>
                <a:gd name="T64" fmla="*/ 176 w 204"/>
                <a:gd name="T65" fmla="*/ 31 h 73"/>
                <a:gd name="T66" fmla="*/ 181 w 204"/>
                <a:gd name="T67" fmla="*/ 30 h 73"/>
                <a:gd name="T68" fmla="*/ 174 w 204"/>
                <a:gd name="T69" fmla="*/ 55 h 73"/>
                <a:gd name="T70" fmla="*/ 173 w 204"/>
                <a:gd name="T71" fmla="*/ 51 h 73"/>
                <a:gd name="T72" fmla="*/ 158 w 204"/>
                <a:gd name="T73" fmla="*/ 58 h 73"/>
                <a:gd name="T74" fmla="*/ 155 w 204"/>
                <a:gd name="T75" fmla="*/ 53 h 73"/>
                <a:gd name="T76" fmla="*/ 142 w 204"/>
                <a:gd name="T77" fmla="*/ 59 h 73"/>
                <a:gd name="T78" fmla="*/ 129 w 204"/>
                <a:gd name="T79" fmla="*/ 66 h 73"/>
                <a:gd name="T80" fmla="*/ 117 w 204"/>
                <a:gd name="T81" fmla="*/ 71 h 73"/>
                <a:gd name="T82" fmla="*/ 89 w 204"/>
                <a:gd name="T83" fmla="*/ 56 h 73"/>
                <a:gd name="T84" fmla="*/ 131 w 204"/>
                <a:gd name="T85" fmla="*/ 61 h 73"/>
                <a:gd name="T86" fmla="*/ 108 w 204"/>
                <a:gd name="T87" fmla="*/ 63 h 73"/>
                <a:gd name="T88" fmla="*/ 111 w 204"/>
                <a:gd name="T89" fmla="*/ 64 h 73"/>
                <a:gd name="T90" fmla="*/ 104 w 204"/>
                <a:gd name="T91" fmla="*/ 64 h 73"/>
                <a:gd name="T92" fmla="*/ 93 w 204"/>
                <a:gd name="T93" fmla="*/ 64 h 73"/>
                <a:gd name="T94" fmla="*/ 193 w 204"/>
                <a:gd name="T95" fmla="*/ 61 h 73"/>
                <a:gd name="T96" fmla="*/ 81 w 204"/>
                <a:gd name="T97" fmla="*/ 56 h 73"/>
                <a:gd name="T98" fmla="*/ 68 w 204"/>
                <a:gd name="T99" fmla="*/ 56 h 73"/>
                <a:gd name="T100" fmla="*/ 81 w 204"/>
                <a:gd name="T101" fmla="*/ 63 h 73"/>
                <a:gd name="T102" fmla="*/ 49 w 204"/>
                <a:gd name="T103" fmla="*/ 57 h 73"/>
                <a:gd name="T104" fmla="*/ 47 w 204"/>
                <a:gd name="T105" fmla="*/ 14 h 73"/>
                <a:gd name="T106" fmla="*/ 56 w 204"/>
                <a:gd name="T107" fmla="*/ 41 h 73"/>
                <a:gd name="T108" fmla="*/ 48 w 204"/>
                <a:gd name="T109" fmla="*/ 35 h 73"/>
                <a:gd name="T110" fmla="*/ 31 w 204"/>
                <a:gd name="T111" fmla="*/ 21 h 73"/>
                <a:gd name="T112" fmla="*/ 15 w 204"/>
                <a:gd name="T113" fmla="*/ 32 h 73"/>
                <a:gd name="T114" fmla="*/ 8 w 204"/>
                <a:gd name="T115" fmla="*/ 22 h 73"/>
                <a:gd name="T116" fmla="*/ 16 w 204"/>
                <a:gd name="T117" fmla="*/ 20 h 73"/>
                <a:gd name="T118" fmla="*/ 42 w 204"/>
                <a:gd name="T119" fmla="*/ 52 h 73"/>
                <a:gd name="T120" fmla="*/ 42 w 204"/>
                <a:gd name="T121" fmla="*/ 35 h 73"/>
                <a:gd name="T122" fmla="*/ 29 w 204"/>
                <a:gd name="T123" fmla="*/ 21 h 73"/>
                <a:gd name="T124" fmla="*/ 4 w 204"/>
                <a:gd name="T125" fmla="*/ 5 h 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04" h="73">
                  <a:moveTo>
                    <a:pt x="204" y="38"/>
                  </a:moveTo>
                  <a:cubicBezTo>
                    <a:pt x="203" y="53"/>
                    <a:pt x="203" y="53"/>
                    <a:pt x="203" y="53"/>
                  </a:cubicBezTo>
                  <a:cubicBezTo>
                    <a:pt x="203" y="54"/>
                    <a:pt x="203" y="54"/>
                    <a:pt x="203" y="54"/>
                  </a:cubicBezTo>
                  <a:cubicBezTo>
                    <a:pt x="203" y="55"/>
                    <a:pt x="203" y="55"/>
                    <a:pt x="203" y="55"/>
                  </a:cubicBezTo>
                  <a:cubicBezTo>
                    <a:pt x="203" y="55"/>
                    <a:pt x="203" y="55"/>
                    <a:pt x="203" y="55"/>
                  </a:cubicBezTo>
                  <a:cubicBezTo>
                    <a:pt x="203" y="65"/>
                    <a:pt x="203" y="65"/>
                    <a:pt x="203" y="65"/>
                  </a:cubicBezTo>
                  <a:cubicBezTo>
                    <a:pt x="203" y="65"/>
                    <a:pt x="203" y="65"/>
                    <a:pt x="203" y="65"/>
                  </a:cubicBezTo>
                  <a:cubicBezTo>
                    <a:pt x="202" y="65"/>
                    <a:pt x="202" y="65"/>
                    <a:pt x="202" y="65"/>
                  </a:cubicBezTo>
                  <a:cubicBezTo>
                    <a:pt x="200" y="64"/>
                    <a:pt x="200" y="64"/>
                    <a:pt x="200" y="64"/>
                  </a:cubicBezTo>
                  <a:cubicBezTo>
                    <a:pt x="200" y="63"/>
                    <a:pt x="200" y="63"/>
                    <a:pt x="200" y="63"/>
                  </a:cubicBezTo>
                  <a:cubicBezTo>
                    <a:pt x="200" y="63"/>
                    <a:pt x="200" y="63"/>
                    <a:pt x="200" y="63"/>
                  </a:cubicBezTo>
                  <a:cubicBezTo>
                    <a:pt x="199" y="62"/>
                    <a:pt x="199" y="62"/>
                    <a:pt x="199" y="62"/>
                  </a:cubicBezTo>
                  <a:cubicBezTo>
                    <a:pt x="199" y="62"/>
                    <a:pt x="199" y="62"/>
                    <a:pt x="199" y="62"/>
                  </a:cubicBezTo>
                  <a:cubicBezTo>
                    <a:pt x="199" y="61"/>
                    <a:pt x="199" y="61"/>
                    <a:pt x="199" y="61"/>
                  </a:cubicBezTo>
                  <a:cubicBezTo>
                    <a:pt x="199" y="61"/>
                    <a:pt x="199" y="61"/>
                    <a:pt x="199" y="61"/>
                  </a:cubicBezTo>
                  <a:cubicBezTo>
                    <a:pt x="199" y="60"/>
                    <a:pt x="199" y="60"/>
                    <a:pt x="199" y="60"/>
                  </a:cubicBezTo>
                  <a:cubicBezTo>
                    <a:pt x="199" y="61"/>
                    <a:pt x="199" y="61"/>
                    <a:pt x="199" y="61"/>
                  </a:cubicBezTo>
                  <a:cubicBezTo>
                    <a:pt x="198" y="61"/>
                    <a:pt x="198" y="61"/>
                    <a:pt x="198" y="61"/>
                  </a:cubicBezTo>
                  <a:cubicBezTo>
                    <a:pt x="197" y="61"/>
                    <a:pt x="197" y="61"/>
                    <a:pt x="197" y="61"/>
                  </a:cubicBezTo>
                  <a:cubicBezTo>
                    <a:pt x="196" y="61"/>
                    <a:pt x="196" y="61"/>
                    <a:pt x="196" y="61"/>
                  </a:cubicBezTo>
                  <a:cubicBezTo>
                    <a:pt x="195" y="61"/>
                    <a:pt x="195" y="61"/>
                    <a:pt x="195" y="61"/>
                  </a:cubicBezTo>
                  <a:cubicBezTo>
                    <a:pt x="195" y="61"/>
                    <a:pt x="195" y="61"/>
                    <a:pt x="195" y="61"/>
                  </a:cubicBezTo>
                  <a:cubicBezTo>
                    <a:pt x="194" y="61"/>
                    <a:pt x="194" y="61"/>
                    <a:pt x="194" y="61"/>
                  </a:cubicBezTo>
                  <a:cubicBezTo>
                    <a:pt x="193" y="61"/>
                    <a:pt x="193" y="61"/>
                    <a:pt x="193" y="61"/>
                  </a:cubicBezTo>
                  <a:cubicBezTo>
                    <a:pt x="194" y="61"/>
                    <a:pt x="194" y="61"/>
                    <a:pt x="194" y="61"/>
                  </a:cubicBezTo>
                  <a:cubicBezTo>
                    <a:pt x="194" y="60"/>
                    <a:pt x="194" y="60"/>
                    <a:pt x="194" y="60"/>
                  </a:cubicBezTo>
                  <a:cubicBezTo>
                    <a:pt x="194" y="59"/>
                    <a:pt x="194" y="59"/>
                    <a:pt x="194" y="59"/>
                  </a:cubicBezTo>
                  <a:cubicBezTo>
                    <a:pt x="194" y="59"/>
                    <a:pt x="194" y="59"/>
                    <a:pt x="194" y="59"/>
                  </a:cubicBezTo>
                  <a:cubicBezTo>
                    <a:pt x="195" y="58"/>
                    <a:pt x="195" y="58"/>
                    <a:pt x="195" y="58"/>
                  </a:cubicBezTo>
                  <a:cubicBezTo>
                    <a:pt x="194" y="58"/>
                    <a:pt x="194" y="58"/>
                    <a:pt x="194" y="58"/>
                  </a:cubicBezTo>
                  <a:cubicBezTo>
                    <a:pt x="193" y="57"/>
                    <a:pt x="193" y="57"/>
                    <a:pt x="193" y="57"/>
                  </a:cubicBezTo>
                  <a:cubicBezTo>
                    <a:pt x="194" y="57"/>
                    <a:pt x="194" y="57"/>
                    <a:pt x="194" y="57"/>
                  </a:cubicBezTo>
                  <a:cubicBezTo>
                    <a:pt x="194" y="57"/>
                    <a:pt x="194" y="57"/>
                    <a:pt x="194" y="57"/>
                  </a:cubicBezTo>
                  <a:cubicBezTo>
                    <a:pt x="195" y="57"/>
                    <a:pt x="195" y="57"/>
                    <a:pt x="195" y="57"/>
                  </a:cubicBezTo>
                  <a:cubicBezTo>
                    <a:pt x="196" y="57"/>
                    <a:pt x="196" y="57"/>
                    <a:pt x="196" y="57"/>
                  </a:cubicBezTo>
                  <a:cubicBezTo>
                    <a:pt x="195" y="57"/>
                    <a:pt x="195" y="57"/>
                    <a:pt x="195" y="57"/>
                  </a:cubicBezTo>
                  <a:cubicBezTo>
                    <a:pt x="194" y="57"/>
                    <a:pt x="194" y="57"/>
                    <a:pt x="194" y="57"/>
                  </a:cubicBezTo>
                  <a:cubicBezTo>
                    <a:pt x="193" y="57"/>
                    <a:pt x="193" y="57"/>
                    <a:pt x="193" y="57"/>
                  </a:cubicBezTo>
                  <a:cubicBezTo>
                    <a:pt x="193" y="56"/>
                    <a:pt x="193" y="56"/>
                    <a:pt x="193" y="56"/>
                  </a:cubicBezTo>
                  <a:cubicBezTo>
                    <a:pt x="193" y="56"/>
                    <a:pt x="193" y="56"/>
                    <a:pt x="193" y="56"/>
                  </a:cubicBezTo>
                  <a:cubicBezTo>
                    <a:pt x="193" y="56"/>
                    <a:pt x="193" y="56"/>
                    <a:pt x="193" y="56"/>
                  </a:cubicBezTo>
                  <a:cubicBezTo>
                    <a:pt x="194" y="56"/>
                    <a:pt x="194" y="56"/>
                    <a:pt x="194" y="56"/>
                  </a:cubicBezTo>
                  <a:cubicBezTo>
                    <a:pt x="194" y="55"/>
                    <a:pt x="194" y="55"/>
                    <a:pt x="194" y="55"/>
                  </a:cubicBezTo>
                  <a:cubicBezTo>
                    <a:pt x="192" y="54"/>
                    <a:pt x="192" y="54"/>
                    <a:pt x="192" y="54"/>
                  </a:cubicBezTo>
                  <a:cubicBezTo>
                    <a:pt x="192" y="54"/>
                    <a:pt x="192" y="54"/>
                    <a:pt x="192" y="54"/>
                  </a:cubicBezTo>
                  <a:cubicBezTo>
                    <a:pt x="191" y="53"/>
                    <a:pt x="191" y="53"/>
                    <a:pt x="191" y="53"/>
                  </a:cubicBezTo>
                  <a:cubicBezTo>
                    <a:pt x="192" y="53"/>
                    <a:pt x="192" y="53"/>
                    <a:pt x="192" y="53"/>
                  </a:cubicBezTo>
                  <a:cubicBezTo>
                    <a:pt x="191" y="52"/>
                    <a:pt x="191" y="52"/>
                    <a:pt x="191" y="52"/>
                  </a:cubicBezTo>
                  <a:cubicBezTo>
                    <a:pt x="191" y="51"/>
                    <a:pt x="191" y="51"/>
                    <a:pt x="191" y="51"/>
                  </a:cubicBezTo>
                  <a:cubicBezTo>
                    <a:pt x="192" y="51"/>
                    <a:pt x="192" y="51"/>
                    <a:pt x="192" y="51"/>
                  </a:cubicBezTo>
                  <a:cubicBezTo>
                    <a:pt x="191" y="51"/>
                    <a:pt x="191" y="51"/>
                    <a:pt x="191" y="51"/>
                  </a:cubicBezTo>
                  <a:cubicBezTo>
                    <a:pt x="190" y="50"/>
                    <a:pt x="190" y="50"/>
                    <a:pt x="190" y="50"/>
                  </a:cubicBezTo>
                  <a:cubicBezTo>
                    <a:pt x="190" y="50"/>
                    <a:pt x="190" y="50"/>
                    <a:pt x="190" y="50"/>
                  </a:cubicBezTo>
                  <a:cubicBezTo>
                    <a:pt x="190" y="50"/>
                    <a:pt x="190" y="50"/>
                    <a:pt x="190" y="50"/>
                  </a:cubicBezTo>
                  <a:cubicBezTo>
                    <a:pt x="191" y="49"/>
                    <a:pt x="191" y="49"/>
                    <a:pt x="191" y="49"/>
                  </a:cubicBezTo>
                  <a:cubicBezTo>
                    <a:pt x="190" y="50"/>
                    <a:pt x="190" y="50"/>
                    <a:pt x="190" y="50"/>
                  </a:cubicBezTo>
                  <a:cubicBezTo>
                    <a:pt x="189" y="49"/>
                    <a:pt x="189" y="49"/>
                    <a:pt x="189" y="49"/>
                  </a:cubicBezTo>
                  <a:cubicBezTo>
                    <a:pt x="189" y="49"/>
                    <a:pt x="189" y="49"/>
                    <a:pt x="189" y="49"/>
                  </a:cubicBezTo>
                  <a:cubicBezTo>
                    <a:pt x="189" y="49"/>
                    <a:pt x="189" y="49"/>
                    <a:pt x="189" y="49"/>
                  </a:cubicBezTo>
                  <a:cubicBezTo>
                    <a:pt x="189" y="48"/>
                    <a:pt x="189" y="48"/>
                    <a:pt x="189" y="48"/>
                  </a:cubicBezTo>
                  <a:cubicBezTo>
                    <a:pt x="189" y="49"/>
                    <a:pt x="189" y="49"/>
                    <a:pt x="189" y="49"/>
                  </a:cubicBezTo>
                  <a:cubicBezTo>
                    <a:pt x="188" y="49"/>
                    <a:pt x="188" y="49"/>
                    <a:pt x="188" y="49"/>
                  </a:cubicBezTo>
                  <a:cubicBezTo>
                    <a:pt x="187" y="48"/>
                    <a:pt x="187" y="48"/>
                    <a:pt x="187" y="48"/>
                  </a:cubicBezTo>
                  <a:cubicBezTo>
                    <a:pt x="186" y="48"/>
                    <a:pt x="186" y="48"/>
                    <a:pt x="186" y="48"/>
                  </a:cubicBezTo>
                  <a:cubicBezTo>
                    <a:pt x="185" y="47"/>
                    <a:pt x="185" y="47"/>
                    <a:pt x="185" y="47"/>
                  </a:cubicBezTo>
                  <a:cubicBezTo>
                    <a:pt x="184" y="47"/>
                    <a:pt x="184" y="47"/>
                    <a:pt x="184" y="47"/>
                  </a:cubicBezTo>
                  <a:cubicBezTo>
                    <a:pt x="182" y="47"/>
                    <a:pt x="182" y="47"/>
                    <a:pt x="182" y="47"/>
                  </a:cubicBezTo>
                  <a:cubicBezTo>
                    <a:pt x="179" y="46"/>
                    <a:pt x="179" y="46"/>
                    <a:pt x="179" y="46"/>
                  </a:cubicBezTo>
                  <a:cubicBezTo>
                    <a:pt x="178" y="46"/>
                    <a:pt x="178" y="46"/>
                    <a:pt x="178" y="46"/>
                  </a:cubicBezTo>
                  <a:cubicBezTo>
                    <a:pt x="177" y="45"/>
                    <a:pt x="177" y="45"/>
                    <a:pt x="177" y="45"/>
                  </a:cubicBezTo>
                  <a:cubicBezTo>
                    <a:pt x="176" y="45"/>
                    <a:pt x="176" y="45"/>
                    <a:pt x="176" y="45"/>
                  </a:cubicBezTo>
                  <a:cubicBezTo>
                    <a:pt x="176" y="45"/>
                    <a:pt x="176" y="45"/>
                    <a:pt x="176" y="45"/>
                  </a:cubicBezTo>
                  <a:cubicBezTo>
                    <a:pt x="175" y="44"/>
                    <a:pt x="175" y="44"/>
                    <a:pt x="175" y="44"/>
                  </a:cubicBezTo>
                  <a:cubicBezTo>
                    <a:pt x="175" y="44"/>
                    <a:pt x="175" y="44"/>
                    <a:pt x="175" y="44"/>
                  </a:cubicBezTo>
                  <a:cubicBezTo>
                    <a:pt x="176" y="44"/>
                    <a:pt x="176" y="44"/>
                    <a:pt x="176" y="44"/>
                  </a:cubicBezTo>
                  <a:cubicBezTo>
                    <a:pt x="176" y="44"/>
                    <a:pt x="176" y="44"/>
                    <a:pt x="176" y="44"/>
                  </a:cubicBezTo>
                  <a:cubicBezTo>
                    <a:pt x="176" y="44"/>
                    <a:pt x="176" y="44"/>
                    <a:pt x="176" y="44"/>
                  </a:cubicBezTo>
                  <a:cubicBezTo>
                    <a:pt x="176" y="44"/>
                    <a:pt x="176" y="44"/>
                    <a:pt x="176" y="44"/>
                  </a:cubicBezTo>
                  <a:cubicBezTo>
                    <a:pt x="175" y="44"/>
                    <a:pt x="175" y="44"/>
                    <a:pt x="175" y="44"/>
                  </a:cubicBezTo>
                  <a:cubicBezTo>
                    <a:pt x="174" y="44"/>
                    <a:pt x="174" y="44"/>
                    <a:pt x="174" y="44"/>
                  </a:cubicBezTo>
                  <a:cubicBezTo>
                    <a:pt x="174" y="43"/>
                    <a:pt x="174" y="43"/>
                    <a:pt x="174" y="43"/>
                  </a:cubicBezTo>
                  <a:cubicBezTo>
                    <a:pt x="174" y="43"/>
                    <a:pt x="174" y="43"/>
                    <a:pt x="174" y="43"/>
                  </a:cubicBezTo>
                  <a:cubicBezTo>
                    <a:pt x="173" y="44"/>
                    <a:pt x="173" y="44"/>
                    <a:pt x="173" y="44"/>
                  </a:cubicBezTo>
                  <a:cubicBezTo>
                    <a:pt x="173" y="43"/>
                    <a:pt x="173" y="43"/>
                    <a:pt x="173" y="43"/>
                  </a:cubicBezTo>
                  <a:cubicBezTo>
                    <a:pt x="173" y="43"/>
                    <a:pt x="173" y="43"/>
                    <a:pt x="173" y="43"/>
                  </a:cubicBezTo>
                  <a:cubicBezTo>
                    <a:pt x="173" y="43"/>
                    <a:pt x="173" y="43"/>
                    <a:pt x="173" y="43"/>
                  </a:cubicBezTo>
                  <a:cubicBezTo>
                    <a:pt x="172" y="43"/>
                    <a:pt x="172" y="43"/>
                    <a:pt x="172" y="43"/>
                  </a:cubicBezTo>
                  <a:cubicBezTo>
                    <a:pt x="172" y="43"/>
                    <a:pt x="172" y="43"/>
                    <a:pt x="172" y="43"/>
                  </a:cubicBezTo>
                  <a:cubicBezTo>
                    <a:pt x="172" y="42"/>
                    <a:pt x="172" y="42"/>
                    <a:pt x="172" y="42"/>
                  </a:cubicBezTo>
                  <a:cubicBezTo>
                    <a:pt x="171" y="41"/>
                    <a:pt x="171" y="41"/>
                    <a:pt x="171" y="41"/>
                  </a:cubicBezTo>
                  <a:cubicBezTo>
                    <a:pt x="172" y="40"/>
                    <a:pt x="172" y="40"/>
                    <a:pt x="172" y="40"/>
                  </a:cubicBezTo>
                  <a:cubicBezTo>
                    <a:pt x="172" y="39"/>
                    <a:pt x="172" y="39"/>
                    <a:pt x="172" y="39"/>
                  </a:cubicBezTo>
                  <a:cubicBezTo>
                    <a:pt x="171" y="40"/>
                    <a:pt x="171" y="40"/>
                    <a:pt x="171" y="40"/>
                  </a:cubicBezTo>
                  <a:cubicBezTo>
                    <a:pt x="171" y="41"/>
                    <a:pt x="171" y="41"/>
                    <a:pt x="171" y="41"/>
                  </a:cubicBezTo>
                  <a:cubicBezTo>
                    <a:pt x="171" y="41"/>
                    <a:pt x="171" y="41"/>
                    <a:pt x="171" y="41"/>
                  </a:cubicBezTo>
                  <a:cubicBezTo>
                    <a:pt x="170" y="42"/>
                    <a:pt x="170" y="42"/>
                    <a:pt x="170" y="42"/>
                  </a:cubicBezTo>
                  <a:cubicBezTo>
                    <a:pt x="170" y="43"/>
                    <a:pt x="170" y="43"/>
                    <a:pt x="170" y="43"/>
                  </a:cubicBezTo>
                  <a:cubicBezTo>
                    <a:pt x="170" y="43"/>
                    <a:pt x="170" y="43"/>
                    <a:pt x="170" y="43"/>
                  </a:cubicBezTo>
                  <a:cubicBezTo>
                    <a:pt x="169" y="44"/>
                    <a:pt x="169" y="44"/>
                    <a:pt x="169" y="44"/>
                  </a:cubicBezTo>
                  <a:cubicBezTo>
                    <a:pt x="168" y="45"/>
                    <a:pt x="168" y="45"/>
                    <a:pt x="168" y="45"/>
                  </a:cubicBezTo>
                  <a:cubicBezTo>
                    <a:pt x="167" y="44"/>
                    <a:pt x="167" y="44"/>
                    <a:pt x="167" y="44"/>
                  </a:cubicBezTo>
                  <a:cubicBezTo>
                    <a:pt x="167" y="43"/>
                    <a:pt x="167" y="43"/>
                    <a:pt x="167" y="43"/>
                  </a:cubicBezTo>
                  <a:cubicBezTo>
                    <a:pt x="167" y="42"/>
                    <a:pt x="167" y="42"/>
                    <a:pt x="167" y="42"/>
                  </a:cubicBezTo>
                  <a:cubicBezTo>
                    <a:pt x="167" y="42"/>
                    <a:pt x="167" y="42"/>
                    <a:pt x="167" y="42"/>
                  </a:cubicBezTo>
                  <a:cubicBezTo>
                    <a:pt x="167" y="42"/>
                    <a:pt x="167" y="42"/>
                    <a:pt x="167" y="42"/>
                  </a:cubicBezTo>
                  <a:cubicBezTo>
                    <a:pt x="167" y="41"/>
                    <a:pt x="167" y="41"/>
                    <a:pt x="167" y="41"/>
                  </a:cubicBezTo>
                  <a:cubicBezTo>
                    <a:pt x="166" y="41"/>
                    <a:pt x="166" y="41"/>
                    <a:pt x="166" y="41"/>
                  </a:cubicBezTo>
                  <a:cubicBezTo>
                    <a:pt x="166" y="41"/>
                    <a:pt x="166" y="41"/>
                    <a:pt x="166" y="41"/>
                  </a:cubicBezTo>
                  <a:cubicBezTo>
                    <a:pt x="166" y="40"/>
                    <a:pt x="166" y="40"/>
                    <a:pt x="166" y="40"/>
                  </a:cubicBezTo>
                  <a:cubicBezTo>
                    <a:pt x="165" y="40"/>
                    <a:pt x="165" y="40"/>
                    <a:pt x="165" y="40"/>
                  </a:cubicBezTo>
                  <a:cubicBezTo>
                    <a:pt x="164" y="40"/>
                    <a:pt x="164" y="40"/>
                    <a:pt x="164" y="40"/>
                  </a:cubicBezTo>
                  <a:cubicBezTo>
                    <a:pt x="164" y="39"/>
                    <a:pt x="164" y="39"/>
                    <a:pt x="164" y="39"/>
                  </a:cubicBezTo>
                  <a:cubicBezTo>
                    <a:pt x="164" y="39"/>
                    <a:pt x="164" y="39"/>
                    <a:pt x="164" y="39"/>
                  </a:cubicBezTo>
                  <a:cubicBezTo>
                    <a:pt x="165" y="39"/>
                    <a:pt x="165" y="39"/>
                    <a:pt x="165" y="39"/>
                  </a:cubicBezTo>
                  <a:cubicBezTo>
                    <a:pt x="166" y="39"/>
                    <a:pt x="166" y="39"/>
                    <a:pt x="166" y="39"/>
                  </a:cubicBezTo>
                  <a:cubicBezTo>
                    <a:pt x="166" y="39"/>
                    <a:pt x="166" y="39"/>
                    <a:pt x="166" y="39"/>
                  </a:cubicBezTo>
                  <a:cubicBezTo>
                    <a:pt x="167" y="39"/>
                    <a:pt x="167" y="39"/>
                    <a:pt x="167" y="39"/>
                  </a:cubicBezTo>
                  <a:cubicBezTo>
                    <a:pt x="168" y="39"/>
                    <a:pt x="168" y="39"/>
                    <a:pt x="168" y="39"/>
                  </a:cubicBezTo>
                  <a:cubicBezTo>
                    <a:pt x="168" y="38"/>
                    <a:pt x="168" y="38"/>
                    <a:pt x="168" y="38"/>
                  </a:cubicBezTo>
                  <a:cubicBezTo>
                    <a:pt x="169" y="38"/>
                    <a:pt x="169" y="38"/>
                    <a:pt x="169" y="38"/>
                  </a:cubicBezTo>
                  <a:cubicBezTo>
                    <a:pt x="170" y="38"/>
                    <a:pt x="170" y="38"/>
                    <a:pt x="170" y="38"/>
                  </a:cubicBezTo>
                  <a:cubicBezTo>
                    <a:pt x="171" y="39"/>
                    <a:pt x="171" y="39"/>
                    <a:pt x="171" y="39"/>
                  </a:cubicBezTo>
                  <a:cubicBezTo>
                    <a:pt x="171" y="38"/>
                    <a:pt x="171" y="38"/>
                    <a:pt x="171" y="38"/>
                  </a:cubicBezTo>
                  <a:cubicBezTo>
                    <a:pt x="172" y="38"/>
                    <a:pt x="172" y="38"/>
                    <a:pt x="172" y="38"/>
                  </a:cubicBezTo>
                  <a:cubicBezTo>
                    <a:pt x="172" y="38"/>
                    <a:pt x="172" y="38"/>
                    <a:pt x="172" y="38"/>
                  </a:cubicBezTo>
                  <a:cubicBezTo>
                    <a:pt x="172" y="37"/>
                    <a:pt x="172" y="37"/>
                    <a:pt x="172" y="37"/>
                  </a:cubicBezTo>
                  <a:cubicBezTo>
                    <a:pt x="172" y="36"/>
                    <a:pt x="172" y="36"/>
                    <a:pt x="172" y="36"/>
                  </a:cubicBezTo>
                  <a:cubicBezTo>
                    <a:pt x="170" y="36"/>
                    <a:pt x="170" y="36"/>
                    <a:pt x="170" y="36"/>
                  </a:cubicBezTo>
                  <a:cubicBezTo>
                    <a:pt x="170" y="36"/>
                    <a:pt x="170" y="36"/>
                    <a:pt x="170" y="36"/>
                  </a:cubicBezTo>
                  <a:cubicBezTo>
                    <a:pt x="170" y="37"/>
                    <a:pt x="170" y="37"/>
                    <a:pt x="170" y="37"/>
                  </a:cubicBezTo>
                  <a:cubicBezTo>
                    <a:pt x="169" y="36"/>
                    <a:pt x="169" y="36"/>
                    <a:pt x="169" y="36"/>
                  </a:cubicBezTo>
                  <a:cubicBezTo>
                    <a:pt x="168" y="37"/>
                    <a:pt x="168" y="37"/>
                    <a:pt x="168" y="37"/>
                  </a:cubicBezTo>
                  <a:cubicBezTo>
                    <a:pt x="167" y="37"/>
                    <a:pt x="167" y="37"/>
                    <a:pt x="167" y="37"/>
                  </a:cubicBezTo>
                  <a:cubicBezTo>
                    <a:pt x="167" y="37"/>
                    <a:pt x="167" y="37"/>
                    <a:pt x="167" y="37"/>
                  </a:cubicBezTo>
                  <a:cubicBezTo>
                    <a:pt x="166" y="37"/>
                    <a:pt x="166" y="37"/>
                    <a:pt x="166" y="37"/>
                  </a:cubicBezTo>
                  <a:cubicBezTo>
                    <a:pt x="165" y="37"/>
                    <a:pt x="165" y="37"/>
                    <a:pt x="165" y="37"/>
                  </a:cubicBezTo>
                  <a:cubicBezTo>
                    <a:pt x="165" y="37"/>
                    <a:pt x="165" y="37"/>
                    <a:pt x="165" y="37"/>
                  </a:cubicBezTo>
                  <a:cubicBezTo>
                    <a:pt x="164" y="36"/>
                    <a:pt x="164" y="36"/>
                    <a:pt x="164" y="36"/>
                  </a:cubicBezTo>
                  <a:cubicBezTo>
                    <a:pt x="163" y="35"/>
                    <a:pt x="163" y="35"/>
                    <a:pt x="163" y="35"/>
                  </a:cubicBezTo>
                  <a:cubicBezTo>
                    <a:pt x="164" y="35"/>
                    <a:pt x="164" y="35"/>
                    <a:pt x="164" y="35"/>
                  </a:cubicBezTo>
                  <a:cubicBezTo>
                    <a:pt x="163" y="34"/>
                    <a:pt x="163" y="34"/>
                    <a:pt x="163" y="34"/>
                  </a:cubicBezTo>
                  <a:cubicBezTo>
                    <a:pt x="162" y="33"/>
                    <a:pt x="162" y="33"/>
                    <a:pt x="162" y="33"/>
                  </a:cubicBezTo>
                  <a:cubicBezTo>
                    <a:pt x="161" y="33"/>
                    <a:pt x="161" y="33"/>
                    <a:pt x="161" y="33"/>
                  </a:cubicBezTo>
                  <a:cubicBezTo>
                    <a:pt x="161" y="33"/>
                    <a:pt x="161" y="33"/>
                    <a:pt x="161" y="33"/>
                  </a:cubicBezTo>
                  <a:cubicBezTo>
                    <a:pt x="160" y="34"/>
                    <a:pt x="160" y="34"/>
                    <a:pt x="160" y="34"/>
                  </a:cubicBezTo>
                  <a:cubicBezTo>
                    <a:pt x="159" y="33"/>
                    <a:pt x="159" y="33"/>
                    <a:pt x="159" y="33"/>
                  </a:cubicBezTo>
                  <a:cubicBezTo>
                    <a:pt x="160" y="33"/>
                    <a:pt x="160" y="33"/>
                    <a:pt x="160" y="33"/>
                  </a:cubicBezTo>
                  <a:cubicBezTo>
                    <a:pt x="161" y="32"/>
                    <a:pt x="161" y="32"/>
                    <a:pt x="161" y="32"/>
                  </a:cubicBezTo>
                  <a:cubicBezTo>
                    <a:pt x="161" y="32"/>
                    <a:pt x="161" y="32"/>
                    <a:pt x="161" y="32"/>
                  </a:cubicBezTo>
                  <a:cubicBezTo>
                    <a:pt x="160" y="31"/>
                    <a:pt x="160" y="31"/>
                    <a:pt x="160" y="31"/>
                  </a:cubicBezTo>
                  <a:cubicBezTo>
                    <a:pt x="161" y="31"/>
                    <a:pt x="161" y="31"/>
                    <a:pt x="161" y="31"/>
                  </a:cubicBezTo>
                  <a:cubicBezTo>
                    <a:pt x="162" y="31"/>
                    <a:pt x="162" y="31"/>
                    <a:pt x="162" y="31"/>
                  </a:cubicBezTo>
                  <a:cubicBezTo>
                    <a:pt x="163" y="30"/>
                    <a:pt x="163" y="30"/>
                    <a:pt x="163" y="30"/>
                  </a:cubicBezTo>
                  <a:cubicBezTo>
                    <a:pt x="164" y="30"/>
                    <a:pt x="164" y="30"/>
                    <a:pt x="164" y="30"/>
                  </a:cubicBezTo>
                  <a:cubicBezTo>
                    <a:pt x="165" y="29"/>
                    <a:pt x="165" y="29"/>
                    <a:pt x="165" y="29"/>
                  </a:cubicBezTo>
                  <a:cubicBezTo>
                    <a:pt x="165" y="29"/>
                    <a:pt x="165" y="29"/>
                    <a:pt x="165" y="29"/>
                  </a:cubicBezTo>
                  <a:cubicBezTo>
                    <a:pt x="166" y="29"/>
                    <a:pt x="166" y="29"/>
                    <a:pt x="166" y="29"/>
                  </a:cubicBezTo>
                  <a:cubicBezTo>
                    <a:pt x="169" y="29"/>
                    <a:pt x="169" y="29"/>
                    <a:pt x="169" y="29"/>
                  </a:cubicBezTo>
                  <a:cubicBezTo>
                    <a:pt x="170" y="30"/>
                    <a:pt x="170" y="30"/>
                    <a:pt x="170" y="30"/>
                  </a:cubicBezTo>
                  <a:cubicBezTo>
                    <a:pt x="172" y="30"/>
                    <a:pt x="172" y="30"/>
                    <a:pt x="172" y="30"/>
                  </a:cubicBezTo>
                  <a:cubicBezTo>
                    <a:pt x="173" y="30"/>
                    <a:pt x="173" y="30"/>
                    <a:pt x="173" y="30"/>
                  </a:cubicBezTo>
                  <a:cubicBezTo>
                    <a:pt x="173" y="31"/>
                    <a:pt x="173" y="31"/>
                    <a:pt x="173" y="31"/>
                  </a:cubicBezTo>
                  <a:cubicBezTo>
                    <a:pt x="173" y="31"/>
                    <a:pt x="173" y="31"/>
                    <a:pt x="173" y="31"/>
                  </a:cubicBezTo>
                  <a:cubicBezTo>
                    <a:pt x="173" y="32"/>
                    <a:pt x="173" y="32"/>
                    <a:pt x="173" y="32"/>
                  </a:cubicBezTo>
                  <a:cubicBezTo>
                    <a:pt x="174" y="33"/>
                    <a:pt x="174" y="33"/>
                    <a:pt x="174" y="33"/>
                  </a:cubicBezTo>
                  <a:cubicBezTo>
                    <a:pt x="174" y="33"/>
                    <a:pt x="174" y="33"/>
                    <a:pt x="174" y="33"/>
                  </a:cubicBezTo>
                  <a:cubicBezTo>
                    <a:pt x="174" y="34"/>
                    <a:pt x="174" y="34"/>
                    <a:pt x="174" y="34"/>
                  </a:cubicBezTo>
                  <a:cubicBezTo>
                    <a:pt x="173" y="35"/>
                    <a:pt x="173" y="35"/>
                    <a:pt x="173" y="35"/>
                  </a:cubicBezTo>
                  <a:cubicBezTo>
                    <a:pt x="173" y="36"/>
                    <a:pt x="173" y="36"/>
                    <a:pt x="173" y="36"/>
                  </a:cubicBezTo>
                  <a:cubicBezTo>
                    <a:pt x="174" y="38"/>
                    <a:pt x="174" y="38"/>
                    <a:pt x="174" y="38"/>
                  </a:cubicBezTo>
                  <a:cubicBezTo>
                    <a:pt x="174" y="39"/>
                    <a:pt x="174" y="39"/>
                    <a:pt x="174" y="39"/>
                  </a:cubicBezTo>
                  <a:cubicBezTo>
                    <a:pt x="175" y="39"/>
                    <a:pt x="175" y="39"/>
                    <a:pt x="175" y="39"/>
                  </a:cubicBezTo>
                  <a:cubicBezTo>
                    <a:pt x="175" y="39"/>
                    <a:pt x="175" y="39"/>
                    <a:pt x="175" y="39"/>
                  </a:cubicBezTo>
                  <a:cubicBezTo>
                    <a:pt x="175" y="38"/>
                    <a:pt x="175" y="38"/>
                    <a:pt x="175" y="38"/>
                  </a:cubicBezTo>
                  <a:cubicBezTo>
                    <a:pt x="175" y="38"/>
                    <a:pt x="175" y="38"/>
                    <a:pt x="175" y="38"/>
                  </a:cubicBezTo>
                  <a:cubicBezTo>
                    <a:pt x="176" y="38"/>
                    <a:pt x="176" y="38"/>
                    <a:pt x="176" y="38"/>
                  </a:cubicBezTo>
                  <a:cubicBezTo>
                    <a:pt x="176" y="39"/>
                    <a:pt x="176" y="39"/>
                    <a:pt x="176" y="39"/>
                  </a:cubicBezTo>
                  <a:cubicBezTo>
                    <a:pt x="176" y="40"/>
                    <a:pt x="176" y="40"/>
                    <a:pt x="176" y="40"/>
                  </a:cubicBezTo>
                  <a:cubicBezTo>
                    <a:pt x="176" y="40"/>
                    <a:pt x="176" y="40"/>
                    <a:pt x="176" y="40"/>
                  </a:cubicBezTo>
                  <a:cubicBezTo>
                    <a:pt x="177" y="40"/>
                    <a:pt x="177" y="40"/>
                    <a:pt x="177" y="40"/>
                  </a:cubicBezTo>
                  <a:cubicBezTo>
                    <a:pt x="178" y="41"/>
                    <a:pt x="178" y="41"/>
                    <a:pt x="178" y="41"/>
                  </a:cubicBezTo>
                  <a:cubicBezTo>
                    <a:pt x="178" y="41"/>
                    <a:pt x="178" y="41"/>
                    <a:pt x="178" y="41"/>
                  </a:cubicBezTo>
                  <a:cubicBezTo>
                    <a:pt x="179" y="41"/>
                    <a:pt x="179" y="41"/>
                    <a:pt x="179" y="41"/>
                  </a:cubicBezTo>
                  <a:cubicBezTo>
                    <a:pt x="180" y="41"/>
                    <a:pt x="180" y="41"/>
                    <a:pt x="180" y="41"/>
                  </a:cubicBezTo>
                  <a:cubicBezTo>
                    <a:pt x="180" y="40"/>
                    <a:pt x="180" y="40"/>
                    <a:pt x="180" y="40"/>
                  </a:cubicBezTo>
                  <a:cubicBezTo>
                    <a:pt x="180" y="40"/>
                    <a:pt x="180" y="40"/>
                    <a:pt x="180" y="40"/>
                  </a:cubicBezTo>
                  <a:cubicBezTo>
                    <a:pt x="181" y="40"/>
                    <a:pt x="181" y="40"/>
                    <a:pt x="181" y="40"/>
                  </a:cubicBezTo>
                  <a:cubicBezTo>
                    <a:pt x="181" y="39"/>
                    <a:pt x="181" y="39"/>
                    <a:pt x="181" y="39"/>
                  </a:cubicBezTo>
                  <a:cubicBezTo>
                    <a:pt x="181" y="38"/>
                    <a:pt x="181" y="38"/>
                    <a:pt x="181" y="38"/>
                  </a:cubicBezTo>
                  <a:cubicBezTo>
                    <a:pt x="182" y="38"/>
                    <a:pt x="182" y="38"/>
                    <a:pt x="182" y="38"/>
                  </a:cubicBezTo>
                  <a:cubicBezTo>
                    <a:pt x="183" y="38"/>
                    <a:pt x="183" y="38"/>
                    <a:pt x="183" y="38"/>
                  </a:cubicBezTo>
                  <a:cubicBezTo>
                    <a:pt x="183" y="37"/>
                    <a:pt x="183" y="37"/>
                    <a:pt x="183" y="37"/>
                  </a:cubicBezTo>
                  <a:cubicBezTo>
                    <a:pt x="184" y="36"/>
                    <a:pt x="184" y="36"/>
                    <a:pt x="184" y="36"/>
                  </a:cubicBezTo>
                  <a:cubicBezTo>
                    <a:pt x="184" y="37"/>
                    <a:pt x="184" y="37"/>
                    <a:pt x="184" y="37"/>
                  </a:cubicBezTo>
                  <a:cubicBezTo>
                    <a:pt x="185" y="37"/>
                    <a:pt x="185" y="37"/>
                    <a:pt x="185" y="37"/>
                  </a:cubicBezTo>
                  <a:cubicBezTo>
                    <a:pt x="185" y="36"/>
                    <a:pt x="185" y="36"/>
                    <a:pt x="185" y="36"/>
                  </a:cubicBezTo>
                  <a:cubicBezTo>
                    <a:pt x="187" y="36"/>
                    <a:pt x="187" y="36"/>
                    <a:pt x="187" y="36"/>
                  </a:cubicBezTo>
                  <a:cubicBezTo>
                    <a:pt x="187" y="36"/>
                    <a:pt x="187" y="36"/>
                    <a:pt x="187" y="36"/>
                  </a:cubicBezTo>
                  <a:cubicBezTo>
                    <a:pt x="186" y="35"/>
                    <a:pt x="186" y="35"/>
                    <a:pt x="186" y="35"/>
                  </a:cubicBezTo>
                  <a:cubicBezTo>
                    <a:pt x="187" y="34"/>
                    <a:pt x="187" y="34"/>
                    <a:pt x="187" y="34"/>
                  </a:cubicBezTo>
                  <a:cubicBezTo>
                    <a:pt x="189" y="33"/>
                    <a:pt x="189" y="33"/>
                    <a:pt x="189" y="33"/>
                  </a:cubicBezTo>
                  <a:cubicBezTo>
                    <a:pt x="190" y="33"/>
                    <a:pt x="190" y="33"/>
                    <a:pt x="190" y="33"/>
                  </a:cubicBezTo>
                  <a:cubicBezTo>
                    <a:pt x="191" y="34"/>
                    <a:pt x="191" y="34"/>
                    <a:pt x="191" y="34"/>
                  </a:cubicBezTo>
                  <a:cubicBezTo>
                    <a:pt x="192" y="34"/>
                    <a:pt x="192" y="34"/>
                    <a:pt x="192" y="34"/>
                  </a:cubicBezTo>
                  <a:cubicBezTo>
                    <a:pt x="193" y="35"/>
                    <a:pt x="193" y="35"/>
                    <a:pt x="193" y="35"/>
                  </a:cubicBezTo>
                  <a:cubicBezTo>
                    <a:pt x="194" y="35"/>
                    <a:pt x="194" y="35"/>
                    <a:pt x="194" y="35"/>
                  </a:cubicBezTo>
                  <a:cubicBezTo>
                    <a:pt x="195" y="36"/>
                    <a:pt x="195" y="36"/>
                    <a:pt x="195" y="36"/>
                  </a:cubicBezTo>
                  <a:cubicBezTo>
                    <a:pt x="196" y="36"/>
                    <a:pt x="196" y="36"/>
                    <a:pt x="196" y="36"/>
                  </a:cubicBezTo>
                  <a:cubicBezTo>
                    <a:pt x="199" y="37"/>
                    <a:pt x="199" y="37"/>
                    <a:pt x="199" y="37"/>
                  </a:cubicBezTo>
                  <a:cubicBezTo>
                    <a:pt x="200" y="37"/>
                    <a:pt x="200" y="37"/>
                    <a:pt x="200" y="37"/>
                  </a:cubicBezTo>
                  <a:cubicBezTo>
                    <a:pt x="200" y="37"/>
                    <a:pt x="200" y="37"/>
                    <a:pt x="200" y="37"/>
                  </a:cubicBezTo>
                  <a:cubicBezTo>
                    <a:pt x="201" y="37"/>
                    <a:pt x="201" y="37"/>
                    <a:pt x="201" y="37"/>
                  </a:cubicBezTo>
                  <a:cubicBezTo>
                    <a:pt x="202" y="37"/>
                    <a:pt x="202" y="37"/>
                    <a:pt x="202" y="37"/>
                  </a:cubicBezTo>
                  <a:cubicBezTo>
                    <a:pt x="203" y="37"/>
                    <a:pt x="203" y="37"/>
                    <a:pt x="203" y="37"/>
                  </a:cubicBezTo>
                  <a:cubicBezTo>
                    <a:pt x="203" y="38"/>
                    <a:pt x="203" y="38"/>
                    <a:pt x="203" y="38"/>
                  </a:cubicBezTo>
                  <a:cubicBezTo>
                    <a:pt x="203" y="38"/>
                    <a:pt x="203" y="38"/>
                    <a:pt x="203" y="38"/>
                  </a:cubicBezTo>
                  <a:cubicBezTo>
                    <a:pt x="203" y="38"/>
                    <a:pt x="203" y="38"/>
                    <a:pt x="203" y="38"/>
                  </a:cubicBezTo>
                  <a:cubicBezTo>
                    <a:pt x="204" y="38"/>
                    <a:pt x="204" y="38"/>
                    <a:pt x="204" y="38"/>
                  </a:cubicBezTo>
                  <a:cubicBezTo>
                    <a:pt x="204" y="38"/>
                    <a:pt x="204" y="38"/>
                    <a:pt x="204" y="38"/>
                  </a:cubicBezTo>
                  <a:close/>
                  <a:moveTo>
                    <a:pt x="151" y="27"/>
                  </a:moveTo>
                  <a:cubicBezTo>
                    <a:pt x="153" y="28"/>
                    <a:pt x="153" y="28"/>
                    <a:pt x="153" y="28"/>
                  </a:cubicBezTo>
                  <a:cubicBezTo>
                    <a:pt x="153" y="28"/>
                    <a:pt x="153" y="28"/>
                    <a:pt x="153" y="28"/>
                  </a:cubicBezTo>
                  <a:cubicBezTo>
                    <a:pt x="152" y="28"/>
                    <a:pt x="152" y="28"/>
                    <a:pt x="152" y="28"/>
                  </a:cubicBezTo>
                  <a:cubicBezTo>
                    <a:pt x="151" y="27"/>
                    <a:pt x="151" y="27"/>
                    <a:pt x="151" y="27"/>
                  </a:cubicBezTo>
                  <a:close/>
                  <a:moveTo>
                    <a:pt x="160" y="29"/>
                  </a:moveTo>
                  <a:cubicBezTo>
                    <a:pt x="161" y="29"/>
                    <a:pt x="161" y="29"/>
                    <a:pt x="161" y="29"/>
                  </a:cubicBezTo>
                  <a:cubicBezTo>
                    <a:pt x="161" y="29"/>
                    <a:pt x="161" y="29"/>
                    <a:pt x="161" y="29"/>
                  </a:cubicBezTo>
                  <a:cubicBezTo>
                    <a:pt x="161" y="28"/>
                    <a:pt x="161" y="28"/>
                    <a:pt x="161" y="28"/>
                  </a:cubicBezTo>
                  <a:cubicBezTo>
                    <a:pt x="160" y="28"/>
                    <a:pt x="160" y="28"/>
                    <a:pt x="160" y="28"/>
                  </a:cubicBezTo>
                  <a:cubicBezTo>
                    <a:pt x="159" y="28"/>
                    <a:pt x="159" y="28"/>
                    <a:pt x="159" y="28"/>
                  </a:cubicBezTo>
                  <a:cubicBezTo>
                    <a:pt x="158" y="28"/>
                    <a:pt x="158" y="28"/>
                    <a:pt x="158" y="28"/>
                  </a:cubicBezTo>
                  <a:cubicBezTo>
                    <a:pt x="157" y="28"/>
                    <a:pt x="157" y="28"/>
                    <a:pt x="157" y="28"/>
                  </a:cubicBezTo>
                  <a:cubicBezTo>
                    <a:pt x="157" y="28"/>
                    <a:pt x="157" y="28"/>
                    <a:pt x="157" y="28"/>
                  </a:cubicBezTo>
                  <a:cubicBezTo>
                    <a:pt x="157" y="28"/>
                    <a:pt x="157" y="28"/>
                    <a:pt x="157" y="28"/>
                  </a:cubicBezTo>
                  <a:cubicBezTo>
                    <a:pt x="156" y="29"/>
                    <a:pt x="156" y="29"/>
                    <a:pt x="156" y="29"/>
                  </a:cubicBezTo>
                  <a:cubicBezTo>
                    <a:pt x="158" y="29"/>
                    <a:pt x="158" y="29"/>
                    <a:pt x="158" y="29"/>
                  </a:cubicBezTo>
                  <a:cubicBezTo>
                    <a:pt x="158" y="29"/>
                    <a:pt x="158" y="29"/>
                    <a:pt x="158" y="29"/>
                  </a:cubicBezTo>
                  <a:cubicBezTo>
                    <a:pt x="159" y="29"/>
                    <a:pt x="159" y="29"/>
                    <a:pt x="159" y="29"/>
                  </a:cubicBezTo>
                  <a:cubicBezTo>
                    <a:pt x="159" y="29"/>
                    <a:pt x="159" y="29"/>
                    <a:pt x="159" y="29"/>
                  </a:cubicBezTo>
                  <a:cubicBezTo>
                    <a:pt x="158" y="28"/>
                    <a:pt x="158" y="28"/>
                    <a:pt x="158" y="28"/>
                  </a:cubicBezTo>
                  <a:cubicBezTo>
                    <a:pt x="158" y="28"/>
                    <a:pt x="158" y="28"/>
                    <a:pt x="158" y="28"/>
                  </a:cubicBezTo>
                  <a:cubicBezTo>
                    <a:pt x="159" y="28"/>
                    <a:pt x="159" y="28"/>
                    <a:pt x="159" y="28"/>
                  </a:cubicBezTo>
                  <a:cubicBezTo>
                    <a:pt x="160" y="29"/>
                    <a:pt x="160" y="29"/>
                    <a:pt x="160" y="29"/>
                  </a:cubicBezTo>
                  <a:close/>
                  <a:moveTo>
                    <a:pt x="159" y="31"/>
                  </a:moveTo>
                  <a:cubicBezTo>
                    <a:pt x="158" y="31"/>
                    <a:pt x="158" y="31"/>
                    <a:pt x="158" y="31"/>
                  </a:cubicBezTo>
                  <a:cubicBezTo>
                    <a:pt x="157" y="31"/>
                    <a:pt x="157" y="31"/>
                    <a:pt x="157" y="31"/>
                  </a:cubicBezTo>
                  <a:cubicBezTo>
                    <a:pt x="157" y="31"/>
                    <a:pt x="157" y="31"/>
                    <a:pt x="157" y="31"/>
                  </a:cubicBezTo>
                  <a:cubicBezTo>
                    <a:pt x="159" y="31"/>
                    <a:pt x="159" y="31"/>
                    <a:pt x="159" y="31"/>
                  </a:cubicBezTo>
                  <a:close/>
                  <a:moveTo>
                    <a:pt x="159" y="31"/>
                  </a:moveTo>
                  <a:cubicBezTo>
                    <a:pt x="159" y="31"/>
                    <a:pt x="159" y="31"/>
                    <a:pt x="159" y="31"/>
                  </a:cubicBezTo>
                  <a:cubicBezTo>
                    <a:pt x="158" y="31"/>
                    <a:pt x="158" y="31"/>
                    <a:pt x="158" y="31"/>
                  </a:cubicBezTo>
                  <a:cubicBezTo>
                    <a:pt x="159" y="31"/>
                    <a:pt x="159" y="31"/>
                    <a:pt x="159" y="31"/>
                  </a:cubicBezTo>
                  <a:close/>
                  <a:moveTo>
                    <a:pt x="159" y="31"/>
                  </a:moveTo>
                  <a:cubicBezTo>
                    <a:pt x="158" y="32"/>
                    <a:pt x="158" y="32"/>
                    <a:pt x="158" y="32"/>
                  </a:cubicBezTo>
                  <a:cubicBezTo>
                    <a:pt x="158" y="33"/>
                    <a:pt x="158" y="33"/>
                    <a:pt x="158" y="33"/>
                  </a:cubicBezTo>
                  <a:cubicBezTo>
                    <a:pt x="159" y="33"/>
                    <a:pt x="159" y="33"/>
                    <a:pt x="159" y="33"/>
                  </a:cubicBezTo>
                  <a:cubicBezTo>
                    <a:pt x="159" y="33"/>
                    <a:pt x="159" y="33"/>
                    <a:pt x="159" y="33"/>
                  </a:cubicBezTo>
                  <a:cubicBezTo>
                    <a:pt x="160" y="31"/>
                    <a:pt x="160" y="31"/>
                    <a:pt x="160" y="31"/>
                  </a:cubicBezTo>
                  <a:cubicBezTo>
                    <a:pt x="159" y="31"/>
                    <a:pt x="159" y="31"/>
                    <a:pt x="159" y="31"/>
                  </a:cubicBezTo>
                  <a:close/>
                  <a:moveTo>
                    <a:pt x="134" y="12"/>
                  </a:moveTo>
                  <a:cubicBezTo>
                    <a:pt x="135" y="12"/>
                    <a:pt x="135" y="12"/>
                    <a:pt x="135" y="12"/>
                  </a:cubicBezTo>
                  <a:cubicBezTo>
                    <a:pt x="135" y="13"/>
                    <a:pt x="135" y="13"/>
                    <a:pt x="135" y="13"/>
                  </a:cubicBezTo>
                  <a:cubicBezTo>
                    <a:pt x="135" y="14"/>
                    <a:pt x="135" y="14"/>
                    <a:pt x="135" y="14"/>
                  </a:cubicBezTo>
                  <a:cubicBezTo>
                    <a:pt x="134" y="13"/>
                    <a:pt x="134" y="13"/>
                    <a:pt x="134" y="13"/>
                  </a:cubicBezTo>
                  <a:cubicBezTo>
                    <a:pt x="134" y="12"/>
                    <a:pt x="134" y="12"/>
                    <a:pt x="134" y="12"/>
                  </a:cubicBezTo>
                  <a:cubicBezTo>
                    <a:pt x="134" y="12"/>
                    <a:pt x="134" y="12"/>
                    <a:pt x="134" y="12"/>
                  </a:cubicBezTo>
                  <a:close/>
                  <a:moveTo>
                    <a:pt x="140" y="9"/>
                  </a:moveTo>
                  <a:cubicBezTo>
                    <a:pt x="140" y="10"/>
                    <a:pt x="140" y="10"/>
                    <a:pt x="140" y="10"/>
                  </a:cubicBezTo>
                  <a:cubicBezTo>
                    <a:pt x="140" y="10"/>
                    <a:pt x="140" y="10"/>
                    <a:pt x="140" y="10"/>
                  </a:cubicBezTo>
                  <a:cubicBezTo>
                    <a:pt x="141" y="10"/>
                    <a:pt x="141" y="10"/>
                    <a:pt x="141" y="10"/>
                  </a:cubicBezTo>
                  <a:cubicBezTo>
                    <a:pt x="141" y="10"/>
                    <a:pt x="141" y="10"/>
                    <a:pt x="141" y="10"/>
                  </a:cubicBezTo>
                  <a:cubicBezTo>
                    <a:pt x="141" y="9"/>
                    <a:pt x="141" y="9"/>
                    <a:pt x="141" y="9"/>
                  </a:cubicBezTo>
                  <a:cubicBezTo>
                    <a:pt x="140" y="8"/>
                    <a:pt x="140" y="8"/>
                    <a:pt x="140" y="8"/>
                  </a:cubicBezTo>
                  <a:cubicBezTo>
                    <a:pt x="140" y="9"/>
                    <a:pt x="140" y="9"/>
                    <a:pt x="140" y="9"/>
                  </a:cubicBezTo>
                  <a:close/>
                  <a:moveTo>
                    <a:pt x="140" y="11"/>
                  </a:moveTo>
                  <a:cubicBezTo>
                    <a:pt x="140" y="11"/>
                    <a:pt x="140" y="11"/>
                    <a:pt x="140" y="11"/>
                  </a:cubicBezTo>
                  <a:cubicBezTo>
                    <a:pt x="140" y="11"/>
                    <a:pt x="140" y="11"/>
                    <a:pt x="140" y="11"/>
                  </a:cubicBezTo>
                  <a:cubicBezTo>
                    <a:pt x="140" y="11"/>
                    <a:pt x="140" y="11"/>
                    <a:pt x="140" y="11"/>
                  </a:cubicBezTo>
                  <a:cubicBezTo>
                    <a:pt x="140" y="11"/>
                    <a:pt x="140" y="11"/>
                    <a:pt x="140" y="11"/>
                  </a:cubicBezTo>
                  <a:close/>
                  <a:moveTo>
                    <a:pt x="147" y="18"/>
                  </a:moveTo>
                  <a:cubicBezTo>
                    <a:pt x="147" y="19"/>
                    <a:pt x="147" y="19"/>
                    <a:pt x="147" y="19"/>
                  </a:cubicBezTo>
                  <a:cubicBezTo>
                    <a:pt x="148" y="19"/>
                    <a:pt x="148" y="19"/>
                    <a:pt x="148" y="19"/>
                  </a:cubicBezTo>
                  <a:cubicBezTo>
                    <a:pt x="148" y="19"/>
                    <a:pt x="148" y="19"/>
                    <a:pt x="148" y="19"/>
                  </a:cubicBezTo>
                  <a:cubicBezTo>
                    <a:pt x="149" y="18"/>
                    <a:pt x="149" y="18"/>
                    <a:pt x="149" y="18"/>
                  </a:cubicBezTo>
                  <a:cubicBezTo>
                    <a:pt x="149" y="18"/>
                    <a:pt x="149" y="18"/>
                    <a:pt x="149" y="18"/>
                  </a:cubicBezTo>
                  <a:cubicBezTo>
                    <a:pt x="148" y="17"/>
                    <a:pt x="148" y="17"/>
                    <a:pt x="148" y="17"/>
                  </a:cubicBezTo>
                  <a:cubicBezTo>
                    <a:pt x="147" y="18"/>
                    <a:pt x="147" y="18"/>
                    <a:pt x="147" y="18"/>
                  </a:cubicBezTo>
                  <a:cubicBezTo>
                    <a:pt x="147" y="18"/>
                    <a:pt x="147" y="18"/>
                    <a:pt x="147" y="18"/>
                  </a:cubicBezTo>
                  <a:close/>
                  <a:moveTo>
                    <a:pt x="146" y="29"/>
                  </a:moveTo>
                  <a:cubicBezTo>
                    <a:pt x="146" y="30"/>
                    <a:pt x="146" y="30"/>
                    <a:pt x="146" y="30"/>
                  </a:cubicBezTo>
                  <a:cubicBezTo>
                    <a:pt x="147" y="31"/>
                    <a:pt x="147" y="31"/>
                    <a:pt x="147" y="31"/>
                  </a:cubicBezTo>
                  <a:cubicBezTo>
                    <a:pt x="148" y="31"/>
                    <a:pt x="148" y="31"/>
                    <a:pt x="148" y="31"/>
                  </a:cubicBezTo>
                  <a:cubicBezTo>
                    <a:pt x="147" y="31"/>
                    <a:pt x="147" y="31"/>
                    <a:pt x="147" y="31"/>
                  </a:cubicBezTo>
                  <a:cubicBezTo>
                    <a:pt x="147" y="32"/>
                    <a:pt x="147" y="32"/>
                    <a:pt x="147" y="32"/>
                  </a:cubicBezTo>
                  <a:cubicBezTo>
                    <a:pt x="147" y="31"/>
                    <a:pt x="147" y="31"/>
                    <a:pt x="147" y="31"/>
                  </a:cubicBezTo>
                  <a:cubicBezTo>
                    <a:pt x="146" y="31"/>
                    <a:pt x="146" y="31"/>
                    <a:pt x="146" y="31"/>
                  </a:cubicBezTo>
                  <a:cubicBezTo>
                    <a:pt x="146" y="30"/>
                    <a:pt x="146" y="30"/>
                    <a:pt x="146" y="30"/>
                  </a:cubicBezTo>
                  <a:cubicBezTo>
                    <a:pt x="145" y="29"/>
                    <a:pt x="145" y="29"/>
                    <a:pt x="145" y="29"/>
                  </a:cubicBezTo>
                  <a:cubicBezTo>
                    <a:pt x="144" y="28"/>
                    <a:pt x="144" y="28"/>
                    <a:pt x="144" y="28"/>
                  </a:cubicBezTo>
                  <a:cubicBezTo>
                    <a:pt x="145" y="27"/>
                    <a:pt x="145" y="27"/>
                    <a:pt x="145" y="27"/>
                  </a:cubicBezTo>
                  <a:cubicBezTo>
                    <a:pt x="144" y="27"/>
                    <a:pt x="144" y="27"/>
                    <a:pt x="144" y="27"/>
                  </a:cubicBezTo>
                  <a:cubicBezTo>
                    <a:pt x="144" y="26"/>
                    <a:pt x="144" y="26"/>
                    <a:pt x="144" y="26"/>
                  </a:cubicBezTo>
                  <a:cubicBezTo>
                    <a:pt x="144" y="26"/>
                    <a:pt x="144" y="26"/>
                    <a:pt x="144" y="26"/>
                  </a:cubicBezTo>
                  <a:cubicBezTo>
                    <a:pt x="144" y="25"/>
                    <a:pt x="144" y="25"/>
                    <a:pt x="144" y="25"/>
                  </a:cubicBezTo>
                  <a:cubicBezTo>
                    <a:pt x="144" y="24"/>
                    <a:pt x="144" y="24"/>
                    <a:pt x="144" y="24"/>
                  </a:cubicBezTo>
                  <a:cubicBezTo>
                    <a:pt x="144" y="24"/>
                    <a:pt x="144" y="24"/>
                    <a:pt x="144" y="24"/>
                  </a:cubicBezTo>
                  <a:cubicBezTo>
                    <a:pt x="143" y="23"/>
                    <a:pt x="143" y="23"/>
                    <a:pt x="143" y="23"/>
                  </a:cubicBezTo>
                  <a:cubicBezTo>
                    <a:pt x="143" y="22"/>
                    <a:pt x="143" y="22"/>
                    <a:pt x="143" y="22"/>
                  </a:cubicBezTo>
                  <a:cubicBezTo>
                    <a:pt x="144" y="22"/>
                    <a:pt x="144" y="22"/>
                    <a:pt x="144" y="22"/>
                  </a:cubicBezTo>
                  <a:cubicBezTo>
                    <a:pt x="144" y="21"/>
                    <a:pt x="144" y="21"/>
                    <a:pt x="144" y="21"/>
                  </a:cubicBezTo>
                  <a:cubicBezTo>
                    <a:pt x="144" y="20"/>
                    <a:pt x="144" y="20"/>
                    <a:pt x="144" y="20"/>
                  </a:cubicBezTo>
                  <a:cubicBezTo>
                    <a:pt x="146" y="18"/>
                    <a:pt x="146" y="18"/>
                    <a:pt x="146" y="18"/>
                  </a:cubicBezTo>
                  <a:cubicBezTo>
                    <a:pt x="146" y="18"/>
                    <a:pt x="146" y="18"/>
                    <a:pt x="146" y="18"/>
                  </a:cubicBezTo>
                  <a:cubicBezTo>
                    <a:pt x="146" y="19"/>
                    <a:pt x="146" y="19"/>
                    <a:pt x="146" y="19"/>
                  </a:cubicBezTo>
                  <a:cubicBezTo>
                    <a:pt x="145" y="20"/>
                    <a:pt x="145" y="20"/>
                    <a:pt x="145" y="20"/>
                  </a:cubicBezTo>
                  <a:cubicBezTo>
                    <a:pt x="145" y="20"/>
                    <a:pt x="145" y="20"/>
                    <a:pt x="145" y="20"/>
                  </a:cubicBezTo>
                  <a:cubicBezTo>
                    <a:pt x="146" y="20"/>
                    <a:pt x="146" y="20"/>
                    <a:pt x="146" y="20"/>
                  </a:cubicBezTo>
                  <a:cubicBezTo>
                    <a:pt x="146" y="21"/>
                    <a:pt x="146" y="21"/>
                    <a:pt x="146" y="21"/>
                  </a:cubicBezTo>
                  <a:cubicBezTo>
                    <a:pt x="146" y="22"/>
                    <a:pt x="146" y="22"/>
                    <a:pt x="146" y="22"/>
                  </a:cubicBezTo>
                  <a:cubicBezTo>
                    <a:pt x="145" y="23"/>
                    <a:pt x="145" y="23"/>
                    <a:pt x="145" y="23"/>
                  </a:cubicBezTo>
                  <a:cubicBezTo>
                    <a:pt x="144" y="23"/>
                    <a:pt x="144" y="23"/>
                    <a:pt x="144" y="23"/>
                  </a:cubicBezTo>
                  <a:cubicBezTo>
                    <a:pt x="145" y="24"/>
                    <a:pt x="145" y="24"/>
                    <a:pt x="145" y="24"/>
                  </a:cubicBezTo>
                  <a:cubicBezTo>
                    <a:pt x="145" y="24"/>
                    <a:pt x="145" y="24"/>
                    <a:pt x="145" y="24"/>
                  </a:cubicBezTo>
                  <a:cubicBezTo>
                    <a:pt x="146" y="23"/>
                    <a:pt x="146" y="23"/>
                    <a:pt x="146" y="23"/>
                  </a:cubicBezTo>
                  <a:cubicBezTo>
                    <a:pt x="146" y="23"/>
                    <a:pt x="146" y="23"/>
                    <a:pt x="146" y="23"/>
                  </a:cubicBezTo>
                  <a:cubicBezTo>
                    <a:pt x="147" y="22"/>
                    <a:pt x="147" y="22"/>
                    <a:pt x="147" y="22"/>
                  </a:cubicBezTo>
                  <a:cubicBezTo>
                    <a:pt x="146" y="22"/>
                    <a:pt x="146" y="22"/>
                    <a:pt x="146" y="22"/>
                  </a:cubicBezTo>
                  <a:cubicBezTo>
                    <a:pt x="146" y="22"/>
                    <a:pt x="146" y="22"/>
                    <a:pt x="146" y="22"/>
                  </a:cubicBezTo>
                  <a:cubicBezTo>
                    <a:pt x="148" y="21"/>
                    <a:pt x="148" y="21"/>
                    <a:pt x="148" y="21"/>
                  </a:cubicBezTo>
                  <a:cubicBezTo>
                    <a:pt x="149" y="21"/>
                    <a:pt x="149" y="21"/>
                    <a:pt x="149" y="21"/>
                  </a:cubicBezTo>
                  <a:cubicBezTo>
                    <a:pt x="150" y="21"/>
                    <a:pt x="150" y="21"/>
                    <a:pt x="150" y="21"/>
                  </a:cubicBezTo>
                  <a:cubicBezTo>
                    <a:pt x="150" y="22"/>
                    <a:pt x="150" y="22"/>
                    <a:pt x="150" y="22"/>
                  </a:cubicBezTo>
                  <a:cubicBezTo>
                    <a:pt x="149" y="23"/>
                    <a:pt x="149" y="23"/>
                    <a:pt x="149" y="23"/>
                  </a:cubicBezTo>
                  <a:cubicBezTo>
                    <a:pt x="147" y="24"/>
                    <a:pt x="147" y="24"/>
                    <a:pt x="147" y="24"/>
                  </a:cubicBezTo>
                  <a:cubicBezTo>
                    <a:pt x="147" y="24"/>
                    <a:pt x="147" y="24"/>
                    <a:pt x="147" y="24"/>
                  </a:cubicBezTo>
                  <a:cubicBezTo>
                    <a:pt x="147" y="25"/>
                    <a:pt x="147" y="25"/>
                    <a:pt x="147" y="25"/>
                  </a:cubicBezTo>
                  <a:cubicBezTo>
                    <a:pt x="148" y="25"/>
                    <a:pt x="148" y="25"/>
                    <a:pt x="148" y="25"/>
                  </a:cubicBezTo>
                  <a:cubicBezTo>
                    <a:pt x="149" y="26"/>
                    <a:pt x="149" y="26"/>
                    <a:pt x="149" y="26"/>
                  </a:cubicBezTo>
                  <a:cubicBezTo>
                    <a:pt x="149" y="26"/>
                    <a:pt x="149" y="26"/>
                    <a:pt x="149" y="26"/>
                  </a:cubicBezTo>
                  <a:cubicBezTo>
                    <a:pt x="150" y="26"/>
                    <a:pt x="150" y="26"/>
                    <a:pt x="150" y="26"/>
                  </a:cubicBezTo>
                  <a:cubicBezTo>
                    <a:pt x="149" y="27"/>
                    <a:pt x="149" y="27"/>
                    <a:pt x="149" y="27"/>
                  </a:cubicBezTo>
                  <a:cubicBezTo>
                    <a:pt x="148" y="26"/>
                    <a:pt x="148" y="26"/>
                    <a:pt x="148" y="26"/>
                  </a:cubicBezTo>
                  <a:cubicBezTo>
                    <a:pt x="147" y="26"/>
                    <a:pt x="147" y="26"/>
                    <a:pt x="147" y="26"/>
                  </a:cubicBezTo>
                  <a:cubicBezTo>
                    <a:pt x="146" y="26"/>
                    <a:pt x="146" y="26"/>
                    <a:pt x="146" y="26"/>
                  </a:cubicBezTo>
                  <a:cubicBezTo>
                    <a:pt x="145" y="26"/>
                    <a:pt x="145" y="26"/>
                    <a:pt x="145" y="26"/>
                  </a:cubicBezTo>
                  <a:cubicBezTo>
                    <a:pt x="145" y="27"/>
                    <a:pt x="145" y="27"/>
                    <a:pt x="145" y="27"/>
                  </a:cubicBezTo>
                  <a:cubicBezTo>
                    <a:pt x="146" y="29"/>
                    <a:pt x="146" y="29"/>
                    <a:pt x="146" y="29"/>
                  </a:cubicBezTo>
                  <a:close/>
                  <a:moveTo>
                    <a:pt x="142" y="31"/>
                  </a:moveTo>
                  <a:cubicBezTo>
                    <a:pt x="143" y="31"/>
                    <a:pt x="143" y="31"/>
                    <a:pt x="143" y="31"/>
                  </a:cubicBezTo>
                  <a:cubicBezTo>
                    <a:pt x="142" y="31"/>
                    <a:pt x="142" y="31"/>
                    <a:pt x="142" y="31"/>
                  </a:cubicBezTo>
                  <a:cubicBezTo>
                    <a:pt x="142" y="30"/>
                    <a:pt x="142" y="30"/>
                    <a:pt x="142" y="30"/>
                  </a:cubicBezTo>
                  <a:cubicBezTo>
                    <a:pt x="142" y="31"/>
                    <a:pt x="142" y="31"/>
                    <a:pt x="142" y="31"/>
                  </a:cubicBezTo>
                  <a:close/>
                  <a:moveTo>
                    <a:pt x="142" y="29"/>
                  </a:moveTo>
                  <a:cubicBezTo>
                    <a:pt x="142" y="29"/>
                    <a:pt x="142" y="29"/>
                    <a:pt x="142" y="29"/>
                  </a:cubicBezTo>
                  <a:cubicBezTo>
                    <a:pt x="142" y="30"/>
                    <a:pt x="142" y="30"/>
                    <a:pt x="142" y="30"/>
                  </a:cubicBezTo>
                  <a:cubicBezTo>
                    <a:pt x="142" y="30"/>
                    <a:pt x="142" y="30"/>
                    <a:pt x="142" y="30"/>
                  </a:cubicBezTo>
                  <a:cubicBezTo>
                    <a:pt x="142" y="29"/>
                    <a:pt x="142" y="29"/>
                    <a:pt x="142" y="29"/>
                  </a:cubicBezTo>
                  <a:cubicBezTo>
                    <a:pt x="142" y="29"/>
                    <a:pt x="142" y="29"/>
                    <a:pt x="142" y="29"/>
                  </a:cubicBezTo>
                  <a:close/>
                  <a:moveTo>
                    <a:pt x="143" y="29"/>
                  </a:moveTo>
                  <a:cubicBezTo>
                    <a:pt x="143" y="30"/>
                    <a:pt x="143" y="30"/>
                    <a:pt x="143" y="30"/>
                  </a:cubicBezTo>
                  <a:cubicBezTo>
                    <a:pt x="143" y="30"/>
                    <a:pt x="143" y="30"/>
                    <a:pt x="143" y="30"/>
                  </a:cubicBezTo>
                  <a:cubicBezTo>
                    <a:pt x="143" y="31"/>
                    <a:pt x="143" y="31"/>
                    <a:pt x="143" y="31"/>
                  </a:cubicBezTo>
                  <a:cubicBezTo>
                    <a:pt x="144" y="31"/>
                    <a:pt x="144" y="31"/>
                    <a:pt x="144" y="31"/>
                  </a:cubicBezTo>
                  <a:cubicBezTo>
                    <a:pt x="145" y="31"/>
                    <a:pt x="145" y="31"/>
                    <a:pt x="145" y="31"/>
                  </a:cubicBezTo>
                  <a:cubicBezTo>
                    <a:pt x="145" y="31"/>
                    <a:pt x="145" y="31"/>
                    <a:pt x="145" y="31"/>
                  </a:cubicBezTo>
                  <a:cubicBezTo>
                    <a:pt x="145" y="30"/>
                    <a:pt x="145" y="30"/>
                    <a:pt x="145" y="30"/>
                  </a:cubicBezTo>
                  <a:cubicBezTo>
                    <a:pt x="144" y="30"/>
                    <a:pt x="144" y="30"/>
                    <a:pt x="144" y="30"/>
                  </a:cubicBezTo>
                  <a:cubicBezTo>
                    <a:pt x="144" y="30"/>
                    <a:pt x="144" y="30"/>
                    <a:pt x="144" y="30"/>
                  </a:cubicBezTo>
                  <a:cubicBezTo>
                    <a:pt x="144" y="29"/>
                    <a:pt x="144" y="29"/>
                    <a:pt x="144" y="29"/>
                  </a:cubicBezTo>
                  <a:cubicBezTo>
                    <a:pt x="143" y="29"/>
                    <a:pt x="143" y="29"/>
                    <a:pt x="143" y="29"/>
                  </a:cubicBezTo>
                  <a:close/>
                  <a:moveTo>
                    <a:pt x="143" y="34"/>
                  </a:moveTo>
                  <a:cubicBezTo>
                    <a:pt x="144" y="33"/>
                    <a:pt x="144" y="33"/>
                    <a:pt x="144" y="33"/>
                  </a:cubicBezTo>
                  <a:cubicBezTo>
                    <a:pt x="145" y="33"/>
                    <a:pt x="145" y="33"/>
                    <a:pt x="145" y="33"/>
                  </a:cubicBezTo>
                  <a:cubicBezTo>
                    <a:pt x="146" y="34"/>
                    <a:pt x="146" y="34"/>
                    <a:pt x="146" y="34"/>
                  </a:cubicBezTo>
                  <a:cubicBezTo>
                    <a:pt x="146" y="35"/>
                    <a:pt x="146" y="35"/>
                    <a:pt x="146" y="35"/>
                  </a:cubicBezTo>
                  <a:cubicBezTo>
                    <a:pt x="146" y="35"/>
                    <a:pt x="146" y="35"/>
                    <a:pt x="146" y="35"/>
                  </a:cubicBezTo>
                  <a:cubicBezTo>
                    <a:pt x="145" y="35"/>
                    <a:pt x="145" y="35"/>
                    <a:pt x="145" y="35"/>
                  </a:cubicBezTo>
                  <a:cubicBezTo>
                    <a:pt x="144" y="35"/>
                    <a:pt x="144" y="35"/>
                    <a:pt x="144" y="35"/>
                  </a:cubicBezTo>
                  <a:cubicBezTo>
                    <a:pt x="143" y="35"/>
                    <a:pt x="143" y="35"/>
                    <a:pt x="143" y="35"/>
                  </a:cubicBezTo>
                  <a:cubicBezTo>
                    <a:pt x="143" y="34"/>
                    <a:pt x="143" y="34"/>
                    <a:pt x="143" y="34"/>
                  </a:cubicBezTo>
                  <a:close/>
                  <a:moveTo>
                    <a:pt x="156" y="34"/>
                  </a:moveTo>
                  <a:cubicBezTo>
                    <a:pt x="154" y="35"/>
                    <a:pt x="154" y="35"/>
                    <a:pt x="154" y="35"/>
                  </a:cubicBezTo>
                  <a:cubicBezTo>
                    <a:pt x="154" y="35"/>
                    <a:pt x="154" y="35"/>
                    <a:pt x="154" y="35"/>
                  </a:cubicBezTo>
                  <a:cubicBezTo>
                    <a:pt x="154" y="35"/>
                    <a:pt x="154" y="35"/>
                    <a:pt x="154" y="35"/>
                  </a:cubicBezTo>
                  <a:cubicBezTo>
                    <a:pt x="155" y="36"/>
                    <a:pt x="155" y="36"/>
                    <a:pt x="155" y="36"/>
                  </a:cubicBezTo>
                  <a:cubicBezTo>
                    <a:pt x="157" y="36"/>
                    <a:pt x="157" y="36"/>
                    <a:pt x="157" y="36"/>
                  </a:cubicBezTo>
                  <a:cubicBezTo>
                    <a:pt x="156" y="35"/>
                    <a:pt x="156" y="35"/>
                    <a:pt x="156" y="35"/>
                  </a:cubicBezTo>
                  <a:cubicBezTo>
                    <a:pt x="156" y="35"/>
                    <a:pt x="156" y="35"/>
                    <a:pt x="156" y="35"/>
                  </a:cubicBezTo>
                  <a:cubicBezTo>
                    <a:pt x="156" y="34"/>
                    <a:pt x="156" y="34"/>
                    <a:pt x="156" y="34"/>
                  </a:cubicBezTo>
                  <a:close/>
                  <a:moveTo>
                    <a:pt x="148" y="42"/>
                  </a:moveTo>
                  <a:cubicBezTo>
                    <a:pt x="149" y="42"/>
                    <a:pt x="149" y="42"/>
                    <a:pt x="149" y="42"/>
                  </a:cubicBezTo>
                  <a:cubicBezTo>
                    <a:pt x="149" y="42"/>
                    <a:pt x="149" y="42"/>
                    <a:pt x="149" y="42"/>
                  </a:cubicBezTo>
                  <a:cubicBezTo>
                    <a:pt x="148" y="43"/>
                    <a:pt x="148" y="43"/>
                    <a:pt x="148" y="43"/>
                  </a:cubicBezTo>
                  <a:cubicBezTo>
                    <a:pt x="148" y="42"/>
                    <a:pt x="148" y="42"/>
                    <a:pt x="148" y="42"/>
                  </a:cubicBezTo>
                  <a:close/>
                  <a:moveTo>
                    <a:pt x="147" y="42"/>
                  </a:moveTo>
                  <a:cubicBezTo>
                    <a:pt x="148" y="42"/>
                    <a:pt x="148" y="42"/>
                    <a:pt x="148" y="42"/>
                  </a:cubicBezTo>
                  <a:cubicBezTo>
                    <a:pt x="148" y="43"/>
                    <a:pt x="148" y="43"/>
                    <a:pt x="148" y="43"/>
                  </a:cubicBezTo>
                  <a:cubicBezTo>
                    <a:pt x="147" y="43"/>
                    <a:pt x="147" y="43"/>
                    <a:pt x="147" y="43"/>
                  </a:cubicBezTo>
                  <a:cubicBezTo>
                    <a:pt x="147" y="42"/>
                    <a:pt x="147" y="42"/>
                    <a:pt x="147" y="42"/>
                  </a:cubicBezTo>
                  <a:close/>
                  <a:moveTo>
                    <a:pt x="145" y="43"/>
                  </a:moveTo>
                  <a:cubicBezTo>
                    <a:pt x="146" y="42"/>
                    <a:pt x="146" y="42"/>
                    <a:pt x="146" y="42"/>
                  </a:cubicBezTo>
                  <a:cubicBezTo>
                    <a:pt x="146" y="42"/>
                    <a:pt x="146" y="42"/>
                    <a:pt x="146" y="42"/>
                  </a:cubicBezTo>
                  <a:cubicBezTo>
                    <a:pt x="147" y="42"/>
                    <a:pt x="147" y="42"/>
                    <a:pt x="147" y="42"/>
                  </a:cubicBezTo>
                  <a:cubicBezTo>
                    <a:pt x="146" y="43"/>
                    <a:pt x="146" y="43"/>
                    <a:pt x="146" y="43"/>
                  </a:cubicBezTo>
                  <a:cubicBezTo>
                    <a:pt x="146" y="43"/>
                    <a:pt x="146" y="43"/>
                    <a:pt x="146" y="43"/>
                  </a:cubicBezTo>
                  <a:cubicBezTo>
                    <a:pt x="146" y="43"/>
                    <a:pt x="146" y="43"/>
                    <a:pt x="146" y="43"/>
                  </a:cubicBezTo>
                  <a:cubicBezTo>
                    <a:pt x="145" y="43"/>
                    <a:pt x="145" y="43"/>
                    <a:pt x="145" y="43"/>
                  </a:cubicBezTo>
                  <a:close/>
                  <a:moveTo>
                    <a:pt x="145" y="40"/>
                  </a:moveTo>
                  <a:cubicBezTo>
                    <a:pt x="144" y="41"/>
                    <a:pt x="144" y="41"/>
                    <a:pt x="144" y="41"/>
                  </a:cubicBezTo>
                  <a:cubicBezTo>
                    <a:pt x="145" y="41"/>
                    <a:pt x="145" y="41"/>
                    <a:pt x="145" y="41"/>
                  </a:cubicBezTo>
                  <a:cubicBezTo>
                    <a:pt x="145" y="40"/>
                    <a:pt x="145" y="40"/>
                    <a:pt x="145" y="40"/>
                  </a:cubicBezTo>
                  <a:close/>
                  <a:moveTo>
                    <a:pt x="146" y="39"/>
                  </a:moveTo>
                  <a:cubicBezTo>
                    <a:pt x="145" y="40"/>
                    <a:pt x="145" y="40"/>
                    <a:pt x="145" y="40"/>
                  </a:cubicBezTo>
                  <a:cubicBezTo>
                    <a:pt x="145" y="40"/>
                    <a:pt x="145" y="40"/>
                    <a:pt x="145" y="40"/>
                  </a:cubicBezTo>
                  <a:cubicBezTo>
                    <a:pt x="146" y="40"/>
                    <a:pt x="146" y="40"/>
                    <a:pt x="146" y="40"/>
                  </a:cubicBezTo>
                  <a:cubicBezTo>
                    <a:pt x="146" y="39"/>
                    <a:pt x="146" y="39"/>
                    <a:pt x="146" y="39"/>
                  </a:cubicBezTo>
                  <a:close/>
                  <a:moveTo>
                    <a:pt x="146" y="42"/>
                  </a:moveTo>
                  <a:cubicBezTo>
                    <a:pt x="147" y="41"/>
                    <a:pt x="147" y="41"/>
                    <a:pt x="147" y="41"/>
                  </a:cubicBezTo>
                  <a:cubicBezTo>
                    <a:pt x="147" y="41"/>
                    <a:pt x="147" y="41"/>
                    <a:pt x="147" y="41"/>
                  </a:cubicBezTo>
                  <a:cubicBezTo>
                    <a:pt x="148" y="42"/>
                    <a:pt x="148" y="42"/>
                    <a:pt x="148" y="42"/>
                  </a:cubicBezTo>
                  <a:cubicBezTo>
                    <a:pt x="149" y="42"/>
                    <a:pt x="149" y="42"/>
                    <a:pt x="149" y="42"/>
                  </a:cubicBezTo>
                  <a:cubicBezTo>
                    <a:pt x="149" y="41"/>
                    <a:pt x="149" y="41"/>
                    <a:pt x="149" y="41"/>
                  </a:cubicBezTo>
                  <a:cubicBezTo>
                    <a:pt x="150" y="41"/>
                    <a:pt x="150" y="41"/>
                    <a:pt x="150" y="41"/>
                  </a:cubicBezTo>
                  <a:cubicBezTo>
                    <a:pt x="150" y="42"/>
                    <a:pt x="150" y="42"/>
                    <a:pt x="150" y="42"/>
                  </a:cubicBezTo>
                  <a:cubicBezTo>
                    <a:pt x="152" y="42"/>
                    <a:pt x="152" y="42"/>
                    <a:pt x="152" y="42"/>
                  </a:cubicBezTo>
                  <a:cubicBezTo>
                    <a:pt x="153" y="41"/>
                    <a:pt x="153" y="41"/>
                    <a:pt x="153" y="41"/>
                  </a:cubicBezTo>
                  <a:cubicBezTo>
                    <a:pt x="154" y="41"/>
                    <a:pt x="154" y="41"/>
                    <a:pt x="154" y="41"/>
                  </a:cubicBezTo>
                  <a:cubicBezTo>
                    <a:pt x="155" y="42"/>
                    <a:pt x="155" y="42"/>
                    <a:pt x="155" y="42"/>
                  </a:cubicBezTo>
                  <a:cubicBezTo>
                    <a:pt x="156" y="42"/>
                    <a:pt x="156" y="42"/>
                    <a:pt x="156" y="42"/>
                  </a:cubicBezTo>
                  <a:cubicBezTo>
                    <a:pt x="157" y="43"/>
                    <a:pt x="157" y="43"/>
                    <a:pt x="157" y="43"/>
                  </a:cubicBezTo>
                  <a:cubicBezTo>
                    <a:pt x="158" y="43"/>
                    <a:pt x="158" y="43"/>
                    <a:pt x="158" y="43"/>
                  </a:cubicBezTo>
                  <a:cubicBezTo>
                    <a:pt x="158" y="43"/>
                    <a:pt x="158" y="43"/>
                    <a:pt x="158" y="43"/>
                  </a:cubicBezTo>
                  <a:cubicBezTo>
                    <a:pt x="158" y="41"/>
                    <a:pt x="158" y="41"/>
                    <a:pt x="158" y="41"/>
                  </a:cubicBezTo>
                  <a:cubicBezTo>
                    <a:pt x="156" y="40"/>
                    <a:pt x="156" y="40"/>
                    <a:pt x="156" y="40"/>
                  </a:cubicBezTo>
                  <a:cubicBezTo>
                    <a:pt x="154" y="40"/>
                    <a:pt x="154" y="40"/>
                    <a:pt x="154" y="40"/>
                  </a:cubicBezTo>
                  <a:cubicBezTo>
                    <a:pt x="153" y="39"/>
                    <a:pt x="153" y="39"/>
                    <a:pt x="153" y="39"/>
                  </a:cubicBezTo>
                  <a:cubicBezTo>
                    <a:pt x="152" y="39"/>
                    <a:pt x="152" y="39"/>
                    <a:pt x="152" y="39"/>
                  </a:cubicBezTo>
                  <a:cubicBezTo>
                    <a:pt x="151" y="40"/>
                    <a:pt x="151" y="40"/>
                    <a:pt x="151" y="40"/>
                  </a:cubicBezTo>
                  <a:cubicBezTo>
                    <a:pt x="150" y="40"/>
                    <a:pt x="150" y="40"/>
                    <a:pt x="150" y="40"/>
                  </a:cubicBezTo>
                  <a:cubicBezTo>
                    <a:pt x="150" y="39"/>
                    <a:pt x="150" y="39"/>
                    <a:pt x="150" y="39"/>
                  </a:cubicBezTo>
                  <a:cubicBezTo>
                    <a:pt x="148" y="39"/>
                    <a:pt x="148" y="39"/>
                    <a:pt x="148" y="39"/>
                  </a:cubicBezTo>
                  <a:cubicBezTo>
                    <a:pt x="147" y="39"/>
                    <a:pt x="147" y="39"/>
                    <a:pt x="147" y="39"/>
                  </a:cubicBezTo>
                  <a:cubicBezTo>
                    <a:pt x="146" y="40"/>
                    <a:pt x="146" y="40"/>
                    <a:pt x="146" y="40"/>
                  </a:cubicBezTo>
                  <a:cubicBezTo>
                    <a:pt x="146" y="40"/>
                    <a:pt x="146" y="40"/>
                    <a:pt x="146" y="40"/>
                  </a:cubicBezTo>
                  <a:cubicBezTo>
                    <a:pt x="145" y="41"/>
                    <a:pt x="145" y="41"/>
                    <a:pt x="145" y="41"/>
                  </a:cubicBezTo>
                  <a:cubicBezTo>
                    <a:pt x="145" y="41"/>
                    <a:pt x="145" y="41"/>
                    <a:pt x="145" y="41"/>
                  </a:cubicBezTo>
                  <a:cubicBezTo>
                    <a:pt x="145" y="42"/>
                    <a:pt x="145" y="42"/>
                    <a:pt x="145" y="42"/>
                  </a:cubicBezTo>
                  <a:cubicBezTo>
                    <a:pt x="146" y="42"/>
                    <a:pt x="146" y="42"/>
                    <a:pt x="146" y="42"/>
                  </a:cubicBezTo>
                  <a:close/>
                  <a:moveTo>
                    <a:pt x="137" y="40"/>
                  </a:moveTo>
                  <a:cubicBezTo>
                    <a:pt x="138" y="41"/>
                    <a:pt x="138" y="41"/>
                    <a:pt x="138" y="41"/>
                  </a:cubicBezTo>
                  <a:cubicBezTo>
                    <a:pt x="139" y="40"/>
                    <a:pt x="139" y="40"/>
                    <a:pt x="139" y="40"/>
                  </a:cubicBezTo>
                  <a:cubicBezTo>
                    <a:pt x="140" y="40"/>
                    <a:pt x="140" y="40"/>
                    <a:pt x="140" y="40"/>
                  </a:cubicBezTo>
                  <a:cubicBezTo>
                    <a:pt x="142" y="41"/>
                    <a:pt x="142" y="41"/>
                    <a:pt x="142" y="41"/>
                  </a:cubicBezTo>
                  <a:cubicBezTo>
                    <a:pt x="142" y="41"/>
                    <a:pt x="142" y="41"/>
                    <a:pt x="142" y="41"/>
                  </a:cubicBezTo>
                  <a:cubicBezTo>
                    <a:pt x="142" y="42"/>
                    <a:pt x="142" y="42"/>
                    <a:pt x="142" y="42"/>
                  </a:cubicBezTo>
                  <a:cubicBezTo>
                    <a:pt x="142" y="43"/>
                    <a:pt x="142" y="43"/>
                    <a:pt x="142" y="43"/>
                  </a:cubicBezTo>
                  <a:cubicBezTo>
                    <a:pt x="142" y="43"/>
                    <a:pt x="142" y="43"/>
                    <a:pt x="142" y="43"/>
                  </a:cubicBezTo>
                  <a:cubicBezTo>
                    <a:pt x="141" y="43"/>
                    <a:pt x="141" y="43"/>
                    <a:pt x="141" y="43"/>
                  </a:cubicBezTo>
                  <a:cubicBezTo>
                    <a:pt x="140" y="43"/>
                    <a:pt x="140" y="43"/>
                    <a:pt x="140" y="43"/>
                  </a:cubicBezTo>
                  <a:cubicBezTo>
                    <a:pt x="139" y="43"/>
                    <a:pt x="139" y="43"/>
                    <a:pt x="139" y="43"/>
                  </a:cubicBezTo>
                  <a:cubicBezTo>
                    <a:pt x="138" y="43"/>
                    <a:pt x="138" y="43"/>
                    <a:pt x="138" y="43"/>
                  </a:cubicBezTo>
                  <a:cubicBezTo>
                    <a:pt x="137" y="43"/>
                    <a:pt x="137" y="43"/>
                    <a:pt x="137" y="43"/>
                  </a:cubicBezTo>
                  <a:cubicBezTo>
                    <a:pt x="136" y="42"/>
                    <a:pt x="136" y="42"/>
                    <a:pt x="136" y="42"/>
                  </a:cubicBezTo>
                  <a:cubicBezTo>
                    <a:pt x="136" y="41"/>
                    <a:pt x="136" y="41"/>
                    <a:pt x="136" y="41"/>
                  </a:cubicBezTo>
                  <a:cubicBezTo>
                    <a:pt x="137" y="40"/>
                    <a:pt x="137" y="40"/>
                    <a:pt x="137" y="40"/>
                  </a:cubicBezTo>
                  <a:close/>
                  <a:moveTo>
                    <a:pt x="113" y="57"/>
                  </a:moveTo>
                  <a:cubicBezTo>
                    <a:pt x="112" y="57"/>
                    <a:pt x="112" y="57"/>
                    <a:pt x="112" y="57"/>
                  </a:cubicBezTo>
                  <a:cubicBezTo>
                    <a:pt x="112" y="57"/>
                    <a:pt x="112" y="57"/>
                    <a:pt x="112" y="57"/>
                  </a:cubicBezTo>
                  <a:cubicBezTo>
                    <a:pt x="112" y="57"/>
                    <a:pt x="112" y="57"/>
                    <a:pt x="112" y="57"/>
                  </a:cubicBezTo>
                  <a:cubicBezTo>
                    <a:pt x="113" y="57"/>
                    <a:pt x="113" y="57"/>
                    <a:pt x="113" y="57"/>
                  </a:cubicBezTo>
                  <a:close/>
                  <a:moveTo>
                    <a:pt x="112" y="51"/>
                  </a:moveTo>
                  <a:cubicBezTo>
                    <a:pt x="112" y="53"/>
                    <a:pt x="112" y="53"/>
                    <a:pt x="112" y="53"/>
                  </a:cubicBezTo>
                  <a:cubicBezTo>
                    <a:pt x="112" y="53"/>
                    <a:pt x="112" y="53"/>
                    <a:pt x="112" y="53"/>
                  </a:cubicBezTo>
                  <a:cubicBezTo>
                    <a:pt x="112" y="54"/>
                    <a:pt x="112" y="54"/>
                    <a:pt x="112" y="54"/>
                  </a:cubicBezTo>
                  <a:cubicBezTo>
                    <a:pt x="112" y="54"/>
                    <a:pt x="112" y="54"/>
                    <a:pt x="112" y="54"/>
                  </a:cubicBezTo>
                  <a:cubicBezTo>
                    <a:pt x="111" y="53"/>
                    <a:pt x="111" y="53"/>
                    <a:pt x="111" y="53"/>
                  </a:cubicBezTo>
                  <a:cubicBezTo>
                    <a:pt x="111" y="52"/>
                    <a:pt x="111" y="52"/>
                    <a:pt x="111" y="52"/>
                  </a:cubicBezTo>
                  <a:cubicBezTo>
                    <a:pt x="112" y="52"/>
                    <a:pt x="112" y="52"/>
                    <a:pt x="112" y="52"/>
                  </a:cubicBezTo>
                  <a:cubicBezTo>
                    <a:pt x="112" y="51"/>
                    <a:pt x="112" y="51"/>
                    <a:pt x="112" y="51"/>
                  </a:cubicBezTo>
                  <a:close/>
                  <a:moveTo>
                    <a:pt x="136" y="36"/>
                  </a:moveTo>
                  <a:cubicBezTo>
                    <a:pt x="136" y="37"/>
                    <a:pt x="136" y="37"/>
                    <a:pt x="136" y="37"/>
                  </a:cubicBezTo>
                  <a:cubicBezTo>
                    <a:pt x="137" y="37"/>
                    <a:pt x="137" y="37"/>
                    <a:pt x="137" y="37"/>
                  </a:cubicBezTo>
                  <a:cubicBezTo>
                    <a:pt x="137" y="38"/>
                    <a:pt x="137" y="38"/>
                    <a:pt x="137" y="38"/>
                  </a:cubicBezTo>
                  <a:cubicBezTo>
                    <a:pt x="137" y="38"/>
                    <a:pt x="137" y="38"/>
                    <a:pt x="137" y="38"/>
                  </a:cubicBezTo>
                  <a:cubicBezTo>
                    <a:pt x="136" y="37"/>
                    <a:pt x="136" y="37"/>
                    <a:pt x="136" y="37"/>
                  </a:cubicBezTo>
                  <a:cubicBezTo>
                    <a:pt x="136" y="36"/>
                    <a:pt x="136" y="36"/>
                    <a:pt x="136" y="36"/>
                  </a:cubicBezTo>
                  <a:cubicBezTo>
                    <a:pt x="136" y="36"/>
                    <a:pt x="136" y="36"/>
                    <a:pt x="136" y="36"/>
                  </a:cubicBezTo>
                  <a:close/>
                  <a:moveTo>
                    <a:pt x="134" y="35"/>
                  </a:moveTo>
                  <a:cubicBezTo>
                    <a:pt x="134" y="35"/>
                    <a:pt x="134" y="35"/>
                    <a:pt x="134" y="35"/>
                  </a:cubicBezTo>
                  <a:cubicBezTo>
                    <a:pt x="135" y="35"/>
                    <a:pt x="135" y="35"/>
                    <a:pt x="135" y="35"/>
                  </a:cubicBezTo>
                  <a:cubicBezTo>
                    <a:pt x="136" y="35"/>
                    <a:pt x="136" y="35"/>
                    <a:pt x="136" y="35"/>
                  </a:cubicBezTo>
                  <a:cubicBezTo>
                    <a:pt x="137" y="35"/>
                    <a:pt x="137" y="35"/>
                    <a:pt x="137" y="35"/>
                  </a:cubicBezTo>
                  <a:cubicBezTo>
                    <a:pt x="138" y="35"/>
                    <a:pt x="138" y="35"/>
                    <a:pt x="138" y="35"/>
                  </a:cubicBezTo>
                  <a:cubicBezTo>
                    <a:pt x="137" y="35"/>
                    <a:pt x="137" y="35"/>
                    <a:pt x="137" y="35"/>
                  </a:cubicBezTo>
                  <a:cubicBezTo>
                    <a:pt x="135" y="36"/>
                    <a:pt x="135" y="36"/>
                    <a:pt x="135" y="36"/>
                  </a:cubicBezTo>
                  <a:cubicBezTo>
                    <a:pt x="134" y="35"/>
                    <a:pt x="134" y="35"/>
                    <a:pt x="134" y="35"/>
                  </a:cubicBezTo>
                  <a:cubicBezTo>
                    <a:pt x="134" y="35"/>
                    <a:pt x="134" y="35"/>
                    <a:pt x="134" y="35"/>
                  </a:cubicBezTo>
                  <a:cubicBezTo>
                    <a:pt x="134" y="35"/>
                    <a:pt x="134" y="35"/>
                    <a:pt x="134" y="35"/>
                  </a:cubicBezTo>
                  <a:close/>
                  <a:moveTo>
                    <a:pt x="129" y="35"/>
                  </a:moveTo>
                  <a:cubicBezTo>
                    <a:pt x="130" y="35"/>
                    <a:pt x="130" y="35"/>
                    <a:pt x="130" y="35"/>
                  </a:cubicBezTo>
                  <a:cubicBezTo>
                    <a:pt x="130" y="35"/>
                    <a:pt x="130" y="35"/>
                    <a:pt x="130" y="35"/>
                  </a:cubicBezTo>
                  <a:cubicBezTo>
                    <a:pt x="131" y="34"/>
                    <a:pt x="131" y="34"/>
                    <a:pt x="131" y="34"/>
                  </a:cubicBezTo>
                  <a:cubicBezTo>
                    <a:pt x="132" y="35"/>
                    <a:pt x="132" y="35"/>
                    <a:pt x="132" y="35"/>
                  </a:cubicBezTo>
                  <a:cubicBezTo>
                    <a:pt x="132" y="35"/>
                    <a:pt x="132" y="35"/>
                    <a:pt x="132" y="35"/>
                  </a:cubicBezTo>
                  <a:cubicBezTo>
                    <a:pt x="133" y="35"/>
                    <a:pt x="133" y="35"/>
                    <a:pt x="133" y="35"/>
                  </a:cubicBezTo>
                  <a:cubicBezTo>
                    <a:pt x="134" y="35"/>
                    <a:pt x="134" y="35"/>
                    <a:pt x="134" y="35"/>
                  </a:cubicBezTo>
                  <a:cubicBezTo>
                    <a:pt x="134" y="35"/>
                    <a:pt x="134" y="35"/>
                    <a:pt x="134" y="35"/>
                  </a:cubicBezTo>
                  <a:cubicBezTo>
                    <a:pt x="133" y="35"/>
                    <a:pt x="133" y="35"/>
                    <a:pt x="133" y="35"/>
                  </a:cubicBezTo>
                  <a:cubicBezTo>
                    <a:pt x="132" y="36"/>
                    <a:pt x="132" y="36"/>
                    <a:pt x="132" y="36"/>
                  </a:cubicBezTo>
                  <a:cubicBezTo>
                    <a:pt x="132" y="35"/>
                    <a:pt x="132" y="35"/>
                    <a:pt x="132" y="35"/>
                  </a:cubicBezTo>
                  <a:cubicBezTo>
                    <a:pt x="131" y="36"/>
                    <a:pt x="131" y="36"/>
                    <a:pt x="131" y="36"/>
                  </a:cubicBezTo>
                  <a:cubicBezTo>
                    <a:pt x="130" y="36"/>
                    <a:pt x="130" y="36"/>
                    <a:pt x="130" y="36"/>
                  </a:cubicBezTo>
                  <a:cubicBezTo>
                    <a:pt x="129" y="35"/>
                    <a:pt x="129" y="35"/>
                    <a:pt x="129" y="35"/>
                  </a:cubicBezTo>
                  <a:cubicBezTo>
                    <a:pt x="129" y="35"/>
                    <a:pt x="129" y="35"/>
                    <a:pt x="129" y="35"/>
                  </a:cubicBezTo>
                  <a:close/>
                  <a:moveTo>
                    <a:pt x="122" y="50"/>
                  </a:moveTo>
                  <a:cubicBezTo>
                    <a:pt x="122" y="49"/>
                    <a:pt x="122" y="49"/>
                    <a:pt x="122" y="49"/>
                  </a:cubicBezTo>
                  <a:cubicBezTo>
                    <a:pt x="123" y="47"/>
                    <a:pt x="123" y="47"/>
                    <a:pt x="123" y="47"/>
                  </a:cubicBezTo>
                  <a:cubicBezTo>
                    <a:pt x="123" y="46"/>
                    <a:pt x="123" y="46"/>
                    <a:pt x="123" y="46"/>
                  </a:cubicBezTo>
                  <a:cubicBezTo>
                    <a:pt x="123" y="46"/>
                    <a:pt x="123" y="46"/>
                    <a:pt x="123" y="46"/>
                  </a:cubicBezTo>
                  <a:cubicBezTo>
                    <a:pt x="124" y="46"/>
                    <a:pt x="124" y="46"/>
                    <a:pt x="124" y="46"/>
                  </a:cubicBezTo>
                  <a:cubicBezTo>
                    <a:pt x="124" y="46"/>
                    <a:pt x="124" y="46"/>
                    <a:pt x="124" y="46"/>
                  </a:cubicBezTo>
                  <a:cubicBezTo>
                    <a:pt x="124" y="47"/>
                    <a:pt x="124" y="47"/>
                    <a:pt x="124" y="47"/>
                  </a:cubicBezTo>
                  <a:cubicBezTo>
                    <a:pt x="124" y="47"/>
                    <a:pt x="124" y="47"/>
                    <a:pt x="124" y="47"/>
                  </a:cubicBezTo>
                  <a:cubicBezTo>
                    <a:pt x="124" y="47"/>
                    <a:pt x="124" y="47"/>
                    <a:pt x="124" y="47"/>
                  </a:cubicBezTo>
                  <a:cubicBezTo>
                    <a:pt x="124" y="47"/>
                    <a:pt x="124" y="47"/>
                    <a:pt x="124" y="47"/>
                  </a:cubicBezTo>
                  <a:cubicBezTo>
                    <a:pt x="123" y="48"/>
                    <a:pt x="123" y="48"/>
                    <a:pt x="123" y="48"/>
                  </a:cubicBezTo>
                  <a:cubicBezTo>
                    <a:pt x="123" y="48"/>
                    <a:pt x="123" y="48"/>
                    <a:pt x="123" y="48"/>
                  </a:cubicBezTo>
                  <a:cubicBezTo>
                    <a:pt x="123" y="49"/>
                    <a:pt x="123" y="49"/>
                    <a:pt x="123" y="49"/>
                  </a:cubicBezTo>
                  <a:cubicBezTo>
                    <a:pt x="124" y="49"/>
                    <a:pt x="124" y="49"/>
                    <a:pt x="124" y="49"/>
                  </a:cubicBezTo>
                  <a:cubicBezTo>
                    <a:pt x="124" y="49"/>
                    <a:pt x="124" y="49"/>
                    <a:pt x="124" y="49"/>
                  </a:cubicBezTo>
                  <a:cubicBezTo>
                    <a:pt x="124" y="50"/>
                    <a:pt x="124" y="50"/>
                    <a:pt x="124" y="50"/>
                  </a:cubicBezTo>
                  <a:cubicBezTo>
                    <a:pt x="123" y="50"/>
                    <a:pt x="123" y="50"/>
                    <a:pt x="123" y="50"/>
                  </a:cubicBezTo>
                  <a:cubicBezTo>
                    <a:pt x="123" y="50"/>
                    <a:pt x="123" y="50"/>
                    <a:pt x="123" y="50"/>
                  </a:cubicBezTo>
                  <a:cubicBezTo>
                    <a:pt x="122" y="51"/>
                    <a:pt x="122" y="51"/>
                    <a:pt x="122" y="51"/>
                  </a:cubicBezTo>
                  <a:cubicBezTo>
                    <a:pt x="122" y="50"/>
                    <a:pt x="122" y="50"/>
                    <a:pt x="122" y="50"/>
                  </a:cubicBezTo>
                  <a:cubicBezTo>
                    <a:pt x="122" y="50"/>
                    <a:pt x="122" y="50"/>
                    <a:pt x="122" y="50"/>
                  </a:cubicBezTo>
                  <a:close/>
                  <a:moveTo>
                    <a:pt x="120" y="49"/>
                  </a:moveTo>
                  <a:cubicBezTo>
                    <a:pt x="120" y="49"/>
                    <a:pt x="120" y="49"/>
                    <a:pt x="120" y="49"/>
                  </a:cubicBezTo>
                  <a:cubicBezTo>
                    <a:pt x="120" y="50"/>
                    <a:pt x="120" y="50"/>
                    <a:pt x="120" y="50"/>
                  </a:cubicBezTo>
                  <a:cubicBezTo>
                    <a:pt x="121" y="50"/>
                    <a:pt x="121" y="50"/>
                    <a:pt x="121" y="50"/>
                  </a:cubicBezTo>
                  <a:cubicBezTo>
                    <a:pt x="121" y="49"/>
                    <a:pt x="121" y="49"/>
                    <a:pt x="121" y="49"/>
                  </a:cubicBezTo>
                  <a:cubicBezTo>
                    <a:pt x="121" y="49"/>
                    <a:pt x="121" y="49"/>
                    <a:pt x="121" y="49"/>
                  </a:cubicBezTo>
                  <a:cubicBezTo>
                    <a:pt x="121" y="48"/>
                    <a:pt x="121" y="48"/>
                    <a:pt x="121" y="48"/>
                  </a:cubicBezTo>
                  <a:cubicBezTo>
                    <a:pt x="122" y="48"/>
                    <a:pt x="122" y="48"/>
                    <a:pt x="122" y="48"/>
                  </a:cubicBezTo>
                  <a:cubicBezTo>
                    <a:pt x="122" y="48"/>
                    <a:pt x="122" y="48"/>
                    <a:pt x="122" y="48"/>
                  </a:cubicBezTo>
                  <a:cubicBezTo>
                    <a:pt x="121" y="47"/>
                    <a:pt x="121" y="47"/>
                    <a:pt x="121" y="47"/>
                  </a:cubicBezTo>
                  <a:cubicBezTo>
                    <a:pt x="121" y="47"/>
                    <a:pt x="121" y="47"/>
                    <a:pt x="121" y="47"/>
                  </a:cubicBezTo>
                  <a:cubicBezTo>
                    <a:pt x="120" y="48"/>
                    <a:pt x="120" y="48"/>
                    <a:pt x="120" y="48"/>
                  </a:cubicBezTo>
                  <a:cubicBezTo>
                    <a:pt x="120" y="48"/>
                    <a:pt x="120" y="48"/>
                    <a:pt x="120" y="48"/>
                  </a:cubicBezTo>
                  <a:cubicBezTo>
                    <a:pt x="120" y="49"/>
                    <a:pt x="120" y="49"/>
                    <a:pt x="120" y="49"/>
                  </a:cubicBezTo>
                  <a:close/>
                  <a:moveTo>
                    <a:pt x="118" y="48"/>
                  </a:moveTo>
                  <a:cubicBezTo>
                    <a:pt x="118" y="49"/>
                    <a:pt x="118" y="49"/>
                    <a:pt x="118" y="49"/>
                  </a:cubicBezTo>
                  <a:cubicBezTo>
                    <a:pt x="117" y="49"/>
                    <a:pt x="117" y="49"/>
                    <a:pt x="117" y="49"/>
                  </a:cubicBezTo>
                  <a:cubicBezTo>
                    <a:pt x="118" y="50"/>
                    <a:pt x="118" y="50"/>
                    <a:pt x="118" y="50"/>
                  </a:cubicBezTo>
                  <a:cubicBezTo>
                    <a:pt x="118" y="50"/>
                    <a:pt x="118" y="50"/>
                    <a:pt x="118" y="50"/>
                  </a:cubicBezTo>
                  <a:cubicBezTo>
                    <a:pt x="119" y="50"/>
                    <a:pt x="119" y="50"/>
                    <a:pt x="119" y="50"/>
                  </a:cubicBezTo>
                  <a:cubicBezTo>
                    <a:pt x="119" y="49"/>
                    <a:pt x="119" y="49"/>
                    <a:pt x="119" y="49"/>
                  </a:cubicBezTo>
                  <a:cubicBezTo>
                    <a:pt x="118" y="48"/>
                    <a:pt x="118" y="48"/>
                    <a:pt x="118" y="48"/>
                  </a:cubicBezTo>
                  <a:cubicBezTo>
                    <a:pt x="118" y="48"/>
                    <a:pt x="118" y="48"/>
                    <a:pt x="118" y="48"/>
                  </a:cubicBezTo>
                  <a:close/>
                  <a:moveTo>
                    <a:pt x="124" y="35"/>
                  </a:moveTo>
                  <a:cubicBezTo>
                    <a:pt x="123" y="36"/>
                    <a:pt x="123" y="36"/>
                    <a:pt x="123" y="36"/>
                  </a:cubicBezTo>
                  <a:cubicBezTo>
                    <a:pt x="124" y="36"/>
                    <a:pt x="124" y="36"/>
                    <a:pt x="124" y="36"/>
                  </a:cubicBezTo>
                  <a:cubicBezTo>
                    <a:pt x="124" y="36"/>
                    <a:pt x="124" y="35"/>
                    <a:pt x="124" y="35"/>
                  </a:cubicBezTo>
                  <a:close/>
                  <a:moveTo>
                    <a:pt x="125" y="35"/>
                  </a:moveTo>
                  <a:cubicBezTo>
                    <a:pt x="125" y="35"/>
                    <a:pt x="125" y="35"/>
                    <a:pt x="125" y="35"/>
                  </a:cubicBezTo>
                  <a:cubicBezTo>
                    <a:pt x="125" y="35"/>
                    <a:pt x="125" y="35"/>
                    <a:pt x="125" y="35"/>
                  </a:cubicBezTo>
                  <a:cubicBezTo>
                    <a:pt x="125" y="35"/>
                    <a:pt x="125" y="35"/>
                    <a:pt x="125" y="35"/>
                  </a:cubicBezTo>
                  <a:close/>
                  <a:moveTo>
                    <a:pt x="126" y="34"/>
                  </a:moveTo>
                  <a:cubicBezTo>
                    <a:pt x="126" y="34"/>
                    <a:pt x="126" y="34"/>
                    <a:pt x="126" y="34"/>
                  </a:cubicBezTo>
                  <a:cubicBezTo>
                    <a:pt x="126" y="35"/>
                    <a:pt x="126" y="35"/>
                    <a:pt x="126" y="35"/>
                  </a:cubicBezTo>
                  <a:cubicBezTo>
                    <a:pt x="126" y="34"/>
                    <a:pt x="126" y="34"/>
                    <a:pt x="126" y="34"/>
                  </a:cubicBezTo>
                  <a:close/>
                  <a:moveTo>
                    <a:pt x="123" y="33"/>
                  </a:moveTo>
                  <a:cubicBezTo>
                    <a:pt x="124" y="33"/>
                    <a:pt x="124" y="33"/>
                    <a:pt x="124" y="33"/>
                  </a:cubicBezTo>
                  <a:cubicBezTo>
                    <a:pt x="125" y="33"/>
                    <a:pt x="125" y="33"/>
                    <a:pt x="125" y="33"/>
                  </a:cubicBezTo>
                  <a:cubicBezTo>
                    <a:pt x="125" y="33"/>
                    <a:pt x="125" y="33"/>
                    <a:pt x="125" y="33"/>
                  </a:cubicBezTo>
                  <a:cubicBezTo>
                    <a:pt x="125" y="33"/>
                    <a:pt x="125" y="33"/>
                    <a:pt x="125" y="33"/>
                  </a:cubicBezTo>
                  <a:cubicBezTo>
                    <a:pt x="125" y="33"/>
                    <a:pt x="125" y="33"/>
                    <a:pt x="125" y="33"/>
                  </a:cubicBezTo>
                  <a:cubicBezTo>
                    <a:pt x="126" y="33"/>
                    <a:pt x="126" y="33"/>
                    <a:pt x="126" y="33"/>
                  </a:cubicBezTo>
                  <a:cubicBezTo>
                    <a:pt x="126" y="33"/>
                    <a:pt x="126" y="33"/>
                    <a:pt x="126" y="33"/>
                  </a:cubicBezTo>
                  <a:cubicBezTo>
                    <a:pt x="126" y="34"/>
                    <a:pt x="126" y="34"/>
                    <a:pt x="126" y="34"/>
                  </a:cubicBezTo>
                  <a:cubicBezTo>
                    <a:pt x="125" y="34"/>
                    <a:pt x="125" y="34"/>
                    <a:pt x="125" y="34"/>
                  </a:cubicBezTo>
                  <a:cubicBezTo>
                    <a:pt x="125" y="34"/>
                    <a:pt x="125" y="34"/>
                    <a:pt x="125" y="34"/>
                  </a:cubicBezTo>
                  <a:cubicBezTo>
                    <a:pt x="125" y="34"/>
                    <a:pt x="125" y="34"/>
                    <a:pt x="125" y="34"/>
                  </a:cubicBezTo>
                  <a:cubicBezTo>
                    <a:pt x="124" y="34"/>
                    <a:pt x="124" y="34"/>
                    <a:pt x="124" y="34"/>
                  </a:cubicBezTo>
                  <a:cubicBezTo>
                    <a:pt x="123" y="34"/>
                    <a:pt x="123" y="34"/>
                    <a:pt x="123" y="34"/>
                  </a:cubicBezTo>
                  <a:cubicBezTo>
                    <a:pt x="123" y="34"/>
                    <a:pt x="123" y="34"/>
                    <a:pt x="123" y="34"/>
                  </a:cubicBezTo>
                  <a:cubicBezTo>
                    <a:pt x="123" y="33"/>
                    <a:pt x="123" y="33"/>
                    <a:pt x="123" y="33"/>
                  </a:cubicBezTo>
                  <a:close/>
                  <a:moveTo>
                    <a:pt x="118" y="29"/>
                  </a:moveTo>
                  <a:cubicBezTo>
                    <a:pt x="119" y="29"/>
                    <a:pt x="119" y="29"/>
                    <a:pt x="119" y="29"/>
                  </a:cubicBezTo>
                  <a:cubicBezTo>
                    <a:pt x="119" y="29"/>
                    <a:pt x="119" y="29"/>
                    <a:pt x="119" y="29"/>
                  </a:cubicBezTo>
                  <a:cubicBezTo>
                    <a:pt x="119" y="29"/>
                    <a:pt x="118" y="29"/>
                    <a:pt x="118" y="29"/>
                  </a:cubicBezTo>
                  <a:close/>
                  <a:moveTo>
                    <a:pt x="117" y="29"/>
                  </a:moveTo>
                  <a:cubicBezTo>
                    <a:pt x="118" y="29"/>
                    <a:pt x="118" y="29"/>
                    <a:pt x="118" y="29"/>
                  </a:cubicBezTo>
                  <a:cubicBezTo>
                    <a:pt x="118" y="30"/>
                    <a:pt x="118" y="30"/>
                    <a:pt x="118" y="30"/>
                  </a:cubicBezTo>
                  <a:cubicBezTo>
                    <a:pt x="118" y="30"/>
                    <a:pt x="118" y="30"/>
                    <a:pt x="118" y="30"/>
                  </a:cubicBezTo>
                  <a:cubicBezTo>
                    <a:pt x="117" y="29"/>
                    <a:pt x="117" y="29"/>
                    <a:pt x="117" y="29"/>
                  </a:cubicBezTo>
                  <a:close/>
                  <a:moveTo>
                    <a:pt x="112" y="26"/>
                  </a:moveTo>
                  <a:cubicBezTo>
                    <a:pt x="113" y="25"/>
                    <a:pt x="113" y="25"/>
                    <a:pt x="113" y="25"/>
                  </a:cubicBezTo>
                  <a:cubicBezTo>
                    <a:pt x="114" y="26"/>
                    <a:pt x="114" y="26"/>
                    <a:pt x="114" y="26"/>
                  </a:cubicBezTo>
                  <a:cubicBezTo>
                    <a:pt x="115" y="26"/>
                    <a:pt x="115" y="26"/>
                    <a:pt x="115" y="26"/>
                  </a:cubicBezTo>
                  <a:cubicBezTo>
                    <a:pt x="117" y="25"/>
                    <a:pt x="117" y="25"/>
                    <a:pt x="117" y="25"/>
                  </a:cubicBezTo>
                  <a:cubicBezTo>
                    <a:pt x="118" y="25"/>
                    <a:pt x="118" y="25"/>
                    <a:pt x="118" y="25"/>
                  </a:cubicBezTo>
                  <a:cubicBezTo>
                    <a:pt x="118" y="26"/>
                    <a:pt x="118" y="26"/>
                    <a:pt x="118" y="26"/>
                  </a:cubicBezTo>
                  <a:cubicBezTo>
                    <a:pt x="119" y="26"/>
                    <a:pt x="119" y="26"/>
                    <a:pt x="119" y="26"/>
                  </a:cubicBezTo>
                  <a:cubicBezTo>
                    <a:pt x="120" y="26"/>
                    <a:pt x="120" y="26"/>
                    <a:pt x="120" y="26"/>
                  </a:cubicBezTo>
                  <a:cubicBezTo>
                    <a:pt x="122" y="26"/>
                    <a:pt x="122" y="26"/>
                    <a:pt x="122" y="26"/>
                  </a:cubicBezTo>
                  <a:cubicBezTo>
                    <a:pt x="123" y="26"/>
                    <a:pt x="123" y="26"/>
                    <a:pt x="123" y="26"/>
                  </a:cubicBezTo>
                  <a:cubicBezTo>
                    <a:pt x="123" y="26"/>
                    <a:pt x="123" y="26"/>
                    <a:pt x="123" y="26"/>
                  </a:cubicBezTo>
                  <a:cubicBezTo>
                    <a:pt x="124" y="26"/>
                    <a:pt x="124" y="26"/>
                    <a:pt x="124" y="26"/>
                  </a:cubicBezTo>
                  <a:cubicBezTo>
                    <a:pt x="125" y="26"/>
                    <a:pt x="125" y="26"/>
                    <a:pt x="125" y="26"/>
                  </a:cubicBezTo>
                  <a:cubicBezTo>
                    <a:pt x="125" y="26"/>
                    <a:pt x="125" y="26"/>
                    <a:pt x="125" y="26"/>
                  </a:cubicBezTo>
                  <a:cubicBezTo>
                    <a:pt x="126" y="27"/>
                    <a:pt x="126" y="27"/>
                    <a:pt x="126" y="27"/>
                  </a:cubicBezTo>
                  <a:cubicBezTo>
                    <a:pt x="129" y="26"/>
                    <a:pt x="129" y="26"/>
                    <a:pt x="129" y="26"/>
                  </a:cubicBezTo>
                  <a:cubicBezTo>
                    <a:pt x="131" y="25"/>
                    <a:pt x="131" y="25"/>
                    <a:pt x="131" y="25"/>
                  </a:cubicBezTo>
                  <a:cubicBezTo>
                    <a:pt x="131" y="24"/>
                    <a:pt x="131" y="24"/>
                    <a:pt x="131" y="24"/>
                  </a:cubicBezTo>
                  <a:cubicBezTo>
                    <a:pt x="132" y="24"/>
                    <a:pt x="132" y="24"/>
                    <a:pt x="132" y="24"/>
                  </a:cubicBezTo>
                  <a:cubicBezTo>
                    <a:pt x="132" y="24"/>
                    <a:pt x="132" y="24"/>
                    <a:pt x="132" y="24"/>
                  </a:cubicBezTo>
                  <a:cubicBezTo>
                    <a:pt x="133" y="23"/>
                    <a:pt x="133" y="23"/>
                    <a:pt x="133" y="23"/>
                  </a:cubicBezTo>
                  <a:cubicBezTo>
                    <a:pt x="133" y="23"/>
                    <a:pt x="133" y="23"/>
                    <a:pt x="133" y="23"/>
                  </a:cubicBezTo>
                  <a:cubicBezTo>
                    <a:pt x="133" y="22"/>
                    <a:pt x="133" y="22"/>
                    <a:pt x="133" y="22"/>
                  </a:cubicBezTo>
                  <a:cubicBezTo>
                    <a:pt x="134" y="22"/>
                    <a:pt x="134" y="22"/>
                    <a:pt x="134" y="22"/>
                  </a:cubicBezTo>
                  <a:cubicBezTo>
                    <a:pt x="133" y="21"/>
                    <a:pt x="133" y="21"/>
                    <a:pt x="133" y="21"/>
                  </a:cubicBezTo>
                  <a:cubicBezTo>
                    <a:pt x="133" y="21"/>
                    <a:pt x="133" y="21"/>
                    <a:pt x="133" y="21"/>
                  </a:cubicBezTo>
                  <a:cubicBezTo>
                    <a:pt x="132" y="21"/>
                    <a:pt x="132" y="21"/>
                    <a:pt x="132" y="21"/>
                  </a:cubicBezTo>
                  <a:cubicBezTo>
                    <a:pt x="131" y="21"/>
                    <a:pt x="131" y="21"/>
                    <a:pt x="131" y="21"/>
                  </a:cubicBezTo>
                  <a:cubicBezTo>
                    <a:pt x="131" y="22"/>
                    <a:pt x="131" y="22"/>
                    <a:pt x="131" y="22"/>
                  </a:cubicBezTo>
                  <a:cubicBezTo>
                    <a:pt x="130" y="22"/>
                    <a:pt x="130" y="22"/>
                    <a:pt x="130" y="22"/>
                  </a:cubicBezTo>
                  <a:cubicBezTo>
                    <a:pt x="130" y="23"/>
                    <a:pt x="130" y="23"/>
                    <a:pt x="130" y="23"/>
                  </a:cubicBezTo>
                  <a:cubicBezTo>
                    <a:pt x="129" y="23"/>
                    <a:pt x="129" y="23"/>
                    <a:pt x="129" y="23"/>
                  </a:cubicBezTo>
                  <a:cubicBezTo>
                    <a:pt x="129" y="23"/>
                    <a:pt x="129" y="23"/>
                    <a:pt x="129" y="23"/>
                  </a:cubicBezTo>
                  <a:cubicBezTo>
                    <a:pt x="128" y="24"/>
                    <a:pt x="128" y="24"/>
                    <a:pt x="128" y="24"/>
                  </a:cubicBezTo>
                  <a:cubicBezTo>
                    <a:pt x="127" y="24"/>
                    <a:pt x="127" y="24"/>
                    <a:pt x="127" y="24"/>
                  </a:cubicBezTo>
                  <a:cubicBezTo>
                    <a:pt x="125" y="24"/>
                    <a:pt x="125" y="24"/>
                    <a:pt x="125" y="24"/>
                  </a:cubicBezTo>
                  <a:cubicBezTo>
                    <a:pt x="123" y="24"/>
                    <a:pt x="123" y="24"/>
                    <a:pt x="123" y="24"/>
                  </a:cubicBezTo>
                  <a:cubicBezTo>
                    <a:pt x="123" y="24"/>
                    <a:pt x="123" y="24"/>
                    <a:pt x="123" y="24"/>
                  </a:cubicBezTo>
                  <a:cubicBezTo>
                    <a:pt x="122" y="24"/>
                    <a:pt x="122" y="24"/>
                    <a:pt x="122" y="24"/>
                  </a:cubicBezTo>
                  <a:cubicBezTo>
                    <a:pt x="122" y="23"/>
                    <a:pt x="122" y="23"/>
                    <a:pt x="122" y="23"/>
                  </a:cubicBezTo>
                  <a:cubicBezTo>
                    <a:pt x="121" y="23"/>
                    <a:pt x="121" y="23"/>
                    <a:pt x="121" y="23"/>
                  </a:cubicBezTo>
                  <a:cubicBezTo>
                    <a:pt x="120" y="23"/>
                    <a:pt x="120" y="23"/>
                    <a:pt x="120" y="23"/>
                  </a:cubicBezTo>
                  <a:cubicBezTo>
                    <a:pt x="119" y="23"/>
                    <a:pt x="119" y="23"/>
                    <a:pt x="119" y="23"/>
                  </a:cubicBezTo>
                  <a:cubicBezTo>
                    <a:pt x="118" y="23"/>
                    <a:pt x="118" y="23"/>
                    <a:pt x="118" y="23"/>
                  </a:cubicBezTo>
                  <a:cubicBezTo>
                    <a:pt x="118" y="23"/>
                    <a:pt x="118" y="23"/>
                    <a:pt x="118" y="23"/>
                  </a:cubicBezTo>
                  <a:cubicBezTo>
                    <a:pt x="117" y="23"/>
                    <a:pt x="117" y="23"/>
                    <a:pt x="117" y="23"/>
                  </a:cubicBezTo>
                  <a:cubicBezTo>
                    <a:pt x="116" y="22"/>
                    <a:pt x="116" y="22"/>
                    <a:pt x="116" y="22"/>
                  </a:cubicBezTo>
                  <a:cubicBezTo>
                    <a:pt x="115" y="22"/>
                    <a:pt x="115" y="22"/>
                    <a:pt x="115" y="22"/>
                  </a:cubicBezTo>
                  <a:cubicBezTo>
                    <a:pt x="114" y="22"/>
                    <a:pt x="114" y="22"/>
                    <a:pt x="114" y="22"/>
                  </a:cubicBezTo>
                  <a:cubicBezTo>
                    <a:pt x="114" y="23"/>
                    <a:pt x="114" y="23"/>
                    <a:pt x="114" y="23"/>
                  </a:cubicBezTo>
                  <a:cubicBezTo>
                    <a:pt x="113" y="23"/>
                    <a:pt x="113" y="23"/>
                    <a:pt x="113" y="23"/>
                  </a:cubicBezTo>
                  <a:cubicBezTo>
                    <a:pt x="113" y="24"/>
                    <a:pt x="113" y="24"/>
                    <a:pt x="113" y="24"/>
                  </a:cubicBezTo>
                  <a:cubicBezTo>
                    <a:pt x="112" y="25"/>
                    <a:pt x="112" y="25"/>
                    <a:pt x="112" y="25"/>
                  </a:cubicBezTo>
                  <a:cubicBezTo>
                    <a:pt x="111" y="24"/>
                    <a:pt x="111" y="24"/>
                    <a:pt x="111" y="24"/>
                  </a:cubicBezTo>
                  <a:cubicBezTo>
                    <a:pt x="110" y="24"/>
                    <a:pt x="110" y="24"/>
                    <a:pt x="110" y="24"/>
                  </a:cubicBezTo>
                  <a:cubicBezTo>
                    <a:pt x="110" y="25"/>
                    <a:pt x="110" y="25"/>
                    <a:pt x="110" y="25"/>
                  </a:cubicBezTo>
                  <a:cubicBezTo>
                    <a:pt x="110" y="25"/>
                    <a:pt x="110" y="25"/>
                    <a:pt x="110" y="25"/>
                  </a:cubicBezTo>
                  <a:cubicBezTo>
                    <a:pt x="109" y="26"/>
                    <a:pt x="109" y="26"/>
                    <a:pt x="109" y="26"/>
                  </a:cubicBezTo>
                  <a:cubicBezTo>
                    <a:pt x="109" y="27"/>
                    <a:pt x="109" y="27"/>
                    <a:pt x="109" y="27"/>
                  </a:cubicBezTo>
                  <a:cubicBezTo>
                    <a:pt x="109" y="28"/>
                    <a:pt x="109" y="28"/>
                    <a:pt x="109" y="28"/>
                  </a:cubicBezTo>
                  <a:cubicBezTo>
                    <a:pt x="109" y="29"/>
                    <a:pt x="109" y="29"/>
                    <a:pt x="109" y="29"/>
                  </a:cubicBezTo>
                  <a:cubicBezTo>
                    <a:pt x="109" y="30"/>
                    <a:pt x="109" y="30"/>
                    <a:pt x="109" y="30"/>
                  </a:cubicBezTo>
                  <a:cubicBezTo>
                    <a:pt x="109" y="31"/>
                    <a:pt x="109" y="31"/>
                    <a:pt x="109" y="31"/>
                  </a:cubicBezTo>
                  <a:cubicBezTo>
                    <a:pt x="109" y="31"/>
                    <a:pt x="109" y="31"/>
                    <a:pt x="109" y="31"/>
                  </a:cubicBezTo>
                  <a:cubicBezTo>
                    <a:pt x="109" y="31"/>
                    <a:pt x="109" y="31"/>
                    <a:pt x="109" y="31"/>
                  </a:cubicBezTo>
                  <a:cubicBezTo>
                    <a:pt x="109" y="30"/>
                    <a:pt x="109" y="30"/>
                    <a:pt x="109" y="30"/>
                  </a:cubicBezTo>
                  <a:cubicBezTo>
                    <a:pt x="108" y="31"/>
                    <a:pt x="108" y="31"/>
                    <a:pt x="108" y="31"/>
                  </a:cubicBezTo>
                  <a:cubicBezTo>
                    <a:pt x="107" y="31"/>
                    <a:pt x="107" y="31"/>
                    <a:pt x="107" y="31"/>
                  </a:cubicBezTo>
                  <a:cubicBezTo>
                    <a:pt x="107" y="32"/>
                    <a:pt x="107" y="32"/>
                    <a:pt x="107" y="32"/>
                  </a:cubicBezTo>
                  <a:cubicBezTo>
                    <a:pt x="106" y="32"/>
                    <a:pt x="106" y="32"/>
                    <a:pt x="106" y="32"/>
                  </a:cubicBezTo>
                  <a:cubicBezTo>
                    <a:pt x="107" y="33"/>
                    <a:pt x="107" y="33"/>
                    <a:pt x="107" y="33"/>
                  </a:cubicBezTo>
                  <a:cubicBezTo>
                    <a:pt x="106" y="34"/>
                    <a:pt x="106" y="34"/>
                    <a:pt x="106" y="34"/>
                  </a:cubicBezTo>
                  <a:cubicBezTo>
                    <a:pt x="107" y="36"/>
                    <a:pt x="107" y="36"/>
                    <a:pt x="107" y="36"/>
                  </a:cubicBezTo>
                  <a:cubicBezTo>
                    <a:pt x="106" y="36"/>
                    <a:pt x="106" y="36"/>
                    <a:pt x="106" y="36"/>
                  </a:cubicBezTo>
                  <a:cubicBezTo>
                    <a:pt x="106" y="37"/>
                    <a:pt x="106" y="37"/>
                    <a:pt x="106" y="37"/>
                  </a:cubicBezTo>
                  <a:cubicBezTo>
                    <a:pt x="106" y="37"/>
                    <a:pt x="106" y="37"/>
                    <a:pt x="106" y="37"/>
                  </a:cubicBezTo>
                  <a:cubicBezTo>
                    <a:pt x="106" y="38"/>
                    <a:pt x="106" y="38"/>
                    <a:pt x="106" y="38"/>
                  </a:cubicBezTo>
                  <a:cubicBezTo>
                    <a:pt x="105" y="39"/>
                    <a:pt x="105" y="39"/>
                    <a:pt x="105" y="39"/>
                  </a:cubicBezTo>
                  <a:cubicBezTo>
                    <a:pt x="104" y="40"/>
                    <a:pt x="104" y="40"/>
                    <a:pt x="104" y="40"/>
                  </a:cubicBezTo>
                  <a:cubicBezTo>
                    <a:pt x="104" y="40"/>
                    <a:pt x="104" y="40"/>
                    <a:pt x="104" y="40"/>
                  </a:cubicBezTo>
                  <a:cubicBezTo>
                    <a:pt x="104" y="40"/>
                    <a:pt x="104" y="40"/>
                    <a:pt x="104" y="40"/>
                  </a:cubicBezTo>
                  <a:cubicBezTo>
                    <a:pt x="105" y="42"/>
                    <a:pt x="105" y="42"/>
                    <a:pt x="105" y="42"/>
                  </a:cubicBezTo>
                  <a:cubicBezTo>
                    <a:pt x="105" y="42"/>
                    <a:pt x="105" y="42"/>
                    <a:pt x="105" y="42"/>
                  </a:cubicBezTo>
                  <a:cubicBezTo>
                    <a:pt x="105" y="42"/>
                    <a:pt x="105" y="42"/>
                    <a:pt x="105" y="42"/>
                  </a:cubicBezTo>
                  <a:cubicBezTo>
                    <a:pt x="106" y="42"/>
                    <a:pt x="106" y="42"/>
                    <a:pt x="106" y="42"/>
                  </a:cubicBezTo>
                  <a:cubicBezTo>
                    <a:pt x="107" y="42"/>
                    <a:pt x="107" y="42"/>
                    <a:pt x="107" y="42"/>
                  </a:cubicBezTo>
                  <a:cubicBezTo>
                    <a:pt x="107" y="42"/>
                    <a:pt x="107" y="42"/>
                    <a:pt x="107" y="42"/>
                  </a:cubicBezTo>
                  <a:cubicBezTo>
                    <a:pt x="107" y="43"/>
                    <a:pt x="107" y="43"/>
                    <a:pt x="107" y="43"/>
                  </a:cubicBezTo>
                  <a:cubicBezTo>
                    <a:pt x="108" y="45"/>
                    <a:pt x="108" y="45"/>
                    <a:pt x="108" y="45"/>
                  </a:cubicBezTo>
                  <a:cubicBezTo>
                    <a:pt x="108" y="45"/>
                    <a:pt x="108" y="45"/>
                    <a:pt x="108" y="45"/>
                  </a:cubicBezTo>
                  <a:cubicBezTo>
                    <a:pt x="107" y="46"/>
                    <a:pt x="107" y="46"/>
                    <a:pt x="107" y="46"/>
                  </a:cubicBezTo>
                  <a:cubicBezTo>
                    <a:pt x="107" y="47"/>
                    <a:pt x="107" y="47"/>
                    <a:pt x="107" y="47"/>
                  </a:cubicBezTo>
                  <a:cubicBezTo>
                    <a:pt x="107" y="49"/>
                    <a:pt x="107" y="49"/>
                    <a:pt x="107" y="49"/>
                  </a:cubicBezTo>
                  <a:cubicBezTo>
                    <a:pt x="107" y="50"/>
                    <a:pt x="107" y="50"/>
                    <a:pt x="107" y="50"/>
                  </a:cubicBezTo>
                  <a:cubicBezTo>
                    <a:pt x="107" y="50"/>
                    <a:pt x="107" y="50"/>
                    <a:pt x="107" y="50"/>
                  </a:cubicBezTo>
                  <a:cubicBezTo>
                    <a:pt x="108" y="51"/>
                    <a:pt x="108" y="51"/>
                    <a:pt x="108" y="51"/>
                  </a:cubicBezTo>
                  <a:cubicBezTo>
                    <a:pt x="109" y="51"/>
                    <a:pt x="109" y="51"/>
                    <a:pt x="109" y="51"/>
                  </a:cubicBezTo>
                  <a:cubicBezTo>
                    <a:pt x="109" y="50"/>
                    <a:pt x="109" y="50"/>
                    <a:pt x="109" y="50"/>
                  </a:cubicBezTo>
                  <a:cubicBezTo>
                    <a:pt x="110" y="50"/>
                    <a:pt x="110" y="50"/>
                    <a:pt x="110" y="50"/>
                  </a:cubicBezTo>
                  <a:cubicBezTo>
                    <a:pt x="111" y="50"/>
                    <a:pt x="111" y="50"/>
                    <a:pt x="111" y="50"/>
                  </a:cubicBezTo>
                  <a:cubicBezTo>
                    <a:pt x="111" y="51"/>
                    <a:pt x="111" y="51"/>
                    <a:pt x="111" y="51"/>
                  </a:cubicBezTo>
                  <a:cubicBezTo>
                    <a:pt x="112" y="50"/>
                    <a:pt x="112" y="50"/>
                    <a:pt x="112" y="50"/>
                  </a:cubicBezTo>
                  <a:cubicBezTo>
                    <a:pt x="111" y="49"/>
                    <a:pt x="111" y="49"/>
                    <a:pt x="111" y="49"/>
                  </a:cubicBezTo>
                  <a:cubicBezTo>
                    <a:pt x="111" y="49"/>
                    <a:pt x="111" y="49"/>
                    <a:pt x="111" y="49"/>
                  </a:cubicBezTo>
                  <a:cubicBezTo>
                    <a:pt x="111" y="48"/>
                    <a:pt x="111" y="48"/>
                    <a:pt x="111" y="48"/>
                  </a:cubicBezTo>
                  <a:cubicBezTo>
                    <a:pt x="111" y="47"/>
                    <a:pt x="111" y="47"/>
                    <a:pt x="111" y="47"/>
                  </a:cubicBezTo>
                  <a:cubicBezTo>
                    <a:pt x="111" y="46"/>
                    <a:pt x="111" y="46"/>
                    <a:pt x="111" y="46"/>
                  </a:cubicBezTo>
                  <a:cubicBezTo>
                    <a:pt x="111" y="45"/>
                    <a:pt x="111" y="45"/>
                    <a:pt x="111" y="45"/>
                  </a:cubicBezTo>
                  <a:cubicBezTo>
                    <a:pt x="111" y="44"/>
                    <a:pt x="111" y="44"/>
                    <a:pt x="111" y="44"/>
                  </a:cubicBezTo>
                  <a:cubicBezTo>
                    <a:pt x="112" y="43"/>
                    <a:pt x="112" y="43"/>
                    <a:pt x="112" y="43"/>
                  </a:cubicBezTo>
                  <a:cubicBezTo>
                    <a:pt x="112" y="42"/>
                    <a:pt x="112" y="42"/>
                    <a:pt x="112" y="42"/>
                  </a:cubicBezTo>
                  <a:cubicBezTo>
                    <a:pt x="112" y="41"/>
                    <a:pt x="112" y="41"/>
                    <a:pt x="112" y="41"/>
                  </a:cubicBezTo>
                  <a:cubicBezTo>
                    <a:pt x="111" y="40"/>
                    <a:pt x="111" y="40"/>
                    <a:pt x="111" y="40"/>
                  </a:cubicBezTo>
                  <a:cubicBezTo>
                    <a:pt x="111" y="40"/>
                    <a:pt x="111" y="40"/>
                    <a:pt x="111" y="40"/>
                  </a:cubicBezTo>
                  <a:cubicBezTo>
                    <a:pt x="112" y="39"/>
                    <a:pt x="112" y="39"/>
                    <a:pt x="112" y="39"/>
                  </a:cubicBezTo>
                  <a:cubicBezTo>
                    <a:pt x="113" y="39"/>
                    <a:pt x="113" y="39"/>
                    <a:pt x="113" y="39"/>
                  </a:cubicBezTo>
                  <a:cubicBezTo>
                    <a:pt x="113" y="39"/>
                    <a:pt x="113" y="39"/>
                    <a:pt x="113" y="39"/>
                  </a:cubicBezTo>
                  <a:cubicBezTo>
                    <a:pt x="114" y="39"/>
                    <a:pt x="114" y="39"/>
                    <a:pt x="114" y="39"/>
                  </a:cubicBezTo>
                  <a:cubicBezTo>
                    <a:pt x="114" y="39"/>
                    <a:pt x="114" y="39"/>
                    <a:pt x="114" y="39"/>
                  </a:cubicBezTo>
                  <a:cubicBezTo>
                    <a:pt x="115" y="40"/>
                    <a:pt x="115" y="40"/>
                    <a:pt x="115" y="40"/>
                  </a:cubicBezTo>
                  <a:cubicBezTo>
                    <a:pt x="115" y="41"/>
                    <a:pt x="115" y="41"/>
                    <a:pt x="115" y="41"/>
                  </a:cubicBezTo>
                  <a:cubicBezTo>
                    <a:pt x="114" y="42"/>
                    <a:pt x="114" y="42"/>
                    <a:pt x="114" y="42"/>
                  </a:cubicBezTo>
                  <a:cubicBezTo>
                    <a:pt x="114" y="42"/>
                    <a:pt x="114" y="42"/>
                    <a:pt x="114" y="42"/>
                  </a:cubicBezTo>
                  <a:cubicBezTo>
                    <a:pt x="114" y="43"/>
                    <a:pt x="114" y="43"/>
                    <a:pt x="114" y="43"/>
                  </a:cubicBezTo>
                  <a:cubicBezTo>
                    <a:pt x="115" y="43"/>
                    <a:pt x="115" y="43"/>
                    <a:pt x="115" y="43"/>
                  </a:cubicBezTo>
                  <a:cubicBezTo>
                    <a:pt x="115" y="44"/>
                    <a:pt x="115" y="44"/>
                    <a:pt x="115" y="44"/>
                  </a:cubicBezTo>
                  <a:cubicBezTo>
                    <a:pt x="116" y="44"/>
                    <a:pt x="116" y="44"/>
                    <a:pt x="116" y="44"/>
                  </a:cubicBezTo>
                  <a:cubicBezTo>
                    <a:pt x="117" y="45"/>
                    <a:pt x="117" y="45"/>
                    <a:pt x="117" y="45"/>
                  </a:cubicBezTo>
                  <a:cubicBezTo>
                    <a:pt x="116" y="45"/>
                    <a:pt x="116" y="45"/>
                    <a:pt x="116" y="45"/>
                  </a:cubicBezTo>
                  <a:cubicBezTo>
                    <a:pt x="116" y="47"/>
                    <a:pt x="116" y="47"/>
                    <a:pt x="116" y="47"/>
                  </a:cubicBezTo>
                  <a:cubicBezTo>
                    <a:pt x="116" y="47"/>
                    <a:pt x="116" y="47"/>
                    <a:pt x="116" y="47"/>
                  </a:cubicBezTo>
                  <a:cubicBezTo>
                    <a:pt x="117" y="48"/>
                    <a:pt x="117" y="48"/>
                    <a:pt x="117" y="48"/>
                  </a:cubicBezTo>
                  <a:cubicBezTo>
                    <a:pt x="117" y="47"/>
                    <a:pt x="117" y="47"/>
                    <a:pt x="117" y="47"/>
                  </a:cubicBezTo>
                  <a:cubicBezTo>
                    <a:pt x="118" y="48"/>
                    <a:pt x="118" y="48"/>
                    <a:pt x="118" y="48"/>
                  </a:cubicBezTo>
                  <a:cubicBezTo>
                    <a:pt x="119" y="48"/>
                    <a:pt x="119" y="48"/>
                    <a:pt x="119" y="48"/>
                  </a:cubicBezTo>
                  <a:cubicBezTo>
                    <a:pt x="119" y="47"/>
                    <a:pt x="119" y="47"/>
                    <a:pt x="119" y="47"/>
                  </a:cubicBezTo>
                  <a:cubicBezTo>
                    <a:pt x="119" y="47"/>
                    <a:pt x="119" y="47"/>
                    <a:pt x="119" y="47"/>
                  </a:cubicBezTo>
                  <a:cubicBezTo>
                    <a:pt x="120" y="46"/>
                    <a:pt x="120" y="46"/>
                    <a:pt x="120" y="46"/>
                  </a:cubicBezTo>
                  <a:cubicBezTo>
                    <a:pt x="120" y="46"/>
                    <a:pt x="120" y="46"/>
                    <a:pt x="120" y="46"/>
                  </a:cubicBezTo>
                  <a:cubicBezTo>
                    <a:pt x="121" y="45"/>
                    <a:pt x="121" y="45"/>
                    <a:pt x="121" y="45"/>
                  </a:cubicBezTo>
                  <a:cubicBezTo>
                    <a:pt x="123" y="45"/>
                    <a:pt x="123" y="45"/>
                    <a:pt x="123" y="45"/>
                  </a:cubicBezTo>
                  <a:cubicBezTo>
                    <a:pt x="123" y="45"/>
                    <a:pt x="123" y="45"/>
                    <a:pt x="123" y="45"/>
                  </a:cubicBezTo>
                  <a:cubicBezTo>
                    <a:pt x="124" y="45"/>
                    <a:pt x="124" y="45"/>
                    <a:pt x="124" y="45"/>
                  </a:cubicBezTo>
                  <a:cubicBezTo>
                    <a:pt x="124" y="45"/>
                    <a:pt x="124" y="45"/>
                    <a:pt x="124" y="45"/>
                  </a:cubicBezTo>
                  <a:cubicBezTo>
                    <a:pt x="125" y="45"/>
                    <a:pt x="125" y="45"/>
                    <a:pt x="125" y="45"/>
                  </a:cubicBezTo>
                  <a:cubicBezTo>
                    <a:pt x="124" y="44"/>
                    <a:pt x="124" y="44"/>
                    <a:pt x="124" y="44"/>
                  </a:cubicBezTo>
                  <a:cubicBezTo>
                    <a:pt x="123" y="44"/>
                    <a:pt x="123" y="44"/>
                    <a:pt x="123" y="44"/>
                  </a:cubicBezTo>
                  <a:cubicBezTo>
                    <a:pt x="123" y="44"/>
                    <a:pt x="123" y="44"/>
                    <a:pt x="123" y="44"/>
                  </a:cubicBezTo>
                  <a:cubicBezTo>
                    <a:pt x="123" y="44"/>
                    <a:pt x="123" y="44"/>
                    <a:pt x="123" y="44"/>
                  </a:cubicBezTo>
                  <a:cubicBezTo>
                    <a:pt x="122" y="44"/>
                    <a:pt x="122" y="44"/>
                    <a:pt x="122" y="44"/>
                  </a:cubicBezTo>
                  <a:cubicBezTo>
                    <a:pt x="122" y="44"/>
                    <a:pt x="122" y="44"/>
                    <a:pt x="122" y="44"/>
                  </a:cubicBezTo>
                  <a:cubicBezTo>
                    <a:pt x="121" y="44"/>
                    <a:pt x="121" y="44"/>
                    <a:pt x="121" y="44"/>
                  </a:cubicBezTo>
                  <a:cubicBezTo>
                    <a:pt x="121" y="43"/>
                    <a:pt x="121" y="43"/>
                    <a:pt x="121" y="43"/>
                  </a:cubicBezTo>
                  <a:cubicBezTo>
                    <a:pt x="121" y="43"/>
                    <a:pt x="121" y="43"/>
                    <a:pt x="121" y="43"/>
                  </a:cubicBezTo>
                  <a:cubicBezTo>
                    <a:pt x="121" y="43"/>
                    <a:pt x="121" y="43"/>
                    <a:pt x="121" y="43"/>
                  </a:cubicBezTo>
                  <a:cubicBezTo>
                    <a:pt x="120" y="43"/>
                    <a:pt x="120" y="43"/>
                    <a:pt x="120" y="43"/>
                  </a:cubicBezTo>
                  <a:cubicBezTo>
                    <a:pt x="120" y="43"/>
                    <a:pt x="120" y="43"/>
                    <a:pt x="120" y="43"/>
                  </a:cubicBezTo>
                  <a:cubicBezTo>
                    <a:pt x="119" y="42"/>
                    <a:pt x="119" y="42"/>
                    <a:pt x="119" y="42"/>
                  </a:cubicBezTo>
                  <a:cubicBezTo>
                    <a:pt x="120" y="42"/>
                    <a:pt x="120" y="42"/>
                    <a:pt x="120" y="42"/>
                  </a:cubicBezTo>
                  <a:cubicBezTo>
                    <a:pt x="120" y="41"/>
                    <a:pt x="120" y="41"/>
                    <a:pt x="120" y="41"/>
                  </a:cubicBezTo>
                  <a:cubicBezTo>
                    <a:pt x="120" y="42"/>
                    <a:pt x="120" y="42"/>
                    <a:pt x="120" y="42"/>
                  </a:cubicBezTo>
                  <a:cubicBezTo>
                    <a:pt x="120" y="41"/>
                    <a:pt x="120" y="41"/>
                    <a:pt x="120" y="41"/>
                  </a:cubicBezTo>
                  <a:cubicBezTo>
                    <a:pt x="121" y="41"/>
                    <a:pt x="121" y="41"/>
                    <a:pt x="121" y="41"/>
                  </a:cubicBezTo>
                  <a:cubicBezTo>
                    <a:pt x="121" y="41"/>
                    <a:pt x="121" y="41"/>
                    <a:pt x="121" y="41"/>
                  </a:cubicBezTo>
                  <a:cubicBezTo>
                    <a:pt x="120" y="40"/>
                    <a:pt x="120" y="40"/>
                    <a:pt x="120" y="40"/>
                  </a:cubicBezTo>
                  <a:cubicBezTo>
                    <a:pt x="120" y="40"/>
                    <a:pt x="120" y="40"/>
                    <a:pt x="120" y="40"/>
                  </a:cubicBezTo>
                  <a:cubicBezTo>
                    <a:pt x="120" y="40"/>
                    <a:pt x="120" y="40"/>
                    <a:pt x="120" y="40"/>
                  </a:cubicBezTo>
                  <a:cubicBezTo>
                    <a:pt x="120" y="39"/>
                    <a:pt x="120" y="39"/>
                    <a:pt x="120" y="39"/>
                  </a:cubicBezTo>
                  <a:cubicBezTo>
                    <a:pt x="119" y="39"/>
                    <a:pt x="119" y="39"/>
                    <a:pt x="119" y="39"/>
                  </a:cubicBezTo>
                  <a:cubicBezTo>
                    <a:pt x="119" y="39"/>
                    <a:pt x="119" y="39"/>
                    <a:pt x="119" y="39"/>
                  </a:cubicBezTo>
                  <a:cubicBezTo>
                    <a:pt x="118" y="38"/>
                    <a:pt x="118" y="38"/>
                    <a:pt x="118" y="38"/>
                  </a:cubicBezTo>
                  <a:cubicBezTo>
                    <a:pt x="117" y="37"/>
                    <a:pt x="117" y="37"/>
                    <a:pt x="117" y="37"/>
                  </a:cubicBezTo>
                  <a:cubicBezTo>
                    <a:pt x="116" y="36"/>
                    <a:pt x="116" y="36"/>
                    <a:pt x="116" y="36"/>
                  </a:cubicBezTo>
                  <a:cubicBezTo>
                    <a:pt x="116" y="36"/>
                    <a:pt x="116" y="36"/>
                    <a:pt x="116" y="36"/>
                  </a:cubicBezTo>
                  <a:cubicBezTo>
                    <a:pt x="116" y="35"/>
                    <a:pt x="116" y="35"/>
                    <a:pt x="116" y="35"/>
                  </a:cubicBezTo>
                  <a:cubicBezTo>
                    <a:pt x="116" y="35"/>
                    <a:pt x="116" y="35"/>
                    <a:pt x="116" y="35"/>
                  </a:cubicBezTo>
                  <a:cubicBezTo>
                    <a:pt x="117" y="36"/>
                    <a:pt x="117" y="36"/>
                    <a:pt x="117" y="36"/>
                  </a:cubicBezTo>
                  <a:cubicBezTo>
                    <a:pt x="117" y="36"/>
                    <a:pt x="117" y="36"/>
                    <a:pt x="117" y="36"/>
                  </a:cubicBezTo>
                  <a:cubicBezTo>
                    <a:pt x="118" y="35"/>
                    <a:pt x="118" y="35"/>
                    <a:pt x="118" y="35"/>
                  </a:cubicBezTo>
                  <a:cubicBezTo>
                    <a:pt x="118" y="35"/>
                    <a:pt x="118" y="35"/>
                    <a:pt x="118" y="35"/>
                  </a:cubicBezTo>
                  <a:cubicBezTo>
                    <a:pt x="120" y="34"/>
                    <a:pt x="120" y="34"/>
                    <a:pt x="120" y="34"/>
                  </a:cubicBezTo>
                  <a:cubicBezTo>
                    <a:pt x="121" y="33"/>
                    <a:pt x="121" y="33"/>
                    <a:pt x="121" y="33"/>
                  </a:cubicBezTo>
                  <a:cubicBezTo>
                    <a:pt x="122" y="32"/>
                    <a:pt x="122" y="32"/>
                    <a:pt x="122" y="32"/>
                  </a:cubicBezTo>
                  <a:cubicBezTo>
                    <a:pt x="123" y="32"/>
                    <a:pt x="123" y="32"/>
                    <a:pt x="123" y="32"/>
                  </a:cubicBezTo>
                  <a:cubicBezTo>
                    <a:pt x="123" y="31"/>
                    <a:pt x="123" y="31"/>
                    <a:pt x="123" y="31"/>
                  </a:cubicBezTo>
                  <a:cubicBezTo>
                    <a:pt x="124" y="31"/>
                    <a:pt x="124" y="31"/>
                    <a:pt x="124" y="31"/>
                  </a:cubicBezTo>
                  <a:cubicBezTo>
                    <a:pt x="125" y="32"/>
                    <a:pt x="125" y="32"/>
                    <a:pt x="125" y="32"/>
                  </a:cubicBezTo>
                  <a:cubicBezTo>
                    <a:pt x="125" y="32"/>
                    <a:pt x="125" y="32"/>
                    <a:pt x="125" y="32"/>
                  </a:cubicBezTo>
                  <a:cubicBezTo>
                    <a:pt x="126" y="31"/>
                    <a:pt x="126" y="31"/>
                    <a:pt x="126" y="31"/>
                  </a:cubicBezTo>
                  <a:cubicBezTo>
                    <a:pt x="126" y="30"/>
                    <a:pt x="126" y="30"/>
                    <a:pt x="126" y="30"/>
                  </a:cubicBezTo>
                  <a:cubicBezTo>
                    <a:pt x="125" y="30"/>
                    <a:pt x="125" y="30"/>
                    <a:pt x="125" y="30"/>
                  </a:cubicBezTo>
                  <a:cubicBezTo>
                    <a:pt x="123" y="30"/>
                    <a:pt x="123" y="30"/>
                    <a:pt x="123" y="30"/>
                  </a:cubicBezTo>
                  <a:cubicBezTo>
                    <a:pt x="122" y="30"/>
                    <a:pt x="122" y="30"/>
                    <a:pt x="122" y="30"/>
                  </a:cubicBezTo>
                  <a:cubicBezTo>
                    <a:pt x="121" y="30"/>
                    <a:pt x="121" y="30"/>
                    <a:pt x="121" y="30"/>
                  </a:cubicBezTo>
                  <a:cubicBezTo>
                    <a:pt x="120" y="31"/>
                    <a:pt x="120" y="31"/>
                    <a:pt x="120" y="31"/>
                  </a:cubicBezTo>
                  <a:cubicBezTo>
                    <a:pt x="120" y="31"/>
                    <a:pt x="120" y="31"/>
                    <a:pt x="120" y="31"/>
                  </a:cubicBezTo>
                  <a:cubicBezTo>
                    <a:pt x="119" y="31"/>
                    <a:pt x="119" y="31"/>
                    <a:pt x="119" y="31"/>
                  </a:cubicBezTo>
                  <a:cubicBezTo>
                    <a:pt x="118" y="31"/>
                    <a:pt x="118" y="31"/>
                    <a:pt x="118" y="31"/>
                  </a:cubicBezTo>
                  <a:cubicBezTo>
                    <a:pt x="117" y="31"/>
                    <a:pt x="117" y="31"/>
                    <a:pt x="117" y="31"/>
                  </a:cubicBezTo>
                  <a:cubicBezTo>
                    <a:pt x="116" y="31"/>
                    <a:pt x="116" y="31"/>
                    <a:pt x="116" y="31"/>
                  </a:cubicBezTo>
                  <a:cubicBezTo>
                    <a:pt x="116" y="32"/>
                    <a:pt x="116" y="32"/>
                    <a:pt x="116" y="32"/>
                  </a:cubicBezTo>
                  <a:cubicBezTo>
                    <a:pt x="115" y="33"/>
                    <a:pt x="115" y="33"/>
                    <a:pt x="115" y="33"/>
                  </a:cubicBezTo>
                  <a:cubicBezTo>
                    <a:pt x="114" y="34"/>
                    <a:pt x="114" y="34"/>
                    <a:pt x="114" y="34"/>
                  </a:cubicBezTo>
                  <a:cubicBezTo>
                    <a:pt x="113" y="33"/>
                    <a:pt x="113" y="33"/>
                    <a:pt x="113" y="33"/>
                  </a:cubicBezTo>
                  <a:cubicBezTo>
                    <a:pt x="113" y="33"/>
                    <a:pt x="113" y="33"/>
                    <a:pt x="113" y="33"/>
                  </a:cubicBezTo>
                  <a:cubicBezTo>
                    <a:pt x="112" y="32"/>
                    <a:pt x="112" y="32"/>
                    <a:pt x="112" y="32"/>
                  </a:cubicBezTo>
                  <a:cubicBezTo>
                    <a:pt x="111" y="31"/>
                    <a:pt x="111" y="31"/>
                    <a:pt x="111" y="31"/>
                  </a:cubicBezTo>
                  <a:cubicBezTo>
                    <a:pt x="110" y="30"/>
                    <a:pt x="110" y="30"/>
                    <a:pt x="110" y="30"/>
                  </a:cubicBezTo>
                  <a:cubicBezTo>
                    <a:pt x="110" y="28"/>
                    <a:pt x="110" y="28"/>
                    <a:pt x="110" y="28"/>
                  </a:cubicBezTo>
                  <a:cubicBezTo>
                    <a:pt x="111" y="27"/>
                    <a:pt x="111" y="27"/>
                    <a:pt x="111" y="27"/>
                  </a:cubicBezTo>
                  <a:cubicBezTo>
                    <a:pt x="112" y="26"/>
                    <a:pt x="112" y="26"/>
                    <a:pt x="112" y="26"/>
                  </a:cubicBezTo>
                  <a:close/>
                  <a:moveTo>
                    <a:pt x="113" y="0"/>
                  </a:moveTo>
                  <a:cubicBezTo>
                    <a:pt x="112" y="0"/>
                    <a:pt x="112" y="0"/>
                    <a:pt x="112" y="0"/>
                  </a:cubicBezTo>
                  <a:cubicBezTo>
                    <a:pt x="112" y="1"/>
                    <a:pt x="112" y="1"/>
                    <a:pt x="112" y="1"/>
                  </a:cubicBezTo>
                  <a:cubicBezTo>
                    <a:pt x="113" y="0"/>
                    <a:pt x="113" y="0"/>
                    <a:pt x="113" y="0"/>
                  </a:cubicBezTo>
                  <a:cubicBezTo>
                    <a:pt x="113" y="0"/>
                    <a:pt x="113" y="0"/>
                    <a:pt x="113" y="0"/>
                  </a:cubicBezTo>
                  <a:close/>
                  <a:moveTo>
                    <a:pt x="114" y="3"/>
                  </a:moveTo>
                  <a:cubicBezTo>
                    <a:pt x="114" y="3"/>
                    <a:pt x="114" y="3"/>
                    <a:pt x="114" y="3"/>
                  </a:cubicBezTo>
                  <a:cubicBezTo>
                    <a:pt x="115" y="2"/>
                    <a:pt x="115" y="2"/>
                    <a:pt x="115" y="2"/>
                  </a:cubicBezTo>
                  <a:cubicBezTo>
                    <a:pt x="115" y="3"/>
                    <a:pt x="115" y="3"/>
                    <a:pt x="115" y="3"/>
                  </a:cubicBezTo>
                  <a:cubicBezTo>
                    <a:pt x="116" y="2"/>
                    <a:pt x="116" y="2"/>
                    <a:pt x="116" y="2"/>
                  </a:cubicBezTo>
                  <a:cubicBezTo>
                    <a:pt x="116" y="2"/>
                    <a:pt x="116" y="2"/>
                    <a:pt x="116" y="2"/>
                  </a:cubicBezTo>
                  <a:cubicBezTo>
                    <a:pt x="115" y="2"/>
                    <a:pt x="115" y="2"/>
                    <a:pt x="115" y="2"/>
                  </a:cubicBezTo>
                  <a:cubicBezTo>
                    <a:pt x="114" y="2"/>
                    <a:pt x="114" y="2"/>
                    <a:pt x="114" y="2"/>
                  </a:cubicBezTo>
                  <a:cubicBezTo>
                    <a:pt x="113" y="2"/>
                    <a:pt x="113" y="2"/>
                    <a:pt x="113" y="2"/>
                  </a:cubicBezTo>
                  <a:cubicBezTo>
                    <a:pt x="114" y="3"/>
                    <a:pt x="114" y="3"/>
                    <a:pt x="114" y="3"/>
                  </a:cubicBezTo>
                  <a:close/>
                  <a:moveTo>
                    <a:pt x="107" y="7"/>
                  </a:moveTo>
                  <a:cubicBezTo>
                    <a:pt x="107" y="7"/>
                    <a:pt x="107" y="7"/>
                    <a:pt x="107" y="7"/>
                  </a:cubicBezTo>
                  <a:cubicBezTo>
                    <a:pt x="107" y="8"/>
                    <a:pt x="107" y="8"/>
                    <a:pt x="107" y="8"/>
                  </a:cubicBezTo>
                  <a:cubicBezTo>
                    <a:pt x="107" y="7"/>
                    <a:pt x="107" y="7"/>
                    <a:pt x="107" y="7"/>
                  </a:cubicBezTo>
                  <a:cubicBezTo>
                    <a:pt x="107" y="7"/>
                    <a:pt x="107" y="7"/>
                    <a:pt x="107" y="7"/>
                  </a:cubicBezTo>
                  <a:close/>
                  <a:moveTo>
                    <a:pt x="108" y="6"/>
                  </a:moveTo>
                  <a:cubicBezTo>
                    <a:pt x="110" y="5"/>
                    <a:pt x="110" y="5"/>
                    <a:pt x="110" y="5"/>
                  </a:cubicBezTo>
                  <a:cubicBezTo>
                    <a:pt x="111" y="5"/>
                    <a:pt x="111" y="5"/>
                    <a:pt x="111" y="5"/>
                  </a:cubicBezTo>
                  <a:cubicBezTo>
                    <a:pt x="111" y="5"/>
                    <a:pt x="111" y="5"/>
                    <a:pt x="111" y="5"/>
                  </a:cubicBezTo>
                  <a:cubicBezTo>
                    <a:pt x="110" y="6"/>
                    <a:pt x="110" y="6"/>
                    <a:pt x="110" y="6"/>
                  </a:cubicBezTo>
                  <a:cubicBezTo>
                    <a:pt x="109" y="6"/>
                    <a:pt x="109" y="6"/>
                    <a:pt x="109" y="6"/>
                  </a:cubicBezTo>
                  <a:cubicBezTo>
                    <a:pt x="108" y="6"/>
                    <a:pt x="108" y="6"/>
                    <a:pt x="108" y="6"/>
                  </a:cubicBezTo>
                  <a:close/>
                  <a:moveTo>
                    <a:pt x="99" y="10"/>
                  </a:moveTo>
                  <a:cubicBezTo>
                    <a:pt x="100" y="11"/>
                    <a:pt x="100" y="11"/>
                    <a:pt x="100" y="11"/>
                  </a:cubicBezTo>
                  <a:cubicBezTo>
                    <a:pt x="99" y="10"/>
                    <a:pt x="99" y="10"/>
                    <a:pt x="99" y="10"/>
                  </a:cubicBezTo>
                  <a:cubicBezTo>
                    <a:pt x="99" y="10"/>
                    <a:pt x="99" y="10"/>
                    <a:pt x="99" y="10"/>
                  </a:cubicBezTo>
                  <a:close/>
                  <a:moveTo>
                    <a:pt x="99" y="10"/>
                  </a:moveTo>
                  <a:cubicBezTo>
                    <a:pt x="99" y="10"/>
                    <a:pt x="99" y="10"/>
                    <a:pt x="99" y="10"/>
                  </a:cubicBezTo>
                  <a:cubicBezTo>
                    <a:pt x="100" y="10"/>
                    <a:pt x="100" y="10"/>
                    <a:pt x="100" y="10"/>
                  </a:cubicBezTo>
                  <a:cubicBezTo>
                    <a:pt x="100" y="10"/>
                    <a:pt x="100" y="10"/>
                    <a:pt x="100" y="10"/>
                  </a:cubicBezTo>
                  <a:cubicBezTo>
                    <a:pt x="100" y="10"/>
                    <a:pt x="100" y="10"/>
                    <a:pt x="100" y="10"/>
                  </a:cubicBezTo>
                  <a:cubicBezTo>
                    <a:pt x="99" y="10"/>
                    <a:pt x="99" y="10"/>
                    <a:pt x="99" y="10"/>
                  </a:cubicBezTo>
                  <a:close/>
                  <a:moveTo>
                    <a:pt x="100" y="12"/>
                  </a:moveTo>
                  <a:cubicBezTo>
                    <a:pt x="99" y="12"/>
                    <a:pt x="99" y="12"/>
                    <a:pt x="99" y="12"/>
                  </a:cubicBezTo>
                  <a:cubicBezTo>
                    <a:pt x="100" y="12"/>
                    <a:pt x="100" y="12"/>
                    <a:pt x="100" y="12"/>
                  </a:cubicBezTo>
                  <a:cubicBezTo>
                    <a:pt x="100" y="12"/>
                    <a:pt x="100" y="12"/>
                    <a:pt x="100" y="12"/>
                  </a:cubicBezTo>
                  <a:close/>
                  <a:moveTo>
                    <a:pt x="99" y="13"/>
                  </a:moveTo>
                  <a:cubicBezTo>
                    <a:pt x="99" y="13"/>
                    <a:pt x="99" y="13"/>
                    <a:pt x="99" y="13"/>
                  </a:cubicBezTo>
                  <a:cubicBezTo>
                    <a:pt x="99" y="14"/>
                    <a:pt x="99" y="14"/>
                    <a:pt x="99" y="14"/>
                  </a:cubicBezTo>
                  <a:cubicBezTo>
                    <a:pt x="99" y="14"/>
                    <a:pt x="99" y="14"/>
                    <a:pt x="99" y="14"/>
                  </a:cubicBezTo>
                  <a:cubicBezTo>
                    <a:pt x="99" y="13"/>
                    <a:pt x="99" y="13"/>
                    <a:pt x="99" y="13"/>
                  </a:cubicBezTo>
                  <a:close/>
                  <a:moveTo>
                    <a:pt x="93" y="42"/>
                  </a:moveTo>
                  <a:cubicBezTo>
                    <a:pt x="94" y="42"/>
                    <a:pt x="94" y="42"/>
                    <a:pt x="94" y="42"/>
                  </a:cubicBezTo>
                  <a:cubicBezTo>
                    <a:pt x="94" y="43"/>
                    <a:pt x="94" y="43"/>
                    <a:pt x="94" y="43"/>
                  </a:cubicBezTo>
                  <a:cubicBezTo>
                    <a:pt x="93" y="43"/>
                    <a:pt x="93" y="43"/>
                    <a:pt x="93" y="43"/>
                  </a:cubicBezTo>
                  <a:cubicBezTo>
                    <a:pt x="93" y="42"/>
                    <a:pt x="93" y="42"/>
                    <a:pt x="93" y="42"/>
                  </a:cubicBezTo>
                  <a:cubicBezTo>
                    <a:pt x="93" y="42"/>
                    <a:pt x="93" y="42"/>
                    <a:pt x="93" y="42"/>
                  </a:cubicBezTo>
                  <a:close/>
                  <a:moveTo>
                    <a:pt x="93" y="42"/>
                  </a:moveTo>
                  <a:cubicBezTo>
                    <a:pt x="93" y="43"/>
                    <a:pt x="93" y="43"/>
                    <a:pt x="93" y="43"/>
                  </a:cubicBezTo>
                  <a:cubicBezTo>
                    <a:pt x="93" y="44"/>
                    <a:pt x="93" y="44"/>
                    <a:pt x="93" y="44"/>
                  </a:cubicBezTo>
                  <a:cubicBezTo>
                    <a:pt x="92" y="44"/>
                    <a:pt x="92" y="44"/>
                    <a:pt x="92" y="44"/>
                  </a:cubicBezTo>
                  <a:cubicBezTo>
                    <a:pt x="92" y="44"/>
                    <a:pt x="92" y="44"/>
                    <a:pt x="92" y="44"/>
                  </a:cubicBezTo>
                  <a:cubicBezTo>
                    <a:pt x="92" y="43"/>
                    <a:pt x="92" y="43"/>
                    <a:pt x="92" y="43"/>
                  </a:cubicBezTo>
                  <a:cubicBezTo>
                    <a:pt x="92" y="42"/>
                    <a:pt x="92" y="42"/>
                    <a:pt x="92" y="42"/>
                  </a:cubicBezTo>
                  <a:cubicBezTo>
                    <a:pt x="93" y="41"/>
                    <a:pt x="93" y="41"/>
                    <a:pt x="93" y="41"/>
                  </a:cubicBezTo>
                  <a:cubicBezTo>
                    <a:pt x="93" y="42"/>
                    <a:pt x="93" y="42"/>
                    <a:pt x="93" y="42"/>
                  </a:cubicBezTo>
                  <a:close/>
                  <a:moveTo>
                    <a:pt x="62" y="29"/>
                  </a:moveTo>
                  <a:cubicBezTo>
                    <a:pt x="63" y="29"/>
                    <a:pt x="63" y="29"/>
                    <a:pt x="63" y="29"/>
                  </a:cubicBezTo>
                  <a:cubicBezTo>
                    <a:pt x="64" y="30"/>
                    <a:pt x="64" y="30"/>
                    <a:pt x="64" y="30"/>
                  </a:cubicBezTo>
                  <a:cubicBezTo>
                    <a:pt x="63" y="30"/>
                    <a:pt x="63" y="30"/>
                    <a:pt x="63" y="30"/>
                  </a:cubicBezTo>
                  <a:cubicBezTo>
                    <a:pt x="62" y="30"/>
                    <a:pt x="62" y="30"/>
                    <a:pt x="62" y="30"/>
                  </a:cubicBezTo>
                  <a:cubicBezTo>
                    <a:pt x="62" y="29"/>
                    <a:pt x="62" y="29"/>
                    <a:pt x="62" y="29"/>
                  </a:cubicBezTo>
                  <a:cubicBezTo>
                    <a:pt x="62" y="29"/>
                    <a:pt x="62" y="29"/>
                    <a:pt x="62" y="29"/>
                  </a:cubicBezTo>
                  <a:close/>
                  <a:moveTo>
                    <a:pt x="63" y="31"/>
                  </a:moveTo>
                  <a:cubicBezTo>
                    <a:pt x="64" y="31"/>
                    <a:pt x="64" y="31"/>
                    <a:pt x="64" y="31"/>
                  </a:cubicBezTo>
                  <a:cubicBezTo>
                    <a:pt x="64" y="31"/>
                    <a:pt x="64" y="31"/>
                    <a:pt x="64" y="31"/>
                  </a:cubicBezTo>
                  <a:cubicBezTo>
                    <a:pt x="65" y="32"/>
                    <a:pt x="65" y="32"/>
                    <a:pt x="65" y="32"/>
                  </a:cubicBezTo>
                  <a:cubicBezTo>
                    <a:pt x="65" y="32"/>
                    <a:pt x="65" y="32"/>
                    <a:pt x="65" y="32"/>
                  </a:cubicBezTo>
                  <a:cubicBezTo>
                    <a:pt x="64" y="32"/>
                    <a:pt x="64" y="32"/>
                    <a:pt x="64" y="32"/>
                  </a:cubicBezTo>
                  <a:cubicBezTo>
                    <a:pt x="63" y="32"/>
                    <a:pt x="63" y="32"/>
                    <a:pt x="63" y="32"/>
                  </a:cubicBezTo>
                  <a:cubicBezTo>
                    <a:pt x="63" y="31"/>
                    <a:pt x="63" y="31"/>
                    <a:pt x="63" y="31"/>
                  </a:cubicBezTo>
                  <a:cubicBezTo>
                    <a:pt x="63" y="31"/>
                    <a:pt x="63" y="31"/>
                    <a:pt x="63" y="31"/>
                  </a:cubicBezTo>
                  <a:close/>
                  <a:moveTo>
                    <a:pt x="64" y="32"/>
                  </a:moveTo>
                  <a:cubicBezTo>
                    <a:pt x="65" y="32"/>
                    <a:pt x="65" y="32"/>
                    <a:pt x="65" y="32"/>
                  </a:cubicBezTo>
                  <a:cubicBezTo>
                    <a:pt x="65" y="33"/>
                    <a:pt x="65" y="33"/>
                    <a:pt x="65" y="33"/>
                  </a:cubicBezTo>
                  <a:cubicBezTo>
                    <a:pt x="65" y="33"/>
                    <a:pt x="65" y="33"/>
                    <a:pt x="65" y="33"/>
                  </a:cubicBezTo>
                  <a:cubicBezTo>
                    <a:pt x="64" y="34"/>
                    <a:pt x="64" y="34"/>
                    <a:pt x="64" y="34"/>
                  </a:cubicBezTo>
                  <a:cubicBezTo>
                    <a:pt x="64" y="33"/>
                    <a:pt x="64" y="33"/>
                    <a:pt x="64" y="33"/>
                  </a:cubicBezTo>
                  <a:cubicBezTo>
                    <a:pt x="64" y="33"/>
                    <a:pt x="64" y="33"/>
                    <a:pt x="64" y="33"/>
                  </a:cubicBezTo>
                  <a:cubicBezTo>
                    <a:pt x="64" y="32"/>
                    <a:pt x="64" y="32"/>
                    <a:pt x="64" y="32"/>
                  </a:cubicBezTo>
                  <a:close/>
                  <a:moveTo>
                    <a:pt x="62" y="23"/>
                  </a:moveTo>
                  <a:cubicBezTo>
                    <a:pt x="62" y="21"/>
                    <a:pt x="62" y="21"/>
                    <a:pt x="62" y="21"/>
                  </a:cubicBezTo>
                  <a:cubicBezTo>
                    <a:pt x="63" y="20"/>
                    <a:pt x="63" y="20"/>
                    <a:pt x="63" y="20"/>
                  </a:cubicBezTo>
                  <a:cubicBezTo>
                    <a:pt x="64" y="20"/>
                    <a:pt x="64" y="20"/>
                    <a:pt x="64" y="20"/>
                  </a:cubicBezTo>
                  <a:cubicBezTo>
                    <a:pt x="64" y="19"/>
                    <a:pt x="64" y="19"/>
                    <a:pt x="64" y="19"/>
                  </a:cubicBezTo>
                  <a:cubicBezTo>
                    <a:pt x="65" y="21"/>
                    <a:pt x="65" y="21"/>
                    <a:pt x="65" y="21"/>
                  </a:cubicBezTo>
                  <a:cubicBezTo>
                    <a:pt x="67" y="22"/>
                    <a:pt x="67" y="22"/>
                    <a:pt x="67" y="22"/>
                  </a:cubicBezTo>
                  <a:cubicBezTo>
                    <a:pt x="67" y="22"/>
                    <a:pt x="67" y="22"/>
                    <a:pt x="67" y="22"/>
                  </a:cubicBezTo>
                  <a:cubicBezTo>
                    <a:pt x="68" y="23"/>
                    <a:pt x="68" y="23"/>
                    <a:pt x="68" y="23"/>
                  </a:cubicBezTo>
                  <a:cubicBezTo>
                    <a:pt x="68" y="24"/>
                    <a:pt x="68" y="24"/>
                    <a:pt x="68" y="24"/>
                  </a:cubicBezTo>
                  <a:cubicBezTo>
                    <a:pt x="69" y="24"/>
                    <a:pt x="69" y="24"/>
                    <a:pt x="69" y="24"/>
                  </a:cubicBezTo>
                  <a:cubicBezTo>
                    <a:pt x="70" y="23"/>
                    <a:pt x="70" y="23"/>
                    <a:pt x="70" y="23"/>
                  </a:cubicBezTo>
                  <a:cubicBezTo>
                    <a:pt x="70" y="23"/>
                    <a:pt x="70" y="23"/>
                    <a:pt x="70" y="23"/>
                  </a:cubicBezTo>
                  <a:cubicBezTo>
                    <a:pt x="71" y="23"/>
                    <a:pt x="71" y="23"/>
                    <a:pt x="71" y="23"/>
                  </a:cubicBezTo>
                  <a:cubicBezTo>
                    <a:pt x="72" y="23"/>
                    <a:pt x="72" y="23"/>
                    <a:pt x="72" y="23"/>
                  </a:cubicBezTo>
                  <a:cubicBezTo>
                    <a:pt x="75" y="23"/>
                    <a:pt x="75" y="23"/>
                    <a:pt x="75" y="23"/>
                  </a:cubicBezTo>
                  <a:cubicBezTo>
                    <a:pt x="77" y="22"/>
                    <a:pt x="77" y="22"/>
                    <a:pt x="77" y="22"/>
                  </a:cubicBezTo>
                  <a:cubicBezTo>
                    <a:pt x="78" y="21"/>
                    <a:pt x="78" y="21"/>
                    <a:pt x="78" y="21"/>
                  </a:cubicBezTo>
                  <a:cubicBezTo>
                    <a:pt x="80" y="21"/>
                    <a:pt x="80" y="21"/>
                    <a:pt x="80" y="21"/>
                  </a:cubicBezTo>
                  <a:cubicBezTo>
                    <a:pt x="81" y="22"/>
                    <a:pt x="81" y="22"/>
                    <a:pt x="81" y="22"/>
                  </a:cubicBezTo>
                  <a:cubicBezTo>
                    <a:pt x="81" y="22"/>
                    <a:pt x="81" y="22"/>
                    <a:pt x="81" y="22"/>
                  </a:cubicBezTo>
                  <a:cubicBezTo>
                    <a:pt x="82" y="22"/>
                    <a:pt x="82" y="22"/>
                    <a:pt x="82" y="22"/>
                  </a:cubicBezTo>
                  <a:cubicBezTo>
                    <a:pt x="84" y="21"/>
                    <a:pt x="84" y="21"/>
                    <a:pt x="84" y="21"/>
                  </a:cubicBezTo>
                  <a:cubicBezTo>
                    <a:pt x="86" y="21"/>
                    <a:pt x="86" y="21"/>
                    <a:pt x="86" y="21"/>
                  </a:cubicBezTo>
                  <a:cubicBezTo>
                    <a:pt x="86" y="20"/>
                    <a:pt x="86" y="20"/>
                    <a:pt x="86" y="20"/>
                  </a:cubicBezTo>
                  <a:cubicBezTo>
                    <a:pt x="88" y="18"/>
                    <a:pt x="88" y="18"/>
                    <a:pt x="88" y="18"/>
                  </a:cubicBezTo>
                  <a:cubicBezTo>
                    <a:pt x="89" y="16"/>
                    <a:pt x="89" y="16"/>
                    <a:pt x="89" y="16"/>
                  </a:cubicBezTo>
                  <a:cubicBezTo>
                    <a:pt x="90" y="15"/>
                    <a:pt x="90" y="15"/>
                    <a:pt x="90" y="15"/>
                  </a:cubicBezTo>
                  <a:cubicBezTo>
                    <a:pt x="91" y="11"/>
                    <a:pt x="91" y="11"/>
                    <a:pt x="91" y="11"/>
                  </a:cubicBezTo>
                  <a:cubicBezTo>
                    <a:pt x="91" y="11"/>
                    <a:pt x="91" y="11"/>
                    <a:pt x="91" y="11"/>
                  </a:cubicBezTo>
                  <a:cubicBezTo>
                    <a:pt x="91" y="10"/>
                    <a:pt x="91" y="10"/>
                    <a:pt x="91" y="10"/>
                  </a:cubicBezTo>
                  <a:cubicBezTo>
                    <a:pt x="91" y="10"/>
                    <a:pt x="91" y="10"/>
                    <a:pt x="91" y="10"/>
                  </a:cubicBezTo>
                  <a:cubicBezTo>
                    <a:pt x="92" y="9"/>
                    <a:pt x="92" y="9"/>
                    <a:pt x="92" y="9"/>
                  </a:cubicBezTo>
                  <a:cubicBezTo>
                    <a:pt x="93" y="9"/>
                    <a:pt x="93" y="9"/>
                    <a:pt x="93" y="9"/>
                  </a:cubicBezTo>
                  <a:cubicBezTo>
                    <a:pt x="94" y="9"/>
                    <a:pt x="94" y="9"/>
                    <a:pt x="94" y="9"/>
                  </a:cubicBezTo>
                  <a:cubicBezTo>
                    <a:pt x="96" y="9"/>
                    <a:pt x="96" y="9"/>
                    <a:pt x="96" y="9"/>
                  </a:cubicBezTo>
                  <a:cubicBezTo>
                    <a:pt x="97" y="9"/>
                    <a:pt x="97" y="9"/>
                    <a:pt x="97" y="9"/>
                  </a:cubicBezTo>
                  <a:cubicBezTo>
                    <a:pt x="98" y="9"/>
                    <a:pt x="98" y="9"/>
                    <a:pt x="98" y="9"/>
                  </a:cubicBezTo>
                  <a:cubicBezTo>
                    <a:pt x="99" y="9"/>
                    <a:pt x="99" y="9"/>
                    <a:pt x="99" y="9"/>
                  </a:cubicBezTo>
                  <a:cubicBezTo>
                    <a:pt x="99" y="10"/>
                    <a:pt x="99" y="10"/>
                    <a:pt x="99" y="10"/>
                  </a:cubicBezTo>
                  <a:cubicBezTo>
                    <a:pt x="98" y="10"/>
                    <a:pt x="98" y="10"/>
                    <a:pt x="98" y="10"/>
                  </a:cubicBezTo>
                  <a:cubicBezTo>
                    <a:pt x="99" y="10"/>
                    <a:pt x="99" y="10"/>
                    <a:pt x="99" y="10"/>
                  </a:cubicBezTo>
                  <a:cubicBezTo>
                    <a:pt x="98" y="10"/>
                    <a:pt x="98" y="10"/>
                    <a:pt x="98" y="10"/>
                  </a:cubicBezTo>
                  <a:cubicBezTo>
                    <a:pt x="99" y="11"/>
                    <a:pt x="99" y="11"/>
                    <a:pt x="99" y="11"/>
                  </a:cubicBezTo>
                  <a:cubicBezTo>
                    <a:pt x="100" y="12"/>
                    <a:pt x="100" y="12"/>
                    <a:pt x="100" y="12"/>
                  </a:cubicBezTo>
                  <a:cubicBezTo>
                    <a:pt x="99" y="12"/>
                    <a:pt x="99" y="12"/>
                    <a:pt x="99" y="12"/>
                  </a:cubicBezTo>
                  <a:cubicBezTo>
                    <a:pt x="98" y="12"/>
                    <a:pt x="98" y="12"/>
                    <a:pt x="98" y="12"/>
                  </a:cubicBezTo>
                  <a:cubicBezTo>
                    <a:pt x="98" y="12"/>
                    <a:pt x="98" y="12"/>
                    <a:pt x="98" y="12"/>
                  </a:cubicBezTo>
                  <a:cubicBezTo>
                    <a:pt x="98" y="13"/>
                    <a:pt x="98" y="13"/>
                    <a:pt x="98" y="13"/>
                  </a:cubicBezTo>
                  <a:cubicBezTo>
                    <a:pt x="99" y="13"/>
                    <a:pt x="99" y="13"/>
                    <a:pt x="99" y="13"/>
                  </a:cubicBezTo>
                  <a:cubicBezTo>
                    <a:pt x="99" y="13"/>
                    <a:pt x="99" y="13"/>
                    <a:pt x="99" y="13"/>
                  </a:cubicBezTo>
                  <a:cubicBezTo>
                    <a:pt x="98" y="14"/>
                    <a:pt x="98" y="14"/>
                    <a:pt x="98" y="14"/>
                  </a:cubicBezTo>
                  <a:cubicBezTo>
                    <a:pt x="98" y="14"/>
                    <a:pt x="98" y="14"/>
                    <a:pt x="98" y="14"/>
                  </a:cubicBezTo>
                  <a:cubicBezTo>
                    <a:pt x="99" y="15"/>
                    <a:pt x="99" y="15"/>
                    <a:pt x="99" y="15"/>
                  </a:cubicBezTo>
                  <a:cubicBezTo>
                    <a:pt x="99" y="16"/>
                    <a:pt x="99" y="16"/>
                    <a:pt x="99" y="16"/>
                  </a:cubicBezTo>
                  <a:cubicBezTo>
                    <a:pt x="101" y="17"/>
                    <a:pt x="101" y="17"/>
                    <a:pt x="101" y="17"/>
                  </a:cubicBezTo>
                  <a:cubicBezTo>
                    <a:pt x="101" y="17"/>
                    <a:pt x="101" y="17"/>
                    <a:pt x="101" y="17"/>
                  </a:cubicBezTo>
                  <a:cubicBezTo>
                    <a:pt x="101" y="18"/>
                    <a:pt x="101" y="18"/>
                    <a:pt x="101" y="18"/>
                  </a:cubicBezTo>
                  <a:cubicBezTo>
                    <a:pt x="100" y="18"/>
                    <a:pt x="100" y="18"/>
                    <a:pt x="100" y="18"/>
                  </a:cubicBezTo>
                  <a:cubicBezTo>
                    <a:pt x="99" y="19"/>
                    <a:pt x="99" y="19"/>
                    <a:pt x="99" y="19"/>
                  </a:cubicBezTo>
                  <a:cubicBezTo>
                    <a:pt x="100" y="19"/>
                    <a:pt x="100" y="19"/>
                    <a:pt x="100" y="19"/>
                  </a:cubicBezTo>
                  <a:cubicBezTo>
                    <a:pt x="100" y="20"/>
                    <a:pt x="100" y="20"/>
                    <a:pt x="100" y="20"/>
                  </a:cubicBezTo>
                  <a:cubicBezTo>
                    <a:pt x="101" y="20"/>
                    <a:pt x="101" y="20"/>
                    <a:pt x="101" y="20"/>
                  </a:cubicBezTo>
                  <a:cubicBezTo>
                    <a:pt x="103" y="22"/>
                    <a:pt x="103" y="22"/>
                    <a:pt x="103" y="22"/>
                  </a:cubicBezTo>
                  <a:cubicBezTo>
                    <a:pt x="103" y="22"/>
                    <a:pt x="103" y="22"/>
                    <a:pt x="103" y="22"/>
                  </a:cubicBezTo>
                  <a:cubicBezTo>
                    <a:pt x="104" y="23"/>
                    <a:pt x="104" y="23"/>
                    <a:pt x="104" y="23"/>
                  </a:cubicBezTo>
                  <a:cubicBezTo>
                    <a:pt x="104" y="23"/>
                    <a:pt x="104" y="23"/>
                    <a:pt x="104" y="23"/>
                  </a:cubicBezTo>
                  <a:cubicBezTo>
                    <a:pt x="105" y="23"/>
                    <a:pt x="105" y="23"/>
                    <a:pt x="105" y="23"/>
                  </a:cubicBezTo>
                  <a:cubicBezTo>
                    <a:pt x="105" y="24"/>
                    <a:pt x="105" y="24"/>
                    <a:pt x="105" y="24"/>
                  </a:cubicBezTo>
                  <a:cubicBezTo>
                    <a:pt x="104" y="24"/>
                    <a:pt x="104" y="24"/>
                    <a:pt x="104" y="24"/>
                  </a:cubicBezTo>
                  <a:cubicBezTo>
                    <a:pt x="104" y="24"/>
                    <a:pt x="104" y="24"/>
                    <a:pt x="104" y="24"/>
                  </a:cubicBezTo>
                  <a:cubicBezTo>
                    <a:pt x="103" y="24"/>
                    <a:pt x="103" y="24"/>
                    <a:pt x="103" y="24"/>
                  </a:cubicBezTo>
                  <a:cubicBezTo>
                    <a:pt x="102" y="24"/>
                    <a:pt x="102" y="24"/>
                    <a:pt x="102" y="24"/>
                  </a:cubicBezTo>
                  <a:cubicBezTo>
                    <a:pt x="100" y="23"/>
                    <a:pt x="100" y="23"/>
                    <a:pt x="100" y="23"/>
                  </a:cubicBezTo>
                  <a:cubicBezTo>
                    <a:pt x="101" y="24"/>
                    <a:pt x="101" y="24"/>
                    <a:pt x="101" y="24"/>
                  </a:cubicBezTo>
                  <a:cubicBezTo>
                    <a:pt x="101" y="24"/>
                    <a:pt x="101" y="24"/>
                    <a:pt x="101" y="24"/>
                  </a:cubicBezTo>
                  <a:cubicBezTo>
                    <a:pt x="100" y="24"/>
                    <a:pt x="100" y="24"/>
                    <a:pt x="100" y="24"/>
                  </a:cubicBezTo>
                  <a:cubicBezTo>
                    <a:pt x="99" y="25"/>
                    <a:pt x="99" y="25"/>
                    <a:pt x="99" y="25"/>
                  </a:cubicBezTo>
                  <a:cubicBezTo>
                    <a:pt x="99" y="25"/>
                    <a:pt x="99" y="25"/>
                    <a:pt x="99" y="25"/>
                  </a:cubicBezTo>
                  <a:cubicBezTo>
                    <a:pt x="99" y="26"/>
                    <a:pt x="99" y="26"/>
                    <a:pt x="99" y="26"/>
                  </a:cubicBezTo>
                  <a:cubicBezTo>
                    <a:pt x="99" y="27"/>
                    <a:pt x="99" y="27"/>
                    <a:pt x="99" y="27"/>
                  </a:cubicBezTo>
                  <a:cubicBezTo>
                    <a:pt x="98" y="28"/>
                    <a:pt x="98" y="28"/>
                    <a:pt x="98" y="28"/>
                  </a:cubicBezTo>
                  <a:cubicBezTo>
                    <a:pt x="98" y="29"/>
                    <a:pt x="98" y="29"/>
                    <a:pt x="98" y="29"/>
                  </a:cubicBezTo>
                  <a:cubicBezTo>
                    <a:pt x="97" y="30"/>
                    <a:pt x="97" y="30"/>
                    <a:pt x="97" y="30"/>
                  </a:cubicBezTo>
                  <a:cubicBezTo>
                    <a:pt x="97" y="31"/>
                    <a:pt x="97" y="31"/>
                    <a:pt x="97" y="31"/>
                  </a:cubicBezTo>
                  <a:cubicBezTo>
                    <a:pt x="97" y="32"/>
                    <a:pt x="97" y="32"/>
                    <a:pt x="97" y="32"/>
                  </a:cubicBezTo>
                  <a:cubicBezTo>
                    <a:pt x="96" y="33"/>
                    <a:pt x="96" y="33"/>
                    <a:pt x="96" y="33"/>
                  </a:cubicBezTo>
                  <a:cubicBezTo>
                    <a:pt x="95" y="32"/>
                    <a:pt x="95" y="32"/>
                    <a:pt x="95" y="32"/>
                  </a:cubicBezTo>
                  <a:cubicBezTo>
                    <a:pt x="95" y="32"/>
                    <a:pt x="95" y="32"/>
                    <a:pt x="95" y="32"/>
                  </a:cubicBezTo>
                  <a:cubicBezTo>
                    <a:pt x="95" y="32"/>
                    <a:pt x="95" y="32"/>
                    <a:pt x="95" y="32"/>
                  </a:cubicBezTo>
                  <a:cubicBezTo>
                    <a:pt x="95" y="33"/>
                    <a:pt x="95" y="33"/>
                    <a:pt x="95" y="33"/>
                  </a:cubicBezTo>
                  <a:cubicBezTo>
                    <a:pt x="94" y="34"/>
                    <a:pt x="94" y="34"/>
                    <a:pt x="94" y="34"/>
                  </a:cubicBezTo>
                  <a:cubicBezTo>
                    <a:pt x="94" y="35"/>
                    <a:pt x="94" y="35"/>
                    <a:pt x="94" y="35"/>
                  </a:cubicBezTo>
                  <a:cubicBezTo>
                    <a:pt x="94" y="35"/>
                    <a:pt x="94" y="35"/>
                    <a:pt x="94" y="35"/>
                  </a:cubicBezTo>
                  <a:cubicBezTo>
                    <a:pt x="93" y="35"/>
                    <a:pt x="93" y="35"/>
                    <a:pt x="93" y="35"/>
                  </a:cubicBezTo>
                  <a:cubicBezTo>
                    <a:pt x="93" y="35"/>
                    <a:pt x="93" y="35"/>
                    <a:pt x="93" y="35"/>
                  </a:cubicBezTo>
                  <a:cubicBezTo>
                    <a:pt x="93" y="36"/>
                    <a:pt x="93" y="36"/>
                    <a:pt x="93" y="36"/>
                  </a:cubicBezTo>
                  <a:cubicBezTo>
                    <a:pt x="94" y="35"/>
                    <a:pt x="94" y="35"/>
                    <a:pt x="94" y="35"/>
                  </a:cubicBezTo>
                  <a:cubicBezTo>
                    <a:pt x="94" y="36"/>
                    <a:pt x="94" y="36"/>
                    <a:pt x="94" y="36"/>
                  </a:cubicBezTo>
                  <a:cubicBezTo>
                    <a:pt x="94" y="36"/>
                    <a:pt x="94" y="36"/>
                    <a:pt x="94" y="36"/>
                  </a:cubicBezTo>
                  <a:cubicBezTo>
                    <a:pt x="93" y="37"/>
                    <a:pt x="93" y="37"/>
                    <a:pt x="93" y="37"/>
                  </a:cubicBezTo>
                  <a:cubicBezTo>
                    <a:pt x="94" y="37"/>
                    <a:pt x="94" y="37"/>
                    <a:pt x="94" y="37"/>
                  </a:cubicBezTo>
                  <a:cubicBezTo>
                    <a:pt x="94" y="37"/>
                    <a:pt x="94" y="37"/>
                    <a:pt x="94" y="37"/>
                  </a:cubicBezTo>
                  <a:cubicBezTo>
                    <a:pt x="94" y="37"/>
                    <a:pt x="94" y="37"/>
                    <a:pt x="94" y="37"/>
                  </a:cubicBezTo>
                  <a:cubicBezTo>
                    <a:pt x="94" y="38"/>
                    <a:pt x="94" y="38"/>
                    <a:pt x="94" y="38"/>
                  </a:cubicBezTo>
                  <a:cubicBezTo>
                    <a:pt x="93" y="38"/>
                    <a:pt x="93" y="38"/>
                    <a:pt x="93" y="38"/>
                  </a:cubicBezTo>
                  <a:cubicBezTo>
                    <a:pt x="93" y="38"/>
                    <a:pt x="93" y="38"/>
                    <a:pt x="93" y="38"/>
                  </a:cubicBezTo>
                  <a:cubicBezTo>
                    <a:pt x="93" y="38"/>
                    <a:pt x="93" y="38"/>
                    <a:pt x="93" y="38"/>
                  </a:cubicBezTo>
                  <a:cubicBezTo>
                    <a:pt x="94" y="38"/>
                    <a:pt x="94" y="38"/>
                    <a:pt x="94" y="38"/>
                  </a:cubicBezTo>
                  <a:cubicBezTo>
                    <a:pt x="94" y="39"/>
                    <a:pt x="94" y="39"/>
                    <a:pt x="94" y="39"/>
                  </a:cubicBezTo>
                  <a:cubicBezTo>
                    <a:pt x="93" y="40"/>
                    <a:pt x="93" y="40"/>
                    <a:pt x="93" y="40"/>
                  </a:cubicBezTo>
                  <a:cubicBezTo>
                    <a:pt x="93" y="40"/>
                    <a:pt x="93" y="40"/>
                    <a:pt x="93" y="40"/>
                  </a:cubicBezTo>
                  <a:cubicBezTo>
                    <a:pt x="92" y="40"/>
                    <a:pt x="92" y="40"/>
                    <a:pt x="92" y="40"/>
                  </a:cubicBezTo>
                  <a:cubicBezTo>
                    <a:pt x="92" y="41"/>
                    <a:pt x="92" y="41"/>
                    <a:pt x="92" y="41"/>
                  </a:cubicBezTo>
                  <a:cubicBezTo>
                    <a:pt x="92" y="41"/>
                    <a:pt x="92" y="41"/>
                    <a:pt x="92" y="41"/>
                  </a:cubicBezTo>
                  <a:cubicBezTo>
                    <a:pt x="91" y="43"/>
                    <a:pt x="91" y="43"/>
                    <a:pt x="91" y="43"/>
                  </a:cubicBezTo>
                  <a:cubicBezTo>
                    <a:pt x="90" y="44"/>
                    <a:pt x="90" y="44"/>
                    <a:pt x="90" y="44"/>
                  </a:cubicBezTo>
                  <a:cubicBezTo>
                    <a:pt x="88" y="44"/>
                    <a:pt x="88" y="44"/>
                    <a:pt x="88" y="44"/>
                  </a:cubicBezTo>
                  <a:cubicBezTo>
                    <a:pt x="87" y="45"/>
                    <a:pt x="87" y="45"/>
                    <a:pt x="87" y="45"/>
                  </a:cubicBezTo>
                  <a:cubicBezTo>
                    <a:pt x="86" y="45"/>
                    <a:pt x="86" y="45"/>
                    <a:pt x="86" y="45"/>
                  </a:cubicBezTo>
                  <a:cubicBezTo>
                    <a:pt x="86" y="44"/>
                    <a:pt x="86" y="44"/>
                    <a:pt x="86" y="44"/>
                  </a:cubicBezTo>
                  <a:cubicBezTo>
                    <a:pt x="86" y="43"/>
                    <a:pt x="86" y="43"/>
                    <a:pt x="86" y="43"/>
                  </a:cubicBezTo>
                  <a:cubicBezTo>
                    <a:pt x="85" y="42"/>
                    <a:pt x="85" y="42"/>
                    <a:pt x="85" y="42"/>
                  </a:cubicBezTo>
                  <a:cubicBezTo>
                    <a:pt x="85" y="42"/>
                    <a:pt x="85" y="42"/>
                    <a:pt x="85" y="42"/>
                  </a:cubicBezTo>
                  <a:cubicBezTo>
                    <a:pt x="85" y="42"/>
                    <a:pt x="85" y="42"/>
                    <a:pt x="85" y="42"/>
                  </a:cubicBezTo>
                  <a:cubicBezTo>
                    <a:pt x="84" y="42"/>
                    <a:pt x="84" y="42"/>
                    <a:pt x="84" y="42"/>
                  </a:cubicBezTo>
                  <a:cubicBezTo>
                    <a:pt x="84" y="42"/>
                    <a:pt x="84" y="42"/>
                    <a:pt x="84" y="42"/>
                  </a:cubicBezTo>
                  <a:cubicBezTo>
                    <a:pt x="83" y="42"/>
                    <a:pt x="83" y="42"/>
                    <a:pt x="83" y="42"/>
                  </a:cubicBezTo>
                  <a:cubicBezTo>
                    <a:pt x="83" y="41"/>
                    <a:pt x="83" y="41"/>
                    <a:pt x="83" y="41"/>
                  </a:cubicBezTo>
                  <a:cubicBezTo>
                    <a:pt x="82" y="42"/>
                    <a:pt x="82" y="42"/>
                    <a:pt x="82" y="42"/>
                  </a:cubicBezTo>
                  <a:cubicBezTo>
                    <a:pt x="83" y="42"/>
                    <a:pt x="83" y="42"/>
                    <a:pt x="83" y="42"/>
                  </a:cubicBezTo>
                  <a:cubicBezTo>
                    <a:pt x="82" y="42"/>
                    <a:pt x="82" y="42"/>
                    <a:pt x="82" y="42"/>
                  </a:cubicBezTo>
                  <a:cubicBezTo>
                    <a:pt x="82" y="42"/>
                    <a:pt x="82" y="42"/>
                    <a:pt x="82" y="42"/>
                  </a:cubicBezTo>
                  <a:cubicBezTo>
                    <a:pt x="82" y="41"/>
                    <a:pt x="82" y="41"/>
                    <a:pt x="82" y="41"/>
                  </a:cubicBezTo>
                  <a:cubicBezTo>
                    <a:pt x="81" y="41"/>
                    <a:pt x="81" y="41"/>
                    <a:pt x="81" y="41"/>
                  </a:cubicBezTo>
                  <a:cubicBezTo>
                    <a:pt x="81" y="41"/>
                    <a:pt x="81" y="41"/>
                    <a:pt x="81" y="41"/>
                  </a:cubicBezTo>
                  <a:cubicBezTo>
                    <a:pt x="80" y="40"/>
                    <a:pt x="80" y="40"/>
                    <a:pt x="80" y="40"/>
                  </a:cubicBezTo>
                  <a:cubicBezTo>
                    <a:pt x="79" y="40"/>
                    <a:pt x="79" y="40"/>
                    <a:pt x="79" y="40"/>
                  </a:cubicBezTo>
                  <a:cubicBezTo>
                    <a:pt x="79" y="41"/>
                    <a:pt x="79" y="41"/>
                    <a:pt x="79" y="41"/>
                  </a:cubicBezTo>
                  <a:cubicBezTo>
                    <a:pt x="77" y="41"/>
                    <a:pt x="77" y="41"/>
                    <a:pt x="77" y="41"/>
                  </a:cubicBezTo>
                  <a:cubicBezTo>
                    <a:pt x="77" y="42"/>
                    <a:pt x="77" y="42"/>
                    <a:pt x="77" y="42"/>
                  </a:cubicBezTo>
                  <a:cubicBezTo>
                    <a:pt x="77" y="42"/>
                    <a:pt x="77" y="42"/>
                    <a:pt x="77" y="42"/>
                  </a:cubicBezTo>
                  <a:cubicBezTo>
                    <a:pt x="76" y="41"/>
                    <a:pt x="76" y="41"/>
                    <a:pt x="76" y="41"/>
                  </a:cubicBezTo>
                  <a:cubicBezTo>
                    <a:pt x="76" y="42"/>
                    <a:pt x="76" y="42"/>
                    <a:pt x="76" y="42"/>
                  </a:cubicBezTo>
                  <a:cubicBezTo>
                    <a:pt x="75" y="43"/>
                    <a:pt x="75" y="43"/>
                    <a:pt x="75" y="43"/>
                  </a:cubicBezTo>
                  <a:cubicBezTo>
                    <a:pt x="74" y="43"/>
                    <a:pt x="74" y="43"/>
                    <a:pt x="74" y="43"/>
                  </a:cubicBezTo>
                  <a:cubicBezTo>
                    <a:pt x="74" y="42"/>
                    <a:pt x="74" y="42"/>
                    <a:pt x="74" y="42"/>
                  </a:cubicBezTo>
                  <a:cubicBezTo>
                    <a:pt x="74" y="41"/>
                    <a:pt x="74" y="41"/>
                    <a:pt x="74" y="41"/>
                  </a:cubicBezTo>
                  <a:cubicBezTo>
                    <a:pt x="74" y="40"/>
                    <a:pt x="74" y="40"/>
                    <a:pt x="74" y="40"/>
                  </a:cubicBezTo>
                  <a:cubicBezTo>
                    <a:pt x="74" y="39"/>
                    <a:pt x="74" y="39"/>
                    <a:pt x="74" y="39"/>
                  </a:cubicBezTo>
                  <a:cubicBezTo>
                    <a:pt x="74" y="38"/>
                    <a:pt x="74" y="38"/>
                    <a:pt x="74" y="38"/>
                  </a:cubicBezTo>
                  <a:cubicBezTo>
                    <a:pt x="74" y="39"/>
                    <a:pt x="74" y="39"/>
                    <a:pt x="74" y="39"/>
                  </a:cubicBezTo>
                  <a:cubicBezTo>
                    <a:pt x="73" y="40"/>
                    <a:pt x="73" y="40"/>
                    <a:pt x="73" y="40"/>
                  </a:cubicBezTo>
                  <a:cubicBezTo>
                    <a:pt x="73" y="40"/>
                    <a:pt x="73" y="40"/>
                    <a:pt x="73" y="40"/>
                  </a:cubicBezTo>
                  <a:cubicBezTo>
                    <a:pt x="72" y="40"/>
                    <a:pt x="72" y="40"/>
                    <a:pt x="72" y="40"/>
                  </a:cubicBezTo>
                  <a:cubicBezTo>
                    <a:pt x="71" y="40"/>
                    <a:pt x="71" y="40"/>
                    <a:pt x="71" y="40"/>
                  </a:cubicBezTo>
                  <a:cubicBezTo>
                    <a:pt x="70" y="40"/>
                    <a:pt x="70" y="40"/>
                    <a:pt x="70" y="40"/>
                  </a:cubicBezTo>
                  <a:cubicBezTo>
                    <a:pt x="70" y="40"/>
                    <a:pt x="70" y="40"/>
                    <a:pt x="70" y="40"/>
                  </a:cubicBezTo>
                  <a:cubicBezTo>
                    <a:pt x="69" y="40"/>
                    <a:pt x="69" y="40"/>
                    <a:pt x="69" y="40"/>
                  </a:cubicBezTo>
                  <a:cubicBezTo>
                    <a:pt x="68" y="39"/>
                    <a:pt x="68" y="39"/>
                    <a:pt x="68" y="39"/>
                  </a:cubicBezTo>
                  <a:cubicBezTo>
                    <a:pt x="68" y="40"/>
                    <a:pt x="68" y="40"/>
                    <a:pt x="68" y="40"/>
                  </a:cubicBezTo>
                  <a:cubicBezTo>
                    <a:pt x="67" y="40"/>
                    <a:pt x="67" y="40"/>
                    <a:pt x="67" y="40"/>
                  </a:cubicBezTo>
                  <a:cubicBezTo>
                    <a:pt x="67" y="39"/>
                    <a:pt x="67" y="39"/>
                    <a:pt x="67" y="39"/>
                  </a:cubicBezTo>
                  <a:cubicBezTo>
                    <a:pt x="67" y="38"/>
                    <a:pt x="67" y="38"/>
                    <a:pt x="67" y="38"/>
                  </a:cubicBezTo>
                  <a:cubicBezTo>
                    <a:pt x="66" y="36"/>
                    <a:pt x="66" y="36"/>
                    <a:pt x="66" y="36"/>
                  </a:cubicBezTo>
                  <a:cubicBezTo>
                    <a:pt x="66" y="36"/>
                    <a:pt x="66" y="36"/>
                    <a:pt x="66" y="36"/>
                  </a:cubicBezTo>
                  <a:cubicBezTo>
                    <a:pt x="65" y="35"/>
                    <a:pt x="65" y="35"/>
                    <a:pt x="65" y="35"/>
                  </a:cubicBezTo>
                  <a:cubicBezTo>
                    <a:pt x="66" y="35"/>
                    <a:pt x="66" y="35"/>
                    <a:pt x="66" y="35"/>
                  </a:cubicBezTo>
                  <a:cubicBezTo>
                    <a:pt x="66" y="34"/>
                    <a:pt x="66" y="34"/>
                    <a:pt x="66" y="34"/>
                  </a:cubicBezTo>
                  <a:cubicBezTo>
                    <a:pt x="66" y="33"/>
                    <a:pt x="66" y="33"/>
                    <a:pt x="66" y="33"/>
                  </a:cubicBezTo>
                  <a:cubicBezTo>
                    <a:pt x="66" y="32"/>
                    <a:pt x="66" y="32"/>
                    <a:pt x="66" y="32"/>
                  </a:cubicBezTo>
                  <a:cubicBezTo>
                    <a:pt x="65" y="31"/>
                    <a:pt x="65" y="31"/>
                    <a:pt x="65" y="31"/>
                  </a:cubicBezTo>
                  <a:cubicBezTo>
                    <a:pt x="64" y="31"/>
                    <a:pt x="64" y="31"/>
                    <a:pt x="64" y="31"/>
                  </a:cubicBezTo>
                  <a:cubicBezTo>
                    <a:pt x="63" y="30"/>
                    <a:pt x="63" y="30"/>
                    <a:pt x="63" y="30"/>
                  </a:cubicBezTo>
                  <a:cubicBezTo>
                    <a:pt x="63" y="30"/>
                    <a:pt x="63" y="30"/>
                    <a:pt x="63" y="30"/>
                  </a:cubicBezTo>
                  <a:cubicBezTo>
                    <a:pt x="63" y="30"/>
                    <a:pt x="63" y="30"/>
                    <a:pt x="63" y="30"/>
                  </a:cubicBezTo>
                  <a:cubicBezTo>
                    <a:pt x="64" y="30"/>
                    <a:pt x="64" y="30"/>
                    <a:pt x="64" y="30"/>
                  </a:cubicBezTo>
                  <a:cubicBezTo>
                    <a:pt x="66" y="29"/>
                    <a:pt x="66" y="29"/>
                    <a:pt x="66" y="29"/>
                  </a:cubicBezTo>
                  <a:cubicBezTo>
                    <a:pt x="67" y="28"/>
                    <a:pt x="67" y="28"/>
                    <a:pt x="67" y="28"/>
                  </a:cubicBezTo>
                  <a:cubicBezTo>
                    <a:pt x="67" y="28"/>
                    <a:pt x="67" y="28"/>
                    <a:pt x="67" y="28"/>
                  </a:cubicBezTo>
                  <a:cubicBezTo>
                    <a:pt x="67" y="28"/>
                    <a:pt x="67" y="28"/>
                    <a:pt x="67" y="28"/>
                  </a:cubicBezTo>
                  <a:cubicBezTo>
                    <a:pt x="65" y="29"/>
                    <a:pt x="65" y="29"/>
                    <a:pt x="65" y="29"/>
                  </a:cubicBezTo>
                  <a:cubicBezTo>
                    <a:pt x="64" y="29"/>
                    <a:pt x="64" y="29"/>
                    <a:pt x="64" y="29"/>
                  </a:cubicBezTo>
                  <a:cubicBezTo>
                    <a:pt x="64" y="29"/>
                    <a:pt x="64" y="29"/>
                    <a:pt x="64" y="29"/>
                  </a:cubicBezTo>
                  <a:cubicBezTo>
                    <a:pt x="63" y="29"/>
                    <a:pt x="63" y="29"/>
                    <a:pt x="63" y="29"/>
                  </a:cubicBezTo>
                  <a:cubicBezTo>
                    <a:pt x="62" y="28"/>
                    <a:pt x="62" y="28"/>
                    <a:pt x="62" y="28"/>
                  </a:cubicBezTo>
                  <a:cubicBezTo>
                    <a:pt x="62" y="28"/>
                    <a:pt x="62" y="28"/>
                    <a:pt x="62" y="28"/>
                  </a:cubicBezTo>
                  <a:cubicBezTo>
                    <a:pt x="63" y="28"/>
                    <a:pt x="63" y="28"/>
                    <a:pt x="63" y="28"/>
                  </a:cubicBezTo>
                  <a:cubicBezTo>
                    <a:pt x="62" y="27"/>
                    <a:pt x="62" y="27"/>
                    <a:pt x="62" y="27"/>
                  </a:cubicBezTo>
                  <a:cubicBezTo>
                    <a:pt x="61" y="26"/>
                    <a:pt x="61" y="26"/>
                    <a:pt x="61" y="26"/>
                  </a:cubicBezTo>
                  <a:cubicBezTo>
                    <a:pt x="61" y="24"/>
                    <a:pt x="61" y="24"/>
                    <a:pt x="61" y="24"/>
                  </a:cubicBezTo>
                  <a:cubicBezTo>
                    <a:pt x="62" y="24"/>
                    <a:pt x="62" y="24"/>
                    <a:pt x="62" y="24"/>
                  </a:cubicBezTo>
                  <a:cubicBezTo>
                    <a:pt x="62" y="24"/>
                    <a:pt x="62" y="24"/>
                    <a:pt x="62" y="24"/>
                  </a:cubicBezTo>
                  <a:cubicBezTo>
                    <a:pt x="61" y="23"/>
                    <a:pt x="61" y="23"/>
                    <a:pt x="61" y="23"/>
                  </a:cubicBezTo>
                  <a:cubicBezTo>
                    <a:pt x="62" y="23"/>
                    <a:pt x="62" y="23"/>
                    <a:pt x="62" y="23"/>
                  </a:cubicBezTo>
                  <a:close/>
                  <a:moveTo>
                    <a:pt x="176" y="31"/>
                  </a:moveTo>
                  <a:cubicBezTo>
                    <a:pt x="176" y="31"/>
                    <a:pt x="176" y="31"/>
                    <a:pt x="176" y="31"/>
                  </a:cubicBezTo>
                  <a:cubicBezTo>
                    <a:pt x="176" y="32"/>
                    <a:pt x="176" y="32"/>
                    <a:pt x="176" y="32"/>
                  </a:cubicBezTo>
                  <a:cubicBezTo>
                    <a:pt x="177" y="32"/>
                    <a:pt x="177" y="32"/>
                    <a:pt x="177" y="32"/>
                  </a:cubicBezTo>
                  <a:cubicBezTo>
                    <a:pt x="176" y="31"/>
                    <a:pt x="176" y="31"/>
                    <a:pt x="176" y="31"/>
                  </a:cubicBezTo>
                  <a:close/>
                  <a:moveTo>
                    <a:pt x="178" y="34"/>
                  </a:moveTo>
                  <a:cubicBezTo>
                    <a:pt x="177" y="34"/>
                    <a:pt x="177" y="34"/>
                    <a:pt x="177" y="34"/>
                  </a:cubicBezTo>
                  <a:cubicBezTo>
                    <a:pt x="178" y="34"/>
                    <a:pt x="178" y="34"/>
                    <a:pt x="178" y="34"/>
                  </a:cubicBezTo>
                  <a:cubicBezTo>
                    <a:pt x="178" y="34"/>
                    <a:pt x="178" y="34"/>
                    <a:pt x="178" y="34"/>
                  </a:cubicBezTo>
                  <a:close/>
                  <a:moveTo>
                    <a:pt x="179" y="34"/>
                  </a:moveTo>
                  <a:cubicBezTo>
                    <a:pt x="179" y="34"/>
                    <a:pt x="179" y="34"/>
                    <a:pt x="179" y="34"/>
                  </a:cubicBezTo>
                  <a:cubicBezTo>
                    <a:pt x="181" y="35"/>
                    <a:pt x="181" y="35"/>
                    <a:pt x="181" y="35"/>
                  </a:cubicBezTo>
                  <a:cubicBezTo>
                    <a:pt x="183" y="35"/>
                    <a:pt x="183" y="35"/>
                    <a:pt x="183" y="35"/>
                  </a:cubicBezTo>
                  <a:cubicBezTo>
                    <a:pt x="185" y="35"/>
                    <a:pt x="185" y="35"/>
                    <a:pt x="185" y="35"/>
                  </a:cubicBezTo>
                  <a:cubicBezTo>
                    <a:pt x="185" y="35"/>
                    <a:pt x="185" y="35"/>
                    <a:pt x="185" y="35"/>
                  </a:cubicBezTo>
                  <a:cubicBezTo>
                    <a:pt x="184" y="34"/>
                    <a:pt x="184" y="34"/>
                    <a:pt x="184" y="34"/>
                  </a:cubicBezTo>
                  <a:cubicBezTo>
                    <a:pt x="183" y="34"/>
                    <a:pt x="183" y="34"/>
                    <a:pt x="183" y="34"/>
                  </a:cubicBezTo>
                  <a:cubicBezTo>
                    <a:pt x="181" y="34"/>
                    <a:pt x="181" y="34"/>
                    <a:pt x="181" y="34"/>
                  </a:cubicBezTo>
                  <a:cubicBezTo>
                    <a:pt x="181" y="34"/>
                    <a:pt x="181" y="34"/>
                    <a:pt x="181" y="34"/>
                  </a:cubicBezTo>
                  <a:cubicBezTo>
                    <a:pt x="179" y="34"/>
                    <a:pt x="179" y="34"/>
                    <a:pt x="179" y="34"/>
                  </a:cubicBezTo>
                  <a:close/>
                  <a:moveTo>
                    <a:pt x="179" y="30"/>
                  </a:moveTo>
                  <a:cubicBezTo>
                    <a:pt x="180" y="31"/>
                    <a:pt x="180" y="31"/>
                    <a:pt x="180" y="31"/>
                  </a:cubicBezTo>
                  <a:cubicBezTo>
                    <a:pt x="180" y="30"/>
                    <a:pt x="180" y="30"/>
                    <a:pt x="180" y="30"/>
                  </a:cubicBezTo>
                  <a:cubicBezTo>
                    <a:pt x="180" y="30"/>
                    <a:pt x="180" y="30"/>
                    <a:pt x="180" y="30"/>
                  </a:cubicBezTo>
                  <a:cubicBezTo>
                    <a:pt x="181" y="31"/>
                    <a:pt x="181" y="31"/>
                    <a:pt x="181" y="31"/>
                  </a:cubicBezTo>
                  <a:cubicBezTo>
                    <a:pt x="181" y="32"/>
                    <a:pt x="181" y="32"/>
                    <a:pt x="181" y="32"/>
                  </a:cubicBezTo>
                  <a:cubicBezTo>
                    <a:pt x="181" y="32"/>
                    <a:pt x="181" y="32"/>
                    <a:pt x="181" y="32"/>
                  </a:cubicBezTo>
                  <a:cubicBezTo>
                    <a:pt x="182" y="32"/>
                    <a:pt x="182" y="32"/>
                    <a:pt x="182" y="32"/>
                  </a:cubicBezTo>
                  <a:cubicBezTo>
                    <a:pt x="182" y="32"/>
                    <a:pt x="182" y="32"/>
                    <a:pt x="182" y="32"/>
                  </a:cubicBezTo>
                  <a:cubicBezTo>
                    <a:pt x="183" y="32"/>
                    <a:pt x="183" y="32"/>
                    <a:pt x="183" y="32"/>
                  </a:cubicBezTo>
                  <a:cubicBezTo>
                    <a:pt x="183" y="32"/>
                    <a:pt x="183" y="32"/>
                    <a:pt x="183" y="32"/>
                  </a:cubicBezTo>
                  <a:cubicBezTo>
                    <a:pt x="182" y="31"/>
                    <a:pt x="182" y="31"/>
                    <a:pt x="182" y="31"/>
                  </a:cubicBezTo>
                  <a:cubicBezTo>
                    <a:pt x="181" y="30"/>
                    <a:pt x="181" y="30"/>
                    <a:pt x="181" y="30"/>
                  </a:cubicBezTo>
                  <a:cubicBezTo>
                    <a:pt x="181" y="30"/>
                    <a:pt x="181" y="30"/>
                    <a:pt x="181" y="30"/>
                  </a:cubicBezTo>
                  <a:cubicBezTo>
                    <a:pt x="180" y="30"/>
                    <a:pt x="180" y="30"/>
                    <a:pt x="180" y="30"/>
                  </a:cubicBezTo>
                  <a:cubicBezTo>
                    <a:pt x="179" y="30"/>
                    <a:pt x="179" y="30"/>
                    <a:pt x="179" y="30"/>
                  </a:cubicBezTo>
                  <a:cubicBezTo>
                    <a:pt x="179" y="30"/>
                    <a:pt x="179" y="30"/>
                    <a:pt x="179" y="30"/>
                  </a:cubicBezTo>
                  <a:close/>
                  <a:moveTo>
                    <a:pt x="166" y="50"/>
                  </a:moveTo>
                  <a:cubicBezTo>
                    <a:pt x="166" y="51"/>
                    <a:pt x="166" y="51"/>
                    <a:pt x="166" y="51"/>
                  </a:cubicBezTo>
                  <a:cubicBezTo>
                    <a:pt x="166" y="52"/>
                    <a:pt x="166" y="52"/>
                    <a:pt x="166" y="52"/>
                  </a:cubicBezTo>
                  <a:cubicBezTo>
                    <a:pt x="167" y="52"/>
                    <a:pt x="167" y="52"/>
                    <a:pt x="167" y="52"/>
                  </a:cubicBezTo>
                  <a:cubicBezTo>
                    <a:pt x="167" y="51"/>
                    <a:pt x="167" y="51"/>
                    <a:pt x="167" y="51"/>
                  </a:cubicBezTo>
                  <a:cubicBezTo>
                    <a:pt x="166" y="50"/>
                    <a:pt x="166" y="50"/>
                    <a:pt x="166" y="50"/>
                  </a:cubicBezTo>
                  <a:close/>
                  <a:moveTo>
                    <a:pt x="168" y="49"/>
                  </a:moveTo>
                  <a:cubicBezTo>
                    <a:pt x="168" y="50"/>
                    <a:pt x="168" y="50"/>
                    <a:pt x="168" y="50"/>
                  </a:cubicBezTo>
                  <a:cubicBezTo>
                    <a:pt x="167" y="51"/>
                    <a:pt x="167" y="51"/>
                    <a:pt x="167" y="51"/>
                  </a:cubicBezTo>
                  <a:cubicBezTo>
                    <a:pt x="167" y="52"/>
                    <a:pt x="167" y="52"/>
                    <a:pt x="167" y="52"/>
                  </a:cubicBezTo>
                  <a:cubicBezTo>
                    <a:pt x="167" y="52"/>
                    <a:pt x="167" y="52"/>
                    <a:pt x="167" y="52"/>
                  </a:cubicBezTo>
                  <a:cubicBezTo>
                    <a:pt x="168" y="50"/>
                    <a:pt x="168" y="50"/>
                    <a:pt x="168" y="50"/>
                  </a:cubicBezTo>
                  <a:cubicBezTo>
                    <a:pt x="168" y="49"/>
                    <a:pt x="168" y="49"/>
                    <a:pt x="168" y="49"/>
                  </a:cubicBezTo>
                  <a:close/>
                  <a:moveTo>
                    <a:pt x="175" y="55"/>
                  </a:moveTo>
                  <a:cubicBezTo>
                    <a:pt x="175" y="55"/>
                    <a:pt x="175" y="55"/>
                    <a:pt x="175" y="55"/>
                  </a:cubicBezTo>
                  <a:cubicBezTo>
                    <a:pt x="175" y="55"/>
                    <a:pt x="175" y="55"/>
                    <a:pt x="175" y="55"/>
                  </a:cubicBezTo>
                  <a:cubicBezTo>
                    <a:pt x="176" y="55"/>
                    <a:pt x="176" y="55"/>
                    <a:pt x="176" y="55"/>
                  </a:cubicBezTo>
                  <a:cubicBezTo>
                    <a:pt x="175" y="55"/>
                    <a:pt x="175" y="55"/>
                    <a:pt x="175" y="55"/>
                  </a:cubicBezTo>
                  <a:close/>
                  <a:moveTo>
                    <a:pt x="173" y="53"/>
                  </a:moveTo>
                  <a:cubicBezTo>
                    <a:pt x="173" y="53"/>
                    <a:pt x="173" y="53"/>
                    <a:pt x="173" y="53"/>
                  </a:cubicBezTo>
                  <a:cubicBezTo>
                    <a:pt x="173" y="53"/>
                    <a:pt x="173" y="53"/>
                    <a:pt x="173" y="53"/>
                  </a:cubicBezTo>
                  <a:cubicBezTo>
                    <a:pt x="173" y="54"/>
                    <a:pt x="173" y="54"/>
                    <a:pt x="173" y="54"/>
                  </a:cubicBezTo>
                  <a:cubicBezTo>
                    <a:pt x="173" y="55"/>
                    <a:pt x="173" y="55"/>
                    <a:pt x="173" y="55"/>
                  </a:cubicBezTo>
                  <a:cubicBezTo>
                    <a:pt x="173" y="55"/>
                    <a:pt x="173" y="55"/>
                    <a:pt x="173" y="55"/>
                  </a:cubicBezTo>
                  <a:cubicBezTo>
                    <a:pt x="173" y="55"/>
                    <a:pt x="173" y="55"/>
                    <a:pt x="173" y="55"/>
                  </a:cubicBezTo>
                  <a:cubicBezTo>
                    <a:pt x="173" y="55"/>
                    <a:pt x="173" y="55"/>
                    <a:pt x="173" y="55"/>
                  </a:cubicBezTo>
                  <a:cubicBezTo>
                    <a:pt x="173" y="55"/>
                    <a:pt x="173" y="55"/>
                    <a:pt x="173" y="55"/>
                  </a:cubicBezTo>
                  <a:cubicBezTo>
                    <a:pt x="173" y="56"/>
                    <a:pt x="173" y="56"/>
                    <a:pt x="173" y="56"/>
                  </a:cubicBezTo>
                  <a:cubicBezTo>
                    <a:pt x="173" y="56"/>
                    <a:pt x="173" y="56"/>
                    <a:pt x="173" y="56"/>
                  </a:cubicBezTo>
                  <a:cubicBezTo>
                    <a:pt x="174" y="55"/>
                    <a:pt x="174" y="55"/>
                    <a:pt x="174" y="55"/>
                  </a:cubicBezTo>
                  <a:cubicBezTo>
                    <a:pt x="174" y="55"/>
                    <a:pt x="174" y="55"/>
                    <a:pt x="174" y="55"/>
                  </a:cubicBezTo>
                  <a:cubicBezTo>
                    <a:pt x="174" y="55"/>
                    <a:pt x="174" y="55"/>
                    <a:pt x="174" y="55"/>
                  </a:cubicBezTo>
                  <a:cubicBezTo>
                    <a:pt x="174" y="54"/>
                    <a:pt x="174" y="54"/>
                    <a:pt x="174" y="54"/>
                  </a:cubicBezTo>
                  <a:cubicBezTo>
                    <a:pt x="173" y="53"/>
                    <a:pt x="173" y="53"/>
                    <a:pt x="173" y="53"/>
                  </a:cubicBezTo>
                  <a:close/>
                  <a:moveTo>
                    <a:pt x="174" y="54"/>
                  </a:moveTo>
                  <a:cubicBezTo>
                    <a:pt x="174" y="54"/>
                    <a:pt x="174" y="54"/>
                    <a:pt x="174" y="54"/>
                  </a:cubicBezTo>
                  <a:cubicBezTo>
                    <a:pt x="174" y="54"/>
                    <a:pt x="174" y="54"/>
                    <a:pt x="174" y="54"/>
                  </a:cubicBezTo>
                  <a:cubicBezTo>
                    <a:pt x="175" y="54"/>
                    <a:pt x="175" y="54"/>
                    <a:pt x="175" y="54"/>
                  </a:cubicBezTo>
                  <a:cubicBezTo>
                    <a:pt x="175" y="54"/>
                    <a:pt x="175" y="54"/>
                    <a:pt x="175" y="54"/>
                  </a:cubicBezTo>
                  <a:cubicBezTo>
                    <a:pt x="175" y="54"/>
                    <a:pt x="175" y="54"/>
                    <a:pt x="175" y="54"/>
                  </a:cubicBezTo>
                  <a:cubicBezTo>
                    <a:pt x="174" y="54"/>
                    <a:pt x="174" y="54"/>
                    <a:pt x="174" y="54"/>
                  </a:cubicBezTo>
                  <a:close/>
                  <a:moveTo>
                    <a:pt x="173" y="52"/>
                  </a:moveTo>
                  <a:cubicBezTo>
                    <a:pt x="173" y="52"/>
                    <a:pt x="173" y="52"/>
                    <a:pt x="173" y="52"/>
                  </a:cubicBezTo>
                  <a:cubicBezTo>
                    <a:pt x="173" y="53"/>
                    <a:pt x="173" y="53"/>
                    <a:pt x="173" y="53"/>
                  </a:cubicBezTo>
                  <a:cubicBezTo>
                    <a:pt x="173" y="53"/>
                    <a:pt x="173" y="53"/>
                    <a:pt x="173" y="53"/>
                  </a:cubicBezTo>
                  <a:cubicBezTo>
                    <a:pt x="174" y="54"/>
                    <a:pt x="174" y="54"/>
                    <a:pt x="174" y="54"/>
                  </a:cubicBezTo>
                  <a:cubicBezTo>
                    <a:pt x="174" y="53"/>
                    <a:pt x="174" y="53"/>
                    <a:pt x="174" y="53"/>
                  </a:cubicBezTo>
                  <a:cubicBezTo>
                    <a:pt x="173" y="53"/>
                    <a:pt x="173" y="53"/>
                    <a:pt x="173" y="53"/>
                  </a:cubicBezTo>
                  <a:cubicBezTo>
                    <a:pt x="173" y="52"/>
                    <a:pt x="173" y="52"/>
                    <a:pt x="173" y="52"/>
                  </a:cubicBezTo>
                  <a:close/>
                  <a:moveTo>
                    <a:pt x="175" y="52"/>
                  </a:moveTo>
                  <a:cubicBezTo>
                    <a:pt x="174" y="52"/>
                    <a:pt x="174" y="52"/>
                    <a:pt x="174" y="52"/>
                  </a:cubicBezTo>
                  <a:cubicBezTo>
                    <a:pt x="173" y="53"/>
                    <a:pt x="173" y="53"/>
                    <a:pt x="173" y="53"/>
                  </a:cubicBezTo>
                  <a:cubicBezTo>
                    <a:pt x="174" y="53"/>
                    <a:pt x="174" y="53"/>
                    <a:pt x="174" y="53"/>
                  </a:cubicBezTo>
                  <a:cubicBezTo>
                    <a:pt x="175" y="53"/>
                    <a:pt x="175" y="53"/>
                    <a:pt x="175" y="53"/>
                  </a:cubicBezTo>
                  <a:cubicBezTo>
                    <a:pt x="175" y="53"/>
                    <a:pt x="175" y="53"/>
                    <a:pt x="175" y="53"/>
                  </a:cubicBezTo>
                  <a:cubicBezTo>
                    <a:pt x="175" y="53"/>
                    <a:pt x="175" y="53"/>
                    <a:pt x="175" y="53"/>
                  </a:cubicBezTo>
                  <a:cubicBezTo>
                    <a:pt x="175" y="53"/>
                    <a:pt x="175" y="53"/>
                    <a:pt x="175" y="53"/>
                  </a:cubicBezTo>
                  <a:cubicBezTo>
                    <a:pt x="175" y="52"/>
                    <a:pt x="175" y="52"/>
                    <a:pt x="175" y="52"/>
                  </a:cubicBezTo>
                  <a:cubicBezTo>
                    <a:pt x="175" y="52"/>
                    <a:pt x="175" y="52"/>
                    <a:pt x="175" y="52"/>
                  </a:cubicBezTo>
                  <a:cubicBezTo>
                    <a:pt x="175" y="52"/>
                    <a:pt x="175" y="52"/>
                    <a:pt x="175" y="52"/>
                  </a:cubicBezTo>
                  <a:cubicBezTo>
                    <a:pt x="175" y="52"/>
                    <a:pt x="175" y="52"/>
                    <a:pt x="175" y="52"/>
                  </a:cubicBezTo>
                  <a:close/>
                  <a:moveTo>
                    <a:pt x="173" y="51"/>
                  </a:moveTo>
                  <a:cubicBezTo>
                    <a:pt x="173" y="51"/>
                    <a:pt x="173" y="51"/>
                    <a:pt x="173" y="51"/>
                  </a:cubicBezTo>
                  <a:cubicBezTo>
                    <a:pt x="173" y="51"/>
                    <a:pt x="173" y="51"/>
                    <a:pt x="173" y="51"/>
                  </a:cubicBezTo>
                  <a:cubicBezTo>
                    <a:pt x="173" y="51"/>
                    <a:pt x="173" y="51"/>
                    <a:pt x="173" y="51"/>
                  </a:cubicBezTo>
                  <a:cubicBezTo>
                    <a:pt x="173" y="51"/>
                    <a:pt x="173" y="51"/>
                    <a:pt x="173" y="51"/>
                  </a:cubicBezTo>
                  <a:close/>
                  <a:moveTo>
                    <a:pt x="175" y="50"/>
                  </a:moveTo>
                  <a:cubicBezTo>
                    <a:pt x="175" y="50"/>
                    <a:pt x="175" y="50"/>
                    <a:pt x="175" y="50"/>
                  </a:cubicBezTo>
                  <a:cubicBezTo>
                    <a:pt x="175" y="50"/>
                    <a:pt x="175" y="50"/>
                    <a:pt x="175" y="50"/>
                  </a:cubicBezTo>
                  <a:cubicBezTo>
                    <a:pt x="175" y="50"/>
                    <a:pt x="175" y="50"/>
                    <a:pt x="175" y="50"/>
                  </a:cubicBezTo>
                  <a:cubicBezTo>
                    <a:pt x="175" y="50"/>
                    <a:pt x="175" y="50"/>
                    <a:pt x="175" y="50"/>
                  </a:cubicBezTo>
                  <a:close/>
                  <a:moveTo>
                    <a:pt x="174" y="50"/>
                  </a:moveTo>
                  <a:cubicBezTo>
                    <a:pt x="174" y="50"/>
                    <a:pt x="174" y="50"/>
                    <a:pt x="174" y="50"/>
                  </a:cubicBezTo>
                  <a:cubicBezTo>
                    <a:pt x="174" y="51"/>
                    <a:pt x="174" y="51"/>
                    <a:pt x="174" y="51"/>
                  </a:cubicBezTo>
                  <a:cubicBezTo>
                    <a:pt x="173" y="51"/>
                    <a:pt x="173" y="51"/>
                    <a:pt x="173" y="51"/>
                  </a:cubicBezTo>
                  <a:cubicBezTo>
                    <a:pt x="174" y="51"/>
                    <a:pt x="174" y="51"/>
                    <a:pt x="174" y="51"/>
                  </a:cubicBezTo>
                  <a:cubicBezTo>
                    <a:pt x="174" y="51"/>
                    <a:pt x="174" y="51"/>
                    <a:pt x="174" y="51"/>
                  </a:cubicBezTo>
                  <a:cubicBezTo>
                    <a:pt x="174" y="51"/>
                    <a:pt x="174" y="51"/>
                    <a:pt x="174" y="51"/>
                  </a:cubicBezTo>
                  <a:cubicBezTo>
                    <a:pt x="174" y="51"/>
                    <a:pt x="174" y="51"/>
                    <a:pt x="174" y="51"/>
                  </a:cubicBezTo>
                  <a:cubicBezTo>
                    <a:pt x="174" y="52"/>
                    <a:pt x="174" y="52"/>
                    <a:pt x="174" y="52"/>
                  </a:cubicBezTo>
                  <a:cubicBezTo>
                    <a:pt x="174" y="52"/>
                    <a:pt x="174" y="52"/>
                    <a:pt x="174" y="52"/>
                  </a:cubicBezTo>
                  <a:cubicBezTo>
                    <a:pt x="175" y="52"/>
                    <a:pt x="175" y="52"/>
                    <a:pt x="175" y="52"/>
                  </a:cubicBezTo>
                  <a:cubicBezTo>
                    <a:pt x="175" y="52"/>
                    <a:pt x="175" y="52"/>
                    <a:pt x="175" y="52"/>
                  </a:cubicBezTo>
                  <a:cubicBezTo>
                    <a:pt x="175" y="51"/>
                    <a:pt x="175" y="51"/>
                    <a:pt x="175" y="51"/>
                  </a:cubicBezTo>
                  <a:cubicBezTo>
                    <a:pt x="175" y="50"/>
                    <a:pt x="175" y="50"/>
                    <a:pt x="175" y="50"/>
                  </a:cubicBezTo>
                  <a:cubicBezTo>
                    <a:pt x="175" y="50"/>
                    <a:pt x="175" y="50"/>
                    <a:pt x="175" y="50"/>
                  </a:cubicBezTo>
                  <a:cubicBezTo>
                    <a:pt x="174" y="50"/>
                    <a:pt x="174" y="50"/>
                    <a:pt x="174" y="50"/>
                  </a:cubicBezTo>
                  <a:close/>
                  <a:moveTo>
                    <a:pt x="163" y="56"/>
                  </a:moveTo>
                  <a:cubicBezTo>
                    <a:pt x="163" y="56"/>
                    <a:pt x="163" y="56"/>
                    <a:pt x="163" y="56"/>
                  </a:cubicBezTo>
                  <a:cubicBezTo>
                    <a:pt x="163" y="56"/>
                    <a:pt x="163" y="56"/>
                    <a:pt x="163" y="56"/>
                  </a:cubicBezTo>
                  <a:cubicBezTo>
                    <a:pt x="163" y="56"/>
                    <a:pt x="163" y="56"/>
                    <a:pt x="163" y="56"/>
                  </a:cubicBezTo>
                  <a:close/>
                  <a:moveTo>
                    <a:pt x="162" y="57"/>
                  </a:moveTo>
                  <a:cubicBezTo>
                    <a:pt x="163" y="57"/>
                    <a:pt x="163" y="57"/>
                    <a:pt x="163" y="57"/>
                  </a:cubicBezTo>
                  <a:cubicBezTo>
                    <a:pt x="163" y="57"/>
                    <a:pt x="163" y="57"/>
                    <a:pt x="163" y="57"/>
                  </a:cubicBezTo>
                  <a:cubicBezTo>
                    <a:pt x="162" y="57"/>
                    <a:pt x="162" y="57"/>
                    <a:pt x="162" y="57"/>
                  </a:cubicBezTo>
                  <a:close/>
                  <a:moveTo>
                    <a:pt x="158" y="58"/>
                  </a:moveTo>
                  <a:cubicBezTo>
                    <a:pt x="158" y="59"/>
                    <a:pt x="158" y="59"/>
                    <a:pt x="158" y="59"/>
                  </a:cubicBezTo>
                  <a:cubicBezTo>
                    <a:pt x="158" y="59"/>
                    <a:pt x="158" y="59"/>
                    <a:pt x="158" y="59"/>
                  </a:cubicBezTo>
                  <a:cubicBezTo>
                    <a:pt x="158" y="59"/>
                    <a:pt x="158" y="58"/>
                    <a:pt x="158" y="58"/>
                  </a:cubicBezTo>
                  <a:close/>
                  <a:moveTo>
                    <a:pt x="159" y="58"/>
                  </a:moveTo>
                  <a:cubicBezTo>
                    <a:pt x="158" y="58"/>
                    <a:pt x="158" y="58"/>
                    <a:pt x="158" y="58"/>
                  </a:cubicBezTo>
                  <a:cubicBezTo>
                    <a:pt x="159" y="58"/>
                    <a:pt x="159" y="58"/>
                    <a:pt x="159" y="58"/>
                  </a:cubicBezTo>
                  <a:cubicBezTo>
                    <a:pt x="159" y="58"/>
                    <a:pt x="159" y="58"/>
                    <a:pt x="159" y="58"/>
                  </a:cubicBezTo>
                  <a:cubicBezTo>
                    <a:pt x="159" y="58"/>
                    <a:pt x="159" y="58"/>
                    <a:pt x="159" y="58"/>
                  </a:cubicBezTo>
                  <a:close/>
                  <a:moveTo>
                    <a:pt x="159" y="61"/>
                  </a:moveTo>
                  <a:cubicBezTo>
                    <a:pt x="159" y="61"/>
                    <a:pt x="159" y="61"/>
                    <a:pt x="159" y="61"/>
                  </a:cubicBezTo>
                  <a:cubicBezTo>
                    <a:pt x="158" y="61"/>
                    <a:pt x="158" y="61"/>
                    <a:pt x="158" y="61"/>
                  </a:cubicBezTo>
                  <a:cubicBezTo>
                    <a:pt x="158" y="62"/>
                    <a:pt x="158" y="62"/>
                    <a:pt x="158" y="62"/>
                  </a:cubicBezTo>
                  <a:cubicBezTo>
                    <a:pt x="159" y="62"/>
                    <a:pt x="159" y="62"/>
                    <a:pt x="159" y="62"/>
                  </a:cubicBezTo>
                  <a:cubicBezTo>
                    <a:pt x="159" y="61"/>
                    <a:pt x="159" y="61"/>
                    <a:pt x="159" y="61"/>
                  </a:cubicBezTo>
                  <a:cubicBezTo>
                    <a:pt x="159" y="61"/>
                    <a:pt x="159" y="61"/>
                    <a:pt x="159" y="61"/>
                  </a:cubicBezTo>
                  <a:close/>
                  <a:moveTo>
                    <a:pt x="161" y="58"/>
                  </a:moveTo>
                  <a:cubicBezTo>
                    <a:pt x="160" y="59"/>
                    <a:pt x="160" y="59"/>
                    <a:pt x="160" y="59"/>
                  </a:cubicBezTo>
                  <a:cubicBezTo>
                    <a:pt x="160" y="59"/>
                    <a:pt x="160" y="59"/>
                    <a:pt x="160" y="59"/>
                  </a:cubicBezTo>
                  <a:cubicBezTo>
                    <a:pt x="160" y="59"/>
                    <a:pt x="160" y="59"/>
                    <a:pt x="160" y="59"/>
                  </a:cubicBezTo>
                  <a:cubicBezTo>
                    <a:pt x="159" y="60"/>
                    <a:pt x="159" y="60"/>
                    <a:pt x="159" y="60"/>
                  </a:cubicBezTo>
                  <a:cubicBezTo>
                    <a:pt x="159" y="60"/>
                    <a:pt x="159" y="60"/>
                    <a:pt x="159" y="60"/>
                  </a:cubicBezTo>
                  <a:cubicBezTo>
                    <a:pt x="160" y="61"/>
                    <a:pt x="160" y="61"/>
                    <a:pt x="160" y="61"/>
                  </a:cubicBezTo>
                  <a:cubicBezTo>
                    <a:pt x="160" y="60"/>
                    <a:pt x="160" y="60"/>
                    <a:pt x="160" y="60"/>
                  </a:cubicBezTo>
                  <a:cubicBezTo>
                    <a:pt x="161" y="59"/>
                    <a:pt x="161" y="59"/>
                    <a:pt x="161" y="59"/>
                  </a:cubicBezTo>
                  <a:cubicBezTo>
                    <a:pt x="162" y="58"/>
                    <a:pt x="162" y="58"/>
                    <a:pt x="162" y="58"/>
                  </a:cubicBezTo>
                  <a:cubicBezTo>
                    <a:pt x="162" y="58"/>
                    <a:pt x="162" y="58"/>
                    <a:pt x="162" y="58"/>
                  </a:cubicBezTo>
                  <a:cubicBezTo>
                    <a:pt x="162" y="57"/>
                    <a:pt x="162" y="57"/>
                    <a:pt x="162" y="57"/>
                  </a:cubicBezTo>
                  <a:cubicBezTo>
                    <a:pt x="162" y="57"/>
                    <a:pt x="162" y="57"/>
                    <a:pt x="162" y="57"/>
                  </a:cubicBezTo>
                  <a:cubicBezTo>
                    <a:pt x="161" y="57"/>
                    <a:pt x="161" y="57"/>
                    <a:pt x="161" y="57"/>
                  </a:cubicBezTo>
                  <a:cubicBezTo>
                    <a:pt x="161" y="57"/>
                    <a:pt x="161" y="57"/>
                    <a:pt x="161" y="57"/>
                  </a:cubicBezTo>
                  <a:cubicBezTo>
                    <a:pt x="161" y="58"/>
                    <a:pt x="161" y="58"/>
                    <a:pt x="161" y="58"/>
                  </a:cubicBezTo>
                  <a:close/>
                  <a:moveTo>
                    <a:pt x="154" y="54"/>
                  </a:moveTo>
                  <a:cubicBezTo>
                    <a:pt x="155" y="53"/>
                    <a:pt x="155" y="53"/>
                    <a:pt x="155" y="53"/>
                  </a:cubicBezTo>
                  <a:cubicBezTo>
                    <a:pt x="154" y="53"/>
                    <a:pt x="154" y="53"/>
                    <a:pt x="154" y="53"/>
                  </a:cubicBezTo>
                  <a:cubicBezTo>
                    <a:pt x="154" y="54"/>
                    <a:pt x="154" y="54"/>
                    <a:pt x="154" y="54"/>
                  </a:cubicBezTo>
                  <a:close/>
                  <a:moveTo>
                    <a:pt x="152" y="55"/>
                  </a:moveTo>
                  <a:cubicBezTo>
                    <a:pt x="152" y="55"/>
                    <a:pt x="152" y="55"/>
                    <a:pt x="152" y="55"/>
                  </a:cubicBezTo>
                  <a:cubicBezTo>
                    <a:pt x="152" y="55"/>
                    <a:pt x="152" y="55"/>
                    <a:pt x="152" y="55"/>
                  </a:cubicBezTo>
                  <a:cubicBezTo>
                    <a:pt x="152" y="55"/>
                    <a:pt x="152" y="55"/>
                    <a:pt x="152" y="55"/>
                  </a:cubicBezTo>
                  <a:close/>
                  <a:moveTo>
                    <a:pt x="154" y="61"/>
                  </a:moveTo>
                  <a:cubicBezTo>
                    <a:pt x="153" y="61"/>
                    <a:pt x="153" y="61"/>
                    <a:pt x="153" y="61"/>
                  </a:cubicBezTo>
                  <a:cubicBezTo>
                    <a:pt x="153" y="61"/>
                    <a:pt x="153" y="61"/>
                    <a:pt x="153" y="61"/>
                  </a:cubicBezTo>
                  <a:cubicBezTo>
                    <a:pt x="154" y="61"/>
                    <a:pt x="154" y="61"/>
                    <a:pt x="154" y="61"/>
                  </a:cubicBezTo>
                  <a:close/>
                  <a:moveTo>
                    <a:pt x="152" y="60"/>
                  </a:moveTo>
                  <a:cubicBezTo>
                    <a:pt x="153" y="59"/>
                    <a:pt x="153" y="59"/>
                    <a:pt x="153" y="59"/>
                  </a:cubicBezTo>
                  <a:cubicBezTo>
                    <a:pt x="153" y="60"/>
                    <a:pt x="153" y="60"/>
                    <a:pt x="153" y="60"/>
                  </a:cubicBezTo>
                  <a:cubicBezTo>
                    <a:pt x="153" y="60"/>
                    <a:pt x="153" y="60"/>
                    <a:pt x="153" y="60"/>
                  </a:cubicBezTo>
                  <a:cubicBezTo>
                    <a:pt x="153" y="61"/>
                    <a:pt x="153" y="61"/>
                    <a:pt x="153" y="61"/>
                  </a:cubicBezTo>
                  <a:cubicBezTo>
                    <a:pt x="152" y="60"/>
                    <a:pt x="152" y="60"/>
                    <a:pt x="152" y="60"/>
                  </a:cubicBezTo>
                  <a:cubicBezTo>
                    <a:pt x="152" y="60"/>
                    <a:pt x="152" y="60"/>
                    <a:pt x="152" y="60"/>
                  </a:cubicBezTo>
                  <a:close/>
                  <a:moveTo>
                    <a:pt x="147" y="57"/>
                  </a:moveTo>
                  <a:cubicBezTo>
                    <a:pt x="148" y="57"/>
                    <a:pt x="148" y="57"/>
                    <a:pt x="148" y="57"/>
                  </a:cubicBezTo>
                  <a:cubicBezTo>
                    <a:pt x="148" y="57"/>
                    <a:pt x="148" y="57"/>
                    <a:pt x="148" y="57"/>
                  </a:cubicBezTo>
                  <a:cubicBezTo>
                    <a:pt x="148" y="57"/>
                    <a:pt x="148" y="57"/>
                    <a:pt x="148" y="57"/>
                  </a:cubicBezTo>
                  <a:cubicBezTo>
                    <a:pt x="148" y="57"/>
                    <a:pt x="148" y="57"/>
                    <a:pt x="148" y="57"/>
                  </a:cubicBezTo>
                  <a:cubicBezTo>
                    <a:pt x="147" y="57"/>
                    <a:pt x="147" y="57"/>
                    <a:pt x="147" y="57"/>
                  </a:cubicBezTo>
                  <a:close/>
                  <a:moveTo>
                    <a:pt x="148" y="62"/>
                  </a:moveTo>
                  <a:cubicBezTo>
                    <a:pt x="149" y="62"/>
                    <a:pt x="149" y="62"/>
                    <a:pt x="149" y="62"/>
                  </a:cubicBezTo>
                  <a:cubicBezTo>
                    <a:pt x="150" y="62"/>
                    <a:pt x="150" y="62"/>
                    <a:pt x="150" y="62"/>
                  </a:cubicBezTo>
                  <a:cubicBezTo>
                    <a:pt x="149" y="62"/>
                    <a:pt x="149" y="62"/>
                    <a:pt x="149" y="62"/>
                  </a:cubicBezTo>
                  <a:cubicBezTo>
                    <a:pt x="148" y="62"/>
                    <a:pt x="148" y="62"/>
                    <a:pt x="148" y="62"/>
                  </a:cubicBezTo>
                  <a:close/>
                  <a:moveTo>
                    <a:pt x="142" y="59"/>
                  </a:moveTo>
                  <a:cubicBezTo>
                    <a:pt x="142" y="58"/>
                    <a:pt x="142" y="58"/>
                    <a:pt x="142" y="58"/>
                  </a:cubicBezTo>
                  <a:cubicBezTo>
                    <a:pt x="142" y="58"/>
                    <a:pt x="142" y="58"/>
                    <a:pt x="142" y="58"/>
                  </a:cubicBezTo>
                  <a:cubicBezTo>
                    <a:pt x="142" y="58"/>
                    <a:pt x="142" y="58"/>
                    <a:pt x="142" y="58"/>
                  </a:cubicBezTo>
                  <a:cubicBezTo>
                    <a:pt x="142" y="59"/>
                    <a:pt x="142" y="59"/>
                    <a:pt x="142" y="59"/>
                  </a:cubicBezTo>
                  <a:close/>
                  <a:moveTo>
                    <a:pt x="144" y="61"/>
                  </a:moveTo>
                  <a:cubicBezTo>
                    <a:pt x="145" y="61"/>
                    <a:pt x="145" y="61"/>
                    <a:pt x="145" y="61"/>
                  </a:cubicBezTo>
                  <a:cubicBezTo>
                    <a:pt x="146" y="61"/>
                    <a:pt x="146" y="61"/>
                    <a:pt x="146" y="61"/>
                  </a:cubicBezTo>
                  <a:cubicBezTo>
                    <a:pt x="146" y="62"/>
                    <a:pt x="146" y="62"/>
                    <a:pt x="146" y="62"/>
                  </a:cubicBezTo>
                  <a:cubicBezTo>
                    <a:pt x="145" y="62"/>
                    <a:pt x="145" y="62"/>
                    <a:pt x="145" y="62"/>
                  </a:cubicBezTo>
                  <a:cubicBezTo>
                    <a:pt x="144" y="62"/>
                    <a:pt x="144" y="62"/>
                    <a:pt x="144" y="62"/>
                  </a:cubicBezTo>
                  <a:cubicBezTo>
                    <a:pt x="144" y="61"/>
                    <a:pt x="144" y="61"/>
                    <a:pt x="144" y="61"/>
                  </a:cubicBezTo>
                  <a:close/>
                  <a:moveTo>
                    <a:pt x="143" y="62"/>
                  </a:moveTo>
                  <a:cubicBezTo>
                    <a:pt x="143" y="61"/>
                    <a:pt x="143" y="61"/>
                    <a:pt x="143" y="61"/>
                  </a:cubicBezTo>
                  <a:cubicBezTo>
                    <a:pt x="143" y="62"/>
                    <a:pt x="143" y="62"/>
                    <a:pt x="143" y="62"/>
                  </a:cubicBezTo>
                  <a:cubicBezTo>
                    <a:pt x="143" y="62"/>
                    <a:pt x="143" y="62"/>
                    <a:pt x="143" y="62"/>
                  </a:cubicBezTo>
                  <a:close/>
                  <a:moveTo>
                    <a:pt x="141" y="61"/>
                  </a:moveTo>
                  <a:cubicBezTo>
                    <a:pt x="141" y="61"/>
                    <a:pt x="141" y="61"/>
                    <a:pt x="141" y="61"/>
                  </a:cubicBezTo>
                  <a:cubicBezTo>
                    <a:pt x="142" y="61"/>
                    <a:pt x="142" y="61"/>
                    <a:pt x="142" y="61"/>
                  </a:cubicBezTo>
                  <a:cubicBezTo>
                    <a:pt x="141" y="62"/>
                    <a:pt x="141" y="62"/>
                    <a:pt x="141" y="62"/>
                  </a:cubicBezTo>
                  <a:cubicBezTo>
                    <a:pt x="141" y="61"/>
                    <a:pt x="141" y="61"/>
                    <a:pt x="141" y="61"/>
                  </a:cubicBezTo>
                  <a:close/>
                  <a:moveTo>
                    <a:pt x="124" y="70"/>
                  </a:moveTo>
                  <a:cubicBezTo>
                    <a:pt x="124" y="71"/>
                    <a:pt x="124" y="71"/>
                    <a:pt x="124" y="71"/>
                  </a:cubicBezTo>
                  <a:cubicBezTo>
                    <a:pt x="124" y="71"/>
                    <a:pt x="124" y="71"/>
                    <a:pt x="124" y="71"/>
                  </a:cubicBezTo>
                  <a:cubicBezTo>
                    <a:pt x="126" y="71"/>
                    <a:pt x="126" y="71"/>
                    <a:pt x="126" y="71"/>
                  </a:cubicBezTo>
                  <a:cubicBezTo>
                    <a:pt x="127" y="70"/>
                    <a:pt x="127" y="70"/>
                    <a:pt x="127" y="70"/>
                  </a:cubicBezTo>
                  <a:cubicBezTo>
                    <a:pt x="128" y="70"/>
                    <a:pt x="128" y="70"/>
                    <a:pt x="128" y="70"/>
                  </a:cubicBezTo>
                  <a:cubicBezTo>
                    <a:pt x="129" y="70"/>
                    <a:pt x="129" y="70"/>
                    <a:pt x="129" y="70"/>
                  </a:cubicBezTo>
                  <a:cubicBezTo>
                    <a:pt x="129" y="69"/>
                    <a:pt x="129" y="69"/>
                    <a:pt x="129" y="69"/>
                  </a:cubicBezTo>
                  <a:cubicBezTo>
                    <a:pt x="130" y="69"/>
                    <a:pt x="130" y="69"/>
                    <a:pt x="130" y="69"/>
                  </a:cubicBezTo>
                  <a:cubicBezTo>
                    <a:pt x="132" y="67"/>
                    <a:pt x="132" y="67"/>
                    <a:pt x="132" y="67"/>
                  </a:cubicBezTo>
                  <a:cubicBezTo>
                    <a:pt x="132" y="67"/>
                    <a:pt x="132" y="67"/>
                    <a:pt x="132" y="67"/>
                  </a:cubicBezTo>
                  <a:cubicBezTo>
                    <a:pt x="132" y="67"/>
                    <a:pt x="132" y="67"/>
                    <a:pt x="132" y="67"/>
                  </a:cubicBezTo>
                  <a:cubicBezTo>
                    <a:pt x="131" y="66"/>
                    <a:pt x="131" y="66"/>
                    <a:pt x="131" y="66"/>
                  </a:cubicBezTo>
                  <a:cubicBezTo>
                    <a:pt x="130" y="65"/>
                    <a:pt x="130" y="65"/>
                    <a:pt x="130" y="65"/>
                  </a:cubicBezTo>
                  <a:cubicBezTo>
                    <a:pt x="130" y="65"/>
                    <a:pt x="130" y="65"/>
                    <a:pt x="130" y="65"/>
                  </a:cubicBezTo>
                  <a:cubicBezTo>
                    <a:pt x="129" y="65"/>
                    <a:pt x="129" y="65"/>
                    <a:pt x="129" y="65"/>
                  </a:cubicBezTo>
                  <a:cubicBezTo>
                    <a:pt x="129" y="66"/>
                    <a:pt x="129" y="66"/>
                    <a:pt x="129" y="66"/>
                  </a:cubicBezTo>
                  <a:cubicBezTo>
                    <a:pt x="128" y="66"/>
                    <a:pt x="128" y="66"/>
                    <a:pt x="128" y="66"/>
                  </a:cubicBezTo>
                  <a:cubicBezTo>
                    <a:pt x="128" y="67"/>
                    <a:pt x="128" y="67"/>
                    <a:pt x="128" y="67"/>
                  </a:cubicBezTo>
                  <a:cubicBezTo>
                    <a:pt x="127" y="66"/>
                    <a:pt x="127" y="66"/>
                    <a:pt x="127" y="66"/>
                  </a:cubicBezTo>
                  <a:cubicBezTo>
                    <a:pt x="127" y="66"/>
                    <a:pt x="127" y="66"/>
                    <a:pt x="127" y="66"/>
                  </a:cubicBezTo>
                  <a:cubicBezTo>
                    <a:pt x="126" y="67"/>
                    <a:pt x="126" y="67"/>
                    <a:pt x="126" y="67"/>
                  </a:cubicBezTo>
                  <a:cubicBezTo>
                    <a:pt x="125" y="68"/>
                    <a:pt x="125" y="68"/>
                    <a:pt x="125" y="68"/>
                  </a:cubicBezTo>
                  <a:cubicBezTo>
                    <a:pt x="125" y="69"/>
                    <a:pt x="125" y="69"/>
                    <a:pt x="125" y="69"/>
                  </a:cubicBezTo>
                  <a:cubicBezTo>
                    <a:pt x="124" y="69"/>
                    <a:pt x="124" y="69"/>
                    <a:pt x="124" y="69"/>
                  </a:cubicBezTo>
                  <a:cubicBezTo>
                    <a:pt x="125" y="70"/>
                    <a:pt x="125" y="70"/>
                    <a:pt x="125" y="70"/>
                  </a:cubicBezTo>
                  <a:cubicBezTo>
                    <a:pt x="125" y="70"/>
                    <a:pt x="125" y="70"/>
                    <a:pt x="125" y="70"/>
                  </a:cubicBezTo>
                  <a:cubicBezTo>
                    <a:pt x="125" y="70"/>
                    <a:pt x="125" y="70"/>
                    <a:pt x="125" y="70"/>
                  </a:cubicBezTo>
                  <a:cubicBezTo>
                    <a:pt x="124" y="70"/>
                    <a:pt x="124" y="70"/>
                    <a:pt x="124" y="70"/>
                  </a:cubicBezTo>
                  <a:close/>
                  <a:moveTo>
                    <a:pt x="123" y="71"/>
                  </a:moveTo>
                  <a:cubicBezTo>
                    <a:pt x="124" y="70"/>
                    <a:pt x="124" y="70"/>
                    <a:pt x="124" y="70"/>
                  </a:cubicBezTo>
                  <a:cubicBezTo>
                    <a:pt x="123" y="70"/>
                    <a:pt x="123" y="70"/>
                    <a:pt x="123" y="70"/>
                  </a:cubicBezTo>
                  <a:cubicBezTo>
                    <a:pt x="123" y="70"/>
                    <a:pt x="123" y="70"/>
                    <a:pt x="123" y="70"/>
                  </a:cubicBezTo>
                  <a:cubicBezTo>
                    <a:pt x="123" y="71"/>
                    <a:pt x="123" y="71"/>
                    <a:pt x="123" y="71"/>
                  </a:cubicBezTo>
                  <a:close/>
                  <a:moveTo>
                    <a:pt x="123" y="71"/>
                  </a:moveTo>
                  <a:cubicBezTo>
                    <a:pt x="123" y="71"/>
                    <a:pt x="123" y="71"/>
                    <a:pt x="123" y="71"/>
                  </a:cubicBezTo>
                  <a:cubicBezTo>
                    <a:pt x="123" y="72"/>
                    <a:pt x="123" y="72"/>
                    <a:pt x="123" y="72"/>
                  </a:cubicBezTo>
                  <a:cubicBezTo>
                    <a:pt x="121" y="72"/>
                    <a:pt x="121" y="72"/>
                    <a:pt x="121" y="72"/>
                  </a:cubicBezTo>
                  <a:cubicBezTo>
                    <a:pt x="121" y="73"/>
                    <a:pt x="121" y="73"/>
                    <a:pt x="121" y="73"/>
                  </a:cubicBezTo>
                  <a:cubicBezTo>
                    <a:pt x="121" y="73"/>
                    <a:pt x="121" y="73"/>
                    <a:pt x="121" y="73"/>
                  </a:cubicBezTo>
                  <a:cubicBezTo>
                    <a:pt x="123" y="72"/>
                    <a:pt x="123" y="72"/>
                    <a:pt x="123" y="72"/>
                  </a:cubicBezTo>
                  <a:cubicBezTo>
                    <a:pt x="124" y="72"/>
                    <a:pt x="124" y="72"/>
                    <a:pt x="124" y="72"/>
                  </a:cubicBezTo>
                  <a:cubicBezTo>
                    <a:pt x="123" y="71"/>
                    <a:pt x="123" y="71"/>
                    <a:pt x="123" y="71"/>
                  </a:cubicBezTo>
                  <a:close/>
                  <a:moveTo>
                    <a:pt x="117" y="71"/>
                  </a:moveTo>
                  <a:cubicBezTo>
                    <a:pt x="117" y="71"/>
                    <a:pt x="117" y="71"/>
                    <a:pt x="117" y="71"/>
                  </a:cubicBezTo>
                  <a:cubicBezTo>
                    <a:pt x="117" y="72"/>
                    <a:pt x="117" y="72"/>
                    <a:pt x="117" y="72"/>
                  </a:cubicBezTo>
                  <a:cubicBezTo>
                    <a:pt x="117" y="72"/>
                    <a:pt x="117" y="72"/>
                    <a:pt x="117" y="72"/>
                  </a:cubicBezTo>
                  <a:cubicBezTo>
                    <a:pt x="116" y="72"/>
                    <a:pt x="116" y="72"/>
                    <a:pt x="116" y="72"/>
                  </a:cubicBezTo>
                  <a:cubicBezTo>
                    <a:pt x="116" y="71"/>
                    <a:pt x="116" y="71"/>
                    <a:pt x="116" y="71"/>
                  </a:cubicBezTo>
                  <a:cubicBezTo>
                    <a:pt x="117" y="71"/>
                    <a:pt x="117" y="71"/>
                    <a:pt x="117" y="71"/>
                  </a:cubicBezTo>
                  <a:close/>
                  <a:moveTo>
                    <a:pt x="104" y="67"/>
                  </a:moveTo>
                  <a:cubicBezTo>
                    <a:pt x="106" y="66"/>
                    <a:pt x="106" y="66"/>
                    <a:pt x="106" y="66"/>
                  </a:cubicBezTo>
                  <a:cubicBezTo>
                    <a:pt x="107" y="67"/>
                    <a:pt x="107" y="67"/>
                    <a:pt x="107" y="67"/>
                  </a:cubicBezTo>
                  <a:cubicBezTo>
                    <a:pt x="108" y="67"/>
                    <a:pt x="108" y="67"/>
                    <a:pt x="108" y="67"/>
                  </a:cubicBezTo>
                  <a:cubicBezTo>
                    <a:pt x="109" y="66"/>
                    <a:pt x="109" y="66"/>
                    <a:pt x="109" y="66"/>
                  </a:cubicBezTo>
                  <a:cubicBezTo>
                    <a:pt x="110" y="67"/>
                    <a:pt x="110" y="67"/>
                    <a:pt x="110" y="67"/>
                  </a:cubicBezTo>
                  <a:cubicBezTo>
                    <a:pt x="110" y="67"/>
                    <a:pt x="110" y="67"/>
                    <a:pt x="110" y="67"/>
                  </a:cubicBezTo>
                  <a:cubicBezTo>
                    <a:pt x="111" y="67"/>
                    <a:pt x="111" y="67"/>
                    <a:pt x="111" y="67"/>
                  </a:cubicBezTo>
                  <a:cubicBezTo>
                    <a:pt x="112" y="68"/>
                    <a:pt x="112" y="68"/>
                    <a:pt x="112" y="68"/>
                  </a:cubicBezTo>
                  <a:cubicBezTo>
                    <a:pt x="112" y="69"/>
                    <a:pt x="112" y="69"/>
                    <a:pt x="112" y="69"/>
                  </a:cubicBezTo>
                  <a:cubicBezTo>
                    <a:pt x="112" y="70"/>
                    <a:pt x="112" y="70"/>
                    <a:pt x="112" y="70"/>
                  </a:cubicBezTo>
                  <a:cubicBezTo>
                    <a:pt x="111" y="70"/>
                    <a:pt x="111" y="70"/>
                    <a:pt x="111" y="70"/>
                  </a:cubicBezTo>
                  <a:cubicBezTo>
                    <a:pt x="110" y="70"/>
                    <a:pt x="110" y="70"/>
                    <a:pt x="110" y="70"/>
                  </a:cubicBezTo>
                  <a:cubicBezTo>
                    <a:pt x="109" y="70"/>
                    <a:pt x="109" y="70"/>
                    <a:pt x="109" y="70"/>
                  </a:cubicBezTo>
                  <a:cubicBezTo>
                    <a:pt x="108" y="69"/>
                    <a:pt x="108" y="69"/>
                    <a:pt x="108" y="69"/>
                  </a:cubicBezTo>
                  <a:cubicBezTo>
                    <a:pt x="107" y="69"/>
                    <a:pt x="107" y="69"/>
                    <a:pt x="107" y="69"/>
                  </a:cubicBezTo>
                  <a:cubicBezTo>
                    <a:pt x="107" y="68"/>
                    <a:pt x="107" y="68"/>
                    <a:pt x="107" y="68"/>
                  </a:cubicBezTo>
                  <a:cubicBezTo>
                    <a:pt x="106" y="68"/>
                    <a:pt x="106" y="68"/>
                    <a:pt x="106" y="68"/>
                  </a:cubicBezTo>
                  <a:cubicBezTo>
                    <a:pt x="105" y="68"/>
                    <a:pt x="105" y="68"/>
                    <a:pt x="105" y="68"/>
                  </a:cubicBezTo>
                  <a:cubicBezTo>
                    <a:pt x="104" y="67"/>
                    <a:pt x="104" y="67"/>
                    <a:pt x="104" y="67"/>
                  </a:cubicBezTo>
                  <a:cubicBezTo>
                    <a:pt x="104" y="67"/>
                    <a:pt x="104" y="67"/>
                    <a:pt x="104" y="67"/>
                  </a:cubicBezTo>
                  <a:close/>
                  <a:moveTo>
                    <a:pt x="90" y="57"/>
                  </a:moveTo>
                  <a:cubicBezTo>
                    <a:pt x="91" y="58"/>
                    <a:pt x="91" y="58"/>
                    <a:pt x="91" y="58"/>
                  </a:cubicBezTo>
                  <a:cubicBezTo>
                    <a:pt x="91" y="57"/>
                    <a:pt x="91" y="57"/>
                    <a:pt x="91" y="57"/>
                  </a:cubicBezTo>
                  <a:cubicBezTo>
                    <a:pt x="91" y="58"/>
                    <a:pt x="91" y="58"/>
                    <a:pt x="91" y="58"/>
                  </a:cubicBezTo>
                  <a:cubicBezTo>
                    <a:pt x="90" y="58"/>
                    <a:pt x="90" y="58"/>
                    <a:pt x="90" y="58"/>
                  </a:cubicBezTo>
                  <a:cubicBezTo>
                    <a:pt x="90" y="57"/>
                    <a:pt x="90" y="57"/>
                    <a:pt x="90" y="57"/>
                  </a:cubicBezTo>
                  <a:close/>
                  <a:moveTo>
                    <a:pt x="88" y="56"/>
                  </a:moveTo>
                  <a:cubicBezTo>
                    <a:pt x="88" y="57"/>
                    <a:pt x="88" y="57"/>
                    <a:pt x="88" y="57"/>
                  </a:cubicBezTo>
                  <a:cubicBezTo>
                    <a:pt x="89" y="56"/>
                    <a:pt x="89" y="56"/>
                    <a:pt x="89" y="56"/>
                  </a:cubicBezTo>
                  <a:cubicBezTo>
                    <a:pt x="89" y="56"/>
                    <a:pt x="89" y="56"/>
                    <a:pt x="89" y="56"/>
                  </a:cubicBezTo>
                  <a:cubicBezTo>
                    <a:pt x="90" y="56"/>
                    <a:pt x="90" y="56"/>
                    <a:pt x="90" y="56"/>
                  </a:cubicBezTo>
                  <a:cubicBezTo>
                    <a:pt x="89" y="56"/>
                    <a:pt x="89" y="56"/>
                    <a:pt x="89" y="56"/>
                  </a:cubicBezTo>
                  <a:cubicBezTo>
                    <a:pt x="89" y="56"/>
                    <a:pt x="89" y="56"/>
                    <a:pt x="89" y="56"/>
                  </a:cubicBezTo>
                  <a:cubicBezTo>
                    <a:pt x="88" y="56"/>
                    <a:pt x="88" y="56"/>
                    <a:pt x="88" y="56"/>
                  </a:cubicBezTo>
                  <a:cubicBezTo>
                    <a:pt x="88" y="56"/>
                    <a:pt x="88" y="56"/>
                    <a:pt x="88" y="56"/>
                  </a:cubicBezTo>
                  <a:cubicBezTo>
                    <a:pt x="88" y="56"/>
                    <a:pt x="88" y="56"/>
                    <a:pt x="88" y="56"/>
                  </a:cubicBezTo>
                  <a:close/>
                  <a:moveTo>
                    <a:pt x="135" y="60"/>
                  </a:moveTo>
                  <a:cubicBezTo>
                    <a:pt x="136" y="60"/>
                    <a:pt x="136" y="60"/>
                    <a:pt x="136" y="60"/>
                  </a:cubicBezTo>
                  <a:cubicBezTo>
                    <a:pt x="138" y="60"/>
                    <a:pt x="138" y="60"/>
                    <a:pt x="138" y="60"/>
                  </a:cubicBezTo>
                  <a:cubicBezTo>
                    <a:pt x="138" y="60"/>
                    <a:pt x="138" y="60"/>
                    <a:pt x="138" y="60"/>
                  </a:cubicBezTo>
                  <a:cubicBezTo>
                    <a:pt x="138" y="60"/>
                    <a:pt x="138" y="60"/>
                    <a:pt x="138" y="60"/>
                  </a:cubicBezTo>
                  <a:cubicBezTo>
                    <a:pt x="139" y="60"/>
                    <a:pt x="139" y="60"/>
                    <a:pt x="139" y="60"/>
                  </a:cubicBezTo>
                  <a:cubicBezTo>
                    <a:pt x="140" y="59"/>
                    <a:pt x="140" y="59"/>
                    <a:pt x="140" y="59"/>
                  </a:cubicBezTo>
                  <a:cubicBezTo>
                    <a:pt x="140" y="59"/>
                    <a:pt x="140" y="59"/>
                    <a:pt x="140" y="59"/>
                  </a:cubicBezTo>
                  <a:cubicBezTo>
                    <a:pt x="139" y="59"/>
                    <a:pt x="139" y="59"/>
                    <a:pt x="139" y="59"/>
                  </a:cubicBezTo>
                  <a:cubicBezTo>
                    <a:pt x="138" y="59"/>
                    <a:pt x="138" y="59"/>
                    <a:pt x="138" y="59"/>
                  </a:cubicBezTo>
                  <a:cubicBezTo>
                    <a:pt x="137" y="59"/>
                    <a:pt x="137" y="59"/>
                    <a:pt x="137" y="59"/>
                  </a:cubicBezTo>
                  <a:cubicBezTo>
                    <a:pt x="136" y="59"/>
                    <a:pt x="136" y="59"/>
                    <a:pt x="136" y="59"/>
                  </a:cubicBezTo>
                  <a:cubicBezTo>
                    <a:pt x="135" y="59"/>
                    <a:pt x="135" y="59"/>
                    <a:pt x="135" y="59"/>
                  </a:cubicBezTo>
                  <a:cubicBezTo>
                    <a:pt x="135" y="60"/>
                    <a:pt x="135" y="60"/>
                    <a:pt x="135" y="60"/>
                  </a:cubicBezTo>
                  <a:cubicBezTo>
                    <a:pt x="135" y="60"/>
                    <a:pt x="135" y="60"/>
                    <a:pt x="135" y="60"/>
                  </a:cubicBezTo>
                  <a:close/>
                  <a:moveTo>
                    <a:pt x="134" y="61"/>
                  </a:moveTo>
                  <a:cubicBezTo>
                    <a:pt x="134" y="62"/>
                    <a:pt x="134" y="62"/>
                    <a:pt x="134" y="62"/>
                  </a:cubicBezTo>
                  <a:cubicBezTo>
                    <a:pt x="134" y="62"/>
                    <a:pt x="134" y="62"/>
                    <a:pt x="134" y="62"/>
                  </a:cubicBezTo>
                  <a:cubicBezTo>
                    <a:pt x="134" y="62"/>
                    <a:pt x="134" y="62"/>
                    <a:pt x="134" y="62"/>
                  </a:cubicBezTo>
                  <a:cubicBezTo>
                    <a:pt x="134" y="61"/>
                    <a:pt x="134" y="61"/>
                    <a:pt x="134" y="61"/>
                  </a:cubicBezTo>
                  <a:close/>
                  <a:moveTo>
                    <a:pt x="130" y="61"/>
                  </a:moveTo>
                  <a:cubicBezTo>
                    <a:pt x="129" y="62"/>
                    <a:pt x="129" y="62"/>
                    <a:pt x="129" y="62"/>
                  </a:cubicBezTo>
                  <a:cubicBezTo>
                    <a:pt x="129" y="62"/>
                    <a:pt x="129" y="62"/>
                    <a:pt x="129" y="62"/>
                  </a:cubicBezTo>
                  <a:cubicBezTo>
                    <a:pt x="129" y="62"/>
                    <a:pt x="129" y="62"/>
                    <a:pt x="129" y="62"/>
                  </a:cubicBezTo>
                  <a:cubicBezTo>
                    <a:pt x="129" y="63"/>
                    <a:pt x="129" y="63"/>
                    <a:pt x="129" y="63"/>
                  </a:cubicBezTo>
                  <a:cubicBezTo>
                    <a:pt x="130" y="63"/>
                    <a:pt x="130" y="63"/>
                    <a:pt x="130" y="63"/>
                  </a:cubicBezTo>
                  <a:cubicBezTo>
                    <a:pt x="131" y="62"/>
                    <a:pt x="131" y="62"/>
                    <a:pt x="131" y="62"/>
                  </a:cubicBezTo>
                  <a:cubicBezTo>
                    <a:pt x="132" y="62"/>
                    <a:pt x="132" y="62"/>
                    <a:pt x="132" y="62"/>
                  </a:cubicBezTo>
                  <a:cubicBezTo>
                    <a:pt x="131" y="61"/>
                    <a:pt x="131" y="61"/>
                    <a:pt x="131" y="61"/>
                  </a:cubicBezTo>
                  <a:cubicBezTo>
                    <a:pt x="130" y="62"/>
                    <a:pt x="130" y="62"/>
                    <a:pt x="130" y="62"/>
                  </a:cubicBezTo>
                  <a:cubicBezTo>
                    <a:pt x="130" y="61"/>
                    <a:pt x="130" y="61"/>
                    <a:pt x="130" y="61"/>
                  </a:cubicBezTo>
                  <a:close/>
                  <a:moveTo>
                    <a:pt x="127" y="63"/>
                  </a:moveTo>
                  <a:cubicBezTo>
                    <a:pt x="127" y="63"/>
                    <a:pt x="127" y="63"/>
                    <a:pt x="127" y="63"/>
                  </a:cubicBezTo>
                  <a:cubicBezTo>
                    <a:pt x="128" y="63"/>
                    <a:pt x="128" y="63"/>
                    <a:pt x="128" y="63"/>
                  </a:cubicBezTo>
                  <a:cubicBezTo>
                    <a:pt x="128" y="62"/>
                    <a:pt x="128" y="62"/>
                    <a:pt x="128" y="62"/>
                  </a:cubicBezTo>
                  <a:cubicBezTo>
                    <a:pt x="128" y="62"/>
                    <a:pt x="128" y="62"/>
                    <a:pt x="128" y="62"/>
                  </a:cubicBezTo>
                  <a:cubicBezTo>
                    <a:pt x="128" y="62"/>
                    <a:pt x="128" y="62"/>
                    <a:pt x="128" y="62"/>
                  </a:cubicBezTo>
                  <a:cubicBezTo>
                    <a:pt x="127" y="63"/>
                    <a:pt x="127" y="63"/>
                    <a:pt x="127" y="63"/>
                  </a:cubicBezTo>
                  <a:cubicBezTo>
                    <a:pt x="127" y="63"/>
                    <a:pt x="127" y="63"/>
                    <a:pt x="127" y="63"/>
                  </a:cubicBezTo>
                  <a:close/>
                  <a:moveTo>
                    <a:pt x="124" y="63"/>
                  </a:moveTo>
                  <a:cubicBezTo>
                    <a:pt x="125" y="62"/>
                    <a:pt x="125" y="62"/>
                    <a:pt x="125" y="62"/>
                  </a:cubicBezTo>
                  <a:cubicBezTo>
                    <a:pt x="125" y="62"/>
                    <a:pt x="125" y="62"/>
                    <a:pt x="125" y="62"/>
                  </a:cubicBezTo>
                  <a:cubicBezTo>
                    <a:pt x="125" y="62"/>
                    <a:pt x="125" y="62"/>
                    <a:pt x="125" y="62"/>
                  </a:cubicBezTo>
                  <a:cubicBezTo>
                    <a:pt x="126" y="62"/>
                    <a:pt x="126" y="62"/>
                    <a:pt x="126" y="62"/>
                  </a:cubicBezTo>
                  <a:cubicBezTo>
                    <a:pt x="126" y="62"/>
                    <a:pt x="126" y="62"/>
                    <a:pt x="126" y="62"/>
                  </a:cubicBezTo>
                  <a:cubicBezTo>
                    <a:pt x="127" y="62"/>
                    <a:pt x="127" y="62"/>
                    <a:pt x="127" y="62"/>
                  </a:cubicBezTo>
                  <a:cubicBezTo>
                    <a:pt x="126" y="63"/>
                    <a:pt x="126" y="63"/>
                    <a:pt x="126" y="63"/>
                  </a:cubicBezTo>
                  <a:cubicBezTo>
                    <a:pt x="125" y="63"/>
                    <a:pt x="125" y="63"/>
                    <a:pt x="125" y="63"/>
                  </a:cubicBezTo>
                  <a:cubicBezTo>
                    <a:pt x="124" y="63"/>
                    <a:pt x="124" y="63"/>
                    <a:pt x="124" y="63"/>
                  </a:cubicBezTo>
                  <a:cubicBezTo>
                    <a:pt x="124" y="63"/>
                    <a:pt x="124" y="63"/>
                    <a:pt x="124" y="63"/>
                  </a:cubicBezTo>
                  <a:close/>
                  <a:moveTo>
                    <a:pt x="123" y="63"/>
                  </a:moveTo>
                  <a:cubicBezTo>
                    <a:pt x="122" y="63"/>
                    <a:pt x="122" y="63"/>
                    <a:pt x="122" y="63"/>
                  </a:cubicBezTo>
                  <a:cubicBezTo>
                    <a:pt x="122" y="64"/>
                    <a:pt x="122" y="64"/>
                    <a:pt x="122" y="64"/>
                  </a:cubicBezTo>
                  <a:cubicBezTo>
                    <a:pt x="122" y="63"/>
                    <a:pt x="122" y="63"/>
                    <a:pt x="122" y="63"/>
                  </a:cubicBezTo>
                  <a:cubicBezTo>
                    <a:pt x="123" y="63"/>
                    <a:pt x="123" y="63"/>
                    <a:pt x="123" y="63"/>
                  </a:cubicBezTo>
                  <a:close/>
                  <a:moveTo>
                    <a:pt x="124" y="62"/>
                  </a:moveTo>
                  <a:cubicBezTo>
                    <a:pt x="123" y="62"/>
                    <a:pt x="123" y="62"/>
                    <a:pt x="123" y="62"/>
                  </a:cubicBezTo>
                  <a:cubicBezTo>
                    <a:pt x="123" y="62"/>
                    <a:pt x="123" y="62"/>
                    <a:pt x="123" y="62"/>
                  </a:cubicBezTo>
                  <a:cubicBezTo>
                    <a:pt x="124" y="62"/>
                    <a:pt x="124" y="62"/>
                    <a:pt x="124" y="62"/>
                  </a:cubicBezTo>
                  <a:cubicBezTo>
                    <a:pt x="124" y="62"/>
                    <a:pt x="124" y="62"/>
                    <a:pt x="124" y="62"/>
                  </a:cubicBezTo>
                  <a:close/>
                  <a:moveTo>
                    <a:pt x="108" y="63"/>
                  </a:moveTo>
                  <a:cubicBezTo>
                    <a:pt x="108" y="63"/>
                    <a:pt x="108" y="63"/>
                    <a:pt x="108" y="63"/>
                  </a:cubicBezTo>
                  <a:cubicBezTo>
                    <a:pt x="109" y="62"/>
                    <a:pt x="109" y="62"/>
                    <a:pt x="109" y="62"/>
                  </a:cubicBezTo>
                  <a:cubicBezTo>
                    <a:pt x="112" y="61"/>
                    <a:pt x="112" y="61"/>
                    <a:pt x="112" y="61"/>
                  </a:cubicBezTo>
                  <a:cubicBezTo>
                    <a:pt x="113" y="62"/>
                    <a:pt x="113" y="62"/>
                    <a:pt x="113" y="62"/>
                  </a:cubicBezTo>
                  <a:cubicBezTo>
                    <a:pt x="113" y="62"/>
                    <a:pt x="113" y="62"/>
                    <a:pt x="113" y="62"/>
                  </a:cubicBezTo>
                  <a:cubicBezTo>
                    <a:pt x="114" y="62"/>
                    <a:pt x="114" y="62"/>
                    <a:pt x="114" y="62"/>
                  </a:cubicBezTo>
                  <a:cubicBezTo>
                    <a:pt x="116" y="63"/>
                    <a:pt x="116" y="63"/>
                    <a:pt x="116" y="63"/>
                  </a:cubicBezTo>
                  <a:cubicBezTo>
                    <a:pt x="117" y="62"/>
                    <a:pt x="117" y="62"/>
                    <a:pt x="117" y="62"/>
                  </a:cubicBezTo>
                  <a:cubicBezTo>
                    <a:pt x="118" y="63"/>
                    <a:pt x="118" y="63"/>
                    <a:pt x="118" y="63"/>
                  </a:cubicBezTo>
                  <a:cubicBezTo>
                    <a:pt x="118" y="63"/>
                    <a:pt x="118" y="63"/>
                    <a:pt x="118" y="63"/>
                  </a:cubicBezTo>
                  <a:cubicBezTo>
                    <a:pt x="119" y="63"/>
                    <a:pt x="119" y="63"/>
                    <a:pt x="119" y="63"/>
                  </a:cubicBezTo>
                  <a:cubicBezTo>
                    <a:pt x="120" y="62"/>
                    <a:pt x="120" y="62"/>
                    <a:pt x="120" y="62"/>
                  </a:cubicBezTo>
                  <a:cubicBezTo>
                    <a:pt x="121" y="62"/>
                    <a:pt x="121" y="62"/>
                    <a:pt x="121" y="62"/>
                  </a:cubicBezTo>
                  <a:cubicBezTo>
                    <a:pt x="121" y="61"/>
                    <a:pt x="121" y="61"/>
                    <a:pt x="121" y="61"/>
                  </a:cubicBezTo>
                  <a:cubicBezTo>
                    <a:pt x="121" y="61"/>
                    <a:pt x="121" y="61"/>
                    <a:pt x="121" y="61"/>
                  </a:cubicBezTo>
                  <a:cubicBezTo>
                    <a:pt x="122" y="61"/>
                    <a:pt x="122" y="61"/>
                    <a:pt x="122" y="61"/>
                  </a:cubicBezTo>
                  <a:cubicBezTo>
                    <a:pt x="123" y="61"/>
                    <a:pt x="123" y="61"/>
                    <a:pt x="123" y="61"/>
                  </a:cubicBezTo>
                  <a:cubicBezTo>
                    <a:pt x="123" y="62"/>
                    <a:pt x="123" y="62"/>
                    <a:pt x="123" y="62"/>
                  </a:cubicBezTo>
                  <a:cubicBezTo>
                    <a:pt x="122" y="62"/>
                    <a:pt x="122" y="62"/>
                    <a:pt x="122" y="62"/>
                  </a:cubicBezTo>
                  <a:cubicBezTo>
                    <a:pt x="122" y="63"/>
                    <a:pt x="122" y="63"/>
                    <a:pt x="122" y="63"/>
                  </a:cubicBezTo>
                  <a:cubicBezTo>
                    <a:pt x="121" y="63"/>
                    <a:pt x="121" y="63"/>
                    <a:pt x="121" y="63"/>
                  </a:cubicBezTo>
                  <a:cubicBezTo>
                    <a:pt x="120" y="64"/>
                    <a:pt x="120" y="64"/>
                    <a:pt x="120" y="64"/>
                  </a:cubicBezTo>
                  <a:cubicBezTo>
                    <a:pt x="120" y="64"/>
                    <a:pt x="120" y="64"/>
                    <a:pt x="120" y="64"/>
                  </a:cubicBezTo>
                  <a:cubicBezTo>
                    <a:pt x="119" y="64"/>
                    <a:pt x="119" y="64"/>
                    <a:pt x="119" y="64"/>
                  </a:cubicBezTo>
                  <a:cubicBezTo>
                    <a:pt x="118" y="64"/>
                    <a:pt x="118" y="64"/>
                    <a:pt x="118" y="64"/>
                  </a:cubicBezTo>
                  <a:cubicBezTo>
                    <a:pt x="116" y="64"/>
                    <a:pt x="116" y="64"/>
                    <a:pt x="116" y="64"/>
                  </a:cubicBezTo>
                  <a:cubicBezTo>
                    <a:pt x="115" y="64"/>
                    <a:pt x="115" y="64"/>
                    <a:pt x="115" y="64"/>
                  </a:cubicBezTo>
                  <a:cubicBezTo>
                    <a:pt x="114" y="64"/>
                    <a:pt x="114" y="64"/>
                    <a:pt x="114" y="64"/>
                  </a:cubicBezTo>
                  <a:cubicBezTo>
                    <a:pt x="114" y="65"/>
                    <a:pt x="114" y="65"/>
                    <a:pt x="114" y="65"/>
                  </a:cubicBezTo>
                  <a:cubicBezTo>
                    <a:pt x="113" y="65"/>
                    <a:pt x="113" y="65"/>
                    <a:pt x="113" y="65"/>
                  </a:cubicBezTo>
                  <a:cubicBezTo>
                    <a:pt x="113" y="64"/>
                    <a:pt x="113" y="64"/>
                    <a:pt x="113" y="64"/>
                  </a:cubicBezTo>
                  <a:cubicBezTo>
                    <a:pt x="112" y="65"/>
                    <a:pt x="112" y="65"/>
                    <a:pt x="112" y="65"/>
                  </a:cubicBezTo>
                  <a:cubicBezTo>
                    <a:pt x="111" y="64"/>
                    <a:pt x="111" y="64"/>
                    <a:pt x="111" y="64"/>
                  </a:cubicBezTo>
                  <a:cubicBezTo>
                    <a:pt x="111" y="64"/>
                    <a:pt x="111" y="64"/>
                    <a:pt x="111" y="64"/>
                  </a:cubicBezTo>
                  <a:cubicBezTo>
                    <a:pt x="110" y="64"/>
                    <a:pt x="110" y="64"/>
                    <a:pt x="110" y="64"/>
                  </a:cubicBezTo>
                  <a:cubicBezTo>
                    <a:pt x="109" y="64"/>
                    <a:pt x="109" y="64"/>
                    <a:pt x="109" y="64"/>
                  </a:cubicBezTo>
                  <a:cubicBezTo>
                    <a:pt x="109" y="64"/>
                    <a:pt x="109" y="64"/>
                    <a:pt x="109" y="64"/>
                  </a:cubicBezTo>
                  <a:cubicBezTo>
                    <a:pt x="108" y="64"/>
                    <a:pt x="108" y="64"/>
                    <a:pt x="108" y="64"/>
                  </a:cubicBezTo>
                  <a:cubicBezTo>
                    <a:pt x="108" y="63"/>
                    <a:pt x="108" y="63"/>
                    <a:pt x="108" y="63"/>
                  </a:cubicBezTo>
                  <a:close/>
                  <a:moveTo>
                    <a:pt x="107" y="63"/>
                  </a:moveTo>
                  <a:cubicBezTo>
                    <a:pt x="107" y="64"/>
                    <a:pt x="107" y="64"/>
                    <a:pt x="107" y="64"/>
                  </a:cubicBezTo>
                  <a:cubicBezTo>
                    <a:pt x="108" y="64"/>
                    <a:pt x="108" y="64"/>
                    <a:pt x="108" y="64"/>
                  </a:cubicBezTo>
                  <a:cubicBezTo>
                    <a:pt x="108" y="63"/>
                    <a:pt x="108" y="63"/>
                    <a:pt x="108" y="63"/>
                  </a:cubicBezTo>
                  <a:cubicBezTo>
                    <a:pt x="107" y="63"/>
                    <a:pt x="107" y="63"/>
                    <a:pt x="107" y="63"/>
                  </a:cubicBezTo>
                  <a:close/>
                  <a:moveTo>
                    <a:pt x="107" y="63"/>
                  </a:moveTo>
                  <a:cubicBezTo>
                    <a:pt x="106" y="63"/>
                    <a:pt x="106" y="63"/>
                    <a:pt x="106" y="63"/>
                  </a:cubicBezTo>
                  <a:cubicBezTo>
                    <a:pt x="106" y="64"/>
                    <a:pt x="106" y="64"/>
                    <a:pt x="106" y="64"/>
                  </a:cubicBezTo>
                  <a:cubicBezTo>
                    <a:pt x="106" y="64"/>
                    <a:pt x="106" y="64"/>
                    <a:pt x="106" y="64"/>
                  </a:cubicBezTo>
                  <a:cubicBezTo>
                    <a:pt x="107" y="63"/>
                    <a:pt x="107" y="63"/>
                    <a:pt x="107" y="63"/>
                  </a:cubicBezTo>
                  <a:cubicBezTo>
                    <a:pt x="107" y="63"/>
                    <a:pt x="107" y="63"/>
                    <a:pt x="107" y="63"/>
                  </a:cubicBezTo>
                  <a:close/>
                  <a:moveTo>
                    <a:pt x="94" y="63"/>
                  </a:moveTo>
                  <a:cubicBezTo>
                    <a:pt x="94" y="64"/>
                    <a:pt x="94" y="64"/>
                    <a:pt x="94" y="64"/>
                  </a:cubicBezTo>
                  <a:cubicBezTo>
                    <a:pt x="94" y="64"/>
                    <a:pt x="94" y="64"/>
                    <a:pt x="94" y="64"/>
                  </a:cubicBezTo>
                  <a:cubicBezTo>
                    <a:pt x="94" y="64"/>
                    <a:pt x="94" y="64"/>
                    <a:pt x="94" y="64"/>
                  </a:cubicBezTo>
                  <a:cubicBezTo>
                    <a:pt x="95" y="65"/>
                    <a:pt x="95" y="65"/>
                    <a:pt x="95" y="65"/>
                  </a:cubicBezTo>
                  <a:cubicBezTo>
                    <a:pt x="95" y="65"/>
                    <a:pt x="95" y="65"/>
                    <a:pt x="95" y="65"/>
                  </a:cubicBezTo>
                  <a:cubicBezTo>
                    <a:pt x="96" y="65"/>
                    <a:pt x="96" y="65"/>
                    <a:pt x="96" y="65"/>
                  </a:cubicBezTo>
                  <a:cubicBezTo>
                    <a:pt x="97" y="65"/>
                    <a:pt x="97" y="65"/>
                    <a:pt x="97" y="65"/>
                  </a:cubicBezTo>
                  <a:cubicBezTo>
                    <a:pt x="98" y="65"/>
                    <a:pt x="98" y="65"/>
                    <a:pt x="98" y="65"/>
                  </a:cubicBezTo>
                  <a:cubicBezTo>
                    <a:pt x="98" y="64"/>
                    <a:pt x="98" y="64"/>
                    <a:pt x="98" y="64"/>
                  </a:cubicBezTo>
                  <a:cubicBezTo>
                    <a:pt x="99" y="65"/>
                    <a:pt x="99" y="65"/>
                    <a:pt x="99" y="65"/>
                  </a:cubicBezTo>
                  <a:cubicBezTo>
                    <a:pt x="100" y="64"/>
                    <a:pt x="100" y="64"/>
                    <a:pt x="100" y="64"/>
                  </a:cubicBezTo>
                  <a:cubicBezTo>
                    <a:pt x="101" y="65"/>
                    <a:pt x="101" y="65"/>
                    <a:pt x="101" y="65"/>
                  </a:cubicBezTo>
                  <a:cubicBezTo>
                    <a:pt x="102" y="64"/>
                    <a:pt x="102" y="64"/>
                    <a:pt x="102" y="64"/>
                  </a:cubicBezTo>
                  <a:cubicBezTo>
                    <a:pt x="102" y="64"/>
                    <a:pt x="102" y="64"/>
                    <a:pt x="102" y="64"/>
                  </a:cubicBezTo>
                  <a:cubicBezTo>
                    <a:pt x="103" y="64"/>
                    <a:pt x="103" y="64"/>
                    <a:pt x="103" y="64"/>
                  </a:cubicBezTo>
                  <a:cubicBezTo>
                    <a:pt x="104" y="64"/>
                    <a:pt x="104" y="64"/>
                    <a:pt x="104" y="64"/>
                  </a:cubicBezTo>
                  <a:cubicBezTo>
                    <a:pt x="104" y="64"/>
                    <a:pt x="104" y="64"/>
                    <a:pt x="104" y="64"/>
                  </a:cubicBezTo>
                  <a:cubicBezTo>
                    <a:pt x="105" y="64"/>
                    <a:pt x="105" y="64"/>
                    <a:pt x="105" y="64"/>
                  </a:cubicBezTo>
                  <a:cubicBezTo>
                    <a:pt x="105" y="63"/>
                    <a:pt x="105" y="63"/>
                    <a:pt x="105" y="63"/>
                  </a:cubicBezTo>
                  <a:cubicBezTo>
                    <a:pt x="105" y="63"/>
                    <a:pt x="105" y="63"/>
                    <a:pt x="105" y="63"/>
                  </a:cubicBezTo>
                  <a:cubicBezTo>
                    <a:pt x="105" y="63"/>
                    <a:pt x="105" y="63"/>
                    <a:pt x="105" y="63"/>
                  </a:cubicBezTo>
                  <a:cubicBezTo>
                    <a:pt x="105" y="62"/>
                    <a:pt x="105" y="62"/>
                    <a:pt x="105" y="62"/>
                  </a:cubicBezTo>
                  <a:cubicBezTo>
                    <a:pt x="104" y="62"/>
                    <a:pt x="104" y="62"/>
                    <a:pt x="104" y="62"/>
                  </a:cubicBezTo>
                  <a:cubicBezTo>
                    <a:pt x="104" y="62"/>
                    <a:pt x="104" y="62"/>
                    <a:pt x="104" y="62"/>
                  </a:cubicBezTo>
                  <a:cubicBezTo>
                    <a:pt x="103" y="63"/>
                    <a:pt x="103" y="63"/>
                    <a:pt x="103" y="63"/>
                  </a:cubicBezTo>
                  <a:cubicBezTo>
                    <a:pt x="103" y="62"/>
                    <a:pt x="103" y="62"/>
                    <a:pt x="103" y="62"/>
                  </a:cubicBezTo>
                  <a:cubicBezTo>
                    <a:pt x="102" y="61"/>
                    <a:pt x="102" y="61"/>
                    <a:pt x="102" y="61"/>
                  </a:cubicBezTo>
                  <a:cubicBezTo>
                    <a:pt x="101" y="62"/>
                    <a:pt x="101" y="62"/>
                    <a:pt x="101" y="62"/>
                  </a:cubicBezTo>
                  <a:cubicBezTo>
                    <a:pt x="101" y="61"/>
                    <a:pt x="101" y="61"/>
                    <a:pt x="101" y="61"/>
                  </a:cubicBezTo>
                  <a:cubicBezTo>
                    <a:pt x="100" y="61"/>
                    <a:pt x="100" y="61"/>
                    <a:pt x="100" y="61"/>
                  </a:cubicBezTo>
                  <a:cubicBezTo>
                    <a:pt x="99" y="62"/>
                    <a:pt x="99" y="62"/>
                    <a:pt x="99" y="62"/>
                  </a:cubicBezTo>
                  <a:cubicBezTo>
                    <a:pt x="99" y="62"/>
                    <a:pt x="99" y="62"/>
                    <a:pt x="99" y="62"/>
                  </a:cubicBezTo>
                  <a:cubicBezTo>
                    <a:pt x="101" y="63"/>
                    <a:pt x="101" y="63"/>
                    <a:pt x="101" y="63"/>
                  </a:cubicBezTo>
                  <a:cubicBezTo>
                    <a:pt x="101" y="63"/>
                    <a:pt x="101" y="63"/>
                    <a:pt x="101" y="63"/>
                  </a:cubicBezTo>
                  <a:cubicBezTo>
                    <a:pt x="100" y="63"/>
                    <a:pt x="100" y="63"/>
                    <a:pt x="100" y="63"/>
                  </a:cubicBezTo>
                  <a:cubicBezTo>
                    <a:pt x="99" y="64"/>
                    <a:pt x="99" y="64"/>
                    <a:pt x="99" y="64"/>
                  </a:cubicBezTo>
                  <a:cubicBezTo>
                    <a:pt x="98" y="63"/>
                    <a:pt x="98" y="63"/>
                    <a:pt x="98" y="63"/>
                  </a:cubicBezTo>
                  <a:cubicBezTo>
                    <a:pt x="98" y="62"/>
                    <a:pt x="98" y="62"/>
                    <a:pt x="98" y="62"/>
                  </a:cubicBezTo>
                  <a:cubicBezTo>
                    <a:pt x="98" y="62"/>
                    <a:pt x="98" y="62"/>
                    <a:pt x="98" y="62"/>
                  </a:cubicBezTo>
                  <a:cubicBezTo>
                    <a:pt x="97" y="62"/>
                    <a:pt x="97" y="62"/>
                    <a:pt x="97" y="62"/>
                  </a:cubicBezTo>
                  <a:cubicBezTo>
                    <a:pt x="96" y="62"/>
                    <a:pt x="96" y="62"/>
                    <a:pt x="96" y="62"/>
                  </a:cubicBezTo>
                  <a:cubicBezTo>
                    <a:pt x="95" y="63"/>
                    <a:pt x="95" y="63"/>
                    <a:pt x="95" y="63"/>
                  </a:cubicBezTo>
                  <a:cubicBezTo>
                    <a:pt x="95" y="63"/>
                    <a:pt x="94" y="63"/>
                    <a:pt x="94" y="63"/>
                  </a:cubicBezTo>
                  <a:close/>
                  <a:moveTo>
                    <a:pt x="92" y="62"/>
                  </a:moveTo>
                  <a:cubicBezTo>
                    <a:pt x="93" y="62"/>
                    <a:pt x="93" y="62"/>
                    <a:pt x="93" y="62"/>
                  </a:cubicBezTo>
                  <a:cubicBezTo>
                    <a:pt x="94" y="62"/>
                    <a:pt x="94" y="62"/>
                    <a:pt x="94" y="62"/>
                  </a:cubicBezTo>
                  <a:cubicBezTo>
                    <a:pt x="94" y="63"/>
                    <a:pt x="94" y="63"/>
                    <a:pt x="94" y="63"/>
                  </a:cubicBezTo>
                  <a:cubicBezTo>
                    <a:pt x="93" y="64"/>
                    <a:pt x="93" y="64"/>
                    <a:pt x="93" y="64"/>
                  </a:cubicBezTo>
                  <a:cubicBezTo>
                    <a:pt x="93" y="64"/>
                    <a:pt x="93" y="64"/>
                    <a:pt x="93" y="64"/>
                  </a:cubicBezTo>
                  <a:cubicBezTo>
                    <a:pt x="93" y="64"/>
                    <a:pt x="93" y="64"/>
                    <a:pt x="93" y="64"/>
                  </a:cubicBezTo>
                  <a:cubicBezTo>
                    <a:pt x="92" y="64"/>
                    <a:pt x="92" y="64"/>
                    <a:pt x="92" y="64"/>
                  </a:cubicBezTo>
                  <a:cubicBezTo>
                    <a:pt x="91" y="64"/>
                    <a:pt x="91" y="64"/>
                    <a:pt x="91" y="64"/>
                  </a:cubicBezTo>
                  <a:cubicBezTo>
                    <a:pt x="90" y="64"/>
                    <a:pt x="90" y="64"/>
                    <a:pt x="90" y="64"/>
                  </a:cubicBezTo>
                  <a:cubicBezTo>
                    <a:pt x="91" y="63"/>
                    <a:pt x="91" y="63"/>
                    <a:pt x="91" y="63"/>
                  </a:cubicBezTo>
                  <a:cubicBezTo>
                    <a:pt x="91" y="63"/>
                    <a:pt x="91" y="63"/>
                    <a:pt x="91" y="63"/>
                  </a:cubicBezTo>
                  <a:cubicBezTo>
                    <a:pt x="92" y="62"/>
                    <a:pt x="92" y="62"/>
                    <a:pt x="92" y="62"/>
                  </a:cubicBezTo>
                  <a:close/>
                  <a:moveTo>
                    <a:pt x="89" y="64"/>
                  </a:moveTo>
                  <a:cubicBezTo>
                    <a:pt x="89" y="63"/>
                    <a:pt x="89" y="63"/>
                    <a:pt x="89" y="63"/>
                  </a:cubicBezTo>
                  <a:cubicBezTo>
                    <a:pt x="89" y="64"/>
                    <a:pt x="89" y="64"/>
                    <a:pt x="89" y="64"/>
                  </a:cubicBezTo>
                  <a:cubicBezTo>
                    <a:pt x="89" y="64"/>
                    <a:pt x="89" y="64"/>
                    <a:pt x="89" y="64"/>
                  </a:cubicBezTo>
                  <a:cubicBezTo>
                    <a:pt x="89" y="64"/>
                    <a:pt x="89" y="64"/>
                    <a:pt x="89" y="64"/>
                  </a:cubicBezTo>
                  <a:close/>
                  <a:moveTo>
                    <a:pt x="85" y="61"/>
                  </a:moveTo>
                  <a:cubicBezTo>
                    <a:pt x="85" y="62"/>
                    <a:pt x="85" y="62"/>
                    <a:pt x="85" y="62"/>
                  </a:cubicBezTo>
                  <a:cubicBezTo>
                    <a:pt x="85" y="62"/>
                    <a:pt x="85" y="62"/>
                    <a:pt x="85" y="62"/>
                  </a:cubicBezTo>
                  <a:cubicBezTo>
                    <a:pt x="86" y="63"/>
                    <a:pt x="86" y="63"/>
                    <a:pt x="86" y="63"/>
                  </a:cubicBezTo>
                  <a:cubicBezTo>
                    <a:pt x="87" y="63"/>
                    <a:pt x="87" y="63"/>
                    <a:pt x="87" y="63"/>
                  </a:cubicBezTo>
                  <a:cubicBezTo>
                    <a:pt x="87" y="64"/>
                    <a:pt x="87" y="64"/>
                    <a:pt x="87" y="64"/>
                  </a:cubicBezTo>
                  <a:cubicBezTo>
                    <a:pt x="88" y="63"/>
                    <a:pt x="88" y="63"/>
                    <a:pt x="88" y="63"/>
                  </a:cubicBezTo>
                  <a:cubicBezTo>
                    <a:pt x="89" y="63"/>
                    <a:pt x="89" y="63"/>
                    <a:pt x="89" y="63"/>
                  </a:cubicBezTo>
                  <a:cubicBezTo>
                    <a:pt x="89" y="63"/>
                    <a:pt x="89" y="63"/>
                    <a:pt x="89" y="63"/>
                  </a:cubicBezTo>
                  <a:cubicBezTo>
                    <a:pt x="90" y="63"/>
                    <a:pt x="90" y="63"/>
                    <a:pt x="90" y="63"/>
                  </a:cubicBezTo>
                  <a:cubicBezTo>
                    <a:pt x="90" y="62"/>
                    <a:pt x="90" y="62"/>
                    <a:pt x="90" y="62"/>
                  </a:cubicBezTo>
                  <a:cubicBezTo>
                    <a:pt x="89" y="61"/>
                    <a:pt x="89" y="61"/>
                    <a:pt x="89" y="61"/>
                  </a:cubicBezTo>
                  <a:cubicBezTo>
                    <a:pt x="88" y="61"/>
                    <a:pt x="88" y="61"/>
                    <a:pt x="88" y="61"/>
                  </a:cubicBezTo>
                  <a:cubicBezTo>
                    <a:pt x="87" y="61"/>
                    <a:pt x="87" y="61"/>
                    <a:pt x="87" y="61"/>
                  </a:cubicBezTo>
                  <a:cubicBezTo>
                    <a:pt x="86" y="61"/>
                    <a:pt x="86" y="61"/>
                    <a:pt x="86" y="61"/>
                  </a:cubicBezTo>
                  <a:cubicBezTo>
                    <a:pt x="85" y="61"/>
                    <a:pt x="85" y="61"/>
                    <a:pt x="85" y="61"/>
                  </a:cubicBezTo>
                  <a:close/>
                  <a:moveTo>
                    <a:pt x="192" y="62"/>
                  </a:moveTo>
                  <a:cubicBezTo>
                    <a:pt x="193" y="62"/>
                    <a:pt x="193" y="62"/>
                    <a:pt x="193" y="62"/>
                  </a:cubicBezTo>
                  <a:cubicBezTo>
                    <a:pt x="193" y="62"/>
                    <a:pt x="193" y="62"/>
                    <a:pt x="193" y="62"/>
                  </a:cubicBezTo>
                  <a:cubicBezTo>
                    <a:pt x="194" y="62"/>
                    <a:pt x="194" y="62"/>
                    <a:pt x="194" y="62"/>
                  </a:cubicBezTo>
                  <a:cubicBezTo>
                    <a:pt x="193" y="61"/>
                    <a:pt x="193" y="61"/>
                    <a:pt x="193" y="61"/>
                  </a:cubicBezTo>
                  <a:cubicBezTo>
                    <a:pt x="193" y="61"/>
                    <a:pt x="193" y="61"/>
                    <a:pt x="193" y="61"/>
                  </a:cubicBezTo>
                  <a:cubicBezTo>
                    <a:pt x="193" y="61"/>
                    <a:pt x="193" y="61"/>
                    <a:pt x="193" y="61"/>
                  </a:cubicBezTo>
                  <a:cubicBezTo>
                    <a:pt x="192" y="62"/>
                    <a:pt x="192" y="62"/>
                    <a:pt x="192" y="62"/>
                  </a:cubicBezTo>
                  <a:close/>
                  <a:moveTo>
                    <a:pt x="188" y="62"/>
                  </a:moveTo>
                  <a:cubicBezTo>
                    <a:pt x="188" y="62"/>
                    <a:pt x="189" y="62"/>
                    <a:pt x="189" y="62"/>
                  </a:cubicBezTo>
                  <a:cubicBezTo>
                    <a:pt x="190" y="62"/>
                    <a:pt x="190" y="62"/>
                    <a:pt x="190" y="62"/>
                  </a:cubicBezTo>
                  <a:cubicBezTo>
                    <a:pt x="191" y="62"/>
                    <a:pt x="191" y="62"/>
                    <a:pt x="191" y="62"/>
                  </a:cubicBezTo>
                  <a:cubicBezTo>
                    <a:pt x="192" y="62"/>
                    <a:pt x="192" y="62"/>
                    <a:pt x="192" y="62"/>
                  </a:cubicBezTo>
                  <a:cubicBezTo>
                    <a:pt x="192" y="61"/>
                    <a:pt x="192" y="61"/>
                    <a:pt x="192" y="61"/>
                  </a:cubicBezTo>
                  <a:cubicBezTo>
                    <a:pt x="193" y="61"/>
                    <a:pt x="193" y="61"/>
                    <a:pt x="193" y="61"/>
                  </a:cubicBezTo>
                  <a:cubicBezTo>
                    <a:pt x="194" y="60"/>
                    <a:pt x="194" y="60"/>
                    <a:pt x="194" y="60"/>
                  </a:cubicBezTo>
                  <a:cubicBezTo>
                    <a:pt x="194" y="60"/>
                    <a:pt x="194" y="60"/>
                    <a:pt x="194" y="60"/>
                  </a:cubicBezTo>
                  <a:cubicBezTo>
                    <a:pt x="194" y="60"/>
                    <a:pt x="194" y="60"/>
                    <a:pt x="194" y="60"/>
                  </a:cubicBezTo>
                  <a:cubicBezTo>
                    <a:pt x="194" y="59"/>
                    <a:pt x="194" y="59"/>
                    <a:pt x="194" y="59"/>
                  </a:cubicBezTo>
                  <a:cubicBezTo>
                    <a:pt x="194" y="59"/>
                    <a:pt x="194" y="59"/>
                    <a:pt x="194" y="59"/>
                  </a:cubicBezTo>
                  <a:cubicBezTo>
                    <a:pt x="193" y="58"/>
                    <a:pt x="193" y="58"/>
                    <a:pt x="193" y="58"/>
                  </a:cubicBezTo>
                  <a:cubicBezTo>
                    <a:pt x="193" y="58"/>
                    <a:pt x="193" y="58"/>
                    <a:pt x="193" y="58"/>
                  </a:cubicBezTo>
                  <a:cubicBezTo>
                    <a:pt x="192" y="58"/>
                    <a:pt x="192" y="58"/>
                    <a:pt x="192" y="58"/>
                  </a:cubicBezTo>
                  <a:cubicBezTo>
                    <a:pt x="191" y="58"/>
                    <a:pt x="191" y="58"/>
                    <a:pt x="191" y="58"/>
                  </a:cubicBezTo>
                  <a:cubicBezTo>
                    <a:pt x="190" y="59"/>
                    <a:pt x="190" y="59"/>
                    <a:pt x="190" y="59"/>
                  </a:cubicBezTo>
                  <a:cubicBezTo>
                    <a:pt x="190" y="60"/>
                    <a:pt x="190" y="60"/>
                    <a:pt x="190" y="60"/>
                  </a:cubicBezTo>
                  <a:cubicBezTo>
                    <a:pt x="188" y="62"/>
                    <a:pt x="188" y="62"/>
                    <a:pt x="188" y="62"/>
                  </a:cubicBezTo>
                  <a:close/>
                  <a:moveTo>
                    <a:pt x="78" y="56"/>
                  </a:moveTo>
                  <a:cubicBezTo>
                    <a:pt x="77" y="57"/>
                    <a:pt x="77" y="57"/>
                    <a:pt x="77" y="57"/>
                  </a:cubicBezTo>
                  <a:cubicBezTo>
                    <a:pt x="78" y="57"/>
                    <a:pt x="78" y="57"/>
                    <a:pt x="78" y="57"/>
                  </a:cubicBezTo>
                  <a:cubicBezTo>
                    <a:pt x="79" y="58"/>
                    <a:pt x="79" y="58"/>
                    <a:pt x="79" y="58"/>
                  </a:cubicBezTo>
                  <a:cubicBezTo>
                    <a:pt x="79" y="57"/>
                    <a:pt x="79" y="57"/>
                    <a:pt x="79" y="57"/>
                  </a:cubicBezTo>
                  <a:cubicBezTo>
                    <a:pt x="81" y="57"/>
                    <a:pt x="81" y="57"/>
                    <a:pt x="81" y="57"/>
                  </a:cubicBezTo>
                  <a:cubicBezTo>
                    <a:pt x="82" y="57"/>
                    <a:pt x="82" y="57"/>
                    <a:pt x="82" y="57"/>
                  </a:cubicBezTo>
                  <a:cubicBezTo>
                    <a:pt x="83" y="57"/>
                    <a:pt x="83" y="57"/>
                    <a:pt x="83" y="57"/>
                  </a:cubicBezTo>
                  <a:cubicBezTo>
                    <a:pt x="83" y="56"/>
                    <a:pt x="83" y="56"/>
                    <a:pt x="83" y="56"/>
                  </a:cubicBezTo>
                  <a:cubicBezTo>
                    <a:pt x="82" y="56"/>
                    <a:pt x="82" y="56"/>
                    <a:pt x="82" y="56"/>
                  </a:cubicBezTo>
                  <a:cubicBezTo>
                    <a:pt x="81" y="56"/>
                    <a:pt x="81" y="56"/>
                    <a:pt x="81" y="56"/>
                  </a:cubicBezTo>
                  <a:cubicBezTo>
                    <a:pt x="81" y="56"/>
                    <a:pt x="81" y="56"/>
                    <a:pt x="81" y="56"/>
                  </a:cubicBezTo>
                  <a:cubicBezTo>
                    <a:pt x="78" y="56"/>
                    <a:pt x="78" y="56"/>
                    <a:pt x="78" y="56"/>
                  </a:cubicBezTo>
                  <a:cubicBezTo>
                    <a:pt x="78" y="56"/>
                    <a:pt x="78" y="56"/>
                    <a:pt x="78" y="56"/>
                  </a:cubicBezTo>
                  <a:close/>
                  <a:moveTo>
                    <a:pt x="44" y="55"/>
                  </a:moveTo>
                  <a:cubicBezTo>
                    <a:pt x="44" y="55"/>
                    <a:pt x="44" y="55"/>
                    <a:pt x="44" y="55"/>
                  </a:cubicBezTo>
                  <a:cubicBezTo>
                    <a:pt x="45" y="55"/>
                    <a:pt x="45" y="55"/>
                    <a:pt x="45" y="55"/>
                  </a:cubicBezTo>
                  <a:cubicBezTo>
                    <a:pt x="45" y="55"/>
                    <a:pt x="45" y="55"/>
                    <a:pt x="45" y="55"/>
                  </a:cubicBezTo>
                  <a:cubicBezTo>
                    <a:pt x="44" y="55"/>
                    <a:pt x="44" y="55"/>
                    <a:pt x="44" y="55"/>
                  </a:cubicBezTo>
                  <a:close/>
                  <a:moveTo>
                    <a:pt x="45" y="55"/>
                  </a:moveTo>
                  <a:cubicBezTo>
                    <a:pt x="45" y="55"/>
                    <a:pt x="45" y="55"/>
                    <a:pt x="45" y="55"/>
                  </a:cubicBezTo>
                  <a:cubicBezTo>
                    <a:pt x="46" y="55"/>
                    <a:pt x="46" y="55"/>
                    <a:pt x="46" y="55"/>
                  </a:cubicBezTo>
                  <a:cubicBezTo>
                    <a:pt x="46" y="54"/>
                    <a:pt x="46" y="54"/>
                    <a:pt x="46" y="54"/>
                  </a:cubicBezTo>
                  <a:cubicBezTo>
                    <a:pt x="47" y="54"/>
                    <a:pt x="47" y="54"/>
                    <a:pt x="47" y="54"/>
                  </a:cubicBezTo>
                  <a:cubicBezTo>
                    <a:pt x="47" y="53"/>
                    <a:pt x="47" y="53"/>
                    <a:pt x="47" y="53"/>
                  </a:cubicBezTo>
                  <a:cubicBezTo>
                    <a:pt x="47" y="53"/>
                    <a:pt x="47" y="53"/>
                    <a:pt x="47" y="53"/>
                  </a:cubicBezTo>
                  <a:cubicBezTo>
                    <a:pt x="48" y="52"/>
                    <a:pt x="48" y="52"/>
                    <a:pt x="48" y="52"/>
                  </a:cubicBezTo>
                  <a:cubicBezTo>
                    <a:pt x="49" y="52"/>
                    <a:pt x="49" y="52"/>
                    <a:pt x="49" y="52"/>
                  </a:cubicBezTo>
                  <a:cubicBezTo>
                    <a:pt x="50" y="52"/>
                    <a:pt x="50" y="52"/>
                    <a:pt x="50" y="52"/>
                  </a:cubicBezTo>
                  <a:cubicBezTo>
                    <a:pt x="51" y="52"/>
                    <a:pt x="51" y="52"/>
                    <a:pt x="51" y="52"/>
                  </a:cubicBezTo>
                  <a:cubicBezTo>
                    <a:pt x="52" y="53"/>
                    <a:pt x="52" y="53"/>
                    <a:pt x="52" y="53"/>
                  </a:cubicBezTo>
                  <a:cubicBezTo>
                    <a:pt x="52" y="52"/>
                    <a:pt x="52" y="52"/>
                    <a:pt x="52" y="52"/>
                  </a:cubicBezTo>
                  <a:cubicBezTo>
                    <a:pt x="53" y="52"/>
                    <a:pt x="53" y="52"/>
                    <a:pt x="53" y="52"/>
                  </a:cubicBezTo>
                  <a:cubicBezTo>
                    <a:pt x="54" y="52"/>
                    <a:pt x="54" y="52"/>
                    <a:pt x="54" y="52"/>
                  </a:cubicBezTo>
                  <a:cubicBezTo>
                    <a:pt x="55" y="53"/>
                    <a:pt x="55" y="53"/>
                    <a:pt x="55" y="53"/>
                  </a:cubicBezTo>
                  <a:cubicBezTo>
                    <a:pt x="56" y="53"/>
                    <a:pt x="56" y="53"/>
                    <a:pt x="56" y="53"/>
                  </a:cubicBezTo>
                  <a:cubicBezTo>
                    <a:pt x="58" y="53"/>
                    <a:pt x="58" y="53"/>
                    <a:pt x="58" y="53"/>
                  </a:cubicBezTo>
                  <a:cubicBezTo>
                    <a:pt x="59" y="54"/>
                    <a:pt x="59" y="54"/>
                    <a:pt x="59" y="54"/>
                  </a:cubicBezTo>
                  <a:cubicBezTo>
                    <a:pt x="59" y="55"/>
                    <a:pt x="59" y="55"/>
                    <a:pt x="59" y="55"/>
                  </a:cubicBezTo>
                  <a:cubicBezTo>
                    <a:pt x="59" y="55"/>
                    <a:pt x="59" y="55"/>
                    <a:pt x="59" y="55"/>
                  </a:cubicBezTo>
                  <a:cubicBezTo>
                    <a:pt x="61" y="56"/>
                    <a:pt x="61" y="56"/>
                    <a:pt x="61" y="56"/>
                  </a:cubicBezTo>
                  <a:cubicBezTo>
                    <a:pt x="63" y="56"/>
                    <a:pt x="63" y="56"/>
                    <a:pt x="63" y="56"/>
                  </a:cubicBezTo>
                  <a:cubicBezTo>
                    <a:pt x="66" y="56"/>
                    <a:pt x="66" y="56"/>
                    <a:pt x="66" y="56"/>
                  </a:cubicBezTo>
                  <a:cubicBezTo>
                    <a:pt x="68" y="56"/>
                    <a:pt x="68" y="56"/>
                    <a:pt x="68" y="56"/>
                  </a:cubicBezTo>
                  <a:cubicBezTo>
                    <a:pt x="68" y="55"/>
                    <a:pt x="68" y="55"/>
                    <a:pt x="68" y="55"/>
                  </a:cubicBezTo>
                  <a:cubicBezTo>
                    <a:pt x="68" y="54"/>
                    <a:pt x="68" y="54"/>
                    <a:pt x="68" y="54"/>
                  </a:cubicBezTo>
                  <a:cubicBezTo>
                    <a:pt x="69" y="54"/>
                    <a:pt x="69" y="54"/>
                    <a:pt x="69" y="54"/>
                  </a:cubicBezTo>
                  <a:cubicBezTo>
                    <a:pt x="70" y="55"/>
                    <a:pt x="70" y="55"/>
                    <a:pt x="70" y="55"/>
                  </a:cubicBezTo>
                  <a:cubicBezTo>
                    <a:pt x="71" y="55"/>
                    <a:pt x="71" y="55"/>
                    <a:pt x="71" y="55"/>
                  </a:cubicBezTo>
                  <a:cubicBezTo>
                    <a:pt x="72" y="54"/>
                    <a:pt x="72" y="54"/>
                    <a:pt x="72" y="54"/>
                  </a:cubicBezTo>
                  <a:cubicBezTo>
                    <a:pt x="72" y="55"/>
                    <a:pt x="72" y="55"/>
                    <a:pt x="72" y="55"/>
                  </a:cubicBezTo>
                  <a:cubicBezTo>
                    <a:pt x="73" y="56"/>
                    <a:pt x="73" y="56"/>
                    <a:pt x="73" y="56"/>
                  </a:cubicBezTo>
                  <a:cubicBezTo>
                    <a:pt x="74" y="55"/>
                    <a:pt x="74" y="55"/>
                    <a:pt x="74" y="55"/>
                  </a:cubicBezTo>
                  <a:cubicBezTo>
                    <a:pt x="75" y="56"/>
                    <a:pt x="75" y="56"/>
                    <a:pt x="75" y="56"/>
                  </a:cubicBezTo>
                  <a:cubicBezTo>
                    <a:pt x="75" y="56"/>
                    <a:pt x="75" y="56"/>
                    <a:pt x="75" y="56"/>
                  </a:cubicBezTo>
                  <a:cubicBezTo>
                    <a:pt x="77" y="56"/>
                    <a:pt x="77" y="56"/>
                    <a:pt x="77" y="56"/>
                  </a:cubicBezTo>
                  <a:cubicBezTo>
                    <a:pt x="77" y="57"/>
                    <a:pt x="77" y="57"/>
                    <a:pt x="77" y="57"/>
                  </a:cubicBezTo>
                  <a:cubicBezTo>
                    <a:pt x="77" y="58"/>
                    <a:pt x="77" y="58"/>
                    <a:pt x="77" y="58"/>
                  </a:cubicBezTo>
                  <a:cubicBezTo>
                    <a:pt x="78" y="59"/>
                    <a:pt x="78" y="59"/>
                    <a:pt x="78" y="59"/>
                  </a:cubicBezTo>
                  <a:cubicBezTo>
                    <a:pt x="78" y="59"/>
                    <a:pt x="78" y="59"/>
                    <a:pt x="78" y="59"/>
                  </a:cubicBezTo>
                  <a:cubicBezTo>
                    <a:pt x="79" y="60"/>
                    <a:pt x="79" y="60"/>
                    <a:pt x="79" y="60"/>
                  </a:cubicBezTo>
                  <a:cubicBezTo>
                    <a:pt x="80" y="59"/>
                    <a:pt x="80" y="59"/>
                    <a:pt x="80" y="59"/>
                  </a:cubicBezTo>
                  <a:cubicBezTo>
                    <a:pt x="81" y="60"/>
                    <a:pt x="81" y="60"/>
                    <a:pt x="81" y="60"/>
                  </a:cubicBezTo>
                  <a:cubicBezTo>
                    <a:pt x="81" y="60"/>
                    <a:pt x="81" y="60"/>
                    <a:pt x="81" y="60"/>
                  </a:cubicBezTo>
                  <a:cubicBezTo>
                    <a:pt x="82" y="59"/>
                    <a:pt x="82" y="59"/>
                    <a:pt x="82" y="59"/>
                  </a:cubicBezTo>
                  <a:cubicBezTo>
                    <a:pt x="83" y="59"/>
                    <a:pt x="83" y="59"/>
                    <a:pt x="83" y="59"/>
                  </a:cubicBezTo>
                  <a:cubicBezTo>
                    <a:pt x="83" y="60"/>
                    <a:pt x="83" y="60"/>
                    <a:pt x="83" y="60"/>
                  </a:cubicBezTo>
                  <a:cubicBezTo>
                    <a:pt x="84" y="60"/>
                    <a:pt x="84" y="60"/>
                    <a:pt x="84" y="60"/>
                  </a:cubicBezTo>
                  <a:cubicBezTo>
                    <a:pt x="84" y="60"/>
                    <a:pt x="84" y="60"/>
                    <a:pt x="84" y="60"/>
                  </a:cubicBezTo>
                  <a:cubicBezTo>
                    <a:pt x="84" y="62"/>
                    <a:pt x="84" y="62"/>
                    <a:pt x="84" y="62"/>
                  </a:cubicBezTo>
                  <a:cubicBezTo>
                    <a:pt x="84" y="62"/>
                    <a:pt x="84" y="62"/>
                    <a:pt x="84" y="62"/>
                  </a:cubicBezTo>
                  <a:cubicBezTo>
                    <a:pt x="84" y="63"/>
                    <a:pt x="84" y="63"/>
                    <a:pt x="84" y="63"/>
                  </a:cubicBezTo>
                  <a:cubicBezTo>
                    <a:pt x="84" y="64"/>
                    <a:pt x="84" y="64"/>
                    <a:pt x="84" y="64"/>
                  </a:cubicBezTo>
                  <a:cubicBezTo>
                    <a:pt x="84" y="64"/>
                    <a:pt x="84" y="64"/>
                    <a:pt x="84" y="64"/>
                  </a:cubicBezTo>
                  <a:cubicBezTo>
                    <a:pt x="83" y="63"/>
                    <a:pt x="83" y="63"/>
                    <a:pt x="83" y="63"/>
                  </a:cubicBezTo>
                  <a:cubicBezTo>
                    <a:pt x="82" y="64"/>
                    <a:pt x="82" y="64"/>
                    <a:pt x="82" y="64"/>
                  </a:cubicBezTo>
                  <a:cubicBezTo>
                    <a:pt x="81" y="63"/>
                    <a:pt x="81" y="63"/>
                    <a:pt x="81" y="63"/>
                  </a:cubicBezTo>
                  <a:cubicBezTo>
                    <a:pt x="80" y="62"/>
                    <a:pt x="80" y="62"/>
                    <a:pt x="80" y="62"/>
                  </a:cubicBezTo>
                  <a:cubicBezTo>
                    <a:pt x="79" y="62"/>
                    <a:pt x="79" y="62"/>
                    <a:pt x="79" y="62"/>
                  </a:cubicBezTo>
                  <a:cubicBezTo>
                    <a:pt x="79" y="62"/>
                    <a:pt x="79" y="62"/>
                    <a:pt x="79" y="62"/>
                  </a:cubicBezTo>
                  <a:cubicBezTo>
                    <a:pt x="77" y="62"/>
                    <a:pt x="77" y="62"/>
                    <a:pt x="77" y="62"/>
                  </a:cubicBezTo>
                  <a:cubicBezTo>
                    <a:pt x="76" y="62"/>
                    <a:pt x="76" y="62"/>
                    <a:pt x="76" y="62"/>
                  </a:cubicBezTo>
                  <a:cubicBezTo>
                    <a:pt x="75" y="62"/>
                    <a:pt x="75" y="62"/>
                    <a:pt x="75" y="62"/>
                  </a:cubicBezTo>
                  <a:cubicBezTo>
                    <a:pt x="74" y="61"/>
                    <a:pt x="74" y="61"/>
                    <a:pt x="74" y="61"/>
                  </a:cubicBezTo>
                  <a:cubicBezTo>
                    <a:pt x="73" y="62"/>
                    <a:pt x="73" y="62"/>
                    <a:pt x="73" y="62"/>
                  </a:cubicBezTo>
                  <a:cubicBezTo>
                    <a:pt x="71" y="62"/>
                    <a:pt x="71" y="62"/>
                    <a:pt x="71" y="62"/>
                  </a:cubicBezTo>
                  <a:cubicBezTo>
                    <a:pt x="70" y="61"/>
                    <a:pt x="70" y="61"/>
                    <a:pt x="70" y="61"/>
                  </a:cubicBezTo>
                  <a:cubicBezTo>
                    <a:pt x="69" y="62"/>
                    <a:pt x="69" y="62"/>
                    <a:pt x="69" y="62"/>
                  </a:cubicBezTo>
                  <a:cubicBezTo>
                    <a:pt x="67" y="61"/>
                    <a:pt x="67" y="61"/>
                    <a:pt x="67" y="61"/>
                  </a:cubicBezTo>
                  <a:cubicBezTo>
                    <a:pt x="64" y="60"/>
                    <a:pt x="64" y="60"/>
                    <a:pt x="64" y="60"/>
                  </a:cubicBezTo>
                  <a:cubicBezTo>
                    <a:pt x="63" y="60"/>
                    <a:pt x="63" y="60"/>
                    <a:pt x="63" y="60"/>
                  </a:cubicBezTo>
                  <a:cubicBezTo>
                    <a:pt x="62" y="59"/>
                    <a:pt x="62" y="59"/>
                    <a:pt x="62" y="59"/>
                  </a:cubicBezTo>
                  <a:cubicBezTo>
                    <a:pt x="61" y="59"/>
                    <a:pt x="61" y="59"/>
                    <a:pt x="61" y="59"/>
                  </a:cubicBezTo>
                  <a:cubicBezTo>
                    <a:pt x="61" y="60"/>
                    <a:pt x="61" y="60"/>
                    <a:pt x="61" y="60"/>
                  </a:cubicBezTo>
                  <a:cubicBezTo>
                    <a:pt x="60" y="60"/>
                    <a:pt x="60" y="60"/>
                    <a:pt x="60" y="60"/>
                  </a:cubicBezTo>
                  <a:cubicBezTo>
                    <a:pt x="59" y="59"/>
                    <a:pt x="59" y="59"/>
                    <a:pt x="59" y="59"/>
                  </a:cubicBezTo>
                  <a:cubicBezTo>
                    <a:pt x="59" y="59"/>
                    <a:pt x="59" y="59"/>
                    <a:pt x="59" y="59"/>
                  </a:cubicBezTo>
                  <a:cubicBezTo>
                    <a:pt x="58" y="60"/>
                    <a:pt x="58" y="60"/>
                    <a:pt x="58" y="60"/>
                  </a:cubicBezTo>
                  <a:cubicBezTo>
                    <a:pt x="56" y="59"/>
                    <a:pt x="56" y="59"/>
                    <a:pt x="56" y="59"/>
                  </a:cubicBezTo>
                  <a:cubicBezTo>
                    <a:pt x="55" y="58"/>
                    <a:pt x="55" y="58"/>
                    <a:pt x="55" y="58"/>
                  </a:cubicBezTo>
                  <a:cubicBezTo>
                    <a:pt x="53" y="58"/>
                    <a:pt x="53" y="58"/>
                    <a:pt x="53" y="58"/>
                  </a:cubicBezTo>
                  <a:cubicBezTo>
                    <a:pt x="53" y="58"/>
                    <a:pt x="53" y="58"/>
                    <a:pt x="53" y="58"/>
                  </a:cubicBezTo>
                  <a:cubicBezTo>
                    <a:pt x="52" y="59"/>
                    <a:pt x="52" y="59"/>
                    <a:pt x="52" y="59"/>
                  </a:cubicBezTo>
                  <a:cubicBezTo>
                    <a:pt x="51" y="58"/>
                    <a:pt x="51" y="58"/>
                    <a:pt x="51" y="58"/>
                  </a:cubicBezTo>
                  <a:cubicBezTo>
                    <a:pt x="50" y="58"/>
                    <a:pt x="50" y="58"/>
                    <a:pt x="50" y="58"/>
                  </a:cubicBezTo>
                  <a:cubicBezTo>
                    <a:pt x="49" y="58"/>
                    <a:pt x="49" y="58"/>
                    <a:pt x="49" y="58"/>
                  </a:cubicBezTo>
                  <a:cubicBezTo>
                    <a:pt x="50" y="57"/>
                    <a:pt x="50" y="57"/>
                    <a:pt x="50" y="57"/>
                  </a:cubicBezTo>
                  <a:cubicBezTo>
                    <a:pt x="50" y="56"/>
                    <a:pt x="50" y="56"/>
                    <a:pt x="50" y="56"/>
                  </a:cubicBezTo>
                  <a:cubicBezTo>
                    <a:pt x="50" y="56"/>
                    <a:pt x="50" y="56"/>
                    <a:pt x="50" y="56"/>
                  </a:cubicBezTo>
                  <a:cubicBezTo>
                    <a:pt x="49" y="57"/>
                    <a:pt x="49" y="57"/>
                    <a:pt x="49" y="57"/>
                  </a:cubicBezTo>
                  <a:cubicBezTo>
                    <a:pt x="48" y="56"/>
                    <a:pt x="48" y="56"/>
                    <a:pt x="48" y="56"/>
                  </a:cubicBezTo>
                  <a:cubicBezTo>
                    <a:pt x="48" y="56"/>
                    <a:pt x="48" y="56"/>
                    <a:pt x="48" y="56"/>
                  </a:cubicBezTo>
                  <a:cubicBezTo>
                    <a:pt x="47" y="56"/>
                    <a:pt x="47" y="56"/>
                    <a:pt x="47" y="56"/>
                  </a:cubicBezTo>
                  <a:cubicBezTo>
                    <a:pt x="45" y="56"/>
                    <a:pt x="45" y="56"/>
                    <a:pt x="45" y="56"/>
                  </a:cubicBezTo>
                  <a:cubicBezTo>
                    <a:pt x="45" y="56"/>
                    <a:pt x="45" y="56"/>
                    <a:pt x="45" y="56"/>
                  </a:cubicBezTo>
                  <a:cubicBezTo>
                    <a:pt x="45" y="55"/>
                    <a:pt x="45" y="55"/>
                    <a:pt x="45" y="55"/>
                  </a:cubicBezTo>
                  <a:cubicBezTo>
                    <a:pt x="45" y="55"/>
                    <a:pt x="45" y="55"/>
                    <a:pt x="45" y="55"/>
                  </a:cubicBezTo>
                  <a:close/>
                  <a:moveTo>
                    <a:pt x="57" y="10"/>
                  </a:moveTo>
                  <a:cubicBezTo>
                    <a:pt x="57" y="11"/>
                    <a:pt x="57" y="11"/>
                    <a:pt x="57" y="11"/>
                  </a:cubicBezTo>
                  <a:cubicBezTo>
                    <a:pt x="58" y="11"/>
                    <a:pt x="58" y="11"/>
                    <a:pt x="58" y="11"/>
                  </a:cubicBezTo>
                  <a:cubicBezTo>
                    <a:pt x="58" y="11"/>
                    <a:pt x="58" y="11"/>
                    <a:pt x="58" y="11"/>
                  </a:cubicBezTo>
                  <a:cubicBezTo>
                    <a:pt x="58" y="11"/>
                    <a:pt x="58" y="11"/>
                    <a:pt x="58" y="11"/>
                  </a:cubicBezTo>
                  <a:cubicBezTo>
                    <a:pt x="59" y="10"/>
                    <a:pt x="59" y="10"/>
                    <a:pt x="59" y="10"/>
                  </a:cubicBezTo>
                  <a:cubicBezTo>
                    <a:pt x="58" y="9"/>
                    <a:pt x="58" y="9"/>
                    <a:pt x="58" y="9"/>
                  </a:cubicBezTo>
                  <a:cubicBezTo>
                    <a:pt x="57" y="9"/>
                    <a:pt x="57" y="9"/>
                    <a:pt x="57" y="9"/>
                  </a:cubicBezTo>
                  <a:cubicBezTo>
                    <a:pt x="57" y="10"/>
                    <a:pt x="57" y="10"/>
                    <a:pt x="57" y="10"/>
                  </a:cubicBezTo>
                  <a:close/>
                  <a:moveTo>
                    <a:pt x="49" y="15"/>
                  </a:moveTo>
                  <a:cubicBezTo>
                    <a:pt x="49" y="16"/>
                    <a:pt x="49" y="16"/>
                    <a:pt x="49" y="16"/>
                  </a:cubicBezTo>
                  <a:cubicBezTo>
                    <a:pt x="50" y="15"/>
                    <a:pt x="50" y="15"/>
                    <a:pt x="50" y="15"/>
                  </a:cubicBezTo>
                  <a:cubicBezTo>
                    <a:pt x="49" y="15"/>
                    <a:pt x="49" y="15"/>
                    <a:pt x="49" y="15"/>
                  </a:cubicBezTo>
                  <a:close/>
                  <a:moveTo>
                    <a:pt x="49" y="13"/>
                  </a:moveTo>
                  <a:cubicBezTo>
                    <a:pt x="50" y="13"/>
                    <a:pt x="50" y="13"/>
                    <a:pt x="50" y="13"/>
                  </a:cubicBezTo>
                  <a:cubicBezTo>
                    <a:pt x="49" y="13"/>
                    <a:pt x="49" y="13"/>
                    <a:pt x="49" y="13"/>
                  </a:cubicBezTo>
                  <a:cubicBezTo>
                    <a:pt x="49" y="13"/>
                    <a:pt x="49" y="13"/>
                    <a:pt x="49" y="13"/>
                  </a:cubicBezTo>
                  <a:close/>
                  <a:moveTo>
                    <a:pt x="49" y="14"/>
                  </a:moveTo>
                  <a:cubicBezTo>
                    <a:pt x="49" y="14"/>
                    <a:pt x="49" y="14"/>
                    <a:pt x="49" y="14"/>
                  </a:cubicBezTo>
                  <a:cubicBezTo>
                    <a:pt x="50" y="14"/>
                    <a:pt x="50" y="14"/>
                    <a:pt x="50" y="14"/>
                  </a:cubicBezTo>
                  <a:cubicBezTo>
                    <a:pt x="49" y="14"/>
                    <a:pt x="49" y="14"/>
                    <a:pt x="49" y="14"/>
                  </a:cubicBezTo>
                  <a:close/>
                  <a:moveTo>
                    <a:pt x="46" y="14"/>
                  </a:moveTo>
                  <a:cubicBezTo>
                    <a:pt x="46" y="15"/>
                    <a:pt x="46" y="15"/>
                    <a:pt x="46" y="15"/>
                  </a:cubicBezTo>
                  <a:cubicBezTo>
                    <a:pt x="47" y="15"/>
                    <a:pt x="47" y="15"/>
                    <a:pt x="47" y="15"/>
                  </a:cubicBezTo>
                  <a:cubicBezTo>
                    <a:pt x="48" y="14"/>
                    <a:pt x="48" y="14"/>
                    <a:pt x="48" y="14"/>
                  </a:cubicBezTo>
                  <a:cubicBezTo>
                    <a:pt x="47" y="14"/>
                    <a:pt x="47" y="14"/>
                    <a:pt x="47" y="14"/>
                  </a:cubicBezTo>
                  <a:cubicBezTo>
                    <a:pt x="46" y="14"/>
                    <a:pt x="46" y="14"/>
                    <a:pt x="46" y="14"/>
                  </a:cubicBezTo>
                  <a:close/>
                  <a:moveTo>
                    <a:pt x="39" y="23"/>
                  </a:moveTo>
                  <a:cubicBezTo>
                    <a:pt x="40" y="23"/>
                    <a:pt x="40" y="23"/>
                    <a:pt x="40" y="23"/>
                  </a:cubicBezTo>
                  <a:cubicBezTo>
                    <a:pt x="40" y="23"/>
                    <a:pt x="40" y="23"/>
                    <a:pt x="40" y="23"/>
                  </a:cubicBezTo>
                  <a:cubicBezTo>
                    <a:pt x="40" y="22"/>
                    <a:pt x="40" y="22"/>
                    <a:pt x="40" y="22"/>
                  </a:cubicBezTo>
                  <a:cubicBezTo>
                    <a:pt x="39" y="23"/>
                    <a:pt x="39" y="23"/>
                    <a:pt x="39" y="23"/>
                  </a:cubicBezTo>
                  <a:close/>
                  <a:moveTo>
                    <a:pt x="41" y="22"/>
                  </a:moveTo>
                  <a:cubicBezTo>
                    <a:pt x="41" y="23"/>
                    <a:pt x="41" y="23"/>
                    <a:pt x="41" y="23"/>
                  </a:cubicBezTo>
                  <a:cubicBezTo>
                    <a:pt x="42" y="23"/>
                    <a:pt x="42" y="23"/>
                    <a:pt x="42" y="23"/>
                  </a:cubicBezTo>
                  <a:cubicBezTo>
                    <a:pt x="42" y="24"/>
                    <a:pt x="42" y="24"/>
                    <a:pt x="42" y="24"/>
                  </a:cubicBezTo>
                  <a:cubicBezTo>
                    <a:pt x="42" y="24"/>
                    <a:pt x="42" y="24"/>
                    <a:pt x="42" y="24"/>
                  </a:cubicBezTo>
                  <a:cubicBezTo>
                    <a:pt x="43" y="23"/>
                    <a:pt x="43" y="23"/>
                    <a:pt x="43" y="23"/>
                  </a:cubicBezTo>
                  <a:cubicBezTo>
                    <a:pt x="42" y="23"/>
                    <a:pt x="42" y="23"/>
                    <a:pt x="42" y="23"/>
                  </a:cubicBezTo>
                  <a:cubicBezTo>
                    <a:pt x="43" y="22"/>
                    <a:pt x="43" y="22"/>
                    <a:pt x="43" y="22"/>
                  </a:cubicBezTo>
                  <a:cubicBezTo>
                    <a:pt x="42" y="22"/>
                    <a:pt x="42" y="22"/>
                    <a:pt x="42" y="22"/>
                  </a:cubicBezTo>
                  <a:cubicBezTo>
                    <a:pt x="42" y="22"/>
                    <a:pt x="42" y="22"/>
                    <a:pt x="42" y="22"/>
                  </a:cubicBezTo>
                  <a:cubicBezTo>
                    <a:pt x="41" y="22"/>
                    <a:pt x="41" y="22"/>
                    <a:pt x="41" y="22"/>
                  </a:cubicBezTo>
                  <a:close/>
                  <a:moveTo>
                    <a:pt x="61" y="34"/>
                  </a:moveTo>
                  <a:cubicBezTo>
                    <a:pt x="61" y="35"/>
                    <a:pt x="61" y="35"/>
                    <a:pt x="61" y="35"/>
                  </a:cubicBezTo>
                  <a:cubicBezTo>
                    <a:pt x="61" y="35"/>
                    <a:pt x="61" y="35"/>
                    <a:pt x="61" y="35"/>
                  </a:cubicBezTo>
                  <a:cubicBezTo>
                    <a:pt x="62" y="35"/>
                    <a:pt x="62" y="35"/>
                    <a:pt x="62" y="35"/>
                  </a:cubicBezTo>
                  <a:cubicBezTo>
                    <a:pt x="61" y="34"/>
                    <a:pt x="61" y="34"/>
                    <a:pt x="61" y="34"/>
                  </a:cubicBezTo>
                  <a:cubicBezTo>
                    <a:pt x="61" y="34"/>
                    <a:pt x="61" y="34"/>
                    <a:pt x="61" y="34"/>
                  </a:cubicBezTo>
                  <a:close/>
                  <a:moveTo>
                    <a:pt x="55" y="38"/>
                  </a:moveTo>
                  <a:cubicBezTo>
                    <a:pt x="55" y="39"/>
                    <a:pt x="55" y="39"/>
                    <a:pt x="55" y="39"/>
                  </a:cubicBezTo>
                  <a:cubicBezTo>
                    <a:pt x="55" y="39"/>
                    <a:pt x="55" y="39"/>
                    <a:pt x="55" y="39"/>
                  </a:cubicBezTo>
                  <a:cubicBezTo>
                    <a:pt x="54" y="39"/>
                    <a:pt x="54" y="39"/>
                    <a:pt x="54" y="39"/>
                  </a:cubicBezTo>
                  <a:cubicBezTo>
                    <a:pt x="54" y="40"/>
                    <a:pt x="54" y="40"/>
                    <a:pt x="54" y="40"/>
                  </a:cubicBezTo>
                  <a:cubicBezTo>
                    <a:pt x="55" y="40"/>
                    <a:pt x="55" y="40"/>
                    <a:pt x="55" y="40"/>
                  </a:cubicBezTo>
                  <a:cubicBezTo>
                    <a:pt x="55" y="40"/>
                    <a:pt x="55" y="40"/>
                    <a:pt x="55" y="40"/>
                  </a:cubicBezTo>
                  <a:cubicBezTo>
                    <a:pt x="55" y="39"/>
                    <a:pt x="55" y="39"/>
                    <a:pt x="55" y="39"/>
                  </a:cubicBezTo>
                  <a:cubicBezTo>
                    <a:pt x="55" y="40"/>
                    <a:pt x="55" y="40"/>
                    <a:pt x="55" y="40"/>
                  </a:cubicBezTo>
                  <a:cubicBezTo>
                    <a:pt x="56" y="41"/>
                    <a:pt x="56" y="41"/>
                    <a:pt x="56" y="41"/>
                  </a:cubicBezTo>
                  <a:cubicBezTo>
                    <a:pt x="57" y="40"/>
                    <a:pt x="57" y="40"/>
                    <a:pt x="57" y="40"/>
                  </a:cubicBezTo>
                  <a:cubicBezTo>
                    <a:pt x="57" y="41"/>
                    <a:pt x="57" y="41"/>
                    <a:pt x="57" y="41"/>
                  </a:cubicBezTo>
                  <a:cubicBezTo>
                    <a:pt x="58" y="41"/>
                    <a:pt x="58" y="41"/>
                    <a:pt x="58" y="41"/>
                  </a:cubicBezTo>
                  <a:cubicBezTo>
                    <a:pt x="58" y="40"/>
                    <a:pt x="58" y="40"/>
                    <a:pt x="58" y="40"/>
                  </a:cubicBezTo>
                  <a:cubicBezTo>
                    <a:pt x="59" y="40"/>
                    <a:pt x="59" y="40"/>
                    <a:pt x="59" y="40"/>
                  </a:cubicBezTo>
                  <a:cubicBezTo>
                    <a:pt x="58" y="39"/>
                    <a:pt x="58" y="39"/>
                    <a:pt x="58" y="39"/>
                  </a:cubicBezTo>
                  <a:cubicBezTo>
                    <a:pt x="57" y="38"/>
                    <a:pt x="57" y="38"/>
                    <a:pt x="57" y="38"/>
                  </a:cubicBezTo>
                  <a:cubicBezTo>
                    <a:pt x="55" y="38"/>
                    <a:pt x="55" y="38"/>
                    <a:pt x="55" y="38"/>
                  </a:cubicBezTo>
                  <a:cubicBezTo>
                    <a:pt x="55" y="38"/>
                    <a:pt x="55" y="38"/>
                    <a:pt x="55" y="38"/>
                  </a:cubicBezTo>
                  <a:close/>
                  <a:moveTo>
                    <a:pt x="52" y="40"/>
                  </a:moveTo>
                  <a:cubicBezTo>
                    <a:pt x="52" y="40"/>
                    <a:pt x="52" y="40"/>
                    <a:pt x="52" y="40"/>
                  </a:cubicBezTo>
                  <a:cubicBezTo>
                    <a:pt x="52" y="40"/>
                    <a:pt x="52" y="40"/>
                    <a:pt x="52" y="40"/>
                  </a:cubicBezTo>
                  <a:cubicBezTo>
                    <a:pt x="52" y="40"/>
                    <a:pt x="52" y="40"/>
                    <a:pt x="52" y="40"/>
                  </a:cubicBezTo>
                  <a:close/>
                  <a:moveTo>
                    <a:pt x="46" y="35"/>
                  </a:moveTo>
                  <a:cubicBezTo>
                    <a:pt x="46" y="35"/>
                    <a:pt x="46" y="35"/>
                    <a:pt x="46" y="35"/>
                  </a:cubicBezTo>
                  <a:cubicBezTo>
                    <a:pt x="45" y="36"/>
                    <a:pt x="45" y="36"/>
                    <a:pt x="45" y="36"/>
                  </a:cubicBezTo>
                  <a:cubicBezTo>
                    <a:pt x="45" y="36"/>
                    <a:pt x="45" y="36"/>
                    <a:pt x="45" y="36"/>
                  </a:cubicBezTo>
                  <a:cubicBezTo>
                    <a:pt x="47" y="37"/>
                    <a:pt x="47" y="37"/>
                    <a:pt x="47" y="37"/>
                  </a:cubicBezTo>
                  <a:cubicBezTo>
                    <a:pt x="47" y="37"/>
                    <a:pt x="47" y="37"/>
                    <a:pt x="47" y="37"/>
                  </a:cubicBezTo>
                  <a:cubicBezTo>
                    <a:pt x="47" y="38"/>
                    <a:pt x="47" y="38"/>
                    <a:pt x="47" y="38"/>
                  </a:cubicBezTo>
                  <a:cubicBezTo>
                    <a:pt x="48" y="38"/>
                    <a:pt x="48" y="38"/>
                    <a:pt x="48" y="38"/>
                  </a:cubicBezTo>
                  <a:cubicBezTo>
                    <a:pt x="48" y="39"/>
                    <a:pt x="48" y="39"/>
                    <a:pt x="48" y="39"/>
                  </a:cubicBezTo>
                  <a:cubicBezTo>
                    <a:pt x="49" y="40"/>
                    <a:pt x="49" y="40"/>
                    <a:pt x="49" y="40"/>
                  </a:cubicBezTo>
                  <a:cubicBezTo>
                    <a:pt x="50" y="40"/>
                    <a:pt x="50" y="40"/>
                    <a:pt x="50" y="40"/>
                  </a:cubicBezTo>
                  <a:cubicBezTo>
                    <a:pt x="50" y="40"/>
                    <a:pt x="50" y="40"/>
                    <a:pt x="50" y="40"/>
                  </a:cubicBezTo>
                  <a:cubicBezTo>
                    <a:pt x="51" y="41"/>
                    <a:pt x="51" y="41"/>
                    <a:pt x="51" y="41"/>
                  </a:cubicBezTo>
                  <a:cubicBezTo>
                    <a:pt x="51" y="40"/>
                    <a:pt x="51" y="40"/>
                    <a:pt x="51" y="40"/>
                  </a:cubicBezTo>
                  <a:cubicBezTo>
                    <a:pt x="51" y="39"/>
                    <a:pt x="51" y="39"/>
                    <a:pt x="51" y="39"/>
                  </a:cubicBezTo>
                  <a:cubicBezTo>
                    <a:pt x="51" y="38"/>
                    <a:pt x="51" y="38"/>
                    <a:pt x="51" y="38"/>
                  </a:cubicBezTo>
                  <a:cubicBezTo>
                    <a:pt x="50" y="38"/>
                    <a:pt x="50" y="38"/>
                    <a:pt x="50" y="38"/>
                  </a:cubicBezTo>
                  <a:cubicBezTo>
                    <a:pt x="49" y="37"/>
                    <a:pt x="49" y="37"/>
                    <a:pt x="49" y="37"/>
                  </a:cubicBezTo>
                  <a:cubicBezTo>
                    <a:pt x="49" y="35"/>
                    <a:pt x="49" y="35"/>
                    <a:pt x="49" y="35"/>
                  </a:cubicBezTo>
                  <a:cubicBezTo>
                    <a:pt x="48" y="35"/>
                    <a:pt x="48" y="35"/>
                    <a:pt x="48" y="35"/>
                  </a:cubicBezTo>
                  <a:cubicBezTo>
                    <a:pt x="48" y="34"/>
                    <a:pt x="48" y="34"/>
                    <a:pt x="48" y="34"/>
                  </a:cubicBezTo>
                  <a:cubicBezTo>
                    <a:pt x="48" y="34"/>
                    <a:pt x="48" y="34"/>
                    <a:pt x="48" y="34"/>
                  </a:cubicBezTo>
                  <a:cubicBezTo>
                    <a:pt x="47" y="34"/>
                    <a:pt x="47" y="34"/>
                    <a:pt x="47" y="34"/>
                  </a:cubicBezTo>
                  <a:cubicBezTo>
                    <a:pt x="47" y="35"/>
                    <a:pt x="47" y="35"/>
                    <a:pt x="47" y="35"/>
                  </a:cubicBezTo>
                  <a:cubicBezTo>
                    <a:pt x="47" y="35"/>
                    <a:pt x="47" y="35"/>
                    <a:pt x="47" y="35"/>
                  </a:cubicBezTo>
                  <a:cubicBezTo>
                    <a:pt x="47" y="35"/>
                    <a:pt x="47" y="35"/>
                    <a:pt x="47" y="35"/>
                  </a:cubicBezTo>
                  <a:cubicBezTo>
                    <a:pt x="46" y="34"/>
                    <a:pt x="46" y="34"/>
                    <a:pt x="46" y="34"/>
                  </a:cubicBezTo>
                  <a:cubicBezTo>
                    <a:pt x="46" y="35"/>
                    <a:pt x="46" y="35"/>
                    <a:pt x="46" y="35"/>
                  </a:cubicBezTo>
                  <a:close/>
                  <a:moveTo>
                    <a:pt x="41" y="30"/>
                  </a:moveTo>
                  <a:cubicBezTo>
                    <a:pt x="41" y="30"/>
                    <a:pt x="41" y="30"/>
                    <a:pt x="41" y="30"/>
                  </a:cubicBezTo>
                  <a:cubicBezTo>
                    <a:pt x="42" y="31"/>
                    <a:pt x="42" y="31"/>
                    <a:pt x="42" y="31"/>
                  </a:cubicBezTo>
                  <a:cubicBezTo>
                    <a:pt x="42" y="30"/>
                    <a:pt x="42" y="30"/>
                    <a:pt x="42" y="30"/>
                  </a:cubicBezTo>
                  <a:cubicBezTo>
                    <a:pt x="42" y="30"/>
                    <a:pt x="42" y="30"/>
                    <a:pt x="42" y="30"/>
                  </a:cubicBezTo>
                  <a:cubicBezTo>
                    <a:pt x="41" y="30"/>
                    <a:pt x="41" y="30"/>
                    <a:pt x="41" y="30"/>
                  </a:cubicBezTo>
                  <a:close/>
                  <a:moveTo>
                    <a:pt x="42" y="28"/>
                  </a:moveTo>
                  <a:cubicBezTo>
                    <a:pt x="42" y="29"/>
                    <a:pt x="42" y="29"/>
                    <a:pt x="42" y="29"/>
                  </a:cubicBezTo>
                  <a:cubicBezTo>
                    <a:pt x="42" y="29"/>
                    <a:pt x="42" y="29"/>
                    <a:pt x="42" y="29"/>
                  </a:cubicBezTo>
                  <a:cubicBezTo>
                    <a:pt x="43" y="29"/>
                    <a:pt x="43" y="29"/>
                    <a:pt x="43" y="29"/>
                  </a:cubicBezTo>
                  <a:cubicBezTo>
                    <a:pt x="44" y="29"/>
                    <a:pt x="44" y="29"/>
                    <a:pt x="44" y="29"/>
                  </a:cubicBezTo>
                  <a:cubicBezTo>
                    <a:pt x="44" y="29"/>
                    <a:pt x="44" y="29"/>
                    <a:pt x="44" y="29"/>
                  </a:cubicBezTo>
                  <a:cubicBezTo>
                    <a:pt x="43" y="28"/>
                    <a:pt x="43" y="28"/>
                    <a:pt x="43" y="28"/>
                  </a:cubicBezTo>
                  <a:cubicBezTo>
                    <a:pt x="42" y="28"/>
                    <a:pt x="42" y="28"/>
                    <a:pt x="42" y="28"/>
                  </a:cubicBezTo>
                  <a:close/>
                  <a:moveTo>
                    <a:pt x="33" y="23"/>
                  </a:moveTo>
                  <a:cubicBezTo>
                    <a:pt x="33" y="24"/>
                    <a:pt x="33" y="24"/>
                    <a:pt x="33" y="24"/>
                  </a:cubicBezTo>
                  <a:cubicBezTo>
                    <a:pt x="33" y="24"/>
                    <a:pt x="33" y="24"/>
                    <a:pt x="33" y="24"/>
                  </a:cubicBezTo>
                  <a:cubicBezTo>
                    <a:pt x="34" y="24"/>
                    <a:pt x="34" y="24"/>
                    <a:pt x="34" y="24"/>
                  </a:cubicBezTo>
                  <a:cubicBezTo>
                    <a:pt x="35" y="25"/>
                    <a:pt x="35" y="25"/>
                    <a:pt x="35" y="25"/>
                  </a:cubicBezTo>
                  <a:cubicBezTo>
                    <a:pt x="36" y="25"/>
                    <a:pt x="36" y="25"/>
                    <a:pt x="36" y="25"/>
                  </a:cubicBezTo>
                  <a:cubicBezTo>
                    <a:pt x="35" y="23"/>
                    <a:pt x="35" y="23"/>
                    <a:pt x="35" y="23"/>
                  </a:cubicBezTo>
                  <a:cubicBezTo>
                    <a:pt x="34" y="23"/>
                    <a:pt x="34" y="23"/>
                    <a:pt x="34" y="23"/>
                  </a:cubicBezTo>
                  <a:cubicBezTo>
                    <a:pt x="33" y="23"/>
                    <a:pt x="33" y="23"/>
                    <a:pt x="33" y="23"/>
                  </a:cubicBezTo>
                  <a:close/>
                  <a:moveTo>
                    <a:pt x="31" y="21"/>
                  </a:moveTo>
                  <a:cubicBezTo>
                    <a:pt x="31" y="21"/>
                    <a:pt x="31" y="21"/>
                    <a:pt x="31" y="21"/>
                  </a:cubicBezTo>
                  <a:cubicBezTo>
                    <a:pt x="32" y="22"/>
                    <a:pt x="32" y="22"/>
                    <a:pt x="32" y="22"/>
                  </a:cubicBezTo>
                  <a:cubicBezTo>
                    <a:pt x="33" y="22"/>
                    <a:pt x="33" y="22"/>
                    <a:pt x="33" y="22"/>
                  </a:cubicBezTo>
                  <a:cubicBezTo>
                    <a:pt x="32" y="23"/>
                    <a:pt x="32" y="23"/>
                    <a:pt x="32" y="23"/>
                  </a:cubicBezTo>
                  <a:cubicBezTo>
                    <a:pt x="32" y="23"/>
                    <a:pt x="32" y="23"/>
                    <a:pt x="32" y="23"/>
                  </a:cubicBezTo>
                  <a:cubicBezTo>
                    <a:pt x="31" y="21"/>
                    <a:pt x="31" y="21"/>
                    <a:pt x="31" y="21"/>
                  </a:cubicBezTo>
                  <a:close/>
                  <a:moveTo>
                    <a:pt x="28" y="19"/>
                  </a:moveTo>
                  <a:cubicBezTo>
                    <a:pt x="28" y="21"/>
                    <a:pt x="28" y="21"/>
                    <a:pt x="28" y="21"/>
                  </a:cubicBezTo>
                  <a:cubicBezTo>
                    <a:pt x="29" y="20"/>
                    <a:pt x="29" y="20"/>
                    <a:pt x="29" y="20"/>
                  </a:cubicBezTo>
                  <a:cubicBezTo>
                    <a:pt x="30" y="20"/>
                    <a:pt x="30" y="20"/>
                    <a:pt x="30" y="20"/>
                  </a:cubicBezTo>
                  <a:cubicBezTo>
                    <a:pt x="29" y="19"/>
                    <a:pt x="29" y="19"/>
                    <a:pt x="29" y="19"/>
                  </a:cubicBezTo>
                  <a:cubicBezTo>
                    <a:pt x="28" y="19"/>
                    <a:pt x="28" y="19"/>
                    <a:pt x="28" y="19"/>
                  </a:cubicBezTo>
                  <a:cubicBezTo>
                    <a:pt x="28" y="19"/>
                    <a:pt x="28" y="19"/>
                    <a:pt x="28" y="19"/>
                  </a:cubicBezTo>
                  <a:close/>
                  <a:moveTo>
                    <a:pt x="31" y="49"/>
                  </a:moveTo>
                  <a:cubicBezTo>
                    <a:pt x="32" y="50"/>
                    <a:pt x="32" y="50"/>
                    <a:pt x="32" y="50"/>
                  </a:cubicBezTo>
                  <a:cubicBezTo>
                    <a:pt x="32" y="50"/>
                    <a:pt x="32" y="50"/>
                    <a:pt x="32" y="50"/>
                  </a:cubicBezTo>
                  <a:cubicBezTo>
                    <a:pt x="31" y="49"/>
                    <a:pt x="31" y="49"/>
                    <a:pt x="31" y="49"/>
                  </a:cubicBezTo>
                  <a:cubicBezTo>
                    <a:pt x="31" y="49"/>
                    <a:pt x="31" y="49"/>
                    <a:pt x="31" y="49"/>
                  </a:cubicBezTo>
                  <a:close/>
                  <a:moveTo>
                    <a:pt x="23" y="39"/>
                  </a:moveTo>
                  <a:cubicBezTo>
                    <a:pt x="22" y="40"/>
                    <a:pt x="22" y="40"/>
                    <a:pt x="22" y="40"/>
                  </a:cubicBezTo>
                  <a:cubicBezTo>
                    <a:pt x="24" y="41"/>
                    <a:pt x="24" y="41"/>
                    <a:pt x="24" y="41"/>
                  </a:cubicBezTo>
                  <a:cubicBezTo>
                    <a:pt x="23" y="41"/>
                    <a:pt x="23" y="41"/>
                    <a:pt x="23" y="41"/>
                  </a:cubicBezTo>
                  <a:cubicBezTo>
                    <a:pt x="23" y="40"/>
                    <a:pt x="23" y="40"/>
                    <a:pt x="23" y="40"/>
                  </a:cubicBezTo>
                  <a:cubicBezTo>
                    <a:pt x="23" y="39"/>
                    <a:pt x="23" y="39"/>
                    <a:pt x="23" y="39"/>
                  </a:cubicBezTo>
                  <a:close/>
                  <a:moveTo>
                    <a:pt x="21" y="38"/>
                  </a:moveTo>
                  <a:cubicBezTo>
                    <a:pt x="22" y="39"/>
                    <a:pt x="22" y="39"/>
                    <a:pt x="22" y="39"/>
                  </a:cubicBezTo>
                  <a:cubicBezTo>
                    <a:pt x="21" y="39"/>
                    <a:pt x="21" y="39"/>
                    <a:pt x="21" y="39"/>
                  </a:cubicBezTo>
                  <a:cubicBezTo>
                    <a:pt x="21" y="38"/>
                    <a:pt x="21" y="38"/>
                    <a:pt x="21" y="38"/>
                  </a:cubicBezTo>
                  <a:close/>
                  <a:moveTo>
                    <a:pt x="20" y="36"/>
                  </a:moveTo>
                  <a:cubicBezTo>
                    <a:pt x="19" y="36"/>
                    <a:pt x="19" y="36"/>
                    <a:pt x="19" y="36"/>
                  </a:cubicBezTo>
                  <a:cubicBezTo>
                    <a:pt x="20" y="37"/>
                    <a:pt x="20" y="37"/>
                    <a:pt x="20" y="37"/>
                  </a:cubicBezTo>
                  <a:cubicBezTo>
                    <a:pt x="21" y="37"/>
                    <a:pt x="21" y="37"/>
                    <a:pt x="21" y="37"/>
                  </a:cubicBezTo>
                  <a:cubicBezTo>
                    <a:pt x="20" y="36"/>
                    <a:pt x="20" y="36"/>
                    <a:pt x="20" y="36"/>
                  </a:cubicBezTo>
                  <a:close/>
                  <a:moveTo>
                    <a:pt x="15" y="32"/>
                  </a:moveTo>
                  <a:cubicBezTo>
                    <a:pt x="15" y="33"/>
                    <a:pt x="15" y="33"/>
                    <a:pt x="15" y="33"/>
                  </a:cubicBezTo>
                  <a:cubicBezTo>
                    <a:pt x="16" y="33"/>
                    <a:pt x="16" y="33"/>
                    <a:pt x="16" y="33"/>
                  </a:cubicBezTo>
                  <a:cubicBezTo>
                    <a:pt x="17" y="35"/>
                    <a:pt x="17" y="35"/>
                    <a:pt x="17" y="35"/>
                  </a:cubicBezTo>
                  <a:cubicBezTo>
                    <a:pt x="18" y="35"/>
                    <a:pt x="18" y="35"/>
                    <a:pt x="18" y="35"/>
                  </a:cubicBezTo>
                  <a:cubicBezTo>
                    <a:pt x="18" y="34"/>
                    <a:pt x="18" y="34"/>
                    <a:pt x="18" y="34"/>
                  </a:cubicBezTo>
                  <a:cubicBezTo>
                    <a:pt x="17" y="32"/>
                    <a:pt x="17" y="32"/>
                    <a:pt x="17" y="32"/>
                  </a:cubicBezTo>
                  <a:cubicBezTo>
                    <a:pt x="16" y="32"/>
                    <a:pt x="16" y="32"/>
                    <a:pt x="16" y="32"/>
                  </a:cubicBezTo>
                  <a:cubicBezTo>
                    <a:pt x="15" y="32"/>
                    <a:pt x="15" y="32"/>
                    <a:pt x="15" y="32"/>
                  </a:cubicBezTo>
                  <a:close/>
                  <a:moveTo>
                    <a:pt x="14" y="29"/>
                  </a:moveTo>
                  <a:cubicBezTo>
                    <a:pt x="14" y="30"/>
                    <a:pt x="14" y="30"/>
                    <a:pt x="14" y="30"/>
                  </a:cubicBezTo>
                  <a:cubicBezTo>
                    <a:pt x="14" y="31"/>
                    <a:pt x="14" y="31"/>
                    <a:pt x="14" y="31"/>
                  </a:cubicBezTo>
                  <a:cubicBezTo>
                    <a:pt x="15" y="30"/>
                    <a:pt x="15" y="30"/>
                    <a:pt x="15" y="30"/>
                  </a:cubicBezTo>
                  <a:cubicBezTo>
                    <a:pt x="15" y="30"/>
                    <a:pt x="15" y="30"/>
                    <a:pt x="15" y="30"/>
                  </a:cubicBezTo>
                  <a:cubicBezTo>
                    <a:pt x="14" y="29"/>
                    <a:pt x="14" y="29"/>
                    <a:pt x="14" y="29"/>
                  </a:cubicBezTo>
                  <a:close/>
                  <a:moveTo>
                    <a:pt x="15" y="27"/>
                  </a:moveTo>
                  <a:cubicBezTo>
                    <a:pt x="16" y="27"/>
                    <a:pt x="16" y="27"/>
                    <a:pt x="16" y="27"/>
                  </a:cubicBezTo>
                  <a:cubicBezTo>
                    <a:pt x="16" y="27"/>
                    <a:pt x="16" y="27"/>
                    <a:pt x="16" y="27"/>
                  </a:cubicBezTo>
                  <a:cubicBezTo>
                    <a:pt x="16" y="27"/>
                    <a:pt x="16" y="27"/>
                    <a:pt x="16" y="27"/>
                  </a:cubicBezTo>
                  <a:cubicBezTo>
                    <a:pt x="15" y="27"/>
                    <a:pt x="15" y="27"/>
                    <a:pt x="15" y="27"/>
                  </a:cubicBezTo>
                  <a:cubicBezTo>
                    <a:pt x="15" y="27"/>
                    <a:pt x="15" y="27"/>
                    <a:pt x="15" y="27"/>
                  </a:cubicBezTo>
                  <a:close/>
                  <a:moveTo>
                    <a:pt x="8" y="22"/>
                  </a:moveTo>
                  <a:cubicBezTo>
                    <a:pt x="9" y="22"/>
                    <a:pt x="9" y="22"/>
                    <a:pt x="9" y="22"/>
                  </a:cubicBezTo>
                  <a:cubicBezTo>
                    <a:pt x="10" y="21"/>
                    <a:pt x="10" y="21"/>
                    <a:pt x="10" y="21"/>
                  </a:cubicBezTo>
                  <a:cubicBezTo>
                    <a:pt x="10" y="21"/>
                    <a:pt x="10" y="21"/>
                    <a:pt x="10" y="21"/>
                  </a:cubicBezTo>
                  <a:cubicBezTo>
                    <a:pt x="11" y="23"/>
                    <a:pt x="11" y="23"/>
                    <a:pt x="11" y="23"/>
                  </a:cubicBezTo>
                  <a:cubicBezTo>
                    <a:pt x="12" y="23"/>
                    <a:pt x="12" y="23"/>
                    <a:pt x="12" y="23"/>
                  </a:cubicBezTo>
                  <a:cubicBezTo>
                    <a:pt x="12" y="24"/>
                    <a:pt x="12" y="24"/>
                    <a:pt x="12" y="24"/>
                  </a:cubicBezTo>
                  <a:cubicBezTo>
                    <a:pt x="12" y="25"/>
                    <a:pt x="12" y="25"/>
                    <a:pt x="12" y="25"/>
                  </a:cubicBezTo>
                  <a:cubicBezTo>
                    <a:pt x="11" y="25"/>
                    <a:pt x="11" y="25"/>
                    <a:pt x="11" y="25"/>
                  </a:cubicBezTo>
                  <a:cubicBezTo>
                    <a:pt x="10" y="24"/>
                    <a:pt x="10" y="24"/>
                    <a:pt x="10" y="24"/>
                  </a:cubicBezTo>
                  <a:cubicBezTo>
                    <a:pt x="10" y="24"/>
                    <a:pt x="10" y="24"/>
                    <a:pt x="10" y="24"/>
                  </a:cubicBezTo>
                  <a:cubicBezTo>
                    <a:pt x="9" y="23"/>
                    <a:pt x="9" y="23"/>
                    <a:pt x="9" y="23"/>
                  </a:cubicBezTo>
                  <a:cubicBezTo>
                    <a:pt x="8" y="22"/>
                    <a:pt x="8" y="22"/>
                    <a:pt x="8" y="22"/>
                  </a:cubicBezTo>
                  <a:close/>
                  <a:moveTo>
                    <a:pt x="8" y="19"/>
                  </a:moveTo>
                  <a:cubicBezTo>
                    <a:pt x="9" y="19"/>
                    <a:pt x="9" y="19"/>
                    <a:pt x="9" y="19"/>
                  </a:cubicBezTo>
                  <a:cubicBezTo>
                    <a:pt x="9" y="18"/>
                    <a:pt x="9" y="18"/>
                    <a:pt x="9" y="18"/>
                  </a:cubicBezTo>
                  <a:cubicBezTo>
                    <a:pt x="8" y="19"/>
                    <a:pt x="8" y="19"/>
                    <a:pt x="8" y="19"/>
                  </a:cubicBezTo>
                  <a:close/>
                  <a:moveTo>
                    <a:pt x="2" y="15"/>
                  </a:moveTo>
                  <a:cubicBezTo>
                    <a:pt x="2" y="15"/>
                    <a:pt x="2" y="15"/>
                    <a:pt x="2" y="15"/>
                  </a:cubicBezTo>
                  <a:cubicBezTo>
                    <a:pt x="2" y="16"/>
                    <a:pt x="2" y="16"/>
                    <a:pt x="2" y="16"/>
                  </a:cubicBezTo>
                  <a:cubicBezTo>
                    <a:pt x="3" y="16"/>
                    <a:pt x="3" y="16"/>
                    <a:pt x="3" y="16"/>
                  </a:cubicBezTo>
                  <a:cubicBezTo>
                    <a:pt x="4" y="16"/>
                    <a:pt x="4" y="16"/>
                    <a:pt x="4" y="16"/>
                  </a:cubicBezTo>
                  <a:cubicBezTo>
                    <a:pt x="3" y="16"/>
                    <a:pt x="3" y="16"/>
                    <a:pt x="3" y="16"/>
                  </a:cubicBezTo>
                  <a:cubicBezTo>
                    <a:pt x="2" y="15"/>
                    <a:pt x="2" y="15"/>
                    <a:pt x="2" y="15"/>
                  </a:cubicBezTo>
                  <a:close/>
                  <a:moveTo>
                    <a:pt x="0" y="4"/>
                  </a:moveTo>
                  <a:cubicBezTo>
                    <a:pt x="0" y="4"/>
                    <a:pt x="0" y="4"/>
                    <a:pt x="0" y="4"/>
                  </a:cubicBezTo>
                  <a:cubicBezTo>
                    <a:pt x="0" y="6"/>
                    <a:pt x="0" y="6"/>
                    <a:pt x="0" y="6"/>
                  </a:cubicBezTo>
                  <a:cubicBezTo>
                    <a:pt x="1" y="8"/>
                    <a:pt x="1" y="8"/>
                    <a:pt x="1" y="8"/>
                  </a:cubicBezTo>
                  <a:cubicBezTo>
                    <a:pt x="2" y="8"/>
                    <a:pt x="2" y="8"/>
                    <a:pt x="2" y="8"/>
                  </a:cubicBezTo>
                  <a:cubicBezTo>
                    <a:pt x="4" y="10"/>
                    <a:pt x="4" y="10"/>
                    <a:pt x="4" y="10"/>
                  </a:cubicBezTo>
                  <a:cubicBezTo>
                    <a:pt x="4" y="10"/>
                    <a:pt x="4" y="10"/>
                    <a:pt x="4" y="10"/>
                  </a:cubicBezTo>
                  <a:cubicBezTo>
                    <a:pt x="5" y="11"/>
                    <a:pt x="5" y="11"/>
                    <a:pt x="5" y="11"/>
                  </a:cubicBezTo>
                  <a:cubicBezTo>
                    <a:pt x="6" y="11"/>
                    <a:pt x="6" y="11"/>
                    <a:pt x="6" y="11"/>
                  </a:cubicBezTo>
                  <a:cubicBezTo>
                    <a:pt x="7" y="11"/>
                    <a:pt x="7" y="11"/>
                    <a:pt x="7" y="11"/>
                  </a:cubicBezTo>
                  <a:cubicBezTo>
                    <a:pt x="8" y="12"/>
                    <a:pt x="8" y="12"/>
                    <a:pt x="8" y="12"/>
                  </a:cubicBezTo>
                  <a:cubicBezTo>
                    <a:pt x="10" y="15"/>
                    <a:pt x="10" y="15"/>
                    <a:pt x="10" y="15"/>
                  </a:cubicBezTo>
                  <a:cubicBezTo>
                    <a:pt x="11" y="16"/>
                    <a:pt x="11" y="16"/>
                    <a:pt x="11" y="16"/>
                  </a:cubicBezTo>
                  <a:cubicBezTo>
                    <a:pt x="12" y="16"/>
                    <a:pt x="12" y="16"/>
                    <a:pt x="12" y="16"/>
                  </a:cubicBezTo>
                  <a:cubicBezTo>
                    <a:pt x="12" y="17"/>
                    <a:pt x="12" y="17"/>
                    <a:pt x="12" y="17"/>
                  </a:cubicBezTo>
                  <a:cubicBezTo>
                    <a:pt x="12" y="17"/>
                    <a:pt x="12" y="17"/>
                    <a:pt x="12" y="17"/>
                  </a:cubicBezTo>
                  <a:cubicBezTo>
                    <a:pt x="12" y="18"/>
                    <a:pt x="12" y="18"/>
                    <a:pt x="12" y="18"/>
                  </a:cubicBezTo>
                  <a:cubicBezTo>
                    <a:pt x="13" y="19"/>
                    <a:pt x="13" y="19"/>
                    <a:pt x="13" y="19"/>
                  </a:cubicBezTo>
                  <a:cubicBezTo>
                    <a:pt x="14" y="19"/>
                    <a:pt x="14" y="19"/>
                    <a:pt x="14" y="19"/>
                  </a:cubicBezTo>
                  <a:cubicBezTo>
                    <a:pt x="15" y="20"/>
                    <a:pt x="15" y="20"/>
                    <a:pt x="15" y="20"/>
                  </a:cubicBezTo>
                  <a:cubicBezTo>
                    <a:pt x="15" y="20"/>
                    <a:pt x="15" y="20"/>
                    <a:pt x="15" y="20"/>
                  </a:cubicBezTo>
                  <a:cubicBezTo>
                    <a:pt x="16" y="20"/>
                    <a:pt x="16" y="20"/>
                    <a:pt x="16" y="20"/>
                  </a:cubicBezTo>
                  <a:cubicBezTo>
                    <a:pt x="16" y="21"/>
                    <a:pt x="16" y="21"/>
                    <a:pt x="16" y="21"/>
                  </a:cubicBezTo>
                  <a:cubicBezTo>
                    <a:pt x="16" y="21"/>
                    <a:pt x="16" y="21"/>
                    <a:pt x="16" y="21"/>
                  </a:cubicBezTo>
                  <a:cubicBezTo>
                    <a:pt x="16" y="22"/>
                    <a:pt x="16" y="22"/>
                    <a:pt x="16" y="22"/>
                  </a:cubicBezTo>
                  <a:cubicBezTo>
                    <a:pt x="17" y="23"/>
                    <a:pt x="17" y="23"/>
                    <a:pt x="17" y="23"/>
                  </a:cubicBezTo>
                  <a:cubicBezTo>
                    <a:pt x="17" y="23"/>
                    <a:pt x="17" y="23"/>
                    <a:pt x="17" y="23"/>
                  </a:cubicBezTo>
                  <a:cubicBezTo>
                    <a:pt x="18" y="25"/>
                    <a:pt x="18" y="25"/>
                    <a:pt x="18" y="25"/>
                  </a:cubicBezTo>
                  <a:cubicBezTo>
                    <a:pt x="18" y="26"/>
                    <a:pt x="18" y="26"/>
                    <a:pt x="18" y="26"/>
                  </a:cubicBezTo>
                  <a:cubicBezTo>
                    <a:pt x="19" y="27"/>
                    <a:pt x="19" y="27"/>
                    <a:pt x="19" y="27"/>
                  </a:cubicBezTo>
                  <a:cubicBezTo>
                    <a:pt x="21" y="28"/>
                    <a:pt x="21" y="28"/>
                    <a:pt x="21" y="28"/>
                  </a:cubicBezTo>
                  <a:cubicBezTo>
                    <a:pt x="21" y="28"/>
                    <a:pt x="21" y="28"/>
                    <a:pt x="21" y="28"/>
                  </a:cubicBezTo>
                  <a:cubicBezTo>
                    <a:pt x="22" y="30"/>
                    <a:pt x="22" y="30"/>
                    <a:pt x="22" y="30"/>
                  </a:cubicBezTo>
                  <a:cubicBezTo>
                    <a:pt x="23" y="31"/>
                    <a:pt x="23" y="31"/>
                    <a:pt x="23" y="31"/>
                  </a:cubicBezTo>
                  <a:cubicBezTo>
                    <a:pt x="23" y="33"/>
                    <a:pt x="23" y="33"/>
                    <a:pt x="23" y="33"/>
                  </a:cubicBezTo>
                  <a:cubicBezTo>
                    <a:pt x="24" y="35"/>
                    <a:pt x="24" y="35"/>
                    <a:pt x="24" y="35"/>
                  </a:cubicBezTo>
                  <a:cubicBezTo>
                    <a:pt x="24" y="37"/>
                    <a:pt x="24" y="37"/>
                    <a:pt x="24" y="37"/>
                  </a:cubicBezTo>
                  <a:cubicBezTo>
                    <a:pt x="25" y="38"/>
                    <a:pt x="25" y="38"/>
                    <a:pt x="25" y="38"/>
                  </a:cubicBezTo>
                  <a:cubicBezTo>
                    <a:pt x="26" y="39"/>
                    <a:pt x="26" y="39"/>
                    <a:pt x="26" y="39"/>
                  </a:cubicBezTo>
                  <a:cubicBezTo>
                    <a:pt x="28" y="41"/>
                    <a:pt x="28" y="41"/>
                    <a:pt x="28" y="41"/>
                  </a:cubicBezTo>
                  <a:cubicBezTo>
                    <a:pt x="28" y="41"/>
                    <a:pt x="28" y="41"/>
                    <a:pt x="28" y="41"/>
                  </a:cubicBezTo>
                  <a:cubicBezTo>
                    <a:pt x="30" y="42"/>
                    <a:pt x="30" y="42"/>
                    <a:pt x="30" y="42"/>
                  </a:cubicBezTo>
                  <a:cubicBezTo>
                    <a:pt x="30" y="42"/>
                    <a:pt x="30" y="42"/>
                    <a:pt x="30" y="42"/>
                  </a:cubicBezTo>
                  <a:cubicBezTo>
                    <a:pt x="31" y="43"/>
                    <a:pt x="31" y="43"/>
                    <a:pt x="31" y="43"/>
                  </a:cubicBezTo>
                  <a:cubicBezTo>
                    <a:pt x="31" y="44"/>
                    <a:pt x="31" y="44"/>
                    <a:pt x="31" y="44"/>
                  </a:cubicBezTo>
                  <a:cubicBezTo>
                    <a:pt x="32" y="45"/>
                    <a:pt x="32" y="45"/>
                    <a:pt x="32" y="45"/>
                  </a:cubicBezTo>
                  <a:cubicBezTo>
                    <a:pt x="34" y="46"/>
                    <a:pt x="34" y="46"/>
                    <a:pt x="34" y="46"/>
                  </a:cubicBezTo>
                  <a:cubicBezTo>
                    <a:pt x="35" y="47"/>
                    <a:pt x="35" y="47"/>
                    <a:pt x="35" y="47"/>
                  </a:cubicBezTo>
                  <a:cubicBezTo>
                    <a:pt x="36" y="48"/>
                    <a:pt x="36" y="48"/>
                    <a:pt x="36" y="48"/>
                  </a:cubicBezTo>
                  <a:cubicBezTo>
                    <a:pt x="37" y="48"/>
                    <a:pt x="37" y="48"/>
                    <a:pt x="37" y="48"/>
                  </a:cubicBezTo>
                  <a:cubicBezTo>
                    <a:pt x="40" y="50"/>
                    <a:pt x="40" y="50"/>
                    <a:pt x="40" y="50"/>
                  </a:cubicBezTo>
                  <a:cubicBezTo>
                    <a:pt x="40" y="51"/>
                    <a:pt x="40" y="51"/>
                    <a:pt x="40" y="51"/>
                  </a:cubicBezTo>
                  <a:cubicBezTo>
                    <a:pt x="41" y="51"/>
                    <a:pt x="41" y="51"/>
                    <a:pt x="41" y="51"/>
                  </a:cubicBezTo>
                  <a:cubicBezTo>
                    <a:pt x="41" y="52"/>
                    <a:pt x="41" y="52"/>
                    <a:pt x="41" y="52"/>
                  </a:cubicBezTo>
                  <a:cubicBezTo>
                    <a:pt x="42" y="52"/>
                    <a:pt x="42" y="52"/>
                    <a:pt x="42" y="52"/>
                  </a:cubicBezTo>
                  <a:cubicBezTo>
                    <a:pt x="42" y="51"/>
                    <a:pt x="42" y="51"/>
                    <a:pt x="42" y="51"/>
                  </a:cubicBezTo>
                  <a:cubicBezTo>
                    <a:pt x="41" y="51"/>
                    <a:pt x="41" y="51"/>
                    <a:pt x="41" y="51"/>
                  </a:cubicBezTo>
                  <a:cubicBezTo>
                    <a:pt x="41" y="50"/>
                    <a:pt x="41" y="50"/>
                    <a:pt x="41" y="50"/>
                  </a:cubicBezTo>
                  <a:cubicBezTo>
                    <a:pt x="42" y="50"/>
                    <a:pt x="42" y="50"/>
                    <a:pt x="42" y="50"/>
                  </a:cubicBezTo>
                  <a:cubicBezTo>
                    <a:pt x="44" y="52"/>
                    <a:pt x="44" y="52"/>
                    <a:pt x="44" y="52"/>
                  </a:cubicBezTo>
                  <a:cubicBezTo>
                    <a:pt x="44" y="51"/>
                    <a:pt x="44" y="51"/>
                    <a:pt x="44" y="51"/>
                  </a:cubicBezTo>
                  <a:cubicBezTo>
                    <a:pt x="44" y="50"/>
                    <a:pt x="44" y="50"/>
                    <a:pt x="44" y="50"/>
                  </a:cubicBezTo>
                  <a:cubicBezTo>
                    <a:pt x="45" y="50"/>
                    <a:pt x="45" y="50"/>
                    <a:pt x="45" y="50"/>
                  </a:cubicBezTo>
                  <a:cubicBezTo>
                    <a:pt x="45" y="50"/>
                    <a:pt x="45" y="50"/>
                    <a:pt x="45" y="50"/>
                  </a:cubicBezTo>
                  <a:cubicBezTo>
                    <a:pt x="46" y="51"/>
                    <a:pt x="46" y="51"/>
                    <a:pt x="46" y="51"/>
                  </a:cubicBezTo>
                  <a:cubicBezTo>
                    <a:pt x="47" y="51"/>
                    <a:pt x="47" y="51"/>
                    <a:pt x="47" y="51"/>
                  </a:cubicBezTo>
                  <a:cubicBezTo>
                    <a:pt x="47" y="51"/>
                    <a:pt x="47" y="51"/>
                    <a:pt x="47" y="51"/>
                  </a:cubicBezTo>
                  <a:cubicBezTo>
                    <a:pt x="47" y="49"/>
                    <a:pt x="47" y="49"/>
                    <a:pt x="47" y="49"/>
                  </a:cubicBezTo>
                  <a:cubicBezTo>
                    <a:pt x="48" y="47"/>
                    <a:pt x="48" y="47"/>
                    <a:pt x="48" y="47"/>
                  </a:cubicBezTo>
                  <a:cubicBezTo>
                    <a:pt x="47" y="45"/>
                    <a:pt x="47" y="45"/>
                    <a:pt x="47" y="45"/>
                  </a:cubicBezTo>
                  <a:cubicBezTo>
                    <a:pt x="48" y="44"/>
                    <a:pt x="48" y="44"/>
                    <a:pt x="48" y="44"/>
                  </a:cubicBezTo>
                  <a:cubicBezTo>
                    <a:pt x="47" y="43"/>
                    <a:pt x="47" y="43"/>
                    <a:pt x="47" y="43"/>
                  </a:cubicBezTo>
                  <a:cubicBezTo>
                    <a:pt x="48" y="42"/>
                    <a:pt x="48" y="42"/>
                    <a:pt x="48" y="42"/>
                  </a:cubicBezTo>
                  <a:cubicBezTo>
                    <a:pt x="48" y="42"/>
                    <a:pt x="48" y="42"/>
                    <a:pt x="48" y="42"/>
                  </a:cubicBezTo>
                  <a:cubicBezTo>
                    <a:pt x="49" y="41"/>
                    <a:pt x="49" y="41"/>
                    <a:pt x="49" y="41"/>
                  </a:cubicBezTo>
                  <a:cubicBezTo>
                    <a:pt x="49" y="40"/>
                    <a:pt x="49" y="40"/>
                    <a:pt x="49" y="40"/>
                  </a:cubicBezTo>
                  <a:cubicBezTo>
                    <a:pt x="48" y="40"/>
                    <a:pt x="48" y="40"/>
                    <a:pt x="48" y="40"/>
                  </a:cubicBezTo>
                  <a:cubicBezTo>
                    <a:pt x="47" y="39"/>
                    <a:pt x="47" y="39"/>
                    <a:pt x="47" y="39"/>
                  </a:cubicBezTo>
                  <a:cubicBezTo>
                    <a:pt x="47" y="38"/>
                    <a:pt x="47" y="38"/>
                    <a:pt x="47" y="38"/>
                  </a:cubicBezTo>
                  <a:cubicBezTo>
                    <a:pt x="46" y="38"/>
                    <a:pt x="46" y="38"/>
                    <a:pt x="46" y="38"/>
                  </a:cubicBezTo>
                  <a:cubicBezTo>
                    <a:pt x="46" y="38"/>
                    <a:pt x="46" y="38"/>
                    <a:pt x="46" y="38"/>
                  </a:cubicBezTo>
                  <a:cubicBezTo>
                    <a:pt x="45" y="37"/>
                    <a:pt x="45" y="37"/>
                    <a:pt x="45" y="37"/>
                  </a:cubicBezTo>
                  <a:cubicBezTo>
                    <a:pt x="44" y="37"/>
                    <a:pt x="44" y="37"/>
                    <a:pt x="44" y="37"/>
                  </a:cubicBezTo>
                  <a:cubicBezTo>
                    <a:pt x="43" y="37"/>
                    <a:pt x="43" y="37"/>
                    <a:pt x="43" y="37"/>
                  </a:cubicBezTo>
                  <a:cubicBezTo>
                    <a:pt x="43" y="36"/>
                    <a:pt x="43" y="36"/>
                    <a:pt x="43" y="36"/>
                  </a:cubicBezTo>
                  <a:cubicBezTo>
                    <a:pt x="42" y="35"/>
                    <a:pt x="42" y="35"/>
                    <a:pt x="42" y="35"/>
                  </a:cubicBezTo>
                  <a:cubicBezTo>
                    <a:pt x="42" y="36"/>
                    <a:pt x="42" y="36"/>
                    <a:pt x="42" y="36"/>
                  </a:cubicBezTo>
                  <a:cubicBezTo>
                    <a:pt x="42" y="35"/>
                    <a:pt x="42" y="35"/>
                    <a:pt x="42" y="35"/>
                  </a:cubicBezTo>
                  <a:cubicBezTo>
                    <a:pt x="42" y="34"/>
                    <a:pt x="42" y="34"/>
                    <a:pt x="42" y="34"/>
                  </a:cubicBezTo>
                  <a:cubicBezTo>
                    <a:pt x="41" y="32"/>
                    <a:pt x="41" y="32"/>
                    <a:pt x="41" y="32"/>
                  </a:cubicBezTo>
                  <a:cubicBezTo>
                    <a:pt x="40" y="32"/>
                    <a:pt x="40" y="32"/>
                    <a:pt x="40" y="32"/>
                  </a:cubicBezTo>
                  <a:cubicBezTo>
                    <a:pt x="40" y="32"/>
                    <a:pt x="40" y="32"/>
                    <a:pt x="40" y="32"/>
                  </a:cubicBezTo>
                  <a:cubicBezTo>
                    <a:pt x="38" y="32"/>
                    <a:pt x="38" y="32"/>
                    <a:pt x="38" y="32"/>
                  </a:cubicBezTo>
                  <a:cubicBezTo>
                    <a:pt x="37" y="31"/>
                    <a:pt x="37" y="31"/>
                    <a:pt x="37" y="31"/>
                  </a:cubicBezTo>
                  <a:cubicBezTo>
                    <a:pt x="37" y="30"/>
                    <a:pt x="37" y="30"/>
                    <a:pt x="37" y="30"/>
                  </a:cubicBezTo>
                  <a:cubicBezTo>
                    <a:pt x="38" y="30"/>
                    <a:pt x="38" y="30"/>
                    <a:pt x="38" y="30"/>
                  </a:cubicBezTo>
                  <a:cubicBezTo>
                    <a:pt x="39" y="29"/>
                    <a:pt x="39" y="29"/>
                    <a:pt x="39" y="29"/>
                  </a:cubicBezTo>
                  <a:cubicBezTo>
                    <a:pt x="38" y="29"/>
                    <a:pt x="38" y="29"/>
                    <a:pt x="38" y="29"/>
                  </a:cubicBezTo>
                  <a:cubicBezTo>
                    <a:pt x="37" y="29"/>
                    <a:pt x="37" y="29"/>
                    <a:pt x="37" y="29"/>
                  </a:cubicBezTo>
                  <a:cubicBezTo>
                    <a:pt x="37" y="29"/>
                    <a:pt x="37" y="29"/>
                    <a:pt x="37" y="29"/>
                  </a:cubicBezTo>
                  <a:cubicBezTo>
                    <a:pt x="36" y="29"/>
                    <a:pt x="36" y="29"/>
                    <a:pt x="36" y="29"/>
                  </a:cubicBezTo>
                  <a:cubicBezTo>
                    <a:pt x="36" y="29"/>
                    <a:pt x="36" y="29"/>
                    <a:pt x="36" y="29"/>
                  </a:cubicBezTo>
                  <a:cubicBezTo>
                    <a:pt x="37" y="28"/>
                    <a:pt x="37" y="28"/>
                    <a:pt x="37" y="28"/>
                  </a:cubicBezTo>
                  <a:cubicBezTo>
                    <a:pt x="39" y="28"/>
                    <a:pt x="39" y="28"/>
                    <a:pt x="39" y="28"/>
                  </a:cubicBezTo>
                  <a:cubicBezTo>
                    <a:pt x="38" y="27"/>
                    <a:pt x="38" y="27"/>
                    <a:pt x="38" y="27"/>
                  </a:cubicBezTo>
                  <a:cubicBezTo>
                    <a:pt x="37" y="26"/>
                    <a:pt x="37" y="26"/>
                    <a:pt x="37" y="26"/>
                  </a:cubicBezTo>
                  <a:cubicBezTo>
                    <a:pt x="36" y="26"/>
                    <a:pt x="36" y="26"/>
                    <a:pt x="36" y="26"/>
                  </a:cubicBezTo>
                  <a:cubicBezTo>
                    <a:pt x="35" y="26"/>
                    <a:pt x="35" y="26"/>
                    <a:pt x="35" y="26"/>
                  </a:cubicBezTo>
                  <a:cubicBezTo>
                    <a:pt x="34" y="27"/>
                    <a:pt x="34" y="27"/>
                    <a:pt x="34" y="27"/>
                  </a:cubicBezTo>
                  <a:cubicBezTo>
                    <a:pt x="33" y="27"/>
                    <a:pt x="33" y="27"/>
                    <a:pt x="33" y="27"/>
                  </a:cubicBezTo>
                  <a:cubicBezTo>
                    <a:pt x="34" y="27"/>
                    <a:pt x="34" y="27"/>
                    <a:pt x="34" y="27"/>
                  </a:cubicBezTo>
                  <a:cubicBezTo>
                    <a:pt x="34" y="26"/>
                    <a:pt x="34" y="26"/>
                    <a:pt x="34" y="26"/>
                  </a:cubicBezTo>
                  <a:cubicBezTo>
                    <a:pt x="35" y="26"/>
                    <a:pt x="35" y="26"/>
                    <a:pt x="35" y="26"/>
                  </a:cubicBezTo>
                  <a:cubicBezTo>
                    <a:pt x="35" y="26"/>
                    <a:pt x="35" y="26"/>
                    <a:pt x="35" y="26"/>
                  </a:cubicBezTo>
                  <a:cubicBezTo>
                    <a:pt x="35" y="25"/>
                    <a:pt x="35" y="25"/>
                    <a:pt x="35" y="25"/>
                  </a:cubicBezTo>
                  <a:cubicBezTo>
                    <a:pt x="34" y="25"/>
                    <a:pt x="34" y="25"/>
                    <a:pt x="34" y="25"/>
                  </a:cubicBezTo>
                  <a:cubicBezTo>
                    <a:pt x="32" y="25"/>
                    <a:pt x="32" y="25"/>
                    <a:pt x="32" y="25"/>
                  </a:cubicBezTo>
                  <a:cubicBezTo>
                    <a:pt x="31" y="24"/>
                    <a:pt x="31" y="24"/>
                    <a:pt x="31" y="24"/>
                  </a:cubicBezTo>
                  <a:cubicBezTo>
                    <a:pt x="31" y="23"/>
                    <a:pt x="31" y="23"/>
                    <a:pt x="31" y="23"/>
                  </a:cubicBezTo>
                  <a:cubicBezTo>
                    <a:pt x="31" y="22"/>
                    <a:pt x="31" y="22"/>
                    <a:pt x="31" y="22"/>
                  </a:cubicBezTo>
                  <a:cubicBezTo>
                    <a:pt x="29" y="21"/>
                    <a:pt x="29" y="21"/>
                    <a:pt x="29" y="21"/>
                  </a:cubicBezTo>
                  <a:cubicBezTo>
                    <a:pt x="29" y="21"/>
                    <a:pt x="29" y="21"/>
                    <a:pt x="29" y="21"/>
                  </a:cubicBezTo>
                  <a:cubicBezTo>
                    <a:pt x="28" y="21"/>
                    <a:pt x="28" y="21"/>
                    <a:pt x="28" y="21"/>
                  </a:cubicBezTo>
                  <a:cubicBezTo>
                    <a:pt x="27" y="20"/>
                    <a:pt x="27" y="20"/>
                    <a:pt x="27" y="20"/>
                  </a:cubicBezTo>
                  <a:cubicBezTo>
                    <a:pt x="27" y="19"/>
                    <a:pt x="27" y="19"/>
                    <a:pt x="27" y="19"/>
                  </a:cubicBezTo>
                  <a:cubicBezTo>
                    <a:pt x="26" y="18"/>
                    <a:pt x="26" y="18"/>
                    <a:pt x="26" y="18"/>
                  </a:cubicBezTo>
                  <a:cubicBezTo>
                    <a:pt x="24" y="17"/>
                    <a:pt x="24" y="17"/>
                    <a:pt x="24" y="17"/>
                  </a:cubicBezTo>
                  <a:cubicBezTo>
                    <a:pt x="23" y="17"/>
                    <a:pt x="23" y="17"/>
                    <a:pt x="23" y="17"/>
                  </a:cubicBezTo>
                  <a:cubicBezTo>
                    <a:pt x="23" y="17"/>
                    <a:pt x="23" y="17"/>
                    <a:pt x="23" y="17"/>
                  </a:cubicBezTo>
                  <a:cubicBezTo>
                    <a:pt x="22" y="17"/>
                    <a:pt x="22" y="17"/>
                    <a:pt x="22" y="17"/>
                  </a:cubicBezTo>
                  <a:cubicBezTo>
                    <a:pt x="22" y="16"/>
                    <a:pt x="22" y="16"/>
                    <a:pt x="22" y="16"/>
                  </a:cubicBezTo>
                  <a:cubicBezTo>
                    <a:pt x="22" y="16"/>
                    <a:pt x="22" y="16"/>
                    <a:pt x="22" y="16"/>
                  </a:cubicBezTo>
                  <a:cubicBezTo>
                    <a:pt x="21" y="16"/>
                    <a:pt x="21" y="16"/>
                    <a:pt x="21" y="16"/>
                  </a:cubicBezTo>
                  <a:cubicBezTo>
                    <a:pt x="21" y="15"/>
                    <a:pt x="21" y="15"/>
                    <a:pt x="21" y="15"/>
                  </a:cubicBezTo>
                  <a:cubicBezTo>
                    <a:pt x="20" y="14"/>
                    <a:pt x="20" y="14"/>
                    <a:pt x="20" y="14"/>
                  </a:cubicBezTo>
                  <a:cubicBezTo>
                    <a:pt x="19" y="13"/>
                    <a:pt x="19" y="13"/>
                    <a:pt x="19" y="13"/>
                  </a:cubicBezTo>
                  <a:cubicBezTo>
                    <a:pt x="19" y="13"/>
                    <a:pt x="19" y="13"/>
                    <a:pt x="19" y="13"/>
                  </a:cubicBezTo>
                  <a:cubicBezTo>
                    <a:pt x="16" y="11"/>
                    <a:pt x="16" y="11"/>
                    <a:pt x="16" y="11"/>
                  </a:cubicBezTo>
                  <a:cubicBezTo>
                    <a:pt x="15" y="11"/>
                    <a:pt x="15" y="11"/>
                    <a:pt x="15" y="11"/>
                  </a:cubicBezTo>
                  <a:cubicBezTo>
                    <a:pt x="14" y="10"/>
                    <a:pt x="14" y="10"/>
                    <a:pt x="14" y="10"/>
                  </a:cubicBezTo>
                  <a:cubicBezTo>
                    <a:pt x="13" y="10"/>
                    <a:pt x="13" y="10"/>
                    <a:pt x="13" y="10"/>
                  </a:cubicBezTo>
                  <a:cubicBezTo>
                    <a:pt x="13" y="9"/>
                    <a:pt x="13" y="9"/>
                    <a:pt x="13" y="9"/>
                  </a:cubicBezTo>
                  <a:cubicBezTo>
                    <a:pt x="13" y="8"/>
                    <a:pt x="13" y="8"/>
                    <a:pt x="13" y="8"/>
                  </a:cubicBezTo>
                  <a:cubicBezTo>
                    <a:pt x="12" y="8"/>
                    <a:pt x="12" y="8"/>
                    <a:pt x="12" y="8"/>
                  </a:cubicBezTo>
                  <a:cubicBezTo>
                    <a:pt x="11" y="7"/>
                    <a:pt x="11" y="7"/>
                    <a:pt x="11" y="7"/>
                  </a:cubicBezTo>
                  <a:cubicBezTo>
                    <a:pt x="11" y="7"/>
                    <a:pt x="11" y="7"/>
                    <a:pt x="11" y="7"/>
                  </a:cubicBezTo>
                  <a:cubicBezTo>
                    <a:pt x="10" y="6"/>
                    <a:pt x="10" y="6"/>
                    <a:pt x="10" y="6"/>
                  </a:cubicBezTo>
                  <a:cubicBezTo>
                    <a:pt x="9" y="5"/>
                    <a:pt x="9" y="5"/>
                    <a:pt x="9" y="5"/>
                  </a:cubicBezTo>
                  <a:cubicBezTo>
                    <a:pt x="8" y="5"/>
                    <a:pt x="8" y="5"/>
                    <a:pt x="8" y="5"/>
                  </a:cubicBezTo>
                  <a:cubicBezTo>
                    <a:pt x="8" y="5"/>
                    <a:pt x="8" y="5"/>
                    <a:pt x="8" y="5"/>
                  </a:cubicBezTo>
                  <a:cubicBezTo>
                    <a:pt x="7" y="5"/>
                    <a:pt x="7" y="5"/>
                    <a:pt x="7" y="5"/>
                  </a:cubicBezTo>
                  <a:cubicBezTo>
                    <a:pt x="6" y="5"/>
                    <a:pt x="6" y="5"/>
                    <a:pt x="6" y="5"/>
                  </a:cubicBezTo>
                  <a:cubicBezTo>
                    <a:pt x="5" y="5"/>
                    <a:pt x="5" y="5"/>
                    <a:pt x="5" y="5"/>
                  </a:cubicBezTo>
                  <a:cubicBezTo>
                    <a:pt x="4" y="5"/>
                    <a:pt x="4" y="5"/>
                    <a:pt x="4" y="5"/>
                  </a:cubicBezTo>
                  <a:cubicBezTo>
                    <a:pt x="2" y="4"/>
                    <a:pt x="2" y="4"/>
                    <a:pt x="2" y="4"/>
                  </a:cubicBezTo>
                  <a:cubicBezTo>
                    <a:pt x="0" y="4"/>
                    <a:pt x="0" y="4"/>
                    <a:pt x="0" y="4"/>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7" name="Freeform 21">
              <a:extLst>
                <a:ext uri="{FF2B5EF4-FFF2-40B4-BE49-F238E27FC236}">
                  <a16:creationId xmlns:a16="http://schemas.microsoft.com/office/drawing/2014/main" xmlns="" id="{A1CC23E2-3CDE-434F-B801-A2953F95E90A}"/>
                </a:ext>
              </a:extLst>
            </p:cNvPr>
            <p:cNvSpPr>
              <a:spLocks noEditPoints="1"/>
            </p:cNvSpPr>
            <p:nvPr/>
          </p:nvSpPr>
          <p:spPr bwMode="auto">
            <a:xfrm>
              <a:off x="8627846" y="4522793"/>
              <a:ext cx="93152" cy="24440"/>
            </a:xfrm>
            <a:custGeom>
              <a:avLst/>
              <a:gdLst>
                <a:gd name="T0" fmla="*/ 0 w 52"/>
                <a:gd name="T1" fmla="*/ 11 h 14"/>
                <a:gd name="T2" fmla="*/ 4 w 52"/>
                <a:gd name="T3" fmla="*/ 14 h 14"/>
                <a:gd name="T4" fmla="*/ 4 w 52"/>
                <a:gd name="T5" fmla="*/ 11 h 14"/>
                <a:gd name="T6" fmla="*/ 7 w 52"/>
                <a:gd name="T7" fmla="*/ 11 h 14"/>
                <a:gd name="T8" fmla="*/ 7 w 52"/>
                <a:gd name="T9" fmla="*/ 7 h 14"/>
                <a:gd name="T10" fmla="*/ 7 w 52"/>
                <a:gd name="T11" fmla="*/ 7 h 14"/>
                <a:gd name="T12" fmla="*/ 4 w 52"/>
                <a:gd name="T13" fmla="*/ 11 h 14"/>
                <a:gd name="T14" fmla="*/ 0 w 52"/>
                <a:gd name="T15" fmla="*/ 11 h 14"/>
                <a:gd name="T16" fmla="*/ 0 w 52"/>
                <a:gd name="T17" fmla="*/ 11 h 14"/>
                <a:gd name="T18" fmla="*/ 11 w 52"/>
                <a:gd name="T19" fmla="*/ 7 h 14"/>
                <a:gd name="T20" fmla="*/ 15 w 52"/>
                <a:gd name="T21" fmla="*/ 11 h 14"/>
                <a:gd name="T22" fmla="*/ 18 w 52"/>
                <a:gd name="T23" fmla="*/ 14 h 14"/>
                <a:gd name="T24" fmla="*/ 22 w 52"/>
                <a:gd name="T25" fmla="*/ 14 h 14"/>
                <a:gd name="T26" fmla="*/ 22 w 52"/>
                <a:gd name="T27" fmla="*/ 11 h 14"/>
                <a:gd name="T28" fmla="*/ 26 w 52"/>
                <a:gd name="T29" fmla="*/ 11 h 14"/>
                <a:gd name="T30" fmla="*/ 30 w 52"/>
                <a:gd name="T31" fmla="*/ 11 h 14"/>
                <a:gd name="T32" fmla="*/ 37 w 52"/>
                <a:gd name="T33" fmla="*/ 11 h 14"/>
                <a:gd name="T34" fmla="*/ 41 w 52"/>
                <a:gd name="T35" fmla="*/ 7 h 14"/>
                <a:gd name="T36" fmla="*/ 44 w 52"/>
                <a:gd name="T37" fmla="*/ 7 h 14"/>
                <a:gd name="T38" fmla="*/ 48 w 52"/>
                <a:gd name="T39" fmla="*/ 3 h 14"/>
                <a:gd name="T40" fmla="*/ 48 w 52"/>
                <a:gd name="T41" fmla="*/ 3 h 14"/>
                <a:gd name="T42" fmla="*/ 52 w 52"/>
                <a:gd name="T43" fmla="*/ 0 h 14"/>
                <a:gd name="T44" fmla="*/ 52 w 52"/>
                <a:gd name="T45" fmla="*/ 0 h 14"/>
                <a:gd name="T46" fmla="*/ 52 w 52"/>
                <a:gd name="T47" fmla="*/ 0 h 14"/>
                <a:gd name="T48" fmla="*/ 44 w 52"/>
                <a:gd name="T49" fmla="*/ 0 h 14"/>
                <a:gd name="T50" fmla="*/ 41 w 52"/>
                <a:gd name="T51" fmla="*/ 0 h 14"/>
                <a:gd name="T52" fmla="*/ 37 w 52"/>
                <a:gd name="T53" fmla="*/ 0 h 14"/>
                <a:gd name="T54" fmla="*/ 33 w 52"/>
                <a:gd name="T55" fmla="*/ 0 h 14"/>
                <a:gd name="T56" fmla="*/ 30 w 52"/>
                <a:gd name="T57" fmla="*/ 0 h 14"/>
                <a:gd name="T58" fmla="*/ 22 w 52"/>
                <a:gd name="T59" fmla="*/ 0 h 14"/>
                <a:gd name="T60" fmla="*/ 18 w 52"/>
                <a:gd name="T61" fmla="*/ 3 h 14"/>
                <a:gd name="T62" fmla="*/ 11 w 52"/>
                <a:gd name="T63" fmla="*/ 7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52" h="14">
                  <a:moveTo>
                    <a:pt x="0" y="11"/>
                  </a:moveTo>
                  <a:lnTo>
                    <a:pt x="4" y="14"/>
                  </a:lnTo>
                  <a:lnTo>
                    <a:pt x="4" y="11"/>
                  </a:lnTo>
                  <a:lnTo>
                    <a:pt x="7" y="11"/>
                  </a:lnTo>
                  <a:lnTo>
                    <a:pt x="7" y="7"/>
                  </a:lnTo>
                  <a:lnTo>
                    <a:pt x="7" y="7"/>
                  </a:lnTo>
                  <a:lnTo>
                    <a:pt x="4" y="11"/>
                  </a:lnTo>
                  <a:lnTo>
                    <a:pt x="0" y="11"/>
                  </a:lnTo>
                  <a:lnTo>
                    <a:pt x="0" y="11"/>
                  </a:lnTo>
                  <a:close/>
                  <a:moveTo>
                    <a:pt x="11" y="7"/>
                  </a:moveTo>
                  <a:lnTo>
                    <a:pt x="15" y="11"/>
                  </a:lnTo>
                  <a:lnTo>
                    <a:pt x="18" y="14"/>
                  </a:lnTo>
                  <a:lnTo>
                    <a:pt x="22" y="14"/>
                  </a:lnTo>
                  <a:lnTo>
                    <a:pt x="22" y="11"/>
                  </a:lnTo>
                  <a:lnTo>
                    <a:pt x="26" y="11"/>
                  </a:lnTo>
                  <a:lnTo>
                    <a:pt x="30" y="11"/>
                  </a:lnTo>
                  <a:lnTo>
                    <a:pt x="37" y="11"/>
                  </a:lnTo>
                  <a:lnTo>
                    <a:pt x="41" y="7"/>
                  </a:lnTo>
                  <a:lnTo>
                    <a:pt x="44" y="7"/>
                  </a:lnTo>
                  <a:lnTo>
                    <a:pt x="48" y="3"/>
                  </a:lnTo>
                  <a:lnTo>
                    <a:pt x="48" y="3"/>
                  </a:lnTo>
                  <a:lnTo>
                    <a:pt x="52" y="0"/>
                  </a:lnTo>
                  <a:lnTo>
                    <a:pt x="52" y="0"/>
                  </a:lnTo>
                  <a:lnTo>
                    <a:pt x="52" y="0"/>
                  </a:lnTo>
                  <a:lnTo>
                    <a:pt x="44" y="0"/>
                  </a:lnTo>
                  <a:lnTo>
                    <a:pt x="41" y="0"/>
                  </a:lnTo>
                  <a:lnTo>
                    <a:pt x="37" y="0"/>
                  </a:lnTo>
                  <a:lnTo>
                    <a:pt x="33" y="0"/>
                  </a:lnTo>
                  <a:lnTo>
                    <a:pt x="30" y="0"/>
                  </a:lnTo>
                  <a:lnTo>
                    <a:pt x="22" y="0"/>
                  </a:lnTo>
                  <a:lnTo>
                    <a:pt x="18" y="3"/>
                  </a:lnTo>
                  <a:lnTo>
                    <a:pt x="11" y="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8" name="Freeform 22">
              <a:extLst>
                <a:ext uri="{FF2B5EF4-FFF2-40B4-BE49-F238E27FC236}">
                  <a16:creationId xmlns:a16="http://schemas.microsoft.com/office/drawing/2014/main" xmlns="" id="{BB14C52E-EA66-45A2-AC0E-0A3EAD1BF959}"/>
                </a:ext>
              </a:extLst>
            </p:cNvPr>
            <p:cNvSpPr>
              <a:spLocks noEditPoints="1"/>
            </p:cNvSpPr>
            <p:nvPr/>
          </p:nvSpPr>
          <p:spPr bwMode="auto">
            <a:xfrm>
              <a:off x="7923835" y="4088109"/>
              <a:ext cx="564286" cy="181555"/>
            </a:xfrm>
            <a:custGeom>
              <a:avLst/>
              <a:gdLst>
                <a:gd name="T0" fmla="*/ 193 w 315"/>
                <a:gd name="T1" fmla="*/ 74 h 104"/>
                <a:gd name="T2" fmla="*/ 4 w 315"/>
                <a:gd name="T3" fmla="*/ 33 h 104"/>
                <a:gd name="T4" fmla="*/ 0 w 315"/>
                <a:gd name="T5" fmla="*/ 30 h 104"/>
                <a:gd name="T6" fmla="*/ 174 w 315"/>
                <a:gd name="T7" fmla="*/ 100 h 104"/>
                <a:gd name="T8" fmla="*/ 186 w 315"/>
                <a:gd name="T9" fmla="*/ 100 h 104"/>
                <a:gd name="T10" fmla="*/ 219 w 315"/>
                <a:gd name="T11" fmla="*/ 93 h 104"/>
                <a:gd name="T12" fmla="*/ 241 w 315"/>
                <a:gd name="T13" fmla="*/ 93 h 104"/>
                <a:gd name="T14" fmla="*/ 260 w 315"/>
                <a:gd name="T15" fmla="*/ 56 h 104"/>
                <a:gd name="T16" fmla="*/ 267 w 315"/>
                <a:gd name="T17" fmla="*/ 48 h 104"/>
                <a:gd name="T18" fmla="*/ 289 w 315"/>
                <a:gd name="T19" fmla="*/ 48 h 104"/>
                <a:gd name="T20" fmla="*/ 304 w 315"/>
                <a:gd name="T21" fmla="*/ 48 h 104"/>
                <a:gd name="T22" fmla="*/ 308 w 315"/>
                <a:gd name="T23" fmla="*/ 41 h 104"/>
                <a:gd name="T24" fmla="*/ 311 w 315"/>
                <a:gd name="T25" fmla="*/ 33 h 104"/>
                <a:gd name="T26" fmla="*/ 297 w 315"/>
                <a:gd name="T27" fmla="*/ 30 h 104"/>
                <a:gd name="T28" fmla="*/ 293 w 315"/>
                <a:gd name="T29" fmla="*/ 26 h 104"/>
                <a:gd name="T30" fmla="*/ 293 w 315"/>
                <a:gd name="T31" fmla="*/ 19 h 104"/>
                <a:gd name="T32" fmla="*/ 282 w 315"/>
                <a:gd name="T33" fmla="*/ 8 h 104"/>
                <a:gd name="T34" fmla="*/ 274 w 315"/>
                <a:gd name="T35" fmla="*/ 11 h 104"/>
                <a:gd name="T36" fmla="*/ 263 w 315"/>
                <a:gd name="T37" fmla="*/ 22 h 104"/>
                <a:gd name="T38" fmla="*/ 248 w 315"/>
                <a:gd name="T39" fmla="*/ 37 h 104"/>
                <a:gd name="T40" fmla="*/ 252 w 315"/>
                <a:gd name="T41" fmla="*/ 37 h 104"/>
                <a:gd name="T42" fmla="*/ 252 w 315"/>
                <a:gd name="T43" fmla="*/ 48 h 104"/>
                <a:gd name="T44" fmla="*/ 248 w 315"/>
                <a:gd name="T45" fmla="*/ 41 h 104"/>
                <a:gd name="T46" fmla="*/ 241 w 315"/>
                <a:gd name="T47" fmla="*/ 48 h 104"/>
                <a:gd name="T48" fmla="*/ 230 w 315"/>
                <a:gd name="T49" fmla="*/ 48 h 104"/>
                <a:gd name="T50" fmla="*/ 215 w 315"/>
                <a:gd name="T51" fmla="*/ 67 h 104"/>
                <a:gd name="T52" fmla="*/ 200 w 315"/>
                <a:gd name="T53" fmla="*/ 78 h 104"/>
                <a:gd name="T54" fmla="*/ 189 w 315"/>
                <a:gd name="T55" fmla="*/ 85 h 104"/>
                <a:gd name="T56" fmla="*/ 171 w 315"/>
                <a:gd name="T57" fmla="*/ 93 h 104"/>
                <a:gd name="T58" fmla="*/ 160 w 315"/>
                <a:gd name="T59" fmla="*/ 85 h 104"/>
                <a:gd name="T60" fmla="*/ 278 w 315"/>
                <a:gd name="T61" fmla="*/ 0 h 104"/>
                <a:gd name="T62" fmla="*/ 286 w 315"/>
                <a:gd name="T63" fmla="*/ 4 h 104"/>
                <a:gd name="T64" fmla="*/ 189 w 315"/>
                <a:gd name="T65" fmla="*/ 82 h 104"/>
                <a:gd name="T66" fmla="*/ 193 w 315"/>
                <a:gd name="T67" fmla="*/ 78 h 104"/>
                <a:gd name="T68" fmla="*/ 197 w 315"/>
                <a:gd name="T69" fmla="*/ 74 h 104"/>
                <a:gd name="T70" fmla="*/ 193 w 315"/>
                <a:gd name="T71" fmla="*/ 74 h 104"/>
                <a:gd name="T72" fmla="*/ 4 w 315"/>
                <a:gd name="T73" fmla="*/ 11 h 104"/>
                <a:gd name="T74" fmla="*/ 15 w 315"/>
                <a:gd name="T75" fmla="*/ 15 h 104"/>
                <a:gd name="T76" fmla="*/ 23 w 315"/>
                <a:gd name="T77" fmla="*/ 26 h 104"/>
                <a:gd name="T78" fmla="*/ 34 w 315"/>
                <a:gd name="T79" fmla="*/ 22 h 104"/>
                <a:gd name="T80" fmla="*/ 37 w 315"/>
                <a:gd name="T81" fmla="*/ 19 h 104"/>
                <a:gd name="T82" fmla="*/ 56 w 315"/>
                <a:gd name="T83" fmla="*/ 48 h 104"/>
                <a:gd name="T84" fmla="*/ 56 w 315"/>
                <a:gd name="T85" fmla="*/ 67 h 104"/>
                <a:gd name="T86" fmla="*/ 67 w 315"/>
                <a:gd name="T87" fmla="*/ 78 h 104"/>
                <a:gd name="T88" fmla="*/ 71 w 315"/>
                <a:gd name="T89" fmla="*/ 85 h 104"/>
                <a:gd name="T90" fmla="*/ 71 w 315"/>
                <a:gd name="T91" fmla="*/ 93 h 104"/>
                <a:gd name="T92" fmla="*/ 71 w 315"/>
                <a:gd name="T93" fmla="*/ 93 h 104"/>
                <a:gd name="T94" fmla="*/ 60 w 315"/>
                <a:gd name="T95" fmla="*/ 93 h 104"/>
                <a:gd name="T96" fmla="*/ 45 w 315"/>
                <a:gd name="T97" fmla="*/ 85 h 104"/>
                <a:gd name="T98" fmla="*/ 30 w 315"/>
                <a:gd name="T99" fmla="*/ 74 h 104"/>
                <a:gd name="T100" fmla="*/ 23 w 315"/>
                <a:gd name="T101" fmla="*/ 63 h 104"/>
                <a:gd name="T102" fmla="*/ 12 w 315"/>
                <a:gd name="T103" fmla="*/ 52 h 104"/>
                <a:gd name="T104" fmla="*/ 8 w 315"/>
                <a:gd name="T105" fmla="*/ 37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15" h="104">
                  <a:moveTo>
                    <a:pt x="193" y="74"/>
                  </a:moveTo>
                  <a:lnTo>
                    <a:pt x="193" y="78"/>
                  </a:lnTo>
                  <a:lnTo>
                    <a:pt x="189" y="78"/>
                  </a:lnTo>
                  <a:lnTo>
                    <a:pt x="189" y="78"/>
                  </a:lnTo>
                  <a:lnTo>
                    <a:pt x="193" y="74"/>
                  </a:lnTo>
                  <a:lnTo>
                    <a:pt x="193" y="74"/>
                  </a:lnTo>
                  <a:lnTo>
                    <a:pt x="193" y="74"/>
                  </a:lnTo>
                  <a:close/>
                  <a:moveTo>
                    <a:pt x="0" y="30"/>
                  </a:moveTo>
                  <a:lnTo>
                    <a:pt x="0" y="33"/>
                  </a:lnTo>
                  <a:lnTo>
                    <a:pt x="4" y="33"/>
                  </a:lnTo>
                  <a:lnTo>
                    <a:pt x="4" y="33"/>
                  </a:lnTo>
                  <a:lnTo>
                    <a:pt x="4" y="30"/>
                  </a:lnTo>
                  <a:lnTo>
                    <a:pt x="4" y="30"/>
                  </a:lnTo>
                  <a:lnTo>
                    <a:pt x="0" y="30"/>
                  </a:lnTo>
                  <a:lnTo>
                    <a:pt x="0" y="30"/>
                  </a:lnTo>
                  <a:close/>
                  <a:moveTo>
                    <a:pt x="160" y="85"/>
                  </a:moveTo>
                  <a:lnTo>
                    <a:pt x="163" y="93"/>
                  </a:lnTo>
                  <a:lnTo>
                    <a:pt x="171" y="97"/>
                  </a:lnTo>
                  <a:lnTo>
                    <a:pt x="171" y="97"/>
                  </a:lnTo>
                  <a:lnTo>
                    <a:pt x="174" y="100"/>
                  </a:lnTo>
                  <a:lnTo>
                    <a:pt x="174" y="104"/>
                  </a:lnTo>
                  <a:lnTo>
                    <a:pt x="178" y="104"/>
                  </a:lnTo>
                  <a:lnTo>
                    <a:pt x="182" y="100"/>
                  </a:lnTo>
                  <a:lnTo>
                    <a:pt x="182" y="100"/>
                  </a:lnTo>
                  <a:lnTo>
                    <a:pt x="186" y="100"/>
                  </a:lnTo>
                  <a:lnTo>
                    <a:pt x="189" y="100"/>
                  </a:lnTo>
                  <a:lnTo>
                    <a:pt x="200" y="100"/>
                  </a:lnTo>
                  <a:lnTo>
                    <a:pt x="208" y="97"/>
                  </a:lnTo>
                  <a:lnTo>
                    <a:pt x="211" y="93"/>
                  </a:lnTo>
                  <a:lnTo>
                    <a:pt x="219" y="93"/>
                  </a:lnTo>
                  <a:lnTo>
                    <a:pt x="223" y="97"/>
                  </a:lnTo>
                  <a:lnTo>
                    <a:pt x="223" y="97"/>
                  </a:lnTo>
                  <a:lnTo>
                    <a:pt x="226" y="97"/>
                  </a:lnTo>
                  <a:lnTo>
                    <a:pt x="234" y="93"/>
                  </a:lnTo>
                  <a:lnTo>
                    <a:pt x="241" y="93"/>
                  </a:lnTo>
                  <a:lnTo>
                    <a:pt x="241" y="89"/>
                  </a:lnTo>
                  <a:lnTo>
                    <a:pt x="248" y="82"/>
                  </a:lnTo>
                  <a:lnTo>
                    <a:pt x="252" y="74"/>
                  </a:lnTo>
                  <a:lnTo>
                    <a:pt x="256" y="71"/>
                  </a:lnTo>
                  <a:lnTo>
                    <a:pt x="260" y="56"/>
                  </a:lnTo>
                  <a:lnTo>
                    <a:pt x="260" y="56"/>
                  </a:lnTo>
                  <a:lnTo>
                    <a:pt x="260" y="52"/>
                  </a:lnTo>
                  <a:lnTo>
                    <a:pt x="260" y="52"/>
                  </a:lnTo>
                  <a:lnTo>
                    <a:pt x="263" y="48"/>
                  </a:lnTo>
                  <a:lnTo>
                    <a:pt x="267" y="48"/>
                  </a:lnTo>
                  <a:lnTo>
                    <a:pt x="271" y="48"/>
                  </a:lnTo>
                  <a:lnTo>
                    <a:pt x="278" y="48"/>
                  </a:lnTo>
                  <a:lnTo>
                    <a:pt x="282" y="48"/>
                  </a:lnTo>
                  <a:lnTo>
                    <a:pt x="286" y="48"/>
                  </a:lnTo>
                  <a:lnTo>
                    <a:pt x="289" y="48"/>
                  </a:lnTo>
                  <a:lnTo>
                    <a:pt x="289" y="48"/>
                  </a:lnTo>
                  <a:lnTo>
                    <a:pt x="293" y="52"/>
                  </a:lnTo>
                  <a:lnTo>
                    <a:pt x="297" y="52"/>
                  </a:lnTo>
                  <a:lnTo>
                    <a:pt x="300" y="48"/>
                  </a:lnTo>
                  <a:lnTo>
                    <a:pt x="304" y="48"/>
                  </a:lnTo>
                  <a:lnTo>
                    <a:pt x="304" y="48"/>
                  </a:lnTo>
                  <a:lnTo>
                    <a:pt x="300" y="45"/>
                  </a:lnTo>
                  <a:lnTo>
                    <a:pt x="300" y="41"/>
                  </a:lnTo>
                  <a:lnTo>
                    <a:pt x="300" y="37"/>
                  </a:lnTo>
                  <a:lnTo>
                    <a:pt x="308" y="41"/>
                  </a:lnTo>
                  <a:lnTo>
                    <a:pt x="315" y="37"/>
                  </a:lnTo>
                  <a:lnTo>
                    <a:pt x="315" y="37"/>
                  </a:lnTo>
                  <a:lnTo>
                    <a:pt x="315" y="33"/>
                  </a:lnTo>
                  <a:lnTo>
                    <a:pt x="315" y="33"/>
                  </a:lnTo>
                  <a:lnTo>
                    <a:pt x="311" y="33"/>
                  </a:lnTo>
                  <a:lnTo>
                    <a:pt x="308" y="30"/>
                  </a:lnTo>
                  <a:lnTo>
                    <a:pt x="304" y="30"/>
                  </a:lnTo>
                  <a:lnTo>
                    <a:pt x="300" y="26"/>
                  </a:lnTo>
                  <a:lnTo>
                    <a:pt x="297" y="26"/>
                  </a:lnTo>
                  <a:lnTo>
                    <a:pt x="297" y="30"/>
                  </a:lnTo>
                  <a:lnTo>
                    <a:pt x="293" y="30"/>
                  </a:lnTo>
                  <a:lnTo>
                    <a:pt x="297" y="26"/>
                  </a:lnTo>
                  <a:lnTo>
                    <a:pt x="297" y="22"/>
                  </a:lnTo>
                  <a:lnTo>
                    <a:pt x="293" y="22"/>
                  </a:lnTo>
                  <a:lnTo>
                    <a:pt x="293" y="26"/>
                  </a:lnTo>
                  <a:lnTo>
                    <a:pt x="289" y="26"/>
                  </a:lnTo>
                  <a:lnTo>
                    <a:pt x="289" y="26"/>
                  </a:lnTo>
                  <a:lnTo>
                    <a:pt x="289" y="19"/>
                  </a:lnTo>
                  <a:lnTo>
                    <a:pt x="293" y="19"/>
                  </a:lnTo>
                  <a:lnTo>
                    <a:pt x="293" y="19"/>
                  </a:lnTo>
                  <a:lnTo>
                    <a:pt x="289" y="15"/>
                  </a:lnTo>
                  <a:lnTo>
                    <a:pt x="286" y="15"/>
                  </a:lnTo>
                  <a:lnTo>
                    <a:pt x="282" y="15"/>
                  </a:lnTo>
                  <a:lnTo>
                    <a:pt x="282" y="8"/>
                  </a:lnTo>
                  <a:lnTo>
                    <a:pt x="282" y="8"/>
                  </a:lnTo>
                  <a:lnTo>
                    <a:pt x="278" y="8"/>
                  </a:lnTo>
                  <a:lnTo>
                    <a:pt x="278" y="11"/>
                  </a:lnTo>
                  <a:lnTo>
                    <a:pt x="274" y="15"/>
                  </a:lnTo>
                  <a:lnTo>
                    <a:pt x="274" y="15"/>
                  </a:lnTo>
                  <a:lnTo>
                    <a:pt x="274" y="11"/>
                  </a:lnTo>
                  <a:lnTo>
                    <a:pt x="274" y="8"/>
                  </a:lnTo>
                  <a:lnTo>
                    <a:pt x="274" y="8"/>
                  </a:lnTo>
                  <a:lnTo>
                    <a:pt x="271" y="15"/>
                  </a:lnTo>
                  <a:lnTo>
                    <a:pt x="267" y="15"/>
                  </a:lnTo>
                  <a:lnTo>
                    <a:pt x="263" y="22"/>
                  </a:lnTo>
                  <a:lnTo>
                    <a:pt x="263" y="26"/>
                  </a:lnTo>
                  <a:lnTo>
                    <a:pt x="260" y="33"/>
                  </a:lnTo>
                  <a:lnTo>
                    <a:pt x="256" y="33"/>
                  </a:lnTo>
                  <a:lnTo>
                    <a:pt x="252" y="33"/>
                  </a:lnTo>
                  <a:lnTo>
                    <a:pt x="248" y="37"/>
                  </a:lnTo>
                  <a:lnTo>
                    <a:pt x="252" y="37"/>
                  </a:lnTo>
                  <a:lnTo>
                    <a:pt x="248" y="37"/>
                  </a:lnTo>
                  <a:lnTo>
                    <a:pt x="252" y="37"/>
                  </a:lnTo>
                  <a:lnTo>
                    <a:pt x="256" y="37"/>
                  </a:lnTo>
                  <a:lnTo>
                    <a:pt x="252" y="37"/>
                  </a:lnTo>
                  <a:lnTo>
                    <a:pt x="252" y="41"/>
                  </a:lnTo>
                  <a:lnTo>
                    <a:pt x="248" y="41"/>
                  </a:lnTo>
                  <a:lnTo>
                    <a:pt x="252" y="41"/>
                  </a:lnTo>
                  <a:lnTo>
                    <a:pt x="252" y="48"/>
                  </a:lnTo>
                  <a:lnTo>
                    <a:pt x="252" y="48"/>
                  </a:lnTo>
                  <a:lnTo>
                    <a:pt x="248" y="48"/>
                  </a:lnTo>
                  <a:lnTo>
                    <a:pt x="248" y="45"/>
                  </a:lnTo>
                  <a:lnTo>
                    <a:pt x="248" y="41"/>
                  </a:lnTo>
                  <a:lnTo>
                    <a:pt x="248" y="41"/>
                  </a:lnTo>
                  <a:lnTo>
                    <a:pt x="248" y="41"/>
                  </a:lnTo>
                  <a:lnTo>
                    <a:pt x="245" y="41"/>
                  </a:lnTo>
                  <a:lnTo>
                    <a:pt x="245" y="45"/>
                  </a:lnTo>
                  <a:lnTo>
                    <a:pt x="245" y="52"/>
                  </a:lnTo>
                  <a:lnTo>
                    <a:pt x="245" y="52"/>
                  </a:lnTo>
                  <a:lnTo>
                    <a:pt x="241" y="48"/>
                  </a:lnTo>
                  <a:lnTo>
                    <a:pt x="237" y="45"/>
                  </a:lnTo>
                  <a:lnTo>
                    <a:pt x="237" y="45"/>
                  </a:lnTo>
                  <a:lnTo>
                    <a:pt x="234" y="45"/>
                  </a:lnTo>
                  <a:lnTo>
                    <a:pt x="230" y="45"/>
                  </a:lnTo>
                  <a:lnTo>
                    <a:pt x="230" y="48"/>
                  </a:lnTo>
                  <a:lnTo>
                    <a:pt x="226" y="52"/>
                  </a:lnTo>
                  <a:lnTo>
                    <a:pt x="226" y="56"/>
                  </a:lnTo>
                  <a:lnTo>
                    <a:pt x="219" y="59"/>
                  </a:lnTo>
                  <a:lnTo>
                    <a:pt x="219" y="63"/>
                  </a:lnTo>
                  <a:lnTo>
                    <a:pt x="215" y="67"/>
                  </a:lnTo>
                  <a:lnTo>
                    <a:pt x="211" y="71"/>
                  </a:lnTo>
                  <a:lnTo>
                    <a:pt x="197" y="74"/>
                  </a:lnTo>
                  <a:lnTo>
                    <a:pt x="197" y="74"/>
                  </a:lnTo>
                  <a:lnTo>
                    <a:pt x="197" y="78"/>
                  </a:lnTo>
                  <a:lnTo>
                    <a:pt x="200" y="78"/>
                  </a:lnTo>
                  <a:lnTo>
                    <a:pt x="197" y="78"/>
                  </a:lnTo>
                  <a:lnTo>
                    <a:pt x="193" y="82"/>
                  </a:lnTo>
                  <a:lnTo>
                    <a:pt x="189" y="82"/>
                  </a:lnTo>
                  <a:lnTo>
                    <a:pt x="189" y="82"/>
                  </a:lnTo>
                  <a:lnTo>
                    <a:pt x="189" y="85"/>
                  </a:lnTo>
                  <a:lnTo>
                    <a:pt x="189" y="89"/>
                  </a:lnTo>
                  <a:lnTo>
                    <a:pt x="186" y="93"/>
                  </a:lnTo>
                  <a:lnTo>
                    <a:pt x="186" y="93"/>
                  </a:lnTo>
                  <a:lnTo>
                    <a:pt x="178" y="93"/>
                  </a:lnTo>
                  <a:lnTo>
                    <a:pt x="171" y="93"/>
                  </a:lnTo>
                  <a:lnTo>
                    <a:pt x="167" y="93"/>
                  </a:lnTo>
                  <a:lnTo>
                    <a:pt x="167" y="89"/>
                  </a:lnTo>
                  <a:lnTo>
                    <a:pt x="163" y="85"/>
                  </a:lnTo>
                  <a:lnTo>
                    <a:pt x="160" y="85"/>
                  </a:lnTo>
                  <a:lnTo>
                    <a:pt x="160" y="85"/>
                  </a:lnTo>
                  <a:close/>
                  <a:moveTo>
                    <a:pt x="278" y="0"/>
                  </a:moveTo>
                  <a:lnTo>
                    <a:pt x="274" y="4"/>
                  </a:lnTo>
                  <a:lnTo>
                    <a:pt x="274" y="4"/>
                  </a:lnTo>
                  <a:lnTo>
                    <a:pt x="278" y="4"/>
                  </a:lnTo>
                  <a:lnTo>
                    <a:pt x="278" y="0"/>
                  </a:lnTo>
                  <a:lnTo>
                    <a:pt x="278" y="0"/>
                  </a:lnTo>
                  <a:close/>
                  <a:moveTo>
                    <a:pt x="282" y="0"/>
                  </a:moveTo>
                  <a:lnTo>
                    <a:pt x="278" y="4"/>
                  </a:lnTo>
                  <a:lnTo>
                    <a:pt x="282" y="4"/>
                  </a:lnTo>
                  <a:lnTo>
                    <a:pt x="286" y="4"/>
                  </a:lnTo>
                  <a:lnTo>
                    <a:pt x="286" y="4"/>
                  </a:lnTo>
                  <a:lnTo>
                    <a:pt x="282" y="0"/>
                  </a:lnTo>
                  <a:lnTo>
                    <a:pt x="282" y="0"/>
                  </a:lnTo>
                  <a:close/>
                  <a:moveTo>
                    <a:pt x="193" y="82"/>
                  </a:moveTo>
                  <a:lnTo>
                    <a:pt x="189" y="82"/>
                  </a:lnTo>
                  <a:lnTo>
                    <a:pt x="189" y="78"/>
                  </a:lnTo>
                  <a:lnTo>
                    <a:pt x="193" y="82"/>
                  </a:lnTo>
                  <a:lnTo>
                    <a:pt x="193" y="82"/>
                  </a:lnTo>
                  <a:close/>
                  <a:moveTo>
                    <a:pt x="193" y="78"/>
                  </a:moveTo>
                  <a:lnTo>
                    <a:pt x="193" y="78"/>
                  </a:lnTo>
                  <a:lnTo>
                    <a:pt x="193" y="78"/>
                  </a:lnTo>
                  <a:lnTo>
                    <a:pt x="193" y="78"/>
                  </a:lnTo>
                  <a:lnTo>
                    <a:pt x="193" y="78"/>
                  </a:lnTo>
                  <a:lnTo>
                    <a:pt x="193" y="78"/>
                  </a:lnTo>
                  <a:close/>
                  <a:moveTo>
                    <a:pt x="197" y="74"/>
                  </a:moveTo>
                  <a:lnTo>
                    <a:pt x="197" y="78"/>
                  </a:lnTo>
                  <a:lnTo>
                    <a:pt x="193" y="78"/>
                  </a:lnTo>
                  <a:lnTo>
                    <a:pt x="193" y="78"/>
                  </a:lnTo>
                  <a:lnTo>
                    <a:pt x="193" y="74"/>
                  </a:lnTo>
                  <a:lnTo>
                    <a:pt x="193" y="74"/>
                  </a:lnTo>
                  <a:lnTo>
                    <a:pt x="193" y="74"/>
                  </a:lnTo>
                  <a:lnTo>
                    <a:pt x="197" y="74"/>
                  </a:lnTo>
                  <a:lnTo>
                    <a:pt x="197" y="74"/>
                  </a:lnTo>
                  <a:close/>
                  <a:moveTo>
                    <a:pt x="0" y="15"/>
                  </a:moveTo>
                  <a:lnTo>
                    <a:pt x="4" y="11"/>
                  </a:lnTo>
                  <a:lnTo>
                    <a:pt x="4" y="11"/>
                  </a:lnTo>
                  <a:lnTo>
                    <a:pt x="8" y="11"/>
                  </a:lnTo>
                  <a:lnTo>
                    <a:pt x="12" y="15"/>
                  </a:lnTo>
                  <a:lnTo>
                    <a:pt x="15" y="15"/>
                  </a:lnTo>
                  <a:lnTo>
                    <a:pt x="15" y="15"/>
                  </a:lnTo>
                  <a:lnTo>
                    <a:pt x="19" y="19"/>
                  </a:lnTo>
                  <a:lnTo>
                    <a:pt x="19" y="22"/>
                  </a:lnTo>
                  <a:lnTo>
                    <a:pt x="15" y="22"/>
                  </a:lnTo>
                  <a:lnTo>
                    <a:pt x="15" y="26"/>
                  </a:lnTo>
                  <a:lnTo>
                    <a:pt x="23" y="26"/>
                  </a:lnTo>
                  <a:lnTo>
                    <a:pt x="26" y="26"/>
                  </a:lnTo>
                  <a:lnTo>
                    <a:pt x="26" y="22"/>
                  </a:lnTo>
                  <a:lnTo>
                    <a:pt x="30" y="26"/>
                  </a:lnTo>
                  <a:lnTo>
                    <a:pt x="34" y="22"/>
                  </a:lnTo>
                  <a:lnTo>
                    <a:pt x="34" y="22"/>
                  </a:lnTo>
                  <a:lnTo>
                    <a:pt x="34" y="22"/>
                  </a:lnTo>
                  <a:lnTo>
                    <a:pt x="34" y="22"/>
                  </a:lnTo>
                  <a:lnTo>
                    <a:pt x="34" y="22"/>
                  </a:lnTo>
                  <a:lnTo>
                    <a:pt x="37" y="19"/>
                  </a:lnTo>
                  <a:lnTo>
                    <a:pt x="37" y="19"/>
                  </a:lnTo>
                  <a:lnTo>
                    <a:pt x="41" y="22"/>
                  </a:lnTo>
                  <a:lnTo>
                    <a:pt x="52" y="33"/>
                  </a:lnTo>
                  <a:lnTo>
                    <a:pt x="56" y="41"/>
                  </a:lnTo>
                  <a:lnTo>
                    <a:pt x="56" y="45"/>
                  </a:lnTo>
                  <a:lnTo>
                    <a:pt x="56" y="48"/>
                  </a:lnTo>
                  <a:lnTo>
                    <a:pt x="56" y="56"/>
                  </a:lnTo>
                  <a:lnTo>
                    <a:pt x="56" y="56"/>
                  </a:lnTo>
                  <a:lnTo>
                    <a:pt x="56" y="59"/>
                  </a:lnTo>
                  <a:lnTo>
                    <a:pt x="56" y="59"/>
                  </a:lnTo>
                  <a:lnTo>
                    <a:pt x="56" y="67"/>
                  </a:lnTo>
                  <a:lnTo>
                    <a:pt x="60" y="71"/>
                  </a:lnTo>
                  <a:lnTo>
                    <a:pt x="63" y="74"/>
                  </a:lnTo>
                  <a:lnTo>
                    <a:pt x="67" y="74"/>
                  </a:lnTo>
                  <a:lnTo>
                    <a:pt x="67" y="74"/>
                  </a:lnTo>
                  <a:lnTo>
                    <a:pt x="67" y="78"/>
                  </a:lnTo>
                  <a:lnTo>
                    <a:pt x="67" y="82"/>
                  </a:lnTo>
                  <a:lnTo>
                    <a:pt x="67" y="82"/>
                  </a:lnTo>
                  <a:lnTo>
                    <a:pt x="67" y="82"/>
                  </a:lnTo>
                  <a:lnTo>
                    <a:pt x="67" y="85"/>
                  </a:lnTo>
                  <a:lnTo>
                    <a:pt x="71" y="85"/>
                  </a:lnTo>
                  <a:lnTo>
                    <a:pt x="74" y="89"/>
                  </a:lnTo>
                  <a:lnTo>
                    <a:pt x="74" y="93"/>
                  </a:lnTo>
                  <a:lnTo>
                    <a:pt x="71" y="93"/>
                  </a:lnTo>
                  <a:lnTo>
                    <a:pt x="71" y="93"/>
                  </a:lnTo>
                  <a:lnTo>
                    <a:pt x="71" y="93"/>
                  </a:lnTo>
                  <a:lnTo>
                    <a:pt x="67" y="89"/>
                  </a:lnTo>
                  <a:lnTo>
                    <a:pt x="71" y="93"/>
                  </a:lnTo>
                  <a:lnTo>
                    <a:pt x="67" y="93"/>
                  </a:lnTo>
                  <a:lnTo>
                    <a:pt x="67" y="93"/>
                  </a:lnTo>
                  <a:lnTo>
                    <a:pt x="71" y="93"/>
                  </a:lnTo>
                  <a:lnTo>
                    <a:pt x="71" y="93"/>
                  </a:lnTo>
                  <a:lnTo>
                    <a:pt x="67" y="97"/>
                  </a:lnTo>
                  <a:lnTo>
                    <a:pt x="63" y="93"/>
                  </a:lnTo>
                  <a:lnTo>
                    <a:pt x="63" y="97"/>
                  </a:lnTo>
                  <a:lnTo>
                    <a:pt x="60" y="93"/>
                  </a:lnTo>
                  <a:lnTo>
                    <a:pt x="60" y="93"/>
                  </a:lnTo>
                  <a:lnTo>
                    <a:pt x="52" y="89"/>
                  </a:lnTo>
                  <a:lnTo>
                    <a:pt x="49" y="89"/>
                  </a:lnTo>
                  <a:lnTo>
                    <a:pt x="45" y="85"/>
                  </a:lnTo>
                  <a:lnTo>
                    <a:pt x="45" y="85"/>
                  </a:lnTo>
                  <a:lnTo>
                    <a:pt x="41" y="85"/>
                  </a:lnTo>
                  <a:lnTo>
                    <a:pt x="37" y="85"/>
                  </a:lnTo>
                  <a:lnTo>
                    <a:pt x="34" y="82"/>
                  </a:lnTo>
                  <a:lnTo>
                    <a:pt x="34" y="78"/>
                  </a:lnTo>
                  <a:lnTo>
                    <a:pt x="30" y="74"/>
                  </a:lnTo>
                  <a:lnTo>
                    <a:pt x="26" y="74"/>
                  </a:lnTo>
                  <a:lnTo>
                    <a:pt x="23" y="71"/>
                  </a:lnTo>
                  <a:lnTo>
                    <a:pt x="23" y="71"/>
                  </a:lnTo>
                  <a:lnTo>
                    <a:pt x="26" y="67"/>
                  </a:lnTo>
                  <a:lnTo>
                    <a:pt x="23" y="63"/>
                  </a:lnTo>
                  <a:lnTo>
                    <a:pt x="19" y="63"/>
                  </a:lnTo>
                  <a:lnTo>
                    <a:pt x="19" y="59"/>
                  </a:lnTo>
                  <a:lnTo>
                    <a:pt x="12" y="56"/>
                  </a:lnTo>
                  <a:lnTo>
                    <a:pt x="12" y="52"/>
                  </a:lnTo>
                  <a:lnTo>
                    <a:pt x="12" y="52"/>
                  </a:lnTo>
                  <a:lnTo>
                    <a:pt x="8" y="48"/>
                  </a:lnTo>
                  <a:lnTo>
                    <a:pt x="8" y="48"/>
                  </a:lnTo>
                  <a:lnTo>
                    <a:pt x="12" y="45"/>
                  </a:lnTo>
                  <a:lnTo>
                    <a:pt x="12" y="41"/>
                  </a:lnTo>
                  <a:lnTo>
                    <a:pt x="8" y="37"/>
                  </a:lnTo>
                  <a:lnTo>
                    <a:pt x="8" y="33"/>
                  </a:lnTo>
                  <a:lnTo>
                    <a:pt x="4" y="22"/>
                  </a:lnTo>
                  <a:lnTo>
                    <a:pt x="0" y="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9" name="Freeform 23">
              <a:extLst>
                <a:ext uri="{FF2B5EF4-FFF2-40B4-BE49-F238E27FC236}">
                  <a16:creationId xmlns:a16="http://schemas.microsoft.com/office/drawing/2014/main" xmlns="" id="{E545A40A-3EFE-4B41-BB17-DD407B46E5EF}"/>
                </a:ext>
              </a:extLst>
            </p:cNvPr>
            <p:cNvSpPr>
              <a:spLocks noEditPoints="1"/>
            </p:cNvSpPr>
            <p:nvPr/>
          </p:nvSpPr>
          <p:spPr bwMode="auto">
            <a:xfrm>
              <a:off x="8343018" y="4152701"/>
              <a:ext cx="32244" cy="26187"/>
            </a:xfrm>
            <a:custGeom>
              <a:avLst/>
              <a:gdLst>
                <a:gd name="T0" fmla="*/ 0 w 18"/>
                <a:gd name="T1" fmla="*/ 8 h 15"/>
                <a:gd name="T2" fmla="*/ 3 w 18"/>
                <a:gd name="T3" fmla="*/ 8 h 15"/>
                <a:gd name="T4" fmla="*/ 3 w 18"/>
                <a:gd name="T5" fmla="*/ 8 h 15"/>
                <a:gd name="T6" fmla="*/ 7 w 18"/>
                <a:gd name="T7" fmla="*/ 11 h 15"/>
                <a:gd name="T8" fmla="*/ 11 w 18"/>
                <a:gd name="T9" fmla="*/ 15 h 15"/>
                <a:gd name="T10" fmla="*/ 11 w 18"/>
                <a:gd name="T11" fmla="*/ 15 h 15"/>
                <a:gd name="T12" fmla="*/ 11 w 18"/>
                <a:gd name="T13" fmla="*/ 8 h 15"/>
                <a:gd name="T14" fmla="*/ 11 w 18"/>
                <a:gd name="T15" fmla="*/ 4 h 15"/>
                <a:gd name="T16" fmla="*/ 14 w 18"/>
                <a:gd name="T17" fmla="*/ 4 h 15"/>
                <a:gd name="T18" fmla="*/ 14 w 18"/>
                <a:gd name="T19" fmla="*/ 4 h 15"/>
                <a:gd name="T20" fmla="*/ 14 w 18"/>
                <a:gd name="T21" fmla="*/ 0 h 15"/>
                <a:gd name="T22" fmla="*/ 11 w 18"/>
                <a:gd name="T23" fmla="*/ 0 h 15"/>
                <a:gd name="T24" fmla="*/ 7 w 18"/>
                <a:gd name="T25" fmla="*/ 4 h 15"/>
                <a:gd name="T26" fmla="*/ 0 w 18"/>
                <a:gd name="T27" fmla="*/ 8 h 15"/>
                <a:gd name="T28" fmla="*/ 0 w 18"/>
                <a:gd name="T29" fmla="*/ 8 h 15"/>
                <a:gd name="T30" fmla="*/ 0 w 18"/>
                <a:gd name="T31" fmla="*/ 8 h 15"/>
                <a:gd name="T32" fmla="*/ 14 w 18"/>
                <a:gd name="T33" fmla="*/ 4 h 15"/>
                <a:gd name="T34" fmla="*/ 14 w 18"/>
                <a:gd name="T35" fmla="*/ 8 h 15"/>
                <a:gd name="T36" fmla="*/ 14 w 18"/>
                <a:gd name="T37" fmla="*/ 11 h 15"/>
                <a:gd name="T38" fmla="*/ 18 w 18"/>
                <a:gd name="T39" fmla="*/ 11 h 15"/>
                <a:gd name="T40" fmla="*/ 18 w 18"/>
                <a:gd name="T41" fmla="*/ 11 h 15"/>
                <a:gd name="T42" fmla="*/ 18 w 18"/>
                <a:gd name="T43" fmla="*/ 4 h 15"/>
                <a:gd name="T44" fmla="*/ 14 w 18"/>
                <a:gd name="T45" fmla="*/ 4 h 15"/>
                <a:gd name="T46" fmla="*/ 14 w 18"/>
                <a:gd name="T47" fmla="*/ 4 h 15"/>
                <a:gd name="T48" fmla="*/ 14 w 18"/>
                <a:gd name="T49" fmla="*/ 4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8" h="15">
                  <a:moveTo>
                    <a:pt x="0" y="8"/>
                  </a:moveTo>
                  <a:lnTo>
                    <a:pt x="3" y="8"/>
                  </a:lnTo>
                  <a:lnTo>
                    <a:pt x="3" y="8"/>
                  </a:lnTo>
                  <a:lnTo>
                    <a:pt x="7" y="11"/>
                  </a:lnTo>
                  <a:lnTo>
                    <a:pt x="11" y="15"/>
                  </a:lnTo>
                  <a:lnTo>
                    <a:pt x="11" y="15"/>
                  </a:lnTo>
                  <a:lnTo>
                    <a:pt x="11" y="8"/>
                  </a:lnTo>
                  <a:lnTo>
                    <a:pt x="11" y="4"/>
                  </a:lnTo>
                  <a:lnTo>
                    <a:pt x="14" y="4"/>
                  </a:lnTo>
                  <a:lnTo>
                    <a:pt x="14" y="4"/>
                  </a:lnTo>
                  <a:lnTo>
                    <a:pt x="14" y="0"/>
                  </a:lnTo>
                  <a:lnTo>
                    <a:pt x="11" y="0"/>
                  </a:lnTo>
                  <a:lnTo>
                    <a:pt x="7" y="4"/>
                  </a:lnTo>
                  <a:lnTo>
                    <a:pt x="0" y="8"/>
                  </a:lnTo>
                  <a:lnTo>
                    <a:pt x="0" y="8"/>
                  </a:lnTo>
                  <a:lnTo>
                    <a:pt x="0" y="8"/>
                  </a:lnTo>
                  <a:close/>
                  <a:moveTo>
                    <a:pt x="14" y="4"/>
                  </a:moveTo>
                  <a:lnTo>
                    <a:pt x="14" y="8"/>
                  </a:lnTo>
                  <a:lnTo>
                    <a:pt x="14" y="11"/>
                  </a:lnTo>
                  <a:lnTo>
                    <a:pt x="18" y="11"/>
                  </a:lnTo>
                  <a:lnTo>
                    <a:pt x="18" y="11"/>
                  </a:lnTo>
                  <a:lnTo>
                    <a:pt x="18" y="4"/>
                  </a:lnTo>
                  <a:lnTo>
                    <a:pt x="14" y="4"/>
                  </a:lnTo>
                  <a:lnTo>
                    <a:pt x="14" y="4"/>
                  </a:lnTo>
                  <a:lnTo>
                    <a:pt x="14"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0" name="Freeform 24">
              <a:extLst>
                <a:ext uri="{FF2B5EF4-FFF2-40B4-BE49-F238E27FC236}">
                  <a16:creationId xmlns:a16="http://schemas.microsoft.com/office/drawing/2014/main" xmlns="" id="{216F39D9-0621-49C4-8FA8-27AC550DF164}"/>
                </a:ext>
              </a:extLst>
            </p:cNvPr>
            <p:cNvSpPr>
              <a:spLocks noEditPoints="1"/>
            </p:cNvSpPr>
            <p:nvPr/>
          </p:nvSpPr>
          <p:spPr bwMode="auto">
            <a:xfrm>
              <a:off x="7950704" y="3641204"/>
              <a:ext cx="245420" cy="415481"/>
            </a:xfrm>
            <a:custGeom>
              <a:avLst/>
              <a:gdLst>
                <a:gd name="T0" fmla="*/ 4 w 137"/>
                <a:gd name="T1" fmla="*/ 11 h 238"/>
                <a:gd name="T2" fmla="*/ 15 w 137"/>
                <a:gd name="T3" fmla="*/ 15 h 238"/>
                <a:gd name="T4" fmla="*/ 22 w 137"/>
                <a:gd name="T5" fmla="*/ 11 h 238"/>
                <a:gd name="T6" fmla="*/ 37 w 137"/>
                <a:gd name="T7" fmla="*/ 11 h 238"/>
                <a:gd name="T8" fmla="*/ 52 w 137"/>
                <a:gd name="T9" fmla="*/ 0 h 238"/>
                <a:gd name="T10" fmla="*/ 67 w 137"/>
                <a:gd name="T11" fmla="*/ 8 h 238"/>
                <a:gd name="T12" fmla="*/ 74 w 137"/>
                <a:gd name="T13" fmla="*/ 11 h 238"/>
                <a:gd name="T14" fmla="*/ 82 w 137"/>
                <a:gd name="T15" fmla="*/ 26 h 238"/>
                <a:gd name="T16" fmla="*/ 96 w 137"/>
                <a:gd name="T17" fmla="*/ 26 h 238"/>
                <a:gd name="T18" fmla="*/ 96 w 137"/>
                <a:gd name="T19" fmla="*/ 34 h 238"/>
                <a:gd name="T20" fmla="*/ 85 w 137"/>
                <a:gd name="T21" fmla="*/ 37 h 238"/>
                <a:gd name="T22" fmla="*/ 78 w 137"/>
                <a:gd name="T23" fmla="*/ 41 h 238"/>
                <a:gd name="T24" fmla="*/ 74 w 137"/>
                <a:gd name="T25" fmla="*/ 41 h 238"/>
                <a:gd name="T26" fmla="*/ 74 w 137"/>
                <a:gd name="T27" fmla="*/ 48 h 238"/>
                <a:gd name="T28" fmla="*/ 67 w 137"/>
                <a:gd name="T29" fmla="*/ 56 h 238"/>
                <a:gd name="T30" fmla="*/ 63 w 137"/>
                <a:gd name="T31" fmla="*/ 59 h 238"/>
                <a:gd name="T32" fmla="*/ 63 w 137"/>
                <a:gd name="T33" fmla="*/ 74 h 238"/>
                <a:gd name="T34" fmla="*/ 71 w 137"/>
                <a:gd name="T35" fmla="*/ 82 h 238"/>
                <a:gd name="T36" fmla="*/ 78 w 137"/>
                <a:gd name="T37" fmla="*/ 93 h 238"/>
                <a:gd name="T38" fmla="*/ 89 w 137"/>
                <a:gd name="T39" fmla="*/ 104 h 238"/>
                <a:gd name="T40" fmla="*/ 119 w 137"/>
                <a:gd name="T41" fmla="*/ 126 h 238"/>
                <a:gd name="T42" fmla="*/ 122 w 137"/>
                <a:gd name="T43" fmla="*/ 134 h 238"/>
                <a:gd name="T44" fmla="*/ 126 w 137"/>
                <a:gd name="T45" fmla="*/ 149 h 238"/>
                <a:gd name="T46" fmla="*/ 130 w 137"/>
                <a:gd name="T47" fmla="*/ 160 h 238"/>
                <a:gd name="T48" fmla="*/ 134 w 137"/>
                <a:gd name="T49" fmla="*/ 167 h 238"/>
                <a:gd name="T50" fmla="*/ 134 w 137"/>
                <a:gd name="T51" fmla="*/ 171 h 238"/>
                <a:gd name="T52" fmla="*/ 130 w 137"/>
                <a:gd name="T53" fmla="*/ 178 h 238"/>
                <a:gd name="T54" fmla="*/ 130 w 137"/>
                <a:gd name="T55" fmla="*/ 189 h 238"/>
                <a:gd name="T56" fmla="*/ 122 w 137"/>
                <a:gd name="T57" fmla="*/ 200 h 238"/>
                <a:gd name="T58" fmla="*/ 111 w 137"/>
                <a:gd name="T59" fmla="*/ 208 h 238"/>
                <a:gd name="T60" fmla="*/ 93 w 137"/>
                <a:gd name="T61" fmla="*/ 212 h 238"/>
                <a:gd name="T62" fmla="*/ 89 w 137"/>
                <a:gd name="T63" fmla="*/ 208 h 238"/>
                <a:gd name="T64" fmla="*/ 93 w 137"/>
                <a:gd name="T65" fmla="*/ 212 h 238"/>
                <a:gd name="T66" fmla="*/ 89 w 137"/>
                <a:gd name="T67" fmla="*/ 219 h 238"/>
                <a:gd name="T68" fmla="*/ 82 w 137"/>
                <a:gd name="T69" fmla="*/ 219 h 238"/>
                <a:gd name="T70" fmla="*/ 82 w 137"/>
                <a:gd name="T71" fmla="*/ 226 h 238"/>
                <a:gd name="T72" fmla="*/ 74 w 137"/>
                <a:gd name="T73" fmla="*/ 230 h 238"/>
                <a:gd name="T74" fmla="*/ 63 w 137"/>
                <a:gd name="T75" fmla="*/ 238 h 238"/>
                <a:gd name="T76" fmla="*/ 63 w 137"/>
                <a:gd name="T77" fmla="*/ 234 h 238"/>
                <a:gd name="T78" fmla="*/ 63 w 137"/>
                <a:gd name="T79" fmla="*/ 226 h 238"/>
                <a:gd name="T80" fmla="*/ 67 w 137"/>
                <a:gd name="T81" fmla="*/ 215 h 238"/>
                <a:gd name="T82" fmla="*/ 56 w 137"/>
                <a:gd name="T83" fmla="*/ 212 h 238"/>
                <a:gd name="T84" fmla="*/ 63 w 137"/>
                <a:gd name="T85" fmla="*/ 204 h 238"/>
                <a:gd name="T86" fmla="*/ 82 w 137"/>
                <a:gd name="T87" fmla="*/ 200 h 238"/>
                <a:gd name="T88" fmla="*/ 82 w 137"/>
                <a:gd name="T89" fmla="*/ 197 h 238"/>
                <a:gd name="T90" fmla="*/ 89 w 137"/>
                <a:gd name="T91" fmla="*/ 186 h 238"/>
                <a:gd name="T92" fmla="*/ 104 w 137"/>
                <a:gd name="T93" fmla="*/ 174 h 238"/>
                <a:gd name="T94" fmla="*/ 100 w 137"/>
                <a:gd name="T95" fmla="*/ 152 h 238"/>
                <a:gd name="T96" fmla="*/ 100 w 137"/>
                <a:gd name="T97" fmla="*/ 141 h 238"/>
                <a:gd name="T98" fmla="*/ 100 w 137"/>
                <a:gd name="T99" fmla="*/ 126 h 238"/>
                <a:gd name="T100" fmla="*/ 96 w 137"/>
                <a:gd name="T101" fmla="*/ 119 h 238"/>
                <a:gd name="T102" fmla="*/ 89 w 137"/>
                <a:gd name="T103" fmla="*/ 111 h 238"/>
                <a:gd name="T104" fmla="*/ 82 w 137"/>
                <a:gd name="T105" fmla="*/ 104 h 238"/>
                <a:gd name="T106" fmla="*/ 67 w 137"/>
                <a:gd name="T107" fmla="*/ 93 h 238"/>
                <a:gd name="T108" fmla="*/ 48 w 137"/>
                <a:gd name="T109" fmla="*/ 78 h 238"/>
                <a:gd name="T110" fmla="*/ 41 w 137"/>
                <a:gd name="T111" fmla="*/ 71 h 238"/>
                <a:gd name="T112" fmla="*/ 45 w 137"/>
                <a:gd name="T113" fmla="*/ 59 h 238"/>
                <a:gd name="T114" fmla="*/ 48 w 137"/>
                <a:gd name="T115" fmla="*/ 48 h 238"/>
                <a:gd name="T116" fmla="*/ 37 w 137"/>
                <a:gd name="T117" fmla="*/ 41 h 238"/>
                <a:gd name="T118" fmla="*/ 11 w 137"/>
                <a:gd name="T119" fmla="*/ 34 h 238"/>
                <a:gd name="T120" fmla="*/ 0 w 137"/>
                <a:gd name="T121" fmla="*/ 19 h 238"/>
                <a:gd name="T122" fmla="*/ 48 w 137"/>
                <a:gd name="T123" fmla="*/ 215 h 238"/>
                <a:gd name="T124" fmla="*/ 48 w 137"/>
                <a:gd name="T125" fmla="*/ 208 h 2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37" h="238">
                  <a:moveTo>
                    <a:pt x="0" y="15"/>
                  </a:moveTo>
                  <a:lnTo>
                    <a:pt x="0" y="15"/>
                  </a:lnTo>
                  <a:lnTo>
                    <a:pt x="4" y="15"/>
                  </a:lnTo>
                  <a:lnTo>
                    <a:pt x="4" y="15"/>
                  </a:lnTo>
                  <a:lnTo>
                    <a:pt x="4" y="11"/>
                  </a:lnTo>
                  <a:lnTo>
                    <a:pt x="8" y="11"/>
                  </a:lnTo>
                  <a:lnTo>
                    <a:pt x="11" y="11"/>
                  </a:lnTo>
                  <a:lnTo>
                    <a:pt x="11" y="15"/>
                  </a:lnTo>
                  <a:lnTo>
                    <a:pt x="11" y="15"/>
                  </a:lnTo>
                  <a:lnTo>
                    <a:pt x="15" y="15"/>
                  </a:lnTo>
                  <a:lnTo>
                    <a:pt x="15" y="11"/>
                  </a:lnTo>
                  <a:lnTo>
                    <a:pt x="19" y="11"/>
                  </a:lnTo>
                  <a:lnTo>
                    <a:pt x="22" y="11"/>
                  </a:lnTo>
                  <a:lnTo>
                    <a:pt x="22" y="11"/>
                  </a:lnTo>
                  <a:lnTo>
                    <a:pt x="22" y="11"/>
                  </a:lnTo>
                  <a:lnTo>
                    <a:pt x="26" y="15"/>
                  </a:lnTo>
                  <a:lnTo>
                    <a:pt x="30" y="11"/>
                  </a:lnTo>
                  <a:lnTo>
                    <a:pt x="30" y="8"/>
                  </a:lnTo>
                  <a:lnTo>
                    <a:pt x="34" y="8"/>
                  </a:lnTo>
                  <a:lnTo>
                    <a:pt x="37" y="11"/>
                  </a:lnTo>
                  <a:lnTo>
                    <a:pt x="41" y="8"/>
                  </a:lnTo>
                  <a:lnTo>
                    <a:pt x="41" y="4"/>
                  </a:lnTo>
                  <a:lnTo>
                    <a:pt x="45" y="0"/>
                  </a:lnTo>
                  <a:lnTo>
                    <a:pt x="48" y="0"/>
                  </a:lnTo>
                  <a:lnTo>
                    <a:pt x="52" y="0"/>
                  </a:lnTo>
                  <a:lnTo>
                    <a:pt x="56" y="4"/>
                  </a:lnTo>
                  <a:lnTo>
                    <a:pt x="56" y="4"/>
                  </a:lnTo>
                  <a:lnTo>
                    <a:pt x="59" y="4"/>
                  </a:lnTo>
                  <a:lnTo>
                    <a:pt x="59" y="8"/>
                  </a:lnTo>
                  <a:lnTo>
                    <a:pt x="67" y="8"/>
                  </a:lnTo>
                  <a:lnTo>
                    <a:pt x="71" y="8"/>
                  </a:lnTo>
                  <a:lnTo>
                    <a:pt x="74" y="8"/>
                  </a:lnTo>
                  <a:lnTo>
                    <a:pt x="78" y="8"/>
                  </a:lnTo>
                  <a:lnTo>
                    <a:pt x="74" y="11"/>
                  </a:lnTo>
                  <a:lnTo>
                    <a:pt x="74" y="11"/>
                  </a:lnTo>
                  <a:lnTo>
                    <a:pt x="71" y="19"/>
                  </a:lnTo>
                  <a:lnTo>
                    <a:pt x="74" y="19"/>
                  </a:lnTo>
                  <a:lnTo>
                    <a:pt x="74" y="22"/>
                  </a:lnTo>
                  <a:lnTo>
                    <a:pt x="82" y="22"/>
                  </a:lnTo>
                  <a:lnTo>
                    <a:pt x="82" y="26"/>
                  </a:lnTo>
                  <a:lnTo>
                    <a:pt x="85" y="26"/>
                  </a:lnTo>
                  <a:lnTo>
                    <a:pt x="89" y="30"/>
                  </a:lnTo>
                  <a:lnTo>
                    <a:pt x="93" y="26"/>
                  </a:lnTo>
                  <a:lnTo>
                    <a:pt x="93" y="30"/>
                  </a:lnTo>
                  <a:lnTo>
                    <a:pt x="96" y="26"/>
                  </a:lnTo>
                  <a:lnTo>
                    <a:pt x="96" y="30"/>
                  </a:lnTo>
                  <a:lnTo>
                    <a:pt x="96" y="30"/>
                  </a:lnTo>
                  <a:lnTo>
                    <a:pt x="100" y="30"/>
                  </a:lnTo>
                  <a:lnTo>
                    <a:pt x="96" y="34"/>
                  </a:lnTo>
                  <a:lnTo>
                    <a:pt x="96" y="34"/>
                  </a:lnTo>
                  <a:lnTo>
                    <a:pt x="93" y="34"/>
                  </a:lnTo>
                  <a:lnTo>
                    <a:pt x="93" y="34"/>
                  </a:lnTo>
                  <a:lnTo>
                    <a:pt x="89" y="34"/>
                  </a:lnTo>
                  <a:lnTo>
                    <a:pt x="85" y="34"/>
                  </a:lnTo>
                  <a:lnTo>
                    <a:pt x="85" y="37"/>
                  </a:lnTo>
                  <a:lnTo>
                    <a:pt x="85" y="37"/>
                  </a:lnTo>
                  <a:lnTo>
                    <a:pt x="85" y="41"/>
                  </a:lnTo>
                  <a:lnTo>
                    <a:pt x="82" y="41"/>
                  </a:lnTo>
                  <a:lnTo>
                    <a:pt x="82" y="41"/>
                  </a:lnTo>
                  <a:lnTo>
                    <a:pt x="78" y="41"/>
                  </a:lnTo>
                  <a:lnTo>
                    <a:pt x="78" y="41"/>
                  </a:lnTo>
                  <a:lnTo>
                    <a:pt x="78" y="41"/>
                  </a:lnTo>
                  <a:lnTo>
                    <a:pt x="74" y="41"/>
                  </a:lnTo>
                  <a:lnTo>
                    <a:pt x="74" y="41"/>
                  </a:lnTo>
                  <a:lnTo>
                    <a:pt x="74" y="41"/>
                  </a:lnTo>
                  <a:lnTo>
                    <a:pt x="74" y="45"/>
                  </a:lnTo>
                  <a:lnTo>
                    <a:pt x="74" y="45"/>
                  </a:lnTo>
                  <a:lnTo>
                    <a:pt x="74" y="48"/>
                  </a:lnTo>
                  <a:lnTo>
                    <a:pt x="74" y="48"/>
                  </a:lnTo>
                  <a:lnTo>
                    <a:pt x="74" y="48"/>
                  </a:lnTo>
                  <a:lnTo>
                    <a:pt x="74" y="52"/>
                  </a:lnTo>
                  <a:lnTo>
                    <a:pt x="74" y="52"/>
                  </a:lnTo>
                  <a:lnTo>
                    <a:pt x="71" y="52"/>
                  </a:lnTo>
                  <a:lnTo>
                    <a:pt x="71" y="56"/>
                  </a:lnTo>
                  <a:lnTo>
                    <a:pt x="67" y="56"/>
                  </a:lnTo>
                  <a:lnTo>
                    <a:pt x="67" y="56"/>
                  </a:lnTo>
                  <a:lnTo>
                    <a:pt x="67" y="56"/>
                  </a:lnTo>
                  <a:lnTo>
                    <a:pt x="67" y="59"/>
                  </a:lnTo>
                  <a:lnTo>
                    <a:pt x="63" y="59"/>
                  </a:lnTo>
                  <a:lnTo>
                    <a:pt x="63" y="59"/>
                  </a:lnTo>
                  <a:lnTo>
                    <a:pt x="63" y="63"/>
                  </a:lnTo>
                  <a:lnTo>
                    <a:pt x="63" y="63"/>
                  </a:lnTo>
                  <a:lnTo>
                    <a:pt x="67" y="67"/>
                  </a:lnTo>
                  <a:lnTo>
                    <a:pt x="63" y="71"/>
                  </a:lnTo>
                  <a:lnTo>
                    <a:pt x="63" y="74"/>
                  </a:lnTo>
                  <a:lnTo>
                    <a:pt x="67" y="74"/>
                  </a:lnTo>
                  <a:lnTo>
                    <a:pt x="63" y="78"/>
                  </a:lnTo>
                  <a:lnTo>
                    <a:pt x="63" y="78"/>
                  </a:lnTo>
                  <a:lnTo>
                    <a:pt x="63" y="78"/>
                  </a:lnTo>
                  <a:lnTo>
                    <a:pt x="71" y="82"/>
                  </a:lnTo>
                  <a:lnTo>
                    <a:pt x="74" y="85"/>
                  </a:lnTo>
                  <a:lnTo>
                    <a:pt x="74" y="85"/>
                  </a:lnTo>
                  <a:lnTo>
                    <a:pt x="78" y="89"/>
                  </a:lnTo>
                  <a:lnTo>
                    <a:pt x="78" y="89"/>
                  </a:lnTo>
                  <a:lnTo>
                    <a:pt x="78" y="93"/>
                  </a:lnTo>
                  <a:lnTo>
                    <a:pt x="78" y="93"/>
                  </a:lnTo>
                  <a:lnTo>
                    <a:pt x="78" y="97"/>
                  </a:lnTo>
                  <a:lnTo>
                    <a:pt x="85" y="100"/>
                  </a:lnTo>
                  <a:lnTo>
                    <a:pt x="89" y="104"/>
                  </a:lnTo>
                  <a:lnTo>
                    <a:pt x="89" y="104"/>
                  </a:lnTo>
                  <a:lnTo>
                    <a:pt x="96" y="108"/>
                  </a:lnTo>
                  <a:lnTo>
                    <a:pt x="108" y="115"/>
                  </a:lnTo>
                  <a:lnTo>
                    <a:pt x="108" y="115"/>
                  </a:lnTo>
                  <a:lnTo>
                    <a:pt x="115" y="123"/>
                  </a:lnTo>
                  <a:lnTo>
                    <a:pt x="119" y="126"/>
                  </a:lnTo>
                  <a:lnTo>
                    <a:pt x="119" y="126"/>
                  </a:lnTo>
                  <a:lnTo>
                    <a:pt x="119" y="126"/>
                  </a:lnTo>
                  <a:lnTo>
                    <a:pt x="119" y="130"/>
                  </a:lnTo>
                  <a:lnTo>
                    <a:pt x="122" y="134"/>
                  </a:lnTo>
                  <a:lnTo>
                    <a:pt x="122" y="134"/>
                  </a:lnTo>
                  <a:lnTo>
                    <a:pt x="122" y="137"/>
                  </a:lnTo>
                  <a:lnTo>
                    <a:pt x="122" y="137"/>
                  </a:lnTo>
                  <a:lnTo>
                    <a:pt x="126" y="141"/>
                  </a:lnTo>
                  <a:lnTo>
                    <a:pt x="126" y="145"/>
                  </a:lnTo>
                  <a:lnTo>
                    <a:pt x="126" y="149"/>
                  </a:lnTo>
                  <a:lnTo>
                    <a:pt x="130" y="152"/>
                  </a:lnTo>
                  <a:lnTo>
                    <a:pt x="130" y="152"/>
                  </a:lnTo>
                  <a:lnTo>
                    <a:pt x="130" y="156"/>
                  </a:lnTo>
                  <a:lnTo>
                    <a:pt x="130" y="156"/>
                  </a:lnTo>
                  <a:lnTo>
                    <a:pt x="130" y="160"/>
                  </a:lnTo>
                  <a:lnTo>
                    <a:pt x="130" y="160"/>
                  </a:lnTo>
                  <a:lnTo>
                    <a:pt x="130" y="163"/>
                  </a:lnTo>
                  <a:lnTo>
                    <a:pt x="130" y="167"/>
                  </a:lnTo>
                  <a:lnTo>
                    <a:pt x="134" y="167"/>
                  </a:lnTo>
                  <a:lnTo>
                    <a:pt x="134" y="167"/>
                  </a:lnTo>
                  <a:lnTo>
                    <a:pt x="137" y="171"/>
                  </a:lnTo>
                  <a:lnTo>
                    <a:pt x="134" y="174"/>
                  </a:lnTo>
                  <a:lnTo>
                    <a:pt x="134" y="174"/>
                  </a:lnTo>
                  <a:lnTo>
                    <a:pt x="134" y="171"/>
                  </a:lnTo>
                  <a:lnTo>
                    <a:pt x="134" y="171"/>
                  </a:lnTo>
                  <a:lnTo>
                    <a:pt x="134" y="171"/>
                  </a:lnTo>
                  <a:lnTo>
                    <a:pt x="134" y="174"/>
                  </a:lnTo>
                  <a:lnTo>
                    <a:pt x="134" y="174"/>
                  </a:lnTo>
                  <a:lnTo>
                    <a:pt x="134" y="178"/>
                  </a:lnTo>
                  <a:lnTo>
                    <a:pt x="130" y="178"/>
                  </a:lnTo>
                  <a:lnTo>
                    <a:pt x="130" y="182"/>
                  </a:lnTo>
                  <a:lnTo>
                    <a:pt x="130" y="182"/>
                  </a:lnTo>
                  <a:lnTo>
                    <a:pt x="130" y="186"/>
                  </a:lnTo>
                  <a:lnTo>
                    <a:pt x="130" y="189"/>
                  </a:lnTo>
                  <a:lnTo>
                    <a:pt x="130" y="189"/>
                  </a:lnTo>
                  <a:lnTo>
                    <a:pt x="130" y="189"/>
                  </a:lnTo>
                  <a:lnTo>
                    <a:pt x="126" y="193"/>
                  </a:lnTo>
                  <a:lnTo>
                    <a:pt x="126" y="197"/>
                  </a:lnTo>
                  <a:lnTo>
                    <a:pt x="126" y="197"/>
                  </a:lnTo>
                  <a:lnTo>
                    <a:pt x="122" y="200"/>
                  </a:lnTo>
                  <a:lnTo>
                    <a:pt x="119" y="200"/>
                  </a:lnTo>
                  <a:lnTo>
                    <a:pt x="115" y="204"/>
                  </a:lnTo>
                  <a:lnTo>
                    <a:pt x="115" y="204"/>
                  </a:lnTo>
                  <a:lnTo>
                    <a:pt x="111" y="204"/>
                  </a:lnTo>
                  <a:lnTo>
                    <a:pt x="111" y="208"/>
                  </a:lnTo>
                  <a:lnTo>
                    <a:pt x="104" y="212"/>
                  </a:lnTo>
                  <a:lnTo>
                    <a:pt x="100" y="212"/>
                  </a:lnTo>
                  <a:lnTo>
                    <a:pt x="96" y="212"/>
                  </a:lnTo>
                  <a:lnTo>
                    <a:pt x="93" y="212"/>
                  </a:lnTo>
                  <a:lnTo>
                    <a:pt x="93" y="212"/>
                  </a:lnTo>
                  <a:lnTo>
                    <a:pt x="93" y="208"/>
                  </a:lnTo>
                  <a:lnTo>
                    <a:pt x="93" y="208"/>
                  </a:lnTo>
                  <a:lnTo>
                    <a:pt x="93" y="208"/>
                  </a:lnTo>
                  <a:lnTo>
                    <a:pt x="93" y="208"/>
                  </a:lnTo>
                  <a:lnTo>
                    <a:pt x="89" y="208"/>
                  </a:lnTo>
                  <a:lnTo>
                    <a:pt x="93" y="212"/>
                  </a:lnTo>
                  <a:lnTo>
                    <a:pt x="93" y="212"/>
                  </a:lnTo>
                  <a:lnTo>
                    <a:pt x="89" y="212"/>
                  </a:lnTo>
                  <a:lnTo>
                    <a:pt x="89" y="212"/>
                  </a:lnTo>
                  <a:lnTo>
                    <a:pt x="93" y="212"/>
                  </a:lnTo>
                  <a:lnTo>
                    <a:pt x="93" y="215"/>
                  </a:lnTo>
                  <a:lnTo>
                    <a:pt x="93" y="215"/>
                  </a:lnTo>
                  <a:lnTo>
                    <a:pt x="89" y="219"/>
                  </a:lnTo>
                  <a:lnTo>
                    <a:pt x="85" y="215"/>
                  </a:lnTo>
                  <a:lnTo>
                    <a:pt x="89" y="219"/>
                  </a:lnTo>
                  <a:lnTo>
                    <a:pt x="89" y="219"/>
                  </a:lnTo>
                  <a:lnTo>
                    <a:pt x="89" y="223"/>
                  </a:lnTo>
                  <a:lnTo>
                    <a:pt x="85" y="223"/>
                  </a:lnTo>
                  <a:lnTo>
                    <a:pt x="85" y="219"/>
                  </a:lnTo>
                  <a:lnTo>
                    <a:pt x="82" y="219"/>
                  </a:lnTo>
                  <a:lnTo>
                    <a:pt x="85" y="223"/>
                  </a:lnTo>
                  <a:lnTo>
                    <a:pt x="85" y="223"/>
                  </a:lnTo>
                  <a:lnTo>
                    <a:pt x="85" y="223"/>
                  </a:lnTo>
                  <a:lnTo>
                    <a:pt x="82" y="223"/>
                  </a:lnTo>
                  <a:lnTo>
                    <a:pt x="82" y="226"/>
                  </a:lnTo>
                  <a:lnTo>
                    <a:pt x="82" y="226"/>
                  </a:lnTo>
                  <a:lnTo>
                    <a:pt x="78" y="226"/>
                  </a:lnTo>
                  <a:lnTo>
                    <a:pt x="78" y="230"/>
                  </a:lnTo>
                  <a:lnTo>
                    <a:pt x="74" y="230"/>
                  </a:lnTo>
                  <a:lnTo>
                    <a:pt x="74" y="230"/>
                  </a:lnTo>
                  <a:lnTo>
                    <a:pt x="74" y="234"/>
                  </a:lnTo>
                  <a:lnTo>
                    <a:pt x="71" y="234"/>
                  </a:lnTo>
                  <a:lnTo>
                    <a:pt x="71" y="234"/>
                  </a:lnTo>
                  <a:lnTo>
                    <a:pt x="71" y="234"/>
                  </a:lnTo>
                  <a:lnTo>
                    <a:pt x="63" y="238"/>
                  </a:lnTo>
                  <a:lnTo>
                    <a:pt x="59" y="238"/>
                  </a:lnTo>
                  <a:lnTo>
                    <a:pt x="63" y="238"/>
                  </a:lnTo>
                  <a:lnTo>
                    <a:pt x="63" y="234"/>
                  </a:lnTo>
                  <a:lnTo>
                    <a:pt x="67" y="234"/>
                  </a:lnTo>
                  <a:lnTo>
                    <a:pt x="63" y="234"/>
                  </a:lnTo>
                  <a:lnTo>
                    <a:pt x="63" y="234"/>
                  </a:lnTo>
                  <a:lnTo>
                    <a:pt x="63" y="230"/>
                  </a:lnTo>
                  <a:lnTo>
                    <a:pt x="63" y="226"/>
                  </a:lnTo>
                  <a:lnTo>
                    <a:pt x="63" y="226"/>
                  </a:lnTo>
                  <a:lnTo>
                    <a:pt x="63" y="226"/>
                  </a:lnTo>
                  <a:lnTo>
                    <a:pt x="63" y="223"/>
                  </a:lnTo>
                  <a:lnTo>
                    <a:pt x="63" y="219"/>
                  </a:lnTo>
                  <a:lnTo>
                    <a:pt x="71" y="215"/>
                  </a:lnTo>
                  <a:lnTo>
                    <a:pt x="71" y="212"/>
                  </a:lnTo>
                  <a:lnTo>
                    <a:pt x="67" y="215"/>
                  </a:lnTo>
                  <a:lnTo>
                    <a:pt x="63" y="215"/>
                  </a:lnTo>
                  <a:lnTo>
                    <a:pt x="63" y="215"/>
                  </a:lnTo>
                  <a:lnTo>
                    <a:pt x="59" y="212"/>
                  </a:lnTo>
                  <a:lnTo>
                    <a:pt x="59" y="215"/>
                  </a:lnTo>
                  <a:lnTo>
                    <a:pt x="56" y="212"/>
                  </a:lnTo>
                  <a:lnTo>
                    <a:pt x="56" y="212"/>
                  </a:lnTo>
                  <a:lnTo>
                    <a:pt x="56" y="212"/>
                  </a:lnTo>
                  <a:lnTo>
                    <a:pt x="56" y="208"/>
                  </a:lnTo>
                  <a:lnTo>
                    <a:pt x="59" y="204"/>
                  </a:lnTo>
                  <a:lnTo>
                    <a:pt x="63" y="204"/>
                  </a:lnTo>
                  <a:lnTo>
                    <a:pt x="63" y="200"/>
                  </a:lnTo>
                  <a:lnTo>
                    <a:pt x="67" y="200"/>
                  </a:lnTo>
                  <a:lnTo>
                    <a:pt x="71" y="200"/>
                  </a:lnTo>
                  <a:lnTo>
                    <a:pt x="78" y="200"/>
                  </a:lnTo>
                  <a:lnTo>
                    <a:pt x="82" y="200"/>
                  </a:lnTo>
                  <a:lnTo>
                    <a:pt x="82" y="204"/>
                  </a:lnTo>
                  <a:lnTo>
                    <a:pt x="85" y="204"/>
                  </a:lnTo>
                  <a:lnTo>
                    <a:pt x="85" y="200"/>
                  </a:lnTo>
                  <a:lnTo>
                    <a:pt x="85" y="200"/>
                  </a:lnTo>
                  <a:lnTo>
                    <a:pt x="82" y="197"/>
                  </a:lnTo>
                  <a:lnTo>
                    <a:pt x="78" y="197"/>
                  </a:lnTo>
                  <a:lnTo>
                    <a:pt x="78" y="189"/>
                  </a:lnTo>
                  <a:lnTo>
                    <a:pt x="82" y="189"/>
                  </a:lnTo>
                  <a:lnTo>
                    <a:pt x="89" y="189"/>
                  </a:lnTo>
                  <a:lnTo>
                    <a:pt x="89" y="186"/>
                  </a:lnTo>
                  <a:lnTo>
                    <a:pt x="93" y="182"/>
                  </a:lnTo>
                  <a:lnTo>
                    <a:pt x="96" y="182"/>
                  </a:lnTo>
                  <a:lnTo>
                    <a:pt x="100" y="178"/>
                  </a:lnTo>
                  <a:lnTo>
                    <a:pt x="100" y="178"/>
                  </a:lnTo>
                  <a:lnTo>
                    <a:pt x="104" y="174"/>
                  </a:lnTo>
                  <a:lnTo>
                    <a:pt x="104" y="171"/>
                  </a:lnTo>
                  <a:lnTo>
                    <a:pt x="104" y="167"/>
                  </a:lnTo>
                  <a:lnTo>
                    <a:pt x="104" y="163"/>
                  </a:lnTo>
                  <a:lnTo>
                    <a:pt x="104" y="160"/>
                  </a:lnTo>
                  <a:lnTo>
                    <a:pt x="100" y="152"/>
                  </a:lnTo>
                  <a:lnTo>
                    <a:pt x="96" y="152"/>
                  </a:lnTo>
                  <a:lnTo>
                    <a:pt x="96" y="149"/>
                  </a:lnTo>
                  <a:lnTo>
                    <a:pt x="96" y="149"/>
                  </a:lnTo>
                  <a:lnTo>
                    <a:pt x="100" y="145"/>
                  </a:lnTo>
                  <a:lnTo>
                    <a:pt x="100" y="141"/>
                  </a:lnTo>
                  <a:lnTo>
                    <a:pt x="96" y="137"/>
                  </a:lnTo>
                  <a:lnTo>
                    <a:pt x="96" y="134"/>
                  </a:lnTo>
                  <a:lnTo>
                    <a:pt x="100" y="130"/>
                  </a:lnTo>
                  <a:lnTo>
                    <a:pt x="100" y="126"/>
                  </a:lnTo>
                  <a:lnTo>
                    <a:pt x="100" y="126"/>
                  </a:lnTo>
                  <a:lnTo>
                    <a:pt x="96" y="126"/>
                  </a:lnTo>
                  <a:lnTo>
                    <a:pt x="100" y="123"/>
                  </a:lnTo>
                  <a:lnTo>
                    <a:pt x="100" y="119"/>
                  </a:lnTo>
                  <a:lnTo>
                    <a:pt x="100" y="119"/>
                  </a:lnTo>
                  <a:lnTo>
                    <a:pt x="96" y="119"/>
                  </a:lnTo>
                  <a:lnTo>
                    <a:pt x="96" y="119"/>
                  </a:lnTo>
                  <a:lnTo>
                    <a:pt x="93" y="115"/>
                  </a:lnTo>
                  <a:lnTo>
                    <a:pt x="89" y="115"/>
                  </a:lnTo>
                  <a:lnTo>
                    <a:pt x="89" y="115"/>
                  </a:lnTo>
                  <a:lnTo>
                    <a:pt x="89" y="111"/>
                  </a:lnTo>
                  <a:lnTo>
                    <a:pt x="85" y="111"/>
                  </a:lnTo>
                  <a:lnTo>
                    <a:pt x="85" y="111"/>
                  </a:lnTo>
                  <a:lnTo>
                    <a:pt x="82" y="108"/>
                  </a:lnTo>
                  <a:lnTo>
                    <a:pt x="82" y="108"/>
                  </a:lnTo>
                  <a:lnTo>
                    <a:pt x="82" y="104"/>
                  </a:lnTo>
                  <a:lnTo>
                    <a:pt x="78" y="104"/>
                  </a:lnTo>
                  <a:lnTo>
                    <a:pt x="74" y="104"/>
                  </a:lnTo>
                  <a:lnTo>
                    <a:pt x="74" y="100"/>
                  </a:lnTo>
                  <a:lnTo>
                    <a:pt x="67" y="93"/>
                  </a:lnTo>
                  <a:lnTo>
                    <a:pt x="67" y="93"/>
                  </a:lnTo>
                  <a:lnTo>
                    <a:pt x="63" y="89"/>
                  </a:lnTo>
                  <a:lnTo>
                    <a:pt x="59" y="85"/>
                  </a:lnTo>
                  <a:lnTo>
                    <a:pt x="56" y="82"/>
                  </a:lnTo>
                  <a:lnTo>
                    <a:pt x="52" y="82"/>
                  </a:lnTo>
                  <a:lnTo>
                    <a:pt x="48" y="78"/>
                  </a:lnTo>
                  <a:lnTo>
                    <a:pt x="41" y="78"/>
                  </a:lnTo>
                  <a:lnTo>
                    <a:pt x="41" y="74"/>
                  </a:lnTo>
                  <a:lnTo>
                    <a:pt x="37" y="74"/>
                  </a:lnTo>
                  <a:lnTo>
                    <a:pt x="37" y="71"/>
                  </a:lnTo>
                  <a:lnTo>
                    <a:pt x="41" y="71"/>
                  </a:lnTo>
                  <a:lnTo>
                    <a:pt x="37" y="67"/>
                  </a:lnTo>
                  <a:lnTo>
                    <a:pt x="37" y="63"/>
                  </a:lnTo>
                  <a:lnTo>
                    <a:pt x="37" y="63"/>
                  </a:lnTo>
                  <a:lnTo>
                    <a:pt x="41" y="63"/>
                  </a:lnTo>
                  <a:lnTo>
                    <a:pt x="45" y="59"/>
                  </a:lnTo>
                  <a:lnTo>
                    <a:pt x="48" y="59"/>
                  </a:lnTo>
                  <a:lnTo>
                    <a:pt x="48" y="52"/>
                  </a:lnTo>
                  <a:lnTo>
                    <a:pt x="52" y="52"/>
                  </a:lnTo>
                  <a:lnTo>
                    <a:pt x="52" y="52"/>
                  </a:lnTo>
                  <a:lnTo>
                    <a:pt x="48" y="48"/>
                  </a:lnTo>
                  <a:lnTo>
                    <a:pt x="48" y="48"/>
                  </a:lnTo>
                  <a:lnTo>
                    <a:pt x="48" y="45"/>
                  </a:lnTo>
                  <a:lnTo>
                    <a:pt x="41" y="45"/>
                  </a:lnTo>
                  <a:lnTo>
                    <a:pt x="41" y="41"/>
                  </a:lnTo>
                  <a:lnTo>
                    <a:pt x="37" y="41"/>
                  </a:lnTo>
                  <a:lnTo>
                    <a:pt x="34" y="45"/>
                  </a:lnTo>
                  <a:lnTo>
                    <a:pt x="26" y="41"/>
                  </a:lnTo>
                  <a:lnTo>
                    <a:pt x="22" y="41"/>
                  </a:lnTo>
                  <a:lnTo>
                    <a:pt x="19" y="37"/>
                  </a:lnTo>
                  <a:lnTo>
                    <a:pt x="11" y="34"/>
                  </a:lnTo>
                  <a:lnTo>
                    <a:pt x="11" y="30"/>
                  </a:lnTo>
                  <a:lnTo>
                    <a:pt x="11" y="26"/>
                  </a:lnTo>
                  <a:lnTo>
                    <a:pt x="11" y="22"/>
                  </a:lnTo>
                  <a:lnTo>
                    <a:pt x="8" y="19"/>
                  </a:lnTo>
                  <a:lnTo>
                    <a:pt x="0" y="19"/>
                  </a:lnTo>
                  <a:lnTo>
                    <a:pt x="0" y="15"/>
                  </a:lnTo>
                  <a:lnTo>
                    <a:pt x="0" y="15"/>
                  </a:lnTo>
                  <a:close/>
                  <a:moveTo>
                    <a:pt x="45" y="212"/>
                  </a:moveTo>
                  <a:lnTo>
                    <a:pt x="48" y="212"/>
                  </a:lnTo>
                  <a:lnTo>
                    <a:pt x="48" y="215"/>
                  </a:lnTo>
                  <a:lnTo>
                    <a:pt x="48" y="215"/>
                  </a:lnTo>
                  <a:lnTo>
                    <a:pt x="48" y="215"/>
                  </a:lnTo>
                  <a:lnTo>
                    <a:pt x="52" y="212"/>
                  </a:lnTo>
                  <a:lnTo>
                    <a:pt x="48" y="212"/>
                  </a:lnTo>
                  <a:lnTo>
                    <a:pt x="48" y="208"/>
                  </a:lnTo>
                  <a:lnTo>
                    <a:pt x="45" y="21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1" name="Freeform 25">
              <a:extLst>
                <a:ext uri="{FF2B5EF4-FFF2-40B4-BE49-F238E27FC236}">
                  <a16:creationId xmlns:a16="http://schemas.microsoft.com/office/drawing/2014/main" xmlns="" id="{FC52E607-D2B7-4B73-8994-277609342166}"/>
                </a:ext>
              </a:extLst>
            </p:cNvPr>
            <p:cNvSpPr/>
            <p:nvPr/>
          </p:nvSpPr>
          <p:spPr bwMode="auto">
            <a:xfrm>
              <a:off x="7984739" y="3887352"/>
              <a:ext cx="152268" cy="116964"/>
            </a:xfrm>
            <a:custGeom>
              <a:avLst/>
              <a:gdLst>
                <a:gd name="T0" fmla="*/ 40 w 85"/>
                <a:gd name="T1" fmla="*/ 63 h 67"/>
                <a:gd name="T2" fmla="*/ 44 w 85"/>
                <a:gd name="T3" fmla="*/ 59 h 67"/>
                <a:gd name="T4" fmla="*/ 52 w 85"/>
                <a:gd name="T5" fmla="*/ 59 h 67"/>
                <a:gd name="T6" fmla="*/ 63 w 85"/>
                <a:gd name="T7" fmla="*/ 59 h 67"/>
                <a:gd name="T8" fmla="*/ 66 w 85"/>
                <a:gd name="T9" fmla="*/ 63 h 67"/>
                <a:gd name="T10" fmla="*/ 66 w 85"/>
                <a:gd name="T11" fmla="*/ 59 h 67"/>
                <a:gd name="T12" fmla="*/ 59 w 85"/>
                <a:gd name="T13" fmla="*/ 56 h 67"/>
                <a:gd name="T14" fmla="*/ 63 w 85"/>
                <a:gd name="T15" fmla="*/ 48 h 67"/>
                <a:gd name="T16" fmla="*/ 70 w 85"/>
                <a:gd name="T17" fmla="*/ 45 h 67"/>
                <a:gd name="T18" fmla="*/ 77 w 85"/>
                <a:gd name="T19" fmla="*/ 41 h 67"/>
                <a:gd name="T20" fmla="*/ 81 w 85"/>
                <a:gd name="T21" fmla="*/ 37 h 67"/>
                <a:gd name="T22" fmla="*/ 85 w 85"/>
                <a:gd name="T23" fmla="*/ 30 h 67"/>
                <a:gd name="T24" fmla="*/ 85 w 85"/>
                <a:gd name="T25" fmla="*/ 22 h 67"/>
                <a:gd name="T26" fmla="*/ 81 w 85"/>
                <a:gd name="T27" fmla="*/ 11 h 67"/>
                <a:gd name="T28" fmla="*/ 77 w 85"/>
                <a:gd name="T29" fmla="*/ 8 h 67"/>
                <a:gd name="T30" fmla="*/ 70 w 85"/>
                <a:gd name="T31" fmla="*/ 4 h 67"/>
                <a:gd name="T32" fmla="*/ 66 w 85"/>
                <a:gd name="T33" fmla="*/ 0 h 67"/>
                <a:gd name="T34" fmla="*/ 59 w 85"/>
                <a:gd name="T35" fmla="*/ 4 h 67"/>
                <a:gd name="T36" fmla="*/ 63 w 85"/>
                <a:gd name="T37" fmla="*/ 11 h 67"/>
                <a:gd name="T38" fmla="*/ 63 w 85"/>
                <a:gd name="T39" fmla="*/ 15 h 67"/>
                <a:gd name="T40" fmla="*/ 55 w 85"/>
                <a:gd name="T41" fmla="*/ 8 h 67"/>
                <a:gd name="T42" fmla="*/ 48 w 85"/>
                <a:gd name="T43" fmla="*/ 8 h 67"/>
                <a:gd name="T44" fmla="*/ 44 w 85"/>
                <a:gd name="T45" fmla="*/ 4 h 67"/>
                <a:gd name="T46" fmla="*/ 37 w 85"/>
                <a:gd name="T47" fmla="*/ 4 h 67"/>
                <a:gd name="T48" fmla="*/ 29 w 85"/>
                <a:gd name="T49" fmla="*/ 4 h 67"/>
                <a:gd name="T50" fmla="*/ 22 w 85"/>
                <a:gd name="T51" fmla="*/ 4 h 67"/>
                <a:gd name="T52" fmla="*/ 11 w 85"/>
                <a:gd name="T53" fmla="*/ 4 h 67"/>
                <a:gd name="T54" fmla="*/ 3 w 85"/>
                <a:gd name="T55" fmla="*/ 11 h 67"/>
                <a:gd name="T56" fmla="*/ 0 w 85"/>
                <a:gd name="T57" fmla="*/ 19 h 67"/>
                <a:gd name="T58" fmla="*/ 0 w 85"/>
                <a:gd name="T59" fmla="*/ 30 h 67"/>
                <a:gd name="T60" fmla="*/ 3 w 85"/>
                <a:gd name="T61" fmla="*/ 33 h 67"/>
                <a:gd name="T62" fmla="*/ 3 w 85"/>
                <a:gd name="T63" fmla="*/ 41 h 67"/>
                <a:gd name="T64" fmla="*/ 7 w 85"/>
                <a:gd name="T65" fmla="*/ 45 h 67"/>
                <a:gd name="T66" fmla="*/ 7 w 85"/>
                <a:gd name="T67" fmla="*/ 48 h 67"/>
                <a:gd name="T68" fmla="*/ 11 w 85"/>
                <a:gd name="T69" fmla="*/ 56 h 67"/>
                <a:gd name="T70" fmla="*/ 15 w 85"/>
                <a:gd name="T71" fmla="*/ 56 h 67"/>
                <a:gd name="T72" fmla="*/ 15 w 85"/>
                <a:gd name="T73" fmla="*/ 59 h 67"/>
                <a:gd name="T74" fmla="*/ 18 w 85"/>
                <a:gd name="T75" fmla="*/ 63 h 67"/>
                <a:gd name="T76" fmla="*/ 18 w 85"/>
                <a:gd name="T77" fmla="*/ 59 h 67"/>
                <a:gd name="T78" fmla="*/ 22 w 85"/>
                <a:gd name="T79" fmla="*/ 56 h 67"/>
                <a:gd name="T80" fmla="*/ 26 w 85"/>
                <a:gd name="T81" fmla="*/ 59 h 67"/>
                <a:gd name="T82" fmla="*/ 22 w 85"/>
                <a:gd name="T83" fmla="*/ 67 h 67"/>
                <a:gd name="T84" fmla="*/ 22 w 85"/>
                <a:gd name="T85" fmla="*/ 67 h 67"/>
                <a:gd name="T86" fmla="*/ 26 w 85"/>
                <a:gd name="T87" fmla="*/ 67 h 67"/>
                <a:gd name="T88" fmla="*/ 29 w 85"/>
                <a:gd name="T89" fmla="*/ 67 h 67"/>
                <a:gd name="T90" fmla="*/ 33 w 85"/>
                <a:gd name="T91" fmla="*/ 67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5" h="67">
                  <a:moveTo>
                    <a:pt x="37" y="67"/>
                  </a:moveTo>
                  <a:lnTo>
                    <a:pt x="40" y="63"/>
                  </a:lnTo>
                  <a:lnTo>
                    <a:pt x="44" y="63"/>
                  </a:lnTo>
                  <a:lnTo>
                    <a:pt x="44" y="59"/>
                  </a:lnTo>
                  <a:lnTo>
                    <a:pt x="48" y="59"/>
                  </a:lnTo>
                  <a:lnTo>
                    <a:pt x="52" y="59"/>
                  </a:lnTo>
                  <a:lnTo>
                    <a:pt x="59" y="59"/>
                  </a:lnTo>
                  <a:lnTo>
                    <a:pt x="63" y="59"/>
                  </a:lnTo>
                  <a:lnTo>
                    <a:pt x="63" y="63"/>
                  </a:lnTo>
                  <a:lnTo>
                    <a:pt x="66" y="63"/>
                  </a:lnTo>
                  <a:lnTo>
                    <a:pt x="66" y="59"/>
                  </a:lnTo>
                  <a:lnTo>
                    <a:pt x="66" y="59"/>
                  </a:lnTo>
                  <a:lnTo>
                    <a:pt x="63" y="56"/>
                  </a:lnTo>
                  <a:lnTo>
                    <a:pt x="59" y="56"/>
                  </a:lnTo>
                  <a:lnTo>
                    <a:pt x="59" y="48"/>
                  </a:lnTo>
                  <a:lnTo>
                    <a:pt x="63" y="48"/>
                  </a:lnTo>
                  <a:lnTo>
                    <a:pt x="70" y="48"/>
                  </a:lnTo>
                  <a:lnTo>
                    <a:pt x="70" y="45"/>
                  </a:lnTo>
                  <a:lnTo>
                    <a:pt x="74" y="41"/>
                  </a:lnTo>
                  <a:lnTo>
                    <a:pt x="77" y="41"/>
                  </a:lnTo>
                  <a:lnTo>
                    <a:pt x="81" y="37"/>
                  </a:lnTo>
                  <a:lnTo>
                    <a:pt x="81" y="37"/>
                  </a:lnTo>
                  <a:lnTo>
                    <a:pt x="85" y="33"/>
                  </a:lnTo>
                  <a:lnTo>
                    <a:pt x="85" y="30"/>
                  </a:lnTo>
                  <a:lnTo>
                    <a:pt x="85" y="26"/>
                  </a:lnTo>
                  <a:lnTo>
                    <a:pt x="85" y="22"/>
                  </a:lnTo>
                  <a:lnTo>
                    <a:pt x="85" y="19"/>
                  </a:lnTo>
                  <a:lnTo>
                    <a:pt x="81" y="11"/>
                  </a:lnTo>
                  <a:lnTo>
                    <a:pt x="77" y="11"/>
                  </a:lnTo>
                  <a:lnTo>
                    <a:pt x="77" y="8"/>
                  </a:lnTo>
                  <a:lnTo>
                    <a:pt x="74" y="8"/>
                  </a:lnTo>
                  <a:lnTo>
                    <a:pt x="70" y="4"/>
                  </a:lnTo>
                  <a:lnTo>
                    <a:pt x="70" y="4"/>
                  </a:lnTo>
                  <a:lnTo>
                    <a:pt x="66" y="0"/>
                  </a:lnTo>
                  <a:lnTo>
                    <a:pt x="63" y="4"/>
                  </a:lnTo>
                  <a:lnTo>
                    <a:pt x="59" y="4"/>
                  </a:lnTo>
                  <a:lnTo>
                    <a:pt x="63" y="8"/>
                  </a:lnTo>
                  <a:lnTo>
                    <a:pt x="63" y="11"/>
                  </a:lnTo>
                  <a:lnTo>
                    <a:pt x="63" y="15"/>
                  </a:lnTo>
                  <a:lnTo>
                    <a:pt x="63" y="15"/>
                  </a:lnTo>
                  <a:lnTo>
                    <a:pt x="59" y="15"/>
                  </a:lnTo>
                  <a:lnTo>
                    <a:pt x="55" y="8"/>
                  </a:lnTo>
                  <a:lnTo>
                    <a:pt x="52" y="8"/>
                  </a:lnTo>
                  <a:lnTo>
                    <a:pt x="48" y="8"/>
                  </a:lnTo>
                  <a:lnTo>
                    <a:pt x="44" y="4"/>
                  </a:lnTo>
                  <a:lnTo>
                    <a:pt x="44" y="4"/>
                  </a:lnTo>
                  <a:lnTo>
                    <a:pt x="40" y="4"/>
                  </a:lnTo>
                  <a:lnTo>
                    <a:pt x="37" y="4"/>
                  </a:lnTo>
                  <a:lnTo>
                    <a:pt x="33" y="4"/>
                  </a:lnTo>
                  <a:lnTo>
                    <a:pt x="29" y="4"/>
                  </a:lnTo>
                  <a:lnTo>
                    <a:pt x="22" y="4"/>
                  </a:lnTo>
                  <a:lnTo>
                    <a:pt x="22" y="4"/>
                  </a:lnTo>
                  <a:lnTo>
                    <a:pt x="18" y="4"/>
                  </a:lnTo>
                  <a:lnTo>
                    <a:pt x="11" y="4"/>
                  </a:lnTo>
                  <a:lnTo>
                    <a:pt x="7" y="4"/>
                  </a:lnTo>
                  <a:lnTo>
                    <a:pt x="3" y="11"/>
                  </a:lnTo>
                  <a:lnTo>
                    <a:pt x="3" y="15"/>
                  </a:lnTo>
                  <a:lnTo>
                    <a:pt x="0" y="19"/>
                  </a:lnTo>
                  <a:lnTo>
                    <a:pt x="0" y="22"/>
                  </a:lnTo>
                  <a:lnTo>
                    <a:pt x="0" y="30"/>
                  </a:lnTo>
                  <a:lnTo>
                    <a:pt x="3" y="30"/>
                  </a:lnTo>
                  <a:lnTo>
                    <a:pt x="3" y="33"/>
                  </a:lnTo>
                  <a:lnTo>
                    <a:pt x="3" y="37"/>
                  </a:lnTo>
                  <a:lnTo>
                    <a:pt x="3" y="41"/>
                  </a:lnTo>
                  <a:lnTo>
                    <a:pt x="3" y="41"/>
                  </a:lnTo>
                  <a:lnTo>
                    <a:pt x="7" y="45"/>
                  </a:lnTo>
                  <a:lnTo>
                    <a:pt x="7" y="45"/>
                  </a:lnTo>
                  <a:lnTo>
                    <a:pt x="7" y="48"/>
                  </a:lnTo>
                  <a:lnTo>
                    <a:pt x="7" y="52"/>
                  </a:lnTo>
                  <a:lnTo>
                    <a:pt x="11" y="56"/>
                  </a:lnTo>
                  <a:lnTo>
                    <a:pt x="11" y="52"/>
                  </a:lnTo>
                  <a:lnTo>
                    <a:pt x="15" y="56"/>
                  </a:lnTo>
                  <a:lnTo>
                    <a:pt x="15" y="59"/>
                  </a:lnTo>
                  <a:lnTo>
                    <a:pt x="15" y="59"/>
                  </a:lnTo>
                  <a:lnTo>
                    <a:pt x="15" y="63"/>
                  </a:lnTo>
                  <a:lnTo>
                    <a:pt x="18" y="63"/>
                  </a:lnTo>
                  <a:lnTo>
                    <a:pt x="18" y="63"/>
                  </a:lnTo>
                  <a:lnTo>
                    <a:pt x="18" y="59"/>
                  </a:lnTo>
                  <a:lnTo>
                    <a:pt x="22" y="59"/>
                  </a:lnTo>
                  <a:lnTo>
                    <a:pt x="22" y="56"/>
                  </a:lnTo>
                  <a:lnTo>
                    <a:pt x="22" y="59"/>
                  </a:lnTo>
                  <a:lnTo>
                    <a:pt x="26" y="59"/>
                  </a:lnTo>
                  <a:lnTo>
                    <a:pt x="22" y="63"/>
                  </a:lnTo>
                  <a:lnTo>
                    <a:pt x="22" y="67"/>
                  </a:lnTo>
                  <a:lnTo>
                    <a:pt x="22" y="67"/>
                  </a:lnTo>
                  <a:lnTo>
                    <a:pt x="22" y="67"/>
                  </a:lnTo>
                  <a:lnTo>
                    <a:pt x="26" y="67"/>
                  </a:lnTo>
                  <a:lnTo>
                    <a:pt x="26" y="67"/>
                  </a:lnTo>
                  <a:lnTo>
                    <a:pt x="29" y="63"/>
                  </a:lnTo>
                  <a:lnTo>
                    <a:pt x="29" y="67"/>
                  </a:lnTo>
                  <a:lnTo>
                    <a:pt x="33" y="67"/>
                  </a:lnTo>
                  <a:lnTo>
                    <a:pt x="33" y="67"/>
                  </a:lnTo>
                  <a:lnTo>
                    <a:pt x="37" y="6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2" name="Freeform 26">
              <a:extLst>
                <a:ext uri="{FF2B5EF4-FFF2-40B4-BE49-F238E27FC236}">
                  <a16:creationId xmlns:a16="http://schemas.microsoft.com/office/drawing/2014/main" xmlns="" id="{06FAA7FC-B743-4086-A468-24D8280ECDEA}"/>
                </a:ext>
              </a:extLst>
            </p:cNvPr>
            <p:cNvSpPr/>
            <p:nvPr/>
          </p:nvSpPr>
          <p:spPr bwMode="auto">
            <a:xfrm>
              <a:off x="7891588" y="3667389"/>
              <a:ext cx="238254" cy="246147"/>
            </a:xfrm>
            <a:custGeom>
              <a:avLst/>
              <a:gdLst>
                <a:gd name="T0" fmla="*/ 18 w 133"/>
                <a:gd name="T1" fmla="*/ 22 h 141"/>
                <a:gd name="T2" fmla="*/ 26 w 133"/>
                <a:gd name="T3" fmla="*/ 15 h 141"/>
                <a:gd name="T4" fmla="*/ 26 w 133"/>
                <a:gd name="T5" fmla="*/ 4 h 141"/>
                <a:gd name="T6" fmla="*/ 33 w 133"/>
                <a:gd name="T7" fmla="*/ 0 h 141"/>
                <a:gd name="T8" fmla="*/ 44 w 133"/>
                <a:gd name="T9" fmla="*/ 7 h 141"/>
                <a:gd name="T10" fmla="*/ 44 w 133"/>
                <a:gd name="T11" fmla="*/ 19 h 141"/>
                <a:gd name="T12" fmla="*/ 59 w 133"/>
                <a:gd name="T13" fmla="*/ 26 h 141"/>
                <a:gd name="T14" fmla="*/ 74 w 133"/>
                <a:gd name="T15" fmla="*/ 26 h 141"/>
                <a:gd name="T16" fmla="*/ 81 w 133"/>
                <a:gd name="T17" fmla="*/ 33 h 141"/>
                <a:gd name="T18" fmla="*/ 85 w 133"/>
                <a:gd name="T19" fmla="*/ 37 h 141"/>
                <a:gd name="T20" fmla="*/ 78 w 133"/>
                <a:gd name="T21" fmla="*/ 44 h 141"/>
                <a:gd name="T22" fmla="*/ 70 w 133"/>
                <a:gd name="T23" fmla="*/ 48 h 141"/>
                <a:gd name="T24" fmla="*/ 70 w 133"/>
                <a:gd name="T25" fmla="*/ 56 h 141"/>
                <a:gd name="T26" fmla="*/ 74 w 133"/>
                <a:gd name="T27" fmla="*/ 63 h 141"/>
                <a:gd name="T28" fmla="*/ 89 w 133"/>
                <a:gd name="T29" fmla="*/ 67 h 141"/>
                <a:gd name="T30" fmla="*/ 100 w 133"/>
                <a:gd name="T31" fmla="*/ 78 h 141"/>
                <a:gd name="T32" fmla="*/ 107 w 133"/>
                <a:gd name="T33" fmla="*/ 89 h 141"/>
                <a:gd name="T34" fmla="*/ 115 w 133"/>
                <a:gd name="T35" fmla="*/ 93 h 141"/>
                <a:gd name="T36" fmla="*/ 118 w 133"/>
                <a:gd name="T37" fmla="*/ 96 h 141"/>
                <a:gd name="T38" fmla="*/ 122 w 133"/>
                <a:gd name="T39" fmla="*/ 100 h 141"/>
                <a:gd name="T40" fmla="*/ 129 w 133"/>
                <a:gd name="T41" fmla="*/ 104 h 141"/>
                <a:gd name="T42" fmla="*/ 133 w 133"/>
                <a:gd name="T43" fmla="*/ 108 h 141"/>
                <a:gd name="T44" fmla="*/ 133 w 133"/>
                <a:gd name="T45" fmla="*/ 111 h 141"/>
                <a:gd name="T46" fmla="*/ 129 w 133"/>
                <a:gd name="T47" fmla="*/ 122 h 141"/>
                <a:gd name="T48" fmla="*/ 129 w 133"/>
                <a:gd name="T49" fmla="*/ 134 h 141"/>
                <a:gd name="T50" fmla="*/ 122 w 133"/>
                <a:gd name="T51" fmla="*/ 130 h 141"/>
                <a:gd name="T52" fmla="*/ 111 w 133"/>
                <a:gd name="T53" fmla="*/ 130 h 141"/>
                <a:gd name="T54" fmla="*/ 115 w 133"/>
                <a:gd name="T55" fmla="*/ 141 h 141"/>
                <a:gd name="T56" fmla="*/ 107 w 133"/>
                <a:gd name="T57" fmla="*/ 134 h 141"/>
                <a:gd name="T58" fmla="*/ 96 w 133"/>
                <a:gd name="T59" fmla="*/ 130 h 141"/>
                <a:gd name="T60" fmla="*/ 100 w 133"/>
                <a:gd name="T61" fmla="*/ 122 h 141"/>
                <a:gd name="T62" fmla="*/ 100 w 133"/>
                <a:gd name="T63" fmla="*/ 115 h 141"/>
                <a:gd name="T64" fmla="*/ 96 w 133"/>
                <a:gd name="T65" fmla="*/ 108 h 141"/>
                <a:gd name="T66" fmla="*/ 92 w 133"/>
                <a:gd name="T67" fmla="*/ 104 h 141"/>
                <a:gd name="T68" fmla="*/ 85 w 133"/>
                <a:gd name="T69" fmla="*/ 96 h 141"/>
                <a:gd name="T70" fmla="*/ 85 w 133"/>
                <a:gd name="T71" fmla="*/ 89 h 141"/>
                <a:gd name="T72" fmla="*/ 81 w 133"/>
                <a:gd name="T73" fmla="*/ 78 h 141"/>
                <a:gd name="T74" fmla="*/ 63 w 133"/>
                <a:gd name="T75" fmla="*/ 67 h 141"/>
                <a:gd name="T76" fmla="*/ 48 w 133"/>
                <a:gd name="T77" fmla="*/ 78 h 141"/>
                <a:gd name="T78" fmla="*/ 37 w 133"/>
                <a:gd name="T79" fmla="*/ 70 h 141"/>
                <a:gd name="T80" fmla="*/ 26 w 133"/>
                <a:gd name="T81" fmla="*/ 78 h 141"/>
                <a:gd name="T82" fmla="*/ 22 w 133"/>
                <a:gd name="T83" fmla="*/ 67 h 141"/>
                <a:gd name="T84" fmla="*/ 22 w 133"/>
                <a:gd name="T85" fmla="*/ 59 h 141"/>
                <a:gd name="T86" fmla="*/ 22 w 133"/>
                <a:gd name="T87" fmla="*/ 48 h 141"/>
                <a:gd name="T88" fmla="*/ 11 w 133"/>
                <a:gd name="T89" fmla="*/ 52 h 141"/>
                <a:gd name="T90" fmla="*/ 11 w 133"/>
                <a:gd name="T91" fmla="*/ 41 h 141"/>
                <a:gd name="T92" fmla="*/ 0 w 133"/>
                <a:gd name="T93" fmla="*/ 33 h 141"/>
                <a:gd name="T94" fmla="*/ 7 w 133"/>
                <a:gd name="T95" fmla="*/ 26 h 141"/>
                <a:gd name="T96" fmla="*/ 7 w 133"/>
                <a:gd name="T97" fmla="*/ 19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33" h="141">
                  <a:moveTo>
                    <a:pt x="15" y="19"/>
                  </a:moveTo>
                  <a:lnTo>
                    <a:pt x="18" y="19"/>
                  </a:lnTo>
                  <a:lnTo>
                    <a:pt x="18" y="22"/>
                  </a:lnTo>
                  <a:lnTo>
                    <a:pt x="26" y="19"/>
                  </a:lnTo>
                  <a:lnTo>
                    <a:pt x="26" y="19"/>
                  </a:lnTo>
                  <a:lnTo>
                    <a:pt x="26" y="15"/>
                  </a:lnTo>
                  <a:lnTo>
                    <a:pt x="26" y="15"/>
                  </a:lnTo>
                  <a:lnTo>
                    <a:pt x="26" y="11"/>
                  </a:lnTo>
                  <a:lnTo>
                    <a:pt x="26" y="4"/>
                  </a:lnTo>
                  <a:lnTo>
                    <a:pt x="26" y="4"/>
                  </a:lnTo>
                  <a:lnTo>
                    <a:pt x="26" y="0"/>
                  </a:lnTo>
                  <a:lnTo>
                    <a:pt x="33" y="0"/>
                  </a:lnTo>
                  <a:lnTo>
                    <a:pt x="33" y="4"/>
                  </a:lnTo>
                  <a:lnTo>
                    <a:pt x="41" y="4"/>
                  </a:lnTo>
                  <a:lnTo>
                    <a:pt x="44" y="7"/>
                  </a:lnTo>
                  <a:lnTo>
                    <a:pt x="44" y="11"/>
                  </a:lnTo>
                  <a:lnTo>
                    <a:pt x="44" y="15"/>
                  </a:lnTo>
                  <a:lnTo>
                    <a:pt x="44" y="19"/>
                  </a:lnTo>
                  <a:lnTo>
                    <a:pt x="52" y="22"/>
                  </a:lnTo>
                  <a:lnTo>
                    <a:pt x="55" y="26"/>
                  </a:lnTo>
                  <a:lnTo>
                    <a:pt x="59" y="26"/>
                  </a:lnTo>
                  <a:lnTo>
                    <a:pt x="67" y="30"/>
                  </a:lnTo>
                  <a:lnTo>
                    <a:pt x="70" y="26"/>
                  </a:lnTo>
                  <a:lnTo>
                    <a:pt x="74" y="26"/>
                  </a:lnTo>
                  <a:lnTo>
                    <a:pt x="74" y="30"/>
                  </a:lnTo>
                  <a:lnTo>
                    <a:pt x="81" y="30"/>
                  </a:lnTo>
                  <a:lnTo>
                    <a:pt x="81" y="33"/>
                  </a:lnTo>
                  <a:lnTo>
                    <a:pt x="81" y="33"/>
                  </a:lnTo>
                  <a:lnTo>
                    <a:pt x="85" y="37"/>
                  </a:lnTo>
                  <a:lnTo>
                    <a:pt x="85" y="37"/>
                  </a:lnTo>
                  <a:lnTo>
                    <a:pt x="81" y="37"/>
                  </a:lnTo>
                  <a:lnTo>
                    <a:pt x="81" y="44"/>
                  </a:lnTo>
                  <a:lnTo>
                    <a:pt x="78" y="44"/>
                  </a:lnTo>
                  <a:lnTo>
                    <a:pt x="74" y="48"/>
                  </a:lnTo>
                  <a:lnTo>
                    <a:pt x="70" y="48"/>
                  </a:lnTo>
                  <a:lnTo>
                    <a:pt x="70" y="48"/>
                  </a:lnTo>
                  <a:lnTo>
                    <a:pt x="70" y="52"/>
                  </a:lnTo>
                  <a:lnTo>
                    <a:pt x="74" y="56"/>
                  </a:lnTo>
                  <a:lnTo>
                    <a:pt x="70" y="56"/>
                  </a:lnTo>
                  <a:lnTo>
                    <a:pt x="70" y="59"/>
                  </a:lnTo>
                  <a:lnTo>
                    <a:pt x="74" y="59"/>
                  </a:lnTo>
                  <a:lnTo>
                    <a:pt x="74" y="63"/>
                  </a:lnTo>
                  <a:lnTo>
                    <a:pt x="81" y="63"/>
                  </a:lnTo>
                  <a:lnTo>
                    <a:pt x="85" y="67"/>
                  </a:lnTo>
                  <a:lnTo>
                    <a:pt x="89" y="67"/>
                  </a:lnTo>
                  <a:lnTo>
                    <a:pt x="92" y="70"/>
                  </a:lnTo>
                  <a:lnTo>
                    <a:pt x="96" y="74"/>
                  </a:lnTo>
                  <a:lnTo>
                    <a:pt x="100" y="78"/>
                  </a:lnTo>
                  <a:lnTo>
                    <a:pt x="100" y="78"/>
                  </a:lnTo>
                  <a:lnTo>
                    <a:pt x="107" y="85"/>
                  </a:lnTo>
                  <a:lnTo>
                    <a:pt x="107" y="89"/>
                  </a:lnTo>
                  <a:lnTo>
                    <a:pt x="111" y="89"/>
                  </a:lnTo>
                  <a:lnTo>
                    <a:pt x="115" y="89"/>
                  </a:lnTo>
                  <a:lnTo>
                    <a:pt x="115" y="93"/>
                  </a:lnTo>
                  <a:lnTo>
                    <a:pt x="115" y="93"/>
                  </a:lnTo>
                  <a:lnTo>
                    <a:pt x="118" y="96"/>
                  </a:lnTo>
                  <a:lnTo>
                    <a:pt x="118" y="96"/>
                  </a:lnTo>
                  <a:lnTo>
                    <a:pt x="122" y="96"/>
                  </a:lnTo>
                  <a:lnTo>
                    <a:pt x="122" y="100"/>
                  </a:lnTo>
                  <a:lnTo>
                    <a:pt x="122" y="100"/>
                  </a:lnTo>
                  <a:lnTo>
                    <a:pt x="126" y="100"/>
                  </a:lnTo>
                  <a:lnTo>
                    <a:pt x="129" y="104"/>
                  </a:lnTo>
                  <a:lnTo>
                    <a:pt x="129" y="104"/>
                  </a:lnTo>
                  <a:lnTo>
                    <a:pt x="133" y="104"/>
                  </a:lnTo>
                  <a:lnTo>
                    <a:pt x="133" y="104"/>
                  </a:lnTo>
                  <a:lnTo>
                    <a:pt x="133" y="108"/>
                  </a:lnTo>
                  <a:lnTo>
                    <a:pt x="129" y="111"/>
                  </a:lnTo>
                  <a:lnTo>
                    <a:pt x="133" y="111"/>
                  </a:lnTo>
                  <a:lnTo>
                    <a:pt x="133" y="111"/>
                  </a:lnTo>
                  <a:lnTo>
                    <a:pt x="133" y="115"/>
                  </a:lnTo>
                  <a:lnTo>
                    <a:pt x="129" y="119"/>
                  </a:lnTo>
                  <a:lnTo>
                    <a:pt x="129" y="122"/>
                  </a:lnTo>
                  <a:lnTo>
                    <a:pt x="133" y="126"/>
                  </a:lnTo>
                  <a:lnTo>
                    <a:pt x="133" y="130"/>
                  </a:lnTo>
                  <a:lnTo>
                    <a:pt x="129" y="134"/>
                  </a:lnTo>
                  <a:lnTo>
                    <a:pt x="126" y="134"/>
                  </a:lnTo>
                  <a:lnTo>
                    <a:pt x="122" y="130"/>
                  </a:lnTo>
                  <a:lnTo>
                    <a:pt x="122" y="130"/>
                  </a:lnTo>
                  <a:lnTo>
                    <a:pt x="118" y="126"/>
                  </a:lnTo>
                  <a:lnTo>
                    <a:pt x="115" y="130"/>
                  </a:lnTo>
                  <a:lnTo>
                    <a:pt x="111" y="130"/>
                  </a:lnTo>
                  <a:lnTo>
                    <a:pt x="115" y="134"/>
                  </a:lnTo>
                  <a:lnTo>
                    <a:pt x="115" y="137"/>
                  </a:lnTo>
                  <a:lnTo>
                    <a:pt x="115" y="141"/>
                  </a:lnTo>
                  <a:lnTo>
                    <a:pt x="115" y="141"/>
                  </a:lnTo>
                  <a:lnTo>
                    <a:pt x="111" y="141"/>
                  </a:lnTo>
                  <a:lnTo>
                    <a:pt x="107" y="134"/>
                  </a:lnTo>
                  <a:lnTo>
                    <a:pt x="104" y="134"/>
                  </a:lnTo>
                  <a:lnTo>
                    <a:pt x="100" y="134"/>
                  </a:lnTo>
                  <a:lnTo>
                    <a:pt x="96" y="130"/>
                  </a:lnTo>
                  <a:lnTo>
                    <a:pt x="100" y="130"/>
                  </a:lnTo>
                  <a:lnTo>
                    <a:pt x="100" y="126"/>
                  </a:lnTo>
                  <a:lnTo>
                    <a:pt x="100" y="122"/>
                  </a:lnTo>
                  <a:lnTo>
                    <a:pt x="100" y="119"/>
                  </a:lnTo>
                  <a:lnTo>
                    <a:pt x="100" y="119"/>
                  </a:lnTo>
                  <a:lnTo>
                    <a:pt x="100" y="115"/>
                  </a:lnTo>
                  <a:lnTo>
                    <a:pt x="104" y="111"/>
                  </a:lnTo>
                  <a:lnTo>
                    <a:pt x="100" y="111"/>
                  </a:lnTo>
                  <a:lnTo>
                    <a:pt x="96" y="108"/>
                  </a:lnTo>
                  <a:lnTo>
                    <a:pt x="100" y="108"/>
                  </a:lnTo>
                  <a:lnTo>
                    <a:pt x="96" y="104"/>
                  </a:lnTo>
                  <a:lnTo>
                    <a:pt x="92" y="104"/>
                  </a:lnTo>
                  <a:lnTo>
                    <a:pt x="89" y="100"/>
                  </a:lnTo>
                  <a:lnTo>
                    <a:pt x="85" y="100"/>
                  </a:lnTo>
                  <a:lnTo>
                    <a:pt x="85" y="96"/>
                  </a:lnTo>
                  <a:lnTo>
                    <a:pt x="85" y="93"/>
                  </a:lnTo>
                  <a:lnTo>
                    <a:pt x="85" y="89"/>
                  </a:lnTo>
                  <a:lnTo>
                    <a:pt x="85" y="89"/>
                  </a:lnTo>
                  <a:lnTo>
                    <a:pt x="85" y="85"/>
                  </a:lnTo>
                  <a:lnTo>
                    <a:pt x="85" y="82"/>
                  </a:lnTo>
                  <a:lnTo>
                    <a:pt x="81" y="78"/>
                  </a:lnTo>
                  <a:lnTo>
                    <a:pt x="74" y="74"/>
                  </a:lnTo>
                  <a:lnTo>
                    <a:pt x="70" y="70"/>
                  </a:lnTo>
                  <a:lnTo>
                    <a:pt x="63" y="67"/>
                  </a:lnTo>
                  <a:lnTo>
                    <a:pt x="59" y="70"/>
                  </a:lnTo>
                  <a:lnTo>
                    <a:pt x="55" y="74"/>
                  </a:lnTo>
                  <a:lnTo>
                    <a:pt x="48" y="78"/>
                  </a:lnTo>
                  <a:lnTo>
                    <a:pt x="44" y="74"/>
                  </a:lnTo>
                  <a:lnTo>
                    <a:pt x="41" y="74"/>
                  </a:lnTo>
                  <a:lnTo>
                    <a:pt x="37" y="70"/>
                  </a:lnTo>
                  <a:lnTo>
                    <a:pt x="33" y="74"/>
                  </a:lnTo>
                  <a:lnTo>
                    <a:pt x="30" y="78"/>
                  </a:lnTo>
                  <a:lnTo>
                    <a:pt x="26" y="78"/>
                  </a:lnTo>
                  <a:lnTo>
                    <a:pt x="22" y="78"/>
                  </a:lnTo>
                  <a:lnTo>
                    <a:pt x="22" y="70"/>
                  </a:lnTo>
                  <a:lnTo>
                    <a:pt x="22" y="67"/>
                  </a:lnTo>
                  <a:lnTo>
                    <a:pt x="22" y="63"/>
                  </a:lnTo>
                  <a:lnTo>
                    <a:pt x="22" y="59"/>
                  </a:lnTo>
                  <a:lnTo>
                    <a:pt x="22" y="59"/>
                  </a:lnTo>
                  <a:lnTo>
                    <a:pt x="22" y="56"/>
                  </a:lnTo>
                  <a:lnTo>
                    <a:pt x="22" y="52"/>
                  </a:lnTo>
                  <a:lnTo>
                    <a:pt x="22" y="48"/>
                  </a:lnTo>
                  <a:lnTo>
                    <a:pt x="18" y="48"/>
                  </a:lnTo>
                  <a:lnTo>
                    <a:pt x="15" y="52"/>
                  </a:lnTo>
                  <a:lnTo>
                    <a:pt x="11" y="52"/>
                  </a:lnTo>
                  <a:lnTo>
                    <a:pt x="7" y="48"/>
                  </a:lnTo>
                  <a:lnTo>
                    <a:pt x="11" y="44"/>
                  </a:lnTo>
                  <a:lnTo>
                    <a:pt x="11" y="41"/>
                  </a:lnTo>
                  <a:lnTo>
                    <a:pt x="7" y="37"/>
                  </a:lnTo>
                  <a:lnTo>
                    <a:pt x="4" y="37"/>
                  </a:lnTo>
                  <a:lnTo>
                    <a:pt x="0" y="33"/>
                  </a:lnTo>
                  <a:lnTo>
                    <a:pt x="4" y="30"/>
                  </a:lnTo>
                  <a:lnTo>
                    <a:pt x="4" y="30"/>
                  </a:lnTo>
                  <a:lnTo>
                    <a:pt x="7" y="26"/>
                  </a:lnTo>
                  <a:lnTo>
                    <a:pt x="7" y="26"/>
                  </a:lnTo>
                  <a:lnTo>
                    <a:pt x="7" y="22"/>
                  </a:lnTo>
                  <a:lnTo>
                    <a:pt x="7" y="19"/>
                  </a:lnTo>
                  <a:lnTo>
                    <a:pt x="15" y="19"/>
                  </a:lnTo>
                  <a:lnTo>
                    <a:pt x="15" y="1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3" name="Freeform 27">
              <a:extLst>
                <a:ext uri="{FF2B5EF4-FFF2-40B4-BE49-F238E27FC236}">
                  <a16:creationId xmlns:a16="http://schemas.microsoft.com/office/drawing/2014/main" xmlns="" id="{51BB92C9-10DD-49F6-A8AA-9F7419AFEC2C}"/>
                </a:ext>
              </a:extLst>
            </p:cNvPr>
            <p:cNvSpPr>
              <a:spLocks noEditPoints="1"/>
            </p:cNvSpPr>
            <p:nvPr/>
          </p:nvSpPr>
          <p:spPr bwMode="auto">
            <a:xfrm>
              <a:off x="7825307" y="3724998"/>
              <a:ext cx="252585" cy="408499"/>
            </a:xfrm>
            <a:custGeom>
              <a:avLst/>
              <a:gdLst>
                <a:gd name="T0" fmla="*/ 13 w 38"/>
                <a:gd name="T1" fmla="*/ 3 h 63"/>
                <a:gd name="T2" fmla="*/ 16 w 38"/>
                <a:gd name="T3" fmla="*/ 4 h 63"/>
                <a:gd name="T4" fmla="*/ 16 w 38"/>
                <a:gd name="T5" fmla="*/ 8 h 63"/>
                <a:gd name="T6" fmla="*/ 18 w 38"/>
                <a:gd name="T7" fmla="*/ 12 h 63"/>
                <a:gd name="T8" fmla="*/ 23 w 38"/>
                <a:gd name="T9" fmla="*/ 12 h 63"/>
                <a:gd name="T10" fmla="*/ 30 w 38"/>
                <a:gd name="T11" fmla="*/ 11 h 63"/>
                <a:gd name="T12" fmla="*/ 33 w 38"/>
                <a:gd name="T13" fmla="*/ 15 h 63"/>
                <a:gd name="T14" fmla="*/ 35 w 38"/>
                <a:gd name="T15" fmla="*/ 19 h 63"/>
                <a:gd name="T16" fmla="*/ 38 w 38"/>
                <a:gd name="T17" fmla="*/ 21 h 63"/>
                <a:gd name="T18" fmla="*/ 37 w 38"/>
                <a:gd name="T19" fmla="*/ 25 h 63"/>
                <a:gd name="T20" fmla="*/ 33 w 38"/>
                <a:gd name="T21" fmla="*/ 26 h 63"/>
                <a:gd name="T22" fmla="*/ 27 w 38"/>
                <a:gd name="T23" fmla="*/ 26 h 63"/>
                <a:gd name="T24" fmla="*/ 24 w 38"/>
                <a:gd name="T25" fmla="*/ 31 h 63"/>
                <a:gd name="T26" fmla="*/ 25 w 38"/>
                <a:gd name="T27" fmla="*/ 36 h 63"/>
                <a:gd name="T28" fmla="*/ 23 w 38"/>
                <a:gd name="T29" fmla="*/ 36 h 63"/>
                <a:gd name="T30" fmla="*/ 21 w 38"/>
                <a:gd name="T31" fmla="*/ 34 h 63"/>
                <a:gd name="T32" fmla="*/ 19 w 38"/>
                <a:gd name="T33" fmla="*/ 34 h 63"/>
                <a:gd name="T34" fmla="*/ 17 w 38"/>
                <a:gd name="T35" fmla="*/ 33 h 63"/>
                <a:gd name="T36" fmla="*/ 16 w 38"/>
                <a:gd name="T37" fmla="*/ 31 h 63"/>
                <a:gd name="T38" fmla="*/ 14 w 38"/>
                <a:gd name="T39" fmla="*/ 31 h 63"/>
                <a:gd name="T40" fmla="*/ 13 w 38"/>
                <a:gd name="T41" fmla="*/ 31 h 63"/>
                <a:gd name="T42" fmla="*/ 13 w 38"/>
                <a:gd name="T43" fmla="*/ 34 h 63"/>
                <a:gd name="T44" fmla="*/ 12 w 38"/>
                <a:gd name="T45" fmla="*/ 38 h 63"/>
                <a:gd name="T46" fmla="*/ 10 w 38"/>
                <a:gd name="T47" fmla="*/ 44 h 63"/>
                <a:gd name="T48" fmla="*/ 10 w 38"/>
                <a:gd name="T49" fmla="*/ 46 h 63"/>
                <a:gd name="T50" fmla="*/ 12 w 38"/>
                <a:gd name="T51" fmla="*/ 49 h 63"/>
                <a:gd name="T52" fmla="*/ 13 w 38"/>
                <a:gd name="T53" fmla="*/ 49 h 63"/>
                <a:gd name="T54" fmla="*/ 15 w 38"/>
                <a:gd name="T55" fmla="*/ 52 h 63"/>
                <a:gd name="T56" fmla="*/ 16 w 38"/>
                <a:gd name="T57" fmla="*/ 52 h 63"/>
                <a:gd name="T58" fmla="*/ 17 w 38"/>
                <a:gd name="T59" fmla="*/ 55 h 63"/>
                <a:gd name="T60" fmla="*/ 17 w 38"/>
                <a:gd name="T61" fmla="*/ 56 h 63"/>
                <a:gd name="T62" fmla="*/ 20 w 38"/>
                <a:gd name="T63" fmla="*/ 59 h 63"/>
                <a:gd name="T64" fmla="*/ 23 w 38"/>
                <a:gd name="T65" fmla="*/ 61 h 63"/>
                <a:gd name="T66" fmla="*/ 23 w 38"/>
                <a:gd name="T67" fmla="*/ 63 h 63"/>
                <a:gd name="T68" fmla="*/ 19 w 38"/>
                <a:gd name="T69" fmla="*/ 62 h 63"/>
                <a:gd name="T70" fmla="*/ 18 w 38"/>
                <a:gd name="T71" fmla="*/ 60 h 63"/>
                <a:gd name="T72" fmla="*/ 15 w 38"/>
                <a:gd name="T73" fmla="*/ 60 h 63"/>
                <a:gd name="T74" fmla="*/ 13 w 38"/>
                <a:gd name="T75" fmla="*/ 57 h 63"/>
                <a:gd name="T76" fmla="*/ 10 w 38"/>
                <a:gd name="T77" fmla="*/ 55 h 63"/>
                <a:gd name="T78" fmla="*/ 8 w 38"/>
                <a:gd name="T79" fmla="*/ 52 h 63"/>
                <a:gd name="T80" fmla="*/ 6 w 38"/>
                <a:gd name="T81" fmla="*/ 51 h 63"/>
                <a:gd name="T82" fmla="*/ 7 w 38"/>
                <a:gd name="T83" fmla="*/ 48 h 63"/>
                <a:gd name="T84" fmla="*/ 8 w 38"/>
                <a:gd name="T85" fmla="*/ 45 h 63"/>
                <a:gd name="T86" fmla="*/ 9 w 38"/>
                <a:gd name="T87" fmla="*/ 42 h 63"/>
                <a:gd name="T88" fmla="*/ 11 w 38"/>
                <a:gd name="T89" fmla="*/ 36 h 63"/>
                <a:gd name="T90" fmla="*/ 10 w 38"/>
                <a:gd name="T91" fmla="*/ 31 h 63"/>
                <a:gd name="T92" fmla="*/ 7 w 38"/>
                <a:gd name="T93" fmla="*/ 26 h 63"/>
                <a:gd name="T94" fmla="*/ 6 w 38"/>
                <a:gd name="T95" fmla="*/ 22 h 63"/>
                <a:gd name="T96" fmla="*/ 6 w 38"/>
                <a:gd name="T97" fmla="*/ 18 h 63"/>
                <a:gd name="T98" fmla="*/ 2 w 38"/>
                <a:gd name="T99" fmla="*/ 13 h 63"/>
                <a:gd name="T100" fmla="*/ 0 w 38"/>
                <a:gd name="T101" fmla="*/ 10 h 63"/>
                <a:gd name="T102" fmla="*/ 2 w 38"/>
                <a:gd name="T103" fmla="*/ 6 h 63"/>
                <a:gd name="T104" fmla="*/ 6 w 38"/>
                <a:gd name="T105" fmla="*/ 4 h 63"/>
                <a:gd name="T106" fmla="*/ 9 w 38"/>
                <a:gd name="T107" fmla="*/ 2 h 63"/>
                <a:gd name="T108" fmla="*/ 10 w 38"/>
                <a:gd name="T109" fmla="*/ 0 h 63"/>
                <a:gd name="T110" fmla="*/ 13 w 38"/>
                <a:gd name="T111" fmla="*/ 59 h 63"/>
                <a:gd name="T112" fmla="*/ 10 w 38"/>
                <a:gd name="T113" fmla="*/ 55 h 63"/>
                <a:gd name="T114" fmla="*/ 7 w 38"/>
                <a:gd name="T115" fmla="*/ 55 h 63"/>
                <a:gd name="T116" fmla="*/ 23 w 38"/>
                <a:gd name="T117" fmla="*/ 37 h 63"/>
                <a:gd name="T118" fmla="*/ 13 w 38"/>
                <a:gd name="T119" fmla="*/ 46 h 63"/>
                <a:gd name="T120" fmla="*/ 14 w 38"/>
                <a:gd name="T121" fmla="*/ 48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8" h="63">
                  <a:moveTo>
                    <a:pt x="10" y="0"/>
                  </a:moveTo>
                  <a:cubicBezTo>
                    <a:pt x="11" y="1"/>
                    <a:pt x="11" y="1"/>
                    <a:pt x="11" y="1"/>
                  </a:cubicBezTo>
                  <a:cubicBezTo>
                    <a:pt x="12" y="1"/>
                    <a:pt x="12" y="1"/>
                    <a:pt x="12" y="1"/>
                  </a:cubicBezTo>
                  <a:cubicBezTo>
                    <a:pt x="13" y="2"/>
                    <a:pt x="13" y="2"/>
                    <a:pt x="13" y="2"/>
                  </a:cubicBezTo>
                  <a:cubicBezTo>
                    <a:pt x="13" y="3"/>
                    <a:pt x="13" y="3"/>
                    <a:pt x="13" y="3"/>
                  </a:cubicBezTo>
                  <a:cubicBezTo>
                    <a:pt x="12" y="4"/>
                    <a:pt x="12" y="4"/>
                    <a:pt x="12" y="4"/>
                  </a:cubicBezTo>
                  <a:cubicBezTo>
                    <a:pt x="13" y="5"/>
                    <a:pt x="13" y="5"/>
                    <a:pt x="13" y="5"/>
                  </a:cubicBezTo>
                  <a:cubicBezTo>
                    <a:pt x="14" y="5"/>
                    <a:pt x="14" y="5"/>
                    <a:pt x="14" y="5"/>
                  </a:cubicBezTo>
                  <a:cubicBezTo>
                    <a:pt x="15" y="4"/>
                    <a:pt x="15" y="4"/>
                    <a:pt x="15" y="4"/>
                  </a:cubicBezTo>
                  <a:cubicBezTo>
                    <a:pt x="16" y="4"/>
                    <a:pt x="16" y="4"/>
                    <a:pt x="16" y="4"/>
                  </a:cubicBezTo>
                  <a:cubicBezTo>
                    <a:pt x="16" y="5"/>
                    <a:pt x="16" y="5"/>
                    <a:pt x="16" y="5"/>
                  </a:cubicBezTo>
                  <a:cubicBezTo>
                    <a:pt x="16" y="6"/>
                    <a:pt x="16" y="6"/>
                    <a:pt x="16" y="6"/>
                  </a:cubicBezTo>
                  <a:cubicBezTo>
                    <a:pt x="16" y="7"/>
                    <a:pt x="16" y="7"/>
                    <a:pt x="16" y="7"/>
                  </a:cubicBezTo>
                  <a:cubicBezTo>
                    <a:pt x="16" y="7"/>
                    <a:pt x="16" y="7"/>
                    <a:pt x="16" y="7"/>
                  </a:cubicBezTo>
                  <a:cubicBezTo>
                    <a:pt x="16" y="8"/>
                    <a:pt x="16" y="8"/>
                    <a:pt x="16" y="8"/>
                  </a:cubicBezTo>
                  <a:cubicBezTo>
                    <a:pt x="16" y="9"/>
                    <a:pt x="16" y="9"/>
                    <a:pt x="16" y="9"/>
                  </a:cubicBezTo>
                  <a:cubicBezTo>
                    <a:pt x="16" y="10"/>
                    <a:pt x="16" y="10"/>
                    <a:pt x="16" y="10"/>
                  </a:cubicBezTo>
                  <a:cubicBezTo>
                    <a:pt x="16" y="12"/>
                    <a:pt x="16" y="12"/>
                    <a:pt x="16" y="12"/>
                  </a:cubicBezTo>
                  <a:cubicBezTo>
                    <a:pt x="17" y="12"/>
                    <a:pt x="17" y="12"/>
                    <a:pt x="17" y="12"/>
                  </a:cubicBezTo>
                  <a:cubicBezTo>
                    <a:pt x="18" y="12"/>
                    <a:pt x="18" y="12"/>
                    <a:pt x="18" y="12"/>
                  </a:cubicBezTo>
                  <a:cubicBezTo>
                    <a:pt x="19" y="11"/>
                    <a:pt x="19" y="11"/>
                    <a:pt x="19" y="11"/>
                  </a:cubicBezTo>
                  <a:cubicBezTo>
                    <a:pt x="20" y="10"/>
                    <a:pt x="20" y="10"/>
                    <a:pt x="20" y="10"/>
                  </a:cubicBezTo>
                  <a:cubicBezTo>
                    <a:pt x="21" y="11"/>
                    <a:pt x="21" y="11"/>
                    <a:pt x="21" y="11"/>
                  </a:cubicBezTo>
                  <a:cubicBezTo>
                    <a:pt x="22" y="11"/>
                    <a:pt x="22" y="11"/>
                    <a:pt x="22" y="11"/>
                  </a:cubicBezTo>
                  <a:cubicBezTo>
                    <a:pt x="23" y="12"/>
                    <a:pt x="23" y="12"/>
                    <a:pt x="23" y="12"/>
                  </a:cubicBezTo>
                  <a:cubicBezTo>
                    <a:pt x="25" y="11"/>
                    <a:pt x="25" y="11"/>
                    <a:pt x="25" y="11"/>
                  </a:cubicBezTo>
                  <a:cubicBezTo>
                    <a:pt x="26" y="10"/>
                    <a:pt x="26" y="10"/>
                    <a:pt x="26" y="10"/>
                  </a:cubicBezTo>
                  <a:cubicBezTo>
                    <a:pt x="27" y="9"/>
                    <a:pt x="27" y="9"/>
                    <a:pt x="27" y="9"/>
                  </a:cubicBezTo>
                  <a:cubicBezTo>
                    <a:pt x="29" y="10"/>
                    <a:pt x="29" y="10"/>
                    <a:pt x="29" y="10"/>
                  </a:cubicBezTo>
                  <a:cubicBezTo>
                    <a:pt x="30" y="11"/>
                    <a:pt x="30" y="11"/>
                    <a:pt x="30" y="11"/>
                  </a:cubicBezTo>
                  <a:cubicBezTo>
                    <a:pt x="32" y="12"/>
                    <a:pt x="32" y="12"/>
                    <a:pt x="32" y="12"/>
                  </a:cubicBezTo>
                  <a:cubicBezTo>
                    <a:pt x="33" y="13"/>
                    <a:pt x="33" y="13"/>
                    <a:pt x="33" y="13"/>
                  </a:cubicBezTo>
                  <a:cubicBezTo>
                    <a:pt x="33" y="14"/>
                    <a:pt x="33" y="14"/>
                    <a:pt x="33" y="14"/>
                  </a:cubicBezTo>
                  <a:cubicBezTo>
                    <a:pt x="33" y="15"/>
                    <a:pt x="33" y="15"/>
                    <a:pt x="33" y="15"/>
                  </a:cubicBezTo>
                  <a:cubicBezTo>
                    <a:pt x="33" y="15"/>
                    <a:pt x="33" y="15"/>
                    <a:pt x="33" y="15"/>
                  </a:cubicBezTo>
                  <a:cubicBezTo>
                    <a:pt x="33" y="16"/>
                    <a:pt x="33" y="16"/>
                    <a:pt x="33" y="16"/>
                  </a:cubicBezTo>
                  <a:cubicBezTo>
                    <a:pt x="33" y="17"/>
                    <a:pt x="33" y="17"/>
                    <a:pt x="33" y="17"/>
                  </a:cubicBezTo>
                  <a:cubicBezTo>
                    <a:pt x="33" y="18"/>
                    <a:pt x="33" y="18"/>
                    <a:pt x="33" y="18"/>
                  </a:cubicBezTo>
                  <a:cubicBezTo>
                    <a:pt x="34" y="18"/>
                    <a:pt x="34" y="18"/>
                    <a:pt x="34" y="18"/>
                  </a:cubicBezTo>
                  <a:cubicBezTo>
                    <a:pt x="35" y="19"/>
                    <a:pt x="35" y="19"/>
                    <a:pt x="35" y="19"/>
                  </a:cubicBezTo>
                  <a:cubicBezTo>
                    <a:pt x="36" y="19"/>
                    <a:pt x="36" y="19"/>
                    <a:pt x="36" y="19"/>
                  </a:cubicBezTo>
                  <a:cubicBezTo>
                    <a:pt x="37" y="20"/>
                    <a:pt x="37" y="20"/>
                    <a:pt x="37" y="20"/>
                  </a:cubicBezTo>
                  <a:cubicBezTo>
                    <a:pt x="36" y="20"/>
                    <a:pt x="36" y="20"/>
                    <a:pt x="36" y="20"/>
                  </a:cubicBezTo>
                  <a:cubicBezTo>
                    <a:pt x="37" y="21"/>
                    <a:pt x="37" y="21"/>
                    <a:pt x="37" y="21"/>
                  </a:cubicBezTo>
                  <a:cubicBezTo>
                    <a:pt x="38" y="21"/>
                    <a:pt x="38" y="21"/>
                    <a:pt x="38" y="21"/>
                  </a:cubicBezTo>
                  <a:cubicBezTo>
                    <a:pt x="37" y="22"/>
                    <a:pt x="37" y="22"/>
                    <a:pt x="37" y="22"/>
                  </a:cubicBezTo>
                  <a:cubicBezTo>
                    <a:pt x="37" y="23"/>
                    <a:pt x="37" y="23"/>
                    <a:pt x="37" y="23"/>
                  </a:cubicBezTo>
                  <a:cubicBezTo>
                    <a:pt x="37" y="23"/>
                    <a:pt x="37" y="23"/>
                    <a:pt x="37" y="23"/>
                  </a:cubicBezTo>
                  <a:cubicBezTo>
                    <a:pt x="37" y="24"/>
                    <a:pt x="37" y="24"/>
                    <a:pt x="37" y="24"/>
                  </a:cubicBezTo>
                  <a:cubicBezTo>
                    <a:pt x="37" y="25"/>
                    <a:pt x="37" y="25"/>
                    <a:pt x="37" y="25"/>
                  </a:cubicBezTo>
                  <a:cubicBezTo>
                    <a:pt x="37" y="26"/>
                    <a:pt x="37" y="26"/>
                    <a:pt x="37" y="26"/>
                  </a:cubicBezTo>
                  <a:cubicBezTo>
                    <a:pt x="36" y="26"/>
                    <a:pt x="36" y="26"/>
                    <a:pt x="36" y="26"/>
                  </a:cubicBezTo>
                  <a:cubicBezTo>
                    <a:pt x="35" y="26"/>
                    <a:pt x="35" y="26"/>
                    <a:pt x="35" y="26"/>
                  </a:cubicBezTo>
                  <a:cubicBezTo>
                    <a:pt x="34" y="26"/>
                    <a:pt x="34" y="26"/>
                    <a:pt x="34" y="26"/>
                  </a:cubicBezTo>
                  <a:cubicBezTo>
                    <a:pt x="33" y="26"/>
                    <a:pt x="33" y="26"/>
                    <a:pt x="33" y="26"/>
                  </a:cubicBezTo>
                  <a:cubicBezTo>
                    <a:pt x="32" y="26"/>
                    <a:pt x="32" y="26"/>
                    <a:pt x="32" y="26"/>
                  </a:cubicBezTo>
                  <a:cubicBezTo>
                    <a:pt x="30" y="26"/>
                    <a:pt x="30" y="26"/>
                    <a:pt x="30" y="26"/>
                  </a:cubicBezTo>
                  <a:cubicBezTo>
                    <a:pt x="30" y="26"/>
                    <a:pt x="30" y="26"/>
                    <a:pt x="30" y="26"/>
                  </a:cubicBezTo>
                  <a:cubicBezTo>
                    <a:pt x="29" y="26"/>
                    <a:pt x="29" y="26"/>
                    <a:pt x="29" y="26"/>
                  </a:cubicBezTo>
                  <a:cubicBezTo>
                    <a:pt x="27" y="26"/>
                    <a:pt x="27" y="26"/>
                    <a:pt x="27" y="26"/>
                  </a:cubicBezTo>
                  <a:cubicBezTo>
                    <a:pt x="26" y="26"/>
                    <a:pt x="26" y="26"/>
                    <a:pt x="26" y="26"/>
                  </a:cubicBezTo>
                  <a:cubicBezTo>
                    <a:pt x="25" y="28"/>
                    <a:pt x="25" y="28"/>
                    <a:pt x="25" y="28"/>
                  </a:cubicBezTo>
                  <a:cubicBezTo>
                    <a:pt x="25" y="29"/>
                    <a:pt x="25" y="29"/>
                    <a:pt x="25" y="29"/>
                  </a:cubicBezTo>
                  <a:cubicBezTo>
                    <a:pt x="24" y="30"/>
                    <a:pt x="24" y="30"/>
                    <a:pt x="24" y="30"/>
                  </a:cubicBezTo>
                  <a:cubicBezTo>
                    <a:pt x="24" y="31"/>
                    <a:pt x="24" y="31"/>
                    <a:pt x="24" y="31"/>
                  </a:cubicBezTo>
                  <a:cubicBezTo>
                    <a:pt x="24" y="33"/>
                    <a:pt x="24" y="33"/>
                    <a:pt x="24" y="33"/>
                  </a:cubicBezTo>
                  <a:cubicBezTo>
                    <a:pt x="25" y="33"/>
                    <a:pt x="25" y="33"/>
                    <a:pt x="25" y="33"/>
                  </a:cubicBezTo>
                  <a:cubicBezTo>
                    <a:pt x="25" y="34"/>
                    <a:pt x="25" y="34"/>
                    <a:pt x="25" y="34"/>
                  </a:cubicBezTo>
                  <a:cubicBezTo>
                    <a:pt x="25" y="35"/>
                    <a:pt x="25" y="35"/>
                    <a:pt x="25" y="35"/>
                  </a:cubicBezTo>
                  <a:cubicBezTo>
                    <a:pt x="25" y="36"/>
                    <a:pt x="25" y="36"/>
                    <a:pt x="25" y="36"/>
                  </a:cubicBezTo>
                  <a:cubicBezTo>
                    <a:pt x="25" y="36"/>
                    <a:pt x="25" y="36"/>
                    <a:pt x="25" y="36"/>
                  </a:cubicBezTo>
                  <a:cubicBezTo>
                    <a:pt x="25" y="37"/>
                    <a:pt x="25" y="37"/>
                    <a:pt x="25" y="37"/>
                  </a:cubicBezTo>
                  <a:cubicBezTo>
                    <a:pt x="25" y="37"/>
                    <a:pt x="25" y="37"/>
                    <a:pt x="25" y="37"/>
                  </a:cubicBezTo>
                  <a:cubicBezTo>
                    <a:pt x="24" y="36"/>
                    <a:pt x="24" y="36"/>
                    <a:pt x="24" y="36"/>
                  </a:cubicBezTo>
                  <a:cubicBezTo>
                    <a:pt x="23" y="36"/>
                    <a:pt x="23" y="36"/>
                    <a:pt x="23" y="36"/>
                  </a:cubicBezTo>
                  <a:cubicBezTo>
                    <a:pt x="23" y="36"/>
                    <a:pt x="23" y="36"/>
                    <a:pt x="23" y="36"/>
                  </a:cubicBezTo>
                  <a:cubicBezTo>
                    <a:pt x="23" y="35"/>
                    <a:pt x="23" y="35"/>
                    <a:pt x="23" y="35"/>
                  </a:cubicBezTo>
                  <a:cubicBezTo>
                    <a:pt x="23" y="35"/>
                    <a:pt x="23" y="35"/>
                    <a:pt x="23" y="35"/>
                  </a:cubicBezTo>
                  <a:cubicBezTo>
                    <a:pt x="21" y="34"/>
                    <a:pt x="21" y="34"/>
                    <a:pt x="21" y="34"/>
                  </a:cubicBezTo>
                  <a:cubicBezTo>
                    <a:pt x="21" y="34"/>
                    <a:pt x="21" y="34"/>
                    <a:pt x="21" y="34"/>
                  </a:cubicBezTo>
                  <a:cubicBezTo>
                    <a:pt x="20" y="34"/>
                    <a:pt x="20" y="34"/>
                    <a:pt x="20" y="34"/>
                  </a:cubicBezTo>
                  <a:cubicBezTo>
                    <a:pt x="20" y="34"/>
                    <a:pt x="20" y="34"/>
                    <a:pt x="20" y="34"/>
                  </a:cubicBezTo>
                  <a:cubicBezTo>
                    <a:pt x="20" y="35"/>
                    <a:pt x="20" y="35"/>
                    <a:pt x="20" y="35"/>
                  </a:cubicBezTo>
                  <a:cubicBezTo>
                    <a:pt x="20" y="34"/>
                    <a:pt x="20" y="34"/>
                    <a:pt x="20" y="34"/>
                  </a:cubicBezTo>
                  <a:cubicBezTo>
                    <a:pt x="19" y="34"/>
                    <a:pt x="19" y="34"/>
                    <a:pt x="19" y="34"/>
                  </a:cubicBezTo>
                  <a:cubicBezTo>
                    <a:pt x="18" y="34"/>
                    <a:pt x="18" y="34"/>
                    <a:pt x="18" y="34"/>
                  </a:cubicBezTo>
                  <a:cubicBezTo>
                    <a:pt x="17" y="34"/>
                    <a:pt x="17" y="34"/>
                    <a:pt x="17" y="34"/>
                  </a:cubicBezTo>
                  <a:cubicBezTo>
                    <a:pt x="17" y="34"/>
                    <a:pt x="17" y="34"/>
                    <a:pt x="17" y="34"/>
                  </a:cubicBezTo>
                  <a:cubicBezTo>
                    <a:pt x="17" y="34"/>
                    <a:pt x="17" y="34"/>
                    <a:pt x="17" y="34"/>
                  </a:cubicBezTo>
                  <a:cubicBezTo>
                    <a:pt x="17" y="33"/>
                    <a:pt x="17" y="33"/>
                    <a:pt x="17" y="33"/>
                  </a:cubicBezTo>
                  <a:cubicBezTo>
                    <a:pt x="17" y="33"/>
                    <a:pt x="17" y="33"/>
                    <a:pt x="17" y="33"/>
                  </a:cubicBezTo>
                  <a:cubicBezTo>
                    <a:pt x="17" y="32"/>
                    <a:pt x="17" y="32"/>
                    <a:pt x="17" y="32"/>
                  </a:cubicBezTo>
                  <a:cubicBezTo>
                    <a:pt x="17" y="31"/>
                    <a:pt x="17" y="31"/>
                    <a:pt x="17" y="31"/>
                  </a:cubicBezTo>
                  <a:cubicBezTo>
                    <a:pt x="17" y="31"/>
                    <a:pt x="17" y="31"/>
                    <a:pt x="17" y="31"/>
                  </a:cubicBezTo>
                  <a:cubicBezTo>
                    <a:pt x="16" y="31"/>
                    <a:pt x="16" y="31"/>
                    <a:pt x="16" y="31"/>
                  </a:cubicBezTo>
                  <a:cubicBezTo>
                    <a:pt x="16" y="31"/>
                    <a:pt x="16" y="31"/>
                    <a:pt x="16" y="31"/>
                  </a:cubicBezTo>
                  <a:cubicBezTo>
                    <a:pt x="16" y="31"/>
                    <a:pt x="16" y="31"/>
                    <a:pt x="16" y="31"/>
                  </a:cubicBezTo>
                  <a:cubicBezTo>
                    <a:pt x="15" y="30"/>
                    <a:pt x="15" y="30"/>
                    <a:pt x="15" y="30"/>
                  </a:cubicBezTo>
                  <a:cubicBezTo>
                    <a:pt x="15" y="31"/>
                    <a:pt x="15" y="31"/>
                    <a:pt x="15" y="31"/>
                  </a:cubicBezTo>
                  <a:cubicBezTo>
                    <a:pt x="14" y="31"/>
                    <a:pt x="14" y="31"/>
                    <a:pt x="14" y="31"/>
                  </a:cubicBezTo>
                  <a:cubicBezTo>
                    <a:pt x="14" y="31"/>
                    <a:pt x="14" y="31"/>
                    <a:pt x="14" y="31"/>
                  </a:cubicBezTo>
                  <a:cubicBezTo>
                    <a:pt x="14" y="31"/>
                    <a:pt x="14" y="31"/>
                    <a:pt x="14" y="31"/>
                  </a:cubicBezTo>
                  <a:cubicBezTo>
                    <a:pt x="13" y="31"/>
                    <a:pt x="13" y="31"/>
                    <a:pt x="13" y="31"/>
                  </a:cubicBezTo>
                  <a:cubicBezTo>
                    <a:pt x="13" y="31"/>
                    <a:pt x="13" y="31"/>
                    <a:pt x="13" y="31"/>
                  </a:cubicBezTo>
                  <a:cubicBezTo>
                    <a:pt x="13" y="31"/>
                    <a:pt x="13" y="31"/>
                    <a:pt x="13" y="31"/>
                  </a:cubicBezTo>
                  <a:cubicBezTo>
                    <a:pt x="13" y="31"/>
                    <a:pt x="13" y="31"/>
                    <a:pt x="13" y="31"/>
                  </a:cubicBezTo>
                  <a:cubicBezTo>
                    <a:pt x="13" y="32"/>
                    <a:pt x="13" y="32"/>
                    <a:pt x="13" y="32"/>
                  </a:cubicBezTo>
                  <a:cubicBezTo>
                    <a:pt x="14" y="33"/>
                    <a:pt x="14" y="33"/>
                    <a:pt x="14" y="33"/>
                  </a:cubicBezTo>
                  <a:cubicBezTo>
                    <a:pt x="13" y="33"/>
                    <a:pt x="13" y="33"/>
                    <a:pt x="13" y="33"/>
                  </a:cubicBezTo>
                  <a:cubicBezTo>
                    <a:pt x="13" y="34"/>
                    <a:pt x="13" y="34"/>
                    <a:pt x="13" y="34"/>
                  </a:cubicBezTo>
                  <a:cubicBezTo>
                    <a:pt x="13" y="35"/>
                    <a:pt x="13" y="35"/>
                    <a:pt x="13" y="35"/>
                  </a:cubicBezTo>
                  <a:cubicBezTo>
                    <a:pt x="13" y="35"/>
                    <a:pt x="13" y="35"/>
                    <a:pt x="13" y="35"/>
                  </a:cubicBezTo>
                  <a:cubicBezTo>
                    <a:pt x="13" y="36"/>
                    <a:pt x="13" y="36"/>
                    <a:pt x="13" y="36"/>
                  </a:cubicBezTo>
                  <a:cubicBezTo>
                    <a:pt x="13" y="37"/>
                    <a:pt x="13" y="37"/>
                    <a:pt x="13" y="37"/>
                  </a:cubicBezTo>
                  <a:cubicBezTo>
                    <a:pt x="12" y="38"/>
                    <a:pt x="12" y="38"/>
                    <a:pt x="12" y="38"/>
                  </a:cubicBezTo>
                  <a:cubicBezTo>
                    <a:pt x="12" y="38"/>
                    <a:pt x="12" y="38"/>
                    <a:pt x="12" y="38"/>
                  </a:cubicBezTo>
                  <a:cubicBezTo>
                    <a:pt x="11" y="41"/>
                    <a:pt x="11" y="41"/>
                    <a:pt x="11" y="41"/>
                  </a:cubicBezTo>
                  <a:cubicBezTo>
                    <a:pt x="10" y="43"/>
                    <a:pt x="10" y="43"/>
                    <a:pt x="10" y="43"/>
                  </a:cubicBezTo>
                  <a:cubicBezTo>
                    <a:pt x="10" y="43"/>
                    <a:pt x="10" y="43"/>
                    <a:pt x="10" y="43"/>
                  </a:cubicBezTo>
                  <a:cubicBezTo>
                    <a:pt x="10" y="44"/>
                    <a:pt x="10" y="44"/>
                    <a:pt x="10" y="44"/>
                  </a:cubicBezTo>
                  <a:cubicBezTo>
                    <a:pt x="10" y="44"/>
                    <a:pt x="10" y="44"/>
                    <a:pt x="10" y="44"/>
                  </a:cubicBezTo>
                  <a:cubicBezTo>
                    <a:pt x="11" y="45"/>
                    <a:pt x="11" y="45"/>
                    <a:pt x="11" y="45"/>
                  </a:cubicBezTo>
                  <a:cubicBezTo>
                    <a:pt x="10" y="45"/>
                    <a:pt x="10" y="45"/>
                    <a:pt x="10" y="45"/>
                  </a:cubicBezTo>
                  <a:cubicBezTo>
                    <a:pt x="10" y="45"/>
                    <a:pt x="10" y="45"/>
                    <a:pt x="10" y="45"/>
                  </a:cubicBezTo>
                  <a:cubicBezTo>
                    <a:pt x="10" y="46"/>
                    <a:pt x="10" y="46"/>
                    <a:pt x="10" y="46"/>
                  </a:cubicBezTo>
                  <a:cubicBezTo>
                    <a:pt x="10" y="47"/>
                    <a:pt x="10" y="47"/>
                    <a:pt x="10" y="47"/>
                  </a:cubicBezTo>
                  <a:cubicBezTo>
                    <a:pt x="11" y="48"/>
                    <a:pt x="11" y="48"/>
                    <a:pt x="11" y="48"/>
                  </a:cubicBezTo>
                  <a:cubicBezTo>
                    <a:pt x="11" y="49"/>
                    <a:pt x="11" y="49"/>
                    <a:pt x="11" y="49"/>
                  </a:cubicBezTo>
                  <a:cubicBezTo>
                    <a:pt x="11" y="49"/>
                    <a:pt x="11" y="49"/>
                    <a:pt x="11" y="49"/>
                  </a:cubicBezTo>
                  <a:cubicBezTo>
                    <a:pt x="12" y="49"/>
                    <a:pt x="12" y="49"/>
                    <a:pt x="12" y="49"/>
                  </a:cubicBezTo>
                  <a:cubicBezTo>
                    <a:pt x="12" y="49"/>
                    <a:pt x="12" y="49"/>
                    <a:pt x="12" y="49"/>
                  </a:cubicBezTo>
                  <a:cubicBezTo>
                    <a:pt x="12" y="48"/>
                    <a:pt x="12" y="48"/>
                    <a:pt x="12" y="48"/>
                  </a:cubicBezTo>
                  <a:cubicBezTo>
                    <a:pt x="12" y="48"/>
                    <a:pt x="12" y="48"/>
                    <a:pt x="12" y="48"/>
                  </a:cubicBezTo>
                  <a:cubicBezTo>
                    <a:pt x="13" y="48"/>
                    <a:pt x="13" y="48"/>
                    <a:pt x="13" y="48"/>
                  </a:cubicBezTo>
                  <a:cubicBezTo>
                    <a:pt x="13" y="49"/>
                    <a:pt x="13" y="49"/>
                    <a:pt x="13" y="49"/>
                  </a:cubicBezTo>
                  <a:cubicBezTo>
                    <a:pt x="14" y="50"/>
                    <a:pt x="14" y="50"/>
                    <a:pt x="14" y="50"/>
                  </a:cubicBezTo>
                  <a:cubicBezTo>
                    <a:pt x="14" y="50"/>
                    <a:pt x="14" y="50"/>
                    <a:pt x="14" y="50"/>
                  </a:cubicBezTo>
                  <a:cubicBezTo>
                    <a:pt x="14" y="51"/>
                    <a:pt x="14" y="51"/>
                    <a:pt x="14" y="51"/>
                  </a:cubicBezTo>
                  <a:cubicBezTo>
                    <a:pt x="14" y="51"/>
                    <a:pt x="14" y="51"/>
                    <a:pt x="14" y="51"/>
                  </a:cubicBezTo>
                  <a:cubicBezTo>
                    <a:pt x="15" y="52"/>
                    <a:pt x="15" y="52"/>
                    <a:pt x="15" y="52"/>
                  </a:cubicBezTo>
                  <a:cubicBezTo>
                    <a:pt x="15" y="52"/>
                    <a:pt x="15" y="52"/>
                    <a:pt x="15" y="52"/>
                  </a:cubicBezTo>
                  <a:cubicBezTo>
                    <a:pt x="15" y="51"/>
                    <a:pt x="15" y="51"/>
                    <a:pt x="15" y="51"/>
                  </a:cubicBezTo>
                  <a:cubicBezTo>
                    <a:pt x="15" y="51"/>
                    <a:pt x="15" y="51"/>
                    <a:pt x="15" y="51"/>
                  </a:cubicBezTo>
                  <a:cubicBezTo>
                    <a:pt x="16" y="52"/>
                    <a:pt x="16" y="52"/>
                    <a:pt x="16" y="52"/>
                  </a:cubicBezTo>
                  <a:cubicBezTo>
                    <a:pt x="16" y="52"/>
                    <a:pt x="16" y="52"/>
                    <a:pt x="16" y="52"/>
                  </a:cubicBezTo>
                  <a:cubicBezTo>
                    <a:pt x="16" y="53"/>
                    <a:pt x="16" y="53"/>
                    <a:pt x="16" y="53"/>
                  </a:cubicBezTo>
                  <a:cubicBezTo>
                    <a:pt x="17" y="53"/>
                    <a:pt x="17" y="53"/>
                    <a:pt x="17" y="53"/>
                  </a:cubicBezTo>
                  <a:cubicBezTo>
                    <a:pt x="17" y="55"/>
                    <a:pt x="17" y="55"/>
                    <a:pt x="17" y="55"/>
                  </a:cubicBezTo>
                  <a:cubicBezTo>
                    <a:pt x="17" y="55"/>
                    <a:pt x="17" y="55"/>
                    <a:pt x="17" y="55"/>
                  </a:cubicBezTo>
                  <a:cubicBezTo>
                    <a:pt x="17" y="55"/>
                    <a:pt x="17" y="55"/>
                    <a:pt x="17" y="55"/>
                  </a:cubicBezTo>
                  <a:cubicBezTo>
                    <a:pt x="16" y="55"/>
                    <a:pt x="16" y="55"/>
                    <a:pt x="16" y="55"/>
                  </a:cubicBezTo>
                  <a:cubicBezTo>
                    <a:pt x="16" y="56"/>
                    <a:pt x="16" y="56"/>
                    <a:pt x="16" y="56"/>
                  </a:cubicBezTo>
                  <a:cubicBezTo>
                    <a:pt x="16" y="56"/>
                    <a:pt x="16" y="56"/>
                    <a:pt x="16" y="56"/>
                  </a:cubicBezTo>
                  <a:cubicBezTo>
                    <a:pt x="17" y="57"/>
                    <a:pt x="17" y="57"/>
                    <a:pt x="17" y="57"/>
                  </a:cubicBezTo>
                  <a:cubicBezTo>
                    <a:pt x="17" y="56"/>
                    <a:pt x="17" y="56"/>
                    <a:pt x="17" y="56"/>
                  </a:cubicBezTo>
                  <a:cubicBezTo>
                    <a:pt x="17" y="56"/>
                    <a:pt x="17" y="56"/>
                    <a:pt x="17" y="56"/>
                  </a:cubicBezTo>
                  <a:cubicBezTo>
                    <a:pt x="17" y="57"/>
                    <a:pt x="17" y="57"/>
                    <a:pt x="17" y="57"/>
                  </a:cubicBezTo>
                  <a:cubicBezTo>
                    <a:pt x="18" y="57"/>
                    <a:pt x="18" y="57"/>
                    <a:pt x="18" y="57"/>
                  </a:cubicBezTo>
                  <a:cubicBezTo>
                    <a:pt x="19" y="58"/>
                    <a:pt x="19" y="58"/>
                    <a:pt x="19" y="58"/>
                  </a:cubicBezTo>
                  <a:cubicBezTo>
                    <a:pt x="20" y="59"/>
                    <a:pt x="20" y="59"/>
                    <a:pt x="20" y="59"/>
                  </a:cubicBezTo>
                  <a:cubicBezTo>
                    <a:pt x="20" y="59"/>
                    <a:pt x="20" y="59"/>
                    <a:pt x="20" y="59"/>
                  </a:cubicBezTo>
                  <a:cubicBezTo>
                    <a:pt x="21" y="59"/>
                    <a:pt x="21" y="59"/>
                    <a:pt x="21" y="59"/>
                  </a:cubicBezTo>
                  <a:cubicBezTo>
                    <a:pt x="22" y="59"/>
                    <a:pt x="22" y="59"/>
                    <a:pt x="22" y="59"/>
                  </a:cubicBezTo>
                  <a:cubicBezTo>
                    <a:pt x="22" y="60"/>
                    <a:pt x="22" y="60"/>
                    <a:pt x="22" y="60"/>
                  </a:cubicBezTo>
                  <a:cubicBezTo>
                    <a:pt x="23" y="61"/>
                    <a:pt x="23" y="61"/>
                    <a:pt x="23" y="61"/>
                  </a:cubicBezTo>
                  <a:cubicBezTo>
                    <a:pt x="24" y="61"/>
                    <a:pt x="24" y="61"/>
                    <a:pt x="24" y="61"/>
                  </a:cubicBezTo>
                  <a:cubicBezTo>
                    <a:pt x="24" y="62"/>
                    <a:pt x="24" y="62"/>
                    <a:pt x="24" y="62"/>
                  </a:cubicBezTo>
                  <a:cubicBezTo>
                    <a:pt x="24" y="62"/>
                    <a:pt x="24" y="62"/>
                    <a:pt x="24" y="62"/>
                  </a:cubicBezTo>
                  <a:cubicBezTo>
                    <a:pt x="24" y="62"/>
                    <a:pt x="24" y="62"/>
                    <a:pt x="24" y="62"/>
                  </a:cubicBezTo>
                  <a:cubicBezTo>
                    <a:pt x="23" y="63"/>
                    <a:pt x="23" y="63"/>
                    <a:pt x="23" y="63"/>
                  </a:cubicBezTo>
                  <a:cubicBezTo>
                    <a:pt x="22" y="62"/>
                    <a:pt x="22" y="62"/>
                    <a:pt x="22" y="62"/>
                  </a:cubicBezTo>
                  <a:cubicBezTo>
                    <a:pt x="22" y="63"/>
                    <a:pt x="22" y="63"/>
                    <a:pt x="22" y="63"/>
                  </a:cubicBezTo>
                  <a:cubicBezTo>
                    <a:pt x="21" y="63"/>
                    <a:pt x="21" y="63"/>
                    <a:pt x="21" y="63"/>
                  </a:cubicBezTo>
                  <a:cubicBezTo>
                    <a:pt x="19" y="63"/>
                    <a:pt x="19" y="63"/>
                    <a:pt x="19" y="63"/>
                  </a:cubicBezTo>
                  <a:cubicBezTo>
                    <a:pt x="19" y="62"/>
                    <a:pt x="19" y="62"/>
                    <a:pt x="19" y="62"/>
                  </a:cubicBezTo>
                  <a:cubicBezTo>
                    <a:pt x="20" y="62"/>
                    <a:pt x="20" y="62"/>
                    <a:pt x="20" y="62"/>
                  </a:cubicBezTo>
                  <a:cubicBezTo>
                    <a:pt x="20" y="61"/>
                    <a:pt x="20" y="61"/>
                    <a:pt x="20" y="61"/>
                  </a:cubicBezTo>
                  <a:cubicBezTo>
                    <a:pt x="19" y="60"/>
                    <a:pt x="19" y="60"/>
                    <a:pt x="19" y="60"/>
                  </a:cubicBezTo>
                  <a:cubicBezTo>
                    <a:pt x="19" y="60"/>
                    <a:pt x="19" y="60"/>
                    <a:pt x="19" y="60"/>
                  </a:cubicBezTo>
                  <a:cubicBezTo>
                    <a:pt x="18" y="60"/>
                    <a:pt x="18" y="60"/>
                    <a:pt x="18" y="60"/>
                  </a:cubicBezTo>
                  <a:cubicBezTo>
                    <a:pt x="17" y="59"/>
                    <a:pt x="17" y="59"/>
                    <a:pt x="17" y="59"/>
                  </a:cubicBezTo>
                  <a:cubicBezTo>
                    <a:pt x="16" y="59"/>
                    <a:pt x="16" y="59"/>
                    <a:pt x="16" y="59"/>
                  </a:cubicBezTo>
                  <a:cubicBezTo>
                    <a:pt x="16" y="59"/>
                    <a:pt x="16" y="59"/>
                    <a:pt x="16" y="59"/>
                  </a:cubicBezTo>
                  <a:cubicBezTo>
                    <a:pt x="15" y="60"/>
                    <a:pt x="15" y="60"/>
                    <a:pt x="15" y="60"/>
                  </a:cubicBezTo>
                  <a:cubicBezTo>
                    <a:pt x="15" y="60"/>
                    <a:pt x="15" y="60"/>
                    <a:pt x="15" y="60"/>
                  </a:cubicBezTo>
                  <a:cubicBezTo>
                    <a:pt x="13" y="59"/>
                    <a:pt x="13" y="59"/>
                    <a:pt x="13" y="59"/>
                  </a:cubicBezTo>
                  <a:cubicBezTo>
                    <a:pt x="13" y="58"/>
                    <a:pt x="13" y="58"/>
                    <a:pt x="13" y="58"/>
                  </a:cubicBezTo>
                  <a:cubicBezTo>
                    <a:pt x="13" y="58"/>
                    <a:pt x="13" y="58"/>
                    <a:pt x="13" y="58"/>
                  </a:cubicBezTo>
                  <a:cubicBezTo>
                    <a:pt x="13" y="57"/>
                    <a:pt x="13" y="57"/>
                    <a:pt x="13" y="57"/>
                  </a:cubicBezTo>
                  <a:cubicBezTo>
                    <a:pt x="13" y="57"/>
                    <a:pt x="13" y="57"/>
                    <a:pt x="13" y="57"/>
                  </a:cubicBezTo>
                  <a:cubicBezTo>
                    <a:pt x="13" y="57"/>
                    <a:pt x="13" y="57"/>
                    <a:pt x="13" y="57"/>
                  </a:cubicBezTo>
                  <a:cubicBezTo>
                    <a:pt x="12" y="57"/>
                    <a:pt x="12" y="57"/>
                    <a:pt x="12" y="57"/>
                  </a:cubicBezTo>
                  <a:cubicBezTo>
                    <a:pt x="12" y="56"/>
                    <a:pt x="12" y="56"/>
                    <a:pt x="12" y="56"/>
                  </a:cubicBezTo>
                  <a:cubicBezTo>
                    <a:pt x="11" y="55"/>
                    <a:pt x="11" y="55"/>
                    <a:pt x="11" y="55"/>
                  </a:cubicBezTo>
                  <a:cubicBezTo>
                    <a:pt x="10" y="55"/>
                    <a:pt x="10" y="55"/>
                    <a:pt x="10" y="55"/>
                  </a:cubicBezTo>
                  <a:cubicBezTo>
                    <a:pt x="10" y="53"/>
                    <a:pt x="10" y="53"/>
                    <a:pt x="10" y="53"/>
                  </a:cubicBezTo>
                  <a:cubicBezTo>
                    <a:pt x="9" y="53"/>
                    <a:pt x="9" y="53"/>
                    <a:pt x="9" y="53"/>
                  </a:cubicBezTo>
                  <a:cubicBezTo>
                    <a:pt x="9" y="53"/>
                    <a:pt x="9" y="53"/>
                    <a:pt x="9" y="53"/>
                  </a:cubicBezTo>
                  <a:cubicBezTo>
                    <a:pt x="8" y="52"/>
                    <a:pt x="8" y="52"/>
                    <a:pt x="8" y="52"/>
                  </a:cubicBezTo>
                  <a:cubicBezTo>
                    <a:pt x="8" y="52"/>
                    <a:pt x="8" y="52"/>
                    <a:pt x="8" y="52"/>
                  </a:cubicBezTo>
                  <a:cubicBezTo>
                    <a:pt x="8" y="52"/>
                    <a:pt x="8" y="52"/>
                    <a:pt x="8" y="52"/>
                  </a:cubicBezTo>
                  <a:cubicBezTo>
                    <a:pt x="8" y="53"/>
                    <a:pt x="8" y="53"/>
                    <a:pt x="8" y="53"/>
                  </a:cubicBezTo>
                  <a:cubicBezTo>
                    <a:pt x="7" y="53"/>
                    <a:pt x="7" y="53"/>
                    <a:pt x="7" y="53"/>
                  </a:cubicBezTo>
                  <a:cubicBezTo>
                    <a:pt x="7" y="52"/>
                    <a:pt x="7" y="52"/>
                    <a:pt x="7" y="52"/>
                  </a:cubicBezTo>
                  <a:cubicBezTo>
                    <a:pt x="6" y="51"/>
                    <a:pt x="6" y="51"/>
                    <a:pt x="6" y="51"/>
                  </a:cubicBezTo>
                  <a:cubicBezTo>
                    <a:pt x="7" y="51"/>
                    <a:pt x="7" y="51"/>
                    <a:pt x="7" y="51"/>
                  </a:cubicBezTo>
                  <a:cubicBezTo>
                    <a:pt x="6" y="50"/>
                    <a:pt x="6" y="50"/>
                    <a:pt x="6" y="50"/>
                  </a:cubicBezTo>
                  <a:cubicBezTo>
                    <a:pt x="7" y="49"/>
                    <a:pt x="7" y="49"/>
                    <a:pt x="7" y="49"/>
                  </a:cubicBezTo>
                  <a:cubicBezTo>
                    <a:pt x="7" y="48"/>
                    <a:pt x="7" y="48"/>
                    <a:pt x="7" y="48"/>
                  </a:cubicBezTo>
                  <a:cubicBezTo>
                    <a:pt x="7" y="48"/>
                    <a:pt x="7" y="48"/>
                    <a:pt x="7" y="48"/>
                  </a:cubicBezTo>
                  <a:cubicBezTo>
                    <a:pt x="8" y="47"/>
                    <a:pt x="8" y="47"/>
                    <a:pt x="8" y="47"/>
                  </a:cubicBezTo>
                  <a:cubicBezTo>
                    <a:pt x="7" y="47"/>
                    <a:pt x="7" y="47"/>
                    <a:pt x="7" y="47"/>
                  </a:cubicBezTo>
                  <a:cubicBezTo>
                    <a:pt x="8" y="46"/>
                    <a:pt x="8" y="46"/>
                    <a:pt x="8" y="46"/>
                  </a:cubicBezTo>
                  <a:cubicBezTo>
                    <a:pt x="8" y="46"/>
                    <a:pt x="8" y="46"/>
                    <a:pt x="8" y="46"/>
                  </a:cubicBezTo>
                  <a:cubicBezTo>
                    <a:pt x="8" y="45"/>
                    <a:pt x="8" y="45"/>
                    <a:pt x="8" y="45"/>
                  </a:cubicBezTo>
                  <a:cubicBezTo>
                    <a:pt x="8" y="45"/>
                    <a:pt x="8" y="45"/>
                    <a:pt x="8" y="45"/>
                  </a:cubicBezTo>
                  <a:cubicBezTo>
                    <a:pt x="8" y="44"/>
                    <a:pt x="8" y="44"/>
                    <a:pt x="8" y="44"/>
                  </a:cubicBezTo>
                  <a:cubicBezTo>
                    <a:pt x="8" y="43"/>
                    <a:pt x="8" y="43"/>
                    <a:pt x="8" y="43"/>
                  </a:cubicBezTo>
                  <a:cubicBezTo>
                    <a:pt x="9" y="43"/>
                    <a:pt x="9" y="43"/>
                    <a:pt x="9" y="43"/>
                  </a:cubicBezTo>
                  <a:cubicBezTo>
                    <a:pt x="9" y="42"/>
                    <a:pt x="9" y="42"/>
                    <a:pt x="9" y="42"/>
                  </a:cubicBezTo>
                  <a:cubicBezTo>
                    <a:pt x="10" y="41"/>
                    <a:pt x="10" y="41"/>
                    <a:pt x="10" y="41"/>
                  </a:cubicBezTo>
                  <a:cubicBezTo>
                    <a:pt x="11" y="38"/>
                    <a:pt x="11" y="38"/>
                    <a:pt x="11" y="38"/>
                  </a:cubicBezTo>
                  <a:cubicBezTo>
                    <a:pt x="11" y="38"/>
                    <a:pt x="11" y="38"/>
                    <a:pt x="11" y="38"/>
                  </a:cubicBezTo>
                  <a:cubicBezTo>
                    <a:pt x="11" y="37"/>
                    <a:pt x="11" y="37"/>
                    <a:pt x="11" y="37"/>
                  </a:cubicBezTo>
                  <a:cubicBezTo>
                    <a:pt x="11" y="36"/>
                    <a:pt x="11" y="36"/>
                    <a:pt x="11" y="36"/>
                  </a:cubicBezTo>
                  <a:cubicBezTo>
                    <a:pt x="11" y="35"/>
                    <a:pt x="11" y="35"/>
                    <a:pt x="11" y="35"/>
                  </a:cubicBezTo>
                  <a:cubicBezTo>
                    <a:pt x="10" y="34"/>
                    <a:pt x="10" y="34"/>
                    <a:pt x="10" y="34"/>
                  </a:cubicBezTo>
                  <a:cubicBezTo>
                    <a:pt x="10" y="33"/>
                    <a:pt x="10" y="33"/>
                    <a:pt x="10" y="33"/>
                  </a:cubicBezTo>
                  <a:cubicBezTo>
                    <a:pt x="10" y="32"/>
                    <a:pt x="10" y="32"/>
                    <a:pt x="10" y="32"/>
                  </a:cubicBezTo>
                  <a:cubicBezTo>
                    <a:pt x="10" y="31"/>
                    <a:pt x="10" y="31"/>
                    <a:pt x="10" y="31"/>
                  </a:cubicBezTo>
                  <a:cubicBezTo>
                    <a:pt x="10" y="31"/>
                    <a:pt x="10" y="31"/>
                    <a:pt x="10" y="31"/>
                  </a:cubicBezTo>
                  <a:cubicBezTo>
                    <a:pt x="10" y="30"/>
                    <a:pt x="10" y="30"/>
                    <a:pt x="10" y="30"/>
                  </a:cubicBezTo>
                  <a:cubicBezTo>
                    <a:pt x="9" y="28"/>
                    <a:pt x="9" y="28"/>
                    <a:pt x="9" y="28"/>
                  </a:cubicBezTo>
                  <a:cubicBezTo>
                    <a:pt x="8" y="27"/>
                    <a:pt x="8" y="27"/>
                    <a:pt x="8" y="27"/>
                  </a:cubicBezTo>
                  <a:cubicBezTo>
                    <a:pt x="7" y="26"/>
                    <a:pt x="7" y="26"/>
                    <a:pt x="7" y="26"/>
                  </a:cubicBezTo>
                  <a:cubicBezTo>
                    <a:pt x="6" y="25"/>
                    <a:pt x="6" y="25"/>
                    <a:pt x="6" y="25"/>
                  </a:cubicBezTo>
                  <a:cubicBezTo>
                    <a:pt x="6" y="24"/>
                    <a:pt x="6" y="24"/>
                    <a:pt x="6" y="24"/>
                  </a:cubicBezTo>
                  <a:cubicBezTo>
                    <a:pt x="5" y="23"/>
                    <a:pt x="5" y="23"/>
                    <a:pt x="5" y="23"/>
                  </a:cubicBezTo>
                  <a:cubicBezTo>
                    <a:pt x="6" y="22"/>
                    <a:pt x="6" y="22"/>
                    <a:pt x="6" y="22"/>
                  </a:cubicBezTo>
                  <a:cubicBezTo>
                    <a:pt x="6" y="22"/>
                    <a:pt x="6" y="22"/>
                    <a:pt x="6" y="22"/>
                  </a:cubicBezTo>
                  <a:cubicBezTo>
                    <a:pt x="6" y="20"/>
                    <a:pt x="6" y="20"/>
                    <a:pt x="6" y="20"/>
                  </a:cubicBezTo>
                  <a:cubicBezTo>
                    <a:pt x="6" y="19"/>
                    <a:pt x="6" y="19"/>
                    <a:pt x="6" y="19"/>
                  </a:cubicBezTo>
                  <a:cubicBezTo>
                    <a:pt x="7" y="19"/>
                    <a:pt x="7" y="19"/>
                    <a:pt x="7" y="19"/>
                  </a:cubicBezTo>
                  <a:cubicBezTo>
                    <a:pt x="7" y="18"/>
                    <a:pt x="7" y="18"/>
                    <a:pt x="7" y="18"/>
                  </a:cubicBezTo>
                  <a:cubicBezTo>
                    <a:pt x="6" y="18"/>
                    <a:pt x="6" y="18"/>
                    <a:pt x="6" y="18"/>
                  </a:cubicBezTo>
                  <a:cubicBezTo>
                    <a:pt x="6" y="17"/>
                    <a:pt x="6" y="17"/>
                    <a:pt x="6" y="17"/>
                  </a:cubicBezTo>
                  <a:cubicBezTo>
                    <a:pt x="5" y="16"/>
                    <a:pt x="5" y="16"/>
                    <a:pt x="5" y="16"/>
                  </a:cubicBezTo>
                  <a:cubicBezTo>
                    <a:pt x="4" y="15"/>
                    <a:pt x="4" y="15"/>
                    <a:pt x="4" y="15"/>
                  </a:cubicBezTo>
                  <a:cubicBezTo>
                    <a:pt x="3" y="13"/>
                    <a:pt x="3" y="13"/>
                    <a:pt x="3" y="13"/>
                  </a:cubicBezTo>
                  <a:cubicBezTo>
                    <a:pt x="2" y="13"/>
                    <a:pt x="2" y="13"/>
                    <a:pt x="2" y="13"/>
                  </a:cubicBezTo>
                  <a:cubicBezTo>
                    <a:pt x="2" y="12"/>
                    <a:pt x="2" y="12"/>
                    <a:pt x="2" y="12"/>
                  </a:cubicBezTo>
                  <a:cubicBezTo>
                    <a:pt x="1" y="11"/>
                    <a:pt x="1" y="11"/>
                    <a:pt x="1" y="11"/>
                  </a:cubicBezTo>
                  <a:cubicBezTo>
                    <a:pt x="0" y="10"/>
                    <a:pt x="0" y="10"/>
                    <a:pt x="0" y="10"/>
                  </a:cubicBezTo>
                  <a:cubicBezTo>
                    <a:pt x="0" y="10"/>
                    <a:pt x="0" y="10"/>
                    <a:pt x="0" y="10"/>
                  </a:cubicBezTo>
                  <a:cubicBezTo>
                    <a:pt x="0" y="10"/>
                    <a:pt x="0" y="10"/>
                    <a:pt x="0" y="10"/>
                  </a:cubicBezTo>
                  <a:cubicBezTo>
                    <a:pt x="1" y="9"/>
                    <a:pt x="1" y="9"/>
                    <a:pt x="1" y="9"/>
                  </a:cubicBezTo>
                  <a:cubicBezTo>
                    <a:pt x="2" y="9"/>
                    <a:pt x="2" y="9"/>
                    <a:pt x="2" y="9"/>
                  </a:cubicBezTo>
                  <a:cubicBezTo>
                    <a:pt x="1" y="8"/>
                    <a:pt x="1" y="8"/>
                    <a:pt x="1" y="8"/>
                  </a:cubicBezTo>
                  <a:cubicBezTo>
                    <a:pt x="1" y="7"/>
                    <a:pt x="1" y="7"/>
                    <a:pt x="1" y="7"/>
                  </a:cubicBezTo>
                  <a:cubicBezTo>
                    <a:pt x="2" y="6"/>
                    <a:pt x="2" y="6"/>
                    <a:pt x="2" y="6"/>
                  </a:cubicBezTo>
                  <a:cubicBezTo>
                    <a:pt x="2" y="5"/>
                    <a:pt x="2" y="5"/>
                    <a:pt x="2" y="5"/>
                  </a:cubicBezTo>
                  <a:cubicBezTo>
                    <a:pt x="2" y="4"/>
                    <a:pt x="2" y="4"/>
                    <a:pt x="2" y="4"/>
                  </a:cubicBezTo>
                  <a:cubicBezTo>
                    <a:pt x="4" y="4"/>
                    <a:pt x="4" y="4"/>
                    <a:pt x="4" y="4"/>
                  </a:cubicBezTo>
                  <a:cubicBezTo>
                    <a:pt x="5" y="4"/>
                    <a:pt x="5" y="4"/>
                    <a:pt x="5" y="4"/>
                  </a:cubicBezTo>
                  <a:cubicBezTo>
                    <a:pt x="6" y="4"/>
                    <a:pt x="6" y="4"/>
                    <a:pt x="6" y="4"/>
                  </a:cubicBezTo>
                  <a:cubicBezTo>
                    <a:pt x="6" y="3"/>
                    <a:pt x="6" y="3"/>
                    <a:pt x="6" y="3"/>
                  </a:cubicBezTo>
                  <a:cubicBezTo>
                    <a:pt x="6" y="2"/>
                    <a:pt x="6" y="2"/>
                    <a:pt x="6" y="2"/>
                  </a:cubicBezTo>
                  <a:cubicBezTo>
                    <a:pt x="7" y="2"/>
                    <a:pt x="7" y="2"/>
                    <a:pt x="7" y="2"/>
                  </a:cubicBezTo>
                  <a:cubicBezTo>
                    <a:pt x="8" y="2"/>
                    <a:pt x="8" y="2"/>
                    <a:pt x="8" y="2"/>
                  </a:cubicBezTo>
                  <a:cubicBezTo>
                    <a:pt x="9" y="2"/>
                    <a:pt x="9" y="2"/>
                    <a:pt x="9" y="2"/>
                  </a:cubicBezTo>
                  <a:cubicBezTo>
                    <a:pt x="8" y="1"/>
                    <a:pt x="8" y="1"/>
                    <a:pt x="8" y="1"/>
                  </a:cubicBezTo>
                  <a:cubicBezTo>
                    <a:pt x="8" y="1"/>
                    <a:pt x="8" y="1"/>
                    <a:pt x="8" y="1"/>
                  </a:cubicBezTo>
                  <a:cubicBezTo>
                    <a:pt x="9" y="0"/>
                    <a:pt x="9" y="0"/>
                    <a:pt x="9" y="0"/>
                  </a:cubicBezTo>
                  <a:cubicBezTo>
                    <a:pt x="10" y="0"/>
                    <a:pt x="10" y="0"/>
                    <a:pt x="10" y="0"/>
                  </a:cubicBezTo>
                  <a:cubicBezTo>
                    <a:pt x="10" y="0"/>
                    <a:pt x="10" y="0"/>
                    <a:pt x="10" y="0"/>
                  </a:cubicBezTo>
                  <a:close/>
                  <a:moveTo>
                    <a:pt x="13" y="59"/>
                  </a:moveTo>
                  <a:cubicBezTo>
                    <a:pt x="13" y="60"/>
                    <a:pt x="13" y="60"/>
                    <a:pt x="13" y="60"/>
                  </a:cubicBezTo>
                  <a:cubicBezTo>
                    <a:pt x="13" y="60"/>
                    <a:pt x="13" y="60"/>
                    <a:pt x="13" y="60"/>
                  </a:cubicBezTo>
                  <a:cubicBezTo>
                    <a:pt x="13" y="59"/>
                    <a:pt x="13" y="59"/>
                    <a:pt x="13" y="59"/>
                  </a:cubicBezTo>
                  <a:cubicBezTo>
                    <a:pt x="13" y="59"/>
                    <a:pt x="13" y="59"/>
                    <a:pt x="13" y="59"/>
                  </a:cubicBezTo>
                  <a:cubicBezTo>
                    <a:pt x="13" y="59"/>
                    <a:pt x="13" y="59"/>
                    <a:pt x="13" y="59"/>
                  </a:cubicBezTo>
                  <a:close/>
                  <a:moveTo>
                    <a:pt x="10" y="55"/>
                  </a:moveTo>
                  <a:cubicBezTo>
                    <a:pt x="10" y="56"/>
                    <a:pt x="10" y="56"/>
                    <a:pt x="10" y="56"/>
                  </a:cubicBezTo>
                  <a:cubicBezTo>
                    <a:pt x="10" y="56"/>
                    <a:pt x="10" y="56"/>
                    <a:pt x="10" y="56"/>
                  </a:cubicBezTo>
                  <a:cubicBezTo>
                    <a:pt x="10" y="55"/>
                    <a:pt x="10" y="55"/>
                    <a:pt x="10" y="55"/>
                  </a:cubicBezTo>
                  <a:cubicBezTo>
                    <a:pt x="10" y="55"/>
                    <a:pt x="10" y="55"/>
                    <a:pt x="10" y="55"/>
                  </a:cubicBezTo>
                  <a:close/>
                  <a:moveTo>
                    <a:pt x="7" y="53"/>
                  </a:moveTo>
                  <a:cubicBezTo>
                    <a:pt x="7" y="54"/>
                    <a:pt x="7" y="54"/>
                    <a:pt x="7" y="54"/>
                  </a:cubicBezTo>
                  <a:cubicBezTo>
                    <a:pt x="7" y="54"/>
                    <a:pt x="7" y="54"/>
                    <a:pt x="7" y="54"/>
                  </a:cubicBezTo>
                  <a:cubicBezTo>
                    <a:pt x="7" y="55"/>
                    <a:pt x="7" y="55"/>
                    <a:pt x="7" y="55"/>
                  </a:cubicBezTo>
                  <a:cubicBezTo>
                    <a:pt x="7" y="54"/>
                    <a:pt x="7" y="54"/>
                    <a:pt x="7" y="54"/>
                  </a:cubicBezTo>
                  <a:cubicBezTo>
                    <a:pt x="7" y="53"/>
                    <a:pt x="7" y="53"/>
                    <a:pt x="7" y="53"/>
                  </a:cubicBezTo>
                  <a:cubicBezTo>
                    <a:pt x="7" y="53"/>
                    <a:pt x="7" y="53"/>
                    <a:pt x="7" y="53"/>
                  </a:cubicBezTo>
                  <a:close/>
                  <a:moveTo>
                    <a:pt x="23" y="36"/>
                  </a:moveTo>
                  <a:cubicBezTo>
                    <a:pt x="23" y="37"/>
                    <a:pt x="23" y="37"/>
                    <a:pt x="23" y="37"/>
                  </a:cubicBezTo>
                  <a:cubicBezTo>
                    <a:pt x="24" y="37"/>
                    <a:pt x="24" y="37"/>
                    <a:pt x="24" y="37"/>
                  </a:cubicBezTo>
                  <a:cubicBezTo>
                    <a:pt x="24" y="37"/>
                    <a:pt x="24" y="37"/>
                    <a:pt x="24" y="37"/>
                  </a:cubicBezTo>
                  <a:cubicBezTo>
                    <a:pt x="23" y="36"/>
                    <a:pt x="23" y="36"/>
                    <a:pt x="23" y="36"/>
                  </a:cubicBezTo>
                  <a:close/>
                  <a:moveTo>
                    <a:pt x="14" y="46"/>
                  </a:moveTo>
                  <a:cubicBezTo>
                    <a:pt x="13" y="46"/>
                    <a:pt x="13" y="46"/>
                    <a:pt x="13" y="46"/>
                  </a:cubicBezTo>
                  <a:cubicBezTo>
                    <a:pt x="14" y="46"/>
                    <a:pt x="14" y="46"/>
                    <a:pt x="14" y="46"/>
                  </a:cubicBezTo>
                  <a:cubicBezTo>
                    <a:pt x="14" y="46"/>
                    <a:pt x="14" y="46"/>
                    <a:pt x="14" y="46"/>
                  </a:cubicBezTo>
                  <a:close/>
                  <a:moveTo>
                    <a:pt x="14" y="47"/>
                  </a:moveTo>
                  <a:cubicBezTo>
                    <a:pt x="14" y="47"/>
                    <a:pt x="14" y="47"/>
                    <a:pt x="14" y="47"/>
                  </a:cubicBezTo>
                  <a:cubicBezTo>
                    <a:pt x="14" y="48"/>
                    <a:pt x="14" y="48"/>
                    <a:pt x="14" y="48"/>
                  </a:cubicBezTo>
                  <a:cubicBezTo>
                    <a:pt x="15" y="48"/>
                    <a:pt x="15" y="48"/>
                    <a:pt x="15" y="48"/>
                  </a:cubicBezTo>
                  <a:cubicBezTo>
                    <a:pt x="15" y="47"/>
                    <a:pt x="15" y="47"/>
                    <a:pt x="15" y="47"/>
                  </a:cubicBezTo>
                  <a:lnTo>
                    <a:pt x="14" y="4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4" name="Freeform 28">
              <a:extLst>
                <a:ext uri="{FF2B5EF4-FFF2-40B4-BE49-F238E27FC236}">
                  <a16:creationId xmlns:a16="http://schemas.microsoft.com/office/drawing/2014/main" xmlns="" id="{B997CDBD-6D6C-426C-A984-B981D53F75F4}"/>
                </a:ext>
              </a:extLst>
            </p:cNvPr>
            <p:cNvSpPr>
              <a:spLocks noEditPoints="1"/>
            </p:cNvSpPr>
            <p:nvPr/>
          </p:nvSpPr>
          <p:spPr bwMode="auto">
            <a:xfrm>
              <a:off x="7658708" y="3505038"/>
              <a:ext cx="265124" cy="518480"/>
            </a:xfrm>
            <a:custGeom>
              <a:avLst/>
              <a:gdLst>
                <a:gd name="T0" fmla="*/ 82 w 148"/>
                <a:gd name="T1" fmla="*/ 4 h 297"/>
                <a:gd name="T2" fmla="*/ 97 w 148"/>
                <a:gd name="T3" fmla="*/ 22 h 297"/>
                <a:gd name="T4" fmla="*/ 89 w 148"/>
                <a:gd name="T5" fmla="*/ 41 h 297"/>
                <a:gd name="T6" fmla="*/ 85 w 148"/>
                <a:gd name="T7" fmla="*/ 48 h 297"/>
                <a:gd name="T8" fmla="*/ 85 w 148"/>
                <a:gd name="T9" fmla="*/ 63 h 297"/>
                <a:gd name="T10" fmla="*/ 100 w 148"/>
                <a:gd name="T11" fmla="*/ 71 h 297"/>
                <a:gd name="T12" fmla="*/ 108 w 148"/>
                <a:gd name="T13" fmla="*/ 78 h 297"/>
                <a:gd name="T14" fmla="*/ 122 w 148"/>
                <a:gd name="T15" fmla="*/ 86 h 297"/>
                <a:gd name="T16" fmla="*/ 115 w 148"/>
                <a:gd name="T17" fmla="*/ 100 h 297"/>
                <a:gd name="T18" fmla="*/ 126 w 148"/>
                <a:gd name="T19" fmla="*/ 104 h 297"/>
                <a:gd name="T20" fmla="*/ 148 w 148"/>
                <a:gd name="T21" fmla="*/ 108 h 297"/>
                <a:gd name="T22" fmla="*/ 137 w 148"/>
                <a:gd name="T23" fmla="*/ 119 h 297"/>
                <a:gd name="T24" fmla="*/ 122 w 148"/>
                <a:gd name="T25" fmla="*/ 130 h 297"/>
                <a:gd name="T26" fmla="*/ 115 w 148"/>
                <a:gd name="T27" fmla="*/ 141 h 297"/>
                <a:gd name="T28" fmla="*/ 97 w 148"/>
                <a:gd name="T29" fmla="*/ 152 h 297"/>
                <a:gd name="T30" fmla="*/ 93 w 148"/>
                <a:gd name="T31" fmla="*/ 163 h 297"/>
                <a:gd name="T32" fmla="*/ 111 w 148"/>
                <a:gd name="T33" fmla="*/ 186 h 297"/>
                <a:gd name="T34" fmla="*/ 115 w 148"/>
                <a:gd name="T35" fmla="*/ 201 h 297"/>
                <a:gd name="T36" fmla="*/ 119 w 148"/>
                <a:gd name="T37" fmla="*/ 223 h 297"/>
                <a:gd name="T38" fmla="*/ 130 w 148"/>
                <a:gd name="T39" fmla="*/ 245 h 297"/>
                <a:gd name="T40" fmla="*/ 134 w 148"/>
                <a:gd name="T41" fmla="*/ 267 h 297"/>
                <a:gd name="T42" fmla="*/ 122 w 148"/>
                <a:gd name="T43" fmla="*/ 290 h 297"/>
                <a:gd name="T44" fmla="*/ 119 w 148"/>
                <a:gd name="T45" fmla="*/ 286 h 297"/>
                <a:gd name="T46" fmla="*/ 122 w 148"/>
                <a:gd name="T47" fmla="*/ 278 h 297"/>
                <a:gd name="T48" fmla="*/ 122 w 148"/>
                <a:gd name="T49" fmla="*/ 264 h 297"/>
                <a:gd name="T50" fmla="*/ 119 w 148"/>
                <a:gd name="T51" fmla="*/ 241 h 297"/>
                <a:gd name="T52" fmla="*/ 111 w 148"/>
                <a:gd name="T53" fmla="*/ 238 h 297"/>
                <a:gd name="T54" fmla="*/ 104 w 148"/>
                <a:gd name="T55" fmla="*/ 219 h 297"/>
                <a:gd name="T56" fmla="*/ 100 w 148"/>
                <a:gd name="T57" fmla="*/ 197 h 297"/>
                <a:gd name="T58" fmla="*/ 97 w 148"/>
                <a:gd name="T59" fmla="*/ 193 h 297"/>
                <a:gd name="T60" fmla="*/ 85 w 148"/>
                <a:gd name="T61" fmla="*/ 178 h 297"/>
                <a:gd name="T62" fmla="*/ 85 w 148"/>
                <a:gd name="T63" fmla="*/ 182 h 297"/>
                <a:gd name="T64" fmla="*/ 74 w 148"/>
                <a:gd name="T65" fmla="*/ 189 h 297"/>
                <a:gd name="T66" fmla="*/ 71 w 148"/>
                <a:gd name="T67" fmla="*/ 193 h 297"/>
                <a:gd name="T68" fmla="*/ 56 w 148"/>
                <a:gd name="T69" fmla="*/ 201 h 297"/>
                <a:gd name="T70" fmla="*/ 48 w 148"/>
                <a:gd name="T71" fmla="*/ 204 h 297"/>
                <a:gd name="T72" fmla="*/ 45 w 148"/>
                <a:gd name="T73" fmla="*/ 197 h 297"/>
                <a:gd name="T74" fmla="*/ 48 w 148"/>
                <a:gd name="T75" fmla="*/ 178 h 297"/>
                <a:gd name="T76" fmla="*/ 41 w 148"/>
                <a:gd name="T77" fmla="*/ 163 h 297"/>
                <a:gd name="T78" fmla="*/ 30 w 148"/>
                <a:gd name="T79" fmla="*/ 149 h 297"/>
                <a:gd name="T80" fmla="*/ 23 w 148"/>
                <a:gd name="T81" fmla="*/ 145 h 297"/>
                <a:gd name="T82" fmla="*/ 26 w 148"/>
                <a:gd name="T83" fmla="*/ 149 h 297"/>
                <a:gd name="T84" fmla="*/ 26 w 148"/>
                <a:gd name="T85" fmla="*/ 137 h 297"/>
                <a:gd name="T86" fmla="*/ 15 w 148"/>
                <a:gd name="T87" fmla="*/ 134 h 297"/>
                <a:gd name="T88" fmla="*/ 11 w 148"/>
                <a:gd name="T89" fmla="*/ 134 h 297"/>
                <a:gd name="T90" fmla="*/ 4 w 148"/>
                <a:gd name="T91" fmla="*/ 115 h 297"/>
                <a:gd name="T92" fmla="*/ 11 w 148"/>
                <a:gd name="T93" fmla="*/ 104 h 297"/>
                <a:gd name="T94" fmla="*/ 19 w 148"/>
                <a:gd name="T95" fmla="*/ 86 h 297"/>
                <a:gd name="T96" fmla="*/ 26 w 148"/>
                <a:gd name="T97" fmla="*/ 71 h 297"/>
                <a:gd name="T98" fmla="*/ 34 w 148"/>
                <a:gd name="T99" fmla="*/ 41 h 297"/>
                <a:gd name="T100" fmla="*/ 48 w 148"/>
                <a:gd name="T101" fmla="*/ 15 h 297"/>
                <a:gd name="T102" fmla="*/ 67 w 148"/>
                <a:gd name="T103" fmla="*/ 8 h 297"/>
                <a:gd name="T104" fmla="*/ 23 w 148"/>
                <a:gd name="T105" fmla="*/ 156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48" h="297">
                  <a:moveTo>
                    <a:pt x="67" y="0"/>
                  </a:moveTo>
                  <a:lnTo>
                    <a:pt x="71" y="0"/>
                  </a:lnTo>
                  <a:lnTo>
                    <a:pt x="74" y="0"/>
                  </a:lnTo>
                  <a:lnTo>
                    <a:pt x="78" y="0"/>
                  </a:lnTo>
                  <a:lnTo>
                    <a:pt x="82" y="0"/>
                  </a:lnTo>
                  <a:lnTo>
                    <a:pt x="82" y="4"/>
                  </a:lnTo>
                  <a:lnTo>
                    <a:pt x="85" y="4"/>
                  </a:lnTo>
                  <a:lnTo>
                    <a:pt x="85" y="11"/>
                  </a:lnTo>
                  <a:lnTo>
                    <a:pt x="89" y="8"/>
                  </a:lnTo>
                  <a:lnTo>
                    <a:pt x="93" y="11"/>
                  </a:lnTo>
                  <a:lnTo>
                    <a:pt x="93" y="15"/>
                  </a:lnTo>
                  <a:lnTo>
                    <a:pt x="97" y="22"/>
                  </a:lnTo>
                  <a:lnTo>
                    <a:pt x="97" y="26"/>
                  </a:lnTo>
                  <a:lnTo>
                    <a:pt x="97" y="34"/>
                  </a:lnTo>
                  <a:lnTo>
                    <a:pt x="97" y="37"/>
                  </a:lnTo>
                  <a:lnTo>
                    <a:pt x="93" y="37"/>
                  </a:lnTo>
                  <a:lnTo>
                    <a:pt x="93" y="37"/>
                  </a:lnTo>
                  <a:lnTo>
                    <a:pt x="89" y="41"/>
                  </a:lnTo>
                  <a:lnTo>
                    <a:pt x="89" y="41"/>
                  </a:lnTo>
                  <a:lnTo>
                    <a:pt x="89" y="45"/>
                  </a:lnTo>
                  <a:lnTo>
                    <a:pt x="89" y="48"/>
                  </a:lnTo>
                  <a:lnTo>
                    <a:pt x="89" y="48"/>
                  </a:lnTo>
                  <a:lnTo>
                    <a:pt x="85" y="48"/>
                  </a:lnTo>
                  <a:lnTo>
                    <a:pt x="85" y="48"/>
                  </a:lnTo>
                  <a:lnTo>
                    <a:pt x="82" y="52"/>
                  </a:lnTo>
                  <a:lnTo>
                    <a:pt x="85" y="56"/>
                  </a:lnTo>
                  <a:lnTo>
                    <a:pt x="82" y="56"/>
                  </a:lnTo>
                  <a:lnTo>
                    <a:pt x="82" y="60"/>
                  </a:lnTo>
                  <a:lnTo>
                    <a:pt x="85" y="60"/>
                  </a:lnTo>
                  <a:lnTo>
                    <a:pt x="85" y="63"/>
                  </a:lnTo>
                  <a:lnTo>
                    <a:pt x="89" y="63"/>
                  </a:lnTo>
                  <a:lnTo>
                    <a:pt x="89" y="67"/>
                  </a:lnTo>
                  <a:lnTo>
                    <a:pt x="89" y="71"/>
                  </a:lnTo>
                  <a:lnTo>
                    <a:pt x="93" y="67"/>
                  </a:lnTo>
                  <a:lnTo>
                    <a:pt x="100" y="67"/>
                  </a:lnTo>
                  <a:lnTo>
                    <a:pt x="100" y="71"/>
                  </a:lnTo>
                  <a:lnTo>
                    <a:pt x="100" y="71"/>
                  </a:lnTo>
                  <a:lnTo>
                    <a:pt x="104" y="74"/>
                  </a:lnTo>
                  <a:lnTo>
                    <a:pt x="108" y="71"/>
                  </a:lnTo>
                  <a:lnTo>
                    <a:pt x="108" y="74"/>
                  </a:lnTo>
                  <a:lnTo>
                    <a:pt x="108" y="78"/>
                  </a:lnTo>
                  <a:lnTo>
                    <a:pt x="108" y="78"/>
                  </a:lnTo>
                  <a:lnTo>
                    <a:pt x="111" y="82"/>
                  </a:lnTo>
                  <a:lnTo>
                    <a:pt x="111" y="82"/>
                  </a:lnTo>
                  <a:lnTo>
                    <a:pt x="115" y="82"/>
                  </a:lnTo>
                  <a:lnTo>
                    <a:pt x="115" y="82"/>
                  </a:lnTo>
                  <a:lnTo>
                    <a:pt x="119" y="82"/>
                  </a:lnTo>
                  <a:lnTo>
                    <a:pt x="122" y="86"/>
                  </a:lnTo>
                  <a:lnTo>
                    <a:pt x="122" y="86"/>
                  </a:lnTo>
                  <a:lnTo>
                    <a:pt x="122" y="89"/>
                  </a:lnTo>
                  <a:lnTo>
                    <a:pt x="122" y="89"/>
                  </a:lnTo>
                  <a:lnTo>
                    <a:pt x="119" y="97"/>
                  </a:lnTo>
                  <a:lnTo>
                    <a:pt x="115" y="97"/>
                  </a:lnTo>
                  <a:lnTo>
                    <a:pt x="115" y="100"/>
                  </a:lnTo>
                  <a:lnTo>
                    <a:pt x="119" y="100"/>
                  </a:lnTo>
                  <a:lnTo>
                    <a:pt x="122" y="100"/>
                  </a:lnTo>
                  <a:lnTo>
                    <a:pt x="122" y="100"/>
                  </a:lnTo>
                  <a:lnTo>
                    <a:pt x="126" y="100"/>
                  </a:lnTo>
                  <a:lnTo>
                    <a:pt x="126" y="100"/>
                  </a:lnTo>
                  <a:lnTo>
                    <a:pt x="126" y="104"/>
                  </a:lnTo>
                  <a:lnTo>
                    <a:pt x="126" y="108"/>
                  </a:lnTo>
                  <a:lnTo>
                    <a:pt x="130" y="112"/>
                  </a:lnTo>
                  <a:lnTo>
                    <a:pt x="134" y="108"/>
                  </a:lnTo>
                  <a:lnTo>
                    <a:pt x="137" y="108"/>
                  </a:lnTo>
                  <a:lnTo>
                    <a:pt x="145" y="104"/>
                  </a:lnTo>
                  <a:lnTo>
                    <a:pt x="148" y="108"/>
                  </a:lnTo>
                  <a:lnTo>
                    <a:pt x="148" y="108"/>
                  </a:lnTo>
                  <a:lnTo>
                    <a:pt x="145" y="112"/>
                  </a:lnTo>
                  <a:lnTo>
                    <a:pt x="137" y="112"/>
                  </a:lnTo>
                  <a:lnTo>
                    <a:pt x="137" y="115"/>
                  </a:lnTo>
                  <a:lnTo>
                    <a:pt x="137" y="119"/>
                  </a:lnTo>
                  <a:lnTo>
                    <a:pt x="137" y="119"/>
                  </a:lnTo>
                  <a:lnTo>
                    <a:pt x="134" y="123"/>
                  </a:lnTo>
                  <a:lnTo>
                    <a:pt x="134" y="123"/>
                  </a:lnTo>
                  <a:lnTo>
                    <a:pt x="130" y="126"/>
                  </a:lnTo>
                  <a:lnTo>
                    <a:pt x="126" y="126"/>
                  </a:lnTo>
                  <a:lnTo>
                    <a:pt x="122" y="130"/>
                  </a:lnTo>
                  <a:lnTo>
                    <a:pt x="122" y="130"/>
                  </a:lnTo>
                  <a:lnTo>
                    <a:pt x="126" y="134"/>
                  </a:lnTo>
                  <a:lnTo>
                    <a:pt x="122" y="134"/>
                  </a:lnTo>
                  <a:lnTo>
                    <a:pt x="119" y="134"/>
                  </a:lnTo>
                  <a:lnTo>
                    <a:pt x="115" y="134"/>
                  </a:lnTo>
                  <a:lnTo>
                    <a:pt x="115" y="137"/>
                  </a:lnTo>
                  <a:lnTo>
                    <a:pt x="115" y="141"/>
                  </a:lnTo>
                  <a:lnTo>
                    <a:pt x="111" y="141"/>
                  </a:lnTo>
                  <a:lnTo>
                    <a:pt x="108" y="141"/>
                  </a:lnTo>
                  <a:lnTo>
                    <a:pt x="100" y="141"/>
                  </a:lnTo>
                  <a:lnTo>
                    <a:pt x="100" y="145"/>
                  </a:lnTo>
                  <a:lnTo>
                    <a:pt x="100" y="149"/>
                  </a:lnTo>
                  <a:lnTo>
                    <a:pt x="97" y="152"/>
                  </a:lnTo>
                  <a:lnTo>
                    <a:pt x="97" y="156"/>
                  </a:lnTo>
                  <a:lnTo>
                    <a:pt x="100" y="160"/>
                  </a:lnTo>
                  <a:lnTo>
                    <a:pt x="97" y="160"/>
                  </a:lnTo>
                  <a:lnTo>
                    <a:pt x="93" y="163"/>
                  </a:lnTo>
                  <a:lnTo>
                    <a:pt x="93" y="163"/>
                  </a:lnTo>
                  <a:lnTo>
                    <a:pt x="93" y="163"/>
                  </a:lnTo>
                  <a:lnTo>
                    <a:pt x="97" y="167"/>
                  </a:lnTo>
                  <a:lnTo>
                    <a:pt x="100" y="171"/>
                  </a:lnTo>
                  <a:lnTo>
                    <a:pt x="100" y="175"/>
                  </a:lnTo>
                  <a:lnTo>
                    <a:pt x="104" y="175"/>
                  </a:lnTo>
                  <a:lnTo>
                    <a:pt x="108" y="182"/>
                  </a:lnTo>
                  <a:lnTo>
                    <a:pt x="111" y="186"/>
                  </a:lnTo>
                  <a:lnTo>
                    <a:pt x="115" y="189"/>
                  </a:lnTo>
                  <a:lnTo>
                    <a:pt x="115" y="193"/>
                  </a:lnTo>
                  <a:lnTo>
                    <a:pt x="119" y="193"/>
                  </a:lnTo>
                  <a:lnTo>
                    <a:pt x="119" y="197"/>
                  </a:lnTo>
                  <a:lnTo>
                    <a:pt x="115" y="197"/>
                  </a:lnTo>
                  <a:lnTo>
                    <a:pt x="115" y="201"/>
                  </a:lnTo>
                  <a:lnTo>
                    <a:pt x="115" y="208"/>
                  </a:lnTo>
                  <a:lnTo>
                    <a:pt x="115" y="208"/>
                  </a:lnTo>
                  <a:lnTo>
                    <a:pt x="111" y="212"/>
                  </a:lnTo>
                  <a:lnTo>
                    <a:pt x="115" y="215"/>
                  </a:lnTo>
                  <a:lnTo>
                    <a:pt x="115" y="219"/>
                  </a:lnTo>
                  <a:lnTo>
                    <a:pt x="119" y="223"/>
                  </a:lnTo>
                  <a:lnTo>
                    <a:pt x="122" y="227"/>
                  </a:lnTo>
                  <a:lnTo>
                    <a:pt x="126" y="230"/>
                  </a:lnTo>
                  <a:lnTo>
                    <a:pt x="130" y="238"/>
                  </a:lnTo>
                  <a:lnTo>
                    <a:pt x="130" y="241"/>
                  </a:lnTo>
                  <a:lnTo>
                    <a:pt x="130" y="241"/>
                  </a:lnTo>
                  <a:lnTo>
                    <a:pt x="130" y="245"/>
                  </a:lnTo>
                  <a:lnTo>
                    <a:pt x="130" y="249"/>
                  </a:lnTo>
                  <a:lnTo>
                    <a:pt x="130" y="252"/>
                  </a:lnTo>
                  <a:lnTo>
                    <a:pt x="134" y="256"/>
                  </a:lnTo>
                  <a:lnTo>
                    <a:pt x="134" y="260"/>
                  </a:lnTo>
                  <a:lnTo>
                    <a:pt x="134" y="264"/>
                  </a:lnTo>
                  <a:lnTo>
                    <a:pt x="134" y="267"/>
                  </a:lnTo>
                  <a:lnTo>
                    <a:pt x="134" y="267"/>
                  </a:lnTo>
                  <a:lnTo>
                    <a:pt x="130" y="278"/>
                  </a:lnTo>
                  <a:lnTo>
                    <a:pt x="126" y="282"/>
                  </a:lnTo>
                  <a:lnTo>
                    <a:pt x="126" y="286"/>
                  </a:lnTo>
                  <a:lnTo>
                    <a:pt x="122" y="286"/>
                  </a:lnTo>
                  <a:lnTo>
                    <a:pt x="122" y="290"/>
                  </a:lnTo>
                  <a:lnTo>
                    <a:pt x="122" y="290"/>
                  </a:lnTo>
                  <a:lnTo>
                    <a:pt x="122" y="293"/>
                  </a:lnTo>
                  <a:lnTo>
                    <a:pt x="119" y="297"/>
                  </a:lnTo>
                  <a:lnTo>
                    <a:pt x="119" y="290"/>
                  </a:lnTo>
                  <a:lnTo>
                    <a:pt x="119" y="286"/>
                  </a:lnTo>
                  <a:lnTo>
                    <a:pt x="119" y="286"/>
                  </a:lnTo>
                  <a:lnTo>
                    <a:pt x="119" y="282"/>
                  </a:lnTo>
                  <a:lnTo>
                    <a:pt x="119" y="286"/>
                  </a:lnTo>
                  <a:lnTo>
                    <a:pt x="119" y="282"/>
                  </a:lnTo>
                  <a:lnTo>
                    <a:pt x="122" y="278"/>
                  </a:lnTo>
                  <a:lnTo>
                    <a:pt x="122" y="278"/>
                  </a:lnTo>
                  <a:lnTo>
                    <a:pt x="122" y="278"/>
                  </a:lnTo>
                  <a:lnTo>
                    <a:pt x="122" y="275"/>
                  </a:lnTo>
                  <a:lnTo>
                    <a:pt x="122" y="271"/>
                  </a:lnTo>
                  <a:lnTo>
                    <a:pt x="122" y="271"/>
                  </a:lnTo>
                  <a:lnTo>
                    <a:pt x="122" y="267"/>
                  </a:lnTo>
                  <a:lnTo>
                    <a:pt x="122" y="264"/>
                  </a:lnTo>
                  <a:lnTo>
                    <a:pt x="122" y="264"/>
                  </a:lnTo>
                  <a:lnTo>
                    <a:pt x="119" y="260"/>
                  </a:lnTo>
                  <a:lnTo>
                    <a:pt x="119" y="256"/>
                  </a:lnTo>
                  <a:lnTo>
                    <a:pt x="122" y="256"/>
                  </a:lnTo>
                  <a:lnTo>
                    <a:pt x="119" y="252"/>
                  </a:lnTo>
                  <a:lnTo>
                    <a:pt x="119" y="252"/>
                  </a:lnTo>
                  <a:lnTo>
                    <a:pt x="119" y="241"/>
                  </a:lnTo>
                  <a:lnTo>
                    <a:pt x="115" y="241"/>
                  </a:lnTo>
                  <a:lnTo>
                    <a:pt x="115" y="238"/>
                  </a:lnTo>
                  <a:lnTo>
                    <a:pt x="111" y="234"/>
                  </a:lnTo>
                  <a:lnTo>
                    <a:pt x="111" y="238"/>
                  </a:lnTo>
                  <a:lnTo>
                    <a:pt x="111" y="238"/>
                  </a:lnTo>
                  <a:lnTo>
                    <a:pt x="111" y="238"/>
                  </a:lnTo>
                  <a:lnTo>
                    <a:pt x="108" y="234"/>
                  </a:lnTo>
                  <a:lnTo>
                    <a:pt x="108" y="227"/>
                  </a:lnTo>
                  <a:lnTo>
                    <a:pt x="108" y="227"/>
                  </a:lnTo>
                  <a:lnTo>
                    <a:pt x="108" y="223"/>
                  </a:lnTo>
                  <a:lnTo>
                    <a:pt x="108" y="219"/>
                  </a:lnTo>
                  <a:lnTo>
                    <a:pt x="104" y="219"/>
                  </a:lnTo>
                  <a:lnTo>
                    <a:pt x="104" y="212"/>
                  </a:lnTo>
                  <a:lnTo>
                    <a:pt x="104" y="212"/>
                  </a:lnTo>
                  <a:lnTo>
                    <a:pt x="100" y="201"/>
                  </a:lnTo>
                  <a:lnTo>
                    <a:pt x="100" y="201"/>
                  </a:lnTo>
                  <a:lnTo>
                    <a:pt x="100" y="197"/>
                  </a:lnTo>
                  <a:lnTo>
                    <a:pt x="100" y="197"/>
                  </a:lnTo>
                  <a:lnTo>
                    <a:pt x="100" y="197"/>
                  </a:lnTo>
                  <a:lnTo>
                    <a:pt x="97" y="193"/>
                  </a:lnTo>
                  <a:lnTo>
                    <a:pt x="100" y="189"/>
                  </a:lnTo>
                  <a:lnTo>
                    <a:pt x="100" y="189"/>
                  </a:lnTo>
                  <a:lnTo>
                    <a:pt x="97" y="193"/>
                  </a:lnTo>
                  <a:lnTo>
                    <a:pt x="97" y="193"/>
                  </a:lnTo>
                  <a:lnTo>
                    <a:pt x="93" y="193"/>
                  </a:lnTo>
                  <a:lnTo>
                    <a:pt x="93" y="189"/>
                  </a:lnTo>
                  <a:lnTo>
                    <a:pt x="89" y="186"/>
                  </a:lnTo>
                  <a:lnTo>
                    <a:pt x="85" y="182"/>
                  </a:lnTo>
                  <a:lnTo>
                    <a:pt x="85" y="178"/>
                  </a:lnTo>
                  <a:lnTo>
                    <a:pt x="85" y="178"/>
                  </a:lnTo>
                  <a:lnTo>
                    <a:pt x="85" y="178"/>
                  </a:lnTo>
                  <a:lnTo>
                    <a:pt x="82" y="175"/>
                  </a:lnTo>
                  <a:lnTo>
                    <a:pt x="85" y="178"/>
                  </a:lnTo>
                  <a:lnTo>
                    <a:pt x="82" y="178"/>
                  </a:lnTo>
                  <a:lnTo>
                    <a:pt x="82" y="182"/>
                  </a:lnTo>
                  <a:lnTo>
                    <a:pt x="85" y="182"/>
                  </a:lnTo>
                  <a:lnTo>
                    <a:pt x="85" y="186"/>
                  </a:lnTo>
                  <a:lnTo>
                    <a:pt x="82" y="186"/>
                  </a:lnTo>
                  <a:lnTo>
                    <a:pt x="85" y="189"/>
                  </a:lnTo>
                  <a:lnTo>
                    <a:pt x="78" y="193"/>
                  </a:lnTo>
                  <a:lnTo>
                    <a:pt x="78" y="189"/>
                  </a:lnTo>
                  <a:lnTo>
                    <a:pt x="74" y="189"/>
                  </a:lnTo>
                  <a:lnTo>
                    <a:pt x="74" y="189"/>
                  </a:lnTo>
                  <a:lnTo>
                    <a:pt x="74" y="193"/>
                  </a:lnTo>
                  <a:lnTo>
                    <a:pt x="74" y="193"/>
                  </a:lnTo>
                  <a:lnTo>
                    <a:pt x="78" y="193"/>
                  </a:lnTo>
                  <a:lnTo>
                    <a:pt x="74" y="193"/>
                  </a:lnTo>
                  <a:lnTo>
                    <a:pt x="71" y="193"/>
                  </a:lnTo>
                  <a:lnTo>
                    <a:pt x="71" y="193"/>
                  </a:lnTo>
                  <a:lnTo>
                    <a:pt x="71" y="197"/>
                  </a:lnTo>
                  <a:lnTo>
                    <a:pt x="63" y="201"/>
                  </a:lnTo>
                  <a:lnTo>
                    <a:pt x="60" y="201"/>
                  </a:lnTo>
                  <a:lnTo>
                    <a:pt x="60" y="201"/>
                  </a:lnTo>
                  <a:lnTo>
                    <a:pt x="56" y="201"/>
                  </a:lnTo>
                  <a:lnTo>
                    <a:pt x="56" y="201"/>
                  </a:lnTo>
                  <a:lnTo>
                    <a:pt x="56" y="201"/>
                  </a:lnTo>
                  <a:lnTo>
                    <a:pt x="56" y="201"/>
                  </a:lnTo>
                  <a:lnTo>
                    <a:pt x="52" y="201"/>
                  </a:lnTo>
                  <a:lnTo>
                    <a:pt x="48" y="201"/>
                  </a:lnTo>
                  <a:lnTo>
                    <a:pt x="48" y="204"/>
                  </a:lnTo>
                  <a:lnTo>
                    <a:pt x="45" y="204"/>
                  </a:lnTo>
                  <a:lnTo>
                    <a:pt x="45" y="201"/>
                  </a:lnTo>
                  <a:lnTo>
                    <a:pt x="52" y="197"/>
                  </a:lnTo>
                  <a:lnTo>
                    <a:pt x="52" y="193"/>
                  </a:lnTo>
                  <a:lnTo>
                    <a:pt x="48" y="197"/>
                  </a:lnTo>
                  <a:lnTo>
                    <a:pt x="45" y="197"/>
                  </a:lnTo>
                  <a:lnTo>
                    <a:pt x="41" y="201"/>
                  </a:lnTo>
                  <a:lnTo>
                    <a:pt x="41" y="201"/>
                  </a:lnTo>
                  <a:lnTo>
                    <a:pt x="41" y="201"/>
                  </a:lnTo>
                  <a:lnTo>
                    <a:pt x="41" y="197"/>
                  </a:lnTo>
                  <a:lnTo>
                    <a:pt x="45" y="182"/>
                  </a:lnTo>
                  <a:lnTo>
                    <a:pt x="48" y="178"/>
                  </a:lnTo>
                  <a:lnTo>
                    <a:pt x="48" y="178"/>
                  </a:lnTo>
                  <a:lnTo>
                    <a:pt x="45" y="171"/>
                  </a:lnTo>
                  <a:lnTo>
                    <a:pt x="45" y="167"/>
                  </a:lnTo>
                  <a:lnTo>
                    <a:pt x="41" y="163"/>
                  </a:lnTo>
                  <a:lnTo>
                    <a:pt x="41" y="163"/>
                  </a:lnTo>
                  <a:lnTo>
                    <a:pt x="41" y="163"/>
                  </a:lnTo>
                  <a:lnTo>
                    <a:pt x="41" y="160"/>
                  </a:lnTo>
                  <a:lnTo>
                    <a:pt x="37" y="156"/>
                  </a:lnTo>
                  <a:lnTo>
                    <a:pt x="37" y="156"/>
                  </a:lnTo>
                  <a:lnTo>
                    <a:pt x="34" y="152"/>
                  </a:lnTo>
                  <a:lnTo>
                    <a:pt x="34" y="149"/>
                  </a:lnTo>
                  <a:lnTo>
                    <a:pt x="30" y="149"/>
                  </a:lnTo>
                  <a:lnTo>
                    <a:pt x="34" y="149"/>
                  </a:lnTo>
                  <a:lnTo>
                    <a:pt x="34" y="156"/>
                  </a:lnTo>
                  <a:lnTo>
                    <a:pt x="26" y="152"/>
                  </a:lnTo>
                  <a:lnTo>
                    <a:pt x="23" y="152"/>
                  </a:lnTo>
                  <a:lnTo>
                    <a:pt x="23" y="149"/>
                  </a:lnTo>
                  <a:lnTo>
                    <a:pt x="23" y="145"/>
                  </a:lnTo>
                  <a:lnTo>
                    <a:pt x="19" y="145"/>
                  </a:lnTo>
                  <a:lnTo>
                    <a:pt x="23" y="145"/>
                  </a:lnTo>
                  <a:lnTo>
                    <a:pt x="26" y="149"/>
                  </a:lnTo>
                  <a:lnTo>
                    <a:pt x="26" y="149"/>
                  </a:lnTo>
                  <a:lnTo>
                    <a:pt x="30" y="149"/>
                  </a:lnTo>
                  <a:lnTo>
                    <a:pt x="26" y="149"/>
                  </a:lnTo>
                  <a:lnTo>
                    <a:pt x="26" y="145"/>
                  </a:lnTo>
                  <a:lnTo>
                    <a:pt x="26" y="145"/>
                  </a:lnTo>
                  <a:lnTo>
                    <a:pt x="30" y="145"/>
                  </a:lnTo>
                  <a:lnTo>
                    <a:pt x="30" y="145"/>
                  </a:lnTo>
                  <a:lnTo>
                    <a:pt x="30" y="141"/>
                  </a:lnTo>
                  <a:lnTo>
                    <a:pt x="26" y="137"/>
                  </a:lnTo>
                  <a:lnTo>
                    <a:pt x="23" y="137"/>
                  </a:lnTo>
                  <a:lnTo>
                    <a:pt x="23" y="134"/>
                  </a:lnTo>
                  <a:lnTo>
                    <a:pt x="19" y="134"/>
                  </a:lnTo>
                  <a:lnTo>
                    <a:pt x="19" y="134"/>
                  </a:lnTo>
                  <a:lnTo>
                    <a:pt x="19" y="134"/>
                  </a:lnTo>
                  <a:lnTo>
                    <a:pt x="15" y="134"/>
                  </a:lnTo>
                  <a:lnTo>
                    <a:pt x="15" y="134"/>
                  </a:lnTo>
                  <a:lnTo>
                    <a:pt x="15" y="130"/>
                  </a:lnTo>
                  <a:lnTo>
                    <a:pt x="15" y="130"/>
                  </a:lnTo>
                  <a:lnTo>
                    <a:pt x="11" y="130"/>
                  </a:lnTo>
                  <a:lnTo>
                    <a:pt x="11" y="130"/>
                  </a:lnTo>
                  <a:lnTo>
                    <a:pt x="11" y="134"/>
                  </a:lnTo>
                  <a:lnTo>
                    <a:pt x="4" y="126"/>
                  </a:lnTo>
                  <a:lnTo>
                    <a:pt x="4" y="123"/>
                  </a:lnTo>
                  <a:lnTo>
                    <a:pt x="4" y="119"/>
                  </a:lnTo>
                  <a:lnTo>
                    <a:pt x="4" y="119"/>
                  </a:lnTo>
                  <a:lnTo>
                    <a:pt x="0" y="119"/>
                  </a:lnTo>
                  <a:lnTo>
                    <a:pt x="4" y="115"/>
                  </a:lnTo>
                  <a:lnTo>
                    <a:pt x="4" y="112"/>
                  </a:lnTo>
                  <a:lnTo>
                    <a:pt x="8" y="115"/>
                  </a:lnTo>
                  <a:lnTo>
                    <a:pt x="8" y="112"/>
                  </a:lnTo>
                  <a:lnTo>
                    <a:pt x="8" y="104"/>
                  </a:lnTo>
                  <a:lnTo>
                    <a:pt x="8" y="104"/>
                  </a:lnTo>
                  <a:lnTo>
                    <a:pt x="11" y="104"/>
                  </a:lnTo>
                  <a:lnTo>
                    <a:pt x="11" y="100"/>
                  </a:lnTo>
                  <a:lnTo>
                    <a:pt x="15" y="97"/>
                  </a:lnTo>
                  <a:lnTo>
                    <a:pt x="15" y="93"/>
                  </a:lnTo>
                  <a:lnTo>
                    <a:pt x="15" y="89"/>
                  </a:lnTo>
                  <a:lnTo>
                    <a:pt x="15" y="86"/>
                  </a:lnTo>
                  <a:lnTo>
                    <a:pt x="19" y="86"/>
                  </a:lnTo>
                  <a:lnTo>
                    <a:pt x="19" y="82"/>
                  </a:lnTo>
                  <a:lnTo>
                    <a:pt x="19" y="78"/>
                  </a:lnTo>
                  <a:lnTo>
                    <a:pt x="15" y="71"/>
                  </a:lnTo>
                  <a:lnTo>
                    <a:pt x="19" y="71"/>
                  </a:lnTo>
                  <a:lnTo>
                    <a:pt x="23" y="71"/>
                  </a:lnTo>
                  <a:lnTo>
                    <a:pt x="26" y="71"/>
                  </a:lnTo>
                  <a:lnTo>
                    <a:pt x="30" y="67"/>
                  </a:lnTo>
                  <a:lnTo>
                    <a:pt x="30" y="60"/>
                  </a:lnTo>
                  <a:lnTo>
                    <a:pt x="34" y="52"/>
                  </a:lnTo>
                  <a:lnTo>
                    <a:pt x="30" y="48"/>
                  </a:lnTo>
                  <a:lnTo>
                    <a:pt x="30" y="48"/>
                  </a:lnTo>
                  <a:lnTo>
                    <a:pt x="34" y="41"/>
                  </a:lnTo>
                  <a:lnTo>
                    <a:pt x="37" y="34"/>
                  </a:lnTo>
                  <a:lnTo>
                    <a:pt x="34" y="34"/>
                  </a:lnTo>
                  <a:lnTo>
                    <a:pt x="37" y="30"/>
                  </a:lnTo>
                  <a:lnTo>
                    <a:pt x="41" y="22"/>
                  </a:lnTo>
                  <a:lnTo>
                    <a:pt x="45" y="22"/>
                  </a:lnTo>
                  <a:lnTo>
                    <a:pt x="48" y="15"/>
                  </a:lnTo>
                  <a:lnTo>
                    <a:pt x="52" y="11"/>
                  </a:lnTo>
                  <a:lnTo>
                    <a:pt x="56" y="11"/>
                  </a:lnTo>
                  <a:lnTo>
                    <a:pt x="60" y="8"/>
                  </a:lnTo>
                  <a:lnTo>
                    <a:pt x="63" y="11"/>
                  </a:lnTo>
                  <a:lnTo>
                    <a:pt x="67" y="11"/>
                  </a:lnTo>
                  <a:lnTo>
                    <a:pt x="67" y="8"/>
                  </a:lnTo>
                  <a:lnTo>
                    <a:pt x="67" y="4"/>
                  </a:lnTo>
                  <a:lnTo>
                    <a:pt x="71" y="4"/>
                  </a:lnTo>
                  <a:lnTo>
                    <a:pt x="67" y="0"/>
                  </a:lnTo>
                  <a:lnTo>
                    <a:pt x="67" y="0"/>
                  </a:lnTo>
                  <a:lnTo>
                    <a:pt x="67" y="0"/>
                  </a:lnTo>
                  <a:close/>
                  <a:moveTo>
                    <a:pt x="23" y="156"/>
                  </a:moveTo>
                  <a:lnTo>
                    <a:pt x="26" y="160"/>
                  </a:lnTo>
                  <a:lnTo>
                    <a:pt x="26" y="160"/>
                  </a:lnTo>
                  <a:lnTo>
                    <a:pt x="30" y="160"/>
                  </a:lnTo>
                  <a:lnTo>
                    <a:pt x="26" y="156"/>
                  </a:lnTo>
                  <a:lnTo>
                    <a:pt x="23" y="15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5" name="Freeform 29">
              <a:extLst>
                <a:ext uri="{FF2B5EF4-FFF2-40B4-BE49-F238E27FC236}">
                  <a16:creationId xmlns:a16="http://schemas.microsoft.com/office/drawing/2014/main" xmlns="" id="{DED53E34-4F69-4915-A43E-A0BEF7C5D224}"/>
                </a:ext>
              </a:extLst>
            </p:cNvPr>
            <p:cNvSpPr>
              <a:spLocks noEditPoints="1"/>
            </p:cNvSpPr>
            <p:nvPr/>
          </p:nvSpPr>
          <p:spPr bwMode="auto">
            <a:xfrm>
              <a:off x="7320137" y="4023517"/>
              <a:ext cx="66282" cy="109981"/>
            </a:xfrm>
            <a:custGeom>
              <a:avLst/>
              <a:gdLst>
                <a:gd name="T0" fmla="*/ 0 w 37"/>
                <a:gd name="T1" fmla="*/ 26 h 63"/>
                <a:gd name="T2" fmla="*/ 4 w 37"/>
                <a:gd name="T3" fmla="*/ 22 h 63"/>
                <a:gd name="T4" fmla="*/ 0 w 37"/>
                <a:gd name="T5" fmla="*/ 26 h 63"/>
                <a:gd name="T6" fmla="*/ 0 w 37"/>
                <a:gd name="T7" fmla="*/ 30 h 63"/>
                <a:gd name="T8" fmla="*/ 8 w 37"/>
                <a:gd name="T9" fmla="*/ 4 h 63"/>
                <a:gd name="T10" fmla="*/ 0 w 37"/>
                <a:gd name="T11" fmla="*/ 0 h 63"/>
                <a:gd name="T12" fmla="*/ 8 w 37"/>
                <a:gd name="T13" fmla="*/ 0 h 63"/>
                <a:gd name="T14" fmla="*/ 8 w 37"/>
                <a:gd name="T15" fmla="*/ 4 h 63"/>
                <a:gd name="T16" fmla="*/ 8 w 37"/>
                <a:gd name="T17" fmla="*/ 4 h 63"/>
                <a:gd name="T18" fmla="*/ 12 w 37"/>
                <a:gd name="T19" fmla="*/ 4 h 63"/>
                <a:gd name="T20" fmla="*/ 15 w 37"/>
                <a:gd name="T21" fmla="*/ 7 h 63"/>
                <a:gd name="T22" fmla="*/ 15 w 37"/>
                <a:gd name="T23" fmla="*/ 7 h 63"/>
                <a:gd name="T24" fmla="*/ 12 w 37"/>
                <a:gd name="T25" fmla="*/ 7 h 63"/>
                <a:gd name="T26" fmla="*/ 8 w 37"/>
                <a:gd name="T27" fmla="*/ 4 h 63"/>
                <a:gd name="T28" fmla="*/ 8 w 37"/>
                <a:gd name="T29" fmla="*/ 4 h 63"/>
                <a:gd name="T30" fmla="*/ 12 w 37"/>
                <a:gd name="T31" fmla="*/ 4 h 63"/>
                <a:gd name="T32" fmla="*/ 8 w 37"/>
                <a:gd name="T33" fmla="*/ 7 h 63"/>
                <a:gd name="T34" fmla="*/ 8 w 37"/>
                <a:gd name="T35" fmla="*/ 7 h 63"/>
                <a:gd name="T36" fmla="*/ 8 w 37"/>
                <a:gd name="T37" fmla="*/ 11 h 63"/>
                <a:gd name="T38" fmla="*/ 4 w 37"/>
                <a:gd name="T39" fmla="*/ 15 h 63"/>
                <a:gd name="T40" fmla="*/ 4 w 37"/>
                <a:gd name="T41" fmla="*/ 11 h 63"/>
                <a:gd name="T42" fmla="*/ 0 w 37"/>
                <a:gd name="T43" fmla="*/ 15 h 63"/>
                <a:gd name="T44" fmla="*/ 4 w 37"/>
                <a:gd name="T45" fmla="*/ 15 h 63"/>
                <a:gd name="T46" fmla="*/ 4 w 37"/>
                <a:gd name="T47" fmla="*/ 19 h 63"/>
                <a:gd name="T48" fmla="*/ 4 w 37"/>
                <a:gd name="T49" fmla="*/ 26 h 63"/>
                <a:gd name="T50" fmla="*/ 0 w 37"/>
                <a:gd name="T51" fmla="*/ 33 h 63"/>
                <a:gd name="T52" fmla="*/ 4 w 37"/>
                <a:gd name="T53" fmla="*/ 41 h 63"/>
                <a:gd name="T54" fmla="*/ 4 w 37"/>
                <a:gd name="T55" fmla="*/ 48 h 63"/>
                <a:gd name="T56" fmla="*/ 8 w 37"/>
                <a:gd name="T57" fmla="*/ 59 h 63"/>
                <a:gd name="T58" fmla="*/ 15 w 37"/>
                <a:gd name="T59" fmla="*/ 59 h 63"/>
                <a:gd name="T60" fmla="*/ 26 w 37"/>
                <a:gd name="T61" fmla="*/ 59 h 63"/>
                <a:gd name="T62" fmla="*/ 34 w 37"/>
                <a:gd name="T63" fmla="*/ 48 h 63"/>
                <a:gd name="T64" fmla="*/ 37 w 37"/>
                <a:gd name="T65" fmla="*/ 45 h 63"/>
                <a:gd name="T66" fmla="*/ 37 w 37"/>
                <a:gd name="T67" fmla="*/ 41 h 63"/>
                <a:gd name="T68" fmla="*/ 37 w 37"/>
                <a:gd name="T69" fmla="*/ 37 h 63"/>
                <a:gd name="T70" fmla="*/ 30 w 37"/>
                <a:gd name="T71" fmla="*/ 26 h 63"/>
                <a:gd name="T72" fmla="*/ 26 w 37"/>
                <a:gd name="T73" fmla="*/ 22 h 63"/>
                <a:gd name="T74" fmla="*/ 23 w 37"/>
                <a:gd name="T75" fmla="*/ 22 h 63"/>
                <a:gd name="T76" fmla="*/ 26 w 37"/>
                <a:gd name="T77" fmla="*/ 19 h 63"/>
                <a:gd name="T78" fmla="*/ 23 w 37"/>
                <a:gd name="T79" fmla="*/ 15 h 63"/>
                <a:gd name="T80" fmla="*/ 19 w 37"/>
                <a:gd name="T81" fmla="*/ 11 h 63"/>
                <a:gd name="T82" fmla="*/ 19 w 37"/>
                <a:gd name="T83" fmla="*/ 11 h 63"/>
                <a:gd name="T84" fmla="*/ 12 w 37"/>
                <a:gd name="T85" fmla="*/ 7 h 63"/>
                <a:gd name="T86" fmla="*/ 12 w 37"/>
                <a:gd name="T87" fmla="*/ 7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7" h="63">
                  <a:moveTo>
                    <a:pt x="0" y="30"/>
                  </a:moveTo>
                  <a:lnTo>
                    <a:pt x="0" y="26"/>
                  </a:lnTo>
                  <a:lnTo>
                    <a:pt x="0" y="26"/>
                  </a:lnTo>
                  <a:lnTo>
                    <a:pt x="4" y="22"/>
                  </a:lnTo>
                  <a:lnTo>
                    <a:pt x="0" y="26"/>
                  </a:lnTo>
                  <a:lnTo>
                    <a:pt x="0" y="26"/>
                  </a:lnTo>
                  <a:lnTo>
                    <a:pt x="0" y="26"/>
                  </a:lnTo>
                  <a:lnTo>
                    <a:pt x="0" y="30"/>
                  </a:lnTo>
                  <a:lnTo>
                    <a:pt x="0" y="30"/>
                  </a:lnTo>
                  <a:close/>
                  <a:moveTo>
                    <a:pt x="8" y="4"/>
                  </a:moveTo>
                  <a:lnTo>
                    <a:pt x="4" y="4"/>
                  </a:lnTo>
                  <a:lnTo>
                    <a:pt x="0" y="0"/>
                  </a:lnTo>
                  <a:lnTo>
                    <a:pt x="8" y="0"/>
                  </a:lnTo>
                  <a:lnTo>
                    <a:pt x="8" y="0"/>
                  </a:lnTo>
                  <a:lnTo>
                    <a:pt x="8" y="4"/>
                  </a:lnTo>
                  <a:lnTo>
                    <a:pt x="8" y="4"/>
                  </a:lnTo>
                  <a:lnTo>
                    <a:pt x="8" y="4"/>
                  </a:lnTo>
                  <a:lnTo>
                    <a:pt x="8" y="4"/>
                  </a:lnTo>
                  <a:close/>
                  <a:moveTo>
                    <a:pt x="12" y="4"/>
                  </a:moveTo>
                  <a:lnTo>
                    <a:pt x="12" y="4"/>
                  </a:lnTo>
                  <a:lnTo>
                    <a:pt x="12" y="4"/>
                  </a:lnTo>
                  <a:lnTo>
                    <a:pt x="15" y="7"/>
                  </a:lnTo>
                  <a:lnTo>
                    <a:pt x="19" y="7"/>
                  </a:lnTo>
                  <a:lnTo>
                    <a:pt x="15" y="7"/>
                  </a:lnTo>
                  <a:lnTo>
                    <a:pt x="12" y="7"/>
                  </a:lnTo>
                  <a:lnTo>
                    <a:pt x="12" y="7"/>
                  </a:lnTo>
                  <a:lnTo>
                    <a:pt x="8" y="4"/>
                  </a:lnTo>
                  <a:lnTo>
                    <a:pt x="8" y="4"/>
                  </a:lnTo>
                  <a:lnTo>
                    <a:pt x="12" y="4"/>
                  </a:lnTo>
                  <a:lnTo>
                    <a:pt x="8" y="4"/>
                  </a:lnTo>
                  <a:lnTo>
                    <a:pt x="12" y="4"/>
                  </a:lnTo>
                  <a:lnTo>
                    <a:pt x="12" y="4"/>
                  </a:lnTo>
                  <a:close/>
                  <a:moveTo>
                    <a:pt x="8" y="7"/>
                  </a:moveTo>
                  <a:lnTo>
                    <a:pt x="8" y="7"/>
                  </a:lnTo>
                  <a:lnTo>
                    <a:pt x="8" y="7"/>
                  </a:lnTo>
                  <a:lnTo>
                    <a:pt x="8" y="7"/>
                  </a:lnTo>
                  <a:lnTo>
                    <a:pt x="8" y="7"/>
                  </a:lnTo>
                  <a:lnTo>
                    <a:pt x="8" y="11"/>
                  </a:lnTo>
                  <a:lnTo>
                    <a:pt x="8" y="11"/>
                  </a:lnTo>
                  <a:lnTo>
                    <a:pt x="4" y="15"/>
                  </a:lnTo>
                  <a:lnTo>
                    <a:pt x="4" y="15"/>
                  </a:lnTo>
                  <a:lnTo>
                    <a:pt x="4" y="11"/>
                  </a:lnTo>
                  <a:lnTo>
                    <a:pt x="0" y="11"/>
                  </a:lnTo>
                  <a:lnTo>
                    <a:pt x="0" y="15"/>
                  </a:lnTo>
                  <a:lnTo>
                    <a:pt x="0" y="15"/>
                  </a:lnTo>
                  <a:lnTo>
                    <a:pt x="4" y="15"/>
                  </a:lnTo>
                  <a:lnTo>
                    <a:pt x="4" y="15"/>
                  </a:lnTo>
                  <a:lnTo>
                    <a:pt x="4" y="19"/>
                  </a:lnTo>
                  <a:lnTo>
                    <a:pt x="4" y="22"/>
                  </a:lnTo>
                  <a:lnTo>
                    <a:pt x="4" y="26"/>
                  </a:lnTo>
                  <a:lnTo>
                    <a:pt x="0" y="30"/>
                  </a:lnTo>
                  <a:lnTo>
                    <a:pt x="0" y="33"/>
                  </a:lnTo>
                  <a:lnTo>
                    <a:pt x="0" y="33"/>
                  </a:lnTo>
                  <a:lnTo>
                    <a:pt x="4" y="41"/>
                  </a:lnTo>
                  <a:lnTo>
                    <a:pt x="0" y="41"/>
                  </a:lnTo>
                  <a:lnTo>
                    <a:pt x="4" y="48"/>
                  </a:lnTo>
                  <a:lnTo>
                    <a:pt x="8" y="56"/>
                  </a:lnTo>
                  <a:lnTo>
                    <a:pt x="8" y="59"/>
                  </a:lnTo>
                  <a:lnTo>
                    <a:pt x="12" y="63"/>
                  </a:lnTo>
                  <a:lnTo>
                    <a:pt x="15" y="59"/>
                  </a:lnTo>
                  <a:lnTo>
                    <a:pt x="23" y="59"/>
                  </a:lnTo>
                  <a:lnTo>
                    <a:pt x="26" y="59"/>
                  </a:lnTo>
                  <a:lnTo>
                    <a:pt x="34" y="56"/>
                  </a:lnTo>
                  <a:lnTo>
                    <a:pt x="34" y="48"/>
                  </a:lnTo>
                  <a:lnTo>
                    <a:pt x="37" y="48"/>
                  </a:lnTo>
                  <a:lnTo>
                    <a:pt x="37" y="45"/>
                  </a:lnTo>
                  <a:lnTo>
                    <a:pt x="37" y="45"/>
                  </a:lnTo>
                  <a:lnTo>
                    <a:pt x="37" y="41"/>
                  </a:lnTo>
                  <a:lnTo>
                    <a:pt x="34" y="37"/>
                  </a:lnTo>
                  <a:lnTo>
                    <a:pt x="37" y="37"/>
                  </a:lnTo>
                  <a:lnTo>
                    <a:pt x="34" y="33"/>
                  </a:lnTo>
                  <a:lnTo>
                    <a:pt x="30" y="26"/>
                  </a:lnTo>
                  <a:lnTo>
                    <a:pt x="30" y="22"/>
                  </a:lnTo>
                  <a:lnTo>
                    <a:pt x="26" y="22"/>
                  </a:lnTo>
                  <a:lnTo>
                    <a:pt x="26" y="22"/>
                  </a:lnTo>
                  <a:lnTo>
                    <a:pt x="23" y="22"/>
                  </a:lnTo>
                  <a:lnTo>
                    <a:pt x="26" y="22"/>
                  </a:lnTo>
                  <a:lnTo>
                    <a:pt x="26" y="19"/>
                  </a:lnTo>
                  <a:lnTo>
                    <a:pt x="23" y="19"/>
                  </a:lnTo>
                  <a:lnTo>
                    <a:pt x="23" y="15"/>
                  </a:lnTo>
                  <a:lnTo>
                    <a:pt x="19" y="15"/>
                  </a:lnTo>
                  <a:lnTo>
                    <a:pt x="19" y="11"/>
                  </a:lnTo>
                  <a:lnTo>
                    <a:pt x="19" y="11"/>
                  </a:lnTo>
                  <a:lnTo>
                    <a:pt x="19" y="11"/>
                  </a:lnTo>
                  <a:lnTo>
                    <a:pt x="15" y="7"/>
                  </a:lnTo>
                  <a:lnTo>
                    <a:pt x="12" y="7"/>
                  </a:lnTo>
                  <a:lnTo>
                    <a:pt x="12" y="7"/>
                  </a:lnTo>
                  <a:lnTo>
                    <a:pt x="12" y="7"/>
                  </a:lnTo>
                  <a:lnTo>
                    <a:pt x="8" y="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6" name="Freeform 30">
              <a:extLst>
                <a:ext uri="{FF2B5EF4-FFF2-40B4-BE49-F238E27FC236}">
                  <a16:creationId xmlns:a16="http://schemas.microsoft.com/office/drawing/2014/main" xmlns="" id="{75917689-4228-4F43-A94E-29060B2A90BF}"/>
                </a:ext>
              </a:extLst>
            </p:cNvPr>
            <p:cNvSpPr>
              <a:spLocks noEditPoints="1"/>
            </p:cNvSpPr>
            <p:nvPr/>
          </p:nvSpPr>
          <p:spPr bwMode="auto">
            <a:xfrm>
              <a:off x="6956487" y="3356653"/>
              <a:ext cx="829412" cy="719237"/>
            </a:xfrm>
            <a:custGeom>
              <a:avLst/>
              <a:gdLst>
                <a:gd name="T0" fmla="*/ 155 w 463"/>
                <a:gd name="T1" fmla="*/ 37 h 412"/>
                <a:gd name="T2" fmla="*/ 181 w 463"/>
                <a:gd name="T3" fmla="*/ 48 h 412"/>
                <a:gd name="T4" fmla="*/ 189 w 463"/>
                <a:gd name="T5" fmla="*/ 82 h 412"/>
                <a:gd name="T6" fmla="*/ 240 w 463"/>
                <a:gd name="T7" fmla="*/ 100 h 412"/>
                <a:gd name="T8" fmla="*/ 300 w 463"/>
                <a:gd name="T9" fmla="*/ 111 h 412"/>
                <a:gd name="T10" fmla="*/ 322 w 463"/>
                <a:gd name="T11" fmla="*/ 93 h 412"/>
                <a:gd name="T12" fmla="*/ 348 w 463"/>
                <a:gd name="T13" fmla="*/ 111 h 412"/>
                <a:gd name="T14" fmla="*/ 370 w 463"/>
                <a:gd name="T15" fmla="*/ 93 h 412"/>
                <a:gd name="T16" fmla="*/ 392 w 463"/>
                <a:gd name="T17" fmla="*/ 78 h 412"/>
                <a:gd name="T18" fmla="*/ 429 w 463"/>
                <a:gd name="T19" fmla="*/ 67 h 412"/>
                <a:gd name="T20" fmla="*/ 444 w 463"/>
                <a:gd name="T21" fmla="*/ 70 h 412"/>
                <a:gd name="T22" fmla="*/ 459 w 463"/>
                <a:gd name="T23" fmla="*/ 85 h 412"/>
                <a:gd name="T24" fmla="*/ 437 w 463"/>
                <a:gd name="T25" fmla="*/ 107 h 412"/>
                <a:gd name="T26" fmla="*/ 422 w 463"/>
                <a:gd name="T27" fmla="*/ 152 h 412"/>
                <a:gd name="T28" fmla="*/ 407 w 463"/>
                <a:gd name="T29" fmla="*/ 178 h 412"/>
                <a:gd name="T30" fmla="*/ 400 w 463"/>
                <a:gd name="T31" fmla="*/ 189 h 412"/>
                <a:gd name="T32" fmla="*/ 385 w 463"/>
                <a:gd name="T33" fmla="*/ 159 h 412"/>
                <a:gd name="T34" fmla="*/ 377 w 463"/>
                <a:gd name="T35" fmla="*/ 167 h 412"/>
                <a:gd name="T36" fmla="*/ 381 w 463"/>
                <a:gd name="T37" fmla="*/ 152 h 412"/>
                <a:gd name="T38" fmla="*/ 377 w 463"/>
                <a:gd name="T39" fmla="*/ 133 h 412"/>
                <a:gd name="T40" fmla="*/ 344 w 463"/>
                <a:gd name="T41" fmla="*/ 126 h 412"/>
                <a:gd name="T42" fmla="*/ 333 w 463"/>
                <a:gd name="T43" fmla="*/ 119 h 412"/>
                <a:gd name="T44" fmla="*/ 322 w 463"/>
                <a:gd name="T45" fmla="*/ 115 h 412"/>
                <a:gd name="T46" fmla="*/ 329 w 463"/>
                <a:gd name="T47" fmla="*/ 133 h 412"/>
                <a:gd name="T48" fmla="*/ 333 w 463"/>
                <a:gd name="T49" fmla="*/ 167 h 412"/>
                <a:gd name="T50" fmla="*/ 337 w 463"/>
                <a:gd name="T51" fmla="*/ 197 h 412"/>
                <a:gd name="T52" fmla="*/ 326 w 463"/>
                <a:gd name="T53" fmla="*/ 193 h 412"/>
                <a:gd name="T54" fmla="*/ 322 w 463"/>
                <a:gd name="T55" fmla="*/ 193 h 412"/>
                <a:gd name="T56" fmla="*/ 303 w 463"/>
                <a:gd name="T57" fmla="*/ 215 h 412"/>
                <a:gd name="T58" fmla="*/ 285 w 463"/>
                <a:gd name="T59" fmla="*/ 226 h 412"/>
                <a:gd name="T60" fmla="*/ 255 w 463"/>
                <a:gd name="T61" fmla="*/ 260 h 412"/>
                <a:gd name="T62" fmla="*/ 222 w 463"/>
                <a:gd name="T63" fmla="*/ 286 h 412"/>
                <a:gd name="T64" fmla="*/ 207 w 463"/>
                <a:gd name="T65" fmla="*/ 315 h 412"/>
                <a:gd name="T66" fmla="*/ 203 w 463"/>
                <a:gd name="T67" fmla="*/ 378 h 412"/>
                <a:gd name="T68" fmla="*/ 196 w 463"/>
                <a:gd name="T69" fmla="*/ 393 h 412"/>
                <a:gd name="T70" fmla="*/ 178 w 463"/>
                <a:gd name="T71" fmla="*/ 408 h 412"/>
                <a:gd name="T72" fmla="*/ 141 w 463"/>
                <a:gd name="T73" fmla="*/ 371 h 412"/>
                <a:gd name="T74" fmla="*/ 118 w 463"/>
                <a:gd name="T75" fmla="*/ 334 h 412"/>
                <a:gd name="T76" fmla="*/ 100 w 463"/>
                <a:gd name="T77" fmla="*/ 297 h 412"/>
                <a:gd name="T78" fmla="*/ 85 w 463"/>
                <a:gd name="T79" fmla="*/ 252 h 412"/>
                <a:gd name="T80" fmla="*/ 78 w 463"/>
                <a:gd name="T81" fmla="*/ 219 h 412"/>
                <a:gd name="T82" fmla="*/ 74 w 463"/>
                <a:gd name="T83" fmla="*/ 197 h 412"/>
                <a:gd name="T84" fmla="*/ 74 w 463"/>
                <a:gd name="T85" fmla="*/ 185 h 412"/>
                <a:gd name="T86" fmla="*/ 59 w 463"/>
                <a:gd name="T87" fmla="*/ 208 h 412"/>
                <a:gd name="T88" fmla="*/ 11 w 463"/>
                <a:gd name="T89" fmla="*/ 185 h 412"/>
                <a:gd name="T90" fmla="*/ 22 w 463"/>
                <a:gd name="T91" fmla="*/ 185 h 412"/>
                <a:gd name="T92" fmla="*/ 26 w 463"/>
                <a:gd name="T93" fmla="*/ 178 h 412"/>
                <a:gd name="T94" fmla="*/ 0 w 463"/>
                <a:gd name="T95" fmla="*/ 167 h 412"/>
                <a:gd name="T96" fmla="*/ 33 w 463"/>
                <a:gd name="T97" fmla="*/ 152 h 412"/>
                <a:gd name="T98" fmla="*/ 33 w 463"/>
                <a:gd name="T99" fmla="*/ 130 h 412"/>
                <a:gd name="T100" fmla="*/ 11 w 463"/>
                <a:gd name="T101" fmla="*/ 111 h 412"/>
                <a:gd name="T102" fmla="*/ 37 w 463"/>
                <a:gd name="T103" fmla="*/ 96 h 412"/>
                <a:gd name="T104" fmla="*/ 78 w 463"/>
                <a:gd name="T105" fmla="*/ 56 h 412"/>
                <a:gd name="T106" fmla="*/ 92 w 463"/>
                <a:gd name="T107" fmla="*/ 22 h 412"/>
                <a:gd name="T108" fmla="*/ 137 w 463"/>
                <a:gd name="T109" fmla="*/ 7 h 412"/>
                <a:gd name="T110" fmla="*/ 333 w 463"/>
                <a:gd name="T111" fmla="*/ 197 h 412"/>
                <a:gd name="T112" fmla="*/ 329 w 463"/>
                <a:gd name="T113" fmla="*/ 197 h 4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63" h="412">
                  <a:moveTo>
                    <a:pt x="148" y="15"/>
                  </a:moveTo>
                  <a:lnTo>
                    <a:pt x="148" y="15"/>
                  </a:lnTo>
                  <a:lnTo>
                    <a:pt x="148" y="18"/>
                  </a:lnTo>
                  <a:lnTo>
                    <a:pt x="152" y="22"/>
                  </a:lnTo>
                  <a:lnTo>
                    <a:pt x="152" y="26"/>
                  </a:lnTo>
                  <a:lnTo>
                    <a:pt x="155" y="30"/>
                  </a:lnTo>
                  <a:lnTo>
                    <a:pt x="152" y="30"/>
                  </a:lnTo>
                  <a:lnTo>
                    <a:pt x="155" y="33"/>
                  </a:lnTo>
                  <a:lnTo>
                    <a:pt x="155" y="33"/>
                  </a:lnTo>
                  <a:lnTo>
                    <a:pt x="155" y="37"/>
                  </a:lnTo>
                  <a:lnTo>
                    <a:pt x="159" y="37"/>
                  </a:lnTo>
                  <a:lnTo>
                    <a:pt x="159" y="41"/>
                  </a:lnTo>
                  <a:lnTo>
                    <a:pt x="163" y="41"/>
                  </a:lnTo>
                  <a:lnTo>
                    <a:pt x="166" y="41"/>
                  </a:lnTo>
                  <a:lnTo>
                    <a:pt x="170" y="41"/>
                  </a:lnTo>
                  <a:lnTo>
                    <a:pt x="170" y="41"/>
                  </a:lnTo>
                  <a:lnTo>
                    <a:pt x="174" y="41"/>
                  </a:lnTo>
                  <a:lnTo>
                    <a:pt x="178" y="44"/>
                  </a:lnTo>
                  <a:lnTo>
                    <a:pt x="181" y="44"/>
                  </a:lnTo>
                  <a:lnTo>
                    <a:pt x="181" y="48"/>
                  </a:lnTo>
                  <a:lnTo>
                    <a:pt x="185" y="48"/>
                  </a:lnTo>
                  <a:lnTo>
                    <a:pt x="185" y="52"/>
                  </a:lnTo>
                  <a:lnTo>
                    <a:pt x="185" y="52"/>
                  </a:lnTo>
                  <a:lnTo>
                    <a:pt x="185" y="56"/>
                  </a:lnTo>
                  <a:lnTo>
                    <a:pt x="185" y="63"/>
                  </a:lnTo>
                  <a:lnTo>
                    <a:pt x="185" y="70"/>
                  </a:lnTo>
                  <a:lnTo>
                    <a:pt x="181" y="74"/>
                  </a:lnTo>
                  <a:lnTo>
                    <a:pt x="181" y="78"/>
                  </a:lnTo>
                  <a:lnTo>
                    <a:pt x="185" y="78"/>
                  </a:lnTo>
                  <a:lnTo>
                    <a:pt x="189" y="82"/>
                  </a:lnTo>
                  <a:lnTo>
                    <a:pt x="189" y="82"/>
                  </a:lnTo>
                  <a:lnTo>
                    <a:pt x="192" y="82"/>
                  </a:lnTo>
                  <a:lnTo>
                    <a:pt x="200" y="85"/>
                  </a:lnTo>
                  <a:lnTo>
                    <a:pt x="207" y="89"/>
                  </a:lnTo>
                  <a:lnTo>
                    <a:pt x="211" y="93"/>
                  </a:lnTo>
                  <a:lnTo>
                    <a:pt x="218" y="96"/>
                  </a:lnTo>
                  <a:lnTo>
                    <a:pt x="222" y="96"/>
                  </a:lnTo>
                  <a:lnTo>
                    <a:pt x="226" y="96"/>
                  </a:lnTo>
                  <a:lnTo>
                    <a:pt x="229" y="100"/>
                  </a:lnTo>
                  <a:lnTo>
                    <a:pt x="240" y="100"/>
                  </a:lnTo>
                  <a:lnTo>
                    <a:pt x="240" y="104"/>
                  </a:lnTo>
                  <a:lnTo>
                    <a:pt x="252" y="100"/>
                  </a:lnTo>
                  <a:lnTo>
                    <a:pt x="259" y="104"/>
                  </a:lnTo>
                  <a:lnTo>
                    <a:pt x="259" y="107"/>
                  </a:lnTo>
                  <a:lnTo>
                    <a:pt x="263" y="107"/>
                  </a:lnTo>
                  <a:lnTo>
                    <a:pt x="274" y="111"/>
                  </a:lnTo>
                  <a:lnTo>
                    <a:pt x="274" y="111"/>
                  </a:lnTo>
                  <a:lnTo>
                    <a:pt x="281" y="111"/>
                  </a:lnTo>
                  <a:lnTo>
                    <a:pt x="296" y="115"/>
                  </a:lnTo>
                  <a:lnTo>
                    <a:pt x="300" y="111"/>
                  </a:lnTo>
                  <a:lnTo>
                    <a:pt x="303" y="115"/>
                  </a:lnTo>
                  <a:lnTo>
                    <a:pt x="315" y="115"/>
                  </a:lnTo>
                  <a:lnTo>
                    <a:pt x="318" y="107"/>
                  </a:lnTo>
                  <a:lnTo>
                    <a:pt x="315" y="100"/>
                  </a:lnTo>
                  <a:lnTo>
                    <a:pt x="315" y="93"/>
                  </a:lnTo>
                  <a:lnTo>
                    <a:pt x="315" y="93"/>
                  </a:lnTo>
                  <a:lnTo>
                    <a:pt x="315" y="93"/>
                  </a:lnTo>
                  <a:lnTo>
                    <a:pt x="318" y="89"/>
                  </a:lnTo>
                  <a:lnTo>
                    <a:pt x="322" y="89"/>
                  </a:lnTo>
                  <a:lnTo>
                    <a:pt x="322" y="93"/>
                  </a:lnTo>
                  <a:lnTo>
                    <a:pt x="322" y="96"/>
                  </a:lnTo>
                  <a:lnTo>
                    <a:pt x="326" y="96"/>
                  </a:lnTo>
                  <a:lnTo>
                    <a:pt x="326" y="96"/>
                  </a:lnTo>
                  <a:lnTo>
                    <a:pt x="326" y="100"/>
                  </a:lnTo>
                  <a:lnTo>
                    <a:pt x="326" y="104"/>
                  </a:lnTo>
                  <a:lnTo>
                    <a:pt x="329" y="107"/>
                  </a:lnTo>
                  <a:lnTo>
                    <a:pt x="333" y="107"/>
                  </a:lnTo>
                  <a:lnTo>
                    <a:pt x="337" y="107"/>
                  </a:lnTo>
                  <a:lnTo>
                    <a:pt x="344" y="111"/>
                  </a:lnTo>
                  <a:lnTo>
                    <a:pt x="348" y="111"/>
                  </a:lnTo>
                  <a:lnTo>
                    <a:pt x="352" y="107"/>
                  </a:lnTo>
                  <a:lnTo>
                    <a:pt x="355" y="107"/>
                  </a:lnTo>
                  <a:lnTo>
                    <a:pt x="359" y="107"/>
                  </a:lnTo>
                  <a:lnTo>
                    <a:pt x="366" y="107"/>
                  </a:lnTo>
                  <a:lnTo>
                    <a:pt x="370" y="107"/>
                  </a:lnTo>
                  <a:lnTo>
                    <a:pt x="377" y="104"/>
                  </a:lnTo>
                  <a:lnTo>
                    <a:pt x="374" y="104"/>
                  </a:lnTo>
                  <a:lnTo>
                    <a:pt x="374" y="100"/>
                  </a:lnTo>
                  <a:lnTo>
                    <a:pt x="370" y="96"/>
                  </a:lnTo>
                  <a:lnTo>
                    <a:pt x="370" y="93"/>
                  </a:lnTo>
                  <a:lnTo>
                    <a:pt x="370" y="89"/>
                  </a:lnTo>
                  <a:lnTo>
                    <a:pt x="374" y="89"/>
                  </a:lnTo>
                  <a:lnTo>
                    <a:pt x="377" y="89"/>
                  </a:lnTo>
                  <a:lnTo>
                    <a:pt x="381" y="89"/>
                  </a:lnTo>
                  <a:lnTo>
                    <a:pt x="385" y="85"/>
                  </a:lnTo>
                  <a:lnTo>
                    <a:pt x="385" y="85"/>
                  </a:lnTo>
                  <a:lnTo>
                    <a:pt x="389" y="85"/>
                  </a:lnTo>
                  <a:lnTo>
                    <a:pt x="389" y="82"/>
                  </a:lnTo>
                  <a:lnTo>
                    <a:pt x="392" y="82"/>
                  </a:lnTo>
                  <a:lnTo>
                    <a:pt x="392" y="78"/>
                  </a:lnTo>
                  <a:lnTo>
                    <a:pt x="396" y="74"/>
                  </a:lnTo>
                  <a:lnTo>
                    <a:pt x="400" y="74"/>
                  </a:lnTo>
                  <a:lnTo>
                    <a:pt x="407" y="74"/>
                  </a:lnTo>
                  <a:lnTo>
                    <a:pt x="411" y="70"/>
                  </a:lnTo>
                  <a:lnTo>
                    <a:pt x="411" y="67"/>
                  </a:lnTo>
                  <a:lnTo>
                    <a:pt x="411" y="67"/>
                  </a:lnTo>
                  <a:lnTo>
                    <a:pt x="415" y="63"/>
                  </a:lnTo>
                  <a:lnTo>
                    <a:pt x="418" y="67"/>
                  </a:lnTo>
                  <a:lnTo>
                    <a:pt x="422" y="67"/>
                  </a:lnTo>
                  <a:lnTo>
                    <a:pt x="429" y="67"/>
                  </a:lnTo>
                  <a:lnTo>
                    <a:pt x="429" y="67"/>
                  </a:lnTo>
                  <a:lnTo>
                    <a:pt x="429" y="63"/>
                  </a:lnTo>
                  <a:lnTo>
                    <a:pt x="437" y="59"/>
                  </a:lnTo>
                  <a:lnTo>
                    <a:pt x="440" y="59"/>
                  </a:lnTo>
                  <a:lnTo>
                    <a:pt x="440" y="63"/>
                  </a:lnTo>
                  <a:lnTo>
                    <a:pt x="444" y="63"/>
                  </a:lnTo>
                  <a:lnTo>
                    <a:pt x="444" y="63"/>
                  </a:lnTo>
                  <a:lnTo>
                    <a:pt x="440" y="67"/>
                  </a:lnTo>
                  <a:lnTo>
                    <a:pt x="444" y="70"/>
                  </a:lnTo>
                  <a:lnTo>
                    <a:pt x="444" y="70"/>
                  </a:lnTo>
                  <a:lnTo>
                    <a:pt x="448" y="70"/>
                  </a:lnTo>
                  <a:lnTo>
                    <a:pt x="448" y="70"/>
                  </a:lnTo>
                  <a:lnTo>
                    <a:pt x="452" y="74"/>
                  </a:lnTo>
                  <a:lnTo>
                    <a:pt x="452" y="78"/>
                  </a:lnTo>
                  <a:lnTo>
                    <a:pt x="448" y="78"/>
                  </a:lnTo>
                  <a:lnTo>
                    <a:pt x="448" y="82"/>
                  </a:lnTo>
                  <a:lnTo>
                    <a:pt x="452" y="82"/>
                  </a:lnTo>
                  <a:lnTo>
                    <a:pt x="455" y="82"/>
                  </a:lnTo>
                  <a:lnTo>
                    <a:pt x="459" y="82"/>
                  </a:lnTo>
                  <a:lnTo>
                    <a:pt x="459" y="85"/>
                  </a:lnTo>
                  <a:lnTo>
                    <a:pt x="463" y="89"/>
                  </a:lnTo>
                  <a:lnTo>
                    <a:pt x="459" y="89"/>
                  </a:lnTo>
                  <a:lnTo>
                    <a:pt x="459" y="93"/>
                  </a:lnTo>
                  <a:lnTo>
                    <a:pt x="459" y="96"/>
                  </a:lnTo>
                  <a:lnTo>
                    <a:pt x="455" y="96"/>
                  </a:lnTo>
                  <a:lnTo>
                    <a:pt x="452" y="93"/>
                  </a:lnTo>
                  <a:lnTo>
                    <a:pt x="448" y="96"/>
                  </a:lnTo>
                  <a:lnTo>
                    <a:pt x="444" y="96"/>
                  </a:lnTo>
                  <a:lnTo>
                    <a:pt x="440" y="100"/>
                  </a:lnTo>
                  <a:lnTo>
                    <a:pt x="437" y="107"/>
                  </a:lnTo>
                  <a:lnTo>
                    <a:pt x="433" y="107"/>
                  </a:lnTo>
                  <a:lnTo>
                    <a:pt x="429" y="115"/>
                  </a:lnTo>
                  <a:lnTo>
                    <a:pt x="426" y="119"/>
                  </a:lnTo>
                  <a:lnTo>
                    <a:pt x="429" y="119"/>
                  </a:lnTo>
                  <a:lnTo>
                    <a:pt x="426" y="126"/>
                  </a:lnTo>
                  <a:lnTo>
                    <a:pt x="422" y="133"/>
                  </a:lnTo>
                  <a:lnTo>
                    <a:pt x="422" y="133"/>
                  </a:lnTo>
                  <a:lnTo>
                    <a:pt x="426" y="137"/>
                  </a:lnTo>
                  <a:lnTo>
                    <a:pt x="422" y="145"/>
                  </a:lnTo>
                  <a:lnTo>
                    <a:pt x="422" y="152"/>
                  </a:lnTo>
                  <a:lnTo>
                    <a:pt x="418" y="156"/>
                  </a:lnTo>
                  <a:lnTo>
                    <a:pt x="415" y="156"/>
                  </a:lnTo>
                  <a:lnTo>
                    <a:pt x="411" y="156"/>
                  </a:lnTo>
                  <a:lnTo>
                    <a:pt x="407" y="156"/>
                  </a:lnTo>
                  <a:lnTo>
                    <a:pt x="411" y="163"/>
                  </a:lnTo>
                  <a:lnTo>
                    <a:pt x="411" y="167"/>
                  </a:lnTo>
                  <a:lnTo>
                    <a:pt x="411" y="171"/>
                  </a:lnTo>
                  <a:lnTo>
                    <a:pt x="407" y="171"/>
                  </a:lnTo>
                  <a:lnTo>
                    <a:pt x="407" y="174"/>
                  </a:lnTo>
                  <a:lnTo>
                    <a:pt x="407" y="178"/>
                  </a:lnTo>
                  <a:lnTo>
                    <a:pt x="407" y="182"/>
                  </a:lnTo>
                  <a:lnTo>
                    <a:pt x="403" y="185"/>
                  </a:lnTo>
                  <a:lnTo>
                    <a:pt x="403" y="189"/>
                  </a:lnTo>
                  <a:lnTo>
                    <a:pt x="400" y="189"/>
                  </a:lnTo>
                  <a:lnTo>
                    <a:pt x="400" y="189"/>
                  </a:lnTo>
                  <a:lnTo>
                    <a:pt x="400" y="193"/>
                  </a:lnTo>
                  <a:lnTo>
                    <a:pt x="400" y="193"/>
                  </a:lnTo>
                  <a:lnTo>
                    <a:pt x="400" y="189"/>
                  </a:lnTo>
                  <a:lnTo>
                    <a:pt x="400" y="189"/>
                  </a:lnTo>
                  <a:lnTo>
                    <a:pt x="400" y="189"/>
                  </a:lnTo>
                  <a:lnTo>
                    <a:pt x="396" y="185"/>
                  </a:lnTo>
                  <a:lnTo>
                    <a:pt x="396" y="182"/>
                  </a:lnTo>
                  <a:lnTo>
                    <a:pt x="396" y="174"/>
                  </a:lnTo>
                  <a:lnTo>
                    <a:pt x="392" y="174"/>
                  </a:lnTo>
                  <a:lnTo>
                    <a:pt x="392" y="171"/>
                  </a:lnTo>
                  <a:lnTo>
                    <a:pt x="392" y="167"/>
                  </a:lnTo>
                  <a:lnTo>
                    <a:pt x="392" y="163"/>
                  </a:lnTo>
                  <a:lnTo>
                    <a:pt x="392" y="163"/>
                  </a:lnTo>
                  <a:lnTo>
                    <a:pt x="389" y="163"/>
                  </a:lnTo>
                  <a:lnTo>
                    <a:pt x="385" y="159"/>
                  </a:lnTo>
                  <a:lnTo>
                    <a:pt x="385" y="163"/>
                  </a:lnTo>
                  <a:lnTo>
                    <a:pt x="385" y="163"/>
                  </a:lnTo>
                  <a:lnTo>
                    <a:pt x="385" y="163"/>
                  </a:lnTo>
                  <a:lnTo>
                    <a:pt x="385" y="167"/>
                  </a:lnTo>
                  <a:lnTo>
                    <a:pt x="381" y="171"/>
                  </a:lnTo>
                  <a:lnTo>
                    <a:pt x="385" y="171"/>
                  </a:lnTo>
                  <a:lnTo>
                    <a:pt x="385" y="171"/>
                  </a:lnTo>
                  <a:lnTo>
                    <a:pt x="381" y="171"/>
                  </a:lnTo>
                  <a:lnTo>
                    <a:pt x="377" y="171"/>
                  </a:lnTo>
                  <a:lnTo>
                    <a:pt x="377" y="167"/>
                  </a:lnTo>
                  <a:lnTo>
                    <a:pt x="377" y="167"/>
                  </a:lnTo>
                  <a:lnTo>
                    <a:pt x="374" y="163"/>
                  </a:lnTo>
                  <a:lnTo>
                    <a:pt x="374" y="159"/>
                  </a:lnTo>
                  <a:lnTo>
                    <a:pt x="374" y="159"/>
                  </a:lnTo>
                  <a:lnTo>
                    <a:pt x="374" y="156"/>
                  </a:lnTo>
                  <a:lnTo>
                    <a:pt x="374" y="156"/>
                  </a:lnTo>
                  <a:lnTo>
                    <a:pt x="377" y="152"/>
                  </a:lnTo>
                  <a:lnTo>
                    <a:pt x="377" y="156"/>
                  </a:lnTo>
                  <a:lnTo>
                    <a:pt x="381" y="156"/>
                  </a:lnTo>
                  <a:lnTo>
                    <a:pt x="381" y="152"/>
                  </a:lnTo>
                  <a:lnTo>
                    <a:pt x="381" y="152"/>
                  </a:lnTo>
                  <a:lnTo>
                    <a:pt x="385" y="148"/>
                  </a:lnTo>
                  <a:lnTo>
                    <a:pt x="385" y="145"/>
                  </a:lnTo>
                  <a:lnTo>
                    <a:pt x="385" y="141"/>
                  </a:lnTo>
                  <a:lnTo>
                    <a:pt x="389" y="137"/>
                  </a:lnTo>
                  <a:lnTo>
                    <a:pt x="385" y="137"/>
                  </a:lnTo>
                  <a:lnTo>
                    <a:pt x="385" y="133"/>
                  </a:lnTo>
                  <a:lnTo>
                    <a:pt x="381" y="137"/>
                  </a:lnTo>
                  <a:lnTo>
                    <a:pt x="381" y="133"/>
                  </a:lnTo>
                  <a:lnTo>
                    <a:pt x="377" y="133"/>
                  </a:lnTo>
                  <a:lnTo>
                    <a:pt x="374" y="133"/>
                  </a:lnTo>
                  <a:lnTo>
                    <a:pt x="366" y="133"/>
                  </a:lnTo>
                  <a:lnTo>
                    <a:pt x="363" y="133"/>
                  </a:lnTo>
                  <a:lnTo>
                    <a:pt x="355" y="133"/>
                  </a:lnTo>
                  <a:lnTo>
                    <a:pt x="352" y="133"/>
                  </a:lnTo>
                  <a:lnTo>
                    <a:pt x="352" y="133"/>
                  </a:lnTo>
                  <a:lnTo>
                    <a:pt x="348" y="133"/>
                  </a:lnTo>
                  <a:lnTo>
                    <a:pt x="348" y="130"/>
                  </a:lnTo>
                  <a:lnTo>
                    <a:pt x="344" y="126"/>
                  </a:lnTo>
                  <a:lnTo>
                    <a:pt x="344" y="126"/>
                  </a:lnTo>
                  <a:lnTo>
                    <a:pt x="344" y="122"/>
                  </a:lnTo>
                  <a:lnTo>
                    <a:pt x="344" y="119"/>
                  </a:lnTo>
                  <a:lnTo>
                    <a:pt x="340" y="119"/>
                  </a:lnTo>
                  <a:lnTo>
                    <a:pt x="340" y="119"/>
                  </a:lnTo>
                  <a:lnTo>
                    <a:pt x="337" y="119"/>
                  </a:lnTo>
                  <a:lnTo>
                    <a:pt x="337" y="119"/>
                  </a:lnTo>
                  <a:lnTo>
                    <a:pt x="333" y="115"/>
                  </a:lnTo>
                  <a:lnTo>
                    <a:pt x="333" y="115"/>
                  </a:lnTo>
                  <a:lnTo>
                    <a:pt x="329" y="119"/>
                  </a:lnTo>
                  <a:lnTo>
                    <a:pt x="333" y="119"/>
                  </a:lnTo>
                  <a:lnTo>
                    <a:pt x="333" y="119"/>
                  </a:lnTo>
                  <a:lnTo>
                    <a:pt x="329" y="119"/>
                  </a:lnTo>
                  <a:lnTo>
                    <a:pt x="326" y="115"/>
                  </a:lnTo>
                  <a:lnTo>
                    <a:pt x="326" y="115"/>
                  </a:lnTo>
                  <a:lnTo>
                    <a:pt x="326" y="111"/>
                  </a:lnTo>
                  <a:lnTo>
                    <a:pt x="322" y="111"/>
                  </a:lnTo>
                  <a:lnTo>
                    <a:pt x="322" y="111"/>
                  </a:lnTo>
                  <a:lnTo>
                    <a:pt x="322" y="111"/>
                  </a:lnTo>
                  <a:lnTo>
                    <a:pt x="322" y="115"/>
                  </a:lnTo>
                  <a:lnTo>
                    <a:pt x="322" y="115"/>
                  </a:lnTo>
                  <a:lnTo>
                    <a:pt x="322" y="119"/>
                  </a:lnTo>
                  <a:lnTo>
                    <a:pt x="318" y="122"/>
                  </a:lnTo>
                  <a:lnTo>
                    <a:pt x="318" y="126"/>
                  </a:lnTo>
                  <a:lnTo>
                    <a:pt x="326" y="130"/>
                  </a:lnTo>
                  <a:lnTo>
                    <a:pt x="329" y="130"/>
                  </a:lnTo>
                  <a:lnTo>
                    <a:pt x="333" y="130"/>
                  </a:lnTo>
                  <a:lnTo>
                    <a:pt x="329" y="130"/>
                  </a:lnTo>
                  <a:lnTo>
                    <a:pt x="333" y="133"/>
                  </a:lnTo>
                  <a:lnTo>
                    <a:pt x="329" y="137"/>
                  </a:lnTo>
                  <a:lnTo>
                    <a:pt x="329" y="133"/>
                  </a:lnTo>
                  <a:lnTo>
                    <a:pt x="326" y="137"/>
                  </a:lnTo>
                  <a:lnTo>
                    <a:pt x="326" y="141"/>
                  </a:lnTo>
                  <a:lnTo>
                    <a:pt x="322" y="141"/>
                  </a:lnTo>
                  <a:lnTo>
                    <a:pt x="322" y="148"/>
                  </a:lnTo>
                  <a:lnTo>
                    <a:pt x="326" y="152"/>
                  </a:lnTo>
                  <a:lnTo>
                    <a:pt x="329" y="152"/>
                  </a:lnTo>
                  <a:lnTo>
                    <a:pt x="333" y="156"/>
                  </a:lnTo>
                  <a:lnTo>
                    <a:pt x="333" y="163"/>
                  </a:lnTo>
                  <a:lnTo>
                    <a:pt x="333" y="167"/>
                  </a:lnTo>
                  <a:lnTo>
                    <a:pt x="333" y="167"/>
                  </a:lnTo>
                  <a:lnTo>
                    <a:pt x="333" y="174"/>
                  </a:lnTo>
                  <a:lnTo>
                    <a:pt x="340" y="178"/>
                  </a:lnTo>
                  <a:lnTo>
                    <a:pt x="340" y="182"/>
                  </a:lnTo>
                  <a:lnTo>
                    <a:pt x="340" y="185"/>
                  </a:lnTo>
                  <a:lnTo>
                    <a:pt x="340" y="189"/>
                  </a:lnTo>
                  <a:lnTo>
                    <a:pt x="340" y="189"/>
                  </a:lnTo>
                  <a:lnTo>
                    <a:pt x="340" y="193"/>
                  </a:lnTo>
                  <a:lnTo>
                    <a:pt x="340" y="197"/>
                  </a:lnTo>
                  <a:lnTo>
                    <a:pt x="337" y="193"/>
                  </a:lnTo>
                  <a:lnTo>
                    <a:pt x="337" y="197"/>
                  </a:lnTo>
                  <a:lnTo>
                    <a:pt x="337" y="193"/>
                  </a:lnTo>
                  <a:lnTo>
                    <a:pt x="333" y="193"/>
                  </a:lnTo>
                  <a:lnTo>
                    <a:pt x="333" y="189"/>
                  </a:lnTo>
                  <a:lnTo>
                    <a:pt x="333" y="189"/>
                  </a:lnTo>
                  <a:lnTo>
                    <a:pt x="333" y="193"/>
                  </a:lnTo>
                  <a:lnTo>
                    <a:pt x="333" y="193"/>
                  </a:lnTo>
                  <a:lnTo>
                    <a:pt x="333" y="193"/>
                  </a:lnTo>
                  <a:lnTo>
                    <a:pt x="329" y="193"/>
                  </a:lnTo>
                  <a:lnTo>
                    <a:pt x="329" y="193"/>
                  </a:lnTo>
                  <a:lnTo>
                    <a:pt x="326" y="193"/>
                  </a:lnTo>
                  <a:lnTo>
                    <a:pt x="326" y="189"/>
                  </a:lnTo>
                  <a:lnTo>
                    <a:pt x="326" y="185"/>
                  </a:lnTo>
                  <a:lnTo>
                    <a:pt x="326" y="185"/>
                  </a:lnTo>
                  <a:lnTo>
                    <a:pt x="322" y="185"/>
                  </a:lnTo>
                  <a:lnTo>
                    <a:pt x="322" y="185"/>
                  </a:lnTo>
                  <a:lnTo>
                    <a:pt x="322" y="185"/>
                  </a:lnTo>
                  <a:lnTo>
                    <a:pt x="326" y="185"/>
                  </a:lnTo>
                  <a:lnTo>
                    <a:pt x="322" y="189"/>
                  </a:lnTo>
                  <a:lnTo>
                    <a:pt x="322" y="189"/>
                  </a:lnTo>
                  <a:lnTo>
                    <a:pt x="322" y="193"/>
                  </a:lnTo>
                  <a:lnTo>
                    <a:pt x="318" y="193"/>
                  </a:lnTo>
                  <a:lnTo>
                    <a:pt x="311" y="197"/>
                  </a:lnTo>
                  <a:lnTo>
                    <a:pt x="307" y="200"/>
                  </a:lnTo>
                  <a:lnTo>
                    <a:pt x="307" y="200"/>
                  </a:lnTo>
                  <a:lnTo>
                    <a:pt x="307" y="204"/>
                  </a:lnTo>
                  <a:lnTo>
                    <a:pt x="307" y="208"/>
                  </a:lnTo>
                  <a:lnTo>
                    <a:pt x="307" y="208"/>
                  </a:lnTo>
                  <a:lnTo>
                    <a:pt x="307" y="211"/>
                  </a:lnTo>
                  <a:lnTo>
                    <a:pt x="307" y="211"/>
                  </a:lnTo>
                  <a:lnTo>
                    <a:pt x="303" y="215"/>
                  </a:lnTo>
                  <a:lnTo>
                    <a:pt x="303" y="215"/>
                  </a:lnTo>
                  <a:lnTo>
                    <a:pt x="303" y="215"/>
                  </a:lnTo>
                  <a:lnTo>
                    <a:pt x="303" y="219"/>
                  </a:lnTo>
                  <a:lnTo>
                    <a:pt x="296" y="222"/>
                  </a:lnTo>
                  <a:lnTo>
                    <a:pt x="296" y="222"/>
                  </a:lnTo>
                  <a:lnTo>
                    <a:pt x="289" y="230"/>
                  </a:lnTo>
                  <a:lnTo>
                    <a:pt x="289" y="226"/>
                  </a:lnTo>
                  <a:lnTo>
                    <a:pt x="289" y="226"/>
                  </a:lnTo>
                  <a:lnTo>
                    <a:pt x="285" y="226"/>
                  </a:lnTo>
                  <a:lnTo>
                    <a:pt x="285" y="226"/>
                  </a:lnTo>
                  <a:lnTo>
                    <a:pt x="281" y="226"/>
                  </a:lnTo>
                  <a:lnTo>
                    <a:pt x="281" y="226"/>
                  </a:lnTo>
                  <a:lnTo>
                    <a:pt x="281" y="230"/>
                  </a:lnTo>
                  <a:lnTo>
                    <a:pt x="281" y="230"/>
                  </a:lnTo>
                  <a:lnTo>
                    <a:pt x="285" y="230"/>
                  </a:lnTo>
                  <a:lnTo>
                    <a:pt x="285" y="230"/>
                  </a:lnTo>
                  <a:lnTo>
                    <a:pt x="274" y="237"/>
                  </a:lnTo>
                  <a:lnTo>
                    <a:pt x="270" y="245"/>
                  </a:lnTo>
                  <a:lnTo>
                    <a:pt x="255" y="256"/>
                  </a:lnTo>
                  <a:lnTo>
                    <a:pt x="255" y="260"/>
                  </a:lnTo>
                  <a:lnTo>
                    <a:pt x="252" y="263"/>
                  </a:lnTo>
                  <a:lnTo>
                    <a:pt x="244" y="267"/>
                  </a:lnTo>
                  <a:lnTo>
                    <a:pt x="240" y="267"/>
                  </a:lnTo>
                  <a:lnTo>
                    <a:pt x="240" y="271"/>
                  </a:lnTo>
                  <a:lnTo>
                    <a:pt x="240" y="274"/>
                  </a:lnTo>
                  <a:lnTo>
                    <a:pt x="237" y="278"/>
                  </a:lnTo>
                  <a:lnTo>
                    <a:pt x="233" y="282"/>
                  </a:lnTo>
                  <a:lnTo>
                    <a:pt x="226" y="282"/>
                  </a:lnTo>
                  <a:lnTo>
                    <a:pt x="222" y="282"/>
                  </a:lnTo>
                  <a:lnTo>
                    <a:pt x="222" y="286"/>
                  </a:lnTo>
                  <a:lnTo>
                    <a:pt x="218" y="289"/>
                  </a:lnTo>
                  <a:lnTo>
                    <a:pt x="215" y="289"/>
                  </a:lnTo>
                  <a:lnTo>
                    <a:pt x="215" y="289"/>
                  </a:lnTo>
                  <a:lnTo>
                    <a:pt x="211" y="289"/>
                  </a:lnTo>
                  <a:lnTo>
                    <a:pt x="207" y="293"/>
                  </a:lnTo>
                  <a:lnTo>
                    <a:pt x="207" y="297"/>
                  </a:lnTo>
                  <a:lnTo>
                    <a:pt x="207" y="300"/>
                  </a:lnTo>
                  <a:lnTo>
                    <a:pt x="207" y="308"/>
                  </a:lnTo>
                  <a:lnTo>
                    <a:pt x="207" y="312"/>
                  </a:lnTo>
                  <a:lnTo>
                    <a:pt x="207" y="315"/>
                  </a:lnTo>
                  <a:lnTo>
                    <a:pt x="207" y="326"/>
                  </a:lnTo>
                  <a:lnTo>
                    <a:pt x="211" y="330"/>
                  </a:lnTo>
                  <a:lnTo>
                    <a:pt x="211" y="334"/>
                  </a:lnTo>
                  <a:lnTo>
                    <a:pt x="207" y="345"/>
                  </a:lnTo>
                  <a:lnTo>
                    <a:pt x="203" y="352"/>
                  </a:lnTo>
                  <a:lnTo>
                    <a:pt x="203" y="360"/>
                  </a:lnTo>
                  <a:lnTo>
                    <a:pt x="203" y="360"/>
                  </a:lnTo>
                  <a:lnTo>
                    <a:pt x="207" y="371"/>
                  </a:lnTo>
                  <a:lnTo>
                    <a:pt x="207" y="375"/>
                  </a:lnTo>
                  <a:lnTo>
                    <a:pt x="203" y="378"/>
                  </a:lnTo>
                  <a:lnTo>
                    <a:pt x="200" y="375"/>
                  </a:lnTo>
                  <a:lnTo>
                    <a:pt x="196" y="378"/>
                  </a:lnTo>
                  <a:lnTo>
                    <a:pt x="196" y="378"/>
                  </a:lnTo>
                  <a:lnTo>
                    <a:pt x="196" y="382"/>
                  </a:lnTo>
                  <a:lnTo>
                    <a:pt x="192" y="386"/>
                  </a:lnTo>
                  <a:lnTo>
                    <a:pt x="189" y="389"/>
                  </a:lnTo>
                  <a:lnTo>
                    <a:pt x="192" y="389"/>
                  </a:lnTo>
                  <a:lnTo>
                    <a:pt x="196" y="393"/>
                  </a:lnTo>
                  <a:lnTo>
                    <a:pt x="196" y="393"/>
                  </a:lnTo>
                  <a:lnTo>
                    <a:pt x="196" y="393"/>
                  </a:lnTo>
                  <a:lnTo>
                    <a:pt x="196" y="393"/>
                  </a:lnTo>
                  <a:lnTo>
                    <a:pt x="192" y="393"/>
                  </a:lnTo>
                  <a:lnTo>
                    <a:pt x="185" y="393"/>
                  </a:lnTo>
                  <a:lnTo>
                    <a:pt x="185" y="393"/>
                  </a:lnTo>
                  <a:lnTo>
                    <a:pt x="181" y="397"/>
                  </a:lnTo>
                  <a:lnTo>
                    <a:pt x="178" y="401"/>
                  </a:lnTo>
                  <a:lnTo>
                    <a:pt x="178" y="401"/>
                  </a:lnTo>
                  <a:lnTo>
                    <a:pt x="178" y="401"/>
                  </a:lnTo>
                  <a:lnTo>
                    <a:pt x="178" y="404"/>
                  </a:lnTo>
                  <a:lnTo>
                    <a:pt x="178" y="408"/>
                  </a:lnTo>
                  <a:lnTo>
                    <a:pt x="170" y="412"/>
                  </a:lnTo>
                  <a:lnTo>
                    <a:pt x="163" y="408"/>
                  </a:lnTo>
                  <a:lnTo>
                    <a:pt x="159" y="408"/>
                  </a:lnTo>
                  <a:lnTo>
                    <a:pt x="155" y="401"/>
                  </a:lnTo>
                  <a:lnTo>
                    <a:pt x="148" y="389"/>
                  </a:lnTo>
                  <a:lnTo>
                    <a:pt x="148" y="386"/>
                  </a:lnTo>
                  <a:lnTo>
                    <a:pt x="148" y="378"/>
                  </a:lnTo>
                  <a:lnTo>
                    <a:pt x="144" y="371"/>
                  </a:lnTo>
                  <a:lnTo>
                    <a:pt x="144" y="371"/>
                  </a:lnTo>
                  <a:lnTo>
                    <a:pt x="141" y="371"/>
                  </a:lnTo>
                  <a:lnTo>
                    <a:pt x="141" y="363"/>
                  </a:lnTo>
                  <a:lnTo>
                    <a:pt x="137" y="360"/>
                  </a:lnTo>
                  <a:lnTo>
                    <a:pt x="133" y="356"/>
                  </a:lnTo>
                  <a:lnTo>
                    <a:pt x="129" y="352"/>
                  </a:lnTo>
                  <a:lnTo>
                    <a:pt x="129" y="352"/>
                  </a:lnTo>
                  <a:lnTo>
                    <a:pt x="126" y="345"/>
                  </a:lnTo>
                  <a:lnTo>
                    <a:pt x="122" y="341"/>
                  </a:lnTo>
                  <a:lnTo>
                    <a:pt x="122" y="341"/>
                  </a:lnTo>
                  <a:lnTo>
                    <a:pt x="122" y="334"/>
                  </a:lnTo>
                  <a:lnTo>
                    <a:pt x="118" y="334"/>
                  </a:lnTo>
                  <a:lnTo>
                    <a:pt x="115" y="326"/>
                  </a:lnTo>
                  <a:lnTo>
                    <a:pt x="115" y="323"/>
                  </a:lnTo>
                  <a:lnTo>
                    <a:pt x="115" y="319"/>
                  </a:lnTo>
                  <a:lnTo>
                    <a:pt x="111" y="315"/>
                  </a:lnTo>
                  <a:lnTo>
                    <a:pt x="111" y="312"/>
                  </a:lnTo>
                  <a:lnTo>
                    <a:pt x="111" y="312"/>
                  </a:lnTo>
                  <a:lnTo>
                    <a:pt x="107" y="304"/>
                  </a:lnTo>
                  <a:lnTo>
                    <a:pt x="107" y="304"/>
                  </a:lnTo>
                  <a:lnTo>
                    <a:pt x="103" y="304"/>
                  </a:lnTo>
                  <a:lnTo>
                    <a:pt x="100" y="297"/>
                  </a:lnTo>
                  <a:lnTo>
                    <a:pt x="100" y="297"/>
                  </a:lnTo>
                  <a:lnTo>
                    <a:pt x="100" y="293"/>
                  </a:lnTo>
                  <a:lnTo>
                    <a:pt x="96" y="289"/>
                  </a:lnTo>
                  <a:lnTo>
                    <a:pt x="96" y="289"/>
                  </a:lnTo>
                  <a:lnTo>
                    <a:pt x="92" y="282"/>
                  </a:lnTo>
                  <a:lnTo>
                    <a:pt x="92" y="274"/>
                  </a:lnTo>
                  <a:lnTo>
                    <a:pt x="85" y="260"/>
                  </a:lnTo>
                  <a:lnTo>
                    <a:pt x="85" y="256"/>
                  </a:lnTo>
                  <a:lnTo>
                    <a:pt x="81" y="252"/>
                  </a:lnTo>
                  <a:lnTo>
                    <a:pt x="85" y="252"/>
                  </a:lnTo>
                  <a:lnTo>
                    <a:pt x="81" y="248"/>
                  </a:lnTo>
                  <a:lnTo>
                    <a:pt x="81" y="245"/>
                  </a:lnTo>
                  <a:lnTo>
                    <a:pt x="85" y="245"/>
                  </a:lnTo>
                  <a:lnTo>
                    <a:pt x="81" y="241"/>
                  </a:lnTo>
                  <a:lnTo>
                    <a:pt x="81" y="237"/>
                  </a:lnTo>
                  <a:lnTo>
                    <a:pt x="78" y="230"/>
                  </a:lnTo>
                  <a:lnTo>
                    <a:pt x="74" y="226"/>
                  </a:lnTo>
                  <a:lnTo>
                    <a:pt x="78" y="222"/>
                  </a:lnTo>
                  <a:lnTo>
                    <a:pt x="78" y="222"/>
                  </a:lnTo>
                  <a:lnTo>
                    <a:pt x="78" y="219"/>
                  </a:lnTo>
                  <a:lnTo>
                    <a:pt x="78" y="219"/>
                  </a:lnTo>
                  <a:lnTo>
                    <a:pt x="78" y="211"/>
                  </a:lnTo>
                  <a:lnTo>
                    <a:pt x="78" y="208"/>
                  </a:lnTo>
                  <a:lnTo>
                    <a:pt x="74" y="208"/>
                  </a:lnTo>
                  <a:lnTo>
                    <a:pt x="74" y="200"/>
                  </a:lnTo>
                  <a:lnTo>
                    <a:pt x="78" y="197"/>
                  </a:lnTo>
                  <a:lnTo>
                    <a:pt x="78" y="197"/>
                  </a:lnTo>
                  <a:lnTo>
                    <a:pt x="81" y="197"/>
                  </a:lnTo>
                  <a:lnTo>
                    <a:pt x="78" y="197"/>
                  </a:lnTo>
                  <a:lnTo>
                    <a:pt x="74" y="197"/>
                  </a:lnTo>
                  <a:lnTo>
                    <a:pt x="70" y="197"/>
                  </a:lnTo>
                  <a:lnTo>
                    <a:pt x="70" y="193"/>
                  </a:lnTo>
                  <a:lnTo>
                    <a:pt x="70" y="193"/>
                  </a:lnTo>
                  <a:lnTo>
                    <a:pt x="70" y="189"/>
                  </a:lnTo>
                  <a:lnTo>
                    <a:pt x="70" y="189"/>
                  </a:lnTo>
                  <a:lnTo>
                    <a:pt x="74" y="189"/>
                  </a:lnTo>
                  <a:lnTo>
                    <a:pt x="78" y="185"/>
                  </a:lnTo>
                  <a:lnTo>
                    <a:pt x="78" y="185"/>
                  </a:lnTo>
                  <a:lnTo>
                    <a:pt x="74" y="185"/>
                  </a:lnTo>
                  <a:lnTo>
                    <a:pt x="74" y="185"/>
                  </a:lnTo>
                  <a:lnTo>
                    <a:pt x="70" y="185"/>
                  </a:lnTo>
                  <a:lnTo>
                    <a:pt x="66" y="182"/>
                  </a:lnTo>
                  <a:lnTo>
                    <a:pt x="66" y="185"/>
                  </a:lnTo>
                  <a:lnTo>
                    <a:pt x="66" y="189"/>
                  </a:lnTo>
                  <a:lnTo>
                    <a:pt x="63" y="193"/>
                  </a:lnTo>
                  <a:lnTo>
                    <a:pt x="66" y="197"/>
                  </a:lnTo>
                  <a:lnTo>
                    <a:pt x="66" y="200"/>
                  </a:lnTo>
                  <a:lnTo>
                    <a:pt x="63" y="204"/>
                  </a:lnTo>
                  <a:lnTo>
                    <a:pt x="63" y="204"/>
                  </a:lnTo>
                  <a:lnTo>
                    <a:pt x="59" y="208"/>
                  </a:lnTo>
                  <a:lnTo>
                    <a:pt x="48" y="211"/>
                  </a:lnTo>
                  <a:lnTo>
                    <a:pt x="44" y="215"/>
                  </a:lnTo>
                  <a:lnTo>
                    <a:pt x="41" y="211"/>
                  </a:lnTo>
                  <a:lnTo>
                    <a:pt x="26" y="204"/>
                  </a:lnTo>
                  <a:lnTo>
                    <a:pt x="22" y="197"/>
                  </a:lnTo>
                  <a:lnTo>
                    <a:pt x="22" y="197"/>
                  </a:lnTo>
                  <a:lnTo>
                    <a:pt x="22" y="197"/>
                  </a:lnTo>
                  <a:lnTo>
                    <a:pt x="18" y="197"/>
                  </a:lnTo>
                  <a:lnTo>
                    <a:pt x="11" y="189"/>
                  </a:lnTo>
                  <a:lnTo>
                    <a:pt x="11" y="185"/>
                  </a:lnTo>
                  <a:lnTo>
                    <a:pt x="11" y="185"/>
                  </a:lnTo>
                  <a:lnTo>
                    <a:pt x="15" y="185"/>
                  </a:lnTo>
                  <a:lnTo>
                    <a:pt x="15" y="185"/>
                  </a:lnTo>
                  <a:lnTo>
                    <a:pt x="15" y="185"/>
                  </a:lnTo>
                  <a:lnTo>
                    <a:pt x="15" y="189"/>
                  </a:lnTo>
                  <a:lnTo>
                    <a:pt x="18" y="189"/>
                  </a:lnTo>
                  <a:lnTo>
                    <a:pt x="18" y="189"/>
                  </a:lnTo>
                  <a:lnTo>
                    <a:pt x="22" y="185"/>
                  </a:lnTo>
                  <a:lnTo>
                    <a:pt x="22" y="189"/>
                  </a:lnTo>
                  <a:lnTo>
                    <a:pt x="22" y="185"/>
                  </a:lnTo>
                  <a:lnTo>
                    <a:pt x="29" y="182"/>
                  </a:lnTo>
                  <a:lnTo>
                    <a:pt x="33" y="182"/>
                  </a:lnTo>
                  <a:lnTo>
                    <a:pt x="37" y="178"/>
                  </a:lnTo>
                  <a:lnTo>
                    <a:pt x="37" y="178"/>
                  </a:lnTo>
                  <a:lnTo>
                    <a:pt x="37" y="174"/>
                  </a:lnTo>
                  <a:lnTo>
                    <a:pt x="33" y="174"/>
                  </a:lnTo>
                  <a:lnTo>
                    <a:pt x="33" y="174"/>
                  </a:lnTo>
                  <a:lnTo>
                    <a:pt x="33" y="174"/>
                  </a:lnTo>
                  <a:lnTo>
                    <a:pt x="33" y="178"/>
                  </a:lnTo>
                  <a:lnTo>
                    <a:pt x="26" y="178"/>
                  </a:lnTo>
                  <a:lnTo>
                    <a:pt x="22" y="178"/>
                  </a:lnTo>
                  <a:lnTo>
                    <a:pt x="18" y="182"/>
                  </a:lnTo>
                  <a:lnTo>
                    <a:pt x="7" y="178"/>
                  </a:lnTo>
                  <a:lnTo>
                    <a:pt x="4" y="171"/>
                  </a:lnTo>
                  <a:lnTo>
                    <a:pt x="0" y="171"/>
                  </a:lnTo>
                  <a:lnTo>
                    <a:pt x="4" y="167"/>
                  </a:lnTo>
                  <a:lnTo>
                    <a:pt x="4" y="163"/>
                  </a:lnTo>
                  <a:lnTo>
                    <a:pt x="7" y="163"/>
                  </a:lnTo>
                  <a:lnTo>
                    <a:pt x="4" y="163"/>
                  </a:lnTo>
                  <a:lnTo>
                    <a:pt x="0" y="167"/>
                  </a:lnTo>
                  <a:lnTo>
                    <a:pt x="0" y="163"/>
                  </a:lnTo>
                  <a:lnTo>
                    <a:pt x="4" y="159"/>
                  </a:lnTo>
                  <a:lnTo>
                    <a:pt x="4" y="159"/>
                  </a:lnTo>
                  <a:lnTo>
                    <a:pt x="7" y="156"/>
                  </a:lnTo>
                  <a:lnTo>
                    <a:pt x="11" y="156"/>
                  </a:lnTo>
                  <a:lnTo>
                    <a:pt x="11" y="156"/>
                  </a:lnTo>
                  <a:lnTo>
                    <a:pt x="22" y="156"/>
                  </a:lnTo>
                  <a:lnTo>
                    <a:pt x="29" y="152"/>
                  </a:lnTo>
                  <a:lnTo>
                    <a:pt x="29" y="152"/>
                  </a:lnTo>
                  <a:lnTo>
                    <a:pt x="33" y="152"/>
                  </a:lnTo>
                  <a:lnTo>
                    <a:pt x="33" y="152"/>
                  </a:lnTo>
                  <a:lnTo>
                    <a:pt x="37" y="156"/>
                  </a:lnTo>
                  <a:lnTo>
                    <a:pt x="41" y="152"/>
                  </a:lnTo>
                  <a:lnTo>
                    <a:pt x="41" y="152"/>
                  </a:lnTo>
                  <a:lnTo>
                    <a:pt x="41" y="152"/>
                  </a:lnTo>
                  <a:lnTo>
                    <a:pt x="41" y="148"/>
                  </a:lnTo>
                  <a:lnTo>
                    <a:pt x="37" y="137"/>
                  </a:lnTo>
                  <a:lnTo>
                    <a:pt x="33" y="133"/>
                  </a:lnTo>
                  <a:lnTo>
                    <a:pt x="33" y="133"/>
                  </a:lnTo>
                  <a:lnTo>
                    <a:pt x="33" y="130"/>
                  </a:lnTo>
                  <a:lnTo>
                    <a:pt x="29" y="130"/>
                  </a:lnTo>
                  <a:lnTo>
                    <a:pt x="26" y="130"/>
                  </a:lnTo>
                  <a:lnTo>
                    <a:pt x="22" y="122"/>
                  </a:lnTo>
                  <a:lnTo>
                    <a:pt x="22" y="119"/>
                  </a:lnTo>
                  <a:lnTo>
                    <a:pt x="22" y="115"/>
                  </a:lnTo>
                  <a:lnTo>
                    <a:pt x="18" y="115"/>
                  </a:lnTo>
                  <a:lnTo>
                    <a:pt x="15" y="115"/>
                  </a:lnTo>
                  <a:lnTo>
                    <a:pt x="11" y="115"/>
                  </a:lnTo>
                  <a:lnTo>
                    <a:pt x="11" y="115"/>
                  </a:lnTo>
                  <a:lnTo>
                    <a:pt x="11" y="111"/>
                  </a:lnTo>
                  <a:lnTo>
                    <a:pt x="11" y="104"/>
                  </a:lnTo>
                  <a:lnTo>
                    <a:pt x="15" y="104"/>
                  </a:lnTo>
                  <a:lnTo>
                    <a:pt x="18" y="96"/>
                  </a:lnTo>
                  <a:lnTo>
                    <a:pt x="18" y="96"/>
                  </a:lnTo>
                  <a:lnTo>
                    <a:pt x="22" y="93"/>
                  </a:lnTo>
                  <a:lnTo>
                    <a:pt x="26" y="93"/>
                  </a:lnTo>
                  <a:lnTo>
                    <a:pt x="29" y="93"/>
                  </a:lnTo>
                  <a:lnTo>
                    <a:pt x="29" y="96"/>
                  </a:lnTo>
                  <a:lnTo>
                    <a:pt x="33" y="96"/>
                  </a:lnTo>
                  <a:lnTo>
                    <a:pt x="37" y="96"/>
                  </a:lnTo>
                  <a:lnTo>
                    <a:pt x="48" y="93"/>
                  </a:lnTo>
                  <a:lnTo>
                    <a:pt x="52" y="89"/>
                  </a:lnTo>
                  <a:lnTo>
                    <a:pt x="55" y="82"/>
                  </a:lnTo>
                  <a:lnTo>
                    <a:pt x="63" y="74"/>
                  </a:lnTo>
                  <a:lnTo>
                    <a:pt x="63" y="70"/>
                  </a:lnTo>
                  <a:lnTo>
                    <a:pt x="66" y="67"/>
                  </a:lnTo>
                  <a:lnTo>
                    <a:pt x="70" y="63"/>
                  </a:lnTo>
                  <a:lnTo>
                    <a:pt x="74" y="59"/>
                  </a:lnTo>
                  <a:lnTo>
                    <a:pt x="78" y="56"/>
                  </a:lnTo>
                  <a:lnTo>
                    <a:pt x="78" y="56"/>
                  </a:lnTo>
                  <a:lnTo>
                    <a:pt x="74" y="52"/>
                  </a:lnTo>
                  <a:lnTo>
                    <a:pt x="78" y="48"/>
                  </a:lnTo>
                  <a:lnTo>
                    <a:pt x="81" y="44"/>
                  </a:lnTo>
                  <a:lnTo>
                    <a:pt x="81" y="41"/>
                  </a:lnTo>
                  <a:lnTo>
                    <a:pt x="81" y="33"/>
                  </a:lnTo>
                  <a:lnTo>
                    <a:pt x="81" y="30"/>
                  </a:lnTo>
                  <a:lnTo>
                    <a:pt x="81" y="30"/>
                  </a:lnTo>
                  <a:lnTo>
                    <a:pt x="85" y="22"/>
                  </a:lnTo>
                  <a:lnTo>
                    <a:pt x="89" y="22"/>
                  </a:lnTo>
                  <a:lnTo>
                    <a:pt x="92" y="22"/>
                  </a:lnTo>
                  <a:lnTo>
                    <a:pt x="92" y="22"/>
                  </a:lnTo>
                  <a:lnTo>
                    <a:pt x="96" y="18"/>
                  </a:lnTo>
                  <a:lnTo>
                    <a:pt x="103" y="11"/>
                  </a:lnTo>
                  <a:lnTo>
                    <a:pt x="107" y="7"/>
                  </a:lnTo>
                  <a:lnTo>
                    <a:pt x="111" y="4"/>
                  </a:lnTo>
                  <a:lnTo>
                    <a:pt x="115" y="0"/>
                  </a:lnTo>
                  <a:lnTo>
                    <a:pt x="118" y="0"/>
                  </a:lnTo>
                  <a:lnTo>
                    <a:pt x="126" y="7"/>
                  </a:lnTo>
                  <a:lnTo>
                    <a:pt x="129" y="4"/>
                  </a:lnTo>
                  <a:lnTo>
                    <a:pt x="137" y="7"/>
                  </a:lnTo>
                  <a:lnTo>
                    <a:pt x="137" y="11"/>
                  </a:lnTo>
                  <a:lnTo>
                    <a:pt x="141" y="11"/>
                  </a:lnTo>
                  <a:lnTo>
                    <a:pt x="148" y="15"/>
                  </a:lnTo>
                  <a:lnTo>
                    <a:pt x="148" y="15"/>
                  </a:lnTo>
                  <a:lnTo>
                    <a:pt x="148" y="15"/>
                  </a:lnTo>
                  <a:close/>
                  <a:moveTo>
                    <a:pt x="333" y="197"/>
                  </a:moveTo>
                  <a:lnTo>
                    <a:pt x="333" y="197"/>
                  </a:lnTo>
                  <a:lnTo>
                    <a:pt x="333" y="197"/>
                  </a:lnTo>
                  <a:lnTo>
                    <a:pt x="333" y="197"/>
                  </a:lnTo>
                  <a:lnTo>
                    <a:pt x="333" y="197"/>
                  </a:lnTo>
                  <a:close/>
                  <a:moveTo>
                    <a:pt x="333" y="193"/>
                  </a:moveTo>
                  <a:lnTo>
                    <a:pt x="329" y="193"/>
                  </a:lnTo>
                  <a:lnTo>
                    <a:pt x="329" y="197"/>
                  </a:lnTo>
                  <a:lnTo>
                    <a:pt x="333" y="197"/>
                  </a:lnTo>
                  <a:lnTo>
                    <a:pt x="333" y="197"/>
                  </a:lnTo>
                  <a:lnTo>
                    <a:pt x="333" y="193"/>
                  </a:lnTo>
                  <a:lnTo>
                    <a:pt x="333" y="193"/>
                  </a:lnTo>
                  <a:close/>
                  <a:moveTo>
                    <a:pt x="329" y="193"/>
                  </a:moveTo>
                  <a:lnTo>
                    <a:pt x="329" y="197"/>
                  </a:lnTo>
                  <a:lnTo>
                    <a:pt x="329" y="197"/>
                  </a:lnTo>
                  <a:lnTo>
                    <a:pt x="329" y="197"/>
                  </a:lnTo>
                  <a:lnTo>
                    <a:pt x="329" y="193"/>
                  </a:lnTo>
                  <a:lnTo>
                    <a:pt x="329" y="193"/>
                  </a:lnTo>
                  <a:close/>
                  <a:moveTo>
                    <a:pt x="322" y="197"/>
                  </a:moveTo>
                  <a:lnTo>
                    <a:pt x="322" y="197"/>
                  </a:lnTo>
                  <a:lnTo>
                    <a:pt x="326" y="197"/>
                  </a:lnTo>
                  <a:lnTo>
                    <a:pt x="326" y="193"/>
                  </a:lnTo>
                  <a:lnTo>
                    <a:pt x="326" y="193"/>
                  </a:lnTo>
                  <a:lnTo>
                    <a:pt x="322" y="19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7" name="Freeform 31">
              <a:extLst>
                <a:ext uri="{FF2B5EF4-FFF2-40B4-BE49-F238E27FC236}">
                  <a16:creationId xmlns:a16="http://schemas.microsoft.com/office/drawing/2014/main" xmlns="" id="{D00400D5-F90B-4729-8D00-7C0168143C52}"/>
                </a:ext>
              </a:extLst>
            </p:cNvPr>
            <p:cNvSpPr>
              <a:spLocks noEditPoints="1"/>
            </p:cNvSpPr>
            <p:nvPr/>
          </p:nvSpPr>
          <p:spPr bwMode="auto">
            <a:xfrm>
              <a:off x="7526148" y="3550426"/>
              <a:ext cx="146894" cy="174572"/>
            </a:xfrm>
            <a:custGeom>
              <a:avLst/>
              <a:gdLst>
                <a:gd name="T0" fmla="*/ 22 w 22"/>
                <a:gd name="T1" fmla="*/ 24 h 27"/>
                <a:gd name="T2" fmla="*/ 20 w 22"/>
                <a:gd name="T3" fmla="*/ 25 h 27"/>
                <a:gd name="T4" fmla="*/ 21 w 22"/>
                <a:gd name="T5" fmla="*/ 27 h 27"/>
                <a:gd name="T6" fmla="*/ 19 w 22"/>
                <a:gd name="T7" fmla="*/ 24 h 27"/>
                <a:gd name="T8" fmla="*/ 19 w 22"/>
                <a:gd name="T9" fmla="*/ 23 h 27"/>
                <a:gd name="T10" fmla="*/ 18 w 22"/>
                <a:gd name="T11" fmla="*/ 23 h 27"/>
                <a:gd name="T12" fmla="*/ 18 w 22"/>
                <a:gd name="T13" fmla="*/ 21 h 27"/>
                <a:gd name="T14" fmla="*/ 16 w 22"/>
                <a:gd name="T15" fmla="*/ 17 h 27"/>
                <a:gd name="T16" fmla="*/ 16 w 22"/>
                <a:gd name="T17" fmla="*/ 17 h 27"/>
                <a:gd name="T18" fmla="*/ 13 w 22"/>
                <a:gd name="T19" fmla="*/ 17 h 27"/>
                <a:gd name="T20" fmla="*/ 11 w 22"/>
                <a:gd name="T21" fmla="*/ 15 h 27"/>
                <a:gd name="T22" fmla="*/ 12 w 22"/>
                <a:gd name="T23" fmla="*/ 18 h 27"/>
                <a:gd name="T24" fmla="*/ 12 w 22"/>
                <a:gd name="T25" fmla="*/ 19 h 27"/>
                <a:gd name="T26" fmla="*/ 11 w 22"/>
                <a:gd name="T27" fmla="*/ 22 h 27"/>
                <a:gd name="T28" fmla="*/ 11 w 22"/>
                <a:gd name="T29" fmla="*/ 20 h 27"/>
                <a:gd name="T30" fmla="*/ 10 w 22"/>
                <a:gd name="T31" fmla="*/ 21 h 27"/>
                <a:gd name="T32" fmla="*/ 10 w 22"/>
                <a:gd name="T33" fmla="*/ 19 h 27"/>
                <a:gd name="T34" fmla="*/ 9 w 22"/>
                <a:gd name="T35" fmla="*/ 19 h 27"/>
                <a:gd name="T36" fmla="*/ 9 w 22"/>
                <a:gd name="T37" fmla="*/ 21 h 27"/>
                <a:gd name="T38" fmla="*/ 9 w 22"/>
                <a:gd name="T39" fmla="*/ 22 h 27"/>
                <a:gd name="T40" fmla="*/ 8 w 22"/>
                <a:gd name="T41" fmla="*/ 22 h 27"/>
                <a:gd name="T42" fmla="*/ 7 w 22"/>
                <a:gd name="T43" fmla="*/ 21 h 27"/>
                <a:gd name="T44" fmla="*/ 6 w 22"/>
                <a:gd name="T45" fmla="*/ 19 h 27"/>
                <a:gd name="T46" fmla="*/ 4 w 22"/>
                <a:gd name="T47" fmla="*/ 15 h 27"/>
                <a:gd name="T48" fmla="*/ 4 w 22"/>
                <a:gd name="T49" fmla="*/ 12 h 27"/>
                <a:gd name="T50" fmla="*/ 1 w 22"/>
                <a:gd name="T51" fmla="*/ 10 h 27"/>
                <a:gd name="T52" fmla="*/ 2 w 22"/>
                <a:gd name="T53" fmla="*/ 7 h 27"/>
                <a:gd name="T54" fmla="*/ 4 w 22"/>
                <a:gd name="T55" fmla="*/ 6 h 27"/>
                <a:gd name="T56" fmla="*/ 3 w 22"/>
                <a:gd name="T57" fmla="*/ 5 h 27"/>
                <a:gd name="T58" fmla="*/ 0 w 22"/>
                <a:gd name="T59" fmla="*/ 3 h 27"/>
                <a:gd name="T60" fmla="*/ 1 w 22"/>
                <a:gd name="T61" fmla="*/ 1 h 27"/>
                <a:gd name="T62" fmla="*/ 1 w 22"/>
                <a:gd name="T63" fmla="*/ 0 h 27"/>
                <a:gd name="T64" fmla="*/ 2 w 22"/>
                <a:gd name="T65" fmla="*/ 1 h 27"/>
                <a:gd name="T66" fmla="*/ 4 w 22"/>
                <a:gd name="T67" fmla="*/ 2 h 27"/>
                <a:gd name="T68" fmla="*/ 4 w 22"/>
                <a:gd name="T69" fmla="*/ 1 h 27"/>
                <a:gd name="T70" fmla="*/ 6 w 22"/>
                <a:gd name="T71" fmla="*/ 2 h 27"/>
                <a:gd name="T72" fmla="*/ 7 w 22"/>
                <a:gd name="T73" fmla="*/ 3 h 27"/>
                <a:gd name="T74" fmla="*/ 8 w 22"/>
                <a:gd name="T75" fmla="*/ 5 h 27"/>
                <a:gd name="T76" fmla="*/ 9 w 22"/>
                <a:gd name="T77" fmla="*/ 6 h 27"/>
                <a:gd name="T78" fmla="*/ 13 w 22"/>
                <a:gd name="T79" fmla="*/ 6 h 27"/>
                <a:gd name="T80" fmla="*/ 17 w 22"/>
                <a:gd name="T81" fmla="*/ 6 h 27"/>
                <a:gd name="T82" fmla="*/ 18 w 22"/>
                <a:gd name="T83" fmla="*/ 7 h 27"/>
                <a:gd name="T84" fmla="*/ 18 w 22"/>
                <a:gd name="T85" fmla="*/ 9 h 27"/>
                <a:gd name="T86" fmla="*/ 17 w 22"/>
                <a:gd name="T87" fmla="*/ 11 h 27"/>
                <a:gd name="T88" fmla="*/ 16 w 22"/>
                <a:gd name="T89" fmla="*/ 11 h 27"/>
                <a:gd name="T90" fmla="*/ 15 w 22"/>
                <a:gd name="T91" fmla="*/ 13 h 27"/>
                <a:gd name="T92" fmla="*/ 16 w 22"/>
                <a:gd name="T93" fmla="*/ 15 h 27"/>
                <a:gd name="T94" fmla="*/ 17 w 22"/>
                <a:gd name="T95" fmla="*/ 16 h 27"/>
                <a:gd name="T96" fmla="*/ 17 w 22"/>
                <a:gd name="T97" fmla="*/ 16 h 27"/>
                <a:gd name="T98" fmla="*/ 18 w 22"/>
                <a:gd name="T99" fmla="*/ 14 h 27"/>
                <a:gd name="T100" fmla="*/ 19 w 22"/>
                <a:gd name="T101" fmla="*/ 14 h 27"/>
                <a:gd name="T102" fmla="*/ 20 w 22"/>
                <a:gd name="T103" fmla="*/ 15 h 27"/>
                <a:gd name="T104" fmla="*/ 21 w 22"/>
                <a:gd name="T105" fmla="*/ 17 h 27"/>
                <a:gd name="T106" fmla="*/ 22 w 22"/>
                <a:gd name="T107" fmla="*/ 21 h 27"/>
                <a:gd name="T108" fmla="*/ 22 w 22"/>
                <a:gd name="T109" fmla="*/ 22 h 27"/>
                <a:gd name="T110" fmla="*/ 16 w 22"/>
                <a:gd name="T111" fmla="*/ 18 h 27"/>
                <a:gd name="T112" fmla="*/ 16 w 22"/>
                <a:gd name="T113" fmla="*/ 19 h 27"/>
                <a:gd name="T114" fmla="*/ 14 w 22"/>
                <a:gd name="T115" fmla="*/ 19 h 27"/>
                <a:gd name="T116" fmla="*/ 15 w 22"/>
                <a:gd name="T117" fmla="*/ 19 h 27"/>
                <a:gd name="T118" fmla="*/ 14 w 22"/>
                <a:gd name="T119" fmla="*/ 18 h 27"/>
                <a:gd name="T120" fmla="*/ 12 w 22"/>
                <a:gd name="T121" fmla="*/ 18 h 27"/>
                <a:gd name="T122" fmla="*/ 14 w 22"/>
                <a:gd name="T123" fmla="*/ 18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2" h="27">
                  <a:moveTo>
                    <a:pt x="22" y="22"/>
                  </a:moveTo>
                  <a:cubicBezTo>
                    <a:pt x="22" y="23"/>
                    <a:pt x="22" y="23"/>
                    <a:pt x="22" y="23"/>
                  </a:cubicBezTo>
                  <a:cubicBezTo>
                    <a:pt x="22" y="24"/>
                    <a:pt x="22" y="24"/>
                    <a:pt x="22" y="24"/>
                  </a:cubicBezTo>
                  <a:cubicBezTo>
                    <a:pt x="21" y="23"/>
                    <a:pt x="21" y="23"/>
                    <a:pt x="21" y="23"/>
                  </a:cubicBezTo>
                  <a:cubicBezTo>
                    <a:pt x="21" y="24"/>
                    <a:pt x="21" y="24"/>
                    <a:pt x="21" y="24"/>
                  </a:cubicBezTo>
                  <a:cubicBezTo>
                    <a:pt x="20" y="25"/>
                    <a:pt x="20" y="25"/>
                    <a:pt x="20" y="25"/>
                  </a:cubicBezTo>
                  <a:cubicBezTo>
                    <a:pt x="21" y="25"/>
                    <a:pt x="21" y="25"/>
                    <a:pt x="21" y="25"/>
                  </a:cubicBezTo>
                  <a:cubicBezTo>
                    <a:pt x="20" y="26"/>
                    <a:pt x="20" y="26"/>
                    <a:pt x="20" y="26"/>
                  </a:cubicBezTo>
                  <a:cubicBezTo>
                    <a:pt x="21" y="27"/>
                    <a:pt x="21" y="27"/>
                    <a:pt x="21" y="27"/>
                  </a:cubicBezTo>
                  <a:cubicBezTo>
                    <a:pt x="21" y="27"/>
                    <a:pt x="21" y="27"/>
                    <a:pt x="21" y="27"/>
                  </a:cubicBezTo>
                  <a:cubicBezTo>
                    <a:pt x="20" y="25"/>
                    <a:pt x="20" y="25"/>
                    <a:pt x="20" y="25"/>
                  </a:cubicBezTo>
                  <a:cubicBezTo>
                    <a:pt x="19" y="24"/>
                    <a:pt x="19" y="24"/>
                    <a:pt x="19" y="24"/>
                  </a:cubicBezTo>
                  <a:cubicBezTo>
                    <a:pt x="19" y="24"/>
                    <a:pt x="19" y="24"/>
                    <a:pt x="19" y="24"/>
                  </a:cubicBezTo>
                  <a:cubicBezTo>
                    <a:pt x="19" y="23"/>
                    <a:pt x="19" y="23"/>
                    <a:pt x="19" y="23"/>
                  </a:cubicBezTo>
                  <a:cubicBezTo>
                    <a:pt x="19" y="23"/>
                    <a:pt x="19" y="23"/>
                    <a:pt x="19" y="23"/>
                  </a:cubicBezTo>
                  <a:cubicBezTo>
                    <a:pt x="19" y="23"/>
                    <a:pt x="19" y="23"/>
                    <a:pt x="19" y="23"/>
                  </a:cubicBezTo>
                  <a:cubicBezTo>
                    <a:pt x="18" y="23"/>
                    <a:pt x="18" y="23"/>
                    <a:pt x="18" y="23"/>
                  </a:cubicBezTo>
                  <a:cubicBezTo>
                    <a:pt x="18" y="23"/>
                    <a:pt x="18" y="23"/>
                    <a:pt x="18" y="23"/>
                  </a:cubicBezTo>
                  <a:cubicBezTo>
                    <a:pt x="18" y="22"/>
                    <a:pt x="18" y="22"/>
                    <a:pt x="18" y="22"/>
                  </a:cubicBezTo>
                  <a:cubicBezTo>
                    <a:pt x="18" y="22"/>
                    <a:pt x="18" y="22"/>
                    <a:pt x="18" y="22"/>
                  </a:cubicBezTo>
                  <a:cubicBezTo>
                    <a:pt x="18" y="21"/>
                    <a:pt x="18" y="21"/>
                    <a:pt x="18" y="21"/>
                  </a:cubicBezTo>
                  <a:cubicBezTo>
                    <a:pt x="18" y="20"/>
                    <a:pt x="18" y="20"/>
                    <a:pt x="18" y="20"/>
                  </a:cubicBezTo>
                  <a:cubicBezTo>
                    <a:pt x="18" y="20"/>
                    <a:pt x="18" y="20"/>
                    <a:pt x="18" y="20"/>
                  </a:cubicBezTo>
                  <a:cubicBezTo>
                    <a:pt x="16" y="17"/>
                    <a:pt x="16" y="17"/>
                    <a:pt x="16" y="17"/>
                  </a:cubicBezTo>
                  <a:cubicBezTo>
                    <a:pt x="16" y="17"/>
                    <a:pt x="16" y="17"/>
                    <a:pt x="16" y="17"/>
                  </a:cubicBezTo>
                  <a:cubicBezTo>
                    <a:pt x="16" y="17"/>
                    <a:pt x="16" y="17"/>
                    <a:pt x="16" y="17"/>
                  </a:cubicBezTo>
                  <a:cubicBezTo>
                    <a:pt x="16" y="17"/>
                    <a:pt x="16" y="17"/>
                    <a:pt x="16" y="17"/>
                  </a:cubicBezTo>
                  <a:cubicBezTo>
                    <a:pt x="15" y="18"/>
                    <a:pt x="15" y="18"/>
                    <a:pt x="15" y="18"/>
                  </a:cubicBezTo>
                  <a:cubicBezTo>
                    <a:pt x="13" y="17"/>
                    <a:pt x="13" y="17"/>
                    <a:pt x="13" y="17"/>
                  </a:cubicBezTo>
                  <a:cubicBezTo>
                    <a:pt x="13" y="17"/>
                    <a:pt x="13" y="17"/>
                    <a:pt x="13" y="17"/>
                  </a:cubicBezTo>
                  <a:cubicBezTo>
                    <a:pt x="13" y="17"/>
                    <a:pt x="13" y="17"/>
                    <a:pt x="13" y="17"/>
                  </a:cubicBezTo>
                  <a:cubicBezTo>
                    <a:pt x="12" y="16"/>
                    <a:pt x="12" y="16"/>
                    <a:pt x="12" y="16"/>
                  </a:cubicBezTo>
                  <a:cubicBezTo>
                    <a:pt x="11" y="15"/>
                    <a:pt x="11" y="15"/>
                    <a:pt x="11" y="15"/>
                  </a:cubicBezTo>
                  <a:cubicBezTo>
                    <a:pt x="12" y="16"/>
                    <a:pt x="12" y="16"/>
                    <a:pt x="12" y="16"/>
                  </a:cubicBezTo>
                  <a:cubicBezTo>
                    <a:pt x="12" y="17"/>
                    <a:pt x="12" y="17"/>
                    <a:pt x="12" y="17"/>
                  </a:cubicBezTo>
                  <a:cubicBezTo>
                    <a:pt x="12" y="18"/>
                    <a:pt x="12" y="18"/>
                    <a:pt x="12" y="18"/>
                  </a:cubicBezTo>
                  <a:cubicBezTo>
                    <a:pt x="11" y="18"/>
                    <a:pt x="11" y="18"/>
                    <a:pt x="11" y="18"/>
                  </a:cubicBezTo>
                  <a:cubicBezTo>
                    <a:pt x="12" y="18"/>
                    <a:pt x="12" y="18"/>
                    <a:pt x="12" y="18"/>
                  </a:cubicBezTo>
                  <a:cubicBezTo>
                    <a:pt x="12" y="19"/>
                    <a:pt x="12" y="19"/>
                    <a:pt x="12" y="19"/>
                  </a:cubicBezTo>
                  <a:cubicBezTo>
                    <a:pt x="12" y="20"/>
                    <a:pt x="12" y="20"/>
                    <a:pt x="12" y="20"/>
                  </a:cubicBezTo>
                  <a:cubicBezTo>
                    <a:pt x="11" y="20"/>
                    <a:pt x="11" y="20"/>
                    <a:pt x="11" y="20"/>
                  </a:cubicBezTo>
                  <a:cubicBezTo>
                    <a:pt x="11" y="22"/>
                    <a:pt x="11" y="22"/>
                    <a:pt x="11" y="22"/>
                  </a:cubicBezTo>
                  <a:cubicBezTo>
                    <a:pt x="10" y="21"/>
                    <a:pt x="10" y="21"/>
                    <a:pt x="10" y="21"/>
                  </a:cubicBezTo>
                  <a:cubicBezTo>
                    <a:pt x="10" y="20"/>
                    <a:pt x="10" y="20"/>
                    <a:pt x="10" y="20"/>
                  </a:cubicBezTo>
                  <a:cubicBezTo>
                    <a:pt x="11" y="20"/>
                    <a:pt x="11" y="20"/>
                    <a:pt x="11" y="20"/>
                  </a:cubicBezTo>
                  <a:cubicBezTo>
                    <a:pt x="11" y="20"/>
                    <a:pt x="11" y="20"/>
                    <a:pt x="11" y="20"/>
                  </a:cubicBezTo>
                  <a:cubicBezTo>
                    <a:pt x="10" y="20"/>
                    <a:pt x="10" y="20"/>
                    <a:pt x="10" y="20"/>
                  </a:cubicBezTo>
                  <a:cubicBezTo>
                    <a:pt x="10" y="21"/>
                    <a:pt x="10" y="21"/>
                    <a:pt x="10" y="21"/>
                  </a:cubicBezTo>
                  <a:cubicBezTo>
                    <a:pt x="9" y="20"/>
                    <a:pt x="9" y="20"/>
                    <a:pt x="9" y="20"/>
                  </a:cubicBezTo>
                  <a:cubicBezTo>
                    <a:pt x="10" y="19"/>
                    <a:pt x="10" y="19"/>
                    <a:pt x="10" y="19"/>
                  </a:cubicBezTo>
                  <a:cubicBezTo>
                    <a:pt x="10" y="19"/>
                    <a:pt x="10" y="19"/>
                    <a:pt x="10" y="19"/>
                  </a:cubicBezTo>
                  <a:cubicBezTo>
                    <a:pt x="9" y="18"/>
                    <a:pt x="9" y="18"/>
                    <a:pt x="9" y="18"/>
                  </a:cubicBezTo>
                  <a:cubicBezTo>
                    <a:pt x="10" y="19"/>
                    <a:pt x="10" y="19"/>
                    <a:pt x="10" y="19"/>
                  </a:cubicBezTo>
                  <a:cubicBezTo>
                    <a:pt x="9" y="19"/>
                    <a:pt x="9" y="19"/>
                    <a:pt x="9" y="19"/>
                  </a:cubicBezTo>
                  <a:cubicBezTo>
                    <a:pt x="9" y="20"/>
                    <a:pt x="9" y="20"/>
                    <a:pt x="9" y="20"/>
                  </a:cubicBezTo>
                  <a:cubicBezTo>
                    <a:pt x="9" y="20"/>
                    <a:pt x="9" y="20"/>
                    <a:pt x="9" y="20"/>
                  </a:cubicBezTo>
                  <a:cubicBezTo>
                    <a:pt x="9" y="21"/>
                    <a:pt x="9" y="21"/>
                    <a:pt x="9" y="21"/>
                  </a:cubicBezTo>
                  <a:cubicBezTo>
                    <a:pt x="9" y="22"/>
                    <a:pt x="9" y="22"/>
                    <a:pt x="9" y="22"/>
                  </a:cubicBezTo>
                  <a:cubicBezTo>
                    <a:pt x="9" y="22"/>
                    <a:pt x="9" y="22"/>
                    <a:pt x="9" y="22"/>
                  </a:cubicBezTo>
                  <a:cubicBezTo>
                    <a:pt x="9" y="22"/>
                    <a:pt x="9" y="22"/>
                    <a:pt x="9" y="22"/>
                  </a:cubicBezTo>
                  <a:cubicBezTo>
                    <a:pt x="8" y="22"/>
                    <a:pt x="8" y="22"/>
                    <a:pt x="8" y="22"/>
                  </a:cubicBezTo>
                  <a:cubicBezTo>
                    <a:pt x="8" y="22"/>
                    <a:pt x="8" y="22"/>
                    <a:pt x="8" y="22"/>
                  </a:cubicBezTo>
                  <a:cubicBezTo>
                    <a:pt x="8" y="22"/>
                    <a:pt x="8" y="22"/>
                    <a:pt x="8" y="22"/>
                  </a:cubicBezTo>
                  <a:cubicBezTo>
                    <a:pt x="7" y="22"/>
                    <a:pt x="7" y="22"/>
                    <a:pt x="7" y="22"/>
                  </a:cubicBezTo>
                  <a:cubicBezTo>
                    <a:pt x="7" y="22"/>
                    <a:pt x="7" y="22"/>
                    <a:pt x="7" y="22"/>
                  </a:cubicBezTo>
                  <a:cubicBezTo>
                    <a:pt x="7" y="21"/>
                    <a:pt x="7" y="21"/>
                    <a:pt x="7" y="21"/>
                  </a:cubicBezTo>
                  <a:cubicBezTo>
                    <a:pt x="6" y="21"/>
                    <a:pt x="6" y="21"/>
                    <a:pt x="6" y="21"/>
                  </a:cubicBezTo>
                  <a:cubicBezTo>
                    <a:pt x="6" y="20"/>
                    <a:pt x="6" y="20"/>
                    <a:pt x="6" y="20"/>
                  </a:cubicBezTo>
                  <a:cubicBezTo>
                    <a:pt x="6" y="19"/>
                    <a:pt x="6" y="19"/>
                    <a:pt x="6" y="19"/>
                  </a:cubicBezTo>
                  <a:cubicBezTo>
                    <a:pt x="6" y="18"/>
                    <a:pt x="6" y="18"/>
                    <a:pt x="6" y="18"/>
                  </a:cubicBezTo>
                  <a:cubicBezTo>
                    <a:pt x="4" y="17"/>
                    <a:pt x="4" y="17"/>
                    <a:pt x="4" y="17"/>
                  </a:cubicBezTo>
                  <a:cubicBezTo>
                    <a:pt x="4" y="15"/>
                    <a:pt x="4" y="15"/>
                    <a:pt x="4" y="15"/>
                  </a:cubicBezTo>
                  <a:cubicBezTo>
                    <a:pt x="4" y="15"/>
                    <a:pt x="4" y="15"/>
                    <a:pt x="4" y="15"/>
                  </a:cubicBezTo>
                  <a:cubicBezTo>
                    <a:pt x="4" y="14"/>
                    <a:pt x="4" y="14"/>
                    <a:pt x="4" y="14"/>
                  </a:cubicBezTo>
                  <a:cubicBezTo>
                    <a:pt x="4" y="12"/>
                    <a:pt x="4" y="12"/>
                    <a:pt x="4" y="12"/>
                  </a:cubicBezTo>
                  <a:cubicBezTo>
                    <a:pt x="3" y="11"/>
                    <a:pt x="3" y="11"/>
                    <a:pt x="3" y="11"/>
                  </a:cubicBezTo>
                  <a:cubicBezTo>
                    <a:pt x="2" y="11"/>
                    <a:pt x="2" y="11"/>
                    <a:pt x="2" y="11"/>
                  </a:cubicBezTo>
                  <a:cubicBezTo>
                    <a:pt x="1" y="10"/>
                    <a:pt x="1" y="10"/>
                    <a:pt x="1" y="10"/>
                  </a:cubicBezTo>
                  <a:cubicBezTo>
                    <a:pt x="1" y="8"/>
                    <a:pt x="1" y="8"/>
                    <a:pt x="1" y="8"/>
                  </a:cubicBezTo>
                  <a:cubicBezTo>
                    <a:pt x="2" y="8"/>
                    <a:pt x="2" y="8"/>
                    <a:pt x="2" y="8"/>
                  </a:cubicBezTo>
                  <a:cubicBezTo>
                    <a:pt x="2" y="7"/>
                    <a:pt x="2" y="7"/>
                    <a:pt x="2" y="7"/>
                  </a:cubicBezTo>
                  <a:cubicBezTo>
                    <a:pt x="3" y="6"/>
                    <a:pt x="3" y="6"/>
                    <a:pt x="3" y="6"/>
                  </a:cubicBezTo>
                  <a:cubicBezTo>
                    <a:pt x="3" y="7"/>
                    <a:pt x="3" y="7"/>
                    <a:pt x="3" y="7"/>
                  </a:cubicBezTo>
                  <a:cubicBezTo>
                    <a:pt x="4" y="6"/>
                    <a:pt x="4" y="6"/>
                    <a:pt x="4" y="6"/>
                  </a:cubicBezTo>
                  <a:cubicBezTo>
                    <a:pt x="3" y="5"/>
                    <a:pt x="3" y="5"/>
                    <a:pt x="3" y="5"/>
                  </a:cubicBezTo>
                  <a:cubicBezTo>
                    <a:pt x="4" y="5"/>
                    <a:pt x="4" y="5"/>
                    <a:pt x="4" y="5"/>
                  </a:cubicBezTo>
                  <a:cubicBezTo>
                    <a:pt x="3" y="5"/>
                    <a:pt x="3" y="5"/>
                    <a:pt x="3" y="5"/>
                  </a:cubicBezTo>
                  <a:cubicBezTo>
                    <a:pt x="2" y="5"/>
                    <a:pt x="2" y="5"/>
                    <a:pt x="2" y="5"/>
                  </a:cubicBezTo>
                  <a:cubicBezTo>
                    <a:pt x="0" y="4"/>
                    <a:pt x="0" y="4"/>
                    <a:pt x="0" y="4"/>
                  </a:cubicBezTo>
                  <a:cubicBezTo>
                    <a:pt x="0" y="3"/>
                    <a:pt x="0" y="3"/>
                    <a:pt x="0" y="3"/>
                  </a:cubicBezTo>
                  <a:cubicBezTo>
                    <a:pt x="1" y="2"/>
                    <a:pt x="1" y="2"/>
                    <a:pt x="1" y="2"/>
                  </a:cubicBezTo>
                  <a:cubicBezTo>
                    <a:pt x="1" y="1"/>
                    <a:pt x="1" y="1"/>
                    <a:pt x="1" y="1"/>
                  </a:cubicBezTo>
                  <a:cubicBezTo>
                    <a:pt x="1" y="1"/>
                    <a:pt x="1" y="1"/>
                    <a:pt x="1" y="1"/>
                  </a:cubicBezTo>
                  <a:cubicBezTo>
                    <a:pt x="1" y="0"/>
                    <a:pt x="1" y="0"/>
                    <a:pt x="1" y="0"/>
                  </a:cubicBezTo>
                  <a:cubicBezTo>
                    <a:pt x="1" y="0"/>
                    <a:pt x="1" y="0"/>
                    <a:pt x="1" y="0"/>
                  </a:cubicBezTo>
                  <a:cubicBezTo>
                    <a:pt x="1" y="0"/>
                    <a:pt x="1" y="0"/>
                    <a:pt x="1" y="0"/>
                  </a:cubicBezTo>
                  <a:cubicBezTo>
                    <a:pt x="2" y="0"/>
                    <a:pt x="2" y="0"/>
                    <a:pt x="2" y="0"/>
                  </a:cubicBezTo>
                  <a:cubicBezTo>
                    <a:pt x="2" y="1"/>
                    <a:pt x="2" y="1"/>
                    <a:pt x="2" y="1"/>
                  </a:cubicBezTo>
                  <a:cubicBezTo>
                    <a:pt x="2" y="1"/>
                    <a:pt x="2" y="1"/>
                    <a:pt x="2" y="1"/>
                  </a:cubicBezTo>
                  <a:cubicBezTo>
                    <a:pt x="3" y="2"/>
                    <a:pt x="3" y="2"/>
                    <a:pt x="3" y="2"/>
                  </a:cubicBezTo>
                  <a:cubicBezTo>
                    <a:pt x="4" y="2"/>
                    <a:pt x="4" y="2"/>
                    <a:pt x="4" y="2"/>
                  </a:cubicBezTo>
                  <a:cubicBezTo>
                    <a:pt x="4" y="2"/>
                    <a:pt x="4" y="2"/>
                    <a:pt x="4" y="2"/>
                  </a:cubicBezTo>
                  <a:cubicBezTo>
                    <a:pt x="3" y="2"/>
                    <a:pt x="3" y="2"/>
                    <a:pt x="3" y="2"/>
                  </a:cubicBezTo>
                  <a:cubicBezTo>
                    <a:pt x="4" y="1"/>
                    <a:pt x="4" y="1"/>
                    <a:pt x="4" y="1"/>
                  </a:cubicBezTo>
                  <a:cubicBezTo>
                    <a:pt x="4" y="1"/>
                    <a:pt x="4" y="1"/>
                    <a:pt x="4" y="1"/>
                  </a:cubicBezTo>
                  <a:cubicBezTo>
                    <a:pt x="5" y="2"/>
                    <a:pt x="5" y="2"/>
                    <a:pt x="5" y="2"/>
                  </a:cubicBezTo>
                  <a:cubicBezTo>
                    <a:pt x="5" y="2"/>
                    <a:pt x="5" y="2"/>
                    <a:pt x="5" y="2"/>
                  </a:cubicBezTo>
                  <a:cubicBezTo>
                    <a:pt x="6" y="2"/>
                    <a:pt x="6" y="2"/>
                    <a:pt x="6" y="2"/>
                  </a:cubicBezTo>
                  <a:cubicBezTo>
                    <a:pt x="6" y="2"/>
                    <a:pt x="6" y="2"/>
                    <a:pt x="6" y="2"/>
                  </a:cubicBezTo>
                  <a:cubicBezTo>
                    <a:pt x="7" y="2"/>
                    <a:pt x="7" y="2"/>
                    <a:pt x="7" y="2"/>
                  </a:cubicBezTo>
                  <a:cubicBezTo>
                    <a:pt x="7" y="3"/>
                    <a:pt x="7" y="3"/>
                    <a:pt x="7" y="3"/>
                  </a:cubicBezTo>
                  <a:cubicBezTo>
                    <a:pt x="7" y="4"/>
                    <a:pt x="7" y="4"/>
                    <a:pt x="7" y="4"/>
                  </a:cubicBezTo>
                  <a:cubicBezTo>
                    <a:pt x="7" y="4"/>
                    <a:pt x="7" y="4"/>
                    <a:pt x="7" y="4"/>
                  </a:cubicBezTo>
                  <a:cubicBezTo>
                    <a:pt x="8" y="5"/>
                    <a:pt x="8" y="5"/>
                    <a:pt x="8" y="5"/>
                  </a:cubicBezTo>
                  <a:cubicBezTo>
                    <a:pt x="8" y="6"/>
                    <a:pt x="8" y="6"/>
                    <a:pt x="8" y="6"/>
                  </a:cubicBezTo>
                  <a:cubicBezTo>
                    <a:pt x="9" y="6"/>
                    <a:pt x="9" y="6"/>
                    <a:pt x="9" y="6"/>
                  </a:cubicBezTo>
                  <a:cubicBezTo>
                    <a:pt x="9" y="6"/>
                    <a:pt x="9" y="6"/>
                    <a:pt x="9" y="6"/>
                  </a:cubicBezTo>
                  <a:cubicBezTo>
                    <a:pt x="10" y="6"/>
                    <a:pt x="10" y="6"/>
                    <a:pt x="10" y="6"/>
                  </a:cubicBezTo>
                  <a:cubicBezTo>
                    <a:pt x="12" y="6"/>
                    <a:pt x="12" y="6"/>
                    <a:pt x="12" y="6"/>
                  </a:cubicBezTo>
                  <a:cubicBezTo>
                    <a:pt x="13" y="6"/>
                    <a:pt x="13" y="6"/>
                    <a:pt x="13" y="6"/>
                  </a:cubicBezTo>
                  <a:cubicBezTo>
                    <a:pt x="15" y="6"/>
                    <a:pt x="15" y="6"/>
                    <a:pt x="15" y="6"/>
                  </a:cubicBezTo>
                  <a:cubicBezTo>
                    <a:pt x="16" y="6"/>
                    <a:pt x="16" y="6"/>
                    <a:pt x="16" y="6"/>
                  </a:cubicBezTo>
                  <a:cubicBezTo>
                    <a:pt x="17" y="6"/>
                    <a:pt x="17" y="6"/>
                    <a:pt x="17" y="6"/>
                  </a:cubicBezTo>
                  <a:cubicBezTo>
                    <a:pt x="17" y="7"/>
                    <a:pt x="17" y="7"/>
                    <a:pt x="17" y="7"/>
                  </a:cubicBezTo>
                  <a:cubicBezTo>
                    <a:pt x="18" y="6"/>
                    <a:pt x="18" y="6"/>
                    <a:pt x="18" y="6"/>
                  </a:cubicBezTo>
                  <a:cubicBezTo>
                    <a:pt x="18" y="7"/>
                    <a:pt x="18" y="7"/>
                    <a:pt x="18" y="7"/>
                  </a:cubicBezTo>
                  <a:cubicBezTo>
                    <a:pt x="19" y="7"/>
                    <a:pt x="19" y="7"/>
                    <a:pt x="19" y="7"/>
                  </a:cubicBezTo>
                  <a:cubicBezTo>
                    <a:pt x="18" y="8"/>
                    <a:pt x="18" y="8"/>
                    <a:pt x="18" y="8"/>
                  </a:cubicBezTo>
                  <a:cubicBezTo>
                    <a:pt x="18" y="9"/>
                    <a:pt x="18" y="9"/>
                    <a:pt x="18" y="9"/>
                  </a:cubicBezTo>
                  <a:cubicBezTo>
                    <a:pt x="18" y="10"/>
                    <a:pt x="18" y="10"/>
                    <a:pt x="18" y="10"/>
                  </a:cubicBezTo>
                  <a:cubicBezTo>
                    <a:pt x="17" y="11"/>
                    <a:pt x="17" y="11"/>
                    <a:pt x="17" y="11"/>
                  </a:cubicBezTo>
                  <a:cubicBezTo>
                    <a:pt x="17" y="11"/>
                    <a:pt x="17" y="11"/>
                    <a:pt x="17" y="11"/>
                  </a:cubicBezTo>
                  <a:cubicBezTo>
                    <a:pt x="17" y="12"/>
                    <a:pt x="17" y="12"/>
                    <a:pt x="17" y="12"/>
                  </a:cubicBezTo>
                  <a:cubicBezTo>
                    <a:pt x="16" y="12"/>
                    <a:pt x="16" y="12"/>
                    <a:pt x="16" y="12"/>
                  </a:cubicBezTo>
                  <a:cubicBezTo>
                    <a:pt x="16" y="11"/>
                    <a:pt x="16" y="11"/>
                    <a:pt x="16" y="11"/>
                  </a:cubicBezTo>
                  <a:cubicBezTo>
                    <a:pt x="15" y="12"/>
                    <a:pt x="15" y="12"/>
                    <a:pt x="15" y="12"/>
                  </a:cubicBezTo>
                  <a:cubicBezTo>
                    <a:pt x="15" y="12"/>
                    <a:pt x="15" y="12"/>
                    <a:pt x="15" y="12"/>
                  </a:cubicBezTo>
                  <a:cubicBezTo>
                    <a:pt x="15" y="13"/>
                    <a:pt x="15" y="13"/>
                    <a:pt x="15" y="13"/>
                  </a:cubicBezTo>
                  <a:cubicBezTo>
                    <a:pt x="15" y="13"/>
                    <a:pt x="15" y="13"/>
                    <a:pt x="15" y="13"/>
                  </a:cubicBezTo>
                  <a:cubicBezTo>
                    <a:pt x="15" y="14"/>
                    <a:pt x="15" y="14"/>
                    <a:pt x="15" y="14"/>
                  </a:cubicBezTo>
                  <a:cubicBezTo>
                    <a:pt x="16" y="15"/>
                    <a:pt x="16" y="15"/>
                    <a:pt x="16" y="15"/>
                  </a:cubicBezTo>
                  <a:cubicBezTo>
                    <a:pt x="16" y="15"/>
                    <a:pt x="16" y="15"/>
                    <a:pt x="16" y="15"/>
                  </a:cubicBezTo>
                  <a:cubicBezTo>
                    <a:pt x="16" y="16"/>
                    <a:pt x="16" y="16"/>
                    <a:pt x="16" y="16"/>
                  </a:cubicBezTo>
                  <a:cubicBezTo>
                    <a:pt x="17" y="16"/>
                    <a:pt x="17" y="16"/>
                    <a:pt x="17" y="16"/>
                  </a:cubicBezTo>
                  <a:cubicBezTo>
                    <a:pt x="18" y="16"/>
                    <a:pt x="18" y="16"/>
                    <a:pt x="18" y="16"/>
                  </a:cubicBezTo>
                  <a:cubicBezTo>
                    <a:pt x="18" y="16"/>
                    <a:pt x="18" y="16"/>
                    <a:pt x="18" y="16"/>
                  </a:cubicBezTo>
                  <a:cubicBezTo>
                    <a:pt x="17" y="16"/>
                    <a:pt x="17" y="16"/>
                    <a:pt x="17" y="16"/>
                  </a:cubicBezTo>
                  <a:cubicBezTo>
                    <a:pt x="18" y="15"/>
                    <a:pt x="18" y="15"/>
                    <a:pt x="18" y="15"/>
                  </a:cubicBezTo>
                  <a:cubicBezTo>
                    <a:pt x="18" y="14"/>
                    <a:pt x="18" y="14"/>
                    <a:pt x="18" y="14"/>
                  </a:cubicBezTo>
                  <a:cubicBezTo>
                    <a:pt x="18" y="14"/>
                    <a:pt x="18" y="14"/>
                    <a:pt x="18" y="14"/>
                  </a:cubicBezTo>
                  <a:cubicBezTo>
                    <a:pt x="18" y="14"/>
                    <a:pt x="18" y="14"/>
                    <a:pt x="18" y="14"/>
                  </a:cubicBezTo>
                  <a:cubicBezTo>
                    <a:pt x="18" y="13"/>
                    <a:pt x="18" y="13"/>
                    <a:pt x="18" y="13"/>
                  </a:cubicBezTo>
                  <a:cubicBezTo>
                    <a:pt x="19" y="14"/>
                    <a:pt x="19" y="14"/>
                    <a:pt x="19" y="14"/>
                  </a:cubicBezTo>
                  <a:cubicBezTo>
                    <a:pt x="20" y="14"/>
                    <a:pt x="20" y="14"/>
                    <a:pt x="20" y="14"/>
                  </a:cubicBezTo>
                  <a:cubicBezTo>
                    <a:pt x="20" y="14"/>
                    <a:pt x="20" y="14"/>
                    <a:pt x="20" y="14"/>
                  </a:cubicBezTo>
                  <a:cubicBezTo>
                    <a:pt x="20" y="15"/>
                    <a:pt x="20" y="15"/>
                    <a:pt x="20" y="15"/>
                  </a:cubicBezTo>
                  <a:cubicBezTo>
                    <a:pt x="20" y="16"/>
                    <a:pt x="20" y="16"/>
                    <a:pt x="20" y="16"/>
                  </a:cubicBezTo>
                  <a:cubicBezTo>
                    <a:pt x="20" y="17"/>
                    <a:pt x="20" y="17"/>
                    <a:pt x="20" y="17"/>
                  </a:cubicBezTo>
                  <a:cubicBezTo>
                    <a:pt x="21" y="17"/>
                    <a:pt x="21" y="17"/>
                    <a:pt x="21" y="17"/>
                  </a:cubicBezTo>
                  <a:cubicBezTo>
                    <a:pt x="21" y="19"/>
                    <a:pt x="21" y="19"/>
                    <a:pt x="21" y="19"/>
                  </a:cubicBezTo>
                  <a:cubicBezTo>
                    <a:pt x="21" y="20"/>
                    <a:pt x="21" y="20"/>
                    <a:pt x="21" y="20"/>
                  </a:cubicBezTo>
                  <a:cubicBezTo>
                    <a:pt x="22" y="21"/>
                    <a:pt x="22" y="21"/>
                    <a:pt x="22" y="21"/>
                  </a:cubicBezTo>
                  <a:cubicBezTo>
                    <a:pt x="22" y="21"/>
                    <a:pt x="22" y="21"/>
                    <a:pt x="22" y="21"/>
                  </a:cubicBezTo>
                  <a:cubicBezTo>
                    <a:pt x="22" y="21"/>
                    <a:pt x="22" y="21"/>
                    <a:pt x="22" y="21"/>
                  </a:cubicBezTo>
                  <a:cubicBezTo>
                    <a:pt x="22" y="22"/>
                    <a:pt x="22" y="22"/>
                    <a:pt x="22" y="22"/>
                  </a:cubicBezTo>
                  <a:cubicBezTo>
                    <a:pt x="22" y="22"/>
                    <a:pt x="22" y="22"/>
                    <a:pt x="22" y="22"/>
                  </a:cubicBezTo>
                  <a:close/>
                  <a:moveTo>
                    <a:pt x="16" y="19"/>
                  </a:moveTo>
                  <a:cubicBezTo>
                    <a:pt x="16" y="18"/>
                    <a:pt x="16" y="18"/>
                    <a:pt x="16" y="18"/>
                  </a:cubicBezTo>
                  <a:cubicBezTo>
                    <a:pt x="16" y="18"/>
                    <a:pt x="16" y="18"/>
                    <a:pt x="16" y="18"/>
                  </a:cubicBezTo>
                  <a:cubicBezTo>
                    <a:pt x="16" y="19"/>
                    <a:pt x="16" y="19"/>
                    <a:pt x="16" y="19"/>
                  </a:cubicBezTo>
                  <a:cubicBezTo>
                    <a:pt x="16" y="19"/>
                    <a:pt x="16" y="19"/>
                    <a:pt x="16" y="19"/>
                  </a:cubicBezTo>
                  <a:cubicBezTo>
                    <a:pt x="16" y="19"/>
                    <a:pt x="16" y="19"/>
                    <a:pt x="16" y="19"/>
                  </a:cubicBezTo>
                  <a:close/>
                  <a:moveTo>
                    <a:pt x="14" y="18"/>
                  </a:moveTo>
                  <a:cubicBezTo>
                    <a:pt x="14" y="19"/>
                    <a:pt x="14" y="19"/>
                    <a:pt x="14" y="19"/>
                  </a:cubicBezTo>
                  <a:cubicBezTo>
                    <a:pt x="14" y="20"/>
                    <a:pt x="14" y="20"/>
                    <a:pt x="14" y="20"/>
                  </a:cubicBezTo>
                  <a:cubicBezTo>
                    <a:pt x="15" y="20"/>
                    <a:pt x="15" y="20"/>
                    <a:pt x="15" y="20"/>
                  </a:cubicBezTo>
                  <a:cubicBezTo>
                    <a:pt x="15" y="19"/>
                    <a:pt x="15" y="19"/>
                    <a:pt x="15" y="19"/>
                  </a:cubicBezTo>
                  <a:cubicBezTo>
                    <a:pt x="15" y="19"/>
                    <a:pt x="15" y="19"/>
                    <a:pt x="15" y="19"/>
                  </a:cubicBezTo>
                  <a:cubicBezTo>
                    <a:pt x="14" y="18"/>
                    <a:pt x="14" y="18"/>
                    <a:pt x="14" y="18"/>
                  </a:cubicBezTo>
                  <a:cubicBezTo>
                    <a:pt x="14" y="18"/>
                    <a:pt x="14" y="18"/>
                    <a:pt x="14" y="18"/>
                  </a:cubicBezTo>
                  <a:close/>
                  <a:moveTo>
                    <a:pt x="13" y="18"/>
                  </a:moveTo>
                  <a:cubicBezTo>
                    <a:pt x="12" y="18"/>
                    <a:pt x="12" y="18"/>
                    <a:pt x="12" y="18"/>
                  </a:cubicBezTo>
                  <a:cubicBezTo>
                    <a:pt x="12" y="18"/>
                    <a:pt x="12" y="18"/>
                    <a:pt x="12" y="18"/>
                  </a:cubicBezTo>
                  <a:cubicBezTo>
                    <a:pt x="13" y="20"/>
                    <a:pt x="13" y="20"/>
                    <a:pt x="13" y="20"/>
                  </a:cubicBezTo>
                  <a:cubicBezTo>
                    <a:pt x="14" y="20"/>
                    <a:pt x="14" y="20"/>
                    <a:pt x="14" y="20"/>
                  </a:cubicBezTo>
                  <a:cubicBezTo>
                    <a:pt x="14" y="18"/>
                    <a:pt x="14" y="18"/>
                    <a:pt x="14" y="18"/>
                  </a:cubicBezTo>
                  <a:lnTo>
                    <a:pt x="13"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8" name="Freeform 32">
              <a:extLst>
                <a:ext uri="{FF2B5EF4-FFF2-40B4-BE49-F238E27FC236}">
                  <a16:creationId xmlns:a16="http://schemas.microsoft.com/office/drawing/2014/main" xmlns="" id="{9E975AB7-D26A-4611-B314-D9063A7A2EC0}"/>
                </a:ext>
              </a:extLst>
            </p:cNvPr>
            <p:cNvSpPr/>
            <p:nvPr/>
          </p:nvSpPr>
          <p:spPr bwMode="auto">
            <a:xfrm>
              <a:off x="7540479" y="3505038"/>
              <a:ext cx="91362" cy="45388"/>
            </a:xfrm>
            <a:custGeom>
              <a:avLst/>
              <a:gdLst>
                <a:gd name="T0" fmla="*/ 0 w 51"/>
                <a:gd name="T1" fmla="*/ 11 h 26"/>
                <a:gd name="T2" fmla="*/ 3 w 51"/>
                <a:gd name="T3" fmla="*/ 11 h 26"/>
                <a:gd name="T4" fmla="*/ 7 w 51"/>
                <a:gd name="T5" fmla="*/ 4 h 26"/>
                <a:gd name="T6" fmla="*/ 14 w 51"/>
                <a:gd name="T7" fmla="*/ 0 h 26"/>
                <a:gd name="T8" fmla="*/ 22 w 51"/>
                <a:gd name="T9" fmla="*/ 0 h 26"/>
                <a:gd name="T10" fmla="*/ 22 w 51"/>
                <a:gd name="T11" fmla="*/ 0 h 26"/>
                <a:gd name="T12" fmla="*/ 29 w 51"/>
                <a:gd name="T13" fmla="*/ 4 h 26"/>
                <a:gd name="T14" fmla="*/ 33 w 51"/>
                <a:gd name="T15" fmla="*/ 4 h 26"/>
                <a:gd name="T16" fmla="*/ 37 w 51"/>
                <a:gd name="T17" fmla="*/ 4 h 26"/>
                <a:gd name="T18" fmla="*/ 40 w 51"/>
                <a:gd name="T19" fmla="*/ 4 h 26"/>
                <a:gd name="T20" fmla="*/ 44 w 51"/>
                <a:gd name="T21" fmla="*/ 4 h 26"/>
                <a:gd name="T22" fmla="*/ 44 w 51"/>
                <a:gd name="T23" fmla="*/ 4 h 26"/>
                <a:gd name="T24" fmla="*/ 44 w 51"/>
                <a:gd name="T25" fmla="*/ 8 h 26"/>
                <a:gd name="T26" fmla="*/ 44 w 51"/>
                <a:gd name="T27" fmla="*/ 11 h 26"/>
                <a:gd name="T28" fmla="*/ 48 w 51"/>
                <a:gd name="T29" fmla="*/ 15 h 26"/>
                <a:gd name="T30" fmla="*/ 48 w 51"/>
                <a:gd name="T31" fmla="*/ 19 h 26"/>
                <a:gd name="T32" fmla="*/ 51 w 51"/>
                <a:gd name="T33" fmla="*/ 19 h 26"/>
                <a:gd name="T34" fmla="*/ 44 w 51"/>
                <a:gd name="T35" fmla="*/ 22 h 26"/>
                <a:gd name="T36" fmla="*/ 40 w 51"/>
                <a:gd name="T37" fmla="*/ 22 h 26"/>
                <a:gd name="T38" fmla="*/ 33 w 51"/>
                <a:gd name="T39" fmla="*/ 22 h 26"/>
                <a:gd name="T40" fmla="*/ 29 w 51"/>
                <a:gd name="T41" fmla="*/ 22 h 26"/>
                <a:gd name="T42" fmla="*/ 26 w 51"/>
                <a:gd name="T43" fmla="*/ 22 h 26"/>
                <a:gd name="T44" fmla="*/ 22 w 51"/>
                <a:gd name="T45" fmla="*/ 26 h 26"/>
                <a:gd name="T46" fmla="*/ 18 w 51"/>
                <a:gd name="T47" fmla="*/ 26 h 26"/>
                <a:gd name="T48" fmla="*/ 11 w 51"/>
                <a:gd name="T49" fmla="*/ 22 h 26"/>
                <a:gd name="T50" fmla="*/ 7 w 51"/>
                <a:gd name="T51" fmla="*/ 22 h 26"/>
                <a:gd name="T52" fmla="*/ 3 w 51"/>
                <a:gd name="T53" fmla="*/ 22 h 26"/>
                <a:gd name="T54" fmla="*/ 0 w 51"/>
                <a:gd name="T55" fmla="*/ 19 h 26"/>
                <a:gd name="T56" fmla="*/ 0 w 51"/>
                <a:gd name="T57" fmla="*/ 15 h 26"/>
                <a:gd name="T58" fmla="*/ 0 w 51"/>
                <a:gd name="T59" fmla="*/ 11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1" h="26">
                  <a:moveTo>
                    <a:pt x="0" y="11"/>
                  </a:moveTo>
                  <a:lnTo>
                    <a:pt x="3" y="11"/>
                  </a:lnTo>
                  <a:lnTo>
                    <a:pt x="7" y="4"/>
                  </a:lnTo>
                  <a:lnTo>
                    <a:pt x="14" y="0"/>
                  </a:lnTo>
                  <a:lnTo>
                    <a:pt x="22" y="0"/>
                  </a:lnTo>
                  <a:lnTo>
                    <a:pt x="22" y="0"/>
                  </a:lnTo>
                  <a:lnTo>
                    <a:pt x="29" y="4"/>
                  </a:lnTo>
                  <a:lnTo>
                    <a:pt x="33" y="4"/>
                  </a:lnTo>
                  <a:lnTo>
                    <a:pt x="37" y="4"/>
                  </a:lnTo>
                  <a:lnTo>
                    <a:pt x="40" y="4"/>
                  </a:lnTo>
                  <a:lnTo>
                    <a:pt x="44" y="4"/>
                  </a:lnTo>
                  <a:lnTo>
                    <a:pt x="44" y="4"/>
                  </a:lnTo>
                  <a:lnTo>
                    <a:pt x="44" y="8"/>
                  </a:lnTo>
                  <a:lnTo>
                    <a:pt x="44" y="11"/>
                  </a:lnTo>
                  <a:lnTo>
                    <a:pt x="48" y="15"/>
                  </a:lnTo>
                  <a:lnTo>
                    <a:pt x="48" y="19"/>
                  </a:lnTo>
                  <a:lnTo>
                    <a:pt x="51" y="19"/>
                  </a:lnTo>
                  <a:lnTo>
                    <a:pt x="44" y="22"/>
                  </a:lnTo>
                  <a:lnTo>
                    <a:pt x="40" y="22"/>
                  </a:lnTo>
                  <a:lnTo>
                    <a:pt x="33" y="22"/>
                  </a:lnTo>
                  <a:lnTo>
                    <a:pt x="29" y="22"/>
                  </a:lnTo>
                  <a:lnTo>
                    <a:pt x="26" y="22"/>
                  </a:lnTo>
                  <a:lnTo>
                    <a:pt x="22" y="26"/>
                  </a:lnTo>
                  <a:lnTo>
                    <a:pt x="18" y="26"/>
                  </a:lnTo>
                  <a:lnTo>
                    <a:pt x="11" y="22"/>
                  </a:lnTo>
                  <a:lnTo>
                    <a:pt x="7" y="22"/>
                  </a:lnTo>
                  <a:lnTo>
                    <a:pt x="3" y="22"/>
                  </a:lnTo>
                  <a:lnTo>
                    <a:pt x="0" y="19"/>
                  </a:lnTo>
                  <a:lnTo>
                    <a:pt x="0" y="15"/>
                  </a:lnTo>
                  <a:lnTo>
                    <a:pt x="0"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9" name="Freeform 33">
              <a:extLst>
                <a:ext uri="{FF2B5EF4-FFF2-40B4-BE49-F238E27FC236}">
                  <a16:creationId xmlns:a16="http://schemas.microsoft.com/office/drawing/2014/main" xmlns="" id="{8AE5A65E-83A3-450C-9B64-A62FCE61625D}"/>
                </a:ext>
              </a:extLst>
            </p:cNvPr>
            <p:cNvSpPr/>
            <p:nvPr/>
          </p:nvSpPr>
          <p:spPr bwMode="auto">
            <a:xfrm>
              <a:off x="7280726" y="3447430"/>
              <a:ext cx="245420" cy="109981"/>
            </a:xfrm>
            <a:custGeom>
              <a:avLst/>
              <a:gdLst>
                <a:gd name="T0" fmla="*/ 4 w 137"/>
                <a:gd name="T1" fmla="*/ 0 h 63"/>
                <a:gd name="T2" fmla="*/ 11 w 137"/>
                <a:gd name="T3" fmla="*/ 4 h 63"/>
                <a:gd name="T4" fmla="*/ 15 w 137"/>
                <a:gd name="T5" fmla="*/ 4 h 63"/>
                <a:gd name="T6" fmla="*/ 22 w 137"/>
                <a:gd name="T7" fmla="*/ 0 h 63"/>
                <a:gd name="T8" fmla="*/ 30 w 137"/>
                <a:gd name="T9" fmla="*/ 4 h 63"/>
                <a:gd name="T10" fmla="*/ 37 w 137"/>
                <a:gd name="T11" fmla="*/ 4 h 63"/>
                <a:gd name="T12" fmla="*/ 45 w 137"/>
                <a:gd name="T13" fmla="*/ 11 h 63"/>
                <a:gd name="T14" fmla="*/ 52 w 137"/>
                <a:gd name="T15" fmla="*/ 15 h 63"/>
                <a:gd name="T16" fmla="*/ 56 w 137"/>
                <a:gd name="T17" fmla="*/ 18 h 63"/>
                <a:gd name="T18" fmla="*/ 56 w 137"/>
                <a:gd name="T19" fmla="*/ 15 h 63"/>
                <a:gd name="T20" fmla="*/ 59 w 137"/>
                <a:gd name="T21" fmla="*/ 15 h 63"/>
                <a:gd name="T22" fmla="*/ 67 w 137"/>
                <a:gd name="T23" fmla="*/ 15 h 63"/>
                <a:gd name="T24" fmla="*/ 71 w 137"/>
                <a:gd name="T25" fmla="*/ 22 h 63"/>
                <a:gd name="T26" fmla="*/ 82 w 137"/>
                <a:gd name="T27" fmla="*/ 22 h 63"/>
                <a:gd name="T28" fmla="*/ 82 w 137"/>
                <a:gd name="T29" fmla="*/ 33 h 63"/>
                <a:gd name="T30" fmla="*/ 89 w 137"/>
                <a:gd name="T31" fmla="*/ 33 h 63"/>
                <a:gd name="T32" fmla="*/ 93 w 137"/>
                <a:gd name="T33" fmla="*/ 33 h 63"/>
                <a:gd name="T34" fmla="*/ 104 w 137"/>
                <a:gd name="T35" fmla="*/ 30 h 63"/>
                <a:gd name="T36" fmla="*/ 108 w 137"/>
                <a:gd name="T37" fmla="*/ 33 h 63"/>
                <a:gd name="T38" fmla="*/ 115 w 137"/>
                <a:gd name="T39" fmla="*/ 41 h 63"/>
                <a:gd name="T40" fmla="*/ 122 w 137"/>
                <a:gd name="T41" fmla="*/ 41 h 63"/>
                <a:gd name="T42" fmla="*/ 130 w 137"/>
                <a:gd name="T43" fmla="*/ 37 h 63"/>
                <a:gd name="T44" fmla="*/ 134 w 137"/>
                <a:gd name="T45" fmla="*/ 41 h 63"/>
                <a:gd name="T46" fmla="*/ 137 w 137"/>
                <a:gd name="T47" fmla="*/ 55 h 63"/>
                <a:gd name="T48" fmla="*/ 122 w 137"/>
                <a:gd name="T49" fmla="*/ 63 h 63"/>
                <a:gd name="T50" fmla="*/ 115 w 137"/>
                <a:gd name="T51" fmla="*/ 63 h 63"/>
                <a:gd name="T52" fmla="*/ 93 w 137"/>
                <a:gd name="T53" fmla="*/ 59 h 63"/>
                <a:gd name="T54" fmla="*/ 82 w 137"/>
                <a:gd name="T55" fmla="*/ 55 h 63"/>
                <a:gd name="T56" fmla="*/ 78 w 137"/>
                <a:gd name="T57" fmla="*/ 52 h 63"/>
                <a:gd name="T58" fmla="*/ 59 w 137"/>
                <a:gd name="T59" fmla="*/ 52 h 63"/>
                <a:gd name="T60" fmla="*/ 48 w 137"/>
                <a:gd name="T61" fmla="*/ 48 h 63"/>
                <a:gd name="T62" fmla="*/ 41 w 137"/>
                <a:gd name="T63" fmla="*/ 44 h 63"/>
                <a:gd name="T64" fmla="*/ 30 w 137"/>
                <a:gd name="T65" fmla="*/ 41 h 63"/>
                <a:gd name="T66" fmla="*/ 19 w 137"/>
                <a:gd name="T67" fmla="*/ 33 h 63"/>
                <a:gd name="T68" fmla="*/ 8 w 137"/>
                <a:gd name="T69" fmla="*/ 30 h 63"/>
                <a:gd name="T70" fmla="*/ 4 w 137"/>
                <a:gd name="T71" fmla="*/ 26 h 63"/>
                <a:gd name="T72" fmla="*/ 0 w 137"/>
                <a:gd name="T73" fmla="*/ 22 h 63"/>
                <a:gd name="T74" fmla="*/ 4 w 137"/>
                <a:gd name="T75" fmla="*/ 11 h 63"/>
                <a:gd name="T76" fmla="*/ 4 w 137"/>
                <a:gd name="T77" fmla="*/ 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7" h="63">
                  <a:moveTo>
                    <a:pt x="4" y="0"/>
                  </a:moveTo>
                  <a:lnTo>
                    <a:pt x="4" y="0"/>
                  </a:lnTo>
                  <a:lnTo>
                    <a:pt x="11" y="0"/>
                  </a:lnTo>
                  <a:lnTo>
                    <a:pt x="11" y="4"/>
                  </a:lnTo>
                  <a:lnTo>
                    <a:pt x="15" y="4"/>
                  </a:lnTo>
                  <a:lnTo>
                    <a:pt x="15" y="4"/>
                  </a:lnTo>
                  <a:lnTo>
                    <a:pt x="19" y="0"/>
                  </a:lnTo>
                  <a:lnTo>
                    <a:pt x="22" y="0"/>
                  </a:lnTo>
                  <a:lnTo>
                    <a:pt x="30" y="4"/>
                  </a:lnTo>
                  <a:lnTo>
                    <a:pt x="30" y="4"/>
                  </a:lnTo>
                  <a:lnTo>
                    <a:pt x="34" y="4"/>
                  </a:lnTo>
                  <a:lnTo>
                    <a:pt x="37" y="4"/>
                  </a:lnTo>
                  <a:lnTo>
                    <a:pt x="41" y="11"/>
                  </a:lnTo>
                  <a:lnTo>
                    <a:pt x="45" y="11"/>
                  </a:lnTo>
                  <a:lnTo>
                    <a:pt x="48" y="11"/>
                  </a:lnTo>
                  <a:lnTo>
                    <a:pt x="52" y="15"/>
                  </a:lnTo>
                  <a:lnTo>
                    <a:pt x="52" y="18"/>
                  </a:lnTo>
                  <a:lnTo>
                    <a:pt x="56" y="18"/>
                  </a:lnTo>
                  <a:lnTo>
                    <a:pt x="56" y="18"/>
                  </a:lnTo>
                  <a:lnTo>
                    <a:pt x="56" y="15"/>
                  </a:lnTo>
                  <a:lnTo>
                    <a:pt x="59" y="15"/>
                  </a:lnTo>
                  <a:lnTo>
                    <a:pt x="59" y="15"/>
                  </a:lnTo>
                  <a:lnTo>
                    <a:pt x="63" y="15"/>
                  </a:lnTo>
                  <a:lnTo>
                    <a:pt x="67" y="15"/>
                  </a:lnTo>
                  <a:lnTo>
                    <a:pt x="67" y="22"/>
                  </a:lnTo>
                  <a:lnTo>
                    <a:pt x="71" y="22"/>
                  </a:lnTo>
                  <a:lnTo>
                    <a:pt x="78" y="22"/>
                  </a:lnTo>
                  <a:lnTo>
                    <a:pt x="82" y="22"/>
                  </a:lnTo>
                  <a:lnTo>
                    <a:pt x="78" y="30"/>
                  </a:lnTo>
                  <a:lnTo>
                    <a:pt x="82" y="33"/>
                  </a:lnTo>
                  <a:lnTo>
                    <a:pt x="85" y="33"/>
                  </a:lnTo>
                  <a:lnTo>
                    <a:pt x="89" y="33"/>
                  </a:lnTo>
                  <a:lnTo>
                    <a:pt x="89" y="33"/>
                  </a:lnTo>
                  <a:lnTo>
                    <a:pt x="93" y="33"/>
                  </a:lnTo>
                  <a:lnTo>
                    <a:pt x="97" y="30"/>
                  </a:lnTo>
                  <a:lnTo>
                    <a:pt x="104" y="30"/>
                  </a:lnTo>
                  <a:lnTo>
                    <a:pt x="108" y="30"/>
                  </a:lnTo>
                  <a:lnTo>
                    <a:pt x="108" y="33"/>
                  </a:lnTo>
                  <a:lnTo>
                    <a:pt x="115" y="37"/>
                  </a:lnTo>
                  <a:lnTo>
                    <a:pt x="115" y="41"/>
                  </a:lnTo>
                  <a:lnTo>
                    <a:pt x="119" y="41"/>
                  </a:lnTo>
                  <a:lnTo>
                    <a:pt x="122" y="41"/>
                  </a:lnTo>
                  <a:lnTo>
                    <a:pt x="126" y="41"/>
                  </a:lnTo>
                  <a:lnTo>
                    <a:pt x="130" y="37"/>
                  </a:lnTo>
                  <a:lnTo>
                    <a:pt x="134" y="41"/>
                  </a:lnTo>
                  <a:lnTo>
                    <a:pt x="134" y="41"/>
                  </a:lnTo>
                  <a:lnTo>
                    <a:pt x="134" y="48"/>
                  </a:lnTo>
                  <a:lnTo>
                    <a:pt x="137" y="55"/>
                  </a:lnTo>
                  <a:lnTo>
                    <a:pt x="134" y="63"/>
                  </a:lnTo>
                  <a:lnTo>
                    <a:pt x="122" y="63"/>
                  </a:lnTo>
                  <a:lnTo>
                    <a:pt x="119" y="59"/>
                  </a:lnTo>
                  <a:lnTo>
                    <a:pt x="115" y="63"/>
                  </a:lnTo>
                  <a:lnTo>
                    <a:pt x="100" y="59"/>
                  </a:lnTo>
                  <a:lnTo>
                    <a:pt x="93" y="59"/>
                  </a:lnTo>
                  <a:lnTo>
                    <a:pt x="93" y="59"/>
                  </a:lnTo>
                  <a:lnTo>
                    <a:pt x="82" y="55"/>
                  </a:lnTo>
                  <a:lnTo>
                    <a:pt x="78" y="55"/>
                  </a:lnTo>
                  <a:lnTo>
                    <a:pt x="78" y="52"/>
                  </a:lnTo>
                  <a:lnTo>
                    <a:pt x="71" y="48"/>
                  </a:lnTo>
                  <a:lnTo>
                    <a:pt x="59" y="52"/>
                  </a:lnTo>
                  <a:lnTo>
                    <a:pt x="59" y="48"/>
                  </a:lnTo>
                  <a:lnTo>
                    <a:pt x="48" y="48"/>
                  </a:lnTo>
                  <a:lnTo>
                    <a:pt x="45" y="44"/>
                  </a:lnTo>
                  <a:lnTo>
                    <a:pt x="41" y="44"/>
                  </a:lnTo>
                  <a:lnTo>
                    <a:pt x="37" y="44"/>
                  </a:lnTo>
                  <a:lnTo>
                    <a:pt x="30" y="41"/>
                  </a:lnTo>
                  <a:lnTo>
                    <a:pt x="26" y="37"/>
                  </a:lnTo>
                  <a:lnTo>
                    <a:pt x="19" y="33"/>
                  </a:lnTo>
                  <a:lnTo>
                    <a:pt x="11" y="30"/>
                  </a:lnTo>
                  <a:lnTo>
                    <a:pt x="8" y="30"/>
                  </a:lnTo>
                  <a:lnTo>
                    <a:pt x="8" y="30"/>
                  </a:lnTo>
                  <a:lnTo>
                    <a:pt x="4" y="26"/>
                  </a:lnTo>
                  <a:lnTo>
                    <a:pt x="0" y="26"/>
                  </a:lnTo>
                  <a:lnTo>
                    <a:pt x="0" y="22"/>
                  </a:lnTo>
                  <a:lnTo>
                    <a:pt x="4" y="18"/>
                  </a:lnTo>
                  <a:lnTo>
                    <a:pt x="4" y="11"/>
                  </a:lnTo>
                  <a:lnTo>
                    <a:pt x="4" y="4"/>
                  </a:lnTo>
                  <a:lnTo>
                    <a:pt x="4"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0" name="Freeform 34">
              <a:extLst>
                <a:ext uri="{FF2B5EF4-FFF2-40B4-BE49-F238E27FC236}">
                  <a16:creationId xmlns:a16="http://schemas.microsoft.com/office/drawing/2014/main" xmlns="" id="{85D55EF3-3834-4829-A471-FFB74693E7E5}"/>
                </a:ext>
              </a:extLst>
            </p:cNvPr>
            <p:cNvSpPr/>
            <p:nvPr/>
          </p:nvSpPr>
          <p:spPr bwMode="auto">
            <a:xfrm>
              <a:off x="6718232" y="3253654"/>
              <a:ext cx="410228" cy="394533"/>
            </a:xfrm>
            <a:custGeom>
              <a:avLst/>
              <a:gdLst>
                <a:gd name="T0" fmla="*/ 137 w 229"/>
                <a:gd name="T1" fmla="*/ 218 h 226"/>
                <a:gd name="T2" fmla="*/ 155 w 229"/>
                <a:gd name="T3" fmla="*/ 215 h 226"/>
                <a:gd name="T4" fmla="*/ 166 w 229"/>
                <a:gd name="T5" fmla="*/ 211 h 226"/>
                <a:gd name="T6" fmla="*/ 174 w 229"/>
                <a:gd name="T7" fmla="*/ 211 h 226"/>
                <a:gd name="T8" fmla="*/ 166 w 229"/>
                <a:gd name="T9" fmla="*/ 192 h 226"/>
                <a:gd name="T10" fmla="*/ 155 w 229"/>
                <a:gd name="T11" fmla="*/ 181 h 226"/>
                <a:gd name="T12" fmla="*/ 148 w 229"/>
                <a:gd name="T13" fmla="*/ 174 h 226"/>
                <a:gd name="T14" fmla="*/ 144 w 229"/>
                <a:gd name="T15" fmla="*/ 163 h 226"/>
                <a:gd name="T16" fmla="*/ 155 w 229"/>
                <a:gd name="T17" fmla="*/ 152 h 226"/>
                <a:gd name="T18" fmla="*/ 166 w 229"/>
                <a:gd name="T19" fmla="*/ 155 h 226"/>
                <a:gd name="T20" fmla="*/ 188 w 229"/>
                <a:gd name="T21" fmla="*/ 141 h 226"/>
                <a:gd name="T22" fmla="*/ 203 w 229"/>
                <a:gd name="T23" fmla="*/ 122 h 226"/>
                <a:gd name="T24" fmla="*/ 207 w 229"/>
                <a:gd name="T25" fmla="*/ 111 h 226"/>
                <a:gd name="T26" fmla="*/ 214 w 229"/>
                <a:gd name="T27" fmla="*/ 92 h 226"/>
                <a:gd name="T28" fmla="*/ 222 w 229"/>
                <a:gd name="T29" fmla="*/ 81 h 226"/>
                <a:gd name="T30" fmla="*/ 229 w 229"/>
                <a:gd name="T31" fmla="*/ 74 h 226"/>
                <a:gd name="T32" fmla="*/ 214 w 229"/>
                <a:gd name="T33" fmla="*/ 70 h 226"/>
                <a:gd name="T34" fmla="*/ 196 w 229"/>
                <a:gd name="T35" fmla="*/ 55 h 226"/>
                <a:gd name="T36" fmla="*/ 192 w 229"/>
                <a:gd name="T37" fmla="*/ 37 h 226"/>
                <a:gd name="T38" fmla="*/ 192 w 229"/>
                <a:gd name="T39" fmla="*/ 26 h 226"/>
                <a:gd name="T40" fmla="*/ 181 w 229"/>
                <a:gd name="T41" fmla="*/ 14 h 226"/>
                <a:gd name="T42" fmla="*/ 170 w 229"/>
                <a:gd name="T43" fmla="*/ 7 h 226"/>
                <a:gd name="T44" fmla="*/ 170 w 229"/>
                <a:gd name="T45" fmla="*/ 0 h 226"/>
                <a:gd name="T46" fmla="*/ 151 w 229"/>
                <a:gd name="T47" fmla="*/ 7 h 226"/>
                <a:gd name="T48" fmla="*/ 148 w 229"/>
                <a:gd name="T49" fmla="*/ 37 h 226"/>
                <a:gd name="T50" fmla="*/ 144 w 229"/>
                <a:gd name="T51" fmla="*/ 48 h 226"/>
                <a:gd name="T52" fmla="*/ 137 w 229"/>
                <a:gd name="T53" fmla="*/ 55 h 226"/>
                <a:gd name="T54" fmla="*/ 133 w 229"/>
                <a:gd name="T55" fmla="*/ 63 h 226"/>
                <a:gd name="T56" fmla="*/ 129 w 229"/>
                <a:gd name="T57" fmla="*/ 77 h 226"/>
                <a:gd name="T58" fmla="*/ 122 w 229"/>
                <a:gd name="T59" fmla="*/ 85 h 226"/>
                <a:gd name="T60" fmla="*/ 114 w 229"/>
                <a:gd name="T61" fmla="*/ 85 h 226"/>
                <a:gd name="T62" fmla="*/ 107 w 229"/>
                <a:gd name="T63" fmla="*/ 92 h 226"/>
                <a:gd name="T64" fmla="*/ 92 w 229"/>
                <a:gd name="T65" fmla="*/ 100 h 226"/>
                <a:gd name="T66" fmla="*/ 85 w 229"/>
                <a:gd name="T67" fmla="*/ 107 h 226"/>
                <a:gd name="T68" fmla="*/ 88 w 229"/>
                <a:gd name="T69" fmla="*/ 122 h 226"/>
                <a:gd name="T70" fmla="*/ 70 w 229"/>
                <a:gd name="T71" fmla="*/ 126 h 226"/>
                <a:gd name="T72" fmla="*/ 48 w 229"/>
                <a:gd name="T73" fmla="*/ 129 h 226"/>
                <a:gd name="T74" fmla="*/ 0 w 229"/>
                <a:gd name="T75" fmla="*/ 126 h 226"/>
                <a:gd name="T76" fmla="*/ 18 w 229"/>
                <a:gd name="T77" fmla="*/ 144 h 226"/>
                <a:gd name="T78" fmla="*/ 29 w 229"/>
                <a:gd name="T79" fmla="*/ 152 h 226"/>
                <a:gd name="T80" fmla="*/ 37 w 229"/>
                <a:gd name="T81" fmla="*/ 163 h 226"/>
                <a:gd name="T82" fmla="*/ 44 w 229"/>
                <a:gd name="T83" fmla="*/ 174 h 226"/>
                <a:gd name="T84" fmla="*/ 29 w 229"/>
                <a:gd name="T85" fmla="*/ 178 h 226"/>
                <a:gd name="T86" fmla="*/ 22 w 229"/>
                <a:gd name="T87" fmla="*/ 189 h 226"/>
                <a:gd name="T88" fmla="*/ 22 w 229"/>
                <a:gd name="T89" fmla="*/ 200 h 226"/>
                <a:gd name="T90" fmla="*/ 33 w 229"/>
                <a:gd name="T91" fmla="*/ 200 h 226"/>
                <a:gd name="T92" fmla="*/ 40 w 229"/>
                <a:gd name="T93" fmla="*/ 200 h 226"/>
                <a:gd name="T94" fmla="*/ 48 w 229"/>
                <a:gd name="T95" fmla="*/ 200 h 226"/>
                <a:gd name="T96" fmla="*/ 55 w 229"/>
                <a:gd name="T97" fmla="*/ 200 h 226"/>
                <a:gd name="T98" fmla="*/ 62 w 229"/>
                <a:gd name="T99" fmla="*/ 200 h 226"/>
                <a:gd name="T100" fmla="*/ 74 w 229"/>
                <a:gd name="T101" fmla="*/ 196 h 226"/>
                <a:gd name="T102" fmla="*/ 85 w 229"/>
                <a:gd name="T103" fmla="*/ 196 h 226"/>
                <a:gd name="T104" fmla="*/ 99 w 229"/>
                <a:gd name="T105" fmla="*/ 196 h 226"/>
                <a:gd name="T106" fmla="*/ 103 w 229"/>
                <a:gd name="T107" fmla="*/ 204 h 226"/>
                <a:gd name="T108" fmla="*/ 111 w 229"/>
                <a:gd name="T109" fmla="*/ 204 h 226"/>
                <a:gd name="T110" fmla="*/ 114 w 229"/>
                <a:gd name="T111" fmla="*/ 215 h 226"/>
                <a:gd name="T112" fmla="*/ 114 w 229"/>
                <a:gd name="T113" fmla="*/ 218 h 226"/>
                <a:gd name="T114" fmla="*/ 129 w 229"/>
                <a:gd name="T115" fmla="*/ 226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29" h="226">
                  <a:moveTo>
                    <a:pt x="133" y="226"/>
                  </a:moveTo>
                  <a:lnTo>
                    <a:pt x="133" y="222"/>
                  </a:lnTo>
                  <a:lnTo>
                    <a:pt x="137" y="218"/>
                  </a:lnTo>
                  <a:lnTo>
                    <a:pt x="137" y="218"/>
                  </a:lnTo>
                  <a:lnTo>
                    <a:pt x="140" y="215"/>
                  </a:lnTo>
                  <a:lnTo>
                    <a:pt x="144" y="215"/>
                  </a:lnTo>
                  <a:lnTo>
                    <a:pt x="144" y="215"/>
                  </a:lnTo>
                  <a:lnTo>
                    <a:pt x="155" y="215"/>
                  </a:lnTo>
                  <a:lnTo>
                    <a:pt x="162" y="211"/>
                  </a:lnTo>
                  <a:lnTo>
                    <a:pt x="162" y="211"/>
                  </a:lnTo>
                  <a:lnTo>
                    <a:pt x="166" y="211"/>
                  </a:lnTo>
                  <a:lnTo>
                    <a:pt x="166" y="211"/>
                  </a:lnTo>
                  <a:lnTo>
                    <a:pt x="170" y="215"/>
                  </a:lnTo>
                  <a:lnTo>
                    <a:pt x="174" y="211"/>
                  </a:lnTo>
                  <a:lnTo>
                    <a:pt x="174" y="211"/>
                  </a:lnTo>
                  <a:lnTo>
                    <a:pt x="174" y="211"/>
                  </a:lnTo>
                  <a:lnTo>
                    <a:pt x="174" y="207"/>
                  </a:lnTo>
                  <a:lnTo>
                    <a:pt x="170" y="196"/>
                  </a:lnTo>
                  <a:lnTo>
                    <a:pt x="166" y="192"/>
                  </a:lnTo>
                  <a:lnTo>
                    <a:pt x="166" y="192"/>
                  </a:lnTo>
                  <a:lnTo>
                    <a:pt x="166" y="189"/>
                  </a:lnTo>
                  <a:lnTo>
                    <a:pt x="162" y="189"/>
                  </a:lnTo>
                  <a:lnTo>
                    <a:pt x="159" y="189"/>
                  </a:lnTo>
                  <a:lnTo>
                    <a:pt x="155" y="181"/>
                  </a:lnTo>
                  <a:lnTo>
                    <a:pt x="155" y="178"/>
                  </a:lnTo>
                  <a:lnTo>
                    <a:pt x="155" y="174"/>
                  </a:lnTo>
                  <a:lnTo>
                    <a:pt x="151" y="174"/>
                  </a:lnTo>
                  <a:lnTo>
                    <a:pt x="148" y="174"/>
                  </a:lnTo>
                  <a:lnTo>
                    <a:pt x="144" y="174"/>
                  </a:lnTo>
                  <a:lnTo>
                    <a:pt x="144" y="174"/>
                  </a:lnTo>
                  <a:lnTo>
                    <a:pt x="144" y="170"/>
                  </a:lnTo>
                  <a:lnTo>
                    <a:pt x="144" y="163"/>
                  </a:lnTo>
                  <a:lnTo>
                    <a:pt x="148" y="163"/>
                  </a:lnTo>
                  <a:lnTo>
                    <a:pt x="151" y="155"/>
                  </a:lnTo>
                  <a:lnTo>
                    <a:pt x="151" y="155"/>
                  </a:lnTo>
                  <a:lnTo>
                    <a:pt x="155" y="152"/>
                  </a:lnTo>
                  <a:lnTo>
                    <a:pt x="159" y="152"/>
                  </a:lnTo>
                  <a:lnTo>
                    <a:pt x="162" y="152"/>
                  </a:lnTo>
                  <a:lnTo>
                    <a:pt x="162" y="155"/>
                  </a:lnTo>
                  <a:lnTo>
                    <a:pt x="166" y="155"/>
                  </a:lnTo>
                  <a:lnTo>
                    <a:pt x="170" y="155"/>
                  </a:lnTo>
                  <a:lnTo>
                    <a:pt x="181" y="152"/>
                  </a:lnTo>
                  <a:lnTo>
                    <a:pt x="185" y="148"/>
                  </a:lnTo>
                  <a:lnTo>
                    <a:pt x="188" y="141"/>
                  </a:lnTo>
                  <a:lnTo>
                    <a:pt x="196" y="133"/>
                  </a:lnTo>
                  <a:lnTo>
                    <a:pt x="196" y="129"/>
                  </a:lnTo>
                  <a:lnTo>
                    <a:pt x="199" y="126"/>
                  </a:lnTo>
                  <a:lnTo>
                    <a:pt x="203" y="122"/>
                  </a:lnTo>
                  <a:lnTo>
                    <a:pt x="207" y="118"/>
                  </a:lnTo>
                  <a:lnTo>
                    <a:pt x="211" y="115"/>
                  </a:lnTo>
                  <a:lnTo>
                    <a:pt x="211" y="115"/>
                  </a:lnTo>
                  <a:lnTo>
                    <a:pt x="207" y="111"/>
                  </a:lnTo>
                  <a:lnTo>
                    <a:pt x="211" y="107"/>
                  </a:lnTo>
                  <a:lnTo>
                    <a:pt x="214" y="103"/>
                  </a:lnTo>
                  <a:lnTo>
                    <a:pt x="214" y="100"/>
                  </a:lnTo>
                  <a:lnTo>
                    <a:pt x="214" y="92"/>
                  </a:lnTo>
                  <a:lnTo>
                    <a:pt x="214" y="89"/>
                  </a:lnTo>
                  <a:lnTo>
                    <a:pt x="214" y="89"/>
                  </a:lnTo>
                  <a:lnTo>
                    <a:pt x="218" y="81"/>
                  </a:lnTo>
                  <a:lnTo>
                    <a:pt x="222" y="81"/>
                  </a:lnTo>
                  <a:lnTo>
                    <a:pt x="225" y="81"/>
                  </a:lnTo>
                  <a:lnTo>
                    <a:pt x="225" y="81"/>
                  </a:lnTo>
                  <a:lnTo>
                    <a:pt x="229" y="77"/>
                  </a:lnTo>
                  <a:lnTo>
                    <a:pt x="229" y="74"/>
                  </a:lnTo>
                  <a:lnTo>
                    <a:pt x="225" y="74"/>
                  </a:lnTo>
                  <a:lnTo>
                    <a:pt x="222" y="74"/>
                  </a:lnTo>
                  <a:lnTo>
                    <a:pt x="214" y="74"/>
                  </a:lnTo>
                  <a:lnTo>
                    <a:pt x="214" y="70"/>
                  </a:lnTo>
                  <a:lnTo>
                    <a:pt x="207" y="66"/>
                  </a:lnTo>
                  <a:lnTo>
                    <a:pt x="203" y="66"/>
                  </a:lnTo>
                  <a:lnTo>
                    <a:pt x="196" y="63"/>
                  </a:lnTo>
                  <a:lnTo>
                    <a:pt x="196" y="55"/>
                  </a:lnTo>
                  <a:lnTo>
                    <a:pt x="192" y="48"/>
                  </a:lnTo>
                  <a:lnTo>
                    <a:pt x="188" y="40"/>
                  </a:lnTo>
                  <a:lnTo>
                    <a:pt x="188" y="37"/>
                  </a:lnTo>
                  <a:lnTo>
                    <a:pt x="192" y="37"/>
                  </a:lnTo>
                  <a:lnTo>
                    <a:pt x="192" y="33"/>
                  </a:lnTo>
                  <a:lnTo>
                    <a:pt x="196" y="29"/>
                  </a:lnTo>
                  <a:lnTo>
                    <a:pt x="196" y="26"/>
                  </a:lnTo>
                  <a:lnTo>
                    <a:pt x="192" y="26"/>
                  </a:lnTo>
                  <a:lnTo>
                    <a:pt x="192" y="22"/>
                  </a:lnTo>
                  <a:lnTo>
                    <a:pt x="188" y="22"/>
                  </a:lnTo>
                  <a:lnTo>
                    <a:pt x="181" y="18"/>
                  </a:lnTo>
                  <a:lnTo>
                    <a:pt x="181" y="14"/>
                  </a:lnTo>
                  <a:lnTo>
                    <a:pt x="177" y="14"/>
                  </a:lnTo>
                  <a:lnTo>
                    <a:pt x="174" y="14"/>
                  </a:lnTo>
                  <a:lnTo>
                    <a:pt x="170" y="14"/>
                  </a:lnTo>
                  <a:lnTo>
                    <a:pt x="170" y="7"/>
                  </a:lnTo>
                  <a:lnTo>
                    <a:pt x="177" y="3"/>
                  </a:lnTo>
                  <a:lnTo>
                    <a:pt x="177" y="0"/>
                  </a:lnTo>
                  <a:lnTo>
                    <a:pt x="174" y="0"/>
                  </a:lnTo>
                  <a:lnTo>
                    <a:pt x="170" y="0"/>
                  </a:lnTo>
                  <a:lnTo>
                    <a:pt x="162" y="0"/>
                  </a:lnTo>
                  <a:lnTo>
                    <a:pt x="159" y="3"/>
                  </a:lnTo>
                  <a:lnTo>
                    <a:pt x="155" y="3"/>
                  </a:lnTo>
                  <a:lnTo>
                    <a:pt x="151" y="7"/>
                  </a:lnTo>
                  <a:lnTo>
                    <a:pt x="148" y="11"/>
                  </a:lnTo>
                  <a:lnTo>
                    <a:pt x="155" y="22"/>
                  </a:lnTo>
                  <a:lnTo>
                    <a:pt x="159" y="26"/>
                  </a:lnTo>
                  <a:lnTo>
                    <a:pt x="148" y="37"/>
                  </a:lnTo>
                  <a:lnTo>
                    <a:pt x="151" y="40"/>
                  </a:lnTo>
                  <a:lnTo>
                    <a:pt x="151" y="44"/>
                  </a:lnTo>
                  <a:lnTo>
                    <a:pt x="148" y="48"/>
                  </a:lnTo>
                  <a:lnTo>
                    <a:pt x="144" y="48"/>
                  </a:lnTo>
                  <a:lnTo>
                    <a:pt x="137" y="48"/>
                  </a:lnTo>
                  <a:lnTo>
                    <a:pt x="133" y="48"/>
                  </a:lnTo>
                  <a:lnTo>
                    <a:pt x="133" y="55"/>
                  </a:lnTo>
                  <a:lnTo>
                    <a:pt x="137" y="55"/>
                  </a:lnTo>
                  <a:lnTo>
                    <a:pt x="140" y="59"/>
                  </a:lnTo>
                  <a:lnTo>
                    <a:pt x="140" y="63"/>
                  </a:lnTo>
                  <a:lnTo>
                    <a:pt x="137" y="63"/>
                  </a:lnTo>
                  <a:lnTo>
                    <a:pt x="133" y="63"/>
                  </a:lnTo>
                  <a:lnTo>
                    <a:pt x="129" y="66"/>
                  </a:lnTo>
                  <a:lnTo>
                    <a:pt x="129" y="70"/>
                  </a:lnTo>
                  <a:lnTo>
                    <a:pt x="129" y="74"/>
                  </a:lnTo>
                  <a:lnTo>
                    <a:pt x="129" y="77"/>
                  </a:lnTo>
                  <a:lnTo>
                    <a:pt x="129" y="77"/>
                  </a:lnTo>
                  <a:lnTo>
                    <a:pt x="129" y="85"/>
                  </a:lnTo>
                  <a:lnTo>
                    <a:pt x="125" y="89"/>
                  </a:lnTo>
                  <a:lnTo>
                    <a:pt x="122" y="85"/>
                  </a:lnTo>
                  <a:lnTo>
                    <a:pt x="122" y="85"/>
                  </a:lnTo>
                  <a:lnTo>
                    <a:pt x="122" y="89"/>
                  </a:lnTo>
                  <a:lnTo>
                    <a:pt x="114" y="89"/>
                  </a:lnTo>
                  <a:lnTo>
                    <a:pt x="114" y="85"/>
                  </a:lnTo>
                  <a:lnTo>
                    <a:pt x="111" y="89"/>
                  </a:lnTo>
                  <a:lnTo>
                    <a:pt x="111" y="89"/>
                  </a:lnTo>
                  <a:lnTo>
                    <a:pt x="103" y="92"/>
                  </a:lnTo>
                  <a:lnTo>
                    <a:pt x="107" y="92"/>
                  </a:lnTo>
                  <a:lnTo>
                    <a:pt x="103" y="96"/>
                  </a:lnTo>
                  <a:lnTo>
                    <a:pt x="99" y="100"/>
                  </a:lnTo>
                  <a:lnTo>
                    <a:pt x="96" y="96"/>
                  </a:lnTo>
                  <a:lnTo>
                    <a:pt x="92" y="100"/>
                  </a:lnTo>
                  <a:lnTo>
                    <a:pt x="92" y="100"/>
                  </a:lnTo>
                  <a:lnTo>
                    <a:pt x="88" y="103"/>
                  </a:lnTo>
                  <a:lnTo>
                    <a:pt x="88" y="103"/>
                  </a:lnTo>
                  <a:lnTo>
                    <a:pt x="85" y="107"/>
                  </a:lnTo>
                  <a:lnTo>
                    <a:pt x="85" y="111"/>
                  </a:lnTo>
                  <a:lnTo>
                    <a:pt x="85" y="115"/>
                  </a:lnTo>
                  <a:lnTo>
                    <a:pt x="85" y="118"/>
                  </a:lnTo>
                  <a:lnTo>
                    <a:pt x="88" y="122"/>
                  </a:lnTo>
                  <a:lnTo>
                    <a:pt x="85" y="122"/>
                  </a:lnTo>
                  <a:lnTo>
                    <a:pt x="81" y="126"/>
                  </a:lnTo>
                  <a:lnTo>
                    <a:pt x="74" y="126"/>
                  </a:lnTo>
                  <a:lnTo>
                    <a:pt x="70" y="126"/>
                  </a:lnTo>
                  <a:lnTo>
                    <a:pt x="59" y="126"/>
                  </a:lnTo>
                  <a:lnTo>
                    <a:pt x="55" y="129"/>
                  </a:lnTo>
                  <a:lnTo>
                    <a:pt x="51" y="129"/>
                  </a:lnTo>
                  <a:lnTo>
                    <a:pt x="48" y="129"/>
                  </a:lnTo>
                  <a:lnTo>
                    <a:pt x="40" y="129"/>
                  </a:lnTo>
                  <a:lnTo>
                    <a:pt x="22" y="133"/>
                  </a:lnTo>
                  <a:lnTo>
                    <a:pt x="0" y="126"/>
                  </a:lnTo>
                  <a:lnTo>
                    <a:pt x="0" y="126"/>
                  </a:lnTo>
                  <a:lnTo>
                    <a:pt x="11" y="137"/>
                  </a:lnTo>
                  <a:lnTo>
                    <a:pt x="11" y="141"/>
                  </a:lnTo>
                  <a:lnTo>
                    <a:pt x="14" y="144"/>
                  </a:lnTo>
                  <a:lnTo>
                    <a:pt x="18" y="144"/>
                  </a:lnTo>
                  <a:lnTo>
                    <a:pt x="22" y="148"/>
                  </a:lnTo>
                  <a:lnTo>
                    <a:pt x="25" y="148"/>
                  </a:lnTo>
                  <a:lnTo>
                    <a:pt x="29" y="148"/>
                  </a:lnTo>
                  <a:lnTo>
                    <a:pt x="29" y="152"/>
                  </a:lnTo>
                  <a:lnTo>
                    <a:pt x="33" y="152"/>
                  </a:lnTo>
                  <a:lnTo>
                    <a:pt x="33" y="155"/>
                  </a:lnTo>
                  <a:lnTo>
                    <a:pt x="37" y="159"/>
                  </a:lnTo>
                  <a:lnTo>
                    <a:pt x="37" y="163"/>
                  </a:lnTo>
                  <a:lnTo>
                    <a:pt x="37" y="166"/>
                  </a:lnTo>
                  <a:lnTo>
                    <a:pt x="40" y="166"/>
                  </a:lnTo>
                  <a:lnTo>
                    <a:pt x="44" y="166"/>
                  </a:lnTo>
                  <a:lnTo>
                    <a:pt x="44" y="174"/>
                  </a:lnTo>
                  <a:lnTo>
                    <a:pt x="44" y="178"/>
                  </a:lnTo>
                  <a:lnTo>
                    <a:pt x="40" y="174"/>
                  </a:lnTo>
                  <a:lnTo>
                    <a:pt x="29" y="178"/>
                  </a:lnTo>
                  <a:lnTo>
                    <a:pt x="29" y="178"/>
                  </a:lnTo>
                  <a:lnTo>
                    <a:pt x="25" y="181"/>
                  </a:lnTo>
                  <a:lnTo>
                    <a:pt x="22" y="181"/>
                  </a:lnTo>
                  <a:lnTo>
                    <a:pt x="22" y="185"/>
                  </a:lnTo>
                  <a:lnTo>
                    <a:pt x="22" y="189"/>
                  </a:lnTo>
                  <a:lnTo>
                    <a:pt x="22" y="192"/>
                  </a:lnTo>
                  <a:lnTo>
                    <a:pt x="22" y="196"/>
                  </a:lnTo>
                  <a:lnTo>
                    <a:pt x="22" y="200"/>
                  </a:lnTo>
                  <a:lnTo>
                    <a:pt x="22" y="200"/>
                  </a:lnTo>
                  <a:lnTo>
                    <a:pt x="22" y="204"/>
                  </a:lnTo>
                  <a:lnTo>
                    <a:pt x="25" y="204"/>
                  </a:lnTo>
                  <a:lnTo>
                    <a:pt x="29" y="200"/>
                  </a:lnTo>
                  <a:lnTo>
                    <a:pt x="33" y="200"/>
                  </a:lnTo>
                  <a:lnTo>
                    <a:pt x="33" y="200"/>
                  </a:lnTo>
                  <a:lnTo>
                    <a:pt x="37" y="200"/>
                  </a:lnTo>
                  <a:lnTo>
                    <a:pt x="37" y="200"/>
                  </a:lnTo>
                  <a:lnTo>
                    <a:pt x="40" y="200"/>
                  </a:lnTo>
                  <a:lnTo>
                    <a:pt x="44" y="200"/>
                  </a:lnTo>
                  <a:lnTo>
                    <a:pt x="44" y="200"/>
                  </a:lnTo>
                  <a:lnTo>
                    <a:pt x="48" y="200"/>
                  </a:lnTo>
                  <a:lnTo>
                    <a:pt x="48" y="200"/>
                  </a:lnTo>
                  <a:lnTo>
                    <a:pt x="48" y="196"/>
                  </a:lnTo>
                  <a:lnTo>
                    <a:pt x="51" y="196"/>
                  </a:lnTo>
                  <a:lnTo>
                    <a:pt x="55" y="200"/>
                  </a:lnTo>
                  <a:lnTo>
                    <a:pt x="55" y="200"/>
                  </a:lnTo>
                  <a:lnTo>
                    <a:pt x="55" y="196"/>
                  </a:lnTo>
                  <a:lnTo>
                    <a:pt x="59" y="196"/>
                  </a:lnTo>
                  <a:lnTo>
                    <a:pt x="59" y="200"/>
                  </a:lnTo>
                  <a:lnTo>
                    <a:pt x="62" y="200"/>
                  </a:lnTo>
                  <a:lnTo>
                    <a:pt x="62" y="200"/>
                  </a:lnTo>
                  <a:lnTo>
                    <a:pt x="66" y="200"/>
                  </a:lnTo>
                  <a:lnTo>
                    <a:pt x="70" y="196"/>
                  </a:lnTo>
                  <a:lnTo>
                    <a:pt x="74" y="196"/>
                  </a:lnTo>
                  <a:lnTo>
                    <a:pt x="77" y="196"/>
                  </a:lnTo>
                  <a:lnTo>
                    <a:pt x="81" y="196"/>
                  </a:lnTo>
                  <a:lnTo>
                    <a:pt x="81" y="196"/>
                  </a:lnTo>
                  <a:lnTo>
                    <a:pt x="85" y="196"/>
                  </a:lnTo>
                  <a:lnTo>
                    <a:pt x="85" y="196"/>
                  </a:lnTo>
                  <a:lnTo>
                    <a:pt x="88" y="196"/>
                  </a:lnTo>
                  <a:lnTo>
                    <a:pt x="92" y="196"/>
                  </a:lnTo>
                  <a:lnTo>
                    <a:pt x="99" y="196"/>
                  </a:lnTo>
                  <a:lnTo>
                    <a:pt x="99" y="196"/>
                  </a:lnTo>
                  <a:lnTo>
                    <a:pt x="103" y="200"/>
                  </a:lnTo>
                  <a:lnTo>
                    <a:pt x="103" y="204"/>
                  </a:lnTo>
                  <a:lnTo>
                    <a:pt x="103" y="204"/>
                  </a:lnTo>
                  <a:lnTo>
                    <a:pt x="103" y="204"/>
                  </a:lnTo>
                  <a:lnTo>
                    <a:pt x="103" y="204"/>
                  </a:lnTo>
                  <a:lnTo>
                    <a:pt x="103" y="204"/>
                  </a:lnTo>
                  <a:lnTo>
                    <a:pt x="111" y="204"/>
                  </a:lnTo>
                  <a:lnTo>
                    <a:pt x="111" y="207"/>
                  </a:lnTo>
                  <a:lnTo>
                    <a:pt x="114" y="211"/>
                  </a:lnTo>
                  <a:lnTo>
                    <a:pt x="114" y="215"/>
                  </a:lnTo>
                  <a:lnTo>
                    <a:pt x="114" y="215"/>
                  </a:lnTo>
                  <a:lnTo>
                    <a:pt x="114" y="218"/>
                  </a:lnTo>
                  <a:lnTo>
                    <a:pt x="114" y="218"/>
                  </a:lnTo>
                  <a:lnTo>
                    <a:pt x="114" y="218"/>
                  </a:lnTo>
                  <a:lnTo>
                    <a:pt x="114" y="218"/>
                  </a:lnTo>
                  <a:lnTo>
                    <a:pt x="118" y="222"/>
                  </a:lnTo>
                  <a:lnTo>
                    <a:pt x="118" y="222"/>
                  </a:lnTo>
                  <a:lnTo>
                    <a:pt x="125" y="222"/>
                  </a:lnTo>
                  <a:lnTo>
                    <a:pt x="129" y="226"/>
                  </a:lnTo>
                  <a:lnTo>
                    <a:pt x="129" y="226"/>
                  </a:lnTo>
                  <a:lnTo>
                    <a:pt x="133" y="2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1" name="Freeform 35">
              <a:extLst>
                <a:ext uri="{FF2B5EF4-FFF2-40B4-BE49-F238E27FC236}">
                  <a16:creationId xmlns:a16="http://schemas.microsoft.com/office/drawing/2014/main" xmlns="" id="{3BBBCC07-A953-4D84-8868-417806C1FEF0}"/>
                </a:ext>
              </a:extLst>
            </p:cNvPr>
            <p:cNvSpPr/>
            <p:nvPr/>
          </p:nvSpPr>
          <p:spPr bwMode="auto">
            <a:xfrm>
              <a:off x="7022769" y="3232705"/>
              <a:ext cx="218549" cy="155370"/>
            </a:xfrm>
            <a:custGeom>
              <a:avLst/>
              <a:gdLst>
                <a:gd name="T0" fmla="*/ 59 w 122"/>
                <a:gd name="T1" fmla="*/ 89 h 89"/>
                <a:gd name="T2" fmla="*/ 70 w 122"/>
                <a:gd name="T3" fmla="*/ 78 h 89"/>
                <a:gd name="T4" fmla="*/ 78 w 122"/>
                <a:gd name="T5" fmla="*/ 71 h 89"/>
                <a:gd name="T6" fmla="*/ 89 w 122"/>
                <a:gd name="T7" fmla="*/ 78 h 89"/>
                <a:gd name="T8" fmla="*/ 100 w 122"/>
                <a:gd name="T9" fmla="*/ 78 h 89"/>
                <a:gd name="T10" fmla="*/ 104 w 122"/>
                <a:gd name="T11" fmla="*/ 82 h 89"/>
                <a:gd name="T12" fmla="*/ 115 w 122"/>
                <a:gd name="T13" fmla="*/ 82 h 89"/>
                <a:gd name="T14" fmla="*/ 118 w 122"/>
                <a:gd name="T15" fmla="*/ 82 h 89"/>
                <a:gd name="T16" fmla="*/ 118 w 122"/>
                <a:gd name="T17" fmla="*/ 75 h 89"/>
                <a:gd name="T18" fmla="*/ 115 w 122"/>
                <a:gd name="T19" fmla="*/ 67 h 89"/>
                <a:gd name="T20" fmla="*/ 111 w 122"/>
                <a:gd name="T21" fmla="*/ 52 h 89"/>
                <a:gd name="T22" fmla="*/ 104 w 122"/>
                <a:gd name="T23" fmla="*/ 49 h 89"/>
                <a:gd name="T24" fmla="*/ 96 w 122"/>
                <a:gd name="T25" fmla="*/ 38 h 89"/>
                <a:gd name="T26" fmla="*/ 85 w 122"/>
                <a:gd name="T27" fmla="*/ 30 h 89"/>
                <a:gd name="T28" fmla="*/ 81 w 122"/>
                <a:gd name="T29" fmla="*/ 26 h 89"/>
                <a:gd name="T30" fmla="*/ 66 w 122"/>
                <a:gd name="T31" fmla="*/ 26 h 89"/>
                <a:gd name="T32" fmla="*/ 63 w 122"/>
                <a:gd name="T33" fmla="*/ 23 h 89"/>
                <a:gd name="T34" fmla="*/ 59 w 122"/>
                <a:gd name="T35" fmla="*/ 15 h 89"/>
                <a:gd name="T36" fmla="*/ 48 w 122"/>
                <a:gd name="T37" fmla="*/ 0 h 89"/>
                <a:gd name="T38" fmla="*/ 44 w 122"/>
                <a:gd name="T39" fmla="*/ 0 h 89"/>
                <a:gd name="T40" fmla="*/ 41 w 122"/>
                <a:gd name="T41" fmla="*/ 0 h 89"/>
                <a:gd name="T42" fmla="*/ 37 w 122"/>
                <a:gd name="T43" fmla="*/ 4 h 89"/>
                <a:gd name="T44" fmla="*/ 29 w 122"/>
                <a:gd name="T45" fmla="*/ 0 h 89"/>
                <a:gd name="T46" fmla="*/ 29 w 122"/>
                <a:gd name="T47" fmla="*/ 0 h 89"/>
                <a:gd name="T48" fmla="*/ 18 w 122"/>
                <a:gd name="T49" fmla="*/ 8 h 89"/>
                <a:gd name="T50" fmla="*/ 7 w 122"/>
                <a:gd name="T51" fmla="*/ 15 h 89"/>
                <a:gd name="T52" fmla="*/ 0 w 122"/>
                <a:gd name="T53" fmla="*/ 26 h 89"/>
                <a:gd name="T54" fmla="*/ 7 w 122"/>
                <a:gd name="T55" fmla="*/ 26 h 89"/>
                <a:gd name="T56" fmla="*/ 11 w 122"/>
                <a:gd name="T57" fmla="*/ 30 h 89"/>
                <a:gd name="T58" fmla="*/ 22 w 122"/>
                <a:gd name="T59" fmla="*/ 34 h 89"/>
                <a:gd name="T60" fmla="*/ 26 w 122"/>
                <a:gd name="T61" fmla="*/ 38 h 89"/>
                <a:gd name="T62" fmla="*/ 22 w 122"/>
                <a:gd name="T63" fmla="*/ 45 h 89"/>
                <a:gd name="T64" fmla="*/ 18 w 122"/>
                <a:gd name="T65" fmla="*/ 49 h 89"/>
                <a:gd name="T66" fmla="*/ 22 w 122"/>
                <a:gd name="T67" fmla="*/ 60 h 89"/>
                <a:gd name="T68" fmla="*/ 26 w 122"/>
                <a:gd name="T69" fmla="*/ 75 h 89"/>
                <a:gd name="T70" fmla="*/ 37 w 122"/>
                <a:gd name="T71" fmla="*/ 78 h 89"/>
                <a:gd name="T72" fmla="*/ 44 w 122"/>
                <a:gd name="T73" fmla="*/ 86 h 89"/>
                <a:gd name="T74" fmla="*/ 55 w 122"/>
                <a:gd name="T75" fmla="*/ 86 h 89"/>
                <a:gd name="T76" fmla="*/ 59 w 122"/>
                <a:gd name="T77" fmla="*/ 89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22" h="89">
                  <a:moveTo>
                    <a:pt x="59" y="89"/>
                  </a:moveTo>
                  <a:lnTo>
                    <a:pt x="59" y="89"/>
                  </a:lnTo>
                  <a:lnTo>
                    <a:pt x="66" y="82"/>
                  </a:lnTo>
                  <a:lnTo>
                    <a:pt x="70" y="78"/>
                  </a:lnTo>
                  <a:lnTo>
                    <a:pt x="74" y="75"/>
                  </a:lnTo>
                  <a:lnTo>
                    <a:pt x="78" y="71"/>
                  </a:lnTo>
                  <a:lnTo>
                    <a:pt x="81" y="71"/>
                  </a:lnTo>
                  <a:lnTo>
                    <a:pt x="89" y="78"/>
                  </a:lnTo>
                  <a:lnTo>
                    <a:pt x="92" y="75"/>
                  </a:lnTo>
                  <a:lnTo>
                    <a:pt x="100" y="78"/>
                  </a:lnTo>
                  <a:lnTo>
                    <a:pt x="100" y="82"/>
                  </a:lnTo>
                  <a:lnTo>
                    <a:pt x="104" y="82"/>
                  </a:lnTo>
                  <a:lnTo>
                    <a:pt x="111" y="86"/>
                  </a:lnTo>
                  <a:lnTo>
                    <a:pt x="115" y="82"/>
                  </a:lnTo>
                  <a:lnTo>
                    <a:pt x="118" y="82"/>
                  </a:lnTo>
                  <a:lnTo>
                    <a:pt x="118" y="82"/>
                  </a:lnTo>
                  <a:lnTo>
                    <a:pt x="122" y="82"/>
                  </a:lnTo>
                  <a:lnTo>
                    <a:pt x="118" y="75"/>
                  </a:lnTo>
                  <a:lnTo>
                    <a:pt x="118" y="67"/>
                  </a:lnTo>
                  <a:lnTo>
                    <a:pt x="115" y="67"/>
                  </a:lnTo>
                  <a:lnTo>
                    <a:pt x="111" y="60"/>
                  </a:lnTo>
                  <a:lnTo>
                    <a:pt x="111" y="52"/>
                  </a:lnTo>
                  <a:lnTo>
                    <a:pt x="107" y="49"/>
                  </a:lnTo>
                  <a:lnTo>
                    <a:pt x="104" y="49"/>
                  </a:lnTo>
                  <a:lnTo>
                    <a:pt x="100" y="41"/>
                  </a:lnTo>
                  <a:lnTo>
                    <a:pt x="96" y="38"/>
                  </a:lnTo>
                  <a:lnTo>
                    <a:pt x="89" y="34"/>
                  </a:lnTo>
                  <a:lnTo>
                    <a:pt x="85" y="30"/>
                  </a:lnTo>
                  <a:lnTo>
                    <a:pt x="81" y="26"/>
                  </a:lnTo>
                  <a:lnTo>
                    <a:pt x="81" y="26"/>
                  </a:lnTo>
                  <a:lnTo>
                    <a:pt x="74" y="26"/>
                  </a:lnTo>
                  <a:lnTo>
                    <a:pt x="66" y="26"/>
                  </a:lnTo>
                  <a:lnTo>
                    <a:pt x="66" y="23"/>
                  </a:lnTo>
                  <a:lnTo>
                    <a:pt x="63" y="23"/>
                  </a:lnTo>
                  <a:lnTo>
                    <a:pt x="63" y="19"/>
                  </a:lnTo>
                  <a:lnTo>
                    <a:pt x="59" y="15"/>
                  </a:lnTo>
                  <a:lnTo>
                    <a:pt x="52" y="8"/>
                  </a:lnTo>
                  <a:lnTo>
                    <a:pt x="48" y="0"/>
                  </a:lnTo>
                  <a:lnTo>
                    <a:pt x="48" y="0"/>
                  </a:lnTo>
                  <a:lnTo>
                    <a:pt x="44" y="0"/>
                  </a:lnTo>
                  <a:lnTo>
                    <a:pt x="44" y="0"/>
                  </a:lnTo>
                  <a:lnTo>
                    <a:pt x="41" y="0"/>
                  </a:lnTo>
                  <a:lnTo>
                    <a:pt x="37" y="0"/>
                  </a:lnTo>
                  <a:lnTo>
                    <a:pt x="37" y="4"/>
                  </a:lnTo>
                  <a:lnTo>
                    <a:pt x="33" y="0"/>
                  </a:lnTo>
                  <a:lnTo>
                    <a:pt x="29" y="0"/>
                  </a:lnTo>
                  <a:lnTo>
                    <a:pt x="29" y="0"/>
                  </a:lnTo>
                  <a:lnTo>
                    <a:pt x="29" y="0"/>
                  </a:lnTo>
                  <a:lnTo>
                    <a:pt x="26" y="8"/>
                  </a:lnTo>
                  <a:lnTo>
                    <a:pt x="18" y="8"/>
                  </a:lnTo>
                  <a:lnTo>
                    <a:pt x="7" y="12"/>
                  </a:lnTo>
                  <a:lnTo>
                    <a:pt x="7" y="15"/>
                  </a:lnTo>
                  <a:lnTo>
                    <a:pt x="0" y="19"/>
                  </a:lnTo>
                  <a:lnTo>
                    <a:pt x="0" y="26"/>
                  </a:lnTo>
                  <a:lnTo>
                    <a:pt x="4" y="26"/>
                  </a:lnTo>
                  <a:lnTo>
                    <a:pt x="7" y="26"/>
                  </a:lnTo>
                  <a:lnTo>
                    <a:pt x="11" y="26"/>
                  </a:lnTo>
                  <a:lnTo>
                    <a:pt x="11" y="30"/>
                  </a:lnTo>
                  <a:lnTo>
                    <a:pt x="18" y="34"/>
                  </a:lnTo>
                  <a:lnTo>
                    <a:pt x="22" y="34"/>
                  </a:lnTo>
                  <a:lnTo>
                    <a:pt x="22" y="38"/>
                  </a:lnTo>
                  <a:lnTo>
                    <a:pt x="26" y="38"/>
                  </a:lnTo>
                  <a:lnTo>
                    <a:pt x="26" y="41"/>
                  </a:lnTo>
                  <a:lnTo>
                    <a:pt x="22" y="45"/>
                  </a:lnTo>
                  <a:lnTo>
                    <a:pt x="22" y="49"/>
                  </a:lnTo>
                  <a:lnTo>
                    <a:pt x="18" y="49"/>
                  </a:lnTo>
                  <a:lnTo>
                    <a:pt x="18" y="52"/>
                  </a:lnTo>
                  <a:lnTo>
                    <a:pt x="22" y="60"/>
                  </a:lnTo>
                  <a:lnTo>
                    <a:pt x="26" y="67"/>
                  </a:lnTo>
                  <a:lnTo>
                    <a:pt x="26" y="75"/>
                  </a:lnTo>
                  <a:lnTo>
                    <a:pt x="33" y="78"/>
                  </a:lnTo>
                  <a:lnTo>
                    <a:pt x="37" y="78"/>
                  </a:lnTo>
                  <a:lnTo>
                    <a:pt x="44" y="82"/>
                  </a:lnTo>
                  <a:lnTo>
                    <a:pt x="44" y="86"/>
                  </a:lnTo>
                  <a:lnTo>
                    <a:pt x="52" y="86"/>
                  </a:lnTo>
                  <a:lnTo>
                    <a:pt x="55" y="86"/>
                  </a:lnTo>
                  <a:lnTo>
                    <a:pt x="59" y="86"/>
                  </a:lnTo>
                  <a:lnTo>
                    <a:pt x="59" y="8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2" name="Freeform 36">
              <a:extLst>
                <a:ext uri="{FF2B5EF4-FFF2-40B4-BE49-F238E27FC236}">
                  <a16:creationId xmlns:a16="http://schemas.microsoft.com/office/drawing/2014/main" xmlns="" id="{03E182EE-D0BB-4A70-9D1D-F629F41799D6}"/>
                </a:ext>
              </a:extLst>
            </p:cNvPr>
            <p:cNvSpPr/>
            <p:nvPr/>
          </p:nvSpPr>
          <p:spPr bwMode="auto">
            <a:xfrm>
              <a:off x="6691363" y="3194300"/>
              <a:ext cx="390522" cy="291536"/>
            </a:xfrm>
            <a:custGeom>
              <a:avLst/>
              <a:gdLst>
                <a:gd name="T0" fmla="*/ 200 w 218"/>
                <a:gd name="T1" fmla="*/ 15 h 167"/>
                <a:gd name="T2" fmla="*/ 211 w 218"/>
                <a:gd name="T3" fmla="*/ 15 h 167"/>
                <a:gd name="T4" fmla="*/ 211 w 218"/>
                <a:gd name="T5" fmla="*/ 22 h 167"/>
                <a:gd name="T6" fmla="*/ 203 w 218"/>
                <a:gd name="T7" fmla="*/ 30 h 167"/>
                <a:gd name="T8" fmla="*/ 177 w 218"/>
                <a:gd name="T9" fmla="*/ 34 h 167"/>
                <a:gd name="T10" fmla="*/ 166 w 218"/>
                <a:gd name="T11" fmla="*/ 41 h 167"/>
                <a:gd name="T12" fmla="*/ 174 w 218"/>
                <a:gd name="T13" fmla="*/ 60 h 167"/>
                <a:gd name="T14" fmla="*/ 166 w 218"/>
                <a:gd name="T15" fmla="*/ 78 h 167"/>
                <a:gd name="T16" fmla="*/ 152 w 218"/>
                <a:gd name="T17" fmla="*/ 82 h 167"/>
                <a:gd name="T18" fmla="*/ 152 w 218"/>
                <a:gd name="T19" fmla="*/ 89 h 167"/>
                <a:gd name="T20" fmla="*/ 152 w 218"/>
                <a:gd name="T21" fmla="*/ 97 h 167"/>
                <a:gd name="T22" fmla="*/ 144 w 218"/>
                <a:gd name="T23" fmla="*/ 104 h 167"/>
                <a:gd name="T24" fmla="*/ 144 w 218"/>
                <a:gd name="T25" fmla="*/ 111 h 167"/>
                <a:gd name="T26" fmla="*/ 137 w 218"/>
                <a:gd name="T27" fmla="*/ 119 h 167"/>
                <a:gd name="T28" fmla="*/ 129 w 218"/>
                <a:gd name="T29" fmla="*/ 123 h 167"/>
                <a:gd name="T30" fmla="*/ 126 w 218"/>
                <a:gd name="T31" fmla="*/ 123 h 167"/>
                <a:gd name="T32" fmla="*/ 118 w 218"/>
                <a:gd name="T33" fmla="*/ 130 h 167"/>
                <a:gd name="T34" fmla="*/ 107 w 218"/>
                <a:gd name="T35" fmla="*/ 134 h 167"/>
                <a:gd name="T36" fmla="*/ 103 w 218"/>
                <a:gd name="T37" fmla="*/ 137 h 167"/>
                <a:gd name="T38" fmla="*/ 100 w 218"/>
                <a:gd name="T39" fmla="*/ 149 h 167"/>
                <a:gd name="T40" fmla="*/ 100 w 218"/>
                <a:gd name="T41" fmla="*/ 156 h 167"/>
                <a:gd name="T42" fmla="*/ 85 w 218"/>
                <a:gd name="T43" fmla="*/ 160 h 167"/>
                <a:gd name="T44" fmla="*/ 66 w 218"/>
                <a:gd name="T45" fmla="*/ 163 h 167"/>
                <a:gd name="T46" fmla="*/ 37 w 218"/>
                <a:gd name="T47" fmla="*/ 167 h 167"/>
                <a:gd name="T48" fmla="*/ 29 w 218"/>
                <a:gd name="T49" fmla="*/ 141 h 167"/>
                <a:gd name="T50" fmla="*/ 26 w 218"/>
                <a:gd name="T51" fmla="*/ 126 h 167"/>
                <a:gd name="T52" fmla="*/ 7 w 218"/>
                <a:gd name="T53" fmla="*/ 119 h 167"/>
                <a:gd name="T54" fmla="*/ 3 w 218"/>
                <a:gd name="T55" fmla="*/ 104 h 167"/>
                <a:gd name="T56" fmla="*/ 7 w 218"/>
                <a:gd name="T57" fmla="*/ 93 h 167"/>
                <a:gd name="T58" fmla="*/ 0 w 218"/>
                <a:gd name="T59" fmla="*/ 85 h 167"/>
                <a:gd name="T60" fmla="*/ 0 w 218"/>
                <a:gd name="T61" fmla="*/ 78 h 167"/>
                <a:gd name="T62" fmla="*/ 7 w 218"/>
                <a:gd name="T63" fmla="*/ 71 h 167"/>
                <a:gd name="T64" fmla="*/ 3 w 218"/>
                <a:gd name="T65" fmla="*/ 67 h 167"/>
                <a:gd name="T66" fmla="*/ 7 w 218"/>
                <a:gd name="T67" fmla="*/ 60 h 167"/>
                <a:gd name="T68" fmla="*/ 11 w 218"/>
                <a:gd name="T69" fmla="*/ 60 h 167"/>
                <a:gd name="T70" fmla="*/ 18 w 218"/>
                <a:gd name="T71" fmla="*/ 60 h 167"/>
                <a:gd name="T72" fmla="*/ 26 w 218"/>
                <a:gd name="T73" fmla="*/ 63 h 167"/>
                <a:gd name="T74" fmla="*/ 33 w 218"/>
                <a:gd name="T75" fmla="*/ 63 h 167"/>
                <a:gd name="T76" fmla="*/ 40 w 218"/>
                <a:gd name="T77" fmla="*/ 56 h 167"/>
                <a:gd name="T78" fmla="*/ 52 w 218"/>
                <a:gd name="T79" fmla="*/ 48 h 167"/>
                <a:gd name="T80" fmla="*/ 55 w 218"/>
                <a:gd name="T81" fmla="*/ 45 h 167"/>
                <a:gd name="T82" fmla="*/ 59 w 218"/>
                <a:gd name="T83" fmla="*/ 34 h 167"/>
                <a:gd name="T84" fmla="*/ 59 w 218"/>
                <a:gd name="T85" fmla="*/ 30 h 167"/>
                <a:gd name="T86" fmla="*/ 66 w 218"/>
                <a:gd name="T87" fmla="*/ 26 h 167"/>
                <a:gd name="T88" fmla="*/ 77 w 218"/>
                <a:gd name="T89" fmla="*/ 22 h 167"/>
                <a:gd name="T90" fmla="*/ 85 w 218"/>
                <a:gd name="T91" fmla="*/ 22 h 167"/>
                <a:gd name="T92" fmla="*/ 96 w 218"/>
                <a:gd name="T93" fmla="*/ 26 h 167"/>
                <a:gd name="T94" fmla="*/ 103 w 218"/>
                <a:gd name="T95" fmla="*/ 26 h 167"/>
                <a:gd name="T96" fmla="*/ 114 w 218"/>
                <a:gd name="T97" fmla="*/ 30 h 167"/>
                <a:gd name="T98" fmla="*/ 122 w 218"/>
                <a:gd name="T99" fmla="*/ 22 h 167"/>
                <a:gd name="T100" fmla="*/ 129 w 218"/>
                <a:gd name="T101" fmla="*/ 26 h 167"/>
                <a:gd name="T102" fmla="*/ 133 w 218"/>
                <a:gd name="T103" fmla="*/ 22 h 167"/>
                <a:gd name="T104" fmla="*/ 137 w 218"/>
                <a:gd name="T105" fmla="*/ 19 h 167"/>
                <a:gd name="T106" fmla="*/ 144 w 218"/>
                <a:gd name="T107" fmla="*/ 19 h 167"/>
                <a:gd name="T108" fmla="*/ 144 w 218"/>
                <a:gd name="T109" fmla="*/ 11 h 167"/>
                <a:gd name="T110" fmla="*/ 148 w 218"/>
                <a:gd name="T111" fmla="*/ 0 h 167"/>
                <a:gd name="T112" fmla="*/ 159 w 218"/>
                <a:gd name="T113" fmla="*/ 4 h 167"/>
                <a:gd name="T114" fmla="*/ 159 w 218"/>
                <a:gd name="T115" fmla="*/ 11 h 167"/>
                <a:gd name="T116" fmla="*/ 163 w 218"/>
                <a:gd name="T117" fmla="*/ 19 h 167"/>
                <a:gd name="T118" fmla="*/ 166 w 218"/>
                <a:gd name="T119" fmla="*/ 30 h 167"/>
                <a:gd name="T120" fmla="*/ 174 w 218"/>
                <a:gd name="T121" fmla="*/ 34 h 167"/>
                <a:gd name="T122" fmla="*/ 181 w 218"/>
                <a:gd name="T123" fmla="*/ 30 h 167"/>
                <a:gd name="T124" fmla="*/ 189 w 218"/>
                <a:gd name="T125" fmla="*/ 22 h 1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18" h="167">
                  <a:moveTo>
                    <a:pt x="189" y="22"/>
                  </a:moveTo>
                  <a:lnTo>
                    <a:pt x="196" y="19"/>
                  </a:lnTo>
                  <a:lnTo>
                    <a:pt x="200" y="15"/>
                  </a:lnTo>
                  <a:lnTo>
                    <a:pt x="200" y="19"/>
                  </a:lnTo>
                  <a:lnTo>
                    <a:pt x="207" y="19"/>
                  </a:lnTo>
                  <a:lnTo>
                    <a:pt x="211" y="15"/>
                  </a:lnTo>
                  <a:lnTo>
                    <a:pt x="218" y="15"/>
                  </a:lnTo>
                  <a:lnTo>
                    <a:pt x="218" y="19"/>
                  </a:lnTo>
                  <a:lnTo>
                    <a:pt x="211" y="22"/>
                  </a:lnTo>
                  <a:lnTo>
                    <a:pt x="214" y="22"/>
                  </a:lnTo>
                  <a:lnTo>
                    <a:pt x="211" y="30"/>
                  </a:lnTo>
                  <a:lnTo>
                    <a:pt x="203" y="30"/>
                  </a:lnTo>
                  <a:lnTo>
                    <a:pt x="189" y="34"/>
                  </a:lnTo>
                  <a:lnTo>
                    <a:pt x="185" y="34"/>
                  </a:lnTo>
                  <a:lnTo>
                    <a:pt x="177" y="34"/>
                  </a:lnTo>
                  <a:lnTo>
                    <a:pt x="174" y="37"/>
                  </a:lnTo>
                  <a:lnTo>
                    <a:pt x="170" y="37"/>
                  </a:lnTo>
                  <a:lnTo>
                    <a:pt x="166" y="41"/>
                  </a:lnTo>
                  <a:lnTo>
                    <a:pt x="163" y="45"/>
                  </a:lnTo>
                  <a:lnTo>
                    <a:pt x="170" y="56"/>
                  </a:lnTo>
                  <a:lnTo>
                    <a:pt x="174" y="60"/>
                  </a:lnTo>
                  <a:lnTo>
                    <a:pt x="163" y="71"/>
                  </a:lnTo>
                  <a:lnTo>
                    <a:pt x="166" y="74"/>
                  </a:lnTo>
                  <a:lnTo>
                    <a:pt x="166" y="78"/>
                  </a:lnTo>
                  <a:lnTo>
                    <a:pt x="163" y="82"/>
                  </a:lnTo>
                  <a:lnTo>
                    <a:pt x="159" y="82"/>
                  </a:lnTo>
                  <a:lnTo>
                    <a:pt x="152" y="82"/>
                  </a:lnTo>
                  <a:lnTo>
                    <a:pt x="148" y="82"/>
                  </a:lnTo>
                  <a:lnTo>
                    <a:pt x="148" y="89"/>
                  </a:lnTo>
                  <a:lnTo>
                    <a:pt x="152" y="89"/>
                  </a:lnTo>
                  <a:lnTo>
                    <a:pt x="155" y="93"/>
                  </a:lnTo>
                  <a:lnTo>
                    <a:pt x="155" y="97"/>
                  </a:lnTo>
                  <a:lnTo>
                    <a:pt x="152" y="97"/>
                  </a:lnTo>
                  <a:lnTo>
                    <a:pt x="148" y="97"/>
                  </a:lnTo>
                  <a:lnTo>
                    <a:pt x="144" y="100"/>
                  </a:lnTo>
                  <a:lnTo>
                    <a:pt x="144" y="104"/>
                  </a:lnTo>
                  <a:lnTo>
                    <a:pt x="144" y="108"/>
                  </a:lnTo>
                  <a:lnTo>
                    <a:pt x="144" y="111"/>
                  </a:lnTo>
                  <a:lnTo>
                    <a:pt x="144" y="111"/>
                  </a:lnTo>
                  <a:lnTo>
                    <a:pt x="144" y="119"/>
                  </a:lnTo>
                  <a:lnTo>
                    <a:pt x="140" y="123"/>
                  </a:lnTo>
                  <a:lnTo>
                    <a:pt x="137" y="119"/>
                  </a:lnTo>
                  <a:lnTo>
                    <a:pt x="137" y="119"/>
                  </a:lnTo>
                  <a:lnTo>
                    <a:pt x="137" y="123"/>
                  </a:lnTo>
                  <a:lnTo>
                    <a:pt x="129" y="123"/>
                  </a:lnTo>
                  <a:lnTo>
                    <a:pt x="129" y="119"/>
                  </a:lnTo>
                  <a:lnTo>
                    <a:pt x="126" y="123"/>
                  </a:lnTo>
                  <a:lnTo>
                    <a:pt x="126" y="123"/>
                  </a:lnTo>
                  <a:lnTo>
                    <a:pt x="118" y="126"/>
                  </a:lnTo>
                  <a:lnTo>
                    <a:pt x="122" y="126"/>
                  </a:lnTo>
                  <a:lnTo>
                    <a:pt x="118" y="130"/>
                  </a:lnTo>
                  <a:lnTo>
                    <a:pt x="114" y="134"/>
                  </a:lnTo>
                  <a:lnTo>
                    <a:pt x="111" y="130"/>
                  </a:lnTo>
                  <a:lnTo>
                    <a:pt x="107" y="134"/>
                  </a:lnTo>
                  <a:lnTo>
                    <a:pt x="107" y="134"/>
                  </a:lnTo>
                  <a:lnTo>
                    <a:pt x="103" y="137"/>
                  </a:lnTo>
                  <a:lnTo>
                    <a:pt x="103" y="137"/>
                  </a:lnTo>
                  <a:lnTo>
                    <a:pt x="100" y="141"/>
                  </a:lnTo>
                  <a:lnTo>
                    <a:pt x="100" y="145"/>
                  </a:lnTo>
                  <a:lnTo>
                    <a:pt x="100" y="149"/>
                  </a:lnTo>
                  <a:lnTo>
                    <a:pt x="100" y="152"/>
                  </a:lnTo>
                  <a:lnTo>
                    <a:pt x="103" y="156"/>
                  </a:lnTo>
                  <a:lnTo>
                    <a:pt x="100" y="156"/>
                  </a:lnTo>
                  <a:lnTo>
                    <a:pt x="96" y="160"/>
                  </a:lnTo>
                  <a:lnTo>
                    <a:pt x="89" y="160"/>
                  </a:lnTo>
                  <a:lnTo>
                    <a:pt x="85" y="160"/>
                  </a:lnTo>
                  <a:lnTo>
                    <a:pt x="74" y="160"/>
                  </a:lnTo>
                  <a:lnTo>
                    <a:pt x="70" y="163"/>
                  </a:lnTo>
                  <a:lnTo>
                    <a:pt x="66" y="163"/>
                  </a:lnTo>
                  <a:lnTo>
                    <a:pt x="63" y="163"/>
                  </a:lnTo>
                  <a:lnTo>
                    <a:pt x="55" y="163"/>
                  </a:lnTo>
                  <a:lnTo>
                    <a:pt x="37" y="167"/>
                  </a:lnTo>
                  <a:lnTo>
                    <a:pt x="15" y="160"/>
                  </a:lnTo>
                  <a:lnTo>
                    <a:pt x="29" y="145"/>
                  </a:lnTo>
                  <a:lnTo>
                    <a:pt x="29" y="141"/>
                  </a:lnTo>
                  <a:lnTo>
                    <a:pt x="26" y="137"/>
                  </a:lnTo>
                  <a:lnTo>
                    <a:pt x="29" y="134"/>
                  </a:lnTo>
                  <a:lnTo>
                    <a:pt x="26" y="126"/>
                  </a:lnTo>
                  <a:lnTo>
                    <a:pt x="11" y="126"/>
                  </a:lnTo>
                  <a:lnTo>
                    <a:pt x="11" y="123"/>
                  </a:lnTo>
                  <a:lnTo>
                    <a:pt x="7" y="119"/>
                  </a:lnTo>
                  <a:lnTo>
                    <a:pt x="11" y="119"/>
                  </a:lnTo>
                  <a:lnTo>
                    <a:pt x="7" y="111"/>
                  </a:lnTo>
                  <a:lnTo>
                    <a:pt x="3" y="104"/>
                  </a:lnTo>
                  <a:lnTo>
                    <a:pt x="3" y="100"/>
                  </a:lnTo>
                  <a:lnTo>
                    <a:pt x="7" y="93"/>
                  </a:lnTo>
                  <a:lnTo>
                    <a:pt x="7" y="93"/>
                  </a:lnTo>
                  <a:lnTo>
                    <a:pt x="3" y="93"/>
                  </a:lnTo>
                  <a:lnTo>
                    <a:pt x="3" y="89"/>
                  </a:lnTo>
                  <a:lnTo>
                    <a:pt x="0" y="85"/>
                  </a:lnTo>
                  <a:lnTo>
                    <a:pt x="0" y="82"/>
                  </a:lnTo>
                  <a:lnTo>
                    <a:pt x="3" y="78"/>
                  </a:lnTo>
                  <a:lnTo>
                    <a:pt x="0" y="78"/>
                  </a:lnTo>
                  <a:lnTo>
                    <a:pt x="0" y="74"/>
                  </a:lnTo>
                  <a:lnTo>
                    <a:pt x="3" y="74"/>
                  </a:lnTo>
                  <a:lnTo>
                    <a:pt x="7" y="71"/>
                  </a:lnTo>
                  <a:lnTo>
                    <a:pt x="7" y="71"/>
                  </a:lnTo>
                  <a:lnTo>
                    <a:pt x="7" y="71"/>
                  </a:lnTo>
                  <a:lnTo>
                    <a:pt x="3" y="67"/>
                  </a:lnTo>
                  <a:lnTo>
                    <a:pt x="7" y="63"/>
                  </a:lnTo>
                  <a:lnTo>
                    <a:pt x="7" y="63"/>
                  </a:lnTo>
                  <a:lnTo>
                    <a:pt x="7" y="60"/>
                  </a:lnTo>
                  <a:lnTo>
                    <a:pt x="7" y="56"/>
                  </a:lnTo>
                  <a:lnTo>
                    <a:pt x="7" y="56"/>
                  </a:lnTo>
                  <a:lnTo>
                    <a:pt x="11" y="60"/>
                  </a:lnTo>
                  <a:lnTo>
                    <a:pt x="15" y="60"/>
                  </a:lnTo>
                  <a:lnTo>
                    <a:pt x="18" y="60"/>
                  </a:lnTo>
                  <a:lnTo>
                    <a:pt x="18" y="60"/>
                  </a:lnTo>
                  <a:lnTo>
                    <a:pt x="22" y="60"/>
                  </a:lnTo>
                  <a:lnTo>
                    <a:pt x="26" y="60"/>
                  </a:lnTo>
                  <a:lnTo>
                    <a:pt x="26" y="63"/>
                  </a:lnTo>
                  <a:lnTo>
                    <a:pt x="29" y="63"/>
                  </a:lnTo>
                  <a:lnTo>
                    <a:pt x="29" y="63"/>
                  </a:lnTo>
                  <a:lnTo>
                    <a:pt x="33" y="63"/>
                  </a:lnTo>
                  <a:lnTo>
                    <a:pt x="37" y="60"/>
                  </a:lnTo>
                  <a:lnTo>
                    <a:pt x="37" y="56"/>
                  </a:lnTo>
                  <a:lnTo>
                    <a:pt x="40" y="56"/>
                  </a:lnTo>
                  <a:lnTo>
                    <a:pt x="37" y="52"/>
                  </a:lnTo>
                  <a:lnTo>
                    <a:pt x="44" y="52"/>
                  </a:lnTo>
                  <a:lnTo>
                    <a:pt x="52" y="48"/>
                  </a:lnTo>
                  <a:lnTo>
                    <a:pt x="52" y="48"/>
                  </a:lnTo>
                  <a:lnTo>
                    <a:pt x="52" y="45"/>
                  </a:lnTo>
                  <a:lnTo>
                    <a:pt x="55" y="45"/>
                  </a:lnTo>
                  <a:lnTo>
                    <a:pt x="55" y="41"/>
                  </a:lnTo>
                  <a:lnTo>
                    <a:pt x="55" y="37"/>
                  </a:lnTo>
                  <a:lnTo>
                    <a:pt x="59" y="34"/>
                  </a:lnTo>
                  <a:lnTo>
                    <a:pt x="59" y="30"/>
                  </a:lnTo>
                  <a:lnTo>
                    <a:pt x="59" y="30"/>
                  </a:lnTo>
                  <a:lnTo>
                    <a:pt x="59" y="30"/>
                  </a:lnTo>
                  <a:lnTo>
                    <a:pt x="59" y="26"/>
                  </a:lnTo>
                  <a:lnTo>
                    <a:pt x="63" y="26"/>
                  </a:lnTo>
                  <a:lnTo>
                    <a:pt x="66" y="26"/>
                  </a:lnTo>
                  <a:lnTo>
                    <a:pt x="66" y="26"/>
                  </a:lnTo>
                  <a:lnTo>
                    <a:pt x="74" y="22"/>
                  </a:lnTo>
                  <a:lnTo>
                    <a:pt x="77" y="22"/>
                  </a:lnTo>
                  <a:lnTo>
                    <a:pt x="81" y="22"/>
                  </a:lnTo>
                  <a:lnTo>
                    <a:pt x="85" y="22"/>
                  </a:lnTo>
                  <a:lnTo>
                    <a:pt x="85" y="22"/>
                  </a:lnTo>
                  <a:lnTo>
                    <a:pt x="89" y="22"/>
                  </a:lnTo>
                  <a:lnTo>
                    <a:pt x="92" y="22"/>
                  </a:lnTo>
                  <a:lnTo>
                    <a:pt x="96" y="26"/>
                  </a:lnTo>
                  <a:lnTo>
                    <a:pt x="100" y="26"/>
                  </a:lnTo>
                  <a:lnTo>
                    <a:pt x="100" y="22"/>
                  </a:lnTo>
                  <a:lnTo>
                    <a:pt x="103" y="26"/>
                  </a:lnTo>
                  <a:lnTo>
                    <a:pt x="107" y="30"/>
                  </a:lnTo>
                  <a:lnTo>
                    <a:pt x="111" y="30"/>
                  </a:lnTo>
                  <a:lnTo>
                    <a:pt x="114" y="30"/>
                  </a:lnTo>
                  <a:lnTo>
                    <a:pt x="118" y="26"/>
                  </a:lnTo>
                  <a:lnTo>
                    <a:pt x="122" y="26"/>
                  </a:lnTo>
                  <a:lnTo>
                    <a:pt x="122" y="22"/>
                  </a:lnTo>
                  <a:lnTo>
                    <a:pt x="126" y="22"/>
                  </a:lnTo>
                  <a:lnTo>
                    <a:pt x="126" y="22"/>
                  </a:lnTo>
                  <a:lnTo>
                    <a:pt x="129" y="26"/>
                  </a:lnTo>
                  <a:lnTo>
                    <a:pt x="133" y="26"/>
                  </a:lnTo>
                  <a:lnTo>
                    <a:pt x="133" y="22"/>
                  </a:lnTo>
                  <a:lnTo>
                    <a:pt x="133" y="22"/>
                  </a:lnTo>
                  <a:lnTo>
                    <a:pt x="133" y="19"/>
                  </a:lnTo>
                  <a:lnTo>
                    <a:pt x="137" y="19"/>
                  </a:lnTo>
                  <a:lnTo>
                    <a:pt x="137" y="19"/>
                  </a:lnTo>
                  <a:lnTo>
                    <a:pt x="137" y="19"/>
                  </a:lnTo>
                  <a:lnTo>
                    <a:pt x="140" y="19"/>
                  </a:lnTo>
                  <a:lnTo>
                    <a:pt x="144" y="19"/>
                  </a:lnTo>
                  <a:lnTo>
                    <a:pt x="144" y="15"/>
                  </a:lnTo>
                  <a:lnTo>
                    <a:pt x="144" y="11"/>
                  </a:lnTo>
                  <a:lnTo>
                    <a:pt x="144" y="11"/>
                  </a:lnTo>
                  <a:lnTo>
                    <a:pt x="148" y="8"/>
                  </a:lnTo>
                  <a:lnTo>
                    <a:pt x="148" y="4"/>
                  </a:lnTo>
                  <a:lnTo>
                    <a:pt x="148" y="0"/>
                  </a:lnTo>
                  <a:lnTo>
                    <a:pt x="155" y="0"/>
                  </a:lnTo>
                  <a:lnTo>
                    <a:pt x="155" y="4"/>
                  </a:lnTo>
                  <a:lnTo>
                    <a:pt x="159" y="4"/>
                  </a:lnTo>
                  <a:lnTo>
                    <a:pt x="159" y="8"/>
                  </a:lnTo>
                  <a:lnTo>
                    <a:pt x="159" y="11"/>
                  </a:lnTo>
                  <a:lnTo>
                    <a:pt x="159" y="11"/>
                  </a:lnTo>
                  <a:lnTo>
                    <a:pt x="163" y="11"/>
                  </a:lnTo>
                  <a:lnTo>
                    <a:pt x="163" y="15"/>
                  </a:lnTo>
                  <a:lnTo>
                    <a:pt x="163" y="19"/>
                  </a:lnTo>
                  <a:lnTo>
                    <a:pt x="163" y="22"/>
                  </a:lnTo>
                  <a:lnTo>
                    <a:pt x="163" y="30"/>
                  </a:lnTo>
                  <a:lnTo>
                    <a:pt x="166" y="30"/>
                  </a:lnTo>
                  <a:lnTo>
                    <a:pt x="166" y="34"/>
                  </a:lnTo>
                  <a:lnTo>
                    <a:pt x="170" y="34"/>
                  </a:lnTo>
                  <a:lnTo>
                    <a:pt x="174" y="34"/>
                  </a:lnTo>
                  <a:lnTo>
                    <a:pt x="177" y="34"/>
                  </a:lnTo>
                  <a:lnTo>
                    <a:pt x="177" y="30"/>
                  </a:lnTo>
                  <a:lnTo>
                    <a:pt x="181" y="30"/>
                  </a:lnTo>
                  <a:lnTo>
                    <a:pt x="185" y="26"/>
                  </a:lnTo>
                  <a:lnTo>
                    <a:pt x="185" y="22"/>
                  </a:lnTo>
                  <a:lnTo>
                    <a:pt x="189" y="2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3" name="Freeform 37">
              <a:extLst>
                <a:ext uri="{FF2B5EF4-FFF2-40B4-BE49-F238E27FC236}">
                  <a16:creationId xmlns:a16="http://schemas.microsoft.com/office/drawing/2014/main" xmlns="" id="{9301C7FF-FA8F-4919-A216-CE7D68E5E3F8}"/>
                </a:ext>
              </a:extLst>
            </p:cNvPr>
            <p:cNvSpPr>
              <a:spLocks noEditPoints="1"/>
            </p:cNvSpPr>
            <p:nvPr/>
          </p:nvSpPr>
          <p:spPr bwMode="auto">
            <a:xfrm>
              <a:off x="5165100" y="2579807"/>
              <a:ext cx="186304" cy="129184"/>
            </a:xfrm>
            <a:custGeom>
              <a:avLst/>
              <a:gdLst>
                <a:gd name="T0" fmla="*/ 22 w 28"/>
                <a:gd name="T1" fmla="*/ 19 h 20"/>
                <a:gd name="T2" fmla="*/ 22 w 28"/>
                <a:gd name="T3" fmla="*/ 18 h 20"/>
                <a:gd name="T4" fmla="*/ 20 w 28"/>
                <a:gd name="T5" fmla="*/ 18 h 20"/>
                <a:gd name="T6" fmla="*/ 20 w 28"/>
                <a:gd name="T7" fmla="*/ 19 h 20"/>
                <a:gd name="T8" fmla="*/ 26 w 28"/>
                <a:gd name="T9" fmla="*/ 16 h 20"/>
                <a:gd name="T10" fmla="*/ 26 w 28"/>
                <a:gd name="T11" fmla="*/ 14 h 20"/>
                <a:gd name="T12" fmla="*/ 18 w 28"/>
                <a:gd name="T13" fmla="*/ 12 h 20"/>
                <a:gd name="T14" fmla="*/ 15 w 28"/>
                <a:gd name="T15" fmla="*/ 15 h 20"/>
                <a:gd name="T16" fmla="*/ 13 w 28"/>
                <a:gd name="T17" fmla="*/ 14 h 20"/>
                <a:gd name="T18" fmla="*/ 13 w 28"/>
                <a:gd name="T19" fmla="*/ 12 h 20"/>
                <a:gd name="T20" fmla="*/ 14 w 28"/>
                <a:gd name="T21" fmla="*/ 12 h 20"/>
                <a:gd name="T22" fmla="*/ 15 w 28"/>
                <a:gd name="T23" fmla="*/ 12 h 20"/>
                <a:gd name="T24" fmla="*/ 16 w 28"/>
                <a:gd name="T25" fmla="*/ 10 h 20"/>
                <a:gd name="T26" fmla="*/ 17 w 28"/>
                <a:gd name="T27" fmla="*/ 13 h 20"/>
                <a:gd name="T28" fmla="*/ 17 w 28"/>
                <a:gd name="T29" fmla="*/ 14 h 20"/>
                <a:gd name="T30" fmla="*/ 15 w 28"/>
                <a:gd name="T31" fmla="*/ 16 h 20"/>
                <a:gd name="T32" fmla="*/ 17 w 28"/>
                <a:gd name="T33" fmla="*/ 16 h 20"/>
                <a:gd name="T34" fmla="*/ 13 w 28"/>
                <a:gd name="T35" fmla="*/ 16 h 20"/>
                <a:gd name="T36" fmla="*/ 15 w 28"/>
                <a:gd name="T37" fmla="*/ 16 h 20"/>
                <a:gd name="T38" fmla="*/ 15 w 28"/>
                <a:gd name="T39" fmla="*/ 17 h 20"/>
                <a:gd name="T40" fmla="*/ 14 w 28"/>
                <a:gd name="T41" fmla="*/ 18 h 20"/>
                <a:gd name="T42" fmla="*/ 12 w 28"/>
                <a:gd name="T43" fmla="*/ 17 h 20"/>
                <a:gd name="T44" fmla="*/ 9 w 28"/>
                <a:gd name="T45" fmla="*/ 12 h 20"/>
                <a:gd name="T46" fmla="*/ 10 w 28"/>
                <a:gd name="T47" fmla="*/ 12 h 20"/>
                <a:gd name="T48" fmla="*/ 10 w 28"/>
                <a:gd name="T49" fmla="*/ 17 h 20"/>
                <a:gd name="T50" fmla="*/ 10 w 28"/>
                <a:gd name="T51" fmla="*/ 17 h 20"/>
                <a:gd name="T52" fmla="*/ 11 w 28"/>
                <a:gd name="T53" fmla="*/ 15 h 20"/>
                <a:gd name="T54" fmla="*/ 10 w 28"/>
                <a:gd name="T55" fmla="*/ 13 h 20"/>
                <a:gd name="T56" fmla="*/ 9 w 28"/>
                <a:gd name="T57" fmla="*/ 16 h 20"/>
                <a:gd name="T58" fmla="*/ 7 w 28"/>
                <a:gd name="T59" fmla="*/ 14 h 20"/>
                <a:gd name="T60" fmla="*/ 12 w 28"/>
                <a:gd name="T61" fmla="*/ 2 h 20"/>
                <a:gd name="T62" fmla="*/ 3 w 28"/>
                <a:gd name="T63" fmla="*/ 6 h 20"/>
                <a:gd name="T64" fmla="*/ 3 w 28"/>
                <a:gd name="T65" fmla="*/ 7 h 20"/>
                <a:gd name="T66" fmla="*/ 2 w 28"/>
                <a:gd name="T67" fmla="*/ 6 h 20"/>
                <a:gd name="T68" fmla="*/ 6 w 28"/>
                <a:gd name="T69" fmla="*/ 5 h 20"/>
                <a:gd name="T70" fmla="*/ 8 w 28"/>
                <a:gd name="T71" fmla="*/ 5 h 20"/>
                <a:gd name="T72" fmla="*/ 9 w 28"/>
                <a:gd name="T73" fmla="*/ 1 h 20"/>
                <a:gd name="T74" fmla="*/ 7 w 28"/>
                <a:gd name="T75" fmla="*/ 2 h 20"/>
                <a:gd name="T76" fmla="*/ 5 w 28"/>
                <a:gd name="T77" fmla="*/ 4 h 20"/>
                <a:gd name="T78" fmla="*/ 2 w 28"/>
                <a:gd name="T79" fmla="*/ 5 h 20"/>
                <a:gd name="T80" fmla="*/ 1 w 28"/>
                <a:gd name="T81" fmla="*/ 6 h 20"/>
                <a:gd name="T82" fmla="*/ 6 w 28"/>
                <a:gd name="T83" fmla="*/ 16 h 20"/>
                <a:gd name="T84" fmla="*/ 6 w 28"/>
                <a:gd name="T85" fmla="*/ 15 h 20"/>
                <a:gd name="T86" fmla="*/ 7 w 28"/>
                <a:gd name="T87" fmla="*/ 12 h 20"/>
                <a:gd name="T88" fmla="*/ 9 w 28"/>
                <a:gd name="T89" fmla="*/ 11 h 20"/>
                <a:gd name="T90" fmla="*/ 10 w 28"/>
                <a:gd name="T91" fmla="*/ 9 h 20"/>
                <a:gd name="T92" fmla="*/ 11 w 28"/>
                <a:gd name="T93" fmla="*/ 9 h 20"/>
                <a:gd name="T94" fmla="*/ 9 w 28"/>
                <a:gd name="T95" fmla="*/ 8 h 20"/>
                <a:gd name="T96" fmla="*/ 8 w 28"/>
                <a:gd name="T97" fmla="*/ 6 h 20"/>
                <a:gd name="T98" fmla="*/ 5 w 28"/>
                <a:gd name="T99" fmla="*/ 5 h 20"/>
                <a:gd name="T100" fmla="*/ 5 w 28"/>
                <a:gd name="T101" fmla="*/ 7 h 20"/>
                <a:gd name="T102" fmla="*/ 4 w 28"/>
                <a:gd name="T103" fmla="*/ 8 h 20"/>
                <a:gd name="T104" fmla="*/ 4 w 28"/>
                <a:gd name="T105" fmla="*/ 6 h 20"/>
                <a:gd name="T106" fmla="*/ 2 w 28"/>
                <a:gd name="T107" fmla="*/ 8 h 20"/>
                <a:gd name="T108" fmla="*/ 1 w 28"/>
                <a:gd name="T109" fmla="*/ 9 h 20"/>
                <a:gd name="T110" fmla="*/ 0 w 28"/>
                <a:gd name="T111" fmla="*/ 10 h 20"/>
                <a:gd name="T112" fmla="*/ 0 w 28"/>
                <a:gd name="T113" fmla="*/ 12 h 20"/>
                <a:gd name="T114" fmla="*/ 2 w 28"/>
                <a:gd name="T115" fmla="*/ 14 h 20"/>
                <a:gd name="T116" fmla="*/ 3 w 28"/>
                <a:gd name="T117" fmla="*/ 16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8" h="20">
                  <a:moveTo>
                    <a:pt x="20" y="19"/>
                  </a:moveTo>
                  <a:cubicBezTo>
                    <a:pt x="20" y="20"/>
                    <a:pt x="20" y="20"/>
                    <a:pt x="20" y="20"/>
                  </a:cubicBezTo>
                  <a:cubicBezTo>
                    <a:pt x="21" y="20"/>
                    <a:pt x="21" y="20"/>
                    <a:pt x="21" y="20"/>
                  </a:cubicBezTo>
                  <a:cubicBezTo>
                    <a:pt x="22" y="19"/>
                    <a:pt x="22" y="19"/>
                    <a:pt x="22" y="19"/>
                  </a:cubicBezTo>
                  <a:cubicBezTo>
                    <a:pt x="22" y="19"/>
                    <a:pt x="22" y="19"/>
                    <a:pt x="22" y="19"/>
                  </a:cubicBezTo>
                  <a:cubicBezTo>
                    <a:pt x="22" y="19"/>
                    <a:pt x="22" y="19"/>
                    <a:pt x="22" y="19"/>
                  </a:cubicBezTo>
                  <a:cubicBezTo>
                    <a:pt x="22" y="18"/>
                    <a:pt x="22" y="18"/>
                    <a:pt x="22" y="18"/>
                  </a:cubicBezTo>
                  <a:cubicBezTo>
                    <a:pt x="22" y="18"/>
                    <a:pt x="22" y="18"/>
                    <a:pt x="22" y="18"/>
                  </a:cubicBezTo>
                  <a:cubicBezTo>
                    <a:pt x="21" y="18"/>
                    <a:pt x="21" y="18"/>
                    <a:pt x="21" y="18"/>
                  </a:cubicBezTo>
                  <a:cubicBezTo>
                    <a:pt x="21" y="18"/>
                    <a:pt x="21" y="18"/>
                    <a:pt x="21" y="18"/>
                  </a:cubicBezTo>
                  <a:cubicBezTo>
                    <a:pt x="21" y="18"/>
                    <a:pt x="21" y="18"/>
                    <a:pt x="21" y="18"/>
                  </a:cubicBezTo>
                  <a:cubicBezTo>
                    <a:pt x="20" y="18"/>
                    <a:pt x="20" y="18"/>
                    <a:pt x="20" y="18"/>
                  </a:cubicBezTo>
                  <a:cubicBezTo>
                    <a:pt x="20" y="18"/>
                    <a:pt x="20" y="18"/>
                    <a:pt x="20" y="18"/>
                  </a:cubicBezTo>
                  <a:cubicBezTo>
                    <a:pt x="21" y="18"/>
                    <a:pt x="21" y="18"/>
                    <a:pt x="21" y="18"/>
                  </a:cubicBezTo>
                  <a:cubicBezTo>
                    <a:pt x="21" y="18"/>
                    <a:pt x="21" y="18"/>
                    <a:pt x="21" y="18"/>
                  </a:cubicBezTo>
                  <a:cubicBezTo>
                    <a:pt x="20" y="19"/>
                    <a:pt x="20" y="19"/>
                    <a:pt x="20" y="19"/>
                  </a:cubicBezTo>
                  <a:cubicBezTo>
                    <a:pt x="20" y="19"/>
                    <a:pt x="20" y="19"/>
                    <a:pt x="20" y="19"/>
                  </a:cubicBezTo>
                  <a:close/>
                  <a:moveTo>
                    <a:pt x="26" y="14"/>
                  </a:moveTo>
                  <a:cubicBezTo>
                    <a:pt x="26" y="15"/>
                    <a:pt x="26" y="15"/>
                    <a:pt x="26" y="15"/>
                  </a:cubicBezTo>
                  <a:cubicBezTo>
                    <a:pt x="26" y="16"/>
                    <a:pt x="26" y="16"/>
                    <a:pt x="26" y="16"/>
                  </a:cubicBezTo>
                  <a:cubicBezTo>
                    <a:pt x="28" y="16"/>
                    <a:pt x="28" y="16"/>
                    <a:pt x="28" y="16"/>
                  </a:cubicBezTo>
                  <a:cubicBezTo>
                    <a:pt x="28" y="15"/>
                    <a:pt x="28" y="15"/>
                    <a:pt x="28" y="15"/>
                  </a:cubicBezTo>
                  <a:cubicBezTo>
                    <a:pt x="27" y="14"/>
                    <a:pt x="27" y="14"/>
                    <a:pt x="27" y="14"/>
                  </a:cubicBezTo>
                  <a:cubicBezTo>
                    <a:pt x="26" y="14"/>
                    <a:pt x="26" y="14"/>
                    <a:pt x="26" y="14"/>
                  </a:cubicBezTo>
                  <a:close/>
                  <a:moveTo>
                    <a:pt x="18" y="12"/>
                  </a:moveTo>
                  <a:cubicBezTo>
                    <a:pt x="17" y="13"/>
                    <a:pt x="17" y="13"/>
                    <a:pt x="17" y="13"/>
                  </a:cubicBezTo>
                  <a:cubicBezTo>
                    <a:pt x="18" y="13"/>
                    <a:pt x="18" y="13"/>
                    <a:pt x="18" y="13"/>
                  </a:cubicBezTo>
                  <a:cubicBezTo>
                    <a:pt x="18" y="12"/>
                    <a:pt x="18" y="12"/>
                    <a:pt x="18" y="12"/>
                  </a:cubicBezTo>
                  <a:close/>
                  <a:moveTo>
                    <a:pt x="15" y="16"/>
                  </a:moveTo>
                  <a:cubicBezTo>
                    <a:pt x="15" y="16"/>
                    <a:pt x="15" y="16"/>
                    <a:pt x="15" y="16"/>
                  </a:cubicBezTo>
                  <a:cubicBezTo>
                    <a:pt x="14" y="16"/>
                    <a:pt x="14" y="16"/>
                    <a:pt x="14" y="16"/>
                  </a:cubicBezTo>
                  <a:cubicBezTo>
                    <a:pt x="15" y="15"/>
                    <a:pt x="15" y="15"/>
                    <a:pt x="15" y="15"/>
                  </a:cubicBezTo>
                  <a:cubicBezTo>
                    <a:pt x="15" y="15"/>
                    <a:pt x="15" y="15"/>
                    <a:pt x="15" y="15"/>
                  </a:cubicBezTo>
                  <a:cubicBezTo>
                    <a:pt x="14" y="15"/>
                    <a:pt x="14" y="15"/>
                    <a:pt x="14" y="15"/>
                  </a:cubicBezTo>
                  <a:cubicBezTo>
                    <a:pt x="13" y="15"/>
                    <a:pt x="13" y="15"/>
                    <a:pt x="13" y="15"/>
                  </a:cubicBezTo>
                  <a:cubicBezTo>
                    <a:pt x="13" y="14"/>
                    <a:pt x="13" y="14"/>
                    <a:pt x="13" y="14"/>
                  </a:cubicBezTo>
                  <a:cubicBezTo>
                    <a:pt x="13" y="13"/>
                    <a:pt x="13" y="13"/>
                    <a:pt x="13" y="13"/>
                  </a:cubicBezTo>
                  <a:cubicBezTo>
                    <a:pt x="12" y="13"/>
                    <a:pt x="12" y="13"/>
                    <a:pt x="12" y="13"/>
                  </a:cubicBezTo>
                  <a:cubicBezTo>
                    <a:pt x="12" y="12"/>
                    <a:pt x="12" y="12"/>
                    <a:pt x="12" y="12"/>
                  </a:cubicBezTo>
                  <a:cubicBezTo>
                    <a:pt x="13" y="12"/>
                    <a:pt x="13" y="12"/>
                    <a:pt x="13" y="12"/>
                  </a:cubicBezTo>
                  <a:cubicBezTo>
                    <a:pt x="13" y="11"/>
                    <a:pt x="13" y="11"/>
                    <a:pt x="13" y="11"/>
                  </a:cubicBezTo>
                  <a:cubicBezTo>
                    <a:pt x="13" y="11"/>
                    <a:pt x="13" y="11"/>
                    <a:pt x="13" y="11"/>
                  </a:cubicBezTo>
                  <a:cubicBezTo>
                    <a:pt x="14" y="12"/>
                    <a:pt x="14" y="12"/>
                    <a:pt x="14" y="12"/>
                  </a:cubicBezTo>
                  <a:cubicBezTo>
                    <a:pt x="14" y="12"/>
                    <a:pt x="14" y="12"/>
                    <a:pt x="14" y="12"/>
                  </a:cubicBezTo>
                  <a:cubicBezTo>
                    <a:pt x="15" y="12"/>
                    <a:pt x="15" y="12"/>
                    <a:pt x="15" y="12"/>
                  </a:cubicBezTo>
                  <a:cubicBezTo>
                    <a:pt x="15" y="12"/>
                    <a:pt x="15" y="12"/>
                    <a:pt x="15" y="12"/>
                  </a:cubicBezTo>
                  <a:cubicBezTo>
                    <a:pt x="15" y="12"/>
                    <a:pt x="15" y="12"/>
                    <a:pt x="15" y="12"/>
                  </a:cubicBezTo>
                  <a:cubicBezTo>
                    <a:pt x="15" y="12"/>
                    <a:pt x="15" y="12"/>
                    <a:pt x="15" y="12"/>
                  </a:cubicBezTo>
                  <a:cubicBezTo>
                    <a:pt x="15" y="11"/>
                    <a:pt x="15" y="11"/>
                    <a:pt x="15" y="11"/>
                  </a:cubicBezTo>
                  <a:cubicBezTo>
                    <a:pt x="14" y="11"/>
                    <a:pt x="14" y="11"/>
                    <a:pt x="14" y="11"/>
                  </a:cubicBezTo>
                  <a:cubicBezTo>
                    <a:pt x="15" y="10"/>
                    <a:pt x="15" y="10"/>
                    <a:pt x="15" y="10"/>
                  </a:cubicBezTo>
                  <a:cubicBezTo>
                    <a:pt x="16" y="10"/>
                    <a:pt x="16" y="10"/>
                    <a:pt x="16" y="10"/>
                  </a:cubicBezTo>
                  <a:cubicBezTo>
                    <a:pt x="17" y="10"/>
                    <a:pt x="17" y="10"/>
                    <a:pt x="17" y="10"/>
                  </a:cubicBezTo>
                  <a:cubicBezTo>
                    <a:pt x="17" y="11"/>
                    <a:pt x="17" y="11"/>
                    <a:pt x="17" y="11"/>
                  </a:cubicBezTo>
                  <a:cubicBezTo>
                    <a:pt x="17" y="12"/>
                    <a:pt x="17" y="12"/>
                    <a:pt x="17" y="12"/>
                  </a:cubicBezTo>
                  <a:cubicBezTo>
                    <a:pt x="17" y="13"/>
                    <a:pt x="17" y="13"/>
                    <a:pt x="17" y="13"/>
                  </a:cubicBezTo>
                  <a:cubicBezTo>
                    <a:pt x="16" y="13"/>
                    <a:pt x="16" y="13"/>
                    <a:pt x="16" y="13"/>
                  </a:cubicBezTo>
                  <a:cubicBezTo>
                    <a:pt x="16" y="13"/>
                    <a:pt x="16" y="13"/>
                    <a:pt x="16" y="13"/>
                  </a:cubicBezTo>
                  <a:cubicBezTo>
                    <a:pt x="17" y="14"/>
                    <a:pt x="17" y="14"/>
                    <a:pt x="17" y="14"/>
                  </a:cubicBezTo>
                  <a:cubicBezTo>
                    <a:pt x="17" y="14"/>
                    <a:pt x="17" y="14"/>
                    <a:pt x="17" y="14"/>
                  </a:cubicBezTo>
                  <a:cubicBezTo>
                    <a:pt x="17" y="15"/>
                    <a:pt x="17" y="15"/>
                    <a:pt x="17" y="15"/>
                  </a:cubicBezTo>
                  <a:cubicBezTo>
                    <a:pt x="16" y="15"/>
                    <a:pt x="16" y="15"/>
                    <a:pt x="16" y="15"/>
                  </a:cubicBezTo>
                  <a:cubicBezTo>
                    <a:pt x="16" y="16"/>
                    <a:pt x="16" y="16"/>
                    <a:pt x="16" y="16"/>
                  </a:cubicBezTo>
                  <a:cubicBezTo>
                    <a:pt x="15" y="16"/>
                    <a:pt x="15" y="16"/>
                    <a:pt x="15" y="16"/>
                  </a:cubicBezTo>
                  <a:close/>
                  <a:moveTo>
                    <a:pt x="16" y="16"/>
                  </a:moveTo>
                  <a:cubicBezTo>
                    <a:pt x="16" y="16"/>
                    <a:pt x="16" y="16"/>
                    <a:pt x="16" y="16"/>
                  </a:cubicBezTo>
                  <a:cubicBezTo>
                    <a:pt x="16" y="16"/>
                    <a:pt x="16" y="16"/>
                    <a:pt x="16" y="16"/>
                  </a:cubicBezTo>
                  <a:cubicBezTo>
                    <a:pt x="17" y="16"/>
                    <a:pt x="17" y="16"/>
                    <a:pt x="17" y="16"/>
                  </a:cubicBezTo>
                  <a:cubicBezTo>
                    <a:pt x="17" y="15"/>
                    <a:pt x="17" y="15"/>
                    <a:pt x="17" y="15"/>
                  </a:cubicBezTo>
                  <a:cubicBezTo>
                    <a:pt x="16" y="16"/>
                    <a:pt x="16" y="16"/>
                    <a:pt x="16" y="16"/>
                  </a:cubicBezTo>
                  <a:cubicBezTo>
                    <a:pt x="16" y="16"/>
                    <a:pt x="16" y="16"/>
                    <a:pt x="16" y="16"/>
                  </a:cubicBezTo>
                  <a:close/>
                  <a:moveTo>
                    <a:pt x="13" y="16"/>
                  </a:moveTo>
                  <a:cubicBezTo>
                    <a:pt x="13" y="17"/>
                    <a:pt x="13" y="17"/>
                    <a:pt x="13" y="17"/>
                  </a:cubicBezTo>
                  <a:cubicBezTo>
                    <a:pt x="14" y="17"/>
                    <a:pt x="14" y="17"/>
                    <a:pt x="14" y="17"/>
                  </a:cubicBezTo>
                  <a:cubicBezTo>
                    <a:pt x="14" y="17"/>
                    <a:pt x="14" y="17"/>
                    <a:pt x="14" y="17"/>
                  </a:cubicBezTo>
                  <a:cubicBezTo>
                    <a:pt x="15" y="16"/>
                    <a:pt x="15" y="16"/>
                    <a:pt x="15" y="16"/>
                  </a:cubicBezTo>
                  <a:cubicBezTo>
                    <a:pt x="15" y="16"/>
                    <a:pt x="15" y="16"/>
                    <a:pt x="15" y="16"/>
                  </a:cubicBezTo>
                  <a:cubicBezTo>
                    <a:pt x="16" y="16"/>
                    <a:pt x="16" y="16"/>
                    <a:pt x="16" y="16"/>
                  </a:cubicBezTo>
                  <a:cubicBezTo>
                    <a:pt x="16" y="17"/>
                    <a:pt x="16" y="17"/>
                    <a:pt x="16" y="17"/>
                  </a:cubicBezTo>
                  <a:cubicBezTo>
                    <a:pt x="15" y="17"/>
                    <a:pt x="15" y="17"/>
                    <a:pt x="15" y="17"/>
                  </a:cubicBezTo>
                  <a:cubicBezTo>
                    <a:pt x="15" y="18"/>
                    <a:pt x="15" y="18"/>
                    <a:pt x="15" y="18"/>
                  </a:cubicBezTo>
                  <a:cubicBezTo>
                    <a:pt x="15" y="18"/>
                    <a:pt x="15" y="18"/>
                    <a:pt x="15" y="18"/>
                  </a:cubicBezTo>
                  <a:cubicBezTo>
                    <a:pt x="15" y="17"/>
                    <a:pt x="15" y="17"/>
                    <a:pt x="15" y="17"/>
                  </a:cubicBezTo>
                  <a:cubicBezTo>
                    <a:pt x="14" y="18"/>
                    <a:pt x="14" y="18"/>
                    <a:pt x="14" y="18"/>
                  </a:cubicBezTo>
                  <a:cubicBezTo>
                    <a:pt x="13" y="18"/>
                    <a:pt x="13" y="18"/>
                    <a:pt x="13" y="18"/>
                  </a:cubicBezTo>
                  <a:cubicBezTo>
                    <a:pt x="12" y="18"/>
                    <a:pt x="12" y="18"/>
                    <a:pt x="12" y="18"/>
                  </a:cubicBezTo>
                  <a:cubicBezTo>
                    <a:pt x="12" y="17"/>
                    <a:pt x="12" y="17"/>
                    <a:pt x="12" y="17"/>
                  </a:cubicBezTo>
                  <a:cubicBezTo>
                    <a:pt x="12" y="17"/>
                    <a:pt x="12" y="17"/>
                    <a:pt x="12" y="17"/>
                  </a:cubicBezTo>
                  <a:cubicBezTo>
                    <a:pt x="12" y="17"/>
                    <a:pt x="12" y="17"/>
                    <a:pt x="12" y="17"/>
                  </a:cubicBezTo>
                  <a:cubicBezTo>
                    <a:pt x="12" y="16"/>
                    <a:pt x="12" y="16"/>
                    <a:pt x="12" y="16"/>
                  </a:cubicBezTo>
                  <a:cubicBezTo>
                    <a:pt x="13" y="16"/>
                    <a:pt x="13" y="16"/>
                    <a:pt x="13" y="16"/>
                  </a:cubicBezTo>
                  <a:close/>
                  <a:moveTo>
                    <a:pt x="9" y="12"/>
                  </a:moveTo>
                  <a:cubicBezTo>
                    <a:pt x="10" y="11"/>
                    <a:pt x="10" y="11"/>
                    <a:pt x="10" y="11"/>
                  </a:cubicBezTo>
                  <a:cubicBezTo>
                    <a:pt x="10" y="10"/>
                    <a:pt x="10" y="10"/>
                    <a:pt x="10" y="10"/>
                  </a:cubicBezTo>
                  <a:cubicBezTo>
                    <a:pt x="10" y="11"/>
                    <a:pt x="10" y="11"/>
                    <a:pt x="10" y="11"/>
                  </a:cubicBezTo>
                  <a:cubicBezTo>
                    <a:pt x="10" y="12"/>
                    <a:pt x="10" y="12"/>
                    <a:pt x="10" y="12"/>
                  </a:cubicBezTo>
                  <a:cubicBezTo>
                    <a:pt x="9" y="12"/>
                    <a:pt x="9" y="12"/>
                    <a:pt x="9" y="12"/>
                  </a:cubicBezTo>
                  <a:close/>
                  <a:moveTo>
                    <a:pt x="9" y="16"/>
                  </a:moveTo>
                  <a:cubicBezTo>
                    <a:pt x="10" y="17"/>
                    <a:pt x="10" y="17"/>
                    <a:pt x="10" y="17"/>
                  </a:cubicBezTo>
                  <a:cubicBezTo>
                    <a:pt x="10" y="17"/>
                    <a:pt x="10" y="17"/>
                    <a:pt x="10" y="17"/>
                  </a:cubicBezTo>
                  <a:cubicBezTo>
                    <a:pt x="9" y="16"/>
                    <a:pt x="9" y="16"/>
                    <a:pt x="9" y="16"/>
                  </a:cubicBezTo>
                  <a:close/>
                  <a:moveTo>
                    <a:pt x="11" y="15"/>
                  </a:moveTo>
                  <a:cubicBezTo>
                    <a:pt x="11" y="16"/>
                    <a:pt x="11" y="16"/>
                    <a:pt x="11" y="16"/>
                  </a:cubicBezTo>
                  <a:cubicBezTo>
                    <a:pt x="10" y="17"/>
                    <a:pt x="10" y="17"/>
                    <a:pt x="10" y="17"/>
                  </a:cubicBezTo>
                  <a:cubicBezTo>
                    <a:pt x="11" y="17"/>
                    <a:pt x="11" y="17"/>
                    <a:pt x="11" y="17"/>
                  </a:cubicBezTo>
                  <a:cubicBezTo>
                    <a:pt x="11" y="17"/>
                    <a:pt x="11" y="17"/>
                    <a:pt x="11" y="17"/>
                  </a:cubicBezTo>
                  <a:cubicBezTo>
                    <a:pt x="12" y="16"/>
                    <a:pt x="12" y="16"/>
                    <a:pt x="12" y="16"/>
                  </a:cubicBezTo>
                  <a:cubicBezTo>
                    <a:pt x="12" y="16"/>
                    <a:pt x="11" y="15"/>
                    <a:pt x="11" y="15"/>
                  </a:cubicBezTo>
                  <a:close/>
                  <a:moveTo>
                    <a:pt x="7" y="13"/>
                  </a:moveTo>
                  <a:cubicBezTo>
                    <a:pt x="8" y="13"/>
                    <a:pt x="8" y="13"/>
                    <a:pt x="8" y="13"/>
                  </a:cubicBezTo>
                  <a:cubicBezTo>
                    <a:pt x="9" y="13"/>
                    <a:pt x="9" y="13"/>
                    <a:pt x="9" y="13"/>
                  </a:cubicBezTo>
                  <a:cubicBezTo>
                    <a:pt x="10" y="13"/>
                    <a:pt x="10" y="13"/>
                    <a:pt x="10" y="13"/>
                  </a:cubicBezTo>
                  <a:cubicBezTo>
                    <a:pt x="10" y="14"/>
                    <a:pt x="10" y="14"/>
                    <a:pt x="10" y="14"/>
                  </a:cubicBezTo>
                  <a:cubicBezTo>
                    <a:pt x="11" y="15"/>
                    <a:pt x="11" y="15"/>
                    <a:pt x="11" y="15"/>
                  </a:cubicBezTo>
                  <a:cubicBezTo>
                    <a:pt x="10" y="16"/>
                    <a:pt x="10" y="16"/>
                    <a:pt x="10" y="16"/>
                  </a:cubicBezTo>
                  <a:cubicBezTo>
                    <a:pt x="9" y="16"/>
                    <a:pt x="9" y="16"/>
                    <a:pt x="9" y="16"/>
                  </a:cubicBezTo>
                  <a:cubicBezTo>
                    <a:pt x="9" y="16"/>
                    <a:pt x="9" y="16"/>
                    <a:pt x="9" y="16"/>
                  </a:cubicBezTo>
                  <a:cubicBezTo>
                    <a:pt x="8" y="16"/>
                    <a:pt x="8" y="16"/>
                    <a:pt x="8" y="16"/>
                  </a:cubicBezTo>
                  <a:cubicBezTo>
                    <a:pt x="7" y="15"/>
                    <a:pt x="7" y="15"/>
                    <a:pt x="7" y="15"/>
                  </a:cubicBezTo>
                  <a:cubicBezTo>
                    <a:pt x="7" y="14"/>
                    <a:pt x="7" y="14"/>
                    <a:pt x="7" y="14"/>
                  </a:cubicBezTo>
                  <a:cubicBezTo>
                    <a:pt x="7" y="13"/>
                    <a:pt x="7" y="13"/>
                    <a:pt x="7" y="13"/>
                  </a:cubicBezTo>
                  <a:close/>
                  <a:moveTo>
                    <a:pt x="11" y="3"/>
                  </a:moveTo>
                  <a:cubicBezTo>
                    <a:pt x="11" y="2"/>
                    <a:pt x="11" y="2"/>
                    <a:pt x="11" y="2"/>
                  </a:cubicBezTo>
                  <a:cubicBezTo>
                    <a:pt x="12" y="2"/>
                    <a:pt x="12" y="2"/>
                    <a:pt x="12" y="2"/>
                  </a:cubicBezTo>
                  <a:cubicBezTo>
                    <a:pt x="11" y="3"/>
                    <a:pt x="11" y="3"/>
                    <a:pt x="11" y="3"/>
                  </a:cubicBezTo>
                  <a:cubicBezTo>
                    <a:pt x="11" y="3"/>
                    <a:pt x="11" y="3"/>
                    <a:pt x="11" y="3"/>
                  </a:cubicBezTo>
                  <a:close/>
                  <a:moveTo>
                    <a:pt x="3" y="7"/>
                  </a:moveTo>
                  <a:cubicBezTo>
                    <a:pt x="3" y="6"/>
                    <a:pt x="3" y="6"/>
                    <a:pt x="3" y="6"/>
                  </a:cubicBezTo>
                  <a:cubicBezTo>
                    <a:pt x="3" y="5"/>
                    <a:pt x="3" y="5"/>
                    <a:pt x="3" y="5"/>
                  </a:cubicBezTo>
                  <a:cubicBezTo>
                    <a:pt x="4" y="5"/>
                    <a:pt x="4" y="5"/>
                    <a:pt x="4" y="5"/>
                  </a:cubicBezTo>
                  <a:cubicBezTo>
                    <a:pt x="4" y="6"/>
                    <a:pt x="4" y="6"/>
                    <a:pt x="4" y="6"/>
                  </a:cubicBezTo>
                  <a:cubicBezTo>
                    <a:pt x="3" y="7"/>
                    <a:pt x="3" y="7"/>
                    <a:pt x="3" y="7"/>
                  </a:cubicBezTo>
                  <a:cubicBezTo>
                    <a:pt x="3" y="7"/>
                    <a:pt x="3" y="7"/>
                    <a:pt x="3" y="7"/>
                  </a:cubicBezTo>
                  <a:close/>
                  <a:moveTo>
                    <a:pt x="2" y="7"/>
                  </a:moveTo>
                  <a:cubicBezTo>
                    <a:pt x="2" y="6"/>
                    <a:pt x="2" y="6"/>
                    <a:pt x="2" y="6"/>
                  </a:cubicBezTo>
                  <a:cubicBezTo>
                    <a:pt x="2" y="6"/>
                    <a:pt x="2" y="6"/>
                    <a:pt x="2" y="6"/>
                  </a:cubicBezTo>
                  <a:cubicBezTo>
                    <a:pt x="4" y="5"/>
                    <a:pt x="4" y="5"/>
                    <a:pt x="4" y="5"/>
                  </a:cubicBezTo>
                  <a:cubicBezTo>
                    <a:pt x="4" y="5"/>
                    <a:pt x="4" y="5"/>
                    <a:pt x="4" y="5"/>
                  </a:cubicBezTo>
                  <a:cubicBezTo>
                    <a:pt x="5" y="5"/>
                    <a:pt x="5" y="5"/>
                    <a:pt x="5" y="5"/>
                  </a:cubicBezTo>
                  <a:cubicBezTo>
                    <a:pt x="6" y="5"/>
                    <a:pt x="6" y="5"/>
                    <a:pt x="6" y="5"/>
                  </a:cubicBezTo>
                  <a:cubicBezTo>
                    <a:pt x="6" y="5"/>
                    <a:pt x="6" y="5"/>
                    <a:pt x="6" y="5"/>
                  </a:cubicBezTo>
                  <a:cubicBezTo>
                    <a:pt x="7" y="5"/>
                    <a:pt x="7" y="5"/>
                    <a:pt x="7" y="5"/>
                  </a:cubicBezTo>
                  <a:cubicBezTo>
                    <a:pt x="8" y="5"/>
                    <a:pt x="8" y="5"/>
                    <a:pt x="8" y="5"/>
                  </a:cubicBezTo>
                  <a:cubicBezTo>
                    <a:pt x="8" y="5"/>
                    <a:pt x="8" y="5"/>
                    <a:pt x="8" y="5"/>
                  </a:cubicBezTo>
                  <a:cubicBezTo>
                    <a:pt x="9" y="3"/>
                    <a:pt x="9" y="3"/>
                    <a:pt x="9" y="3"/>
                  </a:cubicBezTo>
                  <a:cubicBezTo>
                    <a:pt x="9" y="3"/>
                    <a:pt x="9" y="3"/>
                    <a:pt x="9" y="3"/>
                  </a:cubicBezTo>
                  <a:cubicBezTo>
                    <a:pt x="9" y="2"/>
                    <a:pt x="9" y="2"/>
                    <a:pt x="9" y="2"/>
                  </a:cubicBezTo>
                  <a:cubicBezTo>
                    <a:pt x="9" y="1"/>
                    <a:pt x="9" y="1"/>
                    <a:pt x="9" y="1"/>
                  </a:cubicBezTo>
                  <a:cubicBezTo>
                    <a:pt x="10" y="0"/>
                    <a:pt x="10" y="0"/>
                    <a:pt x="10" y="0"/>
                  </a:cubicBezTo>
                  <a:cubicBezTo>
                    <a:pt x="10" y="0"/>
                    <a:pt x="10" y="0"/>
                    <a:pt x="10" y="0"/>
                  </a:cubicBezTo>
                  <a:cubicBezTo>
                    <a:pt x="8" y="1"/>
                    <a:pt x="8" y="1"/>
                    <a:pt x="8" y="1"/>
                  </a:cubicBezTo>
                  <a:cubicBezTo>
                    <a:pt x="7" y="2"/>
                    <a:pt x="7" y="2"/>
                    <a:pt x="7" y="2"/>
                  </a:cubicBezTo>
                  <a:cubicBezTo>
                    <a:pt x="6" y="2"/>
                    <a:pt x="6" y="2"/>
                    <a:pt x="6" y="2"/>
                  </a:cubicBezTo>
                  <a:cubicBezTo>
                    <a:pt x="6" y="2"/>
                    <a:pt x="6" y="2"/>
                    <a:pt x="6" y="2"/>
                  </a:cubicBezTo>
                  <a:cubicBezTo>
                    <a:pt x="5" y="3"/>
                    <a:pt x="5" y="3"/>
                    <a:pt x="5" y="3"/>
                  </a:cubicBezTo>
                  <a:cubicBezTo>
                    <a:pt x="5" y="4"/>
                    <a:pt x="5" y="4"/>
                    <a:pt x="5" y="4"/>
                  </a:cubicBezTo>
                  <a:cubicBezTo>
                    <a:pt x="4" y="4"/>
                    <a:pt x="4" y="4"/>
                    <a:pt x="4" y="4"/>
                  </a:cubicBezTo>
                  <a:cubicBezTo>
                    <a:pt x="3" y="5"/>
                    <a:pt x="3" y="5"/>
                    <a:pt x="3" y="5"/>
                  </a:cubicBezTo>
                  <a:cubicBezTo>
                    <a:pt x="2" y="5"/>
                    <a:pt x="2" y="5"/>
                    <a:pt x="2" y="5"/>
                  </a:cubicBezTo>
                  <a:cubicBezTo>
                    <a:pt x="2" y="5"/>
                    <a:pt x="2" y="5"/>
                    <a:pt x="2" y="5"/>
                  </a:cubicBezTo>
                  <a:cubicBezTo>
                    <a:pt x="1" y="5"/>
                    <a:pt x="1" y="5"/>
                    <a:pt x="1" y="5"/>
                  </a:cubicBezTo>
                  <a:cubicBezTo>
                    <a:pt x="1" y="6"/>
                    <a:pt x="1" y="6"/>
                    <a:pt x="1" y="6"/>
                  </a:cubicBezTo>
                  <a:cubicBezTo>
                    <a:pt x="1" y="6"/>
                    <a:pt x="1" y="6"/>
                    <a:pt x="1" y="6"/>
                  </a:cubicBezTo>
                  <a:cubicBezTo>
                    <a:pt x="1" y="6"/>
                    <a:pt x="1" y="6"/>
                    <a:pt x="1" y="6"/>
                  </a:cubicBezTo>
                  <a:cubicBezTo>
                    <a:pt x="2" y="7"/>
                    <a:pt x="2" y="7"/>
                    <a:pt x="2" y="7"/>
                  </a:cubicBezTo>
                  <a:close/>
                  <a:moveTo>
                    <a:pt x="6" y="17"/>
                  </a:moveTo>
                  <a:cubicBezTo>
                    <a:pt x="6" y="17"/>
                    <a:pt x="6" y="17"/>
                    <a:pt x="6" y="17"/>
                  </a:cubicBezTo>
                  <a:cubicBezTo>
                    <a:pt x="6" y="16"/>
                    <a:pt x="6" y="16"/>
                    <a:pt x="6" y="16"/>
                  </a:cubicBezTo>
                  <a:cubicBezTo>
                    <a:pt x="6" y="16"/>
                    <a:pt x="6" y="16"/>
                    <a:pt x="6" y="16"/>
                  </a:cubicBezTo>
                  <a:cubicBezTo>
                    <a:pt x="5" y="16"/>
                    <a:pt x="5" y="16"/>
                    <a:pt x="5" y="16"/>
                  </a:cubicBezTo>
                  <a:cubicBezTo>
                    <a:pt x="5" y="15"/>
                    <a:pt x="5" y="15"/>
                    <a:pt x="5" y="15"/>
                  </a:cubicBezTo>
                  <a:cubicBezTo>
                    <a:pt x="6" y="15"/>
                    <a:pt x="6" y="15"/>
                    <a:pt x="6" y="15"/>
                  </a:cubicBezTo>
                  <a:cubicBezTo>
                    <a:pt x="6" y="14"/>
                    <a:pt x="6" y="14"/>
                    <a:pt x="6" y="14"/>
                  </a:cubicBezTo>
                  <a:cubicBezTo>
                    <a:pt x="6" y="14"/>
                    <a:pt x="6" y="14"/>
                    <a:pt x="6" y="14"/>
                  </a:cubicBezTo>
                  <a:cubicBezTo>
                    <a:pt x="6" y="13"/>
                    <a:pt x="6" y="13"/>
                    <a:pt x="6" y="13"/>
                  </a:cubicBezTo>
                  <a:cubicBezTo>
                    <a:pt x="7" y="12"/>
                    <a:pt x="7" y="12"/>
                    <a:pt x="7" y="12"/>
                  </a:cubicBezTo>
                  <a:cubicBezTo>
                    <a:pt x="7" y="12"/>
                    <a:pt x="7" y="12"/>
                    <a:pt x="7" y="12"/>
                  </a:cubicBezTo>
                  <a:cubicBezTo>
                    <a:pt x="8" y="12"/>
                    <a:pt x="8" y="12"/>
                    <a:pt x="8" y="12"/>
                  </a:cubicBezTo>
                  <a:cubicBezTo>
                    <a:pt x="8" y="12"/>
                    <a:pt x="8" y="12"/>
                    <a:pt x="8" y="12"/>
                  </a:cubicBezTo>
                  <a:cubicBezTo>
                    <a:pt x="9" y="11"/>
                    <a:pt x="9" y="11"/>
                    <a:pt x="9" y="11"/>
                  </a:cubicBezTo>
                  <a:cubicBezTo>
                    <a:pt x="9" y="10"/>
                    <a:pt x="9" y="10"/>
                    <a:pt x="9" y="10"/>
                  </a:cubicBezTo>
                  <a:cubicBezTo>
                    <a:pt x="8" y="10"/>
                    <a:pt x="8" y="10"/>
                    <a:pt x="8" y="10"/>
                  </a:cubicBezTo>
                  <a:cubicBezTo>
                    <a:pt x="9" y="9"/>
                    <a:pt x="9" y="9"/>
                    <a:pt x="9" y="9"/>
                  </a:cubicBezTo>
                  <a:cubicBezTo>
                    <a:pt x="10" y="9"/>
                    <a:pt x="10" y="9"/>
                    <a:pt x="10" y="9"/>
                  </a:cubicBezTo>
                  <a:cubicBezTo>
                    <a:pt x="10" y="10"/>
                    <a:pt x="10" y="10"/>
                    <a:pt x="10" y="10"/>
                  </a:cubicBezTo>
                  <a:cubicBezTo>
                    <a:pt x="11" y="9"/>
                    <a:pt x="11" y="9"/>
                    <a:pt x="11" y="9"/>
                  </a:cubicBezTo>
                  <a:cubicBezTo>
                    <a:pt x="11" y="10"/>
                    <a:pt x="11" y="10"/>
                    <a:pt x="11" y="10"/>
                  </a:cubicBezTo>
                  <a:cubicBezTo>
                    <a:pt x="11" y="9"/>
                    <a:pt x="11" y="9"/>
                    <a:pt x="11" y="9"/>
                  </a:cubicBezTo>
                  <a:cubicBezTo>
                    <a:pt x="11" y="8"/>
                    <a:pt x="11" y="8"/>
                    <a:pt x="11" y="8"/>
                  </a:cubicBezTo>
                  <a:cubicBezTo>
                    <a:pt x="11" y="8"/>
                    <a:pt x="11" y="8"/>
                    <a:pt x="11" y="8"/>
                  </a:cubicBezTo>
                  <a:cubicBezTo>
                    <a:pt x="10" y="8"/>
                    <a:pt x="10" y="8"/>
                    <a:pt x="10" y="8"/>
                  </a:cubicBezTo>
                  <a:cubicBezTo>
                    <a:pt x="9" y="8"/>
                    <a:pt x="9" y="8"/>
                    <a:pt x="9" y="8"/>
                  </a:cubicBezTo>
                  <a:cubicBezTo>
                    <a:pt x="9" y="7"/>
                    <a:pt x="9" y="7"/>
                    <a:pt x="9" y="7"/>
                  </a:cubicBezTo>
                  <a:cubicBezTo>
                    <a:pt x="8" y="7"/>
                    <a:pt x="8" y="7"/>
                    <a:pt x="8" y="7"/>
                  </a:cubicBezTo>
                  <a:cubicBezTo>
                    <a:pt x="8" y="7"/>
                    <a:pt x="8" y="7"/>
                    <a:pt x="8" y="7"/>
                  </a:cubicBezTo>
                  <a:cubicBezTo>
                    <a:pt x="8" y="6"/>
                    <a:pt x="8" y="6"/>
                    <a:pt x="8" y="6"/>
                  </a:cubicBezTo>
                  <a:cubicBezTo>
                    <a:pt x="8" y="6"/>
                    <a:pt x="8" y="6"/>
                    <a:pt x="8" y="6"/>
                  </a:cubicBezTo>
                  <a:cubicBezTo>
                    <a:pt x="7" y="5"/>
                    <a:pt x="7" y="5"/>
                    <a:pt x="7" y="5"/>
                  </a:cubicBezTo>
                  <a:cubicBezTo>
                    <a:pt x="6" y="5"/>
                    <a:pt x="6" y="5"/>
                    <a:pt x="6" y="5"/>
                  </a:cubicBezTo>
                  <a:cubicBezTo>
                    <a:pt x="5" y="5"/>
                    <a:pt x="5" y="5"/>
                    <a:pt x="5" y="5"/>
                  </a:cubicBezTo>
                  <a:cubicBezTo>
                    <a:pt x="5" y="5"/>
                    <a:pt x="5" y="5"/>
                    <a:pt x="5" y="5"/>
                  </a:cubicBezTo>
                  <a:cubicBezTo>
                    <a:pt x="4" y="6"/>
                    <a:pt x="4" y="6"/>
                    <a:pt x="4" y="6"/>
                  </a:cubicBezTo>
                  <a:cubicBezTo>
                    <a:pt x="5" y="6"/>
                    <a:pt x="5" y="6"/>
                    <a:pt x="5" y="6"/>
                  </a:cubicBezTo>
                  <a:cubicBezTo>
                    <a:pt x="5" y="7"/>
                    <a:pt x="5" y="7"/>
                    <a:pt x="5" y="7"/>
                  </a:cubicBezTo>
                  <a:cubicBezTo>
                    <a:pt x="6" y="8"/>
                    <a:pt x="6" y="8"/>
                    <a:pt x="6" y="8"/>
                  </a:cubicBezTo>
                  <a:cubicBezTo>
                    <a:pt x="6" y="8"/>
                    <a:pt x="6" y="8"/>
                    <a:pt x="6" y="8"/>
                  </a:cubicBezTo>
                  <a:cubicBezTo>
                    <a:pt x="5" y="8"/>
                    <a:pt x="5" y="8"/>
                    <a:pt x="5" y="8"/>
                  </a:cubicBezTo>
                  <a:cubicBezTo>
                    <a:pt x="4" y="8"/>
                    <a:pt x="4" y="8"/>
                    <a:pt x="4" y="8"/>
                  </a:cubicBezTo>
                  <a:cubicBezTo>
                    <a:pt x="4" y="7"/>
                    <a:pt x="4" y="7"/>
                    <a:pt x="4" y="7"/>
                  </a:cubicBezTo>
                  <a:cubicBezTo>
                    <a:pt x="4" y="7"/>
                    <a:pt x="4" y="7"/>
                    <a:pt x="4" y="7"/>
                  </a:cubicBezTo>
                  <a:cubicBezTo>
                    <a:pt x="4" y="6"/>
                    <a:pt x="4" y="6"/>
                    <a:pt x="4" y="6"/>
                  </a:cubicBezTo>
                  <a:cubicBezTo>
                    <a:pt x="4" y="6"/>
                    <a:pt x="4" y="6"/>
                    <a:pt x="4" y="6"/>
                  </a:cubicBezTo>
                  <a:cubicBezTo>
                    <a:pt x="3" y="7"/>
                    <a:pt x="3" y="7"/>
                    <a:pt x="3" y="7"/>
                  </a:cubicBezTo>
                  <a:cubicBezTo>
                    <a:pt x="3" y="8"/>
                    <a:pt x="3" y="8"/>
                    <a:pt x="3" y="8"/>
                  </a:cubicBezTo>
                  <a:cubicBezTo>
                    <a:pt x="3" y="8"/>
                    <a:pt x="3" y="8"/>
                    <a:pt x="3" y="8"/>
                  </a:cubicBezTo>
                  <a:cubicBezTo>
                    <a:pt x="2" y="8"/>
                    <a:pt x="2" y="8"/>
                    <a:pt x="2" y="8"/>
                  </a:cubicBezTo>
                  <a:cubicBezTo>
                    <a:pt x="1" y="8"/>
                    <a:pt x="1" y="8"/>
                    <a:pt x="1" y="8"/>
                  </a:cubicBezTo>
                  <a:cubicBezTo>
                    <a:pt x="1" y="7"/>
                    <a:pt x="1" y="7"/>
                    <a:pt x="1" y="7"/>
                  </a:cubicBezTo>
                  <a:cubicBezTo>
                    <a:pt x="0" y="8"/>
                    <a:pt x="0" y="8"/>
                    <a:pt x="0" y="8"/>
                  </a:cubicBezTo>
                  <a:cubicBezTo>
                    <a:pt x="1" y="9"/>
                    <a:pt x="1" y="9"/>
                    <a:pt x="1" y="9"/>
                  </a:cubicBezTo>
                  <a:cubicBezTo>
                    <a:pt x="1" y="9"/>
                    <a:pt x="1" y="9"/>
                    <a:pt x="1" y="9"/>
                  </a:cubicBezTo>
                  <a:cubicBezTo>
                    <a:pt x="1" y="9"/>
                    <a:pt x="1" y="9"/>
                    <a:pt x="1" y="9"/>
                  </a:cubicBezTo>
                  <a:cubicBezTo>
                    <a:pt x="0" y="9"/>
                    <a:pt x="0" y="9"/>
                    <a:pt x="0" y="9"/>
                  </a:cubicBezTo>
                  <a:cubicBezTo>
                    <a:pt x="0" y="10"/>
                    <a:pt x="0" y="10"/>
                    <a:pt x="0" y="10"/>
                  </a:cubicBezTo>
                  <a:cubicBezTo>
                    <a:pt x="1" y="10"/>
                    <a:pt x="1" y="10"/>
                    <a:pt x="1" y="10"/>
                  </a:cubicBezTo>
                  <a:cubicBezTo>
                    <a:pt x="1" y="11"/>
                    <a:pt x="1" y="11"/>
                    <a:pt x="1" y="11"/>
                  </a:cubicBezTo>
                  <a:cubicBezTo>
                    <a:pt x="2" y="12"/>
                    <a:pt x="2" y="12"/>
                    <a:pt x="2" y="12"/>
                  </a:cubicBezTo>
                  <a:cubicBezTo>
                    <a:pt x="0" y="12"/>
                    <a:pt x="0" y="12"/>
                    <a:pt x="0" y="12"/>
                  </a:cubicBezTo>
                  <a:cubicBezTo>
                    <a:pt x="0" y="13"/>
                    <a:pt x="0" y="13"/>
                    <a:pt x="0" y="13"/>
                  </a:cubicBezTo>
                  <a:cubicBezTo>
                    <a:pt x="0" y="14"/>
                    <a:pt x="0" y="14"/>
                    <a:pt x="0" y="14"/>
                  </a:cubicBezTo>
                  <a:cubicBezTo>
                    <a:pt x="1" y="13"/>
                    <a:pt x="1" y="13"/>
                    <a:pt x="1" y="13"/>
                  </a:cubicBezTo>
                  <a:cubicBezTo>
                    <a:pt x="2" y="14"/>
                    <a:pt x="2" y="14"/>
                    <a:pt x="2" y="14"/>
                  </a:cubicBezTo>
                  <a:cubicBezTo>
                    <a:pt x="2" y="15"/>
                    <a:pt x="2" y="15"/>
                    <a:pt x="2" y="15"/>
                  </a:cubicBezTo>
                  <a:cubicBezTo>
                    <a:pt x="2" y="16"/>
                    <a:pt x="2" y="16"/>
                    <a:pt x="2" y="16"/>
                  </a:cubicBezTo>
                  <a:cubicBezTo>
                    <a:pt x="2" y="16"/>
                    <a:pt x="2" y="16"/>
                    <a:pt x="2" y="16"/>
                  </a:cubicBezTo>
                  <a:cubicBezTo>
                    <a:pt x="3" y="16"/>
                    <a:pt x="3" y="16"/>
                    <a:pt x="3" y="16"/>
                  </a:cubicBezTo>
                  <a:cubicBezTo>
                    <a:pt x="5" y="17"/>
                    <a:pt x="5" y="17"/>
                    <a:pt x="5" y="17"/>
                  </a:cubicBezTo>
                  <a:cubicBezTo>
                    <a:pt x="5" y="17"/>
                    <a:pt x="5" y="17"/>
                    <a:pt x="5" y="17"/>
                  </a:cubicBezTo>
                  <a:lnTo>
                    <a:pt x="6" y="1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4" name="Freeform 38">
              <a:extLst>
                <a:ext uri="{FF2B5EF4-FFF2-40B4-BE49-F238E27FC236}">
                  <a16:creationId xmlns:a16="http://schemas.microsoft.com/office/drawing/2014/main" xmlns="" id="{064C85E5-25D6-49C1-844F-C9FE188C02AB}"/>
                </a:ext>
              </a:extLst>
            </p:cNvPr>
            <p:cNvSpPr>
              <a:spLocks noEditPoints="1"/>
            </p:cNvSpPr>
            <p:nvPr/>
          </p:nvSpPr>
          <p:spPr bwMode="auto">
            <a:xfrm>
              <a:off x="5071949" y="1963569"/>
              <a:ext cx="596531" cy="609257"/>
            </a:xfrm>
            <a:custGeom>
              <a:avLst/>
              <a:gdLst>
                <a:gd name="T0" fmla="*/ 86 w 90"/>
                <a:gd name="T1" fmla="*/ 12 h 94"/>
                <a:gd name="T2" fmla="*/ 89 w 90"/>
                <a:gd name="T3" fmla="*/ 7 h 94"/>
                <a:gd name="T4" fmla="*/ 83 w 90"/>
                <a:gd name="T5" fmla="*/ 5 h 94"/>
                <a:gd name="T6" fmla="*/ 79 w 90"/>
                <a:gd name="T7" fmla="*/ 5 h 94"/>
                <a:gd name="T8" fmla="*/ 76 w 90"/>
                <a:gd name="T9" fmla="*/ 0 h 94"/>
                <a:gd name="T10" fmla="*/ 73 w 90"/>
                <a:gd name="T11" fmla="*/ 6 h 94"/>
                <a:gd name="T12" fmla="*/ 67 w 90"/>
                <a:gd name="T13" fmla="*/ 9 h 94"/>
                <a:gd name="T14" fmla="*/ 65 w 90"/>
                <a:gd name="T15" fmla="*/ 4 h 94"/>
                <a:gd name="T16" fmla="*/ 62 w 90"/>
                <a:gd name="T17" fmla="*/ 10 h 94"/>
                <a:gd name="T18" fmla="*/ 57 w 90"/>
                <a:gd name="T19" fmla="*/ 11 h 94"/>
                <a:gd name="T20" fmla="*/ 51 w 90"/>
                <a:gd name="T21" fmla="*/ 16 h 94"/>
                <a:gd name="T22" fmla="*/ 49 w 90"/>
                <a:gd name="T23" fmla="*/ 18 h 94"/>
                <a:gd name="T24" fmla="*/ 44 w 90"/>
                <a:gd name="T25" fmla="*/ 18 h 94"/>
                <a:gd name="T26" fmla="*/ 40 w 90"/>
                <a:gd name="T27" fmla="*/ 23 h 94"/>
                <a:gd name="T28" fmla="*/ 39 w 90"/>
                <a:gd name="T29" fmla="*/ 26 h 94"/>
                <a:gd name="T30" fmla="*/ 35 w 90"/>
                <a:gd name="T31" fmla="*/ 29 h 94"/>
                <a:gd name="T32" fmla="*/ 35 w 90"/>
                <a:gd name="T33" fmla="*/ 32 h 94"/>
                <a:gd name="T34" fmla="*/ 31 w 90"/>
                <a:gd name="T35" fmla="*/ 37 h 94"/>
                <a:gd name="T36" fmla="*/ 30 w 90"/>
                <a:gd name="T37" fmla="*/ 40 h 94"/>
                <a:gd name="T38" fmla="*/ 28 w 90"/>
                <a:gd name="T39" fmla="*/ 46 h 94"/>
                <a:gd name="T40" fmla="*/ 23 w 90"/>
                <a:gd name="T41" fmla="*/ 51 h 94"/>
                <a:gd name="T42" fmla="*/ 18 w 90"/>
                <a:gd name="T43" fmla="*/ 57 h 94"/>
                <a:gd name="T44" fmla="*/ 24 w 90"/>
                <a:gd name="T45" fmla="*/ 57 h 94"/>
                <a:gd name="T46" fmla="*/ 16 w 90"/>
                <a:gd name="T47" fmla="*/ 59 h 94"/>
                <a:gd name="T48" fmla="*/ 14 w 90"/>
                <a:gd name="T49" fmla="*/ 63 h 94"/>
                <a:gd name="T50" fmla="*/ 10 w 90"/>
                <a:gd name="T51" fmla="*/ 64 h 94"/>
                <a:gd name="T52" fmla="*/ 8 w 90"/>
                <a:gd name="T53" fmla="*/ 67 h 94"/>
                <a:gd name="T54" fmla="*/ 1 w 90"/>
                <a:gd name="T55" fmla="*/ 68 h 94"/>
                <a:gd name="T56" fmla="*/ 2 w 90"/>
                <a:gd name="T57" fmla="*/ 72 h 94"/>
                <a:gd name="T58" fmla="*/ 7 w 90"/>
                <a:gd name="T59" fmla="*/ 73 h 94"/>
                <a:gd name="T60" fmla="*/ 8 w 90"/>
                <a:gd name="T61" fmla="*/ 75 h 94"/>
                <a:gd name="T62" fmla="*/ 2 w 90"/>
                <a:gd name="T63" fmla="*/ 77 h 94"/>
                <a:gd name="T64" fmla="*/ 8 w 90"/>
                <a:gd name="T65" fmla="*/ 79 h 94"/>
                <a:gd name="T66" fmla="*/ 4 w 90"/>
                <a:gd name="T67" fmla="*/ 84 h 94"/>
                <a:gd name="T68" fmla="*/ 6 w 90"/>
                <a:gd name="T69" fmla="*/ 88 h 94"/>
                <a:gd name="T70" fmla="*/ 10 w 90"/>
                <a:gd name="T71" fmla="*/ 94 h 94"/>
                <a:gd name="T72" fmla="*/ 18 w 90"/>
                <a:gd name="T73" fmla="*/ 87 h 94"/>
                <a:gd name="T74" fmla="*/ 22 w 90"/>
                <a:gd name="T75" fmla="*/ 85 h 94"/>
                <a:gd name="T76" fmla="*/ 28 w 90"/>
                <a:gd name="T77" fmla="*/ 88 h 94"/>
                <a:gd name="T78" fmla="*/ 28 w 90"/>
                <a:gd name="T79" fmla="*/ 66 h 94"/>
                <a:gd name="T80" fmla="*/ 34 w 90"/>
                <a:gd name="T81" fmla="*/ 40 h 94"/>
                <a:gd name="T82" fmla="*/ 45 w 90"/>
                <a:gd name="T83" fmla="*/ 25 h 94"/>
                <a:gd name="T84" fmla="*/ 53 w 90"/>
                <a:gd name="T85" fmla="*/ 18 h 94"/>
                <a:gd name="T86" fmla="*/ 69 w 90"/>
                <a:gd name="T87" fmla="*/ 20 h 94"/>
                <a:gd name="T88" fmla="*/ 79 w 90"/>
                <a:gd name="T89" fmla="*/ 10 h 94"/>
                <a:gd name="T90" fmla="*/ 3 w 90"/>
                <a:gd name="T91" fmla="*/ 81 h 94"/>
                <a:gd name="T92" fmla="*/ 1 w 90"/>
                <a:gd name="T93" fmla="*/ 80 h 94"/>
                <a:gd name="T94" fmla="*/ 4 w 90"/>
                <a:gd name="T95" fmla="*/ 67 h 94"/>
                <a:gd name="T96" fmla="*/ 15 w 90"/>
                <a:gd name="T97" fmla="*/ 58 h 94"/>
                <a:gd name="T98" fmla="*/ 26 w 90"/>
                <a:gd name="T99" fmla="*/ 44 h 94"/>
                <a:gd name="T100" fmla="*/ 27 w 90"/>
                <a:gd name="T101" fmla="*/ 30 h 94"/>
                <a:gd name="T102" fmla="*/ 33 w 90"/>
                <a:gd name="T103" fmla="*/ 23 h 94"/>
                <a:gd name="T104" fmla="*/ 36 w 90"/>
                <a:gd name="T105" fmla="*/ 20 h 94"/>
                <a:gd name="T106" fmla="*/ 35 w 90"/>
                <a:gd name="T107" fmla="*/ 22 h 94"/>
                <a:gd name="T108" fmla="*/ 44 w 90"/>
                <a:gd name="T109" fmla="*/ 16 h 94"/>
                <a:gd name="T110" fmla="*/ 44 w 90"/>
                <a:gd name="T111" fmla="*/ 16 h 94"/>
                <a:gd name="T112" fmla="*/ 49 w 90"/>
                <a:gd name="T113" fmla="*/ 12 h 94"/>
                <a:gd name="T114" fmla="*/ 51 w 90"/>
                <a:gd name="T115" fmla="*/ 10 h 94"/>
                <a:gd name="T116" fmla="*/ 62 w 90"/>
                <a:gd name="T117" fmla="*/ 6 h 94"/>
                <a:gd name="T118" fmla="*/ 62 w 90"/>
                <a:gd name="T119" fmla="*/ 5 h 94"/>
                <a:gd name="T120" fmla="*/ 71 w 90"/>
                <a:gd name="T121" fmla="*/ 2 h 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 h="94">
                  <a:moveTo>
                    <a:pt x="83" y="17"/>
                  </a:moveTo>
                  <a:cubicBezTo>
                    <a:pt x="84" y="17"/>
                    <a:pt x="84" y="17"/>
                    <a:pt x="84" y="17"/>
                  </a:cubicBezTo>
                  <a:cubicBezTo>
                    <a:pt x="84" y="16"/>
                    <a:pt x="84" y="16"/>
                    <a:pt x="84" y="16"/>
                  </a:cubicBezTo>
                  <a:cubicBezTo>
                    <a:pt x="85" y="15"/>
                    <a:pt x="85" y="15"/>
                    <a:pt x="85" y="15"/>
                  </a:cubicBezTo>
                  <a:cubicBezTo>
                    <a:pt x="86" y="15"/>
                    <a:pt x="86" y="15"/>
                    <a:pt x="86" y="15"/>
                  </a:cubicBezTo>
                  <a:cubicBezTo>
                    <a:pt x="87" y="14"/>
                    <a:pt x="87" y="14"/>
                    <a:pt x="87" y="14"/>
                  </a:cubicBezTo>
                  <a:cubicBezTo>
                    <a:pt x="87" y="13"/>
                    <a:pt x="87" y="13"/>
                    <a:pt x="87" y="13"/>
                  </a:cubicBezTo>
                  <a:cubicBezTo>
                    <a:pt x="88" y="13"/>
                    <a:pt x="88" y="13"/>
                    <a:pt x="88" y="13"/>
                  </a:cubicBezTo>
                  <a:cubicBezTo>
                    <a:pt x="89" y="13"/>
                    <a:pt x="89" y="13"/>
                    <a:pt x="89" y="13"/>
                  </a:cubicBezTo>
                  <a:cubicBezTo>
                    <a:pt x="89" y="12"/>
                    <a:pt x="89" y="12"/>
                    <a:pt x="89" y="12"/>
                  </a:cubicBezTo>
                  <a:cubicBezTo>
                    <a:pt x="89" y="11"/>
                    <a:pt x="89" y="11"/>
                    <a:pt x="89" y="11"/>
                  </a:cubicBezTo>
                  <a:cubicBezTo>
                    <a:pt x="89" y="11"/>
                    <a:pt x="89" y="11"/>
                    <a:pt x="89" y="11"/>
                  </a:cubicBezTo>
                  <a:cubicBezTo>
                    <a:pt x="88" y="11"/>
                    <a:pt x="88" y="11"/>
                    <a:pt x="88" y="11"/>
                  </a:cubicBezTo>
                  <a:cubicBezTo>
                    <a:pt x="88" y="11"/>
                    <a:pt x="88" y="11"/>
                    <a:pt x="88" y="11"/>
                  </a:cubicBezTo>
                  <a:cubicBezTo>
                    <a:pt x="87" y="11"/>
                    <a:pt x="87" y="11"/>
                    <a:pt x="87" y="11"/>
                  </a:cubicBezTo>
                  <a:cubicBezTo>
                    <a:pt x="87" y="12"/>
                    <a:pt x="87" y="12"/>
                    <a:pt x="87" y="12"/>
                  </a:cubicBezTo>
                  <a:cubicBezTo>
                    <a:pt x="87" y="11"/>
                    <a:pt x="87" y="11"/>
                    <a:pt x="87" y="11"/>
                  </a:cubicBezTo>
                  <a:cubicBezTo>
                    <a:pt x="87" y="11"/>
                    <a:pt x="87" y="11"/>
                    <a:pt x="87" y="11"/>
                  </a:cubicBezTo>
                  <a:cubicBezTo>
                    <a:pt x="86" y="11"/>
                    <a:pt x="86" y="11"/>
                    <a:pt x="86" y="11"/>
                  </a:cubicBezTo>
                  <a:cubicBezTo>
                    <a:pt x="86" y="11"/>
                    <a:pt x="86" y="11"/>
                    <a:pt x="86" y="11"/>
                  </a:cubicBezTo>
                  <a:cubicBezTo>
                    <a:pt x="86" y="12"/>
                    <a:pt x="86" y="12"/>
                    <a:pt x="86" y="12"/>
                  </a:cubicBezTo>
                  <a:cubicBezTo>
                    <a:pt x="86" y="12"/>
                    <a:pt x="86" y="12"/>
                    <a:pt x="86" y="12"/>
                  </a:cubicBezTo>
                  <a:cubicBezTo>
                    <a:pt x="86" y="11"/>
                    <a:pt x="86" y="11"/>
                    <a:pt x="86" y="11"/>
                  </a:cubicBezTo>
                  <a:cubicBezTo>
                    <a:pt x="85" y="12"/>
                    <a:pt x="85" y="12"/>
                    <a:pt x="85" y="12"/>
                  </a:cubicBezTo>
                  <a:cubicBezTo>
                    <a:pt x="85" y="12"/>
                    <a:pt x="85" y="12"/>
                    <a:pt x="85" y="12"/>
                  </a:cubicBezTo>
                  <a:cubicBezTo>
                    <a:pt x="85" y="12"/>
                    <a:pt x="85" y="12"/>
                    <a:pt x="85" y="12"/>
                  </a:cubicBezTo>
                  <a:cubicBezTo>
                    <a:pt x="84" y="11"/>
                    <a:pt x="84" y="11"/>
                    <a:pt x="84" y="11"/>
                  </a:cubicBezTo>
                  <a:cubicBezTo>
                    <a:pt x="84" y="11"/>
                    <a:pt x="84" y="11"/>
                    <a:pt x="84" y="11"/>
                  </a:cubicBezTo>
                  <a:cubicBezTo>
                    <a:pt x="84" y="10"/>
                    <a:pt x="84" y="10"/>
                    <a:pt x="84" y="10"/>
                  </a:cubicBezTo>
                  <a:cubicBezTo>
                    <a:pt x="83" y="10"/>
                    <a:pt x="83" y="10"/>
                    <a:pt x="83" y="10"/>
                  </a:cubicBezTo>
                  <a:cubicBezTo>
                    <a:pt x="83" y="10"/>
                    <a:pt x="83" y="10"/>
                    <a:pt x="83" y="10"/>
                  </a:cubicBezTo>
                  <a:cubicBezTo>
                    <a:pt x="82" y="9"/>
                    <a:pt x="82" y="9"/>
                    <a:pt x="82" y="9"/>
                  </a:cubicBezTo>
                  <a:cubicBezTo>
                    <a:pt x="81" y="9"/>
                    <a:pt x="81" y="9"/>
                    <a:pt x="81" y="9"/>
                  </a:cubicBezTo>
                  <a:cubicBezTo>
                    <a:pt x="80" y="9"/>
                    <a:pt x="80" y="9"/>
                    <a:pt x="80" y="9"/>
                  </a:cubicBezTo>
                  <a:cubicBezTo>
                    <a:pt x="81" y="9"/>
                    <a:pt x="81" y="9"/>
                    <a:pt x="81" y="9"/>
                  </a:cubicBezTo>
                  <a:cubicBezTo>
                    <a:pt x="82" y="9"/>
                    <a:pt x="82" y="9"/>
                    <a:pt x="82" y="9"/>
                  </a:cubicBezTo>
                  <a:cubicBezTo>
                    <a:pt x="83" y="9"/>
                    <a:pt x="83" y="9"/>
                    <a:pt x="83" y="9"/>
                  </a:cubicBezTo>
                  <a:cubicBezTo>
                    <a:pt x="84" y="9"/>
                    <a:pt x="84" y="9"/>
                    <a:pt x="84" y="9"/>
                  </a:cubicBezTo>
                  <a:cubicBezTo>
                    <a:pt x="86" y="9"/>
                    <a:pt x="86" y="9"/>
                    <a:pt x="86" y="9"/>
                  </a:cubicBezTo>
                  <a:cubicBezTo>
                    <a:pt x="87" y="9"/>
                    <a:pt x="87" y="9"/>
                    <a:pt x="87" y="9"/>
                  </a:cubicBezTo>
                  <a:cubicBezTo>
                    <a:pt x="88" y="7"/>
                    <a:pt x="88" y="7"/>
                    <a:pt x="88" y="7"/>
                  </a:cubicBezTo>
                  <a:cubicBezTo>
                    <a:pt x="89" y="7"/>
                    <a:pt x="89" y="7"/>
                    <a:pt x="89" y="7"/>
                  </a:cubicBezTo>
                  <a:cubicBezTo>
                    <a:pt x="90" y="6"/>
                    <a:pt x="90" y="6"/>
                    <a:pt x="90" y="6"/>
                  </a:cubicBezTo>
                  <a:cubicBezTo>
                    <a:pt x="90" y="6"/>
                    <a:pt x="90" y="6"/>
                    <a:pt x="90" y="6"/>
                  </a:cubicBezTo>
                  <a:cubicBezTo>
                    <a:pt x="89" y="6"/>
                    <a:pt x="89" y="6"/>
                    <a:pt x="89" y="6"/>
                  </a:cubicBezTo>
                  <a:cubicBezTo>
                    <a:pt x="89" y="6"/>
                    <a:pt x="89" y="6"/>
                    <a:pt x="89" y="6"/>
                  </a:cubicBezTo>
                  <a:cubicBezTo>
                    <a:pt x="89" y="5"/>
                    <a:pt x="89" y="5"/>
                    <a:pt x="89" y="5"/>
                  </a:cubicBezTo>
                  <a:cubicBezTo>
                    <a:pt x="88" y="6"/>
                    <a:pt x="88" y="6"/>
                    <a:pt x="88" y="6"/>
                  </a:cubicBezTo>
                  <a:cubicBezTo>
                    <a:pt x="87" y="5"/>
                    <a:pt x="87" y="5"/>
                    <a:pt x="87" y="5"/>
                  </a:cubicBezTo>
                  <a:cubicBezTo>
                    <a:pt x="86" y="5"/>
                    <a:pt x="86" y="5"/>
                    <a:pt x="86" y="5"/>
                  </a:cubicBezTo>
                  <a:cubicBezTo>
                    <a:pt x="86" y="6"/>
                    <a:pt x="86" y="6"/>
                    <a:pt x="86" y="6"/>
                  </a:cubicBezTo>
                  <a:cubicBezTo>
                    <a:pt x="85" y="6"/>
                    <a:pt x="85" y="6"/>
                    <a:pt x="85" y="6"/>
                  </a:cubicBezTo>
                  <a:cubicBezTo>
                    <a:pt x="85" y="5"/>
                    <a:pt x="85" y="5"/>
                    <a:pt x="85" y="5"/>
                  </a:cubicBezTo>
                  <a:cubicBezTo>
                    <a:pt x="86" y="5"/>
                    <a:pt x="86" y="5"/>
                    <a:pt x="86" y="5"/>
                  </a:cubicBezTo>
                  <a:cubicBezTo>
                    <a:pt x="86" y="4"/>
                    <a:pt x="86" y="4"/>
                    <a:pt x="86" y="4"/>
                  </a:cubicBezTo>
                  <a:cubicBezTo>
                    <a:pt x="85" y="4"/>
                    <a:pt x="85" y="4"/>
                    <a:pt x="85" y="4"/>
                  </a:cubicBezTo>
                  <a:cubicBezTo>
                    <a:pt x="85" y="4"/>
                    <a:pt x="85" y="4"/>
                    <a:pt x="85" y="4"/>
                  </a:cubicBezTo>
                  <a:cubicBezTo>
                    <a:pt x="84" y="4"/>
                    <a:pt x="84" y="4"/>
                    <a:pt x="84" y="4"/>
                  </a:cubicBezTo>
                  <a:cubicBezTo>
                    <a:pt x="84" y="5"/>
                    <a:pt x="84" y="5"/>
                    <a:pt x="84" y="5"/>
                  </a:cubicBezTo>
                  <a:cubicBezTo>
                    <a:pt x="83" y="5"/>
                    <a:pt x="83" y="5"/>
                    <a:pt x="83" y="5"/>
                  </a:cubicBezTo>
                  <a:cubicBezTo>
                    <a:pt x="83" y="4"/>
                    <a:pt x="83" y="4"/>
                    <a:pt x="83" y="4"/>
                  </a:cubicBezTo>
                  <a:cubicBezTo>
                    <a:pt x="83" y="4"/>
                    <a:pt x="83" y="4"/>
                    <a:pt x="83" y="4"/>
                  </a:cubicBezTo>
                  <a:cubicBezTo>
                    <a:pt x="83" y="5"/>
                    <a:pt x="83" y="5"/>
                    <a:pt x="83" y="5"/>
                  </a:cubicBezTo>
                  <a:cubicBezTo>
                    <a:pt x="82" y="5"/>
                    <a:pt x="82" y="5"/>
                    <a:pt x="82" y="5"/>
                  </a:cubicBezTo>
                  <a:cubicBezTo>
                    <a:pt x="82" y="4"/>
                    <a:pt x="82" y="4"/>
                    <a:pt x="82" y="4"/>
                  </a:cubicBezTo>
                  <a:cubicBezTo>
                    <a:pt x="83" y="4"/>
                    <a:pt x="83" y="4"/>
                    <a:pt x="83" y="4"/>
                  </a:cubicBezTo>
                  <a:cubicBezTo>
                    <a:pt x="83" y="3"/>
                    <a:pt x="83" y="3"/>
                    <a:pt x="83" y="3"/>
                  </a:cubicBezTo>
                  <a:cubicBezTo>
                    <a:pt x="82" y="3"/>
                    <a:pt x="82" y="3"/>
                    <a:pt x="82" y="3"/>
                  </a:cubicBezTo>
                  <a:cubicBezTo>
                    <a:pt x="81" y="3"/>
                    <a:pt x="81" y="3"/>
                    <a:pt x="81" y="3"/>
                  </a:cubicBezTo>
                  <a:cubicBezTo>
                    <a:pt x="80" y="3"/>
                    <a:pt x="80" y="3"/>
                    <a:pt x="80" y="3"/>
                  </a:cubicBezTo>
                  <a:cubicBezTo>
                    <a:pt x="80" y="4"/>
                    <a:pt x="80" y="4"/>
                    <a:pt x="80" y="4"/>
                  </a:cubicBezTo>
                  <a:cubicBezTo>
                    <a:pt x="80" y="4"/>
                    <a:pt x="80" y="4"/>
                    <a:pt x="80" y="4"/>
                  </a:cubicBezTo>
                  <a:cubicBezTo>
                    <a:pt x="80" y="5"/>
                    <a:pt x="80" y="5"/>
                    <a:pt x="80" y="5"/>
                  </a:cubicBezTo>
                  <a:cubicBezTo>
                    <a:pt x="80" y="6"/>
                    <a:pt x="80" y="6"/>
                    <a:pt x="80" y="6"/>
                  </a:cubicBezTo>
                  <a:cubicBezTo>
                    <a:pt x="80" y="6"/>
                    <a:pt x="80" y="6"/>
                    <a:pt x="80" y="6"/>
                  </a:cubicBezTo>
                  <a:cubicBezTo>
                    <a:pt x="80" y="7"/>
                    <a:pt x="80" y="7"/>
                    <a:pt x="80" y="7"/>
                  </a:cubicBezTo>
                  <a:cubicBezTo>
                    <a:pt x="79" y="6"/>
                    <a:pt x="79" y="6"/>
                    <a:pt x="79" y="6"/>
                  </a:cubicBezTo>
                  <a:cubicBezTo>
                    <a:pt x="79" y="6"/>
                    <a:pt x="79" y="6"/>
                    <a:pt x="79" y="6"/>
                  </a:cubicBezTo>
                  <a:cubicBezTo>
                    <a:pt x="79" y="6"/>
                    <a:pt x="79" y="6"/>
                    <a:pt x="79" y="6"/>
                  </a:cubicBezTo>
                  <a:cubicBezTo>
                    <a:pt x="78" y="6"/>
                    <a:pt x="78" y="6"/>
                    <a:pt x="78" y="6"/>
                  </a:cubicBezTo>
                  <a:cubicBezTo>
                    <a:pt x="77" y="7"/>
                    <a:pt x="77" y="7"/>
                    <a:pt x="77" y="7"/>
                  </a:cubicBezTo>
                  <a:cubicBezTo>
                    <a:pt x="78" y="6"/>
                    <a:pt x="78" y="6"/>
                    <a:pt x="78" y="6"/>
                  </a:cubicBezTo>
                  <a:cubicBezTo>
                    <a:pt x="78" y="5"/>
                    <a:pt x="78" y="5"/>
                    <a:pt x="78" y="5"/>
                  </a:cubicBezTo>
                  <a:cubicBezTo>
                    <a:pt x="79" y="5"/>
                    <a:pt x="79" y="5"/>
                    <a:pt x="79" y="5"/>
                  </a:cubicBezTo>
                  <a:cubicBezTo>
                    <a:pt x="79" y="4"/>
                    <a:pt x="79" y="4"/>
                    <a:pt x="79" y="4"/>
                  </a:cubicBezTo>
                  <a:cubicBezTo>
                    <a:pt x="78" y="4"/>
                    <a:pt x="78" y="4"/>
                    <a:pt x="78" y="4"/>
                  </a:cubicBezTo>
                  <a:cubicBezTo>
                    <a:pt x="77" y="5"/>
                    <a:pt x="77" y="5"/>
                    <a:pt x="77" y="5"/>
                  </a:cubicBezTo>
                  <a:cubicBezTo>
                    <a:pt x="77" y="5"/>
                    <a:pt x="77" y="5"/>
                    <a:pt x="77" y="5"/>
                  </a:cubicBezTo>
                  <a:cubicBezTo>
                    <a:pt x="77" y="4"/>
                    <a:pt x="77" y="4"/>
                    <a:pt x="77" y="4"/>
                  </a:cubicBezTo>
                  <a:cubicBezTo>
                    <a:pt x="78" y="4"/>
                    <a:pt x="78" y="4"/>
                    <a:pt x="78" y="4"/>
                  </a:cubicBezTo>
                  <a:cubicBezTo>
                    <a:pt x="78" y="4"/>
                    <a:pt x="78" y="4"/>
                    <a:pt x="78" y="4"/>
                  </a:cubicBezTo>
                  <a:cubicBezTo>
                    <a:pt x="77" y="4"/>
                    <a:pt x="77" y="4"/>
                    <a:pt x="77" y="4"/>
                  </a:cubicBezTo>
                  <a:cubicBezTo>
                    <a:pt x="77" y="3"/>
                    <a:pt x="77" y="3"/>
                    <a:pt x="77" y="3"/>
                  </a:cubicBezTo>
                  <a:cubicBezTo>
                    <a:pt x="77" y="3"/>
                    <a:pt x="77" y="3"/>
                    <a:pt x="77" y="3"/>
                  </a:cubicBezTo>
                  <a:cubicBezTo>
                    <a:pt x="78" y="3"/>
                    <a:pt x="78" y="3"/>
                    <a:pt x="78" y="3"/>
                  </a:cubicBezTo>
                  <a:cubicBezTo>
                    <a:pt x="79" y="3"/>
                    <a:pt x="79" y="3"/>
                    <a:pt x="79" y="3"/>
                  </a:cubicBezTo>
                  <a:cubicBezTo>
                    <a:pt x="79" y="2"/>
                    <a:pt x="79" y="2"/>
                    <a:pt x="79" y="2"/>
                  </a:cubicBezTo>
                  <a:cubicBezTo>
                    <a:pt x="79" y="2"/>
                    <a:pt x="79" y="2"/>
                    <a:pt x="79" y="2"/>
                  </a:cubicBezTo>
                  <a:cubicBezTo>
                    <a:pt x="78" y="2"/>
                    <a:pt x="78" y="2"/>
                    <a:pt x="78" y="2"/>
                  </a:cubicBezTo>
                  <a:cubicBezTo>
                    <a:pt x="78" y="2"/>
                    <a:pt x="78" y="2"/>
                    <a:pt x="78" y="2"/>
                  </a:cubicBezTo>
                  <a:cubicBezTo>
                    <a:pt x="78" y="1"/>
                    <a:pt x="78" y="1"/>
                    <a:pt x="78" y="1"/>
                  </a:cubicBezTo>
                  <a:cubicBezTo>
                    <a:pt x="78" y="0"/>
                    <a:pt x="78" y="0"/>
                    <a:pt x="78" y="0"/>
                  </a:cubicBezTo>
                  <a:cubicBezTo>
                    <a:pt x="77" y="1"/>
                    <a:pt x="77" y="1"/>
                    <a:pt x="77" y="1"/>
                  </a:cubicBezTo>
                  <a:cubicBezTo>
                    <a:pt x="77" y="1"/>
                    <a:pt x="77" y="1"/>
                    <a:pt x="77" y="1"/>
                  </a:cubicBezTo>
                  <a:cubicBezTo>
                    <a:pt x="76" y="0"/>
                    <a:pt x="76" y="0"/>
                    <a:pt x="76" y="0"/>
                  </a:cubicBezTo>
                  <a:cubicBezTo>
                    <a:pt x="75" y="1"/>
                    <a:pt x="75" y="1"/>
                    <a:pt x="75" y="1"/>
                  </a:cubicBezTo>
                  <a:cubicBezTo>
                    <a:pt x="75" y="1"/>
                    <a:pt x="75" y="1"/>
                    <a:pt x="75" y="1"/>
                  </a:cubicBezTo>
                  <a:cubicBezTo>
                    <a:pt x="76" y="2"/>
                    <a:pt x="76" y="2"/>
                    <a:pt x="76" y="2"/>
                  </a:cubicBezTo>
                  <a:cubicBezTo>
                    <a:pt x="76" y="2"/>
                    <a:pt x="76" y="2"/>
                    <a:pt x="76" y="2"/>
                  </a:cubicBezTo>
                  <a:cubicBezTo>
                    <a:pt x="75" y="2"/>
                    <a:pt x="75" y="2"/>
                    <a:pt x="75" y="2"/>
                  </a:cubicBezTo>
                  <a:cubicBezTo>
                    <a:pt x="75" y="2"/>
                    <a:pt x="75" y="2"/>
                    <a:pt x="75" y="2"/>
                  </a:cubicBezTo>
                  <a:cubicBezTo>
                    <a:pt x="74" y="2"/>
                    <a:pt x="74" y="2"/>
                    <a:pt x="74" y="2"/>
                  </a:cubicBezTo>
                  <a:cubicBezTo>
                    <a:pt x="74" y="3"/>
                    <a:pt x="74" y="3"/>
                    <a:pt x="74" y="3"/>
                  </a:cubicBezTo>
                  <a:cubicBezTo>
                    <a:pt x="74" y="3"/>
                    <a:pt x="74" y="3"/>
                    <a:pt x="74" y="3"/>
                  </a:cubicBezTo>
                  <a:cubicBezTo>
                    <a:pt x="75" y="3"/>
                    <a:pt x="75" y="3"/>
                    <a:pt x="75" y="3"/>
                  </a:cubicBezTo>
                  <a:cubicBezTo>
                    <a:pt x="75" y="3"/>
                    <a:pt x="75" y="3"/>
                    <a:pt x="75" y="3"/>
                  </a:cubicBezTo>
                  <a:cubicBezTo>
                    <a:pt x="75" y="4"/>
                    <a:pt x="75" y="4"/>
                    <a:pt x="75" y="4"/>
                  </a:cubicBezTo>
                  <a:cubicBezTo>
                    <a:pt x="75" y="4"/>
                    <a:pt x="75" y="4"/>
                    <a:pt x="75" y="4"/>
                  </a:cubicBezTo>
                  <a:cubicBezTo>
                    <a:pt x="75" y="4"/>
                    <a:pt x="75" y="4"/>
                    <a:pt x="75" y="4"/>
                  </a:cubicBezTo>
                  <a:cubicBezTo>
                    <a:pt x="74" y="5"/>
                    <a:pt x="74" y="5"/>
                    <a:pt x="74" y="5"/>
                  </a:cubicBezTo>
                  <a:cubicBezTo>
                    <a:pt x="74" y="5"/>
                    <a:pt x="74" y="5"/>
                    <a:pt x="74" y="5"/>
                  </a:cubicBezTo>
                  <a:cubicBezTo>
                    <a:pt x="74" y="5"/>
                    <a:pt x="74" y="5"/>
                    <a:pt x="74" y="5"/>
                  </a:cubicBezTo>
                  <a:cubicBezTo>
                    <a:pt x="74" y="6"/>
                    <a:pt x="74" y="6"/>
                    <a:pt x="74" y="6"/>
                  </a:cubicBezTo>
                  <a:cubicBezTo>
                    <a:pt x="74" y="6"/>
                    <a:pt x="74" y="6"/>
                    <a:pt x="74" y="6"/>
                  </a:cubicBezTo>
                  <a:cubicBezTo>
                    <a:pt x="74" y="7"/>
                    <a:pt x="74" y="7"/>
                    <a:pt x="74" y="7"/>
                  </a:cubicBezTo>
                  <a:cubicBezTo>
                    <a:pt x="73" y="6"/>
                    <a:pt x="73" y="6"/>
                    <a:pt x="73" y="6"/>
                  </a:cubicBezTo>
                  <a:cubicBezTo>
                    <a:pt x="73" y="7"/>
                    <a:pt x="73" y="7"/>
                    <a:pt x="73" y="7"/>
                  </a:cubicBezTo>
                  <a:cubicBezTo>
                    <a:pt x="73" y="7"/>
                    <a:pt x="73" y="7"/>
                    <a:pt x="73" y="7"/>
                  </a:cubicBezTo>
                  <a:cubicBezTo>
                    <a:pt x="72" y="7"/>
                    <a:pt x="72" y="7"/>
                    <a:pt x="72" y="7"/>
                  </a:cubicBezTo>
                  <a:cubicBezTo>
                    <a:pt x="72" y="7"/>
                    <a:pt x="72" y="7"/>
                    <a:pt x="72" y="7"/>
                  </a:cubicBezTo>
                  <a:cubicBezTo>
                    <a:pt x="73" y="5"/>
                    <a:pt x="73" y="5"/>
                    <a:pt x="73" y="5"/>
                  </a:cubicBezTo>
                  <a:cubicBezTo>
                    <a:pt x="72" y="5"/>
                    <a:pt x="72" y="5"/>
                    <a:pt x="72" y="5"/>
                  </a:cubicBezTo>
                  <a:cubicBezTo>
                    <a:pt x="72" y="5"/>
                    <a:pt x="72" y="5"/>
                    <a:pt x="72" y="5"/>
                  </a:cubicBezTo>
                  <a:cubicBezTo>
                    <a:pt x="72" y="4"/>
                    <a:pt x="72" y="4"/>
                    <a:pt x="72" y="4"/>
                  </a:cubicBezTo>
                  <a:cubicBezTo>
                    <a:pt x="72" y="3"/>
                    <a:pt x="72" y="3"/>
                    <a:pt x="72" y="3"/>
                  </a:cubicBezTo>
                  <a:cubicBezTo>
                    <a:pt x="72" y="3"/>
                    <a:pt x="72" y="3"/>
                    <a:pt x="72" y="3"/>
                  </a:cubicBezTo>
                  <a:cubicBezTo>
                    <a:pt x="72" y="3"/>
                    <a:pt x="72" y="3"/>
                    <a:pt x="72" y="3"/>
                  </a:cubicBezTo>
                  <a:cubicBezTo>
                    <a:pt x="71" y="4"/>
                    <a:pt x="71" y="4"/>
                    <a:pt x="71" y="4"/>
                  </a:cubicBezTo>
                  <a:cubicBezTo>
                    <a:pt x="71" y="5"/>
                    <a:pt x="71" y="5"/>
                    <a:pt x="71" y="5"/>
                  </a:cubicBezTo>
                  <a:cubicBezTo>
                    <a:pt x="70" y="6"/>
                    <a:pt x="70" y="6"/>
                    <a:pt x="70" y="6"/>
                  </a:cubicBezTo>
                  <a:cubicBezTo>
                    <a:pt x="69" y="7"/>
                    <a:pt x="69" y="7"/>
                    <a:pt x="69" y="7"/>
                  </a:cubicBezTo>
                  <a:cubicBezTo>
                    <a:pt x="70" y="8"/>
                    <a:pt x="70" y="8"/>
                    <a:pt x="70" y="8"/>
                  </a:cubicBezTo>
                  <a:cubicBezTo>
                    <a:pt x="69" y="9"/>
                    <a:pt x="69" y="9"/>
                    <a:pt x="69" y="9"/>
                  </a:cubicBezTo>
                  <a:cubicBezTo>
                    <a:pt x="68" y="10"/>
                    <a:pt x="68" y="10"/>
                    <a:pt x="68" y="10"/>
                  </a:cubicBezTo>
                  <a:cubicBezTo>
                    <a:pt x="68" y="10"/>
                    <a:pt x="68" y="10"/>
                    <a:pt x="68" y="10"/>
                  </a:cubicBezTo>
                  <a:cubicBezTo>
                    <a:pt x="68" y="9"/>
                    <a:pt x="68" y="9"/>
                    <a:pt x="68" y="9"/>
                  </a:cubicBezTo>
                  <a:cubicBezTo>
                    <a:pt x="67" y="9"/>
                    <a:pt x="67" y="9"/>
                    <a:pt x="67" y="9"/>
                  </a:cubicBezTo>
                  <a:cubicBezTo>
                    <a:pt x="68" y="8"/>
                    <a:pt x="68" y="8"/>
                    <a:pt x="68" y="8"/>
                  </a:cubicBezTo>
                  <a:cubicBezTo>
                    <a:pt x="68" y="7"/>
                    <a:pt x="68" y="7"/>
                    <a:pt x="68" y="7"/>
                  </a:cubicBezTo>
                  <a:cubicBezTo>
                    <a:pt x="68" y="7"/>
                    <a:pt x="68" y="7"/>
                    <a:pt x="68" y="7"/>
                  </a:cubicBezTo>
                  <a:cubicBezTo>
                    <a:pt x="68" y="6"/>
                    <a:pt x="68" y="6"/>
                    <a:pt x="68" y="6"/>
                  </a:cubicBezTo>
                  <a:cubicBezTo>
                    <a:pt x="69" y="5"/>
                    <a:pt x="69" y="5"/>
                    <a:pt x="69" y="5"/>
                  </a:cubicBezTo>
                  <a:cubicBezTo>
                    <a:pt x="69" y="4"/>
                    <a:pt x="69" y="4"/>
                    <a:pt x="69" y="4"/>
                  </a:cubicBezTo>
                  <a:cubicBezTo>
                    <a:pt x="70" y="4"/>
                    <a:pt x="70" y="4"/>
                    <a:pt x="70" y="4"/>
                  </a:cubicBezTo>
                  <a:cubicBezTo>
                    <a:pt x="70" y="3"/>
                    <a:pt x="70" y="3"/>
                    <a:pt x="70" y="3"/>
                  </a:cubicBezTo>
                  <a:cubicBezTo>
                    <a:pt x="69" y="3"/>
                    <a:pt x="69" y="3"/>
                    <a:pt x="69" y="3"/>
                  </a:cubicBezTo>
                  <a:cubicBezTo>
                    <a:pt x="68" y="3"/>
                    <a:pt x="68" y="3"/>
                    <a:pt x="68" y="3"/>
                  </a:cubicBezTo>
                  <a:cubicBezTo>
                    <a:pt x="68" y="3"/>
                    <a:pt x="68" y="3"/>
                    <a:pt x="68" y="3"/>
                  </a:cubicBezTo>
                  <a:cubicBezTo>
                    <a:pt x="68" y="3"/>
                    <a:pt x="68" y="3"/>
                    <a:pt x="68" y="3"/>
                  </a:cubicBezTo>
                  <a:cubicBezTo>
                    <a:pt x="67" y="4"/>
                    <a:pt x="67" y="4"/>
                    <a:pt x="67" y="4"/>
                  </a:cubicBezTo>
                  <a:cubicBezTo>
                    <a:pt x="67" y="3"/>
                    <a:pt x="67" y="3"/>
                    <a:pt x="67" y="3"/>
                  </a:cubicBezTo>
                  <a:cubicBezTo>
                    <a:pt x="67" y="3"/>
                    <a:pt x="67" y="3"/>
                    <a:pt x="67" y="3"/>
                  </a:cubicBezTo>
                  <a:cubicBezTo>
                    <a:pt x="66" y="3"/>
                    <a:pt x="66" y="3"/>
                    <a:pt x="66" y="3"/>
                  </a:cubicBezTo>
                  <a:cubicBezTo>
                    <a:pt x="66" y="3"/>
                    <a:pt x="66" y="3"/>
                    <a:pt x="66" y="3"/>
                  </a:cubicBezTo>
                  <a:cubicBezTo>
                    <a:pt x="66" y="4"/>
                    <a:pt x="66" y="4"/>
                    <a:pt x="66" y="4"/>
                  </a:cubicBezTo>
                  <a:cubicBezTo>
                    <a:pt x="65" y="4"/>
                    <a:pt x="65" y="4"/>
                    <a:pt x="65" y="4"/>
                  </a:cubicBezTo>
                  <a:cubicBezTo>
                    <a:pt x="65" y="4"/>
                    <a:pt x="65" y="4"/>
                    <a:pt x="65" y="4"/>
                  </a:cubicBezTo>
                  <a:cubicBezTo>
                    <a:pt x="65" y="4"/>
                    <a:pt x="65" y="4"/>
                    <a:pt x="65" y="4"/>
                  </a:cubicBezTo>
                  <a:cubicBezTo>
                    <a:pt x="64" y="4"/>
                    <a:pt x="64" y="4"/>
                    <a:pt x="64" y="4"/>
                  </a:cubicBezTo>
                  <a:cubicBezTo>
                    <a:pt x="64" y="4"/>
                    <a:pt x="64" y="4"/>
                    <a:pt x="64" y="4"/>
                  </a:cubicBezTo>
                  <a:cubicBezTo>
                    <a:pt x="65" y="5"/>
                    <a:pt x="65" y="5"/>
                    <a:pt x="65" y="5"/>
                  </a:cubicBezTo>
                  <a:cubicBezTo>
                    <a:pt x="66" y="5"/>
                    <a:pt x="66" y="5"/>
                    <a:pt x="66" y="5"/>
                  </a:cubicBezTo>
                  <a:cubicBezTo>
                    <a:pt x="65" y="6"/>
                    <a:pt x="65" y="6"/>
                    <a:pt x="65" y="6"/>
                  </a:cubicBezTo>
                  <a:cubicBezTo>
                    <a:pt x="65" y="5"/>
                    <a:pt x="65" y="5"/>
                    <a:pt x="65" y="5"/>
                  </a:cubicBezTo>
                  <a:cubicBezTo>
                    <a:pt x="64" y="6"/>
                    <a:pt x="64" y="6"/>
                    <a:pt x="64" y="6"/>
                  </a:cubicBezTo>
                  <a:cubicBezTo>
                    <a:pt x="64" y="6"/>
                    <a:pt x="64" y="6"/>
                    <a:pt x="64" y="6"/>
                  </a:cubicBezTo>
                  <a:cubicBezTo>
                    <a:pt x="65" y="6"/>
                    <a:pt x="65" y="6"/>
                    <a:pt x="65" y="6"/>
                  </a:cubicBezTo>
                  <a:cubicBezTo>
                    <a:pt x="64" y="7"/>
                    <a:pt x="64" y="7"/>
                    <a:pt x="64" y="7"/>
                  </a:cubicBezTo>
                  <a:cubicBezTo>
                    <a:pt x="63" y="6"/>
                    <a:pt x="63" y="6"/>
                    <a:pt x="63" y="6"/>
                  </a:cubicBezTo>
                  <a:cubicBezTo>
                    <a:pt x="63" y="6"/>
                    <a:pt x="63" y="6"/>
                    <a:pt x="63" y="6"/>
                  </a:cubicBezTo>
                  <a:cubicBezTo>
                    <a:pt x="63" y="7"/>
                    <a:pt x="63" y="7"/>
                    <a:pt x="63" y="7"/>
                  </a:cubicBezTo>
                  <a:cubicBezTo>
                    <a:pt x="62" y="7"/>
                    <a:pt x="62" y="7"/>
                    <a:pt x="62" y="7"/>
                  </a:cubicBezTo>
                  <a:cubicBezTo>
                    <a:pt x="62" y="8"/>
                    <a:pt x="62" y="8"/>
                    <a:pt x="62" y="8"/>
                  </a:cubicBezTo>
                  <a:cubicBezTo>
                    <a:pt x="62" y="8"/>
                    <a:pt x="62" y="8"/>
                    <a:pt x="62" y="8"/>
                  </a:cubicBezTo>
                  <a:cubicBezTo>
                    <a:pt x="62" y="8"/>
                    <a:pt x="62" y="8"/>
                    <a:pt x="62" y="8"/>
                  </a:cubicBezTo>
                  <a:cubicBezTo>
                    <a:pt x="61" y="9"/>
                    <a:pt x="61" y="9"/>
                    <a:pt x="61" y="9"/>
                  </a:cubicBezTo>
                  <a:cubicBezTo>
                    <a:pt x="62" y="10"/>
                    <a:pt x="62" y="10"/>
                    <a:pt x="62" y="10"/>
                  </a:cubicBezTo>
                  <a:cubicBezTo>
                    <a:pt x="62" y="10"/>
                    <a:pt x="62" y="10"/>
                    <a:pt x="62" y="10"/>
                  </a:cubicBezTo>
                  <a:cubicBezTo>
                    <a:pt x="62" y="10"/>
                    <a:pt x="62" y="10"/>
                    <a:pt x="62" y="10"/>
                  </a:cubicBezTo>
                  <a:cubicBezTo>
                    <a:pt x="63" y="11"/>
                    <a:pt x="63" y="11"/>
                    <a:pt x="63" y="11"/>
                  </a:cubicBezTo>
                  <a:cubicBezTo>
                    <a:pt x="62" y="11"/>
                    <a:pt x="62" y="11"/>
                    <a:pt x="62" y="11"/>
                  </a:cubicBezTo>
                  <a:cubicBezTo>
                    <a:pt x="61" y="11"/>
                    <a:pt x="61" y="11"/>
                    <a:pt x="61" y="11"/>
                  </a:cubicBezTo>
                  <a:cubicBezTo>
                    <a:pt x="61" y="10"/>
                    <a:pt x="61" y="10"/>
                    <a:pt x="61" y="10"/>
                  </a:cubicBezTo>
                  <a:cubicBezTo>
                    <a:pt x="60" y="10"/>
                    <a:pt x="60" y="10"/>
                    <a:pt x="60" y="10"/>
                  </a:cubicBezTo>
                  <a:cubicBezTo>
                    <a:pt x="61" y="9"/>
                    <a:pt x="61" y="9"/>
                    <a:pt x="61" y="9"/>
                  </a:cubicBezTo>
                  <a:cubicBezTo>
                    <a:pt x="60" y="9"/>
                    <a:pt x="60" y="9"/>
                    <a:pt x="60" y="9"/>
                  </a:cubicBezTo>
                  <a:cubicBezTo>
                    <a:pt x="59" y="9"/>
                    <a:pt x="59" y="9"/>
                    <a:pt x="59" y="9"/>
                  </a:cubicBezTo>
                  <a:cubicBezTo>
                    <a:pt x="58" y="9"/>
                    <a:pt x="58" y="9"/>
                    <a:pt x="58" y="9"/>
                  </a:cubicBezTo>
                  <a:cubicBezTo>
                    <a:pt x="57" y="8"/>
                    <a:pt x="57" y="8"/>
                    <a:pt x="57" y="8"/>
                  </a:cubicBezTo>
                  <a:cubicBezTo>
                    <a:pt x="57" y="8"/>
                    <a:pt x="57" y="8"/>
                    <a:pt x="57" y="8"/>
                  </a:cubicBezTo>
                  <a:cubicBezTo>
                    <a:pt x="56" y="8"/>
                    <a:pt x="56" y="8"/>
                    <a:pt x="56" y="8"/>
                  </a:cubicBezTo>
                  <a:cubicBezTo>
                    <a:pt x="56" y="8"/>
                    <a:pt x="56" y="8"/>
                    <a:pt x="56" y="8"/>
                  </a:cubicBezTo>
                  <a:cubicBezTo>
                    <a:pt x="55" y="8"/>
                    <a:pt x="55" y="8"/>
                    <a:pt x="55" y="8"/>
                  </a:cubicBezTo>
                  <a:cubicBezTo>
                    <a:pt x="54" y="9"/>
                    <a:pt x="54" y="9"/>
                    <a:pt x="54" y="9"/>
                  </a:cubicBezTo>
                  <a:cubicBezTo>
                    <a:pt x="54" y="9"/>
                    <a:pt x="54" y="9"/>
                    <a:pt x="54" y="9"/>
                  </a:cubicBezTo>
                  <a:cubicBezTo>
                    <a:pt x="55" y="10"/>
                    <a:pt x="55" y="10"/>
                    <a:pt x="55" y="10"/>
                  </a:cubicBezTo>
                  <a:cubicBezTo>
                    <a:pt x="56" y="10"/>
                    <a:pt x="56" y="10"/>
                    <a:pt x="56" y="10"/>
                  </a:cubicBezTo>
                  <a:cubicBezTo>
                    <a:pt x="56" y="10"/>
                    <a:pt x="56" y="10"/>
                    <a:pt x="56" y="10"/>
                  </a:cubicBezTo>
                  <a:cubicBezTo>
                    <a:pt x="57" y="10"/>
                    <a:pt x="57" y="10"/>
                    <a:pt x="57" y="10"/>
                  </a:cubicBezTo>
                  <a:cubicBezTo>
                    <a:pt x="57" y="11"/>
                    <a:pt x="57" y="11"/>
                    <a:pt x="57" y="11"/>
                  </a:cubicBezTo>
                  <a:cubicBezTo>
                    <a:pt x="57" y="12"/>
                    <a:pt x="57" y="12"/>
                    <a:pt x="57" y="12"/>
                  </a:cubicBezTo>
                  <a:cubicBezTo>
                    <a:pt x="58" y="13"/>
                    <a:pt x="58" y="13"/>
                    <a:pt x="58" y="13"/>
                  </a:cubicBezTo>
                  <a:cubicBezTo>
                    <a:pt x="58" y="13"/>
                    <a:pt x="58" y="13"/>
                    <a:pt x="58" y="13"/>
                  </a:cubicBezTo>
                  <a:cubicBezTo>
                    <a:pt x="57" y="13"/>
                    <a:pt x="57" y="13"/>
                    <a:pt x="57" y="13"/>
                  </a:cubicBezTo>
                  <a:cubicBezTo>
                    <a:pt x="56" y="12"/>
                    <a:pt x="56" y="12"/>
                    <a:pt x="56" y="12"/>
                  </a:cubicBezTo>
                  <a:cubicBezTo>
                    <a:pt x="56" y="12"/>
                    <a:pt x="56" y="12"/>
                    <a:pt x="56" y="12"/>
                  </a:cubicBezTo>
                  <a:cubicBezTo>
                    <a:pt x="55" y="11"/>
                    <a:pt x="55" y="11"/>
                    <a:pt x="55" y="11"/>
                  </a:cubicBezTo>
                  <a:cubicBezTo>
                    <a:pt x="55" y="12"/>
                    <a:pt x="55" y="12"/>
                    <a:pt x="55" y="12"/>
                  </a:cubicBezTo>
                  <a:cubicBezTo>
                    <a:pt x="54" y="12"/>
                    <a:pt x="54" y="12"/>
                    <a:pt x="54" y="12"/>
                  </a:cubicBezTo>
                  <a:cubicBezTo>
                    <a:pt x="54" y="11"/>
                    <a:pt x="54" y="11"/>
                    <a:pt x="54" y="11"/>
                  </a:cubicBezTo>
                  <a:cubicBezTo>
                    <a:pt x="53" y="12"/>
                    <a:pt x="53" y="12"/>
                    <a:pt x="53" y="12"/>
                  </a:cubicBezTo>
                  <a:cubicBezTo>
                    <a:pt x="53" y="12"/>
                    <a:pt x="53" y="12"/>
                    <a:pt x="53" y="12"/>
                  </a:cubicBezTo>
                  <a:cubicBezTo>
                    <a:pt x="53" y="13"/>
                    <a:pt x="53" y="13"/>
                    <a:pt x="53" y="13"/>
                  </a:cubicBezTo>
                  <a:cubicBezTo>
                    <a:pt x="53" y="14"/>
                    <a:pt x="53" y="14"/>
                    <a:pt x="53" y="14"/>
                  </a:cubicBezTo>
                  <a:cubicBezTo>
                    <a:pt x="54" y="14"/>
                    <a:pt x="54" y="14"/>
                    <a:pt x="54" y="14"/>
                  </a:cubicBezTo>
                  <a:cubicBezTo>
                    <a:pt x="54" y="15"/>
                    <a:pt x="54" y="15"/>
                    <a:pt x="54" y="15"/>
                  </a:cubicBezTo>
                  <a:cubicBezTo>
                    <a:pt x="53" y="15"/>
                    <a:pt x="53" y="15"/>
                    <a:pt x="53" y="15"/>
                  </a:cubicBezTo>
                  <a:cubicBezTo>
                    <a:pt x="53" y="14"/>
                    <a:pt x="53" y="14"/>
                    <a:pt x="53" y="14"/>
                  </a:cubicBezTo>
                  <a:cubicBezTo>
                    <a:pt x="52" y="15"/>
                    <a:pt x="52" y="15"/>
                    <a:pt x="52" y="15"/>
                  </a:cubicBezTo>
                  <a:cubicBezTo>
                    <a:pt x="52" y="16"/>
                    <a:pt x="52" y="16"/>
                    <a:pt x="52" y="16"/>
                  </a:cubicBezTo>
                  <a:cubicBezTo>
                    <a:pt x="51" y="16"/>
                    <a:pt x="51" y="16"/>
                    <a:pt x="51" y="16"/>
                  </a:cubicBezTo>
                  <a:cubicBezTo>
                    <a:pt x="51" y="16"/>
                    <a:pt x="51" y="16"/>
                    <a:pt x="51" y="16"/>
                  </a:cubicBezTo>
                  <a:cubicBezTo>
                    <a:pt x="52" y="15"/>
                    <a:pt x="52" y="15"/>
                    <a:pt x="52" y="15"/>
                  </a:cubicBezTo>
                  <a:cubicBezTo>
                    <a:pt x="52" y="15"/>
                    <a:pt x="52" y="15"/>
                    <a:pt x="52" y="15"/>
                  </a:cubicBezTo>
                  <a:cubicBezTo>
                    <a:pt x="52" y="14"/>
                    <a:pt x="52" y="14"/>
                    <a:pt x="52" y="14"/>
                  </a:cubicBezTo>
                  <a:cubicBezTo>
                    <a:pt x="52" y="12"/>
                    <a:pt x="52" y="12"/>
                    <a:pt x="52" y="12"/>
                  </a:cubicBezTo>
                  <a:cubicBezTo>
                    <a:pt x="51" y="12"/>
                    <a:pt x="51" y="12"/>
                    <a:pt x="51" y="12"/>
                  </a:cubicBezTo>
                  <a:cubicBezTo>
                    <a:pt x="50" y="13"/>
                    <a:pt x="50" y="13"/>
                    <a:pt x="50" y="13"/>
                  </a:cubicBezTo>
                  <a:cubicBezTo>
                    <a:pt x="50" y="14"/>
                    <a:pt x="50" y="14"/>
                    <a:pt x="50" y="14"/>
                  </a:cubicBezTo>
                  <a:cubicBezTo>
                    <a:pt x="50" y="15"/>
                    <a:pt x="50" y="15"/>
                    <a:pt x="50" y="15"/>
                  </a:cubicBezTo>
                  <a:cubicBezTo>
                    <a:pt x="50" y="16"/>
                    <a:pt x="50" y="16"/>
                    <a:pt x="50" y="16"/>
                  </a:cubicBezTo>
                  <a:cubicBezTo>
                    <a:pt x="49" y="15"/>
                    <a:pt x="49" y="15"/>
                    <a:pt x="49" y="15"/>
                  </a:cubicBezTo>
                  <a:cubicBezTo>
                    <a:pt x="50" y="14"/>
                    <a:pt x="50" y="14"/>
                    <a:pt x="50" y="14"/>
                  </a:cubicBezTo>
                  <a:cubicBezTo>
                    <a:pt x="50" y="13"/>
                    <a:pt x="50" y="13"/>
                    <a:pt x="50" y="13"/>
                  </a:cubicBezTo>
                  <a:cubicBezTo>
                    <a:pt x="49" y="13"/>
                    <a:pt x="49" y="13"/>
                    <a:pt x="49" y="13"/>
                  </a:cubicBezTo>
                  <a:cubicBezTo>
                    <a:pt x="48" y="13"/>
                    <a:pt x="48" y="13"/>
                    <a:pt x="48" y="13"/>
                  </a:cubicBezTo>
                  <a:cubicBezTo>
                    <a:pt x="48" y="14"/>
                    <a:pt x="48" y="14"/>
                    <a:pt x="48" y="14"/>
                  </a:cubicBezTo>
                  <a:cubicBezTo>
                    <a:pt x="48" y="15"/>
                    <a:pt x="48" y="15"/>
                    <a:pt x="48" y="15"/>
                  </a:cubicBezTo>
                  <a:cubicBezTo>
                    <a:pt x="48" y="16"/>
                    <a:pt x="48" y="16"/>
                    <a:pt x="48" y="16"/>
                  </a:cubicBezTo>
                  <a:cubicBezTo>
                    <a:pt x="49" y="16"/>
                    <a:pt x="49" y="16"/>
                    <a:pt x="49" y="16"/>
                  </a:cubicBezTo>
                  <a:cubicBezTo>
                    <a:pt x="50" y="17"/>
                    <a:pt x="50" y="17"/>
                    <a:pt x="50" y="17"/>
                  </a:cubicBezTo>
                  <a:cubicBezTo>
                    <a:pt x="49" y="18"/>
                    <a:pt x="49" y="18"/>
                    <a:pt x="49" y="18"/>
                  </a:cubicBezTo>
                  <a:cubicBezTo>
                    <a:pt x="49" y="17"/>
                    <a:pt x="49" y="17"/>
                    <a:pt x="49" y="17"/>
                  </a:cubicBezTo>
                  <a:cubicBezTo>
                    <a:pt x="48" y="16"/>
                    <a:pt x="48" y="16"/>
                    <a:pt x="48" y="16"/>
                  </a:cubicBezTo>
                  <a:cubicBezTo>
                    <a:pt x="47" y="15"/>
                    <a:pt x="47" y="15"/>
                    <a:pt x="47" y="15"/>
                  </a:cubicBezTo>
                  <a:cubicBezTo>
                    <a:pt x="47" y="15"/>
                    <a:pt x="47" y="15"/>
                    <a:pt x="47" y="15"/>
                  </a:cubicBezTo>
                  <a:cubicBezTo>
                    <a:pt x="46" y="15"/>
                    <a:pt x="46" y="15"/>
                    <a:pt x="46" y="15"/>
                  </a:cubicBezTo>
                  <a:cubicBezTo>
                    <a:pt x="46" y="16"/>
                    <a:pt x="46" y="16"/>
                    <a:pt x="46" y="16"/>
                  </a:cubicBezTo>
                  <a:cubicBezTo>
                    <a:pt x="47" y="17"/>
                    <a:pt x="47" y="17"/>
                    <a:pt x="47" y="17"/>
                  </a:cubicBezTo>
                  <a:cubicBezTo>
                    <a:pt x="47" y="17"/>
                    <a:pt x="47" y="17"/>
                    <a:pt x="47" y="17"/>
                  </a:cubicBezTo>
                  <a:cubicBezTo>
                    <a:pt x="48" y="17"/>
                    <a:pt x="48" y="17"/>
                    <a:pt x="48" y="17"/>
                  </a:cubicBezTo>
                  <a:cubicBezTo>
                    <a:pt x="47" y="17"/>
                    <a:pt x="47" y="17"/>
                    <a:pt x="47" y="17"/>
                  </a:cubicBezTo>
                  <a:cubicBezTo>
                    <a:pt x="46" y="17"/>
                    <a:pt x="46" y="17"/>
                    <a:pt x="46" y="17"/>
                  </a:cubicBezTo>
                  <a:cubicBezTo>
                    <a:pt x="47" y="18"/>
                    <a:pt x="47" y="18"/>
                    <a:pt x="47" y="18"/>
                  </a:cubicBezTo>
                  <a:cubicBezTo>
                    <a:pt x="46" y="17"/>
                    <a:pt x="46" y="17"/>
                    <a:pt x="46" y="17"/>
                  </a:cubicBezTo>
                  <a:cubicBezTo>
                    <a:pt x="46" y="16"/>
                    <a:pt x="46" y="16"/>
                    <a:pt x="46" y="16"/>
                  </a:cubicBezTo>
                  <a:cubicBezTo>
                    <a:pt x="45" y="16"/>
                    <a:pt x="45" y="16"/>
                    <a:pt x="45" y="16"/>
                  </a:cubicBezTo>
                  <a:cubicBezTo>
                    <a:pt x="45" y="16"/>
                    <a:pt x="45" y="16"/>
                    <a:pt x="45" y="16"/>
                  </a:cubicBezTo>
                  <a:cubicBezTo>
                    <a:pt x="45" y="16"/>
                    <a:pt x="45" y="16"/>
                    <a:pt x="45" y="16"/>
                  </a:cubicBezTo>
                  <a:cubicBezTo>
                    <a:pt x="44" y="17"/>
                    <a:pt x="44" y="17"/>
                    <a:pt x="44" y="17"/>
                  </a:cubicBezTo>
                  <a:cubicBezTo>
                    <a:pt x="45" y="17"/>
                    <a:pt x="45" y="17"/>
                    <a:pt x="45" y="17"/>
                  </a:cubicBezTo>
                  <a:cubicBezTo>
                    <a:pt x="45" y="18"/>
                    <a:pt x="45" y="18"/>
                    <a:pt x="45" y="18"/>
                  </a:cubicBezTo>
                  <a:cubicBezTo>
                    <a:pt x="44" y="18"/>
                    <a:pt x="44" y="18"/>
                    <a:pt x="44" y="18"/>
                  </a:cubicBezTo>
                  <a:cubicBezTo>
                    <a:pt x="43" y="18"/>
                    <a:pt x="43" y="18"/>
                    <a:pt x="43" y="18"/>
                  </a:cubicBezTo>
                  <a:cubicBezTo>
                    <a:pt x="42" y="19"/>
                    <a:pt x="42" y="19"/>
                    <a:pt x="42" y="19"/>
                  </a:cubicBezTo>
                  <a:cubicBezTo>
                    <a:pt x="43" y="19"/>
                    <a:pt x="43" y="19"/>
                    <a:pt x="43" y="19"/>
                  </a:cubicBezTo>
                  <a:cubicBezTo>
                    <a:pt x="43" y="19"/>
                    <a:pt x="43" y="19"/>
                    <a:pt x="43" y="19"/>
                  </a:cubicBezTo>
                  <a:cubicBezTo>
                    <a:pt x="44" y="20"/>
                    <a:pt x="44" y="20"/>
                    <a:pt x="44" y="20"/>
                  </a:cubicBezTo>
                  <a:cubicBezTo>
                    <a:pt x="43" y="20"/>
                    <a:pt x="43" y="20"/>
                    <a:pt x="43" y="20"/>
                  </a:cubicBezTo>
                  <a:cubicBezTo>
                    <a:pt x="43" y="20"/>
                    <a:pt x="43" y="20"/>
                    <a:pt x="43" y="20"/>
                  </a:cubicBezTo>
                  <a:cubicBezTo>
                    <a:pt x="43" y="20"/>
                    <a:pt x="43" y="20"/>
                    <a:pt x="43" y="20"/>
                  </a:cubicBezTo>
                  <a:cubicBezTo>
                    <a:pt x="43" y="21"/>
                    <a:pt x="43" y="21"/>
                    <a:pt x="43" y="21"/>
                  </a:cubicBezTo>
                  <a:cubicBezTo>
                    <a:pt x="42" y="21"/>
                    <a:pt x="42" y="21"/>
                    <a:pt x="42" y="21"/>
                  </a:cubicBezTo>
                  <a:cubicBezTo>
                    <a:pt x="42" y="21"/>
                    <a:pt x="42" y="21"/>
                    <a:pt x="42" y="21"/>
                  </a:cubicBezTo>
                  <a:cubicBezTo>
                    <a:pt x="42" y="21"/>
                    <a:pt x="42" y="21"/>
                    <a:pt x="42" y="21"/>
                  </a:cubicBezTo>
                  <a:cubicBezTo>
                    <a:pt x="42" y="21"/>
                    <a:pt x="42" y="21"/>
                    <a:pt x="42" y="21"/>
                  </a:cubicBezTo>
                  <a:cubicBezTo>
                    <a:pt x="41" y="21"/>
                    <a:pt x="41" y="21"/>
                    <a:pt x="41" y="21"/>
                  </a:cubicBezTo>
                  <a:cubicBezTo>
                    <a:pt x="41" y="21"/>
                    <a:pt x="41" y="21"/>
                    <a:pt x="41" y="21"/>
                  </a:cubicBezTo>
                  <a:cubicBezTo>
                    <a:pt x="40" y="22"/>
                    <a:pt x="40" y="22"/>
                    <a:pt x="40" y="22"/>
                  </a:cubicBezTo>
                  <a:cubicBezTo>
                    <a:pt x="40" y="22"/>
                    <a:pt x="40" y="22"/>
                    <a:pt x="40" y="22"/>
                  </a:cubicBezTo>
                  <a:cubicBezTo>
                    <a:pt x="40" y="22"/>
                    <a:pt x="40" y="22"/>
                    <a:pt x="40" y="22"/>
                  </a:cubicBezTo>
                  <a:cubicBezTo>
                    <a:pt x="39" y="22"/>
                    <a:pt x="39" y="22"/>
                    <a:pt x="39" y="22"/>
                  </a:cubicBezTo>
                  <a:cubicBezTo>
                    <a:pt x="39" y="23"/>
                    <a:pt x="39" y="23"/>
                    <a:pt x="39" y="23"/>
                  </a:cubicBezTo>
                  <a:cubicBezTo>
                    <a:pt x="40" y="23"/>
                    <a:pt x="40" y="23"/>
                    <a:pt x="40" y="23"/>
                  </a:cubicBezTo>
                  <a:cubicBezTo>
                    <a:pt x="42" y="23"/>
                    <a:pt x="42" y="23"/>
                    <a:pt x="42" y="23"/>
                  </a:cubicBezTo>
                  <a:cubicBezTo>
                    <a:pt x="42" y="23"/>
                    <a:pt x="42" y="23"/>
                    <a:pt x="42" y="23"/>
                  </a:cubicBezTo>
                  <a:cubicBezTo>
                    <a:pt x="43" y="23"/>
                    <a:pt x="43" y="23"/>
                    <a:pt x="43" y="23"/>
                  </a:cubicBezTo>
                  <a:cubicBezTo>
                    <a:pt x="43" y="23"/>
                    <a:pt x="43" y="23"/>
                    <a:pt x="43" y="23"/>
                  </a:cubicBezTo>
                  <a:cubicBezTo>
                    <a:pt x="43" y="23"/>
                    <a:pt x="43" y="23"/>
                    <a:pt x="43" y="23"/>
                  </a:cubicBezTo>
                  <a:cubicBezTo>
                    <a:pt x="43" y="24"/>
                    <a:pt x="43" y="24"/>
                    <a:pt x="43" y="24"/>
                  </a:cubicBezTo>
                  <a:cubicBezTo>
                    <a:pt x="43" y="25"/>
                    <a:pt x="43" y="25"/>
                    <a:pt x="43" y="25"/>
                  </a:cubicBezTo>
                  <a:cubicBezTo>
                    <a:pt x="42" y="25"/>
                    <a:pt x="42" y="25"/>
                    <a:pt x="42" y="25"/>
                  </a:cubicBezTo>
                  <a:cubicBezTo>
                    <a:pt x="42" y="25"/>
                    <a:pt x="42" y="25"/>
                    <a:pt x="42" y="25"/>
                  </a:cubicBezTo>
                  <a:cubicBezTo>
                    <a:pt x="42" y="24"/>
                    <a:pt x="42" y="24"/>
                    <a:pt x="42" y="24"/>
                  </a:cubicBezTo>
                  <a:cubicBezTo>
                    <a:pt x="41" y="24"/>
                    <a:pt x="41" y="24"/>
                    <a:pt x="41" y="24"/>
                  </a:cubicBezTo>
                  <a:cubicBezTo>
                    <a:pt x="41" y="24"/>
                    <a:pt x="41" y="24"/>
                    <a:pt x="41" y="24"/>
                  </a:cubicBezTo>
                  <a:cubicBezTo>
                    <a:pt x="40" y="24"/>
                    <a:pt x="40" y="24"/>
                    <a:pt x="40" y="24"/>
                  </a:cubicBezTo>
                  <a:cubicBezTo>
                    <a:pt x="40" y="24"/>
                    <a:pt x="40" y="24"/>
                    <a:pt x="40" y="24"/>
                  </a:cubicBezTo>
                  <a:cubicBezTo>
                    <a:pt x="40" y="25"/>
                    <a:pt x="40" y="25"/>
                    <a:pt x="40" y="25"/>
                  </a:cubicBezTo>
                  <a:cubicBezTo>
                    <a:pt x="39" y="24"/>
                    <a:pt x="39" y="24"/>
                    <a:pt x="39" y="24"/>
                  </a:cubicBezTo>
                  <a:cubicBezTo>
                    <a:pt x="39" y="24"/>
                    <a:pt x="39" y="24"/>
                    <a:pt x="39" y="24"/>
                  </a:cubicBezTo>
                  <a:cubicBezTo>
                    <a:pt x="40" y="25"/>
                    <a:pt x="40" y="25"/>
                    <a:pt x="40" y="25"/>
                  </a:cubicBezTo>
                  <a:cubicBezTo>
                    <a:pt x="40" y="26"/>
                    <a:pt x="40" y="26"/>
                    <a:pt x="40" y="26"/>
                  </a:cubicBezTo>
                  <a:cubicBezTo>
                    <a:pt x="39" y="26"/>
                    <a:pt x="39" y="26"/>
                    <a:pt x="39" y="26"/>
                  </a:cubicBezTo>
                  <a:cubicBezTo>
                    <a:pt x="39" y="26"/>
                    <a:pt x="39" y="26"/>
                    <a:pt x="39" y="26"/>
                  </a:cubicBezTo>
                  <a:cubicBezTo>
                    <a:pt x="39" y="27"/>
                    <a:pt x="39" y="27"/>
                    <a:pt x="39" y="27"/>
                  </a:cubicBezTo>
                  <a:cubicBezTo>
                    <a:pt x="39" y="27"/>
                    <a:pt x="39" y="27"/>
                    <a:pt x="39" y="27"/>
                  </a:cubicBezTo>
                  <a:cubicBezTo>
                    <a:pt x="39" y="26"/>
                    <a:pt x="39" y="26"/>
                    <a:pt x="39" y="26"/>
                  </a:cubicBezTo>
                  <a:cubicBezTo>
                    <a:pt x="39" y="26"/>
                    <a:pt x="39" y="26"/>
                    <a:pt x="39" y="26"/>
                  </a:cubicBezTo>
                  <a:cubicBezTo>
                    <a:pt x="38" y="25"/>
                    <a:pt x="38" y="25"/>
                    <a:pt x="38" y="25"/>
                  </a:cubicBezTo>
                  <a:cubicBezTo>
                    <a:pt x="38" y="26"/>
                    <a:pt x="38" y="26"/>
                    <a:pt x="38" y="26"/>
                  </a:cubicBezTo>
                  <a:cubicBezTo>
                    <a:pt x="37" y="26"/>
                    <a:pt x="37" y="26"/>
                    <a:pt x="37" y="26"/>
                  </a:cubicBezTo>
                  <a:cubicBezTo>
                    <a:pt x="37" y="25"/>
                    <a:pt x="37" y="25"/>
                    <a:pt x="37" y="25"/>
                  </a:cubicBezTo>
                  <a:cubicBezTo>
                    <a:pt x="37" y="25"/>
                    <a:pt x="37" y="25"/>
                    <a:pt x="37" y="25"/>
                  </a:cubicBezTo>
                  <a:cubicBezTo>
                    <a:pt x="36" y="25"/>
                    <a:pt x="36" y="25"/>
                    <a:pt x="36" y="25"/>
                  </a:cubicBezTo>
                  <a:cubicBezTo>
                    <a:pt x="36" y="26"/>
                    <a:pt x="36" y="26"/>
                    <a:pt x="36" y="26"/>
                  </a:cubicBezTo>
                  <a:cubicBezTo>
                    <a:pt x="36" y="26"/>
                    <a:pt x="36" y="26"/>
                    <a:pt x="36" y="26"/>
                  </a:cubicBezTo>
                  <a:cubicBezTo>
                    <a:pt x="37" y="26"/>
                    <a:pt x="37" y="26"/>
                    <a:pt x="37" y="26"/>
                  </a:cubicBezTo>
                  <a:cubicBezTo>
                    <a:pt x="38" y="27"/>
                    <a:pt x="38" y="27"/>
                    <a:pt x="38" y="27"/>
                  </a:cubicBezTo>
                  <a:cubicBezTo>
                    <a:pt x="38" y="27"/>
                    <a:pt x="38" y="27"/>
                    <a:pt x="38" y="27"/>
                  </a:cubicBezTo>
                  <a:cubicBezTo>
                    <a:pt x="36" y="27"/>
                    <a:pt x="36" y="27"/>
                    <a:pt x="36" y="27"/>
                  </a:cubicBezTo>
                  <a:cubicBezTo>
                    <a:pt x="36" y="27"/>
                    <a:pt x="36" y="27"/>
                    <a:pt x="36" y="27"/>
                  </a:cubicBezTo>
                  <a:cubicBezTo>
                    <a:pt x="35" y="27"/>
                    <a:pt x="35" y="27"/>
                    <a:pt x="35" y="27"/>
                  </a:cubicBezTo>
                  <a:cubicBezTo>
                    <a:pt x="35" y="28"/>
                    <a:pt x="35" y="28"/>
                    <a:pt x="35" y="28"/>
                  </a:cubicBezTo>
                  <a:cubicBezTo>
                    <a:pt x="35" y="28"/>
                    <a:pt x="35" y="28"/>
                    <a:pt x="35" y="28"/>
                  </a:cubicBezTo>
                  <a:cubicBezTo>
                    <a:pt x="35" y="29"/>
                    <a:pt x="35" y="29"/>
                    <a:pt x="35" y="29"/>
                  </a:cubicBezTo>
                  <a:cubicBezTo>
                    <a:pt x="35" y="29"/>
                    <a:pt x="35" y="29"/>
                    <a:pt x="35" y="29"/>
                  </a:cubicBezTo>
                  <a:cubicBezTo>
                    <a:pt x="36" y="28"/>
                    <a:pt x="36" y="28"/>
                    <a:pt x="36" y="28"/>
                  </a:cubicBezTo>
                  <a:cubicBezTo>
                    <a:pt x="37" y="28"/>
                    <a:pt x="37" y="28"/>
                    <a:pt x="37" y="28"/>
                  </a:cubicBezTo>
                  <a:cubicBezTo>
                    <a:pt x="37" y="29"/>
                    <a:pt x="37" y="29"/>
                    <a:pt x="37" y="29"/>
                  </a:cubicBezTo>
                  <a:cubicBezTo>
                    <a:pt x="36" y="29"/>
                    <a:pt x="36" y="29"/>
                    <a:pt x="36" y="29"/>
                  </a:cubicBezTo>
                  <a:cubicBezTo>
                    <a:pt x="36" y="29"/>
                    <a:pt x="36" y="29"/>
                    <a:pt x="36" y="29"/>
                  </a:cubicBezTo>
                  <a:cubicBezTo>
                    <a:pt x="36" y="30"/>
                    <a:pt x="36" y="30"/>
                    <a:pt x="36" y="30"/>
                  </a:cubicBezTo>
                  <a:cubicBezTo>
                    <a:pt x="37" y="31"/>
                    <a:pt x="37" y="31"/>
                    <a:pt x="37" y="31"/>
                  </a:cubicBezTo>
                  <a:cubicBezTo>
                    <a:pt x="37" y="31"/>
                    <a:pt x="37" y="31"/>
                    <a:pt x="37" y="31"/>
                  </a:cubicBezTo>
                  <a:cubicBezTo>
                    <a:pt x="37" y="31"/>
                    <a:pt x="37" y="31"/>
                    <a:pt x="37" y="31"/>
                  </a:cubicBezTo>
                  <a:cubicBezTo>
                    <a:pt x="36" y="31"/>
                    <a:pt x="36" y="31"/>
                    <a:pt x="36" y="31"/>
                  </a:cubicBezTo>
                  <a:cubicBezTo>
                    <a:pt x="35" y="30"/>
                    <a:pt x="35" y="30"/>
                    <a:pt x="35" y="30"/>
                  </a:cubicBezTo>
                  <a:cubicBezTo>
                    <a:pt x="35" y="30"/>
                    <a:pt x="35" y="30"/>
                    <a:pt x="35" y="30"/>
                  </a:cubicBezTo>
                  <a:cubicBezTo>
                    <a:pt x="34" y="31"/>
                    <a:pt x="34" y="31"/>
                    <a:pt x="34" y="31"/>
                  </a:cubicBezTo>
                  <a:cubicBezTo>
                    <a:pt x="35" y="31"/>
                    <a:pt x="35" y="31"/>
                    <a:pt x="35" y="31"/>
                  </a:cubicBezTo>
                  <a:cubicBezTo>
                    <a:pt x="34" y="31"/>
                    <a:pt x="34" y="31"/>
                    <a:pt x="34" y="31"/>
                  </a:cubicBezTo>
                  <a:cubicBezTo>
                    <a:pt x="33" y="32"/>
                    <a:pt x="33" y="32"/>
                    <a:pt x="33" y="32"/>
                  </a:cubicBezTo>
                  <a:cubicBezTo>
                    <a:pt x="33" y="32"/>
                    <a:pt x="33" y="32"/>
                    <a:pt x="33" y="32"/>
                  </a:cubicBezTo>
                  <a:cubicBezTo>
                    <a:pt x="34" y="32"/>
                    <a:pt x="34" y="32"/>
                    <a:pt x="34" y="32"/>
                  </a:cubicBezTo>
                  <a:cubicBezTo>
                    <a:pt x="35" y="32"/>
                    <a:pt x="35" y="32"/>
                    <a:pt x="35" y="32"/>
                  </a:cubicBezTo>
                  <a:cubicBezTo>
                    <a:pt x="35" y="32"/>
                    <a:pt x="35" y="32"/>
                    <a:pt x="35" y="32"/>
                  </a:cubicBezTo>
                  <a:cubicBezTo>
                    <a:pt x="36" y="32"/>
                    <a:pt x="36" y="32"/>
                    <a:pt x="36" y="32"/>
                  </a:cubicBezTo>
                  <a:cubicBezTo>
                    <a:pt x="36" y="33"/>
                    <a:pt x="36" y="33"/>
                    <a:pt x="36" y="33"/>
                  </a:cubicBezTo>
                  <a:cubicBezTo>
                    <a:pt x="37" y="33"/>
                    <a:pt x="37" y="33"/>
                    <a:pt x="37" y="33"/>
                  </a:cubicBezTo>
                  <a:cubicBezTo>
                    <a:pt x="37" y="34"/>
                    <a:pt x="37" y="34"/>
                    <a:pt x="37" y="34"/>
                  </a:cubicBezTo>
                  <a:cubicBezTo>
                    <a:pt x="36" y="33"/>
                    <a:pt x="36" y="33"/>
                    <a:pt x="36" y="33"/>
                  </a:cubicBezTo>
                  <a:cubicBezTo>
                    <a:pt x="35" y="33"/>
                    <a:pt x="35" y="33"/>
                    <a:pt x="35" y="33"/>
                  </a:cubicBezTo>
                  <a:cubicBezTo>
                    <a:pt x="34" y="33"/>
                    <a:pt x="34" y="33"/>
                    <a:pt x="34" y="33"/>
                  </a:cubicBezTo>
                  <a:cubicBezTo>
                    <a:pt x="33" y="33"/>
                    <a:pt x="33" y="33"/>
                    <a:pt x="33" y="33"/>
                  </a:cubicBezTo>
                  <a:cubicBezTo>
                    <a:pt x="33" y="34"/>
                    <a:pt x="33" y="34"/>
                    <a:pt x="33" y="34"/>
                  </a:cubicBezTo>
                  <a:cubicBezTo>
                    <a:pt x="32" y="34"/>
                    <a:pt x="32" y="34"/>
                    <a:pt x="32" y="34"/>
                  </a:cubicBezTo>
                  <a:cubicBezTo>
                    <a:pt x="32" y="34"/>
                    <a:pt x="32" y="34"/>
                    <a:pt x="32" y="34"/>
                  </a:cubicBezTo>
                  <a:cubicBezTo>
                    <a:pt x="31" y="35"/>
                    <a:pt x="31" y="35"/>
                    <a:pt x="31" y="35"/>
                  </a:cubicBezTo>
                  <a:cubicBezTo>
                    <a:pt x="30" y="35"/>
                    <a:pt x="30" y="35"/>
                    <a:pt x="30" y="35"/>
                  </a:cubicBezTo>
                  <a:cubicBezTo>
                    <a:pt x="30" y="35"/>
                    <a:pt x="30" y="35"/>
                    <a:pt x="30" y="35"/>
                  </a:cubicBezTo>
                  <a:cubicBezTo>
                    <a:pt x="31" y="35"/>
                    <a:pt x="31" y="35"/>
                    <a:pt x="31" y="35"/>
                  </a:cubicBezTo>
                  <a:cubicBezTo>
                    <a:pt x="32" y="36"/>
                    <a:pt x="32" y="36"/>
                    <a:pt x="32" y="36"/>
                  </a:cubicBezTo>
                  <a:cubicBezTo>
                    <a:pt x="31" y="36"/>
                    <a:pt x="31" y="36"/>
                    <a:pt x="31" y="36"/>
                  </a:cubicBezTo>
                  <a:cubicBezTo>
                    <a:pt x="31" y="36"/>
                    <a:pt x="31" y="36"/>
                    <a:pt x="31" y="36"/>
                  </a:cubicBezTo>
                  <a:cubicBezTo>
                    <a:pt x="30" y="36"/>
                    <a:pt x="30" y="36"/>
                    <a:pt x="30" y="36"/>
                  </a:cubicBezTo>
                  <a:cubicBezTo>
                    <a:pt x="31" y="36"/>
                    <a:pt x="31" y="36"/>
                    <a:pt x="31" y="36"/>
                  </a:cubicBezTo>
                  <a:cubicBezTo>
                    <a:pt x="31" y="37"/>
                    <a:pt x="31" y="37"/>
                    <a:pt x="31" y="37"/>
                  </a:cubicBezTo>
                  <a:cubicBezTo>
                    <a:pt x="30" y="37"/>
                    <a:pt x="30" y="37"/>
                    <a:pt x="30" y="37"/>
                  </a:cubicBezTo>
                  <a:cubicBezTo>
                    <a:pt x="30" y="36"/>
                    <a:pt x="30" y="36"/>
                    <a:pt x="30" y="36"/>
                  </a:cubicBezTo>
                  <a:cubicBezTo>
                    <a:pt x="30" y="37"/>
                    <a:pt x="30" y="37"/>
                    <a:pt x="30" y="37"/>
                  </a:cubicBezTo>
                  <a:cubicBezTo>
                    <a:pt x="30" y="37"/>
                    <a:pt x="30" y="37"/>
                    <a:pt x="30" y="37"/>
                  </a:cubicBezTo>
                  <a:cubicBezTo>
                    <a:pt x="30" y="37"/>
                    <a:pt x="30" y="37"/>
                    <a:pt x="30" y="37"/>
                  </a:cubicBezTo>
                  <a:cubicBezTo>
                    <a:pt x="30" y="38"/>
                    <a:pt x="30" y="38"/>
                    <a:pt x="30" y="38"/>
                  </a:cubicBezTo>
                  <a:cubicBezTo>
                    <a:pt x="30" y="38"/>
                    <a:pt x="30" y="38"/>
                    <a:pt x="30" y="38"/>
                  </a:cubicBezTo>
                  <a:cubicBezTo>
                    <a:pt x="30" y="38"/>
                    <a:pt x="30" y="38"/>
                    <a:pt x="30" y="38"/>
                  </a:cubicBezTo>
                  <a:cubicBezTo>
                    <a:pt x="29" y="38"/>
                    <a:pt x="29" y="38"/>
                    <a:pt x="29" y="38"/>
                  </a:cubicBezTo>
                  <a:cubicBezTo>
                    <a:pt x="29" y="38"/>
                    <a:pt x="29" y="38"/>
                    <a:pt x="29" y="38"/>
                  </a:cubicBezTo>
                  <a:cubicBezTo>
                    <a:pt x="29" y="38"/>
                    <a:pt x="29" y="38"/>
                    <a:pt x="29" y="38"/>
                  </a:cubicBezTo>
                  <a:cubicBezTo>
                    <a:pt x="29" y="39"/>
                    <a:pt x="29" y="39"/>
                    <a:pt x="29" y="39"/>
                  </a:cubicBezTo>
                  <a:cubicBezTo>
                    <a:pt x="29" y="39"/>
                    <a:pt x="29" y="39"/>
                    <a:pt x="29" y="39"/>
                  </a:cubicBezTo>
                  <a:cubicBezTo>
                    <a:pt x="30" y="39"/>
                    <a:pt x="30" y="39"/>
                    <a:pt x="30" y="39"/>
                  </a:cubicBezTo>
                  <a:cubicBezTo>
                    <a:pt x="31" y="40"/>
                    <a:pt x="31" y="40"/>
                    <a:pt x="31" y="40"/>
                  </a:cubicBezTo>
                  <a:cubicBezTo>
                    <a:pt x="31" y="40"/>
                    <a:pt x="31" y="40"/>
                    <a:pt x="31" y="40"/>
                  </a:cubicBezTo>
                  <a:cubicBezTo>
                    <a:pt x="32" y="40"/>
                    <a:pt x="32" y="40"/>
                    <a:pt x="32" y="40"/>
                  </a:cubicBezTo>
                  <a:cubicBezTo>
                    <a:pt x="31" y="40"/>
                    <a:pt x="31" y="40"/>
                    <a:pt x="31" y="40"/>
                  </a:cubicBezTo>
                  <a:cubicBezTo>
                    <a:pt x="31" y="40"/>
                    <a:pt x="31" y="40"/>
                    <a:pt x="31" y="40"/>
                  </a:cubicBezTo>
                  <a:cubicBezTo>
                    <a:pt x="30" y="40"/>
                    <a:pt x="30" y="40"/>
                    <a:pt x="30" y="40"/>
                  </a:cubicBezTo>
                  <a:cubicBezTo>
                    <a:pt x="30" y="40"/>
                    <a:pt x="30" y="40"/>
                    <a:pt x="30" y="40"/>
                  </a:cubicBezTo>
                  <a:cubicBezTo>
                    <a:pt x="29" y="40"/>
                    <a:pt x="29" y="40"/>
                    <a:pt x="29" y="40"/>
                  </a:cubicBezTo>
                  <a:cubicBezTo>
                    <a:pt x="28" y="41"/>
                    <a:pt x="28" y="41"/>
                    <a:pt x="28" y="41"/>
                  </a:cubicBezTo>
                  <a:cubicBezTo>
                    <a:pt x="28" y="41"/>
                    <a:pt x="28" y="41"/>
                    <a:pt x="28" y="41"/>
                  </a:cubicBezTo>
                  <a:cubicBezTo>
                    <a:pt x="29" y="41"/>
                    <a:pt x="29" y="41"/>
                    <a:pt x="29" y="41"/>
                  </a:cubicBezTo>
                  <a:cubicBezTo>
                    <a:pt x="29" y="42"/>
                    <a:pt x="29" y="42"/>
                    <a:pt x="29" y="42"/>
                  </a:cubicBezTo>
                  <a:cubicBezTo>
                    <a:pt x="30" y="42"/>
                    <a:pt x="30" y="42"/>
                    <a:pt x="30" y="42"/>
                  </a:cubicBezTo>
                  <a:cubicBezTo>
                    <a:pt x="30" y="43"/>
                    <a:pt x="30" y="43"/>
                    <a:pt x="30" y="43"/>
                  </a:cubicBezTo>
                  <a:cubicBezTo>
                    <a:pt x="29" y="42"/>
                    <a:pt x="29" y="42"/>
                    <a:pt x="29" y="42"/>
                  </a:cubicBezTo>
                  <a:cubicBezTo>
                    <a:pt x="29" y="42"/>
                    <a:pt x="29" y="42"/>
                    <a:pt x="29" y="42"/>
                  </a:cubicBezTo>
                  <a:cubicBezTo>
                    <a:pt x="28" y="43"/>
                    <a:pt x="28" y="43"/>
                    <a:pt x="28" y="43"/>
                  </a:cubicBezTo>
                  <a:cubicBezTo>
                    <a:pt x="28" y="43"/>
                    <a:pt x="28" y="43"/>
                    <a:pt x="28" y="43"/>
                  </a:cubicBezTo>
                  <a:cubicBezTo>
                    <a:pt x="28" y="43"/>
                    <a:pt x="28" y="43"/>
                    <a:pt x="28" y="43"/>
                  </a:cubicBezTo>
                  <a:cubicBezTo>
                    <a:pt x="29" y="44"/>
                    <a:pt x="29" y="44"/>
                    <a:pt x="29" y="44"/>
                  </a:cubicBezTo>
                  <a:cubicBezTo>
                    <a:pt x="29" y="44"/>
                    <a:pt x="29" y="44"/>
                    <a:pt x="29" y="44"/>
                  </a:cubicBezTo>
                  <a:cubicBezTo>
                    <a:pt x="28" y="44"/>
                    <a:pt x="28" y="44"/>
                    <a:pt x="28" y="44"/>
                  </a:cubicBezTo>
                  <a:cubicBezTo>
                    <a:pt x="28" y="44"/>
                    <a:pt x="28" y="44"/>
                    <a:pt x="28" y="44"/>
                  </a:cubicBezTo>
                  <a:cubicBezTo>
                    <a:pt x="28" y="44"/>
                    <a:pt x="28" y="44"/>
                    <a:pt x="28" y="44"/>
                  </a:cubicBezTo>
                  <a:cubicBezTo>
                    <a:pt x="28" y="45"/>
                    <a:pt x="28" y="45"/>
                    <a:pt x="28" y="45"/>
                  </a:cubicBezTo>
                  <a:cubicBezTo>
                    <a:pt x="28" y="45"/>
                    <a:pt x="28" y="45"/>
                    <a:pt x="28" y="45"/>
                  </a:cubicBezTo>
                  <a:cubicBezTo>
                    <a:pt x="28" y="45"/>
                    <a:pt x="28" y="45"/>
                    <a:pt x="28" y="45"/>
                  </a:cubicBezTo>
                  <a:cubicBezTo>
                    <a:pt x="28" y="46"/>
                    <a:pt x="28" y="46"/>
                    <a:pt x="28" y="46"/>
                  </a:cubicBezTo>
                  <a:cubicBezTo>
                    <a:pt x="27" y="45"/>
                    <a:pt x="27" y="45"/>
                    <a:pt x="27" y="45"/>
                  </a:cubicBezTo>
                  <a:cubicBezTo>
                    <a:pt x="27" y="45"/>
                    <a:pt x="27" y="45"/>
                    <a:pt x="27" y="45"/>
                  </a:cubicBezTo>
                  <a:cubicBezTo>
                    <a:pt x="27" y="46"/>
                    <a:pt x="27" y="46"/>
                    <a:pt x="27" y="46"/>
                  </a:cubicBezTo>
                  <a:cubicBezTo>
                    <a:pt x="27" y="46"/>
                    <a:pt x="27" y="46"/>
                    <a:pt x="27" y="46"/>
                  </a:cubicBezTo>
                  <a:cubicBezTo>
                    <a:pt x="27" y="47"/>
                    <a:pt x="27" y="47"/>
                    <a:pt x="27" y="47"/>
                  </a:cubicBezTo>
                  <a:cubicBezTo>
                    <a:pt x="28" y="47"/>
                    <a:pt x="28" y="47"/>
                    <a:pt x="28" y="47"/>
                  </a:cubicBezTo>
                  <a:cubicBezTo>
                    <a:pt x="28" y="47"/>
                    <a:pt x="28" y="47"/>
                    <a:pt x="28" y="47"/>
                  </a:cubicBezTo>
                  <a:cubicBezTo>
                    <a:pt x="28" y="47"/>
                    <a:pt x="28" y="47"/>
                    <a:pt x="28" y="47"/>
                  </a:cubicBezTo>
                  <a:cubicBezTo>
                    <a:pt x="29" y="47"/>
                    <a:pt x="29" y="47"/>
                    <a:pt x="29" y="47"/>
                  </a:cubicBezTo>
                  <a:cubicBezTo>
                    <a:pt x="28" y="48"/>
                    <a:pt x="28" y="48"/>
                    <a:pt x="28" y="48"/>
                  </a:cubicBezTo>
                  <a:cubicBezTo>
                    <a:pt x="28" y="48"/>
                    <a:pt x="28" y="48"/>
                    <a:pt x="28" y="48"/>
                  </a:cubicBezTo>
                  <a:cubicBezTo>
                    <a:pt x="27" y="48"/>
                    <a:pt x="27" y="48"/>
                    <a:pt x="27" y="48"/>
                  </a:cubicBezTo>
                  <a:cubicBezTo>
                    <a:pt x="27" y="48"/>
                    <a:pt x="27" y="48"/>
                    <a:pt x="27" y="48"/>
                  </a:cubicBezTo>
                  <a:cubicBezTo>
                    <a:pt x="26" y="49"/>
                    <a:pt x="26" y="49"/>
                    <a:pt x="26" y="49"/>
                  </a:cubicBezTo>
                  <a:cubicBezTo>
                    <a:pt x="26" y="49"/>
                    <a:pt x="26" y="49"/>
                    <a:pt x="26" y="49"/>
                  </a:cubicBezTo>
                  <a:cubicBezTo>
                    <a:pt x="25" y="49"/>
                    <a:pt x="25" y="49"/>
                    <a:pt x="25" y="49"/>
                  </a:cubicBezTo>
                  <a:cubicBezTo>
                    <a:pt x="25" y="50"/>
                    <a:pt x="25" y="50"/>
                    <a:pt x="25" y="50"/>
                  </a:cubicBezTo>
                  <a:cubicBezTo>
                    <a:pt x="25" y="50"/>
                    <a:pt x="25" y="50"/>
                    <a:pt x="25" y="50"/>
                  </a:cubicBezTo>
                  <a:cubicBezTo>
                    <a:pt x="25" y="50"/>
                    <a:pt x="25" y="50"/>
                    <a:pt x="25" y="50"/>
                  </a:cubicBezTo>
                  <a:cubicBezTo>
                    <a:pt x="24" y="50"/>
                    <a:pt x="24" y="50"/>
                    <a:pt x="24" y="50"/>
                  </a:cubicBezTo>
                  <a:cubicBezTo>
                    <a:pt x="23" y="51"/>
                    <a:pt x="23" y="51"/>
                    <a:pt x="23" y="51"/>
                  </a:cubicBezTo>
                  <a:cubicBezTo>
                    <a:pt x="24" y="51"/>
                    <a:pt x="24" y="51"/>
                    <a:pt x="24" y="51"/>
                  </a:cubicBezTo>
                  <a:cubicBezTo>
                    <a:pt x="24" y="52"/>
                    <a:pt x="24" y="52"/>
                    <a:pt x="24" y="52"/>
                  </a:cubicBezTo>
                  <a:cubicBezTo>
                    <a:pt x="24" y="52"/>
                    <a:pt x="24" y="52"/>
                    <a:pt x="24" y="52"/>
                  </a:cubicBezTo>
                  <a:cubicBezTo>
                    <a:pt x="23" y="53"/>
                    <a:pt x="23" y="53"/>
                    <a:pt x="23" y="53"/>
                  </a:cubicBezTo>
                  <a:cubicBezTo>
                    <a:pt x="23" y="53"/>
                    <a:pt x="23" y="53"/>
                    <a:pt x="23" y="53"/>
                  </a:cubicBezTo>
                  <a:cubicBezTo>
                    <a:pt x="23" y="52"/>
                    <a:pt x="23" y="52"/>
                    <a:pt x="23" y="52"/>
                  </a:cubicBezTo>
                  <a:cubicBezTo>
                    <a:pt x="22" y="52"/>
                    <a:pt x="22" y="52"/>
                    <a:pt x="22" y="52"/>
                  </a:cubicBezTo>
                  <a:cubicBezTo>
                    <a:pt x="22" y="52"/>
                    <a:pt x="22" y="52"/>
                    <a:pt x="22" y="52"/>
                  </a:cubicBezTo>
                  <a:cubicBezTo>
                    <a:pt x="21" y="52"/>
                    <a:pt x="21" y="52"/>
                    <a:pt x="21" y="52"/>
                  </a:cubicBezTo>
                  <a:cubicBezTo>
                    <a:pt x="22" y="53"/>
                    <a:pt x="22" y="53"/>
                    <a:pt x="22" y="53"/>
                  </a:cubicBezTo>
                  <a:cubicBezTo>
                    <a:pt x="21" y="53"/>
                    <a:pt x="21" y="53"/>
                    <a:pt x="21" y="53"/>
                  </a:cubicBezTo>
                  <a:cubicBezTo>
                    <a:pt x="21" y="53"/>
                    <a:pt x="21" y="53"/>
                    <a:pt x="21" y="53"/>
                  </a:cubicBezTo>
                  <a:cubicBezTo>
                    <a:pt x="21" y="54"/>
                    <a:pt x="21" y="54"/>
                    <a:pt x="21" y="54"/>
                  </a:cubicBezTo>
                  <a:cubicBezTo>
                    <a:pt x="20" y="54"/>
                    <a:pt x="20" y="54"/>
                    <a:pt x="20" y="54"/>
                  </a:cubicBezTo>
                  <a:cubicBezTo>
                    <a:pt x="20" y="54"/>
                    <a:pt x="20" y="54"/>
                    <a:pt x="20" y="54"/>
                  </a:cubicBezTo>
                  <a:cubicBezTo>
                    <a:pt x="20" y="55"/>
                    <a:pt x="20" y="55"/>
                    <a:pt x="20" y="55"/>
                  </a:cubicBezTo>
                  <a:cubicBezTo>
                    <a:pt x="19" y="55"/>
                    <a:pt x="19" y="55"/>
                    <a:pt x="19" y="55"/>
                  </a:cubicBezTo>
                  <a:cubicBezTo>
                    <a:pt x="19" y="55"/>
                    <a:pt x="19" y="55"/>
                    <a:pt x="19" y="55"/>
                  </a:cubicBezTo>
                  <a:cubicBezTo>
                    <a:pt x="19" y="56"/>
                    <a:pt x="19" y="56"/>
                    <a:pt x="19" y="56"/>
                  </a:cubicBezTo>
                  <a:cubicBezTo>
                    <a:pt x="19" y="57"/>
                    <a:pt x="19" y="57"/>
                    <a:pt x="19" y="57"/>
                  </a:cubicBezTo>
                  <a:cubicBezTo>
                    <a:pt x="18" y="57"/>
                    <a:pt x="18" y="57"/>
                    <a:pt x="18" y="57"/>
                  </a:cubicBezTo>
                  <a:cubicBezTo>
                    <a:pt x="18" y="58"/>
                    <a:pt x="18" y="58"/>
                    <a:pt x="18" y="58"/>
                  </a:cubicBezTo>
                  <a:cubicBezTo>
                    <a:pt x="19" y="57"/>
                    <a:pt x="19" y="57"/>
                    <a:pt x="19" y="57"/>
                  </a:cubicBezTo>
                  <a:cubicBezTo>
                    <a:pt x="19" y="57"/>
                    <a:pt x="19" y="57"/>
                    <a:pt x="19" y="57"/>
                  </a:cubicBezTo>
                  <a:cubicBezTo>
                    <a:pt x="19" y="58"/>
                    <a:pt x="19" y="58"/>
                    <a:pt x="19" y="58"/>
                  </a:cubicBezTo>
                  <a:cubicBezTo>
                    <a:pt x="19" y="58"/>
                    <a:pt x="19" y="58"/>
                    <a:pt x="19" y="58"/>
                  </a:cubicBezTo>
                  <a:cubicBezTo>
                    <a:pt x="19" y="59"/>
                    <a:pt x="19" y="59"/>
                    <a:pt x="19" y="59"/>
                  </a:cubicBezTo>
                  <a:cubicBezTo>
                    <a:pt x="19" y="59"/>
                    <a:pt x="19" y="59"/>
                    <a:pt x="19" y="59"/>
                  </a:cubicBezTo>
                  <a:cubicBezTo>
                    <a:pt x="20" y="59"/>
                    <a:pt x="20" y="59"/>
                    <a:pt x="20" y="59"/>
                  </a:cubicBezTo>
                  <a:cubicBezTo>
                    <a:pt x="21" y="59"/>
                    <a:pt x="21" y="59"/>
                    <a:pt x="21" y="59"/>
                  </a:cubicBezTo>
                  <a:cubicBezTo>
                    <a:pt x="22" y="57"/>
                    <a:pt x="22" y="57"/>
                    <a:pt x="22" y="57"/>
                  </a:cubicBezTo>
                  <a:cubicBezTo>
                    <a:pt x="22" y="57"/>
                    <a:pt x="22" y="57"/>
                    <a:pt x="22" y="57"/>
                  </a:cubicBezTo>
                  <a:cubicBezTo>
                    <a:pt x="22" y="57"/>
                    <a:pt x="22" y="57"/>
                    <a:pt x="22" y="57"/>
                  </a:cubicBezTo>
                  <a:cubicBezTo>
                    <a:pt x="22" y="56"/>
                    <a:pt x="22" y="56"/>
                    <a:pt x="22" y="56"/>
                  </a:cubicBezTo>
                  <a:cubicBezTo>
                    <a:pt x="22" y="56"/>
                    <a:pt x="22" y="56"/>
                    <a:pt x="22" y="56"/>
                  </a:cubicBezTo>
                  <a:cubicBezTo>
                    <a:pt x="23" y="55"/>
                    <a:pt x="23" y="55"/>
                    <a:pt x="23" y="55"/>
                  </a:cubicBezTo>
                  <a:cubicBezTo>
                    <a:pt x="23" y="55"/>
                    <a:pt x="23" y="55"/>
                    <a:pt x="23" y="55"/>
                  </a:cubicBezTo>
                  <a:cubicBezTo>
                    <a:pt x="24" y="55"/>
                    <a:pt x="24" y="55"/>
                    <a:pt x="24" y="55"/>
                  </a:cubicBezTo>
                  <a:cubicBezTo>
                    <a:pt x="24" y="55"/>
                    <a:pt x="24" y="55"/>
                    <a:pt x="24" y="55"/>
                  </a:cubicBezTo>
                  <a:cubicBezTo>
                    <a:pt x="23" y="56"/>
                    <a:pt x="23" y="56"/>
                    <a:pt x="23" y="56"/>
                  </a:cubicBezTo>
                  <a:cubicBezTo>
                    <a:pt x="23" y="56"/>
                    <a:pt x="23" y="56"/>
                    <a:pt x="23" y="56"/>
                  </a:cubicBezTo>
                  <a:cubicBezTo>
                    <a:pt x="24" y="57"/>
                    <a:pt x="24" y="57"/>
                    <a:pt x="24" y="57"/>
                  </a:cubicBezTo>
                  <a:cubicBezTo>
                    <a:pt x="24" y="57"/>
                    <a:pt x="24" y="57"/>
                    <a:pt x="24" y="57"/>
                  </a:cubicBezTo>
                  <a:cubicBezTo>
                    <a:pt x="23" y="57"/>
                    <a:pt x="23" y="57"/>
                    <a:pt x="23" y="57"/>
                  </a:cubicBezTo>
                  <a:cubicBezTo>
                    <a:pt x="22" y="59"/>
                    <a:pt x="22" y="59"/>
                    <a:pt x="22" y="59"/>
                  </a:cubicBezTo>
                  <a:cubicBezTo>
                    <a:pt x="23" y="59"/>
                    <a:pt x="23" y="59"/>
                    <a:pt x="23" y="59"/>
                  </a:cubicBezTo>
                  <a:cubicBezTo>
                    <a:pt x="22" y="59"/>
                    <a:pt x="22" y="59"/>
                    <a:pt x="22" y="59"/>
                  </a:cubicBezTo>
                  <a:cubicBezTo>
                    <a:pt x="22" y="60"/>
                    <a:pt x="22" y="60"/>
                    <a:pt x="22" y="60"/>
                  </a:cubicBezTo>
                  <a:cubicBezTo>
                    <a:pt x="22" y="60"/>
                    <a:pt x="22" y="60"/>
                    <a:pt x="22" y="60"/>
                  </a:cubicBezTo>
                  <a:cubicBezTo>
                    <a:pt x="21" y="59"/>
                    <a:pt x="21" y="59"/>
                    <a:pt x="21" y="59"/>
                  </a:cubicBezTo>
                  <a:cubicBezTo>
                    <a:pt x="20" y="60"/>
                    <a:pt x="20" y="60"/>
                    <a:pt x="20" y="60"/>
                  </a:cubicBezTo>
                  <a:cubicBezTo>
                    <a:pt x="20" y="60"/>
                    <a:pt x="20" y="60"/>
                    <a:pt x="20" y="60"/>
                  </a:cubicBezTo>
                  <a:cubicBezTo>
                    <a:pt x="20" y="61"/>
                    <a:pt x="20" y="61"/>
                    <a:pt x="20" y="61"/>
                  </a:cubicBezTo>
                  <a:cubicBezTo>
                    <a:pt x="19" y="61"/>
                    <a:pt x="19" y="61"/>
                    <a:pt x="19" y="61"/>
                  </a:cubicBezTo>
                  <a:cubicBezTo>
                    <a:pt x="18" y="61"/>
                    <a:pt x="18" y="61"/>
                    <a:pt x="18" y="61"/>
                  </a:cubicBezTo>
                  <a:cubicBezTo>
                    <a:pt x="19" y="61"/>
                    <a:pt x="19" y="61"/>
                    <a:pt x="19" y="61"/>
                  </a:cubicBezTo>
                  <a:cubicBezTo>
                    <a:pt x="19" y="61"/>
                    <a:pt x="19" y="61"/>
                    <a:pt x="19" y="61"/>
                  </a:cubicBezTo>
                  <a:cubicBezTo>
                    <a:pt x="19" y="60"/>
                    <a:pt x="19" y="60"/>
                    <a:pt x="19" y="60"/>
                  </a:cubicBezTo>
                  <a:cubicBezTo>
                    <a:pt x="19" y="59"/>
                    <a:pt x="19" y="59"/>
                    <a:pt x="19" y="59"/>
                  </a:cubicBezTo>
                  <a:cubicBezTo>
                    <a:pt x="18" y="58"/>
                    <a:pt x="18" y="58"/>
                    <a:pt x="18" y="58"/>
                  </a:cubicBezTo>
                  <a:cubicBezTo>
                    <a:pt x="17" y="58"/>
                    <a:pt x="17" y="58"/>
                    <a:pt x="17" y="58"/>
                  </a:cubicBezTo>
                  <a:cubicBezTo>
                    <a:pt x="17" y="59"/>
                    <a:pt x="17" y="59"/>
                    <a:pt x="17" y="59"/>
                  </a:cubicBezTo>
                  <a:cubicBezTo>
                    <a:pt x="16" y="59"/>
                    <a:pt x="16" y="59"/>
                    <a:pt x="16" y="59"/>
                  </a:cubicBezTo>
                  <a:cubicBezTo>
                    <a:pt x="16" y="59"/>
                    <a:pt x="16" y="59"/>
                    <a:pt x="16" y="59"/>
                  </a:cubicBezTo>
                  <a:cubicBezTo>
                    <a:pt x="17" y="59"/>
                    <a:pt x="17" y="59"/>
                    <a:pt x="17" y="59"/>
                  </a:cubicBezTo>
                  <a:cubicBezTo>
                    <a:pt x="16" y="60"/>
                    <a:pt x="16" y="60"/>
                    <a:pt x="16" y="60"/>
                  </a:cubicBezTo>
                  <a:cubicBezTo>
                    <a:pt x="15" y="60"/>
                    <a:pt x="15" y="60"/>
                    <a:pt x="15" y="60"/>
                  </a:cubicBezTo>
                  <a:cubicBezTo>
                    <a:pt x="15" y="60"/>
                    <a:pt x="15" y="60"/>
                    <a:pt x="15" y="60"/>
                  </a:cubicBezTo>
                  <a:cubicBezTo>
                    <a:pt x="14" y="61"/>
                    <a:pt x="14" y="61"/>
                    <a:pt x="14" y="61"/>
                  </a:cubicBezTo>
                  <a:cubicBezTo>
                    <a:pt x="14" y="61"/>
                    <a:pt x="14" y="61"/>
                    <a:pt x="14" y="61"/>
                  </a:cubicBezTo>
                  <a:cubicBezTo>
                    <a:pt x="15" y="61"/>
                    <a:pt x="15" y="61"/>
                    <a:pt x="15" y="61"/>
                  </a:cubicBezTo>
                  <a:cubicBezTo>
                    <a:pt x="15" y="61"/>
                    <a:pt x="15" y="61"/>
                    <a:pt x="15" y="61"/>
                  </a:cubicBezTo>
                  <a:cubicBezTo>
                    <a:pt x="14" y="61"/>
                    <a:pt x="14" y="61"/>
                    <a:pt x="14" y="61"/>
                  </a:cubicBezTo>
                  <a:cubicBezTo>
                    <a:pt x="14" y="62"/>
                    <a:pt x="14" y="62"/>
                    <a:pt x="14" y="62"/>
                  </a:cubicBezTo>
                  <a:cubicBezTo>
                    <a:pt x="13" y="61"/>
                    <a:pt x="13" y="61"/>
                    <a:pt x="13" y="61"/>
                  </a:cubicBezTo>
                  <a:cubicBezTo>
                    <a:pt x="13" y="61"/>
                    <a:pt x="13" y="61"/>
                    <a:pt x="13" y="61"/>
                  </a:cubicBezTo>
                  <a:cubicBezTo>
                    <a:pt x="13" y="62"/>
                    <a:pt x="13" y="62"/>
                    <a:pt x="13" y="62"/>
                  </a:cubicBezTo>
                  <a:cubicBezTo>
                    <a:pt x="14" y="62"/>
                    <a:pt x="14" y="62"/>
                    <a:pt x="14" y="62"/>
                  </a:cubicBezTo>
                  <a:cubicBezTo>
                    <a:pt x="15" y="62"/>
                    <a:pt x="15" y="62"/>
                    <a:pt x="15" y="62"/>
                  </a:cubicBezTo>
                  <a:cubicBezTo>
                    <a:pt x="14" y="63"/>
                    <a:pt x="14" y="63"/>
                    <a:pt x="14" y="63"/>
                  </a:cubicBezTo>
                  <a:cubicBezTo>
                    <a:pt x="15" y="63"/>
                    <a:pt x="15" y="63"/>
                    <a:pt x="15" y="63"/>
                  </a:cubicBezTo>
                  <a:cubicBezTo>
                    <a:pt x="15" y="64"/>
                    <a:pt x="15" y="64"/>
                    <a:pt x="15" y="64"/>
                  </a:cubicBezTo>
                  <a:cubicBezTo>
                    <a:pt x="14" y="63"/>
                    <a:pt x="14" y="63"/>
                    <a:pt x="14" y="63"/>
                  </a:cubicBezTo>
                  <a:cubicBezTo>
                    <a:pt x="14" y="63"/>
                    <a:pt x="14" y="63"/>
                    <a:pt x="14" y="63"/>
                  </a:cubicBezTo>
                  <a:cubicBezTo>
                    <a:pt x="13" y="63"/>
                    <a:pt x="13" y="63"/>
                    <a:pt x="13" y="63"/>
                  </a:cubicBezTo>
                  <a:cubicBezTo>
                    <a:pt x="12" y="62"/>
                    <a:pt x="12" y="62"/>
                    <a:pt x="12" y="62"/>
                  </a:cubicBezTo>
                  <a:cubicBezTo>
                    <a:pt x="12" y="62"/>
                    <a:pt x="12" y="62"/>
                    <a:pt x="12" y="62"/>
                  </a:cubicBezTo>
                  <a:cubicBezTo>
                    <a:pt x="12" y="62"/>
                    <a:pt x="12" y="62"/>
                    <a:pt x="12" y="62"/>
                  </a:cubicBezTo>
                  <a:cubicBezTo>
                    <a:pt x="12" y="62"/>
                    <a:pt x="12" y="62"/>
                    <a:pt x="12" y="62"/>
                  </a:cubicBezTo>
                  <a:cubicBezTo>
                    <a:pt x="12" y="63"/>
                    <a:pt x="12" y="63"/>
                    <a:pt x="12" y="63"/>
                  </a:cubicBezTo>
                  <a:cubicBezTo>
                    <a:pt x="13" y="64"/>
                    <a:pt x="13" y="64"/>
                    <a:pt x="13" y="64"/>
                  </a:cubicBezTo>
                  <a:cubicBezTo>
                    <a:pt x="14" y="64"/>
                    <a:pt x="14" y="64"/>
                    <a:pt x="14" y="64"/>
                  </a:cubicBezTo>
                  <a:cubicBezTo>
                    <a:pt x="14" y="64"/>
                    <a:pt x="14" y="64"/>
                    <a:pt x="14" y="64"/>
                  </a:cubicBezTo>
                  <a:cubicBezTo>
                    <a:pt x="14" y="64"/>
                    <a:pt x="14" y="64"/>
                    <a:pt x="14" y="64"/>
                  </a:cubicBezTo>
                  <a:cubicBezTo>
                    <a:pt x="12" y="64"/>
                    <a:pt x="12" y="64"/>
                    <a:pt x="12" y="64"/>
                  </a:cubicBezTo>
                  <a:cubicBezTo>
                    <a:pt x="11" y="63"/>
                    <a:pt x="11" y="63"/>
                    <a:pt x="11" y="63"/>
                  </a:cubicBezTo>
                  <a:cubicBezTo>
                    <a:pt x="11" y="63"/>
                    <a:pt x="11" y="63"/>
                    <a:pt x="11" y="63"/>
                  </a:cubicBezTo>
                  <a:cubicBezTo>
                    <a:pt x="10" y="63"/>
                    <a:pt x="10" y="63"/>
                    <a:pt x="10" y="63"/>
                  </a:cubicBezTo>
                  <a:cubicBezTo>
                    <a:pt x="9" y="63"/>
                    <a:pt x="9" y="63"/>
                    <a:pt x="9" y="63"/>
                  </a:cubicBezTo>
                  <a:cubicBezTo>
                    <a:pt x="9" y="62"/>
                    <a:pt x="9" y="62"/>
                    <a:pt x="9" y="62"/>
                  </a:cubicBezTo>
                  <a:cubicBezTo>
                    <a:pt x="8" y="63"/>
                    <a:pt x="8" y="63"/>
                    <a:pt x="8" y="63"/>
                  </a:cubicBezTo>
                  <a:cubicBezTo>
                    <a:pt x="8" y="63"/>
                    <a:pt x="8" y="63"/>
                    <a:pt x="8" y="63"/>
                  </a:cubicBezTo>
                  <a:cubicBezTo>
                    <a:pt x="8" y="64"/>
                    <a:pt x="8" y="64"/>
                    <a:pt x="8" y="64"/>
                  </a:cubicBezTo>
                  <a:cubicBezTo>
                    <a:pt x="9" y="64"/>
                    <a:pt x="9" y="64"/>
                    <a:pt x="9" y="64"/>
                  </a:cubicBezTo>
                  <a:cubicBezTo>
                    <a:pt x="10" y="64"/>
                    <a:pt x="10" y="64"/>
                    <a:pt x="10" y="64"/>
                  </a:cubicBezTo>
                  <a:cubicBezTo>
                    <a:pt x="10" y="64"/>
                    <a:pt x="10" y="64"/>
                    <a:pt x="10" y="64"/>
                  </a:cubicBezTo>
                  <a:cubicBezTo>
                    <a:pt x="10" y="64"/>
                    <a:pt x="10" y="64"/>
                    <a:pt x="10" y="64"/>
                  </a:cubicBezTo>
                  <a:cubicBezTo>
                    <a:pt x="10" y="65"/>
                    <a:pt x="10" y="65"/>
                    <a:pt x="10" y="65"/>
                  </a:cubicBezTo>
                  <a:cubicBezTo>
                    <a:pt x="11" y="64"/>
                    <a:pt x="11" y="64"/>
                    <a:pt x="11" y="64"/>
                  </a:cubicBezTo>
                  <a:cubicBezTo>
                    <a:pt x="12" y="64"/>
                    <a:pt x="12" y="64"/>
                    <a:pt x="12" y="64"/>
                  </a:cubicBezTo>
                  <a:cubicBezTo>
                    <a:pt x="11" y="65"/>
                    <a:pt x="11" y="65"/>
                    <a:pt x="11" y="65"/>
                  </a:cubicBezTo>
                  <a:cubicBezTo>
                    <a:pt x="10" y="65"/>
                    <a:pt x="10" y="65"/>
                    <a:pt x="10" y="65"/>
                  </a:cubicBezTo>
                  <a:cubicBezTo>
                    <a:pt x="10" y="66"/>
                    <a:pt x="10" y="66"/>
                    <a:pt x="10" y="66"/>
                  </a:cubicBezTo>
                  <a:cubicBezTo>
                    <a:pt x="9" y="66"/>
                    <a:pt x="9" y="66"/>
                    <a:pt x="9" y="66"/>
                  </a:cubicBezTo>
                  <a:cubicBezTo>
                    <a:pt x="8" y="65"/>
                    <a:pt x="8" y="65"/>
                    <a:pt x="8" y="65"/>
                  </a:cubicBezTo>
                  <a:cubicBezTo>
                    <a:pt x="8" y="65"/>
                    <a:pt x="8" y="65"/>
                    <a:pt x="8" y="65"/>
                  </a:cubicBezTo>
                  <a:cubicBezTo>
                    <a:pt x="7" y="65"/>
                    <a:pt x="7" y="65"/>
                    <a:pt x="7" y="65"/>
                  </a:cubicBezTo>
                  <a:cubicBezTo>
                    <a:pt x="7" y="64"/>
                    <a:pt x="7" y="64"/>
                    <a:pt x="7" y="64"/>
                  </a:cubicBezTo>
                  <a:cubicBezTo>
                    <a:pt x="6" y="65"/>
                    <a:pt x="6" y="65"/>
                    <a:pt x="6" y="65"/>
                  </a:cubicBezTo>
                  <a:cubicBezTo>
                    <a:pt x="6" y="65"/>
                    <a:pt x="6" y="65"/>
                    <a:pt x="6" y="65"/>
                  </a:cubicBezTo>
                  <a:cubicBezTo>
                    <a:pt x="5" y="65"/>
                    <a:pt x="5" y="65"/>
                    <a:pt x="5" y="65"/>
                  </a:cubicBezTo>
                  <a:cubicBezTo>
                    <a:pt x="5" y="65"/>
                    <a:pt x="5" y="65"/>
                    <a:pt x="5" y="65"/>
                  </a:cubicBezTo>
                  <a:cubicBezTo>
                    <a:pt x="7" y="65"/>
                    <a:pt x="7" y="65"/>
                    <a:pt x="7" y="65"/>
                  </a:cubicBezTo>
                  <a:cubicBezTo>
                    <a:pt x="7" y="66"/>
                    <a:pt x="7" y="66"/>
                    <a:pt x="7" y="66"/>
                  </a:cubicBezTo>
                  <a:cubicBezTo>
                    <a:pt x="8" y="66"/>
                    <a:pt x="8" y="66"/>
                    <a:pt x="8" y="66"/>
                  </a:cubicBezTo>
                  <a:cubicBezTo>
                    <a:pt x="8" y="67"/>
                    <a:pt x="8" y="67"/>
                    <a:pt x="8" y="67"/>
                  </a:cubicBezTo>
                  <a:cubicBezTo>
                    <a:pt x="9" y="68"/>
                    <a:pt x="9" y="68"/>
                    <a:pt x="9" y="68"/>
                  </a:cubicBezTo>
                  <a:cubicBezTo>
                    <a:pt x="8" y="68"/>
                    <a:pt x="8" y="68"/>
                    <a:pt x="8" y="68"/>
                  </a:cubicBezTo>
                  <a:cubicBezTo>
                    <a:pt x="8" y="68"/>
                    <a:pt x="8" y="68"/>
                    <a:pt x="8" y="68"/>
                  </a:cubicBezTo>
                  <a:cubicBezTo>
                    <a:pt x="8" y="67"/>
                    <a:pt x="8" y="67"/>
                    <a:pt x="8" y="67"/>
                  </a:cubicBezTo>
                  <a:cubicBezTo>
                    <a:pt x="7" y="66"/>
                    <a:pt x="7" y="66"/>
                    <a:pt x="7" y="66"/>
                  </a:cubicBezTo>
                  <a:cubicBezTo>
                    <a:pt x="6" y="66"/>
                    <a:pt x="6" y="66"/>
                    <a:pt x="6" y="66"/>
                  </a:cubicBezTo>
                  <a:cubicBezTo>
                    <a:pt x="6" y="67"/>
                    <a:pt x="6" y="67"/>
                    <a:pt x="6" y="67"/>
                  </a:cubicBezTo>
                  <a:cubicBezTo>
                    <a:pt x="6" y="67"/>
                    <a:pt x="6" y="67"/>
                    <a:pt x="6" y="67"/>
                  </a:cubicBezTo>
                  <a:cubicBezTo>
                    <a:pt x="5" y="67"/>
                    <a:pt x="5" y="67"/>
                    <a:pt x="5" y="67"/>
                  </a:cubicBezTo>
                  <a:cubicBezTo>
                    <a:pt x="4" y="68"/>
                    <a:pt x="4" y="68"/>
                    <a:pt x="4" y="68"/>
                  </a:cubicBezTo>
                  <a:cubicBezTo>
                    <a:pt x="5" y="68"/>
                    <a:pt x="5" y="68"/>
                    <a:pt x="5" y="68"/>
                  </a:cubicBezTo>
                  <a:cubicBezTo>
                    <a:pt x="5" y="68"/>
                    <a:pt x="5" y="68"/>
                    <a:pt x="5" y="68"/>
                  </a:cubicBezTo>
                  <a:cubicBezTo>
                    <a:pt x="4" y="68"/>
                    <a:pt x="4" y="68"/>
                    <a:pt x="4" y="68"/>
                  </a:cubicBezTo>
                  <a:cubicBezTo>
                    <a:pt x="4" y="68"/>
                    <a:pt x="4" y="68"/>
                    <a:pt x="4" y="68"/>
                  </a:cubicBezTo>
                  <a:cubicBezTo>
                    <a:pt x="3" y="68"/>
                    <a:pt x="3" y="68"/>
                    <a:pt x="3" y="68"/>
                  </a:cubicBezTo>
                  <a:cubicBezTo>
                    <a:pt x="3" y="68"/>
                    <a:pt x="3" y="68"/>
                    <a:pt x="3" y="68"/>
                  </a:cubicBezTo>
                  <a:cubicBezTo>
                    <a:pt x="2" y="69"/>
                    <a:pt x="2" y="69"/>
                    <a:pt x="2" y="69"/>
                  </a:cubicBezTo>
                  <a:cubicBezTo>
                    <a:pt x="2" y="68"/>
                    <a:pt x="2" y="68"/>
                    <a:pt x="2" y="68"/>
                  </a:cubicBezTo>
                  <a:cubicBezTo>
                    <a:pt x="1" y="67"/>
                    <a:pt x="1" y="67"/>
                    <a:pt x="1" y="67"/>
                  </a:cubicBezTo>
                  <a:cubicBezTo>
                    <a:pt x="1" y="67"/>
                    <a:pt x="1" y="67"/>
                    <a:pt x="1" y="67"/>
                  </a:cubicBezTo>
                  <a:cubicBezTo>
                    <a:pt x="1" y="68"/>
                    <a:pt x="1" y="68"/>
                    <a:pt x="1" y="68"/>
                  </a:cubicBezTo>
                  <a:cubicBezTo>
                    <a:pt x="2" y="69"/>
                    <a:pt x="2" y="69"/>
                    <a:pt x="2" y="69"/>
                  </a:cubicBezTo>
                  <a:cubicBezTo>
                    <a:pt x="2" y="69"/>
                    <a:pt x="2" y="69"/>
                    <a:pt x="2" y="69"/>
                  </a:cubicBezTo>
                  <a:cubicBezTo>
                    <a:pt x="2" y="69"/>
                    <a:pt x="2" y="69"/>
                    <a:pt x="2" y="69"/>
                  </a:cubicBezTo>
                  <a:cubicBezTo>
                    <a:pt x="3" y="69"/>
                    <a:pt x="3" y="69"/>
                    <a:pt x="3" y="69"/>
                  </a:cubicBezTo>
                  <a:cubicBezTo>
                    <a:pt x="4" y="69"/>
                    <a:pt x="4" y="69"/>
                    <a:pt x="4" y="69"/>
                  </a:cubicBezTo>
                  <a:cubicBezTo>
                    <a:pt x="5" y="70"/>
                    <a:pt x="5" y="70"/>
                    <a:pt x="5" y="70"/>
                  </a:cubicBezTo>
                  <a:cubicBezTo>
                    <a:pt x="6" y="70"/>
                    <a:pt x="6" y="70"/>
                    <a:pt x="6" y="70"/>
                  </a:cubicBezTo>
                  <a:cubicBezTo>
                    <a:pt x="7" y="70"/>
                    <a:pt x="7" y="70"/>
                    <a:pt x="7" y="70"/>
                  </a:cubicBezTo>
                  <a:cubicBezTo>
                    <a:pt x="7" y="70"/>
                    <a:pt x="7" y="70"/>
                    <a:pt x="7" y="70"/>
                  </a:cubicBezTo>
                  <a:cubicBezTo>
                    <a:pt x="7" y="70"/>
                    <a:pt x="7" y="70"/>
                    <a:pt x="7" y="70"/>
                  </a:cubicBezTo>
                  <a:cubicBezTo>
                    <a:pt x="5" y="70"/>
                    <a:pt x="5" y="70"/>
                    <a:pt x="5" y="70"/>
                  </a:cubicBezTo>
                  <a:cubicBezTo>
                    <a:pt x="5" y="70"/>
                    <a:pt x="5" y="70"/>
                    <a:pt x="5" y="70"/>
                  </a:cubicBezTo>
                  <a:cubicBezTo>
                    <a:pt x="4" y="70"/>
                    <a:pt x="4" y="70"/>
                    <a:pt x="4" y="70"/>
                  </a:cubicBezTo>
                  <a:cubicBezTo>
                    <a:pt x="3" y="70"/>
                    <a:pt x="3" y="70"/>
                    <a:pt x="3" y="70"/>
                  </a:cubicBezTo>
                  <a:cubicBezTo>
                    <a:pt x="2" y="70"/>
                    <a:pt x="2" y="70"/>
                    <a:pt x="2" y="70"/>
                  </a:cubicBezTo>
                  <a:cubicBezTo>
                    <a:pt x="2" y="70"/>
                    <a:pt x="2" y="70"/>
                    <a:pt x="2" y="70"/>
                  </a:cubicBezTo>
                  <a:cubicBezTo>
                    <a:pt x="1" y="70"/>
                    <a:pt x="1" y="70"/>
                    <a:pt x="1" y="70"/>
                  </a:cubicBezTo>
                  <a:cubicBezTo>
                    <a:pt x="1" y="71"/>
                    <a:pt x="1" y="71"/>
                    <a:pt x="1" y="71"/>
                  </a:cubicBezTo>
                  <a:cubicBezTo>
                    <a:pt x="2" y="71"/>
                    <a:pt x="2" y="71"/>
                    <a:pt x="2" y="71"/>
                  </a:cubicBezTo>
                  <a:cubicBezTo>
                    <a:pt x="2" y="72"/>
                    <a:pt x="2" y="72"/>
                    <a:pt x="2" y="72"/>
                  </a:cubicBezTo>
                  <a:cubicBezTo>
                    <a:pt x="2" y="72"/>
                    <a:pt x="2" y="72"/>
                    <a:pt x="2" y="72"/>
                  </a:cubicBezTo>
                  <a:cubicBezTo>
                    <a:pt x="3" y="72"/>
                    <a:pt x="3" y="72"/>
                    <a:pt x="3" y="72"/>
                  </a:cubicBezTo>
                  <a:cubicBezTo>
                    <a:pt x="4" y="72"/>
                    <a:pt x="4" y="72"/>
                    <a:pt x="4" y="72"/>
                  </a:cubicBezTo>
                  <a:cubicBezTo>
                    <a:pt x="3" y="72"/>
                    <a:pt x="3" y="72"/>
                    <a:pt x="3" y="72"/>
                  </a:cubicBezTo>
                  <a:cubicBezTo>
                    <a:pt x="2" y="72"/>
                    <a:pt x="2" y="72"/>
                    <a:pt x="2" y="72"/>
                  </a:cubicBezTo>
                  <a:cubicBezTo>
                    <a:pt x="2" y="72"/>
                    <a:pt x="2" y="72"/>
                    <a:pt x="2" y="72"/>
                  </a:cubicBezTo>
                  <a:cubicBezTo>
                    <a:pt x="1" y="72"/>
                    <a:pt x="1" y="72"/>
                    <a:pt x="1" y="72"/>
                  </a:cubicBezTo>
                  <a:cubicBezTo>
                    <a:pt x="1" y="73"/>
                    <a:pt x="1" y="73"/>
                    <a:pt x="1" y="73"/>
                  </a:cubicBezTo>
                  <a:cubicBezTo>
                    <a:pt x="2" y="73"/>
                    <a:pt x="2" y="73"/>
                    <a:pt x="2" y="73"/>
                  </a:cubicBezTo>
                  <a:cubicBezTo>
                    <a:pt x="2" y="73"/>
                    <a:pt x="2" y="73"/>
                    <a:pt x="2" y="73"/>
                  </a:cubicBezTo>
                  <a:cubicBezTo>
                    <a:pt x="1" y="73"/>
                    <a:pt x="1" y="73"/>
                    <a:pt x="1" y="73"/>
                  </a:cubicBezTo>
                  <a:cubicBezTo>
                    <a:pt x="1" y="73"/>
                    <a:pt x="1" y="73"/>
                    <a:pt x="1" y="73"/>
                  </a:cubicBezTo>
                  <a:cubicBezTo>
                    <a:pt x="1" y="74"/>
                    <a:pt x="1" y="74"/>
                    <a:pt x="1" y="74"/>
                  </a:cubicBezTo>
                  <a:cubicBezTo>
                    <a:pt x="2" y="74"/>
                    <a:pt x="2" y="74"/>
                    <a:pt x="2" y="74"/>
                  </a:cubicBezTo>
                  <a:cubicBezTo>
                    <a:pt x="2" y="74"/>
                    <a:pt x="2" y="74"/>
                    <a:pt x="2" y="74"/>
                  </a:cubicBezTo>
                  <a:cubicBezTo>
                    <a:pt x="3" y="74"/>
                    <a:pt x="3" y="74"/>
                    <a:pt x="3" y="74"/>
                  </a:cubicBezTo>
                  <a:cubicBezTo>
                    <a:pt x="3" y="74"/>
                    <a:pt x="3" y="74"/>
                    <a:pt x="3" y="74"/>
                  </a:cubicBezTo>
                  <a:cubicBezTo>
                    <a:pt x="5" y="74"/>
                    <a:pt x="5" y="74"/>
                    <a:pt x="5" y="74"/>
                  </a:cubicBezTo>
                  <a:cubicBezTo>
                    <a:pt x="6" y="74"/>
                    <a:pt x="6" y="74"/>
                    <a:pt x="6" y="74"/>
                  </a:cubicBezTo>
                  <a:cubicBezTo>
                    <a:pt x="6" y="74"/>
                    <a:pt x="6" y="74"/>
                    <a:pt x="6" y="74"/>
                  </a:cubicBezTo>
                  <a:cubicBezTo>
                    <a:pt x="7" y="74"/>
                    <a:pt x="7" y="74"/>
                    <a:pt x="7" y="74"/>
                  </a:cubicBezTo>
                  <a:cubicBezTo>
                    <a:pt x="7" y="73"/>
                    <a:pt x="7" y="73"/>
                    <a:pt x="7" y="73"/>
                  </a:cubicBezTo>
                  <a:cubicBezTo>
                    <a:pt x="7" y="73"/>
                    <a:pt x="7" y="73"/>
                    <a:pt x="7" y="73"/>
                  </a:cubicBezTo>
                  <a:cubicBezTo>
                    <a:pt x="7" y="74"/>
                    <a:pt x="7" y="74"/>
                    <a:pt x="7" y="74"/>
                  </a:cubicBezTo>
                  <a:cubicBezTo>
                    <a:pt x="8" y="74"/>
                    <a:pt x="8" y="74"/>
                    <a:pt x="8" y="74"/>
                  </a:cubicBezTo>
                  <a:cubicBezTo>
                    <a:pt x="9" y="73"/>
                    <a:pt x="9" y="73"/>
                    <a:pt x="9" y="73"/>
                  </a:cubicBezTo>
                  <a:cubicBezTo>
                    <a:pt x="10" y="73"/>
                    <a:pt x="10" y="73"/>
                    <a:pt x="10" y="73"/>
                  </a:cubicBezTo>
                  <a:cubicBezTo>
                    <a:pt x="9" y="73"/>
                    <a:pt x="9" y="73"/>
                    <a:pt x="9" y="73"/>
                  </a:cubicBezTo>
                  <a:cubicBezTo>
                    <a:pt x="9" y="74"/>
                    <a:pt x="9" y="74"/>
                    <a:pt x="9" y="74"/>
                  </a:cubicBezTo>
                  <a:cubicBezTo>
                    <a:pt x="10" y="74"/>
                    <a:pt x="10" y="74"/>
                    <a:pt x="10" y="74"/>
                  </a:cubicBezTo>
                  <a:cubicBezTo>
                    <a:pt x="10" y="74"/>
                    <a:pt x="10" y="74"/>
                    <a:pt x="10" y="74"/>
                  </a:cubicBezTo>
                  <a:cubicBezTo>
                    <a:pt x="10" y="73"/>
                    <a:pt x="10" y="73"/>
                    <a:pt x="10" y="73"/>
                  </a:cubicBezTo>
                  <a:cubicBezTo>
                    <a:pt x="11" y="72"/>
                    <a:pt x="11" y="72"/>
                    <a:pt x="11" y="72"/>
                  </a:cubicBezTo>
                  <a:cubicBezTo>
                    <a:pt x="10" y="73"/>
                    <a:pt x="10" y="73"/>
                    <a:pt x="10" y="73"/>
                  </a:cubicBezTo>
                  <a:cubicBezTo>
                    <a:pt x="11" y="74"/>
                    <a:pt x="11" y="74"/>
                    <a:pt x="11" y="74"/>
                  </a:cubicBezTo>
                  <a:cubicBezTo>
                    <a:pt x="11" y="74"/>
                    <a:pt x="11" y="74"/>
                    <a:pt x="11" y="74"/>
                  </a:cubicBezTo>
                  <a:cubicBezTo>
                    <a:pt x="9" y="75"/>
                    <a:pt x="9" y="75"/>
                    <a:pt x="9" y="75"/>
                  </a:cubicBezTo>
                  <a:cubicBezTo>
                    <a:pt x="9" y="75"/>
                    <a:pt x="9" y="75"/>
                    <a:pt x="9" y="75"/>
                  </a:cubicBezTo>
                  <a:cubicBezTo>
                    <a:pt x="9" y="75"/>
                    <a:pt x="9" y="75"/>
                    <a:pt x="9" y="75"/>
                  </a:cubicBezTo>
                  <a:cubicBezTo>
                    <a:pt x="9" y="76"/>
                    <a:pt x="9" y="76"/>
                    <a:pt x="9" y="76"/>
                  </a:cubicBezTo>
                  <a:cubicBezTo>
                    <a:pt x="8" y="76"/>
                    <a:pt x="8" y="76"/>
                    <a:pt x="8" y="76"/>
                  </a:cubicBezTo>
                  <a:cubicBezTo>
                    <a:pt x="8" y="75"/>
                    <a:pt x="8" y="75"/>
                    <a:pt x="8" y="75"/>
                  </a:cubicBezTo>
                  <a:cubicBezTo>
                    <a:pt x="8" y="75"/>
                    <a:pt x="8" y="75"/>
                    <a:pt x="8" y="75"/>
                  </a:cubicBezTo>
                  <a:cubicBezTo>
                    <a:pt x="8" y="74"/>
                    <a:pt x="8" y="74"/>
                    <a:pt x="8" y="74"/>
                  </a:cubicBezTo>
                  <a:cubicBezTo>
                    <a:pt x="7" y="74"/>
                    <a:pt x="7" y="74"/>
                    <a:pt x="7" y="74"/>
                  </a:cubicBezTo>
                  <a:cubicBezTo>
                    <a:pt x="6" y="75"/>
                    <a:pt x="6" y="75"/>
                    <a:pt x="6" y="75"/>
                  </a:cubicBezTo>
                  <a:cubicBezTo>
                    <a:pt x="6" y="75"/>
                    <a:pt x="6" y="75"/>
                    <a:pt x="6" y="75"/>
                  </a:cubicBezTo>
                  <a:cubicBezTo>
                    <a:pt x="6" y="75"/>
                    <a:pt x="6" y="75"/>
                    <a:pt x="6" y="75"/>
                  </a:cubicBezTo>
                  <a:cubicBezTo>
                    <a:pt x="5" y="75"/>
                    <a:pt x="5" y="75"/>
                    <a:pt x="5" y="75"/>
                  </a:cubicBezTo>
                  <a:cubicBezTo>
                    <a:pt x="4" y="75"/>
                    <a:pt x="4" y="75"/>
                    <a:pt x="4" y="75"/>
                  </a:cubicBezTo>
                  <a:cubicBezTo>
                    <a:pt x="3" y="75"/>
                    <a:pt x="3" y="75"/>
                    <a:pt x="3" y="75"/>
                  </a:cubicBezTo>
                  <a:cubicBezTo>
                    <a:pt x="2" y="75"/>
                    <a:pt x="2" y="75"/>
                    <a:pt x="2" y="75"/>
                  </a:cubicBezTo>
                  <a:cubicBezTo>
                    <a:pt x="2" y="75"/>
                    <a:pt x="2" y="75"/>
                    <a:pt x="2" y="75"/>
                  </a:cubicBezTo>
                  <a:cubicBezTo>
                    <a:pt x="1" y="75"/>
                    <a:pt x="1" y="75"/>
                    <a:pt x="1" y="75"/>
                  </a:cubicBezTo>
                  <a:cubicBezTo>
                    <a:pt x="1" y="75"/>
                    <a:pt x="1" y="75"/>
                    <a:pt x="1" y="75"/>
                  </a:cubicBezTo>
                  <a:cubicBezTo>
                    <a:pt x="1" y="76"/>
                    <a:pt x="1" y="76"/>
                    <a:pt x="1" y="76"/>
                  </a:cubicBezTo>
                  <a:cubicBezTo>
                    <a:pt x="1" y="76"/>
                    <a:pt x="1" y="76"/>
                    <a:pt x="1" y="76"/>
                  </a:cubicBezTo>
                  <a:cubicBezTo>
                    <a:pt x="1" y="76"/>
                    <a:pt x="1" y="76"/>
                    <a:pt x="1" y="76"/>
                  </a:cubicBezTo>
                  <a:cubicBezTo>
                    <a:pt x="2" y="76"/>
                    <a:pt x="2" y="76"/>
                    <a:pt x="2" y="76"/>
                  </a:cubicBezTo>
                  <a:cubicBezTo>
                    <a:pt x="2" y="76"/>
                    <a:pt x="2" y="76"/>
                    <a:pt x="2" y="76"/>
                  </a:cubicBezTo>
                  <a:cubicBezTo>
                    <a:pt x="3" y="76"/>
                    <a:pt x="3" y="76"/>
                    <a:pt x="3" y="76"/>
                  </a:cubicBezTo>
                  <a:cubicBezTo>
                    <a:pt x="2" y="76"/>
                    <a:pt x="2" y="76"/>
                    <a:pt x="2" y="76"/>
                  </a:cubicBezTo>
                  <a:cubicBezTo>
                    <a:pt x="2" y="77"/>
                    <a:pt x="2" y="77"/>
                    <a:pt x="2" y="77"/>
                  </a:cubicBezTo>
                  <a:cubicBezTo>
                    <a:pt x="2" y="77"/>
                    <a:pt x="2" y="77"/>
                    <a:pt x="2" y="77"/>
                  </a:cubicBezTo>
                  <a:cubicBezTo>
                    <a:pt x="1" y="77"/>
                    <a:pt x="1" y="77"/>
                    <a:pt x="1" y="77"/>
                  </a:cubicBezTo>
                  <a:cubicBezTo>
                    <a:pt x="2" y="78"/>
                    <a:pt x="2" y="78"/>
                    <a:pt x="2" y="78"/>
                  </a:cubicBezTo>
                  <a:cubicBezTo>
                    <a:pt x="2" y="78"/>
                    <a:pt x="2" y="78"/>
                    <a:pt x="2" y="78"/>
                  </a:cubicBezTo>
                  <a:cubicBezTo>
                    <a:pt x="3" y="77"/>
                    <a:pt x="3" y="77"/>
                    <a:pt x="3" y="77"/>
                  </a:cubicBezTo>
                  <a:cubicBezTo>
                    <a:pt x="4" y="77"/>
                    <a:pt x="4" y="77"/>
                    <a:pt x="4" y="77"/>
                  </a:cubicBezTo>
                  <a:cubicBezTo>
                    <a:pt x="4" y="78"/>
                    <a:pt x="4" y="78"/>
                    <a:pt x="4" y="78"/>
                  </a:cubicBezTo>
                  <a:cubicBezTo>
                    <a:pt x="4" y="78"/>
                    <a:pt x="4" y="78"/>
                    <a:pt x="4" y="78"/>
                  </a:cubicBezTo>
                  <a:cubicBezTo>
                    <a:pt x="3" y="79"/>
                    <a:pt x="3" y="79"/>
                    <a:pt x="3" y="79"/>
                  </a:cubicBezTo>
                  <a:cubicBezTo>
                    <a:pt x="3" y="79"/>
                    <a:pt x="3" y="79"/>
                    <a:pt x="3" y="79"/>
                  </a:cubicBezTo>
                  <a:cubicBezTo>
                    <a:pt x="4" y="79"/>
                    <a:pt x="4" y="79"/>
                    <a:pt x="4" y="79"/>
                  </a:cubicBezTo>
                  <a:cubicBezTo>
                    <a:pt x="4" y="80"/>
                    <a:pt x="4" y="80"/>
                    <a:pt x="4" y="80"/>
                  </a:cubicBezTo>
                  <a:cubicBezTo>
                    <a:pt x="4" y="80"/>
                    <a:pt x="4" y="80"/>
                    <a:pt x="4" y="80"/>
                  </a:cubicBezTo>
                  <a:cubicBezTo>
                    <a:pt x="4" y="81"/>
                    <a:pt x="4" y="81"/>
                    <a:pt x="4" y="81"/>
                  </a:cubicBezTo>
                  <a:cubicBezTo>
                    <a:pt x="4" y="81"/>
                    <a:pt x="4" y="81"/>
                    <a:pt x="4" y="81"/>
                  </a:cubicBezTo>
                  <a:cubicBezTo>
                    <a:pt x="5" y="80"/>
                    <a:pt x="5" y="80"/>
                    <a:pt x="5" y="80"/>
                  </a:cubicBezTo>
                  <a:cubicBezTo>
                    <a:pt x="5" y="80"/>
                    <a:pt x="5" y="80"/>
                    <a:pt x="5" y="80"/>
                  </a:cubicBezTo>
                  <a:cubicBezTo>
                    <a:pt x="5" y="79"/>
                    <a:pt x="5" y="79"/>
                    <a:pt x="5" y="79"/>
                  </a:cubicBezTo>
                  <a:cubicBezTo>
                    <a:pt x="7" y="78"/>
                    <a:pt x="7" y="78"/>
                    <a:pt x="7" y="78"/>
                  </a:cubicBezTo>
                  <a:cubicBezTo>
                    <a:pt x="8" y="78"/>
                    <a:pt x="8" y="78"/>
                    <a:pt x="8" y="78"/>
                  </a:cubicBezTo>
                  <a:cubicBezTo>
                    <a:pt x="8" y="78"/>
                    <a:pt x="8" y="78"/>
                    <a:pt x="8" y="78"/>
                  </a:cubicBezTo>
                  <a:cubicBezTo>
                    <a:pt x="8" y="79"/>
                    <a:pt x="8" y="79"/>
                    <a:pt x="8" y="79"/>
                  </a:cubicBezTo>
                  <a:cubicBezTo>
                    <a:pt x="7" y="79"/>
                    <a:pt x="7" y="79"/>
                    <a:pt x="7" y="79"/>
                  </a:cubicBezTo>
                  <a:cubicBezTo>
                    <a:pt x="7" y="80"/>
                    <a:pt x="7" y="80"/>
                    <a:pt x="7" y="80"/>
                  </a:cubicBezTo>
                  <a:cubicBezTo>
                    <a:pt x="7" y="81"/>
                    <a:pt x="7" y="81"/>
                    <a:pt x="7" y="81"/>
                  </a:cubicBezTo>
                  <a:cubicBezTo>
                    <a:pt x="7" y="80"/>
                    <a:pt x="7" y="80"/>
                    <a:pt x="7" y="80"/>
                  </a:cubicBezTo>
                  <a:cubicBezTo>
                    <a:pt x="7" y="79"/>
                    <a:pt x="7" y="79"/>
                    <a:pt x="7" y="79"/>
                  </a:cubicBezTo>
                  <a:cubicBezTo>
                    <a:pt x="6" y="79"/>
                    <a:pt x="6" y="79"/>
                    <a:pt x="6" y="79"/>
                  </a:cubicBezTo>
                  <a:cubicBezTo>
                    <a:pt x="6" y="80"/>
                    <a:pt x="6" y="80"/>
                    <a:pt x="6" y="80"/>
                  </a:cubicBezTo>
                  <a:cubicBezTo>
                    <a:pt x="5" y="80"/>
                    <a:pt x="5" y="80"/>
                    <a:pt x="5" y="80"/>
                  </a:cubicBezTo>
                  <a:cubicBezTo>
                    <a:pt x="6" y="81"/>
                    <a:pt x="6" y="81"/>
                    <a:pt x="6" y="81"/>
                  </a:cubicBezTo>
                  <a:cubicBezTo>
                    <a:pt x="5" y="81"/>
                    <a:pt x="5" y="81"/>
                    <a:pt x="5" y="81"/>
                  </a:cubicBezTo>
                  <a:cubicBezTo>
                    <a:pt x="5" y="81"/>
                    <a:pt x="5" y="81"/>
                    <a:pt x="5" y="81"/>
                  </a:cubicBezTo>
                  <a:cubicBezTo>
                    <a:pt x="4" y="82"/>
                    <a:pt x="4" y="82"/>
                    <a:pt x="4" y="82"/>
                  </a:cubicBezTo>
                  <a:cubicBezTo>
                    <a:pt x="5" y="82"/>
                    <a:pt x="5" y="82"/>
                    <a:pt x="5" y="82"/>
                  </a:cubicBezTo>
                  <a:cubicBezTo>
                    <a:pt x="6" y="82"/>
                    <a:pt x="6" y="82"/>
                    <a:pt x="6" y="82"/>
                  </a:cubicBezTo>
                  <a:cubicBezTo>
                    <a:pt x="6" y="83"/>
                    <a:pt x="6" y="83"/>
                    <a:pt x="6" y="83"/>
                  </a:cubicBezTo>
                  <a:cubicBezTo>
                    <a:pt x="5" y="83"/>
                    <a:pt x="5" y="83"/>
                    <a:pt x="5" y="83"/>
                  </a:cubicBezTo>
                  <a:cubicBezTo>
                    <a:pt x="5" y="83"/>
                    <a:pt x="5" y="83"/>
                    <a:pt x="5" y="83"/>
                  </a:cubicBezTo>
                  <a:cubicBezTo>
                    <a:pt x="5" y="84"/>
                    <a:pt x="5" y="84"/>
                    <a:pt x="5" y="84"/>
                  </a:cubicBezTo>
                  <a:cubicBezTo>
                    <a:pt x="4" y="83"/>
                    <a:pt x="4" y="83"/>
                    <a:pt x="4" y="83"/>
                  </a:cubicBezTo>
                  <a:cubicBezTo>
                    <a:pt x="4" y="83"/>
                    <a:pt x="4" y="83"/>
                    <a:pt x="4" y="83"/>
                  </a:cubicBezTo>
                  <a:cubicBezTo>
                    <a:pt x="4" y="84"/>
                    <a:pt x="4" y="84"/>
                    <a:pt x="4" y="84"/>
                  </a:cubicBezTo>
                  <a:cubicBezTo>
                    <a:pt x="3" y="83"/>
                    <a:pt x="3" y="83"/>
                    <a:pt x="3" y="83"/>
                  </a:cubicBezTo>
                  <a:cubicBezTo>
                    <a:pt x="3" y="84"/>
                    <a:pt x="3" y="84"/>
                    <a:pt x="3" y="84"/>
                  </a:cubicBezTo>
                  <a:cubicBezTo>
                    <a:pt x="2" y="84"/>
                    <a:pt x="2" y="84"/>
                    <a:pt x="2" y="84"/>
                  </a:cubicBezTo>
                  <a:cubicBezTo>
                    <a:pt x="2" y="85"/>
                    <a:pt x="2" y="85"/>
                    <a:pt x="2" y="85"/>
                  </a:cubicBezTo>
                  <a:cubicBezTo>
                    <a:pt x="3" y="86"/>
                    <a:pt x="3" y="86"/>
                    <a:pt x="3" y="86"/>
                  </a:cubicBezTo>
                  <a:cubicBezTo>
                    <a:pt x="4" y="86"/>
                    <a:pt x="4" y="86"/>
                    <a:pt x="4" y="86"/>
                  </a:cubicBezTo>
                  <a:cubicBezTo>
                    <a:pt x="4" y="86"/>
                    <a:pt x="4" y="86"/>
                    <a:pt x="4" y="86"/>
                  </a:cubicBezTo>
                  <a:cubicBezTo>
                    <a:pt x="5" y="86"/>
                    <a:pt x="5" y="86"/>
                    <a:pt x="5" y="86"/>
                  </a:cubicBezTo>
                  <a:cubicBezTo>
                    <a:pt x="4" y="85"/>
                    <a:pt x="4" y="85"/>
                    <a:pt x="4" y="85"/>
                  </a:cubicBezTo>
                  <a:cubicBezTo>
                    <a:pt x="5" y="85"/>
                    <a:pt x="5" y="85"/>
                    <a:pt x="5" y="85"/>
                  </a:cubicBezTo>
                  <a:cubicBezTo>
                    <a:pt x="6" y="85"/>
                    <a:pt x="6" y="85"/>
                    <a:pt x="6" y="85"/>
                  </a:cubicBezTo>
                  <a:cubicBezTo>
                    <a:pt x="5" y="85"/>
                    <a:pt x="5" y="85"/>
                    <a:pt x="5" y="85"/>
                  </a:cubicBezTo>
                  <a:cubicBezTo>
                    <a:pt x="6" y="86"/>
                    <a:pt x="6" y="86"/>
                    <a:pt x="6" y="86"/>
                  </a:cubicBezTo>
                  <a:cubicBezTo>
                    <a:pt x="6" y="87"/>
                    <a:pt x="6" y="87"/>
                    <a:pt x="6" y="87"/>
                  </a:cubicBezTo>
                  <a:cubicBezTo>
                    <a:pt x="5" y="87"/>
                    <a:pt x="5" y="87"/>
                    <a:pt x="5" y="87"/>
                  </a:cubicBezTo>
                  <a:cubicBezTo>
                    <a:pt x="6" y="88"/>
                    <a:pt x="6" y="88"/>
                    <a:pt x="6" y="88"/>
                  </a:cubicBezTo>
                  <a:cubicBezTo>
                    <a:pt x="6" y="88"/>
                    <a:pt x="6" y="88"/>
                    <a:pt x="6" y="88"/>
                  </a:cubicBezTo>
                  <a:cubicBezTo>
                    <a:pt x="7" y="87"/>
                    <a:pt x="7" y="87"/>
                    <a:pt x="7" y="87"/>
                  </a:cubicBezTo>
                  <a:cubicBezTo>
                    <a:pt x="8" y="88"/>
                    <a:pt x="8" y="88"/>
                    <a:pt x="8" y="88"/>
                  </a:cubicBezTo>
                  <a:cubicBezTo>
                    <a:pt x="7" y="88"/>
                    <a:pt x="7" y="88"/>
                    <a:pt x="7" y="88"/>
                  </a:cubicBezTo>
                  <a:cubicBezTo>
                    <a:pt x="6" y="88"/>
                    <a:pt x="6" y="88"/>
                    <a:pt x="6" y="88"/>
                  </a:cubicBezTo>
                  <a:cubicBezTo>
                    <a:pt x="7" y="89"/>
                    <a:pt x="7" y="89"/>
                    <a:pt x="7" y="89"/>
                  </a:cubicBezTo>
                  <a:cubicBezTo>
                    <a:pt x="7" y="89"/>
                    <a:pt x="7" y="89"/>
                    <a:pt x="7" y="89"/>
                  </a:cubicBezTo>
                  <a:cubicBezTo>
                    <a:pt x="5" y="88"/>
                    <a:pt x="5" y="88"/>
                    <a:pt x="5" y="88"/>
                  </a:cubicBezTo>
                  <a:cubicBezTo>
                    <a:pt x="4" y="88"/>
                    <a:pt x="4" y="88"/>
                    <a:pt x="4" y="88"/>
                  </a:cubicBezTo>
                  <a:cubicBezTo>
                    <a:pt x="4" y="88"/>
                    <a:pt x="4" y="88"/>
                    <a:pt x="4" y="88"/>
                  </a:cubicBezTo>
                  <a:cubicBezTo>
                    <a:pt x="3" y="88"/>
                    <a:pt x="3" y="88"/>
                    <a:pt x="3" y="88"/>
                  </a:cubicBezTo>
                  <a:cubicBezTo>
                    <a:pt x="3" y="89"/>
                    <a:pt x="3" y="89"/>
                    <a:pt x="3" y="89"/>
                  </a:cubicBezTo>
                  <a:cubicBezTo>
                    <a:pt x="3" y="89"/>
                    <a:pt x="3" y="89"/>
                    <a:pt x="3" y="89"/>
                  </a:cubicBezTo>
                  <a:cubicBezTo>
                    <a:pt x="4" y="91"/>
                    <a:pt x="4" y="91"/>
                    <a:pt x="4" y="91"/>
                  </a:cubicBezTo>
                  <a:cubicBezTo>
                    <a:pt x="5" y="91"/>
                    <a:pt x="5" y="91"/>
                    <a:pt x="5" y="91"/>
                  </a:cubicBezTo>
                  <a:cubicBezTo>
                    <a:pt x="6" y="92"/>
                    <a:pt x="6" y="92"/>
                    <a:pt x="6" y="92"/>
                  </a:cubicBezTo>
                  <a:cubicBezTo>
                    <a:pt x="8" y="92"/>
                    <a:pt x="8" y="92"/>
                    <a:pt x="8" y="92"/>
                  </a:cubicBezTo>
                  <a:cubicBezTo>
                    <a:pt x="8" y="93"/>
                    <a:pt x="8" y="93"/>
                    <a:pt x="8" y="93"/>
                  </a:cubicBezTo>
                  <a:cubicBezTo>
                    <a:pt x="7" y="93"/>
                    <a:pt x="7" y="93"/>
                    <a:pt x="7" y="93"/>
                  </a:cubicBezTo>
                  <a:cubicBezTo>
                    <a:pt x="8" y="94"/>
                    <a:pt x="8" y="94"/>
                    <a:pt x="8" y="94"/>
                  </a:cubicBezTo>
                  <a:cubicBezTo>
                    <a:pt x="9" y="93"/>
                    <a:pt x="9" y="93"/>
                    <a:pt x="9" y="93"/>
                  </a:cubicBezTo>
                  <a:cubicBezTo>
                    <a:pt x="8" y="93"/>
                    <a:pt x="8" y="93"/>
                    <a:pt x="8" y="93"/>
                  </a:cubicBezTo>
                  <a:cubicBezTo>
                    <a:pt x="9" y="93"/>
                    <a:pt x="9" y="93"/>
                    <a:pt x="9" y="93"/>
                  </a:cubicBezTo>
                  <a:cubicBezTo>
                    <a:pt x="10" y="93"/>
                    <a:pt x="10" y="93"/>
                    <a:pt x="10" y="93"/>
                  </a:cubicBezTo>
                  <a:cubicBezTo>
                    <a:pt x="9" y="93"/>
                    <a:pt x="9" y="93"/>
                    <a:pt x="9" y="93"/>
                  </a:cubicBezTo>
                  <a:cubicBezTo>
                    <a:pt x="10" y="94"/>
                    <a:pt x="10" y="94"/>
                    <a:pt x="10" y="94"/>
                  </a:cubicBezTo>
                  <a:cubicBezTo>
                    <a:pt x="11" y="94"/>
                    <a:pt x="11" y="94"/>
                    <a:pt x="11" y="94"/>
                  </a:cubicBezTo>
                  <a:cubicBezTo>
                    <a:pt x="11" y="94"/>
                    <a:pt x="11" y="94"/>
                    <a:pt x="11" y="94"/>
                  </a:cubicBezTo>
                  <a:cubicBezTo>
                    <a:pt x="12" y="94"/>
                    <a:pt x="12" y="94"/>
                    <a:pt x="12" y="94"/>
                  </a:cubicBezTo>
                  <a:cubicBezTo>
                    <a:pt x="13" y="93"/>
                    <a:pt x="13" y="93"/>
                    <a:pt x="13" y="93"/>
                  </a:cubicBezTo>
                  <a:cubicBezTo>
                    <a:pt x="13" y="93"/>
                    <a:pt x="13" y="93"/>
                    <a:pt x="13" y="93"/>
                  </a:cubicBezTo>
                  <a:cubicBezTo>
                    <a:pt x="14" y="92"/>
                    <a:pt x="14" y="92"/>
                    <a:pt x="14" y="92"/>
                  </a:cubicBezTo>
                  <a:cubicBezTo>
                    <a:pt x="14" y="92"/>
                    <a:pt x="14" y="92"/>
                    <a:pt x="14" y="92"/>
                  </a:cubicBezTo>
                  <a:cubicBezTo>
                    <a:pt x="14" y="93"/>
                    <a:pt x="14" y="93"/>
                    <a:pt x="14" y="93"/>
                  </a:cubicBezTo>
                  <a:cubicBezTo>
                    <a:pt x="14" y="93"/>
                    <a:pt x="14" y="93"/>
                    <a:pt x="14" y="93"/>
                  </a:cubicBezTo>
                  <a:cubicBezTo>
                    <a:pt x="16" y="92"/>
                    <a:pt x="16" y="92"/>
                    <a:pt x="16" y="92"/>
                  </a:cubicBezTo>
                  <a:cubicBezTo>
                    <a:pt x="16" y="91"/>
                    <a:pt x="16" y="91"/>
                    <a:pt x="16" y="91"/>
                  </a:cubicBezTo>
                  <a:cubicBezTo>
                    <a:pt x="15" y="90"/>
                    <a:pt x="15" y="90"/>
                    <a:pt x="15" y="90"/>
                  </a:cubicBezTo>
                  <a:cubicBezTo>
                    <a:pt x="16" y="91"/>
                    <a:pt x="16" y="91"/>
                    <a:pt x="16" y="91"/>
                  </a:cubicBezTo>
                  <a:cubicBezTo>
                    <a:pt x="17" y="90"/>
                    <a:pt x="17" y="90"/>
                    <a:pt x="17" y="90"/>
                  </a:cubicBezTo>
                  <a:cubicBezTo>
                    <a:pt x="17" y="90"/>
                    <a:pt x="17" y="90"/>
                    <a:pt x="17" y="90"/>
                  </a:cubicBezTo>
                  <a:cubicBezTo>
                    <a:pt x="18" y="90"/>
                    <a:pt x="18" y="90"/>
                    <a:pt x="18" y="90"/>
                  </a:cubicBezTo>
                  <a:cubicBezTo>
                    <a:pt x="18" y="89"/>
                    <a:pt x="18" y="89"/>
                    <a:pt x="18" y="89"/>
                  </a:cubicBezTo>
                  <a:cubicBezTo>
                    <a:pt x="18" y="89"/>
                    <a:pt x="18" y="89"/>
                    <a:pt x="18" y="89"/>
                  </a:cubicBezTo>
                  <a:cubicBezTo>
                    <a:pt x="19" y="89"/>
                    <a:pt x="19" y="89"/>
                    <a:pt x="19" y="89"/>
                  </a:cubicBezTo>
                  <a:cubicBezTo>
                    <a:pt x="19" y="88"/>
                    <a:pt x="19" y="88"/>
                    <a:pt x="19" y="88"/>
                  </a:cubicBezTo>
                  <a:cubicBezTo>
                    <a:pt x="18" y="87"/>
                    <a:pt x="18" y="87"/>
                    <a:pt x="18" y="87"/>
                  </a:cubicBezTo>
                  <a:cubicBezTo>
                    <a:pt x="19" y="87"/>
                    <a:pt x="19" y="87"/>
                    <a:pt x="19" y="87"/>
                  </a:cubicBezTo>
                  <a:cubicBezTo>
                    <a:pt x="18" y="86"/>
                    <a:pt x="18" y="86"/>
                    <a:pt x="18" y="86"/>
                  </a:cubicBezTo>
                  <a:cubicBezTo>
                    <a:pt x="17" y="86"/>
                    <a:pt x="17" y="86"/>
                    <a:pt x="17" y="86"/>
                  </a:cubicBezTo>
                  <a:cubicBezTo>
                    <a:pt x="17" y="85"/>
                    <a:pt x="17" y="85"/>
                    <a:pt x="17" y="85"/>
                  </a:cubicBezTo>
                  <a:cubicBezTo>
                    <a:pt x="18" y="85"/>
                    <a:pt x="18" y="85"/>
                    <a:pt x="18" y="85"/>
                  </a:cubicBezTo>
                  <a:cubicBezTo>
                    <a:pt x="19" y="86"/>
                    <a:pt x="19" y="86"/>
                    <a:pt x="19" y="86"/>
                  </a:cubicBezTo>
                  <a:cubicBezTo>
                    <a:pt x="19" y="87"/>
                    <a:pt x="19" y="87"/>
                    <a:pt x="19" y="87"/>
                  </a:cubicBezTo>
                  <a:cubicBezTo>
                    <a:pt x="19" y="87"/>
                    <a:pt x="19" y="87"/>
                    <a:pt x="19" y="87"/>
                  </a:cubicBezTo>
                  <a:cubicBezTo>
                    <a:pt x="20" y="87"/>
                    <a:pt x="20" y="87"/>
                    <a:pt x="20" y="87"/>
                  </a:cubicBezTo>
                  <a:cubicBezTo>
                    <a:pt x="20" y="88"/>
                    <a:pt x="20" y="88"/>
                    <a:pt x="20" y="88"/>
                  </a:cubicBezTo>
                  <a:cubicBezTo>
                    <a:pt x="20" y="88"/>
                    <a:pt x="20" y="88"/>
                    <a:pt x="20" y="88"/>
                  </a:cubicBezTo>
                  <a:cubicBezTo>
                    <a:pt x="21" y="88"/>
                    <a:pt x="21" y="88"/>
                    <a:pt x="21" y="88"/>
                  </a:cubicBezTo>
                  <a:cubicBezTo>
                    <a:pt x="21" y="88"/>
                    <a:pt x="21" y="88"/>
                    <a:pt x="21" y="88"/>
                  </a:cubicBezTo>
                  <a:cubicBezTo>
                    <a:pt x="20" y="87"/>
                    <a:pt x="20" y="87"/>
                    <a:pt x="20" y="87"/>
                  </a:cubicBezTo>
                  <a:cubicBezTo>
                    <a:pt x="21" y="87"/>
                    <a:pt x="21" y="87"/>
                    <a:pt x="21" y="87"/>
                  </a:cubicBezTo>
                  <a:cubicBezTo>
                    <a:pt x="21" y="87"/>
                    <a:pt x="21" y="87"/>
                    <a:pt x="21" y="87"/>
                  </a:cubicBezTo>
                  <a:cubicBezTo>
                    <a:pt x="21" y="88"/>
                    <a:pt x="21" y="88"/>
                    <a:pt x="21" y="88"/>
                  </a:cubicBezTo>
                  <a:cubicBezTo>
                    <a:pt x="23" y="87"/>
                    <a:pt x="23" y="87"/>
                    <a:pt x="23" y="87"/>
                  </a:cubicBezTo>
                  <a:cubicBezTo>
                    <a:pt x="23" y="86"/>
                    <a:pt x="23" y="86"/>
                    <a:pt x="23" y="86"/>
                  </a:cubicBezTo>
                  <a:cubicBezTo>
                    <a:pt x="23" y="85"/>
                    <a:pt x="23" y="85"/>
                    <a:pt x="23" y="85"/>
                  </a:cubicBezTo>
                  <a:cubicBezTo>
                    <a:pt x="22" y="85"/>
                    <a:pt x="22" y="85"/>
                    <a:pt x="22" y="85"/>
                  </a:cubicBezTo>
                  <a:cubicBezTo>
                    <a:pt x="22" y="84"/>
                    <a:pt x="22" y="84"/>
                    <a:pt x="22" y="84"/>
                  </a:cubicBezTo>
                  <a:cubicBezTo>
                    <a:pt x="22" y="84"/>
                    <a:pt x="22" y="84"/>
                    <a:pt x="22" y="84"/>
                  </a:cubicBezTo>
                  <a:cubicBezTo>
                    <a:pt x="22" y="84"/>
                    <a:pt x="22" y="84"/>
                    <a:pt x="22" y="84"/>
                  </a:cubicBezTo>
                  <a:cubicBezTo>
                    <a:pt x="23" y="84"/>
                    <a:pt x="23" y="84"/>
                    <a:pt x="23" y="84"/>
                  </a:cubicBezTo>
                  <a:cubicBezTo>
                    <a:pt x="23" y="83"/>
                    <a:pt x="23" y="83"/>
                    <a:pt x="23" y="83"/>
                  </a:cubicBezTo>
                  <a:cubicBezTo>
                    <a:pt x="22" y="83"/>
                    <a:pt x="22" y="83"/>
                    <a:pt x="22" y="83"/>
                  </a:cubicBezTo>
                  <a:cubicBezTo>
                    <a:pt x="22" y="82"/>
                    <a:pt x="22" y="82"/>
                    <a:pt x="22" y="82"/>
                  </a:cubicBezTo>
                  <a:cubicBezTo>
                    <a:pt x="23" y="82"/>
                    <a:pt x="23" y="82"/>
                    <a:pt x="23" y="82"/>
                  </a:cubicBezTo>
                  <a:cubicBezTo>
                    <a:pt x="24" y="82"/>
                    <a:pt x="24" y="82"/>
                    <a:pt x="24" y="82"/>
                  </a:cubicBezTo>
                  <a:cubicBezTo>
                    <a:pt x="23" y="83"/>
                    <a:pt x="23" y="83"/>
                    <a:pt x="23" y="83"/>
                  </a:cubicBezTo>
                  <a:cubicBezTo>
                    <a:pt x="23" y="84"/>
                    <a:pt x="23" y="84"/>
                    <a:pt x="23" y="84"/>
                  </a:cubicBezTo>
                  <a:cubicBezTo>
                    <a:pt x="23" y="85"/>
                    <a:pt x="23" y="85"/>
                    <a:pt x="23" y="85"/>
                  </a:cubicBezTo>
                  <a:cubicBezTo>
                    <a:pt x="24" y="85"/>
                    <a:pt x="24" y="85"/>
                    <a:pt x="24" y="85"/>
                  </a:cubicBezTo>
                  <a:cubicBezTo>
                    <a:pt x="24" y="86"/>
                    <a:pt x="24" y="86"/>
                    <a:pt x="24" y="86"/>
                  </a:cubicBezTo>
                  <a:cubicBezTo>
                    <a:pt x="25" y="87"/>
                    <a:pt x="25" y="87"/>
                    <a:pt x="25" y="87"/>
                  </a:cubicBezTo>
                  <a:cubicBezTo>
                    <a:pt x="26" y="87"/>
                    <a:pt x="26" y="87"/>
                    <a:pt x="26" y="87"/>
                  </a:cubicBezTo>
                  <a:cubicBezTo>
                    <a:pt x="26" y="87"/>
                    <a:pt x="26" y="87"/>
                    <a:pt x="26" y="87"/>
                  </a:cubicBezTo>
                  <a:cubicBezTo>
                    <a:pt x="26" y="87"/>
                    <a:pt x="26" y="87"/>
                    <a:pt x="26" y="87"/>
                  </a:cubicBezTo>
                  <a:cubicBezTo>
                    <a:pt x="27" y="88"/>
                    <a:pt x="27" y="88"/>
                    <a:pt x="27" y="88"/>
                  </a:cubicBezTo>
                  <a:cubicBezTo>
                    <a:pt x="27" y="88"/>
                    <a:pt x="27" y="88"/>
                    <a:pt x="27" y="88"/>
                  </a:cubicBezTo>
                  <a:cubicBezTo>
                    <a:pt x="28" y="88"/>
                    <a:pt x="28" y="88"/>
                    <a:pt x="28" y="88"/>
                  </a:cubicBezTo>
                  <a:cubicBezTo>
                    <a:pt x="27" y="85"/>
                    <a:pt x="27" y="85"/>
                    <a:pt x="27" y="85"/>
                  </a:cubicBezTo>
                  <a:cubicBezTo>
                    <a:pt x="27" y="84"/>
                    <a:pt x="27" y="84"/>
                    <a:pt x="27" y="84"/>
                  </a:cubicBezTo>
                  <a:cubicBezTo>
                    <a:pt x="27" y="83"/>
                    <a:pt x="27" y="83"/>
                    <a:pt x="27" y="83"/>
                  </a:cubicBezTo>
                  <a:cubicBezTo>
                    <a:pt x="28" y="83"/>
                    <a:pt x="28" y="83"/>
                    <a:pt x="28" y="83"/>
                  </a:cubicBezTo>
                  <a:cubicBezTo>
                    <a:pt x="27" y="82"/>
                    <a:pt x="27" y="82"/>
                    <a:pt x="27" y="82"/>
                  </a:cubicBezTo>
                  <a:cubicBezTo>
                    <a:pt x="27" y="82"/>
                    <a:pt x="27" y="82"/>
                    <a:pt x="27" y="82"/>
                  </a:cubicBezTo>
                  <a:cubicBezTo>
                    <a:pt x="29" y="82"/>
                    <a:pt x="29" y="82"/>
                    <a:pt x="29" y="82"/>
                  </a:cubicBezTo>
                  <a:cubicBezTo>
                    <a:pt x="29" y="81"/>
                    <a:pt x="29" y="81"/>
                    <a:pt x="29" y="81"/>
                  </a:cubicBezTo>
                  <a:cubicBezTo>
                    <a:pt x="29" y="80"/>
                    <a:pt x="29" y="80"/>
                    <a:pt x="29" y="80"/>
                  </a:cubicBezTo>
                  <a:cubicBezTo>
                    <a:pt x="30" y="79"/>
                    <a:pt x="30" y="79"/>
                    <a:pt x="30" y="79"/>
                  </a:cubicBezTo>
                  <a:cubicBezTo>
                    <a:pt x="29" y="78"/>
                    <a:pt x="29" y="78"/>
                    <a:pt x="29" y="78"/>
                  </a:cubicBezTo>
                  <a:cubicBezTo>
                    <a:pt x="29" y="76"/>
                    <a:pt x="29" y="76"/>
                    <a:pt x="29" y="76"/>
                  </a:cubicBezTo>
                  <a:cubicBezTo>
                    <a:pt x="28" y="75"/>
                    <a:pt x="28" y="75"/>
                    <a:pt x="28" y="75"/>
                  </a:cubicBezTo>
                  <a:cubicBezTo>
                    <a:pt x="28" y="74"/>
                    <a:pt x="28" y="74"/>
                    <a:pt x="28" y="74"/>
                  </a:cubicBezTo>
                  <a:cubicBezTo>
                    <a:pt x="30" y="74"/>
                    <a:pt x="30" y="74"/>
                    <a:pt x="30" y="74"/>
                  </a:cubicBezTo>
                  <a:cubicBezTo>
                    <a:pt x="30" y="72"/>
                    <a:pt x="30" y="72"/>
                    <a:pt x="30" y="72"/>
                  </a:cubicBezTo>
                  <a:cubicBezTo>
                    <a:pt x="31" y="71"/>
                    <a:pt x="31" y="71"/>
                    <a:pt x="31" y="71"/>
                  </a:cubicBezTo>
                  <a:cubicBezTo>
                    <a:pt x="29" y="70"/>
                    <a:pt x="29" y="70"/>
                    <a:pt x="29" y="70"/>
                  </a:cubicBezTo>
                  <a:cubicBezTo>
                    <a:pt x="28" y="69"/>
                    <a:pt x="28" y="69"/>
                    <a:pt x="28" y="69"/>
                  </a:cubicBezTo>
                  <a:cubicBezTo>
                    <a:pt x="28" y="68"/>
                    <a:pt x="28" y="68"/>
                    <a:pt x="28" y="68"/>
                  </a:cubicBezTo>
                  <a:cubicBezTo>
                    <a:pt x="28" y="66"/>
                    <a:pt x="28" y="66"/>
                    <a:pt x="28" y="66"/>
                  </a:cubicBezTo>
                  <a:cubicBezTo>
                    <a:pt x="28" y="65"/>
                    <a:pt x="28" y="65"/>
                    <a:pt x="28" y="65"/>
                  </a:cubicBezTo>
                  <a:cubicBezTo>
                    <a:pt x="27" y="64"/>
                    <a:pt x="27" y="64"/>
                    <a:pt x="27" y="64"/>
                  </a:cubicBezTo>
                  <a:cubicBezTo>
                    <a:pt x="28" y="62"/>
                    <a:pt x="28" y="62"/>
                    <a:pt x="28" y="62"/>
                  </a:cubicBezTo>
                  <a:cubicBezTo>
                    <a:pt x="27" y="60"/>
                    <a:pt x="27" y="60"/>
                    <a:pt x="27" y="60"/>
                  </a:cubicBezTo>
                  <a:cubicBezTo>
                    <a:pt x="27" y="58"/>
                    <a:pt x="27" y="58"/>
                    <a:pt x="27" y="58"/>
                  </a:cubicBezTo>
                  <a:cubicBezTo>
                    <a:pt x="27" y="56"/>
                    <a:pt x="27" y="56"/>
                    <a:pt x="27" y="56"/>
                  </a:cubicBezTo>
                  <a:cubicBezTo>
                    <a:pt x="28" y="55"/>
                    <a:pt x="28" y="55"/>
                    <a:pt x="28" y="55"/>
                  </a:cubicBezTo>
                  <a:cubicBezTo>
                    <a:pt x="29" y="54"/>
                    <a:pt x="29" y="54"/>
                    <a:pt x="29" y="54"/>
                  </a:cubicBezTo>
                  <a:cubicBezTo>
                    <a:pt x="30" y="55"/>
                    <a:pt x="30" y="55"/>
                    <a:pt x="30" y="55"/>
                  </a:cubicBezTo>
                  <a:cubicBezTo>
                    <a:pt x="32" y="55"/>
                    <a:pt x="32" y="55"/>
                    <a:pt x="32" y="55"/>
                  </a:cubicBezTo>
                  <a:cubicBezTo>
                    <a:pt x="33" y="54"/>
                    <a:pt x="33" y="54"/>
                    <a:pt x="33" y="54"/>
                  </a:cubicBezTo>
                  <a:cubicBezTo>
                    <a:pt x="33" y="52"/>
                    <a:pt x="33" y="52"/>
                    <a:pt x="33" y="52"/>
                  </a:cubicBezTo>
                  <a:cubicBezTo>
                    <a:pt x="32" y="52"/>
                    <a:pt x="32" y="52"/>
                    <a:pt x="32" y="52"/>
                  </a:cubicBezTo>
                  <a:cubicBezTo>
                    <a:pt x="32" y="51"/>
                    <a:pt x="32" y="51"/>
                    <a:pt x="32" y="51"/>
                  </a:cubicBezTo>
                  <a:cubicBezTo>
                    <a:pt x="34" y="47"/>
                    <a:pt x="34" y="47"/>
                    <a:pt x="34" y="47"/>
                  </a:cubicBezTo>
                  <a:cubicBezTo>
                    <a:pt x="34" y="45"/>
                    <a:pt x="34" y="45"/>
                    <a:pt x="34" y="45"/>
                  </a:cubicBezTo>
                  <a:cubicBezTo>
                    <a:pt x="34" y="44"/>
                    <a:pt x="34" y="44"/>
                    <a:pt x="34" y="44"/>
                  </a:cubicBezTo>
                  <a:cubicBezTo>
                    <a:pt x="35" y="43"/>
                    <a:pt x="35" y="43"/>
                    <a:pt x="35" y="43"/>
                  </a:cubicBezTo>
                  <a:cubicBezTo>
                    <a:pt x="35" y="41"/>
                    <a:pt x="35" y="41"/>
                    <a:pt x="35" y="41"/>
                  </a:cubicBezTo>
                  <a:cubicBezTo>
                    <a:pt x="34" y="41"/>
                    <a:pt x="34" y="41"/>
                    <a:pt x="34" y="41"/>
                  </a:cubicBezTo>
                  <a:cubicBezTo>
                    <a:pt x="34" y="40"/>
                    <a:pt x="34" y="40"/>
                    <a:pt x="34" y="40"/>
                  </a:cubicBezTo>
                  <a:cubicBezTo>
                    <a:pt x="35" y="39"/>
                    <a:pt x="35" y="39"/>
                    <a:pt x="35" y="39"/>
                  </a:cubicBezTo>
                  <a:cubicBezTo>
                    <a:pt x="37" y="39"/>
                    <a:pt x="37" y="39"/>
                    <a:pt x="37" y="39"/>
                  </a:cubicBezTo>
                  <a:cubicBezTo>
                    <a:pt x="38" y="38"/>
                    <a:pt x="38" y="38"/>
                    <a:pt x="38" y="38"/>
                  </a:cubicBezTo>
                  <a:cubicBezTo>
                    <a:pt x="38" y="38"/>
                    <a:pt x="38" y="38"/>
                    <a:pt x="38" y="38"/>
                  </a:cubicBezTo>
                  <a:cubicBezTo>
                    <a:pt x="39" y="36"/>
                    <a:pt x="39" y="36"/>
                    <a:pt x="39" y="36"/>
                  </a:cubicBezTo>
                  <a:cubicBezTo>
                    <a:pt x="40" y="34"/>
                    <a:pt x="40" y="34"/>
                    <a:pt x="40" y="34"/>
                  </a:cubicBezTo>
                  <a:cubicBezTo>
                    <a:pt x="41" y="33"/>
                    <a:pt x="41" y="33"/>
                    <a:pt x="41" y="33"/>
                  </a:cubicBezTo>
                  <a:cubicBezTo>
                    <a:pt x="40" y="32"/>
                    <a:pt x="40" y="32"/>
                    <a:pt x="40" y="32"/>
                  </a:cubicBezTo>
                  <a:cubicBezTo>
                    <a:pt x="40" y="32"/>
                    <a:pt x="40" y="32"/>
                    <a:pt x="40" y="32"/>
                  </a:cubicBezTo>
                  <a:cubicBezTo>
                    <a:pt x="40" y="30"/>
                    <a:pt x="40" y="30"/>
                    <a:pt x="40" y="30"/>
                  </a:cubicBezTo>
                  <a:cubicBezTo>
                    <a:pt x="40" y="29"/>
                    <a:pt x="40" y="29"/>
                    <a:pt x="40" y="29"/>
                  </a:cubicBezTo>
                  <a:cubicBezTo>
                    <a:pt x="41" y="29"/>
                    <a:pt x="41" y="29"/>
                    <a:pt x="41" y="29"/>
                  </a:cubicBezTo>
                  <a:cubicBezTo>
                    <a:pt x="41" y="28"/>
                    <a:pt x="41" y="28"/>
                    <a:pt x="41" y="28"/>
                  </a:cubicBezTo>
                  <a:cubicBezTo>
                    <a:pt x="42" y="27"/>
                    <a:pt x="42" y="27"/>
                    <a:pt x="42" y="27"/>
                  </a:cubicBezTo>
                  <a:cubicBezTo>
                    <a:pt x="42" y="26"/>
                    <a:pt x="42" y="26"/>
                    <a:pt x="42" y="26"/>
                  </a:cubicBezTo>
                  <a:cubicBezTo>
                    <a:pt x="43" y="26"/>
                    <a:pt x="43" y="26"/>
                    <a:pt x="43" y="26"/>
                  </a:cubicBezTo>
                  <a:cubicBezTo>
                    <a:pt x="44" y="26"/>
                    <a:pt x="44" y="26"/>
                    <a:pt x="44" y="26"/>
                  </a:cubicBezTo>
                  <a:cubicBezTo>
                    <a:pt x="45" y="26"/>
                    <a:pt x="45" y="26"/>
                    <a:pt x="45" y="26"/>
                  </a:cubicBezTo>
                  <a:cubicBezTo>
                    <a:pt x="45" y="26"/>
                    <a:pt x="45" y="26"/>
                    <a:pt x="45" y="26"/>
                  </a:cubicBezTo>
                  <a:cubicBezTo>
                    <a:pt x="46" y="26"/>
                    <a:pt x="46" y="26"/>
                    <a:pt x="46" y="26"/>
                  </a:cubicBezTo>
                  <a:cubicBezTo>
                    <a:pt x="45" y="25"/>
                    <a:pt x="45" y="25"/>
                    <a:pt x="45" y="25"/>
                  </a:cubicBezTo>
                  <a:cubicBezTo>
                    <a:pt x="46" y="24"/>
                    <a:pt x="46" y="24"/>
                    <a:pt x="46" y="24"/>
                  </a:cubicBezTo>
                  <a:cubicBezTo>
                    <a:pt x="46" y="24"/>
                    <a:pt x="46" y="24"/>
                    <a:pt x="46" y="24"/>
                  </a:cubicBezTo>
                  <a:cubicBezTo>
                    <a:pt x="46" y="24"/>
                    <a:pt x="46" y="24"/>
                    <a:pt x="46" y="24"/>
                  </a:cubicBezTo>
                  <a:cubicBezTo>
                    <a:pt x="45" y="23"/>
                    <a:pt x="45" y="23"/>
                    <a:pt x="45" y="23"/>
                  </a:cubicBezTo>
                  <a:cubicBezTo>
                    <a:pt x="46" y="22"/>
                    <a:pt x="46" y="22"/>
                    <a:pt x="46" y="22"/>
                  </a:cubicBezTo>
                  <a:cubicBezTo>
                    <a:pt x="47" y="22"/>
                    <a:pt x="47" y="22"/>
                    <a:pt x="47" y="22"/>
                  </a:cubicBezTo>
                  <a:cubicBezTo>
                    <a:pt x="48" y="22"/>
                    <a:pt x="48" y="22"/>
                    <a:pt x="48" y="22"/>
                  </a:cubicBezTo>
                  <a:cubicBezTo>
                    <a:pt x="49" y="22"/>
                    <a:pt x="49" y="22"/>
                    <a:pt x="49" y="22"/>
                  </a:cubicBezTo>
                  <a:cubicBezTo>
                    <a:pt x="50" y="23"/>
                    <a:pt x="50" y="23"/>
                    <a:pt x="50" y="23"/>
                  </a:cubicBezTo>
                  <a:cubicBezTo>
                    <a:pt x="51" y="23"/>
                    <a:pt x="51" y="23"/>
                    <a:pt x="51" y="23"/>
                  </a:cubicBezTo>
                  <a:cubicBezTo>
                    <a:pt x="52" y="23"/>
                    <a:pt x="52" y="23"/>
                    <a:pt x="52" y="23"/>
                  </a:cubicBezTo>
                  <a:cubicBezTo>
                    <a:pt x="52" y="23"/>
                    <a:pt x="52" y="23"/>
                    <a:pt x="52" y="23"/>
                  </a:cubicBezTo>
                  <a:cubicBezTo>
                    <a:pt x="53" y="23"/>
                    <a:pt x="53" y="23"/>
                    <a:pt x="53" y="23"/>
                  </a:cubicBezTo>
                  <a:cubicBezTo>
                    <a:pt x="53" y="22"/>
                    <a:pt x="53" y="22"/>
                    <a:pt x="53" y="22"/>
                  </a:cubicBezTo>
                  <a:cubicBezTo>
                    <a:pt x="52" y="22"/>
                    <a:pt x="52" y="22"/>
                    <a:pt x="52" y="22"/>
                  </a:cubicBezTo>
                  <a:cubicBezTo>
                    <a:pt x="52" y="21"/>
                    <a:pt x="52" y="21"/>
                    <a:pt x="52" y="21"/>
                  </a:cubicBezTo>
                  <a:cubicBezTo>
                    <a:pt x="53" y="20"/>
                    <a:pt x="53" y="20"/>
                    <a:pt x="53" y="20"/>
                  </a:cubicBezTo>
                  <a:cubicBezTo>
                    <a:pt x="53" y="19"/>
                    <a:pt x="53" y="19"/>
                    <a:pt x="53" y="19"/>
                  </a:cubicBezTo>
                  <a:cubicBezTo>
                    <a:pt x="52" y="19"/>
                    <a:pt x="52" y="19"/>
                    <a:pt x="52" y="19"/>
                  </a:cubicBezTo>
                  <a:cubicBezTo>
                    <a:pt x="52" y="18"/>
                    <a:pt x="52" y="18"/>
                    <a:pt x="52" y="18"/>
                  </a:cubicBezTo>
                  <a:cubicBezTo>
                    <a:pt x="53" y="18"/>
                    <a:pt x="53" y="18"/>
                    <a:pt x="53" y="18"/>
                  </a:cubicBezTo>
                  <a:cubicBezTo>
                    <a:pt x="54" y="18"/>
                    <a:pt x="54" y="18"/>
                    <a:pt x="54" y="18"/>
                  </a:cubicBezTo>
                  <a:cubicBezTo>
                    <a:pt x="54" y="18"/>
                    <a:pt x="54" y="18"/>
                    <a:pt x="54" y="18"/>
                  </a:cubicBezTo>
                  <a:cubicBezTo>
                    <a:pt x="54" y="18"/>
                    <a:pt x="54" y="18"/>
                    <a:pt x="54" y="18"/>
                  </a:cubicBezTo>
                  <a:cubicBezTo>
                    <a:pt x="55" y="18"/>
                    <a:pt x="55" y="18"/>
                    <a:pt x="55" y="18"/>
                  </a:cubicBezTo>
                  <a:cubicBezTo>
                    <a:pt x="55" y="18"/>
                    <a:pt x="55" y="18"/>
                    <a:pt x="55" y="18"/>
                  </a:cubicBezTo>
                  <a:cubicBezTo>
                    <a:pt x="55" y="18"/>
                    <a:pt x="55" y="18"/>
                    <a:pt x="55" y="18"/>
                  </a:cubicBezTo>
                  <a:cubicBezTo>
                    <a:pt x="55" y="17"/>
                    <a:pt x="55" y="17"/>
                    <a:pt x="55" y="17"/>
                  </a:cubicBezTo>
                  <a:cubicBezTo>
                    <a:pt x="55" y="17"/>
                    <a:pt x="55" y="17"/>
                    <a:pt x="55" y="17"/>
                  </a:cubicBezTo>
                  <a:cubicBezTo>
                    <a:pt x="56" y="16"/>
                    <a:pt x="56" y="16"/>
                    <a:pt x="56" y="16"/>
                  </a:cubicBezTo>
                  <a:cubicBezTo>
                    <a:pt x="57" y="16"/>
                    <a:pt x="57" y="16"/>
                    <a:pt x="57" y="16"/>
                  </a:cubicBezTo>
                  <a:cubicBezTo>
                    <a:pt x="57" y="17"/>
                    <a:pt x="57" y="17"/>
                    <a:pt x="57" y="17"/>
                  </a:cubicBezTo>
                  <a:cubicBezTo>
                    <a:pt x="59" y="19"/>
                    <a:pt x="59" y="19"/>
                    <a:pt x="59" y="19"/>
                  </a:cubicBezTo>
                  <a:cubicBezTo>
                    <a:pt x="60" y="19"/>
                    <a:pt x="60" y="19"/>
                    <a:pt x="60" y="19"/>
                  </a:cubicBezTo>
                  <a:cubicBezTo>
                    <a:pt x="60" y="20"/>
                    <a:pt x="60" y="20"/>
                    <a:pt x="60" y="20"/>
                  </a:cubicBezTo>
                  <a:cubicBezTo>
                    <a:pt x="62" y="21"/>
                    <a:pt x="62" y="21"/>
                    <a:pt x="62" y="21"/>
                  </a:cubicBezTo>
                  <a:cubicBezTo>
                    <a:pt x="64" y="21"/>
                    <a:pt x="64" y="21"/>
                    <a:pt x="64" y="21"/>
                  </a:cubicBezTo>
                  <a:cubicBezTo>
                    <a:pt x="65" y="20"/>
                    <a:pt x="65" y="20"/>
                    <a:pt x="65" y="20"/>
                  </a:cubicBezTo>
                  <a:cubicBezTo>
                    <a:pt x="65" y="19"/>
                    <a:pt x="65" y="19"/>
                    <a:pt x="65" y="19"/>
                  </a:cubicBezTo>
                  <a:cubicBezTo>
                    <a:pt x="66" y="19"/>
                    <a:pt x="66" y="19"/>
                    <a:pt x="66" y="19"/>
                  </a:cubicBezTo>
                  <a:cubicBezTo>
                    <a:pt x="68" y="20"/>
                    <a:pt x="68" y="20"/>
                    <a:pt x="68" y="20"/>
                  </a:cubicBezTo>
                  <a:cubicBezTo>
                    <a:pt x="69" y="20"/>
                    <a:pt x="69" y="20"/>
                    <a:pt x="69" y="20"/>
                  </a:cubicBezTo>
                  <a:cubicBezTo>
                    <a:pt x="69" y="19"/>
                    <a:pt x="69" y="19"/>
                    <a:pt x="69" y="19"/>
                  </a:cubicBezTo>
                  <a:cubicBezTo>
                    <a:pt x="70" y="19"/>
                    <a:pt x="70" y="19"/>
                    <a:pt x="70" y="19"/>
                  </a:cubicBezTo>
                  <a:cubicBezTo>
                    <a:pt x="70" y="19"/>
                    <a:pt x="70" y="19"/>
                    <a:pt x="70" y="19"/>
                  </a:cubicBezTo>
                  <a:cubicBezTo>
                    <a:pt x="71" y="19"/>
                    <a:pt x="71" y="19"/>
                    <a:pt x="71" y="19"/>
                  </a:cubicBezTo>
                  <a:cubicBezTo>
                    <a:pt x="72" y="18"/>
                    <a:pt x="72" y="18"/>
                    <a:pt x="72" y="18"/>
                  </a:cubicBezTo>
                  <a:cubicBezTo>
                    <a:pt x="72" y="18"/>
                    <a:pt x="72" y="18"/>
                    <a:pt x="72" y="18"/>
                  </a:cubicBezTo>
                  <a:cubicBezTo>
                    <a:pt x="72" y="17"/>
                    <a:pt x="72" y="17"/>
                    <a:pt x="72" y="17"/>
                  </a:cubicBezTo>
                  <a:cubicBezTo>
                    <a:pt x="72" y="16"/>
                    <a:pt x="72" y="16"/>
                    <a:pt x="72" y="16"/>
                  </a:cubicBezTo>
                  <a:cubicBezTo>
                    <a:pt x="72" y="14"/>
                    <a:pt x="72" y="14"/>
                    <a:pt x="72" y="14"/>
                  </a:cubicBezTo>
                  <a:cubicBezTo>
                    <a:pt x="72" y="13"/>
                    <a:pt x="72" y="13"/>
                    <a:pt x="72" y="13"/>
                  </a:cubicBezTo>
                  <a:cubicBezTo>
                    <a:pt x="72" y="12"/>
                    <a:pt x="72" y="12"/>
                    <a:pt x="72" y="12"/>
                  </a:cubicBezTo>
                  <a:cubicBezTo>
                    <a:pt x="72" y="12"/>
                    <a:pt x="72" y="12"/>
                    <a:pt x="72" y="12"/>
                  </a:cubicBezTo>
                  <a:cubicBezTo>
                    <a:pt x="73" y="11"/>
                    <a:pt x="73" y="11"/>
                    <a:pt x="73" y="11"/>
                  </a:cubicBezTo>
                  <a:cubicBezTo>
                    <a:pt x="73" y="11"/>
                    <a:pt x="73" y="11"/>
                    <a:pt x="73" y="11"/>
                  </a:cubicBezTo>
                  <a:cubicBezTo>
                    <a:pt x="74" y="10"/>
                    <a:pt x="74" y="10"/>
                    <a:pt x="74" y="10"/>
                  </a:cubicBezTo>
                  <a:cubicBezTo>
                    <a:pt x="75" y="11"/>
                    <a:pt x="75" y="11"/>
                    <a:pt x="75" y="11"/>
                  </a:cubicBezTo>
                  <a:cubicBezTo>
                    <a:pt x="76" y="11"/>
                    <a:pt x="76" y="11"/>
                    <a:pt x="76" y="11"/>
                  </a:cubicBezTo>
                  <a:cubicBezTo>
                    <a:pt x="76" y="10"/>
                    <a:pt x="76" y="10"/>
                    <a:pt x="76" y="10"/>
                  </a:cubicBezTo>
                  <a:cubicBezTo>
                    <a:pt x="76" y="9"/>
                    <a:pt x="76" y="9"/>
                    <a:pt x="76" y="9"/>
                  </a:cubicBezTo>
                  <a:cubicBezTo>
                    <a:pt x="78" y="9"/>
                    <a:pt x="78" y="9"/>
                    <a:pt x="78" y="9"/>
                  </a:cubicBezTo>
                  <a:cubicBezTo>
                    <a:pt x="79" y="10"/>
                    <a:pt x="79" y="10"/>
                    <a:pt x="79" y="10"/>
                  </a:cubicBezTo>
                  <a:cubicBezTo>
                    <a:pt x="80" y="11"/>
                    <a:pt x="80" y="11"/>
                    <a:pt x="80" y="11"/>
                  </a:cubicBezTo>
                  <a:cubicBezTo>
                    <a:pt x="81" y="12"/>
                    <a:pt x="81" y="12"/>
                    <a:pt x="81" y="12"/>
                  </a:cubicBezTo>
                  <a:cubicBezTo>
                    <a:pt x="82" y="12"/>
                    <a:pt x="82" y="12"/>
                    <a:pt x="82" y="12"/>
                  </a:cubicBezTo>
                  <a:cubicBezTo>
                    <a:pt x="83" y="12"/>
                    <a:pt x="83" y="12"/>
                    <a:pt x="83" y="12"/>
                  </a:cubicBezTo>
                  <a:cubicBezTo>
                    <a:pt x="83" y="13"/>
                    <a:pt x="83" y="13"/>
                    <a:pt x="83" y="13"/>
                  </a:cubicBezTo>
                  <a:cubicBezTo>
                    <a:pt x="84" y="14"/>
                    <a:pt x="84" y="14"/>
                    <a:pt x="84" y="14"/>
                  </a:cubicBezTo>
                  <a:cubicBezTo>
                    <a:pt x="84" y="15"/>
                    <a:pt x="84" y="15"/>
                    <a:pt x="84" y="15"/>
                  </a:cubicBezTo>
                  <a:cubicBezTo>
                    <a:pt x="83" y="16"/>
                    <a:pt x="83" y="16"/>
                    <a:pt x="83" y="16"/>
                  </a:cubicBezTo>
                  <a:cubicBezTo>
                    <a:pt x="83" y="17"/>
                    <a:pt x="83" y="17"/>
                    <a:pt x="83" y="17"/>
                  </a:cubicBezTo>
                  <a:close/>
                  <a:moveTo>
                    <a:pt x="4" y="87"/>
                  </a:moveTo>
                  <a:cubicBezTo>
                    <a:pt x="4" y="87"/>
                    <a:pt x="4" y="87"/>
                    <a:pt x="4" y="87"/>
                  </a:cubicBezTo>
                  <a:cubicBezTo>
                    <a:pt x="4" y="88"/>
                    <a:pt x="4" y="88"/>
                    <a:pt x="4" y="88"/>
                  </a:cubicBezTo>
                  <a:cubicBezTo>
                    <a:pt x="4" y="87"/>
                    <a:pt x="4" y="87"/>
                    <a:pt x="4" y="87"/>
                  </a:cubicBezTo>
                  <a:close/>
                  <a:moveTo>
                    <a:pt x="2" y="82"/>
                  </a:moveTo>
                  <a:cubicBezTo>
                    <a:pt x="2" y="82"/>
                    <a:pt x="2" y="82"/>
                    <a:pt x="2" y="82"/>
                  </a:cubicBezTo>
                  <a:cubicBezTo>
                    <a:pt x="3" y="83"/>
                    <a:pt x="3" y="83"/>
                    <a:pt x="3" y="83"/>
                  </a:cubicBezTo>
                  <a:cubicBezTo>
                    <a:pt x="2" y="83"/>
                    <a:pt x="2" y="83"/>
                    <a:pt x="2" y="83"/>
                  </a:cubicBezTo>
                  <a:cubicBezTo>
                    <a:pt x="2" y="82"/>
                    <a:pt x="2" y="82"/>
                    <a:pt x="2" y="82"/>
                  </a:cubicBezTo>
                  <a:close/>
                  <a:moveTo>
                    <a:pt x="3" y="81"/>
                  </a:moveTo>
                  <a:cubicBezTo>
                    <a:pt x="3" y="81"/>
                    <a:pt x="3" y="81"/>
                    <a:pt x="3" y="81"/>
                  </a:cubicBezTo>
                  <a:cubicBezTo>
                    <a:pt x="3" y="81"/>
                    <a:pt x="3" y="81"/>
                    <a:pt x="3" y="81"/>
                  </a:cubicBezTo>
                  <a:cubicBezTo>
                    <a:pt x="3" y="81"/>
                    <a:pt x="3" y="81"/>
                    <a:pt x="3" y="81"/>
                  </a:cubicBezTo>
                  <a:close/>
                  <a:moveTo>
                    <a:pt x="2" y="80"/>
                  </a:moveTo>
                  <a:cubicBezTo>
                    <a:pt x="2" y="81"/>
                    <a:pt x="2" y="81"/>
                    <a:pt x="2" y="81"/>
                  </a:cubicBezTo>
                  <a:cubicBezTo>
                    <a:pt x="2" y="81"/>
                    <a:pt x="2" y="81"/>
                    <a:pt x="2" y="81"/>
                  </a:cubicBezTo>
                  <a:cubicBezTo>
                    <a:pt x="2" y="80"/>
                    <a:pt x="2" y="80"/>
                    <a:pt x="2" y="80"/>
                  </a:cubicBezTo>
                  <a:close/>
                  <a:moveTo>
                    <a:pt x="1" y="77"/>
                  </a:moveTo>
                  <a:cubicBezTo>
                    <a:pt x="0" y="77"/>
                    <a:pt x="0" y="77"/>
                    <a:pt x="0" y="77"/>
                  </a:cubicBezTo>
                  <a:cubicBezTo>
                    <a:pt x="1" y="76"/>
                    <a:pt x="1" y="76"/>
                    <a:pt x="1" y="76"/>
                  </a:cubicBezTo>
                  <a:cubicBezTo>
                    <a:pt x="1" y="76"/>
                    <a:pt x="1" y="77"/>
                    <a:pt x="1" y="77"/>
                  </a:cubicBezTo>
                  <a:close/>
                  <a:moveTo>
                    <a:pt x="1" y="78"/>
                  </a:moveTo>
                  <a:cubicBezTo>
                    <a:pt x="1" y="78"/>
                    <a:pt x="1" y="78"/>
                    <a:pt x="1" y="78"/>
                  </a:cubicBezTo>
                  <a:cubicBezTo>
                    <a:pt x="1" y="78"/>
                    <a:pt x="1" y="78"/>
                    <a:pt x="1" y="78"/>
                  </a:cubicBezTo>
                  <a:cubicBezTo>
                    <a:pt x="1" y="78"/>
                    <a:pt x="1" y="78"/>
                    <a:pt x="1" y="78"/>
                  </a:cubicBezTo>
                  <a:close/>
                  <a:moveTo>
                    <a:pt x="2" y="79"/>
                  </a:moveTo>
                  <a:cubicBezTo>
                    <a:pt x="2" y="79"/>
                    <a:pt x="3" y="79"/>
                    <a:pt x="3" y="79"/>
                  </a:cubicBezTo>
                  <a:cubicBezTo>
                    <a:pt x="3" y="80"/>
                    <a:pt x="3" y="80"/>
                    <a:pt x="3" y="80"/>
                  </a:cubicBezTo>
                  <a:cubicBezTo>
                    <a:pt x="2" y="79"/>
                    <a:pt x="2" y="79"/>
                    <a:pt x="2" y="79"/>
                  </a:cubicBezTo>
                  <a:close/>
                  <a:moveTo>
                    <a:pt x="1" y="80"/>
                  </a:moveTo>
                  <a:cubicBezTo>
                    <a:pt x="0" y="79"/>
                    <a:pt x="0" y="79"/>
                    <a:pt x="0" y="79"/>
                  </a:cubicBezTo>
                  <a:cubicBezTo>
                    <a:pt x="1" y="79"/>
                    <a:pt x="1" y="79"/>
                    <a:pt x="1" y="79"/>
                  </a:cubicBezTo>
                  <a:cubicBezTo>
                    <a:pt x="1" y="80"/>
                    <a:pt x="1" y="80"/>
                    <a:pt x="1" y="80"/>
                  </a:cubicBezTo>
                  <a:close/>
                  <a:moveTo>
                    <a:pt x="0" y="75"/>
                  </a:moveTo>
                  <a:cubicBezTo>
                    <a:pt x="0" y="76"/>
                    <a:pt x="0" y="76"/>
                    <a:pt x="0" y="76"/>
                  </a:cubicBezTo>
                  <a:cubicBezTo>
                    <a:pt x="0" y="76"/>
                    <a:pt x="0" y="76"/>
                    <a:pt x="0" y="76"/>
                  </a:cubicBezTo>
                  <a:cubicBezTo>
                    <a:pt x="1" y="75"/>
                    <a:pt x="1" y="75"/>
                    <a:pt x="1" y="75"/>
                  </a:cubicBezTo>
                  <a:cubicBezTo>
                    <a:pt x="0" y="75"/>
                    <a:pt x="0" y="75"/>
                    <a:pt x="0" y="75"/>
                  </a:cubicBezTo>
                  <a:close/>
                  <a:moveTo>
                    <a:pt x="0" y="69"/>
                  </a:moveTo>
                  <a:cubicBezTo>
                    <a:pt x="1" y="70"/>
                    <a:pt x="1" y="70"/>
                    <a:pt x="1" y="70"/>
                  </a:cubicBezTo>
                  <a:cubicBezTo>
                    <a:pt x="0" y="70"/>
                    <a:pt x="0" y="70"/>
                    <a:pt x="0" y="70"/>
                  </a:cubicBezTo>
                  <a:cubicBezTo>
                    <a:pt x="0" y="69"/>
                    <a:pt x="0" y="69"/>
                    <a:pt x="0" y="69"/>
                  </a:cubicBezTo>
                  <a:close/>
                  <a:moveTo>
                    <a:pt x="0" y="68"/>
                  </a:moveTo>
                  <a:cubicBezTo>
                    <a:pt x="1" y="69"/>
                    <a:pt x="1" y="69"/>
                    <a:pt x="1" y="69"/>
                  </a:cubicBezTo>
                  <a:cubicBezTo>
                    <a:pt x="1" y="69"/>
                    <a:pt x="1" y="69"/>
                    <a:pt x="1" y="69"/>
                  </a:cubicBezTo>
                  <a:cubicBezTo>
                    <a:pt x="0" y="68"/>
                    <a:pt x="0" y="68"/>
                    <a:pt x="0" y="68"/>
                  </a:cubicBezTo>
                  <a:close/>
                  <a:moveTo>
                    <a:pt x="3" y="66"/>
                  </a:moveTo>
                  <a:cubicBezTo>
                    <a:pt x="3" y="67"/>
                    <a:pt x="3" y="67"/>
                    <a:pt x="3" y="67"/>
                  </a:cubicBezTo>
                  <a:cubicBezTo>
                    <a:pt x="2" y="67"/>
                    <a:pt x="2" y="67"/>
                    <a:pt x="2" y="67"/>
                  </a:cubicBezTo>
                  <a:cubicBezTo>
                    <a:pt x="3" y="66"/>
                    <a:pt x="3" y="66"/>
                    <a:pt x="3" y="66"/>
                  </a:cubicBezTo>
                  <a:close/>
                  <a:moveTo>
                    <a:pt x="4" y="66"/>
                  </a:moveTo>
                  <a:cubicBezTo>
                    <a:pt x="4" y="66"/>
                    <a:pt x="4" y="66"/>
                    <a:pt x="4" y="66"/>
                  </a:cubicBezTo>
                  <a:cubicBezTo>
                    <a:pt x="5" y="67"/>
                    <a:pt x="5" y="67"/>
                    <a:pt x="5" y="67"/>
                  </a:cubicBezTo>
                  <a:cubicBezTo>
                    <a:pt x="4" y="67"/>
                    <a:pt x="4" y="67"/>
                    <a:pt x="4" y="67"/>
                  </a:cubicBezTo>
                  <a:cubicBezTo>
                    <a:pt x="4" y="66"/>
                    <a:pt x="4" y="66"/>
                    <a:pt x="4" y="66"/>
                  </a:cubicBezTo>
                  <a:close/>
                  <a:moveTo>
                    <a:pt x="12" y="61"/>
                  </a:moveTo>
                  <a:cubicBezTo>
                    <a:pt x="12" y="61"/>
                    <a:pt x="12" y="60"/>
                    <a:pt x="12" y="60"/>
                  </a:cubicBezTo>
                  <a:cubicBezTo>
                    <a:pt x="13" y="61"/>
                    <a:pt x="13" y="61"/>
                    <a:pt x="13" y="61"/>
                  </a:cubicBezTo>
                  <a:cubicBezTo>
                    <a:pt x="12" y="61"/>
                    <a:pt x="12" y="61"/>
                    <a:pt x="12" y="61"/>
                  </a:cubicBezTo>
                  <a:cubicBezTo>
                    <a:pt x="12" y="61"/>
                    <a:pt x="12" y="61"/>
                    <a:pt x="12" y="61"/>
                  </a:cubicBezTo>
                  <a:close/>
                  <a:moveTo>
                    <a:pt x="12" y="60"/>
                  </a:moveTo>
                  <a:cubicBezTo>
                    <a:pt x="12" y="60"/>
                    <a:pt x="12" y="60"/>
                    <a:pt x="12" y="60"/>
                  </a:cubicBezTo>
                  <a:cubicBezTo>
                    <a:pt x="11" y="59"/>
                    <a:pt x="11" y="59"/>
                    <a:pt x="11" y="59"/>
                  </a:cubicBezTo>
                  <a:cubicBezTo>
                    <a:pt x="12" y="59"/>
                    <a:pt x="12" y="59"/>
                    <a:pt x="12" y="59"/>
                  </a:cubicBezTo>
                  <a:cubicBezTo>
                    <a:pt x="12" y="60"/>
                    <a:pt x="12" y="60"/>
                    <a:pt x="12" y="60"/>
                  </a:cubicBezTo>
                  <a:close/>
                  <a:moveTo>
                    <a:pt x="13" y="58"/>
                  </a:moveTo>
                  <a:cubicBezTo>
                    <a:pt x="14" y="57"/>
                    <a:pt x="14" y="57"/>
                    <a:pt x="14" y="57"/>
                  </a:cubicBezTo>
                  <a:cubicBezTo>
                    <a:pt x="15" y="57"/>
                    <a:pt x="15" y="57"/>
                    <a:pt x="15" y="57"/>
                  </a:cubicBezTo>
                  <a:cubicBezTo>
                    <a:pt x="14" y="58"/>
                    <a:pt x="14" y="58"/>
                    <a:pt x="14" y="58"/>
                  </a:cubicBezTo>
                  <a:cubicBezTo>
                    <a:pt x="13" y="58"/>
                    <a:pt x="13" y="58"/>
                    <a:pt x="13" y="58"/>
                  </a:cubicBezTo>
                  <a:close/>
                  <a:moveTo>
                    <a:pt x="13" y="60"/>
                  </a:moveTo>
                  <a:cubicBezTo>
                    <a:pt x="13" y="59"/>
                    <a:pt x="13" y="59"/>
                    <a:pt x="13" y="59"/>
                  </a:cubicBezTo>
                  <a:cubicBezTo>
                    <a:pt x="14" y="59"/>
                    <a:pt x="14" y="59"/>
                    <a:pt x="14" y="59"/>
                  </a:cubicBezTo>
                  <a:cubicBezTo>
                    <a:pt x="15" y="58"/>
                    <a:pt x="15" y="58"/>
                    <a:pt x="15" y="58"/>
                  </a:cubicBezTo>
                  <a:cubicBezTo>
                    <a:pt x="15" y="58"/>
                    <a:pt x="15" y="58"/>
                    <a:pt x="15" y="58"/>
                  </a:cubicBezTo>
                  <a:cubicBezTo>
                    <a:pt x="16" y="59"/>
                    <a:pt x="16" y="59"/>
                    <a:pt x="16" y="59"/>
                  </a:cubicBezTo>
                  <a:cubicBezTo>
                    <a:pt x="15" y="59"/>
                    <a:pt x="15" y="59"/>
                    <a:pt x="15" y="59"/>
                  </a:cubicBezTo>
                  <a:cubicBezTo>
                    <a:pt x="14" y="59"/>
                    <a:pt x="14" y="59"/>
                    <a:pt x="14" y="59"/>
                  </a:cubicBezTo>
                  <a:cubicBezTo>
                    <a:pt x="14" y="60"/>
                    <a:pt x="14" y="60"/>
                    <a:pt x="14" y="60"/>
                  </a:cubicBezTo>
                  <a:cubicBezTo>
                    <a:pt x="13" y="60"/>
                    <a:pt x="13" y="60"/>
                    <a:pt x="13" y="60"/>
                  </a:cubicBezTo>
                  <a:close/>
                  <a:moveTo>
                    <a:pt x="24" y="48"/>
                  </a:moveTo>
                  <a:cubicBezTo>
                    <a:pt x="25" y="48"/>
                    <a:pt x="25" y="48"/>
                    <a:pt x="25" y="48"/>
                  </a:cubicBezTo>
                  <a:cubicBezTo>
                    <a:pt x="26" y="47"/>
                    <a:pt x="26" y="47"/>
                    <a:pt x="26" y="47"/>
                  </a:cubicBezTo>
                  <a:cubicBezTo>
                    <a:pt x="25" y="48"/>
                    <a:pt x="25" y="48"/>
                    <a:pt x="25" y="48"/>
                  </a:cubicBezTo>
                  <a:cubicBezTo>
                    <a:pt x="24" y="48"/>
                    <a:pt x="24" y="48"/>
                    <a:pt x="24" y="48"/>
                  </a:cubicBezTo>
                  <a:close/>
                  <a:moveTo>
                    <a:pt x="24" y="50"/>
                  </a:moveTo>
                  <a:cubicBezTo>
                    <a:pt x="23" y="50"/>
                    <a:pt x="23" y="50"/>
                    <a:pt x="23" y="50"/>
                  </a:cubicBezTo>
                  <a:cubicBezTo>
                    <a:pt x="22" y="50"/>
                    <a:pt x="22" y="50"/>
                    <a:pt x="22" y="50"/>
                  </a:cubicBezTo>
                  <a:cubicBezTo>
                    <a:pt x="23" y="49"/>
                    <a:pt x="23" y="49"/>
                    <a:pt x="23" y="49"/>
                  </a:cubicBezTo>
                  <a:cubicBezTo>
                    <a:pt x="24" y="49"/>
                    <a:pt x="24" y="49"/>
                    <a:pt x="24" y="49"/>
                  </a:cubicBezTo>
                  <a:cubicBezTo>
                    <a:pt x="25" y="49"/>
                    <a:pt x="25" y="49"/>
                    <a:pt x="25" y="49"/>
                  </a:cubicBezTo>
                  <a:cubicBezTo>
                    <a:pt x="24" y="50"/>
                    <a:pt x="24" y="50"/>
                    <a:pt x="24" y="50"/>
                  </a:cubicBezTo>
                  <a:cubicBezTo>
                    <a:pt x="24" y="50"/>
                    <a:pt x="24" y="50"/>
                    <a:pt x="24" y="50"/>
                  </a:cubicBezTo>
                  <a:close/>
                  <a:moveTo>
                    <a:pt x="26" y="43"/>
                  </a:moveTo>
                  <a:cubicBezTo>
                    <a:pt x="26" y="44"/>
                    <a:pt x="26" y="44"/>
                    <a:pt x="26" y="44"/>
                  </a:cubicBezTo>
                  <a:cubicBezTo>
                    <a:pt x="26" y="44"/>
                    <a:pt x="26" y="44"/>
                    <a:pt x="26" y="44"/>
                  </a:cubicBezTo>
                  <a:cubicBezTo>
                    <a:pt x="26" y="44"/>
                    <a:pt x="26" y="44"/>
                    <a:pt x="26" y="44"/>
                  </a:cubicBezTo>
                  <a:cubicBezTo>
                    <a:pt x="25" y="44"/>
                    <a:pt x="25" y="44"/>
                    <a:pt x="25" y="44"/>
                  </a:cubicBezTo>
                  <a:cubicBezTo>
                    <a:pt x="26" y="43"/>
                    <a:pt x="26" y="43"/>
                    <a:pt x="26" y="43"/>
                  </a:cubicBezTo>
                  <a:close/>
                  <a:moveTo>
                    <a:pt x="27" y="42"/>
                  </a:moveTo>
                  <a:cubicBezTo>
                    <a:pt x="28" y="41"/>
                    <a:pt x="28" y="41"/>
                    <a:pt x="28" y="41"/>
                  </a:cubicBezTo>
                  <a:cubicBezTo>
                    <a:pt x="29" y="42"/>
                    <a:pt x="29" y="42"/>
                    <a:pt x="29" y="42"/>
                  </a:cubicBezTo>
                  <a:cubicBezTo>
                    <a:pt x="27" y="42"/>
                    <a:pt x="27" y="42"/>
                    <a:pt x="27" y="42"/>
                  </a:cubicBezTo>
                  <a:cubicBezTo>
                    <a:pt x="27" y="42"/>
                    <a:pt x="27" y="42"/>
                    <a:pt x="27" y="42"/>
                  </a:cubicBezTo>
                  <a:close/>
                  <a:moveTo>
                    <a:pt x="27" y="40"/>
                  </a:moveTo>
                  <a:cubicBezTo>
                    <a:pt x="28" y="40"/>
                    <a:pt x="28" y="40"/>
                    <a:pt x="28" y="40"/>
                  </a:cubicBezTo>
                  <a:cubicBezTo>
                    <a:pt x="28" y="40"/>
                    <a:pt x="28" y="40"/>
                    <a:pt x="28" y="40"/>
                  </a:cubicBezTo>
                  <a:cubicBezTo>
                    <a:pt x="27" y="41"/>
                    <a:pt x="27" y="41"/>
                    <a:pt x="27" y="41"/>
                  </a:cubicBezTo>
                  <a:cubicBezTo>
                    <a:pt x="27" y="40"/>
                    <a:pt x="27" y="40"/>
                    <a:pt x="27" y="40"/>
                  </a:cubicBezTo>
                  <a:close/>
                  <a:moveTo>
                    <a:pt x="32" y="33"/>
                  </a:moveTo>
                  <a:cubicBezTo>
                    <a:pt x="33" y="33"/>
                    <a:pt x="33" y="33"/>
                    <a:pt x="33" y="33"/>
                  </a:cubicBezTo>
                  <a:cubicBezTo>
                    <a:pt x="33" y="33"/>
                    <a:pt x="33" y="33"/>
                    <a:pt x="33" y="33"/>
                  </a:cubicBezTo>
                  <a:cubicBezTo>
                    <a:pt x="33" y="34"/>
                    <a:pt x="33" y="34"/>
                    <a:pt x="33" y="34"/>
                  </a:cubicBezTo>
                  <a:cubicBezTo>
                    <a:pt x="32" y="33"/>
                    <a:pt x="32" y="33"/>
                    <a:pt x="32" y="33"/>
                  </a:cubicBezTo>
                  <a:close/>
                  <a:moveTo>
                    <a:pt x="27" y="29"/>
                  </a:moveTo>
                  <a:cubicBezTo>
                    <a:pt x="27" y="29"/>
                    <a:pt x="27" y="29"/>
                    <a:pt x="27" y="29"/>
                  </a:cubicBezTo>
                  <a:cubicBezTo>
                    <a:pt x="27" y="30"/>
                    <a:pt x="27" y="30"/>
                    <a:pt x="27" y="30"/>
                  </a:cubicBezTo>
                  <a:cubicBezTo>
                    <a:pt x="27" y="30"/>
                    <a:pt x="27" y="30"/>
                    <a:pt x="27" y="30"/>
                  </a:cubicBezTo>
                  <a:cubicBezTo>
                    <a:pt x="27" y="29"/>
                    <a:pt x="27" y="29"/>
                    <a:pt x="27" y="29"/>
                  </a:cubicBezTo>
                  <a:close/>
                  <a:moveTo>
                    <a:pt x="28" y="27"/>
                  </a:moveTo>
                  <a:cubicBezTo>
                    <a:pt x="27" y="28"/>
                    <a:pt x="27" y="28"/>
                    <a:pt x="27" y="28"/>
                  </a:cubicBezTo>
                  <a:cubicBezTo>
                    <a:pt x="27" y="27"/>
                    <a:pt x="27" y="27"/>
                    <a:pt x="27" y="27"/>
                  </a:cubicBezTo>
                  <a:cubicBezTo>
                    <a:pt x="28" y="26"/>
                    <a:pt x="28" y="26"/>
                    <a:pt x="28" y="26"/>
                  </a:cubicBezTo>
                  <a:cubicBezTo>
                    <a:pt x="28" y="27"/>
                    <a:pt x="28" y="27"/>
                    <a:pt x="28" y="27"/>
                  </a:cubicBezTo>
                  <a:close/>
                  <a:moveTo>
                    <a:pt x="29" y="26"/>
                  </a:moveTo>
                  <a:cubicBezTo>
                    <a:pt x="29" y="26"/>
                    <a:pt x="29" y="26"/>
                    <a:pt x="29" y="26"/>
                  </a:cubicBezTo>
                  <a:cubicBezTo>
                    <a:pt x="29" y="26"/>
                    <a:pt x="29" y="26"/>
                    <a:pt x="29" y="26"/>
                  </a:cubicBezTo>
                  <a:cubicBezTo>
                    <a:pt x="29" y="26"/>
                    <a:pt x="29" y="26"/>
                    <a:pt x="29" y="26"/>
                  </a:cubicBezTo>
                  <a:cubicBezTo>
                    <a:pt x="29" y="26"/>
                    <a:pt x="29" y="26"/>
                    <a:pt x="29" y="26"/>
                  </a:cubicBezTo>
                  <a:close/>
                  <a:moveTo>
                    <a:pt x="32" y="25"/>
                  </a:moveTo>
                  <a:cubicBezTo>
                    <a:pt x="32" y="25"/>
                    <a:pt x="32" y="25"/>
                    <a:pt x="32" y="25"/>
                  </a:cubicBezTo>
                  <a:cubicBezTo>
                    <a:pt x="30" y="26"/>
                    <a:pt x="30" y="26"/>
                    <a:pt x="30" y="26"/>
                  </a:cubicBezTo>
                  <a:cubicBezTo>
                    <a:pt x="30" y="25"/>
                    <a:pt x="30" y="25"/>
                    <a:pt x="30" y="25"/>
                  </a:cubicBezTo>
                  <a:cubicBezTo>
                    <a:pt x="32" y="25"/>
                    <a:pt x="32" y="25"/>
                    <a:pt x="32" y="25"/>
                  </a:cubicBezTo>
                  <a:close/>
                  <a:moveTo>
                    <a:pt x="33" y="23"/>
                  </a:moveTo>
                  <a:cubicBezTo>
                    <a:pt x="34" y="22"/>
                    <a:pt x="34" y="22"/>
                    <a:pt x="34" y="22"/>
                  </a:cubicBezTo>
                  <a:cubicBezTo>
                    <a:pt x="34" y="23"/>
                    <a:pt x="34" y="23"/>
                    <a:pt x="34" y="23"/>
                  </a:cubicBezTo>
                  <a:cubicBezTo>
                    <a:pt x="33" y="23"/>
                    <a:pt x="33" y="23"/>
                    <a:pt x="33" y="23"/>
                  </a:cubicBezTo>
                  <a:close/>
                  <a:moveTo>
                    <a:pt x="34" y="23"/>
                  </a:moveTo>
                  <a:cubicBezTo>
                    <a:pt x="34" y="25"/>
                    <a:pt x="34" y="25"/>
                    <a:pt x="34" y="25"/>
                  </a:cubicBezTo>
                  <a:cubicBezTo>
                    <a:pt x="33" y="24"/>
                    <a:pt x="33" y="24"/>
                    <a:pt x="33" y="24"/>
                  </a:cubicBezTo>
                  <a:cubicBezTo>
                    <a:pt x="32" y="25"/>
                    <a:pt x="32" y="25"/>
                    <a:pt x="32" y="25"/>
                  </a:cubicBezTo>
                  <a:cubicBezTo>
                    <a:pt x="32" y="24"/>
                    <a:pt x="32" y="24"/>
                    <a:pt x="32" y="24"/>
                  </a:cubicBezTo>
                  <a:cubicBezTo>
                    <a:pt x="34" y="23"/>
                    <a:pt x="34" y="23"/>
                    <a:pt x="34" y="23"/>
                  </a:cubicBezTo>
                  <a:close/>
                  <a:moveTo>
                    <a:pt x="35" y="19"/>
                  </a:moveTo>
                  <a:cubicBezTo>
                    <a:pt x="35" y="20"/>
                    <a:pt x="35" y="20"/>
                    <a:pt x="35" y="20"/>
                  </a:cubicBezTo>
                  <a:cubicBezTo>
                    <a:pt x="35" y="22"/>
                    <a:pt x="35" y="22"/>
                    <a:pt x="35" y="22"/>
                  </a:cubicBezTo>
                  <a:cubicBezTo>
                    <a:pt x="34" y="22"/>
                    <a:pt x="34" y="22"/>
                    <a:pt x="34" y="22"/>
                  </a:cubicBezTo>
                  <a:cubicBezTo>
                    <a:pt x="33" y="22"/>
                    <a:pt x="33" y="22"/>
                    <a:pt x="33" y="22"/>
                  </a:cubicBezTo>
                  <a:cubicBezTo>
                    <a:pt x="35" y="21"/>
                    <a:pt x="35" y="21"/>
                    <a:pt x="35" y="21"/>
                  </a:cubicBezTo>
                  <a:cubicBezTo>
                    <a:pt x="34" y="21"/>
                    <a:pt x="34" y="21"/>
                    <a:pt x="34" y="21"/>
                  </a:cubicBezTo>
                  <a:cubicBezTo>
                    <a:pt x="33" y="22"/>
                    <a:pt x="33" y="22"/>
                    <a:pt x="33" y="22"/>
                  </a:cubicBezTo>
                  <a:cubicBezTo>
                    <a:pt x="32" y="21"/>
                    <a:pt x="32" y="21"/>
                    <a:pt x="32" y="21"/>
                  </a:cubicBezTo>
                  <a:cubicBezTo>
                    <a:pt x="33" y="20"/>
                    <a:pt x="33" y="20"/>
                    <a:pt x="33" y="20"/>
                  </a:cubicBezTo>
                  <a:cubicBezTo>
                    <a:pt x="34" y="21"/>
                    <a:pt x="34" y="21"/>
                    <a:pt x="34" y="21"/>
                  </a:cubicBezTo>
                  <a:cubicBezTo>
                    <a:pt x="34" y="20"/>
                    <a:pt x="34" y="20"/>
                    <a:pt x="34" y="20"/>
                  </a:cubicBezTo>
                  <a:cubicBezTo>
                    <a:pt x="34" y="19"/>
                    <a:pt x="34" y="19"/>
                    <a:pt x="34" y="19"/>
                  </a:cubicBezTo>
                  <a:cubicBezTo>
                    <a:pt x="35" y="19"/>
                    <a:pt x="35" y="19"/>
                    <a:pt x="35" y="19"/>
                  </a:cubicBezTo>
                  <a:close/>
                  <a:moveTo>
                    <a:pt x="36" y="20"/>
                  </a:moveTo>
                  <a:cubicBezTo>
                    <a:pt x="35" y="19"/>
                    <a:pt x="35" y="19"/>
                    <a:pt x="35" y="19"/>
                  </a:cubicBezTo>
                  <a:cubicBezTo>
                    <a:pt x="35" y="18"/>
                    <a:pt x="35" y="18"/>
                    <a:pt x="35" y="18"/>
                  </a:cubicBezTo>
                  <a:cubicBezTo>
                    <a:pt x="37" y="17"/>
                    <a:pt x="37" y="17"/>
                    <a:pt x="37" y="17"/>
                  </a:cubicBezTo>
                  <a:cubicBezTo>
                    <a:pt x="37" y="17"/>
                    <a:pt x="37" y="17"/>
                    <a:pt x="37" y="17"/>
                  </a:cubicBezTo>
                  <a:cubicBezTo>
                    <a:pt x="38" y="16"/>
                    <a:pt x="38" y="16"/>
                    <a:pt x="38" y="16"/>
                  </a:cubicBezTo>
                  <a:cubicBezTo>
                    <a:pt x="38" y="17"/>
                    <a:pt x="38" y="17"/>
                    <a:pt x="38" y="17"/>
                  </a:cubicBezTo>
                  <a:cubicBezTo>
                    <a:pt x="37" y="18"/>
                    <a:pt x="37" y="18"/>
                    <a:pt x="37" y="18"/>
                  </a:cubicBezTo>
                  <a:cubicBezTo>
                    <a:pt x="37" y="18"/>
                    <a:pt x="37" y="18"/>
                    <a:pt x="37" y="18"/>
                  </a:cubicBezTo>
                  <a:cubicBezTo>
                    <a:pt x="36" y="20"/>
                    <a:pt x="36" y="20"/>
                    <a:pt x="36" y="20"/>
                  </a:cubicBezTo>
                  <a:close/>
                  <a:moveTo>
                    <a:pt x="39" y="20"/>
                  </a:moveTo>
                  <a:cubicBezTo>
                    <a:pt x="40" y="21"/>
                    <a:pt x="40" y="21"/>
                    <a:pt x="40" y="21"/>
                  </a:cubicBezTo>
                  <a:cubicBezTo>
                    <a:pt x="38" y="23"/>
                    <a:pt x="38" y="23"/>
                    <a:pt x="38" y="23"/>
                  </a:cubicBezTo>
                  <a:cubicBezTo>
                    <a:pt x="37" y="23"/>
                    <a:pt x="37" y="23"/>
                    <a:pt x="37" y="23"/>
                  </a:cubicBezTo>
                  <a:cubicBezTo>
                    <a:pt x="37" y="24"/>
                    <a:pt x="37" y="24"/>
                    <a:pt x="37" y="24"/>
                  </a:cubicBezTo>
                  <a:cubicBezTo>
                    <a:pt x="36" y="24"/>
                    <a:pt x="36" y="24"/>
                    <a:pt x="36" y="24"/>
                  </a:cubicBezTo>
                  <a:cubicBezTo>
                    <a:pt x="36" y="23"/>
                    <a:pt x="36" y="23"/>
                    <a:pt x="36" y="23"/>
                  </a:cubicBezTo>
                  <a:cubicBezTo>
                    <a:pt x="35" y="24"/>
                    <a:pt x="35" y="24"/>
                    <a:pt x="35" y="24"/>
                  </a:cubicBezTo>
                  <a:cubicBezTo>
                    <a:pt x="35" y="24"/>
                    <a:pt x="35" y="24"/>
                    <a:pt x="35" y="24"/>
                  </a:cubicBezTo>
                  <a:cubicBezTo>
                    <a:pt x="35" y="23"/>
                    <a:pt x="35" y="23"/>
                    <a:pt x="35" y="23"/>
                  </a:cubicBezTo>
                  <a:cubicBezTo>
                    <a:pt x="35" y="23"/>
                    <a:pt x="35" y="23"/>
                    <a:pt x="35" y="23"/>
                  </a:cubicBezTo>
                  <a:cubicBezTo>
                    <a:pt x="35" y="22"/>
                    <a:pt x="35" y="22"/>
                    <a:pt x="35" y="22"/>
                  </a:cubicBezTo>
                  <a:cubicBezTo>
                    <a:pt x="36" y="21"/>
                    <a:pt x="36" y="21"/>
                    <a:pt x="36" y="21"/>
                  </a:cubicBezTo>
                  <a:cubicBezTo>
                    <a:pt x="36" y="21"/>
                    <a:pt x="36" y="21"/>
                    <a:pt x="36" y="21"/>
                  </a:cubicBezTo>
                  <a:cubicBezTo>
                    <a:pt x="37" y="19"/>
                    <a:pt x="37" y="19"/>
                    <a:pt x="37" y="19"/>
                  </a:cubicBezTo>
                  <a:cubicBezTo>
                    <a:pt x="36" y="21"/>
                    <a:pt x="36" y="21"/>
                    <a:pt x="36" y="21"/>
                  </a:cubicBezTo>
                  <a:cubicBezTo>
                    <a:pt x="37" y="22"/>
                    <a:pt x="37" y="22"/>
                    <a:pt x="37" y="22"/>
                  </a:cubicBezTo>
                  <a:cubicBezTo>
                    <a:pt x="37" y="21"/>
                    <a:pt x="37" y="21"/>
                    <a:pt x="37" y="21"/>
                  </a:cubicBezTo>
                  <a:cubicBezTo>
                    <a:pt x="39" y="21"/>
                    <a:pt x="39" y="21"/>
                    <a:pt x="39" y="21"/>
                  </a:cubicBezTo>
                  <a:cubicBezTo>
                    <a:pt x="38" y="20"/>
                    <a:pt x="38" y="20"/>
                    <a:pt x="38" y="20"/>
                  </a:cubicBezTo>
                  <a:cubicBezTo>
                    <a:pt x="38" y="20"/>
                    <a:pt x="38" y="20"/>
                    <a:pt x="38" y="20"/>
                  </a:cubicBezTo>
                  <a:cubicBezTo>
                    <a:pt x="39" y="20"/>
                    <a:pt x="39" y="20"/>
                    <a:pt x="39" y="20"/>
                  </a:cubicBezTo>
                  <a:close/>
                  <a:moveTo>
                    <a:pt x="39" y="19"/>
                  </a:moveTo>
                  <a:cubicBezTo>
                    <a:pt x="38" y="19"/>
                    <a:pt x="38" y="19"/>
                    <a:pt x="38" y="19"/>
                  </a:cubicBezTo>
                  <a:cubicBezTo>
                    <a:pt x="39" y="19"/>
                    <a:pt x="39" y="19"/>
                    <a:pt x="39" y="19"/>
                  </a:cubicBezTo>
                  <a:cubicBezTo>
                    <a:pt x="40" y="19"/>
                    <a:pt x="40" y="19"/>
                    <a:pt x="40" y="19"/>
                  </a:cubicBezTo>
                  <a:cubicBezTo>
                    <a:pt x="40" y="20"/>
                    <a:pt x="40" y="20"/>
                    <a:pt x="40" y="20"/>
                  </a:cubicBezTo>
                  <a:cubicBezTo>
                    <a:pt x="39" y="19"/>
                    <a:pt x="39" y="19"/>
                    <a:pt x="39" y="19"/>
                  </a:cubicBezTo>
                  <a:close/>
                  <a:moveTo>
                    <a:pt x="41" y="21"/>
                  </a:moveTo>
                  <a:cubicBezTo>
                    <a:pt x="41" y="20"/>
                    <a:pt x="41" y="20"/>
                    <a:pt x="41" y="20"/>
                  </a:cubicBezTo>
                  <a:cubicBezTo>
                    <a:pt x="42" y="20"/>
                    <a:pt x="42" y="20"/>
                    <a:pt x="42" y="20"/>
                  </a:cubicBezTo>
                  <a:cubicBezTo>
                    <a:pt x="41" y="21"/>
                    <a:pt x="41" y="21"/>
                    <a:pt x="41" y="21"/>
                  </a:cubicBezTo>
                  <a:close/>
                  <a:moveTo>
                    <a:pt x="44" y="16"/>
                  </a:moveTo>
                  <a:cubicBezTo>
                    <a:pt x="44" y="17"/>
                    <a:pt x="44" y="17"/>
                    <a:pt x="44" y="17"/>
                  </a:cubicBezTo>
                  <a:cubicBezTo>
                    <a:pt x="44" y="17"/>
                    <a:pt x="44" y="17"/>
                    <a:pt x="44" y="17"/>
                  </a:cubicBezTo>
                  <a:cubicBezTo>
                    <a:pt x="43" y="17"/>
                    <a:pt x="43" y="17"/>
                    <a:pt x="43" y="17"/>
                  </a:cubicBezTo>
                  <a:cubicBezTo>
                    <a:pt x="43" y="18"/>
                    <a:pt x="43" y="18"/>
                    <a:pt x="43" y="18"/>
                  </a:cubicBezTo>
                  <a:cubicBezTo>
                    <a:pt x="42" y="18"/>
                    <a:pt x="42" y="18"/>
                    <a:pt x="42" y="18"/>
                  </a:cubicBezTo>
                  <a:cubicBezTo>
                    <a:pt x="41" y="19"/>
                    <a:pt x="41" y="19"/>
                    <a:pt x="41" y="19"/>
                  </a:cubicBezTo>
                  <a:cubicBezTo>
                    <a:pt x="41" y="19"/>
                    <a:pt x="41" y="19"/>
                    <a:pt x="41" y="19"/>
                  </a:cubicBezTo>
                  <a:cubicBezTo>
                    <a:pt x="41" y="18"/>
                    <a:pt x="41" y="18"/>
                    <a:pt x="41" y="18"/>
                  </a:cubicBezTo>
                  <a:cubicBezTo>
                    <a:pt x="40" y="18"/>
                    <a:pt x="40" y="18"/>
                    <a:pt x="40" y="18"/>
                  </a:cubicBezTo>
                  <a:cubicBezTo>
                    <a:pt x="41" y="17"/>
                    <a:pt x="41" y="17"/>
                    <a:pt x="41" y="17"/>
                  </a:cubicBezTo>
                  <a:cubicBezTo>
                    <a:pt x="40" y="17"/>
                    <a:pt x="40" y="17"/>
                    <a:pt x="40" y="17"/>
                  </a:cubicBezTo>
                  <a:cubicBezTo>
                    <a:pt x="41" y="16"/>
                    <a:pt x="41" y="16"/>
                    <a:pt x="41" y="16"/>
                  </a:cubicBezTo>
                  <a:cubicBezTo>
                    <a:pt x="42" y="16"/>
                    <a:pt x="42" y="16"/>
                    <a:pt x="42" y="16"/>
                  </a:cubicBezTo>
                  <a:cubicBezTo>
                    <a:pt x="41" y="16"/>
                    <a:pt x="41" y="16"/>
                    <a:pt x="41" y="16"/>
                  </a:cubicBezTo>
                  <a:cubicBezTo>
                    <a:pt x="41" y="15"/>
                    <a:pt x="41" y="15"/>
                    <a:pt x="41" y="15"/>
                  </a:cubicBezTo>
                  <a:cubicBezTo>
                    <a:pt x="42" y="15"/>
                    <a:pt x="42" y="15"/>
                    <a:pt x="42" y="15"/>
                  </a:cubicBezTo>
                  <a:cubicBezTo>
                    <a:pt x="42" y="14"/>
                    <a:pt x="42" y="14"/>
                    <a:pt x="42" y="14"/>
                  </a:cubicBezTo>
                  <a:cubicBezTo>
                    <a:pt x="43" y="14"/>
                    <a:pt x="43" y="14"/>
                    <a:pt x="43" y="14"/>
                  </a:cubicBezTo>
                  <a:cubicBezTo>
                    <a:pt x="43" y="15"/>
                    <a:pt x="43" y="15"/>
                    <a:pt x="43" y="15"/>
                  </a:cubicBezTo>
                  <a:cubicBezTo>
                    <a:pt x="44" y="15"/>
                    <a:pt x="44" y="15"/>
                    <a:pt x="44" y="15"/>
                  </a:cubicBezTo>
                  <a:cubicBezTo>
                    <a:pt x="44" y="16"/>
                    <a:pt x="44" y="16"/>
                    <a:pt x="44" y="16"/>
                  </a:cubicBezTo>
                  <a:close/>
                  <a:moveTo>
                    <a:pt x="44" y="14"/>
                  </a:moveTo>
                  <a:cubicBezTo>
                    <a:pt x="45" y="14"/>
                    <a:pt x="45" y="14"/>
                    <a:pt x="45" y="14"/>
                  </a:cubicBezTo>
                  <a:cubicBezTo>
                    <a:pt x="45" y="13"/>
                    <a:pt x="45" y="13"/>
                    <a:pt x="45" y="13"/>
                  </a:cubicBezTo>
                  <a:cubicBezTo>
                    <a:pt x="46" y="13"/>
                    <a:pt x="46" y="13"/>
                    <a:pt x="46" y="13"/>
                  </a:cubicBezTo>
                  <a:cubicBezTo>
                    <a:pt x="47" y="13"/>
                    <a:pt x="47" y="13"/>
                    <a:pt x="47" y="13"/>
                  </a:cubicBezTo>
                  <a:cubicBezTo>
                    <a:pt x="47" y="13"/>
                    <a:pt x="47" y="13"/>
                    <a:pt x="47" y="13"/>
                  </a:cubicBezTo>
                  <a:cubicBezTo>
                    <a:pt x="47" y="14"/>
                    <a:pt x="47" y="14"/>
                    <a:pt x="47" y="14"/>
                  </a:cubicBezTo>
                  <a:cubicBezTo>
                    <a:pt x="47" y="15"/>
                    <a:pt x="47" y="15"/>
                    <a:pt x="47" y="15"/>
                  </a:cubicBezTo>
                  <a:cubicBezTo>
                    <a:pt x="46" y="15"/>
                    <a:pt x="46" y="15"/>
                    <a:pt x="46" y="15"/>
                  </a:cubicBezTo>
                  <a:cubicBezTo>
                    <a:pt x="45" y="15"/>
                    <a:pt x="45" y="15"/>
                    <a:pt x="45" y="15"/>
                  </a:cubicBezTo>
                  <a:cubicBezTo>
                    <a:pt x="44" y="14"/>
                    <a:pt x="44" y="14"/>
                    <a:pt x="44" y="14"/>
                  </a:cubicBezTo>
                  <a:close/>
                  <a:moveTo>
                    <a:pt x="48" y="9"/>
                  </a:moveTo>
                  <a:cubicBezTo>
                    <a:pt x="47" y="9"/>
                    <a:pt x="47" y="9"/>
                    <a:pt x="47" y="9"/>
                  </a:cubicBezTo>
                  <a:cubicBezTo>
                    <a:pt x="48" y="9"/>
                    <a:pt x="48" y="9"/>
                    <a:pt x="48" y="9"/>
                  </a:cubicBezTo>
                  <a:cubicBezTo>
                    <a:pt x="48" y="9"/>
                    <a:pt x="48" y="9"/>
                    <a:pt x="48" y="9"/>
                  </a:cubicBezTo>
                  <a:close/>
                  <a:moveTo>
                    <a:pt x="46" y="11"/>
                  </a:moveTo>
                  <a:cubicBezTo>
                    <a:pt x="46" y="10"/>
                    <a:pt x="46" y="10"/>
                    <a:pt x="46" y="10"/>
                  </a:cubicBezTo>
                  <a:cubicBezTo>
                    <a:pt x="47" y="10"/>
                    <a:pt x="47" y="10"/>
                    <a:pt x="47" y="10"/>
                  </a:cubicBezTo>
                  <a:cubicBezTo>
                    <a:pt x="47" y="10"/>
                    <a:pt x="47" y="10"/>
                    <a:pt x="47" y="10"/>
                  </a:cubicBezTo>
                  <a:cubicBezTo>
                    <a:pt x="47" y="10"/>
                    <a:pt x="46" y="11"/>
                    <a:pt x="46" y="11"/>
                  </a:cubicBezTo>
                  <a:close/>
                  <a:moveTo>
                    <a:pt x="49" y="12"/>
                  </a:moveTo>
                  <a:cubicBezTo>
                    <a:pt x="49" y="11"/>
                    <a:pt x="49" y="11"/>
                    <a:pt x="49" y="11"/>
                  </a:cubicBezTo>
                  <a:cubicBezTo>
                    <a:pt x="50" y="12"/>
                    <a:pt x="50" y="12"/>
                    <a:pt x="50" y="12"/>
                  </a:cubicBezTo>
                  <a:cubicBezTo>
                    <a:pt x="49" y="12"/>
                    <a:pt x="49" y="12"/>
                    <a:pt x="49" y="12"/>
                  </a:cubicBezTo>
                  <a:close/>
                  <a:moveTo>
                    <a:pt x="48" y="12"/>
                  </a:moveTo>
                  <a:cubicBezTo>
                    <a:pt x="48" y="13"/>
                    <a:pt x="48" y="13"/>
                    <a:pt x="48" y="13"/>
                  </a:cubicBezTo>
                  <a:cubicBezTo>
                    <a:pt x="48" y="13"/>
                    <a:pt x="48" y="13"/>
                    <a:pt x="48" y="13"/>
                  </a:cubicBezTo>
                  <a:cubicBezTo>
                    <a:pt x="46" y="11"/>
                    <a:pt x="46" y="11"/>
                    <a:pt x="46" y="11"/>
                  </a:cubicBezTo>
                  <a:cubicBezTo>
                    <a:pt x="48" y="10"/>
                    <a:pt x="48" y="10"/>
                    <a:pt x="48" y="10"/>
                  </a:cubicBezTo>
                  <a:cubicBezTo>
                    <a:pt x="48" y="11"/>
                    <a:pt x="48" y="11"/>
                    <a:pt x="48" y="11"/>
                  </a:cubicBezTo>
                  <a:cubicBezTo>
                    <a:pt x="49" y="11"/>
                    <a:pt x="49" y="11"/>
                    <a:pt x="49" y="11"/>
                  </a:cubicBezTo>
                  <a:cubicBezTo>
                    <a:pt x="49" y="11"/>
                    <a:pt x="49" y="11"/>
                    <a:pt x="49" y="11"/>
                  </a:cubicBezTo>
                  <a:cubicBezTo>
                    <a:pt x="48" y="11"/>
                    <a:pt x="48" y="11"/>
                    <a:pt x="48" y="11"/>
                  </a:cubicBezTo>
                  <a:cubicBezTo>
                    <a:pt x="48" y="12"/>
                    <a:pt x="48" y="12"/>
                    <a:pt x="48" y="12"/>
                  </a:cubicBezTo>
                  <a:close/>
                  <a:moveTo>
                    <a:pt x="51" y="10"/>
                  </a:moveTo>
                  <a:cubicBezTo>
                    <a:pt x="50" y="11"/>
                    <a:pt x="50" y="11"/>
                    <a:pt x="50" y="11"/>
                  </a:cubicBezTo>
                  <a:cubicBezTo>
                    <a:pt x="49" y="10"/>
                    <a:pt x="49" y="10"/>
                    <a:pt x="49" y="10"/>
                  </a:cubicBezTo>
                  <a:cubicBezTo>
                    <a:pt x="49" y="9"/>
                    <a:pt x="49" y="9"/>
                    <a:pt x="49" y="9"/>
                  </a:cubicBezTo>
                  <a:cubicBezTo>
                    <a:pt x="49" y="8"/>
                    <a:pt x="49" y="8"/>
                    <a:pt x="49" y="8"/>
                  </a:cubicBezTo>
                  <a:cubicBezTo>
                    <a:pt x="50" y="8"/>
                    <a:pt x="50" y="8"/>
                    <a:pt x="50" y="8"/>
                  </a:cubicBezTo>
                  <a:cubicBezTo>
                    <a:pt x="50" y="9"/>
                    <a:pt x="50" y="9"/>
                    <a:pt x="50" y="9"/>
                  </a:cubicBezTo>
                  <a:cubicBezTo>
                    <a:pt x="51" y="10"/>
                    <a:pt x="51" y="10"/>
                    <a:pt x="51" y="10"/>
                  </a:cubicBezTo>
                  <a:cubicBezTo>
                    <a:pt x="51" y="10"/>
                    <a:pt x="51" y="10"/>
                    <a:pt x="51" y="10"/>
                  </a:cubicBezTo>
                  <a:close/>
                  <a:moveTo>
                    <a:pt x="53" y="11"/>
                  </a:moveTo>
                  <a:cubicBezTo>
                    <a:pt x="53" y="11"/>
                    <a:pt x="53" y="11"/>
                    <a:pt x="53" y="11"/>
                  </a:cubicBezTo>
                  <a:cubicBezTo>
                    <a:pt x="52" y="11"/>
                    <a:pt x="52" y="11"/>
                    <a:pt x="52" y="11"/>
                  </a:cubicBezTo>
                  <a:cubicBezTo>
                    <a:pt x="52" y="9"/>
                    <a:pt x="52" y="9"/>
                    <a:pt x="52" y="9"/>
                  </a:cubicBezTo>
                  <a:cubicBezTo>
                    <a:pt x="53" y="9"/>
                    <a:pt x="53" y="9"/>
                    <a:pt x="53" y="9"/>
                  </a:cubicBezTo>
                  <a:cubicBezTo>
                    <a:pt x="54" y="9"/>
                    <a:pt x="54" y="9"/>
                    <a:pt x="54" y="9"/>
                  </a:cubicBezTo>
                  <a:cubicBezTo>
                    <a:pt x="53" y="10"/>
                    <a:pt x="53" y="10"/>
                    <a:pt x="53" y="10"/>
                  </a:cubicBezTo>
                  <a:cubicBezTo>
                    <a:pt x="54" y="11"/>
                    <a:pt x="54" y="11"/>
                    <a:pt x="54" y="11"/>
                  </a:cubicBezTo>
                  <a:cubicBezTo>
                    <a:pt x="53" y="11"/>
                    <a:pt x="53" y="11"/>
                    <a:pt x="53" y="11"/>
                  </a:cubicBezTo>
                  <a:close/>
                  <a:moveTo>
                    <a:pt x="60" y="8"/>
                  </a:moveTo>
                  <a:cubicBezTo>
                    <a:pt x="59" y="8"/>
                    <a:pt x="59" y="8"/>
                    <a:pt x="59" y="8"/>
                  </a:cubicBezTo>
                  <a:cubicBezTo>
                    <a:pt x="58" y="8"/>
                    <a:pt x="58" y="8"/>
                    <a:pt x="58" y="8"/>
                  </a:cubicBezTo>
                  <a:cubicBezTo>
                    <a:pt x="59" y="7"/>
                    <a:pt x="59" y="7"/>
                    <a:pt x="59" y="7"/>
                  </a:cubicBezTo>
                  <a:cubicBezTo>
                    <a:pt x="60" y="7"/>
                    <a:pt x="60" y="7"/>
                    <a:pt x="60" y="7"/>
                  </a:cubicBezTo>
                  <a:cubicBezTo>
                    <a:pt x="60" y="8"/>
                    <a:pt x="60" y="8"/>
                    <a:pt x="60" y="8"/>
                  </a:cubicBezTo>
                  <a:cubicBezTo>
                    <a:pt x="60" y="8"/>
                    <a:pt x="60" y="8"/>
                    <a:pt x="60" y="8"/>
                  </a:cubicBezTo>
                  <a:close/>
                  <a:moveTo>
                    <a:pt x="61" y="8"/>
                  </a:moveTo>
                  <a:cubicBezTo>
                    <a:pt x="60" y="7"/>
                    <a:pt x="60" y="7"/>
                    <a:pt x="60" y="7"/>
                  </a:cubicBezTo>
                  <a:cubicBezTo>
                    <a:pt x="62" y="5"/>
                    <a:pt x="62" y="5"/>
                    <a:pt x="62" y="5"/>
                  </a:cubicBezTo>
                  <a:cubicBezTo>
                    <a:pt x="62" y="6"/>
                    <a:pt x="62" y="6"/>
                    <a:pt x="62" y="6"/>
                  </a:cubicBezTo>
                  <a:cubicBezTo>
                    <a:pt x="61" y="7"/>
                    <a:pt x="61" y="7"/>
                    <a:pt x="61" y="7"/>
                  </a:cubicBezTo>
                  <a:cubicBezTo>
                    <a:pt x="61" y="8"/>
                    <a:pt x="61" y="8"/>
                    <a:pt x="61" y="8"/>
                  </a:cubicBezTo>
                  <a:close/>
                  <a:moveTo>
                    <a:pt x="59" y="6"/>
                  </a:moveTo>
                  <a:cubicBezTo>
                    <a:pt x="59" y="6"/>
                    <a:pt x="59" y="6"/>
                    <a:pt x="59" y="6"/>
                  </a:cubicBezTo>
                  <a:cubicBezTo>
                    <a:pt x="57" y="6"/>
                    <a:pt x="57" y="6"/>
                    <a:pt x="57" y="6"/>
                  </a:cubicBezTo>
                  <a:cubicBezTo>
                    <a:pt x="57" y="5"/>
                    <a:pt x="57" y="5"/>
                    <a:pt x="57" y="5"/>
                  </a:cubicBezTo>
                  <a:cubicBezTo>
                    <a:pt x="58" y="5"/>
                    <a:pt x="58" y="5"/>
                    <a:pt x="58" y="5"/>
                  </a:cubicBezTo>
                  <a:cubicBezTo>
                    <a:pt x="58" y="5"/>
                    <a:pt x="58" y="5"/>
                    <a:pt x="58" y="5"/>
                  </a:cubicBezTo>
                  <a:cubicBezTo>
                    <a:pt x="59" y="5"/>
                    <a:pt x="59" y="5"/>
                    <a:pt x="59" y="5"/>
                  </a:cubicBezTo>
                  <a:cubicBezTo>
                    <a:pt x="59" y="5"/>
                    <a:pt x="59" y="5"/>
                    <a:pt x="59" y="5"/>
                  </a:cubicBezTo>
                  <a:cubicBezTo>
                    <a:pt x="60" y="5"/>
                    <a:pt x="60" y="5"/>
                    <a:pt x="60" y="5"/>
                  </a:cubicBezTo>
                  <a:cubicBezTo>
                    <a:pt x="61" y="4"/>
                    <a:pt x="61" y="4"/>
                    <a:pt x="61" y="4"/>
                  </a:cubicBezTo>
                  <a:cubicBezTo>
                    <a:pt x="61" y="4"/>
                    <a:pt x="61" y="4"/>
                    <a:pt x="61" y="4"/>
                  </a:cubicBezTo>
                  <a:cubicBezTo>
                    <a:pt x="59" y="6"/>
                    <a:pt x="59" y="6"/>
                    <a:pt x="59" y="6"/>
                  </a:cubicBezTo>
                  <a:close/>
                  <a:moveTo>
                    <a:pt x="62" y="5"/>
                  </a:moveTo>
                  <a:cubicBezTo>
                    <a:pt x="62" y="5"/>
                    <a:pt x="63" y="4"/>
                    <a:pt x="63" y="4"/>
                  </a:cubicBezTo>
                  <a:cubicBezTo>
                    <a:pt x="64" y="5"/>
                    <a:pt x="64" y="5"/>
                    <a:pt x="64" y="5"/>
                  </a:cubicBezTo>
                  <a:cubicBezTo>
                    <a:pt x="64" y="6"/>
                    <a:pt x="64" y="6"/>
                    <a:pt x="64" y="6"/>
                  </a:cubicBezTo>
                  <a:cubicBezTo>
                    <a:pt x="63" y="6"/>
                    <a:pt x="63" y="6"/>
                    <a:pt x="63" y="6"/>
                  </a:cubicBezTo>
                  <a:cubicBezTo>
                    <a:pt x="63" y="5"/>
                    <a:pt x="63" y="5"/>
                    <a:pt x="63" y="5"/>
                  </a:cubicBezTo>
                  <a:cubicBezTo>
                    <a:pt x="62" y="5"/>
                    <a:pt x="62" y="5"/>
                    <a:pt x="62" y="5"/>
                  </a:cubicBezTo>
                  <a:close/>
                  <a:moveTo>
                    <a:pt x="64" y="3"/>
                  </a:moveTo>
                  <a:cubicBezTo>
                    <a:pt x="64" y="3"/>
                    <a:pt x="64" y="3"/>
                    <a:pt x="64" y="3"/>
                  </a:cubicBezTo>
                  <a:cubicBezTo>
                    <a:pt x="64" y="3"/>
                    <a:pt x="64" y="3"/>
                    <a:pt x="64" y="3"/>
                  </a:cubicBezTo>
                  <a:cubicBezTo>
                    <a:pt x="63" y="2"/>
                    <a:pt x="63" y="2"/>
                    <a:pt x="63" y="2"/>
                  </a:cubicBezTo>
                  <a:cubicBezTo>
                    <a:pt x="64" y="2"/>
                    <a:pt x="64" y="2"/>
                    <a:pt x="64" y="2"/>
                  </a:cubicBezTo>
                  <a:cubicBezTo>
                    <a:pt x="64" y="3"/>
                    <a:pt x="64" y="3"/>
                    <a:pt x="64" y="3"/>
                  </a:cubicBezTo>
                  <a:close/>
                  <a:moveTo>
                    <a:pt x="66" y="1"/>
                  </a:moveTo>
                  <a:cubicBezTo>
                    <a:pt x="66" y="1"/>
                    <a:pt x="66" y="1"/>
                    <a:pt x="66" y="1"/>
                  </a:cubicBezTo>
                  <a:cubicBezTo>
                    <a:pt x="66" y="1"/>
                    <a:pt x="66" y="1"/>
                    <a:pt x="66" y="1"/>
                  </a:cubicBezTo>
                  <a:cubicBezTo>
                    <a:pt x="67" y="1"/>
                    <a:pt x="67" y="1"/>
                    <a:pt x="67" y="1"/>
                  </a:cubicBezTo>
                  <a:cubicBezTo>
                    <a:pt x="66" y="1"/>
                    <a:pt x="66" y="1"/>
                    <a:pt x="66" y="1"/>
                  </a:cubicBezTo>
                  <a:close/>
                  <a:moveTo>
                    <a:pt x="67" y="2"/>
                  </a:moveTo>
                  <a:cubicBezTo>
                    <a:pt x="67" y="2"/>
                    <a:pt x="67" y="2"/>
                    <a:pt x="67" y="2"/>
                  </a:cubicBezTo>
                  <a:cubicBezTo>
                    <a:pt x="68" y="1"/>
                    <a:pt x="68" y="1"/>
                    <a:pt x="68" y="1"/>
                  </a:cubicBezTo>
                  <a:cubicBezTo>
                    <a:pt x="68" y="1"/>
                    <a:pt x="68" y="1"/>
                    <a:pt x="68" y="1"/>
                  </a:cubicBezTo>
                  <a:cubicBezTo>
                    <a:pt x="69" y="1"/>
                    <a:pt x="69" y="1"/>
                    <a:pt x="69" y="1"/>
                  </a:cubicBezTo>
                  <a:cubicBezTo>
                    <a:pt x="69" y="0"/>
                    <a:pt x="69" y="0"/>
                    <a:pt x="69" y="0"/>
                  </a:cubicBezTo>
                  <a:cubicBezTo>
                    <a:pt x="69" y="1"/>
                    <a:pt x="69" y="1"/>
                    <a:pt x="69" y="1"/>
                  </a:cubicBezTo>
                  <a:cubicBezTo>
                    <a:pt x="70" y="1"/>
                    <a:pt x="70" y="1"/>
                    <a:pt x="70" y="1"/>
                  </a:cubicBezTo>
                  <a:cubicBezTo>
                    <a:pt x="70" y="2"/>
                    <a:pt x="70" y="2"/>
                    <a:pt x="70" y="2"/>
                  </a:cubicBezTo>
                  <a:cubicBezTo>
                    <a:pt x="71" y="2"/>
                    <a:pt x="71" y="2"/>
                    <a:pt x="71" y="2"/>
                  </a:cubicBezTo>
                  <a:cubicBezTo>
                    <a:pt x="70" y="3"/>
                    <a:pt x="70" y="3"/>
                    <a:pt x="70" y="3"/>
                  </a:cubicBezTo>
                  <a:cubicBezTo>
                    <a:pt x="69" y="3"/>
                    <a:pt x="69" y="3"/>
                    <a:pt x="69" y="3"/>
                  </a:cubicBezTo>
                  <a:cubicBezTo>
                    <a:pt x="68" y="2"/>
                    <a:pt x="68" y="2"/>
                    <a:pt x="68" y="2"/>
                  </a:cubicBezTo>
                  <a:lnTo>
                    <a:pt x="67" y="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5" name="Freeform 39">
              <a:extLst>
                <a:ext uri="{FF2B5EF4-FFF2-40B4-BE49-F238E27FC236}">
                  <a16:creationId xmlns:a16="http://schemas.microsoft.com/office/drawing/2014/main" xmlns="" id="{8F52ED11-0AEB-4BBC-A095-52BD2376239D}"/>
                </a:ext>
              </a:extLst>
            </p:cNvPr>
            <p:cNvSpPr>
              <a:spLocks noEditPoints="1"/>
            </p:cNvSpPr>
            <p:nvPr/>
          </p:nvSpPr>
          <p:spPr bwMode="auto">
            <a:xfrm>
              <a:off x="5238550" y="2080531"/>
              <a:ext cx="297370" cy="590053"/>
            </a:xfrm>
            <a:custGeom>
              <a:avLst/>
              <a:gdLst>
                <a:gd name="T0" fmla="*/ 7 w 166"/>
                <a:gd name="T1" fmla="*/ 241 h 338"/>
                <a:gd name="T2" fmla="*/ 18 w 166"/>
                <a:gd name="T3" fmla="*/ 226 h 338"/>
                <a:gd name="T4" fmla="*/ 22 w 166"/>
                <a:gd name="T5" fmla="*/ 197 h 338"/>
                <a:gd name="T6" fmla="*/ 11 w 166"/>
                <a:gd name="T7" fmla="*/ 163 h 338"/>
                <a:gd name="T8" fmla="*/ 26 w 166"/>
                <a:gd name="T9" fmla="*/ 137 h 338"/>
                <a:gd name="T10" fmla="*/ 33 w 166"/>
                <a:gd name="T11" fmla="*/ 97 h 338"/>
                <a:gd name="T12" fmla="*/ 48 w 166"/>
                <a:gd name="T13" fmla="*/ 74 h 338"/>
                <a:gd name="T14" fmla="*/ 55 w 166"/>
                <a:gd name="T15" fmla="*/ 45 h 338"/>
                <a:gd name="T16" fmla="*/ 70 w 166"/>
                <a:gd name="T17" fmla="*/ 30 h 338"/>
                <a:gd name="T18" fmla="*/ 78 w 166"/>
                <a:gd name="T19" fmla="*/ 22 h 338"/>
                <a:gd name="T20" fmla="*/ 96 w 166"/>
                <a:gd name="T21" fmla="*/ 19 h 338"/>
                <a:gd name="T22" fmla="*/ 103 w 166"/>
                <a:gd name="T23" fmla="*/ 8 h 338"/>
                <a:gd name="T24" fmla="*/ 111 w 166"/>
                <a:gd name="T25" fmla="*/ 4 h 338"/>
                <a:gd name="T26" fmla="*/ 141 w 166"/>
                <a:gd name="T27" fmla="*/ 19 h 338"/>
                <a:gd name="T28" fmla="*/ 148 w 166"/>
                <a:gd name="T29" fmla="*/ 30 h 338"/>
                <a:gd name="T30" fmla="*/ 155 w 166"/>
                <a:gd name="T31" fmla="*/ 52 h 338"/>
                <a:gd name="T32" fmla="*/ 155 w 166"/>
                <a:gd name="T33" fmla="*/ 78 h 338"/>
                <a:gd name="T34" fmla="*/ 159 w 166"/>
                <a:gd name="T35" fmla="*/ 89 h 338"/>
                <a:gd name="T36" fmla="*/ 144 w 166"/>
                <a:gd name="T37" fmla="*/ 89 h 338"/>
                <a:gd name="T38" fmla="*/ 133 w 166"/>
                <a:gd name="T39" fmla="*/ 93 h 338"/>
                <a:gd name="T40" fmla="*/ 129 w 166"/>
                <a:gd name="T41" fmla="*/ 104 h 338"/>
                <a:gd name="T42" fmla="*/ 129 w 166"/>
                <a:gd name="T43" fmla="*/ 108 h 338"/>
                <a:gd name="T44" fmla="*/ 133 w 166"/>
                <a:gd name="T45" fmla="*/ 119 h 338"/>
                <a:gd name="T46" fmla="*/ 126 w 166"/>
                <a:gd name="T47" fmla="*/ 134 h 338"/>
                <a:gd name="T48" fmla="*/ 115 w 166"/>
                <a:gd name="T49" fmla="*/ 149 h 338"/>
                <a:gd name="T50" fmla="*/ 103 w 166"/>
                <a:gd name="T51" fmla="*/ 156 h 338"/>
                <a:gd name="T52" fmla="*/ 92 w 166"/>
                <a:gd name="T53" fmla="*/ 160 h 338"/>
                <a:gd name="T54" fmla="*/ 85 w 166"/>
                <a:gd name="T55" fmla="*/ 174 h 338"/>
                <a:gd name="T56" fmla="*/ 81 w 166"/>
                <a:gd name="T57" fmla="*/ 189 h 338"/>
                <a:gd name="T58" fmla="*/ 81 w 166"/>
                <a:gd name="T59" fmla="*/ 204 h 338"/>
                <a:gd name="T60" fmla="*/ 85 w 166"/>
                <a:gd name="T61" fmla="*/ 215 h 338"/>
                <a:gd name="T62" fmla="*/ 100 w 166"/>
                <a:gd name="T63" fmla="*/ 226 h 338"/>
                <a:gd name="T64" fmla="*/ 100 w 166"/>
                <a:gd name="T65" fmla="*/ 249 h 338"/>
                <a:gd name="T66" fmla="*/ 85 w 166"/>
                <a:gd name="T67" fmla="*/ 245 h 338"/>
                <a:gd name="T68" fmla="*/ 70 w 166"/>
                <a:gd name="T69" fmla="*/ 245 h 338"/>
                <a:gd name="T70" fmla="*/ 81 w 166"/>
                <a:gd name="T71" fmla="*/ 249 h 338"/>
                <a:gd name="T72" fmla="*/ 100 w 166"/>
                <a:gd name="T73" fmla="*/ 252 h 338"/>
                <a:gd name="T74" fmla="*/ 92 w 166"/>
                <a:gd name="T75" fmla="*/ 256 h 338"/>
                <a:gd name="T76" fmla="*/ 85 w 166"/>
                <a:gd name="T77" fmla="*/ 264 h 338"/>
                <a:gd name="T78" fmla="*/ 78 w 166"/>
                <a:gd name="T79" fmla="*/ 271 h 338"/>
                <a:gd name="T80" fmla="*/ 78 w 166"/>
                <a:gd name="T81" fmla="*/ 282 h 338"/>
                <a:gd name="T82" fmla="*/ 81 w 166"/>
                <a:gd name="T83" fmla="*/ 301 h 338"/>
                <a:gd name="T84" fmla="*/ 66 w 166"/>
                <a:gd name="T85" fmla="*/ 319 h 338"/>
                <a:gd name="T86" fmla="*/ 48 w 166"/>
                <a:gd name="T87" fmla="*/ 330 h 338"/>
                <a:gd name="T88" fmla="*/ 29 w 166"/>
                <a:gd name="T89" fmla="*/ 330 h 338"/>
                <a:gd name="T90" fmla="*/ 29 w 166"/>
                <a:gd name="T91" fmla="*/ 315 h 338"/>
                <a:gd name="T92" fmla="*/ 15 w 166"/>
                <a:gd name="T93" fmla="*/ 297 h 338"/>
                <a:gd name="T94" fmla="*/ 7 w 166"/>
                <a:gd name="T95" fmla="*/ 282 h 338"/>
                <a:gd name="T96" fmla="*/ 7 w 166"/>
                <a:gd name="T97" fmla="*/ 275 h 338"/>
                <a:gd name="T98" fmla="*/ 0 w 166"/>
                <a:gd name="T99" fmla="*/ 264 h 338"/>
                <a:gd name="T100" fmla="*/ 103 w 166"/>
                <a:gd name="T101" fmla="*/ 252 h 338"/>
                <a:gd name="T102" fmla="*/ 4 w 166"/>
                <a:gd name="T103" fmla="*/ 278 h 338"/>
                <a:gd name="T104" fmla="*/ 115 w 166"/>
                <a:gd name="T105" fmla="*/ 271 h 338"/>
                <a:gd name="T106" fmla="*/ 118 w 166"/>
                <a:gd name="T107" fmla="*/ 282 h 338"/>
                <a:gd name="T108" fmla="*/ 107 w 166"/>
                <a:gd name="T109" fmla="*/ 304 h 338"/>
                <a:gd name="T110" fmla="*/ 115 w 166"/>
                <a:gd name="T111" fmla="*/ 293 h 338"/>
                <a:gd name="T112" fmla="*/ 107 w 166"/>
                <a:gd name="T113" fmla="*/ 286 h 338"/>
                <a:gd name="T114" fmla="*/ 107 w 166"/>
                <a:gd name="T115" fmla="*/ 301 h 338"/>
                <a:gd name="T116" fmla="*/ 81 w 166"/>
                <a:gd name="T117" fmla="*/ 319 h 338"/>
                <a:gd name="T118" fmla="*/ 85 w 166"/>
                <a:gd name="T119" fmla="*/ 297 h 3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66" h="338">
                  <a:moveTo>
                    <a:pt x="4" y="256"/>
                  </a:moveTo>
                  <a:lnTo>
                    <a:pt x="7" y="260"/>
                  </a:lnTo>
                  <a:lnTo>
                    <a:pt x="7" y="260"/>
                  </a:lnTo>
                  <a:lnTo>
                    <a:pt x="11" y="260"/>
                  </a:lnTo>
                  <a:lnTo>
                    <a:pt x="7" y="249"/>
                  </a:lnTo>
                  <a:lnTo>
                    <a:pt x="7" y="245"/>
                  </a:lnTo>
                  <a:lnTo>
                    <a:pt x="7" y="241"/>
                  </a:lnTo>
                  <a:lnTo>
                    <a:pt x="11" y="241"/>
                  </a:lnTo>
                  <a:lnTo>
                    <a:pt x="7" y="238"/>
                  </a:lnTo>
                  <a:lnTo>
                    <a:pt x="7" y="238"/>
                  </a:lnTo>
                  <a:lnTo>
                    <a:pt x="15" y="238"/>
                  </a:lnTo>
                  <a:lnTo>
                    <a:pt x="15" y="234"/>
                  </a:lnTo>
                  <a:lnTo>
                    <a:pt x="15" y="230"/>
                  </a:lnTo>
                  <a:lnTo>
                    <a:pt x="18" y="226"/>
                  </a:lnTo>
                  <a:lnTo>
                    <a:pt x="15" y="223"/>
                  </a:lnTo>
                  <a:lnTo>
                    <a:pt x="15" y="215"/>
                  </a:lnTo>
                  <a:lnTo>
                    <a:pt x="11" y="212"/>
                  </a:lnTo>
                  <a:lnTo>
                    <a:pt x="11" y="208"/>
                  </a:lnTo>
                  <a:lnTo>
                    <a:pt x="18" y="208"/>
                  </a:lnTo>
                  <a:lnTo>
                    <a:pt x="18" y="200"/>
                  </a:lnTo>
                  <a:lnTo>
                    <a:pt x="22" y="197"/>
                  </a:lnTo>
                  <a:lnTo>
                    <a:pt x="15" y="193"/>
                  </a:lnTo>
                  <a:lnTo>
                    <a:pt x="11" y="189"/>
                  </a:lnTo>
                  <a:lnTo>
                    <a:pt x="11" y="186"/>
                  </a:lnTo>
                  <a:lnTo>
                    <a:pt x="11" y="178"/>
                  </a:lnTo>
                  <a:lnTo>
                    <a:pt x="11" y="174"/>
                  </a:lnTo>
                  <a:lnTo>
                    <a:pt x="7" y="171"/>
                  </a:lnTo>
                  <a:lnTo>
                    <a:pt x="11" y="163"/>
                  </a:lnTo>
                  <a:lnTo>
                    <a:pt x="7" y="156"/>
                  </a:lnTo>
                  <a:lnTo>
                    <a:pt x="7" y="149"/>
                  </a:lnTo>
                  <a:lnTo>
                    <a:pt x="7" y="141"/>
                  </a:lnTo>
                  <a:lnTo>
                    <a:pt x="11" y="137"/>
                  </a:lnTo>
                  <a:lnTo>
                    <a:pt x="15" y="134"/>
                  </a:lnTo>
                  <a:lnTo>
                    <a:pt x="18" y="137"/>
                  </a:lnTo>
                  <a:lnTo>
                    <a:pt x="26" y="137"/>
                  </a:lnTo>
                  <a:lnTo>
                    <a:pt x="29" y="134"/>
                  </a:lnTo>
                  <a:lnTo>
                    <a:pt x="29" y="126"/>
                  </a:lnTo>
                  <a:lnTo>
                    <a:pt x="26" y="126"/>
                  </a:lnTo>
                  <a:lnTo>
                    <a:pt x="26" y="123"/>
                  </a:lnTo>
                  <a:lnTo>
                    <a:pt x="33" y="108"/>
                  </a:lnTo>
                  <a:lnTo>
                    <a:pt x="33" y="100"/>
                  </a:lnTo>
                  <a:lnTo>
                    <a:pt x="33" y="97"/>
                  </a:lnTo>
                  <a:lnTo>
                    <a:pt x="37" y="93"/>
                  </a:lnTo>
                  <a:lnTo>
                    <a:pt x="37" y="85"/>
                  </a:lnTo>
                  <a:lnTo>
                    <a:pt x="33" y="85"/>
                  </a:lnTo>
                  <a:lnTo>
                    <a:pt x="33" y="82"/>
                  </a:lnTo>
                  <a:lnTo>
                    <a:pt x="37" y="78"/>
                  </a:lnTo>
                  <a:lnTo>
                    <a:pt x="44" y="78"/>
                  </a:lnTo>
                  <a:lnTo>
                    <a:pt x="48" y="74"/>
                  </a:lnTo>
                  <a:lnTo>
                    <a:pt x="48" y="74"/>
                  </a:lnTo>
                  <a:lnTo>
                    <a:pt x="52" y="67"/>
                  </a:lnTo>
                  <a:lnTo>
                    <a:pt x="55" y="59"/>
                  </a:lnTo>
                  <a:lnTo>
                    <a:pt x="59" y="56"/>
                  </a:lnTo>
                  <a:lnTo>
                    <a:pt x="55" y="52"/>
                  </a:lnTo>
                  <a:lnTo>
                    <a:pt x="55" y="52"/>
                  </a:lnTo>
                  <a:lnTo>
                    <a:pt x="55" y="45"/>
                  </a:lnTo>
                  <a:lnTo>
                    <a:pt x="55" y="41"/>
                  </a:lnTo>
                  <a:lnTo>
                    <a:pt x="59" y="41"/>
                  </a:lnTo>
                  <a:lnTo>
                    <a:pt x="59" y="37"/>
                  </a:lnTo>
                  <a:lnTo>
                    <a:pt x="63" y="34"/>
                  </a:lnTo>
                  <a:lnTo>
                    <a:pt x="63" y="30"/>
                  </a:lnTo>
                  <a:lnTo>
                    <a:pt x="66" y="30"/>
                  </a:lnTo>
                  <a:lnTo>
                    <a:pt x="70" y="30"/>
                  </a:lnTo>
                  <a:lnTo>
                    <a:pt x="74" y="30"/>
                  </a:lnTo>
                  <a:lnTo>
                    <a:pt x="74" y="30"/>
                  </a:lnTo>
                  <a:lnTo>
                    <a:pt x="78" y="30"/>
                  </a:lnTo>
                  <a:lnTo>
                    <a:pt x="74" y="26"/>
                  </a:lnTo>
                  <a:lnTo>
                    <a:pt x="78" y="22"/>
                  </a:lnTo>
                  <a:lnTo>
                    <a:pt x="78" y="22"/>
                  </a:lnTo>
                  <a:lnTo>
                    <a:pt x="78" y="22"/>
                  </a:lnTo>
                  <a:lnTo>
                    <a:pt x="74" y="19"/>
                  </a:lnTo>
                  <a:lnTo>
                    <a:pt x="78" y="15"/>
                  </a:lnTo>
                  <a:lnTo>
                    <a:pt x="81" y="15"/>
                  </a:lnTo>
                  <a:lnTo>
                    <a:pt x="85" y="15"/>
                  </a:lnTo>
                  <a:lnTo>
                    <a:pt x="89" y="15"/>
                  </a:lnTo>
                  <a:lnTo>
                    <a:pt x="92" y="19"/>
                  </a:lnTo>
                  <a:lnTo>
                    <a:pt x="96" y="19"/>
                  </a:lnTo>
                  <a:lnTo>
                    <a:pt x="100" y="19"/>
                  </a:lnTo>
                  <a:lnTo>
                    <a:pt x="100" y="19"/>
                  </a:lnTo>
                  <a:lnTo>
                    <a:pt x="103" y="19"/>
                  </a:lnTo>
                  <a:lnTo>
                    <a:pt x="103" y="15"/>
                  </a:lnTo>
                  <a:lnTo>
                    <a:pt x="100" y="15"/>
                  </a:lnTo>
                  <a:lnTo>
                    <a:pt x="100" y="11"/>
                  </a:lnTo>
                  <a:lnTo>
                    <a:pt x="103" y="8"/>
                  </a:lnTo>
                  <a:lnTo>
                    <a:pt x="103" y="4"/>
                  </a:lnTo>
                  <a:lnTo>
                    <a:pt x="100" y="4"/>
                  </a:lnTo>
                  <a:lnTo>
                    <a:pt x="100" y="0"/>
                  </a:lnTo>
                  <a:lnTo>
                    <a:pt x="103" y="0"/>
                  </a:lnTo>
                  <a:lnTo>
                    <a:pt x="107" y="0"/>
                  </a:lnTo>
                  <a:lnTo>
                    <a:pt x="107" y="0"/>
                  </a:lnTo>
                  <a:lnTo>
                    <a:pt x="111" y="4"/>
                  </a:lnTo>
                  <a:lnTo>
                    <a:pt x="115" y="4"/>
                  </a:lnTo>
                  <a:lnTo>
                    <a:pt x="122" y="11"/>
                  </a:lnTo>
                  <a:lnTo>
                    <a:pt x="126" y="15"/>
                  </a:lnTo>
                  <a:lnTo>
                    <a:pt x="133" y="15"/>
                  </a:lnTo>
                  <a:lnTo>
                    <a:pt x="133" y="15"/>
                  </a:lnTo>
                  <a:lnTo>
                    <a:pt x="137" y="19"/>
                  </a:lnTo>
                  <a:lnTo>
                    <a:pt x="141" y="19"/>
                  </a:lnTo>
                  <a:lnTo>
                    <a:pt x="141" y="22"/>
                  </a:lnTo>
                  <a:lnTo>
                    <a:pt x="144" y="22"/>
                  </a:lnTo>
                  <a:lnTo>
                    <a:pt x="144" y="22"/>
                  </a:lnTo>
                  <a:lnTo>
                    <a:pt x="148" y="26"/>
                  </a:lnTo>
                  <a:lnTo>
                    <a:pt x="148" y="26"/>
                  </a:lnTo>
                  <a:lnTo>
                    <a:pt x="152" y="30"/>
                  </a:lnTo>
                  <a:lnTo>
                    <a:pt x="148" y="30"/>
                  </a:lnTo>
                  <a:lnTo>
                    <a:pt x="152" y="37"/>
                  </a:lnTo>
                  <a:lnTo>
                    <a:pt x="148" y="41"/>
                  </a:lnTo>
                  <a:lnTo>
                    <a:pt x="148" y="41"/>
                  </a:lnTo>
                  <a:lnTo>
                    <a:pt x="155" y="41"/>
                  </a:lnTo>
                  <a:lnTo>
                    <a:pt x="155" y="45"/>
                  </a:lnTo>
                  <a:lnTo>
                    <a:pt x="152" y="48"/>
                  </a:lnTo>
                  <a:lnTo>
                    <a:pt x="155" y="52"/>
                  </a:lnTo>
                  <a:lnTo>
                    <a:pt x="155" y="56"/>
                  </a:lnTo>
                  <a:lnTo>
                    <a:pt x="155" y="59"/>
                  </a:lnTo>
                  <a:lnTo>
                    <a:pt x="155" y="63"/>
                  </a:lnTo>
                  <a:lnTo>
                    <a:pt x="155" y="63"/>
                  </a:lnTo>
                  <a:lnTo>
                    <a:pt x="155" y="71"/>
                  </a:lnTo>
                  <a:lnTo>
                    <a:pt x="155" y="74"/>
                  </a:lnTo>
                  <a:lnTo>
                    <a:pt x="155" y="78"/>
                  </a:lnTo>
                  <a:lnTo>
                    <a:pt x="159" y="78"/>
                  </a:lnTo>
                  <a:lnTo>
                    <a:pt x="163" y="82"/>
                  </a:lnTo>
                  <a:lnTo>
                    <a:pt x="166" y="85"/>
                  </a:lnTo>
                  <a:lnTo>
                    <a:pt x="163" y="89"/>
                  </a:lnTo>
                  <a:lnTo>
                    <a:pt x="163" y="89"/>
                  </a:lnTo>
                  <a:lnTo>
                    <a:pt x="163" y="89"/>
                  </a:lnTo>
                  <a:lnTo>
                    <a:pt x="159" y="89"/>
                  </a:lnTo>
                  <a:lnTo>
                    <a:pt x="159" y="85"/>
                  </a:lnTo>
                  <a:lnTo>
                    <a:pt x="155" y="89"/>
                  </a:lnTo>
                  <a:lnTo>
                    <a:pt x="152" y="89"/>
                  </a:lnTo>
                  <a:lnTo>
                    <a:pt x="148" y="89"/>
                  </a:lnTo>
                  <a:lnTo>
                    <a:pt x="148" y="89"/>
                  </a:lnTo>
                  <a:lnTo>
                    <a:pt x="144" y="85"/>
                  </a:lnTo>
                  <a:lnTo>
                    <a:pt x="144" y="89"/>
                  </a:lnTo>
                  <a:lnTo>
                    <a:pt x="141" y="85"/>
                  </a:lnTo>
                  <a:lnTo>
                    <a:pt x="141" y="89"/>
                  </a:lnTo>
                  <a:lnTo>
                    <a:pt x="141" y="89"/>
                  </a:lnTo>
                  <a:lnTo>
                    <a:pt x="137" y="93"/>
                  </a:lnTo>
                  <a:lnTo>
                    <a:pt x="137" y="93"/>
                  </a:lnTo>
                  <a:lnTo>
                    <a:pt x="133" y="93"/>
                  </a:lnTo>
                  <a:lnTo>
                    <a:pt x="133" y="93"/>
                  </a:lnTo>
                  <a:lnTo>
                    <a:pt x="133" y="97"/>
                  </a:lnTo>
                  <a:lnTo>
                    <a:pt x="137" y="97"/>
                  </a:lnTo>
                  <a:lnTo>
                    <a:pt x="133" y="100"/>
                  </a:lnTo>
                  <a:lnTo>
                    <a:pt x="129" y="97"/>
                  </a:lnTo>
                  <a:lnTo>
                    <a:pt x="129" y="100"/>
                  </a:lnTo>
                  <a:lnTo>
                    <a:pt x="129" y="100"/>
                  </a:lnTo>
                  <a:lnTo>
                    <a:pt x="129" y="104"/>
                  </a:lnTo>
                  <a:lnTo>
                    <a:pt x="129" y="104"/>
                  </a:lnTo>
                  <a:lnTo>
                    <a:pt x="129" y="100"/>
                  </a:lnTo>
                  <a:lnTo>
                    <a:pt x="126" y="100"/>
                  </a:lnTo>
                  <a:lnTo>
                    <a:pt x="126" y="100"/>
                  </a:lnTo>
                  <a:lnTo>
                    <a:pt x="126" y="104"/>
                  </a:lnTo>
                  <a:lnTo>
                    <a:pt x="129" y="104"/>
                  </a:lnTo>
                  <a:lnTo>
                    <a:pt x="129" y="108"/>
                  </a:lnTo>
                  <a:lnTo>
                    <a:pt x="129" y="108"/>
                  </a:lnTo>
                  <a:lnTo>
                    <a:pt x="129" y="111"/>
                  </a:lnTo>
                  <a:lnTo>
                    <a:pt x="129" y="115"/>
                  </a:lnTo>
                  <a:lnTo>
                    <a:pt x="126" y="115"/>
                  </a:lnTo>
                  <a:lnTo>
                    <a:pt x="129" y="119"/>
                  </a:lnTo>
                  <a:lnTo>
                    <a:pt x="129" y="119"/>
                  </a:lnTo>
                  <a:lnTo>
                    <a:pt x="133" y="119"/>
                  </a:lnTo>
                  <a:lnTo>
                    <a:pt x="129" y="123"/>
                  </a:lnTo>
                  <a:lnTo>
                    <a:pt x="133" y="123"/>
                  </a:lnTo>
                  <a:lnTo>
                    <a:pt x="133" y="123"/>
                  </a:lnTo>
                  <a:lnTo>
                    <a:pt x="129" y="126"/>
                  </a:lnTo>
                  <a:lnTo>
                    <a:pt x="129" y="126"/>
                  </a:lnTo>
                  <a:lnTo>
                    <a:pt x="126" y="130"/>
                  </a:lnTo>
                  <a:lnTo>
                    <a:pt x="126" y="134"/>
                  </a:lnTo>
                  <a:lnTo>
                    <a:pt x="122" y="141"/>
                  </a:lnTo>
                  <a:lnTo>
                    <a:pt x="122" y="141"/>
                  </a:lnTo>
                  <a:lnTo>
                    <a:pt x="118" y="141"/>
                  </a:lnTo>
                  <a:lnTo>
                    <a:pt x="115" y="141"/>
                  </a:lnTo>
                  <a:lnTo>
                    <a:pt x="115" y="145"/>
                  </a:lnTo>
                  <a:lnTo>
                    <a:pt x="118" y="145"/>
                  </a:lnTo>
                  <a:lnTo>
                    <a:pt x="115" y="149"/>
                  </a:lnTo>
                  <a:lnTo>
                    <a:pt x="111" y="152"/>
                  </a:lnTo>
                  <a:lnTo>
                    <a:pt x="111" y="152"/>
                  </a:lnTo>
                  <a:lnTo>
                    <a:pt x="107" y="149"/>
                  </a:lnTo>
                  <a:lnTo>
                    <a:pt x="107" y="149"/>
                  </a:lnTo>
                  <a:lnTo>
                    <a:pt x="103" y="152"/>
                  </a:lnTo>
                  <a:lnTo>
                    <a:pt x="103" y="156"/>
                  </a:lnTo>
                  <a:lnTo>
                    <a:pt x="103" y="156"/>
                  </a:lnTo>
                  <a:lnTo>
                    <a:pt x="100" y="156"/>
                  </a:lnTo>
                  <a:lnTo>
                    <a:pt x="100" y="156"/>
                  </a:lnTo>
                  <a:lnTo>
                    <a:pt x="100" y="160"/>
                  </a:lnTo>
                  <a:lnTo>
                    <a:pt x="96" y="160"/>
                  </a:lnTo>
                  <a:lnTo>
                    <a:pt x="96" y="156"/>
                  </a:lnTo>
                  <a:lnTo>
                    <a:pt x="92" y="160"/>
                  </a:lnTo>
                  <a:lnTo>
                    <a:pt x="92" y="160"/>
                  </a:lnTo>
                  <a:lnTo>
                    <a:pt x="96" y="163"/>
                  </a:lnTo>
                  <a:lnTo>
                    <a:pt x="96" y="163"/>
                  </a:lnTo>
                  <a:lnTo>
                    <a:pt x="89" y="167"/>
                  </a:lnTo>
                  <a:lnTo>
                    <a:pt x="89" y="167"/>
                  </a:lnTo>
                  <a:lnTo>
                    <a:pt x="85" y="167"/>
                  </a:lnTo>
                  <a:lnTo>
                    <a:pt x="89" y="171"/>
                  </a:lnTo>
                  <a:lnTo>
                    <a:pt x="85" y="174"/>
                  </a:lnTo>
                  <a:lnTo>
                    <a:pt x="81" y="174"/>
                  </a:lnTo>
                  <a:lnTo>
                    <a:pt x="78" y="174"/>
                  </a:lnTo>
                  <a:lnTo>
                    <a:pt x="81" y="178"/>
                  </a:lnTo>
                  <a:lnTo>
                    <a:pt x="81" y="182"/>
                  </a:lnTo>
                  <a:lnTo>
                    <a:pt x="81" y="182"/>
                  </a:lnTo>
                  <a:lnTo>
                    <a:pt x="81" y="186"/>
                  </a:lnTo>
                  <a:lnTo>
                    <a:pt x="81" y="189"/>
                  </a:lnTo>
                  <a:lnTo>
                    <a:pt x="85" y="193"/>
                  </a:lnTo>
                  <a:lnTo>
                    <a:pt x="85" y="197"/>
                  </a:lnTo>
                  <a:lnTo>
                    <a:pt x="81" y="193"/>
                  </a:lnTo>
                  <a:lnTo>
                    <a:pt x="81" y="197"/>
                  </a:lnTo>
                  <a:lnTo>
                    <a:pt x="81" y="200"/>
                  </a:lnTo>
                  <a:lnTo>
                    <a:pt x="78" y="204"/>
                  </a:lnTo>
                  <a:lnTo>
                    <a:pt x="81" y="204"/>
                  </a:lnTo>
                  <a:lnTo>
                    <a:pt x="81" y="204"/>
                  </a:lnTo>
                  <a:lnTo>
                    <a:pt x="81" y="204"/>
                  </a:lnTo>
                  <a:lnTo>
                    <a:pt x="81" y="208"/>
                  </a:lnTo>
                  <a:lnTo>
                    <a:pt x="78" y="212"/>
                  </a:lnTo>
                  <a:lnTo>
                    <a:pt x="81" y="215"/>
                  </a:lnTo>
                  <a:lnTo>
                    <a:pt x="81" y="215"/>
                  </a:lnTo>
                  <a:lnTo>
                    <a:pt x="85" y="215"/>
                  </a:lnTo>
                  <a:lnTo>
                    <a:pt x="85" y="219"/>
                  </a:lnTo>
                  <a:lnTo>
                    <a:pt x="85" y="219"/>
                  </a:lnTo>
                  <a:lnTo>
                    <a:pt x="89" y="219"/>
                  </a:lnTo>
                  <a:lnTo>
                    <a:pt x="92" y="219"/>
                  </a:lnTo>
                  <a:lnTo>
                    <a:pt x="92" y="219"/>
                  </a:lnTo>
                  <a:lnTo>
                    <a:pt x="96" y="223"/>
                  </a:lnTo>
                  <a:lnTo>
                    <a:pt x="100" y="226"/>
                  </a:lnTo>
                  <a:lnTo>
                    <a:pt x="100" y="226"/>
                  </a:lnTo>
                  <a:lnTo>
                    <a:pt x="103" y="230"/>
                  </a:lnTo>
                  <a:lnTo>
                    <a:pt x="103" y="234"/>
                  </a:lnTo>
                  <a:lnTo>
                    <a:pt x="107" y="234"/>
                  </a:lnTo>
                  <a:lnTo>
                    <a:pt x="103" y="241"/>
                  </a:lnTo>
                  <a:lnTo>
                    <a:pt x="100" y="245"/>
                  </a:lnTo>
                  <a:lnTo>
                    <a:pt x="100" y="249"/>
                  </a:lnTo>
                  <a:lnTo>
                    <a:pt x="96" y="249"/>
                  </a:lnTo>
                  <a:lnTo>
                    <a:pt x="92" y="245"/>
                  </a:lnTo>
                  <a:lnTo>
                    <a:pt x="92" y="245"/>
                  </a:lnTo>
                  <a:lnTo>
                    <a:pt x="89" y="245"/>
                  </a:lnTo>
                  <a:lnTo>
                    <a:pt x="89" y="241"/>
                  </a:lnTo>
                  <a:lnTo>
                    <a:pt x="89" y="245"/>
                  </a:lnTo>
                  <a:lnTo>
                    <a:pt x="85" y="245"/>
                  </a:lnTo>
                  <a:lnTo>
                    <a:pt x="85" y="241"/>
                  </a:lnTo>
                  <a:lnTo>
                    <a:pt x="81" y="241"/>
                  </a:lnTo>
                  <a:lnTo>
                    <a:pt x="81" y="245"/>
                  </a:lnTo>
                  <a:lnTo>
                    <a:pt x="78" y="245"/>
                  </a:lnTo>
                  <a:lnTo>
                    <a:pt x="78" y="245"/>
                  </a:lnTo>
                  <a:lnTo>
                    <a:pt x="74" y="245"/>
                  </a:lnTo>
                  <a:lnTo>
                    <a:pt x="70" y="245"/>
                  </a:lnTo>
                  <a:lnTo>
                    <a:pt x="70" y="245"/>
                  </a:lnTo>
                  <a:lnTo>
                    <a:pt x="70" y="249"/>
                  </a:lnTo>
                  <a:lnTo>
                    <a:pt x="74" y="249"/>
                  </a:lnTo>
                  <a:lnTo>
                    <a:pt x="74" y="249"/>
                  </a:lnTo>
                  <a:lnTo>
                    <a:pt x="78" y="245"/>
                  </a:lnTo>
                  <a:lnTo>
                    <a:pt x="81" y="245"/>
                  </a:lnTo>
                  <a:lnTo>
                    <a:pt x="81" y="249"/>
                  </a:lnTo>
                  <a:lnTo>
                    <a:pt x="85" y="249"/>
                  </a:lnTo>
                  <a:lnTo>
                    <a:pt x="89" y="252"/>
                  </a:lnTo>
                  <a:lnTo>
                    <a:pt x="89" y="249"/>
                  </a:lnTo>
                  <a:lnTo>
                    <a:pt x="92" y="249"/>
                  </a:lnTo>
                  <a:lnTo>
                    <a:pt x="96" y="249"/>
                  </a:lnTo>
                  <a:lnTo>
                    <a:pt x="100" y="249"/>
                  </a:lnTo>
                  <a:lnTo>
                    <a:pt x="100" y="252"/>
                  </a:lnTo>
                  <a:lnTo>
                    <a:pt x="100" y="256"/>
                  </a:lnTo>
                  <a:lnTo>
                    <a:pt x="100" y="256"/>
                  </a:lnTo>
                  <a:lnTo>
                    <a:pt x="96" y="256"/>
                  </a:lnTo>
                  <a:lnTo>
                    <a:pt x="92" y="260"/>
                  </a:lnTo>
                  <a:lnTo>
                    <a:pt x="92" y="260"/>
                  </a:lnTo>
                  <a:lnTo>
                    <a:pt x="92" y="256"/>
                  </a:lnTo>
                  <a:lnTo>
                    <a:pt x="92" y="256"/>
                  </a:lnTo>
                  <a:lnTo>
                    <a:pt x="89" y="256"/>
                  </a:lnTo>
                  <a:lnTo>
                    <a:pt x="92" y="260"/>
                  </a:lnTo>
                  <a:lnTo>
                    <a:pt x="89" y="260"/>
                  </a:lnTo>
                  <a:lnTo>
                    <a:pt x="85" y="264"/>
                  </a:lnTo>
                  <a:lnTo>
                    <a:pt x="85" y="264"/>
                  </a:lnTo>
                  <a:lnTo>
                    <a:pt x="85" y="264"/>
                  </a:lnTo>
                  <a:lnTo>
                    <a:pt x="85" y="264"/>
                  </a:lnTo>
                  <a:lnTo>
                    <a:pt x="81" y="267"/>
                  </a:lnTo>
                  <a:lnTo>
                    <a:pt x="81" y="267"/>
                  </a:lnTo>
                  <a:lnTo>
                    <a:pt x="78" y="267"/>
                  </a:lnTo>
                  <a:lnTo>
                    <a:pt x="78" y="267"/>
                  </a:lnTo>
                  <a:lnTo>
                    <a:pt x="81" y="267"/>
                  </a:lnTo>
                  <a:lnTo>
                    <a:pt x="85" y="271"/>
                  </a:lnTo>
                  <a:lnTo>
                    <a:pt x="78" y="271"/>
                  </a:lnTo>
                  <a:lnTo>
                    <a:pt x="81" y="275"/>
                  </a:lnTo>
                  <a:lnTo>
                    <a:pt x="81" y="275"/>
                  </a:lnTo>
                  <a:lnTo>
                    <a:pt x="81" y="278"/>
                  </a:lnTo>
                  <a:lnTo>
                    <a:pt x="85" y="282"/>
                  </a:lnTo>
                  <a:lnTo>
                    <a:pt x="81" y="282"/>
                  </a:lnTo>
                  <a:lnTo>
                    <a:pt x="78" y="282"/>
                  </a:lnTo>
                  <a:lnTo>
                    <a:pt x="78" y="282"/>
                  </a:lnTo>
                  <a:lnTo>
                    <a:pt x="78" y="286"/>
                  </a:lnTo>
                  <a:lnTo>
                    <a:pt x="81" y="289"/>
                  </a:lnTo>
                  <a:lnTo>
                    <a:pt x="78" y="289"/>
                  </a:lnTo>
                  <a:lnTo>
                    <a:pt x="81" y="293"/>
                  </a:lnTo>
                  <a:lnTo>
                    <a:pt x="78" y="297"/>
                  </a:lnTo>
                  <a:lnTo>
                    <a:pt x="78" y="301"/>
                  </a:lnTo>
                  <a:lnTo>
                    <a:pt x="81" y="301"/>
                  </a:lnTo>
                  <a:lnTo>
                    <a:pt x="78" y="304"/>
                  </a:lnTo>
                  <a:lnTo>
                    <a:pt x="78" y="312"/>
                  </a:lnTo>
                  <a:lnTo>
                    <a:pt x="74" y="312"/>
                  </a:lnTo>
                  <a:lnTo>
                    <a:pt x="74" y="319"/>
                  </a:lnTo>
                  <a:lnTo>
                    <a:pt x="70" y="323"/>
                  </a:lnTo>
                  <a:lnTo>
                    <a:pt x="70" y="323"/>
                  </a:lnTo>
                  <a:lnTo>
                    <a:pt x="66" y="319"/>
                  </a:lnTo>
                  <a:lnTo>
                    <a:pt x="63" y="323"/>
                  </a:lnTo>
                  <a:lnTo>
                    <a:pt x="55" y="319"/>
                  </a:lnTo>
                  <a:lnTo>
                    <a:pt x="55" y="319"/>
                  </a:lnTo>
                  <a:lnTo>
                    <a:pt x="55" y="323"/>
                  </a:lnTo>
                  <a:lnTo>
                    <a:pt x="48" y="323"/>
                  </a:lnTo>
                  <a:lnTo>
                    <a:pt x="48" y="330"/>
                  </a:lnTo>
                  <a:lnTo>
                    <a:pt x="48" y="330"/>
                  </a:lnTo>
                  <a:lnTo>
                    <a:pt x="48" y="334"/>
                  </a:lnTo>
                  <a:lnTo>
                    <a:pt x="44" y="334"/>
                  </a:lnTo>
                  <a:lnTo>
                    <a:pt x="41" y="334"/>
                  </a:lnTo>
                  <a:lnTo>
                    <a:pt x="33" y="338"/>
                  </a:lnTo>
                  <a:lnTo>
                    <a:pt x="29" y="338"/>
                  </a:lnTo>
                  <a:lnTo>
                    <a:pt x="29" y="334"/>
                  </a:lnTo>
                  <a:lnTo>
                    <a:pt x="29" y="330"/>
                  </a:lnTo>
                  <a:lnTo>
                    <a:pt x="29" y="327"/>
                  </a:lnTo>
                  <a:lnTo>
                    <a:pt x="26" y="323"/>
                  </a:lnTo>
                  <a:lnTo>
                    <a:pt x="26" y="323"/>
                  </a:lnTo>
                  <a:lnTo>
                    <a:pt x="22" y="319"/>
                  </a:lnTo>
                  <a:lnTo>
                    <a:pt x="22" y="319"/>
                  </a:lnTo>
                  <a:lnTo>
                    <a:pt x="29" y="319"/>
                  </a:lnTo>
                  <a:lnTo>
                    <a:pt x="29" y="315"/>
                  </a:lnTo>
                  <a:lnTo>
                    <a:pt x="29" y="312"/>
                  </a:lnTo>
                  <a:lnTo>
                    <a:pt x="26" y="312"/>
                  </a:lnTo>
                  <a:lnTo>
                    <a:pt x="22" y="308"/>
                  </a:lnTo>
                  <a:lnTo>
                    <a:pt x="22" y="308"/>
                  </a:lnTo>
                  <a:lnTo>
                    <a:pt x="18" y="304"/>
                  </a:lnTo>
                  <a:lnTo>
                    <a:pt x="18" y="301"/>
                  </a:lnTo>
                  <a:lnTo>
                    <a:pt x="15" y="297"/>
                  </a:lnTo>
                  <a:lnTo>
                    <a:pt x="15" y="293"/>
                  </a:lnTo>
                  <a:lnTo>
                    <a:pt x="11" y="289"/>
                  </a:lnTo>
                  <a:lnTo>
                    <a:pt x="7" y="289"/>
                  </a:lnTo>
                  <a:lnTo>
                    <a:pt x="7" y="289"/>
                  </a:lnTo>
                  <a:lnTo>
                    <a:pt x="7" y="286"/>
                  </a:lnTo>
                  <a:lnTo>
                    <a:pt x="7" y="282"/>
                  </a:lnTo>
                  <a:lnTo>
                    <a:pt x="7" y="282"/>
                  </a:lnTo>
                  <a:lnTo>
                    <a:pt x="7" y="278"/>
                  </a:lnTo>
                  <a:lnTo>
                    <a:pt x="11" y="275"/>
                  </a:lnTo>
                  <a:lnTo>
                    <a:pt x="11" y="275"/>
                  </a:lnTo>
                  <a:lnTo>
                    <a:pt x="7" y="275"/>
                  </a:lnTo>
                  <a:lnTo>
                    <a:pt x="7" y="271"/>
                  </a:lnTo>
                  <a:lnTo>
                    <a:pt x="7" y="271"/>
                  </a:lnTo>
                  <a:lnTo>
                    <a:pt x="7" y="275"/>
                  </a:lnTo>
                  <a:lnTo>
                    <a:pt x="11" y="275"/>
                  </a:lnTo>
                  <a:lnTo>
                    <a:pt x="7" y="278"/>
                  </a:lnTo>
                  <a:lnTo>
                    <a:pt x="7" y="275"/>
                  </a:lnTo>
                  <a:lnTo>
                    <a:pt x="4" y="275"/>
                  </a:lnTo>
                  <a:lnTo>
                    <a:pt x="4" y="271"/>
                  </a:lnTo>
                  <a:lnTo>
                    <a:pt x="4" y="267"/>
                  </a:lnTo>
                  <a:lnTo>
                    <a:pt x="0" y="264"/>
                  </a:lnTo>
                  <a:lnTo>
                    <a:pt x="0" y="260"/>
                  </a:lnTo>
                  <a:lnTo>
                    <a:pt x="4" y="256"/>
                  </a:lnTo>
                  <a:lnTo>
                    <a:pt x="4" y="256"/>
                  </a:lnTo>
                  <a:lnTo>
                    <a:pt x="4" y="256"/>
                  </a:lnTo>
                  <a:close/>
                  <a:moveTo>
                    <a:pt x="100" y="249"/>
                  </a:moveTo>
                  <a:lnTo>
                    <a:pt x="103" y="252"/>
                  </a:lnTo>
                  <a:lnTo>
                    <a:pt x="103" y="252"/>
                  </a:lnTo>
                  <a:lnTo>
                    <a:pt x="103" y="249"/>
                  </a:lnTo>
                  <a:lnTo>
                    <a:pt x="107" y="245"/>
                  </a:lnTo>
                  <a:lnTo>
                    <a:pt x="107" y="245"/>
                  </a:lnTo>
                  <a:lnTo>
                    <a:pt x="103" y="245"/>
                  </a:lnTo>
                  <a:lnTo>
                    <a:pt x="100" y="249"/>
                  </a:lnTo>
                  <a:lnTo>
                    <a:pt x="100" y="249"/>
                  </a:lnTo>
                  <a:close/>
                  <a:moveTo>
                    <a:pt x="4" y="278"/>
                  </a:moveTo>
                  <a:lnTo>
                    <a:pt x="4" y="282"/>
                  </a:lnTo>
                  <a:lnTo>
                    <a:pt x="7" y="282"/>
                  </a:lnTo>
                  <a:lnTo>
                    <a:pt x="7" y="278"/>
                  </a:lnTo>
                  <a:lnTo>
                    <a:pt x="4" y="278"/>
                  </a:lnTo>
                  <a:lnTo>
                    <a:pt x="4" y="278"/>
                  </a:lnTo>
                  <a:close/>
                  <a:moveTo>
                    <a:pt x="115" y="267"/>
                  </a:moveTo>
                  <a:lnTo>
                    <a:pt x="115" y="271"/>
                  </a:lnTo>
                  <a:lnTo>
                    <a:pt x="118" y="271"/>
                  </a:lnTo>
                  <a:lnTo>
                    <a:pt x="115" y="267"/>
                  </a:lnTo>
                  <a:lnTo>
                    <a:pt x="115" y="267"/>
                  </a:lnTo>
                  <a:lnTo>
                    <a:pt x="115" y="267"/>
                  </a:lnTo>
                  <a:close/>
                  <a:moveTo>
                    <a:pt x="115" y="282"/>
                  </a:moveTo>
                  <a:lnTo>
                    <a:pt x="118" y="286"/>
                  </a:lnTo>
                  <a:lnTo>
                    <a:pt x="118" y="282"/>
                  </a:lnTo>
                  <a:lnTo>
                    <a:pt x="122" y="282"/>
                  </a:lnTo>
                  <a:lnTo>
                    <a:pt x="122" y="282"/>
                  </a:lnTo>
                  <a:lnTo>
                    <a:pt x="118" y="282"/>
                  </a:lnTo>
                  <a:lnTo>
                    <a:pt x="115" y="282"/>
                  </a:lnTo>
                  <a:lnTo>
                    <a:pt x="115" y="282"/>
                  </a:lnTo>
                  <a:close/>
                  <a:moveTo>
                    <a:pt x="103" y="304"/>
                  </a:moveTo>
                  <a:lnTo>
                    <a:pt x="107" y="304"/>
                  </a:lnTo>
                  <a:lnTo>
                    <a:pt x="107" y="304"/>
                  </a:lnTo>
                  <a:lnTo>
                    <a:pt x="107" y="301"/>
                  </a:lnTo>
                  <a:lnTo>
                    <a:pt x="107" y="301"/>
                  </a:lnTo>
                  <a:lnTo>
                    <a:pt x="111" y="297"/>
                  </a:lnTo>
                  <a:lnTo>
                    <a:pt x="111" y="297"/>
                  </a:lnTo>
                  <a:lnTo>
                    <a:pt x="115" y="293"/>
                  </a:lnTo>
                  <a:lnTo>
                    <a:pt x="115" y="293"/>
                  </a:lnTo>
                  <a:lnTo>
                    <a:pt x="111" y="289"/>
                  </a:lnTo>
                  <a:lnTo>
                    <a:pt x="115" y="286"/>
                  </a:lnTo>
                  <a:lnTo>
                    <a:pt x="115" y="286"/>
                  </a:lnTo>
                  <a:lnTo>
                    <a:pt x="115" y="286"/>
                  </a:lnTo>
                  <a:lnTo>
                    <a:pt x="115" y="282"/>
                  </a:lnTo>
                  <a:lnTo>
                    <a:pt x="111" y="286"/>
                  </a:lnTo>
                  <a:lnTo>
                    <a:pt x="107" y="286"/>
                  </a:lnTo>
                  <a:lnTo>
                    <a:pt x="107" y="286"/>
                  </a:lnTo>
                  <a:lnTo>
                    <a:pt x="103" y="289"/>
                  </a:lnTo>
                  <a:lnTo>
                    <a:pt x="103" y="293"/>
                  </a:lnTo>
                  <a:lnTo>
                    <a:pt x="103" y="297"/>
                  </a:lnTo>
                  <a:lnTo>
                    <a:pt x="103" y="297"/>
                  </a:lnTo>
                  <a:lnTo>
                    <a:pt x="103" y="301"/>
                  </a:lnTo>
                  <a:lnTo>
                    <a:pt x="107" y="301"/>
                  </a:lnTo>
                  <a:lnTo>
                    <a:pt x="107" y="301"/>
                  </a:lnTo>
                  <a:lnTo>
                    <a:pt x="103" y="304"/>
                  </a:lnTo>
                  <a:lnTo>
                    <a:pt x="103" y="304"/>
                  </a:lnTo>
                  <a:lnTo>
                    <a:pt x="103" y="304"/>
                  </a:lnTo>
                  <a:close/>
                  <a:moveTo>
                    <a:pt x="81" y="315"/>
                  </a:moveTo>
                  <a:lnTo>
                    <a:pt x="81" y="319"/>
                  </a:lnTo>
                  <a:lnTo>
                    <a:pt x="81" y="319"/>
                  </a:lnTo>
                  <a:lnTo>
                    <a:pt x="81" y="319"/>
                  </a:lnTo>
                  <a:lnTo>
                    <a:pt x="81" y="319"/>
                  </a:lnTo>
                  <a:lnTo>
                    <a:pt x="85" y="312"/>
                  </a:lnTo>
                  <a:lnTo>
                    <a:pt x="85" y="308"/>
                  </a:lnTo>
                  <a:lnTo>
                    <a:pt x="85" y="304"/>
                  </a:lnTo>
                  <a:lnTo>
                    <a:pt x="89" y="297"/>
                  </a:lnTo>
                  <a:lnTo>
                    <a:pt x="85" y="297"/>
                  </a:lnTo>
                  <a:lnTo>
                    <a:pt x="85" y="301"/>
                  </a:lnTo>
                  <a:lnTo>
                    <a:pt x="85" y="301"/>
                  </a:lnTo>
                  <a:lnTo>
                    <a:pt x="81" y="304"/>
                  </a:lnTo>
                  <a:lnTo>
                    <a:pt x="81" y="308"/>
                  </a:lnTo>
                  <a:lnTo>
                    <a:pt x="81" y="3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6" name="Freeform 40">
              <a:extLst>
                <a:ext uri="{FF2B5EF4-FFF2-40B4-BE49-F238E27FC236}">
                  <a16:creationId xmlns:a16="http://schemas.microsoft.com/office/drawing/2014/main" xmlns="" id="{11883CB2-1D5C-437B-AC12-DEC6CF6459AA}"/>
                </a:ext>
              </a:extLst>
            </p:cNvPr>
            <p:cNvSpPr>
              <a:spLocks noEditPoints="1"/>
            </p:cNvSpPr>
            <p:nvPr/>
          </p:nvSpPr>
          <p:spPr bwMode="auto">
            <a:xfrm>
              <a:off x="5430227" y="2022923"/>
              <a:ext cx="299162" cy="466108"/>
            </a:xfrm>
            <a:custGeom>
              <a:avLst/>
              <a:gdLst>
                <a:gd name="T0" fmla="*/ 41 w 45"/>
                <a:gd name="T1" fmla="*/ 60 h 72"/>
                <a:gd name="T2" fmla="*/ 42 w 45"/>
                <a:gd name="T3" fmla="*/ 49 h 72"/>
                <a:gd name="T4" fmla="*/ 39 w 45"/>
                <a:gd name="T5" fmla="*/ 41 h 72"/>
                <a:gd name="T6" fmla="*/ 37 w 45"/>
                <a:gd name="T7" fmla="*/ 36 h 72"/>
                <a:gd name="T8" fmla="*/ 36 w 45"/>
                <a:gd name="T9" fmla="*/ 28 h 72"/>
                <a:gd name="T10" fmla="*/ 35 w 45"/>
                <a:gd name="T11" fmla="*/ 18 h 72"/>
                <a:gd name="T12" fmla="*/ 29 w 45"/>
                <a:gd name="T13" fmla="*/ 14 h 72"/>
                <a:gd name="T14" fmla="*/ 28 w 45"/>
                <a:gd name="T15" fmla="*/ 9 h 72"/>
                <a:gd name="T16" fmla="*/ 29 w 45"/>
                <a:gd name="T17" fmla="*/ 3 h 72"/>
                <a:gd name="T18" fmla="*/ 22 w 45"/>
                <a:gd name="T19" fmla="*/ 0 h 72"/>
                <a:gd name="T20" fmla="*/ 19 w 45"/>
                <a:gd name="T21" fmla="*/ 2 h 72"/>
                <a:gd name="T22" fmla="*/ 18 w 45"/>
                <a:gd name="T23" fmla="*/ 8 h 72"/>
                <a:gd name="T24" fmla="*/ 15 w 45"/>
                <a:gd name="T25" fmla="*/ 10 h 72"/>
                <a:gd name="T26" fmla="*/ 10 w 45"/>
                <a:gd name="T27" fmla="*/ 12 h 72"/>
                <a:gd name="T28" fmla="*/ 3 w 45"/>
                <a:gd name="T29" fmla="*/ 7 h 72"/>
                <a:gd name="T30" fmla="*/ 1 w 45"/>
                <a:gd name="T31" fmla="*/ 9 h 72"/>
                <a:gd name="T32" fmla="*/ 7 w 45"/>
                <a:gd name="T33" fmla="*/ 13 h 72"/>
                <a:gd name="T34" fmla="*/ 10 w 45"/>
                <a:gd name="T35" fmla="*/ 15 h 72"/>
                <a:gd name="T36" fmla="*/ 11 w 45"/>
                <a:gd name="T37" fmla="*/ 20 h 72"/>
                <a:gd name="T38" fmla="*/ 13 w 45"/>
                <a:gd name="T39" fmla="*/ 24 h 72"/>
                <a:gd name="T40" fmla="*/ 13 w 45"/>
                <a:gd name="T41" fmla="*/ 30 h 72"/>
                <a:gd name="T42" fmla="*/ 17 w 45"/>
                <a:gd name="T43" fmla="*/ 33 h 72"/>
                <a:gd name="T44" fmla="*/ 20 w 45"/>
                <a:gd name="T45" fmla="*/ 37 h 72"/>
                <a:gd name="T46" fmla="*/ 21 w 45"/>
                <a:gd name="T47" fmla="*/ 40 h 72"/>
                <a:gd name="T48" fmla="*/ 17 w 45"/>
                <a:gd name="T49" fmla="*/ 42 h 72"/>
                <a:gd name="T50" fmla="*/ 14 w 45"/>
                <a:gd name="T51" fmla="*/ 44 h 72"/>
                <a:gd name="T52" fmla="*/ 13 w 45"/>
                <a:gd name="T53" fmla="*/ 48 h 72"/>
                <a:gd name="T54" fmla="*/ 10 w 45"/>
                <a:gd name="T55" fmla="*/ 48 h 72"/>
                <a:gd name="T56" fmla="*/ 9 w 45"/>
                <a:gd name="T57" fmla="*/ 51 h 72"/>
                <a:gd name="T58" fmla="*/ 7 w 45"/>
                <a:gd name="T59" fmla="*/ 51 h 72"/>
                <a:gd name="T60" fmla="*/ 7 w 45"/>
                <a:gd name="T61" fmla="*/ 55 h 72"/>
                <a:gd name="T62" fmla="*/ 7 w 45"/>
                <a:gd name="T63" fmla="*/ 57 h 72"/>
                <a:gd name="T64" fmla="*/ 9 w 45"/>
                <a:gd name="T65" fmla="*/ 62 h 72"/>
                <a:gd name="T66" fmla="*/ 8 w 45"/>
                <a:gd name="T67" fmla="*/ 67 h 72"/>
                <a:gd name="T68" fmla="*/ 12 w 45"/>
                <a:gd name="T69" fmla="*/ 68 h 72"/>
                <a:gd name="T70" fmla="*/ 15 w 45"/>
                <a:gd name="T71" fmla="*/ 69 h 72"/>
                <a:gd name="T72" fmla="*/ 16 w 45"/>
                <a:gd name="T73" fmla="*/ 72 h 72"/>
                <a:gd name="T74" fmla="*/ 19 w 45"/>
                <a:gd name="T75" fmla="*/ 71 h 72"/>
                <a:gd name="T76" fmla="*/ 25 w 45"/>
                <a:gd name="T77" fmla="*/ 69 h 72"/>
                <a:gd name="T78" fmla="*/ 27 w 45"/>
                <a:gd name="T79" fmla="*/ 68 h 72"/>
                <a:gd name="T80" fmla="*/ 28 w 45"/>
                <a:gd name="T81" fmla="*/ 68 h 72"/>
                <a:gd name="T82" fmla="*/ 31 w 45"/>
                <a:gd name="T83" fmla="*/ 67 h 72"/>
                <a:gd name="T84" fmla="*/ 34 w 45"/>
                <a:gd name="T85" fmla="*/ 67 h 72"/>
                <a:gd name="T86" fmla="*/ 18 w 45"/>
                <a:gd name="T87" fmla="*/ 38 h 72"/>
                <a:gd name="T88" fmla="*/ 19 w 45"/>
                <a:gd name="T89" fmla="*/ 38 h 72"/>
                <a:gd name="T90" fmla="*/ 6 w 45"/>
                <a:gd name="T91" fmla="*/ 50 h 72"/>
                <a:gd name="T92" fmla="*/ 6 w 45"/>
                <a:gd name="T93" fmla="*/ 50 h 72"/>
                <a:gd name="T94" fmla="*/ 15 w 45"/>
                <a:gd name="T95" fmla="*/ 71 h 72"/>
                <a:gd name="T96" fmla="*/ 14 w 45"/>
                <a:gd name="T97" fmla="*/ 69 h 72"/>
                <a:gd name="T98" fmla="*/ 11 w 45"/>
                <a:gd name="T99" fmla="*/ 69 h 72"/>
                <a:gd name="T100" fmla="*/ 9 w 45"/>
                <a:gd name="T101" fmla="*/ 68 h 72"/>
                <a:gd name="T102" fmla="*/ 3 w 45"/>
                <a:gd name="T103" fmla="*/ 68 h 72"/>
                <a:gd name="T104" fmla="*/ 5 w 45"/>
                <a:gd name="T105" fmla="*/ 71 h 72"/>
                <a:gd name="T106" fmla="*/ 3 w 45"/>
                <a:gd name="T107" fmla="*/ 70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5" h="72">
                  <a:moveTo>
                    <a:pt x="36" y="67"/>
                  </a:moveTo>
                  <a:cubicBezTo>
                    <a:pt x="35" y="66"/>
                    <a:pt x="35" y="66"/>
                    <a:pt x="35" y="66"/>
                  </a:cubicBezTo>
                  <a:cubicBezTo>
                    <a:pt x="37" y="64"/>
                    <a:pt x="37" y="64"/>
                    <a:pt x="37" y="64"/>
                  </a:cubicBezTo>
                  <a:cubicBezTo>
                    <a:pt x="39" y="64"/>
                    <a:pt x="39" y="64"/>
                    <a:pt x="39" y="64"/>
                  </a:cubicBezTo>
                  <a:cubicBezTo>
                    <a:pt x="40" y="62"/>
                    <a:pt x="40" y="62"/>
                    <a:pt x="40" y="62"/>
                  </a:cubicBezTo>
                  <a:cubicBezTo>
                    <a:pt x="41" y="60"/>
                    <a:pt x="41" y="60"/>
                    <a:pt x="41" y="60"/>
                  </a:cubicBezTo>
                  <a:cubicBezTo>
                    <a:pt x="42" y="58"/>
                    <a:pt x="42" y="58"/>
                    <a:pt x="42" y="58"/>
                  </a:cubicBezTo>
                  <a:cubicBezTo>
                    <a:pt x="44" y="55"/>
                    <a:pt x="44" y="55"/>
                    <a:pt x="44" y="55"/>
                  </a:cubicBezTo>
                  <a:cubicBezTo>
                    <a:pt x="45" y="53"/>
                    <a:pt x="45" y="53"/>
                    <a:pt x="45" y="53"/>
                  </a:cubicBezTo>
                  <a:cubicBezTo>
                    <a:pt x="45" y="51"/>
                    <a:pt x="45" y="51"/>
                    <a:pt x="45" y="51"/>
                  </a:cubicBezTo>
                  <a:cubicBezTo>
                    <a:pt x="43" y="49"/>
                    <a:pt x="43" y="49"/>
                    <a:pt x="43" y="49"/>
                  </a:cubicBezTo>
                  <a:cubicBezTo>
                    <a:pt x="42" y="49"/>
                    <a:pt x="42" y="49"/>
                    <a:pt x="42" y="49"/>
                  </a:cubicBezTo>
                  <a:cubicBezTo>
                    <a:pt x="40" y="46"/>
                    <a:pt x="40" y="46"/>
                    <a:pt x="40" y="46"/>
                  </a:cubicBezTo>
                  <a:cubicBezTo>
                    <a:pt x="40" y="45"/>
                    <a:pt x="40" y="45"/>
                    <a:pt x="40" y="45"/>
                  </a:cubicBezTo>
                  <a:cubicBezTo>
                    <a:pt x="41" y="44"/>
                    <a:pt x="41" y="44"/>
                    <a:pt x="41" y="44"/>
                  </a:cubicBezTo>
                  <a:cubicBezTo>
                    <a:pt x="41" y="43"/>
                    <a:pt x="41" y="43"/>
                    <a:pt x="41" y="43"/>
                  </a:cubicBezTo>
                  <a:cubicBezTo>
                    <a:pt x="39" y="42"/>
                    <a:pt x="39" y="42"/>
                    <a:pt x="39" y="42"/>
                  </a:cubicBezTo>
                  <a:cubicBezTo>
                    <a:pt x="39" y="41"/>
                    <a:pt x="39" y="41"/>
                    <a:pt x="39" y="41"/>
                  </a:cubicBezTo>
                  <a:cubicBezTo>
                    <a:pt x="39" y="40"/>
                    <a:pt x="39" y="40"/>
                    <a:pt x="39" y="40"/>
                  </a:cubicBezTo>
                  <a:cubicBezTo>
                    <a:pt x="39" y="39"/>
                    <a:pt x="39" y="39"/>
                    <a:pt x="39" y="39"/>
                  </a:cubicBezTo>
                  <a:cubicBezTo>
                    <a:pt x="39" y="39"/>
                    <a:pt x="39" y="39"/>
                    <a:pt x="39" y="39"/>
                  </a:cubicBezTo>
                  <a:cubicBezTo>
                    <a:pt x="38" y="38"/>
                    <a:pt x="38" y="38"/>
                    <a:pt x="38" y="38"/>
                  </a:cubicBezTo>
                  <a:cubicBezTo>
                    <a:pt x="37" y="38"/>
                    <a:pt x="37" y="38"/>
                    <a:pt x="37" y="38"/>
                  </a:cubicBezTo>
                  <a:cubicBezTo>
                    <a:pt x="37" y="36"/>
                    <a:pt x="37" y="36"/>
                    <a:pt x="37" y="36"/>
                  </a:cubicBezTo>
                  <a:cubicBezTo>
                    <a:pt x="38" y="36"/>
                    <a:pt x="38" y="36"/>
                    <a:pt x="38" y="36"/>
                  </a:cubicBezTo>
                  <a:cubicBezTo>
                    <a:pt x="37" y="36"/>
                    <a:pt x="37" y="36"/>
                    <a:pt x="37" y="36"/>
                  </a:cubicBezTo>
                  <a:cubicBezTo>
                    <a:pt x="37" y="35"/>
                    <a:pt x="37" y="35"/>
                    <a:pt x="37" y="35"/>
                  </a:cubicBezTo>
                  <a:cubicBezTo>
                    <a:pt x="37" y="32"/>
                    <a:pt x="37" y="32"/>
                    <a:pt x="37" y="32"/>
                  </a:cubicBezTo>
                  <a:cubicBezTo>
                    <a:pt x="38" y="32"/>
                    <a:pt x="38" y="32"/>
                    <a:pt x="38" y="32"/>
                  </a:cubicBezTo>
                  <a:cubicBezTo>
                    <a:pt x="36" y="28"/>
                    <a:pt x="36" y="28"/>
                    <a:pt x="36" y="28"/>
                  </a:cubicBezTo>
                  <a:cubicBezTo>
                    <a:pt x="34" y="25"/>
                    <a:pt x="34" y="25"/>
                    <a:pt x="34" y="25"/>
                  </a:cubicBezTo>
                  <a:cubicBezTo>
                    <a:pt x="34" y="24"/>
                    <a:pt x="34" y="24"/>
                    <a:pt x="34" y="24"/>
                  </a:cubicBezTo>
                  <a:cubicBezTo>
                    <a:pt x="33" y="23"/>
                    <a:pt x="33" y="23"/>
                    <a:pt x="33" y="23"/>
                  </a:cubicBezTo>
                  <a:cubicBezTo>
                    <a:pt x="33" y="21"/>
                    <a:pt x="33" y="21"/>
                    <a:pt x="33" y="21"/>
                  </a:cubicBezTo>
                  <a:cubicBezTo>
                    <a:pt x="34" y="19"/>
                    <a:pt x="34" y="19"/>
                    <a:pt x="34" y="19"/>
                  </a:cubicBezTo>
                  <a:cubicBezTo>
                    <a:pt x="35" y="18"/>
                    <a:pt x="35" y="18"/>
                    <a:pt x="35" y="18"/>
                  </a:cubicBezTo>
                  <a:cubicBezTo>
                    <a:pt x="34" y="18"/>
                    <a:pt x="34" y="18"/>
                    <a:pt x="34" y="18"/>
                  </a:cubicBezTo>
                  <a:cubicBezTo>
                    <a:pt x="32" y="17"/>
                    <a:pt x="32" y="17"/>
                    <a:pt x="32" y="17"/>
                  </a:cubicBezTo>
                  <a:cubicBezTo>
                    <a:pt x="32" y="16"/>
                    <a:pt x="32" y="16"/>
                    <a:pt x="32" y="16"/>
                  </a:cubicBezTo>
                  <a:cubicBezTo>
                    <a:pt x="31" y="15"/>
                    <a:pt x="31" y="15"/>
                    <a:pt x="31" y="15"/>
                  </a:cubicBezTo>
                  <a:cubicBezTo>
                    <a:pt x="30" y="14"/>
                    <a:pt x="30" y="14"/>
                    <a:pt x="30" y="14"/>
                  </a:cubicBezTo>
                  <a:cubicBezTo>
                    <a:pt x="29" y="14"/>
                    <a:pt x="29" y="14"/>
                    <a:pt x="29" y="14"/>
                  </a:cubicBezTo>
                  <a:cubicBezTo>
                    <a:pt x="28" y="12"/>
                    <a:pt x="28" y="12"/>
                    <a:pt x="28" y="12"/>
                  </a:cubicBezTo>
                  <a:cubicBezTo>
                    <a:pt x="28" y="12"/>
                    <a:pt x="28" y="12"/>
                    <a:pt x="28" y="12"/>
                  </a:cubicBezTo>
                  <a:cubicBezTo>
                    <a:pt x="28" y="10"/>
                    <a:pt x="28" y="10"/>
                    <a:pt x="28" y="10"/>
                  </a:cubicBezTo>
                  <a:cubicBezTo>
                    <a:pt x="28" y="9"/>
                    <a:pt x="28" y="9"/>
                    <a:pt x="28" y="9"/>
                  </a:cubicBezTo>
                  <a:cubicBezTo>
                    <a:pt x="28" y="9"/>
                    <a:pt x="28" y="9"/>
                    <a:pt x="28" y="9"/>
                  </a:cubicBezTo>
                  <a:cubicBezTo>
                    <a:pt x="28" y="9"/>
                    <a:pt x="28" y="9"/>
                    <a:pt x="28" y="9"/>
                  </a:cubicBezTo>
                  <a:cubicBezTo>
                    <a:pt x="29" y="8"/>
                    <a:pt x="29" y="8"/>
                    <a:pt x="29" y="8"/>
                  </a:cubicBezTo>
                  <a:cubicBezTo>
                    <a:pt x="29" y="7"/>
                    <a:pt x="29" y="7"/>
                    <a:pt x="29" y="7"/>
                  </a:cubicBezTo>
                  <a:cubicBezTo>
                    <a:pt x="30" y="6"/>
                    <a:pt x="30" y="6"/>
                    <a:pt x="30" y="6"/>
                  </a:cubicBezTo>
                  <a:cubicBezTo>
                    <a:pt x="30" y="5"/>
                    <a:pt x="30" y="5"/>
                    <a:pt x="30" y="5"/>
                  </a:cubicBezTo>
                  <a:cubicBezTo>
                    <a:pt x="29" y="4"/>
                    <a:pt x="29" y="4"/>
                    <a:pt x="29" y="4"/>
                  </a:cubicBezTo>
                  <a:cubicBezTo>
                    <a:pt x="29" y="3"/>
                    <a:pt x="29" y="3"/>
                    <a:pt x="29" y="3"/>
                  </a:cubicBezTo>
                  <a:cubicBezTo>
                    <a:pt x="28" y="3"/>
                    <a:pt x="28" y="3"/>
                    <a:pt x="28" y="3"/>
                  </a:cubicBezTo>
                  <a:cubicBezTo>
                    <a:pt x="27" y="3"/>
                    <a:pt x="27" y="3"/>
                    <a:pt x="27" y="3"/>
                  </a:cubicBezTo>
                  <a:cubicBezTo>
                    <a:pt x="26" y="2"/>
                    <a:pt x="26" y="2"/>
                    <a:pt x="26" y="2"/>
                  </a:cubicBezTo>
                  <a:cubicBezTo>
                    <a:pt x="25" y="1"/>
                    <a:pt x="25" y="1"/>
                    <a:pt x="25" y="1"/>
                  </a:cubicBezTo>
                  <a:cubicBezTo>
                    <a:pt x="24" y="0"/>
                    <a:pt x="24" y="0"/>
                    <a:pt x="24" y="0"/>
                  </a:cubicBezTo>
                  <a:cubicBezTo>
                    <a:pt x="22" y="0"/>
                    <a:pt x="22" y="0"/>
                    <a:pt x="22" y="0"/>
                  </a:cubicBezTo>
                  <a:cubicBezTo>
                    <a:pt x="22" y="1"/>
                    <a:pt x="22" y="1"/>
                    <a:pt x="22" y="1"/>
                  </a:cubicBezTo>
                  <a:cubicBezTo>
                    <a:pt x="22" y="2"/>
                    <a:pt x="22" y="2"/>
                    <a:pt x="22" y="2"/>
                  </a:cubicBezTo>
                  <a:cubicBezTo>
                    <a:pt x="21" y="2"/>
                    <a:pt x="21" y="2"/>
                    <a:pt x="21" y="2"/>
                  </a:cubicBezTo>
                  <a:cubicBezTo>
                    <a:pt x="20" y="1"/>
                    <a:pt x="20" y="1"/>
                    <a:pt x="20" y="1"/>
                  </a:cubicBezTo>
                  <a:cubicBezTo>
                    <a:pt x="19" y="2"/>
                    <a:pt x="19" y="2"/>
                    <a:pt x="19" y="2"/>
                  </a:cubicBezTo>
                  <a:cubicBezTo>
                    <a:pt x="19" y="2"/>
                    <a:pt x="19" y="2"/>
                    <a:pt x="19" y="2"/>
                  </a:cubicBezTo>
                  <a:cubicBezTo>
                    <a:pt x="18" y="3"/>
                    <a:pt x="18" y="3"/>
                    <a:pt x="18" y="3"/>
                  </a:cubicBezTo>
                  <a:cubicBezTo>
                    <a:pt x="18" y="3"/>
                    <a:pt x="18" y="3"/>
                    <a:pt x="18" y="3"/>
                  </a:cubicBezTo>
                  <a:cubicBezTo>
                    <a:pt x="18" y="4"/>
                    <a:pt x="18" y="4"/>
                    <a:pt x="18" y="4"/>
                  </a:cubicBezTo>
                  <a:cubicBezTo>
                    <a:pt x="18" y="5"/>
                    <a:pt x="18" y="5"/>
                    <a:pt x="18" y="5"/>
                  </a:cubicBezTo>
                  <a:cubicBezTo>
                    <a:pt x="18" y="7"/>
                    <a:pt x="18" y="7"/>
                    <a:pt x="18" y="7"/>
                  </a:cubicBezTo>
                  <a:cubicBezTo>
                    <a:pt x="18" y="8"/>
                    <a:pt x="18" y="8"/>
                    <a:pt x="18" y="8"/>
                  </a:cubicBezTo>
                  <a:cubicBezTo>
                    <a:pt x="18" y="9"/>
                    <a:pt x="18" y="9"/>
                    <a:pt x="18" y="9"/>
                  </a:cubicBezTo>
                  <a:cubicBezTo>
                    <a:pt x="18" y="9"/>
                    <a:pt x="18" y="9"/>
                    <a:pt x="18" y="9"/>
                  </a:cubicBezTo>
                  <a:cubicBezTo>
                    <a:pt x="17" y="10"/>
                    <a:pt x="17" y="10"/>
                    <a:pt x="17" y="10"/>
                  </a:cubicBezTo>
                  <a:cubicBezTo>
                    <a:pt x="16" y="10"/>
                    <a:pt x="16" y="10"/>
                    <a:pt x="16" y="10"/>
                  </a:cubicBezTo>
                  <a:cubicBezTo>
                    <a:pt x="16" y="10"/>
                    <a:pt x="16" y="10"/>
                    <a:pt x="16" y="10"/>
                  </a:cubicBezTo>
                  <a:cubicBezTo>
                    <a:pt x="15" y="10"/>
                    <a:pt x="15" y="10"/>
                    <a:pt x="15" y="10"/>
                  </a:cubicBezTo>
                  <a:cubicBezTo>
                    <a:pt x="15" y="11"/>
                    <a:pt x="15" y="11"/>
                    <a:pt x="15" y="11"/>
                  </a:cubicBezTo>
                  <a:cubicBezTo>
                    <a:pt x="14" y="11"/>
                    <a:pt x="14" y="11"/>
                    <a:pt x="14" y="11"/>
                  </a:cubicBezTo>
                  <a:cubicBezTo>
                    <a:pt x="12" y="10"/>
                    <a:pt x="12" y="10"/>
                    <a:pt x="12" y="10"/>
                  </a:cubicBezTo>
                  <a:cubicBezTo>
                    <a:pt x="11" y="10"/>
                    <a:pt x="11" y="10"/>
                    <a:pt x="11" y="10"/>
                  </a:cubicBezTo>
                  <a:cubicBezTo>
                    <a:pt x="11" y="11"/>
                    <a:pt x="11" y="11"/>
                    <a:pt x="11" y="11"/>
                  </a:cubicBezTo>
                  <a:cubicBezTo>
                    <a:pt x="10" y="12"/>
                    <a:pt x="10" y="12"/>
                    <a:pt x="10" y="12"/>
                  </a:cubicBezTo>
                  <a:cubicBezTo>
                    <a:pt x="8" y="12"/>
                    <a:pt x="8" y="12"/>
                    <a:pt x="8" y="12"/>
                  </a:cubicBezTo>
                  <a:cubicBezTo>
                    <a:pt x="6" y="11"/>
                    <a:pt x="6" y="11"/>
                    <a:pt x="6" y="11"/>
                  </a:cubicBezTo>
                  <a:cubicBezTo>
                    <a:pt x="6" y="10"/>
                    <a:pt x="6" y="10"/>
                    <a:pt x="6" y="10"/>
                  </a:cubicBezTo>
                  <a:cubicBezTo>
                    <a:pt x="5" y="10"/>
                    <a:pt x="5" y="10"/>
                    <a:pt x="5" y="10"/>
                  </a:cubicBezTo>
                  <a:cubicBezTo>
                    <a:pt x="3" y="8"/>
                    <a:pt x="3" y="8"/>
                    <a:pt x="3" y="8"/>
                  </a:cubicBezTo>
                  <a:cubicBezTo>
                    <a:pt x="3" y="7"/>
                    <a:pt x="3" y="7"/>
                    <a:pt x="3" y="7"/>
                  </a:cubicBezTo>
                  <a:cubicBezTo>
                    <a:pt x="2" y="7"/>
                    <a:pt x="2" y="7"/>
                    <a:pt x="2" y="7"/>
                  </a:cubicBezTo>
                  <a:cubicBezTo>
                    <a:pt x="1" y="8"/>
                    <a:pt x="1" y="8"/>
                    <a:pt x="1" y="8"/>
                  </a:cubicBezTo>
                  <a:cubicBezTo>
                    <a:pt x="1" y="8"/>
                    <a:pt x="1" y="8"/>
                    <a:pt x="1" y="8"/>
                  </a:cubicBezTo>
                  <a:cubicBezTo>
                    <a:pt x="1" y="9"/>
                    <a:pt x="1" y="9"/>
                    <a:pt x="1" y="9"/>
                  </a:cubicBezTo>
                  <a:cubicBezTo>
                    <a:pt x="1" y="9"/>
                    <a:pt x="1" y="9"/>
                    <a:pt x="1" y="9"/>
                  </a:cubicBezTo>
                  <a:cubicBezTo>
                    <a:pt x="1" y="9"/>
                    <a:pt x="1" y="9"/>
                    <a:pt x="1" y="9"/>
                  </a:cubicBezTo>
                  <a:cubicBezTo>
                    <a:pt x="0" y="9"/>
                    <a:pt x="0" y="9"/>
                    <a:pt x="0" y="9"/>
                  </a:cubicBezTo>
                  <a:cubicBezTo>
                    <a:pt x="1" y="10"/>
                    <a:pt x="1" y="10"/>
                    <a:pt x="1" y="10"/>
                  </a:cubicBezTo>
                  <a:cubicBezTo>
                    <a:pt x="2" y="10"/>
                    <a:pt x="2" y="10"/>
                    <a:pt x="2" y="10"/>
                  </a:cubicBezTo>
                  <a:cubicBezTo>
                    <a:pt x="4" y="12"/>
                    <a:pt x="4" y="12"/>
                    <a:pt x="4" y="12"/>
                  </a:cubicBezTo>
                  <a:cubicBezTo>
                    <a:pt x="5" y="13"/>
                    <a:pt x="5" y="13"/>
                    <a:pt x="5" y="13"/>
                  </a:cubicBezTo>
                  <a:cubicBezTo>
                    <a:pt x="7" y="13"/>
                    <a:pt x="7" y="13"/>
                    <a:pt x="7" y="13"/>
                  </a:cubicBezTo>
                  <a:cubicBezTo>
                    <a:pt x="7" y="13"/>
                    <a:pt x="7" y="13"/>
                    <a:pt x="7" y="13"/>
                  </a:cubicBezTo>
                  <a:cubicBezTo>
                    <a:pt x="8" y="14"/>
                    <a:pt x="8" y="14"/>
                    <a:pt x="8" y="14"/>
                  </a:cubicBezTo>
                  <a:cubicBezTo>
                    <a:pt x="9" y="14"/>
                    <a:pt x="9" y="14"/>
                    <a:pt x="9" y="14"/>
                  </a:cubicBezTo>
                  <a:cubicBezTo>
                    <a:pt x="9" y="15"/>
                    <a:pt x="9" y="15"/>
                    <a:pt x="9" y="15"/>
                  </a:cubicBezTo>
                  <a:cubicBezTo>
                    <a:pt x="10" y="15"/>
                    <a:pt x="10" y="15"/>
                    <a:pt x="10" y="15"/>
                  </a:cubicBezTo>
                  <a:cubicBezTo>
                    <a:pt x="10" y="15"/>
                    <a:pt x="10" y="15"/>
                    <a:pt x="10" y="15"/>
                  </a:cubicBezTo>
                  <a:cubicBezTo>
                    <a:pt x="11" y="16"/>
                    <a:pt x="11" y="16"/>
                    <a:pt x="11" y="16"/>
                  </a:cubicBezTo>
                  <a:cubicBezTo>
                    <a:pt x="11" y="16"/>
                    <a:pt x="11" y="16"/>
                    <a:pt x="11" y="16"/>
                  </a:cubicBezTo>
                  <a:cubicBezTo>
                    <a:pt x="12" y="17"/>
                    <a:pt x="12" y="17"/>
                    <a:pt x="12" y="17"/>
                  </a:cubicBezTo>
                  <a:cubicBezTo>
                    <a:pt x="11" y="17"/>
                    <a:pt x="11" y="17"/>
                    <a:pt x="11" y="17"/>
                  </a:cubicBezTo>
                  <a:cubicBezTo>
                    <a:pt x="12" y="19"/>
                    <a:pt x="12" y="19"/>
                    <a:pt x="12" y="19"/>
                  </a:cubicBezTo>
                  <a:cubicBezTo>
                    <a:pt x="11" y="20"/>
                    <a:pt x="11" y="20"/>
                    <a:pt x="11" y="20"/>
                  </a:cubicBezTo>
                  <a:cubicBezTo>
                    <a:pt x="11" y="20"/>
                    <a:pt x="11" y="20"/>
                    <a:pt x="11" y="20"/>
                  </a:cubicBezTo>
                  <a:cubicBezTo>
                    <a:pt x="13" y="20"/>
                    <a:pt x="13" y="20"/>
                    <a:pt x="13" y="20"/>
                  </a:cubicBezTo>
                  <a:cubicBezTo>
                    <a:pt x="13" y="21"/>
                    <a:pt x="13" y="21"/>
                    <a:pt x="13" y="21"/>
                  </a:cubicBezTo>
                  <a:cubicBezTo>
                    <a:pt x="12" y="22"/>
                    <a:pt x="12" y="22"/>
                    <a:pt x="12" y="22"/>
                  </a:cubicBezTo>
                  <a:cubicBezTo>
                    <a:pt x="13" y="23"/>
                    <a:pt x="13" y="23"/>
                    <a:pt x="13" y="23"/>
                  </a:cubicBezTo>
                  <a:cubicBezTo>
                    <a:pt x="13" y="24"/>
                    <a:pt x="13" y="24"/>
                    <a:pt x="13" y="24"/>
                  </a:cubicBezTo>
                  <a:cubicBezTo>
                    <a:pt x="13" y="25"/>
                    <a:pt x="13" y="25"/>
                    <a:pt x="13" y="25"/>
                  </a:cubicBezTo>
                  <a:cubicBezTo>
                    <a:pt x="13" y="26"/>
                    <a:pt x="13" y="26"/>
                    <a:pt x="13" y="26"/>
                  </a:cubicBezTo>
                  <a:cubicBezTo>
                    <a:pt x="13" y="26"/>
                    <a:pt x="13" y="26"/>
                    <a:pt x="13" y="26"/>
                  </a:cubicBezTo>
                  <a:cubicBezTo>
                    <a:pt x="13" y="28"/>
                    <a:pt x="13" y="28"/>
                    <a:pt x="13" y="28"/>
                  </a:cubicBezTo>
                  <a:cubicBezTo>
                    <a:pt x="13" y="29"/>
                    <a:pt x="13" y="29"/>
                    <a:pt x="13" y="29"/>
                  </a:cubicBezTo>
                  <a:cubicBezTo>
                    <a:pt x="13" y="30"/>
                    <a:pt x="13" y="30"/>
                    <a:pt x="13" y="30"/>
                  </a:cubicBezTo>
                  <a:cubicBezTo>
                    <a:pt x="14" y="30"/>
                    <a:pt x="14" y="30"/>
                    <a:pt x="14" y="30"/>
                  </a:cubicBezTo>
                  <a:cubicBezTo>
                    <a:pt x="15" y="31"/>
                    <a:pt x="15" y="31"/>
                    <a:pt x="15" y="31"/>
                  </a:cubicBezTo>
                  <a:cubicBezTo>
                    <a:pt x="16" y="32"/>
                    <a:pt x="16" y="32"/>
                    <a:pt x="16" y="32"/>
                  </a:cubicBezTo>
                  <a:cubicBezTo>
                    <a:pt x="15" y="33"/>
                    <a:pt x="15" y="33"/>
                    <a:pt x="15" y="33"/>
                  </a:cubicBezTo>
                  <a:cubicBezTo>
                    <a:pt x="16" y="33"/>
                    <a:pt x="16" y="33"/>
                    <a:pt x="16" y="33"/>
                  </a:cubicBezTo>
                  <a:cubicBezTo>
                    <a:pt x="17" y="33"/>
                    <a:pt x="17" y="33"/>
                    <a:pt x="17" y="33"/>
                  </a:cubicBezTo>
                  <a:cubicBezTo>
                    <a:pt x="17" y="34"/>
                    <a:pt x="17" y="34"/>
                    <a:pt x="17" y="34"/>
                  </a:cubicBezTo>
                  <a:cubicBezTo>
                    <a:pt x="19" y="34"/>
                    <a:pt x="19" y="34"/>
                    <a:pt x="19" y="34"/>
                  </a:cubicBezTo>
                  <a:cubicBezTo>
                    <a:pt x="20" y="35"/>
                    <a:pt x="20" y="35"/>
                    <a:pt x="20" y="35"/>
                  </a:cubicBezTo>
                  <a:cubicBezTo>
                    <a:pt x="20" y="35"/>
                    <a:pt x="20" y="35"/>
                    <a:pt x="20" y="35"/>
                  </a:cubicBezTo>
                  <a:cubicBezTo>
                    <a:pt x="20" y="36"/>
                    <a:pt x="20" y="36"/>
                    <a:pt x="20" y="36"/>
                  </a:cubicBezTo>
                  <a:cubicBezTo>
                    <a:pt x="20" y="37"/>
                    <a:pt x="20" y="37"/>
                    <a:pt x="20" y="37"/>
                  </a:cubicBezTo>
                  <a:cubicBezTo>
                    <a:pt x="20" y="37"/>
                    <a:pt x="20" y="37"/>
                    <a:pt x="20" y="37"/>
                  </a:cubicBezTo>
                  <a:cubicBezTo>
                    <a:pt x="21" y="38"/>
                    <a:pt x="21" y="38"/>
                    <a:pt x="21" y="38"/>
                  </a:cubicBezTo>
                  <a:cubicBezTo>
                    <a:pt x="20" y="38"/>
                    <a:pt x="20" y="38"/>
                    <a:pt x="20" y="38"/>
                  </a:cubicBezTo>
                  <a:cubicBezTo>
                    <a:pt x="20" y="38"/>
                    <a:pt x="20" y="38"/>
                    <a:pt x="20" y="38"/>
                  </a:cubicBezTo>
                  <a:cubicBezTo>
                    <a:pt x="21" y="39"/>
                    <a:pt x="21" y="39"/>
                    <a:pt x="21" y="39"/>
                  </a:cubicBezTo>
                  <a:cubicBezTo>
                    <a:pt x="21" y="40"/>
                    <a:pt x="21" y="40"/>
                    <a:pt x="21" y="40"/>
                  </a:cubicBezTo>
                  <a:cubicBezTo>
                    <a:pt x="20" y="39"/>
                    <a:pt x="20" y="39"/>
                    <a:pt x="20" y="39"/>
                  </a:cubicBezTo>
                  <a:cubicBezTo>
                    <a:pt x="19" y="39"/>
                    <a:pt x="19" y="39"/>
                    <a:pt x="19" y="39"/>
                  </a:cubicBezTo>
                  <a:cubicBezTo>
                    <a:pt x="17" y="40"/>
                    <a:pt x="17" y="40"/>
                    <a:pt x="17" y="40"/>
                  </a:cubicBezTo>
                  <a:cubicBezTo>
                    <a:pt x="17" y="40"/>
                    <a:pt x="17" y="40"/>
                    <a:pt x="17" y="40"/>
                  </a:cubicBezTo>
                  <a:cubicBezTo>
                    <a:pt x="17" y="41"/>
                    <a:pt x="17" y="41"/>
                    <a:pt x="17" y="41"/>
                  </a:cubicBezTo>
                  <a:cubicBezTo>
                    <a:pt x="17" y="42"/>
                    <a:pt x="17" y="42"/>
                    <a:pt x="17" y="42"/>
                  </a:cubicBezTo>
                  <a:cubicBezTo>
                    <a:pt x="16" y="42"/>
                    <a:pt x="16" y="42"/>
                    <a:pt x="16" y="42"/>
                  </a:cubicBezTo>
                  <a:cubicBezTo>
                    <a:pt x="15" y="43"/>
                    <a:pt x="15" y="43"/>
                    <a:pt x="15" y="43"/>
                  </a:cubicBezTo>
                  <a:cubicBezTo>
                    <a:pt x="15" y="44"/>
                    <a:pt x="15" y="44"/>
                    <a:pt x="15" y="44"/>
                  </a:cubicBezTo>
                  <a:cubicBezTo>
                    <a:pt x="14" y="44"/>
                    <a:pt x="14" y="44"/>
                    <a:pt x="14" y="44"/>
                  </a:cubicBezTo>
                  <a:cubicBezTo>
                    <a:pt x="14" y="44"/>
                    <a:pt x="14" y="44"/>
                    <a:pt x="14" y="44"/>
                  </a:cubicBezTo>
                  <a:cubicBezTo>
                    <a:pt x="14" y="44"/>
                    <a:pt x="14" y="44"/>
                    <a:pt x="14" y="44"/>
                  </a:cubicBezTo>
                  <a:cubicBezTo>
                    <a:pt x="14" y="45"/>
                    <a:pt x="14" y="45"/>
                    <a:pt x="14" y="45"/>
                  </a:cubicBezTo>
                  <a:cubicBezTo>
                    <a:pt x="14" y="46"/>
                    <a:pt x="14" y="46"/>
                    <a:pt x="14" y="46"/>
                  </a:cubicBezTo>
                  <a:cubicBezTo>
                    <a:pt x="13" y="46"/>
                    <a:pt x="13" y="46"/>
                    <a:pt x="13" y="46"/>
                  </a:cubicBezTo>
                  <a:cubicBezTo>
                    <a:pt x="12" y="46"/>
                    <a:pt x="12" y="46"/>
                    <a:pt x="12" y="46"/>
                  </a:cubicBezTo>
                  <a:cubicBezTo>
                    <a:pt x="13" y="47"/>
                    <a:pt x="13" y="47"/>
                    <a:pt x="13" y="47"/>
                  </a:cubicBezTo>
                  <a:cubicBezTo>
                    <a:pt x="13" y="48"/>
                    <a:pt x="13" y="48"/>
                    <a:pt x="13" y="48"/>
                  </a:cubicBezTo>
                  <a:cubicBezTo>
                    <a:pt x="12" y="47"/>
                    <a:pt x="12" y="47"/>
                    <a:pt x="12" y="47"/>
                  </a:cubicBezTo>
                  <a:cubicBezTo>
                    <a:pt x="12" y="47"/>
                    <a:pt x="12" y="47"/>
                    <a:pt x="12" y="47"/>
                  </a:cubicBezTo>
                  <a:cubicBezTo>
                    <a:pt x="11" y="47"/>
                    <a:pt x="11" y="47"/>
                    <a:pt x="11" y="47"/>
                  </a:cubicBezTo>
                  <a:cubicBezTo>
                    <a:pt x="11" y="48"/>
                    <a:pt x="11" y="48"/>
                    <a:pt x="11" y="48"/>
                  </a:cubicBezTo>
                  <a:cubicBezTo>
                    <a:pt x="11" y="48"/>
                    <a:pt x="11" y="48"/>
                    <a:pt x="11" y="48"/>
                  </a:cubicBezTo>
                  <a:cubicBezTo>
                    <a:pt x="10" y="48"/>
                    <a:pt x="10" y="48"/>
                    <a:pt x="10" y="48"/>
                  </a:cubicBezTo>
                  <a:cubicBezTo>
                    <a:pt x="10" y="49"/>
                    <a:pt x="10" y="49"/>
                    <a:pt x="10" y="49"/>
                  </a:cubicBezTo>
                  <a:cubicBezTo>
                    <a:pt x="11" y="49"/>
                    <a:pt x="11" y="49"/>
                    <a:pt x="11" y="49"/>
                  </a:cubicBezTo>
                  <a:cubicBezTo>
                    <a:pt x="11" y="49"/>
                    <a:pt x="11" y="49"/>
                    <a:pt x="11" y="49"/>
                  </a:cubicBezTo>
                  <a:cubicBezTo>
                    <a:pt x="10" y="50"/>
                    <a:pt x="10" y="50"/>
                    <a:pt x="10" y="50"/>
                  </a:cubicBezTo>
                  <a:cubicBezTo>
                    <a:pt x="10" y="50"/>
                    <a:pt x="10" y="50"/>
                    <a:pt x="10" y="50"/>
                  </a:cubicBezTo>
                  <a:cubicBezTo>
                    <a:pt x="9" y="51"/>
                    <a:pt x="9" y="51"/>
                    <a:pt x="9" y="51"/>
                  </a:cubicBezTo>
                  <a:cubicBezTo>
                    <a:pt x="9" y="51"/>
                    <a:pt x="9" y="51"/>
                    <a:pt x="9" y="51"/>
                  </a:cubicBezTo>
                  <a:cubicBezTo>
                    <a:pt x="9" y="50"/>
                    <a:pt x="9" y="50"/>
                    <a:pt x="9" y="50"/>
                  </a:cubicBezTo>
                  <a:cubicBezTo>
                    <a:pt x="8" y="50"/>
                    <a:pt x="8" y="50"/>
                    <a:pt x="8" y="50"/>
                  </a:cubicBezTo>
                  <a:cubicBezTo>
                    <a:pt x="7" y="50"/>
                    <a:pt x="7" y="50"/>
                    <a:pt x="7" y="50"/>
                  </a:cubicBezTo>
                  <a:cubicBezTo>
                    <a:pt x="8" y="51"/>
                    <a:pt x="8" y="51"/>
                    <a:pt x="8" y="51"/>
                  </a:cubicBezTo>
                  <a:cubicBezTo>
                    <a:pt x="7" y="51"/>
                    <a:pt x="7" y="51"/>
                    <a:pt x="7" y="51"/>
                  </a:cubicBezTo>
                  <a:cubicBezTo>
                    <a:pt x="8" y="52"/>
                    <a:pt x="8" y="52"/>
                    <a:pt x="8" y="52"/>
                  </a:cubicBezTo>
                  <a:cubicBezTo>
                    <a:pt x="7" y="53"/>
                    <a:pt x="7" y="53"/>
                    <a:pt x="7" y="53"/>
                  </a:cubicBezTo>
                  <a:cubicBezTo>
                    <a:pt x="7" y="53"/>
                    <a:pt x="7" y="53"/>
                    <a:pt x="7" y="53"/>
                  </a:cubicBezTo>
                  <a:cubicBezTo>
                    <a:pt x="6" y="54"/>
                    <a:pt x="6" y="54"/>
                    <a:pt x="6" y="54"/>
                  </a:cubicBezTo>
                  <a:cubicBezTo>
                    <a:pt x="7" y="55"/>
                    <a:pt x="7" y="55"/>
                    <a:pt x="7" y="55"/>
                  </a:cubicBezTo>
                  <a:cubicBezTo>
                    <a:pt x="7" y="55"/>
                    <a:pt x="7" y="55"/>
                    <a:pt x="7" y="55"/>
                  </a:cubicBezTo>
                  <a:cubicBezTo>
                    <a:pt x="7" y="55"/>
                    <a:pt x="7" y="55"/>
                    <a:pt x="7" y="55"/>
                  </a:cubicBezTo>
                  <a:cubicBezTo>
                    <a:pt x="7" y="56"/>
                    <a:pt x="7" y="56"/>
                    <a:pt x="7" y="56"/>
                  </a:cubicBezTo>
                  <a:cubicBezTo>
                    <a:pt x="7" y="56"/>
                    <a:pt x="7" y="56"/>
                    <a:pt x="7" y="56"/>
                  </a:cubicBezTo>
                  <a:cubicBezTo>
                    <a:pt x="8" y="56"/>
                    <a:pt x="8" y="56"/>
                    <a:pt x="8" y="56"/>
                  </a:cubicBezTo>
                  <a:cubicBezTo>
                    <a:pt x="8" y="57"/>
                    <a:pt x="8" y="57"/>
                    <a:pt x="8" y="57"/>
                  </a:cubicBezTo>
                  <a:cubicBezTo>
                    <a:pt x="7" y="57"/>
                    <a:pt x="7" y="57"/>
                    <a:pt x="7" y="57"/>
                  </a:cubicBezTo>
                  <a:cubicBezTo>
                    <a:pt x="8" y="58"/>
                    <a:pt x="8" y="58"/>
                    <a:pt x="8" y="58"/>
                  </a:cubicBezTo>
                  <a:cubicBezTo>
                    <a:pt x="8" y="59"/>
                    <a:pt x="8" y="59"/>
                    <a:pt x="8" y="59"/>
                  </a:cubicBezTo>
                  <a:cubicBezTo>
                    <a:pt x="8" y="60"/>
                    <a:pt x="8" y="60"/>
                    <a:pt x="8" y="60"/>
                  </a:cubicBezTo>
                  <a:cubicBezTo>
                    <a:pt x="9" y="60"/>
                    <a:pt x="9" y="60"/>
                    <a:pt x="9" y="60"/>
                  </a:cubicBezTo>
                  <a:cubicBezTo>
                    <a:pt x="9" y="61"/>
                    <a:pt x="9" y="61"/>
                    <a:pt x="9" y="61"/>
                  </a:cubicBezTo>
                  <a:cubicBezTo>
                    <a:pt x="9" y="62"/>
                    <a:pt x="9" y="62"/>
                    <a:pt x="9" y="62"/>
                  </a:cubicBezTo>
                  <a:cubicBezTo>
                    <a:pt x="9" y="62"/>
                    <a:pt x="9" y="62"/>
                    <a:pt x="9" y="62"/>
                  </a:cubicBezTo>
                  <a:cubicBezTo>
                    <a:pt x="9" y="63"/>
                    <a:pt x="9" y="63"/>
                    <a:pt x="9" y="63"/>
                  </a:cubicBezTo>
                  <a:cubicBezTo>
                    <a:pt x="8" y="64"/>
                    <a:pt x="8" y="64"/>
                    <a:pt x="8" y="64"/>
                  </a:cubicBezTo>
                  <a:cubicBezTo>
                    <a:pt x="8" y="65"/>
                    <a:pt x="8" y="65"/>
                    <a:pt x="8" y="65"/>
                  </a:cubicBezTo>
                  <a:cubicBezTo>
                    <a:pt x="9" y="66"/>
                    <a:pt x="9" y="66"/>
                    <a:pt x="9" y="66"/>
                  </a:cubicBezTo>
                  <a:cubicBezTo>
                    <a:pt x="8" y="67"/>
                    <a:pt x="8" y="67"/>
                    <a:pt x="8" y="67"/>
                  </a:cubicBezTo>
                  <a:cubicBezTo>
                    <a:pt x="8" y="67"/>
                    <a:pt x="8" y="67"/>
                    <a:pt x="8" y="67"/>
                  </a:cubicBezTo>
                  <a:cubicBezTo>
                    <a:pt x="9" y="68"/>
                    <a:pt x="9" y="68"/>
                    <a:pt x="9" y="68"/>
                  </a:cubicBezTo>
                  <a:cubicBezTo>
                    <a:pt x="10" y="67"/>
                    <a:pt x="10" y="67"/>
                    <a:pt x="10" y="67"/>
                  </a:cubicBezTo>
                  <a:cubicBezTo>
                    <a:pt x="10" y="68"/>
                    <a:pt x="10" y="68"/>
                    <a:pt x="10" y="68"/>
                  </a:cubicBezTo>
                  <a:cubicBezTo>
                    <a:pt x="11" y="67"/>
                    <a:pt x="11" y="67"/>
                    <a:pt x="11" y="67"/>
                  </a:cubicBezTo>
                  <a:cubicBezTo>
                    <a:pt x="12" y="68"/>
                    <a:pt x="12" y="68"/>
                    <a:pt x="12" y="68"/>
                  </a:cubicBezTo>
                  <a:cubicBezTo>
                    <a:pt x="12" y="68"/>
                    <a:pt x="12" y="68"/>
                    <a:pt x="12" y="68"/>
                  </a:cubicBezTo>
                  <a:cubicBezTo>
                    <a:pt x="13" y="68"/>
                    <a:pt x="13" y="68"/>
                    <a:pt x="13" y="68"/>
                  </a:cubicBezTo>
                  <a:cubicBezTo>
                    <a:pt x="14" y="68"/>
                    <a:pt x="14" y="68"/>
                    <a:pt x="14" y="68"/>
                  </a:cubicBezTo>
                  <a:cubicBezTo>
                    <a:pt x="14" y="68"/>
                    <a:pt x="14" y="68"/>
                    <a:pt x="14" y="68"/>
                  </a:cubicBezTo>
                  <a:cubicBezTo>
                    <a:pt x="14" y="69"/>
                    <a:pt x="14" y="69"/>
                    <a:pt x="14" y="69"/>
                  </a:cubicBezTo>
                  <a:cubicBezTo>
                    <a:pt x="15" y="69"/>
                    <a:pt x="15" y="69"/>
                    <a:pt x="15" y="69"/>
                  </a:cubicBezTo>
                  <a:cubicBezTo>
                    <a:pt x="16" y="68"/>
                    <a:pt x="16" y="68"/>
                    <a:pt x="16" y="68"/>
                  </a:cubicBezTo>
                  <a:cubicBezTo>
                    <a:pt x="16" y="69"/>
                    <a:pt x="16" y="69"/>
                    <a:pt x="16" y="69"/>
                  </a:cubicBezTo>
                  <a:cubicBezTo>
                    <a:pt x="15" y="70"/>
                    <a:pt x="15" y="70"/>
                    <a:pt x="15" y="70"/>
                  </a:cubicBezTo>
                  <a:cubicBezTo>
                    <a:pt x="16" y="71"/>
                    <a:pt x="16" y="71"/>
                    <a:pt x="16" y="71"/>
                  </a:cubicBezTo>
                  <a:cubicBezTo>
                    <a:pt x="17" y="71"/>
                    <a:pt x="17" y="71"/>
                    <a:pt x="17" y="71"/>
                  </a:cubicBezTo>
                  <a:cubicBezTo>
                    <a:pt x="16" y="72"/>
                    <a:pt x="16" y="72"/>
                    <a:pt x="16" y="72"/>
                  </a:cubicBezTo>
                  <a:cubicBezTo>
                    <a:pt x="17" y="72"/>
                    <a:pt x="17" y="72"/>
                    <a:pt x="17" y="72"/>
                  </a:cubicBezTo>
                  <a:cubicBezTo>
                    <a:pt x="17" y="71"/>
                    <a:pt x="17" y="71"/>
                    <a:pt x="17" y="71"/>
                  </a:cubicBezTo>
                  <a:cubicBezTo>
                    <a:pt x="17" y="71"/>
                    <a:pt x="17" y="71"/>
                    <a:pt x="17" y="71"/>
                  </a:cubicBezTo>
                  <a:cubicBezTo>
                    <a:pt x="18" y="72"/>
                    <a:pt x="18" y="72"/>
                    <a:pt x="18" y="72"/>
                  </a:cubicBezTo>
                  <a:cubicBezTo>
                    <a:pt x="18" y="71"/>
                    <a:pt x="18" y="71"/>
                    <a:pt x="18" y="71"/>
                  </a:cubicBezTo>
                  <a:cubicBezTo>
                    <a:pt x="19" y="71"/>
                    <a:pt x="19" y="71"/>
                    <a:pt x="19" y="71"/>
                  </a:cubicBezTo>
                  <a:cubicBezTo>
                    <a:pt x="20" y="70"/>
                    <a:pt x="20" y="70"/>
                    <a:pt x="20" y="70"/>
                  </a:cubicBezTo>
                  <a:cubicBezTo>
                    <a:pt x="21" y="70"/>
                    <a:pt x="21" y="70"/>
                    <a:pt x="21" y="70"/>
                  </a:cubicBezTo>
                  <a:cubicBezTo>
                    <a:pt x="23" y="69"/>
                    <a:pt x="23" y="69"/>
                    <a:pt x="23" y="69"/>
                  </a:cubicBezTo>
                  <a:cubicBezTo>
                    <a:pt x="23" y="69"/>
                    <a:pt x="23" y="69"/>
                    <a:pt x="23" y="69"/>
                  </a:cubicBezTo>
                  <a:cubicBezTo>
                    <a:pt x="24" y="69"/>
                    <a:pt x="24" y="69"/>
                    <a:pt x="24" y="69"/>
                  </a:cubicBezTo>
                  <a:cubicBezTo>
                    <a:pt x="25" y="69"/>
                    <a:pt x="25" y="69"/>
                    <a:pt x="25" y="69"/>
                  </a:cubicBezTo>
                  <a:cubicBezTo>
                    <a:pt x="26" y="68"/>
                    <a:pt x="26" y="68"/>
                    <a:pt x="26" y="68"/>
                  </a:cubicBezTo>
                  <a:cubicBezTo>
                    <a:pt x="26" y="68"/>
                    <a:pt x="26" y="68"/>
                    <a:pt x="26" y="68"/>
                  </a:cubicBezTo>
                  <a:cubicBezTo>
                    <a:pt x="26" y="69"/>
                    <a:pt x="26" y="69"/>
                    <a:pt x="26" y="69"/>
                  </a:cubicBezTo>
                  <a:cubicBezTo>
                    <a:pt x="26" y="69"/>
                    <a:pt x="26" y="69"/>
                    <a:pt x="26" y="69"/>
                  </a:cubicBezTo>
                  <a:cubicBezTo>
                    <a:pt x="26" y="68"/>
                    <a:pt x="26" y="68"/>
                    <a:pt x="26" y="68"/>
                  </a:cubicBezTo>
                  <a:cubicBezTo>
                    <a:pt x="27" y="68"/>
                    <a:pt x="27" y="68"/>
                    <a:pt x="27" y="68"/>
                  </a:cubicBezTo>
                  <a:cubicBezTo>
                    <a:pt x="26" y="68"/>
                    <a:pt x="26" y="68"/>
                    <a:pt x="26" y="68"/>
                  </a:cubicBezTo>
                  <a:cubicBezTo>
                    <a:pt x="27" y="67"/>
                    <a:pt x="27" y="67"/>
                    <a:pt x="27" y="67"/>
                  </a:cubicBezTo>
                  <a:cubicBezTo>
                    <a:pt x="27" y="68"/>
                    <a:pt x="27" y="68"/>
                    <a:pt x="27" y="68"/>
                  </a:cubicBezTo>
                  <a:cubicBezTo>
                    <a:pt x="28" y="68"/>
                    <a:pt x="28" y="68"/>
                    <a:pt x="28" y="68"/>
                  </a:cubicBezTo>
                  <a:cubicBezTo>
                    <a:pt x="28" y="67"/>
                    <a:pt x="28" y="67"/>
                    <a:pt x="28" y="67"/>
                  </a:cubicBezTo>
                  <a:cubicBezTo>
                    <a:pt x="28" y="68"/>
                    <a:pt x="28" y="68"/>
                    <a:pt x="28" y="68"/>
                  </a:cubicBezTo>
                  <a:cubicBezTo>
                    <a:pt x="29" y="68"/>
                    <a:pt x="29" y="68"/>
                    <a:pt x="29" y="68"/>
                  </a:cubicBezTo>
                  <a:cubicBezTo>
                    <a:pt x="29" y="68"/>
                    <a:pt x="29" y="68"/>
                    <a:pt x="29" y="68"/>
                  </a:cubicBezTo>
                  <a:cubicBezTo>
                    <a:pt x="30" y="68"/>
                    <a:pt x="30" y="68"/>
                    <a:pt x="30" y="68"/>
                  </a:cubicBezTo>
                  <a:cubicBezTo>
                    <a:pt x="30" y="68"/>
                    <a:pt x="30" y="68"/>
                    <a:pt x="30" y="68"/>
                  </a:cubicBezTo>
                  <a:cubicBezTo>
                    <a:pt x="30" y="68"/>
                    <a:pt x="30" y="68"/>
                    <a:pt x="30" y="68"/>
                  </a:cubicBezTo>
                  <a:cubicBezTo>
                    <a:pt x="31" y="67"/>
                    <a:pt x="31" y="67"/>
                    <a:pt x="31" y="67"/>
                  </a:cubicBezTo>
                  <a:cubicBezTo>
                    <a:pt x="32" y="68"/>
                    <a:pt x="32" y="68"/>
                    <a:pt x="32" y="68"/>
                  </a:cubicBezTo>
                  <a:cubicBezTo>
                    <a:pt x="33" y="68"/>
                    <a:pt x="33" y="68"/>
                    <a:pt x="33" y="68"/>
                  </a:cubicBezTo>
                  <a:cubicBezTo>
                    <a:pt x="34" y="67"/>
                    <a:pt x="34" y="67"/>
                    <a:pt x="34" y="67"/>
                  </a:cubicBezTo>
                  <a:cubicBezTo>
                    <a:pt x="33" y="67"/>
                    <a:pt x="33" y="67"/>
                    <a:pt x="33" y="67"/>
                  </a:cubicBezTo>
                  <a:cubicBezTo>
                    <a:pt x="34" y="67"/>
                    <a:pt x="34" y="67"/>
                    <a:pt x="34" y="67"/>
                  </a:cubicBezTo>
                  <a:cubicBezTo>
                    <a:pt x="34" y="67"/>
                    <a:pt x="34" y="67"/>
                    <a:pt x="34" y="67"/>
                  </a:cubicBezTo>
                  <a:cubicBezTo>
                    <a:pt x="34" y="68"/>
                    <a:pt x="34" y="68"/>
                    <a:pt x="34" y="68"/>
                  </a:cubicBezTo>
                  <a:cubicBezTo>
                    <a:pt x="35" y="68"/>
                    <a:pt x="35" y="68"/>
                    <a:pt x="35" y="68"/>
                  </a:cubicBezTo>
                  <a:cubicBezTo>
                    <a:pt x="35" y="68"/>
                    <a:pt x="35" y="67"/>
                    <a:pt x="36" y="67"/>
                  </a:cubicBezTo>
                  <a:close/>
                  <a:moveTo>
                    <a:pt x="19" y="38"/>
                  </a:moveTo>
                  <a:cubicBezTo>
                    <a:pt x="19" y="38"/>
                    <a:pt x="19" y="38"/>
                    <a:pt x="19" y="38"/>
                  </a:cubicBezTo>
                  <a:cubicBezTo>
                    <a:pt x="18" y="38"/>
                    <a:pt x="18" y="38"/>
                    <a:pt x="18" y="38"/>
                  </a:cubicBezTo>
                  <a:cubicBezTo>
                    <a:pt x="17" y="37"/>
                    <a:pt x="17" y="37"/>
                    <a:pt x="17" y="37"/>
                  </a:cubicBezTo>
                  <a:cubicBezTo>
                    <a:pt x="18" y="37"/>
                    <a:pt x="18" y="37"/>
                    <a:pt x="18" y="37"/>
                  </a:cubicBezTo>
                  <a:cubicBezTo>
                    <a:pt x="19" y="37"/>
                    <a:pt x="19" y="37"/>
                    <a:pt x="19" y="37"/>
                  </a:cubicBezTo>
                  <a:cubicBezTo>
                    <a:pt x="19" y="37"/>
                    <a:pt x="19" y="37"/>
                    <a:pt x="19" y="37"/>
                  </a:cubicBezTo>
                  <a:cubicBezTo>
                    <a:pt x="19" y="37"/>
                    <a:pt x="19" y="37"/>
                    <a:pt x="19" y="37"/>
                  </a:cubicBezTo>
                  <a:cubicBezTo>
                    <a:pt x="19" y="38"/>
                    <a:pt x="19" y="38"/>
                    <a:pt x="19" y="38"/>
                  </a:cubicBezTo>
                  <a:close/>
                  <a:moveTo>
                    <a:pt x="7" y="49"/>
                  </a:moveTo>
                  <a:cubicBezTo>
                    <a:pt x="7" y="49"/>
                    <a:pt x="7" y="49"/>
                    <a:pt x="7" y="49"/>
                  </a:cubicBezTo>
                  <a:cubicBezTo>
                    <a:pt x="7" y="49"/>
                    <a:pt x="7" y="49"/>
                    <a:pt x="7" y="49"/>
                  </a:cubicBezTo>
                  <a:cubicBezTo>
                    <a:pt x="7" y="50"/>
                    <a:pt x="7" y="50"/>
                    <a:pt x="7" y="50"/>
                  </a:cubicBezTo>
                  <a:cubicBezTo>
                    <a:pt x="7" y="49"/>
                    <a:pt x="7" y="49"/>
                    <a:pt x="7" y="49"/>
                  </a:cubicBezTo>
                  <a:close/>
                  <a:moveTo>
                    <a:pt x="6" y="50"/>
                  </a:moveTo>
                  <a:cubicBezTo>
                    <a:pt x="7" y="50"/>
                    <a:pt x="7" y="50"/>
                    <a:pt x="7" y="50"/>
                  </a:cubicBezTo>
                  <a:cubicBezTo>
                    <a:pt x="7" y="50"/>
                    <a:pt x="7" y="50"/>
                    <a:pt x="7" y="50"/>
                  </a:cubicBezTo>
                  <a:cubicBezTo>
                    <a:pt x="7" y="51"/>
                    <a:pt x="7" y="51"/>
                    <a:pt x="7" y="51"/>
                  </a:cubicBezTo>
                  <a:cubicBezTo>
                    <a:pt x="6" y="51"/>
                    <a:pt x="6" y="51"/>
                    <a:pt x="6" y="51"/>
                  </a:cubicBezTo>
                  <a:cubicBezTo>
                    <a:pt x="6" y="50"/>
                    <a:pt x="6" y="50"/>
                    <a:pt x="6" y="50"/>
                  </a:cubicBezTo>
                  <a:cubicBezTo>
                    <a:pt x="6" y="50"/>
                    <a:pt x="6" y="50"/>
                    <a:pt x="6" y="50"/>
                  </a:cubicBezTo>
                  <a:close/>
                  <a:moveTo>
                    <a:pt x="15" y="71"/>
                  </a:moveTo>
                  <a:cubicBezTo>
                    <a:pt x="16" y="71"/>
                    <a:pt x="16" y="71"/>
                    <a:pt x="16" y="71"/>
                  </a:cubicBezTo>
                  <a:cubicBezTo>
                    <a:pt x="15" y="72"/>
                    <a:pt x="15" y="72"/>
                    <a:pt x="15" y="72"/>
                  </a:cubicBezTo>
                  <a:cubicBezTo>
                    <a:pt x="15" y="71"/>
                    <a:pt x="15" y="71"/>
                    <a:pt x="15" y="71"/>
                  </a:cubicBezTo>
                  <a:cubicBezTo>
                    <a:pt x="15" y="71"/>
                    <a:pt x="15" y="71"/>
                    <a:pt x="15" y="71"/>
                  </a:cubicBezTo>
                  <a:cubicBezTo>
                    <a:pt x="15" y="71"/>
                    <a:pt x="15" y="71"/>
                    <a:pt x="15" y="71"/>
                  </a:cubicBezTo>
                  <a:close/>
                  <a:moveTo>
                    <a:pt x="14" y="70"/>
                  </a:moveTo>
                  <a:cubicBezTo>
                    <a:pt x="14" y="70"/>
                    <a:pt x="14" y="71"/>
                    <a:pt x="14" y="71"/>
                  </a:cubicBezTo>
                  <a:cubicBezTo>
                    <a:pt x="14" y="71"/>
                    <a:pt x="14" y="71"/>
                    <a:pt x="14" y="71"/>
                  </a:cubicBezTo>
                  <a:cubicBezTo>
                    <a:pt x="14" y="70"/>
                    <a:pt x="14" y="70"/>
                    <a:pt x="14" y="70"/>
                  </a:cubicBezTo>
                  <a:close/>
                  <a:moveTo>
                    <a:pt x="12" y="69"/>
                  </a:moveTo>
                  <a:cubicBezTo>
                    <a:pt x="14" y="69"/>
                    <a:pt x="14" y="69"/>
                    <a:pt x="14" y="69"/>
                  </a:cubicBezTo>
                  <a:cubicBezTo>
                    <a:pt x="14" y="69"/>
                    <a:pt x="14" y="69"/>
                    <a:pt x="14" y="69"/>
                  </a:cubicBezTo>
                  <a:cubicBezTo>
                    <a:pt x="13" y="70"/>
                    <a:pt x="13" y="70"/>
                    <a:pt x="13" y="70"/>
                  </a:cubicBezTo>
                  <a:cubicBezTo>
                    <a:pt x="12" y="70"/>
                    <a:pt x="12" y="70"/>
                    <a:pt x="12" y="70"/>
                  </a:cubicBezTo>
                  <a:cubicBezTo>
                    <a:pt x="12" y="69"/>
                    <a:pt x="12" y="69"/>
                    <a:pt x="12" y="69"/>
                  </a:cubicBezTo>
                  <a:close/>
                  <a:moveTo>
                    <a:pt x="11" y="68"/>
                  </a:moveTo>
                  <a:cubicBezTo>
                    <a:pt x="11" y="69"/>
                    <a:pt x="11" y="69"/>
                    <a:pt x="11" y="69"/>
                  </a:cubicBezTo>
                  <a:cubicBezTo>
                    <a:pt x="11" y="69"/>
                    <a:pt x="11" y="69"/>
                    <a:pt x="11" y="69"/>
                  </a:cubicBezTo>
                  <a:cubicBezTo>
                    <a:pt x="11" y="68"/>
                    <a:pt x="11" y="68"/>
                    <a:pt x="11" y="68"/>
                  </a:cubicBezTo>
                  <a:cubicBezTo>
                    <a:pt x="11" y="68"/>
                    <a:pt x="11" y="68"/>
                    <a:pt x="11" y="68"/>
                  </a:cubicBezTo>
                  <a:close/>
                  <a:moveTo>
                    <a:pt x="9" y="68"/>
                  </a:moveTo>
                  <a:cubicBezTo>
                    <a:pt x="9" y="68"/>
                    <a:pt x="9" y="68"/>
                    <a:pt x="9" y="68"/>
                  </a:cubicBezTo>
                  <a:cubicBezTo>
                    <a:pt x="9" y="68"/>
                    <a:pt x="9" y="68"/>
                    <a:pt x="9" y="68"/>
                  </a:cubicBezTo>
                  <a:cubicBezTo>
                    <a:pt x="9" y="68"/>
                    <a:pt x="9" y="68"/>
                    <a:pt x="9" y="68"/>
                  </a:cubicBezTo>
                  <a:close/>
                  <a:moveTo>
                    <a:pt x="3" y="69"/>
                  </a:moveTo>
                  <a:cubicBezTo>
                    <a:pt x="4" y="70"/>
                    <a:pt x="4" y="70"/>
                    <a:pt x="4" y="70"/>
                  </a:cubicBezTo>
                  <a:cubicBezTo>
                    <a:pt x="4" y="69"/>
                    <a:pt x="4" y="69"/>
                    <a:pt x="4" y="69"/>
                  </a:cubicBezTo>
                  <a:cubicBezTo>
                    <a:pt x="3" y="69"/>
                    <a:pt x="3" y="69"/>
                    <a:pt x="3" y="69"/>
                  </a:cubicBezTo>
                  <a:cubicBezTo>
                    <a:pt x="3" y="68"/>
                    <a:pt x="3" y="68"/>
                    <a:pt x="3" y="68"/>
                  </a:cubicBezTo>
                  <a:cubicBezTo>
                    <a:pt x="4" y="68"/>
                    <a:pt x="4" y="68"/>
                    <a:pt x="4" y="68"/>
                  </a:cubicBezTo>
                  <a:cubicBezTo>
                    <a:pt x="5" y="69"/>
                    <a:pt x="5" y="69"/>
                    <a:pt x="5" y="69"/>
                  </a:cubicBezTo>
                  <a:cubicBezTo>
                    <a:pt x="5" y="70"/>
                    <a:pt x="5" y="70"/>
                    <a:pt x="5" y="70"/>
                  </a:cubicBezTo>
                  <a:cubicBezTo>
                    <a:pt x="5" y="70"/>
                    <a:pt x="5" y="70"/>
                    <a:pt x="5" y="70"/>
                  </a:cubicBezTo>
                  <a:cubicBezTo>
                    <a:pt x="4" y="70"/>
                    <a:pt x="4" y="70"/>
                    <a:pt x="4" y="70"/>
                  </a:cubicBezTo>
                  <a:cubicBezTo>
                    <a:pt x="5" y="71"/>
                    <a:pt x="5" y="71"/>
                    <a:pt x="5" y="71"/>
                  </a:cubicBezTo>
                  <a:cubicBezTo>
                    <a:pt x="5" y="70"/>
                    <a:pt x="5" y="70"/>
                    <a:pt x="5" y="70"/>
                  </a:cubicBezTo>
                  <a:cubicBezTo>
                    <a:pt x="6" y="71"/>
                    <a:pt x="6" y="71"/>
                    <a:pt x="6" y="71"/>
                  </a:cubicBezTo>
                  <a:cubicBezTo>
                    <a:pt x="5" y="71"/>
                    <a:pt x="5" y="71"/>
                    <a:pt x="5" y="71"/>
                  </a:cubicBezTo>
                  <a:cubicBezTo>
                    <a:pt x="4" y="71"/>
                    <a:pt x="4" y="71"/>
                    <a:pt x="4" y="71"/>
                  </a:cubicBezTo>
                  <a:cubicBezTo>
                    <a:pt x="3" y="71"/>
                    <a:pt x="3" y="71"/>
                    <a:pt x="3" y="71"/>
                  </a:cubicBezTo>
                  <a:cubicBezTo>
                    <a:pt x="3" y="70"/>
                    <a:pt x="3" y="70"/>
                    <a:pt x="3" y="70"/>
                  </a:cubicBezTo>
                  <a:cubicBezTo>
                    <a:pt x="2" y="70"/>
                    <a:pt x="2" y="70"/>
                    <a:pt x="2" y="70"/>
                  </a:cubicBezTo>
                  <a:lnTo>
                    <a:pt x="3" y="6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7" name="Freeform 41">
              <a:extLst>
                <a:ext uri="{FF2B5EF4-FFF2-40B4-BE49-F238E27FC236}">
                  <a16:creationId xmlns:a16="http://schemas.microsoft.com/office/drawing/2014/main" xmlns="" id="{07A67113-E701-4D34-89B8-2241D8DC659C}"/>
                </a:ext>
              </a:extLst>
            </p:cNvPr>
            <p:cNvSpPr>
              <a:spLocks noEditPoints="1"/>
            </p:cNvSpPr>
            <p:nvPr/>
          </p:nvSpPr>
          <p:spPr bwMode="auto">
            <a:xfrm>
              <a:off x="5516212" y="2496013"/>
              <a:ext cx="152268" cy="89033"/>
            </a:xfrm>
            <a:custGeom>
              <a:avLst/>
              <a:gdLst>
                <a:gd name="T0" fmla="*/ 85 w 85"/>
                <a:gd name="T1" fmla="*/ 48 h 51"/>
                <a:gd name="T2" fmla="*/ 85 w 85"/>
                <a:gd name="T3" fmla="*/ 44 h 51"/>
                <a:gd name="T4" fmla="*/ 78 w 85"/>
                <a:gd name="T5" fmla="*/ 29 h 51"/>
                <a:gd name="T6" fmla="*/ 82 w 85"/>
                <a:gd name="T7" fmla="*/ 14 h 51"/>
                <a:gd name="T8" fmla="*/ 85 w 85"/>
                <a:gd name="T9" fmla="*/ 7 h 51"/>
                <a:gd name="T10" fmla="*/ 85 w 85"/>
                <a:gd name="T11" fmla="*/ 7 h 51"/>
                <a:gd name="T12" fmla="*/ 85 w 85"/>
                <a:gd name="T13" fmla="*/ 7 h 51"/>
                <a:gd name="T14" fmla="*/ 63 w 85"/>
                <a:gd name="T15" fmla="*/ 3 h 51"/>
                <a:gd name="T16" fmla="*/ 56 w 85"/>
                <a:gd name="T17" fmla="*/ 0 h 51"/>
                <a:gd name="T18" fmla="*/ 48 w 85"/>
                <a:gd name="T19" fmla="*/ 0 h 51"/>
                <a:gd name="T20" fmla="*/ 48 w 85"/>
                <a:gd name="T21" fmla="*/ 0 h 51"/>
                <a:gd name="T22" fmla="*/ 48 w 85"/>
                <a:gd name="T23" fmla="*/ 3 h 51"/>
                <a:gd name="T24" fmla="*/ 45 w 85"/>
                <a:gd name="T25" fmla="*/ 3 h 51"/>
                <a:gd name="T26" fmla="*/ 37 w 85"/>
                <a:gd name="T27" fmla="*/ 3 h 51"/>
                <a:gd name="T28" fmla="*/ 34 w 85"/>
                <a:gd name="T29" fmla="*/ 7 h 51"/>
                <a:gd name="T30" fmla="*/ 30 w 85"/>
                <a:gd name="T31" fmla="*/ 7 h 51"/>
                <a:gd name="T32" fmla="*/ 23 w 85"/>
                <a:gd name="T33" fmla="*/ 11 h 51"/>
                <a:gd name="T34" fmla="*/ 23 w 85"/>
                <a:gd name="T35" fmla="*/ 22 h 51"/>
                <a:gd name="T36" fmla="*/ 23 w 85"/>
                <a:gd name="T37" fmla="*/ 22 h 51"/>
                <a:gd name="T38" fmla="*/ 26 w 85"/>
                <a:gd name="T39" fmla="*/ 26 h 51"/>
                <a:gd name="T40" fmla="*/ 23 w 85"/>
                <a:gd name="T41" fmla="*/ 29 h 51"/>
                <a:gd name="T42" fmla="*/ 30 w 85"/>
                <a:gd name="T43" fmla="*/ 37 h 51"/>
                <a:gd name="T44" fmla="*/ 34 w 85"/>
                <a:gd name="T45" fmla="*/ 33 h 51"/>
                <a:gd name="T46" fmla="*/ 37 w 85"/>
                <a:gd name="T47" fmla="*/ 33 h 51"/>
                <a:gd name="T48" fmla="*/ 34 w 85"/>
                <a:gd name="T49" fmla="*/ 44 h 51"/>
                <a:gd name="T50" fmla="*/ 41 w 85"/>
                <a:gd name="T51" fmla="*/ 40 h 51"/>
                <a:gd name="T52" fmla="*/ 48 w 85"/>
                <a:gd name="T53" fmla="*/ 40 h 51"/>
                <a:gd name="T54" fmla="*/ 52 w 85"/>
                <a:gd name="T55" fmla="*/ 37 h 51"/>
                <a:gd name="T56" fmla="*/ 56 w 85"/>
                <a:gd name="T57" fmla="*/ 40 h 51"/>
                <a:gd name="T58" fmla="*/ 63 w 85"/>
                <a:gd name="T59" fmla="*/ 44 h 51"/>
                <a:gd name="T60" fmla="*/ 67 w 85"/>
                <a:gd name="T61" fmla="*/ 51 h 51"/>
                <a:gd name="T62" fmla="*/ 78 w 85"/>
                <a:gd name="T63" fmla="*/ 51 h 51"/>
                <a:gd name="T64" fmla="*/ 82 w 85"/>
                <a:gd name="T65" fmla="*/ 51 h 51"/>
                <a:gd name="T66" fmla="*/ 19 w 85"/>
                <a:gd name="T67" fmla="*/ 18 h 51"/>
                <a:gd name="T68" fmla="*/ 15 w 85"/>
                <a:gd name="T69" fmla="*/ 18 h 51"/>
                <a:gd name="T70" fmla="*/ 15 w 85"/>
                <a:gd name="T71" fmla="*/ 18 h 51"/>
                <a:gd name="T72" fmla="*/ 8 w 85"/>
                <a:gd name="T73" fmla="*/ 22 h 51"/>
                <a:gd name="T74" fmla="*/ 0 w 85"/>
                <a:gd name="T75" fmla="*/ 22 h 51"/>
                <a:gd name="T76" fmla="*/ 4 w 85"/>
                <a:gd name="T77" fmla="*/ 18 h 51"/>
                <a:gd name="T78" fmla="*/ 8 w 85"/>
                <a:gd name="T79" fmla="*/ 18 h 51"/>
                <a:gd name="T80" fmla="*/ 11 w 85"/>
                <a:gd name="T81" fmla="*/ 18 h 51"/>
                <a:gd name="T82" fmla="*/ 15 w 85"/>
                <a:gd name="T83" fmla="*/ 22 h 51"/>
                <a:gd name="T84" fmla="*/ 11 w 85"/>
                <a:gd name="T85" fmla="*/ 22 h 51"/>
                <a:gd name="T86" fmla="*/ 8 w 85"/>
                <a:gd name="T87" fmla="*/ 26 h 51"/>
                <a:gd name="T88" fmla="*/ 15 w 85"/>
                <a:gd name="T89" fmla="*/ 26 h 51"/>
                <a:gd name="T90" fmla="*/ 23 w 85"/>
                <a:gd name="T91" fmla="*/ 29 h 51"/>
                <a:gd name="T92" fmla="*/ 15 w 85"/>
                <a:gd name="T93" fmla="*/ 26 h 51"/>
                <a:gd name="T94" fmla="*/ 0 w 85"/>
                <a:gd name="T95" fmla="*/ 44 h 51"/>
                <a:gd name="T96" fmla="*/ 4 w 85"/>
                <a:gd name="T97" fmla="*/ 40 h 51"/>
                <a:gd name="T98" fmla="*/ 8 w 85"/>
                <a:gd name="T99" fmla="*/ 37 h 51"/>
                <a:gd name="T100" fmla="*/ 15 w 85"/>
                <a:gd name="T101" fmla="*/ 33 h 51"/>
                <a:gd name="T102" fmla="*/ 19 w 85"/>
                <a:gd name="T103" fmla="*/ 29 h 51"/>
                <a:gd name="T104" fmla="*/ 19 w 85"/>
                <a:gd name="T105" fmla="*/ 29 h 51"/>
                <a:gd name="T106" fmla="*/ 15 w 85"/>
                <a:gd name="T107" fmla="*/ 26 h 51"/>
                <a:gd name="T108" fmla="*/ 8 w 85"/>
                <a:gd name="T109" fmla="*/ 26 h 51"/>
                <a:gd name="T110" fmla="*/ 4 w 85"/>
                <a:gd name="T111" fmla="*/ 29 h 51"/>
                <a:gd name="T112" fmla="*/ 0 w 85"/>
                <a:gd name="T113" fmla="*/ 29 h 51"/>
                <a:gd name="T114" fmla="*/ 0 w 85"/>
                <a:gd name="T115" fmla="*/ 29 h 51"/>
                <a:gd name="T116" fmla="*/ 0 w 85"/>
                <a:gd name="T117" fmla="*/ 29 h 51"/>
                <a:gd name="T118" fmla="*/ 0 w 85"/>
                <a:gd name="T119" fmla="*/ 33 h 51"/>
                <a:gd name="T120" fmla="*/ 0 w 85"/>
                <a:gd name="T121" fmla="*/ 37 h 51"/>
                <a:gd name="T122" fmla="*/ 4 w 85"/>
                <a:gd name="T123" fmla="*/ 40 h 51"/>
                <a:gd name="T124" fmla="*/ 0 w 85"/>
                <a:gd name="T125" fmla="*/ 44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5" h="51">
                  <a:moveTo>
                    <a:pt x="82" y="51"/>
                  </a:moveTo>
                  <a:lnTo>
                    <a:pt x="85" y="48"/>
                  </a:lnTo>
                  <a:lnTo>
                    <a:pt x="82" y="44"/>
                  </a:lnTo>
                  <a:lnTo>
                    <a:pt x="85" y="44"/>
                  </a:lnTo>
                  <a:lnTo>
                    <a:pt x="85" y="40"/>
                  </a:lnTo>
                  <a:lnTo>
                    <a:pt x="78" y="29"/>
                  </a:lnTo>
                  <a:lnTo>
                    <a:pt x="78" y="18"/>
                  </a:lnTo>
                  <a:lnTo>
                    <a:pt x="82" y="14"/>
                  </a:lnTo>
                  <a:lnTo>
                    <a:pt x="82" y="11"/>
                  </a:lnTo>
                  <a:lnTo>
                    <a:pt x="85" y="7"/>
                  </a:lnTo>
                  <a:lnTo>
                    <a:pt x="85" y="7"/>
                  </a:lnTo>
                  <a:lnTo>
                    <a:pt x="85" y="7"/>
                  </a:lnTo>
                  <a:lnTo>
                    <a:pt x="85" y="3"/>
                  </a:lnTo>
                  <a:lnTo>
                    <a:pt x="85" y="7"/>
                  </a:lnTo>
                  <a:lnTo>
                    <a:pt x="71" y="7"/>
                  </a:lnTo>
                  <a:lnTo>
                    <a:pt x="63" y="3"/>
                  </a:lnTo>
                  <a:lnTo>
                    <a:pt x="60" y="3"/>
                  </a:lnTo>
                  <a:lnTo>
                    <a:pt x="56" y="0"/>
                  </a:lnTo>
                  <a:lnTo>
                    <a:pt x="52" y="3"/>
                  </a:lnTo>
                  <a:lnTo>
                    <a:pt x="48" y="0"/>
                  </a:lnTo>
                  <a:lnTo>
                    <a:pt x="48" y="0"/>
                  </a:lnTo>
                  <a:lnTo>
                    <a:pt x="48" y="0"/>
                  </a:lnTo>
                  <a:lnTo>
                    <a:pt x="48" y="3"/>
                  </a:lnTo>
                  <a:lnTo>
                    <a:pt x="48" y="3"/>
                  </a:lnTo>
                  <a:lnTo>
                    <a:pt x="45" y="7"/>
                  </a:lnTo>
                  <a:lnTo>
                    <a:pt x="45" y="3"/>
                  </a:lnTo>
                  <a:lnTo>
                    <a:pt x="37" y="3"/>
                  </a:lnTo>
                  <a:lnTo>
                    <a:pt x="37" y="3"/>
                  </a:lnTo>
                  <a:lnTo>
                    <a:pt x="37" y="7"/>
                  </a:lnTo>
                  <a:lnTo>
                    <a:pt x="34" y="7"/>
                  </a:lnTo>
                  <a:lnTo>
                    <a:pt x="30" y="7"/>
                  </a:lnTo>
                  <a:lnTo>
                    <a:pt x="30" y="7"/>
                  </a:lnTo>
                  <a:lnTo>
                    <a:pt x="26" y="7"/>
                  </a:lnTo>
                  <a:lnTo>
                    <a:pt x="23" y="11"/>
                  </a:lnTo>
                  <a:lnTo>
                    <a:pt x="19" y="14"/>
                  </a:lnTo>
                  <a:lnTo>
                    <a:pt x="23" y="22"/>
                  </a:lnTo>
                  <a:lnTo>
                    <a:pt x="23" y="22"/>
                  </a:lnTo>
                  <a:lnTo>
                    <a:pt x="23" y="22"/>
                  </a:lnTo>
                  <a:lnTo>
                    <a:pt x="26" y="22"/>
                  </a:lnTo>
                  <a:lnTo>
                    <a:pt x="26" y="26"/>
                  </a:lnTo>
                  <a:lnTo>
                    <a:pt x="23" y="26"/>
                  </a:lnTo>
                  <a:lnTo>
                    <a:pt x="23" y="29"/>
                  </a:lnTo>
                  <a:lnTo>
                    <a:pt x="26" y="33"/>
                  </a:lnTo>
                  <a:lnTo>
                    <a:pt x="30" y="37"/>
                  </a:lnTo>
                  <a:lnTo>
                    <a:pt x="34" y="37"/>
                  </a:lnTo>
                  <a:lnTo>
                    <a:pt x="34" y="33"/>
                  </a:lnTo>
                  <a:lnTo>
                    <a:pt x="37" y="29"/>
                  </a:lnTo>
                  <a:lnTo>
                    <a:pt x="37" y="33"/>
                  </a:lnTo>
                  <a:lnTo>
                    <a:pt x="34" y="40"/>
                  </a:lnTo>
                  <a:lnTo>
                    <a:pt x="34" y="44"/>
                  </a:lnTo>
                  <a:lnTo>
                    <a:pt x="37" y="40"/>
                  </a:lnTo>
                  <a:lnTo>
                    <a:pt x="41" y="40"/>
                  </a:lnTo>
                  <a:lnTo>
                    <a:pt x="45" y="37"/>
                  </a:lnTo>
                  <a:lnTo>
                    <a:pt x="48" y="40"/>
                  </a:lnTo>
                  <a:lnTo>
                    <a:pt x="52" y="40"/>
                  </a:lnTo>
                  <a:lnTo>
                    <a:pt x="52" y="37"/>
                  </a:lnTo>
                  <a:lnTo>
                    <a:pt x="56" y="40"/>
                  </a:lnTo>
                  <a:lnTo>
                    <a:pt x="56" y="40"/>
                  </a:lnTo>
                  <a:lnTo>
                    <a:pt x="60" y="44"/>
                  </a:lnTo>
                  <a:lnTo>
                    <a:pt x="63" y="44"/>
                  </a:lnTo>
                  <a:lnTo>
                    <a:pt x="67" y="48"/>
                  </a:lnTo>
                  <a:lnTo>
                    <a:pt x="67" y="51"/>
                  </a:lnTo>
                  <a:lnTo>
                    <a:pt x="71" y="51"/>
                  </a:lnTo>
                  <a:lnTo>
                    <a:pt x="78" y="51"/>
                  </a:lnTo>
                  <a:lnTo>
                    <a:pt x="82" y="51"/>
                  </a:lnTo>
                  <a:lnTo>
                    <a:pt x="82" y="51"/>
                  </a:lnTo>
                  <a:close/>
                  <a:moveTo>
                    <a:pt x="15" y="18"/>
                  </a:moveTo>
                  <a:lnTo>
                    <a:pt x="19" y="18"/>
                  </a:lnTo>
                  <a:lnTo>
                    <a:pt x="19" y="18"/>
                  </a:lnTo>
                  <a:lnTo>
                    <a:pt x="15" y="18"/>
                  </a:lnTo>
                  <a:lnTo>
                    <a:pt x="15" y="18"/>
                  </a:lnTo>
                  <a:lnTo>
                    <a:pt x="15" y="18"/>
                  </a:lnTo>
                  <a:close/>
                  <a:moveTo>
                    <a:pt x="8" y="26"/>
                  </a:moveTo>
                  <a:lnTo>
                    <a:pt x="8" y="22"/>
                  </a:lnTo>
                  <a:lnTo>
                    <a:pt x="4" y="22"/>
                  </a:lnTo>
                  <a:lnTo>
                    <a:pt x="0" y="22"/>
                  </a:lnTo>
                  <a:lnTo>
                    <a:pt x="0" y="22"/>
                  </a:lnTo>
                  <a:lnTo>
                    <a:pt x="4" y="18"/>
                  </a:lnTo>
                  <a:lnTo>
                    <a:pt x="8" y="18"/>
                  </a:lnTo>
                  <a:lnTo>
                    <a:pt x="8" y="18"/>
                  </a:lnTo>
                  <a:lnTo>
                    <a:pt x="8" y="18"/>
                  </a:lnTo>
                  <a:lnTo>
                    <a:pt x="11" y="18"/>
                  </a:lnTo>
                  <a:lnTo>
                    <a:pt x="15" y="18"/>
                  </a:lnTo>
                  <a:lnTo>
                    <a:pt x="15" y="22"/>
                  </a:lnTo>
                  <a:lnTo>
                    <a:pt x="11" y="22"/>
                  </a:lnTo>
                  <a:lnTo>
                    <a:pt x="11" y="22"/>
                  </a:lnTo>
                  <a:lnTo>
                    <a:pt x="8" y="26"/>
                  </a:lnTo>
                  <a:lnTo>
                    <a:pt x="8" y="26"/>
                  </a:lnTo>
                  <a:close/>
                  <a:moveTo>
                    <a:pt x="15" y="26"/>
                  </a:moveTo>
                  <a:lnTo>
                    <a:pt x="15" y="26"/>
                  </a:lnTo>
                  <a:lnTo>
                    <a:pt x="19" y="26"/>
                  </a:lnTo>
                  <a:lnTo>
                    <a:pt x="23" y="29"/>
                  </a:lnTo>
                  <a:lnTo>
                    <a:pt x="19" y="29"/>
                  </a:lnTo>
                  <a:lnTo>
                    <a:pt x="15" y="26"/>
                  </a:lnTo>
                  <a:lnTo>
                    <a:pt x="15" y="26"/>
                  </a:lnTo>
                  <a:close/>
                  <a:moveTo>
                    <a:pt x="0" y="44"/>
                  </a:moveTo>
                  <a:lnTo>
                    <a:pt x="0" y="44"/>
                  </a:lnTo>
                  <a:lnTo>
                    <a:pt x="4" y="40"/>
                  </a:lnTo>
                  <a:lnTo>
                    <a:pt x="4" y="40"/>
                  </a:lnTo>
                  <a:lnTo>
                    <a:pt x="8" y="37"/>
                  </a:lnTo>
                  <a:lnTo>
                    <a:pt x="11" y="37"/>
                  </a:lnTo>
                  <a:lnTo>
                    <a:pt x="15" y="33"/>
                  </a:lnTo>
                  <a:lnTo>
                    <a:pt x="15" y="29"/>
                  </a:lnTo>
                  <a:lnTo>
                    <a:pt x="19" y="29"/>
                  </a:lnTo>
                  <a:lnTo>
                    <a:pt x="19" y="29"/>
                  </a:lnTo>
                  <a:lnTo>
                    <a:pt x="19" y="29"/>
                  </a:lnTo>
                  <a:lnTo>
                    <a:pt x="15" y="29"/>
                  </a:lnTo>
                  <a:lnTo>
                    <a:pt x="15" y="26"/>
                  </a:lnTo>
                  <a:lnTo>
                    <a:pt x="8" y="26"/>
                  </a:lnTo>
                  <a:lnTo>
                    <a:pt x="8" y="26"/>
                  </a:lnTo>
                  <a:lnTo>
                    <a:pt x="4" y="29"/>
                  </a:lnTo>
                  <a:lnTo>
                    <a:pt x="4" y="29"/>
                  </a:lnTo>
                  <a:lnTo>
                    <a:pt x="4" y="29"/>
                  </a:lnTo>
                  <a:lnTo>
                    <a:pt x="0" y="29"/>
                  </a:lnTo>
                  <a:lnTo>
                    <a:pt x="0" y="29"/>
                  </a:lnTo>
                  <a:lnTo>
                    <a:pt x="0" y="29"/>
                  </a:lnTo>
                  <a:lnTo>
                    <a:pt x="0" y="29"/>
                  </a:lnTo>
                  <a:lnTo>
                    <a:pt x="0" y="29"/>
                  </a:lnTo>
                  <a:lnTo>
                    <a:pt x="0" y="33"/>
                  </a:lnTo>
                  <a:lnTo>
                    <a:pt x="0" y="33"/>
                  </a:lnTo>
                  <a:lnTo>
                    <a:pt x="0" y="33"/>
                  </a:lnTo>
                  <a:lnTo>
                    <a:pt x="0" y="37"/>
                  </a:lnTo>
                  <a:lnTo>
                    <a:pt x="4" y="37"/>
                  </a:lnTo>
                  <a:lnTo>
                    <a:pt x="4" y="40"/>
                  </a:lnTo>
                  <a:lnTo>
                    <a:pt x="0" y="40"/>
                  </a:lnTo>
                  <a:lnTo>
                    <a:pt x="0" y="4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8" name="Freeform 42">
              <a:extLst>
                <a:ext uri="{FF2B5EF4-FFF2-40B4-BE49-F238E27FC236}">
                  <a16:creationId xmlns:a16="http://schemas.microsoft.com/office/drawing/2014/main" xmlns="" id="{1FE8C1A9-B38B-4997-886A-3C817B3F9D26}"/>
                </a:ext>
              </a:extLst>
            </p:cNvPr>
            <p:cNvSpPr/>
            <p:nvPr/>
          </p:nvSpPr>
          <p:spPr bwMode="auto">
            <a:xfrm>
              <a:off x="5496507" y="2560604"/>
              <a:ext cx="186304" cy="90778"/>
            </a:xfrm>
            <a:custGeom>
              <a:avLst/>
              <a:gdLst>
                <a:gd name="T0" fmla="*/ 104 w 104"/>
                <a:gd name="T1" fmla="*/ 37 h 52"/>
                <a:gd name="T2" fmla="*/ 100 w 104"/>
                <a:gd name="T3" fmla="*/ 29 h 52"/>
                <a:gd name="T4" fmla="*/ 96 w 104"/>
                <a:gd name="T5" fmla="*/ 26 h 52"/>
                <a:gd name="T6" fmla="*/ 96 w 104"/>
                <a:gd name="T7" fmla="*/ 22 h 52"/>
                <a:gd name="T8" fmla="*/ 96 w 104"/>
                <a:gd name="T9" fmla="*/ 18 h 52"/>
                <a:gd name="T10" fmla="*/ 89 w 104"/>
                <a:gd name="T11" fmla="*/ 14 h 52"/>
                <a:gd name="T12" fmla="*/ 78 w 104"/>
                <a:gd name="T13" fmla="*/ 14 h 52"/>
                <a:gd name="T14" fmla="*/ 74 w 104"/>
                <a:gd name="T15" fmla="*/ 7 h 52"/>
                <a:gd name="T16" fmla="*/ 67 w 104"/>
                <a:gd name="T17" fmla="*/ 3 h 52"/>
                <a:gd name="T18" fmla="*/ 63 w 104"/>
                <a:gd name="T19" fmla="*/ 0 h 52"/>
                <a:gd name="T20" fmla="*/ 59 w 104"/>
                <a:gd name="T21" fmla="*/ 3 h 52"/>
                <a:gd name="T22" fmla="*/ 52 w 104"/>
                <a:gd name="T23" fmla="*/ 3 h 52"/>
                <a:gd name="T24" fmla="*/ 45 w 104"/>
                <a:gd name="T25" fmla="*/ 7 h 52"/>
                <a:gd name="T26" fmla="*/ 48 w 104"/>
                <a:gd name="T27" fmla="*/ 14 h 52"/>
                <a:gd name="T28" fmla="*/ 41 w 104"/>
                <a:gd name="T29" fmla="*/ 26 h 52"/>
                <a:gd name="T30" fmla="*/ 34 w 104"/>
                <a:gd name="T31" fmla="*/ 22 h 52"/>
                <a:gd name="T32" fmla="*/ 26 w 104"/>
                <a:gd name="T33" fmla="*/ 11 h 52"/>
                <a:gd name="T34" fmla="*/ 22 w 104"/>
                <a:gd name="T35" fmla="*/ 7 h 52"/>
                <a:gd name="T36" fmla="*/ 15 w 104"/>
                <a:gd name="T37" fmla="*/ 11 h 52"/>
                <a:gd name="T38" fmla="*/ 11 w 104"/>
                <a:gd name="T39" fmla="*/ 14 h 52"/>
                <a:gd name="T40" fmla="*/ 8 w 104"/>
                <a:gd name="T41" fmla="*/ 18 h 52"/>
                <a:gd name="T42" fmla="*/ 8 w 104"/>
                <a:gd name="T43" fmla="*/ 26 h 52"/>
                <a:gd name="T44" fmla="*/ 4 w 104"/>
                <a:gd name="T45" fmla="*/ 33 h 52"/>
                <a:gd name="T46" fmla="*/ 0 w 104"/>
                <a:gd name="T47" fmla="*/ 37 h 52"/>
                <a:gd name="T48" fmla="*/ 4 w 104"/>
                <a:gd name="T49" fmla="*/ 44 h 52"/>
                <a:gd name="T50" fmla="*/ 8 w 104"/>
                <a:gd name="T51" fmla="*/ 44 h 52"/>
                <a:gd name="T52" fmla="*/ 11 w 104"/>
                <a:gd name="T53" fmla="*/ 40 h 52"/>
                <a:gd name="T54" fmla="*/ 26 w 104"/>
                <a:gd name="T55" fmla="*/ 37 h 52"/>
                <a:gd name="T56" fmla="*/ 34 w 104"/>
                <a:gd name="T57" fmla="*/ 40 h 52"/>
                <a:gd name="T58" fmla="*/ 37 w 104"/>
                <a:gd name="T59" fmla="*/ 37 h 52"/>
                <a:gd name="T60" fmla="*/ 41 w 104"/>
                <a:gd name="T61" fmla="*/ 37 h 52"/>
                <a:gd name="T62" fmla="*/ 48 w 104"/>
                <a:gd name="T63" fmla="*/ 40 h 52"/>
                <a:gd name="T64" fmla="*/ 56 w 104"/>
                <a:gd name="T65" fmla="*/ 37 h 52"/>
                <a:gd name="T66" fmla="*/ 67 w 104"/>
                <a:gd name="T67" fmla="*/ 40 h 52"/>
                <a:gd name="T68" fmla="*/ 74 w 104"/>
                <a:gd name="T69" fmla="*/ 48 h 52"/>
                <a:gd name="T70" fmla="*/ 85 w 104"/>
                <a:gd name="T71" fmla="*/ 52 h 52"/>
                <a:gd name="T72" fmla="*/ 85 w 104"/>
                <a:gd name="T73" fmla="*/ 52 h 52"/>
                <a:gd name="T74" fmla="*/ 96 w 104"/>
                <a:gd name="T75" fmla="*/ 48 h 52"/>
                <a:gd name="T76" fmla="*/ 100 w 104"/>
                <a:gd name="T77" fmla="*/ 44 h 52"/>
                <a:gd name="T78" fmla="*/ 104 w 104"/>
                <a:gd name="T79" fmla="*/ 4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04" h="52">
                  <a:moveTo>
                    <a:pt x="104" y="40"/>
                  </a:moveTo>
                  <a:lnTo>
                    <a:pt x="104" y="37"/>
                  </a:lnTo>
                  <a:lnTo>
                    <a:pt x="104" y="33"/>
                  </a:lnTo>
                  <a:lnTo>
                    <a:pt x="100" y="29"/>
                  </a:lnTo>
                  <a:lnTo>
                    <a:pt x="100" y="29"/>
                  </a:lnTo>
                  <a:lnTo>
                    <a:pt x="96" y="26"/>
                  </a:lnTo>
                  <a:lnTo>
                    <a:pt x="96" y="22"/>
                  </a:lnTo>
                  <a:lnTo>
                    <a:pt x="96" y="22"/>
                  </a:lnTo>
                  <a:lnTo>
                    <a:pt x="96" y="18"/>
                  </a:lnTo>
                  <a:lnTo>
                    <a:pt x="96" y="18"/>
                  </a:lnTo>
                  <a:lnTo>
                    <a:pt x="96" y="14"/>
                  </a:lnTo>
                  <a:lnTo>
                    <a:pt x="89" y="14"/>
                  </a:lnTo>
                  <a:lnTo>
                    <a:pt x="82" y="14"/>
                  </a:lnTo>
                  <a:lnTo>
                    <a:pt x="78" y="14"/>
                  </a:lnTo>
                  <a:lnTo>
                    <a:pt x="78" y="11"/>
                  </a:lnTo>
                  <a:lnTo>
                    <a:pt x="74" y="7"/>
                  </a:lnTo>
                  <a:lnTo>
                    <a:pt x="71" y="7"/>
                  </a:lnTo>
                  <a:lnTo>
                    <a:pt x="67" y="3"/>
                  </a:lnTo>
                  <a:lnTo>
                    <a:pt x="67" y="3"/>
                  </a:lnTo>
                  <a:lnTo>
                    <a:pt x="63" y="0"/>
                  </a:lnTo>
                  <a:lnTo>
                    <a:pt x="63" y="3"/>
                  </a:lnTo>
                  <a:lnTo>
                    <a:pt x="59" y="3"/>
                  </a:lnTo>
                  <a:lnTo>
                    <a:pt x="56" y="0"/>
                  </a:lnTo>
                  <a:lnTo>
                    <a:pt x="52" y="3"/>
                  </a:lnTo>
                  <a:lnTo>
                    <a:pt x="48" y="3"/>
                  </a:lnTo>
                  <a:lnTo>
                    <a:pt x="45" y="7"/>
                  </a:lnTo>
                  <a:lnTo>
                    <a:pt x="45" y="11"/>
                  </a:lnTo>
                  <a:lnTo>
                    <a:pt x="48" y="14"/>
                  </a:lnTo>
                  <a:lnTo>
                    <a:pt x="45" y="22"/>
                  </a:lnTo>
                  <a:lnTo>
                    <a:pt x="41" y="26"/>
                  </a:lnTo>
                  <a:lnTo>
                    <a:pt x="37" y="26"/>
                  </a:lnTo>
                  <a:lnTo>
                    <a:pt x="34" y="22"/>
                  </a:lnTo>
                  <a:lnTo>
                    <a:pt x="34" y="18"/>
                  </a:lnTo>
                  <a:lnTo>
                    <a:pt x="26" y="11"/>
                  </a:lnTo>
                  <a:lnTo>
                    <a:pt x="26" y="7"/>
                  </a:lnTo>
                  <a:lnTo>
                    <a:pt x="22" y="7"/>
                  </a:lnTo>
                  <a:lnTo>
                    <a:pt x="19" y="11"/>
                  </a:lnTo>
                  <a:lnTo>
                    <a:pt x="15" y="11"/>
                  </a:lnTo>
                  <a:lnTo>
                    <a:pt x="15" y="14"/>
                  </a:lnTo>
                  <a:lnTo>
                    <a:pt x="11" y="14"/>
                  </a:lnTo>
                  <a:lnTo>
                    <a:pt x="8" y="18"/>
                  </a:lnTo>
                  <a:lnTo>
                    <a:pt x="8" y="18"/>
                  </a:lnTo>
                  <a:lnTo>
                    <a:pt x="8" y="18"/>
                  </a:lnTo>
                  <a:lnTo>
                    <a:pt x="8" y="26"/>
                  </a:lnTo>
                  <a:lnTo>
                    <a:pt x="4" y="29"/>
                  </a:lnTo>
                  <a:lnTo>
                    <a:pt x="4" y="33"/>
                  </a:lnTo>
                  <a:lnTo>
                    <a:pt x="4" y="37"/>
                  </a:lnTo>
                  <a:lnTo>
                    <a:pt x="0" y="37"/>
                  </a:lnTo>
                  <a:lnTo>
                    <a:pt x="4" y="44"/>
                  </a:lnTo>
                  <a:lnTo>
                    <a:pt x="4" y="44"/>
                  </a:lnTo>
                  <a:lnTo>
                    <a:pt x="4" y="48"/>
                  </a:lnTo>
                  <a:lnTo>
                    <a:pt x="8" y="44"/>
                  </a:lnTo>
                  <a:lnTo>
                    <a:pt x="8" y="44"/>
                  </a:lnTo>
                  <a:lnTo>
                    <a:pt x="11" y="40"/>
                  </a:lnTo>
                  <a:lnTo>
                    <a:pt x="19" y="37"/>
                  </a:lnTo>
                  <a:lnTo>
                    <a:pt x="26" y="37"/>
                  </a:lnTo>
                  <a:lnTo>
                    <a:pt x="30" y="37"/>
                  </a:lnTo>
                  <a:lnTo>
                    <a:pt x="34" y="40"/>
                  </a:lnTo>
                  <a:lnTo>
                    <a:pt x="37" y="37"/>
                  </a:lnTo>
                  <a:lnTo>
                    <a:pt x="37" y="37"/>
                  </a:lnTo>
                  <a:lnTo>
                    <a:pt x="41" y="37"/>
                  </a:lnTo>
                  <a:lnTo>
                    <a:pt x="41" y="37"/>
                  </a:lnTo>
                  <a:lnTo>
                    <a:pt x="45" y="40"/>
                  </a:lnTo>
                  <a:lnTo>
                    <a:pt x="48" y="40"/>
                  </a:lnTo>
                  <a:lnTo>
                    <a:pt x="52" y="40"/>
                  </a:lnTo>
                  <a:lnTo>
                    <a:pt x="56" y="37"/>
                  </a:lnTo>
                  <a:lnTo>
                    <a:pt x="63" y="40"/>
                  </a:lnTo>
                  <a:lnTo>
                    <a:pt x="67" y="40"/>
                  </a:lnTo>
                  <a:lnTo>
                    <a:pt x="71" y="48"/>
                  </a:lnTo>
                  <a:lnTo>
                    <a:pt x="74" y="48"/>
                  </a:lnTo>
                  <a:lnTo>
                    <a:pt x="78" y="52"/>
                  </a:lnTo>
                  <a:lnTo>
                    <a:pt x="85" y="52"/>
                  </a:lnTo>
                  <a:lnTo>
                    <a:pt x="85" y="52"/>
                  </a:lnTo>
                  <a:lnTo>
                    <a:pt x="85" y="52"/>
                  </a:lnTo>
                  <a:lnTo>
                    <a:pt x="93" y="52"/>
                  </a:lnTo>
                  <a:lnTo>
                    <a:pt x="96" y="48"/>
                  </a:lnTo>
                  <a:lnTo>
                    <a:pt x="100" y="44"/>
                  </a:lnTo>
                  <a:lnTo>
                    <a:pt x="100" y="44"/>
                  </a:lnTo>
                  <a:lnTo>
                    <a:pt x="104" y="40"/>
                  </a:lnTo>
                  <a:lnTo>
                    <a:pt x="104" y="4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9" name="Freeform 43">
              <a:extLst>
                <a:ext uri="{FF2B5EF4-FFF2-40B4-BE49-F238E27FC236}">
                  <a16:creationId xmlns:a16="http://schemas.microsoft.com/office/drawing/2014/main" xmlns="" id="{C9607718-A96B-4FB4-B76F-408CC08B1D96}"/>
                </a:ext>
              </a:extLst>
            </p:cNvPr>
            <p:cNvSpPr/>
            <p:nvPr/>
          </p:nvSpPr>
          <p:spPr bwMode="auto">
            <a:xfrm>
              <a:off x="5503673" y="2625195"/>
              <a:ext cx="145103" cy="90778"/>
            </a:xfrm>
            <a:custGeom>
              <a:avLst/>
              <a:gdLst>
                <a:gd name="T0" fmla="*/ 26 w 81"/>
                <a:gd name="T1" fmla="*/ 41 h 52"/>
                <a:gd name="T2" fmla="*/ 26 w 81"/>
                <a:gd name="T3" fmla="*/ 33 h 52"/>
                <a:gd name="T4" fmla="*/ 30 w 81"/>
                <a:gd name="T5" fmla="*/ 29 h 52"/>
                <a:gd name="T6" fmla="*/ 26 w 81"/>
                <a:gd name="T7" fmla="*/ 29 h 52"/>
                <a:gd name="T8" fmla="*/ 26 w 81"/>
                <a:gd name="T9" fmla="*/ 29 h 52"/>
                <a:gd name="T10" fmla="*/ 22 w 81"/>
                <a:gd name="T11" fmla="*/ 26 h 52"/>
                <a:gd name="T12" fmla="*/ 22 w 81"/>
                <a:gd name="T13" fmla="*/ 26 h 52"/>
                <a:gd name="T14" fmla="*/ 15 w 81"/>
                <a:gd name="T15" fmla="*/ 26 h 52"/>
                <a:gd name="T16" fmla="*/ 11 w 81"/>
                <a:gd name="T17" fmla="*/ 26 h 52"/>
                <a:gd name="T18" fmla="*/ 7 w 81"/>
                <a:gd name="T19" fmla="*/ 18 h 52"/>
                <a:gd name="T20" fmla="*/ 0 w 81"/>
                <a:gd name="T21" fmla="*/ 18 h 52"/>
                <a:gd name="T22" fmla="*/ 0 w 81"/>
                <a:gd name="T23" fmla="*/ 18 h 52"/>
                <a:gd name="T24" fmla="*/ 0 w 81"/>
                <a:gd name="T25" fmla="*/ 18 h 52"/>
                <a:gd name="T26" fmla="*/ 0 w 81"/>
                <a:gd name="T27" fmla="*/ 15 h 52"/>
                <a:gd name="T28" fmla="*/ 0 w 81"/>
                <a:gd name="T29" fmla="*/ 11 h 52"/>
                <a:gd name="T30" fmla="*/ 4 w 81"/>
                <a:gd name="T31" fmla="*/ 7 h 52"/>
                <a:gd name="T32" fmla="*/ 4 w 81"/>
                <a:gd name="T33" fmla="*/ 7 h 52"/>
                <a:gd name="T34" fmla="*/ 7 w 81"/>
                <a:gd name="T35" fmla="*/ 3 h 52"/>
                <a:gd name="T36" fmla="*/ 15 w 81"/>
                <a:gd name="T37" fmla="*/ 0 h 52"/>
                <a:gd name="T38" fmla="*/ 22 w 81"/>
                <a:gd name="T39" fmla="*/ 0 h 52"/>
                <a:gd name="T40" fmla="*/ 26 w 81"/>
                <a:gd name="T41" fmla="*/ 0 h 52"/>
                <a:gd name="T42" fmla="*/ 30 w 81"/>
                <a:gd name="T43" fmla="*/ 3 h 52"/>
                <a:gd name="T44" fmla="*/ 33 w 81"/>
                <a:gd name="T45" fmla="*/ 0 h 52"/>
                <a:gd name="T46" fmla="*/ 33 w 81"/>
                <a:gd name="T47" fmla="*/ 0 h 52"/>
                <a:gd name="T48" fmla="*/ 37 w 81"/>
                <a:gd name="T49" fmla="*/ 0 h 52"/>
                <a:gd name="T50" fmla="*/ 37 w 81"/>
                <a:gd name="T51" fmla="*/ 0 h 52"/>
                <a:gd name="T52" fmla="*/ 41 w 81"/>
                <a:gd name="T53" fmla="*/ 3 h 52"/>
                <a:gd name="T54" fmla="*/ 44 w 81"/>
                <a:gd name="T55" fmla="*/ 3 h 52"/>
                <a:gd name="T56" fmla="*/ 48 w 81"/>
                <a:gd name="T57" fmla="*/ 3 h 52"/>
                <a:gd name="T58" fmla="*/ 52 w 81"/>
                <a:gd name="T59" fmla="*/ 0 h 52"/>
                <a:gd name="T60" fmla="*/ 59 w 81"/>
                <a:gd name="T61" fmla="*/ 3 h 52"/>
                <a:gd name="T62" fmla="*/ 63 w 81"/>
                <a:gd name="T63" fmla="*/ 3 h 52"/>
                <a:gd name="T64" fmla="*/ 67 w 81"/>
                <a:gd name="T65" fmla="*/ 11 h 52"/>
                <a:gd name="T66" fmla="*/ 70 w 81"/>
                <a:gd name="T67" fmla="*/ 11 h 52"/>
                <a:gd name="T68" fmla="*/ 74 w 81"/>
                <a:gd name="T69" fmla="*/ 15 h 52"/>
                <a:gd name="T70" fmla="*/ 81 w 81"/>
                <a:gd name="T71" fmla="*/ 15 h 52"/>
                <a:gd name="T72" fmla="*/ 81 w 81"/>
                <a:gd name="T73" fmla="*/ 15 h 52"/>
                <a:gd name="T74" fmla="*/ 78 w 81"/>
                <a:gd name="T75" fmla="*/ 22 h 52"/>
                <a:gd name="T76" fmla="*/ 81 w 81"/>
                <a:gd name="T77" fmla="*/ 22 h 52"/>
                <a:gd name="T78" fmla="*/ 81 w 81"/>
                <a:gd name="T79" fmla="*/ 26 h 52"/>
                <a:gd name="T80" fmla="*/ 74 w 81"/>
                <a:gd name="T81" fmla="*/ 26 h 52"/>
                <a:gd name="T82" fmla="*/ 70 w 81"/>
                <a:gd name="T83" fmla="*/ 33 h 52"/>
                <a:gd name="T84" fmla="*/ 70 w 81"/>
                <a:gd name="T85" fmla="*/ 33 h 52"/>
                <a:gd name="T86" fmla="*/ 70 w 81"/>
                <a:gd name="T87" fmla="*/ 37 h 52"/>
                <a:gd name="T88" fmla="*/ 74 w 81"/>
                <a:gd name="T89" fmla="*/ 37 h 52"/>
                <a:gd name="T90" fmla="*/ 74 w 81"/>
                <a:gd name="T91" fmla="*/ 41 h 52"/>
                <a:gd name="T92" fmla="*/ 70 w 81"/>
                <a:gd name="T93" fmla="*/ 41 h 52"/>
                <a:gd name="T94" fmla="*/ 67 w 81"/>
                <a:gd name="T95" fmla="*/ 41 h 52"/>
                <a:gd name="T96" fmla="*/ 67 w 81"/>
                <a:gd name="T97" fmla="*/ 41 h 52"/>
                <a:gd name="T98" fmla="*/ 63 w 81"/>
                <a:gd name="T99" fmla="*/ 44 h 52"/>
                <a:gd name="T100" fmla="*/ 59 w 81"/>
                <a:gd name="T101" fmla="*/ 44 h 52"/>
                <a:gd name="T102" fmla="*/ 59 w 81"/>
                <a:gd name="T103" fmla="*/ 48 h 52"/>
                <a:gd name="T104" fmla="*/ 59 w 81"/>
                <a:gd name="T105" fmla="*/ 48 h 52"/>
                <a:gd name="T106" fmla="*/ 52 w 81"/>
                <a:gd name="T107" fmla="*/ 52 h 52"/>
                <a:gd name="T108" fmla="*/ 48 w 81"/>
                <a:gd name="T109" fmla="*/ 48 h 52"/>
                <a:gd name="T110" fmla="*/ 44 w 81"/>
                <a:gd name="T111" fmla="*/ 52 h 52"/>
                <a:gd name="T112" fmla="*/ 41 w 81"/>
                <a:gd name="T113" fmla="*/ 52 h 52"/>
                <a:gd name="T114" fmla="*/ 37 w 81"/>
                <a:gd name="T115" fmla="*/ 52 h 52"/>
                <a:gd name="T116" fmla="*/ 37 w 81"/>
                <a:gd name="T117" fmla="*/ 48 h 52"/>
                <a:gd name="T118" fmla="*/ 37 w 81"/>
                <a:gd name="T119" fmla="*/ 41 h 52"/>
                <a:gd name="T120" fmla="*/ 33 w 81"/>
                <a:gd name="T121" fmla="*/ 41 h 52"/>
                <a:gd name="T122" fmla="*/ 30 w 81"/>
                <a:gd name="T123" fmla="*/ 37 h 52"/>
                <a:gd name="T124" fmla="*/ 26 w 81"/>
                <a:gd name="T125" fmla="*/ 41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1" h="52">
                  <a:moveTo>
                    <a:pt x="26" y="41"/>
                  </a:moveTo>
                  <a:lnTo>
                    <a:pt x="26" y="33"/>
                  </a:lnTo>
                  <a:lnTo>
                    <a:pt x="30" y="29"/>
                  </a:lnTo>
                  <a:lnTo>
                    <a:pt x="26" y="29"/>
                  </a:lnTo>
                  <a:lnTo>
                    <a:pt x="26" y="29"/>
                  </a:lnTo>
                  <a:lnTo>
                    <a:pt x="22" y="26"/>
                  </a:lnTo>
                  <a:lnTo>
                    <a:pt x="22" y="26"/>
                  </a:lnTo>
                  <a:lnTo>
                    <a:pt x="15" y="26"/>
                  </a:lnTo>
                  <a:lnTo>
                    <a:pt x="11" y="26"/>
                  </a:lnTo>
                  <a:lnTo>
                    <a:pt x="7" y="18"/>
                  </a:lnTo>
                  <a:lnTo>
                    <a:pt x="0" y="18"/>
                  </a:lnTo>
                  <a:lnTo>
                    <a:pt x="0" y="18"/>
                  </a:lnTo>
                  <a:lnTo>
                    <a:pt x="0" y="18"/>
                  </a:lnTo>
                  <a:lnTo>
                    <a:pt x="0" y="15"/>
                  </a:lnTo>
                  <a:lnTo>
                    <a:pt x="0" y="11"/>
                  </a:lnTo>
                  <a:lnTo>
                    <a:pt x="4" y="7"/>
                  </a:lnTo>
                  <a:lnTo>
                    <a:pt x="4" y="7"/>
                  </a:lnTo>
                  <a:lnTo>
                    <a:pt x="7" y="3"/>
                  </a:lnTo>
                  <a:lnTo>
                    <a:pt x="15" y="0"/>
                  </a:lnTo>
                  <a:lnTo>
                    <a:pt x="22" y="0"/>
                  </a:lnTo>
                  <a:lnTo>
                    <a:pt x="26" y="0"/>
                  </a:lnTo>
                  <a:lnTo>
                    <a:pt x="30" y="3"/>
                  </a:lnTo>
                  <a:lnTo>
                    <a:pt x="33" y="0"/>
                  </a:lnTo>
                  <a:lnTo>
                    <a:pt x="33" y="0"/>
                  </a:lnTo>
                  <a:lnTo>
                    <a:pt x="37" y="0"/>
                  </a:lnTo>
                  <a:lnTo>
                    <a:pt x="37" y="0"/>
                  </a:lnTo>
                  <a:lnTo>
                    <a:pt x="41" y="3"/>
                  </a:lnTo>
                  <a:lnTo>
                    <a:pt x="44" y="3"/>
                  </a:lnTo>
                  <a:lnTo>
                    <a:pt x="48" y="3"/>
                  </a:lnTo>
                  <a:lnTo>
                    <a:pt x="52" y="0"/>
                  </a:lnTo>
                  <a:lnTo>
                    <a:pt x="59" y="3"/>
                  </a:lnTo>
                  <a:lnTo>
                    <a:pt x="63" y="3"/>
                  </a:lnTo>
                  <a:lnTo>
                    <a:pt x="67" y="11"/>
                  </a:lnTo>
                  <a:lnTo>
                    <a:pt x="70" y="11"/>
                  </a:lnTo>
                  <a:lnTo>
                    <a:pt x="74" y="15"/>
                  </a:lnTo>
                  <a:lnTo>
                    <a:pt x="81" y="15"/>
                  </a:lnTo>
                  <a:lnTo>
                    <a:pt x="81" y="15"/>
                  </a:lnTo>
                  <a:lnTo>
                    <a:pt x="78" y="22"/>
                  </a:lnTo>
                  <a:lnTo>
                    <a:pt x="81" y="22"/>
                  </a:lnTo>
                  <a:lnTo>
                    <a:pt x="81" y="26"/>
                  </a:lnTo>
                  <a:lnTo>
                    <a:pt x="74" y="26"/>
                  </a:lnTo>
                  <a:lnTo>
                    <a:pt x="70" y="33"/>
                  </a:lnTo>
                  <a:lnTo>
                    <a:pt x="70" y="33"/>
                  </a:lnTo>
                  <a:lnTo>
                    <a:pt x="70" y="37"/>
                  </a:lnTo>
                  <a:lnTo>
                    <a:pt x="74" y="37"/>
                  </a:lnTo>
                  <a:lnTo>
                    <a:pt x="74" y="41"/>
                  </a:lnTo>
                  <a:lnTo>
                    <a:pt x="70" y="41"/>
                  </a:lnTo>
                  <a:lnTo>
                    <a:pt x="67" y="41"/>
                  </a:lnTo>
                  <a:lnTo>
                    <a:pt x="67" y="41"/>
                  </a:lnTo>
                  <a:lnTo>
                    <a:pt x="63" y="44"/>
                  </a:lnTo>
                  <a:lnTo>
                    <a:pt x="59" y="44"/>
                  </a:lnTo>
                  <a:lnTo>
                    <a:pt x="59" y="48"/>
                  </a:lnTo>
                  <a:lnTo>
                    <a:pt x="59" y="48"/>
                  </a:lnTo>
                  <a:lnTo>
                    <a:pt x="52" y="52"/>
                  </a:lnTo>
                  <a:lnTo>
                    <a:pt x="48" y="48"/>
                  </a:lnTo>
                  <a:lnTo>
                    <a:pt x="44" y="52"/>
                  </a:lnTo>
                  <a:lnTo>
                    <a:pt x="41" y="52"/>
                  </a:lnTo>
                  <a:lnTo>
                    <a:pt x="37" y="52"/>
                  </a:lnTo>
                  <a:lnTo>
                    <a:pt x="37" y="48"/>
                  </a:lnTo>
                  <a:lnTo>
                    <a:pt x="37" y="41"/>
                  </a:lnTo>
                  <a:lnTo>
                    <a:pt x="33" y="41"/>
                  </a:lnTo>
                  <a:lnTo>
                    <a:pt x="30" y="37"/>
                  </a:lnTo>
                  <a:lnTo>
                    <a:pt x="26" y="4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0" name="Freeform 44">
              <a:extLst>
                <a:ext uri="{FF2B5EF4-FFF2-40B4-BE49-F238E27FC236}">
                  <a16:creationId xmlns:a16="http://schemas.microsoft.com/office/drawing/2014/main" xmlns="" id="{753ECFC4-03E1-4905-B4C1-202D8C1F9665}"/>
                </a:ext>
              </a:extLst>
            </p:cNvPr>
            <p:cNvSpPr/>
            <p:nvPr/>
          </p:nvSpPr>
          <p:spPr bwMode="auto">
            <a:xfrm>
              <a:off x="5577118" y="2630434"/>
              <a:ext cx="245420" cy="169336"/>
            </a:xfrm>
            <a:custGeom>
              <a:avLst/>
              <a:gdLst>
                <a:gd name="T0" fmla="*/ 3 w 137"/>
                <a:gd name="T1" fmla="*/ 49 h 97"/>
                <a:gd name="T2" fmla="*/ 11 w 137"/>
                <a:gd name="T3" fmla="*/ 49 h 97"/>
                <a:gd name="T4" fmla="*/ 18 w 137"/>
                <a:gd name="T5" fmla="*/ 45 h 97"/>
                <a:gd name="T6" fmla="*/ 22 w 137"/>
                <a:gd name="T7" fmla="*/ 41 h 97"/>
                <a:gd name="T8" fmla="*/ 26 w 137"/>
                <a:gd name="T9" fmla="*/ 38 h 97"/>
                <a:gd name="T10" fmla="*/ 33 w 137"/>
                <a:gd name="T11" fmla="*/ 38 h 97"/>
                <a:gd name="T12" fmla="*/ 29 w 137"/>
                <a:gd name="T13" fmla="*/ 34 h 97"/>
                <a:gd name="T14" fmla="*/ 29 w 137"/>
                <a:gd name="T15" fmla="*/ 30 h 97"/>
                <a:gd name="T16" fmla="*/ 40 w 137"/>
                <a:gd name="T17" fmla="*/ 23 h 97"/>
                <a:gd name="T18" fmla="*/ 37 w 137"/>
                <a:gd name="T19" fmla="*/ 19 h 97"/>
                <a:gd name="T20" fmla="*/ 48 w 137"/>
                <a:gd name="T21" fmla="*/ 12 h 97"/>
                <a:gd name="T22" fmla="*/ 55 w 137"/>
                <a:gd name="T23" fmla="*/ 4 h 97"/>
                <a:gd name="T24" fmla="*/ 59 w 137"/>
                <a:gd name="T25" fmla="*/ 0 h 97"/>
                <a:gd name="T26" fmla="*/ 66 w 137"/>
                <a:gd name="T27" fmla="*/ 4 h 97"/>
                <a:gd name="T28" fmla="*/ 70 w 137"/>
                <a:gd name="T29" fmla="*/ 4 h 97"/>
                <a:gd name="T30" fmla="*/ 77 w 137"/>
                <a:gd name="T31" fmla="*/ 4 h 97"/>
                <a:gd name="T32" fmla="*/ 85 w 137"/>
                <a:gd name="T33" fmla="*/ 4 h 97"/>
                <a:gd name="T34" fmla="*/ 92 w 137"/>
                <a:gd name="T35" fmla="*/ 8 h 97"/>
                <a:gd name="T36" fmla="*/ 103 w 137"/>
                <a:gd name="T37" fmla="*/ 8 h 97"/>
                <a:gd name="T38" fmla="*/ 103 w 137"/>
                <a:gd name="T39" fmla="*/ 15 h 97"/>
                <a:gd name="T40" fmla="*/ 103 w 137"/>
                <a:gd name="T41" fmla="*/ 23 h 97"/>
                <a:gd name="T42" fmla="*/ 111 w 137"/>
                <a:gd name="T43" fmla="*/ 30 h 97"/>
                <a:gd name="T44" fmla="*/ 118 w 137"/>
                <a:gd name="T45" fmla="*/ 38 h 97"/>
                <a:gd name="T46" fmla="*/ 126 w 137"/>
                <a:gd name="T47" fmla="*/ 45 h 97"/>
                <a:gd name="T48" fmla="*/ 133 w 137"/>
                <a:gd name="T49" fmla="*/ 52 h 97"/>
                <a:gd name="T50" fmla="*/ 133 w 137"/>
                <a:gd name="T51" fmla="*/ 56 h 97"/>
                <a:gd name="T52" fmla="*/ 122 w 137"/>
                <a:gd name="T53" fmla="*/ 64 h 97"/>
                <a:gd name="T54" fmla="*/ 118 w 137"/>
                <a:gd name="T55" fmla="*/ 64 h 97"/>
                <a:gd name="T56" fmla="*/ 122 w 137"/>
                <a:gd name="T57" fmla="*/ 71 h 97"/>
                <a:gd name="T58" fmla="*/ 126 w 137"/>
                <a:gd name="T59" fmla="*/ 78 h 97"/>
                <a:gd name="T60" fmla="*/ 126 w 137"/>
                <a:gd name="T61" fmla="*/ 82 h 97"/>
                <a:gd name="T62" fmla="*/ 111 w 137"/>
                <a:gd name="T63" fmla="*/ 86 h 97"/>
                <a:gd name="T64" fmla="*/ 111 w 137"/>
                <a:gd name="T65" fmla="*/ 97 h 97"/>
                <a:gd name="T66" fmla="*/ 103 w 137"/>
                <a:gd name="T67" fmla="*/ 93 h 97"/>
                <a:gd name="T68" fmla="*/ 96 w 137"/>
                <a:gd name="T69" fmla="*/ 93 h 97"/>
                <a:gd name="T70" fmla="*/ 89 w 137"/>
                <a:gd name="T71" fmla="*/ 97 h 97"/>
                <a:gd name="T72" fmla="*/ 85 w 137"/>
                <a:gd name="T73" fmla="*/ 93 h 97"/>
                <a:gd name="T74" fmla="*/ 77 w 137"/>
                <a:gd name="T75" fmla="*/ 97 h 97"/>
                <a:gd name="T76" fmla="*/ 70 w 137"/>
                <a:gd name="T77" fmla="*/ 93 h 97"/>
                <a:gd name="T78" fmla="*/ 66 w 137"/>
                <a:gd name="T79" fmla="*/ 93 h 97"/>
                <a:gd name="T80" fmla="*/ 55 w 137"/>
                <a:gd name="T81" fmla="*/ 93 h 97"/>
                <a:gd name="T82" fmla="*/ 51 w 137"/>
                <a:gd name="T83" fmla="*/ 89 h 97"/>
                <a:gd name="T84" fmla="*/ 37 w 137"/>
                <a:gd name="T85" fmla="*/ 89 h 97"/>
                <a:gd name="T86" fmla="*/ 33 w 137"/>
                <a:gd name="T87" fmla="*/ 89 h 97"/>
                <a:gd name="T88" fmla="*/ 14 w 137"/>
                <a:gd name="T89" fmla="*/ 93 h 97"/>
                <a:gd name="T90" fmla="*/ 7 w 137"/>
                <a:gd name="T91" fmla="*/ 89 h 97"/>
                <a:gd name="T92" fmla="*/ 7 w 137"/>
                <a:gd name="T93" fmla="*/ 89 h 97"/>
                <a:gd name="T94" fmla="*/ 0 w 137"/>
                <a:gd name="T95" fmla="*/ 82 h 97"/>
                <a:gd name="T96" fmla="*/ 7 w 137"/>
                <a:gd name="T97" fmla="*/ 75 h 97"/>
                <a:gd name="T98" fmla="*/ 3 w 137"/>
                <a:gd name="T99" fmla="*/ 64 h 97"/>
                <a:gd name="T100" fmla="*/ 3 w 137"/>
                <a:gd name="T101" fmla="*/ 60 h 97"/>
                <a:gd name="T102" fmla="*/ 0 w 137"/>
                <a:gd name="T103" fmla="*/ 49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37" h="97">
                  <a:moveTo>
                    <a:pt x="0" y="49"/>
                  </a:moveTo>
                  <a:lnTo>
                    <a:pt x="3" y="49"/>
                  </a:lnTo>
                  <a:lnTo>
                    <a:pt x="7" y="45"/>
                  </a:lnTo>
                  <a:lnTo>
                    <a:pt x="11" y="49"/>
                  </a:lnTo>
                  <a:lnTo>
                    <a:pt x="18" y="45"/>
                  </a:lnTo>
                  <a:lnTo>
                    <a:pt x="18" y="45"/>
                  </a:lnTo>
                  <a:lnTo>
                    <a:pt x="18" y="41"/>
                  </a:lnTo>
                  <a:lnTo>
                    <a:pt x="22" y="41"/>
                  </a:lnTo>
                  <a:lnTo>
                    <a:pt x="26" y="38"/>
                  </a:lnTo>
                  <a:lnTo>
                    <a:pt x="26" y="38"/>
                  </a:lnTo>
                  <a:lnTo>
                    <a:pt x="29" y="38"/>
                  </a:lnTo>
                  <a:lnTo>
                    <a:pt x="33" y="38"/>
                  </a:lnTo>
                  <a:lnTo>
                    <a:pt x="33" y="34"/>
                  </a:lnTo>
                  <a:lnTo>
                    <a:pt x="29" y="34"/>
                  </a:lnTo>
                  <a:lnTo>
                    <a:pt x="29" y="30"/>
                  </a:lnTo>
                  <a:lnTo>
                    <a:pt x="29" y="30"/>
                  </a:lnTo>
                  <a:lnTo>
                    <a:pt x="33" y="23"/>
                  </a:lnTo>
                  <a:lnTo>
                    <a:pt x="40" y="23"/>
                  </a:lnTo>
                  <a:lnTo>
                    <a:pt x="40" y="19"/>
                  </a:lnTo>
                  <a:lnTo>
                    <a:pt x="37" y="19"/>
                  </a:lnTo>
                  <a:lnTo>
                    <a:pt x="40" y="12"/>
                  </a:lnTo>
                  <a:lnTo>
                    <a:pt x="48" y="12"/>
                  </a:lnTo>
                  <a:lnTo>
                    <a:pt x="51" y="8"/>
                  </a:lnTo>
                  <a:lnTo>
                    <a:pt x="55" y="4"/>
                  </a:lnTo>
                  <a:lnTo>
                    <a:pt x="55" y="4"/>
                  </a:lnTo>
                  <a:lnTo>
                    <a:pt x="59" y="0"/>
                  </a:lnTo>
                  <a:lnTo>
                    <a:pt x="63" y="0"/>
                  </a:lnTo>
                  <a:lnTo>
                    <a:pt x="66" y="4"/>
                  </a:lnTo>
                  <a:lnTo>
                    <a:pt x="66" y="0"/>
                  </a:lnTo>
                  <a:lnTo>
                    <a:pt x="70" y="4"/>
                  </a:lnTo>
                  <a:lnTo>
                    <a:pt x="74" y="4"/>
                  </a:lnTo>
                  <a:lnTo>
                    <a:pt x="77" y="4"/>
                  </a:lnTo>
                  <a:lnTo>
                    <a:pt x="81" y="8"/>
                  </a:lnTo>
                  <a:lnTo>
                    <a:pt x="85" y="4"/>
                  </a:lnTo>
                  <a:lnTo>
                    <a:pt x="92" y="4"/>
                  </a:lnTo>
                  <a:lnTo>
                    <a:pt x="92" y="8"/>
                  </a:lnTo>
                  <a:lnTo>
                    <a:pt x="96" y="8"/>
                  </a:lnTo>
                  <a:lnTo>
                    <a:pt x="103" y="8"/>
                  </a:lnTo>
                  <a:lnTo>
                    <a:pt x="103" y="12"/>
                  </a:lnTo>
                  <a:lnTo>
                    <a:pt x="103" y="15"/>
                  </a:lnTo>
                  <a:lnTo>
                    <a:pt x="103" y="19"/>
                  </a:lnTo>
                  <a:lnTo>
                    <a:pt x="103" y="23"/>
                  </a:lnTo>
                  <a:lnTo>
                    <a:pt x="107" y="26"/>
                  </a:lnTo>
                  <a:lnTo>
                    <a:pt x="111" y="30"/>
                  </a:lnTo>
                  <a:lnTo>
                    <a:pt x="114" y="38"/>
                  </a:lnTo>
                  <a:lnTo>
                    <a:pt x="118" y="38"/>
                  </a:lnTo>
                  <a:lnTo>
                    <a:pt x="118" y="45"/>
                  </a:lnTo>
                  <a:lnTo>
                    <a:pt x="126" y="45"/>
                  </a:lnTo>
                  <a:lnTo>
                    <a:pt x="133" y="49"/>
                  </a:lnTo>
                  <a:lnTo>
                    <a:pt x="133" y="52"/>
                  </a:lnTo>
                  <a:lnTo>
                    <a:pt x="137" y="56"/>
                  </a:lnTo>
                  <a:lnTo>
                    <a:pt x="133" y="56"/>
                  </a:lnTo>
                  <a:lnTo>
                    <a:pt x="129" y="64"/>
                  </a:lnTo>
                  <a:lnTo>
                    <a:pt x="122" y="64"/>
                  </a:lnTo>
                  <a:lnTo>
                    <a:pt x="118" y="60"/>
                  </a:lnTo>
                  <a:lnTo>
                    <a:pt x="118" y="64"/>
                  </a:lnTo>
                  <a:lnTo>
                    <a:pt x="118" y="67"/>
                  </a:lnTo>
                  <a:lnTo>
                    <a:pt x="122" y="71"/>
                  </a:lnTo>
                  <a:lnTo>
                    <a:pt x="122" y="75"/>
                  </a:lnTo>
                  <a:lnTo>
                    <a:pt x="126" y="78"/>
                  </a:lnTo>
                  <a:lnTo>
                    <a:pt x="126" y="82"/>
                  </a:lnTo>
                  <a:lnTo>
                    <a:pt x="126" y="82"/>
                  </a:lnTo>
                  <a:lnTo>
                    <a:pt x="118" y="86"/>
                  </a:lnTo>
                  <a:lnTo>
                    <a:pt x="111" y="86"/>
                  </a:lnTo>
                  <a:lnTo>
                    <a:pt x="111" y="89"/>
                  </a:lnTo>
                  <a:lnTo>
                    <a:pt x="111" y="97"/>
                  </a:lnTo>
                  <a:lnTo>
                    <a:pt x="107" y="97"/>
                  </a:lnTo>
                  <a:lnTo>
                    <a:pt x="103" y="93"/>
                  </a:lnTo>
                  <a:lnTo>
                    <a:pt x="100" y="93"/>
                  </a:lnTo>
                  <a:lnTo>
                    <a:pt x="96" y="93"/>
                  </a:lnTo>
                  <a:lnTo>
                    <a:pt x="92" y="93"/>
                  </a:lnTo>
                  <a:lnTo>
                    <a:pt x="89" y="97"/>
                  </a:lnTo>
                  <a:lnTo>
                    <a:pt x="85" y="97"/>
                  </a:lnTo>
                  <a:lnTo>
                    <a:pt x="85" y="93"/>
                  </a:lnTo>
                  <a:lnTo>
                    <a:pt x="81" y="93"/>
                  </a:lnTo>
                  <a:lnTo>
                    <a:pt x="77" y="97"/>
                  </a:lnTo>
                  <a:lnTo>
                    <a:pt x="74" y="93"/>
                  </a:lnTo>
                  <a:lnTo>
                    <a:pt x="70" y="93"/>
                  </a:lnTo>
                  <a:lnTo>
                    <a:pt x="66" y="93"/>
                  </a:lnTo>
                  <a:lnTo>
                    <a:pt x="66" y="93"/>
                  </a:lnTo>
                  <a:lnTo>
                    <a:pt x="63" y="93"/>
                  </a:lnTo>
                  <a:lnTo>
                    <a:pt x="55" y="93"/>
                  </a:lnTo>
                  <a:lnTo>
                    <a:pt x="55" y="93"/>
                  </a:lnTo>
                  <a:lnTo>
                    <a:pt x="51" y="89"/>
                  </a:lnTo>
                  <a:lnTo>
                    <a:pt x="44" y="89"/>
                  </a:lnTo>
                  <a:lnTo>
                    <a:pt x="37" y="89"/>
                  </a:lnTo>
                  <a:lnTo>
                    <a:pt x="37" y="89"/>
                  </a:lnTo>
                  <a:lnTo>
                    <a:pt x="33" y="89"/>
                  </a:lnTo>
                  <a:lnTo>
                    <a:pt x="29" y="89"/>
                  </a:lnTo>
                  <a:lnTo>
                    <a:pt x="14" y="93"/>
                  </a:lnTo>
                  <a:lnTo>
                    <a:pt x="14" y="93"/>
                  </a:lnTo>
                  <a:lnTo>
                    <a:pt x="7" y="89"/>
                  </a:lnTo>
                  <a:lnTo>
                    <a:pt x="7" y="89"/>
                  </a:lnTo>
                  <a:lnTo>
                    <a:pt x="7" y="89"/>
                  </a:lnTo>
                  <a:lnTo>
                    <a:pt x="3" y="86"/>
                  </a:lnTo>
                  <a:lnTo>
                    <a:pt x="0" y="82"/>
                  </a:lnTo>
                  <a:lnTo>
                    <a:pt x="3" y="78"/>
                  </a:lnTo>
                  <a:lnTo>
                    <a:pt x="7" y="75"/>
                  </a:lnTo>
                  <a:lnTo>
                    <a:pt x="7" y="67"/>
                  </a:lnTo>
                  <a:lnTo>
                    <a:pt x="3" y="64"/>
                  </a:lnTo>
                  <a:lnTo>
                    <a:pt x="3" y="60"/>
                  </a:lnTo>
                  <a:lnTo>
                    <a:pt x="3" y="60"/>
                  </a:lnTo>
                  <a:lnTo>
                    <a:pt x="0" y="52"/>
                  </a:lnTo>
                  <a:lnTo>
                    <a:pt x="0" y="4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1" name="Freeform 45">
              <a:extLst>
                <a:ext uri="{FF2B5EF4-FFF2-40B4-BE49-F238E27FC236}">
                  <a16:creationId xmlns:a16="http://schemas.microsoft.com/office/drawing/2014/main" xmlns="" id="{D5ACB23D-7D4F-43C0-88BE-556974A1A1EA}"/>
                </a:ext>
              </a:extLst>
            </p:cNvPr>
            <p:cNvSpPr/>
            <p:nvPr/>
          </p:nvSpPr>
          <p:spPr bwMode="auto">
            <a:xfrm>
              <a:off x="5557417" y="2766600"/>
              <a:ext cx="483673" cy="265349"/>
            </a:xfrm>
            <a:custGeom>
              <a:avLst/>
              <a:gdLst>
                <a:gd name="T0" fmla="*/ 40 w 270"/>
                <a:gd name="T1" fmla="*/ 11 h 152"/>
                <a:gd name="T2" fmla="*/ 62 w 270"/>
                <a:gd name="T3" fmla="*/ 11 h 152"/>
                <a:gd name="T4" fmla="*/ 77 w 270"/>
                <a:gd name="T5" fmla="*/ 15 h 152"/>
                <a:gd name="T6" fmla="*/ 96 w 270"/>
                <a:gd name="T7" fmla="*/ 15 h 152"/>
                <a:gd name="T8" fmla="*/ 111 w 270"/>
                <a:gd name="T9" fmla="*/ 15 h 152"/>
                <a:gd name="T10" fmla="*/ 122 w 270"/>
                <a:gd name="T11" fmla="*/ 8 h 152"/>
                <a:gd name="T12" fmla="*/ 140 w 270"/>
                <a:gd name="T13" fmla="*/ 0 h 152"/>
                <a:gd name="T14" fmla="*/ 170 w 270"/>
                <a:gd name="T15" fmla="*/ 0 h 152"/>
                <a:gd name="T16" fmla="*/ 185 w 270"/>
                <a:gd name="T17" fmla="*/ 15 h 152"/>
                <a:gd name="T18" fmla="*/ 196 w 270"/>
                <a:gd name="T19" fmla="*/ 30 h 152"/>
                <a:gd name="T20" fmla="*/ 218 w 270"/>
                <a:gd name="T21" fmla="*/ 37 h 152"/>
                <a:gd name="T22" fmla="*/ 237 w 270"/>
                <a:gd name="T23" fmla="*/ 45 h 152"/>
                <a:gd name="T24" fmla="*/ 255 w 270"/>
                <a:gd name="T25" fmla="*/ 45 h 152"/>
                <a:gd name="T26" fmla="*/ 270 w 270"/>
                <a:gd name="T27" fmla="*/ 52 h 152"/>
                <a:gd name="T28" fmla="*/ 266 w 270"/>
                <a:gd name="T29" fmla="*/ 71 h 152"/>
                <a:gd name="T30" fmla="*/ 255 w 270"/>
                <a:gd name="T31" fmla="*/ 86 h 152"/>
                <a:gd name="T32" fmla="*/ 248 w 270"/>
                <a:gd name="T33" fmla="*/ 97 h 152"/>
                <a:gd name="T34" fmla="*/ 233 w 270"/>
                <a:gd name="T35" fmla="*/ 104 h 152"/>
                <a:gd name="T36" fmla="*/ 218 w 270"/>
                <a:gd name="T37" fmla="*/ 108 h 152"/>
                <a:gd name="T38" fmla="*/ 203 w 270"/>
                <a:gd name="T39" fmla="*/ 108 h 152"/>
                <a:gd name="T40" fmla="*/ 203 w 270"/>
                <a:gd name="T41" fmla="*/ 119 h 152"/>
                <a:gd name="T42" fmla="*/ 203 w 270"/>
                <a:gd name="T43" fmla="*/ 112 h 152"/>
                <a:gd name="T44" fmla="*/ 192 w 270"/>
                <a:gd name="T45" fmla="*/ 119 h 152"/>
                <a:gd name="T46" fmla="*/ 181 w 270"/>
                <a:gd name="T47" fmla="*/ 123 h 152"/>
                <a:gd name="T48" fmla="*/ 192 w 270"/>
                <a:gd name="T49" fmla="*/ 126 h 152"/>
                <a:gd name="T50" fmla="*/ 196 w 270"/>
                <a:gd name="T51" fmla="*/ 130 h 152"/>
                <a:gd name="T52" fmla="*/ 203 w 270"/>
                <a:gd name="T53" fmla="*/ 134 h 152"/>
                <a:gd name="T54" fmla="*/ 196 w 270"/>
                <a:gd name="T55" fmla="*/ 119 h 152"/>
                <a:gd name="T56" fmla="*/ 211 w 270"/>
                <a:gd name="T57" fmla="*/ 134 h 152"/>
                <a:gd name="T58" fmla="*/ 222 w 270"/>
                <a:gd name="T59" fmla="*/ 130 h 152"/>
                <a:gd name="T60" fmla="*/ 225 w 270"/>
                <a:gd name="T61" fmla="*/ 138 h 152"/>
                <a:gd name="T62" fmla="*/ 199 w 270"/>
                <a:gd name="T63" fmla="*/ 145 h 152"/>
                <a:gd name="T64" fmla="*/ 177 w 270"/>
                <a:gd name="T65" fmla="*/ 149 h 152"/>
                <a:gd name="T66" fmla="*/ 170 w 270"/>
                <a:gd name="T67" fmla="*/ 134 h 152"/>
                <a:gd name="T68" fmla="*/ 177 w 270"/>
                <a:gd name="T69" fmla="*/ 126 h 152"/>
                <a:gd name="T70" fmla="*/ 174 w 270"/>
                <a:gd name="T71" fmla="*/ 123 h 152"/>
                <a:gd name="T72" fmla="*/ 159 w 270"/>
                <a:gd name="T73" fmla="*/ 119 h 152"/>
                <a:gd name="T74" fmla="*/ 151 w 270"/>
                <a:gd name="T75" fmla="*/ 115 h 152"/>
                <a:gd name="T76" fmla="*/ 155 w 270"/>
                <a:gd name="T77" fmla="*/ 112 h 152"/>
                <a:gd name="T78" fmla="*/ 151 w 270"/>
                <a:gd name="T79" fmla="*/ 108 h 152"/>
                <a:gd name="T80" fmla="*/ 144 w 270"/>
                <a:gd name="T81" fmla="*/ 112 h 152"/>
                <a:gd name="T82" fmla="*/ 133 w 270"/>
                <a:gd name="T83" fmla="*/ 119 h 152"/>
                <a:gd name="T84" fmla="*/ 122 w 270"/>
                <a:gd name="T85" fmla="*/ 130 h 152"/>
                <a:gd name="T86" fmla="*/ 122 w 270"/>
                <a:gd name="T87" fmla="*/ 138 h 152"/>
                <a:gd name="T88" fmla="*/ 103 w 270"/>
                <a:gd name="T89" fmla="*/ 138 h 152"/>
                <a:gd name="T90" fmla="*/ 103 w 270"/>
                <a:gd name="T91" fmla="*/ 130 h 152"/>
                <a:gd name="T92" fmla="*/ 111 w 270"/>
                <a:gd name="T93" fmla="*/ 115 h 152"/>
                <a:gd name="T94" fmla="*/ 122 w 270"/>
                <a:gd name="T95" fmla="*/ 112 h 152"/>
                <a:gd name="T96" fmla="*/ 111 w 270"/>
                <a:gd name="T97" fmla="*/ 97 h 152"/>
                <a:gd name="T98" fmla="*/ 100 w 270"/>
                <a:gd name="T99" fmla="*/ 82 h 152"/>
                <a:gd name="T100" fmla="*/ 81 w 270"/>
                <a:gd name="T101" fmla="*/ 78 h 152"/>
                <a:gd name="T102" fmla="*/ 70 w 270"/>
                <a:gd name="T103" fmla="*/ 75 h 152"/>
                <a:gd name="T104" fmla="*/ 66 w 270"/>
                <a:gd name="T105" fmla="*/ 86 h 152"/>
                <a:gd name="T106" fmla="*/ 44 w 270"/>
                <a:gd name="T107" fmla="*/ 93 h 152"/>
                <a:gd name="T108" fmla="*/ 22 w 270"/>
                <a:gd name="T109" fmla="*/ 89 h 152"/>
                <a:gd name="T110" fmla="*/ 7 w 270"/>
                <a:gd name="T111" fmla="*/ 86 h 152"/>
                <a:gd name="T112" fmla="*/ 3 w 270"/>
                <a:gd name="T113" fmla="*/ 67 h 152"/>
                <a:gd name="T114" fmla="*/ 18 w 270"/>
                <a:gd name="T115" fmla="*/ 45 h 152"/>
                <a:gd name="T116" fmla="*/ 22 w 270"/>
                <a:gd name="T117" fmla="*/ 34 h 152"/>
                <a:gd name="T118" fmla="*/ 18 w 270"/>
                <a:gd name="T119" fmla="*/ 15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70" h="152">
                  <a:moveTo>
                    <a:pt x="18" y="11"/>
                  </a:moveTo>
                  <a:lnTo>
                    <a:pt x="18" y="11"/>
                  </a:lnTo>
                  <a:lnTo>
                    <a:pt x="25" y="15"/>
                  </a:lnTo>
                  <a:lnTo>
                    <a:pt x="25" y="15"/>
                  </a:lnTo>
                  <a:lnTo>
                    <a:pt x="40" y="11"/>
                  </a:lnTo>
                  <a:lnTo>
                    <a:pt x="44" y="11"/>
                  </a:lnTo>
                  <a:lnTo>
                    <a:pt x="48" y="11"/>
                  </a:lnTo>
                  <a:lnTo>
                    <a:pt x="48" y="11"/>
                  </a:lnTo>
                  <a:lnTo>
                    <a:pt x="55" y="11"/>
                  </a:lnTo>
                  <a:lnTo>
                    <a:pt x="62" y="11"/>
                  </a:lnTo>
                  <a:lnTo>
                    <a:pt x="66" y="15"/>
                  </a:lnTo>
                  <a:lnTo>
                    <a:pt x="66" y="15"/>
                  </a:lnTo>
                  <a:lnTo>
                    <a:pt x="74" y="15"/>
                  </a:lnTo>
                  <a:lnTo>
                    <a:pt x="77" y="15"/>
                  </a:lnTo>
                  <a:lnTo>
                    <a:pt x="77" y="15"/>
                  </a:lnTo>
                  <a:lnTo>
                    <a:pt x="81" y="15"/>
                  </a:lnTo>
                  <a:lnTo>
                    <a:pt x="85" y="15"/>
                  </a:lnTo>
                  <a:lnTo>
                    <a:pt x="88" y="19"/>
                  </a:lnTo>
                  <a:lnTo>
                    <a:pt x="92" y="15"/>
                  </a:lnTo>
                  <a:lnTo>
                    <a:pt x="96" y="15"/>
                  </a:lnTo>
                  <a:lnTo>
                    <a:pt x="96" y="19"/>
                  </a:lnTo>
                  <a:lnTo>
                    <a:pt x="100" y="19"/>
                  </a:lnTo>
                  <a:lnTo>
                    <a:pt x="103" y="15"/>
                  </a:lnTo>
                  <a:lnTo>
                    <a:pt x="107" y="15"/>
                  </a:lnTo>
                  <a:lnTo>
                    <a:pt x="111" y="15"/>
                  </a:lnTo>
                  <a:lnTo>
                    <a:pt x="114" y="15"/>
                  </a:lnTo>
                  <a:lnTo>
                    <a:pt x="118" y="19"/>
                  </a:lnTo>
                  <a:lnTo>
                    <a:pt x="122" y="19"/>
                  </a:lnTo>
                  <a:lnTo>
                    <a:pt x="122" y="11"/>
                  </a:lnTo>
                  <a:lnTo>
                    <a:pt x="122" y="8"/>
                  </a:lnTo>
                  <a:lnTo>
                    <a:pt x="129" y="8"/>
                  </a:lnTo>
                  <a:lnTo>
                    <a:pt x="137" y="4"/>
                  </a:lnTo>
                  <a:lnTo>
                    <a:pt x="137" y="4"/>
                  </a:lnTo>
                  <a:lnTo>
                    <a:pt x="140" y="4"/>
                  </a:lnTo>
                  <a:lnTo>
                    <a:pt x="140" y="0"/>
                  </a:lnTo>
                  <a:lnTo>
                    <a:pt x="144" y="0"/>
                  </a:lnTo>
                  <a:lnTo>
                    <a:pt x="151" y="0"/>
                  </a:lnTo>
                  <a:lnTo>
                    <a:pt x="159" y="0"/>
                  </a:lnTo>
                  <a:lnTo>
                    <a:pt x="166" y="0"/>
                  </a:lnTo>
                  <a:lnTo>
                    <a:pt x="170" y="0"/>
                  </a:lnTo>
                  <a:lnTo>
                    <a:pt x="170" y="8"/>
                  </a:lnTo>
                  <a:lnTo>
                    <a:pt x="174" y="8"/>
                  </a:lnTo>
                  <a:lnTo>
                    <a:pt x="174" y="11"/>
                  </a:lnTo>
                  <a:lnTo>
                    <a:pt x="177" y="19"/>
                  </a:lnTo>
                  <a:lnTo>
                    <a:pt x="185" y="15"/>
                  </a:lnTo>
                  <a:lnTo>
                    <a:pt x="188" y="19"/>
                  </a:lnTo>
                  <a:lnTo>
                    <a:pt x="188" y="23"/>
                  </a:lnTo>
                  <a:lnTo>
                    <a:pt x="192" y="23"/>
                  </a:lnTo>
                  <a:lnTo>
                    <a:pt x="192" y="26"/>
                  </a:lnTo>
                  <a:lnTo>
                    <a:pt x="196" y="30"/>
                  </a:lnTo>
                  <a:lnTo>
                    <a:pt x="203" y="37"/>
                  </a:lnTo>
                  <a:lnTo>
                    <a:pt x="203" y="34"/>
                  </a:lnTo>
                  <a:lnTo>
                    <a:pt x="211" y="37"/>
                  </a:lnTo>
                  <a:lnTo>
                    <a:pt x="214" y="37"/>
                  </a:lnTo>
                  <a:lnTo>
                    <a:pt x="218" y="37"/>
                  </a:lnTo>
                  <a:lnTo>
                    <a:pt x="222" y="34"/>
                  </a:lnTo>
                  <a:lnTo>
                    <a:pt x="225" y="34"/>
                  </a:lnTo>
                  <a:lnTo>
                    <a:pt x="229" y="41"/>
                  </a:lnTo>
                  <a:lnTo>
                    <a:pt x="233" y="45"/>
                  </a:lnTo>
                  <a:lnTo>
                    <a:pt x="237" y="45"/>
                  </a:lnTo>
                  <a:lnTo>
                    <a:pt x="237" y="45"/>
                  </a:lnTo>
                  <a:lnTo>
                    <a:pt x="244" y="45"/>
                  </a:lnTo>
                  <a:lnTo>
                    <a:pt x="248" y="45"/>
                  </a:lnTo>
                  <a:lnTo>
                    <a:pt x="251" y="49"/>
                  </a:lnTo>
                  <a:lnTo>
                    <a:pt x="255" y="45"/>
                  </a:lnTo>
                  <a:lnTo>
                    <a:pt x="259" y="49"/>
                  </a:lnTo>
                  <a:lnTo>
                    <a:pt x="262" y="49"/>
                  </a:lnTo>
                  <a:lnTo>
                    <a:pt x="266" y="49"/>
                  </a:lnTo>
                  <a:lnTo>
                    <a:pt x="266" y="52"/>
                  </a:lnTo>
                  <a:lnTo>
                    <a:pt x="270" y="52"/>
                  </a:lnTo>
                  <a:lnTo>
                    <a:pt x="270" y="56"/>
                  </a:lnTo>
                  <a:lnTo>
                    <a:pt x="266" y="60"/>
                  </a:lnTo>
                  <a:lnTo>
                    <a:pt x="262" y="60"/>
                  </a:lnTo>
                  <a:lnTo>
                    <a:pt x="262" y="67"/>
                  </a:lnTo>
                  <a:lnTo>
                    <a:pt x="266" y="71"/>
                  </a:lnTo>
                  <a:lnTo>
                    <a:pt x="270" y="75"/>
                  </a:lnTo>
                  <a:lnTo>
                    <a:pt x="266" y="78"/>
                  </a:lnTo>
                  <a:lnTo>
                    <a:pt x="266" y="82"/>
                  </a:lnTo>
                  <a:lnTo>
                    <a:pt x="262" y="86"/>
                  </a:lnTo>
                  <a:lnTo>
                    <a:pt x="255" y="86"/>
                  </a:lnTo>
                  <a:lnTo>
                    <a:pt x="251" y="89"/>
                  </a:lnTo>
                  <a:lnTo>
                    <a:pt x="251" y="93"/>
                  </a:lnTo>
                  <a:lnTo>
                    <a:pt x="248" y="97"/>
                  </a:lnTo>
                  <a:lnTo>
                    <a:pt x="248" y="101"/>
                  </a:lnTo>
                  <a:lnTo>
                    <a:pt x="248" y="97"/>
                  </a:lnTo>
                  <a:lnTo>
                    <a:pt x="244" y="97"/>
                  </a:lnTo>
                  <a:lnTo>
                    <a:pt x="240" y="101"/>
                  </a:lnTo>
                  <a:lnTo>
                    <a:pt x="237" y="101"/>
                  </a:lnTo>
                  <a:lnTo>
                    <a:pt x="233" y="101"/>
                  </a:lnTo>
                  <a:lnTo>
                    <a:pt x="233" y="104"/>
                  </a:lnTo>
                  <a:lnTo>
                    <a:pt x="229" y="104"/>
                  </a:lnTo>
                  <a:lnTo>
                    <a:pt x="225" y="104"/>
                  </a:lnTo>
                  <a:lnTo>
                    <a:pt x="222" y="108"/>
                  </a:lnTo>
                  <a:lnTo>
                    <a:pt x="222" y="108"/>
                  </a:lnTo>
                  <a:lnTo>
                    <a:pt x="218" y="108"/>
                  </a:lnTo>
                  <a:lnTo>
                    <a:pt x="218" y="112"/>
                  </a:lnTo>
                  <a:lnTo>
                    <a:pt x="211" y="108"/>
                  </a:lnTo>
                  <a:lnTo>
                    <a:pt x="207" y="112"/>
                  </a:lnTo>
                  <a:lnTo>
                    <a:pt x="207" y="112"/>
                  </a:lnTo>
                  <a:lnTo>
                    <a:pt x="203" y="108"/>
                  </a:lnTo>
                  <a:lnTo>
                    <a:pt x="203" y="108"/>
                  </a:lnTo>
                  <a:lnTo>
                    <a:pt x="203" y="112"/>
                  </a:lnTo>
                  <a:lnTo>
                    <a:pt x="207" y="112"/>
                  </a:lnTo>
                  <a:lnTo>
                    <a:pt x="203" y="115"/>
                  </a:lnTo>
                  <a:lnTo>
                    <a:pt x="203" y="119"/>
                  </a:lnTo>
                  <a:lnTo>
                    <a:pt x="199" y="119"/>
                  </a:lnTo>
                  <a:lnTo>
                    <a:pt x="199" y="119"/>
                  </a:lnTo>
                  <a:lnTo>
                    <a:pt x="199" y="119"/>
                  </a:lnTo>
                  <a:lnTo>
                    <a:pt x="203" y="115"/>
                  </a:lnTo>
                  <a:lnTo>
                    <a:pt x="203" y="112"/>
                  </a:lnTo>
                  <a:lnTo>
                    <a:pt x="199" y="112"/>
                  </a:lnTo>
                  <a:lnTo>
                    <a:pt x="199" y="112"/>
                  </a:lnTo>
                  <a:lnTo>
                    <a:pt x="196" y="119"/>
                  </a:lnTo>
                  <a:lnTo>
                    <a:pt x="192" y="119"/>
                  </a:lnTo>
                  <a:lnTo>
                    <a:pt x="192" y="119"/>
                  </a:lnTo>
                  <a:lnTo>
                    <a:pt x="188" y="119"/>
                  </a:lnTo>
                  <a:lnTo>
                    <a:pt x="185" y="119"/>
                  </a:lnTo>
                  <a:lnTo>
                    <a:pt x="185" y="119"/>
                  </a:lnTo>
                  <a:lnTo>
                    <a:pt x="181" y="119"/>
                  </a:lnTo>
                  <a:lnTo>
                    <a:pt x="181" y="123"/>
                  </a:lnTo>
                  <a:lnTo>
                    <a:pt x="181" y="123"/>
                  </a:lnTo>
                  <a:lnTo>
                    <a:pt x="188" y="123"/>
                  </a:lnTo>
                  <a:lnTo>
                    <a:pt x="188" y="123"/>
                  </a:lnTo>
                  <a:lnTo>
                    <a:pt x="192" y="126"/>
                  </a:lnTo>
                  <a:lnTo>
                    <a:pt x="192" y="126"/>
                  </a:lnTo>
                  <a:lnTo>
                    <a:pt x="196" y="126"/>
                  </a:lnTo>
                  <a:lnTo>
                    <a:pt x="192" y="126"/>
                  </a:lnTo>
                  <a:lnTo>
                    <a:pt x="192" y="130"/>
                  </a:lnTo>
                  <a:lnTo>
                    <a:pt x="196" y="130"/>
                  </a:lnTo>
                  <a:lnTo>
                    <a:pt x="196" y="130"/>
                  </a:lnTo>
                  <a:lnTo>
                    <a:pt x="196" y="130"/>
                  </a:lnTo>
                  <a:lnTo>
                    <a:pt x="196" y="130"/>
                  </a:lnTo>
                  <a:lnTo>
                    <a:pt x="199" y="130"/>
                  </a:lnTo>
                  <a:lnTo>
                    <a:pt x="199" y="134"/>
                  </a:lnTo>
                  <a:lnTo>
                    <a:pt x="203" y="134"/>
                  </a:lnTo>
                  <a:lnTo>
                    <a:pt x="207" y="138"/>
                  </a:lnTo>
                  <a:lnTo>
                    <a:pt x="207" y="134"/>
                  </a:lnTo>
                  <a:lnTo>
                    <a:pt x="203" y="130"/>
                  </a:lnTo>
                  <a:lnTo>
                    <a:pt x="196" y="123"/>
                  </a:lnTo>
                  <a:lnTo>
                    <a:pt x="196" y="119"/>
                  </a:lnTo>
                  <a:lnTo>
                    <a:pt x="196" y="119"/>
                  </a:lnTo>
                  <a:lnTo>
                    <a:pt x="199" y="123"/>
                  </a:lnTo>
                  <a:lnTo>
                    <a:pt x="199" y="126"/>
                  </a:lnTo>
                  <a:lnTo>
                    <a:pt x="207" y="134"/>
                  </a:lnTo>
                  <a:lnTo>
                    <a:pt x="211" y="134"/>
                  </a:lnTo>
                  <a:lnTo>
                    <a:pt x="211" y="134"/>
                  </a:lnTo>
                  <a:lnTo>
                    <a:pt x="214" y="134"/>
                  </a:lnTo>
                  <a:lnTo>
                    <a:pt x="218" y="134"/>
                  </a:lnTo>
                  <a:lnTo>
                    <a:pt x="218" y="130"/>
                  </a:lnTo>
                  <a:lnTo>
                    <a:pt x="222" y="130"/>
                  </a:lnTo>
                  <a:lnTo>
                    <a:pt x="229" y="130"/>
                  </a:lnTo>
                  <a:lnTo>
                    <a:pt x="225" y="134"/>
                  </a:lnTo>
                  <a:lnTo>
                    <a:pt x="225" y="134"/>
                  </a:lnTo>
                  <a:lnTo>
                    <a:pt x="225" y="138"/>
                  </a:lnTo>
                  <a:lnTo>
                    <a:pt x="225" y="138"/>
                  </a:lnTo>
                  <a:lnTo>
                    <a:pt x="218" y="141"/>
                  </a:lnTo>
                  <a:lnTo>
                    <a:pt x="211" y="138"/>
                  </a:lnTo>
                  <a:lnTo>
                    <a:pt x="207" y="141"/>
                  </a:lnTo>
                  <a:lnTo>
                    <a:pt x="207" y="145"/>
                  </a:lnTo>
                  <a:lnTo>
                    <a:pt x="199" y="145"/>
                  </a:lnTo>
                  <a:lnTo>
                    <a:pt x="192" y="149"/>
                  </a:lnTo>
                  <a:lnTo>
                    <a:pt x="188" y="152"/>
                  </a:lnTo>
                  <a:lnTo>
                    <a:pt x="181" y="152"/>
                  </a:lnTo>
                  <a:lnTo>
                    <a:pt x="177" y="149"/>
                  </a:lnTo>
                  <a:lnTo>
                    <a:pt x="177" y="149"/>
                  </a:lnTo>
                  <a:lnTo>
                    <a:pt x="181" y="141"/>
                  </a:lnTo>
                  <a:lnTo>
                    <a:pt x="181" y="141"/>
                  </a:lnTo>
                  <a:lnTo>
                    <a:pt x="177" y="138"/>
                  </a:lnTo>
                  <a:lnTo>
                    <a:pt x="174" y="138"/>
                  </a:lnTo>
                  <a:lnTo>
                    <a:pt x="170" y="134"/>
                  </a:lnTo>
                  <a:lnTo>
                    <a:pt x="166" y="138"/>
                  </a:lnTo>
                  <a:lnTo>
                    <a:pt x="166" y="138"/>
                  </a:lnTo>
                  <a:lnTo>
                    <a:pt x="170" y="130"/>
                  </a:lnTo>
                  <a:lnTo>
                    <a:pt x="174" y="130"/>
                  </a:lnTo>
                  <a:lnTo>
                    <a:pt x="177" y="126"/>
                  </a:lnTo>
                  <a:lnTo>
                    <a:pt x="181" y="126"/>
                  </a:lnTo>
                  <a:lnTo>
                    <a:pt x="177" y="126"/>
                  </a:lnTo>
                  <a:lnTo>
                    <a:pt x="177" y="123"/>
                  </a:lnTo>
                  <a:lnTo>
                    <a:pt x="177" y="119"/>
                  </a:lnTo>
                  <a:lnTo>
                    <a:pt x="174" y="123"/>
                  </a:lnTo>
                  <a:lnTo>
                    <a:pt x="174" y="123"/>
                  </a:lnTo>
                  <a:lnTo>
                    <a:pt x="170" y="119"/>
                  </a:lnTo>
                  <a:lnTo>
                    <a:pt x="166" y="119"/>
                  </a:lnTo>
                  <a:lnTo>
                    <a:pt x="162" y="123"/>
                  </a:lnTo>
                  <a:lnTo>
                    <a:pt x="159" y="119"/>
                  </a:lnTo>
                  <a:lnTo>
                    <a:pt x="155" y="119"/>
                  </a:lnTo>
                  <a:lnTo>
                    <a:pt x="155" y="119"/>
                  </a:lnTo>
                  <a:lnTo>
                    <a:pt x="155" y="119"/>
                  </a:lnTo>
                  <a:lnTo>
                    <a:pt x="155" y="115"/>
                  </a:lnTo>
                  <a:lnTo>
                    <a:pt x="151" y="115"/>
                  </a:lnTo>
                  <a:lnTo>
                    <a:pt x="144" y="115"/>
                  </a:lnTo>
                  <a:lnTo>
                    <a:pt x="144" y="112"/>
                  </a:lnTo>
                  <a:lnTo>
                    <a:pt x="148" y="112"/>
                  </a:lnTo>
                  <a:lnTo>
                    <a:pt x="155" y="112"/>
                  </a:lnTo>
                  <a:lnTo>
                    <a:pt x="155" y="112"/>
                  </a:lnTo>
                  <a:lnTo>
                    <a:pt x="159" y="112"/>
                  </a:lnTo>
                  <a:lnTo>
                    <a:pt x="162" y="112"/>
                  </a:lnTo>
                  <a:lnTo>
                    <a:pt x="155" y="112"/>
                  </a:lnTo>
                  <a:lnTo>
                    <a:pt x="155" y="112"/>
                  </a:lnTo>
                  <a:lnTo>
                    <a:pt x="151" y="108"/>
                  </a:lnTo>
                  <a:lnTo>
                    <a:pt x="151" y="108"/>
                  </a:lnTo>
                  <a:lnTo>
                    <a:pt x="151" y="108"/>
                  </a:lnTo>
                  <a:lnTo>
                    <a:pt x="148" y="112"/>
                  </a:lnTo>
                  <a:lnTo>
                    <a:pt x="144" y="112"/>
                  </a:lnTo>
                  <a:lnTo>
                    <a:pt x="144" y="112"/>
                  </a:lnTo>
                  <a:lnTo>
                    <a:pt x="144" y="108"/>
                  </a:lnTo>
                  <a:lnTo>
                    <a:pt x="140" y="112"/>
                  </a:lnTo>
                  <a:lnTo>
                    <a:pt x="137" y="112"/>
                  </a:lnTo>
                  <a:lnTo>
                    <a:pt x="133" y="115"/>
                  </a:lnTo>
                  <a:lnTo>
                    <a:pt x="133" y="119"/>
                  </a:lnTo>
                  <a:lnTo>
                    <a:pt x="129" y="123"/>
                  </a:lnTo>
                  <a:lnTo>
                    <a:pt x="129" y="123"/>
                  </a:lnTo>
                  <a:lnTo>
                    <a:pt x="129" y="123"/>
                  </a:lnTo>
                  <a:lnTo>
                    <a:pt x="125" y="130"/>
                  </a:lnTo>
                  <a:lnTo>
                    <a:pt x="122" y="130"/>
                  </a:lnTo>
                  <a:lnTo>
                    <a:pt x="122" y="130"/>
                  </a:lnTo>
                  <a:lnTo>
                    <a:pt x="122" y="130"/>
                  </a:lnTo>
                  <a:lnTo>
                    <a:pt x="122" y="134"/>
                  </a:lnTo>
                  <a:lnTo>
                    <a:pt x="122" y="134"/>
                  </a:lnTo>
                  <a:lnTo>
                    <a:pt x="122" y="138"/>
                  </a:lnTo>
                  <a:lnTo>
                    <a:pt x="122" y="138"/>
                  </a:lnTo>
                  <a:lnTo>
                    <a:pt x="118" y="134"/>
                  </a:lnTo>
                  <a:lnTo>
                    <a:pt x="114" y="134"/>
                  </a:lnTo>
                  <a:lnTo>
                    <a:pt x="111" y="138"/>
                  </a:lnTo>
                  <a:lnTo>
                    <a:pt x="103" y="138"/>
                  </a:lnTo>
                  <a:lnTo>
                    <a:pt x="100" y="138"/>
                  </a:lnTo>
                  <a:lnTo>
                    <a:pt x="96" y="134"/>
                  </a:lnTo>
                  <a:lnTo>
                    <a:pt x="100" y="130"/>
                  </a:lnTo>
                  <a:lnTo>
                    <a:pt x="103" y="130"/>
                  </a:lnTo>
                  <a:lnTo>
                    <a:pt x="103" y="130"/>
                  </a:lnTo>
                  <a:lnTo>
                    <a:pt x="107" y="123"/>
                  </a:lnTo>
                  <a:lnTo>
                    <a:pt x="107" y="123"/>
                  </a:lnTo>
                  <a:lnTo>
                    <a:pt x="107" y="119"/>
                  </a:lnTo>
                  <a:lnTo>
                    <a:pt x="107" y="115"/>
                  </a:lnTo>
                  <a:lnTo>
                    <a:pt x="111" y="115"/>
                  </a:lnTo>
                  <a:lnTo>
                    <a:pt x="114" y="112"/>
                  </a:lnTo>
                  <a:lnTo>
                    <a:pt x="118" y="115"/>
                  </a:lnTo>
                  <a:lnTo>
                    <a:pt x="122" y="115"/>
                  </a:lnTo>
                  <a:lnTo>
                    <a:pt x="122" y="115"/>
                  </a:lnTo>
                  <a:lnTo>
                    <a:pt x="122" y="112"/>
                  </a:lnTo>
                  <a:lnTo>
                    <a:pt x="122" y="108"/>
                  </a:lnTo>
                  <a:lnTo>
                    <a:pt x="122" y="104"/>
                  </a:lnTo>
                  <a:lnTo>
                    <a:pt x="118" y="104"/>
                  </a:lnTo>
                  <a:lnTo>
                    <a:pt x="111" y="101"/>
                  </a:lnTo>
                  <a:lnTo>
                    <a:pt x="111" y="97"/>
                  </a:lnTo>
                  <a:lnTo>
                    <a:pt x="107" y="97"/>
                  </a:lnTo>
                  <a:lnTo>
                    <a:pt x="107" y="93"/>
                  </a:lnTo>
                  <a:lnTo>
                    <a:pt x="107" y="89"/>
                  </a:lnTo>
                  <a:lnTo>
                    <a:pt x="103" y="86"/>
                  </a:lnTo>
                  <a:lnTo>
                    <a:pt x="100" y="82"/>
                  </a:lnTo>
                  <a:lnTo>
                    <a:pt x="96" y="82"/>
                  </a:lnTo>
                  <a:lnTo>
                    <a:pt x="96" y="82"/>
                  </a:lnTo>
                  <a:lnTo>
                    <a:pt x="92" y="82"/>
                  </a:lnTo>
                  <a:lnTo>
                    <a:pt x="85" y="78"/>
                  </a:lnTo>
                  <a:lnTo>
                    <a:pt x="81" y="78"/>
                  </a:lnTo>
                  <a:lnTo>
                    <a:pt x="77" y="75"/>
                  </a:lnTo>
                  <a:lnTo>
                    <a:pt x="77" y="75"/>
                  </a:lnTo>
                  <a:lnTo>
                    <a:pt x="74" y="75"/>
                  </a:lnTo>
                  <a:lnTo>
                    <a:pt x="74" y="78"/>
                  </a:lnTo>
                  <a:lnTo>
                    <a:pt x="70" y="75"/>
                  </a:lnTo>
                  <a:lnTo>
                    <a:pt x="70" y="78"/>
                  </a:lnTo>
                  <a:lnTo>
                    <a:pt x="66" y="75"/>
                  </a:lnTo>
                  <a:lnTo>
                    <a:pt x="66" y="78"/>
                  </a:lnTo>
                  <a:lnTo>
                    <a:pt x="66" y="82"/>
                  </a:lnTo>
                  <a:lnTo>
                    <a:pt x="66" y="86"/>
                  </a:lnTo>
                  <a:lnTo>
                    <a:pt x="62" y="86"/>
                  </a:lnTo>
                  <a:lnTo>
                    <a:pt x="59" y="89"/>
                  </a:lnTo>
                  <a:lnTo>
                    <a:pt x="48" y="89"/>
                  </a:lnTo>
                  <a:lnTo>
                    <a:pt x="44" y="93"/>
                  </a:lnTo>
                  <a:lnTo>
                    <a:pt x="44" y="93"/>
                  </a:lnTo>
                  <a:lnTo>
                    <a:pt x="37" y="93"/>
                  </a:lnTo>
                  <a:lnTo>
                    <a:pt x="33" y="93"/>
                  </a:lnTo>
                  <a:lnTo>
                    <a:pt x="33" y="89"/>
                  </a:lnTo>
                  <a:lnTo>
                    <a:pt x="29" y="89"/>
                  </a:lnTo>
                  <a:lnTo>
                    <a:pt x="22" y="89"/>
                  </a:lnTo>
                  <a:lnTo>
                    <a:pt x="18" y="86"/>
                  </a:lnTo>
                  <a:lnTo>
                    <a:pt x="14" y="86"/>
                  </a:lnTo>
                  <a:lnTo>
                    <a:pt x="11" y="86"/>
                  </a:lnTo>
                  <a:lnTo>
                    <a:pt x="7" y="86"/>
                  </a:lnTo>
                  <a:lnTo>
                    <a:pt x="7" y="86"/>
                  </a:lnTo>
                  <a:lnTo>
                    <a:pt x="3" y="82"/>
                  </a:lnTo>
                  <a:lnTo>
                    <a:pt x="0" y="78"/>
                  </a:lnTo>
                  <a:lnTo>
                    <a:pt x="0" y="78"/>
                  </a:lnTo>
                  <a:lnTo>
                    <a:pt x="0" y="75"/>
                  </a:lnTo>
                  <a:lnTo>
                    <a:pt x="3" y="67"/>
                  </a:lnTo>
                  <a:lnTo>
                    <a:pt x="7" y="67"/>
                  </a:lnTo>
                  <a:lnTo>
                    <a:pt x="7" y="63"/>
                  </a:lnTo>
                  <a:lnTo>
                    <a:pt x="7" y="60"/>
                  </a:lnTo>
                  <a:lnTo>
                    <a:pt x="18" y="49"/>
                  </a:lnTo>
                  <a:lnTo>
                    <a:pt x="18" y="45"/>
                  </a:lnTo>
                  <a:lnTo>
                    <a:pt x="22" y="41"/>
                  </a:lnTo>
                  <a:lnTo>
                    <a:pt x="25" y="41"/>
                  </a:lnTo>
                  <a:lnTo>
                    <a:pt x="25" y="37"/>
                  </a:lnTo>
                  <a:lnTo>
                    <a:pt x="22" y="34"/>
                  </a:lnTo>
                  <a:lnTo>
                    <a:pt x="22" y="34"/>
                  </a:lnTo>
                  <a:lnTo>
                    <a:pt x="25" y="30"/>
                  </a:lnTo>
                  <a:lnTo>
                    <a:pt x="22" y="30"/>
                  </a:lnTo>
                  <a:lnTo>
                    <a:pt x="18" y="26"/>
                  </a:lnTo>
                  <a:lnTo>
                    <a:pt x="18" y="23"/>
                  </a:lnTo>
                  <a:lnTo>
                    <a:pt x="18" y="15"/>
                  </a:lnTo>
                  <a:lnTo>
                    <a:pt x="18"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2" name="Freeform 46">
              <a:extLst>
                <a:ext uri="{FF2B5EF4-FFF2-40B4-BE49-F238E27FC236}">
                  <a16:creationId xmlns:a16="http://schemas.microsoft.com/office/drawing/2014/main" xmlns="" id="{ECE823FD-E65A-4A4C-9325-8D4FA69108A5}"/>
                </a:ext>
              </a:extLst>
            </p:cNvPr>
            <p:cNvSpPr/>
            <p:nvPr/>
          </p:nvSpPr>
          <p:spPr bwMode="auto">
            <a:xfrm>
              <a:off x="5675646" y="2897527"/>
              <a:ext cx="100317" cy="102999"/>
            </a:xfrm>
            <a:custGeom>
              <a:avLst/>
              <a:gdLst>
                <a:gd name="T0" fmla="*/ 0 w 56"/>
                <a:gd name="T1" fmla="*/ 11 h 59"/>
                <a:gd name="T2" fmla="*/ 0 w 56"/>
                <a:gd name="T3" fmla="*/ 7 h 59"/>
                <a:gd name="T4" fmla="*/ 0 w 56"/>
                <a:gd name="T5" fmla="*/ 3 h 59"/>
                <a:gd name="T6" fmla="*/ 0 w 56"/>
                <a:gd name="T7" fmla="*/ 0 h 59"/>
                <a:gd name="T8" fmla="*/ 4 w 56"/>
                <a:gd name="T9" fmla="*/ 3 h 59"/>
                <a:gd name="T10" fmla="*/ 4 w 56"/>
                <a:gd name="T11" fmla="*/ 0 h 59"/>
                <a:gd name="T12" fmla="*/ 8 w 56"/>
                <a:gd name="T13" fmla="*/ 3 h 59"/>
                <a:gd name="T14" fmla="*/ 8 w 56"/>
                <a:gd name="T15" fmla="*/ 0 h 59"/>
                <a:gd name="T16" fmla="*/ 11 w 56"/>
                <a:gd name="T17" fmla="*/ 0 h 59"/>
                <a:gd name="T18" fmla="*/ 11 w 56"/>
                <a:gd name="T19" fmla="*/ 0 h 59"/>
                <a:gd name="T20" fmla="*/ 15 w 56"/>
                <a:gd name="T21" fmla="*/ 3 h 59"/>
                <a:gd name="T22" fmla="*/ 19 w 56"/>
                <a:gd name="T23" fmla="*/ 3 h 59"/>
                <a:gd name="T24" fmla="*/ 26 w 56"/>
                <a:gd name="T25" fmla="*/ 7 h 59"/>
                <a:gd name="T26" fmla="*/ 30 w 56"/>
                <a:gd name="T27" fmla="*/ 7 h 59"/>
                <a:gd name="T28" fmla="*/ 30 w 56"/>
                <a:gd name="T29" fmla="*/ 7 h 59"/>
                <a:gd name="T30" fmla="*/ 34 w 56"/>
                <a:gd name="T31" fmla="*/ 7 h 59"/>
                <a:gd name="T32" fmla="*/ 37 w 56"/>
                <a:gd name="T33" fmla="*/ 11 h 59"/>
                <a:gd name="T34" fmla="*/ 41 w 56"/>
                <a:gd name="T35" fmla="*/ 14 h 59"/>
                <a:gd name="T36" fmla="*/ 41 w 56"/>
                <a:gd name="T37" fmla="*/ 18 h 59"/>
                <a:gd name="T38" fmla="*/ 41 w 56"/>
                <a:gd name="T39" fmla="*/ 22 h 59"/>
                <a:gd name="T40" fmla="*/ 45 w 56"/>
                <a:gd name="T41" fmla="*/ 22 h 59"/>
                <a:gd name="T42" fmla="*/ 45 w 56"/>
                <a:gd name="T43" fmla="*/ 26 h 59"/>
                <a:gd name="T44" fmla="*/ 52 w 56"/>
                <a:gd name="T45" fmla="*/ 29 h 59"/>
                <a:gd name="T46" fmla="*/ 56 w 56"/>
                <a:gd name="T47" fmla="*/ 29 h 59"/>
                <a:gd name="T48" fmla="*/ 56 w 56"/>
                <a:gd name="T49" fmla="*/ 33 h 59"/>
                <a:gd name="T50" fmla="*/ 56 w 56"/>
                <a:gd name="T51" fmla="*/ 37 h 59"/>
                <a:gd name="T52" fmla="*/ 56 w 56"/>
                <a:gd name="T53" fmla="*/ 40 h 59"/>
                <a:gd name="T54" fmla="*/ 56 w 56"/>
                <a:gd name="T55" fmla="*/ 40 h 59"/>
                <a:gd name="T56" fmla="*/ 52 w 56"/>
                <a:gd name="T57" fmla="*/ 40 h 59"/>
                <a:gd name="T58" fmla="*/ 48 w 56"/>
                <a:gd name="T59" fmla="*/ 37 h 59"/>
                <a:gd name="T60" fmla="*/ 45 w 56"/>
                <a:gd name="T61" fmla="*/ 40 h 59"/>
                <a:gd name="T62" fmla="*/ 41 w 56"/>
                <a:gd name="T63" fmla="*/ 40 h 59"/>
                <a:gd name="T64" fmla="*/ 41 w 56"/>
                <a:gd name="T65" fmla="*/ 44 h 59"/>
                <a:gd name="T66" fmla="*/ 41 w 56"/>
                <a:gd name="T67" fmla="*/ 48 h 59"/>
                <a:gd name="T68" fmla="*/ 41 w 56"/>
                <a:gd name="T69" fmla="*/ 48 h 59"/>
                <a:gd name="T70" fmla="*/ 37 w 56"/>
                <a:gd name="T71" fmla="*/ 55 h 59"/>
                <a:gd name="T72" fmla="*/ 37 w 56"/>
                <a:gd name="T73" fmla="*/ 55 h 59"/>
                <a:gd name="T74" fmla="*/ 34 w 56"/>
                <a:gd name="T75" fmla="*/ 55 h 59"/>
                <a:gd name="T76" fmla="*/ 30 w 56"/>
                <a:gd name="T77" fmla="*/ 59 h 59"/>
                <a:gd name="T78" fmla="*/ 30 w 56"/>
                <a:gd name="T79" fmla="*/ 55 h 59"/>
                <a:gd name="T80" fmla="*/ 30 w 56"/>
                <a:gd name="T81" fmla="*/ 51 h 59"/>
                <a:gd name="T82" fmla="*/ 30 w 56"/>
                <a:gd name="T83" fmla="*/ 40 h 59"/>
                <a:gd name="T84" fmla="*/ 26 w 56"/>
                <a:gd name="T85" fmla="*/ 33 h 59"/>
                <a:gd name="T86" fmla="*/ 26 w 56"/>
                <a:gd name="T87" fmla="*/ 29 h 59"/>
                <a:gd name="T88" fmla="*/ 15 w 56"/>
                <a:gd name="T89" fmla="*/ 26 h 59"/>
                <a:gd name="T90" fmla="*/ 15 w 56"/>
                <a:gd name="T91" fmla="*/ 22 h 59"/>
                <a:gd name="T92" fmla="*/ 11 w 56"/>
                <a:gd name="T93" fmla="*/ 14 h 59"/>
                <a:gd name="T94" fmla="*/ 8 w 56"/>
                <a:gd name="T95" fmla="*/ 11 h 59"/>
                <a:gd name="T96" fmla="*/ 0 w 56"/>
                <a:gd name="T97" fmla="*/ 11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56" h="59">
                  <a:moveTo>
                    <a:pt x="0" y="11"/>
                  </a:moveTo>
                  <a:lnTo>
                    <a:pt x="0" y="7"/>
                  </a:lnTo>
                  <a:lnTo>
                    <a:pt x="0" y="3"/>
                  </a:lnTo>
                  <a:lnTo>
                    <a:pt x="0" y="0"/>
                  </a:lnTo>
                  <a:lnTo>
                    <a:pt x="4" y="3"/>
                  </a:lnTo>
                  <a:lnTo>
                    <a:pt x="4" y="0"/>
                  </a:lnTo>
                  <a:lnTo>
                    <a:pt x="8" y="3"/>
                  </a:lnTo>
                  <a:lnTo>
                    <a:pt x="8" y="0"/>
                  </a:lnTo>
                  <a:lnTo>
                    <a:pt x="11" y="0"/>
                  </a:lnTo>
                  <a:lnTo>
                    <a:pt x="11" y="0"/>
                  </a:lnTo>
                  <a:lnTo>
                    <a:pt x="15" y="3"/>
                  </a:lnTo>
                  <a:lnTo>
                    <a:pt x="19" y="3"/>
                  </a:lnTo>
                  <a:lnTo>
                    <a:pt x="26" y="7"/>
                  </a:lnTo>
                  <a:lnTo>
                    <a:pt x="30" y="7"/>
                  </a:lnTo>
                  <a:lnTo>
                    <a:pt x="30" y="7"/>
                  </a:lnTo>
                  <a:lnTo>
                    <a:pt x="34" y="7"/>
                  </a:lnTo>
                  <a:lnTo>
                    <a:pt x="37" y="11"/>
                  </a:lnTo>
                  <a:lnTo>
                    <a:pt x="41" y="14"/>
                  </a:lnTo>
                  <a:lnTo>
                    <a:pt x="41" y="18"/>
                  </a:lnTo>
                  <a:lnTo>
                    <a:pt x="41" y="22"/>
                  </a:lnTo>
                  <a:lnTo>
                    <a:pt x="45" y="22"/>
                  </a:lnTo>
                  <a:lnTo>
                    <a:pt x="45" y="26"/>
                  </a:lnTo>
                  <a:lnTo>
                    <a:pt x="52" y="29"/>
                  </a:lnTo>
                  <a:lnTo>
                    <a:pt x="56" y="29"/>
                  </a:lnTo>
                  <a:lnTo>
                    <a:pt x="56" y="33"/>
                  </a:lnTo>
                  <a:lnTo>
                    <a:pt x="56" y="37"/>
                  </a:lnTo>
                  <a:lnTo>
                    <a:pt x="56" y="40"/>
                  </a:lnTo>
                  <a:lnTo>
                    <a:pt x="56" y="40"/>
                  </a:lnTo>
                  <a:lnTo>
                    <a:pt x="52" y="40"/>
                  </a:lnTo>
                  <a:lnTo>
                    <a:pt x="48" y="37"/>
                  </a:lnTo>
                  <a:lnTo>
                    <a:pt x="45" y="40"/>
                  </a:lnTo>
                  <a:lnTo>
                    <a:pt x="41" y="40"/>
                  </a:lnTo>
                  <a:lnTo>
                    <a:pt x="41" y="44"/>
                  </a:lnTo>
                  <a:lnTo>
                    <a:pt x="41" y="48"/>
                  </a:lnTo>
                  <a:lnTo>
                    <a:pt x="41" y="48"/>
                  </a:lnTo>
                  <a:lnTo>
                    <a:pt x="37" y="55"/>
                  </a:lnTo>
                  <a:lnTo>
                    <a:pt x="37" y="55"/>
                  </a:lnTo>
                  <a:lnTo>
                    <a:pt x="34" y="55"/>
                  </a:lnTo>
                  <a:lnTo>
                    <a:pt x="30" y="59"/>
                  </a:lnTo>
                  <a:lnTo>
                    <a:pt x="30" y="55"/>
                  </a:lnTo>
                  <a:lnTo>
                    <a:pt x="30" y="51"/>
                  </a:lnTo>
                  <a:lnTo>
                    <a:pt x="30" y="40"/>
                  </a:lnTo>
                  <a:lnTo>
                    <a:pt x="26" y="33"/>
                  </a:lnTo>
                  <a:lnTo>
                    <a:pt x="26" y="29"/>
                  </a:lnTo>
                  <a:lnTo>
                    <a:pt x="15" y="26"/>
                  </a:lnTo>
                  <a:lnTo>
                    <a:pt x="15" y="22"/>
                  </a:lnTo>
                  <a:lnTo>
                    <a:pt x="11" y="14"/>
                  </a:lnTo>
                  <a:lnTo>
                    <a:pt x="8" y="11"/>
                  </a:lnTo>
                  <a:lnTo>
                    <a:pt x="0"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3" name="Freeform 47">
              <a:extLst>
                <a:ext uri="{FF2B5EF4-FFF2-40B4-BE49-F238E27FC236}">
                  <a16:creationId xmlns:a16="http://schemas.microsoft.com/office/drawing/2014/main" xmlns="" id="{E8912BE3-0BF9-4472-940E-AB22AADDBB4A}"/>
                </a:ext>
              </a:extLst>
            </p:cNvPr>
            <p:cNvSpPr/>
            <p:nvPr/>
          </p:nvSpPr>
          <p:spPr bwMode="auto">
            <a:xfrm>
              <a:off x="5516212" y="2916731"/>
              <a:ext cx="259751" cy="141404"/>
            </a:xfrm>
            <a:custGeom>
              <a:avLst/>
              <a:gdLst>
                <a:gd name="T0" fmla="*/ 34 w 145"/>
                <a:gd name="T1" fmla="*/ 0 h 81"/>
                <a:gd name="T2" fmla="*/ 41 w 145"/>
                <a:gd name="T3" fmla="*/ 0 h 81"/>
                <a:gd name="T4" fmla="*/ 52 w 145"/>
                <a:gd name="T5" fmla="*/ 3 h 81"/>
                <a:gd name="T6" fmla="*/ 56 w 145"/>
                <a:gd name="T7" fmla="*/ 7 h 81"/>
                <a:gd name="T8" fmla="*/ 67 w 145"/>
                <a:gd name="T9" fmla="*/ 7 h 81"/>
                <a:gd name="T10" fmla="*/ 71 w 145"/>
                <a:gd name="T11" fmla="*/ 3 h 81"/>
                <a:gd name="T12" fmla="*/ 85 w 145"/>
                <a:gd name="T13" fmla="*/ 0 h 81"/>
                <a:gd name="T14" fmla="*/ 100 w 145"/>
                <a:gd name="T15" fmla="*/ 3 h 81"/>
                <a:gd name="T16" fmla="*/ 104 w 145"/>
                <a:gd name="T17" fmla="*/ 15 h 81"/>
                <a:gd name="T18" fmla="*/ 115 w 145"/>
                <a:gd name="T19" fmla="*/ 22 h 81"/>
                <a:gd name="T20" fmla="*/ 119 w 145"/>
                <a:gd name="T21" fmla="*/ 40 h 81"/>
                <a:gd name="T22" fmla="*/ 123 w 145"/>
                <a:gd name="T23" fmla="*/ 52 h 81"/>
                <a:gd name="T24" fmla="*/ 134 w 145"/>
                <a:gd name="T25" fmla="*/ 52 h 81"/>
                <a:gd name="T26" fmla="*/ 141 w 145"/>
                <a:gd name="T27" fmla="*/ 48 h 81"/>
                <a:gd name="T28" fmla="*/ 141 w 145"/>
                <a:gd name="T29" fmla="*/ 52 h 81"/>
                <a:gd name="T30" fmla="*/ 145 w 145"/>
                <a:gd name="T31" fmla="*/ 55 h 81"/>
                <a:gd name="T32" fmla="*/ 137 w 145"/>
                <a:gd name="T33" fmla="*/ 59 h 81"/>
                <a:gd name="T34" fmla="*/ 130 w 145"/>
                <a:gd name="T35" fmla="*/ 63 h 81"/>
                <a:gd name="T36" fmla="*/ 130 w 145"/>
                <a:gd name="T37" fmla="*/ 70 h 81"/>
                <a:gd name="T38" fmla="*/ 130 w 145"/>
                <a:gd name="T39" fmla="*/ 74 h 81"/>
                <a:gd name="T40" fmla="*/ 126 w 145"/>
                <a:gd name="T41" fmla="*/ 78 h 81"/>
                <a:gd name="T42" fmla="*/ 123 w 145"/>
                <a:gd name="T43" fmla="*/ 74 h 81"/>
                <a:gd name="T44" fmla="*/ 115 w 145"/>
                <a:gd name="T45" fmla="*/ 74 h 81"/>
                <a:gd name="T46" fmla="*/ 104 w 145"/>
                <a:gd name="T47" fmla="*/ 74 h 81"/>
                <a:gd name="T48" fmla="*/ 93 w 145"/>
                <a:gd name="T49" fmla="*/ 78 h 81"/>
                <a:gd name="T50" fmla="*/ 85 w 145"/>
                <a:gd name="T51" fmla="*/ 81 h 81"/>
                <a:gd name="T52" fmla="*/ 78 w 145"/>
                <a:gd name="T53" fmla="*/ 81 h 81"/>
                <a:gd name="T54" fmla="*/ 71 w 145"/>
                <a:gd name="T55" fmla="*/ 81 h 81"/>
                <a:gd name="T56" fmla="*/ 67 w 145"/>
                <a:gd name="T57" fmla="*/ 81 h 81"/>
                <a:gd name="T58" fmla="*/ 56 w 145"/>
                <a:gd name="T59" fmla="*/ 81 h 81"/>
                <a:gd name="T60" fmla="*/ 52 w 145"/>
                <a:gd name="T61" fmla="*/ 78 h 81"/>
                <a:gd name="T62" fmla="*/ 45 w 145"/>
                <a:gd name="T63" fmla="*/ 81 h 81"/>
                <a:gd name="T64" fmla="*/ 45 w 145"/>
                <a:gd name="T65" fmla="*/ 78 h 81"/>
                <a:gd name="T66" fmla="*/ 41 w 145"/>
                <a:gd name="T67" fmla="*/ 74 h 81"/>
                <a:gd name="T68" fmla="*/ 37 w 145"/>
                <a:gd name="T69" fmla="*/ 70 h 81"/>
                <a:gd name="T70" fmla="*/ 37 w 145"/>
                <a:gd name="T71" fmla="*/ 63 h 81"/>
                <a:gd name="T72" fmla="*/ 30 w 145"/>
                <a:gd name="T73" fmla="*/ 66 h 81"/>
                <a:gd name="T74" fmla="*/ 23 w 145"/>
                <a:gd name="T75" fmla="*/ 66 h 81"/>
                <a:gd name="T76" fmla="*/ 15 w 145"/>
                <a:gd name="T77" fmla="*/ 63 h 81"/>
                <a:gd name="T78" fmla="*/ 19 w 145"/>
                <a:gd name="T79" fmla="*/ 55 h 81"/>
                <a:gd name="T80" fmla="*/ 8 w 145"/>
                <a:gd name="T81" fmla="*/ 52 h 81"/>
                <a:gd name="T82" fmla="*/ 4 w 145"/>
                <a:gd name="T83" fmla="*/ 44 h 81"/>
                <a:gd name="T84" fmla="*/ 0 w 145"/>
                <a:gd name="T85" fmla="*/ 40 h 81"/>
                <a:gd name="T86" fmla="*/ 4 w 145"/>
                <a:gd name="T87" fmla="*/ 37 h 81"/>
                <a:gd name="T88" fmla="*/ 11 w 145"/>
                <a:gd name="T89" fmla="*/ 33 h 81"/>
                <a:gd name="T90" fmla="*/ 15 w 145"/>
                <a:gd name="T91" fmla="*/ 29 h 81"/>
                <a:gd name="T92" fmla="*/ 23 w 145"/>
                <a:gd name="T93" fmla="*/ 11 h 81"/>
                <a:gd name="T94" fmla="*/ 30 w 145"/>
                <a:gd name="T95" fmla="*/ 7 h 81"/>
                <a:gd name="T96" fmla="*/ 30 w 145"/>
                <a:gd name="T97" fmla="*/ 0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45" h="81">
                  <a:moveTo>
                    <a:pt x="30" y="0"/>
                  </a:moveTo>
                  <a:lnTo>
                    <a:pt x="34" y="0"/>
                  </a:lnTo>
                  <a:lnTo>
                    <a:pt x="37" y="0"/>
                  </a:lnTo>
                  <a:lnTo>
                    <a:pt x="41" y="0"/>
                  </a:lnTo>
                  <a:lnTo>
                    <a:pt x="45" y="3"/>
                  </a:lnTo>
                  <a:lnTo>
                    <a:pt x="52" y="3"/>
                  </a:lnTo>
                  <a:lnTo>
                    <a:pt x="56" y="3"/>
                  </a:lnTo>
                  <a:lnTo>
                    <a:pt x="56" y="7"/>
                  </a:lnTo>
                  <a:lnTo>
                    <a:pt x="60" y="7"/>
                  </a:lnTo>
                  <a:lnTo>
                    <a:pt x="67" y="7"/>
                  </a:lnTo>
                  <a:lnTo>
                    <a:pt x="67" y="7"/>
                  </a:lnTo>
                  <a:lnTo>
                    <a:pt x="71" y="3"/>
                  </a:lnTo>
                  <a:lnTo>
                    <a:pt x="82" y="3"/>
                  </a:lnTo>
                  <a:lnTo>
                    <a:pt x="85" y="0"/>
                  </a:lnTo>
                  <a:lnTo>
                    <a:pt x="97" y="0"/>
                  </a:lnTo>
                  <a:lnTo>
                    <a:pt x="100" y="3"/>
                  </a:lnTo>
                  <a:lnTo>
                    <a:pt x="104" y="11"/>
                  </a:lnTo>
                  <a:lnTo>
                    <a:pt x="104" y="15"/>
                  </a:lnTo>
                  <a:lnTo>
                    <a:pt x="115" y="18"/>
                  </a:lnTo>
                  <a:lnTo>
                    <a:pt x="115" y="22"/>
                  </a:lnTo>
                  <a:lnTo>
                    <a:pt x="119" y="29"/>
                  </a:lnTo>
                  <a:lnTo>
                    <a:pt x="119" y="40"/>
                  </a:lnTo>
                  <a:lnTo>
                    <a:pt x="119" y="44"/>
                  </a:lnTo>
                  <a:lnTo>
                    <a:pt x="123" y="52"/>
                  </a:lnTo>
                  <a:lnTo>
                    <a:pt x="126" y="52"/>
                  </a:lnTo>
                  <a:lnTo>
                    <a:pt x="134" y="52"/>
                  </a:lnTo>
                  <a:lnTo>
                    <a:pt x="137" y="48"/>
                  </a:lnTo>
                  <a:lnTo>
                    <a:pt x="141" y="48"/>
                  </a:lnTo>
                  <a:lnTo>
                    <a:pt x="145" y="52"/>
                  </a:lnTo>
                  <a:lnTo>
                    <a:pt x="141" y="52"/>
                  </a:lnTo>
                  <a:lnTo>
                    <a:pt x="145" y="55"/>
                  </a:lnTo>
                  <a:lnTo>
                    <a:pt x="145" y="55"/>
                  </a:lnTo>
                  <a:lnTo>
                    <a:pt x="141" y="59"/>
                  </a:lnTo>
                  <a:lnTo>
                    <a:pt x="137" y="59"/>
                  </a:lnTo>
                  <a:lnTo>
                    <a:pt x="134" y="63"/>
                  </a:lnTo>
                  <a:lnTo>
                    <a:pt x="130" y="63"/>
                  </a:lnTo>
                  <a:lnTo>
                    <a:pt x="130" y="66"/>
                  </a:lnTo>
                  <a:lnTo>
                    <a:pt x="130" y="70"/>
                  </a:lnTo>
                  <a:lnTo>
                    <a:pt x="130" y="74"/>
                  </a:lnTo>
                  <a:lnTo>
                    <a:pt x="130" y="74"/>
                  </a:lnTo>
                  <a:lnTo>
                    <a:pt x="130" y="78"/>
                  </a:lnTo>
                  <a:lnTo>
                    <a:pt x="126" y="78"/>
                  </a:lnTo>
                  <a:lnTo>
                    <a:pt x="126" y="78"/>
                  </a:lnTo>
                  <a:lnTo>
                    <a:pt x="123" y="74"/>
                  </a:lnTo>
                  <a:lnTo>
                    <a:pt x="119" y="78"/>
                  </a:lnTo>
                  <a:lnTo>
                    <a:pt x="115" y="74"/>
                  </a:lnTo>
                  <a:lnTo>
                    <a:pt x="111" y="74"/>
                  </a:lnTo>
                  <a:lnTo>
                    <a:pt x="104" y="74"/>
                  </a:lnTo>
                  <a:lnTo>
                    <a:pt x="100" y="74"/>
                  </a:lnTo>
                  <a:lnTo>
                    <a:pt x="93" y="78"/>
                  </a:lnTo>
                  <a:lnTo>
                    <a:pt x="89" y="78"/>
                  </a:lnTo>
                  <a:lnTo>
                    <a:pt x="85" y="81"/>
                  </a:lnTo>
                  <a:lnTo>
                    <a:pt x="85" y="81"/>
                  </a:lnTo>
                  <a:lnTo>
                    <a:pt x="78" y="81"/>
                  </a:lnTo>
                  <a:lnTo>
                    <a:pt x="74" y="81"/>
                  </a:lnTo>
                  <a:lnTo>
                    <a:pt x="71" y="81"/>
                  </a:lnTo>
                  <a:lnTo>
                    <a:pt x="71" y="81"/>
                  </a:lnTo>
                  <a:lnTo>
                    <a:pt x="67" y="81"/>
                  </a:lnTo>
                  <a:lnTo>
                    <a:pt x="60" y="81"/>
                  </a:lnTo>
                  <a:lnTo>
                    <a:pt x="56" y="81"/>
                  </a:lnTo>
                  <a:lnTo>
                    <a:pt x="52" y="81"/>
                  </a:lnTo>
                  <a:lnTo>
                    <a:pt x="52" y="78"/>
                  </a:lnTo>
                  <a:lnTo>
                    <a:pt x="48" y="78"/>
                  </a:lnTo>
                  <a:lnTo>
                    <a:pt x="45" y="81"/>
                  </a:lnTo>
                  <a:lnTo>
                    <a:pt x="41" y="78"/>
                  </a:lnTo>
                  <a:lnTo>
                    <a:pt x="45" y="78"/>
                  </a:lnTo>
                  <a:lnTo>
                    <a:pt x="45" y="74"/>
                  </a:lnTo>
                  <a:lnTo>
                    <a:pt x="41" y="74"/>
                  </a:lnTo>
                  <a:lnTo>
                    <a:pt x="37" y="74"/>
                  </a:lnTo>
                  <a:lnTo>
                    <a:pt x="37" y="70"/>
                  </a:lnTo>
                  <a:lnTo>
                    <a:pt x="34" y="66"/>
                  </a:lnTo>
                  <a:lnTo>
                    <a:pt x="37" y="63"/>
                  </a:lnTo>
                  <a:lnTo>
                    <a:pt x="34" y="63"/>
                  </a:lnTo>
                  <a:lnTo>
                    <a:pt x="30" y="66"/>
                  </a:lnTo>
                  <a:lnTo>
                    <a:pt x="26" y="66"/>
                  </a:lnTo>
                  <a:lnTo>
                    <a:pt x="23" y="66"/>
                  </a:lnTo>
                  <a:lnTo>
                    <a:pt x="23" y="63"/>
                  </a:lnTo>
                  <a:lnTo>
                    <a:pt x="15" y="63"/>
                  </a:lnTo>
                  <a:lnTo>
                    <a:pt x="15" y="59"/>
                  </a:lnTo>
                  <a:lnTo>
                    <a:pt x="19" y="55"/>
                  </a:lnTo>
                  <a:lnTo>
                    <a:pt x="15" y="55"/>
                  </a:lnTo>
                  <a:lnTo>
                    <a:pt x="8" y="52"/>
                  </a:lnTo>
                  <a:lnTo>
                    <a:pt x="8" y="48"/>
                  </a:lnTo>
                  <a:lnTo>
                    <a:pt x="4" y="44"/>
                  </a:lnTo>
                  <a:lnTo>
                    <a:pt x="0" y="40"/>
                  </a:lnTo>
                  <a:lnTo>
                    <a:pt x="0" y="40"/>
                  </a:lnTo>
                  <a:lnTo>
                    <a:pt x="4" y="37"/>
                  </a:lnTo>
                  <a:lnTo>
                    <a:pt x="4" y="37"/>
                  </a:lnTo>
                  <a:lnTo>
                    <a:pt x="8" y="33"/>
                  </a:lnTo>
                  <a:lnTo>
                    <a:pt x="11" y="33"/>
                  </a:lnTo>
                  <a:lnTo>
                    <a:pt x="15" y="33"/>
                  </a:lnTo>
                  <a:lnTo>
                    <a:pt x="15" y="29"/>
                  </a:lnTo>
                  <a:lnTo>
                    <a:pt x="19" y="22"/>
                  </a:lnTo>
                  <a:lnTo>
                    <a:pt x="23" y="11"/>
                  </a:lnTo>
                  <a:lnTo>
                    <a:pt x="26" y="7"/>
                  </a:lnTo>
                  <a:lnTo>
                    <a:pt x="30" y="7"/>
                  </a:lnTo>
                  <a:lnTo>
                    <a:pt x="34" y="3"/>
                  </a:lnTo>
                  <a:lnTo>
                    <a:pt x="3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4" name="Freeform 48">
              <a:extLst>
                <a:ext uri="{FF2B5EF4-FFF2-40B4-BE49-F238E27FC236}">
                  <a16:creationId xmlns:a16="http://schemas.microsoft.com/office/drawing/2014/main" xmlns="" id="{EBE8BA0E-81EA-49C8-84EC-287CC4480302}"/>
                </a:ext>
              </a:extLst>
            </p:cNvPr>
            <p:cNvSpPr/>
            <p:nvPr/>
          </p:nvSpPr>
          <p:spPr bwMode="auto">
            <a:xfrm>
              <a:off x="5403356" y="2902766"/>
              <a:ext cx="173765" cy="97760"/>
            </a:xfrm>
            <a:custGeom>
              <a:avLst/>
              <a:gdLst>
                <a:gd name="T0" fmla="*/ 63 w 97"/>
                <a:gd name="T1" fmla="*/ 48 h 56"/>
                <a:gd name="T2" fmla="*/ 67 w 97"/>
                <a:gd name="T3" fmla="*/ 45 h 56"/>
                <a:gd name="T4" fmla="*/ 67 w 97"/>
                <a:gd name="T5" fmla="*/ 45 h 56"/>
                <a:gd name="T6" fmla="*/ 71 w 97"/>
                <a:gd name="T7" fmla="*/ 41 h 56"/>
                <a:gd name="T8" fmla="*/ 74 w 97"/>
                <a:gd name="T9" fmla="*/ 41 h 56"/>
                <a:gd name="T10" fmla="*/ 78 w 97"/>
                <a:gd name="T11" fmla="*/ 41 h 56"/>
                <a:gd name="T12" fmla="*/ 78 w 97"/>
                <a:gd name="T13" fmla="*/ 37 h 56"/>
                <a:gd name="T14" fmla="*/ 82 w 97"/>
                <a:gd name="T15" fmla="*/ 30 h 56"/>
                <a:gd name="T16" fmla="*/ 86 w 97"/>
                <a:gd name="T17" fmla="*/ 19 h 56"/>
                <a:gd name="T18" fmla="*/ 89 w 97"/>
                <a:gd name="T19" fmla="*/ 15 h 56"/>
                <a:gd name="T20" fmla="*/ 93 w 97"/>
                <a:gd name="T21" fmla="*/ 15 h 56"/>
                <a:gd name="T22" fmla="*/ 97 w 97"/>
                <a:gd name="T23" fmla="*/ 11 h 56"/>
                <a:gd name="T24" fmla="*/ 93 w 97"/>
                <a:gd name="T25" fmla="*/ 8 h 56"/>
                <a:gd name="T26" fmla="*/ 89 w 97"/>
                <a:gd name="T27" fmla="*/ 4 h 56"/>
                <a:gd name="T28" fmla="*/ 86 w 97"/>
                <a:gd name="T29" fmla="*/ 0 h 56"/>
                <a:gd name="T30" fmla="*/ 82 w 97"/>
                <a:gd name="T31" fmla="*/ 4 h 56"/>
                <a:gd name="T32" fmla="*/ 78 w 97"/>
                <a:gd name="T33" fmla="*/ 0 h 56"/>
                <a:gd name="T34" fmla="*/ 71 w 97"/>
                <a:gd name="T35" fmla="*/ 4 h 56"/>
                <a:gd name="T36" fmla="*/ 67 w 97"/>
                <a:gd name="T37" fmla="*/ 0 h 56"/>
                <a:gd name="T38" fmla="*/ 60 w 97"/>
                <a:gd name="T39" fmla="*/ 0 h 56"/>
                <a:gd name="T40" fmla="*/ 60 w 97"/>
                <a:gd name="T41" fmla="*/ 4 h 56"/>
                <a:gd name="T42" fmla="*/ 56 w 97"/>
                <a:gd name="T43" fmla="*/ 8 h 56"/>
                <a:gd name="T44" fmla="*/ 56 w 97"/>
                <a:gd name="T45" fmla="*/ 11 h 56"/>
                <a:gd name="T46" fmla="*/ 49 w 97"/>
                <a:gd name="T47" fmla="*/ 8 h 56"/>
                <a:gd name="T48" fmla="*/ 45 w 97"/>
                <a:gd name="T49" fmla="*/ 11 h 56"/>
                <a:gd name="T50" fmla="*/ 41 w 97"/>
                <a:gd name="T51" fmla="*/ 11 h 56"/>
                <a:gd name="T52" fmla="*/ 41 w 97"/>
                <a:gd name="T53" fmla="*/ 15 h 56"/>
                <a:gd name="T54" fmla="*/ 30 w 97"/>
                <a:gd name="T55" fmla="*/ 15 h 56"/>
                <a:gd name="T56" fmla="*/ 26 w 97"/>
                <a:gd name="T57" fmla="*/ 19 h 56"/>
                <a:gd name="T58" fmla="*/ 19 w 97"/>
                <a:gd name="T59" fmla="*/ 15 h 56"/>
                <a:gd name="T60" fmla="*/ 8 w 97"/>
                <a:gd name="T61" fmla="*/ 11 h 56"/>
                <a:gd name="T62" fmla="*/ 8 w 97"/>
                <a:gd name="T63" fmla="*/ 11 h 56"/>
                <a:gd name="T64" fmla="*/ 8 w 97"/>
                <a:gd name="T65" fmla="*/ 15 h 56"/>
                <a:gd name="T66" fmla="*/ 8 w 97"/>
                <a:gd name="T67" fmla="*/ 19 h 56"/>
                <a:gd name="T68" fmla="*/ 0 w 97"/>
                <a:gd name="T69" fmla="*/ 19 h 56"/>
                <a:gd name="T70" fmla="*/ 0 w 97"/>
                <a:gd name="T71" fmla="*/ 19 h 56"/>
                <a:gd name="T72" fmla="*/ 4 w 97"/>
                <a:gd name="T73" fmla="*/ 23 h 56"/>
                <a:gd name="T74" fmla="*/ 4 w 97"/>
                <a:gd name="T75" fmla="*/ 26 h 56"/>
                <a:gd name="T76" fmla="*/ 4 w 97"/>
                <a:gd name="T77" fmla="*/ 30 h 56"/>
                <a:gd name="T78" fmla="*/ 4 w 97"/>
                <a:gd name="T79" fmla="*/ 30 h 56"/>
                <a:gd name="T80" fmla="*/ 0 w 97"/>
                <a:gd name="T81" fmla="*/ 34 h 56"/>
                <a:gd name="T82" fmla="*/ 0 w 97"/>
                <a:gd name="T83" fmla="*/ 34 h 56"/>
                <a:gd name="T84" fmla="*/ 4 w 97"/>
                <a:gd name="T85" fmla="*/ 37 h 56"/>
                <a:gd name="T86" fmla="*/ 4 w 97"/>
                <a:gd name="T87" fmla="*/ 45 h 56"/>
                <a:gd name="T88" fmla="*/ 8 w 97"/>
                <a:gd name="T89" fmla="*/ 45 h 56"/>
                <a:gd name="T90" fmla="*/ 15 w 97"/>
                <a:gd name="T91" fmla="*/ 48 h 56"/>
                <a:gd name="T92" fmla="*/ 19 w 97"/>
                <a:gd name="T93" fmla="*/ 52 h 56"/>
                <a:gd name="T94" fmla="*/ 23 w 97"/>
                <a:gd name="T95" fmla="*/ 52 h 56"/>
                <a:gd name="T96" fmla="*/ 30 w 97"/>
                <a:gd name="T97" fmla="*/ 56 h 56"/>
                <a:gd name="T98" fmla="*/ 37 w 97"/>
                <a:gd name="T99" fmla="*/ 56 h 56"/>
                <a:gd name="T100" fmla="*/ 37 w 97"/>
                <a:gd name="T101" fmla="*/ 52 h 56"/>
                <a:gd name="T102" fmla="*/ 41 w 97"/>
                <a:gd name="T103" fmla="*/ 56 h 56"/>
                <a:gd name="T104" fmla="*/ 41 w 97"/>
                <a:gd name="T105" fmla="*/ 52 h 56"/>
                <a:gd name="T106" fmla="*/ 45 w 97"/>
                <a:gd name="T107" fmla="*/ 52 h 56"/>
                <a:gd name="T108" fmla="*/ 49 w 97"/>
                <a:gd name="T109" fmla="*/ 52 h 56"/>
                <a:gd name="T110" fmla="*/ 49 w 97"/>
                <a:gd name="T111" fmla="*/ 48 h 56"/>
                <a:gd name="T112" fmla="*/ 52 w 97"/>
                <a:gd name="T113" fmla="*/ 45 h 56"/>
                <a:gd name="T114" fmla="*/ 56 w 97"/>
                <a:gd name="T115" fmla="*/ 48 h 56"/>
                <a:gd name="T116" fmla="*/ 60 w 97"/>
                <a:gd name="T117" fmla="*/ 48 h 56"/>
                <a:gd name="T118" fmla="*/ 63 w 97"/>
                <a:gd name="T119" fmla="*/ 48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97" h="56">
                  <a:moveTo>
                    <a:pt x="63" y="48"/>
                  </a:moveTo>
                  <a:lnTo>
                    <a:pt x="67" y="45"/>
                  </a:lnTo>
                  <a:lnTo>
                    <a:pt x="67" y="45"/>
                  </a:lnTo>
                  <a:lnTo>
                    <a:pt x="71" y="41"/>
                  </a:lnTo>
                  <a:lnTo>
                    <a:pt x="74" y="41"/>
                  </a:lnTo>
                  <a:lnTo>
                    <a:pt x="78" y="41"/>
                  </a:lnTo>
                  <a:lnTo>
                    <a:pt x="78" y="37"/>
                  </a:lnTo>
                  <a:lnTo>
                    <a:pt x="82" y="30"/>
                  </a:lnTo>
                  <a:lnTo>
                    <a:pt x="86" y="19"/>
                  </a:lnTo>
                  <a:lnTo>
                    <a:pt x="89" y="15"/>
                  </a:lnTo>
                  <a:lnTo>
                    <a:pt x="93" y="15"/>
                  </a:lnTo>
                  <a:lnTo>
                    <a:pt x="97" y="11"/>
                  </a:lnTo>
                  <a:lnTo>
                    <a:pt x="93" y="8"/>
                  </a:lnTo>
                  <a:lnTo>
                    <a:pt x="89" y="4"/>
                  </a:lnTo>
                  <a:lnTo>
                    <a:pt x="86" y="0"/>
                  </a:lnTo>
                  <a:lnTo>
                    <a:pt x="82" y="4"/>
                  </a:lnTo>
                  <a:lnTo>
                    <a:pt x="78" y="0"/>
                  </a:lnTo>
                  <a:lnTo>
                    <a:pt x="71" y="4"/>
                  </a:lnTo>
                  <a:lnTo>
                    <a:pt x="67" y="0"/>
                  </a:lnTo>
                  <a:lnTo>
                    <a:pt x="60" y="0"/>
                  </a:lnTo>
                  <a:lnTo>
                    <a:pt x="60" y="4"/>
                  </a:lnTo>
                  <a:lnTo>
                    <a:pt x="56" y="8"/>
                  </a:lnTo>
                  <a:lnTo>
                    <a:pt x="56" y="11"/>
                  </a:lnTo>
                  <a:lnTo>
                    <a:pt x="49" y="8"/>
                  </a:lnTo>
                  <a:lnTo>
                    <a:pt x="45" y="11"/>
                  </a:lnTo>
                  <a:lnTo>
                    <a:pt x="41" y="11"/>
                  </a:lnTo>
                  <a:lnTo>
                    <a:pt x="41" y="15"/>
                  </a:lnTo>
                  <a:lnTo>
                    <a:pt x="30" y="15"/>
                  </a:lnTo>
                  <a:lnTo>
                    <a:pt x="26" y="19"/>
                  </a:lnTo>
                  <a:lnTo>
                    <a:pt x="19" y="15"/>
                  </a:lnTo>
                  <a:lnTo>
                    <a:pt x="8" y="11"/>
                  </a:lnTo>
                  <a:lnTo>
                    <a:pt x="8" y="11"/>
                  </a:lnTo>
                  <a:lnTo>
                    <a:pt x="8" y="15"/>
                  </a:lnTo>
                  <a:lnTo>
                    <a:pt x="8" y="19"/>
                  </a:lnTo>
                  <a:lnTo>
                    <a:pt x="0" y="19"/>
                  </a:lnTo>
                  <a:lnTo>
                    <a:pt x="0" y="19"/>
                  </a:lnTo>
                  <a:lnTo>
                    <a:pt x="4" y="23"/>
                  </a:lnTo>
                  <a:lnTo>
                    <a:pt x="4" y="26"/>
                  </a:lnTo>
                  <a:lnTo>
                    <a:pt x="4" y="30"/>
                  </a:lnTo>
                  <a:lnTo>
                    <a:pt x="4" y="30"/>
                  </a:lnTo>
                  <a:lnTo>
                    <a:pt x="0" y="34"/>
                  </a:lnTo>
                  <a:lnTo>
                    <a:pt x="0" y="34"/>
                  </a:lnTo>
                  <a:lnTo>
                    <a:pt x="4" y="37"/>
                  </a:lnTo>
                  <a:lnTo>
                    <a:pt x="4" y="45"/>
                  </a:lnTo>
                  <a:lnTo>
                    <a:pt x="8" y="45"/>
                  </a:lnTo>
                  <a:lnTo>
                    <a:pt x="15" y="48"/>
                  </a:lnTo>
                  <a:lnTo>
                    <a:pt x="19" y="52"/>
                  </a:lnTo>
                  <a:lnTo>
                    <a:pt x="23" y="52"/>
                  </a:lnTo>
                  <a:lnTo>
                    <a:pt x="30" y="56"/>
                  </a:lnTo>
                  <a:lnTo>
                    <a:pt x="37" y="56"/>
                  </a:lnTo>
                  <a:lnTo>
                    <a:pt x="37" y="52"/>
                  </a:lnTo>
                  <a:lnTo>
                    <a:pt x="41" y="56"/>
                  </a:lnTo>
                  <a:lnTo>
                    <a:pt x="41" y="52"/>
                  </a:lnTo>
                  <a:lnTo>
                    <a:pt x="45" y="52"/>
                  </a:lnTo>
                  <a:lnTo>
                    <a:pt x="49" y="52"/>
                  </a:lnTo>
                  <a:lnTo>
                    <a:pt x="49" y="48"/>
                  </a:lnTo>
                  <a:lnTo>
                    <a:pt x="52" y="45"/>
                  </a:lnTo>
                  <a:lnTo>
                    <a:pt x="56" y="48"/>
                  </a:lnTo>
                  <a:lnTo>
                    <a:pt x="60" y="48"/>
                  </a:lnTo>
                  <a:lnTo>
                    <a:pt x="63"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5" name="Freeform 49">
              <a:extLst>
                <a:ext uri="{FF2B5EF4-FFF2-40B4-BE49-F238E27FC236}">
                  <a16:creationId xmlns:a16="http://schemas.microsoft.com/office/drawing/2014/main" xmlns="" id="{E3A14658-FBA5-46E0-9DED-DA6F8E930D30}"/>
                </a:ext>
              </a:extLst>
            </p:cNvPr>
            <p:cNvSpPr/>
            <p:nvPr/>
          </p:nvSpPr>
          <p:spPr bwMode="auto">
            <a:xfrm>
              <a:off x="5417687" y="2876579"/>
              <a:ext cx="145103" cy="59354"/>
            </a:xfrm>
            <a:custGeom>
              <a:avLst/>
              <a:gdLst>
                <a:gd name="T0" fmla="*/ 0 w 81"/>
                <a:gd name="T1" fmla="*/ 26 h 34"/>
                <a:gd name="T2" fmla="*/ 11 w 81"/>
                <a:gd name="T3" fmla="*/ 30 h 34"/>
                <a:gd name="T4" fmla="*/ 18 w 81"/>
                <a:gd name="T5" fmla="*/ 34 h 34"/>
                <a:gd name="T6" fmla="*/ 22 w 81"/>
                <a:gd name="T7" fmla="*/ 30 h 34"/>
                <a:gd name="T8" fmla="*/ 33 w 81"/>
                <a:gd name="T9" fmla="*/ 30 h 34"/>
                <a:gd name="T10" fmla="*/ 33 w 81"/>
                <a:gd name="T11" fmla="*/ 26 h 34"/>
                <a:gd name="T12" fmla="*/ 37 w 81"/>
                <a:gd name="T13" fmla="*/ 26 h 34"/>
                <a:gd name="T14" fmla="*/ 41 w 81"/>
                <a:gd name="T15" fmla="*/ 23 h 34"/>
                <a:gd name="T16" fmla="*/ 48 w 81"/>
                <a:gd name="T17" fmla="*/ 26 h 34"/>
                <a:gd name="T18" fmla="*/ 48 w 81"/>
                <a:gd name="T19" fmla="*/ 23 h 34"/>
                <a:gd name="T20" fmla="*/ 52 w 81"/>
                <a:gd name="T21" fmla="*/ 19 h 34"/>
                <a:gd name="T22" fmla="*/ 52 w 81"/>
                <a:gd name="T23" fmla="*/ 15 h 34"/>
                <a:gd name="T24" fmla="*/ 59 w 81"/>
                <a:gd name="T25" fmla="*/ 15 h 34"/>
                <a:gd name="T26" fmla="*/ 63 w 81"/>
                <a:gd name="T27" fmla="*/ 19 h 34"/>
                <a:gd name="T28" fmla="*/ 70 w 81"/>
                <a:gd name="T29" fmla="*/ 15 h 34"/>
                <a:gd name="T30" fmla="*/ 74 w 81"/>
                <a:gd name="T31" fmla="*/ 19 h 34"/>
                <a:gd name="T32" fmla="*/ 78 w 81"/>
                <a:gd name="T33" fmla="*/ 15 h 34"/>
                <a:gd name="T34" fmla="*/ 78 w 81"/>
                <a:gd name="T35" fmla="*/ 12 h 34"/>
                <a:gd name="T36" fmla="*/ 81 w 81"/>
                <a:gd name="T37" fmla="*/ 4 h 34"/>
                <a:gd name="T38" fmla="*/ 81 w 81"/>
                <a:gd name="T39" fmla="*/ 4 h 34"/>
                <a:gd name="T40" fmla="*/ 74 w 81"/>
                <a:gd name="T41" fmla="*/ 0 h 34"/>
                <a:gd name="T42" fmla="*/ 70 w 81"/>
                <a:gd name="T43" fmla="*/ 0 h 34"/>
                <a:gd name="T44" fmla="*/ 66 w 81"/>
                <a:gd name="T45" fmla="*/ 0 h 34"/>
                <a:gd name="T46" fmla="*/ 63 w 81"/>
                <a:gd name="T47" fmla="*/ 0 h 34"/>
                <a:gd name="T48" fmla="*/ 63 w 81"/>
                <a:gd name="T49" fmla="*/ 0 h 34"/>
                <a:gd name="T50" fmla="*/ 59 w 81"/>
                <a:gd name="T51" fmla="*/ 0 h 34"/>
                <a:gd name="T52" fmla="*/ 59 w 81"/>
                <a:gd name="T53" fmla="*/ 0 h 34"/>
                <a:gd name="T54" fmla="*/ 52 w 81"/>
                <a:gd name="T55" fmla="*/ 0 h 34"/>
                <a:gd name="T56" fmla="*/ 52 w 81"/>
                <a:gd name="T57" fmla="*/ 0 h 34"/>
                <a:gd name="T58" fmla="*/ 48 w 81"/>
                <a:gd name="T59" fmla="*/ 0 h 34"/>
                <a:gd name="T60" fmla="*/ 48 w 81"/>
                <a:gd name="T61" fmla="*/ 4 h 34"/>
                <a:gd name="T62" fmla="*/ 44 w 81"/>
                <a:gd name="T63" fmla="*/ 4 h 34"/>
                <a:gd name="T64" fmla="*/ 41 w 81"/>
                <a:gd name="T65" fmla="*/ 4 h 34"/>
                <a:gd name="T66" fmla="*/ 41 w 81"/>
                <a:gd name="T67" fmla="*/ 4 h 34"/>
                <a:gd name="T68" fmla="*/ 33 w 81"/>
                <a:gd name="T69" fmla="*/ 4 h 34"/>
                <a:gd name="T70" fmla="*/ 29 w 81"/>
                <a:gd name="T71" fmla="*/ 4 h 34"/>
                <a:gd name="T72" fmla="*/ 26 w 81"/>
                <a:gd name="T73" fmla="*/ 8 h 34"/>
                <a:gd name="T74" fmla="*/ 22 w 81"/>
                <a:gd name="T75" fmla="*/ 12 h 34"/>
                <a:gd name="T76" fmla="*/ 15 w 81"/>
                <a:gd name="T77" fmla="*/ 12 h 34"/>
                <a:gd name="T78" fmla="*/ 11 w 81"/>
                <a:gd name="T79" fmla="*/ 12 h 34"/>
                <a:gd name="T80" fmla="*/ 7 w 81"/>
                <a:gd name="T81" fmla="*/ 12 h 34"/>
                <a:gd name="T82" fmla="*/ 3 w 81"/>
                <a:gd name="T83" fmla="*/ 12 h 34"/>
                <a:gd name="T84" fmla="*/ 0 w 81"/>
                <a:gd name="T85" fmla="*/ 15 h 34"/>
                <a:gd name="T86" fmla="*/ 0 w 81"/>
                <a:gd name="T87" fmla="*/ 15 h 34"/>
                <a:gd name="T88" fmla="*/ 0 w 81"/>
                <a:gd name="T89" fmla="*/ 19 h 34"/>
                <a:gd name="T90" fmla="*/ 0 w 81"/>
                <a:gd name="T91" fmla="*/ 26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1" h="34">
                  <a:moveTo>
                    <a:pt x="0" y="26"/>
                  </a:moveTo>
                  <a:lnTo>
                    <a:pt x="11" y="30"/>
                  </a:lnTo>
                  <a:lnTo>
                    <a:pt x="18" y="34"/>
                  </a:lnTo>
                  <a:lnTo>
                    <a:pt x="22" y="30"/>
                  </a:lnTo>
                  <a:lnTo>
                    <a:pt x="33" y="30"/>
                  </a:lnTo>
                  <a:lnTo>
                    <a:pt x="33" y="26"/>
                  </a:lnTo>
                  <a:lnTo>
                    <a:pt x="37" y="26"/>
                  </a:lnTo>
                  <a:lnTo>
                    <a:pt x="41" y="23"/>
                  </a:lnTo>
                  <a:lnTo>
                    <a:pt x="48" y="26"/>
                  </a:lnTo>
                  <a:lnTo>
                    <a:pt x="48" y="23"/>
                  </a:lnTo>
                  <a:lnTo>
                    <a:pt x="52" y="19"/>
                  </a:lnTo>
                  <a:lnTo>
                    <a:pt x="52" y="15"/>
                  </a:lnTo>
                  <a:lnTo>
                    <a:pt x="59" y="15"/>
                  </a:lnTo>
                  <a:lnTo>
                    <a:pt x="63" y="19"/>
                  </a:lnTo>
                  <a:lnTo>
                    <a:pt x="70" y="15"/>
                  </a:lnTo>
                  <a:lnTo>
                    <a:pt x="74" y="19"/>
                  </a:lnTo>
                  <a:lnTo>
                    <a:pt x="78" y="15"/>
                  </a:lnTo>
                  <a:lnTo>
                    <a:pt x="78" y="12"/>
                  </a:lnTo>
                  <a:lnTo>
                    <a:pt x="81" y="4"/>
                  </a:lnTo>
                  <a:lnTo>
                    <a:pt x="81" y="4"/>
                  </a:lnTo>
                  <a:lnTo>
                    <a:pt x="74" y="0"/>
                  </a:lnTo>
                  <a:lnTo>
                    <a:pt x="70" y="0"/>
                  </a:lnTo>
                  <a:lnTo>
                    <a:pt x="66" y="0"/>
                  </a:lnTo>
                  <a:lnTo>
                    <a:pt x="63" y="0"/>
                  </a:lnTo>
                  <a:lnTo>
                    <a:pt x="63" y="0"/>
                  </a:lnTo>
                  <a:lnTo>
                    <a:pt x="59" y="0"/>
                  </a:lnTo>
                  <a:lnTo>
                    <a:pt x="59" y="0"/>
                  </a:lnTo>
                  <a:lnTo>
                    <a:pt x="52" y="0"/>
                  </a:lnTo>
                  <a:lnTo>
                    <a:pt x="52" y="0"/>
                  </a:lnTo>
                  <a:lnTo>
                    <a:pt x="48" y="0"/>
                  </a:lnTo>
                  <a:lnTo>
                    <a:pt x="48" y="4"/>
                  </a:lnTo>
                  <a:lnTo>
                    <a:pt x="44" y="4"/>
                  </a:lnTo>
                  <a:lnTo>
                    <a:pt x="41" y="4"/>
                  </a:lnTo>
                  <a:lnTo>
                    <a:pt x="41" y="4"/>
                  </a:lnTo>
                  <a:lnTo>
                    <a:pt x="33" y="4"/>
                  </a:lnTo>
                  <a:lnTo>
                    <a:pt x="29" y="4"/>
                  </a:lnTo>
                  <a:lnTo>
                    <a:pt x="26" y="8"/>
                  </a:lnTo>
                  <a:lnTo>
                    <a:pt x="22" y="12"/>
                  </a:lnTo>
                  <a:lnTo>
                    <a:pt x="15" y="12"/>
                  </a:lnTo>
                  <a:lnTo>
                    <a:pt x="11" y="12"/>
                  </a:lnTo>
                  <a:lnTo>
                    <a:pt x="7" y="12"/>
                  </a:lnTo>
                  <a:lnTo>
                    <a:pt x="3" y="12"/>
                  </a:lnTo>
                  <a:lnTo>
                    <a:pt x="0" y="15"/>
                  </a:lnTo>
                  <a:lnTo>
                    <a:pt x="0" y="15"/>
                  </a:lnTo>
                  <a:lnTo>
                    <a:pt x="0" y="19"/>
                  </a:lnTo>
                  <a:lnTo>
                    <a:pt x="0"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6" name="Freeform 50">
              <a:extLst>
                <a:ext uri="{FF2B5EF4-FFF2-40B4-BE49-F238E27FC236}">
                  <a16:creationId xmlns:a16="http://schemas.microsoft.com/office/drawing/2014/main" xmlns="" id="{2D49071A-0C5C-4941-8AE2-2979B0497388}"/>
                </a:ext>
              </a:extLst>
            </p:cNvPr>
            <p:cNvSpPr/>
            <p:nvPr/>
          </p:nvSpPr>
          <p:spPr bwMode="auto">
            <a:xfrm>
              <a:off x="5577118" y="3045915"/>
              <a:ext cx="171973" cy="90778"/>
            </a:xfrm>
            <a:custGeom>
              <a:avLst/>
              <a:gdLst>
                <a:gd name="T0" fmla="*/ 7 w 96"/>
                <a:gd name="T1" fmla="*/ 0 h 52"/>
                <a:gd name="T2" fmla="*/ 11 w 96"/>
                <a:gd name="T3" fmla="*/ 4 h 52"/>
                <a:gd name="T4" fmla="*/ 11 w 96"/>
                <a:gd name="T5" fmla="*/ 7 h 52"/>
                <a:gd name="T6" fmla="*/ 18 w 96"/>
                <a:gd name="T7" fmla="*/ 4 h 52"/>
                <a:gd name="T8" fmla="*/ 22 w 96"/>
                <a:gd name="T9" fmla="*/ 7 h 52"/>
                <a:gd name="T10" fmla="*/ 33 w 96"/>
                <a:gd name="T11" fmla="*/ 7 h 52"/>
                <a:gd name="T12" fmla="*/ 37 w 96"/>
                <a:gd name="T13" fmla="*/ 7 h 52"/>
                <a:gd name="T14" fmla="*/ 44 w 96"/>
                <a:gd name="T15" fmla="*/ 7 h 52"/>
                <a:gd name="T16" fmla="*/ 51 w 96"/>
                <a:gd name="T17" fmla="*/ 7 h 52"/>
                <a:gd name="T18" fmla="*/ 59 w 96"/>
                <a:gd name="T19" fmla="*/ 4 h 52"/>
                <a:gd name="T20" fmla="*/ 70 w 96"/>
                <a:gd name="T21" fmla="*/ 0 h 52"/>
                <a:gd name="T22" fmla="*/ 81 w 96"/>
                <a:gd name="T23" fmla="*/ 0 h 52"/>
                <a:gd name="T24" fmla="*/ 89 w 96"/>
                <a:gd name="T25" fmla="*/ 0 h 52"/>
                <a:gd name="T26" fmla="*/ 92 w 96"/>
                <a:gd name="T27" fmla="*/ 4 h 52"/>
                <a:gd name="T28" fmla="*/ 96 w 96"/>
                <a:gd name="T29" fmla="*/ 7 h 52"/>
                <a:gd name="T30" fmla="*/ 92 w 96"/>
                <a:gd name="T31" fmla="*/ 15 h 52"/>
                <a:gd name="T32" fmla="*/ 85 w 96"/>
                <a:gd name="T33" fmla="*/ 15 h 52"/>
                <a:gd name="T34" fmla="*/ 85 w 96"/>
                <a:gd name="T35" fmla="*/ 26 h 52"/>
                <a:gd name="T36" fmla="*/ 81 w 96"/>
                <a:gd name="T37" fmla="*/ 30 h 52"/>
                <a:gd name="T38" fmla="*/ 89 w 96"/>
                <a:gd name="T39" fmla="*/ 37 h 52"/>
                <a:gd name="T40" fmla="*/ 89 w 96"/>
                <a:gd name="T41" fmla="*/ 41 h 52"/>
                <a:gd name="T42" fmla="*/ 85 w 96"/>
                <a:gd name="T43" fmla="*/ 41 h 52"/>
                <a:gd name="T44" fmla="*/ 74 w 96"/>
                <a:gd name="T45" fmla="*/ 37 h 52"/>
                <a:gd name="T46" fmla="*/ 70 w 96"/>
                <a:gd name="T47" fmla="*/ 41 h 52"/>
                <a:gd name="T48" fmla="*/ 66 w 96"/>
                <a:gd name="T49" fmla="*/ 41 h 52"/>
                <a:gd name="T50" fmla="*/ 63 w 96"/>
                <a:gd name="T51" fmla="*/ 44 h 52"/>
                <a:gd name="T52" fmla="*/ 63 w 96"/>
                <a:gd name="T53" fmla="*/ 52 h 52"/>
                <a:gd name="T54" fmla="*/ 55 w 96"/>
                <a:gd name="T55" fmla="*/ 52 h 52"/>
                <a:gd name="T56" fmla="*/ 48 w 96"/>
                <a:gd name="T57" fmla="*/ 52 h 52"/>
                <a:gd name="T58" fmla="*/ 44 w 96"/>
                <a:gd name="T59" fmla="*/ 52 h 52"/>
                <a:gd name="T60" fmla="*/ 40 w 96"/>
                <a:gd name="T61" fmla="*/ 52 h 52"/>
                <a:gd name="T62" fmla="*/ 29 w 96"/>
                <a:gd name="T63" fmla="*/ 48 h 52"/>
                <a:gd name="T64" fmla="*/ 22 w 96"/>
                <a:gd name="T65" fmla="*/ 52 h 52"/>
                <a:gd name="T66" fmla="*/ 18 w 96"/>
                <a:gd name="T67" fmla="*/ 52 h 52"/>
                <a:gd name="T68" fmla="*/ 14 w 96"/>
                <a:gd name="T69" fmla="*/ 48 h 52"/>
                <a:gd name="T70" fmla="*/ 11 w 96"/>
                <a:gd name="T71" fmla="*/ 41 h 52"/>
                <a:gd name="T72" fmla="*/ 3 w 96"/>
                <a:gd name="T73" fmla="*/ 33 h 52"/>
                <a:gd name="T74" fmla="*/ 3 w 96"/>
                <a:gd name="T75" fmla="*/ 30 h 52"/>
                <a:gd name="T76" fmla="*/ 7 w 96"/>
                <a:gd name="T77" fmla="*/ 22 h 52"/>
                <a:gd name="T78" fmla="*/ 7 w 96"/>
                <a:gd name="T79" fmla="*/ 15 h 52"/>
                <a:gd name="T80" fmla="*/ 0 w 96"/>
                <a:gd name="T81" fmla="*/ 4 h 52"/>
                <a:gd name="T82" fmla="*/ 3 w 96"/>
                <a:gd name="T83" fmla="*/ 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6" h="52">
                  <a:moveTo>
                    <a:pt x="3" y="0"/>
                  </a:moveTo>
                  <a:lnTo>
                    <a:pt x="7" y="0"/>
                  </a:lnTo>
                  <a:lnTo>
                    <a:pt x="11" y="0"/>
                  </a:lnTo>
                  <a:lnTo>
                    <a:pt x="11" y="4"/>
                  </a:lnTo>
                  <a:lnTo>
                    <a:pt x="7" y="4"/>
                  </a:lnTo>
                  <a:lnTo>
                    <a:pt x="11" y="7"/>
                  </a:lnTo>
                  <a:lnTo>
                    <a:pt x="14" y="4"/>
                  </a:lnTo>
                  <a:lnTo>
                    <a:pt x="18" y="4"/>
                  </a:lnTo>
                  <a:lnTo>
                    <a:pt x="18" y="7"/>
                  </a:lnTo>
                  <a:lnTo>
                    <a:pt x="22" y="7"/>
                  </a:lnTo>
                  <a:lnTo>
                    <a:pt x="26" y="7"/>
                  </a:lnTo>
                  <a:lnTo>
                    <a:pt x="33" y="7"/>
                  </a:lnTo>
                  <a:lnTo>
                    <a:pt x="37" y="7"/>
                  </a:lnTo>
                  <a:lnTo>
                    <a:pt x="37" y="7"/>
                  </a:lnTo>
                  <a:lnTo>
                    <a:pt x="40" y="7"/>
                  </a:lnTo>
                  <a:lnTo>
                    <a:pt x="44" y="7"/>
                  </a:lnTo>
                  <a:lnTo>
                    <a:pt x="51" y="7"/>
                  </a:lnTo>
                  <a:lnTo>
                    <a:pt x="51" y="7"/>
                  </a:lnTo>
                  <a:lnTo>
                    <a:pt x="55" y="4"/>
                  </a:lnTo>
                  <a:lnTo>
                    <a:pt x="59" y="4"/>
                  </a:lnTo>
                  <a:lnTo>
                    <a:pt x="66" y="0"/>
                  </a:lnTo>
                  <a:lnTo>
                    <a:pt x="70" y="0"/>
                  </a:lnTo>
                  <a:lnTo>
                    <a:pt x="77" y="0"/>
                  </a:lnTo>
                  <a:lnTo>
                    <a:pt x="81" y="0"/>
                  </a:lnTo>
                  <a:lnTo>
                    <a:pt x="85" y="4"/>
                  </a:lnTo>
                  <a:lnTo>
                    <a:pt x="89" y="0"/>
                  </a:lnTo>
                  <a:lnTo>
                    <a:pt x="92" y="4"/>
                  </a:lnTo>
                  <a:lnTo>
                    <a:pt x="92" y="4"/>
                  </a:lnTo>
                  <a:lnTo>
                    <a:pt x="96" y="4"/>
                  </a:lnTo>
                  <a:lnTo>
                    <a:pt x="96" y="7"/>
                  </a:lnTo>
                  <a:lnTo>
                    <a:pt x="96" y="11"/>
                  </a:lnTo>
                  <a:lnTo>
                    <a:pt x="92" y="15"/>
                  </a:lnTo>
                  <a:lnTo>
                    <a:pt x="92" y="11"/>
                  </a:lnTo>
                  <a:lnTo>
                    <a:pt x="85" y="15"/>
                  </a:lnTo>
                  <a:lnTo>
                    <a:pt x="89" y="22"/>
                  </a:lnTo>
                  <a:lnTo>
                    <a:pt x="85" y="26"/>
                  </a:lnTo>
                  <a:lnTo>
                    <a:pt x="81" y="30"/>
                  </a:lnTo>
                  <a:lnTo>
                    <a:pt x="81" y="30"/>
                  </a:lnTo>
                  <a:lnTo>
                    <a:pt x="85" y="30"/>
                  </a:lnTo>
                  <a:lnTo>
                    <a:pt x="89" y="37"/>
                  </a:lnTo>
                  <a:lnTo>
                    <a:pt x="89" y="37"/>
                  </a:lnTo>
                  <a:lnTo>
                    <a:pt x="89" y="41"/>
                  </a:lnTo>
                  <a:lnTo>
                    <a:pt x="85" y="37"/>
                  </a:lnTo>
                  <a:lnTo>
                    <a:pt x="85" y="41"/>
                  </a:lnTo>
                  <a:lnTo>
                    <a:pt x="81" y="37"/>
                  </a:lnTo>
                  <a:lnTo>
                    <a:pt x="74" y="37"/>
                  </a:lnTo>
                  <a:lnTo>
                    <a:pt x="74" y="37"/>
                  </a:lnTo>
                  <a:lnTo>
                    <a:pt x="70" y="41"/>
                  </a:lnTo>
                  <a:lnTo>
                    <a:pt x="66" y="41"/>
                  </a:lnTo>
                  <a:lnTo>
                    <a:pt x="66" y="41"/>
                  </a:lnTo>
                  <a:lnTo>
                    <a:pt x="66" y="41"/>
                  </a:lnTo>
                  <a:lnTo>
                    <a:pt x="63" y="44"/>
                  </a:lnTo>
                  <a:lnTo>
                    <a:pt x="63" y="48"/>
                  </a:lnTo>
                  <a:lnTo>
                    <a:pt x="63" y="52"/>
                  </a:lnTo>
                  <a:lnTo>
                    <a:pt x="63" y="52"/>
                  </a:lnTo>
                  <a:lnTo>
                    <a:pt x="55" y="52"/>
                  </a:lnTo>
                  <a:lnTo>
                    <a:pt x="51" y="52"/>
                  </a:lnTo>
                  <a:lnTo>
                    <a:pt x="48" y="52"/>
                  </a:lnTo>
                  <a:lnTo>
                    <a:pt x="44" y="52"/>
                  </a:lnTo>
                  <a:lnTo>
                    <a:pt x="44" y="52"/>
                  </a:lnTo>
                  <a:lnTo>
                    <a:pt x="40" y="52"/>
                  </a:lnTo>
                  <a:lnTo>
                    <a:pt x="40" y="52"/>
                  </a:lnTo>
                  <a:lnTo>
                    <a:pt x="33" y="52"/>
                  </a:lnTo>
                  <a:lnTo>
                    <a:pt x="29" y="48"/>
                  </a:lnTo>
                  <a:lnTo>
                    <a:pt x="29" y="52"/>
                  </a:lnTo>
                  <a:lnTo>
                    <a:pt x="22" y="52"/>
                  </a:lnTo>
                  <a:lnTo>
                    <a:pt x="18" y="52"/>
                  </a:lnTo>
                  <a:lnTo>
                    <a:pt x="18" y="52"/>
                  </a:lnTo>
                  <a:lnTo>
                    <a:pt x="18" y="52"/>
                  </a:lnTo>
                  <a:lnTo>
                    <a:pt x="14" y="48"/>
                  </a:lnTo>
                  <a:lnTo>
                    <a:pt x="14" y="44"/>
                  </a:lnTo>
                  <a:lnTo>
                    <a:pt x="11" y="41"/>
                  </a:lnTo>
                  <a:lnTo>
                    <a:pt x="3" y="33"/>
                  </a:lnTo>
                  <a:lnTo>
                    <a:pt x="3" y="33"/>
                  </a:lnTo>
                  <a:lnTo>
                    <a:pt x="7" y="33"/>
                  </a:lnTo>
                  <a:lnTo>
                    <a:pt x="3" y="30"/>
                  </a:lnTo>
                  <a:lnTo>
                    <a:pt x="3" y="26"/>
                  </a:lnTo>
                  <a:lnTo>
                    <a:pt x="7" y="22"/>
                  </a:lnTo>
                  <a:lnTo>
                    <a:pt x="11" y="18"/>
                  </a:lnTo>
                  <a:lnTo>
                    <a:pt x="7" y="15"/>
                  </a:lnTo>
                  <a:lnTo>
                    <a:pt x="3" y="11"/>
                  </a:lnTo>
                  <a:lnTo>
                    <a:pt x="0" y="4"/>
                  </a:lnTo>
                  <a:lnTo>
                    <a:pt x="3" y="0"/>
                  </a:lnTo>
                  <a:lnTo>
                    <a:pt x="3"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7" name="Freeform 51">
              <a:extLst>
                <a:ext uri="{FF2B5EF4-FFF2-40B4-BE49-F238E27FC236}">
                  <a16:creationId xmlns:a16="http://schemas.microsoft.com/office/drawing/2014/main" xmlns="" id="{5B15915E-6849-4696-A0E2-75ED4B1174BF}"/>
                </a:ext>
              </a:extLst>
            </p:cNvPr>
            <p:cNvSpPr/>
            <p:nvPr/>
          </p:nvSpPr>
          <p:spPr bwMode="auto">
            <a:xfrm>
              <a:off x="5530543" y="3103523"/>
              <a:ext cx="78821" cy="52372"/>
            </a:xfrm>
            <a:custGeom>
              <a:avLst/>
              <a:gdLst>
                <a:gd name="T0" fmla="*/ 29 w 44"/>
                <a:gd name="T1" fmla="*/ 0 h 30"/>
                <a:gd name="T2" fmla="*/ 37 w 44"/>
                <a:gd name="T3" fmla="*/ 8 h 30"/>
                <a:gd name="T4" fmla="*/ 40 w 44"/>
                <a:gd name="T5" fmla="*/ 11 h 30"/>
                <a:gd name="T6" fmla="*/ 40 w 44"/>
                <a:gd name="T7" fmla="*/ 15 h 30"/>
                <a:gd name="T8" fmla="*/ 44 w 44"/>
                <a:gd name="T9" fmla="*/ 19 h 30"/>
                <a:gd name="T10" fmla="*/ 40 w 44"/>
                <a:gd name="T11" fmla="*/ 23 h 30"/>
                <a:gd name="T12" fmla="*/ 37 w 44"/>
                <a:gd name="T13" fmla="*/ 23 h 30"/>
                <a:gd name="T14" fmla="*/ 33 w 44"/>
                <a:gd name="T15" fmla="*/ 23 h 30"/>
                <a:gd name="T16" fmla="*/ 26 w 44"/>
                <a:gd name="T17" fmla="*/ 23 h 30"/>
                <a:gd name="T18" fmla="*/ 22 w 44"/>
                <a:gd name="T19" fmla="*/ 26 h 30"/>
                <a:gd name="T20" fmla="*/ 22 w 44"/>
                <a:gd name="T21" fmla="*/ 26 h 30"/>
                <a:gd name="T22" fmla="*/ 18 w 44"/>
                <a:gd name="T23" fmla="*/ 26 h 30"/>
                <a:gd name="T24" fmla="*/ 11 w 44"/>
                <a:gd name="T25" fmla="*/ 30 h 30"/>
                <a:gd name="T26" fmla="*/ 11 w 44"/>
                <a:gd name="T27" fmla="*/ 30 h 30"/>
                <a:gd name="T28" fmla="*/ 7 w 44"/>
                <a:gd name="T29" fmla="*/ 30 h 30"/>
                <a:gd name="T30" fmla="*/ 7 w 44"/>
                <a:gd name="T31" fmla="*/ 26 h 30"/>
                <a:gd name="T32" fmla="*/ 3 w 44"/>
                <a:gd name="T33" fmla="*/ 23 h 30"/>
                <a:gd name="T34" fmla="*/ 0 w 44"/>
                <a:gd name="T35" fmla="*/ 15 h 30"/>
                <a:gd name="T36" fmla="*/ 3 w 44"/>
                <a:gd name="T37" fmla="*/ 11 h 30"/>
                <a:gd name="T38" fmla="*/ 3 w 44"/>
                <a:gd name="T39" fmla="*/ 11 h 30"/>
                <a:gd name="T40" fmla="*/ 3 w 44"/>
                <a:gd name="T41" fmla="*/ 11 h 30"/>
                <a:gd name="T42" fmla="*/ 3 w 44"/>
                <a:gd name="T43" fmla="*/ 8 h 30"/>
                <a:gd name="T44" fmla="*/ 7 w 44"/>
                <a:gd name="T45" fmla="*/ 4 h 30"/>
                <a:gd name="T46" fmla="*/ 11 w 44"/>
                <a:gd name="T47" fmla="*/ 4 h 30"/>
                <a:gd name="T48" fmla="*/ 15 w 44"/>
                <a:gd name="T49" fmla="*/ 4 h 30"/>
                <a:gd name="T50" fmla="*/ 22 w 44"/>
                <a:gd name="T51" fmla="*/ 0 h 30"/>
                <a:gd name="T52" fmla="*/ 22 w 44"/>
                <a:gd name="T53" fmla="*/ 4 h 30"/>
                <a:gd name="T54" fmla="*/ 29 w 44"/>
                <a:gd name="T55" fmla="*/ 0 h 30"/>
                <a:gd name="T56" fmla="*/ 29 w 44"/>
                <a:gd name="T57" fmla="*/ 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4" h="30">
                  <a:moveTo>
                    <a:pt x="29" y="0"/>
                  </a:moveTo>
                  <a:lnTo>
                    <a:pt x="37" y="8"/>
                  </a:lnTo>
                  <a:lnTo>
                    <a:pt x="40" y="11"/>
                  </a:lnTo>
                  <a:lnTo>
                    <a:pt x="40" y="15"/>
                  </a:lnTo>
                  <a:lnTo>
                    <a:pt x="44" y="19"/>
                  </a:lnTo>
                  <a:lnTo>
                    <a:pt x="40" y="23"/>
                  </a:lnTo>
                  <a:lnTo>
                    <a:pt x="37" y="23"/>
                  </a:lnTo>
                  <a:lnTo>
                    <a:pt x="33" y="23"/>
                  </a:lnTo>
                  <a:lnTo>
                    <a:pt x="26" y="23"/>
                  </a:lnTo>
                  <a:lnTo>
                    <a:pt x="22" y="26"/>
                  </a:lnTo>
                  <a:lnTo>
                    <a:pt x="22" y="26"/>
                  </a:lnTo>
                  <a:lnTo>
                    <a:pt x="18" y="26"/>
                  </a:lnTo>
                  <a:lnTo>
                    <a:pt x="11" y="30"/>
                  </a:lnTo>
                  <a:lnTo>
                    <a:pt x="11" y="30"/>
                  </a:lnTo>
                  <a:lnTo>
                    <a:pt x="7" y="30"/>
                  </a:lnTo>
                  <a:lnTo>
                    <a:pt x="7" y="26"/>
                  </a:lnTo>
                  <a:lnTo>
                    <a:pt x="3" y="23"/>
                  </a:lnTo>
                  <a:lnTo>
                    <a:pt x="0" y="15"/>
                  </a:lnTo>
                  <a:lnTo>
                    <a:pt x="3" y="11"/>
                  </a:lnTo>
                  <a:lnTo>
                    <a:pt x="3" y="11"/>
                  </a:lnTo>
                  <a:lnTo>
                    <a:pt x="3" y="11"/>
                  </a:lnTo>
                  <a:lnTo>
                    <a:pt x="3" y="8"/>
                  </a:lnTo>
                  <a:lnTo>
                    <a:pt x="7" y="4"/>
                  </a:lnTo>
                  <a:lnTo>
                    <a:pt x="11" y="4"/>
                  </a:lnTo>
                  <a:lnTo>
                    <a:pt x="15" y="4"/>
                  </a:lnTo>
                  <a:lnTo>
                    <a:pt x="22" y="0"/>
                  </a:lnTo>
                  <a:lnTo>
                    <a:pt x="22" y="4"/>
                  </a:lnTo>
                  <a:lnTo>
                    <a:pt x="29" y="0"/>
                  </a:lnTo>
                  <a:lnTo>
                    <a:pt x="29"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8" name="Freeform 52">
              <a:extLst>
                <a:ext uri="{FF2B5EF4-FFF2-40B4-BE49-F238E27FC236}">
                  <a16:creationId xmlns:a16="http://schemas.microsoft.com/office/drawing/2014/main" xmlns="" id="{B73828F6-0989-4B89-8545-AA91A957E73C}"/>
                </a:ext>
              </a:extLst>
            </p:cNvPr>
            <p:cNvSpPr/>
            <p:nvPr/>
          </p:nvSpPr>
          <p:spPr bwMode="auto">
            <a:xfrm>
              <a:off x="5496509" y="3098287"/>
              <a:ext cx="53742" cy="89033"/>
            </a:xfrm>
            <a:custGeom>
              <a:avLst/>
              <a:gdLst>
                <a:gd name="T0" fmla="*/ 22 w 30"/>
                <a:gd name="T1" fmla="*/ 14 h 51"/>
                <a:gd name="T2" fmla="*/ 19 w 30"/>
                <a:gd name="T3" fmla="*/ 18 h 51"/>
                <a:gd name="T4" fmla="*/ 22 w 30"/>
                <a:gd name="T5" fmla="*/ 26 h 51"/>
                <a:gd name="T6" fmla="*/ 26 w 30"/>
                <a:gd name="T7" fmla="*/ 29 h 51"/>
                <a:gd name="T8" fmla="*/ 26 w 30"/>
                <a:gd name="T9" fmla="*/ 33 h 51"/>
                <a:gd name="T10" fmla="*/ 30 w 30"/>
                <a:gd name="T11" fmla="*/ 33 h 51"/>
                <a:gd name="T12" fmla="*/ 30 w 30"/>
                <a:gd name="T13" fmla="*/ 37 h 51"/>
                <a:gd name="T14" fmla="*/ 26 w 30"/>
                <a:gd name="T15" fmla="*/ 44 h 51"/>
                <a:gd name="T16" fmla="*/ 19 w 30"/>
                <a:gd name="T17" fmla="*/ 44 h 51"/>
                <a:gd name="T18" fmla="*/ 19 w 30"/>
                <a:gd name="T19" fmla="*/ 48 h 51"/>
                <a:gd name="T20" fmla="*/ 19 w 30"/>
                <a:gd name="T21" fmla="*/ 51 h 51"/>
                <a:gd name="T22" fmla="*/ 15 w 30"/>
                <a:gd name="T23" fmla="*/ 51 h 51"/>
                <a:gd name="T24" fmla="*/ 11 w 30"/>
                <a:gd name="T25" fmla="*/ 51 h 51"/>
                <a:gd name="T26" fmla="*/ 8 w 30"/>
                <a:gd name="T27" fmla="*/ 44 h 51"/>
                <a:gd name="T28" fmla="*/ 4 w 30"/>
                <a:gd name="T29" fmla="*/ 44 h 51"/>
                <a:gd name="T30" fmla="*/ 0 w 30"/>
                <a:gd name="T31" fmla="*/ 44 h 51"/>
                <a:gd name="T32" fmla="*/ 4 w 30"/>
                <a:gd name="T33" fmla="*/ 40 h 51"/>
                <a:gd name="T34" fmla="*/ 0 w 30"/>
                <a:gd name="T35" fmla="*/ 37 h 51"/>
                <a:gd name="T36" fmla="*/ 0 w 30"/>
                <a:gd name="T37" fmla="*/ 33 h 51"/>
                <a:gd name="T38" fmla="*/ 4 w 30"/>
                <a:gd name="T39" fmla="*/ 29 h 51"/>
                <a:gd name="T40" fmla="*/ 0 w 30"/>
                <a:gd name="T41" fmla="*/ 26 h 51"/>
                <a:gd name="T42" fmla="*/ 4 w 30"/>
                <a:gd name="T43" fmla="*/ 18 h 51"/>
                <a:gd name="T44" fmla="*/ 4 w 30"/>
                <a:gd name="T45" fmla="*/ 18 h 51"/>
                <a:gd name="T46" fmla="*/ 4 w 30"/>
                <a:gd name="T47" fmla="*/ 14 h 51"/>
                <a:gd name="T48" fmla="*/ 0 w 30"/>
                <a:gd name="T49" fmla="*/ 14 h 51"/>
                <a:gd name="T50" fmla="*/ 0 w 30"/>
                <a:gd name="T51" fmla="*/ 7 h 51"/>
                <a:gd name="T52" fmla="*/ 0 w 30"/>
                <a:gd name="T53" fmla="*/ 3 h 51"/>
                <a:gd name="T54" fmla="*/ 4 w 30"/>
                <a:gd name="T55" fmla="*/ 0 h 51"/>
                <a:gd name="T56" fmla="*/ 8 w 30"/>
                <a:gd name="T57" fmla="*/ 0 h 51"/>
                <a:gd name="T58" fmla="*/ 8 w 30"/>
                <a:gd name="T59" fmla="*/ 3 h 51"/>
                <a:gd name="T60" fmla="*/ 11 w 30"/>
                <a:gd name="T61" fmla="*/ 0 h 51"/>
                <a:gd name="T62" fmla="*/ 11 w 30"/>
                <a:gd name="T63" fmla="*/ 0 h 51"/>
                <a:gd name="T64" fmla="*/ 11 w 30"/>
                <a:gd name="T65" fmla="*/ 0 h 51"/>
                <a:gd name="T66" fmla="*/ 15 w 30"/>
                <a:gd name="T67" fmla="*/ 3 h 51"/>
                <a:gd name="T68" fmla="*/ 15 w 30"/>
                <a:gd name="T69" fmla="*/ 3 h 51"/>
                <a:gd name="T70" fmla="*/ 19 w 30"/>
                <a:gd name="T71" fmla="*/ 7 h 51"/>
                <a:gd name="T72" fmla="*/ 22 w 30"/>
                <a:gd name="T73" fmla="*/ 7 h 51"/>
                <a:gd name="T74" fmla="*/ 22 w 30"/>
                <a:gd name="T75" fmla="*/ 11 h 51"/>
                <a:gd name="T76" fmla="*/ 22 w 30"/>
                <a:gd name="T77" fmla="*/ 14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0" h="51">
                  <a:moveTo>
                    <a:pt x="22" y="14"/>
                  </a:moveTo>
                  <a:lnTo>
                    <a:pt x="19" y="18"/>
                  </a:lnTo>
                  <a:lnTo>
                    <a:pt x="22" y="26"/>
                  </a:lnTo>
                  <a:lnTo>
                    <a:pt x="26" y="29"/>
                  </a:lnTo>
                  <a:lnTo>
                    <a:pt x="26" y="33"/>
                  </a:lnTo>
                  <a:lnTo>
                    <a:pt x="30" y="33"/>
                  </a:lnTo>
                  <a:lnTo>
                    <a:pt x="30" y="37"/>
                  </a:lnTo>
                  <a:lnTo>
                    <a:pt x="26" y="44"/>
                  </a:lnTo>
                  <a:lnTo>
                    <a:pt x="19" y="44"/>
                  </a:lnTo>
                  <a:lnTo>
                    <a:pt x="19" y="48"/>
                  </a:lnTo>
                  <a:lnTo>
                    <a:pt x="19" y="51"/>
                  </a:lnTo>
                  <a:lnTo>
                    <a:pt x="15" y="51"/>
                  </a:lnTo>
                  <a:lnTo>
                    <a:pt x="11" y="51"/>
                  </a:lnTo>
                  <a:lnTo>
                    <a:pt x="8" y="44"/>
                  </a:lnTo>
                  <a:lnTo>
                    <a:pt x="4" y="44"/>
                  </a:lnTo>
                  <a:lnTo>
                    <a:pt x="0" y="44"/>
                  </a:lnTo>
                  <a:lnTo>
                    <a:pt x="4" y="40"/>
                  </a:lnTo>
                  <a:lnTo>
                    <a:pt x="0" y="37"/>
                  </a:lnTo>
                  <a:lnTo>
                    <a:pt x="0" y="33"/>
                  </a:lnTo>
                  <a:lnTo>
                    <a:pt x="4" y="29"/>
                  </a:lnTo>
                  <a:lnTo>
                    <a:pt x="0" y="26"/>
                  </a:lnTo>
                  <a:lnTo>
                    <a:pt x="4" y="18"/>
                  </a:lnTo>
                  <a:lnTo>
                    <a:pt x="4" y="18"/>
                  </a:lnTo>
                  <a:lnTo>
                    <a:pt x="4" y="14"/>
                  </a:lnTo>
                  <a:lnTo>
                    <a:pt x="0" y="14"/>
                  </a:lnTo>
                  <a:lnTo>
                    <a:pt x="0" y="7"/>
                  </a:lnTo>
                  <a:lnTo>
                    <a:pt x="0" y="3"/>
                  </a:lnTo>
                  <a:lnTo>
                    <a:pt x="4" y="0"/>
                  </a:lnTo>
                  <a:lnTo>
                    <a:pt x="8" y="0"/>
                  </a:lnTo>
                  <a:lnTo>
                    <a:pt x="8" y="3"/>
                  </a:lnTo>
                  <a:lnTo>
                    <a:pt x="11" y="0"/>
                  </a:lnTo>
                  <a:lnTo>
                    <a:pt x="11" y="0"/>
                  </a:lnTo>
                  <a:lnTo>
                    <a:pt x="11" y="0"/>
                  </a:lnTo>
                  <a:lnTo>
                    <a:pt x="15" y="3"/>
                  </a:lnTo>
                  <a:lnTo>
                    <a:pt x="15" y="3"/>
                  </a:lnTo>
                  <a:lnTo>
                    <a:pt x="19" y="7"/>
                  </a:lnTo>
                  <a:lnTo>
                    <a:pt x="22" y="7"/>
                  </a:lnTo>
                  <a:lnTo>
                    <a:pt x="22" y="11"/>
                  </a:lnTo>
                  <a:lnTo>
                    <a:pt x="22" y="1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9" name="Freeform 53">
              <a:extLst>
                <a:ext uri="{FF2B5EF4-FFF2-40B4-BE49-F238E27FC236}">
                  <a16:creationId xmlns:a16="http://schemas.microsoft.com/office/drawing/2014/main" xmlns="" id="{141124B0-24F8-4D84-8B9E-76BD0F786422}"/>
                </a:ext>
              </a:extLst>
            </p:cNvPr>
            <p:cNvSpPr/>
            <p:nvPr/>
          </p:nvSpPr>
          <p:spPr bwMode="auto">
            <a:xfrm>
              <a:off x="5476804" y="2981322"/>
              <a:ext cx="120024" cy="141404"/>
            </a:xfrm>
            <a:custGeom>
              <a:avLst/>
              <a:gdLst>
                <a:gd name="T0" fmla="*/ 0 w 67"/>
                <a:gd name="T1" fmla="*/ 7 h 81"/>
                <a:gd name="T2" fmla="*/ 8 w 67"/>
                <a:gd name="T3" fmla="*/ 7 h 81"/>
                <a:gd name="T4" fmla="*/ 11 w 67"/>
                <a:gd name="T5" fmla="*/ 0 h 81"/>
                <a:gd name="T6" fmla="*/ 19 w 67"/>
                <a:gd name="T7" fmla="*/ 3 h 81"/>
                <a:gd name="T8" fmla="*/ 26 w 67"/>
                <a:gd name="T9" fmla="*/ 7 h 81"/>
                <a:gd name="T10" fmla="*/ 30 w 67"/>
                <a:gd name="T11" fmla="*/ 15 h 81"/>
                <a:gd name="T12" fmla="*/ 41 w 67"/>
                <a:gd name="T13" fmla="*/ 18 h 81"/>
                <a:gd name="T14" fmla="*/ 37 w 67"/>
                <a:gd name="T15" fmla="*/ 26 h 81"/>
                <a:gd name="T16" fmla="*/ 45 w 67"/>
                <a:gd name="T17" fmla="*/ 29 h 81"/>
                <a:gd name="T18" fmla="*/ 52 w 67"/>
                <a:gd name="T19" fmla="*/ 29 h 81"/>
                <a:gd name="T20" fmla="*/ 59 w 67"/>
                <a:gd name="T21" fmla="*/ 26 h 81"/>
                <a:gd name="T22" fmla="*/ 59 w 67"/>
                <a:gd name="T23" fmla="*/ 33 h 81"/>
                <a:gd name="T24" fmla="*/ 56 w 67"/>
                <a:gd name="T25" fmla="*/ 41 h 81"/>
                <a:gd name="T26" fmla="*/ 63 w 67"/>
                <a:gd name="T27" fmla="*/ 52 h 81"/>
                <a:gd name="T28" fmla="*/ 63 w 67"/>
                <a:gd name="T29" fmla="*/ 59 h 81"/>
                <a:gd name="T30" fmla="*/ 59 w 67"/>
                <a:gd name="T31" fmla="*/ 67 h 81"/>
                <a:gd name="T32" fmla="*/ 59 w 67"/>
                <a:gd name="T33" fmla="*/ 70 h 81"/>
                <a:gd name="T34" fmla="*/ 52 w 67"/>
                <a:gd name="T35" fmla="*/ 74 h 81"/>
                <a:gd name="T36" fmla="*/ 45 w 67"/>
                <a:gd name="T37" fmla="*/ 74 h 81"/>
                <a:gd name="T38" fmla="*/ 37 w 67"/>
                <a:gd name="T39" fmla="*/ 74 h 81"/>
                <a:gd name="T40" fmla="*/ 33 w 67"/>
                <a:gd name="T41" fmla="*/ 81 h 81"/>
                <a:gd name="T42" fmla="*/ 33 w 67"/>
                <a:gd name="T43" fmla="*/ 78 h 81"/>
                <a:gd name="T44" fmla="*/ 30 w 67"/>
                <a:gd name="T45" fmla="*/ 74 h 81"/>
                <a:gd name="T46" fmla="*/ 26 w 67"/>
                <a:gd name="T47" fmla="*/ 70 h 81"/>
                <a:gd name="T48" fmla="*/ 22 w 67"/>
                <a:gd name="T49" fmla="*/ 67 h 81"/>
                <a:gd name="T50" fmla="*/ 26 w 67"/>
                <a:gd name="T51" fmla="*/ 63 h 81"/>
                <a:gd name="T52" fmla="*/ 22 w 67"/>
                <a:gd name="T53" fmla="*/ 59 h 81"/>
                <a:gd name="T54" fmla="*/ 15 w 67"/>
                <a:gd name="T55" fmla="*/ 55 h 81"/>
                <a:gd name="T56" fmla="*/ 11 w 67"/>
                <a:gd name="T57" fmla="*/ 52 h 81"/>
                <a:gd name="T58" fmla="*/ 11 w 67"/>
                <a:gd name="T59" fmla="*/ 48 h 81"/>
                <a:gd name="T60" fmla="*/ 8 w 67"/>
                <a:gd name="T61" fmla="*/ 41 h 81"/>
                <a:gd name="T62" fmla="*/ 11 w 67"/>
                <a:gd name="T63" fmla="*/ 41 h 81"/>
                <a:gd name="T64" fmla="*/ 11 w 67"/>
                <a:gd name="T65" fmla="*/ 37 h 81"/>
                <a:gd name="T66" fmla="*/ 4 w 67"/>
                <a:gd name="T67" fmla="*/ 33 h 81"/>
                <a:gd name="T68" fmla="*/ 8 w 67"/>
                <a:gd name="T69" fmla="*/ 29 h 81"/>
                <a:gd name="T70" fmla="*/ 4 w 67"/>
                <a:gd name="T71" fmla="*/ 26 h 81"/>
                <a:gd name="T72" fmla="*/ 4 w 67"/>
                <a:gd name="T73" fmla="*/ 26 h 81"/>
                <a:gd name="T74" fmla="*/ 4 w 67"/>
                <a:gd name="T75" fmla="*/ 22 h 81"/>
                <a:gd name="T76" fmla="*/ 8 w 67"/>
                <a:gd name="T77" fmla="*/ 18 h 81"/>
                <a:gd name="T78" fmla="*/ 4 w 67"/>
                <a:gd name="T79" fmla="*/ 18 h 81"/>
                <a:gd name="T80" fmla="*/ 0 w 67"/>
                <a:gd name="T81" fmla="*/ 11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7" h="81">
                  <a:moveTo>
                    <a:pt x="0" y="11"/>
                  </a:moveTo>
                  <a:lnTo>
                    <a:pt x="0" y="7"/>
                  </a:lnTo>
                  <a:lnTo>
                    <a:pt x="4" y="7"/>
                  </a:lnTo>
                  <a:lnTo>
                    <a:pt x="8" y="7"/>
                  </a:lnTo>
                  <a:lnTo>
                    <a:pt x="8" y="3"/>
                  </a:lnTo>
                  <a:lnTo>
                    <a:pt x="11" y="0"/>
                  </a:lnTo>
                  <a:lnTo>
                    <a:pt x="15" y="3"/>
                  </a:lnTo>
                  <a:lnTo>
                    <a:pt x="19" y="3"/>
                  </a:lnTo>
                  <a:lnTo>
                    <a:pt x="22" y="3"/>
                  </a:lnTo>
                  <a:lnTo>
                    <a:pt x="26" y="7"/>
                  </a:lnTo>
                  <a:lnTo>
                    <a:pt x="30" y="11"/>
                  </a:lnTo>
                  <a:lnTo>
                    <a:pt x="30" y="15"/>
                  </a:lnTo>
                  <a:lnTo>
                    <a:pt x="37" y="18"/>
                  </a:lnTo>
                  <a:lnTo>
                    <a:pt x="41" y="18"/>
                  </a:lnTo>
                  <a:lnTo>
                    <a:pt x="37" y="22"/>
                  </a:lnTo>
                  <a:lnTo>
                    <a:pt x="37" y="26"/>
                  </a:lnTo>
                  <a:lnTo>
                    <a:pt x="45" y="26"/>
                  </a:lnTo>
                  <a:lnTo>
                    <a:pt x="45" y="29"/>
                  </a:lnTo>
                  <a:lnTo>
                    <a:pt x="48" y="29"/>
                  </a:lnTo>
                  <a:lnTo>
                    <a:pt x="52" y="29"/>
                  </a:lnTo>
                  <a:lnTo>
                    <a:pt x="56" y="26"/>
                  </a:lnTo>
                  <a:lnTo>
                    <a:pt x="59" y="26"/>
                  </a:lnTo>
                  <a:lnTo>
                    <a:pt x="56" y="29"/>
                  </a:lnTo>
                  <a:lnTo>
                    <a:pt x="59" y="33"/>
                  </a:lnTo>
                  <a:lnTo>
                    <a:pt x="59" y="37"/>
                  </a:lnTo>
                  <a:lnTo>
                    <a:pt x="56" y="41"/>
                  </a:lnTo>
                  <a:lnTo>
                    <a:pt x="59" y="48"/>
                  </a:lnTo>
                  <a:lnTo>
                    <a:pt x="63" y="52"/>
                  </a:lnTo>
                  <a:lnTo>
                    <a:pt x="67" y="55"/>
                  </a:lnTo>
                  <a:lnTo>
                    <a:pt x="63" y="59"/>
                  </a:lnTo>
                  <a:lnTo>
                    <a:pt x="59" y="63"/>
                  </a:lnTo>
                  <a:lnTo>
                    <a:pt x="59" y="67"/>
                  </a:lnTo>
                  <a:lnTo>
                    <a:pt x="63" y="70"/>
                  </a:lnTo>
                  <a:lnTo>
                    <a:pt x="59" y="70"/>
                  </a:lnTo>
                  <a:lnTo>
                    <a:pt x="59" y="70"/>
                  </a:lnTo>
                  <a:lnTo>
                    <a:pt x="52" y="74"/>
                  </a:lnTo>
                  <a:lnTo>
                    <a:pt x="52" y="70"/>
                  </a:lnTo>
                  <a:lnTo>
                    <a:pt x="45" y="74"/>
                  </a:lnTo>
                  <a:lnTo>
                    <a:pt x="41" y="74"/>
                  </a:lnTo>
                  <a:lnTo>
                    <a:pt x="37" y="74"/>
                  </a:lnTo>
                  <a:lnTo>
                    <a:pt x="33" y="78"/>
                  </a:lnTo>
                  <a:lnTo>
                    <a:pt x="33" y="81"/>
                  </a:lnTo>
                  <a:lnTo>
                    <a:pt x="33" y="81"/>
                  </a:lnTo>
                  <a:lnTo>
                    <a:pt x="33" y="78"/>
                  </a:lnTo>
                  <a:lnTo>
                    <a:pt x="33" y="74"/>
                  </a:lnTo>
                  <a:lnTo>
                    <a:pt x="30" y="74"/>
                  </a:lnTo>
                  <a:lnTo>
                    <a:pt x="26" y="70"/>
                  </a:lnTo>
                  <a:lnTo>
                    <a:pt x="26" y="70"/>
                  </a:lnTo>
                  <a:lnTo>
                    <a:pt x="22" y="67"/>
                  </a:lnTo>
                  <a:lnTo>
                    <a:pt x="22" y="67"/>
                  </a:lnTo>
                  <a:lnTo>
                    <a:pt x="22" y="67"/>
                  </a:lnTo>
                  <a:lnTo>
                    <a:pt x="26" y="63"/>
                  </a:lnTo>
                  <a:lnTo>
                    <a:pt x="26" y="59"/>
                  </a:lnTo>
                  <a:lnTo>
                    <a:pt x="22" y="59"/>
                  </a:lnTo>
                  <a:lnTo>
                    <a:pt x="19" y="55"/>
                  </a:lnTo>
                  <a:lnTo>
                    <a:pt x="15" y="55"/>
                  </a:lnTo>
                  <a:lnTo>
                    <a:pt x="11" y="55"/>
                  </a:lnTo>
                  <a:lnTo>
                    <a:pt x="11" y="52"/>
                  </a:lnTo>
                  <a:lnTo>
                    <a:pt x="11" y="48"/>
                  </a:lnTo>
                  <a:lnTo>
                    <a:pt x="11" y="48"/>
                  </a:lnTo>
                  <a:lnTo>
                    <a:pt x="8" y="44"/>
                  </a:lnTo>
                  <a:lnTo>
                    <a:pt x="8" y="41"/>
                  </a:lnTo>
                  <a:lnTo>
                    <a:pt x="8" y="41"/>
                  </a:lnTo>
                  <a:lnTo>
                    <a:pt x="11" y="41"/>
                  </a:lnTo>
                  <a:lnTo>
                    <a:pt x="11" y="41"/>
                  </a:lnTo>
                  <a:lnTo>
                    <a:pt x="11" y="37"/>
                  </a:lnTo>
                  <a:lnTo>
                    <a:pt x="8" y="37"/>
                  </a:lnTo>
                  <a:lnTo>
                    <a:pt x="4" y="33"/>
                  </a:lnTo>
                  <a:lnTo>
                    <a:pt x="4" y="33"/>
                  </a:lnTo>
                  <a:lnTo>
                    <a:pt x="8" y="29"/>
                  </a:lnTo>
                  <a:lnTo>
                    <a:pt x="8" y="26"/>
                  </a:lnTo>
                  <a:lnTo>
                    <a:pt x="4" y="26"/>
                  </a:lnTo>
                  <a:lnTo>
                    <a:pt x="4" y="26"/>
                  </a:lnTo>
                  <a:lnTo>
                    <a:pt x="4" y="26"/>
                  </a:lnTo>
                  <a:lnTo>
                    <a:pt x="4" y="22"/>
                  </a:lnTo>
                  <a:lnTo>
                    <a:pt x="4" y="22"/>
                  </a:lnTo>
                  <a:lnTo>
                    <a:pt x="8" y="22"/>
                  </a:lnTo>
                  <a:lnTo>
                    <a:pt x="8" y="18"/>
                  </a:lnTo>
                  <a:lnTo>
                    <a:pt x="4" y="18"/>
                  </a:lnTo>
                  <a:lnTo>
                    <a:pt x="4" y="18"/>
                  </a:lnTo>
                  <a:lnTo>
                    <a:pt x="0" y="15"/>
                  </a:lnTo>
                  <a:lnTo>
                    <a:pt x="0" y="11"/>
                  </a:lnTo>
                  <a:lnTo>
                    <a:pt x="0"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0" name="Freeform 54">
              <a:extLst>
                <a:ext uri="{FF2B5EF4-FFF2-40B4-BE49-F238E27FC236}">
                  <a16:creationId xmlns:a16="http://schemas.microsoft.com/office/drawing/2014/main" xmlns="" id="{B8344D99-E0AC-4A97-B258-D986B7613B1A}"/>
                </a:ext>
              </a:extLst>
            </p:cNvPr>
            <p:cNvSpPr/>
            <p:nvPr/>
          </p:nvSpPr>
          <p:spPr bwMode="auto">
            <a:xfrm>
              <a:off x="5469638" y="3065117"/>
              <a:ext cx="53742" cy="57609"/>
            </a:xfrm>
            <a:custGeom>
              <a:avLst/>
              <a:gdLst>
                <a:gd name="T0" fmla="*/ 15 w 30"/>
                <a:gd name="T1" fmla="*/ 33 h 33"/>
                <a:gd name="T2" fmla="*/ 15 w 30"/>
                <a:gd name="T3" fmla="*/ 26 h 33"/>
                <a:gd name="T4" fmla="*/ 15 w 30"/>
                <a:gd name="T5" fmla="*/ 22 h 33"/>
                <a:gd name="T6" fmla="*/ 19 w 30"/>
                <a:gd name="T7" fmla="*/ 19 h 33"/>
                <a:gd name="T8" fmla="*/ 23 w 30"/>
                <a:gd name="T9" fmla="*/ 19 h 33"/>
                <a:gd name="T10" fmla="*/ 23 w 30"/>
                <a:gd name="T11" fmla="*/ 22 h 33"/>
                <a:gd name="T12" fmla="*/ 26 w 30"/>
                <a:gd name="T13" fmla="*/ 19 h 33"/>
                <a:gd name="T14" fmla="*/ 26 w 30"/>
                <a:gd name="T15" fmla="*/ 19 h 33"/>
                <a:gd name="T16" fmla="*/ 30 w 30"/>
                <a:gd name="T17" fmla="*/ 15 h 33"/>
                <a:gd name="T18" fmla="*/ 30 w 30"/>
                <a:gd name="T19" fmla="*/ 11 h 33"/>
                <a:gd name="T20" fmla="*/ 26 w 30"/>
                <a:gd name="T21" fmla="*/ 11 h 33"/>
                <a:gd name="T22" fmla="*/ 23 w 30"/>
                <a:gd name="T23" fmla="*/ 7 h 33"/>
                <a:gd name="T24" fmla="*/ 19 w 30"/>
                <a:gd name="T25" fmla="*/ 7 h 33"/>
                <a:gd name="T26" fmla="*/ 15 w 30"/>
                <a:gd name="T27" fmla="*/ 7 h 33"/>
                <a:gd name="T28" fmla="*/ 15 w 30"/>
                <a:gd name="T29" fmla="*/ 4 h 33"/>
                <a:gd name="T30" fmla="*/ 15 w 30"/>
                <a:gd name="T31" fmla="*/ 0 h 33"/>
                <a:gd name="T32" fmla="*/ 12 w 30"/>
                <a:gd name="T33" fmla="*/ 4 h 33"/>
                <a:gd name="T34" fmla="*/ 12 w 30"/>
                <a:gd name="T35" fmla="*/ 0 h 33"/>
                <a:gd name="T36" fmla="*/ 8 w 30"/>
                <a:gd name="T37" fmla="*/ 0 h 33"/>
                <a:gd name="T38" fmla="*/ 4 w 30"/>
                <a:gd name="T39" fmla="*/ 0 h 33"/>
                <a:gd name="T40" fmla="*/ 4 w 30"/>
                <a:gd name="T41" fmla="*/ 4 h 33"/>
                <a:gd name="T42" fmla="*/ 8 w 30"/>
                <a:gd name="T43" fmla="*/ 4 h 33"/>
                <a:gd name="T44" fmla="*/ 8 w 30"/>
                <a:gd name="T45" fmla="*/ 7 h 33"/>
                <a:gd name="T46" fmla="*/ 8 w 30"/>
                <a:gd name="T47" fmla="*/ 7 h 33"/>
                <a:gd name="T48" fmla="*/ 4 w 30"/>
                <a:gd name="T49" fmla="*/ 7 h 33"/>
                <a:gd name="T50" fmla="*/ 4 w 30"/>
                <a:gd name="T51" fmla="*/ 11 h 33"/>
                <a:gd name="T52" fmla="*/ 4 w 30"/>
                <a:gd name="T53" fmla="*/ 15 h 33"/>
                <a:gd name="T54" fmla="*/ 0 w 30"/>
                <a:gd name="T55" fmla="*/ 19 h 33"/>
                <a:gd name="T56" fmla="*/ 0 w 30"/>
                <a:gd name="T57" fmla="*/ 19 h 33"/>
                <a:gd name="T58" fmla="*/ 0 w 30"/>
                <a:gd name="T59" fmla="*/ 19 h 33"/>
                <a:gd name="T60" fmla="*/ 4 w 30"/>
                <a:gd name="T61" fmla="*/ 22 h 33"/>
                <a:gd name="T62" fmla="*/ 12 w 30"/>
                <a:gd name="T63" fmla="*/ 30 h 33"/>
                <a:gd name="T64" fmla="*/ 12 w 30"/>
                <a:gd name="T65" fmla="*/ 30 h 33"/>
                <a:gd name="T66" fmla="*/ 15 w 30"/>
                <a:gd name="T67"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0" h="33">
                  <a:moveTo>
                    <a:pt x="15" y="33"/>
                  </a:moveTo>
                  <a:lnTo>
                    <a:pt x="15" y="26"/>
                  </a:lnTo>
                  <a:lnTo>
                    <a:pt x="15" y="22"/>
                  </a:lnTo>
                  <a:lnTo>
                    <a:pt x="19" y="19"/>
                  </a:lnTo>
                  <a:lnTo>
                    <a:pt x="23" y="19"/>
                  </a:lnTo>
                  <a:lnTo>
                    <a:pt x="23" y="22"/>
                  </a:lnTo>
                  <a:lnTo>
                    <a:pt x="26" y="19"/>
                  </a:lnTo>
                  <a:lnTo>
                    <a:pt x="26" y="19"/>
                  </a:lnTo>
                  <a:lnTo>
                    <a:pt x="30" y="15"/>
                  </a:lnTo>
                  <a:lnTo>
                    <a:pt x="30" y="11"/>
                  </a:lnTo>
                  <a:lnTo>
                    <a:pt x="26" y="11"/>
                  </a:lnTo>
                  <a:lnTo>
                    <a:pt x="23" y="7"/>
                  </a:lnTo>
                  <a:lnTo>
                    <a:pt x="19" y="7"/>
                  </a:lnTo>
                  <a:lnTo>
                    <a:pt x="15" y="7"/>
                  </a:lnTo>
                  <a:lnTo>
                    <a:pt x="15" y="4"/>
                  </a:lnTo>
                  <a:lnTo>
                    <a:pt x="15" y="0"/>
                  </a:lnTo>
                  <a:lnTo>
                    <a:pt x="12" y="4"/>
                  </a:lnTo>
                  <a:lnTo>
                    <a:pt x="12" y="0"/>
                  </a:lnTo>
                  <a:lnTo>
                    <a:pt x="8" y="0"/>
                  </a:lnTo>
                  <a:lnTo>
                    <a:pt x="4" y="0"/>
                  </a:lnTo>
                  <a:lnTo>
                    <a:pt x="4" y="4"/>
                  </a:lnTo>
                  <a:lnTo>
                    <a:pt x="8" y="4"/>
                  </a:lnTo>
                  <a:lnTo>
                    <a:pt x="8" y="7"/>
                  </a:lnTo>
                  <a:lnTo>
                    <a:pt x="8" y="7"/>
                  </a:lnTo>
                  <a:lnTo>
                    <a:pt x="4" y="7"/>
                  </a:lnTo>
                  <a:lnTo>
                    <a:pt x="4" y="11"/>
                  </a:lnTo>
                  <a:lnTo>
                    <a:pt x="4" y="15"/>
                  </a:lnTo>
                  <a:lnTo>
                    <a:pt x="0" y="19"/>
                  </a:lnTo>
                  <a:lnTo>
                    <a:pt x="0" y="19"/>
                  </a:lnTo>
                  <a:lnTo>
                    <a:pt x="0" y="19"/>
                  </a:lnTo>
                  <a:lnTo>
                    <a:pt x="4" y="22"/>
                  </a:lnTo>
                  <a:lnTo>
                    <a:pt x="12" y="30"/>
                  </a:lnTo>
                  <a:lnTo>
                    <a:pt x="12" y="30"/>
                  </a:lnTo>
                  <a:lnTo>
                    <a:pt x="15" y="3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1" name="Freeform 55">
              <a:extLst>
                <a:ext uri="{FF2B5EF4-FFF2-40B4-BE49-F238E27FC236}">
                  <a16:creationId xmlns:a16="http://schemas.microsoft.com/office/drawing/2014/main" xmlns="" id="{F58A6A42-5106-4799-8A98-30C0F1BFB842}"/>
                </a:ext>
              </a:extLst>
            </p:cNvPr>
            <p:cNvSpPr>
              <a:spLocks noEditPoints="1"/>
            </p:cNvSpPr>
            <p:nvPr/>
          </p:nvSpPr>
          <p:spPr bwMode="auto">
            <a:xfrm>
              <a:off x="5331699" y="2981322"/>
              <a:ext cx="159434" cy="109981"/>
            </a:xfrm>
            <a:custGeom>
              <a:avLst/>
              <a:gdLst>
                <a:gd name="T0" fmla="*/ 23 w 24"/>
                <a:gd name="T1" fmla="*/ 6 h 17"/>
                <a:gd name="T2" fmla="*/ 23 w 24"/>
                <a:gd name="T3" fmla="*/ 5 h 17"/>
                <a:gd name="T4" fmla="*/ 22 w 24"/>
                <a:gd name="T5" fmla="*/ 3 h 17"/>
                <a:gd name="T6" fmla="*/ 19 w 24"/>
                <a:gd name="T7" fmla="*/ 3 h 17"/>
                <a:gd name="T8" fmla="*/ 15 w 24"/>
                <a:gd name="T9" fmla="*/ 1 h 17"/>
                <a:gd name="T10" fmla="*/ 12 w 24"/>
                <a:gd name="T11" fmla="*/ 0 h 17"/>
                <a:gd name="T12" fmla="*/ 8 w 24"/>
                <a:gd name="T13" fmla="*/ 2 h 17"/>
                <a:gd name="T14" fmla="*/ 5 w 24"/>
                <a:gd name="T15" fmla="*/ 4 h 17"/>
                <a:gd name="T16" fmla="*/ 1 w 24"/>
                <a:gd name="T17" fmla="*/ 5 h 17"/>
                <a:gd name="T18" fmla="*/ 0 w 24"/>
                <a:gd name="T19" fmla="*/ 6 h 17"/>
                <a:gd name="T20" fmla="*/ 1 w 24"/>
                <a:gd name="T21" fmla="*/ 8 h 17"/>
                <a:gd name="T22" fmla="*/ 3 w 24"/>
                <a:gd name="T23" fmla="*/ 5 h 17"/>
                <a:gd name="T24" fmla="*/ 5 w 24"/>
                <a:gd name="T25" fmla="*/ 6 h 17"/>
                <a:gd name="T26" fmla="*/ 8 w 24"/>
                <a:gd name="T27" fmla="*/ 10 h 17"/>
                <a:gd name="T28" fmla="*/ 8 w 24"/>
                <a:gd name="T29" fmla="*/ 10 h 17"/>
                <a:gd name="T30" fmla="*/ 7 w 24"/>
                <a:gd name="T31" fmla="*/ 12 h 17"/>
                <a:gd name="T32" fmla="*/ 10 w 24"/>
                <a:gd name="T33" fmla="*/ 13 h 17"/>
                <a:gd name="T34" fmla="*/ 12 w 24"/>
                <a:gd name="T35" fmla="*/ 14 h 17"/>
                <a:gd name="T36" fmla="*/ 17 w 24"/>
                <a:gd name="T37" fmla="*/ 16 h 17"/>
                <a:gd name="T38" fmla="*/ 16 w 24"/>
                <a:gd name="T39" fmla="*/ 17 h 17"/>
                <a:gd name="T40" fmla="*/ 17 w 24"/>
                <a:gd name="T41" fmla="*/ 16 h 17"/>
                <a:gd name="T42" fmla="*/ 11 w 24"/>
                <a:gd name="T43" fmla="*/ 10 h 17"/>
                <a:gd name="T44" fmla="*/ 10 w 24"/>
                <a:gd name="T45" fmla="*/ 8 h 17"/>
                <a:gd name="T46" fmla="*/ 9 w 24"/>
                <a:gd name="T47" fmla="*/ 7 h 17"/>
                <a:gd name="T48" fmla="*/ 9 w 24"/>
                <a:gd name="T49" fmla="*/ 5 h 17"/>
                <a:gd name="T50" fmla="*/ 11 w 24"/>
                <a:gd name="T51" fmla="*/ 6 h 17"/>
                <a:gd name="T52" fmla="*/ 13 w 24"/>
                <a:gd name="T53" fmla="*/ 5 h 17"/>
                <a:gd name="T54" fmla="*/ 14 w 24"/>
                <a:gd name="T55" fmla="*/ 5 h 17"/>
                <a:gd name="T56" fmla="*/ 16 w 24"/>
                <a:gd name="T57" fmla="*/ 5 h 17"/>
                <a:gd name="T58" fmla="*/ 18 w 24"/>
                <a:gd name="T59" fmla="*/ 6 h 17"/>
                <a:gd name="T60" fmla="*/ 20 w 24"/>
                <a:gd name="T61" fmla="*/ 6 h 17"/>
                <a:gd name="T62" fmla="*/ 23 w 24"/>
                <a:gd name="T63" fmla="*/ 7 h 17"/>
                <a:gd name="T64" fmla="*/ 16 w 24"/>
                <a:gd name="T65" fmla="*/ 17 h 17"/>
                <a:gd name="T66" fmla="*/ 12 w 24"/>
                <a:gd name="T67" fmla="*/ 15 h 17"/>
                <a:gd name="T68" fmla="*/ 12 w 24"/>
                <a:gd name="T69" fmla="*/ 15 h 17"/>
                <a:gd name="T70" fmla="*/ 15 w 24"/>
                <a:gd name="T71" fmla="*/ 15 h 17"/>
                <a:gd name="T72" fmla="*/ 13 w 24"/>
                <a:gd name="T73" fmla="*/ 14 h 17"/>
                <a:gd name="T74" fmla="*/ 7 w 24"/>
                <a:gd name="T75" fmla="*/ 10 h 17"/>
                <a:gd name="T76" fmla="*/ 5 w 24"/>
                <a:gd name="T77" fmla="*/ 8 h 17"/>
                <a:gd name="T78" fmla="*/ 5 w 24"/>
                <a:gd name="T79" fmla="*/ 8 h 17"/>
                <a:gd name="T80" fmla="*/ 7 w 24"/>
                <a:gd name="T81" fmla="*/ 12 h 17"/>
                <a:gd name="T82" fmla="*/ 5 w 24"/>
                <a:gd name="T83" fmla="*/ 10 h 17"/>
                <a:gd name="T84" fmla="*/ 3 w 24"/>
                <a:gd name="T85" fmla="*/ 7 h 17"/>
                <a:gd name="T86" fmla="*/ 4 w 24"/>
                <a:gd name="T87" fmla="*/ 9 h 17"/>
                <a:gd name="T88" fmla="*/ 3 w 24"/>
                <a:gd name="T89" fmla="*/ 7 h 17"/>
                <a:gd name="T90" fmla="*/ 4 w 24"/>
                <a:gd name="T91" fmla="*/ 7 h 17"/>
                <a:gd name="T92" fmla="*/ 3 w 24"/>
                <a:gd name="T93" fmla="*/ 6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4" h="17">
                  <a:moveTo>
                    <a:pt x="23" y="7"/>
                  </a:moveTo>
                  <a:cubicBezTo>
                    <a:pt x="23" y="6"/>
                    <a:pt x="23" y="6"/>
                    <a:pt x="23" y="6"/>
                  </a:cubicBezTo>
                  <a:cubicBezTo>
                    <a:pt x="23" y="6"/>
                    <a:pt x="23" y="6"/>
                    <a:pt x="23" y="6"/>
                  </a:cubicBezTo>
                  <a:cubicBezTo>
                    <a:pt x="24" y="6"/>
                    <a:pt x="24" y="6"/>
                    <a:pt x="24" y="6"/>
                  </a:cubicBezTo>
                  <a:cubicBezTo>
                    <a:pt x="24" y="5"/>
                    <a:pt x="24" y="5"/>
                    <a:pt x="24" y="5"/>
                  </a:cubicBezTo>
                  <a:cubicBezTo>
                    <a:pt x="23" y="5"/>
                    <a:pt x="23" y="5"/>
                    <a:pt x="23" y="5"/>
                  </a:cubicBezTo>
                  <a:cubicBezTo>
                    <a:pt x="23" y="5"/>
                    <a:pt x="23" y="5"/>
                    <a:pt x="23" y="5"/>
                  </a:cubicBezTo>
                  <a:cubicBezTo>
                    <a:pt x="22" y="4"/>
                    <a:pt x="22" y="4"/>
                    <a:pt x="22" y="4"/>
                  </a:cubicBezTo>
                  <a:cubicBezTo>
                    <a:pt x="22" y="3"/>
                    <a:pt x="22" y="3"/>
                    <a:pt x="22" y="3"/>
                  </a:cubicBezTo>
                  <a:cubicBezTo>
                    <a:pt x="21" y="2"/>
                    <a:pt x="21" y="2"/>
                    <a:pt x="21" y="2"/>
                  </a:cubicBezTo>
                  <a:cubicBezTo>
                    <a:pt x="21" y="3"/>
                    <a:pt x="21" y="3"/>
                    <a:pt x="21" y="3"/>
                  </a:cubicBezTo>
                  <a:cubicBezTo>
                    <a:pt x="19" y="3"/>
                    <a:pt x="19" y="3"/>
                    <a:pt x="19" y="3"/>
                  </a:cubicBezTo>
                  <a:cubicBezTo>
                    <a:pt x="17" y="2"/>
                    <a:pt x="17" y="2"/>
                    <a:pt x="17" y="2"/>
                  </a:cubicBezTo>
                  <a:cubicBezTo>
                    <a:pt x="16" y="2"/>
                    <a:pt x="16" y="2"/>
                    <a:pt x="16" y="2"/>
                  </a:cubicBezTo>
                  <a:cubicBezTo>
                    <a:pt x="15" y="1"/>
                    <a:pt x="15" y="1"/>
                    <a:pt x="15" y="1"/>
                  </a:cubicBezTo>
                  <a:cubicBezTo>
                    <a:pt x="13" y="0"/>
                    <a:pt x="13" y="0"/>
                    <a:pt x="13" y="0"/>
                  </a:cubicBezTo>
                  <a:cubicBezTo>
                    <a:pt x="12" y="0"/>
                    <a:pt x="12" y="0"/>
                    <a:pt x="12" y="0"/>
                  </a:cubicBezTo>
                  <a:cubicBezTo>
                    <a:pt x="12" y="0"/>
                    <a:pt x="12" y="0"/>
                    <a:pt x="12" y="0"/>
                  </a:cubicBezTo>
                  <a:cubicBezTo>
                    <a:pt x="10" y="0"/>
                    <a:pt x="10" y="0"/>
                    <a:pt x="10" y="0"/>
                  </a:cubicBezTo>
                  <a:cubicBezTo>
                    <a:pt x="8" y="1"/>
                    <a:pt x="8" y="1"/>
                    <a:pt x="8" y="1"/>
                  </a:cubicBezTo>
                  <a:cubicBezTo>
                    <a:pt x="8" y="2"/>
                    <a:pt x="8" y="2"/>
                    <a:pt x="8" y="2"/>
                  </a:cubicBezTo>
                  <a:cubicBezTo>
                    <a:pt x="6" y="3"/>
                    <a:pt x="6" y="3"/>
                    <a:pt x="6" y="3"/>
                  </a:cubicBezTo>
                  <a:cubicBezTo>
                    <a:pt x="6" y="4"/>
                    <a:pt x="6" y="4"/>
                    <a:pt x="6" y="4"/>
                  </a:cubicBezTo>
                  <a:cubicBezTo>
                    <a:pt x="5" y="4"/>
                    <a:pt x="5" y="4"/>
                    <a:pt x="5" y="4"/>
                  </a:cubicBezTo>
                  <a:cubicBezTo>
                    <a:pt x="3" y="4"/>
                    <a:pt x="3" y="4"/>
                    <a:pt x="3" y="4"/>
                  </a:cubicBezTo>
                  <a:cubicBezTo>
                    <a:pt x="2" y="4"/>
                    <a:pt x="2" y="4"/>
                    <a:pt x="2" y="4"/>
                  </a:cubicBezTo>
                  <a:cubicBezTo>
                    <a:pt x="1" y="5"/>
                    <a:pt x="1" y="5"/>
                    <a:pt x="1" y="5"/>
                  </a:cubicBezTo>
                  <a:cubicBezTo>
                    <a:pt x="0" y="5"/>
                    <a:pt x="0" y="5"/>
                    <a:pt x="0" y="5"/>
                  </a:cubicBezTo>
                  <a:cubicBezTo>
                    <a:pt x="0" y="5"/>
                    <a:pt x="0" y="5"/>
                    <a:pt x="0" y="5"/>
                  </a:cubicBezTo>
                  <a:cubicBezTo>
                    <a:pt x="0" y="6"/>
                    <a:pt x="0" y="6"/>
                    <a:pt x="0" y="6"/>
                  </a:cubicBezTo>
                  <a:cubicBezTo>
                    <a:pt x="1" y="7"/>
                    <a:pt x="1" y="7"/>
                    <a:pt x="1" y="7"/>
                  </a:cubicBezTo>
                  <a:cubicBezTo>
                    <a:pt x="1" y="8"/>
                    <a:pt x="1" y="8"/>
                    <a:pt x="1" y="8"/>
                  </a:cubicBezTo>
                  <a:cubicBezTo>
                    <a:pt x="1" y="8"/>
                    <a:pt x="1" y="8"/>
                    <a:pt x="1" y="8"/>
                  </a:cubicBezTo>
                  <a:cubicBezTo>
                    <a:pt x="2" y="6"/>
                    <a:pt x="2" y="6"/>
                    <a:pt x="2" y="6"/>
                  </a:cubicBezTo>
                  <a:cubicBezTo>
                    <a:pt x="3" y="5"/>
                    <a:pt x="3" y="5"/>
                    <a:pt x="3" y="5"/>
                  </a:cubicBezTo>
                  <a:cubicBezTo>
                    <a:pt x="3" y="5"/>
                    <a:pt x="3" y="5"/>
                    <a:pt x="3" y="5"/>
                  </a:cubicBezTo>
                  <a:cubicBezTo>
                    <a:pt x="4" y="5"/>
                    <a:pt x="4" y="5"/>
                    <a:pt x="4" y="5"/>
                  </a:cubicBezTo>
                  <a:cubicBezTo>
                    <a:pt x="5" y="5"/>
                    <a:pt x="5" y="5"/>
                    <a:pt x="5" y="5"/>
                  </a:cubicBezTo>
                  <a:cubicBezTo>
                    <a:pt x="5" y="6"/>
                    <a:pt x="5" y="6"/>
                    <a:pt x="5" y="6"/>
                  </a:cubicBezTo>
                  <a:cubicBezTo>
                    <a:pt x="6" y="7"/>
                    <a:pt x="6" y="7"/>
                    <a:pt x="6" y="7"/>
                  </a:cubicBezTo>
                  <a:cubicBezTo>
                    <a:pt x="6" y="8"/>
                    <a:pt x="6" y="8"/>
                    <a:pt x="6" y="8"/>
                  </a:cubicBezTo>
                  <a:cubicBezTo>
                    <a:pt x="8" y="10"/>
                    <a:pt x="8" y="10"/>
                    <a:pt x="8" y="10"/>
                  </a:cubicBezTo>
                  <a:cubicBezTo>
                    <a:pt x="8" y="10"/>
                    <a:pt x="8" y="10"/>
                    <a:pt x="8" y="10"/>
                  </a:cubicBezTo>
                  <a:cubicBezTo>
                    <a:pt x="9" y="10"/>
                    <a:pt x="9" y="10"/>
                    <a:pt x="9" y="10"/>
                  </a:cubicBezTo>
                  <a:cubicBezTo>
                    <a:pt x="8" y="10"/>
                    <a:pt x="8" y="10"/>
                    <a:pt x="8" y="10"/>
                  </a:cubicBezTo>
                  <a:cubicBezTo>
                    <a:pt x="7" y="10"/>
                    <a:pt x="7" y="10"/>
                    <a:pt x="7" y="10"/>
                  </a:cubicBezTo>
                  <a:cubicBezTo>
                    <a:pt x="7" y="11"/>
                    <a:pt x="7" y="11"/>
                    <a:pt x="7" y="11"/>
                  </a:cubicBezTo>
                  <a:cubicBezTo>
                    <a:pt x="7" y="12"/>
                    <a:pt x="7" y="12"/>
                    <a:pt x="7" y="12"/>
                  </a:cubicBezTo>
                  <a:cubicBezTo>
                    <a:pt x="8" y="12"/>
                    <a:pt x="8" y="12"/>
                    <a:pt x="8" y="12"/>
                  </a:cubicBezTo>
                  <a:cubicBezTo>
                    <a:pt x="9" y="12"/>
                    <a:pt x="9" y="12"/>
                    <a:pt x="9" y="12"/>
                  </a:cubicBezTo>
                  <a:cubicBezTo>
                    <a:pt x="10" y="13"/>
                    <a:pt x="10" y="13"/>
                    <a:pt x="10" y="13"/>
                  </a:cubicBezTo>
                  <a:cubicBezTo>
                    <a:pt x="11" y="13"/>
                    <a:pt x="11" y="13"/>
                    <a:pt x="11" y="13"/>
                  </a:cubicBezTo>
                  <a:cubicBezTo>
                    <a:pt x="11" y="14"/>
                    <a:pt x="11" y="14"/>
                    <a:pt x="11" y="14"/>
                  </a:cubicBezTo>
                  <a:cubicBezTo>
                    <a:pt x="12" y="14"/>
                    <a:pt x="12" y="14"/>
                    <a:pt x="12" y="14"/>
                  </a:cubicBezTo>
                  <a:cubicBezTo>
                    <a:pt x="14" y="14"/>
                    <a:pt x="14" y="14"/>
                    <a:pt x="14" y="14"/>
                  </a:cubicBezTo>
                  <a:cubicBezTo>
                    <a:pt x="15" y="14"/>
                    <a:pt x="15" y="14"/>
                    <a:pt x="15" y="14"/>
                  </a:cubicBezTo>
                  <a:cubicBezTo>
                    <a:pt x="17" y="16"/>
                    <a:pt x="17" y="16"/>
                    <a:pt x="17" y="16"/>
                  </a:cubicBezTo>
                  <a:cubicBezTo>
                    <a:pt x="17" y="16"/>
                    <a:pt x="17" y="16"/>
                    <a:pt x="17" y="16"/>
                  </a:cubicBezTo>
                  <a:cubicBezTo>
                    <a:pt x="16" y="16"/>
                    <a:pt x="16" y="16"/>
                    <a:pt x="16" y="16"/>
                  </a:cubicBezTo>
                  <a:cubicBezTo>
                    <a:pt x="16" y="17"/>
                    <a:pt x="16" y="17"/>
                    <a:pt x="16" y="17"/>
                  </a:cubicBezTo>
                  <a:cubicBezTo>
                    <a:pt x="17" y="17"/>
                    <a:pt x="17" y="17"/>
                    <a:pt x="17" y="17"/>
                  </a:cubicBezTo>
                  <a:cubicBezTo>
                    <a:pt x="17" y="17"/>
                    <a:pt x="17" y="17"/>
                    <a:pt x="17" y="17"/>
                  </a:cubicBezTo>
                  <a:cubicBezTo>
                    <a:pt x="17" y="16"/>
                    <a:pt x="17" y="16"/>
                    <a:pt x="17" y="16"/>
                  </a:cubicBezTo>
                  <a:cubicBezTo>
                    <a:pt x="14" y="13"/>
                    <a:pt x="14" y="13"/>
                    <a:pt x="14" y="13"/>
                  </a:cubicBezTo>
                  <a:cubicBezTo>
                    <a:pt x="11" y="10"/>
                    <a:pt x="11" y="10"/>
                    <a:pt x="11" y="10"/>
                  </a:cubicBezTo>
                  <a:cubicBezTo>
                    <a:pt x="11" y="10"/>
                    <a:pt x="11" y="10"/>
                    <a:pt x="11" y="10"/>
                  </a:cubicBezTo>
                  <a:cubicBezTo>
                    <a:pt x="11" y="9"/>
                    <a:pt x="11" y="9"/>
                    <a:pt x="11" y="9"/>
                  </a:cubicBezTo>
                  <a:cubicBezTo>
                    <a:pt x="10" y="9"/>
                    <a:pt x="10" y="9"/>
                    <a:pt x="10" y="9"/>
                  </a:cubicBezTo>
                  <a:cubicBezTo>
                    <a:pt x="10" y="8"/>
                    <a:pt x="10" y="8"/>
                    <a:pt x="10" y="8"/>
                  </a:cubicBezTo>
                  <a:cubicBezTo>
                    <a:pt x="9" y="7"/>
                    <a:pt x="9" y="7"/>
                    <a:pt x="9" y="7"/>
                  </a:cubicBezTo>
                  <a:cubicBezTo>
                    <a:pt x="9" y="7"/>
                    <a:pt x="9" y="7"/>
                    <a:pt x="9" y="7"/>
                  </a:cubicBezTo>
                  <a:cubicBezTo>
                    <a:pt x="9" y="7"/>
                    <a:pt x="9" y="7"/>
                    <a:pt x="9" y="7"/>
                  </a:cubicBezTo>
                  <a:cubicBezTo>
                    <a:pt x="9" y="6"/>
                    <a:pt x="9" y="6"/>
                    <a:pt x="9" y="6"/>
                  </a:cubicBezTo>
                  <a:cubicBezTo>
                    <a:pt x="9" y="5"/>
                    <a:pt x="9" y="5"/>
                    <a:pt x="9" y="5"/>
                  </a:cubicBezTo>
                  <a:cubicBezTo>
                    <a:pt x="9" y="5"/>
                    <a:pt x="9" y="5"/>
                    <a:pt x="9" y="5"/>
                  </a:cubicBezTo>
                  <a:cubicBezTo>
                    <a:pt x="10" y="6"/>
                    <a:pt x="10" y="6"/>
                    <a:pt x="10" y="6"/>
                  </a:cubicBezTo>
                  <a:cubicBezTo>
                    <a:pt x="11" y="6"/>
                    <a:pt x="11" y="6"/>
                    <a:pt x="11" y="6"/>
                  </a:cubicBezTo>
                  <a:cubicBezTo>
                    <a:pt x="11" y="6"/>
                    <a:pt x="11" y="6"/>
                    <a:pt x="11" y="6"/>
                  </a:cubicBezTo>
                  <a:cubicBezTo>
                    <a:pt x="11" y="5"/>
                    <a:pt x="11" y="5"/>
                    <a:pt x="11" y="5"/>
                  </a:cubicBezTo>
                  <a:cubicBezTo>
                    <a:pt x="12" y="5"/>
                    <a:pt x="12" y="5"/>
                    <a:pt x="12" y="5"/>
                  </a:cubicBezTo>
                  <a:cubicBezTo>
                    <a:pt x="13" y="5"/>
                    <a:pt x="13" y="5"/>
                    <a:pt x="13" y="5"/>
                  </a:cubicBezTo>
                  <a:cubicBezTo>
                    <a:pt x="13" y="5"/>
                    <a:pt x="13" y="5"/>
                    <a:pt x="13" y="5"/>
                  </a:cubicBezTo>
                  <a:cubicBezTo>
                    <a:pt x="14" y="5"/>
                    <a:pt x="14" y="5"/>
                    <a:pt x="14" y="5"/>
                  </a:cubicBezTo>
                  <a:cubicBezTo>
                    <a:pt x="14" y="5"/>
                    <a:pt x="14" y="5"/>
                    <a:pt x="14" y="5"/>
                  </a:cubicBezTo>
                  <a:cubicBezTo>
                    <a:pt x="15" y="5"/>
                    <a:pt x="15" y="5"/>
                    <a:pt x="15" y="5"/>
                  </a:cubicBezTo>
                  <a:cubicBezTo>
                    <a:pt x="15" y="6"/>
                    <a:pt x="15" y="6"/>
                    <a:pt x="15" y="6"/>
                  </a:cubicBezTo>
                  <a:cubicBezTo>
                    <a:pt x="16" y="5"/>
                    <a:pt x="16" y="5"/>
                    <a:pt x="16" y="5"/>
                  </a:cubicBezTo>
                  <a:cubicBezTo>
                    <a:pt x="17" y="6"/>
                    <a:pt x="17" y="6"/>
                    <a:pt x="17" y="6"/>
                  </a:cubicBezTo>
                  <a:cubicBezTo>
                    <a:pt x="18" y="5"/>
                    <a:pt x="18" y="5"/>
                    <a:pt x="18" y="5"/>
                  </a:cubicBezTo>
                  <a:cubicBezTo>
                    <a:pt x="18" y="6"/>
                    <a:pt x="18" y="6"/>
                    <a:pt x="18" y="6"/>
                  </a:cubicBezTo>
                  <a:cubicBezTo>
                    <a:pt x="19" y="6"/>
                    <a:pt x="19" y="6"/>
                    <a:pt x="19" y="6"/>
                  </a:cubicBezTo>
                  <a:cubicBezTo>
                    <a:pt x="20" y="6"/>
                    <a:pt x="20" y="6"/>
                    <a:pt x="20" y="6"/>
                  </a:cubicBezTo>
                  <a:cubicBezTo>
                    <a:pt x="20" y="6"/>
                    <a:pt x="20" y="6"/>
                    <a:pt x="20" y="6"/>
                  </a:cubicBezTo>
                  <a:cubicBezTo>
                    <a:pt x="21" y="6"/>
                    <a:pt x="21" y="6"/>
                    <a:pt x="21" y="6"/>
                  </a:cubicBezTo>
                  <a:cubicBezTo>
                    <a:pt x="23" y="7"/>
                    <a:pt x="23" y="7"/>
                    <a:pt x="23" y="7"/>
                  </a:cubicBezTo>
                  <a:cubicBezTo>
                    <a:pt x="23" y="7"/>
                    <a:pt x="23" y="7"/>
                    <a:pt x="23" y="7"/>
                  </a:cubicBezTo>
                  <a:close/>
                  <a:moveTo>
                    <a:pt x="14" y="16"/>
                  </a:moveTo>
                  <a:cubicBezTo>
                    <a:pt x="14" y="16"/>
                    <a:pt x="15" y="16"/>
                    <a:pt x="15" y="16"/>
                  </a:cubicBezTo>
                  <a:cubicBezTo>
                    <a:pt x="16" y="17"/>
                    <a:pt x="16" y="17"/>
                    <a:pt x="16" y="17"/>
                  </a:cubicBezTo>
                  <a:cubicBezTo>
                    <a:pt x="14" y="17"/>
                    <a:pt x="14" y="17"/>
                    <a:pt x="14" y="17"/>
                  </a:cubicBezTo>
                  <a:cubicBezTo>
                    <a:pt x="14" y="16"/>
                    <a:pt x="14" y="16"/>
                    <a:pt x="14" y="16"/>
                  </a:cubicBezTo>
                  <a:close/>
                  <a:moveTo>
                    <a:pt x="12" y="15"/>
                  </a:moveTo>
                  <a:cubicBezTo>
                    <a:pt x="15" y="15"/>
                    <a:pt x="15" y="15"/>
                    <a:pt x="15" y="15"/>
                  </a:cubicBezTo>
                  <a:cubicBezTo>
                    <a:pt x="14" y="16"/>
                    <a:pt x="14" y="16"/>
                    <a:pt x="14" y="16"/>
                  </a:cubicBezTo>
                  <a:cubicBezTo>
                    <a:pt x="12" y="15"/>
                    <a:pt x="12" y="15"/>
                    <a:pt x="12" y="15"/>
                  </a:cubicBezTo>
                  <a:close/>
                  <a:moveTo>
                    <a:pt x="13" y="14"/>
                  </a:moveTo>
                  <a:cubicBezTo>
                    <a:pt x="14" y="14"/>
                    <a:pt x="14" y="14"/>
                    <a:pt x="14" y="14"/>
                  </a:cubicBezTo>
                  <a:cubicBezTo>
                    <a:pt x="15" y="15"/>
                    <a:pt x="15" y="15"/>
                    <a:pt x="15" y="15"/>
                  </a:cubicBezTo>
                  <a:cubicBezTo>
                    <a:pt x="14" y="15"/>
                    <a:pt x="14" y="15"/>
                    <a:pt x="14" y="15"/>
                  </a:cubicBezTo>
                  <a:cubicBezTo>
                    <a:pt x="13" y="15"/>
                    <a:pt x="13" y="15"/>
                    <a:pt x="13" y="15"/>
                  </a:cubicBezTo>
                  <a:cubicBezTo>
                    <a:pt x="13" y="14"/>
                    <a:pt x="13" y="14"/>
                    <a:pt x="13" y="14"/>
                  </a:cubicBezTo>
                  <a:close/>
                  <a:moveTo>
                    <a:pt x="6" y="9"/>
                  </a:moveTo>
                  <a:cubicBezTo>
                    <a:pt x="7" y="9"/>
                    <a:pt x="7" y="9"/>
                    <a:pt x="7" y="9"/>
                  </a:cubicBezTo>
                  <a:cubicBezTo>
                    <a:pt x="7" y="10"/>
                    <a:pt x="7" y="10"/>
                    <a:pt x="7" y="10"/>
                  </a:cubicBezTo>
                  <a:cubicBezTo>
                    <a:pt x="7" y="10"/>
                    <a:pt x="7" y="10"/>
                    <a:pt x="7" y="10"/>
                  </a:cubicBezTo>
                  <a:cubicBezTo>
                    <a:pt x="6" y="9"/>
                    <a:pt x="6" y="9"/>
                    <a:pt x="6" y="9"/>
                  </a:cubicBezTo>
                  <a:close/>
                  <a:moveTo>
                    <a:pt x="5" y="8"/>
                  </a:moveTo>
                  <a:cubicBezTo>
                    <a:pt x="6" y="9"/>
                    <a:pt x="6" y="9"/>
                    <a:pt x="6" y="9"/>
                  </a:cubicBezTo>
                  <a:cubicBezTo>
                    <a:pt x="5" y="9"/>
                    <a:pt x="5" y="9"/>
                    <a:pt x="5" y="9"/>
                  </a:cubicBezTo>
                  <a:cubicBezTo>
                    <a:pt x="5" y="8"/>
                    <a:pt x="5" y="8"/>
                    <a:pt x="5" y="8"/>
                  </a:cubicBezTo>
                  <a:close/>
                  <a:moveTo>
                    <a:pt x="6" y="11"/>
                  </a:moveTo>
                  <a:cubicBezTo>
                    <a:pt x="7" y="11"/>
                    <a:pt x="7" y="11"/>
                    <a:pt x="7" y="11"/>
                  </a:cubicBezTo>
                  <a:cubicBezTo>
                    <a:pt x="7" y="12"/>
                    <a:pt x="7" y="12"/>
                    <a:pt x="7" y="12"/>
                  </a:cubicBezTo>
                  <a:cubicBezTo>
                    <a:pt x="6" y="11"/>
                    <a:pt x="6" y="11"/>
                    <a:pt x="6" y="11"/>
                  </a:cubicBezTo>
                  <a:close/>
                  <a:moveTo>
                    <a:pt x="5" y="9"/>
                  </a:moveTo>
                  <a:cubicBezTo>
                    <a:pt x="5" y="10"/>
                    <a:pt x="5" y="10"/>
                    <a:pt x="5" y="10"/>
                  </a:cubicBezTo>
                  <a:cubicBezTo>
                    <a:pt x="5" y="10"/>
                    <a:pt x="5" y="10"/>
                    <a:pt x="5" y="10"/>
                  </a:cubicBezTo>
                  <a:cubicBezTo>
                    <a:pt x="5" y="9"/>
                    <a:pt x="5" y="9"/>
                    <a:pt x="5" y="9"/>
                  </a:cubicBezTo>
                  <a:close/>
                  <a:moveTo>
                    <a:pt x="3" y="7"/>
                  </a:moveTo>
                  <a:cubicBezTo>
                    <a:pt x="4" y="8"/>
                    <a:pt x="4" y="8"/>
                    <a:pt x="4" y="8"/>
                  </a:cubicBezTo>
                  <a:cubicBezTo>
                    <a:pt x="5" y="9"/>
                    <a:pt x="5" y="9"/>
                    <a:pt x="5" y="9"/>
                  </a:cubicBezTo>
                  <a:cubicBezTo>
                    <a:pt x="4" y="9"/>
                    <a:pt x="4" y="9"/>
                    <a:pt x="4" y="9"/>
                  </a:cubicBezTo>
                  <a:cubicBezTo>
                    <a:pt x="3" y="8"/>
                    <a:pt x="3" y="8"/>
                    <a:pt x="3" y="8"/>
                  </a:cubicBezTo>
                  <a:cubicBezTo>
                    <a:pt x="4" y="8"/>
                    <a:pt x="4" y="8"/>
                    <a:pt x="4" y="8"/>
                  </a:cubicBezTo>
                  <a:cubicBezTo>
                    <a:pt x="3" y="7"/>
                    <a:pt x="3" y="7"/>
                    <a:pt x="3" y="7"/>
                  </a:cubicBezTo>
                  <a:close/>
                  <a:moveTo>
                    <a:pt x="4" y="5"/>
                  </a:moveTo>
                  <a:cubicBezTo>
                    <a:pt x="5" y="7"/>
                    <a:pt x="5" y="7"/>
                    <a:pt x="5" y="7"/>
                  </a:cubicBezTo>
                  <a:cubicBezTo>
                    <a:pt x="4" y="7"/>
                    <a:pt x="4" y="7"/>
                    <a:pt x="4" y="7"/>
                  </a:cubicBezTo>
                  <a:cubicBezTo>
                    <a:pt x="4" y="7"/>
                    <a:pt x="4" y="7"/>
                    <a:pt x="4" y="7"/>
                  </a:cubicBezTo>
                  <a:cubicBezTo>
                    <a:pt x="3" y="7"/>
                    <a:pt x="3" y="7"/>
                    <a:pt x="3" y="7"/>
                  </a:cubicBezTo>
                  <a:cubicBezTo>
                    <a:pt x="3" y="6"/>
                    <a:pt x="3" y="6"/>
                    <a:pt x="3" y="6"/>
                  </a:cubicBezTo>
                  <a:cubicBezTo>
                    <a:pt x="3" y="6"/>
                    <a:pt x="4" y="5"/>
                    <a:pt x="4" y="5"/>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2" name="Freeform 56">
              <a:extLst>
                <a:ext uri="{FF2B5EF4-FFF2-40B4-BE49-F238E27FC236}">
                  <a16:creationId xmlns:a16="http://schemas.microsoft.com/office/drawing/2014/main" xmlns="" id="{B6530F6C-1293-4322-BD7A-6A8C17FA63A0}"/>
                </a:ext>
              </a:extLst>
            </p:cNvPr>
            <p:cNvSpPr/>
            <p:nvPr/>
          </p:nvSpPr>
          <p:spPr bwMode="auto">
            <a:xfrm>
              <a:off x="5390817" y="3012745"/>
              <a:ext cx="105693" cy="85540"/>
            </a:xfrm>
            <a:custGeom>
              <a:avLst/>
              <a:gdLst>
                <a:gd name="T0" fmla="*/ 30 w 59"/>
                <a:gd name="T1" fmla="*/ 41 h 49"/>
                <a:gd name="T2" fmla="*/ 7 w 59"/>
                <a:gd name="T3" fmla="*/ 19 h 49"/>
                <a:gd name="T4" fmla="*/ 7 w 59"/>
                <a:gd name="T5" fmla="*/ 15 h 49"/>
                <a:gd name="T6" fmla="*/ 4 w 59"/>
                <a:gd name="T7" fmla="*/ 11 h 49"/>
                <a:gd name="T8" fmla="*/ 0 w 59"/>
                <a:gd name="T9" fmla="*/ 8 h 49"/>
                <a:gd name="T10" fmla="*/ 0 w 59"/>
                <a:gd name="T11" fmla="*/ 4 h 49"/>
                <a:gd name="T12" fmla="*/ 0 w 59"/>
                <a:gd name="T13" fmla="*/ 0 h 49"/>
                <a:gd name="T14" fmla="*/ 7 w 59"/>
                <a:gd name="T15" fmla="*/ 4 h 49"/>
                <a:gd name="T16" fmla="*/ 7 w 59"/>
                <a:gd name="T17" fmla="*/ 0 h 49"/>
                <a:gd name="T18" fmla="*/ 15 w 59"/>
                <a:gd name="T19" fmla="*/ 0 h 49"/>
                <a:gd name="T20" fmla="*/ 18 w 59"/>
                <a:gd name="T21" fmla="*/ 0 h 49"/>
                <a:gd name="T22" fmla="*/ 22 w 59"/>
                <a:gd name="T23" fmla="*/ 0 h 49"/>
                <a:gd name="T24" fmla="*/ 26 w 59"/>
                <a:gd name="T25" fmla="*/ 0 h 49"/>
                <a:gd name="T26" fmla="*/ 33 w 59"/>
                <a:gd name="T27" fmla="*/ 0 h 49"/>
                <a:gd name="T28" fmla="*/ 37 w 59"/>
                <a:gd name="T29" fmla="*/ 4 h 49"/>
                <a:gd name="T30" fmla="*/ 41 w 59"/>
                <a:gd name="T31" fmla="*/ 4 h 49"/>
                <a:gd name="T32" fmla="*/ 52 w 59"/>
                <a:gd name="T33" fmla="*/ 8 h 49"/>
                <a:gd name="T34" fmla="*/ 52 w 59"/>
                <a:gd name="T35" fmla="*/ 8 h 49"/>
                <a:gd name="T36" fmla="*/ 56 w 59"/>
                <a:gd name="T37" fmla="*/ 11 h 49"/>
                <a:gd name="T38" fmla="*/ 52 w 59"/>
                <a:gd name="T39" fmla="*/ 15 h 49"/>
                <a:gd name="T40" fmla="*/ 59 w 59"/>
                <a:gd name="T41" fmla="*/ 19 h 49"/>
                <a:gd name="T42" fmla="*/ 59 w 59"/>
                <a:gd name="T43" fmla="*/ 23 h 49"/>
                <a:gd name="T44" fmla="*/ 56 w 59"/>
                <a:gd name="T45" fmla="*/ 23 h 49"/>
                <a:gd name="T46" fmla="*/ 59 w 59"/>
                <a:gd name="T47" fmla="*/ 30 h 49"/>
                <a:gd name="T48" fmla="*/ 56 w 59"/>
                <a:gd name="T49" fmla="*/ 30 h 49"/>
                <a:gd name="T50" fmla="*/ 48 w 59"/>
                <a:gd name="T51" fmla="*/ 30 h 49"/>
                <a:gd name="T52" fmla="*/ 52 w 59"/>
                <a:gd name="T53" fmla="*/ 34 h 49"/>
                <a:gd name="T54" fmla="*/ 52 w 59"/>
                <a:gd name="T55" fmla="*/ 37 h 49"/>
                <a:gd name="T56" fmla="*/ 48 w 59"/>
                <a:gd name="T57" fmla="*/ 41 h 49"/>
                <a:gd name="T58" fmla="*/ 44 w 59"/>
                <a:gd name="T59" fmla="*/ 49 h 49"/>
                <a:gd name="T60" fmla="*/ 41 w 59"/>
                <a:gd name="T61" fmla="*/ 45 h 49"/>
                <a:gd name="T62" fmla="*/ 33 w 59"/>
                <a:gd name="T63" fmla="*/ 45 h 49"/>
                <a:gd name="T64" fmla="*/ 30 w 59"/>
                <a:gd name="T65" fmla="*/ 45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59" h="49">
                  <a:moveTo>
                    <a:pt x="30" y="45"/>
                  </a:moveTo>
                  <a:lnTo>
                    <a:pt x="30" y="41"/>
                  </a:lnTo>
                  <a:lnTo>
                    <a:pt x="18" y="30"/>
                  </a:lnTo>
                  <a:lnTo>
                    <a:pt x="7" y="19"/>
                  </a:lnTo>
                  <a:lnTo>
                    <a:pt x="7" y="19"/>
                  </a:lnTo>
                  <a:lnTo>
                    <a:pt x="7" y="15"/>
                  </a:lnTo>
                  <a:lnTo>
                    <a:pt x="4" y="15"/>
                  </a:lnTo>
                  <a:lnTo>
                    <a:pt x="4" y="11"/>
                  </a:lnTo>
                  <a:lnTo>
                    <a:pt x="0" y="8"/>
                  </a:lnTo>
                  <a:lnTo>
                    <a:pt x="0" y="8"/>
                  </a:lnTo>
                  <a:lnTo>
                    <a:pt x="0" y="8"/>
                  </a:lnTo>
                  <a:lnTo>
                    <a:pt x="0" y="4"/>
                  </a:lnTo>
                  <a:lnTo>
                    <a:pt x="0" y="0"/>
                  </a:lnTo>
                  <a:lnTo>
                    <a:pt x="0" y="0"/>
                  </a:lnTo>
                  <a:lnTo>
                    <a:pt x="4" y="4"/>
                  </a:lnTo>
                  <a:lnTo>
                    <a:pt x="7" y="4"/>
                  </a:lnTo>
                  <a:lnTo>
                    <a:pt x="7" y="4"/>
                  </a:lnTo>
                  <a:lnTo>
                    <a:pt x="7" y="0"/>
                  </a:lnTo>
                  <a:lnTo>
                    <a:pt x="11" y="0"/>
                  </a:lnTo>
                  <a:lnTo>
                    <a:pt x="15" y="0"/>
                  </a:lnTo>
                  <a:lnTo>
                    <a:pt x="15" y="0"/>
                  </a:lnTo>
                  <a:lnTo>
                    <a:pt x="18" y="0"/>
                  </a:lnTo>
                  <a:lnTo>
                    <a:pt x="18" y="0"/>
                  </a:lnTo>
                  <a:lnTo>
                    <a:pt x="22" y="0"/>
                  </a:lnTo>
                  <a:lnTo>
                    <a:pt x="22" y="4"/>
                  </a:lnTo>
                  <a:lnTo>
                    <a:pt x="26" y="0"/>
                  </a:lnTo>
                  <a:lnTo>
                    <a:pt x="30" y="4"/>
                  </a:lnTo>
                  <a:lnTo>
                    <a:pt x="33" y="0"/>
                  </a:lnTo>
                  <a:lnTo>
                    <a:pt x="33" y="4"/>
                  </a:lnTo>
                  <a:lnTo>
                    <a:pt x="37" y="4"/>
                  </a:lnTo>
                  <a:lnTo>
                    <a:pt x="41" y="4"/>
                  </a:lnTo>
                  <a:lnTo>
                    <a:pt x="41" y="4"/>
                  </a:lnTo>
                  <a:lnTo>
                    <a:pt x="44" y="4"/>
                  </a:lnTo>
                  <a:lnTo>
                    <a:pt x="52" y="8"/>
                  </a:lnTo>
                  <a:lnTo>
                    <a:pt x="52" y="8"/>
                  </a:lnTo>
                  <a:lnTo>
                    <a:pt x="52" y="8"/>
                  </a:lnTo>
                  <a:lnTo>
                    <a:pt x="56" y="8"/>
                  </a:lnTo>
                  <a:lnTo>
                    <a:pt x="56" y="11"/>
                  </a:lnTo>
                  <a:lnTo>
                    <a:pt x="52" y="15"/>
                  </a:lnTo>
                  <a:lnTo>
                    <a:pt x="52" y="15"/>
                  </a:lnTo>
                  <a:lnTo>
                    <a:pt x="56" y="19"/>
                  </a:lnTo>
                  <a:lnTo>
                    <a:pt x="59" y="19"/>
                  </a:lnTo>
                  <a:lnTo>
                    <a:pt x="59" y="23"/>
                  </a:lnTo>
                  <a:lnTo>
                    <a:pt x="59" y="23"/>
                  </a:lnTo>
                  <a:lnTo>
                    <a:pt x="56" y="23"/>
                  </a:lnTo>
                  <a:lnTo>
                    <a:pt x="56" y="23"/>
                  </a:lnTo>
                  <a:lnTo>
                    <a:pt x="56" y="26"/>
                  </a:lnTo>
                  <a:lnTo>
                    <a:pt x="59" y="30"/>
                  </a:lnTo>
                  <a:lnTo>
                    <a:pt x="56" y="34"/>
                  </a:lnTo>
                  <a:lnTo>
                    <a:pt x="56" y="30"/>
                  </a:lnTo>
                  <a:lnTo>
                    <a:pt x="52" y="30"/>
                  </a:lnTo>
                  <a:lnTo>
                    <a:pt x="48" y="30"/>
                  </a:lnTo>
                  <a:lnTo>
                    <a:pt x="48" y="34"/>
                  </a:lnTo>
                  <a:lnTo>
                    <a:pt x="52" y="34"/>
                  </a:lnTo>
                  <a:lnTo>
                    <a:pt x="52" y="37"/>
                  </a:lnTo>
                  <a:lnTo>
                    <a:pt x="52" y="37"/>
                  </a:lnTo>
                  <a:lnTo>
                    <a:pt x="48" y="37"/>
                  </a:lnTo>
                  <a:lnTo>
                    <a:pt x="48" y="41"/>
                  </a:lnTo>
                  <a:lnTo>
                    <a:pt x="48" y="45"/>
                  </a:lnTo>
                  <a:lnTo>
                    <a:pt x="44" y="49"/>
                  </a:lnTo>
                  <a:lnTo>
                    <a:pt x="44" y="49"/>
                  </a:lnTo>
                  <a:lnTo>
                    <a:pt x="41" y="45"/>
                  </a:lnTo>
                  <a:lnTo>
                    <a:pt x="37" y="45"/>
                  </a:lnTo>
                  <a:lnTo>
                    <a:pt x="33" y="45"/>
                  </a:lnTo>
                  <a:lnTo>
                    <a:pt x="30" y="45"/>
                  </a:lnTo>
                  <a:lnTo>
                    <a:pt x="30" y="4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3" name="Freeform 57">
              <a:extLst>
                <a:ext uri="{FF2B5EF4-FFF2-40B4-BE49-F238E27FC236}">
                  <a16:creationId xmlns:a16="http://schemas.microsoft.com/office/drawing/2014/main" xmlns="" id="{8A3A292D-4E37-478C-BB38-D495C669BC07}"/>
                </a:ext>
              </a:extLst>
            </p:cNvPr>
            <p:cNvSpPr/>
            <p:nvPr/>
          </p:nvSpPr>
          <p:spPr bwMode="auto">
            <a:xfrm>
              <a:off x="5324535" y="2962119"/>
              <a:ext cx="85986" cy="50627"/>
            </a:xfrm>
            <a:custGeom>
              <a:avLst/>
              <a:gdLst>
                <a:gd name="T0" fmla="*/ 4 w 48"/>
                <a:gd name="T1" fmla="*/ 29 h 29"/>
                <a:gd name="T2" fmla="*/ 7 w 48"/>
                <a:gd name="T3" fmla="*/ 29 h 29"/>
                <a:gd name="T4" fmla="*/ 11 w 48"/>
                <a:gd name="T5" fmla="*/ 26 h 29"/>
                <a:gd name="T6" fmla="*/ 15 w 48"/>
                <a:gd name="T7" fmla="*/ 26 h 29"/>
                <a:gd name="T8" fmla="*/ 22 w 48"/>
                <a:gd name="T9" fmla="*/ 26 h 29"/>
                <a:gd name="T10" fmla="*/ 26 w 48"/>
                <a:gd name="T11" fmla="*/ 26 h 29"/>
                <a:gd name="T12" fmla="*/ 26 w 48"/>
                <a:gd name="T13" fmla="*/ 22 h 29"/>
                <a:gd name="T14" fmla="*/ 33 w 48"/>
                <a:gd name="T15" fmla="*/ 18 h 29"/>
                <a:gd name="T16" fmla="*/ 33 w 48"/>
                <a:gd name="T17" fmla="*/ 14 h 29"/>
                <a:gd name="T18" fmla="*/ 41 w 48"/>
                <a:gd name="T19" fmla="*/ 11 h 29"/>
                <a:gd name="T20" fmla="*/ 48 w 48"/>
                <a:gd name="T21" fmla="*/ 11 h 29"/>
                <a:gd name="T22" fmla="*/ 48 w 48"/>
                <a:gd name="T23" fmla="*/ 3 h 29"/>
                <a:gd name="T24" fmla="*/ 44 w 48"/>
                <a:gd name="T25" fmla="*/ 0 h 29"/>
                <a:gd name="T26" fmla="*/ 41 w 48"/>
                <a:gd name="T27" fmla="*/ 3 h 29"/>
                <a:gd name="T28" fmla="*/ 33 w 48"/>
                <a:gd name="T29" fmla="*/ 7 h 29"/>
                <a:gd name="T30" fmla="*/ 33 w 48"/>
                <a:gd name="T31" fmla="*/ 7 h 29"/>
                <a:gd name="T32" fmla="*/ 30 w 48"/>
                <a:gd name="T33" fmla="*/ 7 h 29"/>
                <a:gd name="T34" fmla="*/ 26 w 48"/>
                <a:gd name="T35" fmla="*/ 7 h 29"/>
                <a:gd name="T36" fmla="*/ 22 w 48"/>
                <a:gd name="T37" fmla="*/ 7 h 29"/>
                <a:gd name="T38" fmla="*/ 18 w 48"/>
                <a:gd name="T39" fmla="*/ 7 h 29"/>
                <a:gd name="T40" fmla="*/ 15 w 48"/>
                <a:gd name="T41" fmla="*/ 7 h 29"/>
                <a:gd name="T42" fmla="*/ 7 w 48"/>
                <a:gd name="T43" fmla="*/ 7 h 29"/>
                <a:gd name="T44" fmla="*/ 7 w 48"/>
                <a:gd name="T45" fmla="*/ 7 h 29"/>
                <a:gd name="T46" fmla="*/ 4 w 48"/>
                <a:gd name="T47" fmla="*/ 11 h 29"/>
                <a:gd name="T48" fmla="*/ 4 w 48"/>
                <a:gd name="T49" fmla="*/ 14 h 29"/>
                <a:gd name="T50" fmla="*/ 0 w 48"/>
                <a:gd name="T51" fmla="*/ 18 h 29"/>
                <a:gd name="T52" fmla="*/ 4 w 48"/>
                <a:gd name="T53" fmla="*/ 22 h 29"/>
                <a:gd name="T54" fmla="*/ 4 w 48"/>
                <a:gd name="T55" fmla="*/ 22 h 29"/>
                <a:gd name="T56" fmla="*/ 7 w 48"/>
                <a:gd name="T57" fmla="*/ 22 h 29"/>
                <a:gd name="T58" fmla="*/ 7 w 48"/>
                <a:gd name="T59" fmla="*/ 26 h 29"/>
                <a:gd name="T60" fmla="*/ 4 w 48"/>
                <a:gd name="T61" fmla="*/ 26 h 29"/>
                <a:gd name="T62" fmla="*/ 4 w 48"/>
                <a:gd name="T63" fmla="*/ 29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8" h="29">
                  <a:moveTo>
                    <a:pt x="4" y="29"/>
                  </a:moveTo>
                  <a:lnTo>
                    <a:pt x="7" y="29"/>
                  </a:lnTo>
                  <a:lnTo>
                    <a:pt x="11" y="26"/>
                  </a:lnTo>
                  <a:lnTo>
                    <a:pt x="15" y="26"/>
                  </a:lnTo>
                  <a:lnTo>
                    <a:pt x="22" y="26"/>
                  </a:lnTo>
                  <a:lnTo>
                    <a:pt x="26" y="26"/>
                  </a:lnTo>
                  <a:lnTo>
                    <a:pt x="26" y="22"/>
                  </a:lnTo>
                  <a:lnTo>
                    <a:pt x="33" y="18"/>
                  </a:lnTo>
                  <a:lnTo>
                    <a:pt x="33" y="14"/>
                  </a:lnTo>
                  <a:lnTo>
                    <a:pt x="41" y="11"/>
                  </a:lnTo>
                  <a:lnTo>
                    <a:pt x="48" y="11"/>
                  </a:lnTo>
                  <a:lnTo>
                    <a:pt x="48" y="3"/>
                  </a:lnTo>
                  <a:lnTo>
                    <a:pt x="44" y="0"/>
                  </a:lnTo>
                  <a:lnTo>
                    <a:pt x="41" y="3"/>
                  </a:lnTo>
                  <a:lnTo>
                    <a:pt x="33" y="7"/>
                  </a:lnTo>
                  <a:lnTo>
                    <a:pt x="33" y="7"/>
                  </a:lnTo>
                  <a:lnTo>
                    <a:pt x="30" y="7"/>
                  </a:lnTo>
                  <a:lnTo>
                    <a:pt x="26" y="7"/>
                  </a:lnTo>
                  <a:lnTo>
                    <a:pt x="22" y="7"/>
                  </a:lnTo>
                  <a:lnTo>
                    <a:pt x="18" y="7"/>
                  </a:lnTo>
                  <a:lnTo>
                    <a:pt x="15" y="7"/>
                  </a:lnTo>
                  <a:lnTo>
                    <a:pt x="7" y="7"/>
                  </a:lnTo>
                  <a:lnTo>
                    <a:pt x="7" y="7"/>
                  </a:lnTo>
                  <a:lnTo>
                    <a:pt x="4" y="11"/>
                  </a:lnTo>
                  <a:lnTo>
                    <a:pt x="4" y="14"/>
                  </a:lnTo>
                  <a:lnTo>
                    <a:pt x="0" y="18"/>
                  </a:lnTo>
                  <a:lnTo>
                    <a:pt x="4" y="22"/>
                  </a:lnTo>
                  <a:lnTo>
                    <a:pt x="4" y="22"/>
                  </a:lnTo>
                  <a:lnTo>
                    <a:pt x="7" y="22"/>
                  </a:lnTo>
                  <a:lnTo>
                    <a:pt x="7" y="26"/>
                  </a:lnTo>
                  <a:lnTo>
                    <a:pt x="4" y="26"/>
                  </a:lnTo>
                  <a:lnTo>
                    <a:pt x="4" y="2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4" name="Freeform 58">
              <a:extLst>
                <a:ext uri="{FF2B5EF4-FFF2-40B4-BE49-F238E27FC236}">
                  <a16:creationId xmlns:a16="http://schemas.microsoft.com/office/drawing/2014/main" xmlns="" id="{DEA1B336-5504-416F-99FC-6883C1EA520C}"/>
                </a:ext>
              </a:extLst>
            </p:cNvPr>
            <p:cNvSpPr/>
            <p:nvPr/>
          </p:nvSpPr>
          <p:spPr bwMode="auto">
            <a:xfrm>
              <a:off x="5218845" y="2890543"/>
              <a:ext cx="198844" cy="83794"/>
            </a:xfrm>
            <a:custGeom>
              <a:avLst/>
              <a:gdLst>
                <a:gd name="T0" fmla="*/ 66 w 111"/>
                <a:gd name="T1" fmla="*/ 48 h 48"/>
                <a:gd name="T2" fmla="*/ 77 w 111"/>
                <a:gd name="T3" fmla="*/ 48 h 48"/>
                <a:gd name="T4" fmla="*/ 85 w 111"/>
                <a:gd name="T5" fmla="*/ 48 h 48"/>
                <a:gd name="T6" fmla="*/ 92 w 111"/>
                <a:gd name="T7" fmla="*/ 48 h 48"/>
                <a:gd name="T8" fmla="*/ 100 w 111"/>
                <a:gd name="T9" fmla="*/ 44 h 48"/>
                <a:gd name="T10" fmla="*/ 107 w 111"/>
                <a:gd name="T11" fmla="*/ 37 h 48"/>
                <a:gd name="T12" fmla="*/ 107 w 111"/>
                <a:gd name="T13" fmla="*/ 33 h 48"/>
                <a:gd name="T14" fmla="*/ 103 w 111"/>
                <a:gd name="T15" fmla="*/ 26 h 48"/>
                <a:gd name="T16" fmla="*/ 111 w 111"/>
                <a:gd name="T17" fmla="*/ 26 h 48"/>
                <a:gd name="T18" fmla="*/ 111 w 111"/>
                <a:gd name="T19" fmla="*/ 18 h 48"/>
                <a:gd name="T20" fmla="*/ 111 w 111"/>
                <a:gd name="T21" fmla="*/ 7 h 48"/>
                <a:gd name="T22" fmla="*/ 103 w 111"/>
                <a:gd name="T23" fmla="*/ 4 h 48"/>
                <a:gd name="T24" fmla="*/ 92 w 111"/>
                <a:gd name="T25" fmla="*/ 4 h 48"/>
                <a:gd name="T26" fmla="*/ 81 w 111"/>
                <a:gd name="T27" fmla="*/ 0 h 48"/>
                <a:gd name="T28" fmla="*/ 77 w 111"/>
                <a:gd name="T29" fmla="*/ 4 h 48"/>
                <a:gd name="T30" fmla="*/ 77 w 111"/>
                <a:gd name="T31" fmla="*/ 7 h 48"/>
                <a:gd name="T32" fmla="*/ 70 w 111"/>
                <a:gd name="T33" fmla="*/ 7 h 48"/>
                <a:gd name="T34" fmla="*/ 59 w 111"/>
                <a:gd name="T35" fmla="*/ 4 h 48"/>
                <a:gd name="T36" fmla="*/ 59 w 111"/>
                <a:gd name="T37" fmla="*/ 11 h 48"/>
                <a:gd name="T38" fmla="*/ 55 w 111"/>
                <a:gd name="T39" fmla="*/ 11 h 48"/>
                <a:gd name="T40" fmla="*/ 48 w 111"/>
                <a:gd name="T41" fmla="*/ 18 h 48"/>
                <a:gd name="T42" fmla="*/ 52 w 111"/>
                <a:gd name="T43" fmla="*/ 22 h 48"/>
                <a:gd name="T44" fmla="*/ 48 w 111"/>
                <a:gd name="T45" fmla="*/ 26 h 48"/>
                <a:gd name="T46" fmla="*/ 40 w 111"/>
                <a:gd name="T47" fmla="*/ 26 h 48"/>
                <a:gd name="T48" fmla="*/ 37 w 111"/>
                <a:gd name="T49" fmla="*/ 26 h 48"/>
                <a:gd name="T50" fmla="*/ 29 w 111"/>
                <a:gd name="T51" fmla="*/ 30 h 48"/>
                <a:gd name="T52" fmla="*/ 22 w 111"/>
                <a:gd name="T53" fmla="*/ 30 h 48"/>
                <a:gd name="T54" fmla="*/ 15 w 111"/>
                <a:gd name="T55" fmla="*/ 26 h 48"/>
                <a:gd name="T56" fmla="*/ 11 w 111"/>
                <a:gd name="T57" fmla="*/ 30 h 48"/>
                <a:gd name="T58" fmla="*/ 7 w 111"/>
                <a:gd name="T59" fmla="*/ 30 h 48"/>
                <a:gd name="T60" fmla="*/ 0 w 111"/>
                <a:gd name="T61" fmla="*/ 30 h 48"/>
                <a:gd name="T62" fmla="*/ 0 w 111"/>
                <a:gd name="T63" fmla="*/ 30 h 48"/>
                <a:gd name="T64" fmla="*/ 0 w 111"/>
                <a:gd name="T65" fmla="*/ 33 h 48"/>
                <a:gd name="T66" fmla="*/ 3 w 111"/>
                <a:gd name="T67" fmla="*/ 37 h 48"/>
                <a:gd name="T68" fmla="*/ 7 w 111"/>
                <a:gd name="T69" fmla="*/ 37 h 48"/>
                <a:gd name="T70" fmla="*/ 11 w 111"/>
                <a:gd name="T71" fmla="*/ 37 h 48"/>
                <a:gd name="T72" fmla="*/ 18 w 111"/>
                <a:gd name="T73" fmla="*/ 37 h 48"/>
                <a:gd name="T74" fmla="*/ 22 w 111"/>
                <a:gd name="T75" fmla="*/ 41 h 48"/>
                <a:gd name="T76" fmla="*/ 33 w 111"/>
                <a:gd name="T77" fmla="*/ 37 h 48"/>
                <a:gd name="T78" fmla="*/ 40 w 111"/>
                <a:gd name="T79" fmla="*/ 41 h 48"/>
                <a:gd name="T80" fmla="*/ 59 w 111"/>
                <a:gd name="T81" fmla="*/ 44 h 48"/>
                <a:gd name="T82" fmla="*/ 66 w 111"/>
                <a:gd name="T83" fmla="*/ 4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11" h="48">
                  <a:moveTo>
                    <a:pt x="66" y="48"/>
                  </a:moveTo>
                  <a:lnTo>
                    <a:pt x="66" y="48"/>
                  </a:lnTo>
                  <a:lnTo>
                    <a:pt x="74" y="48"/>
                  </a:lnTo>
                  <a:lnTo>
                    <a:pt x="77" y="48"/>
                  </a:lnTo>
                  <a:lnTo>
                    <a:pt x="81" y="48"/>
                  </a:lnTo>
                  <a:lnTo>
                    <a:pt x="85" y="48"/>
                  </a:lnTo>
                  <a:lnTo>
                    <a:pt x="89" y="48"/>
                  </a:lnTo>
                  <a:lnTo>
                    <a:pt x="92" y="48"/>
                  </a:lnTo>
                  <a:lnTo>
                    <a:pt x="92" y="48"/>
                  </a:lnTo>
                  <a:lnTo>
                    <a:pt x="100" y="44"/>
                  </a:lnTo>
                  <a:lnTo>
                    <a:pt x="103" y="41"/>
                  </a:lnTo>
                  <a:lnTo>
                    <a:pt x="107" y="37"/>
                  </a:lnTo>
                  <a:lnTo>
                    <a:pt x="107" y="37"/>
                  </a:lnTo>
                  <a:lnTo>
                    <a:pt x="107" y="33"/>
                  </a:lnTo>
                  <a:lnTo>
                    <a:pt x="107" y="30"/>
                  </a:lnTo>
                  <a:lnTo>
                    <a:pt x="103" y="26"/>
                  </a:lnTo>
                  <a:lnTo>
                    <a:pt x="103" y="26"/>
                  </a:lnTo>
                  <a:lnTo>
                    <a:pt x="111" y="26"/>
                  </a:lnTo>
                  <a:lnTo>
                    <a:pt x="111" y="22"/>
                  </a:lnTo>
                  <a:lnTo>
                    <a:pt x="111" y="18"/>
                  </a:lnTo>
                  <a:lnTo>
                    <a:pt x="111" y="11"/>
                  </a:lnTo>
                  <a:lnTo>
                    <a:pt x="111" y="7"/>
                  </a:lnTo>
                  <a:lnTo>
                    <a:pt x="103" y="4"/>
                  </a:lnTo>
                  <a:lnTo>
                    <a:pt x="103" y="4"/>
                  </a:lnTo>
                  <a:lnTo>
                    <a:pt x="96" y="4"/>
                  </a:lnTo>
                  <a:lnTo>
                    <a:pt x="92" y="4"/>
                  </a:lnTo>
                  <a:lnTo>
                    <a:pt x="89" y="0"/>
                  </a:lnTo>
                  <a:lnTo>
                    <a:pt x="81" y="0"/>
                  </a:lnTo>
                  <a:lnTo>
                    <a:pt x="81" y="0"/>
                  </a:lnTo>
                  <a:lnTo>
                    <a:pt x="77" y="4"/>
                  </a:lnTo>
                  <a:lnTo>
                    <a:pt x="77" y="4"/>
                  </a:lnTo>
                  <a:lnTo>
                    <a:pt x="77" y="7"/>
                  </a:lnTo>
                  <a:lnTo>
                    <a:pt x="70" y="7"/>
                  </a:lnTo>
                  <a:lnTo>
                    <a:pt x="70" y="7"/>
                  </a:lnTo>
                  <a:lnTo>
                    <a:pt x="63" y="4"/>
                  </a:lnTo>
                  <a:lnTo>
                    <a:pt x="59" y="4"/>
                  </a:lnTo>
                  <a:lnTo>
                    <a:pt x="59" y="7"/>
                  </a:lnTo>
                  <a:lnTo>
                    <a:pt x="59" y="11"/>
                  </a:lnTo>
                  <a:lnTo>
                    <a:pt x="55" y="11"/>
                  </a:lnTo>
                  <a:lnTo>
                    <a:pt x="55" y="11"/>
                  </a:lnTo>
                  <a:lnTo>
                    <a:pt x="52" y="15"/>
                  </a:lnTo>
                  <a:lnTo>
                    <a:pt x="48" y="18"/>
                  </a:lnTo>
                  <a:lnTo>
                    <a:pt x="48" y="22"/>
                  </a:lnTo>
                  <a:lnTo>
                    <a:pt x="52" y="22"/>
                  </a:lnTo>
                  <a:lnTo>
                    <a:pt x="52" y="26"/>
                  </a:lnTo>
                  <a:lnTo>
                    <a:pt x="48" y="26"/>
                  </a:lnTo>
                  <a:lnTo>
                    <a:pt x="44" y="26"/>
                  </a:lnTo>
                  <a:lnTo>
                    <a:pt x="40" y="26"/>
                  </a:lnTo>
                  <a:lnTo>
                    <a:pt x="37" y="26"/>
                  </a:lnTo>
                  <a:lnTo>
                    <a:pt x="37" y="26"/>
                  </a:lnTo>
                  <a:lnTo>
                    <a:pt x="29" y="30"/>
                  </a:lnTo>
                  <a:lnTo>
                    <a:pt x="29" y="30"/>
                  </a:lnTo>
                  <a:lnTo>
                    <a:pt x="26" y="30"/>
                  </a:lnTo>
                  <a:lnTo>
                    <a:pt x="22" y="30"/>
                  </a:lnTo>
                  <a:lnTo>
                    <a:pt x="18" y="26"/>
                  </a:lnTo>
                  <a:lnTo>
                    <a:pt x="15" y="26"/>
                  </a:lnTo>
                  <a:lnTo>
                    <a:pt x="11" y="26"/>
                  </a:lnTo>
                  <a:lnTo>
                    <a:pt x="11" y="30"/>
                  </a:lnTo>
                  <a:lnTo>
                    <a:pt x="11" y="30"/>
                  </a:lnTo>
                  <a:lnTo>
                    <a:pt x="7" y="30"/>
                  </a:lnTo>
                  <a:lnTo>
                    <a:pt x="3" y="26"/>
                  </a:lnTo>
                  <a:lnTo>
                    <a:pt x="0" y="30"/>
                  </a:lnTo>
                  <a:lnTo>
                    <a:pt x="0" y="30"/>
                  </a:lnTo>
                  <a:lnTo>
                    <a:pt x="0" y="30"/>
                  </a:lnTo>
                  <a:lnTo>
                    <a:pt x="0" y="30"/>
                  </a:lnTo>
                  <a:lnTo>
                    <a:pt x="0" y="33"/>
                  </a:lnTo>
                  <a:lnTo>
                    <a:pt x="3" y="33"/>
                  </a:lnTo>
                  <a:lnTo>
                    <a:pt x="3" y="37"/>
                  </a:lnTo>
                  <a:lnTo>
                    <a:pt x="3" y="37"/>
                  </a:lnTo>
                  <a:lnTo>
                    <a:pt x="7" y="37"/>
                  </a:lnTo>
                  <a:lnTo>
                    <a:pt x="11" y="37"/>
                  </a:lnTo>
                  <a:lnTo>
                    <a:pt x="11" y="37"/>
                  </a:lnTo>
                  <a:lnTo>
                    <a:pt x="15" y="37"/>
                  </a:lnTo>
                  <a:lnTo>
                    <a:pt x="18" y="37"/>
                  </a:lnTo>
                  <a:lnTo>
                    <a:pt x="18" y="37"/>
                  </a:lnTo>
                  <a:lnTo>
                    <a:pt x="22" y="41"/>
                  </a:lnTo>
                  <a:lnTo>
                    <a:pt x="29" y="37"/>
                  </a:lnTo>
                  <a:lnTo>
                    <a:pt x="33" y="37"/>
                  </a:lnTo>
                  <a:lnTo>
                    <a:pt x="40" y="37"/>
                  </a:lnTo>
                  <a:lnTo>
                    <a:pt x="40" y="41"/>
                  </a:lnTo>
                  <a:lnTo>
                    <a:pt x="48" y="44"/>
                  </a:lnTo>
                  <a:lnTo>
                    <a:pt x="59" y="44"/>
                  </a:lnTo>
                  <a:lnTo>
                    <a:pt x="63" y="44"/>
                  </a:lnTo>
                  <a:lnTo>
                    <a:pt x="66" y="48"/>
                  </a:lnTo>
                  <a:lnTo>
                    <a:pt x="66"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5" name="Freeform 59">
              <a:extLst>
                <a:ext uri="{FF2B5EF4-FFF2-40B4-BE49-F238E27FC236}">
                  <a16:creationId xmlns:a16="http://schemas.microsoft.com/office/drawing/2014/main" xmlns="" id="{033A7523-9D01-4FD4-9478-57487B1DD99D}"/>
                </a:ext>
              </a:extLst>
            </p:cNvPr>
            <p:cNvSpPr/>
            <p:nvPr/>
          </p:nvSpPr>
          <p:spPr bwMode="auto">
            <a:xfrm>
              <a:off x="5331702" y="2682804"/>
              <a:ext cx="270500" cy="200758"/>
            </a:xfrm>
            <a:custGeom>
              <a:avLst/>
              <a:gdLst>
                <a:gd name="T0" fmla="*/ 92 w 151"/>
                <a:gd name="T1" fmla="*/ 115 h 115"/>
                <a:gd name="T2" fmla="*/ 96 w 151"/>
                <a:gd name="T3" fmla="*/ 111 h 115"/>
                <a:gd name="T4" fmla="*/ 100 w 151"/>
                <a:gd name="T5" fmla="*/ 111 h 115"/>
                <a:gd name="T6" fmla="*/ 107 w 151"/>
                <a:gd name="T7" fmla="*/ 111 h 115"/>
                <a:gd name="T8" fmla="*/ 111 w 151"/>
                <a:gd name="T9" fmla="*/ 111 h 115"/>
                <a:gd name="T10" fmla="*/ 118 w 151"/>
                <a:gd name="T11" fmla="*/ 111 h 115"/>
                <a:gd name="T12" fmla="*/ 129 w 151"/>
                <a:gd name="T13" fmla="*/ 115 h 115"/>
                <a:gd name="T14" fmla="*/ 133 w 151"/>
                <a:gd name="T15" fmla="*/ 111 h 115"/>
                <a:gd name="T16" fmla="*/ 144 w 151"/>
                <a:gd name="T17" fmla="*/ 97 h 115"/>
                <a:gd name="T18" fmla="*/ 148 w 151"/>
                <a:gd name="T19" fmla="*/ 89 h 115"/>
                <a:gd name="T20" fmla="*/ 151 w 151"/>
                <a:gd name="T21" fmla="*/ 85 h 115"/>
                <a:gd name="T22" fmla="*/ 148 w 151"/>
                <a:gd name="T23" fmla="*/ 82 h 115"/>
                <a:gd name="T24" fmla="*/ 148 w 151"/>
                <a:gd name="T25" fmla="*/ 78 h 115"/>
                <a:gd name="T26" fmla="*/ 144 w 151"/>
                <a:gd name="T27" fmla="*/ 71 h 115"/>
                <a:gd name="T28" fmla="*/ 144 w 151"/>
                <a:gd name="T29" fmla="*/ 59 h 115"/>
                <a:gd name="T30" fmla="*/ 137 w 151"/>
                <a:gd name="T31" fmla="*/ 52 h 115"/>
                <a:gd name="T32" fmla="*/ 144 w 151"/>
                <a:gd name="T33" fmla="*/ 45 h 115"/>
                <a:gd name="T34" fmla="*/ 140 w 151"/>
                <a:gd name="T35" fmla="*/ 34 h 115"/>
                <a:gd name="T36" fmla="*/ 140 w 151"/>
                <a:gd name="T37" fmla="*/ 30 h 115"/>
                <a:gd name="T38" fmla="*/ 133 w 151"/>
                <a:gd name="T39" fmla="*/ 19 h 115"/>
                <a:gd name="T40" fmla="*/ 133 w 151"/>
                <a:gd name="T41" fmla="*/ 8 h 115"/>
                <a:gd name="T42" fmla="*/ 126 w 151"/>
                <a:gd name="T43" fmla="*/ 4 h 115"/>
                <a:gd name="T44" fmla="*/ 85 w 151"/>
                <a:gd name="T45" fmla="*/ 8 h 115"/>
                <a:gd name="T46" fmla="*/ 77 w 151"/>
                <a:gd name="T47" fmla="*/ 11 h 115"/>
                <a:gd name="T48" fmla="*/ 70 w 151"/>
                <a:gd name="T49" fmla="*/ 11 h 115"/>
                <a:gd name="T50" fmla="*/ 77 w 151"/>
                <a:gd name="T51" fmla="*/ 4 h 115"/>
                <a:gd name="T52" fmla="*/ 74 w 151"/>
                <a:gd name="T53" fmla="*/ 8 h 115"/>
                <a:gd name="T54" fmla="*/ 63 w 151"/>
                <a:gd name="T55" fmla="*/ 8 h 115"/>
                <a:gd name="T56" fmla="*/ 59 w 151"/>
                <a:gd name="T57" fmla="*/ 4 h 115"/>
                <a:gd name="T58" fmla="*/ 66 w 151"/>
                <a:gd name="T59" fmla="*/ 4 h 115"/>
                <a:gd name="T60" fmla="*/ 63 w 151"/>
                <a:gd name="T61" fmla="*/ 0 h 115"/>
                <a:gd name="T62" fmla="*/ 48 w 151"/>
                <a:gd name="T63" fmla="*/ 4 h 115"/>
                <a:gd name="T64" fmla="*/ 37 w 151"/>
                <a:gd name="T65" fmla="*/ 4 h 115"/>
                <a:gd name="T66" fmla="*/ 29 w 151"/>
                <a:gd name="T67" fmla="*/ 8 h 115"/>
                <a:gd name="T68" fmla="*/ 26 w 151"/>
                <a:gd name="T69" fmla="*/ 15 h 115"/>
                <a:gd name="T70" fmla="*/ 14 w 151"/>
                <a:gd name="T71" fmla="*/ 19 h 115"/>
                <a:gd name="T72" fmla="*/ 7 w 151"/>
                <a:gd name="T73" fmla="*/ 22 h 115"/>
                <a:gd name="T74" fmla="*/ 3 w 151"/>
                <a:gd name="T75" fmla="*/ 26 h 115"/>
                <a:gd name="T76" fmla="*/ 3 w 151"/>
                <a:gd name="T77" fmla="*/ 26 h 115"/>
                <a:gd name="T78" fmla="*/ 3 w 151"/>
                <a:gd name="T79" fmla="*/ 37 h 115"/>
                <a:gd name="T80" fmla="*/ 0 w 151"/>
                <a:gd name="T81" fmla="*/ 41 h 115"/>
                <a:gd name="T82" fmla="*/ 3 w 151"/>
                <a:gd name="T83" fmla="*/ 52 h 115"/>
                <a:gd name="T84" fmla="*/ 7 w 151"/>
                <a:gd name="T85" fmla="*/ 56 h 115"/>
                <a:gd name="T86" fmla="*/ 7 w 151"/>
                <a:gd name="T87" fmla="*/ 59 h 115"/>
                <a:gd name="T88" fmla="*/ 11 w 151"/>
                <a:gd name="T89" fmla="*/ 67 h 115"/>
                <a:gd name="T90" fmla="*/ 14 w 151"/>
                <a:gd name="T91" fmla="*/ 78 h 115"/>
                <a:gd name="T92" fmla="*/ 14 w 151"/>
                <a:gd name="T93" fmla="*/ 82 h 115"/>
                <a:gd name="T94" fmla="*/ 18 w 151"/>
                <a:gd name="T95" fmla="*/ 82 h 115"/>
                <a:gd name="T96" fmla="*/ 26 w 151"/>
                <a:gd name="T97" fmla="*/ 82 h 115"/>
                <a:gd name="T98" fmla="*/ 29 w 151"/>
                <a:gd name="T99" fmla="*/ 85 h 115"/>
                <a:gd name="T100" fmla="*/ 33 w 151"/>
                <a:gd name="T101" fmla="*/ 89 h 115"/>
                <a:gd name="T102" fmla="*/ 33 w 151"/>
                <a:gd name="T103" fmla="*/ 93 h 115"/>
                <a:gd name="T104" fmla="*/ 37 w 151"/>
                <a:gd name="T105" fmla="*/ 97 h 115"/>
                <a:gd name="T106" fmla="*/ 40 w 151"/>
                <a:gd name="T107" fmla="*/ 97 h 115"/>
                <a:gd name="T108" fmla="*/ 37 w 151"/>
                <a:gd name="T109" fmla="*/ 89 h 115"/>
                <a:gd name="T110" fmla="*/ 48 w 151"/>
                <a:gd name="T111" fmla="*/ 93 h 115"/>
                <a:gd name="T112" fmla="*/ 51 w 151"/>
                <a:gd name="T113" fmla="*/ 97 h 115"/>
                <a:gd name="T114" fmla="*/ 59 w 151"/>
                <a:gd name="T115" fmla="*/ 97 h 115"/>
                <a:gd name="T116" fmla="*/ 74 w 151"/>
                <a:gd name="T117" fmla="*/ 104 h 115"/>
                <a:gd name="T118" fmla="*/ 81 w 151"/>
                <a:gd name="T119" fmla="*/ 111 h 115"/>
                <a:gd name="T120" fmla="*/ 89 w 151"/>
                <a:gd name="T121" fmla="*/ 108 h 115"/>
                <a:gd name="T122" fmla="*/ 89 w 151"/>
                <a:gd name="T123" fmla="*/ 115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51" h="115">
                  <a:moveTo>
                    <a:pt x="89" y="115"/>
                  </a:moveTo>
                  <a:lnTo>
                    <a:pt x="92" y="115"/>
                  </a:lnTo>
                  <a:lnTo>
                    <a:pt x="96" y="115"/>
                  </a:lnTo>
                  <a:lnTo>
                    <a:pt x="96" y="111"/>
                  </a:lnTo>
                  <a:lnTo>
                    <a:pt x="100" y="111"/>
                  </a:lnTo>
                  <a:lnTo>
                    <a:pt x="100" y="111"/>
                  </a:lnTo>
                  <a:lnTo>
                    <a:pt x="107" y="111"/>
                  </a:lnTo>
                  <a:lnTo>
                    <a:pt x="107" y="111"/>
                  </a:lnTo>
                  <a:lnTo>
                    <a:pt x="111" y="111"/>
                  </a:lnTo>
                  <a:lnTo>
                    <a:pt x="111" y="111"/>
                  </a:lnTo>
                  <a:lnTo>
                    <a:pt x="114" y="111"/>
                  </a:lnTo>
                  <a:lnTo>
                    <a:pt x="118" y="111"/>
                  </a:lnTo>
                  <a:lnTo>
                    <a:pt x="122" y="111"/>
                  </a:lnTo>
                  <a:lnTo>
                    <a:pt x="129" y="115"/>
                  </a:lnTo>
                  <a:lnTo>
                    <a:pt x="133" y="115"/>
                  </a:lnTo>
                  <a:lnTo>
                    <a:pt x="133" y="111"/>
                  </a:lnTo>
                  <a:lnTo>
                    <a:pt x="133" y="108"/>
                  </a:lnTo>
                  <a:lnTo>
                    <a:pt x="144" y="97"/>
                  </a:lnTo>
                  <a:lnTo>
                    <a:pt x="144" y="93"/>
                  </a:lnTo>
                  <a:lnTo>
                    <a:pt x="148" y="89"/>
                  </a:lnTo>
                  <a:lnTo>
                    <a:pt x="151" y="89"/>
                  </a:lnTo>
                  <a:lnTo>
                    <a:pt x="151" y="85"/>
                  </a:lnTo>
                  <a:lnTo>
                    <a:pt x="148" y="82"/>
                  </a:lnTo>
                  <a:lnTo>
                    <a:pt x="148" y="82"/>
                  </a:lnTo>
                  <a:lnTo>
                    <a:pt x="151" y="78"/>
                  </a:lnTo>
                  <a:lnTo>
                    <a:pt x="148" y="78"/>
                  </a:lnTo>
                  <a:lnTo>
                    <a:pt x="144" y="74"/>
                  </a:lnTo>
                  <a:lnTo>
                    <a:pt x="144" y="71"/>
                  </a:lnTo>
                  <a:lnTo>
                    <a:pt x="144" y="63"/>
                  </a:lnTo>
                  <a:lnTo>
                    <a:pt x="144" y="59"/>
                  </a:lnTo>
                  <a:lnTo>
                    <a:pt x="140" y="56"/>
                  </a:lnTo>
                  <a:lnTo>
                    <a:pt x="137" y="52"/>
                  </a:lnTo>
                  <a:lnTo>
                    <a:pt x="140" y="48"/>
                  </a:lnTo>
                  <a:lnTo>
                    <a:pt x="144" y="45"/>
                  </a:lnTo>
                  <a:lnTo>
                    <a:pt x="144" y="37"/>
                  </a:lnTo>
                  <a:lnTo>
                    <a:pt x="140" y="34"/>
                  </a:lnTo>
                  <a:lnTo>
                    <a:pt x="140" y="30"/>
                  </a:lnTo>
                  <a:lnTo>
                    <a:pt x="140" y="30"/>
                  </a:lnTo>
                  <a:lnTo>
                    <a:pt x="137" y="22"/>
                  </a:lnTo>
                  <a:lnTo>
                    <a:pt x="133" y="19"/>
                  </a:lnTo>
                  <a:lnTo>
                    <a:pt x="133" y="15"/>
                  </a:lnTo>
                  <a:lnTo>
                    <a:pt x="133" y="8"/>
                  </a:lnTo>
                  <a:lnTo>
                    <a:pt x="129" y="8"/>
                  </a:lnTo>
                  <a:lnTo>
                    <a:pt x="126" y="4"/>
                  </a:lnTo>
                  <a:lnTo>
                    <a:pt x="103" y="8"/>
                  </a:lnTo>
                  <a:lnTo>
                    <a:pt x="85" y="8"/>
                  </a:lnTo>
                  <a:lnTo>
                    <a:pt x="81" y="8"/>
                  </a:lnTo>
                  <a:lnTo>
                    <a:pt x="77" y="11"/>
                  </a:lnTo>
                  <a:lnTo>
                    <a:pt x="70" y="11"/>
                  </a:lnTo>
                  <a:lnTo>
                    <a:pt x="70" y="11"/>
                  </a:lnTo>
                  <a:lnTo>
                    <a:pt x="74" y="8"/>
                  </a:lnTo>
                  <a:lnTo>
                    <a:pt x="77" y="4"/>
                  </a:lnTo>
                  <a:lnTo>
                    <a:pt x="77" y="4"/>
                  </a:lnTo>
                  <a:lnTo>
                    <a:pt x="74" y="8"/>
                  </a:lnTo>
                  <a:lnTo>
                    <a:pt x="66" y="11"/>
                  </a:lnTo>
                  <a:lnTo>
                    <a:pt x="63" y="8"/>
                  </a:lnTo>
                  <a:lnTo>
                    <a:pt x="59" y="4"/>
                  </a:lnTo>
                  <a:lnTo>
                    <a:pt x="59" y="4"/>
                  </a:lnTo>
                  <a:lnTo>
                    <a:pt x="63" y="4"/>
                  </a:lnTo>
                  <a:lnTo>
                    <a:pt x="66" y="4"/>
                  </a:lnTo>
                  <a:lnTo>
                    <a:pt x="66" y="4"/>
                  </a:lnTo>
                  <a:lnTo>
                    <a:pt x="63" y="0"/>
                  </a:lnTo>
                  <a:lnTo>
                    <a:pt x="51" y="0"/>
                  </a:lnTo>
                  <a:lnTo>
                    <a:pt x="48" y="4"/>
                  </a:lnTo>
                  <a:lnTo>
                    <a:pt x="40" y="4"/>
                  </a:lnTo>
                  <a:lnTo>
                    <a:pt x="37" y="4"/>
                  </a:lnTo>
                  <a:lnTo>
                    <a:pt x="33" y="8"/>
                  </a:lnTo>
                  <a:lnTo>
                    <a:pt x="29" y="8"/>
                  </a:lnTo>
                  <a:lnTo>
                    <a:pt x="26" y="11"/>
                  </a:lnTo>
                  <a:lnTo>
                    <a:pt x="26" y="15"/>
                  </a:lnTo>
                  <a:lnTo>
                    <a:pt x="22" y="15"/>
                  </a:lnTo>
                  <a:lnTo>
                    <a:pt x="14" y="19"/>
                  </a:lnTo>
                  <a:lnTo>
                    <a:pt x="7" y="19"/>
                  </a:lnTo>
                  <a:lnTo>
                    <a:pt x="7" y="22"/>
                  </a:lnTo>
                  <a:lnTo>
                    <a:pt x="7" y="26"/>
                  </a:lnTo>
                  <a:lnTo>
                    <a:pt x="3" y="26"/>
                  </a:lnTo>
                  <a:lnTo>
                    <a:pt x="3" y="26"/>
                  </a:lnTo>
                  <a:lnTo>
                    <a:pt x="3" y="26"/>
                  </a:lnTo>
                  <a:lnTo>
                    <a:pt x="3" y="34"/>
                  </a:lnTo>
                  <a:lnTo>
                    <a:pt x="3" y="37"/>
                  </a:lnTo>
                  <a:lnTo>
                    <a:pt x="0" y="41"/>
                  </a:lnTo>
                  <a:lnTo>
                    <a:pt x="0" y="41"/>
                  </a:lnTo>
                  <a:lnTo>
                    <a:pt x="3" y="48"/>
                  </a:lnTo>
                  <a:lnTo>
                    <a:pt x="3" y="52"/>
                  </a:lnTo>
                  <a:lnTo>
                    <a:pt x="7" y="52"/>
                  </a:lnTo>
                  <a:lnTo>
                    <a:pt x="7" y="56"/>
                  </a:lnTo>
                  <a:lnTo>
                    <a:pt x="7" y="59"/>
                  </a:lnTo>
                  <a:lnTo>
                    <a:pt x="7" y="59"/>
                  </a:lnTo>
                  <a:lnTo>
                    <a:pt x="11" y="67"/>
                  </a:lnTo>
                  <a:lnTo>
                    <a:pt x="11" y="67"/>
                  </a:lnTo>
                  <a:lnTo>
                    <a:pt x="14" y="71"/>
                  </a:lnTo>
                  <a:lnTo>
                    <a:pt x="14" y="78"/>
                  </a:lnTo>
                  <a:lnTo>
                    <a:pt x="14" y="82"/>
                  </a:lnTo>
                  <a:lnTo>
                    <a:pt x="14" y="82"/>
                  </a:lnTo>
                  <a:lnTo>
                    <a:pt x="14" y="82"/>
                  </a:lnTo>
                  <a:lnTo>
                    <a:pt x="18" y="82"/>
                  </a:lnTo>
                  <a:lnTo>
                    <a:pt x="22" y="82"/>
                  </a:lnTo>
                  <a:lnTo>
                    <a:pt x="26" y="82"/>
                  </a:lnTo>
                  <a:lnTo>
                    <a:pt x="26" y="82"/>
                  </a:lnTo>
                  <a:lnTo>
                    <a:pt x="29" y="85"/>
                  </a:lnTo>
                  <a:lnTo>
                    <a:pt x="33" y="85"/>
                  </a:lnTo>
                  <a:lnTo>
                    <a:pt x="33" y="89"/>
                  </a:lnTo>
                  <a:lnTo>
                    <a:pt x="33" y="89"/>
                  </a:lnTo>
                  <a:lnTo>
                    <a:pt x="33" y="93"/>
                  </a:lnTo>
                  <a:lnTo>
                    <a:pt x="37" y="93"/>
                  </a:lnTo>
                  <a:lnTo>
                    <a:pt x="37" y="97"/>
                  </a:lnTo>
                  <a:lnTo>
                    <a:pt x="37" y="97"/>
                  </a:lnTo>
                  <a:lnTo>
                    <a:pt x="40" y="97"/>
                  </a:lnTo>
                  <a:lnTo>
                    <a:pt x="40" y="97"/>
                  </a:lnTo>
                  <a:lnTo>
                    <a:pt x="37" y="89"/>
                  </a:lnTo>
                  <a:lnTo>
                    <a:pt x="40" y="89"/>
                  </a:lnTo>
                  <a:lnTo>
                    <a:pt x="48" y="93"/>
                  </a:lnTo>
                  <a:lnTo>
                    <a:pt x="51" y="93"/>
                  </a:lnTo>
                  <a:lnTo>
                    <a:pt x="51" y="97"/>
                  </a:lnTo>
                  <a:lnTo>
                    <a:pt x="55" y="97"/>
                  </a:lnTo>
                  <a:lnTo>
                    <a:pt x="59" y="97"/>
                  </a:lnTo>
                  <a:lnTo>
                    <a:pt x="66" y="97"/>
                  </a:lnTo>
                  <a:lnTo>
                    <a:pt x="74" y="104"/>
                  </a:lnTo>
                  <a:lnTo>
                    <a:pt x="77" y="111"/>
                  </a:lnTo>
                  <a:lnTo>
                    <a:pt x="81" y="111"/>
                  </a:lnTo>
                  <a:lnTo>
                    <a:pt x="81" y="108"/>
                  </a:lnTo>
                  <a:lnTo>
                    <a:pt x="89" y="108"/>
                  </a:lnTo>
                  <a:lnTo>
                    <a:pt x="89" y="111"/>
                  </a:lnTo>
                  <a:lnTo>
                    <a:pt x="89" y="1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6" name="Freeform 60">
              <a:extLst>
                <a:ext uri="{FF2B5EF4-FFF2-40B4-BE49-F238E27FC236}">
                  <a16:creationId xmlns:a16="http://schemas.microsoft.com/office/drawing/2014/main" xmlns="" id="{DDCD291D-0655-44E3-88CE-6065FA32E43A}"/>
                </a:ext>
              </a:extLst>
            </p:cNvPr>
            <p:cNvSpPr/>
            <p:nvPr/>
          </p:nvSpPr>
          <p:spPr bwMode="auto">
            <a:xfrm>
              <a:off x="5277960" y="2818970"/>
              <a:ext cx="213175" cy="83794"/>
            </a:xfrm>
            <a:custGeom>
              <a:avLst/>
              <a:gdLst>
                <a:gd name="T0" fmla="*/ 44 w 119"/>
                <a:gd name="T1" fmla="*/ 4 h 48"/>
                <a:gd name="T2" fmla="*/ 48 w 119"/>
                <a:gd name="T3" fmla="*/ 4 h 48"/>
                <a:gd name="T4" fmla="*/ 56 w 119"/>
                <a:gd name="T5" fmla="*/ 4 h 48"/>
                <a:gd name="T6" fmla="*/ 59 w 119"/>
                <a:gd name="T7" fmla="*/ 7 h 48"/>
                <a:gd name="T8" fmla="*/ 63 w 119"/>
                <a:gd name="T9" fmla="*/ 11 h 48"/>
                <a:gd name="T10" fmla="*/ 63 w 119"/>
                <a:gd name="T11" fmla="*/ 15 h 48"/>
                <a:gd name="T12" fmla="*/ 67 w 119"/>
                <a:gd name="T13" fmla="*/ 19 h 48"/>
                <a:gd name="T14" fmla="*/ 70 w 119"/>
                <a:gd name="T15" fmla="*/ 19 h 48"/>
                <a:gd name="T16" fmla="*/ 67 w 119"/>
                <a:gd name="T17" fmla="*/ 11 h 48"/>
                <a:gd name="T18" fmla="*/ 78 w 119"/>
                <a:gd name="T19" fmla="*/ 15 h 48"/>
                <a:gd name="T20" fmla="*/ 81 w 119"/>
                <a:gd name="T21" fmla="*/ 19 h 48"/>
                <a:gd name="T22" fmla="*/ 89 w 119"/>
                <a:gd name="T23" fmla="*/ 19 h 48"/>
                <a:gd name="T24" fmla="*/ 104 w 119"/>
                <a:gd name="T25" fmla="*/ 26 h 48"/>
                <a:gd name="T26" fmla="*/ 111 w 119"/>
                <a:gd name="T27" fmla="*/ 33 h 48"/>
                <a:gd name="T28" fmla="*/ 119 w 119"/>
                <a:gd name="T29" fmla="*/ 30 h 48"/>
                <a:gd name="T30" fmla="*/ 119 w 119"/>
                <a:gd name="T31" fmla="*/ 37 h 48"/>
                <a:gd name="T32" fmla="*/ 107 w 119"/>
                <a:gd name="T33" fmla="*/ 37 h 48"/>
                <a:gd name="T34" fmla="*/ 100 w 119"/>
                <a:gd name="T35" fmla="*/ 45 h 48"/>
                <a:gd name="T36" fmla="*/ 89 w 119"/>
                <a:gd name="T37" fmla="*/ 45 h 48"/>
                <a:gd name="T38" fmla="*/ 81 w 119"/>
                <a:gd name="T39" fmla="*/ 45 h 48"/>
                <a:gd name="T40" fmla="*/ 70 w 119"/>
                <a:gd name="T41" fmla="*/ 45 h 48"/>
                <a:gd name="T42" fmla="*/ 63 w 119"/>
                <a:gd name="T43" fmla="*/ 45 h 48"/>
                <a:gd name="T44" fmla="*/ 56 w 119"/>
                <a:gd name="T45" fmla="*/ 41 h 48"/>
                <a:gd name="T46" fmla="*/ 48 w 119"/>
                <a:gd name="T47" fmla="*/ 41 h 48"/>
                <a:gd name="T48" fmla="*/ 44 w 119"/>
                <a:gd name="T49" fmla="*/ 45 h 48"/>
                <a:gd name="T50" fmla="*/ 37 w 119"/>
                <a:gd name="T51" fmla="*/ 48 h 48"/>
                <a:gd name="T52" fmla="*/ 30 w 119"/>
                <a:gd name="T53" fmla="*/ 45 h 48"/>
                <a:gd name="T54" fmla="*/ 26 w 119"/>
                <a:gd name="T55" fmla="*/ 45 h 48"/>
                <a:gd name="T56" fmla="*/ 19 w 119"/>
                <a:gd name="T57" fmla="*/ 37 h 48"/>
                <a:gd name="T58" fmla="*/ 7 w 119"/>
                <a:gd name="T59" fmla="*/ 30 h 48"/>
                <a:gd name="T60" fmla="*/ 7 w 119"/>
                <a:gd name="T61" fmla="*/ 26 h 48"/>
                <a:gd name="T62" fmla="*/ 0 w 119"/>
                <a:gd name="T63" fmla="*/ 19 h 48"/>
                <a:gd name="T64" fmla="*/ 0 w 119"/>
                <a:gd name="T65" fmla="*/ 15 h 48"/>
                <a:gd name="T66" fmla="*/ 4 w 119"/>
                <a:gd name="T67" fmla="*/ 15 h 48"/>
                <a:gd name="T68" fmla="*/ 15 w 119"/>
                <a:gd name="T69" fmla="*/ 11 h 48"/>
                <a:gd name="T70" fmla="*/ 22 w 119"/>
                <a:gd name="T71" fmla="*/ 7 h 48"/>
                <a:gd name="T72" fmla="*/ 30 w 119"/>
                <a:gd name="T73" fmla="*/ 7 h 48"/>
                <a:gd name="T74" fmla="*/ 33 w 119"/>
                <a:gd name="T75" fmla="*/ 4 h 48"/>
                <a:gd name="T76" fmla="*/ 37 w 119"/>
                <a:gd name="T77" fmla="*/ 4 h 48"/>
                <a:gd name="T78" fmla="*/ 41 w 119"/>
                <a:gd name="T79" fmla="*/ 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9" h="48">
                  <a:moveTo>
                    <a:pt x="44" y="4"/>
                  </a:moveTo>
                  <a:lnTo>
                    <a:pt x="44" y="4"/>
                  </a:lnTo>
                  <a:lnTo>
                    <a:pt x="44" y="4"/>
                  </a:lnTo>
                  <a:lnTo>
                    <a:pt x="48" y="4"/>
                  </a:lnTo>
                  <a:lnTo>
                    <a:pt x="52" y="4"/>
                  </a:lnTo>
                  <a:lnTo>
                    <a:pt x="56" y="4"/>
                  </a:lnTo>
                  <a:lnTo>
                    <a:pt x="56" y="4"/>
                  </a:lnTo>
                  <a:lnTo>
                    <a:pt x="59" y="7"/>
                  </a:lnTo>
                  <a:lnTo>
                    <a:pt x="63" y="7"/>
                  </a:lnTo>
                  <a:lnTo>
                    <a:pt x="63" y="11"/>
                  </a:lnTo>
                  <a:lnTo>
                    <a:pt x="63" y="11"/>
                  </a:lnTo>
                  <a:lnTo>
                    <a:pt x="63" y="15"/>
                  </a:lnTo>
                  <a:lnTo>
                    <a:pt x="67" y="15"/>
                  </a:lnTo>
                  <a:lnTo>
                    <a:pt x="67" y="19"/>
                  </a:lnTo>
                  <a:lnTo>
                    <a:pt x="67" y="19"/>
                  </a:lnTo>
                  <a:lnTo>
                    <a:pt x="70" y="19"/>
                  </a:lnTo>
                  <a:lnTo>
                    <a:pt x="70" y="19"/>
                  </a:lnTo>
                  <a:lnTo>
                    <a:pt x="67" y="11"/>
                  </a:lnTo>
                  <a:lnTo>
                    <a:pt x="70" y="11"/>
                  </a:lnTo>
                  <a:lnTo>
                    <a:pt x="78" y="15"/>
                  </a:lnTo>
                  <a:lnTo>
                    <a:pt x="81" y="15"/>
                  </a:lnTo>
                  <a:lnTo>
                    <a:pt x="81" y="19"/>
                  </a:lnTo>
                  <a:lnTo>
                    <a:pt x="85" y="19"/>
                  </a:lnTo>
                  <a:lnTo>
                    <a:pt x="89" y="19"/>
                  </a:lnTo>
                  <a:lnTo>
                    <a:pt x="96" y="19"/>
                  </a:lnTo>
                  <a:lnTo>
                    <a:pt x="104" y="26"/>
                  </a:lnTo>
                  <a:lnTo>
                    <a:pt x="107" y="33"/>
                  </a:lnTo>
                  <a:lnTo>
                    <a:pt x="111" y="33"/>
                  </a:lnTo>
                  <a:lnTo>
                    <a:pt x="111" y="30"/>
                  </a:lnTo>
                  <a:lnTo>
                    <a:pt x="119" y="30"/>
                  </a:lnTo>
                  <a:lnTo>
                    <a:pt x="119" y="33"/>
                  </a:lnTo>
                  <a:lnTo>
                    <a:pt x="119" y="37"/>
                  </a:lnTo>
                  <a:lnTo>
                    <a:pt x="111" y="37"/>
                  </a:lnTo>
                  <a:lnTo>
                    <a:pt x="107" y="37"/>
                  </a:lnTo>
                  <a:lnTo>
                    <a:pt x="104" y="41"/>
                  </a:lnTo>
                  <a:lnTo>
                    <a:pt x="100" y="45"/>
                  </a:lnTo>
                  <a:lnTo>
                    <a:pt x="93" y="45"/>
                  </a:lnTo>
                  <a:lnTo>
                    <a:pt x="89" y="45"/>
                  </a:lnTo>
                  <a:lnTo>
                    <a:pt x="85" y="45"/>
                  </a:lnTo>
                  <a:lnTo>
                    <a:pt x="81" y="45"/>
                  </a:lnTo>
                  <a:lnTo>
                    <a:pt x="78" y="48"/>
                  </a:lnTo>
                  <a:lnTo>
                    <a:pt x="70" y="45"/>
                  </a:lnTo>
                  <a:lnTo>
                    <a:pt x="70" y="45"/>
                  </a:lnTo>
                  <a:lnTo>
                    <a:pt x="63" y="45"/>
                  </a:lnTo>
                  <a:lnTo>
                    <a:pt x="59" y="45"/>
                  </a:lnTo>
                  <a:lnTo>
                    <a:pt x="56" y="41"/>
                  </a:lnTo>
                  <a:lnTo>
                    <a:pt x="48" y="41"/>
                  </a:lnTo>
                  <a:lnTo>
                    <a:pt x="48" y="41"/>
                  </a:lnTo>
                  <a:lnTo>
                    <a:pt x="44" y="45"/>
                  </a:lnTo>
                  <a:lnTo>
                    <a:pt x="44" y="45"/>
                  </a:lnTo>
                  <a:lnTo>
                    <a:pt x="44" y="48"/>
                  </a:lnTo>
                  <a:lnTo>
                    <a:pt x="37" y="48"/>
                  </a:lnTo>
                  <a:lnTo>
                    <a:pt x="37" y="48"/>
                  </a:lnTo>
                  <a:lnTo>
                    <a:pt x="30" y="45"/>
                  </a:lnTo>
                  <a:lnTo>
                    <a:pt x="26" y="45"/>
                  </a:lnTo>
                  <a:lnTo>
                    <a:pt x="26" y="45"/>
                  </a:lnTo>
                  <a:lnTo>
                    <a:pt x="19" y="37"/>
                  </a:lnTo>
                  <a:lnTo>
                    <a:pt x="19" y="37"/>
                  </a:lnTo>
                  <a:lnTo>
                    <a:pt x="11" y="33"/>
                  </a:lnTo>
                  <a:lnTo>
                    <a:pt x="7" y="30"/>
                  </a:lnTo>
                  <a:lnTo>
                    <a:pt x="7" y="30"/>
                  </a:lnTo>
                  <a:lnTo>
                    <a:pt x="7" y="26"/>
                  </a:lnTo>
                  <a:lnTo>
                    <a:pt x="4" y="19"/>
                  </a:lnTo>
                  <a:lnTo>
                    <a:pt x="0" y="19"/>
                  </a:lnTo>
                  <a:lnTo>
                    <a:pt x="0" y="15"/>
                  </a:lnTo>
                  <a:lnTo>
                    <a:pt x="0" y="15"/>
                  </a:lnTo>
                  <a:lnTo>
                    <a:pt x="4" y="15"/>
                  </a:lnTo>
                  <a:lnTo>
                    <a:pt x="4" y="15"/>
                  </a:lnTo>
                  <a:lnTo>
                    <a:pt x="11" y="11"/>
                  </a:lnTo>
                  <a:lnTo>
                    <a:pt x="15" y="11"/>
                  </a:lnTo>
                  <a:lnTo>
                    <a:pt x="19" y="7"/>
                  </a:lnTo>
                  <a:lnTo>
                    <a:pt x="22" y="7"/>
                  </a:lnTo>
                  <a:lnTo>
                    <a:pt x="22" y="7"/>
                  </a:lnTo>
                  <a:lnTo>
                    <a:pt x="30" y="7"/>
                  </a:lnTo>
                  <a:lnTo>
                    <a:pt x="30" y="7"/>
                  </a:lnTo>
                  <a:lnTo>
                    <a:pt x="33" y="4"/>
                  </a:lnTo>
                  <a:lnTo>
                    <a:pt x="33" y="4"/>
                  </a:lnTo>
                  <a:lnTo>
                    <a:pt x="37" y="4"/>
                  </a:lnTo>
                  <a:lnTo>
                    <a:pt x="41" y="0"/>
                  </a:lnTo>
                  <a:lnTo>
                    <a:pt x="41" y="4"/>
                  </a:lnTo>
                  <a:lnTo>
                    <a:pt x="44"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7" name="Freeform 61">
              <a:extLst>
                <a:ext uri="{FF2B5EF4-FFF2-40B4-BE49-F238E27FC236}">
                  <a16:creationId xmlns:a16="http://schemas.microsoft.com/office/drawing/2014/main" xmlns="" id="{22B611DC-D5E9-46F7-ADF2-B487877F9409}"/>
                </a:ext>
              </a:extLst>
            </p:cNvPr>
            <p:cNvSpPr/>
            <p:nvPr/>
          </p:nvSpPr>
          <p:spPr bwMode="auto">
            <a:xfrm>
              <a:off x="5111359" y="2682804"/>
              <a:ext cx="245420" cy="260112"/>
            </a:xfrm>
            <a:custGeom>
              <a:avLst/>
              <a:gdLst>
                <a:gd name="T0" fmla="*/ 49 w 137"/>
                <a:gd name="T1" fmla="*/ 4 h 149"/>
                <a:gd name="T2" fmla="*/ 56 w 137"/>
                <a:gd name="T3" fmla="*/ 8 h 149"/>
                <a:gd name="T4" fmla="*/ 60 w 137"/>
                <a:gd name="T5" fmla="*/ 15 h 149"/>
                <a:gd name="T6" fmla="*/ 67 w 137"/>
                <a:gd name="T7" fmla="*/ 11 h 149"/>
                <a:gd name="T8" fmla="*/ 75 w 137"/>
                <a:gd name="T9" fmla="*/ 15 h 149"/>
                <a:gd name="T10" fmla="*/ 67 w 137"/>
                <a:gd name="T11" fmla="*/ 19 h 149"/>
                <a:gd name="T12" fmla="*/ 78 w 137"/>
                <a:gd name="T13" fmla="*/ 22 h 149"/>
                <a:gd name="T14" fmla="*/ 89 w 137"/>
                <a:gd name="T15" fmla="*/ 15 h 149"/>
                <a:gd name="T16" fmla="*/ 97 w 137"/>
                <a:gd name="T17" fmla="*/ 11 h 149"/>
                <a:gd name="T18" fmla="*/ 93 w 137"/>
                <a:gd name="T19" fmla="*/ 15 h 149"/>
                <a:gd name="T20" fmla="*/ 100 w 137"/>
                <a:gd name="T21" fmla="*/ 15 h 149"/>
                <a:gd name="T22" fmla="*/ 112 w 137"/>
                <a:gd name="T23" fmla="*/ 19 h 149"/>
                <a:gd name="T24" fmla="*/ 119 w 137"/>
                <a:gd name="T25" fmla="*/ 26 h 149"/>
                <a:gd name="T26" fmla="*/ 126 w 137"/>
                <a:gd name="T27" fmla="*/ 34 h 149"/>
                <a:gd name="T28" fmla="*/ 126 w 137"/>
                <a:gd name="T29" fmla="*/ 48 h 149"/>
                <a:gd name="T30" fmla="*/ 130 w 137"/>
                <a:gd name="T31" fmla="*/ 59 h 149"/>
                <a:gd name="T32" fmla="*/ 137 w 137"/>
                <a:gd name="T33" fmla="*/ 71 h 149"/>
                <a:gd name="T34" fmla="*/ 130 w 137"/>
                <a:gd name="T35" fmla="*/ 82 h 149"/>
                <a:gd name="T36" fmla="*/ 123 w 137"/>
                <a:gd name="T37" fmla="*/ 85 h 149"/>
                <a:gd name="T38" fmla="*/ 108 w 137"/>
                <a:gd name="T39" fmla="*/ 89 h 149"/>
                <a:gd name="T40" fmla="*/ 93 w 137"/>
                <a:gd name="T41" fmla="*/ 93 h 149"/>
                <a:gd name="T42" fmla="*/ 100 w 137"/>
                <a:gd name="T43" fmla="*/ 104 h 149"/>
                <a:gd name="T44" fmla="*/ 112 w 137"/>
                <a:gd name="T45" fmla="*/ 115 h 149"/>
                <a:gd name="T46" fmla="*/ 119 w 137"/>
                <a:gd name="T47" fmla="*/ 130 h 149"/>
                <a:gd name="T48" fmla="*/ 108 w 137"/>
                <a:gd name="T49" fmla="*/ 137 h 149"/>
                <a:gd name="T50" fmla="*/ 108 w 137"/>
                <a:gd name="T51" fmla="*/ 145 h 149"/>
                <a:gd name="T52" fmla="*/ 97 w 137"/>
                <a:gd name="T53" fmla="*/ 145 h 149"/>
                <a:gd name="T54" fmla="*/ 82 w 137"/>
                <a:gd name="T55" fmla="*/ 149 h 149"/>
                <a:gd name="T56" fmla="*/ 71 w 137"/>
                <a:gd name="T57" fmla="*/ 149 h 149"/>
                <a:gd name="T58" fmla="*/ 60 w 137"/>
                <a:gd name="T59" fmla="*/ 149 h 149"/>
                <a:gd name="T60" fmla="*/ 52 w 137"/>
                <a:gd name="T61" fmla="*/ 145 h 149"/>
                <a:gd name="T62" fmla="*/ 45 w 137"/>
                <a:gd name="T63" fmla="*/ 141 h 149"/>
                <a:gd name="T64" fmla="*/ 37 w 137"/>
                <a:gd name="T65" fmla="*/ 145 h 149"/>
                <a:gd name="T66" fmla="*/ 30 w 137"/>
                <a:gd name="T67" fmla="*/ 141 h 149"/>
                <a:gd name="T68" fmla="*/ 30 w 137"/>
                <a:gd name="T69" fmla="*/ 130 h 149"/>
                <a:gd name="T70" fmla="*/ 34 w 137"/>
                <a:gd name="T71" fmla="*/ 119 h 149"/>
                <a:gd name="T72" fmla="*/ 19 w 137"/>
                <a:gd name="T73" fmla="*/ 115 h 149"/>
                <a:gd name="T74" fmla="*/ 12 w 137"/>
                <a:gd name="T75" fmla="*/ 111 h 149"/>
                <a:gd name="T76" fmla="*/ 8 w 137"/>
                <a:gd name="T77" fmla="*/ 104 h 149"/>
                <a:gd name="T78" fmla="*/ 4 w 137"/>
                <a:gd name="T79" fmla="*/ 93 h 149"/>
                <a:gd name="T80" fmla="*/ 0 w 137"/>
                <a:gd name="T81" fmla="*/ 82 h 149"/>
                <a:gd name="T82" fmla="*/ 0 w 137"/>
                <a:gd name="T83" fmla="*/ 71 h 149"/>
                <a:gd name="T84" fmla="*/ 15 w 137"/>
                <a:gd name="T85" fmla="*/ 63 h 149"/>
                <a:gd name="T86" fmla="*/ 19 w 137"/>
                <a:gd name="T87" fmla="*/ 56 h 149"/>
                <a:gd name="T88" fmla="*/ 12 w 137"/>
                <a:gd name="T89" fmla="*/ 48 h 149"/>
                <a:gd name="T90" fmla="*/ 19 w 137"/>
                <a:gd name="T91" fmla="*/ 45 h 149"/>
                <a:gd name="T92" fmla="*/ 23 w 137"/>
                <a:gd name="T93" fmla="*/ 37 h 149"/>
                <a:gd name="T94" fmla="*/ 15 w 137"/>
                <a:gd name="T95" fmla="*/ 34 h 149"/>
                <a:gd name="T96" fmla="*/ 30 w 137"/>
                <a:gd name="T97" fmla="*/ 30 h 149"/>
                <a:gd name="T98" fmla="*/ 34 w 137"/>
                <a:gd name="T99" fmla="*/ 30 h 149"/>
                <a:gd name="T100" fmla="*/ 37 w 137"/>
                <a:gd name="T101" fmla="*/ 34 h 149"/>
                <a:gd name="T102" fmla="*/ 37 w 137"/>
                <a:gd name="T103" fmla="*/ 30 h 149"/>
                <a:gd name="T104" fmla="*/ 49 w 137"/>
                <a:gd name="T105" fmla="*/ 26 h 149"/>
                <a:gd name="T106" fmla="*/ 49 w 137"/>
                <a:gd name="T107" fmla="*/ 22 h 149"/>
                <a:gd name="T108" fmla="*/ 45 w 137"/>
                <a:gd name="T109" fmla="*/ 19 h 149"/>
                <a:gd name="T110" fmla="*/ 41 w 137"/>
                <a:gd name="T111" fmla="*/ 11 h 149"/>
                <a:gd name="T112" fmla="*/ 41 w 137"/>
                <a:gd name="T113" fmla="*/ 4 h 149"/>
                <a:gd name="T114" fmla="*/ 37 w 137"/>
                <a:gd name="T115" fmla="*/ 0 h 1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37" h="149">
                  <a:moveTo>
                    <a:pt x="37" y="0"/>
                  </a:moveTo>
                  <a:lnTo>
                    <a:pt x="41" y="0"/>
                  </a:lnTo>
                  <a:lnTo>
                    <a:pt x="49" y="4"/>
                  </a:lnTo>
                  <a:lnTo>
                    <a:pt x="49" y="4"/>
                  </a:lnTo>
                  <a:lnTo>
                    <a:pt x="52" y="4"/>
                  </a:lnTo>
                  <a:lnTo>
                    <a:pt x="56" y="4"/>
                  </a:lnTo>
                  <a:lnTo>
                    <a:pt x="60" y="8"/>
                  </a:lnTo>
                  <a:lnTo>
                    <a:pt x="56" y="8"/>
                  </a:lnTo>
                  <a:lnTo>
                    <a:pt x="56" y="11"/>
                  </a:lnTo>
                  <a:lnTo>
                    <a:pt x="56" y="11"/>
                  </a:lnTo>
                  <a:lnTo>
                    <a:pt x="60" y="11"/>
                  </a:lnTo>
                  <a:lnTo>
                    <a:pt x="60" y="15"/>
                  </a:lnTo>
                  <a:lnTo>
                    <a:pt x="63" y="15"/>
                  </a:lnTo>
                  <a:lnTo>
                    <a:pt x="63" y="11"/>
                  </a:lnTo>
                  <a:lnTo>
                    <a:pt x="67" y="11"/>
                  </a:lnTo>
                  <a:lnTo>
                    <a:pt x="67" y="11"/>
                  </a:lnTo>
                  <a:lnTo>
                    <a:pt x="71" y="15"/>
                  </a:lnTo>
                  <a:lnTo>
                    <a:pt x="71" y="15"/>
                  </a:lnTo>
                  <a:lnTo>
                    <a:pt x="75" y="11"/>
                  </a:lnTo>
                  <a:lnTo>
                    <a:pt x="75" y="15"/>
                  </a:lnTo>
                  <a:lnTo>
                    <a:pt x="75" y="15"/>
                  </a:lnTo>
                  <a:lnTo>
                    <a:pt x="75" y="19"/>
                  </a:lnTo>
                  <a:lnTo>
                    <a:pt x="71" y="19"/>
                  </a:lnTo>
                  <a:lnTo>
                    <a:pt x="67" y="19"/>
                  </a:lnTo>
                  <a:lnTo>
                    <a:pt x="71" y="22"/>
                  </a:lnTo>
                  <a:lnTo>
                    <a:pt x="75" y="19"/>
                  </a:lnTo>
                  <a:lnTo>
                    <a:pt x="78" y="22"/>
                  </a:lnTo>
                  <a:lnTo>
                    <a:pt x="78" y="22"/>
                  </a:lnTo>
                  <a:lnTo>
                    <a:pt x="82" y="22"/>
                  </a:lnTo>
                  <a:lnTo>
                    <a:pt x="82" y="19"/>
                  </a:lnTo>
                  <a:lnTo>
                    <a:pt x="86" y="19"/>
                  </a:lnTo>
                  <a:lnTo>
                    <a:pt x="89" y="15"/>
                  </a:lnTo>
                  <a:lnTo>
                    <a:pt x="89" y="15"/>
                  </a:lnTo>
                  <a:lnTo>
                    <a:pt x="93" y="15"/>
                  </a:lnTo>
                  <a:lnTo>
                    <a:pt x="93" y="11"/>
                  </a:lnTo>
                  <a:lnTo>
                    <a:pt x="97" y="11"/>
                  </a:lnTo>
                  <a:lnTo>
                    <a:pt x="100" y="11"/>
                  </a:lnTo>
                  <a:lnTo>
                    <a:pt x="97" y="11"/>
                  </a:lnTo>
                  <a:lnTo>
                    <a:pt x="97" y="15"/>
                  </a:lnTo>
                  <a:lnTo>
                    <a:pt x="93" y="15"/>
                  </a:lnTo>
                  <a:lnTo>
                    <a:pt x="93" y="15"/>
                  </a:lnTo>
                  <a:lnTo>
                    <a:pt x="93" y="15"/>
                  </a:lnTo>
                  <a:lnTo>
                    <a:pt x="97" y="15"/>
                  </a:lnTo>
                  <a:lnTo>
                    <a:pt x="100" y="15"/>
                  </a:lnTo>
                  <a:lnTo>
                    <a:pt x="104" y="11"/>
                  </a:lnTo>
                  <a:lnTo>
                    <a:pt x="104" y="15"/>
                  </a:lnTo>
                  <a:lnTo>
                    <a:pt x="108" y="15"/>
                  </a:lnTo>
                  <a:lnTo>
                    <a:pt x="112" y="19"/>
                  </a:lnTo>
                  <a:lnTo>
                    <a:pt x="115" y="19"/>
                  </a:lnTo>
                  <a:lnTo>
                    <a:pt x="115" y="22"/>
                  </a:lnTo>
                  <a:lnTo>
                    <a:pt x="115" y="22"/>
                  </a:lnTo>
                  <a:lnTo>
                    <a:pt x="119" y="26"/>
                  </a:lnTo>
                  <a:lnTo>
                    <a:pt x="123" y="26"/>
                  </a:lnTo>
                  <a:lnTo>
                    <a:pt x="123" y="26"/>
                  </a:lnTo>
                  <a:lnTo>
                    <a:pt x="126" y="26"/>
                  </a:lnTo>
                  <a:lnTo>
                    <a:pt x="126" y="34"/>
                  </a:lnTo>
                  <a:lnTo>
                    <a:pt x="126" y="37"/>
                  </a:lnTo>
                  <a:lnTo>
                    <a:pt x="123" y="41"/>
                  </a:lnTo>
                  <a:lnTo>
                    <a:pt x="123" y="41"/>
                  </a:lnTo>
                  <a:lnTo>
                    <a:pt x="126" y="48"/>
                  </a:lnTo>
                  <a:lnTo>
                    <a:pt x="126" y="52"/>
                  </a:lnTo>
                  <a:lnTo>
                    <a:pt x="130" y="52"/>
                  </a:lnTo>
                  <a:lnTo>
                    <a:pt x="130" y="56"/>
                  </a:lnTo>
                  <a:lnTo>
                    <a:pt x="130" y="59"/>
                  </a:lnTo>
                  <a:lnTo>
                    <a:pt x="130" y="59"/>
                  </a:lnTo>
                  <a:lnTo>
                    <a:pt x="134" y="67"/>
                  </a:lnTo>
                  <a:lnTo>
                    <a:pt x="134" y="67"/>
                  </a:lnTo>
                  <a:lnTo>
                    <a:pt x="137" y="71"/>
                  </a:lnTo>
                  <a:lnTo>
                    <a:pt x="137" y="78"/>
                  </a:lnTo>
                  <a:lnTo>
                    <a:pt x="134" y="82"/>
                  </a:lnTo>
                  <a:lnTo>
                    <a:pt x="134" y="78"/>
                  </a:lnTo>
                  <a:lnTo>
                    <a:pt x="130" y="82"/>
                  </a:lnTo>
                  <a:lnTo>
                    <a:pt x="126" y="82"/>
                  </a:lnTo>
                  <a:lnTo>
                    <a:pt x="126" y="82"/>
                  </a:lnTo>
                  <a:lnTo>
                    <a:pt x="123" y="85"/>
                  </a:lnTo>
                  <a:lnTo>
                    <a:pt x="123" y="85"/>
                  </a:lnTo>
                  <a:lnTo>
                    <a:pt x="115" y="85"/>
                  </a:lnTo>
                  <a:lnTo>
                    <a:pt x="115" y="85"/>
                  </a:lnTo>
                  <a:lnTo>
                    <a:pt x="112" y="85"/>
                  </a:lnTo>
                  <a:lnTo>
                    <a:pt x="108" y="89"/>
                  </a:lnTo>
                  <a:lnTo>
                    <a:pt x="104" y="89"/>
                  </a:lnTo>
                  <a:lnTo>
                    <a:pt x="97" y="93"/>
                  </a:lnTo>
                  <a:lnTo>
                    <a:pt x="97" y="93"/>
                  </a:lnTo>
                  <a:lnTo>
                    <a:pt x="93" y="93"/>
                  </a:lnTo>
                  <a:lnTo>
                    <a:pt x="93" y="93"/>
                  </a:lnTo>
                  <a:lnTo>
                    <a:pt x="93" y="97"/>
                  </a:lnTo>
                  <a:lnTo>
                    <a:pt x="97" y="97"/>
                  </a:lnTo>
                  <a:lnTo>
                    <a:pt x="100" y="104"/>
                  </a:lnTo>
                  <a:lnTo>
                    <a:pt x="100" y="108"/>
                  </a:lnTo>
                  <a:lnTo>
                    <a:pt x="100" y="108"/>
                  </a:lnTo>
                  <a:lnTo>
                    <a:pt x="104" y="111"/>
                  </a:lnTo>
                  <a:lnTo>
                    <a:pt x="112" y="115"/>
                  </a:lnTo>
                  <a:lnTo>
                    <a:pt x="112" y="115"/>
                  </a:lnTo>
                  <a:lnTo>
                    <a:pt x="119" y="123"/>
                  </a:lnTo>
                  <a:lnTo>
                    <a:pt x="119" y="126"/>
                  </a:lnTo>
                  <a:lnTo>
                    <a:pt x="119" y="130"/>
                  </a:lnTo>
                  <a:lnTo>
                    <a:pt x="115" y="130"/>
                  </a:lnTo>
                  <a:lnTo>
                    <a:pt x="115" y="130"/>
                  </a:lnTo>
                  <a:lnTo>
                    <a:pt x="112" y="134"/>
                  </a:lnTo>
                  <a:lnTo>
                    <a:pt x="108" y="137"/>
                  </a:lnTo>
                  <a:lnTo>
                    <a:pt x="108" y="141"/>
                  </a:lnTo>
                  <a:lnTo>
                    <a:pt x="112" y="141"/>
                  </a:lnTo>
                  <a:lnTo>
                    <a:pt x="112" y="145"/>
                  </a:lnTo>
                  <a:lnTo>
                    <a:pt x="108" y="145"/>
                  </a:lnTo>
                  <a:lnTo>
                    <a:pt x="104" y="145"/>
                  </a:lnTo>
                  <a:lnTo>
                    <a:pt x="100" y="145"/>
                  </a:lnTo>
                  <a:lnTo>
                    <a:pt x="97" y="145"/>
                  </a:lnTo>
                  <a:lnTo>
                    <a:pt x="97" y="145"/>
                  </a:lnTo>
                  <a:lnTo>
                    <a:pt x="89" y="149"/>
                  </a:lnTo>
                  <a:lnTo>
                    <a:pt x="89" y="149"/>
                  </a:lnTo>
                  <a:lnTo>
                    <a:pt x="86" y="149"/>
                  </a:lnTo>
                  <a:lnTo>
                    <a:pt x="82" y="149"/>
                  </a:lnTo>
                  <a:lnTo>
                    <a:pt x="78" y="145"/>
                  </a:lnTo>
                  <a:lnTo>
                    <a:pt x="75" y="145"/>
                  </a:lnTo>
                  <a:lnTo>
                    <a:pt x="71" y="145"/>
                  </a:lnTo>
                  <a:lnTo>
                    <a:pt x="71" y="149"/>
                  </a:lnTo>
                  <a:lnTo>
                    <a:pt x="71" y="149"/>
                  </a:lnTo>
                  <a:lnTo>
                    <a:pt x="67" y="149"/>
                  </a:lnTo>
                  <a:lnTo>
                    <a:pt x="63" y="145"/>
                  </a:lnTo>
                  <a:lnTo>
                    <a:pt x="60" y="149"/>
                  </a:lnTo>
                  <a:lnTo>
                    <a:pt x="60" y="149"/>
                  </a:lnTo>
                  <a:lnTo>
                    <a:pt x="60" y="149"/>
                  </a:lnTo>
                  <a:lnTo>
                    <a:pt x="56" y="149"/>
                  </a:lnTo>
                  <a:lnTo>
                    <a:pt x="52" y="145"/>
                  </a:lnTo>
                  <a:lnTo>
                    <a:pt x="49" y="145"/>
                  </a:lnTo>
                  <a:lnTo>
                    <a:pt x="49" y="145"/>
                  </a:lnTo>
                  <a:lnTo>
                    <a:pt x="45" y="145"/>
                  </a:lnTo>
                  <a:lnTo>
                    <a:pt x="45" y="141"/>
                  </a:lnTo>
                  <a:lnTo>
                    <a:pt x="41" y="141"/>
                  </a:lnTo>
                  <a:lnTo>
                    <a:pt x="41" y="145"/>
                  </a:lnTo>
                  <a:lnTo>
                    <a:pt x="41" y="145"/>
                  </a:lnTo>
                  <a:lnTo>
                    <a:pt x="37" y="145"/>
                  </a:lnTo>
                  <a:lnTo>
                    <a:pt x="34" y="145"/>
                  </a:lnTo>
                  <a:lnTo>
                    <a:pt x="30" y="145"/>
                  </a:lnTo>
                  <a:lnTo>
                    <a:pt x="30" y="145"/>
                  </a:lnTo>
                  <a:lnTo>
                    <a:pt x="30" y="141"/>
                  </a:lnTo>
                  <a:lnTo>
                    <a:pt x="26" y="141"/>
                  </a:lnTo>
                  <a:lnTo>
                    <a:pt x="26" y="137"/>
                  </a:lnTo>
                  <a:lnTo>
                    <a:pt x="30" y="130"/>
                  </a:lnTo>
                  <a:lnTo>
                    <a:pt x="30" y="130"/>
                  </a:lnTo>
                  <a:lnTo>
                    <a:pt x="30" y="126"/>
                  </a:lnTo>
                  <a:lnTo>
                    <a:pt x="34" y="123"/>
                  </a:lnTo>
                  <a:lnTo>
                    <a:pt x="37" y="119"/>
                  </a:lnTo>
                  <a:lnTo>
                    <a:pt x="34" y="119"/>
                  </a:lnTo>
                  <a:lnTo>
                    <a:pt x="30" y="119"/>
                  </a:lnTo>
                  <a:lnTo>
                    <a:pt x="26" y="115"/>
                  </a:lnTo>
                  <a:lnTo>
                    <a:pt x="23" y="119"/>
                  </a:lnTo>
                  <a:lnTo>
                    <a:pt x="19" y="115"/>
                  </a:lnTo>
                  <a:lnTo>
                    <a:pt x="19" y="115"/>
                  </a:lnTo>
                  <a:lnTo>
                    <a:pt x="15" y="119"/>
                  </a:lnTo>
                  <a:lnTo>
                    <a:pt x="12" y="115"/>
                  </a:lnTo>
                  <a:lnTo>
                    <a:pt x="12" y="111"/>
                  </a:lnTo>
                  <a:lnTo>
                    <a:pt x="8" y="111"/>
                  </a:lnTo>
                  <a:lnTo>
                    <a:pt x="8" y="111"/>
                  </a:lnTo>
                  <a:lnTo>
                    <a:pt x="8" y="108"/>
                  </a:lnTo>
                  <a:lnTo>
                    <a:pt x="8" y="104"/>
                  </a:lnTo>
                  <a:lnTo>
                    <a:pt x="8" y="100"/>
                  </a:lnTo>
                  <a:lnTo>
                    <a:pt x="4" y="97"/>
                  </a:lnTo>
                  <a:lnTo>
                    <a:pt x="0" y="97"/>
                  </a:lnTo>
                  <a:lnTo>
                    <a:pt x="4" y="93"/>
                  </a:lnTo>
                  <a:lnTo>
                    <a:pt x="0" y="89"/>
                  </a:lnTo>
                  <a:lnTo>
                    <a:pt x="0" y="89"/>
                  </a:lnTo>
                  <a:lnTo>
                    <a:pt x="0" y="85"/>
                  </a:lnTo>
                  <a:lnTo>
                    <a:pt x="0" y="82"/>
                  </a:lnTo>
                  <a:lnTo>
                    <a:pt x="0" y="82"/>
                  </a:lnTo>
                  <a:lnTo>
                    <a:pt x="0" y="78"/>
                  </a:lnTo>
                  <a:lnTo>
                    <a:pt x="4" y="74"/>
                  </a:lnTo>
                  <a:lnTo>
                    <a:pt x="0" y="71"/>
                  </a:lnTo>
                  <a:lnTo>
                    <a:pt x="4" y="67"/>
                  </a:lnTo>
                  <a:lnTo>
                    <a:pt x="4" y="63"/>
                  </a:lnTo>
                  <a:lnTo>
                    <a:pt x="12" y="63"/>
                  </a:lnTo>
                  <a:lnTo>
                    <a:pt x="15" y="63"/>
                  </a:lnTo>
                  <a:lnTo>
                    <a:pt x="15" y="63"/>
                  </a:lnTo>
                  <a:lnTo>
                    <a:pt x="15" y="59"/>
                  </a:lnTo>
                  <a:lnTo>
                    <a:pt x="15" y="59"/>
                  </a:lnTo>
                  <a:lnTo>
                    <a:pt x="19" y="56"/>
                  </a:lnTo>
                  <a:lnTo>
                    <a:pt x="19" y="52"/>
                  </a:lnTo>
                  <a:lnTo>
                    <a:pt x="15" y="52"/>
                  </a:lnTo>
                  <a:lnTo>
                    <a:pt x="12" y="52"/>
                  </a:lnTo>
                  <a:lnTo>
                    <a:pt x="12" y="48"/>
                  </a:lnTo>
                  <a:lnTo>
                    <a:pt x="15" y="48"/>
                  </a:lnTo>
                  <a:lnTo>
                    <a:pt x="19" y="48"/>
                  </a:lnTo>
                  <a:lnTo>
                    <a:pt x="19" y="48"/>
                  </a:lnTo>
                  <a:lnTo>
                    <a:pt x="19" y="45"/>
                  </a:lnTo>
                  <a:lnTo>
                    <a:pt x="19" y="41"/>
                  </a:lnTo>
                  <a:lnTo>
                    <a:pt x="23" y="41"/>
                  </a:lnTo>
                  <a:lnTo>
                    <a:pt x="23" y="37"/>
                  </a:lnTo>
                  <a:lnTo>
                    <a:pt x="23" y="37"/>
                  </a:lnTo>
                  <a:lnTo>
                    <a:pt x="23" y="37"/>
                  </a:lnTo>
                  <a:lnTo>
                    <a:pt x="23" y="37"/>
                  </a:lnTo>
                  <a:lnTo>
                    <a:pt x="19" y="34"/>
                  </a:lnTo>
                  <a:lnTo>
                    <a:pt x="15" y="34"/>
                  </a:lnTo>
                  <a:lnTo>
                    <a:pt x="15" y="30"/>
                  </a:lnTo>
                  <a:lnTo>
                    <a:pt x="23" y="26"/>
                  </a:lnTo>
                  <a:lnTo>
                    <a:pt x="26" y="26"/>
                  </a:lnTo>
                  <a:lnTo>
                    <a:pt x="30" y="30"/>
                  </a:lnTo>
                  <a:lnTo>
                    <a:pt x="30" y="34"/>
                  </a:lnTo>
                  <a:lnTo>
                    <a:pt x="34" y="37"/>
                  </a:lnTo>
                  <a:lnTo>
                    <a:pt x="34" y="34"/>
                  </a:lnTo>
                  <a:lnTo>
                    <a:pt x="34" y="30"/>
                  </a:lnTo>
                  <a:lnTo>
                    <a:pt x="34" y="30"/>
                  </a:lnTo>
                  <a:lnTo>
                    <a:pt x="34" y="30"/>
                  </a:lnTo>
                  <a:lnTo>
                    <a:pt x="37" y="30"/>
                  </a:lnTo>
                  <a:lnTo>
                    <a:pt x="37" y="34"/>
                  </a:lnTo>
                  <a:lnTo>
                    <a:pt x="41" y="37"/>
                  </a:lnTo>
                  <a:lnTo>
                    <a:pt x="37" y="34"/>
                  </a:lnTo>
                  <a:lnTo>
                    <a:pt x="37" y="30"/>
                  </a:lnTo>
                  <a:lnTo>
                    <a:pt x="37" y="30"/>
                  </a:lnTo>
                  <a:lnTo>
                    <a:pt x="41" y="26"/>
                  </a:lnTo>
                  <a:lnTo>
                    <a:pt x="41" y="26"/>
                  </a:lnTo>
                  <a:lnTo>
                    <a:pt x="45" y="26"/>
                  </a:lnTo>
                  <a:lnTo>
                    <a:pt x="49" y="26"/>
                  </a:lnTo>
                  <a:lnTo>
                    <a:pt x="52" y="30"/>
                  </a:lnTo>
                  <a:lnTo>
                    <a:pt x="60" y="30"/>
                  </a:lnTo>
                  <a:lnTo>
                    <a:pt x="52" y="30"/>
                  </a:lnTo>
                  <a:lnTo>
                    <a:pt x="49" y="22"/>
                  </a:lnTo>
                  <a:lnTo>
                    <a:pt x="45" y="22"/>
                  </a:lnTo>
                  <a:lnTo>
                    <a:pt x="41" y="22"/>
                  </a:lnTo>
                  <a:lnTo>
                    <a:pt x="41" y="19"/>
                  </a:lnTo>
                  <a:lnTo>
                    <a:pt x="45" y="19"/>
                  </a:lnTo>
                  <a:lnTo>
                    <a:pt x="41" y="15"/>
                  </a:lnTo>
                  <a:lnTo>
                    <a:pt x="41" y="11"/>
                  </a:lnTo>
                  <a:lnTo>
                    <a:pt x="41" y="15"/>
                  </a:lnTo>
                  <a:lnTo>
                    <a:pt x="41" y="11"/>
                  </a:lnTo>
                  <a:lnTo>
                    <a:pt x="41" y="11"/>
                  </a:lnTo>
                  <a:lnTo>
                    <a:pt x="45" y="11"/>
                  </a:lnTo>
                  <a:lnTo>
                    <a:pt x="41" y="8"/>
                  </a:lnTo>
                  <a:lnTo>
                    <a:pt x="41" y="4"/>
                  </a:lnTo>
                  <a:lnTo>
                    <a:pt x="41" y="4"/>
                  </a:lnTo>
                  <a:lnTo>
                    <a:pt x="37" y="4"/>
                  </a:lnTo>
                  <a:lnTo>
                    <a:pt x="37" y="0"/>
                  </a:lnTo>
                  <a:lnTo>
                    <a:pt x="37"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8" name="Freeform 62">
              <a:extLst>
                <a:ext uri="{FF2B5EF4-FFF2-40B4-BE49-F238E27FC236}">
                  <a16:creationId xmlns:a16="http://schemas.microsoft.com/office/drawing/2014/main" xmlns="" id="{D405FCE7-23B4-4DDD-A4E8-5687538AF75F}"/>
                </a:ext>
              </a:extLst>
            </p:cNvPr>
            <p:cNvSpPr/>
            <p:nvPr/>
          </p:nvSpPr>
          <p:spPr bwMode="auto">
            <a:xfrm>
              <a:off x="5218843" y="2948154"/>
              <a:ext cx="5374" cy="6984"/>
            </a:xfrm>
            <a:custGeom>
              <a:avLst/>
              <a:gdLst>
                <a:gd name="T0" fmla="*/ 0 w 3"/>
                <a:gd name="T1" fmla="*/ 0 h 4"/>
                <a:gd name="T2" fmla="*/ 3 w 3"/>
                <a:gd name="T3" fmla="*/ 0 h 4"/>
                <a:gd name="T4" fmla="*/ 3 w 3"/>
                <a:gd name="T5" fmla="*/ 4 h 4"/>
                <a:gd name="T6" fmla="*/ 0 w 3"/>
                <a:gd name="T7" fmla="*/ 4 h 4"/>
                <a:gd name="T8" fmla="*/ 0 w 3"/>
                <a:gd name="T9" fmla="*/ 0 h 4"/>
                <a:gd name="T10" fmla="*/ 0 w 3"/>
                <a:gd name="T11" fmla="*/ 0 h 4"/>
                <a:gd name="T12" fmla="*/ 0 w 3"/>
                <a:gd name="T13" fmla="*/ 0 h 4"/>
              </a:gdLst>
              <a:ahLst/>
              <a:cxnLst>
                <a:cxn ang="0">
                  <a:pos x="T0" y="T1"/>
                </a:cxn>
                <a:cxn ang="0">
                  <a:pos x="T2" y="T3"/>
                </a:cxn>
                <a:cxn ang="0">
                  <a:pos x="T4" y="T5"/>
                </a:cxn>
                <a:cxn ang="0">
                  <a:pos x="T6" y="T7"/>
                </a:cxn>
                <a:cxn ang="0">
                  <a:pos x="T8" y="T9"/>
                </a:cxn>
                <a:cxn ang="0">
                  <a:pos x="T10" y="T11"/>
                </a:cxn>
                <a:cxn ang="0">
                  <a:pos x="T12" y="T13"/>
                </a:cxn>
              </a:cxnLst>
              <a:rect l="0" t="0" r="r" b="b"/>
              <a:pathLst>
                <a:path w="3" h="4">
                  <a:moveTo>
                    <a:pt x="0" y="0"/>
                  </a:moveTo>
                  <a:lnTo>
                    <a:pt x="3" y="0"/>
                  </a:lnTo>
                  <a:lnTo>
                    <a:pt x="3" y="4"/>
                  </a:lnTo>
                  <a:lnTo>
                    <a:pt x="0" y="4"/>
                  </a:lnTo>
                  <a:lnTo>
                    <a:pt x="0" y="0"/>
                  </a:lnTo>
                  <a:lnTo>
                    <a:pt x="0" y="0"/>
                  </a:lnTo>
                  <a:lnTo>
                    <a:pt x="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9" name="Freeform 63">
              <a:extLst>
                <a:ext uri="{FF2B5EF4-FFF2-40B4-BE49-F238E27FC236}">
                  <a16:creationId xmlns:a16="http://schemas.microsoft.com/office/drawing/2014/main" xmlns="" id="{A63EDF93-2716-4D86-9F66-CE6BB7805620}"/>
                </a:ext>
              </a:extLst>
            </p:cNvPr>
            <p:cNvSpPr/>
            <p:nvPr/>
          </p:nvSpPr>
          <p:spPr bwMode="auto">
            <a:xfrm>
              <a:off x="5118528" y="2928951"/>
              <a:ext cx="132563" cy="64593"/>
            </a:xfrm>
            <a:custGeom>
              <a:avLst/>
              <a:gdLst>
                <a:gd name="T0" fmla="*/ 30 w 74"/>
                <a:gd name="T1" fmla="*/ 4 h 37"/>
                <a:gd name="T2" fmla="*/ 37 w 74"/>
                <a:gd name="T3" fmla="*/ 4 h 37"/>
                <a:gd name="T4" fmla="*/ 37 w 74"/>
                <a:gd name="T5" fmla="*/ 0 h 37"/>
                <a:gd name="T6" fmla="*/ 41 w 74"/>
                <a:gd name="T7" fmla="*/ 4 h 37"/>
                <a:gd name="T8" fmla="*/ 45 w 74"/>
                <a:gd name="T9" fmla="*/ 4 h 37"/>
                <a:gd name="T10" fmla="*/ 52 w 74"/>
                <a:gd name="T11" fmla="*/ 8 h 37"/>
                <a:gd name="T12" fmla="*/ 56 w 74"/>
                <a:gd name="T13" fmla="*/ 11 h 37"/>
                <a:gd name="T14" fmla="*/ 56 w 74"/>
                <a:gd name="T15" fmla="*/ 15 h 37"/>
                <a:gd name="T16" fmla="*/ 63 w 74"/>
                <a:gd name="T17" fmla="*/ 15 h 37"/>
                <a:gd name="T18" fmla="*/ 67 w 74"/>
                <a:gd name="T19" fmla="*/ 15 h 37"/>
                <a:gd name="T20" fmla="*/ 74 w 74"/>
                <a:gd name="T21" fmla="*/ 15 h 37"/>
                <a:gd name="T22" fmla="*/ 71 w 74"/>
                <a:gd name="T23" fmla="*/ 26 h 37"/>
                <a:gd name="T24" fmla="*/ 63 w 74"/>
                <a:gd name="T25" fmla="*/ 33 h 37"/>
                <a:gd name="T26" fmla="*/ 59 w 74"/>
                <a:gd name="T27" fmla="*/ 30 h 37"/>
                <a:gd name="T28" fmla="*/ 52 w 74"/>
                <a:gd name="T29" fmla="*/ 33 h 37"/>
                <a:gd name="T30" fmla="*/ 45 w 74"/>
                <a:gd name="T31" fmla="*/ 33 h 37"/>
                <a:gd name="T32" fmla="*/ 41 w 74"/>
                <a:gd name="T33" fmla="*/ 30 h 37"/>
                <a:gd name="T34" fmla="*/ 33 w 74"/>
                <a:gd name="T35" fmla="*/ 37 h 37"/>
                <a:gd name="T36" fmla="*/ 22 w 74"/>
                <a:gd name="T37" fmla="*/ 37 h 37"/>
                <a:gd name="T38" fmla="*/ 19 w 74"/>
                <a:gd name="T39" fmla="*/ 33 h 37"/>
                <a:gd name="T40" fmla="*/ 15 w 74"/>
                <a:gd name="T41" fmla="*/ 30 h 37"/>
                <a:gd name="T42" fmla="*/ 8 w 74"/>
                <a:gd name="T43" fmla="*/ 26 h 37"/>
                <a:gd name="T44" fmla="*/ 8 w 74"/>
                <a:gd name="T45" fmla="*/ 33 h 37"/>
                <a:gd name="T46" fmla="*/ 0 w 74"/>
                <a:gd name="T47" fmla="*/ 33 h 37"/>
                <a:gd name="T48" fmla="*/ 0 w 74"/>
                <a:gd name="T49" fmla="*/ 30 h 37"/>
                <a:gd name="T50" fmla="*/ 4 w 74"/>
                <a:gd name="T51" fmla="*/ 26 h 37"/>
                <a:gd name="T52" fmla="*/ 8 w 74"/>
                <a:gd name="T53" fmla="*/ 15 h 37"/>
                <a:gd name="T54" fmla="*/ 15 w 74"/>
                <a:gd name="T55" fmla="*/ 11 h 37"/>
                <a:gd name="T56" fmla="*/ 15 w 74"/>
                <a:gd name="T57" fmla="*/ 8 h 37"/>
                <a:gd name="T58" fmla="*/ 15 w 74"/>
                <a:gd name="T59" fmla="*/ 4 h 37"/>
                <a:gd name="T60" fmla="*/ 19 w 74"/>
                <a:gd name="T61" fmla="*/ 8 h 37"/>
                <a:gd name="T62" fmla="*/ 26 w 74"/>
                <a:gd name="T63" fmla="*/ 4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74" h="37">
                  <a:moveTo>
                    <a:pt x="26" y="4"/>
                  </a:moveTo>
                  <a:lnTo>
                    <a:pt x="30" y="4"/>
                  </a:lnTo>
                  <a:lnTo>
                    <a:pt x="33" y="4"/>
                  </a:lnTo>
                  <a:lnTo>
                    <a:pt x="37" y="4"/>
                  </a:lnTo>
                  <a:lnTo>
                    <a:pt x="37" y="4"/>
                  </a:lnTo>
                  <a:lnTo>
                    <a:pt x="37" y="0"/>
                  </a:lnTo>
                  <a:lnTo>
                    <a:pt x="41" y="0"/>
                  </a:lnTo>
                  <a:lnTo>
                    <a:pt x="41" y="4"/>
                  </a:lnTo>
                  <a:lnTo>
                    <a:pt x="45" y="4"/>
                  </a:lnTo>
                  <a:lnTo>
                    <a:pt x="45" y="4"/>
                  </a:lnTo>
                  <a:lnTo>
                    <a:pt x="48" y="4"/>
                  </a:lnTo>
                  <a:lnTo>
                    <a:pt x="52" y="8"/>
                  </a:lnTo>
                  <a:lnTo>
                    <a:pt x="56" y="8"/>
                  </a:lnTo>
                  <a:lnTo>
                    <a:pt x="56" y="11"/>
                  </a:lnTo>
                  <a:lnTo>
                    <a:pt x="56" y="11"/>
                  </a:lnTo>
                  <a:lnTo>
                    <a:pt x="56" y="15"/>
                  </a:lnTo>
                  <a:lnTo>
                    <a:pt x="59" y="15"/>
                  </a:lnTo>
                  <a:lnTo>
                    <a:pt x="63" y="15"/>
                  </a:lnTo>
                  <a:lnTo>
                    <a:pt x="67" y="15"/>
                  </a:lnTo>
                  <a:lnTo>
                    <a:pt x="67" y="15"/>
                  </a:lnTo>
                  <a:lnTo>
                    <a:pt x="71" y="15"/>
                  </a:lnTo>
                  <a:lnTo>
                    <a:pt x="74" y="15"/>
                  </a:lnTo>
                  <a:lnTo>
                    <a:pt x="71" y="19"/>
                  </a:lnTo>
                  <a:lnTo>
                    <a:pt x="71" y="26"/>
                  </a:lnTo>
                  <a:lnTo>
                    <a:pt x="63" y="26"/>
                  </a:lnTo>
                  <a:lnTo>
                    <a:pt x="63" y="33"/>
                  </a:lnTo>
                  <a:lnTo>
                    <a:pt x="59" y="30"/>
                  </a:lnTo>
                  <a:lnTo>
                    <a:pt x="59" y="30"/>
                  </a:lnTo>
                  <a:lnTo>
                    <a:pt x="52" y="30"/>
                  </a:lnTo>
                  <a:lnTo>
                    <a:pt x="52" y="33"/>
                  </a:lnTo>
                  <a:lnTo>
                    <a:pt x="48" y="37"/>
                  </a:lnTo>
                  <a:lnTo>
                    <a:pt x="45" y="33"/>
                  </a:lnTo>
                  <a:lnTo>
                    <a:pt x="41" y="33"/>
                  </a:lnTo>
                  <a:lnTo>
                    <a:pt x="41" y="30"/>
                  </a:lnTo>
                  <a:lnTo>
                    <a:pt x="37" y="26"/>
                  </a:lnTo>
                  <a:lnTo>
                    <a:pt x="33" y="37"/>
                  </a:lnTo>
                  <a:lnTo>
                    <a:pt x="26" y="33"/>
                  </a:lnTo>
                  <a:lnTo>
                    <a:pt x="22" y="37"/>
                  </a:lnTo>
                  <a:lnTo>
                    <a:pt x="19" y="37"/>
                  </a:lnTo>
                  <a:lnTo>
                    <a:pt x="19" y="33"/>
                  </a:lnTo>
                  <a:lnTo>
                    <a:pt x="15" y="33"/>
                  </a:lnTo>
                  <a:lnTo>
                    <a:pt x="15" y="30"/>
                  </a:lnTo>
                  <a:lnTo>
                    <a:pt x="11" y="26"/>
                  </a:lnTo>
                  <a:lnTo>
                    <a:pt x="8" y="26"/>
                  </a:lnTo>
                  <a:lnTo>
                    <a:pt x="4" y="30"/>
                  </a:lnTo>
                  <a:lnTo>
                    <a:pt x="8" y="33"/>
                  </a:lnTo>
                  <a:lnTo>
                    <a:pt x="4" y="33"/>
                  </a:lnTo>
                  <a:lnTo>
                    <a:pt x="0" y="33"/>
                  </a:lnTo>
                  <a:lnTo>
                    <a:pt x="0" y="30"/>
                  </a:lnTo>
                  <a:lnTo>
                    <a:pt x="0" y="30"/>
                  </a:lnTo>
                  <a:lnTo>
                    <a:pt x="4" y="30"/>
                  </a:lnTo>
                  <a:lnTo>
                    <a:pt x="4" y="26"/>
                  </a:lnTo>
                  <a:lnTo>
                    <a:pt x="4" y="22"/>
                  </a:lnTo>
                  <a:lnTo>
                    <a:pt x="8" y="15"/>
                  </a:lnTo>
                  <a:lnTo>
                    <a:pt x="11" y="15"/>
                  </a:lnTo>
                  <a:lnTo>
                    <a:pt x="15" y="11"/>
                  </a:lnTo>
                  <a:lnTo>
                    <a:pt x="15" y="11"/>
                  </a:lnTo>
                  <a:lnTo>
                    <a:pt x="15" y="8"/>
                  </a:lnTo>
                  <a:lnTo>
                    <a:pt x="11" y="8"/>
                  </a:lnTo>
                  <a:lnTo>
                    <a:pt x="15" y="4"/>
                  </a:lnTo>
                  <a:lnTo>
                    <a:pt x="19" y="4"/>
                  </a:lnTo>
                  <a:lnTo>
                    <a:pt x="19" y="8"/>
                  </a:lnTo>
                  <a:lnTo>
                    <a:pt x="22" y="8"/>
                  </a:lnTo>
                  <a:lnTo>
                    <a:pt x="26"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0" name="Freeform 64">
              <a:extLst>
                <a:ext uri="{FF2B5EF4-FFF2-40B4-BE49-F238E27FC236}">
                  <a16:creationId xmlns:a16="http://schemas.microsoft.com/office/drawing/2014/main" xmlns="" id="{EA8F75AF-ACC4-4F7C-8C62-9873030EB434}"/>
                </a:ext>
              </a:extLst>
            </p:cNvPr>
            <p:cNvSpPr>
              <a:spLocks noEditPoints="1"/>
            </p:cNvSpPr>
            <p:nvPr/>
          </p:nvSpPr>
          <p:spPr bwMode="auto">
            <a:xfrm>
              <a:off x="5045079" y="2742158"/>
              <a:ext cx="107483" cy="83794"/>
            </a:xfrm>
            <a:custGeom>
              <a:avLst/>
              <a:gdLst>
                <a:gd name="T0" fmla="*/ 37 w 60"/>
                <a:gd name="T1" fmla="*/ 44 h 48"/>
                <a:gd name="T2" fmla="*/ 37 w 60"/>
                <a:gd name="T3" fmla="*/ 37 h 48"/>
                <a:gd name="T4" fmla="*/ 41 w 60"/>
                <a:gd name="T5" fmla="*/ 29 h 48"/>
                <a:gd name="T6" fmla="*/ 52 w 60"/>
                <a:gd name="T7" fmla="*/ 29 h 48"/>
                <a:gd name="T8" fmla="*/ 52 w 60"/>
                <a:gd name="T9" fmla="*/ 25 h 48"/>
                <a:gd name="T10" fmla="*/ 56 w 60"/>
                <a:gd name="T11" fmla="*/ 22 h 48"/>
                <a:gd name="T12" fmla="*/ 52 w 60"/>
                <a:gd name="T13" fmla="*/ 18 h 48"/>
                <a:gd name="T14" fmla="*/ 49 w 60"/>
                <a:gd name="T15" fmla="*/ 14 h 48"/>
                <a:gd name="T16" fmla="*/ 56 w 60"/>
                <a:gd name="T17" fmla="*/ 14 h 48"/>
                <a:gd name="T18" fmla="*/ 56 w 60"/>
                <a:gd name="T19" fmla="*/ 11 h 48"/>
                <a:gd name="T20" fmla="*/ 60 w 60"/>
                <a:gd name="T21" fmla="*/ 7 h 48"/>
                <a:gd name="T22" fmla="*/ 60 w 60"/>
                <a:gd name="T23" fmla="*/ 3 h 48"/>
                <a:gd name="T24" fmla="*/ 52 w 60"/>
                <a:gd name="T25" fmla="*/ 0 h 48"/>
                <a:gd name="T26" fmla="*/ 45 w 60"/>
                <a:gd name="T27" fmla="*/ 0 h 48"/>
                <a:gd name="T28" fmla="*/ 37 w 60"/>
                <a:gd name="T29" fmla="*/ 0 h 48"/>
                <a:gd name="T30" fmla="*/ 34 w 60"/>
                <a:gd name="T31" fmla="*/ 3 h 48"/>
                <a:gd name="T32" fmla="*/ 23 w 60"/>
                <a:gd name="T33" fmla="*/ 11 h 48"/>
                <a:gd name="T34" fmla="*/ 19 w 60"/>
                <a:gd name="T35" fmla="*/ 11 h 48"/>
                <a:gd name="T36" fmla="*/ 15 w 60"/>
                <a:gd name="T37" fmla="*/ 14 h 48"/>
                <a:gd name="T38" fmla="*/ 15 w 60"/>
                <a:gd name="T39" fmla="*/ 22 h 48"/>
                <a:gd name="T40" fmla="*/ 12 w 60"/>
                <a:gd name="T41" fmla="*/ 25 h 48"/>
                <a:gd name="T42" fmla="*/ 12 w 60"/>
                <a:gd name="T43" fmla="*/ 29 h 48"/>
                <a:gd name="T44" fmla="*/ 19 w 60"/>
                <a:gd name="T45" fmla="*/ 33 h 48"/>
                <a:gd name="T46" fmla="*/ 12 w 60"/>
                <a:gd name="T47" fmla="*/ 37 h 48"/>
                <a:gd name="T48" fmla="*/ 12 w 60"/>
                <a:gd name="T49" fmla="*/ 37 h 48"/>
                <a:gd name="T50" fmla="*/ 15 w 60"/>
                <a:gd name="T51" fmla="*/ 40 h 48"/>
                <a:gd name="T52" fmla="*/ 8 w 60"/>
                <a:gd name="T53" fmla="*/ 37 h 48"/>
                <a:gd name="T54" fmla="*/ 4 w 60"/>
                <a:gd name="T55" fmla="*/ 37 h 48"/>
                <a:gd name="T56" fmla="*/ 8 w 60"/>
                <a:gd name="T57" fmla="*/ 40 h 48"/>
                <a:gd name="T58" fmla="*/ 12 w 60"/>
                <a:gd name="T59" fmla="*/ 40 h 48"/>
                <a:gd name="T60" fmla="*/ 12 w 60"/>
                <a:gd name="T61" fmla="*/ 40 h 48"/>
                <a:gd name="T62" fmla="*/ 4 w 60"/>
                <a:gd name="T63" fmla="*/ 40 h 48"/>
                <a:gd name="T64" fmla="*/ 0 w 60"/>
                <a:gd name="T65" fmla="*/ 40 h 48"/>
                <a:gd name="T66" fmla="*/ 4 w 60"/>
                <a:gd name="T67" fmla="*/ 44 h 48"/>
                <a:gd name="T68" fmla="*/ 8 w 60"/>
                <a:gd name="T69" fmla="*/ 44 h 48"/>
                <a:gd name="T70" fmla="*/ 12 w 60"/>
                <a:gd name="T71" fmla="*/ 44 h 48"/>
                <a:gd name="T72" fmla="*/ 15 w 60"/>
                <a:gd name="T73" fmla="*/ 40 h 48"/>
                <a:gd name="T74" fmla="*/ 23 w 60"/>
                <a:gd name="T75" fmla="*/ 40 h 48"/>
                <a:gd name="T76" fmla="*/ 26 w 60"/>
                <a:gd name="T77" fmla="*/ 40 h 48"/>
                <a:gd name="T78" fmla="*/ 34 w 60"/>
                <a:gd name="T79" fmla="*/ 44 h 48"/>
                <a:gd name="T80" fmla="*/ 34 w 60"/>
                <a:gd name="T81" fmla="*/ 48 h 48"/>
                <a:gd name="T82" fmla="*/ 37 w 60"/>
                <a:gd name="T83" fmla="*/ 48 h 48"/>
                <a:gd name="T84" fmla="*/ 8 w 60"/>
                <a:gd name="T85" fmla="*/ 33 h 48"/>
                <a:gd name="T86" fmla="*/ 8 w 60"/>
                <a:gd name="T87" fmla="*/ 37 h 48"/>
                <a:gd name="T88" fmla="*/ 4 w 60"/>
                <a:gd name="T89" fmla="*/ 37 h 48"/>
                <a:gd name="T90" fmla="*/ 8 w 60"/>
                <a:gd name="T91" fmla="*/ 33 h 48"/>
                <a:gd name="T92" fmla="*/ 12 w 60"/>
                <a:gd name="T93" fmla="*/ 33 h 48"/>
                <a:gd name="T94" fmla="*/ 12 w 60"/>
                <a:gd name="T95" fmla="*/ 33 h 48"/>
                <a:gd name="T96" fmla="*/ 8 w 60"/>
                <a:gd name="T97" fmla="*/ 33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0" h="48">
                  <a:moveTo>
                    <a:pt x="37" y="48"/>
                  </a:moveTo>
                  <a:lnTo>
                    <a:pt x="37" y="44"/>
                  </a:lnTo>
                  <a:lnTo>
                    <a:pt x="41" y="40"/>
                  </a:lnTo>
                  <a:lnTo>
                    <a:pt x="37" y="37"/>
                  </a:lnTo>
                  <a:lnTo>
                    <a:pt x="41" y="33"/>
                  </a:lnTo>
                  <a:lnTo>
                    <a:pt x="41" y="29"/>
                  </a:lnTo>
                  <a:lnTo>
                    <a:pt x="49" y="29"/>
                  </a:lnTo>
                  <a:lnTo>
                    <a:pt x="52" y="29"/>
                  </a:lnTo>
                  <a:lnTo>
                    <a:pt x="52" y="29"/>
                  </a:lnTo>
                  <a:lnTo>
                    <a:pt x="52" y="25"/>
                  </a:lnTo>
                  <a:lnTo>
                    <a:pt x="52" y="25"/>
                  </a:lnTo>
                  <a:lnTo>
                    <a:pt x="56" y="22"/>
                  </a:lnTo>
                  <a:lnTo>
                    <a:pt x="56" y="18"/>
                  </a:lnTo>
                  <a:lnTo>
                    <a:pt x="52" y="18"/>
                  </a:lnTo>
                  <a:lnTo>
                    <a:pt x="49" y="18"/>
                  </a:lnTo>
                  <a:lnTo>
                    <a:pt x="49" y="14"/>
                  </a:lnTo>
                  <a:lnTo>
                    <a:pt x="52" y="14"/>
                  </a:lnTo>
                  <a:lnTo>
                    <a:pt x="56" y="14"/>
                  </a:lnTo>
                  <a:lnTo>
                    <a:pt x="56" y="14"/>
                  </a:lnTo>
                  <a:lnTo>
                    <a:pt x="56" y="11"/>
                  </a:lnTo>
                  <a:lnTo>
                    <a:pt x="56" y="7"/>
                  </a:lnTo>
                  <a:lnTo>
                    <a:pt x="60" y="7"/>
                  </a:lnTo>
                  <a:lnTo>
                    <a:pt x="60" y="3"/>
                  </a:lnTo>
                  <a:lnTo>
                    <a:pt x="60" y="3"/>
                  </a:lnTo>
                  <a:lnTo>
                    <a:pt x="56" y="3"/>
                  </a:lnTo>
                  <a:lnTo>
                    <a:pt x="52" y="0"/>
                  </a:lnTo>
                  <a:lnTo>
                    <a:pt x="49" y="0"/>
                  </a:lnTo>
                  <a:lnTo>
                    <a:pt x="45" y="0"/>
                  </a:lnTo>
                  <a:lnTo>
                    <a:pt x="41" y="3"/>
                  </a:lnTo>
                  <a:lnTo>
                    <a:pt x="37" y="0"/>
                  </a:lnTo>
                  <a:lnTo>
                    <a:pt x="37" y="3"/>
                  </a:lnTo>
                  <a:lnTo>
                    <a:pt x="34" y="3"/>
                  </a:lnTo>
                  <a:lnTo>
                    <a:pt x="30" y="7"/>
                  </a:lnTo>
                  <a:lnTo>
                    <a:pt x="23" y="11"/>
                  </a:lnTo>
                  <a:lnTo>
                    <a:pt x="23" y="7"/>
                  </a:lnTo>
                  <a:lnTo>
                    <a:pt x="19" y="11"/>
                  </a:lnTo>
                  <a:lnTo>
                    <a:pt x="19" y="14"/>
                  </a:lnTo>
                  <a:lnTo>
                    <a:pt x="15" y="14"/>
                  </a:lnTo>
                  <a:lnTo>
                    <a:pt x="15" y="18"/>
                  </a:lnTo>
                  <a:lnTo>
                    <a:pt x="15" y="22"/>
                  </a:lnTo>
                  <a:lnTo>
                    <a:pt x="15" y="25"/>
                  </a:lnTo>
                  <a:lnTo>
                    <a:pt x="12" y="25"/>
                  </a:lnTo>
                  <a:lnTo>
                    <a:pt x="12" y="29"/>
                  </a:lnTo>
                  <a:lnTo>
                    <a:pt x="12" y="29"/>
                  </a:lnTo>
                  <a:lnTo>
                    <a:pt x="15" y="33"/>
                  </a:lnTo>
                  <a:lnTo>
                    <a:pt x="19" y="33"/>
                  </a:lnTo>
                  <a:lnTo>
                    <a:pt x="15" y="33"/>
                  </a:lnTo>
                  <a:lnTo>
                    <a:pt x="12" y="37"/>
                  </a:lnTo>
                  <a:lnTo>
                    <a:pt x="12" y="37"/>
                  </a:lnTo>
                  <a:lnTo>
                    <a:pt x="12" y="37"/>
                  </a:lnTo>
                  <a:lnTo>
                    <a:pt x="15" y="37"/>
                  </a:lnTo>
                  <a:lnTo>
                    <a:pt x="15" y="40"/>
                  </a:lnTo>
                  <a:lnTo>
                    <a:pt x="12" y="40"/>
                  </a:lnTo>
                  <a:lnTo>
                    <a:pt x="8" y="37"/>
                  </a:lnTo>
                  <a:lnTo>
                    <a:pt x="4" y="37"/>
                  </a:lnTo>
                  <a:lnTo>
                    <a:pt x="4" y="37"/>
                  </a:lnTo>
                  <a:lnTo>
                    <a:pt x="4" y="37"/>
                  </a:lnTo>
                  <a:lnTo>
                    <a:pt x="8" y="40"/>
                  </a:lnTo>
                  <a:lnTo>
                    <a:pt x="8" y="40"/>
                  </a:lnTo>
                  <a:lnTo>
                    <a:pt x="12" y="40"/>
                  </a:lnTo>
                  <a:lnTo>
                    <a:pt x="12" y="40"/>
                  </a:lnTo>
                  <a:lnTo>
                    <a:pt x="12" y="40"/>
                  </a:lnTo>
                  <a:lnTo>
                    <a:pt x="8" y="40"/>
                  </a:lnTo>
                  <a:lnTo>
                    <a:pt x="4" y="40"/>
                  </a:lnTo>
                  <a:lnTo>
                    <a:pt x="0" y="40"/>
                  </a:lnTo>
                  <a:lnTo>
                    <a:pt x="0" y="40"/>
                  </a:lnTo>
                  <a:lnTo>
                    <a:pt x="4" y="40"/>
                  </a:lnTo>
                  <a:lnTo>
                    <a:pt x="4" y="44"/>
                  </a:lnTo>
                  <a:lnTo>
                    <a:pt x="8" y="44"/>
                  </a:lnTo>
                  <a:lnTo>
                    <a:pt x="8" y="44"/>
                  </a:lnTo>
                  <a:lnTo>
                    <a:pt x="12" y="44"/>
                  </a:lnTo>
                  <a:lnTo>
                    <a:pt x="12" y="44"/>
                  </a:lnTo>
                  <a:lnTo>
                    <a:pt x="15" y="40"/>
                  </a:lnTo>
                  <a:lnTo>
                    <a:pt x="15" y="40"/>
                  </a:lnTo>
                  <a:lnTo>
                    <a:pt x="15" y="40"/>
                  </a:lnTo>
                  <a:lnTo>
                    <a:pt x="23" y="40"/>
                  </a:lnTo>
                  <a:lnTo>
                    <a:pt x="23" y="40"/>
                  </a:lnTo>
                  <a:lnTo>
                    <a:pt x="26" y="40"/>
                  </a:lnTo>
                  <a:lnTo>
                    <a:pt x="30" y="44"/>
                  </a:lnTo>
                  <a:lnTo>
                    <a:pt x="34" y="44"/>
                  </a:lnTo>
                  <a:lnTo>
                    <a:pt x="34" y="44"/>
                  </a:lnTo>
                  <a:lnTo>
                    <a:pt x="34" y="48"/>
                  </a:lnTo>
                  <a:lnTo>
                    <a:pt x="37" y="48"/>
                  </a:lnTo>
                  <a:lnTo>
                    <a:pt x="37" y="48"/>
                  </a:lnTo>
                  <a:close/>
                  <a:moveTo>
                    <a:pt x="4" y="37"/>
                  </a:moveTo>
                  <a:lnTo>
                    <a:pt x="8" y="33"/>
                  </a:lnTo>
                  <a:lnTo>
                    <a:pt x="12" y="37"/>
                  </a:lnTo>
                  <a:lnTo>
                    <a:pt x="8" y="37"/>
                  </a:lnTo>
                  <a:lnTo>
                    <a:pt x="8" y="37"/>
                  </a:lnTo>
                  <a:lnTo>
                    <a:pt x="4" y="37"/>
                  </a:lnTo>
                  <a:lnTo>
                    <a:pt x="4" y="37"/>
                  </a:lnTo>
                  <a:close/>
                  <a:moveTo>
                    <a:pt x="8" y="33"/>
                  </a:moveTo>
                  <a:lnTo>
                    <a:pt x="8" y="33"/>
                  </a:lnTo>
                  <a:lnTo>
                    <a:pt x="12" y="33"/>
                  </a:lnTo>
                  <a:lnTo>
                    <a:pt x="12" y="33"/>
                  </a:lnTo>
                  <a:lnTo>
                    <a:pt x="12" y="33"/>
                  </a:lnTo>
                  <a:lnTo>
                    <a:pt x="12" y="33"/>
                  </a:lnTo>
                  <a:lnTo>
                    <a:pt x="8" y="33"/>
                  </a:lnTo>
                  <a:lnTo>
                    <a:pt x="8" y="3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1" name="Freeform 65">
              <a:extLst>
                <a:ext uri="{FF2B5EF4-FFF2-40B4-BE49-F238E27FC236}">
                  <a16:creationId xmlns:a16="http://schemas.microsoft.com/office/drawing/2014/main" xmlns="" id="{04344D7C-5BC2-4F32-B7AD-67689B27DC0D}"/>
                </a:ext>
              </a:extLst>
            </p:cNvPr>
            <p:cNvSpPr/>
            <p:nvPr/>
          </p:nvSpPr>
          <p:spPr bwMode="auto">
            <a:xfrm>
              <a:off x="5039704" y="2811988"/>
              <a:ext cx="78821" cy="59354"/>
            </a:xfrm>
            <a:custGeom>
              <a:avLst/>
              <a:gdLst>
                <a:gd name="T0" fmla="*/ 40 w 44"/>
                <a:gd name="T1" fmla="*/ 23 h 34"/>
                <a:gd name="T2" fmla="*/ 44 w 44"/>
                <a:gd name="T3" fmla="*/ 19 h 34"/>
                <a:gd name="T4" fmla="*/ 40 w 44"/>
                <a:gd name="T5" fmla="*/ 15 h 34"/>
                <a:gd name="T6" fmla="*/ 40 w 44"/>
                <a:gd name="T7" fmla="*/ 15 h 34"/>
                <a:gd name="T8" fmla="*/ 40 w 44"/>
                <a:gd name="T9" fmla="*/ 11 h 34"/>
                <a:gd name="T10" fmla="*/ 40 w 44"/>
                <a:gd name="T11" fmla="*/ 8 h 34"/>
                <a:gd name="T12" fmla="*/ 37 w 44"/>
                <a:gd name="T13" fmla="*/ 8 h 34"/>
                <a:gd name="T14" fmla="*/ 37 w 44"/>
                <a:gd name="T15" fmla="*/ 4 h 34"/>
                <a:gd name="T16" fmla="*/ 37 w 44"/>
                <a:gd name="T17" fmla="*/ 4 h 34"/>
                <a:gd name="T18" fmla="*/ 33 w 44"/>
                <a:gd name="T19" fmla="*/ 4 h 34"/>
                <a:gd name="T20" fmla="*/ 29 w 44"/>
                <a:gd name="T21" fmla="*/ 0 h 34"/>
                <a:gd name="T22" fmla="*/ 26 w 44"/>
                <a:gd name="T23" fmla="*/ 0 h 34"/>
                <a:gd name="T24" fmla="*/ 26 w 44"/>
                <a:gd name="T25" fmla="*/ 0 h 34"/>
                <a:gd name="T26" fmla="*/ 18 w 44"/>
                <a:gd name="T27" fmla="*/ 0 h 34"/>
                <a:gd name="T28" fmla="*/ 18 w 44"/>
                <a:gd name="T29" fmla="*/ 0 h 34"/>
                <a:gd name="T30" fmla="*/ 18 w 44"/>
                <a:gd name="T31" fmla="*/ 0 h 34"/>
                <a:gd name="T32" fmla="*/ 15 w 44"/>
                <a:gd name="T33" fmla="*/ 4 h 34"/>
                <a:gd name="T34" fmla="*/ 15 w 44"/>
                <a:gd name="T35" fmla="*/ 4 h 34"/>
                <a:gd name="T36" fmla="*/ 11 w 44"/>
                <a:gd name="T37" fmla="*/ 4 h 34"/>
                <a:gd name="T38" fmla="*/ 11 w 44"/>
                <a:gd name="T39" fmla="*/ 4 h 34"/>
                <a:gd name="T40" fmla="*/ 7 w 44"/>
                <a:gd name="T41" fmla="*/ 4 h 34"/>
                <a:gd name="T42" fmla="*/ 7 w 44"/>
                <a:gd name="T43" fmla="*/ 0 h 34"/>
                <a:gd name="T44" fmla="*/ 3 w 44"/>
                <a:gd name="T45" fmla="*/ 0 h 34"/>
                <a:gd name="T46" fmla="*/ 0 w 44"/>
                <a:gd name="T47" fmla="*/ 4 h 34"/>
                <a:gd name="T48" fmla="*/ 0 w 44"/>
                <a:gd name="T49" fmla="*/ 8 h 34"/>
                <a:gd name="T50" fmla="*/ 0 w 44"/>
                <a:gd name="T51" fmla="*/ 8 h 34"/>
                <a:gd name="T52" fmla="*/ 0 w 44"/>
                <a:gd name="T53" fmla="*/ 11 h 34"/>
                <a:gd name="T54" fmla="*/ 3 w 44"/>
                <a:gd name="T55" fmla="*/ 15 h 34"/>
                <a:gd name="T56" fmla="*/ 3 w 44"/>
                <a:gd name="T57" fmla="*/ 15 h 34"/>
                <a:gd name="T58" fmla="*/ 11 w 44"/>
                <a:gd name="T59" fmla="*/ 19 h 34"/>
                <a:gd name="T60" fmla="*/ 11 w 44"/>
                <a:gd name="T61" fmla="*/ 19 h 34"/>
                <a:gd name="T62" fmla="*/ 15 w 44"/>
                <a:gd name="T63" fmla="*/ 23 h 34"/>
                <a:gd name="T64" fmla="*/ 15 w 44"/>
                <a:gd name="T65" fmla="*/ 23 h 34"/>
                <a:gd name="T66" fmla="*/ 15 w 44"/>
                <a:gd name="T67" fmla="*/ 26 h 34"/>
                <a:gd name="T68" fmla="*/ 18 w 44"/>
                <a:gd name="T69" fmla="*/ 26 h 34"/>
                <a:gd name="T70" fmla="*/ 22 w 44"/>
                <a:gd name="T71" fmla="*/ 26 h 34"/>
                <a:gd name="T72" fmla="*/ 22 w 44"/>
                <a:gd name="T73" fmla="*/ 26 h 34"/>
                <a:gd name="T74" fmla="*/ 26 w 44"/>
                <a:gd name="T75" fmla="*/ 26 h 34"/>
                <a:gd name="T76" fmla="*/ 26 w 44"/>
                <a:gd name="T77" fmla="*/ 30 h 34"/>
                <a:gd name="T78" fmla="*/ 29 w 44"/>
                <a:gd name="T79" fmla="*/ 34 h 34"/>
                <a:gd name="T80" fmla="*/ 33 w 44"/>
                <a:gd name="T81" fmla="*/ 34 h 34"/>
                <a:gd name="T82" fmla="*/ 37 w 44"/>
                <a:gd name="T83" fmla="*/ 34 h 34"/>
                <a:gd name="T84" fmla="*/ 37 w 44"/>
                <a:gd name="T85" fmla="*/ 34 h 34"/>
                <a:gd name="T86" fmla="*/ 40 w 44"/>
                <a:gd name="T87" fmla="*/ 34 h 34"/>
                <a:gd name="T88" fmla="*/ 40 w 44"/>
                <a:gd name="T89" fmla="*/ 34 h 34"/>
                <a:gd name="T90" fmla="*/ 40 w 44"/>
                <a:gd name="T91" fmla="*/ 30 h 34"/>
                <a:gd name="T92" fmla="*/ 40 w 44"/>
                <a:gd name="T93" fmla="*/ 30 h 34"/>
                <a:gd name="T94" fmla="*/ 37 w 44"/>
                <a:gd name="T95" fmla="*/ 26 h 34"/>
                <a:gd name="T96" fmla="*/ 40 w 44"/>
                <a:gd name="T97" fmla="*/ 26 h 34"/>
                <a:gd name="T98" fmla="*/ 40 w 44"/>
                <a:gd name="T99" fmla="*/ 23 h 34"/>
                <a:gd name="T100" fmla="*/ 40 w 44"/>
                <a:gd name="T101" fmla="*/ 2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44" h="34">
                  <a:moveTo>
                    <a:pt x="40" y="23"/>
                  </a:moveTo>
                  <a:lnTo>
                    <a:pt x="44" y="19"/>
                  </a:lnTo>
                  <a:lnTo>
                    <a:pt x="40" y="15"/>
                  </a:lnTo>
                  <a:lnTo>
                    <a:pt x="40" y="15"/>
                  </a:lnTo>
                  <a:lnTo>
                    <a:pt x="40" y="11"/>
                  </a:lnTo>
                  <a:lnTo>
                    <a:pt x="40" y="8"/>
                  </a:lnTo>
                  <a:lnTo>
                    <a:pt x="37" y="8"/>
                  </a:lnTo>
                  <a:lnTo>
                    <a:pt x="37" y="4"/>
                  </a:lnTo>
                  <a:lnTo>
                    <a:pt x="37" y="4"/>
                  </a:lnTo>
                  <a:lnTo>
                    <a:pt x="33" y="4"/>
                  </a:lnTo>
                  <a:lnTo>
                    <a:pt x="29" y="0"/>
                  </a:lnTo>
                  <a:lnTo>
                    <a:pt x="26" y="0"/>
                  </a:lnTo>
                  <a:lnTo>
                    <a:pt x="26" y="0"/>
                  </a:lnTo>
                  <a:lnTo>
                    <a:pt x="18" y="0"/>
                  </a:lnTo>
                  <a:lnTo>
                    <a:pt x="18" y="0"/>
                  </a:lnTo>
                  <a:lnTo>
                    <a:pt x="18" y="0"/>
                  </a:lnTo>
                  <a:lnTo>
                    <a:pt x="15" y="4"/>
                  </a:lnTo>
                  <a:lnTo>
                    <a:pt x="15" y="4"/>
                  </a:lnTo>
                  <a:lnTo>
                    <a:pt x="11" y="4"/>
                  </a:lnTo>
                  <a:lnTo>
                    <a:pt x="11" y="4"/>
                  </a:lnTo>
                  <a:lnTo>
                    <a:pt x="7" y="4"/>
                  </a:lnTo>
                  <a:lnTo>
                    <a:pt x="7" y="0"/>
                  </a:lnTo>
                  <a:lnTo>
                    <a:pt x="3" y="0"/>
                  </a:lnTo>
                  <a:lnTo>
                    <a:pt x="0" y="4"/>
                  </a:lnTo>
                  <a:lnTo>
                    <a:pt x="0" y="8"/>
                  </a:lnTo>
                  <a:lnTo>
                    <a:pt x="0" y="8"/>
                  </a:lnTo>
                  <a:lnTo>
                    <a:pt x="0" y="11"/>
                  </a:lnTo>
                  <a:lnTo>
                    <a:pt x="3" y="15"/>
                  </a:lnTo>
                  <a:lnTo>
                    <a:pt x="3" y="15"/>
                  </a:lnTo>
                  <a:lnTo>
                    <a:pt x="11" y="19"/>
                  </a:lnTo>
                  <a:lnTo>
                    <a:pt x="11" y="19"/>
                  </a:lnTo>
                  <a:lnTo>
                    <a:pt x="15" y="23"/>
                  </a:lnTo>
                  <a:lnTo>
                    <a:pt x="15" y="23"/>
                  </a:lnTo>
                  <a:lnTo>
                    <a:pt x="15" y="26"/>
                  </a:lnTo>
                  <a:lnTo>
                    <a:pt x="18" y="26"/>
                  </a:lnTo>
                  <a:lnTo>
                    <a:pt x="22" y="26"/>
                  </a:lnTo>
                  <a:lnTo>
                    <a:pt x="22" y="26"/>
                  </a:lnTo>
                  <a:lnTo>
                    <a:pt x="26" y="26"/>
                  </a:lnTo>
                  <a:lnTo>
                    <a:pt x="26" y="30"/>
                  </a:lnTo>
                  <a:lnTo>
                    <a:pt x="29" y="34"/>
                  </a:lnTo>
                  <a:lnTo>
                    <a:pt x="33" y="34"/>
                  </a:lnTo>
                  <a:lnTo>
                    <a:pt x="37" y="34"/>
                  </a:lnTo>
                  <a:lnTo>
                    <a:pt x="37" y="34"/>
                  </a:lnTo>
                  <a:lnTo>
                    <a:pt x="40" y="34"/>
                  </a:lnTo>
                  <a:lnTo>
                    <a:pt x="40" y="34"/>
                  </a:lnTo>
                  <a:lnTo>
                    <a:pt x="40" y="30"/>
                  </a:lnTo>
                  <a:lnTo>
                    <a:pt x="40" y="30"/>
                  </a:lnTo>
                  <a:lnTo>
                    <a:pt x="37" y="26"/>
                  </a:lnTo>
                  <a:lnTo>
                    <a:pt x="40" y="26"/>
                  </a:lnTo>
                  <a:lnTo>
                    <a:pt x="40" y="23"/>
                  </a:lnTo>
                  <a:lnTo>
                    <a:pt x="40" y="2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2" name="Freeform 66">
              <a:extLst>
                <a:ext uri="{FF2B5EF4-FFF2-40B4-BE49-F238E27FC236}">
                  <a16:creationId xmlns:a16="http://schemas.microsoft.com/office/drawing/2014/main" xmlns="" id="{B6AFE8B9-A750-4F63-87E3-865FCB54F15E}"/>
                </a:ext>
              </a:extLst>
            </p:cNvPr>
            <p:cNvSpPr/>
            <p:nvPr/>
          </p:nvSpPr>
          <p:spPr bwMode="auto">
            <a:xfrm>
              <a:off x="5105988" y="2852139"/>
              <a:ext cx="19705" cy="24440"/>
            </a:xfrm>
            <a:custGeom>
              <a:avLst/>
              <a:gdLst>
                <a:gd name="T0" fmla="*/ 3 w 11"/>
                <a:gd name="T1" fmla="*/ 11 h 14"/>
                <a:gd name="T2" fmla="*/ 3 w 11"/>
                <a:gd name="T3" fmla="*/ 11 h 14"/>
                <a:gd name="T4" fmla="*/ 3 w 11"/>
                <a:gd name="T5" fmla="*/ 7 h 14"/>
                <a:gd name="T6" fmla="*/ 3 w 11"/>
                <a:gd name="T7" fmla="*/ 7 h 14"/>
                <a:gd name="T8" fmla="*/ 0 w 11"/>
                <a:gd name="T9" fmla="*/ 3 h 14"/>
                <a:gd name="T10" fmla="*/ 3 w 11"/>
                <a:gd name="T11" fmla="*/ 3 h 14"/>
                <a:gd name="T12" fmla="*/ 3 w 11"/>
                <a:gd name="T13" fmla="*/ 0 h 14"/>
                <a:gd name="T14" fmla="*/ 7 w 11"/>
                <a:gd name="T15" fmla="*/ 0 h 14"/>
                <a:gd name="T16" fmla="*/ 11 w 11"/>
                <a:gd name="T17" fmla="*/ 3 h 14"/>
                <a:gd name="T18" fmla="*/ 11 w 11"/>
                <a:gd name="T19" fmla="*/ 7 h 14"/>
                <a:gd name="T20" fmla="*/ 11 w 11"/>
                <a:gd name="T21" fmla="*/ 11 h 14"/>
                <a:gd name="T22" fmla="*/ 11 w 11"/>
                <a:gd name="T23" fmla="*/ 14 h 14"/>
                <a:gd name="T24" fmla="*/ 11 w 11"/>
                <a:gd name="T25" fmla="*/ 14 h 14"/>
                <a:gd name="T26" fmla="*/ 7 w 11"/>
                <a:gd name="T27" fmla="*/ 14 h 14"/>
                <a:gd name="T28" fmla="*/ 3 w 11"/>
                <a:gd name="T29" fmla="*/ 11 h 14"/>
                <a:gd name="T30" fmla="*/ 3 w 11"/>
                <a:gd name="T31"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 h="14">
                  <a:moveTo>
                    <a:pt x="3" y="11"/>
                  </a:moveTo>
                  <a:lnTo>
                    <a:pt x="3" y="11"/>
                  </a:lnTo>
                  <a:lnTo>
                    <a:pt x="3" y="7"/>
                  </a:lnTo>
                  <a:lnTo>
                    <a:pt x="3" y="7"/>
                  </a:lnTo>
                  <a:lnTo>
                    <a:pt x="0" y="3"/>
                  </a:lnTo>
                  <a:lnTo>
                    <a:pt x="3" y="3"/>
                  </a:lnTo>
                  <a:lnTo>
                    <a:pt x="3" y="0"/>
                  </a:lnTo>
                  <a:lnTo>
                    <a:pt x="7" y="0"/>
                  </a:lnTo>
                  <a:lnTo>
                    <a:pt x="11" y="3"/>
                  </a:lnTo>
                  <a:lnTo>
                    <a:pt x="11" y="7"/>
                  </a:lnTo>
                  <a:lnTo>
                    <a:pt x="11" y="11"/>
                  </a:lnTo>
                  <a:lnTo>
                    <a:pt x="11" y="14"/>
                  </a:lnTo>
                  <a:lnTo>
                    <a:pt x="11" y="14"/>
                  </a:lnTo>
                  <a:lnTo>
                    <a:pt x="7" y="14"/>
                  </a:lnTo>
                  <a:lnTo>
                    <a:pt x="3" y="11"/>
                  </a:lnTo>
                  <a:lnTo>
                    <a:pt x="3"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3" name="Freeform 67">
              <a:extLst>
                <a:ext uri="{FF2B5EF4-FFF2-40B4-BE49-F238E27FC236}">
                  <a16:creationId xmlns:a16="http://schemas.microsoft.com/office/drawing/2014/main" xmlns="" id="{E24069A2-C2C7-4067-95D7-7E66CAA758D1}"/>
                </a:ext>
              </a:extLst>
            </p:cNvPr>
            <p:cNvSpPr>
              <a:spLocks noEditPoints="1"/>
            </p:cNvSpPr>
            <p:nvPr/>
          </p:nvSpPr>
          <p:spPr bwMode="auto">
            <a:xfrm>
              <a:off x="4779956" y="2391270"/>
              <a:ext cx="19705" cy="45388"/>
            </a:xfrm>
            <a:custGeom>
              <a:avLst/>
              <a:gdLst>
                <a:gd name="T0" fmla="*/ 2 w 3"/>
                <a:gd name="T1" fmla="*/ 5 h 7"/>
                <a:gd name="T2" fmla="*/ 2 w 3"/>
                <a:gd name="T3" fmla="*/ 7 h 7"/>
                <a:gd name="T4" fmla="*/ 2 w 3"/>
                <a:gd name="T5" fmla="*/ 6 h 7"/>
                <a:gd name="T6" fmla="*/ 2 w 3"/>
                <a:gd name="T7" fmla="*/ 5 h 7"/>
                <a:gd name="T8" fmla="*/ 2 w 3"/>
                <a:gd name="T9" fmla="*/ 5 h 7"/>
                <a:gd name="T10" fmla="*/ 2 w 3"/>
                <a:gd name="T11" fmla="*/ 3 h 7"/>
                <a:gd name="T12" fmla="*/ 2 w 3"/>
                <a:gd name="T13" fmla="*/ 4 h 7"/>
                <a:gd name="T14" fmla="*/ 2 w 3"/>
                <a:gd name="T15" fmla="*/ 4 h 7"/>
                <a:gd name="T16" fmla="*/ 2 w 3"/>
                <a:gd name="T17" fmla="*/ 4 h 7"/>
                <a:gd name="T18" fmla="*/ 2 w 3"/>
                <a:gd name="T19" fmla="*/ 3 h 7"/>
                <a:gd name="T20" fmla="*/ 0 w 3"/>
                <a:gd name="T21" fmla="*/ 1 h 7"/>
                <a:gd name="T22" fmla="*/ 0 w 3"/>
                <a:gd name="T23" fmla="*/ 2 h 7"/>
                <a:gd name="T24" fmla="*/ 1 w 3"/>
                <a:gd name="T25" fmla="*/ 2 h 7"/>
                <a:gd name="T26" fmla="*/ 0 w 3"/>
                <a:gd name="T27" fmla="*/ 1 h 7"/>
                <a:gd name="T28" fmla="*/ 3 w 3"/>
                <a:gd name="T29" fmla="*/ 0 h 7"/>
                <a:gd name="T30" fmla="*/ 3 w 3"/>
                <a:gd name="T31" fmla="*/ 1 h 7"/>
                <a:gd name="T32" fmla="*/ 3 w 3"/>
                <a:gd name="T33" fmla="*/ 0 h 7"/>
                <a:gd name="T34" fmla="*/ 3 w 3"/>
                <a:gd name="T35" fmla="*/ 0 h 7"/>
                <a:gd name="T36" fmla="*/ 1 w 3"/>
                <a:gd name="T37" fmla="*/ 0 h 7"/>
                <a:gd name="T38" fmla="*/ 2 w 3"/>
                <a:gd name="T39" fmla="*/ 0 h 7"/>
                <a:gd name="T40" fmla="*/ 3 w 3"/>
                <a:gd name="T41" fmla="*/ 1 h 7"/>
                <a:gd name="T42" fmla="*/ 3 w 3"/>
                <a:gd name="T43" fmla="*/ 1 h 7"/>
                <a:gd name="T44" fmla="*/ 2 w 3"/>
                <a:gd name="T45" fmla="*/ 1 h 7"/>
                <a:gd name="T46" fmla="*/ 1 w 3"/>
                <a:gd name="T47" fmla="*/ 0 h 7"/>
                <a:gd name="T48" fmla="*/ 1 w 3"/>
                <a:gd name="T49" fmla="*/ 0 h 7"/>
                <a:gd name="T50" fmla="*/ 2 w 3"/>
                <a:gd name="T51" fmla="*/ 2 h 7"/>
                <a:gd name="T52" fmla="*/ 3 w 3"/>
                <a:gd name="T53" fmla="*/ 3 h 7"/>
                <a:gd name="T54" fmla="*/ 2 w 3"/>
                <a:gd name="T55" fmla="*/ 3 h 7"/>
                <a:gd name="T56" fmla="*/ 1 w 3"/>
                <a:gd name="T57" fmla="*/ 2 h 7"/>
                <a:gd name="T58" fmla="*/ 1 w 3"/>
                <a:gd name="T59" fmla="*/ 1 h 7"/>
                <a:gd name="T60" fmla="*/ 1 w 3"/>
                <a:gd name="T61" fmla="*/ 0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3" h="7">
                  <a:moveTo>
                    <a:pt x="2" y="5"/>
                  </a:moveTo>
                  <a:cubicBezTo>
                    <a:pt x="2" y="7"/>
                    <a:pt x="2" y="7"/>
                    <a:pt x="2" y="7"/>
                  </a:cubicBezTo>
                  <a:cubicBezTo>
                    <a:pt x="2" y="6"/>
                    <a:pt x="2" y="6"/>
                    <a:pt x="2" y="6"/>
                  </a:cubicBezTo>
                  <a:cubicBezTo>
                    <a:pt x="2" y="5"/>
                    <a:pt x="2" y="5"/>
                    <a:pt x="2" y="5"/>
                  </a:cubicBezTo>
                  <a:cubicBezTo>
                    <a:pt x="2" y="5"/>
                    <a:pt x="2" y="5"/>
                    <a:pt x="2" y="5"/>
                  </a:cubicBezTo>
                  <a:close/>
                  <a:moveTo>
                    <a:pt x="2" y="3"/>
                  </a:moveTo>
                  <a:cubicBezTo>
                    <a:pt x="2" y="4"/>
                    <a:pt x="2" y="4"/>
                    <a:pt x="2" y="4"/>
                  </a:cubicBezTo>
                  <a:cubicBezTo>
                    <a:pt x="2" y="4"/>
                    <a:pt x="2" y="4"/>
                    <a:pt x="2" y="4"/>
                  </a:cubicBezTo>
                  <a:cubicBezTo>
                    <a:pt x="2" y="4"/>
                    <a:pt x="2" y="4"/>
                    <a:pt x="2" y="4"/>
                  </a:cubicBezTo>
                  <a:cubicBezTo>
                    <a:pt x="2" y="3"/>
                    <a:pt x="2" y="3"/>
                    <a:pt x="2" y="3"/>
                  </a:cubicBezTo>
                  <a:close/>
                  <a:moveTo>
                    <a:pt x="0" y="1"/>
                  </a:moveTo>
                  <a:cubicBezTo>
                    <a:pt x="0" y="2"/>
                    <a:pt x="0" y="2"/>
                    <a:pt x="0" y="2"/>
                  </a:cubicBezTo>
                  <a:cubicBezTo>
                    <a:pt x="1" y="2"/>
                    <a:pt x="1" y="2"/>
                    <a:pt x="1" y="2"/>
                  </a:cubicBezTo>
                  <a:cubicBezTo>
                    <a:pt x="0" y="1"/>
                    <a:pt x="0" y="1"/>
                    <a:pt x="0" y="1"/>
                  </a:cubicBezTo>
                  <a:close/>
                  <a:moveTo>
                    <a:pt x="3" y="0"/>
                  </a:moveTo>
                  <a:cubicBezTo>
                    <a:pt x="3" y="1"/>
                    <a:pt x="3" y="1"/>
                    <a:pt x="3" y="1"/>
                  </a:cubicBezTo>
                  <a:cubicBezTo>
                    <a:pt x="3" y="0"/>
                    <a:pt x="3" y="0"/>
                    <a:pt x="3" y="0"/>
                  </a:cubicBezTo>
                  <a:cubicBezTo>
                    <a:pt x="3" y="0"/>
                    <a:pt x="3" y="0"/>
                    <a:pt x="3" y="0"/>
                  </a:cubicBezTo>
                  <a:close/>
                  <a:moveTo>
                    <a:pt x="1" y="0"/>
                  </a:moveTo>
                  <a:cubicBezTo>
                    <a:pt x="1" y="0"/>
                    <a:pt x="2" y="0"/>
                    <a:pt x="2" y="0"/>
                  </a:cubicBezTo>
                  <a:cubicBezTo>
                    <a:pt x="3" y="1"/>
                    <a:pt x="3" y="1"/>
                    <a:pt x="3" y="1"/>
                  </a:cubicBezTo>
                  <a:cubicBezTo>
                    <a:pt x="3" y="1"/>
                    <a:pt x="3" y="1"/>
                    <a:pt x="3" y="1"/>
                  </a:cubicBezTo>
                  <a:cubicBezTo>
                    <a:pt x="2" y="1"/>
                    <a:pt x="2" y="1"/>
                    <a:pt x="2" y="1"/>
                  </a:cubicBezTo>
                  <a:cubicBezTo>
                    <a:pt x="1" y="0"/>
                    <a:pt x="1" y="0"/>
                    <a:pt x="1" y="0"/>
                  </a:cubicBezTo>
                  <a:close/>
                  <a:moveTo>
                    <a:pt x="1" y="0"/>
                  </a:moveTo>
                  <a:cubicBezTo>
                    <a:pt x="2" y="2"/>
                    <a:pt x="2" y="2"/>
                    <a:pt x="2" y="2"/>
                  </a:cubicBezTo>
                  <a:cubicBezTo>
                    <a:pt x="3" y="3"/>
                    <a:pt x="3" y="3"/>
                    <a:pt x="3" y="3"/>
                  </a:cubicBezTo>
                  <a:cubicBezTo>
                    <a:pt x="2" y="3"/>
                    <a:pt x="2" y="3"/>
                    <a:pt x="2" y="3"/>
                  </a:cubicBezTo>
                  <a:cubicBezTo>
                    <a:pt x="1" y="2"/>
                    <a:pt x="1" y="2"/>
                    <a:pt x="1" y="2"/>
                  </a:cubicBezTo>
                  <a:cubicBezTo>
                    <a:pt x="1" y="1"/>
                    <a:pt x="1" y="1"/>
                    <a:pt x="1" y="1"/>
                  </a:cubicBezTo>
                  <a:lnTo>
                    <a:pt x="1"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4" name="Freeform 68">
              <a:extLst>
                <a:ext uri="{FF2B5EF4-FFF2-40B4-BE49-F238E27FC236}">
                  <a16:creationId xmlns:a16="http://schemas.microsoft.com/office/drawing/2014/main" xmlns="" id="{76801902-F8B1-48D5-B855-B18B358C59F7}"/>
                </a:ext>
              </a:extLst>
            </p:cNvPr>
            <p:cNvSpPr/>
            <p:nvPr/>
          </p:nvSpPr>
          <p:spPr bwMode="auto">
            <a:xfrm>
              <a:off x="4686804" y="2670585"/>
              <a:ext cx="120024" cy="136166"/>
            </a:xfrm>
            <a:custGeom>
              <a:avLst/>
              <a:gdLst>
                <a:gd name="T0" fmla="*/ 30 w 67"/>
                <a:gd name="T1" fmla="*/ 74 h 78"/>
                <a:gd name="T2" fmla="*/ 34 w 67"/>
                <a:gd name="T3" fmla="*/ 70 h 78"/>
                <a:gd name="T4" fmla="*/ 41 w 67"/>
                <a:gd name="T5" fmla="*/ 70 h 78"/>
                <a:gd name="T6" fmla="*/ 52 w 67"/>
                <a:gd name="T7" fmla="*/ 66 h 78"/>
                <a:gd name="T8" fmla="*/ 56 w 67"/>
                <a:gd name="T9" fmla="*/ 63 h 78"/>
                <a:gd name="T10" fmla="*/ 60 w 67"/>
                <a:gd name="T11" fmla="*/ 59 h 78"/>
                <a:gd name="T12" fmla="*/ 63 w 67"/>
                <a:gd name="T13" fmla="*/ 55 h 78"/>
                <a:gd name="T14" fmla="*/ 67 w 67"/>
                <a:gd name="T15" fmla="*/ 41 h 78"/>
                <a:gd name="T16" fmla="*/ 67 w 67"/>
                <a:gd name="T17" fmla="*/ 37 h 78"/>
                <a:gd name="T18" fmla="*/ 63 w 67"/>
                <a:gd name="T19" fmla="*/ 29 h 78"/>
                <a:gd name="T20" fmla="*/ 63 w 67"/>
                <a:gd name="T21" fmla="*/ 26 h 78"/>
                <a:gd name="T22" fmla="*/ 52 w 67"/>
                <a:gd name="T23" fmla="*/ 18 h 78"/>
                <a:gd name="T24" fmla="*/ 45 w 67"/>
                <a:gd name="T25" fmla="*/ 22 h 78"/>
                <a:gd name="T26" fmla="*/ 45 w 67"/>
                <a:gd name="T27" fmla="*/ 11 h 78"/>
                <a:gd name="T28" fmla="*/ 52 w 67"/>
                <a:gd name="T29" fmla="*/ 3 h 78"/>
                <a:gd name="T30" fmla="*/ 56 w 67"/>
                <a:gd name="T31" fmla="*/ 0 h 78"/>
                <a:gd name="T32" fmla="*/ 52 w 67"/>
                <a:gd name="T33" fmla="*/ 0 h 78"/>
                <a:gd name="T34" fmla="*/ 45 w 67"/>
                <a:gd name="T35" fmla="*/ 7 h 78"/>
                <a:gd name="T36" fmla="*/ 45 w 67"/>
                <a:gd name="T37" fmla="*/ 0 h 78"/>
                <a:gd name="T38" fmla="*/ 41 w 67"/>
                <a:gd name="T39" fmla="*/ 3 h 78"/>
                <a:gd name="T40" fmla="*/ 38 w 67"/>
                <a:gd name="T41" fmla="*/ 3 h 78"/>
                <a:gd name="T42" fmla="*/ 38 w 67"/>
                <a:gd name="T43" fmla="*/ 7 h 78"/>
                <a:gd name="T44" fmla="*/ 34 w 67"/>
                <a:gd name="T45" fmla="*/ 11 h 78"/>
                <a:gd name="T46" fmla="*/ 34 w 67"/>
                <a:gd name="T47" fmla="*/ 15 h 78"/>
                <a:gd name="T48" fmla="*/ 38 w 67"/>
                <a:gd name="T49" fmla="*/ 15 h 78"/>
                <a:gd name="T50" fmla="*/ 34 w 67"/>
                <a:gd name="T51" fmla="*/ 18 h 78"/>
                <a:gd name="T52" fmla="*/ 23 w 67"/>
                <a:gd name="T53" fmla="*/ 22 h 78"/>
                <a:gd name="T54" fmla="*/ 15 w 67"/>
                <a:gd name="T55" fmla="*/ 18 h 78"/>
                <a:gd name="T56" fmla="*/ 12 w 67"/>
                <a:gd name="T57" fmla="*/ 22 h 78"/>
                <a:gd name="T58" fmla="*/ 15 w 67"/>
                <a:gd name="T59" fmla="*/ 26 h 78"/>
                <a:gd name="T60" fmla="*/ 8 w 67"/>
                <a:gd name="T61" fmla="*/ 26 h 78"/>
                <a:gd name="T62" fmla="*/ 15 w 67"/>
                <a:gd name="T63" fmla="*/ 29 h 78"/>
                <a:gd name="T64" fmla="*/ 15 w 67"/>
                <a:gd name="T65" fmla="*/ 33 h 78"/>
                <a:gd name="T66" fmla="*/ 8 w 67"/>
                <a:gd name="T67" fmla="*/ 37 h 78"/>
                <a:gd name="T68" fmla="*/ 12 w 67"/>
                <a:gd name="T69" fmla="*/ 37 h 78"/>
                <a:gd name="T70" fmla="*/ 26 w 67"/>
                <a:gd name="T71" fmla="*/ 41 h 78"/>
                <a:gd name="T72" fmla="*/ 15 w 67"/>
                <a:gd name="T73" fmla="*/ 48 h 78"/>
                <a:gd name="T74" fmla="*/ 12 w 67"/>
                <a:gd name="T75" fmla="*/ 55 h 78"/>
                <a:gd name="T76" fmla="*/ 19 w 67"/>
                <a:gd name="T77" fmla="*/ 55 h 78"/>
                <a:gd name="T78" fmla="*/ 23 w 67"/>
                <a:gd name="T79" fmla="*/ 52 h 78"/>
                <a:gd name="T80" fmla="*/ 15 w 67"/>
                <a:gd name="T81" fmla="*/ 55 h 78"/>
                <a:gd name="T82" fmla="*/ 12 w 67"/>
                <a:gd name="T83" fmla="*/ 59 h 78"/>
                <a:gd name="T84" fmla="*/ 8 w 67"/>
                <a:gd name="T85" fmla="*/ 63 h 78"/>
                <a:gd name="T86" fmla="*/ 4 w 67"/>
                <a:gd name="T87" fmla="*/ 59 h 78"/>
                <a:gd name="T88" fmla="*/ 12 w 67"/>
                <a:gd name="T89" fmla="*/ 63 h 78"/>
                <a:gd name="T90" fmla="*/ 4 w 67"/>
                <a:gd name="T91" fmla="*/ 70 h 78"/>
                <a:gd name="T92" fmla="*/ 12 w 67"/>
                <a:gd name="T93" fmla="*/ 70 h 78"/>
                <a:gd name="T94" fmla="*/ 8 w 67"/>
                <a:gd name="T95" fmla="*/ 74 h 78"/>
                <a:gd name="T96" fmla="*/ 12 w 67"/>
                <a:gd name="T97" fmla="*/ 74 h 78"/>
                <a:gd name="T98" fmla="*/ 15 w 67"/>
                <a:gd name="T99" fmla="*/ 74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67" h="78">
                  <a:moveTo>
                    <a:pt x="19" y="78"/>
                  </a:moveTo>
                  <a:lnTo>
                    <a:pt x="23" y="78"/>
                  </a:lnTo>
                  <a:lnTo>
                    <a:pt x="30" y="74"/>
                  </a:lnTo>
                  <a:lnTo>
                    <a:pt x="34" y="74"/>
                  </a:lnTo>
                  <a:lnTo>
                    <a:pt x="30" y="70"/>
                  </a:lnTo>
                  <a:lnTo>
                    <a:pt x="34" y="70"/>
                  </a:lnTo>
                  <a:lnTo>
                    <a:pt x="34" y="70"/>
                  </a:lnTo>
                  <a:lnTo>
                    <a:pt x="38" y="70"/>
                  </a:lnTo>
                  <a:lnTo>
                    <a:pt x="41" y="70"/>
                  </a:lnTo>
                  <a:lnTo>
                    <a:pt x="41" y="70"/>
                  </a:lnTo>
                  <a:lnTo>
                    <a:pt x="41" y="66"/>
                  </a:lnTo>
                  <a:lnTo>
                    <a:pt x="52" y="66"/>
                  </a:lnTo>
                  <a:lnTo>
                    <a:pt x="52" y="63"/>
                  </a:lnTo>
                  <a:lnTo>
                    <a:pt x="52" y="66"/>
                  </a:lnTo>
                  <a:lnTo>
                    <a:pt x="56" y="63"/>
                  </a:lnTo>
                  <a:lnTo>
                    <a:pt x="56" y="63"/>
                  </a:lnTo>
                  <a:lnTo>
                    <a:pt x="63" y="63"/>
                  </a:lnTo>
                  <a:lnTo>
                    <a:pt x="60" y="59"/>
                  </a:lnTo>
                  <a:lnTo>
                    <a:pt x="60" y="59"/>
                  </a:lnTo>
                  <a:lnTo>
                    <a:pt x="63" y="55"/>
                  </a:lnTo>
                  <a:lnTo>
                    <a:pt x="63" y="55"/>
                  </a:lnTo>
                  <a:lnTo>
                    <a:pt x="67" y="52"/>
                  </a:lnTo>
                  <a:lnTo>
                    <a:pt x="67" y="48"/>
                  </a:lnTo>
                  <a:lnTo>
                    <a:pt x="67" y="41"/>
                  </a:lnTo>
                  <a:lnTo>
                    <a:pt x="63" y="41"/>
                  </a:lnTo>
                  <a:lnTo>
                    <a:pt x="67" y="41"/>
                  </a:lnTo>
                  <a:lnTo>
                    <a:pt x="67" y="37"/>
                  </a:lnTo>
                  <a:lnTo>
                    <a:pt x="63" y="33"/>
                  </a:lnTo>
                  <a:lnTo>
                    <a:pt x="63" y="29"/>
                  </a:lnTo>
                  <a:lnTo>
                    <a:pt x="63" y="29"/>
                  </a:lnTo>
                  <a:lnTo>
                    <a:pt x="63" y="26"/>
                  </a:lnTo>
                  <a:lnTo>
                    <a:pt x="67" y="29"/>
                  </a:lnTo>
                  <a:lnTo>
                    <a:pt x="63" y="26"/>
                  </a:lnTo>
                  <a:lnTo>
                    <a:pt x="60" y="26"/>
                  </a:lnTo>
                  <a:lnTo>
                    <a:pt x="56" y="18"/>
                  </a:lnTo>
                  <a:lnTo>
                    <a:pt x="52" y="18"/>
                  </a:lnTo>
                  <a:lnTo>
                    <a:pt x="49" y="18"/>
                  </a:lnTo>
                  <a:lnTo>
                    <a:pt x="49" y="22"/>
                  </a:lnTo>
                  <a:lnTo>
                    <a:pt x="45" y="22"/>
                  </a:lnTo>
                  <a:lnTo>
                    <a:pt x="41" y="18"/>
                  </a:lnTo>
                  <a:lnTo>
                    <a:pt x="45" y="11"/>
                  </a:lnTo>
                  <a:lnTo>
                    <a:pt x="45" y="11"/>
                  </a:lnTo>
                  <a:lnTo>
                    <a:pt x="49" y="7"/>
                  </a:lnTo>
                  <a:lnTo>
                    <a:pt x="49" y="7"/>
                  </a:lnTo>
                  <a:lnTo>
                    <a:pt x="52" y="3"/>
                  </a:lnTo>
                  <a:lnTo>
                    <a:pt x="49" y="7"/>
                  </a:lnTo>
                  <a:lnTo>
                    <a:pt x="52" y="3"/>
                  </a:lnTo>
                  <a:lnTo>
                    <a:pt x="56" y="0"/>
                  </a:lnTo>
                  <a:lnTo>
                    <a:pt x="52" y="0"/>
                  </a:lnTo>
                  <a:lnTo>
                    <a:pt x="49" y="0"/>
                  </a:lnTo>
                  <a:lnTo>
                    <a:pt x="52" y="0"/>
                  </a:lnTo>
                  <a:lnTo>
                    <a:pt x="49" y="0"/>
                  </a:lnTo>
                  <a:lnTo>
                    <a:pt x="49" y="3"/>
                  </a:lnTo>
                  <a:lnTo>
                    <a:pt x="45" y="7"/>
                  </a:lnTo>
                  <a:lnTo>
                    <a:pt x="45" y="3"/>
                  </a:lnTo>
                  <a:lnTo>
                    <a:pt x="49" y="3"/>
                  </a:lnTo>
                  <a:lnTo>
                    <a:pt x="45" y="0"/>
                  </a:lnTo>
                  <a:lnTo>
                    <a:pt x="45" y="0"/>
                  </a:lnTo>
                  <a:lnTo>
                    <a:pt x="45" y="3"/>
                  </a:lnTo>
                  <a:lnTo>
                    <a:pt x="41" y="3"/>
                  </a:lnTo>
                  <a:lnTo>
                    <a:pt x="41" y="0"/>
                  </a:lnTo>
                  <a:lnTo>
                    <a:pt x="38" y="3"/>
                  </a:lnTo>
                  <a:lnTo>
                    <a:pt x="38" y="3"/>
                  </a:lnTo>
                  <a:lnTo>
                    <a:pt x="34" y="3"/>
                  </a:lnTo>
                  <a:lnTo>
                    <a:pt x="34" y="7"/>
                  </a:lnTo>
                  <a:lnTo>
                    <a:pt x="38" y="7"/>
                  </a:lnTo>
                  <a:lnTo>
                    <a:pt x="38" y="7"/>
                  </a:lnTo>
                  <a:lnTo>
                    <a:pt x="34" y="7"/>
                  </a:lnTo>
                  <a:lnTo>
                    <a:pt x="34" y="11"/>
                  </a:lnTo>
                  <a:lnTo>
                    <a:pt x="30" y="11"/>
                  </a:lnTo>
                  <a:lnTo>
                    <a:pt x="30" y="15"/>
                  </a:lnTo>
                  <a:lnTo>
                    <a:pt x="34" y="15"/>
                  </a:lnTo>
                  <a:lnTo>
                    <a:pt x="34" y="15"/>
                  </a:lnTo>
                  <a:lnTo>
                    <a:pt x="38" y="15"/>
                  </a:lnTo>
                  <a:lnTo>
                    <a:pt x="38" y="15"/>
                  </a:lnTo>
                  <a:lnTo>
                    <a:pt x="34" y="18"/>
                  </a:lnTo>
                  <a:lnTo>
                    <a:pt x="30" y="18"/>
                  </a:lnTo>
                  <a:lnTo>
                    <a:pt x="34" y="18"/>
                  </a:lnTo>
                  <a:lnTo>
                    <a:pt x="26" y="22"/>
                  </a:lnTo>
                  <a:lnTo>
                    <a:pt x="26" y="18"/>
                  </a:lnTo>
                  <a:lnTo>
                    <a:pt x="23" y="22"/>
                  </a:lnTo>
                  <a:lnTo>
                    <a:pt x="23" y="18"/>
                  </a:lnTo>
                  <a:lnTo>
                    <a:pt x="15" y="18"/>
                  </a:lnTo>
                  <a:lnTo>
                    <a:pt x="15" y="18"/>
                  </a:lnTo>
                  <a:lnTo>
                    <a:pt x="12" y="18"/>
                  </a:lnTo>
                  <a:lnTo>
                    <a:pt x="12" y="22"/>
                  </a:lnTo>
                  <a:lnTo>
                    <a:pt x="12" y="22"/>
                  </a:lnTo>
                  <a:lnTo>
                    <a:pt x="12" y="22"/>
                  </a:lnTo>
                  <a:lnTo>
                    <a:pt x="12" y="22"/>
                  </a:lnTo>
                  <a:lnTo>
                    <a:pt x="15" y="26"/>
                  </a:lnTo>
                  <a:lnTo>
                    <a:pt x="12" y="26"/>
                  </a:lnTo>
                  <a:lnTo>
                    <a:pt x="12" y="26"/>
                  </a:lnTo>
                  <a:lnTo>
                    <a:pt x="8" y="26"/>
                  </a:lnTo>
                  <a:lnTo>
                    <a:pt x="12" y="26"/>
                  </a:lnTo>
                  <a:lnTo>
                    <a:pt x="15" y="26"/>
                  </a:lnTo>
                  <a:lnTo>
                    <a:pt x="15" y="29"/>
                  </a:lnTo>
                  <a:lnTo>
                    <a:pt x="12" y="29"/>
                  </a:lnTo>
                  <a:lnTo>
                    <a:pt x="12" y="33"/>
                  </a:lnTo>
                  <a:lnTo>
                    <a:pt x="15" y="33"/>
                  </a:lnTo>
                  <a:lnTo>
                    <a:pt x="8" y="33"/>
                  </a:lnTo>
                  <a:lnTo>
                    <a:pt x="12" y="37"/>
                  </a:lnTo>
                  <a:lnTo>
                    <a:pt x="8" y="37"/>
                  </a:lnTo>
                  <a:lnTo>
                    <a:pt x="12" y="37"/>
                  </a:lnTo>
                  <a:lnTo>
                    <a:pt x="12" y="37"/>
                  </a:lnTo>
                  <a:lnTo>
                    <a:pt x="12" y="37"/>
                  </a:lnTo>
                  <a:lnTo>
                    <a:pt x="15" y="37"/>
                  </a:lnTo>
                  <a:lnTo>
                    <a:pt x="15" y="41"/>
                  </a:lnTo>
                  <a:lnTo>
                    <a:pt x="26" y="41"/>
                  </a:lnTo>
                  <a:lnTo>
                    <a:pt x="23" y="44"/>
                  </a:lnTo>
                  <a:lnTo>
                    <a:pt x="19" y="44"/>
                  </a:lnTo>
                  <a:lnTo>
                    <a:pt x="15" y="48"/>
                  </a:lnTo>
                  <a:lnTo>
                    <a:pt x="19" y="48"/>
                  </a:lnTo>
                  <a:lnTo>
                    <a:pt x="15" y="52"/>
                  </a:lnTo>
                  <a:lnTo>
                    <a:pt x="12" y="55"/>
                  </a:lnTo>
                  <a:lnTo>
                    <a:pt x="12" y="55"/>
                  </a:lnTo>
                  <a:lnTo>
                    <a:pt x="15" y="52"/>
                  </a:lnTo>
                  <a:lnTo>
                    <a:pt x="19" y="55"/>
                  </a:lnTo>
                  <a:lnTo>
                    <a:pt x="23" y="55"/>
                  </a:lnTo>
                  <a:lnTo>
                    <a:pt x="23" y="52"/>
                  </a:lnTo>
                  <a:lnTo>
                    <a:pt x="23" y="52"/>
                  </a:lnTo>
                  <a:lnTo>
                    <a:pt x="26" y="52"/>
                  </a:lnTo>
                  <a:lnTo>
                    <a:pt x="19" y="55"/>
                  </a:lnTo>
                  <a:lnTo>
                    <a:pt x="15" y="55"/>
                  </a:lnTo>
                  <a:lnTo>
                    <a:pt x="12" y="55"/>
                  </a:lnTo>
                  <a:lnTo>
                    <a:pt x="12" y="59"/>
                  </a:lnTo>
                  <a:lnTo>
                    <a:pt x="12" y="59"/>
                  </a:lnTo>
                  <a:lnTo>
                    <a:pt x="12" y="59"/>
                  </a:lnTo>
                  <a:lnTo>
                    <a:pt x="12" y="63"/>
                  </a:lnTo>
                  <a:lnTo>
                    <a:pt x="8" y="63"/>
                  </a:lnTo>
                  <a:lnTo>
                    <a:pt x="8" y="59"/>
                  </a:lnTo>
                  <a:lnTo>
                    <a:pt x="4" y="59"/>
                  </a:lnTo>
                  <a:lnTo>
                    <a:pt x="4" y="59"/>
                  </a:lnTo>
                  <a:lnTo>
                    <a:pt x="0" y="63"/>
                  </a:lnTo>
                  <a:lnTo>
                    <a:pt x="0" y="63"/>
                  </a:lnTo>
                  <a:lnTo>
                    <a:pt x="12" y="63"/>
                  </a:lnTo>
                  <a:lnTo>
                    <a:pt x="8" y="66"/>
                  </a:lnTo>
                  <a:lnTo>
                    <a:pt x="4" y="66"/>
                  </a:lnTo>
                  <a:lnTo>
                    <a:pt x="4" y="70"/>
                  </a:lnTo>
                  <a:lnTo>
                    <a:pt x="4" y="70"/>
                  </a:lnTo>
                  <a:lnTo>
                    <a:pt x="4" y="70"/>
                  </a:lnTo>
                  <a:lnTo>
                    <a:pt x="12" y="70"/>
                  </a:lnTo>
                  <a:lnTo>
                    <a:pt x="8" y="74"/>
                  </a:lnTo>
                  <a:lnTo>
                    <a:pt x="4" y="74"/>
                  </a:lnTo>
                  <a:lnTo>
                    <a:pt x="8" y="74"/>
                  </a:lnTo>
                  <a:lnTo>
                    <a:pt x="15" y="70"/>
                  </a:lnTo>
                  <a:lnTo>
                    <a:pt x="15" y="74"/>
                  </a:lnTo>
                  <a:lnTo>
                    <a:pt x="12" y="74"/>
                  </a:lnTo>
                  <a:lnTo>
                    <a:pt x="12" y="74"/>
                  </a:lnTo>
                  <a:lnTo>
                    <a:pt x="12" y="78"/>
                  </a:lnTo>
                  <a:lnTo>
                    <a:pt x="15" y="74"/>
                  </a:lnTo>
                  <a:lnTo>
                    <a:pt x="19" y="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5" name="Freeform 69">
              <a:extLst>
                <a:ext uri="{FF2B5EF4-FFF2-40B4-BE49-F238E27FC236}">
                  <a16:creationId xmlns:a16="http://schemas.microsoft.com/office/drawing/2014/main" xmlns="" id="{BF09182E-FC15-4BF6-9940-192E9497A75F}"/>
                </a:ext>
              </a:extLst>
            </p:cNvPr>
            <p:cNvSpPr>
              <a:spLocks noEditPoints="1"/>
            </p:cNvSpPr>
            <p:nvPr/>
          </p:nvSpPr>
          <p:spPr bwMode="auto">
            <a:xfrm>
              <a:off x="4760248" y="2455861"/>
              <a:ext cx="252585" cy="408499"/>
            </a:xfrm>
            <a:custGeom>
              <a:avLst/>
              <a:gdLst>
                <a:gd name="T0" fmla="*/ 1 w 38"/>
                <a:gd name="T1" fmla="*/ 36 h 63"/>
                <a:gd name="T2" fmla="*/ 9 w 38"/>
                <a:gd name="T3" fmla="*/ 36 h 63"/>
                <a:gd name="T4" fmla="*/ 8 w 38"/>
                <a:gd name="T5" fmla="*/ 40 h 63"/>
                <a:gd name="T6" fmla="*/ 27 w 38"/>
                <a:gd name="T7" fmla="*/ 0 h 63"/>
                <a:gd name="T8" fmla="*/ 26 w 38"/>
                <a:gd name="T9" fmla="*/ 1 h 63"/>
                <a:gd name="T10" fmla="*/ 25 w 38"/>
                <a:gd name="T11" fmla="*/ 2 h 63"/>
                <a:gd name="T12" fmla="*/ 35 w 38"/>
                <a:gd name="T13" fmla="*/ 54 h 63"/>
                <a:gd name="T14" fmla="*/ 25 w 38"/>
                <a:gd name="T15" fmla="*/ 59 h 63"/>
                <a:gd name="T16" fmla="*/ 4 w 38"/>
                <a:gd name="T17" fmla="*/ 26 h 63"/>
                <a:gd name="T18" fmla="*/ 6 w 38"/>
                <a:gd name="T19" fmla="*/ 23 h 63"/>
                <a:gd name="T20" fmla="*/ 18 w 38"/>
                <a:gd name="T21" fmla="*/ 12 h 63"/>
                <a:gd name="T22" fmla="*/ 17 w 38"/>
                <a:gd name="T23" fmla="*/ 14 h 63"/>
                <a:gd name="T24" fmla="*/ 7 w 38"/>
                <a:gd name="T25" fmla="*/ 16 h 63"/>
                <a:gd name="T26" fmla="*/ 5 w 38"/>
                <a:gd name="T27" fmla="*/ 18 h 63"/>
                <a:gd name="T28" fmla="*/ 3 w 38"/>
                <a:gd name="T29" fmla="*/ 21 h 63"/>
                <a:gd name="T30" fmla="*/ 3 w 38"/>
                <a:gd name="T31" fmla="*/ 22 h 63"/>
                <a:gd name="T32" fmla="*/ 6 w 38"/>
                <a:gd name="T33" fmla="*/ 22 h 63"/>
                <a:gd name="T34" fmla="*/ 7 w 38"/>
                <a:gd name="T35" fmla="*/ 22 h 63"/>
                <a:gd name="T36" fmla="*/ 8 w 38"/>
                <a:gd name="T37" fmla="*/ 26 h 63"/>
                <a:gd name="T38" fmla="*/ 8 w 38"/>
                <a:gd name="T39" fmla="*/ 30 h 63"/>
                <a:gd name="T40" fmla="*/ 11 w 38"/>
                <a:gd name="T41" fmla="*/ 33 h 63"/>
                <a:gd name="T42" fmla="*/ 12 w 38"/>
                <a:gd name="T43" fmla="*/ 40 h 63"/>
                <a:gd name="T44" fmla="*/ 11 w 38"/>
                <a:gd name="T45" fmla="*/ 62 h 63"/>
                <a:gd name="T46" fmla="*/ 17 w 38"/>
                <a:gd name="T47" fmla="*/ 62 h 63"/>
                <a:gd name="T48" fmla="*/ 22 w 38"/>
                <a:gd name="T49" fmla="*/ 59 h 63"/>
                <a:gd name="T50" fmla="*/ 28 w 38"/>
                <a:gd name="T51" fmla="*/ 59 h 63"/>
                <a:gd name="T52" fmla="*/ 35 w 38"/>
                <a:gd name="T53" fmla="*/ 57 h 63"/>
                <a:gd name="T54" fmla="*/ 34 w 38"/>
                <a:gd name="T55" fmla="*/ 54 h 63"/>
                <a:gd name="T56" fmla="*/ 35 w 38"/>
                <a:gd name="T57" fmla="*/ 52 h 63"/>
                <a:gd name="T58" fmla="*/ 37 w 38"/>
                <a:gd name="T59" fmla="*/ 51 h 63"/>
                <a:gd name="T60" fmla="*/ 31 w 38"/>
                <a:gd name="T61" fmla="*/ 46 h 63"/>
                <a:gd name="T62" fmla="*/ 28 w 38"/>
                <a:gd name="T63" fmla="*/ 42 h 63"/>
                <a:gd name="T64" fmla="*/ 29 w 38"/>
                <a:gd name="T65" fmla="*/ 39 h 63"/>
                <a:gd name="T66" fmla="*/ 23 w 38"/>
                <a:gd name="T67" fmla="*/ 32 h 63"/>
                <a:gd name="T68" fmla="*/ 16 w 38"/>
                <a:gd name="T69" fmla="*/ 29 h 63"/>
                <a:gd name="T70" fmla="*/ 17 w 38"/>
                <a:gd name="T71" fmla="*/ 27 h 63"/>
                <a:gd name="T72" fmla="*/ 22 w 38"/>
                <a:gd name="T73" fmla="*/ 22 h 63"/>
                <a:gd name="T74" fmla="*/ 16 w 38"/>
                <a:gd name="T75" fmla="*/ 20 h 63"/>
                <a:gd name="T76" fmla="*/ 15 w 38"/>
                <a:gd name="T77" fmla="*/ 18 h 63"/>
                <a:gd name="T78" fmla="*/ 15 w 38"/>
                <a:gd name="T79" fmla="*/ 15 h 63"/>
                <a:gd name="T80" fmla="*/ 11 w 38"/>
                <a:gd name="T81" fmla="*/ 15 h 63"/>
                <a:gd name="T82" fmla="*/ 10 w 38"/>
                <a:gd name="T83" fmla="*/ 19 h 63"/>
                <a:gd name="T84" fmla="*/ 9 w 38"/>
                <a:gd name="T85" fmla="*/ 21 h 63"/>
                <a:gd name="T86" fmla="*/ 9 w 38"/>
                <a:gd name="T87" fmla="*/ 22 h 63"/>
                <a:gd name="T88" fmla="*/ 8 w 38"/>
                <a:gd name="T89" fmla="*/ 25 h 63"/>
                <a:gd name="T90" fmla="*/ 9 w 38"/>
                <a:gd name="T91" fmla="*/ 26 h 63"/>
                <a:gd name="T92" fmla="*/ 9 w 38"/>
                <a:gd name="T93" fmla="*/ 30 h 63"/>
                <a:gd name="T94" fmla="*/ 10 w 38"/>
                <a:gd name="T95" fmla="*/ 31 h 63"/>
                <a:gd name="T96" fmla="*/ 12 w 38"/>
                <a:gd name="T97" fmla="*/ 28 h 63"/>
                <a:gd name="T98" fmla="*/ 11 w 38"/>
                <a:gd name="T99" fmla="*/ 35 h 63"/>
                <a:gd name="T100" fmla="*/ 15 w 38"/>
                <a:gd name="T101" fmla="*/ 36 h 63"/>
                <a:gd name="T102" fmla="*/ 19 w 38"/>
                <a:gd name="T103" fmla="*/ 39 h 63"/>
                <a:gd name="T104" fmla="*/ 19 w 38"/>
                <a:gd name="T105" fmla="*/ 44 h 63"/>
                <a:gd name="T106" fmla="*/ 12 w 38"/>
                <a:gd name="T107" fmla="*/ 47 h 63"/>
                <a:gd name="T108" fmla="*/ 13 w 38"/>
                <a:gd name="T109" fmla="*/ 51 h 63"/>
                <a:gd name="T110" fmla="*/ 11 w 38"/>
                <a:gd name="T111" fmla="*/ 54 h 63"/>
                <a:gd name="T112" fmla="*/ 16 w 38"/>
                <a:gd name="T113" fmla="*/ 55 h 63"/>
                <a:gd name="T114" fmla="*/ 18 w 38"/>
                <a:gd name="T115" fmla="*/ 56 h 63"/>
                <a:gd name="T116" fmla="*/ 11 w 38"/>
                <a:gd name="T117" fmla="*/ 60 h 63"/>
                <a:gd name="T118" fmla="*/ 10 w 38"/>
                <a:gd name="T119" fmla="*/ 6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8" h="63">
                  <a:moveTo>
                    <a:pt x="7" y="41"/>
                  </a:moveTo>
                  <a:cubicBezTo>
                    <a:pt x="6" y="40"/>
                    <a:pt x="6" y="40"/>
                    <a:pt x="6" y="40"/>
                  </a:cubicBezTo>
                  <a:cubicBezTo>
                    <a:pt x="5" y="40"/>
                    <a:pt x="5" y="40"/>
                    <a:pt x="5" y="40"/>
                  </a:cubicBezTo>
                  <a:cubicBezTo>
                    <a:pt x="4" y="38"/>
                    <a:pt x="4" y="38"/>
                    <a:pt x="4" y="38"/>
                  </a:cubicBezTo>
                  <a:cubicBezTo>
                    <a:pt x="3" y="38"/>
                    <a:pt x="3" y="38"/>
                    <a:pt x="3" y="38"/>
                  </a:cubicBezTo>
                  <a:cubicBezTo>
                    <a:pt x="2" y="38"/>
                    <a:pt x="2" y="38"/>
                    <a:pt x="2" y="38"/>
                  </a:cubicBezTo>
                  <a:cubicBezTo>
                    <a:pt x="2" y="39"/>
                    <a:pt x="2" y="39"/>
                    <a:pt x="2" y="39"/>
                  </a:cubicBezTo>
                  <a:cubicBezTo>
                    <a:pt x="1" y="39"/>
                    <a:pt x="1" y="39"/>
                    <a:pt x="1" y="39"/>
                  </a:cubicBezTo>
                  <a:cubicBezTo>
                    <a:pt x="0" y="38"/>
                    <a:pt x="0" y="38"/>
                    <a:pt x="0" y="38"/>
                  </a:cubicBezTo>
                  <a:cubicBezTo>
                    <a:pt x="1" y="36"/>
                    <a:pt x="1" y="36"/>
                    <a:pt x="1" y="36"/>
                  </a:cubicBezTo>
                  <a:cubicBezTo>
                    <a:pt x="1" y="36"/>
                    <a:pt x="1" y="36"/>
                    <a:pt x="1" y="36"/>
                  </a:cubicBezTo>
                  <a:cubicBezTo>
                    <a:pt x="2" y="35"/>
                    <a:pt x="2" y="35"/>
                    <a:pt x="2" y="35"/>
                  </a:cubicBezTo>
                  <a:cubicBezTo>
                    <a:pt x="2" y="35"/>
                    <a:pt x="2" y="35"/>
                    <a:pt x="2" y="35"/>
                  </a:cubicBezTo>
                  <a:cubicBezTo>
                    <a:pt x="3" y="34"/>
                    <a:pt x="3" y="34"/>
                    <a:pt x="3" y="34"/>
                  </a:cubicBezTo>
                  <a:cubicBezTo>
                    <a:pt x="4" y="34"/>
                    <a:pt x="4" y="34"/>
                    <a:pt x="4" y="34"/>
                  </a:cubicBezTo>
                  <a:cubicBezTo>
                    <a:pt x="4" y="34"/>
                    <a:pt x="4" y="34"/>
                    <a:pt x="4" y="34"/>
                  </a:cubicBezTo>
                  <a:cubicBezTo>
                    <a:pt x="4" y="34"/>
                    <a:pt x="4" y="34"/>
                    <a:pt x="4" y="34"/>
                  </a:cubicBezTo>
                  <a:cubicBezTo>
                    <a:pt x="5" y="33"/>
                    <a:pt x="5" y="33"/>
                    <a:pt x="5" y="33"/>
                  </a:cubicBezTo>
                  <a:cubicBezTo>
                    <a:pt x="6" y="34"/>
                    <a:pt x="6" y="34"/>
                    <a:pt x="6" y="34"/>
                  </a:cubicBezTo>
                  <a:cubicBezTo>
                    <a:pt x="7" y="34"/>
                    <a:pt x="7" y="34"/>
                    <a:pt x="7" y="34"/>
                  </a:cubicBezTo>
                  <a:cubicBezTo>
                    <a:pt x="7" y="35"/>
                    <a:pt x="7" y="35"/>
                    <a:pt x="7" y="35"/>
                  </a:cubicBezTo>
                  <a:cubicBezTo>
                    <a:pt x="9" y="36"/>
                    <a:pt x="9" y="36"/>
                    <a:pt x="9" y="36"/>
                  </a:cubicBezTo>
                  <a:cubicBezTo>
                    <a:pt x="8" y="37"/>
                    <a:pt x="8" y="37"/>
                    <a:pt x="8" y="37"/>
                  </a:cubicBezTo>
                  <a:cubicBezTo>
                    <a:pt x="9" y="37"/>
                    <a:pt x="9" y="37"/>
                    <a:pt x="9" y="37"/>
                  </a:cubicBezTo>
                  <a:cubicBezTo>
                    <a:pt x="9" y="39"/>
                    <a:pt x="9" y="39"/>
                    <a:pt x="9" y="39"/>
                  </a:cubicBezTo>
                  <a:cubicBezTo>
                    <a:pt x="9" y="37"/>
                    <a:pt x="9" y="37"/>
                    <a:pt x="9" y="37"/>
                  </a:cubicBezTo>
                  <a:cubicBezTo>
                    <a:pt x="8" y="37"/>
                    <a:pt x="8" y="37"/>
                    <a:pt x="8" y="37"/>
                  </a:cubicBezTo>
                  <a:cubicBezTo>
                    <a:pt x="9" y="38"/>
                    <a:pt x="9" y="38"/>
                    <a:pt x="9" y="38"/>
                  </a:cubicBezTo>
                  <a:cubicBezTo>
                    <a:pt x="8" y="38"/>
                    <a:pt x="8" y="38"/>
                    <a:pt x="8" y="38"/>
                  </a:cubicBezTo>
                  <a:cubicBezTo>
                    <a:pt x="9" y="38"/>
                    <a:pt x="9" y="38"/>
                    <a:pt x="9" y="38"/>
                  </a:cubicBezTo>
                  <a:cubicBezTo>
                    <a:pt x="9" y="39"/>
                    <a:pt x="9" y="39"/>
                    <a:pt x="9" y="39"/>
                  </a:cubicBezTo>
                  <a:cubicBezTo>
                    <a:pt x="8" y="39"/>
                    <a:pt x="8" y="39"/>
                    <a:pt x="8" y="39"/>
                  </a:cubicBezTo>
                  <a:cubicBezTo>
                    <a:pt x="8" y="40"/>
                    <a:pt x="8" y="40"/>
                    <a:pt x="8" y="40"/>
                  </a:cubicBezTo>
                  <a:cubicBezTo>
                    <a:pt x="7" y="40"/>
                    <a:pt x="7" y="40"/>
                    <a:pt x="7" y="40"/>
                  </a:cubicBezTo>
                  <a:cubicBezTo>
                    <a:pt x="7" y="40"/>
                    <a:pt x="7" y="40"/>
                    <a:pt x="7" y="40"/>
                  </a:cubicBezTo>
                  <a:cubicBezTo>
                    <a:pt x="7" y="41"/>
                    <a:pt x="7" y="41"/>
                    <a:pt x="7" y="41"/>
                  </a:cubicBezTo>
                  <a:cubicBezTo>
                    <a:pt x="7" y="41"/>
                    <a:pt x="7" y="41"/>
                    <a:pt x="7" y="41"/>
                  </a:cubicBezTo>
                  <a:close/>
                  <a:moveTo>
                    <a:pt x="25" y="5"/>
                  </a:moveTo>
                  <a:cubicBezTo>
                    <a:pt x="25" y="5"/>
                    <a:pt x="25" y="5"/>
                    <a:pt x="25" y="5"/>
                  </a:cubicBezTo>
                  <a:cubicBezTo>
                    <a:pt x="26" y="5"/>
                    <a:pt x="26" y="5"/>
                    <a:pt x="26" y="5"/>
                  </a:cubicBezTo>
                  <a:cubicBezTo>
                    <a:pt x="25" y="5"/>
                    <a:pt x="25" y="5"/>
                    <a:pt x="25" y="5"/>
                  </a:cubicBezTo>
                  <a:close/>
                  <a:moveTo>
                    <a:pt x="27" y="1"/>
                  </a:moveTo>
                  <a:cubicBezTo>
                    <a:pt x="27" y="0"/>
                    <a:pt x="27" y="0"/>
                    <a:pt x="27" y="0"/>
                  </a:cubicBezTo>
                  <a:cubicBezTo>
                    <a:pt x="27" y="0"/>
                    <a:pt x="27" y="0"/>
                    <a:pt x="27" y="0"/>
                  </a:cubicBezTo>
                  <a:cubicBezTo>
                    <a:pt x="27" y="1"/>
                    <a:pt x="27" y="1"/>
                    <a:pt x="27" y="1"/>
                  </a:cubicBezTo>
                  <a:close/>
                  <a:moveTo>
                    <a:pt x="25" y="2"/>
                  </a:moveTo>
                  <a:cubicBezTo>
                    <a:pt x="25" y="1"/>
                    <a:pt x="25" y="1"/>
                    <a:pt x="25" y="1"/>
                  </a:cubicBezTo>
                  <a:cubicBezTo>
                    <a:pt x="24" y="2"/>
                    <a:pt x="24" y="2"/>
                    <a:pt x="24" y="2"/>
                  </a:cubicBezTo>
                  <a:cubicBezTo>
                    <a:pt x="24" y="2"/>
                    <a:pt x="24" y="2"/>
                    <a:pt x="24" y="2"/>
                  </a:cubicBezTo>
                  <a:cubicBezTo>
                    <a:pt x="24" y="2"/>
                    <a:pt x="25" y="2"/>
                    <a:pt x="25" y="2"/>
                  </a:cubicBezTo>
                  <a:close/>
                  <a:moveTo>
                    <a:pt x="26" y="2"/>
                  </a:moveTo>
                  <a:cubicBezTo>
                    <a:pt x="25" y="1"/>
                    <a:pt x="25" y="1"/>
                    <a:pt x="25" y="1"/>
                  </a:cubicBezTo>
                  <a:cubicBezTo>
                    <a:pt x="26" y="1"/>
                    <a:pt x="26" y="1"/>
                    <a:pt x="26" y="1"/>
                  </a:cubicBezTo>
                  <a:cubicBezTo>
                    <a:pt x="26" y="0"/>
                    <a:pt x="26" y="0"/>
                    <a:pt x="26" y="0"/>
                  </a:cubicBezTo>
                  <a:cubicBezTo>
                    <a:pt x="26" y="1"/>
                    <a:pt x="26" y="1"/>
                    <a:pt x="26" y="1"/>
                  </a:cubicBezTo>
                  <a:cubicBezTo>
                    <a:pt x="26" y="2"/>
                    <a:pt x="26" y="2"/>
                    <a:pt x="26" y="2"/>
                  </a:cubicBezTo>
                  <a:cubicBezTo>
                    <a:pt x="26" y="2"/>
                    <a:pt x="26" y="2"/>
                    <a:pt x="26" y="2"/>
                  </a:cubicBezTo>
                  <a:close/>
                  <a:moveTo>
                    <a:pt x="25" y="4"/>
                  </a:moveTo>
                  <a:cubicBezTo>
                    <a:pt x="25" y="4"/>
                    <a:pt x="25" y="4"/>
                    <a:pt x="25" y="4"/>
                  </a:cubicBezTo>
                  <a:cubicBezTo>
                    <a:pt x="24" y="4"/>
                    <a:pt x="24" y="4"/>
                    <a:pt x="24" y="4"/>
                  </a:cubicBezTo>
                  <a:cubicBezTo>
                    <a:pt x="24" y="3"/>
                    <a:pt x="24" y="3"/>
                    <a:pt x="24" y="3"/>
                  </a:cubicBezTo>
                  <a:cubicBezTo>
                    <a:pt x="24" y="3"/>
                    <a:pt x="24" y="3"/>
                    <a:pt x="24" y="3"/>
                  </a:cubicBezTo>
                  <a:cubicBezTo>
                    <a:pt x="25" y="3"/>
                    <a:pt x="25" y="3"/>
                    <a:pt x="25" y="3"/>
                  </a:cubicBezTo>
                  <a:cubicBezTo>
                    <a:pt x="25" y="3"/>
                    <a:pt x="25" y="3"/>
                    <a:pt x="25" y="3"/>
                  </a:cubicBezTo>
                  <a:cubicBezTo>
                    <a:pt x="25" y="2"/>
                    <a:pt x="25" y="2"/>
                    <a:pt x="25" y="2"/>
                  </a:cubicBezTo>
                  <a:cubicBezTo>
                    <a:pt x="25" y="2"/>
                    <a:pt x="25" y="2"/>
                    <a:pt x="25" y="2"/>
                  </a:cubicBezTo>
                  <a:cubicBezTo>
                    <a:pt x="26" y="2"/>
                    <a:pt x="26" y="2"/>
                    <a:pt x="26" y="2"/>
                  </a:cubicBezTo>
                  <a:cubicBezTo>
                    <a:pt x="26" y="3"/>
                    <a:pt x="26" y="3"/>
                    <a:pt x="26" y="3"/>
                  </a:cubicBezTo>
                  <a:cubicBezTo>
                    <a:pt x="26" y="3"/>
                    <a:pt x="26" y="3"/>
                    <a:pt x="26" y="3"/>
                  </a:cubicBezTo>
                  <a:cubicBezTo>
                    <a:pt x="26" y="3"/>
                    <a:pt x="26" y="3"/>
                    <a:pt x="26" y="3"/>
                  </a:cubicBezTo>
                  <a:cubicBezTo>
                    <a:pt x="26" y="4"/>
                    <a:pt x="26" y="4"/>
                    <a:pt x="26" y="4"/>
                  </a:cubicBezTo>
                  <a:cubicBezTo>
                    <a:pt x="26" y="4"/>
                    <a:pt x="26" y="4"/>
                    <a:pt x="26" y="4"/>
                  </a:cubicBezTo>
                  <a:cubicBezTo>
                    <a:pt x="25" y="4"/>
                    <a:pt x="25" y="4"/>
                    <a:pt x="25" y="4"/>
                  </a:cubicBezTo>
                  <a:close/>
                  <a:moveTo>
                    <a:pt x="34" y="55"/>
                  </a:moveTo>
                  <a:cubicBezTo>
                    <a:pt x="35" y="55"/>
                    <a:pt x="35" y="55"/>
                    <a:pt x="35" y="55"/>
                  </a:cubicBezTo>
                  <a:cubicBezTo>
                    <a:pt x="35" y="55"/>
                    <a:pt x="35" y="55"/>
                    <a:pt x="35" y="55"/>
                  </a:cubicBezTo>
                  <a:cubicBezTo>
                    <a:pt x="35" y="54"/>
                    <a:pt x="35" y="54"/>
                    <a:pt x="35" y="54"/>
                  </a:cubicBezTo>
                  <a:cubicBezTo>
                    <a:pt x="34" y="54"/>
                    <a:pt x="34" y="54"/>
                    <a:pt x="34" y="54"/>
                  </a:cubicBezTo>
                  <a:cubicBezTo>
                    <a:pt x="34" y="55"/>
                    <a:pt x="34" y="55"/>
                    <a:pt x="34" y="55"/>
                  </a:cubicBezTo>
                  <a:close/>
                  <a:moveTo>
                    <a:pt x="25" y="59"/>
                  </a:moveTo>
                  <a:cubicBezTo>
                    <a:pt x="26" y="59"/>
                    <a:pt x="26" y="59"/>
                    <a:pt x="26" y="59"/>
                  </a:cubicBezTo>
                  <a:cubicBezTo>
                    <a:pt x="27" y="59"/>
                    <a:pt x="27" y="59"/>
                    <a:pt x="27" y="59"/>
                  </a:cubicBezTo>
                  <a:cubicBezTo>
                    <a:pt x="27" y="59"/>
                    <a:pt x="27" y="59"/>
                    <a:pt x="27" y="59"/>
                  </a:cubicBezTo>
                  <a:cubicBezTo>
                    <a:pt x="27" y="59"/>
                    <a:pt x="27" y="59"/>
                    <a:pt x="27" y="59"/>
                  </a:cubicBezTo>
                  <a:cubicBezTo>
                    <a:pt x="27" y="60"/>
                    <a:pt x="27" y="60"/>
                    <a:pt x="27" y="60"/>
                  </a:cubicBezTo>
                  <a:cubicBezTo>
                    <a:pt x="26" y="60"/>
                    <a:pt x="26" y="60"/>
                    <a:pt x="26" y="60"/>
                  </a:cubicBezTo>
                  <a:cubicBezTo>
                    <a:pt x="26" y="59"/>
                    <a:pt x="26" y="59"/>
                    <a:pt x="26" y="59"/>
                  </a:cubicBezTo>
                  <a:cubicBezTo>
                    <a:pt x="25" y="59"/>
                    <a:pt x="25" y="59"/>
                    <a:pt x="25" y="59"/>
                  </a:cubicBezTo>
                  <a:close/>
                  <a:moveTo>
                    <a:pt x="11" y="30"/>
                  </a:moveTo>
                  <a:cubicBezTo>
                    <a:pt x="11" y="30"/>
                    <a:pt x="11" y="30"/>
                    <a:pt x="11" y="30"/>
                  </a:cubicBezTo>
                  <a:cubicBezTo>
                    <a:pt x="11" y="31"/>
                    <a:pt x="11" y="31"/>
                    <a:pt x="11" y="31"/>
                  </a:cubicBezTo>
                  <a:cubicBezTo>
                    <a:pt x="11" y="30"/>
                    <a:pt x="11" y="30"/>
                    <a:pt x="11" y="30"/>
                  </a:cubicBezTo>
                  <a:cubicBezTo>
                    <a:pt x="11" y="30"/>
                    <a:pt x="11" y="30"/>
                    <a:pt x="11" y="30"/>
                  </a:cubicBezTo>
                  <a:close/>
                  <a:moveTo>
                    <a:pt x="7" y="29"/>
                  </a:moveTo>
                  <a:cubicBezTo>
                    <a:pt x="7" y="29"/>
                    <a:pt x="7" y="29"/>
                    <a:pt x="7" y="29"/>
                  </a:cubicBezTo>
                  <a:cubicBezTo>
                    <a:pt x="7" y="29"/>
                    <a:pt x="7" y="29"/>
                    <a:pt x="7" y="29"/>
                  </a:cubicBezTo>
                  <a:cubicBezTo>
                    <a:pt x="7" y="29"/>
                    <a:pt x="7" y="29"/>
                    <a:pt x="7" y="29"/>
                  </a:cubicBezTo>
                  <a:close/>
                  <a:moveTo>
                    <a:pt x="4" y="27"/>
                  </a:moveTo>
                  <a:cubicBezTo>
                    <a:pt x="4" y="26"/>
                    <a:pt x="4" y="26"/>
                    <a:pt x="4" y="26"/>
                  </a:cubicBezTo>
                  <a:cubicBezTo>
                    <a:pt x="5" y="26"/>
                    <a:pt x="5" y="26"/>
                    <a:pt x="5" y="26"/>
                  </a:cubicBezTo>
                  <a:cubicBezTo>
                    <a:pt x="4" y="27"/>
                    <a:pt x="4" y="27"/>
                    <a:pt x="4" y="27"/>
                  </a:cubicBezTo>
                  <a:close/>
                  <a:moveTo>
                    <a:pt x="5" y="26"/>
                  </a:moveTo>
                  <a:cubicBezTo>
                    <a:pt x="6" y="25"/>
                    <a:pt x="6" y="25"/>
                    <a:pt x="6" y="25"/>
                  </a:cubicBezTo>
                  <a:cubicBezTo>
                    <a:pt x="6" y="26"/>
                    <a:pt x="6" y="26"/>
                    <a:pt x="6" y="26"/>
                  </a:cubicBezTo>
                  <a:cubicBezTo>
                    <a:pt x="5" y="26"/>
                    <a:pt x="5" y="26"/>
                    <a:pt x="5" y="26"/>
                  </a:cubicBezTo>
                  <a:close/>
                  <a:moveTo>
                    <a:pt x="7" y="24"/>
                  </a:moveTo>
                  <a:cubicBezTo>
                    <a:pt x="7" y="24"/>
                    <a:pt x="7" y="24"/>
                    <a:pt x="7" y="24"/>
                  </a:cubicBezTo>
                  <a:cubicBezTo>
                    <a:pt x="7" y="24"/>
                    <a:pt x="7" y="24"/>
                    <a:pt x="7" y="24"/>
                  </a:cubicBezTo>
                  <a:cubicBezTo>
                    <a:pt x="7" y="24"/>
                    <a:pt x="7" y="24"/>
                    <a:pt x="7" y="24"/>
                  </a:cubicBezTo>
                  <a:close/>
                  <a:moveTo>
                    <a:pt x="6" y="23"/>
                  </a:moveTo>
                  <a:cubicBezTo>
                    <a:pt x="6" y="24"/>
                    <a:pt x="6" y="24"/>
                    <a:pt x="6" y="24"/>
                  </a:cubicBezTo>
                  <a:cubicBezTo>
                    <a:pt x="7" y="24"/>
                    <a:pt x="7" y="24"/>
                    <a:pt x="7" y="24"/>
                  </a:cubicBezTo>
                  <a:cubicBezTo>
                    <a:pt x="7" y="23"/>
                    <a:pt x="7" y="23"/>
                    <a:pt x="7" y="23"/>
                  </a:cubicBezTo>
                  <a:cubicBezTo>
                    <a:pt x="6" y="23"/>
                    <a:pt x="6" y="23"/>
                    <a:pt x="6" y="23"/>
                  </a:cubicBezTo>
                  <a:close/>
                  <a:moveTo>
                    <a:pt x="18" y="12"/>
                  </a:moveTo>
                  <a:cubicBezTo>
                    <a:pt x="18" y="12"/>
                    <a:pt x="18" y="12"/>
                    <a:pt x="18" y="12"/>
                  </a:cubicBezTo>
                  <a:cubicBezTo>
                    <a:pt x="18" y="11"/>
                    <a:pt x="18" y="11"/>
                    <a:pt x="18" y="11"/>
                  </a:cubicBezTo>
                  <a:cubicBezTo>
                    <a:pt x="18" y="12"/>
                    <a:pt x="18" y="12"/>
                    <a:pt x="18" y="12"/>
                  </a:cubicBezTo>
                  <a:close/>
                  <a:moveTo>
                    <a:pt x="17" y="12"/>
                  </a:moveTo>
                  <a:cubicBezTo>
                    <a:pt x="17" y="12"/>
                    <a:pt x="17" y="12"/>
                    <a:pt x="17" y="12"/>
                  </a:cubicBezTo>
                  <a:cubicBezTo>
                    <a:pt x="18" y="12"/>
                    <a:pt x="18" y="12"/>
                    <a:pt x="18" y="12"/>
                  </a:cubicBezTo>
                  <a:cubicBezTo>
                    <a:pt x="18" y="13"/>
                    <a:pt x="18" y="13"/>
                    <a:pt x="18" y="13"/>
                  </a:cubicBezTo>
                  <a:cubicBezTo>
                    <a:pt x="19" y="12"/>
                    <a:pt x="19" y="12"/>
                    <a:pt x="19" y="12"/>
                  </a:cubicBezTo>
                  <a:cubicBezTo>
                    <a:pt x="18" y="13"/>
                    <a:pt x="18" y="13"/>
                    <a:pt x="18" y="13"/>
                  </a:cubicBezTo>
                  <a:cubicBezTo>
                    <a:pt x="18" y="13"/>
                    <a:pt x="18" y="13"/>
                    <a:pt x="18" y="13"/>
                  </a:cubicBezTo>
                  <a:cubicBezTo>
                    <a:pt x="17" y="13"/>
                    <a:pt x="17" y="13"/>
                    <a:pt x="17" y="13"/>
                  </a:cubicBezTo>
                  <a:cubicBezTo>
                    <a:pt x="17" y="12"/>
                    <a:pt x="17" y="12"/>
                    <a:pt x="17" y="12"/>
                  </a:cubicBezTo>
                  <a:cubicBezTo>
                    <a:pt x="17" y="13"/>
                    <a:pt x="17" y="13"/>
                    <a:pt x="17" y="13"/>
                  </a:cubicBezTo>
                  <a:cubicBezTo>
                    <a:pt x="17" y="13"/>
                    <a:pt x="17" y="13"/>
                    <a:pt x="17" y="13"/>
                  </a:cubicBezTo>
                  <a:cubicBezTo>
                    <a:pt x="17" y="12"/>
                    <a:pt x="17" y="12"/>
                    <a:pt x="17" y="12"/>
                  </a:cubicBezTo>
                  <a:close/>
                  <a:moveTo>
                    <a:pt x="17" y="13"/>
                  </a:moveTo>
                  <a:cubicBezTo>
                    <a:pt x="17" y="14"/>
                    <a:pt x="17" y="14"/>
                    <a:pt x="17" y="14"/>
                  </a:cubicBezTo>
                  <a:cubicBezTo>
                    <a:pt x="17" y="13"/>
                    <a:pt x="17" y="13"/>
                    <a:pt x="17" y="13"/>
                  </a:cubicBezTo>
                  <a:cubicBezTo>
                    <a:pt x="17" y="13"/>
                    <a:pt x="17" y="13"/>
                    <a:pt x="17" y="13"/>
                  </a:cubicBezTo>
                  <a:cubicBezTo>
                    <a:pt x="17" y="13"/>
                    <a:pt x="17" y="13"/>
                    <a:pt x="17" y="13"/>
                  </a:cubicBezTo>
                  <a:close/>
                  <a:moveTo>
                    <a:pt x="4" y="18"/>
                  </a:moveTo>
                  <a:cubicBezTo>
                    <a:pt x="4" y="18"/>
                    <a:pt x="4" y="18"/>
                    <a:pt x="4" y="18"/>
                  </a:cubicBezTo>
                  <a:cubicBezTo>
                    <a:pt x="4" y="17"/>
                    <a:pt x="4" y="17"/>
                    <a:pt x="4" y="17"/>
                  </a:cubicBezTo>
                  <a:cubicBezTo>
                    <a:pt x="4" y="17"/>
                    <a:pt x="4" y="17"/>
                    <a:pt x="4" y="17"/>
                  </a:cubicBezTo>
                  <a:cubicBezTo>
                    <a:pt x="5" y="17"/>
                    <a:pt x="5" y="17"/>
                    <a:pt x="5" y="17"/>
                  </a:cubicBezTo>
                  <a:cubicBezTo>
                    <a:pt x="5" y="16"/>
                    <a:pt x="5" y="16"/>
                    <a:pt x="5" y="16"/>
                  </a:cubicBezTo>
                  <a:cubicBezTo>
                    <a:pt x="7" y="15"/>
                    <a:pt x="7" y="15"/>
                    <a:pt x="7" y="15"/>
                  </a:cubicBezTo>
                  <a:cubicBezTo>
                    <a:pt x="7" y="16"/>
                    <a:pt x="7" y="16"/>
                    <a:pt x="7" y="16"/>
                  </a:cubicBezTo>
                  <a:cubicBezTo>
                    <a:pt x="6" y="17"/>
                    <a:pt x="6" y="17"/>
                    <a:pt x="6" y="17"/>
                  </a:cubicBezTo>
                  <a:cubicBezTo>
                    <a:pt x="6" y="17"/>
                    <a:pt x="6" y="17"/>
                    <a:pt x="6" y="17"/>
                  </a:cubicBezTo>
                  <a:cubicBezTo>
                    <a:pt x="6" y="18"/>
                    <a:pt x="6" y="18"/>
                    <a:pt x="6" y="18"/>
                  </a:cubicBezTo>
                  <a:cubicBezTo>
                    <a:pt x="6" y="18"/>
                    <a:pt x="6" y="18"/>
                    <a:pt x="6" y="18"/>
                  </a:cubicBezTo>
                  <a:cubicBezTo>
                    <a:pt x="5" y="18"/>
                    <a:pt x="5" y="18"/>
                    <a:pt x="5" y="18"/>
                  </a:cubicBezTo>
                  <a:cubicBezTo>
                    <a:pt x="4" y="18"/>
                    <a:pt x="4" y="18"/>
                    <a:pt x="4" y="18"/>
                  </a:cubicBezTo>
                  <a:cubicBezTo>
                    <a:pt x="4" y="18"/>
                    <a:pt x="4" y="18"/>
                    <a:pt x="4" y="18"/>
                  </a:cubicBezTo>
                  <a:close/>
                  <a:moveTo>
                    <a:pt x="4" y="19"/>
                  </a:moveTo>
                  <a:cubicBezTo>
                    <a:pt x="4" y="19"/>
                    <a:pt x="4" y="19"/>
                    <a:pt x="4" y="19"/>
                  </a:cubicBezTo>
                  <a:cubicBezTo>
                    <a:pt x="5" y="19"/>
                    <a:pt x="5" y="19"/>
                    <a:pt x="5" y="19"/>
                  </a:cubicBezTo>
                  <a:cubicBezTo>
                    <a:pt x="5" y="18"/>
                    <a:pt x="5" y="18"/>
                    <a:pt x="5" y="18"/>
                  </a:cubicBezTo>
                  <a:cubicBezTo>
                    <a:pt x="4" y="19"/>
                    <a:pt x="4" y="19"/>
                    <a:pt x="4" y="19"/>
                  </a:cubicBezTo>
                  <a:cubicBezTo>
                    <a:pt x="4" y="19"/>
                    <a:pt x="4" y="19"/>
                    <a:pt x="4" y="19"/>
                  </a:cubicBezTo>
                  <a:cubicBezTo>
                    <a:pt x="4" y="19"/>
                    <a:pt x="4" y="19"/>
                    <a:pt x="4" y="19"/>
                  </a:cubicBezTo>
                  <a:close/>
                  <a:moveTo>
                    <a:pt x="4" y="20"/>
                  </a:moveTo>
                  <a:cubicBezTo>
                    <a:pt x="3" y="21"/>
                    <a:pt x="3" y="21"/>
                    <a:pt x="3" y="21"/>
                  </a:cubicBezTo>
                  <a:cubicBezTo>
                    <a:pt x="2" y="20"/>
                    <a:pt x="2" y="20"/>
                    <a:pt x="2" y="20"/>
                  </a:cubicBezTo>
                  <a:cubicBezTo>
                    <a:pt x="3" y="20"/>
                    <a:pt x="3" y="20"/>
                    <a:pt x="3" y="20"/>
                  </a:cubicBezTo>
                  <a:cubicBezTo>
                    <a:pt x="4" y="20"/>
                    <a:pt x="4" y="20"/>
                    <a:pt x="4" y="20"/>
                  </a:cubicBezTo>
                  <a:cubicBezTo>
                    <a:pt x="4" y="20"/>
                    <a:pt x="4" y="20"/>
                    <a:pt x="4" y="20"/>
                  </a:cubicBezTo>
                  <a:close/>
                  <a:moveTo>
                    <a:pt x="3" y="21"/>
                  </a:moveTo>
                  <a:cubicBezTo>
                    <a:pt x="3" y="21"/>
                    <a:pt x="3" y="21"/>
                    <a:pt x="3" y="21"/>
                  </a:cubicBezTo>
                  <a:cubicBezTo>
                    <a:pt x="3" y="21"/>
                    <a:pt x="3" y="21"/>
                    <a:pt x="3" y="21"/>
                  </a:cubicBezTo>
                  <a:cubicBezTo>
                    <a:pt x="4" y="21"/>
                    <a:pt x="4" y="21"/>
                    <a:pt x="4" y="21"/>
                  </a:cubicBezTo>
                  <a:cubicBezTo>
                    <a:pt x="3" y="21"/>
                    <a:pt x="3" y="21"/>
                    <a:pt x="3" y="21"/>
                  </a:cubicBezTo>
                  <a:close/>
                  <a:moveTo>
                    <a:pt x="2" y="23"/>
                  </a:moveTo>
                  <a:cubicBezTo>
                    <a:pt x="3" y="24"/>
                    <a:pt x="3" y="24"/>
                    <a:pt x="3" y="24"/>
                  </a:cubicBezTo>
                  <a:cubicBezTo>
                    <a:pt x="2" y="24"/>
                    <a:pt x="2" y="24"/>
                    <a:pt x="2" y="24"/>
                  </a:cubicBezTo>
                  <a:cubicBezTo>
                    <a:pt x="2" y="24"/>
                    <a:pt x="2" y="24"/>
                    <a:pt x="2" y="24"/>
                  </a:cubicBezTo>
                  <a:cubicBezTo>
                    <a:pt x="2" y="23"/>
                    <a:pt x="2" y="23"/>
                    <a:pt x="2" y="23"/>
                  </a:cubicBezTo>
                  <a:close/>
                  <a:moveTo>
                    <a:pt x="3" y="23"/>
                  </a:moveTo>
                  <a:cubicBezTo>
                    <a:pt x="3" y="22"/>
                    <a:pt x="3" y="22"/>
                    <a:pt x="3" y="22"/>
                  </a:cubicBezTo>
                  <a:cubicBezTo>
                    <a:pt x="3" y="22"/>
                    <a:pt x="3" y="22"/>
                    <a:pt x="3" y="22"/>
                  </a:cubicBezTo>
                  <a:cubicBezTo>
                    <a:pt x="3" y="21"/>
                    <a:pt x="3" y="21"/>
                    <a:pt x="3" y="21"/>
                  </a:cubicBezTo>
                  <a:cubicBezTo>
                    <a:pt x="3" y="21"/>
                    <a:pt x="3" y="21"/>
                    <a:pt x="3" y="21"/>
                  </a:cubicBezTo>
                  <a:cubicBezTo>
                    <a:pt x="3" y="22"/>
                    <a:pt x="3" y="22"/>
                    <a:pt x="3" y="22"/>
                  </a:cubicBezTo>
                  <a:cubicBezTo>
                    <a:pt x="3" y="22"/>
                    <a:pt x="3" y="22"/>
                    <a:pt x="3" y="22"/>
                  </a:cubicBezTo>
                  <a:cubicBezTo>
                    <a:pt x="3" y="23"/>
                    <a:pt x="3" y="23"/>
                    <a:pt x="3" y="23"/>
                  </a:cubicBezTo>
                  <a:cubicBezTo>
                    <a:pt x="3" y="23"/>
                    <a:pt x="3" y="23"/>
                    <a:pt x="3" y="23"/>
                  </a:cubicBezTo>
                  <a:close/>
                  <a:moveTo>
                    <a:pt x="8" y="23"/>
                  </a:moveTo>
                  <a:cubicBezTo>
                    <a:pt x="8" y="23"/>
                    <a:pt x="8" y="23"/>
                    <a:pt x="8" y="23"/>
                  </a:cubicBezTo>
                  <a:cubicBezTo>
                    <a:pt x="7" y="23"/>
                    <a:pt x="7" y="23"/>
                    <a:pt x="7" y="23"/>
                  </a:cubicBezTo>
                  <a:cubicBezTo>
                    <a:pt x="6" y="22"/>
                    <a:pt x="6" y="22"/>
                    <a:pt x="6" y="22"/>
                  </a:cubicBezTo>
                  <a:cubicBezTo>
                    <a:pt x="6" y="22"/>
                    <a:pt x="6" y="22"/>
                    <a:pt x="6" y="22"/>
                  </a:cubicBezTo>
                  <a:cubicBezTo>
                    <a:pt x="6" y="21"/>
                    <a:pt x="6" y="21"/>
                    <a:pt x="6" y="21"/>
                  </a:cubicBezTo>
                  <a:cubicBezTo>
                    <a:pt x="6" y="22"/>
                    <a:pt x="6" y="22"/>
                    <a:pt x="6" y="22"/>
                  </a:cubicBezTo>
                  <a:cubicBezTo>
                    <a:pt x="5" y="21"/>
                    <a:pt x="5" y="21"/>
                    <a:pt x="5" y="21"/>
                  </a:cubicBezTo>
                  <a:cubicBezTo>
                    <a:pt x="5" y="21"/>
                    <a:pt x="5" y="21"/>
                    <a:pt x="5" y="21"/>
                  </a:cubicBezTo>
                  <a:cubicBezTo>
                    <a:pt x="6" y="21"/>
                    <a:pt x="6" y="21"/>
                    <a:pt x="6" y="21"/>
                  </a:cubicBezTo>
                  <a:cubicBezTo>
                    <a:pt x="5" y="20"/>
                    <a:pt x="5" y="20"/>
                    <a:pt x="5" y="20"/>
                  </a:cubicBezTo>
                  <a:cubicBezTo>
                    <a:pt x="6" y="21"/>
                    <a:pt x="6" y="21"/>
                    <a:pt x="6" y="21"/>
                  </a:cubicBezTo>
                  <a:cubicBezTo>
                    <a:pt x="6" y="20"/>
                    <a:pt x="6" y="20"/>
                    <a:pt x="6" y="20"/>
                  </a:cubicBezTo>
                  <a:cubicBezTo>
                    <a:pt x="7" y="20"/>
                    <a:pt x="7" y="20"/>
                    <a:pt x="7" y="20"/>
                  </a:cubicBezTo>
                  <a:cubicBezTo>
                    <a:pt x="7" y="20"/>
                    <a:pt x="7" y="20"/>
                    <a:pt x="7" y="20"/>
                  </a:cubicBezTo>
                  <a:cubicBezTo>
                    <a:pt x="7" y="22"/>
                    <a:pt x="7" y="22"/>
                    <a:pt x="7" y="22"/>
                  </a:cubicBezTo>
                  <a:cubicBezTo>
                    <a:pt x="8" y="22"/>
                    <a:pt x="8" y="22"/>
                    <a:pt x="8" y="22"/>
                  </a:cubicBezTo>
                  <a:cubicBezTo>
                    <a:pt x="9" y="22"/>
                    <a:pt x="9" y="22"/>
                    <a:pt x="9" y="22"/>
                  </a:cubicBezTo>
                  <a:cubicBezTo>
                    <a:pt x="9" y="22"/>
                    <a:pt x="9" y="22"/>
                    <a:pt x="9" y="22"/>
                  </a:cubicBezTo>
                  <a:cubicBezTo>
                    <a:pt x="8" y="23"/>
                    <a:pt x="8" y="23"/>
                    <a:pt x="8" y="23"/>
                  </a:cubicBezTo>
                  <a:cubicBezTo>
                    <a:pt x="8" y="23"/>
                    <a:pt x="8" y="23"/>
                    <a:pt x="8" y="23"/>
                  </a:cubicBezTo>
                  <a:cubicBezTo>
                    <a:pt x="8" y="23"/>
                    <a:pt x="8" y="23"/>
                    <a:pt x="8" y="23"/>
                  </a:cubicBezTo>
                  <a:close/>
                  <a:moveTo>
                    <a:pt x="6" y="28"/>
                  </a:moveTo>
                  <a:cubicBezTo>
                    <a:pt x="8" y="27"/>
                    <a:pt x="8" y="27"/>
                    <a:pt x="8" y="27"/>
                  </a:cubicBezTo>
                  <a:cubicBezTo>
                    <a:pt x="8" y="28"/>
                    <a:pt x="8" y="28"/>
                    <a:pt x="8" y="28"/>
                  </a:cubicBezTo>
                  <a:cubicBezTo>
                    <a:pt x="9" y="27"/>
                    <a:pt x="9" y="27"/>
                    <a:pt x="9" y="27"/>
                  </a:cubicBezTo>
                  <a:cubicBezTo>
                    <a:pt x="8" y="26"/>
                    <a:pt x="8" y="26"/>
                    <a:pt x="8" y="26"/>
                  </a:cubicBezTo>
                  <a:cubicBezTo>
                    <a:pt x="8" y="26"/>
                    <a:pt x="8" y="26"/>
                    <a:pt x="8" y="26"/>
                  </a:cubicBezTo>
                  <a:cubicBezTo>
                    <a:pt x="7" y="26"/>
                    <a:pt x="7" y="26"/>
                    <a:pt x="7" y="26"/>
                  </a:cubicBezTo>
                  <a:cubicBezTo>
                    <a:pt x="6" y="26"/>
                    <a:pt x="6" y="26"/>
                    <a:pt x="6" y="26"/>
                  </a:cubicBezTo>
                  <a:cubicBezTo>
                    <a:pt x="7" y="27"/>
                    <a:pt x="7" y="27"/>
                    <a:pt x="7" y="27"/>
                  </a:cubicBezTo>
                  <a:cubicBezTo>
                    <a:pt x="7" y="27"/>
                    <a:pt x="7" y="27"/>
                    <a:pt x="7" y="27"/>
                  </a:cubicBezTo>
                  <a:cubicBezTo>
                    <a:pt x="7" y="27"/>
                    <a:pt x="7" y="27"/>
                    <a:pt x="7" y="27"/>
                  </a:cubicBezTo>
                  <a:cubicBezTo>
                    <a:pt x="6" y="28"/>
                    <a:pt x="6" y="28"/>
                    <a:pt x="6" y="28"/>
                  </a:cubicBezTo>
                  <a:close/>
                  <a:moveTo>
                    <a:pt x="7" y="30"/>
                  </a:moveTo>
                  <a:cubicBezTo>
                    <a:pt x="7" y="30"/>
                    <a:pt x="7" y="30"/>
                    <a:pt x="7" y="30"/>
                  </a:cubicBezTo>
                  <a:cubicBezTo>
                    <a:pt x="9" y="28"/>
                    <a:pt x="9" y="28"/>
                    <a:pt x="9" y="28"/>
                  </a:cubicBezTo>
                  <a:cubicBezTo>
                    <a:pt x="8" y="30"/>
                    <a:pt x="8" y="30"/>
                    <a:pt x="8" y="30"/>
                  </a:cubicBezTo>
                  <a:cubicBezTo>
                    <a:pt x="7" y="30"/>
                    <a:pt x="7" y="30"/>
                    <a:pt x="7" y="30"/>
                  </a:cubicBezTo>
                  <a:close/>
                  <a:moveTo>
                    <a:pt x="6" y="31"/>
                  </a:moveTo>
                  <a:cubicBezTo>
                    <a:pt x="7" y="31"/>
                    <a:pt x="7" y="31"/>
                    <a:pt x="7" y="31"/>
                  </a:cubicBezTo>
                  <a:cubicBezTo>
                    <a:pt x="7" y="30"/>
                    <a:pt x="7" y="30"/>
                    <a:pt x="7" y="30"/>
                  </a:cubicBezTo>
                  <a:cubicBezTo>
                    <a:pt x="6" y="30"/>
                    <a:pt x="6" y="30"/>
                    <a:pt x="6" y="30"/>
                  </a:cubicBezTo>
                  <a:cubicBezTo>
                    <a:pt x="6" y="31"/>
                    <a:pt x="6" y="31"/>
                    <a:pt x="6" y="31"/>
                  </a:cubicBezTo>
                  <a:cubicBezTo>
                    <a:pt x="6" y="31"/>
                    <a:pt x="6" y="31"/>
                    <a:pt x="6" y="31"/>
                  </a:cubicBezTo>
                  <a:cubicBezTo>
                    <a:pt x="6" y="31"/>
                    <a:pt x="6" y="31"/>
                    <a:pt x="6" y="31"/>
                  </a:cubicBezTo>
                  <a:close/>
                  <a:moveTo>
                    <a:pt x="10" y="31"/>
                  </a:moveTo>
                  <a:cubicBezTo>
                    <a:pt x="10" y="33"/>
                    <a:pt x="10" y="33"/>
                    <a:pt x="10" y="33"/>
                  </a:cubicBezTo>
                  <a:cubicBezTo>
                    <a:pt x="11" y="33"/>
                    <a:pt x="11" y="33"/>
                    <a:pt x="11" y="33"/>
                  </a:cubicBezTo>
                  <a:cubicBezTo>
                    <a:pt x="11" y="32"/>
                    <a:pt x="11" y="32"/>
                    <a:pt x="11" y="32"/>
                  </a:cubicBezTo>
                  <a:cubicBezTo>
                    <a:pt x="10" y="31"/>
                    <a:pt x="10" y="31"/>
                    <a:pt x="10" y="31"/>
                  </a:cubicBezTo>
                  <a:cubicBezTo>
                    <a:pt x="10" y="31"/>
                    <a:pt x="10" y="31"/>
                    <a:pt x="10" y="31"/>
                  </a:cubicBezTo>
                  <a:close/>
                  <a:moveTo>
                    <a:pt x="13" y="45"/>
                  </a:moveTo>
                  <a:cubicBezTo>
                    <a:pt x="14" y="45"/>
                    <a:pt x="14" y="45"/>
                    <a:pt x="14" y="45"/>
                  </a:cubicBezTo>
                  <a:cubicBezTo>
                    <a:pt x="15" y="44"/>
                    <a:pt x="15" y="44"/>
                    <a:pt x="15" y="44"/>
                  </a:cubicBezTo>
                  <a:cubicBezTo>
                    <a:pt x="14" y="44"/>
                    <a:pt x="14" y="44"/>
                    <a:pt x="14" y="44"/>
                  </a:cubicBezTo>
                  <a:cubicBezTo>
                    <a:pt x="14" y="44"/>
                    <a:pt x="14" y="44"/>
                    <a:pt x="14" y="44"/>
                  </a:cubicBezTo>
                  <a:cubicBezTo>
                    <a:pt x="13" y="44"/>
                    <a:pt x="13" y="44"/>
                    <a:pt x="13" y="44"/>
                  </a:cubicBezTo>
                  <a:cubicBezTo>
                    <a:pt x="13" y="44"/>
                    <a:pt x="13" y="45"/>
                    <a:pt x="13" y="45"/>
                  </a:cubicBezTo>
                  <a:close/>
                  <a:moveTo>
                    <a:pt x="12" y="40"/>
                  </a:moveTo>
                  <a:cubicBezTo>
                    <a:pt x="12" y="39"/>
                    <a:pt x="12" y="39"/>
                    <a:pt x="12" y="39"/>
                  </a:cubicBezTo>
                  <a:cubicBezTo>
                    <a:pt x="13" y="38"/>
                    <a:pt x="13" y="38"/>
                    <a:pt x="13" y="38"/>
                  </a:cubicBezTo>
                  <a:cubicBezTo>
                    <a:pt x="13" y="39"/>
                    <a:pt x="13" y="39"/>
                    <a:pt x="13" y="39"/>
                  </a:cubicBezTo>
                  <a:cubicBezTo>
                    <a:pt x="13" y="39"/>
                    <a:pt x="13" y="39"/>
                    <a:pt x="13" y="39"/>
                  </a:cubicBezTo>
                  <a:cubicBezTo>
                    <a:pt x="12" y="40"/>
                    <a:pt x="12" y="40"/>
                    <a:pt x="12" y="40"/>
                  </a:cubicBezTo>
                  <a:cubicBezTo>
                    <a:pt x="12" y="40"/>
                    <a:pt x="12" y="40"/>
                    <a:pt x="12" y="40"/>
                  </a:cubicBezTo>
                  <a:close/>
                  <a:moveTo>
                    <a:pt x="10" y="63"/>
                  </a:moveTo>
                  <a:cubicBezTo>
                    <a:pt x="11" y="63"/>
                    <a:pt x="11" y="63"/>
                    <a:pt x="11" y="63"/>
                  </a:cubicBezTo>
                  <a:cubicBezTo>
                    <a:pt x="10" y="62"/>
                    <a:pt x="10" y="62"/>
                    <a:pt x="10" y="62"/>
                  </a:cubicBezTo>
                  <a:cubicBezTo>
                    <a:pt x="11" y="62"/>
                    <a:pt x="11" y="62"/>
                    <a:pt x="11" y="62"/>
                  </a:cubicBezTo>
                  <a:cubicBezTo>
                    <a:pt x="11" y="62"/>
                    <a:pt x="11" y="62"/>
                    <a:pt x="11" y="62"/>
                  </a:cubicBezTo>
                  <a:cubicBezTo>
                    <a:pt x="11" y="62"/>
                    <a:pt x="11" y="62"/>
                    <a:pt x="11" y="62"/>
                  </a:cubicBezTo>
                  <a:cubicBezTo>
                    <a:pt x="12" y="62"/>
                    <a:pt x="12" y="62"/>
                    <a:pt x="12" y="62"/>
                  </a:cubicBezTo>
                  <a:cubicBezTo>
                    <a:pt x="12" y="61"/>
                    <a:pt x="12" y="61"/>
                    <a:pt x="12" y="61"/>
                  </a:cubicBezTo>
                  <a:cubicBezTo>
                    <a:pt x="13" y="61"/>
                    <a:pt x="13" y="61"/>
                    <a:pt x="13" y="61"/>
                  </a:cubicBezTo>
                  <a:cubicBezTo>
                    <a:pt x="14" y="61"/>
                    <a:pt x="14" y="61"/>
                    <a:pt x="14" y="61"/>
                  </a:cubicBezTo>
                  <a:cubicBezTo>
                    <a:pt x="14" y="61"/>
                    <a:pt x="14" y="61"/>
                    <a:pt x="14" y="61"/>
                  </a:cubicBezTo>
                  <a:cubicBezTo>
                    <a:pt x="14" y="61"/>
                    <a:pt x="14" y="61"/>
                    <a:pt x="14" y="61"/>
                  </a:cubicBezTo>
                  <a:cubicBezTo>
                    <a:pt x="15" y="61"/>
                    <a:pt x="15" y="61"/>
                    <a:pt x="15" y="61"/>
                  </a:cubicBezTo>
                  <a:cubicBezTo>
                    <a:pt x="15" y="61"/>
                    <a:pt x="15" y="61"/>
                    <a:pt x="15" y="61"/>
                  </a:cubicBezTo>
                  <a:cubicBezTo>
                    <a:pt x="16" y="62"/>
                    <a:pt x="16" y="62"/>
                    <a:pt x="16" y="62"/>
                  </a:cubicBezTo>
                  <a:cubicBezTo>
                    <a:pt x="17" y="62"/>
                    <a:pt x="17" y="62"/>
                    <a:pt x="17" y="62"/>
                  </a:cubicBezTo>
                  <a:cubicBezTo>
                    <a:pt x="16" y="61"/>
                    <a:pt x="16" y="61"/>
                    <a:pt x="16" y="61"/>
                  </a:cubicBezTo>
                  <a:cubicBezTo>
                    <a:pt x="17" y="61"/>
                    <a:pt x="17" y="61"/>
                    <a:pt x="17" y="61"/>
                  </a:cubicBezTo>
                  <a:cubicBezTo>
                    <a:pt x="17" y="61"/>
                    <a:pt x="17" y="61"/>
                    <a:pt x="17" y="61"/>
                  </a:cubicBezTo>
                  <a:cubicBezTo>
                    <a:pt x="17" y="60"/>
                    <a:pt x="17" y="60"/>
                    <a:pt x="17" y="60"/>
                  </a:cubicBezTo>
                  <a:cubicBezTo>
                    <a:pt x="17" y="60"/>
                    <a:pt x="17" y="60"/>
                    <a:pt x="17" y="60"/>
                  </a:cubicBezTo>
                  <a:cubicBezTo>
                    <a:pt x="18" y="59"/>
                    <a:pt x="18" y="59"/>
                    <a:pt x="18" y="59"/>
                  </a:cubicBezTo>
                  <a:cubicBezTo>
                    <a:pt x="18" y="59"/>
                    <a:pt x="18" y="59"/>
                    <a:pt x="18" y="59"/>
                  </a:cubicBezTo>
                  <a:cubicBezTo>
                    <a:pt x="20" y="59"/>
                    <a:pt x="20" y="59"/>
                    <a:pt x="20" y="59"/>
                  </a:cubicBezTo>
                  <a:cubicBezTo>
                    <a:pt x="20" y="59"/>
                    <a:pt x="20" y="59"/>
                    <a:pt x="20" y="59"/>
                  </a:cubicBezTo>
                  <a:cubicBezTo>
                    <a:pt x="21" y="60"/>
                    <a:pt x="21" y="60"/>
                    <a:pt x="21" y="60"/>
                  </a:cubicBezTo>
                  <a:cubicBezTo>
                    <a:pt x="22" y="59"/>
                    <a:pt x="22" y="59"/>
                    <a:pt x="22" y="59"/>
                  </a:cubicBezTo>
                  <a:cubicBezTo>
                    <a:pt x="23" y="59"/>
                    <a:pt x="23" y="59"/>
                    <a:pt x="23" y="59"/>
                  </a:cubicBezTo>
                  <a:cubicBezTo>
                    <a:pt x="23" y="60"/>
                    <a:pt x="23" y="60"/>
                    <a:pt x="23" y="60"/>
                  </a:cubicBezTo>
                  <a:cubicBezTo>
                    <a:pt x="24" y="59"/>
                    <a:pt x="24" y="59"/>
                    <a:pt x="24" y="59"/>
                  </a:cubicBezTo>
                  <a:cubicBezTo>
                    <a:pt x="25" y="59"/>
                    <a:pt x="25" y="59"/>
                    <a:pt x="25" y="59"/>
                  </a:cubicBezTo>
                  <a:cubicBezTo>
                    <a:pt x="25" y="59"/>
                    <a:pt x="25" y="59"/>
                    <a:pt x="25" y="59"/>
                  </a:cubicBezTo>
                  <a:cubicBezTo>
                    <a:pt x="26" y="58"/>
                    <a:pt x="26" y="58"/>
                    <a:pt x="26" y="58"/>
                  </a:cubicBezTo>
                  <a:cubicBezTo>
                    <a:pt x="27" y="58"/>
                    <a:pt x="27" y="58"/>
                    <a:pt x="27" y="58"/>
                  </a:cubicBezTo>
                  <a:cubicBezTo>
                    <a:pt x="27" y="58"/>
                    <a:pt x="27" y="58"/>
                    <a:pt x="27" y="58"/>
                  </a:cubicBezTo>
                  <a:cubicBezTo>
                    <a:pt x="28" y="58"/>
                    <a:pt x="28" y="58"/>
                    <a:pt x="28" y="58"/>
                  </a:cubicBezTo>
                  <a:cubicBezTo>
                    <a:pt x="28" y="58"/>
                    <a:pt x="28" y="58"/>
                    <a:pt x="28" y="58"/>
                  </a:cubicBezTo>
                  <a:cubicBezTo>
                    <a:pt x="28" y="59"/>
                    <a:pt x="28" y="59"/>
                    <a:pt x="28" y="59"/>
                  </a:cubicBezTo>
                  <a:cubicBezTo>
                    <a:pt x="29" y="58"/>
                    <a:pt x="29" y="58"/>
                    <a:pt x="29" y="58"/>
                  </a:cubicBezTo>
                  <a:cubicBezTo>
                    <a:pt x="30" y="58"/>
                    <a:pt x="30" y="58"/>
                    <a:pt x="30" y="58"/>
                  </a:cubicBezTo>
                  <a:cubicBezTo>
                    <a:pt x="31" y="58"/>
                    <a:pt x="31" y="58"/>
                    <a:pt x="31" y="58"/>
                  </a:cubicBezTo>
                  <a:cubicBezTo>
                    <a:pt x="32" y="58"/>
                    <a:pt x="32" y="58"/>
                    <a:pt x="32" y="58"/>
                  </a:cubicBezTo>
                  <a:cubicBezTo>
                    <a:pt x="33" y="58"/>
                    <a:pt x="33" y="58"/>
                    <a:pt x="33" y="58"/>
                  </a:cubicBezTo>
                  <a:cubicBezTo>
                    <a:pt x="33" y="58"/>
                    <a:pt x="33" y="58"/>
                    <a:pt x="33" y="58"/>
                  </a:cubicBezTo>
                  <a:cubicBezTo>
                    <a:pt x="34" y="58"/>
                    <a:pt x="34" y="58"/>
                    <a:pt x="34" y="58"/>
                  </a:cubicBezTo>
                  <a:cubicBezTo>
                    <a:pt x="35" y="57"/>
                    <a:pt x="35" y="57"/>
                    <a:pt x="35" y="57"/>
                  </a:cubicBezTo>
                  <a:cubicBezTo>
                    <a:pt x="35" y="57"/>
                    <a:pt x="35" y="57"/>
                    <a:pt x="35" y="57"/>
                  </a:cubicBezTo>
                  <a:cubicBezTo>
                    <a:pt x="35" y="57"/>
                    <a:pt x="35" y="57"/>
                    <a:pt x="35" y="57"/>
                  </a:cubicBezTo>
                  <a:cubicBezTo>
                    <a:pt x="35" y="57"/>
                    <a:pt x="35" y="57"/>
                    <a:pt x="35" y="57"/>
                  </a:cubicBezTo>
                  <a:cubicBezTo>
                    <a:pt x="36" y="56"/>
                    <a:pt x="36" y="56"/>
                    <a:pt x="36" y="56"/>
                  </a:cubicBezTo>
                  <a:cubicBezTo>
                    <a:pt x="37" y="56"/>
                    <a:pt x="37" y="56"/>
                    <a:pt x="37" y="56"/>
                  </a:cubicBezTo>
                  <a:cubicBezTo>
                    <a:pt x="37" y="55"/>
                    <a:pt x="37" y="55"/>
                    <a:pt x="37" y="55"/>
                  </a:cubicBezTo>
                  <a:cubicBezTo>
                    <a:pt x="37" y="55"/>
                    <a:pt x="37" y="55"/>
                    <a:pt x="37" y="55"/>
                  </a:cubicBezTo>
                  <a:cubicBezTo>
                    <a:pt x="37" y="55"/>
                    <a:pt x="37" y="55"/>
                    <a:pt x="37" y="55"/>
                  </a:cubicBezTo>
                  <a:cubicBezTo>
                    <a:pt x="36" y="55"/>
                    <a:pt x="36" y="55"/>
                    <a:pt x="36" y="55"/>
                  </a:cubicBezTo>
                  <a:cubicBezTo>
                    <a:pt x="35" y="55"/>
                    <a:pt x="35" y="55"/>
                    <a:pt x="35" y="55"/>
                  </a:cubicBezTo>
                  <a:cubicBezTo>
                    <a:pt x="35" y="55"/>
                    <a:pt x="35" y="55"/>
                    <a:pt x="35" y="55"/>
                  </a:cubicBezTo>
                  <a:cubicBezTo>
                    <a:pt x="34" y="55"/>
                    <a:pt x="34" y="55"/>
                    <a:pt x="34" y="55"/>
                  </a:cubicBezTo>
                  <a:cubicBezTo>
                    <a:pt x="34" y="55"/>
                    <a:pt x="34" y="55"/>
                    <a:pt x="34" y="55"/>
                  </a:cubicBezTo>
                  <a:cubicBezTo>
                    <a:pt x="34" y="54"/>
                    <a:pt x="34" y="54"/>
                    <a:pt x="34" y="54"/>
                  </a:cubicBezTo>
                  <a:cubicBezTo>
                    <a:pt x="34" y="54"/>
                    <a:pt x="34" y="54"/>
                    <a:pt x="34" y="54"/>
                  </a:cubicBezTo>
                  <a:cubicBezTo>
                    <a:pt x="34" y="54"/>
                    <a:pt x="34" y="54"/>
                    <a:pt x="34" y="54"/>
                  </a:cubicBezTo>
                  <a:cubicBezTo>
                    <a:pt x="33" y="54"/>
                    <a:pt x="33" y="54"/>
                    <a:pt x="33" y="54"/>
                  </a:cubicBezTo>
                  <a:cubicBezTo>
                    <a:pt x="33" y="54"/>
                    <a:pt x="33" y="54"/>
                    <a:pt x="33" y="54"/>
                  </a:cubicBezTo>
                  <a:cubicBezTo>
                    <a:pt x="34" y="54"/>
                    <a:pt x="34" y="54"/>
                    <a:pt x="34" y="54"/>
                  </a:cubicBezTo>
                  <a:cubicBezTo>
                    <a:pt x="34" y="54"/>
                    <a:pt x="34" y="54"/>
                    <a:pt x="34" y="54"/>
                  </a:cubicBezTo>
                  <a:cubicBezTo>
                    <a:pt x="35" y="54"/>
                    <a:pt x="35" y="54"/>
                    <a:pt x="35" y="54"/>
                  </a:cubicBezTo>
                  <a:cubicBezTo>
                    <a:pt x="35" y="53"/>
                    <a:pt x="35" y="53"/>
                    <a:pt x="35" y="53"/>
                  </a:cubicBezTo>
                  <a:cubicBezTo>
                    <a:pt x="34" y="53"/>
                    <a:pt x="34" y="53"/>
                    <a:pt x="34" y="53"/>
                  </a:cubicBezTo>
                  <a:cubicBezTo>
                    <a:pt x="35" y="53"/>
                    <a:pt x="35" y="53"/>
                    <a:pt x="35" y="53"/>
                  </a:cubicBezTo>
                  <a:cubicBezTo>
                    <a:pt x="35" y="52"/>
                    <a:pt x="35" y="52"/>
                    <a:pt x="35" y="52"/>
                  </a:cubicBezTo>
                  <a:cubicBezTo>
                    <a:pt x="35" y="53"/>
                    <a:pt x="35" y="53"/>
                    <a:pt x="35" y="53"/>
                  </a:cubicBezTo>
                  <a:cubicBezTo>
                    <a:pt x="36" y="52"/>
                    <a:pt x="36" y="52"/>
                    <a:pt x="36" y="52"/>
                  </a:cubicBezTo>
                  <a:cubicBezTo>
                    <a:pt x="36" y="52"/>
                    <a:pt x="36" y="52"/>
                    <a:pt x="36" y="52"/>
                  </a:cubicBezTo>
                  <a:cubicBezTo>
                    <a:pt x="36" y="52"/>
                    <a:pt x="36" y="52"/>
                    <a:pt x="36" y="52"/>
                  </a:cubicBezTo>
                  <a:cubicBezTo>
                    <a:pt x="36" y="51"/>
                    <a:pt x="36" y="51"/>
                    <a:pt x="36" y="51"/>
                  </a:cubicBezTo>
                  <a:cubicBezTo>
                    <a:pt x="35" y="51"/>
                    <a:pt x="35" y="51"/>
                    <a:pt x="35" y="51"/>
                  </a:cubicBezTo>
                  <a:cubicBezTo>
                    <a:pt x="36" y="51"/>
                    <a:pt x="36" y="51"/>
                    <a:pt x="36" y="51"/>
                  </a:cubicBezTo>
                  <a:cubicBezTo>
                    <a:pt x="36" y="51"/>
                    <a:pt x="36" y="51"/>
                    <a:pt x="36" y="51"/>
                  </a:cubicBezTo>
                  <a:cubicBezTo>
                    <a:pt x="36" y="51"/>
                    <a:pt x="36" y="51"/>
                    <a:pt x="36" y="51"/>
                  </a:cubicBezTo>
                  <a:cubicBezTo>
                    <a:pt x="37" y="51"/>
                    <a:pt x="37" y="51"/>
                    <a:pt x="37" y="51"/>
                  </a:cubicBezTo>
                  <a:cubicBezTo>
                    <a:pt x="37" y="51"/>
                    <a:pt x="37" y="51"/>
                    <a:pt x="37" y="51"/>
                  </a:cubicBezTo>
                  <a:cubicBezTo>
                    <a:pt x="37" y="49"/>
                    <a:pt x="37" y="49"/>
                    <a:pt x="37" y="49"/>
                  </a:cubicBezTo>
                  <a:cubicBezTo>
                    <a:pt x="38" y="48"/>
                    <a:pt x="38" y="48"/>
                    <a:pt x="38" y="48"/>
                  </a:cubicBezTo>
                  <a:cubicBezTo>
                    <a:pt x="37" y="48"/>
                    <a:pt x="37" y="48"/>
                    <a:pt x="37" y="48"/>
                  </a:cubicBezTo>
                  <a:cubicBezTo>
                    <a:pt x="37" y="47"/>
                    <a:pt x="37" y="47"/>
                    <a:pt x="37" y="47"/>
                  </a:cubicBezTo>
                  <a:cubicBezTo>
                    <a:pt x="36" y="46"/>
                    <a:pt x="36" y="46"/>
                    <a:pt x="36" y="46"/>
                  </a:cubicBezTo>
                  <a:cubicBezTo>
                    <a:pt x="34" y="46"/>
                    <a:pt x="34" y="46"/>
                    <a:pt x="34" y="46"/>
                  </a:cubicBezTo>
                  <a:cubicBezTo>
                    <a:pt x="32" y="46"/>
                    <a:pt x="32" y="46"/>
                    <a:pt x="32" y="46"/>
                  </a:cubicBezTo>
                  <a:cubicBezTo>
                    <a:pt x="32" y="47"/>
                    <a:pt x="32" y="47"/>
                    <a:pt x="32" y="47"/>
                  </a:cubicBezTo>
                  <a:cubicBezTo>
                    <a:pt x="32" y="47"/>
                    <a:pt x="32" y="47"/>
                    <a:pt x="32" y="47"/>
                  </a:cubicBezTo>
                  <a:cubicBezTo>
                    <a:pt x="31" y="47"/>
                    <a:pt x="31" y="47"/>
                    <a:pt x="31" y="47"/>
                  </a:cubicBezTo>
                  <a:cubicBezTo>
                    <a:pt x="31" y="46"/>
                    <a:pt x="31" y="46"/>
                    <a:pt x="31" y="46"/>
                  </a:cubicBezTo>
                  <a:cubicBezTo>
                    <a:pt x="32" y="45"/>
                    <a:pt x="32" y="45"/>
                    <a:pt x="32" y="45"/>
                  </a:cubicBezTo>
                  <a:cubicBezTo>
                    <a:pt x="32" y="44"/>
                    <a:pt x="32" y="44"/>
                    <a:pt x="32" y="44"/>
                  </a:cubicBezTo>
                  <a:cubicBezTo>
                    <a:pt x="31" y="43"/>
                    <a:pt x="31" y="43"/>
                    <a:pt x="31" y="43"/>
                  </a:cubicBezTo>
                  <a:cubicBezTo>
                    <a:pt x="30" y="43"/>
                    <a:pt x="30" y="43"/>
                    <a:pt x="30" y="43"/>
                  </a:cubicBezTo>
                  <a:cubicBezTo>
                    <a:pt x="30" y="42"/>
                    <a:pt x="30" y="42"/>
                    <a:pt x="30" y="42"/>
                  </a:cubicBezTo>
                  <a:cubicBezTo>
                    <a:pt x="29" y="42"/>
                    <a:pt x="29" y="42"/>
                    <a:pt x="29" y="42"/>
                  </a:cubicBezTo>
                  <a:cubicBezTo>
                    <a:pt x="29" y="42"/>
                    <a:pt x="29" y="42"/>
                    <a:pt x="29" y="42"/>
                  </a:cubicBezTo>
                  <a:cubicBezTo>
                    <a:pt x="28" y="42"/>
                    <a:pt x="28" y="42"/>
                    <a:pt x="28" y="42"/>
                  </a:cubicBezTo>
                  <a:cubicBezTo>
                    <a:pt x="28" y="42"/>
                    <a:pt x="28" y="42"/>
                    <a:pt x="28" y="42"/>
                  </a:cubicBezTo>
                  <a:cubicBezTo>
                    <a:pt x="28" y="42"/>
                    <a:pt x="28" y="42"/>
                    <a:pt x="28" y="42"/>
                  </a:cubicBezTo>
                  <a:cubicBezTo>
                    <a:pt x="28" y="42"/>
                    <a:pt x="28" y="42"/>
                    <a:pt x="28" y="42"/>
                  </a:cubicBezTo>
                  <a:cubicBezTo>
                    <a:pt x="29" y="42"/>
                    <a:pt x="29" y="42"/>
                    <a:pt x="29" y="42"/>
                  </a:cubicBezTo>
                  <a:cubicBezTo>
                    <a:pt x="29" y="42"/>
                    <a:pt x="29" y="42"/>
                    <a:pt x="29" y="42"/>
                  </a:cubicBezTo>
                  <a:cubicBezTo>
                    <a:pt x="30" y="42"/>
                    <a:pt x="30" y="42"/>
                    <a:pt x="30" y="42"/>
                  </a:cubicBezTo>
                  <a:cubicBezTo>
                    <a:pt x="30" y="42"/>
                    <a:pt x="30" y="42"/>
                    <a:pt x="30" y="42"/>
                  </a:cubicBezTo>
                  <a:cubicBezTo>
                    <a:pt x="30" y="42"/>
                    <a:pt x="30" y="42"/>
                    <a:pt x="30" y="42"/>
                  </a:cubicBezTo>
                  <a:cubicBezTo>
                    <a:pt x="31" y="42"/>
                    <a:pt x="31" y="42"/>
                    <a:pt x="31" y="42"/>
                  </a:cubicBezTo>
                  <a:cubicBezTo>
                    <a:pt x="30" y="41"/>
                    <a:pt x="30" y="41"/>
                    <a:pt x="30" y="41"/>
                  </a:cubicBezTo>
                  <a:cubicBezTo>
                    <a:pt x="29" y="40"/>
                    <a:pt x="29" y="40"/>
                    <a:pt x="29" y="40"/>
                  </a:cubicBezTo>
                  <a:cubicBezTo>
                    <a:pt x="29" y="40"/>
                    <a:pt x="29" y="40"/>
                    <a:pt x="29" y="40"/>
                  </a:cubicBezTo>
                  <a:cubicBezTo>
                    <a:pt x="30" y="40"/>
                    <a:pt x="30" y="40"/>
                    <a:pt x="30" y="40"/>
                  </a:cubicBezTo>
                  <a:cubicBezTo>
                    <a:pt x="29" y="39"/>
                    <a:pt x="29" y="39"/>
                    <a:pt x="29" y="39"/>
                  </a:cubicBezTo>
                  <a:cubicBezTo>
                    <a:pt x="29" y="39"/>
                    <a:pt x="29" y="39"/>
                    <a:pt x="29" y="39"/>
                  </a:cubicBezTo>
                  <a:cubicBezTo>
                    <a:pt x="29" y="39"/>
                    <a:pt x="29" y="39"/>
                    <a:pt x="29" y="39"/>
                  </a:cubicBezTo>
                  <a:cubicBezTo>
                    <a:pt x="28" y="38"/>
                    <a:pt x="28" y="38"/>
                    <a:pt x="28" y="38"/>
                  </a:cubicBezTo>
                  <a:cubicBezTo>
                    <a:pt x="27" y="37"/>
                    <a:pt x="27" y="37"/>
                    <a:pt x="27" y="37"/>
                  </a:cubicBezTo>
                  <a:cubicBezTo>
                    <a:pt x="25" y="37"/>
                    <a:pt x="25" y="37"/>
                    <a:pt x="25" y="37"/>
                  </a:cubicBezTo>
                  <a:cubicBezTo>
                    <a:pt x="25" y="36"/>
                    <a:pt x="25" y="36"/>
                    <a:pt x="25" y="36"/>
                  </a:cubicBezTo>
                  <a:cubicBezTo>
                    <a:pt x="25" y="36"/>
                    <a:pt x="25" y="36"/>
                    <a:pt x="25" y="36"/>
                  </a:cubicBezTo>
                  <a:cubicBezTo>
                    <a:pt x="25" y="35"/>
                    <a:pt x="25" y="35"/>
                    <a:pt x="25" y="35"/>
                  </a:cubicBezTo>
                  <a:cubicBezTo>
                    <a:pt x="24" y="34"/>
                    <a:pt x="24" y="34"/>
                    <a:pt x="24" y="34"/>
                  </a:cubicBezTo>
                  <a:cubicBezTo>
                    <a:pt x="24" y="32"/>
                    <a:pt x="24" y="32"/>
                    <a:pt x="24" y="32"/>
                  </a:cubicBezTo>
                  <a:cubicBezTo>
                    <a:pt x="23" y="32"/>
                    <a:pt x="23" y="32"/>
                    <a:pt x="23" y="32"/>
                  </a:cubicBezTo>
                  <a:cubicBezTo>
                    <a:pt x="23" y="32"/>
                    <a:pt x="23" y="32"/>
                    <a:pt x="23" y="32"/>
                  </a:cubicBezTo>
                  <a:cubicBezTo>
                    <a:pt x="22" y="30"/>
                    <a:pt x="22" y="30"/>
                    <a:pt x="22" y="30"/>
                  </a:cubicBezTo>
                  <a:cubicBezTo>
                    <a:pt x="21" y="30"/>
                    <a:pt x="21" y="30"/>
                    <a:pt x="21" y="30"/>
                  </a:cubicBezTo>
                  <a:cubicBezTo>
                    <a:pt x="20" y="29"/>
                    <a:pt x="20" y="29"/>
                    <a:pt x="20" y="29"/>
                  </a:cubicBezTo>
                  <a:cubicBezTo>
                    <a:pt x="19" y="29"/>
                    <a:pt x="19" y="29"/>
                    <a:pt x="19" y="29"/>
                  </a:cubicBezTo>
                  <a:cubicBezTo>
                    <a:pt x="19" y="29"/>
                    <a:pt x="19" y="29"/>
                    <a:pt x="19" y="29"/>
                  </a:cubicBezTo>
                  <a:cubicBezTo>
                    <a:pt x="18" y="30"/>
                    <a:pt x="18" y="30"/>
                    <a:pt x="18" y="30"/>
                  </a:cubicBezTo>
                  <a:cubicBezTo>
                    <a:pt x="17" y="29"/>
                    <a:pt x="17" y="29"/>
                    <a:pt x="17" y="29"/>
                  </a:cubicBezTo>
                  <a:cubicBezTo>
                    <a:pt x="17" y="29"/>
                    <a:pt x="17" y="29"/>
                    <a:pt x="17" y="29"/>
                  </a:cubicBezTo>
                  <a:cubicBezTo>
                    <a:pt x="16" y="29"/>
                    <a:pt x="16" y="29"/>
                    <a:pt x="16" y="29"/>
                  </a:cubicBezTo>
                  <a:cubicBezTo>
                    <a:pt x="16" y="29"/>
                    <a:pt x="16" y="29"/>
                    <a:pt x="16" y="29"/>
                  </a:cubicBezTo>
                  <a:cubicBezTo>
                    <a:pt x="16" y="29"/>
                    <a:pt x="16" y="29"/>
                    <a:pt x="16" y="29"/>
                  </a:cubicBezTo>
                  <a:cubicBezTo>
                    <a:pt x="17" y="29"/>
                    <a:pt x="17" y="29"/>
                    <a:pt x="17" y="29"/>
                  </a:cubicBezTo>
                  <a:cubicBezTo>
                    <a:pt x="18" y="29"/>
                    <a:pt x="18" y="29"/>
                    <a:pt x="18" y="29"/>
                  </a:cubicBezTo>
                  <a:cubicBezTo>
                    <a:pt x="18" y="28"/>
                    <a:pt x="18" y="28"/>
                    <a:pt x="18" y="28"/>
                  </a:cubicBezTo>
                  <a:cubicBezTo>
                    <a:pt x="19" y="28"/>
                    <a:pt x="19" y="28"/>
                    <a:pt x="19" y="28"/>
                  </a:cubicBezTo>
                  <a:cubicBezTo>
                    <a:pt x="20" y="28"/>
                    <a:pt x="20" y="28"/>
                    <a:pt x="20" y="28"/>
                  </a:cubicBezTo>
                  <a:cubicBezTo>
                    <a:pt x="19" y="27"/>
                    <a:pt x="19" y="27"/>
                    <a:pt x="19" y="27"/>
                  </a:cubicBezTo>
                  <a:cubicBezTo>
                    <a:pt x="19" y="27"/>
                    <a:pt x="19" y="27"/>
                    <a:pt x="19" y="27"/>
                  </a:cubicBezTo>
                  <a:cubicBezTo>
                    <a:pt x="19" y="27"/>
                    <a:pt x="19" y="27"/>
                    <a:pt x="19" y="27"/>
                  </a:cubicBezTo>
                  <a:cubicBezTo>
                    <a:pt x="18" y="27"/>
                    <a:pt x="18" y="27"/>
                    <a:pt x="18" y="27"/>
                  </a:cubicBezTo>
                  <a:cubicBezTo>
                    <a:pt x="17" y="27"/>
                    <a:pt x="17" y="27"/>
                    <a:pt x="17" y="27"/>
                  </a:cubicBezTo>
                  <a:cubicBezTo>
                    <a:pt x="18" y="27"/>
                    <a:pt x="18" y="27"/>
                    <a:pt x="18" y="27"/>
                  </a:cubicBezTo>
                  <a:cubicBezTo>
                    <a:pt x="19" y="27"/>
                    <a:pt x="19" y="27"/>
                    <a:pt x="19" y="27"/>
                  </a:cubicBezTo>
                  <a:cubicBezTo>
                    <a:pt x="20" y="26"/>
                    <a:pt x="20" y="26"/>
                    <a:pt x="20" y="26"/>
                  </a:cubicBezTo>
                  <a:cubicBezTo>
                    <a:pt x="20" y="26"/>
                    <a:pt x="20" y="26"/>
                    <a:pt x="20" y="26"/>
                  </a:cubicBezTo>
                  <a:cubicBezTo>
                    <a:pt x="20" y="25"/>
                    <a:pt x="20" y="25"/>
                    <a:pt x="20" y="25"/>
                  </a:cubicBezTo>
                  <a:cubicBezTo>
                    <a:pt x="21" y="24"/>
                    <a:pt x="21" y="24"/>
                    <a:pt x="21" y="24"/>
                  </a:cubicBezTo>
                  <a:cubicBezTo>
                    <a:pt x="21" y="24"/>
                    <a:pt x="21" y="24"/>
                    <a:pt x="21" y="24"/>
                  </a:cubicBezTo>
                  <a:cubicBezTo>
                    <a:pt x="21" y="24"/>
                    <a:pt x="21" y="24"/>
                    <a:pt x="21" y="24"/>
                  </a:cubicBezTo>
                  <a:cubicBezTo>
                    <a:pt x="22" y="23"/>
                    <a:pt x="22" y="23"/>
                    <a:pt x="22" y="23"/>
                  </a:cubicBezTo>
                  <a:cubicBezTo>
                    <a:pt x="21" y="23"/>
                    <a:pt x="21" y="23"/>
                    <a:pt x="21" y="23"/>
                  </a:cubicBezTo>
                  <a:cubicBezTo>
                    <a:pt x="22" y="22"/>
                    <a:pt x="22" y="22"/>
                    <a:pt x="22" y="22"/>
                  </a:cubicBezTo>
                  <a:cubicBezTo>
                    <a:pt x="23" y="21"/>
                    <a:pt x="23" y="21"/>
                    <a:pt x="23" y="21"/>
                  </a:cubicBezTo>
                  <a:cubicBezTo>
                    <a:pt x="23" y="21"/>
                    <a:pt x="23" y="21"/>
                    <a:pt x="23" y="21"/>
                  </a:cubicBezTo>
                  <a:cubicBezTo>
                    <a:pt x="22" y="20"/>
                    <a:pt x="22" y="20"/>
                    <a:pt x="22" y="20"/>
                  </a:cubicBezTo>
                  <a:cubicBezTo>
                    <a:pt x="21" y="20"/>
                    <a:pt x="21" y="20"/>
                    <a:pt x="21" y="20"/>
                  </a:cubicBezTo>
                  <a:cubicBezTo>
                    <a:pt x="20" y="20"/>
                    <a:pt x="20" y="20"/>
                    <a:pt x="20" y="20"/>
                  </a:cubicBezTo>
                  <a:cubicBezTo>
                    <a:pt x="18" y="20"/>
                    <a:pt x="18" y="20"/>
                    <a:pt x="18" y="20"/>
                  </a:cubicBezTo>
                  <a:cubicBezTo>
                    <a:pt x="18" y="20"/>
                    <a:pt x="18" y="20"/>
                    <a:pt x="18" y="20"/>
                  </a:cubicBezTo>
                  <a:cubicBezTo>
                    <a:pt x="18" y="20"/>
                    <a:pt x="18" y="20"/>
                    <a:pt x="18" y="20"/>
                  </a:cubicBezTo>
                  <a:cubicBezTo>
                    <a:pt x="17" y="20"/>
                    <a:pt x="17" y="20"/>
                    <a:pt x="17" y="20"/>
                  </a:cubicBezTo>
                  <a:cubicBezTo>
                    <a:pt x="16" y="20"/>
                    <a:pt x="16" y="20"/>
                    <a:pt x="16" y="20"/>
                  </a:cubicBezTo>
                  <a:cubicBezTo>
                    <a:pt x="16" y="20"/>
                    <a:pt x="16" y="20"/>
                    <a:pt x="16" y="20"/>
                  </a:cubicBezTo>
                  <a:cubicBezTo>
                    <a:pt x="16" y="20"/>
                    <a:pt x="16" y="20"/>
                    <a:pt x="16" y="20"/>
                  </a:cubicBezTo>
                  <a:cubicBezTo>
                    <a:pt x="15" y="21"/>
                    <a:pt x="15" y="21"/>
                    <a:pt x="15" y="21"/>
                  </a:cubicBezTo>
                  <a:cubicBezTo>
                    <a:pt x="15" y="21"/>
                    <a:pt x="15" y="21"/>
                    <a:pt x="15" y="21"/>
                  </a:cubicBezTo>
                  <a:cubicBezTo>
                    <a:pt x="14" y="21"/>
                    <a:pt x="14" y="21"/>
                    <a:pt x="14" y="21"/>
                  </a:cubicBezTo>
                  <a:cubicBezTo>
                    <a:pt x="14" y="21"/>
                    <a:pt x="14" y="21"/>
                    <a:pt x="14" y="21"/>
                  </a:cubicBezTo>
                  <a:cubicBezTo>
                    <a:pt x="15" y="20"/>
                    <a:pt x="15" y="20"/>
                    <a:pt x="15" y="20"/>
                  </a:cubicBezTo>
                  <a:cubicBezTo>
                    <a:pt x="15" y="19"/>
                    <a:pt x="15" y="19"/>
                    <a:pt x="15" y="19"/>
                  </a:cubicBezTo>
                  <a:cubicBezTo>
                    <a:pt x="15" y="19"/>
                    <a:pt x="15" y="19"/>
                    <a:pt x="15" y="19"/>
                  </a:cubicBezTo>
                  <a:cubicBezTo>
                    <a:pt x="14" y="19"/>
                    <a:pt x="14" y="19"/>
                    <a:pt x="14" y="19"/>
                  </a:cubicBezTo>
                  <a:cubicBezTo>
                    <a:pt x="15" y="19"/>
                    <a:pt x="15" y="19"/>
                    <a:pt x="15" y="19"/>
                  </a:cubicBezTo>
                  <a:cubicBezTo>
                    <a:pt x="15" y="18"/>
                    <a:pt x="15" y="18"/>
                    <a:pt x="15" y="18"/>
                  </a:cubicBezTo>
                  <a:cubicBezTo>
                    <a:pt x="17" y="17"/>
                    <a:pt x="17" y="17"/>
                    <a:pt x="17" y="17"/>
                  </a:cubicBezTo>
                  <a:cubicBezTo>
                    <a:pt x="17" y="16"/>
                    <a:pt x="17" y="16"/>
                    <a:pt x="17" y="16"/>
                  </a:cubicBezTo>
                  <a:cubicBezTo>
                    <a:pt x="18" y="16"/>
                    <a:pt x="18" y="16"/>
                    <a:pt x="18" y="16"/>
                  </a:cubicBezTo>
                  <a:cubicBezTo>
                    <a:pt x="18" y="16"/>
                    <a:pt x="18" y="16"/>
                    <a:pt x="18" y="16"/>
                  </a:cubicBezTo>
                  <a:cubicBezTo>
                    <a:pt x="18" y="15"/>
                    <a:pt x="18" y="15"/>
                    <a:pt x="18" y="15"/>
                  </a:cubicBezTo>
                  <a:cubicBezTo>
                    <a:pt x="18" y="15"/>
                    <a:pt x="18" y="15"/>
                    <a:pt x="18" y="15"/>
                  </a:cubicBezTo>
                  <a:cubicBezTo>
                    <a:pt x="18" y="14"/>
                    <a:pt x="18" y="14"/>
                    <a:pt x="18" y="14"/>
                  </a:cubicBezTo>
                  <a:cubicBezTo>
                    <a:pt x="17" y="14"/>
                    <a:pt x="17" y="14"/>
                    <a:pt x="17" y="14"/>
                  </a:cubicBezTo>
                  <a:cubicBezTo>
                    <a:pt x="17" y="15"/>
                    <a:pt x="17" y="15"/>
                    <a:pt x="17" y="15"/>
                  </a:cubicBezTo>
                  <a:cubicBezTo>
                    <a:pt x="16" y="15"/>
                    <a:pt x="16" y="15"/>
                    <a:pt x="16" y="15"/>
                  </a:cubicBezTo>
                  <a:cubicBezTo>
                    <a:pt x="15" y="15"/>
                    <a:pt x="15" y="15"/>
                    <a:pt x="15" y="15"/>
                  </a:cubicBezTo>
                  <a:cubicBezTo>
                    <a:pt x="14" y="15"/>
                    <a:pt x="14" y="15"/>
                    <a:pt x="14" y="15"/>
                  </a:cubicBezTo>
                  <a:cubicBezTo>
                    <a:pt x="14" y="15"/>
                    <a:pt x="14" y="15"/>
                    <a:pt x="14" y="15"/>
                  </a:cubicBezTo>
                  <a:cubicBezTo>
                    <a:pt x="13" y="15"/>
                    <a:pt x="13" y="15"/>
                    <a:pt x="13" y="15"/>
                  </a:cubicBezTo>
                  <a:cubicBezTo>
                    <a:pt x="13" y="15"/>
                    <a:pt x="13" y="15"/>
                    <a:pt x="13" y="15"/>
                  </a:cubicBezTo>
                  <a:cubicBezTo>
                    <a:pt x="13" y="15"/>
                    <a:pt x="13" y="15"/>
                    <a:pt x="13" y="15"/>
                  </a:cubicBezTo>
                  <a:cubicBezTo>
                    <a:pt x="13" y="15"/>
                    <a:pt x="13" y="15"/>
                    <a:pt x="13" y="15"/>
                  </a:cubicBezTo>
                  <a:cubicBezTo>
                    <a:pt x="12" y="16"/>
                    <a:pt x="12" y="16"/>
                    <a:pt x="12" y="16"/>
                  </a:cubicBezTo>
                  <a:cubicBezTo>
                    <a:pt x="12" y="15"/>
                    <a:pt x="12" y="15"/>
                    <a:pt x="12" y="15"/>
                  </a:cubicBezTo>
                  <a:cubicBezTo>
                    <a:pt x="11" y="15"/>
                    <a:pt x="11" y="15"/>
                    <a:pt x="11" y="15"/>
                  </a:cubicBezTo>
                  <a:cubicBezTo>
                    <a:pt x="11" y="15"/>
                    <a:pt x="11" y="15"/>
                    <a:pt x="11" y="15"/>
                  </a:cubicBezTo>
                  <a:cubicBezTo>
                    <a:pt x="11" y="15"/>
                    <a:pt x="11" y="15"/>
                    <a:pt x="11" y="15"/>
                  </a:cubicBezTo>
                  <a:cubicBezTo>
                    <a:pt x="11" y="16"/>
                    <a:pt x="11" y="16"/>
                    <a:pt x="11" y="16"/>
                  </a:cubicBezTo>
                  <a:cubicBezTo>
                    <a:pt x="11" y="16"/>
                    <a:pt x="11" y="16"/>
                    <a:pt x="11" y="16"/>
                  </a:cubicBezTo>
                  <a:cubicBezTo>
                    <a:pt x="11" y="17"/>
                    <a:pt x="11" y="17"/>
                    <a:pt x="11" y="17"/>
                  </a:cubicBezTo>
                  <a:cubicBezTo>
                    <a:pt x="10" y="17"/>
                    <a:pt x="10" y="17"/>
                    <a:pt x="10" y="17"/>
                  </a:cubicBezTo>
                  <a:cubicBezTo>
                    <a:pt x="10" y="17"/>
                    <a:pt x="10" y="17"/>
                    <a:pt x="10" y="17"/>
                  </a:cubicBezTo>
                  <a:cubicBezTo>
                    <a:pt x="10" y="18"/>
                    <a:pt x="10" y="18"/>
                    <a:pt x="10" y="18"/>
                  </a:cubicBezTo>
                  <a:cubicBezTo>
                    <a:pt x="10" y="18"/>
                    <a:pt x="10" y="18"/>
                    <a:pt x="10" y="18"/>
                  </a:cubicBezTo>
                  <a:cubicBezTo>
                    <a:pt x="11" y="19"/>
                    <a:pt x="11" y="19"/>
                    <a:pt x="11" y="19"/>
                  </a:cubicBezTo>
                  <a:cubicBezTo>
                    <a:pt x="11" y="19"/>
                    <a:pt x="11" y="19"/>
                    <a:pt x="11" y="19"/>
                  </a:cubicBezTo>
                  <a:cubicBezTo>
                    <a:pt x="10" y="19"/>
                    <a:pt x="10" y="19"/>
                    <a:pt x="10" y="19"/>
                  </a:cubicBezTo>
                  <a:cubicBezTo>
                    <a:pt x="10" y="19"/>
                    <a:pt x="10" y="19"/>
                    <a:pt x="10" y="19"/>
                  </a:cubicBezTo>
                  <a:cubicBezTo>
                    <a:pt x="9" y="18"/>
                    <a:pt x="9" y="18"/>
                    <a:pt x="9" y="18"/>
                  </a:cubicBezTo>
                  <a:cubicBezTo>
                    <a:pt x="9" y="19"/>
                    <a:pt x="9" y="19"/>
                    <a:pt x="9" y="19"/>
                  </a:cubicBezTo>
                  <a:cubicBezTo>
                    <a:pt x="9" y="19"/>
                    <a:pt x="9" y="19"/>
                    <a:pt x="9" y="19"/>
                  </a:cubicBezTo>
                  <a:cubicBezTo>
                    <a:pt x="9" y="19"/>
                    <a:pt x="9" y="19"/>
                    <a:pt x="9" y="19"/>
                  </a:cubicBezTo>
                  <a:cubicBezTo>
                    <a:pt x="9" y="19"/>
                    <a:pt x="9" y="19"/>
                    <a:pt x="9" y="19"/>
                  </a:cubicBezTo>
                  <a:cubicBezTo>
                    <a:pt x="8" y="19"/>
                    <a:pt x="8" y="19"/>
                    <a:pt x="8" y="19"/>
                  </a:cubicBezTo>
                  <a:cubicBezTo>
                    <a:pt x="9" y="20"/>
                    <a:pt x="9" y="20"/>
                    <a:pt x="9" y="20"/>
                  </a:cubicBezTo>
                  <a:cubicBezTo>
                    <a:pt x="8" y="20"/>
                    <a:pt x="8" y="20"/>
                    <a:pt x="8" y="20"/>
                  </a:cubicBezTo>
                  <a:cubicBezTo>
                    <a:pt x="9" y="21"/>
                    <a:pt x="9" y="21"/>
                    <a:pt x="9" y="21"/>
                  </a:cubicBezTo>
                  <a:cubicBezTo>
                    <a:pt x="9" y="21"/>
                    <a:pt x="9" y="21"/>
                    <a:pt x="9" y="21"/>
                  </a:cubicBezTo>
                  <a:cubicBezTo>
                    <a:pt x="9" y="21"/>
                    <a:pt x="9" y="21"/>
                    <a:pt x="9" y="21"/>
                  </a:cubicBezTo>
                  <a:cubicBezTo>
                    <a:pt x="8" y="21"/>
                    <a:pt x="8" y="21"/>
                    <a:pt x="8" y="21"/>
                  </a:cubicBezTo>
                  <a:cubicBezTo>
                    <a:pt x="8" y="21"/>
                    <a:pt x="8" y="21"/>
                    <a:pt x="8" y="21"/>
                  </a:cubicBezTo>
                  <a:cubicBezTo>
                    <a:pt x="8" y="22"/>
                    <a:pt x="8" y="22"/>
                    <a:pt x="8" y="22"/>
                  </a:cubicBezTo>
                  <a:cubicBezTo>
                    <a:pt x="9" y="22"/>
                    <a:pt x="9" y="22"/>
                    <a:pt x="9" y="22"/>
                  </a:cubicBezTo>
                  <a:cubicBezTo>
                    <a:pt x="9" y="22"/>
                    <a:pt x="9" y="22"/>
                    <a:pt x="9" y="22"/>
                  </a:cubicBezTo>
                  <a:cubicBezTo>
                    <a:pt x="9" y="22"/>
                    <a:pt x="9" y="22"/>
                    <a:pt x="9" y="22"/>
                  </a:cubicBezTo>
                  <a:cubicBezTo>
                    <a:pt x="9" y="22"/>
                    <a:pt x="9" y="22"/>
                    <a:pt x="9" y="22"/>
                  </a:cubicBezTo>
                  <a:cubicBezTo>
                    <a:pt x="10" y="22"/>
                    <a:pt x="10" y="22"/>
                    <a:pt x="10" y="22"/>
                  </a:cubicBezTo>
                  <a:cubicBezTo>
                    <a:pt x="9" y="22"/>
                    <a:pt x="9" y="22"/>
                    <a:pt x="9" y="22"/>
                  </a:cubicBezTo>
                  <a:cubicBezTo>
                    <a:pt x="10" y="22"/>
                    <a:pt x="10" y="22"/>
                    <a:pt x="10" y="22"/>
                  </a:cubicBezTo>
                  <a:cubicBezTo>
                    <a:pt x="9" y="22"/>
                    <a:pt x="9" y="22"/>
                    <a:pt x="9" y="22"/>
                  </a:cubicBezTo>
                  <a:cubicBezTo>
                    <a:pt x="9" y="22"/>
                    <a:pt x="9" y="22"/>
                    <a:pt x="9" y="22"/>
                  </a:cubicBezTo>
                  <a:cubicBezTo>
                    <a:pt x="9" y="23"/>
                    <a:pt x="9" y="23"/>
                    <a:pt x="9" y="23"/>
                  </a:cubicBezTo>
                  <a:cubicBezTo>
                    <a:pt x="9" y="23"/>
                    <a:pt x="9" y="23"/>
                    <a:pt x="9" y="23"/>
                  </a:cubicBezTo>
                  <a:cubicBezTo>
                    <a:pt x="9" y="23"/>
                    <a:pt x="9" y="23"/>
                    <a:pt x="9" y="23"/>
                  </a:cubicBezTo>
                  <a:cubicBezTo>
                    <a:pt x="8" y="23"/>
                    <a:pt x="8" y="23"/>
                    <a:pt x="8" y="23"/>
                  </a:cubicBezTo>
                  <a:cubicBezTo>
                    <a:pt x="9" y="24"/>
                    <a:pt x="9" y="24"/>
                    <a:pt x="9" y="24"/>
                  </a:cubicBezTo>
                  <a:cubicBezTo>
                    <a:pt x="9" y="24"/>
                    <a:pt x="9" y="24"/>
                    <a:pt x="9"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7" y="25"/>
                    <a:pt x="7" y="25"/>
                    <a:pt x="7" y="25"/>
                  </a:cubicBezTo>
                  <a:cubicBezTo>
                    <a:pt x="7" y="25"/>
                    <a:pt x="7" y="25"/>
                    <a:pt x="7" y="25"/>
                  </a:cubicBezTo>
                  <a:cubicBezTo>
                    <a:pt x="7" y="25"/>
                    <a:pt x="7" y="25"/>
                    <a:pt x="7" y="25"/>
                  </a:cubicBezTo>
                  <a:cubicBezTo>
                    <a:pt x="8" y="25"/>
                    <a:pt x="8" y="25"/>
                    <a:pt x="8" y="25"/>
                  </a:cubicBezTo>
                  <a:cubicBezTo>
                    <a:pt x="8" y="25"/>
                    <a:pt x="8" y="25"/>
                    <a:pt x="8" y="25"/>
                  </a:cubicBezTo>
                  <a:cubicBezTo>
                    <a:pt x="8" y="26"/>
                    <a:pt x="8" y="26"/>
                    <a:pt x="8" y="26"/>
                  </a:cubicBezTo>
                  <a:cubicBezTo>
                    <a:pt x="8" y="26"/>
                    <a:pt x="8" y="26"/>
                    <a:pt x="8" y="26"/>
                  </a:cubicBezTo>
                  <a:cubicBezTo>
                    <a:pt x="8" y="26"/>
                    <a:pt x="8" y="26"/>
                    <a:pt x="8" y="26"/>
                  </a:cubicBezTo>
                  <a:cubicBezTo>
                    <a:pt x="8" y="26"/>
                    <a:pt x="8" y="26"/>
                    <a:pt x="8" y="26"/>
                  </a:cubicBezTo>
                  <a:cubicBezTo>
                    <a:pt x="9" y="26"/>
                    <a:pt x="9" y="26"/>
                    <a:pt x="9" y="26"/>
                  </a:cubicBezTo>
                  <a:cubicBezTo>
                    <a:pt x="11" y="25"/>
                    <a:pt x="11" y="25"/>
                    <a:pt x="11" y="25"/>
                  </a:cubicBezTo>
                  <a:cubicBezTo>
                    <a:pt x="10" y="25"/>
                    <a:pt x="10" y="25"/>
                    <a:pt x="10" y="25"/>
                  </a:cubicBezTo>
                  <a:cubicBezTo>
                    <a:pt x="11" y="25"/>
                    <a:pt x="11" y="25"/>
                    <a:pt x="11" y="25"/>
                  </a:cubicBezTo>
                  <a:cubicBezTo>
                    <a:pt x="10" y="26"/>
                    <a:pt x="10" y="26"/>
                    <a:pt x="10" y="26"/>
                  </a:cubicBezTo>
                  <a:cubicBezTo>
                    <a:pt x="10" y="27"/>
                    <a:pt x="10" y="27"/>
                    <a:pt x="10" y="27"/>
                  </a:cubicBezTo>
                  <a:cubicBezTo>
                    <a:pt x="10" y="27"/>
                    <a:pt x="10" y="27"/>
                    <a:pt x="10" y="27"/>
                  </a:cubicBezTo>
                  <a:cubicBezTo>
                    <a:pt x="9" y="28"/>
                    <a:pt x="9" y="28"/>
                    <a:pt x="9" y="28"/>
                  </a:cubicBezTo>
                  <a:cubicBezTo>
                    <a:pt x="9" y="28"/>
                    <a:pt x="9" y="28"/>
                    <a:pt x="9" y="28"/>
                  </a:cubicBezTo>
                  <a:cubicBezTo>
                    <a:pt x="9" y="29"/>
                    <a:pt x="9" y="29"/>
                    <a:pt x="9" y="29"/>
                  </a:cubicBezTo>
                  <a:cubicBezTo>
                    <a:pt x="9" y="30"/>
                    <a:pt x="9" y="30"/>
                    <a:pt x="9" y="30"/>
                  </a:cubicBezTo>
                  <a:cubicBezTo>
                    <a:pt x="9" y="30"/>
                    <a:pt x="9" y="30"/>
                    <a:pt x="9" y="30"/>
                  </a:cubicBezTo>
                  <a:cubicBezTo>
                    <a:pt x="9" y="31"/>
                    <a:pt x="9" y="31"/>
                    <a:pt x="9" y="31"/>
                  </a:cubicBezTo>
                  <a:cubicBezTo>
                    <a:pt x="9" y="30"/>
                    <a:pt x="9" y="30"/>
                    <a:pt x="9" y="30"/>
                  </a:cubicBezTo>
                  <a:cubicBezTo>
                    <a:pt x="9" y="31"/>
                    <a:pt x="9" y="31"/>
                    <a:pt x="9" y="31"/>
                  </a:cubicBezTo>
                  <a:cubicBezTo>
                    <a:pt x="9" y="32"/>
                    <a:pt x="9" y="32"/>
                    <a:pt x="9" y="32"/>
                  </a:cubicBezTo>
                  <a:cubicBezTo>
                    <a:pt x="8" y="33"/>
                    <a:pt x="8" y="33"/>
                    <a:pt x="8" y="33"/>
                  </a:cubicBezTo>
                  <a:cubicBezTo>
                    <a:pt x="8" y="33"/>
                    <a:pt x="8" y="33"/>
                    <a:pt x="8" y="33"/>
                  </a:cubicBezTo>
                  <a:cubicBezTo>
                    <a:pt x="9" y="33"/>
                    <a:pt x="9" y="33"/>
                    <a:pt x="9" y="33"/>
                  </a:cubicBezTo>
                  <a:cubicBezTo>
                    <a:pt x="9" y="32"/>
                    <a:pt x="9" y="32"/>
                    <a:pt x="9" y="32"/>
                  </a:cubicBezTo>
                  <a:cubicBezTo>
                    <a:pt x="9" y="32"/>
                    <a:pt x="9" y="32"/>
                    <a:pt x="9" y="32"/>
                  </a:cubicBezTo>
                  <a:cubicBezTo>
                    <a:pt x="9" y="31"/>
                    <a:pt x="9" y="31"/>
                    <a:pt x="9" y="31"/>
                  </a:cubicBezTo>
                  <a:cubicBezTo>
                    <a:pt x="10" y="31"/>
                    <a:pt x="10" y="31"/>
                    <a:pt x="10" y="31"/>
                  </a:cubicBezTo>
                  <a:cubicBezTo>
                    <a:pt x="9" y="29"/>
                    <a:pt x="9" y="29"/>
                    <a:pt x="9" y="29"/>
                  </a:cubicBezTo>
                  <a:cubicBezTo>
                    <a:pt x="10" y="29"/>
                    <a:pt x="10" y="29"/>
                    <a:pt x="10" y="29"/>
                  </a:cubicBezTo>
                  <a:cubicBezTo>
                    <a:pt x="11" y="28"/>
                    <a:pt x="11" y="28"/>
                    <a:pt x="11" y="28"/>
                  </a:cubicBezTo>
                  <a:cubicBezTo>
                    <a:pt x="10" y="29"/>
                    <a:pt x="10" y="29"/>
                    <a:pt x="10" y="29"/>
                  </a:cubicBezTo>
                  <a:cubicBezTo>
                    <a:pt x="10" y="30"/>
                    <a:pt x="10" y="30"/>
                    <a:pt x="10" y="30"/>
                  </a:cubicBezTo>
                  <a:cubicBezTo>
                    <a:pt x="10" y="30"/>
                    <a:pt x="10" y="30"/>
                    <a:pt x="10" y="30"/>
                  </a:cubicBezTo>
                  <a:cubicBezTo>
                    <a:pt x="10" y="30"/>
                    <a:pt x="10" y="30"/>
                    <a:pt x="10" y="30"/>
                  </a:cubicBezTo>
                  <a:cubicBezTo>
                    <a:pt x="11" y="29"/>
                    <a:pt x="11" y="29"/>
                    <a:pt x="11" y="29"/>
                  </a:cubicBezTo>
                  <a:cubicBezTo>
                    <a:pt x="11" y="30"/>
                    <a:pt x="11" y="30"/>
                    <a:pt x="11" y="30"/>
                  </a:cubicBezTo>
                  <a:cubicBezTo>
                    <a:pt x="12" y="29"/>
                    <a:pt x="12" y="29"/>
                    <a:pt x="12" y="29"/>
                  </a:cubicBezTo>
                  <a:cubicBezTo>
                    <a:pt x="12" y="28"/>
                    <a:pt x="12" y="28"/>
                    <a:pt x="12" y="28"/>
                  </a:cubicBezTo>
                  <a:cubicBezTo>
                    <a:pt x="12" y="28"/>
                    <a:pt x="12" y="28"/>
                    <a:pt x="12" y="28"/>
                  </a:cubicBezTo>
                  <a:cubicBezTo>
                    <a:pt x="12" y="29"/>
                    <a:pt x="12" y="29"/>
                    <a:pt x="12" y="29"/>
                  </a:cubicBezTo>
                  <a:cubicBezTo>
                    <a:pt x="13" y="30"/>
                    <a:pt x="13" y="30"/>
                    <a:pt x="13" y="30"/>
                  </a:cubicBezTo>
                  <a:cubicBezTo>
                    <a:pt x="12" y="30"/>
                    <a:pt x="12" y="30"/>
                    <a:pt x="12" y="30"/>
                  </a:cubicBezTo>
                  <a:cubicBezTo>
                    <a:pt x="12" y="31"/>
                    <a:pt x="12" y="31"/>
                    <a:pt x="12" y="31"/>
                  </a:cubicBezTo>
                  <a:cubicBezTo>
                    <a:pt x="12" y="31"/>
                    <a:pt x="12" y="31"/>
                    <a:pt x="12" y="31"/>
                  </a:cubicBezTo>
                  <a:cubicBezTo>
                    <a:pt x="12" y="31"/>
                    <a:pt x="12" y="31"/>
                    <a:pt x="12" y="31"/>
                  </a:cubicBezTo>
                  <a:cubicBezTo>
                    <a:pt x="13" y="32"/>
                    <a:pt x="13" y="32"/>
                    <a:pt x="13" y="32"/>
                  </a:cubicBezTo>
                  <a:cubicBezTo>
                    <a:pt x="12" y="33"/>
                    <a:pt x="12" y="33"/>
                    <a:pt x="12" y="33"/>
                  </a:cubicBezTo>
                  <a:cubicBezTo>
                    <a:pt x="11" y="35"/>
                    <a:pt x="11" y="35"/>
                    <a:pt x="11" y="35"/>
                  </a:cubicBezTo>
                  <a:cubicBezTo>
                    <a:pt x="11" y="35"/>
                    <a:pt x="11" y="35"/>
                    <a:pt x="11" y="35"/>
                  </a:cubicBezTo>
                  <a:cubicBezTo>
                    <a:pt x="11" y="35"/>
                    <a:pt x="11" y="35"/>
                    <a:pt x="11" y="35"/>
                  </a:cubicBezTo>
                  <a:cubicBezTo>
                    <a:pt x="11" y="36"/>
                    <a:pt x="11" y="36"/>
                    <a:pt x="11" y="36"/>
                  </a:cubicBezTo>
                  <a:cubicBezTo>
                    <a:pt x="12" y="37"/>
                    <a:pt x="12" y="37"/>
                    <a:pt x="12" y="37"/>
                  </a:cubicBezTo>
                  <a:cubicBezTo>
                    <a:pt x="11" y="36"/>
                    <a:pt x="11" y="36"/>
                    <a:pt x="11" y="36"/>
                  </a:cubicBezTo>
                  <a:cubicBezTo>
                    <a:pt x="12" y="36"/>
                    <a:pt x="12" y="36"/>
                    <a:pt x="12" y="36"/>
                  </a:cubicBezTo>
                  <a:cubicBezTo>
                    <a:pt x="13" y="37"/>
                    <a:pt x="13" y="37"/>
                    <a:pt x="13" y="37"/>
                  </a:cubicBezTo>
                  <a:cubicBezTo>
                    <a:pt x="13" y="36"/>
                    <a:pt x="13" y="36"/>
                    <a:pt x="13" y="36"/>
                  </a:cubicBezTo>
                  <a:cubicBezTo>
                    <a:pt x="13" y="35"/>
                    <a:pt x="13" y="35"/>
                    <a:pt x="13" y="35"/>
                  </a:cubicBezTo>
                  <a:cubicBezTo>
                    <a:pt x="13" y="35"/>
                    <a:pt x="13" y="35"/>
                    <a:pt x="13" y="35"/>
                  </a:cubicBezTo>
                  <a:cubicBezTo>
                    <a:pt x="14" y="36"/>
                    <a:pt x="14" y="36"/>
                    <a:pt x="14" y="36"/>
                  </a:cubicBezTo>
                  <a:cubicBezTo>
                    <a:pt x="15" y="36"/>
                    <a:pt x="15" y="36"/>
                    <a:pt x="15" y="36"/>
                  </a:cubicBezTo>
                  <a:cubicBezTo>
                    <a:pt x="15" y="36"/>
                    <a:pt x="15" y="36"/>
                    <a:pt x="15" y="36"/>
                  </a:cubicBezTo>
                  <a:cubicBezTo>
                    <a:pt x="16" y="36"/>
                    <a:pt x="16" y="36"/>
                    <a:pt x="16" y="36"/>
                  </a:cubicBezTo>
                  <a:cubicBezTo>
                    <a:pt x="16" y="35"/>
                    <a:pt x="16" y="35"/>
                    <a:pt x="16" y="35"/>
                  </a:cubicBezTo>
                  <a:cubicBezTo>
                    <a:pt x="19" y="35"/>
                    <a:pt x="19" y="35"/>
                    <a:pt x="19" y="35"/>
                  </a:cubicBezTo>
                  <a:cubicBezTo>
                    <a:pt x="17" y="35"/>
                    <a:pt x="17" y="35"/>
                    <a:pt x="17" y="35"/>
                  </a:cubicBezTo>
                  <a:cubicBezTo>
                    <a:pt x="16" y="38"/>
                    <a:pt x="16" y="38"/>
                    <a:pt x="16" y="38"/>
                  </a:cubicBezTo>
                  <a:cubicBezTo>
                    <a:pt x="17" y="39"/>
                    <a:pt x="17" y="39"/>
                    <a:pt x="17" y="39"/>
                  </a:cubicBezTo>
                  <a:cubicBezTo>
                    <a:pt x="18" y="39"/>
                    <a:pt x="18" y="39"/>
                    <a:pt x="18" y="39"/>
                  </a:cubicBezTo>
                  <a:cubicBezTo>
                    <a:pt x="18" y="40"/>
                    <a:pt x="18" y="40"/>
                    <a:pt x="18" y="40"/>
                  </a:cubicBezTo>
                  <a:cubicBezTo>
                    <a:pt x="19" y="39"/>
                    <a:pt x="19" y="39"/>
                    <a:pt x="19" y="39"/>
                  </a:cubicBezTo>
                  <a:cubicBezTo>
                    <a:pt x="19" y="39"/>
                    <a:pt x="19" y="39"/>
                    <a:pt x="19" y="39"/>
                  </a:cubicBezTo>
                  <a:cubicBezTo>
                    <a:pt x="19" y="40"/>
                    <a:pt x="19" y="40"/>
                    <a:pt x="19" y="40"/>
                  </a:cubicBezTo>
                  <a:cubicBezTo>
                    <a:pt x="19" y="41"/>
                    <a:pt x="19" y="41"/>
                    <a:pt x="19" y="41"/>
                  </a:cubicBezTo>
                  <a:cubicBezTo>
                    <a:pt x="19" y="41"/>
                    <a:pt x="19" y="41"/>
                    <a:pt x="19" y="41"/>
                  </a:cubicBezTo>
                  <a:cubicBezTo>
                    <a:pt x="19" y="42"/>
                    <a:pt x="19" y="42"/>
                    <a:pt x="19" y="42"/>
                  </a:cubicBezTo>
                  <a:cubicBezTo>
                    <a:pt x="18" y="43"/>
                    <a:pt x="18" y="43"/>
                    <a:pt x="18" y="43"/>
                  </a:cubicBezTo>
                  <a:cubicBezTo>
                    <a:pt x="19" y="44"/>
                    <a:pt x="19" y="44"/>
                    <a:pt x="19" y="44"/>
                  </a:cubicBezTo>
                  <a:cubicBezTo>
                    <a:pt x="19" y="44"/>
                    <a:pt x="19" y="44"/>
                    <a:pt x="19" y="44"/>
                  </a:cubicBezTo>
                  <a:cubicBezTo>
                    <a:pt x="20" y="44"/>
                    <a:pt x="20" y="44"/>
                    <a:pt x="20" y="44"/>
                  </a:cubicBezTo>
                  <a:cubicBezTo>
                    <a:pt x="20" y="44"/>
                    <a:pt x="20" y="44"/>
                    <a:pt x="20" y="44"/>
                  </a:cubicBezTo>
                  <a:cubicBezTo>
                    <a:pt x="19" y="44"/>
                    <a:pt x="19" y="44"/>
                    <a:pt x="19" y="44"/>
                  </a:cubicBezTo>
                  <a:cubicBezTo>
                    <a:pt x="19" y="44"/>
                    <a:pt x="19" y="44"/>
                    <a:pt x="19" y="44"/>
                  </a:cubicBezTo>
                  <a:cubicBezTo>
                    <a:pt x="18" y="44"/>
                    <a:pt x="18" y="44"/>
                    <a:pt x="18" y="44"/>
                  </a:cubicBezTo>
                  <a:cubicBezTo>
                    <a:pt x="18" y="45"/>
                    <a:pt x="18" y="45"/>
                    <a:pt x="18" y="45"/>
                  </a:cubicBezTo>
                  <a:cubicBezTo>
                    <a:pt x="19" y="45"/>
                    <a:pt x="19" y="45"/>
                    <a:pt x="19" y="45"/>
                  </a:cubicBezTo>
                  <a:cubicBezTo>
                    <a:pt x="18" y="45"/>
                    <a:pt x="18" y="45"/>
                    <a:pt x="18" y="45"/>
                  </a:cubicBezTo>
                  <a:cubicBezTo>
                    <a:pt x="18" y="44"/>
                    <a:pt x="18" y="44"/>
                    <a:pt x="18" y="44"/>
                  </a:cubicBezTo>
                  <a:cubicBezTo>
                    <a:pt x="16" y="45"/>
                    <a:pt x="16" y="45"/>
                    <a:pt x="16" y="45"/>
                  </a:cubicBezTo>
                  <a:cubicBezTo>
                    <a:pt x="16" y="45"/>
                    <a:pt x="16" y="45"/>
                    <a:pt x="16" y="45"/>
                  </a:cubicBezTo>
                  <a:cubicBezTo>
                    <a:pt x="14" y="45"/>
                    <a:pt x="14" y="45"/>
                    <a:pt x="14" y="45"/>
                  </a:cubicBezTo>
                  <a:cubicBezTo>
                    <a:pt x="13" y="46"/>
                    <a:pt x="13" y="46"/>
                    <a:pt x="13" y="46"/>
                  </a:cubicBezTo>
                  <a:cubicBezTo>
                    <a:pt x="12" y="47"/>
                    <a:pt x="12" y="47"/>
                    <a:pt x="12" y="47"/>
                  </a:cubicBezTo>
                  <a:cubicBezTo>
                    <a:pt x="12" y="47"/>
                    <a:pt x="12" y="47"/>
                    <a:pt x="12" y="47"/>
                  </a:cubicBezTo>
                  <a:cubicBezTo>
                    <a:pt x="13" y="47"/>
                    <a:pt x="13" y="47"/>
                    <a:pt x="13" y="47"/>
                  </a:cubicBezTo>
                  <a:cubicBezTo>
                    <a:pt x="13" y="47"/>
                    <a:pt x="13" y="47"/>
                    <a:pt x="13" y="47"/>
                  </a:cubicBezTo>
                  <a:cubicBezTo>
                    <a:pt x="13" y="47"/>
                    <a:pt x="13" y="47"/>
                    <a:pt x="13" y="47"/>
                  </a:cubicBezTo>
                  <a:cubicBezTo>
                    <a:pt x="15" y="47"/>
                    <a:pt x="15" y="47"/>
                    <a:pt x="15" y="47"/>
                  </a:cubicBezTo>
                  <a:cubicBezTo>
                    <a:pt x="14" y="47"/>
                    <a:pt x="14" y="47"/>
                    <a:pt x="14" y="47"/>
                  </a:cubicBezTo>
                  <a:cubicBezTo>
                    <a:pt x="15" y="48"/>
                    <a:pt x="15" y="48"/>
                    <a:pt x="15" y="48"/>
                  </a:cubicBezTo>
                  <a:cubicBezTo>
                    <a:pt x="14" y="48"/>
                    <a:pt x="14" y="48"/>
                    <a:pt x="14" y="48"/>
                  </a:cubicBezTo>
                  <a:cubicBezTo>
                    <a:pt x="15" y="49"/>
                    <a:pt x="15" y="49"/>
                    <a:pt x="15" y="49"/>
                  </a:cubicBezTo>
                  <a:cubicBezTo>
                    <a:pt x="15" y="49"/>
                    <a:pt x="15" y="49"/>
                    <a:pt x="15" y="49"/>
                  </a:cubicBezTo>
                  <a:cubicBezTo>
                    <a:pt x="14" y="50"/>
                    <a:pt x="14" y="50"/>
                    <a:pt x="14" y="50"/>
                  </a:cubicBezTo>
                  <a:cubicBezTo>
                    <a:pt x="13" y="51"/>
                    <a:pt x="13" y="51"/>
                    <a:pt x="13" y="51"/>
                  </a:cubicBezTo>
                  <a:cubicBezTo>
                    <a:pt x="13" y="51"/>
                    <a:pt x="13" y="51"/>
                    <a:pt x="13" y="51"/>
                  </a:cubicBezTo>
                  <a:cubicBezTo>
                    <a:pt x="12" y="51"/>
                    <a:pt x="12" y="51"/>
                    <a:pt x="12" y="51"/>
                  </a:cubicBezTo>
                  <a:cubicBezTo>
                    <a:pt x="11" y="52"/>
                    <a:pt x="11" y="52"/>
                    <a:pt x="11" y="52"/>
                  </a:cubicBezTo>
                  <a:cubicBezTo>
                    <a:pt x="11" y="52"/>
                    <a:pt x="11" y="52"/>
                    <a:pt x="11" y="52"/>
                  </a:cubicBezTo>
                  <a:cubicBezTo>
                    <a:pt x="10" y="52"/>
                    <a:pt x="10" y="52"/>
                    <a:pt x="10" y="52"/>
                  </a:cubicBezTo>
                  <a:cubicBezTo>
                    <a:pt x="10" y="52"/>
                    <a:pt x="10" y="52"/>
                    <a:pt x="10" y="52"/>
                  </a:cubicBezTo>
                  <a:cubicBezTo>
                    <a:pt x="11" y="53"/>
                    <a:pt x="11" y="53"/>
                    <a:pt x="11" y="53"/>
                  </a:cubicBezTo>
                  <a:cubicBezTo>
                    <a:pt x="10" y="53"/>
                    <a:pt x="10" y="53"/>
                    <a:pt x="10" y="53"/>
                  </a:cubicBezTo>
                  <a:cubicBezTo>
                    <a:pt x="11" y="53"/>
                    <a:pt x="11" y="53"/>
                    <a:pt x="11" y="53"/>
                  </a:cubicBezTo>
                  <a:cubicBezTo>
                    <a:pt x="11" y="54"/>
                    <a:pt x="11" y="54"/>
                    <a:pt x="11" y="54"/>
                  </a:cubicBezTo>
                  <a:cubicBezTo>
                    <a:pt x="11" y="54"/>
                    <a:pt x="11" y="54"/>
                    <a:pt x="11" y="54"/>
                  </a:cubicBezTo>
                  <a:cubicBezTo>
                    <a:pt x="12" y="54"/>
                    <a:pt x="12" y="54"/>
                    <a:pt x="12" y="54"/>
                  </a:cubicBezTo>
                  <a:cubicBezTo>
                    <a:pt x="12" y="53"/>
                    <a:pt x="12" y="53"/>
                    <a:pt x="12" y="53"/>
                  </a:cubicBezTo>
                  <a:cubicBezTo>
                    <a:pt x="14" y="53"/>
                    <a:pt x="14" y="53"/>
                    <a:pt x="14" y="53"/>
                  </a:cubicBezTo>
                  <a:cubicBezTo>
                    <a:pt x="14" y="53"/>
                    <a:pt x="14" y="53"/>
                    <a:pt x="14" y="53"/>
                  </a:cubicBezTo>
                  <a:cubicBezTo>
                    <a:pt x="15" y="54"/>
                    <a:pt x="15" y="54"/>
                    <a:pt x="15" y="54"/>
                  </a:cubicBezTo>
                  <a:cubicBezTo>
                    <a:pt x="14" y="54"/>
                    <a:pt x="14" y="54"/>
                    <a:pt x="14" y="54"/>
                  </a:cubicBezTo>
                  <a:cubicBezTo>
                    <a:pt x="14" y="54"/>
                    <a:pt x="14" y="54"/>
                    <a:pt x="14" y="54"/>
                  </a:cubicBezTo>
                  <a:cubicBezTo>
                    <a:pt x="15" y="54"/>
                    <a:pt x="15" y="54"/>
                    <a:pt x="15" y="54"/>
                  </a:cubicBezTo>
                  <a:cubicBezTo>
                    <a:pt x="15" y="54"/>
                    <a:pt x="15" y="54"/>
                    <a:pt x="15" y="54"/>
                  </a:cubicBezTo>
                  <a:cubicBezTo>
                    <a:pt x="16" y="54"/>
                    <a:pt x="16" y="54"/>
                    <a:pt x="16" y="54"/>
                  </a:cubicBezTo>
                  <a:cubicBezTo>
                    <a:pt x="16" y="55"/>
                    <a:pt x="16" y="55"/>
                    <a:pt x="16" y="55"/>
                  </a:cubicBezTo>
                  <a:cubicBezTo>
                    <a:pt x="17" y="55"/>
                    <a:pt x="17" y="55"/>
                    <a:pt x="17" y="55"/>
                  </a:cubicBezTo>
                  <a:cubicBezTo>
                    <a:pt x="18" y="55"/>
                    <a:pt x="18" y="55"/>
                    <a:pt x="18" y="55"/>
                  </a:cubicBezTo>
                  <a:cubicBezTo>
                    <a:pt x="19" y="55"/>
                    <a:pt x="19" y="55"/>
                    <a:pt x="19" y="55"/>
                  </a:cubicBezTo>
                  <a:cubicBezTo>
                    <a:pt x="19" y="54"/>
                    <a:pt x="19" y="54"/>
                    <a:pt x="19" y="54"/>
                  </a:cubicBezTo>
                  <a:cubicBezTo>
                    <a:pt x="20" y="54"/>
                    <a:pt x="20" y="54"/>
                    <a:pt x="20" y="54"/>
                  </a:cubicBezTo>
                  <a:cubicBezTo>
                    <a:pt x="21" y="54"/>
                    <a:pt x="21" y="54"/>
                    <a:pt x="21" y="54"/>
                  </a:cubicBezTo>
                  <a:cubicBezTo>
                    <a:pt x="21" y="53"/>
                    <a:pt x="21" y="53"/>
                    <a:pt x="21" y="53"/>
                  </a:cubicBezTo>
                  <a:cubicBezTo>
                    <a:pt x="20" y="54"/>
                    <a:pt x="20" y="54"/>
                    <a:pt x="20" y="54"/>
                  </a:cubicBezTo>
                  <a:cubicBezTo>
                    <a:pt x="19" y="55"/>
                    <a:pt x="19" y="55"/>
                    <a:pt x="19" y="55"/>
                  </a:cubicBezTo>
                  <a:cubicBezTo>
                    <a:pt x="19" y="56"/>
                    <a:pt x="19" y="56"/>
                    <a:pt x="19" y="56"/>
                  </a:cubicBezTo>
                  <a:cubicBezTo>
                    <a:pt x="18" y="56"/>
                    <a:pt x="18" y="56"/>
                    <a:pt x="18" y="56"/>
                  </a:cubicBezTo>
                  <a:cubicBezTo>
                    <a:pt x="18" y="57"/>
                    <a:pt x="18" y="57"/>
                    <a:pt x="18" y="57"/>
                  </a:cubicBezTo>
                  <a:cubicBezTo>
                    <a:pt x="17" y="56"/>
                    <a:pt x="17" y="56"/>
                    <a:pt x="17" y="56"/>
                  </a:cubicBezTo>
                  <a:cubicBezTo>
                    <a:pt x="15" y="56"/>
                    <a:pt x="15" y="56"/>
                    <a:pt x="15" y="56"/>
                  </a:cubicBezTo>
                  <a:cubicBezTo>
                    <a:pt x="14" y="56"/>
                    <a:pt x="14" y="56"/>
                    <a:pt x="14" y="56"/>
                  </a:cubicBezTo>
                  <a:cubicBezTo>
                    <a:pt x="14" y="57"/>
                    <a:pt x="14" y="57"/>
                    <a:pt x="14" y="57"/>
                  </a:cubicBezTo>
                  <a:cubicBezTo>
                    <a:pt x="14" y="57"/>
                    <a:pt x="14" y="57"/>
                    <a:pt x="14" y="57"/>
                  </a:cubicBezTo>
                  <a:cubicBezTo>
                    <a:pt x="13" y="57"/>
                    <a:pt x="13" y="57"/>
                    <a:pt x="13" y="57"/>
                  </a:cubicBezTo>
                  <a:cubicBezTo>
                    <a:pt x="13" y="59"/>
                    <a:pt x="13" y="59"/>
                    <a:pt x="13" y="59"/>
                  </a:cubicBezTo>
                  <a:cubicBezTo>
                    <a:pt x="12" y="59"/>
                    <a:pt x="12" y="59"/>
                    <a:pt x="12" y="59"/>
                  </a:cubicBezTo>
                  <a:cubicBezTo>
                    <a:pt x="12" y="60"/>
                    <a:pt x="12" y="60"/>
                    <a:pt x="12" y="60"/>
                  </a:cubicBezTo>
                  <a:cubicBezTo>
                    <a:pt x="11" y="60"/>
                    <a:pt x="11" y="60"/>
                    <a:pt x="11" y="60"/>
                  </a:cubicBezTo>
                  <a:cubicBezTo>
                    <a:pt x="11" y="61"/>
                    <a:pt x="11" y="61"/>
                    <a:pt x="11" y="61"/>
                  </a:cubicBezTo>
                  <a:cubicBezTo>
                    <a:pt x="10" y="61"/>
                    <a:pt x="10" y="61"/>
                    <a:pt x="10" y="61"/>
                  </a:cubicBezTo>
                  <a:cubicBezTo>
                    <a:pt x="10" y="61"/>
                    <a:pt x="10" y="61"/>
                    <a:pt x="10" y="61"/>
                  </a:cubicBezTo>
                  <a:cubicBezTo>
                    <a:pt x="9" y="62"/>
                    <a:pt x="9" y="62"/>
                    <a:pt x="9" y="62"/>
                  </a:cubicBezTo>
                  <a:cubicBezTo>
                    <a:pt x="9" y="62"/>
                    <a:pt x="9" y="62"/>
                    <a:pt x="9" y="62"/>
                  </a:cubicBezTo>
                  <a:cubicBezTo>
                    <a:pt x="8" y="62"/>
                    <a:pt x="8" y="62"/>
                    <a:pt x="8" y="62"/>
                  </a:cubicBezTo>
                  <a:cubicBezTo>
                    <a:pt x="8" y="63"/>
                    <a:pt x="8" y="63"/>
                    <a:pt x="8" y="63"/>
                  </a:cubicBezTo>
                  <a:cubicBezTo>
                    <a:pt x="9" y="63"/>
                    <a:pt x="9" y="63"/>
                    <a:pt x="9" y="63"/>
                  </a:cubicBezTo>
                  <a:cubicBezTo>
                    <a:pt x="9" y="62"/>
                    <a:pt x="9" y="62"/>
                    <a:pt x="9" y="62"/>
                  </a:cubicBezTo>
                  <a:cubicBezTo>
                    <a:pt x="10" y="62"/>
                    <a:pt x="10" y="62"/>
                    <a:pt x="10" y="62"/>
                  </a:cubicBezTo>
                  <a:lnTo>
                    <a:pt x="10" y="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6" name="Freeform 70">
              <a:extLst>
                <a:ext uri="{FF2B5EF4-FFF2-40B4-BE49-F238E27FC236}">
                  <a16:creationId xmlns:a16="http://schemas.microsoft.com/office/drawing/2014/main" xmlns="" id="{536B0A45-AA99-4B08-975A-94EB6FA95DA5}"/>
                </a:ext>
              </a:extLst>
            </p:cNvPr>
            <p:cNvSpPr>
              <a:spLocks noEditPoints="1"/>
            </p:cNvSpPr>
            <p:nvPr/>
          </p:nvSpPr>
          <p:spPr bwMode="auto">
            <a:xfrm>
              <a:off x="4840863" y="2825954"/>
              <a:ext cx="383356" cy="310738"/>
            </a:xfrm>
            <a:custGeom>
              <a:avLst/>
              <a:gdLst>
                <a:gd name="T0" fmla="*/ 166 w 214"/>
                <a:gd name="T1" fmla="*/ 85 h 178"/>
                <a:gd name="T2" fmla="*/ 155 w 214"/>
                <a:gd name="T3" fmla="*/ 92 h 178"/>
                <a:gd name="T4" fmla="*/ 159 w 214"/>
                <a:gd name="T5" fmla="*/ 81 h 178"/>
                <a:gd name="T6" fmla="*/ 170 w 214"/>
                <a:gd name="T7" fmla="*/ 67 h 178"/>
                <a:gd name="T8" fmla="*/ 177 w 214"/>
                <a:gd name="T9" fmla="*/ 67 h 178"/>
                <a:gd name="T10" fmla="*/ 181 w 214"/>
                <a:gd name="T11" fmla="*/ 48 h 178"/>
                <a:gd name="T12" fmla="*/ 185 w 214"/>
                <a:gd name="T13" fmla="*/ 37 h 178"/>
                <a:gd name="T14" fmla="*/ 170 w 214"/>
                <a:gd name="T15" fmla="*/ 33 h 178"/>
                <a:gd name="T16" fmla="*/ 159 w 214"/>
                <a:gd name="T17" fmla="*/ 29 h 178"/>
                <a:gd name="T18" fmla="*/ 144 w 214"/>
                <a:gd name="T19" fmla="*/ 26 h 178"/>
                <a:gd name="T20" fmla="*/ 133 w 214"/>
                <a:gd name="T21" fmla="*/ 18 h 178"/>
                <a:gd name="T22" fmla="*/ 122 w 214"/>
                <a:gd name="T23" fmla="*/ 11 h 178"/>
                <a:gd name="T24" fmla="*/ 111 w 214"/>
                <a:gd name="T25" fmla="*/ 0 h 178"/>
                <a:gd name="T26" fmla="*/ 96 w 214"/>
                <a:gd name="T27" fmla="*/ 3 h 178"/>
                <a:gd name="T28" fmla="*/ 92 w 214"/>
                <a:gd name="T29" fmla="*/ 18 h 178"/>
                <a:gd name="T30" fmla="*/ 70 w 214"/>
                <a:gd name="T31" fmla="*/ 26 h 178"/>
                <a:gd name="T32" fmla="*/ 63 w 214"/>
                <a:gd name="T33" fmla="*/ 33 h 178"/>
                <a:gd name="T34" fmla="*/ 55 w 214"/>
                <a:gd name="T35" fmla="*/ 26 h 178"/>
                <a:gd name="T36" fmla="*/ 44 w 214"/>
                <a:gd name="T37" fmla="*/ 29 h 178"/>
                <a:gd name="T38" fmla="*/ 48 w 214"/>
                <a:gd name="T39" fmla="*/ 41 h 178"/>
                <a:gd name="T40" fmla="*/ 40 w 214"/>
                <a:gd name="T41" fmla="*/ 44 h 178"/>
                <a:gd name="T42" fmla="*/ 26 w 214"/>
                <a:gd name="T43" fmla="*/ 41 h 178"/>
                <a:gd name="T44" fmla="*/ 11 w 214"/>
                <a:gd name="T45" fmla="*/ 44 h 178"/>
                <a:gd name="T46" fmla="*/ 0 w 214"/>
                <a:gd name="T47" fmla="*/ 52 h 178"/>
                <a:gd name="T48" fmla="*/ 3 w 214"/>
                <a:gd name="T49" fmla="*/ 52 h 178"/>
                <a:gd name="T50" fmla="*/ 3 w 214"/>
                <a:gd name="T51" fmla="*/ 55 h 178"/>
                <a:gd name="T52" fmla="*/ 7 w 214"/>
                <a:gd name="T53" fmla="*/ 63 h 178"/>
                <a:gd name="T54" fmla="*/ 22 w 214"/>
                <a:gd name="T55" fmla="*/ 63 h 178"/>
                <a:gd name="T56" fmla="*/ 29 w 214"/>
                <a:gd name="T57" fmla="*/ 67 h 178"/>
                <a:gd name="T58" fmla="*/ 37 w 214"/>
                <a:gd name="T59" fmla="*/ 70 h 178"/>
                <a:gd name="T60" fmla="*/ 44 w 214"/>
                <a:gd name="T61" fmla="*/ 70 h 178"/>
                <a:gd name="T62" fmla="*/ 40 w 214"/>
                <a:gd name="T63" fmla="*/ 81 h 178"/>
                <a:gd name="T64" fmla="*/ 55 w 214"/>
                <a:gd name="T65" fmla="*/ 89 h 178"/>
                <a:gd name="T66" fmla="*/ 51 w 214"/>
                <a:gd name="T67" fmla="*/ 100 h 178"/>
                <a:gd name="T68" fmla="*/ 59 w 214"/>
                <a:gd name="T69" fmla="*/ 104 h 178"/>
                <a:gd name="T70" fmla="*/ 55 w 214"/>
                <a:gd name="T71" fmla="*/ 118 h 178"/>
                <a:gd name="T72" fmla="*/ 48 w 214"/>
                <a:gd name="T73" fmla="*/ 141 h 178"/>
                <a:gd name="T74" fmla="*/ 55 w 214"/>
                <a:gd name="T75" fmla="*/ 148 h 178"/>
                <a:gd name="T76" fmla="*/ 77 w 214"/>
                <a:gd name="T77" fmla="*/ 156 h 178"/>
                <a:gd name="T78" fmla="*/ 96 w 214"/>
                <a:gd name="T79" fmla="*/ 156 h 178"/>
                <a:gd name="T80" fmla="*/ 114 w 214"/>
                <a:gd name="T81" fmla="*/ 159 h 178"/>
                <a:gd name="T82" fmla="*/ 126 w 214"/>
                <a:gd name="T83" fmla="*/ 137 h 178"/>
                <a:gd name="T84" fmla="*/ 140 w 214"/>
                <a:gd name="T85" fmla="*/ 141 h 178"/>
                <a:gd name="T86" fmla="*/ 166 w 214"/>
                <a:gd name="T87" fmla="*/ 148 h 178"/>
                <a:gd name="T88" fmla="*/ 181 w 214"/>
                <a:gd name="T89" fmla="*/ 133 h 178"/>
                <a:gd name="T90" fmla="*/ 170 w 214"/>
                <a:gd name="T91" fmla="*/ 115 h 178"/>
                <a:gd name="T92" fmla="*/ 170 w 214"/>
                <a:gd name="T93" fmla="*/ 100 h 178"/>
                <a:gd name="T94" fmla="*/ 207 w 214"/>
                <a:gd name="T95" fmla="*/ 178 h 178"/>
                <a:gd name="T96" fmla="*/ 203 w 214"/>
                <a:gd name="T97" fmla="*/ 170 h 178"/>
                <a:gd name="T98" fmla="*/ 200 w 214"/>
                <a:gd name="T99" fmla="*/ 167 h 178"/>
                <a:gd name="T100" fmla="*/ 200 w 214"/>
                <a:gd name="T101" fmla="*/ 159 h 178"/>
                <a:gd name="T102" fmla="*/ 207 w 214"/>
                <a:gd name="T103" fmla="*/ 156 h 178"/>
                <a:gd name="T104" fmla="*/ 211 w 214"/>
                <a:gd name="T105" fmla="*/ 148 h 178"/>
                <a:gd name="T106" fmla="*/ 211 w 214"/>
                <a:gd name="T107" fmla="*/ 170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14" h="178">
                  <a:moveTo>
                    <a:pt x="174" y="96"/>
                  </a:moveTo>
                  <a:lnTo>
                    <a:pt x="174" y="92"/>
                  </a:lnTo>
                  <a:lnTo>
                    <a:pt x="170" y="92"/>
                  </a:lnTo>
                  <a:lnTo>
                    <a:pt x="170" y="89"/>
                  </a:lnTo>
                  <a:lnTo>
                    <a:pt x="166" y="85"/>
                  </a:lnTo>
                  <a:lnTo>
                    <a:pt x="163" y="85"/>
                  </a:lnTo>
                  <a:lnTo>
                    <a:pt x="159" y="89"/>
                  </a:lnTo>
                  <a:lnTo>
                    <a:pt x="163" y="92"/>
                  </a:lnTo>
                  <a:lnTo>
                    <a:pt x="159" y="92"/>
                  </a:lnTo>
                  <a:lnTo>
                    <a:pt x="155" y="92"/>
                  </a:lnTo>
                  <a:lnTo>
                    <a:pt x="155" y="89"/>
                  </a:lnTo>
                  <a:lnTo>
                    <a:pt x="155" y="89"/>
                  </a:lnTo>
                  <a:lnTo>
                    <a:pt x="159" y="89"/>
                  </a:lnTo>
                  <a:lnTo>
                    <a:pt x="159" y="85"/>
                  </a:lnTo>
                  <a:lnTo>
                    <a:pt x="159" y="81"/>
                  </a:lnTo>
                  <a:lnTo>
                    <a:pt x="163" y="74"/>
                  </a:lnTo>
                  <a:lnTo>
                    <a:pt x="166" y="74"/>
                  </a:lnTo>
                  <a:lnTo>
                    <a:pt x="170" y="70"/>
                  </a:lnTo>
                  <a:lnTo>
                    <a:pt x="170" y="70"/>
                  </a:lnTo>
                  <a:lnTo>
                    <a:pt x="170" y="67"/>
                  </a:lnTo>
                  <a:lnTo>
                    <a:pt x="166" y="67"/>
                  </a:lnTo>
                  <a:lnTo>
                    <a:pt x="170" y="63"/>
                  </a:lnTo>
                  <a:lnTo>
                    <a:pt x="174" y="63"/>
                  </a:lnTo>
                  <a:lnTo>
                    <a:pt x="174" y="67"/>
                  </a:lnTo>
                  <a:lnTo>
                    <a:pt x="177" y="67"/>
                  </a:lnTo>
                  <a:lnTo>
                    <a:pt x="181" y="63"/>
                  </a:lnTo>
                  <a:lnTo>
                    <a:pt x="181" y="59"/>
                  </a:lnTo>
                  <a:lnTo>
                    <a:pt x="177" y="59"/>
                  </a:lnTo>
                  <a:lnTo>
                    <a:pt x="177" y="55"/>
                  </a:lnTo>
                  <a:lnTo>
                    <a:pt x="181" y="48"/>
                  </a:lnTo>
                  <a:lnTo>
                    <a:pt x="181" y="48"/>
                  </a:lnTo>
                  <a:lnTo>
                    <a:pt x="181" y="44"/>
                  </a:lnTo>
                  <a:lnTo>
                    <a:pt x="185" y="41"/>
                  </a:lnTo>
                  <a:lnTo>
                    <a:pt x="188" y="37"/>
                  </a:lnTo>
                  <a:lnTo>
                    <a:pt x="185" y="37"/>
                  </a:lnTo>
                  <a:lnTo>
                    <a:pt x="181" y="37"/>
                  </a:lnTo>
                  <a:lnTo>
                    <a:pt x="177" y="33"/>
                  </a:lnTo>
                  <a:lnTo>
                    <a:pt x="174" y="37"/>
                  </a:lnTo>
                  <a:lnTo>
                    <a:pt x="170" y="33"/>
                  </a:lnTo>
                  <a:lnTo>
                    <a:pt x="170" y="33"/>
                  </a:lnTo>
                  <a:lnTo>
                    <a:pt x="166" y="37"/>
                  </a:lnTo>
                  <a:lnTo>
                    <a:pt x="163" y="33"/>
                  </a:lnTo>
                  <a:lnTo>
                    <a:pt x="163" y="29"/>
                  </a:lnTo>
                  <a:lnTo>
                    <a:pt x="159" y="29"/>
                  </a:lnTo>
                  <a:lnTo>
                    <a:pt x="159" y="29"/>
                  </a:lnTo>
                  <a:lnTo>
                    <a:pt x="155" y="29"/>
                  </a:lnTo>
                  <a:lnTo>
                    <a:pt x="151" y="26"/>
                  </a:lnTo>
                  <a:lnTo>
                    <a:pt x="148" y="26"/>
                  </a:lnTo>
                  <a:lnTo>
                    <a:pt x="148" y="26"/>
                  </a:lnTo>
                  <a:lnTo>
                    <a:pt x="144" y="26"/>
                  </a:lnTo>
                  <a:lnTo>
                    <a:pt x="140" y="26"/>
                  </a:lnTo>
                  <a:lnTo>
                    <a:pt x="137" y="22"/>
                  </a:lnTo>
                  <a:lnTo>
                    <a:pt x="137" y="18"/>
                  </a:lnTo>
                  <a:lnTo>
                    <a:pt x="133" y="18"/>
                  </a:lnTo>
                  <a:lnTo>
                    <a:pt x="133" y="18"/>
                  </a:lnTo>
                  <a:lnTo>
                    <a:pt x="129" y="18"/>
                  </a:lnTo>
                  <a:lnTo>
                    <a:pt x="126" y="18"/>
                  </a:lnTo>
                  <a:lnTo>
                    <a:pt x="126" y="15"/>
                  </a:lnTo>
                  <a:lnTo>
                    <a:pt x="126" y="15"/>
                  </a:lnTo>
                  <a:lnTo>
                    <a:pt x="122" y="11"/>
                  </a:lnTo>
                  <a:lnTo>
                    <a:pt x="122" y="11"/>
                  </a:lnTo>
                  <a:lnTo>
                    <a:pt x="114" y="7"/>
                  </a:lnTo>
                  <a:lnTo>
                    <a:pt x="114" y="7"/>
                  </a:lnTo>
                  <a:lnTo>
                    <a:pt x="111" y="3"/>
                  </a:lnTo>
                  <a:lnTo>
                    <a:pt x="111" y="0"/>
                  </a:lnTo>
                  <a:lnTo>
                    <a:pt x="111" y="0"/>
                  </a:lnTo>
                  <a:lnTo>
                    <a:pt x="107" y="0"/>
                  </a:lnTo>
                  <a:lnTo>
                    <a:pt x="103" y="0"/>
                  </a:lnTo>
                  <a:lnTo>
                    <a:pt x="100" y="0"/>
                  </a:lnTo>
                  <a:lnTo>
                    <a:pt x="96" y="3"/>
                  </a:lnTo>
                  <a:lnTo>
                    <a:pt x="96" y="3"/>
                  </a:lnTo>
                  <a:lnTo>
                    <a:pt x="96" y="7"/>
                  </a:lnTo>
                  <a:lnTo>
                    <a:pt x="96" y="15"/>
                  </a:lnTo>
                  <a:lnTo>
                    <a:pt x="92" y="18"/>
                  </a:lnTo>
                  <a:lnTo>
                    <a:pt x="92" y="18"/>
                  </a:lnTo>
                  <a:lnTo>
                    <a:pt x="85" y="22"/>
                  </a:lnTo>
                  <a:lnTo>
                    <a:pt x="81" y="22"/>
                  </a:lnTo>
                  <a:lnTo>
                    <a:pt x="81" y="22"/>
                  </a:lnTo>
                  <a:lnTo>
                    <a:pt x="74" y="22"/>
                  </a:lnTo>
                  <a:lnTo>
                    <a:pt x="70" y="26"/>
                  </a:lnTo>
                  <a:lnTo>
                    <a:pt x="74" y="29"/>
                  </a:lnTo>
                  <a:lnTo>
                    <a:pt x="77" y="29"/>
                  </a:lnTo>
                  <a:lnTo>
                    <a:pt x="74" y="33"/>
                  </a:lnTo>
                  <a:lnTo>
                    <a:pt x="66" y="33"/>
                  </a:lnTo>
                  <a:lnTo>
                    <a:pt x="63" y="33"/>
                  </a:lnTo>
                  <a:lnTo>
                    <a:pt x="59" y="29"/>
                  </a:lnTo>
                  <a:lnTo>
                    <a:pt x="55" y="33"/>
                  </a:lnTo>
                  <a:lnTo>
                    <a:pt x="55" y="29"/>
                  </a:lnTo>
                  <a:lnTo>
                    <a:pt x="51" y="29"/>
                  </a:lnTo>
                  <a:lnTo>
                    <a:pt x="55" y="26"/>
                  </a:lnTo>
                  <a:lnTo>
                    <a:pt x="51" y="26"/>
                  </a:lnTo>
                  <a:lnTo>
                    <a:pt x="48" y="26"/>
                  </a:lnTo>
                  <a:lnTo>
                    <a:pt x="44" y="26"/>
                  </a:lnTo>
                  <a:lnTo>
                    <a:pt x="44" y="26"/>
                  </a:lnTo>
                  <a:lnTo>
                    <a:pt x="44" y="29"/>
                  </a:lnTo>
                  <a:lnTo>
                    <a:pt x="44" y="29"/>
                  </a:lnTo>
                  <a:lnTo>
                    <a:pt x="48" y="33"/>
                  </a:lnTo>
                  <a:lnTo>
                    <a:pt x="48" y="37"/>
                  </a:lnTo>
                  <a:lnTo>
                    <a:pt x="48" y="37"/>
                  </a:lnTo>
                  <a:lnTo>
                    <a:pt x="48" y="41"/>
                  </a:lnTo>
                  <a:lnTo>
                    <a:pt x="48" y="41"/>
                  </a:lnTo>
                  <a:lnTo>
                    <a:pt x="51" y="44"/>
                  </a:lnTo>
                  <a:lnTo>
                    <a:pt x="44" y="44"/>
                  </a:lnTo>
                  <a:lnTo>
                    <a:pt x="40" y="44"/>
                  </a:lnTo>
                  <a:lnTo>
                    <a:pt x="40" y="44"/>
                  </a:lnTo>
                  <a:lnTo>
                    <a:pt x="37" y="44"/>
                  </a:lnTo>
                  <a:lnTo>
                    <a:pt x="37" y="44"/>
                  </a:lnTo>
                  <a:lnTo>
                    <a:pt x="33" y="48"/>
                  </a:lnTo>
                  <a:lnTo>
                    <a:pt x="26" y="41"/>
                  </a:lnTo>
                  <a:lnTo>
                    <a:pt x="26" y="41"/>
                  </a:lnTo>
                  <a:lnTo>
                    <a:pt x="22" y="41"/>
                  </a:lnTo>
                  <a:lnTo>
                    <a:pt x="18" y="44"/>
                  </a:lnTo>
                  <a:lnTo>
                    <a:pt x="14" y="44"/>
                  </a:lnTo>
                  <a:lnTo>
                    <a:pt x="14" y="44"/>
                  </a:lnTo>
                  <a:lnTo>
                    <a:pt x="11" y="44"/>
                  </a:lnTo>
                  <a:lnTo>
                    <a:pt x="11" y="44"/>
                  </a:lnTo>
                  <a:lnTo>
                    <a:pt x="7" y="44"/>
                  </a:lnTo>
                  <a:lnTo>
                    <a:pt x="3" y="44"/>
                  </a:lnTo>
                  <a:lnTo>
                    <a:pt x="0" y="48"/>
                  </a:lnTo>
                  <a:lnTo>
                    <a:pt x="0" y="52"/>
                  </a:lnTo>
                  <a:lnTo>
                    <a:pt x="3" y="48"/>
                  </a:lnTo>
                  <a:lnTo>
                    <a:pt x="7" y="52"/>
                  </a:lnTo>
                  <a:lnTo>
                    <a:pt x="7" y="52"/>
                  </a:lnTo>
                  <a:lnTo>
                    <a:pt x="3" y="52"/>
                  </a:lnTo>
                  <a:lnTo>
                    <a:pt x="3" y="52"/>
                  </a:lnTo>
                  <a:lnTo>
                    <a:pt x="3" y="52"/>
                  </a:lnTo>
                  <a:lnTo>
                    <a:pt x="3" y="52"/>
                  </a:lnTo>
                  <a:lnTo>
                    <a:pt x="7" y="52"/>
                  </a:lnTo>
                  <a:lnTo>
                    <a:pt x="7" y="55"/>
                  </a:lnTo>
                  <a:lnTo>
                    <a:pt x="3" y="55"/>
                  </a:lnTo>
                  <a:lnTo>
                    <a:pt x="3" y="55"/>
                  </a:lnTo>
                  <a:lnTo>
                    <a:pt x="3" y="55"/>
                  </a:lnTo>
                  <a:lnTo>
                    <a:pt x="3" y="55"/>
                  </a:lnTo>
                  <a:lnTo>
                    <a:pt x="7" y="59"/>
                  </a:lnTo>
                  <a:lnTo>
                    <a:pt x="7" y="63"/>
                  </a:lnTo>
                  <a:lnTo>
                    <a:pt x="11" y="59"/>
                  </a:lnTo>
                  <a:lnTo>
                    <a:pt x="11" y="59"/>
                  </a:lnTo>
                  <a:lnTo>
                    <a:pt x="14" y="59"/>
                  </a:lnTo>
                  <a:lnTo>
                    <a:pt x="18" y="63"/>
                  </a:lnTo>
                  <a:lnTo>
                    <a:pt x="22" y="63"/>
                  </a:lnTo>
                  <a:lnTo>
                    <a:pt x="22" y="63"/>
                  </a:lnTo>
                  <a:lnTo>
                    <a:pt x="26" y="67"/>
                  </a:lnTo>
                  <a:lnTo>
                    <a:pt x="29" y="63"/>
                  </a:lnTo>
                  <a:lnTo>
                    <a:pt x="29" y="63"/>
                  </a:lnTo>
                  <a:lnTo>
                    <a:pt x="29" y="67"/>
                  </a:lnTo>
                  <a:lnTo>
                    <a:pt x="29" y="67"/>
                  </a:lnTo>
                  <a:lnTo>
                    <a:pt x="33" y="67"/>
                  </a:lnTo>
                  <a:lnTo>
                    <a:pt x="33" y="67"/>
                  </a:lnTo>
                  <a:lnTo>
                    <a:pt x="33" y="70"/>
                  </a:lnTo>
                  <a:lnTo>
                    <a:pt x="37" y="70"/>
                  </a:lnTo>
                  <a:lnTo>
                    <a:pt x="37" y="70"/>
                  </a:lnTo>
                  <a:lnTo>
                    <a:pt x="40" y="70"/>
                  </a:lnTo>
                  <a:lnTo>
                    <a:pt x="44" y="70"/>
                  </a:lnTo>
                  <a:lnTo>
                    <a:pt x="44" y="74"/>
                  </a:lnTo>
                  <a:lnTo>
                    <a:pt x="44" y="70"/>
                  </a:lnTo>
                  <a:lnTo>
                    <a:pt x="40" y="70"/>
                  </a:lnTo>
                  <a:lnTo>
                    <a:pt x="37" y="74"/>
                  </a:lnTo>
                  <a:lnTo>
                    <a:pt x="40" y="74"/>
                  </a:lnTo>
                  <a:lnTo>
                    <a:pt x="40" y="78"/>
                  </a:lnTo>
                  <a:lnTo>
                    <a:pt x="40" y="81"/>
                  </a:lnTo>
                  <a:lnTo>
                    <a:pt x="40" y="81"/>
                  </a:lnTo>
                  <a:lnTo>
                    <a:pt x="40" y="81"/>
                  </a:lnTo>
                  <a:lnTo>
                    <a:pt x="48" y="85"/>
                  </a:lnTo>
                  <a:lnTo>
                    <a:pt x="51" y="89"/>
                  </a:lnTo>
                  <a:lnTo>
                    <a:pt x="55" y="89"/>
                  </a:lnTo>
                  <a:lnTo>
                    <a:pt x="55" y="92"/>
                  </a:lnTo>
                  <a:lnTo>
                    <a:pt x="55" y="92"/>
                  </a:lnTo>
                  <a:lnTo>
                    <a:pt x="55" y="96"/>
                  </a:lnTo>
                  <a:lnTo>
                    <a:pt x="55" y="96"/>
                  </a:lnTo>
                  <a:lnTo>
                    <a:pt x="51" y="100"/>
                  </a:lnTo>
                  <a:lnTo>
                    <a:pt x="55" y="100"/>
                  </a:lnTo>
                  <a:lnTo>
                    <a:pt x="59" y="104"/>
                  </a:lnTo>
                  <a:lnTo>
                    <a:pt x="63" y="111"/>
                  </a:lnTo>
                  <a:lnTo>
                    <a:pt x="59" y="107"/>
                  </a:lnTo>
                  <a:lnTo>
                    <a:pt x="59" y="104"/>
                  </a:lnTo>
                  <a:lnTo>
                    <a:pt x="55" y="104"/>
                  </a:lnTo>
                  <a:lnTo>
                    <a:pt x="55" y="104"/>
                  </a:lnTo>
                  <a:lnTo>
                    <a:pt x="51" y="111"/>
                  </a:lnTo>
                  <a:lnTo>
                    <a:pt x="51" y="118"/>
                  </a:lnTo>
                  <a:lnTo>
                    <a:pt x="55" y="118"/>
                  </a:lnTo>
                  <a:lnTo>
                    <a:pt x="51" y="118"/>
                  </a:lnTo>
                  <a:lnTo>
                    <a:pt x="51" y="130"/>
                  </a:lnTo>
                  <a:lnTo>
                    <a:pt x="48" y="141"/>
                  </a:lnTo>
                  <a:lnTo>
                    <a:pt x="44" y="141"/>
                  </a:lnTo>
                  <a:lnTo>
                    <a:pt x="48" y="141"/>
                  </a:lnTo>
                  <a:lnTo>
                    <a:pt x="48" y="144"/>
                  </a:lnTo>
                  <a:lnTo>
                    <a:pt x="51" y="144"/>
                  </a:lnTo>
                  <a:lnTo>
                    <a:pt x="51" y="148"/>
                  </a:lnTo>
                  <a:lnTo>
                    <a:pt x="51" y="148"/>
                  </a:lnTo>
                  <a:lnTo>
                    <a:pt x="55" y="148"/>
                  </a:lnTo>
                  <a:lnTo>
                    <a:pt x="63" y="152"/>
                  </a:lnTo>
                  <a:lnTo>
                    <a:pt x="66" y="156"/>
                  </a:lnTo>
                  <a:lnTo>
                    <a:pt x="70" y="152"/>
                  </a:lnTo>
                  <a:lnTo>
                    <a:pt x="74" y="156"/>
                  </a:lnTo>
                  <a:lnTo>
                    <a:pt x="77" y="156"/>
                  </a:lnTo>
                  <a:lnTo>
                    <a:pt x="77" y="156"/>
                  </a:lnTo>
                  <a:lnTo>
                    <a:pt x="81" y="156"/>
                  </a:lnTo>
                  <a:lnTo>
                    <a:pt x="89" y="156"/>
                  </a:lnTo>
                  <a:lnTo>
                    <a:pt x="92" y="156"/>
                  </a:lnTo>
                  <a:lnTo>
                    <a:pt x="96" y="156"/>
                  </a:lnTo>
                  <a:lnTo>
                    <a:pt x="100" y="156"/>
                  </a:lnTo>
                  <a:lnTo>
                    <a:pt x="107" y="156"/>
                  </a:lnTo>
                  <a:lnTo>
                    <a:pt x="114" y="159"/>
                  </a:lnTo>
                  <a:lnTo>
                    <a:pt x="118" y="159"/>
                  </a:lnTo>
                  <a:lnTo>
                    <a:pt x="114" y="159"/>
                  </a:lnTo>
                  <a:lnTo>
                    <a:pt x="114" y="156"/>
                  </a:lnTo>
                  <a:lnTo>
                    <a:pt x="114" y="148"/>
                  </a:lnTo>
                  <a:lnTo>
                    <a:pt x="118" y="148"/>
                  </a:lnTo>
                  <a:lnTo>
                    <a:pt x="122" y="144"/>
                  </a:lnTo>
                  <a:lnTo>
                    <a:pt x="126" y="137"/>
                  </a:lnTo>
                  <a:lnTo>
                    <a:pt x="129" y="137"/>
                  </a:lnTo>
                  <a:lnTo>
                    <a:pt x="129" y="141"/>
                  </a:lnTo>
                  <a:lnTo>
                    <a:pt x="133" y="141"/>
                  </a:lnTo>
                  <a:lnTo>
                    <a:pt x="137" y="141"/>
                  </a:lnTo>
                  <a:lnTo>
                    <a:pt x="140" y="141"/>
                  </a:lnTo>
                  <a:lnTo>
                    <a:pt x="144" y="141"/>
                  </a:lnTo>
                  <a:lnTo>
                    <a:pt x="144" y="141"/>
                  </a:lnTo>
                  <a:lnTo>
                    <a:pt x="155" y="144"/>
                  </a:lnTo>
                  <a:lnTo>
                    <a:pt x="159" y="148"/>
                  </a:lnTo>
                  <a:lnTo>
                    <a:pt x="166" y="148"/>
                  </a:lnTo>
                  <a:lnTo>
                    <a:pt x="166" y="144"/>
                  </a:lnTo>
                  <a:lnTo>
                    <a:pt x="166" y="144"/>
                  </a:lnTo>
                  <a:lnTo>
                    <a:pt x="170" y="141"/>
                  </a:lnTo>
                  <a:lnTo>
                    <a:pt x="181" y="133"/>
                  </a:lnTo>
                  <a:lnTo>
                    <a:pt x="181" y="133"/>
                  </a:lnTo>
                  <a:lnTo>
                    <a:pt x="181" y="130"/>
                  </a:lnTo>
                  <a:lnTo>
                    <a:pt x="181" y="126"/>
                  </a:lnTo>
                  <a:lnTo>
                    <a:pt x="177" y="126"/>
                  </a:lnTo>
                  <a:lnTo>
                    <a:pt x="174" y="122"/>
                  </a:lnTo>
                  <a:lnTo>
                    <a:pt x="170" y="115"/>
                  </a:lnTo>
                  <a:lnTo>
                    <a:pt x="166" y="111"/>
                  </a:lnTo>
                  <a:lnTo>
                    <a:pt x="170" y="111"/>
                  </a:lnTo>
                  <a:lnTo>
                    <a:pt x="174" y="107"/>
                  </a:lnTo>
                  <a:lnTo>
                    <a:pt x="174" y="104"/>
                  </a:lnTo>
                  <a:lnTo>
                    <a:pt x="170" y="100"/>
                  </a:lnTo>
                  <a:lnTo>
                    <a:pt x="170" y="96"/>
                  </a:lnTo>
                  <a:lnTo>
                    <a:pt x="174" y="96"/>
                  </a:lnTo>
                  <a:lnTo>
                    <a:pt x="174" y="96"/>
                  </a:lnTo>
                  <a:lnTo>
                    <a:pt x="174" y="96"/>
                  </a:lnTo>
                  <a:close/>
                  <a:moveTo>
                    <a:pt x="207" y="178"/>
                  </a:moveTo>
                  <a:lnTo>
                    <a:pt x="203" y="178"/>
                  </a:lnTo>
                  <a:lnTo>
                    <a:pt x="200" y="174"/>
                  </a:lnTo>
                  <a:lnTo>
                    <a:pt x="203" y="174"/>
                  </a:lnTo>
                  <a:lnTo>
                    <a:pt x="203" y="174"/>
                  </a:lnTo>
                  <a:lnTo>
                    <a:pt x="203" y="170"/>
                  </a:lnTo>
                  <a:lnTo>
                    <a:pt x="200" y="170"/>
                  </a:lnTo>
                  <a:lnTo>
                    <a:pt x="203" y="170"/>
                  </a:lnTo>
                  <a:lnTo>
                    <a:pt x="200" y="170"/>
                  </a:lnTo>
                  <a:lnTo>
                    <a:pt x="200" y="167"/>
                  </a:lnTo>
                  <a:lnTo>
                    <a:pt x="200" y="167"/>
                  </a:lnTo>
                  <a:lnTo>
                    <a:pt x="200" y="167"/>
                  </a:lnTo>
                  <a:lnTo>
                    <a:pt x="196" y="163"/>
                  </a:lnTo>
                  <a:lnTo>
                    <a:pt x="196" y="163"/>
                  </a:lnTo>
                  <a:lnTo>
                    <a:pt x="200" y="163"/>
                  </a:lnTo>
                  <a:lnTo>
                    <a:pt x="200" y="159"/>
                  </a:lnTo>
                  <a:lnTo>
                    <a:pt x="196" y="159"/>
                  </a:lnTo>
                  <a:lnTo>
                    <a:pt x="200" y="156"/>
                  </a:lnTo>
                  <a:lnTo>
                    <a:pt x="203" y="156"/>
                  </a:lnTo>
                  <a:lnTo>
                    <a:pt x="207" y="152"/>
                  </a:lnTo>
                  <a:lnTo>
                    <a:pt x="207" y="156"/>
                  </a:lnTo>
                  <a:lnTo>
                    <a:pt x="211" y="156"/>
                  </a:lnTo>
                  <a:lnTo>
                    <a:pt x="211" y="152"/>
                  </a:lnTo>
                  <a:lnTo>
                    <a:pt x="211" y="148"/>
                  </a:lnTo>
                  <a:lnTo>
                    <a:pt x="211" y="148"/>
                  </a:lnTo>
                  <a:lnTo>
                    <a:pt x="211" y="148"/>
                  </a:lnTo>
                  <a:lnTo>
                    <a:pt x="211" y="152"/>
                  </a:lnTo>
                  <a:lnTo>
                    <a:pt x="211" y="156"/>
                  </a:lnTo>
                  <a:lnTo>
                    <a:pt x="214" y="163"/>
                  </a:lnTo>
                  <a:lnTo>
                    <a:pt x="211" y="167"/>
                  </a:lnTo>
                  <a:lnTo>
                    <a:pt x="211" y="170"/>
                  </a:lnTo>
                  <a:lnTo>
                    <a:pt x="211" y="178"/>
                  </a:lnTo>
                  <a:lnTo>
                    <a:pt x="207" y="1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7" name="Freeform 71">
              <a:extLst>
                <a:ext uri="{FF2B5EF4-FFF2-40B4-BE49-F238E27FC236}">
                  <a16:creationId xmlns:a16="http://schemas.microsoft.com/office/drawing/2014/main" xmlns="" id="{F1F838D6-B29C-4FCF-BD21-ED158C07D77E}"/>
                </a:ext>
              </a:extLst>
            </p:cNvPr>
            <p:cNvSpPr/>
            <p:nvPr/>
          </p:nvSpPr>
          <p:spPr bwMode="auto">
            <a:xfrm>
              <a:off x="5363945" y="3304281"/>
              <a:ext cx="14331" cy="13966"/>
            </a:xfrm>
            <a:custGeom>
              <a:avLst/>
              <a:gdLst>
                <a:gd name="T0" fmla="*/ 0 w 8"/>
                <a:gd name="T1" fmla="*/ 0 h 8"/>
                <a:gd name="T2" fmla="*/ 0 w 8"/>
                <a:gd name="T3" fmla="*/ 4 h 8"/>
                <a:gd name="T4" fmla="*/ 4 w 8"/>
                <a:gd name="T5" fmla="*/ 8 h 8"/>
                <a:gd name="T6" fmla="*/ 8 w 8"/>
                <a:gd name="T7" fmla="*/ 4 h 8"/>
                <a:gd name="T8" fmla="*/ 8 w 8"/>
                <a:gd name="T9" fmla="*/ 4 h 8"/>
                <a:gd name="T10" fmla="*/ 0 w 8"/>
                <a:gd name="T11" fmla="*/ 0 h 8"/>
              </a:gdLst>
              <a:ahLst/>
              <a:cxnLst>
                <a:cxn ang="0">
                  <a:pos x="T0" y="T1"/>
                </a:cxn>
                <a:cxn ang="0">
                  <a:pos x="T2" y="T3"/>
                </a:cxn>
                <a:cxn ang="0">
                  <a:pos x="T4" y="T5"/>
                </a:cxn>
                <a:cxn ang="0">
                  <a:pos x="T6" y="T7"/>
                </a:cxn>
                <a:cxn ang="0">
                  <a:pos x="T8" y="T9"/>
                </a:cxn>
                <a:cxn ang="0">
                  <a:pos x="T10" y="T11"/>
                </a:cxn>
              </a:cxnLst>
              <a:rect l="0" t="0" r="r" b="b"/>
              <a:pathLst>
                <a:path w="8" h="8">
                  <a:moveTo>
                    <a:pt x="0" y="0"/>
                  </a:moveTo>
                  <a:lnTo>
                    <a:pt x="0" y="4"/>
                  </a:lnTo>
                  <a:lnTo>
                    <a:pt x="4" y="8"/>
                  </a:lnTo>
                  <a:lnTo>
                    <a:pt x="8" y="4"/>
                  </a:lnTo>
                  <a:lnTo>
                    <a:pt x="8" y="4"/>
                  </a:lnTo>
                  <a:lnTo>
                    <a:pt x="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8" name="Freeform 72">
              <a:extLst>
                <a:ext uri="{FF2B5EF4-FFF2-40B4-BE49-F238E27FC236}">
                  <a16:creationId xmlns:a16="http://schemas.microsoft.com/office/drawing/2014/main" xmlns="" id="{7553CFB7-9464-4192-818C-122A1E8AE308}"/>
                </a:ext>
              </a:extLst>
            </p:cNvPr>
            <p:cNvSpPr>
              <a:spLocks noEditPoints="1"/>
            </p:cNvSpPr>
            <p:nvPr/>
          </p:nvSpPr>
          <p:spPr bwMode="auto">
            <a:xfrm>
              <a:off x="5138230" y="2955136"/>
              <a:ext cx="338573" cy="329942"/>
            </a:xfrm>
            <a:custGeom>
              <a:avLst/>
              <a:gdLst>
                <a:gd name="T0" fmla="*/ 8 w 189"/>
                <a:gd name="T1" fmla="*/ 48 h 189"/>
                <a:gd name="T2" fmla="*/ 8 w 189"/>
                <a:gd name="T3" fmla="*/ 30 h 189"/>
                <a:gd name="T4" fmla="*/ 15 w 189"/>
                <a:gd name="T5" fmla="*/ 18 h 189"/>
                <a:gd name="T6" fmla="*/ 34 w 189"/>
                <a:gd name="T7" fmla="*/ 18 h 189"/>
                <a:gd name="T8" fmla="*/ 48 w 189"/>
                <a:gd name="T9" fmla="*/ 15 h 189"/>
                <a:gd name="T10" fmla="*/ 63 w 189"/>
                <a:gd name="T11" fmla="*/ 0 h 189"/>
                <a:gd name="T12" fmla="*/ 85 w 189"/>
                <a:gd name="T13" fmla="*/ 4 h 189"/>
                <a:gd name="T14" fmla="*/ 108 w 189"/>
                <a:gd name="T15" fmla="*/ 15 h 189"/>
                <a:gd name="T16" fmla="*/ 100 w 189"/>
                <a:gd name="T17" fmla="*/ 26 h 189"/>
                <a:gd name="T18" fmla="*/ 85 w 189"/>
                <a:gd name="T19" fmla="*/ 33 h 189"/>
                <a:gd name="T20" fmla="*/ 89 w 189"/>
                <a:gd name="T21" fmla="*/ 48 h 189"/>
                <a:gd name="T22" fmla="*/ 104 w 189"/>
                <a:gd name="T23" fmla="*/ 63 h 189"/>
                <a:gd name="T24" fmla="*/ 119 w 189"/>
                <a:gd name="T25" fmla="*/ 82 h 189"/>
                <a:gd name="T26" fmla="*/ 134 w 189"/>
                <a:gd name="T27" fmla="*/ 93 h 189"/>
                <a:gd name="T28" fmla="*/ 152 w 189"/>
                <a:gd name="T29" fmla="*/ 96 h 189"/>
                <a:gd name="T30" fmla="*/ 152 w 189"/>
                <a:gd name="T31" fmla="*/ 104 h 189"/>
                <a:gd name="T32" fmla="*/ 185 w 189"/>
                <a:gd name="T33" fmla="*/ 119 h 189"/>
                <a:gd name="T34" fmla="*/ 185 w 189"/>
                <a:gd name="T35" fmla="*/ 130 h 189"/>
                <a:gd name="T36" fmla="*/ 178 w 189"/>
                <a:gd name="T37" fmla="*/ 126 h 189"/>
                <a:gd name="T38" fmla="*/ 167 w 189"/>
                <a:gd name="T39" fmla="*/ 119 h 189"/>
                <a:gd name="T40" fmla="*/ 163 w 189"/>
                <a:gd name="T41" fmla="*/ 130 h 189"/>
                <a:gd name="T42" fmla="*/ 163 w 189"/>
                <a:gd name="T43" fmla="*/ 137 h 189"/>
                <a:gd name="T44" fmla="*/ 167 w 189"/>
                <a:gd name="T45" fmla="*/ 148 h 189"/>
                <a:gd name="T46" fmla="*/ 156 w 189"/>
                <a:gd name="T47" fmla="*/ 167 h 189"/>
                <a:gd name="T48" fmla="*/ 145 w 189"/>
                <a:gd name="T49" fmla="*/ 163 h 189"/>
                <a:gd name="T50" fmla="*/ 152 w 189"/>
                <a:gd name="T51" fmla="*/ 152 h 189"/>
                <a:gd name="T52" fmla="*/ 152 w 189"/>
                <a:gd name="T53" fmla="*/ 141 h 189"/>
                <a:gd name="T54" fmla="*/ 145 w 189"/>
                <a:gd name="T55" fmla="*/ 130 h 189"/>
                <a:gd name="T56" fmla="*/ 134 w 189"/>
                <a:gd name="T57" fmla="*/ 122 h 189"/>
                <a:gd name="T58" fmla="*/ 126 w 189"/>
                <a:gd name="T59" fmla="*/ 115 h 189"/>
                <a:gd name="T60" fmla="*/ 111 w 189"/>
                <a:gd name="T61" fmla="*/ 108 h 189"/>
                <a:gd name="T62" fmla="*/ 100 w 189"/>
                <a:gd name="T63" fmla="*/ 104 h 189"/>
                <a:gd name="T64" fmla="*/ 82 w 189"/>
                <a:gd name="T65" fmla="*/ 89 h 189"/>
                <a:gd name="T66" fmla="*/ 67 w 189"/>
                <a:gd name="T67" fmla="*/ 74 h 189"/>
                <a:gd name="T68" fmla="*/ 56 w 189"/>
                <a:gd name="T69" fmla="*/ 59 h 189"/>
                <a:gd name="T70" fmla="*/ 45 w 189"/>
                <a:gd name="T71" fmla="*/ 52 h 189"/>
                <a:gd name="T72" fmla="*/ 15 w 189"/>
                <a:gd name="T73" fmla="*/ 59 h 189"/>
                <a:gd name="T74" fmla="*/ 30 w 189"/>
                <a:gd name="T75" fmla="*/ 108 h 189"/>
                <a:gd name="T76" fmla="*/ 26 w 189"/>
                <a:gd name="T77" fmla="*/ 111 h 189"/>
                <a:gd name="T78" fmla="*/ 71 w 189"/>
                <a:gd name="T79" fmla="*/ 85 h 189"/>
                <a:gd name="T80" fmla="*/ 63 w 189"/>
                <a:gd name="T81" fmla="*/ 78 h 189"/>
                <a:gd name="T82" fmla="*/ 56 w 189"/>
                <a:gd name="T83" fmla="*/ 78 h 189"/>
                <a:gd name="T84" fmla="*/ 41 w 189"/>
                <a:gd name="T85" fmla="*/ 145 h 189"/>
                <a:gd name="T86" fmla="*/ 52 w 189"/>
                <a:gd name="T87" fmla="*/ 145 h 189"/>
                <a:gd name="T88" fmla="*/ 48 w 189"/>
                <a:gd name="T89" fmla="*/ 122 h 189"/>
                <a:gd name="T90" fmla="*/ 45 w 189"/>
                <a:gd name="T91" fmla="*/ 108 h 189"/>
                <a:gd name="T92" fmla="*/ 30 w 189"/>
                <a:gd name="T93" fmla="*/ 115 h 189"/>
                <a:gd name="T94" fmla="*/ 30 w 189"/>
                <a:gd name="T95" fmla="*/ 122 h 189"/>
                <a:gd name="T96" fmla="*/ 34 w 189"/>
                <a:gd name="T97" fmla="*/ 130 h 189"/>
                <a:gd name="T98" fmla="*/ 34 w 189"/>
                <a:gd name="T99" fmla="*/ 148 h 189"/>
                <a:gd name="T100" fmla="*/ 141 w 189"/>
                <a:gd name="T101" fmla="*/ 185 h 189"/>
                <a:gd name="T102" fmla="*/ 145 w 189"/>
                <a:gd name="T103" fmla="*/ 163 h 189"/>
                <a:gd name="T104" fmla="*/ 130 w 189"/>
                <a:gd name="T105" fmla="*/ 167 h 189"/>
                <a:gd name="T106" fmla="*/ 104 w 189"/>
                <a:gd name="T107" fmla="*/ 163 h 189"/>
                <a:gd name="T108" fmla="*/ 100 w 189"/>
                <a:gd name="T109" fmla="*/ 174 h 189"/>
                <a:gd name="T110" fmla="*/ 122 w 189"/>
                <a:gd name="T111" fmla="*/ 185 h 189"/>
                <a:gd name="T112" fmla="*/ 141 w 189"/>
                <a:gd name="T113" fmla="*/ 189 h 1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89" h="189">
                  <a:moveTo>
                    <a:pt x="15" y="59"/>
                  </a:moveTo>
                  <a:lnTo>
                    <a:pt x="15" y="56"/>
                  </a:lnTo>
                  <a:lnTo>
                    <a:pt x="15" y="52"/>
                  </a:lnTo>
                  <a:lnTo>
                    <a:pt x="11" y="52"/>
                  </a:lnTo>
                  <a:lnTo>
                    <a:pt x="8" y="48"/>
                  </a:lnTo>
                  <a:lnTo>
                    <a:pt x="4" y="41"/>
                  </a:lnTo>
                  <a:lnTo>
                    <a:pt x="0" y="37"/>
                  </a:lnTo>
                  <a:lnTo>
                    <a:pt x="4" y="37"/>
                  </a:lnTo>
                  <a:lnTo>
                    <a:pt x="8" y="33"/>
                  </a:lnTo>
                  <a:lnTo>
                    <a:pt x="8" y="30"/>
                  </a:lnTo>
                  <a:lnTo>
                    <a:pt x="4" y="26"/>
                  </a:lnTo>
                  <a:lnTo>
                    <a:pt x="4" y="22"/>
                  </a:lnTo>
                  <a:lnTo>
                    <a:pt x="8" y="22"/>
                  </a:lnTo>
                  <a:lnTo>
                    <a:pt x="11" y="22"/>
                  </a:lnTo>
                  <a:lnTo>
                    <a:pt x="15" y="18"/>
                  </a:lnTo>
                  <a:lnTo>
                    <a:pt x="22" y="22"/>
                  </a:lnTo>
                  <a:lnTo>
                    <a:pt x="26" y="11"/>
                  </a:lnTo>
                  <a:lnTo>
                    <a:pt x="30" y="15"/>
                  </a:lnTo>
                  <a:lnTo>
                    <a:pt x="30" y="18"/>
                  </a:lnTo>
                  <a:lnTo>
                    <a:pt x="34" y="18"/>
                  </a:lnTo>
                  <a:lnTo>
                    <a:pt x="37" y="22"/>
                  </a:lnTo>
                  <a:lnTo>
                    <a:pt x="41" y="18"/>
                  </a:lnTo>
                  <a:lnTo>
                    <a:pt x="41" y="15"/>
                  </a:lnTo>
                  <a:lnTo>
                    <a:pt x="48" y="15"/>
                  </a:lnTo>
                  <a:lnTo>
                    <a:pt x="48" y="15"/>
                  </a:lnTo>
                  <a:lnTo>
                    <a:pt x="52" y="18"/>
                  </a:lnTo>
                  <a:lnTo>
                    <a:pt x="52" y="11"/>
                  </a:lnTo>
                  <a:lnTo>
                    <a:pt x="60" y="11"/>
                  </a:lnTo>
                  <a:lnTo>
                    <a:pt x="60" y="4"/>
                  </a:lnTo>
                  <a:lnTo>
                    <a:pt x="63" y="0"/>
                  </a:lnTo>
                  <a:lnTo>
                    <a:pt x="67" y="4"/>
                  </a:lnTo>
                  <a:lnTo>
                    <a:pt x="74" y="0"/>
                  </a:lnTo>
                  <a:lnTo>
                    <a:pt x="78" y="0"/>
                  </a:lnTo>
                  <a:lnTo>
                    <a:pt x="85" y="0"/>
                  </a:lnTo>
                  <a:lnTo>
                    <a:pt x="85" y="4"/>
                  </a:lnTo>
                  <a:lnTo>
                    <a:pt x="93" y="7"/>
                  </a:lnTo>
                  <a:lnTo>
                    <a:pt x="104" y="7"/>
                  </a:lnTo>
                  <a:lnTo>
                    <a:pt x="108" y="7"/>
                  </a:lnTo>
                  <a:lnTo>
                    <a:pt x="111" y="11"/>
                  </a:lnTo>
                  <a:lnTo>
                    <a:pt x="108" y="15"/>
                  </a:lnTo>
                  <a:lnTo>
                    <a:pt x="108" y="18"/>
                  </a:lnTo>
                  <a:lnTo>
                    <a:pt x="104" y="22"/>
                  </a:lnTo>
                  <a:lnTo>
                    <a:pt x="108" y="26"/>
                  </a:lnTo>
                  <a:lnTo>
                    <a:pt x="104" y="26"/>
                  </a:lnTo>
                  <a:lnTo>
                    <a:pt x="100" y="26"/>
                  </a:lnTo>
                  <a:lnTo>
                    <a:pt x="97" y="30"/>
                  </a:lnTo>
                  <a:lnTo>
                    <a:pt x="93" y="30"/>
                  </a:lnTo>
                  <a:lnTo>
                    <a:pt x="93" y="30"/>
                  </a:lnTo>
                  <a:lnTo>
                    <a:pt x="89" y="30"/>
                  </a:lnTo>
                  <a:lnTo>
                    <a:pt x="85" y="33"/>
                  </a:lnTo>
                  <a:lnTo>
                    <a:pt x="89" y="37"/>
                  </a:lnTo>
                  <a:lnTo>
                    <a:pt x="89" y="41"/>
                  </a:lnTo>
                  <a:lnTo>
                    <a:pt x="89" y="41"/>
                  </a:lnTo>
                  <a:lnTo>
                    <a:pt x="85" y="44"/>
                  </a:lnTo>
                  <a:lnTo>
                    <a:pt x="89" y="48"/>
                  </a:lnTo>
                  <a:lnTo>
                    <a:pt x="89" y="52"/>
                  </a:lnTo>
                  <a:lnTo>
                    <a:pt x="89" y="52"/>
                  </a:lnTo>
                  <a:lnTo>
                    <a:pt x="97" y="56"/>
                  </a:lnTo>
                  <a:lnTo>
                    <a:pt x="100" y="59"/>
                  </a:lnTo>
                  <a:lnTo>
                    <a:pt x="104" y="63"/>
                  </a:lnTo>
                  <a:lnTo>
                    <a:pt x="115" y="70"/>
                  </a:lnTo>
                  <a:lnTo>
                    <a:pt x="115" y="74"/>
                  </a:lnTo>
                  <a:lnTo>
                    <a:pt x="115" y="74"/>
                  </a:lnTo>
                  <a:lnTo>
                    <a:pt x="115" y="78"/>
                  </a:lnTo>
                  <a:lnTo>
                    <a:pt x="119" y="82"/>
                  </a:lnTo>
                  <a:lnTo>
                    <a:pt x="122" y="82"/>
                  </a:lnTo>
                  <a:lnTo>
                    <a:pt x="122" y="85"/>
                  </a:lnTo>
                  <a:lnTo>
                    <a:pt x="130" y="89"/>
                  </a:lnTo>
                  <a:lnTo>
                    <a:pt x="130" y="93"/>
                  </a:lnTo>
                  <a:lnTo>
                    <a:pt x="134" y="93"/>
                  </a:lnTo>
                  <a:lnTo>
                    <a:pt x="137" y="93"/>
                  </a:lnTo>
                  <a:lnTo>
                    <a:pt x="141" y="93"/>
                  </a:lnTo>
                  <a:lnTo>
                    <a:pt x="145" y="93"/>
                  </a:lnTo>
                  <a:lnTo>
                    <a:pt x="148" y="93"/>
                  </a:lnTo>
                  <a:lnTo>
                    <a:pt x="152" y="96"/>
                  </a:lnTo>
                  <a:lnTo>
                    <a:pt x="152" y="96"/>
                  </a:lnTo>
                  <a:lnTo>
                    <a:pt x="148" y="100"/>
                  </a:lnTo>
                  <a:lnTo>
                    <a:pt x="148" y="100"/>
                  </a:lnTo>
                  <a:lnTo>
                    <a:pt x="148" y="104"/>
                  </a:lnTo>
                  <a:lnTo>
                    <a:pt x="152" y="104"/>
                  </a:lnTo>
                  <a:lnTo>
                    <a:pt x="159" y="104"/>
                  </a:lnTo>
                  <a:lnTo>
                    <a:pt x="171" y="111"/>
                  </a:lnTo>
                  <a:lnTo>
                    <a:pt x="174" y="115"/>
                  </a:lnTo>
                  <a:lnTo>
                    <a:pt x="178" y="119"/>
                  </a:lnTo>
                  <a:lnTo>
                    <a:pt x="185" y="119"/>
                  </a:lnTo>
                  <a:lnTo>
                    <a:pt x="185" y="122"/>
                  </a:lnTo>
                  <a:lnTo>
                    <a:pt x="189" y="122"/>
                  </a:lnTo>
                  <a:lnTo>
                    <a:pt x="189" y="126"/>
                  </a:lnTo>
                  <a:lnTo>
                    <a:pt x="185" y="130"/>
                  </a:lnTo>
                  <a:lnTo>
                    <a:pt x="185" y="130"/>
                  </a:lnTo>
                  <a:lnTo>
                    <a:pt x="185" y="130"/>
                  </a:lnTo>
                  <a:lnTo>
                    <a:pt x="185" y="133"/>
                  </a:lnTo>
                  <a:lnTo>
                    <a:pt x="182" y="130"/>
                  </a:lnTo>
                  <a:lnTo>
                    <a:pt x="182" y="130"/>
                  </a:lnTo>
                  <a:lnTo>
                    <a:pt x="178" y="126"/>
                  </a:lnTo>
                  <a:lnTo>
                    <a:pt x="178" y="122"/>
                  </a:lnTo>
                  <a:lnTo>
                    <a:pt x="178" y="122"/>
                  </a:lnTo>
                  <a:lnTo>
                    <a:pt x="174" y="122"/>
                  </a:lnTo>
                  <a:lnTo>
                    <a:pt x="171" y="122"/>
                  </a:lnTo>
                  <a:lnTo>
                    <a:pt x="167" y="119"/>
                  </a:lnTo>
                  <a:lnTo>
                    <a:pt x="167" y="119"/>
                  </a:lnTo>
                  <a:lnTo>
                    <a:pt x="163" y="122"/>
                  </a:lnTo>
                  <a:lnTo>
                    <a:pt x="163" y="126"/>
                  </a:lnTo>
                  <a:lnTo>
                    <a:pt x="163" y="126"/>
                  </a:lnTo>
                  <a:lnTo>
                    <a:pt x="163" y="130"/>
                  </a:lnTo>
                  <a:lnTo>
                    <a:pt x="159" y="130"/>
                  </a:lnTo>
                  <a:lnTo>
                    <a:pt x="159" y="133"/>
                  </a:lnTo>
                  <a:lnTo>
                    <a:pt x="159" y="133"/>
                  </a:lnTo>
                  <a:lnTo>
                    <a:pt x="159" y="137"/>
                  </a:lnTo>
                  <a:lnTo>
                    <a:pt x="163" y="137"/>
                  </a:lnTo>
                  <a:lnTo>
                    <a:pt x="167" y="141"/>
                  </a:lnTo>
                  <a:lnTo>
                    <a:pt x="167" y="141"/>
                  </a:lnTo>
                  <a:lnTo>
                    <a:pt x="167" y="145"/>
                  </a:lnTo>
                  <a:lnTo>
                    <a:pt x="167" y="148"/>
                  </a:lnTo>
                  <a:lnTo>
                    <a:pt x="167" y="148"/>
                  </a:lnTo>
                  <a:lnTo>
                    <a:pt x="163" y="148"/>
                  </a:lnTo>
                  <a:lnTo>
                    <a:pt x="163" y="152"/>
                  </a:lnTo>
                  <a:lnTo>
                    <a:pt x="163" y="159"/>
                  </a:lnTo>
                  <a:lnTo>
                    <a:pt x="156" y="163"/>
                  </a:lnTo>
                  <a:lnTo>
                    <a:pt x="156" y="167"/>
                  </a:lnTo>
                  <a:lnTo>
                    <a:pt x="156" y="167"/>
                  </a:lnTo>
                  <a:lnTo>
                    <a:pt x="148" y="167"/>
                  </a:lnTo>
                  <a:lnTo>
                    <a:pt x="145" y="167"/>
                  </a:lnTo>
                  <a:lnTo>
                    <a:pt x="145" y="163"/>
                  </a:lnTo>
                  <a:lnTo>
                    <a:pt x="145" y="163"/>
                  </a:lnTo>
                  <a:lnTo>
                    <a:pt x="148" y="159"/>
                  </a:lnTo>
                  <a:lnTo>
                    <a:pt x="152" y="159"/>
                  </a:lnTo>
                  <a:lnTo>
                    <a:pt x="152" y="156"/>
                  </a:lnTo>
                  <a:lnTo>
                    <a:pt x="152" y="152"/>
                  </a:lnTo>
                  <a:lnTo>
                    <a:pt x="152" y="152"/>
                  </a:lnTo>
                  <a:lnTo>
                    <a:pt x="152" y="152"/>
                  </a:lnTo>
                  <a:lnTo>
                    <a:pt x="156" y="152"/>
                  </a:lnTo>
                  <a:lnTo>
                    <a:pt x="156" y="148"/>
                  </a:lnTo>
                  <a:lnTo>
                    <a:pt x="152" y="145"/>
                  </a:lnTo>
                  <a:lnTo>
                    <a:pt x="152" y="141"/>
                  </a:lnTo>
                  <a:lnTo>
                    <a:pt x="148" y="137"/>
                  </a:lnTo>
                  <a:lnTo>
                    <a:pt x="148" y="133"/>
                  </a:lnTo>
                  <a:lnTo>
                    <a:pt x="148" y="130"/>
                  </a:lnTo>
                  <a:lnTo>
                    <a:pt x="145" y="126"/>
                  </a:lnTo>
                  <a:lnTo>
                    <a:pt x="145" y="130"/>
                  </a:lnTo>
                  <a:lnTo>
                    <a:pt x="137" y="126"/>
                  </a:lnTo>
                  <a:lnTo>
                    <a:pt x="137" y="126"/>
                  </a:lnTo>
                  <a:lnTo>
                    <a:pt x="134" y="126"/>
                  </a:lnTo>
                  <a:lnTo>
                    <a:pt x="134" y="122"/>
                  </a:lnTo>
                  <a:lnTo>
                    <a:pt x="134" y="122"/>
                  </a:lnTo>
                  <a:lnTo>
                    <a:pt x="134" y="119"/>
                  </a:lnTo>
                  <a:lnTo>
                    <a:pt x="130" y="119"/>
                  </a:lnTo>
                  <a:lnTo>
                    <a:pt x="130" y="119"/>
                  </a:lnTo>
                  <a:lnTo>
                    <a:pt x="126" y="119"/>
                  </a:lnTo>
                  <a:lnTo>
                    <a:pt x="126" y="115"/>
                  </a:lnTo>
                  <a:lnTo>
                    <a:pt x="122" y="115"/>
                  </a:lnTo>
                  <a:lnTo>
                    <a:pt x="122" y="115"/>
                  </a:lnTo>
                  <a:lnTo>
                    <a:pt x="119" y="115"/>
                  </a:lnTo>
                  <a:lnTo>
                    <a:pt x="115" y="108"/>
                  </a:lnTo>
                  <a:lnTo>
                    <a:pt x="111" y="108"/>
                  </a:lnTo>
                  <a:lnTo>
                    <a:pt x="108" y="108"/>
                  </a:lnTo>
                  <a:lnTo>
                    <a:pt x="108" y="108"/>
                  </a:lnTo>
                  <a:lnTo>
                    <a:pt x="104" y="108"/>
                  </a:lnTo>
                  <a:lnTo>
                    <a:pt x="104" y="104"/>
                  </a:lnTo>
                  <a:lnTo>
                    <a:pt x="100" y="104"/>
                  </a:lnTo>
                  <a:lnTo>
                    <a:pt x="97" y="104"/>
                  </a:lnTo>
                  <a:lnTo>
                    <a:pt x="93" y="100"/>
                  </a:lnTo>
                  <a:lnTo>
                    <a:pt x="85" y="93"/>
                  </a:lnTo>
                  <a:lnTo>
                    <a:pt x="82" y="89"/>
                  </a:lnTo>
                  <a:lnTo>
                    <a:pt x="82" y="89"/>
                  </a:lnTo>
                  <a:lnTo>
                    <a:pt x="78" y="85"/>
                  </a:lnTo>
                  <a:lnTo>
                    <a:pt x="74" y="85"/>
                  </a:lnTo>
                  <a:lnTo>
                    <a:pt x="74" y="82"/>
                  </a:lnTo>
                  <a:lnTo>
                    <a:pt x="71" y="78"/>
                  </a:lnTo>
                  <a:lnTo>
                    <a:pt x="67" y="74"/>
                  </a:lnTo>
                  <a:lnTo>
                    <a:pt x="63" y="74"/>
                  </a:lnTo>
                  <a:lnTo>
                    <a:pt x="63" y="70"/>
                  </a:lnTo>
                  <a:lnTo>
                    <a:pt x="60" y="67"/>
                  </a:lnTo>
                  <a:lnTo>
                    <a:pt x="60" y="67"/>
                  </a:lnTo>
                  <a:lnTo>
                    <a:pt x="56" y="59"/>
                  </a:lnTo>
                  <a:lnTo>
                    <a:pt x="56" y="59"/>
                  </a:lnTo>
                  <a:lnTo>
                    <a:pt x="56" y="56"/>
                  </a:lnTo>
                  <a:lnTo>
                    <a:pt x="52" y="56"/>
                  </a:lnTo>
                  <a:lnTo>
                    <a:pt x="48" y="52"/>
                  </a:lnTo>
                  <a:lnTo>
                    <a:pt x="45" y="52"/>
                  </a:lnTo>
                  <a:lnTo>
                    <a:pt x="34" y="48"/>
                  </a:lnTo>
                  <a:lnTo>
                    <a:pt x="26" y="52"/>
                  </a:lnTo>
                  <a:lnTo>
                    <a:pt x="26" y="56"/>
                  </a:lnTo>
                  <a:lnTo>
                    <a:pt x="22" y="59"/>
                  </a:lnTo>
                  <a:lnTo>
                    <a:pt x="15" y="59"/>
                  </a:lnTo>
                  <a:lnTo>
                    <a:pt x="15" y="59"/>
                  </a:lnTo>
                  <a:close/>
                  <a:moveTo>
                    <a:pt x="26" y="111"/>
                  </a:moveTo>
                  <a:lnTo>
                    <a:pt x="30" y="111"/>
                  </a:lnTo>
                  <a:lnTo>
                    <a:pt x="30" y="108"/>
                  </a:lnTo>
                  <a:lnTo>
                    <a:pt x="30" y="108"/>
                  </a:lnTo>
                  <a:lnTo>
                    <a:pt x="30" y="108"/>
                  </a:lnTo>
                  <a:lnTo>
                    <a:pt x="30" y="108"/>
                  </a:lnTo>
                  <a:lnTo>
                    <a:pt x="26" y="108"/>
                  </a:lnTo>
                  <a:lnTo>
                    <a:pt x="26" y="111"/>
                  </a:lnTo>
                  <a:lnTo>
                    <a:pt x="26" y="111"/>
                  </a:lnTo>
                  <a:close/>
                  <a:moveTo>
                    <a:pt x="71" y="85"/>
                  </a:moveTo>
                  <a:lnTo>
                    <a:pt x="71" y="85"/>
                  </a:lnTo>
                  <a:lnTo>
                    <a:pt x="71" y="85"/>
                  </a:lnTo>
                  <a:lnTo>
                    <a:pt x="71" y="85"/>
                  </a:lnTo>
                  <a:lnTo>
                    <a:pt x="71" y="85"/>
                  </a:lnTo>
                  <a:close/>
                  <a:moveTo>
                    <a:pt x="56" y="78"/>
                  </a:moveTo>
                  <a:lnTo>
                    <a:pt x="56" y="78"/>
                  </a:lnTo>
                  <a:lnTo>
                    <a:pt x="56" y="78"/>
                  </a:lnTo>
                  <a:lnTo>
                    <a:pt x="60" y="78"/>
                  </a:lnTo>
                  <a:lnTo>
                    <a:pt x="63" y="78"/>
                  </a:lnTo>
                  <a:lnTo>
                    <a:pt x="63" y="78"/>
                  </a:lnTo>
                  <a:lnTo>
                    <a:pt x="60" y="74"/>
                  </a:lnTo>
                  <a:lnTo>
                    <a:pt x="60" y="78"/>
                  </a:lnTo>
                  <a:lnTo>
                    <a:pt x="56" y="78"/>
                  </a:lnTo>
                  <a:lnTo>
                    <a:pt x="56" y="78"/>
                  </a:lnTo>
                  <a:close/>
                  <a:moveTo>
                    <a:pt x="37" y="152"/>
                  </a:moveTo>
                  <a:lnTo>
                    <a:pt x="37" y="148"/>
                  </a:lnTo>
                  <a:lnTo>
                    <a:pt x="37" y="152"/>
                  </a:lnTo>
                  <a:lnTo>
                    <a:pt x="41" y="148"/>
                  </a:lnTo>
                  <a:lnTo>
                    <a:pt x="41" y="145"/>
                  </a:lnTo>
                  <a:lnTo>
                    <a:pt x="41" y="145"/>
                  </a:lnTo>
                  <a:lnTo>
                    <a:pt x="45" y="145"/>
                  </a:lnTo>
                  <a:lnTo>
                    <a:pt x="48" y="145"/>
                  </a:lnTo>
                  <a:lnTo>
                    <a:pt x="48" y="145"/>
                  </a:lnTo>
                  <a:lnTo>
                    <a:pt x="52" y="145"/>
                  </a:lnTo>
                  <a:lnTo>
                    <a:pt x="52" y="137"/>
                  </a:lnTo>
                  <a:lnTo>
                    <a:pt x="52" y="137"/>
                  </a:lnTo>
                  <a:lnTo>
                    <a:pt x="48" y="130"/>
                  </a:lnTo>
                  <a:lnTo>
                    <a:pt x="52" y="126"/>
                  </a:lnTo>
                  <a:lnTo>
                    <a:pt x="48" y="122"/>
                  </a:lnTo>
                  <a:lnTo>
                    <a:pt x="52" y="119"/>
                  </a:lnTo>
                  <a:lnTo>
                    <a:pt x="52" y="119"/>
                  </a:lnTo>
                  <a:lnTo>
                    <a:pt x="52" y="115"/>
                  </a:lnTo>
                  <a:lnTo>
                    <a:pt x="48" y="111"/>
                  </a:lnTo>
                  <a:lnTo>
                    <a:pt x="45" y="108"/>
                  </a:lnTo>
                  <a:lnTo>
                    <a:pt x="45" y="108"/>
                  </a:lnTo>
                  <a:lnTo>
                    <a:pt x="41" y="108"/>
                  </a:lnTo>
                  <a:lnTo>
                    <a:pt x="41" y="108"/>
                  </a:lnTo>
                  <a:lnTo>
                    <a:pt x="34" y="115"/>
                  </a:lnTo>
                  <a:lnTo>
                    <a:pt x="30" y="115"/>
                  </a:lnTo>
                  <a:lnTo>
                    <a:pt x="26" y="111"/>
                  </a:lnTo>
                  <a:lnTo>
                    <a:pt x="26" y="115"/>
                  </a:lnTo>
                  <a:lnTo>
                    <a:pt x="26" y="119"/>
                  </a:lnTo>
                  <a:lnTo>
                    <a:pt x="30" y="119"/>
                  </a:lnTo>
                  <a:lnTo>
                    <a:pt x="30" y="122"/>
                  </a:lnTo>
                  <a:lnTo>
                    <a:pt x="34" y="122"/>
                  </a:lnTo>
                  <a:lnTo>
                    <a:pt x="34" y="126"/>
                  </a:lnTo>
                  <a:lnTo>
                    <a:pt x="30" y="130"/>
                  </a:lnTo>
                  <a:lnTo>
                    <a:pt x="30" y="130"/>
                  </a:lnTo>
                  <a:lnTo>
                    <a:pt x="34" y="130"/>
                  </a:lnTo>
                  <a:lnTo>
                    <a:pt x="34" y="133"/>
                  </a:lnTo>
                  <a:lnTo>
                    <a:pt x="34" y="133"/>
                  </a:lnTo>
                  <a:lnTo>
                    <a:pt x="30" y="141"/>
                  </a:lnTo>
                  <a:lnTo>
                    <a:pt x="30" y="141"/>
                  </a:lnTo>
                  <a:lnTo>
                    <a:pt x="34" y="148"/>
                  </a:lnTo>
                  <a:lnTo>
                    <a:pt x="37" y="152"/>
                  </a:lnTo>
                  <a:lnTo>
                    <a:pt x="37" y="152"/>
                  </a:lnTo>
                  <a:close/>
                  <a:moveTo>
                    <a:pt x="141" y="189"/>
                  </a:moveTo>
                  <a:lnTo>
                    <a:pt x="141" y="185"/>
                  </a:lnTo>
                  <a:lnTo>
                    <a:pt x="141" y="185"/>
                  </a:lnTo>
                  <a:lnTo>
                    <a:pt x="141" y="182"/>
                  </a:lnTo>
                  <a:lnTo>
                    <a:pt x="137" y="178"/>
                  </a:lnTo>
                  <a:lnTo>
                    <a:pt x="141" y="171"/>
                  </a:lnTo>
                  <a:lnTo>
                    <a:pt x="145" y="167"/>
                  </a:lnTo>
                  <a:lnTo>
                    <a:pt x="145" y="163"/>
                  </a:lnTo>
                  <a:lnTo>
                    <a:pt x="141" y="159"/>
                  </a:lnTo>
                  <a:lnTo>
                    <a:pt x="137" y="163"/>
                  </a:lnTo>
                  <a:lnTo>
                    <a:pt x="137" y="163"/>
                  </a:lnTo>
                  <a:lnTo>
                    <a:pt x="134" y="163"/>
                  </a:lnTo>
                  <a:lnTo>
                    <a:pt x="130" y="167"/>
                  </a:lnTo>
                  <a:lnTo>
                    <a:pt x="122" y="167"/>
                  </a:lnTo>
                  <a:lnTo>
                    <a:pt x="115" y="167"/>
                  </a:lnTo>
                  <a:lnTo>
                    <a:pt x="111" y="167"/>
                  </a:lnTo>
                  <a:lnTo>
                    <a:pt x="108" y="163"/>
                  </a:lnTo>
                  <a:lnTo>
                    <a:pt x="104" y="163"/>
                  </a:lnTo>
                  <a:lnTo>
                    <a:pt x="104" y="167"/>
                  </a:lnTo>
                  <a:lnTo>
                    <a:pt x="100" y="163"/>
                  </a:lnTo>
                  <a:lnTo>
                    <a:pt x="97" y="167"/>
                  </a:lnTo>
                  <a:lnTo>
                    <a:pt x="97" y="171"/>
                  </a:lnTo>
                  <a:lnTo>
                    <a:pt x="100" y="174"/>
                  </a:lnTo>
                  <a:lnTo>
                    <a:pt x="104" y="174"/>
                  </a:lnTo>
                  <a:lnTo>
                    <a:pt x="111" y="178"/>
                  </a:lnTo>
                  <a:lnTo>
                    <a:pt x="111" y="178"/>
                  </a:lnTo>
                  <a:lnTo>
                    <a:pt x="115" y="182"/>
                  </a:lnTo>
                  <a:lnTo>
                    <a:pt x="122" y="185"/>
                  </a:lnTo>
                  <a:lnTo>
                    <a:pt x="126" y="182"/>
                  </a:lnTo>
                  <a:lnTo>
                    <a:pt x="130" y="185"/>
                  </a:lnTo>
                  <a:lnTo>
                    <a:pt x="130" y="185"/>
                  </a:lnTo>
                  <a:lnTo>
                    <a:pt x="137" y="189"/>
                  </a:lnTo>
                  <a:lnTo>
                    <a:pt x="141" y="18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9" name="Freeform 73">
              <a:extLst>
                <a:ext uri="{FF2B5EF4-FFF2-40B4-BE49-F238E27FC236}">
                  <a16:creationId xmlns:a16="http://schemas.microsoft.com/office/drawing/2014/main" xmlns="" id="{2F2C0D11-B893-4E90-901C-F95296535FB0}"/>
                </a:ext>
              </a:extLst>
            </p:cNvPr>
            <p:cNvSpPr>
              <a:spLocks noEditPoints="1"/>
            </p:cNvSpPr>
            <p:nvPr/>
          </p:nvSpPr>
          <p:spPr bwMode="auto">
            <a:xfrm>
              <a:off x="4713671" y="3058134"/>
              <a:ext cx="365443" cy="246147"/>
            </a:xfrm>
            <a:custGeom>
              <a:avLst/>
              <a:gdLst>
                <a:gd name="T0" fmla="*/ 32 w 55"/>
                <a:gd name="T1" fmla="*/ 3 h 38"/>
                <a:gd name="T2" fmla="*/ 33 w 55"/>
                <a:gd name="T3" fmla="*/ 4 h 38"/>
                <a:gd name="T4" fmla="*/ 37 w 55"/>
                <a:gd name="T5" fmla="*/ 6 h 38"/>
                <a:gd name="T6" fmla="*/ 40 w 55"/>
                <a:gd name="T7" fmla="*/ 6 h 38"/>
                <a:gd name="T8" fmla="*/ 43 w 55"/>
                <a:gd name="T9" fmla="*/ 6 h 38"/>
                <a:gd name="T10" fmla="*/ 46 w 55"/>
                <a:gd name="T11" fmla="*/ 6 h 38"/>
                <a:gd name="T12" fmla="*/ 51 w 55"/>
                <a:gd name="T13" fmla="*/ 7 h 38"/>
                <a:gd name="T14" fmla="*/ 50 w 55"/>
                <a:gd name="T15" fmla="*/ 9 h 38"/>
                <a:gd name="T16" fmla="*/ 48 w 55"/>
                <a:gd name="T17" fmla="*/ 12 h 38"/>
                <a:gd name="T18" fmla="*/ 44 w 55"/>
                <a:gd name="T19" fmla="*/ 13 h 38"/>
                <a:gd name="T20" fmla="*/ 42 w 55"/>
                <a:gd name="T21" fmla="*/ 15 h 38"/>
                <a:gd name="T22" fmla="*/ 41 w 55"/>
                <a:gd name="T23" fmla="*/ 16 h 38"/>
                <a:gd name="T24" fmla="*/ 40 w 55"/>
                <a:gd name="T25" fmla="*/ 18 h 38"/>
                <a:gd name="T26" fmla="*/ 37 w 55"/>
                <a:gd name="T27" fmla="*/ 21 h 38"/>
                <a:gd name="T28" fmla="*/ 38 w 55"/>
                <a:gd name="T29" fmla="*/ 24 h 38"/>
                <a:gd name="T30" fmla="*/ 37 w 55"/>
                <a:gd name="T31" fmla="*/ 26 h 38"/>
                <a:gd name="T32" fmla="*/ 35 w 55"/>
                <a:gd name="T33" fmla="*/ 30 h 38"/>
                <a:gd name="T34" fmla="*/ 34 w 55"/>
                <a:gd name="T35" fmla="*/ 31 h 38"/>
                <a:gd name="T36" fmla="*/ 30 w 55"/>
                <a:gd name="T37" fmla="*/ 34 h 38"/>
                <a:gd name="T38" fmla="*/ 28 w 55"/>
                <a:gd name="T39" fmla="*/ 34 h 38"/>
                <a:gd name="T40" fmla="*/ 26 w 55"/>
                <a:gd name="T41" fmla="*/ 34 h 38"/>
                <a:gd name="T42" fmla="*/ 22 w 55"/>
                <a:gd name="T43" fmla="*/ 34 h 38"/>
                <a:gd name="T44" fmla="*/ 19 w 55"/>
                <a:gd name="T45" fmla="*/ 36 h 38"/>
                <a:gd name="T46" fmla="*/ 16 w 55"/>
                <a:gd name="T47" fmla="*/ 37 h 38"/>
                <a:gd name="T48" fmla="*/ 12 w 55"/>
                <a:gd name="T49" fmla="*/ 36 h 38"/>
                <a:gd name="T50" fmla="*/ 10 w 55"/>
                <a:gd name="T51" fmla="*/ 32 h 38"/>
                <a:gd name="T52" fmla="*/ 8 w 55"/>
                <a:gd name="T53" fmla="*/ 31 h 38"/>
                <a:gd name="T54" fmla="*/ 9 w 55"/>
                <a:gd name="T55" fmla="*/ 28 h 38"/>
                <a:gd name="T56" fmla="*/ 8 w 55"/>
                <a:gd name="T57" fmla="*/ 26 h 38"/>
                <a:gd name="T58" fmla="*/ 8 w 55"/>
                <a:gd name="T59" fmla="*/ 22 h 38"/>
                <a:gd name="T60" fmla="*/ 9 w 55"/>
                <a:gd name="T61" fmla="*/ 20 h 38"/>
                <a:gd name="T62" fmla="*/ 10 w 55"/>
                <a:gd name="T63" fmla="*/ 17 h 38"/>
                <a:gd name="T64" fmla="*/ 12 w 55"/>
                <a:gd name="T65" fmla="*/ 12 h 38"/>
                <a:gd name="T66" fmla="*/ 12 w 55"/>
                <a:gd name="T67" fmla="*/ 10 h 38"/>
                <a:gd name="T68" fmla="*/ 9 w 55"/>
                <a:gd name="T69" fmla="*/ 10 h 38"/>
                <a:gd name="T70" fmla="*/ 4 w 55"/>
                <a:gd name="T71" fmla="*/ 9 h 38"/>
                <a:gd name="T72" fmla="*/ 2 w 55"/>
                <a:gd name="T73" fmla="*/ 9 h 38"/>
                <a:gd name="T74" fmla="*/ 2 w 55"/>
                <a:gd name="T75" fmla="*/ 7 h 38"/>
                <a:gd name="T76" fmla="*/ 2 w 55"/>
                <a:gd name="T77" fmla="*/ 6 h 38"/>
                <a:gd name="T78" fmla="*/ 2 w 55"/>
                <a:gd name="T79" fmla="*/ 5 h 38"/>
                <a:gd name="T80" fmla="*/ 1 w 55"/>
                <a:gd name="T81" fmla="*/ 5 h 38"/>
                <a:gd name="T82" fmla="*/ 2 w 55"/>
                <a:gd name="T83" fmla="*/ 2 h 38"/>
                <a:gd name="T84" fmla="*/ 5 w 55"/>
                <a:gd name="T85" fmla="*/ 2 h 38"/>
                <a:gd name="T86" fmla="*/ 6 w 55"/>
                <a:gd name="T87" fmla="*/ 0 h 38"/>
                <a:gd name="T88" fmla="*/ 8 w 55"/>
                <a:gd name="T89" fmla="*/ 0 h 38"/>
                <a:gd name="T90" fmla="*/ 11 w 55"/>
                <a:gd name="T91" fmla="*/ 1 h 38"/>
                <a:gd name="T92" fmla="*/ 14 w 55"/>
                <a:gd name="T93" fmla="*/ 1 h 38"/>
                <a:gd name="T94" fmla="*/ 19 w 55"/>
                <a:gd name="T95" fmla="*/ 2 h 38"/>
                <a:gd name="T96" fmla="*/ 24 w 55"/>
                <a:gd name="T97" fmla="*/ 2 h 38"/>
                <a:gd name="T98" fmla="*/ 27 w 55"/>
                <a:gd name="T99" fmla="*/ 2 h 38"/>
                <a:gd name="T100" fmla="*/ 30 w 55"/>
                <a:gd name="T101" fmla="*/ 2 h 38"/>
                <a:gd name="T102" fmla="*/ 53 w 55"/>
                <a:gd name="T103" fmla="*/ 20 h 38"/>
                <a:gd name="T104" fmla="*/ 55 w 55"/>
                <a:gd name="T105" fmla="*/ 20 h 38"/>
                <a:gd name="T106" fmla="*/ 53 w 55"/>
                <a:gd name="T107" fmla="*/ 20 h 38"/>
                <a:gd name="T108" fmla="*/ 52 w 55"/>
                <a:gd name="T109" fmla="*/ 20 h 38"/>
                <a:gd name="T110" fmla="*/ 49 w 55"/>
                <a:gd name="T111" fmla="*/ 21 h 38"/>
                <a:gd name="T112" fmla="*/ 50 w 55"/>
                <a:gd name="T113" fmla="*/ 22 h 38"/>
                <a:gd name="T114" fmla="*/ 46 w 55"/>
                <a:gd name="T115" fmla="*/ 24 h 38"/>
                <a:gd name="T116" fmla="*/ 44 w 55"/>
                <a:gd name="T117" fmla="*/ 24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5" h="38">
                  <a:moveTo>
                    <a:pt x="31" y="2"/>
                  </a:moveTo>
                  <a:cubicBezTo>
                    <a:pt x="32" y="2"/>
                    <a:pt x="32" y="2"/>
                    <a:pt x="32" y="2"/>
                  </a:cubicBezTo>
                  <a:cubicBezTo>
                    <a:pt x="32" y="3"/>
                    <a:pt x="32" y="3"/>
                    <a:pt x="32" y="3"/>
                  </a:cubicBezTo>
                  <a:cubicBezTo>
                    <a:pt x="33" y="3"/>
                    <a:pt x="33" y="3"/>
                    <a:pt x="33" y="3"/>
                  </a:cubicBezTo>
                  <a:cubicBezTo>
                    <a:pt x="33" y="4"/>
                    <a:pt x="33" y="4"/>
                    <a:pt x="33" y="4"/>
                  </a:cubicBezTo>
                  <a:cubicBezTo>
                    <a:pt x="33" y="4"/>
                    <a:pt x="33" y="4"/>
                    <a:pt x="33" y="4"/>
                  </a:cubicBezTo>
                  <a:cubicBezTo>
                    <a:pt x="34" y="4"/>
                    <a:pt x="34" y="4"/>
                    <a:pt x="34" y="4"/>
                  </a:cubicBezTo>
                  <a:cubicBezTo>
                    <a:pt x="36" y="5"/>
                    <a:pt x="36" y="5"/>
                    <a:pt x="36" y="5"/>
                  </a:cubicBezTo>
                  <a:cubicBezTo>
                    <a:pt x="37" y="6"/>
                    <a:pt x="37" y="6"/>
                    <a:pt x="37" y="6"/>
                  </a:cubicBezTo>
                  <a:cubicBezTo>
                    <a:pt x="38" y="5"/>
                    <a:pt x="38" y="5"/>
                    <a:pt x="38" y="5"/>
                  </a:cubicBezTo>
                  <a:cubicBezTo>
                    <a:pt x="39" y="6"/>
                    <a:pt x="39" y="6"/>
                    <a:pt x="39" y="6"/>
                  </a:cubicBezTo>
                  <a:cubicBezTo>
                    <a:pt x="40" y="6"/>
                    <a:pt x="40" y="6"/>
                    <a:pt x="40" y="6"/>
                  </a:cubicBezTo>
                  <a:cubicBezTo>
                    <a:pt x="40" y="6"/>
                    <a:pt x="40" y="6"/>
                    <a:pt x="40" y="6"/>
                  </a:cubicBezTo>
                  <a:cubicBezTo>
                    <a:pt x="41" y="6"/>
                    <a:pt x="41" y="6"/>
                    <a:pt x="41" y="6"/>
                  </a:cubicBezTo>
                  <a:cubicBezTo>
                    <a:pt x="43" y="6"/>
                    <a:pt x="43" y="6"/>
                    <a:pt x="43" y="6"/>
                  </a:cubicBezTo>
                  <a:cubicBezTo>
                    <a:pt x="44" y="6"/>
                    <a:pt x="44" y="6"/>
                    <a:pt x="44" y="6"/>
                  </a:cubicBezTo>
                  <a:cubicBezTo>
                    <a:pt x="45" y="6"/>
                    <a:pt x="45" y="6"/>
                    <a:pt x="45" y="6"/>
                  </a:cubicBezTo>
                  <a:cubicBezTo>
                    <a:pt x="46" y="6"/>
                    <a:pt x="46" y="6"/>
                    <a:pt x="46" y="6"/>
                  </a:cubicBezTo>
                  <a:cubicBezTo>
                    <a:pt x="48" y="6"/>
                    <a:pt x="48" y="6"/>
                    <a:pt x="48" y="6"/>
                  </a:cubicBezTo>
                  <a:cubicBezTo>
                    <a:pt x="50" y="7"/>
                    <a:pt x="50" y="7"/>
                    <a:pt x="50" y="7"/>
                  </a:cubicBezTo>
                  <a:cubicBezTo>
                    <a:pt x="51" y="7"/>
                    <a:pt x="51" y="7"/>
                    <a:pt x="51" y="7"/>
                  </a:cubicBezTo>
                  <a:cubicBezTo>
                    <a:pt x="51" y="8"/>
                    <a:pt x="51" y="8"/>
                    <a:pt x="51" y="8"/>
                  </a:cubicBezTo>
                  <a:cubicBezTo>
                    <a:pt x="50" y="8"/>
                    <a:pt x="50" y="8"/>
                    <a:pt x="50" y="8"/>
                  </a:cubicBezTo>
                  <a:cubicBezTo>
                    <a:pt x="50" y="9"/>
                    <a:pt x="50" y="9"/>
                    <a:pt x="50" y="9"/>
                  </a:cubicBezTo>
                  <a:cubicBezTo>
                    <a:pt x="50" y="10"/>
                    <a:pt x="50" y="10"/>
                    <a:pt x="50" y="10"/>
                  </a:cubicBezTo>
                  <a:cubicBezTo>
                    <a:pt x="50" y="11"/>
                    <a:pt x="50" y="11"/>
                    <a:pt x="50" y="11"/>
                  </a:cubicBezTo>
                  <a:cubicBezTo>
                    <a:pt x="48" y="12"/>
                    <a:pt x="48" y="12"/>
                    <a:pt x="48" y="12"/>
                  </a:cubicBezTo>
                  <a:cubicBezTo>
                    <a:pt x="48" y="12"/>
                    <a:pt x="47" y="13"/>
                    <a:pt x="47" y="13"/>
                  </a:cubicBezTo>
                  <a:cubicBezTo>
                    <a:pt x="47" y="13"/>
                    <a:pt x="46" y="13"/>
                    <a:pt x="46" y="13"/>
                  </a:cubicBezTo>
                  <a:cubicBezTo>
                    <a:pt x="44" y="13"/>
                    <a:pt x="44" y="13"/>
                    <a:pt x="44" y="13"/>
                  </a:cubicBezTo>
                  <a:cubicBezTo>
                    <a:pt x="43" y="14"/>
                    <a:pt x="43" y="14"/>
                    <a:pt x="43" y="14"/>
                  </a:cubicBezTo>
                  <a:cubicBezTo>
                    <a:pt x="42" y="15"/>
                    <a:pt x="42" y="15"/>
                    <a:pt x="42" y="15"/>
                  </a:cubicBezTo>
                  <a:cubicBezTo>
                    <a:pt x="42" y="15"/>
                    <a:pt x="42" y="15"/>
                    <a:pt x="42" y="15"/>
                  </a:cubicBezTo>
                  <a:cubicBezTo>
                    <a:pt x="42" y="16"/>
                    <a:pt x="42" y="16"/>
                    <a:pt x="42" y="16"/>
                  </a:cubicBezTo>
                  <a:cubicBezTo>
                    <a:pt x="42" y="16"/>
                    <a:pt x="42" y="16"/>
                    <a:pt x="42" y="16"/>
                  </a:cubicBezTo>
                  <a:cubicBezTo>
                    <a:pt x="41" y="16"/>
                    <a:pt x="41" y="16"/>
                    <a:pt x="41" y="16"/>
                  </a:cubicBezTo>
                  <a:cubicBezTo>
                    <a:pt x="42" y="16"/>
                    <a:pt x="42" y="16"/>
                    <a:pt x="42" y="16"/>
                  </a:cubicBezTo>
                  <a:cubicBezTo>
                    <a:pt x="41" y="16"/>
                    <a:pt x="41" y="16"/>
                    <a:pt x="41" y="16"/>
                  </a:cubicBezTo>
                  <a:cubicBezTo>
                    <a:pt x="40" y="18"/>
                    <a:pt x="40" y="18"/>
                    <a:pt x="40" y="18"/>
                  </a:cubicBezTo>
                  <a:cubicBezTo>
                    <a:pt x="39" y="18"/>
                    <a:pt x="39" y="18"/>
                    <a:pt x="39" y="18"/>
                  </a:cubicBezTo>
                  <a:cubicBezTo>
                    <a:pt x="37" y="21"/>
                    <a:pt x="37" y="21"/>
                    <a:pt x="37" y="21"/>
                  </a:cubicBezTo>
                  <a:cubicBezTo>
                    <a:pt x="37" y="21"/>
                    <a:pt x="37" y="21"/>
                    <a:pt x="37" y="21"/>
                  </a:cubicBezTo>
                  <a:cubicBezTo>
                    <a:pt x="37" y="23"/>
                    <a:pt x="37" y="23"/>
                    <a:pt x="37" y="23"/>
                  </a:cubicBezTo>
                  <a:cubicBezTo>
                    <a:pt x="38" y="23"/>
                    <a:pt x="38" y="23"/>
                    <a:pt x="38" y="23"/>
                  </a:cubicBezTo>
                  <a:cubicBezTo>
                    <a:pt x="38" y="24"/>
                    <a:pt x="38" y="24"/>
                    <a:pt x="38" y="24"/>
                  </a:cubicBezTo>
                  <a:cubicBezTo>
                    <a:pt x="39" y="25"/>
                    <a:pt x="39" y="25"/>
                    <a:pt x="39" y="25"/>
                  </a:cubicBezTo>
                  <a:cubicBezTo>
                    <a:pt x="38" y="26"/>
                    <a:pt x="38" y="26"/>
                    <a:pt x="38" y="26"/>
                  </a:cubicBezTo>
                  <a:cubicBezTo>
                    <a:pt x="37" y="26"/>
                    <a:pt x="37" y="26"/>
                    <a:pt x="37" y="26"/>
                  </a:cubicBezTo>
                  <a:cubicBezTo>
                    <a:pt x="37" y="27"/>
                    <a:pt x="37" y="27"/>
                    <a:pt x="37" y="27"/>
                  </a:cubicBezTo>
                  <a:cubicBezTo>
                    <a:pt x="36" y="29"/>
                    <a:pt x="36" y="29"/>
                    <a:pt x="36" y="29"/>
                  </a:cubicBezTo>
                  <a:cubicBezTo>
                    <a:pt x="35" y="30"/>
                    <a:pt x="35" y="30"/>
                    <a:pt x="35" y="30"/>
                  </a:cubicBezTo>
                  <a:cubicBezTo>
                    <a:pt x="36" y="30"/>
                    <a:pt x="36" y="30"/>
                    <a:pt x="36" y="30"/>
                  </a:cubicBezTo>
                  <a:cubicBezTo>
                    <a:pt x="35" y="31"/>
                    <a:pt x="35" y="31"/>
                    <a:pt x="35" y="31"/>
                  </a:cubicBezTo>
                  <a:cubicBezTo>
                    <a:pt x="34" y="31"/>
                    <a:pt x="34" y="31"/>
                    <a:pt x="34" y="31"/>
                  </a:cubicBezTo>
                  <a:cubicBezTo>
                    <a:pt x="31" y="32"/>
                    <a:pt x="31" y="32"/>
                    <a:pt x="31" y="32"/>
                  </a:cubicBezTo>
                  <a:cubicBezTo>
                    <a:pt x="31" y="33"/>
                    <a:pt x="31" y="33"/>
                    <a:pt x="31" y="33"/>
                  </a:cubicBezTo>
                  <a:cubicBezTo>
                    <a:pt x="30" y="34"/>
                    <a:pt x="30" y="34"/>
                    <a:pt x="30" y="34"/>
                  </a:cubicBezTo>
                  <a:cubicBezTo>
                    <a:pt x="29" y="34"/>
                    <a:pt x="29" y="34"/>
                    <a:pt x="29" y="34"/>
                  </a:cubicBezTo>
                  <a:cubicBezTo>
                    <a:pt x="28" y="33"/>
                    <a:pt x="28" y="33"/>
                    <a:pt x="28" y="33"/>
                  </a:cubicBezTo>
                  <a:cubicBezTo>
                    <a:pt x="28" y="34"/>
                    <a:pt x="28" y="34"/>
                    <a:pt x="28" y="34"/>
                  </a:cubicBezTo>
                  <a:cubicBezTo>
                    <a:pt x="27" y="35"/>
                    <a:pt x="27" y="35"/>
                    <a:pt x="27" y="35"/>
                  </a:cubicBezTo>
                  <a:cubicBezTo>
                    <a:pt x="27" y="34"/>
                    <a:pt x="27" y="34"/>
                    <a:pt x="27" y="34"/>
                  </a:cubicBezTo>
                  <a:cubicBezTo>
                    <a:pt x="26" y="34"/>
                    <a:pt x="26" y="34"/>
                    <a:pt x="26" y="34"/>
                  </a:cubicBezTo>
                  <a:cubicBezTo>
                    <a:pt x="25" y="34"/>
                    <a:pt x="25" y="34"/>
                    <a:pt x="25" y="34"/>
                  </a:cubicBezTo>
                  <a:cubicBezTo>
                    <a:pt x="24" y="34"/>
                    <a:pt x="24" y="34"/>
                    <a:pt x="24" y="34"/>
                  </a:cubicBezTo>
                  <a:cubicBezTo>
                    <a:pt x="22" y="34"/>
                    <a:pt x="22" y="34"/>
                    <a:pt x="22" y="34"/>
                  </a:cubicBezTo>
                  <a:cubicBezTo>
                    <a:pt x="22" y="34"/>
                    <a:pt x="22" y="34"/>
                    <a:pt x="22" y="34"/>
                  </a:cubicBezTo>
                  <a:cubicBezTo>
                    <a:pt x="20" y="34"/>
                    <a:pt x="20" y="34"/>
                    <a:pt x="20" y="34"/>
                  </a:cubicBezTo>
                  <a:cubicBezTo>
                    <a:pt x="19" y="36"/>
                    <a:pt x="19" y="36"/>
                    <a:pt x="19" y="36"/>
                  </a:cubicBezTo>
                  <a:cubicBezTo>
                    <a:pt x="17" y="36"/>
                    <a:pt x="17" y="36"/>
                    <a:pt x="17" y="36"/>
                  </a:cubicBezTo>
                  <a:cubicBezTo>
                    <a:pt x="16" y="36"/>
                    <a:pt x="16" y="36"/>
                    <a:pt x="16" y="36"/>
                  </a:cubicBezTo>
                  <a:cubicBezTo>
                    <a:pt x="16" y="37"/>
                    <a:pt x="16" y="37"/>
                    <a:pt x="16" y="37"/>
                  </a:cubicBezTo>
                  <a:cubicBezTo>
                    <a:pt x="15" y="38"/>
                    <a:pt x="15" y="38"/>
                    <a:pt x="15" y="38"/>
                  </a:cubicBezTo>
                  <a:cubicBezTo>
                    <a:pt x="14" y="37"/>
                    <a:pt x="14" y="37"/>
                    <a:pt x="14" y="37"/>
                  </a:cubicBezTo>
                  <a:cubicBezTo>
                    <a:pt x="12" y="36"/>
                    <a:pt x="12" y="36"/>
                    <a:pt x="12" y="36"/>
                  </a:cubicBezTo>
                  <a:cubicBezTo>
                    <a:pt x="11" y="34"/>
                    <a:pt x="11" y="34"/>
                    <a:pt x="11" y="34"/>
                  </a:cubicBezTo>
                  <a:cubicBezTo>
                    <a:pt x="12" y="34"/>
                    <a:pt x="12" y="34"/>
                    <a:pt x="12" y="34"/>
                  </a:cubicBezTo>
                  <a:cubicBezTo>
                    <a:pt x="10" y="32"/>
                    <a:pt x="10" y="32"/>
                    <a:pt x="10" y="32"/>
                  </a:cubicBezTo>
                  <a:cubicBezTo>
                    <a:pt x="8" y="32"/>
                    <a:pt x="8" y="32"/>
                    <a:pt x="8" y="32"/>
                  </a:cubicBezTo>
                  <a:cubicBezTo>
                    <a:pt x="8" y="32"/>
                    <a:pt x="8" y="32"/>
                    <a:pt x="8" y="32"/>
                  </a:cubicBezTo>
                  <a:cubicBezTo>
                    <a:pt x="8" y="31"/>
                    <a:pt x="8" y="31"/>
                    <a:pt x="8" y="31"/>
                  </a:cubicBezTo>
                  <a:cubicBezTo>
                    <a:pt x="7" y="30"/>
                    <a:pt x="7" y="30"/>
                    <a:pt x="7" y="30"/>
                  </a:cubicBezTo>
                  <a:cubicBezTo>
                    <a:pt x="8" y="29"/>
                    <a:pt x="8" y="29"/>
                    <a:pt x="8" y="29"/>
                  </a:cubicBezTo>
                  <a:cubicBezTo>
                    <a:pt x="9" y="28"/>
                    <a:pt x="9" y="28"/>
                    <a:pt x="9" y="28"/>
                  </a:cubicBezTo>
                  <a:cubicBezTo>
                    <a:pt x="9" y="27"/>
                    <a:pt x="9" y="27"/>
                    <a:pt x="9" y="27"/>
                  </a:cubicBezTo>
                  <a:cubicBezTo>
                    <a:pt x="8" y="27"/>
                    <a:pt x="8" y="27"/>
                    <a:pt x="8" y="27"/>
                  </a:cubicBezTo>
                  <a:cubicBezTo>
                    <a:pt x="8" y="26"/>
                    <a:pt x="8" y="26"/>
                    <a:pt x="8" y="26"/>
                  </a:cubicBezTo>
                  <a:cubicBezTo>
                    <a:pt x="9" y="24"/>
                    <a:pt x="9" y="24"/>
                    <a:pt x="9" y="24"/>
                  </a:cubicBezTo>
                  <a:cubicBezTo>
                    <a:pt x="9" y="23"/>
                    <a:pt x="9" y="23"/>
                    <a:pt x="9" y="23"/>
                  </a:cubicBezTo>
                  <a:cubicBezTo>
                    <a:pt x="8" y="22"/>
                    <a:pt x="8" y="22"/>
                    <a:pt x="8" y="22"/>
                  </a:cubicBezTo>
                  <a:cubicBezTo>
                    <a:pt x="7" y="20"/>
                    <a:pt x="7" y="20"/>
                    <a:pt x="7" y="20"/>
                  </a:cubicBezTo>
                  <a:cubicBezTo>
                    <a:pt x="8" y="20"/>
                    <a:pt x="8" y="20"/>
                    <a:pt x="8" y="20"/>
                  </a:cubicBezTo>
                  <a:cubicBezTo>
                    <a:pt x="9" y="20"/>
                    <a:pt x="9" y="20"/>
                    <a:pt x="9" y="20"/>
                  </a:cubicBezTo>
                  <a:cubicBezTo>
                    <a:pt x="10" y="19"/>
                    <a:pt x="10" y="19"/>
                    <a:pt x="10" y="19"/>
                  </a:cubicBezTo>
                  <a:cubicBezTo>
                    <a:pt x="9" y="18"/>
                    <a:pt x="9" y="18"/>
                    <a:pt x="9" y="18"/>
                  </a:cubicBezTo>
                  <a:cubicBezTo>
                    <a:pt x="10" y="17"/>
                    <a:pt x="10" y="17"/>
                    <a:pt x="10" y="17"/>
                  </a:cubicBezTo>
                  <a:cubicBezTo>
                    <a:pt x="10" y="15"/>
                    <a:pt x="10" y="15"/>
                    <a:pt x="10" y="15"/>
                  </a:cubicBezTo>
                  <a:cubicBezTo>
                    <a:pt x="10" y="14"/>
                    <a:pt x="10" y="14"/>
                    <a:pt x="10" y="14"/>
                  </a:cubicBezTo>
                  <a:cubicBezTo>
                    <a:pt x="12" y="12"/>
                    <a:pt x="12" y="12"/>
                    <a:pt x="12" y="12"/>
                  </a:cubicBezTo>
                  <a:cubicBezTo>
                    <a:pt x="12" y="12"/>
                    <a:pt x="12" y="12"/>
                    <a:pt x="12" y="12"/>
                  </a:cubicBezTo>
                  <a:cubicBezTo>
                    <a:pt x="13" y="11"/>
                    <a:pt x="13" y="11"/>
                    <a:pt x="13" y="11"/>
                  </a:cubicBezTo>
                  <a:cubicBezTo>
                    <a:pt x="12" y="10"/>
                    <a:pt x="12" y="10"/>
                    <a:pt x="12" y="10"/>
                  </a:cubicBezTo>
                  <a:cubicBezTo>
                    <a:pt x="12" y="9"/>
                    <a:pt x="12" y="9"/>
                    <a:pt x="12" y="9"/>
                  </a:cubicBezTo>
                  <a:cubicBezTo>
                    <a:pt x="9" y="9"/>
                    <a:pt x="9" y="9"/>
                    <a:pt x="9" y="9"/>
                  </a:cubicBezTo>
                  <a:cubicBezTo>
                    <a:pt x="9" y="10"/>
                    <a:pt x="9" y="10"/>
                    <a:pt x="9" y="10"/>
                  </a:cubicBezTo>
                  <a:cubicBezTo>
                    <a:pt x="6" y="9"/>
                    <a:pt x="6" y="9"/>
                    <a:pt x="6" y="9"/>
                  </a:cubicBezTo>
                  <a:cubicBezTo>
                    <a:pt x="5" y="10"/>
                    <a:pt x="5" y="10"/>
                    <a:pt x="5" y="10"/>
                  </a:cubicBezTo>
                  <a:cubicBezTo>
                    <a:pt x="4" y="9"/>
                    <a:pt x="4" y="9"/>
                    <a:pt x="4" y="9"/>
                  </a:cubicBezTo>
                  <a:cubicBezTo>
                    <a:pt x="4" y="9"/>
                    <a:pt x="4" y="9"/>
                    <a:pt x="4" y="9"/>
                  </a:cubicBezTo>
                  <a:cubicBezTo>
                    <a:pt x="4" y="8"/>
                    <a:pt x="4" y="8"/>
                    <a:pt x="4" y="8"/>
                  </a:cubicBezTo>
                  <a:cubicBezTo>
                    <a:pt x="2" y="9"/>
                    <a:pt x="2" y="9"/>
                    <a:pt x="2" y="9"/>
                  </a:cubicBezTo>
                  <a:cubicBezTo>
                    <a:pt x="2" y="8"/>
                    <a:pt x="2" y="8"/>
                    <a:pt x="2" y="8"/>
                  </a:cubicBezTo>
                  <a:cubicBezTo>
                    <a:pt x="3" y="8"/>
                    <a:pt x="3" y="8"/>
                    <a:pt x="3" y="8"/>
                  </a:cubicBezTo>
                  <a:cubicBezTo>
                    <a:pt x="2" y="7"/>
                    <a:pt x="2" y="7"/>
                    <a:pt x="2" y="7"/>
                  </a:cubicBezTo>
                  <a:cubicBezTo>
                    <a:pt x="3" y="7"/>
                    <a:pt x="3" y="7"/>
                    <a:pt x="3" y="7"/>
                  </a:cubicBezTo>
                  <a:cubicBezTo>
                    <a:pt x="2" y="7"/>
                    <a:pt x="2" y="7"/>
                    <a:pt x="2" y="7"/>
                  </a:cubicBezTo>
                  <a:cubicBezTo>
                    <a:pt x="2" y="6"/>
                    <a:pt x="2" y="6"/>
                    <a:pt x="2" y="6"/>
                  </a:cubicBezTo>
                  <a:cubicBezTo>
                    <a:pt x="2" y="6"/>
                    <a:pt x="2" y="6"/>
                    <a:pt x="2" y="6"/>
                  </a:cubicBezTo>
                  <a:cubicBezTo>
                    <a:pt x="1" y="6"/>
                    <a:pt x="1" y="6"/>
                    <a:pt x="1" y="6"/>
                  </a:cubicBezTo>
                  <a:cubicBezTo>
                    <a:pt x="2" y="5"/>
                    <a:pt x="2" y="5"/>
                    <a:pt x="2" y="5"/>
                  </a:cubicBezTo>
                  <a:cubicBezTo>
                    <a:pt x="1" y="5"/>
                    <a:pt x="1" y="5"/>
                    <a:pt x="1" y="5"/>
                  </a:cubicBezTo>
                  <a:cubicBezTo>
                    <a:pt x="1" y="5"/>
                    <a:pt x="1" y="5"/>
                    <a:pt x="1" y="5"/>
                  </a:cubicBezTo>
                  <a:cubicBezTo>
                    <a:pt x="1" y="5"/>
                    <a:pt x="1" y="5"/>
                    <a:pt x="1" y="5"/>
                  </a:cubicBezTo>
                  <a:cubicBezTo>
                    <a:pt x="0" y="4"/>
                    <a:pt x="0" y="4"/>
                    <a:pt x="0" y="4"/>
                  </a:cubicBezTo>
                  <a:cubicBezTo>
                    <a:pt x="1" y="3"/>
                    <a:pt x="1" y="3"/>
                    <a:pt x="1" y="3"/>
                  </a:cubicBezTo>
                  <a:cubicBezTo>
                    <a:pt x="2" y="2"/>
                    <a:pt x="2" y="2"/>
                    <a:pt x="2" y="2"/>
                  </a:cubicBezTo>
                  <a:cubicBezTo>
                    <a:pt x="3" y="3"/>
                    <a:pt x="3" y="3"/>
                    <a:pt x="3" y="3"/>
                  </a:cubicBezTo>
                  <a:cubicBezTo>
                    <a:pt x="4" y="3"/>
                    <a:pt x="4" y="3"/>
                    <a:pt x="4" y="3"/>
                  </a:cubicBezTo>
                  <a:cubicBezTo>
                    <a:pt x="5" y="2"/>
                    <a:pt x="5" y="2"/>
                    <a:pt x="5" y="2"/>
                  </a:cubicBezTo>
                  <a:cubicBezTo>
                    <a:pt x="5" y="2"/>
                    <a:pt x="5" y="2"/>
                    <a:pt x="5" y="2"/>
                  </a:cubicBezTo>
                  <a:cubicBezTo>
                    <a:pt x="4" y="1"/>
                    <a:pt x="4" y="1"/>
                    <a:pt x="4" y="1"/>
                  </a:cubicBezTo>
                  <a:cubicBezTo>
                    <a:pt x="6" y="0"/>
                    <a:pt x="6" y="0"/>
                    <a:pt x="6" y="0"/>
                  </a:cubicBezTo>
                  <a:cubicBezTo>
                    <a:pt x="6" y="1"/>
                    <a:pt x="6" y="1"/>
                    <a:pt x="6" y="1"/>
                  </a:cubicBezTo>
                  <a:cubicBezTo>
                    <a:pt x="7" y="0"/>
                    <a:pt x="7" y="0"/>
                    <a:pt x="7" y="0"/>
                  </a:cubicBezTo>
                  <a:cubicBezTo>
                    <a:pt x="8" y="0"/>
                    <a:pt x="8" y="0"/>
                    <a:pt x="8" y="0"/>
                  </a:cubicBezTo>
                  <a:cubicBezTo>
                    <a:pt x="9" y="2"/>
                    <a:pt x="9" y="2"/>
                    <a:pt x="9" y="2"/>
                  </a:cubicBezTo>
                  <a:cubicBezTo>
                    <a:pt x="10" y="1"/>
                    <a:pt x="10" y="1"/>
                    <a:pt x="10" y="1"/>
                  </a:cubicBezTo>
                  <a:cubicBezTo>
                    <a:pt x="11" y="1"/>
                    <a:pt x="11" y="1"/>
                    <a:pt x="11" y="1"/>
                  </a:cubicBezTo>
                  <a:cubicBezTo>
                    <a:pt x="12" y="1"/>
                    <a:pt x="12" y="1"/>
                    <a:pt x="12" y="1"/>
                  </a:cubicBezTo>
                  <a:cubicBezTo>
                    <a:pt x="13" y="1"/>
                    <a:pt x="13" y="1"/>
                    <a:pt x="13" y="1"/>
                  </a:cubicBezTo>
                  <a:cubicBezTo>
                    <a:pt x="14" y="1"/>
                    <a:pt x="14" y="1"/>
                    <a:pt x="14" y="1"/>
                  </a:cubicBezTo>
                  <a:cubicBezTo>
                    <a:pt x="15" y="1"/>
                    <a:pt x="15" y="1"/>
                    <a:pt x="15" y="1"/>
                  </a:cubicBezTo>
                  <a:cubicBezTo>
                    <a:pt x="16" y="1"/>
                    <a:pt x="16" y="1"/>
                    <a:pt x="16" y="1"/>
                  </a:cubicBezTo>
                  <a:cubicBezTo>
                    <a:pt x="19" y="2"/>
                    <a:pt x="19" y="2"/>
                    <a:pt x="19" y="2"/>
                  </a:cubicBezTo>
                  <a:cubicBezTo>
                    <a:pt x="20" y="2"/>
                    <a:pt x="20" y="2"/>
                    <a:pt x="20" y="2"/>
                  </a:cubicBezTo>
                  <a:cubicBezTo>
                    <a:pt x="22" y="1"/>
                    <a:pt x="22" y="1"/>
                    <a:pt x="22" y="1"/>
                  </a:cubicBezTo>
                  <a:cubicBezTo>
                    <a:pt x="24" y="2"/>
                    <a:pt x="24" y="2"/>
                    <a:pt x="24" y="2"/>
                  </a:cubicBezTo>
                  <a:cubicBezTo>
                    <a:pt x="24" y="2"/>
                    <a:pt x="24" y="2"/>
                    <a:pt x="24" y="2"/>
                  </a:cubicBezTo>
                  <a:cubicBezTo>
                    <a:pt x="26" y="2"/>
                    <a:pt x="26" y="2"/>
                    <a:pt x="26" y="2"/>
                  </a:cubicBezTo>
                  <a:cubicBezTo>
                    <a:pt x="27" y="2"/>
                    <a:pt x="27" y="2"/>
                    <a:pt x="27" y="2"/>
                  </a:cubicBezTo>
                  <a:cubicBezTo>
                    <a:pt x="28" y="2"/>
                    <a:pt x="28" y="2"/>
                    <a:pt x="28" y="2"/>
                  </a:cubicBezTo>
                  <a:cubicBezTo>
                    <a:pt x="30" y="3"/>
                    <a:pt x="30" y="3"/>
                    <a:pt x="30" y="3"/>
                  </a:cubicBezTo>
                  <a:cubicBezTo>
                    <a:pt x="30" y="2"/>
                    <a:pt x="30" y="2"/>
                    <a:pt x="30" y="2"/>
                  </a:cubicBezTo>
                  <a:cubicBezTo>
                    <a:pt x="31" y="2"/>
                    <a:pt x="31" y="2"/>
                    <a:pt x="31" y="2"/>
                  </a:cubicBezTo>
                  <a:cubicBezTo>
                    <a:pt x="31" y="2"/>
                    <a:pt x="31" y="2"/>
                    <a:pt x="31" y="2"/>
                  </a:cubicBezTo>
                  <a:close/>
                  <a:moveTo>
                    <a:pt x="53" y="20"/>
                  </a:moveTo>
                  <a:cubicBezTo>
                    <a:pt x="54" y="20"/>
                    <a:pt x="54" y="20"/>
                    <a:pt x="54" y="20"/>
                  </a:cubicBezTo>
                  <a:cubicBezTo>
                    <a:pt x="55" y="20"/>
                    <a:pt x="55" y="20"/>
                    <a:pt x="55" y="20"/>
                  </a:cubicBezTo>
                  <a:cubicBezTo>
                    <a:pt x="55" y="20"/>
                    <a:pt x="55" y="20"/>
                    <a:pt x="55" y="20"/>
                  </a:cubicBezTo>
                  <a:cubicBezTo>
                    <a:pt x="54" y="19"/>
                    <a:pt x="54" y="19"/>
                    <a:pt x="54" y="19"/>
                  </a:cubicBezTo>
                  <a:cubicBezTo>
                    <a:pt x="53" y="19"/>
                    <a:pt x="53" y="19"/>
                    <a:pt x="53" y="19"/>
                  </a:cubicBezTo>
                  <a:cubicBezTo>
                    <a:pt x="53" y="20"/>
                    <a:pt x="53" y="20"/>
                    <a:pt x="53" y="20"/>
                  </a:cubicBezTo>
                  <a:close/>
                  <a:moveTo>
                    <a:pt x="50" y="22"/>
                  </a:moveTo>
                  <a:cubicBezTo>
                    <a:pt x="51" y="21"/>
                    <a:pt x="51" y="21"/>
                    <a:pt x="51" y="21"/>
                  </a:cubicBezTo>
                  <a:cubicBezTo>
                    <a:pt x="52" y="20"/>
                    <a:pt x="52" y="20"/>
                    <a:pt x="52" y="20"/>
                  </a:cubicBezTo>
                  <a:cubicBezTo>
                    <a:pt x="51" y="20"/>
                    <a:pt x="51" y="20"/>
                    <a:pt x="51" y="20"/>
                  </a:cubicBezTo>
                  <a:cubicBezTo>
                    <a:pt x="50" y="20"/>
                    <a:pt x="50" y="20"/>
                    <a:pt x="50" y="20"/>
                  </a:cubicBezTo>
                  <a:cubicBezTo>
                    <a:pt x="49" y="21"/>
                    <a:pt x="49" y="21"/>
                    <a:pt x="49" y="21"/>
                  </a:cubicBezTo>
                  <a:cubicBezTo>
                    <a:pt x="49" y="22"/>
                    <a:pt x="49" y="22"/>
                    <a:pt x="49" y="22"/>
                  </a:cubicBezTo>
                  <a:cubicBezTo>
                    <a:pt x="49" y="22"/>
                    <a:pt x="49" y="22"/>
                    <a:pt x="49" y="22"/>
                  </a:cubicBezTo>
                  <a:cubicBezTo>
                    <a:pt x="50" y="22"/>
                    <a:pt x="50" y="22"/>
                    <a:pt x="50" y="22"/>
                  </a:cubicBezTo>
                  <a:close/>
                  <a:moveTo>
                    <a:pt x="45" y="25"/>
                  </a:moveTo>
                  <a:cubicBezTo>
                    <a:pt x="45" y="24"/>
                    <a:pt x="45" y="24"/>
                    <a:pt x="45" y="24"/>
                  </a:cubicBezTo>
                  <a:cubicBezTo>
                    <a:pt x="46" y="24"/>
                    <a:pt x="46" y="24"/>
                    <a:pt x="46" y="24"/>
                  </a:cubicBezTo>
                  <a:cubicBezTo>
                    <a:pt x="45" y="23"/>
                    <a:pt x="45" y="23"/>
                    <a:pt x="45" y="23"/>
                  </a:cubicBezTo>
                  <a:cubicBezTo>
                    <a:pt x="44" y="24"/>
                    <a:pt x="44" y="24"/>
                    <a:pt x="44" y="24"/>
                  </a:cubicBezTo>
                  <a:cubicBezTo>
                    <a:pt x="44" y="24"/>
                    <a:pt x="44" y="24"/>
                    <a:pt x="44" y="24"/>
                  </a:cubicBezTo>
                  <a:lnTo>
                    <a:pt x="45" y="2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0" name="Freeform 74">
              <a:extLst>
                <a:ext uri="{FF2B5EF4-FFF2-40B4-BE49-F238E27FC236}">
                  <a16:creationId xmlns:a16="http://schemas.microsoft.com/office/drawing/2014/main" xmlns="" id="{13733E5C-7969-4EDA-A136-8FCDC2BDA0B6}"/>
                </a:ext>
              </a:extLst>
            </p:cNvPr>
            <p:cNvSpPr/>
            <p:nvPr/>
          </p:nvSpPr>
          <p:spPr bwMode="auto">
            <a:xfrm>
              <a:off x="4708301" y="3110506"/>
              <a:ext cx="91362" cy="162352"/>
            </a:xfrm>
            <a:custGeom>
              <a:avLst/>
              <a:gdLst>
                <a:gd name="T0" fmla="*/ 33 w 51"/>
                <a:gd name="T1" fmla="*/ 85 h 93"/>
                <a:gd name="T2" fmla="*/ 33 w 51"/>
                <a:gd name="T3" fmla="*/ 78 h 93"/>
                <a:gd name="T4" fmla="*/ 37 w 51"/>
                <a:gd name="T5" fmla="*/ 70 h 93"/>
                <a:gd name="T6" fmla="*/ 33 w 51"/>
                <a:gd name="T7" fmla="*/ 67 h 93"/>
                <a:gd name="T8" fmla="*/ 37 w 51"/>
                <a:gd name="T9" fmla="*/ 56 h 93"/>
                <a:gd name="T10" fmla="*/ 29 w 51"/>
                <a:gd name="T11" fmla="*/ 44 h 93"/>
                <a:gd name="T12" fmla="*/ 37 w 51"/>
                <a:gd name="T13" fmla="*/ 44 h 93"/>
                <a:gd name="T14" fmla="*/ 37 w 51"/>
                <a:gd name="T15" fmla="*/ 37 h 93"/>
                <a:gd name="T16" fmla="*/ 40 w 51"/>
                <a:gd name="T17" fmla="*/ 26 h 93"/>
                <a:gd name="T18" fmla="*/ 48 w 51"/>
                <a:gd name="T19" fmla="*/ 15 h 93"/>
                <a:gd name="T20" fmla="*/ 51 w 51"/>
                <a:gd name="T21" fmla="*/ 11 h 93"/>
                <a:gd name="T22" fmla="*/ 48 w 51"/>
                <a:gd name="T23" fmla="*/ 4 h 93"/>
                <a:gd name="T24" fmla="*/ 37 w 51"/>
                <a:gd name="T25" fmla="*/ 7 h 93"/>
                <a:gd name="T26" fmla="*/ 22 w 51"/>
                <a:gd name="T27" fmla="*/ 7 h 93"/>
                <a:gd name="T28" fmla="*/ 18 w 51"/>
                <a:gd name="T29" fmla="*/ 4 h 93"/>
                <a:gd name="T30" fmla="*/ 11 w 51"/>
                <a:gd name="T31" fmla="*/ 4 h 93"/>
                <a:gd name="T32" fmla="*/ 11 w 51"/>
                <a:gd name="T33" fmla="*/ 11 h 93"/>
                <a:gd name="T34" fmla="*/ 11 w 51"/>
                <a:gd name="T35" fmla="*/ 22 h 93"/>
                <a:gd name="T36" fmla="*/ 14 w 51"/>
                <a:gd name="T37" fmla="*/ 26 h 93"/>
                <a:gd name="T38" fmla="*/ 11 w 51"/>
                <a:gd name="T39" fmla="*/ 33 h 93"/>
                <a:gd name="T40" fmla="*/ 7 w 51"/>
                <a:gd name="T41" fmla="*/ 44 h 93"/>
                <a:gd name="T42" fmla="*/ 0 w 51"/>
                <a:gd name="T43" fmla="*/ 52 h 93"/>
                <a:gd name="T44" fmla="*/ 0 w 51"/>
                <a:gd name="T45" fmla="*/ 63 h 93"/>
                <a:gd name="T46" fmla="*/ 3 w 51"/>
                <a:gd name="T47" fmla="*/ 59 h 93"/>
                <a:gd name="T48" fmla="*/ 7 w 51"/>
                <a:gd name="T49" fmla="*/ 59 h 93"/>
                <a:gd name="T50" fmla="*/ 3 w 51"/>
                <a:gd name="T51" fmla="*/ 63 h 93"/>
                <a:gd name="T52" fmla="*/ 3 w 51"/>
                <a:gd name="T53" fmla="*/ 70 h 93"/>
                <a:gd name="T54" fmla="*/ 11 w 51"/>
                <a:gd name="T55" fmla="*/ 67 h 93"/>
                <a:gd name="T56" fmla="*/ 11 w 51"/>
                <a:gd name="T57" fmla="*/ 74 h 93"/>
                <a:gd name="T58" fmla="*/ 7 w 51"/>
                <a:gd name="T59" fmla="*/ 85 h 93"/>
                <a:gd name="T60" fmla="*/ 7 w 51"/>
                <a:gd name="T61" fmla="*/ 93 h 93"/>
                <a:gd name="T62" fmla="*/ 11 w 51"/>
                <a:gd name="T63" fmla="*/ 89 h 93"/>
                <a:gd name="T64" fmla="*/ 22 w 51"/>
                <a:gd name="T65" fmla="*/ 93 h 93"/>
                <a:gd name="T66" fmla="*/ 33 w 51"/>
                <a:gd name="T67" fmla="*/ 89 h 93"/>
                <a:gd name="T68" fmla="*/ 33 w 51"/>
                <a:gd name="T69" fmla="*/ 89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1" h="93">
                  <a:moveTo>
                    <a:pt x="33" y="89"/>
                  </a:moveTo>
                  <a:lnTo>
                    <a:pt x="33" y="85"/>
                  </a:lnTo>
                  <a:lnTo>
                    <a:pt x="29" y="82"/>
                  </a:lnTo>
                  <a:lnTo>
                    <a:pt x="33" y="78"/>
                  </a:lnTo>
                  <a:lnTo>
                    <a:pt x="37" y="74"/>
                  </a:lnTo>
                  <a:lnTo>
                    <a:pt x="37" y="70"/>
                  </a:lnTo>
                  <a:lnTo>
                    <a:pt x="33" y="70"/>
                  </a:lnTo>
                  <a:lnTo>
                    <a:pt x="33" y="67"/>
                  </a:lnTo>
                  <a:lnTo>
                    <a:pt x="37" y="59"/>
                  </a:lnTo>
                  <a:lnTo>
                    <a:pt x="37" y="56"/>
                  </a:lnTo>
                  <a:lnTo>
                    <a:pt x="33" y="52"/>
                  </a:lnTo>
                  <a:lnTo>
                    <a:pt x="29" y="44"/>
                  </a:lnTo>
                  <a:lnTo>
                    <a:pt x="33" y="44"/>
                  </a:lnTo>
                  <a:lnTo>
                    <a:pt x="37" y="44"/>
                  </a:lnTo>
                  <a:lnTo>
                    <a:pt x="40" y="41"/>
                  </a:lnTo>
                  <a:lnTo>
                    <a:pt x="37" y="37"/>
                  </a:lnTo>
                  <a:lnTo>
                    <a:pt x="40" y="33"/>
                  </a:lnTo>
                  <a:lnTo>
                    <a:pt x="40" y="26"/>
                  </a:lnTo>
                  <a:lnTo>
                    <a:pt x="40" y="22"/>
                  </a:lnTo>
                  <a:lnTo>
                    <a:pt x="48" y="15"/>
                  </a:lnTo>
                  <a:lnTo>
                    <a:pt x="48" y="15"/>
                  </a:lnTo>
                  <a:lnTo>
                    <a:pt x="51" y="11"/>
                  </a:lnTo>
                  <a:lnTo>
                    <a:pt x="48" y="7"/>
                  </a:lnTo>
                  <a:lnTo>
                    <a:pt x="48" y="4"/>
                  </a:lnTo>
                  <a:lnTo>
                    <a:pt x="37" y="4"/>
                  </a:lnTo>
                  <a:lnTo>
                    <a:pt x="37" y="7"/>
                  </a:lnTo>
                  <a:lnTo>
                    <a:pt x="26" y="4"/>
                  </a:lnTo>
                  <a:lnTo>
                    <a:pt x="22" y="7"/>
                  </a:lnTo>
                  <a:lnTo>
                    <a:pt x="18" y="4"/>
                  </a:lnTo>
                  <a:lnTo>
                    <a:pt x="18" y="4"/>
                  </a:lnTo>
                  <a:lnTo>
                    <a:pt x="18" y="0"/>
                  </a:lnTo>
                  <a:lnTo>
                    <a:pt x="11" y="4"/>
                  </a:lnTo>
                  <a:lnTo>
                    <a:pt x="11" y="4"/>
                  </a:lnTo>
                  <a:lnTo>
                    <a:pt x="11" y="11"/>
                  </a:lnTo>
                  <a:lnTo>
                    <a:pt x="11" y="19"/>
                  </a:lnTo>
                  <a:lnTo>
                    <a:pt x="11" y="22"/>
                  </a:lnTo>
                  <a:lnTo>
                    <a:pt x="11" y="26"/>
                  </a:lnTo>
                  <a:lnTo>
                    <a:pt x="14" y="26"/>
                  </a:lnTo>
                  <a:lnTo>
                    <a:pt x="11" y="30"/>
                  </a:lnTo>
                  <a:lnTo>
                    <a:pt x="11" y="33"/>
                  </a:lnTo>
                  <a:lnTo>
                    <a:pt x="11" y="37"/>
                  </a:lnTo>
                  <a:lnTo>
                    <a:pt x="7" y="44"/>
                  </a:lnTo>
                  <a:lnTo>
                    <a:pt x="7" y="44"/>
                  </a:lnTo>
                  <a:lnTo>
                    <a:pt x="0" y="52"/>
                  </a:lnTo>
                  <a:lnTo>
                    <a:pt x="0" y="59"/>
                  </a:lnTo>
                  <a:lnTo>
                    <a:pt x="0" y="63"/>
                  </a:lnTo>
                  <a:lnTo>
                    <a:pt x="3" y="63"/>
                  </a:lnTo>
                  <a:lnTo>
                    <a:pt x="3" y="59"/>
                  </a:lnTo>
                  <a:lnTo>
                    <a:pt x="7" y="59"/>
                  </a:lnTo>
                  <a:lnTo>
                    <a:pt x="7" y="59"/>
                  </a:lnTo>
                  <a:lnTo>
                    <a:pt x="7" y="63"/>
                  </a:lnTo>
                  <a:lnTo>
                    <a:pt x="3" y="63"/>
                  </a:lnTo>
                  <a:lnTo>
                    <a:pt x="3" y="67"/>
                  </a:lnTo>
                  <a:lnTo>
                    <a:pt x="3" y="70"/>
                  </a:lnTo>
                  <a:lnTo>
                    <a:pt x="7" y="67"/>
                  </a:lnTo>
                  <a:lnTo>
                    <a:pt x="11" y="67"/>
                  </a:lnTo>
                  <a:lnTo>
                    <a:pt x="11" y="70"/>
                  </a:lnTo>
                  <a:lnTo>
                    <a:pt x="11" y="74"/>
                  </a:lnTo>
                  <a:lnTo>
                    <a:pt x="7" y="78"/>
                  </a:lnTo>
                  <a:lnTo>
                    <a:pt x="7" y="85"/>
                  </a:lnTo>
                  <a:lnTo>
                    <a:pt x="7" y="89"/>
                  </a:lnTo>
                  <a:lnTo>
                    <a:pt x="7" y="93"/>
                  </a:lnTo>
                  <a:lnTo>
                    <a:pt x="7" y="93"/>
                  </a:lnTo>
                  <a:lnTo>
                    <a:pt x="11" y="89"/>
                  </a:lnTo>
                  <a:lnTo>
                    <a:pt x="18" y="93"/>
                  </a:lnTo>
                  <a:lnTo>
                    <a:pt x="22" y="93"/>
                  </a:lnTo>
                  <a:lnTo>
                    <a:pt x="26" y="93"/>
                  </a:lnTo>
                  <a:lnTo>
                    <a:pt x="33" y="89"/>
                  </a:lnTo>
                  <a:lnTo>
                    <a:pt x="33" y="89"/>
                  </a:lnTo>
                  <a:lnTo>
                    <a:pt x="33" y="8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1" name="Freeform 75">
              <a:extLst>
                <a:ext uri="{FF2B5EF4-FFF2-40B4-BE49-F238E27FC236}">
                  <a16:creationId xmlns:a16="http://schemas.microsoft.com/office/drawing/2014/main" xmlns="" id="{685CF154-8192-4A83-918D-5FB7608ECF67}"/>
                </a:ext>
              </a:extLst>
            </p:cNvPr>
            <p:cNvSpPr>
              <a:spLocks noEditPoints="1"/>
            </p:cNvSpPr>
            <p:nvPr/>
          </p:nvSpPr>
          <p:spPr bwMode="auto">
            <a:xfrm>
              <a:off x="5510839" y="3117487"/>
              <a:ext cx="250793" cy="219960"/>
            </a:xfrm>
            <a:custGeom>
              <a:avLst/>
              <a:gdLst>
                <a:gd name="T0" fmla="*/ 23 w 38"/>
                <a:gd name="T1" fmla="*/ 3 h 34"/>
                <a:gd name="T2" fmla="*/ 15 w 38"/>
                <a:gd name="T3" fmla="*/ 3 h 34"/>
                <a:gd name="T4" fmla="*/ 6 w 38"/>
                <a:gd name="T5" fmla="*/ 6 h 34"/>
                <a:gd name="T6" fmla="*/ 4 w 38"/>
                <a:gd name="T7" fmla="*/ 14 h 34"/>
                <a:gd name="T8" fmla="*/ 10 w 38"/>
                <a:gd name="T9" fmla="*/ 18 h 34"/>
                <a:gd name="T10" fmla="*/ 14 w 38"/>
                <a:gd name="T11" fmla="*/ 20 h 34"/>
                <a:gd name="T12" fmla="*/ 7 w 38"/>
                <a:gd name="T13" fmla="*/ 20 h 34"/>
                <a:gd name="T14" fmla="*/ 11 w 38"/>
                <a:gd name="T15" fmla="*/ 26 h 34"/>
                <a:gd name="T16" fmla="*/ 13 w 38"/>
                <a:gd name="T17" fmla="*/ 26 h 34"/>
                <a:gd name="T18" fmla="*/ 14 w 38"/>
                <a:gd name="T19" fmla="*/ 22 h 34"/>
                <a:gd name="T20" fmla="*/ 17 w 38"/>
                <a:gd name="T21" fmla="*/ 22 h 34"/>
                <a:gd name="T22" fmla="*/ 18 w 38"/>
                <a:gd name="T23" fmla="*/ 21 h 34"/>
                <a:gd name="T24" fmla="*/ 15 w 38"/>
                <a:gd name="T25" fmla="*/ 16 h 34"/>
                <a:gd name="T26" fmla="*/ 14 w 38"/>
                <a:gd name="T27" fmla="*/ 13 h 34"/>
                <a:gd name="T28" fmla="*/ 14 w 38"/>
                <a:gd name="T29" fmla="*/ 11 h 34"/>
                <a:gd name="T30" fmla="*/ 13 w 38"/>
                <a:gd name="T31" fmla="*/ 7 h 34"/>
                <a:gd name="T32" fmla="*/ 17 w 38"/>
                <a:gd name="T33" fmla="*/ 9 h 34"/>
                <a:gd name="T34" fmla="*/ 20 w 38"/>
                <a:gd name="T35" fmla="*/ 8 h 34"/>
                <a:gd name="T36" fmla="*/ 21 w 38"/>
                <a:gd name="T37" fmla="*/ 5 h 34"/>
                <a:gd name="T38" fmla="*/ 28 w 38"/>
                <a:gd name="T39" fmla="*/ 4 h 34"/>
                <a:gd name="T40" fmla="*/ 18 w 38"/>
                <a:gd name="T41" fmla="*/ 32 h 34"/>
                <a:gd name="T42" fmla="*/ 24 w 38"/>
                <a:gd name="T43" fmla="*/ 34 h 34"/>
                <a:gd name="T44" fmla="*/ 30 w 38"/>
                <a:gd name="T45" fmla="*/ 32 h 34"/>
                <a:gd name="T46" fmla="*/ 26 w 38"/>
                <a:gd name="T47" fmla="*/ 31 h 34"/>
                <a:gd name="T48" fmla="*/ 20 w 38"/>
                <a:gd name="T49" fmla="*/ 30 h 34"/>
                <a:gd name="T50" fmla="*/ 19 w 38"/>
                <a:gd name="T51" fmla="*/ 31 h 34"/>
                <a:gd name="T52" fmla="*/ 0 w 38"/>
                <a:gd name="T53" fmla="*/ 12 h 34"/>
                <a:gd name="T54" fmla="*/ 5 w 38"/>
                <a:gd name="T55" fmla="*/ 16 h 34"/>
                <a:gd name="T56" fmla="*/ 5 w 38"/>
                <a:gd name="T57" fmla="*/ 18 h 34"/>
                <a:gd name="T58" fmla="*/ 4 w 38"/>
                <a:gd name="T59" fmla="*/ 19 h 34"/>
                <a:gd name="T60" fmla="*/ 6 w 38"/>
                <a:gd name="T61" fmla="*/ 21 h 34"/>
                <a:gd name="T62" fmla="*/ 34 w 38"/>
                <a:gd name="T63" fmla="*/ 29 h 34"/>
                <a:gd name="T64" fmla="*/ 34 w 38"/>
                <a:gd name="T65" fmla="*/ 32 h 34"/>
                <a:gd name="T66" fmla="*/ 38 w 38"/>
                <a:gd name="T67" fmla="*/ 27 h 34"/>
                <a:gd name="T68" fmla="*/ 36 w 38"/>
                <a:gd name="T69" fmla="*/ 29 h 34"/>
                <a:gd name="T70" fmla="*/ 30 w 38"/>
                <a:gd name="T71" fmla="*/ 21 h 34"/>
                <a:gd name="T72" fmla="*/ 30 w 38"/>
                <a:gd name="T73" fmla="*/ 21 h 34"/>
                <a:gd name="T74" fmla="*/ 27 w 38"/>
                <a:gd name="T75" fmla="*/ 18 h 34"/>
                <a:gd name="T76" fmla="*/ 26 w 38"/>
                <a:gd name="T77" fmla="*/ 14 h 34"/>
                <a:gd name="T78" fmla="*/ 29 w 38"/>
                <a:gd name="T79" fmla="*/ 15 h 34"/>
                <a:gd name="T80" fmla="*/ 27 w 38"/>
                <a:gd name="T81" fmla="*/ 15 h 34"/>
                <a:gd name="T82" fmla="*/ 23 w 38"/>
                <a:gd name="T83" fmla="*/ 9 h 34"/>
                <a:gd name="T84" fmla="*/ 23 w 38"/>
                <a:gd name="T85" fmla="*/ 10 h 34"/>
                <a:gd name="T86" fmla="*/ 20 w 38"/>
                <a:gd name="T87" fmla="*/ 7 h 34"/>
                <a:gd name="T88" fmla="*/ 16 w 38"/>
                <a:gd name="T89" fmla="*/ 14 h 34"/>
                <a:gd name="T90" fmla="*/ 22 w 38"/>
                <a:gd name="T91" fmla="*/ 16 h 34"/>
                <a:gd name="T92" fmla="*/ 28 w 38"/>
                <a:gd name="T93" fmla="*/ 22 h 34"/>
                <a:gd name="T94" fmla="*/ 21 w 38"/>
                <a:gd name="T95" fmla="*/ 24 h 34"/>
                <a:gd name="T96" fmla="*/ 21 w 38"/>
                <a:gd name="T97" fmla="*/ 22 h 34"/>
                <a:gd name="T98" fmla="*/ 26 w 38"/>
                <a:gd name="T99" fmla="*/ 25 h 34"/>
                <a:gd name="T100" fmla="*/ 26 w 38"/>
                <a:gd name="T101" fmla="*/ 23 h 34"/>
                <a:gd name="T102" fmla="*/ 22 w 38"/>
                <a:gd name="T103" fmla="*/ 20 h 34"/>
                <a:gd name="T104" fmla="*/ 14 w 38"/>
                <a:gd name="T105" fmla="*/ 15 h 34"/>
                <a:gd name="T106" fmla="*/ 20 w 38"/>
                <a:gd name="T107" fmla="*/ 18 h 34"/>
                <a:gd name="T108" fmla="*/ 20 w 38"/>
                <a:gd name="T109" fmla="*/ 20 h 34"/>
                <a:gd name="T110" fmla="*/ 17 w 38"/>
                <a:gd name="T111" fmla="*/ 17 h 34"/>
                <a:gd name="T112" fmla="*/ 15 w 38"/>
                <a:gd name="T113" fmla="*/ 27 h 34"/>
                <a:gd name="T114" fmla="*/ 15 w 38"/>
                <a:gd name="T115" fmla="*/ 27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 h="34">
                  <a:moveTo>
                    <a:pt x="28" y="0"/>
                  </a:moveTo>
                  <a:cubicBezTo>
                    <a:pt x="28" y="0"/>
                    <a:pt x="28" y="0"/>
                    <a:pt x="28" y="0"/>
                  </a:cubicBezTo>
                  <a:cubicBezTo>
                    <a:pt x="27" y="1"/>
                    <a:pt x="27" y="1"/>
                    <a:pt x="27" y="1"/>
                  </a:cubicBezTo>
                  <a:cubicBezTo>
                    <a:pt x="27" y="2"/>
                    <a:pt x="27" y="2"/>
                    <a:pt x="27" y="2"/>
                  </a:cubicBezTo>
                  <a:cubicBezTo>
                    <a:pt x="27" y="3"/>
                    <a:pt x="27" y="3"/>
                    <a:pt x="27" y="3"/>
                  </a:cubicBezTo>
                  <a:cubicBezTo>
                    <a:pt x="27" y="3"/>
                    <a:pt x="27" y="3"/>
                    <a:pt x="27" y="3"/>
                  </a:cubicBezTo>
                  <a:cubicBezTo>
                    <a:pt x="25" y="3"/>
                    <a:pt x="25" y="3"/>
                    <a:pt x="25" y="3"/>
                  </a:cubicBezTo>
                  <a:cubicBezTo>
                    <a:pt x="24" y="3"/>
                    <a:pt x="24" y="3"/>
                    <a:pt x="24" y="3"/>
                  </a:cubicBezTo>
                  <a:cubicBezTo>
                    <a:pt x="23" y="3"/>
                    <a:pt x="23" y="3"/>
                    <a:pt x="23" y="3"/>
                  </a:cubicBezTo>
                  <a:cubicBezTo>
                    <a:pt x="22" y="3"/>
                    <a:pt x="22" y="3"/>
                    <a:pt x="22" y="3"/>
                  </a:cubicBezTo>
                  <a:cubicBezTo>
                    <a:pt x="22" y="3"/>
                    <a:pt x="22" y="3"/>
                    <a:pt x="22" y="3"/>
                  </a:cubicBezTo>
                  <a:cubicBezTo>
                    <a:pt x="21" y="3"/>
                    <a:pt x="21" y="3"/>
                    <a:pt x="21" y="3"/>
                  </a:cubicBezTo>
                  <a:cubicBezTo>
                    <a:pt x="21" y="3"/>
                    <a:pt x="21" y="3"/>
                    <a:pt x="21" y="3"/>
                  </a:cubicBezTo>
                  <a:cubicBezTo>
                    <a:pt x="19" y="3"/>
                    <a:pt x="19" y="3"/>
                    <a:pt x="19" y="3"/>
                  </a:cubicBezTo>
                  <a:cubicBezTo>
                    <a:pt x="18" y="2"/>
                    <a:pt x="18" y="2"/>
                    <a:pt x="18" y="2"/>
                  </a:cubicBezTo>
                  <a:cubicBezTo>
                    <a:pt x="18" y="3"/>
                    <a:pt x="18" y="3"/>
                    <a:pt x="18" y="3"/>
                  </a:cubicBezTo>
                  <a:cubicBezTo>
                    <a:pt x="16" y="3"/>
                    <a:pt x="16" y="3"/>
                    <a:pt x="16" y="3"/>
                  </a:cubicBezTo>
                  <a:cubicBezTo>
                    <a:pt x="15" y="3"/>
                    <a:pt x="15" y="3"/>
                    <a:pt x="15" y="3"/>
                  </a:cubicBezTo>
                  <a:cubicBezTo>
                    <a:pt x="15" y="3"/>
                    <a:pt x="15" y="3"/>
                    <a:pt x="15" y="3"/>
                  </a:cubicBezTo>
                  <a:cubicBezTo>
                    <a:pt x="14" y="4"/>
                    <a:pt x="14" y="4"/>
                    <a:pt x="14" y="4"/>
                  </a:cubicBezTo>
                  <a:cubicBezTo>
                    <a:pt x="13" y="4"/>
                    <a:pt x="13" y="4"/>
                    <a:pt x="13" y="4"/>
                  </a:cubicBezTo>
                  <a:cubicBezTo>
                    <a:pt x="12" y="4"/>
                    <a:pt x="12" y="4"/>
                    <a:pt x="12" y="4"/>
                  </a:cubicBezTo>
                  <a:cubicBezTo>
                    <a:pt x="10" y="4"/>
                    <a:pt x="10" y="4"/>
                    <a:pt x="10" y="4"/>
                  </a:cubicBezTo>
                  <a:cubicBezTo>
                    <a:pt x="9" y="5"/>
                    <a:pt x="9" y="5"/>
                    <a:pt x="9" y="5"/>
                  </a:cubicBezTo>
                  <a:cubicBezTo>
                    <a:pt x="9" y="5"/>
                    <a:pt x="9" y="5"/>
                    <a:pt x="9" y="5"/>
                  </a:cubicBezTo>
                  <a:cubicBezTo>
                    <a:pt x="8" y="5"/>
                    <a:pt x="8" y="5"/>
                    <a:pt x="8" y="5"/>
                  </a:cubicBezTo>
                  <a:cubicBezTo>
                    <a:pt x="6" y="6"/>
                    <a:pt x="6" y="6"/>
                    <a:pt x="6" y="6"/>
                  </a:cubicBezTo>
                  <a:cubicBezTo>
                    <a:pt x="6" y="7"/>
                    <a:pt x="6" y="7"/>
                    <a:pt x="6" y="7"/>
                  </a:cubicBezTo>
                  <a:cubicBezTo>
                    <a:pt x="5" y="9"/>
                    <a:pt x="5" y="9"/>
                    <a:pt x="5" y="9"/>
                  </a:cubicBezTo>
                  <a:cubicBezTo>
                    <a:pt x="3" y="9"/>
                    <a:pt x="3" y="9"/>
                    <a:pt x="3" y="9"/>
                  </a:cubicBezTo>
                  <a:cubicBezTo>
                    <a:pt x="3" y="10"/>
                    <a:pt x="3" y="10"/>
                    <a:pt x="3" y="10"/>
                  </a:cubicBezTo>
                  <a:cubicBezTo>
                    <a:pt x="3" y="11"/>
                    <a:pt x="3" y="11"/>
                    <a:pt x="3" y="11"/>
                  </a:cubicBezTo>
                  <a:cubicBezTo>
                    <a:pt x="2" y="11"/>
                    <a:pt x="2" y="11"/>
                    <a:pt x="2" y="11"/>
                  </a:cubicBezTo>
                  <a:cubicBezTo>
                    <a:pt x="2" y="12"/>
                    <a:pt x="2" y="12"/>
                    <a:pt x="2" y="12"/>
                  </a:cubicBezTo>
                  <a:cubicBezTo>
                    <a:pt x="2" y="13"/>
                    <a:pt x="2" y="13"/>
                    <a:pt x="2" y="13"/>
                  </a:cubicBezTo>
                  <a:cubicBezTo>
                    <a:pt x="4" y="14"/>
                    <a:pt x="4" y="14"/>
                    <a:pt x="4" y="14"/>
                  </a:cubicBezTo>
                  <a:cubicBezTo>
                    <a:pt x="5" y="15"/>
                    <a:pt x="5" y="15"/>
                    <a:pt x="5" y="15"/>
                  </a:cubicBezTo>
                  <a:cubicBezTo>
                    <a:pt x="5" y="15"/>
                    <a:pt x="5" y="15"/>
                    <a:pt x="5" y="15"/>
                  </a:cubicBezTo>
                  <a:cubicBezTo>
                    <a:pt x="5" y="15"/>
                    <a:pt x="5" y="15"/>
                    <a:pt x="5" y="15"/>
                  </a:cubicBezTo>
                  <a:cubicBezTo>
                    <a:pt x="6" y="17"/>
                    <a:pt x="6" y="17"/>
                    <a:pt x="6" y="17"/>
                  </a:cubicBezTo>
                  <a:cubicBezTo>
                    <a:pt x="7" y="18"/>
                    <a:pt x="7" y="18"/>
                    <a:pt x="7" y="18"/>
                  </a:cubicBezTo>
                  <a:cubicBezTo>
                    <a:pt x="7" y="18"/>
                    <a:pt x="7" y="18"/>
                    <a:pt x="7" y="18"/>
                  </a:cubicBezTo>
                  <a:cubicBezTo>
                    <a:pt x="8" y="18"/>
                    <a:pt x="8" y="18"/>
                    <a:pt x="8" y="18"/>
                  </a:cubicBezTo>
                  <a:cubicBezTo>
                    <a:pt x="9" y="18"/>
                    <a:pt x="9" y="18"/>
                    <a:pt x="9" y="18"/>
                  </a:cubicBezTo>
                  <a:cubicBezTo>
                    <a:pt x="10" y="18"/>
                    <a:pt x="10" y="18"/>
                    <a:pt x="10" y="18"/>
                  </a:cubicBezTo>
                  <a:cubicBezTo>
                    <a:pt x="10" y="18"/>
                    <a:pt x="10" y="18"/>
                    <a:pt x="10" y="18"/>
                  </a:cubicBezTo>
                  <a:cubicBezTo>
                    <a:pt x="11" y="18"/>
                    <a:pt x="11" y="18"/>
                    <a:pt x="11" y="18"/>
                  </a:cubicBezTo>
                  <a:cubicBezTo>
                    <a:pt x="12" y="18"/>
                    <a:pt x="12" y="18"/>
                    <a:pt x="12" y="18"/>
                  </a:cubicBezTo>
                  <a:cubicBezTo>
                    <a:pt x="13" y="18"/>
                    <a:pt x="13" y="18"/>
                    <a:pt x="13" y="18"/>
                  </a:cubicBezTo>
                  <a:cubicBezTo>
                    <a:pt x="13" y="19"/>
                    <a:pt x="13" y="19"/>
                    <a:pt x="13" y="19"/>
                  </a:cubicBezTo>
                  <a:cubicBezTo>
                    <a:pt x="13" y="19"/>
                    <a:pt x="13" y="19"/>
                    <a:pt x="13" y="19"/>
                  </a:cubicBezTo>
                  <a:cubicBezTo>
                    <a:pt x="14" y="19"/>
                    <a:pt x="14" y="19"/>
                    <a:pt x="14" y="19"/>
                  </a:cubicBezTo>
                  <a:cubicBezTo>
                    <a:pt x="15" y="19"/>
                    <a:pt x="15" y="19"/>
                    <a:pt x="15" y="19"/>
                  </a:cubicBezTo>
                  <a:cubicBezTo>
                    <a:pt x="14" y="20"/>
                    <a:pt x="14" y="20"/>
                    <a:pt x="14" y="20"/>
                  </a:cubicBezTo>
                  <a:cubicBezTo>
                    <a:pt x="14" y="20"/>
                    <a:pt x="14" y="20"/>
                    <a:pt x="14" y="20"/>
                  </a:cubicBezTo>
                  <a:cubicBezTo>
                    <a:pt x="13" y="20"/>
                    <a:pt x="13" y="20"/>
                    <a:pt x="13" y="20"/>
                  </a:cubicBezTo>
                  <a:cubicBezTo>
                    <a:pt x="12" y="19"/>
                    <a:pt x="12" y="19"/>
                    <a:pt x="12" y="19"/>
                  </a:cubicBezTo>
                  <a:cubicBezTo>
                    <a:pt x="10" y="18"/>
                    <a:pt x="10" y="18"/>
                    <a:pt x="10" y="18"/>
                  </a:cubicBezTo>
                  <a:cubicBezTo>
                    <a:pt x="10" y="19"/>
                    <a:pt x="10" y="19"/>
                    <a:pt x="10" y="19"/>
                  </a:cubicBezTo>
                  <a:cubicBezTo>
                    <a:pt x="9" y="19"/>
                    <a:pt x="9" y="19"/>
                    <a:pt x="9" y="19"/>
                  </a:cubicBezTo>
                  <a:cubicBezTo>
                    <a:pt x="8" y="19"/>
                    <a:pt x="8" y="19"/>
                    <a:pt x="8" y="19"/>
                  </a:cubicBezTo>
                  <a:cubicBezTo>
                    <a:pt x="7" y="19"/>
                    <a:pt x="7" y="19"/>
                    <a:pt x="7" y="19"/>
                  </a:cubicBezTo>
                  <a:cubicBezTo>
                    <a:pt x="7" y="20"/>
                    <a:pt x="7" y="20"/>
                    <a:pt x="7" y="20"/>
                  </a:cubicBezTo>
                  <a:cubicBezTo>
                    <a:pt x="7" y="20"/>
                    <a:pt x="7" y="20"/>
                    <a:pt x="7" y="20"/>
                  </a:cubicBezTo>
                  <a:cubicBezTo>
                    <a:pt x="8" y="21"/>
                    <a:pt x="8" y="21"/>
                    <a:pt x="8" y="21"/>
                  </a:cubicBezTo>
                  <a:cubicBezTo>
                    <a:pt x="9" y="22"/>
                    <a:pt x="9" y="22"/>
                    <a:pt x="9" y="22"/>
                  </a:cubicBezTo>
                  <a:cubicBezTo>
                    <a:pt x="10" y="22"/>
                    <a:pt x="10" y="22"/>
                    <a:pt x="10" y="22"/>
                  </a:cubicBezTo>
                  <a:cubicBezTo>
                    <a:pt x="10" y="23"/>
                    <a:pt x="10" y="23"/>
                    <a:pt x="10" y="23"/>
                  </a:cubicBezTo>
                  <a:cubicBezTo>
                    <a:pt x="9" y="23"/>
                    <a:pt x="9" y="23"/>
                    <a:pt x="9" y="23"/>
                  </a:cubicBezTo>
                  <a:cubicBezTo>
                    <a:pt x="9" y="24"/>
                    <a:pt x="9" y="24"/>
                    <a:pt x="9" y="24"/>
                  </a:cubicBezTo>
                  <a:cubicBezTo>
                    <a:pt x="10" y="25"/>
                    <a:pt x="10" y="25"/>
                    <a:pt x="10" y="25"/>
                  </a:cubicBezTo>
                  <a:cubicBezTo>
                    <a:pt x="11" y="26"/>
                    <a:pt x="11" y="26"/>
                    <a:pt x="11" y="26"/>
                  </a:cubicBezTo>
                  <a:cubicBezTo>
                    <a:pt x="11" y="25"/>
                    <a:pt x="11" y="25"/>
                    <a:pt x="11" y="25"/>
                  </a:cubicBezTo>
                  <a:cubicBezTo>
                    <a:pt x="11" y="25"/>
                    <a:pt x="11" y="25"/>
                    <a:pt x="11" y="25"/>
                  </a:cubicBezTo>
                  <a:cubicBezTo>
                    <a:pt x="11" y="24"/>
                    <a:pt x="11" y="24"/>
                    <a:pt x="11" y="24"/>
                  </a:cubicBezTo>
                  <a:cubicBezTo>
                    <a:pt x="11" y="25"/>
                    <a:pt x="11" y="25"/>
                    <a:pt x="11" y="25"/>
                  </a:cubicBezTo>
                  <a:cubicBezTo>
                    <a:pt x="13" y="25"/>
                    <a:pt x="13" y="25"/>
                    <a:pt x="13" y="25"/>
                  </a:cubicBezTo>
                  <a:cubicBezTo>
                    <a:pt x="13" y="26"/>
                    <a:pt x="13" y="26"/>
                    <a:pt x="13" y="26"/>
                  </a:cubicBezTo>
                  <a:cubicBezTo>
                    <a:pt x="13" y="27"/>
                    <a:pt x="13" y="27"/>
                    <a:pt x="13" y="27"/>
                  </a:cubicBezTo>
                  <a:cubicBezTo>
                    <a:pt x="13" y="27"/>
                    <a:pt x="13" y="27"/>
                    <a:pt x="13" y="27"/>
                  </a:cubicBezTo>
                  <a:cubicBezTo>
                    <a:pt x="13" y="26"/>
                    <a:pt x="13" y="26"/>
                    <a:pt x="13" y="26"/>
                  </a:cubicBezTo>
                  <a:cubicBezTo>
                    <a:pt x="14" y="25"/>
                    <a:pt x="14" y="25"/>
                    <a:pt x="14" y="25"/>
                  </a:cubicBezTo>
                  <a:cubicBezTo>
                    <a:pt x="14" y="25"/>
                    <a:pt x="14" y="25"/>
                    <a:pt x="14" y="25"/>
                  </a:cubicBezTo>
                  <a:cubicBezTo>
                    <a:pt x="15" y="26"/>
                    <a:pt x="15" y="26"/>
                    <a:pt x="15" y="26"/>
                  </a:cubicBezTo>
                  <a:cubicBezTo>
                    <a:pt x="16" y="27"/>
                    <a:pt x="16" y="27"/>
                    <a:pt x="16" y="27"/>
                  </a:cubicBezTo>
                  <a:cubicBezTo>
                    <a:pt x="15" y="26"/>
                    <a:pt x="15" y="26"/>
                    <a:pt x="15" y="26"/>
                  </a:cubicBezTo>
                  <a:cubicBezTo>
                    <a:pt x="16" y="25"/>
                    <a:pt x="16" y="25"/>
                    <a:pt x="16" y="25"/>
                  </a:cubicBezTo>
                  <a:cubicBezTo>
                    <a:pt x="15" y="25"/>
                    <a:pt x="15" y="25"/>
                    <a:pt x="15" y="25"/>
                  </a:cubicBezTo>
                  <a:cubicBezTo>
                    <a:pt x="14" y="23"/>
                    <a:pt x="14" y="23"/>
                    <a:pt x="14" y="23"/>
                  </a:cubicBezTo>
                  <a:cubicBezTo>
                    <a:pt x="14" y="22"/>
                    <a:pt x="14" y="22"/>
                    <a:pt x="14" y="22"/>
                  </a:cubicBezTo>
                  <a:cubicBezTo>
                    <a:pt x="14" y="22"/>
                    <a:pt x="14" y="22"/>
                    <a:pt x="14" y="22"/>
                  </a:cubicBezTo>
                  <a:cubicBezTo>
                    <a:pt x="14" y="22"/>
                    <a:pt x="14" y="22"/>
                    <a:pt x="14" y="22"/>
                  </a:cubicBezTo>
                  <a:cubicBezTo>
                    <a:pt x="15" y="23"/>
                    <a:pt x="15" y="23"/>
                    <a:pt x="15" y="23"/>
                  </a:cubicBezTo>
                  <a:cubicBezTo>
                    <a:pt x="15" y="23"/>
                    <a:pt x="15" y="23"/>
                    <a:pt x="15" y="23"/>
                  </a:cubicBezTo>
                  <a:cubicBezTo>
                    <a:pt x="15" y="23"/>
                    <a:pt x="15" y="23"/>
                    <a:pt x="15" y="23"/>
                  </a:cubicBezTo>
                  <a:cubicBezTo>
                    <a:pt x="16" y="23"/>
                    <a:pt x="16" y="23"/>
                    <a:pt x="16" y="23"/>
                  </a:cubicBezTo>
                  <a:cubicBezTo>
                    <a:pt x="17" y="23"/>
                    <a:pt x="17" y="23"/>
                    <a:pt x="17" y="23"/>
                  </a:cubicBezTo>
                  <a:cubicBezTo>
                    <a:pt x="17" y="23"/>
                    <a:pt x="17" y="23"/>
                    <a:pt x="17" y="23"/>
                  </a:cubicBezTo>
                  <a:cubicBezTo>
                    <a:pt x="17" y="22"/>
                    <a:pt x="17" y="22"/>
                    <a:pt x="17" y="22"/>
                  </a:cubicBezTo>
                  <a:cubicBezTo>
                    <a:pt x="17" y="22"/>
                    <a:pt x="17" y="22"/>
                    <a:pt x="17" y="22"/>
                  </a:cubicBezTo>
                  <a:cubicBezTo>
                    <a:pt x="16" y="22"/>
                    <a:pt x="16" y="22"/>
                    <a:pt x="16" y="22"/>
                  </a:cubicBezTo>
                  <a:cubicBezTo>
                    <a:pt x="15" y="22"/>
                    <a:pt x="15" y="22"/>
                    <a:pt x="15" y="22"/>
                  </a:cubicBezTo>
                  <a:cubicBezTo>
                    <a:pt x="15" y="21"/>
                    <a:pt x="15" y="21"/>
                    <a:pt x="15" y="21"/>
                  </a:cubicBezTo>
                  <a:cubicBezTo>
                    <a:pt x="15" y="21"/>
                    <a:pt x="15" y="21"/>
                    <a:pt x="15" y="21"/>
                  </a:cubicBezTo>
                  <a:cubicBezTo>
                    <a:pt x="15" y="20"/>
                    <a:pt x="15" y="20"/>
                    <a:pt x="15" y="20"/>
                  </a:cubicBezTo>
                  <a:cubicBezTo>
                    <a:pt x="16" y="20"/>
                    <a:pt x="16" y="20"/>
                    <a:pt x="16" y="20"/>
                  </a:cubicBezTo>
                  <a:cubicBezTo>
                    <a:pt x="17" y="20"/>
                    <a:pt x="17" y="20"/>
                    <a:pt x="17" y="20"/>
                  </a:cubicBezTo>
                  <a:cubicBezTo>
                    <a:pt x="18" y="21"/>
                    <a:pt x="18" y="21"/>
                    <a:pt x="18" y="21"/>
                  </a:cubicBezTo>
                  <a:cubicBezTo>
                    <a:pt x="18" y="21"/>
                    <a:pt x="18" y="21"/>
                    <a:pt x="18" y="21"/>
                  </a:cubicBezTo>
                  <a:cubicBezTo>
                    <a:pt x="19" y="21"/>
                    <a:pt x="19" y="21"/>
                    <a:pt x="19" y="21"/>
                  </a:cubicBezTo>
                  <a:cubicBezTo>
                    <a:pt x="19" y="21"/>
                    <a:pt x="19" y="21"/>
                    <a:pt x="19" y="21"/>
                  </a:cubicBezTo>
                  <a:cubicBezTo>
                    <a:pt x="18" y="20"/>
                    <a:pt x="18" y="20"/>
                    <a:pt x="18" y="20"/>
                  </a:cubicBezTo>
                  <a:cubicBezTo>
                    <a:pt x="19" y="19"/>
                    <a:pt x="19" y="19"/>
                    <a:pt x="19" y="19"/>
                  </a:cubicBezTo>
                  <a:cubicBezTo>
                    <a:pt x="18" y="18"/>
                    <a:pt x="18" y="18"/>
                    <a:pt x="18" y="18"/>
                  </a:cubicBezTo>
                  <a:cubicBezTo>
                    <a:pt x="16" y="17"/>
                    <a:pt x="16" y="17"/>
                    <a:pt x="16" y="17"/>
                  </a:cubicBezTo>
                  <a:cubicBezTo>
                    <a:pt x="16" y="17"/>
                    <a:pt x="16" y="17"/>
                    <a:pt x="16" y="17"/>
                  </a:cubicBezTo>
                  <a:cubicBezTo>
                    <a:pt x="15" y="16"/>
                    <a:pt x="15" y="16"/>
                    <a:pt x="15" y="16"/>
                  </a:cubicBezTo>
                  <a:cubicBezTo>
                    <a:pt x="15" y="17"/>
                    <a:pt x="15" y="17"/>
                    <a:pt x="15" y="17"/>
                  </a:cubicBezTo>
                  <a:cubicBezTo>
                    <a:pt x="14" y="16"/>
                    <a:pt x="14" y="16"/>
                    <a:pt x="14" y="16"/>
                  </a:cubicBezTo>
                  <a:cubicBezTo>
                    <a:pt x="13" y="16"/>
                    <a:pt x="13" y="16"/>
                    <a:pt x="13" y="16"/>
                  </a:cubicBezTo>
                  <a:cubicBezTo>
                    <a:pt x="13" y="15"/>
                    <a:pt x="13" y="15"/>
                    <a:pt x="13" y="15"/>
                  </a:cubicBezTo>
                  <a:cubicBezTo>
                    <a:pt x="14" y="15"/>
                    <a:pt x="14" y="15"/>
                    <a:pt x="14" y="15"/>
                  </a:cubicBezTo>
                  <a:cubicBezTo>
                    <a:pt x="14" y="15"/>
                    <a:pt x="14" y="15"/>
                    <a:pt x="14" y="15"/>
                  </a:cubicBezTo>
                  <a:cubicBezTo>
                    <a:pt x="14" y="14"/>
                    <a:pt x="14" y="14"/>
                    <a:pt x="14" y="14"/>
                  </a:cubicBezTo>
                  <a:cubicBezTo>
                    <a:pt x="13" y="14"/>
                    <a:pt x="13" y="14"/>
                    <a:pt x="13" y="14"/>
                  </a:cubicBezTo>
                  <a:cubicBezTo>
                    <a:pt x="14" y="13"/>
                    <a:pt x="14" y="13"/>
                    <a:pt x="14" y="13"/>
                  </a:cubicBezTo>
                  <a:cubicBezTo>
                    <a:pt x="14" y="13"/>
                    <a:pt x="14" y="13"/>
                    <a:pt x="14" y="13"/>
                  </a:cubicBezTo>
                  <a:cubicBezTo>
                    <a:pt x="14" y="13"/>
                    <a:pt x="14" y="13"/>
                    <a:pt x="14" y="13"/>
                  </a:cubicBezTo>
                  <a:cubicBezTo>
                    <a:pt x="15" y="14"/>
                    <a:pt x="15" y="14"/>
                    <a:pt x="15" y="14"/>
                  </a:cubicBezTo>
                  <a:cubicBezTo>
                    <a:pt x="15" y="14"/>
                    <a:pt x="15" y="14"/>
                    <a:pt x="15" y="14"/>
                  </a:cubicBezTo>
                  <a:cubicBezTo>
                    <a:pt x="15" y="14"/>
                    <a:pt x="15" y="14"/>
                    <a:pt x="15" y="14"/>
                  </a:cubicBezTo>
                  <a:cubicBezTo>
                    <a:pt x="15" y="14"/>
                    <a:pt x="15" y="14"/>
                    <a:pt x="15" y="14"/>
                  </a:cubicBezTo>
                  <a:cubicBezTo>
                    <a:pt x="15" y="13"/>
                    <a:pt x="15" y="13"/>
                    <a:pt x="15" y="13"/>
                  </a:cubicBezTo>
                  <a:cubicBezTo>
                    <a:pt x="15" y="13"/>
                    <a:pt x="15" y="13"/>
                    <a:pt x="15" y="13"/>
                  </a:cubicBezTo>
                  <a:cubicBezTo>
                    <a:pt x="14" y="11"/>
                    <a:pt x="14" y="11"/>
                    <a:pt x="14" y="11"/>
                  </a:cubicBezTo>
                  <a:cubicBezTo>
                    <a:pt x="13" y="11"/>
                    <a:pt x="13" y="11"/>
                    <a:pt x="13" y="11"/>
                  </a:cubicBezTo>
                  <a:cubicBezTo>
                    <a:pt x="13" y="10"/>
                    <a:pt x="13" y="10"/>
                    <a:pt x="13" y="10"/>
                  </a:cubicBezTo>
                  <a:cubicBezTo>
                    <a:pt x="12" y="10"/>
                    <a:pt x="12" y="10"/>
                    <a:pt x="12" y="10"/>
                  </a:cubicBezTo>
                  <a:cubicBezTo>
                    <a:pt x="12" y="9"/>
                    <a:pt x="12" y="9"/>
                    <a:pt x="12" y="9"/>
                  </a:cubicBezTo>
                  <a:cubicBezTo>
                    <a:pt x="12" y="8"/>
                    <a:pt x="12" y="8"/>
                    <a:pt x="12" y="8"/>
                  </a:cubicBezTo>
                  <a:cubicBezTo>
                    <a:pt x="13" y="7"/>
                    <a:pt x="13" y="7"/>
                    <a:pt x="13" y="7"/>
                  </a:cubicBezTo>
                  <a:cubicBezTo>
                    <a:pt x="14" y="7"/>
                    <a:pt x="14" y="7"/>
                    <a:pt x="14" y="7"/>
                  </a:cubicBezTo>
                  <a:cubicBezTo>
                    <a:pt x="14" y="7"/>
                    <a:pt x="14" y="7"/>
                    <a:pt x="14" y="7"/>
                  </a:cubicBezTo>
                  <a:cubicBezTo>
                    <a:pt x="13" y="7"/>
                    <a:pt x="13" y="7"/>
                    <a:pt x="13" y="7"/>
                  </a:cubicBezTo>
                  <a:cubicBezTo>
                    <a:pt x="13" y="8"/>
                    <a:pt x="13" y="8"/>
                    <a:pt x="13" y="8"/>
                  </a:cubicBezTo>
                  <a:cubicBezTo>
                    <a:pt x="15" y="8"/>
                    <a:pt x="15" y="8"/>
                    <a:pt x="15" y="8"/>
                  </a:cubicBezTo>
                  <a:cubicBezTo>
                    <a:pt x="15" y="9"/>
                    <a:pt x="15" y="9"/>
                    <a:pt x="15" y="9"/>
                  </a:cubicBezTo>
                  <a:cubicBezTo>
                    <a:pt x="16" y="10"/>
                    <a:pt x="16" y="10"/>
                    <a:pt x="16" y="10"/>
                  </a:cubicBezTo>
                  <a:cubicBezTo>
                    <a:pt x="17" y="10"/>
                    <a:pt x="17" y="10"/>
                    <a:pt x="17" y="10"/>
                  </a:cubicBezTo>
                  <a:cubicBezTo>
                    <a:pt x="16" y="9"/>
                    <a:pt x="16" y="9"/>
                    <a:pt x="16" y="9"/>
                  </a:cubicBezTo>
                  <a:cubicBezTo>
                    <a:pt x="16" y="9"/>
                    <a:pt x="16" y="9"/>
                    <a:pt x="16" y="9"/>
                  </a:cubicBezTo>
                  <a:cubicBezTo>
                    <a:pt x="16" y="8"/>
                    <a:pt x="16" y="8"/>
                    <a:pt x="16" y="8"/>
                  </a:cubicBezTo>
                  <a:cubicBezTo>
                    <a:pt x="17" y="9"/>
                    <a:pt x="17" y="9"/>
                    <a:pt x="17" y="9"/>
                  </a:cubicBezTo>
                  <a:cubicBezTo>
                    <a:pt x="17" y="9"/>
                    <a:pt x="17" y="9"/>
                    <a:pt x="17" y="9"/>
                  </a:cubicBezTo>
                  <a:cubicBezTo>
                    <a:pt x="18" y="10"/>
                    <a:pt x="18" y="10"/>
                    <a:pt x="18" y="10"/>
                  </a:cubicBezTo>
                  <a:cubicBezTo>
                    <a:pt x="18" y="9"/>
                    <a:pt x="18" y="9"/>
                    <a:pt x="18" y="9"/>
                  </a:cubicBezTo>
                  <a:cubicBezTo>
                    <a:pt x="18" y="9"/>
                    <a:pt x="18" y="9"/>
                    <a:pt x="18" y="9"/>
                  </a:cubicBezTo>
                  <a:cubicBezTo>
                    <a:pt x="17" y="8"/>
                    <a:pt x="17" y="8"/>
                    <a:pt x="17" y="8"/>
                  </a:cubicBezTo>
                  <a:cubicBezTo>
                    <a:pt x="17" y="8"/>
                    <a:pt x="17" y="8"/>
                    <a:pt x="17" y="8"/>
                  </a:cubicBezTo>
                  <a:cubicBezTo>
                    <a:pt x="19" y="8"/>
                    <a:pt x="19" y="8"/>
                    <a:pt x="19" y="8"/>
                  </a:cubicBezTo>
                  <a:cubicBezTo>
                    <a:pt x="19" y="9"/>
                    <a:pt x="19" y="9"/>
                    <a:pt x="19" y="9"/>
                  </a:cubicBezTo>
                  <a:cubicBezTo>
                    <a:pt x="20" y="8"/>
                    <a:pt x="20" y="8"/>
                    <a:pt x="20" y="8"/>
                  </a:cubicBezTo>
                  <a:cubicBezTo>
                    <a:pt x="19" y="8"/>
                    <a:pt x="19" y="8"/>
                    <a:pt x="19" y="8"/>
                  </a:cubicBezTo>
                  <a:cubicBezTo>
                    <a:pt x="18" y="7"/>
                    <a:pt x="18" y="7"/>
                    <a:pt x="18" y="7"/>
                  </a:cubicBezTo>
                  <a:cubicBezTo>
                    <a:pt x="17" y="7"/>
                    <a:pt x="17" y="7"/>
                    <a:pt x="17" y="7"/>
                  </a:cubicBezTo>
                  <a:cubicBezTo>
                    <a:pt x="17" y="6"/>
                    <a:pt x="17" y="6"/>
                    <a:pt x="17" y="6"/>
                  </a:cubicBezTo>
                  <a:cubicBezTo>
                    <a:pt x="18" y="6"/>
                    <a:pt x="18" y="6"/>
                    <a:pt x="18" y="6"/>
                  </a:cubicBezTo>
                  <a:cubicBezTo>
                    <a:pt x="19" y="6"/>
                    <a:pt x="19" y="6"/>
                    <a:pt x="19" y="6"/>
                  </a:cubicBezTo>
                  <a:cubicBezTo>
                    <a:pt x="19" y="5"/>
                    <a:pt x="19" y="5"/>
                    <a:pt x="19" y="5"/>
                  </a:cubicBezTo>
                  <a:cubicBezTo>
                    <a:pt x="20" y="5"/>
                    <a:pt x="20" y="5"/>
                    <a:pt x="20" y="5"/>
                  </a:cubicBezTo>
                  <a:cubicBezTo>
                    <a:pt x="21" y="5"/>
                    <a:pt x="21" y="5"/>
                    <a:pt x="21" y="5"/>
                  </a:cubicBezTo>
                  <a:cubicBezTo>
                    <a:pt x="22" y="5"/>
                    <a:pt x="22" y="5"/>
                    <a:pt x="22" y="5"/>
                  </a:cubicBezTo>
                  <a:cubicBezTo>
                    <a:pt x="22" y="5"/>
                    <a:pt x="22" y="5"/>
                    <a:pt x="22" y="5"/>
                  </a:cubicBezTo>
                  <a:cubicBezTo>
                    <a:pt x="22" y="4"/>
                    <a:pt x="22" y="4"/>
                    <a:pt x="22" y="4"/>
                  </a:cubicBezTo>
                  <a:cubicBezTo>
                    <a:pt x="23" y="4"/>
                    <a:pt x="23" y="4"/>
                    <a:pt x="23" y="4"/>
                  </a:cubicBezTo>
                  <a:cubicBezTo>
                    <a:pt x="23" y="5"/>
                    <a:pt x="23" y="5"/>
                    <a:pt x="23" y="5"/>
                  </a:cubicBezTo>
                  <a:cubicBezTo>
                    <a:pt x="25" y="5"/>
                    <a:pt x="25" y="5"/>
                    <a:pt x="25" y="5"/>
                  </a:cubicBezTo>
                  <a:cubicBezTo>
                    <a:pt x="27" y="5"/>
                    <a:pt x="27" y="5"/>
                    <a:pt x="27" y="5"/>
                  </a:cubicBezTo>
                  <a:cubicBezTo>
                    <a:pt x="28" y="5"/>
                    <a:pt x="28" y="5"/>
                    <a:pt x="28" y="5"/>
                  </a:cubicBezTo>
                  <a:cubicBezTo>
                    <a:pt x="28" y="4"/>
                    <a:pt x="28" y="4"/>
                    <a:pt x="28" y="4"/>
                  </a:cubicBezTo>
                  <a:cubicBezTo>
                    <a:pt x="28" y="3"/>
                    <a:pt x="28" y="3"/>
                    <a:pt x="28" y="3"/>
                  </a:cubicBezTo>
                  <a:cubicBezTo>
                    <a:pt x="29" y="3"/>
                    <a:pt x="29" y="3"/>
                    <a:pt x="29" y="3"/>
                  </a:cubicBezTo>
                  <a:cubicBezTo>
                    <a:pt x="29" y="2"/>
                    <a:pt x="29" y="2"/>
                    <a:pt x="29" y="2"/>
                  </a:cubicBezTo>
                  <a:cubicBezTo>
                    <a:pt x="28" y="1"/>
                    <a:pt x="28" y="1"/>
                    <a:pt x="28" y="1"/>
                  </a:cubicBezTo>
                  <a:cubicBezTo>
                    <a:pt x="28" y="0"/>
                    <a:pt x="28" y="0"/>
                    <a:pt x="28" y="0"/>
                  </a:cubicBezTo>
                  <a:close/>
                  <a:moveTo>
                    <a:pt x="18" y="31"/>
                  </a:moveTo>
                  <a:cubicBezTo>
                    <a:pt x="18" y="31"/>
                    <a:pt x="18" y="31"/>
                    <a:pt x="18" y="31"/>
                  </a:cubicBezTo>
                  <a:cubicBezTo>
                    <a:pt x="18" y="31"/>
                    <a:pt x="18" y="31"/>
                    <a:pt x="18" y="31"/>
                  </a:cubicBezTo>
                  <a:cubicBezTo>
                    <a:pt x="18" y="32"/>
                    <a:pt x="18" y="32"/>
                    <a:pt x="18" y="32"/>
                  </a:cubicBezTo>
                  <a:cubicBezTo>
                    <a:pt x="18" y="33"/>
                    <a:pt x="18" y="33"/>
                    <a:pt x="18" y="33"/>
                  </a:cubicBezTo>
                  <a:cubicBezTo>
                    <a:pt x="19" y="33"/>
                    <a:pt x="19" y="33"/>
                    <a:pt x="19" y="33"/>
                  </a:cubicBezTo>
                  <a:cubicBezTo>
                    <a:pt x="20" y="33"/>
                    <a:pt x="20" y="33"/>
                    <a:pt x="20" y="33"/>
                  </a:cubicBezTo>
                  <a:cubicBezTo>
                    <a:pt x="21" y="33"/>
                    <a:pt x="21" y="33"/>
                    <a:pt x="21" y="33"/>
                  </a:cubicBezTo>
                  <a:cubicBezTo>
                    <a:pt x="21" y="33"/>
                    <a:pt x="21" y="33"/>
                    <a:pt x="21" y="33"/>
                  </a:cubicBezTo>
                  <a:cubicBezTo>
                    <a:pt x="22" y="33"/>
                    <a:pt x="22" y="33"/>
                    <a:pt x="22" y="33"/>
                  </a:cubicBezTo>
                  <a:cubicBezTo>
                    <a:pt x="23" y="33"/>
                    <a:pt x="23" y="33"/>
                    <a:pt x="23" y="33"/>
                  </a:cubicBezTo>
                  <a:cubicBezTo>
                    <a:pt x="23" y="34"/>
                    <a:pt x="23" y="34"/>
                    <a:pt x="23" y="34"/>
                  </a:cubicBezTo>
                  <a:cubicBezTo>
                    <a:pt x="24" y="34"/>
                    <a:pt x="24" y="34"/>
                    <a:pt x="24" y="34"/>
                  </a:cubicBezTo>
                  <a:cubicBezTo>
                    <a:pt x="25" y="33"/>
                    <a:pt x="25" y="33"/>
                    <a:pt x="25" y="33"/>
                  </a:cubicBezTo>
                  <a:cubicBezTo>
                    <a:pt x="26" y="33"/>
                    <a:pt x="26" y="33"/>
                    <a:pt x="26" y="33"/>
                  </a:cubicBezTo>
                  <a:cubicBezTo>
                    <a:pt x="28" y="33"/>
                    <a:pt x="28" y="33"/>
                    <a:pt x="28" y="33"/>
                  </a:cubicBezTo>
                  <a:cubicBezTo>
                    <a:pt x="29" y="33"/>
                    <a:pt x="29" y="33"/>
                    <a:pt x="29" y="33"/>
                  </a:cubicBezTo>
                  <a:cubicBezTo>
                    <a:pt x="30" y="33"/>
                    <a:pt x="30" y="33"/>
                    <a:pt x="30" y="33"/>
                  </a:cubicBezTo>
                  <a:cubicBezTo>
                    <a:pt x="30" y="32"/>
                    <a:pt x="30" y="32"/>
                    <a:pt x="30" y="32"/>
                  </a:cubicBezTo>
                  <a:cubicBezTo>
                    <a:pt x="30" y="32"/>
                    <a:pt x="30" y="32"/>
                    <a:pt x="30" y="32"/>
                  </a:cubicBezTo>
                  <a:cubicBezTo>
                    <a:pt x="30" y="31"/>
                    <a:pt x="30" y="31"/>
                    <a:pt x="30" y="31"/>
                  </a:cubicBezTo>
                  <a:cubicBezTo>
                    <a:pt x="30" y="32"/>
                    <a:pt x="30" y="32"/>
                    <a:pt x="30" y="32"/>
                  </a:cubicBezTo>
                  <a:cubicBezTo>
                    <a:pt x="30" y="32"/>
                    <a:pt x="30" y="32"/>
                    <a:pt x="30" y="32"/>
                  </a:cubicBezTo>
                  <a:cubicBezTo>
                    <a:pt x="29" y="33"/>
                    <a:pt x="29" y="33"/>
                    <a:pt x="29" y="33"/>
                  </a:cubicBezTo>
                  <a:cubicBezTo>
                    <a:pt x="29" y="32"/>
                    <a:pt x="29" y="32"/>
                    <a:pt x="29" y="32"/>
                  </a:cubicBezTo>
                  <a:cubicBezTo>
                    <a:pt x="28" y="32"/>
                    <a:pt x="28" y="32"/>
                    <a:pt x="28" y="32"/>
                  </a:cubicBezTo>
                  <a:cubicBezTo>
                    <a:pt x="28" y="32"/>
                    <a:pt x="28" y="32"/>
                    <a:pt x="28" y="32"/>
                  </a:cubicBezTo>
                  <a:cubicBezTo>
                    <a:pt x="28" y="32"/>
                    <a:pt x="28" y="32"/>
                    <a:pt x="28" y="32"/>
                  </a:cubicBezTo>
                  <a:cubicBezTo>
                    <a:pt x="28" y="32"/>
                    <a:pt x="28" y="32"/>
                    <a:pt x="28" y="32"/>
                  </a:cubicBezTo>
                  <a:cubicBezTo>
                    <a:pt x="27" y="32"/>
                    <a:pt x="27" y="32"/>
                    <a:pt x="27" y="32"/>
                  </a:cubicBezTo>
                  <a:cubicBezTo>
                    <a:pt x="26" y="31"/>
                    <a:pt x="26" y="31"/>
                    <a:pt x="26" y="31"/>
                  </a:cubicBezTo>
                  <a:cubicBezTo>
                    <a:pt x="25" y="31"/>
                    <a:pt x="25" y="31"/>
                    <a:pt x="25" y="31"/>
                  </a:cubicBezTo>
                  <a:cubicBezTo>
                    <a:pt x="24" y="31"/>
                    <a:pt x="24" y="31"/>
                    <a:pt x="24" y="31"/>
                  </a:cubicBezTo>
                  <a:cubicBezTo>
                    <a:pt x="23" y="32"/>
                    <a:pt x="23" y="32"/>
                    <a:pt x="23" y="32"/>
                  </a:cubicBezTo>
                  <a:cubicBezTo>
                    <a:pt x="22" y="32"/>
                    <a:pt x="22" y="32"/>
                    <a:pt x="22" y="32"/>
                  </a:cubicBezTo>
                  <a:cubicBezTo>
                    <a:pt x="21" y="32"/>
                    <a:pt x="21" y="32"/>
                    <a:pt x="21" y="32"/>
                  </a:cubicBezTo>
                  <a:cubicBezTo>
                    <a:pt x="21" y="31"/>
                    <a:pt x="21" y="31"/>
                    <a:pt x="21" y="31"/>
                  </a:cubicBezTo>
                  <a:cubicBezTo>
                    <a:pt x="20" y="31"/>
                    <a:pt x="20" y="31"/>
                    <a:pt x="20" y="31"/>
                  </a:cubicBezTo>
                  <a:cubicBezTo>
                    <a:pt x="21" y="31"/>
                    <a:pt x="21" y="31"/>
                    <a:pt x="21" y="31"/>
                  </a:cubicBezTo>
                  <a:cubicBezTo>
                    <a:pt x="20" y="30"/>
                    <a:pt x="20" y="30"/>
                    <a:pt x="20" y="30"/>
                  </a:cubicBezTo>
                  <a:cubicBezTo>
                    <a:pt x="20" y="31"/>
                    <a:pt x="20" y="31"/>
                    <a:pt x="20" y="31"/>
                  </a:cubicBezTo>
                  <a:cubicBezTo>
                    <a:pt x="20" y="31"/>
                    <a:pt x="20" y="31"/>
                    <a:pt x="20" y="31"/>
                  </a:cubicBezTo>
                  <a:cubicBezTo>
                    <a:pt x="20" y="31"/>
                    <a:pt x="20" y="31"/>
                    <a:pt x="20" y="31"/>
                  </a:cubicBezTo>
                  <a:cubicBezTo>
                    <a:pt x="20" y="31"/>
                    <a:pt x="20" y="31"/>
                    <a:pt x="20" y="31"/>
                  </a:cubicBezTo>
                  <a:cubicBezTo>
                    <a:pt x="19" y="31"/>
                    <a:pt x="19" y="31"/>
                    <a:pt x="19" y="31"/>
                  </a:cubicBezTo>
                  <a:cubicBezTo>
                    <a:pt x="19" y="31"/>
                    <a:pt x="19" y="31"/>
                    <a:pt x="19" y="31"/>
                  </a:cubicBezTo>
                  <a:cubicBezTo>
                    <a:pt x="19" y="30"/>
                    <a:pt x="19" y="30"/>
                    <a:pt x="19" y="30"/>
                  </a:cubicBezTo>
                  <a:cubicBezTo>
                    <a:pt x="19" y="31"/>
                    <a:pt x="19" y="31"/>
                    <a:pt x="19" y="31"/>
                  </a:cubicBezTo>
                  <a:cubicBezTo>
                    <a:pt x="19" y="31"/>
                    <a:pt x="19" y="31"/>
                    <a:pt x="19" y="31"/>
                  </a:cubicBezTo>
                  <a:cubicBezTo>
                    <a:pt x="18" y="31"/>
                    <a:pt x="18" y="31"/>
                    <a:pt x="18" y="31"/>
                  </a:cubicBezTo>
                  <a:close/>
                  <a:moveTo>
                    <a:pt x="1" y="11"/>
                  </a:moveTo>
                  <a:cubicBezTo>
                    <a:pt x="1" y="12"/>
                    <a:pt x="1" y="12"/>
                    <a:pt x="1" y="12"/>
                  </a:cubicBezTo>
                  <a:cubicBezTo>
                    <a:pt x="1" y="12"/>
                    <a:pt x="1" y="12"/>
                    <a:pt x="1" y="12"/>
                  </a:cubicBezTo>
                  <a:cubicBezTo>
                    <a:pt x="2" y="13"/>
                    <a:pt x="2" y="13"/>
                    <a:pt x="2" y="13"/>
                  </a:cubicBezTo>
                  <a:cubicBezTo>
                    <a:pt x="2" y="13"/>
                    <a:pt x="2" y="13"/>
                    <a:pt x="2" y="13"/>
                  </a:cubicBezTo>
                  <a:cubicBezTo>
                    <a:pt x="2" y="13"/>
                    <a:pt x="2" y="13"/>
                    <a:pt x="2" y="13"/>
                  </a:cubicBezTo>
                  <a:cubicBezTo>
                    <a:pt x="1" y="13"/>
                    <a:pt x="1" y="13"/>
                    <a:pt x="1" y="13"/>
                  </a:cubicBezTo>
                  <a:cubicBezTo>
                    <a:pt x="0" y="12"/>
                    <a:pt x="0" y="12"/>
                    <a:pt x="0" y="12"/>
                  </a:cubicBezTo>
                  <a:cubicBezTo>
                    <a:pt x="0" y="12"/>
                    <a:pt x="0" y="12"/>
                    <a:pt x="0" y="12"/>
                  </a:cubicBezTo>
                  <a:cubicBezTo>
                    <a:pt x="0" y="12"/>
                    <a:pt x="0" y="12"/>
                    <a:pt x="0" y="12"/>
                  </a:cubicBezTo>
                  <a:cubicBezTo>
                    <a:pt x="0" y="11"/>
                    <a:pt x="0" y="11"/>
                    <a:pt x="0" y="11"/>
                  </a:cubicBezTo>
                  <a:cubicBezTo>
                    <a:pt x="0" y="11"/>
                    <a:pt x="0" y="11"/>
                    <a:pt x="0" y="11"/>
                  </a:cubicBezTo>
                  <a:cubicBezTo>
                    <a:pt x="1" y="11"/>
                    <a:pt x="1" y="11"/>
                    <a:pt x="1" y="11"/>
                  </a:cubicBezTo>
                  <a:close/>
                  <a:moveTo>
                    <a:pt x="4" y="17"/>
                  </a:moveTo>
                  <a:cubicBezTo>
                    <a:pt x="4" y="17"/>
                    <a:pt x="4" y="17"/>
                    <a:pt x="4" y="17"/>
                  </a:cubicBezTo>
                  <a:cubicBezTo>
                    <a:pt x="5" y="16"/>
                    <a:pt x="5" y="16"/>
                    <a:pt x="5" y="16"/>
                  </a:cubicBezTo>
                  <a:cubicBezTo>
                    <a:pt x="5" y="16"/>
                    <a:pt x="5" y="16"/>
                    <a:pt x="5" y="16"/>
                  </a:cubicBezTo>
                  <a:cubicBezTo>
                    <a:pt x="5" y="17"/>
                    <a:pt x="5" y="17"/>
                    <a:pt x="5" y="17"/>
                  </a:cubicBezTo>
                  <a:cubicBezTo>
                    <a:pt x="5" y="17"/>
                    <a:pt x="5" y="17"/>
                    <a:pt x="5" y="17"/>
                  </a:cubicBezTo>
                  <a:cubicBezTo>
                    <a:pt x="4" y="17"/>
                    <a:pt x="4" y="17"/>
                    <a:pt x="4" y="17"/>
                  </a:cubicBezTo>
                  <a:cubicBezTo>
                    <a:pt x="4" y="17"/>
                    <a:pt x="4" y="17"/>
                    <a:pt x="4" y="17"/>
                  </a:cubicBezTo>
                  <a:close/>
                  <a:moveTo>
                    <a:pt x="4" y="18"/>
                  </a:moveTo>
                  <a:cubicBezTo>
                    <a:pt x="4" y="17"/>
                    <a:pt x="4" y="17"/>
                    <a:pt x="4" y="17"/>
                  </a:cubicBezTo>
                  <a:cubicBezTo>
                    <a:pt x="5" y="18"/>
                    <a:pt x="5" y="18"/>
                    <a:pt x="5" y="18"/>
                  </a:cubicBezTo>
                  <a:cubicBezTo>
                    <a:pt x="5" y="18"/>
                    <a:pt x="5" y="18"/>
                    <a:pt x="5" y="18"/>
                  </a:cubicBezTo>
                  <a:cubicBezTo>
                    <a:pt x="5" y="18"/>
                    <a:pt x="5" y="18"/>
                    <a:pt x="5" y="18"/>
                  </a:cubicBezTo>
                  <a:cubicBezTo>
                    <a:pt x="5" y="19"/>
                    <a:pt x="5" y="19"/>
                    <a:pt x="5" y="19"/>
                  </a:cubicBezTo>
                  <a:cubicBezTo>
                    <a:pt x="5" y="19"/>
                    <a:pt x="5" y="19"/>
                    <a:pt x="5" y="19"/>
                  </a:cubicBezTo>
                  <a:cubicBezTo>
                    <a:pt x="6" y="19"/>
                    <a:pt x="6" y="19"/>
                    <a:pt x="6" y="19"/>
                  </a:cubicBezTo>
                  <a:cubicBezTo>
                    <a:pt x="5" y="20"/>
                    <a:pt x="5" y="20"/>
                    <a:pt x="5" y="20"/>
                  </a:cubicBezTo>
                  <a:cubicBezTo>
                    <a:pt x="5" y="19"/>
                    <a:pt x="5" y="19"/>
                    <a:pt x="5"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3" y="19"/>
                    <a:pt x="3" y="19"/>
                    <a:pt x="3" y="19"/>
                  </a:cubicBezTo>
                  <a:cubicBezTo>
                    <a:pt x="3" y="18"/>
                    <a:pt x="3" y="18"/>
                    <a:pt x="3" y="18"/>
                  </a:cubicBezTo>
                  <a:cubicBezTo>
                    <a:pt x="4" y="18"/>
                    <a:pt x="4" y="18"/>
                    <a:pt x="4" y="18"/>
                  </a:cubicBezTo>
                  <a:cubicBezTo>
                    <a:pt x="4" y="18"/>
                    <a:pt x="4" y="18"/>
                    <a:pt x="4" y="18"/>
                  </a:cubicBezTo>
                  <a:close/>
                  <a:moveTo>
                    <a:pt x="6" y="21"/>
                  </a:moveTo>
                  <a:cubicBezTo>
                    <a:pt x="6" y="21"/>
                    <a:pt x="6" y="21"/>
                    <a:pt x="6" y="21"/>
                  </a:cubicBezTo>
                  <a:cubicBezTo>
                    <a:pt x="6" y="21"/>
                    <a:pt x="6" y="21"/>
                    <a:pt x="6" y="21"/>
                  </a:cubicBezTo>
                  <a:cubicBezTo>
                    <a:pt x="6" y="21"/>
                    <a:pt x="6" y="21"/>
                    <a:pt x="6" y="21"/>
                  </a:cubicBezTo>
                  <a:cubicBezTo>
                    <a:pt x="5" y="21"/>
                    <a:pt x="5" y="21"/>
                    <a:pt x="5" y="21"/>
                  </a:cubicBezTo>
                  <a:cubicBezTo>
                    <a:pt x="4" y="21"/>
                    <a:pt x="4" y="21"/>
                    <a:pt x="4" y="21"/>
                  </a:cubicBezTo>
                  <a:cubicBezTo>
                    <a:pt x="5" y="20"/>
                    <a:pt x="5" y="20"/>
                    <a:pt x="5" y="20"/>
                  </a:cubicBezTo>
                  <a:cubicBezTo>
                    <a:pt x="5" y="20"/>
                    <a:pt x="5" y="20"/>
                    <a:pt x="5" y="20"/>
                  </a:cubicBezTo>
                  <a:cubicBezTo>
                    <a:pt x="5" y="20"/>
                    <a:pt x="5" y="20"/>
                    <a:pt x="5" y="20"/>
                  </a:cubicBezTo>
                  <a:cubicBezTo>
                    <a:pt x="6" y="21"/>
                    <a:pt x="6" y="21"/>
                    <a:pt x="6" y="21"/>
                  </a:cubicBezTo>
                  <a:close/>
                  <a:moveTo>
                    <a:pt x="33" y="30"/>
                  </a:moveTo>
                  <a:cubicBezTo>
                    <a:pt x="33" y="30"/>
                    <a:pt x="33" y="30"/>
                    <a:pt x="33" y="30"/>
                  </a:cubicBezTo>
                  <a:cubicBezTo>
                    <a:pt x="34" y="29"/>
                    <a:pt x="34" y="29"/>
                    <a:pt x="34" y="29"/>
                  </a:cubicBezTo>
                  <a:cubicBezTo>
                    <a:pt x="34" y="30"/>
                    <a:pt x="34" y="30"/>
                    <a:pt x="34" y="30"/>
                  </a:cubicBezTo>
                  <a:cubicBezTo>
                    <a:pt x="33" y="30"/>
                    <a:pt x="33" y="30"/>
                    <a:pt x="33" y="30"/>
                  </a:cubicBezTo>
                  <a:close/>
                  <a:moveTo>
                    <a:pt x="33" y="32"/>
                  </a:moveTo>
                  <a:cubicBezTo>
                    <a:pt x="33" y="31"/>
                    <a:pt x="33" y="31"/>
                    <a:pt x="33" y="31"/>
                  </a:cubicBezTo>
                  <a:cubicBezTo>
                    <a:pt x="33" y="30"/>
                    <a:pt x="33" y="30"/>
                    <a:pt x="33" y="30"/>
                  </a:cubicBezTo>
                  <a:cubicBezTo>
                    <a:pt x="33" y="30"/>
                    <a:pt x="33" y="30"/>
                    <a:pt x="33" y="30"/>
                  </a:cubicBezTo>
                  <a:cubicBezTo>
                    <a:pt x="33" y="30"/>
                    <a:pt x="33" y="30"/>
                    <a:pt x="33" y="30"/>
                  </a:cubicBezTo>
                  <a:cubicBezTo>
                    <a:pt x="34" y="31"/>
                    <a:pt x="34" y="31"/>
                    <a:pt x="34" y="31"/>
                  </a:cubicBezTo>
                  <a:cubicBezTo>
                    <a:pt x="34" y="32"/>
                    <a:pt x="34" y="32"/>
                    <a:pt x="34" y="32"/>
                  </a:cubicBezTo>
                  <a:cubicBezTo>
                    <a:pt x="33" y="32"/>
                    <a:pt x="33" y="32"/>
                    <a:pt x="33" y="32"/>
                  </a:cubicBezTo>
                  <a:close/>
                  <a:moveTo>
                    <a:pt x="36" y="29"/>
                  </a:moveTo>
                  <a:cubicBezTo>
                    <a:pt x="35" y="29"/>
                    <a:pt x="35" y="29"/>
                    <a:pt x="35" y="29"/>
                  </a:cubicBezTo>
                  <a:cubicBezTo>
                    <a:pt x="36" y="29"/>
                    <a:pt x="36" y="29"/>
                    <a:pt x="36" y="29"/>
                  </a:cubicBezTo>
                  <a:cubicBezTo>
                    <a:pt x="35" y="29"/>
                    <a:pt x="35" y="29"/>
                    <a:pt x="35" y="29"/>
                  </a:cubicBezTo>
                  <a:cubicBezTo>
                    <a:pt x="35" y="28"/>
                    <a:pt x="35" y="28"/>
                    <a:pt x="35" y="28"/>
                  </a:cubicBezTo>
                  <a:cubicBezTo>
                    <a:pt x="36" y="27"/>
                    <a:pt x="36" y="27"/>
                    <a:pt x="36" y="27"/>
                  </a:cubicBezTo>
                  <a:cubicBezTo>
                    <a:pt x="37" y="27"/>
                    <a:pt x="37" y="27"/>
                    <a:pt x="37" y="27"/>
                  </a:cubicBezTo>
                  <a:cubicBezTo>
                    <a:pt x="38" y="27"/>
                    <a:pt x="38" y="27"/>
                    <a:pt x="38" y="27"/>
                  </a:cubicBezTo>
                  <a:cubicBezTo>
                    <a:pt x="38" y="27"/>
                    <a:pt x="38" y="27"/>
                    <a:pt x="38" y="27"/>
                  </a:cubicBezTo>
                  <a:cubicBezTo>
                    <a:pt x="38" y="27"/>
                    <a:pt x="38" y="27"/>
                    <a:pt x="38" y="27"/>
                  </a:cubicBezTo>
                  <a:cubicBezTo>
                    <a:pt x="37" y="28"/>
                    <a:pt x="37" y="28"/>
                    <a:pt x="37" y="28"/>
                  </a:cubicBezTo>
                  <a:cubicBezTo>
                    <a:pt x="37" y="28"/>
                    <a:pt x="37" y="28"/>
                    <a:pt x="37" y="28"/>
                  </a:cubicBezTo>
                  <a:cubicBezTo>
                    <a:pt x="37" y="28"/>
                    <a:pt x="37" y="28"/>
                    <a:pt x="37" y="28"/>
                  </a:cubicBezTo>
                  <a:cubicBezTo>
                    <a:pt x="37" y="28"/>
                    <a:pt x="37" y="28"/>
                    <a:pt x="37" y="28"/>
                  </a:cubicBezTo>
                  <a:cubicBezTo>
                    <a:pt x="36" y="29"/>
                    <a:pt x="36" y="29"/>
                    <a:pt x="36" y="29"/>
                  </a:cubicBezTo>
                  <a:cubicBezTo>
                    <a:pt x="36" y="29"/>
                    <a:pt x="36" y="29"/>
                    <a:pt x="36" y="29"/>
                  </a:cubicBezTo>
                  <a:cubicBezTo>
                    <a:pt x="36" y="29"/>
                    <a:pt x="36" y="29"/>
                    <a:pt x="36" y="29"/>
                  </a:cubicBezTo>
                  <a:close/>
                  <a:moveTo>
                    <a:pt x="30" y="27"/>
                  </a:moveTo>
                  <a:cubicBezTo>
                    <a:pt x="29" y="26"/>
                    <a:pt x="29" y="26"/>
                    <a:pt x="29" y="26"/>
                  </a:cubicBezTo>
                  <a:cubicBezTo>
                    <a:pt x="29" y="26"/>
                    <a:pt x="29" y="26"/>
                    <a:pt x="29" y="26"/>
                  </a:cubicBezTo>
                  <a:cubicBezTo>
                    <a:pt x="30" y="26"/>
                    <a:pt x="30" y="26"/>
                    <a:pt x="30" y="26"/>
                  </a:cubicBezTo>
                  <a:cubicBezTo>
                    <a:pt x="30" y="26"/>
                    <a:pt x="30" y="26"/>
                    <a:pt x="30" y="26"/>
                  </a:cubicBezTo>
                  <a:cubicBezTo>
                    <a:pt x="30" y="27"/>
                    <a:pt x="30" y="27"/>
                    <a:pt x="30" y="27"/>
                  </a:cubicBezTo>
                  <a:cubicBezTo>
                    <a:pt x="30" y="27"/>
                    <a:pt x="30" y="27"/>
                    <a:pt x="30" y="27"/>
                  </a:cubicBezTo>
                  <a:close/>
                  <a:moveTo>
                    <a:pt x="30" y="21"/>
                  </a:moveTo>
                  <a:cubicBezTo>
                    <a:pt x="30" y="21"/>
                    <a:pt x="30" y="21"/>
                    <a:pt x="30" y="21"/>
                  </a:cubicBezTo>
                  <a:cubicBezTo>
                    <a:pt x="31" y="21"/>
                    <a:pt x="31" y="21"/>
                    <a:pt x="31" y="21"/>
                  </a:cubicBezTo>
                  <a:cubicBezTo>
                    <a:pt x="31" y="21"/>
                    <a:pt x="31" y="21"/>
                    <a:pt x="31" y="21"/>
                  </a:cubicBezTo>
                  <a:cubicBezTo>
                    <a:pt x="31" y="21"/>
                    <a:pt x="31" y="21"/>
                    <a:pt x="31" y="21"/>
                  </a:cubicBezTo>
                  <a:cubicBezTo>
                    <a:pt x="32" y="21"/>
                    <a:pt x="32" y="21"/>
                    <a:pt x="32" y="21"/>
                  </a:cubicBezTo>
                  <a:cubicBezTo>
                    <a:pt x="32" y="21"/>
                    <a:pt x="32" y="21"/>
                    <a:pt x="32" y="21"/>
                  </a:cubicBezTo>
                  <a:cubicBezTo>
                    <a:pt x="31" y="21"/>
                    <a:pt x="31" y="21"/>
                    <a:pt x="31" y="21"/>
                  </a:cubicBezTo>
                  <a:cubicBezTo>
                    <a:pt x="31" y="22"/>
                    <a:pt x="31" y="22"/>
                    <a:pt x="31" y="22"/>
                  </a:cubicBezTo>
                  <a:cubicBezTo>
                    <a:pt x="31" y="22"/>
                    <a:pt x="31" y="22"/>
                    <a:pt x="31" y="22"/>
                  </a:cubicBezTo>
                  <a:cubicBezTo>
                    <a:pt x="30" y="21"/>
                    <a:pt x="30" y="21"/>
                    <a:pt x="30" y="21"/>
                  </a:cubicBezTo>
                  <a:cubicBezTo>
                    <a:pt x="30" y="21"/>
                    <a:pt x="30" y="21"/>
                    <a:pt x="30" y="21"/>
                  </a:cubicBezTo>
                  <a:cubicBezTo>
                    <a:pt x="29" y="21"/>
                    <a:pt x="29" y="21"/>
                    <a:pt x="29" y="21"/>
                  </a:cubicBezTo>
                  <a:cubicBezTo>
                    <a:pt x="30" y="21"/>
                    <a:pt x="30" y="21"/>
                    <a:pt x="30" y="21"/>
                  </a:cubicBezTo>
                  <a:close/>
                  <a:moveTo>
                    <a:pt x="28" y="17"/>
                  </a:moveTo>
                  <a:cubicBezTo>
                    <a:pt x="28" y="18"/>
                    <a:pt x="28" y="18"/>
                    <a:pt x="28" y="18"/>
                  </a:cubicBezTo>
                  <a:cubicBezTo>
                    <a:pt x="28" y="18"/>
                    <a:pt x="28" y="18"/>
                    <a:pt x="28" y="18"/>
                  </a:cubicBezTo>
                  <a:cubicBezTo>
                    <a:pt x="27" y="19"/>
                    <a:pt x="27" y="19"/>
                    <a:pt x="27" y="19"/>
                  </a:cubicBezTo>
                  <a:cubicBezTo>
                    <a:pt x="27" y="18"/>
                    <a:pt x="27" y="18"/>
                    <a:pt x="27" y="18"/>
                  </a:cubicBezTo>
                  <a:cubicBezTo>
                    <a:pt x="27" y="18"/>
                    <a:pt x="27" y="18"/>
                    <a:pt x="27" y="18"/>
                  </a:cubicBezTo>
                  <a:cubicBezTo>
                    <a:pt x="27" y="18"/>
                    <a:pt x="27" y="18"/>
                    <a:pt x="27" y="18"/>
                  </a:cubicBezTo>
                  <a:cubicBezTo>
                    <a:pt x="27" y="17"/>
                    <a:pt x="27" y="17"/>
                    <a:pt x="27" y="17"/>
                  </a:cubicBezTo>
                  <a:cubicBezTo>
                    <a:pt x="27" y="17"/>
                    <a:pt x="27" y="17"/>
                    <a:pt x="27" y="17"/>
                  </a:cubicBezTo>
                  <a:cubicBezTo>
                    <a:pt x="27" y="17"/>
                    <a:pt x="27" y="17"/>
                    <a:pt x="27" y="17"/>
                  </a:cubicBezTo>
                  <a:cubicBezTo>
                    <a:pt x="27" y="16"/>
                    <a:pt x="27" y="16"/>
                    <a:pt x="27" y="16"/>
                  </a:cubicBezTo>
                  <a:cubicBezTo>
                    <a:pt x="28" y="17"/>
                    <a:pt x="28" y="17"/>
                    <a:pt x="28" y="17"/>
                  </a:cubicBezTo>
                  <a:cubicBezTo>
                    <a:pt x="28" y="17"/>
                    <a:pt x="28" y="17"/>
                    <a:pt x="28" y="17"/>
                  </a:cubicBezTo>
                  <a:close/>
                  <a:moveTo>
                    <a:pt x="27" y="15"/>
                  </a:moveTo>
                  <a:cubicBezTo>
                    <a:pt x="26" y="14"/>
                    <a:pt x="26" y="14"/>
                    <a:pt x="26" y="14"/>
                  </a:cubicBezTo>
                  <a:cubicBezTo>
                    <a:pt x="27" y="13"/>
                    <a:pt x="27" y="13"/>
                    <a:pt x="27" y="13"/>
                  </a:cubicBezTo>
                  <a:cubicBezTo>
                    <a:pt x="28" y="13"/>
                    <a:pt x="28" y="13"/>
                    <a:pt x="28" y="13"/>
                  </a:cubicBezTo>
                  <a:cubicBezTo>
                    <a:pt x="28" y="13"/>
                    <a:pt x="28" y="13"/>
                    <a:pt x="28" y="13"/>
                  </a:cubicBezTo>
                  <a:cubicBezTo>
                    <a:pt x="29" y="13"/>
                    <a:pt x="29" y="13"/>
                    <a:pt x="29" y="13"/>
                  </a:cubicBezTo>
                  <a:cubicBezTo>
                    <a:pt x="29" y="13"/>
                    <a:pt x="29" y="13"/>
                    <a:pt x="29" y="13"/>
                  </a:cubicBezTo>
                  <a:cubicBezTo>
                    <a:pt x="29" y="13"/>
                    <a:pt x="29" y="13"/>
                    <a:pt x="29" y="13"/>
                  </a:cubicBezTo>
                  <a:cubicBezTo>
                    <a:pt x="29" y="13"/>
                    <a:pt x="29" y="13"/>
                    <a:pt x="29" y="13"/>
                  </a:cubicBezTo>
                  <a:cubicBezTo>
                    <a:pt x="29" y="14"/>
                    <a:pt x="29" y="14"/>
                    <a:pt x="29" y="14"/>
                  </a:cubicBezTo>
                  <a:cubicBezTo>
                    <a:pt x="29" y="15"/>
                    <a:pt x="29" y="15"/>
                    <a:pt x="29" y="15"/>
                  </a:cubicBezTo>
                  <a:cubicBezTo>
                    <a:pt x="28" y="15"/>
                    <a:pt x="28" y="15"/>
                    <a:pt x="28" y="15"/>
                  </a:cubicBezTo>
                  <a:cubicBezTo>
                    <a:pt x="28" y="15"/>
                    <a:pt x="28" y="15"/>
                    <a:pt x="28" y="15"/>
                  </a:cubicBezTo>
                  <a:cubicBezTo>
                    <a:pt x="28" y="14"/>
                    <a:pt x="28" y="14"/>
                    <a:pt x="28" y="14"/>
                  </a:cubicBezTo>
                  <a:cubicBezTo>
                    <a:pt x="28" y="14"/>
                    <a:pt x="28" y="14"/>
                    <a:pt x="28" y="14"/>
                  </a:cubicBezTo>
                  <a:cubicBezTo>
                    <a:pt x="28" y="14"/>
                    <a:pt x="28" y="14"/>
                    <a:pt x="28" y="14"/>
                  </a:cubicBezTo>
                  <a:cubicBezTo>
                    <a:pt x="28" y="14"/>
                    <a:pt x="28" y="14"/>
                    <a:pt x="28" y="14"/>
                  </a:cubicBezTo>
                  <a:cubicBezTo>
                    <a:pt x="28" y="14"/>
                    <a:pt x="28" y="14"/>
                    <a:pt x="28" y="14"/>
                  </a:cubicBezTo>
                  <a:cubicBezTo>
                    <a:pt x="28" y="14"/>
                    <a:pt x="28" y="14"/>
                    <a:pt x="28" y="14"/>
                  </a:cubicBezTo>
                  <a:cubicBezTo>
                    <a:pt x="27" y="15"/>
                    <a:pt x="27" y="15"/>
                    <a:pt x="27" y="15"/>
                  </a:cubicBezTo>
                  <a:cubicBezTo>
                    <a:pt x="27" y="15"/>
                    <a:pt x="27" y="15"/>
                    <a:pt x="27" y="15"/>
                  </a:cubicBezTo>
                  <a:close/>
                  <a:moveTo>
                    <a:pt x="25" y="7"/>
                  </a:moveTo>
                  <a:cubicBezTo>
                    <a:pt x="25" y="7"/>
                    <a:pt x="25" y="7"/>
                    <a:pt x="25" y="7"/>
                  </a:cubicBezTo>
                  <a:cubicBezTo>
                    <a:pt x="25" y="7"/>
                    <a:pt x="25" y="7"/>
                    <a:pt x="25" y="7"/>
                  </a:cubicBezTo>
                  <a:cubicBezTo>
                    <a:pt x="26" y="7"/>
                    <a:pt x="26" y="7"/>
                    <a:pt x="26" y="7"/>
                  </a:cubicBezTo>
                  <a:cubicBezTo>
                    <a:pt x="26" y="7"/>
                    <a:pt x="26" y="7"/>
                    <a:pt x="26" y="7"/>
                  </a:cubicBezTo>
                  <a:cubicBezTo>
                    <a:pt x="25" y="8"/>
                    <a:pt x="25" y="8"/>
                    <a:pt x="25" y="8"/>
                  </a:cubicBezTo>
                  <a:cubicBezTo>
                    <a:pt x="25" y="7"/>
                    <a:pt x="25" y="7"/>
                    <a:pt x="25" y="7"/>
                  </a:cubicBezTo>
                  <a:close/>
                  <a:moveTo>
                    <a:pt x="23" y="9"/>
                  </a:moveTo>
                  <a:cubicBezTo>
                    <a:pt x="23" y="9"/>
                    <a:pt x="23" y="9"/>
                    <a:pt x="23" y="9"/>
                  </a:cubicBezTo>
                  <a:cubicBezTo>
                    <a:pt x="24" y="10"/>
                    <a:pt x="24" y="10"/>
                    <a:pt x="24" y="10"/>
                  </a:cubicBezTo>
                  <a:cubicBezTo>
                    <a:pt x="24" y="9"/>
                    <a:pt x="24" y="9"/>
                    <a:pt x="24" y="9"/>
                  </a:cubicBezTo>
                  <a:cubicBezTo>
                    <a:pt x="25" y="9"/>
                    <a:pt x="25" y="9"/>
                    <a:pt x="25" y="9"/>
                  </a:cubicBezTo>
                  <a:cubicBezTo>
                    <a:pt x="24" y="10"/>
                    <a:pt x="24" y="10"/>
                    <a:pt x="24" y="10"/>
                  </a:cubicBezTo>
                  <a:cubicBezTo>
                    <a:pt x="24" y="11"/>
                    <a:pt x="24" y="11"/>
                    <a:pt x="24" y="11"/>
                  </a:cubicBezTo>
                  <a:cubicBezTo>
                    <a:pt x="23" y="10"/>
                    <a:pt x="23" y="10"/>
                    <a:pt x="23" y="10"/>
                  </a:cubicBezTo>
                  <a:cubicBezTo>
                    <a:pt x="23" y="11"/>
                    <a:pt x="23" y="11"/>
                    <a:pt x="23" y="11"/>
                  </a:cubicBezTo>
                  <a:cubicBezTo>
                    <a:pt x="23" y="10"/>
                    <a:pt x="23" y="10"/>
                    <a:pt x="23" y="10"/>
                  </a:cubicBezTo>
                  <a:cubicBezTo>
                    <a:pt x="22" y="10"/>
                    <a:pt x="22" y="10"/>
                    <a:pt x="22" y="10"/>
                  </a:cubicBezTo>
                  <a:cubicBezTo>
                    <a:pt x="23" y="9"/>
                    <a:pt x="23" y="9"/>
                    <a:pt x="23" y="9"/>
                  </a:cubicBezTo>
                  <a:close/>
                  <a:moveTo>
                    <a:pt x="21" y="6"/>
                  </a:moveTo>
                  <a:cubicBezTo>
                    <a:pt x="21" y="6"/>
                    <a:pt x="21" y="6"/>
                    <a:pt x="21" y="6"/>
                  </a:cubicBezTo>
                  <a:cubicBezTo>
                    <a:pt x="22" y="6"/>
                    <a:pt x="22" y="6"/>
                    <a:pt x="22" y="6"/>
                  </a:cubicBezTo>
                  <a:cubicBezTo>
                    <a:pt x="22" y="6"/>
                    <a:pt x="22" y="6"/>
                    <a:pt x="22" y="6"/>
                  </a:cubicBezTo>
                  <a:cubicBezTo>
                    <a:pt x="21" y="7"/>
                    <a:pt x="21" y="7"/>
                    <a:pt x="21" y="7"/>
                  </a:cubicBezTo>
                  <a:cubicBezTo>
                    <a:pt x="21" y="7"/>
                    <a:pt x="21" y="7"/>
                    <a:pt x="21" y="7"/>
                  </a:cubicBezTo>
                  <a:cubicBezTo>
                    <a:pt x="20" y="7"/>
                    <a:pt x="20" y="7"/>
                    <a:pt x="20" y="7"/>
                  </a:cubicBezTo>
                  <a:cubicBezTo>
                    <a:pt x="21" y="6"/>
                    <a:pt x="21" y="6"/>
                    <a:pt x="21" y="6"/>
                  </a:cubicBezTo>
                  <a:close/>
                  <a:moveTo>
                    <a:pt x="17" y="14"/>
                  </a:moveTo>
                  <a:cubicBezTo>
                    <a:pt x="17" y="14"/>
                    <a:pt x="17" y="14"/>
                    <a:pt x="17" y="14"/>
                  </a:cubicBezTo>
                  <a:cubicBezTo>
                    <a:pt x="17" y="14"/>
                    <a:pt x="17" y="14"/>
                    <a:pt x="17" y="14"/>
                  </a:cubicBezTo>
                  <a:cubicBezTo>
                    <a:pt x="17" y="15"/>
                    <a:pt x="17" y="15"/>
                    <a:pt x="17" y="15"/>
                  </a:cubicBezTo>
                  <a:cubicBezTo>
                    <a:pt x="17" y="15"/>
                    <a:pt x="17" y="15"/>
                    <a:pt x="17" y="15"/>
                  </a:cubicBezTo>
                  <a:cubicBezTo>
                    <a:pt x="17" y="14"/>
                    <a:pt x="17" y="14"/>
                    <a:pt x="17" y="14"/>
                  </a:cubicBezTo>
                  <a:close/>
                  <a:moveTo>
                    <a:pt x="16" y="14"/>
                  </a:moveTo>
                  <a:cubicBezTo>
                    <a:pt x="16" y="14"/>
                    <a:pt x="16" y="14"/>
                    <a:pt x="16" y="14"/>
                  </a:cubicBezTo>
                  <a:cubicBezTo>
                    <a:pt x="16" y="14"/>
                    <a:pt x="16" y="14"/>
                    <a:pt x="16" y="14"/>
                  </a:cubicBezTo>
                  <a:cubicBezTo>
                    <a:pt x="16" y="14"/>
                    <a:pt x="16" y="14"/>
                    <a:pt x="16" y="14"/>
                  </a:cubicBezTo>
                  <a:cubicBezTo>
                    <a:pt x="16" y="14"/>
                    <a:pt x="16" y="14"/>
                    <a:pt x="16" y="14"/>
                  </a:cubicBezTo>
                  <a:close/>
                  <a:moveTo>
                    <a:pt x="21" y="15"/>
                  </a:moveTo>
                  <a:cubicBezTo>
                    <a:pt x="21" y="15"/>
                    <a:pt x="21" y="15"/>
                    <a:pt x="21" y="15"/>
                  </a:cubicBezTo>
                  <a:cubicBezTo>
                    <a:pt x="21" y="15"/>
                    <a:pt x="21" y="15"/>
                    <a:pt x="21" y="15"/>
                  </a:cubicBezTo>
                  <a:cubicBezTo>
                    <a:pt x="22" y="15"/>
                    <a:pt x="22" y="15"/>
                    <a:pt x="22" y="15"/>
                  </a:cubicBezTo>
                  <a:cubicBezTo>
                    <a:pt x="22" y="16"/>
                    <a:pt x="22" y="16"/>
                    <a:pt x="22" y="16"/>
                  </a:cubicBezTo>
                  <a:cubicBezTo>
                    <a:pt x="22" y="16"/>
                    <a:pt x="22" y="16"/>
                    <a:pt x="22" y="16"/>
                  </a:cubicBezTo>
                  <a:cubicBezTo>
                    <a:pt x="21" y="16"/>
                    <a:pt x="21" y="16"/>
                    <a:pt x="21" y="16"/>
                  </a:cubicBezTo>
                  <a:cubicBezTo>
                    <a:pt x="21" y="16"/>
                    <a:pt x="21" y="16"/>
                    <a:pt x="21" y="16"/>
                  </a:cubicBezTo>
                  <a:cubicBezTo>
                    <a:pt x="21" y="15"/>
                    <a:pt x="21" y="15"/>
                    <a:pt x="21" y="15"/>
                  </a:cubicBezTo>
                  <a:close/>
                  <a:moveTo>
                    <a:pt x="28" y="22"/>
                  </a:moveTo>
                  <a:cubicBezTo>
                    <a:pt x="28" y="22"/>
                    <a:pt x="28" y="22"/>
                    <a:pt x="28" y="22"/>
                  </a:cubicBezTo>
                  <a:cubicBezTo>
                    <a:pt x="28" y="22"/>
                    <a:pt x="28" y="22"/>
                    <a:pt x="28" y="22"/>
                  </a:cubicBezTo>
                  <a:cubicBezTo>
                    <a:pt x="29" y="22"/>
                    <a:pt x="29" y="22"/>
                    <a:pt x="29" y="22"/>
                  </a:cubicBezTo>
                  <a:cubicBezTo>
                    <a:pt x="29" y="22"/>
                    <a:pt x="29" y="22"/>
                    <a:pt x="29" y="22"/>
                  </a:cubicBezTo>
                  <a:cubicBezTo>
                    <a:pt x="28" y="22"/>
                    <a:pt x="28" y="22"/>
                    <a:pt x="28" y="22"/>
                  </a:cubicBezTo>
                  <a:close/>
                  <a:moveTo>
                    <a:pt x="21" y="27"/>
                  </a:moveTo>
                  <a:cubicBezTo>
                    <a:pt x="21" y="26"/>
                    <a:pt x="21" y="26"/>
                    <a:pt x="21" y="26"/>
                  </a:cubicBezTo>
                  <a:cubicBezTo>
                    <a:pt x="22" y="26"/>
                    <a:pt x="22" y="26"/>
                    <a:pt x="22" y="26"/>
                  </a:cubicBezTo>
                  <a:cubicBezTo>
                    <a:pt x="22" y="26"/>
                    <a:pt x="22" y="26"/>
                    <a:pt x="22" y="26"/>
                  </a:cubicBezTo>
                  <a:cubicBezTo>
                    <a:pt x="21" y="27"/>
                    <a:pt x="21" y="27"/>
                    <a:pt x="21" y="27"/>
                  </a:cubicBezTo>
                  <a:cubicBezTo>
                    <a:pt x="21" y="27"/>
                    <a:pt x="21" y="27"/>
                    <a:pt x="21" y="27"/>
                  </a:cubicBezTo>
                  <a:close/>
                  <a:moveTo>
                    <a:pt x="21" y="24"/>
                  </a:moveTo>
                  <a:cubicBezTo>
                    <a:pt x="21" y="24"/>
                    <a:pt x="21" y="24"/>
                    <a:pt x="21" y="24"/>
                  </a:cubicBezTo>
                  <a:cubicBezTo>
                    <a:pt x="21" y="24"/>
                    <a:pt x="21" y="24"/>
                    <a:pt x="21" y="24"/>
                  </a:cubicBezTo>
                  <a:cubicBezTo>
                    <a:pt x="21" y="24"/>
                    <a:pt x="21" y="24"/>
                    <a:pt x="21" y="24"/>
                  </a:cubicBezTo>
                  <a:close/>
                  <a:moveTo>
                    <a:pt x="21" y="23"/>
                  </a:moveTo>
                  <a:cubicBezTo>
                    <a:pt x="21" y="23"/>
                    <a:pt x="21" y="23"/>
                    <a:pt x="21" y="23"/>
                  </a:cubicBezTo>
                  <a:cubicBezTo>
                    <a:pt x="21" y="23"/>
                    <a:pt x="21" y="23"/>
                    <a:pt x="21" y="23"/>
                  </a:cubicBezTo>
                  <a:cubicBezTo>
                    <a:pt x="21" y="23"/>
                    <a:pt x="21" y="23"/>
                    <a:pt x="21" y="23"/>
                  </a:cubicBezTo>
                  <a:cubicBezTo>
                    <a:pt x="21" y="23"/>
                    <a:pt x="21" y="23"/>
                    <a:pt x="21" y="23"/>
                  </a:cubicBezTo>
                  <a:close/>
                  <a:moveTo>
                    <a:pt x="20" y="22"/>
                  </a:moveTo>
                  <a:cubicBezTo>
                    <a:pt x="20" y="22"/>
                    <a:pt x="20" y="22"/>
                    <a:pt x="20" y="22"/>
                  </a:cubicBezTo>
                  <a:cubicBezTo>
                    <a:pt x="21" y="22"/>
                    <a:pt x="21" y="22"/>
                    <a:pt x="21" y="22"/>
                  </a:cubicBezTo>
                  <a:cubicBezTo>
                    <a:pt x="21" y="22"/>
                    <a:pt x="21" y="22"/>
                    <a:pt x="21" y="22"/>
                  </a:cubicBezTo>
                  <a:cubicBezTo>
                    <a:pt x="20" y="22"/>
                    <a:pt x="20" y="22"/>
                    <a:pt x="20" y="22"/>
                  </a:cubicBezTo>
                  <a:close/>
                  <a:moveTo>
                    <a:pt x="24" y="25"/>
                  </a:moveTo>
                  <a:cubicBezTo>
                    <a:pt x="24" y="24"/>
                    <a:pt x="24" y="24"/>
                    <a:pt x="24" y="24"/>
                  </a:cubicBezTo>
                  <a:cubicBezTo>
                    <a:pt x="24" y="24"/>
                    <a:pt x="24" y="24"/>
                    <a:pt x="24" y="24"/>
                  </a:cubicBezTo>
                  <a:cubicBezTo>
                    <a:pt x="25" y="24"/>
                    <a:pt x="25" y="24"/>
                    <a:pt x="25" y="24"/>
                  </a:cubicBezTo>
                  <a:cubicBezTo>
                    <a:pt x="25" y="24"/>
                    <a:pt x="25" y="24"/>
                    <a:pt x="25" y="24"/>
                  </a:cubicBezTo>
                  <a:cubicBezTo>
                    <a:pt x="24" y="25"/>
                    <a:pt x="24" y="25"/>
                    <a:pt x="24" y="25"/>
                  </a:cubicBezTo>
                  <a:close/>
                  <a:moveTo>
                    <a:pt x="26" y="25"/>
                  </a:moveTo>
                  <a:cubicBezTo>
                    <a:pt x="25" y="24"/>
                    <a:pt x="25" y="24"/>
                    <a:pt x="25" y="24"/>
                  </a:cubicBezTo>
                  <a:cubicBezTo>
                    <a:pt x="26" y="24"/>
                    <a:pt x="26" y="24"/>
                    <a:pt x="26" y="24"/>
                  </a:cubicBezTo>
                  <a:cubicBezTo>
                    <a:pt x="26" y="24"/>
                    <a:pt x="26" y="24"/>
                    <a:pt x="26" y="24"/>
                  </a:cubicBezTo>
                  <a:cubicBezTo>
                    <a:pt x="26" y="24"/>
                    <a:pt x="26" y="24"/>
                    <a:pt x="26" y="24"/>
                  </a:cubicBezTo>
                  <a:cubicBezTo>
                    <a:pt x="26" y="25"/>
                    <a:pt x="26" y="25"/>
                    <a:pt x="26" y="25"/>
                  </a:cubicBezTo>
                  <a:cubicBezTo>
                    <a:pt x="26" y="25"/>
                    <a:pt x="26" y="25"/>
                    <a:pt x="26" y="25"/>
                  </a:cubicBezTo>
                  <a:close/>
                  <a:moveTo>
                    <a:pt x="25" y="23"/>
                  </a:moveTo>
                  <a:cubicBezTo>
                    <a:pt x="25" y="22"/>
                    <a:pt x="25" y="22"/>
                    <a:pt x="25" y="22"/>
                  </a:cubicBezTo>
                  <a:cubicBezTo>
                    <a:pt x="26" y="23"/>
                    <a:pt x="26" y="23"/>
                    <a:pt x="26" y="23"/>
                  </a:cubicBezTo>
                  <a:cubicBezTo>
                    <a:pt x="25" y="23"/>
                    <a:pt x="25" y="23"/>
                    <a:pt x="25" y="23"/>
                  </a:cubicBezTo>
                  <a:close/>
                  <a:moveTo>
                    <a:pt x="24" y="22"/>
                  </a:moveTo>
                  <a:cubicBezTo>
                    <a:pt x="24" y="22"/>
                    <a:pt x="24" y="22"/>
                    <a:pt x="24" y="22"/>
                  </a:cubicBezTo>
                  <a:cubicBezTo>
                    <a:pt x="25" y="22"/>
                    <a:pt x="25" y="22"/>
                    <a:pt x="25" y="22"/>
                  </a:cubicBezTo>
                  <a:cubicBezTo>
                    <a:pt x="25" y="22"/>
                    <a:pt x="25" y="22"/>
                    <a:pt x="25" y="22"/>
                  </a:cubicBezTo>
                  <a:cubicBezTo>
                    <a:pt x="24" y="22"/>
                    <a:pt x="24" y="22"/>
                    <a:pt x="24" y="22"/>
                  </a:cubicBezTo>
                  <a:cubicBezTo>
                    <a:pt x="24" y="22"/>
                    <a:pt x="24" y="22"/>
                    <a:pt x="24" y="22"/>
                  </a:cubicBezTo>
                  <a:close/>
                  <a:moveTo>
                    <a:pt x="22" y="20"/>
                  </a:moveTo>
                  <a:cubicBezTo>
                    <a:pt x="22" y="20"/>
                    <a:pt x="22" y="20"/>
                    <a:pt x="22" y="20"/>
                  </a:cubicBezTo>
                  <a:cubicBezTo>
                    <a:pt x="23" y="21"/>
                    <a:pt x="23" y="21"/>
                    <a:pt x="23" y="21"/>
                  </a:cubicBezTo>
                  <a:cubicBezTo>
                    <a:pt x="24" y="21"/>
                    <a:pt x="24" y="21"/>
                    <a:pt x="24" y="21"/>
                  </a:cubicBezTo>
                  <a:cubicBezTo>
                    <a:pt x="24" y="22"/>
                    <a:pt x="24" y="22"/>
                    <a:pt x="24" y="22"/>
                  </a:cubicBezTo>
                  <a:cubicBezTo>
                    <a:pt x="23" y="22"/>
                    <a:pt x="23" y="22"/>
                    <a:pt x="23" y="22"/>
                  </a:cubicBezTo>
                  <a:cubicBezTo>
                    <a:pt x="22" y="21"/>
                    <a:pt x="22" y="21"/>
                    <a:pt x="22" y="21"/>
                  </a:cubicBezTo>
                  <a:cubicBezTo>
                    <a:pt x="22" y="21"/>
                    <a:pt x="22" y="21"/>
                    <a:pt x="22" y="21"/>
                  </a:cubicBezTo>
                  <a:cubicBezTo>
                    <a:pt x="22" y="20"/>
                    <a:pt x="22" y="20"/>
                    <a:pt x="22" y="20"/>
                  </a:cubicBezTo>
                  <a:close/>
                  <a:moveTo>
                    <a:pt x="14" y="15"/>
                  </a:moveTo>
                  <a:cubicBezTo>
                    <a:pt x="14" y="15"/>
                    <a:pt x="14" y="15"/>
                    <a:pt x="14" y="15"/>
                  </a:cubicBezTo>
                  <a:cubicBezTo>
                    <a:pt x="16" y="15"/>
                    <a:pt x="16" y="15"/>
                    <a:pt x="16" y="15"/>
                  </a:cubicBezTo>
                  <a:cubicBezTo>
                    <a:pt x="16" y="15"/>
                    <a:pt x="16" y="15"/>
                    <a:pt x="16" y="15"/>
                  </a:cubicBezTo>
                  <a:cubicBezTo>
                    <a:pt x="17" y="16"/>
                    <a:pt x="17" y="16"/>
                    <a:pt x="17" y="16"/>
                  </a:cubicBezTo>
                  <a:cubicBezTo>
                    <a:pt x="18" y="16"/>
                    <a:pt x="18" y="16"/>
                    <a:pt x="18" y="16"/>
                  </a:cubicBezTo>
                  <a:cubicBezTo>
                    <a:pt x="18" y="16"/>
                    <a:pt x="18" y="16"/>
                    <a:pt x="18" y="16"/>
                  </a:cubicBezTo>
                  <a:cubicBezTo>
                    <a:pt x="18" y="16"/>
                    <a:pt x="18" y="16"/>
                    <a:pt x="18" y="16"/>
                  </a:cubicBezTo>
                  <a:cubicBezTo>
                    <a:pt x="18" y="16"/>
                    <a:pt x="18" y="16"/>
                    <a:pt x="18" y="16"/>
                  </a:cubicBezTo>
                  <a:cubicBezTo>
                    <a:pt x="20" y="17"/>
                    <a:pt x="20" y="17"/>
                    <a:pt x="20" y="17"/>
                  </a:cubicBezTo>
                  <a:cubicBezTo>
                    <a:pt x="20" y="18"/>
                    <a:pt x="20" y="18"/>
                    <a:pt x="20" y="18"/>
                  </a:cubicBezTo>
                  <a:cubicBezTo>
                    <a:pt x="20" y="18"/>
                    <a:pt x="20" y="18"/>
                    <a:pt x="20" y="18"/>
                  </a:cubicBezTo>
                  <a:cubicBezTo>
                    <a:pt x="20" y="18"/>
                    <a:pt x="20" y="18"/>
                    <a:pt x="20" y="18"/>
                  </a:cubicBezTo>
                  <a:cubicBezTo>
                    <a:pt x="20" y="19"/>
                    <a:pt x="20" y="19"/>
                    <a:pt x="20" y="19"/>
                  </a:cubicBezTo>
                  <a:cubicBezTo>
                    <a:pt x="21" y="19"/>
                    <a:pt x="21" y="19"/>
                    <a:pt x="21" y="19"/>
                  </a:cubicBezTo>
                  <a:cubicBezTo>
                    <a:pt x="21" y="19"/>
                    <a:pt x="21" y="19"/>
                    <a:pt x="21" y="19"/>
                  </a:cubicBezTo>
                  <a:cubicBezTo>
                    <a:pt x="22" y="19"/>
                    <a:pt x="22" y="19"/>
                    <a:pt x="22" y="19"/>
                  </a:cubicBezTo>
                  <a:cubicBezTo>
                    <a:pt x="21" y="20"/>
                    <a:pt x="21" y="20"/>
                    <a:pt x="21" y="20"/>
                  </a:cubicBezTo>
                  <a:cubicBezTo>
                    <a:pt x="21" y="20"/>
                    <a:pt x="21" y="20"/>
                    <a:pt x="21" y="20"/>
                  </a:cubicBezTo>
                  <a:cubicBezTo>
                    <a:pt x="20" y="20"/>
                    <a:pt x="20" y="20"/>
                    <a:pt x="20" y="20"/>
                  </a:cubicBezTo>
                  <a:cubicBezTo>
                    <a:pt x="20" y="20"/>
                    <a:pt x="20" y="20"/>
                    <a:pt x="20" y="20"/>
                  </a:cubicBezTo>
                  <a:cubicBezTo>
                    <a:pt x="20" y="19"/>
                    <a:pt x="20" y="19"/>
                    <a:pt x="20" y="19"/>
                  </a:cubicBezTo>
                  <a:cubicBezTo>
                    <a:pt x="20" y="19"/>
                    <a:pt x="20" y="19"/>
                    <a:pt x="20" y="19"/>
                  </a:cubicBezTo>
                  <a:cubicBezTo>
                    <a:pt x="19" y="19"/>
                    <a:pt x="19" y="19"/>
                    <a:pt x="19" y="19"/>
                  </a:cubicBezTo>
                  <a:cubicBezTo>
                    <a:pt x="19" y="18"/>
                    <a:pt x="19" y="18"/>
                    <a:pt x="19" y="18"/>
                  </a:cubicBezTo>
                  <a:cubicBezTo>
                    <a:pt x="19" y="18"/>
                    <a:pt x="19" y="18"/>
                    <a:pt x="19" y="18"/>
                  </a:cubicBezTo>
                  <a:cubicBezTo>
                    <a:pt x="18" y="18"/>
                    <a:pt x="18" y="18"/>
                    <a:pt x="18" y="18"/>
                  </a:cubicBezTo>
                  <a:cubicBezTo>
                    <a:pt x="17" y="17"/>
                    <a:pt x="17" y="17"/>
                    <a:pt x="17" y="17"/>
                  </a:cubicBezTo>
                  <a:cubicBezTo>
                    <a:pt x="17" y="17"/>
                    <a:pt x="17" y="17"/>
                    <a:pt x="17" y="17"/>
                  </a:cubicBezTo>
                  <a:cubicBezTo>
                    <a:pt x="16" y="17"/>
                    <a:pt x="16" y="17"/>
                    <a:pt x="16" y="17"/>
                  </a:cubicBezTo>
                  <a:cubicBezTo>
                    <a:pt x="16" y="16"/>
                    <a:pt x="16" y="16"/>
                    <a:pt x="16" y="16"/>
                  </a:cubicBezTo>
                  <a:cubicBezTo>
                    <a:pt x="16" y="16"/>
                    <a:pt x="16" y="16"/>
                    <a:pt x="16" y="16"/>
                  </a:cubicBezTo>
                  <a:cubicBezTo>
                    <a:pt x="15" y="16"/>
                    <a:pt x="15" y="16"/>
                    <a:pt x="15" y="16"/>
                  </a:cubicBezTo>
                  <a:cubicBezTo>
                    <a:pt x="15" y="15"/>
                    <a:pt x="15" y="15"/>
                    <a:pt x="15" y="15"/>
                  </a:cubicBezTo>
                  <a:cubicBezTo>
                    <a:pt x="14" y="15"/>
                    <a:pt x="14" y="15"/>
                    <a:pt x="14" y="15"/>
                  </a:cubicBezTo>
                  <a:cubicBezTo>
                    <a:pt x="14" y="15"/>
                    <a:pt x="14" y="15"/>
                    <a:pt x="14" y="15"/>
                  </a:cubicBezTo>
                  <a:close/>
                  <a:moveTo>
                    <a:pt x="15" y="27"/>
                  </a:moveTo>
                  <a:cubicBezTo>
                    <a:pt x="15" y="27"/>
                    <a:pt x="15" y="27"/>
                    <a:pt x="15" y="27"/>
                  </a:cubicBezTo>
                  <a:cubicBezTo>
                    <a:pt x="15" y="28"/>
                    <a:pt x="15" y="28"/>
                    <a:pt x="15" y="28"/>
                  </a:cubicBezTo>
                  <a:cubicBezTo>
                    <a:pt x="16" y="28"/>
                    <a:pt x="16" y="28"/>
                    <a:pt x="16" y="28"/>
                  </a:cubicBezTo>
                  <a:cubicBezTo>
                    <a:pt x="15" y="29"/>
                    <a:pt x="15" y="29"/>
                    <a:pt x="15" y="29"/>
                  </a:cubicBezTo>
                  <a:cubicBezTo>
                    <a:pt x="15" y="29"/>
                    <a:pt x="15" y="29"/>
                    <a:pt x="15" y="29"/>
                  </a:cubicBezTo>
                  <a:cubicBezTo>
                    <a:pt x="15" y="28"/>
                    <a:pt x="15" y="28"/>
                    <a:pt x="15" y="28"/>
                  </a:cubicBezTo>
                  <a:cubicBezTo>
                    <a:pt x="15" y="28"/>
                    <a:pt x="15" y="28"/>
                    <a:pt x="15" y="28"/>
                  </a:cubicBezTo>
                  <a:cubicBezTo>
                    <a:pt x="15" y="27"/>
                    <a:pt x="15" y="27"/>
                    <a:pt x="15" y="27"/>
                  </a:cubicBezTo>
                  <a:close/>
                  <a:moveTo>
                    <a:pt x="15" y="26"/>
                  </a:moveTo>
                  <a:cubicBezTo>
                    <a:pt x="15" y="27"/>
                    <a:pt x="15" y="27"/>
                    <a:pt x="15" y="27"/>
                  </a:cubicBezTo>
                  <a:cubicBezTo>
                    <a:pt x="15" y="27"/>
                    <a:pt x="15" y="27"/>
                    <a:pt x="15" y="27"/>
                  </a:cubicBezTo>
                  <a:lnTo>
                    <a:pt x="15"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2" name="Freeform 76">
              <a:extLst>
                <a:ext uri="{FF2B5EF4-FFF2-40B4-BE49-F238E27FC236}">
                  <a16:creationId xmlns:a16="http://schemas.microsoft.com/office/drawing/2014/main" xmlns="" id="{95B31D31-2C56-461B-BF3B-7DEBCB9A7041}"/>
                </a:ext>
              </a:extLst>
            </p:cNvPr>
            <p:cNvSpPr>
              <a:spLocks noEditPoints="1"/>
            </p:cNvSpPr>
            <p:nvPr/>
          </p:nvSpPr>
          <p:spPr bwMode="auto">
            <a:xfrm>
              <a:off x="6205895" y="3103523"/>
              <a:ext cx="166599" cy="116964"/>
            </a:xfrm>
            <a:custGeom>
              <a:avLst/>
              <a:gdLst>
                <a:gd name="T0" fmla="*/ 4 w 93"/>
                <a:gd name="T1" fmla="*/ 11 h 67"/>
                <a:gd name="T2" fmla="*/ 19 w 93"/>
                <a:gd name="T3" fmla="*/ 15 h 67"/>
                <a:gd name="T4" fmla="*/ 30 w 93"/>
                <a:gd name="T5" fmla="*/ 19 h 67"/>
                <a:gd name="T6" fmla="*/ 30 w 93"/>
                <a:gd name="T7" fmla="*/ 8 h 67"/>
                <a:gd name="T8" fmla="*/ 26 w 93"/>
                <a:gd name="T9" fmla="*/ 0 h 67"/>
                <a:gd name="T10" fmla="*/ 37 w 93"/>
                <a:gd name="T11" fmla="*/ 8 h 67"/>
                <a:gd name="T12" fmla="*/ 49 w 93"/>
                <a:gd name="T13" fmla="*/ 11 h 67"/>
                <a:gd name="T14" fmla="*/ 56 w 93"/>
                <a:gd name="T15" fmla="*/ 8 h 67"/>
                <a:gd name="T16" fmla="*/ 63 w 93"/>
                <a:gd name="T17" fmla="*/ 4 h 67"/>
                <a:gd name="T18" fmla="*/ 71 w 93"/>
                <a:gd name="T19" fmla="*/ 11 h 67"/>
                <a:gd name="T20" fmla="*/ 78 w 93"/>
                <a:gd name="T21" fmla="*/ 19 h 67"/>
                <a:gd name="T22" fmla="*/ 82 w 93"/>
                <a:gd name="T23" fmla="*/ 26 h 67"/>
                <a:gd name="T24" fmla="*/ 89 w 93"/>
                <a:gd name="T25" fmla="*/ 26 h 67"/>
                <a:gd name="T26" fmla="*/ 89 w 93"/>
                <a:gd name="T27" fmla="*/ 30 h 67"/>
                <a:gd name="T28" fmla="*/ 82 w 93"/>
                <a:gd name="T29" fmla="*/ 30 h 67"/>
                <a:gd name="T30" fmla="*/ 78 w 93"/>
                <a:gd name="T31" fmla="*/ 37 h 67"/>
                <a:gd name="T32" fmla="*/ 78 w 93"/>
                <a:gd name="T33" fmla="*/ 45 h 67"/>
                <a:gd name="T34" fmla="*/ 78 w 93"/>
                <a:gd name="T35" fmla="*/ 48 h 67"/>
                <a:gd name="T36" fmla="*/ 78 w 93"/>
                <a:gd name="T37" fmla="*/ 52 h 67"/>
                <a:gd name="T38" fmla="*/ 74 w 93"/>
                <a:gd name="T39" fmla="*/ 60 h 67"/>
                <a:gd name="T40" fmla="*/ 74 w 93"/>
                <a:gd name="T41" fmla="*/ 52 h 67"/>
                <a:gd name="T42" fmla="*/ 71 w 93"/>
                <a:gd name="T43" fmla="*/ 52 h 67"/>
                <a:gd name="T44" fmla="*/ 74 w 93"/>
                <a:gd name="T45" fmla="*/ 60 h 67"/>
                <a:gd name="T46" fmla="*/ 74 w 93"/>
                <a:gd name="T47" fmla="*/ 63 h 67"/>
                <a:gd name="T48" fmla="*/ 71 w 93"/>
                <a:gd name="T49" fmla="*/ 67 h 67"/>
                <a:gd name="T50" fmla="*/ 67 w 93"/>
                <a:gd name="T51" fmla="*/ 67 h 67"/>
                <a:gd name="T52" fmla="*/ 60 w 93"/>
                <a:gd name="T53" fmla="*/ 60 h 67"/>
                <a:gd name="T54" fmla="*/ 60 w 93"/>
                <a:gd name="T55" fmla="*/ 52 h 67"/>
                <a:gd name="T56" fmla="*/ 63 w 93"/>
                <a:gd name="T57" fmla="*/ 52 h 67"/>
                <a:gd name="T58" fmla="*/ 60 w 93"/>
                <a:gd name="T59" fmla="*/ 48 h 67"/>
                <a:gd name="T60" fmla="*/ 56 w 93"/>
                <a:gd name="T61" fmla="*/ 45 h 67"/>
                <a:gd name="T62" fmla="*/ 52 w 93"/>
                <a:gd name="T63" fmla="*/ 48 h 67"/>
                <a:gd name="T64" fmla="*/ 49 w 93"/>
                <a:gd name="T65" fmla="*/ 52 h 67"/>
                <a:gd name="T66" fmla="*/ 41 w 93"/>
                <a:gd name="T67" fmla="*/ 56 h 67"/>
                <a:gd name="T68" fmla="*/ 41 w 93"/>
                <a:gd name="T69" fmla="*/ 56 h 67"/>
                <a:gd name="T70" fmla="*/ 37 w 93"/>
                <a:gd name="T71" fmla="*/ 60 h 67"/>
                <a:gd name="T72" fmla="*/ 34 w 93"/>
                <a:gd name="T73" fmla="*/ 60 h 67"/>
                <a:gd name="T74" fmla="*/ 37 w 93"/>
                <a:gd name="T75" fmla="*/ 52 h 67"/>
                <a:gd name="T76" fmla="*/ 37 w 93"/>
                <a:gd name="T77" fmla="*/ 48 h 67"/>
                <a:gd name="T78" fmla="*/ 30 w 93"/>
                <a:gd name="T79" fmla="*/ 45 h 67"/>
                <a:gd name="T80" fmla="*/ 19 w 93"/>
                <a:gd name="T81" fmla="*/ 37 h 67"/>
                <a:gd name="T82" fmla="*/ 23 w 93"/>
                <a:gd name="T83" fmla="*/ 34 h 67"/>
                <a:gd name="T84" fmla="*/ 15 w 93"/>
                <a:gd name="T85" fmla="*/ 26 h 67"/>
                <a:gd name="T86" fmla="*/ 12 w 93"/>
                <a:gd name="T87" fmla="*/ 19 h 67"/>
                <a:gd name="T88" fmla="*/ 4 w 93"/>
                <a:gd name="T89" fmla="*/ 15 h 67"/>
                <a:gd name="T90" fmla="*/ 30 w 93"/>
                <a:gd name="T91" fmla="*/ 60 h 67"/>
                <a:gd name="T92" fmla="*/ 19 w 93"/>
                <a:gd name="T93" fmla="*/ 48 h 67"/>
                <a:gd name="T94" fmla="*/ 15 w 93"/>
                <a:gd name="T95" fmla="*/ 45 h 67"/>
                <a:gd name="T96" fmla="*/ 8 w 93"/>
                <a:gd name="T97" fmla="*/ 41 h 67"/>
                <a:gd name="T98" fmla="*/ 0 w 93"/>
                <a:gd name="T99" fmla="*/ 41 h 67"/>
                <a:gd name="T100" fmla="*/ 4 w 93"/>
                <a:gd name="T101" fmla="*/ 45 h 67"/>
                <a:gd name="T102" fmla="*/ 8 w 93"/>
                <a:gd name="T103" fmla="*/ 45 h 67"/>
                <a:gd name="T104" fmla="*/ 8 w 93"/>
                <a:gd name="T105" fmla="*/ 52 h 67"/>
                <a:gd name="T106" fmla="*/ 15 w 93"/>
                <a:gd name="T107" fmla="*/ 56 h 67"/>
                <a:gd name="T108" fmla="*/ 26 w 93"/>
                <a:gd name="T109" fmla="*/ 60 h 67"/>
                <a:gd name="T110" fmla="*/ 30 w 93"/>
                <a:gd name="T111" fmla="*/ 60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93" h="67">
                  <a:moveTo>
                    <a:pt x="4" y="15"/>
                  </a:moveTo>
                  <a:lnTo>
                    <a:pt x="4" y="11"/>
                  </a:lnTo>
                  <a:lnTo>
                    <a:pt x="8" y="11"/>
                  </a:lnTo>
                  <a:lnTo>
                    <a:pt x="19" y="15"/>
                  </a:lnTo>
                  <a:lnTo>
                    <a:pt x="26" y="15"/>
                  </a:lnTo>
                  <a:lnTo>
                    <a:pt x="30" y="19"/>
                  </a:lnTo>
                  <a:lnTo>
                    <a:pt x="30" y="11"/>
                  </a:lnTo>
                  <a:lnTo>
                    <a:pt x="30" y="8"/>
                  </a:lnTo>
                  <a:lnTo>
                    <a:pt x="26" y="8"/>
                  </a:lnTo>
                  <a:lnTo>
                    <a:pt x="26" y="0"/>
                  </a:lnTo>
                  <a:lnTo>
                    <a:pt x="30" y="4"/>
                  </a:lnTo>
                  <a:lnTo>
                    <a:pt x="37" y="8"/>
                  </a:lnTo>
                  <a:lnTo>
                    <a:pt x="41" y="11"/>
                  </a:lnTo>
                  <a:lnTo>
                    <a:pt x="49" y="11"/>
                  </a:lnTo>
                  <a:lnTo>
                    <a:pt x="49" y="8"/>
                  </a:lnTo>
                  <a:lnTo>
                    <a:pt x="56" y="8"/>
                  </a:lnTo>
                  <a:lnTo>
                    <a:pt x="60" y="0"/>
                  </a:lnTo>
                  <a:lnTo>
                    <a:pt x="63" y="4"/>
                  </a:lnTo>
                  <a:lnTo>
                    <a:pt x="71" y="8"/>
                  </a:lnTo>
                  <a:lnTo>
                    <a:pt x="71" y="11"/>
                  </a:lnTo>
                  <a:lnTo>
                    <a:pt x="71" y="15"/>
                  </a:lnTo>
                  <a:lnTo>
                    <a:pt x="78" y="19"/>
                  </a:lnTo>
                  <a:lnTo>
                    <a:pt x="78" y="23"/>
                  </a:lnTo>
                  <a:lnTo>
                    <a:pt x="82" y="26"/>
                  </a:lnTo>
                  <a:lnTo>
                    <a:pt x="86" y="26"/>
                  </a:lnTo>
                  <a:lnTo>
                    <a:pt x="89" y="26"/>
                  </a:lnTo>
                  <a:lnTo>
                    <a:pt x="93" y="30"/>
                  </a:lnTo>
                  <a:lnTo>
                    <a:pt x="89" y="30"/>
                  </a:lnTo>
                  <a:lnTo>
                    <a:pt x="89" y="30"/>
                  </a:lnTo>
                  <a:lnTo>
                    <a:pt x="82" y="30"/>
                  </a:lnTo>
                  <a:lnTo>
                    <a:pt x="78" y="34"/>
                  </a:lnTo>
                  <a:lnTo>
                    <a:pt x="78" y="37"/>
                  </a:lnTo>
                  <a:lnTo>
                    <a:pt x="78" y="41"/>
                  </a:lnTo>
                  <a:lnTo>
                    <a:pt x="78" y="45"/>
                  </a:lnTo>
                  <a:lnTo>
                    <a:pt x="78" y="45"/>
                  </a:lnTo>
                  <a:lnTo>
                    <a:pt x="78" y="48"/>
                  </a:lnTo>
                  <a:lnTo>
                    <a:pt x="78" y="48"/>
                  </a:lnTo>
                  <a:lnTo>
                    <a:pt x="78" y="52"/>
                  </a:lnTo>
                  <a:lnTo>
                    <a:pt x="78" y="56"/>
                  </a:lnTo>
                  <a:lnTo>
                    <a:pt x="74" y="60"/>
                  </a:lnTo>
                  <a:lnTo>
                    <a:pt x="74" y="56"/>
                  </a:lnTo>
                  <a:lnTo>
                    <a:pt x="74" y="52"/>
                  </a:lnTo>
                  <a:lnTo>
                    <a:pt x="74" y="52"/>
                  </a:lnTo>
                  <a:lnTo>
                    <a:pt x="71" y="52"/>
                  </a:lnTo>
                  <a:lnTo>
                    <a:pt x="71" y="56"/>
                  </a:lnTo>
                  <a:lnTo>
                    <a:pt x="74" y="60"/>
                  </a:lnTo>
                  <a:lnTo>
                    <a:pt x="71" y="60"/>
                  </a:lnTo>
                  <a:lnTo>
                    <a:pt x="74" y="63"/>
                  </a:lnTo>
                  <a:lnTo>
                    <a:pt x="74" y="67"/>
                  </a:lnTo>
                  <a:lnTo>
                    <a:pt x="71" y="67"/>
                  </a:lnTo>
                  <a:lnTo>
                    <a:pt x="71" y="67"/>
                  </a:lnTo>
                  <a:lnTo>
                    <a:pt x="67" y="67"/>
                  </a:lnTo>
                  <a:lnTo>
                    <a:pt x="63" y="63"/>
                  </a:lnTo>
                  <a:lnTo>
                    <a:pt x="60" y="60"/>
                  </a:lnTo>
                  <a:lnTo>
                    <a:pt x="63" y="56"/>
                  </a:lnTo>
                  <a:lnTo>
                    <a:pt x="60" y="52"/>
                  </a:lnTo>
                  <a:lnTo>
                    <a:pt x="60" y="52"/>
                  </a:lnTo>
                  <a:lnTo>
                    <a:pt x="63" y="52"/>
                  </a:lnTo>
                  <a:lnTo>
                    <a:pt x="60" y="48"/>
                  </a:lnTo>
                  <a:lnTo>
                    <a:pt x="60" y="48"/>
                  </a:lnTo>
                  <a:lnTo>
                    <a:pt x="56" y="45"/>
                  </a:lnTo>
                  <a:lnTo>
                    <a:pt x="56" y="45"/>
                  </a:lnTo>
                  <a:lnTo>
                    <a:pt x="56" y="45"/>
                  </a:lnTo>
                  <a:lnTo>
                    <a:pt x="52" y="48"/>
                  </a:lnTo>
                  <a:lnTo>
                    <a:pt x="49" y="48"/>
                  </a:lnTo>
                  <a:lnTo>
                    <a:pt x="49" y="52"/>
                  </a:lnTo>
                  <a:lnTo>
                    <a:pt x="45" y="52"/>
                  </a:lnTo>
                  <a:lnTo>
                    <a:pt x="41" y="56"/>
                  </a:lnTo>
                  <a:lnTo>
                    <a:pt x="41" y="56"/>
                  </a:lnTo>
                  <a:lnTo>
                    <a:pt x="41" y="56"/>
                  </a:lnTo>
                  <a:lnTo>
                    <a:pt x="41" y="60"/>
                  </a:lnTo>
                  <a:lnTo>
                    <a:pt x="37" y="60"/>
                  </a:lnTo>
                  <a:lnTo>
                    <a:pt x="34" y="60"/>
                  </a:lnTo>
                  <a:lnTo>
                    <a:pt x="34" y="60"/>
                  </a:lnTo>
                  <a:lnTo>
                    <a:pt x="34" y="56"/>
                  </a:lnTo>
                  <a:lnTo>
                    <a:pt x="37" y="52"/>
                  </a:lnTo>
                  <a:lnTo>
                    <a:pt x="34" y="48"/>
                  </a:lnTo>
                  <a:lnTo>
                    <a:pt x="37" y="48"/>
                  </a:lnTo>
                  <a:lnTo>
                    <a:pt x="34" y="45"/>
                  </a:lnTo>
                  <a:lnTo>
                    <a:pt x="30" y="45"/>
                  </a:lnTo>
                  <a:lnTo>
                    <a:pt x="23" y="41"/>
                  </a:lnTo>
                  <a:lnTo>
                    <a:pt x="19" y="37"/>
                  </a:lnTo>
                  <a:lnTo>
                    <a:pt x="23" y="34"/>
                  </a:lnTo>
                  <a:lnTo>
                    <a:pt x="23" y="34"/>
                  </a:lnTo>
                  <a:lnTo>
                    <a:pt x="15" y="26"/>
                  </a:lnTo>
                  <a:lnTo>
                    <a:pt x="15" y="26"/>
                  </a:lnTo>
                  <a:lnTo>
                    <a:pt x="15" y="23"/>
                  </a:lnTo>
                  <a:lnTo>
                    <a:pt x="12" y="19"/>
                  </a:lnTo>
                  <a:lnTo>
                    <a:pt x="8" y="19"/>
                  </a:lnTo>
                  <a:lnTo>
                    <a:pt x="4" y="15"/>
                  </a:lnTo>
                  <a:lnTo>
                    <a:pt x="4" y="15"/>
                  </a:lnTo>
                  <a:close/>
                  <a:moveTo>
                    <a:pt x="30" y="60"/>
                  </a:moveTo>
                  <a:lnTo>
                    <a:pt x="23" y="48"/>
                  </a:lnTo>
                  <a:lnTo>
                    <a:pt x="19" y="48"/>
                  </a:lnTo>
                  <a:lnTo>
                    <a:pt x="15" y="45"/>
                  </a:lnTo>
                  <a:lnTo>
                    <a:pt x="15" y="45"/>
                  </a:lnTo>
                  <a:lnTo>
                    <a:pt x="12" y="45"/>
                  </a:lnTo>
                  <a:lnTo>
                    <a:pt x="8" y="41"/>
                  </a:lnTo>
                  <a:lnTo>
                    <a:pt x="4" y="41"/>
                  </a:lnTo>
                  <a:lnTo>
                    <a:pt x="0" y="41"/>
                  </a:lnTo>
                  <a:lnTo>
                    <a:pt x="4" y="45"/>
                  </a:lnTo>
                  <a:lnTo>
                    <a:pt x="4" y="45"/>
                  </a:lnTo>
                  <a:lnTo>
                    <a:pt x="4" y="45"/>
                  </a:lnTo>
                  <a:lnTo>
                    <a:pt x="8" y="45"/>
                  </a:lnTo>
                  <a:lnTo>
                    <a:pt x="8" y="48"/>
                  </a:lnTo>
                  <a:lnTo>
                    <a:pt x="8" y="52"/>
                  </a:lnTo>
                  <a:lnTo>
                    <a:pt x="15" y="56"/>
                  </a:lnTo>
                  <a:lnTo>
                    <a:pt x="15" y="56"/>
                  </a:lnTo>
                  <a:lnTo>
                    <a:pt x="23" y="60"/>
                  </a:lnTo>
                  <a:lnTo>
                    <a:pt x="26" y="60"/>
                  </a:lnTo>
                  <a:lnTo>
                    <a:pt x="30" y="60"/>
                  </a:lnTo>
                  <a:lnTo>
                    <a:pt x="30" y="6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3" name="Freeform 77">
              <a:extLst>
                <a:ext uri="{FF2B5EF4-FFF2-40B4-BE49-F238E27FC236}">
                  <a16:creationId xmlns:a16="http://schemas.microsoft.com/office/drawing/2014/main" xmlns="" id="{68432076-ED3B-4B0C-B6C4-BEEA2A1563EE}"/>
                </a:ext>
              </a:extLst>
            </p:cNvPr>
            <p:cNvSpPr/>
            <p:nvPr/>
          </p:nvSpPr>
          <p:spPr bwMode="auto">
            <a:xfrm>
              <a:off x="6200521" y="3182079"/>
              <a:ext cx="596531" cy="427702"/>
            </a:xfrm>
            <a:custGeom>
              <a:avLst/>
              <a:gdLst>
                <a:gd name="T0" fmla="*/ 11 w 333"/>
                <a:gd name="T1" fmla="*/ 3 h 245"/>
                <a:gd name="T2" fmla="*/ 29 w 333"/>
                <a:gd name="T3" fmla="*/ 15 h 245"/>
                <a:gd name="T4" fmla="*/ 40 w 333"/>
                <a:gd name="T5" fmla="*/ 15 h 245"/>
                <a:gd name="T6" fmla="*/ 48 w 333"/>
                <a:gd name="T7" fmla="*/ 7 h 245"/>
                <a:gd name="T8" fmla="*/ 59 w 333"/>
                <a:gd name="T9" fmla="*/ 0 h 245"/>
                <a:gd name="T10" fmla="*/ 63 w 333"/>
                <a:gd name="T11" fmla="*/ 7 h 245"/>
                <a:gd name="T12" fmla="*/ 70 w 333"/>
                <a:gd name="T13" fmla="*/ 22 h 245"/>
                <a:gd name="T14" fmla="*/ 77 w 333"/>
                <a:gd name="T15" fmla="*/ 26 h 245"/>
                <a:gd name="T16" fmla="*/ 85 w 333"/>
                <a:gd name="T17" fmla="*/ 37 h 245"/>
                <a:gd name="T18" fmla="*/ 103 w 333"/>
                <a:gd name="T19" fmla="*/ 41 h 245"/>
                <a:gd name="T20" fmla="*/ 126 w 333"/>
                <a:gd name="T21" fmla="*/ 52 h 245"/>
                <a:gd name="T22" fmla="*/ 163 w 333"/>
                <a:gd name="T23" fmla="*/ 48 h 245"/>
                <a:gd name="T24" fmla="*/ 174 w 333"/>
                <a:gd name="T25" fmla="*/ 37 h 245"/>
                <a:gd name="T26" fmla="*/ 192 w 333"/>
                <a:gd name="T27" fmla="*/ 22 h 245"/>
                <a:gd name="T28" fmla="*/ 211 w 333"/>
                <a:gd name="T29" fmla="*/ 22 h 245"/>
                <a:gd name="T30" fmla="*/ 237 w 333"/>
                <a:gd name="T31" fmla="*/ 29 h 245"/>
                <a:gd name="T32" fmla="*/ 251 w 333"/>
                <a:gd name="T33" fmla="*/ 37 h 245"/>
                <a:gd name="T34" fmla="*/ 277 w 333"/>
                <a:gd name="T35" fmla="*/ 55 h 245"/>
                <a:gd name="T36" fmla="*/ 281 w 333"/>
                <a:gd name="T37" fmla="*/ 70 h 245"/>
                <a:gd name="T38" fmla="*/ 281 w 333"/>
                <a:gd name="T39" fmla="*/ 78 h 245"/>
                <a:gd name="T40" fmla="*/ 274 w 333"/>
                <a:gd name="T41" fmla="*/ 89 h 245"/>
                <a:gd name="T42" fmla="*/ 281 w 333"/>
                <a:gd name="T43" fmla="*/ 100 h 245"/>
                <a:gd name="T44" fmla="*/ 281 w 333"/>
                <a:gd name="T45" fmla="*/ 126 h 245"/>
                <a:gd name="T46" fmla="*/ 300 w 333"/>
                <a:gd name="T47" fmla="*/ 144 h 245"/>
                <a:gd name="T48" fmla="*/ 300 w 333"/>
                <a:gd name="T49" fmla="*/ 182 h 245"/>
                <a:gd name="T50" fmla="*/ 318 w 333"/>
                <a:gd name="T51" fmla="*/ 189 h 245"/>
                <a:gd name="T52" fmla="*/ 326 w 333"/>
                <a:gd name="T53" fmla="*/ 204 h 245"/>
                <a:gd name="T54" fmla="*/ 333 w 333"/>
                <a:gd name="T55" fmla="*/ 219 h 245"/>
                <a:gd name="T56" fmla="*/ 311 w 333"/>
                <a:gd name="T57" fmla="*/ 222 h 245"/>
                <a:gd name="T58" fmla="*/ 311 w 333"/>
                <a:gd name="T59" fmla="*/ 241 h 245"/>
                <a:gd name="T60" fmla="*/ 296 w 333"/>
                <a:gd name="T61" fmla="*/ 241 h 245"/>
                <a:gd name="T62" fmla="*/ 289 w 333"/>
                <a:gd name="T63" fmla="*/ 241 h 245"/>
                <a:gd name="T64" fmla="*/ 263 w 333"/>
                <a:gd name="T65" fmla="*/ 237 h 245"/>
                <a:gd name="T66" fmla="*/ 248 w 333"/>
                <a:gd name="T67" fmla="*/ 233 h 245"/>
                <a:gd name="T68" fmla="*/ 233 w 333"/>
                <a:gd name="T69" fmla="*/ 222 h 245"/>
                <a:gd name="T70" fmla="*/ 226 w 333"/>
                <a:gd name="T71" fmla="*/ 211 h 245"/>
                <a:gd name="T72" fmla="*/ 207 w 333"/>
                <a:gd name="T73" fmla="*/ 211 h 245"/>
                <a:gd name="T74" fmla="*/ 185 w 333"/>
                <a:gd name="T75" fmla="*/ 215 h 245"/>
                <a:gd name="T76" fmla="*/ 166 w 333"/>
                <a:gd name="T77" fmla="*/ 211 h 245"/>
                <a:gd name="T78" fmla="*/ 159 w 333"/>
                <a:gd name="T79" fmla="*/ 204 h 245"/>
                <a:gd name="T80" fmla="*/ 140 w 333"/>
                <a:gd name="T81" fmla="*/ 200 h 245"/>
                <a:gd name="T82" fmla="*/ 126 w 333"/>
                <a:gd name="T83" fmla="*/ 185 h 245"/>
                <a:gd name="T84" fmla="*/ 126 w 333"/>
                <a:gd name="T85" fmla="*/ 182 h 245"/>
                <a:gd name="T86" fmla="*/ 114 w 333"/>
                <a:gd name="T87" fmla="*/ 163 h 245"/>
                <a:gd name="T88" fmla="*/ 100 w 333"/>
                <a:gd name="T89" fmla="*/ 163 h 245"/>
                <a:gd name="T90" fmla="*/ 96 w 333"/>
                <a:gd name="T91" fmla="*/ 159 h 245"/>
                <a:gd name="T92" fmla="*/ 92 w 333"/>
                <a:gd name="T93" fmla="*/ 163 h 245"/>
                <a:gd name="T94" fmla="*/ 85 w 333"/>
                <a:gd name="T95" fmla="*/ 159 h 245"/>
                <a:gd name="T96" fmla="*/ 74 w 333"/>
                <a:gd name="T97" fmla="*/ 141 h 245"/>
                <a:gd name="T98" fmla="*/ 66 w 333"/>
                <a:gd name="T99" fmla="*/ 122 h 245"/>
                <a:gd name="T100" fmla="*/ 44 w 333"/>
                <a:gd name="T101" fmla="*/ 115 h 245"/>
                <a:gd name="T102" fmla="*/ 40 w 333"/>
                <a:gd name="T103" fmla="*/ 104 h 245"/>
                <a:gd name="T104" fmla="*/ 33 w 333"/>
                <a:gd name="T105" fmla="*/ 96 h 245"/>
                <a:gd name="T106" fmla="*/ 37 w 333"/>
                <a:gd name="T107" fmla="*/ 81 h 245"/>
                <a:gd name="T108" fmla="*/ 40 w 333"/>
                <a:gd name="T109" fmla="*/ 70 h 245"/>
                <a:gd name="T110" fmla="*/ 40 w 333"/>
                <a:gd name="T111" fmla="*/ 67 h 245"/>
                <a:gd name="T112" fmla="*/ 26 w 333"/>
                <a:gd name="T113" fmla="*/ 63 h 245"/>
                <a:gd name="T114" fmla="*/ 18 w 333"/>
                <a:gd name="T115" fmla="*/ 52 h 245"/>
                <a:gd name="T116" fmla="*/ 11 w 333"/>
                <a:gd name="T117" fmla="*/ 41 h 245"/>
                <a:gd name="T118" fmla="*/ 7 w 333"/>
                <a:gd name="T119" fmla="*/ 22 h 245"/>
                <a:gd name="T120" fmla="*/ 0 w 333"/>
                <a:gd name="T121" fmla="*/ 7 h 245"/>
                <a:gd name="T122" fmla="*/ 7 w 333"/>
                <a:gd name="T123" fmla="*/ 0 h 2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33" h="245">
                  <a:moveTo>
                    <a:pt x="7" y="0"/>
                  </a:moveTo>
                  <a:lnTo>
                    <a:pt x="7" y="0"/>
                  </a:lnTo>
                  <a:lnTo>
                    <a:pt x="7" y="0"/>
                  </a:lnTo>
                  <a:lnTo>
                    <a:pt x="11" y="0"/>
                  </a:lnTo>
                  <a:lnTo>
                    <a:pt x="11" y="3"/>
                  </a:lnTo>
                  <a:lnTo>
                    <a:pt x="11" y="7"/>
                  </a:lnTo>
                  <a:lnTo>
                    <a:pt x="18" y="11"/>
                  </a:lnTo>
                  <a:lnTo>
                    <a:pt x="18" y="11"/>
                  </a:lnTo>
                  <a:lnTo>
                    <a:pt x="26" y="15"/>
                  </a:lnTo>
                  <a:lnTo>
                    <a:pt x="29" y="15"/>
                  </a:lnTo>
                  <a:lnTo>
                    <a:pt x="33" y="15"/>
                  </a:lnTo>
                  <a:lnTo>
                    <a:pt x="33" y="15"/>
                  </a:lnTo>
                  <a:lnTo>
                    <a:pt x="33" y="15"/>
                  </a:lnTo>
                  <a:lnTo>
                    <a:pt x="37" y="15"/>
                  </a:lnTo>
                  <a:lnTo>
                    <a:pt x="40" y="15"/>
                  </a:lnTo>
                  <a:lnTo>
                    <a:pt x="44" y="15"/>
                  </a:lnTo>
                  <a:lnTo>
                    <a:pt x="44" y="11"/>
                  </a:lnTo>
                  <a:lnTo>
                    <a:pt x="44" y="11"/>
                  </a:lnTo>
                  <a:lnTo>
                    <a:pt x="44" y="11"/>
                  </a:lnTo>
                  <a:lnTo>
                    <a:pt x="48" y="7"/>
                  </a:lnTo>
                  <a:lnTo>
                    <a:pt x="52" y="7"/>
                  </a:lnTo>
                  <a:lnTo>
                    <a:pt x="52" y="3"/>
                  </a:lnTo>
                  <a:lnTo>
                    <a:pt x="55" y="3"/>
                  </a:lnTo>
                  <a:lnTo>
                    <a:pt x="59" y="0"/>
                  </a:lnTo>
                  <a:lnTo>
                    <a:pt x="59" y="0"/>
                  </a:lnTo>
                  <a:lnTo>
                    <a:pt x="59" y="0"/>
                  </a:lnTo>
                  <a:lnTo>
                    <a:pt x="63" y="3"/>
                  </a:lnTo>
                  <a:lnTo>
                    <a:pt x="63" y="3"/>
                  </a:lnTo>
                  <a:lnTo>
                    <a:pt x="66" y="7"/>
                  </a:lnTo>
                  <a:lnTo>
                    <a:pt x="63" y="7"/>
                  </a:lnTo>
                  <a:lnTo>
                    <a:pt x="63" y="7"/>
                  </a:lnTo>
                  <a:lnTo>
                    <a:pt x="66" y="11"/>
                  </a:lnTo>
                  <a:lnTo>
                    <a:pt x="63" y="15"/>
                  </a:lnTo>
                  <a:lnTo>
                    <a:pt x="66" y="18"/>
                  </a:lnTo>
                  <a:lnTo>
                    <a:pt x="70" y="22"/>
                  </a:lnTo>
                  <a:lnTo>
                    <a:pt x="74" y="22"/>
                  </a:lnTo>
                  <a:lnTo>
                    <a:pt x="74" y="22"/>
                  </a:lnTo>
                  <a:lnTo>
                    <a:pt x="77" y="22"/>
                  </a:lnTo>
                  <a:lnTo>
                    <a:pt x="77" y="22"/>
                  </a:lnTo>
                  <a:lnTo>
                    <a:pt x="77" y="26"/>
                  </a:lnTo>
                  <a:lnTo>
                    <a:pt x="77" y="29"/>
                  </a:lnTo>
                  <a:lnTo>
                    <a:pt x="77" y="33"/>
                  </a:lnTo>
                  <a:lnTo>
                    <a:pt x="77" y="33"/>
                  </a:lnTo>
                  <a:lnTo>
                    <a:pt x="81" y="33"/>
                  </a:lnTo>
                  <a:lnTo>
                    <a:pt x="85" y="37"/>
                  </a:lnTo>
                  <a:lnTo>
                    <a:pt x="89" y="37"/>
                  </a:lnTo>
                  <a:lnTo>
                    <a:pt x="92" y="41"/>
                  </a:lnTo>
                  <a:lnTo>
                    <a:pt x="96" y="37"/>
                  </a:lnTo>
                  <a:lnTo>
                    <a:pt x="100" y="41"/>
                  </a:lnTo>
                  <a:lnTo>
                    <a:pt x="103" y="41"/>
                  </a:lnTo>
                  <a:lnTo>
                    <a:pt x="103" y="44"/>
                  </a:lnTo>
                  <a:lnTo>
                    <a:pt x="103" y="44"/>
                  </a:lnTo>
                  <a:lnTo>
                    <a:pt x="114" y="48"/>
                  </a:lnTo>
                  <a:lnTo>
                    <a:pt x="118" y="48"/>
                  </a:lnTo>
                  <a:lnTo>
                    <a:pt x="126" y="52"/>
                  </a:lnTo>
                  <a:lnTo>
                    <a:pt x="133" y="52"/>
                  </a:lnTo>
                  <a:lnTo>
                    <a:pt x="144" y="48"/>
                  </a:lnTo>
                  <a:lnTo>
                    <a:pt x="152" y="48"/>
                  </a:lnTo>
                  <a:lnTo>
                    <a:pt x="159" y="48"/>
                  </a:lnTo>
                  <a:lnTo>
                    <a:pt x="163" y="48"/>
                  </a:lnTo>
                  <a:lnTo>
                    <a:pt x="166" y="44"/>
                  </a:lnTo>
                  <a:lnTo>
                    <a:pt x="163" y="41"/>
                  </a:lnTo>
                  <a:lnTo>
                    <a:pt x="163" y="37"/>
                  </a:lnTo>
                  <a:lnTo>
                    <a:pt x="166" y="37"/>
                  </a:lnTo>
                  <a:lnTo>
                    <a:pt x="174" y="37"/>
                  </a:lnTo>
                  <a:lnTo>
                    <a:pt x="174" y="33"/>
                  </a:lnTo>
                  <a:lnTo>
                    <a:pt x="177" y="29"/>
                  </a:lnTo>
                  <a:lnTo>
                    <a:pt x="177" y="29"/>
                  </a:lnTo>
                  <a:lnTo>
                    <a:pt x="185" y="26"/>
                  </a:lnTo>
                  <a:lnTo>
                    <a:pt x="192" y="22"/>
                  </a:lnTo>
                  <a:lnTo>
                    <a:pt x="200" y="26"/>
                  </a:lnTo>
                  <a:lnTo>
                    <a:pt x="200" y="22"/>
                  </a:lnTo>
                  <a:lnTo>
                    <a:pt x="203" y="18"/>
                  </a:lnTo>
                  <a:lnTo>
                    <a:pt x="207" y="22"/>
                  </a:lnTo>
                  <a:lnTo>
                    <a:pt x="211" y="22"/>
                  </a:lnTo>
                  <a:lnTo>
                    <a:pt x="214" y="26"/>
                  </a:lnTo>
                  <a:lnTo>
                    <a:pt x="222" y="26"/>
                  </a:lnTo>
                  <a:lnTo>
                    <a:pt x="229" y="33"/>
                  </a:lnTo>
                  <a:lnTo>
                    <a:pt x="233" y="33"/>
                  </a:lnTo>
                  <a:lnTo>
                    <a:pt x="237" y="29"/>
                  </a:lnTo>
                  <a:lnTo>
                    <a:pt x="244" y="33"/>
                  </a:lnTo>
                  <a:lnTo>
                    <a:pt x="248" y="33"/>
                  </a:lnTo>
                  <a:lnTo>
                    <a:pt x="248" y="37"/>
                  </a:lnTo>
                  <a:lnTo>
                    <a:pt x="248" y="41"/>
                  </a:lnTo>
                  <a:lnTo>
                    <a:pt x="251" y="37"/>
                  </a:lnTo>
                  <a:lnTo>
                    <a:pt x="259" y="41"/>
                  </a:lnTo>
                  <a:lnTo>
                    <a:pt x="266" y="48"/>
                  </a:lnTo>
                  <a:lnTo>
                    <a:pt x="274" y="48"/>
                  </a:lnTo>
                  <a:lnTo>
                    <a:pt x="277" y="52"/>
                  </a:lnTo>
                  <a:lnTo>
                    <a:pt x="277" y="55"/>
                  </a:lnTo>
                  <a:lnTo>
                    <a:pt x="277" y="55"/>
                  </a:lnTo>
                  <a:lnTo>
                    <a:pt x="277" y="59"/>
                  </a:lnTo>
                  <a:lnTo>
                    <a:pt x="277" y="63"/>
                  </a:lnTo>
                  <a:lnTo>
                    <a:pt x="281" y="67"/>
                  </a:lnTo>
                  <a:lnTo>
                    <a:pt x="281" y="70"/>
                  </a:lnTo>
                  <a:lnTo>
                    <a:pt x="281" y="70"/>
                  </a:lnTo>
                  <a:lnTo>
                    <a:pt x="277" y="74"/>
                  </a:lnTo>
                  <a:lnTo>
                    <a:pt x="281" y="78"/>
                  </a:lnTo>
                  <a:lnTo>
                    <a:pt x="281" y="78"/>
                  </a:lnTo>
                  <a:lnTo>
                    <a:pt x="281" y="78"/>
                  </a:lnTo>
                  <a:lnTo>
                    <a:pt x="277" y="81"/>
                  </a:lnTo>
                  <a:lnTo>
                    <a:pt x="274" y="81"/>
                  </a:lnTo>
                  <a:lnTo>
                    <a:pt x="274" y="85"/>
                  </a:lnTo>
                  <a:lnTo>
                    <a:pt x="277" y="85"/>
                  </a:lnTo>
                  <a:lnTo>
                    <a:pt x="274" y="89"/>
                  </a:lnTo>
                  <a:lnTo>
                    <a:pt x="274" y="92"/>
                  </a:lnTo>
                  <a:lnTo>
                    <a:pt x="277" y="96"/>
                  </a:lnTo>
                  <a:lnTo>
                    <a:pt x="277" y="100"/>
                  </a:lnTo>
                  <a:lnTo>
                    <a:pt x="281" y="100"/>
                  </a:lnTo>
                  <a:lnTo>
                    <a:pt x="281" y="100"/>
                  </a:lnTo>
                  <a:lnTo>
                    <a:pt x="277" y="107"/>
                  </a:lnTo>
                  <a:lnTo>
                    <a:pt x="277" y="111"/>
                  </a:lnTo>
                  <a:lnTo>
                    <a:pt x="281" y="118"/>
                  </a:lnTo>
                  <a:lnTo>
                    <a:pt x="285" y="126"/>
                  </a:lnTo>
                  <a:lnTo>
                    <a:pt x="281" y="126"/>
                  </a:lnTo>
                  <a:lnTo>
                    <a:pt x="285" y="130"/>
                  </a:lnTo>
                  <a:lnTo>
                    <a:pt x="285" y="133"/>
                  </a:lnTo>
                  <a:lnTo>
                    <a:pt x="300" y="133"/>
                  </a:lnTo>
                  <a:lnTo>
                    <a:pt x="303" y="141"/>
                  </a:lnTo>
                  <a:lnTo>
                    <a:pt x="300" y="144"/>
                  </a:lnTo>
                  <a:lnTo>
                    <a:pt x="303" y="148"/>
                  </a:lnTo>
                  <a:lnTo>
                    <a:pt x="303" y="152"/>
                  </a:lnTo>
                  <a:lnTo>
                    <a:pt x="289" y="167"/>
                  </a:lnTo>
                  <a:lnTo>
                    <a:pt x="300" y="178"/>
                  </a:lnTo>
                  <a:lnTo>
                    <a:pt x="300" y="182"/>
                  </a:lnTo>
                  <a:lnTo>
                    <a:pt x="303" y="185"/>
                  </a:lnTo>
                  <a:lnTo>
                    <a:pt x="307" y="185"/>
                  </a:lnTo>
                  <a:lnTo>
                    <a:pt x="311" y="189"/>
                  </a:lnTo>
                  <a:lnTo>
                    <a:pt x="314" y="189"/>
                  </a:lnTo>
                  <a:lnTo>
                    <a:pt x="318" y="189"/>
                  </a:lnTo>
                  <a:lnTo>
                    <a:pt x="318" y="193"/>
                  </a:lnTo>
                  <a:lnTo>
                    <a:pt x="322" y="193"/>
                  </a:lnTo>
                  <a:lnTo>
                    <a:pt x="322" y="196"/>
                  </a:lnTo>
                  <a:lnTo>
                    <a:pt x="326" y="200"/>
                  </a:lnTo>
                  <a:lnTo>
                    <a:pt x="326" y="204"/>
                  </a:lnTo>
                  <a:lnTo>
                    <a:pt x="326" y="207"/>
                  </a:lnTo>
                  <a:lnTo>
                    <a:pt x="329" y="207"/>
                  </a:lnTo>
                  <a:lnTo>
                    <a:pt x="333" y="207"/>
                  </a:lnTo>
                  <a:lnTo>
                    <a:pt x="333" y="215"/>
                  </a:lnTo>
                  <a:lnTo>
                    <a:pt x="333" y="219"/>
                  </a:lnTo>
                  <a:lnTo>
                    <a:pt x="329" y="215"/>
                  </a:lnTo>
                  <a:lnTo>
                    <a:pt x="318" y="219"/>
                  </a:lnTo>
                  <a:lnTo>
                    <a:pt x="318" y="219"/>
                  </a:lnTo>
                  <a:lnTo>
                    <a:pt x="314" y="222"/>
                  </a:lnTo>
                  <a:lnTo>
                    <a:pt x="311" y="222"/>
                  </a:lnTo>
                  <a:lnTo>
                    <a:pt x="311" y="226"/>
                  </a:lnTo>
                  <a:lnTo>
                    <a:pt x="311" y="230"/>
                  </a:lnTo>
                  <a:lnTo>
                    <a:pt x="311" y="233"/>
                  </a:lnTo>
                  <a:lnTo>
                    <a:pt x="311" y="237"/>
                  </a:lnTo>
                  <a:lnTo>
                    <a:pt x="311" y="241"/>
                  </a:lnTo>
                  <a:lnTo>
                    <a:pt x="311" y="241"/>
                  </a:lnTo>
                  <a:lnTo>
                    <a:pt x="307" y="241"/>
                  </a:lnTo>
                  <a:lnTo>
                    <a:pt x="307" y="245"/>
                  </a:lnTo>
                  <a:lnTo>
                    <a:pt x="300" y="241"/>
                  </a:lnTo>
                  <a:lnTo>
                    <a:pt x="296" y="241"/>
                  </a:lnTo>
                  <a:lnTo>
                    <a:pt x="296" y="237"/>
                  </a:lnTo>
                  <a:lnTo>
                    <a:pt x="292" y="237"/>
                  </a:lnTo>
                  <a:lnTo>
                    <a:pt x="292" y="241"/>
                  </a:lnTo>
                  <a:lnTo>
                    <a:pt x="292" y="241"/>
                  </a:lnTo>
                  <a:lnTo>
                    <a:pt x="289" y="241"/>
                  </a:lnTo>
                  <a:lnTo>
                    <a:pt x="289" y="241"/>
                  </a:lnTo>
                  <a:lnTo>
                    <a:pt x="285" y="237"/>
                  </a:lnTo>
                  <a:lnTo>
                    <a:pt x="277" y="237"/>
                  </a:lnTo>
                  <a:lnTo>
                    <a:pt x="274" y="237"/>
                  </a:lnTo>
                  <a:lnTo>
                    <a:pt x="263" y="237"/>
                  </a:lnTo>
                  <a:lnTo>
                    <a:pt x="259" y="233"/>
                  </a:lnTo>
                  <a:lnTo>
                    <a:pt x="259" y="233"/>
                  </a:lnTo>
                  <a:lnTo>
                    <a:pt x="255" y="237"/>
                  </a:lnTo>
                  <a:lnTo>
                    <a:pt x="251" y="233"/>
                  </a:lnTo>
                  <a:lnTo>
                    <a:pt x="248" y="233"/>
                  </a:lnTo>
                  <a:lnTo>
                    <a:pt x="237" y="233"/>
                  </a:lnTo>
                  <a:lnTo>
                    <a:pt x="237" y="233"/>
                  </a:lnTo>
                  <a:lnTo>
                    <a:pt x="237" y="230"/>
                  </a:lnTo>
                  <a:lnTo>
                    <a:pt x="237" y="226"/>
                  </a:lnTo>
                  <a:lnTo>
                    <a:pt x="233" y="222"/>
                  </a:lnTo>
                  <a:lnTo>
                    <a:pt x="229" y="215"/>
                  </a:lnTo>
                  <a:lnTo>
                    <a:pt x="229" y="211"/>
                  </a:lnTo>
                  <a:lnTo>
                    <a:pt x="226" y="211"/>
                  </a:lnTo>
                  <a:lnTo>
                    <a:pt x="226" y="211"/>
                  </a:lnTo>
                  <a:lnTo>
                    <a:pt x="226" y="211"/>
                  </a:lnTo>
                  <a:lnTo>
                    <a:pt x="222" y="211"/>
                  </a:lnTo>
                  <a:lnTo>
                    <a:pt x="218" y="211"/>
                  </a:lnTo>
                  <a:lnTo>
                    <a:pt x="211" y="215"/>
                  </a:lnTo>
                  <a:lnTo>
                    <a:pt x="211" y="215"/>
                  </a:lnTo>
                  <a:lnTo>
                    <a:pt x="207" y="211"/>
                  </a:lnTo>
                  <a:lnTo>
                    <a:pt x="207" y="215"/>
                  </a:lnTo>
                  <a:lnTo>
                    <a:pt x="203" y="219"/>
                  </a:lnTo>
                  <a:lnTo>
                    <a:pt x="196" y="222"/>
                  </a:lnTo>
                  <a:lnTo>
                    <a:pt x="189" y="219"/>
                  </a:lnTo>
                  <a:lnTo>
                    <a:pt x="185" y="215"/>
                  </a:lnTo>
                  <a:lnTo>
                    <a:pt x="181" y="219"/>
                  </a:lnTo>
                  <a:lnTo>
                    <a:pt x="177" y="219"/>
                  </a:lnTo>
                  <a:lnTo>
                    <a:pt x="174" y="215"/>
                  </a:lnTo>
                  <a:lnTo>
                    <a:pt x="170" y="215"/>
                  </a:lnTo>
                  <a:lnTo>
                    <a:pt x="166" y="211"/>
                  </a:lnTo>
                  <a:lnTo>
                    <a:pt x="163" y="211"/>
                  </a:lnTo>
                  <a:lnTo>
                    <a:pt x="159" y="207"/>
                  </a:lnTo>
                  <a:lnTo>
                    <a:pt x="163" y="204"/>
                  </a:lnTo>
                  <a:lnTo>
                    <a:pt x="159" y="204"/>
                  </a:lnTo>
                  <a:lnTo>
                    <a:pt x="159" y="204"/>
                  </a:lnTo>
                  <a:lnTo>
                    <a:pt x="155" y="204"/>
                  </a:lnTo>
                  <a:lnTo>
                    <a:pt x="152" y="200"/>
                  </a:lnTo>
                  <a:lnTo>
                    <a:pt x="148" y="200"/>
                  </a:lnTo>
                  <a:lnTo>
                    <a:pt x="144" y="200"/>
                  </a:lnTo>
                  <a:lnTo>
                    <a:pt x="140" y="200"/>
                  </a:lnTo>
                  <a:lnTo>
                    <a:pt x="137" y="196"/>
                  </a:lnTo>
                  <a:lnTo>
                    <a:pt x="129" y="189"/>
                  </a:lnTo>
                  <a:lnTo>
                    <a:pt x="129" y="185"/>
                  </a:lnTo>
                  <a:lnTo>
                    <a:pt x="129" y="185"/>
                  </a:lnTo>
                  <a:lnTo>
                    <a:pt x="126" y="185"/>
                  </a:lnTo>
                  <a:lnTo>
                    <a:pt x="126" y="182"/>
                  </a:lnTo>
                  <a:lnTo>
                    <a:pt x="129" y="182"/>
                  </a:lnTo>
                  <a:lnTo>
                    <a:pt x="129" y="182"/>
                  </a:lnTo>
                  <a:lnTo>
                    <a:pt x="126" y="182"/>
                  </a:lnTo>
                  <a:lnTo>
                    <a:pt x="126" y="182"/>
                  </a:lnTo>
                  <a:lnTo>
                    <a:pt x="122" y="182"/>
                  </a:lnTo>
                  <a:lnTo>
                    <a:pt x="122" y="174"/>
                  </a:lnTo>
                  <a:lnTo>
                    <a:pt x="118" y="170"/>
                  </a:lnTo>
                  <a:lnTo>
                    <a:pt x="114" y="167"/>
                  </a:lnTo>
                  <a:lnTo>
                    <a:pt x="114" y="163"/>
                  </a:lnTo>
                  <a:lnTo>
                    <a:pt x="111" y="159"/>
                  </a:lnTo>
                  <a:lnTo>
                    <a:pt x="107" y="167"/>
                  </a:lnTo>
                  <a:lnTo>
                    <a:pt x="103" y="163"/>
                  </a:lnTo>
                  <a:lnTo>
                    <a:pt x="103" y="163"/>
                  </a:lnTo>
                  <a:lnTo>
                    <a:pt x="100" y="163"/>
                  </a:lnTo>
                  <a:lnTo>
                    <a:pt x="96" y="159"/>
                  </a:lnTo>
                  <a:lnTo>
                    <a:pt x="100" y="159"/>
                  </a:lnTo>
                  <a:lnTo>
                    <a:pt x="100" y="159"/>
                  </a:lnTo>
                  <a:lnTo>
                    <a:pt x="96" y="159"/>
                  </a:lnTo>
                  <a:lnTo>
                    <a:pt x="96" y="159"/>
                  </a:lnTo>
                  <a:lnTo>
                    <a:pt x="92" y="159"/>
                  </a:lnTo>
                  <a:lnTo>
                    <a:pt x="96" y="159"/>
                  </a:lnTo>
                  <a:lnTo>
                    <a:pt x="96" y="163"/>
                  </a:lnTo>
                  <a:lnTo>
                    <a:pt x="92" y="163"/>
                  </a:lnTo>
                  <a:lnTo>
                    <a:pt x="92" y="163"/>
                  </a:lnTo>
                  <a:lnTo>
                    <a:pt x="89" y="163"/>
                  </a:lnTo>
                  <a:lnTo>
                    <a:pt x="89" y="159"/>
                  </a:lnTo>
                  <a:lnTo>
                    <a:pt x="89" y="163"/>
                  </a:lnTo>
                  <a:lnTo>
                    <a:pt x="89" y="159"/>
                  </a:lnTo>
                  <a:lnTo>
                    <a:pt x="85" y="159"/>
                  </a:lnTo>
                  <a:lnTo>
                    <a:pt x="81" y="156"/>
                  </a:lnTo>
                  <a:lnTo>
                    <a:pt x="81" y="148"/>
                  </a:lnTo>
                  <a:lnTo>
                    <a:pt x="74" y="148"/>
                  </a:lnTo>
                  <a:lnTo>
                    <a:pt x="74" y="144"/>
                  </a:lnTo>
                  <a:lnTo>
                    <a:pt x="74" y="141"/>
                  </a:lnTo>
                  <a:lnTo>
                    <a:pt x="77" y="137"/>
                  </a:lnTo>
                  <a:lnTo>
                    <a:pt x="74" y="130"/>
                  </a:lnTo>
                  <a:lnTo>
                    <a:pt x="70" y="130"/>
                  </a:lnTo>
                  <a:lnTo>
                    <a:pt x="66" y="122"/>
                  </a:lnTo>
                  <a:lnTo>
                    <a:pt x="66" y="122"/>
                  </a:lnTo>
                  <a:lnTo>
                    <a:pt x="63" y="122"/>
                  </a:lnTo>
                  <a:lnTo>
                    <a:pt x="52" y="115"/>
                  </a:lnTo>
                  <a:lnTo>
                    <a:pt x="48" y="115"/>
                  </a:lnTo>
                  <a:lnTo>
                    <a:pt x="48" y="118"/>
                  </a:lnTo>
                  <a:lnTo>
                    <a:pt x="44" y="115"/>
                  </a:lnTo>
                  <a:lnTo>
                    <a:pt x="44" y="111"/>
                  </a:lnTo>
                  <a:lnTo>
                    <a:pt x="44" y="111"/>
                  </a:lnTo>
                  <a:lnTo>
                    <a:pt x="44" y="107"/>
                  </a:lnTo>
                  <a:lnTo>
                    <a:pt x="40" y="107"/>
                  </a:lnTo>
                  <a:lnTo>
                    <a:pt x="40" y="104"/>
                  </a:lnTo>
                  <a:lnTo>
                    <a:pt x="37" y="104"/>
                  </a:lnTo>
                  <a:lnTo>
                    <a:pt x="33" y="100"/>
                  </a:lnTo>
                  <a:lnTo>
                    <a:pt x="33" y="100"/>
                  </a:lnTo>
                  <a:lnTo>
                    <a:pt x="33" y="100"/>
                  </a:lnTo>
                  <a:lnTo>
                    <a:pt x="33" y="96"/>
                  </a:lnTo>
                  <a:lnTo>
                    <a:pt x="33" y="96"/>
                  </a:lnTo>
                  <a:lnTo>
                    <a:pt x="33" y="92"/>
                  </a:lnTo>
                  <a:lnTo>
                    <a:pt x="33" y="89"/>
                  </a:lnTo>
                  <a:lnTo>
                    <a:pt x="37" y="85"/>
                  </a:lnTo>
                  <a:lnTo>
                    <a:pt x="37" y="81"/>
                  </a:lnTo>
                  <a:lnTo>
                    <a:pt x="37" y="81"/>
                  </a:lnTo>
                  <a:lnTo>
                    <a:pt x="40" y="81"/>
                  </a:lnTo>
                  <a:lnTo>
                    <a:pt x="40" y="78"/>
                  </a:lnTo>
                  <a:lnTo>
                    <a:pt x="40" y="74"/>
                  </a:lnTo>
                  <a:lnTo>
                    <a:pt x="40" y="70"/>
                  </a:lnTo>
                  <a:lnTo>
                    <a:pt x="40" y="70"/>
                  </a:lnTo>
                  <a:lnTo>
                    <a:pt x="44" y="70"/>
                  </a:lnTo>
                  <a:lnTo>
                    <a:pt x="44" y="70"/>
                  </a:lnTo>
                  <a:lnTo>
                    <a:pt x="44" y="70"/>
                  </a:lnTo>
                  <a:lnTo>
                    <a:pt x="40" y="67"/>
                  </a:lnTo>
                  <a:lnTo>
                    <a:pt x="37" y="67"/>
                  </a:lnTo>
                  <a:lnTo>
                    <a:pt x="37" y="67"/>
                  </a:lnTo>
                  <a:lnTo>
                    <a:pt x="29" y="63"/>
                  </a:lnTo>
                  <a:lnTo>
                    <a:pt x="26" y="63"/>
                  </a:lnTo>
                  <a:lnTo>
                    <a:pt x="26" y="63"/>
                  </a:lnTo>
                  <a:lnTo>
                    <a:pt x="22" y="59"/>
                  </a:lnTo>
                  <a:lnTo>
                    <a:pt x="22" y="55"/>
                  </a:lnTo>
                  <a:lnTo>
                    <a:pt x="18" y="55"/>
                  </a:lnTo>
                  <a:lnTo>
                    <a:pt x="18" y="52"/>
                  </a:lnTo>
                  <a:lnTo>
                    <a:pt x="18" y="52"/>
                  </a:lnTo>
                  <a:lnTo>
                    <a:pt x="15" y="48"/>
                  </a:lnTo>
                  <a:lnTo>
                    <a:pt x="11" y="48"/>
                  </a:lnTo>
                  <a:lnTo>
                    <a:pt x="11" y="48"/>
                  </a:lnTo>
                  <a:lnTo>
                    <a:pt x="15" y="44"/>
                  </a:lnTo>
                  <a:lnTo>
                    <a:pt x="11" y="41"/>
                  </a:lnTo>
                  <a:lnTo>
                    <a:pt x="7" y="37"/>
                  </a:lnTo>
                  <a:lnTo>
                    <a:pt x="3" y="33"/>
                  </a:lnTo>
                  <a:lnTo>
                    <a:pt x="3" y="33"/>
                  </a:lnTo>
                  <a:lnTo>
                    <a:pt x="3" y="29"/>
                  </a:lnTo>
                  <a:lnTo>
                    <a:pt x="7" y="22"/>
                  </a:lnTo>
                  <a:lnTo>
                    <a:pt x="3" y="22"/>
                  </a:lnTo>
                  <a:lnTo>
                    <a:pt x="0" y="22"/>
                  </a:lnTo>
                  <a:lnTo>
                    <a:pt x="0" y="18"/>
                  </a:lnTo>
                  <a:lnTo>
                    <a:pt x="0" y="15"/>
                  </a:lnTo>
                  <a:lnTo>
                    <a:pt x="0" y="7"/>
                  </a:lnTo>
                  <a:lnTo>
                    <a:pt x="0" y="7"/>
                  </a:lnTo>
                  <a:lnTo>
                    <a:pt x="0" y="3"/>
                  </a:lnTo>
                  <a:lnTo>
                    <a:pt x="3" y="3"/>
                  </a:lnTo>
                  <a:lnTo>
                    <a:pt x="3" y="0"/>
                  </a:lnTo>
                  <a:lnTo>
                    <a:pt x="7" y="0"/>
                  </a:lnTo>
                  <a:lnTo>
                    <a:pt x="7"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4" name="Freeform 78">
              <a:extLst>
                <a:ext uri="{FF2B5EF4-FFF2-40B4-BE49-F238E27FC236}">
                  <a16:creationId xmlns:a16="http://schemas.microsoft.com/office/drawing/2014/main" xmlns="" id="{F3D76F17-9077-4DF5-BE04-77317BD8116B}"/>
                </a:ext>
              </a:extLst>
            </p:cNvPr>
            <p:cNvSpPr/>
            <p:nvPr/>
          </p:nvSpPr>
          <p:spPr bwMode="auto">
            <a:xfrm>
              <a:off x="6166487" y="3129709"/>
              <a:ext cx="105693" cy="78558"/>
            </a:xfrm>
            <a:custGeom>
              <a:avLst/>
              <a:gdLst>
                <a:gd name="T0" fmla="*/ 0 w 59"/>
                <a:gd name="T1" fmla="*/ 0 h 45"/>
                <a:gd name="T2" fmla="*/ 4 w 59"/>
                <a:gd name="T3" fmla="*/ 0 h 45"/>
                <a:gd name="T4" fmla="*/ 11 w 59"/>
                <a:gd name="T5" fmla="*/ 0 h 45"/>
                <a:gd name="T6" fmla="*/ 15 w 59"/>
                <a:gd name="T7" fmla="*/ 0 h 45"/>
                <a:gd name="T8" fmla="*/ 26 w 59"/>
                <a:gd name="T9" fmla="*/ 0 h 45"/>
                <a:gd name="T10" fmla="*/ 30 w 59"/>
                <a:gd name="T11" fmla="*/ 4 h 45"/>
                <a:gd name="T12" fmla="*/ 34 w 59"/>
                <a:gd name="T13" fmla="*/ 4 h 45"/>
                <a:gd name="T14" fmla="*/ 37 w 59"/>
                <a:gd name="T15" fmla="*/ 8 h 45"/>
                <a:gd name="T16" fmla="*/ 37 w 59"/>
                <a:gd name="T17" fmla="*/ 11 h 45"/>
                <a:gd name="T18" fmla="*/ 37 w 59"/>
                <a:gd name="T19" fmla="*/ 11 h 45"/>
                <a:gd name="T20" fmla="*/ 45 w 59"/>
                <a:gd name="T21" fmla="*/ 19 h 45"/>
                <a:gd name="T22" fmla="*/ 45 w 59"/>
                <a:gd name="T23" fmla="*/ 19 h 45"/>
                <a:gd name="T24" fmla="*/ 41 w 59"/>
                <a:gd name="T25" fmla="*/ 22 h 45"/>
                <a:gd name="T26" fmla="*/ 45 w 59"/>
                <a:gd name="T27" fmla="*/ 26 h 45"/>
                <a:gd name="T28" fmla="*/ 52 w 59"/>
                <a:gd name="T29" fmla="*/ 30 h 45"/>
                <a:gd name="T30" fmla="*/ 56 w 59"/>
                <a:gd name="T31" fmla="*/ 30 h 45"/>
                <a:gd name="T32" fmla="*/ 59 w 59"/>
                <a:gd name="T33" fmla="*/ 33 h 45"/>
                <a:gd name="T34" fmla="*/ 56 w 59"/>
                <a:gd name="T35" fmla="*/ 33 h 45"/>
                <a:gd name="T36" fmla="*/ 59 w 59"/>
                <a:gd name="T37" fmla="*/ 37 h 45"/>
                <a:gd name="T38" fmla="*/ 56 w 59"/>
                <a:gd name="T39" fmla="*/ 41 h 45"/>
                <a:gd name="T40" fmla="*/ 56 w 59"/>
                <a:gd name="T41" fmla="*/ 45 h 45"/>
                <a:gd name="T42" fmla="*/ 52 w 59"/>
                <a:gd name="T43" fmla="*/ 45 h 45"/>
                <a:gd name="T44" fmla="*/ 45 w 59"/>
                <a:gd name="T45" fmla="*/ 33 h 45"/>
                <a:gd name="T46" fmla="*/ 41 w 59"/>
                <a:gd name="T47" fmla="*/ 33 h 45"/>
                <a:gd name="T48" fmla="*/ 37 w 59"/>
                <a:gd name="T49" fmla="*/ 30 h 45"/>
                <a:gd name="T50" fmla="*/ 37 w 59"/>
                <a:gd name="T51" fmla="*/ 30 h 45"/>
                <a:gd name="T52" fmla="*/ 34 w 59"/>
                <a:gd name="T53" fmla="*/ 30 h 45"/>
                <a:gd name="T54" fmla="*/ 30 w 59"/>
                <a:gd name="T55" fmla="*/ 26 h 45"/>
                <a:gd name="T56" fmla="*/ 26 w 59"/>
                <a:gd name="T57" fmla="*/ 26 h 45"/>
                <a:gd name="T58" fmla="*/ 22 w 59"/>
                <a:gd name="T59" fmla="*/ 26 h 45"/>
                <a:gd name="T60" fmla="*/ 22 w 59"/>
                <a:gd name="T61" fmla="*/ 26 h 45"/>
                <a:gd name="T62" fmla="*/ 19 w 59"/>
                <a:gd name="T63" fmla="*/ 22 h 45"/>
                <a:gd name="T64" fmla="*/ 19 w 59"/>
                <a:gd name="T65" fmla="*/ 22 h 45"/>
                <a:gd name="T66" fmla="*/ 11 w 59"/>
                <a:gd name="T67" fmla="*/ 22 h 45"/>
                <a:gd name="T68" fmla="*/ 8 w 59"/>
                <a:gd name="T69" fmla="*/ 19 h 45"/>
                <a:gd name="T70" fmla="*/ 8 w 59"/>
                <a:gd name="T71" fmla="*/ 15 h 45"/>
                <a:gd name="T72" fmla="*/ 8 w 59"/>
                <a:gd name="T73" fmla="*/ 11 h 45"/>
                <a:gd name="T74" fmla="*/ 8 w 59"/>
                <a:gd name="T75" fmla="*/ 8 h 45"/>
                <a:gd name="T76" fmla="*/ 4 w 59"/>
                <a:gd name="T77" fmla="*/ 8 h 45"/>
                <a:gd name="T78" fmla="*/ 4 w 59"/>
                <a:gd name="T79" fmla="*/ 4 h 45"/>
                <a:gd name="T80" fmla="*/ 0 w 59"/>
                <a:gd name="T81" fmla="*/ 0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9" h="45">
                  <a:moveTo>
                    <a:pt x="0" y="0"/>
                  </a:moveTo>
                  <a:lnTo>
                    <a:pt x="4" y="0"/>
                  </a:lnTo>
                  <a:lnTo>
                    <a:pt x="11" y="0"/>
                  </a:lnTo>
                  <a:lnTo>
                    <a:pt x="15" y="0"/>
                  </a:lnTo>
                  <a:lnTo>
                    <a:pt x="26" y="0"/>
                  </a:lnTo>
                  <a:lnTo>
                    <a:pt x="30" y="4"/>
                  </a:lnTo>
                  <a:lnTo>
                    <a:pt x="34" y="4"/>
                  </a:lnTo>
                  <a:lnTo>
                    <a:pt x="37" y="8"/>
                  </a:lnTo>
                  <a:lnTo>
                    <a:pt x="37" y="11"/>
                  </a:lnTo>
                  <a:lnTo>
                    <a:pt x="37" y="11"/>
                  </a:lnTo>
                  <a:lnTo>
                    <a:pt x="45" y="19"/>
                  </a:lnTo>
                  <a:lnTo>
                    <a:pt x="45" y="19"/>
                  </a:lnTo>
                  <a:lnTo>
                    <a:pt x="41" y="22"/>
                  </a:lnTo>
                  <a:lnTo>
                    <a:pt x="45" y="26"/>
                  </a:lnTo>
                  <a:lnTo>
                    <a:pt x="52" y="30"/>
                  </a:lnTo>
                  <a:lnTo>
                    <a:pt x="56" y="30"/>
                  </a:lnTo>
                  <a:lnTo>
                    <a:pt x="59" y="33"/>
                  </a:lnTo>
                  <a:lnTo>
                    <a:pt x="56" y="33"/>
                  </a:lnTo>
                  <a:lnTo>
                    <a:pt x="59" y="37"/>
                  </a:lnTo>
                  <a:lnTo>
                    <a:pt x="56" y="41"/>
                  </a:lnTo>
                  <a:lnTo>
                    <a:pt x="56" y="45"/>
                  </a:lnTo>
                  <a:lnTo>
                    <a:pt x="52" y="45"/>
                  </a:lnTo>
                  <a:lnTo>
                    <a:pt x="45" y="33"/>
                  </a:lnTo>
                  <a:lnTo>
                    <a:pt x="41" y="33"/>
                  </a:lnTo>
                  <a:lnTo>
                    <a:pt x="37" y="30"/>
                  </a:lnTo>
                  <a:lnTo>
                    <a:pt x="37" y="30"/>
                  </a:lnTo>
                  <a:lnTo>
                    <a:pt x="34" y="30"/>
                  </a:lnTo>
                  <a:lnTo>
                    <a:pt x="30" y="26"/>
                  </a:lnTo>
                  <a:lnTo>
                    <a:pt x="26" y="26"/>
                  </a:lnTo>
                  <a:lnTo>
                    <a:pt x="22" y="26"/>
                  </a:lnTo>
                  <a:lnTo>
                    <a:pt x="22" y="26"/>
                  </a:lnTo>
                  <a:lnTo>
                    <a:pt x="19" y="22"/>
                  </a:lnTo>
                  <a:lnTo>
                    <a:pt x="19" y="22"/>
                  </a:lnTo>
                  <a:lnTo>
                    <a:pt x="11" y="22"/>
                  </a:lnTo>
                  <a:lnTo>
                    <a:pt x="8" y="19"/>
                  </a:lnTo>
                  <a:lnTo>
                    <a:pt x="8" y="15"/>
                  </a:lnTo>
                  <a:lnTo>
                    <a:pt x="8" y="11"/>
                  </a:lnTo>
                  <a:lnTo>
                    <a:pt x="8" y="8"/>
                  </a:lnTo>
                  <a:lnTo>
                    <a:pt x="4" y="8"/>
                  </a:lnTo>
                  <a:lnTo>
                    <a:pt x="4" y="4"/>
                  </a:lnTo>
                  <a:lnTo>
                    <a:pt x="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5" name="Freeform 79">
              <a:extLst>
                <a:ext uri="{FF2B5EF4-FFF2-40B4-BE49-F238E27FC236}">
                  <a16:creationId xmlns:a16="http://schemas.microsoft.com/office/drawing/2014/main" xmlns="" id="{D25B0065-45B2-46C3-902E-D27F4C6B3E0A}"/>
                </a:ext>
              </a:extLst>
            </p:cNvPr>
            <p:cNvSpPr>
              <a:spLocks noEditPoints="1"/>
            </p:cNvSpPr>
            <p:nvPr/>
          </p:nvSpPr>
          <p:spPr bwMode="auto">
            <a:xfrm>
              <a:off x="5675646" y="3110506"/>
              <a:ext cx="551746" cy="193775"/>
            </a:xfrm>
            <a:custGeom>
              <a:avLst/>
              <a:gdLst>
                <a:gd name="T0" fmla="*/ 15 w 308"/>
                <a:gd name="T1" fmla="*/ 11 h 111"/>
                <a:gd name="T2" fmla="*/ 26 w 308"/>
                <a:gd name="T3" fmla="*/ 0 h 111"/>
                <a:gd name="T4" fmla="*/ 45 w 308"/>
                <a:gd name="T5" fmla="*/ 11 h 111"/>
                <a:gd name="T6" fmla="*/ 41 w 308"/>
                <a:gd name="T7" fmla="*/ 19 h 111"/>
                <a:gd name="T8" fmla="*/ 19 w 308"/>
                <a:gd name="T9" fmla="*/ 30 h 111"/>
                <a:gd name="T10" fmla="*/ 15 w 308"/>
                <a:gd name="T11" fmla="*/ 26 h 111"/>
                <a:gd name="T12" fmla="*/ 8 w 308"/>
                <a:gd name="T13" fmla="*/ 22 h 111"/>
                <a:gd name="T14" fmla="*/ 233 w 308"/>
                <a:gd name="T15" fmla="*/ 19 h 111"/>
                <a:gd name="T16" fmla="*/ 215 w 308"/>
                <a:gd name="T17" fmla="*/ 15 h 111"/>
                <a:gd name="T18" fmla="*/ 185 w 308"/>
                <a:gd name="T19" fmla="*/ 19 h 111"/>
                <a:gd name="T20" fmla="*/ 167 w 308"/>
                <a:gd name="T21" fmla="*/ 11 h 111"/>
                <a:gd name="T22" fmla="*/ 152 w 308"/>
                <a:gd name="T23" fmla="*/ 7 h 111"/>
                <a:gd name="T24" fmla="*/ 133 w 308"/>
                <a:gd name="T25" fmla="*/ 0 h 111"/>
                <a:gd name="T26" fmla="*/ 104 w 308"/>
                <a:gd name="T27" fmla="*/ 4 h 111"/>
                <a:gd name="T28" fmla="*/ 89 w 308"/>
                <a:gd name="T29" fmla="*/ 15 h 111"/>
                <a:gd name="T30" fmla="*/ 67 w 308"/>
                <a:gd name="T31" fmla="*/ 15 h 111"/>
                <a:gd name="T32" fmla="*/ 56 w 308"/>
                <a:gd name="T33" fmla="*/ 22 h 111"/>
                <a:gd name="T34" fmla="*/ 48 w 308"/>
                <a:gd name="T35" fmla="*/ 30 h 111"/>
                <a:gd name="T36" fmla="*/ 41 w 308"/>
                <a:gd name="T37" fmla="*/ 33 h 111"/>
                <a:gd name="T38" fmla="*/ 22 w 308"/>
                <a:gd name="T39" fmla="*/ 30 h 111"/>
                <a:gd name="T40" fmla="*/ 11 w 308"/>
                <a:gd name="T41" fmla="*/ 44 h 111"/>
                <a:gd name="T42" fmla="*/ 22 w 308"/>
                <a:gd name="T43" fmla="*/ 48 h 111"/>
                <a:gd name="T44" fmla="*/ 22 w 308"/>
                <a:gd name="T45" fmla="*/ 59 h 111"/>
                <a:gd name="T46" fmla="*/ 22 w 308"/>
                <a:gd name="T47" fmla="*/ 63 h 111"/>
                <a:gd name="T48" fmla="*/ 15 w 308"/>
                <a:gd name="T49" fmla="*/ 67 h 111"/>
                <a:gd name="T50" fmla="*/ 22 w 308"/>
                <a:gd name="T51" fmla="*/ 74 h 111"/>
                <a:gd name="T52" fmla="*/ 30 w 308"/>
                <a:gd name="T53" fmla="*/ 85 h 111"/>
                <a:gd name="T54" fmla="*/ 30 w 308"/>
                <a:gd name="T55" fmla="*/ 96 h 111"/>
                <a:gd name="T56" fmla="*/ 34 w 308"/>
                <a:gd name="T57" fmla="*/ 96 h 111"/>
                <a:gd name="T58" fmla="*/ 41 w 308"/>
                <a:gd name="T59" fmla="*/ 100 h 111"/>
                <a:gd name="T60" fmla="*/ 52 w 308"/>
                <a:gd name="T61" fmla="*/ 96 h 111"/>
                <a:gd name="T62" fmla="*/ 59 w 308"/>
                <a:gd name="T63" fmla="*/ 104 h 111"/>
                <a:gd name="T64" fmla="*/ 74 w 308"/>
                <a:gd name="T65" fmla="*/ 108 h 111"/>
                <a:gd name="T66" fmla="*/ 85 w 308"/>
                <a:gd name="T67" fmla="*/ 100 h 111"/>
                <a:gd name="T68" fmla="*/ 111 w 308"/>
                <a:gd name="T69" fmla="*/ 108 h 111"/>
                <a:gd name="T70" fmla="*/ 141 w 308"/>
                <a:gd name="T71" fmla="*/ 104 h 111"/>
                <a:gd name="T72" fmla="*/ 167 w 308"/>
                <a:gd name="T73" fmla="*/ 96 h 111"/>
                <a:gd name="T74" fmla="*/ 167 w 308"/>
                <a:gd name="T75" fmla="*/ 104 h 111"/>
                <a:gd name="T76" fmla="*/ 182 w 308"/>
                <a:gd name="T77" fmla="*/ 108 h 111"/>
                <a:gd name="T78" fmla="*/ 189 w 308"/>
                <a:gd name="T79" fmla="*/ 96 h 111"/>
                <a:gd name="T80" fmla="*/ 215 w 308"/>
                <a:gd name="T81" fmla="*/ 93 h 111"/>
                <a:gd name="T82" fmla="*/ 241 w 308"/>
                <a:gd name="T83" fmla="*/ 89 h 111"/>
                <a:gd name="T84" fmla="*/ 270 w 308"/>
                <a:gd name="T85" fmla="*/ 89 h 111"/>
                <a:gd name="T86" fmla="*/ 296 w 308"/>
                <a:gd name="T87" fmla="*/ 85 h 111"/>
                <a:gd name="T88" fmla="*/ 304 w 308"/>
                <a:gd name="T89" fmla="*/ 82 h 111"/>
                <a:gd name="T90" fmla="*/ 296 w 308"/>
                <a:gd name="T91" fmla="*/ 63 h 111"/>
                <a:gd name="T92" fmla="*/ 293 w 308"/>
                <a:gd name="T93" fmla="*/ 44 h 111"/>
                <a:gd name="T94" fmla="*/ 293 w 308"/>
                <a:gd name="T95" fmla="*/ 33 h 111"/>
                <a:gd name="T96" fmla="*/ 278 w 308"/>
                <a:gd name="T97" fmla="*/ 19 h 111"/>
                <a:gd name="T98" fmla="*/ 259 w 308"/>
                <a:gd name="T99" fmla="*/ 7 h 111"/>
                <a:gd name="T100" fmla="*/ 248 w 308"/>
                <a:gd name="T101" fmla="*/ 4 h 111"/>
                <a:gd name="T102" fmla="*/ 37 w 308"/>
                <a:gd name="T103" fmla="*/ 100 h 111"/>
                <a:gd name="T104" fmla="*/ 8 w 308"/>
                <a:gd name="T105" fmla="*/ 33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08" h="111">
                  <a:moveTo>
                    <a:pt x="8" y="22"/>
                  </a:moveTo>
                  <a:lnTo>
                    <a:pt x="11" y="22"/>
                  </a:lnTo>
                  <a:lnTo>
                    <a:pt x="11" y="19"/>
                  </a:lnTo>
                  <a:lnTo>
                    <a:pt x="11" y="15"/>
                  </a:lnTo>
                  <a:lnTo>
                    <a:pt x="15" y="15"/>
                  </a:lnTo>
                  <a:lnTo>
                    <a:pt x="15" y="11"/>
                  </a:lnTo>
                  <a:lnTo>
                    <a:pt x="11" y="7"/>
                  </a:lnTo>
                  <a:lnTo>
                    <a:pt x="11" y="4"/>
                  </a:lnTo>
                  <a:lnTo>
                    <a:pt x="15" y="4"/>
                  </a:lnTo>
                  <a:lnTo>
                    <a:pt x="19" y="0"/>
                  </a:lnTo>
                  <a:lnTo>
                    <a:pt x="19" y="0"/>
                  </a:lnTo>
                  <a:lnTo>
                    <a:pt x="26" y="0"/>
                  </a:lnTo>
                  <a:lnTo>
                    <a:pt x="30" y="4"/>
                  </a:lnTo>
                  <a:lnTo>
                    <a:pt x="30" y="0"/>
                  </a:lnTo>
                  <a:lnTo>
                    <a:pt x="34" y="4"/>
                  </a:lnTo>
                  <a:lnTo>
                    <a:pt x="37" y="7"/>
                  </a:lnTo>
                  <a:lnTo>
                    <a:pt x="41" y="11"/>
                  </a:lnTo>
                  <a:lnTo>
                    <a:pt x="45" y="11"/>
                  </a:lnTo>
                  <a:lnTo>
                    <a:pt x="48" y="15"/>
                  </a:lnTo>
                  <a:lnTo>
                    <a:pt x="52" y="19"/>
                  </a:lnTo>
                  <a:lnTo>
                    <a:pt x="52" y="19"/>
                  </a:lnTo>
                  <a:lnTo>
                    <a:pt x="48" y="22"/>
                  </a:lnTo>
                  <a:lnTo>
                    <a:pt x="45" y="22"/>
                  </a:lnTo>
                  <a:lnTo>
                    <a:pt x="41" y="19"/>
                  </a:lnTo>
                  <a:lnTo>
                    <a:pt x="37" y="19"/>
                  </a:lnTo>
                  <a:lnTo>
                    <a:pt x="37" y="22"/>
                  </a:lnTo>
                  <a:lnTo>
                    <a:pt x="30" y="22"/>
                  </a:lnTo>
                  <a:lnTo>
                    <a:pt x="26" y="22"/>
                  </a:lnTo>
                  <a:lnTo>
                    <a:pt x="26" y="26"/>
                  </a:lnTo>
                  <a:lnTo>
                    <a:pt x="19" y="30"/>
                  </a:lnTo>
                  <a:lnTo>
                    <a:pt x="11" y="37"/>
                  </a:lnTo>
                  <a:lnTo>
                    <a:pt x="11" y="33"/>
                  </a:lnTo>
                  <a:lnTo>
                    <a:pt x="11" y="30"/>
                  </a:lnTo>
                  <a:lnTo>
                    <a:pt x="15" y="30"/>
                  </a:lnTo>
                  <a:lnTo>
                    <a:pt x="19" y="26"/>
                  </a:lnTo>
                  <a:lnTo>
                    <a:pt x="15" y="26"/>
                  </a:lnTo>
                  <a:lnTo>
                    <a:pt x="11" y="26"/>
                  </a:lnTo>
                  <a:lnTo>
                    <a:pt x="11" y="26"/>
                  </a:lnTo>
                  <a:lnTo>
                    <a:pt x="8" y="26"/>
                  </a:lnTo>
                  <a:lnTo>
                    <a:pt x="8" y="22"/>
                  </a:lnTo>
                  <a:lnTo>
                    <a:pt x="8" y="22"/>
                  </a:lnTo>
                  <a:lnTo>
                    <a:pt x="8" y="22"/>
                  </a:lnTo>
                  <a:close/>
                  <a:moveTo>
                    <a:pt x="248" y="4"/>
                  </a:moveTo>
                  <a:lnTo>
                    <a:pt x="245" y="7"/>
                  </a:lnTo>
                  <a:lnTo>
                    <a:pt x="245" y="11"/>
                  </a:lnTo>
                  <a:lnTo>
                    <a:pt x="241" y="11"/>
                  </a:lnTo>
                  <a:lnTo>
                    <a:pt x="233" y="15"/>
                  </a:lnTo>
                  <a:lnTo>
                    <a:pt x="233" y="19"/>
                  </a:lnTo>
                  <a:lnTo>
                    <a:pt x="230" y="19"/>
                  </a:lnTo>
                  <a:lnTo>
                    <a:pt x="226" y="19"/>
                  </a:lnTo>
                  <a:lnTo>
                    <a:pt x="219" y="19"/>
                  </a:lnTo>
                  <a:lnTo>
                    <a:pt x="219" y="15"/>
                  </a:lnTo>
                  <a:lnTo>
                    <a:pt x="215" y="15"/>
                  </a:lnTo>
                  <a:lnTo>
                    <a:pt x="215" y="15"/>
                  </a:lnTo>
                  <a:lnTo>
                    <a:pt x="211" y="15"/>
                  </a:lnTo>
                  <a:lnTo>
                    <a:pt x="204" y="19"/>
                  </a:lnTo>
                  <a:lnTo>
                    <a:pt x="196" y="19"/>
                  </a:lnTo>
                  <a:lnTo>
                    <a:pt x="193" y="19"/>
                  </a:lnTo>
                  <a:lnTo>
                    <a:pt x="189" y="15"/>
                  </a:lnTo>
                  <a:lnTo>
                    <a:pt x="185" y="19"/>
                  </a:lnTo>
                  <a:lnTo>
                    <a:pt x="182" y="15"/>
                  </a:lnTo>
                  <a:lnTo>
                    <a:pt x="178" y="15"/>
                  </a:lnTo>
                  <a:lnTo>
                    <a:pt x="171" y="11"/>
                  </a:lnTo>
                  <a:lnTo>
                    <a:pt x="171" y="11"/>
                  </a:lnTo>
                  <a:lnTo>
                    <a:pt x="167" y="11"/>
                  </a:lnTo>
                  <a:lnTo>
                    <a:pt x="167" y="11"/>
                  </a:lnTo>
                  <a:lnTo>
                    <a:pt x="163" y="7"/>
                  </a:lnTo>
                  <a:lnTo>
                    <a:pt x="163" y="4"/>
                  </a:lnTo>
                  <a:lnTo>
                    <a:pt x="159" y="4"/>
                  </a:lnTo>
                  <a:lnTo>
                    <a:pt x="159" y="4"/>
                  </a:lnTo>
                  <a:lnTo>
                    <a:pt x="152" y="7"/>
                  </a:lnTo>
                  <a:lnTo>
                    <a:pt x="152" y="7"/>
                  </a:lnTo>
                  <a:lnTo>
                    <a:pt x="152" y="7"/>
                  </a:lnTo>
                  <a:lnTo>
                    <a:pt x="145" y="4"/>
                  </a:lnTo>
                  <a:lnTo>
                    <a:pt x="145" y="0"/>
                  </a:lnTo>
                  <a:lnTo>
                    <a:pt x="145" y="0"/>
                  </a:lnTo>
                  <a:lnTo>
                    <a:pt x="141" y="0"/>
                  </a:lnTo>
                  <a:lnTo>
                    <a:pt x="133" y="0"/>
                  </a:lnTo>
                  <a:lnTo>
                    <a:pt x="133" y="0"/>
                  </a:lnTo>
                  <a:lnTo>
                    <a:pt x="130" y="0"/>
                  </a:lnTo>
                  <a:lnTo>
                    <a:pt x="119" y="0"/>
                  </a:lnTo>
                  <a:lnTo>
                    <a:pt x="115" y="0"/>
                  </a:lnTo>
                  <a:lnTo>
                    <a:pt x="108" y="4"/>
                  </a:lnTo>
                  <a:lnTo>
                    <a:pt x="104" y="4"/>
                  </a:lnTo>
                  <a:lnTo>
                    <a:pt x="100" y="4"/>
                  </a:lnTo>
                  <a:lnTo>
                    <a:pt x="96" y="7"/>
                  </a:lnTo>
                  <a:lnTo>
                    <a:pt x="96" y="7"/>
                  </a:lnTo>
                  <a:lnTo>
                    <a:pt x="93" y="11"/>
                  </a:lnTo>
                  <a:lnTo>
                    <a:pt x="89" y="11"/>
                  </a:lnTo>
                  <a:lnTo>
                    <a:pt x="89" y="15"/>
                  </a:lnTo>
                  <a:lnTo>
                    <a:pt x="89" y="15"/>
                  </a:lnTo>
                  <a:lnTo>
                    <a:pt x="89" y="19"/>
                  </a:lnTo>
                  <a:lnTo>
                    <a:pt x="82" y="19"/>
                  </a:lnTo>
                  <a:lnTo>
                    <a:pt x="74" y="15"/>
                  </a:lnTo>
                  <a:lnTo>
                    <a:pt x="71" y="15"/>
                  </a:lnTo>
                  <a:lnTo>
                    <a:pt x="67" y="15"/>
                  </a:lnTo>
                  <a:lnTo>
                    <a:pt x="63" y="15"/>
                  </a:lnTo>
                  <a:lnTo>
                    <a:pt x="59" y="19"/>
                  </a:lnTo>
                  <a:lnTo>
                    <a:pt x="56" y="15"/>
                  </a:lnTo>
                  <a:lnTo>
                    <a:pt x="52" y="19"/>
                  </a:lnTo>
                  <a:lnTo>
                    <a:pt x="52" y="19"/>
                  </a:lnTo>
                  <a:lnTo>
                    <a:pt x="56" y="22"/>
                  </a:lnTo>
                  <a:lnTo>
                    <a:pt x="59" y="22"/>
                  </a:lnTo>
                  <a:lnTo>
                    <a:pt x="63" y="26"/>
                  </a:lnTo>
                  <a:lnTo>
                    <a:pt x="63" y="26"/>
                  </a:lnTo>
                  <a:lnTo>
                    <a:pt x="56" y="26"/>
                  </a:lnTo>
                  <a:lnTo>
                    <a:pt x="52" y="26"/>
                  </a:lnTo>
                  <a:lnTo>
                    <a:pt x="48" y="30"/>
                  </a:lnTo>
                  <a:lnTo>
                    <a:pt x="48" y="33"/>
                  </a:lnTo>
                  <a:lnTo>
                    <a:pt x="52" y="30"/>
                  </a:lnTo>
                  <a:lnTo>
                    <a:pt x="56" y="33"/>
                  </a:lnTo>
                  <a:lnTo>
                    <a:pt x="52" y="33"/>
                  </a:lnTo>
                  <a:lnTo>
                    <a:pt x="45" y="33"/>
                  </a:lnTo>
                  <a:lnTo>
                    <a:pt x="41" y="33"/>
                  </a:lnTo>
                  <a:lnTo>
                    <a:pt x="37" y="33"/>
                  </a:lnTo>
                  <a:lnTo>
                    <a:pt x="34" y="30"/>
                  </a:lnTo>
                  <a:lnTo>
                    <a:pt x="34" y="30"/>
                  </a:lnTo>
                  <a:lnTo>
                    <a:pt x="30" y="33"/>
                  </a:lnTo>
                  <a:lnTo>
                    <a:pt x="26" y="33"/>
                  </a:lnTo>
                  <a:lnTo>
                    <a:pt x="22" y="30"/>
                  </a:lnTo>
                  <a:lnTo>
                    <a:pt x="19" y="30"/>
                  </a:lnTo>
                  <a:lnTo>
                    <a:pt x="11" y="37"/>
                  </a:lnTo>
                  <a:lnTo>
                    <a:pt x="11" y="37"/>
                  </a:lnTo>
                  <a:lnTo>
                    <a:pt x="11" y="41"/>
                  </a:lnTo>
                  <a:lnTo>
                    <a:pt x="11" y="44"/>
                  </a:lnTo>
                  <a:lnTo>
                    <a:pt x="11" y="44"/>
                  </a:lnTo>
                  <a:lnTo>
                    <a:pt x="11" y="48"/>
                  </a:lnTo>
                  <a:lnTo>
                    <a:pt x="11" y="48"/>
                  </a:lnTo>
                  <a:lnTo>
                    <a:pt x="15" y="48"/>
                  </a:lnTo>
                  <a:lnTo>
                    <a:pt x="15" y="48"/>
                  </a:lnTo>
                  <a:lnTo>
                    <a:pt x="19" y="48"/>
                  </a:lnTo>
                  <a:lnTo>
                    <a:pt x="22" y="48"/>
                  </a:lnTo>
                  <a:lnTo>
                    <a:pt x="19" y="52"/>
                  </a:lnTo>
                  <a:lnTo>
                    <a:pt x="19" y="52"/>
                  </a:lnTo>
                  <a:lnTo>
                    <a:pt x="22" y="56"/>
                  </a:lnTo>
                  <a:lnTo>
                    <a:pt x="22" y="59"/>
                  </a:lnTo>
                  <a:lnTo>
                    <a:pt x="22" y="59"/>
                  </a:lnTo>
                  <a:lnTo>
                    <a:pt x="22" y="59"/>
                  </a:lnTo>
                  <a:lnTo>
                    <a:pt x="26" y="59"/>
                  </a:lnTo>
                  <a:lnTo>
                    <a:pt x="26" y="59"/>
                  </a:lnTo>
                  <a:lnTo>
                    <a:pt x="22" y="59"/>
                  </a:lnTo>
                  <a:lnTo>
                    <a:pt x="19" y="63"/>
                  </a:lnTo>
                  <a:lnTo>
                    <a:pt x="22" y="63"/>
                  </a:lnTo>
                  <a:lnTo>
                    <a:pt x="22" y="63"/>
                  </a:lnTo>
                  <a:lnTo>
                    <a:pt x="22" y="67"/>
                  </a:lnTo>
                  <a:lnTo>
                    <a:pt x="19" y="67"/>
                  </a:lnTo>
                  <a:lnTo>
                    <a:pt x="19" y="67"/>
                  </a:lnTo>
                  <a:lnTo>
                    <a:pt x="15" y="63"/>
                  </a:lnTo>
                  <a:lnTo>
                    <a:pt x="15" y="63"/>
                  </a:lnTo>
                  <a:lnTo>
                    <a:pt x="15" y="67"/>
                  </a:lnTo>
                  <a:lnTo>
                    <a:pt x="15" y="70"/>
                  </a:lnTo>
                  <a:lnTo>
                    <a:pt x="15" y="70"/>
                  </a:lnTo>
                  <a:lnTo>
                    <a:pt x="15" y="74"/>
                  </a:lnTo>
                  <a:lnTo>
                    <a:pt x="19" y="74"/>
                  </a:lnTo>
                  <a:lnTo>
                    <a:pt x="19" y="74"/>
                  </a:lnTo>
                  <a:lnTo>
                    <a:pt x="22" y="74"/>
                  </a:lnTo>
                  <a:lnTo>
                    <a:pt x="22" y="74"/>
                  </a:lnTo>
                  <a:lnTo>
                    <a:pt x="26" y="78"/>
                  </a:lnTo>
                  <a:lnTo>
                    <a:pt x="30" y="82"/>
                  </a:lnTo>
                  <a:lnTo>
                    <a:pt x="26" y="82"/>
                  </a:lnTo>
                  <a:lnTo>
                    <a:pt x="26" y="85"/>
                  </a:lnTo>
                  <a:lnTo>
                    <a:pt x="30" y="85"/>
                  </a:lnTo>
                  <a:lnTo>
                    <a:pt x="30" y="85"/>
                  </a:lnTo>
                  <a:lnTo>
                    <a:pt x="34" y="89"/>
                  </a:lnTo>
                  <a:lnTo>
                    <a:pt x="34" y="93"/>
                  </a:lnTo>
                  <a:lnTo>
                    <a:pt x="30" y="93"/>
                  </a:lnTo>
                  <a:lnTo>
                    <a:pt x="30" y="93"/>
                  </a:lnTo>
                  <a:lnTo>
                    <a:pt x="30" y="96"/>
                  </a:lnTo>
                  <a:lnTo>
                    <a:pt x="37" y="93"/>
                  </a:lnTo>
                  <a:lnTo>
                    <a:pt x="45" y="93"/>
                  </a:lnTo>
                  <a:lnTo>
                    <a:pt x="45" y="96"/>
                  </a:lnTo>
                  <a:lnTo>
                    <a:pt x="41" y="96"/>
                  </a:lnTo>
                  <a:lnTo>
                    <a:pt x="37" y="96"/>
                  </a:lnTo>
                  <a:lnTo>
                    <a:pt x="34" y="96"/>
                  </a:lnTo>
                  <a:lnTo>
                    <a:pt x="30" y="100"/>
                  </a:lnTo>
                  <a:lnTo>
                    <a:pt x="34" y="100"/>
                  </a:lnTo>
                  <a:lnTo>
                    <a:pt x="37" y="100"/>
                  </a:lnTo>
                  <a:lnTo>
                    <a:pt x="41" y="100"/>
                  </a:lnTo>
                  <a:lnTo>
                    <a:pt x="41" y="96"/>
                  </a:lnTo>
                  <a:lnTo>
                    <a:pt x="41" y="100"/>
                  </a:lnTo>
                  <a:lnTo>
                    <a:pt x="41" y="100"/>
                  </a:lnTo>
                  <a:lnTo>
                    <a:pt x="45" y="100"/>
                  </a:lnTo>
                  <a:lnTo>
                    <a:pt x="48" y="96"/>
                  </a:lnTo>
                  <a:lnTo>
                    <a:pt x="48" y="96"/>
                  </a:lnTo>
                  <a:lnTo>
                    <a:pt x="52" y="96"/>
                  </a:lnTo>
                  <a:lnTo>
                    <a:pt x="52" y="96"/>
                  </a:lnTo>
                  <a:lnTo>
                    <a:pt x="56" y="100"/>
                  </a:lnTo>
                  <a:lnTo>
                    <a:pt x="56" y="96"/>
                  </a:lnTo>
                  <a:lnTo>
                    <a:pt x="59" y="96"/>
                  </a:lnTo>
                  <a:lnTo>
                    <a:pt x="59" y="100"/>
                  </a:lnTo>
                  <a:lnTo>
                    <a:pt x="59" y="100"/>
                  </a:lnTo>
                  <a:lnTo>
                    <a:pt x="59" y="104"/>
                  </a:lnTo>
                  <a:lnTo>
                    <a:pt x="59" y="104"/>
                  </a:lnTo>
                  <a:lnTo>
                    <a:pt x="63" y="108"/>
                  </a:lnTo>
                  <a:lnTo>
                    <a:pt x="63" y="108"/>
                  </a:lnTo>
                  <a:lnTo>
                    <a:pt x="67" y="108"/>
                  </a:lnTo>
                  <a:lnTo>
                    <a:pt x="71" y="108"/>
                  </a:lnTo>
                  <a:lnTo>
                    <a:pt x="74" y="108"/>
                  </a:lnTo>
                  <a:lnTo>
                    <a:pt x="78" y="108"/>
                  </a:lnTo>
                  <a:lnTo>
                    <a:pt x="78" y="104"/>
                  </a:lnTo>
                  <a:lnTo>
                    <a:pt x="82" y="104"/>
                  </a:lnTo>
                  <a:lnTo>
                    <a:pt x="85" y="104"/>
                  </a:lnTo>
                  <a:lnTo>
                    <a:pt x="85" y="100"/>
                  </a:lnTo>
                  <a:lnTo>
                    <a:pt x="85" y="100"/>
                  </a:lnTo>
                  <a:lnTo>
                    <a:pt x="85" y="96"/>
                  </a:lnTo>
                  <a:lnTo>
                    <a:pt x="89" y="96"/>
                  </a:lnTo>
                  <a:lnTo>
                    <a:pt x="96" y="96"/>
                  </a:lnTo>
                  <a:lnTo>
                    <a:pt x="104" y="100"/>
                  </a:lnTo>
                  <a:lnTo>
                    <a:pt x="108" y="100"/>
                  </a:lnTo>
                  <a:lnTo>
                    <a:pt x="111" y="108"/>
                  </a:lnTo>
                  <a:lnTo>
                    <a:pt x="119" y="108"/>
                  </a:lnTo>
                  <a:lnTo>
                    <a:pt x="133" y="108"/>
                  </a:lnTo>
                  <a:lnTo>
                    <a:pt x="137" y="104"/>
                  </a:lnTo>
                  <a:lnTo>
                    <a:pt x="137" y="104"/>
                  </a:lnTo>
                  <a:lnTo>
                    <a:pt x="137" y="108"/>
                  </a:lnTo>
                  <a:lnTo>
                    <a:pt x="141" y="104"/>
                  </a:lnTo>
                  <a:lnTo>
                    <a:pt x="141" y="104"/>
                  </a:lnTo>
                  <a:lnTo>
                    <a:pt x="148" y="96"/>
                  </a:lnTo>
                  <a:lnTo>
                    <a:pt x="152" y="93"/>
                  </a:lnTo>
                  <a:lnTo>
                    <a:pt x="156" y="96"/>
                  </a:lnTo>
                  <a:lnTo>
                    <a:pt x="163" y="96"/>
                  </a:lnTo>
                  <a:lnTo>
                    <a:pt x="167" y="96"/>
                  </a:lnTo>
                  <a:lnTo>
                    <a:pt x="167" y="96"/>
                  </a:lnTo>
                  <a:lnTo>
                    <a:pt x="171" y="93"/>
                  </a:lnTo>
                  <a:lnTo>
                    <a:pt x="174" y="93"/>
                  </a:lnTo>
                  <a:lnTo>
                    <a:pt x="174" y="96"/>
                  </a:lnTo>
                  <a:lnTo>
                    <a:pt x="171" y="100"/>
                  </a:lnTo>
                  <a:lnTo>
                    <a:pt x="167" y="104"/>
                  </a:lnTo>
                  <a:lnTo>
                    <a:pt x="167" y="104"/>
                  </a:lnTo>
                  <a:lnTo>
                    <a:pt x="171" y="108"/>
                  </a:lnTo>
                  <a:lnTo>
                    <a:pt x="171" y="108"/>
                  </a:lnTo>
                  <a:lnTo>
                    <a:pt x="174" y="111"/>
                  </a:lnTo>
                  <a:lnTo>
                    <a:pt x="178" y="108"/>
                  </a:lnTo>
                  <a:lnTo>
                    <a:pt x="182" y="108"/>
                  </a:lnTo>
                  <a:lnTo>
                    <a:pt x="178" y="104"/>
                  </a:lnTo>
                  <a:lnTo>
                    <a:pt x="182" y="104"/>
                  </a:lnTo>
                  <a:lnTo>
                    <a:pt x="182" y="96"/>
                  </a:lnTo>
                  <a:lnTo>
                    <a:pt x="182" y="96"/>
                  </a:lnTo>
                  <a:lnTo>
                    <a:pt x="189" y="96"/>
                  </a:lnTo>
                  <a:lnTo>
                    <a:pt x="189" y="96"/>
                  </a:lnTo>
                  <a:lnTo>
                    <a:pt x="200" y="96"/>
                  </a:lnTo>
                  <a:lnTo>
                    <a:pt x="200" y="93"/>
                  </a:lnTo>
                  <a:lnTo>
                    <a:pt x="204" y="93"/>
                  </a:lnTo>
                  <a:lnTo>
                    <a:pt x="211" y="93"/>
                  </a:lnTo>
                  <a:lnTo>
                    <a:pt x="215" y="93"/>
                  </a:lnTo>
                  <a:lnTo>
                    <a:pt x="215" y="93"/>
                  </a:lnTo>
                  <a:lnTo>
                    <a:pt x="222" y="96"/>
                  </a:lnTo>
                  <a:lnTo>
                    <a:pt x="230" y="96"/>
                  </a:lnTo>
                  <a:lnTo>
                    <a:pt x="230" y="93"/>
                  </a:lnTo>
                  <a:lnTo>
                    <a:pt x="233" y="93"/>
                  </a:lnTo>
                  <a:lnTo>
                    <a:pt x="237" y="89"/>
                  </a:lnTo>
                  <a:lnTo>
                    <a:pt x="241" y="89"/>
                  </a:lnTo>
                  <a:lnTo>
                    <a:pt x="245" y="89"/>
                  </a:lnTo>
                  <a:lnTo>
                    <a:pt x="248" y="89"/>
                  </a:lnTo>
                  <a:lnTo>
                    <a:pt x="256" y="89"/>
                  </a:lnTo>
                  <a:lnTo>
                    <a:pt x="263" y="85"/>
                  </a:lnTo>
                  <a:lnTo>
                    <a:pt x="267" y="85"/>
                  </a:lnTo>
                  <a:lnTo>
                    <a:pt x="270" y="89"/>
                  </a:lnTo>
                  <a:lnTo>
                    <a:pt x="274" y="85"/>
                  </a:lnTo>
                  <a:lnTo>
                    <a:pt x="278" y="85"/>
                  </a:lnTo>
                  <a:lnTo>
                    <a:pt x="282" y="82"/>
                  </a:lnTo>
                  <a:lnTo>
                    <a:pt x="285" y="82"/>
                  </a:lnTo>
                  <a:lnTo>
                    <a:pt x="293" y="85"/>
                  </a:lnTo>
                  <a:lnTo>
                    <a:pt x="296" y="85"/>
                  </a:lnTo>
                  <a:lnTo>
                    <a:pt x="300" y="85"/>
                  </a:lnTo>
                  <a:lnTo>
                    <a:pt x="300" y="89"/>
                  </a:lnTo>
                  <a:lnTo>
                    <a:pt x="300" y="89"/>
                  </a:lnTo>
                  <a:lnTo>
                    <a:pt x="304" y="89"/>
                  </a:lnTo>
                  <a:lnTo>
                    <a:pt x="308" y="85"/>
                  </a:lnTo>
                  <a:lnTo>
                    <a:pt x="304" y="82"/>
                  </a:lnTo>
                  <a:lnTo>
                    <a:pt x="300" y="78"/>
                  </a:lnTo>
                  <a:lnTo>
                    <a:pt x="296" y="74"/>
                  </a:lnTo>
                  <a:lnTo>
                    <a:pt x="296" y="74"/>
                  </a:lnTo>
                  <a:lnTo>
                    <a:pt x="296" y="70"/>
                  </a:lnTo>
                  <a:lnTo>
                    <a:pt x="300" y="63"/>
                  </a:lnTo>
                  <a:lnTo>
                    <a:pt x="296" y="63"/>
                  </a:lnTo>
                  <a:lnTo>
                    <a:pt x="293" y="63"/>
                  </a:lnTo>
                  <a:lnTo>
                    <a:pt x="293" y="59"/>
                  </a:lnTo>
                  <a:lnTo>
                    <a:pt x="293" y="56"/>
                  </a:lnTo>
                  <a:lnTo>
                    <a:pt x="293" y="48"/>
                  </a:lnTo>
                  <a:lnTo>
                    <a:pt x="293" y="48"/>
                  </a:lnTo>
                  <a:lnTo>
                    <a:pt x="293" y="44"/>
                  </a:lnTo>
                  <a:lnTo>
                    <a:pt x="296" y="44"/>
                  </a:lnTo>
                  <a:lnTo>
                    <a:pt x="296" y="41"/>
                  </a:lnTo>
                  <a:lnTo>
                    <a:pt x="300" y="41"/>
                  </a:lnTo>
                  <a:lnTo>
                    <a:pt x="296" y="37"/>
                  </a:lnTo>
                  <a:lnTo>
                    <a:pt x="293" y="33"/>
                  </a:lnTo>
                  <a:lnTo>
                    <a:pt x="293" y="33"/>
                  </a:lnTo>
                  <a:lnTo>
                    <a:pt x="285" y="33"/>
                  </a:lnTo>
                  <a:lnTo>
                    <a:pt x="282" y="30"/>
                  </a:lnTo>
                  <a:lnTo>
                    <a:pt x="282" y="26"/>
                  </a:lnTo>
                  <a:lnTo>
                    <a:pt x="282" y="22"/>
                  </a:lnTo>
                  <a:lnTo>
                    <a:pt x="282" y="19"/>
                  </a:lnTo>
                  <a:lnTo>
                    <a:pt x="278" y="19"/>
                  </a:lnTo>
                  <a:lnTo>
                    <a:pt x="278" y="15"/>
                  </a:lnTo>
                  <a:lnTo>
                    <a:pt x="274" y="11"/>
                  </a:lnTo>
                  <a:lnTo>
                    <a:pt x="270" y="11"/>
                  </a:lnTo>
                  <a:lnTo>
                    <a:pt x="263" y="7"/>
                  </a:lnTo>
                  <a:lnTo>
                    <a:pt x="263" y="7"/>
                  </a:lnTo>
                  <a:lnTo>
                    <a:pt x="259" y="7"/>
                  </a:lnTo>
                  <a:lnTo>
                    <a:pt x="256" y="7"/>
                  </a:lnTo>
                  <a:lnTo>
                    <a:pt x="252" y="7"/>
                  </a:lnTo>
                  <a:lnTo>
                    <a:pt x="252" y="7"/>
                  </a:lnTo>
                  <a:lnTo>
                    <a:pt x="248" y="7"/>
                  </a:lnTo>
                  <a:lnTo>
                    <a:pt x="248" y="4"/>
                  </a:lnTo>
                  <a:lnTo>
                    <a:pt x="248" y="4"/>
                  </a:lnTo>
                  <a:lnTo>
                    <a:pt x="248" y="4"/>
                  </a:lnTo>
                  <a:close/>
                  <a:moveTo>
                    <a:pt x="37" y="100"/>
                  </a:moveTo>
                  <a:lnTo>
                    <a:pt x="37" y="100"/>
                  </a:lnTo>
                  <a:lnTo>
                    <a:pt x="41" y="100"/>
                  </a:lnTo>
                  <a:lnTo>
                    <a:pt x="41" y="100"/>
                  </a:lnTo>
                  <a:lnTo>
                    <a:pt x="37" y="100"/>
                  </a:lnTo>
                  <a:lnTo>
                    <a:pt x="37" y="100"/>
                  </a:lnTo>
                  <a:lnTo>
                    <a:pt x="37" y="100"/>
                  </a:lnTo>
                  <a:close/>
                  <a:moveTo>
                    <a:pt x="0" y="33"/>
                  </a:moveTo>
                  <a:lnTo>
                    <a:pt x="4" y="37"/>
                  </a:lnTo>
                  <a:lnTo>
                    <a:pt x="8" y="33"/>
                  </a:lnTo>
                  <a:lnTo>
                    <a:pt x="8" y="33"/>
                  </a:lnTo>
                  <a:lnTo>
                    <a:pt x="8" y="33"/>
                  </a:lnTo>
                  <a:lnTo>
                    <a:pt x="4" y="33"/>
                  </a:lnTo>
                  <a:lnTo>
                    <a:pt x="0" y="33"/>
                  </a:lnTo>
                  <a:lnTo>
                    <a:pt x="0" y="3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6" name="Freeform 80">
              <a:extLst>
                <a:ext uri="{FF2B5EF4-FFF2-40B4-BE49-F238E27FC236}">
                  <a16:creationId xmlns:a16="http://schemas.microsoft.com/office/drawing/2014/main" xmlns="" id="{84FA3DE4-9F6F-4295-9AA4-952B6916805A}"/>
                </a:ext>
              </a:extLst>
            </p:cNvPr>
            <p:cNvSpPr/>
            <p:nvPr/>
          </p:nvSpPr>
          <p:spPr bwMode="auto">
            <a:xfrm>
              <a:off x="6073333" y="3253654"/>
              <a:ext cx="286622" cy="246147"/>
            </a:xfrm>
            <a:custGeom>
              <a:avLst/>
              <a:gdLst>
                <a:gd name="T0" fmla="*/ 160 w 160"/>
                <a:gd name="T1" fmla="*/ 118 h 141"/>
                <a:gd name="T2" fmla="*/ 152 w 160"/>
                <a:gd name="T3" fmla="*/ 115 h 141"/>
                <a:gd name="T4" fmla="*/ 145 w 160"/>
                <a:gd name="T5" fmla="*/ 107 h 141"/>
                <a:gd name="T6" fmla="*/ 145 w 160"/>
                <a:gd name="T7" fmla="*/ 100 h 141"/>
                <a:gd name="T8" fmla="*/ 145 w 160"/>
                <a:gd name="T9" fmla="*/ 89 h 141"/>
                <a:gd name="T10" fmla="*/ 137 w 160"/>
                <a:gd name="T11" fmla="*/ 81 h 141"/>
                <a:gd name="T12" fmla="*/ 134 w 160"/>
                <a:gd name="T13" fmla="*/ 81 h 141"/>
                <a:gd name="T14" fmla="*/ 119 w 160"/>
                <a:gd name="T15" fmla="*/ 74 h 141"/>
                <a:gd name="T16" fmla="*/ 115 w 160"/>
                <a:gd name="T17" fmla="*/ 74 h 141"/>
                <a:gd name="T18" fmla="*/ 115 w 160"/>
                <a:gd name="T19" fmla="*/ 70 h 141"/>
                <a:gd name="T20" fmla="*/ 111 w 160"/>
                <a:gd name="T21" fmla="*/ 66 h 141"/>
                <a:gd name="T22" fmla="*/ 108 w 160"/>
                <a:gd name="T23" fmla="*/ 63 h 141"/>
                <a:gd name="T24" fmla="*/ 104 w 160"/>
                <a:gd name="T25" fmla="*/ 59 h 141"/>
                <a:gd name="T26" fmla="*/ 104 w 160"/>
                <a:gd name="T27" fmla="*/ 55 h 141"/>
                <a:gd name="T28" fmla="*/ 104 w 160"/>
                <a:gd name="T29" fmla="*/ 51 h 141"/>
                <a:gd name="T30" fmla="*/ 108 w 160"/>
                <a:gd name="T31" fmla="*/ 44 h 141"/>
                <a:gd name="T32" fmla="*/ 108 w 160"/>
                <a:gd name="T33" fmla="*/ 40 h 141"/>
                <a:gd name="T34" fmla="*/ 111 w 160"/>
                <a:gd name="T35" fmla="*/ 37 h 141"/>
                <a:gd name="T36" fmla="*/ 111 w 160"/>
                <a:gd name="T37" fmla="*/ 29 h 141"/>
                <a:gd name="T38" fmla="*/ 115 w 160"/>
                <a:gd name="T39" fmla="*/ 29 h 141"/>
                <a:gd name="T40" fmla="*/ 115 w 160"/>
                <a:gd name="T41" fmla="*/ 29 h 141"/>
                <a:gd name="T42" fmla="*/ 108 w 160"/>
                <a:gd name="T43" fmla="*/ 26 h 141"/>
                <a:gd name="T44" fmla="*/ 100 w 160"/>
                <a:gd name="T45" fmla="*/ 22 h 141"/>
                <a:gd name="T46" fmla="*/ 97 w 160"/>
                <a:gd name="T47" fmla="*/ 22 h 141"/>
                <a:gd name="T48" fmla="*/ 93 w 160"/>
                <a:gd name="T49" fmla="*/ 14 h 141"/>
                <a:gd name="T50" fmla="*/ 89 w 160"/>
                <a:gd name="T51" fmla="*/ 11 h 141"/>
                <a:gd name="T52" fmla="*/ 86 w 160"/>
                <a:gd name="T53" fmla="*/ 7 h 141"/>
                <a:gd name="T54" fmla="*/ 78 w 160"/>
                <a:gd name="T55" fmla="*/ 7 h 141"/>
                <a:gd name="T56" fmla="*/ 78 w 160"/>
                <a:gd name="T57" fmla="*/ 3 h 141"/>
                <a:gd name="T58" fmla="*/ 71 w 160"/>
                <a:gd name="T59" fmla="*/ 3 h 141"/>
                <a:gd name="T60" fmla="*/ 60 w 160"/>
                <a:gd name="T61" fmla="*/ 0 h 141"/>
                <a:gd name="T62" fmla="*/ 52 w 160"/>
                <a:gd name="T63" fmla="*/ 3 h 141"/>
                <a:gd name="T64" fmla="*/ 48 w 160"/>
                <a:gd name="T65" fmla="*/ 7 h 141"/>
                <a:gd name="T66" fmla="*/ 45 w 160"/>
                <a:gd name="T67" fmla="*/ 11 h 141"/>
                <a:gd name="T68" fmla="*/ 34 w 160"/>
                <a:gd name="T69" fmla="*/ 14 h 141"/>
                <a:gd name="T70" fmla="*/ 34 w 160"/>
                <a:gd name="T71" fmla="*/ 22 h 141"/>
                <a:gd name="T72" fmla="*/ 34 w 160"/>
                <a:gd name="T73" fmla="*/ 33 h 141"/>
                <a:gd name="T74" fmla="*/ 34 w 160"/>
                <a:gd name="T75" fmla="*/ 40 h 141"/>
                <a:gd name="T76" fmla="*/ 30 w 160"/>
                <a:gd name="T77" fmla="*/ 48 h 141"/>
                <a:gd name="T78" fmla="*/ 0 w 160"/>
                <a:gd name="T79" fmla="*/ 70 h 141"/>
                <a:gd name="T80" fmla="*/ 0 w 160"/>
                <a:gd name="T81" fmla="*/ 70 h 141"/>
                <a:gd name="T82" fmla="*/ 23 w 160"/>
                <a:gd name="T83" fmla="*/ 92 h 141"/>
                <a:gd name="T84" fmla="*/ 130 w 160"/>
                <a:gd name="T85" fmla="*/ 141 h 141"/>
                <a:gd name="T86" fmla="*/ 137 w 160"/>
                <a:gd name="T87" fmla="*/ 126 h 141"/>
                <a:gd name="T88" fmla="*/ 152 w 160"/>
                <a:gd name="T89" fmla="*/ 126 h 141"/>
                <a:gd name="T90" fmla="*/ 156 w 160"/>
                <a:gd name="T91" fmla="*/ 126 h 141"/>
                <a:gd name="T92" fmla="*/ 160 w 160"/>
                <a:gd name="T93" fmla="*/ 122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60" h="141">
                  <a:moveTo>
                    <a:pt x="160" y="122"/>
                  </a:moveTo>
                  <a:lnTo>
                    <a:pt x="160" y="118"/>
                  </a:lnTo>
                  <a:lnTo>
                    <a:pt x="156" y="118"/>
                  </a:lnTo>
                  <a:lnTo>
                    <a:pt x="152" y="115"/>
                  </a:lnTo>
                  <a:lnTo>
                    <a:pt x="152" y="107"/>
                  </a:lnTo>
                  <a:lnTo>
                    <a:pt x="145" y="107"/>
                  </a:lnTo>
                  <a:lnTo>
                    <a:pt x="145" y="103"/>
                  </a:lnTo>
                  <a:lnTo>
                    <a:pt x="145" y="100"/>
                  </a:lnTo>
                  <a:lnTo>
                    <a:pt x="148" y="96"/>
                  </a:lnTo>
                  <a:lnTo>
                    <a:pt x="145" y="89"/>
                  </a:lnTo>
                  <a:lnTo>
                    <a:pt x="141" y="89"/>
                  </a:lnTo>
                  <a:lnTo>
                    <a:pt x="137" y="81"/>
                  </a:lnTo>
                  <a:lnTo>
                    <a:pt x="137" y="81"/>
                  </a:lnTo>
                  <a:lnTo>
                    <a:pt x="134" y="81"/>
                  </a:lnTo>
                  <a:lnTo>
                    <a:pt x="123" y="74"/>
                  </a:lnTo>
                  <a:lnTo>
                    <a:pt x="119" y="74"/>
                  </a:lnTo>
                  <a:lnTo>
                    <a:pt x="119" y="77"/>
                  </a:lnTo>
                  <a:lnTo>
                    <a:pt x="115" y="74"/>
                  </a:lnTo>
                  <a:lnTo>
                    <a:pt x="115" y="70"/>
                  </a:lnTo>
                  <a:lnTo>
                    <a:pt x="115" y="70"/>
                  </a:lnTo>
                  <a:lnTo>
                    <a:pt x="115" y="66"/>
                  </a:lnTo>
                  <a:lnTo>
                    <a:pt x="111" y="66"/>
                  </a:lnTo>
                  <a:lnTo>
                    <a:pt x="111" y="63"/>
                  </a:lnTo>
                  <a:lnTo>
                    <a:pt x="108" y="63"/>
                  </a:lnTo>
                  <a:lnTo>
                    <a:pt x="104" y="59"/>
                  </a:lnTo>
                  <a:lnTo>
                    <a:pt x="104" y="59"/>
                  </a:lnTo>
                  <a:lnTo>
                    <a:pt x="104" y="59"/>
                  </a:lnTo>
                  <a:lnTo>
                    <a:pt x="104" y="55"/>
                  </a:lnTo>
                  <a:lnTo>
                    <a:pt x="104" y="55"/>
                  </a:lnTo>
                  <a:lnTo>
                    <a:pt x="104" y="51"/>
                  </a:lnTo>
                  <a:lnTo>
                    <a:pt x="104" y="48"/>
                  </a:lnTo>
                  <a:lnTo>
                    <a:pt x="108" y="44"/>
                  </a:lnTo>
                  <a:lnTo>
                    <a:pt x="108" y="40"/>
                  </a:lnTo>
                  <a:lnTo>
                    <a:pt x="108" y="40"/>
                  </a:lnTo>
                  <a:lnTo>
                    <a:pt x="111" y="40"/>
                  </a:lnTo>
                  <a:lnTo>
                    <a:pt x="111" y="37"/>
                  </a:lnTo>
                  <a:lnTo>
                    <a:pt x="111" y="33"/>
                  </a:lnTo>
                  <a:lnTo>
                    <a:pt x="111" y="29"/>
                  </a:lnTo>
                  <a:lnTo>
                    <a:pt x="111" y="29"/>
                  </a:lnTo>
                  <a:lnTo>
                    <a:pt x="115" y="29"/>
                  </a:lnTo>
                  <a:lnTo>
                    <a:pt x="115" y="29"/>
                  </a:lnTo>
                  <a:lnTo>
                    <a:pt x="115" y="29"/>
                  </a:lnTo>
                  <a:lnTo>
                    <a:pt x="111" y="26"/>
                  </a:lnTo>
                  <a:lnTo>
                    <a:pt x="108" y="26"/>
                  </a:lnTo>
                  <a:lnTo>
                    <a:pt x="108" y="26"/>
                  </a:lnTo>
                  <a:lnTo>
                    <a:pt x="100" y="22"/>
                  </a:lnTo>
                  <a:lnTo>
                    <a:pt x="97" y="22"/>
                  </a:lnTo>
                  <a:lnTo>
                    <a:pt x="97" y="22"/>
                  </a:lnTo>
                  <a:lnTo>
                    <a:pt x="93" y="18"/>
                  </a:lnTo>
                  <a:lnTo>
                    <a:pt x="93" y="14"/>
                  </a:lnTo>
                  <a:lnTo>
                    <a:pt x="89" y="14"/>
                  </a:lnTo>
                  <a:lnTo>
                    <a:pt x="89" y="11"/>
                  </a:lnTo>
                  <a:lnTo>
                    <a:pt x="89" y="11"/>
                  </a:lnTo>
                  <a:lnTo>
                    <a:pt x="86" y="7"/>
                  </a:lnTo>
                  <a:lnTo>
                    <a:pt x="82" y="7"/>
                  </a:lnTo>
                  <a:lnTo>
                    <a:pt x="78" y="7"/>
                  </a:lnTo>
                  <a:lnTo>
                    <a:pt x="78" y="7"/>
                  </a:lnTo>
                  <a:lnTo>
                    <a:pt x="78" y="3"/>
                  </a:lnTo>
                  <a:lnTo>
                    <a:pt x="74" y="3"/>
                  </a:lnTo>
                  <a:lnTo>
                    <a:pt x="71" y="3"/>
                  </a:lnTo>
                  <a:lnTo>
                    <a:pt x="63" y="0"/>
                  </a:lnTo>
                  <a:lnTo>
                    <a:pt x="60" y="0"/>
                  </a:lnTo>
                  <a:lnTo>
                    <a:pt x="56" y="3"/>
                  </a:lnTo>
                  <a:lnTo>
                    <a:pt x="52" y="3"/>
                  </a:lnTo>
                  <a:lnTo>
                    <a:pt x="48" y="7"/>
                  </a:lnTo>
                  <a:lnTo>
                    <a:pt x="48" y="7"/>
                  </a:lnTo>
                  <a:lnTo>
                    <a:pt x="45" y="11"/>
                  </a:lnTo>
                  <a:lnTo>
                    <a:pt x="45" y="11"/>
                  </a:lnTo>
                  <a:lnTo>
                    <a:pt x="41" y="11"/>
                  </a:lnTo>
                  <a:lnTo>
                    <a:pt x="34" y="14"/>
                  </a:lnTo>
                  <a:lnTo>
                    <a:pt x="34" y="18"/>
                  </a:lnTo>
                  <a:lnTo>
                    <a:pt x="34" y="22"/>
                  </a:lnTo>
                  <a:lnTo>
                    <a:pt x="34" y="29"/>
                  </a:lnTo>
                  <a:lnTo>
                    <a:pt x="34" y="33"/>
                  </a:lnTo>
                  <a:lnTo>
                    <a:pt x="34" y="40"/>
                  </a:lnTo>
                  <a:lnTo>
                    <a:pt x="34" y="40"/>
                  </a:lnTo>
                  <a:lnTo>
                    <a:pt x="34" y="44"/>
                  </a:lnTo>
                  <a:lnTo>
                    <a:pt x="30" y="48"/>
                  </a:lnTo>
                  <a:lnTo>
                    <a:pt x="30" y="51"/>
                  </a:lnTo>
                  <a:lnTo>
                    <a:pt x="0" y="70"/>
                  </a:lnTo>
                  <a:lnTo>
                    <a:pt x="0" y="70"/>
                  </a:lnTo>
                  <a:lnTo>
                    <a:pt x="0" y="70"/>
                  </a:lnTo>
                  <a:lnTo>
                    <a:pt x="8" y="89"/>
                  </a:lnTo>
                  <a:lnTo>
                    <a:pt x="23" y="92"/>
                  </a:lnTo>
                  <a:lnTo>
                    <a:pt x="100" y="141"/>
                  </a:lnTo>
                  <a:lnTo>
                    <a:pt x="130" y="141"/>
                  </a:lnTo>
                  <a:lnTo>
                    <a:pt x="134" y="133"/>
                  </a:lnTo>
                  <a:lnTo>
                    <a:pt x="137" y="126"/>
                  </a:lnTo>
                  <a:lnTo>
                    <a:pt x="145" y="122"/>
                  </a:lnTo>
                  <a:lnTo>
                    <a:pt x="152" y="126"/>
                  </a:lnTo>
                  <a:lnTo>
                    <a:pt x="156" y="126"/>
                  </a:lnTo>
                  <a:lnTo>
                    <a:pt x="156" y="126"/>
                  </a:lnTo>
                  <a:lnTo>
                    <a:pt x="156" y="122"/>
                  </a:lnTo>
                  <a:lnTo>
                    <a:pt x="160" y="12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7" name="Freeform 81">
              <a:extLst>
                <a:ext uri="{FF2B5EF4-FFF2-40B4-BE49-F238E27FC236}">
                  <a16:creationId xmlns:a16="http://schemas.microsoft.com/office/drawing/2014/main" xmlns="" id="{538EFCA4-6DAD-463B-8506-62B23E9CDF82}"/>
                </a:ext>
              </a:extLst>
            </p:cNvPr>
            <p:cNvSpPr/>
            <p:nvPr/>
          </p:nvSpPr>
          <p:spPr bwMode="auto">
            <a:xfrm>
              <a:off x="6306215" y="3466632"/>
              <a:ext cx="53742" cy="45388"/>
            </a:xfrm>
            <a:custGeom>
              <a:avLst/>
              <a:gdLst>
                <a:gd name="T0" fmla="*/ 0 w 30"/>
                <a:gd name="T1" fmla="*/ 19 h 26"/>
                <a:gd name="T2" fmla="*/ 4 w 30"/>
                <a:gd name="T3" fmla="*/ 11 h 26"/>
                <a:gd name="T4" fmla="*/ 7 w 30"/>
                <a:gd name="T5" fmla="*/ 4 h 26"/>
                <a:gd name="T6" fmla="*/ 15 w 30"/>
                <a:gd name="T7" fmla="*/ 0 h 26"/>
                <a:gd name="T8" fmla="*/ 22 w 30"/>
                <a:gd name="T9" fmla="*/ 4 h 26"/>
                <a:gd name="T10" fmla="*/ 26 w 30"/>
                <a:gd name="T11" fmla="*/ 4 h 26"/>
                <a:gd name="T12" fmla="*/ 26 w 30"/>
                <a:gd name="T13" fmla="*/ 4 h 26"/>
                <a:gd name="T14" fmla="*/ 26 w 30"/>
                <a:gd name="T15" fmla="*/ 4 h 26"/>
                <a:gd name="T16" fmla="*/ 26 w 30"/>
                <a:gd name="T17" fmla="*/ 11 h 26"/>
                <a:gd name="T18" fmla="*/ 18 w 30"/>
                <a:gd name="T19" fmla="*/ 11 h 26"/>
                <a:gd name="T20" fmla="*/ 26 w 30"/>
                <a:gd name="T21" fmla="*/ 15 h 26"/>
                <a:gd name="T22" fmla="*/ 26 w 30"/>
                <a:gd name="T23" fmla="*/ 15 h 26"/>
                <a:gd name="T24" fmla="*/ 26 w 30"/>
                <a:gd name="T25" fmla="*/ 15 h 26"/>
                <a:gd name="T26" fmla="*/ 26 w 30"/>
                <a:gd name="T27" fmla="*/ 19 h 26"/>
                <a:gd name="T28" fmla="*/ 30 w 30"/>
                <a:gd name="T29" fmla="*/ 22 h 26"/>
                <a:gd name="T30" fmla="*/ 26 w 30"/>
                <a:gd name="T31" fmla="*/ 22 h 26"/>
                <a:gd name="T32" fmla="*/ 26 w 30"/>
                <a:gd name="T33" fmla="*/ 22 h 26"/>
                <a:gd name="T34" fmla="*/ 30 w 30"/>
                <a:gd name="T35" fmla="*/ 22 h 26"/>
                <a:gd name="T36" fmla="*/ 18 w 30"/>
                <a:gd name="T37" fmla="*/ 26 h 26"/>
                <a:gd name="T38" fmla="*/ 18 w 30"/>
                <a:gd name="T39" fmla="*/ 22 h 26"/>
                <a:gd name="T40" fmla="*/ 4 w 30"/>
                <a:gd name="T41" fmla="*/ 19 h 26"/>
                <a:gd name="T42" fmla="*/ 0 w 30"/>
                <a:gd name="T43" fmla="*/ 19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0" h="26">
                  <a:moveTo>
                    <a:pt x="0" y="19"/>
                  </a:moveTo>
                  <a:lnTo>
                    <a:pt x="4" y="11"/>
                  </a:lnTo>
                  <a:lnTo>
                    <a:pt x="7" y="4"/>
                  </a:lnTo>
                  <a:lnTo>
                    <a:pt x="15" y="0"/>
                  </a:lnTo>
                  <a:lnTo>
                    <a:pt x="22" y="4"/>
                  </a:lnTo>
                  <a:lnTo>
                    <a:pt x="26" y="4"/>
                  </a:lnTo>
                  <a:lnTo>
                    <a:pt x="26" y="4"/>
                  </a:lnTo>
                  <a:lnTo>
                    <a:pt x="26" y="4"/>
                  </a:lnTo>
                  <a:lnTo>
                    <a:pt x="26" y="11"/>
                  </a:lnTo>
                  <a:lnTo>
                    <a:pt x="18" y="11"/>
                  </a:lnTo>
                  <a:lnTo>
                    <a:pt x="26" y="15"/>
                  </a:lnTo>
                  <a:lnTo>
                    <a:pt x="26" y="15"/>
                  </a:lnTo>
                  <a:lnTo>
                    <a:pt x="26" y="15"/>
                  </a:lnTo>
                  <a:lnTo>
                    <a:pt x="26" y="19"/>
                  </a:lnTo>
                  <a:lnTo>
                    <a:pt x="30" y="22"/>
                  </a:lnTo>
                  <a:lnTo>
                    <a:pt x="26" y="22"/>
                  </a:lnTo>
                  <a:lnTo>
                    <a:pt x="26" y="22"/>
                  </a:lnTo>
                  <a:lnTo>
                    <a:pt x="30" y="22"/>
                  </a:lnTo>
                  <a:lnTo>
                    <a:pt x="18" y="26"/>
                  </a:lnTo>
                  <a:lnTo>
                    <a:pt x="18" y="22"/>
                  </a:lnTo>
                  <a:lnTo>
                    <a:pt x="4" y="19"/>
                  </a:lnTo>
                  <a:lnTo>
                    <a:pt x="0" y="1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8" name="Freeform 82">
              <a:extLst>
                <a:ext uri="{FF2B5EF4-FFF2-40B4-BE49-F238E27FC236}">
                  <a16:creationId xmlns:a16="http://schemas.microsoft.com/office/drawing/2014/main" xmlns="" id="{0634277A-C96D-4793-AFE8-4BBA385C2364}"/>
                </a:ext>
              </a:extLst>
            </p:cNvPr>
            <p:cNvSpPr/>
            <p:nvPr/>
          </p:nvSpPr>
          <p:spPr bwMode="auto">
            <a:xfrm>
              <a:off x="5881655" y="3311265"/>
              <a:ext cx="66282" cy="31422"/>
            </a:xfrm>
            <a:custGeom>
              <a:avLst/>
              <a:gdLst>
                <a:gd name="T0" fmla="*/ 4 w 37"/>
                <a:gd name="T1" fmla="*/ 18 h 18"/>
                <a:gd name="T2" fmla="*/ 0 w 37"/>
                <a:gd name="T3" fmla="*/ 15 h 18"/>
                <a:gd name="T4" fmla="*/ 0 w 37"/>
                <a:gd name="T5" fmla="*/ 15 h 18"/>
                <a:gd name="T6" fmla="*/ 0 w 37"/>
                <a:gd name="T7" fmla="*/ 11 h 18"/>
                <a:gd name="T8" fmla="*/ 0 w 37"/>
                <a:gd name="T9" fmla="*/ 11 h 18"/>
                <a:gd name="T10" fmla="*/ 4 w 37"/>
                <a:gd name="T11" fmla="*/ 7 h 18"/>
                <a:gd name="T12" fmla="*/ 7 w 37"/>
                <a:gd name="T13" fmla="*/ 7 h 18"/>
                <a:gd name="T14" fmla="*/ 7 w 37"/>
                <a:gd name="T15" fmla="*/ 7 h 18"/>
                <a:gd name="T16" fmla="*/ 7 w 37"/>
                <a:gd name="T17" fmla="*/ 7 h 18"/>
                <a:gd name="T18" fmla="*/ 11 w 37"/>
                <a:gd name="T19" fmla="*/ 4 h 18"/>
                <a:gd name="T20" fmla="*/ 11 w 37"/>
                <a:gd name="T21" fmla="*/ 4 h 18"/>
                <a:gd name="T22" fmla="*/ 15 w 37"/>
                <a:gd name="T23" fmla="*/ 7 h 18"/>
                <a:gd name="T24" fmla="*/ 18 w 37"/>
                <a:gd name="T25" fmla="*/ 7 h 18"/>
                <a:gd name="T26" fmla="*/ 26 w 37"/>
                <a:gd name="T27" fmla="*/ 4 h 18"/>
                <a:gd name="T28" fmla="*/ 33 w 37"/>
                <a:gd name="T29" fmla="*/ 0 h 18"/>
                <a:gd name="T30" fmla="*/ 33 w 37"/>
                <a:gd name="T31" fmla="*/ 0 h 18"/>
                <a:gd name="T32" fmla="*/ 37 w 37"/>
                <a:gd name="T33" fmla="*/ 0 h 18"/>
                <a:gd name="T34" fmla="*/ 33 w 37"/>
                <a:gd name="T35" fmla="*/ 4 h 18"/>
                <a:gd name="T36" fmla="*/ 30 w 37"/>
                <a:gd name="T37" fmla="*/ 4 h 18"/>
                <a:gd name="T38" fmla="*/ 26 w 37"/>
                <a:gd name="T39" fmla="*/ 7 h 18"/>
                <a:gd name="T40" fmla="*/ 26 w 37"/>
                <a:gd name="T41" fmla="*/ 11 h 18"/>
                <a:gd name="T42" fmla="*/ 26 w 37"/>
                <a:gd name="T43" fmla="*/ 15 h 18"/>
                <a:gd name="T44" fmla="*/ 22 w 37"/>
                <a:gd name="T45" fmla="*/ 15 h 18"/>
                <a:gd name="T46" fmla="*/ 18 w 37"/>
                <a:gd name="T47" fmla="*/ 15 h 18"/>
                <a:gd name="T48" fmla="*/ 18 w 37"/>
                <a:gd name="T49" fmla="*/ 18 h 18"/>
                <a:gd name="T50" fmla="*/ 15 w 37"/>
                <a:gd name="T51" fmla="*/ 18 h 18"/>
                <a:gd name="T52" fmla="*/ 11 w 37"/>
                <a:gd name="T53" fmla="*/ 18 h 18"/>
                <a:gd name="T54" fmla="*/ 11 w 37"/>
                <a:gd name="T55" fmla="*/ 18 h 18"/>
                <a:gd name="T56" fmla="*/ 4 w 37"/>
                <a:gd name="T57"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7" h="18">
                  <a:moveTo>
                    <a:pt x="4" y="18"/>
                  </a:moveTo>
                  <a:lnTo>
                    <a:pt x="0" y="15"/>
                  </a:lnTo>
                  <a:lnTo>
                    <a:pt x="0" y="15"/>
                  </a:lnTo>
                  <a:lnTo>
                    <a:pt x="0" y="11"/>
                  </a:lnTo>
                  <a:lnTo>
                    <a:pt x="0" y="11"/>
                  </a:lnTo>
                  <a:lnTo>
                    <a:pt x="4" y="7"/>
                  </a:lnTo>
                  <a:lnTo>
                    <a:pt x="7" y="7"/>
                  </a:lnTo>
                  <a:lnTo>
                    <a:pt x="7" y="7"/>
                  </a:lnTo>
                  <a:lnTo>
                    <a:pt x="7" y="7"/>
                  </a:lnTo>
                  <a:lnTo>
                    <a:pt x="11" y="4"/>
                  </a:lnTo>
                  <a:lnTo>
                    <a:pt x="11" y="4"/>
                  </a:lnTo>
                  <a:lnTo>
                    <a:pt x="15" y="7"/>
                  </a:lnTo>
                  <a:lnTo>
                    <a:pt x="18" y="7"/>
                  </a:lnTo>
                  <a:lnTo>
                    <a:pt x="26" y="4"/>
                  </a:lnTo>
                  <a:lnTo>
                    <a:pt x="33" y="0"/>
                  </a:lnTo>
                  <a:lnTo>
                    <a:pt x="33" y="0"/>
                  </a:lnTo>
                  <a:lnTo>
                    <a:pt x="37" y="0"/>
                  </a:lnTo>
                  <a:lnTo>
                    <a:pt x="33" y="4"/>
                  </a:lnTo>
                  <a:lnTo>
                    <a:pt x="30" y="4"/>
                  </a:lnTo>
                  <a:lnTo>
                    <a:pt x="26" y="7"/>
                  </a:lnTo>
                  <a:lnTo>
                    <a:pt x="26" y="11"/>
                  </a:lnTo>
                  <a:lnTo>
                    <a:pt x="26" y="15"/>
                  </a:lnTo>
                  <a:lnTo>
                    <a:pt x="22" y="15"/>
                  </a:lnTo>
                  <a:lnTo>
                    <a:pt x="18" y="15"/>
                  </a:lnTo>
                  <a:lnTo>
                    <a:pt x="18" y="18"/>
                  </a:lnTo>
                  <a:lnTo>
                    <a:pt x="15" y="18"/>
                  </a:lnTo>
                  <a:lnTo>
                    <a:pt x="11" y="18"/>
                  </a:lnTo>
                  <a:lnTo>
                    <a:pt x="11" y="18"/>
                  </a:lnTo>
                  <a:lnTo>
                    <a:pt x="4"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9" name="Freeform 83">
              <a:extLst>
                <a:ext uri="{FF2B5EF4-FFF2-40B4-BE49-F238E27FC236}">
                  <a16:creationId xmlns:a16="http://schemas.microsoft.com/office/drawing/2014/main" xmlns="" id="{576C86B3-D13B-4367-BEF3-F66E773DBC21}"/>
                </a:ext>
              </a:extLst>
            </p:cNvPr>
            <p:cNvSpPr/>
            <p:nvPr/>
          </p:nvSpPr>
          <p:spPr bwMode="auto">
            <a:xfrm>
              <a:off x="5974808" y="3258893"/>
              <a:ext cx="184513" cy="150132"/>
            </a:xfrm>
            <a:custGeom>
              <a:avLst/>
              <a:gdLst>
                <a:gd name="T0" fmla="*/ 85 w 103"/>
                <a:gd name="T1" fmla="*/ 48 h 86"/>
                <a:gd name="T2" fmla="*/ 89 w 103"/>
                <a:gd name="T3" fmla="*/ 41 h 86"/>
                <a:gd name="T4" fmla="*/ 89 w 103"/>
                <a:gd name="T5" fmla="*/ 37 h 86"/>
                <a:gd name="T6" fmla="*/ 89 w 103"/>
                <a:gd name="T7" fmla="*/ 26 h 86"/>
                <a:gd name="T8" fmla="*/ 89 w 103"/>
                <a:gd name="T9" fmla="*/ 15 h 86"/>
                <a:gd name="T10" fmla="*/ 96 w 103"/>
                <a:gd name="T11" fmla="*/ 8 h 86"/>
                <a:gd name="T12" fmla="*/ 100 w 103"/>
                <a:gd name="T13" fmla="*/ 8 h 86"/>
                <a:gd name="T14" fmla="*/ 100 w 103"/>
                <a:gd name="T15" fmla="*/ 0 h 86"/>
                <a:gd name="T16" fmla="*/ 89 w 103"/>
                <a:gd name="T17" fmla="*/ 4 h 86"/>
                <a:gd name="T18" fmla="*/ 78 w 103"/>
                <a:gd name="T19" fmla="*/ 4 h 86"/>
                <a:gd name="T20" fmla="*/ 70 w 103"/>
                <a:gd name="T21" fmla="*/ 4 h 86"/>
                <a:gd name="T22" fmla="*/ 63 w 103"/>
                <a:gd name="T23" fmla="*/ 8 h 86"/>
                <a:gd name="T24" fmla="*/ 55 w 103"/>
                <a:gd name="T25" fmla="*/ 11 h 86"/>
                <a:gd name="T26" fmla="*/ 48 w 103"/>
                <a:gd name="T27" fmla="*/ 8 h 86"/>
                <a:gd name="T28" fmla="*/ 37 w 103"/>
                <a:gd name="T29" fmla="*/ 8 h 86"/>
                <a:gd name="T30" fmla="*/ 33 w 103"/>
                <a:gd name="T31" fmla="*/ 11 h 86"/>
                <a:gd name="T32" fmla="*/ 22 w 103"/>
                <a:gd name="T33" fmla="*/ 11 h 86"/>
                <a:gd name="T34" fmla="*/ 15 w 103"/>
                <a:gd name="T35" fmla="*/ 11 h 86"/>
                <a:gd name="T36" fmla="*/ 11 w 103"/>
                <a:gd name="T37" fmla="*/ 19 h 86"/>
                <a:gd name="T38" fmla="*/ 11 w 103"/>
                <a:gd name="T39" fmla="*/ 23 h 86"/>
                <a:gd name="T40" fmla="*/ 4 w 103"/>
                <a:gd name="T41" fmla="*/ 23 h 86"/>
                <a:gd name="T42" fmla="*/ 0 w 103"/>
                <a:gd name="T43" fmla="*/ 26 h 86"/>
                <a:gd name="T44" fmla="*/ 4 w 103"/>
                <a:gd name="T45" fmla="*/ 34 h 86"/>
                <a:gd name="T46" fmla="*/ 4 w 103"/>
                <a:gd name="T47" fmla="*/ 41 h 86"/>
                <a:gd name="T48" fmla="*/ 11 w 103"/>
                <a:gd name="T49" fmla="*/ 48 h 86"/>
                <a:gd name="T50" fmla="*/ 15 w 103"/>
                <a:gd name="T51" fmla="*/ 52 h 86"/>
                <a:gd name="T52" fmla="*/ 15 w 103"/>
                <a:gd name="T53" fmla="*/ 60 h 86"/>
                <a:gd name="T54" fmla="*/ 15 w 103"/>
                <a:gd name="T55" fmla="*/ 60 h 86"/>
                <a:gd name="T56" fmla="*/ 7 w 103"/>
                <a:gd name="T57" fmla="*/ 63 h 86"/>
                <a:gd name="T58" fmla="*/ 7 w 103"/>
                <a:gd name="T59" fmla="*/ 67 h 86"/>
                <a:gd name="T60" fmla="*/ 7 w 103"/>
                <a:gd name="T61" fmla="*/ 71 h 86"/>
                <a:gd name="T62" fmla="*/ 7 w 103"/>
                <a:gd name="T63" fmla="*/ 78 h 86"/>
                <a:gd name="T64" fmla="*/ 15 w 103"/>
                <a:gd name="T65" fmla="*/ 82 h 86"/>
                <a:gd name="T66" fmla="*/ 18 w 103"/>
                <a:gd name="T67" fmla="*/ 86 h 86"/>
                <a:gd name="T68" fmla="*/ 55 w 103"/>
                <a:gd name="T69" fmla="*/ 67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03" h="86">
                  <a:moveTo>
                    <a:pt x="55" y="67"/>
                  </a:moveTo>
                  <a:lnTo>
                    <a:pt x="85" y="48"/>
                  </a:lnTo>
                  <a:lnTo>
                    <a:pt x="85" y="45"/>
                  </a:lnTo>
                  <a:lnTo>
                    <a:pt x="89" y="41"/>
                  </a:lnTo>
                  <a:lnTo>
                    <a:pt x="89" y="37"/>
                  </a:lnTo>
                  <a:lnTo>
                    <a:pt x="89" y="37"/>
                  </a:lnTo>
                  <a:lnTo>
                    <a:pt x="89" y="30"/>
                  </a:lnTo>
                  <a:lnTo>
                    <a:pt x="89" y="26"/>
                  </a:lnTo>
                  <a:lnTo>
                    <a:pt x="89" y="19"/>
                  </a:lnTo>
                  <a:lnTo>
                    <a:pt x="89" y="15"/>
                  </a:lnTo>
                  <a:lnTo>
                    <a:pt x="89" y="11"/>
                  </a:lnTo>
                  <a:lnTo>
                    <a:pt x="96" y="8"/>
                  </a:lnTo>
                  <a:lnTo>
                    <a:pt x="100" y="8"/>
                  </a:lnTo>
                  <a:lnTo>
                    <a:pt x="100" y="8"/>
                  </a:lnTo>
                  <a:lnTo>
                    <a:pt x="103" y="4"/>
                  </a:lnTo>
                  <a:lnTo>
                    <a:pt x="100" y="0"/>
                  </a:lnTo>
                  <a:lnTo>
                    <a:pt x="96" y="0"/>
                  </a:lnTo>
                  <a:lnTo>
                    <a:pt x="89" y="4"/>
                  </a:lnTo>
                  <a:lnTo>
                    <a:pt x="81" y="4"/>
                  </a:lnTo>
                  <a:lnTo>
                    <a:pt x="78" y="4"/>
                  </a:lnTo>
                  <a:lnTo>
                    <a:pt x="74" y="4"/>
                  </a:lnTo>
                  <a:lnTo>
                    <a:pt x="70" y="4"/>
                  </a:lnTo>
                  <a:lnTo>
                    <a:pt x="66" y="8"/>
                  </a:lnTo>
                  <a:lnTo>
                    <a:pt x="63" y="8"/>
                  </a:lnTo>
                  <a:lnTo>
                    <a:pt x="63" y="11"/>
                  </a:lnTo>
                  <a:lnTo>
                    <a:pt x="55" y="11"/>
                  </a:lnTo>
                  <a:lnTo>
                    <a:pt x="48" y="8"/>
                  </a:lnTo>
                  <a:lnTo>
                    <a:pt x="48" y="8"/>
                  </a:lnTo>
                  <a:lnTo>
                    <a:pt x="44" y="8"/>
                  </a:lnTo>
                  <a:lnTo>
                    <a:pt x="37" y="8"/>
                  </a:lnTo>
                  <a:lnTo>
                    <a:pt x="33" y="8"/>
                  </a:lnTo>
                  <a:lnTo>
                    <a:pt x="33" y="11"/>
                  </a:lnTo>
                  <a:lnTo>
                    <a:pt x="22" y="11"/>
                  </a:lnTo>
                  <a:lnTo>
                    <a:pt x="22" y="11"/>
                  </a:lnTo>
                  <a:lnTo>
                    <a:pt x="15" y="11"/>
                  </a:lnTo>
                  <a:lnTo>
                    <a:pt x="15" y="11"/>
                  </a:lnTo>
                  <a:lnTo>
                    <a:pt x="15" y="19"/>
                  </a:lnTo>
                  <a:lnTo>
                    <a:pt x="11" y="19"/>
                  </a:lnTo>
                  <a:lnTo>
                    <a:pt x="15" y="23"/>
                  </a:lnTo>
                  <a:lnTo>
                    <a:pt x="11" y="23"/>
                  </a:lnTo>
                  <a:lnTo>
                    <a:pt x="7" y="26"/>
                  </a:lnTo>
                  <a:lnTo>
                    <a:pt x="4" y="23"/>
                  </a:lnTo>
                  <a:lnTo>
                    <a:pt x="4" y="26"/>
                  </a:lnTo>
                  <a:lnTo>
                    <a:pt x="0" y="26"/>
                  </a:lnTo>
                  <a:lnTo>
                    <a:pt x="0" y="30"/>
                  </a:lnTo>
                  <a:lnTo>
                    <a:pt x="4" y="34"/>
                  </a:lnTo>
                  <a:lnTo>
                    <a:pt x="7" y="37"/>
                  </a:lnTo>
                  <a:lnTo>
                    <a:pt x="4" y="41"/>
                  </a:lnTo>
                  <a:lnTo>
                    <a:pt x="4" y="48"/>
                  </a:lnTo>
                  <a:lnTo>
                    <a:pt x="11" y="48"/>
                  </a:lnTo>
                  <a:lnTo>
                    <a:pt x="11" y="52"/>
                  </a:lnTo>
                  <a:lnTo>
                    <a:pt x="15" y="52"/>
                  </a:lnTo>
                  <a:lnTo>
                    <a:pt x="15" y="56"/>
                  </a:lnTo>
                  <a:lnTo>
                    <a:pt x="15" y="60"/>
                  </a:lnTo>
                  <a:lnTo>
                    <a:pt x="15" y="60"/>
                  </a:lnTo>
                  <a:lnTo>
                    <a:pt x="15" y="60"/>
                  </a:lnTo>
                  <a:lnTo>
                    <a:pt x="11" y="60"/>
                  </a:lnTo>
                  <a:lnTo>
                    <a:pt x="7" y="63"/>
                  </a:lnTo>
                  <a:lnTo>
                    <a:pt x="7" y="67"/>
                  </a:lnTo>
                  <a:lnTo>
                    <a:pt x="7" y="67"/>
                  </a:lnTo>
                  <a:lnTo>
                    <a:pt x="7" y="71"/>
                  </a:lnTo>
                  <a:lnTo>
                    <a:pt x="7" y="71"/>
                  </a:lnTo>
                  <a:lnTo>
                    <a:pt x="11" y="78"/>
                  </a:lnTo>
                  <a:lnTo>
                    <a:pt x="7" y="78"/>
                  </a:lnTo>
                  <a:lnTo>
                    <a:pt x="11" y="78"/>
                  </a:lnTo>
                  <a:lnTo>
                    <a:pt x="15" y="82"/>
                  </a:lnTo>
                  <a:lnTo>
                    <a:pt x="18" y="86"/>
                  </a:lnTo>
                  <a:lnTo>
                    <a:pt x="18" y="86"/>
                  </a:lnTo>
                  <a:lnTo>
                    <a:pt x="22" y="86"/>
                  </a:lnTo>
                  <a:lnTo>
                    <a:pt x="55" y="67"/>
                  </a:lnTo>
                  <a:lnTo>
                    <a:pt x="55" y="6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0" name="Freeform 84">
              <a:extLst>
                <a:ext uri="{FF2B5EF4-FFF2-40B4-BE49-F238E27FC236}">
                  <a16:creationId xmlns:a16="http://schemas.microsoft.com/office/drawing/2014/main" xmlns="" id="{10FC5CA2-BEA0-483B-831B-348466133B3A}"/>
                </a:ext>
              </a:extLst>
            </p:cNvPr>
            <p:cNvSpPr/>
            <p:nvPr/>
          </p:nvSpPr>
          <p:spPr bwMode="auto">
            <a:xfrm>
              <a:off x="5940773" y="3375856"/>
              <a:ext cx="46575" cy="116964"/>
            </a:xfrm>
            <a:custGeom>
              <a:avLst/>
              <a:gdLst>
                <a:gd name="T0" fmla="*/ 15 w 26"/>
                <a:gd name="T1" fmla="*/ 67 h 67"/>
                <a:gd name="T2" fmla="*/ 19 w 26"/>
                <a:gd name="T3" fmla="*/ 63 h 67"/>
                <a:gd name="T4" fmla="*/ 19 w 26"/>
                <a:gd name="T5" fmla="*/ 63 h 67"/>
                <a:gd name="T6" fmla="*/ 19 w 26"/>
                <a:gd name="T7" fmla="*/ 63 h 67"/>
                <a:gd name="T8" fmla="*/ 19 w 26"/>
                <a:gd name="T9" fmla="*/ 59 h 67"/>
                <a:gd name="T10" fmla="*/ 19 w 26"/>
                <a:gd name="T11" fmla="*/ 56 h 67"/>
                <a:gd name="T12" fmla="*/ 19 w 26"/>
                <a:gd name="T13" fmla="*/ 52 h 67"/>
                <a:gd name="T14" fmla="*/ 19 w 26"/>
                <a:gd name="T15" fmla="*/ 48 h 67"/>
                <a:gd name="T16" fmla="*/ 23 w 26"/>
                <a:gd name="T17" fmla="*/ 48 h 67"/>
                <a:gd name="T18" fmla="*/ 23 w 26"/>
                <a:gd name="T19" fmla="*/ 45 h 67"/>
                <a:gd name="T20" fmla="*/ 23 w 26"/>
                <a:gd name="T21" fmla="*/ 41 h 67"/>
                <a:gd name="T22" fmla="*/ 23 w 26"/>
                <a:gd name="T23" fmla="*/ 41 h 67"/>
                <a:gd name="T24" fmla="*/ 23 w 26"/>
                <a:gd name="T25" fmla="*/ 33 h 67"/>
                <a:gd name="T26" fmla="*/ 23 w 26"/>
                <a:gd name="T27" fmla="*/ 33 h 67"/>
                <a:gd name="T28" fmla="*/ 19 w 26"/>
                <a:gd name="T29" fmla="*/ 33 h 67"/>
                <a:gd name="T30" fmla="*/ 15 w 26"/>
                <a:gd name="T31" fmla="*/ 33 h 67"/>
                <a:gd name="T32" fmla="*/ 15 w 26"/>
                <a:gd name="T33" fmla="*/ 33 h 67"/>
                <a:gd name="T34" fmla="*/ 15 w 26"/>
                <a:gd name="T35" fmla="*/ 30 h 67"/>
                <a:gd name="T36" fmla="*/ 15 w 26"/>
                <a:gd name="T37" fmla="*/ 22 h 67"/>
                <a:gd name="T38" fmla="*/ 15 w 26"/>
                <a:gd name="T39" fmla="*/ 19 h 67"/>
                <a:gd name="T40" fmla="*/ 15 w 26"/>
                <a:gd name="T41" fmla="*/ 15 h 67"/>
                <a:gd name="T42" fmla="*/ 19 w 26"/>
                <a:gd name="T43" fmla="*/ 15 h 67"/>
                <a:gd name="T44" fmla="*/ 19 w 26"/>
                <a:gd name="T45" fmla="*/ 19 h 67"/>
                <a:gd name="T46" fmla="*/ 23 w 26"/>
                <a:gd name="T47" fmla="*/ 19 h 67"/>
                <a:gd name="T48" fmla="*/ 23 w 26"/>
                <a:gd name="T49" fmla="*/ 19 h 67"/>
                <a:gd name="T50" fmla="*/ 23 w 26"/>
                <a:gd name="T51" fmla="*/ 15 h 67"/>
                <a:gd name="T52" fmla="*/ 23 w 26"/>
                <a:gd name="T53" fmla="*/ 15 h 67"/>
                <a:gd name="T54" fmla="*/ 23 w 26"/>
                <a:gd name="T55" fmla="*/ 15 h 67"/>
                <a:gd name="T56" fmla="*/ 23 w 26"/>
                <a:gd name="T57" fmla="*/ 11 h 67"/>
                <a:gd name="T58" fmla="*/ 23 w 26"/>
                <a:gd name="T59" fmla="*/ 7 h 67"/>
                <a:gd name="T60" fmla="*/ 23 w 26"/>
                <a:gd name="T61" fmla="*/ 4 h 67"/>
                <a:gd name="T62" fmla="*/ 26 w 26"/>
                <a:gd name="T63" fmla="*/ 0 h 67"/>
                <a:gd name="T64" fmla="*/ 23 w 26"/>
                <a:gd name="T65" fmla="*/ 0 h 67"/>
                <a:gd name="T66" fmla="*/ 23 w 26"/>
                <a:gd name="T67" fmla="*/ 4 h 67"/>
                <a:gd name="T68" fmla="*/ 15 w 26"/>
                <a:gd name="T69" fmla="*/ 4 h 67"/>
                <a:gd name="T70" fmla="*/ 15 w 26"/>
                <a:gd name="T71" fmla="*/ 4 h 67"/>
                <a:gd name="T72" fmla="*/ 11 w 26"/>
                <a:gd name="T73" fmla="*/ 7 h 67"/>
                <a:gd name="T74" fmla="*/ 8 w 26"/>
                <a:gd name="T75" fmla="*/ 19 h 67"/>
                <a:gd name="T76" fmla="*/ 4 w 26"/>
                <a:gd name="T77" fmla="*/ 26 h 67"/>
                <a:gd name="T78" fmla="*/ 0 w 26"/>
                <a:gd name="T79" fmla="*/ 33 h 67"/>
                <a:gd name="T80" fmla="*/ 0 w 26"/>
                <a:gd name="T81" fmla="*/ 33 h 67"/>
                <a:gd name="T82" fmla="*/ 4 w 26"/>
                <a:gd name="T83" fmla="*/ 37 h 67"/>
                <a:gd name="T84" fmla="*/ 8 w 26"/>
                <a:gd name="T85" fmla="*/ 45 h 67"/>
                <a:gd name="T86" fmla="*/ 11 w 26"/>
                <a:gd name="T87" fmla="*/ 52 h 67"/>
                <a:gd name="T88" fmla="*/ 15 w 26"/>
                <a:gd name="T89" fmla="*/ 59 h 67"/>
                <a:gd name="T90" fmla="*/ 11 w 26"/>
                <a:gd name="T91" fmla="*/ 63 h 67"/>
                <a:gd name="T92" fmla="*/ 15 w 26"/>
                <a:gd name="T93" fmla="*/ 67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6" h="67">
                  <a:moveTo>
                    <a:pt x="15" y="67"/>
                  </a:moveTo>
                  <a:lnTo>
                    <a:pt x="19" y="63"/>
                  </a:lnTo>
                  <a:lnTo>
                    <a:pt x="19" y="63"/>
                  </a:lnTo>
                  <a:lnTo>
                    <a:pt x="19" y="63"/>
                  </a:lnTo>
                  <a:lnTo>
                    <a:pt x="19" y="59"/>
                  </a:lnTo>
                  <a:lnTo>
                    <a:pt x="19" y="56"/>
                  </a:lnTo>
                  <a:lnTo>
                    <a:pt x="19" y="52"/>
                  </a:lnTo>
                  <a:lnTo>
                    <a:pt x="19" y="48"/>
                  </a:lnTo>
                  <a:lnTo>
                    <a:pt x="23" y="48"/>
                  </a:lnTo>
                  <a:lnTo>
                    <a:pt x="23" y="45"/>
                  </a:lnTo>
                  <a:lnTo>
                    <a:pt x="23" y="41"/>
                  </a:lnTo>
                  <a:lnTo>
                    <a:pt x="23" y="41"/>
                  </a:lnTo>
                  <a:lnTo>
                    <a:pt x="23" y="33"/>
                  </a:lnTo>
                  <a:lnTo>
                    <a:pt x="23" y="33"/>
                  </a:lnTo>
                  <a:lnTo>
                    <a:pt x="19" y="33"/>
                  </a:lnTo>
                  <a:lnTo>
                    <a:pt x="15" y="33"/>
                  </a:lnTo>
                  <a:lnTo>
                    <a:pt x="15" y="33"/>
                  </a:lnTo>
                  <a:lnTo>
                    <a:pt x="15" y="30"/>
                  </a:lnTo>
                  <a:lnTo>
                    <a:pt x="15" y="22"/>
                  </a:lnTo>
                  <a:lnTo>
                    <a:pt x="15" y="19"/>
                  </a:lnTo>
                  <a:lnTo>
                    <a:pt x="15" y="15"/>
                  </a:lnTo>
                  <a:lnTo>
                    <a:pt x="19" y="15"/>
                  </a:lnTo>
                  <a:lnTo>
                    <a:pt x="19" y="19"/>
                  </a:lnTo>
                  <a:lnTo>
                    <a:pt x="23" y="19"/>
                  </a:lnTo>
                  <a:lnTo>
                    <a:pt x="23" y="19"/>
                  </a:lnTo>
                  <a:lnTo>
                    <a:pt x="23" y="15"/>
                  </a:lnTo>
                  <a:lnTo>
                    <a:pt x="23" y="15"/>
                  </a:lnTo>
                  <a:lnTo>
                    <a:pt x="23" y="15"/>
                  </a:lnTo>
                  <a:lnTo>
                    <a:pt x="23" y="11"/>
                  </a:lnTo>
                  <a:lnTo>
                    <a:pt x="23" y="7"/>
                  </a:lnTo>
                  <a:lnTo>
                    <a:pt x="23" y="4"/>
                  </a:lnTo>
                  <a:lnTo>
                    <a:pt x="26" y="0"/>
                  </a:lnTo>
                  <a:lnTo>
                    <a:pt x="23" y="0"/>
                  </a:lnTo>
                  <a:lnTo>
                    <a:pt x="23" y="4"/>
                  </a:lnTo>
                  <a:lnTo>
                    <a:pt x="15" y="4"/>
                  </a:lnTo>
                  <a:lnTo>
                    <a:pt x="15" y="4"/>
                  </a:lnTo>
                  <a:lnTo>
                    <a:pt x="11" y="7"/>
                  </a:lnTo>
                  <a:lnTo>
                    <a:pt x="8" y="19"/>
                  </a:lnTo>
                  <a:lnTo>
                    <a:pt x="4" y="26"/>
                  </a:lnTo>
                  <a:lnTo>
                    <a:pt x="0" y="33"/>
                  </a:lnTo>
                  <a:lnTo>
                    <a:pt x="0" y="33"/>
                  </a:lnTo>
                  <a:lnTo>
                    <a:pt x="4" y="37"/>
                  </a:lnTo>
                  <a:lnTo>
                    <a:pt x="8" y="45"/>
                  </a:lnTo>
                  <a:lnTo>
                    <a:pt x="11" y="52"/>
                  </a:lnTo>
                  <a:lnTo>
                    <a:pt x="15" y="59"/>
                  </a:lnTo>
                  <a:lnTo>
                    <a:pt x="11" y="63"/>
                  </a:lnTo>
                  <a:lnTo>
                    <a:pt x="15" y="6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1" name="Freeform 85">
              <a:extLst>
                <a:ext uri="{FF2B5EF4-FFF2-40B4-BE49-F238E27FC236}">
                  <a16:creationId xmlns:a16="http://schemas.microsoft.com/office/drawing/2014/main" xmlns="" id="{7423D268-6CC0-4DF6-A25B-884CD1CF9AC0}"/>
                </a:ext>
              </a:extLst>
            </p:cNvPr>
            <p:cNvSpPr/>
            <p:nvPr/>
          </p:nvSpPr>
          <p:spPr bwMode="auto">
            <a:xfrm>
              <a:off x="5981974" y="3375856"/>
              <a:ext cx="12541" cy="26187"/>
            </a:xfrm>
            <a:custGeom>
              <a:avLst/>
              <a:gdLst>
                <a:gd name="T0" fmla="*/ 0 w 7"/>
                <a:gd name="T1" fmla="*/ 15 h 15"/>
                <a:gd name="T2" fmla="*/ 0 w 7"/>
                <a:gd name="T3" fmla="*/ 15 h 15"/>
                <a:gd name="T4" fmla="*/ 0 w 7"/>
                <a:gd name="T5" fmla="*/ 11 h 15"/>
                <a:gd name="T6" fmla="*/ 0 w 7"/>
                <a:gd name="T7" fmla="*/ 7 h 15"/>
                <a:gd name="T8" fmla="*/ 0 w 7"/>
                <a:gd name="T9" fmla="*/ 4 h 15"/>
                <a:gd name="T10" fmla="*/ 3 w 7"/>
                <a:gd name="T11" fmla="*/ 0 h 15"/>
                <a:gd name="T12" fmla="*/ 3 w 7"/>
                <a:gd name="T13" fmla="*/ 0 h 15"/>
                <a:gd name="T14" fmla="*/ 3 w 7"/>
                <a:gd name="T15" fmla="*/ 4 h 15"/>
                <a:gd name="T16" fmla="*/ 3 w 7"/>
                <a:gd name="T17" fmla="*/ 4 h 15"/>
                <a:gd name="T18" fmla="*/ 7 w 7"/>
                <a:gd name="T19" fmla="*/ 11 h 15"/>
                <a:gd name="T20" fmla="*/ 3 w 7"/>
                <a:gd name="T21" fmla="*/ 11 h 15"/>
                <a:gd name="T22" fmla="*/ 3 w 7"/>
                <a:gd name="T23" fmla="*/ 11 h 15"/>
                <a:gd name="T24" fmla="*/ 3 w 7"/>
                <a:gd name="T25" fmla="*/ 15 h 15"/>
                <a:gd name="T26" fmla="*/ 0 w 7"/>
                <a:gd name="T27" fmla="*/ 15 h 15"/>
                <a:gd name="T28" fmla="*/ 0 w 7"/>
                <a:gd name="T29" fmla="*/ 1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 h="15">
                  <a:moveTo>
                    <a:pt x="0" y="15"/>
                  </a:moveTo>
                  <a:lnTo>
                    <a:pt x="0" y="15"/>
                  </a:lnTo>
                  <a:lnTo>
                    <a:pt x="0" y="11"/>
                  </a:lnTo>
                  <a:lnTo>
                    <a:pt x="0" y="7"/>
                  </a:lnTo>
                  <a:lnTo>
                    <a:pt x="0" y="4"/>
                  </a:lnTo>
                  <a:lnTo>
                    <a:pt x="3" y="0"/>
                  </a:lnTo>
                  <a:lnTo>
                    <a:pt x="3" y="0"/>
                  </a:lnTo>
                  <a:lnTo>
                    <a:pt x="3" y="4"/>
                  </a:lnTo>
                  <a:lnTo>
                    <a:pt x="3" y="4"/>
                  </a:lnTo>
                  <a:lnTo>
                    <a:pt x="7" y="11"/>
                  </a:lnTo>
                  <a:lnTo>
                    <a:pt x="3" y="11"/>
                  </a:lnTo>
                  <a:lnTo>
                    <a:pt x="3" y="11"/>
                  </a:lnTo>
                  <a:lnTo>
                    <a:pt x="3" y="15"/>
                  </a:lnTo>
                  <a:lnTo>
                    <a:pt x="0" y="15"/>
                  </a:lnTo>
                  <a:lnTo>
                    <a:pt x="0" y="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2" name="Freeform 86">
              <a:extLst>
                <a:ext uri="{FF2B5EF4-FFF2-40B4-BE49-F238E27FC236}">
                  <a16:creationId xmlns:a16="http://schemas.microsoft.com/office/drawing/2014/main" xmlns="" id="{0CEC6C83-B371-4509-9B0C-D6D9BE7356FB}"/>
                </a:ext>
              </a:extLst>
            </p:cNvPr>
            <p:cNvSpPr/>
            <p:nvPr/>
          </p:nvSpPr>
          <p:spPr bwMode="auto">
            <a:xfrm>
              <a:off x="5967641" y="3402041"/>
              <a:ext cx="14331" cy="31422"/>
            </a:xfrm>
            <a:custGeom>
              <a:avLst/>
              <a:gdLst>
                <a:gd name="T0" fmla="*/ 8 w 8"/>
                <a:gd name="T1" fmla="*/ 18 h 18"/>
                <a:gd name="T2" fmla="*/ 4 w 8"/>
                <a:gd name="T3" fmla="*/ 18 h 18"/>
                <a:gd name="T4" fmla="*/ 0 w 8"/>
                <a:gd name="T5" fmla="*/ 18 h 18"/>
                <a:gd name="T6" fmla="*/ 0 w 8"/>
                <a:gd name="T7" fmla="*/ 18 h 18"/>
                <a:gd name="T8" fmla="*/ 0 w 8"/>
                <a:gd name="T9" fmla="*/ 15 h 18"/>
                <a:gd name="T10" fmla="*/ 0 w 8"/>
                <a:gd name="T11" fmla="*/ 7 h 18"/>
                <a:gd name="T12" fmla="*/ 0 w 8"/>
                <a:gd name="T13" fmla="*/ 4 h 18"/>
                <a:gd name="T14" fmla="*/ 0 w 8"/>
                <a:gd name="T15" fmla="*/ 0 h 18"/>
                <a:gd name="T16" fmla="*/ 4 w 8"/>
                <a:gd name="T17" fmla="*/ 0 h 18"/>
                <a:gd name="T18" fmla="*/ 4 w 8"/>
                <a:gd name="T19" fmla="*/ 4 h 18"/>
                <a:gd name="T20" fmla="*/ 8 w 8"/>
                <a:gd name="T21" fmla="*/ 4 h 18"/>
                <a:gd name="T22" fmla="*/ 8 w 8"/>
                <a:gd name="T23" fmla="*/ 4 h 18"/>
                <a:gd name="T24" fmla="*/ 8 w 8"/>
                <a:gd name="T25" fmla="*/ 4 h 18"/>
                <a:gd name="T26" fmla="*/ 8 w 8"/>
                <a:gd name="T27" fmla="*/ 4 h 18"/>
                <a:gd name="T28" fmla="*/ 8 w 8"/>
                <a:gd name="T29" fmla="*/ 7 h 18"/>
                <a:gd name="T30" fmla="*/ 8 w 8"/>
                <a:gd name="T31" fmla="*/ 11 h 18"/>
                <a:gd name="T32" fmla="*/ 8 w 8"/>
                <a:gd name="T33" fmla="*/ 11 h 18"/>
                <a:gd name="T34" fmla="*/ 8 w 8"/>
                <a:gd name="T35" fmla="*/ 18 h 18"/>
                <a:gd name="T36" fmla="*/ 8 w 8"/>
                <a:gd name="T37"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 h="18">
                  <a:moveTo>
                    <a:pt x="8" y="18"/>
                  </a:moveTo>
                  <a:lnTo>
                    <a:pt x="4" y="18"/>
                  </a:lnTo>
                  <a:lnTo>
                    <a:pt x="0" y="18"/>
                  </a:lnTo>
                  <a:lnTo>
                    <a:pt x="0" y="18"/>
                  </a:lnTo>
                  <a:lnTo>
                    <a:pt x="0" y="15"/>
                  </a:lnTo>
                  <a:lnTo>
                    <a:pt x="0" y="7"/>
                  </a:lnTo>
                  <a:lnTo>
                    <a:pt x="0" y="4"/>
                  </a:lnTo>
                  <a:lnTo>
                    <a:pt x="0" y="0"/>
                  </a:lnTo>
                  <a:lnTo>
                    <a:pt x="4" y="0"/>
                  </a:lnTo>
                  <a:lnTo>
                    <a:pt x="4" y="4"/>
                  </a:lnTo>
                  <a:lnTo>
                    <a:pt x="8" y="4"/>
                  </a:lnTo>
                  <a:lnTo>
                    <a:pt x="8" y="4"/>
                  </a:lnTo>
                  <a:lnTo>
                    <a:pt x="8" y="4"/>
                  </a:lnTo>
                  <a:lnTo>
                    <a:pt x="8" y="4"/>
                  </a:lnTo>
                  <a:lnTo>
                    <a:pt x="8" y="7"/>
                  </a:lnTo>
                  <a:lnTo>
                    <a:pt x="8" y="11"/>
                  </a:lnTo>
                  <a:lnTo>
                    <a:pt x="8" y="11"/>
                  </a:lnTo>
                  <a:lnTo>
                    <a:pt x="8" y="18"/>
                  </a:lnTo>
                  <a:lnTo>
                    <a:pt x="8"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3" name="Freeform 87">
              <a:extLst>
                <a:ext uri="{FF2B5EF4-FFF2-40B4-BE49-F238E27FC236}">
                  <a16:creationId xmlns:a16="http://schemas.microsoft.com/office/drawing/2014/main" xmlns="" id="{6671E4DE-4A73-4DBA-BB39-2E8630F733B6}"/>
                </a:ext>
              </a:extLst>
            </p:cNvPr>
            <p:cNvSpPr/>
            <p:nvPr/>
          </p:nvSpPr>
          <p:spPr bwMode="auto">
            <a:xfrm>
              <a:off x="5967643" y="3342687"/>
              <a:ext cx="34036" cy="40152"/>
            </a:xfrm>
            <a:custGeom>
              <a:avLst/>
              <a:gdLst>
                <a:gd name="T0" fmla="*/ 0 w 19"/>
                <a:gd name="T1" fmla="*/ 23 h 23"/>
                <a:gd name="T2" fmla="*/ 0 w 19"/>
                <a:gd name="T3" fmla="*/ 23 h 23"/>
                <a:gd name="T4" fmla="*/ 8 w 19"/>
                <a:gd name="T5" fmla="*/ 23 h 23"/>
                <a:gd name="T6" fmla="*/ 8 w 19"/>
                <a:gd name="T7" fmla="*/ 19 h 23"/>
                <a:gd name="T8" fmla="*/ 11 w 19"/>
                <a:gd name="T9" fmla="*/ 19 h 23"/>
                <a:gd name="T10" fmla="*/ 11 w 19"/>
                <a:gd name="T11" fmla="*/ 15 h 23"/>
                <a:gd name="T12" fmla="*/ 15 w 19"/>
                <a:gd name="T13" fmla="*/ 12 h 23"/>
                <a:gd name="T14" fmla="*/ 19 w 19"/>
                <a:gd name="T15" fmla="*/ 12 h 23"/>
                <a:gd name="T16" fmla="*/ 19 w 19"/>
                <a:gd name="T17" fmla="*/ 12 h 23"/>
                <a:gd name="T18" fmla="*/ 19 w 19"/>
                <a:gd name="T19" fmla="*/ 12 h 23"/>
                <a:gd name="T20" fmla="*/ 19 w 19"/>
                <a:gd name="T21" fmla="*/ 8 h 23"/>
                <a:gd name="T22" fmla="*/ 19 w 19"/>
                <a:gd name="T23" fmla="*/ 4 h 23"/>
                <a:gd name="T24" fmla="*/ 15 w 19"/>
                <a:gd name="T25" fmla="*/ 4 h 23"/>
                <a:gd name="T26" fmla="*/ 15 w 19"/>
                <a:gd name="T27" fmla="*/ 0 h 23"/>
                <a:gd name="T28" fmla="*/ 8 w 19"/>
                <a:gd name="T29" fmla="*/ 0 h 23"/>
                <a:gd name="T30" fmla="*/ 8 w 19"/>
                <a:gd name="T31" fmla="*/ 0 h 23"/>
                <a:gd name="T32" fmla="*/ 8 w 19"/>
                <a:gd name="T33" fmla="*/ 0 h 23"/>
                <a:gd name="T34" fmla="*/ 4 w 19"/>
                <a:gd name="T35" fmla="*/ 12 h 23"/>
                <a:gd name="T36" fmla="*/ 4 w 19"/>
                <a:gd name="T37" fmla="*/ 15 h 23"/>
                <a:gd name="T38" fmla="*/ 0 w 19"/>
                <a:gd name="T39" fmla="*/ 19 h 23"/>
                <a:gd name="T40" fmla="*/ 0 w 19"/>
                <a:gd name="T41" fmla="*/ 23 h 23"/>
                <a:gd name="T42" fmla="*/ 0 w 19"/>
                <a:gd name="T43" fmla="*/ 2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9" h="23">
                  <a:moveTo>
                    <a:pt x="0" y="23"/>
                  </a:moveTo>
                  <a:lnTo>
                    <a:pt x="0" y="23"/>
                  </a:lnTo>
                  <a:lnTo>
                    <a:pt x="8" y="23"/>
                  </a:lnTo>
                  <a:lnTo>
                    <a:pt x="8" y="19"/>
                  </a:lnTo>
                  <a:lnTo>
                    <a:pt x="11" y="19"/>
                  </a:lnTo>
                  <a:lnTo>
                    <a:pt x="11" y="15"/>
                  </a:lnTo>
                  <a:lnTo>
                    <a:pt x="15" y="12"/>
                  </a:lnTo>
                  <a:lnTo>
                    <a:pt x="19" y="12"/>
                  </a:lnTo>
                  <a:lnTo>
                    <a:pt x="19" y="12"/>
                  </a:lnTo>
                  <a:lnTo>
                    <a:pt x="19" y="12"/>
                  </a:lnTo>
                  <a:lnTo>
                    <a:pt x="19" y="8"/>
                  </a:lnTo>
                  <a:lnTo>
                    <a:pt x="19" y="4"/>
                  </a:lnTo>
                  <a:lnTo>
                    <a:pt x="15" y="4"/>
                  </a:lnTo>
                  <a:lnTo>
                    <a:pt x="15" y="0"/>
                  </a:lnTo>
                  <a:lnTo>
                    <a:pt x="8" y="0"/>
                  </a:lnTo>
                  <a:lnTo>
                    <a:pt x="8" y="0"/>
                  </a:lnTo>
                  <a:lnTo>
                    <a:pt x="8" y="0"/>
                  </a:lnTo>
                  <a:lnTo>
                    <a:pt x="4" y="12"/>
                  </a:lnTo>
                  <a:lnTo>
                    <a:pt x="4" y="15"/>
                  </a:lnTo>
                  <a:lnTo>
                    <a:pt x="0" y="19"/>
                  </a:lnTo>
                  <a:lnTo>
                    <a:pt x="0" y="23"/>
                  </a:lnTo>
                  <a:lnTo>
                    <a:pt x="0" y="2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4" name="Freeform 88">
              <a:extLst>
                <a:ext uri="{FF2B5EF4-FFF2-40B4-BE49-F238E27FC236}">
                  <a16:creationId xmlns:a16="http://schemas.microsoft.com/office/drawing/2014/main" xmlns="" id="{7112A668-EC9D-4B27-8795-C63463D47C6E}"/>
                </a:ext>
              </a:extLst>
            </p:cNvPr>
            <p:cNvSpPr/>
            <p:nvPr/>
          </p:nvSpPr>
          <p:spPr bwMode="auto">
            <a:xfrm>
              <a:off x="5967642" y="3375856"/>
              <a:ext cx="120024" cy="129184"/>
            </a:xfrm>
            <a:custGeom>
              <a:avLst/>
              <a:gdLst>
                <a:gd name="T0" fmla="*/ 4 w 67"/>
                <a:gd name="T1" fmla="*/ 63 h 74"/>
                <a:gd name="T2" fmla="*/ 4 w 67"/>
                <a:gd name="T3" fmla="*/ 63 h 74"/>
                <a:gd name="T4" fmla="*/ 4 w 67"/>
                <a:gd name="T5" fmla="*/ 63 h 74"/>
                <a:gd name="T6" fmla="*/ 4 w 67"/>
                <a:gd name="T7" fmla="*/ 59 h 74"/>
                <a:gd name="T8" fmla="*/ 4 w 67"/>
                <a:gd name="T9" fmla="*/ 56 h 74"/>
                <a:gd name="T10" fmla="*/ 4 w 67"/>
                <a:gd name="T11" fmla="*/ 52 h 74"/>
                <a:gd name="T12" fmla="*/ 4 w 67"/>
                <a:gd name="T13" fmla="*/ 48 h 74"/>
                <a:gd name="T14" fmla="*/ 8 w 67"/>
                <a:gd name="T15" fmla="*/ 48 h 74"/>
                <a:gd name="T16" fmla="*/ 8 w 67"/>
                <a:gd name="T17" fmla="*/ 45 h 74"/>
                <a:gd name="T18" fmla="*/ 8 w 67"/>
                <a:gd name="T19" fmla="*/ 41 h 74"/>
                <a:gd name="T20" fmla="*/ 8 w 67"/>
                <a:gd name="T21" fmla="*/ 41 h 74"/>
                <a:gd name="T22" fmla="*/ 8 w 67"/>
                <a:gd name="T23" fmla="*/ 26 h 74"/>
                <a:gd name="T24" fmla="*/ 8 w 67"/>
                <a:gd name="T25" fmla="*/ 26 h 74"/>
                <a:gd name="T26" fmla="*/ 8 w 67"/>
                <a:gd name="T27" fmla="*/ 22 h 74"/>
                <a:gd name="T28" fmla="*/ 8 w 67"/>
                <a:gd name="T29" fmla="*/ 19 h 74"/>
                <a:gd name="T30" fmla="*/ 8 w 67"/>
                <a:gd name="T31" fmla="*/ 19 h 74"/>
                <a:gd name="T32" fmla="*/ 8 w 67"/>
                <a:gd name="T33" fmla="*/ 15 h 74"/>
                <a:gd name="T34" fmla="*/ 8 w 67"/>
                <a:gd name="T35" fmla="*/ 15 h 74"/>
                <a:gd name="T36" fmla="*/ 11 w 67"/>
                <a:gd name="T37" fmla="*/ 15 h 74"/>
                <a:gd name="T38" fmla="*/ 11 w 67"/>
                <a:gd name="T39" fmla="*/ 11 h 74"/>
                <a:gd name="T40" fmla="*/ 15 w 67"/>
                <a:gd name="T41" fmla="*/ 11 h 74"/>
                <a:gd name="T42" fmla="*/ 19 w 67"/>
                <a:gd name="T43" fmla="*/ 15 h 74"/>
                <a:gd name="T44" fmla="*/ 22 w 67"/>
                <a:gd name="T45" fmla="*/ 19 h 74"/>
                <a:gd name="T46" fmla="*/ 22 w 67"/>
                <a:gd name="T47" fmla="*/ 19 h 74"/>
                <a:gd name="T48" fmla="*/ 26 w 67"/>
                <a:gd name="T49" fmla="*/ 19 h 74"/>
                <a:gd name="T50" fmla="*/ 59 w 67"/>
                <a:gd name="T51" fmla="*/ 0 h 74"/>
                <a:gd name="T52" fmla="*/ 67 w 67"/>
                <a:gd name="T53" fmla="*/ 19 h 74"/>
                <a:gd name="T54" fmla="*/ 67 w 67"/>
                <a:gd name="T55" fmla="*/ 19 h 74"/>
                <a:gd name="T56" fmla="*/ 59 w 67"/>
                <a:gd name="T57" fmla="*/ 26 h 74"/>
                <a:gd name="T58" fmla="*/ 37 w 67"/>
                <a:gd name="T59" fmla="*/ 30 h 74"/>
                <a:gd name="T60" fmla="*/ 56 w 67"/>
                <a:gd name="T61" fmla="*/ 48 h 74"/>
                <a:gd name="T62" fmla="*/ 48 w 67"/>
                <a:gd name="T63" fmla="*/ 56 h 74"/>
                <a:gd name="T64" fmla="*/ 48 w 67"/>
                <a:gd name="T65" fmla="*/ 63 h 74"/>
                <a:gd name="T66" fmla="*/ 33 w 67"/>
                <a:gd name="T67" fmla="*/ 63 h 74"/>
                <a:gd name="T68" fmla="*/ 22 w 67"/>
                <a:gd name="T69" fmla="*/ 74 h 74"/>
                <a:gd name="T70" fmla="*/ 8 w 67"/>
                <a:gd name="T71" fmla="*/ 71 h 74"/>
                <a:gd name="T72" fmla="*/ 0 w 67"/>
                <a:gd name="T73" fmla="*/ 71 h 74"/>
                <a:gd name="T74" fmla="*/ 0 w 67"/>
                <a:gd name="T75" fmla="*/ 71 h 74"/>
                <a:gd name="T76" fmla="*/ 4 w 67"/>
                <a:gd name="T77" fmla="*/ 67 h 74"/>
                <a:gd name="T78" fmla="*/ 4 w 67"/>
                <a:gd name="T79" fmla="*/ 63 h 74"/>
                <a:gd name="T80" fmla="*/ 4 w 67"/>
                <a:gd name="T81" fmla="*/ 63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7" h="74">
                  <a:moveTo>
                    <a:pt x="4" y="63"/>
                  </a:moveTo>
                  <a:lnTo>
                    <a:pt x="4" y="63"/>
                  </a:lnTo>
                  <a:lnTo>
                    <a:pt x="4" y="63"/>
                  </a:lnTo>
                  <a:lnTo>
                    <a:pt x="4" y="59"/>
                  </a:lnTo>
                  <a:lnTo>
                    <a:pt x="4" y="56"/>
                  </a:lnTo>
                  <a:lnTo>
                    <a:pt x="4" y="52"/>
                  </a:lnTo>
                  <a:lnTo>
                    <a:pt x="4" y="48"/>
                  </a:lnTo>
                  <a:lnTo>
                    <a:pt x="8" y="48"/>
                  </a:lnTo>
                  <a:lnTo>
                    <a:pt x="8" y="45"/>
                  </a:lnTo>
                  <a:lnTo>
                    <a:pt x="8" y="41"/>
                  </a:lnTo>
                  <a:lnTo>
                    <a:pt x="8" y="41"/>
                  </a:lnTo>
                  <a:lnTo>
                    <a:pt x="8" y="26"/>
                  </a:lnTo>
                  <a:lnTo>
                    <a:pt x="8" y="26"/>
                  </a:lnTo>
                  <a:lnTo>
                    <a:pt x="8" y="22"/>
                  </a:lnTo>
                  <a:lnTo>
                    <a:pt x="8" y="19"/>
                  </a:lnTo>
                  <a:lnTo>
                    <a:pt x="8" y="19"/>
                  </a:lnTo>
                  <a:lnTo>
                    <a:pt x="8" y="15"/>
                  </a:lnTo>
                  <a:lnTo>
                    <a:pt x="8" y="15"/>
                  </a:lnTo>
                  <a:lnTo>
                    <a:pt x="11" y="15"/>
                  </a:lnTo>
                  <a:lnTo>
                    <a:pt x="11" y="11"/>
                  </a:lnTo>
                  <a:lnTo>
                    <a:pt x="15" y="11"/>
                  </a:lnTo>
                  <a:lnTo>
                    <a:pt x="19" y="15"/>
                  </a:lnTo>
                  <a:lnTo>
                    <a:pt x="22" y="19"/>
                  </a:lnTo>
                  <a:lnTo>
                    <a:pt x="22" y="19"/>
                  </a:lnTo>
                  <a:lnTo>
                    <a:pt x="26" y="19"/>
                  </a:lnTo>
                  <a:lnTo>
                    <a:pt x="59" y="0"/>
                  </a:lnTo>
                  <a:lnTo>
                    <a:pt x="67" y="19"/>
                  </a:lnTo>
                  <a:lnTo>
                    <a:pt x="67" y="19"/>
                  </a:lnTo>
                  <a:lnTo>
                    <a:pt x="59" y="26"/>
                  </a:lnTo>
                  <a:lnTo>
                    <a:pt x="37" y="30"/>
                  </a:lnTo>
                  <a:lnTo>
                    <a:pt x="56" y="48"/>
                  </a:lnTo>
                  <a:lnTo>
                    <a:pt x="48" y="56"/>
                  </a:lnTo>
                  <a:lnTo>
                    <a:pt x="48" y="63"/>
                  </a:lnTo>
                  <a:lnTo>
                    <a:pt x="33" y="63"/>
                  </a:lnTo>
                  <a:lnTo>
                    <a:pt x="22" y="74"/>
                  </a:lnTo>
                  <a:lnTo>
                    <a:pt x="8" y="71"/>
                  </a:lnTo>
                  <a:lnTo>
                    <a:pt x="0" y="71"/>
                  </a:lnTo>
                  <a:lnTo>
                    <a:pt x="0" y="71"/>
                  </a:lnTo>
                  <a:lnTo>
                    <a:pt x="4" y="67"/>
                  </a:lnTo>
                  <a:lnTo>
                    <a:pt x="4" y="63"/>
                  </a:lnTo>
                  <a:lnTo>
                    <a:pt x="4" y="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5" name="Freeform 89">
              <a:extLst>
                <a:ext uri="{FF2B5EF4-FFF2-40B4-BE49-F238E27FC236}">
                  <a16:creationId xmlns:a16="http://schemas.microsoft.com/office/drawing/2014/main" xmlns="" id="{AD9300B4-E768-4127-B5EC-3D28072DE742}"/>
                </a:ext>
              </a:extLst>
            </p:cNvPr>
            <p:cNvSpPr/>
            <p:nvPr/>
          </p:nvSpPr>
          <p:spPr bwMode="auto">
            <a:xfrm>
              <a:off x="5967641" y="3409024"/>
              <a:ext cx="610863" cy="452142"/>
            </a:xfrm>
            <a:custGeom>
              <a:avLst/>
              <a:gdLst>
                <a:gd name="T0" fmla="*/ 207 w 341"/>
                <a:gd name="T1" fmla="*/ 55 h 259"/>
                <a:gd name="T2" fmla="*/ 82 w 341"/>
                <a:gd name="T3" fmla="*/ 3 h 259"/>
                <a:gd name="T4" fmla="*/ 37 w 341"/>
                <a:gd name="T5" fmla="*/ 11 h 259"/>
                <a:gd name="T6" fmla="*/ 48 w 341"/>
                <a:gd name="T7" fmla="*/ 44 h 259"/>
                <a:gd name="T8" fmla="*/ 8 w 341"/>
                <a:gd name="T9" fmla="*/ 52 h 259"/>
                <a:gd name="T10" fmla="*/ 0 w 341"/>
                <a:gd name="T11" fmla="*/ 63 h 259"/>
                <a:gd name="T12" fmla="*/ 0 w 341"/>
                <a:gd name="T13" fmla="*/ 66 h 259"/>
                <a:gd name="T14" fmla="*/ 8 w 341"/>
                <a:gd name="T15" fmla="*/ 70 h 259"/>
                <a:gd name="T16" fmla="*/ 15 w 341"/>
                <a:gd name="T17" fmla="*/ 81 h 259"/>
                <a:gd name="T18" fmla="*/ 22 w 341"/>
                <a:gd name="T19" fmla="*/ 89 h 259"/>
                <a:gd name="T20" fmla="*/ 26 w 341"/>
                <a:gd name="T21" fmla="*/ 96 h 259"/>
                <a:gd name="T22" fmla="*/ 33 w 341"/>
                <a:gd name="T23" fmla="*/ 103 h 259"/>
                <a:gd name="T24" fmla="*/ 41 w 341"/>
                <a:gd name="T25" fmla="*/ 115 h 259"/>
                <a:gd name="T26" fmla="*/ 45 w 341"/>
                <a:gd name="T27" fmla="*/ 122 h 259"/>
                <a:gd name="T28" fmla="*/ 48 w 341"/>
                <a:gd name="T29" fmla="*/ 129 h 259"/>
                <a:gd name="T30" fmla="*/ 56 w 341"/>
                <a:gd name="T31" fmla="*/ 129 h 259"/>
                <a:gd name="T32" fmla="*/ 67 w 341"/>
                <a:gd name="T33" fmla="*/ 141 h 259"/>
                <a:gd name="T34" fmla="*/ 67 w 341"/>
                <a:gd name="T35" fmla="*/ 144 h 259"/>
                <a:gd name="T36" fmla="*/ 74 w 341"/>
                <a:gd name="T37" fmla="*/ 159 h 259"/>
                <a:gd name="T38" fmla="*/ 74 w 341"/>
                <a:gd name="T39" fmla="*/ 167 h 259"/>
                <a:gd name="T40" fmla="*/ 78 w 341"/>
                <a:gd name="T41" fmla="*/ 178 h 259"/>
                <a:gd name="T42" fmla="*/ 89 w 341"/>
                <a:gd name="T43" fmla="*/ 192 h 259"/>
                <a:gd name="T44" fmla="*/ 96 w 341"/>
                <a:gd name="T45" fmla="*/ 196 h 259"/>
                <a:gd name="T46" fmla="*/ 104 w 341"/>
                <a:gd name="T47" fmla="*/ 200 h 259"/>
                <a:gd name="T48" fmla="*/ 107 w 341"/>
                <a:gd name="T49" fmla="*/ 204 h 259"/>
                <a:gd name="T50" fmla="*/ 115 w 341"/>
                <a:gd name="T51" fmla="*/ 222 h 259"/>
                <a:gd name="T52" fmla="*/ 133 w 341"/>
                <a:gd name="T53" fmla="*/ 241 h 259"/>
                <a:gd name="T54" fmla="*/ 141 w 341"/>
                <a:gd name="T55" fmla="*/ 252 h 259"/>
                <a:gd name="T56" fmla="*/ 152 w 341"/>
                <a:gd name="T57" fmla="*/ 244 h 259"/>
                <a:gd name="T58" fmla="*/ 156 w 341"/>
                <a:gd name="T59" fmla="*/ 233 h 259"/>
                <a:gd name="T60" fmla="*/ 185 w 341"/>
                <a:gd name="T61" fmla="*/ 241 h 259"/>
                <a:gd name="T62" fmla="*/ 230 w 341"/>
                <a:gd name="T63" fmla="*/ 226 h 259"/>
                <a:gd name="T64" fmla="*/ 337 w 341"/>
                <a:gd name="T65" fmla="*/ 152 h 259"/>
                <a:gd name="T66" fmla="*/ 282 w 341"/>
                <a:gd name="T67" fmla="*/ 148 h 259"/>
                <a:gd name="T68" fmla="*/ 274 w 341"/>
                <a:gd name="T69" fmla="*/ 126 h 259"/>
                <a:gd name="T70" fmla="*/ 274 w 341"/>
                <a:gd name="T71" fmla="*/ 126 h 259"/>
                <a:gd name="T72" fmla="*/ 270 w 341"/>
                <a:gd name="T73" fmla="*/ 122 h 259"/>
                <a:gd name="T74" fmla="*/ 263 w 341"/>
                <a:gd name="T75" fmla="*/ 118 h 259"/>
                <a:gd name="T76" fmla="*/ 259 w 341"/>
                <a:gd name="T77" fmla="*/ 115 h 259"/>
                <a:gd name="T78" fmla="*/ 248 w 341"/>
                <a:gd name="T79" fmla="*/ 100 h 259"/>
                <a:gd name="T80" fmla="*/ 248 w 341"/>
                <a:gd name="T81" fmla="*/ 89 h 259"/>
                <a:gd name="T82" fmla="*/ 244 w 341"/>
                <a:gd name="T83" fmla="*/ 85 h 259"/>
                <a:gd name="T84" fmla="*/ 233 w 341"/>
                <a:gd name="T85" fmla="*/ 74 h 259"/>
                <a:gd name="T86" fmla="*/ 237 w 341"/>
                <a:gd name="T87" fmla="*/ 74 h 259"/>
                <a:gd name="T88" fmla="*/ 226 w 341"/>
                <a:gd name="T89" fmla="*/ 70 h 259"/>
                <a:gd name="T90" fmla="*/ 219 w 341"/>
                <a:gd name="T91" fmla="*/ 59 h 259"/>
                <a:gd name="T92" fmla="*/ 219 w 341"/>
                <a:gd name="T93" fmla="*/ 55 h 2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341" h="259">
                  <a:moveTo>
                    <a:pt x="219" y="55"/>
                  </a:moveTo>
                  <a:lnTo>
                    <a:pt x="207" y="59"/>
                  </a:lnTo>
                  <a:lnTo>
                    <a:pt x="207" y="55"/>
                  </a:lnTo>
                  <a:lnTo>
                    <a:pt x="193" y="52"/>
                  </a:lnTo>
                  <a:lnTo>
                    <a:pt x="159" y="52"/>
                  </a:lnTo>
                  <a:lnTo>
                    <a:pt x="82" y="3"/>
                  </a:lnTo>
                  <a:lnTo>
                    <a:pt x="67" y="0"/>
                  </a:lnTo>
                  <a:lnTo>
                    <a:pt x="59" y="7"/>
                  </a:lnTo>
                  <a:lnTo>
                    <a:pt x="37" y="11"/>
                  </a:lnTo>
                  <a:lnTo>
                    <a:pt x="56" y="29"/>
                  </a:lnTo>
                  <a:lnTo>
                    <a:pt x="48" y="37"/>
                  </a:lnTo>
                  <a:lnTo>
                    <a:pt x="48" y="44"/>
                  </a:lnTo>
                  <a:lnTo>
                    <a:pt x="33" y="44"/>
                  </a:lnTo>
                  <a:lnTo>
                    <a:pt x="22" y="55"/>
                  </a:lnTo>
                  <a:lnTo>
                    <a:pt x="8" y="52"/>
                  </a:lnTo>
                  <a:lnTo>
                    <a:pt x="0" y="52"/>
                  </a:lnTo>
                  <a:lnTo>
                    <a:pt x="0" y="55"/>
                  </a:lnTo>
                  <a:lnTo>
                    <a:pt x="0" y="63"/>
                  </a:lnTo>
                  <a:lnTo>
                    <a:pt x="0" y="66"/>
                  </a:lnTo>
                  <a:lnTo>
                    <a:pt x="0" y="70"/>
                  </a:lnTo>
                  <a:lnTo>
                    <a:pt x="0" y="66"/>
                  </a:lnTo>
                  <a:lnTo>
                    <a:pt x="4" y="70"/>
                  </a:lnTo>
                  <a:lnTo>
                    <a:pt x="4" y="66"/>
                  </a:lnTo>
                  <a:lnTo>
                    <a:pt x="8" y="70"/>
                  </a:lnTo>
                  <a:lnTo>
                    <a:pt x="8" y="70"/>
                  </a:lnTo>
                  <a:lnTo>
                    <a:pt x="15" y="77"/>
                  </a:lnTo>
                  <a:lnTo>
                    <a:pt x="15" y="81"/>
                  </a:lnTo>
                  <a:lnTo>
                    <a:pt x="15" y="81"/>
                  </a:lnTo>
                  <a:lnTo>
                    <a:pt x="19" y="85"/>
                  </a:lnTo>
                  <a:lnTo>
                    <a:pt x="22" y="89"/>
                  </a:lnTo>
                  <a:lnTo>
                    <a:pt x="22" y="89"/>
                  </a:lnTo>
                  <a:lnTo>
                    <a:pt x="26" y="96"/>
                  </a:lnTo>
                  <a:lnTo>
                    <a:pt x="26" y="96"/>
                  </a:lnTo>
                  <a:lnTo>
                    <a:pt x="30" y="100"/>
                  </a:lnTo>
                  <a:lnTo>
                    <a:pt x="30" y="100"/>
                  </a:lnTo>
                  <a:lnTo>
                    <a:pt x="33" y="103"/>
                  </a:lnTo>
                  <a:lnTo>
                    <a:pt x="33" y="107"/>
                  </a:lnTo>
                  <a:lnTo>
                    <a:pt x="37" y="107"/>
                  </a:lnTo>
                  <a:lnTo>
                    <a:pt x="41" y="115"/>
                  </a:lnTo>
                  <a:lnTo>
                    <a:pt x="45" y="115"/>
                  </a:lnTo>
                  <a:lnTo>
                    <a:pt x="45" y="118"/>
                  </a:lnTo>
                  <a:lnTo>
                    <a:pt x="45" y="122"/>
                  </a:lnTo>
                  <a:lnTo>
                    <a:pt x="45" y="126"/>
                  </a:lnTo>
                  <a:lnTo>
                    <a:pt x="45" y="126"/>
                  </a:lnTo>
                  <a:lnTo>
                    <a:pt x="48" y="129"/>
                  </a:lnTo>
                  <a:lnTo>
                    <a:pt x="48" y="129"/>
                  </a:lnTo>
                  <a:lnTo>
                    <a:pt x="52" y="129"/>
                  </a:lnTo>
                  <a:lnTo>
                    <a:pt x="56" y="129"/>
                  </a:lnTo>
                  <a:lnTo>
                    <a:pt x="59" y="133"/>
                  </a:lnTo>
                  <a:lnTo>
                    <a:pt x="63" y="137"/>
                  </a:lnTo>
                  <a:lnTo>
                    <a:pt x="67" y="141"/>
                  </a:lnTo>
                  <a:lnTo>
                    <a:pt x="67" y="141"/>
                  </a:lnTo>
                  <a:lnTo>
                    <a:pt x="67" y="144"/>
                  </a:lnTo>
                  <a:lnTo>
                    <a:pt x="67" y="144"/>
                  </a:lnTo>
                  <a:lnTo>
                    <a:pt x="70" y="148"/>
                  </a:lnTo>
                  <a:lnTo>
                    <a:pt x="74" y="152"/>
                  </a:lnTo>
                  <a:lnTo>
                    <a:pt x="74" y="159"/>
                  </a:lnTo>
                  <a:lnTo>
                    <a:pt x="74" y="159"/>
                  </a:lnTo>
                  <a:lnTo>
                    <a:pt x="74" y="163"/>
                  </a:lnTo>
                  <a:lnTo>
                    <a:pt x="74" y="167"/>
                  </a:lnTo>
                  <a:lnTo>
                    <a:pt x="74" y="167"/>
                  </a:lnTo>
                  <a:lnTo>
                    <a:pt x="74" y="174"/>
                  </a:lnTo>
                  <a:lnTo>
                    <a:pt x="78" y="178"/>
                  </a:lnTo>
                  <a:lnTo>
                    <a:pt x="78" y="181"/>
                  </a:lnTo>
                  <a:lnTo>
                    <a:pt x="78" y="181"/>
                  </a:lnTo>
                  <a:lnTo>
                    <a:pt x="89" y="192"/>
                  </a:lnTo>
                  <a:lnTo>
                    <a:pt x="89" y="192"/>
                  </a:lnTo>
                  <a:lnTo>
                    <a:pt x="93" y="192"/>
                  </a:lnTo>
                  <a:lnTo>
                    <a:pt x="96" y="196"/>
                  </a:lnTo>
                  <a:lnTo>
                    <a:pt x="96" y="196"/>
                  </a:lnTo>
                  <a:lnTo>
                    <a:pt x="104" y="200"/>
                  </a:lnTo>
                  <a:lnTo>
                    <a:pt x="104" y="200"/>
                  </a:lnTo>
                  <a:lnTo>
                    <a:pt x="107" y="204"/>
                  </a:lnTo>
                  <a:lnTo>
                    <a:pt x="107" y="204"/>
                  </a:lnTo>
                  <a:lnTo>
                    <a:pt x="107" y="204"/>
                  </a:lnTo>
                  <a:lnTo>
                    <a:pt x="111" y="218"/>
                  </a:lnTo>
                  <a:lnTo>
                    <a:pt x="115" y="218"/>
                  </a:lnTo>
                  <a:lnTo>
                    <a:pt x="115" y="222"/>
                  </a:lnTo>
                  <a:lnTo>
                    <a:pt x="130" y="233"/>
                  </a:lnTo>
                  <a:lnTo>
                    <a:pt x="130" y="233"/>
                  </a:lnTo>
                  <a:lnTo>
                    <a:pt x="133" y="241"/>
                  </a:lnTo>
                  <a:lnTo>
                    <a:pt x="137" y="241"/>
                  </a:lnTo>
                  <a:lnTo>
                    <a:pt x="141" y="252"/>
                  </a:lnTo>
                  <a:lnTo>
                    <a:pt x="141" y="252"/>
                  </a:lnTo>
                  <a:lnTo>
                    <a:pt x="145" y="252"/>
                  </a:lnTo>
                  <a:lnTo>
                    <a:pt x="148" y="248"/>
                  </a:lnTo>
                  <a:lnTo>
                    <a:pt x="152" y="244"/>
                  </a:lnTo>
                  <a:lnTo>
                    <a:pt x="148" y="241"/>
                  </a:lnTo>
                  <a:lnTo>
                    <a:pt x="152" y="233"/>
                  </a:lnTo>
                  <a:lnTo>
                    <a:pt x="156" y="233"/>
                  </a:lnTo>
                  <a:lnTo>
                    <a:pt x="159" y="237"/>
                  </a:lnTo>
                  <a:lnTo>
                    <a:pt x="170" y="237"/>
                  </a:lnTo>
                  <a:lnTo>
                    <a:pt x="185" y="241"/>
                  </a:lnTo>
                  <a:lnTo>
                    <a:pt x="200" y="248"/>
                  </a:lnTo>
                  <a:lnTo>
                    <a:pt x="200" y="259"/>
                  </a:lnTo>
                  <a:lnTo>
                    <a:pt x="230" y="226"/>
                  </a:lnTo>
                  <a:lnTo>
                    <a:pt x="337" y="196"/>
                  </a:lnTo>
                  <a:lnTo>
                    <a:pt x="341" y="163"/>
                  </a:lnTo>
                  <a:lnTo>
                    <a:pt x="337" y="152"/>
                  </a:lnTo>
                  <a:lnTo>
                    <a:pt x="337" y="152"/>
                  </a:lnTo>
                  <a:lnTo>
                    <a:pt x="330" y="155"/>
                  </a:lnTo>
                  <a:lnTo>
                    <a:pt x="282" y="148"/>
                  </a:lnTo>
                  <a:lnTo>
                    <a:pt x="278" y="137"/>
                  </a:lnTo>
                  <a:lnTo>
                    <a:pt x="274" y="133"/>
                  </a:lnTo>
                  <a:lnTo>
                    <a:pt x="274" y="126"/>
                  </a:lnTo>
                  <a:lnTo>
                    <a:pt x="274" y="126"/>
                  </a:lnTo>
                  <a:lnTo>
                    <a:pt x="274" y="129"/>
                  </a:lnTo>
                  <a:lnTo>
                    <a:pt x="274" y="126"/>
                  </a:lnTo>
                  <a:lnTo>
                    <a:pt x="274" y="126"/>
                  </a:lnTo>
                  <a:lnTo>
                    <a:pt x="274" y="122"/>
                  </a:lnTo>
                  <a:lnTo>
                    <a:pt x="270" y="122"/>
                  </a:lnTo>
                  <a:lnTo>
                    <a:pt x="270" y="122"/>
                  </a:lnTo>
                  <a:lnTo>
                    <a:pt x="270" y="122"/>
                  </a:lnTo>
                  <a:lnTo>
                    <a:pt x="263" y="118"/>
                  </a:lnTo>
                  <a:lnTo>
                    <a:pt x="263" y="118"/>
                  </a:lnTo>
                  <a:lnTo>
                    <a:pt x="263" y="118"/>
                  </a:lnTo>
                  <a:lnTo>
                    <a:pt x="259" y="115"/>
                  </a:lnTo>
                  <a:lnTo>
                    <a:pt x="259" y="111"/>
                  </a:lnTo>
                  <a:lnTo>
                    <a:pt x="252" y="100"/>
                  </a:lnTo>
                  <a:lnTo>
                    <a:pt x="248" y="100"/>
                  </a:lnTo>
                  <a:lnTo>
                    <a:pt x="248" y="100"/>
                  </a:lnTo>
                  <a:lnTo>
                    <a:pt x="248" y="96"/>
                  </a:lnTo>
                  <a:lnTo>
                    <a:pt x="248" y="89"/>
                  </a:lnTo>
                  <a:lnTo>
                    <a:pt x="248" y="89"/>
                  </a:lnTo>
                  <a:lnTo>
                    <a:pt x="244" y="85"/>
                  </a:lnTo>
                  <a:lnTo>
                    <a:pt x="244" y="85"/>
                  </a:lnTo>
                  <a:lnTo>
                    <a:pt x="237" y="77"/>
                  </a:lnTo>
                  <a:lnTo>
                    <a:pt x="237" y="77"/>
                  </a:lnTo>
                  <a:lnTo>
                    <a:pt x="233" y="74"/>
                  </a:lnTo>
                  <a:lnTo>
                    <a:pt x="233" y="74"/>
                  </a:lnTo>
                  <a:lnTo>
                    <a:pt x="233" y="74"/>
                  </a:lnTo>
                  <a:lnTo>
                    <a:pt x="237" y="74"/>
                  </a:lnTo>
                  <a:lnTo>
                    <a:pt x="233" y="74"/>
                  </a:lnTo>
                  <a:lnTo>
                    <a:pt x="233" y="74"/>
                  </a:lnTo>
                  <a:lnTo>
                    <a:pt x="226" y="70"/>
                  </a:lnTo>
                  <a:lnTo>
                    <a:pt x="222" y="63"/>
                  </a:lnTo>
                  <a:lnTo>
                    <a:pt x="222" y="59"/>
                  </a:lnTo>
                  <a:lnTo>
                    <a:pt x="219" y="59"/>
                  </a:lnTo>
                  <a:lnTo>
                    <a:pt x="219" y="55"/>
                  </a:lnTo>
                  <a:lnTo>
                    <a:pt x="219" y="59"/>
                  </a:lnTo>
                  <a:lnTo>
                    <a:pt x="219" y="5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6" name="Freeform 90">
              <a:extLst>
                <a:ext uri="{FF2B5EF4-FFF2-40B4-BE49-F238E27FC236}">
                  <a16:creationId xmlns:a16="http://schemas.microsoft.com/office/drawing/2014/main" xmlns="" id="{AC977477-08C3-4D5E-8F5C-DFBA1ED08DBC}"/>
                </a:ext>
              </a:extLst>
            </p:cNvPr>
            <p:cNvSpPr/>
            <p:nvPr/>
          </p:nvSpPr>
          <p:spPr bwMode="auto">
            <a:xfrm>
              <a:off x="6438778" y="3576613"/>
              <a:ext cx="19705" cy="45388"/>
            </a:xfrm>
            <a:custGeom>
              <a:avLst/>
              <a:gdLst>
                <a:gd name="T0" fmla="*/ 7 w 11"/>
                <a:gd name="T1" fmla="*/ 26 h 26"/>
                <a:gd name="T2" fmla="*/ 7 w 11"/>
                <a:gd name="T3" fmla="*/ 26 h 26"/>
                <a:gd name="T4" fmla="*/ 0 w 11"/>
                <a:gd name="T5" fmla="*/ 22 h 26"/>
                <a:gd name="T6" fmla="*/ 0 w 11"/>
                <a:gd name="T7" fmla="*/ 22 h 26"/>
                <a:gd name="T8" fmla="*/ 0 w 11"/>
                <a:gd name="T9" fmla="*/ 22 h 26"/>
                <a:gd name="T10" fmla="*/ 0 w 11"/>
                <a:gd name="T11" fmla="*/ 19 h 26"/>
                <a:gd name="T12" fmla="*/ 0 w 11"/>
                <a:gd name="T13" fmla="*/ 19 h 26"/>
                <a:gd name="T14" fmla="*/ 0 w 11"/>
                <a:gd name="T15" fmla="*/ 15 h 26"/>
                <a:gd name="T16" fmla="*/ 0 w 11"/>
                <a:gd name="T17" fmla="*/ 11 h 26"/>
                <a:gd name="T18" fmla="*/ 0 w 11"/>
                <a:gd name="T19" fmla="*/ 11 h 26"/>
                <a:gd name="T20" fmla="*/ 0 w 11"/>
                <a:gd name="T21" fmla="*/ 11 h 26"/>
                <a:gd name="T22" fmla="*/ 0 w 11"/>
                <a:gd name="T23" fmla="*/ 7 h 26"/>
                <a:gd name="T24" fmla="*/ 0 w 11"/>
                <a:gd name="T25" fmla="*/ 7 h 26"/>
                <a:gd name="T26" fmla="*/ 0 w 11"/>
                <a:gd name="T27" fmla="*/ 4 h 26"/>
                <a:gd name="T28" fmla="*/ 4 w 11"/>
                <a:gd name="T29" fmla="*/ 4 h 26"/>
                <a:gd name="T30" fmla="*/ 4 w 11"/>
                <a:gd name="T31" fmla="*/ 4 h 26"/>
                <a:gd name="T32" fmla="*/ 4 w 11"/>
                <a:gd name="T33" fmla="*/ 4 h 26"/>
                <a:gd name="T34" fmla="*/ 4 w 11"/>
                <a:gd name="T35" fmla="*/ 0 h 26"/>
                <a:gd name="T36" fmla="*/ 4 w 11"/>
                <a:gd name="T37" fmla="*/ 0 h 26"/>
                <a:gd name="T38" fmla="*/ 7 w 11"/>
                <a:gd name="T39" fmla="*/ 4 h 26"/>
                <a:gd name="T40" fmla="*/ 7 w 11"/>
                <a:gd name="T41" fmla="*/ 4 h 26"/>
                <a:gd name="T42" fmla="*/ 11 w 11"/>
                <a:gd name="T43" fmla="*/ 4 h 26"/>
                <a:gd name="T44" fmla="*/ 11 w 11"/>
                <a:gd name="T45" fmla="*/ 4 h 26"/>
                <a:gd name="T46" fmla="*/ 7 w 11"/>
                <a:gd name="T47" fmla="*/ 11 h 26"/>
                <a:gd name="T48" fmla="*/ 7 w 11"/>
                <a:gd name="T49" fmla="*/ 11 h 26"/>
                <a:gd name="T50" fmla="*/ 7 w 11"/>
                <a:gd name="T51" fmla="*/ 15 h 26"/>
                <a:gd name="T52" fmla="*/ 11 w 11"/>
                <a:gd name="T53" fmla="*/ 15 h 26"/>
                <a:gd name="T54" fmla="*/ 11 w 11"/>
                <a:gd name="T55" fmla="*/ 19 h 26"/>
                <a:gd name="T56" fmla="*/ 11 w 11"/>
                <a:gd name="T57" fmla="*/ 26 h 26"/>
                <a:gd name="T58" fmla="*/ 7 w 11"/>
                <a:gd name="T59" fmla="*/ 26 h 26"/>
                <a:gd name="T60" fmla="*/ 7 w 11"/>
                <a:gd name="T61"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1" h="26">
                  <a:moveTo>
                    <a:pt x="7" y="26"/>
                  </a:moveTo>
                  <a:lnTo>
                    <a:pt x="7" y="26"/>
                  </a:lnTo>
                  <a:lnTo>
                    <a:pt x="0" y="22"/>
                  </a:lnTo>
                  <a:lnTo>
                    <a:pt x="0" y="22"/>
                  </a:lnTo>
                  <a:lnTo>
                    <a:pt x="0" y="22"/>
                  </a:lnTo>
                  <a:lnTo>
                    <a:pt x="0" y="19"/>
                  </a:lnTo>
                  <a:lnTo>
                    <a:pt x="0" y="19"/>
                  </a:lnTo>
                  <a:lnTo>
                    <a:pt x="0" y="15"/>
                  </a:lnTo>
                  <a:lnTo>
                    <a:pt x="0" y="11"/>
                  </a:lnTo>
                  <a:lnTo>
                    <a:pt x="0" y="11"/>
                  </a:lnTo>
                  <a:lnTo>
                    <a:pt x="0" y="11"/>
                  </a:lnTo>
                  <a:lnTo>
                    <a:pt x="0" y="7"/>
                  </a:lnTo>
                  <a:lnTo>
                    <a:pt x="0" y="7"/>
                  </a:lnTo>
                  <a:lnTo>
                    <a:pt x="0" y="4"/>
                  </a:lnTo>
                  <a:lnTo>
                    <a:pt x="4" y="4"/>
                  </a:lnTo>
                  <a:lnTo>
                    <a:pt x="4" y="4"/>
                  </a:lnTo>
                  <a:lnTo>
                    <a:pt x="4" y="4"/>
                  </a:lnTo>
                  <a:lnTo>
                    <a:pt x="4" y="0"/>
                  </a:lnTo>
                  <a:lnTo>
                    <a:pt x="4" y="0"/>
                  </a:lnTo>
                  <a:lnTo>
                    <a:pt x="7" y="4"/>
                  </a:lnTo>
                  <a:lnTo>
                    <a:pt x="7" y="4"/>
                  </a:lnTo>
                  <a:lnTo>
                    <a:pt x="11" y="4"/>
                  </a:lnTo>
                  <a:lnTo>
                    <a:pt x="11" y="4"/>
                  </a:lnTo>
                  <a:lnTo>
                    <a:pt x="7" y="11"/>
                  </a:lnTo>
                  <a:lnTo>
                    <a:pt x="7" y="11"/>
                  </a:lnTo>
                  <a:lnTo>
                    <a:pt x="7" y="15"/>
                  </a:lnTo>
                  <a:lnTo>
                    <a:pt x="11" y="15"/>
                  </a:lnTo>
                  <a:lnTo>
                    <a:pt x="11" y="19"/>
                  </a:lnTo>
                  <a:lnTo>
                    <a:pt x="11" y="26"/>
                  </a:lnTo>
                  <a:lnTo>
                    <a:pt x="7" y="26"/>
                  </a:lnTo>
                  <a:lnTo>
                    <a:pt x="7"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7" name="Freeform 91">
              <a:extLst>
                <a:ext uri="{FF2B5EF4-FFF2-40B4-BE49-F238E27FC236}">
                  <a16:creationId xmlns:a16="http://schemas.microsoft.com/office/drawing/2014/main" xmlns="" id="{489A8F92-BDEE-46B0-BA2E-B05F6AB2F5AD}"/>
                </a:ext>
              </a:extLst>
            </p:cNvPr>
            <p:cNvSpPr/>
            <p:nvPr/>
          </p:nvSpPr>
          <p:spPr bwMode="auto">
            <a:xfrm>
              <a:off x="6458483" y="3583596"/>
              <a:ext cx="146894" cy="96015"/>
            </a:xfrm>
            <a:custGeom>
              <a:avLst/>
              <a:gdLst>
                <a:gd name="T0" fmla="*/ 0 w 82"/>
                <a:gd name="T1" fmla="*/ 26 h 55"/>
                <a:gd name="T2" fmla="*/ 0 w 82"/>
                <a:gd name="T3" fmla="*/ 33 h 55"/>
                <a:gd name="T4" fmla="*/ 4 w 82"/>
                <a:gd name="T5" fmla="*/ 37 h 55"/>
                <a:gd name="T6" fmla="*/ 8 w 82"/>
                <a:gd name="T7" fmla="*/ 48 h 55"/>
                <a:gd name="T8" fmla="*/ 56 w 82"/>
                <a:gd name="T9" fmla="*/ 55 h 55"/>
                <a:gd name="T10" fmla="*/ 63 w 82"/>
                <a:gd name="T11" fmla="*/ 52 h 55"/>
                <a:gd name="T12" fmla="*/ 78 w 82"/>
                <a:gd name="T13" fmla="*/ 11 h 55"/>
                <a:gd name="T14" fmla="*/ 82 w 82"/>
                <a:gd name="T15" fmla="*/ 11 h 55"/>
                <a:gd name="T16" fmla="*/ 78 w 82"/>
                <a:gd name="T17" fmla="*/ 7 h 55"/>
                <a:gd name="T18" fmla="*/ 78 w 82"/>
                <a:gd name="T19" fmla="*/ 3 h 55"/>
                <a:gd name="T20" fmla="*/ 78 w 82"/>
                <a:gd name="T21" fmla="*/ 7 h 55"/>
                <a:gd name="T22" fmla="*/ 78 w 82"/>
                <a:gd name="T23" fmla="*/ 3 h 55"/>
                <a:gd name="T24" fmla="*/ 78 w 82"/>
                <a:gd name="T25" fmla="*/ 3 h 55"/>
                <a:gd name="T26" fmla="*/ 74 w 82"/>
                <a:gd name="T27" fmla="*/ 3 h 55"/>
                <a:gd name="T28" fmla="*/ 74 w 82"/>
                <a:gd name="T29" fmla="*/ 0 h 55"/>
                <a:gd name="T30" fmla="*/ 74 w 82"/>
                <a:gd name="T31" fmla="*/ 0 h 55"/>
                <a:gd name="T32" fmla="*/ 74 w 82"/>
                <a:gd name="T33" fmla="*/ 0 h 55"/>
                <a:gd name="T34" fmla="*/ 70 w 82"/>
                <a:gd name="T35" fmla="*/ 3 h 55"/>
                <a:gd name="T36" fmla="*/ 63 w 82"/>
                <a:gd name="T37" fmla="*/ 7 h 55"/>
                <a:gd name="T38" fmla="*/ 63 w 82"/>
                <a:gd name="T39" fmla="*/ 11 h 55"/>
                <a:gd name="T40" fmla="*/ 52 w 82"/>
                <a:gd name="T41" fmla="*/ 18 h 55"/>
                <a:gd name="T42" fmla="*/ 52 w 82"/>
                <a:gd name="T43" fmla="*/ 22 h 55"/>
                <a:gd name="T44" fmla="*/ 52 w 82"/>
                <a:gd name="T45" fmla="*/ 22 h 55"/>
                <a:gd name="T46" fmla="*/ 52 w 82"/>
                <a:gd name="T47" fmla="*/ 22 h 55"/>
                <a:gd name="T48" fmla="*/ 48 w 82"/>
                <a:gd name="T49" fmla="*/ 26 h 55"/>
                <a:gd name="T50" fmla="*/ 48 w 82"/>
                <a:gd name="T51" fmla="*/ 26 h 55"/>
                <a:gd name="T52" fmla="*/ 45 w 82"/>
                <a:gd name="T53" fmla="*/ 26 h 55"/>
                <a:gd name="T54" fmla="*/ 45 w 82"/>
                <a:gd name="T55" fmla="*/ 26 h 55"/>
                <a:gd name="T56" fmla="*/ 45 w 82"/>
                <a:gd name="T57" fmla="*/ 29 h 55"/>
                <a:gd name="T58" fmla="*/ 45 w 82"/>
                <a:gd name="T59" fmla="*/ 29 h 55"/>
                <a:gd name="T60" fmla="*/ 41 w 82"/>
                <a:gd name="T61" fmla="*/ 29 h 55"/>
                <a:gd name="T62" fmla="*/ 37 w 82"/>
                <a:gd name="T63" fmla="*/ 29 h 55"/>
                <a:gd name="T64" fmla="*/ 33 w 82"/>
                <a:gd name="T65" fmla="*/ 33 h 55"/>
                <a:gd name="T66" fmla="*/ 33 w 82"/>
                <a:gd name="T67" fmla="*/ 29 h 55"/>
                <a:gd name="T68" fmla="*/ 30 w 82"/>
                <a:gd name="T69" fmla="*/ 29 h 55"/>
                <a:gd name="T70" fmla="*/ 26 w 82"/>
                <a:gd name="T71" fmla="*/ 29 h 55"/>
                <a:gd name="T72" fmla="*/ 26 w 82"/>
                <a:gd name="T73" fmla="*/ 29 h 55"/>
                <a:gd name="T74" fmla="*/ 19 w 82"/>
                <a:gd name="T75" fmla="*/ 29 h 55"/>
                <a:gd name="T76" fmla="*/ 11 w 82"/>
                <a:gd name="T77" fmla="*/ 33 h 55"/>
                <a:gd name="T78" fmla="*/ 11 w 82"/>
                <a:gd name="T79" fmla="*/ 33 h 55"/>
                <a:gd name="T80" fmla="*/ 8 w 82"/>
                <a:gd name="T81" fmla="*/ 33 h 55"/>
                <a:gd name="T82" fmla="*/ 4 w 82"/>
                <a:gd name="T83" fmla="*/ 33 h 55"/>
                <a:gd name="T84" fmla="*/ 4 w 82"/>
                <a:gd name="T85" fmla="*/ 26 h 55"/>
                <a:gd name="T86" fmla="*/ 4 w 82"/>
                <a:gd name="T87" fmla="*/ 29 h 55"/>
                <a:gd name="T88" fmla="*/ 0 w 82"/>
                <a:gd name="T89" fmla="*/ 26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82" h="55">
                  <a:moveTo>
                    <a:pt x="0" y="26"/>
                  </a:moveTo>
                  <a:lnTo>
                    <a:pt x="0" y="33"/>
                  </a:lnTo>
                  <a:lnTo>
                    <a:pt x="4" y="37"/>
                  </a:lnTo>
                  <a:lnTo>
                    <a:pt x="8" y="48"/>
                  </a:lnTo>
                  <a:lnTo>
                    <a:pt x="56" y="55"/>
                  </a:lnTo>
                  <a:lnTo>
                    <a:pt x="63" y="52"/>
                  </a:lnTo>
                  <a:lnTo>
                    <a:pt x="78" y="11"/>
                  </a:lnTo>
                  <a:lnTo>
                    <a:pt x="82" y="11"/>
                  </a:lnTo>
                  <a:lnTo>
                    <a:pt x="78" y="7"/>
                  </a:lnTo>
                  <a:lnTo>
                    <a:pt x="78" y="3"/>
                  </a:lnTo>
                  <a:lnTo>
                    <a:pt x="78" y="7"/>
                  </a:lnTo>
                  <a:lnTo>
                    <a:pt x="78" y="3"/>
                  </a:lnTo>
                  <a:lnTo>
                    <a:pt x="78" y="3"/>
                  </a:lnTo>
                  <a:lnTo>
                    <a:pt x="74" y="3"/>
                  </a:lnTo>
                  <a:lnTo>
                    <a:pt x="74" y="0"/>
                  </a:lnTo>
                  <a:lnTo>
                    <a:pt x="74" y="0"/>
                  </a:lnTo>
                  <a:lnTo>
                    <a:pt x="74" y="0"/>
                  </a:lnTo>
                  <a:lnTo>
                    <a:pt x="70" y="3"/>
                  </a:lnTo>
                  <a:lnTo>
                    <a:pt x="63" y="7"/>
                  </a:lnTo>
                  <a:lnTo>
                    <a:pt x="63" y="11"/>
                  </a:lnTo>
                  <a:lnTo>
                    <a:pt x="52" y="18"/>
                  </a:lnTo>
                  <a:lnTo>
                    <a:pt x="52" y="22"/>
                  </a:lnTo>
                  <a:lnTo>
                    <a:pt x="52" y="22"/>
                  </a:lnTo>
                  <a:lnTo>
                    <a:pt x="52" y="22"/>
                  </a:lnTo>
                  <a:lnTo>
                    <a:pt x="48" y="26"/>
                  </a:lnTo>
                  <a:lnTo>
                    <a:pt x="48" y="26"/>
                  </a:lnTo>
                  <a:lnTo>
                    <a:pt x="45" y="26"/>
                  </a:lnTo>
                  <a:lnTo>
                    <a:pt x="45" y="26"/>
                  </a:lnTo>
                  <a:lnTo>
                    <a:pt x="45" y="29"/>
                  </a:lnTo>
                  <a:lnTo>
                    <a:pt x="45" y="29"/>
                  </a:lnTo>
                  <a:lnTo>
                    <a:pt x="41" y="29"/>
                  </a:lnTo>
                  <a:lnTo>
                    <a:pt x="37" y="29"/>
                  </a:lnTo>
                  <a:lnTo>
                    <a:pt x="33" y="33"/>
                  </a:lnTo>
                  <a:lnTo>
                    <a:pt x="33" y="29"/>
                  </a:lnTo>
                  <a:lnTo>
                    <a:pt x="30" y="29"/>
                  </a:lnTo>
                  <a:lnTo>
                    <a:pt x="26" y="29"/>
                  </a:lnTo>
                  <a:lnTo>
                    <a:pt x="26" y="29"/>
                  </a:lnTo>
                  <a:lnTo>
                    <a:pt x="19" y="29"/>
                  </a:lnTo>
                  <a:lnTo>
                    <a:pt x="11" y="33"/>
                  </a:lnTo>
                  <a:lnTo>
                    <a:pt x="11" y="33"/>
                  </a:lnTo>
                  <a:lnTo>
                    <a:pt x="8" y="33"/>
                  </a:lnTo>
                  <a:lnTo>
                    <a:pt x="4" y="33"/>
                  </a:lnTo>
                  <a:lnTo>
                    <a:pt x="4" y="26"/>
                  </a:lnTo>
                  <a:lnTo>
                    <a:pt x="4" y="29"/>
                  </a:lnTo>
                  <a:lnTo>
                    <a:pt x="0"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8" name="Freeform 92">
              <a:extLst>
                <a:ext uri="{FF2B5EF4-FFF2-40B4-BE49-F238E27FC236}">
                  <a16:creationId xmlns:a16="http://schemas.microsoft.com/office/drawing/2014/main" xmlns="" id="{BB06C9F8-485B-4CD0-B99B-18D2E3E0AE8E}"/>
                </a:ext>
              </a:extLst>
            </p:cNvPr>
            <p:cNvSpPr>
              <a:spLocks noEditPoints="1"/>
            </p:cNvSpPr>
            <p:nvPr/>
          </p:nvSpPr>
          <p:spPr bwMode="auto">
            <a:xfrm>
              <a:off x="4170884" y="3213503"/>
              <a:ext cx="85986" cy="33169"/>
            </a:xfrm>
            <a:custGeom>
              <a:avLst/>
              <a:gdLst>
                <a:gd name="T0" fmla="*/ 18 w 48"/>
                <a:gd name="T1" fmla="*/ 0 h 19"/>
                <a:gd name="T2" fmla="*/ 22 w 48"/>
                <a:gd name="T3" fmla="*/ 4 h 19"/>
                <a:gd name="T4" fmla="*/ 22 w 48"/>
                <a:gd name="T5" fmla="*/ 0 h 19"/>
                <a:gd name="T6" fmla="*/ 18 w 48"/>
                <a:gd name="T7" fmla="*/ 0 h 19"/>
                <a:gd name="T8" fmla="*/ 18 w 48"/>
                <a:gd name="T9" fmla="*/ 0 h 19"/>
                <a:gd name="T10" fmla="*/ 18 w 48"/>
                <a:gd name="T11" fmla="*/ 0 h 19"/>
                <a:gd name="T12" fmla="*/ 3 w 48"/>
                <a:gd name="T13" fmla="*/ 0 h 19"/>
                <a:gd name="T14" fmla="*/ 7 w 48"/>
                <a:gd name="T15" fmla="*/ 4 h 19"/>
                <a:gd name="T16" fmla="*/ 7 w 48"/>
                <a:gd name="T17" fmla="*/ 0 h 19"/>
                <a:gd name="T18" fmla="*/ 3 w 48"/>
                <a:gd name="T19" fmla="*/ 0 h 19"/>
                <a:gd name="T20" fmla="*/ 3 w 48"/>
                <a:gd name="T21" fmla="*/ 0 h 19"/>
                <a:gd name="T22" fmla="*/ 0 w 48"/>
                <a:gd name="T23" fmla="*/ 4 h 19"/>
                <a:gd name="T24" fmla="*/ 0 w 48"/>
                <a:gd name="T25" fmla="*/ 8 h 19"/>
                <a:gd name="T26" fmla="*/ 3 w 48"/>
                <a:gd name="T27" fmla="*/ 8 h 19"/>
                <a:gd name="T28" fmla="*/ 3 w 48"/>
                <a:gd name="T29" fmla="*/ 8 h 19"/>
                <a:gd name="T30" fmla="*/ 3 w 48"/>
                <a:gd name="T31" fmla="*/ 4 h 19"/>
                <a:gd name="T32" fmla="*/ 0 w 48"/>
                <a:gd name="T33" fmla="*/ 4 h 19"/>
                <a:gd name="T34" fmla="*/ 0 w 48"/>
                <a:gd name="T35" fmla="*/ 4 h 19"/>
                <a:gd name="T36" fmla="*/ 44 w 48"/>
                <a:gd name="T37" fmla="*/ 19 h 19"/>
                <a:gd name="T38" fmla="*/ 40 w 48"/>
                <a:gd name="T39" fmla="*/ 19 h 19"/>
                <a:gd name="T40" fmla="*/ 40 w 48"/>
                <a:gd name="T41" fmla="*/ 19 h 19"/>
                <a:gd name="T42" fmla="*/ 48 w 48"/>
                <a:gd name="T43" fmla="*/ 19 h 19"/>
                <a:gd name="T44" fmla="*/ 48 w 48"/>
                <a:gd name="T45" fmla="*/ 19 h 19"/>
                <a:gd name="T46" fmla="*/ 48 w 48"/>
                <a:gd name="T47" fmla="*/ 19 h 19"/>
                <a:gd name="T48" fmla="*/ 44 w 48"/>
                <a:gd name="T49"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8" h="19">
                  <a:moveTo>
                    <a:pt x="18" y="0"/>
                  </a:moveTo>
                  <a:lnTo>
                    <a:pt x="22" y="4"/>
                  </a:lnTo>
                  <a:lnTo>
                    <a:pt x="22" y="0"/>
                  </a:lnTo>
                  <a:lnTo>
                    <a:pt x="18" y="0"/>
                  </a:lnTo>
                  <a:lnTo>
                    <a:pt x="18" y="0"/>
                  </a:lnTo>
                  <a:lnTo>
                    <a:pt x="18" y="0"/>
                  </a:lnTo>
                  <a:close/>
                  <a:moveTo>
                    <a:pt x="3" y="0"/>
                  </a:moveTo>
                  <a:lnTo>
                    <a:pt x="7" y="4"/>
                  </a:lnTo>
                  <a:lnTo>
                    <a:pt x="7" y="0"/>
                  </a:lnTo>
                  <a:lnTo>
                    <a:pt x="3" y="0"/>
                  </a:lnTo>
                  <a:lnTo>
                    <a:pt x="3" y="0"/>
                  </a:lnTo>
                  <a:close/>
                  <a:moveTo>
                    <a:pt x="0" y="4"/>
                  </a:moveTo>
                  <a:lnTo>
                    <a:pt x="0" y="8"/>
                  </a:lnTo>
                  <a:lnTo>
                    <a:pt x="3" y="8"/>
                  </a:lnTo>
                  <a:lnTo>
                    <a:pt x="3" y="8"/>
                  </a:lnTo>
                  <a:lnTo>
                    <a:pt x="3" y="4"/>
                  </a:lnTo>
                  <a:lnTo>
                    <a:pt x="0" y="4"/>
                  </a:lnTo>
                  <a:lnTo>
                    <a:pt x="0" y="4"/>
                  </a:lnTo>
                  <a:close/>
                  <a:moveTo>
                    <a:pt x="44" y="19"/>
                  </a:moveTo>
                  <a:lnTo>
                    <a:pt x="40" y="19"/>
                  </a:lnTo>
                  <a:lnTo>
                    <a:pt x="40" y="19"/>
                  </a:lnTo>
                  <a:lnTo>
                    <a:pt x="48" y="19"/>
                  </a:lnTo>
                  <a:lnTo>
                    <a:pt x="48" y="19"/>
                  </a:lnTo>
                  <a:lnTo>
                    <a:pt x="48" y="19"/>
                  </a:lnTo>
                  <a:lnTo>
                    <a:pt x="44" y="1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9" name="Freeform 93">
              <a:extLst>
                <a:ext uri="{FF2B5EF4-FFF2-40B4-BE49-F238E27FC236}">
                  <a16:creationId xmlns:a16="http://schemas.microsoft.com/office/drawing/2014/main" xmlns="" id="{2A18B7D7-6454-47FD-A472-0A02BF12656D}"/>
                </a:ext>
              </a:extLst>
            </p:cNvPr>
            <p:cNvSpPr/>
            <p:nvPr/>
          </p:nvSpPr>
          <p:spPr bwMode="auto">
            <a:xfrm>
              <a:off x="4482585" y="3395057"/>
              <a:ext cx="12541" cy="6984"/>
            </a:xfrm>
            <a:custGeom>
              <a:avLst/>
              <a:gdLst>
                <a:gd name="T0" fmla="*/ 1 w 2"/>
                <a:gd name="T1" fmla="*/ 1 h 1"/>
                <a:gd name="T2" fmla="*/ 1 w 2"/>
                <a:gd name="T3" fmla="*/ 1 h 1"/>
                <a:gd name="T4" fmla="*/ 0 w 2"/>
                <a:gd name="T5" fmla="*/ 0 h 1"/>
                <a:gd name="T6" fmla="*/ 2 w 2"/>
                <a:gd name="T7" fmla="*/ 0 h 1"/>
                <a:gd name="T8" fmla="*/ 2 w 2"/>
                <a:gd name="T9" fmla="*/ 1 h 1"/>
                <a:gd name="T10" fmla="*/ 1 w 2"/>
                <a:gd name="T11" fmla="*/ 1 h 1"/>
              </a:gdLst>
              <a:ahLst/>
              <a:cxnLst>
                <a:cxn ang="0">
                  <a:pos x="T0" y="T1"/>
                </a:cxn>
                <a:cxn ang="0">
                  <a:pos x="T2" y="T3"/>
                </a:cxn>
                <a:cxn ang="0">
                  <a:pos x="T4" y="T5"/>
                </a:cxn>
                <a:cxn ang="0">
                  <a:pos x="T6" y="T7"/>
                </a:cxn>
                <a:cxn ang="0">
                  <a:pos x="T8" y="T9"/>
                </a:cxn>
                <a:cxn ang="0">
                  <a:pos x="T10" y="T11"/>
                </a:cxn>
              </a:cxnLst>
              <a:rect l="0" t="0" r="r" b="b"/>
              <a:pathLst>
                <a:path w="2" h="1">
                  <a:moveTo>
                    <a:pt x="1" y="1"/>
                  </a:moveTo>
                  <a:cubicBezTo>
                    <a:pt x="1" y="1"/>
                    <a:pt x="1" y="1"/>
                    <a:pt x="1" y="1"/>
                  </a:cubicBezTo>
                  <a:cubicBezTo>
                    <a:pt x="0" y="0"/>
                    <a:pt x="0" y="0"/>
                    <a:pt x="0" y="0"/>
                  </a:cubicBezTo>
                  <a:cubicBezTo>
                    <a:pt x="2" y="0"/>
                    <a:pt x="2" y="0"/>
                    <a:pt x="2" y="0"/>
                  </a:cubicBezTo>
                  <a:cubicBezTo>
                    <a:pt x="2" y="1"/>
                    <a:pt x="2" y="1"/>
                    <a:pt x="2" y="1"/>
                  </a:cubicBezTo>
                  <a:cubicBezTo>
                    <a:pt x="2" y="1"/>
                    <a:pt x="1" y="1"/>
                    <a:pt x="1" y="1"/>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0" name="Freeform 94">
              <a:extLst>
                <a:ext uri="{FF2B5EF4-FFF2-40B4-BE49-F238E27FC236}">
                  <a16:creationId xmlns:a16="http://schemas.microsoft.com/office/drawing/2014/main" xmlns="" id="{B9B221C9-D832-4DF0-B2A8-2F2CC56908D9}"/>
                </a:ext>
              </a:extLst>
            </p:cNvPr>
            <p:cNvSpPr>
              <a:spLocks noEditPoints="1"/>
            </p:cNvSpPr>
            <p:nvPr/>
          </p:nvSpPr>
          <p:spPr bwMode="auto">
            <a:xfrm>
              <a:off x="4455715" y="3505038"/>
              <a:ext cx="132563" cy="38406"/>
            </a:xfrm>
            <a:custGeom>
              <a:avLst/>
              <a:gdLst>
                <a:gd name="T0" fmla="*/ 3 w 20"/>
                <a:gd name="T1" fmla="*/ 4 h 6"/>
                <a:gd name="T2" fmla="*/ 3 w 20"/>
                <a:gd name="T3" fmla="*/ 4 h 6"/>
                <a:gd name="T4" fmla="*/ 3 w 20"/>
                <a:gd name="T5" fmla="*/ 4 h 6"/>
                <a:gd name="T6" fmla="*/ 4 w 20"/>
                <a:gd name="T7" fmla="*/ 4 h 6"/>
                <a:gd name="T8" fmla="*/ 4 w 20"/>
                <a:gd name="T9" fmla="*/ 4 h 6"/>
                <a:gd name="T10" fmla="*/ 3 w 20"/>
                <a:gd name="T11" fmla="*/ 4 h 6"/>
                <a:gd name="T12" fmla="*/ 0 w 20"/>
                <a:gd name="T13" fmla="*/ 6 h 6"/>
                <a:gd name="T14" fmla="*/ 0 w 20"/>
                <a:gd name="T15" fmla="*/ 6 h 6"/>
                <a:gd name="T16" fmla="*/ 0 w 20"/>
                <a:gd name="T17" fmla="*/ 5 h 6"/>
                <a:gd name="T18" fmla="*/ 1 w 20"/>
                <a:gd name="T19" fmla="*/ 5 h 6"/>
                <a:gd name="T20" fmla="*/ 1 w 20"/>
                <a:gd name="T21" fmla="*/ 6 h 6"/>
                <a:gd name="T22" fmla="*/ 0 w 20"/>
                <a:gd name="T23" fmla="*/ 6 h 6"/>
                <a:gd name="T24" fmla="*/ 0 w 20"/>
                <a:gd name="T25" fmla="*/ 6 h 6"/>
                <a:gd name="T26" fmla="*/ 1 w 20"/>
                <a:gd name="T27" fmla="*/ 3 h 6"/>
                <a:gd name="T28" fmla="*/ 1 w 20"/>
                <a:gd name="T29" fmla="*/ 2 h 6"/>
                <a:gd name="T30" fmla="*/ 1 w 20"/>
                <a:gd name="T31" fmla="*/ 1 h 6"/>
                <a:gd name="T32" fmla="*/ 1 w 20"/>
                <a:gd name="T33" fmla="*/ 1 h 6"/>
                <a:gd name="T34" fmla="*/ 2 w 20"/>
                <a:gd name="T35" fmla="*/ 1 h 6"/>
                <a:gd name="T36" fmla="*/ 2 w 20"/>
                <a:gd name="T37" fmla="*/ 2 h 6"/>
                <a:gd name="T38" fmla="*/ 1 w 20"/>
                <a:gd name="T39" fmla="*/ 3 h 6"/>
                <a:gd name="T40" fmla="*/ 8 w 20"/>
                <a:gd name="T41" fmla="*/ 4 h 6"/>
                <a:gd name="T42" fmla="*/ 7 w 20"/>
                <a:gd name="T43" fmla="*/ 4 h 6"/>
                <a:gd name="T44" fmla="*/ 6 w 20"/>
                <a:gd name="T45" fmla="*/ 5 h 6"/>
                <a:gd name="T46" fmla="*/ 5 w 20"/>
                <a:gd name="T47" fmla="*/ 4 h 6"/>
                <a:gd name="T48" fmla="*/ 4 w 20"/>
                <a:gd name="T49" fmla="*/ 4 h 6"/>
                <a:gd name="T50" fmla="*/ 5 w 20"/>
                <a:gd name="T51" fmla="*/ 3 h 6"/>
                <a:gd name="T52" fmla="*/ 6 w 20"/>
                <a:gd name="T53" fmla="*/ 3 h 6"/>
                <a:gd name="T54" fmla="*/ 7 w 20"/>
                <a:gd name="T55" fmla="*/ 3 h 6"/>
                <a:gd name="T56" fmla="*/ 7 w 20"/>
                <a:gd name="T57" fmla="*/ 3 h 6"/>
                <a:gd name="T58" fmla="*/ 8 w 20"/>
                <a:gd name="T59" fmla="*/ 3 h 6"/>
                <a:gd name="T60" fmla="*/ 8 w 20"/>
                <a:gd name="T61" fmla="*/ 4 h 6"/>
                <a:gd name="T62" fmla="*/ 10 w 20"/>
                <a:gd name="T63" fmla="*/ 4 h 6"/>
                <a:gd name="T64" fmla="*/ 9 w 20"/>
                <a:gd name="T65" fmla="*/ 5 h 6"/>
                <a:gd name="T66" fmla="*/ 10 w 20"/>
                <a:gd name="T67" fmla="*/ 6 h 6"/>
                <a:gd name="T68" fmla="*/ 11 w 20"/>
                <a:gd name="T69" fmla="*/ 5 h 6"/>
                <a:gd name="T70" fmla="*/ 12 w 20"/>
                <a:gd name="T71" fmla="*/ 5 h 6"/>
                <a:gd name="T72" fmla="*/ 11 w 20"/>
                <a:gd name="T73" fmla="*/ 4 h 6"/>
                <a:gd name="T74" fmla="*/ 11 w 20"/>
                <a:gd name="T75" fmla="*/ 4 h 6"/>
                <a:gd name="T76" fmla="*/ 10 w 20"/>
                <a:gd name="T77" fmla="*/ 4 h 6"/>
                <a:gd name="T78" fmla="*/ 18 w 20"/>
                <a:gd name="T79" fmla="*/ 1 h 6"/>
                <a:gd name="T80" fmla="*/ 19 w 20"/>
                <a:gd name="T81" fmla="*/ 0 h 6"/>
                <a:gd name="T82" fmla="*/ 19 w 20"/>
                <a:gd name="T83" fmla="*/ 0 h 6"/>
                <a:gd name="T84" fmla="*/ 20 w 20"/>
                <a:gd name="T85" fmla="*/ 0 h 6"/>
                <a:gd name="T86" fmla="*/ 19 w 20"/>
                <a:gd name="T87" fmla="*/ 0 h 6"/>
                <a:gd name="T88" fmla="*/ 18 w 20"/>
                <a:gd name="T89" fmla="*/ 1 h 6"/>
                <a:gd name="T90" fmla="*/ 15 w 20"/>
                <a:gd name="T91" fmla="*/ 4 h 6"/>
                <a:gd name="T92" fmla="*/ 16 w 20"/>
                <a:gd name="T93" fmla="*/ 3 h 6"/>
                <a:gd name="T94" fmla="*/ 16 w 20"/>
                <a:gd name="T95" fmla="*/ 3 h 6"/>
                <a:gd name="T96" fmla="*/ 18 w 20"/>
                <a:gd name="T97" fmla="*/ 2 h 6"/>
                <a:gd name="T98" fmla="*/ 18 w 20"/>
                <a:gd name="T99" fmla="*/ 3 h 6"/>
                <a:gd name="T100" fmla="*/ 17 w 20"/>
                <a:gd name="T101" fmla="*/ 4 h 6"/>
                <a:gd name="T102" fmla="*/ 16 w 20"/>
                <a:gd name="T103" fmla="*/ 4 h 6"/>
                <a:gd name="T104" fmla="*/ 15 w 20"/>
                <a:gd name="T105"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 h="6">
                  <a:moveTo>
                    <a:pt x="3" y="4"/>
                  </a:moveTo>
                  <a:cubicBezTo>
                    <a:pt x="3" y="4"/>
                    <a:pt x="3" y="4"/>
                    <a:pt x="3" y="4"/>
                  </a:cubicBezTo>
                  <a:cubicBezTo>
                    <a:pt x="3" y="4"/>
                    <a:pt x="3" y="4"/>
                    <a:pt x="3" y="4"/>
                  </a:cubicBezTo>
                  <a:cubicBezTo>
                    <a:pt x="4" y="4"/>
                    <a:pt x="4" y="4"/>
                    <a:pt x="4" y="4"/>
                  </a:cubicBezTo>
                  <a:cubicBezTo>
                    <a:pt x="4" y="4"/>
                    <a:pt x="4" y="4"/>
                    <a:pt x="4" y="4"/>
                  </a:cubicBezTo>
                  <a:cubicBezTo>
                    <a:pt x="4" y="4"/>
                    <a:pt x="3" y="4"/>
                    <a:pt x="3" y="4"/>
                  </a:cubicBezTo>
                  <a:close/>
                  <a:moveTo>
                    <a:pt x="0" y="6"/>
                  </a:moveTo>
                  <a:cubicBezTo>
                    <a:pt x="0" y="6"/>
                    <a:pt x="0" y="6"/>
                    <a:pt x="0" y="6"/>
                  </a:cubicBezTo>
                  <a:cubicBezTo>
                    <a:pt x="0" y="5"/>
                    <a:pt x="0" y="5"/>
                    <a:pt x="0" y="5"/>
                  </a:cubicBezTo>
                  <a:cubicBezTo>
                    <a:pt x="1" y="5"/>
                    <a:pt x="1" y="5"/>
                    <a:pt x="1" y="5"/>
                  </a:cubicBezTo>
                  <a:cubicBezTo>
                    <a:pt x="1" y="6"/>
                    <a:pt x="1" y="6"/>
                    <a:pt x="1" y="6"/>
                  </a:cubicBezTo>
                  <a:cubicBezTo>
                    <a:pt x="0" y="6"/>
                    <a:pt x="0" y="6"/>
                    <a:pt x="0" y="6"/>
                  </a:cubicBezTo>
                  <a:cubicBezTo>
                    <a:pt x="0" y="6"/>
                    <a:pt x="0" y="6"/>
                    <a:pt x="0" y="6"/>
                  </a:cubicBezTo>
                  <a:close/>
                  <a:moveTo>
                    <a:pt x="1" y="3"/>
                  </a:moveTo>
                  <a:cubicBezTo>
                    <a:pt x="1" y="2"/>
                    <a:pt x="1" y="2"/>
                    <a:pt x="1" y="2"/>
                  </a:cubicBezTo>
                  <a:cubicBezTo>
                    <a:pt x="1" y="1"/>
                    <a:pt x="1" y="1"/>
                    <a:pt x="1" y="1"/>
                  </a:cubicBezTo>
                  <a:cubicBezTo>
                    <a:pt x="1" y="1"/>
                    <a:pt x="1" y="1"/>
                    <a:pt x="1" y="1"/>
                  </a:cubicBezTo>
                  <a:cubicBezTo>
                    <a:pt x="1" y="1"/>
                    <a:pt x="2" y="1"/>
                    <a:pt x="2" y="1"/>
                  </a:cubicBezTo>
                  <a:cubicBezTo>
                    <a:pt x="2" y="2"/>
                    <a:pt x="2" y="2"/>
                    <a:pt x="2" y="2"/>
                  </a:cubicBezTo>
                  <a:cubicBezTo>
                    <a:pt x="2" y="2"/>
                    <a:pt x="1" y="3"/>
                    <a:pt x="1" y="3"/>
                  </a:cubicBezTo>
                  <a:close/>
                  <a:moveTo>
                    <a:pt x="8" y="4"/>
                  </a:moveTo>
                  <a:cubicBezTo>
                    <a:pt x="7" y="4"/>
                    <a:pt x="7" y="4"/>
                    <a:pt x="7" y="4"/>
                  </a:cubicBezTo>
                  <a:cubicBezTo>
                    <a:pt x="6" y="5"/>
                    <a:pt x="6" y="5"/>
                    <a:pt x="6" y="5"/>
                  </a:cubicBezTo>
                  <a:cubicBezTo>
                    <a:pt x="5" y="4"/>
                    <a:pt x="5" y="4"/>
                    <a:pt x="5" y="4"/>
                  </a:cubicBezTo>
                  <a:cubicBezTo>
                    <a:pt x="4" y="4"/>
                    <a:pt x="4" y="4"/>
                    <a:pt x="4" y="4"/>
                  </a:cubicBezTo>
                  <a:cubicBezTo>
                    <a:pt x="5" y="3"/>
                    <a:pt x="5" y="3"/>
                    <a:pt x="5" y="3"/>
                  </a:cubicBezTo>
                  <a:cubicBezTo>
                    <a:pt x="6" y="3"/>
                    <a:pt x="6" y="3"/>
                    <a:pt x="6" y="3"/>
                  </a:cubicBezTo>
                  <a:cubicBezTo>
                    <a:pt x="7" y="3"/>
                    <a:pt x="7" y="3"/>
                    <a:pt x="7" y="3"/>
                  </a:cubicBezTo>
                  <a:cubicBezTo>
                    <a:pt x="7" y="3"/>
                    <a:pt x="7" y="3"/>
                    <a:pt x="7" y="3"/>
                  </a:cubicBezTo>
                  <a:cubicBezTo>
                    <a:pt x="8" y="3"/>
                    <a:pt x="8" y="3"/>
                    <a:pt x="8" y="3"/>
                  </a:cubicBezTo>
                  <a:cubicBezTo>
                    <a:pt x="8" y="4"/>
                    <a:pt x="8" y="4"/>
                    <a:pt x="8" y="4"/>
                  </a:cubicBezTo>
                  <a:close/>
                  <a:moveTo>
                    <a:pt x="10" y="4"/>
                  </a:moveTo>
                  <a:cubicBezTo>
                    <a:pt x="9" y="5"/>
                    <a:pt x="9" y="5"/>
                    <a:pt x="9" y="5"/>
                  </a:cubicBezTo>
                  <a:cubicBezTo>
                    <a:pt x="10" y="6"/>
                    <a:pt x="10" y="6"/>
                    <a:pt x="10" y="6"/>
                  </a:cubicBezTo>
                  <a:cubicBezTo>
                    <a:pt x="11" y="5"/>
                    <a:pt x="11" y="5"/>
                    <a:pt x="11" y="5"/>
                  </a:cubicBezTo>
                  <a:cubicBezTo>
                    <a:pt x="12" y="5"/>
                    <a:pt x="12" y="5"/>
                    <a:pt x="12" y="5"/>
                  </a:cubicBezTo>
                  <a:cubicBezTo>
                    <a:pt x="11" y="4"/>
                    <a:pt x="11" y="4"/>
                    <a:pt x="11" y="4"/>
                  </a:cubicBezTo>
                  <a:cubicBezTo>
                    <a:pt x="11" y="4"/>
                    <a:pt x="11" y="4"/>
                    <a:pt x="11" y="4"/>
                  </a:cubicBezTo>
                  <a:cubicBezTo>
                    <a:pt x="10" y="4"/>
                    <a:pt x="10" y="4"/>
                    <a:pt x="10" y="4"/>
                  </a:cubicBezTo>
                  <a:close/>
                  <a:moveTo>
                    <a:pt x="18" y="1"/>
                  </a:moveTo>
                  <a:cubicBezTo>
                    <a:pt x="19" y="0"/>
                    <a:pt x="19" y="0"/>
                    <a:pt x="19" y="0"/>
                  </a:cubicBezTo>
                  <a:cubicBezTo>
                    <a:pt x="19" y="0"/>
                    <a:pt x="19" y="0"/>
                    <a:pt x="19" y="0"/>
                  </a:cubicBezTo>
                  <a:cubicBezTo>
                    <a:pt x="20" y="0"/>
                    <a:pt x="20" y="0"/>
                    <a:pt x="20" y="0"/>
                  </a:cubicBezTo>
                  <a:cubicBezTo>
                    <a:pt x="19" y="0"/>
                    <a:pt x="19" y="0"/>
                    <a:pt x="19" y="0"/>
                  </a:cubicBezTo>
                  <a:cubicBezTo>
                    <a:pt x="18" y="1"/>
                    <a:pt x="18" y="1"/>
                    <a:pt x="18" y="1"/>
                  </a:cubicBezTo>
                  <a:close/>
                  <a:moveTo>
                    <a:pt x="15" y="4"/>
                  </a:moveTo>
                  <a:cubicBezTo>
                    <a:pt x="16" y="3"/>
                    <a:pt x="16" y="3"/>
                    <a:pt x="16" y="3"/>
                  </a:cubicBezTo>
                  <a:cubicBezTo>
                    <a:pt x="16" y="3"/>
                    <a:pt x="16" y="3"/>
                    <a:pt x="16" y="3"/>
                  </a:cubicBezTo>
                  <a:cubicBezTo>
                    <a:pt x="18" y="2"/>
                    <a:pt x="18" y="2"/>
                    <a:pt x="18" y="2"/>
                  </a:cubicBezTo>
                  <a:cubicBezTo>
                    <a:pt x="18" y="3"/>
                    <a:pt x="18" y="3"/>
                    <a:pt x="18" y="3"/>
                  </a:cubicBezTo>
                  <a:cubicBezTo>
                    <a:pt x="17" y="4"/>
                    <a:pt x="17" y="4"/>
                    <a:pt x="17" y="4"/>
                  </a:cubicBezTo>
                  <a:cubicBezTo>
                    <a:pt x="16" y="4"/>
                    <a:pt x="16" y="4"/>
                    <a:pt x="16" y="4"/>
                  </a:cubicBezTo>
                  <a:lnTo>
                    <a:pt x="15"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1" name="Freeform 95">
              <a:extLst>
                <a:ext uri="{FF2B5EF4-FFF2-40B4-BE49-F238E27FC236}">
                  <a16:creationId xmlns:a16="http://schemas.microsoft.com/office/drawing/2014/main" xmlns="" id="{30FF81F5-FA56-485D-AF88-FF31C6DA6827}"/>
                </a:ext>
              </a:extLst>
            </p:cNvPr>
            <p:cNvSpPr>
              <a:spLocks noEditPoints="1"/>
            </p:cNvSpPr>
            <p:nvPr/>
          </p:nvSpPr>
          <p:spPr bwMode="auto">
            <a:xfrm>
              <a:off x="4237164" y="3829743"/>
              <a:ext cx="71655" cy="57609"/>
            </a:xfrm>
            <a:custGeom>
              <a:avLst/>
              <a:gdLst>
                <a:gd name="T0" fmla="*/ 1 w 11"/>
                <a:gd name="T1" fmla="*/ 1 h 9"/>
                <a:gd name="T2" fmla="*/ 2 w 11"/>
                <a:gd name="T3" fmla="*/ 0 h 9"/>
                <a:gd name="T4" fmla="*/ 1 w 11"/>
                <a:gd name="T5" fmla="*/ 0 h 9"/>
                <a:gd name="T6" fmla="*/ 1 w 11"/>
                <a:gd name="T7" fmla="*/ 0 h 9"/>
                <a:gd name="T8" fmla="*/ 0 w 11"/>
                <a:gd name="T9" fmla="*/ 0 h 9"/>
                <a:gd name="T10" fmla="*/ 0 w 11"/>
                <a:gd name="T11" fmla="*/ 0 h 9"/>
                <a:gd name="T12" fmla="*/ 0 w 11"/>
                <a:gd name="T13" fmla="*/ 0 h 9"/>
                <a:gd name="T14" fmla="*/ 1 w 11"/>
                <a:gd name="T15" fmla="*/ 1 h 9"/>
                <a:gd name="T16" fmla="*/ 2 w 11"/>
                <a:gd name="T17" fmla="*/ 1 h 9"/>
                <a:gd name="T18" fmla="*/ 2 w 11"/>
                <a:gd name="T19" fmla="*/ 1 h 9"/>
                <a:gd name="T20" fmla="*/ 2 w 11"/>
                <a:gd name="T21" fmla="*/ 0 h 9"/>
                <a:gd name="T22" fmla="*/ 2 w 11"/>
                <a:gd name="T23" fmla="*/ 0 h 9"/>
                <a:gd name="T24" fmla="*/ 2 w 11"/>
                <a:gd name="T25" fmla="*/ 1 h 9"/>
                <a:gd name="T26" fmla="*/ 2 w 11"/>
                <a:gd name="T27" fmla="*/ 1 h 9"/>
                <a:gd name="T28" fmla="*/ 5 w 11"/>
                <a:gd name="T29" fmla="*/ 2 h 9"/>
                <a:gd name="T30" fmla="*/ 5 w 11"/>
                <a:gd name="T31" fmla="*/ 2 h 9"/>
                <a:gd name="T32" fmla="*/ 5 w 11"/>
                <a:gd name="T33" fmla="*/ 2 h 9"/>
                <a:gd name="T34" fmla="*/ 4 w 11"/>
                <a:gd name="T35" fmla="*/ 2 h 9"/>
                <a:gd name="T36" fmla="*/ 4 w 11"/>
                <a:gd name="T37" fmla="*/ 2 h 9"/>
                <a:gd name="T38" fmla="*/ 5 w 11"/>
                <a:gd name="T39" fmla="*/ 2 h 9"/>
                <a:gd name="T40" fmla="*/ 5 w 11"/>
                <a:gd name="T41" fmla="*/ 2 h 9"/>
                <a:gd name="T42" fmla="*/ 5 w 11"/>
                <a:gd name="T43" fmla="*/ 2 h 9"/>
                <a:gd name="T44" fmla="*/ 5 w 11"/>
                <a:gd name="T45" fmla="*/ 2 h 9"/>
                <a:gd name="T46" fmla="*/ 7 w 11"/>
                <a:gd name="T47" fmla="*/ 2 h 9"/>
                <a:gd name="T48" fmla="*/ 6 w 11"/>
                <a:gd name="T49" fmla="*/ 2 h 9"/>
                <a:gd name="T50" fmla="*/ 6 w 11"/>
                <a:gd name="T51" fmla="*/ 2 h 9"/>
                <a:gd name="T52" fmla="*/ 6 w 11"/>
                <a:gd name="T53" fmla="*/ 2 h 9"/>
                <a:gd name="T54" fmla="*/ 7 w 11"/>
                <a:gd name="T55" fmla="*/ 2 h 9"/>
                <a:gd name="T56" fmla="*/ 11 w 11"/>
                <a:gd name="T57" fmla="*/ 2 h 9"/>
                <a:gd name="T58" fmla="*/ 10 w 11"/>
                <a:gd name="T59" fmla="*/ 1 h 9"/>
                <a:gd name="T60" fmla="*/ 11 w 11"/>
                <a:gd name="T61" fmla="*/ 1 h 9"/>
                <a:gd name="T62" fmla="*/ 11 w 11"/>
                <a:gd name="T63" fmla="*/ 1 h 9"/>
                <a:gd name="T64" fmla="*/ 11 w 11"/>
                <a:gd name="T65" fmla="*/ 2 h 9"/>
                <a:gd name="T66" fmla="*/ 10 w 11"/>
                <a:gd name="T67" fmla="*/ 4 h 9"/>
                <a:gd name="T68" fmla="*/ 10 w 11"/>
                <a:gd name="T69" fmla="*/ 4 h 9"/>
                <a:gd name="T70" fmla="*/ 10 w 11"/>
                <a:gd name="T71" fmla="*/ 3 h 9"/>
                <a:gd name="T72" fmla="*/ 11 w 11"/>
                <a:gd name="T73" fmla="*/ 4 h 9"/>
                <a:gd name="T74" fmla="*/ 11 w 11"/>
                <a:gd name="T75" fmla="*/ 4 h 9"/>
                <a:gd name="T76" fmla="*/ 11 w 11"/>
                <a:gd name="T77" fmla="*/ 4 h 9"/>
                <a:gd name="T78" fmla="*/ 10 w 11"/>
                <a:gd name="T79" fmla="*/ 4 h 9"/>
                <a:gd name="T80" fmla="*/ 9 w 11"/>
                <a:gd name="T81" fmla="*/ 8 h 9"/>
                <a:gd name="T82" fmla="*/ 9 w 11"/>
                <a:gd name="T83" fmla="*/ 8 h 9"/>
                <a:gd name="T84" fmla="*/ 9 w 11"/>
                <a:gd name="T85" fmla="*/ 7 h 9"/>
                <a:gd name="T86" fmla="*/ 10 w 11"/>
                <a:gd name="T87" fmla="*/ 8 h 9"/>
                <a:gd name="T88" fmla="*/ 9 w 11"/>
                <a:gd name="T89" fmla="*/ 8 h 9"/>
                <a:gd name="T90" fmla="*/ 7 w 11"/>
                <a:gd name="T91" fmla="*/ 9 h 9"/>
                <a:gd name="T92" fmla="*/ 7 w 11"/>
                <a:gd name="T93" fmla="*/ 8 h 9"/>
                <a:gd name="T94" fmla="*/ 7 w 11"/>
                <a:gd name="T95" fmla="*/ 7 h 9"/>
                <a:gd name="T96" fmla="*/ 7 w 11"/>
                <a:gd name="T97" fmla="*/ 8 h 9"/>
                <a:gd name="T98" fmla="*/ 8 w 11"/>
                <a:gd name="T99" fmla="*/ 9 h 9"/>
                <a:gd name="T100" fmla="*/ 8 w 11"/>
                <a:gd name="T101" fmla="*/ 9 h 9"/>
                <a:gd name="T102" fmla="*/ 7 w 11"/>
                <a:gd name="T10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1" h="9">
                  <a:moveTo>
                    <a:pt x="1" y="1"/>
                  </a:moveTo>
                  <a:cubicBezTo>
                    <a:pt x="2" y="0"/>
                    <a:pt x="2" y="0"/>
                    <a:pt x="2" y="0"/>
                  </a:cubicBezTo>
                  <a:cubicBezTo>
                    <a:pt x="1" y="0"/>
                    <a:pt x="1" y="0"/>
                    <a:pt x="1" y="0"/>
                  </a:cubicBezTo>
                  <a:cubicBezTo>
                    <a:pt x="1" y="0"/>
                    <a:pt x="1" y="0"/>
                    <a:pt x="1" y="0"/>
                  </a:cubicBezTo>
                  <a:cubicBezTo>
                    <a:pt x="0" y="0"/>
                    <a:pt x="0" y="0"/>
                    <a:pt x="0" y="0"/>
                  </a:cubicBezTo>
                  <a:cubicBezTo>
                    <a:pt x="0" y="0"/>
                    <a:pt x="0" y="0"/>
                    <a:pt x="0" y="0"/>
                  </a:cubicBezTo>
                  <a:cubicBezTo>
                    <a:pt x="0" y="0"/>
                    <a:pt x="0" y="0"/>
                    <a:pt x="0" y="0"/>
                  </a:cubicBezTo>
                  <a:cubicBezTo>
                    <a:pt x="0" y="0"/>
                    <a:pt x="1" y="1"/>
                    <a:pt x="1" y="1"/>
                  </a:cubicBezTo>
                  <a:close/>
                  <a:moveTo>
                    <a:pt x="2" y="1"/>
                  </a:moveTo>
                  <a:cubicBezTo>
                    <a:pt x="2" y="1"/>
                    <a:pt x="2" y="1"/>
                    <a:pt x="2" y="1"/>
                  </a:cubicBezTo>
                  <a:cubicBezTo>
                    <a:pt x="2" y="0"/>
                    <a:pt x="2" y="0"/>
                    <a:pt x="2" y="0"/>
                  </a:cubicBezTo>
                  <a:cubicBezTo>
                    <a:pt x="2" y="0"/>
                    <a:pt x="2" y="0"/>
                    <a:pt x="2" y="0"/>
                  </a:cubicBezTo>
                  <a:cubicBezTo>
                    <a:pt x="2" y="1"/>
                    <a:pt x="2" y="1"/>
                    <a:pt x="2" y="1"/>
                  </a:cubicBezTo>
                  <a:cubicBezTo>
                    <a:pt x="2" y="1"/>
                    <a:pt x="2" y="1"/>
                    <a:pt x="2" y="1"/>
                  </a:cubicBezTo>
                  <a:close/>
                  <a:moveTo>
                    <a:pt x="5" y="2"/>
                  </a:moveTo>
                  <a:cubicBezTo>
                    <a:pt x="5" y="2"/>
                    <a:pt x="5" y="2"/>
                    <a:pt x="5" y="2"/>
                  </a:cubicBezTo>
                  <a:cubicBezTo>
                    <a:pt x="5" y="2"/>
                    <a:pt x="5" y="2"/>
                    <a:pt x="5" y="2"/>
                  </a:cubicBezTo>
                  <a:cubicBezTo>
                    <a:pt x="4" y="2"/>
                    <a:pt x="4" y="2"/>
                    <a:pt x="4" y="2"/>
                  </a:cubicBezTo>
                  <a:cubicBezTo>
                    <a:pt x="4" y="2"/>
                    <a:pt x="4" y="2"/>
                    <a:pt x="4" y="2"/>
                  </a:cubicBezTo>
                  <a:cubicBezTo>
                    <a:pt x="5" y="2"/>
                    <a:pt x="5" y="2"/>
                    <a:pt x="5" y="2"/>
                  </a:cubicBezTo>
                  <a:cubicBezTo>
                    <a:pt x="5" y="2"/>
                    <a:pt x="5" y="2"/>
                    <a:pt x="5" y="2"/>
                  </a:cubicBezTo>
                  <a:cubicBezTo>
                    <a:pt x="5" y="2"/>
                    <a:pt x="5" y="2"/>
                    <a:pt x="5" y="2"/>
                  </a:cubicBezTo>
                  <a:cubicBezTo>
                    <a:pt x="5" y="2"/>
                    <a:pt x="5" y="2"/>
                    <a:pt x="5" y="2"/>
                  </a:cubicBezTo>
                  <a:close/>
                  <a:moveTo>
                    <a:pt x="7" y="2"/>
                  </a:moveTo>
                  <a:cubicBezTo>
                    <a:pt x="6" y="2"/>
                    <a:pt x="6" y="2"/>
                    <a:pt x="6" y="2"/>
                  </a:cubicBezTo>
                  <a:cubicBezTo>
                    <a:pt x="6" y="2"/>
                    <a:pt x="6" y="2"/>
                    <a:pt x="6" y="2"/>
                  </a:cubicBezTo>
                  <a:cubicBezTo>
                    <a:pt x="6" y="2"/>
                    <a:pt x="6" y="2"/>
                    <a:pt x="6" y="2"/>
                  </a:cubicBezTo>
                  <a:cubicBezTo>
                    <a:pt x="7" y="2"/>
                    <a:pt x="7" y="2"/>
                    <a:pt x="7" y="2"/>
                  </a:cubicBezTo>
                  <a:close/>
                  <a:moveTo>
                    <a:pt x="11" y="2"/>
                  </a:moveTo>
                  <a:cubicBezTo>
                    <a:pt x="10" y="1"/>
                    <a:pt x="10" y="1"/>
                    <a:pt x="10" y="1"/>
                  </a:cubicBezTo>
                  <a:cubicBezTo>
                    <a:pt x="11" y="1"/>
                    <a:pt x="11" y="1"/>
                    <a:pt x="11" y="1"/>
                  </a:cubicBezTo>
                  <a:cubicBezTo>
                    <a:pt x="11" y="1"/>
                    <a:pt x="11" y="1"/>
                    <a:pt x="11" y="1"/>
                  </a:cubicBezTo>
                  <a:cubicBezTo>
                    <a:pt x="11" y="2"/>
                    <a:pt x="11" y="2"/>
                    <a:pt x="11" y="2"/>
                  </a:cubicBezTo>
                  <a:close/>
                  <a:moveTo>
                    <a:pt x="10" y="4"/>
                  </a:moveTo>
                  <a:cubicBezTo>
                    <a:pt x="10" y="4"/>
                    <a:pt x="10" y="4"/>
                    <a:pt x="10" y="4"/>
                  </a:cubicBezTo>
                  <a:cubicBezTo>
                    <a:pt x="10" y="3"/>
                    <a:pt x="10" y="3"/>
                    <a:pt x="10" y="3"/>
                  </a:cubicBezTo>
                  <a:cubicBezTo>
                    <a:pt x="11" y="4"/>
                    <a:pt x="11" y="4"/>
                    <a:pt x="11" y="4"/>
                  </a:cubicBezTo>
                  <a:cubicBezTo>
                    <a:pt x="11" y="4"/>
                    <a:pt x="11" y="4"/>
                    <a:pt x="11" y="4"/>
                  </a:cubicBezTo>
                  <a:cubicBezTo>
                    <a:pt x="11" y="4"/>
                    <a:pt x="11" y="4"/>
                    <a:pt x="11" y="4"/>
                  </a:cubicBezTo>
                  <a:cubicBezTo>
                    <a:pt x="10" y="4"/>
                    <a:pt x="10" y="4"/>
                    <a:pt x="10" y="4"/>
                  </a:cubicBezTo>
                  <a:close/>
                  <a:moveTo>
                    <a:pt x="9" y="8"/>
                  </a:moveTo>
                  <a:cubicBezTo>
                    <a:pt x="9" y="8"/>
                    <a:pt x="9" y="8"/>
                    <a:pt x="9" y="8"/>
                  </a:cubicBezTo>
                  <a:cubicBezTo>
                    <a:pt x="9" y="7"/>
                    <a:pt x="9" y="7"/>
                    <a:pt x="9" y="7"/>
                  </a:cubicBezTo>
                  <a:cubicBezTo>
                    <a:pt x="10" y="8"/>
                    <a:pt x="10" y="8"/>
                    <a:pt x="10" y="8"/>
                  </a:cubicBezTo>
                  <a:cubicBezTo>
                    <a:pt x="9" y="8"/>
                    <a:pt x="9" y="8"/>
                    <a:pt x="9" y="8"/>
                  </a:cubicBezTo>
                  <a:close/>
                  <a:moveTo>
                    <a:pt x="7" y="9"/>
                  </a:moveTo>
                  <a:cubicBezTo>
                    <a:pt x="7" y="8"/>
                    <a:pt x="7" y="8"/>
                    <a:pt x="7" y="8"/>
                  </a:cubicBezTo>
                  <a:cubicBezTo>
                    <a:pt x="7" y="7"/>
                    <a:pt x="7" y="7"/>
                    <a:pt x="7" y="7"/>
                  </a:cubicBezTo>
                  <a:cubicBezTo>
                    <a:pt x="7" y="8"/>
                    <a:pt x="7" y="8"/>
                    <a:pt x="7" y="8"/>
                  </a:cubicBezTo>
                  <a:cubicBezTo>
                    <a:pt x="8" y="9"/>
                    <a:pt x="8" y="9"/>
                    <a:pt x="8" y="9"/>
                  </a:cubicBezTo>
                  <a:cubicBezTo>
                    <a:pt x="8" y="9"/>
                    <a:pt x="8" y="9"/>
                    <a:pt x="8" y="9"/>
                  </a:cubicBezTo>
                  <a:lnTo>
                    <a:pt x="7" y="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2" name="Freeform 96">
              <a:extLst>
                <a:ext uri="{FF2B5EF4-FFF2-40B4-BE49-F238E27FC236}">
                  <a16:creationId xmlns:a16="http://schemas.microsoft.com/office/drawing/2014/main" xmlns="" id="{23FBDBB5-C9D8-4916-9164-A6C5752DA641}"/>
                </a:ext>
              </a:extLst>
            </p:cNvPr>
            <p:cNvSpPr>
              <a:spLocks noEditPoints="1"/>
            </p:cNvSpPr>
            <p:nvPr/>
          </p:nvSpPr>
          <p:spPr bwMode="auto">
            <a:xfrm>
              <a:off x="6485353" y="3569629"/>
              <a:ext cx="225714" cy="272332"/>
            </a:xfrm>
            <a:custGeom>
              <a:avLst/>
              <a:gdLst>
                <a:gd name="T0" fmla="*/ 48 w 126"/>
                <a:gd name="T1" fmla="*/ 104 h 156"/>
                <a:gd name="T2" fmla="*/ 48 w 126"/>
                <a:gd name="T3" fmla="*/ 60 h 156"/>
                <a:gd name="T4" fmla="*/ 67 w 126"/>
                <a:gd name="T5" fmla="*/ 19 h 156"/>
                <a:gd name="T6" fmla="*/ 70 w 126"/>
                <a:gd name="T7" fmla="*/ 34 h 156"/>
                <a:gd name="T8" fmla="*/ 81 w 126"/>
                <a:gd name="T9" fmla="*/ 41 h 156"/>
                <a:gd name="T10" fmla="*/ 89 w 126"/>
                <a:gd name="T11" fmla="*/ 41 h 156"/>
                <a:gd name="T12" fmla="*/ 96 w 126"/>
                <a:gd name="T13" fmla="*/ 45 h 156"/>
                <a:gd name="T14" fmla="*/ 104 w 126"/>
                <a:gd name="T15" fmla="*/ 45 h 156"/>
                <a:gd name="T16" fmla="*/ 111 w 126"/>
                <a:gd name="T17" fmla="*/ 52 h 156"/>
                <a:gd name="T18" fmla="*/ 115 w 126"/>
                <a:gd name="T19" fmla="*/ 56 h 156"/>
                <a:gd name="T20" fmla="*/ 122 w 126"/>
                <a:gd name="T21" fmla="*/ 63 h 156"/>
                <a:gd name="T22" fmla="*/ 122 w 126"/>
                <a:gd name="T23" fmla="*/ 67 h 156"/>
                <a:gd name="T24" fmla="*/ 122 w 126"/>
                <a:gd name="T25" fmla="*/ 71 h 156"/>
                <a:gd name="T26" fmla="*/ 115 w 126"/>
                <a:gd name="T27" fmla="*/ 82 h 156"/>
                <a:gd name="T28" fmla="*/ 111 w 126"/>
                <a:gd name="T29" fmla="*/ 89 h 156"/>
                <a:gd name="T30" fmla="*/ 107 w 126"/>
                <a:gd name="T31" fmla="*/ 97 h 156"/>
                <a:gd name="T32" fmla="*/ 104 w 126"/>
                <a:gd name="T33" fmla="*/ 97 h 156"/>
                <a:gd name="T34" fmla="*/ 104 w 126"/>
                <a:gd name="T35" fmla="*/ 93 h 156"/>
                <a:gd name="T36" fmla="*/ 100 w 126"/>
                <a:gd name="T37" fmla="*/ 93 h 156"/>
                <a:gd name="T38" fmla="*/ 96 w 126"/>
                <a:gd name="T39" fmla="*/ 97 h 156"/>
                <a:gd name="T40" fmla="*/ 96 w 126"/>
                <a:gd name="T41" fmla="*/ 100 h 156"/>
                <a:gd name="T42" fmla="*/ 92 w 126"/>
                <a:gd name="T43" fmla="*/ 108 h 156"/>
                <a:gd name="T44" fmla="*/ 92 w 126"/>
                <a:gd name="T45" fmla="*/ 108 h 156"/>
                <a:gd name="T46" fmla="*/ 96 w 126"/>
                <a:gd name="T47" fmla="*/ 112 h 156"/>
                <a:gd name="T48" fmla="*/ 96 w 126"/>
                <a:gd name="T49" fmla="*/ 119 h 156"/>
                <a:gd name="T50" fmla="*/ 89 w 126"/>
                <a:gd name="T51" fmla="*/ 119 h 156"/>
                <a:gd name="T52" fmla="*/ 85 w 126"/>
                <a:gd name="T53" fmla="*/ 119 h 156"/>
                <a:gd name="T54" fmla="*/ 74 w 126"/>
                <a:gd name="T55" fmla="*/ 126 h 156"/>
                <a:gd name="T56" fmla="*/ 74 w 126"/>
                <a:gd name="T57" fmla="*/ 134 h 156"/>
                <a:gd name="T58" fmla="*/ 70 w 126"/>
                <a:gd name="T59" fmla="*/ 138 h 156"/>
                <a:gd name="T60" fmla="*/ 59 w 126"/>
                <a:gd name="T61" fmla="*/ 138 h 156"/>
                <a:gd name="T62" fmla="*/ 55 w 126"/>
                <a:gd name="T63" fmla="*/ 141 h 156"/>
                <a:gd name="T64" fmla="*/ 55 w 126"/>
                <a:gd name="T65" fmla="*/ 145 h 156"/>
                <a:gd name="T66" fmla="*/ 55 w 126"/>
                <a:gd name="T67" fmla="*/ 145 h 156"/>
                <a:gd name="T68" fmla="*/ 55 w 126"/>
                <a:gd name="T69" fmla="*/ 145 h 156"/>
                <a:gd name="T70" fmla="*/ 52 w 126"/>
                <a:gd name="T71" fmla="*/ 152 h 156"/>
                <a:gd name="T72" fmla="*/ 44 w 126"/>
                <a:gd name="T73" fmla="*/ 152 h 156"/>
                <a:gd name="T74" fmla="*/ 37 w 126"/>
                <a:gd name="T75" fmla="*/ 152 h 156"/>
                <a:gd name="T76" fmla="*/ 30 w 126"/>
                <a:gd name="T77" fmla="*/ 156 h 156"/>
                <a:gd name="T78" fmla="*/ 26 w 126"/>
                <a:gd name="T79" fmla="*/ 156 h 156"/>
                <a:gd name="T80" fmla="*/ 15 w 126"/>
                <a:gd name="T81" fmla="*/ 145 h 156"/>
                <a:gd name="T82" fmla="*/ 0 w 126"/>
                <a:gd name="T83" fmla="*/ 123 h 156"/>
                <a:gd name="T84" fmla="*/ 4 w 126"/>
                <a:gd name="T85" fmla="*/ 115 h 156"/>
                <a:gd name="T86" fmla="*/ 63 w 126"/>
                <a:gd name="T87" fmla="*/ 11 h 156"/>
                <a:gd name="T88" fmla="*/ 63 w 126"/>
                <a:gd name="T89" fmla="*/ 4 h 156"/>
                <a:gd name="T90" fmla="*/ 63 w 126"/>
                <a:gd name="T91" fmla="*/ 0 h 156"/>
                <a:gd name="T92" fmla="*/ 63 w 126"/>
                <a:gd name="T93" fmla="*/ 0 h 156"/>
                <a:gd name="T94" fmla="*/ 63 w 126"/>
                <a:gd name="T95" fmla="*/ 0 h 156"/>
                <a:gd name="T96" fmla="*/ 59 w 126"/>
                <a:gd name="T97" fmla="*/ 0 h 156"/>
                <a:gd name="T98" fmla="*/ 59 w 126"/>
                <a:gd name="T99" fmla="*/ 4 h 156"/>
                <a:gd name="T100" fmla="*/ 59 w 126"/>
                <a:gd name="T101" fmla="*/ 4 h 156"/>
                <a:gd name="T102" fmla="*/ 59 w 126"/>
                <a:gd name="T103" fmla="*/ 8 h 156"/>
                <a:gd name="T104" fmla="*/ 63 w 126"/>
                <a:gd name="T105" fmla="*/ 11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26" h="156">
                  <a:moveTo>
                    <a:pt x="4" y="115"/>
                  </a:moveTo>
                  <a:lnTo>
                    <a:pt x="48" y="104"/>
                  </a:lnTo>
                  <a:lnTo>
                    <a:pt x="52" y="71"/>
                  </a:lnTo>
                  <a:lnTo>
                    <a:pt x="48" y="60"/>
                  </a:lnTo>
                  <a:lnTo>
                    <a:pt x="63" y="19"/>
                  </a:lnTo>
                  <a:lnTo>
                    <a:pt x="67" y="19"/>
                  </a:lnTo>
                  <a:lnTo>
                    <a:pt x="67" y="26"/>
                  </a:lnTo>
                  <a:lnTo>
                    <a:pt x="70" y="34"/>
                  </a:lnTo>
                  <a:lnTo>
                    <a:pt x="70" y="37"/>
                  </a:lnTo>
                  <a:lnTo>
                    <a:pt x="81" y="41"/>
                  </a:lnTo>
                  <a:lnTo>
                    <a:pt x="85" y="45"/>
                  </a:lnTo>
                  <a:lnTo>
                    <a:pt x="89" y="41"/>
                  </a:lnTo>
                  <a:lnTo>
                    <a:pt x="89" y="41"/>
                  </a:lnTo>
                  <a:lnTo>
                    <a:pt x="96" y="45"/>
                  </a:lnTo>
                  <a:lnTo>
                    <a:pt x="100" y="45"/>
                  </a:lnTo>
                  <a:lnTo>
                    <a:pt x="104" y="45"/>
                  </a:lnTo>
                  <a:lnTo>
                    <a:pt x="107" y="49"/>
                  </a:lnTo>
                  <a:lnTo>
                    <a:pt x="111" y="52"/>
                  </a:lnTo>
                  <a:lnTo>
                    <a:pt x="111" y="56"/>
                  </a:lnTo>
                  <a:lnTo>
                    <a:pt x="115" y="56"/>
                  </a:lnTo>
                  <a:lnTo>
                    <a:pt x="118" y="63"/>
                  </a:lnTo>
                  <a:lnTo>
                    <a:pt x="122" y="63"/>
                  </a:lnTo>
                  <a:lnTo>
                    <a:pt x="126" y="63"/>
                  </a:lnTo>
                  <a:lnTo>
                    <a:pt x="122" y="67"/>
                  </a:lnTo>
                  <a:lnTo>
                    <a:pt x="122" y="71"/>
                  </a:lnTo>
                  <a:lnTo>
                    <a:pt x="122" y="71"/>
                  </a:lnTo>
                  <a:lnTo>
                    <a:pt x="122" y="75"/>
                  </a:lnTo>
                  <a:lnTo>
                    <a:pt x="115" y="82"/>
                  </a:lnTo>
                  <a:lnTo>
                    <a:pt x="111" y="86"/>
                  </a:lnTo>
                  <a:lnTo>
                    <a:pt x="111" y="89"/>
                  </a:lnTo>
                  <a:lnTo>
                    <a:pt x="107" y="89"/>
                  </a:lnTo>
                  <a:lnTo>
                    <a:pt x="107" y="97"/>
                  </a:lnTo>
                  <a:lnTo>
                    <a:pt x="104" y="97"/>
                  </a:lnTo>
                  <a:lnTo>
                    <a:pt x="104" y="97"/>
                  </a:lnTo>
                  <a:lnTo>
                    <a:pt x="104" y="93"/>
                  </a:lnTo>
                  <a:lnTo>
                    <a:pt x="104" y="93"/>
                  </a:lnTo>
                  <a:lnTo>
                    <a:pt x="104" y="93"/>
                  </a:lnTo>
                  <a:lnTo>
                    <a:pt x="100" y="93"/>
                  </a:lnTo>
                  <a:lnTo>
                    <a:pt x="100" y="97"/>
                  </a:lnTo>
                  <a:lnTo>
                    <a:pt x="96" y="97"/>
                  </a:lnTo>
                  <a:lnTo>
                    <a:pt x="100" y="97"/>
                  </a:lnTo>
                  <a:lnTo>
                    <a:pt x="96" y="100"/>
                  </a:lnTo>
                  <a:lnTo>
                    <a:pt x="92" y="104"/>
                  </a:lnTo>
                  <a:lnTo>
                    <a:pt x="92" y="108"/>
                  </a:lnTo>
                  <a:lnTo>
                    <a:pt x="92" y="108"/>
                  </a:lnTo>
                  <a:lnTo>
                    <a:pt x="92" y="108"/>
                  </a:lnTo>
                  <a:lnTo>
                    <a:pt x="96" y="112"/>
                  </a:lnTo>
                  <a:lnTo>
                    <a:pt x="96" y="112"/>
                  </a:lnTo>
                  <a:lnTo>
                    <a:pt x="96" y="119"/>
                  </a:lnTo>
                  <a:lnTo>
                    <a:pt x="96" y="119"/>
                  </a:lnTo>
                  <a:lnTo>
                    <a:pt x="96" y="119"/>
                  </a:lnTo>
                  <a:lnTo>
                    <a:pt x="89" y="119"/>
                  </a:lnTo>
                  <a:lnTo>
                    <a:pt x="89" y="123"/>
                  </a:lnTo>
                  <a:lnTo>
                    <a:pt x="85" y="119"/>
                  </a:lnTo>
                  <a:lnTo>
                    <a:pt x="81" y="123"/>
                  </a:lnTo>
                  <a:lnTo>
                    <a:pt x="74" y="126"/>
                  </a:lnTo>
                  <a:lnTo>
                    <a:pt x="74" y="134"/>
                  </a:lnTo>
                  <a:lnTo>
                    <a:pt x="74" y="134"/>
                  </a:lnTo>
                  <a:lnTo>
                    <a:pt x="70" y="138"/>
                  </a:lnTo>
                  <a:lnTo>
                    <a:pt x="70" y="138"/>
                  </a:lnTo>
                  <a:lnTo>
                    <a:pt x="63" y="138"/>
                  </a:lnTo>
                  <a:lnTo>
                    <a:pt x="59" y="138"/>
                  </a:lnTo>
                  <a:lnTo>
                    <a:pt x="59" y="138"/>
                  </a:lnTo>
                  <a:lnTo>
                    <a:pt x="55" y="141"/>
                  </a:lnTo>
                  <a:lnTo>
                    <a:pt x="55" y="141"/>
                  </a:lnTo>
                  <a:lnTo>
                    <a:pt x="55" y="145"/>
                  </a:lnTo>
                  <a:lnTo>
                    <a:pt x="55" y="145"/>
                  </a:lnTo>
                  <a:lnTo>
                    <a:pt x="55" y="145"/>
                  </a:lnTo>
                  <a:lnTo>
                    <a:pt x="55" y="145"/>
                  </a:lnTo>
                  <a:lnTo>
                    <a:pt x="55" y="145"/>
                  </a:lnTo>
                  <a:lnTo>
                    <a:pt x="52" y="152"/>
                  </a:lnTo>
                  <a:lnTo>
                    <a:pt x="52" y="152"/>
                  </a:lnTo>
                  <a:lnTo>
                    <a:pt x="48" y="149"/>
                  </a:lnTo>
                  <a:lnTo>
                    <a:pt x="44" y="152"/>
                  </a:lnTo>
                  <a:lnTo>
                    <a:pt x="41" y="152"/>
                  </a:lnTo>
                  <a:lnTo>
                    <a:pt x="37" y="152"/>
                  </a:lnTo>
                  <a:lnTo>
                    <a:pt x="33" y="152"/>
                  </a:lnTo>
                  <a:lnTo>
                    <a:pt x="30" y="156"/>
                  </a:lnTo>
                  <a:lnTo>
                    <a:pt x="26" y="156"/>
                  </a:lnTo>
                  <a:lnTo>
                    <a:pt x="26" y="156"/>
                  </a:lnTo>
                  <a:lnTo>
                    <a:pt x="22" y="156"/>
                  </a:lnTo>
                  <a:lnTo>
                    <a:pt x="15" y="145"/>
                  </a:lnTo>
                  <a:lnTo>
                    <a:pt x="15" y="141"/>
                  </a:lnTo>
                  <a:lnTo>
                    <a:pt x="0" y="123"/>
                  </a:lnTo>
                  <a:lnTo>
                    <a:pt x="4" y="115"/>
                  </a:lnTo>
                  <a:lnTo>
                    <a:pt x="4" y="115"/>
                  </a:lnTo>
                  <a:close/>
                  <a:moveTo>
                    <a:pt x="63" y="11"/>
                  </a:moveTo>
                  <a:lnTo>
                    <a:pt x="63" y="11"/>
                  </a:lnTo>
                  <a:lnTo>
                    <a:pt x="63" y="8"/>
                  </a:lnTo>
                  <a:lnTo>
                    <a:pt x="63" y="4"/>
                  </a:lnTo>
                  <a:lnTo>
                    <a:pt x="63" y="4"/>
                  </a:lnTo>
                  <a:lnTo>
                    <a:pt x="63" y="0"/>
                  </a:lnTo>
                  <a:lnTo>
                    <a:pt x="63" y="0"/>
                  </a:lnTo>
                  <a:lnTo>
                    <a:pt x="63" y="0"/>
                  </a:lnTo>
                  <a:lnTo>
                    <a:pt x="63" y="0"/>
                  </a:lnTo>
                  <a:lnTo>
                    <a:pt x="63" y="0"/>
                  </a:lnTo>
                  <a:lnTo>
                    <a:pt x="63" y="0"/>
                  </a:lnTo>
                  <a:lnTo>
                    <a:pt x="59" y="0"/>
                  </a:lnTo>
                  <a:lnTo>
                    <a:pt x="59" y="4"/>
                  </a:lnTo>
                  <a:lnTo>
                    <a:pt x="59" y="4"/>
                  </a:lnTo>
                  <a:lnTo>
                    <a:pt x="59" y="4"/>
                  </a:lnTo>
                  <a:lnTo>
                    <a:pt x="59" y="4"/>
                  </a:lnTo>
                  <a:lnTo>
                    <a:pt x="59" y="8"/>
                  </a:lnTo>
                  <a:lnTo>
                    <a:pt x="59" y="8"/>
                  </a:lnTo>
                  <a:lnTo>
                    <a:pt x="59" y="11"/>
                  </a:lnTo>
                  <a:lnTo>
                    <a:pt x="63"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3" name="Freeform 97">
              <a:extLst>
                <a:ext uri="{FF2B5EF4-FFF2-40B4-BE49-F238E27FC236}">
                  <a16:creationId xmlns:a16="http://schemas.microsoft.com/office/drawing/2014/main" xmlns="" id="{B1C4CD61-0A85-43CB-958C-ECAE5598FA09}"/>
                </a:ext>
              </a:extLst>
            </p:cNvPr>
            <p:cNvSpPr>
              <a:spLocks noEditPoints="1"/>
            </p:cNvSpPr>
            <p:nvPr/>
          </p:nvSpPr>
          <p:spPr bwMode="auto">
            <a:xfrm>
              <a:off x="6213061" y="3770386"/>
              <a:ext cx="358277" cy="195521"/>
            </a:xfrm>
            <a:custGeom>
              <a:avLst/>
              <a:gdLst>
                <a:gd name="T0" fmla="*/ 4 w 200"/>
                <a:gd name="T1" fmla="*/ 45 h 112"/>
                <a:gd name="T2" fmla="*/ 11 w 200"/>
                <a:gd name="T3" fmla="*/ 41 h 112"/>
                <a:gd name="T4" fmla="*/ 11 w 200"/>
                <a:gd name="T5" fmla="*/ 34 h 112"/>
                <a:gd name="T6" fmla="*/ 19 w 200"/>
                <a:gd name="T7" fmla="*/ 26 h 112"/>
                <a:gd name="T8" fmla="*/ 33 w 200"/>
                <a:gd name="T9" fmla="*/ 30 h 112"/>
                <a:gd name="T10" fmla="*/ 63 w 200"/>
                <a:gd name="T11" fmla="*/ 41 h 112"/>
                <a:gd name="T12" fmla="*/ 93 w 200"/>
                <a:gd name="T13" fmla="*/ 19 h 112"/>
                <a:gd name="T14" fmla="*/ 152 w 200"/>
                <a:gd name="T15" fmla="*/ 8 h 112"/>
                <a:gd name="T16" fmla="*/ 167 w 200"/>
                <a:gd name="T17" fmla="*/ 30 h 112"/>
                <a:gd name="T18" fmla="*/ 170 w 200"/>
                <a:gd name="T19" fmla="*/ 41 h 112"/>
                <a:gd name="T20" fmla="*/ 159 w 200"/>
                <a:gd name="T21" fmla="*/ 49 h 112"/>
                <a:gd name="T22" fmla="*/ 159 w 200"/>
                <a:gd name="T23" fmla="*/ 56 h 112"/>
                <a:gd name="T24" fmla="*/ 159 w 200"/>
                <a:gd name="T25" fmla="*/ 56 h 112"/>
                <a:gd name="T26" fmla="*/ 152 w 200"/>
                <a:gd name="T27" fmla="*/ 60 h 112"/>
                <a:gd name="T28" fmla="*/ 133 w 200"/>
                <a:gd name="T29" fmla="*/ 67 h 112"/>
                <a:gd name="T30" fmla="*/ 115 w 200"/>
                <a:gd name="T31" fmla="*/ 71 h 112"/>
                <a:gd name="T32" fmla="*/ 111 w 200"/>
                <a:gd name="T33" fmla="*/ 75 h 112"/>
                <a:gd name="T34" fmla="*/ 100 w 200"/>
                <a:gd name="T35" fmla="*/ 82 h 112"/>
                <a:gd name="T36" fmla="*/ 96 w 200"/>
                <a:gd name="T37" fmla="*/ 82 h 112"/>
                <a:gd name="T38" fmla="*/ 93 w 200"/>
                <a:gd name="T39" fmla="*/ 82 h 112"/>
                <a:gd name="T40" fmla="*/ 89 w 200"/>
                <a:gd name="T41" fmla="*/ 82 h 112"/>
                <a:gd name="T42" fmla="*/ 85 w 200"/>
                <a:gd name="T43" fmla="*/ 89 h 112"/>
                <a:gd name="T44" fmla="*/ 74 w 200"/>
                <a:gd name="T45" fmla="*/ 89 h 112"/>
                <a:gd name="T46" fmla="*/ 63 w 200"/>
                <a:gd name="T47" fmla="*/ 93 h 112"/>
                <a:gd name="T48" fmla="*/ 59 w 200"/>
                <a:gd name="T49" fmla="*/ 89 h 112"/>
                <a:gd name="T50" fmla="*/ 56 w 200"/>
                <a:gd name="T51" fmla="*/ 89 h 112"/>
                <a:gd name="T52" fmla="*/ 48 w 200"/>
                <a:gd name="T53" fmla="*/ 93 h 112"/>
                <a:gd name="T54" fmla="*/ 45 w 200"/>
                <a:gd name="T55" fmla="*/ 97 h 112"/>
                <a:gd name="T56" fmla="*/ 41 w 200"/>
                <a:gd name="T57" fmla="*/ 100 h 112"/>
                <a:gd name="T58" fmla="*/ 33 w 200"/>
                <a:gd name="T59" fmla="*/ 100 h 112"/>
                <a:gd name="T60" fmla="*/ 30 w 200"/>
                <a:gd name="T61" fmla="*/ 104 h 112"/>
                <a:gd name="T62" fmla="*/ 22 w 200"/>
                <a:gd name="T63" fmla="*/ 104 h 112"/>
                <a:gd name="T64" fmla="*/ 19 w 200"/>
                <a:gd name="T65" fmla="*/ 100 h 112"/>
                <a:gd name="T66" fmla="*/ 15 w 200"/>
                <a:gd name="T67" fmla="*/ 93 h 112"/>
                <a:gd name="T68" fmla="*/ 15 w 200"/>
                <a:gd name="T69" fmla="*/ 89 h 112"/>
                <a:gd name="T70" fmla="*/ 11 w 200"/>
                <a:gd name="T71" fmla="*/ 82 h 112"/>
                <a:gd name="T72" fmla="*/ 4 w 200"/>
                <a:gd name="T73" fmla="*/ 63 h 112"/>
                <a:gd name="T74" fmla="*/ 0 w 200"/>
                <a:gd name="T75" fmla="*/ 60 h 112"/>
                <a:gd name="T76" fmla="*/ 4 w 200"/>
                <a:gd name="T77" fmla="*/ 60 h 112"/>
                <a:gd name="T78" fmla="*/ 4 w 200"/>
                <a:gd name="T79" fmla="*/ 56 h 112"/>
                <a:gd name="T80" fmla="*/ 4 w 200"/>
                <a:gd name="T81" fmla="*/ 45 h 112"/>
                <a:gd name="T82" fmla="*/ 4 w 200"/>
                <a:gd name="T83" fmla="*/ 45 h 112"/>
                <a:gd name="T84" fmla="*/ 163 w 200"/>
                <a:gd name="T85" fmla="*/ 112 h 112"/>
                <a:gd name="T86" fmla="*/ 163 w 200"/>
                <a:gd name="T87" fmla="*/ 112 h 112"/>
                <a:gd name="T88" fmla="*/ 159 w 200"/>
                <a:gd name="T89" fmla="*/ 112 h 112"/>
                <a:gd name="T90" fmla="*/ 182 w 200"/>
                <a:gd name="T91" fmla="*/ 104 h 112"/>
                <a:gd name="T92" fmla="*/ 185 w 200"/>
                <a:gd name="T93" fmla="*/ 100 h 112"/>
                <a:gd name="T94" fmla="*/ 189 w 200"/>
                <a:gd name="T95" fmla="*/ 104 h 112"/>
                <a:gd name="T96" fmla="*/ 193 w 200"/>
                <a:gd name="T97" fmla="*/ 104 h 112"/>
                <a:gd name="T98" fmla="*/ 196 w 200"/>
                <a:gd name="T99" fmla="*/ 104 h 112"/>
                <a:gd name="T100" fmla="*/ 200 w 200"/>
                <a:gd name="T101" fmla="*/ 104 h 112"/>
                <a:gd name="T102" fmla="*/ 196 w 200"/>
                <a:gd name="T103" fmla="*/ 108 h 112"/>
                <a:gd name="T104" fmla="*/ 189 w 200"/>
                <a:gd name="T105" fmla="*/ 108 h 112"/>
                <a:gd name="T106" fmla="*/ 182 w 200"/>
                <a:gd name="T107" fmla="*/ 10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00" h="112">
                  <a:moveTo>
                    <a:pt x="4" y="45"/>
                  </a:moveTo>
                  <a:lnTo>
                    <a:pt x="4" y="45"/>
                  </a:lnTo>
                  <a:lnTo>
                    <a:pt x="8" y="45"/>
                  </a:lnTo>
                  <a:lnTo>
                    <a:pt x="11" y="41"/>
                  </a:lnTo>
                  <a:lnTo>
                    <a:pt x="15" y="37"/>
                  </a:lnTo>
                  <a:lnTo>
                    <a:pt x="11" y="34"/>
                  </a:lnTo>
                  <a:lnTo>
                    <a:pt x="15" y="26"/>
                  </a:lnTo>
                  <a:lnTo>
                    <a:pt x="19" y="26"/>
                  </a:lnTo>
                  <a:lnTo>
                    <a:pt x="22" y="30"/>
                  </a:lnTo>
                  <a:lnTo>
                    <a:pt x="33" y="30"/>
                  </a:lnTo>
                  <a:lnTo>
                    <a:pt x="48" y="34"/>
                  </a:lnTo>
                  <a:lnTo>
                    <a:pt x="63" y="41"/>
                  </a:lnTo>
                  <a:lnTo>
                    <a:pt x="63" y="52"/>
                  </a:lnTo>
                  <a:lnTo>
                    <a:pt x="93" y="19"/>
                  </a:lnTo>
                  <a:lnTo>
                    <a:pt x="156" y="0"/>
                  </a:lnTo>
                  <a:lnTo>
                    <a:pt x="152" y="8"/>
                  </a:lnTo>
                  <a:lnTo>
                    <a:pt x="167" y="26"/>
                  </a:lnTo>
                  <a:lnTo>
                    <a:pt x="167" y="30"/>
                  </a:lnTo>
                  <a:lnTo>
                    <a:pt x="174" y="41"/>
                  </a:lnTo>
                  <a:lnTo>
                    <a:pt x="170" y="41"/>
                  </a:lnTo>
                  <a:lnTo>
                    <a:pt x="167" y="45"/>
                  </a:lnTo>
                  <a:lnTo>
                    <a:pt x="159" y="49"/>
                  </a:lnTo>
                  <a:lnTo>
                    <a:pt x="159" y="52"/>
                  </a:lnTo>
                  <a:lnTo>
                    <a:pt x="159" y="56"/>
                  </a:lnTo>
                  <a:lnTo>
                    <a:pt x="159" y="56"/>
                  </a:lnTo>
                  <a:lnTo>
                    <a:pt x="159" y="56"/>
                  </a:lnTo>
                  <a:lnTo>
                    <a:pt x="156" y="60"/>
                  </a:lnTo>
                  <a:lnTo>
                    <a:pt x="152" y="60"/>
                  </a:lnTo>
                  <a:lnTo>
                    <a:pt x="145" y="63"/>
                  </a:lnTo>
                  <a:lnTo>
                    <a:pt x="133" y="67"/>
                  </a:lnTo>
                  <a:lnTo>
                    <a:pt x="133" y="67"/>
                  </a:lnTo>
                  <a:lnTo>
                    <a:pt x="115" y="71"/>
                  </a:lnTo>
                  <a:lnTo>
                    <a:pt x="111" y="71"/>
                  </a:lnTo>
                  <a:lnTo>
                    <a:pt x="111" y="75"/>
                  </a:lnTo>
                  <a:lnTo>
                    <a:pt x="107" y="78"/>
                  </a:lnTo>
                  <a:lnTo>
                    <a:pt x="100" y="82"/>
                  </a:lnTo>
                  <a:lnTo>
                    <a:pt x="100" y="82"/>
                  </a:lnTo>
                  <a:lnTo>
                    <a:pt x="96" y="82"/>
                  </a:lnTo>
                  <a:lnTo>
                    <a:pt x="96" y="82"/>
                  </a:lnTo>
                  <a:lnTo>
                    <a:pt x="93" y="82"/>
                  </a:lnTo>
                  <a:lnTo>
                    <a:pt x="93" y="82"/>
                  </a:lnTo>
                  <a:lnTo>
                    <a:pt x="89" y="82"/>
                  </a:lnTo>
                  <a:lnTo>
                    <a:pt x="85" y="86"/>
                  </a:lnTo>
                  <a:lnTo>
                    <a:pt x="85" y="89"/>
                  </a:lnTo>
                  <a:lnTo>
                    <a:pt x="82" y="89"/>
                  </a:lnTo>
                  <a:lnTo>
                    <a:pt x="74" y="89"/>
                  </a:lnTo>
                  <a:lnTo>
                    <a:pt x="67" y="93"/>
                  </a:lnTo>
                  <a:lnTo>
                    <a:pt x="63" y="93"/>
                  </a:lnTo>
                  <a:lnTo>
                    <a:pt x="63" y="89"/>
                  </a:lnTo>
                  <a:lnTo>
                    <a:pt x="59" y="89"/>
                  </a:lnTo>
                  <a:lnTo>
                    <a:pt x="59" y="89"/>
                  </a:lnTo>
                  <a:lnTo>
                    <a:pt x="56" y="89"/>
                  </a:lnTo>
                  <a:lnTo>
                    <a:pt x="52" y="89"/>
                  </a:lnTo>
                  <a:lnTo>
                    <a:pt x="48" y="93"/>
                  </a:lnTo>
                  <a:lnTo>
                    <a:pt x="48" y="97"/>
                  </a:lnTo>
                  <a:lnTo>
                    <a:pt x="45" y="97"/>
                  </a:lnTo>
                  <a:lnTo>
                    <a:pt x="41" y="100"/>
                  </a:lnTo>
                  <a:lnTo>
                    <a:pt x="41" y="100"/>
                  </a:lnTo>
                  <a:lnTo>
                    <a:pt x="37" y="100"/>
                  </a:lnTo>
                  <a:lnTo>
                    <a:pt x="33" y="100"/>
                  </a:lnTo>
                  <a:lnTo>
                    <a:pt x="30" y="104"/>
                  </a:lnTo>
                  <a:lnTo>
                    <a:pt x="30" y="104"/>
                  </a:lnTo>
                  <a:lnTo>
                    <a:pt x="22" y="100"/>
                  </a:lnTo>
                  <a:lnTo>
                    <a:pt x="22" y="104"/>
                  </a:lnTo>
                  <a:lnTo>
                    <a:pt x="19" y="104"/>
                  </a:lnTo>
                  <a:lnTo>
                    <a:pt x="19" y="100"/>
                  </a:lnTo>
                  <a:lnTo>
                    <a:pt x="19" y="97"/>
                  </a:lnTo>
                  <a:lnTo>
                    <a:pt x="15" y="93"/>
                  </a:lnTo>
                  <a:lnTo>
                    <a:pt x="11" y="89"/>
                  </a:lnTo>
                  <a:lnTo>
                    <a:pt x="15" y="89"/>
                  </a:lnTo>
                  <a:lnTo>
                    <a:pt x="15" y="86"/>
                  </a:lnTo>
                  <a:lnTo>
                    <a:pt x="11" y="82"/>
                  </a:lnTo>
                  <a:lnTo>
                    <a:pt x="8" y="67"/>
                  </a:lnTo>
                  <a:lnTo>
                    <a:pt x="4" y="63"/>
                  </a:lnTo>
                  <a:lnTo>
                    <a:pt x="4" y="60"/>
                  </a:lnTo>
                  <a:lnTo>
                    <a:pt x="0" y="60"/>
                  </a:lnTo>
                  <a:lnTo>
                    <a:pt x="0" y="60"/>
                  </a:lnTo>
                  <a:lnTo>
                    <a:pt x="4" y="60"/>
                  </a:lnTo>
                  <a:lnTo>
                    <a:pt x="4" y="56"/>
                  </a:lnTo>
                  <a:lnTo>
                    <a:pt x="4" y="56"/>
                  </a:lnTo>
                  <a:lnTo>
                    <a:pt x="4" y="52"/>
                  </a:lnTo>
                  <a:lnTo>
                    <a:pt x="4" y="45"/>
                  </a:lnTo>
                  <a:lnTo>
                    <a:pt x="4" y="45"/>
                  </a:lnTo>
                  <a:lnTo>
                    <a:pt x="4" y="45"/>
                  </a:lnTo>
                  <a:close/>
                  <a:moveTo>
                    <a:pt x="159" y="112"/>
                  </a:moveTo>
                  <a:lnTo>
                    <a:pt x="163" y="112"/>
                  </a:lnTo>
                  <a:lnTo>
                    <a:pt x="167" y="112"/>
                  </a:lnTo>
                  <a:lnTo>
                    <a:pt x="163" y="112"/>
                  </a:lnTo>
                  <a:lnTo>
                    <a:pt x="159" y="112"/>
                  </a:lnTo>
                  <a:lnTo>
                    <a:pt x="159" y="112"/>
                  </a:lnTo>
                  <a:close/>
                  <a:moveTo>
                    <a:pt x="182" y="108"/>
                  </a:moveTo>
                  <a:lnTo>
                    <a:pt x="182" y="104"/>
                  </a:lnTo>
                  <a:lnTo>
                    <a:pt x="182" y="104"/>
                  </a:lnTo>
                  <a:lnTo>
                    <a:pt x="185" y="100"/>
                  </a:lnTo>
                  <a:lnTo>
                    <a:pt x="185" y="100"/>
                  </a:lnTo>
                  <a:lnTo>
                    <a:pt x="189" y="104"/>
                  </a:lnTo>
                  <a:lnTo>
                    <a:pt x="189" y="104"/>
                  </a:lnTo>
                  <a:lnTo>
                    <a:pt x="193" y="104"/>
                  </a:lnTo>
                  <a:lnTo>
                    <a:pt x="196" y="104"/>
                  </a:lnTo>
                  <a:lnTo>
                    <a:pt x="196" y="104"/>
                  </a:lnTo>
                  <a:lnTo>
                    <a:pt x="200" y="104"/>
                  </a:lnTo>
                  <a:lnTo>
                    <a:pt x="200" y="104"/>
                  </a:lnTo>
                  <a:lnTo>
                    <a:pt x="200" y="108"/>
                  </a:lnTo>
                  <a:lnTo>
                    <a:pt x="196" y="108"/>
                  </a:lnTo>
                  <a:lnTo>
                    <a:pt x="193" y="108"/>
                  </a:lnTo>
                  <a:lnTo>
                    <a:pt x="189" y="108"/>
                  </a:lnTo>
                  <a:lnTo>
                    <a:pt x="185" y="108"/>
                  </a:lnTo>
                  <a:lnTo>
                    <a:pt x="182" y="108"/>
                  </a:lnTo>
                  <a:lnTo>
                    <a:pt x="182" y="10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4" name="Freeform 98">
              <a:extLst>
                <a:ext uri="{FF2B5EF4-FFF2-40B4-BE49-F238E27FC236}">
                  <a16:creationId xmlns:a16="http://schemas.microsoft.com/office/drawing/2014/main" xmlns="" id="{A977487D-C98A-410D-9B25-D0CCB04E61BA}"/>
                </a:ext>
              </a:extLst>
            </p:cNvPr>
            <p:cNvSpPr/>
            <p:nvPr/>
          </p:nvSpPr>
          <p:spPr bwMode="auto">
            <a:xfrm>
              <a:off x="5675646" y="3428226"/>
              <a:ext cx="365443" cy="272332"/>
            </a:xfrm>
            <a:custGeom>
              <a:avLst/>
              <a:gdLst>
                <a:gd name="T0" fmla="*/ 163 w 204"/>
                <a:gd name="T1" fmla="*/ 29 h 156"/>
                <a:gd name="T2" fmla="*/ 152 w 204"/>
                <a:gd name="T3" fmla="*/ 7 h 156"/>
                <a:gd name="T4" fmla="*/ 145 w 204"/>
                <a:gd name="T5" fmla="*/ 7 h 156"/>
                <a:gd name="T6" fmla="*/ 122 w 204"/>
                <a:gd name="T7" fmla="*/ 7 h 156"/>
                <a:gd name="T8" fmla="*/ 119 w 204"/>
                <a:gd name="T9" fmla="*/ 11 h 156"/>
                <a:gd name="T10" fmla="*/ 111 w 204"/>
                <a:gd name="T11" fmla="*/ 7 h 156"/>
                <a:gd name="T12" fmla="*/ 111 w 204"/>
                <a:gd name="T13" fmla="*/ 3 h 156"/>
                <a:gd name="T14" fmla="*/ 100 w 204"/>
                <a:gd name="T15" fmla="*/ 0 h 156"/>
                <a:gd name="T16" fmla="*/ 100 w 204"/>
                <a:gd name="T17" fmla="*/ 3 h 156"/>
                <a:gd name="T18" fmla="*/ 93 w 204"/>
                <a:gd name="T19" fmla="*/ 3 h 156"/>
                <a:gd name="T20" fmla="*/ 93 w 204"/>
                <a:gd name="T21" fmla="*/ 3 h 156"/>
                <a:gd name="T22" fmla="*/ 89 w 204"/>
                <a:gd name="T23" fmla="*/ 3 h 156"/>
                <a:gd name="T24" fmla="*/ 82 w 204"/>
                <a:gd name="T25" fmla="*/ 7 h 156"/>
                <a:gd name="T26" fmla="*/ 71 w 204"/>
                <a:gd name="T27" fmla="*/ 11 h 156"/>
                <a:gd name="T28" fmla="*/ 56 w 204"/>
                <a:gd name="T29" fmla="*/ 7 h 156"/>
                <a:gd name="T30" fmla="*/ 45 w 204"/>
                <a:gd name="T31" fmla="*/ 7 h 156"/>
                <a:gd name="T32" fmla="*/ 34 w 204"/>
                <a:gd name="T33" fmla="*/ 3 h 156"/>
                <a:gd name="T34" fmla="*/ 4 w 204"/>
                <a:gd name="T35" fmla="*/ 0 h 156"/>
                <a:gd name="T36" fmla="*/ 4 w 204"/>
                <a:gd name="T37" fmla="*/ 3 h 156"/>
                <a:gd name="T38" fmla="*/ 4 w 204"/>
                <a:gd name="T39" fmla="*/ 18 h 156"/>
                <a:gd name="T40" fmla="*/ 0 w 204"/>
                <a:gd name="T41" fmla="*/ 29 h 156"/>
                <a:gd name="T42" fmla="*/ 204 w 204"/>
                <a:gd name="T43" fmla="*/ 156 h 156"/>
                <a:gd name="T44" fmla="*/ 196 w 204"/>
                <a:gd name="T45" fmla="*/ 152 h 156"/>
                <a:gd name="T46" fmla="*/ 193 w 204"/>
                <a:gd name="T47" fmla="*/ 144 h 156"/>
                <a:gd name="T48" fmla="*/ 182 w 204"/>
                <a:gd name="T49" fmla="*/ 141 h 156"/>
                <a:gd name="T50" fmla="*/ 178 w 204"/>
                <a:gd name="T51" fmla="*/ 126 h 156"/>
                <a:gd name="T52" fmla="*/ 178 w 204"/>
                <a:gd name="T53" fmla="*/ 126 h 156"/>
                <a:gd name="T54" fmla="*/ 182 w 204"/>
                <a:gd name="T55" fmla="*/ 122 h 156"/>
                <a:gd name="T56" fmla="*/ 178 w 204"/>
                <a:gd name="T57" fmla="*/ 118 h 156"/>
                <a:gd name="T58" fmla="*/ 167 w 204"/>
                <a:gd name="T59" fmla="*/ 104 h 156"/>
                <a:gd name="T60" fmla="*/ 152 w 204"/>
                <a:gd name="T61" fmla="*/ 85 h 156"/>
                <a:gd name="T62" fmla="*/ 152 w 204"/>
                <a:gd name="T63" fmla="*/ 74 h 156"/>
                <a:gd name="T64" fmla="*/ 145 w 204"/>
                <a:gd name="T65" fmla="*/ 66 h 156"/>
                <a:gd name="T66" fmla="*/ 145 w 204"/>
                <a:gd name="T67" fmla="*/ 59 h 156"/>
                <a:gd name="T68" fmla="*/ 126 w 204"/>
                <a:gd name="T69" fmla="*/ 44 h 156"/>
                <a:gd name="T70" fmla="*/ 122 w 204"/>
                <a:gd name="T71" fmla="*/ 33 h 156"/>
                <a:gd name="T72" fmla="*/ 126 w 204"/>
                <a:gd name="T73" fmla="*/ 29 h 156"/>
                <a:gd name="T74" fmla="*/ 130 w 204"/>
                <a:gd name="T75" fmla="*/ 37 h 156"/>
                <a:gd name="T76" fmla="*/ 137 w 204"/>
                <a:gd name="T77" fmla="*/ 44 h 156"/>
                <a:gd name="T78" fmla="*/ 141 w 204"/>
                <a:gd name="T79" fmla="*/ 52 h 156"/>
                <a:gd name="T80" fmla="*/ 156 w 204"/>
                <a:gd name="T81" fmla="*/ 63 h 156"/>
                <a:gd name="T82" fmla="*/ 159 w 204"/>
                <a:gd name="T83" fmla="*/ 55 h 156"/>
                <a:gd name="T84" fmla="*/ 159 w 204"/>
                <a:gd name="T85" fmla="*/ 44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04" h="156">
                  <a:moveTo>
                    <a:pt x="163" y="37"/>
                  </a:moveTo>
                  <a:lnTo>
                    <a:pt x="159" y="33"/>
                  </a:lnTo>
                  <a:lnTo>
                    <a:pt x="163" y="29"/>
                  </a:lnTo>
                  <a:lnTo>
                    <a:pt x="159" y="22"/>
                  </a:lnTo>
                  <a:lnTo>
                    <a:pt x="156" y="15"/>
                  </a:lnTo>
                  <a:lnTo>
                    <a:pt x="152" y="7"/>
                  </a:lnTo>
                  <a:lnTo>
                    <a:pt x="148" y="3"/>
                  </a:lnTo>
                  <a:lnTo>
                    <a:pt x="148" y="3"/>
                  </a:lnTo>
                  <a:lnTo>
                    <a:pt x="145" y="7"/>
                  </a:lnTo>
                  <a:lnTo>
                    <a:pt x="141" y="7"/>
                  </a:lnTo>
                  <a:lnTo>
                    <a:pt x="130" y="7"/>
                  </a:lnTo>
                  <a:lnTo>
                    <a:pt x="122" y="7"/>
                  </a:lnTo>
                  <a:lnTo>
                    <a:pt x="115" y="3"/>
                  </a:lnTo>
                  <a:lnTo>
                    <a:pt x="115" y="7"/>
                  </a:lnTo>
                  <a:lnTo>
                    <a:pt x="119" y="11"/>
                  </a:lnTo>
                  <a:lnTo>
                    <a:pt x="119" y="11"/>
                  </a:lnTo>
                  <a:lnTo>
                    <a:pt x="115" y="7"/>
                  </a:lnTo>
                  <a:lnTo>
                    <a:pt x="111" y="7"/>
                  </a:lnTo>
                  <a:lnTo>
                    <a:pt x="111" y="3"/>
                  </a:lnTo>
                  <a:lnTo>
                    <a:pt x="111" y="3"/>
                  </a:lnTo>
                  <a:lnTo>
                    <a:pt x="111" y="3"/>
                  </a:lnTo>
                  <a:lnTo>
                    <a:pt x="108" y="3"/>
                  </a:lnTo>
                  <a:lnTo>
                    <a:pt x="104" y="3"/>
                  </a:lnTo>
                  <a:lnTo>
                    <a:pt x="100" y="0"/>
                  </a:lnTo>
                  <a:lnTo>
                    <a:pt x="100" y="0"/>
                  </a:lnTo>
                  <a:lnTo>
                    <a:pt x="100" y="3"/>
                  </a:lnTo>
                  <a:lnTo>
                    <a:pt x="100" y="3"/>
                  </a:lnTo>
                  <a:lnTo>
                    <a:pt x="100" y="3"/>
                  </a:lnTo>
                  <a:lnTo>
                    <a:pt x="96" y="3"/>
                  </a:lnTo>
                  <a:lnTo>
                    <a:pt x="93" y="3"/>
                  </a:lnTo>
                  <a:lnTo>
                    <a:pt x="89" y="3"/>
                  </a:lnTo>
                  <a:lnTo>
                    <a:pt x="93" y="3"/>
                  </a:lnTo>
                  <a:lnTo>
                    <a:pt x="93" y="3"/>
                  </a:lnTo>
                  <a:lnTo>
                    <a:pt x="96" y="0"/>
                  </a:lnTo>
                  <a:lnTo>
                    <a:pt x="93" y="3"/>
                  </a:lnTo>
                  <a:lnTo>
                    <a:pt x="89" y="3"/>
                  </a:lnTo>
                  <a:lnTo>
                    <a:pt x="85" y="3"/>
                  </a:lnTo>
                  <a:lnTo>
                    <a:pt x="82" y="3"/>
                  </a:lnTo>
                  <a:lnTo>
                    <a:pt x="82" y="7"/>
                  </a:lnTo>
                  <a:lnTo>
                    <a:pt x="78" y="7"/>
                  </a:lnTo>
                  <a:lnTo>
                    <a:pt x="74" y="11"/>
                  </a:lnTo>
                  <a:lnTo>
                    <a:pt x="71" y="11"/>
                  </a:lnTo>
                  <a:lnTo>
                    <a:pt x="67" y="11"/>
                  </a:lnTo>
                  <a:lnTo>
                    <a:pt x="59" y="7"/>
                  </a:lnTo>
                  <a:lnTo>
                    <a:pt x="56" y="7"/>
                  </a:lnTo>
                  <a:lnTo>
                    <a:pt x="52" y="7"/>
                  </a:lnTo>
                  <a:lnTo>
                    <a:pt x="45" y="7"/>
                  </a:lnTo>
                  <a:lnTo>
                    <a:pt x="45" y="7"/>
                  </a:lnTo>
                  <a:lnTo>
                    <a:pt x="41" y="7"/>
                  </a:lnTo>
                  <a:lnTo>
                    <a:pt x="37" y="3"/>
                  </a:lnTo>
                  <a:lnTo>
                    <a:pt x="34" y="3"/>
                  </a:lnTo>
                  <a:lnTo>
                    <a:pt x="19" y="3"/>
                  </a:lnTo>
                  <a:lnTo>
                    <a:pt x="15" y="0"/>
                  </a:lnTo>
                  <a:lnTo>
                    <a:pt x="4" y="0"/>
                  </a:lnTo>
                  <a:lnTo>
                    <a:pt x="4" y="0"/>
                  </a:lnTo>
                  <a:lnTo>
                    <a:pt x="4" y="0"/>
                  </a:lnTo>
                  <a:lnTo>
                    <a:pt x="4" y="3"/>
                  </a:lnTo>
                  <a:lnTo>
                    <a:pt x="0" y="11"/>
                  </a:lnTo>
                  <a:lnTo>
                    <a:pt x="4" y="15"/>
                  </a:lnTo>
                  <a:lnTo>
                    <a:pt x="4" y="18"/>
                  </a:lnTo>
                  <a:lnTo>
                    <a:pt x="0" y="22"/>
                  </a:lnTo>
                  <a:lnTo>
                    <a:pt x="0" y="26"/>
                  </a:lnTo>
                  <a:lnTo>
                    <a:pt x="0" y="29"/>
                  </a:lnTo>
                  <a:lnTo>
                    <a:pt x="4" y="37"/>
                  </a:lnTo>
                  <a:lnTo>
                    <a:pt x="8" y="156"/>
                  </a:lnTo>
                  <a:lnTo>
                    <a:pt x="204" y="156"/>
                  </a:lnTo>
                  <a:lnTo>
                    <a:pt x="204" y="156"/>
                  </a:lnTo>
                  <a:lnTo>
                    <a:pt x="200" y="152"/>
                  </a:lnTo>
                  <a:lnTo>
                    <a:pt x="196" y="152"/>
                  </a:lnTo>
                  <a:lnTo>
                    <a:pt x="196" y="148"/>
                  </a:lnTo>
                  <a:lnTo>
                    <a:pt x="193" y="148"/>
                  </a:lnTo>
                  <a:lnTo>
                    <a:pt x="193" y="144"/>
                  </a:lnTo>
                  <a:lnTo>
                    <a:pt x="189" y="144"/>
                  </a:lnTo>
                  <a:lnTo>
                    <a:pt x="185" y="144"/>
                  </a:lnTo>
                  <a:lnTo>
                    <a:pt x="182" y="141"/>
                  </a:lnTo>
                  <a:lnTo>
                    <a:pt x="178" y="133"/>
                  </a:lnTo>
                  <a:lnTo>
                    <a:pt x="178" y="130"/>
                  </a:lnTo>
                  <a:lnTo>
                    <a:pt x="178" y="126"/>
                  </a:lnTo>
                  <a:lnTo>
                    <a:pt x="178" y="126"/>
                  </a:lnTo>
                  <a:lnTo>
                    <a:pt x="178" y="126"/>
                  </a:lnTo>
                  <a:lnTo>
                    <a:pt x="178" y="126"/>
                  </a:lnTo>
                  <a:lnTo>
                    <a:pt x="185" y="126"/>
                  </a:lnTo>
                  <a:lnTo>
                    <a:pt x="182" y="122"/>
                  </a:lnTo>
                  <a:lnTo>
                    <a:pt x="182" y="122"/>
                  </a:lnTo>
                  <a:lnTo>
                    <a:pt x="178" y="118"/>
                  </a:lnTo>
                  <a:lnTo>
                    <a:pt x="178" y="118"/>
                  </a:lnTo>
                  <a:lnTo>
                    <a:pt x="178" y="118"/>
                  </a:lnTo>
                  <a:lnTo>
                    <a:pt x="174" y="118"/>
                  </a:lnTo>
                  <a:lnTo>
                    <a:pt x="174" y="115"/>
                  </a:lnTo>
                  <a:lnTo>
                    <a:pt x="167" y="104"/>
                  </a:lnTo>
                  <a:lnTo>
                    <a:pt x="163" y="104"/>
                  </a:lnTo>
                  <a:lnTo>
                    <a:pt x="163" y="100"/>
                  </a:lnTo>
                  <a:lnTo>
                    <a:pt x="152" y="85"/>
                  </a:lnTo>
                  <a:lnTo>
                    <a:pt x="152" y="81"/>
                  </a:lnTo>
                  <a:lnTo>
                    <a:pt x="152" y="81"/>
                  </a:lnTo>
                  <a:lnTo>
                    <a:pt x="152" y="74"/>
                  </a:lnTo>
                  <a:lnTo>
                    <a:pt x="148" y="74"/>
                  </a:lnTo>
                  <a:lnTo>
                    <a:pt x="148" y="70"/>
                  </a:lnTo>
                  <a:lnTo>
                    <a:pt x="145" y="66"/>
                  </a:lnTo>
                  <a:lnTo>
                    <a:pt x="145" y="63"/>
                  </a:lnTo>
                  <a:lnTo>
                    <a:pt x="145" y="63"/>
                  </a:lnTo>
                  <a:lnTo>
                    <a:pt x="145" y="59"/>
                  </a:lnTo>
                  <a:lnTo>
                    <a:pt x="133" y="52"/>
                  </a:lnTo>
                  <a:lnTo>
                    <a:pt x="133" y="48"/>
                  </a:lnTo>
                  <a:lnTo>
                    <a:pt x="126" y="44"/>
                  </a:lnTo>
                  <a:lnTo>
                    <a:pt x="126" y="41"/>
                  </a:lnTo>
                  <a:lnTo>
                    <a:pt x="122" y="37"/>
                  </a:lnTo>
                  <a:lnTo>
                    <a:pt x="122" y="33"/>
                  </a:lnTo>
                  <a:lnTo>
                    <a:pt x="122" y="29"/>
                  </a:lnTo>
                  <a:lnTo>
                    <a:pt x="122" y="29"/>
                  </a:lnTo>
                  <a:lnTo>
                    <a:pt x="126" y="29"/>
                  </a:lnTo>
                  <a:lnTo>
                    <a:pt x="126" y="29"/>
                  </a:lnTo>
                  <a:lnTo>
                    <a:pt x="126" y="33"/>
                  </a:lnTo>
                  <a:lnTo>
                    <a:pt x="130" y="37"/>
                  </a:lnTo>
                  <a:lnTo>
                    <a:pt x="130" y="37"/>
                  </a:lnTo>
                  <a:lnTo>
                    <a:pt x="137" y="44"/>
                  </a:lnTo>
                  <a:lnTo>
                    <a:pt x="137" y="44"/>
                  </a:lnTo>
                  <a:lnTo>
                    <a:pt x="137" y="48"/>
                  </a:lnTo>
                  <a:lnTo>
                    <a:pt x="141" y="52"/>
                  </a:lnTo>
                  <a:lnTo>
                    <a:pt x="141" y="52"/>
                  </a:lnTo>
                  <a:lnTo>
                    <a:pt x="152" y="63"/>
                  </a:lnTo>
                  <a:lnTo>
                    <a:pt x="156" y="63"/>
                  </a:lnTo>
                  <a:lnTo>
                    <a:pt x="156" y="63"/>
                  </a:lnTo>
                  <a:lnTo>
                    <a:pt x="156" y="63"/>
                  </a:lnTo>
                  <a:lnTo>
                    <a:pt x="159" y="59"/>
                  </a:lnTo>
                  <a:lnTo>
                    <a:pt x="159" y="55"/>
                  </a:lnTo>
                  <a:lnTo>
                    <a:pt x="159" y="55"/>
                  </a:lnTo>
                  <a:lnTo>
                    <a:pt x="159" y="48"/>
                  </a:lnTo>
                  <a:lnTo>
                    <a:pt x="159" y="44"/>
                  </a:lnTo>
                  <a:lnTo>
                    <a:pt x="163" y="37"/>
                  </a:lnTo>
                  <a:lnTo>
                    <a:pt x="163" y="3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5" name="Freeform 99">
              <a:extLst>
                <a:ext uri="{FF2B5EF4-FFF2-40B4-BE49-F238E27FC236}">
                  <a16:creationId xmlns:a16="http://schemas.microsoft.com/office/drawing/2014/main" xmlns="" id="{F8923F93-7876-4621-8441-15E36FFBC140}"/>
                </a:ext>
              </a:extLst>
            </p:cNvPr>
            <p:cNvSpPr/>
            <p:nvPr/>
          </p:nvSpPr>
          <p:spPr bwMode="auto">
            <a:xfrm>
              <a:off x="5609366" y="3700558"/>
              <a:ext cx="483673" cy="490548"/>
            </a:xfrm>
            <a:custGeom>
              <a:avLst/>
              <a:gdLst>
                <a:gd name="T0" fmla="*/ 241 w 270"/>
                <a:gd name="T1" fmla="*/ 3 h 281"/>
                <a:gd name="T2" fmla="*/ 245 w 270"/>
                <a:gd name="T3" fmla="*/ 11 h 281"/>
                <a:gd name="T4" fmla="*/ 245 w 270"/>
                <a:gd name="T5" fmla="*/ 11 h 281"/>
                <a:gd name="T6" fmla="*/ 248 w 270"/>
                <a:gd name="T7" fmla="*/ 37 h 281"/>
                <a:gd name="T8" fmla="*/ 263 w 270"/>
                <a:gd name="T9" fmla="*/ 55 h 281"/>
                <a:gd name="T10" fmla="*/ 270 w 270"/>
                <a:gd name="T11" fmla="*/ 63 h 281"/>
                <a:gd name="T12" fmla="*/ 256 w 270"/>
                <a:gd name="T13" fmla="*/ 70 h 281"/>
                <a:gd name="T14" fmla="*/ 248 w 270"/>
                <a:gd name="T15" fmla="*/ 74 h 281"/>
                <a:gd name="T16" fmla="*/ 248 w 270"/>
                <a:gd name="T17" fmla="*/ 85 h 281"/>
                <a:gd name="T18" fmla="*/ 241 w 270"/>
                <a:gd name="T19" fmla="*/ 103 h 281"/>
                <a:gd name="T20" fmla="*/ 241 w 270"/>
                <a:gd name="T21" fmla="*/ 118 h 281"/>
                <a:gd name="T22" fmla="*/ 233 w 270"/>
                <a:gd name="T23" fmla="*/ 140 h 281"/>
                <a:gd name="T24" fmla="*/ 226 w 270"/>
                <a:gd name="T25" fmla="*/ 152 h 281"/>
                <a:gd name="T26" fmla="*/ 211 w 270"/>
                <a:gd name="T27" fmla="*/ 170 h 281"/>
                <a:gd name="T28" fmla="*/ 208 w 270"/>
                <a:gd name="T29" fmla="*/ 185 h 281"/>
                <a:gd name="T30" fmla="*/ 200 w 270"/>
                <a:gd name="T31" fmla="*/ 207 h 281"/>
                <a:gd name="T32" fmla="*/ 189 w 270"/>
                <a:gd name="T33" fmla="*/ 207 h 281"/>
                <a:gd name="T34" fmla="*/ 189 w 270"/>
                <a:gd name="T35" fmla="*/ 218 h 281"/>
                <a:gd name="T36" fmla="*/ 204 w 270"/>
                <a:gd name="T37" fmla="*/ 222 h 281"/>
                <a:gd name="T38" fmla="*/ 211 w 270"/>
                <a:gd name="T39" fmla="*/ 233 h 281"/>
                <a:gd name="T40" fmla="*/ 222 w 270"/>
                <a:gd name="T41" fmla="*/ 248 h 281"/>
                <a:gd name="T42" fmla="*/ 208 w 270"/>
                <a:gd name="T43" fmla="*/ 267 h 281"/>
                <a:gd name="T44" fmla="*/ 200 w 270"/>
                <a:gd name="T45" fmla="*/ 274 h 281"/>
                <a:gd name="T46" fmla="*/ 182 w 270"/>
                <a:gd name="T47" fmla="*/ 278 h 281"/>
                <a:gd name="T48" fmla="*/ 174 w 270"/>
                <a:gd name="T49" fmla="*/ 281 h 281"/>
                <a:gd name="T50" fmla="*/ 159 w 270"/>
                <a:gd name="T51" fmla="*/ 278 h 281"/>
                <a:gd name="T52" fmla="*/ 152 w 270"/>
                <a:gd name="T53" fmla="*/ 281 h 281"/>
                <a:gd name="T54" fmla="*/ 145 w 270"/>
                <a:gd name="T55" fmla="*/ 278 h 281"/>
                <a:gd name="T56" fmla="*/ 137 w 270"/>
                <a:gd name="T57" fmla="*/ 270 h 281"/>
                <a:gd name="T58" fmla="*/ 126 w 270"/>
                <a:gd name="T59" fmla="*/ 263 h 281"/>
                <a:gd name="T60" fmla="*/ 119 w 270"/>
                <a:gd name="T61" fmla="*/ 267 h 281"/>
                <a:gd name="T62" fmla="*/ 108 w 270"/>
                <a:gd name="T63" fmla="*/ 270 h 281"/>
                <a:gd name="T64" fmla="*/ 96 w 270"/>
                <a:gd name="T65" fmla="*/ 263 h 281"/>
                <a:gd name="T66" fmla="*/ 89 w 270"/>
                <a:gd name="T67" fmla="*/ 255 h 281"/>
                <a:gd name="T68" fmla="*/ 78 w 270"/>
                <a:gd name="T69" fmla="*/ 244 h 281"/>
                <a:gd name="T70" fmla="*/ 74 w 270"/>
                <a:gd name="T71" fmla="*/ 237 h 281"/>
                <a:gd name="T72" fmla="*/ 63 w 270"/>
                <a:gd name="T73" fmla="*/ 226 h 281"/>
                <a:gd name="T74" fmla="*/ 56 w 270"/>
                <a:gd name="T75" fmla="*/ 222 h 281"/>
                <a:gd name="T76" fmla="*/ 52 w 270"/>
                <a:gd name="T77" fmla="*/ 215 h 281"/>
                <a:gd name="T78" fmla="*/ 37 w 270"/>
                <a:gd name="T79" fmla="*/ 207 h 281"/>
                <a:gd name="T80" fmla="*/ 33 w 270"/>
                <a:gd name="T81" fmla="*/ 204 h 281"/>
                <a:gd name="T82" fmla="*/ 26 w 270"/>
                <a:gd name="T83" fmla="*/ 192 h 281"/>
                <a:gd name="T84" fmla="*/ 19 w 270"/>
                <a:gd name="T85" fmla="*/ 174 h 281"/>
                <a:gd name="T86" fmla="*/ 15 w 270"/>
                <a:gd name="T87" fmla="*/ 166 h 281"/>
                <a:gd name="T88" fmla="*/ 8 w 270"/>
                <a:gd name="T89" fmla="*/ 155 h 281"/>
                <a:gd name="T90" fmla="*/ 8 w 270"/>
                <a:gd name="T91" fmla="*/ 144 h 281"/>
                <a:gd name="T92" fmla="*/ 0 w 270"/>
                <a:gd name="T93" fmla="*/ 140 h 281"/>
                <a:gd name="T94" fmla="*/ 4 w 270"/>
                <a:gd name="T95" fmla="*/ 126 h 281"/>
                <a:gd name="T96" fmla="*/ 8 w 270"/>
                <a:gd name="T97" fmla="*/ 115 h 281"/>
                <a:gd name="T98" fmla="*/ 15 w 270"/>
                <a:gd name="T99" fmla="*/ 100 h 281"/>
                <a:gd name="T100" fmla="*/ 33 w 270"/>
                <a:gd name="T101" fmla="*/ 96 h 281"/>
                <a:gd name="T102" fmla="*/ 45 w 270"/>
                <a:gd name="T103" fmla="*/ 0 h 2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270" h="281">
                  <a:moveTo>
                    <a:pt x="45" y="0"/>
                  </a:moveTo>
                  <a:lnTo>
                    <a:pt x="241" y="0"/>
                  </a:lnTo>
                  <a:lnTo>
                    <a:pt x="241" y="0"/>
                  </a:lnTo>
                  <a:lnTo>
                    <a:pt x="241" y="3"/>
                  </a:lnTo>
                  <a:lnTo>
                    <a:pt x="241" y="3"/>
                  </a:lnTo>
                  <a:lnTo>
                    <a:pt x="241" y="3"/>
                  </a:lnTo>
                  <a:lnTo>
                    <a:pt x="241" y="3"/>
                  </a:lnTo>
                  <a:lnTo>
                    <a:pt x="241" y="3"/>
                  </a:lnTo>
                  <a:lnTo>
                    <a:pt x="241" y="7"/>
                  </a:lnTo>
                  <a:lnTo>
                    <a:pt x="245" y="11"/>
                  </a:lnTo>
                  <a:lnTo>
                    <a:pt x="248" y="14"/>
                  </a:lnTo>
                  <a:lnTo>
                    <a:pt x="248" y="14"/>
                  </a:lnTo>
                  <a:lnTo>
                    <a:pt x="245" y="14"/>
                  </a:lnTo>
                  <a:lnTo>
                    <a:pt x="245" y="14"/>
                  </a:lnTo>
                  <a:lnTo>
                    <a:pt x="245" y="11"/>
                  </a:lnTo>
                  <a:lnTo>
                    <a:pt x="245" y="14"/>
                  </a:lnTo>
                  <a:lnTo>
                    <a:pt x="245" y="14"/>
                  </a:lnTo>
                  <a:lnTo>
                    <a:pt x="248" y="25"/>
                  </a:lnTo>
                  <a:lnTo>
                    <a:pt x="248" y="33"/>
                  </a:lnTo>
                  <a:lnTo>
                    <a:pt x="248" y="37"/>
                  </a:lnTo>
                  <a:lnTo>
                    <a:pt x="252" y="44"/>
                  </a:lnTo>
                  <a:lnTo>
                    <a:pt x="252" y="48"/>
                  </a:lnTo>
                  <a:lnTo>
                    <a:pt x="256" y="48"/>
                  </a:lnTo>
                  <a:lnTo>
                    <a:pt x="263" y="55"/>
                  </a:lnTo>
                  <a:lnTo>
                    <a:pt x="263" y="55"/>
                  </a:lnTo>
                  <a:lnTo>
                    <a:pt x="267" y="55"/>
                  </a:lnTo>
                  <a:lnTo>
                    <a:pt x="270" y="59"/>
                  </a:lnTo>
                  <a:lnTo>
                    <a:pt x="270" y="59"/>
                  </a:lnTo>
                  <a:lnTo>
                    <a:pt x="270" y="59"/>
                  </a:lnTo>
                  <a:lnTo>
                    <a:pt x="270" y="63"/>
                  </a:lnTo>
                  <a:lnTo>
                    <a:pt x="267" y="66"/>
                  </a:lnTo>
                  <a:lnTo>
                    <a:pt x="263" y="66"/>
                  </a:lnTo>
                  <a:lnTo>
                    <a:pt x="263" y="66"/>
                  </a:lnTo>
                  <a:lnTo>
                    <a:pt x="259" y="66"/>
                  </a:lnTo>
                  <a:lnTo>
                    <a:pt x="256" y="70"/>
                  </a:lnTo>
                  <a:lnTo>
                    <a:pt x="252" y="70"/>
                  </a:lnTo>
                  <a:lnTo>
                    <a:pt x="252" y="70"/>
                  </a:lnTo>
                  <a:lnTo>
                    <a:pt x="256" y="74"/>
                  </a:lnTo>
                  <a:lnTo>
                    <a:pt x="252" y="74"/>
                  </a:lnTo>
                  <a:lnTo>
                    <a:pt x="248" y="74"/>
                  </a:lnTo>
                  <a:lnTo>
                    <a:pt x="248" y="74"/>
                  </a:lnTo>
                  <a:lnTo>
                    <a:pt x="248" y="77"/>
                  </a:lnTo>
                  <a:lnTo>
                    <a:pt x="245" y="81"/>
                  </a:lnTo>
                  <a:lnTo>
                    <a:pt x="248" y="81"/>
                  </a:lnTo>
                  <a:lnTo>
                    <a:pt x="248" y="85"/>
                  </a:lnTo>
                  <a:lnTo>
                    <a:pt x="248" y="85"/>
                  </a:lnTo>
                  <a:lnTo>
                    <a:pt x="245" y="89"/>
                  </a:lnTo>
                  <a:lnTo>
                    <a:pt x="245" y="96"/>
                  </a:lnTo>
                  <a:lnTo>
                    <a:pt x="241" y="100"/>
                  </a:lnTo>
                  <a:lnTo>
                    <a:pt x="241" y="103"/>
                  </a:lnTo>
                  <a:lnTo>
                    <a:pt x="241" y="103"/>
                  </a:lnTo>
                  <a:lnTo>
                    <a:pt x="237" y="107"/>
                  </a:lnTo>
                  <a:lnTo>
                    <a:pt x="241" y="115"/>
                  </a:lnTo>
                  <a:lnTo>
                    <a:pt x="241" y="118"/>
                  </a:lnTo>
                  <a:lnTo>
                    <a:pt x="241" y="118"/>
                  </a:lnTo>
                  <a:lnTo>
                    <a:pt x="241" y="118"/>
                  </a:lnTo>
                  <a:lnTo>
                    <a:pt x="241" y="122"/>
                  </a:lnTo>
                  <a:lnTo>
                    <a:pt x="241" y="129"/>
                  </a:lnTo>
                  <a:lnTo>
                    <a:pt x="233" y="137"/>
                  </a:lnTo>
                  <a:lnTo>
                    <a:pt x="233" y="140"/>
                  </a:lnTo>
                  <a:lnTo>
                    <a:pt x="233" y="140"/>
                  </a:lnTo>
                  <a:lnTo>
                    <a:pt x="230" y="140"/>
                  </a:lnTo>
                  <a:lnTo>
                    <a:pt x="230" y="144"/>
                  </a:lnTo>
                  <a:lnTo>
                    <a:pt x="226" y="148"/>
                  </a:lnTo>
                  <a:lnTo>
                    <a:pt x="226" y="152"/>
                  </a:lnTo>
                  <a:lnTo>
                    <a:pt x="219" y="155"/>
                  </a:lnTo>
                  <a:lnTo>
                    <a:pt x="219" y="159"/>
                  </a:lnTo>
                  <a:lnTo>
                    <a:pt x="215" y="170"/>
                  </a:lnTo>
                  <a:lnTo>
                    <a:pt x="211" y="170"/>
                  </a:lnTo>
                  <a:lnTo>
                    <a:pt x="211" y="170"/>
                  </a:lnTo>
                  <a:lnTo>
                    <a:pt x="211" y="170"/>
                  </a:lnTo>
                  <a:lnTo>
                    <a:pt x="208" y="178"/>
                  </a:lnTo>
                  <a:lnTo>
                    <a:pt x="208" y="178"/>
                  </a:lnTo>
                  <a:lnTo>
                    <a:pt x="208" y="181"/>
                  </a:lnTo>
                  <a:lnTo>
                    <a:pt x="208" y="185"/>
                  </a:lnTo>
                  <a:lnTo>
                    <a:pt x="204" y="189"/>
                  </a:lnTo>
                  <a:lnTo>
                    <a:pt x="204" y="192"/>
                  </a:lnTo>
                  <a:lnTo>
                    <a:pt x="204" y="196"/>
                  </a:lnTo>
                  <a:lnTo>
                    <a:pt x="204" y="204"/>
                  </a:lnTo>
                  <a:lnTo>
                    <a:pt x="200" y="207"/>
                  </a:lnTo>
                  <a:lnTo>
                    <a:pt x="200" y="207"/>
                  </a:lnTo>
                  <a:lnTo>
                    <a:pt x="196" y="207"/>
                  </a:lnTo>
                  <a:lnTo>
                    <a:pt x="196" y="207"/>
                  </a:lnTo>
                  <a:lnTo>
                    <a:pt x="193" y="207"/>
                  </a:lnTo>
                  <a:lnTo>
                    <a:pt x="189" y="207"/>
                  </a:lnTo>
                  <a:lnTo>
                    <a:pt x="189" y="211"/>
                  </a:lnTo>
                  <a:lnTo>
                    <a:pt x="189" y="211"/>
                  </a:lnTo>
                  <a:lnTo>
                    <a:pt x="185" y="215"/>
                  </a:lnTo>
                  <a:lnTo>
                    <a:pt x="185" y="215"/>
                  </a:lnTo>
                  <a:lnTo>
                    <a:pt x="189" y="218"/>
                  </a:lnTo>
                  <a:lnTo>
                    <a:pt x="196" y="215"/>
                  </a:lnTo>
                  <a:lnTo>
                    <a:pt x="196" y="218"/>
                  </a:lnTo>
                  <a:lnTo>
                    <a:pt x="200" y="222"/>
                  </a:lnTo>
                  <a:lnTo>
                    <a:pt x="200" y="222"/>
                  </a:lnTo>
                  <a:lnTo>
                    <a:pt x="204" y="222"/>
                  </a:lnTo>
                  <a:lnTo>
                    <a:pt x="204" y="230"/>
                  </a:lnTo>
                  <a:lnTo>
                    <a:pt x="208" y="230"/>
                  </a:lnTo>
                  <a:lnTo>
                    <a:pt x="208" y="230"/>
                  </a:lnTo>
                  <a:lnTo>
                    <a:pt x="211" y="233"/>
                  </a:lnTo>
                  <a:lnTo>
                    <a:pt x="211" y="233"/>
                  </a:lnTo>
                  <a:lnTo>
                    <a:pt x="215" y="233"/>
                  </a:lnTo>
                  <a:lnTo>
                    <a:pt x="215" y="237"/>
                  </a:lnTo>
                  <a:lnTo>
                    <a:pt x="219" y="241"/>
                  </a:lnTo>
                  <a:lnTo>
                    <a:pt x="219" y="244"/>
                  </a:lnTo>
                  <a:lnTo>
                    <a:pt x="222" y="248"/>
                  </a:lnTo>
                  <a:lnTo>
                    <a:pt x="222" y="252"/>
                  </a:lnTo>
                  <a:lnTo>
                    <a:pt x="215" y="259"/>
                  </a:lnTo>
                  <a:lnTo>
                    <a:pt x="211" y="263"/>
                  </a:lnTo>
                  <a:lnTo>
                    <a:pt x="211" y="263"/>
                  </a:lnTo>
                  <a:lnTo>
                    <a:pt x="208" y="267"/>
                  </a:lnTo>
                  <a:lnTo>
                    <a:pt x="208" y="267"/>
                  </a:lnTo>
                  <a:lnTo>
                    <a:pt x="204" y="267"/>
                  </a:lnTo>
                  <a:lnTo>
                    <a:pt x="204" y="270"/>
                  </a:lnTo>
                  <a:lnTo>
                    <a:pt x="204" y="270"/>
                  </a:lnTo>
                  <a:lnTo>
                    <a:pt x="200" y="274"/>
                  </a:lnTo>
                  <a:lnTo>
                    <a:pt x="196" y="274"/>
                  </a:lnTo>
                  <a:lnTo>
                    <a:pt x="193" y="278"/>
                  </a:lnTo>
                  <a:lnTo>
                    <a:pt x="189" y="274"/>
                  </a:lnTo>
                  <a:lnTo>
                    <a:pt x="185" y="274"/>
                  </a:lnTo>
                  <a:lnTo>
                    <a:pt x="182" y="278"/>
                  </a:lnTo>
                  <a:lnTo>
                    <a:pt x="178" y="278"/>
                  </a:lnTo>
                  <a:lnTo>
                    <a:pt x="178" y="278"/>
                  </a:lnTo>
                  <a:lnTo>
                    <a:pt x="174" y="278"/>
                  </a:lnTo>
                  <a:lnTo>
                    <a:pt x="174" y="278"/>
                  </a:lnTo>
                  <a:lnTo>
                    <a:pt x="174" y="281"/>
                  </a:lnTo>
                  <a:lnTo>
                    <a:pt x="170" y="281"/>
                  </a:lnTo>
                  <a:lnTo>
                    <a:pt x="167" y="281"/>
                  </a:lnTo>
                  <a:lnTo>
                    <a:pt x="167" y="278"/>
                  </a:lnTo>
                  <a:lnTo>
                    <a:pt x="163" y="278"/>
                  </a:lnTo>
                  <a:lnTo>
                    <a:pt x="159" y="278"/>
                  </a:lnTo>
                  <a:lnTo>
                    <a:pt x="156" y="278"/>
                  </a:lnTo>
                  <a:lnTo>
                    <a:pt x="152" y="274"/>
                  </a:lnTo>
                  <a:lnTo>
                    <a:pt x="152" y="278"/>
                  </a:lnTo>
                  <a:lnTo>
                    <a:pt x="152" y="278"/>
                  </a:lnTo>
                  <a:lnTo>
                    <a:pt x="152" y="281"/>
                  </a:lnTo>
                  <a:lnTo>
                    <a:pt x="152" y="281"/>
                  </a:lnTo>
                  <a:lnTo>
                    <a:pt x="152" y="281"/>
                  </a:lnTo>
                  <a:lnTo>
                    <a:pt x="148" y="281"/>
                  </a:lnTo>
                  <a:lnTo>
                    <a:pt x="145" y="281"/>
                  </a:lnTo>
                  <a:lnTo>
                    <a:pt x="145" y="278"/>
                  </a:lnTo>
                  <a:lnTo>
                    <a:pt x="145" y="278"/>
                  </a:lnTo>
                  <a:lnTo>
                    <a:pt x="145" y="274"/>
                  </a:lnTo>
                  <a:lnTo>
                    <a:pt x="141" y="274"/>
                  </a:lnTo>
                  <a:lnTo>
                    <a:pt x="141" y="270"/>
                  </a:lnTo>
                  <a:lnTo>
                    <a:pt x="137" y="270"/>
                  </a:lnTo>
                  <a:lnTo>
                    <a:pt x="137" y="270"/>
                  </a:lnTo>
                  <a:lnTo>
                    <a:pt x="133" y="267"/>
                  </a:lnTo>
                  <a:lnTo>
                    <a:pt x="130" y="263"/>
                  </a:lnTo>
                  <a:lnTo>
                    <a:pt x="130" y="263"/>
                  </a:lnTo>
                  <a:lnTo>
                    <a:pt x="126" y="263"/>
                  </a:lnTo>
                  <a:lnTo>
                    <a:pt x="126" y="263"/>
                  </a:lnTo>
                  <a:lnTo>
                    <a:pt x="122" y="267"/>
                  </a:lnTo>
                  <a:lnTo>
                    <a:pt x="119" y="267"/>
                  </a:lnTo>
                  <a:lnTo>
                    <a:pt x="119" y="267"/>
                  </a:lnTo>
                  <a:lnTo>
                    <a:pt x="119" y="267"/>
                  </a:lnTo>
                  <a:lnTo>
                    <a:pt x="115" y="267"/>
                  </a:lnTo>
                  <a:lnTo>
                    <a:pt x="111" y="267"/>
                  </a:lnTo>
                  <a:lnTo>
                    <a:pt x="111" y="267"/>
                  </a:lnTo>
                  <a:lnTo>
                    <a:pt x="108" y="270"/>
                  </a:lnTo>
                  <a:lnTo>
                    <a:pt x="108" y="270"/>
                  </a:lnTo>
                  <a:lnTo>
                    <a:pt x="104" y="267"/>
                  </a:lnTo>
                  <a:lnTo>
                    <a:pt x="100" y="267"/>
                  </a:lnTo>
                  <a:lnTo>
                    <a:pt x="100" y="263"/>
                  </a:lnTo>
                  <a:lnTo>
                    <a:pt x="96" y="263"/>
                  </a:lnTo>
                  <a:lnTo>
                    <a:pt x="96" y="263"/>
                  </a:lnTo>
                  <a:lnTo>
                    <a:pt x="93" y="259"/>
                  </a:lnTo>
                  <a:lnTo>
                    <a:pt x="93" y="259"/>
                  </a:lnTo>
                  <a:lnTo>
                    <a:pt x="93" y="259"/>
                  </a:lnTo>
                  <a:lnTo>
                    <a:pt x="93" y="255"/>
                  </a:lnTo>
                  <a:lnTo>
                    <a:pt x="89" y="255"/>
                  </a:lnTo>
                  <a:lnTo>
                    <a:pt x="89" y="252"/>
                  </a:lnTo>
                  <a:lnTo>
                    <a:pt x="85" y="248"/>
                  </a:lnTo>
                  <a:lnTo>
                    <a:pt x="89" y="248"/>
                  </a:lnTo>
                  <a:lnTo>
                    <a:pt x="85" y="244"/>
                  </a:lnTo>
                  <a:lnTo>
                    <a:pt x="78" y="244"/>
                  </a:lnTo>
                  <a:lnTo>
                    <a:pt x="78" y="244"/>
                  </a:lnTo>
                  <a:lnTo>
                    <a:pt x="78" y="241"/>
                  </a:lnTo>
                  <a:lnTo>
                    <a:pt x="78" y="241"/>
                  </a:lnTo>
                  <a:lnTo>
                    <a:pt x="74" y="237"/>
                  </a:lnTo>
                  <a:lnTo>
                    <a:pt x="74" y="237"/>
                  </a:lnTo>
                  <a:lnTo>
                    <a:pt x="71" y="233"/>
                  </a:lnTo>
                  <a:lnTo>
                    <a:pt x="71" y="230"/>
                  </a:lnTo>
                  <a:lnTo>
                    <a:pt x="67" y="226"/>
                  </a:lnTo>
                  <a:lnTo>
                    <a:pt x="63" y="230"/>
                  </a:lnTo>
                  <a:lnTo>
                    <a:pt x="63" y="226"/>
                  </a:lnTo>
                  <a:lnTo>
                    <a:pt x="59" y="226"/>
                  </a:lnTo>
                  <a:lnTo>
                    <a:pt x="59" y="226"/>
                  </a:lnTo>
                  <a:lnTo>
                    <a:pt x="56" y="222"/>
                  </a:lnTo>
                  <a:lnTo>
                    <a:pt x="56" y="222"/>
                  </a:lnTo>
                  <a:lnTo>
                    <a:pt x="56" y="222"/>
                  </a:lnTo>
                  <a:lnTo>
                    <a:pt x="59" y="218"/>
                  </a:lnTo>
                  <a:lnTo>
                    <a:pt x="59" y="218"/>
                  </a:lnTo>
                  <a:lnTo>
                    <a:pt x="56" y="215"/>
                  </a:lnTo>
                  <a:lnTo>
                    <a:pt x="56" y="215"/>
                  </a:lnTo>
                  <a:lnTo>
                    <a:pt x="52" y="215"/>
                  </a:lnTo>
                  <a:lnTo>
                    <a:pt x="52" y="211"/>
                  </a:lnTo>
                  <a:lnTo>
                    <a:pt x="48" y="211"/>
                  </a:lnTo>
                  <a:lnTo>
                    <a:pt x="45" y="211"/>
                  </a:lnTo>
                  <a:lnTo>
                    <a:pt x="41" y="211"/>
                  </a:lnTo>
                  <a:lnTo>
                    <a:pt x="37" y="207"/>
                  </a:lnTo>
                  <a:lnTo>
                    <a:pt x="37" y="204"/>
                  </a:lnTo>
                  <a:lnTo>
                    <a:pt x="41" y="204"/>
                  </a:lnTo>
                  <a:lnTo>
                    <a:pt x="37" y="200"/>
                  </a:lnTo>
                  <a:lnTo>
                    <a:pt x="33" y="200"/>
                  </a:lnTo>
                  <a:lnTo>
                    <a:pt x="33" y="204"/>
                  </a:lnTo>
                  <a:lnTo>
                    <a:pt x="26" y="204"/>
                  </a:lnTo>
                  <a:lnTo>
                    <a:pt x="26" y="200"/>
                  </a:lnTo>
                  <a:lnTo>
                    <a:pt x="26" y="196"/>
                  </a:lnTo>
                  <a:lnTo>
                    <a:pt x="26" y="192"/>
                  </a:lnTo>
                  <a:lnTo>
                    <a:pt x="26" y="192"/>
                  </a:lnTo>
                  <a:lnTo>
                    <a:pt x="30" y="189"/>
                  </a:lnTo>
                  <a:lnTo>
                    <a:pt x="26" y="185"/>
                  </a:lnTo>
                  <a:lnTo>
                    <a:pt x="22" y="181"/>
                  </a:lnTo>
                  <a:lnTo>
                    <a:pt x="19" y="174"/>
                  </a:lnTo>
                  <a:lnTo>
                    <a:pt x="19" y="174"/>
                  </a:lnTo>
                  <a:lnTo>
                    <a:pt x="15" y="170"/>
                  </a:lnTo>
                  <a:lnTo>
                    <a:pt x="15" y="170"/>
                  </a:lnTo>
                  <a:lnTo>
                    <a:pt x="15" y="170"/>
                  </a:lnTo>
                  <a:lnTo>
                    <a:pt x="15" y="166"/>
                  </a:lnTo>
                  <a:lnTo>
                    <a:pt x="15" y="166"/>
                  </a:lnTo>
                  <a:lnTo>
                    <a:pt x="15" y="163"/>
                  </a:lnTo>
                  <a:lnTo>
                    <a:pt x="15" y="163"/>
                  </a:lnTo>
                  <a:lnTo>
                    <a:pt x="15" y="159"/>
                  </a:lnTo>
                  <a:lnTo>
                    <a:pt x="8" y="159"/>
                  </a:lnTo>
                  <a:lnTo>
                    <a:pt x="8" y="155"/>
                  </a:lnTo>
                  <a:lnTo>
                    <a:pt x="8" y="152"/>
                  </a:lnTo>
                  <a:lnTo>
                    <a:pt x="8" y="148"/>
                  </a:lnTo>
                  <a:lnTo>
                    <a:pt x="8" y="148"/>
                  </a:lnTo>
                  <a:lnTo>
                    <a:pt x="4" y="144"/>
                  </a:lnTo>
                  <a:lnTo>
                    <a:pt x="8" y="144"/>
                  </a:lnTo>
                  <a:lnTo>
                    <a:pt x="8" y="140"/>
                  </a:lnTo>
                  <a:lnTo>
                    <a:pt x="4" y="140"/>
                  </a:lnTo>
                  <a:lnTo>
                    <a:pt x="0" y="144"/>
                  </a:lnTo>
                  <a:lnTo>
                    <a:pt x="0" y="144"/>
                  </a:lnTo>
                  <a:lnTo>
                    <a:pt x="0" y="140"/>
                  </a:lnTo>
                  <a:lnTo>
                    <a:pt x="4" y="133"/>
                  </a:lnTo>
                  <a:lnTo>
                    <a:pt x="8" y="133"/>
                  </a:lnTo>
                  <a:lnTo>
                    <a:pt x="8" y="129"/>
                  </a:lnTo>
                  <a:lnTo>
                    <a:pt x="4" y="126"/>
                  </a:lnTo>
                  <a:lnTo>
                    <a:pt x="4" y="126"/>
                  </a:lnTo>
                  <a:lnTo>
                    <a:pt x="8" y="122"/>
                  </a:lnTo>
                  <a:lnTo>
                    <a:pt x="8" y="118"/>
                  </a:lnTo>
                  <a:lnTo>
                    <a:pt x="8" y="118"/>
                  </a:lnTo>
                  <a:lnTo>
                    <a:pt x="8" y="115"/>
                  </a:lnTo>
                  <a:lnTo>
                    <a:pt x="8" y="115"/>
                  </a:lnTo>
                  <a:lnTo>
                    <a:pt x="11" y="115"/>
                  </a:lnTo>
                  <a:lnTo>
                    <a:pt x="15" y="107"/>
                  </a:lnTo>
                  <a:lnTo>
                    <a:pt x="19" y="103"/>
                  </a:lnTo>
                  <a:lnTo>
                    <a:pt x="15" y="103"/>
                  </a:lnTo>
                  <a:lnTo>
                    <a:pt x="15" y="100"/>
                  </a:lnTo>
                  <a:lnTo>
                    <a:pt x="19" y="96"/>
                  </a:lnTo>
                  <a:lnTo>
                    <a:pt x="22" y="96"/>
                  </a:lnTo>
                  <a:lnTo>
                    <a:pt x="26" y="96"/>
                  </a:lnTo>
                  <a:lnTo>
                    <a:pt x="30" y="96"/>
                  </a:lnTo>
                  <a:lnTo>
                    <a:pt x="33" y="96"/>
                  </a:lnTo>
                  <a:lnTo>
                    <a:pt x="30" y="37"/>
                  </a:lnTo>
                  <a:lnTo>
                    <a:pt x="30" y="37"/>
                  </a:lnTo>
                  <a:lnTo>
                    <a:pt x="30" y="29"/>
                  </a:lnTo>
                  <a:lnTo>
                    <a:pt x="48" y="29"/>
                  </a:lnTo>
                  <a:lnTo>
                    <a:pt x="45"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6" name="Freeform 100">
              <a:extLst>
                <a:ext uri="{FF2B5EF4-FFF2-40B4-BE49-F238E27FC236}">
                  <a16:creationId xmlns:a16="http://schemas.microsoft.com/office/drawing/2014/main" xmlns="" id="{ECFBBE10-4004-4C33-AC13-5AC04E0BDBE6}"/>
                </a:ext>
              </a:extLst>
            </p:cNvPr>
            <p:cNvSpPr/>
            <p:nvPr/>
          </p:nvSpPr>
          <p:spPr bwMode="auto">
            <a:xfrm>
              <a:off x="5940771" y="3887352"/>
              <a:ext cx="451429" cy="303755"/>
            </a:xfrm>
            <a:custGeom>
              <a:avLst/>
              <a:gdLst>
                <a:gd name="T0" fmla="*/ 34 w 252"/>
                <a:gd name="T1" fmla="*/ 137 h 174"/>
                <a:gd name="T2" fmla="*/ 30 w 252"/>
                <a:gd name="T3" fmla="*/ 126 h 174"/>
                <a:gd name="T4" fmla="*/ 23 w 252"/>
                <a:gd name="T5" fmla="*/ 123 h 174"/>
                <a:gd name="T6" fmla="*/ 19 w 252"/>
                <a:gd name="T7" fmla="*/ 115 h 174"/>
                <a:gd name="T8" fmla="*/ 11 w 252"/>
                <a:gd name="T9" fmla="*/ 111 h 174"/>
                <a:gd name="T10" fmla="*/ 0 w 252"/>
                <a:gd name="T11" fmla="*/ 108 h 174"/>
                <a:gd name="T12" fmla="*/ 4 w 252"/>
                <a:gd name="T13" fmla="*/ 104 h 174"/>
                <a:gd name="T14" fmla="*/ 11 w 252"/>
                <a:gd name="T15" fmla="*/ 100 h 174"/>
                <a:gd name="T16" fmla="*/ 15 w 252"/>
                <a:gd name="T17" fmla="*/ 100 h 174"/>
                <a:gd name="T18" fmla="*/ 19 w 252"/>
                <a:gd name="T19" fmla="*/ 85 h 174"/>
                <a:gd name="T20" fmla="*/ 23 w 252"/>
                <a:gd name="T21" fmla="*/ 74 h 174"/>
                <a:gd name="T22" fmla="*/ 26 w 252"/>
                <a:gd name="T23" fmla="*/ 63 h 174"/>
                <a:gd name="T24" fmla="*/ 30 w 252"/>
                <a:gd name="T25" fmla="*/ 63 h 174"/>
                <a:gd name="T26" fmla="*/ 41 w 252"/>
                <a:gd name="T27" fmla="*/ 45 h 174"/>
                <a:gd name="T28" fmla="*/ 45 w 252"/>
                <a:gd name="T29" fmla="*/ 33 h 174"/>
                <a:gd name="T30" fmla="*/ 48 w 252"/>
                <a:gd name="T31" fmla="*/ 30 h 174"/>
                <a:gd name="T32" fmla="*/ 56 w 252"/>
                <a:gd name="T33" fmla="*/ 11 h 174"/>
                <a:gd name="T34" fmla="*/ 63 w 252"/>
                <a:gd name="T35" fmla="*/ 11 h 174"/>
                <a:gd name="T36" fmla="*/ 71 w 252"/>
                <a:gd name="T37" fmla="*/ 0 h 174"/>
                <a:gd name="T38" fmla="*/ 82 w 252"/>
                <a:gd name="T39" fmla="*/ 8 h 174"/>
                <a:gd name="T40" fmla="*/ 89 w 252"/>
                <a:gd name="T41" fmla="*/ 4 h 174"/>
                <a:gd name="T42" fmla="*/ 97 w 252"/>
                <a:gd name="T43" fmla="*/ 4 h 174"/>
                <a:gd name="T44" fmla="*/ 104 w 252"/>
                <a:gd name="T45" fmla="*/ 8 h 174"/>
                <a:gd name="T46" fmla="*/ 115 w 252"/>
                <a:gd name="T47" fmla="*/ 11 h 174"/>
                <a:gd name="T48" fmla="*/ 126 w 252"/>
                <a:gd name="T49" fmla="*/ 19 h 174"/>
                <a:gd name="T50" fmla="*/ 130 w 252"/>
                <a:gd name="T51" fmla="*/ 22 h 174"/>
                <a:gd name="T52" fmla="*/ 141 w 252"/>
                <a:gd name="T53" fmla="*/ 26 h 174"/>
                <a:gd name="T54" fmla="*/ 145 w 252"/>
                <a:gd name="T55" fmla="*/ 37 h 174"/>
                <a:gd name="T56" fmla="*/ 148 w 252"/>
                <a:gd name="T57" fmla="*/ 41 h 174"/>
                <a:gd name="T58" fmla="*/ 148 w 252"/>
                <a:gd name="T59" fmla="*/ 52 h 174"/>
                <a:gd name="T60" fmla="*/ 145 w 252"/>
                <a:gd name="T61" fmla="*/ 63 h 174"/>
                <a:gd name="T62" fmla="*/ 156 w 252"/>
                <a:gd name="T63" fmla="*/ 59 h 174"/>
                <a:gd name="T64" fmla="*/ 160 w 252"/>
                <a:gd name="T65" fmla="*/ 63 h 174"/>
                <a:gd name="T66" fmla="*/ 171 w 252"/>
                <a:gd name="T67" fmla="*/ 78 h 174"/>
                <a:gd name="T68" fmla="*/ 178 w 252"/>
                <a:gd name="T69" fmla="*/ 89 h 174"/>
                <a:gd name="T70" fmla="*/ 252 w 252"/>
                <a:gd name="T71" fmla="*/ 104 h 174"/>
                <a:gd name="T72" fmla="*/ 178 w 252"/>
                <a:gd name="T73" fmla="*/ 152 h 174"/>
                <a:gd name="T74" fmla="*/ 171 w 252"/>
                <a:gd name="T75" fmla="*/ 156 h 174"/>
                <a:gd name="T76" fmla="*/ 160 w 252"/>
                <a:gd name="T77" fmla="*/ 163 h 174"/>
                <a:gd name="T78" fmla="*/ 148 w 252"/>
                <a:gd name="T79" fmla="*/ 167 h 174"/>
                <a:gd name="T80" fmla="*/ 137 w 252"/>
                <a:gd name="T81" fmla="*/ 167 h 174"/>
                <a:gd name="T82" fmla="*/ 130 w 252"/>
                <a:gd name="T83" fmla="*/ 163 h 174"/>
                <a:gd name="T84" fmla="*/ 119 w 252"/>
                <a:gd name="T85" fmla="*/ 163 h 174"/>
                <a:gd name="T86" fmla="*/ 108 w 252"/>
                <a:gd name="T87" fmla="*/ 174 h 174"/>
                <a:gd name="T88" fmla="*/ 100 w 252"/>
                <a:gd name="T89" fmla="*/ 174 h 174"/>
                <a:gd name="T90" fmla="*/ 85 w 252"/>
                <a:gd name="T91" fmla="*/ 171 h 174"/>
                <a:gd name="T92" fmla="*/ 78 w 252"/>
                <a:gd name="T93" fmla="*/ 167 h 174"/>
                <a:gd name="T94" fmla="*/ 60 w 252"/>
                <a:gd name="T95" fmla="*/ 160 h 174"/>
                <a:gd name="T96" fmla="*/ 48 w 252"/>
                <a:gd name="T97" fmla="*/ 160 h 174"/>
                <a:gd name="T98" fmla="*/ 45 w 252"/>
                <a:gd name="T99" fmla="*/ 145 h 174"/>
                <a:gd name="T100" fmla="*/ 37 w 252"/>
                <a:gd name="T101" fmla="*/ 145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52" h="174">
                  <a:moveTo>
                    <a:pt x="37" y="145"/>
                  </a:moveTo>
                  <a:lnTo>
                    <a:pt x="37" y="141"/>
                  </a:lnTo>
                  <a:lnTo>
                    <a:pt x="34" y="137"/>
                  </a:lnTo>
                  <a:lnTo>
                    <a:pt x="34" y="134"/>
                  </a:lnTo>
                  <a:lnTo>
                    <a:pt x="30" y="130"/>
                  </a:lnTo>
                  <a:lnTo>
                    <a:pt x="30" y="126"/>
                  </a:lnTo>
                  <a:lnTo>
                    <a:pt x="26" y="126"/>
                  </a:lnTo>
                  <a:lnTo>
                    <a:pt x="26" y="126"/>
                  </a:lnTo>
                  <a:lnTo>
                    <a:pt x="23" y="123"/>
                  </a:lnTo>
                  <a:lnTo>
                    <a:pt x="23" y="123"/>
                  </a:lnTo>
                  <a:lnTo>
                    <a:pt x="19" y="123"/>
                  </a:lnTo>
                  <a:lnTo>
                    <a:pt x="19" y="115"/>
                  </a:lnTo>
                  <a:lnTo>
                    <a:pt x="15" y="115"/>
                  </a:lnTo>
                  <a:lnTo>
                    <a:pt x="15" y="115"/>
                  </a:lnTo>
                  <a:lnTo>
                    <a:pt x="11" y="111"/>
                  </a:lnTo>
                  <a:lnTo>
                    <a:pt x="11" y="108"/>
                  </a:lnTo>
                  <a:lnTo>
                    <a:pt x="4" y="111"/>
                  </a:lnTo>
                  <a:lnTo>
                    <a:pt x="0" y="108"/>
                  </a:lnTo>
                  <a:lnTo>
                    <a:pt x="0" y="108"/>
                  </a:lnTo>
                  <a:lnTo>
                    <a:pt x="4" y="104"/>
                  </a:lnTo>
                  <a:lnTo>
                    <a:pt x="4" y="104"/>
                  </a:lnTo>
                  <a:lnTo>
                    <a:pt x="4" y="100"/>
                  </a:lnTo>
                  <a:lnTo>
                    <a:pt x="8" y="100"/>
                  </a:lnTo>
                  <a:lnTo>
                    <a:pt x="11" y="100"/>
                  </a:lnTo>
                  <a:lnTo>
                    <a:pt x="11" y="100"/>
                  </a:lnTo>
                  <a:lnTo>
                    <a:pt x="15" y="100"/>
                  </a:lnTo>
                  <a:lnTo>
                    <a:pt x="15" y="100"/>
                  </a:lnTo>
                  <a:lnTo>
                    <a:pt x="19" y="97"/>
                  </a:lnTo>
                  <a:lnTo>
                    <a:pt x="19" y="89"/>
                  </a:lnTo>
                  <a:lnTo>
                    <a:pt x="19" y="85"/>
                  </a:lnTo>
                  <a:lnTo>
                    <a:pt x="19" y="82"/>
                  </a:lnTo>
                  <a:lnTo>
                    <a:pt x="23" y="78"/>
                  </a:lnTo>
                  <a:lnTo>
                    <a:pt x="23" y="74"/>
                  </a:lnTo>
                  <a:lnTo>
                    <a:pt x="23" y="71"/>
                  </a:lnTo>
                  <a:lnTo>
                    <a:pt x="23" y="71"/>
                  </a:lnTo>
                  <a:lnTo>
                    <a:pt x="26" y="63"/>
                  </a:lnTo>
                  <a:lnTo>
                    <a:pt x="26" y="63"/>
                  </a:lnTo>
                  <a:lnTo>
                    <a:pt x="26" y="63"/>
                  </a:lnTo>
                  <a:lnTo>
                    <a:pt x="30" y="63"/>
                  </a:lnTo>
                  <a:lnTo>
                    <a:pt x="34" y="52"/>
                  </a:lnTo>
                  <a:lnTo>
                    <a:pt x="34" y="48"/>
                  </a:lnTo>
                  <a:lnTo>
                    <a:pt x="41" y="45"/>
                  </a:lnTo>
                  <a:lnTo>
                    <a:pt x="41" y="41"/>
                  </a:lnTo>
                  <a:lnTo>
                    <a:pt x="45" y="37"/>
                  </a:lnTo>
                  <a:lnTo>
                    <a:pt x="45" y="33"/>
                  </a:lnTo>
                  <a:lnTo>
                    <a:pt x="48" y="33"/>
                  </a:lnTo>
                  <a:lnTo>
                    <a:pt x="48" y="33"/>
                  </a:lnTo>
                  <a:lnTo>
                    <a:pt x="48" y="30"/>
                  </a:lnTo>
                  <a:lnTo>
                    <a:pt x="56" y="22"/>
                  </a:lnTo>
                  <a:lnTo>
                    <a:pt x="56" y="15"/>
                  </a:lnTo>
                  <a:lnTo>
                    <a:pt x="56" y="11"/>
                  </a:lnTo>
                  <a:lnTo>
                    <a:pt x="56" y="11"/>
                  </a:lnTo>
                  <a:lnTo>
                    <a:pt x="60" y="11"/>
                  </a:lnTo>
                  <a:lnTo>
                    <a:pt x="63" y="11"/>
                  </a:lnTo>
                  <a:lnTo>
                    <a:pt x="63" y="11"/>
                  </a:lnTo>
                  <a:lnTo>
                    <a:pt x="67" y="11"/>
                  </a:lnTo>
                  <a:lnTo>
                    <a:pt x="71" y="0"/>
                  </a:lnTo>
                  <a:lnTo>
                    <a:pt x="74" y="4"/>
                  </a:lnTo>
                  <a:lnTo>
                    <a:pt x="74" y="4"/>
                  </a:lnTo>
                  <a:lnTo>
                    <a:pt x="82" y="8"/>
                  </a:lnTo>
                  <a:lnTo>
                    <a:pt x="82" y="8"/>
                  </a:lnTo>
                  <a:lnTo>
                    <a:pt x="85" y="4"/>
                  </a:lnTo>
                  <a:lnTo>
                    <a:pt x="89" y="4"/>
                  </a:lnTo>
                  <a:lnTo>
                    <a:pt x="93" y="4"/>
                  </a:lnTo>
                  <a:lnTo>
                    <a:pt x="93" y="4"/>
                  </a:lnTo>
                  <a:lnTo>
                    <a:pt x="97" y="4"/>
                  </a:lnTo>
                  <a:lnTo>
                    <a:pt x="100" y="8"/>
                  </a:lnTo>
                  <a:lnTo>
                    <a:pt x="100" y="8"/>
                  </a:lnTo>
                  <a:lnTo>
                    <a:pt x="104" y="8"/>
                  </a:lnTo>
                  <a:lnTo>
                    <a:pt x="108" y="8"/>
                  </a:lnTo>
                  <a:lnTo>
                    <a:pt x="111" y="11"/>
                  </a:lnTo>
                  <a:lnTo>
                    <a:pt x="115" y="11"/>
                  </a:lnTo>
                  <a:lnTo>
                    <a:pt x="119" y="15"/>
                  </a:lnTo>
                  <a:lnTo>
                    <a:pt x="119" y="19"/>
                  </a:lnTo>
                  <a:lnTo>
                    <a:pt x="126" y="19"/>
                  </a:lnTo>
                  <a:lnTo>
                    <a:pt x="126" y="19"/>
                  </a:lnTo>
                  <a:lnTo>
                    <a:pt x="130" y="19"/>
                  </a:lnTo>
                  <a:lnTo>
                    <a:pt x="130" y="22"/>
                  </a:lnTo>
                  <a:lnTo>
                    <a:pt x="134" y="22"/>
                  </a:lnTo>
                  <a:lnTo>
                    <a:pt x="137" y="26"/>
                  </a:lnTo>
                  <a:lnTo>
                    <a:pt x="141" y="26"/>
                  </a:lnTo>
                  <a:lnTo>
                    <a:pt x="145" y="33"/>
                  </a:lnTo>
                  <a:lnTo>
                    <a:pt x="145" y="33"/>
                  </a:lnTo>
                  <a:lnTo>
                    <a:pt x="145" y="37"/>
                  </a:lnTo>
                  <a:lnTo>
                    <a:pt x="148" y="37"/>
                  </a:lnTo>
                  <a:lnTo>
                    <a:pt x="152" y="41"/>
                  </a:lnTo>
                  <a:lnTo>
                    <a:pt x="148" y="41"/>
                  </a:lnTo>
                  <a:lnTo>
                    <a:pt x="148" y="45"/>
                  </a:lnTo>
                  <a:lnTo>
                    <a:pt x="148" y="48"/>
                  </a:lnTo>
                  <a:lnTo>
                    <a:pt x="148" y="52"/>
                  </a:lnTo>
                  <a:lnTo>
                    <a:pt x="145" y="56"/>
                  </a:lnTo>
                  <a:lnTo>
                    <a:pt x="145" y="59"/>
                  </a:lnTo>
                  <a:lnTo>
                    <a:pt x="145" y="63"/>
                  </a:lnTo>
                  <a:lnTo>
                    <a:pt x="145" y="63"/>
                  </a:lnTo>
                  <a:lnTo>
                    <a:pt x="152" y="63"/>
                  </a:lnTo>
                  <a:lnTo>
                    <a:pt x="156" y="59"/>
                  </a:lnTo>
                  <a:lnTo>
                    <a:pt x="160" y="59"/>
                  </a:lnTo>
                  <a:lnTo>
                    <a:pt x="163" y="63"/>
                  </a:lnTo>
                  <a:lnTo>
                    <a:pt x="160" y="63"/>
                  </a:lnTo>
                  <a:lnTo>
                    <a:pt x="163" y="71"/>
                  </a:lnTo>
                  <a:lnTo>
                    <a:pt x="167" y="78"/>
                  </a:lnTo>
                  <a:lnTo>
                    <a:pt x="171" y="78"/>
                  </a:lnTo>
                  <a:lnTo>
                    <a:pt x="171" y="82"/>
                  </a:lnTo>
                  <a:lnTo>
                    <a:pt x="171" y="89"/>
                  </a:lnTo>
                  <a:lnTo>
                    <a:pt x="178" y="89"/>
                  </a:lnTo>
                  <a:lnTo>
                    <a:pt x="182" y="93"/>
                  </a:lnTo>
                  <a:lnTo>
                    <a:pt x="230" y="104"/>
                  </a:lnTo>
                  <a:lnTo>
                    <a:pt x="252" y="104"/>
                  </a:lnTo>
                  <a:lnTo>
                    <a:pt x="200" y="152"/>
                  </a:lnTo>
                  <a:lnTo>
                    <a:pt x="189" y="152"/>
                  </a:lnTo>
                  <a:lnTo>
                    <a:pt x="178" y="152"/>
                  </a:lnTo>
                  <a:lnTo>
                    <a:pt x="174" y="152"/>
                  </a:lnTo>
                  <a:lnTo>
                    <a:pt x="174" y="152"/>
                  </a:lnTo>
                  <a:lnTo>
                    <a:pt x="171" y="156"/>
                  </a:lnTo>
                  <a:lnTo>
                    <a:pt x="167" y="160"/>
                  </a:lnTo>
                  <a:lnTo>
                    <a:pt x="163" y="160"/>
                  </a:lnTo>
                  <a:lnTo>
                    <a:pt x="160" y="163"/>
                  </a:lnTo>
                  <a:lnTo>
                    <a:pt x="156" y="163"/>
                  </a:lnTo>
                  <a:lnTo>
                    <a:pt x="148" y="163"/>
                  </a:lnTo>
                  <a:lnTo>
                    <a:pt x="148" y="167"/>
                  </a:lnTo>
                  <a:lnTo>
                    <a:pt x="148" y="167"/>
                  </a:lnTo>
                  <a:lnTo>
                    <a:pt x="145" y="167"/>
                  </a:lnTo>
                  <a:lnTo>
                    <a:pt x="137" y="167"/>
                  </a:lnTo>
                  <a:lnTo>
                    <a:pt x="134" y="167"/>
                  </a:lnTo>
                  <a:lnTo>
                    <a:pt x="134" y="163"/>
                  </a:lnTo>
                  <a:lnTo>
                    <a:pt x="130" y="163"/>
                  </a:lnTo>
                  <a:lnTo>
                    <a:pt x="122" y="163"/>
                  </a:lnTo>
                  <a:lnTo>
                    <a:pt x="122" y="163"/>
                  </a:lnTo>
                  <a:lnTo>
                    <a:pt x="119" y="163"/>
                  </a:lnTo>
                  <a:lnTo>
                    <a:pt x="115" y="167"/>
                  </a:lnTo>
                  <a:lnTo>
                    <a:pt x="115" y="167"/>
                  </a:lnTo>
                  <a:lnTo>
                    <a:pt x="108" y="174"/>
                  </a:lnTo>
                  <a:lnTo>
                    <a:pt x="108" y="174"/>
                  </a:lnTo>
                  <a:lnTo>
                    <a:pt x="104" y="174"/>
                  </a:lnTo>
                  <a:lnTo>
                    <a:pt x="100" y="174"/>
                  </a:lnTo>
                  <a:lnTo>
                    <a:pt x="97" y="174"/>
                  </a:lnTo>
                  <a:lnTo>
                    <a:pt x="93" y="171"/>
                  </a:lnTo>
                  <a:lnTo>
                    <a:pt x="85" y="171"/>
                  </a:lnTo>
                  <a:lnTo>
                    <a:pt x="85" y="171"/>
                  </a:lnTo>
                  <a:lnTo>
                    <a:pt x="82" y="167"/>
                  </a:lnTo>
                  <a:lnTo>
                    <a:pt x="78" y="167"/>
                  </a:lnTo>
                  <a:lnTo>
                    <a:pt x="71" y="160"/>
                  </a:lnTo>
                  <a:lnTo>
                    <a:pt x="67" y="160"/>
                  </a:lnTo>
                  <a:lnTo>
                    <a:pt x="60" y="160"/>
                  </a:lnTo>
                  <a:lnTo>
                    <a:pt x="56" y="156"/>
                  </a:lnTo>
                  <a:lnTo>
                    <a:pt x="52" y="160"/>
                  </a:lnTo>
                  <a:lnTo>
                    <a:pt x="48" y="160"/>
                  </a:lnTo>
                  <a:lnTo>
                    <a:pt x="45" y="156"/>
                  </a:lnTo>
                  <a:lnTo>
                    <a:pt x="45" y="145"/>
                  </a:lnTo>
                  <a:lnTo>
                    <a:pt x="45" y="145"/>
                  </a:lnTo>
                  <a:lnTo>
                    <a:pt x="41" y="148"/>
                  </a:lnTo>
                  <a:lnTo>
                    <a:pt x="37" y="145"/>
                  </a:lnTo>
                  <a:lnTo>
                    <a:pt x="37" y="14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7" name="Freeform 101">
              <a:extLst>
                <a:ext uri="{FF2B5EF4-FFF2-40B4-BE49-F238E27FC236}">
                  <a16:creationId xmlns:a16="http://schemas.microsoft.com/office/drawing/2014/main" xmlns="" id="{D33180F7-FF61-4868-ADA2-467051D462DC}"/>
                </a:ext>
              </a:extLst>
            </p:cNvPr>
            <p:cNvSpPr/>
            <p:nvPr/>
          </p:nvSpPr>
          <p:spPr bwMode="auto">
            <a:xfrm>
              <a:off x="6033924" y="3803556"/>
              <a:ext cx="198844" cy="155370"/>
            </a:xfrm>
            <a:custGeom>
              <a:avLst/>
              <a:gdLst>
                <a:gd name="T0" fmla="*/ 96 w 111"/>
                <a:gd name="T1" fmla="*/ 85 h 89"/>
                <a:gd name="T2" fmla="*/ 93 w 111"/>
                <a:gd name="T3" fmla="*/ 81 h 89"/>
                <a:gd name="T4" fmla="*/ 89 w 111"/>
                <a:gd name="T5" fmla="*/ 74 h 89"/>
                <a:gd name="T6" fmla="*/ 82 w 111"/>
                <a:gd name="T7" fmla="*/ 70 h 89"/>
                <a:gd name="T8" fmla="*/ 78 w 111"/>
                <a:gd name="T9" fmla="*/ 67 h 89"/>
                <a:gd name="T10" fmla="*/ 74 w 111"/>
                <a:gd name="T11" fmla="*/ 67 h 89"/>
                <a:gd name="T12" fmla="*/ 67 w 111"/>
                <a:gd name="T13" fmla="*/ 63 h 89"/>
                <a:gd name="T14" fmla="*/ 59 w 111"/>
                <a:gd name="T15" fmla="*/ 59 h 89"/>
                <a:gd name="T16" fmla="*/ 52 w 111"/>
                <a:gd name="T17" fmla="*/ 56 h 89"/>
                <a:gd name="T18" fmla="*/ 48 w 111"/>
                <a:gd name="T19" fmla="*/ 56 h 89"/>
                <a:gd name="T20" fmla="*/ 41 w 111"/>
                <a:gd name="T21" fmla="*/ 52 h 89"/>
                <a:gd name="T22" fmla="*/ 37 w 111"/>
                <a:gd name="T23" fmla="*/ 52 h 89"/>
                <a:gd name="T24" fmla="*/ 30 w 111"/>
                <a:gd name="T25" fmla="*/ 56 h 89"/>
                <a:gd name="T26" fmla="*/ 22 w 111"/>
                <a:gd name="T27" fmla="*/ 52 h 89"/>
                <a:gd name="T28" fmla="*/ 19 w 111"/>
                <a:gd name="T29" fmla="*/ 48 h 89"/>
                <a:gd name="T30" fmla="*/ 11 w 111"/>
                <a:gd name="T31" fmla="*/ 59 h 89"/>
                <a:gd name="T32" fmla="*/ 8 w 111"/>
                <a:gd name="T33" fmla="*/ 59 h 89"/>
                <a:gd name="T34" fmla="*/ 4 w 111"/>
                <a:gd name="T35" fmla="*/ 56 h 89"/>
                <a:gd name="T36" fmla="*/ 4 w 111"/>
                <a:gd name="T37" fmla="*/ 44 h 89"/>
                <a:gd name="T38" fmla="*/ 4 w 111"/>
                <a:gd name="T39" fmla="*/ 41 h 89"/>
                <a:gd name="T40" fmla="*/ 8 w 111"/>
                <a:gd name="T41" fmla="*/ 30 h 89"/>
                <a:gd name="T42" fmla="*/ 11 w 111"/>
                <a:gd name="T43" fmla="*/ 26 h 89"/>
                <a:gd name="T44" fmla="*/ 8 w 111"/>
                <a:gd name="T45" fmla="*/ 22 h 89"/>
                <a:gd name="T46" fmla="*/ 11 w 111"/>
                <a:gd name="T47" fmla="*/ 15 h 89"/>
                <a:gd name="T48" fmla="*/ 15 w 111"/>
                <a:gd name="T49" fmla="*/ 15 h 89"/>
                <a:gd name="T50" fmla="*/ 15 w 111"/>
                <a:gd name="T51" fmla="*/ 11 h 89"/>
                <a:gd name="T52" fmla="*/ 19 w 111"/>
                <a:gd name="T53" fmla="*/ 11 h 89"/>
                <a:gd name="T54" fmla="*/ 26 w 111"/>
                <a:gd name="T55" fmla="*/ 7 h 89"/>
                <a:gd name="T56" fmla="*/ 30 w 111"/>
                <a:gd name="T57" fmla="*/ 7 h 89"/>
                <a:gd name="T58" fmla="*/ 33 w 111"/>
                <a:gd name="T59" fmla="*/ 0 h 89"/>
                <a:gd name="T60" fmla="*/ 37 w 111"/>
                <a:gd name="T61" fmla="*/ 4 h 89"/>
                <a:gd name="T62" fmla="*/ 48 w 111"/>
                <a:gd name="T63" fmla="*/ 33 h 89"/>
                <a:gd name="T64" fmla="*/ 48 w 111"/>
                <a:gd name="T65" fmla="*/ 37 h 89"/>
                <a:gd name="T66" fmla="*/ 52 w 111"/>
                <a:gd name="T67" fmla="*/ 37 h 89"/>
                <a:gd name="T68" fmla="*/ 56 w 111"/>
                <a:gd name="T69" fmla="*/ 44 h 89"/>
                <a:gd name="T70" fmla="*/ 56 w 111"/>
                <a:gd name="T71" fmla="*/ 44 h 89"/>
                <a:gd name="T72" fmla="*/ 56 w 111"/>
                <a:gd name="T73" fmla="*/ 41 h 89"/>
                <a:gd name="T74" fmla="*/ 59 w 111"/>
                <a:gd name="T75" fmla="*/ 44 h 89"/>
                <a:gd name="T76" fmla="*/ 63 w 111"/>
                <a:gd name="T77" fmla="*/ 48 h 89"/>
                <a:gd name="T78" fmla="*/ 67 w 111"/>
                <a:gd name="T79" fmla="*/ 48 h 89"/>
                <a:gd name="T80" fmla="*/ 70 w 111"/>
                <a:gd name="T81" fmla="*/ 48 h 89"/>
                <a:gd name="T82" fmla="*/ 74 w 111"/>
                <a:gd name="T83" fmla="*/ 52 h 89"/>
                <a:gd name="T84" fmla="*/ 82 w 111"/>
                <a:gd name="T85" fmla="*/ 56 h 89"/>
                <a:gd name="T86" fmla="*/ 85 w 111"/>
                <a:gd name="T87" fmla="*/ 63 h 89"/>
                <a:gd name="T88" fmla="*/ 93 w 111"/>
                <a:gd name="T89" fmla="*/ 67 h 89"/>
                <a:gd name="T90" fmla="*/ 96 w 111"/>
                <a:gd name="T91" fmla="*/ 70 h 89"/>
                <a:gd name="T92" fmla="*/ 96 w 111"/>
                <a:gd name="T93" fmla="*/ 70 h 89"/>
                <a:gd name="T94" fmla="*/ 104 w 111"/>
                <a:gd name="T95" fmla="*/ 78 h 89"/>
                <a:gd name="T96" fmla="*/ 104 w 111"/>
                <a:gd name="T97" fmla="*/ 81 h 89"/>
                <a:gd name="T98" fmla="*/ 108 w 111"/>
                <a:gd name="T99" fmla="*/ 81 h 89"/>
                <a:gd name="T100" fmla="*/ 111 w 111"/>
                <a:gd name="T101" fmla="*/ 81 h 89"/>
                <a:gd name="T102" fmla="*/ 111 w 111"/>
                <a:gd name="T103" fmla="*/ 85 h 89"/>
                <a:gd name="T104" fmla="*/ 108 w 111"/>
                <a:gd name="T105" fmla="*/ 89 h 89"/>
                <a:gd name="T106" fmla="*/ 100 w 111"/>
                <a:gd name="T107" fmla="*/ 89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1" h="89">
                  <a:moveTo>
                    <a:pt x="100" y="89"/>
                  </a:moveTo>
                  <a:lnTo>
                    <a:pt x="96" y="85"/>
                  </a:lnTo>
                  <a:lnTo>
                    <a:pt x="93" y="85"/>
                  </a:lnTo>
                  <a:lnTo>
                    <a:pt x="93" y="81"/>
                  </a:lnTo>
                  <a:lnTo>
                    <a:pt x="93" y="81"/>
                  </a:lnTo>
                  <a:lnTo>
                    <a:pt x="89" y="74"/>
                  </a:lnTo>
                  <a:lnTo>
                    <a:pt x="85" y="74"/>
                  </a:lnTo>
                  <a:lnTo>
                    <a:pt x="82" y="70"/>
                  </a:lnTo>
                  <a:lnTo>
                    <a:pt x="78" y="70"/>
                  </a:lnTo>
                  <a:lnTo>
                    <a:pt x="78" y="67"/>
                  </a:lnTo>
                  <a:lnTo>
                    <a:pt x="74" y="67"/>
                  </a:lnTo>
                  <a:lnTo>
                    <a:pt x="74" y="67"/>
                  </a:lnTo>
                  <a:lnTo>
                    <a:pt x="67" y="67"/>
                  </a:lnTo>
                  <a:lnTo>
                    <a:pt x="67" y="63"/>
                  </a:lnTo>
                  <a:lnTo>
                    <a:pt x="63" y="59"/>
                  </a:lnTo>
                  <a:lnTo>
                    <a:pt x="59" y="59"/>
                  </a:lnTo>
                  <a:lnTo>
                    <a:pt x="56" y="56"/>
                  </a:lnTo>
                  <a:lnTo>
                    <a:pt x="52" y="56"/>
                  </a:lnTo>
                  <a:lnTo>
                    <a:pt x="48" y="56"/>
                  </a:lnTo>
                  <a:lnTo>
                    <a:pt x="48" y="56"/>
                  </a:lnTo>
                  <a:lnTo>
                    <a:pt x="45" y="52"/>
                  </a:lnTo>
                  <a:lnTo>
                    <a:pt x="41" y="52"/>
                  </a:lnTo>
                  <a:lnTo>
                    <a:pt x="41" y="52"/>
                  </a:lnTo>
                  <a:lnTo>
                    <a:pt x="37" y="52"/>
                  </a:lnTo>
                  <a:lnTo>
                    <a:pt x="33" y="52"/>
                  </a:lnTo>
                  <a:lnTo>
                    <a:pt x="30" y="56"/>
                  </a:lnTo>
                  <a:lnTo>
                    <a:pt x="30" y="56"/>
                  </a:lnTo>
                  <a:lnTo>
                    <a:pt x="22" y="52"/>
                  </a:lnTo>
                  <a:lnTo>
                    <a:pt x="22" y="52"/>
                  </a:lnTo>
                  <a:lnTo>
                    <a:pt x="19" y="48"/>
                  </a:lnTo>
                  <a:lnTo>
                    <a:pt x="15" y="59"/>
                  </a:lnTo>
                  <a:lnTo>
                    <a:pt x="11" y="59"/>
                  </a:lnTo>
                  <a:lnTo>
                    <a:pt x="11" y="59"/>
                  </a:lnTo>
                  <a:lnTo>
                    <a:pt x="8" y="59"/>
                  </a:lnTo>
                  <a:lnTo>
                    <a:pt x="4" y="59"/>
                  </a:lnTo>
                  <a:lnTo>
                    <a:pt x="4" y="56"/>
                  </a:lnTo>
                  <a:lnTo>
                    <a:pt x="0" y="48"/>
                  </a:lnTo>
                  <a:lnTo>
                    <a:pt x="4" y="44"/>
                  </a:lnTo>
                  <a:lnTo>
                    <a:pt x="4" y="44"/>
                  </a:lnTo>
                  <a:lnTo>
                    <a:pt x="4" y="41"/>
                  </a:lnTo>
                  <a:lnTo>
                    <a:pt x="8" y="37"/>
                  </a:lnTo>
                  <a:lnTo>
                    <a:pt x="8" y="30"/>
                  </a:lnTo>
                  <a:lnTo>
                    <a:pt x="11" y="26"/>
                  </a:lnTo>
                  <a:lnTo>
                    <a:pt x="11" y="26"/>
                  </a:lnTo>
                  <a:lnTo>
                    <a:pt x="11" y="22"/>
                  </a:lnTo>
                  <a:lnTo>
                    <a:pt x="8" y="22"/>
                  </a:lnTo>
                  <a:lnTo>
                    <a:pt x="11" y="18"/>
                  </a:lnTo>
                  <a:lnTo>
                    <a:pt x="11" y="15"/>
                  </a:lnTo>
                  <a:lnTo>
                    <a:pt x="11" y="15"/>
                  </a:lnTo>
                  <a:lnTo>
                    <a:pt x="15" y="15"/>
                  </a:lnTo>
                  <a:lnTo>
                    <a:pt x="19" y="15"/>
                  </a:lnTo>
                  <a:lnTo>
                    <a:pt x="15" y="11"/>
                  </a:lnTo>
                  <a:lnTo>
                    <a:pt x="15" y="11"/>
                  </a:lnTo>
                  <a:lnTo>
                    <a:pt x="19" y="11"/>
                  </a:lnTo>
                  <a:lnTo>
                    <a:pt x="22" y="7"/>
                  </a:lnTo>
                  <a:lnTo>
                    <a:pt x="26" y="7"/>
                  </a:lnTo>
                  <a:lnTo>
                    <a:pt x="26" y="7"/>
                  </a:lnTo>
                  <a:lnTo>
                    <a:pt x="30" y="7"/>
                  </a:lnTo>
                  <a:lnTo>
                    <a:pt x="33" y="4"/>
                  </a:lnTo>
                  <a:lnTo>
                    <a:pt x="33" y="0"/>
                  </a:lnTo>
                  <a:lnTo>
                    <a:pt x="33" y="0"/>
                  </a:lnTo>
                  <a:lnTo>
                    <a:pt x="37" y="4"/>
                  </a:lnTo>
                  <a:lnTo>
                    <a:pt x="45" y="22"/>
                  </a:lnTo>
                  <a:lnTo>
                    <a:pt x="48" y="33"/>
                  </a:lnTo>
                  <a:lnTo>
                    <a:pt x="48" y="33"/>
                  </a:lnTo>
                  <a:lnTo>
                    <a:pt x="48" y="37"/>
                  </a:lnTo>
                  <a:lnTo>
                    <a:pt x="48" y="37"/>
                  </a:lnTo>
                  <a:lnTo>
                    <a:pt x="52" y="37"/>
                  </a:lnTo>
                  <a:lnTo>
                    <a:pt x="52" y="41"/>
                  </a:lnTo>
                  <a:lnTo>
                    <a:pt x="56" y="44"/>
                  </a:lnTo>
                  <a:lnTo>
                    <a:pt x="56" y="48"/>
                  </a:lnTo>
                  <a:lnTo>
                    <a:pt x="56" y="44"/>
                  </a:lnTo>
                  <a:lnTo>
                    <a:pt x="56" y="44"/>
                  </a:lnTo>
                  <a:lnTo>
                    <a:pt x="56" y="41"/>
                  </a:lnTo>
                  <a:lnTo>
                    <a:pt x="56" y="41"/>
                  </a:lnTo>
                  <a:lnTo>
                    <a:pt x="59" y="44"/>
                  </a:lnTo>
                  <a:lnTo>
                    <a:pt x="59" y="44"/>
                  </a:lnTo>
                  <a:lnTo>
                    <a:pt x="63" y="48"/>
                  </a:lnTo>
                  <a:lnTo>
                    <a:pt x="63" y="48"/>
                  </a:lnTo>
                  <a:lnTo>
                    <a:pt x="67" y="48"/>
                  </a:lnTo>
                  <a:lnTo>
                    <a:pt x="67" y="48"/>
                  </a:lnTo>
                  <a:lnTo>
                    <a:pt x="70" y="48"/>
                  </a:lnTo>
                  <a:lnTo>
                    <a:pt x="70" y="48"/>
                  </a:lnTo>
                  <a:lnTo>
                    <a:pt x="74" y="52"/>
                  </a:lnTo>
                  <a:lnTo>
                    <a:pt x="74" y="52"/>
                  </a:lnTo>
                  <a:lnTo>
                    <a:pt x="82" y="56"/>
                  </a:lnTo>
                  <a:lnTo>
                    <a:pt x="82" y="56"/>
                  </a:lnTo>
                  <a:lnTo>
                    <a:pt x="85" y="63"/>
                  </a:lnTo>
                  <a:lnTo>
                    <a:pt x="89" y="67"/>
                  </a:lnTo>
                  <a:lnTo>
                    <a:pt x="93" y="67"/>
                  </a:lnTo>
                  <a:lnTo>
                    <a:pt x="96" y="70"/>
                  </a:lnTo>
                  <a:lnTo>
                    <a:pt x="96" y="70"/>
                  </a:lnTo>
                  <a:lnTo>
                    <a:pt x="96" y="67"/>
                  </a:lnTo>
                  <a:lnTo>
                    <a:pt x="96" y="70"/>
                  </a:lnTo>
                  <a:lnTo>
                    <a:pt x="100" y="74"/>
                  </a:lnTo>
                  <a:lnTo>
                    <a:pt x="104" y="78"/>
                  </a:lnTo>
                  <a:lnTo>
                    <a:pt x="104" y="78"/>
                  </a:lnTo>
                  <a:lnTo>
                    <a:pt x="104" y="81"/>
                  </a:lnTo>
                  <a:lnTo>
                    <a:pt x="104" y="81"/>
                  </a:lnTo>
                  <a:lnTo>
                    <a:pt x="108" y="81"/>
                  </a:lnTo>
                  <a:lnTo>
                    <a:pt x="108" y="85"/>
                  </a:lnTo>
                  <a:lnTo>
                    <a:pt x="111" y="81"/>
                  </a:lnTo>
                  <a:lnTo>
                    <a:pt x="111" y="85"/>
                  </a:lnTo>
                  <a:lnTo>
                    <a:pt x="111" y="85"/>
                  </a:lnTo>
                  <a:lnTo>
                    <a:pt x="108" y="85"/>
                  </a:lnTo>
                  <a:lnTo>
                    <a:pt x="108" y="89"/>
                  </a:lnTo>
                  <a:lnTo>
                    <a:pt x="104" y="89"/>
                  </a:lnTo>
                  <a:lnTo>
                    <a:pt x="100" y="8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8" name="Freeform 102">
              <a:extLst>
                <a:ext uri="{FF2B5EF4-FFF2-40B4-BE49-F238E27FC236}">
                  <a16:creationId xmlns:a16="http://schemas.microsoft.com/office/drawing/2014/main" xmlns="" id="{C9810C8F-4F96-45E9-873E-B100D64B062A}"/>
                </a:ext>
              </a:extLst>
            </p:cNvPr>
            <p:cNvSpPr/>
            <p:nvPr/>
          </p:nvSpPr>
          <p:spPr bwMode="auto">
            <a:xfrm>
              <a:off x="6200523" y="3951943"/>
              <a:ext cx="39411" cy="45388"/>
            </a:xfrm>
            <a:custGeom>
              <a:avLst/>
              <a:gdLst>
                <a:gd name="T0" fmla="*/ 18 w 22"/>
                <a:gd name="T1" fmla="*/ 26 h 26"/>
                <a:gd name="T2" fmla="*/ 15 w 22"/>
                <a:gd name="T3" fmla="*/ 22 h 26"/>
                <a:gd name="T4" fmla="*/ 11 w 22"/>
                <a:gd name="T5" fmla="*/ 22 h 26"/>
                <a:gd name="T6" fmla="*/ 7 w 22"/>
                <a:gd name="T7" fmla="*/ 26 h 26"/>
                <a:gd name="T8" fmla="*/ 0 w 22"/>
                <a:gd name="T9" fmla="*/ 26 h 26"/>
                <a:gd name="T10" fmla="*/ 0 w 22"/>
                <a:gd name="T11" fmla="*/ 26 h 26"/>
                <a:gd name="T12" fmla="*/ 0 w 22"/>
                <a:gd name="T13" fmla="*/ 22 h 26"/>
                <a:gd name="T14" fmla="*/ 0 w 22"/>
                <a:gd name="T15" fmla="*/ 19 h 26"/>
                <a:gd name="T16" fmla="*/ 3 w 22"/>
                <a:gd name="T17" fmla="*/ 15 h 26"/>
                <a:gd name="T18" fmla="*/ 3 w 22"/>
                <a:gd name="T19" fmla="*/ 11 h 26"/>
                <a:gd name="T20" fmla="*/ 3 w 22"/>
                <a:gd name="T21" fmla="*/ 8 h 26"/>
                <a:gd name="T22" fmla="*/ 3 w 22"/>
                <a:gd name="T23" fmla="*/ 4 h 26"/>
                <a:gd name="T24" fmla="*/ 11 w 22"/>
                <a:gd name="T25" fmla="*/ 4 h 26"/>
                <a:gd name="T26" fmla="*/ 15 w 22"/>
                <a:gd name="T27" fmla="*/ 4 h 26"/>
                <a:gd name="T28" fmla="*/ 15 w 22"/>
                <a:gd name="T29" fmla="*/ 0 h 26"/>
                <a:gd name="T30" fmla="*/ 18 w 22"/>
                <a:gd name="T31" fmla="*/ 0 h 26"/>
                <a:gd name="T32" fmla="*/ 18 w 22"/>
                <a:gd name="T33" fmla="*/ 0 h 26"/>
                <a:gd name="T34" fmla="*/ 18 w 22"/>
                <a:gd name="T35" fmla="*/ 0 h 26"/>
                <a:gd name="T36" fmla="*/ 22 w 22"/>
                <a:gd name="T37" fmla="*/ 4 h 26"/>
                <a:gd name="T38" fmla="*/ 22 w 22"/>
                <a:gd name="T39" fmla="*/ 4 h 26"/>
                <a:gd name="T40" fmla="*/ 22 w 22"/>
                <a:gd name="T41" fmla="*/ 4 h 26"/>
                <a:gd name="T42" fmla="*/ 22 w 22"/>
                <a:gd name="T43" fmla="*/ 8 h 26"/>
                <a:gd name="T44" fmla="*/ 22 w 22"/>
                <a:gd name="T45" fmla="*/ 11 h 26"/>
                <a:gd name="T46" fmla="*/ 18 w 22"/>
                <a:gd name="T47" fmla="*/ 11 h 26"/>
                <a:gd name="T48" fmla="*/ 18 w 22"/>
                <a:gd name="T49" fmla="*/ 11 h 26"/>
                <a:gd name="T50" fmla="*/ 15 w 22"/>
                <a:gd name="T51" fmla="*/ 15 h 26"/>
                <a:gd name="T52" fmla="*/ 11 w 22"/>
                <a:gd name="T53" fmla="*/ 15 h 26"/>
                <a:gd name="T54" fmla="*/ 15 w 22"/>
                <a:gd name="T55" fmla="*/ 19 h 26"/>
                <a:gd name="T56" fmla="*/ 15 w 22"/>
                <a:gd name="T57" fmla="*/ 19 h 26"/>
                <a:gd name="T58" fmla="*/ 18 w 22"/>
                <a:gd name="T59" fmla="*/ 15 h 26"/>
                <a:gd name="T60" fmla="*/ 22 w 22"/>
                <a:gd name="T61" fmla="*/ 15 h 26"/>
                <a:gd name="T62" fmla="*/ 22 w 22"/>
                <a:gd name="T63" fmla="*/ 19 h 26"/>
                <a:gd name="T64" fmla="*/ 18 w 22"/>
                <a:gd name="T65" fmla="*/ 22 h 26"/>
                <a:gd name="T66" fmla="*/ 18 w 22"/>
                <a:gd name="T67"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2" h="26">
                  <a:moveTo>
                    <a:pt x="18" y="26"/>
                  </a:moveTo>
                  <a:lnTo>
                    <a:pt x="15" y="22"/>
                  </a:lnTo>
                  <a:lnTo>
                    <a:pt x="11" y="22"/>
                  </a:lnTo>
                  <a:lnTo>
                    <a:pt x="7" y="26"/>
                  </a:lnTo>
                  <a:lnTo>
                    <a:pt x="0" y="26"/>
                  </a:lnTo>
                  <a:lnTo>
                    <a:pt x="0" y="26"/>
                  </a:lnTo>
                  <a:lnTo>
                    <a:pt x="0" y="22"/>
                  </a:lnTo>
                  <a:lnTo>
                    <a:pt x="0" y="19"/>
                  </a:lnTo>
                  <a:lnTo>
                    <a:pt x="3" y="15"/>
                  </a:lnTo>
                  <a:lnTo>
                    <a:pt x="3" y="11"/>
                  </a:lnTo>
                  <a:lnTo>
                    <a:pt x="3" y="8"/>
                  </a:lnTo>
                  <a:lnTo>
                    <a:pt x="3" y="4"/>
                  </a:lnTo>
                  <a:lnTo>
                    <a:pt x="11" y="4"/>
                  </a:lnTo>
                  <a:lnTo>
                    <a:pt x="15" y="4"/>
                  </a:lnTo>
                  <a:lnTo>
                    <a:pt x="15" y="0"/>
                  </a:lnTo>
                  <a:lnTo>
                    <a:pt x="18" y="0"/>
                  </a:lnTo>
                  <a:lnTo>
                    <a:pt x="18" y="0"/>
                  </a:lnTo>
                  <a:lnTo>
                    <a:pt x="18" y="0"/>
                  </a:lnTo>
                  <a:lnTo>
                    <a:pt x="22" y="4"/>
                  </a:lnTo>
                  <a:lnTo>
                    <a:pt x="22" y="4"/>
                  </a:lnTo>
                  <a:lnTo>
                    <a:pt x="22" y="4"/>
                  </a:lnTo>
                  <a:lnTo>
                    <a:pt x="22" y="8"/>
                  </a:lnTo>
                  <a:lnTo>
                    <a:pt x="22" y="11"/>
                  </a:lnTo>
                  <a:lnTo>
                    <a:pt x="18" y="11"/>
                  </a:lnTo>
                  <a:lnTo>
                    <a:pt x="18" y="11"/>
                  </a:lnTo>
                  <a:lnTo>
                    <a:pt x="15" y="15"/>
                  </a:lnTo>
                  <a:lnTo>
                    <a:pt x="11" y="15"/>
                  </a:lnTo>
                  <a:lnTo>
                    <a:pt x="15" y="19"/>
                  </a:lnTo>
                  <a:lnTo>
                    <a:pt x="15" y="19"/>
                  </a:lnTo>
                  <a:lnTo>
                    <a:pt x="18" y="15"/>
                  </a:lnTo>
                  <a:lnTo>
                    <a:pt x="22" y="15"/>
                  </a:lnTo>
                  <a:lnTo>
                    <a:pt x="22" y="19"/>
                  </a:lnTo>
                  <a:lnTo>
                    <a:pt x="18" y="22"/>
                  </a:lnTo>
                  <a:lnTo>
                    <a:pt x="18"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9" name="Freeform 103">
              <a:extLst>
                <a:ext uri="{FF2B5EF4-FFF2-40B4-BE49-F238E27FC236}">
                  <a16:creationId xmlns:a16="http://schemas.microsoft.com/office/drawing/2014/main" xmlns="" id="{B26399CA-2F49-49E6-8793-537AF95E905E}"/>
                </a:ext>
              </a:extLst>
            </p:cNvPr>
            <p:cNvSpPr/>
            <p:nvPr/>
          </p:nvSpPr>
          <p:spPr bwMode="auto">
            <a:xfrm>
              <a:off x="6180818" y="3971144"/>
              <a:ext cx="297370" cy="350890"/>
            </a:xfrm>
            <a:custGeom>
              <a:avLst/>
              <a:gdLst>
                <a:gd name="T0" fmla="*/ 14 w 166"/>
                <a:gd name="T1" fmla="*/ 115 h 201"/>
                <a:gd name="T2" fmla="*/ 29 w 166"/>
                <a:gd name="T3" fmla="*/ 112 h 201"/>
                <a:gd name="T4" fmla="*/ 40 w 166"/>
                <a:gd name="T5" fmla="*/ 104 h 201"/>
                <a:gd name="T6" fmla="*/ 55 w 166"/>
                <a:gd name="T7" fmla="*/ 104 h 201"/>
                <a:gd name="T8" fmla="*/ 96 w 166"/>
                <a:gd name="T9" fmla="*/ 56 h 201"/>
                <a:gd name="T10" fmla="*/ 37 w 166"/>
                <a:gd name="T11" fmla="*/ 41 h 201"/>
                <a:gd name="T12" fmla="*/ 33 w 166"/>
                <a:gd name="T13" fmla="*/ 30 h 201"/>
                <a:gd name="T14" fmla="*/ 29 w 166"/>
                <a:gd name="T15" fmla="*/ 11 h 201"/>
                <a:gd name="T16" fmla="*/ 33 w 166"/>
                <a:gd name="T17" fmla="*/ 8 h 201"/>
                <a:gd name="T18" fmla="*/ 48 w 166"/>
                <a:gd name="T19" fmla="*/ 23 h 201"/>
                <a:gd name="T20" fmla="*/ 59 w 166"/>
                <a:gd name="T21" fmla="*/ 26 h 201"/>
                <a:gd name="T22" fmla="*/ 70 w 166"/>
                <a:gd name="T23" fmla="*/ 23 h 201"/>
                <a:gd name="T24" fmla="*/ 77 w 166"/>
                <a:gd name="T25" fmla="*/ 19 h 201"/>
                <a:gd name="T26" fmla="*/ 85 w 166"/>
                <a:gd name="T27" fmla="*/ 19 h 201"/>
                <a:gd name="T28" fmla="*/ 103 w 166"/>
                <a:gd name="T29" fmla="*/ 11 h 201"/>
                <a:gd name="T30" fmla="*/ 114 w 166"/>
                <a:gd name="T31" fmla="*/ 11 h 201"/>
                <a:gd name="T32" fmla="*/ 125 w 166"/>
                <a:gd name="T33" fmla="*/ 11 h 201"/>
                <a:gd name="T34" fmla="*/ 137 w 166"/>
                <a:gd name="T35" fmla="*/ 8 h 201"/>
                <a:gd name="T36" fmla="*/ 144 w 166"/>
                <a:gd name="T37" fmla="*/ 8 h 201"/>
                <a:gd name="T38" fmla="*/ 155 w 166"/>
                <a:gd name="T39" fmla="*/ 4 h 201"/>
                <a:gd name="T40" fmla="*/ 155 w 166"/>
                <a:gd name="T41" fmla="*/ 0 h 201"/>
                <a:gd name="T42" fmla="*/ 159 w 166"/>
                <a:gd name="T43" fmla="*/ 0 h 201"/>
                <a:gd name="T44" fmla="*/ 166 w 166"/>
                <a:gd name="T45" fmla="*/ 0 h 201"/>
                <a:gd name="T46" fmla="*/ 163 w 166"/>
                <a:gd name="T47" fmla="*/ 8 h 201"/>
                <a:gd name="T48" fmla="*/ 166 w 166"/>
                <a:gd name="T49" fmla="*/ 11 h 201"/>
                <a:gd name="T50" fmla="*/ 163 w 166"/>
                <a:gd name="T51" fmla="*/ 15 h 201"/>
                <a:gd name="T52" fmla="*/ 163 w 166"/>
                <a:gd name="T53" fmla="*/ 23 h 201"/>
                <a:gd name="T54" fmla="*/ 166 w 166"/>
                <a:gd name="T55" fmla="*/ 23 h 201"/>
                <a:gd name="T56" fmla="*/ 166 w 166"/>
                <a:gd name="T57" fmla="*/ 26 h 201"/>
                <a:gd name="T58" fmla="*/ 159 w 166"/>
                <a:gd name="T59" fmla="*/ 30 h 201"/>
                <a:gd name="T60" fmla="*/ 159 w 166"/>
                <a:gd name="T61" fmla="*/ 37 h 201"/>
                <a:gd name="T62" fmla="*/ 151 w 166"/>
                <a:gd name="T63" fmla="*/ 56 h 201"/>
                <a:gd name="T64" fmla="*/ 144 w 166"/>
                <a:gd name="T65" fmla="*/ 60 h 201"/>
                <a:gd name="T66" fmla="*/ 140 w 166"/>
                <a:gd name="T67" fmla="*/ 67 h 201"/>
                <a:gd name="T68" fmla="*/ 125 w 166"/>
                <a:gd name="T69" fmla="*/ 93 h 201"/>
                <a:gd name="T70" fmla="*/ 114 w 166"/>
                <a:gd name="T71" fmla="*/ 112 h 201"/>
                <a:gd name="T72" fmla="*/ 81 w 166"/>
                <a:gd name="T73" fmla="*/ 141 h 201"/>
                <a:gd name="T74" fmla="*/ 63 w 166"/>
                <a:gd name="T75" fmla="*/ 152 h 201"/>
                <a:gd name="T76" fmla="*/ 44 w 166"/>
                <a:gd name="T77" fmla="*/ 167 h 201"/>
                <a:gd name="T78" fmla="*/ 33 w 166"/>
                <a:gd name="T79" fmla="*/ 178 h 201"/>
                <a:gd name="T80" fmla="*/ 26 w 166"/>
                <a:gd name="T81" fmla="*/ 186 h 201"/>
                <a:gd name="T82" fmla="*/ 0 w 166"/>
                <a:gd name="T83" fmla="*/ 190 h 201"/>
                <a:gd name="T84" fmla="*/ 14 w 166"/>
                <a:gd name="T85" fmla="*/ 119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66" h="201">
                  <a:moveTo>
                    <a:pt x="14" y="119"/>
                  </a:moveTo>
                  <a:lnTo>
                    <a:pt x="14" y="119"/>
                  </a:lnTo>
                  <a:lnTo>
                    <a:pt x="14" y="115"/>
                  </a:lnTo>
                  <a:lnTo>
                    <a:pt x="22" y="115"/>
                  </a:lnTo>
                  <a:lnTo>
                    <a:pt x="26" y="115"/>
                  </a:lnTo>
                  <a:lnTo>
                    <a:pt x="29" y="112"/>
                  </a:lnTo>
                  <a:lnTo>
                    <a:pt x="33" y="112"/>
                  </a:lnTo>
                  <a:lnTo>
                    <a:pt x="37" y="108"/>
                  </a:lnTo>
                  <a:lnTo>
                    <a:pt x="40" y="104"/>
                  </a:lnTo>
                  <a:lnTo>
                    <a:pt x="40" y="104"/>
                  </a:lnTo>
                  <a:lnTo>
                    <a:pt x="44" y="104"/>
                  </a:lnTo>
                  <a:lnTo>
                    <a:pt x="55" y="104"/>
                  </a:lnTo>
                  <a:lnTo>
                    <a:pt x="66" y="104"/>
                  </a:lnTo>
                  <a:lnTo>
                    <a:pt x="118" y="56"/>
                  </a:lnTo>
                  <a:lnTo>
                    <a:pt x="96" y="56"/>
                  </a:lnTo>
                  <a:lnTo>
                    <a:pt x="48" y="45"/>
                  </a:lnTo>
                  <a:lnTo>
                    <a:pt x="44" y="41"/>
                  </a:lnTo>
                  <a:lnTo>
                    <a:pt x="37" y="41"/>
                  </a:lnTo>
                  <a:lnTo>
                    <a:pt x="37" y="34"/>
                  </a:lnTo>
                  <a:lnTo>
                    <a:pt x="37" y="30"/>
                  </a:lnTo>
                  <a:lnTo>
                    <a:pt x="33" y="30"/>
                  </a:lnTo>
                  <a:lnTo>
                    <a:pt x="29" y="23"/>
                  </a:lnTo>
                  <a:lnTo>
                    <a:pt x="26" y="15"/>
                  </a:lnTo>
                  <a:lnTo>
                    <a:pt x="29" y="11"/>
                  </a:lnTo>
                  <a:lnTo>
                    <a:pt x="33" y="8"/>
                  </a:lnTo>
                  <a:lnTo>
                    <a:pt x="33" y="8"/>
                  </a:lnTo>
                  <a:lnTo>
                    <a:pt x="33" y="8"/>
                  </a:lnTo>
                  <a:lnTo>
                    <a:pt x="44" y="19"/>
                  </a:lnTo>
                  <a:lnTo>
                    <a:pt x="44" y="23"/>
                  </a:lnTo>
                  <a:lnTo>
                    <a:pt x="48" y="23"/>
                  </a:lnTo>
                  <a:lnTo>
                    <a:pt x="51" y="26"/>
                  </a:lnTo>
                  <a:lnTo>
                    <a:pt x="55" y="26"/>
                  </a:lnTo>
                  <a:lnTo>
                    <a:pt x="59" y="26"/>
                  </a:lnTo>
                  <a:lnTo>
                    <a:pt x="63" y="23"/>
                  </a:lnTo>
                  <a:lnTo>
                    <a:pt x="66" y="23"/>
                  </a:lnTo>
                  <a:lnTo>
                    <a:pt x="70" y="23"/>
                  </a:lnTo>
                  <a:lnTo>
                    <a:pt x="74" y="15"/>
                  </a:lnTo>
                  <a:lnTo>
                    <a:pt x="77" y="15"/>
                  </a:lnTo>
                  <a:lnTo>
                    <a:pt x="77" y="19"/>
                  </a:lnTo>
                  <a:lnTo>
                    <a:pt x="81" y="19"/>
                  </a:lnTo>
                  <a:lnTo>
                    <a:pt x="81" y="15"/>
                  </a:lnTo>
                  <a:lnTo>
                    <a:pt x="85" y="19"/>
                  </a:lnTo>
                  <a:lnTo>
                    <a:pt x="92" y="19"/>
                  </a:lnTo>
                  <a:lnTo>
                    <a:pt x="100" y="11"/>
                  </a:lnTo>
                  <a:lnTo>
                    <a:pt x="103" y="11"/>
                  </a:lnTo>
                  <a:lnTo>
                    <a:pt x="107" y="11"/>
                  </a:lnTo>
                  <a:lnTo>
                    <a:pt x="111" y="11"/>
                  </a:lnTo>
                  <a:lnTo>
                    <a:pt x="114" y="11"/>
                  </a:lnTo>
                  <a:lnTo>
                    <a:pt x="118" y="11"/>
                  </a:lnTo>
                  <a:lnTo>
                    <a:pt x="125" y="11"/>
                  </a:lnTo>
                  <a:lnTo>
                    <a:pt x="125" y="11"/>
                  </a:lnTo>
                  <a:lnTo>
                    <a:pt x="125" y="11"/>
                  </a:lnTo>
                  <a:lnTo>
                    <a:pt x="137" y="8"/>
                  </a:lnTo>
                  <a:lnTo>
                    <a:pt x="137" y="8"/>
                  </a:lnTo>
                  <a:lnTo>
                    <a:pt x="144" y="8"/>
                  </a:lnTo>
                  <a:lnTo>
                    <a:pt x="144" y="8"/>
                  </a:lnTo>
                  <a:lnTo>
                    <a:pt x="144" y="8"/>
                  </a:lnTo>
                  <a:lnTo>
                    <a:pt x="151" y="8"/>
                  </a:lnTo>
                  <a:lnTo>
                    <a:pt x="151" y="4"/>
                  </a:lnTo>
                  <a:lnTo>
                    <a:pt x="155" y="4"/>
                  </a:lnTo>
                  <a:lnTo>
                    <a:pt x="155" y="0"/>
                  </a:lnTo>
                  <a:lnTo>
                    <a:pt x="155" y="0"/>
                  </a:lnTo>
                  <a:lnTo>
                    <a:pt x="155" y="0"/>
                  </a:lnTo>
                  <a:lnTo>
                    <a:pt x="159" y="0"/>
                  </a:lnTo>
                  <a:lnTo>
                    <a:pt x="159" y="0"/>
                  </a:lnTo>
                  <a:lnTo>
                    <a:pt x="159" y="0"/>
                  </a:lnTo>
                  <a:lnTo>
                    <a:pt x="163" y="0"/>
                  </a:lnTo>
                  <a:lnTo>
                    <a:pt x="166" y="0"/>
                  </a:lnTo>
                  <a:lnTo>
                    <a:pt x="166" y="0"/>
                  </a:lnTo>
                  <a:lnTo>
                    <a:pt x="166" y="4"/>
                  </a:lnTo>
                  <a:lnTo>
                    <a:pt x="163" y="8"/>
                  </a:lnTo>
                  <a:lnTo>
                    <a:pt x="163" y="8"/>
                  </a:lnTo>
                  <a:lnTo>
                    <a:pt x="163" y="11"/>
                  </a:lnTo>
                  <a:lnTo>
                    <a:pt x="163" y="11"/>
                  </a:lnTo>
                  <a:lnTo>
                    <a:pt x="166" y="11"/>
                  </a:lnTo>
                  <a:lnTo>
                    <a:pt x="166" y="11"/>
                  </a:lnTo>
                  <a:lnTo>
                    <a:pt x="163" y="15"/>
                  </a:lnTo>
                  <a:lnTo>
                    <a:pt x="163" y="15"/>
                  </a:lnTo>
                  <a:lnTo>
                    <a:pt x="163" y="19"/>
                  </a:lnTo>
                  <a:lnTo>
                    <a:pt x="163" y="23"/>
                  </a:lnTo>
                  <a:lnTo>
                    <a:pt x="163" y="23"/>
                  </a:lnTo>
                  <a:lnTo>
                    <a:pt x="166" y="23"/>
                  </a:lnTo>
                  <a:lnTo>
                    <a:pt x="166" y="23"/>
                  </a:lnTo>
                  <a:lnTo>
                    <a:pt x="166" y="23"/>
                  </a:lnTo>
                  <a:lnTo>
                    <a:pt x="166" y="26"/>
                  </a:lnTo>
                  <a:lnTo>
                    <a:pt x="166" y="26"/>
                  </a:lnTo>
                  <a:lnTo>
                    <a:pt x="166" y="26"/>
                  </a:lnTo>
                  <a:lnTo>
                    <a:pt x="163" y="26"/>
                  </a:lnTo>
                  <a:lnTo>
                    <a:pt x="163" y="26"/>
                  </a:lnTo>
                  <a:lnTo>
                    <a:pt x="159" y="30"/>
                  </a:lnTo>
                  <a:lnTo>
                    <a:pt x="163" y="30"/>
                  </a:lnTo>
                  <a:lnTo>
                    <a:pt x="159" y="34"/>
                  </a:lnTo>
                  <a:lnTo>
                    <a:pt x="159" y="37"/>
                  </a:lnTo>
                  <a:lnTo>
                    <a:pt x="159" y="41"/>
                  </a:lnTo>
                  <a:lnTo>
                    <a:pt x="155" y="49"/>
                  </a:lnTo>
                  <a:lnTo>
                    <a:pt x="151" y="56"/>
                  </a:lnTo>
                  <a:lnTo>
                    <a:pt x="148" y="56"/>
                  </a:lnTo>
                  <a:lnTo>
                    <a:pt x="148" y="56"/>
                  </a:lnTo>
                  <a:lnTo>
                    <a:pt x="144" y="60"/>
                  </a:lnTo>
                  <a:lnTo>
                    <a:pt x="144" y="63"/>
                  </a:lnTo>
                  <a:lnTo>
                    <a:pt x="144" y="63"/>
                  </a:lnTo>
                  <a:lnTo>
                    <a:pt x="140" y="67"/>
                  </a:lnTo>
                  <a:lnTo>
                    <a:pt x="133" y="82"/>
                  </a:lnTo>
                  <a:lnTo>
                    <a:pt x="133" y="86"/>
                  </a:lnTo>
                  <a:lnTo>
                    <a:pt x="125" y="93"/>
                  </a:lnTo>
                  <a:lnTo>
                    <a:pt x="125" y="97"/>
                  </a:lnTo>
                  <a:lnTo>
                    <a:pt x="114" y="112"/>
                  </a:lnTo>
                  <a:lnTo>
                    <a:pt x="114" y="112"/>
                  </a:lnTo>
                  <a:lnTo>
                    <a:pt x="107" y="119"/>
                  </a:lnTo>
                  <a:lnTo>
                    <a:pt x="100" y="126"/>
                  </a:lnTo>
                  <a:lnTo>
                    <a:pt x="81" y="141"/>
                  </a:lnTo>
                  <a:lnTo>
                    <a:pt x="74" y="149"/>
                  </a:lnTo>
                  <a:lnTo>
                    <a:pt x="70" y="149"/>
                  </a:lnTo>
                  <a:lnTo>
                    <a:pt x="63" y="152"/>
                  </a:lnTo>
                  <a:lnTo>
                    <a:pt x="59" y="156"/>
                  </a:lnTo>
                  <a:lnTo>
                    <a:pt x="48" y="167"/>
                  </a:lnTo>
                  <a:lnTo>
                    <a:pt x="44" y="167"/>
                  </a:lnTo>
                  <a:lnTo>
                    <a:pt x="37" y="178"/>
                  </a:lnTo>
                  <a:lnTo>
                    <a:pt x="33" y="178"/>
                  </a:lnTo>
                  <a:lnTo>
                    <a:pt x="33" y="178"/>
                  </a:lnTo>
                  <a:lnTo>
                    <a:pt x="29" y="182"/>
                  </a:lnTo>
                  <a:lnTo>
                    <a:pt x="26" y="182"/>
                  </a:lnTo>
                  <a:lnTo>
                    <a:pt x="26" y="186"/>
                  </a:lnTo>
                  <a:lnTo>
                    <a:pt x="11" y="201"/>
                  </a:lnTo>
                  <a:lnTo>
                    <a:pt x="11" y="201"/>
                  </a:lnTo>
                  <a:lnTo>
                    <a:pt x="0" y="190"/>
                  </a:lnTo>
                  <a:lnTo>
                    <a:pt x="0" y="134"/>
                  </a:lnTo>
                  <a:lnTo>
                    <a:pt x="14" y="119"/>
                  </a:lnTo>
                  <a:lnTo>
                    <a:pt x="14" y="11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0" name="Freeform 104">
              <a:extLst>
                <a:ext uri="{FF2B5EF4-FFF2-40B4-BE49-F238E27FC236}">
                  <a16:creationId xmlns:a16="http://schemas.microsoft.com/office/drawing/2014/main" xmlns="" id="{AF981D4F-2CF1-4561-A1E1-45E00B63B41A}"/>
                </a:ext>
              </a:extLst>
            </p:cNvPr>
            <p:cNvSpPr/>
            <p:nvPr/>
          </p:nvSpPr>
          <p:spPr bwMode="auto">
            <a:xfrm>
              <a:off x="8149546" y="3731980"/>
              <a:ext cx="66282" cy="57609"/>
            </a:xfrm>
            <a:custGeom>
              <a:avLst/>
              <a:gdLst>
                <a:gd name="T0" fmla="*/ 9 w 10"/>
                <a:gd name="T1" fmla="*/ 0 h 9"/>
                <a:gd name="T2" fmla="*/ 8 w 10"/>
                <a:gd name="T3" fmla="*/ 0 h 9"/>
                <a:gd name="T4" fmla="*/ 8 w 10"/>
                <a:gd name="T5" fmla="*/ 1 h 9"/>
                <a:gd name="T6" fmla="*/ 7 w 10"/>
                <a:gd name="T7" fmla="*/ 0 h 9"/>
                <a:gd name="T8" fmla="*/ 6 w 10"/>
                <a:gd name="T9" fmla="*/ 0 h 9"/>
                <a:gd name="T10" fmla="*/ 6 w 10"/>
                <a:gd name="T11" fmla="*/ 0 h 9"/>
                <a:gd name="T12" fmla="*/ 5 w 10"/>
                <a:gd name="T13" fmla="*/ 1 h 9"/>
                <a:gd name="T14" fmla="*/ 4 w 10"/>
                <a:gd name="T15" fmla="*/ 1 h 9"/>
                <a:gd name="T16" fmla="*/ 3 w 10"/>
                <a:gd name="T17" fmla="*/ 1 h 9"/>
                <a:gd name="T18" fmla="*/ 3 w 10"/>
                <a:gd name="T19" fmla="*/ 1 h 9"/>
                <a:gd name="T20" fmla="*/ 2 w 10"/>
                <a:gd name="T21" fmla="*/ 2 h 9"/>
                <a:gd name="T22" fmla="*/ 1 w 10"/>
                <a:gd name="T23" fmla="*/ 3 h 9"/>
                <a:gd name="T24" fmla="*/ 0 w 10"/>
                <a:gd name="T25" fmla="*/ 4 h 9"/>
                <a:gd name="T26" fmla="*/ 0 w 10"/>
                <a:gd name="T27" fmla="*/ 4 h 9"/>
                <a:gd name="T28" fmla="*/ 0 w 10"/>
                <a:gd name="T29" fmla="*/ 6 h 9"/>
                <a:gd name="T30" fmla="*/ 1 w 10"/>
                <a:gd name="T31" fmla="*/ 7 h 9"/>
                <a:gd name="T32" fmla="*/ 1 w 10"/>
                <a:gd name="T33" fmla="*/ 7 h 9"/>
                <a:gd name="T34" fmla="*/ 2 w 10"/>
                <a:gd name="T35" fmla="*/ 8 h 9"/>
                <a:gd name="T36" fmla="*/ 3 w 10"/>
                <a:gd name="T37" fmla="*/ 8 h 9"/>
                <a:gd name="T38" fmla="*/ 3 w 10"/>
                <a:gd name="T39" fmla="*/ 8 h 9"/>
                <a:gd name="T40" fmla="*/ 4 w 10"/>
                <a:gd name="T41" fmla="*/ 8 h 9"/>
                <a:gd name="T42" fmla="*/ 5 w 10"/>
                <a:gd name="T43" fmla="*/ 9 h 9"/>
                <a:gd name="T44" fmla="*/ 5 w 10"/>
                <a:gd name="T45" fmla="*/ 8 h 9"/>
                <a:gd name="T46" fmla="*/ 5 w 10"/>
                <a:gd name="T47" fmla="*/ 8 h 9"/>
                <a:gd name="T48" fmla="*/ 6 w 10"/>
                <a:gd name="T49" fmla="*/ 7 h 9"/>
                <a:gd name="T50" fmla="*/ 7 w 10"/>
                <a:gd name="T51" fmla="*/ 8 h 9"/>
                <a:gd name="T52" fmla="*/ 7 w 10"/>
                <a:gd name="T53" fmla="*/ 7 h 9"/>
                <a:gd name="T54" fmla="*/ 7 w 10"/>
                <a:gd name="T55" fmla="*/ 7 h 9"/>
                <a:gd name="T56" fmla="*/ 8 w 10"/>
                <a:gd name="T57" fmla="*/ 6 h 9"/>
                <a:gd name="T58" fmla="*/ 9 w 10"/>
                <a:gd name="T59" fmla="*/ 6 h 9"/>
                <a:gd name="T60" fmla="*/ 9 w 10"/>
                <a:gd name="T61" fmla="*/ 5 h 9"/>
                <a:gd name="T62" fmla="*/ 9 w 10"/>
                <a:gd name="T63" fmla="*/ 4 h 9"/>
                <a:gd name="T64" fmla="*/ 10 w 10"/>
                <a:gd name="T65" fmla="*/ 4 h 9"/>
                <a:gd name="T66" fmla="*/ 10 w 10"/>
                <a:gd name="T67" fmla="*/ 3 h 9"/>
                <a:gd name="T68" fmla="*/ 10 w 10"/>
                <a:gd name="T69" fmla="*/ 2 h 9"/>
                <a:gd name="T70" fmla="*/ 10 w 10"/>
                <a:gd name="T71" fmla="*/ 1 h 9"/>
                <a:gd name="T72" fmla="*/ 9 w 10"/>
                <a:gd name="T73"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 h="9">
                  <a:moveTo>
                    <a:pt x="9" y="0"/>
                  </a:moveTo>
                  <a:cubicBezTo>
                    <a:pt x="8" y="0"/>
                    <a:pt x="8" y="0"/>
                    <a:pt x="8" y="0"/>
                  </a:cubicBezTo>
                  <a:cubicBezTo>
                    <a:pt x="8" y="1"/>
                    <a:pt x="8" y="1"/>
                    <a:pt x="8" y="1"/>
                  </a:cubicBezTo>
                  <a:cubicBezTo>
                    <a:pt x="8" y="1"/>
                    <a:pt x="7" y="0"/>
                    <a:pt x="7" y="0"/>
                  </a:cubicBezTo>
                  <a:cubicBezTo>
                    <a:pt x="6" y="0"/>
                    <a:pt x="6" y="0"/>
                    <a:pt x="6" y="0"/>
                  </a:cubicBezTo>
                  <a:cubicBezTo>
                    <a:pt x="6" y="0"/>
                    <a:pt x="6" y="0"/>
                    <a:pt x="6" y="0"/>
                  </a:cubicBezTo>
                  <a:cubicBezTo>
                    <a:pt x="5" y="1"/>
                    <a:pt x="5" y="1"/>
                    <a:pt x="5" y="1"/>
                  </a:cubicBezTo>
                  <a:cubicBezTo>
                    <a:pt x="4" y="1"/>
                    <a:pt x="4" y="1"/>
                    <a:pt x="4" y="1"/>
                  </a:cubicBezTo>
                  <a:cubicBezTo>
                    <a:pt x="3" y="1"/>
                    <a:pt x="3" y="1"/>
                    <a:pt x="3" y="1"/>
                  </a:cubicBezTo>
                  <a:cubicBezTo>
                    <a:pt x="3" y="1"/>
                    <a:pt x="3" y="1"/>
                    <a:pt x="3" y="1"/>
                  </a:cubicBezTo>
                  <a:cubicBezTo>
                    <a:pt x="2" y="2"/>
                    <a:pt x="2" y="2"/>
                    <a:pt x="2" y="2"/>
                  </a:cubicBezTo>
                  <a:cubicBezTo>
                    <a:pt x="1" y="3"/>
                    <a:pt x="1" y="3"/>
                    <a:pt x="1" y="3"/>
                  </a:cubicBezTo>
                  <a:cubicBezTo>
                    <a:pt x="0" y="4"/>
                    <a:pt x="0" y="4"/>
                    <a:pt x="0" y="4"/>
                  </a:cubicBezTo>
                  <a:cubicBezTo>
                    <a:pt x="0" y="4"/>
                    <a:pt x="0" y="4"/>
                    <a:pt x="0" y="4"/>
                  </a:cubicBezTo>
                  <a:cubicBezTo>
                    <a:pt x="0" y="6"/>
                    <a:pt x="0" y="6"/>
                    <a:pt x="0" y="6"/>
                  </a:cubicBezTo>
                  <a:cubicBezTo>
                    <a:pt x="1" y="7"/>
                    <a:pt x="1" y="7"/>
                    <a:pt x="1" y="7"/>
                  </a:cubicBezTo>
                  <a:cubicBezTo>
                    <a:pt x="1" y="7"/>
                    <a:pt x="1" y="7"/>
                    <a:pt x="1" y="7"/>
                  </a:cubicBezTo>
                  <a:cubicBezTo>
                    <a:pt x="2" y="8"/>
                    <a:pt x="2" y="8"/>
                    <a:pt x="2" y="8"/>
                  </a:cubicBezTo>
                  <a:cubicBezTo>
                    <a:pt x="3" y="8"/>
                    <a:pt x="3" y="8"/>
                    <a:pt x="3" y="8"/>
                  </a:cubicBezTo>
                  <a:cubicBezTo>
                    <a:pt x="3" y="8"/>
                    <a:pt x="3" y="8"/>
                    <a:pt x="3" y="8"/>
                  </a:cubicBezTo>
                  <a:cubicBezTo>
                    <a:pt x="4" y="8"/>
                    <a:pt x="4" y="8"/>
                    <a:pt x="4" y="8"/>
                  </a:cubicBezTo>
                  <a:cubicBezTo>
                    <a:pt x="5" y="9"/>
                    <a:pt x="5" y="9"/>
                    <a:pt x="5" y="9"/>
                  </a:cubicBezTo>
                  <a:cubicBezTo>
                    <a:pt x="5" y="8"/>
                    <a:pt x="5" y="8"/>
                    <a:pt x="5" y="8"/>
                  </a:cubicBezTo>
                  <a:cubicBezTo>
                    <a:pt x="5" y="8"/>
                    <a:pt x="5" y="8"/>
                    <a:pt x="5" y="8"/>
                  </a:cubicBezTo>
                  <a:cubicBezTo>
                    <a:pt x="6" y="7"/>
                    <a:pt x="6" y="7"/>
                    <a:pt x="6" y="7"/>
                  </a:cubicBezTo>
                  <a:cubicBezTo>
                    <a:pt x="7" y="8"/>
                    <a:pt x="7" y="8"/>
                    <a:pt x="7" y="8"/>
                  </a:cubicBezTo>
                  <a:cubicBezTo>
                    <a:pt x="7" y="7"/>
                    <a:pt x="7" y="7"/>
                    <a:pt x="7" y="7"/>
                  </a:cubicBezTo>
                  <a:cubicBezTo>
                    <a:pt x="7" y="7"/>
                    <a:pt x="7" y="7"/>
                    <a:pt x="7" y="7"/>
                  </a:cubicBezTo>
                  <a:cubicBezTo>
                    <a:pt x="8" y="6"/>
                    <a:pt x="8" y="6"/>
                    <a:pt x="8" y="6"/>
                  </a:cubicBezTo>
                  <a:cubicBezTo>
                    <a:pt x="9" y="6"/>
                    <a:pt x="9" y="6"/>
                    <a:pt x="9" y="6"/>
                  </a:cubicBezTo>
                  <a:cubicBezTo>
                    <a:pt x="9" y="5"/>
                    <a:pt x="9" y="5"/>
                    <a:pt x="9" y="5"/>
                  </a:cubicBezTo>
                  <a:cubicBezTo>
                    <a:pt x="9" y="4"/>
                    <a:pt x="9" y="4"/>
                    <a:pt x="9" y="4"/>
                  </a:cubicBezTo>
                  <a:cubicBezTo>
                    <a:pt x="10" y="4"/>
                    <a:pt x="10" y="4"/>
                    <a:pt x="10" y="4"/>
                  </a:cubicBezTo>
                  <a:cubicBezTo>
                    <a:pt x="10" y="3"/>
                    <a:pt x="10" y="3"/>
                    <a:pt x="10" y="3"/>
                  </a:cubicBezTo>
                  <a:cubicBezTo>
                    <a:pt x="10" y="2"/>
                    <a:pt x="10" y="2"/>
                    <a:pt x="10" y="2"/>
                  </a:cubicBezTo>
                  <a:cubicBezTo>
                    <a:pt x="10" y="1"/>
                    <a:pt x="10" y="1"/>
                    <a:pt x="10" y="1"/>
                  </a:cubicBezTo>
                  <a:lnTo>
                    <a:pt x="9"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1" name="Freeform 105">
              <a:extLst>
                <a:ext uri="{FF2B5EF4-FFF2-40B4-BE49-F238E27FC236}">
                  <a16:creationId xmlns:a16="http://schemas.microsoft.com/office/drawing/2014/main" xmlns="" id="{28A5E08A-5C37-48B3-9A1E-1B02F5773E67}"/>
                </a:ext>
              </a:extLst>
            </p:cNvPr>
            <p:cNvSpPr/>
            <p:nvPr/>
          </p:nvSpPr>
          <p:spPr bwMode="auto">
            <a:xfrm>
              <a:off x="6863335" y="2541400"/>
              <a:ext cx="1803925" cy="1183598"/>
            </a:xfrm>
            <a:custGeom>
              <a:avLst/>
              <a:gdLst>
                <a:gd name="T0" fmla="*/ 970 w 1007"/>
                <a:gd name="T1" fmla="*/ 118 h 678"/>
                <a:gd name="T2" fmla="*/ 937 w 1007"/>
                <a:gd name="T3" fmla="*/ 103 h 678"/>
                <a:gd name="T4" fmla="*/ 911 w 1007"/>
                <a:gd name="T5" fmla="*/ 85 h 678"/>
                <a:gd name="T6" fmla="*/ 874 w 1007"/>
                <a:gd name="T7" fmla="*/ 77 h 678"/>
                <a:gd name="T8" fmla="*/ 840 w 1007"/>
                <a:gd name="T9" fmla="*/ 33 h 678"/>
                <a:gd name="T10" fmla="*/ 815 w 1007"/>
                <a:gd name="T11" fmla="*/ 7 h 678"/>
                <a:gd name="T12" fmla="*/ 774 w 1007"/>
                <a:gd name="T13" fmla="*/ 0 h 678"/>
                <a:gd name="T14" fmla="*/ 733 w 1007"/>
                <a:gd name="T15" fmla="*/ 25 h 678"/>
                <a:gd name="T16" fmla="*/ 741 w 1007"/>
                <a:gd name="T17" fmla="*/ 66 h 678"/>
                <a:gd name="T18" fmla="*/ 711 w 1007"/>
                <a:gd name="T19" fmla="*/ 100 h 678"/>
                <a:gd name="T20" fmla="*/ 778 w 1007"/>
                <a:gd name="T21" fmla="*/ 159 h 678"/>
                <a:gd name="T22" fmla="*/ 733 w 1007"/>
                <a:gd name="T23" fmla="*/ 192 h 678"/>
                <a:gd name="T24" fmla="*/ 663 w 1007"/>
                <a:gd name="T25" fmla="*/ 226 h 678"/>
                <a:gd name="T26" fmla="*/ 578 w 1007"/>
                <a:gd name="T27" fmla="*/ 289 h 678"/>
                <a:gd name="T28" fmla="*/ 437 w 1007"/>
                <a:gd name="T29" fmla="*/ 274 h 678"/>
                <a:gd name="T30" fmla="*/ 374 w 1007"/>
                <a:gd name="T31" fmla="*/ 230 h 678"/>
                <a:gd name="T32" fmla="*/ 326 w 1007"/>
                <a:gd name="T33" fmla="*/ 185 h 678"/>
                <a:gd name="T34" fmla="*/ 281 w 1007"/>
                <a:gd name="T35" fmla="*/ 163 h 678"/>
                <a:gd name="T36" fmla="*/ 248 w 1007"/>
                <a:gd name="T37" fmla="*/ 166 h 678"/>
                <a:gd name="T38" fmla="*/ 204 w 1007"/>
                <a:gd name="T39" fmla="*/ 226 h 678"/>
                <a:gd name="T40" fmla="*/ 181 w 1007"/>
                <a:gd name="T41" fmla="*/ 252 h 678"/>
                <a:gd name="T42" fmla="*/ 137 w 1007"/>
                <a:gd name="T43" fmla="*/ 281 h 678"/>
                <a:gd name="T44" fmla="*/ 44 w 1007"/>
                <a:gd name="T45" fmla="*/ 296 h 678"/>
                <a:gd name="T46" fmla="*/ 30 w 1007"/>
                <a:gd name="T47" fmla="*/ 333 h 678"/>
                <a:gd name="T48" fmla="*/ 15 w 1007"/>
                <a:gd name="T49" fmla="*/ 382 h 678"/>
                <a:gd name="T50" fmla="*/ 48 w 1007"/>
                <a:gd name="T51" fmla="*/ 385 h 678"/>
                <a:gd name="T52" fmla="*/ 89 w 1007"/>
                <a:gd name="T53" fmla="*/ 400 h 678"/>
                <a:gd name="T54" fmla="*/ 148 w 1007"/>
                <a:gd name="T55" fmla="*/ 411 h 678"/>
                <a:gd name="T56" fmla="*/ 200 w 1007"/>
                <a:gd name="T57" fmla="*/ 482 h 678"/>
                <a:gd name="T58" fmla="*/ 237 w 1007"/>
                <a:gd name="T59" fmla="*/ 519 h 678"/>
                <a:gd name="T60" fmla="*/ 300 w 1007"/>
                <a:gd name="T61" fmla="*/ 534 h 678"/>
                <a:gd name="T62" fmla="*/ 370 w 1007"/>
                <a:gd name="T63" fmla="*/ 556 h 678"/>
                <a:gd name="T64" fmla="*/ 441 w 1007"/>
                <a:gd name="T65" fmla="*/ 549 h 678"/>
                <a:gd name="T66" fmla="*/ 500 w 1007"/>
                <a:gd name="T67" fmla="*/ 537 h 678"/>
                <a:gd name="T68" fmla="*/ 541 w 1007"/>
                <a:gd name="T69" fmla="*/ 589 h 678"/>
                <a:gd name="T70" fmla="*/ 548 w 1007"/>
                <a:gd name="T71" fmla="*/ 626 h 678"/>
                <a:gd name="T72" fmla="*/ 570 w 1007"/>
                <a:gd name="T73" fmla="*/ 660 h 678"/>
                <a:gd name="T74" fmla="*/ 611 w 1007"/>
                <a:gd name="T75" fmla="*/ 645 h 678"/>
                <a:gd name="T76" fmla="*/ 663 w 1007"/>
                <a:gd name="T77" fmla="*/ 634 h 678"/>
                <a:gd name="T78" fmla="*/ 711 w 1007"/>
                <a:gd name="T79" fmla="*/ 660 h 678"/>
                <a:gd name="T80" fmla="*/ 737 w 1007"/>
                <a:gd name="T81" fmla="*/ 678 h 678"/>
                <a:gd name="T82" fmla="*/ 748 w 1007"/>
                <a:gd name="T83" fmla="*/ 664 h 678"/>
                <a:gd name="T84" fmla="*/ 789 w 1007"/>
                <a:gd name="T85" fmla="*/ 641 h 678"/>
                <a:gd name="T86" fmla="*/ 822 w 1007"/>
                <a:gd name="T87" fmla="*/ 638 h 678"/>
                <a:gd name="T88" fmla="*/ 852 w 1007"/>
                <a:gd name="T89" fmla="*/ 619 h 678"/>
                <a:gd name="T90" fmla="*/ 874 w 1007"/>
                <a:gd name="T91" fmla="*/ 600 h 678"/>
                <a:gd name="T92" fmla="*/ 881 w 1007"/>
                <a:gd name="T93" fmla="*/ 586 h 678"/>
                <a:gd name="T94" fmla="*/ 889 w 1007"/>
                <a:gd name="T95" fmla="*/ 563 h 678"/>
                <a:gd name="T96" fmla="*/ 907 w 1007"/>
                <a:gd name="T97" fmla="*/ 537 h 678"/>
                <a:gd name="T98" fmla="*/ 907 w 1007"/>
                <a:gd name="T99" fmla="*/ 511 h 678"/>
                <a:gd name="T100" fmla="*/ 874 w 1007"/>
                <a:gd name="T101" fmla="*/ 500 h 678"/>
                <a:gd name="T102" fmla="*/ 852 w 1007"/>
                <a:gd name="T103" fmla="*/ 467 h 678"/>
                <a:gd name="T104" fmla="*/ 892 w 1007"/>
                <a:gd name="T105" fmla="*/ 459 h 678"/>
                <a:gd name="T106" fmla="*/ 848 w 1007"/>
                <a:gd name="T107" fmla="*/ 396 h 678"/>
                <a:gd name="T108" fmla="*/ 889 w 1007"/>
                <a:gd name="T109" fmla="*/ 370 h 678"/>
                <a:gd name="T110" fmla="*/ 844 w 1007"/>
                <a:gd name="T111" fmla="*/ 356 h 678"/>
                <a:gd name="T112" fmla="*/ 803 w 1007"/>
                <a:gd name="T113" fmla="*/ 345 h 678"/>
                <a:gd name="T114" fmla="*/ 837 w 1007"/>
                <a:gd name="T115" fmla="*/ 304 h 678"/>
                <a:gd name="T116" fmla="*/ 855 w 1007"/>
                <a:gd name="T117" fmla="*/ 319 h 678"/>
                <a:gd name="T118" fmla="*/ 870 w 1007"/>
                <a:gd name="T119" fmla="*/ 319 h 678"/>
                <a:gd name="T120" fmla="*/ 985 w 1007"/>
                <a:gd name="T121" fmla="*/ 233 h 678"/>
                <a:gd name="T122" fmla="*/ 985 w 1007"/>
                <a:gd name="T123" fmla="*/ 178 h 678"/>
                <a:gd name="T124" fmla="*/ 1003 w 1007"/>
                <a:gd name="T125" fmla="*/ 155 h 6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007" h="678">
                  <a:moveTo>
                    <a:pt x="1003" y="118"/>
                  </a:moveTo>
                  <a:lnTo>
                    <a:pt x="1003" y="115"/>
                  </a:lnTo>
                  <a:lnTo>
                    <a:pt x="1003" y="115"/>
                  </a:lnTo>
                  <a:lnTo>
                    <a:pt x="1000" y="111"/>
                  </a:lnTo>
                  <a:lnTo>
                    <a:pt x="1000" y="111"/>
                  </a:lnTo>
                  <a:lnTo>
                    <a:pt x="1000" y="107"/>
                  </a:lnTo>
                  <a:lnTo>
                    <a:pt x="1000" y="107"/>
                  </a:lnTo>
                  <a:lnTo>
                    <a:pt x="1000" y="103"/>
                  </a:lnTo>
                  <a:lnTo>
                    <a:pt x="996" y="103"/>
                  </a:lnTo>
                  <a:lnTo>
                    <a:pt x="992" y="103"/>
                  </a:lnTo>
                  <a:lnTo>
                    <a:pt x="992" y="103"/>
                  </a:lnTo>
                  <a:lnTo>
                    <a:pt x="989" y="103"/>
                  </a:lnTo>
                  <a:lnTo>
                    <a:pt x="985" y="103"/>
                  </a:lnTo>
                  <a:lnTo>
                    <a:pt x="985" y="103"/>
                  </a:lnTo>
                  <a:lnTo>
                    <a:pt x="985" y="107"/>
                  </a:lnTo>
                  <a:lnTo>
                    <a:pt x="981" y="107"/>
                  </a:lnTo>
                  <a:lnTo>
                    <a:pt x="981" y="107"/>
                  </a:lnTo>
                  <a:lnTo>
                    <a:pt x="981" y="111"/>
                  </a:lnTo>
                  <a:lnTo>
                    <a:pt x="977" y="111"/>
                  </a:lnTo>
                  <a:lnTo>
                    <a:pt x="974" y="111"/>
                  </a:lnTo>
                  <a:lnTo>
                    <a:pt x="974" y="115"/>
                  </a:lnTo>
                  <a:lnTo>
                    <a:pt x="974" y="115"/>
                  </a:lnTo>
                  <a:lnTo>
                    <a:pt x="970" y="118"/>
                  </a:lnTo>
                  <a:lnTo>
                    <a:pt x="970" y="118"/>
                  </a:lnTo>
                  <a:lnTo>
                    <a:pt x="970" y="122"/>
                  </a:lnTo>
                  <a:lnTo>
                    <a:pt x="970" y="122"/>
                  </a:lnTo>
                  <a:lnTo>
                    <a:pt x="966" y="122"/>
                  </a:lnTo>
                  <a:lnTo>
                    <a:pt x="963" y="126"/>
                  </a:lnTo>
                  <a:lnTo>
                    <a:pt x="963" y="126"/>
                  </a:lnTo>
                  <a:lnTo>
                    <a:pt x="959" y="126"/>
                  </a:lnTo>
                  <a:lnTo>
                    <a:pt x="959" y="126"/>
                  </a:lnTo>
                  <a:lnTo>
                    <a:pt x="955" y="126"/>
                  </a:lnTo>
                  <a:lnTo>
                    <a:pt x="955" y="126"/>
                  </a:lnTo>
                  <a:lnTo>
                    <a:pt x="952" y="122"/>
                  </a:lnTo>
                  <a:lnTo>
                    <a:pt x="952" y="122"/>
                  </a:lnTo>
                  <a:lnTo>
                    <a:pt x="948" y="126"/>
                  </a:lnTo>
                  <a:lnTo>
                    <a:pt x="944" y="126"/>
                  </a:lnTo>
                  <a:lnTo>
                    <a:pt x="944" y="122"/>
                  </a:lnTo>
                  <a:lnTo>
                    <a:pt x="944" y="118"/>
                  </a:lnTo>
                  <a:lnTo>
                    <a:pt x="940" y="118"/>
                  </a:lnTo>
                  <a:lnTo>
                    <a:pt x="937" y="115"/>
                  </a:lnTo>
                  <a:lnTo>
                    <a:pt x="937" y="115"/>
                  </a:lnTo>
                  <a:lnTo>
                    <a:pt x="940" y="111"/>
                  </a:lnTo>
                  <a:lnTo>
                    <a:pt x="940" y="111"/>
                  </a:lnTo>
                  <a:lnTo>
                    <a:pt x="937" y="107"/>
                  </a:lnTo>
                  <a:lnTo>
                    <a:pt x="937" y="103"/>
                  </a:lnTo>
                  <a:lnTo>
                    <a:pt x="937" y="103"/>
                  </a:lnTo>
                  <a:lnTo>
                    <a:pt x="933" y="103"/>
                  </a:lnTo>
                  <a:lnTo>
                    <a:pt x="933" y="100"/>
                  </a:lnTo>
                  <a:lnTo>
                    <a:pt x="937" y="100"/>
                  </a:lnTo>
                  <a:lnTo>
                    <a:pt x="937" y="96"/>
                  </a:lnTo>
                  <a:lnTo>
                    <a:pt x="937" y="96"/>
                  </a:lnTo>
                  <a:lnTo>
                    <a:pt x="933" y="96"/>
                  </a:lnTo>
                  <a:lnTo>
                    <a:pt x="933" y="100"/>
                  </a:lnTo>
                  <a:lnTo>
                    <a:pt x="929" y="100"/>
                  </a:lnTo>
                  <a:lnTo>
                    <a:pt x="929" y="100"/>
                  </a:lnTo>
                  <a:lnTo>
                    <a:pt x="926" y="100"/>
                  </a:lnTo>
                  <a:lnTo>
                    <a:pt x="926" y="96"/>
                  </a:lnTo>
                  <a:lnTo>
                    <a:pt x="922" y="96"/>
                  </a:lnTo>
                  <a:lnTo>
                    <a:pt x="922" y="96"/>
                  </a:lnTo>
                  <a:lnTo>
                    <a:pt x="918" y="96"/>
                  </a:lnTo>
                  <a:lnTo>
                    <a:pt x="918" y="92"/>
                  </a:lnTo>
                  <a:lnTo>
                    <a:pt x="918" y="92"/>
                  </a:lnTo>
                  <a:lnTo>
                    <a:pt x="915" y="92"/>
                  </a:lnTo>
                  <a:lnTo>
                    <a:pt x="915" y="92"/>
                  </a:lnTo>
                  <a:lnTo>
                    <a:pt x="915" y="89"/>
                  </a:lnTo>
                  <a:lnTo>
                    <a:pt x="911" y="89"/>
                  </a:lnTo>
                  <a:lnTo>
                    <a:pt x="911" y="89"/>
                  </a:lnTo>
                  <a:lnTo>
                    <a:pt x="911" y="85"/>
                  </a:lnTo>
                  <a:lnTo>
                    <a:pt x="907" y="85"/>
                  </a:lnTo>
                  <a:lnTo>
                    <a:pt x="907" y="85"/>
                  </a:lnTo>
                  <a:lnTo>
                    <a:pt x="907" y="89"/>
                  </a:lnTo>
                  <a:lnTo>
                    <a:pt x="903" y="85"/>
                  </a:lnTo>
                  <a:lnTo>
                    <a:pt x="903" y="89"/>
                  </a:lnTo>
                  <a:lnTo>
                    <a:pt x="903" y="89"/>
                  </a:lnTo>
                  <a:lnTo>
                    <a:pt x="900" y="89"/>
                  </a:lnTo>
                  <a:lnTo>
                    <a:pt x="900" y="85"/>
                  </a:lnTo>
                  <a:lnTo>
                    <a:pt x="896" y="85"/>
                  </a:lnTo>
                  <a:lnTo>
                    <a:pt x="892" y="85"/>
                  </a:lnTo>
                  <a:lnTo>
                    <a:pt x="892" y="85"/>
                  </a:lnTo>
                  <a:lnTo>
                    <a:pt x="892" y="81"/>
                  </a:lnTo>
                  <a:lnTo>
                    <a:pt x="892" y="81"/>
                  </a:lnTo>
                  <a:lnTo>
                    <a:pt x="892" y="81"/>
                  </a:lnTo>
                  <a:lnTo>
                    <a:pt x="889" y="85"/>
                  </a:lnTo>
                  <a:lnTo>
                    <a:pt x="885" y="81"/>
                  </a:lnTo>
                  <a:lnTo>
                    <a:pt x="885" y="85"/>
                  </a:lnTo>
                  <a:lnTo>
                    <a:pt x="885" y="81"/>
                  </a:lnTo>
                  <a:lnTo>
                    <a:pt x="881" y="85"/>
                  </a:lnTo>
                  <a:lnTo>
                    <a:pt x="881" y="81"/>
                  </a:lnTo>
                  <a:lnTo>
                    <a:pt x="878" y="81"/>
                  </a:lnTo>
                  <a:lnTo>
                    <a:pt x="878" y="81"/>
                  </a:lnTo>
                  <a:lnTo>
                    <a:pt x="874" y="77"/>
                  </a:lnTo>
                  <a:lnTo>
                    <a:pt x="870" y="74"/>
                  </a:lnTo>
                  <a:lnTo>
                    <a:pt x="870" y="70"/>
                  </a:lnTo>
                  <a:lnTo>
                    <a:pt x="870" y="70"/>
                  </a:lnTo>
                  <a:lnTo>
                    <a:pt x="866" y="70"/>
                  </a:lnTo>
                  <a:lnTo>
                    <a:pt x="866" y="66"/>
                  </a:lnTo>
                  <a:lnTo>
                    <a:pt x="866" y="66"/>
                  </a:lnTo>
                  <a:lnTo>
                    <a:pt x="866" y="63"/>
                  </a:lnTo>
                  <a:lnTo>
                    <a:pt x="863" y="63"/>
                  </a:lnTo>
                  <a:lnTo>
                    <a:pt x="863" y="59"/>
                  </a:lnTo>
                  <a:lnTo>
                    <a:pt x="859" y="55"/>
                  </a:lnTo>
                  <a:lnTo>
                    <a:pt x="855" y="51"/>
                  </a:lnTo>
                  <a:lnTo>
                    <a:pt x="855" y="48"/>
                  </a:lnTo>
                  <a:lnTo>
                    <a:pt x="852" y="48"/>
                  </a:lnTo>
                  <a:lnTo>
                    <a:pt x="852" y="48"/>
                  </a:lnTo>
                  <a:lnTo>
                    <a:pt x="848" y="48"/>
                  </a:lnTo>
                  <a:lnTo>
                    <a:pt x="852" y="44"/>
                  </a:lnTo>
                  <a:lnTo>
                    <a:pt x="852" y="44"/>
                  </a:lnTo>
                  <a:lnTo>
                    <a:pt x="848" y="44"/>
                  </a:lnTo>
                  <a:lnTo>
                    <a:pt x="848" y="40"/>
                  </a:lnTo>
                  <a:lnTo>
                    <a:pt x="844" y="40"/>
                  </a:lnTo>
                  <a:lnTo>
                    <a:pt x="844" y="37"/>
                  </a:lnTo>
                  <a:lnTo>
                    <a:pt x="844" y="33"/>
                  </a:lnTo>
                  <a:lnTo>
                    <a:pt x="840" y="33"/>
                  </a:lnTo>
                  <a:lnTo>
                    <a:pt x="837" y="29"/>
                  </a:lnTo>
                  <a:lnTo>
                    <a:pt x="837" y="29"/>
                  </a:lnTo>
                  <a:lnTo>
                    <a:pt x="837" y="25"/>
                  </a:lnTo>
                  <a:lnTo>
                    <a:pt x="837" y="25"/>
                  </a:lnTo>
                  <a:lnTo>
                    <a:pt x="833" y="25"/>
                  </a:lnTo>
                  <a:lnTo>
                    <a:pt x="833" y="25"/>
                  </a:lnTo>
                  <a:lnTo>
                    <a:pt x="833" y="22"/>
                  </a:lnTo>
                  <a:lnTo>
                    <a:pt x="833" y="22"/>
                  </a:lnTo>
                  <a:lnTo>
                    <a:pt x="833" y="18"/>
                  </a:lnTo>
                  <a:lnTo>
                    <a:pt x="829" y="18"/>
                  </a:lnTo>
                  <a:lnTo>
                    <a:pt x="829" y="14"/>
                  </a:lnTo>
                  <a:lnTo>
                    <a:pt x="829" y="14"/>
                  </a:lnTo>
                  <a:lnTo>
                    <a:pt x="829" y="14"/>
                  </a:lnTo>
                  <a:lnTo>
                    <a:pt x="826" y="14"/>
                  </a:lnTo>
                  <a:lnTo>
                    <a:pt x="822" y="14"/>
                  </a:lnTo>
                  <a:lnTo>
                    <a:pt x="822" y="11"/>
                  </a:lnTo>
                  <a:lnTo>
                    <a:pt x="822" y="11"/>
                  </a:lnTo>
                  <a:lnTo>
                    <a:pt x="822" y="11"/>
                  </a:lnTo>
                  <a:lnTo>
                    <a:pt x="822" y="7"/>
                  </a:lnTo>
                  <a:lnTo>
                    <a:pt x="818" y="11"/>
                  </a:lnTo>
                  <a:lnTo>
                    <a:pt x="818" y="7"/>
                  </a:lnTo>
                  <a:lnTo>
                    <a:pt x="818" y="7"/>
                  </a:lnTo>
                  <a:lnTo>
                    <a:pt x="815" y="7"/>
                  </a:lnTo>
                  <a:lnTo>
                    <a:pt x="818" y="7"/>
                  </a:lnTo>
                  <a:lnTo>
                    <a:pt x="815" y="3"/>
                  </a:lnTo>
                  <a:lnTo>
                    <a:pt x="815" y="3"/>
                  </a:lnTo>
                  <a:lnTo>
                    <a:pt x="811" y="3"/>
                  </a:lnTo>
                  <a:lnTo>
                    <a:pt x="811" y="3"/>
                  </a:lnTo>
                  <a:lnTo>
                    <a:pt x="807" y="3"/>
                  </a:lnTo>
                  <a:lnTo>
                    <a:pt x="807" y="3"/>
                  </a:lnTo>
                  <a:lnTo>
                    <a:pt x="803" y="3"/>
                  </a:lnTo>
                  <a:lnTo>
                    <a:pt x="803" y="3"/>
                  </a:lnTo>
                  <a:lnTo>
                    <a:pt x="803" y="3"/>
                  </a:lnTo>
                  <a:lnTo>
                    <a:pt x="803" y="7"/>
                  </a:lnTo>
                  <a:lnTo>
                    <a:pt x="800" y="3"/>
                  </a:lnTo>
                  <a:lnTo>
                    <a:pt x="800" y="3"/>
                  </a:lnTo>
                  <a:lnTo>
                    <a:pt x="796" y="3"/>
                  </a:lnTo>
                  <a:lnTo>
                    <a:pt x="792" y="3"/>
                  </a:lnTo>
                  <a:lnTo>
                    <a:pt x="792" y="3"/>
                  </a:lnTo>
                  <a:lnTo>
                    <a:pt x="789" y="0"/>
                  </a:lnTo>
                  <a:lnTo>
                    <a:pt x="785" y="0"/>
                  </a:lnTo>
                  <a:lnTo>
                    <a:pt x="781" y="0"/>
                  </a:lnTo>
                  <a:lnTo>
                    <a:pt x="781" y="0"/>
                  </a:lnTo>
                  <a:lnTo>
                    <a:pt x="778" y="0"/>
                  </a:lnTo>
                  <a:lnTo>
                    <a:pt x="778" y="0"/>
                  </a:lnTo>
                  <a:lnTo>
                    <a:pt x="774" y="0"/>
                  </a:lnTo>
                  <a:lnTo>
                    <a:pt x="770" y="0"/>
                  </a:lnTo>
                  <a:lnTo>
                    <a:pt x="770" y="0"/>
                  </a:lnTo>
                  <a:lnTo>
                    <a:pt x="770" y="3"/>
                  </a:lnTo>
                  <a:lnTo>
                    <a:pt x="766" y="3"/>
                  </a:lnTo>
                  <a:lnTo>
                    <a:pt x="763" y="3"/>
                  </a:lnTo>
                  <a:lnTo>
                    <a:pt x="759" y="3"/>
                  </a:lnTo>
                  <a:lnTo>
                    <a:pt x="759" y="3"/>
                  </a:lnTo>
                  <a:lnTo>
                    <a:pt x="755" y="3"/>
                  </a:lnTo>
                  <a:lnTo>
                    <a:pt x="755" y="7"/>
                  </a:lnTo>
                  <a:lnTo>
                    <a:pt x="752" y="7"/>
                  </a:lnTo>
                  <a:lnTo>
                    <a:pt x="748" y="7"/>
                  </a:lnTo>
                  <a:lnTo>
                    <a:pt x="748" y="7"/>
                  </a:lnTo>
                  <a:lnTo>
                    <a:pt x="748" y="7"/>
                  </a:lnTo>
                  <a:lnTo>
                    <a:pt x="744" y="7"/>
                  </a:lnTo>
                  <a:lnTo>
                    <a:pt x="741" y="7"/>
                  </a:lnTo>
                  <a:lnTo>
                    <a:pt x="737" y="11"/>
                  </a:lnTo>
                  <a:lnTo>
                    <a:pt x="737" y="11"/>
                  </a:lnTo>
                  <a:lnTo>
                    <a:pt x="737" y="14"/>
                  </a:lnTo>
                  <a:lnTo>
                    <a:pt x="733" y="18"/>
                  </a:lnTo>
                  <a:lnTo>
                    <a:pt x="733" y="18"/>
                  </a:lnTo>
                  <a:lnTo>
                    <a:pt x="733" y="22"/>
                  </a:lnTo>
                  <a:lnTo>
                    <a:pt x="733" y="22"/>
                  </a:lnTo>
                  <a:lnTo>
                    <a:pt x="733" y="25"/>
                  </a:lnTo>
                  <a:lnTo>
                    <a:pt x="733" y="25"/>
                  </a:lnTo>
                  <a:lnTo>
                    <a:pt x="737" y="25"/>
                  </a:lnTo>
                  <a:lnTo>
                    <a:pt x="741" y="25"/>
                  </a:lnTo>
                  <a:lnTo>
                    <a:pt x="741" y="25"/>
                  </a:lnTo>
                  <a:lnTo>
                    <a:pt x="744" y="25"/>
                  </a:lnTo>
                  <a:lnTo>
                    <a:pt x="744" y="29"/>
                  </a:lnTo>
                  <a:lnTo>
                    <a:pt x="748" y="29"/>
                  </a:lnTo>
                  <a:lnTo>
                    <a:pt x="748" y="33"/>
                  </a:lnTo>
                  <a:lnTo>
                    <a:pt x="748" y="33"/>
                  </a:lnTo>
                  <a:lnTo>
                    <a:pt x="752" y="37"/>
                  </a:lnTo>
                  <a:lnTo>
                    <a:pt x="748" y="40"/>
                  </a:lnTo>
                  <a:lnTo>
                    <a:pt x="748" y="40"/>
                  </a:lnTo>
                  <a:lnTo>
                    <a:pt x="744" y="44"/>
                  </a:lnTo>
                  <a:lnTo>
                    <a:pt x="744" y="48"/>
                  </a:lnTo>
                  <a:lnTo>
                    <a:pt x="744" y="48"/>
                  </a:lnTo>
                  <a:lnTo>
                    <a:pt x="741" y="51"/>
                  </a:lnTo>
                  <a:lnTo>
                    <a:pt x="741" y="55"/>
                  </a:lnTo>
                  <a:lnTo>
                    <a:pt x="741" y="55"/>
                  </a:lnTo>
                  <a:lnTo>
                    <a:pt x="741" y="59"/>
                  </a:lnTo>
                  <a:lnTo>
                    <a:pt x="741" y="63"/>
                  </a:lnTo>
                  <a:lnTo>
                    <a:pt x="744" y="63"/>
                  </a:lnTo>
                  <a:lnTo>
                    <a:pt x="744" y="66"/>
                  </a:lnTo>
                  <a:lnTo>
                    <a:pt x="741" y="66"/>
                  </a:lnTo>
                  <a:lnTo>
                    <a:pt x="741" y="70"/>
                  </a:lnTo>
                  <a:lnTo>
                    <a:pt x="744" y="70"/>
                  </a:lnTo>
                  <a:lnTo>
                    <a:pt x="744" y="77"/>
                  </a:lnTo>
                  <a:lnTo>
                    <a:pt x="741" y="77"/>
                  </a:lnTo>
                  <a:lnTo>
                    <a:pt x="741" y="81"/>
                  </a:lnTo>
                  <a:lnTo>
                    <a:pt x="744" y="81"/>
                  </a:lnTo>
                  <a:lnTo>
                    <a:pt x="744" y="81"/>
                  </a:lnTo>
                  <a:lnTo>
                    <a:pt x="744" y="81"/>
                  </a:lnTo>
                  <a:lnTo>
                    <a:pt x="748" y="81"/>
                  </a:lnTo>
                  <a:lnTo>
                    <a:pt x="748" y="85"/>
                  </a:lnTo>
                  <a:lnTo>
                    <a:pt x="748" y="89"/>
                  </a:lnTo>
                  <a:lnTo>
                    <a:pt x="744" y="92"/>
                  </a:lnTo>
                  <a:lnTo>
                    <a:pt x="737" y="92"/>
                  </a:lnTo>
                  <a:lnTo>
                    <a:pt x="733" y="92"/>
                  </a:lnTo>
                  <a:lnTo>
                    <a:pt x="726" y="100"/>
                  </a:lnTo>
                  <a:lnTo>
                    <a:pt x="726" y="100"/>
                  </a:lnTo>
                  <a:lnTo>
                    <a:pt x="722" y="100"/>
                  </a:lnTo>
                  <a:lnTo>
                    <a:pt x="718" y="100"/>
                  </a:lnTo>
                  <a:lnTo>
                    <a:pt x="715" y="100"/>
                  </a:lnTo>
                  <a:lnTo>
                    <a:pt x="715" y="96"/>
                  </a:lnTo>
                  <a:lnTo>
                    <a:pt x="711" y="96"/>
                  </a:lnTo>
                  <a:lnTo>
                    <a:pt x="711" y="100"/>
                  </a:lnTo>
                  <a:lnTo>
                    <a:pt x="711" y="100"/>
                  </a:lnTo>
                  <a:lnTo>
                    <a:pt x="707" y="122"/>
                  </a:lnTo>
                  <a:lnTo>
                    <a:pt x="707" y="126"/>
                  </a:lnTo>
                  <a:lnTo>
                    <a:pt x="707" y="129"/>
                  </a:lnTo>
                  <a:lnTo>
                    <a:pt x="707" y="133"/>
                  </a:lnTo>
                  <a:lnTo>
                    <a:pt x="703" y="140"/>
                  </a:lnTo>
                  <a:lnTo>
                    <a:pt x="707" y="144"/>
                  </a:lnTo>
                  <a:lnTo>
                    <a:pt x="715" y="148"/>
                  </a:lnTo>
                  <a:lnTo>
                    <a:pt x="722" y="144"/>
                  </a:lnTo>
                  <a:lnTo>
                    <a:pt x="726" y="144"/>
                  </a:lnTo>
                  <a:lnTo>
                    <a:pt x="733" y="144"/>
                  </a:lnTo>
                  <a:lnTo>
                    <a:pt x="737" y="148"/>
                  </a:lnTo>
                  <a:lnTo>
                    <a:pt x="741" y="144"/>
                  </a:lnTo>
                  <a:lnTo>
                    <a:pt x="741" y="140"/>
                  </a:lnTo>
                  <a:lnTo>
                    <a:pt x="741" y="137"/>
                  </a:lnTo>
                  <a:lnTo>
                    <a:pt x="744" y="137"/>
                  </a:lnTo>
                  <a:lnTo>
                    <a:pt x="748" y="133"/>
                  </a:lnTo>
                  <a:lnTo>
                    <a:pt x="755" y="137"/>
                  </a:lnTo>
                  <a:lnTo>
                    <a:pt x="759" y="140"/>
                  </a:lnTo>
                  <a:lnTo>
                    <a:pt x="766" y="144"/>
                  </a:lnTo>
                  <a:lnTo>
                    <a:pt x="770" y="152"/>
                  </a:lnTo>
                  <a:lnTo>
                    <a:pt x="774" y="155"/>
                  </a:lnTo>
                  <a:lnTo>
                    <a:pt x="778" y="159"/>
                  </a:lnTo>
                  <a:lnTo>
                    <a:pt x="778" y="159"/>
                  </a:lnTo>
                  <a:lnTo>
                    <a:pt x="778" y="163"/>
                  </a:lnTo>
                  <a:lnTo>
                    <a:pt x="774" y="163"/>
                  </a:lnTo>
                  <a:lnTo>
                    <a:pt x="774" y="166"/>
                  </a:lnTo>
                  <a:lnTo>
                    <a:pt x="774" y="166"/>
                  </a:lnTo>
                  <a:lnTo>
                    <a:pt x="770" y="166"/>
                  </a:lnTo>
                  <a:lnTo>
                    <a:pt x="770" y="166"/>
                  </a:lnTo>
                  <a:lnTo>
                    <a:pt x="766" y="166"/>
                  </a:lnTo>
                  <a:lnTo>
                    <a:pt x="766" y="166"/>
                  </a:lnTo>
                  <a:lnTo>
                    <a:pt x="759" y="166"/>
                  </a:lnTo>
                  <a:lnTo>
                    <a:pt x="759" y="166"/>
                  </a:lnTo>
                  <a:lnTo>
                    <a:pt x="755" y="170"/>
                  </a:lnTo>
                  <a:lnTo>
                    <a:pt x="752" y="174"/>
                  </a:lnTo>
                  <a:lnTo>
                    <a:pt x="748" y="174"/>
                  </a:lnTo>
                  <a:lnTo>
                    <a:pt x="744" y="174"/>
                  </a:lnTo>
                  <a:lnTo>
                    <a:pt x="744" y="174"/>
                  </a:lnTo>
                  <a:lnTo>
                    <a:pt x="744" y="178"/>
                  </a:lnTo>
                  <a:lnTo>
                    <a:pt x="741" y="178"/>
                  </a:lnTo>
                  <a:lnTo>
                    <a:pt x="741" y="178"/>
                  </a:lnTo>
                  <a:lnTo>
                    <a:pt x="737" y="178"/>
                  </a:lnTo>
                  <a:lnTo>
                    <a:pt x="737" y="178"/>
                  </a:lnTo>
                  <a:lnTo>
                    <a:pt x="733" y="185"/>
                  </a:lnTo>
                  <a:lnTo>
                    <a:pt x="733" y="189"/>
                  </a:lnTo>
                  <a:lnTo>
                    <a:pt x="733" y="192"/>
                  </a:lnTo>
                  <a:lnTo>
                    <a:pt x="733" y="192"/>
                  </a:lnTo>
                  <a:lnTo>
                    <a:pt x="729" y="192"/>
                  </a:lnTo>
                  <a:lnTo>
                    <a:pt x="722" y="200"/>
                  </a:lnTo>
                  <a:lnTo>
                    <a:pt x="718" y="200"/>
                  </a:lnTo>
                  <a:lnTo>
                    <a:pt x="711" y="196"/>
                  </a:lnTo>
                  <a:lnTo>
                    <a:pt x="711" y="200"/>
                  </a:lnTo>
                  <a:lnTo>
                    <a:pt x="707" y="204"/>
                  </a:lnTo>
                  <a:lnTo>
                    <a:pt x="703" y="207"/>
                  </a:lnTo>
                  <a:lnTo>
                    <a:pt x="700" y="207"/>
                  </a:lnTo>
                  <a:lnTo>
                    <a:pt x="700" y="211"/>
                  </a:lnTo>
                  <a:lnTo>
                    <a:pt x="696" y="215"/>
                  </a:lnTo>
                  <a:lnTo>
                    <a:pt x="696" y="215"/>
                  </a:lnTo>
                  <a:lnTo>
                    <a:pt x="692" y="211"/>
                  </a:lnTo>
                  <a:lnTo>
                    <a:pt x="689" y="211"/>
                  </a:lnTo>
                  <a:lnTo>
                    <a:pt x="685" y="211"/>
                  </a:lnTo>
                  <a:lnTo>
                    <a:pt x="681" y="207"/>
                  </a:lnTo>
                  <a:lnTo>
                    <a:pt x="674" y="207"/>
                  </a:lnTo>
                  <a:lnTo>
                    <a:pt x="670" y="207"/>
                  </a:lnTo>
                  <a:lnTo>
                    <a:pt x="666" y="211"/>
                  </a:lnTo>
                  <a:lnTo>
                    <a:pt x="663" y="215"/>
                  </a:lnTo>
                  <a:lnTo>
                    <a:pt x="663" y="222"/>
                  </a:lnTo>
                  <a:lnTo>
                    <a:pt x="663" y="222"/>
                  </a:lnTo>
                  <a:lnTo>
                    <a:pt x="663" y="226"/>
                  </a:lnTo>
                  <a:lnTo>
                    <a:pt x="670" y="230"/>
                  </a:lnTo>
                  <a:lnTo>
                    <a:pt x="678" y="233"/>
                  </a:lnTo>
                  <a:lnTo>
                    <a:pt x="678" y="237"/>
                  </a:lnTo>
                  <a:lnTo>
                    <a:pt x="674" y="237"/>
                  </a:lnTo>
                  <a:lnTo>
                    <a:pt x="674" y="241"/>
                  </a:lnTo>
                  <a:lnTo>
                    <a:pt x="666" y="248"/>
                  </a:lnTo>
                  <a:lnTo>
                    <a:pt x="663" y="255"/>
                  </a:lnTo>
                  <a:lnTo>
                    <a:pt x="659" y="259"/>
                  </a:lnTo>
                  <a:lnTo>
                    <a:pt x="655" y="259"/>
                  </a:lnTo>
                  <a:lnTo>
                    <a:pt x="652" y="263"/>
                  </a:lnTo>
                  <a:lnTo>
                    <a:pt x="648" y="263"/>
                  </a:lnTo>
                  <a:lnTo>
                    <a:pt x="644" y="263"/>
                  </a:lnTo>
                  <a:lnTo>
                    <a:pt x="641" y="267"/>
                  </a:lnTo>
                  <a:lnTo>
                    <a:pt x="633" y="267"/>
                  </a:lnTo>
                  <a:lnTo>
                    <a:pt x="626" y="267"/>
                  </a:lnTo>
                  <a:lnTo>
                    <a:pt x="622" y="270"/>
                  </a:lnTo>
                  <a:lnTo>
                    <a:pt x="618" y="270"/>
                  </a:lnTo>
                  <a:lnTo>
                    <a:pt x="607" y="274"/>
                  </a:lnTo>
                  <a:lnTo>
                    <a:pt x="596" y="278"/>
                  </a:lnTo>
                  <a:lnTo>
                    <a:pt x="592" y="281"/>
                  </a:lnTo>
                  <a:lnTo>
                    <a:pt x="585" y="289"/>
                  </a:lnTo>
                  <a:lnTo>
                    <a:pt x="581" y="289"/>
                  </a:lnTo>
                  <a:lnTo>
                    <a:pt x="578" y="289"/>
                  </a:lnTo>
                  <a:lnTo>
                    <a:pt x="574" y="289"/>
                  </a:lnTo>
                  <a:lnTo>
                    <a:pt x="574" y="285"/>
                  </a:lnTo>
                  <a:lnTo>
                    <a:pt x="574" y="285"/>
                  </a:lnTo>
                  <a:lnTo>
                    <a:pt x="566" y="285"/>
                  </a:lnTo>
                  <a:lnTo>
                    <a:pt x="559" y="289"/>
                  </a:lnTo>
                  <a:lnTo>
                    <a:pt x="555" y="285"/>
                  </a:lnTo>
                  <a:lnTo>
                    <a:pt x="548" y="285"/>
                  </a:lnTo>
                  <a:lnTo>
                    <a:pt x="541" y="281"/>
                  </a:lnTo>
                  <a:lnTo>
                    <a:pt x="529" y="278"/>
                  </a:lnTo>
                  <a:lnTo>
                    <a:pt x="522" y="270"/>
                  </a:lnTo>
                  <a:lnTo>
                    <a:pt x="518" y="270"/>
                  </a:lnTo>
                  <a:lnTo>
                    <a:pt x="507" y="270"/>
                  </a:lnTo>
                  <a:lnTo>
                    <a:pt x="496" y="270"/>
                  </a:lnTo>
                  <a:lnTo>
                    <a:pt x="496" y="270"/>
                  </a:lnTo>
                  <a:lnTo>
                    <a:pt x="492" y="270"/>
                  </a:lnTo>
                  <a:lnTo>
                    <a:pt x="492" y="274"/>
                  </a:lnTo>
                  <a:lnTo>
                    <a:pt x="485" y="274"/>
                  </a:lnTo>
                  <a:lnTo>
                    <a:pt x="478" y="274"/>
                  </a:lnTo>
                  <a:lnTo>
                    <a:pt x="467" y="274"/>
                  </a:lnTo>
                  <a:lnTo>
                    <a:pt x="455" y="274"/>
                  </a:lnTo>
                  <a:lnTo>
                    <a:pt x="448" y="274"/>
                  </a:lnTo>
                  <a:lnTo>
                    <a:pt x="441" y="274"/>
                  </a:lnTo>
                  <a:lnTo>
                    <a:pt x="437" y="274"/>
                  </a:lnTo>
                  <a:lnTo>
                    <a:pt x="433" y="274"/>
                  </a:lnTo>
                  <a:lnTo>
                    <a:pt x="429" y="267"/>
                  </a:lnTo>
                  <a:lnTo>
                    <a:pt x="429" y="263"/>
                  </a:lnTo>
                  <a:lnTo>
                    <a:pt x="426" y="259"/>
                  </a:lnTo>
                  <a:lnTo>
                    <a:pt x="422" y="255"/>
                  </a:lnTo>
                  <a:lnTo>
                    <a:pt x="422" y="252"/>
                  </a:lnTo>
                  <a:lnTo>
                    <a:pt x="422" y="252"/>
                  </a:lnTo>
                  <a:lnTo>
                    <a:pt x="418" y="248"/>
                  </a:lnTo>
                  <a:lnTo>
                    <a:pt x="415" y="248"/>
                  </a:lnTo>
                  <a:lnTo>
                    <a:pt x="415" y="248"/>
                  </a:lnTo>
                  <a:lnTo>
                    <a:pt x="415" y="244"/>
                  </a:lnTo>
                  <a:lnTo>
                    <a:pt x="415" y="244"/>
                  </a:lnTo>
                  <a:lnTo>
                    <a:pt x="411" y="244"/>
                  </a:lnTo>
                  <a:lnTo>
                    <a:pt x="411" y="244"/>
                  </a:lnTo>
                  <a:lnTo>
                    <a:pt x="407" y="244"/>
                  </a:lnTo>
                  <a:lnTo>
                    <a:pt x="404" y="241"/>
                  </a:lnTo>
                  <a:lnTo>
                    <a:pt x="396" y="237"/>
                  </a:lnTo>
                  <a:lnTo>
                    <a:pt x="392" y="237"/>
                  </a:lnTo>
                  <a:lnTo>
                    <a:pt x="392" y="237"/>
                  </a:lnTo>
                  <a:lnTo>
                    <a:pt x="389" y="237"/>
                  </a:lnTo>
                  <a:lnTo>
                    <a:pt x="389" y="233"/>
                  </a:lnTo>
                  <a:lnTo>
                    <a:pt x="385" y="233"/>
                  </a:lnTo>
                  <a:lnTo>
                    <a:pt x="374" y="230"/>
                  </a:lnTo>
                  <a:lnTo>
                    <a:pt x="370" y="230"/>
                  </a:lnTo>
                  <a:lnTo>
                    <a:pt x="370" y="230"/>
                  </a:lnTo>
                  <a:lnTo>
                    <a:pt x="367" y="230"/>
                  </a:lnTo>
                  <a:lnTo>
                    <a:pt x="359" y="230"/>
                  </a:lnTo>
                  <a:lnTo>
                    <a:pt x="341" y="230"/>
                  </a:lnTo>
                  <a:lnTo>
                    <a:pt x="337" y="226"/>
                  </a:lnTo>
                  <a:lnTo>
                    <a:pt x="333" y="222"/>
                  </a:lnTo>
                  <a:lnTo>
                    <a:pt x="333" y="218"/>
                  </a:lnTo>
                  <a:lnTo>
                    <a:pt x="333" y="215"/>
                  </a:lnTo>
                  <a:lnTo>
                    <a:pt x="337" y="215"/>
                  </a:lnTo>
                  <a:lnTo>
                    <a:pt x="337" y="215"/>
                  </a:lnTo>
                  <a:lnTo>
                    <a:pt x="337" y="211"/>
                  </a:lnTo>
                  <a:lnTo>
                    <a:pt x="337" y="207"/>
                  </a:lnTo>
                  <a:lnTo>
                    <a:pt x="337" y="204"/>
                  </a:lnTo>
                  <a:lnTo>
                    <a:pt x="337" y="204"/>
                  </a:lnTo>
                  <a:lnTo>
                    <a:pt x="337" y="200"/>
                  </a:lnTo>
                  <a:lnTo>
                    <a:pt x="337" y="200"/>
                  </a:lnTo>
                  <a:lnTo>
                    <a:pt x="333" y="196"/>
                  </a:lnTo>
                  <a:lnTo>
                    <a:pt x="330" y="192"/>
                  </a:lnTo>
                  <a:lnTo>
                    <a:pt x="330" y="192"/>
                  </a:lnTo>
                  <a:lnTo>
                    <a:pt x="326" y="189"/>
                  </a:lnTo>
                  <a:lnTo>
                    <a:pt x="326" y="189"/>
                  </a:lnTo>
                  <a:lnTo>
                    <a:pt x="326" y="185"/>
                  </a:lnTo>
                  <a:lnTo>
                    <a:pt x="322" y="181"/>
                  </a:lnTo>
                  <a:lnTo>
                    <a:pt x="322" y="181"/>
                  </a:lnTo>
                  <a:lnTo>
                    <a:pt x="318" y="178"/>
                  </a:lnTo>
                  <a:lnTo>
                    <a:pt x="318" y="178"/>
                  </a:lnTo>
                  <a:lnTo>
                    <a:pt x="315" y="174"/>
                  </a:lnTo>
                  <a:lnTo>
                    <a:pt x="315" y="174"/>
                  </a:lnTo>
                  <a:lnTo>
                    <a:pt x="311" y="174"/>
                  </a:lnTo>
                  <a:lnTo>
                    <a:pt x="307" y="178"/>
                  </a:lnTo>
                  <a:lnTo>
                    <a:pt x="307" y="178"/>
                  </a:lnTo>
                  <a:lnTo>
                    <a:pt x="307" y="178"/>
                  </a:lnTo>
                  <a:lnTo>
                    <a:pt x="304" y="174"/>
                  </a:lnTo>
                  <a:lnTo>
                    <a:pt x="304" y="174"/>
                  </a:lnTo>
                  <a:lnTo>
                    <a:pt x="300" y="174"/>
                  </a:lnTo>
                  <a:lnTo>
                    <a:pt x="296" y="174"/>
                  </a:lnTo>
                  <a:lnTo>
                    <a:pt x="296" y="174"/>
                  </a:lnTo>
                  <a:lnTo>
                    <a:pt x="292" y="178"/>
                  </a:lnTo>
                  <a:lnTo>
                    <a:pt x="292" y="178"/>
                  </a:lnTo>
                  <a:lnTo>
                    <a:pt x="289" y="174"/>
                  </a:lnTo>
                  <a:lnTo>
                    <a:pt x="289" y="174"/>
                  </a:lnTo>
                  <a:lnTo>
                    <a:pt x="289" y="170"/>
                  </a:lnTo>
                  <a:lnTo>
                    <a:pt x="285" y="170"/>
                  </a:lnTo>
                  <a:lnTo>
                    <a:pt x="281" y="166"/>
                  </a:lnTo>
                  <a:lnTo>
                    <a:pt x="281" y="163"/>
                  </a:lnTo>
                  <a:lnTo>
                    <a:pt x="278" y="163"/>
                  </a:lnTo>
                  <a:lnTo>
                    <a:pt x="278" y="163"/>
                  </a:lnTo>
                  <a:lnTo>
                    <a:pt x="274" y="159"/>
                  </a:lnTo>
                  <a:lnTo>
                    <a:pt x="274" y="159"/>
                  </a:lnTo>
                  <a:lnTo>
                    <a:pt x="274" y="155"/>
                  </a:lnTo>
                  <a:lnTo>
                    <a:pt x="274" y="159"/>
                  </a:lnTo>
                  <a:lnTo>
                    <a:pt x="274" y="159"/>
                  </a:lnTo>
                  <a:lnTo>
                    <a:pt x="274" y="159"/>
                  </a:lnTo>
                  <a:lnTo>
                    <a:pt x="270" y="155"/>
                  </a:lnTo>
                  <a:lnTo>
                    <a:pt x="270" y="155"/>
                  </a:lnTo>
                  <a:lnTo>
                    <a:pt x="270" y="152"/>
                  </a:lnTo>
                  <a:lnTo>
                    <a:pt x="270" y="152"/>
                  </a:lnTo>
                  <a:lnTo>
                    <a:pt x="270" y="152"/>
                  </a:lnTo>
                  <a:lnTo>
                    <a:pt x="267" y="152"/>
                  </a:lnTo>
                  <a:lnTo>
                    <a:pt x="263" y="148"/>
                  </a:lnTo>
                  <a:lnTo>
                    <a:pt x="263" y="152"/>
                  </a:lnTo>
                  <a:lnTo>
                    <a:pt x="263" y="152"/>
                  </a:lnTo>
                  <a:lnTo>
                    <a:pt x="259" y="155"/>
                  </a:lnTo>
                  <a:lnTo>
                    <a:pt x="255" y="159"/>
                  </a:lnTo>
                  <a:lnTo>
                    <a:pt x="255" y="163"/>
                  </a:lnTo>
                  <a:lnTo>
                    <a:pt x="255" y="163"/>
                  </a:lnTo>
                  <a:lnTo>
                    <a:pt x="252" y="166"/>
                  </a:lnTo>
                  <a:lnTo>
                    <a:pt x="248" y="166"/>
                  </a:lnTo>
                  <a:lnTo>
                    <a:pt x="244" y="170"/>
                  </a:lnTo>
                  <a:lnTo>
                    <a:pt x="244" y="174"/>
                  </a:lnTo>
                  <a:lnTo>
                    <a:pt x="244" y="178"/>
                  </a:lnTo>
                  <a:lnTo>
                    <a:pt x="248" y="185"/>
                  </a:lnTo>
                  <a:lnTo>
                    <a:pt x="252" y="189"/>
                  </a:lnTo>
                  <a:lnTo>
                    <a:pt x="252" y="192"/>
                  </a:lnTo>
                  <a:lnTo>
                    <a:pt x="248" y="196"/>
                  </a:lnTo>
                  <a:lnTo>
                    <a:pt x="244" y="196"/>
                  </a:lnTo>
                  <a:lnTo>
                    <a:pt x="241" y="200"/>
                  </a:lnTo>
                  <a:lnTo>
                    <a:pt x="237" y="200"/>
                  </a:lnTo>
                  <a:lnTo>
                    <a:pt x="237" y="200"/>
                  </a:lnTo>
                  <a:lnTo>
                    <a:pt x="237" y="196"/>
                  </a:lnTo>
                  <a:lnTo>
                    <a:pt x="233" y="196"/>
                  </a:lnTo>
                  <a:lnTo>
                    <a:pt x="226" y="200"/>
                  </a:lnTo>
                  <a:lnTo>
                    <a:pt x="222" y="200"/>
                  </a:lnTo>
                  <a:lnTo>
                    <a:pt x="215" y="196"/>
                  </a:lnTo>
                  <a:lnTo>
                    <a:pt x="211" y="196"/>
                  </a:lnTo>
                  <a:lnTo>
                    <a:pt x="211" y="196"/>
                  </a:lnTo>
                  <a:lnTo>
                    <a:pt x="207" y="204"/>
                  </a:lnTo>
                  <a:lnTo>
                    <a:pt x="207" y="207"/>
                  </a:lnTo>
                  <a:lnTo>
                    <a:pt x="207" y="211"/>
                  </a:lnTo>
                  <a:lnTo>
                    <a:pt x="204" y="218"/>
                  </a:lnTo>
                  <a:lnTo>
                    <a:pt x="204" y="226"/>
                  </a:lnTo>
                  <a:lnTo>
                    <a:pt x="204" y="230"/>
                  </a:lnTo>
                  <a:lnTo>
                    <a:pt x="207" y="230"/>
                  </a:lnTo>
                  <a:lnTo>
                    <a:pt x="211" y="230"/>
                  </a:lnTo>
                  <a:lnTo>
                    <a:pt x="207" y="233"/>
                  </a:lnTo>
                  <a:lnTo>
                    <a:pt x="207" y="237"/>
                  </a:lnTo>
                  <a:lnTo>
                    <a:pt x="207" y="237"/>
                  </a:lnTo>
                  <a:lnTo>
                    <a:pt x="204" y="237"/>
                  </a:lnTo>
                  <a:lnTo>
                    <a:pt x="200" y="237"/>
                  </a:lnTo>
                  <a:lnTo>
                    <a:pt x="200" y="237"/>
                  </a:lnTo>
                  <a:lnTo>
                    <a:pt x="196" y="237"/>
                  </a:lnTo>
                  <a:lnTo>
                    <a:pt x="193" y="237"/>
                  </a:lnTo>
                  <a:lnTo>
                    <a:pt x="185" y="241"/>
                  </a:lnTo>
                  <a:lnTo>
                    <a:pt x="181" y="241"/>
                  </a:lnTo>
                  <a:lnTo>
                    <a:pt x="178" y="241"/>
                  </a:lnTo>
                  <a:lnTo>
                    <a:pt x="178" y="241"/>
                  </a:lnTo>
                  <a:lnTo>
                    <a:pt x="174" y="241"/>
                  </a:lnTo>
                  <a:lnTo>
                    <a:pt x="170" y="244"/>
                  </a:lnTo>
                  <a:lnTo>
                    <a:pt x="170" y="244"/>
                  </a:lnTo>
                  <a:lnTo>
                    <a:pt x="174" y="248"/>
                  </a:lnTo>
                  <a:lnTo>
                    <a:pt x="178" y="248"/>
                  </a:lnTo>
                  <a:lnTo>
                    <a:pt x="181" y="248"/>
                  </a:lnTo>
                  <a:lnTo>
                    <a:pt x="181" y="248"/>
                  </a:lnTo>
                  <a:lnTo>
                    <a:pt x="181" y="252"/>
                  </a:lnTo>
                  <a:lnTo>
                    <a:pt x="181" y="255"/>
                  </a:lnTo>
                  <a:lnTo>
                    <a:pt x="181" y="259"/>
                  </a:lnTo>
                  <a:lnTo>
                    <a:pt x="185" y="259"/>
                  </a:lnTo>
                  <a:lnTo>
                    <a:pt x="185" y="263"/>
                  </a:lnTo>
                  <a:lnTo>
                    <a:pt x="189" y="267"/>
                  </a:lnTo>
                  <a:lnTo>
                    <a:pt x="189" y="270"/>
                  </a:lnTo>
                  <a:lnTo>
                    <a:pt x="193" y="270"/>
                  </a:lnTo>
                  <a:lnTo>
                    <a:pt x="193" y="278"/>
                  </a:lnTo>
                  <a:lnTo>
                    <a:pt x="189" y="278"/>
                  </a:lnTo>
                  <a:lnTo>
                    <a:pt x="189" y="281"/>
                  </a:lnTo>
                  <a:lnTo>
                    <a:pt x="193" y="285"/>
                  </a:lnTo>
                  <a:lnTo>
                    <a:pt x="189" y="285"/>
                  </a:lnTo>
                  <a:lnTo>
                    <a:pt x="189" y="289"/>
                  </a:lnTo>
                  <a:lnTo>
                    <a:pt x="189" y="289"/>
                  </a:lnTo>
                  <a:lnTo>
                    <a:pt x="189" y="293"/>
                  </a:lnTo>
                  <a:lnTo>
                    <a:pt x="185" y="296"/>
                  </a:lnTo>
                  <a:lnTo>
                    <a:pt x="178" y="293"/>
                  </a:lnTo>
                  <a:lnTo>
                    <a:pt x="170" y="285"/>
                  </a:lnTo>
                  <a:lnTo>
                    <a:pt x="167" y="285"/>
                  </a:lnTo>
                  <a:lnTo>
                    <a:pt x="159" y="285"/>
                  </a:lnTo>
                  <a:lnTo>
                    <a:pt x="152" y="285"/>
                  </a:lnTo>
                  <a:lnTo>
                    <a:pt x="144" y="285"/>
                  </a:lnTo>
                  <a:lnTo>
                    <a:pt x="137" y="281"/>
                  </a:lnTo>
                  <a:lnTo>
                    <a:pt x="130" y="285"/>
                  </a:lnTo>
                  <a:lnTo>
                    <a:pt x="126" y="285"/>
                  </a:lnTo>
                  <a:lnTo>
                    <a:pt x="122" y="285"/>
                  </a:lnTo>
                  <a:lnTo>
                    <a:pt x="118" y="285"/>
                  </a:lnTo>
                  <a:lnTo>
                    <a:pt x="115" y="289"/>
                  </a:lnTo>
                  <a:lnTo>
                    <a:pt x="107" y="285"/>
                  </a:lnTo>
                  <a:lnTo>
                    <a:pt x="100" y="285"/>
                  </a:lnTo>
                  <a:lnTo>
                    <a:pt x="96" y="285"/>
                  </a:lnTo>
                  <a:lnTo>
                    <a:pt x="93" y="285"/>
                  </a:lnTo>
                  <a:lnTo>
                    <a:pt x="89" y="285"/>
                  </a:lnTo>
                  <a:lnTo>
                    <a:pt x="85" y="285"/>
                  </a:lnTo>
                  <a:lnTo>
                    <a:pt x="81" y="285"/>
                  </a:lnTo>
                  <a:lnTo>
                    <a:pt x="81" y="285"/>
                  </a:lnTo>
                  <a:lnTo>
                    <a:pt x="81" y="289"/>
                  </a:lnTo>
                  <a:lnTo>
                    <a:pt x="81" y="293"/>
                  </a:lnTo>
                  <a:lnTo>
                    <a:pt x="81" y="296"/>
                  </a:lnTo>
                  <a:lnTo>
                    <a:pt x="78" y="296"/>
                  </a:lnTo>
                  <a:lnTo>
                    <a:pt x="67" y="296"/>
                  </a:lnTo>
                  <a:lnTo>
                    <a:pt x="56" y="296"/>
                  </a:lnTo>
                  <a:lnTo>
                    <a:pt x="52" y="293"/>
                  </a:lnTo>
                  <a:lnTo>
                    <a:pt x="44" y="293"/>
                  </a:lnTo>
                  <a:lnTo>
                    <a:pt x="44" y="296"/>
                  </a:lnTo>
                  <a:lnTo>
                    <a:pt x="44" y="296"/>
                  </a:lnTo>
                  <a:lnTo>
                    <a:pt x="41" y="300"/>
                  </a:lnTo>
                  <a:lnTo>
                    <a:pt x="41" y="300"/>
                  </a:lnTo>
                  <a:lnTo>
                    <a:pt x="41" y="300"/>
                  </a:lnTo>
                  <a:lnTo>
                    <a:pt x="41" y="304"/>
                  </a:lnTo>
                  <a:lnTo>
                    <a:pt x="37" y="311"/>
                  </a:lnTo>
                  <a:lnTo>
                    <a:pt x="33" y="315"/>
                  </a:lnTo>
                  <a:lnTo>
                    <a:pt x="37" y="319"/>
                  </a:lnTo>
                  <a:lnTo>
                    <a:pt x="44" y="319"/>
                  </a:lnTo>
                  <a:lnTo>
                    <a:pt x="48" y="322"/>
                  </a:lnTo>
                  <a:lnTo>
                    <a:pt x="52" y="322"/>
                  </a:lnTo>
                  <a:lnTo>
                    <a:pt x="52" y="319"/>
                  </a:lnTo>
                  <a:lnTo>
                    <a:pt x="52" y="315"/>
                  </a:lnTo>
                  <a:lnTo>
                    <a:pt x="56" y="315"/>
                  </a:lnTo>
                  <a:lnTo>
                    <a:pt x="63" y="322"/>
                  </a:lnTo>
                  <a:lnTo>
                    <a:pt x="63" y="326"/>
                  </a:lnTo>
                  <a:lnTo>
                    <a:pt x="59" y="330"/>
                  </a:lnTo>
                  <a:lnTo>
                    <a:pt x="56" y="330"/>
                  </a:lnTo>
                  <a:lnTo>
                    <a:pt x="48" y="330"/>
                  </a:lnTo>
                  <a:lnTo>
                    <a:pt x="44" y="330"/>
                  </a:lnTo>
                  <a:lnTo>
                    <a:pt x="41" y="326"/>
                  </a:lnTo>
                  <a:lnTo>
                    <a:pt x="37" y="330"/>
                  </a:lnTo>
                  <a:lnTo>
                    <a:pt x="33" y="330"/>
                  </a:lnTo>
                  <a:lnTo>
                    <a:pt x="30" y="333"/>
                  </a:lnTo>
                  <a:lnTo>
                    <a:pt x="26" y="333"/>
                  </a:lnTo>
                  <a:lnTo>
                    <a:pt x="26" y="337"/>
                  </a:lnTo>
                  <a:lnTo>
                    <a:pt x="30" y="341"/>
                  </a:lnTo>
                  <a:lnTo>
                    <a:pt x="30" y="341"/>
                  </a:lnTo>
                  <a:lnTo>
                    <a:pt x="22" y="345"/>
                  </a:lnTo>
                  <a:lnTo>
                    <a:pt x="15" y="345"/>
                  </a:lnTo>
                  <a:lnTo>
                    <a:pt x="18" y="348"/>
                  </a:lnTo>
                  <a:lnTo>
                    <a:pt x="18" y="348"/>
                  </a:lnTo>
                  <a:lnTo>
                    <a:pt x="11" y="352"/>
                  </a:lnTo>
                  <a:lnTo>
                    <a:pt x="11" y="356"/>
                  </a:lnTo>
                  <a:lnTo>
                    <a:pt x="7" y="356"/>
                  </a:lnTo>
                  <a:lnTo>
                    <a:pt x="4" y="356"/>
                  </a:lnTo>
                  <a:lnTo>
                    <a:pt x="0" y="356"/>
                  </a:lnTo>
                  <a:lnTo>
                    <a:pt x="0" y="363"/>
                  </a:lnTo>
                  <a:lnTo>
                    <a:pt x="4" y="367"/>
                  </a:lnTo>
                  <a:lnTo>
                    <a:pt x="7" y="367"/>
                  </a:lnTo>
                  <a:lnTo>
                    <a:pt x="11" y="367"/>
                  </a:lnTo>
                  <a:lnTo>
                    <a:pt x="11" y="370"/>
                  </a:lnTo>
                  <a:lnTo>
                    <a:pt x="11" y="370"/>
                  </a:lnTo>
                  <a:lnTo>
                    <a:pt x="11" y="378"/>
                  </a:lnTo>
                  <a:lnTo>
                    <a:pt x="15" y="378"/>
                  </a:lnTo>
                  <a:lnTo>
                    <a:pt x="15" y="382"/>
                  </a:lnTo>
                  <a:lnTo>
                    <a:pt x="15" y="382"/>
                  </a:lnTo>
                  <a:lnTo>
                    <a:pt x="11" y="389"/>
                  </a:lnTo>
                  <a:lnTo>
                    <a:pt x="7" y="400"/>
                  </a:lnTo>
                  <a:lnTo>
                    <a:pt x="7" y="400"/>
                  </a:lnTo>
                  <a:lnTo>
                    <a:pt x="11" y="404"/>
                  </a:lnTo>
                  <a:lnTo>
                    <a:pt x="15" y="404"/>
                  </a:lnTo>
                  <a:lnTo>
                    <a:pt x="18" y="404"/>
                  </a:lnTo>
                  <a:lnTo>
                    <a:pt x="22" y="400"/>
                  </a:lnTo>
                  <a:lnTo>
                    <a:pt x="26" y="400"/>
                  </a:lnTo>
                  <a:lnTo>
                    <a:pt x="26" y="396"/>
                  </a:lnTo>
                  <a:lnTo>
                    <a:pt x="30" y="396"/>
                  </a:lnTo>
                  <a:lnTo>
                    <a:pt x="30" y="396"/>
                  </a:lnTo>
                  <a:lnTo>
                    <a:pt x="33" y="400"/>
                  </a:lnTo>
                  <a:lnTo>
                    <a:pt x="37" y="400"/>
                  </a:lnTo>
                  <a:lnTo>
                    <a:pt x="37" y="396"/>
                  </a:lnTo>
                  <a:lnTo>
                    <a:pt x="37" y="396"/>
                  </a:lnTo>
                  <a:lnTo>
                    <a:pt x="37" y="393"/>
                  </a:lnTo>
                  <a:lnTo>
                    <a:pt x="41" y="393"/>
                  </a:lnTo>
                  <a:lnTo>
                    <a:pt x="41" y="393"/>
                  </a:lnTo>
                  <a:lnTo>
                    <a:pt x="41" y="393"/>
                  </a:lnTo>
                  <a:lnTo>
                    <a:pt x="44" y="393"/>
                  </a:lnTo>
                  <a:lnTo>
                    <a:pt x="48" y="393"/>
                  </a:lnTo>
                  <a:lnTo>
                    <a:pt x="48" y="389"/>
                  </a:lnTo>
                  <a:lnTo>
                    <a:pt x="48" y="385"/>
                  </a:lnTo>
                  <a:lnTo>
                    <a:pt x="48" y="385"/>
                  </a:lnTo>
                  <a:lnTo>
                    <a:pt x="52" y="382"/>
                  </a:lnTo>
                  <a:lnTo>
                    <a:pt x="52" y="378"/>
                  </a:lnTo>
                  <a:lnTo>
                    <a:pt x="52" y="374"/>
                  </a:lnTo>
                  <a:lnTo>
                    <a:pt x="59" y="374"/>
                  </a:lnTo>
                  <a:lnTo>
                    <a:pt x="59" y="378"/>
                  </a:lnTo>
                  <a:lnTo>
                    <a:pt x="63" y="378"/>
                  </a:lnTo>
                  <a:lnTo>
                    <a:pt x="63" y="382"/>
                  </a:lnTo>
                  <a:lnTo>
                    <a:pt x="63" y="385"/>
                  </a:lnTo>
                  <a:lnTo>
                    <a:pt x="63" y="385"/>
                  </a:lnTo>
                  <a:lnTo>
                    <a:pt x="67" y="385"/>
                  </a:lnTo>
                  <a:lnTo>
                    <a:pt x="67" y="389"/>
                  </a:lnTo>
                  <a:lnTo>
                    <a:pt x="67" y="393"/>
                  </a:lnTo>
                  <a:lnTo>
                    <a:pt x="67" y="396"/>
                  </a:lnTo>
                  <a:lnTo>
                    <a:pt x="67" y="404"/>
                  </a:lnTo>
                  <a:lnTo>
                    <a:pt x="70" y="404"/>
                  </a:lnTo>
                  <a:lnTo>
                    <a:pt x="70" y="408"/>
                  </a:lnTo>
                  <a:lnTo>
                    <a:pt x="74" y="408"/>
                  </a:lnTo>
                  <a:lnTo>
                    <a:pt x="78" y="408"/>
                  </a:lnTo>
                  <a:lnTo>
                    <a:pt x="81" y="408"/>
                  </a:lnTo>
                  <a:lnTo>
                    <a:pt x="81" y="404"/>
                  </a:lnTo>
                  <a:lnTo>
                    <a:pt x="85" y="404"/>
                  </a:lnTo>
                  <a:lnTo>
                    <a:pt x="89" y="400"/>
                  </a:lnTo>
                  <a:lnTo>
                    <a:pt x="89" y="396"/>
                  </a:lnTo>
                  <a:lnTo>
                    <a:pt x="93" y="396"/>
                  </a:lnTo>
                  <a:lnTo>
                    <a:pt x="100" y="393"/>
                  </a:lnTo>
                  <a:lnTo>
                    <a:pt x="104" y="389"/>
                  </a:lnTo>
                  <a:lnTo>
                    <a:pt x="104" y="393"/>
                  </a:lnTo>
                  <a:lnTo>
                    <a:pt x="111" y="393"/>
                  </a:lnTo>
                  <a:lnTo>
                    <a:pt x="115" y="389"/>
                  </a:lnTo>
                  <a:lnTo>
                    <a:pt x="122" y="389"/>
                  </a:lnTo>
                  <a:lnTo>
                    <a:pt x="122" y="393"/>
                  </a:lnTo>
                  <a:lnTo>
                    <a:pt x="115" y="396"/>
                  </a:lnTo>
                  <a:lnTo>
                    <a:pt x="118" y="396"/>
                  </a:lnTo>
                  <a:lnTo>
                    <a:pt x="118" y="396"/>
                  </a:lnTo>
                  <a:lnTo>
                    <a:pt x="118" y="396"/>
                  </a:lnTo>
                  <a:lnTo>
                    <a:pt x="122" y="396"/>
                  </a:lnTo>
                  <a:lnTo>
                    <a:pt x="126" y="400"/>
                  </a:lnTo>
                  <a:lnTo>
                    <a:pt x="126" y="396"/>
                  </a:lnTo>
                  <a:lnTo>
                    <a:pt x="130" y="396"/>
                  </a:lnTo>
                  <a:lnTo>
                    <a:pt x="133" y="396"/>
                  </a:lnTo>
                  <a:lnTo>
                    <a:pt x="133" y="396"/>
                  </a:lnTo>
                  <a:lnTo>
                    <a:pt x="137" y="396"/>
                  </a:lnTo>
                  <a:lnTo>
                    <a:pt x="137" y="396"/>
                  </a:lnTo>
                  <a:lnTo>
                    <a:pt x="141" y="404"/>
                  </a:lnTo>
                  <a:lnTo>
                    <a:pt x="148" y="411"/>
                  </a:lnTo>
                  <a:lnTo>
                    <a:pt x="152" y="415"/>
                  </a:lnTo>
                  <a:lnTo>
                    <a:pt x="152" y="419"/>
                  </a:lnTo>
                  <a:lnTo>
                    <a:pt x="155" y="419"/>
                  </a:lnTo>
                  <a:lnTo>
                    <a:pt x="155" y="422"/>
                  </a:lnTo>
                  <a:lnTo>
                    <a:pt x="163" y="422"/>
                  </a:lnTo>
                  <a:lnTo>
                    <a:pt x="170" y="422"/>
                  </a:lnTo>
                  <a:lnTo>
                    <a:pt x="170" y="422"/>
                  </a:lnTo>
                  <a:lnTo>
                    <a:pt x="174" y="426"/>
                  </a:lnTo>
                  <a:lnTo>
                    <a:pt x="178" y="430"/>
                  </a:lnTo>
                  <a:lnTo>
                    <a:pt x="185" y="430"/>
                  </a:lnTo>
                  <a:lnTo>
                    <a:pt x="189" y="437"/>
                  </a:lnTo>
                  <a:lnTo>
                    <a:pt x="193" y="445"/>
                  </a:lnTo>
                  <a:lnTo>
                    <a:pt x="196" y="445"/>
                  </a:lnTo>
                  <a:lnTo>
                    <a:pt x="200" y="448"/>
                  </a:lnTo>
                  <a:lnTo>
                    <a:pt x="200" y="456"/>
                  </a:lnTo>
                  <a:lnTo>
                    <a:pt x="204" y="463"/>
                  </a:lnTo>
                  <a:lnTo>
                    <a:pt x="207" y="463"/>
                  </a:lnTo>
                  <a:lnTo>
                    <a:pt x="207" y="471"/>
                  </a:lnTo>
                  <a:lnTo>
                    <a:pt x="211" y="474"/>
                  </a:lnTo>
                  <a:lnTo>
                    <a:pt x="207" y="478"/>
                  </a:lnTo>
                  <a:lnTo>
                    <a:pt x="207" y="478"/>
                  </a:lnTo>
                  <a:lnTo>
                    <a:pt x="204" y="478"/>
                  </a:lnTo>
                  <a:lnTo>
                    <a:pt x="200" y="482"/>
                  </a:lnTo>
                  <a:lnTo>
                    <a:pt x="200" y="482"/>
                  </a:lnTo>
                  <a:lnTo>
                    <a:pt x="200" y="482"/>
                  </a:lnTo>
                  <a:lnTo>
                    <a:pt x="200" y="485"/>
                  </a:lnTo>
                  <a:lnTo>
                    <a:pt x="204" y="489"/>
                  </a:lnTo>
                  <a:lnTo>
                    <a:pt x="204" y="493"/>
                  </a:lnTo>
                  <a:lnTo>
                    <a:pt x="207" y="497"/>
                  </a:lnTo>
                  <a:lnTo>
                    <a:pt x="204" y="497"/>
                  </a:lnTo>
                  <a:lnTo>
                    <a:pt x="207" y="500"/>
                  </a:lnTo>
                  <a:lnTo>
                    <a:pt x="207" y="500"/>
                  </a:lnTo>
                  <a:lnTo>
                    <a:pt x="207" y="504"/>
                  </a:lnTo>
                  <a:lnTo>
                    <a:pt x="211" y="504"/>
                  </a:lnTo>
                  <a:lnTo>
                    <a:pt x="211" y="508"/>
                  </a:lnTo>
                  <a:lnTo>
                    <a:pt x="215" y="508"/>
                  </a:lnTo>
                  <a:lnTo>
                    <a:pt x="218" y="508"/>
                  </a:lnTo>
                  <a:lnTo>
                    <a:pt x="222" y="508"/>
                  </a:lnTo>
                  <a:lnTo>
                    <a:pt x="222" y="508"/>
                  </a:lnTo>
                  <a:lnTo>
                    <a:pt x="226" y="508"/>
                  </a:lnTo>
                  <a:lnTo>
                    <a:pt x="230" y="511"/>
                  </a:lnTo>
                  <a:lnTo>
                    <a:pt x="233" y="511"/>
                  </a:lnTo>
                  <a:lnTo>
                    <a:pt x="233" y="515"/>
                  </a:lnTo>
                  <a:lnTo>
                    <a:pt x="237" y="515"/>
                  </a:lnTo>
                  <a:lnTo>
                    <a:pt x="237" y="519"/>
                  </a:lnTo>
                  <a:lnTo>
                    <a:pt x="237" y="519"/>
                  </a:lnTo>
                  <a:lnTo>
                    <a:pt x="237" y="519"/>
                  </a:lnTo>
                  <a:lnTo>
                    <a:pt x="244" y="519"/>
                  </a:lnTo>
                  <a:lnTo>
                    <a:pt x="244" y="523"/>
                  </a:lnTo>
                  <a:lnTo>
                    <a:pt x="248" y="523"/>
                  </a:lnTo>
                  <a:lnTo>
                    <a:pt x="248" y="523"/>
                  </a:lnTo>
                  <a:lnTo>
                    <a:pt x="252" y="519"/>
                  </a:lnTo>
                  <a:lnTo>
                    <a:pt x="255" y="519"/>
                  </a:lnTo>
                  <a:lnTo>
                    <a:pt x="263" y="523"/>
                  </a:lnTo>
                  <a:lnTo>
                    <a:pt x="263" y="523"/>
                  </a:lnTo>
                  <a:lnTo>
                    <a:pt x="267" y="523"/>
                  </a:lnTo>
                  <a:lnTo>
                    <a:pt x="270" y="523"/>
                  </a:lnTo>
                  <a:lnTo>
                    <a:pt x="274" y="530"/>
                  </a:lnTo>
                  <a:lnTo>
                    <a:pt x="278" y="530"/>
                  </a:lnTo>
                  <a:lnTo>
                    <a:pt x="281" y="530"/>
                  </a:lnTo>
                  <a:lnTo>
                    <a:pt x="285" y="534"/>
                  </a:lnTo>
                  <a:lnTo>
                    <a:pt x="285" y="537"/>
                  </a:lnTo>
                  <a:lnTo>
                    <a:pt x="289" y="537"/>
                  </a:lnTo>
                  <a:lnTo>
                    <a:pt x="289" y="537"/>
                  </a:lnTo>
                  <a:lnTo>
                    <a:pt x="289" y="534"/>
                  </a:lnTo>
                  <a:lnTo>
                    <a:pt x="292" y="534"/>
                  </a:lnTo>
                  <a:lnTo>
                    <a:pt x="292" y="534"/>
                  </a:lnTo>
                  <a:lnTo>
                    <a:pt x="296" y="534"/>
                  </a:lnTo>
                  <a:lnTo>
                    <a:pt x="300" y="534"/>
                  </a:lnTo>
                  <a:lnTo>
                    <a:pt x="300" y="541"/>
                  </a:lnTo>
                  <a:lnTo>
                    <a:pt x="304" y="541"/>
                  </a:lnTo>
                  <a:lnTo>
                    <a:pt x="311" y="541"/>
                  </a:lnTo>
                  <a:lnTo>
                    <a:pt x="315" y="541"/>
                  </a:lnTo>
                  <a:lnTo>
                    <a:pt x="311" y="549"/>
                  </a:lnTo>
                  <a:lnTo>
                    <a:pt x="315" y="552"/>
                  </a:lnTo>
                  <a:lnTo>
                    <a:pt x="318" y="552"/>
                  </a:lnTo>
                  <a:lnTo>
                    <a:pt x="322" y="552"/>
                  </a:lnTo>
                  <a:lnTo>
                    <a:pt x="322" y="552"/>
                  </a:lnTo>
                  <a:lnTo>
                    <a:pt x="326" y="552"/>
                  </a:lnTo>
                  <a:lnTo>
                    <a:pt x="330" y="549"/>
                  </a:lnTo>
                  <a:lnTo>
                    <a:pt x="337" y="549"/>
                  </a:lnTo>
                  <a:lnTo>
                    <a:pt x="341" y="549"/>
                  </a:lnTo>
                  <a:lnTo>
                    <a:pt x="341" y="552"/>
                  </a:lnTo>
                  <a:lnTo>
                    <a:pt x="348" y="556"/>
                  </a:lnTo>
                  <a:lnTo>
                    <a:pt x="348" y="560"/>
                  </a:lnTo>
                  <a:lnTo>
                    <a:pt x="352" y="560"/>
                  </a:lnTo>
                  <a:lnTo>
                    <a:pt x="355" y="560"/>
                  </a:lnTo>
                  <a:lnTo>
                    <a:pt x="359" y="560"/>
                  </a:lnTo>
                  <a:lnTo>
                    <a:pt x="363" y="556"/>
                  </a:lnTo>
                  <a:lnTo>
                    <a:pt x="367" y="556"/>
                  </a:lnTo>
                  <a:lnTo>
                    <a:pt x="367" y="560"/>
                  </a:lnTo>
                  <a:lnTo>
                    <a:pt x="370" y="556"/>
                  </a:lnTo>
                  <a:lnTo>
                    <a:pt x="374" y="556"/>
                  </a:lnTo>
                  <a:lnTo>
                    <a:pt x="374" y="560"/>
                  </a:lnTo>
                  <a:lnTo>
                    <a:pt x="374" y="563"/>
                  </a:lnTo>
                  <a:lnTo>
                    <a:pt x="378" y="563"/>
                  </a:lnTo>
                  <a:lnTo>
                    <a:pt x="378" y="563"/>
                  </a:lnTo>
                  <a:lnTo>
                    <a:pt x="381" y="563"/>
                  </a:lnTo>
                  <a:lnTo>
                    <a:pt x="385" y="556"/>
                  </a:lnTo>
                  <a:lnTo>
                    <a:pt x="392" y="552"/>
                  </a:lnTo>
                  <a:lnTo>
                    <a:pt x="400" y="552"/>
                  </a:lnTo>
                  <a:lnTo>
                    <a:pt x="400" y="552"/>
                  </a:lnTo>
                  <a:lnTo>
                    <a:pt x="407" y="556"/>
                  </a:lnTo>
                  <a:lnTo>
                    <a:pt x="411" y="556"/>
                  </a:lnTo>
                  <a:lnTo>
                    <a:pt x="415" y="552"/>
                  </a:lnTo>
                  <a:lnTo>
                    <a:pt x="418" y="556"/>
                  </a:lnTo>
                  <a:lnTo>
                    <a:pt x="422" y="556"/>
                  </a:lnTo>
                  <a:lnTo>
                    <a:pt x="422" y="556"/>
                  </a:lnTo>
                  <a:lnTo>
                    <a:pt x="426" y="556"/>
                  </a:lnTo>
                  <a:lnTo>
                    <a:pt x="429" y="556"/>
                  </a:lnTo>
                  <a:lnTo>
                    <a:pt x="433" y="556"/>
                  </a:lnTo>
                  <a:lnTo>
                    <a:pt x="437" y="552"/>
                  </a:lnTo>
                  <a:lnTo>
                    <a:pt x="437" y="552"/>
                  </a:lnTo>
                  <a:lnTo>
                    <a:pt x="441" y="552"/>
                  </a:lnTo>
                  <a:lnTo>
                    <a:pt x="441" y="549"/>
                  </a:lnTo>
                  <a:lnTo>
                    <a:pt x="444" y="549"/>
                  </a:lnTo>
                  <a:lnTo>
                    <a:pt x="444" y="545"/>
                  </a:lnTo>
                  <a:lnTo>
                    <a:pt x="448" y="541"/>
                  </a:lnTo>
                  <a:lnTo>
                    <a:pt x="452" y="541"/>
                  </a:lnTo>
                  <a:lnTo>
                    <a:pt x="459" y="541"/>
                  </a:lnTo>
                  <a:lnTo>
                    <a:pt x="463" y="537"/>
                  </a:lnTo>
                  <a:lnTo>
                    <a:pt x="463" y="534"/>
                  </a:lnTo>
                  <a:lnTo>
                    <a:pt x="463" y="534"/>
                  </a:lnTo>
                  <a:lnTo>
                    <a:pt x="467" y="530"/>
                  </a:lnTo>
                  <a:lnTo>
                    <a:pt x="470" y="534"/>
                  </a:lnTo>
                  <a:lnTo>
                    <a:pt x="474" y="534"/>
                  </a:lnTo>
                  <a:lnTo>
                    <a:pt x="481" y="534"/>
                  </a:lnTo>
                  <a:lnTo>
                    <a:pt x="481" y="534"/>
                  </a:lnTo>
                  <a:lnTo>
                    <a:pt x="481" y="530"/>
                  </a:lnTo>
                  <a:lnTo>
                    <a:pt x="489" y="526"/>
                  </a:lnTo>
                  <a:lnTo>
                    <a:pt x="492" y="526"/>
                  </a:lnTo>
                  <a:lnTo>
                    <a:pt x="492" y="530"/>
                  </a:lnTo>
                  <a:lnTo>
                    <a:pt x="496" y="530"/>
                  </a:lnTo>
                  <a:lnTo>
                    <a:pt x="496" y="530"/>
                  </a:lnTo>
                  <a:lnTo>
                    <a:pt x="492" y="534"/>
                  </a:lnTo>
                  <a:lnTo>
                    <a:pt x="496" y="537"/>
                  </a:lnTo>
                  <a:lnTo>
                    <a:pt x="496" y="537"/>
                  </a:lnTo>
                  <a:lnTo>
                    <a:pt x="500" y="537"/>
                  </a:lnTo>
                  <a:lnTo>
                    <a:pt x="500" y="537"/>
                  </a:lnTo>
                  <a:lnTo>
                    <a:pt x="504" y="541"/>
                  </a:lnTo>
                  <a:lnTo>
                    <a:pt x="504" y="545"/>
                  </a:lnTo>
                  <a:lnTo>
                    <a:pt x="500" y="545"/>
                  </a:lnTo>
                  <a:lnTo>
                    <a:pt x="500" y="549"/>
                  </a:lnTo>
                  <a:lnTo>
                    <a:pt x="504" y="549"/>
                  </a:lnTo>
                  <a:lnTo>
                    <a:pt x="507" y="549"/>
                  </a:lnTo>
                  <a:lnTo>
                    <a:pt x="511" y="549"/>
                  </a:lnTo>
                  <a:lnTo>
                    <a:pt x="511" y="552"/>
                  </a:lnTo>
                  <a:lnTo>
                    <a:pt x="515" y="552"/>
                  </a:lnTo>
                  <a:lnTo>
                    <a:pt x="518" y="552"/>
                  </a:lnTo>
                  <a:lnTo>
                    <a:pt x="522" y="552"/>
                  </a:lnTo>
                  <a:lnTo>
                    <a:pt x="526" y="552"/>
                  </a:lnTo>
                  <a:lnTo>
                    <a:pt x="526" y="556"/>
                  </a:lnTo>
                  <a:lnTo>
                    <a:pt x="529" y="556"/>
                  </a:lnTo>
                  <a:lnTo>
                    <a:pt x="529" y="560"/>
                  </a:lnTo>
                  <a:lnTo>
                    <a:pt x="533" y="560"/>
                  </a:lnTo>
                  <a:lnTo>
                    <a:pt x="537" y="563"/>
                  </a:lnTo>
                  <a:lnTo>
                    <a:pt x="537" y="567"/>
                  </a:lnTo>
                  <a:lnTo>
                    <a:pt x="541" y="574"/>
                  </a:lnTo>
                  <a:lnTo>
                    <a:pt x="541" y="578"/>
                  </a:lnTo>
                  <a:lnTo>
                    <a:pt x="541" y="586"/>
                  </a:lnTo>
                  <a:lnTo>
                    <a:pt x="541" y="589"/>
                  </a:lnTo>
                  <a:lnTo>
                    <a:pt x="537" y="589"/>
                  </a:lnTo>
                  <a:lnTo>
                    <a:pt x="537" y="589"/>
                  </a:lnTo>
                  <a:lnTo>
                    <a:pt x="533" y="593"/>
                  </a:lnTo>
                  <a:lnTo>
                    <a:pt x="533" y="593"/>
                  </a:lnTo>
                  <a:lnTo>
                    <a:pt x="533" y="597"/>
                  </a:lnTo>
                  <a:lnTo>
                    <a:pt x="533" y="600"/>
                  </a:lnTo>
                  <a:lnTo>
                    <a:pt x="533" y="600"/>
                  </a:lnTo>
                  <a:lnTo>
                    <a:pt x="529" y="600"/>
                  </a:lnTo>
                  <a:lnTo>
                    <a:pt x="529" y="600"/>
                  </a:lnTo>
                  <a:lnTo>
                    <a:pt x="526" y="604"/>
                  </a:lnTo>
                  <a:lnTo>
                    <a:pt x="529" y="608"/>
                  </a:lnTo>
                  <a:lnTo>
                    <a:pt x="526" y="608"/>
                  </a:lnTo>
                  <a:lnTo>
                    <a:pt x="526" y="612"/>
                  </a:lnTo>
                  <a:lnTo>
                    <a:pt x="529" y="612"/>
                  </a:lnTo>
                  <a:lnTo>
                    <a:pt x="529" y="615"/>
                  </a:lnTo>
                  <a:lnTo>
                    <a:pt x="533" y="615"/>
                  </a:lnTo>
                  <a:lnTo>
                    <a:pt x="533" y="619"/>
                  </a:lnTo>
                  <a:lnTo>
                    <a:pt x="533" y="623"/>
                  </a:lnTo>
                  <a:lnTo>
                    <a:pt x="537" y="619"/>
                  </a:lnTo>
                  <a:lnTo>
                    <a:pt x="544" y="619"/>
                  </a:lnTo>
                  <a:lnTo>
                    <a:pt x="544" y="623"/>
                  </a:lnTo>
                  <a:lnTo>
                    <a:pt x="544" y="623"/>
                  </a:lnTo>
                  <a:lnTo>
                    <a:pt x="548" y="626"/>
                  </a:lnTo>
                  <a:lnTo>
                    <a:pt x="552" y="623"/>
                  </a:lnTo>
                  <a:lnTo>
                    <a:pt x="552" y="626"/>
                  </a:lnTo>
                  <a:lnTo>
                    <a:pt x="552" y="630"/>
                  </a:lnTo>
                  <a:lnTo>
                    <a:pt x="552" y="630"/>
                  </a:lnTo>
                  <a:lnTo>
                    <a:pt x="555" y="634"/>
                  </a:lnTo>
                  <a:lnTo>
                    <a:pt x="555" y="634"/>
                  </a:lnTo>
                  <a:lnTo>
                    <a:pt x="559" y="634"/>
                  </a:lnTo>
                  <a:lnTo>
                    <a:pt x="559" y="634"/>
                  </a:lnTo>
                  <a:lnTo>
                    <a:pt x="563" y="634"/>
                  </a:lnTo>
                  <a:lnTo>
                    <a:pt x="566" y="638"/>
                  </a:lnTo>
                  <a:lnTo>
                    <a:pt x="566" y="638"/>
                  </a:lnTo>
                  <a:lnTo>
                    <a:pt x="566" y="641"/>
                  </a:lnTo>
                  <a:lnTo>
                    <a:pt x="566" y="641"/>
                  </a:lnTo>
                  <a:lnTo>
                    <a:pt x="563" y="649"/>
                  </a:lnTo>
                  <a:lnTo>
                    <a:pt x="559" y="649"/>
                  </a:lnTo>
                  <a:lnTo>
                    <a:pt x="559" y="652"/>
                  </a:lnTo>
                  <a:lnTo>
                    <a:pt x="563" y="652"/>
                  </a:lnTo>
                  <a:lnTo>
                    <a:pt x="566" y="652"/>
                  </a:lnTo>
                  <a:lnTo>
                    <a:pt x="566" y="652"/>
                  </a:lnTo>
                  <a:lnTo>
                    <a:pt x="570" y="652"/>
                  </a:lnTo>
                  <a:lnTo>
                    <a:pt x="570" y="652"/>
                  </a:lnTo>
                  <a:lnTo>
                    <a:pt x="570" y="656"/>
                  </a:lnTo>
                  <a:lnTo>
                    <a:pt x="570" y="660"/>
                  </a:lnTo>
                  <a:lnTo>
                    <a:pt x="574" y="664"/>
                  </a:lnTo>
                  <a:lnTo>
                    <a:pt x="578" y="660"/>
                  </a:lnTo>
                  <a:lnTo>
                    <a:pt x="581" y="660"/>
                  </a:lnTo>
                  <a:lnTo>
                    <a:pt x="589" y="656"/>
                  </a:lnTo>
                  <a:lnTo>
                    <a:pt x="592" y="660"/>
                  </a:lnTo>
                  <a:lnTo>
                    <a:pt x="592" y="660"/>
                  </a:lnTo>
                  <a:lnTo>
                    <a:pt x="589" y="664"/>
                  </a:lnTo>
                  <a:lnTo>
                    <a:pt x="589" y="664"/>
                  </a:lnTo>
                  <a:lnTo>
                    <a:pt x="592" y="664"/>
                  </a:lnTo>
                  <a:lnTo>
                    <a:pt x="592" y="667"/>
                  </a:lnTo>
                  <a:lnTo>
                    <a:pt x="600" y="664"/>
                  </a:lnTo>
                  <a:lnTo>
                    <a:pt x="600" y="664"/>
                  </a:lnTo>
                  <a:lnTo>
                    <a:pt x="600" y="660"/>
                  </a:lnTo>
                  <a:lnTo>
                    <a:pt x="600" y="656"/>
                  </a:lnTo>
                  <a:lnTo>
                    <a:pt x="600" y="656"/>
                  </a:lnTo>
                  <a:lnTo>
                    <a:pt x="600" y="649"/>
                  </a:lnTo>
                  <a:lnTo>
                    <a:pt x="600" y="649"/>
                  </a:lnTo>
                  <a:lnTo>
                    <a:pt x="600" y="645"/>
                  </a:lnTo>
                  <a:lnTo>
                    <a:pt x="607" y="645"/>
                  </a:lnTo>
                  <a:lnTo>
                    <a:pt x="607" y="649"/>
                  </a:lnTo>
                  <a:lnTo>
                    <a:pt x="607" y="645"/>
                  </a:lnTo>
                  <a:lnTo>
                    <a:pt x="607" y="645"/>
                  </a:lnTo>
                  <a:lnTo>
                    <a:pt x="611" y="645"/>
                  </a:lnTo>
                  <a:lnTo>
                    <a:pt x="611" y="645"/>
                  </a:lnTo>
                  <a:lnTo>
                    <a:pt x="611" y="641"/>
                  </a:lnTo>
                  <a:lnTo>
                    <a:pt x="615" y="641"/>
                  </a:lnTo>
                  <a:lnTo>
                    <a:pt x="618" y="641"/>
                  </a:lnTo>
                  <a:lnTo>
                    <a:pt x="618" y="645"/>
                  </a:lnTo>
                  <a:lnTo>
                    <a:pt x="618" y="645"/>
                  </a:lnTo>
                  <a:lnTo>
                    <a:pt x="622" y="645"/>
                  </a:lnTo>
                  <a:lnTo>
                    <a:pt x="622" y="641"/>
                  </a:lnTo>
                  <a:lnTo>
                    <a:pt x="626" y="641"/>
                  </a:lnTo>
                  <a:lnTo>
                    <a:pt x="629" y="641"/>
                  </a:lnTo>
                  <a:lnTo>
                    <a:pt x="629" y="641"/>
                  </a:lnTo>
                  <a:lnTo>
                    <a:pt x="629" y="641"/>
                  </a:lnTo>
                  <a:lnTo>
                    <a:pt x="633" y="645"/>
                  </a:lnTo>
                  <a:lnTo>
                    <a:pt x="637" y="641"/>
                  </a:lnTo>
                  <a:lnTo>
                    <a:pt x="637" y="638"/>
                  </a:lnTo>
                  <a:lnTo>
                    <a:pt x="641" y="638"/>
                  </a:lnTo>
                  <a:lnTo>
                    <a:pt x="644" y="641"/>
                  </a:lnTo>
                  <a:lnTo>
                    <a:pt x="648" y="638"/>
                  </a:lnTo>
                  <a:lnTo>
                    <a:pt x="648" y="634"/>
                  </a:lnTo>
                  <a:lnTo>
                    <a:pt x="652" y="630"/>
                  </a:lnTo>
                  <a:lnTo>
                    <a:pt x="655" y="630"/>
                  </a:lnTo>
                  <a:lnTo>
                    <a:pt x="659" y="630"/>
                  </a:lnTo>
                  <a:lnTo>
                    <a:pt x="663" y="634"/>
                  </a:lnTo>
                  <a:lnTo>
                    <a:pt x="663" y="634"/>
                  </a:lnTo>
                  <a:lnTo>
                    <a:pt x="666" y="634"/>
                  </a:lnTo>
                  <a:lnTo>
                    <a:pt x="666" y="638"/>
                  </a:lnTo>
                  <a:lnTo>
                    <a:pt x="674" y="638"/>
                  </a:lnTo>
                  <a:lnTo>
                    <a:pt x="678" y="638"/>
                  </a:lnTo>
                  <a:lnTo>
                    <a:pt x="681" y="638"/>
                  </a:lnTo>
                  <a:lnTo>
                    <a:pt x="685" y="638"/>
                  </a:lnTo>
                  <a:lnTo>
                    <a:pt x="681" y="641"/>
                  </a:lnTo>
                  <a:lnTo>
                    <a:pt x="681" y="641"/>
                  </a:lnTo>
                  <a:lnTo>
                    <a:pt x="678" y="649"/>
                  </a:lnTo>
                  <a:lnTo>
                    <a:pt x="681" y="649"/>
                  </a:lnTo>
                  <a:lnTo>
                    <a:pt x="681" y="652"/>
                  </a:lnTo>
                  <a:lnTo>
                    <a:pt x="689" y="652"/>
                  </a:lnTo>
                  <a:lnTo>
                    <a:pt x="689" y="656"/>
                  </a:lnTo>
                  <a:lnTo>
                    <a:pt x="692" y="656"/>
                  </a:lnTo>
                  <a:lnTo>
                    <a:pt x="696" y="660"/>
                  </a:lnTo>
                  <a:lnTo>
                    <a:pt x="700" y="656"/>
                  </a:lnTo>
                  <a:lnTo>
                    <a:pt x="700" y="660"/>
                  </a:lnTo>
                  <a:lnTo>
                    <a:pt x="703" y="656"/>
                  </a:lnTo>
                  <a:lnTo>
                    <a:pt x="703" y="660"/>
                  </a:lnTo>
                  <a:lnTo>
                    <a:pt x="707" y="660"/>
                  </a:lnTo>
                  <a:lnTo>
                    <a:pt x="707" y="660"/>
                  </a:lnTo>
                  <a:lnTo>
                    <a:pt x="711" y="660"/>
                  </a:lnTo>
                  <a:lnTo>
                    <a:pt x="711" y="660"/>
                  </a:lnTo>
                  <a:lnTo>
                    <a:pt x="711" y="656"/>
                  </a:lnTo>
                  <a:lnTo>
                    <a:pt x="711" y="652"/>
                  </a:lnTo>
                  <a:lnTo>
                    <a:pt x="715" y="656"/>
                  </a:lnTo>
                  <a:lnTo>
                    <a:pt x="718" y="660"/>
                  </a:lnTo>
                  <a:lnTo>
                    <a:pt x="718" y="660"/>
                  </a:lnTo>
                  <a:lnTo>
                    <a:pt x="722" y="664"/>
                  </a:lnTo>
                  <a:lnTo>
                    <a:pt x="726" y="660"/>
                  </a:lnTo>
                  <a:lnTo>
                    <a:pt x="726" y="664"/>
                  </a:lnTo>
                  <a:lnTo>
                    <a:pt x="729" y="660"/>
                  </a:lnTo>
                  <a:lnTo>
                    <a:pt x="729" y="660"/>
                  </a:lnTo>
                  <a:lnTo>
                    <a:pt x="733" y="660"/>
                  </a:lnTo>
                  <a:lnTo>
                    <a:pt x="733" y="660"/>
                  </a:lnTo>
                  <a:lnTo>
                    <a:pt x="737" y="664"/>
                  </a:lnTo>
                  <a:lnTo>
                    <a:pt x="733" y="664"/>
                  </a:lnTo>
                  <a:lnTo>
                    <a:pt x="733" y="664"/>
                  </a:lnTo>
                  <a:lnTo>
                    <a:pt x="729" y="667"/>
                  </a:lnTo>
                  <a:lnTo>
                    <a:pt x="729" y="671"/>
                  </a:lnTo>
                  <a:lnTo>
                    <a:pt x="733" y="675"/>
                  </a:lnTo>
                  <a:lnTo>
                    <a:pt x="737" y="675"/>
                  </a:lnTo>
                  <a:lnTo>
                    <a:pt x="737" y="678"/>
                  </a:lnTo>
                  <a:lnTo>
                    <a:pt x="737" y="678"/>
                  </a:lnTo>
                  <a:lnTo>
                    <a:pt x="737" y="678"/>
                  </a:lnTo>
                  <a:lnTo>
                    <a:pt x="737" y="678"/>
                  </a:lnTo>
                  <a:lnTo>
                    <a:pt x="741" y="678"/>
                  </a:lnTo>
                  <a:lnTo>
                    <a:pt x="741" y="678"/>
                  </a:lnTo>
                  <a:lnTo>
                    <a:pt x="744" y="678"/>
                  </a:lnTo>
                  <a:lnTo>
                    <a:pt x="748" y="675"/>
                  </a:lnTo>
                  <a:lnTo>
                    <a:pt x="744" y="675"/>
                  </a:lnTo>
                  <a:lnTo>
                    <a:pt x="744" y="675"/>
                  </a:lnTo>
                  <a:lnTo>
                    <a:pt x="744" y="675"/>
                  </a:lnTo>
                  <a:lnTo>
                    <a:pt x="744" y="671"/>
                  </a:lnTo>
                  <a:lnTo>
                    <a:pt x="741" y="671"/>
                  </a:lnTo>
                  <a:lnTo>
                    <a:pt x="741" y="667"/>
                  </a:lnTo>
                  <a:lnTo>
                    <a:pt x="741" y="667"/>
                  </a:lnTo>
                  <a:lnTo>
                    <a:pt x="744" y="664"/>
                  </a:lnTo>
                  <a:lnTo>
                    <a:pt x="744" y="664"/>
                  </a:lnTo>
                  <a:lnTo>
                    <a:pt x="744" y="660"/>
                  </a:lnTo>
                  <a:lnTo>
                    <a:pt x="744" y="660"/>
                  </a:lnTo>
                  <a:lnTo>
                    <a:pt x="744" y="660"/>
                  </a:lnTo>
                  <a:lnTo>
                    <a:pt x="744" y="660"/>
                  </a:lnTo>
                  <a:lnTo>
                    <a:pt x="744" y="664"/>
                  </a:lnTo>
                  <a:lnTo>
                    <a:pt x="748" y="664"/>
                  </a:lnTo>
                  <a:lnTo>
                    <a:pt x="748" y="664"/>
                  </a:lnTo>
                  <a:lnTo>
                    <a:pt x="748" y="664"/>
                  </a:lnTo>
                  <a:lnTo>
                    <a:pt x="748" y="664"/>
                  </a:lnTo>
                  <a:lnTo>
                    <a:pt x="748" y="664"/>
                  </a:lnTo>
                  <a:lnTo>
                    <a:pt x="748" y="664"/>
                  </a:lnTo>
                  <a:lnTo>
                    <a:pt x="748" y="664"/>
                  </a:lnTo>
                  <a:lnTo>
                    <a:pt x="752" y="664"/>
                  </a:lnTo>
                  <a:lnTo>
                    <a:pt x="755" y="660"/>
                  </a:lnTo>
                  <a:lnTo>
                    <a:pt x="755" y="660"/>
                  </a:lnTo>
                  <a:lnTo>
                    <a:pt x="759" y="660"/>
                  </a:lnTo>
                  <a:lnTo>
                    <a:pt x="763" y="660"/>
                  </a:lnTo>
                  <a:lnTo>
                    <a:pt x="763" y="656"/>
                  </a:lnTo>
                  <a:lnTo>
                    <a:pt x="766" y="656"/>
                  </a:lnTo>
                  <a:lnTo>
                    <a:pt x="766" y="656"/>
                  </a:lnTo>
                  <a:lnTo>
                    <a:pt x="770" y="656"/>
                  </a:lnTo>
                  <a:lnTo>
                    <a:pt x="774" y="656"/>
                  </a:lnTo>
                  <a:lnTo>
                    <a:pt x="778" y="652"/>
                  </a:lnTo>
                  <a:lnTo>
                    <a:pt x="781" y="652"/>
                  </a:lnTo>
                  <a:lnTo>
                    <a:pt x="781" y="649"/>
                  </a:lnTo>
                  <a:lnTo>
                    <a:pt x="781" y="649"/>
                  </a:lnTo>
                  <a:lnTo>
                    <a:pt x="785" y="649"/>
                  </a:lnTo>
                  <a:lnTo>
                    <a:pt x="785" y="649"/>
                  </a:lnTo>
                  <a:lnTo>
                    <a:pt x="785" y="649"/>
                  </a:lnTo>
                  <a:lnTo>
                    <a:pt x="789" y="645"/>
                  </a:lnTo>
                  <a:lnTo>
                    <a:pt x="789" y="645"/>
                  </a:lnTo>
                  <a:lnTo>
                    <a:pt x="789" y="641"/>
                  </a:lnTo>
                  <a:lnTo>
                    <a:pt x="789" y="638"/>
                  </a:lnTo>
                  <a:lnTo>
                    <a:pt x="789" y="638"/>
                  </a:lnTo>
                  <a:lnTo>
                    <a:pt x="789" y="634"/>
                  </a:lnTo>
                  <a:lnTo>
                    <a:pt x="789" y="638"/>
                  </a:lnTo>
                  <a:lnTo>
                    <a:pt x="792" y="638"/>
                  </a:lnTo>
                  <a:lnTo>
                    <a:pt x="796" y="641"/>
                  </a:lnTo>
                  <a:lnTo>
                    <a:pt x="800" y="641"/>
                  </a:lnTo>
                  <a:lnTo>
                    <a:pt x="800" y="641"/>
                  </a:lnTo>
                  <a:lnTo>
                    <a:pt x="800" y="645"/>
                  </a:lnTo>
                  <a:lnTo>
                    <a:pt x="796" y="645"/>
                  </a:lnTo>
                  <a:lnTo>
                    <a:pt x="796" y="645"/>
                  </a:lnTo>
                  <a:lnTo>
                    <a:pt x="803" y="645"/>
                  </a:lnTo>
                  <a:lnTo>
                    <a:pt x="803" y="641"/>
                  </a:lnTo>
                  <a:lnTo>
                    <a:pt x="807" y="641"/>
                  </a:lnTo>
                  <a:lnTo>
                    <a:pt x="807" y="638"/>
                  </a:lnTo>
                  <a:lnTo>
                    <a:pt x="811" y="641"/>
                  </a:lnTo>
                  <a:lnTo>
                    <a:pt x="811" y="641"/>
                  </a:lnTo>
                  <a:lnTo>
                    <a:pt x="815" y="638"/>
                  </a:lnTo>
                  <a:lnTo>
                    <a:pt x="815" y="638"/>
                  </a:lnTo>
                  <a:lnTo>
                    <a:pt x="815" y="638"/>
                  </a:lnTo>
                  <a:lnTo>
                    <a:pt x="818" y="638"/>
                  </a:lnTo>
                  <a:lnTo>
                    <a:pt x="818" y="641"/>
                  </a:lnTo>
                  <a:lnTo>
                    <a:pt x="822" y="638"/>
                  </a:lnTo>
                  <a:lnTo>
                    <a:pt x="822" y="638"/>
                  </a:lnTo>
                  <a:lnTo>
                    <a:pt x="826" y="638"/>
                  </a:lnTo>
                  <a:lnTo>
                    <a:pt x="826" y="638"/>
                  </a:lnTo>
                  <a:lnTo>
                    <a:pt x="826" y="638"/>
                  </a:lnTo>
                  <a:lnTo>
                    <a:pt x="826" y="634"/>
                  </a:lnTo>
                  <a:lnTo>
                    <a:pt x="829" y="634"/>
                  </a:lnTo>
                  <a:lnTo>
                    <a:pt x="833" y="634"/>
                  </a:lnTo>
                  <a:lnTo>
                    <a:pt x="833" y="634"/>
                  </a:lnTo>
                  <a:lnTo>
                    <a:pt x="833" y="634"/>
                  </a:lnTo>
                  <a:lnTo>
                    <a:pt x="837" y="634"/>
                  </a:lnTo>
                  <a:lnTo>
                    <a:pt x="837" y="634"/>
                  </a:lnTo>
                  <a:lnTo>
                    <a:pt x="840" y="630"/>
                  </a:lnTo>
                  <a:lnTo>
                    <a:pt x="840" y="630"/>
                  </a:lnTo>
                  <a:lnTo>
                    <a:pt x="840" y="626"/>
                  </a:lnTo>
                  <a:lnTo>
                    <a:pt x="840" y="626"/>
                  </a:lnTo>
                  <a:lnTo>
                    <a:pt x="840" y="623"/>
                  </a:lnTo>
                  <a:lnTo>
                    <a:pt x="840" y="623"/>
                  </a:lnTo>
                  <a:lnTo>
                    <a:pt x="844" y="619"/>
                  </a:lnTo>
                  <a:lnTo>
                    <a:pt x="848" y="619"/>
                  </a:lnTo>
                  <a:lnTo>
                    <a:pt x="848" y="623"/>
                  </a:lnTo>
                  <a:lnTo>
                    <a:pt x="852" y="623"/>
                  </a:lnTo>
                  <a:lnTo>
                    <a:pt x="852" y="619"/>
                  </a:lnTo>
                  <a:lnTo>
                    <a:pt x="852" y="619"/>
                  </a:lnTo>
                  <a:lnTo>
                    <a:pt x="852" y="615"/>
                  </a:lnTo>
                  <a:lnTo>
                    <a:pt x="855" y="615"/>
                  </a:lnTo>
                  <a:lnTo>
                    <a:pt x="855" y="615"/>
                  </a:lnTo>
                  <a:lnTo>
                    <a:pt x="855" y="615"/>
                  </a:lnTo>
                  <a:lnTo>
                    <a:pt x="859" y="615"/>
                  </a:lnTo>
                  <a:lnTo>
                    <a:pt x="859" y="615"/>
                  </a:lnTo>
                  <a:lnTo>
                    <a:pt x="859" y="612"/>
                  </a:lnTo>
                  <a:lnTo>
                    <a:pt x="863" y="612"/>
                  </a:lnTo>
                  <a:lnTo>
                    <a:pt x="863" y="612"/>
                  </a:lnTo>
                  <a:lnTo>
                    <a:pt x="859" y="608"/>
                  </a:lnTo>
                  <a:lnTo>
                    <a:pt x="859" y="612"/>
                  </a:lnTo>
                  <a:lnTo>
                    <a:pt x="855" y="608"/>
                  </a:lnTo>
                  <a:lnTo>
                    <a:pt x="859" y="608"/>
                  </a:lnTo>
                  <a:lnTo>
                    <a:pt x="863" y="604"/>
                  </a:lnTo>
                  <a:lnTo>
                    <a:pt x="863" y="604"/>
                  </a:lnTo>
                  <a:lnTo>
                    <a:pt x="866" y="604"/>
                  </a:lnTo>
                  <a:lnTo>
                    <a:pt x="870" y="608"/>
                  </a:lnTo>
                  <a:lnTo>
                    <a:pt x="870" y="604"/>
                  </a:lnTo>
                  <a:lnTo>
                    <a:pt x="866" y="600"/>
                  </a:lnTo>
                  <a:lnTo>
                    <a:pt x="866" y="600"/>
                  </a:lnTo>
                  <a:lnTo>
                    <a:pt x="866" y="600"/>
                  </a:lnTo>
                  <a:lnTo>
                    <a:pt x="870" y="600"/>
                  </a:lnTo>
                  <a:lnTo>
                    <a:pt x="874" y="600"/>
                  </a:lnTo>
                  <a:lnTo>
                    <a:pt x="874" y="597"/>
                  </a:lnTo>
                  <a:lnTo>
                    <a:pt x="870" y="597"/>
                  </a:lnTo>
                  <a:lnTo>
                    <a:pt x="870" y="597"/>
                  </a:lnTo>
                  <a:lnTo>
                    <a:pt x="866" y="593"/>
                  </a:lnTo>
                  <a:lnTo>
                    <a:pt x="870" y="593"/>
                  </a:lnTo>
                  <a:lnTo>
                    <a:pt x="870" y="597"/>
                  </a:lnTo>
                  <a:lnTo>
                    <a:pt x="874" y="597"/>
                  </a:lnTo>
                  <a:lnTo>
                    <a:pt x="874" y="597"/>
                  </a:lnTo>
                  <a:lnTo>
                    <a:pt x="874" y="593"/>
                  </a:lnTo>
                  <a:lnTo>
                    <a:pt x="870" y="593"/>
                  </a:lnTo>
                  <a:lnTo>
                    <a:pt x="870" y="589"/>
                  </a:lnTo>
                  <a:lnTo>
                    <a:pt x="874" y="589"/>
                  </a:lnTo>
                  <a:lnTo>
                    <a:pt x="874" y="589"/>
                  </a:lnTo>
                  <a:lnTo>
                    <a:pt x="878" y="589"/>
                  </a:lnTo>
                  <a:lnTo>
                    <a:pt x="878" y="593"/>
                  </a:lnTo>
                  <a:lnTo>
                    <a:pt x="878" y="593"/>
                  </a:lnTo>
                  <a:lnTo>
                    <a:pt x="881" y="593"/>
                  </a:lnTo>
                  <a:lnTo>
                    <a:pt x="881" y="589"/>
                  </a:lnTo>
                  <a:lnTo>
                    <a:pt x="881" y="589"/>
                  </a:lnTo>
                  <a:lnTo>
                    <a:pt x="878" y="589"/>
                  </a:lnTo>
                  <a:lnTo>
                    <a:pt x="878" y="586"/>
                  </a:lnTo>
                  <a:lnTo>
                    <a:pt x="881" y="586"/>
                  </a:lnTo>
                  <a:lnTo>
                    <a:pt x="881" y="586"/>
                  </a:lnTo>
                  <a:lnTo>
                    <a:pt x="878" y="586"/>
                  </a:lnTo>
                  <a:lnTo>
                    <a:pt x="881" y="582"/>
                  </a:lnTo>
                  <a:lnTo>
                    <a:pt x="878" y="578"/>
                  </a:lnTo>
                  <a:lnTo>
                    <a:pt x="878" y="578"/>
                  </a:lnTo>
                  <a:lnTo>
                    <a:pt x="874" y="582"/>
                  </a:lnTo>
                  <a:lnTo>
                    <a:pt x="878" y="578"/>
                  </a:lnTo>
                  <a:lnTo>
                    <a:pt x="878" y="574"/>
                  </a:lnTo>
                  <a:lnTo>
                    <a:pt x="885" y="574"/>
                  </a:lnTo>
                  <a:lnTo>
                    <a:pt x="881" y="571"/>
                  </a:lnTo>
                  <a:lnTo>
                    <a:pt x="881" y="574"/>
                  </a:lnTo>
                  <a:lnTo>
                    <a:pt x="878" y="571"/>
                  </a:lnTo>
                  <a:lnTo>
                    <a:pt x="881" y="571"/>
                  </a:lnTo>
                  <a:lnTo>
                    <a:pt x="878" y="567"/>
                  </a:lnTo>
                  <a:lnTo>
                    <a:pt x="874" y="567"/>
                  </a:lnTo>
                  <a:lnTo>
                    <a:pt x="878" y="567"/>
                  </a:lnTo>
                  <a:lnTo>
                    <a:pt x="878" y="563"/>
                  </a:lnTo>
                  <a:lnTo>
                    <a:pt x="878" y="567"/>
                  </a:lnTo>
                  <a:lnTo>
                    <a:pt x="878" y="563"/>
                  </a:lnTo>
                  <a:lnTo>
                    <a:pt x="881" y="563"/>
                  </a:lnTo>
                  <a:lnTo>
                    <a:pt x="881" y="563"/>
                  </a:lnTo>
                  <a:lnTo>
                    <a:pt x="881" y="567"/>
                  </a:lnTo>
                  <a:lnTo>
                    <a:pt x="885" y="567"/>
                  </a:lnTo>
                  <a:lnTo>
                    <a:pt x="889" y="563"/>
                  </a:lnTo>
                  <a:lnTo>
                    <a:pt x="889" y="560"/>
                  </a:lnTo>
                  <a:lnTo>
                    <a:pt x="892" y="560"/>
                  </a:lnTo>
                  <a:lnTo>
                    <a:pt x="889" y="560"/>
                  </a:lnTo>
                  <a:lnTo>
                    <a:pt x="885" y="556"/>
                  </a:lnTo>
                  <a:lnTo>
                    <a:pt x="889" y="556"/>
                  </a:lnTo>
                  <a:lnTo>
                    <a:pt x="889" y="556"/>
                  </a:lnTo>
                  <a:lnTo>
                    <a:pt x="892" y="556"/>
                  </a:lnTo>
                  <a:lnTo>
                    <a:pt x="892" y="552"/>
                  </a:lnTo>
                  <a:lnTo>
                    <a:pt x="892" y="552"/>
                  </a:lnTo>
                  <a:lnTo>
                    <a:pt x="892" y="552"/>
                  </a:lnTo>
                  <a:lnTo>
                    <a:pt x="892" y="549"/>
                  </a:lnTo>
                  <a:lnTo>
                    <a:pt x="892" y="549"/>
                  </a:lnTo>
                  <a:lnTo>
                    <a:pt x="892" y="545"/>
                  </a:lnTo>
                  <a:lnTo>
                    <a:pt x="892" y="545"/>
                  </a:lnTo>
                  <a:lnTo>
                    <a:pt x="889" y="541"/>
                  </a:lnTo>
                  <a:lnTo>
                    <a:pt x="896" y="545"/>
                  </a:lnTo>
                  <a:lnTo>
                    <a:pt x="896" y="541"/>
                  </a:lnTo>
                  <a:lnTo>
                    <a:pt x="900" y="537"/>
                  </a:lnTo>
                  <a:lnTo>
                    <a:pt x="900" y="537"/>
                  </a:lnTo>
                  <a:lnTo>
                    <a:pt x="903" y="537"/>
                  </a:lnTo>
                  <a:lnTo>
                    <a:pt x="903" y="541"/>
                  </a:lnTo>
                  <a:lnTo>
                    <a:pt x="903" y="537"/>
                  </a:lnTo>
                  <a:lnTo>
                    <a:pt x="907" y="537"/>
                  </a:lnTo>
                  <a:lnTo>
                    <a:pt x="903" y="534"/>
                  </a:lnTo>
                  <a:lnTo>
                    <a:pt x="900" y="534"/>
                  </a:lnTo>
                  <a:lnTo>
                    <a:pt x="900" y="530"/>
                  </a:lnTo>
                  <a:lnTo>
                    <a:pt x="900" y="530"/>
                  </a:lnTo>
                  <a:lnTo>
                    <a:pt x="903" y="530"/>
                  </a:lnTo>
                  <a:lnTo>
                    <a:pt x="903" y="530"/>
                  </a:lnTo>
                  <a:lnTo>
                    <a:pt x="903" y="526"/>
                  </a:lnTo>
                  <a:lnTo>
                    <a:pt x="900" y="526"/>
                  </a:lnTo>
                  <a:lnTo>
                    <a:pt x="903" y="526"/>
                  </a:lnTo>
                  <a:lnTo>
                    <a:pt x="903" y="526"/>
                  </a:lnTo>
                  <a:lnTo>
                    <a:pt x="903" y="523"/>
                  </a:lnTo>
                  <a:lnTo>
                    <a:pt x="903" y="523"/>
                  </a:lnTo>
                  <a:lnTo>
                    <a:pt x="896" y="523"/>
                  </a:lnTo>
                  <a:lnTo>
                    <a:pt x="900" y="523"/>
                  </a:lnTo>
                  <a:lnTo>
                    <a:pt x="900" y="519"/>
                  </a:lnTo>
                  <a:lnTo>
                    <a:pt x="903" y="519"/>
                  </a:lnTo>
                  <a:lnTo>
                    <a:pt x="907" y="519"/>
                  </a:lnTo>
                  <a:lnTo>
                    <a:pt x="907" y="519"/>
                  </a:lnTo>
                  <a:lnTo>
                    <a:pt x="907" y="519"/>
                  </a:lnTo>
                  <a:lnTo>
                    <a:pt x="907" y="519"/>
                  </a:lnTo>
                  <a:lnTo>
                    <a:pt x="911" y="519"/>
                  </a:lnTo>
                  <a:lnTo>
                    <a:pt x="911" y="515"/>
                  </a:lnTo>
                  <a:lnTo>
                    <a:pt x="907" y="511"/>
                  </a:lnTo>
                  <a:lnTo>
                    <a:pt x="907" y="511"/>
                  </a:lnTo>
                  <a:lnTo>
                    <a:pt x="903" y="511"/>
                  </a:lnTo>
                  <a:lnTo>
                    <a:pt x="907" y="515"/>
                  </a:lnTo>
                  <a:lnTo>
                    <a:pt x="907" y="515"/>
                  </a:lnTo>
                  <a:lnTo>
                    <a:pt x="903" y="515"/>
                  </a:lnTo>
                  <a:lnTo>
                    <a:pt x="900" y="519"/>
                  </a:lnTo>
                  <a:lnTo>
                    <a:pt x="896" y="515"/>
                  </a:lnTo>
                  <a:lnTo>
                    <a:pt x="896" y="515"/>
                  </a:lnTo>
                  <a:lnTo>
                    <a:pt x="900" y="515"/>
                  </a:lnTo>
                  <a:lnTo>
                    <a:pt x="907" y="508"/>
                  </a:lnTo>
                  <a:lnTo>
                    <a:pt x="907" y="508"/>
                  </a:lnTo>
                  <a:lnTo>
                    <a:pt x="903" y="508"/>
                  </a:lnTo>
                  <a:lnTo>
                    <a:pt x="903" y="504"/>
                  </a:lnTo>
                  <a:lnTo>
                    <a:pt x="903" y="508"/>
                  </a:lnTo>
                  <a:lnTo>
                    <a:pt x="896" y="500"/>
                  </a:lnTo>
                  <a:lnTo>
                    <a:pt x="892" y="500"/>
                  </a:lnTo>
                  <a:lnTo>
                    <a:pt x="889" y="504"/>
                  </a:lnTo>
                  <a:lnTo>
                    <a:pt x="885" y="504"/>
                  </a:lnTo>
                  <a:lnTo>
                    <a:pt x="881" y="497"/>
                  </a:lnTo>
                  <a:lnTo>
                    <a:pt x="878" y="500"/>
                  </a:lnTo>
                  <a:lnTo>
                    <a:pt x="874" y="500"/>
                  </a:lnTo>
                  <a:lnTo>
                    <a:pt x="874" y="504"/>
                  </a:lnTo>
                  <a:lnTo>
                    <a:pt x="874" y="500"/>
                  </a:lnTo>
                  <a:lnTo>
                    <a:pt x="878" y="497"/>
                  </a:lnTo>
                  <a:lnTo>
                    <a:pt x="881" y="497"/>
                  </a:lnTo>
                  <a:lnTo>
                    <a:pt x="881" y="497"/>
                  </a:lnTo>
                  <a:lnTo>
                    <a:pt x="885" y="497"/>
                  </a:lnTo>
                  <a:lnTo>
                    <a:pt x="889" y="497"/>
                  </a:lnTo>
                  <a:lnTo>
                    <a:pt x="889" y="493"/>
                  </a:lnTo>
                  <a:lnTo>
                    <a:pt x="892" y="493"/>
                  </a:lnTo>
                  <a:lnTo>
                    <a:pt x="892" y="493"/>
                  </a:lnTo>
                  <a:lnTo>
                    <a:pt x="896" y="489"/>
                  </a:lnTo>
                  <a:lnTo>
                    <a:pt x="900" y="489"/>
                  </a:lnTo>
                  <a:lnTo>
                    <a:pt x="900" y="485"/>
                  </a:lnTo>
                  <a:lnTo>
                    <a:pt x="896" y="482"/>
                  </a:lnTo>
                  <a:lnTo>
                    <a:pt x="889" y="474"/>
                  </a:lnTo>
                  <a:lnTo>
                    <a:pt x="885" y="474"/>
                  </a:lnTo>
                  <a:lnTo>
                    <a:pt x="878" y="467"/>
                  </a:lnTo>
                  <a:lnTo>
                    <a:pt x="874" y="467"/>
                  </a:lnTo>
                  <a:lnTo>
                    <a:pt x="870" y="471"/>
                  </a:lnTo>
                  <a:lnTo>
                    <a:pt x="866" y="471"/>
                  </a:lnTo>
                  <a:lnTo>
                    <a:pt x="863" y="467"/>
                  </a:lnTo>
                  <a:lnTo>
                    <a:pt x="863" y="463"/>
                  </a:lnTo>
                  <a:lnTo>
                    <a:pt x="859" y="463"/>
                  </a:lnTo>
                  <a:lnTo>
                    <a:pt x="855" y="467"/>
                  </a:lnTo>
                  <a:lnTo>
                    <a:pt x="852" y="467"/>
                  </a:lnTo>
                  <a:lnTo>
                    <a:pt x="848" y="467"/>
                  </a:lnTo>
                  <a:lnTo>
                    <a:pt x="844" y="471"/>
                  </a:lnTo>
                  <a:lnTo>
                    <a:pt x="848" y="463"/>
                  </a:lnTo>
                  <a:lnTo>
                    <a:pt x="852" y="463"/>
                  </a:lnTo>
                  <a:lnTo>
                    <a:pt x="852" y="463"/>
                  </a:lnTo>
                  <a:lnTo>
                    <a:pt x="855" y="463"/>
                  </a:lnTo>
                  <a:lnTo>
                    <a:pt x="855" y="463"/>
                  </a:lnTo>
                  <a:lnTo>
                    <a:pt x="859" y="463"/>
                  </a:lnTo>
                  <a:lnTo>
                    <a:pt x="863" y="463"/>
                  </a:lnTo>
                  <a:lnTo>
                    <a:pt x="863" y="467"/>
                  </a:lnTo>
                  <a:lnTo>
                    <a:pt x="866" y="467"/>
                  </a:lnTo>
                  <a:lnTo>
                    <a:pt x="870" y="467"/>
                  </a:lnTo>
                  <a:lnTo>
                    <a:pt x="870" y="467"/>
                  </a:lnTo>
                  <a:lnTo>
                    <a:pt x="878" y="467"/>
                  </a:lnTo>
                  <a:lnTo>
                    <a:pt x="881" y="467"/>
                  </a:lnTo>
                  <a:lnTo>
                    <a:pt x="881" y="467"/>
                  </a:lnTo>
                  <a:lnTo>
                    <a:pt x="885" y="471"/>
                  </a:lnTo>
                  <a:lnTo>
                    <a:pt x="892" y="471"/>
                  </a:lnTo>
                  <a:lnTo>
                    <a:pt x="896" y="471"/>
                  </a:lnTo>
                  <a:lnTo>
                    <a:pt x="900" y="471"/>
                  </a:lnTo>
                  <a:lnTo>
                    <a:pt x="896" y="467"/>
                  </a:lnTo>
                  <a:lnTo>
                    <a:pt x="896" y="467"/>
                  </a:lnTo>
                  <a:lnTo>
                    <a:pt x="892" y="459"/>
                  </a:lnTo>
                  <a:lnTo>
                    <a:pt x="892" y="459"/>
                  </a:lnTo>
                  <a:lnTo>
                    <a:pt x="889" y="459"/>
                  </a:lnTo>
                  <a:lnTo>
                    <a:pt x="885" y="459"/>
                  </a:lnTo>
                  <a:lnTo>
                    <a:pt x="881" y="459"/>
                  </a:lnTo>
                  <a:lnTo>
                    <a:pt x="878" y="452"/>
                  </a:lnTo>
                  <a:lnTo>
                    <a:pt x="878" y="448"/>
                  </a:lnTo>
                  <a:lnTo>
                    <a:pt x="874" y="445"/>
                  </a:lnTo>
                  <a:lnTo>
                    <a:pt x="870" y="441"/>
                  </a:lnTo>
                  <a:lnTo>
                    <a:pt x="870" y="437"/>
                  </a:lnTo>
                  <a:lnTo>
                    <a:pt x="870" y="434"/>
                  </a:lnTo>
                  <a:lnTo>
                    <a:pt x="870" y="434"/>
                  </a:lnTo>
                  <a:lnTo>
                    <a:pt x="863" y="426"/>
                  </a:lnTo>
                  <a:lnTo>
                    <a:pt x="855" y="422"/>
                  </a:lnTo>
                  <a:lnTo>
                    <a:pt x="852" y="422"/>
                  </a:lnTo>
                  <a:lnTo>
                    <a:pt x="852" y="419"/>
                  </a:lnTo>
                  <a:lnTo>
                    <a:pt x="844" y="415"/>
                  </a:lnTo>
                  <a:lnTo>
                    <a:pt x="844" y="415"/>
                  </a:lnTo>
                  <a:lnTo>
                    <a:pt x="844" y="408"/>
                  </a:lnTo>
                  <a:lnTo>
                    <a:pt x="844" y="404"/>
                  </a:lnTo>
                  <a:lnTo>
                    <a:pt x="844" y="400"/>
                  </a:lnTo>
                  <a:lnTo>
                    <a:pt x="844" y="396"/>
                  </a:lnTo>
                  <a:lnTo>
                    <a:pt x="844" y="396"/>
                  </a:lnTo>
                  <a:lnTo>
                    <a:pt x="848" y="396"/>
                  </a:lnTo>
                  <a:lnTo>
                    <a:pt x="852" y="393"/>
                  </a:lnTo>
                  <a:lnTo>
                    <a:pt x="852" y="393"/>
                  </a:lnTo>
                  <a:lnTo>
                    <a:pt x="855" y="389"/>
                  </a:lnTo>
                  <a:lnTo>
                    <a:pt x="852" y="389"/>
                  </a:lnTo>
                  <a:lnTo>
                    <a:pt x="852" y="385"/>
                  </a:lnTo>
                  <a:lnTo>
                    <a:pt x="852" y="385"/>
                  </a:lnTo>
                  <a:lnTo>
                    <a:pt x="859" y="385"/>
                  </a:lnTo>
                  <a:lnTo>
                    <a:pt x="859" y="382"/>
                  </a:lnTo>
                  <a:lnTo>
                    <a:pt x="863" y="382"/>
                  </a:lnTo>
                  <a:lnTo>
                    <a:pt x="863" y="378"/>
                  </a:lnTo>
                  <a:lnTo>
                    <a:pt x="859" y="374"/>
                  </a:lnTo>
                  <a:lnTo>
                    <a:pt x="863" y="374"/>
                  </a:lnTo>
                  <a:lnTo>
                    <a:pt x="863" y="378"/>
                  </a:lnTo>
                  <a:lnTo>
                    <a:pt x="866" y="374"/>
                  </a:lnTo>
                  <a:lnTo>
                    <a:pt x="866" y="374"/>
                  </a:lnTo>
                  <a:lnTo>
                    <a:pt x="870" y="374"/>
                  </a:lnTo>
                  <a:lnTo>
                    <a:pt x="874" y="374"/>
                  </a:lnTo>
                  <a:lnTo>
                    <a:pt x="878" y="370"/>
                  </a:lnTo>
                  <a:lnTo>
                    <a:pt x="878" y="370"/>
                  </a:lnTo>
                  <a:lnTo>
                    <a:pt x="881" y="370"/>
                  </a:lnTo>
                  <a:lnTo>
                    <a:pt x="881" y="370"/>
                  </a:lnTo>
                  <a:lnTo>
                    <a:pt x="885" y="374"/>
                  </a:lnTo>
                  <a:lnTo>
                    <a:pt x="889" y="370"/>
                  </a:lnTo>
                  <a:lnTo>
                    <a:pt x="889" y="370"/>
                  </a:lnTo>
                  <a:lnTo>
                    <a:pt x="885" y="367"/>
                  </a:lnTo>
                  <a:lnTo>
                    <a:pt x="885" y="367"/>
                  </a:lnTo>
                  <a:lnTo>
                    <a:pt x="889" y="363"/>
                  </a:lnTo>
                  <a:lnTo>
                    <a:pt x="889" y="363"/>
                  </a:lnTo>
                  <a:lnTo>
                    <a:pt x="885" y="359"/>
                  </a:lnTo>
                  <a:lnTo>
                    <a:pt x="885" y="359"/>
                  </a:lnTo>
                  <a:lnTo>
                    <a:pt x="889" y="359"/>
                  </a:lnTo>
                  <a:lnTo>
                    <a:pt x="889" y="356"/>
                  </a:lnTo>
                  <a:lnTo>
                    <a:pt x="885" y="359"/>
                  </a:lnTo>
                  <a:lnTo>
                    <a:pt x="878" y="359"/>
                  </a:lnTo>
                  <a:lnTo>
                    <a:pt x="881" y="356"/>
                  </a:lnTo>
                  <a:lnTo>
                    <a:pt x="878" y="356"/>
                  </a:lnTo>
                  <a:lnTo>
                    <a:pt x="874" y="359"/>
                  </a:lnTo>
                  <a:lnTo>
                    <a:pt x="863" y="359"/>
                  </a:lnTo>
                  <a:lnTo>
                    <a:pt x="863" y="356"/>
                  </a:lnTo>
                  <a:lnTo>
                    <a:pt x="859" y="356"/>
                  </a:lnTo>
                  <a:lnTo>
                    <a:pt x="859" y="352"/>
                  </a:lnTo>
                  <a:lnTo>
                    <a:pt x="855" y="352"/>
                  </a:lnTo>
                  <a:lnTo>
                    <a:pt x="855" y="352"/>
                  </a:lnTo>
                  <a:lnTo>
                    <a:pt x="848" y="356"/>
                  </a:lnTo>
                  <a:lnTo>
                    <a:pt x="844" y="356"/>
                  </a:lnTo>
                  <a:lnTo>
                    <a:pt x="844" y="356"/>
                  </a:lnTo>
                  <a:lnTo>
                    <a:pt x="844" y="359"/>
                  </a:lnTo>
                  <a:lnTo>
                    <a:pt x="844" y="359"/>
                  </a:lnTo>
                  <a:lnTo>
                    <a:pt x="837" y="363"/>
                  </a:lnTo>
                  <a:lnTo>
                    <a:pt x="840" y="363"/>
                  </a:lnTo>
                  <a:lnTo>
                    <a:pt x="840" y="363"/>
                  </a:lnTo>
                  <a:lnTo>
                    <a:pt x="840" y="367"/>
                  </a:lnTo>
                  <a:lnTo>
                    <a:pt x="837" y="367"/>
                  </a:lnTo>
                  <a:lnTo>
                    <a:pt x="833" y="367"/>
                  </a:lnTo>
                  <a:lnTo>
                    <a:pt x="829" y="370"/>
                  </a:lnTo>
                  <a:lnTo>
                    <a:pt x="826" y="367"/>
                  </a:lnTo>
                  <a:lnTo>
                    <a:pt x="822" y="359"/>
                  </a:lnTo>
                  <a:lnTo>
                    <a:pt x="822" y="356"/>
                  </a:lnTo>
                  <a:lnTo>
                    <a:pt x="822" y="356"/>
                  </a:lnTo>
                  <a:lnTo>
                    <a:pt x="818" y="356"/>
                  </a:lnTo>
                  <a:lnTo>
                    <a:pt x="815" y="356"/>
                  </a:lnTo>
                  <a:lnTo>
                    <a:pt x="815" y="352"/>
                  </a:lnTo>
                  <a:lnTo>
                    <a:pt x="815" y="352"/>
                  </a:lnTo>
                  <a:lnTo>
                    <a:pt x="811" y="356"/>
                  </a:lnTo>
                  <a:lnTo>
                    <a:pt x="811" y="352"/>
                  </a:lnTo>
                  <a:lnTo>
                    <a:pt x="811" y="356"/>
                  </a:lnTo>
                  <a:lnTo>
                    <a:pt x="807" y="352"/>
                  </a:lnTo>
                  <a:lnTo>
                    <a:pt x="807" y="348"/>
                  </a:lnTo>
                  <a:lnTo>
                    <a:pt x="803" y="345"/>
                  </a:lnTo>
                  <a:lnTo>
                    <a:pt x="800" y="345"/>
                  </a:lnTo>
                  <a:lnTo>
                    <a:pt x="800" y="341"/>
                  </a:lnTo>
                  <a:lnTo>
                    <a:pt x="796" y="337"/>
                  </a:lnTo>
                  <a:lnTo>
                    <a:pt x="800" y="337"/>
                  </a:lnTo>
                  <a:lnTo>
                    <a:pt x="800" y="333"/>
                  </a:lnTo>
                  <a:lnTo>
                    <a:pt x="800" y="333"/>
                  </a:lnTo>
                  <a:lnTo>
                    <a:pt x="800" y="330"/>
                  </a:lnTo>
                  <a:lnTo>
                    <a:pt x="800" y="330"/>
                  </a:lnTo>
                  <a:lnTo>
                    <a:pt x="800" y="326"/>
                  </a:lnTo>
                  <a:lnTo>
                    <a:pt x="807" y="330"/>
                  </a:lnTo>
                  <a:lnTo>
                    <a:pt x="815" y="330"/>
                  </a:lnTo>
                  <a:lnTo>
                    <a:pt x="818" y="330"/>
                  </a:lnTo>
                  <a:lnTo>
                    <a:pt x="818" y="326"/>
                  </a:lnTo>
                  <a:lnTo>
                    <a:pt x="818" y="326"/>
                  </a:lnTo>
                  <a:lnTo>
                    <a:pt x="818" y="326"/>
                  </a:lnTo>
                  <a:lnTo>
                    <a:pt x="818" y="322"/>
                  </a:lnTo>
                  <a:lnTo>
                    <a:pt x="818" y="319"/>
                  </a:lnTo>
                  <a:lnTo>
                    <a:pt x="818" y="319"/>
                  </a:lnTo>
                  <a:lnTo>
                    <a:pt x="822" y="311"/>
                  </a:lnTo>
                  <a:lnTo>
                    <a:pt x="826" y="307"/>
                  </a:lnTo>
                  <a:lnTo>
                    <a:pt x="829" y="307"/>
                  </a:lnTo>
                  <a:lnTo>
                    <a:pt x="833" y="304"/>
                  </a:lnTo>
                  <a:lnTo>
                    <a:pt x="837" y="304"/>
                  </a:lnTo>
                  <a:lnTo>
                    <a:pt x="837" y="296"/>
                  </a:lnTo>
                  <a:lnTo>
                    <a:pt x="840" y="293"/>
                  </a:lnTo>
                  <a:lnTo>
                    <a:pt x="840" y="289"/>
                  </a:lnTo>
                  <a:lnTo>
                    <a:pt x="840" y="289"/>
                  </a:lnTo>
                  <a:lnTo>
                    <a:pt x="844" y="285"/>
                  </a:lnTo>
                  <a:lnTo>
                    <a:pt x="848" y="285"/>
                  </a:lnTo>
                  <a:lnTo>
                    <a:pt x="848" y="289"/>
                  </a:lnTo>
                  <a:lnTo>
                    <a:pt x="852" y="289"/>
                  </a:lnTo>
                  <a:lnTo>
                    <a:pt x="852" y="285"/>
                  </a:lnTo>
                  <a:lnTo>
                    <a:pt x="855" y="289"/>
                  </a:lnTo>
                  <a:lnTo>
                    <a:pt x="863" y="293"/>
                  </a:lnTo>
                  <a:lnTo>
                    <a:pt x="866" y="296"/>
                  </a:lnTo>
                  <a:lnTo>
                    <a:pt x="863" y="296"/>
                  </a:lnTo>
                  <a:lnTo>
                    <a:pt x="863" y="300"/>
                  </a:lnTo>
                  <a:lnTo>
                    <a:pt x="859" y="304"/>
                  </a:lnTo>
                  <a:lnTo>
                    <a:pt x="859" y="307"/>
                  </a:lnTo>
                  <a:lnTo>
                    <a:pt x="855" y="307"/>
                  </a:lnTo>
                  <a:lnTo>
                    <a:pt x="855" y="307"/>
                  </a:lnTo>
                  <a:lnTo>
                    <a:pt x="855" y="311"/>
                  </a:lnTo>
                  <a:lnTo>
                    <a:pt x="859" y="315"/>
                  </a:lnTo>
                  <a:lnTo>
                    <a:pt x="859" y="319"/>
                  </a:lnTo>
                  <a:lnTo>
                    <a:pt x="855" y="319"/>
                  </a:lnTo>
                  <a:lnTo>
                    <a:pt x="855" y="319"/>
                  </a:lnTo>
                  <a:lnTo>
                    <a:pt x="859" y="322"/>
                  </a:lnTo>
                  <a:lnTo>
                    <a:pt x="863" y="322"/>
                  </a:lnTo>
                  <a:lnTo>
                    <a:pt x="866" y="319"/>
                  </a:lnTo>
                  <a:lnTo>
                    <a:pt x="863" y="322"/>
                  </a:lnTo>
                  <a:lnTo>
                    <a:pt x="863" y="322"/>
                  </a:lnTo>
                  <a:lnTo>
                    <a:pt x="863" y="322"/>
                  </a:lnTo>
                  <a:lnTo>
                    <a:pt x="863" y="326"/>
                  </a:lnTo>
                  <a:lnTo>
                    <a:pt x="863" y="326"/>
                  </a:lnTo>
                  <a:lnTo>
                    <a:pt x="863" y="326"/>
                  </a:lnTo>
                  <a:lnTo>
                    <a:pt x="859" y="326"/>
                  </a:lnTo>
                  <a:lnTo>
                    <a:pt x="855" y="330"/>
                  </a:lnTo>
                  <a:lnTo>
                    <a:pt x="855" y="330"/>
                  </a:lnTo>
                  <a:lnTo>
                    <a:pt x="852" y="330"/>
                  </a:lnTo>
                  <a:lnTo>
                    <a:pt x="855" y="333"/>
                  </a:lnTo>
                  <a:lnTo>
                    <a:pt x="855" y="333"/>
                  </a:lnTo>
                  <a:lnTo>
                    <a:pt x="859" y="333"/>
                  </a:lnTo>
                  <a:lnTo>
                    <a:pt x="859" y="333"/>
                  </a:lnTo>
                  <a:lnTo>
                    <a:pt x="863" y="333"/>
                  </a:lnTo>
                  <a:lnTo>
                    <a:pt x="863" y="330"/>
                  </a:lnTo>
                  <a:lnTo>
                    <a:pt x="870" y="326"/>
                  </a:lnTo>
                  <a:lnTo>
                    <a:pt x="870" y="326"/>
                  </a:lnTo>
                  <a:lnTo>
                    <a:pt x="866" y="322"/>
                  </a:lnTo>
                  <a:lnTo>
                    <a:pt x="870" y="319"/>
                  </a:lnTo>
                  <a:lnTo>
                    <a:pt x="878" y="315"/>
                  </a:lnTo>
                  <a:lnTo>
                    <a:pt x="881" y="315"/>
                  </a:lnTo>
                  <a:lnTo>
                    <a:pt x="881" y="311"/>
                  </a:lnTo>
                  <a:lnTo>
                    <a:pt x="885" y="311"/>
                  </a:lnTo>
                  <a:lnTo>
                    <a:pt x="889" y="307"/>
                  </a:lnTo>
                  <a:lnTo>
                    <a:pt x="892" y="311"/>
                  </a:lnTo>
                  <a:lnTo>
                    <a:pt x="892" y="311"/>
                  </a:lnTo>
                  <a:lnTo>
                    <a:pt x="896" y="311"/>
                  </a:lnTo>
                  <a:lnTo>
                    <a:pt x="903" y="304"/>
                  </a:lnTo>
                  <a:lnTo>
                    <a:pt x="903" y="307"/>
                  </a:lnTo>
                  <a:lnTo>
                    <a:pt x="903" y="307"/>
                  </a:lnTo>
                  <a:lnTo>
                    <a:pt x="911" y="304"/>
                  </a:lnTo>
                  <a:lnTo>
                    <a:pt x="959" y="274"/>
                  </a:lnTo>
                  <a:lnTo>
                    <a:pt x="963" y="252"/>
                  </a:lnTo>
                  <a:lnTo>
                    <a:pt x="977" y="241"/>
                  </a:lnTo>
                  <a:lnTo>
                    <a:pt x="977" y="241"/>
                  </a:lnTo>
                  <a:lnTo>
                    <a:pt x="977" y="237"/>
                  </a:lnTo>
                  <a:lnTo>
                    <a:pt x="977" y="237"/>
                  </a:lnTo>
                  <a:lnTo>
                    <a:pt x="977" y="233"/>
                  </a:lnTo>
                  <a:lnTo>
                    <a:pt x="977" y="233"/>
                  </a:lnTo>
                  <a:lnTo>
                    <a:pt x="977" y="233"/>
                  </a:lnTo>
                  <a:lnTo>
                    <a:pt x="981" y="233"/>
                  </a:lnTo>
                  <a:lnTo>
                    <a:pt x="985" y="233"/>
                  </a:lnTo>
                  <a:lnTo>
                    <a:pt x="985" y="230"/>
                  </a:lnTo>
                  <a:lnTo>
                    <a:pt x="985" y="230"/>
                  </a:lnTo>
                  <a:lnTo>
                    <a:pt x="985" y="226"/>
                  </a:lnTo>
                  <a:lnTo>
                    <a:pt x="985" y="226"/>
                  </a:lnTo>
                  <a:lnTo>
                    <a:pt x="985" y="222"/>
                  </a:lnTo>
                  <a:lnTo>
                    <a:pt x="985" y="218"/>
                  </a:lnTo>
                  <a:lnTo>
                    <a:pt x="981" y="218"/>
                  </a:lnTo>
                  <a:lnTo>
                    <a:pt x="981" y="215"/>
                  </a:lnTo>
                  <a:lnTo>
                    <a:pt x="981" y="211"/>
                  </a:lnTo>
                  <a:lnTo>
                    <a:pt x="981" y="207"/>
                  </a:lnTo>
                  <a:lnTo>
                    <a:pt x="981" y="204"/>
                  </a:lnTo>
                  <a:lnTo>
                    <a:pt x="977" y="200"/>
                  </a:lnTo>
                  <a:lnTo>
                    <a:pt x="977" y="200"/>
                  </a:lnTo>
                  <a:lnTo>
                    <a:pt x="977" y="196"/>
                  </a:lnTo>
                  <a:lnTo>
                    <a:pt x="974" y="192"/>
                  </a:lnTo>
                  <a:lnTo>
                    <a:pt x="974" y="189"/>
                  </a:lnTo>
                  <a:lnTo>
                    <a:pt x="974" y="189"/>
                  </a:lnTo>
                  <a:lnTo>
                    <a:pt x="974" y="189"/>
                  </a:lnTo>
                  <a:lnTo>
                    <a:pt x="977" y="189"/>
                  </a:lnTo>
                  <a:lnTo>
                    <a:pt x="977" y="185"/>
                  </a:lnTo>
                  <a:lnTo>
                    <a:pt x="977" y="181"/>
                  </a:lnTo>
                  <a:lnTo>
                    <a:pt x="981" y="178"/>
                  </a:lnTo>
                  <a:lnTo>
                    <a:pt x="985" y="178"/>
                  </a:lnTo>
                  <a:lnTo>
                    <a:pt x="985" y="178"/>
                  </a:lnTo>
                  <a:lnTo>
                    <a:pt x="989" y="181"/>
                  </a:lnTo>
                  <a:lnTo>
                    <a:pt x="1000" y="181"/>
                  </a:lnTo>
                  <a:lnTo>
                    <a:pt x="1000" y="181"/>
                  </a:lnTo>
                  <a:lnTo>
                    <a:pt x="1003" y="181"/>
                  </a:lnTo>
                  <a:lnTo>
                    <a:pt x="1003" y="181"/>
                  </a:lnTo>
                  <a:lnTo>
                    <a:pt x="1003" y="178"/>
                  </a:lnTo>
                  <a:lnTo>
                    <a:pt x="1003" y="178"/>
                  </a:lnTo>
                  <a:lnTo>
                    <a:pt x="1003" y="174"/>
                  </a:lnTo>
                  <a:lnTo>
                    <a:pt x="1003" y="174"/>
                  </a:lnTo>
                  <a:lnTo>
                    <a:pt x="1003" y="174"/>
                  </a:lnTo>
                  <a:lnTo>
                    <a:pt x="1000" y="170"/>
                  </a:lnTo>
                  <a:lnTo>
                    <a:pt x="1003" y="166"/>
                  </a:lnTo>
                  <a:lnTo>
                    <a:pt x="1003" y="166"/>
                  </a:lnTo>
                  <a:lnTo>
                    <a:pt x="1003" y="163"/>
                  </a:lnTo>
                  <a:lnTo>
                    <a:pt x="1003" y="163"/>
                  </a:lnTo>
                  <a:lnTo>
                    <a:pt x="1003" y="163"/>
                  </a:lnTo>
                  <a:lnTo>
                    <a:pt x="1003" y="163"/>
                  </a:lnTo>
                  <a:lnTo>
                    <a:pt x="1003" y="159"/>
                  </a:lnTo>
                  <a:lnTo>
                    <a:pt x="1003" y="159"/>
                  </a:lnTo>
                  <a:lnTo>
                    <a:pt x="1003" y="155"/>
                  </a:lnTo>
                  <a:lnTo>
                    <a:pt x="1003" y="155"/>
                  </a:lnTo>
                  <a:lnTo>
                    <a:pt x="1003" y="155"/>
                  </a:lnTo>
                  <a:lnTo>
                    <a:pt x="1003" y="152"/>
                  </a:lnTo>
                  <a:lnTo>
                    <a:pt x="1003" y="152"/>
                  </a:lnTo>
                  <a:lnTo>
                    <a:pt x="1003" y="148"/>
                  </a:lnTo>
                  <a:lnTo>
                    <a:pt x="1003" y="144"/>
                  </a:lnTo>
                  <a:lnTo>
                    <a:pt x="1003" y="144"/>
                  </a:lnTo>
                  <a:lnTo>
                    <a:pt x="1003" y="144"/>
                  </a:lnTo>
                  <a:lnTo>
                    <a:pt x="1003" y="140"/>
                  </a:lnTo>
                  <a:lnTo>
                    <a:pt x="1003" y="140"/>
                  </a:lnTo>
                  <a:lnTo>
                    <a:pt x="1003" y="140"/>
                  </a:lnTo>
                  <a:lnTo>
                    <a:pt x="1003" y="137"/>
                  </a:lnTo>
                  <a:lnTo>
                    <a:pt x="1000" y="137"/>
                  </a:lnTo>
                  <a:lnTo>
                    <a:pt x="1003" y="137"/>
                  </a:lnTo>
                  <a:lnTo>
                    <a:pt x="1003" y="133"/>
                  </a:lnTo>
                  <a:lnTo>
                    <a:pt x="1003" y="133"/>
                  </a:lnTo>
                  <a:lnTo>
                    <a:pt x="1000" y="129"/>
                  </a:lnTo>
                  <a:lnTo>
                    <a:pt x="1000" y="129"/>
                  </a:lnTo>
                  <a:lnTo>
                    <a:pt x="1003" y="126"/>
                  </a:lnTo>
                  <a:lnTo>
                    <a:pt x="1003" y="126"/>
                  </a:lnTo>
                  <a:lnTo>
                    <a:pt x="1007" y="126"/>
                  </a:lnTo>
                  <a:lnTo>
                    <a:pt x="1007" y="122"/>
                  </a:lnTo>
                  <a:lnTo>
                    <a:pt x="1007" y="118"/>
                  </a:lnTo>
                  <a:lnTo>
                    <a:pt x="1003" y="1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2" name="Freeform 106">
              <a:extLst>
                <a:ext uri="{FF2B5EF4-FFF2-40B4-BE49-F238E27FC236}">
                  <a16:creationId xmlns:a16="http://schemas.microsoft.com/office/drawing/2014/main" xmlns="" id="{D274BF62-BF2D-410D-834C-9A40397A2BE4}"/>
                </a:ext>
              </a:extLst>
            </p:cNvPr>
            <p:cNvSpPr/>
            <p:nvPr/>
          </p:nvSpPr>
          <p:spPr bwMode="auto">
            <a:xfrm>
              <a:off x="8468415" y="3569630"/>
              <a:ext cx="53742" cy="109981"/>
            </a:xfrm>
            <a:custGeom>
              <a:avLst/>
              <a:gdLst>
                <a:gd name="T0" fmla="*/ 26 w 30"/>
                <a:gd name="T1" fmla="*/ 4 h 63"/>
                <a:gd name="T2" fmla="*/ 26 w 30"/>
                <a:gd name="T3" fmla="*/ 4 h 63"/>
                <a:gd name="T4" fmla="*/ 22 w 30"/>
                <a:gd name="T5" fmla="*/ 0 h 63"/>
                <a:gd name="T6" fmla="*/ 19 w 30"/>
                <a:gd name="T7" fmla="*/ 0 h 63"/>
                <a:gd name="T8" fmla="*/ 19 w 30"/>
                <a:gd name="T9" fmla="*/ 0 h 63"/>
                <a:gd name="T10" fmla="*/ 19 w 30"/>
                <a:gd name="T11" fmla="*/ 4 h 63"/>
                <a:gd name="T12" fmla="*/ 15 w 30"/>
                <a:gd name="T13" fmla="*/ 4 h 63"/>
                <a:gd name="T14" fmla="*/ 11 w 30"/>
                <a:gd name="T15" fmla="*/ 8 h 63"/>
                <a:gd name="T16" fmla="*/ 7 w 30"/>
                <a:gd name="T17" fmla="*/ 11 h 63"/>
                <a:gd name="T18" fmla="*/ 7 w 30"/>
                <a:gd name="T19" fmla="*/ 15 h 63"/>
                <a:gd name="T20" fmla="*/ 7 w 30"/>
                <a:gd name="T21" fmla="*/ 15 h 63"/>
                <a:gd name="T22" fmla="*/ 7 w 30"/>
                <a:gd name="T23" fmla="*/ 15 h 63"/>
                <a:gd name="T24" fmla="*/ 4 w 30"/>
                <a:gd name="T25" fmla="*/ 23 h 63"/>
                <a:gd name="T26" fmla="*/ 0 w 30"/>
                <a:gd name="T27" fmla="*/ 30 h 63"/>
                <a:gd name="T28" fmla="*/ 0 w 30"/>
                <a:gd name="T29" fmla="*/ 30 h 63"/>
                <a:gd name="T30" fmla="*/ 0 w 30"/>
                <a:gd name="T31" fmla="*/ 30 h 63"/>
                <a:gd name="T32" fmla="*/ 0 w 30"/>
                <a:gd name="T33" fmla="*/ 37 h 63"/>
                <a:gd name="T34" fmla="*/ 0 w 30"/>
                <a:gd name="T35" fmla="*/ 41 h 63"/>
                <a:gd name="T36" fmla="*/ 4 w 30"/>
                <a:gd name="T37" fmla="*/ 45 h 63"/>
                <a:gd name="T38" fmla="*/ 4 w 30"/>
                <a:gd name="T39" fmla="*/ 45 h 63"/>
                <a:gd name="T40" fmla="*/ 4 w 30"/>
                <a:gd name="T41" fmla="*/ 45 h 63"/>
                <a:gd name="T42" fmla="*/ 4 w 30"/>
                <a:gd name="T43" fmla="*/ 49 h 63"/>
                <a:gd name="T44" fmla="*/ 4 w 30"/>
                <a:gd name="T45" fmla="*/ 49 h 63"/>
                <a:gd name="T46" fmla="*/ 7 w 30"/>
                <a:gd name="T47" fmla="*/ 49 h 63"/>
                <a:gd name="T48" fmla="*/ 7 w 30"/>
                <a:gd name="T49" fmla="*/ 52 h 63"/>
                <a:gd name="T50" fmla="*/ 11 w 30"/>
                <a:gd name="T51" fmla="*/ 52 h 63"/>
                <a:gd name="T52" fmla="*/ 15 w 30"/>
                <a:gd name="T53" fmla="*/ 56 h 63"/>
                <a:gd name="T54" fmla="*/ 15 w 30"/>
                <a:gd name="T55" fmla="*/ 60 h 63"/>
                <a:gd name="T56" fmla="*/ 15 w 30"/>
                <a:gd name="T57" fmla="*/ 63 h 63"/>
                <a:gd name="T58" fmla="*/ 15 w 30"/>
                <a:gd name="T59" fmla="*/ 63 h 63"/>
                <a:gd name="T60" fmla="*/ 19 w 30"/>
                <a:gd name="T61" fmla="*/ 63 h 63"/>
                <a:gd name="T62" fmla="*/ 19 w 30"/>
                <a:gd name="T63" fmla="*/ 60 h 63"/>
                <a:gd name="T64" fmla="*/ 19 w 30"/>
                <a:gd name="T65" fmla="*/ 56 h 63"/>
                <a:gd name="T66" fmla="*/ 19 w 30"/>
                <a:gd name="T67" fmla="*/ 52 h 63"/>
                <a:gd name="T68" fmla="*/ 19 w 30"/>
                <a:gd name="T69" fmla="*/ 49 h 63"/>
                <a:gd name="T70" fmla="*/ 22 w 30"/>
                <a:gd name="T71" fmla="*/ 41 h 63"/>
                <a:gd name="T72" fmla="*/ 22 w 30"/>
                <a:gd name="T73" fmla="*/ 37 h 63"/>
                <a:gd name="T74" fmla="*/ 26 w 30"/>
                <a:gd name="T75" fmla="*/ 37 h 63"/>
                <a:gd name="T76" fmla="*/ 22 w 30"/>
                <a:gd name="T77" fmla="*/ 37 h 63"/>
                <a:gd name="T78" fmla="*/ 26 w 30"/>
                <a:gd name="T79" fmla="*/ 30 h 63"/>
                <a:gd name="T80" fmla="*/ 26 w 30"/>
                <a:gd name="T81" fmla="*/ 26 h 63"/>
                <a:gd name="T82" fmla="*/ 22 w 30"/>
                <a:gd name="T83" fmla="*/ 23 h 63"/>
                <a:gd name="T84" fmla="*/ 26 w 30"/>
                <a:gd name="T85" fmla="*/ 19 h 63"/>
                <a:gd name="T86" fmla="*/ 26 w 30"/>
                <a:gd name="T87" fmla="*/ 11 h 63"/>
                <a:gd name="T88" fmla="*/ 26 w 30"/>
                <a:gd name="T89" fmla="*/ 8 h 63"/>
                <a:gd name="T90" fmla="*/ 30 w 30"/>
                <a:gd name="T91" fmla="*/ 8 h 63"/>
                <a:gd name="T92" fmla="*/ 30 w 30"/>
                <a:gd name="T93" fmla="*/ 4 h 63"/>
                <a:gd name="T94" fmla="*/ 26 w 30"/>
                <a:gd name="T95" fmla="*/ 4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30" h="63">
                  <a:moveTo>
                    <a:pt x="26" y="4"/>
                  </a:moveTo>
                  <a:lnTo>
                    <a:pt x="26" y="4"/>
                  </a:lnTo>
                  <a:lnTo>
                    <a:pt x="22" y="0"/>
                  </a:lnTo>
                  <a:lnTo>
                    <a:pt x="19" y="0"/>
                  </a:lnTo>
                  <a:lnTo>
                    <a:pt x="19" y="0"/>
                  </a:lnTo>
                  <a:lnTo>
                    <a:pt x="19" y="4"/>
                  </a:lnTo>
                  <a:lnTo>
                    <a:pt x="15" y="4"/>
                  </a:lnTo>
                  <a:lnTo>
                    <a:pt x="11" y="8"/>
                  </a:lnTo>
                  <a:lnTo>
                    <a:pt x="7" y="11"/>
                  </a:lnTo>
                  <a:lnTo>
                    <a:pt x="7" y="15"/>
                  </a:lnTo>
                  <a:lnTo>
                    <a:pt x="7" y="15"/>
                  </a:lnTo>
                  <a:lnTo>
                    <a:pt x="7" y="15"/>
                  </a:lnTo>
                  <a:lnTo>
                    <a:pt x="4" y="23"/>
                  </a:lnTo>
                  <a:lnTo>
                    <a:pt x="0" y="30"/>
                  </a:lnTo>
                  <a:lnTo>
                    <a:pt x="0" y="30"/>
                  </a:lnTo>
                  <a:lnTo>
                    <a:pt x="0" y="30"/>
                  </a:lnTo>
                  <a:lnTo>
                    <a:pt x="0" y="37"/>
                  </a:lnTo>
                  <a:lnTo>
                    <a:pt x="0" y="41"/>
                  </a:lnTo>
                  <a:lnTo>
                    <a:pt x="4" y="45"/>
                  </a:lnTo>
                  <a:lnTo>
                    <a:pt x="4" y="45"/>
                  </a:lnTo>
                  <a:lnTo>
                    <a:pt x="4" y="45"/>
                  </a:lnTo>
                  <a:lnTo>
                    <a:pt x="4" y="49"/>
                  </a:lnTo>
                  <a:lnTo>
                    <a:pt x="4" y="49"/>
                  </a:lnTo>
                  <a:lnTo>
                    <a:pt x="7" y="49"/>
                  </a:lnTo>
                  <a:lnTo>
                    <a:pt x="7" y="52"/>
                  </a:lnTo>
                  <a:lnTo>
                    <a:pt x="11" y="52"/>
                  </a:lnTo>
                  <a:lnTo>
                    <a:pt x="15" y="56"/>
                  </a:lnTo>
                  <a:lnTo>
                    <a:pt x="15" y="60"/>
                  </a:lnTo>
                  <a:lnTo>
                    <a:pt x="15" y="63"/>
                  </a:lnTo>
                  <a:lnTo>
                    <a:pt x="15" y="63"/>
                  </a:lnTo>
                  <a:lnTo>
                    <a:pt x="19" y="63"/>
                  </a:lnTo>
                  <a:lnTo>
                    <a:pt x="19" y="60"/>
                  </a:lnTo>
                  <a:lnTo>
                    <a:pt x="19" y="56"/>
                  </a:lnTo>
                  <a:lnTo>
                    <a:pt x="19" y="52"/>
                  </a:lnTo>
                  <a:lnTo>
                    <a:pt x="19" y="49"/>
                  </a:lnTo>
                  <a:lnTo>
                    <a:pt x="22" y="41"/>
                  </a:lnTo>
                  <a:lnTo>
                    <a:pt x="22" y="37"/>
                  </a:lnTo>
                  <a:lnTo>
                    <a:pt x="26" y="37"/>
                  </a:lnTo>
                  <a:lnTo>
                    <a:pt x="22" y="37"/>
                  </a:lnTo>
                  <a:lnTo>
                    <a:pt x="26" y="30"/>
                  </a:lnTo>
                  <a:lnTo>
                    <a:pt x="26" y="26"/>
                  </a:lnTo>
                  <a:lnTo>
                    <a:pt x="22" y="23"/>
                  </a:lnTo>
                  <a:lnTo>
                    <a:pt x="26" y="19"/>
                  </a:lnTo>
                  <a:lnTo>
                    <a:pt x="26" y="11"/>
                  </a:lnTo>
                  <a:lnTo>
                    <a:pt x="26" y="8"/>
                  </a:lnTo>
                  <a:lnTo>
                    <a:pt x="30" y="8"/>
                  </a:lnTo>
                  <a:lnTo>
                    <a:pt x="30" y="4"/>
                  </a:lnTo>
                  <a:lnTo>
                    <a:pt x="26"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3" name="Freeform 107">
              <a:extLst>
                <a:ext uri="{FF2B5EF4-FFF2-40B4-BE49-F238E27FC236}">
                  <a16:creationId xmlns:a16="http://schemas.microsoft.com/office/drawing/2014/main" xmlns="" id="{FECD503A-93DA-47C9-B008-2B812F905BA9}"/>
                </a:ext>
              </a:extLst>
            </p:cNvPr>
            <p:cNvSpPr>
              <a:spLocks noEditPoints="1"/>
            </p:cNvSpPr>
            <p:nvPr/>
          </p:nvSpPr>
          <p:spPr bwMode="auto">
            <a:xfrm>
              <a:off x="5894195" y="4140480"/>
              <a:ext cx="311701" cy="265349"/>
            </a:xfrm>
            <a:custGeom>
              <a:avLst/>
              <a:gdLst>
                <a:gd name="T0" fmla="*/ 45 w 174"/>
                <a:gd name="T1" fmla="*/ 15 h 152"/>
                <a:gd name="T2" fmla="*/ 49 w 174"/>
                <a:gd name="T3" fmla="*/ 15 h 152"/>
                <a:gd name="T4" fmla="*/ 52 w 174"/>
                <a:gd name="T5" fmla="*/ 11 h 152"/>
                <a:gd name="T6" fmla="*/ 63 w 174"/>
                <a:gd name="T7" fmla="*/ 0 h 152"/>
                <a:gd name="T8" fmla="*/ 71 w 174"/>
                <a:gd name="T9" fmla="*/ 0 h 152"/>
                <a:gd name="T10" fmla="*/ 71 w 174"/>
                <a:gd name="T11" fmla="*/ 11 h 152"/>
                <a:gd name="T12" fmla="*/ 78 w 174"/>
                <a:gd name="T13" fmla="*/ 15 h 152"/>
                <a:gd name="T14" fmla="*/ 86 w 174"/>
                <a:gd name="T15" fmla="*/ 15 h 152"/>
                <a:gd name="T16" fmla="*/ 97 w 174"/>
                <a:gd name="T17" fmla="*/ 15 h 152"/>
                <a:gd name="T18" fmla="*/ 108 w 174"/>
                <a:gd name="T19" fmla="*/ 22 h 152"/>
                <a:gd name="T20" fmla="*/ 111 w 174"/>
                <a:gd name="T21" fmla="*/ 26 h 152"/>
                <a:gd name="T22" fmla="*/ 123 w 174"/>
                <a:gd name="T23" fmla="*/ 29 h 152"/>
                <a:gd name="T24" fmla="*/ 130 w 174"/>
                <a:gd name="T25" fmla="*/ 29 h 152"/>
                <a:gd name="T26" fmla="*/ 134 w 174"/>
                <a:gd name="T27" fmla="*/ 29 h 152"/>
                <a:gd name="T28" fmla="*/ 141 w 174"/>
                <a:gd name="T29" fmla="*/ 22 h 152"/>
                <a:gd name="T30" fmla="*/ 148 w 174"/>
                <a:gd name="T31" fmla="*/ 18 h 152"/>
                <a:gd name="T32" fmla="*/ 156 w 174"/>
                <a:gd name="T33" fmla="*/ 18 h 152"/>
                <a:gd name="T34" fmla="*/ 160 w 174"/>
                <a:gd name="T35" fmla="*/ 22 h 152"/>
                <a:gd name="T36" fmla="*/ 171 w 174"/>
                <a:gd name="T37" fmla="*/ 22 h 152"/>
                <a:gd name="T38" fmla="*/ 160 w 174"/>
                <a:gd name="T39" fmla="*/ 37 h 152"/>
                <a:gd name="T40" fmla="*/ 171 w 174"/>
                <a:gd name="T41" fmla="*/ 104 h 152"/>
                <a:gd name="T42" fmla="*/ 163 w 174"/>
                <a:gd name="T43" fmla="*/ 111 h 152"/>
                <a:gd name="T44" fmla="*/ 160 w 174"/>
                <a:gd name="T45" fmla="*/ 115 h 152"/>
                <a:gd name="T46" fmla="*/ 156 w 174"/>
                <a:gd name="T47" fmla="*/ 115 h 152"/>
                <a:gd name="T48" fmla="*/ 148 w 174"/>
                <a:gd name="T49" fmla="*/ 118 h 152"/>
                <a:gd name="T50" fmla="*/ 148 w 174"/>
                <a:gd name="T51" fmla="*/ 122 h 152"/>
                <a:gd name="T52" fmla="*/ 145 w 174"/>
                <a:gd name="T53" fmla="*/ 126 h 152"/>
                <a:gd name="T54" fmla="*/ 141 w 174"/>
                <a:gd name="T55" fmla="*/ 130 h 152"/>
                <a:gd name="T56" fmla="*/ 141 w 174"/>
                <a:gd name="T57" fmla="*/ 137 h 152"/>
                <a:gd name="T58" fmla="*/ 130 w 174"/>
                <a:gd name="T59" fmla="*/ 148 h 152"/>
                <a:gd name="T60" fmla="*/ 126 w 174"/>
                <a:gd name="T61" fmla="*/ 152 h 152"/>
                <a:gd name="T62" fmla="*/ 104 w 174"/>
                <a:gd name="T63" fmla="*/ 137 h 152"/>
                <a:gd name="T64" fmla="*/ 104 w 174"/>
                <a:gd name="T65" fmla="*/ 133 h 152"/>
                <a:gd name="T66" fmla="*/ 41 w 174"/>
                <a:gd name="T67" fmla="*/ 96 h 152"/>
                <a:gd name="T68" fmla="*/ 41 w 174"/>
                <a:gd name="T69" fmla="*/ 81 h 152"/>
                <a:gd name="T70" fmla="*/ 45 w 174"/>
                <a:gd name="T71" fmla="*/ 74 h 152"/>
                <a:gd name="T72" fmla="*/ 49 w 174"/>
                <a:gd name="T73" fmla="*/ 70 h 152"/>
                <a:gd name="T74" fmla="*/ 52 w 174"/>
                <a:gd name="T75" fmla="*/ 67 h 152"/>
                <a:gd name="T76" fmla="*/ 60 w 174"/>
                <a:gd name="T77" fmla="*/ 63 h 152"/>
                <a:gd name="T78" fmla="*/ 60 w 174"/>
                <a:gd name="T79" fmla="*/ 59 h 152"/>
                <a:gd name="T80" fmla="*/ 63 w 174"/>
                <a:gd name="T81" fmla="*/ 52 h 152"/>
                <a:gd name="T82" fmla="*/ 60 w 174"/>
                <a:gd name="T83" fmla="*/ 44 h 152"/>
                <a:gd name="T84" fmla="*/ 60 w 174"/>
                <a:gd name="T85" fmla="*/ 44 h 152"/>
                <a:gd name="T86" fmla="*/ 56 w 174"/>
                <a:gd name="T87" fmla="*/ 37 h 152"/>
                <a:gd name="T88" fmla="*/ 52 w 174"/>
                <a:gd name="T89" fmla="*/ 29 h 152"/>
                <a:gd name="T90" fmla="*/ 49 w 174"/>
                <a:gd name="T91" fmla="*/ 26 h 152"/>
                <a:gd name="T92" fmla="*/ 49 w 174"/>
                <a:gd name="T93" fmla="*/ 22 h 152"/>
                <a:gd name="T94" fmla="*/ 45 w 174"/>
                <a:gd name="T95" fmla="*/ 18 h 152"/>
                <a:gd name="T96" fmla="*/ 45 w 174"/>
                <a:gd name="T97" fmla="*/ 18 h 152"/>
                <a:gd name="T98" fmla="*/ 0 w 174"/>
                <a:gd name="T99" fmla="*/ 96 h 152"/>
                <a:gd name="T100" fmla="*/ 15 w 174"/>
                <a:gd name="T101" fmla="*/ 96 h 152"/>
                <a:gd name="T102" fmla="*/ 0 w 174"/>
                <a:gd name="T103" fmla="*/ 96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74" h="152">
                  <a:moveTo>
                    <a:pt x="45" y="18"/>
                  </a:moveTo>
                  <a:lnTo>
                    <a:pt x="45" y="15"/>
                  </a:lnTo>
                  <a:lnTo>
                    <a:pt x="49" y="15"/>
                  </a:lnTo>
                  <a:lnTo>
                    <a:pt x="49" y="15"/>
                  </a:lnTo>
                  <a:lnTo>
                    <a:pt x="52" y="11"/>
                  </a:lnTo>
                  <a:lnTo>
                    <a:pt x="52" y="11"/>
                  </a:lnTo>
                  <a:lnTo>
                    <a:pt x="56" y="7"/>
                  </a:lnTo>
                  <a:lnTo>
                    <a:pt x="63" y="0"/>
                  </a:lnTo>
                  <a:lnTo>
                    <a:pt x="67" y="3"/>
                  </a:lnTo>
                  <a:lnTo>
                    <a:pt x="71" y="0"/>
                  </a:lnTo>
                  <a:lnTo>
                    <a:pt x="71" y="0"/>
                  </a:lnTo>
                  <a:lnTo>
                    <a:pt x="71" y="11"/>
                  </a:lnTo>
                  <a:lnTo>
                    <a:pt x="74" y="15"/>
                  </a:lnTo>
                  <a:lnTo>
                    <a:pt x="78" y="15"/>
                  </a:lnTo>
                  <a:lnTo>
                    <a:pt x="82" y="11"/>
                  </a:lnTo>
                  <a:lnTo>
                    <a:pt x="86" y="15"/>
                  </a:lnTo>
                  <a:lnTo>
                    <a:pt x="93" y="15"/>
                  </a:lnTo>
                  <a:lnTo>
                    <a:pt x="97" y="15"/>
                  </a:lnTo>
                  <a:lnTo>
                    <a:pt x="104" y="22"/>
                  </a:lnTo>
                  <a:lnTo>
                    <a:pt x="108" y="22"/>
                  </a:lnTo>
                  <a:lnTo>
                    <a:pt x="111" y="26"/>
                  </a:lnTo>
                  <a:lnTo>
                    <a:pt x="111" y="26"/>
                  </a:lnTo>
                  <a:lnTo>
                    <a:pt x="119" y="26"/>
                  </a:lnTo>
                  <a:lnTo>
                    <a:pt x="123" y="29"/>
                  </a:lnTo>
                  <a:lnTo>
                    <a:pt x="126" y="29"/>
                  </a:lnTo>
                  <a:lnTo>
                    <a:pt x="130" y="29"/>
                  </a:lnTo>
                  <a:lnTo>
                    <a:pt x="134" y="29"/>
                  </a:lnTo>
                  <a:lnTo>
                    <a:pt x="134" y="29"/>
                  </a:lnTo>
                  <a:lnTo>
                    <a:pt x="141" y="22"/>
                  </a:lnTo>
                  <a:lnTo>
                    <a:pt x="141" y="22"/>
                  </a:lnTo>
                  <a:lnTo>
                    <a:pt x="145" y="18"/>
                  </a:lnTo>
                  <a:lnTo>
                    <a:pt x="148" y="18"/>
                  </a:lnTo>
                  <a:lnTo>
                    <a:pt x="148" y="18"/>
                  </a:lnTo>
                  <a:lnTo>
                    <a:pt x="156" y="18"/>
                  </a:lnTo>
                  <a:lnTo>
                    <a:pt x="160" y="18"/>
                  </a:lnTo>
                  <a:lnTo>
                    <a:pt x="160" y="22"/>
                  </a:lnTo>
                  <a:lnTo>
                    <a:pt x="163" y="22"/>
                  </a:lnTo>
                  <a:lnTo>
                    <a:pt x="171" y="22"/>
                  </a:lnTo>
                  <a:lnTo>
                    <a:pt x="174" y="22"/>
                  </a:lnTo>
                  <a:lnTo>
                    <a:pt x="160" y="37"/>
                  </a:lnTo>
                  <a:lnTo>
                    <a:pt x="160" y="93"/>
                  </a:lnTo>
                  <a:lnTo>
                    <a:pt x="171" y="104"/>
                  </a:lnTo>
                  <a:lnTo>
                    <a:pt x="171" y="104"/>
                  </a:lnTo>
                  <a:lnTo>
                    <a:pt x="163" y="111"/>
                  </a:lnTo>
                  <a:lnTo>
                    <a:pt x="163" y="111"/>
                  </a:lnTo>
                  <a:lnTo>
                    <a:pt x="160" y="115"/>
                  </a:lnTo>
                  <a:lnTo>
                    <a:pt x="163" y="115"/>
                  </a:lnTo>
                  <a:lnTo>
                    <a:pt x="156" y="115"/>
                  </a:lnTo>
                  <a:lnTo>
                    <a:pt x="152" y="118"/>
                  </a:lnTo>
                  <a:lnTo>
                    <a:pt x="148" y="118"/>
                  </a:lnTo>
                  <a:lnTo>
                    <a:pt x="148" y="122"/>
                  </a:lnTo>
                  <a:lnTo>
                    <a:pt x="148" y="122"/>
                  </a:lnTo>
                  <a:lnTo>
                    <a:pt x="145" y="126"/>
                  </a:lnTo>
                  <a:lnTo>
                    <a:pt x="145" y="126"/>
                  </a:lnTo>
                  <a:lnTo>
                    <a:pt x="145" y="126"/>
                  </a:lnTo>
                  <a:lnTo>
                    <a:pt x="141" y="130"/>
                  </a:lnTo>
                  <a:lnTo>
                    <a:pt x="141" y="133"/>
                  </a:lnTo>
                  <a:lnTo>
                    <a:pt x="141" y="137"/>
                  </a:lnTo>
                  <a:lnTo>
                    <a:pt x="137" y="141"/>
                  </a:lnTo>
                  <a:lnTo>
                    <a:pt x="130" y="148"/>
                  </a:lnTo>
                  <a:lnTo>
                    <a:pt x="126" y="152"/>
                  </a:lnTo>
                  <a:lnTo>
                    <a:pt x="126" y="152"/>
                  </a:lnTo>
                  <a:lnTo>
                    <a:pt x="108" y="137"/>
                  </a:lnTo>
                  <a:lnTo>
                    <a:pt x="104" y="137"/>
                  </a:lnTo>
                  <a:lnTo>
                    <a:pt x="104" y="133"/>
                  </a:lnTo>
                  <a:lnTo>
                    <a:pt x="104" y="133"/>
                  </a:lnTo>
                  <a:lnTo>
                    <a:pt x="100" y="130"/>
                  </a:lnTo>
                  <a:lnTo>
                    <a:pt x="41" y="96"/>
                  </a:lnTo>
                  <a:lnTo>
                    <a:pt x="37" y="96"/>
                  </a:lnTo>
                  <a:lnTo>
                    <a:pt x="41" y="81"/>
                  </a:lnTo>
                  <a:lnTo>
                    <a:pt x="41" y="78"/>
                  </a:lnTo>
                  <a:lnTo>
                    <a:pt x="45" y="74"/>
                  </a:lnTo>
                  <a:lnTo>
                    <a:pt x="49" y="70"/>
                  </a:lnTo>
                  <a:lnTo>
                    <a:pt x="49" y="70"/>
                  </a:lnTo>
                  <a:lnTo>
                    <a:pt x="52" y="67"/>
                  </a:lnTo>
                  <a:lnTo>
                    <a:pt x="52" y="67"/>
                  </a:lnTo>
                  <a:lnTo>
                    <a:pt x="52" y="63"/>
                  </a:lnTo>
                  <a:lnTo>
                    <a:pt x="60" y="63"/>
                  </a:lnTo>
                  <a:lnTo>
                    <a:pt x="60" y="59"/>
                  </a:lnTo>
                  <a:lnTo>
                    <a:pt x="60" y="59"/>
                  </a:lnTo>
                  <a:lnTo>
                    <a:pt x="63" y="55"/>
                  </a:lnTo>
                  <a:lnTo>
                    <a:pt x="63" y="52"/>
                  </a:lnTo>
                  <a:lnTo>
                    <a:pt x="63" y="48"/>
                  </a:lnTo>
                  <a:lnTo>
                    <a:pt x="60" y="44"/>
                  </a:lnTo>
                  <a:lnTo>
                    <a:pt x="63" y="44"/>
                  </a:lnTo>
                  <a:lnTo>
                    <a:pt x="60" y="44"/>
                  </a:lnTo>
                  <a:lnTo>
                    <a:pt x="56" y="41"/>
                  </a:lnTo>
                  <a:lnTo>
                    <a:pt x="56" y="37"/>
                  </a:lnTo>
                  <a:lnTo>
                    <a:pt x="52" y="33"/>
                  </a:lnTo>
                  <a:lnTo>
                    <a:pt x="52" y="29"/>
                  </a:lnTo>
                  <a:lnTo>
                    <a:pt x="52" y="26"/>
                  </a:lnTo>
                  <a:lnTo>
                    <a:pt x="49" y="26"/>
                  </a:lnTo>
                  <a:lnTo>
                    <a:pt x="49" y="26"/>
                  </a:lnTo>
                  <a:lnTo>
                    <a:pt x="49" y="22"/>
                  </a:lnTo>
                  <a:lnTo>
                    <a:pt x="45" y="18"/>
                  </a:lnTo>
                  <a:lnTo>
                    <a:pt x="45" y="18"/>
                  </a:lnTo>
                  <a:lnTo>
                    <a:pt x="45" y="18"/>
                  </a:lnTo>
                  <a:lnTo>
                    <a:pt x="45" y="18"/>
                  </a:lnTo>
                  <a:lnTo>
                    <a:pt x="45" y="18"/>
                  </a:lnTo>
                  <a:close/>
                  <a:moveTo>
                    <a:pt x="0" y="96"/>
                  </a:moveTo>
                  <a:lnTo>
                    <a:pt x="8" y="96"/>
                  </a:lnTo>
                  <a:lnTo>
                    <a:pt x="15" y="96"/>
                  </a:lnTo>
                  <a:lnTo>
                    <a:pt x="0" y="96"/>
                  </a:lnTo>
                  <a:lnTo>
                    <a:pt x="0" y="9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4" name="Freeform 108">
              <a:extLst>
                <a:ext uri="{FF2B5EF4-FFF2-40B4-BE49-F238E27FC236}">
                  <a16:creationId xmlns:a16="http://schemas.microsoft.com/office/drawing/2014/main" xmlns="" id="{D254070F-94BC-414B-AEC1-B6FB71DC3A12}"/>
                </a:ext>
              </a:extLst>
            </p:cNvPr>
            <p:cNvSpPr/>
            <p:nvPr/>
          </p:nvSpPr>
          <p:spPr bwMode="auto">
            <a:xfrm>
              <a:off x="5835078" y="4171903"/>
              <a:ext cx="171973" cy="150132"/>
            </a:xfrm>
            <a:custGeom>
              <a:avLst/>
              <a:gdLst>
                <a:gd name="T0" fmla="*/ 74 w 96"/>
                <a:gd name="T1" fmla="*/ 60 h 86"/>
                <a:gd name="T2" fmla="*/ 82 w 96"/>
                <a:gd name="T3" fmla="*/ 52 h 86"/>
                <a:gd name="T4" fmla="*/ 85 w 96"/>
                <a:gd name="T5" fmla="*/ 49 h 86"/>
                <a:gd name="T6" fmla="*/ 85 w 96"/>
                <a:gd name="T7" fmla="*/ 45 h 86"/>
                <a:gd name="T8" fmla="*/ 93 w 96"/>
                <a:gd name="T9" fmla="*/ 41 h 86"/>
                <a:gd name="T10" fmla="*/ 96 w 96"/>
                <a:gd name="T11" fmla="*/ 37 h 86"/>
                <a:gd name="T12" fmla="*/ 96 w 96"/>
                <a:gd name="T13" fmla="*/ 30 h 86"/>
                <a:gd name="T14" fmla="*/ 96 w 96"/>
                <a:gd name="T15" fmla="*/ 26 h 86"/>
                <a:gd name="T16" fmla="*/ 89 w 96"/>
                <a:gd name="T17" fmla="*/ 23 h 86"/>
                <a:gd name="T18" fmla="*/ 85 w 96"/>
                <a:gd name="T19" fmla="*/ 15 h 86"/>
                <a:gd name="T20" fmla="*/ 85 w 96"/>
                <a:gd name="T21" fmla="*/ 8 h 86"/>
                <a:gd name="T22" fmla="*/ 82 w 96"/>
                <a:gd name="T23" fmla="*/ 8 h 86"/>
                <a:gd name="T24" fmla="*/ 78 w 96"/>
                <a:gd name="T25" fmla="*/ 0 h 86"/>
                <a:gd name="T26" fmla="*/ 74 w 96"/>
                <a:gd name="T27" fmla="*/ 4 h 86"/>
                <a:gd name="T28" fmla="*/ 67 w 96"/>
                <a:gd name="T29" fmla="*/ 8 h 86"/>
                <a:gd name="T30" fmla="*/ 59 w 96"/>
                <a:gd name="T31" fmla="*/ 4 h 86"/>
                <a:gd name="T32" fmla="*/ 52 w 96"/>
                <a:gd name="T33" fmla="*/ 8 h 86"/>
                <a:gd name="T34" fmla="*/ 48 w 96"/>
                <a:gd name="T35" fmla="*/ 8 h 86"/>
                <a:gd name="T36" fmla="*/ 48 w 96"/>
                <a:gd name="T37" fmla="*/ 11 h 86"/>
                <a:gd name="T38" fmla="*/ 41 w 96"/>
                <a:gd name="T39" fmla="*/ 11 h 86"/>
                <a:gd name="T40" fmla="*/ 37 w 96"/>
                <a:gd name="T41" fmla="*/ 8 h 86"/>
                <a:gd name="T42" fmla="*/ 30 w 96"/>
                <a:gd name="T43" fmla="*/ 8 h 86"/>
                <a:gd name="T44" fmla="*/ 26 w 96"/>
                <a:gd name="T45" fmla="*/ 8 h 86"/>
                <a:gd name="T46" fmla="*/ 26 w 96"/>
                <a:gd name="T47" fmla="*/ 11 h 86"/>
                <a:gd name="T48" fmla="*/ 26 w 96"/>
                <a:gd name="T49" fmla="*/ 11 h 86"/>
                <a:gd name="T50" fmla="*/ 22 w 96"/>
                <a:gd name="T51" fmla="*/ 15 h 86"/>
                <a:gd name="T52" fmla="*/ 22 w 96"/>
                <a:gd name="T53" fmla="*/ 26 h 86"/>
                <a:gd name="T54" fmla="*/ 22 w 96"/>
                <a:gd name="T55" fmla="*/ 30 h 86"/>
                <a:gd name="T56" fmla="*/ 26 w 96"/>
                <a:gd name="T57" fmla="*/ 34 h 86"/>
                <a:gd name="T58" fmla="*/ 19 w 96"/>
                <a:gd name="T59" fmla="*/ 45 h 86"/>
                <a:gd name="T60" fmla="*/ 11 w 96"/>
                <a:gd name="T61" fmla="*/ 52 h 86"/>
                <a:gd name="T62" fmla="*/ 4 w 96"/>
                <a:gd name="T63" fmla="*/ 67 h 86"/>
                <a:gd name="T64" fmla="*/ 4 w 96"/>
                <a:gd name="T65" fmla="*/ 75 h 86"/>
                <a:gd name="T66" fmla="*/ 0 w 96"/>
                <a:gd name="T67" fmla="*/ 86 h 86"/>
                <a:gd name="T68" fmla="*/ 0 w 96"/>
                <a:gd name="T69" fmla="*/ 86 h 86"/>
                <a:gd name="T70" fmla="*/ 7 w 96"/>
                <a:gd name="T71" fmla="*/ 82 h 86"/>
                <a:gd name="T72" fmla="*/ 11 w 96"/>
                <a:gd name="T73" fmla="*/ 86 h 86"/>
                <a:gd name="T74" fmla="*/ 15 w 96"/>
                <a:gd name="T75" fmla="*/ 82 h 86"/>
                <a:gd name="T76" fmla="*/ 15 w 96"/>
                <a:gd name="T77" fmla="*/ 82 h 86"/>
                <a:gd name="T78" fmla="*/ 19 w 96"/>
                <a:gd name="T79" fmla="*/ 82 h 86"/>
                <a:gd name="T80" fmla="*/ 22 w 96"/>
                <a:gd name="T81" fmla="*/ 78 h 86"/>
                <a:gd name="T82" fmla="*/ 33 w 96"/>
                <a:gd name="T83" fmla="*/ 78 h 86"/>
                <a:gd name="T84" fmla="*/ 70 w 96"/>
                <a:gd name="T85" fmla="*/ 78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96" h="86">
                  <a:moveTo>
                    <a:pt x="74" y="63"/>
                  </a:moveTo>
                  <a:lnTo>
                    <a:pt x="74" y="60"/>
                  </a:lnTo>
                  <a:lnTo>
                    <a:pt x="78" y="56"/>
                  </a:lnTo>
                  <a:lnTo>
                    <a:pt x="82" y="52"/>
                  </a:lnTo>
                  <a:lnTo>
                    <a:pt x="82" y="52"/>
                  </a:lnTo>
                  <a:lnTo>
                    <a:pt x="85" y="49"/>
                  </a:lnTo>
                  <a:lnTo>
                    <a:pt x="85" y="49"/>
                  </a:lnTo>
                  <a:lnTo>
                    <a:pt x="85" y="45"/>
                  </a:lnTo>
                  <a:lnTo>
                    <a:pt x="93" y="45"/>
                  </a:lnTo>
                  <a:lnTo>
                    <a:pt x="93" y="41"/>
                  </a:lnTo>
                  <a:lnTo>
                    <a:pt x="93" y="41"/>
                  </a:lnTo>
                  <a:lnTo>
                    <a:pt x="96" y="37"/>
                  </a:lnTo>
                  <a:lnTo>
                    <a:pt x="96" y="34"/>
                  </a:lnTo>
                  <a:lnTo>
                    <a:pt x="96" y="30"/>
                  </a:lnTo>
                  <a:lnTo>
                    <a:pt x="93" y="26"/>
                  </a:lnTo>
                  <a:lnTo>
                    <a:pt x="96" y="26"/>
                  </a:lnTo>
                  <a:lnTo>
                    <a:pt x="93" y="26"/>
                  </a:lnTo>
                  <a:lnTo>
                    <a:pt x="89" y="23"/>
                  </a:lnTo>
                  <a:lnTo>
                    <a:pt x="89" y="19"/>
                  </a:lnTo>
                  <a:lnTo>
                    <a:pt x="85" y="15"/>
                  </a:lnTo>
                  <a:lnTo>
                    <a:pt x="85" y="11"/>
                  </a:lnTo>
                  <a:lnTo>
                    <a:pt x="85" y="8"/>
                  </a:lnTo>
                  <a:lnTo>
                    <a:pt x="82" y="8"/>
                  </a:lnTo>
                  <a:lnTo>
                    <a:pt x="82" y="8"/>
                  </a:lnTo>
                  <a:lnTo>
                    <a:pt x="82" y="4"/>
                  </a:lnTo>
                  <a:lnTo>
                    <a:pt x="78" y="0"/>
                  </a:lnTo>
                  <a:lnTo>
                    <a:pt x="78" y="0"/>
                  </a:lnTo>
                  <a:lnTo>
                    <a:pt x="74" y="4"/>
                  </a:lnTo>
                  <a:lnTo>
                    <a:pt x="70" y="4"/>
                  </a:lnTo>
                  <a:lnTo>
                    <a:pt x="67" y="8"/>
                  </a:lnTo>
                  <a:lnTo>
                    <a:pt x="63" y="4"/>
                  </a:lnTo>
                  <a:lnTo>
                    <a:pt x="59" y="4"/>
                  </a:lnTo>
                  <a:lnTo>
                    <a:pt x="56" y="8"/>
                  </a:lnTo>
                  <a:lnTo>
                    <a:pt x="52" y="8"/>
                  </a:lnTo>
                  <a:lnTo>
                    <a:pt x="52" y="8"/>
                  </a:lnTo>
                  <a:lnTo>
                    <a:pt x="48" y="8"/>
                  </a:lnTo>
                  <a:lnTo>
                    <a:pt x="48" y="8"/>
                  </a:lnTo>
                  <a:lnTo>
                    <a:pt x="48" y="11"/>
                  </a:lnTo>
                  <a:lnTo>
                    <a:pt x="44" y="11"/>
                  </a:lnTo>
                  <a:lnTo>
                    <a:pt x="41" y="11"/>
                  </a:lnTo>
                  <a:lnTo>
                    <a:pt x="41" y="8"/>
                  </a:lnTo>
                  <a:lnTo>
                    <a:pt x="37" y="8"/>
                  </a:lnTo>
                  <a:lnTo>
                    <a:pt x="33" y="8"/>
                  </a:lnTo>
                  <a:lnTo>
                    <a:pt x="30" y="8"/>
                  </a:lnTo>
                  <a:lnTo>
                    <a:pt x="26" y="4"/>
                  </a:lnTo>
                  <a:lnTo>
                    <a:pt x="26" y="8"/>
                  </a:lnTo>
                  <a:lnTo>
                    <a:pt x="26" y="8"/>
                  </a:lnTo>
                  <a:lnTo>
                    <a:pt x="26" y="11"/>
                  </a:lnTo>
                  <a:lnTo>
                    <a:pt x="26" y="11"/>
                  </a:lnTo>
                  <a:lnTo>
                    <a:pt x="26" y="11"/>
                  </a:lnTo>
                  <a:lnTo>
                    <a:pt x="26" y="15"/>
                  </a:lnTo>
                  <a:lnTo>
                    <a:pt x="22" y="15"/>
                  </a:lnTo>
                  <a:lnTo>
                    <a:pt x="22" y="19"/>
                  </a:lnTo>
                  <a:lnTo>
                    <a:pt x="22" y="26"/>
                  </a:lnTo>
                  <a:lnTo>
                    <a:pt x="22" y="30"/>
                  </a:lnTo>
                  <a:lnTo>
                    <a:pt x="22" y="30"/>
                  </a:lnTo>
                  <a:lnTo>
                    <a:pt x="26" y="34"/>
                  </a:lnTo>
                  <a:lnTo>
                    <a:pt x="26" y="34"/>
                  </a:lnTo>
                  <a:lnTo>
                    <a:pt x="26" y="37"/>
                  </a:lnTo>
                  <a:lnTo>
                    <a:pt x="19" y="45"/>
                  </a:lnTo>
                  <a:lnTo>
                    <a:pt x="11" y="52"/>
                  </a:lnTo>
                  <a:lnTo>
                    <a:pt x="11" y="52"/>
                  </a:lnTo>
                  <a:lnTo>
                    <a:pt x="4" y="63"/>
                  </a:lnTo>
                  <a:lnTo>
                    <a:pt x="4" y="67"/>
                  </a:lnTo>
                  <a:lnTo>
                    <a:pt x="4" y="71"/>
                  </a:lnTo>
                  <a:lnTo>
                    <a:pt x="4" y="75"/>
                  </a:lnTo>
                  <a:lnTo>
                    <a:pt x="0" y="82"/>
                  </a:lnTo>
                  <a:lnTo>
                    <a:pt x="0" y="86"/>
                  </a:lnTo>
                  <a:lnTo>
                    <a:pt x="0" y="86"/>
                  </a:lnTo>
                  <a:lnTo>
                    <a:pt x="0" y="86"/>
                  </a:lnTo>
                  <a:lnTo>
                    <a:pt x="4" y="86"/>
                  </a:lnTo>
                  <a:lnTo>
                    <a:pt x="7" y="82"/>
                  </a:lnTo>
                  <a:lnTo>
                    <a:pt x="7" y="82"/>
                  </a:lnTo>
                  <a:lnTo>
                    <a:pt x="11" y="86"/>
                  </a:lnTo>
                  <a:lnTo>
                    <a:pt x="11" y="86"/>
                  </a:lnTo>
                  <a:lnTo>
                    <a:pt x="15" y="82"/>
                  </a:lnTo>
                  <a:lnTo>
                    <a:pt x="15" y="82"/>
                  </a:lnTo>
                  <a:lnTo>
                    <a:pt x="15" y="82"/>
                  </a:lnTo>
                  <a:lnTo>
                    <a:pt x="19" y="82"/>
                  </a:lnTo>
                  <a:lnTo>
                    <a:pt x="19" y="82"/>
                  </a:lnTo>
                  <a:lnTo>
                    <a:pt x="19" y="82"/>
                  </a:lnTo>
                  <a:lnTo>
                    <a:pt x="22" y="78"/>
                  </a:lnTo>
                  <a:lnTo>
                    <a:pt x="33" y="78"/>
                  </a:lnTo>
                  <a:lnTo>
                    <a:pt x="33" y="78"/>
                  </a:lnTo>
                  <a:lnTo>
                    <a:pt x="48" y="78"/>
                  </a:lnTo>
                  <a:lnTo>
                    <a:pt x="70" y="78"/>
                  </a:lnTo>
                  <a:lnTo>
                    <a:pt x="74" y="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5" name="Freeform 109">
              <a:extLst>
                <a:ext uri="{FF2B5EF4-FFF2-40B4-BE49-F238E27FC236}">
                  <a16:creationId xmlns:a16="http://schemas.microsoft.com/office/drawing/2014/main" xmlns="" id="{092105C0-F45D-4301-B33F-7F171B6285E3}"/>
                </a:ext>
              </a:extLst>
            </p:cNvPr>
            <p:cNvSpPr/>
            <p:nvPr/>
          </p:nvSpPr>
          <p:spPr bwMode="auto">
            <a:xfrm>
              <a:off x="5390817" y="3990349"/>
              <a:ext cx="385148" cy="226944"/>
            </a:xfrm>
            <a:custGeom>
              <a:avLst/>
              <a:gdLst>
                <a:gd name="T0" fmla="*/ 137 w 215"/>
                <a:gd name="T1" fmla="*/ 4 h 130"/>
                <a:gd name="T2" fmla="*/ 148 w 215"/>
                <a:gd name="T3" fmla="*/ 19 h 130"/>
                <a:gd name="T4" fmla="*/ 148 w 215"/>
                <a:gd name="T5" fmla="*/ 30 h 130"/>
                <a:gd name="T6" fmla="*/ 155 w 215"/>
                <a:gd name="T7" fmla="*/ 34 h 130"/>
                <a:gd name="T8" fmla="*/ 159 w 215"/>
                <a:gd name="T9" fmla="*/ 41 h 130"/>
                <a:gd name="T10" fmla="*/ 174 w 215"/>
                <a:gd name="T11" fmla="*/ 45 h 130"/>
                <a:gd name="T12" fmla="*/ 181 w 215"/>
                <a:gd name="T13" fmla="*/ 52 h 130"/>
                <a:gd name="T14" fmla="*/ 178 w 215"/>
                <a:gd name="T15" fmla="*/ 56 h 130"/>
                <a:gd name="T16" fmla="*/ 185 w 215"/>
                <a:gd name="T17" fmla="*/ 64 h 130"/>
                <a:gd name="T18" fmla="*/ 196 w 215"/>
                <a:gd name="T19" fmla="*/ 71 h 130"/>
                <a:gd name="T20" fmla="*/ 200 w 215"/>
                <a:gd name="T21" fmla="*/ 78 h 130"/>
                <a:gd name="T22" fmla="*/ 207 w 215"/>
                <a:gd name="T23" fmla="*/ 82 h 130"/>
                <a:gd name="T24" fmla="*/ 215 w 215"/>
                <a:gd name="T25" fmla="*/ 93 h 130"/>
                <a:gd name="T26" fmla="*/ 207 w 215"/>
                <a:gd name="T27" fmla="*/ 89 h 130"/>
                <a:gd name="T28" fmla="*/ 193 w 215"/>
                <a:gd name="T29" fmla="*/ 89 h 130"/>
                <a:gd name="T30" fmla="*/ 185 w 215"/>
                <a:gd name="T31" fmla="*/ 89 h 130"/>
                <a:gd name="T32" fmla="*/ 181 w 215"/>
                <a:gd name="T33" fmla="*/ 89 h 130"/>
                <a:gd name="T34" fmla="*/ 170 w 215"/>
                <a:gd name="T35" fmla="*/ 93 h 130"/>
                <a:gd name="T36" fmla="*/ 167 w 215"/>
                <a:gd name="T37" fmla="*/ 93 h 130"/>
                <a:gd name="T38" fmla="*/ 152 w 215"/>
                <a:gd name="T39" fmla="*/ 97 h 130"/>
                <a:gd name="T40" fmla="*/ 141 w 215"/>
                <a:gd name="T41" fmla="*/ 97 h 130"/>
                <a:gd name="T42" fmla="*/ 130 w 215"/>
                <a:gd name="T43" fmla="*/ 101 h 130"/>
                <a:gd name="T44" fmla="*/ 126 w 215"/>
                <a:gd name="T45" fmla="*/ 104 h 130"/>
                <a:gd name="T46" fmla="*/ 118 w 215"/>
                <a:gd name="T47" fmla="*/ 104 h 130"/>
                <a:gd name="T48" fmla="*/ 104 w 215"/>
                <a:gd name="T49" fmla="*/ 101 h 130"/>
                <a:gd name="T50" fmla="*/ 93 w 215"/>
                <a:gd name="T51" fmla="*/ 97 h 130"/>
                <a:gd name="T52" fmla="*/ 81 w 215"/>
                <a:gd name="T53" fmla="*/ 93 h 130"/>
                <a:gd name="T54" fmla="*/ 74 w 215"/>
                <a:gd name="T55" fmla="*/ 93 h 130"/>
                <a:gd name="T56" fmla="*/ 74 w 215"/>
                <a:gd name="T57" fmla="*/ 101 h 130"/>
                <a:gd name="T58" fmla="*/ 70 w 215"/>
                <a:gd name="T59" fmla="*/ 108 h 130"/>
                <a:gd name="T60" fmla="*/ 67 w 215"/>
                <a:gd name="T61" fmla="*/ 112 h 130"/>
                <a:gd name="T62" fmla="*/ 59 w 215"/>
                <a:gd name="T63" fmla="*/ 112 h 130"/>
                <a:gd name="T64" fmla="*/ 44 w 215"/>
                <a:gd name="T65" fmla="*/ 115 h 130"/>
                <a:gd name="T66" fmla="*/ 30 w 215"/>
                <a:gd name="T67" fmla="*/ 130 h 130"/>
                <a:gd name="T68" fmla="*/ 30 w 215"/>
                <a:gd name="T69" fmla="*/ 123 h 130"/>
                <a:gd name="T70" fmla="*/ 15 w 215"/>
                <a:gd name="T71" fmla="*/ 108 h 130"/>
                <a:gd name="T72" fmla="*/ 4 w 215"/>
                <a:gd name="T73" fmla="*/ 101 h 130"/>
                <a:gd name="T74" fmla="*/ 4 w 215"/>
                <a:gd name="T75" fmla="*/ 82 h 130"/>
                <a:gd name="T76" fmla="*/ 4 w 215"/>
                <a:gd name="T77" fmla="*/ 75 h 130"/>
                <a:gd name="T78" fmla="*/ 15 w 215"/>
                <a:gd name="T79" fmla="*/ 56 h 130"/>
                <a:gd name="T80" fmla="*/ 22 w 215"/>
                <a:gd name="T81" fmla="*/ 52 h 130"/>
                <a:gd name="T82" fmla="*/ 33 w 215"/>
                <a:gd name="T83" fmla="*/ 56 h 130"/>
                <a:gd name="T84" fmla="*/ 37 w 215"/>
                <a:gd name="T85" fmla="*/ 49 h 130"/>
                <a:gd name="T86" fmla="*/ 48 w 215"/>
                <a:gd name="T87" fmla="*/ 52 h 130"/>
                <a:gd name="T88" fmla="*/ 70 w 215"/>
                <a:gd name="T89" fmla="*/ 45 h 130"/>
                <a:gd name="T90" fmla="*/ 74 w 215"/>
                <a:gd name="T91" fmla="*/ 38 h 130"/>
                <a:gd name="T92" fmla="*/ 78 w 215"/>
                <a:gd name="T93" fmla="*/ 30 h 130"/>
                <a:gd name="T94" fmla="*/ 93 w 215"/>
                <a:gd name="T95" fmla="*/ 34 h 130"/>
                <a:gd name="T96" fmla="*/ 107 w 215"/>
                <a:gd name="T97" fmla="*/ 26 h 130"/>
                <a:gd name="T98" fmla="*/ 107 w 215"/>
                <a:gd name="T99" fmla="*/ 19 h 130"/>
                <a:gd name="T100" fmla="*/ 115 w 215"/>
                <a:gd name="T101" fmla="*/ 12 h 130"/>
                <a:gd name="T102" fmla="*/ 122 w 215"/>
                <a:gd name="T103" fmla="*/ 4 h 130"/>
                <a:gd name="T104" fmla="*/ 137 w 215"/>
                <a:gd name="T105" fmla="*/ 0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15" h="130">
                  <a:moveTo>
                    <a:pt x="137" y="0"/>
                  </a:moveTo>
                  <a:lnTo>
                    <a:pt x="137" y="4"/>
                  </a:lnTo>
                  <a:lnTo>
                    <a:pt x="137" y="4"/>
                  </a:lnTo>
                  <a:lnTo>
                    <a:pt x="137" y="4"/>
                  </a:lnTo>
                  <a:lnTo>
                    <a:pt x="141" y="8"/>
                  </a:lnTo>
                  <a:lnTo>
                    <a:pt x="141" y="8"/>
                  </a:lnTo>
                  <a:lnTo>
                    <a:pt x="144" y="15"/>
                  </a:lnTo>
                  <a:lnTo>
                    <a:pt x="148" y="19"/>
                  </a:lnTo>
                  <a:lnTo>
                    <a:pt x="152" y="23"/>
                  </a:lnTo>
                  <a:lnTo>
                    <a:pt x="148" y="26"/>
                  </a:lnTo>
                  <a:lnTo>
                    <a:pt x="148" y="26"/>
                  </a:lnTo>
                  <a:lnTo>
                    <a:pt x="148" y="30"/>
                  </a:lnTo>
                  <a:lnTo>
                    <a:pt x="148" y="34"/>
                  </a:lnTo>
                  <a:lnTo>
                    <a:pt x="148" y="38"/>
                  </a:lnTo>
                  <a:lnTo>
                    <a:pt x="155" y="38"/>
                  </a:lnTo>
                  <a:lnTo>
                    <a:pt x="155" y="34"/>
                  </a:lnTo>
                  <a:lnTo>
                    <a:pt x="159" y="34"/>
                  </a:lnTo>
                  <a:lnTo>
                    <a:pt x="163" y="38"/>
                  </a:lnTo>
                  <a:lnTo>
                    <a:pt x="159" y="38"/>
                  </a:lnTo>
                  <a:lnTo>
                    <a:pt x="159" y="41"/>
                  </a:lnTo>
                  <a:lnTo>
                    <a:pt x="163" y="45"/>
                  </a:lnTo>
                  <a:lnTo>
                    <a:pt x="167" y="45"/>
                  </a:lnTo>
                  <a:lnTo>
                    <a:pt x="170" y="45"/>
                  </a:lnTo>
                  <a:lnTo>
                    <a:pt x="174" y="45"/>
                  </a:lnTo>
                  <a:lnTo>
                    <a:pt x="174" y="49"/>
                  </a:lnTo>
                  <a:lnTo>
                    <a:pt x="178" y="49"/>
                  </a:lnTo>
                  <a:lnTo>
                    <a:pt x="178" y="49"/>
                  </a:lnTo>
                  <a:lnTo>
                    <a:pt x="181" y="52"/>
                  </a:lnTo>
                  <a:lnTo>
                    <a:pt x="181" y="52"/>
                  </a:lnTo>
                  <a:lnTo>
                    <a:pt x="178" y="56"/>
                  </a:lnTo>
                  <a:lnTo>
                    <a:pt x="178" y="56"/>
                  </a:lnTo>
                  <a:lnTo>
                    <a:pt x="178" y="56"/>
                  </a:lnTo>
                  <a:lnTo>
                    <a:pt x="181" y="60"/>
                  </a:lnTo>
                  <a:lnTo>
                    <a:pt x="181" y="60"/>
                  </a:lnTo>
                  <a:lnTo>
                    <a:pt x="185" y="60"/>
                  </a:lnTo>
                  <a:lnTo>
                    <a:pt x="185" y="64"/>
                  </a:lnTo>
                  <a:lnTo>
                    <a:pt x="189" y="60"/>
                  </a:lnTo>
                  <a:lnTo>
                    <a:pt x="193" y="64"/>
                  </a:lnTo>
                  <a:lnTo>
                    <a:pt x="193" y="67"/>
                  </a:lnTo>
                  <a:lnTo>
                    <a:pt x="196" y="71"/>
                  </a:lnTo>
                  <a:lnTo>
                    <a:pt x="196" y="71"/>
                  </a:lnTo>
                  <a:lnTo>
                    <a:pt x="200" y="75"/>
                  </a:lnTo>
                  <a:lnTo>
                    <a:pt x="200" y="75"/>
                  </a:lnTo>
                  <a:lnTo>
                    <a:pt x="200" y="78"/>
                  </a:lnTo>
                  <a:lnTo>
                    <a:pt x="200" y="78"/>
                  </a:lnTo>
                  <a:lnTo>
                    <a:pt x="207" y="78"/>
                  </a:lnTo>
                  <a:lnTo>
                    <a:pt x="211" y="82"/>
                  </a:lnTo>
                  <a:lnTo>
                    <a:pt x="207" y="82"/>
                  </a:lnTo>
                  <a:lnTo>
                    <a:pt x="211" y="86"/>
                  </a:lnTo>
                  <a:lnTo>
                    <a:pt x="211" y="89"/>
                  </a:lnTo>
                  <a:lnTo>
                    <a:pt x="215" y="89"/>
                  </a:lnTo>
                  <a:lnTo>
                    <a:pt x="215" y="93"/>
                  </a:lnTo>
                  <a:lnTo>
                    <a:pt x="215" y="93"/>
                  </a:lnTo>
                  <a:lnTo>
                    <a:pt x="215" y="93"/>
                  </a:lnTo>
                  <a:lnTo>
                    <a:pt x="211" y="89"/>
                  </a:lnTo>
                  <a:lnTo>
                    <a:pt x="207" y="89"/>
                  </a:lnTo>
                  <a:lnTo>
                    <a:pt x="204" y="93"/>
                  </a:lnTo>
                  <a:lnTo>
                    <a:pt x="204" y="93"/>
                  </a:lnTo>
                  <a:lnTo>
                    <a:pt x="196" y="93"/>
                  </a:lnTo>
                  <a:lnTo>
                    <a:pt x="193" y="89"/>
                  </a:lnTo>
                  <a:lnTo>
                    <a:pt x="193" y="89"/>
                  </a:lnTo>
                  <a:lnTo>
                    <a:pt x="189" y="89"/>
                  </a:lnTo>
                  <a:lnTo>
                    <a:pt x="189" y="89"/>
                  </a:lnTo>
                  <a:lnTo>
                    <a:pt x="185" y="89"/>
                  </a:lnTo>
                  <a:lnTo>
                    <a:pt x="181" y="89"/>
                  </a:lnTo>
                  <a:lnTo>
                    <a:pt x="181" y="89"/>
                  </a:lnTo>
                  <a:lnTo>
                    <a:pt x="181" y="89"/>
                  </a:lnTo>
                  <a:lnTo>
                    <a:pt x="181" y="89"/>
                  </a:lnTo>
                  <a:lnTo>
                    <a:pt x="178" y="93"/>
                  </a:lnTo>
                  <a:lnTo>
                    <a:pt x="178" y="93"/>
                  </a:lnTo>
                  <a:lnTo>
                    <a:pt x="174" y="93"/>
                  </a:lnTo>
                  <a:lnTo>
                    <a:pt x="170" y="93"/>
                  </a:lnTo>
                  <a:lnTo>
                    <a:pt x="170" y="93"/>
                  </a:lnTo>
                  <a:lnTo>
                    <a:pt x="167" y="93"/>
                  </a:lnTo>
                  <a:lnTo>
                    <a:pt x="167" y="93"/>
                  </a:lnTo>
                  <a:lnTo>
                    <a:pt x="167" y="93"/>
                  </a:lnTo>
                  <a:lnTo>
                    <a:pt x="167" y="93"/>
                  </a:lnTo>
                  <a:lnTo>
                    <a:pt x="163" y="93"/>
                  </a:lnTo>
                  <a:lnTo>
                    <a:pt x="155" y="93"/>
                  </a:lnTo>
                  <a:lnTo>
                    <a:pt x="152" y="97"/>
                  </a:lnTo>
                  <a:lnTo>
                    <a:pt x="152" y="97"/>
                  </a:lnTo>
                  <a:lnTo>
                    <a:pt x="144" y="97"/>
                  </a:lnTo>
                  <a:lnTo>
                    <a:pt x="144" y="97"/>
                  </a:lnTo>
                  <a:lnTo>
                    <a:pt x="141" y="97"/>
                  </a:lnTo>
                  <a:lnTo>
                    <a:pt x="137" y="97"/>
                  </a:lnTo>
                  <a:lnTo>
                    <a:pt x="133" y="97"/>
                  </a:lnTo>
                  <a:lnTo>
                    <a:pt x="133" y="97"/>
                  </a:lnTo>
                  <a:lnTo>
                    <a:pt x="130" y="101"/>
                  </a:lnTo>
                  <a:lnTo>
                    <a:pt x="130" y="104"/>
                  </a:lnTo>
                  <a:lnTo>
                    <a:pt x="133" y="104"/>
                  </a:lnTo>
                  <a:lnTo>
                    <a:pt x="130" y="104"/>
                  </a:lnTo>
                  <a:lnTo>
                    <a:pt x="126" y="104"/>
                  </a:lnTo>
                  <a:lnTo>
                    <a:pt x="126" y="104"/>
                  </a:lnTo>
                  <a:lnTo>
                    <a:pt x="122" y="104"/>
                  </a:lnTo>
                  <a:lnTo>
                    <a:pt x="118" y="104"/>
                  </a:lnTo>
                  <a:lnTo>
                    <a:pt x="118" y="104"/>
                  </a:lnTo>
                  <a:lnTo>
                    <a:pt x="115" y="104"/>
                  </a:lnTo>
                  <a:lnTo>
                    <a:pt x="111" y="104"/>
                  </a:lnTo>
                  <a:lnTo>
                    <a:pt x="107" y="104"/>
                  </a:lnTo>
                  <a:lnTo>
                    <a:pt x="104" y="101"/>
                  </a:lnTo>
                  <a:lnTo>
                    <a:pt x="100" y="101"/>
                  </a:lnTo>
                  <a:lnTo>
                    <a:pt x="100" y="101"/>
                  </a:lnTo>
                  <a:lnTo>
                    <a:pt x="96" y="97"/>
                  </a:lnTo>
                  <a:lnTo>
                    <a:pt x="93" y="97"/>
                  </a:lnTo>
                  <a:lnTo>
                    <a:pt x="89" y="93"/>
                  </a:lnTo>
                  <a:lnTo>
                    <a:pt x="89" y="93"/>
                  </a:lnTo>
                  <a:lnTo>
                    <a:pt x="85" y="93"/>
                  </a:lnTo>
                  <a:lnTo>
                    <a:pt x="81" y="93"/>
                  </a:lnTo>
                  <a:lnTo>
                    <a:pt x="81" y="93"/>
                  </a:lnTo>
                  <a:lnTo>
                    <a:pt x="81" y="93"/>
                  </a:lnTo>
                  <a:lnTo>
                    <a:pt x="78" y="93"/>
                  </a:lnTo>
                  <a:lnTo>
                    <a:pt x="74" y="93"/>
                  </a:lnTo>
                  <a:lnTo>
                    <a:pt x="74" y="97"/>
                  </a:lnTo>
                  <a:lnTo>
                    <a:pt x="74" y="97"/>
                  </a:lnTo>
                  <a:lnTo>
                    <a:pt x="74" y="101"/>
                  </a:lnTo>
                  <a:lnTo>
                    <a:pt x="74" y="101"/>
                  </a:lnTo>
                  <a:lnTo>
                    <a:pt x="70" y="101"/>
                  </a:lnTo>
                  <a:lnTo>
                    <a:pt x="70" y="101"/>
                  </a:lnTo>
                  <a:lnTo>
                    <a:pt x="70" y="104"/>
                  </a:lnTo>
                  <a:lnTo>
                    <a:pt x="70" y="108"/>
                  </a:lnTo>
                  <a:lnTo>
                    <a:pt x="70" y="108"/>
                  </a:lnTo>
                  <a:lnTo>
                    <a:pt x="70" y="112"/>
                  </a:lnTo>
                  <a:lnTo>
                    <a:pt x="70" y="112"/>
                  </a:lnTo>
                  <a:lnTo>
                    <a:pt x="67" y="112"/>
                  </a:lnTo>
                  <a:lnTo>
                    <a:pt x="67" y="115"/>
                  </a:lnTo>
                  <a:lnTo>
                    <a:pt x="63" y="112"/>
                  </a:lnTo>
                  <a:lnTo>
                    <a:pt x="63" y="112"/>
                  </a:lnTo>
                  <a:lnTo>
                    <a:pt x="59" y="112"/>
                  </a:lnTo>
                  <a:lnTo>
                    <a:pt x="56" y="112"/>
                  </a:lnTo>
                  <a:lnTo>
                    <a:pt x="56" y="112"/>
                  </a:lnTo>
                  <a:lnTo>
                    <a:pt x="52" y="112"/>
                  </a:lnTo>
                  <a:lnTo>
                    <a:pt x="44" y="115"/>
                  </a:lnTo>
                  <a:lnTo>
                    <a:pt x="44" y="115"/>
                  </a:lnTo>
                  <a:lnTo>
                    <a:pt x="41" y="115"/>
                  </a:lnTo>
                  <a:lnTo>
                    <a:pt x="37" y="119"/>
                  </a:lnTo>
                  <a:lnTo>
                    <a:pt x="30" y="130"/>
                  </a:lnTo>
                  <a:lnTo>
                    <a:pt x="30" y="130"/>
                  </a:lnTo>
                  <a:lnTo>
                    <a:pt x="30" y="130"/>
                  </a:lnTo>
                  <a:lnTo>
                    <a:pt x="30" y="127"/>
                  </a:lnTo>
                  <a:lnTo>
                    <a:pt x="30" y="123"/>
                  </a:lnTo>
                  <a:lnTo>
                    <a:pt x="22" y="123"/>
                  </a:lnTo>
                  <a:lnTo>
                    <a:pt x="22" y="119"/>
                  </a:lnTo>
                  <a:lnTo>
                    <a:pt x="18" y="115"/>
                  </a:lnTo>
                  <a:lnTo>
                    <a:pt x="15" y="108"/>
                  </a:lnTo>
                  <a:lnTo>
                    <a:pt x="15" y="108"/>
                  </a:lnTo>
                  <a:lnTo>
                    <a:pt x="11" y="104"/>
                  </a:lnTo>
                  <a:lnTo>
                    <a:pt x="7" y="101"/>
                  </a:lnTo>
                  <a:lnTo>
                    <a:pt x="4" y="101"/>
                  </a:lnTo>
                  <a:lnTo>
                    <a:pt x="4" y="93"/>
                  </a:lnTo>
                  <a:lnTo>
                    <a:pt x="4" y="89"/>
                  </a:lnTo>
                  <a:lnTo>
                    <a:pt x="4" y="86"/>
                  </a:lnTo>
                  <a:lnTo>
                    <a:pt x="4" y="82"/>
                  </a:lnTo>
                  <a:lnTo>
                    <a:pt x="4" y="78"/>
                  </a:lnTo>
                  <a:lnTo>
                    <a:pt x="0" y="75"/>
                  </a:lnTo>
                  <a:lnTo>
                    <a:pt x="4" y="75"/>
                  </a:lnTo>
                  <a:lnTo>
                    <a:pt x="4" y="75"/>
                  </a:lnTo>
                  <a:lnTo>
                    <a:pt x="7" y="71"/>
                  </a:lnTo>
                  <a:lnTo>
                    <a:pt x="11" y="67"/>
                  </a:lnTo>
                  <a:lnTo>
                    <a:pt x="15" y="60"/>
                  </a:lnTo>
                  <a:lnTo>
                    <a:pt x="15" y="56"/>
                  </a:lnTo>
                  <a:lnTo>
                    <a:pt x="18" y="56"/>
                  </a:lnTo>
                  <a:lnTo>
                    <a:pt x="18" y="52"/>
                  </a:lnTo>
                  <a:lnTo>
                    <a:pt x="18" y="52"/>
                  </a:lnTo>
                  <a:lnTo>
                    <a:pt x="22" y="52"/>
                  </a:lnTo>
                  <a:lnTo>
                    <a:pt x="22" y="56"/>
                  </a:lnTo>
                  <a:lnTo>
                    <a:pt x="26" y="56"/>
                  </a:lnTo>
                  <a:lnTo>
                    <a:pt x="30" y="56"/>
                  </a:lnTo>
                  <a:lnTo>
                    <a:pt x="33" y="56"/>
                  </a:lnTo>
                  <a:lnTo>
                    <a:pt x="33" y="52"/>
                  </a:lnTo>
                  <a:lnTo>
                    <a:pt x="33" y="49"/>
                  </a:lnTo>
                  <a:lnTo>
                    <a:pt x="37" y="49"/>
                  </a:lnTo>
                  <a:lnTo>
                    <a:pt x="37" y="49"/>
                  </a:lnTo>
                  <a:lnTo>
                    <a:pt x="41" y="52"/>
                  </a:lnTo>
                  <a:lnTo>
                    <a:pt x="41" y="56"/>
                  </a:lnTo>
                  <a:lnTo>
                    <a:pt x="44" y="52"/>
                  </a:lnTo>
                  <a:lnTo>
                    <a:pt x="48" y="52"/>
                  </a:lnTo>
                  <a:lnTo>
                    <a:pt x="52" y="49"/>
                  </a:lnTo>
                  <a:lnTo>
                    <a:pt x="56" y="49"/>
                  </a:lnTo>
                  <a:lnTo>
                    <a:pt x="67" y="45"/>
                  </a:lnTo>
                  <a:lnTo>
                    <a:pt x="70" y="45"/>
                  </a:lnTo>
                  <a:lnTo>
                    <a:pt x="74" y="41"/>
                  </a:lnTo>
                  <a:lnTo>
                    <a:pt x="78" y="41"/>
                  </a:lnTo>
                  <a:lnTo>
                    <a:pt x="78" y="38"/>
                  </a:lnTo>
                  <a:lnTo>
                    <a:pt x="74" y="38"/>
                  </a:lnTo>
                  <a:lnTo>
                    <a:pt x="74" y="34"/>
                  </a:lnTo>
                  <a:lnTo>
                    <a:pt x="74" y="34"/>
                  </a:lnTo>
                  <a:lnTo>
                    <a:pt x="74" y="30"/>
                  </a:lnTo>
                  <a:lnTo>
                    <a:pt x="78" y="30"/>
                  </a:lnTo>
                  <a:lnTo>
                    <a:pt x="81" y="30"/>
                  </a:lnTo>
                  <a:lnTo>
                    <a:pt x="85" y="34"/>
                  </a:lnTo>
                  <a:lnTo>
                    <a:pt x="89" y="34"/>
                  </a:lnTo>
                  <a:lnTo>
                    <a:pt x="93" y="34"/>
                  </a:lnTo>
                  <a:lnTo>
                    <a:pt x="100" y="30"/>
                  </a:lnTo>
                  <a:lnTo>
                    <a:pt x="104" y="30"/>
                  </a:lnTo>
                  <a:lnTo>
                    <a:pt x="104" y="26"/>
                  </a:lnTo>
                  <a:lnTo>
                    <a:pt x="107" y="26"/>
                  </a:lnTo>
                  <a:lnTo>
                    <a:pt x="104" y="23"/>
                  </a:lnTo>
                  <a:lnTo>
                    <a:pt x="107" y="23"/>
                  </a:lnTo>
                  <a:lnTo>
                    <a:pt x="107" y="19"/>
                  </a:lnTo>
                  <a:lnTo>
                    <a:pt x="107" y="19"/>
                  </a:lnTo>
                  <a:lnTo>
                    <a:pt x="111" y="15"/>
                  </a:lnTo>
                  <a:lnTo>
                    <a:pt x="111" y="15"/>
                  </a:lnTo>
                  <a:lnTo>
                    <a:pt x="115" y="15"/>
                  </a:lnTo>
                  <a:lnTo>
                    <a:pt x="115" y="12"/>
                  </a:lnTo>
                  <a:lnTo>
                    <a:pt x="118" y="12"/>
                  </a:lnTo>
                  <a:lnTo>
                    <a:pt x="118" y="8"/>
                  </a:lnTo>
                  <a:lnTo>
                    <a:pt x="118" y="8"/>
                  </a:lnTo>
                  <a:lnTo>
                    <a:pt x="122" y="4"/>
                  </a:lnTo>
                  <a:lnTo>
                    <a:pt x="126" y="4"/>
                  </a:lnTo>
                  <a:lnTo>
                    <a:pt x="130" y="4"/>
                  </a:lnTo>
                  <a:lnTo>
                    <a:pt x="133" y="4"/>
                  </a:lnTo>
                  <a:lnTo>
                    <a:pt x="137" y="0"/>
                  </a:lnTo>
                  <a:lnTo>
                    <a:pt x="137"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6" name="Freeform 110">
              <a:extLst>
                <a:ext uri="{FF2B5EF4-FFF2-40B4-BE49-F238E27FC236}">
                  <a16:creationId xmlns:a16="http://schemas.microsoft.com/office/drawing/2014/main" xmlns="" id="{6C426DC1-6FCD-4DBA-9945-40CA0A01B5A0}"/>
                </a:ext>
              </a:extLst>
            </p:cNvPr>
            <p:cNvSpPr/>
            <p:nvPr/>
          </p:nvSpPr>
          <p:spPr bwMode="auto">
            <a:xfrm>
              <a:off x="5238550" y="3388075"/>
              <a:ext cx="456803" cy="377075"/>
            </a:xfrm>
            <a:custGeom>
              <a:avLst/>
              <a:gdLst>
                <a:gd name="T0" fmla="*/ 237 w 255"/>
                <a:gd name="T1" fmla="*/ 208 h 216"/>
                <a:gd name="T2" fmla="*/ 248 w 255"/>
                <a:gd name="T3" fmla="*/ 60 h 216"/>
                <a:gd name="T4" fmla="*/ 244 w 255"/>
                <a:gd name="T5" fmla="*/ 49 h 216"/>
                <a:gd name="T6" fmla="*/ 248 w 255"/>
                <a:gd name="T7" fmla="*/ 41 h 216"/>
                <a:gd name="T8" fmla="*/ 244 w 255"/>
                <a:gd name="T9" fmla="*/ 34 h 216"/>
                <a:gd name="T10" fmla="*/ 248 w 255"/>
                <a:gd name="T11" fmla="*/ 23 h 216"/>
                <a:gd name="T12" fmla="*/ 244 w 255"/>
                <a:gd name="T13" fmla="*/ 19 h 216"/>
                <a:gd name="T14" fmla="*/ 237 w 255"/>
                <a:gd name="T15" fmla="*/ 19 h 216"/>
                <a:gd name="T16" fmla="*/ 226 w 255"/>
                <a:gd name="T17" fmla="*/ 15 h 216"/>
                <a:gd name="T18" fmla="*/ 215 w 255"/>
                <a:gd name="T19" fmla="*/ 12 h 216"/>
                <a:gd name="T20" fmla="*/ 215 w 255"/>
                <a:gd name="T21" fmla="*/ 12 h 216"/>
                <a:gd name="T22" fmla="*/ 207 w 255"/>
                <a:gd name="T23" fmla="*/ 4 h 216"/>
                <a:gd name="T24" fmla="*/ 200 w 255"/>
                <a:gd name="T25" fmla="*/ 4 h 216"/>
                <a:gd name="T26" fmla="*/ 196 w 255"/>
                <a:gd name="T27" fmla="*/ 4 h 216"/>
                <a:gd name="T28" fmla="*/ 189 w 255"/>
                <a:gd name="T29" fmla="*/ 4 h 216"/>
                <a:gd name="T30" fmla="*/ 178 w 255"/>
                <a:gd name="T31" fmla="*/ 4 h 216"/>
                <a:gd name="T32" fmla="*/ 166 w 255"/>
                <a:gd name="T33" fmla="*/ 12 h 216"/>
                <a:gd name="T34" fmla="*/ 163 w 255"/>
                <a:gd name="T35" fmla="*/ 19 h 216"/>
                <a:gd name="T36" fmla="*/ 166 w 255"/>
                <a:gd name="T37" fmla="*/ 30 h 216"/>
                <a:gd name="T38" fmla="*/ 166 w 255"/>
                <a:gd name="T39" fmla="*/ 38 h 216"/>
                <a:gd name="T40" fmla="*/ 163 w 255"/>
                <a:gd name="T41" fmla="*/ 45 h 216"/>
                <a:gd name="T42" fmla="*/ 152 w 255"/>
                <a:gd name="T43" fmla="*/ 49 h 216"/>
                <a:gd name="T44" fmla="*/ 141 w 255"/>
                <a:gd name="T45" fmla="*/ 41 h 216"/>
                <a:gd name="T46" fmla="*/ 126 w 255"/>
                <a:gd name="T47" fmla="*/ 34 h 216"/>
                <a:gd name="T48" fmla="*/ 107 w 255"/>
                <a:gd name="T49" fmla="*/ 30 h 216"/>
                <a:gd name="T50" fmla="*/ 100 w 255"/>
                <a:gd name="T51" fmla="*/ 30 h 216"/>
                <a:gd name="T52" fmla="*/ 89 w 255"/>
                <a:gd name="T53" fmla="*/ 19 h 216"/>
                <a:gd name="T54" fmla="*/ 85 w 255"/>
                <a:gd name="T55" fmla="*/ 12 h 216"/>
                <a:gd name="T56" fmla="*/ 70 w 255"/>
                <a:gd name="T57" fmla="*/ 4 h 216"/>
                <a:gd name="T58" fmla="*/ 55 w 255"/>
                <a:gd name="T59" fmla="*/ 4 h 216"/>
                <a:gd name="T60" fmla="*/ 37 w 255"/>
                <a:gd name="T61" fmla="*/ 4 h 216"/>
                <a:gd name="T62" fmla="*/ 29 w 255"/>
                <a:gd name="T63" fmla="*/ 0 h 216"/>
                <a:gd name="T64" fmla="*/ 29 w 255"/>
                <a:gd name="T65" fmla="*/ 8 h 216"/>
                <a:gd name="T66" fmla="*/ 29 w 255"/>
                <a:gd name="T67" fmla="*/ 15 h 216"/>
                <a:gd name="T68" fmla="*/ 18 w 255"/>
                <a:gd name="T69" fmla="*/ 23 h 216"/>
                <a:gd name="T70" fmla="*/ 11 w 255"/>
                <a:gd name="T71" fmla="*/ 23 h 216"/>
                <a:gd name="T72" fmla="*/ 7 w 255"/>
                <a:gd name="T73" fmla="*/ 26 h 216"/>
                <a:gd name="T74" fmla="*/ 11 w 255"/>
                <a:gd name="T75" fmla="*/ 34 h 216"/>
                <a:gd name="T76" fmla="*/ 11 w 255"/>
                <a:gd name="T77" fmla="*/ 38 h 216"/>
                <a:gd name="T78" fmla="*/ 7 w 255"/>
                <a:gd name="T79" fmla="*/ 41 h 216"/>
                <a:gd name="T80" fmla="*/ 4 w 255"/>
                <a:gd name="T81" fmla="*/ 45 h 216"/>
                <a:gd name="T82" fmla="*/ 0 w 255"/>
                <a:gd name="T83" fmla="*/ 45 h 216"/>
                <a:gd name="T84" fmla="*/ 0 w 255"/>
                <a:gd name="T85" fmla="*/ 49 h 216"/>
                <a:gd name="T86" fmla="*/ 0 w 255"/>
                <a:gd name="T87" fmla="*/ 52 h 216"/>
                <a:gd name="T88" fmla="*/ 4 w 255"/>
                <a:gd name="T89" fmla="*/ 67 h 216"/>
                <a:gd name="T90" fmla="*/ 4 w 255"/>
                <a:gd name="T91" fmla="*/ 75 h 216"/>
                <a:gd name="T92" fmla="*/ 7 w 255"/>
                <a:gd name="T93" fmla="*/ 86 h 216"/>
                <a:gd name="T94" fmla="*/ 4 w 255"/>
                <a:gd name="T95" fmla="*/ 97 h 216"/>
                <a:gd name="T96" fmla="*/ 7 w 255"/>
                <a:gd name="T97" fmla="*/ 104 h 216"/>
                <a:gd name="T98" fmla="*/ 0 w 255"/>
                <a:gd name="T99" fmla="*/ 108 h 216"/>
                <a:gd name="T100" fmla="*/ 0 w 255"/>
                <a:gd name="T101" fmla="*/ 112 h 216"/>
                <a:gd name="T102" fmla="*/ 4 w 255"/>
                <a:gd name="T103" fmla="*/ 119 h 216"/>
                <a:gd name="T104" fmla="*/ 7 w 255"/>
                <a:gd name="T105" fmla="*/ 127 h 216"/>
                <a:gd name="T106" fmla="*/ 11 w 255"/>
                <a:gd name="T107" fmla="*/ 130 h 216"/>
                <a:gd name="T108" fmla="*/ 11 w 255"/>
                <a:gd name="T109" fmla="*/ 138 h 216"/>
                <a:gd name="T110" fmla="*/ 15 w 255"/>
                <a:gd name="T111" fmla="*/ 141 h 216"/>
                <a:gd name="T112" fmla="*/ 26 w 255"/>
                <a:gd name="T113" fmla="*/ 141 h 216"/>
                <a:gd name="T114" fmla="*/ 33 w 255"/>
                <a:gd name="T115" fmla="*/ 145 h 216"/>
                <a:gd name="T116" fmla="*/ 37 w 255"/>
                <a:gd name="T117" fmla="*/ 153 h 216"/>
                <a:gd name="T118" fmla="*/ 41 w 255"/>
                <a:gd name="T119" fmla="*/ 156 h 216"/>
                <a:gd name="T120" fmla="*/ 74 w 255"/>
                <a:gd name="T121" fmla="*/ 167 h 216"/>
                <a:gd name="T122" fmla="*/ 237 w 255"/>
                <a:gd name="T123" fmla="*/ 216 h 216"/>
                <a:gd name="T124" fmla="*/ 237 w 255"/>
                <a:gd name="T125" fmla="*/ 216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55" h="216">
                  <a:moveTo>
                    <a:pt x="237" y="216"/>
                  </a:moveTo>
                  <a:lnTo>
                    <a:pt x="237" y="208"/>
                  </a:lnTo>
                  <a:lnTo>
                    <a:pt x="255" y="208"/>
                  </a:lnTo>
                  <a:lnTo>
                    <a:pt x="248" y="60"/>
                  </a:lnTo>
                  <a:lnTo>
                    <a:pt x="244" y="52"/>
                  </a:lnTo>
                  <a:lnTo>
                    <a:pt x="244" y="49"/>
                  </a:lnTo>
                  <a:lnTo>
                    <a:pt x="244" y="45"/>
                  </a:lnTo>
                  <a:lnTo>
                    <a:pt x="248" y="41"/>
                  </a:lnTo>
                  <a:lnTo>
                    <a:pt x="248" y="38"/>
                  </a:lnTo>
                  <a:lnTo>
                    <a:pt x="244" y="34"/>
                  </a:lnTo>
                  <a:lnTo>
                    <a:pt x="248" y="26"/>
                  </a:lnTo>
                  <a:lnTo>
                    <a:pt x="248" y="23"/>
                  </a:lnTo>
                  <a:lnTo>
                    <a:pt x="248" y="19"/>
                  </a:lnTo>
                  <a:lnTo>
                    <a:pt x="244" y="19"/>
                  </a:lnTo>
                  <a:lnTo>
                    <a:pt x="240" y="15"/>
                  </a:lnTo>
                  <a:lnTo>
                    <a:pt x="237" y="19"/>
                  </a:lnTo>
                  <a:lnTo>
                    <a:pt x="226" y="15"/>
                  </a:lnTo>
                  <a:lnTo>
                    <a:pt x="226" y="15"/>
                  </a:lnTo>
                  <a:lnTo>
                    <a:pt x="222" y="15"/>
                  </a:lnTo>
                  <a:lnTo>
                    <a:pt x="215" y="12"/>
                  </a:lnTo>
                  <a:lnTo>
                    <a:pt x="215" y="12"/>
                  </a:lnTo>
                  <a:lnTo>
                    <a:pt x="215" y="12"/>
                  </a:lnTo>
                  <a:lnTo>
                    <a:pt x="215" y="8"/>
                  </a:lnTo>
                  <a:lnTo>
                    <a:pt x="207" y="4"/>
                  </a:lnTo>
                  <a:lnTo>
                    <a:pt x="203" y="4"/>
                  </a:lnTo>
                  <a:lnTo>
                    <a:pt x="200" y="4"/>
                  </a:lnTo>
                  <a:lnTo>
                    <a:pt x="196" y="4"/>
                  </a:lnTo>
                  <a:lnTo>
                    <a:pt x="196" y="4"/>
                  </a:lnTo>
                  <a:lnTo>
                    <a:pt x="192" y="4"/>
                  </a:lnTo>
                  <a:lnTo>
                    <a:pt x="189" y="4"/>
                  </a:lnTo>
                  <a:lnTo>
                    <a:pt x="185" y="4"/>
                  </a:lnTo>
                  <a:lnTo>
                    <a:pt x="178" y="4"/>
                  </a:lnTo>
                  <a:lnTo>
                    <a:pt x="170" y="8"/>
                  </a:lnTo>
                  <a:lnTo>
                    <a:pt x="166" y="12"/>
                  </a:lnTo>
                  <a:lnTo>
                    <a:pt x="166" y="15"/>
                  </a:lnTo>
                  <a:lnTo>
                    <a:pt x="163" y="19"/>
                  </a:lnTo>
                  <a:lnTo>
                    <a:pt x="163" y="26"/>
                  </a:lnTo>
                  <a:lnTo>
                    <a:pt x="166" y="30"/>
                  </a:lnTo>
                  <a:lnTo>
                    <a:pt x="166" y="38"/>
                  </a:lnTo>
                  <a:lnTo>
                    <a:pt x="166" y="38"/>
                  </a:lnTo>
                  <a:lnTo>
                    <a:pt x="163" y="41"/>
                  </a:lnTo>
                  <a:lnTo>
                    <a:pt x="163" y="45"/>
                  </a:lnTo>
                  <a:lnTo>
                    <a:pt x="155" y="49"/>
                  </a:lnTo>
                  <a:lnTo>
                    <a:pt x="152" y="49"/>
                  </a:lnTo>
                  <a:lnTo>
                    <a:pt x="144" y="49"/>
                  </a:lnTo>
                  <a:lnTo>
                    <a:pt x="141" y="41"/>
                  </a:lnTo>
                  <a:lnTo>
                    <a:pt x="133" y="38"/>
                  </a:lnTo>
                  <a:lnTo>
                    <a:pt x="126" y="34"/>
                  </a:lnTo>
                  <a:lnTo>
                    <a:pt x="115" y="30"/>
                  </a:lnTo>
                  <a:lnTo>
                    <a:pt x="107" y="30"/>
                  </a:lnTo>
                  <a:lnTo>
                    <a:pt x="107" y="30"/>
                  </a:lnTo>
                  <a:lnTo>
                    <a:pt x="100" y="30"/>
                  </a:lnTo>
                  <a:lnTo>
                    <a:pt x="96" y="30"/>
                  </a:lnTo>
                  <a:lnTo>
                    <a:pt x="89" y="19"/>
                  </a:lnTo>
                  <a:lnTo>
                    <a:pt x="89" y="15"/>
                  </a:lnTo>
                  <a:lnTo>
                    <a:pt x="85" y="12"/>
                  </a:lnTo>
                  <a:lnTo>
                    <a:pt x="74" y="8"/>
                  </a:lnTo>
                  <a:lnTo>
                    <a:pt x="70" y="4"/>
                  </a:lnTo>
                  <a:lnTo>
                    <a:pt x="63" y="4"/>
                  </a:lnTo>
                  <a:lnTo>
                    <a:pt x="55" y="4"/>
                  </a:lnTo>
                  <a:lnTo>
                    <a:pt x="44" y="4"/>
                  </a:lnTo>
                  <a:lnTo>
                    <a:pt x="37" y="4"/>
                  </a:lnTo>
                  <a:lnTo>
                    <a:pt x="33" y="0"/>
                  </a:lnTo>
                  <a:lnTo>
                    <a:pt x="29" y="0"/>
                  </a:lnTo>
                  <a:lnTo>
                    <a:pt x="29" y="0"/>
                  </a:lnTo>
                  <a:lnTo>
                    <a:pt x="29" y="8"/>
                  </a:lnTo>
                  <a:lnTo>
                    <a:pt x="29" y="8"/>
                  </a:lnTo>
                  <a:lnTo>
                    <a:pt x="29" y="15"/>
                  </a:lnTo>
                  <a:lnTo>
                    <a:pt x="18" y="19"/>
                  </a:lnTo>
                  <a:lnTo>
                    <a:pt x="18" y="23"/>
                  </a:lnTo>
                  <a:lnTo>
                    <a:pt x="15" y="23"/>
                  </a:lnTo>
                  <a:lnTo>
                    <a:pt x="11" y="23"/>
                  </a:lnTo>
                  <a:lnTo>
                    <a:pt x="7" y="26"/>
                  </a:lnTo>
                  <a:lnTo>
                    <a:pt x="7" y="26"/>
                  </a:lnTo>
                  <a:lnTo>
                    <a:pt x="7" y="30"/>
                  </a:lnTo>
                  <a:lnTo>
                    <a:pt x="11" y="34"/>
                  </a:lnTo>
                  <a:lnTo>
                    <a:pt x="11" y="38"/>
                  </a:lnTo>
                  <a:lnTo>
                    <a:pt x="11" y="38"/>
                  </a:lnTo>
                  <a:lnTo>
                    <a:pt x="11" y="41"/>
                  </a:lnTo>
                  <a:lnTo>
                    <a:pt x="7" y="41"/>
                  </a:lnTo>
                  <a:lnTo>
                    <a:pt x="7" y="45"/>
                  </a:lnTo>
                  <a:lnTo>
                    <a:pt x="4" y="45"/>
                  </a:lnTo>
                  <a:lnTo>
                    <a:pt x="4" y="45"/>
                  </a:lnTo>
                  <a:lnTo>
                    <a:pt x="0" y="45"/>
                  </a:lnTo>
                  <a:lnTo>
                    <a:pt x="0" y="45"/>
                  </a:lnTo>
                  <a:lnTo>
                    <a:pt x="0" y="49"/>
                  </a:lnTo>
                  <a:lnTo>
                    <a:pt x="0" y="52"/>
                  </a:lnTo>
                  <a:lnTo>
                    <a:pt x="0" y="52"/>
                  </a:lnTo>
                  <a:lnTo>
                    <a:pt x="4" y="56"/>
                  </a:lnTo>
                  <a:lnTo>
                    <a:pt x="4" y="67"/>
                  </a:lnTo>
                  <a:lnTo>
                    <a:pt x="4" y="71"/>
                  </a:lnTo>
                  <a:lnTo>
                    <a:pt x="4" y="75"/>
                  </a:lnTo>
                  <a:lnTo>
                    <a:pt x="4" y="82"/>
                  </a:lnTo>
                  <a:lnTo>
                    <a:pt x="7" y="86"/>
                  </a:lnTo>
                  <a:lnTo>
                    <a:pt x="4" y="93"/>
                  </a:lnTo>
                  <a:lnTo>
                    <a:pt x="4" y="97"/>
                  </a:lnTo>
                  <a:lnTo>
                    <a:pt x="7" y="101"/>
                  </a:lnTo>
                  <a:lnTo>
                    <a:pt x="7" y="104"/>
                  </a:lnTo>
                  <a:lnTo>
                    <a:pt x="4" y="104"/>
                  </a:lnTo>
                  <a:lnTo>
                    <a:pt x="0" y="108"/>
                  </a:lnTo>
                  <a:lnTo>
                    <a:pt x="0" y="112"/>
                  </a:lnTo>
                  <a:lnTo>
                    <a:pt x="0" y="112"/>
                  </a:lnTo>
                  <a:lnTo>
                    <a:pt x="0" y="112"/>
                  </a:lnTo>
                  <a:lnTo>
                    <a:pt x="4" y="119"/>
                  </a:lnTo>
                  <a:lnTo>
                    <a:pt x="7" y="123"/>
                  </a:lnTo>
                  <a:lnTo>
                    <a:pt x="7" y="127"/>
                  </a:lnTo>
                  <a:lnTo>
                    <a:pt x="11" y="130"/>
                  </a:lnTo>
                  <a:lnTo>
                    <a:pt x="11" y="130"/>
                  </a:lnTo>
                  <a:lnTo>
                    <a:pt x="11" y="134"/>
                  </a:lnTo>
                  <a:lnTo>
                    <a:pt x="11" y="138"/>
                  </a:lnTo>
                  <a:lnTo>
                    <a:pt x="11" y="138"/>
                  </a:lnTo>
                  <a:lnTo>
                    <a:pt x="15" y="141"/>
                  </a:lnTo>
                  <a:lnTo>
                    <a:pt x="22" y="141"/>
                  </a:lnTo>
                  <a:lnTo>
                    <a:pt x="26" y="141"/>
                  </a:lnTo>
                  <a:lnTo>
                    <a:pt x="29" y="141"/>
                  </a:lnTo>
                  <a:lnTo>
                    <a:pt x="33" y="145"/>
                  </a:lnTo>
                  <a:lnTo>
                    <a:pt x="37" y="153"/>
                  </a:lnTo>
                  <a:lnTo>
                    <a:pt x="37" y="153"/>
                  </a:lnTo>
                  <a:lnTo>
                    <a:pt x="41" y="156"/>
                  </a:lnTo>
                  <a:lnTo>
                    <a:pt x="41" y="156"/>
                  </a:lnTo>
                  <a:lnTo>
                    <a:pt x="70" y="164"/>
                  </a:lnTo>
                  <a:lnTo>
                    <a:pt x="74" y="167"/>
                  </a:lnTo>
                  <a:lnTo>
                    <a:pt x="107" y="153"/>
                  </a:lnTo>
                  <a:lnTo>
                    <a:pt x="237" y="216"/>
                  </a:lnTo>
                  <a:lnTo>
                    <a:pt x="237" y="216"/>
                  </a:lnTo>
                  <a:lnTo>
                    <a:pt x="237" y="21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7" name="Freeform 111">
              <a:extLst>
                <a:ext uri="{FF2B5EF4-FFF2-40B4-BE49-F238E27FC236}">
                  <a16:creationId xmlns:a16="http://schemas.microsoft.com/office/drawing/2014/main" xmlns="" id="{F653027A-677A-4A06-93DA-9072CA5B6689}"/>
                </a:ext>
              </a:extLst>
            </p:cNvPr>
            <p:cNvSpPr>
              <a:spLocks noEditPoints="1"/>
            </p:cNvSpPr>
            <p:nvPr/>
          </p:nvSpPr>
          <p:spPr bwMode="auto">
            <a:xfrm>
              <a:off x="5177641" y="3265875"/>
              <a:ext cx="112858" cy="200758"/>
            </a:xfrm>
            <a:custGeom>
              <a:avLst/>
              <a:gdLst>
                <a:gd name="T0" fmla="*/ 38 w 63"/>
                <a:gd name="T1" fmla="*/ 115 h 115"/>
                <a:gd name="T2" fmla="*/ 41 w 63"/>
                <a:gd name="T3" fmla="*/ 115 h 115"/>
                <a:gd name="T4" fmla="*/ 45 w 63"/>
                <a:gd name="T5" fmla="*/ 111 h 115"/>
                <a:gd name="T6" fmla="*/ 45 w 63"/>
                <a:gd name="T7" fmla="*/ 108 h 115"/>
                <a:gd name="T8" fmla="*/ 41 w 63"/>
                <a:gd name="T9" fmla="*/ 100 h 115"/>
                <a:gd name="T10" fmla="*/ 41 w 63"/>
                <a:gd name="T11" fmla="*/ 96 h 115"/>
                <a:gd name="T12" fmla="*/ 49 w 63"/>
                <a:gd name="T13" fmla="*/ 93 h 115"/>
                <a:gd name="T14" fmla="*/ 52 w 63"/>
                <a:gd name="T15" fmla="*/ 89 h 115"/>
                <a:gd name="T16" fmla="*/ 63 w 63"/>
                <a:gd name="T17" fmla="*/ 78 h 115"/>
                <a:gd name="T18" fmla="*/ 63 w 63"/>
                <a:gd name="T19" fmla="*/ 70 h 115"/>
                <a:gd name="T20" fmla="*/ 60 w 63"/>
                <a:gd name="T21" fmla="*/ 70 h 115"/>
                <a:gd name="T22" fmla="*/ 56 w 63"/>
                <a:gd name="T23" fmla="*/ 67 h 115"/>
                <a:gd name="T24" fmla="*/ 52 w 63"/>
                <a:gd name="T25" fmla="*/ 63 h 115"/>
                <a:gd name="T26" fmla="*/ 52 w 63"/>
                <a:gd name="T27" fmla="*/ 63 h 115"/>
                <a:gd name="T28" fmla="*/ 49 w 63"/>
                <a:gd name="T29" fmla="*/ 63 h 115"/>
                <a:gd name="T30" fmla="*/ 45 w 63"/>
                <a:gd name="T31" fmla="*/ 63 h 115"/>
                <a:gd name="T32" fmla="*/ 38 w 63"/>
                <a:gd name="T33" fmla="*/ 56 h 115"/>
                <a:gd name="T34" fmla="*/ 49 w 63"/>
                <a:gd name="T35" fmla="*/ 44 h 115"/>
                <a:gd name="T36" fmla="*/ 52 w 63"/>
                <a:gd name="T37" fmla="*/ 41 h 115"/>
                <a:gd name="T38" fmla="*/ 56 w 63"/>
                <a:gd name="T39" fmla="*/ 37 h 115"/>
                <a:gd name="T40" fmla="*/ 52 w 63"/>
                <a:gd name="T41" fmla="*/ 33 h 115"/>
                <a:gd name="T42" fmla="*/ 49 w 63"/>
                <a:gd name="T43" fmla="*/ 26 h 115"/>
                <a:gd name="T44" fmla="*/ 45 w 63"/>
                <a:gd name="T45" fmla="*/ 19 h 115"/>
                <a:gd name="T46" fmla="*/ 49 w 63"/>
                <a:gd name="T47" fmla="*/ 15 h 115"/>
                <a:gd name="T48" fmla="*/ 52 w 63"/>
                <a:gd name="T49" fmla="*/ 7 h 115"/>
                <a:gd name="T50" fmla="*/ 45 w 63"/>
                <a:gd name="T51" fmla="*/ 11 h 115"/>
                <a:gd name="T52" fmla="*/ 41 w 63"/>
                <a:gd name="T53" fmla="*/ 11 h 115"/>
                <a:gd name="T54" fmla="*/ 38 w 63"/>
                <a:gd name="T55" fmla="*/ 4 h 115"/>
                <a:gd name="T56" fmla="*/ 34 w 63"/>
                <a:gd name="T57" fmla="*/ 0 h 115"/>
                <a:gd name="T58" fmla="*/ 30 w 63"/>
                <a:gd name="T59" fmla="*/ 4 h 115"/>
                <a:gd name="T60" fmla="*/ 26 w 63"/>
                <a:gd name="T61" fmla="*/ 4 h 115"/>
                <a:gd name="T62" fmla="*/ 15 w 63"/>
                <a:gd name="T63" fmla="*/ 7 h 115"/>
                <a:gd name="T64" fmla="*/ 15 w 63"/>
                <a:gd name="T65" fmla="*/ 11 h 115"/>
                <a:gd name="T66" fmla="*/ 15 w 63"/>
                <a:gd name="T67" fmla="*/ 15 h 115"/>
                <a:gd name="T68" fmla="*/ 12 w 63"/>
                <a:gd name="T69" fmla="*/ 30 h 115"/>
                <a:gd name="T70" fmla="*/ 15 w 63"/>
                <a:gd name="T71" fmla="*/ 33 h 115"/>
                <a:gd name="T72" fmla="*/ 15 w 63"/>
                <a:gd name="T73" fmla="*/ 37 h 115"/>
                <a:gd name="T74" fmla="*/ 15 w 63"/>
                <a:gd name="T75" fmla="*/ 41 h 115"/>
                <a:gd name="T76" fmla="*/ 12 w 63"/>
                <a:gd name="T77" fmla="*/ 48 h 115"/>
                <a:gd name="T78" fmla="*/ 8 w 63"/>
                <a:gd name="T79" fmla="*/ 52 h 115"/>
                <a:gd name="T80" fmla="*/ 4 w 63"/>
                <a:gd name="T81" fmla="*/ 56 h 115"/>
                <a:gd name="T82" fmla="*/ 0 w 63"/>
                <a:gd name="T83" fmla="*/ 63 h 115"/>
                <a:gd name="T84" fmla="*/ 4 w 63"/>
                <a:gd name="T85" fmla="*/ 67 h 115"/>
                <a:gd name="T86" fmla="*/ 8 w 63"/>
                <a:gd name="T87" fmla="*/ 70 h 115"/>
                <a:gd name="T88" fmla="*/ 12 w 63"/>
                <a:gd name="T89" fmla="*/ 78 h 115"/>
                <a:gd name="T90" fmla="*/ 19 w 63"/>
                <a:gd name="T91" fmla="*/ 82 h 115"/>
                <a:gd name="T92" fmla="*/ 26 w 63"/>
                <a:gd name="T93" fmla="*/ 85 h 115"/>
                <a:gd name="T94" fmla="*/ 34 w 63"/>
                <a:gd name="T95" fmla="*/ 115 h 115"/>
                <a:gd name="T96" fmla="*/ 49 w 63"/>
                <a:gd name="T97" fmla="*/ 59 h 115"/>
                <a:gd name="T98" fmla="*/ 56 w 63"/>
                <a:gd name="T99" fmla="*/ 59 h 115"/>
                <a:gd name="T100" fmla="*/ 49 w 63"/>
                <a:gd name="T101" fmla="*/ 59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63" h="115">
                  <a:moveTo>
                    <a:pt x="34" y="115"/>
                  </a:moveTo>
                  <a:lnTo>
                    <a:pt x="38" y="115"/>
                  </a:lnTo>
                  <a:lnTo>
                    <a:pt x="38" y="115"/>
                  </a:lnTo>
                  <a:lnTo>
                    <a:pt x="41" y="115"/>
                  </a:lnTo>
                  <a:lnTo>
                    <a:pt x="41" y="111"/>
                  </a:lnTo>
                  <a:lnTo>
                    <a:pt x="45" y="111"/>
                  </a:lnTo>
                  <a:lnTo>
                    <a:pt x="45" y="108"/>
                  </a:lnTo>
                  <a:lnTo>
                    <a:pt x="45" y="108"/>
                  </a:lnTo>
                  <a:lnTo>
                    <a:pt x="45" y="104"/>
                  </a:lnTo>
                  <a:lnTo>
                    <a:pt x="41" y="100"/>
                  </a:lnTo>
                  <a:lnTo>
                    <a:pt x="41" y="96"/>
                  </a:lnTo>
                  <a:lnTo>
                    <a:pt x="41" y="96"/>
                  </a:lnTo>
                  <a:lnTo>
                    <a:pt x="45" y="93"/>
                  </a:lnTo>
                  <a:lnTo>
                    <a:pt x="49" y="93"/>
                  </a:lnTo>
                  <a:lnTo>
                    <a:pt x="52" y="93"/>
                  </a:lnTo>
                  <a:lnTo>
                    <a:pt x="52" y="89"/>
                  </a:lnTo>
                  <a:lnTo>
                    <a:pt x="63" y="85"/>
                  </a:lnTo>
                  <a:lnTo>
                    <a:pt x="63" y="78"/>
                  </a:lnTo>
                  <a:lnTo>
                    <a:pt x="63" y="78"/>
                  </a:lnTo>
                  <a:lnTo>
                    <a:pt x="63" y="70"/>
                  </a:lnTo>
                  <a:lnTo>
                    <a:pt x="63" y="70"/>
                  </a:lnTo>
                  <a:lnTo>
                    <a:pt x="60" y="70"/>
                  </a:lnTo>
                  <a:lnTo>
                    <a:pt x="56" y="67"/>
                  </a:lnTo>
                  <a:lnTo>
                    <a:pt x="56" y="67"/>
                  </a:lnTo>
                  <a:lnTo>
                    <a:pt x="56" y="63"/>
                  </a:lnTo>
                  <a:lnTo>
                    <a:pt x="52" y="63"/>
                  </a:lnTo>
                  <a:lnTo>
                    <a:pt x="52" y="63"/>
                  </a:lnTo>
                  <a:lnTo>
                    <a:pt x="52" y="63"/>
                  </a:lnTo>
                  <a:lnTo>
                    <a:pt x="52" y="67"/>
                  </a:lnTo>
                  <a:lnTo>
                    <a:pt x="49" y="63"/>
                  </a:lnTo>
                  <a:lnTo>
                    <a:pt x="49" y="63"/>
                  </a:lnTo>
                  <a:lnTo>
                    <a:pt x="45" y="63"/>
                  </a:lnTo>
                  <a:lnTo>
                    <a:pt x="41" y="59"/>
                  </a:lnTo>
                  <a:lnTo>
                    <a:pt x="38" y="56"/>
                  </a:lnTo>
                  <a:lnTo>
                    <a:pt x="41" y="52"/>
                  </a:lnTo>
                  <a:lnTo>
                    <a:pt x="49" y="44"/>
                  </a:lnTo>
                  <a:lnTo>
                    <a:pt x="52" y="41"/>
                  </a:lnTo>
                  <a:lnTo>
                    <a:pt x="52" y="41"/>
                  </a:lnTo>
                  <a:lnTo>
                    <a:pt x="52" y="37"/>
                  </a:lnTo>
                  <a:lnTo>
                    <a:pt x="56" y="37"/>
                  </a:lnTo>
                  <a:lnTo>
                    <a:pt x="52" y="33"/>
                  </a:lnTo>
                  <a:lnTo>
                    <a:pt x="52" y="33"/>
                  </a:lnTo>
                  <a:lnTo>
                    <a:pt x="52" y="30"/>
                  </a:lnTo>
                  <a:lnTo>
                    <a:pt x="49" y="26"/>
                  </a:lnTo>
                  <a:lnTo>
                    <a:pt x="45" y="22"/>
                  </a:lnTo>
                  <a:lnTo>
                    <a:pt x="45" y="19"/>
                  </a:lnTo>
                  <a:lnTo>
                    <a:pt x="49" y="15"/>
                  </a:lnTo>
                  <a:lnTo>
                    <a:pt x="49" y="15"/>
                  </a:lnTo>
                  <a:lnTo>
                    <a:pt x="52" y="7"/>
                  </a:lnTo>
                  <a:lnTo>
                    <a:pt x="52" y="7"/>
                  </a:lnTo>
                  <a:lnTo>
                    <a:pt x="52" y="4"/>
                  </a:lnTo>
                  <a:lnTo>
                    <a:pt x="45" y="11"/>
                  </a:lnTo>
                  <a:lnTo>
                    <a:pt x="41" y="11"/>
                  </a:lnTo>
                  <a:lnTo>
                    <a:pt x="41" y="11"/>
                  </a:lnTo>
                  <a:lnTo>
                    <a:pt x="38" y="7"/>
                  </a:lnTo>
                  <a:lnTo>
                    <a:pt x="38" y="4"/>
                  </a:lnTo>
                  <a:lnTo>
                    <a:pt x="38" y="4"/>
                  </a:lnTo>
                  <a:lnTo>
                    <a:pt x="34" y="0"/>
                  </a:lnTo>
                  <a:lnTo>
                    <a:pt x="30" y="0"/>
                  </a:lnTo>
                  <a:lnTo>
                    <a:pt x="30" y="4"/>
                  </a:lnTo>
                  <a:lnTo>
                    <a:pt x="30" y="0"/>
                  </a:lnTo>
                  <a:lnTo>
                    <a:pt x="26" y="4"/>
                  </a:lnTo>
                  <a:lnTo>
                    <a:pt x="19" y="4"/>
                  </a:lnTo>
                  <a:lnTo>
                    <a:pt x="15" y="7"/>
                  </a:lnTo>
                  <a:lnTo>
                    <a:pt x="15" y="7"/>
                  </a:lnTo>
                  <a:lnTo>
                    <a:pt x="15" y="11"/>
                  </a:lnTo>
                  <a:lnTo>
                    <a:pt x="15" y="11"/>
                  </a:lnTo>
                  <a:lnTo>
                    <a:pt x="15" y="15"/>
                  </a:lnTo>
                  <a:lnTo>
                    <a:pt x="15" y="22"/>
                  </a:lnTo>
                  <a:lnTo>
                    <a:pt x="12" y="30"/>
                  </a:lnTo>
                  <a:lnTo>
                    <a:pt x="12" y="33"/>
                  </a:lnTo>
                  <a:lnTo>
                    <a:pt x="15" y="33"/>
                  </a:lnTo>
                  <a:lnTo>
                    <a:pt x="15" y="33"/>
                  </a:lnTo>
                  <a:lnTo>
                    <a:pt x="15" y="37"/>
                  </a:lnTo>
                  <a:lnTo>
                    <a:pt x="12" y="37"/>
                  </a:lnTo>
                  <a:lnTo>
                    <a:pt x="15" y="41"/>
                  </a:lnTo>
                  <a:lnTo>
                    <a:pt x="12" y="41"/>
                  </a:lnTo>
                  <a:lnTo>
                    <a:pt x="12" y="48"/>
                  </a:lnTo>
                  <a:lnTo>
                    <a:pt x="12" y="48"/>
                  </a:lnTo>
                  <a:lnTo>
                    <a:pt x="8" y="52"/>
                  </a:lnTo>
                  <a:lnTo>
                    <a:pt x="8" y="52"/>
                  </a:lnTo>
                  <a:lnTo>
                    <a:pt x="4" y="56"/>
                  </a:lnTo>
                  <a:lnTo>
                    <a:pt x="0" y="63"/>
                  </a:lnTo>
                  <a:lnTo>
                    <a:pt x="0" y="63"/>
                  </a:lnTo>
                  <a:lnTo>
                    <a:pt x="4" y="67"/>
                  </a:lnTo>
                  <a:lnTo>
                    <a:pt x="4" y="67"/>
                  </a:lnTo>
                  <a:lnTo>
                    <a:pt x="4" y="70"/>
                  </a:lnTo>
                  <a:lnTo>
                    <a:pt x="8" y="70"/>
                  </a:lnTo>
                  <a:lnTo>
                    <a:pt x="12" y="74"/>
                  </a:lnTo>
                  <a:lnTo>
                    <a:pt x="12" y="78"/>
                  </a:lnTo>
                  <a:lnTo>
                    <a:pt x="15" y="82"/>
                  </a:lnTo>
                  <a:lnTo>
                    <a:pt x="19" y="82"/>
                  </a:lnTo>
                  <a:lnTo>
                    <a:pt x="19" y="82"/>
                  </a:lnTo>
                  <a:lnTo>
                    <a:pt x="26" y="85"/>
                  </a:lnTo>
                  <a:lnTo>
                    <a:pt x="34" y="115"/>
                  </a:lnTo>
                  <a:lnTo>
                    <a:pt x="34" y="115"/>
                  </a:lnTo>
                  <a:close/>
                  <a:moveTo>
                    <a:pt x="49" y="59"/>
                  </a:moveTo>
                  <a:lnTo>
                    <a:pt x="49" y="59"/>
                  </a:lnTo>
                  <a:lnTo>
                    <a:pt x="52" y="59"/>
                  </a:lnTo>
                  <a:lnTo>
                    <a:pt x="56" y="59"/>
                  </a:lnTo>
                  <a:lnTo>
                    <a:pt x="52" y="63"/>
                  </a:lnTo>
                  <a:lnTo>
                    <a:pt x="49" y="5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8" name="Freeform 112">
              <a:extLst>
                <a:ext uri="{FF2B5EF4-FFF2-40B4-BE49-F238E27FC236}">
                  <a16:creationId xmlns:a16="http://schemas.microsoft.com/office/drawing/2014/main" xmlns="" id="{6C6205D3-E49E-44ED-A06F-0E6DD7802304}"/>
                </a:ext>
              </a:extLst>
            </p:cNvPr>
            <p:cNvSpPr/>
            <p:nvPr/>
          </p:nvSpPr>
          <p:spPr bwMode="auto">
            <a:xfrm>
              <a:off x="4720840" y="3272859"/>
              <a:ext cx="591156" cy="504514"/>
            </a:xfrm>
            <a:custGeom>
              <a:avLst/>
              <a:gdLst>
                <a:gd name="T0" fmla="*/ 326 w 330"/>
                <a:gd name="T1" fmla="*/ 219 h 289"/>
                <a:gd name="T2" fmla="*/ 318 w 330"/>
                <a:gd name="T3" fmla="*/ 207 h 289"/>
                <a:gd name="T4" fmla="*/ 304 w 330"/>
                <a:gd name="T5" fmla="*/ 207 h 289"/>
                <a:gd name="T6" fmla="*/ 300 w 330"/>
                <a:gd name="T7" fmla="*/ 200 h 289"/>
                <a:gd name="T8" fmla="*/ 296 w 330"/>
                <a:gd name="T9" fmla="*/ 193 h 289"/>
                <a:gd name="T10" fmla="*/ 289 w 330"/>
                <a:gd name="T11" fmla="*/ 178 h 289"/>
                <a:gd name="T12" fmla="*/ 289 w 330"/>
                <a:gd name="T13" fmla="*/ 174 h 289"/>
                <a:gd name="T14" fmla="*/ 296 w 330"/>
                <a:gd name="T15" fmla="*/ 167 h 289"/>
                <a:gd name="T16" fmla="*/ 296 w 330"/>
                <a:gd name="T17" fmla="*/ 152 h 289"/>
                <a:gd name="T18" fmla="*/ 293 w 330"/>
                <a:gd name="T19" fmla="*/ 137 h 289"/>
                <a:gd name="T20" fmla="*/ 289 w 330"/>
                <a:gd name="T21" fmla="*/ 118 h 289"/>
                <a:gd name="T22" fmla="*/ 289 w 330"/>
                <a:gd name="T23" fmla="*/ 111 h 289"/>
                <a:gd name="T24" fmla="*/ 274 w 330"/>
                <a:gd name="T25" fmla="*/ 78 h 289"/>
                <a:gd name="T26" fmla="*/ 267 w 330"/>
                <a:gd name="T27" fmla="*/ 70 h 289"/>
                <a:gd name="T28" fmla="*/ 259 w 330"/>
                <a:gd name="T29" fmla="*/ 63 h 289"/>
                <a:gd name="T30" fmla="*/ 255 w 330"/>
                <a:gd name="T31" fmla="*/ 59 h 289"/>
                <a:gd name="T32" fmla="*/ 263 w 330"/>
                <a:gd name="T33" fmla="*/ 48 h 289"/>
                <a:gd name="T34" fmla="*/ 267 w 330"/>
                <a:gd name="T35" fmla="*/ 37 h 289"/>
                <a:gd name="T36" fmla="*/ 270 w 330"/>
                <a:gd name="T37" fmla="*/ 33 h 289"/>
                <a:gd name="T38" fmla="*/ 267 w 330"/>
                <a:gd name="T39" fmla="*/ 29 h 289"/>
                <a:gd name="T40" fmla="*/ 270 w 330"/>
                <a:gd name="T41" fmla="*/ 11 h 289"/>
                <a:gd name="T42" fmla="*/ 270 w 330"/>
                <a:gd name="T43" fmla="*/ 3 h 289"/>
                <a:gd name="T44" fmla="*/ 263 w 330"/>
                <a:gd name="T45" fmla="*/ 3 h 289"/>
                <a:gd name="T46" fmla="*/ 248 w 330"/>
                <a:gd name="T47" fmla="*/ 0 h 289"/>
                <a:gd name="T48" fmla="*/ 241 w 330"/>
                <a:gd name="T49" fmla="*/ 3 h 289"/>
                <a:gd name="T50" fmla="*/ 233 w 330"/>
                <a:gd name="T51" fmla="*/ 0 h 289"/>
                <a:gd name="T52" fmla="*/ 226 w 330"/>
                <a:gd name="T53" fmla="*/ 7 h 289"/>
                <a:gd name="T54" fmla="*/ 218 w 330"/>
                <a:gd name="T55" fmla="*/ 7 h 289"/>
                <a:gd name="T56" fmla="*/ 207 w 330"/>
                <a:gd name="T57" fmla="*/ 3 h 289"/>
                <a:gd name="T58" fmla="*/ 200 w 330"/>
                <a:gd name="T59" fmla="*/ 3 h 289"/>
                <a:gd name="T60" fmla="*/ 193 w 330"/>
                <a:gd name="T61" fmla="*/ 3 h 289"/>
                <a:gd name="T62" fmla="*/ 185 w 330"/>
                <a:gd name="T63" fmla="*/ 7 h 289"/>
                <a:gd name="T64" fmla="*/ 174 w 330"/>
                <a:gd name="T65" fmla="*/ 7 h 289"/>
                <a:gd name="T66" fmla="*/ 159 w 330"/>
                <a:gd name="T67" fmla="*/ 7 h 289"/>
                <a:gd name="T68" fmla="*/ 144 w 330"/>
                <a:gd name="T69" fmla="*/ 15 h 289"/>
                <a:gd name="T70" fmla="*/ 141 w 330"/>
                <a:gd name="T71" fmla="*/ 22 h 289"/>
                <a:gd name="T72" fmla="*/ 133 w 330"/>
                <a:gd name="T73" fmla="*/ 22 h 289"/>
                <a:gd name="T74" fmla="*/ 126 w 330"/>
                <a:gd name="T75" fmla="*/ 22 h 289"/>
                <a:gd name="T76" fmla="*/ 118 w 330"/>
                <a:gd name="T77" fmla="*/ 29 h 289"/>
                <a:gd name="T78" fmla="*/ 107 w 330"/>
                <a:gd name="T79" fmla="*/ 33 h 289"/>
                <a:gd name="T80" fmla="*/ 111 w 330"/>
                <a:gd name="T81" fmla="*/ 40 h 289"/>
                <a:gd name="T82" fmla="*/ 111 w 330"/>
                <a:gd name="T83" fmla="*/ 48 h 289"/>
                <a:gd name="T84" fmla="*/ 115 w 330"/>
                <a:gd name="T85" fmla="*/ 66 h 289"/>
                <a:gd name="T86" fmla="*/ 118 w 330"/>
                <a:gd name="T87" fmla="*/ 74 h 289"/>
                <a:gd name="T88" fmla="*/ 126 w 330"/>
                <a:gd name="T89" fmla="*/ 78 h 289"/>
                <a:gd name="T90" fmla="*/ 122 w 330"/>
                <a:gd name="T91" fmla="*/ 85 h 289"/>
                <a:gd name="T92" fmla="*/ 93 w 330"/>
                <a:gd name="T93" fmla="*/ 92 h 289"/>
                <a:gd name="T94" fmla="*/ 89 w 330"/>
                <a:gd name="T95" fmla="*/ 104 h 289"/>
                <a:gd name="T96" fmla="*/ 59 w 330"/>
                <a:gd name="T97" fmla="*/ 122 h 289"/>
                <a:gd name="T98" fmla="*/ 33 w 330"/>
                <a:gd name="T99" fmla="*/ 130 h 289"/>
                <a:gd name="T100" fmla="*/ 15 w 330"/>
                <a:gd name="T101" fmla="*/ 133 h 289"/>
                <a:gd name="T102" fmla="*/ 0 w 330"/>
                <a:gd name="T103" fmla="*/ 144 h 289"/>
                <a:gd name="T104" fmla="*/ 0 w 330"/>
                <a:gd name="T105" fmla="*/ 159 h 289"/>
                <a:gd name="T106" fmla="*/ 59 w 330"/>
                <a:gd name="T107" fmla="*/ 196 h 289"/>
                <a:gd name="T108" fmla="*/ 170 w 330"/>
                <a:gd name="T109" fmla="*/ 270 h 289"/>
                <a:gd name="T110" fmla="*/ 185 w 330"/>
                <a:gd name="T111" fmla="*/ 274 h 289"/>
                <a:gd name="T112" fmla="*/ 193 w 330"/>
                <a:gd name="T113" fmla="*/ 278 h 289"/>
                <a:gd name="T114" fmla="*/ 193 w 330"/>
                <a:gd name="T115" fmla="*/ 289 h 289"/>
                <a:gd name="T116" fmla="*/ 211 w 330"/>
                <a:gd name="T117" fmla="*/ 289 h 289"/>
                <a:gd name="T118" fmla="*/ 237 w 330"/>
                <a:gd name="T119" fmla="*/ 282 h 289"/>
                <a:gd name="T120" fmla="*/ 330 w 330"/>
                <a:gd name="T121" fmla="*/ 222 h 2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30" h="289">
                  <a:moveTo>
                    <a:pt x="330" y="222"/>
                  </a:moveTo>
                  <a:lnTo>
                    <a:pt x="330" y="222"/>
                  </a:lnTo>
                  <a:lnTo>
                    <a:pt x="326" y="219"/>
                  </a:lnTo>
                  <a:lnTo>
                    <a:pt x="326" y="219"/>
                  </a:lnTo>
                  <a:lnTo>
                    <a:pt x="322" y="211"/>
                  </a:lnTo>
                  <a:lnTo>
                    <a:pt x="318" y="207"/>
                  </a:lnTo>
                  <a:lnTo>
                    <a:pt x="315" y="207"/>
                  </a:lnTo>
                  <a:lnTo>
                    <a:pt x="311" y="207"/>
                  </a:lnTo>
                  <a:lnTo>
                    <a:pt x="304" y="207"/>
                  </a:lnTo>
                  <a:lnTo>
                    <a:pt x="300" y="204"/>
                  </a:lnTo>
                  <a:lnTo>
                    <a:pt x="300" y="204"/>
                  </a:lnTo>
                  <a:lnTo>
                    <a:pt x="300" y="200"/>
                  </a:lnTo>
                  <a:lnTo>
                    <a:pt x="300" y="196"/>
                  </a:lnTo>
                  <a:lnTo>
                    <a:pt x="300" y="196"/>
                  </a:lnTo>
                  <a:lnTo>
                    <a:pt x="296" y="193"/>
                  </a:lnTo>
                  <a:lnTo>
                    <a:pt x="296" y="189"/>
                  </a:lnTo>
                  <a:lnTo>
                    <a:pt x="293" y="185"/>
                  </a:lnTo>
                  <a:lnTo>
                    <a:pt x="289" y="178"/>
                  </a:lnTo>
                  <a:lnTo>
                    <a:pt x="289" y="178"/>
                  </a:lnTo>
                  <a:lnTo>
                    <a:pt x="289" y="178"/>
                  </a:lnTo>
                  <a:lnTo>
                    <a:pt x="289" y="174"/>
                  </a:lnTo>
                  <a:lnTo>
                    <a:pt x="293" y="170"/>
                  </a:lnTo>
                  <a:lnTo>
                    <a:pt x="296" y="170"/>
                  </a:lnTo>
                  <a:lnTo>
                    <a:pt x="296" y="167"/>
                  </a:lnTo>
                  <a:lnTo>
                    <a:pt x="293" y="163"/>
                  </a:lnTo>
                  <a:lnTo>
                    <a:pt x="293" y="159"/>
                  </a:lnTo>
                  <a:lnTo>
                    <a:pt x="296" y="152"/>
                  </a:lnTo>
                  <a:lnTo>
                    <a:pt x="293" y="148"/>
                  </a:lnTo>
                  <a:lnTo>
                    <a:pt x="293" y="141"/>
                  </a:lnTo>
                  <a:lnTo>
                    <a:pt x="293" y="137"/>
                  </a:lnTo>
                  <a:lnTo>
                    <a:pt x="293" y="133"/>
                  </a:lnTo>
                  <a:lnTo>
                    <a:pt x="293" y="122"/>
                  </a:lnTo>
                  <a:lnTo>
                    <a:pt x="289" y="118"/>
                  </a:lnTo>
                  <a:lnTo>
                    <a:pt x="289" y="118"/>
                  </a:lnTo>
                  <a:lnTo>
                    <a:pt x="289" y="115"/>
                  </a:lnTo>
                  <a:lnTo>
                    <a:pt x="289" y="111"/>
                  </a:lnTo>
                  <a:lnTo>
                    <a:pt x="281" y="81"/>
                  </a:lnTo>
                  <a:lnTo>
                    <a:pt x="274" y="78"/>
                  </a:lnTo>
                  <a:lnTo>
                    <a:pt x="274" y="78"/>
                  </a:lnTo>
                  <a:lnTo>
                    <a:pt x="270" y="78"/>
                  </a:lnTo>
                  <a:lnTo>
                    <a:pt x="267" y="74"/>
                  </a:lnTo>
                  <a:lnTo>
                    <a:pt x="267" y="70"/>
                  </a:lnTo>
                  <a:lnTo>
                    <a:pt x="263" y="66"/>
                  </a:lnTo>
                  <a:lnTo>
                    <a:pt x="259" y="66"/>
                  </a:lnTo>
                  <a:lnTo>
                    <a:pt x="259" y="63"/>
                  </a:lnTo>
                  <a:lnTo>
                    <a:pt x="259" y="63"/>
                  </a:lnTo>
                  <a:lnTo>
                    <a:pt x="255" y="59"/>
                  </a:lnTo>
                  <a:lnTo>
                    <a:pt x="255" y="59"/>
                  </a:lnTo>
                  <a:lnTo>
                    <a:pt x="259" y="52"/>
                  </a:lnTo>
                  <a:lnTo>
                    <a:pt x="263" y="48"/>
                  </a:lnTo>
                  <a:lnTo>
                    <a:pt x="263" y="48"/>
                  </a:lnTo>
                  <a:lnTo>
                    <a:pt x="267" y="44"/>
                  </a:lnTo>
                  <a:lnTo>
                    <a:pt x="267" y="44"/>
                  </a:lnTo>
                  <a:lnTo>
                    <a:pt x="267" y="37"/>
                  </a:lnTo>
                  <a:lnTo>
                    <a:pt x="270" y="37"/>
                  </a:lnTo>
                  <a:lnTo>
                    <a:pt x="267" y="33"/>
                  </a:lnTo>
                  <a:lnTo>
                    <a:pt x="270" y="33"/>
                  </a:lnTo>
                  <a:lnTo>
                    <a:pt x="270" y="29"/>
                  </a:lnTo>
                  <a:lnTo>
                    <a:pt x="270" y="29"/>
                  </a:lnTo>
                  <a:lnTo>
                    <a:pt x="267" y="29"/>
                  </a:lnTo>
                  <a:lnTo>
                    <a:pt x="267" y="26"/>
                  </a:lnTo>
                  <a:lnTo>
                    <a:pt x="270" y="18"/>
                  </a:lnTo>
                  <a:lnTo>
                    <a:pt x="270" y="11"/>
                  </a:lnTo>
                  <a:lnTo>
                    <a:pt x="270" y="7"/>
                  </a:lnTo>
                  <a:lnTo>
                    <a:pt x="270" y="7"/>
                  </a:lnTo>
                  <a:lnTo>
                    <a:pt x="270" y="3"/>
                  </a:lnTo>
                  <a:lnTo>
                    <a:pt x="270" y="3"/>
                  </a:lnTo>
                  <a:lnTo>
                    <a:pt x="267" y="3"/>
                  </a:lnTo>
                  <a:lnTo>
                    <a:pt x="263" y="3"/>
                  </a:lnTo>
                  <a:lnTo>
                    <a:pt x="255" y="7"/>
                  </a:lnTo>
                  <a:lnTo>
                    <a:pt x="252" y="3"/>
                  </a:lnTo>
                  <a:lnTo>
                    <a:pt x="248" y="0"/>
                  </a:lnTo>
                  <a:lnTo>
                    <a:pt x="248" y="3"/>
                  </a:lnTo>
                  <a:lnTo>
                    <a:pt x="244" y="3"/>
                  </a:lnTo>
                  <a:lnTo>
                    <a:pt x="241" y="3"/>
                  </a:lnTo>
                  <a:lnTo>
                    <a:pt x="237" y="3"/>
                  </a:lnTo>
                  <a:lnTo>
                    <a:pt x="237" y="0"/>
                  </a:lnTo>
                  <a:lnTo>
                    <a:pt x="233" y="0"/>
                  </a:lnTo>
                  <a:lnTo>
                    <a:pt x="233" y="3"/>
                  </a:lnTo>
                  <a:lnTo>
                    <a:pt x="230" y="3"/>
                  </a:lnTo>
                  <a:lnTo>
                    <a:pt x="226" y="7"/>
                  </a:lnTo>
                  <a:lnTo>
                    <a:pt x="226" y="7"/>
                  </a:lnTo>
                  <a:lnTo>
                    <a:pt x="222" y="7"/>
                  </a:lnTo>
                  <a:lnTo>
                    <a:pt x="218" y="7"/>
                  </a:lnTo>
                  <a:lnTo>
                    <a:pt x="215" y="7"/>
                  </a:lnTo>
                  <a:lnTo>
                    <a:pt x="215" y="3"/>
                  </a:lnTo>
                  <a:lnTo>
                    <a:pt x="207" y="3"/>
                  </a:lnTo>
                  <a:lnTo>
                    <a:pt x="207" y="3"/>
                  </a:lnTo>
                  <a:lnTo>
                    <a:pt x="204" y="3"/>
                  </a:lnTo>
                  <a:lnTo>
                    <a:pt x="200" y="3"/>
                  </a:lnTo>
                  <a:lnTo>
                    <a:pt x="196" y="3"/>
                  </a:lnTo>
                  <a:lnTo>
                    <a:pt x="196" y="3"/>
                  </a:lnTo>
                  <a:lnTo>
                    <a:pt x="193" y="3"/>
                  </a:lnTo>
                  <a:lnTo>
                    <a:pt x="193" y="7"/>
                  </a:lnTo>
                  <a:lnTo>
                    <a:pt x="189" y="7"/>
                  </a:lnTo>
                  <a:lnTo>
                    <a:pt x="185" y="7"/>
                  </a:lnTo>
                  <a:lnTo>
                    <a:pt x="181" y="11"/>
                  </a:lnTo>
                  <a:lnTo>
                    <a:pt x="178" y="11"/>
                  </a:lnTo>
                  <a:lnTo>
                    <a:pt x="174" y="7"/>
                  </a:lnTo>
                  <a:lnTo>
                    <a:pt x="170" y="7"/>
                  </a:lnTo>
                  <a:lnTo>
                    <a:pt x="163" y="11"/>
                  </a:lnTo>
                  <a:lnTo>
                    <a:pt x="159" y="7"/>
                  </a:lnTo>
                  <a:lnTo>
                    <a:pt x="152" y="15"/>
                  </a:lnTo>
                  <a:lnTo>
                    <a:pt x="148" y="15"/>
                  </a:lnTo>
                  <a:lnTo>
                    <a:pt x="144" y="15"/>
                  </a:lnTo>
                  <a:lnTo>
                    <a:pt x="141" y="18"/>
                  </a:lnTo>
                  <a:lnTo>
                    <a:pt x="141" y="18"/>
                  </a:lnTo>
                  <a:lnTo>
                    <a:pt x="141" y="22"/>
                  </a:lnTo>
                  <a:lnTo>
                    <a:pt x="137" y="22"/>
                  </a:lnTo>
                  <a:lnTo>
                    <a:pt x="137" y="22"/>
                  </a:lnTo>
                  <a:lnTo>
                    <a:pt x="133" y="22"/>
                  </a:lnTo>
                  <a:lnTo>
                    <a:pt x="133" y="22"/>
                  </a:lnTo>
                  <a:lnTo>
                    <a:pt x="130" y="22"/>
                  </a:lnTo>
                  <a:lnTo>
                    <a:pt x="126" y="22"/>
                  </a:lnTo>
                  <a:lnTo>
                    <a:pt x="122" y="26"/>
                  </a:lnTo>
                  <a:lnTo>
                    <a:pt x="122" y="26"/>
                  </a:lnTo>
                  <a:lnTo>
                    <a:pt x="118" y="29"/>
                  </a:lnTo>
                  <a:lnTo>
                    <a:pt x="118" y="33"/>
                  </a:lnTo>
                  <a:lnTo>
                    <a:pt x="111" y="33"/>
                  </a:lnTo>
                  <a:lnTo>
                    <a:pt x="107" y="33"/>
                  </a:lnTo>
                  <a:lnTo>
                    <a:pt x="107" y="33"/>
                  </a:lnTo>
                  <a:lnTo>
                    <a:pt x="111" y="37"/>
                  </a:lnTo>
                  <a:lnTo>
                    <a:pt x="111" y="40"/>
                  </a:lnTo>
                  <a:lnTo>
                    <a:pt x="111" y="40"/>
                  </a:lnTo>
                  <a:lnTo>
                    <a:pt x="111" y="44"/>
                  </a:lnTo>
                  <a:lnTo>
                    <a:pt x="111" y="48"/>
                  </a:lnTo>
                  <a:lnTo>
                    <a:pt x="111" y="52"/>
                  </a:lnTo>
                  <a:lnTo>
                    <a:pt x="115" y="55"/>
                  </a:lnTo>
                  <a:lnTo>
                    <a:pt x="115" y="66"/>
                  </a:lnTo>
                  <a:lnTo>
                    <a:pt x="118" y="70"/>
                  </a:lnTo>
                  <a:lnTo>
                    <a:pt x="118" y="74"/>
                  </a:lnTo>
                  <a:lnTo>
                    <a:pt x="118" y="74"/>
                  </a:lnTo>
                  <a:lnTo>
                    <a:pt x="122" y="78"/>
                  </a:lnTo>
                  <a:lnTo>
                    <a:pt x="122" y="78"/>
                  </a:lnTo>
                  <a:lnTo>
                    <a:pt x="126" y="78"/>
                  </a:lnTo>
                  <a:lnTo>
                    <a:pt x="122" y="81"/>
                  </a:lnTo>
                  <a:lnTo>
                    <a:pt x="122" y="81"/>
                  </a:lnTo>
                  <a:lnTo>
                    <a:pt x="122" y="85"/>
                  </a:lnTo>
                  <a:lnTo>
                    <a:pt x="104" y="85"/>
                  </a:lnTo>
                  <a:lnTo>
                    <a:pt x="100" y="85"/>
                  </a:lnTo>
                  <a:lnTo>
                    <a:pt x="93" y="92"/>
                  </a:lnTo>
                  <a:lnTo>
                    <a:pt x="93" y="92"/>
                  </a:lnTo>
                  <a:lnTo>
                    <a:pt x="89" y="96"/>
                  </a:lnTo>
                  <a:lnTo>
                    <a:pt x="89" y="104"/>
                  </a:lnTo>
                  <a:lnTo>
                    <a:pt x="89" y="104"/>
                  </a:lnTo>
                  <a:lnTo>
                    <a:pt x="78" y="111"/>
                  </a:lnTo>
                  <a:lnTo>
                    <a:pt x="59" y="122"/>
                  </a:lnTo>
                  <a:lnTo>
                    <a:pt x="44" y="130"/>
                  </a:lnTo>
                  <a:lnTo>
                    <a:pt x="41" y="130"/>
                  </a:lnTo>
                  <a:lnTo>
                    <a:pt x="33" y="130"/>
                  </a:lnTo>
                  <a:lnTo>
                    <a:pt x="30" y="130"/>
                  </a:lnTo>
                  <a:lnTo>
                    <a:pt x="26" y="130"/>
                  </a:lnTo>
                  <a:lnTo>
                    <a:pt x="15" y="133"/>
                  </a:lnTo>
                  <a:lnTo>
                    <a:pt x="11" y="137"/>
                  </a:lnTo>
                  <a:lnTo>
                    <a:pt x="7" y="141"/>
                  </a:lnTo>
                  <a:lnTo>
                    <a:pt x="0" y="144"/>
                  </a:lnTo>
                  <a:lnTo>
                    <a:pt x="0" y="155"/>
                  </a:lnTo>
                  <a:lnTo>
                    <a:pt x="0" y="155"/>
                  </a:lnTo>
                  <a:lnTo>
                    <a:pt x="0" y="159"/>
                  </a:lnTo>
                  <a:lnTo>
                    <a:pt x="0" y="159"/>
                  </a:lnTo>
                  <a:lnTo>
                    <a:pt x="0" y="159"/>
                  </a:lnTo>
                  <a:lnTo>
                    <a:pt x="59" y="196"/>
                  </a:lnTo>
                  <a:lnTo>
                    <a:pt x="59" y="196"/>
                  </a:lnTo>
                  <a:lnTo>
                    <a:pt x="167" y="263"/>
                  </a:lnTo>
                  <a:lnTo>
                    <a:pt x="170" y="270"/>
                  </a:lnTo>
                  <a:lnTo>
                    <a:pt x="174" y="270"/>
                  </a:lnTo>
                  <a:lnTo>
                    <a:pt x="178" y="270"/>
                  </a:lnTo>
                  <a:lnTo>
                    <a:pt x="185" y="274"/>
                  </a:lnTo>
                  <a:lnTo>
                    <a:pt x="185" y="274"/>
                  </a:lnTo>
                  <a:lnTo>
                    <a:pt x="189" y="278"/>
                  </a:lnTo>
                  <a:lnTo>
                    <a:pt x="193" y="278"/>
                  </a:lnTo>
                  <a:lnTo>
                    <a:pt x="193" y="282"/>
                  </a:lnTo>
                  <a:lnTo>
                    <a:pt x="193" y="285"/>
                  </a:lnTo>
                  <a:lnTo>
                    <a:pt x="193" y="289"/>
                  </a:lnTo>
                  <a:lnTo>
                    <a:pt x="196" y="289"/>
                  </a:lnTo>
                  <a:lnTo>
                    <a:pt x="204" y="289"/>
                  </a:lnTo>
                  <a:lnTo>
                    <a:pt x="211" y="289"/>
                  </a:lnTo>
                  <a:lnTo>
                    <a:pt x="211" y="289"/>
                  </a:lnTo>
                  <a:lnTo>
                    <a:pt x="211" y="289"/>
                  </a:lnTo>
                  <a:lnTo>
                    <a:pt x="237" y="282"/>
                  </a:lnTo>
                  <a:lnTo>
                    <a:pt x="255" y="267"/>
                  </a:lnTo>
                  <a:lnTo>
                    <a:pt x="330" y="222"/>
                  </a:lnTo>
                  <a:lnTo>
                    <a:pt x="330" y="22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9" name="Freeform 113">
              <a:extLst>
                <a:ext uri="{FF2B5EF4-FFF2-40B4-BE49-F238E27FC236}">
                  <a16:creationId xmlns:a16="http://schemas.microsoft.com/office/drawing/2014/main" xmlns="" id="{57C28456-2AEE-4DD1-BD97-F4E8715D8E02}"/>
                </a:ext>
              </a:extLst>
            </p:cNvPr>
            <p:cNvSpPr/>
            <p:nvPr/>
          </p:nvSpPr>
          <p:spPr bwMode="auto">
            <a:xfrm>
              <a:off x="4600815" y="3304280"/>
              <a:ext cx="345737" cy="239164"/>
            </a:xfrm>
            <a:custGeom>
              <a:avLst/>
              <a:gdLst>
                <a:gd name="T0" fmla="*/ 67 w 193"/>
                <a:gd name="T1" fmla="*/ 126 h 137"/>
                <a:gd name="T2" fmla="*/ 78 w 193"/>
                <a:gd name="T3" fmla="*/ 119 h 137"/>
                <a:gd name="T4" fmla="*/ 93 w 193"/>
                <a:gd name="T5" fmla="*/ 112 h 137"/>
                <a:gd name="T6" fmla="*/ 100 w 193"/>
                <a:gd name="T7" fmla="*/ 112 h 137"/>
                <a:gd name="T8" fmla="*/ 111 w 193"/>
                <a:gd name="T9" fmla="*/ 112 h 137"/>
                <a:gd name="T10" fmla="*/ 145 w 193"/>
                <a:gd name="T11" fmla="*/ 93 h 137"/>
                <a:gd name="T12" fmla="*/ 156 w 193"/>
                <a:gd name="T13" fmla="*/ 86 h 137"/>
                <a:gd name="T14" fmla="*/ 160 w 193"/>
                <a:gd name="T15" fmla="*/ 74 h 137"/>
                <a:gd name="T16" fmla="*/ 167 w 193"/>
                <a:gd name="T17" fmla="*/ 67 h 137"/>
                <a:gd name="T18" fmla="*/ 189 w 193"/>
                <a:gd name="T19" fmla="*/ 67 h 137"/>
                <a:gd name="T20" fmla="*/ 189 w 193"/>
                <a:gd name="T21" fmla="*/ 63 h 137"/>
                <a:gd name="T22" fmla="*/ 189 w 193"/>
                <a:gd name="T23" fmla="*/ 60 h 137"/>
                <a:gd name="T24" fmla="*/ 185 w 193"/>
                <a:gd name="T25" fmla="*/ 56 h 137"/>
                <a:gd name="T26" fmla="*/ 185 w 193"/>
                <a:gd name="T27" fmla="*/ 52 h 137"/>
                <a:gd name="T28" fmla="*/ 182 w 193"/>
                <a:gd name="T29" fmla="*/ 37 h 137"/>
                <a:gd name="T30" fmla="*/ 178 w 193"/>
                <a:gd name="T31" fmla="*/ 30 h 137"/>
                <a:gd name="T32" fmla="*/ 178 w 193"/>
                <a:gd name="T33" fmla="*/ 22 h 137"/>
                <a:gd name="T34" fmla="*/ 178 w 193"/>
                <a:gd name="T35" fmla="*/ 19 h 137"/>
                <a:gd name="T36" fmla="*/ 174 w 193"/>
                <a:gd name="T37" fmla="*/ 15 h 137"/>
                <a:gd name="T38" fmla="*/ 163 w 193"/>
                <a:gd name="T39" fmla="*/ 15 h 137"/>
                <a:gd name="T40" fmla="*/ 160 w 193"/>
                <a:gd name="T41" fmla="*/ 11 h 137"/>
                <a:gd name="T42" fmla="*/ 160 w 193"/>
                <a:gd name="T43" fmla="*/ 11 h 137"/>
                <a:gd name="T44" fmla="*/ 152 w 193"/>
                <a:gd name="T45" fmla="*/ 15 h 137"/>
                <a:gd name="T46" fmla="*/ 141 w 193"/>
                <a:gd name="T47" fmla="*/ 11 h 137"/>
                <a:gd name="T48" fmla="*/ 134 w 193"/>
                <a:gd name="T49" fmla="*/ 15 h 137"/>
                <a:gd name="T50" fmla="*/ 126 w 193"/>
                <a:gd name="T51" fmla="*/ 8 h 137"/>
                <a:gd name="T52" fmla="*/ 123 w 193"/>
                <a:gd name="T53" fmla="*/ 4 h 137"/>
                <a:gd name="T54" fmla="*/ 123 w 193"/>
                <a:gd name="T55" fmla="*/ 4 h 137"/>
                <a:gd name="T56" fmla="*/ 119 w 193"/>
                <a:gd name="T57" fmla="*/ 4 h 137"/>
                <a:gd name="T58" fmla="*/ 115 w 193"/>
                <a:gd name="T59" fmla="*/ 4 h 137"/>
                <a:gd name="T60" fmla="*/ 111 w 193"/>
                <a:gd name="T61" fmla="*/ 15 h 137"/>
                <a:gd name="T62" fmla="*/ 108 w 193"/>
                <a:gd name="T63" fmla="*/ 26 h 137"/>
                <a:gd name="T64" fmla="*/ 97 w 193"/>
                <a:gd name="T65" fmla="*/ 37 h 137"/>
                <a:gd name="T66" fmla="*/ 93 w 193"/>
                <a:gd name="T67" fmla="*/ 37 h 137"/>
                <a:gd name="T68" fmla="*/ 82 w 193"/>
                <a:gd name="T69" fmla="*/ 45 h 137"/>
                <a:gd name="T70" fmla="*/ 74 w 193"/>
                <a:gd name="T71" fmla="*/ 48 h 137"/>
                <a:gd name="T72" fmla="*/ 67 w 193"/>
                <a:gd name="T73" fmla="*/ 52 h 137"/>
                <a:gd name="T74" fmla="*/ 63 w 193"/>
                <a:gd name="T75" fmla="*/ 63 h 137"/>
                <a:gd name="T76" fmla="*/ 56 w 193"/>
                <a:gd name="T77" fmla="*/ 71 h 137"/>
                <a:gd name="T78" fmla="*/ 52 w 193"/>
                <a:gd name="T79" fmla="*/ 82 h 137"/>
                <a:gd name="T80" fmla="*/ 52 w 193"/>
                <a:gd name="T81" fmla="*/ 93 h 137"/>
                <a:gd name="T82" fmla="*/ 56 w 193"/>
                <a:gd name="T83" fmla="*/ 97 h 137"/>
                <a:gd name="T84" fmla="*/ 45 w 193"/>
                <a:gd name="T85" fmla="*/ 112 h 137"/>
                <a:gd name="T86" fmla="*/ 37 w 193"/>
                <a:gd name="T87" fmla="*/ 119 h 137"/>
                <a:gd name="T88" fmla="*/ 23 w 193"/>
                <a:gd name="T89" fmla="*/ 130 h 137"/>
                <a:gd name="T90" fmla="*/ 0 w 193"/>
                <a:gd name="T91" fmla="*/ 137 h 137"/>
                <a:gd name="T92" fmla="*/ 67 w 193"/>
                <a:gd name="T93" fmla="*/ 137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93" h="137">
                  <a:moveTo>
                    <a:pt x="67" y="137"/>
                  </a:moveTo>
                  <a:lnTo>
                    <a:pt x="67" y="126"/>
                  </a:lnTo>
                  <a:lnTo>
                    <a:pt x="74" y="123"/>
                  </a:lnTo>
                  <a:lnTo>
                    <a:pt x="78" y="119"/>
                  </a:lnTo>
                  <a:lnTo>
                    <a:pt x="82" y="115"/>
                  </a:lnTo>
                  <a:lnTo>
                    <a:pt x="93" y="112"/>
                  </a:lnTo>
                  <a:lnTo>
                    <a:pt x="97" y="112"/>
                  </a:lnTo>
                  <a:lnTo>
                    <a:pt x="100" y="112"/>
                  </a:lnTo>
                  <a:lnTo>
                    <a:pt x="108" y="112"/>
                  </a:lnTo>
                  <a:lnTo>
                    <a:pt x="111" y="112"/>
                  </a:lnTo>
                  <a:lnTo>
                    <a:pt x="126" y="104"/>
                  </a:lnTo>
                  <a:lnTo>
                    <a:pt x="145" y="93"/>
                  </a:lnTo>
                  <a:lnTo>
                    <a:pt x="156" y="86"/>
                  </a:lnTo>
                  <a:lnTo>
                    <a:pt x="156" y="86"/>
                  </a:lnTo>
                  <a:lnTo>
                    <a:pt x="156" y="78"/>
                  </a:lnTo>
                  <a:lnTo>
                    <a:pt x="160" y="74"/>
                  </a:lnTo>
                  <a:lnTo>
                    <a:pt x="160" y="74"/>
                  </a:lnTo>
                  <a:lnTo>
                    <a:pt x="167" y="67"/>
                  </a:lnTo>
                  <a:lnTo>
                    <a:pt x="171" y="67"/>
                  </a:lnTo>
                  <a:lnTo>
                    <a:pt x="189" y="67"/>
                  </a:lnTo>
                  <a:lnTo>
                    <a:pt x="189" y="63"/>
                  </a:lnTo>
                  <a:lnTo>
                    <a:pt x="189" y="63"/>
                  </a:lnTo>
                  <a:lnTo>
                    <a:pt x="193" y="60"/>
                  </a:lnTo>
                  <a:lnTo>
                    <a:pt x="189" y="60"/>
                  </a:lnTo>
                  <a:lnTo>
                    <a:pt x="189" y="60"/>
                  </a:lnTo>
                  <a:lnTo>
                    <a:pt x="185" y="56"/>
                  </a:lnTo>
                  <a:lnTo>
                    <a:pt x="185" y="56"/>
                  </a:lnTo>
                  <a:lnTo>
                    <a:pt x="185" y="52"/>
                  </a:lnTo>
                  <a:lnTo>
                    <a:pt x="182" y="48"/>
                  </a:lnTo>
                  <a:lnTo>
                    <a:pt x="182" y="37"/>
                  </a:lnTo>
                  <a:lnTo>
                    <a:pt x="178" y="34"/>
                  </a:lnTo>
                  <a:lnTo>
                    <a:pt x="178" y="30"/>
                  </a:lnTo>
                  <a:lnTo>
                    <a:pt x="178" y="26"/>
                  </a:lnTo>
                  <a:lnTo>
                    <a:pt x="178" y="22"/>
                  </a:lnTo>
                  <a:lnTo>
                    <a:pt x="178" y="22"/>
                  </a:lnTo>
                  <a:lnTo>
                    <a:pt x="178" y="19"/>
                  </a:lnTo>
                  <a:lnTo>
                    <a:pt x="174" y="15"/>
                  </a:lnTo>
                  <a:lnTo>
                    <a:pt x="174" y="15"/>
                  </a:lnTo>
                  <a:lnTo>
                    <a:pt x="171" y="15"/>
                  </a:lnTo>
                  <a:lnTo>
                    <a:pt x="163" y="15"/>
                  </a:lnTo>
                  <a:lnTo>
                    <a:pt x="160" y="11"/>
                  </a:lnTo>
                  <a:lnTo>
                    <a:pt x="160" y="11"/>
                  </a:lnTo>
                  <a:lnTo>
                    <a:pt x="160" y="11"/>
                  </a:lnTo>
                  <a:lnTo>
                    <a:pt x="160" y="11"/>
                  </a:lnTo>
                  <a:lnTo>
                    <a:pt x="156" y="11"/>
                  </a:lnTo>
                  <a:lnTo>
                    <a:pt x="152" y="15"/>
                  </a:lnTo>
                  <a:lnTo>
                    <a:pt x="145" y="11"/>
                  </a:lnTo>
                  <a:lnTo>
                    <a:pt x="141" y="11"/>
                  </a:lnTo>
                  <a:lnTo>
                    <a:pt x="137" y="15"/>
                  </a:lnTo>
                  <a:lnTo>
                    <a:pt x="134" y="15"/>
                  </a:lnTo>
                  <a:lnTo>
                    <a:pt x="130" y="15"/>
                  </a:lnTo>
                  <a:lnTo>
                    <a:pt x="126" y="8"/>
                  </a:lnTo>
                  <a:lnTo>
                    <a:pt x="123" y="8"/>
                  </a:lnTo>
                  <a:lnTo>
                    <a:pt x="123" y="4"/>
                  </a:lnTo>
                  <a:lnTo>
                    <a:pt x="123" y="4"/>
                  </a:lnTo>
                  <a:lnTo>
                    <a:pt x="123" y="4"/>
                  </a:lnTo>
                  <a:lnTo>
                    <a:pt x="123" y="0"/>
                  </a:lnTo>
                  <a:lnTo>
                    <a:pt x="119" y="4"/>
                  </a:lnTo>
                  <a:lnTo>
                    <a:pt x="119" y="4"/>
                  </a:lnTo>
                  <a:lnTo>
                    <a:pt x="115" y="4"/>
                  </a:lnTo>
                  <a:lnTo>
                    <a:pt x="111" y="8"/>
                  </a:lnTo>
                  <a:lnTo>
                    <a:pt x="111" y="15"/>
                  </a:lnTo>
                  <a:lnTo>
                    <a:pt x="108" y="19"/>
                  </a:lnTo>
                  <a:lnTo>
                    <a:pt x="108" y="26"/>
                  </a:lnTo>
                  <a:lnTo>
                    <a:pt x="104" y="30"/>
                  </a:lnTo>
                  <a:lnTo>
                    <a:pt x="97" y="37"/>
                  </a:lnTo>
                  <a:lnTo>
                    <a:pt x="97" y="37"/>
                  </a:lnTo>
                  <a:lnTo>
                    <a:pt x="93" y="37"/>
                  </a:lnTo>
                  <a:lnTo>
                    <a:pt x="86" y="41"/>
                  </a:lnTo>
                  <a:lnTo>
                    <a:pt x="82" y="45"/>
                  </a:lnTo>
                  <a:lnTo>
                    <a:pt x="82" y="45"/>
                  </a:lnTo>
                  <a:lnTo>
                    <a:pt x="74" y="48"/>
                  </a:lnTo>
                  <a:lnTo>
                    <a:pt x="71" y="48"/>
                  </a:lnTo>
                  <a:lnTo>
                    <a:pt x="67" y="52"/>
                  </a:lnTo>
                  <a:lnTo>
                    <a:pt x="60" y="56"/>
                  </a:lnTo>
                  <a:lnTo>
                    <a:pt x="63" y="63"/>
                  </a:lnTo>
                  <a:lnTo>
                    <a:pt x="63" y="67"/>
                  </a:lnTo>
                  <a:lnTo>
                    <a:pt x="56" y="71"/>
                  </a:lnTo>
                  <a:lnTo>
                    <a:pt x="52" y="78"/>
                  </a:lnTo>
                  <a:lnTo>
                    <a:pt x="52" y="82"/>
                  </a:lnTo>
                  <a:lnTo>
                    <a:pt x="56" y="89"/>
                  </a:lnTo>
                  <a:lnTo>
                    <a:pt x="52" y="93"/>
                  </a:lnTo>
                  <a:lnTo>
                    <a:pt x="52" y="93"/>
                  </a:lnTo>
                  <a:lnTo>
                    <a:pt x="56" y="97"/>
                  </a:lnTo>
                  <a:lnTo>
                    <a:pt x="56" y="100"/>
                  </a:lnTo>
                  <a:lnTo>
                    <a:pt x="45" y="112"/>
                  </a:lnTo>
                  <a:lnTo>
                    <a:pt x="41" y="115"/>
                  </a:lnTo>
                  <a:lnTo>
                    <a:pt x="37" y="119"/>
                  </a:lnTo>
                  <a:lnTo>
                    <a:pt x="34" y="119"/>
                  </a:lnTo>
                  <a:lnTo>
                    <a:pt x="23" y="130"/>
                  </a:lnTo>
                  <a:lnTo>
                    <a:pt x="4" y="134"/>
                  </a:lnTo>
                  <a:lnTo>
                    <a:pt x="0" y="137"/>
                  </a:lnTo>
                  <a:lnTo>
                    <a:pt x="67" y="137"/>
                  </a:lnTo>
                  <a:lnTo>
                    <a:pt x="67" y="137"/>
                  </a:lnTo>
                  <a:lnTo>
                    <a:pt x="67" y="13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0" name="Freeform 114">
              <a:extLst>
                <a:ext uri="{FF2B5EF4-FFF2-40B4-BE49-F238E27FC236}">
                  <a16:creationId xmlns:a16="http://schemas.microsoft.com/office/drawing/2014/main" xmlns="" id="{F4545D33-1827-470C-8C1B-CDF3E8EC294A}"/>
                </a:ext>
              </a:extLst>
            </p:cNvPr>
            <p:cNvSpPr/>
            <p:nvPr/>
          </p:nvSpPr>
          <p:spPr bwMode="auto">
            <a:xfrm>
              <a:off x="4482583" y="3543443"/>
              <a:ext cx="238254" cy="176318"/>
            </a:xfrm>
            <a:custGeom>
              <a:avLst/>
              <a:gdLst>
                <a:gd name="T0" fmla="*/ 133 w 133"/>
                <a:gd name="T1" fmla="*/ 4 h 101"/>
                <a:gd name="T2" fmla="*/ 133 w 133"/>
                <a:gd name="T3" fmla="*/ 0 h 101"/>
                <a:gd name="T4" fmla="*/ 66 w 133"/>
                <a:gd name="T5" fmla="*/ 0 h 101"/>
                <a:gd name="T6" fmla="*/ 63 w 133"/>
                <a:gd name="T7" fmla="*/ 8 h 101"/>
                <a:gd name="T8" fmla="*/ 63 w 133"/>
                <a:gd name="T9" fmla="*/ 15 h 101"/>
                <a:gd name="T10" fmla="*/ 59 w 133"/>
                <a:gd name="T11" fmla="*/ 15 h 101"/>
                <a:gd name="T12" fmla="*/ 48 w 133"/>
                <a:gd name="T13" fmla="*/ 19 h 101"/>
                <a:gd name="T14" fmla="*/ 44 w 133"/>
                <a:gd name="T15" fmla="*/ 23 h 101"/>
                <a:gd name="T16" fmla="*/ 40 w 133"/>
                <a:gd name="T17" fmla="*/ 26 h 101"/>
                <a:gd name="T18" fmla="*/ 44 w 133"/>
                <a:gd name="T19" fmla="*/ 30 h 101"/>
                <a:gd name="T20" fmla="*/ 33 w 133"/>
                <a:gd name="T21" fmla="*/ 41 h 101"/>
                <a:gd name="T22" fmla="*/ 33 w 133"/>
                <a:gd name="T23" fmla="*/ 45 h 101"/>
                <a:gd name="T24" fmla="*/ 26 w 133"/>
                <a:gd name="T25" fmla="*/ 52 h 101"/>
                <a:gd name="T26" fmla="*/ 22 w 133"/>
                <a:gd name="T27" fmla="*/ 56 h 101"/>
                <a:gd name="T28" fmla="*/ 18 w 133"/>
                <a:gd name="T29" fmla="*/ 64 h 101"/>
                <a:gd name="T30" fmla="*/ 18 w 133"/>
                <a:gd name="T31" fmla="*/ 64 h 101"/>
                <a:gd name="T32" fmla="*/ 11 w 133"/>
                <a:gd name="T33" fmla="*/ 71 h 101"/>
                <a:gd name="T34" fmla="*/ 11 w 133"/>
                <a:gd name="T35" fmla="*/ 75 h 101"/>
                <a:gd name="T36" fmla="*/ 15 w 133"/>
                <a:gd name="T37" fmla="*/ 75 h 101"/>
                <a:gd name="T38" fmla="*/ 11 w 133"/>
                <a:gd name="T39" fmla="*/ 75 h 101"/>
                <a:gd name="T40" fmla="*/ 3 w 133"/>
                <a:gd name="T41" fmla="*/ 86 h 101"/>
                <a:gd name="T42" fmla="*/ 3 w 133"/>
                <a:gd name="T43" fmla="*/ 86 h 101"/>
                <a:gd name="T44" fmla="*/ 0 w 133"/>
                <a:gd name="T45" fmla="*/ 90 h 101"/>
                <a:gd name="T46" fmla="*/ 0 w 133"/>
                <a:gd name="T47" fmla="*/ 93 h 101"/>
                <a:gd name="T48" fmla="*/ 0 w 133"/>
                <a:gd name="T49" fmla="*/ 93 h 101"/>
                <a:gd name="T50" fmla="*/ 0 w 133"/>
                <a:gd name="T51" fmla="*/ 101 h 101"/>
                <a:gd name="T52" fmla="*/ 66 w 133"/>
                <a:gd name="T53" fmla="*/ 101 h 101"/>
                <a:gd name="T54" fmla="*/ 66 w 133"/>
                <a:gd name="T55" fmla="*/ 71 h 101"/>
                <a:gd name="T56" fmla="*/ 66 w 133"/>
                <a:gd name="T57" fmla="*/ 67 h 101"/>
                <a:gd name="T58" fmla="*/ 70 w 133"/>
                <a:gd name="T59" fmla="*/ 67 h 101"/>
                <a:gd name="T60" fmla="*/ 74 w 133"/>
                <a:gd name="T61" fmla="*/ 64 h 101"/>
                <a:gd name="T62" fmla="*/ 81 w 133"/>
                <a:gd name="T63" fmla="*/ 64 h 101"/>
                <a:gd name="T64" fmla="*/ 81 w 133"/>
                <a:gd name="T65" fmla="*/ 26 h 101"/>
                <a:gd name="T66" fmla="*/ 133 w 133"/>
                <a:gd name="T67" fmla="*/ 26 h 101"/>
                <a:gd name="T68" fmla="*/ 133 w 133"/>
                <a:gd name="T69" fmla="*/ 4 h 101"/>
                <a:gd name="T70" fmla="*/ 133 w 133"/>
                <a:gd name="T71" fmla="*/ 4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33" h="101">
                  <a:moveTo>
                    <a:pt x="133" y="4"/>
                  </a:moveTo>
                  <a:lnTo>
                    <a:pt x="133" y="0"/>
                  </a:lnTo>
                  <a:lnTo>
                    <a:pt x="66" y="0"/>
                  </a:lnTo>
                  <a:lnTo>
                    <a:pt x="63" y="8"/>
                  </a:lnTo>
                  <a:lnTo>
                    <a:pt x="63" y="15"/>
                  </a:lnTo>
                  <a:lnTo>
                    <a:pt x="59" y="15"/>
                  </a:lnTo>
                  <a:lnTo>
                    <a:pt x="48" y="19"/>
                  </a:lnTo>
                  <a:lnTo>
                    <a:pt x="44" y="23"/>
                  </a:lnTo>
                  <a:lnTo>
                    <a:pt x="40" y="26"/>
                  </a:lnTo>
                  <a:lnTo>
                    <a:pt x="44" y="30"/>
                  </a:lnTo>
                  <a:lnTo>
                    <a:pt x="33" y="41"/>
                  </a:lnTo>
                  <a:lnTo>
                    <a:pt x="33" y="45"/>
                  </a:lnTo>
                  <a:lnTo>
                    <a:pt x="26" y="52"/>
                  </a:lnTo>
                  <a:lnTo>
                    <a:pt x="22" y="56"/>
                  </a:lnTo>
                  <a:lnTo>
                    <a:pt x="18" y="64"/>
                  </a:lnTo>
                  <a:lnTo>
                    <a:pt x="18" y="64"/>
                  </a:lnTo>
                  <a:lnTo>
                    <a:pt x="11" y="71"/>
                  </a:lnTo>
                  <a:lnTo>
                    <a:pt x="11" y="75"/>
                  </a:lnTo>
                  <a:lnTo>
                    <a:pt x="15" y="75"/>
                  </a:lnTo>
                  <a:lnTo>
                    <a:pt x="11" y="75"/>
                  </a:lnTo>
                  <a:lnTo>
                    <a:pt x="3" y="86"/>
                  </a:lnTo>
                  <a:lnTo>
                    <a:pt x="3" y="86"/>
                  </a:lnTo>
                  <a:lnTo>
                    <a:pt x="0" y="90"/>
                  </a:lnTo>
                  <a:lnTo>
                    <a:pt x="0" y="93"/>
                  </a:lnTo>
                  <a:lnTo>
                    <a:pt x="0" y="93"/>
                  </a:lnTo>
                  <a:lnTo>
                    <a:pt x="0" y="101"/>
                  </a:lnTo>
                  <a:lnTo>
                    <a:pt x="66" y="101"/>
                  </a:lnTo>
                  <a:lnTo>
                    <a:pt x="66" y="71"/>
                  </a:lnTo>
                  <a:lnTo>
                    <a:pt x="66" y="67"/>
                  </a:lnTo>
                  <a:lnTo>
                    <a:pt x="70" y="67"/>
                  </a:lnTo>
                  <a:lnTo>
                    <a:pt x="74" y="64"/>
                  </a:lnTo>
                  <a:lnTo>
                    <a:pt x="81" y="64"/>
                  </a:lnTo>
                  <a:lnTo>
                    <a:pt x="81" y="26"/>
                  </a:lnTo>
                  <a:lnTo>
                    <a:pt x="133" y="26"/>
                  </a:lnTo>
                  <a:lnTo>
                    <a:pt x="133" y="4"/>
                  </a:lnTo>
                  <a:lnTo>
                    <a:pt x="133"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1" name="Freeform 115">
              <a:extLst>
                <a:ext uri="{FF2B5EF4-FFF2-40B4-BE49-F238E27FC236}">
                  <a16:creationId xmlns:a16="http://schemas.microsoft.com/office/drawing/2014/main" xmlns="" id="{12669507-AB98-42AC-B950-C3CFCFAC10F9}"/>
                </a:ext>
              </a:extLst>
            </p:cNvPr>
            <p:cNvSpPr/>
            <p:nvPr/>
          </p:nvSpPr>
          <p:spPr bwMode="auto">
            <a:xfrm>
              <a:off x="4482583" y="3550426"/>
              <a:ext cx="343946" cy="343908"/>
            </a:xfrm>
            <a:custGeom>
              <a:avLst/>
              <a:gdLst>
                <a:gd name="T0" fmla="*/ 66 w 192"/>
                <a:gd name="T1" fmla="*/ 97 h 197"/>
                <a:gd name="T2" fmla="*/ 66 w 192"/>
                <a:gd name="T3" fmla="*/ 63 h 197"/>
                <a:gd name="T4" fmla="*/ 74 w 192"/>
                <a:gd name="T5" fmla="*/ 60 h 197"/>
                <a:gd name="T6" fmla="*/ 81 w 192"/>
                <a:gd name="T7" fmla="*/ 22 h 197"/>
                <a:gd name="T8" fmla="*/ 133 w 192"/>
                <a:gd name="T9" fmla="*/ 0 h 197"/>
                <a:gd name="T10" fmla="*/ 192 w 192"/>
                <a:gd name="T11" fmla="*/ 37 h 197"/>
                <a:gd name="T12" fmla="*/ 174 w 192"/>
                <a:gd name="T13" fmla="*/ 37 h 197"/>
                <a:gd name="T14" fmla="*/ 192 w 192"/>
                <a:gd name="T15" fmla="*/ 171 h 197"/>
                <a:gd name="T16" fmla="*/ 126 w 192"/>
                <a:gd name="T17" fmla="*/ 186 h 197"/>
                <a:gd name="T18" fmla="*/ 122 w 192"/>
                <a:gd name="T19" fmla="*/ 182 h 197"/>
                <a:gd name="T20" fmla="*/ 118 w 192"/>
                <a:gd name="T21" fmla="*/ 186 h 197"/>
                <a:gd name="T22" fmla="*/ 118 w 192"/>
                <a:gd name="T23" fmla="*/ 178 h 197"/>
                <a:gd name="T24" fmla="*/ 103 w 192"/>
                <a:gd name="T25" fmla="*/ 182 h 197"/>
                <a:gd name="T26" fmla="*/ 100 w 192"/>
                <a:gd name="T27" fmla="*/ 189 h 197"/>
                <a:gd name="T28" fmla="*/ 96 w 192"/>
                <a:gd name="T29" fmla="*/ 178 h 197"/>
                <a:gd name="T30" fmla="*/ 85 w 192"/>
                <a:gd name="T31" fmla="*/ 182 h 197"/>
                <a:gd name="T32" fmla="*/ 85 w 192"/>
                <a:gd name="T33" fmla="*/ 189 h 197"/>
                <a:gd name="T34" fmla="*/ 81 w 192"/>
                <a:gd name="T35" fmla="*/ 193 h 197"/>
                <a:gd name="T36" fmla="*/ 77 w 192"/>
                <a:gd name="T37" fmla="*/ 197 h 197"/>
                <a:gd name="T38" fmla="*/ 70 w 192"/>
                <a:gd name="T39" fmla="*/ 189 h 197"/>
                <a:gd name="T40" fmla="*/ 66 w 192"/>
                <a:gd name="T41" fmla="*/ 186 h 197"/>
                <a:gd name="T42" fmla="*/ 63 w 192"/>
                <a:gd name="T43" fmla="*/ 182 h 197"/>
                <a:gd name="T44" fmla="*/ 59 w 192"/>
                <a:gd name="T45" fmla="*/ 175 h 197"/>
                <a:gd name="T46" fmla="*/ 55 w 192"/>
                <a:gd name="T47" fmla="*/ 175 h 197"/>
                <a:gd name="T48" fmla="*/ 52 w 192"/>
                <a:gd name="T49" fmla="*/ 175 h 197"/>
                <a:gd name="T50" fmla="*/ 48 w 192"/>
                <a:gd name="T51" fmla="*/ 175 h 197"/>
                <a:gd name="T52" fmla="*/ 40 w 192"/>
                <a:gd name="T53" fmla="*/ 167 h 197"/>
                <a:gd name="T54" fmla="*/ 29 w 192"/>
                <a:gd name="T55" fmla="*/ 167 h 197"/>
                <a:gd name="T56" fmla="*/ 15 w 192"/>
                <a:gd name="T57" fmla="*/ 171 h 197"/>
                <a:gd name="T58" fmla="*/ 7 w 192"/>
                <a:gd name="T59" fmla="*/ 175 h 197"/>
                <a:gd name="T60" fmla="*/ 7 w 192"/>
                <a:gd name="T61" fmla="*/ 167 h 197"/>
                <a:gd name="T62" fmla="*/ 11 w 192"/>
                <a:gd name="T63" fmla="*/ 156 h 197"/>
                <a:gd name="T64" fmla="*/ 11 w 192"/>
                <a:gd name="T65" fmla="*/ 130 h 197"/>
                <a:gd name="T66" fmla="*/ 7 w 192"/>
                <a:gd name="T67" fmla="*/ 123 h 197"/>
                <a:gd name="T68" fmla="*/ 11 w 192"/>
                <a:gd name="T69" fmla="*/ 115 h 197"/>
                <a:gd name="T70" fmla="*/ 11 w 192"/>
                <a:gd name="T71" fmla="*/ 111 h 197"/>
                <a:gd name="T72" fmla="*/ 3 w 192"/>
                <a:gd name="T73" fmla="*/ 104 h 197"/>
                <a:gd name="T74" fmla="*/ 3 w 192"/>
                <a:gd name="T75" fmla="*/ 100 h 197"/>
                <a:gd name="T76" fmla="*/ 0 w 192"/>
                <a:gd name="T77" fmla="*/ 100 h 197"/>
                <a:gd name="T78" fmla="*/ 0 w 192"/>
                <a:gd name="T79" fmla="*/ 97 h 1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92" h="197">
                  <a:moveTo>
                    <a:pt x="0" y="97"/>
                  </a:moveTo>
                  <a:lnTo>
                    <a:pt x="66" y="97"/>
                  </a:lnTo>
                  <a:lnTo>
                    <a:pt x="66" y="67"/>
                  </a:lnTo>
                  <a:lnTo>
                    <a:pt x="66" y="63"/>
                  </a:lnTo>
                  <a:lnTo>
                    <a:pt x="70" y="63"/>
                  </a:lnTo>
                  <a:lnTo>
                    <a:pt x="74" y="60"/>
                  </a:lnTo>
                  <a:lnTo>
                    <a:pt x="81" y="60"/>
                  </a:lnTo>
                  <a:lnTo>
                    <a:pt x="81" y="22"/>
                  </a:lnTo>
                  <a:lnTo>
                    <a:pt x="133" y="22"/>
                  </a:lnTo>
                  <a:lnTo>
                    <a:pt x="133" y="0"/>
                  </a:lnTo>
                  <a:lnTo>
                    <a:pt x="192" y="37"/>
                  </a:lnTo>
                  <a:lnTo>
                    <a:pt x="192" y="37"/>
                  </a:lnTo>
                  <a:lnTo>
                    <a:pt x="192" y="37"/>
                  </a:lnTo>
                  <a:lnTo>
                    <a:pt x="174" y="37"/>
                  </a:lnTo>
                  <a:lnTo>
                    <a:pt x="185" y="171"/>
                  </a:lnTo>
                  <a:lnTo>
                    <a:pt x="192" y="171"/>
                  </a:lnTo>
                  <a:lnTo>
                    <a:pt x="185" y="186"/>
                  </a:lnTo>
                  <a:lnTo>
                    <a:pt x="126" y="186"/>
                  </a:lnTo>
                  <a:lnTo>
                    <a:pt x="126" y="186"/>
                  </a:lnTo>
                  <a:lnTo>
                    <a:pt x="122" y="182"/>
                  </a:lnTo>
                  <a:lnTo>
                    <a:pt x="122" y="182"/>
                  </a:lnTo>
                  <a:lnTo>
                    <a:pt x="118" y="186"/>
                  </a:lnTo>
                  <a:lnTo>
                    <a:pt x="118" y="186"/>
                  </a:lnTo>
                  <a:lnTo>
                    <a:pt x="118" y="178"/>
                  </a:lnTo>
                  <a:lnTo>
                    <a:pt x="111" y="178"/>
                  </a:lnTo>
                  <a:lnTo>
                    <a:pt x="103" y="182"/>
                  </a:lnTo>
                  <a:lnTo>
                    <a:pt x="100" y="189"/>
                  </a:lnTo>
                  <a:lnTo>
                    <a:pt x="100" y="189"/>
                  </a:lnTo>
                  <a:lnTo>
                    <a:pt x="96" y="182"/>
                  </a:lnTo>
                  <a:lnTo>
                    <a:pt x="96" y="178"/>
                  </a:lnTo>
                  <a:lnTo>
                    <a:pt x="92" y="178"/>
                  </a:lnTo>
                  <a:lnTo>
                    <a:pt x="85" y="182"/>
                  </a:lnTo>
                  <a:lnTo>
                    <a:pt x="85" y="186"/>
                  </a:lnTo>
                  <a:lnTo>
                    <a:pt x="85" y="189"/>
                  </a:lnTo>
                  <a:lnTo>
                    <a:pt x="85" y="193"/>
                  </a:lnTo>
                  <a:lnTo>
                    <a:pt x="81" y="193"/>
                  </a:lnTo>
                  <a:lnTo>
                    <a:pt x="77" y="197"/>
                  </a:lnTo>
                  <a:lnTo>
                    <a:pt x="77" y="197"/>
                  </a:lnTo>
                  <a:lnTo>
                    <a:pt x="74" y="193"/>
                  </a:lnTo>
                  <a:lnTo>
                    <a:pt x="70" y="189"/>
                  </a:lnTo>
                  <a:lnTo>
                    <a:pt x="66" y="189"/>
                  </a:lnTo>
                  <a:lnTo>
                    <a:pt x="66" y="186"/>
                  </a:lnTo>
                  <a:lnTo>
                    <a:pt x="63" y="186"/>
                  </a:lnTo>
                  <a:lnTo>
                    <a:pt x="63" y="182"/>
                  </a:lnTo>
                  <a:lnTo>
                    <a:pt x="59" y="178"/>
                  </a:lnTo>
                  <a:lnTo>
                    <a:pt x="59" y="175"/>
                  </a:lnTo>
                  <a:lnTo>
                    <a:pt x="59" y="175"/>
                  </a:lnTo>
                  <a:lnTo>
                    <a:pt x="55" y="175"/>
                  </a:lnTo>
                  <a:lnTo>
                    <a:pt x="55" y="175"/>
                  </a:lnTo>
                  <a:lnTo>
                    <a:pt x="52" y="175"/>
                  </a:lnTo>
                  <a:lnTo>
                    <a:pt x="48" y="175"/>
                  </a:lnTo>
                  <a:lnTo>
                    <a:pt x="48" y="175"/>
                  </a:lnTo>
                  <a:lnTo>
                    <a:pt x="44" y="171"/>
                  </a:lnTo>
                  <a:lnTo>
                    <a:pt x="40" y="167"/>
                  </a:lnTo>
                  <a:lnTo>
                    <a:pt x="33" y="167"/>
                  </a:lnTo>
                  <a:lnTo>
                    <a:pt x="29" y="167"/>
                  </a:lnTo>
                  <a:lnTo>
                    <a:pt x="22" y="167"/>
                  </a:lnTo>
                  <a:lnTo>
                    <a:pt x="15" y="171"/>
                  </a:lnTo>
                  <a:lnTo>
                    <a:pt x="11" y="175"/>
                  </a:lnTo>
                  <a:lnTo>
                    <a:pt x="7" y="175"/>
                  </a:lnTo>
                  <a:lnTo>
                    <a:pt x="3" y="175"/>
                  </a:lnTo>
                  <a:lnTo>
                    <a:pt x="7" y="167"/>
                  </a:lnTo>
                  <a:lnTo>
                    <a:pt x="7" y="160"/>
                  </a:lnTo>
                  <a:lnTo>
                    <a:pt x="11" y="156"/>
                  </a:lnTo>
                  <a:lnTo>
                    <a:pt x="15" y="145"/>
                  </a:lnTo>
                  <a:lnTo>
                    <a:pt x="11" y="130"/>
                  </a:lnTo>
                  <a:lnTo>
                    <a:pt x="7" y="123"/>
                  </a:lnTo>
                  <a:lnTo>
                    <a:pt x="7" y="123"/>
                  </a:lnTo>
                  <a:lnTo>
                    <a:pt x="11" y="123"/>
                  </a:lnTo>
                  <a:lnTo>
                    <a:pt x="11" y="115"/>
                  </a:lnTo>
                  <a:lnTo>
                    <a:pt x="11" y="111"/>
                  </a:lnTo>
                  <a:lnTo>
                    <a:pt x="11" y="111"/>
                  </a:lnTo>
                  <a:lnTo>
                    <a:pt x="7" y="104"/>
                  </a:lnTo>
                  <a:lnTo>
                    <a:pt x="3" y="104"/>
                  </a:lnTo>
                  <a:lnTo>
                    <a:pt x="3" y="104"/>
                  </a:lnTo>
                  <a:lnTo>
                    <a:pt x="3" y="100"/>
                  </a:lnTo>
                  <a:lnTo>
                    <a:pt x="0" y="104"/>
                  </a:lnTo>
                  <a:lnTo>
                    <a:pt x="0" y="100"/>
                  </a:lnTo>
                  <a:lnTo>
                    <a:pt x="0" y="97"/>
                  </a:lnTo>
                  <a:lnTo>
                    <a:pt x="0" y="9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2" name="Freeform 116">
              <a:extLst>
                <a:ext uri="{FF2B5EF4-FFF2-40B4-BE49-F238E27FC236}">
                  <a16:creationId xmlns:a16="http://schemas.microsoft.com/office/drawing/2014/main" xmlns="" id="{B7BDE596-4659-4209-A097-4F3A735ABD6A}"/>
                </a:ext>
              </a:extLst>
            </p:cNvPr>
            <p:cNvSpPr/>
            <p:nvPr/>
          </p:nvSpPr>
          <p:spPr bwMode="auto">
            <a:xfrm>
              <a:off x="4620522" y="3615019"/>
              <a:ext cx="478300" cy="396279"/>
            </a:xfrm>
            <a:custGeom>
              <a:avLst/>
              <a:gdLst>
                <a:gd name="T0" fmla="*/ 8 w 267"/>
                <a:gd name="T1" fmla="*/ 156 h 227"/>
                <a:gd name="T2" fmla="*/ 8 w 267"/>
                <a:gd name="T3" fmla="*/ 145 h 227"/>
                <a:gd name="T4" fmla="*/ 19 w 267"/>
                <a:gd name="T5" fmla="*/ 145 h 227"/>
                <a:gd name="T6" fmla="*/ 26 w 267"/>
                <a:gd name="T7" fmla="*/ 145 h 227"/>
                <a:gd name="T8" fmla="*/ 41 w 267"/>
                <a:gd name="T9" fmla="*/ 149 h 227"/>
                <a:gd name="T10" fmla="*/ 45 w 267"/>
                <a:gd name="T11" fmla="*/ 145 h 227"/>
                <a:gd name="T12" fmla="*/ 108 w 267"/>
                <a:gd name="T13" fmla="*/ 149 h 227"/>
                <a:gd name="T14" fmla="*/ 97 w 267"/>
                <a:gd name="T15" fmla="*/ 0 h 227"/>
                <a:gd name="T16" fmla="*/ 226 w 267"/>
                <a:gd name="T17" fmla="*/ 74 h 227"/>
                <a:gd name="T18" fmla="*/ 241 w 267"/>
                <a:gd name="T19" fmla="*/ 78 h 227"/>
                <a:gd name="T20" fmla="*/ 249 w 267"/>
                <a:gd name="T21" fmla="*/ 82 h 227"/>
                <a:gd name="T22" fmla="*/ 249 w 267"/>
                <a:gd name="T23" fmla="*/ 93 h 227"/>
                <a:gd name="T24" fmla="*/ 267 w 267"/>
                <a:gd name="T25" fmla="*/ 93 h 227"/>
                <a:gd name="T26" fmla="*/ 263 w 267"/>
                <a:gd name="T27" fmla="*/ 134 h 227"/>
                <a:gd name="T28" fmla="*/ 260 w 267"/>
                <a:gd name="T29" fmla="*/ 145 h 227"/>
                <a:gd name="T30" fmla="*/ 241 w 267"/>
                <a:gd name="T31" fmla="*/ 149 h 227"/>
                <a:gd name="T32" fmla="*/ 226 w 267"/>
                <a:gd name="T33" fmla="*/ 152 h 227"/>
                <a:gd name="T34" fmla="*/ 208 w 267"/>
                <a:gd name="T35" fmla="*/ 156 h 227"/>
                <a:gd name="T36" fmla="*/ 204 w 267"/>
                <a:gd name="T37" fmla="*/ 156 h 227"/>
                <a:gd name="T38" fmla="*/ 189 w 267"/>
                <a:gd name="T39" fmla="*/ 152 h 227"/>
                <a:gd name="T40" fmla="*/ 174 w 267"/>
                <a:gd name="T41" fmla="*/ 160 h 227"/>
                <a:gd name="T42" fmla="*/ 152 w 267"/>
                <a:gd name="T43" fmla="*/ 175 h 227"/>
                <a:gd name="T44" fmla="*/ 134 w 267"/>
                <a:gd name="T45" fmla="*/ 178 h 227"/>
                <a:gd name="T46" fmla="*/ 130 w 267"/>
                <a:gd name="T47" fmla="*/ 186 h 227"/>
                <a:gd name="T48" fmla="*/ 119 w 267"/>
                <a:gd name="T49" fmla="*/ 201 h 227"/>
                <a:gd name="T50" fmla="*/ 115 w 267"/>
                <a:gd name="T51" fmla="*/ 208 h 227"/>
                <a:gd name="T52" fmla="*/ 112 w 267"/>
                <a:gd name="T53" fmla="*/ 215 h 227"/>
                <a:gd name="T54" fmla="*/ 112 w 267"/>
                <a:gd name="T55" fmla="*/ 223 h 227"/>
                <a:gd name="T56" fmla="*/ 100 w 267"/>
                <a:gd name="T57" fmla="*/ 223 h 227"/>
                <a:gd name="T58" fmla="*/ 93 w 267"/>
                <a:gd name="T59" fmla="*/ 223 h 227"/>
                <a:gd name="T60" fmla="*/ 82 w 267"/>
                <a:gd name="T61" fmla="*/ 227 h 227"/>
                <a:gd name="T62" fmla="*/ 75 w 267"/>
                <a:gd name="T63" fmla="*/ 227 h 227"/>
                <a:gd name="T64" fmla="*/ 67 w 267"/>
                <a:gd name="T65" fmla="*/ 223 h 227"/>
                <a:gd name="T66" fmla="*/ 67 w 267"/>
                <a:gd name="T67" fmla="*/ 215 h 227"/>
                <a:gd name="T68" fmla="*/ 60 w 267"/>
                <a:gd name="T69" fmla="*/ 219 h 227"/>
                <a:gd name="T70" fmla="*/ 63 w 267"/>
                <a:gd name="T71" fmla="*/ 208 h 227"/>
                <a:gd name="T72" fmla="*/ 60 w 267"/>
                <a:gd name="T73" fmla="*/ 204 h 227"/>
                <a:gd name="T74" fmla="*/ 52 w 267"/>
                <a:gd name="T75" fmla="*/ 197 h 227"/>
                <a:gd name="T76" fmla="*/ 45 w 267"/>
                <a:gd name="T77" fmla="*/ 197 h 227"/>
                <a:gd name="T78" fmla="*/ 37 w 267"/>
                <a:gd name="T79" fmla="*/ 201 h 227"/>
                <a:gd name="T80" fmla="*/ 26 w 267"/>
                <a:gd name="T81" fmla="*/ 201 h 227"/>
                <a:gd name="T82" fmla="*/ 19 w 267"/>
                <a:gd name="T83" fmla="*/ 201 h 227"/>
                <a:gd name="T84" fmla="*/ 19 w 267"/>
                <a:gd name="T85" fmla="*/ 193 h 227"/>
                <a:gd name="T86" fmla="*/ 15 w 267"/>
                <a:gd name="T87" fmla="*/ 189 h 227"/>
                <a:gd name="T88" fmla="*/ 12 w 267"/>
                <a:gd name="T89" fmla="*/ 182 h 227"/>
                <a:gd name="T90" fmla="*/ 8 w 267"/>
                <a:gd name="T91" fmla="*/ 178 h 227"/>
                <a:gd name="T92" fmla="*/ 0 w 267"/>
                <a:gd name="T93" fmla="*/ 171 h 227"/>
                <a:gd name="T94" fmla="*/ 0 w 267"/>
                <a:gd name="T95" fmla="*/ 160 h 2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67" h="227">
                  <a:moveTo>
                    <a:pt x="0" y="160"/>
                  </a:moveTo>
                  <a:lnTo>
                    <a:pt x="4" y="156"/>
                  </a:lnTo>
                  <a:lnTo>
                    <a:pt x="8" y="156"/>
                  </a:lnTo>
                  <a:lnTo>
                    <a:pt x="8" y="152"/>
                  </a:lnTo>
                  <a:lnTo>
                    <a:pt x="8" y="149"/>
                  </a:lnTo>
                  <a:lnTo>
                    <a:pt x="8" y="145"/>
                  </a:lnTo>
                  <a:lnTo>
                    <a:pt x="15" y="141"/>
                  </a:lnTo>
                  <a:lnTo>
                    <a:pt x="19" y="141"/>
                  </a:lnTo>
                  <a:lnTo>
                    <a:pt x="19" y="145"/>
                  </a:lnTo>
                  <a:lnTo>
                    <a:pt x="23" y="152"/>
                  </a:lnTo>
                  <a:lnTo>
                    <a:pt x="23" y="152"/>
                  </a:lnTo>
                  <a:lnTo>
                    <a:pt x="26" y="145"/>
                  </a:lnTo>
                  <a:lnTo>
                    <a:pt x="34" y="141"/>
                  </a:lnTo>
                  <a:lnTo>
                    <a:pt x="41" y="141"/>
                  </a:lnTo>
                  <a:lnTo>
                    <a:pt x="41" y="149"/>
                  </a:lnTo>
                  <a:lnTo>
                    <a:pt x="41" y="149"/>
                  </a:lnTo>
                  <a:lnTo>
                    <a:pt x="45" y="145"/>
                  </a:lnTo>
                  <a:lnTo>
                    <a:pt x="45" y="145"/>
                  </a:lnTo>
                  <a:lnTo>
                    <a:pt x="49" y="149"/>
                  </a:lnTo>
                  <a:lnTo>
                    <a:pt x="49" y="149"/>
                  </a:lnTo>
                  <a:lnTo>
                    <a:pt x="108" y="149"/>
                  </a:lnTo>
                  <a:lnTo>
                    <a:pt x="115" y="134"/>
                  </a:lnTo>
                  <a:lnTo>
                    <a:pt x="108" y="134"/>
                  </a:lnTo>
                  <a:lnTo>
                    <a:pt x="97" y="0"/>
                  </a:lnTo>
                  <a:lnTo>
                    <a:pt x="115" y="0"/>
                  </a:lnTo>
                  <a:lnTo>
                    <a:pt x="223" y="67"/>
                  </a:lnTo>
                  <a:lnTo>
                    <a:pt x="226" y="74"/>
                  </a:lnTo>
                  <a:lnTo>
                    <a:pt x="230" y="74"/>
                  </a:lnTo>
                  <a:lnTo>
                    <a:pt x="234" y="74"/>
                  </a:lnTo>
                  <a:lnTo>
                    <a:pt x="241" y="78"/>
                  </a:lnTo>
                  <a:lnTo>
                    <a:pt x="241" y="78"/>
                  </a:lnTo>
                  <a:lnTo>
                    <a:pt x="245" y="82"/>
                  </a:lnTo>
                  <a:lnTo>
                    <a:pt x="249" y="82"/>
                  </a:lnTo>
                  <a:lnTo>
                    <a:pt x="249" y="86"/>
                  </a:lnTo>
                  <a:lnTo>
                    <a:pt x="249" y="89"/>
                  </a:lnTo>
                  <a:lnTo>
                    <a:pt x="249" y="93"/>
                  </a:lnTo>
                  <a:lnTo>
                    <a:pt x="252" y="93"/>
                  </a:lnTo>
                  <a:lnTo>
                    <a:pt x="260" y="93"/>
                  </a:lnTo>
                  <a:lnTo>
                    <a:pt x="267" y="93"/>
                  </a:lnTo>
                  <a:lnTo>
                    <a:pt x="267" y="93"/>
                  </a:lnTo>
                  <a:lnTo>
                    <a:pt x="267" y="119"/>
                  </a:lnTo>
                  <a:lnTo>
                    <a:pt x="263" y="134"/>
                  </a:lnTo>
                  <a:lnTo>
                    <a:pt x="263" y="134"/>
                  </a:lnTo>
                  <a:lnTo>
                    <a:pt x="263" y="141"/>
                  </a:lnTo>
                  <a:lnTo>
                    <a:pt x="260" y="145"/>
                  </a:lnTo>
                  <a:lnTo>
                    <a:pt x="252" y="149"/>
                  </a:lnTo>
                  <a:lnTo>
                    <a:pt x="249" y="149"/>
                  </a:lnTo>
                  <a:lnTo>
                    <a:pt x="241" y="149"/>
                  </a:lnTo>
                  <a:lnTo>
                    <a:pt x="237" y="152"/>
                  </a:lnTo>
                  <a:lnTo>
                    <a:pt x="234" y="152"/>
                  </a:lnTo>
                  <a:lnTo>
                    <a:pt x="226" y="152"/>
                  </a:lnTo>
                  <a:lnTo>
                    <a:pt x="223" y="156"/>
                  </a:lnTo>
                  <a:lnTo>
                    <a:pt x="219" y="156"/>
                  </a:lnTo>
                  <a:lnTo>
                    <a:pt x="208" y="156"/>
                  </a:lnTo>
                  <a:lnTo>
                    <a:pt x="204" y="156"/>
                  </a:lnTo>
                  <a:lnTo>
                    <a:pt x="204" y="156"/>
                  </a:lnTo>
                  <a:lnTo>
                    <a:pt x="204" y="156"/>
                  </a:lnTo>
                  <a:lnTo>
                    <a:pt x="200" y="152"/>
                  </a:lnTo>
                  <a:lnTo>
                    <a:pt x="197" y="152"/>
                  </a:lnTo>
                  <a:lnTo>
                    <a:pt x="189" y="152"/>
                  </a:lnTo>
                  <a:lnTo>
                    <a:pt x="182" y="156"/>
                  </a:lnTo>
                  <a:lnTo>
                    <a:pt x="178" y="156"/>
                  </a:lnTo>
                  <a:lnTo>
                    <a:pt x="174" y="160"/>
                  </a:lnTo>
                  <a:lnTo>
                    <a:pt x="160" y="167"/>
                  </a:lnTo>
                  <a:lnTo>
                    <a:pt x="152" y="171"/>
                  </a:lnTo>
                  <a:lnTo>
                    <a:pt x="152" y="175"/>
                  </a:lnTo>
                  <a:lnTo>
                    <a:pt x="141" y="178"/>
                  </a:lnTo>
                  <a:lnTo>
                    <a:pt x="141" y="178"/>
                  </a:lnTo>
                  <a:lnTo>
                    <a:pt x="134" y="178"/>
                  </a:lnTo>
                  <a:lnTo>
                    <a:pt x="134" y="178"/>
                  </a:lnTo>
                  <a:lnTo>
                    <a:pt x="134" y="178"/>
                  </a:lnTo>
                  <a:lnTo>
                    <a:pt x="130" y="186"/>
                  </a:lnTo>
                  <a:lnTo>
                    <a:pt x="130" y="186"/>
                  </a:lnTo>
                  <a:lnTo>
                    <a:pt x="126" y="193"/>
                  </a:lnTo>
                  <a:lnTo>
                    <a:pt x="119" y="201"/>
                  </a:lnTo>
                  <a:lnTo>
                    <a:pt x="115" y="204"/>
                  </a:lnTo>
                  <a:lnTo>
                    <a:pt x="115" y="204"/>
                  </a:lnTo>
                  <a:lnTo>
                    <a:pt x="115" y="208"/>
                  </a:lnTo>
                  <a:lnTo>
                    <a:pt x="115" y="212"/>
                  </a:lnTo>
                  <a:lnTo>
                    <a:pt x="112" y="212"/>
                  </a:lnTo>
                  <a:lnTo>
                    <a:pt x="112" y="215"/>
                  </a:lnTo>
                  <a:lnTo>
                    <a:pt x="112" y="219"/>
                  </a:lnTo>
                  <a:lnTo>
                    <a:pt x="112" y="223"/>
                  </a:lnTo>
                  <a:lnTo>
                    <a:pt x="112" y="223"/>
                  </a:lnTo>
                  <a:lnTo>
                    <a:pt x="108" y="227"/>
                  </a:lnTo>
                  <a:lnTo>
                    <a:pt x="100" y="227"/>
                  </a:lnTo>
                  <a:lnTo>
                    <a:pt x="100" y="223"/>
                  </a:lnTo>
                  <a:lnTo>
                    <a:pt x="100" y="223"/>
                  </a:lnTo>
                  <a:lnTo>
                    <a:pt x="97" y="223"/>
                  </a:lnTo>
                  <a:lnTo>
                    <a:pt x="93" y="223"/>
                  </a:lnTo>
                  <a:lnTo>
                    <a:pt x="93" y="223"/>
                  </a:lnTo>
                  <a:lnTo>
                    <a:pt x="89" y="227"/>
                  </a:lnTo>
                  <a:lnTo>
                    <a:pt x="82" y="227"/>
                  </a:lnTo>
                  <a:lnTo>
                    <a:pt x="78" y="223"/>
                  </a:lnTo>
                  <a:lnTo>
                    <a:pt x="78" y="223"/>
                  </a:lnTo>
                  <a:lnTo>
                    <a:pt x="75" y="227"/>
                  </a:lnTo>
                  <a:lnTo>
                    <a:pt x="75" y="223"/>
                  </a:lnTo>
                  <a:lnTo>
                    <a:pt x="71" y="223"/>
                  </a:lnTo>
                  <a:lnTo>
                    <a:pt x="67" y="223"/>
                  </a:lnTo>
                  <a:lnTo>
                    <a:pt x="67" y="219"/>
                  </a:lnTo>
                  <a:lnTo>
                    <a:pt x="67" y="219"/>
                  </a:lnTo>
                  <a:lnTo>
                    <a:pt x="67" y="215"/>
                  </a:lnTo>
                  <a:lnTo>
                    <a:pt x="63" y="215"/>
                  </a:lnTo>
                  <a:lnTo>
                    <a:pt x="63" y="219"/>
                  </a:lnTo>
                  <a:lnTo>
                    <a:pt x="60" y="219"/>
                  </a:lnTo>
                  <a:lnTo>
                    <a:pt x="60" y="215"/>
                  </a:lnTo>
                  <a:lnTo>
                    <a:pt x="63" y="212"/>
                  </a:lnTo>
                  <a:lnTo>
                    <a:pt x="63" y="208"/>
                  </a:lnTo>
                  <a:lnTo>
                    <a:pt x="60" y="208"/>
                  </a:lnTo>
                  <a:lnTo>
                    <a:pt x="60" y="208"/>
                  </a:lnTo>
                  <a:lnTo>
                    <a:pt x="60" y="204"/>
                  </a:lnTo>
                  <a:lnTo>
                    <a:pt x="56" y="201"/>
                  </a:lnTo>
                  <a:lnTo>
                    <a:pt x="52" y="197"/>
                  </a:lnTo>
                  <a:lnTo>
                    <a:pt x="52" y="197"/>
                  </a:lnTo>
                  <a:lnTo>
                    <a:pt x="52" y="197"/>
                  </a:lnTo>
                  <a:lnTo>
                    <a:pt x="49" y="197"/>
                  </a:lnTo>
                  <a:lnTo>
                    <a:pt x="45" y="197"/>
                  </a:lnTo>
                  <a:lnTo>
                    <a:pt x="41" y="197"/>
                  </a:lnTo>
                  <a:lnTo>
                    <a:pt x="37" y="201"/>
                  </a:lnTo>
                  <a:lnTo>
                    <a:pt x="37" y="201"/>
                  </a:lnTo>
                  <a:lnTo>
                    <a:pt x="34" y="201"/>
                  </a:lnTo>
                  <a:lnTo>
                    <a:pt x="30" y="201"/>
                  </a:lnTo>
                  <a:lnTo>
                    <a:pt x="26" y="201"/>
                  </a:lnTo>
                  <a:lnTo>
                    <a:pt x="23" y="201"/>
                  </a:lnTo>
                  <a:lnTo>
                    <a:pt x="19" y="201"/>
                  </a:lnTo>
                  <a:lnTo>
                    <a:pt x="19" y="201"/>
                  </a:lnTo>
                  <a:lnTo>
                    <a:pt x="19" y="201"/>
                  </a:lnTo>
                  <a:lnTo>
                    <a:pt x="19" y="197"/>
                  </a:lnTo>
                  <a:lnTo>
                    <a:pt x="19" y="193"/>
                  </a:lnTo>
                  <a:lnTo>
                    <a:pt x="15" y="193"/>
                  </a:lnTo>
                  <a:lnTo>
                    <a:pt x="15" y="189"/>
                  </a:lnTo>
                  <a:lnTo>
                    <a:pt x="15" y="189"/>
                  </a:lnTo>
                  <a:lnTo>
                    <a:pt x="15" y="186"/>
                  </a:lnTo>
                  <a:lnTo>
                    <a:pt x="12" y="186"/>
                  </a:lnTo>
                  <a:lnTo>
                    <a:pt x="12" y="182"/>
                  </a:lnTo>
                  <a:lnTo>
                    <a:pt x="12" y="182"/>
                  </a:lnTo>
                  <a:lnTo>
                    <a:pt x="8" y="182"/>
                  </a:lnTo>
                  <a:lnTo>
                    <a:pt x="8" y="178"/>
                  </a:lnTo>
                  <a:lnTo>
                    <a:pt x="4" y="175"/>
                  </a:lnTo>
                  <a:lnTo>
                    <a:pt x="0" y="175"/>
                  </a:lnTo>
                  <a:lnTo>
                    <a:pt x="0" y="171"/>
                  </a:lnTo>
                  <a:lnTo>
                    <a:pt x="0" y="164"/>
                  </a:lnTo>
                  <a:lnTo>
                    <a:pt x="0" y="164"/>
                  </a:lnTo>
                  <a:lnTo>
                    <a:pt x="0" y="160"/>
                  </a:lnTo>
                  <a:lnTo>
                    <a:pt x="0" y="16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3" name="Freeform 117">
              <a:extLst>
                <a:ext uri="{FF2B5EF4-FFF2-40B4-BE49-F238E27FC236}">
                  <a16:creationId xmlns:a16="http://schemas.microsoft.com/office/drawing/2014/main" xmlns="" id="{3E504048-0EC2-4A3B-87A8-6EDAB95BB437}"/>
                </a:ext>
              </a:extLst>
            </p:cNvPr>
            <p:cNvSpPr/>
            <p:nvPr/>
          </p:nvSpPr>
          <p:spPr bwMode="auto">
            <a:xfrm>
              <a:off x="4821155" y="3880368"/>
              <a:ext cx="223923" cy="143149"/>
            </a:xfrm>
            <a:custGeom>
              <a:avLst/>
              <a:gdLst>
                <a:gd name="T0" fmla="*/ 0 w 125"/>
                <a:gd name="T1" fmla="*/ 67 h 82"/>
                <a:gd name="T2" fmla="*/ 0 w 125"/>
                <a:gd name="T3" fmla="*/ 60 h 82"/>
                <a:gd name="T4" fmla="*/ 3 w 125"/>
                <a:gd name="T5" fmla="*/ 56 h 82"/>
                <a:gd name="T6" fmla="*/ 3 w 125"/>
                <a:gd name="T7" fmla="*/ 52 h 82"/>
                <a:gd name="T8" fmla="*/ 14 w 125"/>
                <a:gd name="T9" fmla="*/ 41 h 82"/>
                <a:gd name="T10" fmla="*/ 18 w 125"/>
                <a:gd name="T11" fmla="*/ 34 h 82"/>
                <a:gd name="T12" fmla="*/ 22 w 125"/>
                <a:gd name="T13" fmla="*/ 26 h 82"/>
                <a:gd name="T14" fmla="*/ 29 w 125"/>
                <a:gd name="T15" fmla="*/ 26 h 82"/>
                <a:gd name="T16" fmla="*/ 40 w 125"/>
                <a:gd name="T17" fmla="*/ 23 h 82"/>
                <a:gd name="T18" fmla="*/ 48 w 125"/>
                <a:gd name="T19" fmla="*/ 15 h 82"/>
                <a:gd name="T20" fmla="*/ 66 w 125"/>
                <a:gd name="T21" fmla="*/ 4 h 82"/>
                <a:gd name="T22" fmla="*/ 77 w 125"/>
                <a:gd name="T23" fmla="*/ 0 h 82"/>
                <a:gd name="T24" fmla="*/ 88 w 125"/>
                <a:gd name="T25" fmla="*/ 0 h 82"/>
                <a:gd name="T26" fmla="*/ 92 w 125"/>
                <a:gd name="T27" fmla="*/ 4 h 82"/>
                <a:gd name="T28" fmla="*/ 92 w 125"/>
                <a:gd name="T29" fmla="*/ 8 h 82"/>
                <a:gd name="T30" fmla="*/ 88 w 125"/>
                <a:gd name="T31" fmla="*/ 15 h 82"/>
                <a:gd name="T32" fmla="*/ 103 w 125"/>
                <a:gd name="T33" fmla="*/ 30 h 82"/>
                <a:gd name="T34" fmla="*/ 118 w 125"/>
                <a:gd name="T35" fmla="*/ 34 h 82"/>
                <a:gd name="T36" fmla="*/ 118 w 125"/>
                <a:gd name="T37" fmla="*/ 34 h 82"/>
                <a:gd name="T38" fmla="*/ 122 w 125"/>
                <a:gd name="T39" fmla="*/ 37 h 82"/>
                <a:gd name="T40" fmla="*/ 122 w 125"/>
                <a:gd name="T41" fmla="*/ 45 h 82"/>
                <a:gd name="T42" fmla="*/ 125 w 125"/>
                <a:gd name="T43" fmla="*/ 49 h 82"/>
                <a:gd name="T44" fmla="*/ 118 w 125"/>
                <a:gd name="T45" fmla="*/ 52 h 82"/>
                <a:gd name="T46" fmla="*/ 111 w 125"/>
                <a:gd name="T47" fmla="*/ 52 h 82"/>
                <a:gd name="T48" fmla="*/ 107 w 125"/>
                <a:gd name="T49" fmla="*/ 56 h 82"/>
                <a:gd name="T50" fmla="*/ 107 w 125"/>
                <a:gd name="T51" fmla="*/ 63 h 82"/>
                <a:gd name="T52" fmla="*/ 100 w 125"/>
                <a:gd name="T53" fmla="*/ 63 h 82"/>
                <a:gd name="T54" fmla="*/ 81 w 125"/>
                <a:gd name="T55" fmla="*/ 60 h 82"/>
                <a:gd name="T56" fmla="*/ 81 w 125"/>
                <a:gd name="T57" fmla="*/ 60 h 82"/>
                <a:gd name="T58" fmla="*/ 74 w 125"/>
                <a:gd name="T59" fmla="*/ 63 h 82"/>
                <a:gd name="T60" fmla="*/ 59 w 125"/>
                <a:gd name="T61" fmla="*/ 63 h 82"/>
                <a:gd name="T62" fmla="*/ 44 w 125"/>
                <a:gd name="T63" fmla="*/ 63 h 82"/>
                <a:gd name="T64" fmla="*/ 40 w 125"/>
                <a:gd name="T65" fmla="*/ 67 h 82"/>
                <a:gd name="T66" fmla="*/ 40 w 125"/>
                <a:gd name="T67" fmla="*/ 75 h 82"/>
                <a:gd name="T68" fmla="*/ 44 w 125"/>
                <a:gd name="T69" fmla="*/ 82 h 82"/>
                <a:gd name="T70" fmla="*/ 37 w 125"/>
                <a:gd name="T71" fmla="*/ 78 h 82"/>
                <a:gd name="T72" fmla="*/ 33 w 125"/>
                <a:gd name="T73" fmla="*/ 82 h 82"/>
                <a:gd name="T74" fmla="*/ 22 w 125"/>
                <a:gd name="T75" fmla="*/ 78 h 82"/>
                <a:gd name="T76" fmla="*/ 18 w 125"/>
                <a:gd name="T77" fmla="*/ 75 h 82"/>
                <a:gd name="T78" fmla="*/ 14 w 125"/>
                <a:gd name="T79" fmla="*/ 75 h 82"/>
                <a:gd name="T80" fmla="*/ 7 w 125"/>
                <a:gd name="T81" fmla="*/ 71 h 82"/>
                <a:gd name="T82" fmla="*/ 0 w 125"/>
                <a:gd name="T83" fmla="*/ 71 h 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25" h="82">
                  <a:moveTo>
                    <a:pt x="0" y="71"/>
                  </a:moveTo>
                  <a:lnTo>
                    <a:pt x="0" y="67"/>
                  </a:lnTo>
                  <a:lnTo>
                    <a:pt x="0" y="63"/>
                  </a:lnTo>
                  <a:lnTo>
                    <a:pt x="0" y="60"/>
                  </a:lnTo>
                  <a:lnTo>
                    <a:pt x="3" y="60"/>
                  </a:lnTo>
                  <a:lnTo>
                    <a:pt x="3" y="56"/>
                  </a:lnTo>
                  <a:lnTo>
                    <a:pt x="3" y="52"/>
                  </a:lnTo>
                  <a:lnTo>
                    <a:pt x="3" y="52"/>
                  </a:lnTo>
                  <a:lnTo>
                    <a:pt x="7" y="49"/>
                  </a:lnTo>
                  <a:lnTo>
                    <a:pt x="14" y="41"/>
                  </a:lnTo>
                  <a:lnTo>
                    <a:pt x="18" y="34"/>
                  </a:lnTo>
                  <a:lnTo>
                    <a:pt x="18" y="34"/>
                  </a:lnTo>
                  <a:lnTo>
                    <a:pt x="22" y="26"/>
                  </a:lnTo>
                  <a:lnTo>
                    <a:pt x="22" y="26"/>
                  </a:lnTo>
                  <a:lnTo>
                    <a:pt x="22" y="26"/>
                  </a:lnTo>
                  <a:lnTo>
                    <a:pt x="29" y="26"/>
                  </a:lnTo>
                  <a:lnTo>
                    <a:pt x="29" y="26"/>
                  </a:lnTo>
                  <a:lnTo>
                    <a:pt x="40" y="23"/>
                  </a:lnTo>
                  <a:lnTo>
                    <a:pt x="40" y="19"/>
                  </a:lnTo>
                  <a:lnTo>
                    <a:pt x="48" y="15"/>
                  </a:lnTo>
                  <a:lnTo>
                    <a:pt x="62" y="8"/>
                  </a:lnTo>
                  <a:lnTo>
                    <a:pt x="66" y="4"/>
                  </a:lnTo>
                  <a:lnTo>
                    <a:pt x="70" y="4"/>
                  </a:lnTo>
                  <a:lnTo>
                    <a:pt x="77" y="0"/>
                  </a:lnTo>
                  <a:lnTo>
                    <a:pt x="85" y="0"/>
                  </a:lnTo>
                  <a:lnTo>
                    <a:pt x="88" y="0"/>
                  </a:lnTo>
                  <a:lnTo>
                    <a:pt x="92" y="4"/>
                  </a:lnTo>
                  <a:lnTo>
                    <a:pt x="92" y="4"/>
                  </a:lnTo>
                  <a:lnTo>
                    <a:pt x="92" y="4"/>
                  </a:lnTo>
                  <a:lnTo>
                    <a:pt x="92" y="8"/>
                  </a:lnTo>
                  <a:lnTo>
                    <a:pt x="88" y="12"/>
                  </a:lnTo>
                  <a:lnTo>
                    <a:pt x="88" y="15"/>
                  </a:lnTo>
                  <a:lnTo>
                    <a:pt x="103" y="26"/>
                  </a:lnTo>
                  <a:lnTo>
                    <a:pt x="103" y="30"/>
                  </a:lnTo>
                  <a:lnTo>
                    <a:pt x="111" y="34"/>
                  </a:lnTo>
                  <a:lnTo>
                    <a:pt x="118" y="34"/>
                  </a:lnTo>
                  <a:lnTo>
                    <a:pt x="118" y="34"/>
                  </a:lnTo>
                  <a:lnTo>
                    <a:pt x="118" y="34"/>
                  </a:lnTo>
                  <a:lnTo>
                    <a:pt x="122" y="37"/>
                  </a:lnTo>
                  <a:lnTo>
                    <a:pt x="122" y="37"/>
                  </a:lnTo>
                  <a:lnTo>
                    <a:pt x="118" y="41"/>
                  </a:lnTo>
                  <a:lnTo>
                    <a:pt x="122" y="45"/>
                  </a:lnTo>
                  <a:lnTo>
                    <a:pt x="125" y="45"/>
                  </a:lnTo>
                  <a:lnTo>
                    <a:pt x="125" y="49"/>
                  </a:lnTo>
                  <a:lnTo>
                    <a:pt x="122" y="52"/>
                  </a:lnTo>
                  <a:lnTo>
                    <a:pt x="118" y="52"/>
                  </a:lnTo>
                  <a:lnTo>
                    <a:pt x="111" y="52"/>
                  </a:lnTo>
                  <a:lnTo>
                    <a:pt x="111" y="52"/>
                  </a:lnTo>
                  <a:lnTo>
                    <a:pt x="107" y="56"/>
                  </a:lnTo>
                  <a:lnTo>
                    <a:pt x="107" y="56"/>
                  </a:lnTo>
                  <a:lnTo>
                    <a:pt x="103" y="60"/>
                  </a:lnTo>
                  <a:lnTo>
                    <a:pt x="107" y="63"/>
                  </a:lnTo>
                  <a:lnTo>
                    <a:pt x="100" y="63"/>
                  </a:lnTo>
                  <a:lnTo>
                    <a:pt x="100" y="63"/>
                  </a:lnTo>
                  <a:lnTo>
                    <a:pt x="85" y="60"/>
                  </a:lnTo>
                  <a:lnTo>
                    <a:pt x="81" y="60"/>
                  </a:lnTo>
                  <a:lnTo>
                    <a:pt x="81" y="60"/>
                  </a:lnTo>
                  <a:lnTo>
                    <a:pt x="81" y="60"/>
                  </a:lnTo>
                  <a:lnTo>
                    <a:pt x="77" y="63"/>
                  </a:lnTo>
                  <a:lnTo>
                    <a:pt x="74" y="63"/>
                  </a:lnTo>
                  <a:lnTo>
                    <a:pt x="66" y="63"/>
                  </a:lnTo>
                  <a:lnTo>
                    <a:pt x="59" y="63"/>
                  </a:lnTo>
                  <a:lnTo>
                    <a:pt x="59" y="63"/>
                  </a:lnTo>
                  <a:lnTo>
                    <a:pt x="44" y="63"/>
                  </a:lnTo>
                  <a:lnTo>
                    <a:pt x="40" y="63"/>
                  </a:lnTo>
                  <a:lnTo>
                    <a:pt x="40" y="67"/>
                  </a:lnTo>
                  <a:lnTo>
                    <a:pt x="40" y="71"/>
                  </a:lnTo>
                  <a:lnTo>
                    <a:pt x="40" y="75"/>
                  </a:lnTo>
                  <a:lnTo>
                    <a:pt x="44" y="78"/>
                  </a:lnTo>
                  <a:lnTo>
                    <a:pt x="44" y="82"/>
                  </a:lnTo>
                  <a:lnTo>
                    <a:pt x="40" y="82"/>
                  </a:lnTo>
                  <a:lnTo>
                    <a:pt x="37" y="78"/>
                  </a:lnTo>
                  <a:lnTo>
                    <a:pt x="37" y="78"/>
                  </a:lnTo>
                  <a:lnTo>
                    <a:pt x="33" y="82"/>
                  </a:lnTo>
                  <a:lnTo>
                    <a:pt x="29" y="82"/>
                  </a:lnTo>
                  <a:lnTo>
                    <a:pt x="22" y="78"/>
                  </a:lnTo>
                  <a:lnTo>
                    <a:pt x="22" y="78"/>
                  </a:lnTo>
                  <a:lnTo>
                    <a:pt x="18" y="75"/>
                  </a:lnTo>
                  <a:lnTo>
                    <a:pt x="14" y="75"/>
                  </a:lnTo>
                  <a:lnTo>
                    <a:pt x="14" y="75"/>
                  </a:lnTo>
                  <a:lnTo>
                    <a:pt x="11" y="75"/>
                  </a:lnTo>
                  <a:lnTo>
                    <a:pt x="7" y="71"/>
                  </a:lnTo>
                  <a:lnTo>
                    <a:pt x="0" y="67"/>
                  </a:lnTo>
                  <a:lnTo>
                    <a:pt x="0" y="7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4" name="Freeform 118">
              <a:extLst>
                <a:ext uri="{FF2B5EF4-FFF2-40B4-BE49-F238E27FC236}">
                  <a16:creationId xmlns:a16="http://schemas.microsoft.com/office/drawing/2014/main" xmlns="" id="{C0CC3541-753F-4313-99D5-3C35D7BC095D}"/>
                </a:ext>
              </a:extLst>
            </p:cNvPr>
            <p:cNvSpPr/>
            <p:nvPr/>
          </p:nvSpPr>
          <p:spPr bwMode="auto">
            <a:xfrm>
              <a:off x="4462881" y="3841962"/>
              <a:ext cx="191679" cy="123946"/>
            </a:xfrm>
            <a:custGeom>
              <a:avLst/>
              <a:gdLst>
                <a:gd name="T0" fmla="*/ 18 w 107"/>
                <a:gd name="T1" fmla="*/ 8 h 71"/>
                <a:gd name="T2" fmla="*/ 26 w 107"/>
                <a:gd name="T3" fmla="*/ 4 h 71"/>
                <a:gd name="T4" fmla="*/ 40 w 107"/>
                <a:gd name="T5" fmla="*/ 0 h 71"/>
                <a:gd name="T6" fmla="*/ 51 w 107"/>
                <a:gd name="T7" fmla="*/ 0 h 71"/>
                <a:gd name="T8" fmla="*/ 59 w 107"/>
                <a:gd name="T9" fmla="*/ 8 h 71"/>
                <a:gd name="T10" fmla="*/ 63 w 107"/>
                <a:gd name="T11" fmla="*/ 8 h 71"/>
                <a:gd name="T12" fmla="*/ 66 w 107"/>
                <a:gd name="T13" fmla="*/ 8 h 71"/>
                <a:gd name="T14" fmla="*/ 70 w 107"/>
                <a:gd name="T15" fmla="*/ 8 h 71"/>
                <a:gd name="T16" fmla="*/ 74 w 107"/>
                <a:gd name="T17" fmla="*/ 15 h 71"/>
                <a:gd name="T18" fmla="*/ 77 w 107"/>
                <a:gd name="T19" fmla="*/ 19 h 71"/>
                <a:gd name="T20" fmla="*/ 81 w 107"/>
                <a:gd name="T21" fmla="*/ 22 h 71"/>
                <a:gd name="T22" fmla="*/ 88 w 107"/>
                <a:gd name="T23" fmla="*/ 30 h 71"/>
                <a:gd name="T24" fmla="*/ 88 w 107"/>
                <a:gd name="T25" fmla="*/ 34 h 71"/>
                <a:gd name="T26" fmla="*/ 88 w 107"/>
                <a:gd name="T27" fmla="*/ 41 h 71"/>
                <a:gd name="T28" fmla="*/ 92 w 107"/>
                <a:gd name="T29" fmla="*/ 45 h 71"/>
                <a:gd name="T30" fmla="*/ 96 w 107"/>
                <a:gd name="T31" fmla="*/ 52 h 71"/>
                <a:gd name="T32" fmla="*/ 100 w 107"/>
                <a:gd name="T33" fmla="*/ 52 h 71"/>
                <a:gd name="T34" fmla="*/ 103 w 107"/>
                <a:gd name="T35" fmla="*/ 56 h 71"/>
                <a:gd name="T36" fmla="*/ 103 w 107"/>
                <a:gd name="T37" fmla="*/ 59 h 71"/>
                <a:gd name="T38" fmla="*/ 107 w 107"/>
                <a:gd name="T39" fmla="*/ 63 h 71"/>
                <a:gd name="T40" fmla="*/ 107 w 107"/>
                <a:gd name="T41" fmla="*/ 71 h 71"/>
                <a:gd name="T42" fmla="*/ 103 w 107"/>
                <a:gd name="T43" fmla="*/ 67 h 71"/>
                <a:gd name="T44" fmla="*/ 96 w 107"/>
                <a:gd name="T45" fmla="*/ 63 h 71"/>
                <a:gd name="T46" fmla="*/ 88 w 107"/>
                <a:gd name="T47" fmla="*/ 63 h 71"/>
                <a:gd name="T48" fmla="*/ 81 w 107"/>
                <a:gd name="T49" fmla="*/ 63 h 71"/>
                <a:gd name="T50" fmla="*/ 63 w 107"/>
                <a:gd name="T51" fmla="*/ 59 h 71"/>
                <a:gd name="T52" fmla="*/ 63 w 107"/>
                <a:gd name="T53" fmla="*/ 59 h 71"/>
                <a:gd name="T54" fmla="*/ 40 w 107"/>
                <a:gd name="T55" fmla="*/ 59 h 71"/>
                <a:gd name="T56" fmla="*/ 33 w 107"/>
                <a:gd name="T57" fmla="*/ 63 h 71"/>
                <a:gd name="T58" fmla="*/ 18 w 107"/>
                <a:gd name="T59" fmla="*/ 67 h 71"/>
                <a:gd name="T60" fmla="*/ 14 w 107"/>
                <a:gd name="T61" fmla="*/ 63 h 71"/>
                <a:gd name="T62" fmla="*/ 14 w 107"/>
                <a:gd name="T63" fmla="*/ 63 h 71"/>
                <a:gd name="T64" fmla="*/ 18 w 107"/>
                <a:gd name="T65" fmla="*/ 59 h 71"/>
                <a:gd name="T66" fmla="*/ 11 w 107"/>
                <a:gd name="T67" fmla="*/ 59 h 71"/>
                <a:gd name="T68" fmla="*/ 11 w 107"/>
                <a:gd name="T69" fmla="*/ 59 h 71"/>
                <a:gd name="T70" fmla="*/ 14 w 107"/>
                <a:gd name="T71" fmla="*/ 52 h 71"/>
                <a:gd name="T72" fmla="*/ 26 w 107"/>
                <a:gd name="T73" fmla="*/ 48 h 71"/>
                <a:gd name="T74" fmla="*/ 33 w 107"/>
                <a:gd name="T75" fmla="*/ 48 h 71"/>
                <a:gd name="T76" fmla="*/ 37 w 107"/>
                <a:gd name="T77" fmla="*/ 48 h 71"/>
                <a:gd name="T78" fmla="*/ 40 w 107"/>
                <a:gd name="T79" fmla="*/ 45 h 71"/>
                <a:gd name="T80" fmla="*/ 48 w 107"/>
                <a:gd name="T81" fmla="*/ 48 h 71"/>
                <a:gd name="T82" fmla="*/ 55 w 107"/>
                <a:gd name="T83" fmla="*/ 52 h 71"/>
                <a:gd name="T84" fmla="*/ 63 w 107"/>
                <a:gd name="T85" fmla="*/ 48 h 71"/>
                <a:gd name="T86" fmla="*/ 59 w 107"/>
                <a:gd name="T87" fmla="*/ 48 h 71"/>
                <a:gd name="T88" fmla="*/ 48 w 107"/>
                <a:gd name="T89" fmla="*/ 45 h 71"/>
                <a:gd name="T90" fmla="*/ 40 w 107"/>
                <a:gd name="T91" fmla="*/ 41 h 71"/>
                <a:gd name="T92" fmla="*/ 33 w 107"/>
                <a:gd name="T93" fmla="*/ 41 h 71"/>
                <a:gd name="T94" fmla="*/ 22 w 107"/>
                <a:gd name="T95" fmla="*/ 45 h 71"/>
                <a:gd name="T96" fmla="*/ 14 w 107"/>
                <a:gd name="T97" fmla="*/ 48 h 71"/>
                <a:gd name="T98" fmla="*/ 14 w 107"/>
                <a:gd name="T99" fmla="*/ 45 h 71"/>
                <a:gd name="T100" fmla="*/ 14 w 107"/>
                <a:gd name="T101" fmla="*/ 41 h 71"/>
                <a:gd name="T102" fmla="*/ 11 w 107"/>
                <a:gd name="T103" fmla="*/ 37 h 71"/>
                <a:gd name="T104" fmla="*/ 0 w 107"/>
                <a:gd name="T105" fmla="*/ 30 h 71"/>
                <a:gd name="T106" fmla="*/ 14 w 107"/>
                <a:gd name="T107" fmla="*/ 1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07" h="71">
                  <a:moveTo>
                    <a:pt x="14" y="8"/>
                  </a:moveTo>
                  <a:lnTo>
                    <a:pt x="18" y="8"/>
                  </a:lnTo>
                  <a:lnTo>
                    <a:pt x="22" y="8"/>
                  </a:lnTo>
                  <a:lnTo>
                    <a:pt x="26" y="4"/>
                  </a:lnTo>
                  <a:lnTo>
                    <a:pt x="33" y="0"/>
                  </a:lnTo>
                  <a:lnTo>
                    <a:pt x="40" y="0"/>
                  </a:lnTo>
                  <a:lnTo>
                    <a:pt x="44" y="0"/>
                  </a:lnTo>
                  <a:lnTo>
                    <a:pt x="51" y="0"/>
                  </a:lnTo>
                  <a:lnTo>
                    <a:pt x="55" y="4"/>
                  </a:lnTo>
                  <a:lnTo>
                    <a:pt x="59" y="8"/>
                  </a:lnTo>
                  <a:lnTo>
                    <a:pt x="59" y="8"/>
                  </a:lnTo>
                  <a:lnTo>
                    <a:pt x="63" y="8"/>
                  </a:lnTo>
                  <a:lnTo>
                    <a:pt x="66" y="8"/>
                  </a:lnTo>
                  <a:lnTo>
                    <a:pt x="66" y="8"/>
                  </a:lnTo>
                  <a:lnTo>
                    <a:pt x="70" y="8"/>
                  </a:lnTo>
                  <a:lnTo>
                    <a:pt x="70" y="8"/>
                  </a:lnTo>
                  <a:lnTo>
                    <a:pt x="70" y="11"/>
                  </a:lnTo>
                  <a:lnTo>
                    <a:pt x="74" y="15"/>
                  </a:lnTo>
                  <a:lnTo>
                    <a:pt x="74" y="19"/>
                  </a:lnTo>
                  <a:lnTo>
                    <a:pt x="77" y="19"/>
                  </a:lnTo>
                  <a:lnTo>
                    <a:pt x="77" y="22"/>
                  </a:lnTo>
                  <a:lnTo>
                    <a:pt x="81" y="22"/>
                  </a:lnTo>
                  <a:lnTo>
                    <a:pt x="85" y="26"/>
                  </a:lnTo>
                  <a:lnTo>
                    <a:pt x="88" y="30"/>
                  </a:lnTo>
                  <a:lnTo>
                    <a:pt x="88" y="30"/>
                  </a:lnTo>
                  <a:lnTo>
                    <a:pt x="88" y="34"/>
                  </a:lnTo>
                  <a:lnTo>
                    <a:pt x="88" y="34"/>
                  </a:lnTo>
                  <a:lnTo>
                    <a:pt x="88" y="41"/>
                  </a:lnTo>
                  <a:lnTo>
                    <a:pt x="88" y="45"/>
                  </a:lnTo>
                  <a:lnTo>
                    <a:pt x="92" y="45"/>
                  </a:lnTo>
                  <a:lnTo>
                    <a:pt x="96" y="48"/>
                  </a:lnTo>
                  <a:lnTo>
                    <a:pt x="96" y="52"/>
                  </a:lnTo>
                  <a:lnTo>
                    <a:pt x="100" y="52"/>
                  </a:lnTo>
                  <a:lnTo>
                    <a:pt x="100" y="52"/>
                  </a:lnTo>
                  <a:lnTo>
                    <a:pt x="100" y="56"/>
                  </a:lnTo>
                  <a:lnTo>
                    <a:pt x="103" y="56"/>
                  </a:lnTo>
                  <a:lnTo>
                    <a:pt x="103" y="59"/>
                  </a:lnTo>
                  <a:lnTo>
                    <a:pt x="103" y="59"/>
                  </a:lnTo>
                  <a:lnTo>
                    <a:pt x="103" y="63"/>
                  </a:lnTo>
                  <a:lnTo>
                    <a:pt x="107" y="63"/>
                  </a:lnTo>
                  <a:lnTo>
                    <a:pt x="107" y="67"/>
                  </a:lnTo>
                  <a:lnTo>
                    <a:pt x="107" y="71"/>
                  </a:lnTo>
                  <a:lnTo>
                    <a:pt x="107" y="67"/>
                  </a:lnTo>
                  <a:lnTo>
                    <a:pt x="103" y="67"/>
                  </a:lnTo>
                  <a:lnTo>
                    <a:pt x="100" y="67"/>
                  </a:lnTo>
                  <a:lnTo>
                    <a:pt x="96" y="63"/>
                  </a:lnTo>
                  <a:lnTo>
                    <a:pt x="96" y="67"/>
                  </a:lnTo>
                  <a:lnTo>
                    <a:pt x="88" y="63"/>
                  </a:lnTo>
                  <a:lnTo>
                    <a:pt x="85" y="63"/>
                  </a:lnTo>
                  <a:lnTo>
                    <a:pt x="81" y="63"/>
                  </a:lnTo>
                  <a:lnTo>
                    <a:pt x="74" y="59"/>
                  </a:lnTo>
                  <a:lnTo>
                    <a:pt x="63" y="59"/>
                  </a:lnTo>
                  <a:lnTo>
                    <a:pt x="63" y="59"/>
                  </a:lnTo>
                  <a:lnTo>
                    <a:pt x="63" y="59"/>
                  </a:lnTo>
                  <a:lnTo>
                    <a:pt x="55" y="59"/>
                  </a:lnTo>
                  <a:lnTo>
                    <a:pt x="40" y="59"/>
                  </a:lnTo>
                  <a:lnTo>
                    <a:pt x="37" y="59"/>
                  </a:lnTo>
                  <a:lnTo>
                    <a:pt x="33" y="63"/>
                  </a:lnTo>
                  <a:lnTo>
                    <a:pt x="22" y="63"/>
                  </a:lnTo>
                  <a:lnTo>
                    <a:pt x="18" y="67"/>
                  </a:lnTo>
                  <a:lnTo>
                    <a:pt x="14" y="67"/>
                  </a:lnTo>
                  <a:lnTo>
                    <a:pt x="14" y="63"/>
                  </a:lnTo>
                  <a:lnTo>
                    <a:pt x="11" y="59"/>
                  </a:lnTo>
                  <a:lnTo>
                    <a:pt x="14" y="63"/>
                  </a:lnTo>
                  <a:lnTo>
                    <a:pt x="14" y="63"/>
                  </a:lnTo>
                  <a:lnTo>
                    <a:pt x="18" y="59"/>
                  </a:lnTo>
                  <a:lnTo>
                    <a:pt x="14" y="59"/>
                  </a:lnTo>
                  <a:lnTo>
                    <a:pt x="11" y="59"/>
                  </a:lnTo>
                  <a:lnTo>
                    <a:pt x="11" y="59"/>
                  </a:lnTo>
                  <a:lnTo>
                    <a:pt x="11" y="59"/>
                  </a:lnTo>
                  <a:lnTo>
                    <a:pt x="11" y="56"/>
                  </a:lnTo>
                  <a:lnTo>
                    <a:pt x="14" y="52"/>
                  </a:lnTo>
                  <a:lnTo>
                    <a:pt x="22" y="52"/>
                  </a:lnTo>
                  <a:lnTo>
                    <a:pt x="26" y="48"/>
                  </a:lnTo>
                  <a:lnTo>
                    <a:pt x="29" y="48"/>
                  </a:lnTo>
                  <a:lnTo>
                    <a:pt x="33" y="48"/>
                  </a:lnTo>
                  <a:lnTo>
                    <a:pt x="33" y="48"/>
                  </a:lnTo>
                  <a:lnTo>
                    <a:pt x="37" y="48"/>
                  </a:lnTo>
                  <a:lnTo>
                    <a:pt x="37" y="48"/>
                  </a:lnTo>
                  <a:lnTo>
                    <a:pt x="40" y="45"/>
                  </a:lnTo>
                  <a:lnTo>
                    <a:pt x="44" y="48"/>
                  </a:lnTo>
                  <a:lnTo>
                    <a:pt x="48" y="48"/>
                  </a:lnTo>
                  <a:lnTo>
                    <a:pt x="51" y="48"/>
                  </a:lnTo>
                  <a:lnTo>
                    <a:pt x="55" y="52"/>
                  </a:lnTo>
                  <a:lnTo>
                    <a:pt x="59" y="52"/>
                  </a:lnTo>
                  <a:lnTo>
                    <a:pt x="63" y="48"/>
                  </a:lnTo>
                  <a:lnTo>
                    <a:pt x="59" y="48"/>
                  </a:lnTo>
                  <a:lnTo>
                    <a:pt x="59" y="48"/>
                  </a:lnTo>
                  <a:lnTo>
                    <a:pt x="51" y="45"/>
                  </a:lnTo>
                  <a:lnTo>
                    <a:pt x="48" y="45"/>
                  </a:lnTo>
                  <a:lnTo>
                    <a:pt x="44" y="41"/>
                  </a:lnTo>
                  <a:lnTo>
                    <a:pt x="40" y="41"/>
                  </a:lnTo>
                  <a:lnTo>
                    <a:pt x="37" y="41"/>
                  </a:lnTo>
                  <a:lnTo>
                    <a:pt x="33" y="41"/>
                  </a:lnTo>
                  <a:lnTo>
                    <a:pt x="26" y="45"/>
                  </a:lnTo>
                  <a:lnTo>
                    <a:pt x="22" y="45"/>
                  </a:lnTo>
                  <a:lnTo>
                    <a:pt x="22" y="48"/>
                  </a:lnTo>
                  <a:lnTo>
                    <a:pt x="14" y="48"/>
                  </a:lnTo>
                  <a:lnTo>
                    <a:pt x="14" y="45"/>
                  </a:lnTo>
                  <a:lnTo>
                    <a:pt x="14" y="45"/>
                  </a:lnTo>
                  <a:lnTo>
                    <a:pt x="11" y="41"/>
                  </a:lnTo>
                  <a:lnTo>
                    <a:pt x="14" y="41"/>
                  </a:lnTo>
                  <a:lnTo>
                    <a:pt x="14" y="37"/>
                  </a:lnTo>
                  <a:lnTo>
                    <a:pt x="11" y="37"/>
                  </a:lnTo>
                  <a:lnTo>
                    <a:pt x="7" y="34"/>
                  </a:lnTo>
                  <a:lnTo>
                    <a:pt x="0" y="30"/>
                  </a:lnTo>
                  <a:lnTo>
                    <a:pt x="11" y="19"/>
                  </a:lnTo>
                  <a:lnTo>
                    <a:pt x="14" y="11"/>
                  </a:lnTo>
                  <a:lnTo>
                    <a:pt x="14" y="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5" name="Freeform 119">
              <a:extLst>
                <a:ext uri="{FF2B5EF4-FFF2-40B4-BE49-F238E27FC236}">
                  <a16:creationId xmlns:a16="http://schemas.microsoft.com/office/drawing/2014/main" xmlns="" id="{7F558A21-9E2D-4449-BDBA-83E7E30BC1CF}"/>
                </a:ext>
              </a:extLst>
            </p:cNvPr>
            <p:cNvSpPr/>
            <p:nvPr/>
          </p:nvSpPr>
          <p:spPr bwMode="auto">
            <a:xfrm>
              <a:off x="4482583" y="3913537"/>
              <a:ext cx="93152" cy="26187"/>
            </a:xfrm>
            <a:custGeom>
              <a:avLst/>
              <a:gdLst>
                <a:gd name="T0" fmla="*/ 0 w 52"/>
                <a:gd name="T1" fmla="*/ 15 h 15"/>
                <a:gd name="T2" fmla="*/ 3 w 52"/>
                <a:gd name="T3" fmla="*/ 11 h 15"/>
                <a:gd name="T4" fmla="*/ 11 w 52"/>
                <a:gd name="T5" fmla="*/ 11 h 15"/>
                <a:gd name="T6" fmla="*/ 15 w 52"/>
                <a:gd name="T7" fmla="*/ 7 h 15"/>
                <a:gd name="T8" fmla="*/ 18 w 52"/>
                <a:gd name="T9" fmla="*/ 7 h 15"/>
                <a:gd name="T10" fmla="*/ 22 w 52"/>
                <a:gd name="T11" fmla="*/ 7 h 15"/>
                <a:gd name="T12" fmla="*/ 22 w 52"/>
                <a:gd name="T13" fmla="*/ 7 h 15"/>
                <a:gd name="T14" fmla="*/ 26 w 52"/>
                <a:gd name="T15" fmla="*/ 7 h 15"/>
                <a:gd name="T16" fmla="*/ 26 w 52"/>
                <a:gd name="T17" fmla="*/ 7 h 15"/>
                <a:gd name="T18" fmla="*/ 29 w 52"/>
                <a:gd name="T19" fmla="*/ 4 h 15"/>
                <a:gd name="T20" fmla="*/ 33 w 52"/>
                <a:gd name="T21" fmla="*/ 7 h 15"/>
                <a:gd name="T22" fmla="*/ 37 w 52"/>
                <a:gd name="T23" fmla="*/ 7 h 15"/>
                <a:gd name="T24" fmla="*/ 40 w 52"/>
                <a:gd name="T25" fmla="*/ 7 h 15"/>
                <a:gd name="T26" fmla="*/ 44 w 52"/>
                <a:gd name="T27" fmla="*/ 11 h 15"/>
                <a:gd name="T28" fmla="*/ 48 w 52"/>
                <a:gd name="T29" fmla="*/ 11 h 15"/>
                <a:gd name="T30" fmla="*/ 52 w 52"/>
                <a:gd name="T31" fmla="*/ 7 h 15"/>
                <a:gd name="T32" fmla="*/ 48 w 52"/>
                <a:gd name="T33" fmla="*/ 7 h 15"/>
                <a:gd name="T34" fmla="*/ 48 w 52"/>
                <a:gd name="T35" fmla="*/ 7 h 15"/>
                <a:gd name="T36" fmla="*/ 40 w 52"/>
                <a:gd name="T37" fmla="*/ 4 h 15"/>
                <a:gd name="T38" fmla="*/ 37 w 52"/>
                <a:gd name="T39" fmla="*/ 4 h 15"/>
                <a:gd name="T40" fmla="*/ 33 w 52"/>
                <a:gd name="T41" fmla="*/ 0 h 15"/>
                <a:gd name="T42" fmla="*/ 29 w 52"/>
                <a:gd name="T43" fmla="*/ 0 h 15"/>
                <a:gd name="T44" fmla="*/ 26 w 52"/>
                <a:gd name="T45" fmla="*/ 0 h 15"/>
                <a:gd name="T46" fmla="*/ 22 w 52"/>
                <a:gd name="T47" fmla="*/ 0 h 15"/>
                <a:gd name="T48" fmla="*/ 15 w 52"/>
                <a:gd name="T49" fmla="*/ 4 h 15"/>
                <a:gd name="T50" fmla="*/ 11 w 52"/>
                <a:gd name="T51" fmla="*/ 4 h 15"/>
                <a:gd name="T52" fmla="*/ 11 w 52"/>
                <a:gd name="T53" fmla="*/ 7 h 15"/>
                <a:gd name="T54" fmla="*/ 3 w 52"/>
                <a:gd name="T55" fmla="*/ 7 h 15"/>
                <a:gd name="T56" fmla="*/ 3 w 52"/>
                <a:gd name="T57" fmla="*/ 7 h 15"/>
                <a:gd name="T58" fmla="*/ 7 w 52"/>
                <a:gd name="T59" fmla="*/ 11 h 15"/>
                <a:gd name="T60" fmla="*/ 11 w 52"/>
                <a:gd name="T61" fmla="*/ 7 h 15"/>
                <a:gd name="T62" fmla="*/ 7 w 52"/>
                <a:gd name="T63" fmla="*/ 11 h 15"/>
                <a:gd name="T64" fmla="*/ 3 w 52"/>
                <a:gd name="T65" fmla="*/ 11 h 15"/>
                <a:gd name="T66" fmla="*/ 0 w 52"/>
                <a:gd name="T67" fmla="*/ 7 h 15"/>
                <a:gd name="T68" fmla="*/ 0 w 52"/>
                <a:gd name="T69" fmla="*/ 11 h 15"/>
                <a:gd name="T70" fmla="*/ 0 w 52"/>
                <a:gd name="T71" fmla="*/ 11 h 15"/>
                <a:gd name="T72" fmla="*/ 0 w 52"/>
                <a:gd name="T73" fmla="*/ 1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2" h="15">
                  <a:moveTo>
                    <a:pt x="0" y="15"/>
                  </a:moveTo>
                  <a:lnTo>
                    <a:pt x="3" y="11"/>
                  </a:lnTo>
                  <a:lnTo>
                    <a:pt x="11" y="11"/>
                  </a:lnTo>
                  <a:lnTo>
                    <a:pt x="15" y="7"/>
                  </a:lnTo>
                  <a:lnTo>
                    <a:pt x="18" y="7"/>
                  </a:lnTo>
                  <a:lnTo>
                    <a:pt x="22" y="7"/>
                  </a:lnTo>
                  <a:lnTo>
                    <a:pt x="22" y="7"/>
                  </a:lnTo>
                  <a:lnTo>
                    <a:pt x="26" y="7"/>
                  </a:lnTo>
                  <a:lnTo>
                    <a:pt x="26" y="7"/>
                  </a:lnTo>
                  <a:lnTo>
                    <a:pt x="29" y="4"/>
                  </a:lnTo>
                  <a:lnTo>
                    <a:pt x="33" y="7"/>
                  </a:lnTo>
                  <a:lnTo>
                    <a:pt x="37" y="7"/>
                  </a:lnTo>
                  <a:lnTo>
                    <a:pt x="40" y="7"/>
                  </a:lnTo>
                  <a:lnTo>
                    <a:pt x="44" y="11"/>
                  </a:lnTo>
                  <a:lnTo>
                    <a:pt x="48" y="11"/>
                  </a:lnTo>
                  <a:lnTo>
                    <a:pt x="52" y="7"/>
                  </a:lnTo>
                  <a:lnTo>
                    <a:pt x="48" y="7"/>
                  </a:lnTo>
                  <a:lnTo>
                    <a:pt x="48" y="7"/>
                  </a:lnTo>
                  <a:lnTo>
                    <a:pt x="40" y="4"/>
                  </a:lnTo>
                  <a:lnTo>
                    <a:pt x="37" y="4"/>
                  </a:lnTo>
                  <a:lnTo>
                    <a:pt x="33" y="0"/>
                  </a:lnTo>
                  <a:lnTo>
                    <a:pt x="29" y="0"/>
                  </a:lnTo>
                  <a:lnTo>
                    <a:pt x="26" y="0"/>
                  </a:lnTo>
                  <a:lnTo>
                    <a:pt x="22" y="0"/>
                  </a:lnTo>
                  <a:lnTo>
                    <a:pt x="15" y="4"/>
                  </a:lnTo>
                  <a:lnTo>
                    <a:pt x="11" y="4"/>
                  </a:lnTo>
                  <a:lnTo>
                    <a:pt x="11" y="7"/>
                  </a:lnTo>
                  <a:lnTo>
                    <a:pt x="3" y="7"/>
                  </a:lnTo>
                  <a:lnTo>
                    <a:pt x="3" y="7"/>
                  </a:lnTo>
                  <a:lnTo>
                    <a:pt x="7" y="11"/>
                  </a:lnTo>
                  <a:lnTo>
                    <a:pt x="11" y="7"/>
                  </a:lnTo>
                  <a:lnTo>
                    <a:pt x="7" y="11"/>
                  </a:lnTo>
                  <a:lnTo>
                    <a:pt x="3" y="11"/>
                  </a:lnTo>
                  <a:lnTo>
                    <a:pt x="0" y="7"/>
                  </a:lnTo>
                  <a:lnTo>
                    <a:pt x="0" y="11"/>
                  </a:lnTo>
                  <a:lnTo>
                    <a:pt x="0" y="11"/>
                  </a:lnTo>
                  <a:lnTo>
                    <a:pt x="0" y="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6" name="Freeform 120">
              <a:extLst>
                <a:ext uri="{FF2B5EF4-FFF2-40B4-BE49-F238E27FC236}">
                  <a16:creationId xmlns:a16="http://schemas.microsoft.com/office/drawing/2014/main" xmlns="" id="{A22A8CE2-195A-4279-B9AA-77B4C93A0F53}"/>
                </a:ext>
              </a:extLst>
            </p:cNvPr>
            <p:cNvSpPr/>
            <p:nvPr/>
          </p:nvSpPr>
          <p:spPr bwMode="auto">
            <a:xfrm>
              <a:off x="4487958" y="3944959"/>
              <a:ext cx="87778" cy="45388"/>
            </a:xfrm>
            <a:custGeom>
              <a:avLst/>
              <a:gdLst>
                <a:gd name="T0" fmla="*/ 0 w 49"/>
                <a:gd name="T1" fmla="*/ 8 h 26"/>
                <a:gd name="T2" fmla="*/ 4 w 49"/>
                <a:gd name="T3" fmla="*/ 8 h 26"/>
                <a:gd name="T4" fmla="*/ 8 w 49"/>
                <a:gd name="T5" fmla="*/ 4 h 26"/>
                <a:gd name="T6" fmla="*/ 19 w 49"/>
                <a:gd name="T7" fmla="*/ 4 h 26"/>
                <a:gd name="T8" fmla="*/ 23 w 49"/>
                <a:gd name="T9" fmla="*/ 0 h 26"/>
                <a:gd name="T10" fmla="*/ 26 w 49"/>
                <a:gd name="T11" fmla="*/ 0 h 26"/>
                <a:gd name="T12" fmla="*/ 41 w 49"/>
                <a:gd name="T13" fmla="*/ 0 h 26"/>
                <a:gd name="T14" fmla="*/ 49 w 49"/>
                <a:gd name="T15" fmla="*/ 0 h 26"/>
                <a:gd name="T16" fmla="*/ 49 w 49"/>
                <a:gd name="T17" fmla="*/ 4 h 26"/>
                <a:gd name="T18" fmla="*/ 49 w 49"/>
                <a:gd name="T19" fmla="*/ 8 h 26"/>
                <a:gd name="T20" fmla="*/ 49 w 49"/>
                <a:gd name="T21" fmla="*/ 12 h 26"/>
                <a:gd name="T22" fmla="*/ 49 w 49"/>
                <a:gd name="T23" fmla="*/ 15 h 26"/>
                <a:gd name="T24" fmla="*/ 49 w 49"/>
                <a:gd name="T25" fmla="*/ 19 h 26"/>
                <a:gd name="T26" fmla="*/ 45 w 49"/>
                <a:gd name="T27" fmla="*/ 19 h 26"/>
                <a:gd name="T28" fmla="*/ 41 w 49"/>
                <a:gd name="T29" fmla="*/ 19 h 26"/>
                <a:gd name="T30" fmla="*/ 37 w 49"/>
                <a:gd name="T31" fmla="*/ 23 h 26"/>
                <a:gd name="T32" fmla="*/ 34 w 49"/>
                <a:gd name="T33" fmla="*/ 23 h 26"/>
                <a:gd name="T34" fmla="*/ 30 w 49"/>
                <a:gd name="T35" fmla="*/ 26 h 26"/>
                <a:gd name="T36" fmla="*/ 26 w 49"/>
                <a:gd name="T37" fmla="*/ 26 h 26"/>
                <a:gd name="T38" fmla="*/ 26 w 49"/>
                <a:gd name="T39" fmla="*/ 26 h 26"/>
                <a:gd name="T40" fmla="*/ 26 w 49"/>
                <a:gd name="T41" fmla="*/ 23 h 26"/>
                <a:gd name="T42" fmla="*/ 19 w 49"/>
                <a:gd name="T43" fmla="*/ 26 h 26"/>
                <a:gd name="T44" fmla="*/ 23 w 49"/>
                <a:gd name="T45" fmla="*/ 23 h 26"/>
                <a:gd name="T46" fmla="*/ 23 w 49"/>
                <a:gd name="T47" fmla="*/ 23 h 26"/>
                <a:gd name="T48" fmla="*/ 23 w 49"/>
                <a:gd name="T49" fmla="*/ 19 h 26"/>
                <a:gd name="T50" fmla="*/ 19 w 49"/>
                <a:gd name="T51" fmla="*/ 19 h 26"/>
                <a:gd name="T52" fmla="*/ 19 w 49"/>
                <a:gd name="T53" fmla="*/ 19 h 26"/>
                <a:gd name="T54" fmla="*/ 15 w 49"/>
                <a:gd name="T55" fmla="*/ 15 h 26"/>
                <a:gd name="T56" fmla="*/ 26 w 49"/>
                <a:gd name="T57" fmla="*/ 15 h 26"/>
                <a:gd name="T58" fmla="*/ 26 w 49"/>
                <a:gd name="T59" fmla="*/ 15 h 26"/>
                <a:gd name="T60" fmla="*/ 23 w 49"/>
                <a:gd name="T61" fmla="*/ 15 h 26"/>
                <a:gd name="T62" fmla="*/ 19 w 49"/>
                <a:gd name="T63" fmla="*/ 15 h 26"/>
                <a:gd name="T64" fmla="*/ 15 w 49"/>
                <a:gd name="T65" fmla="*/ 15 h 26"/>
                <a:gd name="T66" fmla="*/ 12 w 49"/>
                <a:gd name="T67" fmla="*/ 15 h 26"/>
                <a:gd name="T68" fmla="*/ 12 w 49"/>
                <a:gd name="T69" fmla="*/ 15 h 26"/>
                <a:gd name="T70" fmla="*/ 8 w 49"/>
                <a:gd name="T71" fmla="*/ 15 h 26"/>
                <a:gd name="T72" fmla="*/ 4 w 49"/>
                <a:gd name="T73" fmla="*/ 12 h 26"/>
                <a:gd name="T74" fmla="*/ 8 w 49"/>
                <a:gd name="T75" fmla="*/ 8 h 26"/>
                <a:gd name="T76" fmla="*/ 4 w 49"/>
                <a:gd name="T77" fmla="*/ 8 h 26"/>
                <a:gd name="T78" fmla="*/ 0 w 49"/>
                <a:gd name="T79" fmla="*/ 8 h 26"/>
                <a:gd name="T80" fmla="*/ 0 w 49"/>
                <a:gd name="T81" fmla="*/ 8 h 26"/>
                <a:gd name="T82" fmla="*/ 0 w 49"/>
                <a:gd name="T83" fmla="*/ 8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49" h="26">
                  <a:moveTo>
                    <a:pt x="0" y="8"/>
                  </a:moveTo>
                  <a:lnTo>
                    <a:pt x="4" y="8"/>
                  </a:lnTo>
                  <a:lnTo>
                    <a:pt x="8" y="4"/>
                  </a:lnTo>
                  <a:lnTo>
                    <a:pt x="19" y="4"/>
                  </a:lnTo>
                  <a:lnTo>
                    <a:pt x="23" y="0"/>
                  </a:lnTo>
                  <a:lnTo>
                    <a:pt x="26" y="0"/>
                  </a:lnTo>
                  <a:lnTo>
                    <a:pt x="41" y="0"/>
                  </a:lnTo>
                  <a:lnTo>
                    <a:pt x="49" y="0"/>
                  </a:lnTo>
                  <a:lnTo>
                    <a:pt x="49" y="4"/>
                  </a:lnTo>
                  <a:lnTo>
                    <a:pt x="49" y="8"/>
                  </a:lnTo>
                  <a:lnTo>
                    <a:pt x="49" y="12"/>
                  </a:lnTo>
                  <a:lnTo>
                    <a:pt x="49" y="15"/>
                  </a:lnTo>
                  <a:lnTo>
                    <a:pt x="49" y="19"/>
                  </a:lnTo>
                  <a:lnTo>
                    <a:pt x="45" y="19"/>
                  </a:lnTo>
                  <a:lnTo>
                    <a:pt x="41" y="19"/>
                  </a:lnTo>
                  <a:lnTo>
                    <a:pt x="37" y="23"/>
                  </a:lnTo>
                  <a:lnTo>
                    <a:pt x="34" y="23"/>
                  </a:lnTo>
                  <a:lnTo>
                    <a:pt x="30" y="26"/>
                  </a:lnTo>
                  <a:lnTo>
                    <a:pt x="26" y="26"/>
                  </a:lnTo>
                  <a:lnTo>
                    <a:pt x="26" y="26"/>
                  </a:lnTo>
                  <a:lnTo>
                    <a:pt x="26" y="23"/>
                  </a:lnTo>
                  <a:lnTo>
                    <a:pt x="19" y="26"/>
                  </a:lnTo>
                  <a:lnTo>
                    <a:pt x="23" y="23"/>
                  </a:lnTo>
                  <a:lnTo>
                    <a:pt x="23" y="23"/>
                  </a:lnTo>
                  <a:lnTo>
                    <a:pt x="23" y="19"/>
                  </a:lnTo>
                  <a:lnTo>
                    <a:pt x="19" y="19"/>
                  </a:lnTo>
                  <a:lnTo>
                    <a:pt x="19" y="19"/>
                  </a:lnTo>
                  <a:lnTo>
                    <a:pt x="15" y="15"/>
                  </a:lnTo>
                  <a:lnTo>
                    <a:pt x="26" y="15"/>
                  </a:lnTo>
                  <a:lnTo>
                    <a:pt x="26" y="15"/>
                  </a:lnTo>
                  <a:lnTo>
                    <a:pt x="23" y="15"/>
                  </a:lnTo>
                  <a:lnTo>
                    <a:pt x="19" y="15"/>
                  </a:lnTo>
                  <a:lnTo>
                    <a:pt x="15" y="15"/>
                  </a:lnTo>
                  <a:lnTo>
                    <a:pt x="12" y="15"/>
                  </a:lnTo>
                  <a:lnTo>
                    <a:pt x="12" y="15"/>
                  </a:lnTo>
                  <a:lnTo>
                    <a:pt x="8" y="15"/>
                  </a:lnTo>
                  <a:lnTo>
                    <a:pt x="4" y="12"/>
                  </a:lnTo>
                  <a:lnTo>
                    <a:pt x="8" y="8"/>
                  </a:lnTo>
                  <a:lnTo>
                    <a:pt x="4" y="8"/>
                  </a:lnTo>
                  <a:lnTo>
                    <a:pt x="0" y="8"/>
                  </a:lnTo>
                  <a:lnTo>
                    <a:pt x="0" y="8"/>
                  </a:lnTo>
                  <a:lnTo>
                    <a:pt x="0" y="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7" name="Freeform 121">
              <a:extLst>
                <a:ext uri="{FF2B5EF4-FFF2-40B4-BE49-F238E27FC236}">
                  <a16:creationId xmlns:a16="http://schemas.microsoft.com/office/drawing/2014/main" xmlns="" id="{4E7CEF5F-6375-484E-9398-5A85D1C8306C}"/>
                </a:ext>
              </a:extLst>
            </p:cNvPr>
            <p:cNvSpPr/>
            <p:nvPr/>
          </p:nvSpPr>
          <p:spPr bwMode="auto">
            <a:xfrm>
              <a:off x="4541701" y="3944959"/>
              <a:ext cx="213175" cy="181555"/>
            </a:xfrm>
            <a:custGeom>
              <a:avLst/>
              <a:gdLst>
                <a:gd name="T0" fmla="*/ 4 w 119"/>
                <a:gd name="T1" fmla="*/ 23 h 104"/>
                <a:gd name="T2" fmla="*/ 11 w 119"/>
                <a:gd name="T3" fmla="*/ 19 h 104"/>
                <a:gd name="T4" fmla="*/ 19 w 119"/>
                <a:gd name="T5" fmla="*/ 19 h 104"/>
                <a:gd name="T6" fmla="*/ 19 w 119"/>
                <a:gd name="T7" fmla="*/ 12 h 104"/>
                <a:gd name="T8" fmla="*/ 19 w 119"/>
                <a:gd name="T9" fmla="*/ 4 h 104"/>
                <a:gd name="T10" fmla="*/ 19 w 119"/>
                <a:gd name="T11" fmla="*/ 0 h 104"/>
                <a:gd name="T12" fmla="*/ 37 w 119"/>
                <a:gd name="T13" fmla="*/ 4 h 104"/>
                <a:gd name="T14" fmla="*/ 44 w 119"/>
                <a:gd name="T15" fmla="*/ 4 h 104"/>
                <a:gd name="T16" fmla="*/ 52 w 119"/>
                <a:gd name="T17" fmla="*/ 4 h 104"/>
                <a:gd name="T18" fmla="*/ 59 w 119"/>
                <a:gd name="T19" fmla="*/ 8 h 104"/>
                <a:gd name="T20" fmla="*/ 63 w 119"/>
                <a:gd name="T21" fmla="*/ 12 h 104"/>
                <a:gd name="T22" fmla="*/ 67 w 119"/>
                <a:gd name="T23" fmla="*/ 12 h 104"/>
                <a:gd name="T24" fmla="*/ 74 w 119"/>
                <a:gd name="T25" fmla="*/ 12 h 104"/>
                <a:gd name="T26" fmla="*/ 81 w 119"/>
                <a:gd name="T27" fmla="*/ 12 h 104"/>
                <a:gd name="T28" fmla="*/ 85 w 119"/>
                <a:gd name="T29" fmla="*/ 8 h 104"/>
                <a:gd name="T30" fmla="*/ 93 w 119"/>
                <a:gd name="T31" fmla="*/ 8 h 104"/>
                <a:gd name="T32" fmla="*/ 96 w 119"/>
                <a:gd name="T33" fmla="*/ 8 h 104"/>
                <a:gd name="T34" fmla="*/ 100 w 119"/>
                <a:gd name="T35" fmla="*/ 12 h 104"/>
                <a:gd name="T36" fmla="*/ 104 w 119"/>
                <a:gd name="T37" fmla="*/ 19 h 104"/>
                <a:gd name="T38" fmla="*/ 107 w 119"/>
                <a:gd name="T39" fmla="*/ 19 h 104"/>
                <a:gd name="T40" fmla="*/ 104 w 119"/>
                <a:gd name="T41" fmla="*/ 26 h 104"/>
                <a:gd name="T42" fmla="*/ 107 w 119"/>
                <a:gd name="T43" fmla="*/ 30 h 104"/>
                <a:gd name="T44" fmla="*/ 111 w 119"/>
                <a:gd name="T45" fmla="*/ 26 h 104"/>
                <a:gd name="T46" fmla="*/ 111 w 119"/>
                <a:gd name="T47" fmla="*/ 30 h 104"/>
                <a:gd name="T48" fmla="*/ 115 w 119"/>
                <a:gd name="T49" fmla="*/ 34 h 104"/>
                <a:gd name="T50" fmla="*/ 119 w 119"/>
                <a:gd name="T51" fmla="*/ 38 h 104"/>
                <a:gd name="T52" fmla="*/ 111 w 119"/>
                <a:gd name="T53" fmla="*/ 41 h 104"/>
                <a:gd name="T54" fmla="*/ 111 w 119"/>
                <a:gd name="T55" fmla="*/ 41 h 104"/>
                <a:gd name="T56" fmla="*/ 111 w 119"/>
                <a:gd name="T57" fmla="*/ 52 h 104"/>
                <a:gd name="T58" fmla="*/ 111 w 119"/>
                <a:gd name="T59" fmla="*/ 60 h 104"/>
                <a:gd name="T60" fmla="*/ 115 w 119"/>
                <a:gd name="T61" fmla="*/ 64 h 104"/>
                <a:gd name="T62" fmla="*/ 111 w 119"/>
                <a:gd name="T63" fmla="*/ 64 h 104"/>
                <a:gd name="T64" fmla="*/ 111 w 119"/>
                <a:gd name="T65" fmla="*/ 71 h 104"/>
                <a:gd name="T66" fmla="*/ 115 w 119"/>
                <a:gd name="T67" fmla="*/ 75 h 104"/>
                <a:gd name="T68" fmla="*/ 107 w 119"/>
                <a:gd name="T69" fmla="*/ 82 h 104"/>
                <a:gd name="T70" fmla="*/ 107 w 119"/>
                <a:gd name="T71" fmla="*/ 90 h 104"/>
                <a:gd name="T72" fmla="*/ 100 w 119"/>
                <a:gd name="T73" fmla="*/ 97 h 104"/>
                <a:gd name="T74" fmla="*/ 78 w 119"/>
                <a:gd name="T75" fmla="*/ 104 h 104"/>
                <a:gd name="T76" fmla="*/ 67 w 119"/>
                <a:gd name="T77" fmla="*/ 101 h 104"/>
                <a:gd name="T78" fmla="*/ 63 w 119"/>
                <a:gd name="T79" fmla="*/ 93 h 104"/>
                <a:gd name="T80" fmla="*/ 63 w 119"/>
                <a:gd name="T81" fmla="*/ 93 h 104"/>
                <a:gd name="T82" fmla="*/ 70 w 119"/>
                <a:gd name="T83" fmla="*/ 67 h 104"/>
                <a:gd name="T84" fmla="*/ 70 w 119"/>
                <a:gd name="T85" fmla="*/ 64 h 104"/>
                <a:gd name="T86" fmla="*/ 70 w 119"/>
                <a:gd name="T87" fmla="*/ 60 h 104"/>
                <a:gd name="T88" fmla="*/ 67 w 119"/>
                <a:gd name="T89" fmla="*/ 56 h 104"/>
                <a:gd name="T90" fmla="*/ 63 w 119"/>
                <a:gd name="T91" fmla="*/ 49 h 104"/>
                <a:gd name="T92" fmla="*/ 59 w 119"/>
                <a:gd name="T93" fmla="*/ 41 h 104"/>
                <a:gd name="T94" fmla="*/ 41 w 119"/>
                <a:gd name="T95" fmla="*/ 41 h 104"/>
                <a:gd name="T96" fmla="*/ 37 w 119"/>
                <a:gd name="T97" fmla="*/ 49 h 104"/>
                <a:gd name="T98" fmla="*/ 30 w 119"/>
                <a:gd name="T99" fmla="*/ 52 h 104"/>
                <a:gd name="T100" fmla="*/ 26 w 119"/>
                <a:gd name="T101" fmla="*/ 52 h 104"/>
                <a:gd name="T102" fmla="*/ 19 w 119"/>
                <a:gd name="T103" fmla="*/ 45 h 104"/>
                <a:gd name="T104" fmla="*/ 15 w 119"/>
                <a:gd name="T105" fmla="*/ 45 h 104"/>
                <a:gd name="T106" fmla="*/ 15 w 119"/>
                <a:gd name="T107" fmla="*/ 41 h 104"/>
                <a:gd name="T108" fmla="*/ 11 w 119"/>
                <a:gd name="T109" fmla="*/ 41 h 104"/>
                <a:gd name="T110" fmla="*/ 7 w 119"/>
                <a:gd name="T111" fmla="*/ 41 h 104"/>
                <a:gd name="T112" fmla="*/ 4 w 119"/>
                <a:gd name="T113" fmla="*/ 30 h 104"/>
                <a:gd name="T114" fmla="*/ 0 w 119"/>
                <a:gd name="T115" fmla="*/ 26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19" h="104">
                  <a:moveTo>
                    <a:pt x="0" y="26"/>
                  </a:moveTo>
                  <a:lnTo>
                    <a:pt x="4" y="23"/>
                  </a:lnTo>
                  <a:lnTo>
                    <a:pt x="7" y="23"/>
                  </a:lnTo>
                  <a:lnTo>
                    <a:pt x="11" y="19"/>
                  </a:lnTo>
                  <a:lnTo>
                    <a:pt x="15" y="19"/>
                  </a:lnTo>
                  <a:lnTo>
                    <a:pt x="19" y="19"/>
                  </a:lnTo>
                  <a:lnTo>
                    <a:pt x="19" y="15"/>
                  </a:lnTo>
                  <a:lnTo>
                    <a:pt x="19" y="12"/>
                  </a:lnTo>
                  <a:lnTo>
                    <a:pt x="19" y="8"/>
                  </a:lnTo>
                  <a:lnTo>
                    <a:pt x="19" y="4"/>
                  </a:lnTo>
                  <a:lnTo>
                    <a:pt x="19" y="0"/>
                  </a:lnTo>
                  <a:lnTo>
                    <a:pt x="19" y="0"/>
                  </a:lnTo>
                  <a:lnTo>
                    <a:pt x="30" y="0"/>
                  </a:lnTo>
                  <a:lnTo>
                    <a:pt x="37" y="4"/>
                  </a:lnTo>
                  <a:lnTo>
                    <a:pt x="41" y="4"/>
                  </a:lnTo>
                  <a:lnTo>
                    <a:pt x="44" y="4"/>
                  </a:lnTo>
                  <a:lnTo>
                    <a:pt x="52" y="8"/>
                  </a:lnTo>
                  <a:lnTo>
                    <a:pt x="52" y="4"/>
                  </a:lnTo>
                  <a:lnTo>
                    <a:pt x="56" y="8"/>
                  </a:lnTo>
                  <a:lnTo>
                    <a:pt x="59" y="8"/>
                  </a:lnTo>
                  <a:lnTo>
                    <a:pt x="63" y="8"/>
                  </a:lnTo>
                  <a:lnTo>
                    <a:pt x="63" y="12"/>
                  </a:lnTo>
                  <a:lnTo>
                    <a:pt x="63" y="12"/>
                  </a:lnTo>
                  <a:lnTo>
                    <a:pt x="67" y="12"/>
                  </a:lnTo>
                  <a:lnTo>
                    <a:pt x="70" y="12"/>
                  </a:lnTo>
                  <a:lnTo>
                    <a:pt x="74" y="12"/>
                  </a:lnTo>
                  <a:lnTo>
                    <a:pt x="78" y="12"/>
                  </a:lnTo>
                  <a:lnTo>
                    <a:pt x="81" y="12"/>
                  </a:lnTo>
                  <a:lnTo>
                    <a:pt x="81" y="12"/>
                  </a:lnTo>
                  <a:lnTo>
                    <a:pt x="85" y="8"/>
                  </a:lnTo>
                  <a:lnTo>
                    <a:pt x="89" y="8"/>
                  </a:lnTo>
                  <a:lnTo>
                    <a:pt x="93" y="8"/>
                  </a:lnTo>
                  <a:lnTo>
                    <a:pt x="96" y="8"/>
                  </a:lnTo>
                  <a:lnTo>
                    <a:pt x="96" y="8"/>
                  </a:lnTo>
                  <a:lnTo>
                    <a:pt x="96" y="8"/>
                  </a:lnTo>
                  <a:lnTo>
                    <a:pt x="100" y="12"/>
                  </a:lnTo>
                  <a:lnTo>
                    <a:pt x="104" y="15"/>
                  </a:lnTo>
                  <a:lnTo>
                    <a:pt x="104" y="19"/>
                  </a:lnTo>
                  <a:lnTo>
                    <a:pt x="104" y="19"/>
                  </a:lnTo>
                  <a:lnTo>
                    <a:pt x="107" y="19"/>
                  </a:lnTo>
                  <a:lnTo>
                    <a:pt x="107" y="23"/>
                  </a:lnTo>
                  <a:lnTo>
                    <a:pt x="104" y="26"/>
                  </a:lnTo>
                  <a:lnTo>
                    <a:pt x="104" y="30"/>
                  </a:lnTo>
                  <a:lnTo>
                    <a:pt x="107" y="30"/>
                  </a:lnTo>
                  <a:lnTo>
                    <a:pt x="107" y="26"/>
                  </a:lnTo>
                  <a:lnTo>
                    <a:pt x="111" y="26"/>
                  </a:lnTo>
                  <a:lnTo>
                    <a:pt x="111" y="30"/>
                  </a:lnTo>
                  <a:lnTo>
                    <a:pt x="111" y="30"/>
                  </a:lnTo>
                  <a:lnTo>
                    <a:pt x="111" y="34"/>
                  </a:lnTo>
                  <a:lnTo>
                    <a:pt x="115" y="34"/>
                  </a:lnTo>
                  <a:lnTo>
                    <a:pt x="119" y="34"/>
                  </a:lnTo>
                  <a:lnTo>
                    <a:pt x="119" y="38"/>
                  </a:lnTo>
                  <a:lnTo>
                    <a:pt x="115" y="38"/>
                  </a:lnTo>
                  <a:lnTo>
                    <a:pt x="111" y="41"/>
                  </a:lnTo>
                  <a:lnTo>
                    <a:pt x="111" y="41"/>
                  </a:lnTo>
                  <a:lnTo>
                    <a:pt x="111" y="41"/>
                  </a:lnTo>
                  <a:lnTo>
                    <a:pt x="111" y="49"/>
                  </a:lnTo>
                  <a:lnTo>
                    <a:pt x="111" y="52"/>
                  </a:lnTo>
                  <a:lnTo>
                    <a:pt x="111" y="56"/>
                  </a:lnTo>
                  <a:lnTo>
                    <a:pt x="111" y="60"/>
                  </a:lnTo>
                  <a:lnTo>
                    <a:pt x="115" y="60"/>
                  </a:lnTo>
                  <a:lnTo>
                    <a:pt x="115" y="64"/>
                  </a:lnTo>
                  <a:lnTo>
                    <a:pt x="111" y="64"/>
                  </a:lnTo>
                  <a:lnTo>
                    <a:pt x="111" y="64"/>
                  </a:lnTo>
                  <a:lnTo>
                    <a:pt x="111" y="67"/>
                  </a:lnTo>
                  <a:lnTo>
                    <a:pt x="111" y="71"/>
                  </a:lnTo>
                  <a:lnTo>
                    <a:pt x="115" y="71"/>
                  </a:lnTo>
                  <a:lnTo>
                    <a:pt x="115" y="75"/>
                  </a:lnTo>
                  <a:lnTo>
                    <a:pt x="107" y="82"/>
                  </a:lnTo>
                  <a:lnTo>
                    <a:pt x="107" y="82"/>
                  </a:lnTo>
                  <a:lnTo>
                    <a:pt x="104" y="86"/>
                  </a:lnTo>
                  <a:lnTo>
                    <a:pt x="107" y="90"/>
                  </a:lnTo>
                  <a:lnTo>
                    <a:pt x="104" y="93"/>
                  </a:lnTo>
                  <a:lnTo>
                    <a:pt x="100" y="97"/>
                  </a:lnTo>
                  <a:lnTo>
                    <a:pt x="104" y="97"/>
                  </a:lnTo>
                  <a:lnTo>
                    <a:pt x="78" y="104"/>
                  </a:lnTo>
                  <a:lnTo>
                    <a:pt x="70" y="101"/>
                  </a:lnTo>
                  <a:lnTo>
                    <a:pt x="67" y="101"/>
                  </a:lnTo>
                  <a:lnTo>
                    <a:pt x="63" y="97"/>
                  </a:lnTo>
                  <a:lnTo>
                    <a:pt x="63" y="93"/>
                  </a:lnTo>
                  <a:lnTo>
                    <a:pt x="63" y="93"/>
                  </a:lnTo>
                  <a:lnTo>
                    <a:pt x="63" y="93"/>
                  </a:lnTo>
                  <a:lnTo>
                    <a:pt x="70" y="86"/>
                  </a:lnTo>
                  <a:lnTo>
                    <a:pt x="70" y="67"/>
                  </a:lnTo>
                  <a:lnTo>
                    <a:pt x="70" y="67"/>
                  </a:lnTo>
                  <a:lnTo>
                    <a:pt x="70" y="64"/>
                  </a:lnTo>
                  <a:lnTo>
                    <a:pt x="70" y="64"/>
                  </a:lnTo>
                  <a:lnTo>
                    <a:pt x="70" y="60"/>
                  </a:lnTo>
                  <a:lnTo>
                    <a:pt x="70" y="60"/>
                  </a:lnTo>
                  <a:lnTo>
                    <a:pt x="67" y="56"/>
                  </a:lnTo>
                  <a:lnTo>
                    <a:pt x="70" y="52"/>
                  </a:lnTo>
                  <a:lnTo>
                    <a:pt x="63" y="49"/>
                  </a:lnTo>
                  <a:lnTo>
                    <a:pt x="63" y="45"/>
                  </a:lnTo>
                  <a:lnTo>
                    <a:pt x="59" y="41"/>
                  </a:lnTo>
                  <a:lnTo>
                    <a:pt x="48" y="41"/>
                  </a:lnTo>
                  <a:lnTo>
                    <a:pt x="41" y="41"/>
                  </a:lnTo>
                  <a:lnTo>
                    <a:pt x="41" y="45"/>
                  </a:lnTo>
                  <a:lnTo>
                    <a:pt x="37" y="49"/>
                  </a:lnTo>
                  <a:lnTo>
                    <a:pt x="37" y="52"/>
                  </a:lnTo>
                  <a:lnTo>
                    <a:pt x="30" y="52"/>
                  </a:lnTo>
                  <a:lnTo>
                    <a:pt x="30" y="52"/>
                  </a:lnTo>
                  <a:lnTo>
                    <a:pt x="26" y="52"/>
                  </a:lnTo>
                  <a:lnTo>
                    <a:pt x="22" y="49"/>
                  </a:lnTo>
                  <a:lnTo>
                    <a:pt x="19" y="45"/>
                  </a:lnTo>
                  <a:lnTo>
                    <a:pt x="15" y="45"/>
                  </a:lnTo>
                  <a:lnTo>
                    <a:pt x="15" y="45"/>
                  </a:lnTo>
                  <a:lnTo>
                    <a:pt x="15" y="41"/>
                  </a:lnTo>
                  <a:lnTo>
                    <a:pt x="15" y="41"/>
                  </a:lnTo>
                  <a:lnTo>
                    <a:pt x="15" y="38"/>
                  </a:lnTo>
                  <a:lnTo>
                    <a:pt x="11" y="41"/>
                  </a:lnTo>
                  <a:lnTo>
                    <a:pt x="11" y="41"/>
                  </a:lnTo>
                  <a:lnTo>
                    <a:pt x="7" y="41"/>
                  </a:lnTo>
                  <a:lnTo>
                    <a:pt x="4" y="34"/>
                  </a:lnTo>
                  <a:lnTo>
                    <a:pt x="4" y="30"/>
                  </a:lnTo>
                  <a:lnTo>
                    <a:pt x="0" y="26"/>
                  </a:lnTo>
                  <a:lnTo>
                    <a:pt x="0"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8" name="Freeform 122">
              <a:extLst>
                <a:ext uri="{FF2B5EF4-FFF2-40B4-BE49-F238E27FC236}">
                  <a16:creationId xmlns:a16="http://schemas.microsoft.com/office/drawing/2014/main" xmlns="" id="{FC9BA122-DBFA-4792-8F2B-43523B95D79E}"/>
                </a:ext>
              </a:extLst>
            </p:cNvPr>
            <p:cNvSpPr>
              <a:spLocks noEditPoints="1"/>
            </p:cNvSpPr>
            <p:nvPr/>
          </p:nvSpPr>
          <p:spPr bwMode="auto">
            <a:xfrm>
              <a:off x="4588275" y="4016534"/>
              <a:ext cx="78821" cy="90778"/>
            </a:xfrm>
            <a:custGeom>
              <a:avLst/>
              <a:gdLst>
                <a:gd name="T0" fmla="*/ 11 w 44"/>
                <a:gd name="T1" fmla="*/ 45 h 52"/>
                <a:gd name="T2" fmla="*/ 11 w 44"/>
                <a:gd name="T3" fmla="*/ 41 h 52"/>
                <a:gd name="T4" fmla="*/ 11 w 44"/>
                <a:gd name="T5" fmla="*/ 41 h 52"/>
                <a:gd name="T6" fmla="*/ 7 w 44"/>
                <a:gd name="T7" fmla="*/ 41 h 52"/>
                <a:gd name="T8" fmla="*/ 7 w 44"/>
                <a:gd name="T9" fmla="*/ 41 h 52"/>
                <a:gd name="T10" fmla="*/ 7 w 44"/>
                <a:gd name="T11" fmla="*/ 41 h 52"/>
                <a:gd name="T12" fmla="*/ 11 w 44"/>
                <a:gd name="T13" fmla="*/ 45 h 52"/>
                <a:gd name="T14" fmla="*/ 11 w 44"/>
                <a:gd name="T15" fmla="*/ 45 h 52"/>
                <a:gd name="T16" fmla="*/ 11 w 44"/>
                <a:gd name="T17" fmla="*/ 45 h 52"/>
                <a:gd name="T18" fmla="*/ 4 w 44"/>
                <a:gd name="T19" fmla="*/ 11 h 52"/>
                <a:gd name="T20" fmla="*/ 4 w 44"/>
                <a:gd name="T21" fmla="*/ 11 h 52"/>
                <a:gd name="T22" fmla="*/ 11 w 44"/>
                <a:gd name="T23" fmla="*/ 11 h 52"/>
                <a:gd name="T24" fmla="*/ 11 w 44"/>
                <a:gd name="T25" fmla="*/ 8 h 52"/>
                <a:gd name="T26" fmla="*/ 15 w 44"/>
                <a:gd name="T27" fmla="*/ 4 h 52"/>
                <a:gd name="T28" fmla="*/ 15 w 44"/>
                <a:gd name="T29" fmla="*/ 0 h 52"/>
                <a:gd name="T30" fmla="*/ 22 w 44"/>
                <a:gd name="T31" fmla="*/ 0 h 52"/>
                <a:gd name="T32" fmla="*/ 33 w 44"/>
                <a:gd name="T33" fmla="*/ 0 h 52"/>
                <a:gd name="T34" fmla="*/ 37 w 44"/>
                <a:gd name="T35" fmla="*/ 4 h 52"/>
                <a:gd name="T36" fmla="*/ 37 w 44"/>
                <a:gd name="T37" fmla="*/ 8 h 52"/>
                <a:gd name="T38" fmla="*/ 44 w 44"/>
                <a:gd name="T39" fmla="*/ 11 h 52"/>
                <a:gd name="T40" fmla="*/ 41 w 44"/>
                <a:gd name="T41" fmla="*/ 15 h 52"/>
                <a:gd name="T42" fmla="*/ 44 w 44"/>
                <a:gd name="T43" fmla="*/ 19 h 52"/>
                <a:gd name="T44" fmla="*/ 44 w 44"/>
                <a:gd name="T45" fmla="*/ 19 h 52"/>
                <a:gd name="T46" fmla="*/ 44 w 44"/>
                <a:gd name="T47" fmla="*/ 23 h 52"/>
                <a:gd name="T48" fmla="*/ 44 w 44"/>
                <a:gd name="T49" fmla="*/ 23 h 52"/>
                <a:gd name="T50" fmla="*/ 44 w 44"/>
                <a:gd name="T51" fmla="*/ 26 h 52"/>
                <a:gd name="T52" fmla="*/ 44 w 44"/>
                <a:gd name="T53" fmla="*/ 26 h 52"/>
                <a:gd name="T54" fmla="*/ 44 w 44"/>
                <a:gd name="T55" fmla="*/ 45 h 52"/>
                <a:gd name="T56" fmla="*/ 37 w 44"/>
                <a:gd name="T57" fmla="*/ 52 h 52"/>
                <a:gd name="T58" fmla="*/ 33 w 44"/>
                <a:gd name="T59" fmla="*/ 49 h 52"/>
                <a:gd name="T60" fmla="*/ 30 w 44"/>
                <a:gd name="T61" fmla="*/ 49 h 52"/>
                <a:gd name="T62" fmla="*/ 18 w 44"/>
                <a:gd name="T63" fmla="*/ 45 h 52"/>
                <a:gd name="T64" fmla="*/ 15 w 44"/>
                <a:gd name="T65" fmla="*/ 45 h 52"/>
                <a:gd name="T66" fmla="*/ 15 w 44"/>
                <a:gd name="T67" fmla="*/ 45 h 52"/>
                <a:gd name="T68" fmla="*/ 15 w 44"/>
                <a:gd name="T69" fmla="*/ 41 h 52"/>
                <a:gd name="T70" fmla="*/ 11 w 44"/>
                <a:gd name="T71" fmla="*/ 37 h 52"/>
                <a:gd name="T72" fmla="*/ 15 w 44"/>
                <a:gd name="T73" fmla="*/ 37 h 52"/>
                <a:gd name="T74" fmla="*/ 15 w 44"/>
                <a:gd name="T75" fmla="*/ 37 h 52"/>
                <a:gd name="T76" fmla="*/ 11 w 44"/>
                <a:gd name="T77" fmla="*/ 37 h 52"/>
                <a:gd name="T78" fmla="*/ 7 w 44"/>
                <a:gd name="T79" fmla="*/ 34 h 52"/>
                <a:gd name="T80" fmla="*/ 7 w 44"/>
                <a:gd name="T81" fmla="*/ 30 h 52"/>
                <a:gd name="T82" fmla="*/ 4 w 44"/>
                <a:gd name="T83" fmla="*/ 26 h 52"/>
                <a:gd name="T84" fmla="*/ 0 w 44"/>
                <a:gd name="T85" fmla="*/ 26 h 52"/>
                <a:gd name="T86" fmla="*/ 0 w 44"/>
                <a:gd name="T87" fmla="*/ 23 h 52"/>
                <a:gd name="T88" fmla="*/ 4 w 44"/>
                <a:gd name="T89" fmla="*/ 19 h 52"/>
                <a:gd name="T90" fmla="*/ 0 w 44"/>
                <a:gd name="T91" fmla="*/ 19 h 52"/>
                <a:gd name="T92" fmla="*/ 0 w 44"/>
                <a:gd name="T93" fmla="*/ 15 h 52"/>
                <a:gd name="T94" fmla="*/ 4 w 44"/>
                <a:gd name="T95" fmla="*/ 11 h 52"/>
                <a:gd name="T96" fmla="*/ 4 w 44"/>
                <a:gd name="T97" fmla="*/ 11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44" h="52">
                  <a:moveTo>
                    <a:pt x="11" y="45"/>
                  </a:moveTo>
                  <a:lnTo>
                    <a:pt x="11" y="41"/>
                  </a:lnTo>
                  <a:lnTo>
                    <a:pt x="11" y="41"/>
                  </a:lnTo>
                  <a:lnTo>
                    <a:pt x="7" y="41"/>
                  </a:lnTo>
                  <a:lnTo>
                    <a:pt x="7" y="41"/>
                  </a:lnTo>
                  <a:lnTo>
                    <a:pt x="7" y="41"/>
                  </a:lnTo>
                  <a:lnTo>
                    <a:pt x="11" y="45"/>
                  </a:lnTo>
                  <a:lnTo>
                    <a:pt x="11" y="45"/>
                  </a:lnTo>
                  <a:lnTo>
                    <a:pt x="11" y="45"/>
                  </a:lnTo>
                  <a:close/>
                  <a:moveTo>
                    <a:pt x="4" y="11"/>
                  </a:moveTo>
                  <a:lnTo>
                    <a:pt x="4" y="11"/>
                  </a:lnTo>
                  <a:lnTo>
                    <a:pt x="11" y="11"/>
                  </a:lnTo>
                  <a:lnTo>
                    <a:pt x="11" y="8"/>
                  </a:lnTo>
                  <a:lnTo>
                    <a:pt x="15" y="4"/>
                  </a:lnTo>
                  <a:lnTo>
                    <a:pt x="15" y="0"/>
                  </a:lnTo>
                  <a:lnTo>
                    <a:pt x="22" y="0"/>
                  </a:lnTo>
                  <a:lnTo>
                    <a:pt x="33" y="0"/>
                  </a:lnTo>
                  <a:lnTo>
                    <a:pt x="37" y="4"/>
                  </a:lnTo>
                  <a:lnTo>
                    <a:pt x="37" y="8"/>
                  </a:lnTo>
                  <a:lnTo>
                    <a:pt x="44" y="11"/>
                  </a:lnTo>
                  <a:lnTo>
                    <a:pt x="41" y="15"/>
                  </a:lnTo>
                  <a:lnTo>
                    <a:pt x="44" y="19"/>
                  </a:lnTo>
                  <a:lnTo>
                    <a:pt x="44" y="19"/>
                  </a:lnTo>
                  <a:lnTo>
                    <a:pt x="44" y="23"/>
                  </a:lnTo>
                  <a:lnTo>
                    <a:pt x="44" y="23"/>
                  </a:lnTo>
                  <a:lnTo>
                    <a:pt x="44" y="26"/>
                  </a:lnTo>
                  <a:lnTo>
                    <a:pt x="44" y="26"/>
                  </a:lnTo>
                  <a:lnTo>
                    <a:pt x="44" y="45"/>
                  </a:lnTo>
                  <a:lnTo>
                    <a:pt x="37" y="52"/>
                  </a:lnTo>
                  <a:lnTo>
                    <a:pt x="33" y="49"/>
                  </a:lnTo>
                  <a:lnTo>
                    <a:pt x="30" y="49"/>
                  </a:lnTo>
                  <a:lnTo>
                    <a:pt x="18" y="45"/>
                  </a:lnTo>
                  <a:lnTo>
                    <a:pt x="15" y="45"/>
                  </a:lnTo>
                  <a:lnTo>
                    <a:pt x="15" y="45"/>
                  </a:lnTo>
                  <a:lnTo>
                    <a:pt x="15" y="41"/>
                  </a:lnTo>
                  <a:lnTo>
                    <a:pt x="11" y="37"/>
                  </a:lnTo>
                  <a:lnTo>
                    <a:pt x="15" y="37"/>
                  </a:lnTo>
                  <a:lnTo>
                    <a:pt x="15" y="37"/>
                  </a:lnTo>
                  <a:lnTo>
                    <a:pt x="11" y="37"/>
                  </a:lnTo>
                  <a:lnTo>
                    <a:pt x="7" y="34"/>
                  </a:lnTo>
                  <a:lnTo>
                    <a:pt x="7" y="30"/>
                  </a:lnTo>
                  <a:lnTo>
                    <a:pt x="4" y="26"/>
                  </a:lnTo>
                  <a:lnTo>
                    <a:pt x="0" y="26"/>
                  </a:lnTo>
                  <a:lnTo>
                    <a:pt x="0" y="23"/>
                  </a:lnTo>
                  <a:lnTo>
                    <a:pt x="4" y="19"/>
                  </a:lnTo>
                  <a:lnTo>
                    <a:pt x="0" y="19"/>
                  </a:lnTo>
                  <a:lnTo>
                    <a:pt x="0" y="15"/>
                  </a:lnTo>
                  <a:lnTo>
                    <a:pt x="4" y="11"/>
                  </a:lnTo>
                  <a:lnTo>
                    <a:pt x="4"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9" name="Freeform 123">
              <a:extLst>
                <a:ext uri="{FF2B5EF4-FFF2-40B4-BE49-F238E27FC236}">
                  <a16:creationId xmlns:a16="http://schemas.microsoft.com/office/drawing/2014/main" xmlns="" id="{CC72AE67-A3C1-42BC-8372-72B6C067A66B}"/>
                </a:ext>
              </a:extLst>
            </p:cNvPr>
            <p:cNvSpPr/>
            <p:nvPr/>
          </p:nvSpPr>
          <p:spPr bwMode="auto">
            <a:xfrm>
              <a:off x="4642019" y="4056686"/>
              <a:ext cx="118232" cy="109981"/>
            </a:xfrm>
            <a:custGeom>
              <a:avLst/>
              <a:gdLst>
                <a:gd name="T0" fmla="*/ 0 w 66"/>
                <a:gd name="T1" fmla="*/ 26 h 63"/>
                <a:gd name="T2" fmla="*/ 0 w 66"/>
                <a:gd name="T3" fmla="*/ 26 h 63"/>
                <a:gd name="T4" fmla="*/ 3 w 66"/>
                <a:gd name="T5" fmla="*/ 22 h 63"/>
                <a:gd name="T6" fmla="*/ 7 w 66"/>
                <a:gd name="T7" fmla="*/ 18 h 63"/>
                <a:gd name="T8" fmla="*/ 11 w 66"/>
                <a:gd name="T9" fmla="*/ 14 h 63"/>
                <a:gd name="T10" fmla="*/ 11 w 66"/>
                <a:gd name="T11" fmla="*/ 14 h 63"/>
                <a:gd name="T12" fmla="*/ 11 w 66"/>
                <a:gd name="T13" fmla="*/ 11 h 63"/>
                <a:gd name="T14" fmla="*/ 14 w 66"/>
                <a:gd name="T15" fmla="*/ 7 h 63"/>
                <a:gd name="T16" fmla="*/ 14 w 66"/>
                <a:gd name="T17" fmla="*/ 7 h 63"/>
                <a:gd name="T18" fmla="*/ 14 w 66"/>
                <a:gd name="T19" fmla="*/ 3 h 63"/>
                <a:gd name="T20" fmla="*/ 18 w 66"/>
                <a:gd name="T21" fmla="*/ 0 h 63"/>
                <a:gd name="T22" fmla="*/ 18 w 66"/>
                <a:gd name="T23" fmla="*/ 3 h 63"/>
                <a:gd name="T24" fmla="*/ 25 w 66"/>
                <a:gd name="T25" fmla="*/ 0 h 63"/>
                <a:gd name="T26" fmla="*/ 29 w 66"/>
                <a:gd name="T27" fmla="*/ 0 h 63"/>
                <a:gd name="T28" fmla="*/ 33 w 66"/>
                <a:gd name="T29" fmla="*/ 3 h 63"/>
                <a:gd name="T30" fmla="*/ 37 w 66"/>
                <a:gd name="T31" fmla="*/ 7 h 63"/>
                <a:gd name="T32" fmla="*/ 33 w 66"/>
                <a:gd name="T33" fmla="*/ 11 h 63"/>
                <a:gd name="T34" fmla="*/ 33 w 66"/>
                <a:gd name="T35" fmla="*/ 14 h 63"/>
                <a:gd name="T36" fmla="*/ 37 w 66"/>
                <a:gd name="T37" fmla="*/ 18 h 63"/>
                <a:gd name="T38" fmla="*/ 40 w 66"/>
                <a:gd name="T39" fmla="*/ 18 h 63"/>
                <a:gd name="T40" fmla="*/ 44 w 66"/>
                <a:gd name="T41" fmla="*/ 14 h 63"/>
                <a:gd name="T42" fmla="*/ 48 w 66"/>
                <a:gd name="T43" fmla="*/ 14 h 63"/>
                <a:gd name="T44" fmla="*/ 48 w 66"/>
                <a:gd name="T45" fmla="*/ 18 h 63"/>
                <a:gd name="T46" fmla="*/ 51 w 66"/>
                <a:gd name="T47" fmla="*/ 18 h 63"/>
                <a:gd name="T48" fmla="*/ 48 w 66"/>
                <a:gd name="T49" fmla="*/ 22 h 63"/>
                <a:gd name="T50" fmla="*/ 51 w 66"/>
                <a:gd name="T51" fmla="*/ 26 h 63"/>
                <a:gd name="T52" fmla="*/ 48 w 66"/>
                <a:gd name="T53" fmla="*/ 29 h 63"/>
                <a:gd name="T54" fmla="*/ 44 w 66"/>
                <a:gd name="T55" fmla="*/ 33 h 63"/>
                <a:gd name="T56" fmla="*/ 48 w 66"/>
                <a:gd name="T57" fmla="*/ 33 h 63"/>
                <a:gd name="T58" fmla="*/ 48 w 66"/>
                <a:gd name="T59" fmla="*/ 37 h 63"/>
                <a:gd name="T60" fmla="*/ 51 w 66"/>
                <a:gd name="T61" fmla="*/ 33 h 63"/>
                <a:gd name="T62" fmla="*/ 51 w 66"/>
                <a:gd name="T63" fmla="*/ 33 h 63"/>
                <a:gd name="T64" fmla="*/ 55 w 66"/>
                <a:gd name="T65" fmla="*/ 37 h 63"/>
                <a:gd name="T66" fmla="*/ 59 w 66"/>
                <a:gd name="T67" fmla="*/ 37 h 63"/>
                <a:gd name="T68" fmla="*/ 59 w 66"/>
                <a:gd name="T69" fmla="*/ 37 h 63"/>
                <a:gd name="T70" fmla="*/ 59 w 66"/>
                <a:gd name="T71" fmla="*/ 40 h 63"/>
                <a:gd name="T72" fmla="*/ 63 w 66"/>
                <a:gd name="T73" fmla="*/ 40 h 63"/>
                <a:gd name="T74" fmla="*/ 66 w 66"/>
                <a:gd name="T75" fmla="*/ 40 h 63"/>
                <a:gd name="T76" fmla="*/ 66 w 66"/>
                <a:gd name="T77" fmla="*/ 44 h 63"/>
                <a:gd name="T78" fmla="*/ 63 w 66"/>
                <a:gd name="T79" fmla="*/ 48 h 63"/>
                <a:gd name="T80" fmla="*/ 66 w 66"/>
                <a:gd name="T81" fmla="*/ 48 h 63"/>
                <a:gd name="T82" fmla="*/ 63 w 66"/>
                <a:gd name="T83" fmla="*/ 51 h 63"/>
                <a:gd name="T84" fmla="*/ 63 w 66"/>
                <a:gd name="T85" fmla="*/ 51 h 63"/>
                <a:gd name="T86" fmla="*/ 63 w 66"/>
                <a:gd name="T87" fmla="*/ 55 h 63"/>
                <a:gd name="T88" fmla="*/ 63 w 66"/>
                <a:gd name="T89" fmla="*/ 59 h 63"/>
                <a:gd name="T90" fmla="*/ 63 w 66"/>
                <a:gd name="T91" fmla="*/ 63 h 63"/>
                <a:gd name="T92" fmla="*/ 63 w 66"/>
                <a:gd name="T93" fmla="*/ 63 h 63"/>
                <a:gd name="T94" fmla="*/ 48 w 66"/>
                <a:gd name="T95" fmla="*/ 59 h 63"/>
                <a:gd name="T96" fmla="*/ 37 w 66"/>
                <a:gd name="T97" fmla="*/ 51 h 63"/>
                <a:gd name="T98" fmla="*/ 33 w 66"/>
                <a:gd name="T99" fmla="*/ 51 h 63"/>
                <a:gd name="T100" fmla="*/ 22 w 66"/>
                <a:gd name="T101" fmla="*/ 40 h 63"/>
                <a:gd name="T102" fmla="*/ 14 w 66"/>
                <a:gd name="T103" fmla="*/ 37 h 63"/>
                <a:gd name="T104" fmla="*/ 11 w 66"/>
                <a:gd name="T105" fmla="*/ 37 h 63"/>
                <a:gd name="T106" fmla="*/ 7 w 66"/>
                <a:gd name="T107" fmla="*/ 33 h 63"/>
                <a:gd name="T108" fmla="*/ 7 w 66"/>
                <a:gd name="T109" fmla="*/ 29 h 63"/>
                <a:gd name="T110" fmla="*/ 7 w 66"/>
                <a:gd name="T111" fmla="*/ 29 h 63"/>
                <a:gd name="T112" fmla="*/ 3 w 66"/>
                <a:gd name="T113" fmla="*/ 26 h 63"/>
                <a:gd name="T114" fmla="*/ 0 w 66"/>
                <a:gd name="T115" fmla="*/ 26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66" h="63">
                  <a:moveTo>
                    <a:pt x="0" y="26"/>
                  </a:moveTo>
                  <a:lnTo>
                    <a:pt x="0" y="26"/>
                  </a:lnTo>
                  <a:lnTo>
                    <a:pt x="3" y="22"/>
                  </a:lnTo>
                  <a:lnTo>
                    <a:pt x="7" y="18"/>
                  </a:lnTo>
                  <a:lnTo>
                    <a:pt x="11" y="14"/>
                  </a:lnTo>
                  <a:lnTo>
                    <a:pt x="11" y="14"/>
                  </a:lnTo>
                  <a:lnTo>
                    <a:pt x="11" y="11"/>
                  </a:lnTo>
                  <a:lnTo>
                    <a:pt x="14" y="7"/>
                  </a:lnTo>
                  <a:lnTo>
                    <a:pt x="14" y="7"/>
                  </a:lnTo>
                  <a:lnTo>
                    <a:pt x="14" y="3"/>
                  </a:lnTo>
                  <a:lnTo>
                    <a:pt x="18" y="0"/>
                  </a:lnTo>
                  <a:lnTo>
                    <a:pt x="18" y="3"/>
                  </a:lnTo>
                  <a:lnTo>
                    <a:pt x="25" y="0"/>
                  </a:lnTo>
                  <a:lnTo>
                    <a:pt x="29" y="0"/>
                  </a:lnTo>
                  <a:lnTo>
                    <a:pt x="33" y="3"/>
                  </a:lnTo>
                  <a:lnTo>
                    <a:pt x="37" y="7"/>
                  </a:lnTo>
                  <a:lnTo>
                    <a:pt x="33" y="11"/>
                  </a:lnTo>
                  <a:lnTo>
                    <a:pt x="33" y="14"/>
                  </a:lnTo>
                  <a:lnTo>
                    <a:pt x="37" y="18"/>
                  </a:lnTo>
                  <a:lnTo>
                    <a:pt x="40" y="18"/>
                  </a:lnTo>
                  <a:lnTo>
                    <a:pt x="44" y="14"/>
                  </a:lnTo>
                  <a:lnTo>
                    <a:pt x="48" y="14"/>
                  </a:lnTo>
                  <a:lnTo>
                    <a:pt x="48" y="18"/>
                  </a:lnTo>
                  <a:lnTo>
                    <a:pt x="51" y="18"/>
                  </a:lnTo>
                  <a:lnTo>
                    <a:pt x="48" y="22"/>
                  </a:lnTo>
                  <a:lnTo>
                    <a:pt x="51" y="26"/>
                  </a:lnTo>
                  <a:lnTo>
                    <a:pt x="48" y="29"/>
                  </a:lnTo>
                  <a:lnTo>
                    <a:pt x="44" y="33"/>
                  </a:lnTo>
                  <a:lnTo>
                    <a:pt x="48" y="33"/>
                  </a:lnTo>
                  <a:lnTo>
                    <a:pt x="48" y="37"/>
                  </a:lnTo>
                  <a:lnTo>
                    <a:pt x="51" y="33"/>
                  </a:lnTo>
                  <a:lnTo>
                    <a:pt x="51" y="33"/>
                  </a:lnTo>
                  <a:lnTo>
                    <a:pt x="55" y="37"/>
                  </a:lnTo>
                  <a:lnTo>
                    <a:pt x="59" y="37"/>
                  </a:lnTo>
                  <a:lnTo>
                    <a:pt x="59" y="37"/>
                  </a:lnTo>
                  <a:lnTo>
                    <a:pt x="59" y="40"/>
                  </a:lnTo>
                  <a:lnTo>
                    <a:pt x="63" y="40"/>
                  </a:lnTo>
                  <a:lnTo>
                    <a:pt x="66" y="40"/>
                  </a:lnTo>
                  <a:lnTo>
                    <a:pt x="66" y="44"/>
                  </a:lnTo>
                  <a:lnTo>
                    <a:pt x="63" y="48"/>
                  </a:lnTo>
                  <a:lnTo>
                    <a:pt x="66" y="48"/>
                  </a:lnTo>
                  <a:lnTo>
                    <a:pt x="63" y="51"/>
                  </a:lnTo>
                  <a:lnTo>
                    <a:pt x="63" y="51"/>
                  </a:lnTo>
                  <a:lnTo>
                    <a:pt x="63" y="55"/>
                  </a:lnTo>
                  <a:lnTo>
                    <a:pt x="63" y="59"/>
                  </a:lnTo>
                  <a:lnTo>
                    <a:pt x="63" y="63"/>
                  </a:lnTo>
                  <a:lnTo>
                    <a:pt x="63" y="63"/>
                  </a:lnTo>
                  <a:lnTo>
                    <a:pt x="48" y="59"/>
                  </a:lnTo>
                  <a:lnTo>
                    <a:pt x="37" y="51"/>
                  </a:lnTo>
                  <a:lnTo>
                    <a:pt x="33" y="51"/>
                  </a:lnTo>
                  <a:lnTo>
                    <a:pt x="22" y="40"/>
                  </a:lnTo>
                  <a:lnTo>
                    <a:pt x="14" y="37"/>
                  </a:lnTo>
                  <a:lnTo>
                    <a:pt x="11" y="37"/>
                  </a:lnTo>
                  <a:lnTo>
                    <a:pt x="7" y="33"/>
                  </a:lnTo>
                  <a:lnTo>
                    <a:pt x="7" y="29"/>
                  </a:lnTo>
                  <a:lnTo>
                    <a:pt x="7" y="29"/>
                  </a:lnTo>
                  <a:lnTo>
                    <a:pt x="3" y="26"/>
                  </a:lnTo>
                  <a:lnTo>
                    <a:pt x="0"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0" name="Freeform 124">
              <a:extLst>
                <a:ext uri="{FF2B5EF4-FFF2-40B4-BE49-F238E27FC236}">
                  <a16:creationId xmlns:a16="http://schemas.microsoft.com/office/drawing/2014/main" xmlns="" id="{000D4BC1-7AF2-43EA-AD5F-6157C2C06CB3}"/>
                </a:ext>
              </a:extLst>
            </p:cNvPr>
            <p:cNvSpPr/>
            <p:nvPr/>
          </p:nvSpPr>
          <p:spPr bwMode="auto">
            <a:xfrm>
              <a:off x="4720838" y="3997330"/>
              <a:ext cx="186304" cy="174572"/>
            </a:xfrm>
            <a:custGeom>
              <a:avLst/>
              <a:gdLst>
                <a:gd name="T0" fmla="*/ 19 w 104"/>
                <a:gd name="T1" fmla="*/ 97 h 100"/>
                <a:gd name="T2" fmla="*/ 19 w 104"/>
                <a:gd name="T3" fmla="*/ 89 h 100"/>
                <a:gd name="T4" fmla="*/ 19 w 104"/>
                <a:gd name="T5" fmla="*/ 85 h 100"/>
                <a:gd name="T6" fmla="*/ 19 w 104"/>
                <a:gd name="T7" fmla="*/ 82 h 100"/>
                <a:gd name="T8" fmla="*/ 22 w 104"/>
                <a:gd name="T9" fmla="*/ 74 h 100"/>
                <a:gd name="T10" fmla="*/ 15 w 104"/>
                <a:gd name="T11" fmla="*/ 74 h 100"/>
                <a:gd name="T12" fmla="*/ 15 w 104"/>
                <a:gd name="T13" fmla="*/ 71 h 100"/>
                <a:gd name="T14" fmla="*/ 7 w 104"/>
                <a:gd name="T15" fmla="*/ 67 h 100"/>
                <a:gd name="T16" fmla="*/ 4 w 104"/>
                <a:gd name="T17" fmla="*/ 71 h 100"/>
                <a:gd name="T18" fmla="*/ 0 w 104"/>
                <a:gd name="T19" fmla="*/ 67 h 100"/>
                <a:gd name="T20" fmla="*/ 7 w 104"/>
                <a:gd name="T21" fmla="*/ 60 h 100"/>
                <a:gd name="T22" fmla="*/ 7 w 104"/>
                <a:gd name="T23" fmla="*/ 52 h 100"/>
                <a:gd name="T24" fmla="*/ 15 w 104"/>
                <a:gd name="T25" fmla="*/ 45 h 100"/>
                <a:gd name="T26" fmla="*/ 11 w 104"/>
                <a:gd name="T27" fmla="*/ 41 h 100"/>
                <a:gd name="T28" fmla="*/ 11 w 104"/>
                <a:gd name="T29" fmla="*/ 34 h 100"/>
                <a:gd name="T30" fmla="*/ 15 w 104"/>
                <a:gd name="T31" fmla="*/ 34 h 100"/>
                <a:gd name="T32" fmla="*/ 11 w 104"/>
                <a:gd name="T33" fmla="*/ 30 h 100"/>
                <a:gd name="T34" fmla="*/ 11 w 104"/>
                <a:gd name="T35" fmla="*/ 22 h 100"/>
                <a:gd name="T36" fmla="*/ 11 w 104"/>
                <a:gd name="T37" fmla="*/ 11 h 100"/>
                <a:gd name="T38" fmla="*/ 11 w 104"/>
                <a:gd name="T39" fmla="*/ 11 h 100"/>
                <a:gd name="T40" fmla="*/ 22 w 104"/>
                <a:gd name="T41" fmla="*/ 4 h 100"/>
                <a:gd name="T42" fmla="*/ 26 w 104"/>
                <a:gd name="T43" fmla="*/ 8 h 100"/>
                <a:gd name="T44" fmla="*/ 37 w 104"/>
                <a:gd name="T45" fmla="*/ 4 h 100"/>
                <a:gd name="T46" fmla="*/ 41 w 104"/>
                <a:gd name="T47" fmla="*/ 4 h 100"/>
                <a:gd name="T48" fmla="*/ 44 w 104"/>
                <a:gd name="T49" fmla="*/ 4 h 100"/>
                <a:gd name="T50" fmla="*/ 52 w 104"/>
                <a:gd name="T51" fmla="*/ 8 h 100"/>
                <a:gd name="T52" fmla="*/ 56 w 104"/>
                <a:gd name="T53" fmla="*/ 0 h 100"/>
                <a:gd name="T54" fmla="*/ 67 w 104"/>
                <a:gd name="T55" fmla="*/ 8 h 100"/>
                <a:gd name="T56" fmla="*/ 70 w 104"/>
                <a:gd name="T57" fmla="*/ 8 h 100"/>
                <a:gd name="T58" fmla="*/ 78 w 104"/>
                <a:gd name="T59" fmla="*/ 11 h 100"/>
                <a:gd name="T60" fmla="*/ 85 w 104"/>
                <a:gd name="T61" fmla="*/ 15 h 100"/>
                <a:gd name="T62" fmla="*/ 93 w 104"/>
                <a:gd name="T63" fmla="*/ 11 h 100"/>
                <a:gd name="T64" fmla="*/ 96 w 104"/>
                <a:gd name="T65" fmla="*/ 15 h 100"/>
                <a:gd name="T66" fmla="*/ 100 w 104"/>
                <a:gd name="T67" fmla="*/ 15 h 100"/>
                <a:gd name="T68" fmla="*/ 100 w 104"/>
                <a:gd name="T69" fmla="*/ 22 h 100"/>
                <a:gd name="T70" fmla="*/ 104 w 104"/>
                <a:gd name="T71" fmla="*/ 30 h 100"/>
                <a:gd name="T72" fmla="*/ 104 w 104"/>
                <a:gd name="T73" fmla="*/ 37 h 100"/>
                <a:gd name="T74" fmla="*/ 100 w 104"/>
                <a:gd name="T75" fmla="*/ 41 h 100"/>
                <a:gd name="T76" fmla="*/ 93 w 104"/>
                <a:gd name="T77" fmla="*/ 52 h 100"/>
                <a:gd name="T78" fmla="*/ 93 w 104"/>
                <a:gd name="T79" fmla="*/ 56 h 100"/>
                <a:gd name="T80" fmla="*/ 93 w 104"/>
                <a:gd name="T81" fmla="*/ 63 h 100"/>
                <a:gd name="T82" fmla="*/ 89 w 104"/>
                <a:gd name="T83" fmla="*/ 67 h 100"/>
                <a:gd name="T84" fmla="*/ 93 w 104"/>
                <a:gd name="T85" fmla="*/ 74 h 100"/>
                <a:gd name="T86" fmla="*/ 100 w 104"/>
                <a:gd name="T87" fmla="*/ 78 h 100"/>
                <a:gd name="T88" fmla="*/ 100 w 104"/>
                <a:gd name="T89" fmla="*/ 85 h 100"/>
                <a:gd name="T90" fmla="*/ 93 w 104"/>
                <a:gd name="T91" fmla="*/ 85 h 100"/>
                <a:gd name="T92" fmla="*/ 93 w 104"/>
                <a:gd name="T93" fmla="*/ 82 h 100"/>
                <a:gd name="T94" fmla="*/ 89 w 104"/>
                <a:gd name="T95" fmla="*/ 89 h 100"/>
                <a:gd name="T96" fmla="*/ 70 w 104"/>
                <a:gd name="T97" fmla="*/ 85 h 100"/>
                <a:gd name="T98" fmla="*/ 44 w 104"/>
                <a:gd name="T99" fmla="*/ 89 h 100"/>
                <a:gd name="T100" fmla="*/ 33 w 104"/>
                <a:gd name="T101" fmla="*/ 93 h 100"/>
                <a:gd name="T102" fmla="*/ 26 w 104"/>
                <a:gd name="T103" fmla="*/ 93 h 100"/>
                <a:gd name="T104" fmla="*/ 19 w 104"/>
                <a:gd name="T105" fmla="*/ 97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04" h="100">
                  <a:moveTo>
                    <a:pt x="19" y="97"/>
                  </a:moveTo>
                  <a:lnTo>
                    <a:pt x="19" y="97"/>
                  </a:lnTo>
                  <a:lnTo>
                    <a:pt x="19" y="93"/>
                  </a:lnTo>
                  <a:lnTo>
                    <a:pt x="19" y="89"/>
                  </a:lnTo>
                  <a:lnTo>
                    <a:pt x="19" y="85"/>
                  </a:lnTo>
                  <a:lnTo>
                    <a:pt x="19" y="85"/>
                  </a:lnTo>
                  <a:lnTo>
                    <a:pt x="22" y="82"/>
                  </a:lnTo>
                  <a:lnTo>
                    <a:pt x="19" y="82"/>
                  </a:lnTo>
                  <a:lnTo>
                    <a:pt x="22" y="78"/>
                  </a:lnTo>
                  <a:lnTo>
                    <a:pt x="22" y="74"/>
                  </a:lnTo>
                  <a:lnTo>
                    <a:pt x="19" y="74"/>
                  </a:lnTo>
                  <a:lnTo>
                    <a:pt x="15" y="74"/>
                  </a:lnTo>
                  <a:lnTo>
                    <a:pt x="15" y="71"/>
                  </a:lnTo>
                  <a:lnTo>
                    <a:pt x="15" y="71"/>
                  </a:lnTo>
                  <a:lnTo>
                    <a:pt x="11" y="71"/>
                  </a:lnTo>
                  <a:lnTo>
                    <a:pt x="7" y="67"/>
                  </a:lnTo>
                  <a:lnTo>
                    <a:pt x="7" y="67"/>
                  </a:lnTo>
                  <a:lnTo>
                    <a:pt x="4" y="71"/>
                  </a:lnTo>
                  <a:lnTo>
                    <a:pt x="4" y="67"/>
                  </a:lnTo>
                  <a:lnTo>
                    <a:pt x="0" y="67"/>
                  </a:lnTo>
                  <a:lnTo>
                    <a:pt x="4" y="63"/>
                  </a:lnTo>
                  <a:lnTo>
                    <a:pt x="7" y="60"/>
                  </a:lnTo>
                  <a:lnTo>
                    <a:pt x="4" y="56"/>
                  </a:lnTo>
                  <a:lnTo>
                    <a:pt x="7" y="52"/>
                  </a:lnTo>
                  <a:lnTo>
                    <a:pt x="7" y="52"/>
                  </a:lnTo>
                  <a:lnTo>
                    <a:pt x="15" y="45"/>
                  </a:lnTo>
                  <a:lnTo>
                    <a:pt x="15" y="41"/>
                  </a:lnTo>
                  <a:lnTo>
                    <a:pt x="11" y="41"/>
                  </a:lnTo>
                  <a:lnTo>
                    <a:pt x="11" y="37"/>
                  </a:lnTo>
                  <a:lnTo>
                    <a:pt x="11" y="34"/>
                  </a:lnTo>
                  <a:lnTo>
                    <a:pt x="11" y="34"/>
                  </a:lnTo>
                  <a:lnTo>
                    <a:pt x="15" y="34"/>
                  </a:lnTo>
                  <a:lnTo>
                    <a:pt x="15" y="30"/>
                  </a:lnTo>
                  <a:lnTo>
                    <a:pt x="11" y="30"/>
                  </a:lnTo>
                  <a:lnTo>
                    <a:pt x="11" y="26"/>
                  </a:lnTo>
                  <a:lnTo>
                    <a:pt x="11" y="22"/>
                  </a:lnTo>
                  <a:lnTo>
                    <a:pt x="11" y="19"/>
                  </a:lnTo>
                  <a:lnTo>
                    <a:pt x="11" y="11"/>
                  </a:lnTo>
                  <a:lnTo>
                    <a:pt x="11" y="11"/>
                  </a:lnTo>
                  <a:lnTo>
                    <a:pt x="11" y="11"/>
                  </a:lnTo>
                  <a:lnTo>
                    <a:pt x="15" y="8"/>
                  </a:lnTo>
                  <a:lnTo>
                    <a:pt x="22" y="4"/>
                  </a:lnTo>
                  <a:lnTo>
                    <a:pt x="22" y="4"/>
                  </a:lnTo>
                  <a:lnTo>
                    <a:pt x="26" y="8"/>
                  </a:lnTo>
                  <a:lnTo>
                    <a:pt x="33" y="8"/>
                  </a:lnTo>
                  <a:lnTo>
                    <a:pt x="37" y="4"/>
                  </a:lnTo>
                  <a:lnTo>
                    <a:pt x="37" y="4"/>
                  </a:lnTo>
                  <a:lnTo>
                    <a:pt x="41" y="4"/>
                  </a:lnTo>
                  <a:lnTo>
                    <a:pt x="44" y="4"/>
                  </a:lnTo>
                  <a:lnTo>
                    <a:pt x="44" y="4"/>
                  </a:lnTo>
                  <a:lnTo>
                    <a:pt x="44" y="8"/>
                  </a:lnTo>
                  <a:lnTo>
                    <a:pt x="52" y="8"/>
                  </a:lnTo>
                  <a:lnTo>
                    <a:pt x="56" y="4"/>
                  </a:lnTo>
                  <a:lnTo>
                    <a:pt x="56" y="0"/>
                  </a:lnTo>
                  <a:lnTo>
                    <a:pt x="63" y="4"/>
                  </a:lnTo>
                  <a:lnTo>
                    <a:pt x="67" y="8"/>
                  </a:lnTo>
                  <a:lnTo>
                    <a:pt x="70" y="8"/>
                  </a:lnTo>
                  <a:lnTo>
                    <a:pt x="70" y="8"/>
                  </a:lnTo>
                  <a:lnTo>
                    <a:pt x="74" y="8"/>
                  </a:lnTo>
                  <a:lnTo>
                    <a:pt x="78" y="11"/>
                  </a:lnTo>
                  <a:lnTo>
                    <a:pt x="78" y="11"/>
                  </a:lnTo>
                  <a:lnTo>
                    <a:pt x="85" y="15"/>
                  </a:lnTo>
                  <a:lnTo>
                    <a:pt x="89" y="15"/>
                  </a:lnTo>
                  <a:lnTo>
                    <a:pt x="93" y="11"/>
                  </a:lnTo>
                  <a:lnTo>
                    <a:pt x="93" y="11"/>
                  </a:lnTo>
                  <a:lnTo>
                    <a:pt x="96" y="15"/>
                  </a:lnTo>
                  <a:lnTo>
                    <a:pt x="100" y="15"/>
                  </a:lnTo>
                  <a:lnTo>
                    <a:pt x="100" y="15"/>
                  </a:lnTo>
                  <a:lnTo>
                    <a:pt x="100" y="22"/>
                  </a:lnTo>
                  <a:lnTo>
                    <a:pt x="100" y="22"/>
                  </a:lnTo>
                  <a:lnTo>
                    <a:pt x="100" y="26"/>
                  </a:lnTo>
                  <a:lnTo>
                    <a:pt x="104" y="30"/>
                  </a:lnTo>
                  <a:lnTo>
                    <a:pt x="104" y="34"/>
                  </a:lnTo>
                  <a:lnTo>
                    <a:pt x="104" y="37"/>
                  </a:lnTo>
                  <a:lnTo>
                    <a:pt x="104" y="37"/>
                  </a:lnTo>
                  <a:lnTo>
                    <a:pt x="100" y="41"/>
                  </a:lnTo>
                  <a:lnTo>
                    <a:pt x="93" y="48"/>
                  </a:lnTo>
                  <a:lnTo>
                    <a:pt x="93" y="52"/>
                  </a:lnTo>
                  <a:lnTo>
                    <a:pt x="93" y="52"/>
                  </a:lnTo>
                  <a:lnTo>
                    <a:pt x="93" y="56"/>
                  </a:lnTo>
                  <a:lnTo>
                    <a:pt x="93" y="60"/>
                  </a:lnTo>
                  <a:lnTo>
                    <a:pt x="93" y="63"/>
                  </a:lnTo>
                  <a:lnTo>
                    <a:pt x="89" y="67"/>
                  </a:lnTo>
                  <a:lnTo>
                    <a:pt x="89" y="67"/>
                  </a:lnTo>
                  <a:lnTo>
                    <a:pt x="93" y="67"/>
                  </a:lnTo>
                  <a:lnTo>
                    <a:pt x="93" y="74"/>
                  </a:lnTo>
                  <a:lnTo>
                    <a:pt x="96" y="78"/>
                  </a:lnTo>
                  <a:lnTo>
                    <a:pt x="100" y="78"/>
                  </a:lnTo>
                  <a:lnTo>
                    <a:pt x="100" y="82"/>
                  </a:lnTo>
                  <a:lnTo>
                    <a:pt x="100" y="85"/>
                  </a:lnTo>
                  <a:lnTo>
                    <a:pt x="96" y="85"/>
                  </a:lnTo>
                  <a:lnTo>
                    <a:pt x="93" y="85"/>
                  </a:lnTo>
                  <a:lnTo>
                    <a:pt x="93" y="85"/>
                  </a:lnTo>
                  <a:lnTo>
                    <a:pt x="93" y="82"/>
                  </a:lnTo>
                  <a:lnTo>
                    <a:pt x="89" y="85"/>
                  </a:lnTo>
                  <a:lnTo>
                    <a:pt x="89" y="89"/>
                  </a:lnTo>
                  <a:lnTo>
                    <a:pt x="78" y="85"/>
                  </a:lnTo>
                  <a:lnTo>
                    <a:pt x="70" y="85"/>
                  </a:lnTo>
                  <a:lnTo>
                    <a:pt x="48" y="85"/>
                  </a:lnTo>
                  <a:lnTo>
                    <a:pt x="44" y="89"/>
                  </a:lnTo>
                  <a:lnTo>
                    <a:pt x="44" y="89"/>
                  </a:lnTo>
                  <a:lnTo>
                    <a:pt x="33" y="93"/>
                  </a:lnTo>
                  <a:lnTo>
                    <a:pt x="30" y="93"/>
                  </a:lnTo>
                  <a:lnTo>
                    <a:pt x="26" y="93"/>
                  </a:lnTo>
                  <a:lnTo>
                    <a:pt x="22" y="100"/>
                  </a:lnTo>
                  <a:lnTo>
                    <a:pt x="19" y="9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1" name="Freeform 125">
              <a:extLst>
                <a:ext uri="{FF2B5EF4-FFF2-40B4-BE49-F238E27FC236}">
                  <a16:creationId xmlns:a16="http://schemas.microsoft.com/office/drawing/2014/main" xmlns="" id="{311DE849-0D75-41EE-8470-CA732609E3D1}"/>
                </a:ext>
              </a:extLst>
            </p:cNvPr>
            <p:cNvSpPr/>
            <p:nvPr/>
          </p:nvSpPr>
          <p:spPr bwMode="auto">
            <a:xfrm>
              <a:off x="4880273" y="3985112"/>
              <a:ext cx="125397" cy="174572"/>
            </a:xfrm>
            <a:custGeom>
              <a:avLst/>
              <a:gdLst>
                <a:gd name="T0" fmla="*/ 4 w 70"/>
                <a:gd name="T1" fmla="*/ 92 h 100"/>
                <a:gd name="T2" fmla="*/ 11 w 70"/>
                <a:gd name="T3" fmla="*/ 92 h 100"/>
                <a:gd name="T4" fmla="*/ 11 w 70"/>
                <a:gd name="T5" fmla="*/ 85 h 100"/>
                <a:gd name="T6" fmla="*/ 4 w 70"/>
                <a:gd name="T7" fmla="*/ 81 h 100"/>
                <a:gd name="T8" fmla="*/ 0 w 70"/>
                <a:gd name="T9" fmla="*/ 74 h 100"/>
                <a:gd name="T10" fmla="*/ 4 w 70"/>
                <a:gd name="T11" fmla="*/ 70 h 100"/>
                <a:gd name="T12" fmla="*/ 4 w 70"/>
                <a:gd name="T13" fmla="*/ 63 h 100"/>
                <a:gd name="T14" fmla="*/ 4 w 70"/>
                <a:gd name="T15" fmla="*/ 59 h 100"/>
                <a:gd name="T16" fmla="*/ 11 w 70"/>
                <a:gd name="T17" fmla="*/ 48 h 100"/>
                <a:gd name="T18" fmla="*/ 15 w 70"/>
                <a:gd name="T19" fmla="*/ 44 h 100"/>
                <a:gd name="T20" fmla="*/ 15 w 70"/>
                <a:gd name="T21" fmla="*/ 37 h 100"/>
                <a:gd name="T22" fmla="*/ 11 w 70"/>
                <a:gd name="T23" fmla="*/ 29 h 100"/>
                <a:gd name="T24" fmla="*/ 11 w 70"/>
                <a:gd name="T25" fmla="*/ 22 h 100"/>
                <a:gd name="T26" fmla="*/ 7 w 70"/>
                <a:gd name="T27" fmla="*/ 15 h 100"/>
                <a:gd name="T28" fmla="*/ 7 w 70"/>
                <a:gd name="T29" fmla="*/ 7 h 100"/>
                <a:gd name="T30" fmla="*/ 11 w 70"/>
                <a:gd name="T31" fmla="*/ 3 h 100"/>
                <a:gd name="T32" fmla="*/ 26 w 70"/>
                <a:gd name="T33" fmla="*/ 3 h 100"/>
                <a:gd name="T34" fmla="*/ 41 w 70"/>
                <a:gd name="T35" fmla="*/ 3 h 100"/>
                <a:gd name="T36" fmla="*/ 48 w 70"/>
                <a:gd name="T37" fmla="*/ 0 h 100"/>
                <a:gd name="T38" fmla="*/ 52 w 70"/>
                <a:gd name="T39" fmla="*/ 3 h 100"/>
                <a:gd name="T40" fmla="*/ 52 w 70"/>
                <a:gd name="T41" fmla="*/ 7 h 100"/>
                <a:gd name="T42" fmla="*/ 59 w 70"/>
                <a:gd name="T43" fmla="*/ 15 h 100"/>
                <a:gd name="T44" fmla="*/ 59 w 70"/>
                <a:gd name="T45" fmla="*/ 18 h 100"/>
                <a:gd name="T46" fmla="*/ 63 w 70"/>
                <a:gd name="T47" fmla="*/ 26 h 100"/>
                <a:gd name="T48" fmla="*/ 63 w 70"/>
                <a:gd name="T49" fmla="*/ 33 h 100"/>
                <a:gd name="T50" fmla="*/ 63 w 70"/>
                <a:gd name="T51" fmla="*/ 37 h 100"/>
                <a:gd name="T52" fmla="*/ 63 w 70"/>
                <a:gd name="T53" fmla="*/ 41 h 100"/>
                <a:gd name="T54" fmla="*/ 63 w 70"/>
                <a:gd name="T55" fmla="*/ 44 h 100"/>
                <a:gd name="T56" fmla="*/ 63 w 70"/>
                <a:gd name="T57" fmla="*/ 52 h 100"/>
                <a:gd name="T58" fmla="*/ 63 w 70"/>
                <a:gd name="T59" fmla="*/ 63 h 100"/>
                <a:gd name="T60" fmla="*/ 63 w 70"/>
                <a:gd name="T61" fmla="*/ 70 h 100"/>
                <a:gd name="T62" fmla="*/ 63 w 70"/>
                <a:gd name="T63" fmla="*/ 78 h 100"/>
                <a:gd name="T64" fmla="*/ 67 w 70"/>
                <a:gd name="T65" fmla="*/ 78 h 100"/>
                <a:gd name="T66" fmla="*/ 63 w 70"/>
                <a:gd name="T67" fmla="*/ 81 h 100"/>
                <a:gd name="T68" fmla="*/ 44 w 70"/>
                <a:gd name="T69" fmla="*/ 92 h 100"/>
                <a:gd name="T70" fmla="*/ 22 w 70"/>
                <a:gd name="T71" fmla="*/ 100 h 100"/>
                <a:gd name="T72" fmla="*/ 4 w 70"/>
                <a:gd name="T73" fmla="*/ 96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70" h="100">
                  <a:moveTo>
                    <a:pt x="4" y="92"/>
                  </a:moveTo>
                  <a:lnTo>
                    <a:pt x="4" y="92"/>
                  </a:lnTo>
                  <a:lnTo>
                    <a:pt x="7" y="92"/>
                  </a:lnTo>
                  <a:lnTo>
                    <a:pt x="11" y="92"/>
                  </a:lnTo>
                  <a:lnTo>
                    <a:pt x="11" y="89"/>
                  </a:lnTo>
                  <a:lnTo>
                    <a:pt x="11" y="85"/>
                  </a:lnTo>
                  <a:lnTo>
                    <a:pt x="7" y="85"/>
                  </a:lnTo>
                  <a:lnTo>
                    <a:pt x="4" y="81"/>
                  </a:lnTo>
                  <a:lnTo>
                    <a:pt x="4" y="74"/>
                  </a:lnTo>
                  <a:lnTo>
                    <a:pt x="0" y="74"/>
                  </a:lnTo>
                  <a:lnTo>
                    <a:pt x="0" y="74"/>
                  </a:lnTo>
                  <a:lnTo>
                    <a:pt x="4" y="70"/>
                  </a:lnTo>
                  <a:lnTo>
                    <a:pt x="4" y="67"/>
                  </a:lnTo>
                  <a:lnTo>
                    <a:pt x="4" y="63"/>
                  </a:lnTo>
                  <a:lnTo>
                    <a:pt x="4" y="59"/>
                  </a:lnTo>
                  <a:lnTo>
                    <a:pt x="4" y="59"/>
                  </a:lnTo>
                  <a:lnTo>
                    <a:pt x="4" y="55"/>
                  </a:lnTo>
                  <a:lnTo>
                    <a:pt x="11" y="48"/>
                  </a:lnTo>
                  <a:lnTo>
                    <a:pt x="15" y="44"/>
                  </a:lnTo>
                  <a:lnTo>
                    <a:pt x="15" y="44"/>
                  </a:lnTo>
                  <a:lnTo>
                    <a:pt x="15" y="41"/>
                  </a:lnTo>
                  <a:lnTo>
                    <a:pt x="15" y="37"/>
                  </a:lnTo>
                  <a:lnTo>
                    <a:pt x="11" y="33"/>
                  </a:lnTo>
                  <a:lnTo>
                    <a:pt x="11" y="29"/>
                  </a:lnTo>
                  <a:lnTo>
                    <a:pt x="11" y="29"/>
                  </a:lnTo>
                  <a:lnTo>
                    <a:pt x="11" y="22"/>
                  </a:lnTo>
                  <a:lnTo>
                    <a:pt x="11" y="18"/>
                  </a:lnTo>
                  <a:lnTo>
                    <a:pt x="7" y="15"/>
                  </a:lnTo>
                  <a:lnTo>
                    <a:pt x="7" y="11"/>
                  </a:lnTo>
                  <a:lnTo>
                    <a:pt x="7" y="7"/>
                  </a:lnTo>
                  <a:lnTo>
                    <a:pt x="7" y="3"/>
                  </a:lnTo>
                  <a:lnTo>
                    <a:pt x="11" y="3"/>
                  </a:lnTo>
                  <a:lnTo>
                    <a:pt x="26" y="3"/>
                  </a:lnTo>
                  <a:lnTo>
                    <a:pt x="26" y="3"/>
                  </a:lnTo>
                  <a:lnTo>
                    <a:pt x="33" y="3"/>
                  </a:lnTo>
                  <a:lnTo>
                    <a:pt x="41" y="3"/>
                  </a:lnTo>
                  <a:lnTo>
                    <a:pt x="44" y="3"/>
                  </a:lnTo>
                  <a:lnTo>
                    <a:pt x="48" y="0"/>
                  </a:lnTo>
                  <a:lnTo>
                    <a:pt x="48" y="0"/>
                  </a:lnTo>
                  <a:lnTo>
                    <a:pt x="52" y="3"/>
                  </a:lnTo>
                  <a:lnTo>
                    <a:pt x="52" y="7"/>
                  </a:lnTo>
                  <a:lnTo>
                    <a:pt x="52" y="7"/>
                  </a:lnTo>
                  <a:lnTo>
                    <a:pt x="55" y="11"/>
                  </a:lnTo>
                  <a:lnTo>
                    <a:pt x="59" y="15"/>
                  </a:lnTo>
                  <a:lnTo>
                    <a:pt x="59" y="15"/>
                  </a:lnTo>
                  <a:lnTo>
                    <a:pt x="59" y="18"/>
                  </a:lnTo>
                  <a:lnTo>
                    <a:pt x="59" y="26"/>
                  </a:lnTo>
                  <a:lnTo>
                    <a:pt x="63" y="26"/>
                  </a:lnTo>
                  <a:lnTo>
                    <a:pt x="63" y="26"/>
                  </a:lnTo>
                  <a:lnTo>
                    <a:pt x="63" y="33"/>
                  </a:lnTo>
                  <a:lnTo>
                    <a:pt x="63" y="33"/>
                  </a:lnTo>
                  <a:lnTo>
                    <a:pt x="63" y="37"/>
                  </a:lnTo>
                  <a:lnTo>
                    <a:pt x="63" y="37"/>
                  </a:lnTo>
                  <a:lnTo>
                    <a:pt x="63" y="41"/>
                  </a:lnTo>
                  <a:lnTo>
                    <a:pt x="63" y="41"/>
                  </a:lnTo>
                  <a:lnTo>
                    <a:pt x="63" y="44"/>
                  </a:lnTo>
                  <a:lnTo>
                    <a:pt x="63" y="48"/>
                  </a:lnTo>
                  <a:lnTo>
                    <a:pt x="63" y="52"/>
                  </a:lnTo>
                  <a:lnTo>
                    <a:pt x="67" y="59"/>
                  </a:lnTo>
                  <a:lnTo>
                    <a:pt x="63" y="63"/>
                  </a:lnTo>
                  <a:lnTo>
                    <a:pt x="63" y="67"/>
                  </a:lnTo>
                  <a:lnTo>
                    <a:pt x="63" y="70"/>
                  </a:lnTo>
                  <a:lnTo>
                    <a:pt x="63" y="74"/>
                  </a:lnTo>
                  <a:lnTo>
                    <a:pt x="63" y="78"/>
                  </a:lnTo>
                  <a:lnTo>
                    <a:pt x="67" y="78"/>
                  </a:lnTo>
                  <a:lnTo>
                    <a:pt x="67" y="78"/>
                  </a:lnTo>
                  <a:lnTo>
                    <a:pt x="70" y="81"/>
                  </a:lnTo>
                  <a:lnTo>
                    <a:pt x="63" y="81"/>
                  </a:lnTo>
                  <a:lnTo>
                    <a:pt x="52" y="85"/>
                  </a:lnTo>
                  <a:lnTo>
                    <a:pt x="44" y="92"/>
                  </a:lnTo>
                  <a:lnTo>
                    <a:pt x="33" y="92"/>
                  </a:lnTo>
                  <a:lnTo>
                    <a:pt x="22" y="100"/>
                  </a:lnTo>
                  <a:lnTo>
                    <a:pt x="15" y="96"/>
                  </a:lnTo>
                  <a:lnTo>
                    <a:pt x="4" y="96"/>
                  </a:lnTo>
                  <a:lnTo>
                    <a:pt x="4" y="9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2" name="Freeform 126">
              <a:extLst>
                <a:ext uri="{FF2B5EF4-FFF2-40B4-BE49-F238E27FC236}">
                  <a16:creationId xmlns:a16="http://schemas.microsoft.com/office/drawing/2014/main" xmlns="" id="{9D01F97B-7B27-4060-9CA3-9875034B150E}"/>
                </a:ext>
              </a:extLst>
            </p:cNvPr>
            <p:cNvSpPr/>
            <p:nvPr/>
          </p:nvSpPr>
          <p:spPr bwMode="auto">
            <a:xfrm>
              <a:off x="4966258" y="3985112"/>
              <a:ext cx="59116" cy="141404"/>
            </a:xfrm>
            <a:custGeom>
              <a:avLst/>
              <a:gdLst>
                <a:gd name="T0" fmla="*/ 19 w 33"/>
                <a:gd name="T1" fmla="*/ 3 h 81"/>
                <a:gd name="T2" fmla="*/ 4 w 33"/>
                <a:gd name="T3" fmla="*/ 0 h 81"/>
                <a:gd name="T4" fmla="*/ 0 w 33"/>
                <a:gd name="T5" fmla="*/ 0 h 81"/>
                <a:gd name="T6" fmla="*/ 4 w 33"/>
                <a:gd name="T7" fmla="*/ 3 h 81"/>
                <a:gd name="T8" fmla="*/ 4 w 33"/>
                <a:gd name="T9" fmla="*/ 7 h 81"/>
                <a:gd name="T10" fmla="*/ 4 w 33"/>
                <a:gd name="T11" fmla="*/ 7 h 81"/>
                <a:gd name="T12" fmla="*/ 7 w 33"/>
                <a:gd name="T13" fmla="*/ 11 h 81"/>
                <a:gd name="T14" fmla="*/ 11 w 33"/>
                <a:gd name="T15" fmla="*/ 15 h 81"/>
                <a:gd name="T16" fmla="*/ 11 w 33"/>
                <a:gd name="T17" fmla="*/ 15 h 81"/>
                <a:gd name="T18" fmla="*/ 11 w 33"/>
                <a:gd name="T19" fmla="*/ 18 h 81"/>
                <a:gd name="T20" fmla="*/ 11 w 33"/>
                <a:gd name="T21" fmla="*/ 26 h 81"/>
                <a:gd name="T22" fmla="*/ 15 w 33"/>
                <a:gd name="T23" fmla="*/ 26 h 81"/>
                <a:gd name="T24" fmla="*/ 15 w 33"/>
                <a:gd name="T25" fmla="*/ 26 h 81"/>
                <a:gd name="T26" fmla="*/ 15 w 33"/>
                <a:gd name="T27" fmla="*/ 33 h 81"/>
                <a:gd name="T28" fmla="*/ 15 w 33"/>
                <a:gd name="T29" fmla="*/ 33 h 81"/>
                <a:gd name="T30" fmla="*/ 15 w 33"/>
                <a:gd name="T31" fmla="*/ 37 h 81"/>
                <a:gd name="T32" fmla="*/ 15 w 33"/>
                <a:gd name="T33" fmla="*/ 37 h 81"/>
                <a:gd name="T34" fmla="*/ 15 w 33"/>
                <a:gd name="T35" fmla="*/ 41 h 81"/>
                <a:gd name="T36" fmla="*/ 15 w 33"/>
                <a:gd name="T37" fmla="*/ 41 h 81"/>
                <a:gd name="T38" fmla="*/ 15 w 33"/>
                <a:gd name="T39" fmla="*/ 44 h 81"/>
                <a:gd name="T40" fmla="*/ 15 w 33"/>
                <a:gd name="T41" fmla="*/ 48 h 81"/>
                <a:gd name="T42" fmla="*/ 15 w 33"/>
                <a:gd name="T43" fmla="*/ 52 h 81"/>
                <a:gd name="T44" fmla="*/ 19 w 33"/>
                <a:gd name="T45" fmla="*/ 59 h 81"/>
                <a:gd name="T46" fmla="*/ 15 w 33"/>
                <a:gd name="T47" fmla="*/ 63 h 81"/>
                <a:gd name="T48" fmla="*/ 15 w 33"/>
                <a:gd name="T49" fmla="*/ 67 h 81"/>
                <a:gd name="T50" fmla="*/ 15 w 33"/>
                <a:gd name="T51" fmla="*/ 70 h 81"/>
                <a:gd name="T52" fmla="*/ 15 w 33"/>
                <a:gd name="T53" fmla="*/ 74 h 81"/>
                <a:gd name="T54" fmla="*/ 15 w 33"/>
                <a:gd name="T55" fmla="*/ 78 h 81"/>
                <a:gd name="T56" fmla="*/ 19 w 33"/>
                <a:gd name="T57" fmla="*/ 78 h 81"/>
                <a:gd name="T58" fmla="*/ 19 w 33"/>
                <a:gd name="T59" fmla="*/ 78 h 81"/>
                <a:gd name="T60" fmla="*/ 22 w 33"/>
                <a:gd name="T61" fmla="*/ 81 h 81"/>
                <a:gd name="T62" fmla="*/ 22 w 33"/>
                <a:gd name="T63" fmla="*/ 81 h 81"/>
                <a:gd name="T64" fmla="*/ 33 w 33"/>
                <a:gd name="T65" fmla="*/ 78 h 81"/>
                <a:gd name="T66" fmla="*/ 33 w 33"/>
                <a:gd name="T67" fmla="*/ 78 h 81"/>
                <a:gd name="T68" fmla="*/ 33 w 33"/>
                <a:gd name="T69" fmla="*/ 74 h 81"/>
                <a:gd name="T70" fmla="*/ 33 w 33"/>
                <a:gd name="T71" fmla="*/ 70 h 81"/>
                <a:gd name="T72" fmla="*/ 33 w 33"/>
                <a:gd name="T73" fmla="*/ 67 h 81"/>
                <a:gd name="T74" fmla="*/ 30 w 33"/>
                <a:gd name="T75" fmla="*/ 63 h 81"/>
                <a:gd name="T76" fmla="*/ 30 w 33"/>
                <a:gd name="T77" fmla="*/ 44 h 81"/>
                <a:gd name="T78" fmla="*/ 33 w 33"/>
                <a:gd name="T79" fmla="*/ 41 h 81"/>
                <a:gd name="T80" fmla="*/ 33 w 33"/>
                <a:gd name="T81" fmla="*/ 41 h 81"/>
                <a:gd name="T82" fmla="*/ 33 w 33"/>
                <a:gd name="T83" fmla="*/ 37 h 81"/>
                <a:gd name="T84" fmla="*/ 33 w 33"/>
                <a:gd name="T85" fmla="*/ 33 h 81"/>
                <a:gd name="T86" fmla="*/ 33 w 33"/>
                <a:gd name="T87" fmla="*/ 29 h 81"/>
                <a:gd name="T88" fmla="*/ 30 w 33"/>
                <a:gd name="T89" fmla="*/ 22 h 81"/>
                <a:gd name="T90" fmla="*/ 26 w 33"/>
                <a:gd name="T91" fmla="*/ 15 h 81"/>
                <a:gd name="T92" fmla="*/ 26 w 33"/>
                <a:gd name="T93" fmla="*/ 15 h 81"/>
                <a:gd name="T94" fmla="*/ 22 w 33"/>
                <a:gd name="T95" fmla="*/ 15 h 81"/>
                <a:gd name="T96" fmla="*/ 19 w 33"/>
                <a:gd name="T97" fmla="*/ 11 h 81"/>
                <a:gd name="T98" fmla="*/ 19 w 33"/>
                <a:gd name="T99" fmla="*/ 7 h 81"/>
                <a:gd name="T100" fmla="*/ 19 w 33"/>
                <a:gd name="T101" fmla="*/ 3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33" h="81">
                  <a:moveTo>
                    <a:pt x="19" y="3"/>
                  </a:moveTo>
                  <a:lnTo>
                    <a:pt x="4" y="0"/>
                  </a:lnTo>
                  <a:lnTo>
                    <a:pt x="0" y="0"/>
                  </a:lnTo>
                  <a:lnTo>
                    <a:pt x="4" y="3"/>
                  </a:lnTo>
                  <a:lnTo>
                    <a:pt x="4" y="7"/>
                  </a:lnTo>
                  <a:lnTo>
                    <a:pt x="4" y="7"/>
                  </a:lnTo>
                  <a:lnTo>
                    <a:pt x="7" y="11"/>
                  </a:lnTo>
                  <a:lnTo>
                    <a:pt x="11" y="15"/>
                  </a:lnTo>
                  <a:lnTo>
                    <a:pt x="11" y="15"/>
                  </a:lnTo>
                  <a:lnTo>
                    <a:pt x="11" y="18"/>
                  </a:lnTo>
                  <a:lnTo>
                    <a:pt x="11" y="26"/>
                  </a:lnTo>
                  <a:lnTo>
                    <a:pt x="15" y="26"/>
                  </a:lnTo>
                  <a:lnTo>
                    <a:pt x="15" y="26"/>
                  </a:lnTo>
                  <a:lnTo>
                    <a:pt x="15" y="33"/>
                  </a:lnTo>
                  <a:lnTo>
                    <a:pt x="15" y="33"/>
                  </a:lnTo>
                  <a:lnTo>
                    <a:pt x="15" y="37"/>
                  </a:lnTo>
                  <a:lnTo>
                    <a:pt x="15" y="37"/>
                  </a:lnTo>
                  <a:lnTo>
                    <a:pt x="15" y="41"/>
                  </a:lnTo>
                  <a:lnTo>
                    <a:pt x="15" y="41"/>
                  </a:lnTo>
                  <a:lnTo>
                    <a:pt x="15" y="44"/>
                  </a:lnTo>
                  <a:lnTo>
                    <a:pt x="15" y="48"/>
                  </a:lnTo>
                  <a:lnTo>
                    <a:pt x="15" y="52"/>
                  </a:lnTo>
                  <a:lnTo>
                    <a:pt x="19" y="59"/>
                  </a:lnTo>
                  <a:lnTo>
                    <a:pt x="15" y="63"/>
                  </a:lnTo>
                  <a:lnTo>
                    <a:pt x="15" y="67"/>
                  </a:lnTo>
                  <a:lnTo>
                    <a:pt x="15" y="70"/>
                  </a:lnTo>
                  <a:lnTo>
                    <a:pt x="15" y="74"/>
                  </a:lnTo>
                  <a:lnTo>
                    <a:pt x="15" y="78"/>
                  </a:lnTo>
                  <a:lnTo>
                    <a:pt x="19" y="78"/>
                  </a:lnTo>
                  <a:lnTo>
                    <a:pt x="19" y="78"/>
                  </a:lnTo>
                  <a:lnTo>
                    <a:pt x="22" y="81"/>
                  </a:lnTo>
                  <a:lnTo>
                    <a:pt x="22" y="81"/>
                  </a:lnTo>
                  <a:lnTo>
                    <a:pt x="33" y="78"/>
                  </a:lnTo>
                  <a:lnTo>
                    <a:pt x="33" y="78"/>
                  </a:lnTo>
                  <a:lnTo>
                    <a:pt x="33" y="74"/>
                  </a:lnTo>
                  <a:lnTo>
                    <a:pt x="33" y="70"/>
                  </a:lnTo>
                  <a:lnTo>
                    <a:pt x="33" y="67"/>
                  </a:lnTo>
                  <a:lnTo>
                    <a:pt x="30" y="63"/>
                  </a:lnTo>
                  <a:lnTo>
                    <a:pt x="30" y="44"/>
                  </a:lnTo>
                  <a:lnTo>
                    <a:pt x="33" y="41"/>
                  </a:lnTo>
                  <a:lnTo>
                    <a:pt x="33" y="41"/>
                  </a:lnTo>
                  <a:lnTo>
                    <a:pt x="33" y="37"/>
                  </a:lnTo>
                  <a:lnTo>
                    <a:pt x="33" y="33"/>
                  </a:lnTo>
                  <a:lnTo>
                    <a:pt x="33" y="29"/>
                  </a:lnTo>
                  <a:lnTo>
                    <a:pt x="30" y="22"/>
                  </a:lnTo>
                  <a:lnTo>
                    <a:pt x="26" y="15"/>
                  </a:lnTo>
                  <a:lnTo>
                    <a:pt x="26" y="15"/>
                  </a:lnTo>
                  <a:lnTo>
                    <a:pt x="22" y="15"/>
                  </a:lnTo>
                  <a:lnTo>
                    <a:pt x="19" y="11"/>
                  </a:lnTo>
                  <a:lnTo>
                    <a:pt x="19" y="7"/>
                  </a:lnTo>
                  <a:lnTo>
                    <a:pt x="19" y="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3" name="Freeform 127">
              <a:extLst>
                <a:ext uri="{FF2B5EF4-FFF2-40B4-BE49-F238E27FC236}">
                  <a16:creationId xmlns:a16="http://schemas.microsoft.com/office/drawing/2014/main" xmlns="" id="{A1E993F1-FBE5-42BC-B940-03F550DD4A3E}"/>
                </a:ext>
              </a:extLst>
            </p:cNvPr>
            <p:cNvSpPr/>
            <p:nvPr/>
          </p:nvSpPr>
          <p:spPr bwMode="auto">
            <a:xfrm>
              <a:off x="5000296" y="3951943"/>
              <a:ext cx="91362" cy="169336"/>
            </a:xfrm>
            <a:custGeom>
              <a:avLst/>
              <a:gdLst>
                <a:gd name="T0" fmla="*/ 25 w 51"/>
                <a:gd name="T1" fmla="*/ 8 h 97"/>
                <a:gd name="T2" fmla="*/ 18 w 51"/>
                <a:gd name="T3" fmla="*/ 11 h 97"/>
                <a:gd name="T4" fmla="*/ 11 w 51"/>
                <a:gd name="T5" fmla="*/ 11 h 97"/>
                <a:gd name="T6" fmla="*/ 7 w 51"/>
                <a:gd name="T7" fmla="*/ 15 h 97"/>
                <a:gd name="T8" fmla="*/ 7 w 51"/>
                <a:gd name="T9" fmla="*/ 22 h 97"/>
                <a:gd name="T10" fmla="*/ 0 w 51"/>
                <a:gd name="T11" fmla="*/ 26 h 97"/>
                <a:gd name="T12" fmla="*/ 3 w 51"/>
                <a:gd name="T13" fmla="*/ 34 h 97"/>
                <a:gd name="T14" fmla="*/ 7 w 51"/>
                <a:gd name="T15" fmla="*/ 34 h 97"/>
                <a:gd name="T16" fmla="*/ 14 w 51"/>
                <a:gd name="T17" fmla="*/ 48 h 97"/>
                <a:gd name="T18" fmla="*/ 14 w 51"/>
                <a:gd name="T19" fmla="*/ 56 h 97"/>
                <a:gd name="T20" fmla="*/ 14 w 51"/>
                <a:gd name="T21" fmla="*/ 60 h 97"/>
                <a:gd name="T22" fmla="*/ 11 w 51"/>
                <a:gd name="T23" fmla="*/ 82 h 97"/>
                <a:gd name="T24" fmla="*/ 14 w 51"/>
                <a:gd name="T25" fmla="*/ 89 h 97"/>
                <a:gd name="T26" fmla="*/ 14 w 51"/>
                <a:gd name="T27" fmla="*/ 97 h 97"/>
                <a:gd name="T28" fmla="*/ 33 w 51"/>
                <a:gd name="T29" fmla="*/ 93 h 97"/>
                <a:gd name="T30" fmla="*/ 33 w 51"/>
                <a:gd name="T31" fmla="*/ 89 h 97"/>
                <a:gd name="T32" fmla="*/ 33 w 51"/>
                <a:gd name="T33" fmla="*/ 78 h 97"/>
                <a:gd name="T34" fmla="*/ 33 w 51"/>
                <a:gd name="T35" fmla="*/ 71 h 97"/>
                <a:gd name="T36" fmla="*/ 33 w 51"/>
                <a:gd name="T37" fmla="*/ 67 h 97"/>
                <a:gd name="T38" fmla="*/ 33 w 51"/>
                <a:gd name="T39" fmla="*/ 67 h 97"/>
                <a:gd name="T40" fmla="*/ 33 w 51"/>
                <a:gd name="T41" fmla="*/ 63 h 97"/>
                <a:gd name="T42" fmla="*/ 33 w 51"/>
                <a:gd name="T43" fmla="*/ 56 h 97"/>
                <a:gd name="T44" fmla="*/ 33 w 51"/>
                <a:gd name="T45" fmla="*/ 52 h 97"/>
                <a:gd name="T46" fmla="*/ 37 w 51"/>
                <a:gd name="T47" fmla="*/ 52 h 97"/>
                <a:gd name="T48" fmla="*/ 40 w 51"/>
                <a:gd name="T49" fmla="*/ 48 h 97"/>
                <a:gd name="T50" fmla="*/ 44 w 51"/>
                <a:gd name="T51" fmla="*/ 41 h 97"/>
                <a:gd name="T52" fmla="*/ 48 w 51"/>
                <a:gd name="T53" fmla="*/ 41 h 97"/>
                <a:gd name="T54" fmla="*/ 44 w 51"/>
                <a:gd name="T55" fmla="*/ 34 h 97"/>
                <a:gd name="T56" fmla="*/ 48 w 51"/>
                <a:gd name="T57" fmla="*/ 30 h 97"/>
                <a:gd name="T58" fmla="*/ 51 w 51"/>
                <a:gd name="T59" fmla="*/ 30 h 97"/>
                <a:gd name="T60" fmla="*/ 48 w 51"/>
                <a:gd name="T61" fmla="*/ 19 h 97"/>
                <a:gd name="T62" fmla="*/ 44 w 51"/>
                <a:gd name="T63" fmla="*/ 15 h 97"/>
                <a:gd name="T64" fmla="*/ 44 w 51"/>
                <a:gd name="T65" fmla="*/ 11 h 97"/>
                <a:gd name="T66" fmla="*/ 37 w 51"/>
                <a:gd name="T67" fmla="*/ 8 h 97"/>
                <a:gd name="T68" fmla="*/ 29 w 51"/>
                <a:gd name="T69" fmla="*/ 0 h 97"/>
                <a:gd name="T70" fmla="*/ 29 w 51"/>
                <a:gd name="T71" fmla="*/ 4 h 97"/>
                <a:gd name="T72" fmla="*/ 25 w 51"/>
                <a:gd name="T73" fmla="*/ 4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1" h="97">
                  <a:moveTo>
                    <a:pt x="25" y="4"/>
                  </a:moveTo>
                  <a:lnTo>
                    <a:pt x="25" y="8"/>
                  </a:lnTo>
                  <a:lnTo>
                    <a:pt x="22" y="11"/>
                  </a:lnTo>
                  <a:lnTo>
                    <a:pt x="18" y="11"/>
                  </a:lnTo>
                  <a:lnTo>
                    <a:pt x="11" y="11"/>
                  </a:lnTo>
                  <a:lnTo>
                    <a:pt x="11" y="11"/>
                  </a:lnTo>
                  <a:lnTo>
                    <a:pt x="7" y="15"/>
                  </a:lnTo>
                  <a:lnTo>
                    <a:pt x="7" y="15"/>
                  </a:lnTo>
                  <a:lnTo>
                    <a:pt x="3" y="19"/>
                  </a:lnTo>
                  <a:lnTo>
                    <a:pt x="7" y="22"/>
                  </a:lnTo>
                  <a:lnTo>
                    <a:pt x="0" y="22"/>
                  </a:lnTo>
                  <a:lnTo>
                    <a:pt x="0" y="26"/>
                  </a:lnTo>
                  <a:lnTo>
                    <a:pt x="0" y="30"/>
                  </a:lnTo>
                  <a:lnTo>
                    <a:pt x="3" y="34"/>
                  </a:lnTo>
                  <a:lnTo>
                    <a:pt x="7" y="34"/>
                  </a:lnTo>
                  <a:lnTo>
                    <a:pt x="7" y="34"/>
                  </a:lnTo>
                  <a:lnTo>
                    <a:pt x="11" y="41"/>
                  </a:lnTo>
                  <a:lnTo>
                    <a:pt x="14" y="48"/>
                  </a:lnTo>
                  <a:lnTo>
                    <a:pt x="14" y="52"/>
                  </a:lnTo>
                  <a:lnTo>
                    <a:pt x="14" y="56"/>
                  </a:lnTo>
                  <a:lnTo>
                    <a:pt x="14" y="60"/>
                  </a:lnTo>
                  <a:lnTo>
                    <a:pt x="14" y="60"/>
                  </a:lnTo>
                  <a:lnTo>
                    <a:pt x="11" y="63"/>
                  </a:lnTo>
                  <a:lnTo>
                    <a:pt x="11" y="82"/>
                  </a:lnTo>
                  <a:lnTo>
                    <a:pt x="14" y="86"/>
                  </a:lnTo>
                  <a:lnTo>
                    <a:pt x="14" y="89"/>
                  </a:lnTo>
                  <a:lnTo>
                    <a:pt x="14" y="93"/>
                  </a:lnTo>
                  <a:lnTo>
                    <a:pt x="14" y="97"/>
                  </a:lnTo>
                  <a:lnTo>
                    <a:pt x="22" y="97"/>
                  </a:lnTo>
                  <a:lnTo>
                    <a:pt x="33" y="93"/>
                  </a:lnTo>
                  <a:lnTo>
                    <a:pt x="33" y="93"/>
                  </a:lnTo>
                  <a:lnTo>
                    <a:pt x="33" y="89"/>
                  </a:lnTo>
                  <a:lnTo>
                    <a:pt x="33" y="82"/>
                  </a:lnTo>
                  <a:lnTo>
                    <a:pt x="33" y="78"/>
                  </a:lnTo>
                  <a:lnTo>
                    <a:pt x="33" y="78"/>
                  </a:lnTo>
                  <a:lnTo>
                    <a:pt x="33" y="71"/>
                  </a:lnTo>
                  <a:lnTo>
                    <a:pt x="33" y="71"/>
                  </a:lnTo>
                  <a:lnTo>
                    <a:pt x="33" y="67"/>
                  </a:lnTo>
                  <a:lnTo>
                    <a:pt x="33" y="67"/>
                  </a:lnTo>
                  <a:lnTo>
                    <a:pt x="33" y="67"/>
                  </a:lnTo>
                  <a:lnTo>
                    <a:pt x="33" y="63"/>
                  </a:lnTo>
                  <a:lnTo>
                    <a:pt x="33" y="63"/>
                  </a:lnTo>
                  <a:lnTo>
                    <a:pt x="33" y="60"/>
                  </a:lnTo>
                  <a:lnTo>
                    <a:pt x="33" y="56"/>
                  </a:lnTo>
                  <a:lnTo>
                    <a:pt x="33" y="52"/>
                  </a:lnTo>
                  <a:lnTo>
                    <a:pt x="33" y="52"/>
                  </a:lnTo>
                  <a:lnTo>
                    <a:pt x="37" y="52"/>
                  </a:lnTo>
                  <a:lnTo>
                    <a:pt x="37" y="52"/>
                  </a:lnTo>
                  <a:lnTo>
                    <a:pt x="40" y="48"/>
                  </a:lnTo>
                  <a:lnTo>
                    <a:pt x="40" y="48"/>
                  </a:lnTo>
                  <a:lnTo>
                    <a:pt x="44" y="45"/>
                  </a:lnTo>
                  <a:lnTo>
                    <a:pt x="44" y="41"/>
                  </a:lnTo>
                  <a:lnTo>
                    <a:pt x="48" y="41"/>
                  </a:lnTo>
                  <a:lnTo>
                    <a:pt x="48" y="41"/>
                  </a:lnTo>
                  <a:lnTo>
                    <a:pt x="48" y="37"/>
                  </a:lnTo>
                  <a:lnTo>
                    <a:pt x="44" y="34"/>
                  </a:lnTo>
                  <a:lnTo>
                    <a:pt x="44" y="34"/>
                  </a:lnTo>
                  <a:lnTo>
                    <a:pt x="48" y="30"/>
                  </a:lnTo>
                  <a:lnTo>
                    <a:pt x="51" y="30"/>
                  </a:lnTo>
                  <a:lnTo>
                    <a:pt x="51" y="30"/>
                  </a:lnTo>
                  <a:lnTo>
                    <a:pt x="48" y="22"/>
                  </a:lnTo>
                  <a:lnTo>
                    <a:pt x="48" y="19"/>
                  </a:lnTo>
                  <a:lnTo>
                    <a:pt x="44" y="19"/>
                  </a:lnTo>
                  <a:lnTo>
                    <a:pt x="44" y="15"/>
                  </a:lnTo>
                  <a:lnTo>
                    <a:pt x="44" y="11"/>
                  </a:lnTo>
                  <a:lnTo>
                    <a:pt x="44" y="11"/>
                  </a:lnTo>
                  <a:lnTo>
                    <a:pt x="40" y="8"/>
                  </a:lnTo>
                  <a:lnTo>
                    <a:pt x="37" y="8"/>
                  </a:lnTo>
                  <a:lnTo>
                    <a:pt x="37" y="4"/>
                  </a:lnTo>
                  <a:lnTo>
                    <a:pt x="29" y="0"/>
                  </a:lnTo>
                  <a:lnTo>
                    <a:pt x="29" y="0"/>
                  </a:lnTo>
                  <a:lnTo>
                    <a:pt x="29" y="4"/>
                  </a:lnTo>
                  <a:lnTo>
                    <a:pt x="25" y="4"/>
                  </a:lnTo>
                  <a:lnTo>
                    <a:pt x="25"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4" name="Freeform 128">
              <a:extLst>
                <a:ext uri="{FF2B5EF4-FFF2-40B4-BE49-F238E27FC236}">
                  <a16:creationId xmlns:a16="http://schemas.microsoft.com/office/drawing/2014/main" xmlns="" id="{64A2AD12-449D-470B-9FCD-90CAAF899749}"/>
                </a:ext>
              </a:extLst>
            </p:cNvPr>
            <p:cNvSpPr>
              <a:spLocks noEditPoints="1"/>
            </p:cNvSpPr>
            <p:nvPr/>
          </p:nvSpPr>
          <p:spPr bwMode="auto">
            <a:xfrm>
              <a:off x="5324535" y="3655169"/>
              <a:ext cx="343946" cy="432938"/>
            </a:xfrm>
            <a:custGeom>
              <a:avLst/>
              <a:gdLst>
                <a:gd name="T0" fmla="*/ 189 w 192"/>
                <a:gd name="T1" fmla="*/ 63 h 248"/>
                <a:gd name="T2" fmla="*/ 185 w 192"/>
                <a:gd name="T3" fmla="*/ 122 h 248"/>
                <a:gd name="T4" fmla="*/ 174 w 192"/>
                <a:gd name="T5" fmla="*/ 126 h 248"/>
                <a:gd name="T6" fmla="*/ 174 w 192"/>
                <a:gd name="T7" fmla="*/ 133 h 248"/>
                <a:gd name="T8" fmla="*/ 167 w 192"/>
                <a:gd name="T9" fmla="*/ 141 h 248"/>
                <a:gd name="T10" fmla="*/ 167 w 192"/>
                <a:gd name="T11" fmla="*/ 148 h 248"/>
                <a:gd name="T12" fmla="*/ 167 w 192"/>
                <a:gd name="T13" fmla="*/ 155 h 248"/>
                <a:gd name="T14" fmla="*/ 159 w 192"/>
                <a:gd name="T15" fmla="*/ 166 h 248"/>
                <a:gd name="T16" fmla="*/ 163 w 192"/>
                <a:gd name="T17" fmla="*/ 166 h 248"/>
                <a:gd name="T18" fmla="*/ 163 w 192"/>
                <a:gd name="T19" fmla="*/ 170 h 248"/>
                <a:gd name="T20" fmla="*/ 167 w 192"/>
                <a:gd name="T21" fmla="*/ 178 h 248"/>
                <a:gd name="T22" fmla="*/ 174 w 192"/>
                <a:gd name="T23" fmla="*/ 185 h 248"/>
                <a:gd name="T24" fmla="*/ 174 w 192"/>
                <a:gd name="T25" fmla="*/ 192 h 248"/>
                <a:gd name="T26" fmla="*/ 167 w 192"/>
                <a:gd name="T27" fmla="*/ 196 h 248"/>
                <a:gd name="T28" fmla="*/ 155 w 192"/>
                <a:gd name="T29" fmla="*/ 200 h 248"/>
                <a:gd name="T30" fmla="*/ 152 w 192"/>
                <a:gd name="T31" fmla="*/ 204 h 248"/>
                <a:gd name="T32" fmla="*/ 148 w 192"/>
                <a:gd name="T33" fmla="*/ 207 h 248"/>
                <a:gd name="T34" fmla="*/ 144 w 192"/>
                <a:gd name="T35" fmla="*/ 215 h 248"/>
                <a:gd name="T36" fmla="*/ 141 w 192"/>
                <a:gd name="T37" fmla="*/ 218 h 248"/>
                <a:gd name="T38" fmla="*/ 130 w 192"/>
                <a:gd name="T39" fmla="*/ 226 h 248"/>
                <a:gd name="T40" fmla="*/ 118 w 192"/>
                <a:gd name="T41" fmla="*/ 222 h 248"/>
                <a:gd name="T42" fmla="*/ 111 w 192"/>
                <a:gd name="T43" fmla="*/ 226 h 248"/>
                <a:gd name="T44" fmla="*/ 115 w 192"/>
                <a:gd name="T45" fmla="*/ 230 h 248"/>
                <a:gd name="T46" fmla="*/ 107 w 192"/>
                <a:gd name="T47" fmla="*/ 237 h 248"/>
                <a:gd name="T48" fmla="*/ 89 w 192"/>
                <a:gd name="T49" fmla="*/ 241 h 248"/>
                <a:gd name="T50" fmla="*/ 78 w 192"/>
                <a:gd name="T51" fmla="*/ 248 h 248"/>
                <a:gd name="T52" fmla="*/ 74 w 192"/>
                <a:gd name="T53" fmla="*/ 241 h 248"/>
                <a:gd name="T54" fmla="*/ 70 w 192"/>
                <a:gd name="T55" fmla="*/ 248 h 248"/>
                <a:gd name="T56" fmla="*/ 59 w 192"/>
                <a:gd name="T57" fmla="*/ 248 h 248"/>
                <a:gd name="T58" fmla="*/ 55 w 192"/>
                <a:gd name="T59" fmla="*/ 241 h 248"/>
                <a:gd name="T60" fmla="*/ 48 w 192"/>
                <a:gd name="T61" fmla="*/ 233 h 248"/>
                <a:gd name="T62" fmla="*/ 33 w 192"/>
                <a:gd name="T63" fmla="*/ 222 h 248"/>
                <a:gd name="T64" fmla="*/ 33 w 192"/>
                <a:gd name="T65" fmla="*/ 215 h 248"/>
                <a:gd name="T66" fmla="*/ 33 w 192"/>
                <a:gd name="T67" fmla="*/ 211 h 248"/>
                <a:gd name="T68" fmla="*/ 41 w 192"/>
                <a:gd name="T69" fmla="*/ 211 h 248"/>
                <a:gd name="T70" fmla="*/ 48 w 192"/>
                <a:gd name="T71" fmla="*/ 211 h 248"/>
                <a:gd name="T72" fmla="*/ 55 w 192"/>
                <a:gd name="T73" fmla="*/ 211 h 248"/>
                <a:gd name="T74" fmla="*/ 52 w 192"/>
                <a:gd name="T75" fmla="*/ 207 h 248"/>
                <a:gd name="T76" fmla="*/ 44 w 192"/>
                <a:gd name="T77" fmla="*/ 200 h 248"/>
                <a:gd name="T78" fmla="*/ 48 w 192"/>
                <a:gd name="T79" fmla="*/ 189 h 248"/>
                <a:gd name="T80" fmla="*/ 48 w 192"/>
                <a:gd name="T81" fmla="*/ 185 h 248"/>
                <a:gd name="T82" fmla="*/ 44 w 192"/>
                <a:gd name="T83" fmla="*/ 178 h 248"/>
                <a:gd name="T84" fmla="*/ 37 w 192"/>
                <a:gd name="T85" fmla="*/ 166 h 248"/>
                <a:gd name="T86" fmla="*/ 26 w 192"/>
                <a:gd name="T87" fmla="*/ 159 h 248"/>
                <a:gd name="T88" fmla="*/ 18 w 192"/>
                <a:gd name="T89" fmla="*/ 137 h 248"/>
                <a:gd name="T90" fmla="*/ 22 w 192"/>
                <a:gd name="T91" fmla="*/ 133 h 248"/>
                <a:gd name="T92" fmla="*/ 52 w 192"/>
                <a:gd name="T93" fmla="*/ 85 h 248"/>
                <a:gd name="T94" fmla="*/ 59 w 192"/>
                <a:gd name="T95" fmla="*/ 48 h 248"/>
                <a:gd name="T96" fmla="*/ 48 w 192"/>
                <a:gd name="T97" fmla="*/ 29 h 248"/>
                <a:gd name="T98" fmla="*/ 41 w 192"/>
                <a:gd name="T99" fmla="*/ 7 h 248"/>
                <a:gd name="T100" fmla="*/ 0 w 192"/>
                <a:gd name="T101" fmla="*/ 163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92" h="248">
                  <a:moveTo>
                    <a:pt x="41" y="7"/>
                  </a:moveTo>
                  <a:lnTo>
                    <a:pt x="59" y="0"/>
                  </a:lnTo>
                  <a:lnTo>
                    <a:pt x="189" y="63"/>
                  </a:lnTo>
                  <a:lnTo>
                    <a:pt x="192" y="122"/>
                  </a:lnTo>
                  <a:lnTo>
                    <a:pt x="189" y="122"/>
                  </a:lnTo>
                  <a:lnTo>
                    <a:pt x="185" y="122"/>
                  </a:lnTo>
                  <a:lnTo>
                    <a:pt x="181" y="122"/>
                  </a:lnTo>
                  <a:lnTo>
                    <a:pt x="178" y="122"/>
                  </a:lnTo>
                  <a:lnTo>
                    <a:pt x="174" y="126"/>
                  </a:lnTo>
                  <a:lnTo>
                    <a:pt x="174" y="129"/>
                  </a:lnTo>
                  <a:lnTo>
                    <a:pt x="178" y="129"/>
                  </a:lnTo>
                  <a:lnTo>
                    <a:pt x="174" y="133"/>
                  </a:lnTo>
                  <a:lnTo>
                    <a:pt x="170" y="141"/>
                  </a:lnTo>
                  <a:lnTo>
                    <a:pt x="167" y="141"/>
                  </a:lnTo>
                  <a:lnTo>
                    <a:pt x="167" y="141"/>
                  </a:lnTo>
                  <a:lnTo>
                    <a:pt x="167" y="144"/>
                  </a:lnTo>
                  <a:lnTo>
                    <a:pt x="167" y="144"/>
                  </a:lnTo>
                  <a:lnTo>
                    <a:pt x="167" y="148"/>
                  </a:lnTo>
                  <a:lnTo>
                    <a:pt x="163" y="152"/>
                  </a:lnTo>
                  <a:lnTo>
                    <a:pt x="163" y="152"/>
                  </a:lnTo>
                  <a:lnTo>
                    <a:pt x="167" y="155"/>
                  </a:lnTo>
                  <a:lnTo>
                    <a:pt x="167" y="159"/>
                  </a:lnTo>
                  <a:lnTo>
                    <a:pt x="163" y="159"/>
                  </a:lnTo>
                  <a:lnTo>
                    <a:pt x="159" y="166"/>
                  </a:lnTo>
                  <a:lnTo>
                    <a:pt x="159" y="170"/>
                  </a:lnTo>
                  <a:lnTo>
                    <a:pt x="159" y="170"/>
                  </a:lnTo>
                  <a:lnTo>
                    <a:pt x="163" y="166"/>
                  </a:lnTo>
                  <a:lnTo>
                    <a:pt x="167" y="166"/>
                  </a:lnTo>
                  <a:lnTo>
                    <a:pt x="167" y="170"/>
                  </a:lnTo>
                  <a:lnTo>
                    <a:pt x="163" y="170"/>
                  </a:lnTo>
                  <a:lnTo>
                    <a:pt x="167" y="174"/>
                  </a:lnTo>
                  <a:lnTo>
                    <a:pt x="167" y="174"/>
                  </a:lnTo>
                  <a:lnTo>
                    <a:pt x="167" y="178"/>
                  </a:lnTo>
                  <a:lnTo>
                    <a:pt x="167" y="181"/>
                  </a:lnTo>
                  <a:lnTo>
                    <a:pt x="167" y="185"/>
                  </a:lnTo>
                  <a:lnTo>
                    <a:pt x="174" y="185"/>
                  </a:lnTo>
                  <a:lnTo>
                    <a:pt x="174" y="189"/>
                  </a:lnTo>
                  <a:lnTo>
                    <a:pt x="174" y="189"/>
                  </a:lnTo>
                  <a:lnTo>
                    <a:pt x="174" y="192"/>
                  </a:lnTo>
                  <a:lnTo>
                    <a:pt x="174" y="192"/>
                  </a:lnTo>
                  <a:lnTo>
                    <a:pt x="170" y="196"/>
                  </a:lnTo>
                  <a:lnTo>
                    <a:pt x="167" y="196"/>
                  </a:lnTo>
                  <a:lnTo>
                    <a:pt x="163" y="196"/>
                  </a:lnTo>
                  <a:lnTo>
                    <a:pt x="159" y="196"/>
                  </a:lnTo>
                  <a:lnTo>
                    <a:pt x="155" y="200"/>
                  </a:lnTo>
                  <a:lnTo>
                    <a:pt x="155" y="200"/>
                  </a:lnTo>
                  <a:lnTo>
                    <a:pt x="155" y="204"/>
                  </a:lnTo>
                  <a:lnTo>
                    <a:pt x="152" y="204"/>
                  </a:lnTo>
                  <a:lnTo>
                    <a:pt x="152" y="207"/>
                  </a:lnTo>
                  <a:lnTo>
                    <a:pt x="148" y="207"/>
                  </a:lnTo>
                  <a:lnTo>
                    <a:pt x="148" y="207"/>
                  </a:lnTo>
                  <a:lnTo>
                    <a:pt x="144" y="211"/>
                  </a:lnTo>
                  <a:lnTo>
                    <a:pt x="144" y="211"/>
                  </a:lnTo>
                  <a:lnTo>
                    <a:pt x="144" y="215"/>
                  </a:lnTo>
                  <a:lnTo>
                    <a:pt x="141" y="215"/>
                  </a:lnTo>
                  <a:lnTo>
                    <a:pt x="144" y="218"/>
                  </a:lnTo>
                  <a:lnTo>
                    <a:pt x="141" y="218"/>
                  </a:lnTo>
                  <a:lnTo>
                    <a:pt x="141" y="222"/>
                  </a:lnTo>
                  <a:lnTo>
                    <a:pt x="137" y="222"/>
                  </a:lnTo>
                  <a:lnTo>
                    <a:pt x="130" y="226"/>
                  </a:lnTo>
                  <a:lnTo>
                    <a:pt x="126" y="226"/>
                  </a:lnTo>
                  <a:lnTo>
                    <a:pt x="122" y="226"/>
                  </a:lnTo>
                  <a:lnTo>
                    <a:pt x="118" y="222"/>
                  </a:lnTo>
                  <a:lnTo>
                    <a:pt x="115" y="222"/>
                  </a:lnTo>
                  <a:lnTo>
                    <a:pt x="111" y="222"/>
                  </a:lnTo>
                  <a:lnTo>
                    <a:pt x="111" y="226"/>
                  </a:lnTo>
                  <a:lnTo>
                    <a:pt x="111" y="226"/>
                  </a:lnTo>
                  <a:lnTo>
                    <a:pt x="111" y="230"/>
                  </a:lnTo>
                  <a:lnTo>
                    <a:pt x="115" y="230"/>
                  </a:lnTo>
                  <a:lnTo>
                    <a:pt x="115" y="233"/>
                  </a:lnTo>
                  <a:lnTo>
                    <a:pt x="111" y="233"/>
                  </a:lnTo>
                  <a:lnTo>
                    <a:pt x="107" y="237"/>
                  </a:lnTo>
                  <a:lnTo>
                    <a:pt x="104" y="237"/>
                  </a:lnTo>
                  <a:lnTo>
                    <a:pt x="93" y="241"/>
                  </a:lnTo>
                  <a:lnTo>
                    <a:pt x="89" y="241"/>
                  </a:lnTo>
                  <a:lnTo>
                    <a:pt x="85" y="244"/>
                  </a:lnTo>
                  <a:lnTo>
                    <a:pt x="81" y="244"/>
                  </a:lnTo>
                  <a:lnTo>
                    <a:pt x="78" y="248"/>
                  </a:lnTo>
                  <a:lnTo>
                    <a:pt x="78" y="244"/>
                  </a:lnTo>
                  <a:lnTo>
                    <a:pt x="74" y="241"/>
                  </a:lnTo>
                  <a:lnTo>
                    <a:pt x="74" y="241"/>
                  </a:lnTo>
                  <a:lnTo>
                    <a:pt x="70" y="241"/>
                  </a:lnTo>
                  <a:lnTo>
                    <a:pt x="70" y="244"/>
                  </a:lnTo>
                  <a:lnTo>
                    <a:pt x="70" y="248"/>
                  </a:lnTo>
                  <a:lnTo>
                    <a:pt x="67" y="248"/>
                  </a:lnTo>
                  <a:lnTo>
                    <a:pt x="63" y="248"/>
                  </a:lnTo>
                  <a:lnTo>
                    <a:pt x="59" y="248"/>
                  </a:lnTo>
                  <a:lnTo>
                    <a:pt x="59" y="244"/>
                  </a:lnTo>
                  <a:lnTo>
                    <a:pt x="55" y="244"/>
                  </a:lnTo>
                  <a:lnTo>
                    <a:pt x="55" y="241"/>
                  </a:lnTo>
                  <a:lnTo>
                    <a:pt x="55" y="237"/>
                  </a:lnTo>
                  <a:lnTo>
                    <a:pt x="52" y="233"/>
                  </a:lnTo>
                  <a:lnTo>
                    <a:pt x="48" y="233"/>
                  </a:lnTo>
                  <a:lnTo>
                    <a:pt x="44" y="226"/>
                  </a:lnTo>
                  <a:lnTo>
                    <a:pt x="37" y="222"/>
                  </a:lnTo>
                  <a:lnTo>
                    <a:pt x="33" y="222"/>
                  </a:lnTo>
                  <a:lnTo>
                    <a:pt x="33" y="218"/>
                  </a:lnTo>
                  <a:lnTo>
                    <a:pt x="33" y="218"/>
                  </a:lnTo>
                  <a:lnTo>
                    <a:pt x="33" y="215"/>
                  </a:lnTo>
                  <a:lnTo>
                    <a:pt x="33" y="215"/>
                  </a:lnTo>
                  <a:lnTo>
                    <a:pt x="33" y="211"/>
                  </a:lnTo>
                  <a:lnTo>
                    <a:pt x="33" y="211"/>
                  </a:lnTo>
                  <a:lnTo>
                    <a:pt x="37" y="211"/>
                  </a:lnTo>
                  <a:lnTo>
                    <a:pt x="37" y="211"/>
                  </a:lnTo>
                  <a:lnTo>
                    <a:pt x="41" y="211"/>
                  </a:lnTo>
                  <a:lnTo>
                    <a:pt x="44" y="211"/>
                  </a:lnTo>
                  <a:lnTo>
                    <a:pt x="44" y="211"/>
                  </a:lnTo>
                  <a:lnTo>
                    <a:pt x="48" y="211"/>
                  </a:lnTo>
                  <a:lnTo>
                    <a:pt x="52" y="211"/>
                  </a:lnTo>
                  <a:lnTo>
                    <a:pt x="52" y="211"/>
                  </a:lnTo>
                  <a:lnTo>
                    <a:pt x="55" y="211"/>
                  </a:lnTo>
                  <a:lnTo>
                    <a:pt x="55" y="211"/>
                  </a:lnTo>
                  <a:lnTo>
                    <a:pt x="55" y="211"/>
                  </a:lnTo>
                  <a:lnTo>
                    <a:pt x="52" y="207"/>
                  </a:lnTo>
                  <a:lnTo>
                    <a:pt x="48" y="204"/>
                  </a:lnTo>
                  <a:lnTo>
                    <a:pt x="48" y="204"/>
                  </a:lnTo>
                  <a:lnTo>
                    <a:pt x="44" y="200"/>
                  </a:lnTo>
                  <a:lnTo>
                    <a:pt x="44" y="196"/>
                  </a:lnTo>
                  <a:lnTo>
                    <a:pt x="44" y="192"/>
                  </a:lnTo>
                  <a:lnTo>
                    <a:pt x="48" y="189"/>
                  </a:lnTo>
                  <a:lnTo>
                    <a:pt x="44" y="189"/>
                  </a:lnTo>
                  <a:lnTo>
                    <a:pt x="44" y="185"/>
                  </a:lnTo>
                  <a:lnTo>
                    <a:pt x="48" y="185"/>
                  </a:lnTo>
                  <a:lnTo>
                    <a:pt x="48" y="181"/>
                  </a:lnTo>
                  <a:lnTo>
                    <a:pt x="44" y="178"/>
                  </a:lnTo>
                  <a:lnTo>
                    <a:pt x="44" y="178"/>
                  </a:lnTo>
                  <a:lnTo>
                    <a:pt x="44" y="174"/>
                  </a:lnTo>
                  <a:lnTo>
                    <a:pt x="41" y="170"/>
                  </a:lnTo>
                  <a:lnTo>
                    <a:pt x="37" y="166"/>
                  </a:lnTo>
                  <a:lnTo>
                    <a:pt x="30" y="163"/>
                  </a:lnTo>
                  <a:lnTo>
                    <a:pt x="30" y="163"/>
                  </a:lnTo>
                  <a:lnTo>
                    <a:pt x="26" y="159"/>
                  </a:lnTo>
                  <a:lnTo>
                    <a:pt x="22" y="155"/>
                  </a:lnTo>
                  <a:lnTo>
                    <a:pt x="22" y="155"/>
                  </a:lnTo>
                  <a:lnTo>
                    <a:pt x="18" y="137"/>
                  </a:lnTo>
                  <a:lnTo>
                    <a:pt x="18" y="133"/>
                  </a:lnTo>
                  <a:lnTo>
                    <a:pt x="22" y="133"/>
                  </a:lnTo>
                  <a:lnTo>
                    <a:pt x="22" y="133"/>
                  </a:lnTo>
                  <a:lnTo>
                    <a:pt x="26" y="129"/>
                  </a:lnTo>
                  <a:lnTo>
                    <a:pt x="52" y="107"/>
                  </a:lnTo>
                  <a:lnTo>
                    <a:pt x="52" y="85"/>
                  </a:lnTo>
                  <a:lnTo>
                    <a:pt x="55" y="55"/>
                  </a:lnTo>
                  <a:lnTo>
                    <a:pt x="59" y="55"/>
                  </a:lnTo>
                  <a:lnTo>
                    <a:pt x="59" y="48"/>
                  </a:lnTo>
                  <a:lnTo>
                    <a:pt x="48" y="37"/>
                  </a:lnTo>
                  <a:lnTo>
                    <a:pt x="48" y="33"/>
                  </a:lnTo>
                  <a:lnTo>
                    <a:pt x="48" y="29"/>
                  </a:lnTo>
                  <a:lnTo>
                    <a:pt x="41" y="11"/>
                  </a:lnTo>
                  <a:lnTo>
                    <a:pt x="41" y="7"/>
                  </a:lnTo>
                  <a:lnTo>
                    <a:pt x="41" y="7"/>
                  </a:lnTo>
                  <a:close/>
                  <a:moveTo>
                    <a:pt x="4" y="163"/>
                  </a:moveTo>
                  <a:lnTo>
                    <a:pt x="4" y="163"/>
                  </a:lnTo>
                  <a:lnTo>
                    <a:pt x="0" y="163"/>
                  </a:lnTo>
                  <a:lnTo>
                    <a:pt x="0" y="163"/>
                  </a:lnTo>
                  <a:lnTo>
                    <a:pt x="4" y="1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5" name="Freeform 129">
              <a:extLst>
                <a:ext uri="{FF2B5EF4-FFF2-40B4-BE49-F238E27FC236}">
                  <a16:creationId xmlns:a16="http://schemas.microsoft.com/office/drawing/2014/main" xmlns="" id="{F96EE2E3-1631-40B1-852F-BD7AB647A90D}"/>
                </a:ext>
              </a:extLst>
            </p:cNvPr>
            <p:cNvSpPr/>
            <p:nvPr/>
          </p:nvSpPr>
          <p:spPr bwMode="auto">
            <a:xfrm>
              <a:off x="4978797" y="3660408"/>
              <a:ext cx="451429" cy="310738"/>
            </a:xfrm>
            <a:custGeom>
              <a:avLst/>
              <a:gdLst>
                <a:gd name="T0" fmla="*/ 52 w 252"/>
                <a:gd name="T1" fmla="*/ 175 h 178"/>
                <a:gd name="T2" fmla="*/ 49 w 252"/>
                <a:gd name="T3" fmla="*/ 171 h 178"/>
                <a:gd name="T4" fmla="*/ 41 w 252"/>
                <a:gd name="T5" fmla="*/ 167 h 178"/>
                <a:gd name="T6" fmla="*/ 37 w 252"/>
                <a:gd name="T7" fmla="*/ 171 h 178"/>
                <a:gd name="T8" fmla="*/ 30 w 252"/>
                <a:gd name="T9" fmla="*/ 167 h 178"/>
                <a:gd name="T10" fmla="*/ 34 w 252"/>
                <a:gd name="T11" fmla="*/ 163 h 178"/>
                <a:gd name="T12" fmla="*/ 30 w 252"/>
                <a:gd name="T13" fmla="*/ 160 h 178"/>
                <a:gd name="T14" fmla="*/ 23 w 252"/>
                <a:gd name="T15" fmla="*/ 160 h 178"/>
                <a:gd name="T16" fmla="*/ 15 w 252"/>
                <a:gd name="T17" fmla="*/ 152 h 178"/>
                <a:gd name="T18" fmla="*/ 0 w 252"/>
                <a:gd name="T19" fmla="*/ 138 h 178"/>
                <a:gd name="T20" fmla="*/ 4 w 252"/>
                <a:gd name="T21" fmla="*/ 130 h 178"/>
                <a:gd name="T22" fmla="*/ 8 w 252"/>
                <a:gd name="T23" fmla="*/ 130 h 178"/>
                <a:gd name="T24" fmla="*/ 23 w 252"/>
                <a:gd name="T25" fmla="*/ 130 h 178"/>
                <a:gd name="T26" fmla="*/ 34 w 252"/>
                <a:gd name="T27" fmla="*/ 126 h 178"/>
                <a:gd name="T28" fmla="*/ 41 w 252"/>
                <a:gd name="T29" fmla="*/ 123 h 178"/>
                <a:gd name="T30" fmla="*/ 52 w 252"/>
                <a:gd name="T31" fmla="*/ 123 h 178"/>
                <a:gd name="T32" fmla="*/ 63 w 252"/>
                <a:gd name="T33" fmla="*/ 115 h 178"/>
                <a:gd name="T34" fmla="*/ 63 w 252"/>
                <a:gd name="T35" fmla="*/ 108 h 178"/>
                <a:gd name="T36" fmla="*/ 67 w 252"/>
                <a:gd name="T37" fmla="*/ 67 h 178"/>
                <a:gd name="T38" fmla="*/ 111 w 252"/>
                <a:gd name="T39" fmla="*/ 45 h 178"/>
                <a:gd name="T40" fmla="*/ 215 w 252"/>
                <a:gd name="T41" fmla="*/ 8 h 178"/>
                <a:gd name="T42" fmla="*/ 234 w 252"/>
                <a:gd name="T43" fmla="*/ 4 h 178"/>
                <a:gd name="T44" fmla="*/ 241 w 252"/>
                <a:gd name="T45" fmla="*/ 26 h 178"/>
                <a:gd name="T46" fmla="*/ 241 w 252"/>
                <a:gd name="T47" fmla="*/ 34 h 178"/>
                <a:gd name="T48" fmla="*/ 252 w 252"/>
                <a:gd name="T49" fmla="*/ 52 h 178"/>
                <a:gd name="T50" fmla="*/ 245 w 252"/>
                <a:gd name="T51" fmla="*/ 82 h 178"/>
                <a:gd name="T52" fmla="*/ 219 w 252"/>
                <a:gd name="T53" fmla="*/ 126 h 178"/>
                <a:gd name="T54" fmla="*/ 215 w 252"/>
                <a:gd name="T55" fmla="*/ 130 h 178"/>
                <a:gd name="T56" fmla="*/ 211 w 252"/>
                <a:gd name="T57" fmla="*/ 134 h 178"/>
                <a:gd name="T58" fmla="*/ 211 w 252"/>
                <a:gd name="T59" fmla="*/ 149 h 178"/>
                <a:gd name="T60" fmla="*/ 208 w 252"/>
                <a:gd name="T61" fmla="*/ 156 h 178"/>
                <a:gd name="T62" fmla="*/ 204 w 252"/>
                <a:gd name="T63" fmla="*/ 156 h 178"/>
                <a:gd name="T64" fmla="*/ 200 w 252"/>
                <a:gd name="T65" fmla="*/ 156 h 178"/>
                <a:gd name="T66" fmla="*/ 197 w 252"/>
                <a:gd name="T67" fmla="*/ 160 h 178"/>
                <a:gd name="T68" fmla="*/ 189 w 252"/>
                <a:gd name="T69" fmla="*/ 160 h 178"/>
                <a:gd name="T70" fmla="*/ 182 w 252"/>
                <a:gd name="T71" fmla="*/ 156 h 178"/>
                <a:gd name="T72" fmla="*/ 171 w 252"/>
                <a:gd name="T73" fmla="*/ 156 h 178"/>
                <a:gd name="T74" fmla="*/ 156 w 252"/>
                <a:gd name="T75" fmla="*/ 156 h 178"/>
                <a:gd name="T76" fmla="*/ 149 w 252"/>
                <a:gd name="T77" fmla="*/ 163 h 178"/>
                <a:gd name="T78" fmla="*/ 141 w 252"/>
                <a:gd name="T79" fmla="*/ 163 h 178"/>
                <a:gd name="T80" fmla="*/ 130 w 252"/>
                <a:gd name="T81" fmla="*/ 160 h 178"/>
                <a:gd name="T82" fmla="*/ 126 w 252"/>
                <a:gd name="T83" fmla="*/ 156 h 178"/>
                <a:gd name="T84" fmla="*/ 123 w 252"/>
                <a:gd name="T85" fmla="*/ 156 h 178"/>
                <a:gd name="T86" fmla="*/ 115 w 252"/>
                <a:gd name="T87" fmla="*/ 156 h 178"/>
                <a:gd name="T88" fmla="*/ 111 w 252"/>
                <a:gd name="T89" fmla="*/ 156 h 178"/>
                <a:gd name="T90" fmla="*/ 108 w 252"/>
                <a:gd name="T91" fmla="*/ 160 h 178"/>
                <a:gd name="T92" fmla="*/ 100 w 252"/>
                <a:gd name="T93" fmla="*/ 152 h 178"/>
                <a:gd name="T94" fmla="*/ 97 w 252"/>
                <a:gd name="T95" fmla="*/ 149 h 178"/>
                <a:gd name="T96" fmla="*/ 89 w 252"/>
                <a:gd name="T97" fmla="*/ 149 h 178"/>
                <a:gd name="T98" fmla="*/ 86 w 252"/>
                <a:gd name="T99" fmla="*/ 149 h 178"/>
                <a:gd name="T100" fmla="*/ 82 w 252"/>
                <a:gd name="T101" fmla="*/ 149 h 178"/>
                <a:gd name="T102" fmla="*/ 74 w 252"/>
                <a:gd name="T103" fmla="*/ 149 h 178"/>
                <a:gd name="T104" fmla="*/ 67 w 252"/>
                <a:gd name="T105" fmla="*/ 149 h 178"/>
                <a:gd name="T106" fmla="*/ 63 w 252"/>
                <a:gd name="T107" fmla="*/ 152 h 178"/>
                <a:gd name="T108" fmla="*/ 60 w 252"/>
                <a:gd name="T109" fmla="*/ 156 h 178"/>
                <a:gd name="T110" fmla="*/ 60 w 252"/>
                <a:gd name="T111" fmla="*/ 156 h 178"/>
                <a:gd name="T112" fmla="*/ 60 w 252"/>
                <a:gd name="T113" fmla="*/ 160 h 178"/>
                <a:gd name="T114" fmla="*/ 63 w 252"/>
                <a:gd name="T115" fmla="*/ 163 h 178"/>
                <a:gd name="T116" fmla="*/ 56 w 252"/>
                <a:gd name="T117" fmla="*/ 167 h 178"/>
                <a:gd name="T118" fmla="*/ 56 w 252"/>
                <a:gd name="T119" fmla="*/ 171 h 178"/>
                <a:gd name="T120" fmla="*/ 60 w 252"/>
                <a:gd name="T121" fmla="*/ 175 h 178"/>
                <a:gd name="T122" fmla="*/ 56 w 252"/>
                <a:gd name="T123" fmla="*/ 178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52" h="178">
                  <a:moveTo>
                    <a:pt x="56" y="178"/>
                  </a:moveTo>
                  <a:lnTo>
                    <a:pt x="52" y="175"/>
                  </a:lnTo>
                  <a:lnTo>
                    <a:pt x="49" y="175"/>
                  </a:lnTo>
                  <a:lnTo>
                    <a:pt x="49" y="171"/>
                  </a:lnTo>
                  <a:lnTo>
                    <a:pt x="41" y="167"/>
                  </a:lnTo>
                  <a:lnTo>
                    <a:pt x="41" y="167"/>
                  </a:lnTo>
                  <a:lnTo>
                    <a:pt x="41" y="171"/>
                  </a:lnTo>
                  <a:lnTo>
                    <a:pt x="37" y="171"/>
                  </a:lnTo>
                  <a:lnTo>
                    <a:pt x="34" y="171"/>
                  </a:lnTo>
                  <a:lnTo>
                    <a:pt x="30" y="167"/>
                  </a:lnTo>
                  <a:lnTo>
                    <a:pt x="34" y="163"/>
                  </a:lnTo>
                  <a:lnTo>
                    <a:pt x="34" y="163"/>
                  </a:lnTo>
                  <a:lnTo>
                    <a:pt x="30" y="160"/>
                  </a:lnTo>
                  <a:lnTo>
                    <a:pt x="30" y="160"/>
                  </a:lnTo>
                  <a:lnTo>
                    <a:pt x="30" y="160"/>
                  </a:lnTo>
                  <a:lnTo>
                    <a:pt x="23" y="160"/>
                  </a:lnTo>
                  <a:lnTo>
                    <a:pt x="15" y="156"/>
                  </a:lnTo>
                  <a:lnTo>
                    <a:pt x="15" y="152"/>
                  </a:lnTo>
                  <a:lnTo>
                    <a:pt x="0" y="141"/>
                  </a:lnTo>
                  <a:lnTo>
                    <a:pt x="0" y="138"/>
                  </a:lnTo>
                  <a:lnTo>
                    <a:pt x="4" y="134"/>
                  </a:lnTo>
                  <a:lnTo>
                    <a:pt x="4" y="130"/>
                  </a:lnTo>
                  <a:lnTo>
                    <a:pt x="4" y="130"/>
                  </a:lnTo>
                  <a:lnTo>
                    <a:pt x="8" y="130"/>
                  </a:lnTo>
                  <a:lnTo>
                    <a:pt x="19" y="130"/>
                  </a:lnTo>
                  <a:lnTo>
                    <a:pt x="23" y="130"/>
                  </a:lnTo>
                  <a:lnTo>
                    <a:pt x="26" y="126"/>
                  </a:lnTo>
                  <a:lnTo>
                    <a:pt x="34" y="126"/>
                  </a:lnTo>
                  <a:lnTo>
                    <a:pt x="37" y="126"/>
                  </a:lnTo>
                  <a:lnTo>
                    <a:pt x="41" y="123"/>
                  </a:lnTo>
                  <a:lnTo>
                    <a:pt x="49" y="123"/>
                  </a:lnTo>
                  <a:lnTo>
                    <a:pt x="52" y="123"/>
                  </a:lnTo>
                  <a:lnTo>
                    <a:pt x="60" y="119"/>
                  </a:lnTo>
                  <a:lnTo>
                    <a:pt x="63" y="115"/>
                  </a:lnTo>
                  <a:lnTo>
                    <a:pt x="63" y="108"/>
                  </a:lnTo>
                  <a:lnTo>
                    <a:pt x="63" y="108"/>
                  </a:lnTo>
                  <a:lnTo>
                    <a:pt x="67" y="93"/>
                  </a:lnTo>
                  <a:lnTo>
                    <a:pt x="67" y="67"/>
                  </a:lnTo>
                  <a:lnTo>
                    <a:pt x="93" y="60"/>
                  </a:lnTo>
                  <a:lnTo>
                    <a:pt x="111" y="45"/>
                  </a:lnTo>
                  <a:lnTo>
                    <a:pt x="186" y="0"/>
                  </a:lnTo>
                  <a:lnTo>
                    <a:pt x="215" y="8"/>
                  </a:lnTo>
                  <a:lnTo>
                    <a:pt x="219" y="11"/>
                  </a:lnTo>
                  <a:lnTo>
                    <a:pt x="234" y="4"/>
                  </a:lnTo>
                  <a:lnTo>
                    <a:pt x="234" y="8"/>
                  </a:lnTo>
                  <a:lnTo>
                    <a:pt x="241" y="26"/>
                  </a:lnTo>
                  <a:lnTo>
                    <a:pt x="241" y="30"/>
                  </a:lnTo>
                  <a:lnTo>
                    <a:pt x="241" y="34"/>
                  </a:lnTo>
                  <a:lnTo>
                    <a:pt x="252" y="45"/>
                  </a:lnTo>
                  <a:lnTo>
                    <a:pt x="252" y="52"/>
                  </a:lnTo>
                  <a:lnTo>
                    <a:pt x="248" y="52"/>
                  </a:lnTo>
                  <a:lnTo>
                    <a:pt x="245" y="82"/>
                  </a:lnTo>
                  <a:lnTo>
                    <a:pt x="245" y="104"/>
                  </a:lnTo>
                  <a:lnTo>
                    <a:pt x="219" y="126"/>
                  </a:lnTo>
                  <a:lnTo>
                    <a:pt x="215" y="130"/>
                  </a:lnTo>
                  <a:lnTo>
                    <a:pt x="215" y="130"/>
                  </a:lnTo>
                  <a:lnTo>
                    <a:pt x="211" y="130"/>
                  </a:lnTo>
                  <a:lnTo>
                    <a:pt x="211" y="134"/>
                  </a:lnTo>
                  <a:lnTo>
                    <a:pt x="215" y="152"/>
                  </a:lnTo>
                  <a:lnTo>
                    <a:pt x="211" y="149"/>
                  </a:lnTo>
                  <a:lnTo>
                    <a:pt x="208" y="152"/>
                  </a:lnTo>
                  <a:lnTo>
                    <a:pt x="208" y="156"/>
                  </a:lnTo>
                  <a:lnTo>
                    <a:pt x="208" y="156"/>
                  </a:lnTo>
                  <a:lnTo>
                    <a:pt x="204" y="156"/>
                  </a:lnTo>
                  <a:lnTo>
                    <a:pt x="204" y="156"/>
                  </a:lnTo>
                  <a:lnTo>
                    <a:pt x="200" y="156"/>
                  </a:lnTo>
                  <a:lnTo>
                    <a:pt x="197" y="156"/>
                  </a:lnTo>
                  <a:lnTo>
                    <a:pt x="197" y="160"/>
                  </a:lnTo>
                  <a:lnTo>
                    <a:pt x="193" y="160"/>
                  </a:lnTo>
                  <a:lnTo>
                    <a:pt x="189" y="160"/>
                  </a:lnTo>
                  <a:lnTo>
                    <a:pt x="186" y="160"/>
                  </a:lnTo>
                  <a:lnTo>
                    <a:pt x="182" y="156"/>
                  </a:lnTo>
                  <a:lnTo>
                    <a:pt x="174" y="156"/>
                  </a:lnTo>
                  <a:lnTo>
                    <a:pt x="171" y="156"/>
                  </a:lnTo>
                  <a:lnTo>
                    <a:pt x="160" y="156"/>
                  </a:lnTo>
                  <a:lnTo>
                    <a:pt x="156" y="156"/>
                  </a:lnTo>
                  <a:lnTo>
                    <a:pt x="152" y="163"/>
                  </a:lnTo>
                  <a:lnTo>
                    <a:pt x="149" y="163"/>
                  </a:lnTo>
                  <a:lnTo>
                    <a:pt x="145" y="163"/>
                  </a:lnTo>
                  <a:lnTo>
                    <a:pt x="141" y="163"/>
                  </a:lnTo>
                  <a:lnTo>
                    <a:pt x="137" y="163"/>
                  </a:lnTo>
                  <a:lnTo>
                    <a:pt x="130" y="160"/>
                  </a:lnTo>
                  <a:lnTo>
                    <a:pt x="126" y="160"/>
                  </a:lnTo>
                  <a:lnTo>
                    <a:pt x="126" y="156"/>
                  </a:lnTo>
                  <a:lnTo>
                    <a:pt x="126" y="156"/>
                  </a:lnTo>
                  <a:lnTo>
                    <a:pt x="123" y="156"/>
                  </a:lnTo>
                  <a:lnTo>
                    <a:pt x="123" y="156"/>
                  </a:lnTo>
                  <a:lnTo>
                    <a:pt x="115" y="156"/>
                  </a:lnTo>
                  <a:lnTo>
                    <a:pt x="115" y="156"/>
                  </a:lnTo>
                  <a:lnTo>
                    <a:pt x="111" y="156"/>
                  </a:lnTo>
                  <a:lnTo>
                    <a:pt x="111" y="160"/>
                  </a:lnTo>
                  <a:lnTo>
                    <a:pt x="108" y="160"/>
                  </a:lnTo>
                  <a:lnTo>
                    <a:pt x="104" y="160"/>
                  </a:lnTo>
                  <a:lnTo>
                    <a:pt x="100" y="152"/>
                  </a:lnTo>
                  <a:lnTo>
                    <a:pt x="100" y="152"/>
                  </a:lnTo>
                  <a:lnTo>
                    <a:pt x="97" y="149"/>
                  </a:lnTo>
                  <a:lnTo>
                    <a:pt x="93" y="149"/>
                  </a:lnTo>
                  <a:lnTo>
                    <a:pt x="89" y="149"/>
                  </a:lnTo>
                  <a:lnTo>
                    <a:pt x="86" y="149"/>
                  </a:lnTo>
                  <a:lnTo>
                    <a:pt x="86" y="149"/>
                  </a:lnTo>
                  <a:lnTo>
                    <a:pt x="82" y="149"/>
                  </a:lnTo>
                  <a:lnTo>
                    <a:pt x="82" y="149"/>
                  </a:lnTo>
                  <a:lnTo>
                    <a:pt x="74" y="149"/>
                  </a:lnTo>
                  <a:lnTo>
                    <a:pt x="74" y="149"/>
                  </a:lnTo>
                  <a:lnTo>
                    <a:pt x="71" y="149"/>
                  </a:lnTo>
                  <a:lnTo>
                    <a:pt x="67" y="149"/>
                  </a:lnTo>
                  <a:lnTo>
                    <a:pt x="67" y="149"/>
                  </a:lnTo>
                  <a:lnTo>
                    <a:pt x="63" y="152"/>
                  </a:lnTo>
                  <a:lnTo>
                    <a:pt x="60" y="152"/>
                  </a:lnTo>
                  <a:lnTo>
                    <a:pt x="60" y="156"/>
                  </a:lnTo>
                  <a:lnTo>
                    <a:pt x="63" y="156"/>
                  </a:lnTo>
                  <a:lnTo>
                    <a:pt x="60" y="156"/>
                  </a:lnTo>
                  <a:lnTo>
                    <a:pt x="60" y="160"/>
                  </a:lnTo>
                  <a:lnTo>
                    <a:pt x="60" y="160"/>
                  </a:lnTo>
                  <a:lnTo>
                    <a:pt x="63" y="163"/>
                  </a:lnTo>
                  <a:lnTo>
                    <a:pt x="63" y="163"/>
                  </a:lnTo>
                  <a:lnTo>
                    <a:pt x="60" y="163"/>
                  </a:lnTo>
                  <a:lnTo>
                    <a:pt x="56" y="167"/>
                  </a:lnTo>
                  <a:lnTo>
                    <a:pt x="56" y="171"/>
                  </a:lnTo>
                  <a:lnTo>
                    <a:pt x="56" y="171"/>
                  </a:lnTo>
                  <a:lnTo>
                    <a:pt x="60" y="175"/>
                  </a:lnTo>
                  <a:lnTo>
                    <a:pt x="60" y="175"/>
                  </a:lnTo>
                  <a:lnTo>
                    <a:pt x="60" y="178"/>
                  </a:lnTo>
                  <a:lnTo>
                    <a:pt x="56" y="1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6" name="Freeform 130">
              <a:extLst>
                <a:ext uri="{FF2B5EF4-FFF2-40B4-BE49-F238E27FC236}">
                  <a16:creationId xmlns:a16="http://schemas.microsoft.com/office/drawing/2014/main" xmlns="" id="{3385D64F-EB28-4759-B682-F1E39C22EE78}"/>
                </a:ext>
              </a:extLst>
            </p:cNvPr>
            <p:cNvSpPr/>
            <p:nvPr/>
          </p:nvSpPr>
          <p:spPr bwMode="auto">
            <a:xfrm>
              <a:off x="5059410" y="3920519"/>
              <a:ext cx="331406" cy="251384"/>
            </a:xfrm>
            <a:custGeom>
              <a:avLst/>
              <a:gdLst>
                <a:gd name="T0" fmla="*/ 174 w 185"/>
                <a:gd name="T1" fmla="*/ 7 h 144"/>
                <a:gd name="T2" fmla="*/ 163 w 185"/>
                <a:gd name="T3" fmla="*/ 3 h 144"/>
                <a:gd name="T4" fmla="*/ 159 w 185"/>
                <a:gd name="T5" fmla="*/ 7 h 144"/>
                <a:gd name="T6" fmla="*/ 152 w 185"/>
                <a:gd name="T7" fmla="*/ 7 h 144"/>
                <a:gd name="T8" fmla="*/ 144 w 185"/>
                <a:gd name="T9" fmla="*/ 11 h 144"/>
                <a:gd name="T10" fmla="*/ 129 w 185"/>
                <a:gd name="T11" fmla="*/ 7 h 144"/>
                <a:gd name="T12" fmla="*/ 111 w 185"/>
                <a:gd name="T13" fmla="*/ 7 h 144"/>
                <a:gd name="T14" fmla="*/ 100 w 185"/>
                <a:gd name="T15" fmla="*/ 14 h 144"/>
                <a:gd name="T16" fmla="*/ 85 w 185"/>
                <a:gd name="T17" fmla="*/ 11 h 144"/>
                <a:gd name="T18" fmla="*/ 81 w 185"/>
                <a:gd name="T19" fmla="*/ 7 h 144"/>
                <a:gd name="T20" fmla="*/ 70 w 185"/>
                <a:gd name="T21" fmla="*/ 7 h 144"/>
                <a:gd name="T22" fmla="*/ 66 w 185"/>
                <a:gd name="T23" fmla="*/ 11 h 144"/>
                <a:gd name="T24" fmla="*/ 55 w 185"/>
                <a:gd name="T25" fmla="*/ 3 h 144"/>
                <a:gd name="T26" fmla="*/ 48 w 185"/>
                <a:gd name="T27" fmla="*/ 0 h 144"/>
                <a:gd name="T28" fmla="*/ 41 w 185"/>
                <a:gd name="T29" fmla="*/ 0 h 144"/>
                <a:gd name="T30" fmla="*/ 29 w 185"/>
                <a:gd name="T31" fmla="*/ 0 h 144"/>
                <a:gd name="T32" fmla="*/ 22 w 185"/>
                <a:gd name="T33" fmla="*/ 0 h 144"/>
                <a:gd name="T34" fmla="*/ 15 w 185"/>
                <a:gd name="T35" fmla="*/ 3 h 144"/>
                <a:gd name="T36" fmla="*/ 15 w 185"/>
                <a:gd name="T37" fmla="*/ 7 h 144"/>
                <a:gd name="T38" fmla="*/ 18 w 185"/>
                <a:gd name="T39" fmla="*/ 14 h 144"/>
                <a:gd name="T40" fmla="*/ 11 w 185"/>
                <a:gd name="T41" fmla="*/ 18 h 144"/>
                <a:gd name="T42" fmla="*/ 15 w 185"/>
                <a:gd name="T43" fmla="*/ 26 h 144"/>
                <a:gd name="T44" fmla="*/ 11 w 185"/>
                <a:gd name="T45" fmla="*/ 29 h 144"/>
                <a:gd name="T46" fmla="*/ 15 w 185"/>
                <a:gd name="T47" fmla="*/ 37 h 144"/>
                <a:gd name="T48" fmla="*/ 18 w 185"/>
                <a:gd name="T49" fmla="*/ 48 h 144"/>
                <a:gd name="T50" fmla="*/ 11 w 185"/>
                <a:gd name="T51" fmla="*/ 52 h 144"/>
                <a:gd name="T52" fmla="*/ 15 w 185"/>
                <a:gd name="T53" fmla="*/ 59 h 144"/>
                <a:gd name="T54" fmla="*/ 7 w 185"/>
                <a:gd name="T55" fmla="*/ 66 h 144"/>
                <a:gd name="T56" fmla="*/ 4 w 185"/>
                <a:gd name="T57" fmla="*/ 70 h 144"/>
                <a:gd name="T58" fmla="*/ 0 w 185"/>
                <a:gd name="T59" fmla="*/ 74 h 144"/>
                <a:gd name="T60" fmla="*/ 0 w 185"/>
                <a:gd name="T61" fmla="*/ 81 h 144"/>
                <a:gd name="T62" fmla="*/ 0 w 185"/>
                <a:gd name="T63" fmla="*/ 85 h 144"/>
                <a:gd name="T64" fmla="*/ 0 w 185"/>
                <a:gd name="T65" fmla="*/ 96 h 144"/>
                <a:gd name="T66" fmla="*/ 0 w 185"/>
                <a:gd name="T67" fmla="*/ 107 h 144"/>
                <a:gd name="T68" fmla="*/ 11 w 185"/>
                <a:gd name="T69" fmla="*/ 111 h 144"/>
                <a:gd name="T70" fmla="*/ 33 w 185"/>
                <a:gd name="T71" fmla="*/ 129 h 144"/>
                <a:gd name="T72" fmla="*/ 37 w 185"/>
                <a:gd name="T73" fmla="*/ 141 h 144"/>
                <a:gd name="T74" fmla="*/ 63 w 185"/>
                <a:gd name="T75" fmla="*/ 144 h 144"/>
                <a:gd name="T76" fmla="*/ 78 w 185"/>
                <a:gd name="T77" fmla="*/ 141 h 144"/>
                <a:gd name="T78" fmla="*/ 85 w 185"/>
                <a:gd name="T79" fmla="*/ 137 h 144"/>
                <a:gd name="T80" fmla="*/ 89 w 185"/>
                <a:gd name="T81" fmla="*/ 141 h 144"/>
                <a:gd name="T82" fmla="*/ 96 w 185"/>
                <a:gd name="T83" fmla="*/ 129 h 144"/>
                <a:gd name="T84" fmla="*/ 96 w 185"/>
                <a:gd name="T85" fmla="*/ 122 h 144"/>
                <a:gd name="T86" fmla="*/ 104 w 185"/>
                <a:gd name="T87" fmla="*/ 115 h 144"/>
                <a:gd name="T88" fmla="*/ 107 w 185"/>
                <a:gd name="T89" fmla="*/ 107 h 144"/>
                <a:gd name="T90" fmla="*/ 115 w 185"/>
                <a:gd name="T91" fmla="*/ 104 h 144"/>
                <a:gd name="T92" fmla="*/ 122 w 185"/>
                <a:gd name="T93" fmla="*/ 104 h 144"/>
                <a:gd name="T94" fmla="*/ 129 w 185"/>
                <a:gd name="T95" fmla="*/ 111 h 144"/>
                <a:gd name="T96" fmla="*/ 137 w 185"/>
                <a:gd name="T97" fmla="*/ 107 h 144"/>
                <a:gd name="T98" fmla="*/ 141 w 185"/>
                <a:gd name="T99" fmla="*/ 104 h 144"/>
                <a:gd name="T100" fmla="*/ 144 w 185"/>
                <a:gd name="T101" fmla="*/ 96 h 144"/>
                <a:gd name="T102" fmla="*/ 148 w 185"/>
                <a:gd name="T103" fmla="*/ 85 h 144"/>
                <a:gd name="T104" fmla="*/ 159 w 185"/>
                <a:gd name="T105" fmla="*/ 78 h 144"/>
                <a:gd name="T106" fmla="*/ 159 w 185"/>
                <a:gd name="T107" fmla="*/ 66 h 144"/>
                <a:gd name="T108" fmla="*/ 166 w 185"/>
                <a:gd name="T109" fmla="*/ 63 h 144"/>
                <a:gd name="T110" fmla="*/ 170 w 185"/>
                <a:gd name="T111" fmla="*/ 52 h 144"/>
                <a:gd name="T112" fmla="*/ 174 w 185"/>
                <a:gd name="T113" fmla="*/ 44 h 144"/>
                <a:gd name="T114" fmla="*/ 181 w 185"/>
                <a:gd name="T115" fmla="*/ 40 h 144"/>
                <a:gd name="T116" fmla="*/ 185 w 185"/>
                <a:gd name="T117" fmla="*/ 33 h 144"/>
                <a:gd name="T118" fmla="*/ 185 w 185"/>
                <a:gd name="T119" fmla="*/ 26 h 144"/>
                <a:gd name="T120" fmla="*/ 181 w 185"/>
                <a:gd name="T121" fmla="*/ 18 h 144"/>
                <a:gd name="T122" fmla="*/ 178 w 185"/>
                <a:gd name="T123" fmla="*/ 11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85" h="144">
                  <a:moveTo>
                    <a:pt x="178" y="11"/>
                  </a:moveTo>
                  <a:lnTo>
                    <a:pt x="178" y="11"/>
                  </a:lnTo>
                  <a:lnTo>
                    <a:pt x="174" y="7"/>
                  </a:lnTo>
                  <a:lnTo>
                    <a:pt x="170" y="3"/>
                  </a:lnTo>
                  <a:lnTo>
                    <a:pt x="166" y="0"/>
                  </a:lnTo>
                  <a:lnTo>
                    <a:pt x="163" y="3"/>
                  </a:lnTo>
                  <a:lnTo>
                    <a:pt x="163" y="7"/>
                  </a:lnTo>
                  <a:lnTo>
                    <a:pt x="163" y="7"/>
                  </a:lnTo>
                  <a:lnTo>
                    <a:pt x="159" y="7"/>
                  </a:lnTo>
                  <a:lnTo>
                    <a:pt x="159" y="7"/>
                  </a:lnTo>
                  <a:lnTo>
                    <a:pt x="155" y="7"/>
                  </a:lnTo>
                  <a:lnTo>
                    <a:pt x="152" y="7"/>
                  </a:lnTo>
                  <a:lnTo>
                    <a:pt x="152" y="11"/>
                  </a:lnTo>
                  <a:lnTo>
                    <a:pt x="148" y="11"/>
                  </a:lnTo>
                  <a:lnTo>
                    <a:pt x="144" y="11"/>
                  </a:lnTo>
                  <a:lnTo>
                    <a:pt x="141" y="11"/>
                  </a:lnTo>
                  <a:lnTo>
                    <a:pt x="137" y="7"/>
                  </a:lnTo>
                  <a:lnTo>
                    <a:pt x="129" y="7"/>
                  </a:lnTo>
                  <a:lnTo>
                    <a:pt x="126" y="7"/>
                  </a:lnTo>
                  <a:lnTo>
                    <a:pt x="115" y="7"/>
                  </a:lnTo>
                  <a:lnTo>
                    <a:pt x="111" y="7"/>
                  </a:lnTo>
                  <a:lnTo>
                    <a:pt x="107" y="14"/>
                  </a:lnTo>
                  <a:lnTo>
                    <a:pt x="104" y="14"/>
                  </a:lnTo>
                  <a:lnTo>
                    <a:pt x="100" y="14"/>
                  </a:lnTo>
                  <a:lnTo>
                    <a:pt x="96" y="14"/>
                  </a:lnTo>
                  <a:lnTo>
                    <a:pt x="92" y="14"/>
                  </a:lnTo>
                  <a:lnTo>
                    <a:pt x="85" y="11"/>
                  </a:lnTo>
                  <a:lnTo>
                    <a:pt x="81" y="11"/>
                  </a:lnTo>
                  <a:lnTo>
                    <a:pt x="81" y="7"/>
                  </a:lnTo>
                  <a:lnTo>
                    <a:pt x="81" y="7"/>
                  </a:lnTo>
                  <a:lnTo>
                    <a:pt x="78" y="7"/>
                  </a:lnTo>
                  <a:lnTo>
                    <a:pt x="78" y="7"/>
                  </a:lnTo>
                  <a:lnTo>
                    <a:pt x="70" y="7"/>
                  </a:lnTo>
                  <a:lnTo>
                    <a:pt x="70" y="7"/>
                  </a:lnTo>
                  <a:lnTo>
                    <a:pt x="66" y="7"/>
                  </a:lnTo>
                  <a:lnTo>
                    <a:pt x="66" y="11"/>
                  </a:lnTo>
                  <a:lnTo>
                    <a:pt x="63" y="11"/>
                  </a:lnTo>
                  <a:lnTo>
                    <a:pt x="59" y="11"/>
                  </a:lnTo>
                  <a:lnTo>
                    <a:pt x="55" y="3"/>
                  </a:lnTo>
                  <a:lnTo>
                    <a:pt x="55" y="3"/>
                  </a:lnTo>
                  <a:lnTo>
                    <a:pt x="52" y="0"/>
                  </a:lnTo>
                  <a:lnTo>
                    <a:pt x="48" y="0"/>
                  </a:lnTo>
                  <a:lnTo>
                    <a:pt x="44" y="0"/>
                  </a:lnTo>
                  <a:lnTo>
                    <a:pt x="41" y="0"/>
                  </a:lnTo>
                  <a:lnTo>
                    <a:pt x="41" y="0"/>
                  </a:lnTo>
                  <a:lnTo>
                    <a:pt x="37" y="0"/>
                  </a:lnTo>
                  <a:lnTo>
                    <a:pt x="37" y="0"/>
                  </a:lnTo>
                  <a:lnTo>
                    <a:pt x="29" y="0"/>
                  </a:lnTo>
                  <a:lnTo>
                    <a:pt x="29" y="0"/>
                  </a:lnTo>
                  <a:lnTo>
                    <a:pt x="26" y="0"/>
                  </a:lnTo>
                  <a:lnTo>
                    <a:pt x="22" y="0"/>
                  </a:lnTo>
                  <a:lnTo>
                    <a:pt x="22" y="0"/>
                  </a:lnTo>
                  <a:lnTo>
                    <a:pt x="18" y="3"/>
                  </a:lnTo>
                  <a:lnTo>
                    <a:pt x="15" y="3"/>
                  </a:lnTo>
                  <a:lnTo>
                    <a:pt x="15" y="7"/>
                  </a:lnTo>
                  <a:lnTo>
                    <a:pt x="18" y="7"/>
                  </a:lnTo>
                  <a:lnTo>
                    <a:pt x="15" y="7"/>
                  </a:lnTo>
                  <a:lnTo>
                    <a:pt x="15" y="11"/>
                  </a:lnTo>
                  <a:lnTo>
                    <a:pt x="15" y="11"/>
                  </a:lnTo>
                  <a:lnTo>
                    <a:pt x="18" y="14"/>
                  </a:lnTo>
                  <a:lnTo>
                    <a:pt x="18" y="14"/>
                  </a:lnTo>
                  <a:lnTo>
                    <a:pt x="15" y="14"/>
                  </a:lnTo>
                  <a:lnTo>
                    <a:pt x="11" y="18"/>
                  </a:lnTo>
                  <a:lnTo>
                    <a:pt x="11" y="22"/>
                  </a:lnTo>
                  <a:lnTo>
                    <a:pt x="11" y="22"/>
                  </a:lnTo>
                  <a:lnTo>
                    <a:pt x="15" y="26"/>
                  </a:lnTo>
                  <a:lnTo>
                    <a:pt x="15" y="26"/>
                  </a:lnTo>
                  <a:lnTo>
                    <a:pt x="15" y="29"/>
                  </a:lnTo>
                  <a:lnTo>
                    <a:pt x="11" y="29"/>
                  </a:lnTo>
                  <a:lnTo>
                    <a:pt x="11" y="33"/>
                  </a:lnTo>
                  <a:lnTo>
                    <a:pt x="11" y="37"/>
                  </a:lnTo>
                  <a:lnTo>
                    <a:pt x="15" y="37"/>
                  </a:lnTo>
                  <a:lnTo>
                    <a:pt x="15" y="40"/>
                  </a:lnTo>
                  <a:lnTo>
                    <a:pt x="18" y="48"/>
                  </a:lnTo>
                  <a:lnTo>
                    <a:pt x="18" y="48"/>
                  </a:lnTo>
                  <a:lnTo>
                    <a:pt x="15" y="48"/>
                  </a:lnTo>
                  <a:lnTo>
                    <a:pt x="11" y="52"/>
                  </a:lnTo>
                  <a:lnTo>
                    <a:pt x="11" y="52"/>
                  </a:lnTo>
                  <a:lnTo>
                    <a:pt x="15" y="55"/>
                  </a:lnTo>
                  <a:lnTo>
                    <a:pt x="15" y="59"/>
                  </a:lnTo>
                  <a:lnTo>
                    <a:pt x="15" y="59"/>
                  </a:lnTo>
                  <a:lnTo>
                    <a:pt x="11" y="59"/>
                  </a:lnTo>
                  <a:lnTo>
                    <a:pt x="11" y="63"/>
                  </a:lnTo>
                  <a:lnTo>
                    <a:pt x="7" y="66"/>
                  </a:lnTo>
                  <a:lnTo>
                    <a:pt x="7" y="66"/>
                  </a:lnTo>
                  <a:lnTo>
                    <a:pt x="4" y="70"/>
                  </a:lnTo>
                  <a:lnTo>
                    <a:pt x="4" y="70"/>
                  </a:lnTo>
                  <a:lnTo>
                    <a:pt x="0" y="70"/>
                  </a:lnTo>
                  <a:lnTo>
                    <a:pt x="0" y="70"/>
                  </a:lnTo>
                  <a:lnTo>
                    <a:pt x="0" y="74"/>
                  </a:lnTo>
                  <a:lnTo>
                    <a:pt x="0" y="78"/>
                  </a:lnTo>
                  <a:lnTo>
                    <a:pt x="0" y="81"/>
                  </a:lnTo>
                  <a:lnTo>
                    <a:pt x="0" y="81"/>
                  </a:lnTo>
                  <a:lnTo>
                    <a:pt x="0" y="85"/>
                  </a:lnTo>
                  <a:lnTo>
                    <a:pt x="0" y="85"/>
                  </a:lnTo>
                  <a:lnTo>
                    <a:pt x="0" y="85"/>
                  </a:lnTo>
                  <a:lnTo>
                    <a:pt x="0" y="89"/>
                  </a:lnTo>
                  <a:lnTo>
                    <a:pt x="0" y="89"/>
                  </a:lnTo>
                  <a:lnTo>
                    <a:pt x="0" y="96"/>
                  </a:lnTo>
                  <a:lnTo>
                    <a:pt x="0" y="96"/>
                  </a:lnTo>
                  <a:lnTo>
                    <a:pt x="0" y="100"/>
                  </a:lnTo>
                  <a:lnTo>
                    <a:pt x="0" y="107"/>
                  </a:lnTo>
                  <a:lnTo>
                    <a:pt x="0" y="111"/>
                  </a:lnTo>
                  <a:lnTo>
                    <a:pt x="7" y="111"/>
                  </a:lnTo>
                  <a:lnTo>
                    <a:pt x="11" y="111"/>
                  </a:lnTo>
                  <a:lnTo>
                    <a:pt x="22" y="115"/>
                  </a:lnTo>
                  <a:lnTo>
                    <a:pt x="29" y="122"/>
                  </a:lnTo>
                  <a:lnTo>
                    <a:pt x="33" y="129"/>
                  </a:lnTo>
                  <a:lnTo>
                    <a:pt x="33" y="133"/>
                  </a:lnTo>
                  <a:lnTo>
                    <a:pt x="37" y="133"/>
                  </a:lnTo>
                  <a:lnTo>
                    <a:pt x="37" y="141"/>
                  </a:lnTo>
                  <a:lnTo>
                    <a:pt x="41" y="144"/>
                  </a:lnTo>
                  <a:lnTo>
                    <a:pt x="48" y="144"/>
                  </a:lnTo>
                  <a:lnTo>
                    <a:pt x="63" y="144"/>
                  </a:lnTo>
                  <a:lnTo>
                    <a:pt x="66" y="141"/>
                  </a:lnTo>
                  <a:lnTo>
                    <a:pt x="70" y="144"/>
                  </a:lnTo>
                  <a:lnTo>
                    <a:pt x="78" y="141"/>
                  </a:lnTo>
                  <a:lnTo>
                    <a:pt x="81" y="141"/>
                  </a:lnTo>
                  <a:lnTo>
                    <a:pt x="85" y="141"/>
                  </a:lnTo>
                  <a:lnTo>
                    <a:pt x="85" y="137"/>
                  </a:lnTo>
                  <a:lnTo>
                    <a:pt x="89" y="141"/>
                  </a:lnTo>
                  <a:lnTo>
                    <a:pt x="89" y="141"/>
                  </a:lnTo>
                  <a:lnTo>
                    <a:pt x="89" y="141"/>
                  </a:lnTo>
                  <a:lnTo>
                    <a:pt x="89" y="137"/>
                  </a:lnTo>
                  <a:lnTo>
                    <a:pt x="96" y="133"/>
                  </a:lnTo>
                  <a:lnTo>
                    <a:pt x="96" y="129"/>
                  </a:lnTo>
                  <a:lnTo>
                    <a:pt x="96" y="126"/>
                  </a:lnTo>
                  <a:lnTo>
                    <a:pt x="96" y="122"/>
                  </a:lnTo>
                  <a:lnTo>
                    <a:pt x="96" y="122"/>
                  </a:lnTo>
                  <a:lnTo>
                    <a:pt x="96" y="118"/>
                  </a:lnTo>
                  <a:lnTo>
                    <a:pt x="100" y="118"/>
                  </a:lnTo>
                  <a:lnTo>
                    <a:pt x="104" y="115"/>
                  </a:lnTo>
                  <a:lnTo>
                    <a:pt x="104" y="115"/>
                  </a:lnTo>
                  <a:lnTo>
                    <a:pt x="107" y="111"/>
                  </a:lnTo>
                  <a:lnTo>
                    <a:pt x="107" y="107"/>
                  </a:lnTo>
                  <a:lnTo>
                    <a:pt x="111" y="107"/>
                  </a:lnTo>
                  <a:lnTo>
                    <a:pt x="115" y="104"/>
                  </a:lnTo>
                  <a:lnTo>
                    <a:pt x="115" y="104"/>
                  </a:lnTo>
                  <a:lnTo>
                    <a:pt x="115" y="104"/>
                  </a:lnTo>
                  <a:lnTo>
                    <a:pt x="118" y="107"/>
                  </a:lnTo>
                  <a:lnTo>
                    <a:pt x="122" y="104"/>
                  </a:lnTo>
                  <a:lnTo>
                    <a:pt x="126" y="107"/>
                  </a:lnTo>
                  <a:lnTo>
                    <a:pt x="126" y="111"/>
                  </a:lnTo>
                  <a:lnTo>
                    <a:pt x="129" y="111"/>
                  </a:lnTo>
                  <a:lnTo>
                    <a:pt x="129" y="111"/>
                  </a:lnTo>
                  <a:lnTo>
                    <a:pt x="133" y="111"/>
                  </a:lnTo>
                  <a:lnTo>
                    <a:pt x="137" y="107"/>
                  </a:lnTo>
                  <a:lnTo>
                    <a:pt x="137" y="107"/>
                  </a:lnTo>
                  <a:lnTo>
                    <a:pt x="137" y="104"/>
                  </a:lnTo>
                  <a:lnTo>
                    <a:pt x="141" y="104"/>
                  </a:lnTo>
                  <a:lnTo>
                    <a:pt x="144" y="100"/>
                  </a:lnTo>
                  <a:lnTo>
                    <a:pt x="144" y="100"/>
                  </a:lnTo>
                  <a:lnTo>
                    <a:pt x="144" y="96"/>
                  </a:lnTo>
                  <a:lnTo>
                    <a:pt x="148" y="89"/>
                  </a:lnTo>
                  <a:lnTo>
                    <a:pt x="148" y="89"/>
                  </a:lnTo>
                  <a:lnTo>
                    <a:pt x="148" y="85"/>
                  </a:lnTo>
                  <a:lnTo>
                    <a:pt x="152" y="85"/>
                  </a:lnTo>
                  <a:lnTo>
                    <a:pt x="155" y="81"/>
                  </a:lnTo>
                  <a:lnTo>
                    <a:pt x="159" y="78"/>
                  </a:lnTo>
                  <a:lnTo>
                    <a:pt x="159" y="74"/>
                  </a:lnTo>
                  <a:lnTo>
                    <a:pt x="159" y="74"/>
                  </a:lnTo>
                  <a:lnTo>
                    <a:pt x="159" y="66"/>
                  </a:lnTo>
                  <a:lnTo>
                    <a:pt x="163" y="66"/>
                  </a:lnTo>
                  <a:lnTo>
                    <a:pt x="166" y="63"/>
                  </a:lnTo>
                  <a:lnTo>
                    <a:pt x="166" y="63"/>
                  </a:lnTo>
                  <a:lnTo>
                    <a:pt x="170" y="59"/>
                  </a:lnTo>
                  <a:lnTo>
                    <a:pt x="170" y="55"/>
                  </a:lnTo>
                  <a:lnTo>
                    <a:pt x="170" y="52"/>
                  </a:lnTo>
                  <a:lnTo>
                    <a:pt x="170" y="48"/>
                  </a:lnTo>
                  <a:lnTo>
                    <a:pt x="174" y="44"/>
                  </a:lnTo>
                  <a:lnTo>
                    <a:pt x="174" y="44"/>
                  </a:lnTo>
                  <a:lnTo>
                    <a:pt x="174" y="40"/>
                  </a:lnTo>
                  <a:lnTo>
                    <a:pt x="178" y="40"/>
                  </a:lnTo>
                  <a:lnTo>
                    <a:pt x="181" y="40"/>
                  </a:lnTo>
                  <a:lnTo>
                    <a:pt x="181" y="37"/>
                  </a:lnTo>
                  <a:lnTo>
                    <a:pt x="185" y="37"/>
                  </a:lnTo>
                  <a:lnTo>
                    <a:pt x="185" y="33"/>
                  </a:lnTo>
                  <a:lnTo>
                    <a:pt x="185" y="29"/>
                  </a:lnTo>
                  <a:lnTo>
                    <a:pt x="185" y="29"/>
                  </a:lnTo>
                  <a:lnTo>
                    <a:pt x="185" y="26"/>
                  </a:lnTo>
                  <a:lnTo>
                    <a:pt x="181" y="26"/>
                  </a:lnTo>
                  <a:lnTo>
                    <a:pt x="181" y="22"/>
                  </a:lnTo>
                  <a:lnTo>
                    <a:pt x="181" y="18"/>
                  </a:lnTo>
                  <a:lnTo>
                    <a:pt x="181" y="14"/>
                  </a:lnTo>
                  <a:lnTo>
                    <a:pt x="178" y="11"/>
                  </a:lnTo>
                  <a:lnTo>
                    <a:pt x="178"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7" name="Freeform 131">
              <a:extLst>
                <a:ext uri="{FF2B5EF4-FFF2-40B4-BE49-F238E27FC236}">
                  <a16:creationId xmlns:a16="http://schemas.microsoft.com/office/drawing/2014/main" xmlns="" id="{FEB2558C-3245-4031-A9B9-11F15ABF54F0}"/>
                </a:ext>
              </a:extLst>
            </p:cNvPr>
            <p:cNvSpPr/>
            <p:nvPr/>
          </p:nvSpPr>
          <p:spPr bwMode="auto">
            <a:xfrm>
              <a:off x="5157935" y="4276646"/>
              <a:ext cx="7166" cy="5237"/>
            </a:xfrm>
            <a:custGeom>
              <a:avLst/>
              <a:gdLst>
                <a:gd name="T0" fmla="*/ 0 w 4"/>
                <a:gd name="T1" fmla="*/ 3 h 3"/>
                <a:gd name="T2" fmla="*/ 0 w 4"/>
                <a:gd name="T3" fmla="*/ 0 h 3"/>
                <a:gd name="T4" fmla="*/ 0 w 4"/>
                <a:gd name="T5" fmla="*/ 0 h 3"/>
                <a:gd name="T6" fmla="*/ 4 w 4"/>
                <a:gd name="T7" fmla="*/ 0 h 3"/>
                <a:gd name="T8" fmla="*/ 4 w 4"/>
                <a:gd name="T9" fmla="*/ 3 h 3"/>
                <a:gd name="T10" fmla="*/ 0 w 4"/>
                <a:gd name="T11" fmla="*/ 3 h 3"/>
                <a:gd name="T12" fmla="*/ 0 w 4"/>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4" h="3">
                  <a:moveTo>
                    <a:pt x="0" y="3"/>
                  </a:moveTo>
                  <a:lnTo>
                    <a:pt x="0" y="0"/>
                  </a:lnTo>
                  <a:lnTo>
                    <a:pt x="0" y="0"/>
                  </a:lnTo>
                  <a:lnTo>
                    <a:pt x="4" y="0"/>
                  </a:lnTo>
                  <a:lnTo>
                    <a:pt x="4" y="3"/>
                  </a:lnTo>
                  <a:lnTo>
                    <a:pt x="0" y="3"/>
                  </a:lnTo>
                  <a:lnTo>
                    <a:pt x="0" y="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8" name="Freeform 132">
              <a:extLst>
                <a:ext uri="{FF2B5EF4-FFF2-40B4-BE49-F238E27FC236}">
                  <a16:creationId xmlns:a16="http://schemas.microsoft.com/office/drawing/2014/main" xmlns="" id="{A71D7697-C330-438A-A8D4-136F37BACC2C}"/>
                </a:ext>
              </a:extLst>
            </p:cNvPr>
            <p:cNvSpPr/>
            <p:nvPr/>
          </p:nvSpPr>
          <p:spPr bwMode="auto">
            <a:xfrm>
              <a:off x="5211678" y="4185867"/>
              <a:ext cx="12541" cy="19203"/>
            </a:xfrm>
            <a:custGeom>
              <a:avLst/>
              <a:gdLst>
                <a:gd name="T0" fmla="*/ 0 w 7"/>
                <a:gd name="T1" fmla="*/ 7 h 11"/>
                <a:gd name="T2" fmla="*/ 0 w 7"/>
                <a:gd name="T3" fmla="*/ 3 h 11"/>
                <a:gd name="T4" fmla="*/ 4 w 7"/>
                <a:gd name="T5" fmla="*/ 3 h 11"/>
                <a:gd name="T6" fmla="*/ 4 w 7"/>
                <a:gd name="T7" fmla="*/ 0 h 11"/>
                <a:gd name="T8" fmla="*/ 7 w 7"/>
                <a:gd name="T9" fmla="*/ 0 h 11"/>
                <a:gd name="T10" fmla="*/ 7 w 7"/>
                <a:gd name="T11" fmla="*/ 0 h 11"/>
                <a:gd name="T12" fmla="*/ 7 w 7"/>
                <a:gd name="T13" fmla="*/ 3 h 11"/>
                <a:gd name="T14" fmla="*/ 7 w 7"/>
                <a:gd name="T15" fmla="*/ 11 h 11"/>
                <a:gd name="T16" fmla="*/ 4 w 7"/>
                <a:gd name="T17" fmla="*/ 7 h 11"/>
                <a:gd name="T18" fmla="*/ 0 w 7"/>
                <a:gd name="T19" fmla="*/ 7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 h="11">
                  <a:moveTo>
                    <a:pt x="0" y="7"/>
                  </a:moveTo>
                  <a:lnTo>
                    <a:pt x="0" y="3"/>
                  </a:lnTo>
                  <a:lnTo>
                    <a:pt x="4" y="3"/>
                  </a:lnTo>
                  <a:lnTo>
                    <a:pt x="4" y="0"/>
                  </a:lnTo>
                  <a:lnTo>
                    <a:pt x="7" y="0"/>
                  </a:lnTo>
                  <a:lnTo>
                    <a:pt x="7" y="0"/>
                  </a:lnTo>
                  <a:lnTo>
                    <a:pt x="7" y="3"/>
                  </a:lnTo>
                  <a:lnTo>
                    <a:pt x="7" y="11"/>
                  </a:lnTo>
                  <a:lnTo>
                    <a:pt x="4" y="7"/>
                  </a:lnTo>
                  <a:lnTo>
                    <a:pt x="0" y="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9" name="Freeform 133">
              <a:extLst>
                <a:ext uri="{FF2B5EF4-FFF2-40B4-BE49-F238E27FC236}">
                  <a16:creationId xmlns:a16="http://schemas.microsoft.com/office/drawing/2014/main" xmlns="" id="{445D17F4-2645-4E3C-B7D7-FFCB9D579842}"/>
                </a:ext>
              </a:extLst>
            </p:cNvPr>
            <p:cNvSpPr/>
            <p:nvPr/>
          </p:nvSpPr>
          <p:spPr bwMode="auto">
            <a:xfrm>
              <a:off x="5218845" y="3939723"/>
              <a:ext cx="225714" cy="296772"/>
            </a:xfrm>
            <a:custGeom>
              <a:avLst/>
              <a:gdLst>
                <a:gd name="T0" fmla="*/ 7 w 126"/>
                <a:gd name="T1" fmla="*/ 122 h 170"/>
                <a:gd name="T2" fmla="*/ 7 w 126"/>
                <a:gd name="T3" fmla="*/ 111 h 170"/>
                <a:gd name="T4" fmla="*/ 11 w 126"/>
                <a:gd name="T5" fmla="*/ 107 h 170"/>
                <a:gd name="T6" fmla="*/ 18 w 126"/>
                <a:gd name="T7" fmla="*/ 100 h 170"/>
                <a:gd name="T8" fmla="*/ 26 w 126"/>
                <a:gd name="T9" fmla="*/ 93 h 170"/>
                <a:gd name="T10" fmla="*/ 29 w 126"/>
                <a:gd name="T11" fmla="*/ 96 h 170"/>
                <a:gd name="T12" fmla="*/ 37 w 126"/>
                <a:gd name="T13" fmla="*/ 100 h 170"/>
                <a:gd name="T14" fmla="*/ 44 w 126"/>
                <a:gd name="T15" fmla="*/ 100 h 170"/>
                <a:gd name="T16" fmla="*/ 48 w 126"/>
                <a:gd name="T17" fmla="*/ 93 h 170"/>
                <a:gd name="T18" fmla="*/ 55 w 126"/>
                <a:gd name="T19" fmla="*/ 89 h 170"/>
                <a:gd name="T20" fmla="*/ 59 w 126"/>
                <a:gd name="T21" fmla="*/ 78 h 170"/>
                <a:gd name="T22" fmla="*/ 66 w 126"/>
                <a:gd name="T23" fmla="*/ 70 h 170"/>
                <a:gd name="T24" fmla="*/ 70 w 126"/>
                <a:gd name="T25" fmla="*/ 63 h 170"/>
                <a:gd name="T26" fmla="*/ 77 w 126"/>
                <a:gd name="T27" fmla="*/ 52 h 170"/>
                <a:gd name="T28" fmla="*/ 81 w 126"/>
                <a:gd name="T29" fmla="*/ 44 h 170"/>
                <a:gd name="T30" fmla="*/ 85 w 126"/>
                <a:gd name="T31" fmla="*/ 33 h 170"/>
                <a:gd name="T32" fmla="*/ 89 w 126"/>
                <a:gd name="T33" fmla="*/ 29 h 170"/>
                <a:gd name="T34" fmla="*/ 96 w 126"/>
                <a:gd name="T35" fmla="*/ 26 h 170"/>
                <a:gd name="T36" fmla="*/ 96 w 126"/>
                <a:gd name="T37" fmla="*/ 18 h 170"/>
                <a:gd name="T38" fmla="*/ 92 w 126"/>
                <a:gd name="T39" fmla="*/ 11 h 170"/>
                <a:gd name="T40" fmla="*/ 89 w 126"/>
                <a:gd name="T41" fmla="*/ 0 h 170"/>
                <a:gd name="T42" fmla="*/ 103 w 126"/>
                <a:gd name="T43" fmla="*/ 11 h 170"/>
                <a:gd name="T44" fmla="*/ 107 w 126"/>
                <a:gd name="T45" fmla="*/ 18 h 170"/>
                <a:gd name="T46" fmla="*/ 103 w 126"/>
                <a:gd name="T47" fmla="*/ 26 h 170"/>
                <a:gd name="T48" fmla="*/ 103 w 126"/>
                <a:gd name="T49" fmla="*/ 33 h 170"/>
                <a:gd name="T50" fmla="*/ 107 w 126"/>
                <a:gd name="T51" fmla="*/ 41 h 170"/>
                <a:gd name="T52" fmla="*/ 114 w 126"/>
                <a:gd name="T53" fmla="*/ 48 h 170"/>
                <a:gd name="T54" fmla="*/ 111 w 126"/>
                <a:gd name="T55" fmla="*/ 48 h 170"/>
                <a:gd name="T56" fmla="*/ 103 w 126"/>
                <a:gd name="T57" fmla="*/ 48 h 170"/>
                <a:gd name="T58" fmla="*/ 96 w 126"/>
                <a:gd name="T59" fmla="*/ 48 h 170"/>
                <a:gd name="T60" fmla="*/ 92 w 126"/>
                <a:gd name="T61" fmla="*/ 52 h 170"/>
                <a:gd name="T62" fmla="*/ 92 w 126"/>
                <a:gd name="T63" fmla="*/ 55 h 170"/>
                <a:gd name="T64" fmla="*/ 103 w 126"/>
                <a:gd name="T65" fmla="*/ 63 h 170"/>
                <a:gd name="T66" fmla="*/ 114 w 126"/>
                <a:gd name="T67" fmla="*/ 74 h 170"/>
                <a:gd name="T68" fmla="*/ 114 w 126"/>
                <a:gd name="T69" fmla="*/ 85 h 170"/>
                <a:gd name="T70" fmla="*/ 107 w 126"/>
                <a:gd name="T71" fmla="*/ 96 h 170"/>
                <a:gd name="T72" fmla="*/ 100 w 126"/>
                <a:gd name="T73" fmla="*/ 104 h 170"/>
                <a:gd name="T74" fmla="*/ 100 w 126"/>
                <a:gd name="T75" fmla="*/ 111 h 170"/>
                <a:gd name="T76" fmla="*/ 100 w 126"/>
                <a:gd name="T77" fmla="*/ 122 h 170"/>
                <a:gd name="T78" fmla="*/ 107 w 126"/>
                <a:gd name="T79" fmla="*/ 133 h 170"/>
                <a:gd name="T80" fmla="*/ 114 w 126"/>
                <a:gd name="T81" fmla="*/ 144 h 170"/>
                <a:gd name="T82" fmla="*/ 126 w 126"/>
                <a:gd name="T83" fmla="*/ 152 h 170"/>
                <a:gd name="T84" fmla="*/ 126 w 126"/>
                <a:gd name="T85" fmla="*/ 159 h 170"/>
                <a:gd name="T86" fmla="*/ 126 w 126"/>
                <a:gd name="T87" fmla="*/ 163 h 170"/>
                <a:gd name="T88" fmla="*/ 122 w 126"/>
                <a:gd name="T89" fmla="*/ 170 h 170"/>
                <a:gd name="T90" fmla="*/ 122 w 126"/>
                <a:gd name="T91" fmla="*/ 170 h 170"/>
                <a:gd name="T92" fmla="*/ 118 w 126"/>
                <a:gd name="T93" fmla="*/ 170 h 170"/>
                <a:gd name="T94" fmla="*/ 111 w 126"/>
                <a:gd name="T95" fmla="*/ 167 h 170"/>
                <a:gd name="T96" fmla="*/ 107 w 126"/>
                <a:gd name="T97" fmla="*/ 170 h 170"/>
                <a:gd name="T98" fmla="*/ 100 w 126"/>
                <a:gd name="T99" fmla="*/ 167 h 170"/>
                <a:gd name="T100" fmla="*/ 96 w 126"/>
                <a:gd name="T101" fmla="*/ 167 h 170"/>
                <a:gd name="T102" fmla="*/ 74 w 126"/>
                <a:gd name="T103" fmla="*/ 163 h 170"/>
                <a:gd name="T104" fmla="*/ 66 w 126"/>
                <a:gd name="T105" fmla="*/ 163 h 170"/>
                <a:gd name="T106" fmla="*/ 63 w 126"/>
                <a:gd name="T107" fmla="*/ 163 h 170"/>
                <a:gd name="T108" fmla="*/ 55 w 126"/>
                <a:gd name="T109" fmla="*/ 163 h 170"/>
                <a:gd name="T110" fmla="*/ 48 w 126"/>
                <a:gd name="T111" fmla="*/ 163 h 170"/>
                <a:gd name="T112" fmla="*/ 44 w 126"/>
                <a:gd name="T113" fmla="*/ 167 h 170"/>
                <a:gd name="T114" fmla="*/ 22 w 126"/>
                <a:gd name="T115" fmla="*/ 167 h 170"/>
                <a:gd name="T116" fmla="*/ 18 w 126"/>
                <a:gd name="T117" fmla="*/ 163 h 170"/>
                <a:gd name="T118" fmla="*/ 18 w 126"/>
                <a:gd name="T119" fmla="*/ 148 h 170"/>
                <a:gd name="T120" fmla="*/ 18 w 126"/>
                <a:gd name="T121" fmla="*/ 137 h 170"/>
                <a:gd name="T122" fmla="*/ 7 w 126"/>
                <a:gd name="T123" fmla="*/ 137 h 170"/>
                <a:gd name="T124" fmla="*/ 0 w 126"/>
                <a:gd name="T125" fmla="*/ 130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6" h="170">
                  <a:moveTo>
                    <a:pt x="0" y="130"/>
                  </a:moveTo>
                  <a:lnTo>
                    <a:pt x="0" y="126"/>
                  </a:lnTo>
                  <a:lnTo>
                    <a:pt x="7" y="122"/>
                  </a:lnTo>
                  <a:lnTo>
                    <a:pt x="7" y="118"/>
                  </a:lnTo>
                  <a:lnTo>
                    <a:pt x="7" y="115"/>
                  </a:lnTo>
                  <a:lnTo>
                    <a:pt x="7" y="111"/>
                  </a:lnTo>
                  <a:lnTo>
                    <a:pt x="7" y="111"/>
                  </a:lnTo>
                  <a:lnTo>
                    <a:pt x="7" y="107"/>
                  </a:lnTo>
                  <a:lnTo>
                    <a:pt x="11" y="107"/>
                  </a:lnTo>
                  <a:lnTo>
                    <a:pt x="15" y="104"/>
                  </a:lnTo>
                  <a:lnTo>
                    <a:pt x="15" y="104"/>
                  </a:lnTo>
                  <a:lnTo>
                    <a:pt x="18" y="100"/>
                  </a:lnTo>
                  <a:lnTo>
                    <a:pt x="18" y="96"/>
                  </a:lnTo>
                  <a:lnTo>
                    <a:pt x="22" y="96"/>
                  </a:lnTo>
                  <a:lnTo>
                    <a:pt x="26" y="93"/>
                  </a:lnTo>
                  <a:lnTo>
                    <a:pt x="26" y="93"/>
                  </a:lnTo>
                  <a:lnTo>
                    <a:pt x="26" y="93"/>
                  </a:lnTo>
                  <a:lnTo>
                    <a:pt x="29" y="96"/>
                  </a:lnTo>
                  <a:lnTo>
                    <a:pt x="33" y="93"/>
                  </a:lnTo>
                  <a:lnTo>
                    <a:pt x="37" y="96"/>
                  </a:lnTo>
                  <a:lnTo>
                    <a:pt x="37" y="100"/>
                  </a:lnTo>
                  <a:lnTo>
                    <a:pt x="40" y="100"/>
                  </a:lnTo>
                  <a:lnTo>
                    <a:pt x="40" y="100"/>
                  </a:lnTo>
                  <a:lnTo>
                    <a:pt x="44" y="100"/>
                  </a:lnTo>
                  <a:lnTo>
                    <a:pt x="48" y="96"/>
                  </a:lnTo>
                  <a:lnTo>
                    <a:pt x="48" y="96"/>
                  </a:lnTo>
                  <a:lnTo>
                    <a:pt x="48" y="93"/>
                  </a:lnTo>
                  <a:lnTo>
                    <a:pt x="52" y="93"/>
                  </a:lnTo>
                  <a:lnTo>
                    <a:pt x="55" y="89"/>
                  </a:lnTo>
                  <a:lnTo>
                    <a:pt x="55" y="89"/>
                  </a:lnTo>
                  <a:lnTo>
                    <a:pt x="55" y="85"/>
                  </a:lnTo>
                  <a:lnTo>
                    <a:pt x="59" y="78"/>
                  </a:lnTo>
                  <a:lnTo>
                    <a:pt x="59" y="78"/>
                  </a:lnTo>
                  <a:lnTo>
                    <a:pt x="59" y="74"/>
                  </a:lnTo>
                  <a:lnTo>
                    <a:pt x="63" y="74"/>
                  </a:lnTo>
                  <a:lnTo>
                    <a:pt x="66" y="70"/>
                  </a:lnTo>
                  <a:lnTo>
                    <a:pt x="70" y="67"/>
                  </a:lnTo>
                  <a:lnTo>
                    <a:pt x="70" y="63"/>
                  </a:lnTo>
                  <a:lnTo>
                    <a:pt x="70" y="63"/>
                  </a:lnTo>
                  <a:lnTo>
                    <a:pt x="70" y="55"/>
                  </a:lnTo>
                  <a:lnTo>
                    <a:pt x="74" y="55"/>
                  </a:lnTo>
                  <a:lnTo>
                    <a:pt x="77" y="52"/>
                  </a:lnTo>
                  <a:lnTo>
                    <a:pt x="77" y="52"/>
                  </a:lnTo>
                  <a:lnTo>
                    <a:pt x="81" y="48"/>
                  </a:lnTo>
                  <a:lnTo>
                    <a:pt x="81" y="44"/>
                  </a:lnTo>
                  <a:lnTo>
                    <a:pt x="81" y="41"/>
                  </a:lnTo>
                  <a:lnTo>
                    <a:pt x="81" y="37"/>
                  </a:lnTo>
                  <a:lnTo>
                    <a:pt x="85" y="33"/>
                  </a:lnTo>
                  <a:lnTo>
                    <a:pt x="85" y="33"/>
                  </a:lnTo>
                  <a:lnTo>
                    <a:pt x="85" y="29"/>
                  </a:lnTo>
                  <a:lnTo>
                    <a:pt x="89" y="29"/>
                  </a:lnTo>
                  <a:lnTo>
                    <a:pt x="92" y="29"/>
                  </a:lnTo>
                  <a:lnTo>
                    <a:pt x="92" y="26"/>
                  </a:lnTo>
                  <a:lnTo>
                    <a:pt x="96" y="26"/>
                  </a:lnTo>
                  <a:lnTo>
                    <a:pt x="96" y="22"/>
                  </a:lnTo>
                  <a:lnTo>
                    <a:pt x="96" y="18"/>
                  </a:lnTo>
                  <a:lnTo>
                    <a:pt x="96" y="18"/>
                  </a:lnTo>
                  <a:lnTo>
                    <a:pt x="96" y="15"/>
                  </a:lnTo>
                  <a:lnTo>
                    <a:pt x="92" y="15"/>
                  </a:lnTo>
                  <a:lnTo>
                    <a:pt x="92" y="11"/>
                  </a:lnTo>
                  <a:lnTo>
                    <a:pt x="92" y="7"/>
                  </a:lnTo>
                  <a:lnTo>
                    <a:pt x="92" y="3"/>
                  </a:lnTo>
                  <a:lnTo>
                    <a:pt x="89" y="0"/>
                  </a:lnTo>
                  <a:lnTo>
                    <a:pt x="96" y="3"/>
                  </a:lnTo>
                  <a:lnTo>
                    <a:pt x="100" y="7"/>
                  </a:lnTo>
                  <a:lnTo>
                    <a:pt x="103" y="11"/>
                  </a:lnTo>
                  <a:lnTo>
                    <a:pt x="103" y="15"/>
                  </a:lnTo>
                  <a:lnTo>
                    <a:pt x="103" y="15"/>
                  </a:lnTo>
                  <a:lnTo>
                    <a:pt x="107" y="18"/>
                  </a:lnTo>
                  <a:lnTo>
                    <a:pt x="107" y="22"/>
                  </a:lnTo>
                  <a:lnTo>
                    <a:pt x="103" y="22"/>
                  </a:lnTo>
                  <a:lnTo>
                    <a:pt x="103" y="26"/>
                  </a:lnTo>
                  <a:lnTo>
                    <a:pt x="107" y="26"/>
                  </a:lnTo>
                  <a:lnTo>
                    <a:pt x="103" y="29"/>
                  </a:lnTo>
                  <a:lnTo>
                    <a:pt x="103" y="33"/>
                  </a:lnTo>
                  <a:lnTo>
                    <a:pt x="103" y="37"/>
                  </a:lnTo>
                  <a:lnTo>
                    <a:pt x="107" y="41"/>
                  </a:lnTo>
                  <a:lnTo>
                    <a:pt x="107" y="41"/>
                  </a:lnTo>
                  <a:lnTo>
                    <a:pt x="111" y="44"/>
                  </a:lnTo>
                  <a:lnTo>
                    <a:pt x="114" y="48"/>
                  </a:lnTo>
                  <a:lnTo>
                    <a:pt x="114" y="48"/>
                  </a:lnTo>
                  <a:lnTo>
                    <a:pt x="114" y="48"/>
                  </a:lnTo>
                  <a:lnTo>
                    <a:pt x="111" y="48"/>
                  </a:lnTo>
                  <a:lnTo>
                    <a:pt x="111" y="48"/>
                  </a:lnTo>
                  <a:lnTo>
                    <a:pt x="107" y="48"/>
                  </a:lnTo>
                  <a:lnTo>
                    <a:pt x="103" y="48"/>
                  </a:lnTo>
                  <a:lnTo>
                    <a:pt x="103" y="48"/>
                  </a:lnTo>
                  <a:lnTo>
                    <a:pt x="100" y="48"/>
                  </a:lnTo>
                  <a:lnTo>
                    <a:pt x="96" y="48"/>
                  </a:lnTo>
                  <a:lnTo>
                    <a:pt x="96" y="48"/>
                  </a:lnTo>
                  <a:lnTo>
                    <a:pt x="92" y="48"/>
                  </a:lnTo>
                  <a:lnTo>
                    <a:pt x="92" y="48"/>
                  </a:lnTo>
                  <a:lnTo>
                    <a:pt x="92" y="52"/>
                  </a:lnTo>
                  <a:lnTo>
                    <a:pt x="92" y="52"/>
                  </a:lnTo>
                  <a:lnTo>
                    <a:pt x="92" y="55"/>
                  </a:lnTo>
                  <a:lnTo>
                    <a:pt x="92" y="55"/>
                  </a:lnTo>
                  <a:lnTo>
                    <a:pt x="92" y="59"/>
                  </a:lnTo>
                  <a:lnTo>
                    <a:pt x="96" y="59"/>
                  </a:lnTo>
                  <a:lnTo>
                    <a:pt x="103" y="63"/>
                  </a:lnTo>
                  <a:lnTo>
                    <a:pt x="107" y="70"/>
                  </a:lnTo>
                  <a:lnTo>
                    <a:pt x="111" y="70"/>
                  </a:lnTo>
                  <a:lnTo>
                    <a:pt x="114" y="74"/>
                  </a:lnTo>
                  <a:lnTo>
                    <a:pt x="114" y="78"/>
                  </a:lnTo>
                  <a:lnTo>
                    <a:pt x="114" y="81"/>
                  </a:lnTo>
                  <a:lnTo>
                    <a:pt x="114" y="85"/>
                  </a:lnTo>
                  <a:lnTo>
                    <a:pt x="111" y="85"/>
                  </a:lnTo>
                  <a:lnTo>
                    <a:pt x="111" y="89"/>
                  </a:lnTo>
                  <a:lnTo>
                    <a:pt x="107" y="96"/>
                  </a:lnTo>
                  <a:lnTo>
                    <a:pt x="103" y="100"/>
                  </a:lnTo>
                  <a:lnTo>
                    <a:pt x="100" y="104"/>
                  </a:lnTo>
                  <a:lnTo>
                    <a:pt x="100" y="104"/>
                  </a:lnTo>
                  <a:lnTo>
                    <a:pt x="96" y="104"/>
                  </a:lnTo>
                  <a:lnTo>
                    <a:pt x="100" y="107"/>
                  </a:lnTo>
                  <a:lnTo>
                    <a:pt x="100" y="111"/>
                  </a:lnTo>
                  <a:lnTo>
                    <a:pt x="100" y="115"/>
                  </a:lnTo>
                  <a:lnTo>
                    <a:pt x="100" y="118"/>
                  </a:lnTo>
                  <a:lnTo>
                    <a:pt x="100" y="122"/>
                  </a:lnTo>
                  <a:lnTo>
                    <a:pt x="100" y="130"/>
                  </a:lnTo>
                  <a:lnTo>
                    <a:pt x="103" y="130"/>
                  </a:lnTo>
                  <a:lnTo>
                    <a:pt x="107" y="133"/>
                  </a:lnTo>
                  <a:lnTo>
                    <a:pt x="111" y="137"/>
                  </a:lnTo>
                  <a:lnTo>
                    <a:pt x="111" y="137"/>
                  </a:lnTo>
                  <a:lnTo>
                    <a:pt x="114" y="144"/>
                  </a:lnTo>
                  <a:lnTo>
                    <a:pt x="118" y="148"/>
                  </a:lnTo>
                  <a:lnTo>
                    <a:pt x="118" y="152"/>
                  </a:lnTo>
                  <a:lnTo>
                    <a:pt x="126" y="152"/>
                  </a:lnTo>
                  <a:lnTo>
                    <a:pt x="126" y="156"/>
                  </a:lnTo>
                  <a:lnTo>
                    <a:pt x="126" y="159"/>
                  </a:lnTo>
                  <a:lnTo>
                    <a:pt x="126" y="159"/>
                  </a:lnTo>
                  <a:lnTo>
                    <a:pt x="126" y="159"/>
                  </a:lnTo>
                  <a:lnTo>
                    <a:pt x="126" y="159"/>
                  </a:lnTo>
                  <a:lnTo>
                    <a:pt x="126" y="163"/>
                  </a:lnTo>
                  <a:lnTo>
                    <a:pt x="122" y="167"/>
                  </a:lnTo>
                  <a:lnTo>
                    <a:pt x="122" y="167"/>
                  </a:lnTo>
                  <a:lnTo>
                    <a:pt x="122" y="170"/>
                  </a:lnTo>
                  <a:lnTo>
                    <a:pt x="122" y="170"/>
                  </a:lnTo>
                  <a:lnTo>
                    <a:pt x="122" y="170"/>
                  </a:lnTo>
                  <a:lnTo>
                    <a:pt x="122" y="170"/>
                  </a:lnTo>
                  <a:lnTo>
                    <a:pt x="118" y="170"/>
                  </a:lnTo>
                  <a:lnTo>
                    <a:pt x="118" y="170"/>
                  </a:lnTo>
                  <a:lnTo>
                    <a:pt x="118" y="170"/>
                  </a:lnTo>
                  <a:lnTo>
                    <a:pt x="114" y="170"/>
                  </a:lnTo>
                  <a:lnTo>
                    <a:pt x="111" y="170"/>
                  </a:lnTo>
                  <a:lnTo>
                    <a:pt x="111" y="167"/>
                  </a:lnTo>
                  <a:lnTo>
                    <a:pt x="107" y="167"/>
                  </a:lnTo>
                  <a:lnTo>
                    <a:pt x="107" y="170"/>
                  </a:lnTo>
                  <a:lnTo>
                    <a:pt x="107" y="170"/>
                  </a:lnTo>
                  <a:lnTo>
                    <a:pt x="103" y="167"/>
                  </a:lnTo>
                  <a:lnTo>
                    <a:pt x="103" y="167"/>
                  </a:lnTo>
                  <a:lnTo>
                    <a:pt x="100" y="167"/>
                  </a:lnTo>
                  <a:lnTo>
                    <a:pt x="100" y="167"/>
                  </a:lnTo>
                  <a:lnTo>
                    <a:pt x="100" y="167"/>
                  </a:lnTo>
                  <a:lnTo>
                    <a:pt x="96" y="167"/>
                  </a:lnTo>
                  <a:lnTo>
                    <a:pt x="96" y="167"/>
                  </a:lnTo>
                  <a:lnTo>
                    <a:pt x="74" y="167"/>
                  </a:lnTo>
                  <a:lnTo>
                    <a:pt x="74" y="163"/>
                  </a:lnTo>
                  <a:lnTo>
                    <a:pt x="74" y="163"/>
                  </a:lnTo>
                  <a:lnTo>
                    <a:pt x="70" y="167"/>
                  </a:lnTo>
                  <a:lnTo>
                    <a:pt x="66" y="163"/>
                  </a:lnTo>
                  <a:lnTo>
                    <a:pt x="66" y="163"/>
                  </a:lnTo>
                  <a:lnTo>
                    <a:pt x="66" y="163"/>
                  </a:lnTo>
                  <a:lnTo>
                    <a:pt x="63" y="163"/>
                  </a:lnTo>
                  <a:lnTo>
                    <a:pt x="59" y="163"/>
                  </a:lnTo>
                  <a:lnTo>
                    <a:pt x="55" y="163"/>
                  </a:lnTo>
                  <a:lnTo>
                    <a:pt x="55" y="163"/>
                  </a:lnTo>
                  <a:lnTo>
                    <a:pt x="48" y="163"/>
                  </a:lnTo>
                  <a:lnTo>
                    <a:pt x="48" y="163"/>
                  </a:lnTo>
                  <a:lnTo>
                    <a:pt x="48" y="163"/>
                  </a:lnTo>
                  <a:lnTo>
                    <a:pt x="44" y="167"/>
                  </a:lnTo>
                  <a:lnTo>
                    <a:pt x="44" y="167"/>
                  </a:lnTo>
                  <a:lnTo>
                    <a:pt x="44" y="167"/>
                  </a:lnTo>
                  <a:lnTo>
                    <a:pt x="26" y="167"/>
                  </a:lnTo>
                  <a:lnTo>
                    <a:pt x="22" y="167"/>
                  </a:lnTo>
                  <a:lnTo>
                    <a:pt x="22" y="167"/>
                  </a:lnTo>
                  <a:lnTo>
                    <a:pt x="18" y="167"/>
                  </a:lnTo>
                  <a:lnTo>
                    <a:pt x="22" y="163"/>
                  </a:lnTo>
                  <a:lnTo>
                    <a:pt x="18" y="163"/>
                  </a:lnTo>
                  <a:lnTo>
                    <a:pt x="22" y="156"/>
                  </a:lnTo>
                  <a:lnTo>
                    <a:pt x="22" y="152"/>
                  </a:lnTo>
                  <a:lnTo>
                    <a:pt x="18" y="148"/>
                  </a:lnTo>
                  <a:lnTo>
                    <a:pt x="18" y="141"/>
                  </a:lnTo>
                  <a:lnTo>
                    <a:pt x="18" y="141"/>
                  </a:lnTo>
                  <a:lnTo>
                    <a:pt x="18" y="137"/>
                  </a:lnTo>
                  <a:lnTo>
                    <a:pt x="11" y="137"/>
                  </a:lnTo>
                  <a:lnTo>
                    <a:pt x="11" y="137"/>
                  </a:lnTo>
                  <a:lnTo>
                    <a:pt x="7" y="137"/>
                  </a:lnTo>
                  <a:lnTo>
                    <a:pt x="7" y="126"/>
                  </a:lnTo>
                  <a:lnTo>
                    <a:pt x="3" y="130"/>
                  </a:lnTo>
                  <a:lnTo>
                    <a:pt x="0" y="13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0" name="Freeform 134">
              <a:extLst>
                <a:ext uri="{FF2B5EF4-FFF2-40B4-BE49-F238E27FC236}">
                  <a16:creationId xmlns:a16="http://schemas.microsoft.com/office/drawing/2014/main" xmlns="" id="{28D0145D-3303-4D72-B7F0-6646A16FE537}"/>
                </a:ext>
              </a:extLst>
            </p:cNvPr>
            <p:cNvSpPr/>
            <p:nvPr/>
          </p:nvSpPr>
          <p:spPr bwMode="auto">
            <a:xfrm>
              <a:off x="5224217" y="4224273"/>
              <a:ext cx="166599" cy="162352"/>
            </a:xfrm>
            <a:custGeom>
              <a:avLst/>
              <a:gdLst>
                <a:gd name="T0" fmla="*/ 41 w 93"/>
                <a:gd name="T1" fmla="*/ 4 h 93"/>
                <a:gd name="T2" fmla="*/ 45 w 93"/>
                <a:gd name="T3" fmla="*/ 0 h 93"/>
                <a:gd name="T4" fmla="*/ 52 w 93"/>
                <a:gd name="T5" fmla="*/ 0 h 93"/>
                <a:gd name="T6" fmla="*/ 56 w 93"/>
                <a:gd name="T7" fmla="*/ 0 h 93"/>
                <a:gd name="T8" fmla="*/ 63 w 93"/>
                <a:gd name="T9" fmla="*/ 0 h 93"/>
                <a:gd name="T10" fmla="*/ 63 w 93"/>
                <a:gd name="T11" fmla="*/ 0 h 93"/>
                <a:gd name="T12" fmla="*/ 71 w 93"/>
                <a:gd name="T13" fmla="*/ 0 h 93"/>
                <a:gd name="T14" fmla="*/ 71 w 93"/>
                <a:gd name="T15" fmla="*/ 4 h 93"/>
                <a:gd name="T16" fmla="*/ 71 w 93"/>
                <a:gd name="T17" fmla="*/ 7 h 93"/>
                <a:gd name="T18" fmla="*/ 71 w 93"/>
                <a:gd name="T19" fmla="*/ 11 h 93"/>
                <a:gd name="T20" fmla="*/ 71 w 93"/>
                <a:gd name="T21" fmla="*/ 15 h 93"/>
                <a:gd name="T22" fmla="*/ 74 w 93"/>
                <a:gd name="T23" fmla="*/ 15 h 93"/>
                <a:gd name="T24" fmla="*/ 82 w 93"/>
                <a:gd name="T25" fmla="*/ 15 h 93"/>
                <a:gd name="T26" fmla="*/ 89 w 93"/>
                <a:gd name="T27" fmla="*/ 15 h 93"/>
                <a:gd name="T28" fmla="*/ 93 w 93"/>
                <a:gd name="T29" fmla="*/ 19 h 93"/>
                <a:gd name="T30" fmla="*/ 93 w 93"/>
                <a:gd name="T31" fmla="*/ 22 h 93"/>
                <a:gd name="T32" fmla="*/ 89 w 93"/>
                <a:gd name="T33" fmla="*/ 26 h 93"/>
                <a:gd name="T34" fmla="*/ 86 w 93"/>
                <a:gd name="T35" fmla="*/ 30 h 93"/>
                <a:gd name="T36" fmla="*/ 86 w 93"/>
                <a:gd name="T37" fmla="*/ 33 h 93"/>
                <a:gd name="T38" fmla="*/ 86 w 93"/>
                <a:gd name="T39" fmla="*/ 33 h 93"/>
                <a:gd name="T40" fmla="*/ 82 w 93"/>
                <a:gd name="T41" fmla="*/ 37 h 93"/>
                <a:gd name="T42" fmla="*/ 86 w 93"/>
                <a:gd name="T43" fmla="*/ 41 h 93"/>
                <a:gd name="T44" fmla="*/ 89 w 93"/>
                <a:gd name="T45" fmla="*/ 41 h 93"/>
                <a:gd name="T46" fmla="*/ 89 w 93"/>
                <a:gd name="T47" fmla="*/ 45 h 93"/>
                <a:gd name="T48" fmla="*/ 93 w 93"/>
                <a:gd name="T49" fmla="*/ 48 h 93"/>
                <a:gd name="T50" fmla="*/ 86 w 93"/>
                <a:gd name="T51" fmla="*/ 67 h 93"/>
                <a:gd name="T52" fmla="*/ 86 w 93"/>
                <a:gd name="T53" fmla="*/ 70 h 93"/>
                <a:gd name="T54" fmla="*/ 86 w 93"/>
                <a:gd name="T55" fmla="*/ 70 h 93"/>
                <a:gd name="T56" fmla="*/ 78 w 93"/>
                <a:gd name="T57" fmla="*/ 67 h 93"/>
                <a:gd name="T58" fmla="*/ 74 w 93"/>
                <a:gd name="T59" fmla="*/ 70 h 93"/>
                <a:gd name="T60" fmla="*/ 67 w 93"/>
                <a:gd name="T61" fmla="*/ 67 h 93"/>
                <a:gd name="T62" fmla="*/ 63 w 93"/>
                <a:gd name="T63" fmla="*/ 63 h 93"/>
                <a:gd name="T64" fmla="*/ 60 w 93"/>
                <a:gd name="T65" fmla="*/ 67 h 93"/>
                <a:gd name="T66" fmla="*/ 56 w 93"/>
                <a:gd name="T67" fmla="*/ 70 h 93"/>
                <a:gd name="T68" fmla="*/ 52 w 93"/>
                <a:gd name="T69" fmla="*/ 70 h 93"/>
                <a:gd name="T70" fmla="*/ 45 w 93"/>
                <a:gd name="T71" fmla="*/ 70 h 93"/>
                <a:gd name="T72" fmla="*/ 41 w 93"/>
                <a:gd name="T73" fmla="*/ 74 h 93"/>
                <a:gd name="T74" fmla="*/ 41 w 93"/>
                <a:gd name="T75" fmla="*/ 78 h 93"/>
                <a:gd name="T76" fmla="*/ 49 w 93"/>
                <a:gd name="T77" fmla="*/ 78 h 93"/>
                <a:gd name="T78" fmla="*/ 52 w 93"/>
                <a:gd name="T79" fmla="*/ 78 h 93"/>
                <a:gd name="T80" fmla="*/ 52 w 93"/>
                <a:gd name="T81" fmla="*/ 89 h 93"/>
                <a:gd name="T82" fmla="*/ 45 w 93"/>
                <a:gd name="T83" fmla="*/ 85 h 93"/>
                <a:gd name="T84" fmla="*/ 41 w 93"/>
                <a:gd name="T85" fmla="*/ 89 h 93"/>
                <a:gd name="T86" fmla="*/ 41 w 93"/>
                <a:gd name="T87" fmla="*/ 89 h 93"/>
                <a:gd name="T88" fmla="*/ 37 w 93"/>
                <a:gd name="T89" fmla="*/ 93 h 93"/>
                <a:gd name="T90" fmla="*/ 34 w 93"/>
                <a:gd name="T91" fmla="*/ 89 h 93"/>
                <a:gd name="T92" fmla="*/ 26 w 93"/>
                <a:gd name="T93" fmla="*/ 82 h 93"/>
                <a:gd name="T94" fmla="*/ 15 w 93"/>
                <a:gd name="T95" fmla="*/ 74 h 93"/>
                <a:gd name="T96" fmla="*/ 12 w 93"/>
                <a:gd name="T97" fmla="*/ 70 h 93"/>
                <a:gd name="T98" fmla="*/ 8 w 93"/>
                <a:gd name="T99" fmla="*/ 63 h 93"/>
                <a:gd name="T100" fmla="*/ 4 w 93"/>
                <a:gd name="T101" fmla="*/ 56 h 93"/>
                <a:gd name="T102" fmla="*/ 4 w 93"/>
                <a:gd name="T103" fmla="*/ 52 h 93"/>
                <a:gd name="T104" fmla="*/ 0 w 93"/>
                <a:gd name="T105" fmla="*/ 45 h 93"/>
                <a:gd name="T106" fmla="*/ 8 w 93"/>
                <a:gd name="T107" fmla="*/ 45 h 93"/>
                <a:gd name="T108" fmla="*/ 8 w 93"/>
                <a:gd name="T109" fmla="*/ 30 h 93"/>
                <a:gd name="T110" fmla="*/ 15 w 93"/>
                <a:gd name="T111" fmla="*/ 30 h 93"/>
                <a:gd name="T112" fmla="*/ 8 w 93"/>
                <a:gd name="T113" fmla="*/ 26 h 93"/>
                <a:gd name="T114" fmla="*/ 12 w 93"/>
                <a:gd name="T115" fmla="*/ 22 h 93"/>
                <a:gd name="T116" fmla="*/ 15 w 93"/>
                <a:gd name="T117" fmla="*/ 19 h 93"/>
                <a:gd name="T118" fmla="*/ 19 w 93"/>
                <a:gd name="T119" fmla="*/ 22 h 93"/>
                <a:gd name="T120" fmla="*/ 41 w 93"/>
                <a:gd name="T121" fmla="*/ 4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3" h="93">
                  <a:moveTo>
                    <a:pt x="41" y="4"/>
                  </a:moveTo>
                  <a:lnTo>
                    <a:pt x="41" y="4"/>
                  </a:lnTo>
                  <a:lnTo>
                    <a:pt x="45" y="0"/>
                  </a:lnTo>
                  <a:lnTo>
                    <a:pt x="45" y="0"/>
                  </a:lnTo>
                  <a:lnTo>
                    <a:pt x="45" y="0"/>
                  </a:lnTo>
                  <a:lnTo>
                    <a:pt x="52" y="0"/>
                  </a:lnTo>
                  <a:lnTo>
                    <a:pt x="52" y="0"/>
                  </a:lnTo>
                  <a:lnTo>
                    <a:pt x="56" y="0"/>
                  </a:lnTo>
                  <a:lnTo>
                    <a:pt x="60" y="0"/>
                  </a:lnTo>
                  <a:lnTo>
                    <a:pt x="63" y="0"/>
                  </a:lnTo>
                  <a:lnTo>
                    <a:pt x="63" y="0"/>
                  </a:lnTo>
                  <a:lnTo>
                    <a:pt x="63" y="0"/>
                  </a:lnTo>
                  <a:lnTo>
                    <a:pt x="67" y="4"/>
                  </a:lnTo>
                  <a:lnTo>
                    <a:pt x="71" y="0"/>
                  </a:lnTo>
                  <a:lnTo>
                    <a:pt x="71" y="0"/>
                  </a:lnTo>
                  <a:lnTo>
                    <a:pt x="71" y="4"/>
                  </a:lnTo>
                  <a:lnTo>
                    <a:pt x="71" y="4"/>
                  </a:lnTo>
                  <a:lnTo>
                    <a:pt x="71" y="7"/>
                  </a:lnTo>
                  <a:lnTo>
                    <a:pt x="71" y="7"/>
                  </a:lnTo>
                  <a:lnTo>
                    <a:pt x="71" y="11"/>
                  </a:lnTo>
                  <a:lnTo>
                    <a:pt x="71" y="15"/>
                  </a:lnTo>
                  <a:lnTo>
                    <a:pt x="71" y="15"/>
                  </a:lnTo>
                  <a:lnTo>
                    <a:pt x="74" y="19"/>
                  </a:lnTo>
                  <a:lnTo>
                    <a:pt x="74" y="15"/>
                  </a:lnTo>
                  <a:lnTo>
                    <a:pt x="78" y="15"/>
                  </a:lnTo>
                  <a:lnTo>
                    <a:pt x="82" y="15"/>
                  </a:lnTo>
                  <a:lnTo>
                    <a:pt x="86" y="15"/>
                  </a:lnTo>
                  <a:lnTo>
                    <a:pt x="89" y="15"/>
                  </a:lnTo>
                  <a:lnTo>
                    <a:pt x="93" y="15"/>
                  </a:lnTo>
                  <a:lnTo>
                    <a:pt x="93" y="19"/>
                  </a:lnTo>
                  <a:lnTo>
                    <a:pt x="93" y="22"/>
                  </a:lnTo>
                  <a:lnTo>
                    <a:pt x="93" y="22"/>
                  </a:lnTo>
                  <a:lnTo>
                    <a:pt x="93" y="26"/>
                  </a:lnTo>
                  <a:lnTo>
                    <a:pt x="89" y="26"/>
                  </a:lnTo>
                  <a:lnTo>
                    <a:pt x="86" y="30"/>
                  </a:lnTo>
                  <a:lnTo>
                    <a:pt x="86" y="30"/>
                  </a:lnTo>
                  <a:lnTo>
                    <a:pt x="86" y="33"/>
                  </a:lnTo>
                  <a:lnTo>
                    <a:pt x="86" y="33"/>
                  </a:lnTo>
                  <a:lnTo>
                    <a:pt x="86" y="33"/>
                  </a:lnTo>
                  <a:lnTo>
                    <a:pt x="86" y="33"/>
                  </a:lnTo>
                  <a:lnTo>
                    <a:pt x="82" y="37"/>
                  </a:lnTo>
                  <a:lnTo>
                    <a:pt x="82" y="37"/>
                  </a:lnTo>
                  <a:lnTo>
                    <a:pt x="86" y="37"/>
                  </a:lnTo>
                  <a:lnTo>
                    <a:pt x="86" y="41"/>
                  </a:lnTo>
                  <a:lnTo>
                    <a:pt x="86" y="41"/>
                  </a:lnTo>
                  <a:lnTo>
                    <a:pt x="89" y="41"/>
                  </a:lnTo>
                  <a:lnTo>
                    <a:pt x="89" y="45"/>
                  </a:lnTo>
                  <a:lnTo>
                    <a:pt x="89" y="45"/>
                  </a:lnTo>
                  <a:lnTo>
                    <a:pt x="93" y="45"/>
                  </a:lnTo>
                  <a:lnTo>
                    <a:pt x="93" y="48"/>
                  </a:lnTo>
                  <a:lnTo>
                    <a:pt x="89" y="56"/>
                  </a:lnTo>
                  <a:lnTo>
                    <a:pt x="86" y="67"/>
                  </a:lnTo>
                  <a:lnTo>
                    <a:pt x="89" y="70"/>
                  </a:lnTo>
                  <a:lnTo>
                    <a:pt x="86" y="70"/>
                  </a:lnTo>
                  <a:lnTo>
                    <a:pt x="86" y="70"/>
                  </a:lnTo>
                  <a:lnTo>
                    <a:pt x="86" y="70"/>
                  </a:lnTo>
                  <a:lnTo>
                    <a:pt x="82" y="67"/>
                  </a:lnTo>
                  <a:lnTo>
                    <a:pt x="78" y="67"/>
                  </a:lnTo>
                  <a:lnTo>
                    <a:pt x="74" y="70"/>
                  </a:lnTo>
                  <a:lnTo>
                    <a:pt x="74" y="70"/>
                  </a:lnTo>
                  <a:lnTo>
                    <a:pt x="71" y="70"/>
                  </a:lnTo>
                  <a:lnTo>
                    <a:pt x="67" y="67"/>
                  </a:lnTo>
                  <a:lnTo>
                    <a:pt x="67" y="63"/>
                  </a:lnTo>
                  <a:lnTo>
                    <a:pt x="63" y="63"/>
                  </a:lnTo>
                  <a:lnTo>
                    <a:pt x="60" y="63"/>
                  </a:lnTo>
                  <a:lnTo>
                    <a:pt x="60" y="67"/>
                  </a:lnTo>
                  <a:lnTo>
                    <a:pt x="60" y="70"/>
                  </a:lnTo>
                  <a:lnTo>
                    <a:pt x="56" y="70"/>
                  </a:lnTo>
                  <a:lnTo>
                    <a:pt x="52" y="70"/>
                  </a:lnTo>
                  <a:lnTo>
                    <a:pt x="52" y="70"/>
                  </a:lnTo>
                  <a:lnTo>
                    <a:pt x="49" y="74"/>
                  </a:lnTo>
                  <a:lnTo>
                    <a:pt x="45" y="70"/>
                  </a:lnTo>
                  <a:lnTo>
                    <a:pt x="45" y="70"/>
                  </a:lnTo>
                  <a:lnTo>
                    <a:pt x="41" y="74"/>
                  </a:lnTo>
                  <a:lnTo>
                    <a:pt x="41" y="74"/>
                  </a:lnTo>
                  <a:lnTo>
                    <a:pt x="41" y="78"/>
                  </a:lnTo>
                  <a:lnTo>
                    <a:pt x="45" y="78"/>
                  </a:lnTo>
                  <a:lnTo>
                    <a:pt x="49" y="78"/>
                  </a:lnTo>
                  <a:lnTo>
                    <a:pt x="49" y="78"/>
                  </a:lnTo>
                  <a:lnTo>
                    <a:pt x="52" y="78"/>
                  </a:lnTo>
                  <a:lnTo>
                    <a:pt x="52" y="85"/>
                  </a:lnTo>
                  <a:lnTo>
                    <a:pt x="52" y="89"/>
                  </a:lnTo>
                  <a:lnTo>
                    <a:pt x="49" y="85"/>
                  </a:lnTo>
                  <a:lnTo>
                    <a:pt x="45" y="85"/>
                  </a:lnTo>
                  <a:lnTo>
                    <a:pt x="45" y="89"/>
                  </a:lnTo>
                  <a:lnTo>
                    <a:pt x="41" y="89"/>
                  </a:lnTo>
                  <a:lnTo>
                    <a:pt x="41" y="89"/>
                  </a:lnTo>
                  <a:lnTo>
                    <a:pt x="41" y="89"/>
                  </a:lnTo>
                  <a:lnTo>
                    <a:pt x="37" y="93"/>
                  </a:lnTo>
                  <a:lnTo>
                    <a:pt x="37" y="93"/>
                  </a:lnTo>
                  <a:lnTo>
                    <a:pt x="34" y="93"/>
                  </a:lnTo>
                  <a:lnTo>
                    <a:pt x="34" y="89"/>
                  </a:lnTo>
                  <a:lnTo>
                    <a:pt x="26" y="85"/>
                  </a:lnTo>
                  <a:lnTo>
                    <a:pt x="26" y="82"/>
                  </a:lnTo>
                  <a:lnTo>
                    <a:pt x="19" y="78"/>
                  </a:lnTo>
                  <a:lnTo>
                    <a:pt x="15" y="74"/>
                  </a:lnTo>
                  <a:lnTo>
                    <a:pt x="15" y="74"/>
                  </a:lnTo>
                  <a:lnTo>
                    <a:pt x="12" y="70"/>
                  </a:lnTo>
                  <a:lnTo>
                    <a:pt x="8" y="67"/>
                  </a:lnTo>
                  <a:lnTo>
                    <a:pt x="8" y="63"/>
                  </a:lnTo>
                  <a:lnTo>
                    <a:pt x="8" y="59"/>
                  </a:lnTo>
                  <a:lnTo>
                    <a:pt x="4" y="56"/>
                  </a:lnTo>
                  <a:lnTo>
                    <a:pt x="4" y="52"/>
                  </a:lnTo>
                  <a:lnTo>
                    <a:pt x="4" y="52"/>
                  </a:lnTo>
                  <a:lnTo>
                    <a:pt x="0" y="45"/>
                  </a:lnTo>
                  <a:lnTo>
                    <a:pt x="0" y="45"/>
                  </a:lnTo>
                  <a:lnTo>
                    <a:pt x="4" y="45"/>
                  </a:lnTo>
                  <a:lnTo>
                    <a:pt x="8" y="45"/>
                  </a:lnTo>
                  <a:lnTo>
                    <a:pt x="8" y="33"/>
                  </a:lnTo>
                  <a:lnTo>
                    <a:pt x="8" y="30"/>
                  </a:lnTo>
                  <a:lnTo>
                    <a:pt x="8" y="33"/>
                  </a:lnTo>
                  <a:lnTo>
                    <a:pt x="15" y="30"/>
                  </a:lnTo>
                  <a:lnTo>
                    <a:pt x="12" y="30"/>
                  </a:lnTo>
                  <a:lnTo>
                    <a:pt x="8" y="26"/>
                  </a:lnTo>
                  <a:lnTo>
                    <a:pt x="12" y="26"/>
                  </a:lnTo>
                  <a:lnTo>
                    <a:pt x="12" y="22"/>
                  </a:lnTo>
                  <a:lnTo>
                    <a:pt x="15" y="22"/>
                  </a:lnTo>
                  <a:lnTo>
                    <a:pt x="15" y="19"/>
                  </a:lnTo>
                  <a:lnTo>
                    <a:pt x="19" y="19"/>
                  </a:lnTo>
                  <a:lnTo>
                    <a:pt x="19" y="22"/>
                  </a:lnTo>
                  <a:lnTo>
                    <a:pt x="41" y="22"/>
                  </a:lnTo>
                  <a:lnTo>
                    <a:pt x="41"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1" name="Freeform 135">
              <a:extLst>
                <a:ext uri="{FF2B5EF4-FFF2-40B4-BE49-F238E27FC236}">
                  <a16:creationId xmlns:a16="http://schemas.microsoft.com/office/drawing/2014/main" xmlns="" id="{BF42C001-06EC-402C-971F-D42CCBB1DFB5}"/>
                </a:ext>
              </a:extLst>
            </p:cNvPr>
            <p:cNvSpPr/>
            <p:nvPr/>
          </p:nvSpPr>
          <p:spPr bwMode="auto">
            <a:xfrm>
              <a:off x="5238548" y="4231258"/>
              <a:ext cx="59116" cy="31422"/>
            </a:xfrm>
            <a:custGeom>
              <a:avLst/>
              <a:gdLst>
                <a:gd name="T0" fmla="*/ 4 w 33"/>
                <a:gd name="T1" fmla="*/ 18 h 18"/>
                <a:gd name="T2" fmla="*/ 7 w 33"/>
                <a:gd name="T3" fmla="*/ 18 h 18"/>
                <a:gd name="T4" fmla="*/ 7 w 33"/>
                <a:gd name="T5" fmla="*/ 15 h 18"/>
                <a:gd name="T6" fmla="*/ 11 w 33"/>
                <a:gd name="T7" fmla="*/ 15 h 18"/>
                <a:gd name="T8" fmla="*/ 11 w 33"/>
                <a:gd name="T9" fmla="*/ 18 h 18"/>
                <a:gd name="T10" fmla="*/ 33 w 33"/>
                <a:gd name="T11" fmla="*/ 18 h 18"/>
                <a:gd name="T12" fmla="*/ 33 w 33"/>
                <a:gd name="T13" fmla="*/ 0 h 18"/>
                <a:gd name="T14" fmla="*/ 15 w 33"/>
                <a:gd name="T15" fmla="*/ 0 h 18"/>
                <a:gd name="T16" fmla="*/ 11 w 33"/>
                <a:gd name="T17" fmla="*/ 0 h 18"/>
                <a:gd name="T18" fmla="*/ 11 w 33"/>
                <a:gd name="T19" fmla="*/ 0 h 18"/>
                <a:gd name="T20" fmla="*/ 7 w 33"/>
                <a:gd name="T21" fmla="*/ 0 h 18"/>
                <a:gd name="T22" fmla="*/ 7 w 33"/>
                <a:gd name="T23" fmla="*/ 0 h 18"/>
                <a:gd name="T24" fmla="*/ 11 w 33"/>
                <a:gd name="T25" fmla="*/ 3 h 18"/>
                <a:gd name="T26" fmla="*/ 4 w 33"/>
                <a:gd name="T27" fmla="*/ 7 h 18"/>
                <a:gd name="T28" fmla="*/ 0 w 33"/>
                <a:gd name="T29" fmla="*/ 15 h 18"/>
                <a:gd name="T30" fmla="*/ 4 w 33"/>
                <a:gd name="T31" fmla="*/ 15 h 18"/>
                <a:gd name="T32" fmla="*/ 4 w 33"/>
                <a:gd name="T33"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3" h="18">
                  <a:moveTo>
                    <a:pt x="4" y="18"/>
                  </a:moveTo>
                  <a:lnTo>
                    <a:pt x="7" y="18"/>
                  </a:lnTo>
                  <a:lnTo>
                    <a:pt x="7" y="15"/>
                  </a:lnTo>
                  <a:lnTo>
                    <a:pt x="11" y="15"/>
                  </a:lnTo>
                  <a:lnTo>
                    <a:pt x="11" y="18"/>
                  </a:lnTo>
                  <a:lnTo>
                    <a:pt x="33" y="18"/>
                  </a:lnTo>
                  <a:lnTo>
                    <a:pt x="33" y="0"/>
                  </a:lnTo>
                  <a:lnTo>
                    <a:pt x="15" y="0"/>
                  </a:lnTo>
                  <a:lnTo>
                    <a:pt x="11" y="0"/>
                  </a:lnTo>
                  <a:lnTo>
                    <a:pt x="11" y="0"/>
                  </a:lnTo>
                  <a:lnTo>
                    <a:pt x="7" y="0"/>
                  </a:lnTo>
                  <a:lnTo>
                    <a:pt x="7" y="0"/>
                  </a:lnTo>
                  <a:lnTo>
                    <a:pt x="11" y="3"/>
                  </a:lnTo>
                  <a:lnTo>
                    <a:pt x="4" y="7"/>
                  </a:lnTo>
                  <a:lnTo>
                    <a:pt x="0" y="15"/>
                  </a:lnTo>
                  <a:lnTo>
                    <a:pt x="4" y="15"/>
                  </a:lnTo>
                  <a:lnTo>
                    <a:pt x="4"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2" name="Freeform 136">
              <a:extLst>
                <a:ext uri="{FF2B5EF4-FFF2-40B4-BE49-F238E27FC236}">
                  <a16:creationId xmlns:a16="http://schemas.microsoft.com/office/drawing/2014/main" xmlns="" id="{DABDC32E-9110-42F9-A815-FEE111A30C1B}"/>
                </a:ext>
              </a:extLst>
            </p:cNvPr>
            <p:cNvSpPr/>
            <p:nvPr/>
          </p:nvSpPr>
          <p:spPr bwMode="auto">
            <a:xfrm>
              <a:off x="5290500" y="4185868"/>
              <a:ext cx="225714" cy="232181"/>
            </a:xfrm>
            <a:custGeom>
              <a:avLst/>
              <a:gdLst>
                <a:gd name="T0" fmla="*/ 4 w 126"/>
                <a:gd name="T1" fmla="*/ 111 h 133"/>
                <a:gd name="T2" fmla="*/ 8 w 126"/>
                <a:gd name="T3" fmla="*/ 107 h 133"/>
                <a:gd name="T4" fmla="*/ 15 w 126"/>
                <a:gd name="T5" fmla="*/ 107 h 133"/>
                <a:gd name="T6" fmla="*/ 12 w 126"/>
                <a:gd name="T7" fmla="*/ 100 h 133"/>
                <a:gd name="T8" fmla="*/ 4 w 126"/>
                <a:gd name="T9" fmla="*/ 96 h 133"/>
                <a:gd name="T10" fmla="*/ 8 w 126"/>
                <a:gd name="T11" fmla="*/ 92 h 133"/>
                <a:gd name="T12" fmla="*/ 15 w 126"/>
                <a:gd name="T13" fmla="*/ 92 h 133"/>
                <a:gd name="T14" fmla="*/ 23 w 126"/>
                <a:gd name="T15" fmla="*/ 89 h 133"/>
                <a:gd name="T16" fmla="*/ 30 w 126"/>
                <a:gd name="T17" fmla="*/ 85 h 133"/>
                <a:gd name="T18" fmla="*/ 37 w 126"/>
                <a:gd name="T19" fmla="*/ 92 h 133"/>
                <a:gd name="T20" fmla="*/ 45 w 126"/>
                <a:gd name="T21" fmla="*/ 89 h 133"/>
                <a:gd name="T22" fmla="*/ 49 w 126"/>
                <a:gd name="T23" fmla="*/ 92 h 133"/>
                <a:gd name="T24" fmla="*/ 52 w 126"/>
                <a:gd name="T25" fmla="*/ 78 h 133"/>
                <a:gd name="T26" fmla="*/ 52 w 126"/>
                <a:gd name="T27" fmla="*/ 67 h 133"/>
                <a:gd name="T28" fmla="*/ 49 w 126"/>
                <a:gd name="T29" fmla="*/ 63 h 133"/>
                <a:gd name="T30" fmla="*/ 45 w 126"/>
                <a:gd name="T31" fmla="*/ 59 h 133"/>
                <a:gd name="T32" fmla="*/ 49 w 126"/>
                <a:gd name="T33" fmla="*/ 55 h 133"/>
                <a:gd name="T34" fmla="*/ 49 w 126"/>
                <a:gd name="T35" fmla="*/ 52 h 133"/>
                <a:gd name="T36" fmla="*/ 56 w 126"/>
                <a:gd name="T37" fmla="*/ 48 h 133"/>
                <a:gd name="T38" fmla="*/ 56 w 126"/>
                <a:gd name="T39" fmla="*/ 41 h 133"/>
                <a:gd name="T40" fmla="*/ 49 w 126"/>
                <a:gd name="T41" fmla="*/ 37 h 133"/>
                <a:gd name="T42" fmla="*/ 37 w 126"/>
                <a:gd name="T43" fmla="*/ 37 h 133"/>
                <a:gd name="T44" fmla="*/ 34 w 126"/>
                <a:gd name="T45" fmla="*/ 37 h 133"/>
                <a:gd name="T46" fmla="*/ 34 w 126"/>
                <a:gd name="T47" fmla="*/ 29 h 133"/>
                <a:gd name="T48" fmla="*/ 56 w 126"/>
                <a:gd name="T49" fmla="*/ 26 h 133"/>
                <a:gd name="T50" fmla="*/ 60 w 126"/>
                <a:gd name="T51" fmla="*/ 26 h 133"/>
                <a:gd name="T52" fmla="*/ 67 w 126"/>
                <a:gd name="T53" fmla="*/ 29 h 133"/>
                <a:gd name="T54" fmla="*/ 71 w 126"/>
                <a:gd name="T55" fmla="*/ 26 h 133"/>
                <a:gd name="T56" fmla="*/ 78 w 126"/>
                <a:gd name="T57" fmla="*/ 29 h 133"/>
                <a:gd name="T58" fmla="*/ 82 w 126"/>
                <a:gd name="T59" fmla="*/ 29 h 133"/>
                <a:gd name="T60" fmla="*/ 82 w 126"/>
                <a:gd name="T61" fmla="*/ 29 h 133"/>
                <a:gd name="T62" fmla="*/ 86 w 126"/>
                <a:gd name="T63" fmla="*/ 22 h 133"/>
                <a:gd name="T64" fmla="*/ 97 w 126"/>
                <a:gd name="T65" fmla="*/ 3 h 133"/>
                <a:gd name="T66" fmla="*/ 108 w 126"/>
                <a:gd name="T67" fmla="*/ 0 h 133"/>
                <a:gd name="T68" fmla="*/ 115 w 126"/>
                <a:gd name="T69" fmla="*/ 0 h 133"/>
                <a:gd name="T70" fmla="*/ 123 w 126"/>
                <a:gd name="T71" fmla="*/ 3 h 133"/>
                <a:gd name="T72" fmla="*/ 126 w 126"/>
                <a:gd name="T73" fmla="*/ 3 h 133"/>
                <a:gd name="T74" fmla="*/ 123 w 126"/>
                <a:gd name="T75" fmla="*/ 11 h 133"/>
                <a:gd name="T76" fmla="*/ 119 w 126"/>
                <a:gd name="T77" fmla="*/ 29 h 133"/>
                <a:gd name="T78" fmla="*/ 115 w 126"/>
                <a:gd name="T79" fmla="*/ 37 h 133"/>
                <a:gd name="T80" fmla="*/ 112 w 126"/>
                <a:gd name="T81" fmla="*/ 48 h 133"/>
                <a:gd name="T82" fmla="*/ 112 w 126"/>
                <a:gd name="T83" fmla="*/ 55 h 133"/>
                <a:gd name="T84" fmla="*/ 104 w 126"/>
                <a:gd name="T85" fmla="*/ 70 h 133"/>
                <a:gd name="T86" fmla="*/ 97 w 126"/>
                <a:gd name="T87" fmla="*/ 74 h 133"/>
                <a:gd name="T88" fmla="*/ 89 w 126"/>
                <a:gd name="T89" fmla="*/ 85 h 133"/>
                <a:gd name="T90" fmla="*/ 82 w 126"/>
                <a:gd name="T91" fmla="*/ 96 h 133"/>
                <a:gd name="T92" fmla="*/ 82 w 126"/>
                <a:gd name="T93" fmla="*/ 107 h 133"/>
                <a:gd name="T94" fmla="*/ 78 w 126"/>
                <a:gd name="T95" fmla="*/ 115 h 133"/>
                <a:gd name="T96" fmla="*/ 67 w 126"/>
                <a:gd name="T97" fmla="*/ 126 h 133"/>
                <a:gd name="T98" fmla="*/ 56 w 126"/>
                <a:gd name="T99" fmla="*/ 130 h 133"/>
                <a:gd name="T100" fmla="*/ 56 w 126"/>
                <a:gd name="T101" fmla="*/ 122 h 133"/>
                <a:gd name="T102" fmla="*/ 49 w 126"/>
                <a:gd name="T103" fmla="*/ 126 h 133"/>
                <a:gd name="T104" fmla="*/ 45 w 126"/>
                <a:gd name="T105" fmla="*/ 126 h 133"/>
                <a:gd name="T106" fmla="*/ 37 w 126"/>
                <a:gd name="T107" fmla="*/ 130 h 133"/>
                <a:gd name="T108" fmla="*/ 34 w 126"/>
                <a:gd name="T109" fmla="*/ 126 h 133"/>
                <a:gd name="T110" fmla="*/ 30 w 126"/>
                <a:gd name="T111" fmla="*/ 122 h 133"/>
                <a:gd name="T112" fmla="*/ 26 w 126"/>
                <a:gd name="T113" fmla="*/ 126 h 133"/>
                <a:gd name="T114" fmla="*/ 19 w 126"/>
                <a:gd name="T115" fmla="*/ 130 h 133"/>
                <a:gd name="T116" fmla="*/ 15 w 126"/>
                <a:gd name="T117" fmla="*/ 133 h 133"/>
                <a:gd name="T118" fmla="*/ 12 w 126"/>
                <a:gd name="T119" fmla="*/ 126 h 133"/>
                <a:gd name="T120" fmla="*/ 4 w 126"/>
                <a:gd name="T121" fmla="*/ 118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33">
                  <a:moveTo>
                    <a:pt x="0" y="115"/>
                  </a:moveTo>
                  <a:lnTo>
                    <a:pt x="4" y="111"/>
                  </a:lnTo>
                  <a:lnTo>
                    <a:pt x="4" y="111"/>
                  </a:lnTo>
                  <a:lnTo>
                    <a:pt x="4" y="111"/>
                  </a:lnTo>
                  <a:lnTo>
                    <a:pt x="8" y="111"/>
                  </a:lnTo>
                  <a:lnTo>
                    <a:pt x="8" y="107"/>
                  </a:lnTo>
                  <a:lnTo>
                    <a:pt x="12" y="107"/>
                  </a:lnTo>
                  <a:lnTo>
                    <a:pt x="15" y="111"/>
                  </a:lnTo>
                  <a:lnTo>
                    <a:pt x="15" y="107"/>
                  </a:lnTo>
                  <a:lnTo>
                    <a:pt x="15" y="100"/>
                  </a:lnTo>
                  <a:lnTo>
                    <a:pt x="12" y="100"/>
                  </a:lnTo>
                  <a:lnTo>
                    <a:pt x="12" y="100"/>
                  </a:lnTo>
                  <a:lnTo>
                    <a:pt x="8" y="100"/>
                  </a:lnTo>
                  <a:lnTo>
                    <a:pt x="4" y="100"/>
                  </a:lnTo>
                  <a:lnTo>
                    <a:pt x="4" y="96"/>
                  </a:lnTo>
                  <a:lnTo>
                    <a:pt x="4" y="96"/>
                  </a:lnTo>
                  <a:lnTo>
                    <a:pt x="8" y="92"/>
                  </a:lnTo>
                  <a:lnTo>
                    <a:pt x="8" y="92"/>
                  </a:lnTo>
                  <a:lnTo>
                    <a:pt x="12" y="96"/>
                  </a:lnTo>
                  <a:lnTo>
                    <a:pt x="15" y="92"/>
                  </a:lnTo>
                  <a:lnTo>
                    <a:pt x="15" y="92"/>
                  </a:lnTo>
                  <a:lnTo>
                    <a:pt x="19" y="92"/>
                  </a:lnTo>
                  <a:lnTo>
                    <a:pt x="23" y="92"/>
                  </a:lnTo>
                  <a:lnTo>
                    <a:pt x="23" y="89"/>
                  </a:lnTo>
                  <a:lnTo>
                    <a:pt x="23" y="85"/>
                  </a:lnTo>
                  <a:lnTo>
                    <a:pt x="26" y="85"/>
                  </a:lnTo>
                  <a:lnTo>
                    <a:pt x="30" y="85"/>
                  </a:lnTo>
                  <a:lnTo>
                    <a:pt x="30" y="89"/>
                  </a:lnTo>
                  <a:lnTo>
                    <a:pt x="34" y="92"/>
                  </a:lnTo>
                  <a:lnTo>
                    <a:pt x="37" y="92"/>
                  </a:lnTo>
                  <a:lnTo>
                    <a:pt x="37" y="92"/>
                  </a:lnTo>
                  <a:lnTo>
                    <a:pt x="41" y="89"/>
                  </a:lnTo>
                  <a:lnTo>
                    <a:pt x="45" y="89"/>
                  </a:lnTo>
                  <a:lnTo>
                    <a:pt x="49" y="92"/>
                  </a:lnTo>
                  <a:lnTo>
                    <a:pt x="49" y="92"/>
                  </a:lnTo>
                  <a:lnTo>
                    <a:pt x="49" y="92"/>
                  </a:lnTo>
                  <a:lnTo>
                    <a:pt x="52" y="92"/>
                  </a:lnTo>
                  <a:lnTo>
                    <a:pt x="49" y="89"/>
                  </a:lnTo>
                  <a:lnTo>
                    <a:pt x="52" y="78"/>
                  </a:lnTo>
                  <a:lnTo>
                    <a:pt x="56" y="70"/>
                  </a:lnTo>
                  <a:lnTo>
                    <a:pt x="56" y="67"/>
                  </a:lnTo>
                  <a:lnTo>
                    <a:pt x="52" y="67"/>
                  </a:lnTo>
                  <a:lnTo>
                    <a:pt x="52" y="67"/>
                  </a:lnTo>
                  <a:lnTo>
                    <a:pt x="52" y="63"/>
                  </a:lnTo>
                  <a:lnTo>
                    <a:pt x="49" y="63"/>
                  </a:lnTo>
                  <a:lnTo>
                    <a:pt x="49" y="63"/>
                  </a:lnTo>
                  <a:lnTo>
                    <a:pt x="49" y="59"/>
                  </a:lnTo>
                  <a:lnTo>
                    <a:pt x="45" y="59"/>
                  </a:lnTo>
                  <a:lnTo>
                    <a:pt x="45" y="59"/>
                  </a:lnTo>
                  <a:lnTo>
                    <a:pt x="49" y="55"/>
                  </a:lnTo>
                  <a:lnTo>
                    <a:pt x="49" y="55"/>
                  </a:lnTo>
                  <a:lnTo>
                    <a:pt x="49" y="55"/>
                  </a:lnTo>
                  <a:lnTo>
                    <a:pt x="49" y="55"/>
                  </a:lnTo>
                  <a:lnTo>
                    <a:pt x="49" y="52"/>
                  </a:lnTo>
                  <a:lnTo>
                    <a:pt x="49" y="52"/>
                  </a:lnTo>
                  <a:lnTo>
                    <a:pt x="52" y="48"/>
                  </a:lnTo>
                  <a:lnTo>
                    <a:pt x="56" y="48"/>
                  </a:lnTo>
                  <a:lnTo>
                    <a:pt x="56" y="44"/>
                  </a:lnTo>
                  <a:lnTo>
                    <a:pt x="56" y="44"/>
                  </a:lnTo>
                  <a:lnTo>
                    <a:pt x="56" y="41"/>
                  </a:lnTo>
                  <a:lnTo>
                    <a:pt x="56" y="37"/>
                  </a:lnTo>
                  <a:lnTo>
                    <a:pt x="52" y="37"/>
                  </a:lnTo>
                  <a:lnTo>
                    <a:pt x="49" y="37"/>
                  </a:lnTo>
                  <a:lnTo>
                    <a:pt x="45" y="37"/>
                  </a:lnTo>
                  <a:lnTo>
                    <a:pt x="41" y="37"/>
                  </a:lnTo>
                  <a:lnTo>
                    <a:pt x="37" y="37"/>
                  </a:lnTo>
                  <a:lnTo>
                    <a:pt x="37" y="41"/>
                  </a:lnTo>
                  <a:lnTo>
                    <a:pt x="34" y="37"/>
                  </a:lnTo>
                  <a:lnTo>
                    <a:pt x="34" y="37"/>
                  </a:lnTo>
                  <a:lnTo>
                    <a:pt x="34" y="33"/>
                  </a:lnTo>
                  <a:lnTo>
                    <a:pt x="34" y="29"/>
                  </a:lnTo>
                  <a:lnTo>
                    <a:pt x="34" y="29"/>
                  </a:lnTo>
                  <a:lnTo>
                    <a:pt x="34" y="26"/>
                  </a:lnTo>
                  <a:lnTo>
                    <a:pt x="56" y="26"/>
                  </a:lnTo>
                  <a:lnTo>
                    <a:pt x="56" y="26"/>
                  </a:lnTo>
                  <a:lnTo>
                    <a:pt x="60" y="26"/>
                  </a:lnTo>
                  <a:lnTo>
                    <a:pt x="60" y="26"/>
                  </a:lnTo>
                  <a:lnTo>
                    <a:pt x="60" y="26"/>
                  </a:lnTo>
                  <a:lnTo>
                    <a:pt x="63" y="26"/>
                  </a:lnTo>
                  <a:lnTo>
                    <a:pt x="63" y="26"/>
                  </a:lnTo>
                  <a:lnTo>
                    <a:pt x="67" y="29"/>
                  </a:lnTo>
                  <a:lnTo>
                    <a:pt x="67" y="29"/>
                  </a:lnTo>
                  <a:lnTo>
                    <a:pt x="67" y="26"/>
                  </a:lnTo>
                  <a:lnTo>
                    <a:pt x="71" y="26"/>
                  </a:lnTo>
                  <a:lnTo>
                    <a:pt x="71" y="29"/>
                  </a:lnTo>
                  <a:lnTo>
                    <a:pt x="74" y="29"/>
                  </a:lnTo>
                  <a:lnTo>
                    <a:pt x="78" y="29"/>
                  </a:lnTo>
                  <a:lnTo>
                    <a:pt x="78" y="29"/>
                  </a:lnTo>
                  <a:lnTo>
                    <a:pt x="78" y="29"/>
                  </a:lnTo>
                  <a:lnTo>
                    <a:pt x="82" y="29"/>
                  </a:lnTo>
                  <a:lnTo>
                    <a:pt x="82" y="29"/>
                  </a:lnTo>
                  <a:lnTo>
                    <a:pt x="82" y="29"/>
                  </a:lnTo>
                  <a:lnTo>
                    <a:pt x="82" y="29"/>
                  </a:lnTo>
                  <a:lnTo>
                    <a:pt x="82" y="26"/>
                  </a:lnTo>
                  <a:lnTo>
                    <a:pt x="82" y="26"/>
                  </a:lnTo>
                  <a:lnTo>
                    <a:pt x="86" y="22"/>
                  </a:lnTo>
                  <a:lnTo>
                    <a:pt x="86" y="18"/>
                  </a:lnTo>
                  <a:lnTo>
                    <a:pt x="93" y="7"/>
                  </a:lnTo>
                  <a:lnTo>
                    <a:pt x="97" y="3"/>
                  </a:lnTo>
                  <a:lnTo>
                    <a:pt x="100" y="3"/>
                  </a:lnTo>
                  <a:lnTo>
                    <a:pt x="100" y="3"/>
                  </a:lnTo>
                  <a:lnTo>
                    <a:pt x="108" y="0"/>
                  </a:lnTo>
                  <a:lnTo>
                    <a:pt x="112" y="0"/>
                  </a:lnTo>
                  <a:lnTo>
                    <a:pt x="112" y="0"/>
                  </a:lnTo>
                  <a:lnTo>
                    <a:pt x="115" y="0"/>
                  </a:lnTo>
                  <a:lnTo>
                    <a:pt x="119" y="0"/>
                  </a:lnTo>
                  <a:lnTo>
                    <a:pt x="119" y="0"/>
                  </a:lnTo>
                  <a:lnTo>
                    <a:pt x="123" y="3"/>
                  </a:lnTo>
                  <a:lnTo>
                    <a:pt x="123" y="0"/>
                  </a:lnTo>
                  <a:lnTo>
                    <a:pt x="126" y="0"/>
                  </a:lnTo>
                  <a:lnTo>
                    <a:pt x="126" y="3"/>
                  </a:lnTo>
                  <a:lnTo>
                    <a:pt x="126" y="3"/>
                  </a:lnTo>
                  <a:lnTo>
                    <a:pt x="126" y="11"/>
                  </a:lnTo>
                  <a:lnTo>
                    <a:pt x="123" y="11"/>
                  </a:lnTo>
                  <a:lnTo>
                    <a:pt x="123" y="15"/>
                  </a:lnTo>
                  <a:lnTo>
                    <a:pt x="115" y="22"/>
                  </a:lnTo>
                  <a:lnTo>
                    <a:pt x="119" y="29"/>
                  </a:lnTo>
                  <a:lnTo>
                    <a:pt x="115" y="33"/>
                  </a:lnTo>
                  <a:lnTo>
                    <a:pt x="115" y="33"/>
                  </a:lnTo>
                  <a:lnTo>
                    <a:pt x="115" y="37"/>
                  </a:lnTo>
                  <a:lnTo>
                    <a:pt x="112" y="41"/>
                  </a:lnTo>
                  <a:lnTo>
                    <a:pt x="115" y="44"/>
                  </a:lnTo>
                  <a:lnTo>
                    <a:pt x="112" y="48"/>
                  </a:lnTo>
                  <a:lnTo>
                    <a:pt x="115" y="48"/>
                  </a:lnTo>
                  <a:lnTo>
                    <a:pt x="112" y="52"/>
                  </a:lnTo>
                  <a:lnTo>
                    <a:pt x="112" y="55"/>
                  </a:lnTo>
                  <a:lnTo>
                    <a:pt x="108" y="59"/>
                  </a:lnTo>
                  <a:lnTo>
                    <a:pt x="108" y="63"/>
                  </a:lnTo>
                  <a:lnTo>
                    <a:pt x="104" y="70"/>
                  </a:lnTo>
                  <a:lnTo>
                    <a:pt x="100" y="74"/>
                  </a:lnTo>
                  <a:lnTo>
                    <a:pt x="97" y="74"/>
                  </a:lnTo>
                  <a:lnTo>
                    <a:pt x="97" y="74"/>
                  </a:lnTo>
                  <a:lnTo>
                    <a:pt x="93" y="78"/>
                  </a:lnTo>
                  <a:lnTo>
                    <a:pt x="89" y="81"/>
                  </a:lnTo>
                  <a:lnTo>
                    <a:pt x="89" y="85"/>
                  </a:lnTo>
                  <a:lnTo>
                    <a:pt x="86" y="89"/>
                  </a:lnTo>
                  <a:lnTo>
                    <a:pt x="82" y="92"/>
                  </a:lnTo>
                  <a:lnTo>
                    <a:pt x="82" y="96"/>
                  </a:lnTo>
                  <a:lnTo>
                    <a:pt x="82" y="96"/>
                  </a:lnTo>
                  <a:lnTo>
                    <a:pt x="82" y="104"/>
                  </a:lnTo>
                  <a:lnTo>
                    <a:pt x="82" y="107"/>
                  </a:lnTo>
                  <a:lnTo>
                    <a:pt x="82" y="111"/>
                  </a:lnTo>
                  <a:lnTo>
                    <a:pt x="78" y="115"/>
                  </a:lnTo>
                  <a:lnTo>
                    <a:pt x="78" y="115"/>
                  </a:lnTo>
                  <a:lnTo>
                    <a:pt x="74" y="118"/>
                  </a:lnTo>
                  <a:lnTo>
                    <a:pt x="74" y="118"/>
                  </a:lnTo>
                  <a:lnTo>
                    <a:pt x="67" y="126"/>
                  </a:lnTo>
                  <a:lnTo>
                    <a:pt x="63" y="130"/>
                  </a:lnTo>
                  <a:lnTo>
                    <a:pt x="60" y="130"/>
                  </a:lnTo>
                  <a:lnTo>
                    <a:pt x="56" y="130"/>
                  </a:lnTo>
                  <a:lnTo>
                    <a:pt x="56" y="126"/>
                  </a:lnTo>
                  <a:lnTo>
                    <a:pt x="52" y="126"/>
                  </a:lnTo>
                  <a:lnTo>
                    <a:pt x="56" y="122"/>
                  </a:lnTo>
                  <a:lnTo>
                    <a:pt x="56" y="122"/>
                  </a:lnTo>
                  <a:lnTo>
                    <a:pt x="52" y="122"/>
                  </a:lnTo>
                  <a:lnTo>
                    <a:pt x="49" y="126"/>
                  </a:lnTo>
                  <a:lnTo>
                    <a:pt x="45" y="126"/>
                  </a:lnTo>
                  <a:lnTo>
                    <a:pt x="45" y="126"/>
                  </a:lnTo>
                  <a:lnTo>
                    <a:pt x="45" y="126"/>
                  </a:lnTo>
                  <a:lnTo>
                    <a:pt x="41" y="130"/>
                  </a:lnTo>
                  <a:lnTo>
                    <a:pt x="37" y="130"/>
                  </a:lnTo>
                  <a:lnTo>
                    <a:pt x="37" y="130"/>
                  </a:lnTo>
                  <a:lnTo>
                    <a:pt x="37" y="126"/>
                  </a:lnTo>
                  <a:lnTo>
                    <a:pt x="34" y="126"/>
                  </a:lnTo>
                  <a:lnTo>
                    <a:pt x="34" y="126"/>
                  </a:lnTo>
                  <a:lnTo>
                    <a:pt x="34" y="130"/>
                  </a:lnTo>
                  <a:lnTo>
                    <a:pt x="34" y="126"/>
                  </a:lnTo>
                  <a:lnTo>
                    <a:pt x="30" y="122"/>
                  </a:lnTo>
                  <a:lnTo>
                    <a:pt x="30" y="122"/>
                  </a:lnTo>
                  <a:lnTo>
                    <a:pt x="26" y="122"/>
                  </a:lnTo>
                  <a:lnTo>
                    <a:pt x="26" y="126"/>
                  </a:lnTo>
                  <a:lnTo>
                    <a:pt x="23" y="126"/>
                  </a:lnTo>
                  <a:lnTo>
                    <a:pt x="23" y="126"/>
                  </a:lnTo>
                  <a:lnTo>
                    <a:pt x="19" y="130"/>
                  </a:lnTo>
                  <a:lnTo>
                    <a:pt x="19" y="130"/>
                  </a:lnTo>
                  <a:lnTo>
                    <a:pt x="15" y="133"/>
                  </a:lnTo>
                  <a:lnTo>
                    <a:pt x="15" y="133"/>
                  </a:lnTo>
                  <a:lnTo>
                    <a:pt x="12" y="130"/>
                  </a:lnTo>
                  <a:lnTo>
                    <a:pt x="12" y="130"/>
                  </a:lnTo>
                  <a:lnTo>
                    <a:pt x="12" y="126"/>
                  </a:lnTo>
                  <a:lnTo>
                    <a:pt x="12" y="122"/>
                  </a:lnTo>
                  <a:lnTo>
                    <a:pt x="4" y="118"/>
                  </a:lnTo>
                  <a:lnTo>
                    <a:pt x="4" y="118"/>
                  </a:lnTo>
                  <a:lnTo>
                    <a:pt x="0" y="1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3" name="Freeform 137">
              <a:extLst>
                <a:ext uri="{FF2B5EF4-FFF2-40B4-BE49-F238E27FC236}">
                  <a16:creationId xmlns:a16="http://schemas.microsoft.com/office/drawing/2014/main" xmlns="" id="{19D983A0-D2A8-442C-966A-75D75CEB55B7}"/>
                </a:ext>
              </a:extLst>
            </p:cNvPr>
            <p:cNvSpPr/>
            <p:nvPr/>
          </p:nvSpPr>
          <p:spPr bwMode="auto">
            <a:xfrm>
              <a:off x="5317371" y="4398846"/>
              <a:ext cx="34036" cy="38406"/>
            </a:xfrm>
            <a:custGeom>
              <a:avLst/>
              <a:gdLst>
                <a:gd name="T0" fmla="*/ 19 w 19"/>
                <a:gd name="T1" fmla="*/ 8 h 22"/>
                <a:gd name="T2" fmla="*/ 19 w 19"/>
                <a:gd name="T3" fmla="*/ 4 h 22"/>
                <a:gd name="T4" fmla="*/ 15 w 19"/>
                <a:gd name="T5" fmla="*/ 0 h 22"/>
                <a:gd name="T6" fmla="*/ 15 w 19"/>
                <a:gd name="T7" fmla="*/ 0 h 22"/>
                <a:gd name="T8" fmla="*/ 11 w 19"/>
                <a:gd name="T9" fmla="*/ 0 h 22"/>
                <a:gd name="T10" fmla="*/ 11 w 19"/>
                <a:gd name="T11" fmla="*/ 4 h 22"/>
                <a:gd name="T12" fmla="*/ 8 w 19"/>
                <a:gd name="T13" fmla="*/ 4 h 22"/>
                <a:gd name="T14" fmla="*/ 8 w 19"/>
                <a:gd name="T15" fmla="*/ 4 h 22"/>
                <a:gd name="T16" fmla="*/ 4 w 19"/>
                <a:gd name="T17" fmla="*/ 8 h 22"/>
                <a:gd name="T18" fmla="*/ 4 w 19"/>
                <a:gd name="T19" fmla="*/ 8 h 22"/>
                <a:gd name="T20" fmla="*/ 0 w 19"/>
                <a:gd name="T21" fmla="*/ 11 h 22"/>
                <a:gd name="T22" fmla="*/ 0 w 19"/>
                <a:gd name="T23" fmla="*/ 11 h 22"/>
                <a:gd name="T24" fmla="*/ 0 w 19"/>
                <a:gd name="T25" fmla="*/ 11 h 22"/>
                <a:gd name="T26" fmla="*/ 4 w 19"/>
                <a:gd name="T27" fmla="*/ 19 h 22"/>
                <a:gd name="T28" fmla="*/ 0 w 19"/>
                <a:gd name="T29" fmla="*/ 19 h 22"/>
                <a:gd name="T30" fmla="*/ 0 w 19"/>
                <a:gd name="T31" fmla="*/ 22 h 22"/>
                <a:gd name="T32" fmla="*/ 4 w 19"/>
                <a:gd name="T33" fmla="*/ 19 h 22"/>
                <a:gd name="T34" fmla="*/ 8 w 19"/>
                <a:gd name="T35" fmla="*/ 19 h 22"/>
                <a:gd name="T36" fmla="*/ 11 w 19"/>
                <a:gd name="T37" fmla="*/ 19 h 22"/>
                <a:gd name="T38" fmla="*/ 8 w 19"/>
                <a:gd name="T39" fmla="*/ 11 h 22"/>
                <a:gd name="T40" fmla="*/ 11 w 19"/>
                <a:gd name="T41" fmla="*/ 11 h 22"/>
                <a:gd name="T42" fmla="*/ 15 w 19"/>
                <a:gd name="T43" fmla="*/ 8 h 22"/>
                <a:gd name="T44" fmla="*/ 19 w 19"/>
                <a:gd name="T45" fmla="*/ 8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9" h="22">
                  <a:moveTo>
                    <a:pt x="19" y="8"/>
                  </a:moveTo>
                  <a:lnTo>
                    <a:pt x="19" y="4"/>
                  </a:lnTo>
                  <a:lnTo>
                    <a:pt x="15" y="0"/>
                  </a:lnTo>
                  <a:lnTo>
                    <a:pt x="15" y="0"/>
                  </a:lnTo>
                  <a:lnTo>
                    <a:pt x="11" y="0"/>
                  </a:lnTo>
                  <a:lnTo>
                    <a:pt x="11" y="4"/>
                  </a:lnTo>
                  <a:lnTo>
                    <a:pt x="8" y="4"/>
                  </a:lnTo>
                  <a:lnTo>
                    <a:pt x="8" y="4"/>
                  </a:lnTo>
                  <a:lnTo>
                    <a:pt x="4" y="8"/>
                  </a:lnTo>
                  <a:lnTo>
                    <a:pt x="4" y="8"/>
                  </a:lnTo>
                  <a:lnTo>
                    <a:pt x="0" y="11"/>
                  </a:lnTo>
                  <a:lnTo>
                    <a:pt x="0" y="11"/>
                  </a:lnTo>
                  <a:lnTo>
                    <a:pt x="0" y="11"/>
                  </a:lnTo>
                  <a:lnTo>
                    <a:pt x="4" y="19"/>
                  </a:lnTo>
                  <a:lnTo>
                    <a:pt x="0" y="19"/>
                  </a:lnTo>
                  <a:lnTo>
                    <a:pt x="0" y="22"/>
                  </a:lnTo>
                  <a:lnTo>
                    <a:pt x="4" y="19"/>
                  </a:lnTo>
                  <a:lnTo>
                    <a:pt x="8" y="19"/>
                  </a:lnTo>
                  <a:lnTo>
                    <a:pt x="11" y="19"/>
                  </a:lnTo>
                  <a:lnTo>
                    <a:pt x="8" y="11"/>
                  </a:lnTo>
                  <a:lnTo>
                    <a:pt x="11" y="11"/>
                  </a:lnTo>
                  <a:lnTo>
                    <a:pt x="15" y="8"/>
                  </a:lnTo>
                  <a:lnTo>
                    <a:pt x="19" y="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4" name="Freeform 138">
              <a:extLst>
                <a:ext uri="{FF2B5EF4-FFF2-40B4-BE49-F238E27FC236}">
                  <a16:creationId xmlns:a16="http://schemas.microsoft.com/office/drawing/2014/main" xmlns="" id="{98B20BF2-A4B0-44D7-A8DE-F92F559FF899}"/>
                </a:ext>
              </a:extLst>
            </p:cNvPr>
            <p:cNvSpPr/>
            <p:nvPr/>
          </p:nvSpPr>
          <p:spPr bwMode="auto">
            <a:xfrm>
              <a:off x="5827913" y="4308069"/>
              <a:ext cx="331406" cy="298518"/>
            </a:xfrm>
            <a:custGeom>
              <a:avLst/>
              <a:gdLst>
                <a:gd name="T0" fmla="*/ 23 w 185"/>
                <a:gd name="T1" fmla="*/ 4 h 171"/>
                <a:gd name="T2" fmla="*/ 78 w 185"/>
                <a:gd name="T3" fmla="*/ 0 h 171"/>
                <a:gd name="T4" fmla="*/ 141 w 185"/>
                <a:gd name="T5" fmla="*/ 37 h 171"/>
                <a:gd name="T6" fmla="*/ 163 w 185"/>
                <a:gd name="T7" fmla="*/ 56 h 171"/>
                <a:gd name="T8" fmla="*/ 163 w 185"/>
                <a:gd name="T9" fmla="*/ 60 h 171"/>
                <a:gd name="T10" fmla="*/ 156 w 185"/>
                <a:gd name="T11" fmla="*/ 74 h 171"/>
                <a:gd name="T12" fmla="*/ 163 w 185"/>
                <a:gd name="T13" fmla="*/ 86 h 171"/>
                <a:gd name="T14" fmla="*/ 167 w 185"/>
                <a:gd name="T15" fmla="*/ 93 h 171"/>
                <a:gd name="T16" fmla="*/ 163 w 185"/>
                <a:gd name="T17" fmla="*/ 97 h 171"/>
                <a:gd name="T18" fmla="*/ 167 w 185"/>
                <a:gd name="T19" fmla="*/ 108 h 171"/>
                <a:gd name="T20" fmla="*/ 167 w 185"/>
                <a:gd name="T21" fmla="*/ 119 h 171"/>
                <a:gd name="T22" fmla="*/ 167 w 185"/>
                <a:gd name="T23" fmla="*/ 123 h 171"/>
                <a:gd name="T24" fmla="*/ 171 w 185"/>
                <a:gd name="T25" fmla="*/ 126 h 171"/>
                <a:gd name="T26" fmla="*/ 174 w 185"/>
                <a:gd name="T27" fmla="*/ 141 h 171"/>
                <a:gd name="T28" fmla="*/ 185 w 185"/>
                <a:gd name="T29" fmla="*/ 145 h 171"/>
                <a:gd name="T30" fmla="*/ 182 w 185"/>
                <a:gd name="T31" fmla="*/ 145 h 171"/>
                <a:gd name="T32" fmla="*/ 174 w 185"/>
                <a:gd name="T33" fmla="*/ 149 h 171"/>
                <a:gd name="T34" fmla="*/ 167 w 185"/>
                <a:gd name="T35" fmla="*/ 152 h 171"/>
                <a:gd name="T36" fmla="*/ 160 w 185"/>
                <a:gd name="T37" fmla="*/ 152 h 171"/>
                <a:gd name="T38" fmla="*/ 148 w 185"/>
                <a:gd name="T39" fmla="*/ 156 h 171"/>
                <a:gd name="T40" fmla="*/ 141 w 185"/>
                <a:gd name="T41" fmla="*/ 156 h 171"/>
                <a:gd name="T42" fmla="*/ 141 w 185"/>
                <a:gd name="T43" fmla="*/ 160 h 171"/>
                <a:gd name="T44" fmla="*/ 130 w 185"/>
                <a:gd name="T45" fmla="*/ 160 h 171"/>
                <a:gd name="T46" fmla="*/ 126 w 185"/>
                <a:gd name="T47" fmla="*/ 160 h 171"/>
                <a:gd name="T48" fmla="*/ 119 w 185"/>
                <a:gd name="T49" fmla="*/ 163 h 171"/>
                <a:gd name="T50" fmla="*/ 111 w 185"/>
                <a:gd name="T51" fmla="*/ 160 h 171"/>
                <a:gd name="T52" fmla="*/ 108 w 185"/>
                <a:gd name="T53" fmla="*/ 160 h 171"/>
                <a:gd name="T54" fmla="*/ 104 w 185"/>
                <a:gd name="T55" fmla="*/ 160 h 171"/>
                <a:gd name="T56" fmla="*/ 82 w 185"/>
                <a:gd name="T57" fmla="*/ 171 h 171"/>
                <a:gd name="T58" fmla="*/ 74 w 185"/>
                <a:gd name="T59" fmla="*/ 134 h 171"/>
                <a:gd name="T60" fmla="*/ 71 w 185"/>
                <a:gd name="T61" fmla="*/ 130 h 171"/>
                <a:gd name="T62" fmla="*/ 67 w 185"/>
                <a:gd name="T63" fmla="*/ 130 h 171"/>
                <a:gd name="T64" fmla="*/ 63 w 185"/>
                <a:gd name="T65" fmla="*/ 130 h 171"/>
                <a:gd name="T66" fmla="*/ 60 w 185"/>
                <a:gd name="T67" fmla="*/ 126 h 171"/>
                <a:gd name="T68" fmla="*/ 56 w 185"/>
                <a:gd name="T69" fmla="*/ 123 h 171"/>
                <a:gd name="T70" fmla="*/ 52 w 185"/>
                <a:gd name="T71" fmla="*/ 119 h 171"/>
                <a:gd name="T72" fmla="*/ 37 w 185"/>
                <a:gd name="T73" fmla="*/ 119 h 171"/>
                <a:gd name="T74" fmla="*/ 34 w 185"/>
                <a:gd name="T75" fmla="*/ 112 h 171"/>
                <a:gd name="T76" fmla="*/ 26 w 185"/>
                <a:gd name="T77" fmla="*/ 112 h 171"/>
                <a:gd name="T78" fmla="*/ 8 w 185"/>
                <a:gd name="T79" fmla="*/ 86 h 171"/>
                <a:gd name="T80" fmla="*/ 8 w 185"/>
                <a:gd name="T81" fmla="*/ 52 h 171"/>
                <a:gd name="T82" fmla="*/ 23 w 185"/>
                <a:gd name="T83" fmla="*/ 45 h 171"/>
                <a:gd name="T84" fmla="*/ 26 w 185"/>
                <a:gd name="T85" fmla="*/ 37 h 171"/>
                <a:gd name="T86" fmla="*/ 26 w 185"/>
                <a:gd name="T87" fmla="*/ 34 h 171"/>
                <a:gd name="T88" fmla="*/ 23 w 185"/>
                <a:gd name="T89" fmla="*/ 26 h 171"/>
                <a:gd name="T90" fmla="*/ 23 w 185"/>
                <a:gd name="T91" fmla="*/ 26 h 171"/>
                <a:gd name="T92" fmla="*/ 26 w 185"/>
                <a:gd name="T93" fmla="*/ 22 h 171"/>
                <a:gd name="T94" fmla="*/ 26 w 185"/>
                <a:gd name="T95" fmla="*/ 15 h 171"/>
                <a:gd name="T96" fmla="*/ 26 w 185"/>
                <a:gd name="T97" fmla="*/ 8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85" h="171">
                  <a:moveTo>
                    <a:pt x="23" y="4"/>
                  </a:moveTo>
                  <a:lnTo>
                    <a:pt x="23" y="4"/>
                  </a:lnTo>
                  <a:lnTo>
                    <a:pt x="23" y="4"/>
                  </a:lnTo>
                  <a:lnTo>
                    <a:pt x="26" y="0"/>
                  </a:lnTo>
                  <a:lnTo>
                    <a:pt x="45" y="0"/>
                  </a:lnTo>
                  <a:lnTo>
                    <a:pt x="78" y="0"/>
                  </a:lnTo>
                  <a:lnTo>
                    <a:pt x="137" y="34"/>
                  </a:lnTo>
                  <a:lnTo>
                    <a:pt x="141" y="37"/>
                  </a:lnTo>
                  <a:lnTo>
                    <a:pt x="141" y="37"/>
                  </a:lnTo>
                  <a:lnTo>
                    <a:pt x="141" y="41"/>
                  </a:lnTo>
                  <a:lnTo>
                    <a:pt x="145" y="41"/>
                  </a:lnTo>
                  <a:lnTo>
                    <a:pt x="163" y="56"/>
                  </a:lnTo>
                  <a:lnTo>
                    <a:pt x="163" y="56"/>
                  </a:lnTo>
                  <a:lnTo>
                    <a:pt x="163" y="56"/>
                  </a:lnTo>
                  <a:lnTo>
                    <a:pt x="163" y="60"/>
                  </a:lnTo>
                  <a:lnTo>
                    <a:pt x="163" y="60"/>
                  </a:lnTo>
                  <a:lnTo>
                    <a:pt x="160" y="71"/>
                  </a:lnTo>
                  <a:lnTo>
                    <a:pt x="156" y="74"/>
                  </a:lnTo>
                  <a:lnTo>
                    <a:pt x="156" y="78"/>
                  </a:lnTo>
                  <a:lnTo>
                    <a:pt x="163" y="82"/>
                  </a:lnTo>
                  <a:lnTo>
                    <a:pt x="163" y="86"/>
                  </a:lnTo>
                  <a:lnTo>
                    <a:pt x="167" y="86"/>
                  </a:lnTo>
                  <a:lnTo>
                    <a:pt x="171" y="93"/>
                  </a:lnTo>
                  <a:lnTo>
                    <a:pt x="167" y="93"/>
                  </a:lnTo>
                  <a:lnTo>
                    <a:pt x="167" y="93"/>
                  </a:lnTo>
                  <a:lnTo>
                    <a:pt x="163" y="93"/>
                  </a:lnTo>
                  <a:lnTo>
                    <a:pt x="163" y="97"/>
                  </a:lnTo>
                  <a:lnTo>
                    <a:pt x="163" y="104"/>
                  </a:lnTo>
                  <a:lnTo>
                    <a:pt x="167" y="104"/>
                  </a:lnTo>
                  <a:lnTo>
                    <a:pt x="167" y="108"/>
                  </a:lnTo>
                  <a:lnTo>
                    <a:pt x="163" y="112"/>
                  </a:lnTo>
                  <a:lnTo>
                    <a:pt x="163" y="115"/>
                  </a:lnTo>
                  <a:lnTo>
                    <a:pt x="167" y="119"/>
                  </a:lnTo>
                  <a:lnTo>
                    <a:pt x="167" y="119"/>
                  </a:lnTo>
                  <a:lnTo>
                    <a:pt x="167" y="119"/>
                  </a:lnTo>
                  <a:lnTo>
                    <a:pt x="167" y="123"/>
                  </a:lnTo>
                  <a:lnTo>
                    <a:pt x="171" y="123"/>
                  </a:lnTo>
                  <a:lnTo>
                    <a:pt x="167" y="126"/>
                  </a:lnTo>
                  <a:lnTo>
                    <a:pt x="171" y="126"/>
                  </a:lnTo>
                  <a:lnTo>
                    <a:pt x="171" y="134"/>
                  </a:lnTo>
                  <a:lnTo>
                    <a:pt x="171" y="134"/>
                  </a:lnTo>
                  <a:lnTo>
                    <a:pt x="174" y="141"/>
                  </a:lnTo>
                  <a:lnTo>
                    <a:pt x="182" y="141"/>
                  </a:lnTo>
                  <a:lnTo>
                    <a:pt x="185" y="141"/>
                  </a:lnTo>
                  <a:lnTo>
                    <a:pt x="185" y="145"/>
                  </a:lnTo>
                  <a:lnTo>
                    <a:pt x="185" y="145"/>
                  </a:lnTo>
                  <a:lnTo>
                    <a:pt x="185" y="145"/>
                  </a:lnTo>
                  <a:lnTo>
                    <a:pt x="182" y="145"/>
                  </a:lnTo>
                  <a:lnTo>
                    <a:pt x="178" y="145"/>
                  </a:lnTo>
                  <a:lnTo>
                    <a:pt x="178" y="149"/>
                  </a:lnTo>
                  <a:lnTo>
                    <a:pt x="174" y="149"/>
                  </a:lnTo>
                  <a:lnTo>
                    <a:pt x="171" y="149"/>
                  </a:lnTo>
                  <a:lnTo>
                    <a:pt x="171" y="152"/>
                  </a:lnTo>
                  <a:lnTo>
                    <a:pt x="167" y="152"/>
                  </a:lnTo>
                  <a:lnTo>
                    <a:pt x="163" y="152"/>
                  </a:lnTo>
                  <a:lnTo>
                    <a:pt x="163" y="156"/>
                  </a:lnTo>
                  <a:lnTo>
                    <a:pt x="160" y="152"/>
                  </a:lnTo>
                  <a:lnTo>
                    <a:pt x="152" y="156"/>
                  </a:lnTo>
                  <a:lnTo>
                    <a:pt x="152" y="156"/>
                  </a:lnTo>
                  <a:lnTo>
                    <a:pt x="148" y="156"/>
                  </a:lnTo>
                  <a:lnTo>
                    <a:pt x="145" y="156"/>
                  </a:lnTo>
                  <a:lnTo>
                    <a:pt x="145" y="156"/>
                  </a:lnTo>
                  <a:lnTo>
                    <a:pt x="141" y="156"/>
                  </a:lnTo>
                  <a:lnTo>
                    <a:pt x="141" y="156"/>
                  </a:lnTo>
                  <a:lnTo>
                    <a:pt x="141" y="160"/>
                  </a:lnTo>
                  <a:lnTo>
                    <a:pt x="141" y="160"/>
                  </a:lnTo>
                  <a:lnTo>
                    <a:pt x="134" y="160"/>
                  </a:lnTo>
                  <a:lnTo>
                    <a:pt x="130" y="163"/>
                  </a:lnTo>
                  <a:lnTo>
                    <a:pt x="130" y="160"/>
                  </a:lnTo>
                  <a:lnTo>
                    <a:pt x="126" y="160"/>
                  </a:lnTo>
                  <a:lnTo>
                    <a:pt x="126" y="160"/>
                  </a:lnTo>
                  <a:lnTo>
                    <a:pt x="126" y="160"/>
                  </a:lnTo>
                  <a:lnTo>
                    <a:pt x="123" y="160"/>
                  </a:lnTo>
                  <a:lnTo>
                    <a:pt x="123" y="160"/>
                  </a:lnTo>
                  <a:lnTo>
                    <a:pt x="119" y="163"/>
                  </a:lnTo>
                  <a:lnTo>
                    <a:pt x="115" y="163"/>
                  </a:lnTo>
                  <a:lnTo>
                    <a:pt x="115" y="163"/>
                  </a:lnTo>
                  <a:lnTo>
                    <a:pt x="111" y="160"/>
                  </a:lnTo>
                  <a:lnTo>
                    <a:pt x="111" y="160"/>
                  </a:lnTo>
                  <a:lnTo>
                    <a:pt x="108" y="160"/>
                  </a:lnTo>
                  <a:lnTo>
                    <a:pt x="108" y="160"/>
                  </a:lnTo>
                  <a:lnTo>
                    <a:pt x="108" y="156"/>
                  </a:lnTo>
                  <a:lnTo>
                    <a:pt x="104" y="156"/>
                  </a:lnTo>
                  <a:lnTo>
                    <a:pt x="104" y="160"/>
                  </a:lnTo>
                  <a:lnTo>
                    <a:pt x="100" y="160"/>
                  </a:lnTo>
                  <a:lnTo>
                    <a:pt x="86" y="160"/>
                  </a:lnTo>
                  <a:lnTo>
                    <a:pt x="82" y="171"/>
                  </a:lnTo>
                  <a:lnTo>
                    <a:pt x="82" y="145"/>
                  </a:lnTo>
                  <a:lnTo>
                    <a:pt x="82" y="141"/>
                  </a:lnTo>
                  <a:lnTo>
                    <a:pt x="74" y="134"/>
                  </a:lnTo>
                  <a:lnTo>
                    <a:pt x="74" y="134"/>
                  </a:lnTo>
                  <a:lnTo>
                    <a:pt x="71" y="130"/>
                  </a:lnTo>
                  <a:lnTo>
                    <a:pt x="71" y="130"/>
                  </a:lnTo>
                  <a:lnTo>
                    <a:pt x="71" y="130"/>
                  </a:lnTo>
                  <a:lnTo>
                    <a:pt x="71" y="130"/>
                  </a:lnTo>
                  <a:lnTo>
                    <a:pt x="67" y="130"/>
                  </a:lnTo>
                  <a:lnTo>
                    <a:pt x="67" y="130"/>
                  </a:lnTo>
                  <a:lnTo>
                    <a:pt x="67" y="130"/>
                  </a:lnTo>
                  <a:lnTo>
                    <a:pt x="63" y="130"/>
                  </a:lnTo>
                  <a:lnTo>
                    <a:pt x="63" y="126"/>
                  </a:lnTo>
                  <a:lnTo>
                    <a:pt x="60" y="126"/>
                  </a:lnTo>
                  <a:lnTo>
                    <a:pt x="60" y="126"/>
                  </a:lnTo>
                  <a:lnTo>
                    <a:pt x="60" y="126"/>
                  </a:lnTo>
                  <a:lnTo>
                    <a:pt x="60" y="126"/>
                  </a:lnTo>
                  <a:lnTo>
                    <a:pt x="56" y="123"/>
                  </a:lnTo>
                  <a:lnTo>
                    <a:pt x="56" y="123"/>
                  </a:lnTo>
                  <a:lnTo>
                    <a:pt x="52" y="123"/>
                  </a:lnTo>
                  <a:lnTo>
                    <a:pt x="52" y="119"/>
                  </a:lnTo>
                  <a:lnTo>
                    <a:pt x="48" y="119"/>
                  </a:lnTo>
                  <a:lnTo>
                    <a:pt x="41" y="119"/>
                  </a:lnTo>
                  <a:lnTo>
                    <a:pt x="37" y="119"/>
                  </a:lnTo>
                  <a:lnTo>
                    <a:pt x="37" y="115"/>
                  </a:lnTo>
                  <a:lnTo>
                    <a:pt x="37" y="115"/>
                  </a:lnTo>
                  <a:lnTo>
                    <a:pt x="34" y="112"/>
                  </a:lnTo>
                  <a:lnTo>
                    <a:pt x="34" y="112"/>
                  </a:lnTo>
                  <a:lnTo>
                    <a:pt x="30" y="112"/>
                  </a:lnTo>
                  <a:lnTo>
                    <a:pt x="26" y="112"/>
                  </a:lnTo>
                  <a:lnTo>
                    <a:pt x="23" y="112"/>
                  </a:lnTo>
                  <a:lnTo>
                    <a:pt x="19" y="97"/>
                  </a:lnTo>
                  <a:lnTo>
                    <a:pt x="8" y="86"/>
                  </a:lnTo>
                  <a:lnTo>
                    <a:pt x="4" y="67"/>
                  </a:lnTo>
                  <a:lnTo>
                    <a:pt x="0" y="52"/>
                  </a:lnTo>
                  <a:lnTo>
                    <a:pt x="8" y="52"/>
                  </a:lnTo>
                  <a:lnTo>
                    <a:pt x="15" y="52"/>
                  </a:lnTo>
                  <a:lnTo>
                    <a:pt x="15" y="48"/>
                  </a:lnTo>
                  <a:lnTo>
                    <a:pt x="23" y="45"/>
                  </a:lnTo>
                  <a:lnTo>
                    <a:pt x="23" y="45"/>
                  </a:lnTo>
                  <a:lnTo>
                    <a:pt x="26" y="41"/>
                  </a:lnTo>
                  <a:lnTo>
                    <a:pt x="26" y="37"/>
                  </a:lnTo>
                  <a:lnTo>
                    <a:pt x="30" y="37"/>
                  </a:lnTo>
                  <a:lnTo>
                    <a:pt x="26" y="34"/>
                  </a:lnTo>
                  <a:lnTo>
                    <a:pt x="26" y="34"/>
                  </a:lnTo>
                  <a:lnTo>
                    <a:pt x="26" y="30"/>
                  </a:lnTo>
                  <a:lnTo>
                    <a:pt x="23" y="30"/>
                  </a:lnTo>
                  <a:lnTo>
                    <a:pt x="23" y="26"/>
                  </a:lnTo>
                  <a:lnTo>
                    <a:pt x="23" y="26"/>
                  </a:lnTo>
                  <a:lnTo>
                    <a:pt x="23" y="22"/>
                  </a:lnTo>
                  <a:lnTo>
                    <a:pt x="23" y="26"/>
                  </a:lnTo>
                  <a:lnTo>
                    <a:pt x="23" y="26"/>
                  </a:lnTo>
                  <a:lnTo>
                    <a:pt x="26" y="22"/>
                  </a:lnTo>
                  <a:lnTo>
                    <a:pt x="26" y="22"/>
                  </a:lnTo>
                  <a:lnTo>
                    <a:pt x="26" y="22"/>
                  </a:lnTo>
                  <a:lnTo>
                    <a:pt x="30" y="19"/>
                  </a:lnTo>
                  <a:lnTo>
                    <a:pt x="26" y="15"/>
                  </a:lnTo>
                  <a:lnTo>
                    <a:pt x="26" y="11"/>
                  </a:lnTo>
                  <a:lnTo>
                    <a:pt x="26" y="11"/>
                  </a:lnTo>
                  <a:lnTo>
                    <a:pt x="26" y="8"/>
                  </a:lnTo>
                  <a:lnTo>
                    <a:pt x="23" y="8"/>
                  </a:lnTo>
                  <a:lnTo>
                    <a:pt x="23"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5" name="Freeform 139">
              <a:extLst>
                <a:ext uri="{FF2B5EF4-FFF2-40B4-BE49-F238E27FC236}">
                  <a16:creationId xmlns:a16="http://schemas.microsoft.com/office/drawing/2014/main" xmlns="" id="{6372A9B3-01C2-4EDC-9FE4-BD85AE733C13}"/>
                </a:ext>
              </a:extLst>
            </p:cNvPr>
            <p:cNvSpPr/>
            <p:nvPr/>
          </p:nvSpPr>
          <p:spPr bwMode="auto">
            <a:xfrm>
              <a:off x="5822539" y="4315052"/>
              <a:ext cx="59116" cy="45388"/>
            </a:xfrm>
            <a:custGeom>
              <a:avLst/>
              <a:gdLst>
                <a:gd name="T0" fmla="*/ 7 w 33"/>
                <a:gd name="T1" fmla="*/ 4 h 26"/>
                <a:gd name="T2" fmla="*/ 7 w 33"/>
                <a:gd name="T3" fmla="*/ 4 h 26"/>
                <a:gd name="T4" fmla="*/ 11 w 33"/>
                <a:gd name="T5" fmla="*/ 4 h 26"/>
                <a:gd name="T6" fmla="*/ 14 w 33"/>
                <a:gd name="T7" fmla="*/ 0 h 26"/>
                <a:gd name="T8" fmla="*/ 14 w 33"/>
                <a:gd name="T9" fmla="*/ 0 h 26"/>
                <a:gd name="T10" fmla="*/ 18 w 33"/>
                <a:gd name="T11" fmla="*/ 4 h 26"/>
                <a:gd name="T12" fmla="*/ 18 w 33"/>
                <a:gd name="T13" fmla="*/ 4 h 26"/>
                <a:gd name="T14" fmla="*/ 22 w 33"/>
                <a:gd name="T15" fmla="*/ 0 h 26"/>
                <a:gd name="T16" fmla="*/ 22 w 33"/>
                <a:gd name="T17" fmla="*/ 0 h 26"/>
                <a:gd name="T18" fmla="*/ 22 w 33"/>
                <a:gd name="T19" fmla="*/ 0 h 26"/>
                <a:gd name="T20" fmla="*/ 26 w 33"/>
                <a:gd name="T21" fmla="*/ 4 h 26"/>
                <a:gd name="T22" fmla="*/ 29 w 33"/>
                <a:gd name="T23" fmla="*/ 4 h 26"/>
                <a:gd name="T24" fmla="*/ 29 w 33"/>
                <a:gd name="T25" fmla="*/ 7 h 26"/>
                <a:gd name="T26" fmla="*/ 29 w 33"/>
                <a:gd name="T27" fmla="*/ 7 h 26"/>
                <a:gd name="T28" fmla="*/ 29 w 33"/>
                <a:gd name="T29" fmla="*/ 11 h 26"/>
                <a:gd name="T30" fmla="*/ 33 w 33"/>
                <a:gd name="T31" fmla="*/ 15 h 26"/>
                <a:gd name="T32" fmla="*/ 29 w 33"/>
                <a:gd name="T33" fmla="*/ 18 h 26"/>
                <a:gd name="T34" fmla="*/ 29 w 33"/>
                <a:gd name="T35" fmla="*/ 18 h 26"/>
                <a:gd name="T36" fmla="*/ 29 w 33"/>
                <a:gd name="T37" fmla="*/ 18 h 26"/>
                <a:gd name="T38" fmla="*/ 26 w 33"/>
                <a:gd name="T39" fmla="*/ 22 h 26"/>
                <a:gd name="T40" fmla="*/ 26 w 33"/>
                <a:gd name="T41" fmla="*/ 22 h 26"/>
                <a:gd name="T42" fmla="*/ 26 w 33"/>
                <a:gd name="T43" fmla="*/ 18 h 26"/>
                <a:gd name="T44" fmla="*/ 26 w 33"/>
                <a:gd name="T45" fmla="*/ 18 h 26"/>
                <a:gd name="T46" fmla="*/ 22 w 33"/>
                <a:gd name="T47" fmla="*/ 18 h 26"/>
                <a:gd name="T48" fmla="*/ 22 w 33"/>
                <a:gd name="T49" fmla="*/ 15 h 26"/>
                <a:gd name="T50" fmla="*/ 18 w 33"/>
                <a:gd name="T51" fmla="*/ 15 h 26"/>
                <a:gd name="T52" fmla="*/ 18 w 33"/>
                <a:gd name="T53" fmla="*/ 15 h 26"/>
                <a:gd name="T54" fmla="*/ 18 w 33"/>
                <a:gd name="T55" fmla="*/ 15 h 26"/>
                <a:gd name="T56" fmla="*/ 18 w 33"/>
                <a:gd name="T57" fmla="*/ 18 h 26"/>
                <a:gd name="T58" fmla="*/ 14 w 33"/>
                <a:gd name="T59" fmla="*/ 22 h 26"/>
                <a:gd name="T60" fmla="*/ 14 w 33"/>
                <a:gd name="T61" fmla="*/ 22 h 26"/>
                <a:gd name="T62" fmla="*/ 11 w 33"/>
                <a:gd name="T63" fmla="*/ 26 h 26"/>
                <a:gd name="T64" fmla="*/ 11 w 33"/>
                <a:gd name="T65" fmla="*/ 22 h 26"/>
                <a:gd name="T66" fmla="*/ 11 w 33"/>
                <a:gd name="T67" fmla="*/ 22 h 26"/>
                <a:gd name="T68" fmla="*/ 7 w 33"/>
                <a:gd name="T69" fmla="*/ 26 h 26"/>
                <a:gd name="T70" fmla="*/ 7 w 33"/>
                <a:gd name="T71" fmla="*/ 22 h 26"/>
                <a:gd name="T72" fmla="*/ 3 w 33"/>
                <a:gd name="T73" fmla="*/ 22 h 26"/>
                <a:gd name="T74" fmla="*/ 3 w 33"/>
                <a:gd name="T75" fmla="*/ 18 h 26"/>
                <a:gd name="T76" fmla="*/ 0 w 33"/>
                <a:gd name="T77" fmla="*/ 18 h 26"/>
                <a:gd name="T78" fmla="*/ 0 w 33"/>
                <a:gd name="T79" fmla="*/ 22 h 26"/>
                <a:gd name="T80" fmla="*/ 0 w 33"/>
                <a:gd name="T81" fmla="*/ 18 h 26"/>
                <a:gd name="T82" fmla="*/ 0 w 33"/>
                <a:gd name="T83" fmla="*/ 7 h 26"/>
                <a:gd name="T84" fmla="*/ 3 w 33"/>
                <a:gd name="T85" fmla="*/ 7 h 26"/>
                <a:gd name="T86" fmla="*/ 7 w 33"/>
                <a:gd name="T87" fmla="*/ 4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3" h="26">
                  <a:moveTo>
                    <a:pt x="7" y="4"/>
                  </a:moveTo>
                  <a:lnTo>
                    <a:pt x="7" y="4"/>
                  </a:lnTo>
                  <a:lnTo>
                    <a:pt x="11" y="4"/>
                  </a:lnTo>
                  <a:lnTo>
                    <a:pt x="14" y="0"/>
                  </a:lnTo>
                  <a:lnTo>
                    <a:pt x="14" y="0"/>
                  </a:lnTo>
                  <a:lnTo>
                    <a:pt x="18" y="4"/>
                  </a:lnTo>
                  <a:lnTo>
                    <a:pt x="18" y="4"/>
                  </a:lnTo>
                  <a:lnTo>
                    <a:pt x="22" y="0"/>
                  </a:lnTo>
                  <a:lnTo>
                    <a:pt x="22" y="0"/>
                  </a:lnTo>
                  <a:lnTo>
                    <a:pt x="22" y="0"/>
                  </a:lnTo>
                  <a:lnTo>
                    <a:pt x="26" y="4"/>
                  </a:lnTo>
                  <a:lnTo>
                    <a:pt x="29" y="4"/>
                  </a:lnTo>
                  <a:lnTo>
                    <a:pt x="29" y="7"/>
                  </a:lnTo>
                  <a:lnTo>
                    <a:pt x="29" y="7"/>
                  </a:lnTo>
                  <a:lnTo>
                    <a:pt x="29" y="11"/>
                  </a:lnTo>
                  <a:lnTo>
                    <a:pt x="33" y="15"/>
                  </a:lnTo>
                  <a:lnTo>
                    <a:pt x="29" y="18"/>
                  </a:lnTo>
                  <a:lnTo>
                    <a:pt x="29" y="18"/>
                  </a:lnTo>
                  <a:lnTo>
                    <a:pt x="29" y="18"/>
                  </a:lnTo>
                  <a:lnTo>
                    <a:pt x="26" y="22"/>
                  </a:lnTo>
                  <a:lnTo>
                    <a:pt x="26" y="22"/>
                  </a:lnTo>
                  <a:lnTo>
                    <a:pt x="26" y="18"/>
                  </a:lnTo>
                  <a:lnTo>
                    <a:pt x="26" y="18"/>
                  </a:lnTo>
                  <a:lnTo>
                    <a:pt x="22" y="18"/>
                  </a:lnTo>
                  <a:lnTo>
                    <a:pt x="22" y="15"/>
                  </a:lnTo>
                  <a:lnTo>
                    <a:pt x="18" y="15"/>
                  </a:lnTo>
                  <a:lnTo>
                    <a:pt x="18" y="15"/>
                  </a:lnTo>
                  <a:lnTo>
                    <a:pt x="18" y="15"/>
                  </a:lnTo>
                  <a:lnTo>
                    <a:pt x="18" y="18"/>
                  </a:lnTo>
                  <a:lnTo>
                    <a:pt x="14" y="22"/>
                  </a:lnTo>
                  <a:lnTo>
                    <a:pt x="14" y="22"/>
                  </a:lnTo>
                  <a:lnTo>
                    <a:pt x="11" y="26"/>
                  </a:lnTo>
                  <a:lnTo>
                    <a:pt x="11" y="22"/>
                  </a:lnTo>
                  <a:lnTo>
                    <a:pt x="11" y="22"/>
                  </a:lnTo>
                  <a:lnTo>
                    <a:pt x="7" y="26"/>
                  </a:lnTo>
                  <a:lnTo>
                    <a:pt x="7" y="22"/>
                  </a:lnTo>
                  <a:lnTo>
                    <a:pt x="3" y="22"/>
                  </a:lnTo>
                  <a:lnTo>
                    <a:pt x="3" y="18"/>
                  </a:lnTo>
                  <a:lnTo>
                    <a:pt x="0" y="18"/>
                  </a:lnTo>
                  <a:lnTo>
                    <a:pt x="0" y="22"/>
                  </a:lnTo>
                  <a:lnTo>
                    <a:pt x="0" y="18"/>
                  </a:lnTo>
                  <a:lnTo>
                    <a:pt x="0" y="7"/>
                  </a:lnTo>
                  <a:lnTo>
                    <a:pt x="3" y="7"/>
                  </a:lnTo>
                  <a:lnTo>
                    <a:pt x="7"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6" name="Freeform 140">
              <a:extLst>
                <a:ext uri="{FF2B5EF4-FFF2-40B4-BE49-F238E27FC236}">
                  <a16:creationId xmlns:a16="http://schemas.microsoft.com/office/drawing/2014/main" xmlns="" id="{D8209D5C-1F75-4B53-A29B-09249C5D7B8C}"/>
                </a:ext>
              </a:extLst>
            </p:cNvPr>
            <p:cNvSpPr/>
            <p:nvPr/>
          </p:nvSpPr>
          <p:spPr bwMode="auto">
            <a:xfrm>
              <a:off x="5822539" y="4341239"/>
              <a:ext cx="59116" cy="57609"/>
            </a:xfrm>
            <a:custGeom>
              <a:avLst/>
              <a:gdLst>
                <a:gd name="T0" fmla="*/ 3 w 33"/>
                <a:gd name="T1" fmla="*/ 33 h 33"/>
                <a:gd name="T2" fmla="*/ 11 w 33"/>
                <a:gd name="T3" fmla="*/ 33 h 33"/>
                <a:gd name="T4" fmla="*/ 18 w 33"/>
                <a:gd name="T5" fmla="*/ 33 h 33"/>
                <a:gd name="T6" fmla="*/ 18 w 33"/>
                <a:gd name="T7" fmla="*/ 29 h 33"/>
                <a:gd name="T8" fmla="*/ 26 w 33"/>
                <a:gd name="T9" fmla="*/ 26 h 33"/>
                <a:gd name="T10" fmla="*/ 26 w 33"/>
                <a:gd name="T11" fmla="*/ 26 h 33"/>
                <a:gd name="T12" fmla="*/ 29 w 33"/>
                <a:gd name="T13" fmla="*/ 22 h 33"/>
                <a:gd name="T14" fmla="*/ 29 w 33"/>
                <a:gd name="T15" fmla="*/ 18 h 33"/>
                <a:gd name="T16" fmla="*/ 33 w 33"/>
                <a:gd name="T17" fmla="*/ 18 h 33"/>
                <a:gd name="T18" fmla="*/ 29 w 33"/>
                <a:gd name="T19" fmla="*/ 15 h 33"/>
                <a:gd name="T20" fmla="*/ 29 w 33"/>
                <a:gd name="T21" fmla="*/ 15 h 33"/>
                <a:gd name="T22" fmla="*/ 29 w 33"/>
                <a:gd name="T23" fmla="*/ 11 h 33"/>
                <a:gd name="T24" fmla="*/ 26 w 33"/>
                <a:gd name="T25" fmla="*/ 11 h 33"/>
                <a:gd name="T26" fmla="*/ 26 w 33"/>
                <a:gd name="T27" fmla="*/ 7 h 33"/>
                <a:gd name="T28" fmla="*/ 26 w 33"/>
                <a:gd name="T29" fmla="*/ 7 h 33"/>
                <a:gd name="T30" fmla="*/ 26 w 33"/>
                <a:gd name="T31" fmla="*/ 3 h 33"/>
                <a:gd name="T32" fmla="*/ 22 w 33"/>
                <a:gd name="T33" fmla="*/ 3 h 33"/>
                <a:gd name="T34" fmla="*/ 22 w 33"/>
                <a:gd name="T35" fmla="*/ 0 h 33"/>
                <a:gd name="T36" fmla="*/ 18 w 33"/>
                <a:gd name="T37" fmla="*/ 0 h 33"/>
                <a:gd name="T38" fmla="*/ 18 w 33"/>
                <a:gd name="T39" fmla="*/ 0 h 33"/>
                <a:gd name="T40" fmla="*/ 18 w 33"/>
                <a:gd name="T41" fmla="*/ 0 h 33"/>
                <a:gd name="T42" fmla="*/ 18 w 33"/>
                <a:gd name="T43" fmla="*/ 3 h 33"/>
                <a:gd name="T44" fmla="*/ 14 w 33"/>
                <a:gd name="T45" fmla="*/ 7 h 33"/>
                <a:gd name="T46" fmla="*/ 14 w 33"/>
                <a:gd name="T47" fmla="*/ 7 h 33"/>
                <a:gd name="T48" fmla="*/ 11 w 33"/>
                <a:gd name="T49" fmla="*/ 11 h 33"/>
                <a:gd name="T50" fmla="*/ 11 w 33"/>
                <a:gd name="T51" fmla="*/ 7 h 33"/>
                <a:gd name="T52" fmla="*/ 11 w 33"/>
                <a:gd name="T53" fmla="*/ 7 h 33"/>
                <a:gd name="T54" fmla="*/ 7 w 33"/>
                <a:gd name="T55" fmla="*/ 11 h 33"/>
                <a:gd name="T56" fmla="*/ 7 w 33"/>
                <a:gd name="T57" fmla="*/ 7 h 33"/>
                <a:gd name="T58" fmla="*/ 3 w 33"/>
                <a:gd name="T59" fmla="*/ 7 h 33"/>
                <a:gd name="T60" fmla="*/ 3 w 33"/>
                <a:gd name="T61" fmla="*/ 3 h 33"/>
                <a:gd name="T62" fmla="*/ 0 w 33"/>
                <a:gd name="T63" fmla="*/ 3 h 33"/>
                <a:gd name="T64" fmla="*/ 0 w 33"/>
                <a:gd name="T65" fmla="*/ 7 h 33"/>
                <a:gd name="T66" fmla="*/ 0 w 33"/>
                <a:gd name="T67" fmla="*/ 7 h 33"/>
                <a:gd name="T68" fmla="*/ 0 w 33"/>
                <a:gd name="T69" fmla="*/ 11 h 33"/>
                <a:gd name="T70" fmla="*/ 0 w 33"/>
                <a:gd name="T71" fmla="*/ 15 h 33"/>
                <a:gd name="T72" fmla="*/ 0 w 33"/>
                <a:gd name="T73" fmla="*/ 18 h 33"/>
                <a:gd name="T74" fmla="*/ 3 w 33"/>
                <a:gd name="T75"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 h="33">
                  <a:moveTo>
                    <a:pt x="3" y="33"/>
                  </a:moveTo>
                  <a:lnTo>
                    <a:pt x="11" y="33"/>
                  </a:lnTo>
                  <a:lnTo>
                    <a:pt x="18" y="33"/>
                  </a:lnTo>
                  <a:lnTo>
                    <a:pt x="18" y="29"/>
                  </a:lnTo>
                  <a:lnTo>
                    <a:pt x="26" y="26"/>
                  </a:lnTo>
                  <a:lnTo>
                    <a:pt x="26" y="26"/>
                  </a:lnTo>
                  <a:lnTo>
                    <a:pt x="29" y="22"/>
                  </a:lnTo>
                  <a:lnTo>
                    <a:pt x="29" y="18"/>
                  </a:lnTo>
                  <a:lnTo>
                    <a:pt x="33" y="18"/>
                  </a:lnTo>
                  <a:lnTo>
                    <a:pt x="29" y="15"/>
                  </a:lnTo>
                  <a:lnTo>
                    <a:pt x="29" y="15"/>
                  </a:lnTo>
                  <a:lnTo>
                    <a:pt x="29" y="11"/>
                  </a:lnTo>
                  <a:lnTo>
                    <a:pt x="26" y="11"/>
                  </a:lnTo>
                  <a:lnTo>
                    <a:pt x="26" y="7"/>
                  </a:lnTo>
                  <a:lnTo>
                    <a:pt x="26" y="7"/>
                  </a:lnTo>
                  <a:lnTo>
                    <a:pt x="26" y="3"/>
                  </a:lnTo>
                  <a:lnTo>
                    <a:pt x="22" y="3"/>
                  </a:lnTo>
                  <a:lnTo>
                    <a:pt x="22" y="0"/>
                  </a:lnTo>
                  <a:lnTo>
                    <a:pt x="18" y="0"/>
                  </a:lnTo>
                  <a:lnTo>
                    <a:pt x="18" y="0"/>
                  </a:lnTo>
                  <a:lnTo>
                    <a:pt x="18" y="0"/>
                  </a:lnTo>
                  <a:lnTo>
                    <a:pt x="18" y="3"/>
                  </a:lnTo>
                  <a:lnTo>
                    <a:pt x="14" y="7"/>
                  </a:lnTo>
                  <a:lnTo>
                    <a:pt x="14" y="7"/>
                  </a:lnTo>
                  <a:lnTo>
                    <a:pt x="11" y="11"/>
                  </a:lnTo>
                  <a:lnTo>
                    <a:pt x="11" y="7"/>
                  </a:lnTo>
                  <a:lnTo>
                    <a:pt x="11" y="7"/>
                  </a:lnTo>
                  <a:lnTo>
                    <a:pt x="7" y="11"/>
                  </a:lnTo>
                  <a:lnTo>
                    <a:pt x="7" y="7"/>
                  </a:lnTo>
                  <a:lnTo>
                    <a:pt x="3" y="7"/>
                  </a:lnTo>
                  <a:lnTo>
                    <a:pt x="3" y="3"/>
                  </a:lnTo>
                  <a:lnTo>
                    <a:pt x="0" y="3"/>
                  </a:lnTo>
                  <a:lnTo>
                    <a:pt x="0" y="7"/>
                  </a:lnTo>
                  <a:lnTo>
                    <a:pt x="0" y="7"/>
                  </a:lnTo>
                  <a:lnTo>
                    <a:pt x="0" y="11"/>
                  </a:lnTo>
                  <a:lnTo>
                    <a:pt x="0" y="15"/>
                  </a:lnTo>
                  <a:lnTo>
                    <a:pt x="0" y="18"/>
                  </a:lnTo>
                  <a:lnTo>
                    <a:pt x="3" y="3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7" name="Freeform 141">
              <a:extLst>
                <a:ext uri="{FF2B5EF4-FFF2-40B4-BE49-F238E27FC236}">
                  <a16:creationId xmlns:a16="http://schemas.microsoft.com/office/drawing/2014/main" xmlns="" id="{0E538D4C-9DCB-4B76-9A6B-5665AD396FEE}"/>
                </a:ext>
              </a:extLst>
            </p:cNvPr>
            <p:cNvSpPr/>
            <p:nvPr/>
          </p:nvSpPr>
          <p:spPr bwMode="auto">
            <a:xfrm>
              <a:off x="5317371" y="4145718"/>
              <a:ext cx="564286" cy="492293"/>
            </a:xfrm>
            <a:custGeom>
              <a:avLst/>
              <a:gdLst>
                <a:gd name="T0" fmla="*/ 11 w 315"/>
                <a:gd name="T1" fmla="*/ 156 h 282"/>
                <a:gd name="T2" fmla="*/ 22 w 315"/>
                <a:gd name="T3" fmla="*/ 153 h 282"/>
                <a:gd name="T4" fmla="*/ 37 w 315"/>
                <a:gd name="T5" fmla="*/ 145 h 282"/>
                <a:gd name="T6" fmla="*/ 45 w 315"/>
                <a:gd name="T7" fmla="*/ 153 h 282"/>
                <a:gd name="T8" fmla="*/ 63 w 315"/>
                <a:gd name="T9" fmla="*/ 138 h 282"/>
                <a:gd name="T10" fmla="*/ 67 w 315"/>
                <a:gd name="T11" fmla="*/ 115 h 282"/>
                <a:gd name="T12" fmla="*/ 82 w 315"/>
                <a:gd name="T13" fmla="*/ 97 h 282"/>
                <a:gd name="T14" fmla="*/ 97 w 315"/>
                <a:gd name="T15" fmla="*/ 75 h 282"/>
                <a:gd name="T16" fmla="*/ 100 w 315"/>
                <a:gd name="T17" fmla="*/ 56 h 282"/>
                <a:gd name="T18" fmla="*/ 111 w 315"/>
                <a:gd name="T19" fmla="*/ 34 h 282"/>
                <a:gd name="T20" fmla="*/ 111 w 315"/>
                <a:gd name="T21" fmla="*/ 15 h 282"/>
                <a:gd name="T22" fmla="*/ 115 w 315"/>
                <a:gd name="T23" fmla="*/ 8 h 282"/>
                <a:gd name="T24" fmla="*/ 126 w 315"/>
                <a:gd name="T25" fmla="*/ 4 h 282"/>
                <a:gd name="T26" fmla="*/ 141 w 315"/>
                <a:gd name="T27" fmla="*/ 12 h 282"/>
                <a:gd name="T28" fmla="*/ 159 w 315"/>
                <a:gd name="T29" fmla="*/ 15 h 282"/>
                <a:gd name="T30" fmla="*/ 171 w 315"/>
                <a:gd name="T31" fmla="*/ 15 h 282"/>
                <a:gd name="T32" fmla="*/ 185 w 315"/>
                <a:gd name="T33" fmla="*/ 8 h 282"/>
                <a:gd name="T34" fmla="*/ 208 w 315"/>
                <a:gd name="T35" fmla="*/ 4 h 282"/>
                <a:gd name="T36" fmla="*/ 215 w 315"/>
                <a:gd name="T37" fmla="*/ 4 h 282"/>
                <a:gd name="T38" fmla="*/ 222 w 315"/>
                <a:gd name="T39" fmla="*/ 0 h 282"/>
                <a:gd name="T40" fmla="*/ 237 w 315"/>
                <a:gd name="T41" fmla="*/ 4 h 282"/>
                <a:gd name="T42" fmla="*/ 256 w 315"/>
                <a:gd name="T43" fmla="*/ 4 h 282"/>
                <a:gd name="T44" fmla="*/ 271 w 315"/>
                <a:gd name="T45" fmla="*/ 15 h 282"/>
                <a:gd name="T46" fmla="*/ 282 w 315"/>
                <a:gd name="T47" fmla="*/ 12 h 282"/>
                <a:gd name="T48" fmla="*/ 293 w 315"/>
                <a:gd name="T49" fmla="*/ 8 h 282"/>
                <a:gd name="T50" fmla="*/ 308 w 315"/>
                <a:gd name="T51" fmla="*/ 19 h 282"/>
                <a:gd name="T52" fmla="*/ 315 w 315"/>
                <a:gd name="T53" fmla="*/ 26 h 282"/>
                <a:gd name="T54" fmla="*/ 311 w 315"/>
                <a:gd name="T55" fmla="*/ 45 h 282"/>
                <a:gd name="T56" fmla="*/ 300 w 315"/>
                <a:gd name="T57" fmla="*/ 67 h 282"/>
                <a:gd name="T58" fmla="*/ 289 w 315"/>
                <a:gd name="T59" fmla="*/ 101 h 282"/>
                <a:gd name="T60" fmla="*/ 282 w 315"/>
                <a:gd name="T61" fmla="*/ 127 h 282"/>
                <a:gd name="T62" fmla="*/ 304 w 315"/>
                <a:gd name="T63" fmla="*/ 201 h 282"/>
                <a:gd name="T64" fmla="*/ 274 w 315"/>
                <a:gd name="T65" fmla="*/ 227 h 282"/>
                <a:gd name="T66" fmla="*/ 274 w 315"/>
                <a:gd name="T67" fmla="*/ 238 h 282"/>
                <a:gd name="T68" fmla="*/ 271 w 315"/>
                <a:gd name="T69" fmla="*/ 256 h 282"/>
                <a:gd name="T70" fmla="*/ 285 w 315"/>
                <a:gd name="T71" fmla="*/ 268 h 282"/>
                <a:gd name="T72" fmla="*/ 289 w 315"/>
                <a:gd name="T73" fmla="*/ 282 h 282"/>
                <a:gd name="T74" fmla="*/ 278 w 315"/>
                <a:gd name="T75" fmla="*/ 282 h 282"/>
                <a:gd name="T76" fmla="*/ 256 w 315"/>
                <a:gd name="T77" fmla="*/ 264 h 282"/>
                <a:gd name="T78" fmla="*/ 245 w 315"/>
                <a:gd name="T79" fmla="*/ 253 h 282"/>
                <a:gd name="T80" fmla="*/ 234 w 315"/>
                <a:gd name="T81" fmla="*/ 260 h 282"/>
                <a:gd name="T82" fmla="*/ 219 w 315"/>
                <a:gd name="T83" fmla="*/ 256 h 282"/>
                <a:gd name="T84" fmla="*/ 211 w 315"/>
                <a:gd name="T85" fmla="*/ 249 h 282"/>
                <a:gd name="T86" fmla="*/ 204 w 315"/>
                <a:gd name="T87" fmla="*/ 253 h 282"/>
                <a:gd name="T88" fmla="*/ 196 w 315"/>
                <a:gd name="T89" fmla="*/ 245 h 282"/>
                <a:gd name="T90" fmla="*/ 182 w 315"/>
                <a:gd name="T91" fmla="*/ 249 h 282"/>
                <a:gd name="T92" fmla="*/ 171 w 315"/>
                <a:gd name="T93" fmla="*/ 249 h 282"/>
                <a:gd name="T94" fmla="*/ 167 w 315"/>
                <a:gd name="T95" fmla="*/ 242 h 282"/>
                <a:gd name="T96" fmla="*/ 163 w 315"/>
                <a:gd name="T97" fmla="*/ 230 h 282"/>
                <a:gd name="T98" fmla="*/ 163 w 315"/>
                <a:gd name="T99" fmla="*/ 223 h 282"/>
                <a:gd name="T100" fmla="*/ 159 w 315"/>
                <a:gd name="T101" fmla="*/ 208 h 282"/>
                <a:gd name="T102" fmla="*/ 159 w 315"/>
                <a:gd name="T103" fmla="*/ 197 h 282"/>
                <a:gd name="T104" fmla="*/ 141 w 315"/>
                <a:gd name="T105" fmla="*/ 186 h 282"/>
                <a:gd name="T106" fmla="*/ 122 w 315"/>
                <a:gd name="T107" fmla="*/ 190 h 282"/>
                <a:gd name="T108" fmla="*/ 104 w 315"/>
                <a:gd name="T109" fmla="*/ 201 h 282"/>
                <a:gd name="T110" fmla="*/ 85 w 315"/>
                <a:gd name="T111" fmla="*/ 193 h 282"/>
                <a:gd name="T112" fmla="*/ 82 w 315"/>
                <a:gd name="T113" fmla="*/ 182 h 282"/>
                <a:gd name="T114" fmla="*/ 78 w 315"/>
                <a:gd name="T115" fmla="*/ 171 h 282"/>
                <a:gd name="T116" fmla="*/ 37 w 315"/>
                <a:gd name="T117" fmla="*/ 167 h 282"/>
                <a:gd name="T118" fmla="*/ 19 w 315"/>
                <a:gd name="T119" fmla="*/ 167 h 282"/>
                <a:gd name="T120" fmla="*/ 11 w 315"/>
                <a:gd name="T121" fmla="*/ 171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15" h="282">
                  <a:moveTo>
                    <a:pt x="0" y="167"/>
                  </a:moveTo>
                  <a:lnTo>
                    <a:pt x="4" y="164"/>
                  </a:lnTo>
                  <a:lnTo>
                    <a:pt x="8" y="164"/>
                  </a:lnTo>
                  <a:lnTo>
                    <a:pt x="11" y="164"/>
                  </a:lnTo>
                  <a:lnTo>
                    <a:pt x="8" y="156"/>
                  </a:lnTo>
                  <a:lnTo>
                    <a:pt x="11" y="156"/>
                  </a:lnTo>
                  <a:lnTo>
                    <a:pt x="15" y="153"/>
                  </a:lnTo>
                  <a:lnTo>
                    <a:pt x="19" y="149"/>
                  </a:lnTo>
                  <a:lnTo>
                    <a:pt x="19" y="149"/>
                  </a:lnTo>
                  <a:lnTo>
                    <a:pt x="22" y="149"/>
                  </a:lnTo>
                  <a:lnTo>
                    <a:pt x="22" y="153"/>
                  </a:lnTo>
                  <a:lnTo>
                    <a:pt x="22" y="153"/>
                  </a:lnTo>
                  <a:lnTo>
                    <a:pt x="26" y="153"/>
                  </a:lnTo>
                  <a:lnTo>
                    <a:pt x="30" y="149"/>
                  </a:lnTo>
                  <a:lnTo>
                    <a:pt x="30" y="149"/>
                  </a:lnTo>
                  <a:lnTo>
                    <a:pt x="30" y="149"/>
                  </a:lnTo>
                  <a:lnTo>
                    <a:pt x="34" y="149"/>
                  </a:lnTo>
                  <a:lnTo>
                    <a:pt x="37" y="145"/>
                  </a:lnTo>
                  <a:lnTo>
                    <a:pt x="41" y="145"/>
                  </a:lnTo>
                  <a:lnTo>
                    <a:pt x="41" y="145"/>
                  </a:lnTo>
                  <a:lnTo>
                    <a:pt x="37" y="149"/>
                  </a:lnTo>
                  <a:lnTo>
                    <a:pt x="41" y="149"/>
                  </a:lnTo>
                  <a:lnTo>
                    <a:pt x="41" y="153"/>
                  </a:lnTo>
                  <a:lnTo>
                    <a:pt x="45" y="153"/>
                  </a:lnTo>
                  <a:lnTo>
                    <a:pt x="48" y="153"/>
                  </a:lnTo>
                  <a:lnTo>
                    <a:pt x="52" y="149"/>
                  </a:lnTo>
                  <a:lnTo>
                    <a:pt x="59" y="141"/>
                  </a:lnTo>
                  <a:lnTo>
                    <a:pt x="59" y="141"/>
                  </a:lnTo>
                  <a:lnTo>
                    <a:pt x="63" y="138"/>
                  </a:lnTo>
                  <a:lnTo>
                    <a:pt x="63" y="138"/>
                  </a:lnTo>
                  <a:lnTo>
                    <a:pt x="67" y="134"/>
                  </a:lnTo>
                  <a:lnTo>
                    <a:pt x="67" y="130"/>
                  </a:lnTo>
                  <a:lnTo>
                    <a:pt x="67" y="127"/>
                  </a:lnTo>
                  <a:lnTo>
                    <a:pt x="67" y="119"/>
                  </a:lnTo>
                  <a:lnTo>
                    <a:pt x="67" y="119"/>
                  </a:lnTo>
                  <a:lnTo>
                    <a:pt x="67" y="115"/>
                  </a:lnTo>
                  <a:lnTo>
                    <a:pt x="71" y="112"/>
                  </a:lnTo>
                  <a:lnTo>
                    <a:pt x="74" y="108"/>
                  </a:lnTo>
                  <a:lnTo>
                    <a:pt x="74" y="104"/>
                  </a:lnTo>
                  <a:lnTo>
                    <a:pt x="78" y="101"/>
                  </a:lnTo>
                  <a:lnTo>
                    <a:pt x="82" y="97"/>
                  </a:lnTo>
                  <a:lnTo>
                    <a:pt x="82" y="97"/>
                  </a:lnTo>
                  <a:lnTo>
                    <a:pt x="85" y="97"/>
                  </a:lnTo>
                  <a:lnTo>
                    <a:pt x="89" y="93"/>
                  </a:lnTo>
                  <a:lnTo>
                    <a:pt x="93" y="86"/>
                  </a:lnTo>
                  <a:lnTo>
                    <a:pt x="93" y="82"/>
                  </a:lnTo>
                  <a:lnTo>
                    <a:pt x="97" y="78"/>
                  </a:lnTo>
                  <a:lnTo>
                    <a:pt x="97" y="75"/>
                  </a:lnTo>
                  <a:lnTo>
                    <a:pt x="100" y="71"/>
                  </a:lnTo>
                  <a:lnTo>
                    <a:pt x="97" y="71"/>
                  </a:lnTo>
                  <a:lnTo>
                    <a:pt x="100" y="67"/>
                  </a:lnTo>
                  <a:lnTo>
                    <a:pt x="97" y="64"/>
                  </a:lnTo>
                  <a:lnTo>
                    <a:pt x="100" y="60"/>
                  </a:lnTo>
                  <a:lnTo>
                    <a:pt x="100" y="56"/>
                  </a:lnTo>
                  <a:lnTo>
                    <a:pt x="100" y="56"/>
                  </a:lnTo>
                  <a:lnTo>
                    <a:pt x="104" y="52"/>
                  </a:lnTo>
                  <a:lnTo>
                    <a:pt x="100" y="45"/>
                  </a:lnTo>
                  <a:lnTo>
                    <a:pt x="108" y="38"/>
                  </a:lnTo>
                  <a:lnTo>
                    <a:pt x="108" y="34"/>
                  </a:lnTo>
                  <a:lnTo>
                    <a:pt x="111" y="34"/>
                  </a:lnTo>
                  <a:lnTo>
                    <a:pt x="111" y="26"/>
                  </a:lnTo>
                  <a:lnTo>
                    <a:pt x="111" y="26"/>
                  </a:lnTo>
                  <a:lnTo>
                    <a:pt x="111" y="23"/>
                  </a:lnTo>
                  <a:lnTo>
                    <a:pt x="111" y="19"/>
                  </a:lnTo>
                  <a:lnTo>
                    <a:pt x="111" y="19"/>
                  </a:lnTo>
                  <a:lnTo>
                    <a:pt x="111" y="15"/>
                  </a:lnTo>
                  <a:lnTo>
                    <a:pt x="111" y="12"/>
                  </a:lnTo>
                  <a:lnTo>
                    <a:pt x="111" y="12"/>
                  </a:lnTo>
                  <a:lnTo>
                    <a:pt x="115" y="12"/>
                  </a:lnTo>
                  <a:lnTo>
                    <a:pt x="115" y="12"/>
                  </a:lnTo>
                  <a:lnTo>
                    <a:pt x="115" y="8"/>
                  </a:lnTo>
                  <a:lnTo>
                    <a:pt x="115" y="8"/>
                  </a:lnTo>
                  <a:lnTo>
                    <a:pt x="115" y="4"/>
                  </a:lnTo>
                  <a:lnTo>
                    <a:pt x="119" y="4"/>
                  </a:lnTo>
                  <a:lnTo>
                    <a:pt x="122" y="4"/>
                  </a:lnTo>
                  <a:lnTo>
                    <a:pt x="122" y="4"/>
                  </a:lnTo>
                  <a:lnTo>
                    <a:pt x="122" y="4"/>
                  </a:lnTo>
                  <a:lnTo>
                    <a:pt x="126" y="4"/>
                  </a:lnTo>
                  <a:lnTo>
                    <a:pt x="130" y="4"/>
                  </a:lnTo>
                  <a:lnTo>
                    <a:pt x="130" y="4"/>
                  </a:lnTo>
                  <a:lnTo>
                    <a:pt x="134" y="8"/>
                  </a:lnTo>
                  <a:lnTo>
                    <a:pt x="137" y="8"/>
                  </a:lnTo>
                  <a:lnTo>
                    <a:pt x="141" y="12"/>
                  </a:lnTo>
                  <a:lnTo>
                    <a:pt x="141" y="12"/>
                  </a:lnTo>
                  <a:lnTo>
                    <a:pt x="145" y="12"/>
                  </a:lnTo>
                  <a:lnTo>
                    <a:pt x="148" y="15"/>
                  </a:lnTo>
                  <a:lnTo>
                    <a:pt x="152" y="15"/>
                  </a:lnTo>
                  <a:lnTo>
                    <a:pt x="156" y="15"/>
                  </a:lnTo>
                  <a:lnTo>
                    <a:pt x="159" y="15"/>
                  </a:lnTo>
                  <a:lnTo>
                    <a:pt x="159" y="15"/>
                  </a:lnTo>
                  <a:lnTo>
                    <a:pt x="163" y="15"/>
                  </a:lnTo>
                  <a:lnTo>
                    <a:pt x="167" y="15"/>
                  </a:lnTo>
                  <a:lnTo>
                    <a:pt x="167" y="15"/>
                  </a:lnTo>
                  <a:lnTo>
                    <a:pt x="171" y="15"/>
                  </a:lnTo>
                  <a:lnTo>
                    <a:pt x="174" y="15"/>
                  </a:lnTo>
                  <a:lnTo>
                    <a:pt x="171" y="15"/>
                  </a:lnTo>
                  <a:lnTo>
                    <a:pt x="171" y="12"/>
                  </a:lnTo>
                  <a:lnTo>
                    <a:pt x="174" y="8"/>
                  </a:lnTo>
                  <a:lnTo>
                    <a:pt x="174" y="8"/>
                  </a:lnTo>
                  <a:lnTo>
                    <a:pt x="178" y="8"/>
                  </a:lnTo>
                  <a:lnTo>
                    <a:pt x="182" y="8"/>
                  </a:lnTo>
                  <a:lnTo>
                    <a:pt x="185" y="8"/>
                  </a:lnTo>
                  <a:lnTo>
                    <a:pt x="185" y="8"/>
                  </a:lnTo>
                  <a:lnTo>
                    <a:pt x="193" y="8"/>
                  </a:lnTo>
                  <a:lnTo>
                    <a:pt x="193" y="8"/>
                  </a:lnTo>
                  <a:lnTo>
                    <a:pt x="196" y="4"/>
                  </a:lnTo>
                  <a:lnTo>
                    <a:pt x="204" y="4"/>
                  </a:lnTo>
                  <a:lnTo>
                    <a:pt x="208" y="4"/>
                  </a:lnTo>
                  <a:lnTo>
                    <a:pt x="208" y="4"/>
                  </a:lnTo>
                  <a:lnTo>
                    <a:pt x="208" y="4"/>
                  </a:lnTo>
                  <a:lnTo>
                    <a:pt x="208" y="4"/>
                  </a:lnTo>
                  <a:lnTo>
                    <a:pt x="211" y="4"/>
                  </a:lnTo>
                  <a:lnTo>
                    <a:pt x="211" y="4"/>
                  </a:lnTo>
                  <a:lnTo>
                    <a:pt x="215" y="4"/>
                  </a:lnTo>
                  <a:lnTo>
                    <a:pt x="219" y="4"/>
                  </a:lnTo>
                  <a:lnTo>
                    <a:pt x="219" y="4"/>
                  </a:lnTo>
                  <a:lnTo>
                    <a:pt x="222" y="0"/>
                  </a:lnTo>
                  <a:lnTo>
                    <a:pt x="222" y="0"/>
                  </a:lnTo>
                  <a:lnTo>
                    <a:pt x="222" y="0"/>
                  </a:lnTo>
                  <a:lnTo>
                    <a:pt x="222" y="0"/>
                  </a:lnTo>
                  <a:lnTo>
                    <a:pt x="226" y="0"/>
                  </a:lnTo>
                  <a:lnTo>
                    <a:pt x="230" y="0"/>
                  </a:lnTo>
                  <a:lnTo>
                    <a:pt x="230" y="0"/>
                  </a:lnTo>
                  <a:lnTo>
                    <a:pt x="234" y="0"/>
                  </a:lnTo>
                  <a:lnTo>
                    <a:pt x="234" y="0"/>
                  </a:lnTo>
                  <a:lnTo>
                    <a:pt x="237" y="4"/>
                  </a:lnTo>
                  <a:lnTo>
                    <a:pt x="245" y="4"/>
                  </a:lnTo>
                  <a:lnTo>
                    <a:pt x="245" y="4"/>
                  </a:lnTo>
                  <a:lnTo>
                    <a:pt x="248" y="0"/>
                  </a:lnTo>
                  <a:lnTo>
                    <a:pt x="252" y="0"/>
                  </a:lnTo>
                  <a:lnTo>
                    <a:pt x="256" y="4"/>
                  </a:lnTo>
                  <a:lnTo>
                    <a:pt x="256" y="4"/>
                  </a:lnTo>
                  <a:lnTo>
                    <a:pt x="259" y="8"/>
                  </a:lnTo>
                  <a:lnTo>
                    <a:pt x="259" y="8"/>
                  </a:lnTo>
                  <a:lnTo>
                    <a:pt x="263" y="8"/>
                  </a:lnTo>
                  <a:lnTo>
                    <a:pt x="263" y="12"/>
                  </a:lnTo>
                  <a:lnTo>
                    <a:pt x="267" y="12"/>
                  </a:lnTo>
                  <a:lnTo>
                    <a:pt x="271" y="15"/>
                  </a:lnTo>
                  <a:lnTo>
                    <a:pt x="271" y="15"/>
                  </a:lnTo>
                  <a:lnTo>
                    <a:pt x="274" y="12"/>
                  </a:lnTo>
                  <a:lnTo>
                    <a:pt x="274" y="12"/>
                  </a:lnTo>
                  <a:lnTo>
                    <a:pt x="278" y="12"/>
                  </a:lnTo>
                  <a:lnTo>
                    <a:pt x="282" y="12"/>
                  </a:lnTo>
                  <a:lnTo>
                    <a:pt x="282" y="12"/>
                  </a:lnTo>
                  <a:lnTo>
                    <a:pt x="282" y="12"/>
                  </a:lnTo>
                  <a:lnTo>
                    <a:pt x="285" y="12"/>
                  </a:lnTo>
                  <a:lnTo>
                    <a:pt x="289" y="8"/>
                  </a:lnTo>
                  <a:lnTo>
                    <a:pt x="289" y="8"/>
                  </a:lnTo>
                  <a:lnTo>
                    <a:pt x="293" y="8"/>
                  </a:lnTo>
                  <a:lnTo>
                    <a:pt x="293" y="8"/>
                  </a:lnTo>
                  <a:lnTo>
                    <a:pt x="296" y="12"/>
                  </a:lnTo>
                  <a:lnTo>
                    <a:pt x="300" y="15"/>
                  </a:lnTo>
                  <a:lnTo>
                    <a:pt x="300" y="15"/>
                  </a:lnTo>
                  <a:lnTo>
                    <a:pt x="304" y="15"/>
                  </a:lnTo>
                  <a:lnTo>
                    <a:pt x="304" y="19"/>
                  </a:lnTo>
                  <a:lnTo>
                    <a:pt x="308" y="19"/>
                  </a:lnTo>
                  <a:lnTo>
                    <a:pt x="308" y="23"/>
                  </a:lnTo>
                  <a:lnTo>
                    <a:pt x="308" y="23"/>
                  </a:lnTo>
                  <a:lnTo>
                    <a:pt x="308" y="26"/>
                  </a:lnTo>
                  <a:lnTo>
                    <a:pt x="311" y="26"/>
                  </a:lnTo>
                  <a:lnTo>
                    <a:pt x="315" y="26"/>
                  </a:lnTo>
                  <a:lnTo>
                    <a:pt x="315" y="26"/>
                  </a:lnTo>
                  <a:lnTo>
                    <a:pt x="315" y="30"/>
                  </a:lnTo>
                  <a:lnTo>
                    <a:pt x="311" y="30"/>
                  </a:lnTo>
                  <a:lnTo>
                    <a:pt x="311" y="34"/>
                  </a:lnTo>
                  <a:lnTo>
                    <a:pt x="311" y="41"/>
                  </a:lnTo>
                  <a:lnTo>
                    <a:pt x="311" y="45"/>
                  </a:lnTo>
                  <a:lnTo>
                    <a:pt x="311" y="45"/>
                  </a:lnTo>
                  <a:lnTo>
                    <a:pt x="315" y="49"/>
                  </a:lnTo>
                  <a:lnTo>
                    <a:pt x="315" y="49"/>
                  </a:lnTo>
                  <a:lnTo>
                    <a:pt x="315" y="52"/>
                  </a:lnTo>
                  <a:lnTo>
                    <a:pt x="308" y="60"/>
                  </a:lnTo>
                  <a:lnTo>
                    <a:pt x="300" y="67"/>
                  </a:lnTo>
                  <a:lnTo>
                    <a:pt x="300" y="67"/>
                  </a:lnTo>
                  <a:lnTo>
                    <a:pt x="293" y="78"/>
                  </a:lnTo>
                  <a:lnTo>
                    <a:pt x="293" y="82"/>
                  </a:lnTo>
                  <a:lnTo>
                    <a:pt x="293" y="86"/>
                  </a:lnTo>
                  <a:lnTo>
                    <a:pt x="293" y="90"/>
                  </a:lnTo>
                  <a:lnTo>
                    <a:pt x="289" y="97"/>
                  </a:lnTo>
                  <a:lnTo>
                    <a:pt x="289" y="101"/>
                  </a:lnTo>
                  <a:lnTo>
                    <a:pt x="285" y="104"/>
                  </a:lnTo>
                  <a:lnTo>
                    <a:pt x="282" y="104"/>
                  </a:lnTo>
                  <a:lnTo>
                    <a:pt x="282" y="115"/>
                  </a:lnTo>
                  <a:lnTo>
                    <a:pt x="282" y="119"/>
                  </a:lnTo>
                  <a:lnTo>
                    <a:pt x="282" y="123"/>
                  </a:lnTo>
                  <a:lnTo>
                    <a:pt x="282" y="127"/>
                  </a:lnTo>
                  <a:lnTo>
                    <a:pt x="282" y="130"/>
                  </a:lnTo>
                  <a:lnTo>
                    <a:pt x="289" y="160"/>
                  </a:lnTo>
                  <a:lnTo>
                    <a:pt x="293" y="179"/>
                  </a:lnTo>
                  <a:lnTo>
                    <a:pt x="304" y="190"/>
                  </a:lnTo>
                  <a:lnTo>
                    <a:pt x="308" y="205"/>
                  </a:lnTo>
                  <a:lnTo>
                    <a:pt x="304" y="201"/>
                  </a:lnTo>
                  <a:lnTo>
                    <a:pt x="278" y="208"/>
                  </a:lnTo>
                  <a:lnTo>
                    <a:pt x="271" y="219"/>
                  </a:lnTo>
                  <a:lnTo>
                    <a:pt x="271" y="223"/>
                  </a:lnTo>
                  <a:lnTo>
                    <a:pt x="274" y="223"/>
                  </a:lnTo>
                  <a:lnTo>
                    <a:pt x="274" y="227"/>
                  </a:lnTo>
                  <a:lnTo>
                    <a:pt x="274" y="227"/>
                  </a:lnTo>
                  <a:lnTo>
                    <a:pt x="274" y="227"/>
                  </a:lnTo>
                  <a:lnTo>
                    <a:pt x="274" y="230"/>
                  </a:lnTo>
                  <a:lnTo>
                    <a:pt x="274" y="230"/>
                  </a:lnTo>
                  <a:lnTo>
                    <a:pt x="274" y="234"/>
                  </a:lnTo>
                  <a:lnTo>
                    <a:pt x="274" y="238"/>
                  </a:lnTo>
                  <a:lnTo>
                    <a:pt x="274" y="238"/>
                  </a:lnTo>
                  <a:lnTo>
                    <a:pt x="274" y="238"/>
                  </a:lnTo>
                  <a:lnTo>
                    <a:pt x="271" y="242"/>
                  </a:lnTo>
                  <a:lnTo>
                    <a:pt x="271" y="242"/>
                  </a:lnTo>
                  <a:lnTo>
                    <a:pt x="271" y="245"/>
                  </a:lnTo>
                  <a:lnTo>
                    <a:pt x="271" y="253"/>
                  </a:lnTo>
                  <a:lnTo>
                    <a:pt x="271" y="256"/>
                  </a:lnTo>
                  <a:lnTo>
                    <a:pt x="271" y="260"/>
                  </a:lnTo>
                  <a:lnTo>
                    <a:pt x="274" y="264"/>
                  </a:lnTo>
                  <a:lnTo>
                    <a:pt x="278" y="264"/>
                  </a:lnTo>
                  <a:lnTo>
                    <a:pt x="278" y="268"/>
                  </a:lnTo>
                  <a:lnTo>
                    <a:pt x="285" y="268"/>
                  </a:lnTo>
                  <a:lnTo>
                    <a:pt x="285" y="268"/>
                  </a:lnTo>
                  <a:lnTo>
                    <a:pt x="285" y="264"/>
                  </a:lnTo>
                  <a:lnTo>
                    <a:pt x="285" y="264"/>
                  </a:lnTo>
                  <a:lnTo>
                    <a:pt x="289" y="264"/>
                  </a:lnTo>
                  <a:lnTo>
                    <a:pt x="289" y="264"/>
                  </a:lnTo>
                  <a:lnTo>
                    <a:pt x="293" y="279"/>
                  </a:lnTo>
                  <a:lnTo>
                    <a:pt x="289" y="282"/>
                  </a:lnTo>
                  <a:lnTo>
                    <a:pt x="289" y="282"/>
                  </a:lnTo>
                  <a:lnTo>
                    <a:pt x="289" y="279"/>
                  </a:lnTo>
                  <a:lnTo>
                    <a:pt x="285" y="279"/>
                  </a:lnTo>
                  <a:lnTo>
                    <a:pt x="285" y="279"/>
                  </a:lnTo>
                  <a:lnTo>
                    <a:pt x="282" y="282"/>
                  </a:lnTo>
                  <a:lnTo>
                    <a:pt x="278" y="282"/>
                  </a:lnTo>
                  <a:lnTo>
                    <a:pt x="274" y="279"/>
                  </a:lnTo>
                  <a:lnTo>
                    <a:pt x="271" y="275"/>
                  </a:lnTo>
                  <a:lnTo>
                    <a:pt x="271" y="271"/>
                  </a:lnTo>
                  <a:lnTo>
                    <a:pt x="267" y="268"/>
                  </a:lnTo>
                  <a:lnTo>
                    <a:pt x="263" y="268"/>
                  </a:lnTo>
                  <a:lnTo>
                    <a:pt x="256" y="264"/>
                  </a:lnTo>
                  <a:lnTo>
                    <a:pt x="252" y="264"/>
                  </a:lnTo>
                  <a:lnTo>
                    <a:pt x="252" y="260"/>
                  </a:lnTo>
                  <a:lnTo>
                    <a:pt x="248" y="256"/>
                  </a:lnTo>
                  <a:lnTo>
                    <a:pt x="248" y="253"/>
                  </a:lnTo>
                  <a:lnTo>
                    <a:pt x="248" y="253"/>
                  </a:lnTo>
                  <a:lnTo>
                    <a:pt x="245" y="253"/>
                  </a:lnTo>
                  <a:lnTo>
                    <a:pt x="245" y="253"/>
                  </a:lnTo>
                  <a:lnTo>
                    <a:pt x="241" y="256"/>
                  </a:lnTo>
                  <a:lnTo>
                    <a:pt x="241" y="260"/>
                  </a:lnTo>
                  <a:lnTo>
                    <a:pt x="237" y="260"/>
                  </a:lnTo>
                  <a:lnTo>
                    <a:pt x="234" y="260"/>
                  </a:lnTo>
                  <a:lnTo>
                    <a:pt x="234" y="260"/>
                  </a:lnTo>
                  <a:lnTo>
                    <a:pt x="230" y="260"/>
                  </a:lnTo>
                  <a:lnTo>
                    <a:pt x="226" y="260"/>
                  </a:lnTo>
                  <a:lnTo>
                    <a:pt x="222" y="256"/>
                  </a:lnTo>
                  <a:lnTo>
                    <a:pt x="222" y="256"/>
                  </a:lnTo>
                  <a:lnTo>
                    <a:pt x="219" y="256"/>
                  </a:lnTo>
                  <a:lnTo>
                    <a:pt x="219" y="256"/>
                  </a:lnTo>
                  <a:lnTo>
                    <a:pt x="219" y="253"/>
                  </a:lnTo>
                  <a:lnTo>
                    <a:pt x="219" y="253"/>
                  </a:lnTo>
                  <a:lnTo>
                    <a:pt x="215" y="249"/>
                  </a:lnTo>
                  <a:lnTo>
                    <a:pt x="215" y="249"/>
                  </a:lnTo>
                  <a:lnTo>
                    <a:pt x="215" y="249"/>
                  </a:lnTo>
                  <a:lnTo>
                    <a:pt x="211" y="249"/>
                  </a:lnTo>
                  <a:lnTo>
                    <a:pt x="211" y="249"/>
                  </a:lnTo>
                  <a:lnTo>
                    <a:pt x="208" y="249"/>
                  </a:lnTo>
                  <a:lnTo>
                    <a:pt x="204" y="249"/>
                  </a:lnTo>
                  <a:lnTo>
                    <a:pt x="204" y="253"/>
                  </a:lnTo>
                  <a:lnTo>
                    <a:pt x="204" y="253"/>
                  </a:lnTo>
                  <a:lnTo>
                    <a:pt x="204" y="253"/>
                  </a:lnTo>
                  <a:lnTo>
                    <a:pt x="200" y="249"/>
                  </a:lnTo>
                  <a:lnTo>
                    <a:pt x="200" y="249"/>
                  </a:lnTo>
                  <a:lnTo>
                    <a:pt x="200" y="245"/>
                  </a:lnTo>
                  <a:lnTo>
                    <a:pt x="196" y="245"/>
                  </a:lnTo>
                  <a:lnTo>
                    <a:pt x="196" y="245"/>
                  </a:lnTo>
                  <a:lnTo>
                    <a:pt x="196" y="245"/>
                  </a:lnTo>
                  <a:lnTo>
                    <a:pt x="193" y="245"/>
                  </a:lnTo>
                  <a:lnTo>
                    <a:pt x="189" y="245"/>
                  </a:lnTo>
                  <a:lnTo>
                    <a:pt x="185" y="249"/>
                  </a:lnTo>
                  <a:lnTo>
                    <a:pt x="185" y="249"/>
                  </a:lnTo>
                  <a:lnTo>
                    <a:pt x="182" y="249"/>
                  </a:lnTo>
                  <a:lnTo>
                    <a:pt x="182" y="249"/>
                  </a:lnTo>
                  <a:lnTo>
                    <a:pt x="178" y="249"/>
                  </a:lnTo>
                  <a:lnTo>
                    <a:pt x="174" y="249"/>
                  </a:lnTo>
                  <a:lnTo>
                    <a:pt x="174" y="245"/>
                  </a:lnTo>
                  <a:lnTo>
                    <a:pt x="171" y="245"/>
                  </a:lnTo>
                  <a:lnTo>
                    <a:pt x="171" y="245"/>
                  </a:lnTo>
                  <a:lnTo>
                    <a:pt x="171" y="249"/>
                  </a:lnTo>
                  <a:lnTo>
                    <a:pt x="171" y="249"/>
                  </a:lnTo>
                  <a:lnTo>
                    <a:pt x="167" y="249"/>
                  </a:lnTo>
                  <a:lnTo>
                    <a:pt x="167" y="249"/>
                  </a:lnTo>
                  <a:lnTo>
                    <a:pt x="167" y="245"/>
                  </a:lnTo>
                  <a:lnTo>
                    <a:pt x="167" y="245"/>
                  </a:lnTo>
                  <a:lnTo>
                    <a:pt x="167" y="242"/>
                  </a:lnTo>
                  <a:lnTo>
                    <a:pt x="167" y="242"/>
                  </a:lnTo>
                  <a:lnTo>
                    <a:pt x="167" y="238"/>
                  </a:lnTo>
                  <a:lnTo>
                    <a:pt x="167" y="238"/>
                  </a:lnTo>
                  <a:lnTo>
                    <a:pt x="167" y="234"/>
                  </a:lnTo>
                  <a:lnTo>
                    <a:pt x="167" y="234"/>
                  </a:lnTo>
                  <a:lnTo>
                    <a:pt x="163" y="230"/>
                  </a:lnTo>
                  <a:lnTo>
                    <a:pt x="163" y="230"/>
                  </a:lnTo>
                  <a:lnTo>
                    <a:pt x="167" y="227"/>
                  </a:lnTo>
                  <a:lnTo>
                    <a:pt x="163" y="227"/>
                  </a:lnTo>
                  <a:lnTo>
                    <a:pt x="163" y="227"/>
                  </a:lnTo>
                  <a:lnTo>
                    <a:pt x="163" y="223"/>
                  </a:lnTo>
                  <a:lnTo>
                    <a:pt x="163" y="223"/>
                  </a:lnTo>
                  <a:lnTo>
                    <a:pt x="163" y="223"/>
                  </a:lnTo>
                  <a:lnTo>
                    <a:pt x="159" y="219"/>
                  </a:lnTo>
                  <a:lnTo>
                    <a:pt x="159" y="219"/>
                  </a:lnTo>
                  <a:lnTo>
                    <a:pt x="159" y="216"/>
                  </a:lnTo>
                  <a:lnTo>
                    <a:pt x="159" y="216"/>
                  </a:lnTo>
                  <a:lnTo>
                    <a:pt x="159" y="208"/>
                  </a:lnTo>
                  <a:lnTo>
                    <a:pt x="159" y="208"/>
                  </a:lnTo>
                  <a:lnTo>
                    <a:pt x="159" y="205"/>
                  </a:lnTo>
                  <a:lnTo>
                    <a:pt x="159" y="205"/>
                  </a:lnTo>
                  <a:lnTo>
                    <a:pt x="159" y="205"/>
                  </a:lnTo>
                  <a:lnTo>
                    <a:pt x="159" y="201"/>
                  </a:lnTo>
                  <a:lnTo>
                    <a:pt x="159" y="197"/>
                  </a:lnTo>
                  <a:lnTo>
                    <a:pt x="159" y="197"/>
                  </a:lnTo>
                  <a:lnTo>
                    <a:pt x="159" y="193"/>
                  </a:lnTo>
                  <a:lnTo>
                    <a:pt x="159" y="190"/>
                  </a:lnTo>
                  <a:lnTo>
                    <a:pt x="159" y="190"/>
                  </a:lnTo>
                  <a:lnTo>
                    <a:pt x="141" y="190"/>
                  </a:lnTo>
                  <a:lnTo>
                    <a:pt x="141" y="186"/>
                  </a:lnTo>
                  <a:lnTo>
                    <a:pt x="141" y="186"/>
                  </a:lnTo>
                  <a:lnTo>
                    <a:pt x="141" y="182"/>
                  </a:lnTo>
                  <a:lnTo>
                    <a:pt x="137" y="182"/>
                  </a:lnTo>
                  <a:lnTo>
                    <a:pt x="137" y="186"/>
                  </a:lnTo>
                  <a:lnTo>
                    <a:pt x="122" y="186"/>
                  </a:lnTo>
                  <a:lnTo>
                    <a:pt x="122" y="190"/>
                  </a:lnTo>
                  <a:lnTo>
                    <a:pt x="119" y="190"/>
                  </a:lnTo>
                  <a:lnTo>
                    <a:pt x="119" y="193"/>
                  </a:lnTo>
                  <a:lnTo>
                    <a:pt x="119" y="193"/>
                  </a:lnTo>
                  <a:lnTo>
                    <a:pt x="119" y="197"/>
                  </a:lnTo>
                  <a:lnTo>
                    <a:pt x="108" y="201"/>
                  </a:lnTo>
                  <a:lnTo>
                    <a:pt x="104" y="201"/>
                  </a:lnTo>
                  <a:lnTo>
                    <a:pt x="100" y="201"/>
                  </a:lnTo>
                  <a:lnTo>
                    <a:pt x="97" y="201"/>
                  </a:lnTo>
                  <a:lnTo>
                    <a:pt x="93" y="201"/>
                  </a:lnTo>
                  <a:lnTo>
                    <a:pt x="89" y="201"/>
                  </a:lnTo>
                  <a:lnTo>
                    <a:pt x="89" y="201"/>
                  </a:lnTo>
                  <a:lnTo>
                    <a:pt x="85" y="193"/>
                  </a:lnTo>
                  <a:lnTo>
                    <a:pt x="85" y="193"/>
                  </a:lnTo>
                  <a:lnTo>
                    <a:pt x="82" y="190"/>
                  </a:lnTo>
                  <a:lnTo>
                    <a:pt x="82" y="190"/>
                  </a:lnTo>
                  <a:lnTo>
                    <a:pt x="82" y="186"/>
                  </a:lnTo>
                  <a:lnTo>
                    <a:pt x="82" y="186"/>
                  </a:lnTo>
                  <a:lnTo>
                    <a:pt x="82" y="182"/>
                  </a:lnTo>
                  <a:lnTo>
                    <a:pt x="78" y="179"/>
                  </a:lnTo>
                  <a:lnTo>
                    <a:pt x="78" y="179"/>
                  </a:lnTo>
                  <a:lnTo>
                    <a:pt x="78" y="175"/>
                  </a:lnTo>
                  <a:lnTo>
                    <a:pt x="78" y="175"/>
                  </a:lnTo>
                  <a:lnTo>
                    <a:pt x="78" y="171"/>
                  </a:lnTo>
                  <a:lnTo>
                    <a:pt x="78" y="171"/>
                  </a:lnTo>
                  <a:lnTo>
                    <a:pt x="78" y="171"/>
                  </a:lnTo>
                  <a:lnTo>
                    <a:pt x="78" y="167"/>
                  </a:lnTo>
                  <a:lnTo>
                    <a:pt x="59" y="167"/>
                  </a:lnTo>
                  <a:lnTo>
                    <a:pt x="48" y="167"/>
                  </a:lnTo>
                  <a:lnTo>
                    <a:pt x="41" y="167"/>
                  </a:lnTo>
                  <a:lnTo>
                    <a:pt x="37" y="167"/>
                  </a:lnTo>
                  <a:lnTo>
                    <a:pt x="34" y="167"/>
                  </a:lnTo>
                  <a:lnTo>
                    <a:pt x="30" y="167"/>
                  </a:lnTo>
                  <a:lnTo>
                    <a:pt x="26" y="167"/>
                  </a:lnTo>
                  <a:lnTo>
                    <a:pt x="22" y="167"/>
                  </a:lnTo>
                  <a:lnTo>
                    <a:pt x="22" y="167"/>
                  </a:lnTo>
                  <a:lnTo>
                    <a:pt x="19" y="167"/>
                  </a:lnTo>
                  <a:lnTo>
                    <a:pt x="15" y="167"/>
                  </a:lnTo>
                  <a:lnTo>
                    <a:pt x="11" y="167"/>
                  </a:lnTo>
                  <a:lnTo>
                    <a:pt x="11" y="171"/>
                  </a:lnTo>
                  <a:lnTo>
                    <a:pt x="11" y="171"/>
                  </a:lnTo>
                  <a:lnTo>
                    <a:pt x="11" y="171"/>
                  </a:lnTo>
                  <a:lnTo>
                    <a:pt x="11" y="171"/>
                  </a:lnTo>
                  <a:lnTo>
                    <a:pt x="8" y="171"/>
                  </a:lnTo>
                  <a:lnTo>
                    <a:pt x="8" y="171"/>
                  </a:lnTo>
                  <a:lnTo>
                    <a:pt x="8" y="167"/>
                  </a:lnTo>
                  <a:lnTo>
                    <a:pt x="4" y="167"/>
                  </a:lnTo>
                  <a:lnTo>
                    <a:pt x="0" y="16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8" name="Freeform 142">
              <a:extLst>
                <a:ext uri="{FF2B5EF4-FFF2-40B4-BE49-F238E27FC236}">
                  <a16:creationId xmlns:a16="http://schemas.microsoft.com/office/drawing/2014/main" xmlns="" id="{2A019CB6-9164-485E-8475-395F7A238289}"/>
                </a:ext>
              </a:extLst>
            </p:cNvPr>
            <p:cNvSpPr/>
            <p:nvPr/>
          </p:nvSpPr>
          <p:spPr bwMode="auto">
            <a:xfrm>
              <a:off x="5928230" y="4528030"/>
              <a:ext cx="93152" cy="207741"/>
            </a:xfrm>
            <a:custGeom>
              <a:avLst/>
              <a:gdLst>
                <a:gd name="T0" fmla="*/ 4 w 52"/>
                <a:gd name="T1" fmla="*/ 0 h 119"/>
                <a:gd name="T2" fmla="*/ 7 w 52"/>
                <a:gd name="T3" fmla="*/ 4 h 119"/>
                <a:gd name="T4" fmla="*/ 11 w 52"/>
                <a:gd name="T5" fmla="*/ 4 h 119"/>
                <a:gd name="T6" fmla="*/ 15 w 52"/>
                <a:gd name="T7" fmla="*/ 4 h 119"/>
                <a:gd name="T8" fmla="*/ 15 w 52"/>
                <a:gd name="T9" fmla="*/ 4 h 119"/>
                <a:gd name="T10" fmla="*/ 18 w 52"/>
                <a:gd name="T11" fmla="*/ 8 h 119"/>
                <a:gd name="T12" fmla="*/ 26 w 52"/>
                <a:gd name="T13" fmla="*/ 15 h 119"/>
                <a:gd name="T14" fmla="*/ 26 w 52"/>
                <a:gd name="T15" fmla="*/ 45 h 119"/>
                <a:gd name="T16" fmla="*/ 26 w 52"/>
                <a:gd name="T17" fmla="*/ 60 h 119"/>
                <a:gd name="T18" fmla="*/ 33 w 52"/>
                <a:gd name="T19" fmla="*/ 63 h 119"/>
                <a:gd name="T20" fmla="*/ 37 w 52"/>
                <a:gd name="T21" fmla="*/ 67 h 119"/>
                <a:gd name="T22" fmla="*/ 44 w 52"/>
                <a:gd name="T23" fmla="*/ 75 h 119"/>
                <a:gd name="T24" fmla="*/ 48 w 52"/>
                <a:gd name="T25" fmla="*/ 82 h 119"/>
                <a:gd name="T26" fmla="*/ 52 w 52"/>
                <a:gd name="T27" fmla="*/ 86 h 119"/>
                <a:gd name="T28" fmla="*/ 48 w 52"/>
                <a:gd name="T29" fmla="*/ 89 h 119"/>
                <a:gd name="T30" fmla="*/ 44 w 52"/>
                <a:gd name="T31" fmla="*/ 89 h 119"/>
                <a:gd name="T32" fmla="*/ 44 w 52"/>
                <a:gd name="T33" fmla="*/ 93 h 119"/>
                <a:gd name="T34" fmla="*/ 48 w 52"/>
                <a:gd name="T35" fmla="*/ 100 h 119"/>
                <a:gd name="T36" fmla="*/ 44 w 52"/>
                <a:gd name="T37" fmla="*/ 104 h 119"/>
                <a:gd name="T38" fmla="*/ 41 w 52"/>
                <a:gd name="T39" fmla="*/ 108 h 119"/>
                <a:gd name="T40" fmla="*/ 37 w 52"/>
                <a:gd name="T41" fmla="*/ 115 h 119"/>
                <a:gd name="T42" fmla="*/ 37 w 52"/>
                <a:gd name="T43" fmla="*/ 119 h 119"/>
                <a:gd name="T44" fmla="*/ 33 w 52"/>
                <a:gd name="T45" fmla="*/ 119 h 119"/>
                <a:gd name="T46" fmla="*/ 33 w 52"/>
                <a:gd name="T47" fmla="*/ 115 h 119"/>
                <a:gd name="T48" fmla="*/ 30 w 52"/>
                <a:gd name="T49" fmla="*/ 112 h 119"/>
                <a:gd name="T50" fmla="*/ 22 w 52"/>
                <a:gd name="T51" fmla="*/ 108 h 119"/>
                <a:gd name="T52" fmla="*/ 22 w 52"/>
                <a:gd name="T53" fmla="*/ 100 h 119"/>
                <a:gd name="T54" fmla="*/ 22 w 52"/>
                <a:gd name="T55" fmla="*/ 97 h 119"/>
                <a:gd name="T56" fmla="*/ 26 w 52"/>
                <a:gd name="T57" fmla="*/ 89 h 119"/>
                <a:gd name="T58" fmla="*/ 30 w 52"/>
                <a:gd name="T59" fmla="*/ 82 h 119"/>
                <a:gd name="T60" fmla="*/ 22 w 52"/>
                <a:gd name="T61" fmla="*/ 78 h 119"/>
                <a:gd name="T62" fmla="*/ 18 w 52"/>
                <a:gd name="T63" fmla="*/ 78 h 119"/>
                <a:gd name="T64" fmla="*/ 15 w 52"/>
                <a:gd name="T65" fmla="*/ 78 h 119"/>
                <a:gd name="T66" fmla="*/ 11 w 52"/>
                <a:gd name="T67" fmla="*/ 78 h 119"/>
                <a:gd name="T68" fmla="*/ 7 w 52"/>
                <a:gd name="T69" fmla="*/ 75 h 119"/>
                <a:gd name="T70" fmla="*/ 4 w 52"/>
                <a:gd name="T71" fmla="*/ 75 h 119"/>
                <a:gd name="T72" fmla="*/ 0 w 52"/>
                <a:gd name="T73" fmla="*/ 67 h 119"/>
                <a:gd name="T74" fmla="*/ 0 w 52"/>
                <a:gd name="T75" fmla="*/ 63 h 119"/>
                <a:gd name="T76" fmla="*/ 4 w 52"/>
                <a:gd name="T77" fmla="*/ 60 h 119"/>
                <a:gd name="T78" fmla="*/ 4 w 52"/>
                <a:gd name="T79" fmla="*/ 56 h 119"/>
                <a:gd name="T80" fmla="*/ 4 w 52"/>
                <a:gd name="T81" fmla="*/ 56 h 119"/>
                <a:gd name="T82" fmla="*/ 7 w 52"/>
                <a:gd name="T83" fmla="*/ 52 h 119"/>
                <a:gd name="T84" fmla="*/ 11 w 52"/>
                <a:gd name="T85" fmla="*/ 49 h 119"/>
                <a:gd name="T86" fmla="*/ 11 w 52"/>
                <a:gd name="T87" fmla="*/ 49 h 119"/>
                <a:gd name="T88" fmla="*/ 11 w 52"/>
                <a:gd name="T89" fmla="*/ 45 h 119"/>
                <a:gd name="T90" fmla="*/ 11 w 52"/>
                <a:gd name="T91" fmla="*/ 41 h 119"/>
                <a:gd name="T92" fmla="*/ 7 w 52"/>
                <a:gd name="T93" fmla="*/ 37 h 119"/>
                <a:gd name="T94" fmla="*/ 11 w 52"/>
                <a:gd name="T95" fmla="*/ 34 h 119"/>
                <a:gd name="T96" fmla="*/ 7 w 52"/>
                <a:gd name="T97" fmla="*/ 30 h 119"/>
                <a:gd name="T98" fmla="*/ 11 w 52"/>
                <a:gd name="T99" fmla="*/ 23 h 119"/>
                <a:gd name="T100" fmla="*/ 15 w 52"/>
                <a:gd name="T101" fmla="*/ 23 h 119"/>
                <a:gd name="T102" fmla="*/ 11 w 52"/>
                <a:gd name="T103" fmla="*/ 15 h 119"/>
                <a:gd name="T104" fmla="*/ 7 w 52"/>
                <a:gd name="T105" fmla="*/ 11 h 119"/>
                <a:gd name="T106" fmla="*/ 11 w 52"/>
                <a:gd name="T107" fmla="*/ 8 h 119"/>
                <a:gd name="T108" fmla="*/ 7 w 52"/>
                <a:gd name="T109" fmla="*/ 8 h 119"/>
                <a:gd name="T110" fmla="*/ 4 w 52"/>
                <a:gd name="T111" fmla="*/ 4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52" h="119">
                  <a:moveTo>
                    <a:pt x="4" y="0"/>
                  </a:moveTo>
                  <a:lnTo>
                    <a:pt x="4" y="0"/>
                  </a:lnTo>
                  <a:lnTo>
                    <a:pt x="7" y="0"/>
                  </a:lnTo>
                  <a:lnTo>
                    <a:pt x="7" y="4"/>
                  </a:lnTo>
                  <a:lnTo>
                    <a:pt x="11" y="4"/>
                  </a:lnTo>
                  <a:lnTo>
                    <a:pt x="11" y="4"/>
                  </a:lnTo>
                  <a:lnTo>
                    <a:pt x="11" y="4"/>
                  </a:lnTo>
                  <a:lnTo>
                    <a:pt x="15" y="4"/>
                  </a:lnTo>
                  <a:lnTo>
                    <a:pt x="15" y="4"/>
                  </a:lnTo>
                  <a:lnTo>
                    <a:pt x="15" y="4"/>
                  </a:lnTo>
                  <a:lnTo>
                    <a:pt x="15" y="4"/>
                  </a:lnTo>
                  <a:lnTo>
                    <a:pt x="18" y="8"/>
                  </a:lnTo>
                  <a:lnTo>
                    <a:pt x="18" y="8"/>
                  </a:lnTo>
                  <a:lnTo>
                    <a:pt x="26" y="15"/>
                  </a:lnTo>
                  <a:lnTo>
                    <a:pt x="26" y="19"/>
                  </a:lnTo>
                  <a:lnTo>
                    <a:pt x="26" y="45"/>
                  </a:lnTo>
                  <a:lnTo>
                    <a:pt x="26" y="49"/>
                  </a:lnTo>
                  <a:lnTo>
                    <a:pt x="26" y="60"/>
                  </a:lnTo>
                  <a:lnTo>
                    <a:pt x="33" y="63"/>
                  </a:lnTo>
                  <a:lnTo>
                    <a:pt x="33" y="63"/>
                  </a:lnTo>
                  <a:lnTo>
                    <a:pt x="37" y="67"/>
                  </a:lnTo>
                  <a:lnTo>
                    <a:pt x="37" y="67"/>
                  </a:lnTo>
                  <a:lnTo>
                    <a:pt x="44" y="71"/>
                  </a:lnTo>
                  <a:lnTo>
                    <a:pt x="44" y="75"/>
                  </a:lnTo>
                  <a:lnTo>
                    <a:pt x="48" y="78"/>
                  </a:lnTo>
                  <a:lnTo>
                    <a:pt x="48" y="82"/>
                  </a:lnTo>
                  <a:lnTo>
                    <a:pt x="52" y="86"/>
                  </a:lnTo>
                  <a:lnTo>
                    <a:pt x="52" y="86"/>
                  </a:lnTo>
                  <a:lnTo>
                    <a:pt x="48" y="86"/>
                  </a:lnTo>
                  <a:lnTo>
                    <a:pt x="48" y="89"/>
                  </a:lnTo>
                  <a:lnTo>
                    <a:pt x="48" y="89"/>
                  </a:lnTo>
                  <a:lnTo>
                    <a:pt x="44" y="89"/>
                  </a:lnTo>
                  <a:lnTo>
                    <a:pt x="48" y="89"/>
                  </a:lnTo>
                  <a:lnTo>
                    <a:pt x="44" y="93"/>
                  </a:lnTo>
                  <a:lnTo>
                    <a:pt x="48" y="93"/>
                  </a:lnTo>
                  <a:lnTo>
                    <a:pt x="48" y="100"/>
                  </a:lnTo>
                  <a:lnTo>
                    <a:pt x="48" y="100"/>
                  </a:lnTo>
                  <a:lnTo>
                    <a:pt x="44" y="104"/>
                  </a:lnTo>
                  <a:lnTo>
                    <a:pt x="41" y="104"/>
                  </a:lnTo>
                  <a:lnTo>
                    <a:pt x="41" y="108"/>
                  </a:lnTo>
                  <a:lnTo>
                    <a:pt x="41" y="112"/>
                  </a:lnTo>
                  <a:lnTo>
                    <a:pt x="37" y="115"/>
                  </a:lnTo>
                  <a:lnTo>
                    <a:pt x="37" y="119"/>
                  </a:lnTo>
                  <a:lnTo>
                    <a:pt x="37" y="119"/>
                  </a:lnTo>
                  <a:lnTo>
                    <a:pt x="33" y="119"/>
                  </a:lnTo>
                  <a:lnTo>
                    <a:pt x="33" y="119"/>
                  </a:lnTo>
                  <a:lnTo>
                    <a:pt x="33" y="115"/>
                  </a:lnTo>
                  <a:lnTo>
                    <a:pt x="33" y="115"/>
                  </a:lnTo>
                  <a:lnTo>
                    <a:pt x="30" y="112"/>
                  </a:lnTo>
                  <a:lnTo>
                    <a:pt x="30" y="112"/>
                  </a:lnTo>
                  <a:lnTo>
                    <a:pt x="26" y="108"/>
                  </a:lnTo>
                  <a:lnTo>
                    <a:pt x="22" y="108"/>
                  </a:lnTo>
                  <a:lnTo>
                    <a:pt x="22" y="104"/>
                  </a:lnTo>
                  <a:lnTo>
                    <a:pt x="22" y="100"/>
                  </a:lnTo>
                  <a:lnTo>
                    <a:pt x="22" y="97"/>
                  </a:lnTo>
                  <a:lnTo>
                    <a:pt x="22" y="97"/>
                  </a:lnTo>
                  <a:lnTo>
                    <a:pt x="22" y="93"/>
                  </a:lnTo>
                  <a:lnTo>
                    <a:pt x="26" y="89"/>
                  </a:lnTo>
                  <a:lnTo>
                    <a:pt x="30" y="86"/>
                  </a:lnTo>
                  <a:lnTo>
                    <a:pt x="30" y="82"/>
                  </a:lnTo>
                  <a:lnTo>
                    <a:pt x="26" y="78"/>
                  </a:lnTo>
                  <a:lnTo>
                    <a:pt x="22" y="78"/>
                  </a:lnTo>
                  <a:lnTo>
                    <a:pt x="18" y="78"/>
                  </a:lnTo>
                  <a:lnTo>
                    <a:pt x="18" y="78"/>
                  </a:lnTo>
                  <a:lnTo>
                    <a:pt x="15" y="78"/>
                  </a:lnTo>
                  <a:lnTo>
                    <a:pt x="15" y="78"/>
                  </a:lnTo>
                  <a:lnTo>
                    <a:pt x="11" y="78"/>
                  </a:lnTo>
                  <a:lnTo>
                    <a:pt x="11" y="78"/>
                  </a:lnTo>
                  <a:lnTo>
                    <a:pt x="11" y="75"/>
                  </a:lnTo>
                  <a:lnTo>
                    <a:pt x="7" y="75"/>
                  </a:lnTo>
                  <a:lnTo>
                    <a:pt x="7" y="71"/>
                  </a:lnTo>
                  <a:lnTo>
                    <a:pt x="4" y="75"/>
                  </a:lnTo>
                  <a:lnTo>
                    <a:pt x="4" y="71"/>
                  </a:lnTo>
                  <a:lnTo>
                    <a:pt x="0" y="67"/>
                  </a:lnTo>
                  <a:lnTo>
                    <a:pt x="0" y="67"/>
                  </a:lnTo>
                  <a:lnTo>
                    <a:pt x="0" y="63"/>
                  </a:lnTo>
                  <a:lnTo>
                    <a:pt x="0" y="63"/>
                  </a:lnTo>
                  <a:lnTo>
                    <a:pt x="4" y="60"/>
                  </a:lnTo>
                  <a:lnTo>
                    <a:pt x="4" y="60"/>
                  </a:lnTo>
                  <a:lnTo>
                    <a:pt x="4" y="56"/>
                  </a:lnTo>
                  <a:lnTo>
                    <a:pt x="4" y="56"/>
                  </a:lnTo>
                  <a:lnTo>
                    <a:pt x="4" y="56"/>
                  </a:lnTo>
                  <a:lnTo>
                    <a:pt x="4" y="52"/>
                  </a:lnTo>
                  <a:lnTo>
                    <a:pt x="7" y="52"/>
                  </a:lnTo>
                  <a:lnTo>
                    <a:pt x="11" y="49"/>
                  </a:lnTo>
                  <a:lnTo>
                    <a:pt x="11" y="49"/>
                  </a:lnTo>
                  <a:lnTo>
                    <a:pt x="11" y="49"/>
                  </a:lnTo>
                  <a:lnTo>
                    <a:pt x="11" y="49"/>
                  </a:lnTo>
                  <a:lnTo>
                    <a:pt x="11" y="45"/>
                  </a:lnTo>
                  <a:lnTo>
                    <a:pt x="11" y="45"/>
                  </a:lnTo>
                  <a:lnTo>
                    <a:pt x="7" y="41"/>
                  </a:lnTo>
                  <a:lnTo>
                    <a:pt x="11" y="41"/>
                  </a:lnTo>
                  <a:lnTo>
                    <a:pt x="11" y="41"/>
                  </a:lnTo>
                  <a:lnTo>
                    <a:pt x="7" y="37"/>
                  </a:lnTo>
                  <a:lnTo>
                    <a:pt x="11" y="37"/>
                  </a:lnTo>
                  <a:lnTo>
                    <a:pt x="11" y="34"/>
                  </a:lnTo>
                  <a:lnTo>
                    <a:pt x="11" y="34"/>
                  </a:lnTo>
                  <a:lnTo>
                    <a:pt x="7" y="30"/>
                  </a:lnTo>
                  <a:lnTo>
                    <a:pt x="7" y="26"/>
                  </a:lnTo>
                  <a:lnTo>
                    <a:pt x="11" y="23"/>
                  </a:lnTo>
                  <a:lnTo>
                    <a:pt x="11" y="23"/>
                  </a:lnTo>
                  <a:lnTo>
                    <a:pt x="15" y="23"/>
                  </a:lnTo>
                  <a:lnTo>
                    <a:pt x="15" y="19"/>
                  </a:lnTo>
                  <a:lnTo>
                    <a:pt x="11" y="15"/>
                  </a:lnTo>
                  <a:lnTo>
                    <a:pt x="11" y="15"/>
                  </a:lnTo>
                  <a:lnTo>
                    <a:pt x="7" y="11"/>
                  </a:lnTo>
                  <a:lnTo>
                    <a:pt x="11" y="8"/>
                  </a:lnTo>
                  <a:lnTo>
                    <a:pt x="11" y="8"/>
                  </a:lnTo>
                  <a:lnTo>
                    <a:pt x="7" y="8"/>
                  </a:lnTo>
                  <a:lnTo>
                    <a:pt x="7" y="8"/>
                  </a:lnTo>
                  <a:lnTo>
                    <a:pt x="7" y="4"/>
                  </a:lnTo>
                  <a:lnTo>
                    <a:pt x="4" y="4"/>
                  </a:lnTo>
                  <a:lnTo>
                    <a:pt x="4"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9" name="Freeform 143">
              <a:extLst>
                <a:ext uri="{FF2B5EF4-FFF2-40B4-BE49-F238E27FC236}">
                  <a16:creationId xmlns:a16="http://schemas.microsoft.com/office/drawing/2014/main" xmlns="" id="{7A7AB9B7-79CD-4CFA-9D4C-99DEC12867C4}"/>
                </a:ext>
              </a:extLst>
            </p:cNvPr>
            <p:cNvSpPr/>
            <p:nvPr/>
          </p:nvSpPr>
          <p:spPr bwMode="auto">
            <a:xfrm>
              <a:off x="5602198" y="4496606"/>
              <a:ext cx="352904" cy="265349"/>
            </a:xfrm>
            <a:custGeom>
              <a:avLst/>
              <a:gdLst>
                <a:gd name="T0" fmla="*/ 41 w 197"/>
                <a:gd name="T1" fmla="*/ 48 h 152"/>
                <a:gd name="T2" fmla="*/ 45 w 197"/>
                <a:gd name="T3" fmla="*/ 52 h 152"/>
                <a:gd name="T4" fmla="*/ 52 w 197"/>
                <a:gd name="T5" fmla="*/ 48 h 152"/>
                <a:gd name="T6" fmla="*/ 60 w 197"/>
                <a:gd name="T7" fmla="*/ 52 h 152"/>
                <a:gd name="T8" fmla="*/ 63 w 197"/>
                <a:gd name="T9" fmla="*/ 55 h 152"/>
                <a:gd name="T10" fmla="*/ 75 w 197"/>
                <a:gd name="T11" fmla="*/ 59 h 152"/>
                <a:gd name="T12" fmla="*/ 82 w 197"/>
                <a:gd name="T13" fmla="*/ 55 h 152"/>
                <a:gd name="T14" fmla="*/ 89 w 197"/>
                <a:gd name="T15" fmla="*/ 52 h 152"/>
                <a:gd name="T16" fmla="*/ 97 w 197"/>
                <a:gd name="T17" fmla="*/ 63 h 152"/>
                <a:gd name="T18" fmla="*/ 112 w 197"/>
                <a:gd name="T19" fmla="*/ 74 h 152"/>
                <a:gd name="T20" fmla="*/ 126 w 197"/>
                <a:gd name="T21" fmla="*/ 78 h 152"/>
                <a:gd name="T22" fmla="*/ 130 w 197"/>
                <a:gd name="T23" fmla="*/ 81 h 152"/>
                <a:gd name="T24" fmla="*/ 126 w 197"/>
                <a:gd name="T25" fmla="*/ 63 h 152"/>
                <a:gd name="T26" fmla="*/ 119 w 197"/>
                <a:gd name="T27" fmla="*/ 67 h 152"/>
                <a:gd name="T28" fmla="*/ 112 w 197"/>
                <a:gd name="T29" fmla="*/ 55 h 152"/>
                <a:gd name="T30" fmla="*/ 112 w 197"/>
                <a:gd name="T31" fmla="*/ 41 h 152"/>
                <a:gd name="T32" fmla="*/ 115 w 197"/>
                <a:gd name="T33" fmla="*/ 33 h 152"/>
                <a:gd name="T34" fmla="*/ 115 w 197"/>
                <a:gd name="T35" fmla="*/ 26 h 152"/>
                <a:gd name="T36" fmla="*/ 112 w 197"/>
                <a:gd name="T37" fmla="*/ 18 h 152"/>
                <a:gd name="T38" fmla="*/ 156 w 197"/>
                <a:gd name="T39" fmla="*/ 4 h 152"/>
                <a:gd name="T40" fmla="*/ 163 w 197"/>
                <a:gd name="T41" fmla="*/ 7 h 152"/>
                <a:gd name="T42" fmla="*/ 178 w 197"/>
                <a:gd name="T43" fmla="*/ 11 h 152"/>
                <a:gd name="T44" fmla="*/ 186 w 197"/>
                <a:gd name="T45" fmla="*/ 18 h 152"/>
                <a:gd name="T46" fmla="*/ 189 w 197"/>
                <a:gd name="T47" fmla="*/ 26 h 152"/>
                <a:gd name="T48" fmla="*/ 189 w 197"/>
                <a:gd name="T49" fmla="*/ 29 h 152"/>
                <a:gd name="T50" fmla="*/ 197 w 197"/>
                <a:gd name="T51" fmla="*/ 41 h 152"/>
                <a:gd name="T52" fmla="*/ 189 w 197"/>
                <a:gd name="T53" fmla="*/ 48 h 152"/>
                <a:gd name="T54" fmla="*/ 189 w 197"/>
                <a:gd name="T55" fmla="*/ 55 h 152"/>
                <a:gd name="T56" fmla="*/ 193 w 197"/>
                <a:gd name="T57" fmla="*/ 63 h 152"/>
                <a:gd name="T58" fmla="*/ 193 w 197"/>
                <a:gd name="T59" fmla="*/ 67 h 152"/>
                <a:gd name="T60" fmla="*/ 186 w 197"/>
                <a:gd name="T61" fmla="*/ 74 h 152"/>
                <a:gd name="T62" fmla="*/ 186 w 197"/>
                <a:gd name="T63" fmla="*/ 78 h 152"/>
                <a:gd name="T64" fmla="*/ 182 w 197"/>
                <a:gd name="T65" fmla="*/ 85 h 152"/>
                <a:gd name="T66" fmla="*/ 182 w 197"/>
                <a:gd name="T67" fmla="*/ 93 h 152"/>
                <a:gd name="T68" fmla="*/ 149 w 197"/>
                <a:gd name="T69" fmla="*/ 104 h 152"/>
                <a:gd name="T70" fmla="*/ 141 w 197"/>
                <a:gd name="T71" fmla="*/ 115 h 152"/>
                <a:gd name="T72" fmla="*/ 134 w 197"/>
                <a:gd name="T73" fmla="*/ 115 h 152"/>
                <a:gd name="T74" fmla="*/ 123 w 197"/>
                <a:gd name="T75" fmla="*/ 115 h 152"/>
                <a:gd name="T76" fmla="*/ 115 w 197"/>
                <a:gd name="T77" fmla="*/ 122 h 152"/>
                <a:gd name="T78" fmla="*/ 112 w 197"/>
                <a:gd name="T79" fmla="*/ 126 h 152"/>
                <a:gd name="T80" fmla="*/ 86 w 197"/>
                <a:gd name="T81" fmla="*/ 148 h 152"/>
                <a:gd name="T82" fmla="*/ 75 w 197"/>
                <a:gd name="T83" fmla="*/ 148 h 152"/>
                <a:gd name="T84" fmla="*/ 67 w 197"/>
                <a:gd name="T85" fmla="*/ 148 h 152"/>
                <a:gd name="T86" fmla="*/ 60 w 197"/>
                <a:gd name="T87" fmla="*/ 148 h 152"/>
                <a:gd name="T88" fmla="*/ 49 w 197"/>
                <a:gd name="T89" fmla="*/ 144 h 152"/>
                <a:gd name="T90" fmla="*/ 45 w 197"/>
                <a:gd name="T91" fmla="*/ 141 h 152"/>
                <a:gd name="T92" fmla="*/ 23 w 197"/>
                <a:gd name="T93" fmla="*/ 144 h 152"/>
                <a:gd name="T94" fmla="*/ 15 w 197"/>
                <a:gd name="T95" fmla="*/ 137 h 152"/>
                <a:gd name="T96" fmla="*/ 8 w 197"/>
                <a:gd name="T97" fmla="*/ 130 h 152"/>
                <a:gd name="T98" fmla="*/ 0 w 197"/>
                <a:gd name="T99" fmla="*/ 122 h 152"/>
                <a:gd name="T100" fmla="*/ 37 w 197"/>
                <a:gd name="T101" fmla="*/ 70 h 152"/>
                <a:gd name="T102" fmla="*/ 37 w 197"/>
                <a:gd name="T103" fmla="*/ 59 h 152"/>
                <a:gd name="T104" fmla="*/ 37 w 197"/>
                <a:gd name="T105" fmla="*/ 44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97" h="152">
                  <a:moveTo>
                    <a:pt x="37" y="44"/>
                  </a:moveTo>
                  <a:lnTo>
                    <a:pt x="37" y="44"/>
                  </a:lnTo>
                  <a:lnTo>
                    <a:pt x="41" y="44"/>
                  </a:lnTo>
                  <a:lnTo>
                    <a:pt x="41" y="48"/>
                  </a:lnTo>
                  <a:lnTo>
                    <a:pt x="41" y="48"/>
                  </a:lnTo>
                  <a:lnTo>
                    <a:pt x="45" y="52"/>
                  </a:lnTo>
                  <a:lnTo>
                    <a:pt x="45" y="52"/>
                  </a:lnTo>
                  <a:lnTo>
                    <a:pt x="45" y="52"/>
                  </a:lnTo>
                  <a:lnTo>
                    <a:pt x="45" y="48"/>
                  </a:lnTo>
                  <a:lnTo>
                    <a:pt x="49" y="48"/>
                  </a:lnTo>
                  <a:lnTo>
                    <a:pt x="52" y="48"/>
                  </a:lnTo>
                  <a:lnTo>
                    <a:pt x="52" y="48"/>
                  </a:lnTo>
                  <a:lnTo>
                    <a:pt x="56" y="48"/>
                  </a:lnTo>
                  <a:lnTo>
                    <a:pt x="56" y="48"/>
                  </a:lnTo>
                  <a:lnTo>
                    <a:pt x="56" y="48"/>
                  </a:lnTo>
                  <a:lnTo>
                    <a:pt x="60" y="52"/>
                  </a:lnTo>
                  <a:lnTo>
                    <a:pt x="60" y="52"/>
                  </a:lnTo>
                  <a:lnTo>
                    <a:pt x="60" y="55"/>
                  </a:lnTo>
                  <a:lnTo>
                    <a:pt x="60" y="55"/>
                  </a:lnTo>
                  <a:lnTo>
                    <a:pt x="63" y="55"/>
                  </a:lnTo>
                  <a:lnTo>
                    <a:pt x="63" y="55"/>
                  </a:lnTo>
                  <a:lnTo>
                    <a:pt x="67" y="59"/>
                  </a:lnTo>
                  <a:lnTo>
                    <a:pt x="71" y="59"/>
                  </a:lnTo>
                  <a:lnTo>
                    <a:pt x="75" y="59"/>
                  </a:lnTo>
                  <a:lnTo>
                    <a:pt x="75" y="59"/>
                  </a:lnTo>
                  <a:lnTo>
                    <a:pt x="78" y="59"/>
                  </a:lnTo>
                  <a:lnTo>
                    <a:pt x="82" y="59"/>
                  </a:lnTo>
                  <a:lnTo>
                    <a:pt x="82" y="55"/>
                  </a:lnTo>
                  <a:lnTo>
                    <a:pt x="86" y="52"/>
                  </a:lnTo>
                  <a:lnTo>
                    <a:pt x="86" y="52"/>
                  </a:lnTo>
                  <a:lnTo>
                    <a:pt x="89" y="52"/>
                  </a:lnTo>
                  <a:lnTo>
                    <a:pt x="89" y="52"/>
                  </a:lnTo>
                  <a:lnTo>
                    <a:pt x="89" y="55"/>
                  </a:lnTo>
                  <a:lnTo>
                    <a:pt x="93" y="59"/>
                  </a:lnTo>
                  <a:lnTo>
                    <a:pt x="93" y="63"/>
                  </a:lnTo>
                  <a:lnTo>
                    <a:pt x="97" y="63"/>
                  </a:lnTo>
                  <a:lnTo>
                    <a:pt x="104" y="67"/>
                  </a:lnTo>
                  <a:lnTo>
                    <a:pt x="108" y="67"/>
                  </a:lnTo>
                  <a:lnTo>
                    <a:pt x="112" y="70"/>
                  </a:lnTo>
                  <a:lnTo>
                    <a:pt x="112" y="74"/>
                  </a:lnTo>
                  <a:lnTo>
                    <a:pt x="115" y="78"/>
                  </a:lnTo>
                  <a:lnTo>
                    <a:pt x="119" y="81"/>
                  </a:lnTo>
                  <a:lnTo>
                    <a:pt x="123" y="81"/>
                  </a:lnTo>
                  <a:lnTo>
                    <a:pt x="126" y="78"/>
                  </a:lnTo>
                  <a:lnTo>
                    <a:pt x="126" y="78"/>
                  </a:lnTo>
                  <a:lnTo>
                    <a:pt x="130" y="78"/>
                  </a:lnTo>
                  <a:lnTo>
                    <a:pt x="130" y="81"/>
                  </a:lnTo>
                  <a:lnTo>
                    <a:pt x="130" y="81"/>
                  </a:lnTo>
                  <a:lnTo>
                    <a:pt x="134" y="78"/>
                  </a:lnTo>
                  <a:lnTo>
                    <a:pt x="130" y="63"/>
                  </a:lnTo>
                  <a:lnTo>
                    <a:pt x="130" y="63"/>
                  </a:lnTo>
                  <a:lnTo>
                    <a:pt x="126" y="63"/>
                  </a:lnTo>
                  <a:lnTo>
                    <a:pt x="126" y="63"/>
                  </a:lnTo>
                  <a:lnTo>
                    <a:pt x="126" y="67"/>
                  </a:lnTo>
                  <a:lnTo>
                    <a:pt x="126" y="67"/>
                  </a:lnTo>
                  <a:lnTo>
                    <a:pt x="119" y="67"/>
                  </a:lnTo>
                  <a:lnTo>
                    <a:pt x="119" y="63"/>
                  </a:lnTo>
                  <a:lnTo>
                    <a:pt x="115" y="63"/>
                  </a:lnTo>
                  <a:lnTo>
                    <a:pt x="112" y="59"/>
                  </a:lnTo>
                  <a:lnTo>
                    <a:pt x="112" y="55"/>
                  </a:lnTo>
                  <a:lnTo>
                    <a:pt x="112" y="52"/>
                  </a:lnTo>
                  <a:lnTo>
                    <a:pt x="112" y="44"/>
                  </a:lnTo>
                  <a:lnTo>
                    <a:pt x="112" y="41"/>
                  </a:lnTo>
                  <a:lnTo>
                    <a:pt x="112" y="41"/>
                  </a:lnTo>
                  <a:lnTo>
                    <a:pt x="115" y="37"/>
                  </a:lnTo>
                  <a:lnTo>
                    <a:pt x="115" y="37"/>
                  </a:lnTo>
                  <a:lnTo>
                    <a:pt x="115" y="37"/>
                  </a:lnTo>
                  <a:lnTo>
                    <a:pt x="115" y="33"/>
                  </a:lnTo>
                  <a:lnTo>
                    <a:pt x="115" y="29"/>
                  </a:lnTo>
                  <a:lnTo>
                    <a:pt x="115" y="29"/>
                  </a:lnTo>
                  <a:lnTo>
                    <a:pt x="115" y="26"/>
                  </a:lnTo>
                  <a:lnTo>
                    <a:pt x="115" y="26"/>
                  </a:lnTo>
                  <a:lnTo>
                    <a:pt x="115" y="26"/>
                  </a:lnTo>
                  <a:lnTo>
                    <a:pt x="115" y="22"/>
                  </a:lnTo>
                  <a:lnTo>
                    <a:pt x="112" y="22"/>
                  </a:lnTo>
                  <a:lnTo>
                    <a:pt x="112" y="18"/>
                  </a:lnTo>
                  <a:lnTo>
                    <a:pt x="119" y="7"/>
                  </a:lnTo>
                  <a:lnTo>
                    <a:pt x="145" y="0"/>
                  </a:lnTo>
                  <a:lnTo>
                    <a:pt x="152" y="4"/>
                  </a:lnTo>
                  <a:lnTo>
                    <a:pt x="156" y="4"/>
                  </a:lnTo>
                  <a:lnTo>
                    <a:pt x="160" y="4"/>
                  </a:lnTo>
                  <a:lnTo>
                    <a:pt x="160" y="4"/>
                  </a:lnTo>
                  <a:lnTo>
                    <a:pt x="163" y="7"/>
                  </a:lnTo>
                  <a:lnTo>
                    <a:pt x="163" y="7"/>
                  </a:lnTo>
                  <a:lnTo>
                    <a:pt x="163" y="11"/>
                  </a:lnTo>
                  <a:lnTo>
                    <a:pt x="167" y="11"/>
                  </a:lnTo>
                  <a:lnTo>
                    <a:pt x="174" y="11"/>
                  </a:lnTo>
                  <a:lnTo>
                    <a:pt x="178" y="11"/>
                  </a:lnTo>
                  <a:lnTo>
                    <a:pt x="178" y="15"/>
                  </a:lnTo>
                  <a:lnTo>
                    <a:pt x="182" y="15"/>
                  </a:lnTo>
                  <a:lnTo>
                    <a:pt x="182" y="15"/>
                  </a:lnTo>
                  <a:lnTo>
                    <a:pt x="186" y="18"/>
                  </a:lnTo>
                  <a:lnTo>
                    <a:pt x="186" y="18"/>
                  </a:lnTo>
                  <a:lnTo>
                    <a:pt x="186" y="22"/>
                  </a:lnTo>
                  <a:lnTo>
                    <a:pt x="189" y="22"/>
                  </a:lnTo>
                  <a:lnTo>
                    <a:pt x="189" y="26"/>
                  </a:lnTo>
                  <a:lnTo>
                    <a:pt x="189" y="26"/>
                  </a:lnTo>
                  <a:lnTo>
                    <a:pt x="193" y="26"/>
                  </a:lnTo>
                  <a:lnTo>
                    <a:pt x="193" y="26"/>
                  </a:lnTo>
                  <a:lnTo>
                    <a:pt x="189" y="29"/>
                  </a:lnTo>
                  <a:lnTo>
                    <a:pt x="193" y="33"/>
                  </a:lnTo>
                  <a:lnTo>
                    <a:pt x="193" y="33"/>
                  </a:lnTo>
                  <a:lnTo>
                    <a:pt x="197" y="37"/>
                  </a:lnTo>
                  <a:lnTo>
                    <a:pt x="197" y="41"/>
                  </a:lnTo>
                  <a:lnTo>
                    <a:pt x="193" y="41"/>
                  </a:lnTo>
                  <a:lnTo>
                    <a:pt x="193" y="41"/>
                  </a:lnTo>
                  <a:lnTo>
                    <a:pt x="189" y="44"/>
                  </a:lnTo>
                  <a:lnTo>
                    <a:pt x="189" y="48"/>
                  </a:lnTo>
                  <a:lnTo>
                    <a:pt x="193" y="52"/>
                  </a:lnTo>
                  <a:lnTo>
                    <a:pt x="193" y="52"/>
                  </a:lnTo>
                  <a:lnTo>
                    <a:pt x="193" y="55"/>
                  </a:lnTo>
                  <a:lnTo>
                    <a:pt x="189" y="55"/>
                  </a:lnTo>
                  <a:lnTo>
                    <a:pt x="193" y="59"/>
                  </a:lnTo>
                  <a:lnTo>
                    <a:pt x="193" y="59"/>
                  </a:lnTo>
                  <a:lnTo>
                    <a:pt x="189" y="59"/>
                  </a:lnTo>
                  <a:lnTo>
                    <a:pt x="193" y="63"/>
                  </a:lnTo>
                  <a:lnTo>
                    <a:pt x="193" y="63"/>
                  </a:lnTo>
                  <a:lnTo>
                    <a:pt x="193" y="67"/>
                  </a:lnTo>
                  <a:lnTo>
                    <a:pt x="193" y="67"/>
                  </a:lnTo>
                  <a:lnTo>
                    <a:pt x="193" y="67"/>
                  </a:lnTo>
                  <a:lnTo>
                    <a:pt x="193" y="67"/>
                  </a:lnTo>
                  <a:lnTo>
                    <a:pt x="189" y="70"/>
                  </a:lnTo>
                  <a:lnTo>
                    <a:pt x="186" y="70"/>
                  </a:lnTo>
                  <a:lnTo>
                    <a:pt x="186" y="74"/>
                  </a:lnTo>
                  <a:lnTo>
                    <a:pt x="186" y="74"/>
                  </a:lnTo>
                  <a:lnTo>
                    <a:pt x="186" y="74"/>
                  </a:lnTo>
                  <a:lnTo>
                    <a:pt x="186" y="78"/>
                  </a:lnTo>
                  <a:lnTo>
                    <a:pt x="186" y="78"/>
                  </a:lnTo>
                  <a:lnTo>
                    <a:pt x="182" y="81"/>
                  </a:lnTo>
                  <a:lnTo>
                    <a:pt x="182" y="81"/>
                  </a:lnTo>
                  <a:lnTo>
                    <a:pt x="182" y="85"/>
                  </a:lnTo>
                  <a:lnTo>
                    <a:pt x="182" y="85"/>
                  </a:lnTo>
                  <a:lnTo>
                    <a:pt x="186" y="89"/>
                  </a:lnTo>
                  <a:lnTo>
                    <a:pt x="186" y="93"/>
                  </a:lnTo>
                  <a:lnTo>
                    <a:pt x="186" y="93"/>
                  </a:lnTo>
                  <a:lnTo>
                    <a:pt x="182" y="93"/>
                  </a:lnTo>
                  <a:lnTo>
                    <a:pt x="171" y="96"/>
                  </a:lnTo>
                  <a:lnTo>
                    <a:pt x="167" y="96"/>
                  </a:lnTo>
                  <a:lnTo>
                    <a:pt x="152" y="104"/>
                  </a:lnTo>
                  <a:lnTo>
                    <a:pt x="149" y="104"/>
                  </a:lnTo>
                  <a:lnTo>
                    <a:pt x="141" y="107"/>
                  </a:lnTo>
                  <a:lnTo>
                    <a:pt x="141" y="107"/>
                  </a:lnTo>
                  <a:lnTo>
                    <a:pt x="141" y="111"/>
                  </a:lnTo>
                  <a:lnTo>
                    <a:pt x="141" y="115"/>
                  </a:lnTo>
                  <a:lnTo>
                    <a:pt x="141" y="115"/>
                  </a:lnTo>
                  <a:lnTo>
                    <a:pt x="137" y="115"/>
                  </a:lnTo>
                  <a:lnTo>
                    <a:pt x="134" y="115"/>
                  </a:lnTo>
                  <a:lnTo>
                    <a:pt x="134" y="115"/>
                  </a:lnTo>
                  <a:lnTo>
                    <a:pt x="134" y="115"/>
                  </a:lnTo>
                  <a:lnTo>
                    <a:pt x="130" y="115"/>
                  </a:lnTo>
                  <a:lnTo>
                    <a:pt x="126" y="115"/>
                  </a:lnTo>
                  <a:lnTo>
                    <a:pt x="123" y="115"/>
                  </a:lnTo>
                  <a:lnTo>
                    <a:pt x="119" y="115"/>
                  </a:lnTo>
                  <a:lnTo>
                    <a:pt x="115" y="118"/>
                  </a:lnTo>
                  <a:lnTo>
                    <a:pt x="115" y="122"/>
                  </a:lnTo>
                  <a:lnTo>
                    <a:pt x="115" y="122"/>
                  </a:lnTo>
                  <a:lnTo>
                    <a:pt x="115" y="122"/>
                  </a:lnTo>
                  <a:lnTo>
                    <a:pt x="115" y="126"/>
                  </a:lnTo>
                  <a:lnTo>
                    <a:pt x="115" y="126"/>
                  </a:lnTo>
                  <a:lnTo>
                    <a:pt x="112" y="126"/>
                  </a:lnTo>
                  <a:lnTo>
                    <a:pt x="108" y="130"/>
                  </a:lnTo>
                  <a:lnTo>
                    <a:pt x="97" y="133"/>
                  </a:lnTo>
                  <a:lnTo>
                    <a:pt x="89" y="144"/>
                  </a:lnTo>
                  <a:lnTo>
                    <a:pt x="86" y="148"/>
                  </a:lnTo>
                  <a:lnTo>
                    <a:pt x="82" y="152"/>
                  </a:lnTo>
                  <a:lnTo>
                    <a:pt x="78" y="152"/>
                  </a:lnTo>
                  <a:lnTo>
                    <a:pt x="75" y="148"/>
                  </a:lnTo>
                  <a:lnTo>
                    <a:pt x="75" y="148"/>
                  </a:lnTo>
                  <a:lnTo>
                    <a:pt x="75" y="148"/>
                  </a:lnTo>
                  <a:lnTo>
                    <a:pt x="75" y="148"/>
                  </a:lnTo>
                  <a:lnTo>
                    <a:pt x="71" y="148"/>
                  </a:lnTo>
                  <a:lnTo>
                    <a:pt x="67" y="148"/>
                  </a:lnTo>
                  <a:lnTo>
                    <a:pt x="63" y="148"/>
                  </a:lnTo>
                  <a:lnTo>
                    <a:pt x="63" y="148"/>
                  </a:lnTo>
                  <a:lnTo>
                    <a:pt x="60" y="148"/>
                  </a:lnTo>
                  <a:lnTo>
                    <a:pt x="60" y="148"/>
                  </a:lnTo>
                  <a:lnTo>
                    <a:pt x="56" y="148"/>
                  </a:lnTo>
                  <a:lnTo>
                    <a:pt x="52" y="148"/>
                  </a:lnTo>
                  <a:lnTo>
                    <a:pt x="52" y="144"/>
                  </a:lnTo>
                  <a:lnTo>
                    <a:pt x="49" y="144"/>
                  </a:lnTo>
                  <a:lnTo>
                    <a:pt x="49" y="144"/>
                  </a:lnTo>
                  <a:lnTo>
                    <a:pt x="49" y="144"/>
                  </a:lnTo>
                  <a:lnTo>
                    <a:pt x="45" y="141"/>
                  </a:lnTo>
                  <a:lnTo>
                    <a:pt x="45" y="141"/>
                  </a:lnTo>
                  <a:lnTo>
                    <a:pt x="45" y="141"/>
                  </a:lnTo>
                  <a:lnTo>
                    <a:pt x="41" y="144"/>
                  </a:lnTo>
                  <a:lnTo>
                    <a:pt x="37" y="141"/>
                  </a:lnTo>
                  <a:lnTo>
                    <a:pt x="23" y="144"/>
                  </a:lnTo>
                  <a:lnTo>
                    <a:pt x="23" y="144"/>
                  </a:lnTo>
                  <a:lnTo>
                    <a:pt x="19" y="141"/>
                  </a:lnTo>
                  <a:lnTo>
                    <a:pt x="19" y="141"/>
                  </a:lnTo>
                  <a:lnTo>
                    <a:pt x="15" y="137"/>
                  </a:lnTo>
                  <a:lnTo>
                    <a:pt x="15" y="137"/>
                  </a:lnTo>
                  <a:lnTo>
                    <a:pt x="12" y="137"/>
                  </a:lnTo>
                  <a:lnTo>
                    <a:pt x="8" y="133"/>
                  </a:lnTo>
                  <a:lnTo>
                    <a:pt x="8" y="130"/>
                  </a:lnTo>
                  <a:lnTo>
                    <a:pt x="4" y="130"/>
                  </a:lnTo>
                  <a:lnTo>
                    <a:pt x="4" y="130"/>
                  </a:lnTo>
                  <a:lnTo>
                    <a:pt x="0" y="126"/>
                  </a:lnTo>
                  <a:lnTo>
                    <a:pt x="0" y="122"/>
                  </a:lnTo>
                  <a:lnTo>
                    <a:pt x="0" y="74"/>
                  </a:lnTo>
                  <a:lnTo>
                    <a:pt x="37" y="74"/>
                  </a:lnTo>
                  <a:lnTo>
                    <a:pt x="37" y="74"/>
                  </a:lnTo>
                  <a:lnTo>
                    <a:pt x="37" y="70"/>
                  </a:lnTo>
                  <a:lnTo>
                    <a:pt x="37" y="67"/>
                  </a:lnTo>
                  <a:lnTo>
                    <a:pt x="37" y="67"/>
                  </a:lnTo>
                  <a:lnTo>
                    <a:pt x="37" y="63"/>
                  </a:lnTo>
                  <a:lnTo>
                    <a:pt x="37" y="59"/>
                  </a:lnTo>
                  <a:lnTo>
                    <a:pt x="37" y="52"/>
                  </a:lnTo>
                  <a:lnTo>
                    <a:pt x="34" y="48"/>
                  </a:lnTo>
                  <a:lnTo>
                    <a:pt x="37" y="48"/>
                  </a:lnTo>
                  <a:lnTo>
                    <a:pt x="37" y="44"/>
                  </a:lnTo>
                  <a:lnTo>
                    <a:pt x="37" y="4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0" name="Freeform 144">
              <a:extLst>
                <a:ext uri="{FF2B5EF4-FFF2-40B4-BE49-F238E27FC236}">
                  <a16:creationId xmlns:a16="http://schemas.microsoft.com/office/drawing/2014/main" xmlns="" id="{0B4779FE-7A2C-4C0C-B8DC-A1E6864EE1F7}"/>
                </a:ext>
              </a:extLst>
            </p:cNvPr>
            <p:cNvSpPr/>
            <p:nvPr/>
          </p:nvSpPr>
          <p:spPr bwMode="auto">
            <a:xfrm>
              <a:off x="5297666" y="4437251"/>
              <a:ext cx="370817" cy="324703"/>
            </a:xfrm>
            <a:custGeom>
              <a:avLst/>
              <a:gdLst>
                <a:gd name="T0" fmla="*/ 189 w 207"/>
                <a:gd name="T1" fmla="*/ 175 h 186"/>
                <a:gd name="T2" fmla="*/ 178 w 207"/>
                <a:gd name="T3" fmla="*/ 167 h 186"/>
                <a:gd name="T4" fmla="*/ 170 w 207"/>
                <a:gd name="T5" fmla="*/ 160 h 186"/>
                <a:gd name="T6" fmla="*/ 207 w 207"/>
                <a:gd name="T7" fmla="*/ 108 h 186"/>
                <a:gd name="T8" fmla="*/ 207 w 207"/>
                <a:gd name="T9" fmla="*/ 97 h 186"/>
                <a:gd name="T10" fmla="*/ 207 w 207"/>
                <a:gd name="T11" fmla="*/ 82 h 186"/>
                <a:gd name="T12" fmla="*/ 200 w 207"/>
                <a:gd name="T13" fmla="*/ 78 h 186"/>
                <a:gd name="T14" fmla="*/ 193 w 207"/>
                <a:gd name="T15" fmla="*/ 82 h 186"/>
                <a:gd name="T16" fmla="*/ 182 w 207"/>
                <a:gd name="T17" fmla="*/ 78 h 186"/>
                <a:gd name="T18" fmla="*/ 178 w 207"/>
                <a:gd name="T19" fmla="*/ 82 h 186"/>
                <a:gd name="T20" fmla="*/ 178 w 207"/>
                <a:gd name="T21" fmla="*/ 75 h 186"/>
                <a:gd name="T22" fmla="*/ 178 w 207"/>
                <a:gd name="T23" fmla="*/ 67 h 186"/>
                <a:gd name="T24" fmla="*/ 178 w 207"/>
                <a:gd name="T25" fmla="*/ 60 h 186"/>
                <a:gd name="T26" fmla="*/ 174 w 207"/>
                <a:gd name="T27" fmla="*/ 56 h 186"/>
                <a:gd name="T28" fmla="*/ 170 w 207"/>
                <a:gd name="T29" fmla="*/ 49 h 186"/>
                <a:gd name="T30" fmla="*/ 170 w 207"/>
                <a:gd name="T31" fmla="*/ 38 h 186"/>
                <a:gd name="T32" fmla="*/ 170 w 207"/>
                <a:gd name="T33" fmla="*/ 30 h 186"/>
                <a:gd name="T34" fmla="*/ 170 w 207"/>
                <a:gd name="T35" fmla="*/ 23 h 186"/>
                <a:gd name="T36" fmla="*/ 152 w 207"/>
                <a:gd name="T37" fmla="*/ 15 h 186"/>
                <a:gd name="T38" fmla="*/ 133 w 207"/>
                <a:gd name="T39" fmla="*/ 23 h 186"/>
                <a:gd name="T40" fmla="*/ 130 w 207"/>
                <a:gd name="T41" fmla="*/ 30 h 186"/>
                <a:gd name="T42" fmla="*/ 108 w 207"/>
                <a:gd name="T43" fmla="*/ 34 h 186"/>
                <a:gd name="T44" fmla="*/ 96 w 207"/>
                <a:gd name="T45" fmla="*/ 26 h 186"/>
                <a:gd name="T46" fmla="*/ 93 w 207"/>
                <a:gd name="T47" fmla="*/ 19 h 186"/>
                <a:gd name="T48" fmla="*/ 89 w 207"/>
                <a:gd name="T49" fmla="*/ 12 h 186"/>
                <a:gd name="T50" fmla="*/ 89 w 207"/>
                <a:gd name="T51" fmla="*/ 4 h 186"/>
                <a:gd name="T52" fmla="*/ 59 w 207"/>
                <a:gd name="T53" fmla="*/ 0 h 186"/>
                <a:gd name="T54" fmla="*/ 41 w 207"/>
                <a:gd name="T55" fmla="*/ 0 h 186"/>
                <a:gd name="T56" fmla="*/ 30 w 207"/>
                <a:gd name="T57" fmla="*/ 0 h 186"/>
                <a:gd name="T58" fmla="*/ 22 w 207"/>
                <a:gd name="T59" fmla="*/ 4 h 186"/>
                <a:gd name="T60" fmla="*/ 15 w 207"/>
                <a:gd name="T61" fmla="*/ 4 h 186"/>
                <a:gd name="T62" fmla="*/ 26 w 207"/>
                <a:gd name="T63" fmla="*/ 30 h 186"/>
                <a:gd name="T64" fmla="*/ 30 w 207"/>
                <a:gd name="T65" fmla="*/ 49 h 186"/>
                <a:gd name="T66" fmla="*/ 37 w 207"/>
                <a:gd name="T67" fmla="*/ 71 h 186"/>
                <a:gd name="T68" fmla="*/ 33 w 207"/>
                <a:gd name="T69" fmla="*/ 101 h 186"/>
                <a:gd name="T70" fmla="*/ 15 w 207"/>
                <a:gd name="T71" fmla="*/ 115 h 186"/>
                <a:gd name="T72" fmla="*/ 8 w 207"/>
                <a:gd name="T73" fmla="*/ 141 h 186"/>
                <a:gd name="T74" fmla="*/ 4 w 207"/>
                <a:gd name="T75" fmla="*/ 160 h 186"/>
                <a:gd name="T76" fmla="*/ 0 w 207"/>
                <a:gd name="T77" fmla="*/ 175 h 186"/>
                <a:gd name="T78" fmla="*/ 8 w 207"/>
                <a:gd name="T79" fmla="*/ 171 h 186"/>
                <a:gd name="T80" fmla="*/ 15 w 207"/>
                <a:gd name="T81" fmla="*/ 171 h 186"/>
                <a:gd name="T82" fmla="*/ 26 w 207"/>
                <a:gd name="T83" fmla="*/ 167 h 186"/>
                <a:gd name="T84" fmla="*/ 30 w 207"/>
                <a:gd name="T85" fmla="*/ 167 h 186"/>
                <a:gd name="T86" fmla="*/ 33 w 207"/>
                <a:gd name="T87" fmla="*/ 171 h 186"/>
                <a:gd name="T88" fmla="*/ 45 w 207"/>
                <a:gd name="T89" fmla="*/ 175 h 186"/>
                <a:gd name="T90" fmla="*/ 111 w 207"/>
                <a:gd name="T91" fmla="*/ 175 h 186"/>
                <a:gd name="T92" fmla="*/ 119 w 207"/>
                <a:gd name="T93" fmla="*/ 178 h 186"/>
                <a:gd name="T94" fmla="*/ 126 w 207"/>
                <a:gd name="T95" fmla="*/ 182 h 186"/>
                <a:gd name="T96" fmla="*/ 137 w 207"/>
                <a:gd name="T97" fmla="*/ 182 h 186"/>
                <a:gd name="T98" fmla="*/ 145 w 207"/>
                <a:gd name="T99" fmla="*/ 182 h 186"/>
                <a:gd name="T100" fmla="*/ 156 w 207"/>
                <a:gd name="T101" fmla="*/ 186 h 186"/>
                <a:gd name="T102" fmla="*/ 159 w 207"/>
                <a:gd name="T103" fmla="*/ 182 h 186"/>
                <a:gd name="T104" fmla="*/ 163 w 207"/>
                <a:gd name="T105" fmla="*/ 186 h 186"/>
                <a:gd name="T106" fmla="*/ 193 w 207"/>
                <a:gd name="T107" fmla="*/ 178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07" h="186">
                  <a:moveTo>
                    <a:pt x="193" y="178"/>
                  </a:moveTo>
                  <a:lnTo>
                    <a:pt x="193" y="178"/>
                  </a:lnTo>
                  <a:lnTo>
                    <a:pt x="189" y="175"/>
                  </a:lnTo>
                  <a:lnTo>
                    <a:pt x="189" y="175"/>
                  </a:lnTo>
                  <a:lnTo>
                    <a:pt x="185" y="171"/>
                  </a:lnTo>
                  <a:lnTo>
                    <a:pt x="185" y="171"/>
                  </a:lnTo>
                  <a:lnTo>
                    <a:pt x="182" y="171"/>
                  </a:lnTo>
                  <a:lnTo>
                    <a:pt x="178" y="167"/>
                  </a:lnTo>
                  <a:lnTo>
                    <a:pt x="178" y="164"/>
                  </a:lnTo>
                  <a:lnTo>
                    <a:pt x="174" y="164"/>
                  </a:lnTo>
                  <a:lnTo>
                    <a:pt x="174" y="164"/>
                  </a:lnTo>
                  <a:lnTo>
                    <a:pt x="170" y="160"/>
                  </a:lnTo>
                  <a:lnTo>
                    <a:pt x="170" y="156"/>
                  </a:lnTo>
                  <a:lnTo>
                    <a:pt x="170" y="108"/>
                  </a:lnTo>
                  <a:lnTo>
                    <a:pt x="207" y="108"/>
                  </a:lnTo>
                  <a:lnTo>
                    <a:pt x="207" y="108"/>
                  </a:lnTo>
                  <a:lnTo>
                    <a:pt x="207" y="104"/>
                  </a:lnTo>
                  <a:lnTo>
                    <a:pt x="207" y="101"/>
                  </a:lnTo>
                  <a:lnTo>
                    <a:pt x="207" y="101"/>
                  </a:lnTo>
                  <a:lnTo>
                    <a:pt x="207" y="97"/>
                  </a:lnTo>
                  <a:lnTo>
                    <a:pt x="207" y="93"/>
                  </a:lnTo>
                  <a:lnTo>
                    <a:pt x="207" y="86"/>
                  </a:lnTo>
                  <a:lnTo>
                    <a:pt x="204" y="82"/>
                  </a:lnTo>
                  <a:lnTo>
                    <a:pt x="207" y="82"/>
                  </a:lnTo>
                  <a:lnTo>
                    <a:pt x="207" y="78"/>
                  </a:lnTo>
                  <a:lnTo>
                    <a:pt x="207" y="78"/>
                  </a:lnTo>
                  <a:lnTo>
                    <a:pt x="204" y="78"/>
                  </a:lnTo>
                  <a:lnTo>
                    <a:pt x="200" y="78"/>
                  </a:lnTo>
                  <a:lnTo>
                    <a:pt x="196" y="82"/>
                  </a:lnTo>
                  <a:lnTo>
                    <a:pt x="196" y="82"/>
                  </a:lnTo>
                  <a:lnTo>
                    <a:pt x="193" y="82"/>
                  </a:lnTo>
                  <a:lnTo>
                    <a:pt x="193" y="82"/>
                  </a:lnTo>
                  <a:lnTo>
                    <a:pt x="189" y="82"/>
                  </a:lnTo>
                  <a:lnTo>
                    <a:pt x="185" y="82"/>
                  </a:lnTo>
                  <a:lnTo>
                    <a:pt x="185" y="78"/>
                  </a:lnTo>
                  <a:lnTo>
                    <a:pt x="182" y="78"/>
                  </a:lnTo>
                  <a:lnTo>
                    <a:pt x="182" y="78"/>
                  </a:lnTo>
                  <a:lnTo>
                    <a:pt x="182" y="82"/>
                  </a:lnTo>
                  <a:lnTo>
                    <a:pt x="182" y="82"/>
                  </a:lnTo>
                  <a:lnTo>
                    <a:pt x="178" y="82"/>
                  </a:lnTo>
                  <a:lnTo>
                    <a:pt x="178" y="82"/>
                  </a:lnTo>
                  <a:lnTo>
                    <a:pt x="178" y="78"/>
                  </a:lnTo>
                  <a:lnTo>
                    <a:pt x="178" y="78"/>
                  </a:lnTo>
                  <a:lnTo>
                    <a:pt x="178" y="75"/>
                  </a:lnTo>
                  <a:lnTo>
                    <a:pt x="178" y="75"/>
                  </a:lnTo>
                  <a:lnTo>
                    <a:pt x="178" y="71"/>
                  </a:lnTo>
                  <a:lnTo>
                    <a:pt x="178" y="71"/>
                  </a:lnTo>
                  <a:lnTo>
                    <a:pt x="178" y="67"/>
                  </a:lnTo>
                  <a:lnTo>
                    <a:pt x="178" y="67"/>
                  </a:lnTo>
                  <a:lnTo>
                    <a:pt x="174" y="63"/>
                  </a:lnTo>
                  <a:lnTo>
                    <a:pt x="174" y="63"/>
                  </a:lnTo>
                  <a:lnTo>
                    <a:pt x="178" y="60"/>
                  </a:lnTo>
                  <a:lnTo>
                    <a:pt x="174" y="60"/>
                  </a:lnTo>
                  <a:lnTo>
                    <a:pt x="174" y="60"/>
                  </a:lnTo>
                  <a:lnTo>
                    <a:pt x="174" y="56"/>
                  </a:lnTo>
                  <a:lnTo>
                    <a:pt x="174" y="56"/>
                  </a:lnTo>
                  <a:lnTo>
                    <a:pt x="174" y="56"/>
                  </a:lnTo>
                  <a:lnTo>
                    <a:pt x="170" y="52"/>
                  </a:lnTo>
                  <a:lnTo>
                    <a:pt x="170" y="52"/>
                  </a:lnTo>
                  <a:lnTo>
                    <a:pt x="170" y="49"/>
                  </a:lnTo>
                  <a:lnTo>
                    <a:pt x="170" y="49"/>
                  </a:lnTo>
                  <a:lnTo>
                    <a:pt x="170" y="41"/>
                  </a:lnTo>
                  <a:lnTo>
                    <a:pt x="170" y="41"/>
                  </a:lnTo>
                  <a:lnTo>
                    <a:pt x="170" y="38"/>
                  </a:lnTo>
                  <a:lnTo>
                    <a:pt x="170" y="38"/>
                  </a:lnTo>
                  <a:lnTo>
                    <a:pt x="170" y="38"/>
                  </a:lnTo>
                  <a:lnTo>
                    <a:pt x="170" y="34"/>
                  </a:lnTo>
                  <a:lnTo>
                    <a:pt x="170" y="30"/>
                  </a:lnTo>
                  <a:lnTo>
                    <a:pt x="170" y="30"/>
                  </a:lnTo>
                  <a:lnTo>
                    <a:pt x="170" y="26"/>
                  </a:lnTo>
                  <a:lnTo>
                    <a:pt x="170" y="23"/>
                  </a:lnTo>
                  <a:lnTo>
                    <a:pt x="170" y="23"/>
                  </a:lnTo>
                  <a:lnTo>
                    <a:pt x="152" y="23"/>
                  </a:lnTo>
                  <a:lnTo>
                    <a:pt x="152" y="19"/>
                  </a:lnTo>
                  <a:lnTo>
                    <a:pt x="152" y="19"/>
                  </a:lnTo>
                  <a:lnTo>
                    <a:pt x="152" y="15"/>
                  </a:lnTo>
                  <a:lnTo>
                    <a:pt x="148" y="15"/>
                  </a:lnTo>
                  <a:lnTo>
                    <a:pt x="148" y="19"/>
                  </a:lnTo>
                  <a:lnTo>
                    <a:pt x="133" y="19"/>
                  </a:lnTo>
                  <a:lnTo>
                    <a:pt x="133" y="23"/>
                  </a:lnTo>
                  <a:lnTo>
                    <a:pt x="130" y="23"/>
                  </a:lnTo>
                  <a:lnTo>
                    <a:pt x="130" y="26"/>
                  </a:lnTo>
                  <a:lnTo>
                    <a:pt x="130" y="26"/>
                  </a:lnTo>
                  <a:lnTo>
                    <a:pt x="130" y="30"/>
                  </a:lnTo>
                  <a:lnTo>
                    <a:pt x="119" y="34"/>
                  </a:lnTo>
                  <a:lnTo>
                    <a:pt x="115" y="34"/>
                  </a:lnTo>
                  <a:lnTo>
                    <a:pt x="111" y="34"/>
                  </a:lnTo>
                  <a:lnTo>
                    <a:pt x="108" y="34"/>
                  </a:lnTo>
                  <a:lnTo>
                    <a:pt x="104" y="34"/>
                  </a:lnTo>
                  <a:lnTo>
                    <a:pt x="100" y="34"/>
                  </a:lnTo>
                  <a:lnTo>
                    <a:pt x="100" y="34"/>
                  </a:lnTo>
                  <a:lnTo>
                    <a:pt x="96" y="26"/>
                  </a:lnTo>
                  <a:lnTo>
                    <a:pt x="96" y="26"/>
                  </a:lnTo>
                  <a:lnTo>
                    <a:pt x="93" y="23"/>
                  </a:lnTo>
                  <a:lnTo>
                    <a:pt x="93" y="23"/>
                  </a:lnTo>
                  <a:lnTo>
                    <a:pt x="93" y="19"/>
                  </a:lnTo>
                  <a:lnTo>
                    <a:pt x="93" y="19"/>
                  </a:lnTo>
                  <a:lnTo>
                    <a:pt x="93" y="15"/>
                  </a:lnTo>
                  <a:lnTo>
                    <a:pt x="89" y="12"/>
                  </a:lnTo>
                  <a:lnTo>
                    <a:pt x="89" y="12"/>
                  </a:lnTo>
                  <a:lnTo>
                    <a:pt x="89" y="8"/>
                  </a:lnTo>
                  <a:lnTo>
                    <a:pt x="89" y="8"/>
                  </a:lnTo>
                  <a:lnTo>
                    <a:pt x="89" y="4"/>
                  </a:lnTo>
                  <a:lnTo>
                    <a:pt x="89" y="4"/>
                  </a:lnTo>
                  <a:lnTo>
                    <a:pt x="89" y="4"/>
                  </a:lnTo>
                  <a:lnTo>
                    <a:pt x="89" y="0"/>
                  </a:lnTo>
                  <a:lnTo>
                    <a:pt x="70" y="0"/>
                  </a:lnTo>
                  <a:lnTo>
                    <a:pt x="59" y="0"/>
                  </a:lnTo>
                  <a:lnTo>
                    <a:pt x="52" y="0"/>
                  </a:lnTo>
                  <a:lnTo>
                    <a:pt x="48" y="0"/>
                  </a:lnTo>
                  <a:lnTo>
                    <a:pt x="45" y="0"/>
                  </a:lnTo>
                  <a:lnTo>
                    <a:pt x="41" y="0"/>
                  </a:lnTo>
                  <a:lnTo>
                    <a:pt x="37" y="0"/>
                  </a:lnTo>
                  <a:lnTo>
                    <a:pt x="33" y="0"/>
                  </a:lnTo>
                  <a:lnTo>
                    <a:pt x="33" y="0"/>
                  </a:lnTo>
                  <a:lnTo>
                    <a:pt x="30" y="0"/>
                  </a:lnTo>
                  <a:lnTo>
                    <a:pt x="26" y="0"/>
                  </a:lnTo>
                  <a:lnTo>
                    <a:pt x="22" y="0"/>
                  </a:lnTo>
                  <a:lnTo>
                    <a:pt x="22" y="4"/>
                  </a:lnTo>
                  <a:lnTo>
                    <a:pt x="22" y="4"/>
                  </a:lnTo>
                  <a:lnTo>
                    <a:pt x="22" y="4"/>
                  </a:lnTo>
                  <a:lnTo>
                    <a:pt x="22" y="4"/>
                  </a:lnTo>
                  <a:lnTo>
                    <a:pt x="19" y="4"/>
                  </a:lnTo>
                  <a:lnTo>
                    <a:pt x="15" y="4"/>
                  </a:lnTo>
                  <a:lnTo>
                    <a:pt x="19" y="8"/>
                  </a:lnTo>
                  <a:lnTo>
                    <a:pt x="19" y="12"/>
                  </a:lnTo>
                  <a:lnTo>
                    <a:pt x="26" y="19"/>
                  </a:lnTo>
                  <a:lnTo>
                    <a:pt x="26" y="30"/>
                  </a:lnTo>
                  <a:lnTo>
                    <a:pt x="33" y="38"/>
                  </a:lnTo>
                  <a:lnTo>
                    <a:pt x="30" y="41"/>
                  </a:lnTo>
                  <a:lnTo>
                    <a:pt x="26" y="49"/>
                  </a:lnTo>
                  <a:lnTo>
                    <a:pt x="30" y="49"/>
                  </a:lnTo>
                  <a:lnTo>
                    <a:pt x="30" y="56"/>
                  </a:lnTo>
                  <a:lnTo>
                    <a:pt x="30" y="60"/>
                  </a:lnTo>
                  <a:lnTo>
                    <a:pt x="30" y="63"/>
                  </a:lnTo>
                  <a:lnTo>
                    <a:pt x="37" y="71"/>
                  </a:lnTo>
                  <a:lnTo>
                    <a:pt x="37" y="75"/>
                  </a:lnTo>
                  <a:lnTo>
                    <a:pt x="41" y="78"/>
                  </a:lnTo>
                  <a:lnTo>
                    <a:pt x="41" y="89"/>
                  </a:lnTo>
                  <a:lnTo>
                    <a:pt x="33" y="101"/>
                  </a:lnTo>
                  <a:lnTo>
                    <a:pt x="30" y="101"/>
                  </a:lnTo>
                  <a:lnTo>
                    <a:pt x="22" y="104"/>
                  </a:lnTo>
                  <a:lnTo>
                    <a:pt x="22" y="108"/>
                  </a:lnTo>
                  <a:lnTo>
                    <a:pt x="15" y="115"/>
                  </a:lnTo>
                  <a:lnTo>
                    <a:pt x="15" y="123"/>
                  </a:lnTo>
                  <a:lnTo>
                    <a:pt x="11" y="123"/>
                  </a:lnTo>
                  <a:lnTo>
                    <a:pt x="11" y="134"/>
                  </a:lnTo>
                  <a:lnTo>
                    <a:pt x="8" y="141"/>
                  </a:lnTo>
                  <a:lnTo>
                    <a:pt x="8" y="145"/>
                  </a:lnTo>
                  <a:lnTo>
                    <a:pt x="4" y="149"/>
                  </a:lnTo>
                  <a:lnTo>
                    <a:pt x="4" y="156"/>
                  </a:lnTo>
                  <a:lnTo>
                    <a:pt x="4" y="160"/>
                  </a:lnTo>
                  <a:lnTo>
                    <a:pt x="4" y="167"/>
                  </a:lnTo>
                  <a:lnTo>
                    <a:pt x="0" y="171"/>
                  </a:lnTo>
                  <a:lnTo>
                    <a:pt x="0" y="175"/>
                  </a:lnTo>
                  <a:lnTo>
                    <a:pt x="0" y="175"/>
                  </a:lnTo>
                  <a:lnTo>
                    <a:pt x="4" y="175"/>
                  </a:lnTo>
                  <a:lnTo>
                    <a:pt x="4" y="175"/>
                  </a:lnTo>
                  <a:lnTo>
                    <a:pt x="8" y="175"/>
                  </a:lnTo>
                  <a:lnTo>
                    <a:pt x="8" y="171"/>
                  </a:lnTo>
                  <a:lnTo>
                    <a:pt x="8" y="171"/>
                  </a:lnTo>
                  <a:lnTo>
                    <a:pt x="11" y="171"/>
                  </a:lnTo>
                  <a:lnTo>
                    <a:pt x="15" y="175"/>
                  </a:lnTo>
                  <a:lnTo>
                    <a:pt x="15" y="171"/>
                  </a:lnTo>
                  <a:lnTo>
                    <a:pt x="15" y="171"/>
                  </a:lnTo>
                  <a:lnTo>
                    <a:pt x="22" y="167"/>
                  </a:lnTo>
                  <a:lnTo>
                    <a:pt x="22" y="167"/>
                  </a:lnTo>
                  <a:lnTo>
                    <a:pt x="26" y="167"/>
                  </a:lnTo>
                  <a:lnTo>
                    <a:pt x="26" y="167"/>
                  </a:lnTo>
                  <a:lnTo>
                    <a:pt x="26" y="167"/>
                  </a:lnTo>
                  <a:lnTo>
                    <a:pt x="30" y="167"/>
                  </a:lnTo>
                  <a:lnTo>
                    <a:pt x="30" y="167"/>
                  </a:lnTo>
                  <a:lnTo>
                    <a:pt x="30" y="171"/>
                  </a:lnTo>
                  <a:lnTo>
                    <a:pt x="33" y="171"/>
                  </a:lnTo>
                  <a:lnTo>
                    <a:pt x="33" y="171"/>
                  </a:lnTo>
                  <a:lnTo>
                    <a:pt x="33" y="171"/>
                  </a:lnTo>
                  <a:lnTo>
                    <a:pt x="37" y="175"/>
                  </a:lnTo>
                  <a:lnTo>
                    <a:pt x="41" y="175"/>
                  </a:lnTo>
                  <a:lnTo>
                    <a:pt x="45" y="175"/>
                  </a:lnTo>
                  <a:lnTo>
                    <a:pt x="45" y="175"/>
                  </a:lnTo>
                  <a:lnTo>
                    <a:pt x="48" y="175"/>
                  </a:lnTo>
                  <a:lnTo>
                    <a:pt x="48" y="175"/>
                  </a:lnTo>
                  <a:lnTo>
                    <a:pt x="48" y="175"/>
                  </a:lnTo>
                  <a:lnTo>
                    <a:pt x="111" y="175"/>
                  </a:lnTo>
                  <a:lnTo>
                    <a:pt x="111" y="175"/>
                  </a:lnTo>
                  <a:lnTo>
                    <a:pt x="115" y="178"/>
                  </a:lnTo>
                  <a:lnTo>
                    <a:pt x="115" y="178"/>
                  </a:lnTo>
                  <a:lnTo>
                    <a:pt x="119" y="178"/>
                  </a:lnTo>
                  <a:lnTo>
                    <a:pt x="122" y="182"/>
                  </a:lnTo>
                  <a:lnTo>
                    <a:pt x="122" y="182"/>
                  </a:lnTo>
                  <a:lnTo>
                    <a:pt x="126" y="182"/>
                  </a:lnTo>
                  <a:lnTo>
                    <a:pt x="126" y="182"/>
                  </a:lnTo>
                  <a:lnTo>
                    <a:pt x="130" y="182"/>
                  </a:lnTo>
                  <a:lnTo>
                    <a:pt x="130" y="182"/>
                  </a:lnTo>
                  <a:lnTo>
                    <a:pt x="133" y="182"/>
                  </a:lnTo>
                  <a:lnTo>
                    <a:pt x="137" y="182"/>
                  </a:lnTo>
                  <a:lnTo>
                    <a:pt x="141" y="182"/>
                  </a:lnTo>
                  <a:lnTo>
                    <a:pt x="141" y="178"/>
                  </a:lnTo>
                  <a:lnTo>
                    <a:pt x="141" y="182"/>
                  </a:lnTo>
                  <a:lnTo>
                    <a:pt x="145" y="182"/>
                  </a:lnTo>
                  <a:lnTo>
                    <a:pt x="148" y="182"/>
                  </a:lnTo>
                  <a:lnTo>
                    <a:pt x="148" y="186"/>
                  </a:lnTo>
                  <a:lnTo>
                    <a:pt x="152" y="186"/>
                  </a:lnTo>
                  <a:lnTo>
                    <a:pt x="156" y="186"/>
                  </a:lnTo>
                  <a:lnTo>
                    <a:pt x="156" y="182"/>
                  </a:lnTo>
                  <a:lnTo>
                    <a:pt x="156" y="182"/>
                  </a:lnTo>
                  <a:lnTo>
                    <a:pt x="159" y="182"/>
                  </a:lnTo>
                  <a:lnTo>
                    <a:pt x="159" y="182"/>
                  </a:lnTo>
                  <a:lnTo>
                    <a:pt x="159" y="182"/>
                  </a:lnTo>
                  <a:lnTo>
                    <a:pt x="163" y="186"/>
                  </a:lnTo>
                  <a:lnTo>
                    <a:pt x="163" y="186"/>
                  </a:lnTo>
                  <a:lnTo>
                    <a:pt x="163" y="186"/>
                  </a:lnTo>
                  <a:lnTo>
                    <a:pt x="167" y="186"/>
                  </a:lnTo>
                  <a:lnTo>
                    <a:pt x="167" y="186"/>
                  </a:lnTo>
                  <a:lnTo>
                    <a:pt x="167" y="186"/>
                  </a:lnTo>
                  <a:lnTo>
                    <a:pt x="193" y="1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1" name="Freeform 145">
              <a:extLst>
                <a:ext uri="{FF2B5EF4-FFF2-40B4-BE49-F238E27FC236}">
                  <a16:creationId xmlns:a16="http://schemas.microsoft.com/office/drawing/2014/main" xmlns="" id="{04E71297-ED50-497A-96C0-9F94E02CD427}"/>
                </a:ext>
              </a:extLst>
            </p:cNvPr>
            <p:cNvSpPr/>
            <p:nvPr/>
          </p:nvSpPr>
          <p:spPr bwMode="auto">
            <a:xfrm>
              <a:off x="5695353" y="4697364"/>
              <a:ext cx="232880" cy="181555"/>
            </a:xfrm>
            <a:custGeom>
              <a:avLst/>
              <a:gdLst>
                <a:gd name="T0" fmla="*/ 8 w 130"/>
                <a:gd name="T1" fmla="*/ 33 h 104"/>
                <a:gd name="T2" fmla="*/ 11 w 130"/>
                <a:gd name="T3" fmla="*/ 33 h 104"/>
                <a:gd name="T4" fmla="*/ 23 w 130"/>
                <a:gd name="T5" fmla="*/ 33 h 104"/>
                <a:gd name="T6" fmla="*/ 23 w 130"/>
                <a:gd name="T7" fmla="*/ 33 h 104"/>
                <a:gd name="T8" fmla="*/ 34 w 130"/>
                <a:gd name="T9" fmla="*/ 33 h 104"/>
                <a:gd name="T10" fmla="*/ 56 w 130"/>
                <a:gd name="T11" fmla="*/ 15 h 104"/>
                <a:gd name="T12" fmla="*/ 63 w 130"/>
                <a:gd name="T13" fmla="*/ 11 h 104"/>
                <a:gd name="T14" fmla="*/ 63 w 130"/>
                <a:gd name="T15" fmla="*/ 7 h 104"/>
                <a:gd name="T16" fmla="*/ 71 w 130"/>
                <a:gd name="T17" fmla="*/ 0 h 104"/>
                <a:gd name="T18" fmla="*/ 82 w 130"/>
                <a:gd name="T19" fmla="*/ 0 h 104"/>
                <a:gd name="T20" fmla="*/ 85 w 130"/>
                <a:gd name="T21" fmla="*/ 0 h 104"/>
                <a:gd name="T22" fmla="*/ 89 w 130"/>
                <a:gd name="T23" fmla="*/ 3 h 104"/>
                <a:gd name="T24" fmla="*/ 97 w 130"/>
                <a:gd name="T25" fmla="*/ 7 h 104"/>
                <a:gd name="T26" fmla="*/ 104 w 130"/>
                <a:gd name="T27" fmla="*/ 7 h 104"/>
                <a:gd name="T28" fmla="*/ 115 w 130"/>
                <a:gd name="T29" fmla="*/ 11 h 104"/>
                <a:gd name="T30" fmla="*/ 126 w 130"/>
                <a:gd name="T31" fmla="*/ 18 h 104"/>
                <a:gd name="T32" fmla="*/ 130 w 130"/>
                <a:gd name="T33" fmla="*/ 22 h 104"/>
                <a:gd name="T34" fmla="*/ 130 w 130"/>
                <a:gd name="T35" fmla="*/ 29 h 104"/>
                <a:gd name="T36" fmla="*/ 126 w 130"/>
                <a:gd name="T37" fmla="*/ 37 h 104"/>
                <a:gd name="T38" fmla="*/ 130 w 130"/>
                <a:gd name="T39" fmla="*/ 41 h 104"/>
                <a:gd name="T40" fmla="*/ 126 w 130"/>
                <a:gd name="T41" fmla="*/ 48 h 104"/>
                <a:gd name="T42" fmla="*/ 122 w 130"/>
                <a:gd name="T43" fmla="*/ 52 h 104"/>
                <a:gd name="T44" fmla="*/ 126 w 130"/>
                <a:gd name="T45" fmla="*/ 59 h 104"/>
                <a:gd name="T46" fmla="*/ 126 w 130"/>
                <a:gd name="T47" fmla="*/ 63 h 104"/>
                <a:gd name="T48" fmla="*/ 122 w 130"/>
                <a:gd name="T49" fmla="*/ 70 h 104"/>
                <a:gd name="T50" fmla="*/ 119 w 130"/>
                <a:gd name="T51" fmla="*/ 74 h 104"/>
                <a:gd name="T52" fmla="*/ 119 w 130"/>
                <a:gd name="T53" fmla="*/ 85 h 104"/>
                <a:gd name="T54" fmla="*/ 97 w 130"/>
                <a:gd name="T55" fmla="*/ 104 h 104"/>
                <a:gd name="T56" fmla="*/ 85 w 130"/>
                <a:gd name="T57" fmla="*/ 104 h 104"/>
                <a:gd name="T58" fmla="*/ 78 w 130"/>
                <a:gd name="T59" fmla="*/ 100 h 104"/>
                <a:gd name="T60" fmla="*/ 67 w 130"/>
                <a:gd name="T61" fmla="*/ 100 h 104"/>
                <a:gd name="T62" fmla="*/ 63 w 130"/>
                <a:gd name="T63" fmla="*/ 96 h 104"/>
                <a:gd name="T64" fmla="*/ 56 w 130"/>
                <a:gd name="T65" fmla="*/ 93 h 104"/>
                <a:gd name="T66" fmla="*/ 48 w 130"/>
                <a:gd name="T67" fmla="*/ 93 h 104"/>
                <a:gd name="T68" fmla="*/ 41 w 130"/>
                <a:gd name="T69" fmla="*/ 85 h 104"/>
                <a:gd name="T70" fmla="*/ 37 w 130"/>
                <a:gd name="T71" fmla="*/ 78 h 104"/>
                <a:gd name="T72" fmla="*/ 34 w 130"/>
                <a:gd name="T73" fmla="*/ 74 h 104"/>
                <a:gd name="T74" fmla="*/ 34 w 130"/>
                <a:gd name="T75" fmla="*/ 70 h 104"/>
                <a:gd name="T76" fmla="*/ 26 w 130"/>
                <a:gd name="T77" fmla="*/ 67 h 104"/>
                <a:gd name="T78" fmla="*/ 19 w 130"/>
                <a:gd name="T79" fmla="*/ 55 h 104"/>
                <a:gd name="T80" fmla="*/ 15 w 130"/>
                <a:gd name="T81" fmla="*/ 52 h 104"/>
                <a:gd name="T82" fmla="*/ 11 w 130"/>
                <a:gd name="T83" fmla="*/ 44 h 104"/>
                <a:gd name="T84" fmla="*/ 8 w 130"/>
                <a:gd name="T85" fmla="*/ 41 h 104"/>
                <a:gd name="T86" fmla="*/ 0 w 130"/>
                <a:gd name="T87" fmla="*/ 37 h 104"/>
                <a:gd name="T88" fmla="*/ 0 w 130"/>
                <a:gd name="T89" fmla="*/ 33 h 104"/>
                <a:gd name="T90" fmla="*/ 0 w 130"/>
                <a:gd name="T91" fmla="*/ 33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30" h="104">
                  <a:moveTo>
                    <a:pt x="0" y="33"/>
                  </a:moveTo>
                  <a:lnTo>
                    <a:pt x="4" y="33"/>
                  </a:lnTo>
                  <a:lnTo>
                    <a:pt x="8" y="33"/>
                  </a:lnTo>
                  <a:lnTo>
                    <a:pt x="8" y="33"/>
                  </a:lnTo>
                  <a:lnTo>
                    <a:pt x="11" y="33"/>
                  </a:lnTo>
                  <a:lnTo>
                    <a:pt x="11" y="33"/>
                  </a:lnTo>
                  <a:lnTo>
                    <a:pt x="15" y="33"/>
                  </a:lnTo>
                  <a:lnTo>
                    <a:pt x="19" y="33"/>
                  </a:lnTo>
                  <a:lnTo>
                    <a:pt x="23" y="33"/>
                  </a:lnTo>
                  <a:lnTo>
                    <a:pt x="23" y="33"/>
                  </a:lnTo>
                  <a:lnTo>
                    <a:pt x="23" y="33"/>
                  </a:lnTo>
                  <a:lnTo>
                    <a:pt x="23" y="33"/>
                  </a:lnTo>
                  <a:lnTo>
                    <a:pt x="26" y="37"/>
                  </a:lnTo>
                  <a:lnTo>
                    <a:pt x="30" y="37"/>
                  </a:lnTo>
                  <a:lnTo>
                    <a:pt x="34" y="33"/>
                  </a:lnTo>
                  <a:lnTo>
                    <a:pt x="37" y="29"/>
                  </a:lnTo>
                  <a:lnTo>
                    <a:pt x="45" y="18"/>
                  </a:lnTo>
                  <a:lnTo>
                    <a:pt x="56" y="15"/>
                  </a:lnTo>
                  <a:lnTo>
                    <a:pt x="60" y="11"/>
                  </a:lnTo>
                  <a:lnTo>
                    <a:pt x="63" y="11"/>
                  </a:lnTo>
                  <a:lnTo>
                    <a:pt x="63" y="11"/>
                  </a:lnTo>
                  <a:lnTo>
                    <a:pt x="63" y="7"/>
                  </a:lnTo>
                  <a:lnTo>
                    <a:pt x="63" y="7"/>
                  </a:lnTo>
                  <a:lnTo>
                    <a:pt x="63" y="7"/>
                  </a:lnTo>
                  <a:lnTo>
                    <a:pt x="63" y="3"/>
                  </a:lnTo>
                  <a:lnTo>
                    <a:pt x="67" y="0"/>
                  </a:lnTo>
                  <a:lnTo>
                    <a:pt x="71" y="0"/>
                  </a:lnTo>
                  <a:lnTo>
                    <a:pt x="74" y="0"/>
                  </a:lnTo>
                  <a:lnTo>
                    <a:pt x="78" y="0"/>
                  </a:lnTo>
                  <a:lnTo>
                    <a:pt x="82" y="0"/>
                  </a:lnTo>
                  <a:lnTo>
                    <a:pt x="82" y="0"/>
                  </a:lnTo>
                  <a:lnTo>
                    <a:pt x="82" y="0"/>
                  </a:lnTo>
                  <a:lnTo>
                    <a:pt x="85" y="0"/>
                  </a:lnTo>
                  <a:lnTo>
                    <a:pt x="89" y="0"/>
                  </a:lnTo>
                  <a:lnTo>
                    <a:pt x="89" y="0"/>
                  </a:lnTo>
                  <a:lnTo>
                    <a:pt x="89" y="3"/>
                  </a:lnTo>
                  <a:lnTo>
                    <a:pt x="97" y="3"/>
                  </a:lnTo>
                  <a:lnTo>
                    <a:pt x="97" y="3"/>
                  </a:lnTo>
                  <a:lnTo>
                    <a:pt x="97" y="7"/>
                  </a:lnTo>
                  <a:lnTo>
                    <a:pt x="100" y="7"/>
                  </a:lnTo>
                  <a:lnTo>
                    <a:pt x="100" y="3"/>
                  </a:lnTo>
                  <a:lnTo>
                    <a:pt x="104" y="7"/>
                  </a:lnTo>
                  <a:lnTo>
                    <a:pt x="111" y="7"/>
                  </a:lnTo>
                  <a:lnTo>
                    <a:pt x="111" y="11"/>
                  </a:lnTo>
                  <a:lnTo>
                    <a:pt x="115" y="11"/>
                  </a:lnTo>
                  <a:lnTo>
                    <a:pt x="122" y="11"/>
                  </a:lnTo>
                  <a:lnTo>
                    <a:pt x="122" y="15"/>
                  </a:lnTo>
                  <a:lnTo>
                    <a:pt x="126" y="18"/>
                  </a:lnTo>
                  <a:lnTo>
                    <a:pt x="130" y="18"/>
                  </a:lnTo>
                  <a:lnTo>
                    <a:pt x="130" y="18"/>
                  </a:lnTo>
                  <a:lnTo>
                    <a:pt x="130" y="22"/>
                  </a:lnTo>
                  <a:lnTo>
                    <a:pt x="130" y="26"/>
                  </a:lnTo>
                  <a:lnTo>
                    <a:pt x="130" y="26"/>
                  </a:lnTo>
                  <a:lnTo>
                    <a:pt x="130" y="29"/>
                  </a:lnTo>
                  <a:lnTo>
                    <a:pt x="130" y="29"/>
                  </a:lnTo>
                  <a:lnTo>
                    <a:pt x="126" y="33"/>
                  </a:lnTo>
                  <a:lnTo>
                    <a:pt x="126" y="37"/>
                  </a:lnTo>
                  <a:lnTo>
                    <a:pt x="126" y="41"/>
                  </a:lnTo>
                  <a:lnTo>
                    <a:pt x="126" y="41"/>
                  </a:lnTo>
                  <a:lnTo>
                    <a:pt x="130" y="41"/>
                  </a:lnTo>
                  <a:lnTo>
                    <a:pt x="126" y="41"/>
                  </a:lnTo>
                  <a:lnTo>
                    <a:pt x="126" y="44"/>
                  </a:lnTo>
                  <a:lnTo>
                    <a:pt x="126" y="48"/>
                  </a:lnTo>
                  <a:lnTo>
                    <a:pt x="126" y="48"/>
                  </a:lnTo>
                  <a:lnTo>
                    <a:pt x="122" y="52"/>
                  </a:lnTo>
                  <a:lnTo>
                    <a:pt x="122" y="52"/>
                  </a:lnTo>
                  <a:lnTo>
                    <a:pt x="126" y="55"/>
                  </a:lnTo>
                  <a:lnTo>
                    <a:pt x="126" y="55"/>
                  </a:lnTo>
                  <a:lnTo>
                    <a:pt x="126" y="59"/>
                  </a:lnTo>
                  <a:lnTo>
                    <a:pt x="126" y="59"/>
                  </a:lnTo>
                  <a:lnTo>
                    <a:pt x="126" y="63"/>
                  </a:lnTo>
                  <a:lnTo>
                    <a:pt x="126" y="63"/>
                  </a:lnTo>
                  <a:lnTo>
                    <a:pt x="126" y="67"/>
                  </a:lnTo>
                  <a:lnTo>
                    <a:pt x="122" y="70"/>
                  </a:lnTo>
                  <a:lnTo>
                    <a:pt x="122" y="70"/>
                  </a:lnTo>
                  <a:lnTo>
                    <a:pt x="119" y="70"/>
                  </a:lnTo>
                  <a:lnTo>
                    <a:pt x="119" y="74"/>
                  </a:lnTo>
                  <a:lnTo>
                    <a:pt x="119" y="74"/>
                  </a:lnTo>
                  <a:lnTo>
                    <a:pt x="119" y="78"/>
                  </a:lnTo>
                  <a:lnTo>
                    <a:pt x="119" y="81"/>
                  </a:lnTo>
                  <a:lnTo>
                    <a:pt x="119" y="85"/>
                  </a:lnTo>
                  <a:lnTo>
                    <a:pt x="119" y="89"/>
                  </a:lnTo>
                  <a:lnTo>
                    <a:pt x="100" y="104"/>
                  </a:lnTo>
                  <a:lnTo>
                    <a:pt x="97" y="104"/>
                  </a:lnTo>
                  <a:lnTo>
                    <a:pt x="89" y="100"/>
                  </a:lnTo>
                  <a:lnTo>
                    <a:pt x="85" y="104"/>
                  </a:lnTo>
                  <a:lnTo>
                    <a:pt x="85" y="104"/>
                  </a:lnTo>
                  <a:lnTo>
                    <a:pt x="82" y="104"/>
                  </a:lnTo>
                  <a:lnTo>
                    <a:pt x="78" y="100"/>
                  </a:lnTo>
                  <a:lnTo>
                    <a:pt x="78" y="100"/>
                  </a:lnTo>
                  <a:lnTo>
                    <a:pt x="74" y="100"/>
                  </a:lnTo>
                  <a:lnTo>
                    <a:pt x="71" y="100"/>
                  </a:lnTo>
                  <a:lnTo>
                    <a:pt x="67" y="100"/>
                  </a:lnTo>
                  <a:lnTo>
                    <a:pt x="63" y="96"/>
                  </a:lnTo>
                  <a:lnTo>
                    <a:pt x="63" y="96"/>
                  </a:lnTo>
                  <a:lnTo>
                    <a:pt x="63" y="96"/>
                  </a:lnTo>
                  <a:lnTo>
                    <a:pt x="63" y="93"/>
                  </a:lnTo>
                  <a:lnTo>
                    <a:pt x="60" y="93"/>
                  </a:lnTo>
                  <a:lnTo>
                    <a:pt x="56" y="93"/>
                  </a:lnTo>
                  <a:lnTo>
                    <a:pt x="56" y="93"/>
                  </a:lnTo>
                  <a:lnTo>
                    <a:pt x="52" y="89"/>
                  </a:lnTo>
                  <a:lnTo>
                    <a:pt x="48" y="93"/>
                  </a:lnTo>
                  <a:lnTo>
                    <a:pt x="45" y="89"/>
                  </a:lnTo>
                  <a:lnTo>
                    <a:pt x="45" y="89"/>
                  </a:lnTo>
                  <a:lnTo>
                    <a:pt x="41" y="85"/>
                  </a:lnTo>
                  <a:lnTo>
                    <a:pt x="37" y="81"/>
                  </a:lnTo>
                  <a:lnTo>
                    <a:pt x="37" y="81"/>
                  </a:lnTo>
                  <a:lnTo>
                    <a:pt x="37" y="78"/>
                  </a:lnTo>
                  <a:lnTo>
                    <a:pt x="37" y="74"/>
                  </a:lnTo>
                  <a:lnTo>
                    <a:pt x="37" y="74"/>
                  </a:lnTo>
                  <a:lnTo>
                    <a:pt x="34" y="74"/>
                  </a:lnTo>
                  <a:lnTo>
                    <a:pt x="34" y="70"/>
                  </a:lnTo>
                  <a:lnTo>
                    <a:pt x="34" y="70"/>
                  </a:lnTo>
                  <a:lnTo>
                    <a:pt x="34" y="70"/>
                  </a:lnTo>
                  <a:lnTo>
                    <a:pt x="30" y="67"/>
                  </a:lnTo>
                  <a:lnTo>
                    <a:pt x="30" y="67"/>
                  </a:lnTo>
                  <a:lnTo>
                    <a:pt x="26" y="67"/>
                  </a:lnTo>
                  <a:lnTo>
                    <a:pt x="23" y="63"/>
                  </a:lnTo>
                  <a:lnTo>
                    <a:pt x="19" y="55"/>
                  </a:lnTo>
                  <a:lnTo>
                    <a:pt x="19" y="55"/>
                  </a:lnTo>
                  <a:lnTo>
                    <a:pt x="15" y="55"/>
                  </a:lnTo>
                  <a:lnTo>
                    <a:pt x="15" y="52"/>
                  </a:lnTo>
                  <a:lnTo>
                    <a:pt x="15" y="52"/>
                  </a:lnTo>
                  <a:lnTo>
                    <a:pt x="11" y="48"/>
                  </a:lnTo>
                  <a:lnTo>
                    <a:pt x="11" y="48"/>
                  </a:lnTo>
                  <a:lnTo>
                    <a:pt x="11" y="44"/>
                  </a:lnTo>
                  <a:lnTo>
                    <a:pt x="8" y="44"/>
                  </a:lnTo>
                  <a:lnTo>
                    <a:pt x="8" y="44"/>
                  </a:lnTo>
                  <a:lnTo>
                    <a:pt x="8" y="41"/>
                  </a:lnTo>
                  <a:lnTo>
                    <a:pt x="4" y="41"/>
                  </a:lnTo>
                  <a:lnTo>
                    <a:pt x="4" y="37"/>
                  </a:lnTo>
                  <a:lnTo>
                    <a:pt x="0" y="37"/>
                  </a:lnTo>
                  <a:lnTo>
                    <a:pt x="0" y="37"/>
                  </a:lnTo>
                  <a:lnTo>
                    <a:pt x="0" y="33"/>
                  </a:lnTo>
                  <a:lnTo>
                    <a:pt x="0" y="33"/>
                  </a:lnTo>
                  <a:lnTo>
                    <a:pt x="0" y="33"/>
                  </a:lnTo>
                  <a:lnTo>
                    <a:pt x="0" y="33"/>
                  </a:lnTo>
                  <a:lnTo>
                    <a:pt x="0" y="3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2" name="Freeform 146">
              <a:extLst>
                <a:ext uri="{FF2B5EF4-FFF2-40B4-BE49-F238E27FC236}">
                  <a16:creationId xmlns:a16="http://schemas.microsoft.com/office/drawing/2014/main" xmlns="" id="{C8E50417-98EC-435B-8104-DB1E1A01547E}"/>
                </a:ext>
              </a:extLst>
            </p:cNvPr>
            <p:cNvSpPr/>
            <p:nvPr/>
          </p:nvSpPr>
          <p:spPr bwMode="auto">
            <a:xfrm>
              <a:off x="5535917" y="4754972"/>
              <a:ext cx="279455" cy="239164"/>
            </a:xfrm>
            <a:custGeom>
              <a:avLst/>
              <a:gdLst>
                <a:gd name="T0" fmla="*/ 89 w 156"/>
                <a:gd name="T1" fmla="*/ 0 h 137"/>
                <a:gd name="T2" fmla="*/ 93 w 156"/>
                <a:gd name="T3" fmla="*/ 4 h 137"/>
                <a:gd name="T4" fmla="*/ 97 w 156"/>
                <a:gd name="T5" fmla="*/ 11 h 137"/>
                <a:gd name="T6" fmla="*/ 100 w 156"/>
                <a:gd name="T7" fmla="*/ 15 h 137"/>
                <a:gd name="T8" fmla="*/ 104 w 156"/>
                <a:gd name="T9" fmla="*/ 19 h 137"/>
                <a:gd name="T10" fmla="*/ 108 w 156"/>
                <a:gd name="T11" fmla="*/ 22 h 137"/>
                <a:gd name="T12" fmla="*/ 119 w 156"/>
                <a:gd name="T13" fmla="*/ 34 h 137"/>
                <a:gd name="T14" fmla="*/ 123 w 156"/>
                <a:gd name="T15" fmla="*/ 37 h 137"/>
                <a:gd name="T16" fmla="*/ 126 w 156"/>
                <a:gd name="T17" fmla="*/ 41 h 137"/>
                <a:gd name="T18" fmla="*/ 126 w 156"/>
                <a:gd name="T19" fmla="*/ 48 h 137"/>
                <a:gd name="T20" fmla="*/ 134 w 156"/>
                <a:gd name="T21" fmla="*/ 56 h 137"/>
                <a:gd name="T22" fmla="*/ 141 w 156"/>
                <a:gd name="T23" fmla="*/ 56 h 137"/>
                <a:gd name="T24" fmla="*/ 149 w 156"/>
                <a:gd name="T25" fmla="*/ 60 h 137"/>
                <a:gd name="T26" fmla="*/ 152 w 156"/>
                <a:gd name="T27" fmla="*/ 63 h 137"/>
                <a:gd name="T28" fmla="*/ 152 w 156"/>
                <a:gd name="T29" fmla="*/ 67 h 137"/>
                <a:gd name="T30" fmla="*/ 149 w 156"/>
                <a:gd name="T31" fmla="*/ 67 h 137"/>
                <a:gd name="T32" fmla="*/ 145 w 156"/>
                <a:gd name="T33" fmla="*/ 74 h 137"/>
                <a:gd name="T34" fmla="*/ 137 w 156"/>
                <a:gd name="T35" fmla="*/ 74 h 137"/>
                <a:gd name="T36" fmla="*/ 130 w 156"/>
                <a:gd name="T37" fmla="*/ 78 h 137"/>
                <a:gd name="T38" fmla="*/ 126 w 156"/>
                <a:gd name="T39" fmla="*/ 82 h 137"/>
                <a:gd name="T40" fmla="*/ 119 w 156"/>
                <a:gd name="T41" fmla="*/ 85 h 137"/>
                <a:gd name="T42" fmla="*/ 112 w 156"/>
                <a:gd name="T43" fmla="*/ 93 h 137"/>
                <a:gd name="T44" fmla="*/ 112 w 156"/>
                <a:gd name="T45" fmla="*/ 97 h 137"/>
                <a:gd name="T46" fmla="*/ 108 w 156"/>
                <a:gd name="T47" fmla="*/ 100 h 137"/>
                <a:gd name="T48" fmla="*/ 104 w 156"/>
                <a:gd name="T49" fmla="*/ 104 h 137"/>
                <a:gd name="T50" fmla="*/ 97 w 156"/>
                <a:gd name="T51" fmla="*/ 108 h 137"/>
                <a:gd name="T52" fmla="*/ 93 w 156"/>
                <a:gd name="T53" fmla="*/ 115 h 137"/>
                <a:gd name="T54" fmla="*/ 93 w 156"/>
                <a:gd name="T55" fmla="*/ 123 h 137"/>
                <a:gd name="T56" fmla="*/ 86 w 156"/>
                <a:gd name="T57" fmla="*/ 123 h 137"/>
                <a:gd name="T58" fmla="*/ 74 w 156"/>
                <a:gd name="T59" fmla="*/ 123 h 137"/>
                <a:gd name="T60" fmla="*/ 63 w 156"/>
                <a:gd name="T61" fmla="*/ 119 h 137"/>
                <a:gd name="T62" fmla="*/ 56 w 156"/>
                <a:gd name="T63" fmla="*/ 115 h 137"/>
                <a:gd name="T64" fmla="*/ 45 w 156"/>
                <a:gd name="T65" fmla="*/ 126 h 137"/>
                <a:gd name="T66" fmla="*/ 34 w 156"/>
                <a:gd name="T67" fmla="*/ 134 h 137"/>
                <a:gd name="T68" fmla="*/ 26 w 156"/>
                <a:gd name="T69" fmla="*/ 137 h 137"/>
                <a:gd name="T70" fmla="*/ 15 w 156"/>
                <a:gd name="T71" fmla="*/ 137 h 137"/>
                <a:gd name="T72" fmla="*/ 12 w 156"/>
                <a:gd name="T73" fmla="*/ 130 h 137"/>
                <a:gd name="T74" fmla="*/ 8 w 156"/>
                <a:gd name="T75" fmla="*/ 115 h 137"/>
                <a:gd name="T76" fmla="*/ 0 w 156"/>
                <a:gd name="T77" fmla="*/ 111 h 137"/>
                <a:gd name="T78" fmla="*/ 19 w 156"/>
                <a:gd name="T79" fmla="*/ 63 h 137"/>
                <a:gd name="T80" fmla="*/ 49 w 156"/>
                <a:gd name="T81" fmla="*/ 8 h 137"/>
                <a:gd name="T82" fmla="*/ 56 w 156"/>
                <a:gd name="T83" fmla="*/ 4 h 137"/>
                <a:gd name="T84" fmla="*/ 60 w 156"/>
                <a:gd name="T85" fmla="*/ 8 h 137"/>
                <a:gd name="T86" fmla="*/ 60 w 156"/>
                <a:gd name="T87" fmla="*/ 11 h 137"/>
                <a:gd name="T88" fmla="*/ 74 w 156"/>
                <a:gd name="T89" fmla="*/ 0 h 137"/>
                <a:gd name="T90" fmla="*/ 78 w 156"/>
                <a:gd name="T91" fmla="*/ 4 h 137"/>
                <a:gd name="T92" fmla="*/ 89 w 156"/>
                <a:gd name="T93" fmla="*/ 0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56" h="137">
                  <a:moveTo>
                    <a:pt x="89" y="0"/>
                  </a:moveTo>
                  <a:lnTo>
                    <a:pt x="89" y="0"/>
                  </a:lnTo>
                  <a:lnTo>
                    <a:pt x="89" y="0"/>
                  </a:lnTo>
                  <a:lnTo>
                    <a:pt x="89" y="4"/>
                  </a:lnTo>
                  <a:lnTo>
                    <a:pt x="89" y="4"/>
                  </a:lnTo>
                  <a:lnTo>
                    <a:pt x="93" y="4"/>
                  </a:lnTo>
                  <a:lnTo>
                    <a:pt x="93" y="8"/>
                  </a:lnTo>
                  <a:lnTo>
                    <a:pt x="97" y="8"/>
                  </a:lnTo>
                  <a:lnTo>
                    <a:pt x="97" y="11"/>
                  </a:lnTo>
                  <a:lnTo>
                    <a:pt x="97" y="11"/>
                  </a:lnTo>
                  <a:lnTo>
                    <a:pt x="100" y="11"/>
                  </a:lnTo>
                  <a:lnTo>
                    <a:pt x="100" y="15"/>
                  </a:lnTo>
                  <a:lnTo>
                    <a:pt x="100" y="15"/>
                  </a:lnTo>
                  <a:lnTo>
                    <a:pt x="104" y="19"/>
                  </a:lnTo>
                  <a:lnTo>
                    <a:pt x="104" y="19"/>
                  </a:lnTo>
                  <a:lnTo>
                    <a:pt x="104" y="22"/>
                  </a:lnTo>
                  <a:lnTo>
                    <a:pt x="108" y="22"/>
                  </a:lnTo>
                  <a:lnTo>
                    <a:pt x="108" y="22"/>
                  </a:lnTo>
                  <a:lnTo>
                    <a:pt x="112" y="30"/>
                  </a:lnTo>
                  <a:lnTo>
                    <a:pt x="115" y="34"/>
                  </a:lnTo>
                  <a:lnTo>
                    <a:pt x="119" y="34"/>
                  </a:lnTo>
                  <a:lnTo>
                    <a:pt x="119" y="34"/>
                  </a:lnTo>
                  <a:lnTo>
                    <a:pt x="123" y="37"/>
                  </a:lnTo>
                  <a:lnTo>
                    <a:pt x="123" y="37"/>
                  </a:lnTo>
                  <a:lnTo>
                    <a:pt x="123" y="37"/>
                  </a:lnTo>
                  <a:lnTo>
                    <a:pt x="123" y="41"/>
                  </a:lnTo>
                  <a:lnTo>
                    <a:pt x="126" y="41"/>
                  </a:lnTo>
                  <a:lnTo>
                    <a:pt x="126" y="41"/>
                  </a:lnTo>
                  <a:lnTo>
                    <a:pt x="126" y="45"/>
                  </a:lnTo>
                  <a:lnTo>
                    <a:pt x="126" y="48"/>
                  </a:lnTo>
                  <a:lnTo>
                    <a:pt x="126" y="48"/>
                  </a:lnTo>
                  <a:lnTo>
                    <a:pt x="130" y="52"/>
                  </a:lnTo>
                  <a:lnTo>
                    <a:pt x="134" y="56"/>
                  </a:lnTo>
                  <a:lnTo>
                    <a:pt x="134" y="56"/>
                  </a:lnTo>
                  <a:lnTo>
                    <a:pt x="137" y="60"/>
                  </a:lnTo>
                  <a:lnTo>
                    <a:pt x="141" y="56"/>
                  </a:lnTo>
                  <a:lnTo>
                    <a:pt x="145" y="60"/>
                  </a:lnTo>
                  <a:lnTo>
                    <a:pt x="145" y="60"/>
                  </a:lnTo>
                  <a:lnTo>
                    <a:pt x="149" y="60"/>
                  </a:lnTo>
                  <a:lnTo>
                    <a:pt x="152" y="60"/>
                  </a:lnTo>
                  <a:lnTo>
                    <a:pt x="152" y="63"/>
                  </a:lnTo>
                  <a:lnTo>
                    <a:pt x="152" y="63"/>
                  </a:lnTo>
                  <a:lnTo>
                    <a:pt x="152" y="63"/>
                  </a:lnTo>
                  <a:lnTo>
                    <a:pt x="156" y="67"/>
                  </a:lnTo>
                  <a:lnTo>
                    <a:pt x="152" y="67"/>
                  </a:lnTo>
                  <a:lnTo>
                    <a:pt x="152" y="67"/>
                  </a:lnTo>
                  <a:lnTo>
                    <a:pt x="149" y="67"/>
                  </a:lnTo>
                  <a:lnTo>
                    <a:pt x="149" y="67"/>
                  </a:lnTo>
                  <a:lnTo>
                    <a:pt x="149" y="71"/>
                  </a:lnTo>
                  <a:lnTo>
                    <a:pt x="145" y="71"/>
                  </a:lnTo>
                  <a:lnTo>
                    <a:pt x="145" y="74"/>
                  </a:lnTo>
                  <a:lnTo>
                    <a:pt x="141" y="74"/>
                  </a:lnTo>
                  <a:lnTo>
                    <a:pt x="137" y="74"/>
                  </a:lnTo>
                  <a:lnTo>
                    <a:pt x="137" y="74"/>
                  </a:lnTo>
                  <a:lnTo>
                    <a:pt x="137" y="74"/>
                  </a:lnTo>
                  <a:lnTo>
                    <a:pt x="134" y="74"/>
                  </a:lnTo>
                  <a:lnTo>
                    <a:pt x="130" y="78"/>
                  </a:lnTo>
                  <a:lnTo>
                    <a:pt x="126" y="78"/>
                  </a:lnTo>
                  <a:lnTo>
                    <a:pt x="126" y="82"/>
                  </a:lnTo>
                  <a:lnTo>
                    <a:pt x="126" y="82"/>
                  </a:lnTo>
                  <a:lnTo>
                    <a:pt x="123" y="82"/>
                  </a:lnTo>
                  <a:lnTo>
                    <a:pt x="123" y="85"/>
                  </a:lnTo>
                  <a:lnTo>
                    <a:pt x="119" y="85"/>
                  </a:lnTo>
                  <a:lnTo>
                    <a:pt x="119" y="85"/>
                  </a:lnTo>
                  <a:lnTo>
                    <a:pt x="112" y="89"/>
                  </a:lnTo>
                  <a:lnTo>
                    <a:pt x="112" y="93"/>
                  </a:lnTo>
                  <a:lnTo>
                    <a:pt x="115" y="97"/>
                  </a:lnTo>
                  <a:lnTo>
                    <a:pt x="115" y="97"/>
                  </a:lnTo>
                  <a:lnTo>
                    <a:pt x="112" y="97"/>
                  </a:lnTo>
                  <a:lnTo>
                    <a:pt x="112" y="100"/>
                  </a:lnTo>
                  <a:lnTo>
                    <a:pt x="108" y="100"/>
                  </a:lnTo>
                  <a:lnTo>
                    <a:pt x="108" y="100"/>
                  </a:lnTo>
                  <a:lnTo>
                    <a:pt x="104" y="104"/>
                  </a:lnTo>
                  <a:lnTo>
                    <a:pt x="104" y="104"/>
                  </a:lnTo>
                  <a:lnTo>
                    <a:pt x="104" y="104"/>
                  </a:lnTo>
                  <a:lnTo>
                    <a:pt x="100" y="108"/>
                  </a:lnTo>
                  <a:lnTo>
                    <a:pt x="100" y="108"/>
                  </a:lnTo>
                  <a:lnTo>
                    <a:pt x="97" y="108"/>
                  </a:lnTo>
                  <a:lnTo>
                    <a:pt x="93" y="111"/>
                  </a:lnTo>
                  <a:lnTo>
                    <a:pt x="93" y="115"/>
                  </a:lnTo>
                  <a:lnTo>
                    <a:pt x="93" y="115"/>
                  </a:lnTo>
                  <a:lnTo>
                    <a:pt x="93" y="119"/>
                  </a:lnTo>
                  <a:lnTo>
                    <a:pt x="93" y="119"/>
                  </a:lnTo>
                  <a:lnTo>
                    <a:pt x="93" y="123"/>
                  </a:lnTo>
                  <a:lnTo>
                    <a:pt x="89" y="123"/>
                  </a:lnTo>
                  <a:lnTo>
                    <a:pt x="86" y="123"/>
                  </a:lnTo>
                  <a:lnTo>
                    <a:pt x="86" y="123"/>
                  </a:lnTo>
                  <a:lnTo>
                    <a:pt x="82" y="123"/>
                  </a:lnTo>
                  <a:lnTo>
                    <a:pt x="78" y="123"/>
                  </a:lnTo>
                  <a:lnTo>
                    <a:pt x="74" y="123"/>
                  </a:lnTo>
                  <a:lnTo>
                    <a:pt x="74" y="123"/>
                  </a:lnTo>
                  <a:lnTo>
                    <a:pt x="71" y="123"/>
                  </a:lnTo>
                  <a:lnTo>
                    <a:pt x="63" y="119"/>
                  </a:lnTo>
                  <a:lnTo>
                    <a:pt x="63" y="119"/>
                  </a:lnTo>
                  <a:lnTo>
                    <a:pt x="60" y="115"/>
                  </a:lnTo>
                  <a:lnTo>
                    <a:pt x="56" y="115"/>
                  </a:lnTo>
                  <a:lnTo>
                    <a:pt x="52" y="115"/>
                  </a:lnTo>
                  <a:lnTo>
                    <a:pt x="49" y="119"/>
                  </a:lnTo>
                  <a:lnTo>
                    <a:pt x="45" y="126"/>
                  </a:lnTo>
                  <a:lnTo>
                    <a:pt x="41" y="130"/>
                  </a:lnTo>
                  <a:lnTo>
                    <a:pt x="37" y="130"/>
                  </a:lnTo>
                  <a:lnTo>
                    <a:pt x="34" y="134"/>
                  </a:lnTo>
                  <a:lnTo>
                    <a:pt x="30" y="134"/>
                  </a:lnTo>
                  <a:lnTo>
                    <a:pt x="26" y="137"/>
                  </a:lnTo>
                  <a:lnTo>
                    <a:pt x="26" y="137"/>
                  </a:lnTo>
                  <a:lnTo>
                    <a:pt x="23" y="137"/>
                  </a:lnTo>
                  <a:lnTo>
                    <a:pt x="19" y="137"/>
                  </a:lnTo>
                  <a:lnTo>
                    <a:pt x="15" y="137"/>
                  </a:lnTo>
                  <a:lnTo>
                    <a:pt x="12" y="137"/>
                  </a:lnTo>
                  <a:lnTo>
                    <a:pt x="12" y="134"/>
                  </a:lnTo>
                  <a:lnTo>
                    <a:pt x="12" y="130"/>
                  </a:lnTo>
                  <a:lnTo>
                    <a:pt x="12" y="126"/>
                  </a:lnTo>
                  <a:lnTo>
                    <a:pt x="8" y="119"/>
                  </a:lnTo>
                  <a:lnTo>
                    <a:pt x="8" y="115"/>
                  </a:lnTo>
                  <a:lnTo>
                    <a:pt x="0" y="111"/>
                  </a:lnTo>
                  <a:lnTo>
                    <a:pt x="0" y="111"/>
                  </a:lnTo>
                  <a:lnTo>
                    <a:pt x="0" y="111"/>
                  </a:lnTo>
                  <a:lnTo>
                    <a:pt x="0" y="108"/>
                  </a:lnTo>
                  <a:lnTo>
                    <a:pt x="4" y="63"/>
                  </a:lnTo>
                  <a:lnTo>
                    <a:pt x="19" y="63"/>
                  </a:lnTo>
                  <a:lnTo>
                    <a:pt x="23" y="8"/>
                  </a:lnTo>
                  <a:lnTo>
                    <a:pt x="34" y="8"/>
                  </a:lnTo>
                  <a:lnTo>
                    <a:pt x="49" y="8"/>
                  </a:lnTo>
                  <a:lnTo>
                    <a:pt x="56" y="4"/>
                  </a:lnTo>
                  <a:lnTo>
                    <a:pt x="56" y="4"/>
                  </a:lnTo>
                  <a:lnTo>
                    <a:pt x="56" y="4"/>
                  </a:lnTo>
                  <a:lnTo>
                    <a:pt x="60" y="4"/>
                  </a:lnTo>
                  <a:lnTo>
                    <a:pt x="60" y="8"/>
                  </a:lnTo>
                  <a:lnTo>
                    <a:pt x="60" y="8"/>
                  </a:lnTo>
                  <a:lnTo>
                    <a:pt x="60" y="8"/>
                  </a:lnTo>
                  <a:lnTo>
                    <a:pt x="60" y="11"/>
                  </a:lnTo>
                  <a:lnTo>
                    <a:pt x="60" y="11"/>
                  </a:lnTo>
                  <a:lnTo>
                    <a:pt x="67" y="8"/>
                  </a:lnTo>
                  <a:lnTo>
                    <a:pt x="71" y="4"/>
                  </a:lnTo>
                  <a:lnTo>
                    <a:pt x="74" y="0"/>
                  </a:lnTo>
                  <a:lnTo>
                    <a:pt x="74" y="0"/>
                  </a:lnTo>
                  <a:lnTo>
                    <a:pt x="78" y="4"/>
                  </a:lnTo>
                  <a:lnTo>
                    <a:pt x="78" y="4"/>
                  </a:lnTo>
                  <a:lnTo>
                    <a:pt x="82" y="0"/>
                  </a:lnTo>
                  <a:lnTo>
                    <a:pt x="86" y="0"/>
                  </a:lnTo>
                  <a:lnTo>
                    <a:pt x="89" y="0"/>
                  </a:lnTo>
                  <a:lnTo>
                    <a:pt x="89" y="0"/>
                  </a:lnTo>
                  <a:lnTo>
                    <a:pt x="89"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3" name="Freeform 147">
              <a:extLst>
                <a:ext uri="{FF2B5EF4-FFF2-40B4-BE49-F238E27FC236}">
                  <a16:creationId xmlns:a16="http://schemas.microsoft.com/office/drawing/2014/main" xmlns="" id="{75402F3F-1BDD-4788-A252-0F7B0E0240D3}"/>
                </a:ext>
              </a:extLst>
            </p:cNvPr>
            <p:cNvSpPr/>
            <p:nvPr/>
          </p:nvSpPr>
          <p:spPr bwMode="auto">
            <a:xfrm>
              <a:off x="5297666" y="4728788"/>
              <a:ext cx="397687" cy="331687"/>
            </a:xfrm>
            <a:custGeom>
              <a:avLst/>
              <a:gdLst>
                <a:gd name="T0" fmla="*/ 137 w 222"/>
                <a:gd name="T1" fmla="*/ 78 h 190"/>
                <a:gd name="T2" fmla="*/ 167 w 222"/>
                <a:gd name="T3" fmla="*/ 23 h 190"/>
                <a:gd name="T4" fmla="*/ 189 w 222"/>
                <a:gd name="T5" fmla="*/ 19 h 190"/>
                <a:gd name="T6" fmla="*/ 193 w 222"/>
                <a:gd name="T7" fmla="*/ 23 h 190"/>
                <a:gd name="T8" fmla="*/ 193 w 222"/>
                <a:gd name="T9" fmla="*/ 26 h 190"/>
                <a:gd name="T10" fmla="*/ 204 w 222"/>
                <a:gd name="T11" fmla="*/ 19 h 190"/>
                <a:gd name="T12" fmla="*/ 211 w 222"/>
                <a:gd name="T13" fmla="*/ 19 h 190"/>
                <a:gd name="T14" fmla="*/ 219 w 222"/>
                <a:gd name="T15" fmla="*/ 15 h 190"/>
                <a:gd name="T16" fmla="*/ 219 w 222"/>
                <a:gd name="T17" fmla="*/ 11 h 190"/>
                <a:gd name="T18" fmla="*/ 215 w 222"/>
                <a:gd name="T19" fmla="*/ 8 h 190"/>
                <a:gd name="T20" fmla="*/ 211 w 222"/>
                <a:gd name="T21" fmla="*/ 11 h 190"/>
                <a:gd name="T22" fmla="*/ 167 w 222"/>
                <a:gd name="T23" fmla="*/ 19 h 190"/>
                <a:gd name="T24" fmla="*/ 163 w 222"/>
                <a:gd name="T25" fmla="*/ 19 h 190"/>
                <a:gd name="T26" fmla="*/ 159 w 222"/>
                <a:gd name="T27" fmla="*/ 15 h 190"/>
                <a:gd name="T28" fmla="*/ 156 w 222"/>
                <a:gd name="T29" fmla="*/ 15 h 190"/>
                <a:gd name="T30" fmla="*/ 148 w 222"/>
                <a:gd name="T31" fmla="*/ 19 h 190"/>
                <a:gd name="T32" fmla="*/ 141 w 222"/>
                <a:gd name="T33" fmla="*/ 15 h 190"/>
                <a:gd name="T34" fmla="*/ 137 w 222"/>
                <a:gd name="T35" fmla="*/ 15 h 190"/>
                <a:gd name="T36" fmla="*/ 130 w 222"/>
                <a:gd name="T37" fmla="*/ 15 h 190"/>
                <a:gd name="T38" fmla="*/ 122 w 222"/>
                <a:gd name="T39" fmla="*/ 15 h 190"/>
                <a:gd name="T40" fmla="*/ 115 w 222"/>
                <a:gd name="T41" fmla="*/ 11 h 190"/>
                <a:gd name="T42" fmla="*/ 111 w 222"/>
                <a:gd name="T43" fmla="*/ 8 h 190"/>
                <a:gd name="T44" fmla="*/ 48 w 222"/>
                <a:gd name="T45" fmla="*/ 8 h 190"/>
                <a:gd name="T46" fmla="*/ 41 w 222"/>
                <a:gd name="T47" fmla="*/ 8 h 190"/>
                <a:gd name="T48" fmla="*/ 33 w 222"/>
                <a:gd name="T49" fmla="*/ 4 h 190"/>
                <a:gd name="T50" fmla="*/ 30 w 222"/>
                <a:gd name="T51" fmla="*/ 0 h 190"/>
                <a:gd name="T52" fmla="*/ 26 w 222"/>
                <a:gd name="T53" fmla="*/ 0 h 190"/>
                <a:gd name="T54" fmla="*/ 22 w 222"/>
                <a:gd name="T55" fmla="*/ 0 h 190"/>
                <a:gd name="T56" fmla="*/ 15 w 222"/>
                <a:gd name="T57" fmla="*/ 8 h 190"/>
                <a:gd name="T58" fmla="*/ 8 w 222"/>
                <a:gd name="T59" fmla="*/ 4 h 190"/>
                <a:gd name="T60" fmla="*/ 4 w 222"/>
                <a:gd name="T61" fmla="*/ 8 h 190"/>
                <a:gd name="T62" fmla="*/ 4 w 222"/>
                <a:gd name="T63" fmla="*/ 19 h 190"/>
                <a:gd name="T64" fmla="*/ 26 w 222"/>
                <a:gd name="T65" fmla="*/ 52 h 190"/>
                <a:gd name="T66" fmla="*/ 33 w 222"/>
                <a:gd name="T67" fmla="*/ 75 h 190"/>
                <a:gd name="T68" fmla="*/ 41 w 222"/>
                <a:gd name="T69" fmla="*/ 93 h 190"/>
                <a:gd name="T70" fmla="*/ 48 w 222"/>
                <a:gd name="T71" fmla="*/ 123 h 190"/>
                <a:gd name="T72" fmla="*/ 48 w 222"/>
                <a:gd name="T73" fmla="*/ 134 h 190"/>
                <a:gd name="T74" fmla="*/ 52 w 222"/>
                <a:gd name="T75" fmla="*/ 145 h 190"/>
                <a:gd name="T76" fmla="*/ 52 w 222"/>
                <a:gd name="T77" fmla="*/ 152 h 190"/>
                <a:gd name="T78" fmla="*/ 59 w 222"/>
                <a:gd name="T79" fmla="*/ 167 h 190"/>
                <a:gd name="T80" fmla="*/ 67 w 222"/>
                <a:gd name="T81" fmla="*/ 178 h 190"/>
                <a:gd name="T82" fmla="*/ 78 w 222"/>
                <a:gd name="T83" fmla="*/ 178 h 190"/>
                <a:gd name="T84" fmla="*/ 82 w 222"/>
                <a:gd name="T85" fmla="*/ 175 h 190"/>
                <a:gd name="T86" fmla="*/ 89 w 222"/>
                <a:gd name="T87" fmla="*/ 175 h 190"/>
                <a:gd name="T88" fmla="*/ 96 w 222"/>
                <a:gd name="T89" fmla="*/ 186 h 190"/>
                <a:gd name="T90" fmla="*/ 104 w 222"/>
                <a:gd name="T91" fmla="*/ 186 h 190"/>
                <a:gd name="T92" fmla="*/ 111 w 222"/>
                <a:gd name="T93" fmla="*/ 186 h 190"/>
                <a:gd name="T94" fmla="*/ 115 w 222"/>
                <a:gd name="T95" fmla="*/ 190 h 190"/>
                <a:gd name="T96" fmla="*/ 119 w 222"/>
                <a:gd name="T97" fmla="*/ 182 h 190"/>
                <a:gd name="T98" fmla="*/ 130 w 222"/>
                <a:gd name="T99" fmla="*/ 178 h 190"/>
                <a:gd name="T100" fmla="*/ 133 w 222"/>
                <a:gd name="T101" fmla="*/ 126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22" h="190">
                  <a:moveTo>
                    <a:pt x="133" y="126"/>
                  </a:moveTo>
                  <a:lnTo>
                    <a:pt x="133" y="123"/>
                  </a:lnTo>
                  <a:lnTo>
                    <a:pt x="137" y="78"/>
                  </a:lnTo>
                  <a:lnTo>
                    <a:pt x="152" y="78"/>
                  </a:lnTo>
                  <a:lnTo>
                    <a:pt x="156" y="23"/>
                  </a:lnTo>
                  <a:lnTo>
                    <a:pt x="167" y="23"/>
                  </a:lnTo>
                  <a:lnTo>
                    <a:pt x="182" y="23"/>
                  </a:lnTo>
                  <a:lnTo>
                    <a:pt x="189" y="19"/>
                  </a:lnTo>
                  <a:lnTo>
                    <a:pt x="189" y="19"/>
                  </a:lnTo>
                  <a:lnTo>
                    <a:pt x="189" y="19"/>
                  </a:lnTo>
                  <a:lnTo>
                    <a:pt x="193" y="19"/>
                  </a:lnTo>
                  <a:lnTo>
                    <a:pt x="193" y="23"/>
                  </a:lnTo>
                  <a:lnTo>
                    <a:pt x="193" y="23"/>
                  </a:lnTo>
                  <a:lnTo>
                    <a:pt x="193" y="23"/>
                  </a:lnTo>
                  <a:lnTo>
                    <a:pt x="193" y="26"/>
                  </a:lnTo>
                  <a:lnTo>
                    <a:pt x="193" y="26"/>
                  </a:lnTo>
                  <a:lnTo>
                    <a:pt x="200" y="23"/>
                  </a:lnTo>
                  <a:lnTo>
                    <a:pt x="204" y="19"/>
                  </a:lnTo>
                  <a:lnTo>
                    <a:pt x="207" y="15"/>
                  </a:lnTo>
                  <a:lnTo>
                    <a:pt x="207" y="15"/>
                  </a:lnTo>
                  <a:lnTo>
                    <a:pt x="211" y="19"/>
                  </a:lnTo>
                  <a:lnTo>
                    <a:pt x="211" y="19"/>
                  </a:lnTo>
                  <a:lnTo>
                    <a:pt x="215" y="15"/>
                  </a:lnTo>
                  <a:lnTo>
                    <a:pt x="219" y="15"/>
                  </a:lnTo>
                  <a:lnTo>
                    <a:pt x="222" y="15"/>
                  </a:lnTo>
                  <a:lnTo>
                    <a:pt x="222" y="11"/>
                  </a:lnTo>
                  <a:lnTo>
                    <a:pt x="219" y="11"/>
                  </a:lnTo>
                  <a:lnTo>
                    <a:pt x="219" y="11"/>
                  </a:lnTo>
                  <a:lnTo>
                    <a:pt x="219" y="11"/>
                  </a:lnTo>
                  <a:lnTo>
                    <a:pt x="215" y="8"/>
                  </a:lnTo>
                  <a:lnTo>
                    <a:pt x="215" y="8"/>
                  </a:lnTo>
                  <a:lnTo>
                    <a:pt x="215" y="8"/>
                  </a:lnTo>
                  <a:lnTo>
                    <a:pt x="211" y="11"/>
                  </a:lnTo>
                  <a:lnTo>
                    <a:pt x="207" y="8"/>
                  </a:lnTo>
                  <a:lnTo>
                    <a:pt x="167" y="19"/>
                  </a:lnTo>
                  <a:lnTo>
                    <a:pt x="167" y="19"/>
                  </a:lnTo>
                  <a:lnTo>
                    <a:pt x="167" y="19"/>
                  </a:lnTo>
                  <a:lnTo>
                    <a:pt x="163" y="19"/>
                  </a:lnTo>
                  <a:lnTo>
                    <a:pt x="163" y="19"/>
                  </a:lnTo>
                  <a:lnTo>
                    <a:pt x="163" y="19"/>
                  </a:lnTo>
                  <a:lnTo>
                    <a:pt x="159" y="15"/>
                  </a:lnTo>
                  <a:lnTo>
                    <a:pt x="159" y="15"/>
                  </a:lnTo>
                  <a:lnTo>
                    <a:pt x="159" y="15"/>
                  </a:lnTo>
                  <a:lnTo>
                    <a:pt x="156" y="15"/>
                  </a:lnTo>
                  <a:lnTo>
                    <a:pt x="156" y="15"/>
                  </a:lnTo>
                  <a:lnTo>
                    <a:pt x="156" y="19"/>
                  </a:lnTo>
                  <a:lnTo>
                    <a:pt x="152" y="19"/>
                  </a:lnTo>
                  <a:lnTo>
                    <a:pt x="148" y="19"/>
                  </a:lnTo>
                  <a:lnTo>
                    <a:pt x="148" y="15"/>
                  </a:lnTo>
                  <a:lnTo>
                    <a:pt x="145" y="15"/>
                  </a:lnTo>
                  <a:lnTo>
                    <a:pt x="141" y="15"/>
                  </a:lnTo>
                  <a:lnTo>
                    <a:pt x="141" y="11"/>
                  </a:lnTo>
                  <a:lnTo>
                    <a:pt x="141" y="15"/>
                  </a:lnTo>
                  <a:lnTo>
                    <a:pt x="137" y="15"/>
                  </a:lnTo>
                  <a:lnTo>
                    <a:pt x="133" y="15"/>
                  </a:lnTo>
                  <a:lnTo>
                    <a:pt x="130" y="15"/>
                  </a:lnTo>
                  <a:lnTo>
                    <a:pt x="130" y="15"/>
                  </a:lnTo>
                  <a:lnTo>
                    <a:pt x="126" y="15"/>
                  </a:lnTo>
                  <a:lnTo>
                    <a:pt x="126" y="15"/>
                  </a:lnTo>
                  <a:lnTo>
                    <a:pt x="122" y="15"/>
                  </a:lnTo>
                  <a:lnTo>
                    <a:pt x="122" y="15"/>
                  </a:lnTo>
                  <a:lnTo>
                    <a:pt x="119" y="11"/>
                  </a:lnTo>
                  <a:lnTo>
                    <a:pt x="115" y="11"/>
                  </a:lnTo>
                  <a:lnTo>
                    <a:pt x="115" y="11"/>
                  </a:lnTo>
                  <a:lnTo>
                    <a:pt x="111" y="8"/>
                  </a:lnTo>
                  <a:lnTo>
                    <a:pt x="111" y="8"/>
                  </a:lnTo>
                  <a:lnTo>
                    <a:pt x="48" y="8"/>
                  </a:lnTo>
                  <a:lnTo>
                    <a:pt x="48" y="8"/>
                  </a:lnTo>
                  <a:lnTo>
                    <a:pt x="48" y="8"/>
                  </a:lnTo>
                  <a:lnTo>
                    <a:pt x="45" y="8"/>
                  </a:lnTo>
                  <a:lnTo>
                    <a:pt x="45" y="8"/>
                  </a:lnTo>
                  <a:lnTo>
                    <a:pt x="41" y="8"/>
                  </a:lnTo>
                  <a:lnTo>
                    <a:pt x="37" y="8"/>
                  </a:lnTo>
                  <a:lnTo>
                    <a:pt x="33" y="4"/>
                  </a:lnTo>
                  <a:lnTo>
                    <a:pt x="33" y="4"/>
                  </a:lnTo>
                  <a:lnTo>
                    <a:pt x="33" y="4"/>
                  </a:lnTo>
                  <a:lnTo>
                    <a:pt x="30" y="4"/>
                  </a:lnTo>
                  <a:lnTo>
                    <a:pt x="30" y="0"/>
                  </a:lnTo>
                  <a:lnTo>
                    <a:pt x="30" y="0"/>
                  </a:lnTo>
                  <a:lnTo>
                    <a:pt x="26" y="0"/>
                  </a:lnTo>
                  <a:lnTo>
                    <a:pt x="26" y="0"/>
                  </a:lnTo>
                  <a:lnTo>
                    <a:pt x="26" y="0"/>
                  </a:lnTo>
                  <a:lnTo>
                    <a:pt x="22" y="0"/>
                  </a:lnTo>
                  <a:lnTo>
                    <a:pt x="22" y="0"/>
                  </a:lnTo>
                  <a:lnTo>
                    <a:pt x="15" y="4"/>
                  </a:lnTo>
                  <a:lnTo>
                    <a:pt x="15" y="4"/>
                  </a:lnTo>
                  <a:lnTo>
                    <a:pt x="15" y="8"/>
                  </a:lnTo>
                  <a:lnTo>
                    <a:pt x="11" y="4"/>
                  </a:lnTo>
                  <a:lnTo>
                    <a:pt x="8" y="4"/>
                  </a:lnTo>
                  <a:lnTo>
                    <a:pt x="8" y="4"/>
                  </a:lnTo>
                  <a:lnTo>
                    <a:pt x="8" y="8"/>
                  </a:lnTo>
                  <a:lnTo>
                    <a:pt x="4" y="8"/>
                  </a:lnTo>
                  <a:lnTo>
                    <a:pt x="4" y="8"/>
                  </a:lnTo>
                  <a:lnTo>
                    <a:pt x="0" y="8"/>
                  </a:lnTo>
                  <a:lnTo>
                    <a:pt x="0" y="8"/>
                  </a:lnTo>
                  <a:lnTo>
                    <a:pt x="4" y="19"/>
                  </a:lnTo>
                  <a:lnTo>
                    <a:pt x="11" y="30"/>
                  </a:lnTo>
                  <a:lnTo>
                    <a:pt x="19" y="37"/>
                  </a:lnTo>
                  <a:lnTo>
                    <a:pt x="26" y="52"/>
                  </a:lnTo>
                  <a:lnTo>
                    <a:pt x="26" y="60"/>
                  </a:lnTo>
                  <a:lnTo>
                    <a:pt x="33" y="71"/>
                  </a:lnTo>
                  <a:lnTo>
                    <a:pt x="33" y="75"/>
                  </a:lnTo>
                  <a:lnTo>
                    <a:pt x="45" y="86"/>
                  </a:lnTo>
                  <a:lnTo>
                    <a:pt x="45" y="93"/>
                  </a:lnTo>
                  <a:lnTo>
                    <a:pt x="41" y="93"/>
                  </a:lnTo>
                  <a:lnTo>
                    <a:pt x="45" y="100"/>
                  </a:lnTo>
                  <a:lnTo>
                    <a:pt x="45" y="112"/>
                  </a:lnTo>
                  <a:lnTo>
                    <a:pt x="48" y="123"/>
                  </a:lnTo>
                  <a:lnTo>
                    <a:pt x="48" y="130"/>
                  </a:lnTo>
                  <a:lnTo>
                    <a:pt x="52" y="134"/>
                  </a:lnTo>
                  <a:lnTo>
                    <a:pt x="48" y="134"/>
                  </a:lnTo>
                  <a:lnTo>
                    <a:pt x="52" y="138"/>
                  </a:lnTo>
                  <a:lnTo>
                    <a:pt x="52" y="145"/>
                  </a:lnTo>
                  <a:lnTo>
                    <a:pt x="52" y="145"/>
                  </a:lnTo>
                  <a:lnTo>
                    <a:pt x="56" y="149"/>
                  </a:lnTo>
                  <a:lnTo>
                    <a:pt x="52" y="149"/>
                  </a:lnTo>
                  <a:lnTo>
                    <a:pt x="52" y="152"/>
                  </a:lnTo>
                  <a:lnTo>
                    <a:pt x="56" y="156"/>
                  </a:lnTo>
                  <a:lnTo>
                    <a:pt x="56" y="164"/>
                  </a:lnTo>
                  <a:lnTo>
                    <a:pt x="59" y="167"/>
                  </a:lnTo>
                  <a:lnTo>
                    <a:pt x="63" y="171"/>
                  </a:lnTo>
                  <a:lnTo>
                    <a:pt x="67" y="175"/>
                  </a:lnTo>
                  <a:lnTo>
                    <a:pt x="67" y="178"/>
                  </a:lnTo>
                  <a:lnTo>
                    <a:pt x="74" y="182"/>
                  </a:lnTo>
                  <a:lnTo>
                    <a:pt x="78" y="182"/>
                  </a:lnTo>
                  <a:lnTo>
                    <a:pt x="78" y="178"/>
                  </a:lnTo>
                  <a:lnTo>
                    <a:pt x="78" y="178"/>
                  </a:lnTo>
                  <a:lnTo>
                    <a:pt x="78" y="178"/>
                  </a:lnTo>
                  <a:lnTo>
                    <a:pt x="82" y="175"/>
                  </a:lnTo>
                  <a:lnTo>
                    <a:pt x="85" y="175"/>
                  </a:lnTo>
                  <a:lnTo>
                    <a:pt x="85" y="175"/>
                  </a:lnTo>
                  <a:lnTo>
                    <a:pt x="89" y="175"/>
                  </a:lnTo>
                  <a:lnTo>
                    <a:pt x="89" y="178"/>
                  </a:lnTo>
                  <a:lnTo>
                    <a:pt x="89" y="186"/>
                  </a:lnTo>
                  <a:lnTo>
                    <a:pt x="96" y="186"/>
                  </a:lnTo>
                  <a:lnTo>
                    <a:pt x="100" y="186"/>
                  </a:lnTo>
                  <a:lnTo>
                    <a:pt x="100" y="186"/>
                  </a:lnTo>
                  <a:lnTo>
                    <a:pt x="104" y="186"/>
                  </a:lnTo>
                  <a:lnTo>
                    <a:pt x="108" y="186"/>
                  </a:lnTo>
                  <a:lnTo>
                    <a:pt x="108" y="186"/>
                  </a:lnTo>
                  <a:lnTo>
                    <a:pt x="111" y="186"/>
                  </a:lnTo>
                  <a:lnTo>
                    <a:pt x="111" y="190"/>
                  </a:lnTo>
                  <a:lnTo>
                    <a:pt x="115" y="190"/>
                  </a:lnTo>
                  <a:lnTo>
                    <a:pt x="115" y="190"/>
                  </a:lnTo>
                  <a:lnTo>
                    <a:pt x="115" y="186"/>
                  </a:lnTo>
                  <a:lnTo>
                    <a:pt x="119" y="182"/>
                  </a:lnTo>
                  <a:lnTo>
                    <a:pt x="119" y="182"/>
                  </a:lnTo>
                  <a:lnTo>
                    <a:pt x="122" y="182"/>
                  </a:lnTo>
                  <a:lnTo>
                    <a:pt x="126" y="178"/>
                  </a:lnTo>
                  <a:lnTo>
                    <a:pt x="130" y="178"/>
                  </a:lnTo>
                  <a:lnTo>
                    <a:pt x="133" y="178"/>
                  </a:lnTo>
                  <a:lnTo>
                    <a:pt x="133" y="126"/>
                  </a:lnTo>
                  <a:lnTo>
                    <a:pt x="133" y="1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4" name="Freeform 148">
              <a:extLst>
                <a:ext uri="{FF2B5EF4-FFF2-40B4-BE49-F238E27FC236}">
                  <a16:creationId xmlns:a16="http://schemas.microsoft.com/office/drawing/2014/main" xmlns="" id="{44985F5C-714D-40FE-B02C-CD2CC21A6C31}"/>
                </a:ext>
              </a:extLst>
            </p:cNvPr>
            <p:cNvSpPr/>
            <p:nvPr/>
          </p:nvSpPr>
          <p:spPr bwMode="auto">
            <a:xfrm>
              <a:off x="6578505" y="4838766"/>
              <a:ext cx="19705" cy="13966"/>
            </a:xfrm>
            <a:custGeom>
              <a:avLst/>
              <a:gdLst>
                <a:gd name="T0" fmla="*/ 0 w 11"/>
                <a:gd name="T1" fmla="*/ 0 h 8"/>
                <a:gd name="T2" fmla="*/ 0 w 11"/>
                <a:gd name="T3" fmla="*/ 4 h 8"/>
                <a:gd name="T4" fmla="*/ 3 w 11"/>
                <a:gd name="T5" fmla="*/ 8 h 8"/>
                <a:gd name="T6" fmla="*/ 3 w 11"/>
                <a:gd name="T7" fmla="*/ 8 h 8"/>
                <a:gd name="T8" fmla="*/ 11 w 11"/>
                <a:gd name="T9" fmla="*/ 4 h 8"/>
                <a:gd name="T10" fmla="*/ 7 w 11"/>
                <a:gd name="T11" fmla="*/ 4 h 8"/>
                <a:gd name="T12" fmla="*/ 7 w 11"/>
                <a:gd name="T13" fmla="*/ 0 h 8"/>
                <a:gd name="T14" fmla="*/ 3 w 11"/>
                <a:gd name="T15" fmla="*/ 0 h 8"/>
                <a:gd name="T16" fmla="*/ 0 w 11"/>
                <a:gd name="T17" fmla="*/ 0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 h="8">
                  <a:moveTo>
                    <a:pt x="0" y="0"/>
                  </a:moveTo>
                  <a:lnTo>
                    <a:pt x="0" y="4"/>
                  </a:lnTo>
                  <a:lnTo>
                    <a:pt x="3" y="8"/>
                  </a:lnTo>
                  <a:lnTo>
                    <a:pt x="3" y="8"/>
                  </a:lnTo>
                  <a:lnTo>
                    <a:pt x="11" y="4"/>
                  </a:lnTo>
                  <a:lnTo>
                    <a:pt x="7" y="4"/>
                  </a:lnTo>
                  <a:lnTo>
                    <a:pt x="7" y="0"/>
                  </a:lnTo>
                  <a:lnTo>
                    <a:pt x="3" y="0"/>
                  </a:lnTo>
                  <a:lnTo>
                    <a:pt x="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5" name="Freeform 149">
              <a:extLst>
                <a:ext uri="{FF2B5EF4-FFF2-40B4-BE49-F238E27FC236}">
                  <a16:creationId xmlns:a16="http://schemas.microsoft.com/office/drawing/2014/main" xmlns="" id="{C3E9EC9F-9D39-4806-A2FD-53CDE8A4252E}"/>
                </a:ext>
              </a:extLst>
            </p:cNvPr>
            <p:cNvSpPr>
              <a:spLocks noEditPoints="1"/>
            </p:cNvSpPr>
            <p:nvPr/>
          </p:nvSpPr>
          <p:spPr bwMode="auto">
            <a:xfrm>
              <a:off x="6213062" y="4599605"/>
              <a:ext cx="225714" cy="370093"/>
            </a:xfrm>
            <a:custGeom>
              <a:avLst/>
              <a:gdLst>
                <a:gd name="T0" fmla="*/ 37 w 126"/>
                <a:gd name="T1" fmla="*/ 208 h 212"/>
                <a:gd name="T2" fmla="*/ 59 w 126"/>
                <a:gd name="T3" fmla="*/ 204 h 212"/>
                <a:gd name="T4" fmla="*/ 67 w 126"/>
                <a:gd name="T5" fmla="*/ 193 h 212"/>
                <a:gd name="T6" fmla="*/ 70 w 126"/>
                <a:gd name="T7" fmla="*/ 182 h 212"/>
                <a:gd name="T8" fmla="*/ 74 w 126"/>
                <a:gd name="T9" fmla="*/ 174 h 212"/>
                <a:gd name="T10" fmla="*/ 85 w 126"/>
                <a:gd name="T11" fmla="*/ 152 h 212"/>
                <a:gd name="T12" fmla="*/ 96 w 126"/>
                <a:gd name="T13" fmla="*/ 123 h 212"/>
                <a:gd name="T14" fmla="*/ 104 w 126"/>
                <a:gd name="T15" fmla="*/ 104 h 212"/>
                <a:gd name="T16" fmla="*/ 111 w 126"/>
                <a:gd name="T17" fmla="*/ 85 h 212"/>
                <a:gd name="T18" fmla="*/ 111 w 126"/>
                <a:gd name="T19" fmla="*/ 71 h 212"/>
                <a:gd name="T20" fmla="*/ 115 w 126"/>
                <a:gd name="T21" fmla="*/ 63 h 212"/>
                <a:gd name="T22" fmla="*/ 115 w 126"/>
                <a:gd name="T23" fmla="*/ 52 h 212"/>
                <a:gd name="T24" fmla="*/ 122 w 126"/>
                <a:gd name="T25" fmla="*/ 59 h 212"/>
                <a:gd name="T26" fmla="*/ 126 w 126"/>
                <a:gd name="T27" fmla="*/ 52 h 212"/>
                <a:gd name="T28" fmla="*/ 122 w 126"/>
                <a:gd name="T29" fmla="*/ 41 h 212"/>
                <a:gd name="T30" fmla="*/ 122 w 126"/>
                <a:gd name="T31" fmla="*/ 34 h 212"/>
                <a:gd name="T32" fmla="*/ 119 w 126"/>
                <a:gd name="T33" fmla="*/ 11 h 212"/>
                <a:gd name="T34" fmla="*/ 111 w 126"/>
                <a:gd name="T35" fmla="*/ 8 h 212"/>
                <a:gd name="T36" fmla="*/ 107 w 126"/>
                <a:gd name="T37" fmla="*/ 4 h 212"/>
                <a:gd name="T38" fmla="*/ 104 w 126"/>
                <a:gd name="T39" fmla="*/ 8 h 212"/>
                <a:gd name="T40" fmla="*/ 104 w 126"/>
                <a:gd name="T41" fmla="*/ 15 h 212"/>
                <a:gd name="T42" fmla="*/ 96 w 126"/>
                <a:gd name="T43" fmla="*/ 26 h 212"/>
                <a:gd name="T44" fmla="*/ 93 w 126"/>
                <a:gd name="T45" fmla="*/ 26 h 212"/>
                <a:gd name="T46" fmla="*/ 93 w 126"/>
                <a:gd name="T47" fmla="*/ 34 h 212"/>
                <a:gd name="T48" fmla="*/ 85 w 126"/>
                <a:gd name="T49" fmla="*/ 37 h 212"/>
                <a:gd name="T50" fmla="*/ 89 w 126"/>
                <a:gd name="T51" fmla="*/ 41 h 212"/>
                <a:gd name="T52" fmla="*/ 78 w 126"/>
                <a:gd name="T53" fmla="*/ 48 h 212"/>
                <a:gd name="T54" fmla="*/ 74 w 126"/>
                <a:gd name="T55" fmla="*/ 45 h 212"/>
                <a:gd name="T56" fmla="*/ 74 w 126"/>
                <a:gd name="T57" fmla="*/ 52 h 212"/>
                <a:gd name="T58" fmla="*/ 70 w 126"/>
                <a:gd name="T59" fmla="*/ 56 h 212"/>
                <a:gd name="T60" fmla="*/ 70 w 126"/>
                <a:gd name="T61" fmla="*/ 48 h 212"/>
                <a:gd name="T62" fmla="*/ 63 w 126"/>
                <a:gd name="T63" fmla="*/ 63 h 212"/>
                <a:gd name="T64" fmla="*/ 59 w 126"/>
                <a:gd name="T65" fmla="*/ 56 h 212"/>
                <a:gd name="T66" fmla="*/ 48 w 126"/>
                <a:gd name="T67" fmla="*/ 59 h 212"/>
                <a:gd name="T68" fmla="*/ 45 w 126"/>
                <a:gd name="T69" fmla="*/ 59 h 212"/>
                <a:gd name="T70" fmla="*/ 33 w 126"/>
                <a:gd name="T71" fmla="*/ 67 h 212"/>
                <a:gd name="T72" fmla="*/ 26 w 126"/>
                <a:gd name="T73" fmla="*/ 67 h 212"/>
                <a:gd name="T74" fmla="*/ 19 w 126"/>
                <a:gd name="T75" fmla="*/ 82 h 212"/>
                <a:gd name="T76" fmla="*/ 19 w 126"/>
                <a:gd name="T77" fmla="*/ 93 h 212"/>
                <a:gd name="T78" fmla="*/ 26 w 126"/>
                <a:gd name="T79" fmla="*/ 111 h 212"/>
                <a:gd name="T80" fmla="*/ 22 w 126"/>
                <a:gd name="T81" fmla="*/ 123 h 212"/>
                <a:gd name="T82" fmla="*/ 15 w 126"/>
                <a:gd name="T83" fmla="*/ 134 h 212"/>
                <a:gd name="T84" fmla="*/ 8 w 126"/>
                <a:gd name="T85" fmla="*/ 141 h 212"/>
                <a:gd name="T86" fmla="*/ 4 w 126"/>
                <a:gd name="T87" fmla="*/ 156 h 212"/>
                <a:gd name="T88" fmla="*/ 8 w 126"/>
                <a:gd name="T89" fmla="*/ 171 h 212"/>
                <a:gd name="T90" fmla="*/ 11 w 126"/>
                <a:gd name="T91" fmla="*/ 174 h 212"/>
                <a:gd name="T92" fmla="*/ 8 w 126"/>
                <a:gd name="T93" fmla="*/ 186 h 212"/>
                <a:gd name="T94" fmla="*/ 8 w 126"/>
                <a:gd name="T95" fmla="*/ 197 h 212"/>
                <a:gd name="T96" fmla="*/ 15 w 126"/>
                <a:gd name="T97" fmla="*/ 204 h 212"/>
                <a:gd name="T98" fmla="*/ 26 w 126"/>
                <a:gd name="T99" fmla="*/ 208 h 212"/>
                <a:gd name="T100" fmla="*/ 26 w 126"/>
                <a:gd name="T101" fmla="*/ 212 h 212"/>
                <a:gd name="T102" fmla="*/ 100 w 126"/>
                <a:gd name="T103" fmla="*/ 11 h 212"/>
                <a:gd name="T104" fmla="*/ 100 w 126"/>
                <a:gd name="T105" fmla="*/ 19 h 212"/>
                <a:gd name="T106" fmla="*/ 100 w 126"/>
                <a:gd name="T107" fmla="*/ 19 h 212"/>
                <a:gd name="T108" fmla="*/ 96 w 126"/>
                <a:gd name="T109" fmla="*/ 19 h 212"/>
                <a:gd name="T110" fmla="*/ 93 w 126"/>
                <a:gd name="T111" fmla="*/ 19 h 212"/>
                <a:gd name="T112" fmla="*/ 115 w 126"/>
                <a:gd name="T113" fmla="*/ 74 h 212"/>
                <a:gd name="T114" fmla="*/ 119 w 126"/>
                <a:gd name="T115" fmla="*/ 74 h 2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26" h="212">
                  <a:moveTo>
                    <a:pt x="26" y="212"/>
                  </a:moveTo>
                  <a:lnTo>
                    <a:pt x="30" y="212"/>
                  </a:lnTo>
                  <a:lnTo>
                    <a:pt x="33" y="212"/>
                  </a:lnTo>
                  <a:lnTo>
                    <a:pt x="37" y="208"/>
                  </a:lnTo>
                  <a:lnTo>
                    <a:pt x="41" y="204"/>
                  </a:lnTo>
                  <a:lnTo>
                    <a:pt x="52" y="204"/>
                  </a:lnTo>
                  <a:lnTo>
                    <a:pt x="56" y="204"/>
                  </a:lnTo>
                  <a:lnTo>
                    <a:pt x="59" y="204"/>
                  </a:lnTo>
                  <a:lnTo>
                    <a:pt x="59" y="200"/>
                  </a:lnTo>
                  <a:lnTo>
                    <a:pt x="63" y="200"/>
                  </a:lnTo>
                  <a:lnTo>
                    <a:pt x="67" y="197"/>
                  </a:lnTo>
                  <a:lnTo>
                    <a:pt x="67" y="193"/>
                  </a:lnTo>
                  <a:lnTo>
                    <a:pt x="67" y="189"/>
                  </a:lnTo>
                  <a:lnTo>
                    <a:pt x="70" y="186"/>
                  </a:lnTo>
                  <a:lnTo>
                    <a:pt x="70" y="182"/>
                  </a:lnTo>
                  <a:lnTo>
                    <a:pt x="70" y="182"/>
                  </a:lnTo>
                  <a:lnTo>
                    <a:pt x="70" y="182"/>
                  </a:lnTo>
                  <a:lnTo>
                    <a:pt x="74" y="174"/>
                  </a:lnTo>
                  <a:lnTo>
                    <a:pt x="74" y="174"/>
                  </a:lnTo>
                  <a:lnTo>
                    <a:pt x="74" y="174"/>
                  </a:lnTo>
                  <a:lnTo>
                    <a:pt x="78" y="171"/>
                  </a:lnTo>
                  <a:lnTo>
                    <a:pt x="82" y="160"/>
                  </a:lnTo>
                  <a:lnTo>
                    <a:pt x="82" y="156"/>
                  </a:lnTo>
                  <a:lnTo>
                    <a:pt x="85" y="152"/>
                  </a:lnTo>
                  <a:lnTo>
                    <a:pt x="85" y="145"/>
                  </a:lnTo>
                  <a:lnTo>
                    <a:pt x="89" y="137"/>
                  </a:lnTo>
                  <a:lnTo>
                    <a:pt x="93" y="126"/>
                  </a:lnTo>
                  <a:lnTo>
                    <a:pt x="96" y="123"/>
                  </a:lnTo>
                  <a:lnTo>
                    <a:pt x="96" y="119"/>
                  </a:lnTo>
                  <a:lnTo>
                    <a:pt x="100" y="111"/>
                  </a:lnTo>
                  <a:lnTo>
                    <a:pt x="100" y="111"/>
                  </a:lnTo>
                  <a:lnTo>
                    <a:pt x="104" y="104"/>
                  </a:lnTo>
                  <a:lnTo>
                    <a:pt x="107" y="97"/>
                  </a:lnTo>
                  <a:lnTo>
                    <a:pt x="107" y="89"/>
                  </a:lnTo>
                  <a:lnTo>
                    <a:pt x="111" y="89"/>
                  </a:lnTo>
                  <a:lnTo>
                    <a:pt x="111" y="85"/>
                  </a:lnTo>
                  <a:lnTo>
                    <a:pt x="107" y="82"/>
                  </a:lnTo>
                  <a:lnTo>
                    <a:pt x="111" y="78"/>
                  </a:lnTo>
                  <a:lnTo>
                    <a:pt x="115" y="74"/>
                  </a:lnTo>
                  <a:lnTo>
                    <a:pt x="111" y="71"/>
                  </a:lnTo>
                  <a:lnTo>
                    <a:pt x="115" y="71"/>
                  </a:lnTo>
                  <a:lnTo>
                    <a:pt x="115" y="67"/>
                  </a:lnTo>
                  <a:lnTo>
                    <a:pt x="115" y="63"/>
                  </a:lnTo>
                  <a:lnTo>
                    <a:pt x="115" y="63"/>
                  </a:lnTo>
                  <a:lnTo>
                    <a:pt x="115" y="59"/>
                  </a:lnTo>
                  <a:lnTo>
                    <a:pt x="115" y="59"/>
                  </a:lnTo>
                  <a:lnTo>
                    <a:pt x="115" y="56"/>
                  </a:lnTo>
                  <a:lnTo>
                    <a:pt x="115" y="52"/>
                  </a:lnTo>
                  <a:lnTo>
                    <a:pt x="119" y="56"/>
                  </a:lnTo>
                  <a:lnTo>
                    <a:pt x="119" y="56"/>
                  </a:lnTo>
                  <a:lnTo>
                    <a:pt x="122" y="59"/>
                  </a:lnTo>
                  <a:lnTo>
                    <a:pt x="122" y="59"/>
                  </a:lnTo>
                  <a:lnTo>
                    <a:pt x="122" y="59"/>
                  </a:lnTo>
                  <a:lnTo>
                    <a:pt x="122" y="56"/>
                  </a:lnTo>
                  <a:lnTo>
                    <a:pt x="126" y="56"/>
                  </a:lnTo>
                  <a:lnTo>
                    <a:pt x="126" y="52"/>
                  </a:lnTo>
                  <a:lnTo>
                    <a:pt x="126" y="52"/>
                  </a:lnTo>
                  <a:lnTo>
                    <a:pt x="126" y="48"/>
                  </a:lnTo>
                  <a:lnTo>
                    <a:pt x="122" y="45"/>
                  </a:lnTo>
                  <a:lnTo>
                    <a:pt x="122" y="41"/>
                  </a:lnTo>
                  <a:lnTo>
                    <a:pt x="122" y="41"/>
                  </a:lnTo>
                  <a:lnTo>
                    <a:pt x="122" y="37"/>
                  </a:lnTo>
                  <a:lnTo>
                    <a:pt x="122" y="34"/>
                  </a:lnTo>
                  <a:lnTo>
                    <a:pt x="122" y="34"/>
                  </a:lnTo>
                  <a:lnTo>
                    <a:pt x="122" y="26"/>
                  </a:lnTo>
                  <a:lnTo>
                    <a:pt x="122" y="22"/>
                  </a:lnTo>
                  <a:lnTo>
                    <a:pt x="122" y="15"/>
                  </a:lnTo>
                  <a:lnTo>
                    <a:pt x="119" y="11"/>
                  </a:lnTo>
                  <a:lnTo>
                    <a:pt x="119" y="15"/>
                  </a:lnTo>
                  <a:lnTo>
                    <a:pt x="115" y="11"/>
                  </a:lnTo>
                  <a:lnTo>
                    <a:pt x="115" y="8"/>
                  </a:lnTo>
                  <a:lnTo>
                    <a:pt x="111" y="8"/>
                  </a:lnTo>
                  <a:lnTo>
                    <a:pt x="115" y="4"/>
                  </a:lnTo>
                  <a:lnTo>
                    <a:pt x="111" y="0"/>
                  </a:lnTo>
                  <a:lnTo>
                    <a:pt x="107" y="4"/>
                  </a:lnTo>
                  <a:lnTo>
                    <a:pt x="107" y="4"/>
                  </a:lnTo>
                  <a:lnTo>
                    <a:pt x="107" y="8"/>
                  </a:lnTo>
                  <a:lnTo>
                    <a:pt x="104" y="4"/>
                  </a:lnTo>
                  <a:lnTo>
                    <a:pt x="100" y="4"/>
                  </a:lnTo>
                  <a:lnTo>
                    <a:pt x="104" y="8"/>
                  </a:lnTo>
                  <a:lnTo>
                    <a:pt x="104" y="11"/>
                  </a:lnTo>
                  <a:lnTo>
                    <a:pt x="107" y="11"/>
                  </a:lnTo>
                  <a:lnTo>
                    <a:pt x="107" y="15"/>
                  </a:lnTo>
                  <a:lnTo>
                    <a:pt x="104" y="15"/>
                  </a:lnTo>
                  <a:lnTo>
                    <a:pt x="104" y="22"/>
                  </a:lnTo>
                  <a:lnTo>
                    <a:pt x="100" y="22"/>
                  </a:lnTo>
                  <a:lnTo>
                    <a:pt x="100" y="22"/>
                  </a:lnTo>
                  <a:lnTo>
                    <a:pt x="96" y="26"/>
                  </a:lnTo>
                  <a:lnTo>
                    <a:pt x="96" y="30"/>
                  </a:lnTo>
                  <a:lnTo>
                    <a:pt x="93" y="30"/>
                  </a:lnTo>
                  <a:lnTo>
                    <a:pt x="93" y="30"/>
                  </a:lnTo>
                  <a:lnTo>
                    <a:pt x="93" y="26"/>
                  </a:lnTo>
                  <a:lnTo>
                    <a:pt x="89" y="26"/>
                  </a:lnTo>
                  <a:lnTo>
                    <a:pt x="89" y="26"/>
                  </a:lnTo>
                  <a:lnTo>
                    <a:pt x="89" y="30"/>
                  </a:lnTo>
                  <a:lnTo>
                    <a:pt x="93" y="34"/>
                  </a:lnTo>
                  <a:lnTo>
                    <a:pt x="93" y="34"/>
                  </a:lnTo>
                  <a:lnTo>
                    <a:pt x="89" y="34"/>
                  </a:lnTo>
                  <a:lnTo>
                    <a:pt x="89" y="34"/>
                  </a:lnTo>
                  <a:lnTo>
                    <a:pt x="85" y="37"/>
                  </a:lnTo>
                  <a:lnTo>
                    <a:pt x="85" y="37"/>
                  </a:lnTo>
                  <a:lnTo>
                    <a:pt x="89" y="41"/>
                  </a:lnTo>
                  <a:lnTo>
                    <a:pt x="89" y="41"/>
                  </a:lnTo>
                  <a:lnTo>
                    <a:pt x="89" y="41"/>
                  </a:lnTo>
                  <a:lnTo>
                    <a:pt x="85" y="41"/>
                  </a:lnTo>
                  <a:lnTo>
                    <a:pt x="85" y="41"/>
                  </a:lnTo>
                  <a:lnTo>
                    <a:pt x="85" y="45"/>
                  </a:lnTo>
                  <a:lnTo>
                    <a:pt x="78" y="48"/>
                  </a:lnTo>
                  <a:lnTo>
                    <a:pt x="78" y="45"/>
                  </a:lnTo>
                  <a:lnTo>
                    <a:pt x="82" y="45"/>
                  </a:lnTo>
                  <a:lnTo>
                    <a:pt x="78" y="41"/>
                  </a:lnTo>
                  <a:lnTo>
                    <a:pt x="74" y="45"/>
                  </a:lnTo>
                  <a:lnTo>
                    <a:pt x="78" y="45"/>
                  </a:lnTo>
                  <a:lnTo>
                    <a:pt x="78" y="45"/>
                  </a:lnTo>
                  <a:lnTo>
                    <a:pt x="74" y="48"/>
                  </a:lnTo>
                  <a:lnTo>
                    <a:pt x="74" y="52"/>
                  </a:lnTo>
                  <a:lnTo>
                    <a:pt x="78" y="52"/>
                  </a:lnTo>
                  <a:lnTo>
                    <a:pt x="78" y="52"/>
                  </a:lnTo>
                  <a:lnTo>
                    <a:pt x="74" y="52"/>
                  </a:lnTo>
                  <a:lnTo>
                    <a:pt x="70" y="56"/>
                  </a:lnTo>
                  <a:lnTo>
                    <a:pt x="70" y="52"/>
                  </a:lnTo>
                  <a:lnTo>
                    <a:pt x="70" y="52"/>
                  </a:lnTo>
                  <a:lnTo>
                    <a:pt x="70" y="52"/>
                  </a:lnTo>
                  <a:lnTo>
                    <a:pt x="70" y="48"/>
                  </a:lnTo>
                  <a:lnTo>
                    <a:pt x="63" y="56"/>
                  </a:lnTo>
                  <a:lnTo>
                    <a:pt x="63" y="59"/>
                  </a:lnTo>
                  <a:lnTo>
                    <a:pt x="63" y="59"/>
                  </a:lnTo>
                  <a:lnTo>
                    <a:pt x="63" y="63"/>
                  </a:lnTo>
                  <a:lnTo>
                    <a:pt x="59" y="59"/>
                  </a:lnTo>
                  <a:lnTo>
                    <a:pt x="59" y="59"/>
                  </a:lnTo>
                  <a:lnTo>
                    <a:pt x="59" y="56"/>
                  </a:lnTo>
                  <a:lnTo>
                    <a:pt x="59" y="56"/>
                  </a:lnTo>
                  <a:lnTo>
                    <a:pt x="56" y="59"/>
                  </a:lnTo>
                  <a:lnTo>
                    <a:pt x="48" y="56"/>
                  </a:lnTo>
                  <a:lnTo>
                    <a:pt x="48" y="59"/>
                  </a:lnTo>
                  <a:lnTo>
                    <a:pt x="48" y="59"/>
                  </a:lnTo>
                  <a:lnTo>
                    <a:pt x="48" y="63"/>
                  </a:lnTo>
                  <a:lnTo>
                    <a:pt x="48" y="63"/>
                  </a:lnTo>
                  <a:lnTo>
                    <a:pt x="45" y="63"/>
                  </a:lnTo>
                  <a:lnTo>
                    <a:pt x="45" y="59"/>
                  </a:lnTo>
                  <a:lnTo>
                    <a:pt x="45" y="59"/>
                  </a:lnTo>
                  <a:lnTo>
                    <a:pt x="41" y="63"/>
                  </a:lnTo>
                  <a:lnTo>
                    <a:pt x="41" y="59"/>
                  </a:lnTo>
                  <a:lnTo>
                    <a:pt x="33" y="67"/>
                  </a:lnTo>
                  <a:lnTo>
                    <a:pt x="33" y="67"/>
                  </a:lnTo>
                  <a:lnTo>
                    <a:pt x="30" y="63"/>
                  </a:lnTo>
                  <a:lnTo>
                    <a:pt x="26" y="63"/>
                  </a:lnTo>
                  <a:lnTo>
                    <a:pt x="26" y="67"/>
                  </a:lnTo>
                  <a:lnTo>
                    <a:pt x="26" y="71"/>
                  </a:lnTo>
                  <a:lnTo>
                    <a:pt x="22" y="78"/>
                  </a:lnTo>
                  <a:lnTo>
                    <a:pt x="22" y="78"/>
                  </a:lnTo>
                  <a:lnTo>
                    <a:pt x="19" y="82"/>
                  </a:lnTo>
                  <a:lnTo>
                    <a:pt x="19" y="85"/>
                  </a:lnTo>
                  <a:lnTo>
                    <a:pt x="19" y="89"/>
                  </a:lnTo>
                  <a:lnTo>
                    <a:pt x="19" y="89"/>
                  </a:lnTo>
                  <a:lnTo>
                    <a:pt x="19" y="93"/>
                  </a:lnTo>
                  <a:lnTo>
                    <a:pt x="19" y="97"/>
                  </a:lnTo>
                  <a:lnTo>
                    <a:pt x="22" y="108"/>
                  </a:lnTo>
                  <a:lnTo>
                    <a:pt x="22" y="108"/>
                  </a:lnTo>
                  <a:lnTo>
                    <a:pt x="26" y="111"/>
                  </a:lnTo>
                  <a:lnTo>
                    <a:pt x="26" y="111"/>
                  </a:lnTo>
                  <a:lnTo>
                    <a:pt x="26" y="115"/>
                  </a:lnTo>
                  <a:lnTo>
                    <a:pt x="26" y="115"/>
                  </a:lnTo>
                  <a:lnTo>
                    <a:pt x="22" y="123"/>
                  </a:lnTo>
                  <a:lnTo>
                    <a:pt x="19" y="126"/>
                  </a:lnTo>
                  <a:lnTo>
                    <a:pt x="19" y="130"/>
                  </a:lnTo>
                  <a:lnTo>
                    <a:pt x="19" y="130"/>
                  </a:lnTo>
                  <a:lnTo>
                    <a:pt x="15" y="134"/>
                  </a:lnTo>
                  <a:lnTo>
                    <a:pt x="15" y="134"/>
                  </a:lnTo>
                  <a:lnTo>
                    <a:pt x="15" y="141"/>
                  </a:lnTo>
                  <a:lnTo>
                    <a:pt x="11" y="141"/>
                  </a:lnTo>
                  <a:lnTo>
                    <a:pt x="8" y="141"/>
                  </a:lnTo>
                  <a:lnTo>
                    <a:pt x="4" y="145"/>
                  </a:lnTo>
                  <a:lnTo>
                    <a:pt x="4" y="149"/>
                  </a:lnTo>
                  <a:lnTo>
                    <a:pt x="0" y="152"/>
                  </a:lnTo>
                  <a:lnTo>
                    <a:pt x="4" y="156"/>
                  </a:lnTo>
                  <a:lnTo>
                    <a:pt x="0" y="160"/>
                  </a:lnTo>
                  <a:lnTo>
                    <a:pt x="4" y="160"/>
                  </a:lnTo>
                  <a:lnTo>
                    <a:pt x="4" y="167"/>
                  </a:lnTo>
                  <a:lnTo>
                    <a:pt x="8" y="171"/>
                  </a:lnTo>
                  <a:lnTo>
                    <a:pt x="8" y="174"/>
                  </a:lnTo>
                  <a:lnTo>
                    <a:pt x="8" y="174"/>
                  </a:lnTo>
                  <a:lnTo>
                    <a:pt x="8" y="178"/>
                  </a:lnTo>
                  <a:lnTo>
                    <a:pt x="11" y="174"/>
                  </a:lnTo>
                  <a:lnTo>
                    <a:pt x="8" y="178"/>
                  </a:lnTo>
                  <a:lnTo>
                    <a:pt x="4" y="178"/>
                  </a:lnTo>
                  <a:lnTo>
                    <a:pt x="4" y="182"/>
                  </a:lnTo>
                  <a:lnTo>
                    <a:pt x="8" y="186"/>
                  </a:lnTo>
                  <a:lnTo>
                    <a:pt x="4" y="193"/>
                  </a:lnTo>
                  <a:lnTo>
                    <a:pt x="8" y="193"/>
                  </a:lnTo>
                  <a:lnTo>
                    <a:pt x="8" y="197"/>
                  </a:lnTo>
                  <a:lnTo>
                    <a:pt x="8" y="197"/>
                  </a:lnTo>
                  <a:lnTo>
                    <a:pt x="11" y="200"/>
                  </a:lnTo>
                  <a:lnTo>
                    <a:pt x="11" y="200"/>
                  </a:lnTo>
                  <a:lnTo>
                    <a:pt x="15" y="204"/>
                  </a:lnTo>
                  <a:lnTo>
                    <a:pt x="15" y="204"/>
                  </a:lnTo>
                  <a:lnTo>
                    <a:pt x="19" y="204"/>
                  </a:lnTo>
                  <a:lnTo>
                    <a:pt x="19" y="204"/>
                  </a:lnTo>
                  <a:lnTo>
                    <a:pt x="22" y="204"/>
                  </a:lnTo>
                  <a:lnTo>
                    <a:pt x="26" y="208"/>
                  </a:lnTo>
                  <a:lnTo>
                    <a:pt x="26" y="208"/>
                  </a:lnTo>
                  <a:lnTo>
                    <a:pt x="26" y="212"/>
                  </a:lnTo>
                  <a:lnTo>
                    <a:pt x="26" y="212"/>
                  </a:lnTo>
                  <a:lnTo>
                    <a:pt x="26" y="212"/>
                  </a:lnTo>
                  <a:close/>
                  <a:moveTo>
                    <a:pt x="100" y="15"/>
                  </a:moveTo>
                  <a:lnTo>
                    <a:pt x="100" y="15"/>
                  </a:lnTo>
                  <a:lnTo>
                    <a:pt x="100" y="11"/>
                  </a:lnTo>
                  <a:lnTo>
                    <a:pt x="100" y="11"/>
                  </a:lnTo>
                  <a:lnTo>
                    <a:pt x="100" y="15"/>
                  </a:lnTo>
                  <a:lnTo>
                    <a:pt x="100" y="15"/>
                  </a:lnTo>
                  <a:close/>
                  <a:moveTo>
                    <a:pt x="100" y="19"/>
                  </a:moveTo>
                  <a:lnTo>
                    <a:pt x="100" y="19"/>
                  </a:lnTo>
                  <a:lnTo>
                    <a:pt x="100" y="19"/>
                  </a:lnTo>
                  <a:lnTo>
                    <a:pt x="100" y="22"/>
                  </a:lnTo>
                  <a:lnTo>
                    <a:pt x="100" y="19"/>
                  </a:lnTo>
                  <a:lnTo>
                    <a:pt x="100" y="19"/>
                  </a:lnTo>
                  <a:close/>
                  <a:moveTo>
                    <a:pt x="93" y="19"/>
                  </a:moveTo>
                  <a:lnTo>
                    <a:pt x="93" y="19"/>
                  </a:lnTo>
                  <a:lnTo>
                    <a:pt x="93" y="19"/>
                  </a:lnTo>
                  <a:lnTo>
                    <a:pt x="96" y="19"/>
                  </a:lnTo>
                  <a:lnTo>
                    <a:pt x="96" y="22"/>
                  </a:lnTo>
                  <a:lnTo>
                    <a:pt x="93" y="22"/>
                  </a:lnTo>
                  <a:lnTo>
                    <a:pt x="93" y="22"/>
                  </a:lnTo>
                  <a:lnTo>
                    <a:pt x="93" y="19"/>
                  </a:lnTo>
                  <a:lnTo>
                    <a:pt x="93" y="19"/>
                  </a:lnTo>
                  <a:close/>
                  <a:moveTo>
                    <a:pt x="115" y="78"/>
                  </a:moveTo>
                  <a:lnTo>
                    <a:pt x="115" y="78"/>
                  </a:lnTo>
                  <a:lnTo>
                    <a:pt x="115" y="74"/>
                  </a:lnTo>
                  <a:lnTo>
                    <a:pt x="115" y="74"/>
                  </a:lnTo>
                  <a:lnTo>
                    <a:pt x="119" y="74"/>
                  </a:lnTo>
                  <a:lnTo>
                    <a:pt x="119" y="71"/>
                  </a:lnTo>
                  <a:lnTo>
                    <a:pt x="119" y="74"/>
                  </a:lnTo>
                  <a:lnTo>
                    <a:pt x="119" y="74"/>
                  </a:lnTo>
                  <a:lnTo>
                    <a:pt x="115" y="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6" name="Freeform 150">
              <a:extLst>
                <a:ext uri="{FF2B5EF4-FFF2-40B4-BE49-F238E27FC236}">
                  <a16:creationId xmlns:a16="http://schemas.microsoft.com/office/drawing/2014/main" xmlns="" id="{50F894FC-7A99-46A5-8989-734C8FF763AC}"/>
                </a:ext>
              </a:extLst>
            </p:cNvPr>
            <p:cNvSpPr/>
            <p:nvPr/>
          </p:nvSpPr>
          <p:spPr bwMode="auto">
            <a:xfrm>
              <a:off x="5854786" y="4561199"/>
              <a:ext cx="304535" cy="432938"/>
            </a:xfrm>
            <a:custGeom>
              <a:avLst/>
              <a:gdLst>
                <a:gd name="T0" fmla="*/ 30 w 170"/>
                <a:gd name="T1" fmla="*/ 156 h 248"/>
                <a:gd name="T2" fmla="*/ 33 w 170"/>
                <a:gd name="T3" fmla="*/ 148 h 248"/>
                <a:gd name="T4" fmla="*/ 37 w 170"/>
                <a:gd name="T5" fmla="*/ 137 h 248"/>
                <a:gd name="T6" fmla="*/ 37 w 170"/>
                <a:gd name="T7" fmla="*/ 126 h 248"/>
                <a:gd name="T8" fmla="*/ 37 w 170"/>
                <a:gd name="T9" fmla="*/ 119 h 248"/>
                <a:gd name="T10" fmla="*/ 41 w 170"/>
                <a:gd name="T11" fmla="*/ 107 h 248"/>
                <a:gd name="T12" fmla="*/ 41 w 170"/>
                <a:gd name="T13" fmla="*/ 96 h 248"/>
                <a:gd name="T14" fmla="*/ 22 w 170"/>
                <a:gd name="T15" fmla="*/ 89 h 248"/>
                <a:gd name="T16" fmla="*/ 8 w 170"/>
                <a:gd name="T17" fmla="*/ 85 h 248"/>
                <a:gd name="T18" fmla="*/ 0 w 170"/>
                <a:gd name="T19" fmla="*/ 70 h 248"/>
                <a:gd name="T20" fmla="*/ 30 w 170"/>
                <a:gd name="T21" fmla="*/ 59 h 248"/>
                <a:gd name="T22" fmla="*/ 52 w 170"/>
                <a:gd name="T23" fmla="*/ 56 h 248"/>
                <a:gd name="T24" fmla="*/ 59 w 170"/>
                <a:gd name="T25" fmla="*/ 59 h 248"/>
                <a:gd name="T26" fmla="*/ 71 w 170"/>
                <a:gd name="T27" fmla="*/ 67 h 248"/>
                <a:gd name="T28" fmla="*/ 63 w 170"/>
                <a:gd name="T29" fmla="*/ 81 h 248"/>
                <a:gd name="T30" fmla="*/ 71 w 170"/>
                <a:gd name="T31" fmla="*/ 93 h 248"/>
                <a:gd name="T32" fmla="*/ 78 w 170"/>
                <a:gd name="T33" fmla="*/ 100 h 248"/>
                <a:gd name="T34" fmla="*/ 82 w 170"/>
                <a:gd name="T35" fmla="*/ 85 h 248"/>
                <a:gd name="T36" fmla="*/ 85 w 170"/>
                <a:gd name="T37" fmla="*/ 74 h 248"/>
                <a:gd name="T38" fmla="*/ 89 w 170"/>
                <a:gd name="T39" fmla="*/ 67 h 248"/>
                <a:gd name="T40" fmla="*/ 85 w 170"/>
                <a:gd name="T41" fmla="*/ 56 h 248"/>
                <a:gd name="T42" fmla="*/ 74 w 170"/>
                <a:gd name="T43" fmla="*/ 44 h 248"/>
                <a:gd name="T44" fmla="*/ 89 w 170"/>
                <a:gd name="T45" fmla="*/ 15 h 248"/>
                <a:gd name="T46" fmla="*/ 96 w 170"/>
                <a:gd name="T47" fmla="*/ 15 h 248"/>
                <a:gd name="T48" fmla="*/ 108 w 170"/>
                <a:gd name="T49" fmla="*/ 15 h 248"/>
                <a:gd name="T50" fmla="*/ 115 w 170"/>
                <a:gd name="T51" fmla="*/ 15 h 248"/>
                <a:gd name="T52" fmla="*/ 126 w 170"/>
                <a:gd name="T53" fmla="*/ 11 h 248"/>
                <a:gd name="T54" fmla="*/ 137 w 170"/>
                <a:gd name="T55" fmla="*/ 11 h 248"/>
                <a:gd name="T56" fmla="*/ 152 w 170"/>
                <a:gd name="T57" fmla="*/ 7 h 248"/>
                <a:gd name="T58" fmla="*/ 163 w 170"/>
                <a:gd name="T59" fmla="*/ 0 h 248"/>
                <a:gd name="T60" fmla="*/ 170 w 170"/>
                <a:gd name="T61" fmla="*/ 4 h 248"/>
                <a:gd name="T62" fmla="*/ 167 w 170"/>
                <a:gd name="T63" fmla="*/ 15 h 248"/>
                <a:gd name="T64" fmla="*/ 167 w 170"/>
                <a:gd name="T65" fmla="*/ 26 h 248"/>
                <a:gd name="T66" fmla="*/ 167 w 170"/>
                <a:gd name="T67" fmla="*/ 37 h 248"/>
                <a:gd name="T68" fmla="*/ 163 w 170"/>
                <a:gd name="T69" fmla="*/ 56 h 248"/>
                <a:gd name="T70" fmla="*/ 170 w 170"/>
                <a:gd name="T71" fmla="*/ 63 h 248"/>
                <a:gd name="T72" fmla="*/ 163 w 170"/>
                <a:gd name="T73" fmla="*/ 67 h 248"/>
                <a:gd name="T74" fmla="*/ 163 w 170"/>
                <a:gd name="T75" fmla="*/ 74 h 248"/>
                <a:gd name="T76" fmla="*/ 156 w 170"/>
                <a:gd name="T77" fmla="*/ 85 h 248"/>
                <a:gd name="T78" fmla="*/ 141 w 170"/>
                <a:gd name="T79" fmla="*/ 96 h 248"/>
                <a:gd name="T80" fmla="*/ 111 w 170"/>
                <a:gd name="T81" fmla="*/ 107 h 248"/>
                <a:gd name="T82" fmla="*/ 104 w 170"/>
                <a:gd name="T83" fmla="*/ 111 h 248"/>
                <a:gd name="T84" fmla="*/ 93 w 170"/>
                <a:gd name="T85" fmla="*/ 122 h 248"/>
                <a:gd name="T86" fmla="*/ 78 w 170"/>
                <a:gd name="T87" fmla="*/ 133 h 248"/>
                <a:gd name="T88" fmla="*/ 67 w 170"/>
                <a:gd name="T89" fmla="*/ 137 h 248"/>
                <a:gd name="T90" fmla="*/ 67 w 170"/>
                <a:gd name="T91" fmla="*/ 145 h 248"/>
                <a:gd name="T92" fmla="*/ 67 w 170"/>
                <a:gd name="T93" fmla="*/ 159 h 248"/>
                <a:gd name="T94" fmla="*/ 71 w 170"/>
                <a:gd name="T95" fmla="*/ 178 h 248"/>
                <a:gd name="T96" fmla="*/ 78 w 170"/>
                <a:gd name="T97" fmla="*/ 178 h 248"/>
                <a:gd name="T98" fmla="*/ 74 w 170"/>
                <a:gd name="T99" fmla="*/ 189 h 248"/>
                <a:gd name="T100" fmla="*/ 71 w 170"/>
                <a:gd name="T101" fmla="*/ 200 h 248"/>
                <a:gd name="T102" fmla="*/ 71 w 170"/>
                <a:gd name="T103" fmla="*/ 211 h 248"/>
                <a:gd name="T104" fmla="*/ 30 w 170"/>
                <a:gd name="T105" fmla="*/ 230 h 248"/>
                <a:gd name="T106" fmla="*/ 22 w 170"/>
                <a:gd name="T107" fmla="*/ 237 h 248"/>
                <a:gd name="T108" fmla="*/ 30 w 170"/>
                <a:gd name="T109" fmla="*/ 241 h 248"/>
                <a:gd name="T110" fmla="*/ 30 w 170"/>
                <a:gd name="T111" fmla="*/ 248 h 248"/>
                <a:gd name="T112" fmla="*/ 19 w 170"/>
                <a:gd name="T113" fmla="*/ 248 h 248"/>
                <a:gd name="T114" fmla="*/ 15 w 170"/>
                <a:gd name="T115" fmla="*/ 237 h 248"/>
                <a:gd name="T116" fmla="*/ 15 w 170"/>
                <a:gd name="T117" fmla="*/ 222 h 248"/>
                <a:gd name="T118" fmla="*/ 15 w 170"/>
                <a:gd name="T119" fmla="*/ 200 h 248"/>
                <a:gd name="T120" fmla="*/ 11 w 170"/>
                <a:gd name="T121" fmla="*/ 182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70" h="248">
                  <a:moveTo>
                    <a:pt x="11" y="182"/>
                  </a:moveTo>
                  <a:lnTo>
                    <a:pt x="30" y="167"/>
                  </a:lnTo>
                  <a:lnTo>
                    <a:pt x="30" y="163"/>
                  </a:lnTo>
                  <a:lnTo>
                    <a:pt x="30" y="159"/>
                  </a:lnTo>
                  <a:lnTo>
                    <a:pt x="30" y="156"/>
                  </a:lnTo>
                  <a:lnTo>
                    <a:pt x="30" y="152"/>
                  </a:lnTo>
                  <a:lnTo>
                    <a:pt x="30" y="152"/>
                  </a:lnTo>
                  <a:lnTo>
                    <a:pt x="30" y="148"/>
                  </a:lnTo>
                  <a:lnTo>
                    <a:pt x="33" y="148"/>
                  </a:lnTo>
                  <a:lnTo>
                    <a:pt x="33" y="148"/>
                  </a:lnTo>
                  <a:lnTo>
                    <a:pt x="37" y="145"/>
                  </a:lnTo>
                  <a:lnTo>
                    <a:pt x="37" y="141"/>
                  </a:lnTo>
                  <a:lnTo>
                    <a:pt x="37" y="141"/>
                  </a:lnTo>
                  <a:lnTo>
                    <a:pt x="37" y="137"/>
                  </a:lnTo>
                  <a:lnTo>
                    <a:pt x="37" y="137"/>
                  </a:lnTo>
                  <a:lnTo>
                    <a:pt x="37" y="133"/>
                  </a:lnTo>
                  <a:lnTo>
                    <a:pt x="37" y="133"/>
                  </a:lnTo>
                  <a:lnTo>
                    <a:pt x="33" y="130"/>
                  </a:lnTo>
                  <a:lnTo>
                    <a:pt x="33" y="130"/>
                  </a:lnTo>
                  <a:lnTo>
                    <a:pt x="37" y="126"/>
                  </a:lnTo>
                  <a:lnTo>
                    <a:pt x="37" y="126"/>
                  </a:lnTo>
                  <a:lnTo>
                    <a:pt x="37" y="122"/>
                  </a:lnTo>
                  <a:lnTo>
                    <a:pt x="37" y="119"/>
                  </a:lnTo>
                  <a:lnTo>
                    <a:pt x="41" y="119"/>
                  </a:lnTo>
                  <a:lnTo>
                    <a:pt x="37" y="119"/>
                  </a:lnTo>
                  <a:lnTo>
                    <a:pt x="37" y="119"/>
                  </a:lnTo>
                  <a:lnTo>
                    <a:pt x="37" y="115"/>
                  </a:lnTo>
                  <a:lnTo>
                    <a:pt x="37" y="111"/>
                  </a:lnTo>
                  <a:lnTo>
                    <a:pt x="41" y="107"/>
                  </a:lnTo>
                  <a:lnTo>
                    <a:pt x="41" y="107"/>
                  </a:lnTo>
                  <a:lnTo>
                    <a:pt x="41" y="104"/>
                  </a:lnTo>
                  <a:lnTo>
                    <a:pt x="41" y="104"/>
                  </a:lnTo>
                  <a:lnTo>
                    <a:pt x="41" y="100"/>
                  </a:lnTo>
                  <a:lnTo>
                    <a:pt x="41" y="96"/>
                  </a:lnTo>
                  <a:lnTo>
                    <a:pt x="41" y="96"/>
                  </a:lnTo>
                  <a:lnTo>
                    <a:pt x="37" y="96"/>
                  </a:lnTo>
                  <a:lnTo>
                    <a:pt x="33" y="93"/>
                  </a:lnTo>
                  <a:lnTo>
                    <a:pt x="33" y="89"/>
                  </a:lnTo>
                  <a:lnTo>
                    <a:pt x="26" y="89"/>
                  </a:lnTo>
                  <a:lnTo>
                    <a:pt x="22" y="89"/>
                  </a:lnTo>
                  <a:lnTo>
                    <a:pt x="22" y="85"/>
                  </a:lnTo>
                  <a:lnTo>
                    <a:pt x="15" y="85"/>
                  </a:lnTo>
                  <a:lnTo>
                    <a:pt x="11" y="81"/>
                  </a:lnTo>
                  <a:lnTo>
                    <a:pt x="11" y="85"/>
                  </a:lnTo>
                  <a:lnTo>
                    <a:pt x="8" y="85"/>
                  </a:lnTo>
                  <a:lnTo>
                    <a:pt x="8" y="81"/>
                  </a:lnTo>
                  <a:lnTo>
                    <a:pt x="8" y="81"/>
                  </a:lnTo>
                  <a:lnTo>
                    <a:pt x="0" y="81"/>
                  </a:lnTo>
                  <a:lnTo>
                    <a:pt x="0" y="74"/>
                  </a:lnTo>
                  <a:lnTo>
                    <a:pt x="0" y="70"/>
                  </a:lnTo>
                  <a:lnTo>
                    <a:pt x="0" y="70"/>
                  </a:lnTo>
                  <a:lnTo>
                    <a:pt x="8" y="67"/>
                  </a:lnTo>
                  <a:lnTo>
                    <a:pt x="11" y="67"/>
                  </a:lnTo>
                  <a:lnTo>
                    <a:pt x="26" y="59"/>
                  </a:lnTo>
                  <a:lnTo>
                    <a:pt x="30" y="59"/>
                  </a:lnTo>
                  <a:lnTo>
                    <a:pt x="41" y="56"/>
                  </a:lnTo>
                  <a:lnTo>
                    <a:pt x="45" y="56"/>
                  </a:lnTo>
                  <a:lnTo>
                    <a:pt x="48" y="52"/>
                  </a:lnTo>
                  <a:lnTo>
                    <a:pt x="48" y="56"/>
                  </a:lnTo>
                  <a:lnTo>
                    <a:pt x="52" y="56"/>
                  </a:lnTo>
                  <a:lnTo>
                    <a:pt x="52" y="59"/>
                  </a:lnTo>
                  <a:lnTo>
                    <a:pt x="52" y="59"/>
                  </a:lnTo>
                  <a:lnTo>
                    <a:pt x="56" y="59"/>
                  </a:lnTo>
                  <a:lnTo>
                    <a:pt x="56" y="59"/>
                  </a:lnTo>
                  <a:lnTo>
                    <a:pt x="59" y="59"/>
                  </a:lnTo>
                  <a:lnTo>
                    <a:pt x="59" y="59"/>
                  </a:lnTo>
                  <a:lnTo>
                    <a:pt x="63" y="59"/>
                  </a:lnTo>
                  <a:lnTo>
                    <a:pt x="67" y="59"/>
                  </a:lnTo>
                  <a:lnTo>
                    <a:pt x="71" y="63"/>
                  </a:lnTo>
                  <a:lnTo>
                    <a:pt x="71" y="67"/>
                  </a:lnTo>
                  <a:lnTo>
                    <a:pt x="67" y="70"/>
                  </a:lnTo>
                  <a:lnTo>
                    <a:pt x="63" y="74"/>
                  </a:lnTo>
                  <a:lnTo>
                    <a:pt x="63" y="78"/>
                  </a:lnTo>
                  <a:lnTo>
                    <a:pt x="63" y="78"/>
                  </a:lnTo>
                  <a:lnTo>
                    <a:pt x="63" y="81"/>
                  </a:lnTo>
                  <a:lnTo>
                    <a:pt x="63" y="85"/>
                  </a:lnTo>
                  <a:lnTo>
                    <a:pt x="63" y="89"/>
                  </a:lnTo>
                  <a:lnTo>
                    <a:pt x="67" y="89"/>
                  </a:lnTo>
                  <a:lnTo>
                    <a:pt x="71" y="93"/>
                  </a:lnTo>
                  <a:lnTo>
                    <a:pt x="71" y="93"/>
                  </a:lnTo>
                  <a:lnTo>
                    <a:pt x="74" y="96"/>
                  </a:lnTo>
                  <a:lnTo>
                    <a:pt x="74" y="96"/>
                  </a:lnTo>
                  <a:lnTo>
                    <a:pt x="74" y="100"/>
                  </a:lnTo>
                  <a:lnTo>
                    <a:pt x="74" y="100"/>
                  </a:lnTo>
                  <a:lnTo>
                    <a:pt x="78" y="100"/>
                  </a:lnTo>
                  <a:lnTo>
                    <a:pt x="78" y="100"/>
                  </a:lnTo>
                  <a:lnTo>
                    <a:pt x="78" y="96"/>
                  </a:lnTo>
                  <a:lnTo>
                    <a:pt x="82" y="93"/>
                  </a:lnTo>
                  <a:lnTo>
                    <a:pt x="82" y="89"/>
                  </a:lnTo>
                  <a:lnTo>
                    <a:pt x="82" y="85"/>
                  </a:lnTo>
                  <a:lnTo>
                    <a:pt x="85" y="85"/>
                  </a:lnTo>
                  <a:lnTo>
                    <a:pt x="89" y="81"/>
                  </a:lnTo>
                  <a:lnTo>
                    <a:pt x="89" y="81"/>
                  </a:lnTo>
                  <a:lnTo>
                    <a:pt x="89" y="74"/>
                  </a:lnTo>
                  <a:lnTo>
                    <a:pt x="85" y="74"/>
                  </a:lnTo>
                  <a:lnTo>
                    <a:pt x="89" y="70"/>
                  </a:lnTo>
                  <a:lnTo>
                    <a:pt x="85" y="70"/>
                  </a:lnTo>
                  <a:lnTo>
                    <a:pt x="89" y="70"/>
                  </a:lnTo>
                  <a:lnTo>
                    <a:pt x="89" y="70"/>
                  </a:lnTo>
                  <a:lnTo>
                    <a:pt x="89" y="67"/>
                  </a:lnTo>
                  <a:lnTo>
                    <a:pt x="93" y="67"/>
                  </a:lnTo>
                  <a:lnTo>
                    <a:pt x="93" y="67"/>
                  </a:lnTo>
                  <a:lnTo>
                    <a:pt x="89" y="63"/>
                  </a:lnTo>
                  <a:lnTo>
                    <a:pt x="89" y="59"/>
                  </a:lnTo>
                  <a:lnTo>
                    <a:pt x="85" y="56"/>
                  </a:lnTo>
                  <a:lnTo>
                    <a:pt x="85" y="52"/>
                  </a:lnTo>
                  <a:lnTo>
                    <a:pt x="78" y="48"/>
                  </a:lnTo>
                  <a:lnTo>
                    <a:pt x="78" y="48"/>
                  </a:lnTo>
                  <a:lnTo>
                    <a:pt x="74" y="44"/>
                  </a:lnTo>
                  <a:lnTo>
                    <a:pt x="74" y="44"/>
                  </a:lnTo>
                  <a:lnTo>
                    <a:pt x="67" y="41"/>
                  </a:lnTo>
                  <a:lnTo>
                    <a:pt x="67" y="30"/>
                  </a:lnTo>
                  <a:lnTo>
                    <a:pt x="71" y="15"/>
                  </a:lnTo>
                  <a:lnTo>
                    <a:pt x="85" y="15"/>
                  </a:lnTo>
                  <a:lnTo>
                    <a:pt x="89" y="15"/>
                  </a:lnTo>
                  <a:lnTo>
                    <a:pt x="89" y="11"/>
                  </a:lnTo>
                  <a:lnTo>
                    <a:pt x="93" y="11"/>
                  </a:lnTo>
                  <a:lnTo>
                    <a:pt x="93" y="15"/>
                  </a:lnTo>
                  <a:lnTo>
                    <a:pt x="93" y="15"/>
                  </a:lnTo>
                  <a:lnTo>
                    <a:pt x="96" y="15"/>
                  </a:lnTo>
                  <a:lnTo>
                    <a:pt x="96" y="15"/>
                  </a:lnTo>
                  <a:lnTo>
                    <a:pt x="100" y="18"/>
                  </a:lnTo>
                  <a:lnTo>
                    <a:pt x="100" y="18"/>
                  </a:lnTo>
                  <a:lnTo>
                    <a:pt x="104" y="18"/>
                  </a:lnTo>
                  <a:lnTo>
                    <a:pt x="108" y="15"/>
                  </a:lnTo>
                  <a:lnTo>
                    <a:pt x="108" y="15"/>
                  </a:lnTo>
                  <a:lnTo>
                    <a:pt x="111" y="15"/>
                  </a:lnTo>
                  <a:lnTo>
                    <a:pt x="111" y="15"/>
                  </a:lnTo>
                  <a:lnTo>
                    <a:pt x="111" y="15"/>
                  </a:lnTo>
                  <a:lnTo>
                    <a:pt x="115" y="15"/>
                  </a:lnTo>
                  <a:lnTo>
                    <a:pt x="115" y="18"/>
                  </a:lnTo>
                  <a:lnTo>
                    <a:pt x="119" y="15"/>
                  </a:lnTo>
                  <a:lnTo>
                    <a:pt x="126" y="15"/>
                  </a:lnTo>
                  <a:lnTo>
                    <a:pt x="126" y="15"/>
                  </a:lnTo>
                  <a:lnTo>
                    <a:pt x="126" y="11"/>
                  </a:lnTo>
                  <a:lnTo>
                    <a:pt x="126" y="11"/>
                  </a:lnTo>
                  <a:lnTo>
                    <a:pt x="130" y="11"/>
                  </a:lnTo>
                  <a:lnTo>
                    <a:pt x="130" y="11"/>
                  </a:lnTo>
                  <a:lnTo>
                    <a:pt x="133" y="11"/>
                  </a:lnTo>
                  <a:lnTo>
                    <a:pt x="137" y="11"/>
                  </a:lnTo>
                  <a:lnTo>
                    <a:pt x="137" y="11"/>
                  </a:lnTo>
                  <a:lnTo>
                    <a:pt x="145" y="7"/>
                  </a:lnTo>
                  <a:lnTo>
                    <a:pt x="148" y="11"/>
                  </a:lnTo>
                  <a:lnTo>
                    <a:pt x="148" y="7"/>
                  </a:lnTo>
                  <a:lnTo>
                    <a:pt x="152" y="7"/>
                  </a:lnTo>
                  <a:lnTo>
                    <a:pt x="156" y="7"/>
                  </a:lnTo>
                  <a:lnTo>
                    <a:pt x="156" y="4"/>
                  </a:lnTo>
                  <a:lnTo>
                    <a:pt x="159" y="4"/>
                  </a:lnTo>
                  <a:lnTo>
                    <a:pt x="163" y="4"/>
                  </a:lnTo>
                  <a:lnTo>
                    <a:pt x="163" y="0"/>
                  </a:lnTo>
                  <a:lnTo>
                    <a:pt x="167" y="0"/>
                  </a:lnTo>
                  <a:lnTo>
                    <a:pt x="170" y="0"/>
                  </a:lnTo>
                  <a:lnTo>
                    <a:pt x="170" y="0"/>
                  </a:lnTo>
                  <a:lnTo>
                    <a:pt x="170" y="0"/>
                  </a:lnTo>
                  <a:lnTo>
                    <a:pt x="170" y="4"/>
                  </a:lnTo>
                  <a:lnTo>
                    <a:pt x="170" y="7"/>
                  </a:lnTo>
                  <a:lnTo>
                    <a:pt x="170" y="7"/>
                  </a:lnTo>
                  <a:lnTo>
                    <a:pt x="167" y="11"/>
                  </a:lnTo>
                  <a:lnTo>
                    <a:pt x="167" y="11"/>
                  </a:lnTo>
                  <a:lnTo>
                    <a:pt x="167" y="15"/>
                  </a:lnTo>
                  <a:lnTo>
                    <a:pt x="167" y="15"/>
                  </a:lnTo>
                  <a:lnTo>
                    <a:pt x="167" y="15"/>
                  </a:lnTo>
                  <a:lnTo>
                    <a:pt x="167" y="22"/>
                  </a:lnTo>
                  <a:lnTo>
                    <a:pt x="167" y="22"/>
                  </a:lnTo>
                  <a:lnTo>
                    <a:pt x="167" y="26"/>
                  </a:lnTo>
                  <a:lnTo>
                    <a:pt x="167" y="30"/>
                  </a:lnTo>
                  <a:lnTo>
                    <a:pt x="167" y="30"/>
                  </a:lnTo>
                  <a:lnTo>
                    <a:pt x="167" y="33"/>
                  </a:lnTo>
                  <a:lnTo>
                    <a:pt x="167" y="33"/>
                  </a:lnTo>
                  <a:lnTo>
                    <a:pt x="167" y="37"/>
                  </a:lnTo>
                  <a:lnTo>
                    <a:pt x="167" y="44"/>
                  </a:lnTo>
                  <a:lnTo>
                    <a:pt x="167" y="44"/>
                  </a:lnTo>
                  <a:lnTo>
                    <a:pt x="167" y="48"/>
                  </a:lnTo>
                  <a:lnTo>
                    <a:pt x="167" y="56"/>
                  </a:lnTo>
                  <a:lnTo>
                    <a:pt x="163" y="56"/>
                  </a:lnTo>
                  <a:lnTo>
                    <a:pt x="163" y="56"/>
                  </a:lnTo>
                  <a:lnTo>
                    <a:pt x="163" y="56"/>
                  </a:lnTo>
                  <a:lnTo>
                    <a:pt x="167" y="56"/>
                  </a:lnTo>
                  <a:lnTo>
                    <a:pt x="170" y="56"/>
                  </a:lnTo>
                  <a:lnTo>
                    <a:pt x="170" y="63"/>
                  </a:lnTo>
                  <a:lnTo>
                    <a:pt x="167" y="67"/>
                  </a:lnTo>
                  <a:lnTo>
                    <a:pt x="167" y="67"/>
                  </a:lnTo>
                  <a:lnTo>
                    <a:pt x="167" y="67"/>
                  </a:lnTo>
                  <a:lnTo>
                    <a:pt x="167" y="67"/>
                  </a:lnTo>
                  <a:lnTo>
                    <a:pt x="163" y="67"/>
                  </a:lnTo>
                  <a:lnTo>
                    <a:pt x="163" y="70"/>
                  </a:lnTo>
                  <a:lnTo>
                    <a:pt x="163" y="70"/>
                  </a:lnTo>
                  <a:lnTo>
                    <a:pt x="163" y="70"/>
                  </a:lnTo>
                  <a:lnTo>
                    <a:pt x="167" y="70"/>
                  </a:lnTo>
                  <a:lnTo>
                    <a:pt x="163" y="74"/>
                  </a:lnTo>
                  <a:lnTo>
                    <a:pt x="163" y="78"/>
                  </a:lnTo>
                  <a:lnTo>
                    <a:pt x="163" y="78"/>
                  </a:lnTo>
                  <a:lnTo>
                    <a:pt x="159" y="81"/>
                  </a:lnTo>
                  <a:lnTo>
                    <a:pt x="159" y="81"/>
                  </a:lnTo>
                  <a:lnTo>
                    <a:pt x="156" y="85"/>
                  </a:lnTo>
                  <a:lnTo>
                    <a:pt x="152" y="85"/>
                  </a:lnTo>
                  <a:lnTo>
                    <a:pt x="152" y="89"/>
                  </a:lnTo>
                  <a:lnTo>
                    <a:pt x="141" y="96"/>
                  </a:lnTo>
                  <a:lnTo>
                    <a:pt x="141" y="96"/>
                  </a:lnTo>
                  <a:lnTo>
                    <a:pt x="141" y="96"/>
                  </a:lnTo>
                  <a:lnTo>
                    <a:pt x="130" y="104"/>
                  </a:lnTo>
                  <a:lnTo>
                    <a:pt x="126" y="100"/>
                  </a:lnTo>
                  <a:lnTo>
                    <a:pt x="126" y="104"/>
                  </a:lnTo>
                  <a:lnTo>
                    <a:pt x="119" y="104"/>
                  </a:lnTo>
                  <a:lnTo>
                    <a:pt x="111" y="107"/>
                  </a:lnTo>
                  <a:lnTo>
                    <a:pt x="111" y="107"/>
                  </a:lnTo>
                  <a:lnTo>
                    <a:pt x="111" y="107"/>
                  </a:lnTo>
                  <a:lnTo>
                    <a:pt x="108" y="115"/>
                  </a:lnTo>
                  <a:lnTo>
                    <a:pt x="104" y="115"/>
                  </a:lnTo>
                  <a:lnTo>
                    <a:pt x="104" y="111"/>
                  </a:lnTo>
                  <a:lnTo>
                    <a:pt x="104" y="115"/>
                  </a:lnTo>
                  <a:lnTo>
                    <a:pt x="100" y="115"/>
                  </a:lnTo>
                  <a:lnTo>
                    <a:pt x="100" y="119"/>
                  </a:lnTo>
                  <a:lnTo>
                    <a:pt x="93" y="122"/>
                  </a:lnTo>
                  <a:lnTo>
                    <a:pt x="93" y="122"/>
                  </a:lnTo>
                  <a:lnTo>
                    <a:pt x="93" y="126"/>
                  </a:lnTo>
                  <a:lnTo>
                    <a:pt x="93" y="126"/>
                  </a:lnTo>
                  <a:lnTo>
                    <a:pt x="93" y="126"/>
                  </a:lnTo>
                  <a:lnTo>
                    <a:pt x="89" y="126"/>
                  </a:lnTo>
                  <a:lnTo>
                    <a:pt x="78" y="133"/>
                  </a:lnTo>
                  <a:lnTo>
                    <a:pt x="78" y="137"/>
                  </a:lnTo>
                  <a:lnTo>
                    <a:pt x="78" y="137"/>
                  </a:lnTo>
                  <a:lnTo>
                    <a:pt x="71" y="137"/>
                  </a:lnTo>
                  <a:lnTo>
                    <a:pt x="71" y="141"/>
                  </a:lnTo>
                  <a:lnTo>
                    <a:pt x="67" y="137"/>
                  </a:lnTo>
                  <a:lnTo>
                    <a:pt x="67" y="137"/>
                  </a:lnTo>
                  <a:lnTo>
                    <a:pt x="67" y="141"/>
                  </a:lnTo>
                  <a:lnTo>
                    <a:pt x="67" y="141"/>
                  </a:lnTo>
                  <a:lnTo>
                    <a:pt x="67" y="145"/>
                  </a:lnTo>
                  <a:lnTo>
                    <a:pt x="67" y="145"/>
                  </a:lnTo>
                  <a:lnTo>
                    <a:pt x="67" y="148"/>
                  </a:lnTo>
                  <a:lnTo>
                    <a:pt x="63" y="148"/>
                  </a:lnTo>
                  <a:lnTo>
                    <a:pt x="71" y="156"/>
                  </a:lnTo>
                  <a:lnTo>
                    <a:pt x="71" y="159"/>
                  </a:lnTo>
                  <a:lnTo>
                    <a:pt x="67" y="159"/>
                  </a:lnTo>
                  <a:lnTo>
                    <a:pt x="71" y="159"/>
                  </a:lnTo>
                  <a:lnTo>
                    <a:pt x="71" y="163"/>
                  </a:lnTo>
                  <a:lnTo>
                    <a:pt x="71" y="167"/>
                  </a:lnTo>
                  <a:lnTo>
                    <a:pt x="74" y="171"/>
                  </a:lnTo>
                  <a:lnTo>
                    <a:pt x="71" y="178"/>
                  </a:lnTo>
                  <a:lnTo>
                    <a:pt x="74" y="182"/>
                  </a:lnTo>
                  <a:lnTo>
                    <a:pt x="74" y="182"/>
                  </a:lnTo>
                  <a:lnTo>
                    <a:pt x="74" y="178"/>
                  </a:lnTo>
                  <a:lnTo>
                    <a:pt x="74" y="174"/>
                  </a:lnTo>
                  <a:lnTo>
                    <a:pt x="78" y="178"/>
                  </a:lnTo>
                  <a:lnTo>
                    <a:pt x="78" y="178"/>
                  </a:lnTo>
                  <a:lnTo>
                    <a:pt x="78" y="182"/>
                  </a:lnTo>
                  <a:lnTo>
                    <a:pt x="74" y="185"/>
                  </a:lnTo>
                  <a:lnTo>
                    <a:pt x="74" y="189"/>
                  </a:lnTo>
                  <a:lnTo>
                    <a:pt x="74" y="189"/>
                  </a:lnTo>
                  <a:lnTo>
                    <a:pt x="74" y="193"/>
                  </a:lnTo>
                  <a:lnTo>
                    <a:pt x="74" y="196"/>
                  </a:lnTo>
                  <a:lnTo>
                    <a:pt x="74" y="196"/>
                  </a:lnTo>
                  <a:lnTo>
                    <a:pt x="71" y="200"/>
                  </a:lnTo>
                  <a:lnTo>
                    <a:pt x="71" y="200"/>
                  </a:lnTo>
                  <a:lnTo>
                    <a:pt x="71" y="204"/>
                  </a:lnTo>
                  <a:lnTo>
                    <a:pt x="74" y="200"/>
                  </a:lnTo>
                  <a:lnTo>
                    <a:pt x="74" y="204"/>
                  </a:lnTo>
                  <a:lnTo>
                    <a:pt x="74" y="208"/>
                  </a:lnTo>
                  <a:lnTo>
                    <a:pt x="71" y="211"/>
                  </a:lnTo>
                  <a:lnTo>
                    <a:pt x="67" y="215"/>
                  </a:lnTo>
                  <a:lnTo>
                    <a:pt x="56" y="219"/>
                  </a:lnTo>
                  <a:lnTo>
                    <a:pt x="41" y="222"/>
                  </a:lnTo>
                  <a:lnTo>
                    <a:pt x="37" y="226"/>
                  </a:lnTo>
                  <a:lnTo>
                    <a:pt x="30" y="230"/>
                  </a:lnTo>
                  <a:lnTo>
                    <a:pt x="30" y="230"/>
                  </a:lnTo>
                  <a:lnTo>
                    <a:pt x="30" y="234"/>
                  </a:lnTo>
                  <a:lnTo>
                    <a:pt x="26" y="237"/>
                  </a:lnTo>
                  <a:lnTo>
                    <a:pt x="26" y="237"/>
                  </a:lnTo>
                  <a:lnTo>
                    <a:pt x="22" y="237"/>
                  </a:lnTo>
                  <a:lnTo>
                    <a:pt x="22" y="237"/>
                  </a:lnTo>
                  <a:lnTo>
                    <a:pt x="26" y="241"/>
                  </a:lnTo>
                  <a:lnTo>
                    <a:pt x="26" y="241"/>
                  </a:lnTo>
                  <a:lnTo>
                    <a:pt x="26" y="241"/>
                  </a:lnTo>
                  <a:lnTo>
                    <a:pt x="30" y="241"/>
                  </a:lnTo>
                  <a:lnTo>
                    <a:pt x="30" y="241"/>
                  </a:lnTo>
                  <a:lnTo>
                    <a:pt x="30" y="237"/>
                  </a:lnTo>
                  <a:lnTo>
                    <a:pt x="30" y="241"/>
                  </a:lnTo>
                  <a:lnTo>
                    <a:pt x="30" y="245"/>
                  </a:lnTo>
                  <a:lnTo>
                    <a:pt x="30" y="248"/>
                  </a:lnTo>
                  <a:lnTo>
                    <a:pt x="30" y="248"/>
                  </a:lnTo>
                  <a:lnTo>
                    <a:pt x="26" y="248"/>
                  </a:lnTo>
                  <a:lnTo>
                    <a:pt x="19" y="248"/>
                  </a:lnTo>
                  <a:lnTo>
                    <a:pt x="19" y="248"/>
                  </a:lnTo>
                  <a:lnTo>
                    <a:pt x="19" y="248"/>
                  </a:lnTo>
                  <a:lnTo>
                    <a:pt x="19" y="245"/>
                  </a:lnTo>
                  <a:lnTo>
                    <a:pt x="19" y="245"/>
                  </a:lnTo>
                  <a:lnTo>
                    <a:pt x="19" y="241"/>
                  </a:lnTo>
                  <a:lnTo>
                    <a:pt x="19" y="241"/>
                  </a:lnTo>
                  <a:lnTo>
                    <a:pt x="15" y="237"/>
                  </a:lnTo>
                  <a:lnTo>
                    <a:pt x="15" y="237"/>
                  </a:lnTo>
                  <a:lnTo>
                    <a:pt x="15" y="237"/>
                  </a:lnTo>
                  <a:lnTo>
                    <a:pt x="15" y="234"/>
                  </a:lnTo>
                  <a:lnTo>
                    <a:pt x="15" y="226"/>
                  </a:lnTo>
                  <a:lnTo>
                    <a:pt x="15" y="222"/>
                  </a:lnTo>
                  <a:lnTo>
                    <a:pt x="15" y="211"/>
                  </a:lnTo>
                  <a:lnTo>
                    <a:pt x="15" y="208"/>
                  </a:lnTo>
                  <a:lnTo>
                    <a:pt x="15" y="204"/>
                  </a:lnTo>
                  <a:lnTo>
                    <a:pt x="15" y="204"/>
                  </a:lnTo>
                  <a:lnTo>
                    <a:pt x="15" y="200"/>
                  </a:lnTo>
                  <a:lnTo>
                    <a:pt x="15" y="196"/>
                  </a:lnTo>
                  <a:lnTo>
                    <a:pt x="11" y="193"/>
                  </a:lnTo>
                  <a:lnTo>
                    <a:pt x="11" y="185"/>
                  </a:lnTo>
                  <a:lnTo>
                    <a:pt x="11" y="182"/>
                  </a:lnTo>
                  <a:lnTo>
                    <a:pt x="11" y="18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7" name="Freeform 151">
              <a:extLst>
                <a:ext uri="{FF2B5EF4-FFF2-40B4-BE49-F238E27FC236}">
                  <a16:creationId xmlns:a16="http://schemas.microsoft.com/office/drawing/2014/main" xmlns="" id="{84FCBE82-BB96-4A54-AED3-A5434332E308}"/>
                </a:ext>
              </a:extLst>
            </p:cNvPr>
            <p:cNvSpPr/>
            <p:nvPr/>
          </p:nvSpPr>
          <p:spPr bwMode="auto">
            <a:xfrm>
              <a:off x="5847621" y="4969698"/>
              <a:ext cx="41203" cy="38406"/>
            </a:xfrm>
            <a:custGeom>
              <a:avLst/>
              <a:gdLst>
                <a:gd name="T0" fmla="*/ 19 w 23"/>
                <a:gd name="T1" fmla="*/ 3 h 22"/>
                <a:gd name="T2" fmla="*/ 19 w 23"/>
                <a:gd name="T3" fmla="*/ 3 h 22"/>
                <a:gd name="T4" fmla="*/ 19 w 23"/>
                <a:gd name="T5" fmla="*/ 3 h 22"/>
                <a:gd name="T6" fmla="*/ 23 w 23"/>
                <a:gd name="T7" fmla="*/ 7 h 22"/>
                <a:gd name="T8" fmla="*/ 23 w 23"/>
                <a:gd name="T9" fmla="*/ 7 h 22"/>
                <a:gd name="T10" fmla="*/ 23 w 23"/>
                <a:gd name="T11" fmla="*/ 11 h 22"/>
                <a:gd name="T12" fmla="*/ 23 w 23"/>
                <a:gd name="T13" fmla="*/ 11 h 22"/>
                <a:gd name="T14" fmla="*/ 23 w 23"/>
                <a:gd name="T15" fmla="*/ 14 h 22"/>
                <a:gd name="T16" fmla="*/ 23 w 23"/>
                <a:gd name="T17" fmla="*/ 14 h 22"/>
                <a:gd name="T18" fmla="*/ 23 w 23"/>
                <a:gd name="T19" fmla="*/ 14 h 22"/>
                <a:gd name="T20" fmla="*/ 19 w 23"/>
                <a:gd name="T21" fmla="*/ 14 h 22"/>
                <a:gd name="T22" fmla="*/ 19 w 23"/>
                <a:gd name="T23" fmla="*/ 18 h 22"/>
                <a:gd name="T24" fmla="*/ 19 w 23"/>
                <a:gd name="T25" fmla="*/ 22 h 22"/>
                <a:gd name="T26" fmla="*/ 15 w 23"/>
                <a:gd name="T27" fmla="*/ 22 h 22"/>
                <a:gd name="T28" fmla="*/ 12 w 23"/>
                <a:gd name="T29" fmla="*/ 22 h 22"/>
                <a:gd name="T30" fmla="*/ 4 w 23"/>
                <a:gd name="T31" fmla="*/ 18 h 22"/>
                <a:gd name="T32" fmla="*/ 4 w 23"/>
                <a:gd name="T33" fmla="*/ 14 h 22"/>
                <a:gd name="T34" fmla="*/ 0 w 23"/>
                <a:gd name="T35" fmla="*/ 14 h 22"/>
                <a:gd name="T36" fmla="*/ 0 w 23"/>
                <a:gd name="T37" fmla="*/ 11 h 22"/>
                <a:gd name="T38" fmla="*/ 0 w 23"/>
                <a:gd name="T39" fmla="*/ 7 h 22"/>
                <a:gd name="T40" fmla="*/ 4 w 23"/>
                <a:gd name="T41" fmla="*/ 3 h 22"/>
                <a:gd name="T42" fmla="*/ 8 w 23"/>
                <a:gd name="T43" fmla="*/ 0 h 22"/>
                <a:gd name="T44" fmla="*/ 8 w 23"/>
                <a:gd name="T45" fmla="*/ 0 h 22"/>
                <a:gd name="T46" fmla="*/ 12 w 23"/>
                <a:gd name="T47" fmla="*/ 0 h 22"/>
                <a:gd name="T48" fmla="*/ 15 w 23"/>
                <a:gd name="T49" fmla="*/ 3 h 22"/>
                <a:gd name="T50" fmla="*/ 19 w 23"/>
                <a:gd name="T51" fmla="*/ 3 h 22"/>
                <a:gd name="T52" fmla="*/ 19 w 23"/>
                <a:gd name="T53" fmla="*/ 3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3" h="22">
                  <a:moveTo>
                    <a:pt x="19" y="3"/>
                  </a:moveTo>
                  <a:lnTo>
                    <a:pt x="19" y="3"/>
                  </a:lnTo>
                  <a:lnTo>
                    <a:pt x="19" y="3"/>
                  </a:lnTo>
                  <a:lnTo>
                    <a:pt x="23" y="7"/>
                  </a:lnTo>
                  <a:lnTo>
                    <a:pt x="23" y="7"/>
                  </a:lnTo>
                  <a:lnTo>
                    <a:pt x="23" y="11"/>
                  </a:lnTo>
                  <a:lnTo>
                    <a:pt x="23" y="11"/>
                  </a:lnTo>
                  <a:lnTo>
                    <a:pt x="23" y="14"/>
                  </a:lnTo>
                  <a:lnTo>
                    <a:pt x="23" y="14"/>
                  </a:lnTo>
                  <a:lnTo>
                    <a:pt x="23" y="14"/>
                  </a:lnTo>
                  <a:lnTo>
                    <a:pt x="19" y="14"/>
                  </a:lnTo>
                  <a:lnTo>
                    <a:pt x="19" y="18"/>
                  </a:lnTo>
                  <a:lnTo>
                    <a:pt x="19" y="22"/>
                  </a:lnTo>
                  <a:lnTo>
                    <a:pt x="15" y="22"/>
                  </a:lnTo>
                  <a:lnTo>
                    <a:pt x="12" y="22"/>
                  </a:lnTo>
                  <a:lnTo>
                    <a:pt x="4" y="18"/>
                  </a:lnTo>
                  <a:lnTo>
                    <a:pt x="4" y="14"/>
                  </a:lnTo>
                  <a:lnTo>
                    <a:pt x="0" y="14"/>
                  </a:lnTo>
                  <a:lnTo>
                    <a:pt x="0" y="11"/>
                  </a:lnTo>
                  <a:lnTo>
                    <a:pt x="0" y="7"/>
                  </a:lnTo>
                  <a:lnTo>
                    <a:pt x="4" y="3"/>
                  </a:lnTo>
                  <a:lnTo>
                    <a:pt x="8" y="0"/>
                  </a:lnTo>
                  <a:lnTo>
                    <a:pt x="8" y="0"/>
                  </a:lnTo>
                  <a:lnTo>
                    <a:pt x="12" y="0"/>
                  </a:lnTo>
                  <a:lnTo>
                    <a:pt x="15" y="3"/>
                  </a:lnTo>
                  <a:lnTo>
                    <a:pt x="19" y="3"/>
                  </a:lnTo>
                  <a:lnTo>
                    <a:pt x="19" y="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8" name="Freeform 152">
              <a:extLst>
                <a:ext uri="{FF2B5EF4-FFF2-40B4-BE49-F238E27FC236}">
                  <a16:creationId xmlns:a16="http://schemas.microsoft.com/office/drawing/2014/main" xmlns="" id="{7B51B45C-43EA-41A8-8FFC-659A4A810AEA}"/>
                </a:ext>
              </a:extLst>
            </p:cNvPr>
            <p:cNvSpPr>
              <a:spLocks noEditPoints="1"/>
            </p:cNvSpPr>
            <p:nvPr/>
          </p:nvSpPr>
          <p:spPr bwMode="auto">
            <a:xfrm>
              <a:off x="5430227" y="4871936"/>
              <a:ext cx="478300" cy="356127"/>
            </a:xfrm>
            <a:custGeom>
              <a:avLst/>
              <a:gdLst>
                <a:gd name="T0" fmla="*/ 4 w 267"/>
                <a:gd name="T1" fmla="*/ 96 h 204"/>
                <a:gd name="T2" fmla="*/ 15 w 267"/>
                <a:gd name="T3" fmla="*/ 96 h 204"/>
                <a:gd name="T4" fmla="*/ 30 w 267"/>
                <a:gd name="T5" fmla="*/ 104 h 204"/>
                <a:gd name="T6" fmla="*/ 41 w 267"/>
                <a:gd name="T7" fmla="*/ 108 h 204"/>
                <a:gd name="T8" fmla="*/ 48 w 267"/>
                <a:gd name="T9" fmla="*/ 100 h 204"/>
                <a:gd name="T10" fmla="*/ 67 w 267"/>
                <a:gd name="T11" fmla="*/ 48 h 204"/>
                <a:gd name="T12" fmla="*/ 71 w 267"/>
                <a:gd name="T13" fmla="*/ 70 h 204"/>
                <a:gd name="T14" fmla="*/ 85 w 267"/>
                <a:gd name="T15" fmla="*/ 70 h 204"/>
                <a:gd name="T16" fmla="*/ 104 w 267"/>
                <a:gd name="T17" fmla="*/ 59 h 204"/>
                <a:gd name="T18" fmla="*/ 122 w 267"/>
                <a:gd name="T19" fmla="*/ 52 h 204"/>
                <a:gd name="T20" fmla="*/ 137 w 267"/>
                <a:gd name="T21" fmla="*/ 56 h 204"/>
                <a:gd name="T22" fmla="*/ 152 w 267"/>
                <a:gd name="T23" fmla="*/ 56 h 204"/>
                <a:gd name="T24" fmla="*/ 152 w 267"/>
                <a:gd name="T25" fmla="*/ 44 h 204"/>
                <a:gd name="T26" fmla="*/ 163 w 267"/>
                <a:gd name="T27" fmla="*/ 37 h 204"/>
                <a:gd name="T28" fmla="*/ 171 w 267"/>
                <a:gd name="T29" fmla="*/ 30 h 204"/>
                <a:gd name="T30" fmla="*/ 178 w 267"/>
                <a:gd name="T31" fmla="*/ 18 h 204"/>
                <a:gd name="T32" fmla="*/ 185 w 267"/>
                <a:gd name="T33" fmla="*/ 15 h 204"/>
                <a:gd name="T34" fmla="*/ 196 w 267"/>
                <a:gd name="T35" fmla="*/ 7 h 204"/>
                <a:gd name="T36" fmla="*/ 208 w 267"/>
                <a:gd name="T37" fmla="*/ 4 h 204"/>
                <a:gd name="T38" fmla="*/ 219 w 267"/>
                <a:gd name="T39" fmla="*/ 0 h 204"/>
                <a:gd name="T40" fmla="*/ 233 w 267"/>
                <a:gd name="T41" fmla="*/ 4 h 204"/>
                <a:gd name="T42" fmla="*/ 248 w 267"/>
                <a:gd name="T43" fmla="*/ 7 h 204"/>
                <a:gd name="T44" fmla="*/ 252 w 267"/>
                <a:gd name="T45" fmla="*/ 26 h 204"/>
                <a:gd name="T46" fmla="*/ 252 w 267"/>
                <a:gd name="T47" fmla="*/ 56 h 204"/>
                <a:gd name="T48" fmla="*/ 241 w 267"/>
                <a:gd name="T49" fmla="*/ 56 h 204"/>
                <a:gd name="T50" fmla="*/ 237 w 267"/>
                <a:gd name="T51" fmla="*/ 70 h 204"/>
                <a:gd name="T52" fmla="*/ 252 w 267"/>
                <a:gd name="T53" fmla="*/ 74 h 204"/>
                <a:gd name="T54" fmla="*/ 267 w 267"/>
                <a:gd name="T55" fmla="*/ 70 h 204"/>
                <a:gd name="T56" fmla="*/ 263 w 267"/>
                <a:gd name="T57" fmla="*/ 85 h 204"/>
                <a:gd name="T58" fmla="*/ 252 w 267"/>
                <a:gd name="T59" fmla="*/ 104 h 204"/>
                <a:gd name="T60" fmla="*/ 241 w 267"/>
                <a:gd name="T61" fmla="*/ 111 h 204"/>
                <a:gd name="T62" fmla="*/ 230 w 267"/>
                <a:gd name="T63" fmla="*/ 122 h 204"/>
                <a:gd name="T64" fmla="*/ 211 w 267"/>
                <a:gd name="T65" fmla="*/ 148 h 204"/>
                <a:gd name="T66" fmla="*/ 185 w 267"/>
                <a:gd name="T67" fmla="*/ 167 h 204"/>
                <a:gd name="T68" fmla="*/ 167 w 267"/>
                <a:gd name="T69" fmla="*/ 182 h 204"/>
                <a:gd name="T70" fmla="*/ 152 w 267"/>
                <a:gd name="T71" fmla="*/ 185 h 204"/>
                <a:gd name="T72" fmla="*/ 141 w 267"/>
                <a:gd name="T73" fmla="*/ 193 h 204"/>
                <a:gd name="T74" fmla="*/ 130 w 267"/>
                <a:gd name="T75" fmla="*/ 193 h 204"/>
                <a:gd name="T76" fmla="*/ 104 w 267"/>
                <a:gd name="T77" fmla="*/ 193 h 204"/>
                <a:gd name="T78" fmla="*/ 89 w 267"/>
                <a:gd name="T79" fmla="*/ 193 h 204"/>
                <a:gd name="T80" fmla="*/ 82 w 267"/>
                <a:gd name="T81" fmla="*/ 197 h 204"/>
                <a:gd name="T82" fmla="*/ 63 w 267"/>
                <a:gd name="T83" fmla="*/ 197 h 204"/>
                <a:gd name="T84" fmla="*/ 52 w 267"/>
                <a:gd name="T85" fmla="*/ 204 h 204"/>
                <a:gd name="T86" fmla="*/ 37 w 267"/>
                <a:gd name="T87" fmla="*/ 197 h 204"/>
                <a:gd name="T88" fmla="*/ 30 w 267"/>
                <a:gd name="T89" fmla="*/ 193 h 204"/>
                <a:gd name="T90" fmla="*/ 26 w 267"/>
                <a:gd name="T91" fmla="*/ 189 h 204"/>
                <a:gd name="T92" fmla="*/ 19 w 267"/>
                <a:gd name="T93" fmla="*/ 171 h 204"/>
                <a:gd name="T94" fmla="*/ 26 w 267"/>
                <a:gd name="T95" fmla="*/ 167 h 204"/>
                <a:gd name="T96" fmla="*/ 19 w 267"/>
                <a:gd name="T97" fmla="*/ 145 h 204"/>
                <a:gd name="T98" fmla="*/ 8 w 267"/>
                <a:gd name="T99" fmla="*/ 108 h 204"/>
                <a:gd name="T100" fmla="*/ 174 w 267"/>
                <a:gd name="T101" fmla="*/ 130 h 204"/>
                <a:gd name="T102" fmla="*/ 185 w 267"/>
                <a:gd name="T103" fmla="*/ 133 h 204"/>
                <a:gd name="T104" fmla="*/ 196 w 267"/>
                <a:gd name="T105" fmla="*/ 126 h 204"/>
                <a:gd name="T106" fmla="*/ 200 w 267"/>
                <a:gd name="T107" fmla="*/ 119 h 204"/>
                <a:gd name="T108" fmla="*/ 200 w 267"/>
                <a:gd name="T109" fmla="*/ 104 h 204"/>
                <a:gd name="T110" fmla="*/ 193 w 267"/>
                <a:gd name="T111" fmla="*/ 100 h 204"/>
                <a:gd name="T112" fmla="*/ 178 w 267"/>
                <a:gd name="T113" fmla="*/ 108 h 204"/>
                <a:gd name="T114" fmla="*/ 174 w 267"/>
                <a:gd name="T115" fmla="*/ 122 h 2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67" h="204">
                  <a:moveTo>
                    <a:pt x="0" y="100"/>
                  </a:moveTo>
                  <a:lnTo>
                    <a:pt x="4" y="100"/>
                  </a:lnTo>
                  <a:lnTo>
                    <a:pt x="4" y="96"/>
                  </a:lnTo>
                  <a:lnTo>
                    <a:pt x="4" y="96"/>
                  </a:lnTo>
                  <a:lnTo>
                    <a:pt x="4" y="96"/>
                  </a:lnTo>
                  <a:lnTo>
                    <a:pt x="8" y="93"/>
                  </a:lnTo>
                  <a:lnTo>
                    <a:pt x="11" y="93"/>
                  </a:lnTo>
                  <a:lnTo>
                    <a:pt x="11" y="93"/>
                  </a:lnTo>
                  <a:lnTo>
                    <a:pt x="15" y="93"/>
                  </a:lnTo>
                  <a:lnTo>
                    <a:pt x="15" y="96"/>
                  </a:lnTo>
                  <a:lnTo>
                    <a:pt x="15" y="104"/>
                  </a:lnTo>
                  <a:lnTo>
                    <a:pt x="22" y="104"/>
                  </a:lnTo>
                  <a:lnTo>
                    <a:pt x="26" y="104"/>
                  </a:lnTo>
                  <a:lnTo>
                    <a:pt x="26" y="104"/>
                  </a:lnTo>
                  <a:lnTo>
                    <a:pt x="30" y="104"/>
                  </a:lnTo>
                  <a:lnTo>
                    <a:pt x="34" y="104"/>
                  </a:lnTo>
                  <a:lnTo>
                    <a:pt x="34" y="104"/>
                  </a:lnTo>
                  <a:lnTo>
                    <a:pt x="37" y="104"/>
                  </a:lnTo>
                  <a:lnTo>
                    <a:pt x="37" y="108"/>
                  </a:lnTo>
                  <a:lnTo>
                    <a:pt x="41" y="108"/>
                  </a:lnTo>
                  <a:lnTo>
                    <a:pt x="41" y="108"/>
                  </a:lnTo>
                  <a:lnTo>
                    <a:pt x="41" y="104"/>
                  </a:lnTo>
                  <a:lnTo>
                    <a:pt x="45" y="100"/>
                  </a:lnTo>
                  <a:lnTo>
                    <a:pt x="45" y="100"/>
                  </a:lnTo>
                  <a:lnTo>
                    <a:pt x="48" y="100"/>
                  </a:lnTo>
                  <a:lnTo>
                    <a:pt x="52" y="96"/>
                  </a:lnTo>
                  <a:lnTo>
                    <a:pt x="56" y="96"/>
                  </a:lnTo>
                  <a:lnTo>
                    <a:pt x="59" y="96"/>
                  </a:lnTo>
                  <a:lnTo>
                    <a:pt x="59" y="44"/>
                  </a:lnTo>
                  <a:lnTo>
                    <a:pt x="67" y="48"/>
                  </a:lnTo>
                  <a:lnTo>
                    <a:pt x="67" y="52"/>
                  </a:lnTo>
                  <a:lnTo>
                    <a:pt x="71" y="59"/>
                  </a:lnTo>
                  <a:lnTo>
                    <a:pt x="71" y="63"/>
                  </a:lnTo>
                  <a:lnTo>
                    <a:pt x="71" y="67"/>
                  </a:lnTo>
                  <a:lnTo>
                    <a:pt x="71" y="70"/>
                  </a:lnTo>
                  <a:lnTo>
                    <a:pt x="74" y="70"/>
                  </a:lnTo>
                  <a:lnTo>
                    <a:pt x="78" y="70"/>
                  </a:lnTo>
                  <a:lnTo>
                    <a:pt x="82" y="70"/>
                  </a:lnTo>
                  <a:lnTo>
                    <a:pt x="85" y="70"/>
                  </a:lnTo>
                  <a:lnTo>
                    <a:pt x="85" y="70"/>
                  </a:lnTo>
                  <a:lnTo>
                    <a:pt x="89" y="67"/>
                  </a:lnTo>
                  <a:lnTo>
                    <a:pt x="93" y="67"/>
                  </a:lnTo>
                  <a:lnTo>
                    <a:pt x="96" y="63"/>
                  </a:lnTo>
                  <a:lnTo>
                    <a:pt x="100" y="63"/>
                  </a:lnTo>
                  <a:lnTo>
                    <a:pt x="104" y="59"/>
                  </a:lnTo>
                  <a:lnTo>
                    <a:pt x="108" y="52"/>
                  </a:lnTo>
                  <a:lnTo>
                    <a:pt x="111" y="48"/>
                  </a:lnTo>
                  <a:lnTo>
                    <a:pt x="115" y="48"/>
                  </a:lnTo>
                  <a:lnTo>
                    <a:pt x="119" y="48"/>
                  </a:lnTo>
                  <a:lnTo>
                    <a:pt x="122" y="52"/>
                  </a:lnTo>
                  <a:lnTo>
                    <a:pt x="122" y="52"/>
                  </a:lnTo>
                  <a:lnTo>
                    <a:pt x="130" y="56"/>
                  </a:lnTo>
                  <a:lnTo>
                    <a:pt x="133" y="56"/>
                  </a:lnTo>
                  <a:lnTo>
                    <a:pt x="133" y="56"/>
                  </a:lnTo>
                  <a:lnTo>
                    <a:pt x="137" y="56"/>
                  </a:lnTo>
                  <a:lnTo>
                    <a:pt x="141" y="56"/>
                  </a:lnTo>
                  <a:lnTo>
                    <a:pt x="145" y="56"/>
                  </a:lnTo>
                  <a:lnTo>
                    <a:pt x="145" y="56"/>
                  </a:lnTo>
                  <a:lnTo>
                    <a:pt x="148" y="56"/>
                  </a:lnTo>
                  <a:lnTo>
                    <a:pt x="152" y="56"/>
                  </a:lnTo>
                  <a:lnTo>
                    <a:pt x="152" y="52"/>
                  </a:lnTo>
                  <a:lnTo>
                    <a:pt x="152" y="52"/>
                  </a:lnTo>
                  <a:lnTo>
                    <a:pt x="152" y="48"/>
                  </a:lnTo>
                  <a:lnTo>
                    <a:pt x="152" y="48"/>
                  </a:lnTo>
                  <a:lnTo>
                    <a:pt x="152" y="44"/>
                  </a:lnTo>
                  <a:lnTo>
                    <a:pt x="156" y="41"/>
                  </a:lnTo>
                  <a:lnTo>
                    <a:pt x="159" y="41"/>
                  </a:lnTo>
                  <a:lnTo>
                    <a:pt x="159" y="41"/>
                  </a:lnTo>
                  <a:lnTo>
                    <a:pt x="163" y="37"/>
                  </a:lnTo>
                  <a:lnTo>
                    <a:pt x="163" y="37"/>
                  </a:lnTo>
                  <a:lnTo>
                    <a:pt x="163" y="37"/>
                  </a:lnTo>
                  <a:lnTo>
                    <a:pt x="167" y="33"/>
                  </a:lnTo>
                  <a:lnTo>
                    <a:pt x="167" y="33"/>
                  </a:lnTo>
                  <a:lnTo>
                    <a:pt x="171" y="33"/>
                  </a:lnTo>
                  <a:lnTo>
                    <a:pt x="171" y="30"/>
                  </a:lnTo>
                  <a:lnTo>
                    <a:pt x="174" y="30"/>
                  </a:lnTo>
                  <a:lnTo>
                    <a:pt x="174" y="30"/>
                  </a:lnTo>
                  <a:lnTo>
                    <a:pt x="171" y="26"/>
                  </a:lnTo>
                  <a:lnTo>
                    <a:pt x="171" y="22"/>
                  </a:lnTo>
                  <a:lnTo>
                    <a:pt x="178" y="18"/>
                  </a:lnTo>
                  <a:lnTo>
                    <a:pt x="178" y="18"/>
                  </a:lnTo>
                  <a:lnTo>
                    <a:pt x="182" y="18"/>
                  </a:lnTo>
                  <a:lnTo>
                    <a:pt x="182" y="15"/>
                  </a:lnTo>
                  <a:lnTo>
                    <a:pt x="185" y="15"/>
                  </a:lnTo>
                  <a:lnTo>
                    <a:pt x="185" y="15"/>
                  </a:lnTo>
                  <a:lnTo>
                    <a:pt x="185" y="11"/>
                  </a:lnTo>
                  <a:lnTo>
                    <a:pt x="189" y="11"/>
                  </a:lnTo>
                  <a:lnTo>
                    <a:pt x="193" y="7"/>
                  </a:lnTo>
                  <a:lnTo>
                    <a:pt x="196" y="7"/>
                  </a:lnTo>
                  <a:lnTo>
                    <a:pt x="196" y="7"/>
                  </a:lnTo>
                  <a:lnTo>
                    <a:pt x="196" y="7"/>
                  </a:lnTo>
                  <a:lnTo>
                    <a:pt x="200" y="7"/>
                  </a:lnTo>
                  <a:lnTo>
                    <a:pt x="204" y="7"/>
                  </a:lnTo>
                  <a:lnTo>
                    <a:pt x="204" y="4"/>
                  </a:lnTo>
                  <a:lnTo>
                    <a:pt x="208" y="4"/>
                  </a:lnTo>
                  <a:lnTo>
                    <a:pt x="208" y="0"/>
                  </a:lnTo>
                  <a:lnTo>
                    <a:pt x="208" y="0"/>
                  </a:lnTo>
                  <a:lnTo>
                    <a:pt x="211" y="0"/>
                  </a:lnTo>
                  <a:lnTo>
                    <a:pt x="211" y="0"/>
                  </a:lnTo>
                  <a:lnTo>
                    <a:pt x="219" y="0"/>
                  </a:lnTo>
                  <a:lnTo>
                    <a:pt x="222" y="0"/>
                  </a:lnTo>
                  <a:lnTo>
                    <a:pt x="226" y="0"/>
                  </a:lnTo>
                  <a:lnTo>
                    <a:pt x="226" y="0"/>
                  </a:lnTo>
                  <a:lnTo>
                    <a:pt x="230" y="4"/>
                  </a:lnTo>
                  <a:lnTo>
                    <a:pt x="233" y="4"/>
                  </a:lnTo>
                  <a:lnTo>
                    <a:pt x="233" y="4"/>
                  </a:lnTo>
                  <a:lnTo>
                    <a:pt x="237" y="0"/>
                  </a:lnTo>
                  <a:lnTo>
                    <a:pt x="245" y="4"/>
                  </a:lnTo>
                  <a:lnTo>
                    <a:pt x="248" y="4"/>
                  </a:lnTo>
                  <a:lnTo>
                    <a:pt x="248" y="7"/>
                  </a:lnTo>
                  <a:lnTo>
                    <a:pt x="248" y="15"/>
                  </a:lnTo>
                  <a:lnTo>
                    <a:pt x="252" y="18"/>
                  </a:lnTo>
                  <a:lnTo>
                    <a:pt x="252" y="22"/>
                  </a:lnTo>
                  <a:lnTo>
                    <a:pt x="252" y="26"/>
                  </a:lnTo>
                  <a:lnTo>
                    <a:pt x="252" y="26"/>
                  </a:lnTo>
                  <a:lnTo>
                    <a:pt x="252" y="30"/>
                  </a:lnTo>
                  <a:lnTo>
                    <a:pt x="252" y="33"/>
                  </a:lnTo>
                  <a:lnTo>
                    <a:pt x="252" y="44"/>
                  </a:lnTo>
                  <a:lnTo>
                    <a:pt x="252" y="48"/>
                  </a:lnTo>
                  <a:lnTo>
                    <a:pt x="252" y="56"/>
                  </a:lnTo>
                  <a:lnTo>
                    <a:pt x="252" y="59"/>
                  </a:lnTo>
                  <a:lnTo>
                    <a:pt x="248" y="59"/>
                  </a:lnTo>
                  <a:lnTo>
                    <a:pt x="245" y="56"/>
                  </a:lnTo>
                  <a:lnTo>
                    <a:pt x="241" y="56"/>
                  </a:lnTo>
                  <a:lnTo>
                    <a:pt x="241" y="56"/>
                  </a:lnTo>
                  <a:lnTo>
                    <a:pt x="237" y="59"/>
                  </a:lnTo>
                  <a:lnTo>
                    <a:pt x="233" y="63"/>
                  </a:lnTo>
                  <a:lnTo>
                    <a:pt x="233" y="67"/>
                  </a:lnTo>
                  <a:lnTo>
                    <a:pt x="233" y="70"/>
                  </a:lnTo>
                  <a:lnTo>
                    <a:pt x="237" y="70"/>
                  </a:lnTo>
                  <a:lnTo>
                    <a:pt x="237" y="74"/>
                  </a:lnTo>
                  <a:lnTo>
                    <a:pt x="245" y="78"/>
                  </a:lnTo>
                  <a:lnTo>
                    <a:pt x="248" y="78"/>
                  </a:lnTo>
                  <a:lnTo>
                    <a:pt x="252" y="78"/>
                  </a:lnTo>
                  <a:lnTo>
                    <a:pt x="252" y="74"/>
                  </a:lnTo>
                  <a:lnTo>
                    <a:pt x="252" y="70"/>
                  </a:lnTo>
                  <a:lnTo>
                    <a:pt x="256" y="70"/>
                  </a:lnTo>
                  <a:lnTo>
                    <a:pt x="256" y="70"/>
                  </a:lnTo>
                  <a:lnTo>
                    <a:pt x="263" y="70"/>
                  </a:lnTo>
                  <a:lnTo>
                    <a:pt x="267" y="70"/>
                  </a:lnTo>
                  <a:lnTo>
                    <a:pt x="267" y="70"/>
                  </a:lnTo>
                  <a:lnTo>
                    <a:pt x="263" y="74"/>
                  </a:lnTo>
                  <a:lnTo>
                    <a:pt x="267" y="74"/>
                  </a:lnTo>
                  <a:lnTo>
                    <a:pt x="263" y="82"/>
                  </a:lnTo>
                  <a:lnTo>
                    <a:pt x="263" y="85"/>
                  </a:lnTo>
                  <a:lnTo>
                    <a:pt x="259" y="89"/>
                  </a:lnTo>
                  <a:lnTo>
                    <a:pt x="259" y="96"/>
                  </a:lnTo>
                  <a:lnTo>
                    <a:pt x="256" y="96"/>
                  </a:lnTo>
                  <a:lnTo>
                    <a:pt x="256" y="100"/>
                  </a:lnTo>
                  <a:lnTo>
                    <a:pt x="252" y="104"/>
                  </a:lnTo>
                  <a:lnTo>
                    <a:pt x="248" y="104"/>
                  </a:lnTo>
                  <a:lnTo>
                    <a:pt x="248" y="108"/>
                  </a:lnTo>
                  <a:lnTo>
                    <a:pt x="245" y="108"/>
                  </a:lnTo>
                  <a:lnTo>
                    <a:pt x="245" y="111"/>
                  </a:lnTo>
                  <a:lnTo>
                    <a:pt x="241" y="111"/>
                  </a:lnTo>
                  <a:lnTo>
                    <a:pt x="237" y="115"/>
                  </a:lnTo>
                  <a:lnTo>
                    <a:pt x="233" y="119"/>
                  </a:lnTo>
                  <a:lnTo>
                    <a:pt x="233" y="119"/>
                  </a:lnTo>
                  <a:lnTo>
                    <a:pt x="233" y="122"/>
                  </a:lnTo>
                  <a:lnTo>
                    <a:pt x="230" y="122"/>
                  </a:lnTo>
                  <a:lnTo>
                    <a:pt x="226" y="126"/>
                  </a:lnTo>
                  <a:lnTo>
                    <a:pt x="219" y="137"/>
                  </a:lnTo>
                  <a:lnTo>
                    <a:pt x="215" y="141"/>
                  </a:lnTo>
                  <a:lnTo>
                    <a:pt x="215" y="148"/>
                  </a:lnTo>
                  <a:lnTo>
                    <a:pt x="211" y="148"/>
                  </a:lnTo>
                  <a:lnTo>
                    <a:pt x="208" y="152"/>
                  </a:lnTo>
                  <a:lnTo>
                    <a:pt x="208" y="152"/>
                  </a:lnTo>
                  <a:lnTo>
                    <a:pt x="204" y="152"/>
                  </a:lnTo>
                  <a:lnTo>
                    <a:pt x="189" y="167"/>
                  </a:lnTo>
                  <a:lnTo>
                    <a:pt x="185" y="167"/>
                  </a:lnTo>
                  <a:lnTo>
                    <a:pt x="185" y="171"/>
                  </a:lnTo>
                  <a:lnTo>
                    <a:pt x="185" y="171"/>
                  </a:lnTo>
                  <a:lnTo>
                    <a:pt x="171" y="178"/>
                  </a:lnTo>
                  <a:lnTo>
                    <a:pt x="171" y="182"/>
                  </a:lnTo>
                  <a:lnTo>
                    <a:pt x="167" y="182"/>
                  </a:lnTo>
                  <a:lnTo>
                    <a:pt x="167" y="182"/>
                  </a:lnTo>
                  <a:lnTo>
                    <a:pt x="159" y="185"/>
                  </a:lnTo>
                  <a:lnTo>
                    <a:pt x="156" y="185"/>
                  </a:lnTo>
                  <a:lnTo>
                    <a:pt x="152" y="185"/>
                  </a:lnTo>
                  <a:lnTo>
                    <a:pt x="152" y="185"/>
                  </a:lnTo>
                  <a:lnTo>
                    <a:pt x="145" y="185"/>
                  </a:lnTo>
                  <a:lnTo>
                    <a:pt x="141" y="185"/>
                  </a:lnTo>
                  <a:lnTo>
                    <a:pt x="141" y="189"/>
                  </a:lnTo>
                  <a:lnTo>
                    <a:pt x="141" y="193"/>
                  </a:lnTo>
                  <a:lnTo>
                    <a:pt x="141" y="193"/>
                  </a:lnTo>
                  <a:lnTo>
                    <a:pt x="137" y="193"/>
                  </a:lnTo>
                  <a:lnTo>
                    <a:pt x="133" y="189"/>
                  </a:lnTo>
                  <a:lnTo>
                    <a:pt x="130" y="189"/>
                  </a:lnTo>
                  <a:lnTo>
                    <a:pt x="126" y="193"/>
                  </a:lnTo>
                  <a:lnTo>
                    <a:pt x="130" y="193"/>
                  </a:lnTo>
                  <a:lnTo>
                    <a:pt x="126" y="197"/>
                  </a:lnTo>
                  <a:lnTo>
                    <a:pt x="119" y="193"/>
                  </a:lnTo>
                  <a:lnTo>
                    <a:pt x="119" y="193"/>
                  </a:lnTo>
                  <a:lnTo>
                    <a:pt x="111" y="189"/>
                  </a:lnTo>
                  <a:lnTo>
                    <a:pt x="104" y="193"/>
                  </a:lnTo>
                  <a:lnTo>
                    <a:pt x="104" y="193"/>
                  </a:lnTo>
                  <a:lnTo>
                    <a:pt x="104" y="193"/>
                  </a:lnTo>
                  <a:lnTo>
                    <a:pt x="100" y="193"/>
                  </a:lnTo>
                  <a:lnTo>
                    <a:pt x="89" y="193"/>
                  </a:lnTo>
                  <a:lnTo>
                    <a:pt x="89" y="193"/>
                  </a:lnTo>
                  <a:lnTo>
                    <a:pt x="85" y="197"/>
                  </a:lnTo>
                  <a:lnTo>
                    <a:pt x="85" y="193"/>
                  </a:lnTo>
                  <a:lnTo>
                    <a:pt x="82" y="193"/>
                  </a:lnTo>
                  <a:lnTo>
                    <a:pt x="82" y="197"/>
                  </a:lnTo>
                  <a:lnTo>
                    <a:pt x="82" y="197"/>
                  </a:lnTo>
                  <a:lnTo>
                    <a:pt x="74" y="197"/>
                  </a:lnTo>
                  <a:lnTo>
                    <a:pt x="74" y="197"/>
                  </a:lnTo>
                  <a:lnTo>
                    <a:pt x="67" y="197"/>
                  </a:lnTo>
                  <a:lnTo>
                    <a:pt x="63" y="197"/>
                  </a:lnTo>
                  <a:lnTo>
                    <a:pt x="63" y="197"/>
                  </a:lnTo>
                  <a:lnTo>
                    <a:pt x="59" y="197"/>
                  </a:lnTo>
                  <a:lnTo>
                    <a:pt x="56" y="200"/>
                  </a:lnTo>
                  <a:lnTo>
                    <a:pt x="52" y="200"/>
                  </a:lnTo>
                  <a:lnTo>
                    <a:pt x="52" y="204"/>
                  </a:lnTo>
                  <a:lnTo>
                    <a:pt x="52" y="204"/>
                  </a:lnTo>
                  <a:lnTo>
                    <a:pt x="48" y="204"/>
                  </a:lnTo>
                  <a:lnTo>
                    <a:pt x="41" y="200"/>
                  </a:lnTo>
                  <a:lnTo>
                    <a:pt x="41" y="200"/>
                  </a:lnTo>
                  <a:lnTo>
                    <a:pt x="37" y="197"/>
                  </a:lnTo>
                  <a:lnTo>
                    <a:pt x="37" y="197"/>
                  </a:lnTo>
                  <a:lnTo>
                    <a:pt x="34" y="197"/>
                  </a:lnTo>
                  <a:lnTo>
                    <a:pt x="34" y="197"/>
                  </a:lnTo>
                  <a:lnTo>
                    <a:pt x="34" y="197"/>
                  </a:lnTo>
                  <a:lnTo>
                    <a:pt x="34" y="193"/>
                  </a:lnTo>
                  <a:lnTo>
                    <a:pt x="30" y="193"/>
                  </a:lnTo>
                  <a:lnTo>
                    <a:pt x="26" y="193"/>
                  </a:lnTo>
                  <a:lnTo>
                    <a:pt x="26" y="197"/>
                  </a:lnTo>
                  <a:lnTo>
                    <a:pt x="22" y="197"/>
                  </a:lnTo>
                  <a:lnTo>
                    <a:pt x="22" y="193"/>
                  </a:lnTo>
                  <a:lnTo>
                    <a:pt x="26" y="189"/>
                  </a:lnTo>
                  <a:lnTo>
                    <a:pt x="22" y="185"/>
                  </a:lnTo>
                  <a:lnTo>
                    <a:pt x="26" y="182"/>
                  </a:lnTo>
                  <a:lnTo>
                    <a:pt x="22" y="178"/>
                  </a:lnTo>
                  <a:lnTo>
                    <a:pt x="22" y="174"/>
                  </a:lnTo>
                  <a:lnTo>
                    <a:pt x="19" y="171"/>
                  </a:lnTo>
                  <a:lnTo>
                    <a:pt x="19" y="167"/>
                  </a:lnTo>
                  <a:lnTo>
                    <a:pt x="19" y="167"/>
                  </a:lnTo>
                  <a:lnTo>
                    <a:pt x="22" y="167"/>
                  </a:lnTo>
                  <a:lnTo>
                    <a:pt x="22" y="167"/>
                  </a:lnTo>
                  <a:lnTo>
                    <a:pt x="26" y="167"/>
                  </a:lnTo>
                  <a:lnTo>
                    <a:pt x="26" y="163"/>
                  </a:lnTo>
                  <a:lnTo>
                    <a:pt x="22" y="156"/>
                  </a:lnTo>
                  <a:lnTo>
                    <a:pt x="26" y="156"/>
                  </a:lnTo>
                  <a:lnTo>
                    <a:pt x="19" y="148"/>
                  </a:lnTo>
                  <a:lnTo>
                    <a:pt x="19" y="145"/>
                  </a:lnTo>
                  <a:lnTo>
                    <a:pt x="15" y="137"/>
                  </a:lnTo>
                  <a:lnTo>
                    <a:pt x="11" y="130"/>
                  </a:lnTo>
                  <a:lnTo>
                    <a:pt x="8" y="122"/>
                  </a:lnTo>
                  <a:lnTo>
                    <a:pt x="11" y="119"/>
                  </a:lnTo>
                  <a:lnTo>
                    <a:pt x="8" y="108"/>
                  </a:lnTo>
                  <a:lnTo>
                    <a:pt x="0" y="104"/>
                  </a:lnTo>
                  <a:lnTo>
                    <a:pt x="0" y="100"/>
                  </a:lnTo>
                  <a:lnTo>
                    <a:pt x="0" y="100"/>
                  </a:lnTo>
                  <a:lnTo>
                    <a:pt x="0" y="100"/>
                  </a:lnTo>
                  <a:close/>
                  <a:moveTo>
                    <a:pt x="174" y="130"/>
                  </a:moveTo>
                  <a:lnTo>
                    <a:pt x="178" y="130"/>
                  </a:lnTo>
                  <a:lnTo>
                    <a:pt x="178" y="133"/>
                  </a:lnTo>
                  <a:lnTo>
                    <a:pt x="182" y="133"/>
                  </a:lnTo>
                  <a:lnTo>
                    <a:pt x="185" y="133"/>
                  </a:lnTo>
                  <a:lnTo>
                    <a:pt x="185" y="133"/>
                  </a:lnTo>
                  <a:lnTo>
                    <a:pt x="189" y="130"/>
                  </a:lnTo>
                  <a:lnTo>
                    <a:pt x="189" y="126"/>
                  </a:lnTo>
                  <a:lnTo>
                    <a:pt x="193" y="126"/>
                  </a:lnTo>
                  <a:lnTo>
                    <a:pt x="193" y="126"/>
                  </a:lnTo>
                  <a:lnTo>
                    <a:pt x="196" y="126"/>
                  </a:lnTo>
                  <a:lnTo>
                    <a:pt x="200" y="126"/>
                  </a:lnTo>
                  <a:lnTo>
                    <a:pt x="204" y="122"/>
                  </a:lnTo>
                  <a:lnTo>
                    <a:pt x="204" y="122"/>
                  </a:lnTo>
                  <a:lnTo>
                    <a:pt x="200" y="119"/>
                  </a:lnTo>
                  <a:lnTo>
                    <a:pt x="200" y="119"/>
                  </a:lnTo>
                  <a:lnTo>
                    <a:pt x="204" y="119"/>
                  </a:lnTo>
                  <a:lnTo>
                    <a:pt x="208" y="115"/>
                  </a:lnTo>
                  <a:lnTo>
                    <a:pt x="208" y="111"/>
                  </a:lnTo>
                  <a:lnTo>
                    <a:pt x="204" y="104"/>
                  </a:lnTo>
                  <a:lnTo>
                    <a:pt x="200" y="104"/>
                  </a:lnTo>
                  <a:lnTo>
                    <a:pt x="196" y="104"/>
                  </a:lnTo>
                  <a:lnTo>
                    <a:pt x="196" y="104"/>
                  </a:lnTo>
                  <a:lnTo>
                    <a:pt x="196" y="104"/>
                  </a:lnTo>
                  <a:lnTo>
                    <a:pt x="193" y="100"/>
                  </a:lnTo>
                  <a:lnTo>
                    <a:pt x="193" y="100"/>
                  </a:lnTo>
                  <a:lnTo>
                    <a:pt x="189" y="104"/>
                  </a:lnTo>
                  <a:lnTo>
                    <a:pt x="189" y="104"/>
                  </a:lnTo>
                  <a:lnTo>
                    <a:pt x="185" y="104"/>
                  </a:lnTo>
                  <a:lnTo>
                    <a:pt x="182" y="108"/>
                  </a:lnTo>
                  <a:lnTo>
                    <a:pt x="178" y="108"/>
                  </a:lnTo>
                  <a:lnTo>
                    <a:pt x="174" y="115"/>
                  </a:lnTo>
                  <a:lnTo>
                    <a:pt x="171" y="115"/>
                  </a:lnTo>
                  <a:lnTo>
                    <a:pt x="171" y="119"/>
                  </a:lnTo>
                  <a:lnTo>
                    <a:pt x="171" y="119"/>
                  </a:lnTo>
                  <a:lnTo>
                    <a:pt x="174" y="122"/>
                  </a:lnTo>
                  <a:lnTo>
                    <a:pt x="174" y="122"/>
                  </a:lnTo>
                  <a:lnTo>
                    <a:pt x="174" y="126"/>
                  </a:lnTo>
                  <a:lnTo>
                    <a:pt x="174" y="13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9" name="Freeform 153">
              <a:extLst>
                <a:ext uri="{FF2B5EF4-FFF2-40B4-BE49-F238E27FC236}">
                  <a16:creationId xmlns:a16="http://schemas.microsoft.com/office/drawing/2014/main" xmlns="" id="{D3EEDDA9-FA40-4559-AD05-4FD20B94DED6}"/>
                </a:ext>
              </a:extLst>
            </p:cNvPr>
            <p:cNvSpPr/>
            <p:nvPr/>
          </p:nvSpPr>
          <p:spPr bwMode="auto">
            <a:xfrm>
              <a:off x="5736553" y="5046510"/>
              <a:ext cx="66282" cy="57609"/>
            </a:xfrm>
            <a:custGeom>
              <a:avLst/>
              <a:gdLst>
                <a:gd name="T0" fmla="*/ 3 w 37"/>
                <a:gd name="T1" fmla="*/ 30 h 33"/>
                <a:gd name="T2" fmla="*/ 3 w 37"/>
                <a:gd name="T3" fmla="*/ 26 h 33"/>
                <a:gd name="T4" fmla="*/ 3 w 37"/>
                <a:gd name="T5" fmla="*/ 22 h 33"/>
                <a:gd name="T6" fmla="*/ 3 w 37"/>
                <a:gd name="T7" fmla="*/ 22 h 33"/>
                <a:gd name="T8" fmla="*/ 0 w 37"/>
                <a:gd name="T9" fmla="*/ 19 h 33"/>
                <a:gd name="T10" fmla="*/ 0 w 37"/>
                <a:gd name="T11" fmla="*/ 19 h 33"/>
                <a:gd name="T12" fmla="*/ 0 w 37"/>
                <a:gd name="T13" fmla="*/ 15 h 33"/>
                <a:gd name="T14" fmla="*/ 3 w 37"/>
                <a:gd name="T15" fmla="*/ 15 h 33"/>
                <a:gd name="T16" fmla="*/ 7 w 37"/>
                <a:gd name="T17" fmla="*/ 8 h 33"/>
                <a:gd name="T18" fmla="*/ 11 w 37"/>
                <a:gd name="T19" fmla="*/ 8 h 33"/>
                <a:gd name="T20" fmla="*/ 14 w 37"/>
                <a:gd name="T21" fmla="*/ 4 h 33"/>
                <a:gd name="T22" fmla="*/ 18 w 37"/>
                <a:gd name="T23" fmla="*/ 4 h 33"/>
                <a:gd name="T24" fmla="*/ 18 w 37"/>
                <a:gd name="T25" fmla="*/ 4 h 33"/>
                <a:gd name="T26" fmla="*/ 22 w 37"/>
                <a:gd name="T27" fmla="*/ 0 h 33"/>
                <a:gd name="T28" fmla="*/ 22 w 37"/>
                <a:gd name="T29" fmla="*/ 0 h 33"/>
                <a:gd name="T30" fmla="*/ 25 w 37"/>
                <a:gd name="T31" fmla="*/ 4 h 33"/>
                <a:gd name="T32" fmla="*/ 25 w 37"/>
                <a:gd name="T33" fmla="*/ 4 h 33"/>
                <a:gd name="T34" fmla="*/ 25 w 37"/>
                <a:gd name="T35" fmla="*/ 4 h 33"/>
                <a:gd name="T36" fmla="*/ 29 w 37"/>
                <a:gd name="T37" fmla="*/ 4 h 33"/>
                <a:gd name="T38" fmla="*/ 33 w 37"/>
                <a:gd name="T39" fmla="*/ 4 h 33"/>
                <a:gd name="T40" fmla="*/ 37 w 37"/>
                <a:gd name="T41" fmla="*/ 11 h 33"/>
                <a:gd name="T42" fmla="*/ 37 w 37"/>
                <a:gd name="T43" fmla="*/ 15 h 33"/>
                <a:gd name="T44" fmla="*/ 33 w 37"/>
                <a:gd name="T45" fmla="*/ 19 h 33"/>
                <a:gd name="T46" fmla="*/ 29 w 37"/>
                <a:gd name="T47" fmla="*/ 19 h 33"/>
                <a:gd name="T48" fmla="*/ 29 w 37"/>
                <a:gd name="T49" fmla="*/ 19 h 33"/>
                <a:gd name="T50" fmla="*/ 33 w 37"/>
                <a:gd name="T51" fmla="*/ 22 h 33"/>
                <a:gd name="T52" fmla="*/ 33 w 37"/>
                <a:gd name="T53" fmla="*/ 22 h 33"/>
                <a:gd name="T54" fmla="*/ 29 w 37"/>
                <a:gd name="T55" fmla="*/ 26 h 33"/>
                <a:gd name="T56" fmla="*/ 25 w 37"/>
                <a:gd name="T57" fmla="*/ 26 h 33"/>
                <a:gd name="T58" fmla="*/ 22 w 37"/>
                <a:gd name="T59" fmla="*/ 26 h 33"/>
                <a:gd name="T60" fmla="*/ 22 w 37"/>
                <a:gd name="T61" fmla="*/ 26 h 33"/>
                <a:gd name="T62" fmla="*/ 18 w 37"/>
                <a:gd name="T63" fmla="*/ 26 h 33"/>
                <a:gd name="T64" fmla="*/ 18 w 37"/>
                <a:gd name="T65" fmla="*/ 30 h 33"/>
                <a:gd name="T66" fmla="*/ 14 w 37"/>
                <a:gd name="T67" fmla="*/ 33 h 33"/>
                <a:gd name="T68" fmla="*/ 14 w 37"/>
                <a:gd name="T69" fmla="*/ 33 h 33"/>
                <a:gd name="T70" fmla="*/ 11 w 37"/>
                <a:gd name="T71" fmla="*/ 33 h 33"/>
                <a:gd name="T72" fmla="*/ 7 w 37"/>
                <a:gd name="T73" fmla="*/ 33 h 33"/>
                <a:gd name="T74" fmla="*/ 7 w 37"/>
                <a:gd name="T75" fmla="*/ 30 h 33"/>
                <a:gd name="T76" fmla="*/ 3 w 37"/>
                <a:gd name="T77" fmla="*/ 30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7" h="33">
                  <a:moveTo>
                    <a:pt x="3" y="30"/>
                  </a:moveTo>
                  <a:lnTo>
                    <a:pt x="3" y="26"/>
                  </a:lnTo>
                  <a:lnTo>
                    <a:pt x="3" y="22"/>
                  </a:lnTo>
                  <a:lnTo>
                    <a:pt x="3" y="22"/>
                  </a:lnTo>
                  <a:lnTo>
                    <a:pt x="0" y="19"/>
                  </a:lnTo>
                  <a:lnTo>
                    <a:pt x="0" y="19"/>
                  </a:lnTo>
                  <a:lnTo>
                    <a:pt x="0" y="15"/>
                  </a:lnTo>
                  <a:lnTo>
                    <a:pt x="3" y="15"/>
                  </a:lnTo>
                  <a:lnTo>
                    <a:pt x="7" y="8"/>
                  </a:lnTo>
                  <a:lnTo>
                    <a:pt x="11" y="8"/>
                  </a:lnTo>
                  <a:lnTo>
                    <a:pt x="14" y="4"/>
                  </a:lnTo>
                  <a:lnTo>
                    <a:pt x="18" y="4"/>
                  </a:lnTo>
                  <a:lnTo>
                    <a:pt x="18" y="4"/>
                  </a:lnTo>
                  <a:lnTo>
                    <a:pt x="22" y="0"/>
                  </a:lnTo>
                  <a:lnTo>
                    <a:pt x="22" y="0"/>
                  </a:lnTo>
                  <a:lnTo>
                    <a:pt x="25" y="4"/>
                  </a:lnTo>
                  <a:lnTo>
                    <a:pt x="25" y="4"/>
                  </a:lnTo>
                  <a:lnTo>
                    <a:pt x="25" y="4"/>
                  </a:lnTo>
                  <a:lnTo>
                    <a:pt x="29" y="4"/>
                  </a:lnTo>
                  <a:lnTo>
                    <a:pt x="33" y="4"/>
                  </a:lnTo>
                  <a:lnTo>
                    <a:pt x="37" y="11"/>
                  </a:lnTo>
                  <a:lnTo>
                    <a:pt x="37" y="15"/>
                  </a:lnTo>
                  <a:lnTo>
                    <a:pt x="33" y="19"/>
                  </a:lnTo>
                  <a:lnTo>
                    <a:pt x="29" y="19"/>
                  </a:lnTo>
                  <a:lnTo>
                    <a:pt x="29" y="19"/>
                  </a:lnTo>
                  <a:lnTo>
                    <a:pt x="33" y="22"/>
                  </a:lnTo>
                  <a:lnTo>
                    <a:pt x="33" y="22"/>
                  </a:lnTo>
                  <a:lnTo>
                    <a:pt x="29" y="26"/>
                  </a:lnTo>
                  <a:lnTo>
                    <a:pt x="25" y="26"/>
                  </a:lnTo>
                  <a:lnTo>
                    <a:pt x="22" y="26"/>
                  </a:lnTo>
                  <a:lnTo>
                    <a:pt x="22" y="26"/>
                  </a:lnTo>
                  <a:lnTo>
                    <a:pt x="18" y="26"/>
                  </a:lnTo>
                  <a:lnTo>
                    <a:pt x="18" y="30"/>
                  </a:lnTo>
                  <a:lnTo>
                    <a:pt x="14" y="33"/>
                  </a:lnTo>
                  <a:lnTo>
                    <a:pt x="14" y="33"/>
                  </a:lnTo>
                  <a:lnTo>
                    <a:pt x="11" y="33"/>
                  </a:lnTo>
                  <a:lnTo>
                    <a:pt x="7" y="33"/>
                  </a:lnTo>
                  <a:lnTo>
                    <a:pt x="7" y="30"/>
                  </a:lnTo>
                  <a:lnTo>
                    <a:pt x="3" y="3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0" name="Freeform 154">
              <a:extLst>
                <a:ext uri="{FF2B5EF4-FFF2-40B4-BE49-F238E27FC236}">
                  <a16:creationId xmlns:a16="http://schemas.microsoft.com/office/drawing/2014/main" xmlns="" id="{CCC9C34C-F021-4CCF-BD03-5325C1095497}"/>
                </a:ext>
              </a:extLst>
            </p:cNvPr>
            <p:cNvSpPr>
              <a:spLocks noEditPoints="1"/>
            </p:cNvSpPr>
            <p:nvPr/>
          </p:nvSpPr>
          <p:spPr bwMode="auto">
            <a:xfrm>
              <a:off x="8242701" y="4568181"/>
              <a:ext cx="1200228" cy="1125989"/>
            </a:xfrm>
            <a:custGeom>
              <a:avLst/>
              <a:gdLst>
                <a:gd name="T0" fmla="*/ 179 w 181"/>
                <a:gd name="T1" fmla="*/ 73 h 174"/>
                <a:gd name="T2" fmla="*/ 154 w 181"/>
                <a:gd name="T3" fmla="*/ 37 h 174"/>
                <a:gd name="T4" fmla="*/ 123 w 181"/>
                <a:gd name="T5" fmla="*/ 29 h 174"/>
                <a:gd name="T6" fmla="*/ 111 w 181"/>
                <a:gd name="T7" fmla="*/ 16 h 174"/>
                <a:gd name="T8" fmla="*/ 112 w 181"/>
                <a:gd name="T9" fmla="*/ 17 h 174"/>
                <a:gd name="T10" fmla="*/ 110 w 181"/>
                <a:gd name="T11" fmla="*/ 7 h 174"/>
                <a:gd name="T12" fmla="*/ 86 w 181"/>
                <a:gd name="T13" fmla="*/ 4 h 174"/>
                <a:gd name="T14" fmla="*/ 86 w 181"/>
                <a:gd name="T15" fmla="*/ 4 h 174"/>
                <a:gd name="T16" fmla="*/ 58 w 181"/>
                <a:gd name="T17" fmla="*/ 22 h 174"/>
                <a:gd name="T18" fmla="*/ 1 w 181"/>
                <a:gd name="T19" fmla="*/ 65 h 174"/>
                <a:gd name="T20" fmla="*/ 98 w 181"/>
                <a:gd name="T21" fmla="*/ 124 h 174"/>
                <a:gd name="T22" fmla="*/ 133 w 181"/>
                <a:gd name="T23" fmla="*/ 144 h 174"/>
                <a:gd name="T24" fmla="*/ 122 w 181"/>
                <a:gd name="T25" fmla="*/ 154 h 174"/>
                <a:gd name="T26" fmla="*/ 137 w 181"/>
                <a:gd name="T27" fmla="*/ 150 h 174"/>
                <a:gd name="T28" fmla="*/ 132 w 181"/>
                <a:gd name="T29" fmla="*/ 168 h 174"/>
                <a:gd name="T30" fmla="*/ 120 w 181"/>
                <a:gd name="T31" fmla="*/ 167 h 174"/>
                <a:gd name="T32" fmla="*/ 123 w 181"/>
                <a:gd name="T33" fmla="*/ 156 h 174"/>
                <a:gd name="T34" fmla="*/ 135 w 181"/>
                <a:gd name="T35" fmla="*/ 157 h 174"/>
                <a:gd name="T36" fmla="*/ 130 w 181"/>
                <a:gd name="T37" fmla="*/ 169 h 174"/>
                <a:gd name="T38" fmla="*/ 125 w 181"/>
                <a:gd name="T39" fmla="*/ 173 h 174"/>
                <a:gd name="T40" fmla="*/ 9 w 181"/>
                <a:gd name="T41" fmla="*/ 115 h 174"/>
                <a:gd name="T42" fmla="*/ 22 w 181"/>
                <a:gd name="T43" fmla="*/ 111 h 174"/>
                <a:gd name="T44" fmla="*/ 38 w 181"/>
                <a:gd name="T45" fmla="*/ 110 h 174"/>
                <a:gd name="T46" fmla="*/ 58 w 181"/>
                <a:gd name="T47" fmla="*/ 102 h 174"/>
                <a:gd name="T48" fmla="*/ 83 w 181"/>
                <a:gd name="T49" fmla="*/ 102 h 174"/>
                <a:gd name="T50" fmla="*/ 91 w 181"/>
                <a:gd name="T51" fmla="*/ 115 h 174"/>
                <a:gd name="T52" fmla="*/ 99 w 181"/>
                <a:gd name="T53" fmla="*/ 111 h 174"/>
                <a:gd name="T54" fmla="*/ 100 w 181"/>
                <a:gd name="T55" fmla="*/ 116 h 174"/>
                <a:gd name="T56" fmla="*/ 102 w 181"/>
                <a:gd name="T57" fmla="*/ 123 h 174"/>
                <a:gd name="T58" fmla="*/ 106 w 181"/>
                <a:gd name="T59" fmla="*/ 133 h 174"/>
                <a:gd name="T60" fmla="*/ 120 w 181"/>
                <a:gd name="T61" fmla="*/ 143 h 174"/>
                <a:gd name="T62" fmla="*/ 130 w 181"/>
                <a:gd name="T63" fmla="*/ 141 h 174"/>
                <a:gd name="T64" fmla="*/ 139 w 181"/>
                <a:gd name="T65" fmla="*/ 140 h 174"/>
                <a:gd name="T66" fmla="*/ 153 w 181"/>
                <a:gd name="T67" fmla="*/ 129 h 174"/>
                <a:gd name="T68" fmla="*/ 167 w 181"/>
                <a:gd name="T69" fmla="*/ 110 h 174"/>
                <a:gd name="T70" fmla="*/ 176 w 181"/>
                <a:gd name="T71" fmla="*/ 92 h 174"/>
                <a:gd name="T72" fmla="*/ 178 w 181"/>
                <a:gd name="T73" fmla="*/ 71 h 174"/>
                <a:gd name="T74" fmla="*/ 170 w 181"/>
                <a:gd name="T75" fmla="*/ 59 h 174"/>
                <a:gd name="T76" fmla="*/ 166 w 181"/>
                <a:gd name="T77" fmla="*/ 53 h 174"/>
                <a:gd name="T78" fmla="*/ 159 w 181"/>
                <a:gd name="T79" fmla="*/ 43 h 174"/>
                <a:gd name="T80" fmla="*/ 152 w 181"/>
                <a:gd name="T81" fmla="*/ 31 h 174"/>
                <a:gd name="T82" fmla="*/ 146 w 181"/>
                <a:gd name="T83" fmla="*/ 18 h 174"/>
                <a:gd name="T84" fmla="*/ 141 w 181"/>
                <a:gd name="T85" fmla="*/ 5 h 174"/>
                <a:gd name="T86" fmla="*/ 135 w 181"/>
                <a:gd name="T87" fmla="*/ 13 h 174"/>
                <a:gd name="T88" fmla="*/ 130 w 181"/>
                <a:gd name="T89" fmla="*/ 33 h 174"/>
                <a:gd name="T90" fmla="*/ 113 w 181"/>
                <a:gd name="T91" fmla="*/ 25 h 174"/>
                <a:gd name="T92" fmla="*/ 110 w 181"/>
                <a:gd name="T93" fmla="*/ 13 h 174"/>
                <a:gd name="T94" fmla="*/ 112 w 181"/>
                <a:gd name="T95" fmla="*/ 9 h 174"/>
                <a:gd name="T96" fmla="*/ 105 w 181"/>
                <a:gd name="T97" fmla="*/ 7 h 174"/>
                <a:gd name="T98" fmla="*/ 93 w 181"/>
                <a:gd name="T99" fmla="*/ 4 h 174"/>
                <a:gd name="T100" fmla="*/ 88 w 181"/>
                <a:gd name="T101" fmla="*/ 9 h 174"/>
                <a:gd name="T102" fmla="*/ 82 w 181"/>
                <a:gd name="T103" fmla="*/ 15 h 174"/>
                <a:gd name="T104" fmla="*/ 79 w 181"/>
                <a:gd name="T105" fmla="*/ 20 h 174"/>
                <a:gd name="T106" fmla="*/ 74 w 181"/>
                <a:gd name="T107" fmla="*/ 22 h 174"/>
                <a:gd name="T108" fmla="*/ 65 w 181"/>
                <a:gd name="T109" fmla="*/ 17 h 174"/>
                <a:gd name="T110" fmla="*/ 60 w 181"/>
                <a:gd name="T111" fmla="*/ 22 h 174"/>
                <a:gd name="T112" fmla="*/ 56 w 181"/>
                <a:gd name="T113" fmla="*/ 27 h 174"/>
                <a:gd name="T114" fmla="*/ 51 w 181"/>
                <a:gd name="T115" fmla="*/ 28 h 174"/>
                <a:gd name="T116" fmla="*/ 43 w 181"/>
                <a:gd name="T117" fmla="*/ 37 h 174"/>
                <a:gd name="T118" fmla="*/ 21 w 181"/>
                <a:gd name="T119" fmla="*/ 45 h 174"/>
                <a:gd name="T120" fmla="*/ 7 w 181"/>
                <a:gd name="T121" fmla="*/ 52 h 174"/>
                <a:gd name="T122" fmla="*/ 4 w 181"/>
                <a:gd name="T123" fmla="*/ 69 h 174"/>
                <a:gd name="T124" fmla="*/ 7 w 181"/>
                <a:gd name="T125" fmla="*/ 92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81" h="174">
                  <a:moveTo>
                    <a:pt x="178" y="83"/>
                  </a:moveTo>
                  <a:cubicBezTo>
                    <a:pt x="179" y="81"/>
                    <a:pt x="179" y="81"/>
                    <a:pt x="179" y="81"/>
                  </a:cubicBezTo>
                  <a:cubicBezTo>
                    <a:pt x="179" y="82"/>
                    <a:pt x="179" y="82"/>
                    <a:pt x="179" y="82"/>
                  </a:cubicBezTo>
                  <a:cubicBezTo>
                    <a:pt x="178" y="83"/>
                    <a:pt x="178" y="83"/>
                    <a:pt x="178" y="83"/>
                  </a:cubicBezTo>
                  <a:close/>
                  <a:moveTo>
                    <a:pt x="179" y="73"/>
                  </a:moveTo>
                  <a:cubicBezTo>
                    <a:pt x="178" y="72"/>
                    <a:pt x="178" y="72"/>
                    <a:pt x="178" y="72"/>
                  </a:cubicBezTo>
                  <a:cubicBezTo>
                    <a:pt x="179" y="71"/>
                    <a:pt x="179" y="71"/>
                    <a:pt x="179" y="71"/>
                  </a:cubicBezTo>
                  <a:cubicBezTo>
                    <a:pt x="179" y="70"/>
                    <a:pt x="179" y="70"/>
                    <a:pt x="179" y="70"/>
                  </a:cubicBezTo>
                  <a:cubicBezTo>
                    <a:pt x="179" y="69"/>
                    <a:pt x="179" y="69"/>
                    <a:pt x="179" y="69"/>
                  </a:cubicBezTo>
                  <a:cubicBezTo>
                    <a:pt x="180" y="68"/>
                    <a:pt x="180" y="68"/>
                    <a:pt x="180" y="68"/>
                  </a:cubicBezTo>
                  <a:cubicBezTo>
                    <a:pt x="180" y="68"/>
                    <a:pt x="180" y="68"/>
                    <a:pt x="180" y="68"/>
                  </a:cubicBezTo>
                  <a:cubicBezTo>
                    <a:pt x="180" y="67"/>
                    <a:pt x="180" y="67"/>
                    <a:pt x="180" y="67"/>
                  </a:cubicBezTo>
                  <a:cubicBezTo>
                    <a:pt x="180" y="67"/>
                    <a:pt x="180" y="67"/>
                    <a:pt x="180" y="67"/>
                  </a:cubicBezTo>
                  <a:cubicBezTo>
                    <a:pt x="181" y="68"/>
                    <a:pt x="181" y="68"/>
                    <a:pt x="181" y="68"/>
                  </a:cubicBezTo>
                  <a:cubicBezTo>
                    <a:pt x="180" y="69"/>
                    <a:pt x="180" y="69"/>
                    <a:pt x="180" y="69"/>
                  </a:cubicBezTo>
                  <a:cubicBezTo>
                    <a:pt x="179" y="71"/>
                    <a:pt x="179" y="71"/>
                    <a:pt x="179" y="71"/>
                  </a:cubicBezTo>
                  <a:cubicBezTo>
                    <a:pt x="179" y="72"/>
                    <a:pt x="179" y="72"/>
                    <a:pt x="179" y="72"/>
                  </a:cubicBezTo>
                  <a:cubicBezTo>
                    <a:pt x="179" y="73"/>
                    <a:pt x="179" y="73"/>
                    <a:pt x="179" y="73"/>
                  </a:cubicBezTo>
                  <a:cubicBezTo>
                    <a:pt x="179" y="73"/>
                    <a:pt x="179" y="73"/>
                    <a:pt x="179" y="73"/>
                  </a:cubicBezTo>
                  <a:close/>
                  <a:moveTo>
                    <a:pt x="171" y="61"/>
                  </a:moveTo>
                  <a:cubicBezTo>
                    <a:pt x="172" y="62"/>
                    <a:pt x="172" y="62"/>
                    <a:pt x="172" y="62"/>
                  </a:cubicBezTo>
                  <a:cubicBezTo>
                    <a:pt x="173" y="63"/>
                    <a:pt x="173" y="63"/>
                    <a:pt x="173" y="63"/>
                  </a:cubicBezTo>
                  <a:cubicBezTo>
                    <a:pt x="173" y="62"/>
                    <a:pt x="173" y="62"/>
                    <a:pt x="173" y="62"/>
                  </a:cubicBezTo>
                  <a:cubicBezTo>
                    <a:pt x="173" y="62"/>
                    <a:pt x="173" y="62"/>
                    <a:pt x="173" y="62"/>
                  </a:cubicBezTo>
                  <a:cubicBezTo>
                    <a:pt x="173" y="61"/>
                    <a:pt x="173" y="61"/>
                    <a:pt x="173" y="61"/>
                  </a:cubicBezTo>
                  <a:cubicBezTo>
                    <a:pt x="172" y="61"/>
                    <a:pt x="172" y="61"/>
                    <a:pt x="172" y="61"/>
                  </a:cubicBezTo>
                  <a:cubicBezTo>
                    <a:pt x="172" y="61"/>
                    <a:pt x="172" y="61"/>
                    <a:pt x="172" y="61"/>
                  </a:cubicBezTo>
                  <a:cubicBezTo>
                    <a:pt x="171" y="61"/>
                    <a:pt x="171" y="61"/>
                    <a:pt x="171" y="61"/>
                  </a:cubicBezTo>
                  <a:close/>
                  <a:moveTo>
                    <a:pt x="170" y="55"/>
                  </a:moveTo>
                  <a:cubicBezTo>
                    <a:pt x="170" y="55"/>
                    <a:pt x="170" y="55"/>
                    <a:pt x="170" y="55"/>
                  </a:cubicBezTo>
                  <a:cubicBezTo>
                    <a:pt x="170" y="55"/>
                    <a:pt x="170" y="55"/>
                    <a:pt x="170" y="55"/>
                  </a:cubicBezTo>
                  <a:cubicBezTo>
                    <a:pt x="170" y="55"/>
                    <a:pt x="170" y="55"/>
                    <a:pt x="170" y="55"/>
                  </a:cubicBezTo>
                  <a:close/>
                  <a:moveTo>
                    <a:pt x="153" y="38"/>
                  </a:moveTo>
                  <a:cubicBezTo>
                    <a:pt x="154" y="37"/>
                    <a:pt x="154" y="37"/>
                    <a:pt x="154" y="37"/>
                  </a:cubicBezTo>
                  <a:cubicBezTo>
                    <a:pt x="153" y="36"/>
                    <a:pt x="153" y="36"/>
                    <a:pt x="153" y="36"/>
                  </a:cubicBezTo>
                  <a:cubicBezTo>
                    <a:pt x="154" y="36"/>
                    <a:pt x="154" y="36"/>
                    <a:pt x="154" y="36"/>
                  </a:cubicBezTo>
                  <a:cubicBezTo>
                    <a:pt x="154" y="36"/>
                    <a:pt x="154" y="36"/>
                    <a:pt x="154" y="36"/>
                  </a:cubicBezTo>
                  <a:cubicBezTo>
                    <a:pt x="154" y="37"/>
                    <a:pt x="154" y="37"/>
                    <a:pt x="154" y="37"/>
                  </a:cubicBezTo>
                  <a:cubicBezTo>
                    <a:pt x="154" y="38"/>
                    <a:pt x="154" y="38"/>
                    <a:pt x="154" y="38"/>
                  </a:cubicBezTo>
                  <a:cubicBezTo>
                    <a:pt x="153" y="38"/>
                    <a:pt x="153" y="38"/>
                    <a:pt x="153" y="38"/>
                  </a:cubicBezTo>
                  <a:close/>
                  <a:moveTo>
                    <a:pt x="139" y="0"/>
                  </a:moveTo>
                  <a:cubicBezTo>
                    <a:pt x="139" y="0"/>
                    <a:pt x="139" y="0"/>
                    <a:pt x="139" y="0"/>
                  </a:cubicBezTo>
                  <a:cubicBezTo>
                    <a:pt x="139" y="0"/>
                    <a:pt x="139" y="0"/>
                    <a:pt x="139" y="0"/>
                  </a:cubicBezTo>
                  <a:cubicBezTo>
                    <a:pt x="139" y="0"/>
                    <a:pt x="139" y="0"/>
                    <a:pt x="139" y="0"/>
                  </a:cubicBezTo>
                  <a:close/>
                  <a:moveTo>
                    <a:pt x="138" y="2"/>
                  </a:moveTo>
                  <a:cubicBezTo>
                    <a:pt x="138" y="3"/>
                    <a:pt x="138" y="3"/>
                    <a:pt x="138" y="3"/>
                  </a:cubicBezTo>
                  <a:cubicBezTo>
                    <a:pt x="139" y="2"/>
                    <a:pt x="139" y="2"/>
                    <a:pt x="139" y="2"/>
                  </a:cubicBezTo>
                  <a:cubicBezTo>
                    <a:pt x="139" y="2"/>
                    <a:pt x="139" y="2"/>
                    <a:pt x="139" y="2"/>
                  </a:cubicBezTo>
                  <a:cubicBezTo>
                    <a:pt x="139" y="2"/>
                    <a:pt x="139" y="2"/>
                    <a:pt x="139" y="2"/>
                  </a:cubicBezTo>
                  <a:cubicBezTo>
                    <a:pt x="138" y="2"/>
                    <a:pt x="138" y="2"/>
                    <a:pt x="138" y="2"/>
                  </a:cubicBezTo>
                  <a:close/>
                  <a:moveTo>
                    <a:pt x="124" y="30"/>
                  </a:moveTo>
                  <a:cubicBezTo>
                    <a:pt x="124" y="31"/>
                    <a:pt x="124" y="31"/>
                    <a:pt x="124" y="31"/>
                  </a:cubicBezTo>
                  <a:cubicBezTo>
                    <a:pt x="125" y="31"/>
                    <a:pt x="125" y="31"/>
                    <a:pt x="125" y="31"/>
                  </a:cubicBezTo>
                  <a:cubicBezTo>
                    <a:pt x="125" y="30"/>
                    <a:pt x="125" y="30"/>
                    <a:pt x="125" y="30"/>
                  </a:cubicBezTo>
                  <a:cubicBezTo>
                    <a:pt x="124" y="30"/>
                    <a:pt x="124" y="30"/>
                    <a:pt x="124" y="30"/>
                  </a:cubicBezTo>
                  <a:close/>
                  <a:moveTo>
                    <a:pt x="123" y="29"/>
                  </a:moveTo>
                  <a:cubicBezTo>
                    <a:pt x="123" y="29"/>
                    <a:pt x="123" y="29"/>
                    <a:pt x="123" y="29"/>
                  </a:cubicBezTo>
                  <a:cubicBezTo>
                    <a:pt x="124" y="29"/>
                    <a:pt x="124" y="29"/>
                    <a:pt x="124" y="29"/>
                  </a:cubicBezTo>
                  <a:cubicBezTo>
                    <a:pt x="124" y="28"/>
                    <a:pt x="124" y="28"/>
                    <a:pt x="124" y="28"/>
                  </a:cubicBezTo>
                  <a:cubicBezTo>
                    <a:pt x="125" y="28"/>
                    <a:pt x="125" y="28"/>
                    <a:pt x="125" y="28"/>
                  </a:cubicBezTo>
                  <a:cubicBezTo>
                    <a:pt x="125" y="28"/>
                    <a:pt x="125" y="28"/>
                    <a:pt x="125" y="28"/>
                  </a:cubicBezTo>
                  <a:cubicBezTo>
                    <a:pt x="124" y="28"/>
                    <a:pt x="124" y="28"/>
                    <a:pt x="124" y="28"/>
                  </a:cubicBezTo>
                  <a:cubicBezTo>
                    <a:pt x="123" y="28"/>
                    <a:pt x="123" y="28"/>
                    <a:pt x="123" y="28"/>
                  </a:cubicBezTo>
                  <a:cubicBezTo>
                    <a:pt x="123" y="28"/>
                    <a:pt x="123" y="29"/>
                    <a:pt x="123" y="29"/>
                  </a:cubicBezTo>
                  <a:close/>
                  <a:moveTo>
                    <a:pt x="114" y="25"/>
                  </a:moveTo>
                  <a:cubicBezTo>
                    <a:pt x="114" y="24"/>
                    <a:pt x="114" y="24"/>
                    <a:pt x="114" y="24"/>
                  </a:cubicBezTo>
                  <a:cubicBezTo>
                    <a:pt x="114" y="24"/>
                    <a:pt x="114" y="24"/>
                    <a:pt x="114" y="24"/>
                  </a:cubicBezTo>
                  <a:cubicBezTo>
                    <a:pt x="114" y="24"/>
                    <a:pt x="114" y="24"/>
                    <a:pt x="114" y="24"/>
                  </a:cubicBezTo>
                  <a:cubicBezTo>
                    <a:pt x="114" y="25"/>
                    <a:pt x="114" y="25"/>
                    <a:pt x="114" y="25"/>
                  </a:cubicBezTo>
                  <a:close/>
                  <a:moveTo>
                    <a:pt x="111" y="16"/>
                  </a:moveTo>
                  <a:cubicBezTo>
                    <a:pt x="111" y="16"/>
                    <a:pt x="111" y="16"/>
                    <a:pt x="111" y="16"/>
                  </a:cubicBezTo>
                  <a:cubicBezTo>
                    <a:pt x="111" y="16"/>
                    <a:pt x="111" y="16"/>
                    <a:pt x="111" y="16"/>
                  </a:cubicBezTo>
                  <a:cubicBezTo>
                    <a:pt x="111" y="16"/>
                    <a:pt x="111" y="16"/>
                    <a:pt x="111" y="16"/>
                  </a:cubicBezTo>
                  <a:cubicBezTo>
                    <a:pt x="111" y="15"/>
                    <a:pt x="111" y="15"/>
                    <a:pt x="111" y="15"/>
                  </a:cubicBezTo>
                  <a:cubicBezTo>
                    <a:pt x="112" y="16"/>
                    <a:pt x="112" y="16"/>
                    <a:pt x="112" y="16"/>
                  </a:cubicBezTo>
                  <a:cubicBezTo>
                    <a:pt x="111" y="16"/>
                    <a:pt x="111" y="16"/>
                    <a:pt x="111" y="16"/>
                  </a:cubicBezTo>
                  <a:close/>
                  <a:moveTo>
                    <a:pt x="112" y="17"/>
                  </a:moveTo>
                  <a:cubicBezTo>
                    <a:pt x="112" y="18"/>
                    <a:pt x="112" y="18"/>
                    <a:pt x="112" y="18"/>
                  </a:cubicBezTo>
                  <a:cubicBezTo>
                    <a:pt x="112" y="18"/>
                    <a:pt x="112" y="18"/>
                    <a:pt x="112" y="18"/>
                  </a:cubicBezTo>
                  <a:cubicBezTo>
                    <a:pt x="113" y="17"/>
                    <a:pt x="113" y="17"/>
                    <a:pt x="113" y="17"/>
                  </a:cubicBezTo>
                  <a:cubicBezTo>
                    <a:pt x="114" y="18"/>
                    <a:pt x="114" y="18"/>
                    <a:pt x="114" y="18"/>
                  </a:cubicBezTo>
                  <a:cubicBezTo>
                    <a:pt x="114" y="17"/>
                    <a:pt x="114" y="17"/>
                    <a:pt x="114" y="17"/>
                  </a:cubicBezTo>
                  <a:cubicBezTo>
                    <a:pt x="114" y="17"/>
                    <a:pt x="114" y="17"/>
                    <a:pt x="114" y="17"/>
                  </a:cubicBezTo>
                  <a:cubicBezTo>
                    <a:pt x="113" y="17"/>
                    <a:pt x="113" y="17"/>
                    <a:pt x="113" y="17"/>
                  </a:cubicBezTo>
                  <a:cubicBezTo>
                    <a:pt x="113" y="17"/>
                    <a:pt x="113" y="17"/>
                    <a:pt x="113" y="17"/>
                  </a:cubicBezTo>
                  <a:cubicBezTo>
                    <a:pt x="114" y="16"/>
                    <a:pt x="114" y="16"/>
                    <a:pt x="114" y="16"/>
                  </a:cubicBezTo>
                  <a:cubicBezTo>
                    <a:pt x="114" y="16"/>
                    <a:pt x="114" y="16"/>
                    <a:pt x="114" y="16"/>
                  </a:cubicBezTo>
                  <a:cubicBezTo>
                    <a:pt x="113" y="16"/>
                    <a:pt x="113" y="16"/>
                    <a:pt x="113" y="16"/>
                  </a:cubicBezTo>
                  <a:cubicBezTo>
                    <a:pt x="113" y="15"/>
                    <a:pt x="113" y="15"/>
                    <a:pt x="113" y="15"/>
                  </a:cubicBezTo>
                  <a:cubicBezTo>
                    <a:pt x="113" y="16"/>
                    <a:pt x="113" y="16"/>
                    <a:pt x="113" y="16"/>
                  </a:cubicBezTo>
                  <a:cubicBezTo>
                    <a:pt x="113" y="16"/>
                    <a:pt x="113" y="16"/>
                    <a:pt x="113" y="16"/>
                  </a:cubicBezTo>
                  <a:cubicBezTo>
                    <a:pt x="112" y="16"/>
                    <a:pt x="112" y="16"/>
                    <a:pt x="112" y="16"/>
                  </a:cubicBezTo>
                  <a:cubicBezTo>
                    <a:pt x="112" y="16"/>
                    <a:pt x="112" y="16"/>
                    <a:pt x="112" y="16"/>
                  </a:cubicBezTo>
                  <a:cubicBezTo>
                    <a:pt x="112" y="16"/>
                    <a:pt x="112" y="16"/>
                    <a:pt x="112" y="16"/>
                  </a:cubicBezTo>
                  <a:cubicBezTo>
                    <a:pt x="112" y="17"/>
                    <a:pt x="112" y="17"/>
                    <a:pt x="112" y="17"/>
                  </a:cubicBezTo>
                  <a:close/>
                  <a:moveTo>
                    <a:pt x="113" y="5"/>
                  </a:moveTo>
                  <a:cubicBezTo>
                    <a:pt x="113" y="5"/>
                    <a:pt x="113" y="5"/>
                    <a:pt x="113" y="5"/>
                  </a:cubicBezTo>
                  <a:cubicBezTo>
                    <a:pt x="114" y="5"/>
                    <a:pt x="114" y="5"/>
                    <a:pt x="114" y="5"/>
                  </a:cubicBezTo>
                  <a:cubicBezTo>
                    <a:pt x="114" y="4"/>
                    <a:pt x="114" y="4"/>
                    <a:pt x="114" y="4"/>
                  </a:cubicBezTo>
                  <a:cubicBezTo>
                    <a:pt x="114" y="4"/>
                    <a:pt x="114" y="4"/>
                    <a:pt x="114" y="4"/>
                  </a:cubicBezTo>
                  <a:cubicBezTo>
                    <a:pt x="113" y="4"/>
                    <a:pt x="113" y="4"/>
                    <a:pt x="113" y="4"/>
                  </a:cubicBezTo>
                  <a:cubicBezTo>
                    <a:pt x="113" y="5"/>
                    <a:pt x="113" y="5"/>
                    <a:pt x="113" y="5"/>
                  </a:cubicBezTo>
                  <a:close/>
                  <a:moveTo>
                    <a:pt x="112" y="6"/>
                  </a:moveTo>
                  <a:cubicBezTo>
                    <a:pt x="112" y="6"/>
                    <a:pt x="112" y="6"/>
                    <a:pt x="112" y="6"/>
                  </a:cubicBezTo>
                  <a:cubicBezTo>
                    <a:pt x="112" y="5"/>
                    <a:pt x="112" y="5"/>
                    <a:pt x="112" y="5"/>
                  </a:cubicBezTo>
                  <a:cubicBezTo>
                    <a:pt x="112" y="6"/>
                    <a:pt x="112" y="6"/>
                    <a:pt x="112" y="6"/>
                  </a:cubicBezTo>
                  <a:close/>
                  <a:moveTo>
                    <a:pt x="111" y="6"/>
                  </a:moveTo>
                  <a:cubicBezTo>
                    <a:pt x="111" y="6"/>
                    <a:pt x="111" y="6"/>
                    <a:pt x="111" y="6"/>
                  </a:cubicBezTo>
                  <a:cubicBezTo>
                    <a:pt x="112" y="6"/>
                    <a:pt x="112" y="6"/>
                    <a:pt x="112" y="6"/>
                  </a:cubicBezTo>
                  <a:cubicBezTo>
                    <a:pt x="111" y="6"/>
                    <a:pt x="111" y="6"/>
                    <a:pt x="111" y="6"/>
                  </a:cubicBezTo>
                  <a:close/>
                  <a:moveTo>
                    <a:pt x="110" y="7"/>
                  </a:moveTo>
                  <a:cubicBezTo>
                    <a:pt x="110" y="7"/>
                    <a:pt x="110" y="7"/>
                    <a:pt x="110" y="7"/>
                  </a:cubicBezTo>
                  <a:cubicBezTo>
                    <a:pt x="110" y="6"/>
                    <a:pt x="110" y="6"/>
                    <a:pt x="110" y="6"/>
                  </a:cubicBezTo>
                  <a:cubicBezTo>
                    <a:pt x="110" y="7"/>
                    <a:pt x="110" y="7"/>
                    <a:pt x="110" y="7"/>
                  </a:cubicBezTo>
                  <a:close/>
                  <a:moveTo>
                    <a:pt x="108" y="8"/>
                  </a:moveTo>
                  <a:cubicBezTo>
                    <a:pt x="108" y="7"/>
                    <a:pt x="108" y="7"/>
                    <a:pt x="108" y="7"/>
                  </a:cubicBezTo>
                  <a:cubicBezTo>
                    <a:pt x="109" y="7"/>
                    <a:pt x="109" y="7"/>
                    <a:pt x="109" y="7"/>
                  </a:cubicBezTo>
                  <a:cubicBezTo>
                    <a:pt x="110" y="7"/>
                    <a:pt x="110" y="7"/>
                    <a:pt x="110" y="7"/>
                  </a:cubicBezTo>
                  <a:cubicBezTo>
                    <a:pt x="110" y="7"/>
                    <a:pt x="110" y="7"/>
                    <a:pt x="110" y="7"/>
                  </a:cubicBezTo>
                  <a:cubicBezTo>
                    <a:pt x="109" y="7"/>
                    <a:pt x="109" y="7"/>
                    <a:pt x="109" y="7"/>
                  </a:cubicBezTo>
                  <a:cubicBezTo>
                    <a:pt x="108" y="8"/>
                    <a:pt x="108" y="8"/>
                    <a:pt x="108" y="8"/>
                  </a:cubicBezTo>
                  <a:close/>
                  <a:moveTo>
                    <a:pt x="107" y="8"/>
                  </a:moveTo>
                  <a:cubicBezTo>
                    <a:pt x="107" y="8"/>
                    <a:pt x="107" y="8"/>
                    <a:pt x="107" y="8"/>
                  </a:cubicBezTo>
                  <a:cubicBezTo>
                    <a:pt x="108" y="8"/>
                    <a:pt x="108" y="8"/>
                    <a:pt x="108" y="8"/>
                  </a:cubicBezTo>
                  <a:cubicBezTo>
                    <a:pt x="108" y="8"/>
                    <a:pt x="108" y="8"/>
                    <a:pt x="108" y="8"/>
                  </a:cubicBezTo>
                  <a:cubicBezTo>
                    <a:pt x="107" y="8"/>
                    <a:pt x="107" y="8"/>
                    <a:pt x="107" y="8"/>
                  </a:cubicBezTo>
                  <a:close/>
                  <a:moveTo>
                    <a:pt x="96" y="5"/>
                  </a:moveTo>
                  <a:cubicBezTo>
                    <a:pt x="95" y="4"/>
                    <a:pt x="95" y="4"/>
                    <a:pt x="95" y="4"/>
                  </a:cubicBezTo>
                  <a:cubicBezTo>
                    <a:pt x="95" y="4"/>
                    <a:pt x="95" y="4"/>
                    <a:pt x="95" y="4"/>
                  </a:cubicBezTo>
                  <a:cubicBezTo>
                    <a:pt x="96" y="3"/>
                    <a:pt x="96" y="3"/>
                    <a:pt x="96" y="3"/>
                  </a:cubicBezTo>
                  <a:cubicBezTo>
                    <a:pt x="96" y="4"/>
                    <a:pt x="96" y="4"/>
                    <a:pt x="96" y="4"/>
                  </a:cubicBezTo>
                  <a:cubicBezTo>
                    <a:pt x="96" y="5"/>
                    <a:pt x="96" y="5"/>
                    <a:pt x="96" y="5"/>
                  </a:cubicBezTo>
                  <a:close/>
                  <a:moveTo>
                    <a:pt x="86" y="4"/>
                  </a:moveTo>
                  <a:cubicBezTo>
                    <a:pt x="86" y="5"/>
                    <a:pt x="86" y="5"/>
                    <a:pt x="86" y="5"/>
                  </a:cubicBezTo>
                  <a:cubicBezTo>
                    <a:pt x="87" y="6"/>
                    <a:pt x="87" y="6"/>
                    <a:pt x="87" y="6"/>
                  </a:cubicBezTo>
                  <a:cubicBezTo>
                    <a:pt x="87" y="7"/>
                    <a:pt x="87" y="7"/>
                    <a:pt x="87" y="7"/>
                  </a:cubicBezTo>
                  <a:cubicBezTo>
                    <a:pt x="89" y="7"/>
                    <a:pt x="89" y="7"/>
                    <a:pt x="89" y="7"/>
                  </a:cubicBezTo>
                  <a:cubicBezTo>
                    <a:pt x="90" y="6"/>
                    <a:pt x="90" y="6"/>
                    <a:pt x="90" y="6"/>
                  </a:cubicBezTo>
                  <a:cubicBezTo>
                    <a:pt x="90" y="6"/>
                    <a:pt x="90" y="6"/>
                    <a:pt x="90" y="6"/>
                  </a:cubicBezTo>
                  <a:cubicBezTo>
                    <a:pt x="91" y="6"/>
                    <a:pt x="91" y="6"/>
                    <a:pt x="91" y="6"/>
                  </a:cubicBezTo>
                  <a:cubicBezTo>
                    <a:pt x="91" y="5"/>
                    <a:pt x="91" y="5"/>
                    <a:pt x="91" y="5"/>
                  </a:cubicBezTo>
                  <a:cubicBezTo>
                    <a:pt x="91" y="5"/>
                    <a:pt x="91" y="5"/>
                    <a:pt x="91" y="5"/>
                  </a:cubicBezTo>
                  <a:cubicBezTo>
                    <a:pt x="90" y="4"/>
                    <a:pt x="90" y="4"/>
                    <a:pt x="90" y="4"/>
                  </a:cubicBezTo>
                  <a:cubicBezTo>
                    <a:pt x="90" y="4"/>
                    <a:pt x="90" y="4"/>
                    <a:pt x="90" y="4"/>
                  </a:cubicBezTo>
                  <a:cubicBezTo>
                    <a:pt x="89" y="5"/>
                    <a:pt x="89" y="5"/>
                    <a:pt x="89" y="5"/>
                  </a:cubicBezTo>
                  <a:cubicBezTo>
                    <a:pt x="88" y="5"/>
                    <a:pt x="88" y="5"/>
                    <a:pt x="88" y="5"/>
                  </a:cubicBezTo>
                  <a:cubicBezTo>
                    <a:pt x="88" y="5"/>
                    <a:pt x="88" y="5"/>
                    <a:pt x="88" y="5"/>
                  </a:cubicBezTo>
                  <a:cubicBezTo>
                    <a:pt x="87" y="5"/>
                    <a:pt x="87" y="5"/>
                    <a:pt x="87" y="5"/>
                  </a:cubicBezTo>
                  <a:cubicBezTo>
                    <a:pt x="87" y="5"/>
                    <a:pt x="87" y="5"/>
                    <a:pt x="87" y="5"/>
                  </a:cubicBezTo>
                  <a:cubicBezTo>
                    <a:pt x="87" y="5"/>
                    <a:pt x="87" y="5"/>
                    <a:pt x="87" y="5"/>
                  </a:cubicBezTo>
                  <a:cubicBezTo>
                    <a:pt x="86" y="4"/>
                    <a:pt x="86" y="4"/>
                    <a:pt x="86" y="4"/>
                  </a:cubicBezTo>
                  <a:cubicBezTo>
                    <a:pt x="86" y="4"/>
                    <a:pt x="86" y="4"/>
                    <a:pt x="86" y="4"/>
                  </a:cubicBezTo>
                  <a:cubicBezTo>
                    <a:pt x="86" y="4"/>
                    <a:pt x="86" y="4"/>
                    <a:pt x="86" y="4"/>
                  </a:cubicBezTo>
                  <a:close/>
                  <a:moveTo>
                    <a:pt x="86" y="5"/>
                  </a:moveTo>
                  <a:cubicBezTo>
                    <a:pt x="86" y="6"/>
                    <a:pt x="86" y="6"/>
                    <a:pt x="86" y="6"/>
                  </a:cubicBezTo>
                  <a:cubicBezTo>
                    <a:pt x="87" y="6"/>
                    <a:pt x="87" y="6"/>
                    <a:pt x="87" y="6"/>
                  </a:cubicBezTo>
                  <a:cubicBezTo>
                    <a:pt x="87" y="7"/>
                    <a:pt x="87" y="7"/>
                    <a:pt x="87" y="7"/>
                  </a:cubicBezTo>
                  <a:cubicBezTo>
                    <a:pt x="86" y="6"/>
                    <a:pt x="86" y="6"/>
                    <a:pt x="86" y="6"/>
                  </a:cubicBezTo>
                  <a:cubicBezTo>
                    <a:pt x="85" y="6"/>
                    <a:pt x="85" y="6"/>
                    <a:pt x="85" y="6"/>
                  </a:cubicBezTo>
                  <a:cubicBezTo>
                    <a:pt x="85" y="6"/>
                    <a:pt x="85" y="6"/>
                    <a:pt x="85" y="6"/>
                  </a:cubicBezTo>
                  <a:cubicBezTo>
                    <a:pt x="85" y="6"/>
                    <a:pt x="85" y="6"/>
                    <a:pt x="85" y="6"/>
                  </a:cubicBezTo>
                  <a:cubicBezTo>
                    <a:pt x="85" y="6"/>
                    <a:pt x="85" y="6"/>
                    <a:pt x="85" y="6"/>
                  </a:cubicBezTo>
                  <a:cubicBezTo>
                    <a:pt x="85" y="6"/>
                    <a:pt x="85" y="6"/>
                    <a:pt x="85" y="6"/>
                  </a:cubicBezTo>
                  <a:cubicBezTo>
                    <a:pt x="85" y="6"/>
                    <a:pt x="85" y="6"/>
                    <a:pt x="85" y="6"/>
                  </a:cubicBezTo>
                  <a:cubicBezTo>
                    <a:pt x="85" y="5"/>
                    <a:pt x="85" y="5"/>
                    <a:pt x="85" y="5"/>
                  </a:cubicBezTo>
                  <a:cubicBezTo>
                    <a:pt x="85" y="5"/>
                    <a:pt x="85" y="5"/>
                    <a:pt x="85" y="5"/>
                  </a:cubicBezTo>
                  <a:cubicBezTo>
                    <a:pt x="85" y="5"/>
                    <a:pt x="85" y="5"/>
                    <a:pt x="85" y="5"/>
                  </a:cubicBezTo>
                  <a:cubicBezTo>
                    <a:pt x="86" y="5"/>
                    <a:pt x="86" y="5"/>
                    <a:pt x="86" y="5"/>
                  </a:cubicBezTo>
                  <a:close/>
                  <a:moveTo>
                    <a:pt x="57" y="22"/>
                  </a:moveTo>
                  <a:cubicBezTo>
                    <a:pt x="58" y="22"/>
                    <a:pt x="58" y="22"/>
                    <a:pt x="58" y="22"/>
                  </a:cubicBezTo>
                  <a:cubicBezTo>
                    <a:pt x="58" y="22"/>
                    <a:pt x="58" y="22"/>
                    <a:pt x="58" y="22"/>
                  </a:cubicBezTo>
                  <a:cubicBezTo>
                    <a:pt x="58" y="21"/>
                    <a:pt x="58" y="21"/>
                    <a:pt x="58" y="21"/>
                  </a:cubicBezTo>
                  <a:cubicBezTo>
                    <a:pt x="58" y="21"/>
                    <a:pt x="57" y="22"/>
                    <a:pt x="57" y="22"/>
                  </a:cubicBezTo>
                  <a:close/>
                  <a:moveTo>
                    <a:pt x="57" y="25"/>
                  </a:moveTo>
                  <a:cubicBezTo>
                    <a:pt x="57" y="24"/>
                    <a:pt x="57" y="24"/>
                    <a:pt x="57" y="24"/>
                  </a:cubicBezTo>
                  <a:cubicBezTo>
                    <a:pt x="57" y="23"/>
                    <a:pt x="57" y="23"/>
                    <a:pt x="57" y="23"/>
                  </a:cubicBezTo>
                  <a:cubicBezTo>
                    <a:pt x="57" y="24"/>
                    <a:pt x="57" y="24"/>
                    <a:pt x="57" y="24"/>
                  </a:cubicBezTo>
                  <a:cubicBezTo>
                    <a:pt x="57" y="25"/>
                    <a:pt x="57" y="25"/>
                    <a:pt x="57" y="25"/>
                  </a:cubicBezTo>
                  <a:close/>
                  <a:moveTo>
                    <a:pt x="61" y="19"/>
                  </a:moveTo>
                  <a:cubicBezTo>
                    <a:pt x="61" y="19"/>
                    <a:pt x="61" y="19"/>
                    <a:pt x="61" y="19"/>
                  </a:cubicBezTo>
                  <a:cubicBezTo>
                    <a:pt x="61" y="18"/>
                    <a:pt x="61" y="18"/>
                    <a:pt x="61" y="18"/>
                  </a:cubicBezTo>
                  <a:cubicBezTo>
                    <a:pt x="61" y="18"/>
                    <a:pt x="61" y="18"/>
                    <a:pt x="61" y="18"/>
                  </a:cubicBezTo>
                  <a:cubicBezTo>
                    <a:pt x="61" y="19"/>
                    <a:pt x="61" y="19"/>
                    <a:pt x="61" y="19"/>
                  </a:cubicBezTo>
                  <a:close/>
                  <a:moveTo>
                    <a:pt x="14" y="46"/>
                  </a:moveTo>
                  <a:cubicBezTo>
                    <a:pt x="14" y="46"/>
                    <a:pt x="14" y="46"/>
                    <a:pt x="14" y="46"/>
                  </a:cubicBezTo>
                  <a:cubicBezTo>
                    <a:pt x="15" y="45"/>
                    <a:pt x="15" y="45"/>
                    <a:pt x="15" y="45"/>
                  </a:cubicBezTo>
                  <a:cubicBezTo>
                    <a:pt x="15" y="46"/>
                    <a:pt x="15" y="46"/>
                    <a:pt x="15" y="46"/>
                  </a:cubicBezTo>
                  <a:cubicBezTo>
                    <a:pt x="14" y="46"/>
                    <a:pt x="14" y="46"/>
                    <a:pt x="14" y="46"/>
                  </a:cubicBezTo>
                  <a:close/>
                  <a:moveTo>
                    <a:pt x="1" y="67"/>
                  </a:moveTo>
                  <a:cubicBezTo>
                    <a:pt x="1" y="65"/>
                    <a:pt x="1" y="65"/>
                    <a:pt x="1" y="65"/>
                  </a:cubicBezTo>
                  <a:cubicBezTo>
                    <a:pt x="1" y="66"/>
                    <a:pt x="1" y="66"/>
                    <a:pt x="1" y="66"/>
                  </a:cubicBezTo>
                  <a:cubicBezTo>
                    <a:pt x="1" y="66"/>
                    <a:pt x="1" y="67"/>
                    <a:pt x="1" y="67"/>
                  </a:cubicBezTo>
                  <a:close/>
                  <a:moveTo>
                    <a:pt x="1" y="70"/>
                  </a:moveTo>
                  <a:cubicBezTo>
                    <a:pt x="0" y="69"/>
                    <a:pt x="0" y="69"/>
                    <a:pt x="0" y="69"/>
                  </a:cubicBezTo>
                  <a:cubicBezTo>
                    <a:pt x="1" y="68"/>
                    <a:pt x="1" y="68"/>
                    <a:pt x="1" y="68"/>
                  </a:cubicBezTo>
                  <a:cubicBezTo>
                    <a:pt x="1" y="69"/>
                    <a:pt x="1" y="69"/>
                    <a:pt x="1" y="69"/>
                  </a:cubicBezTo>
                  <a:cubicBezTo>
                    <a:pt x="1" y="70"/>
                    <a:pt x="1" y="70"/>
                    <a:pt x="1" y="70"/>
                  </a:cubicBezTo>
                  <a:close/>
                  <a:moveTo>
                    <a:pt x="99" y="122"/>
                  </a:moveTo>
                  <a:cubicBezTo>
                    <a:pt x="99" y="123"/>
                    <a:pt x="99" y="123"/>
                    <a:pt x="99" y="123"/>
                  </a:cubicBezTo>
                  <a:cubicBezTo>
                    <a:pt x="99" y="123"/>
                    <a:pt x="99" y="123"/>
                    <a:pt x="99" y="123"/>
                  </a:cubicBezTo>
                  <a:cubicBezTo>
                    <a:pt x="100" y="123"/>
                    <a:pt x="100" y="123"/>
                    <a:pt x="100" y="123"/>
                  </a:cubicBezTo>
                  <a:cubicBezTo>
                    <a:pt x="99" y="124"/>
                    <a:pt x="99" y="124"/>
                    <a:pt x="99" y="124"/>
                  </a:cubicBezTo>
                  <a:cubicBezTo>
                    <a:pt x="100" y="124"/>
                    <a:pt x="100" y="124"/>
                    <a:pt x="100" y="124"/>
                  </a:cubicBezTo>
                  <a:cubicBezTo>
                    <a:pt x="101" y="123"/>
                    <a:pt x="101" y="123"/>
                    <a:pt x="101" y="123"/>
                  </a:cubicBezTo>
                  <a:cubicBezTo>
                    <a:pt x="101" y="124"/>
                    <a:pt x="101" y="124"/>
                    <a:pt x="101" y="124"/>
                  </a:cubicBezTo>
                  <a:cubicBezTo>
                    <a:pt x="101" y="124"/>
                    <a:pt x="101" y="124"/>
                    <a:pt x="101" y="124"/>
                  </a:cubicBezTo>
                  <a:cubicBezTo>
                    <a:pt x="99" y="124"/>
                    <a:pt x="99" y="124"/>
                    <a:pt x="99" y="124"/>
                  </a:cubicBezTo>
                  <a:cubicBezTo>
                    <a:pt x="99" y="124"/>
                    <a:pt x="99" y="124"/>
                    <a:pt x="99" y="124"/>
                  </a:cubicBezTo>
                  <a:cubicBezTo>
                    <a:pt x="98" y="124"/>
                    <a:pt x="98" y="124"/>
                    <a:pt x="98" y="124"/>
                  </a:cubicBezTo>
                  <a:cubicBezTo>
                    <a:pt x="98" y="125"/>
                    <a:pt x="98" y="125"/>
                    <a:pt x="98" y="125"/>
                  </a:cubicBezTo>
                  <a:cubicBezTo>
                    <a:pt x="98" y="125"/>
                    <a:pt x="98" y="125"/>
                    <a:pt x="98" y="125"/>
                  </a:cubicBezTo>
                  <a:cubicBezTo>
                    <a:pt x="98" y="124"/>
                    <a:pt x="98" y="124"/>
                    <a:pt x="98" y="124"/>
                  </a:cubicBezTo>
                  <a:cubicBezTo>
                    <a:pt x="97" y="124"/>
                    <a:pt x="97" y="124"/>
                    <a:pt x="97" y="124"/>
                  </a:cubicBezTo>
                  <a:cubicBezTo>
                    <a:pt x="96" y="124"/>
                    <a:pt x="96" y="124"/>
                    <a:pt x="96" y="124"/>
                  </a:cubicBezTo>
                  <a:cubicBezTo>
                    <a:pt x="96" y="124"/>
                    <a:pt x="96" y="124"/>
                    <a:pt x="96" y="124"/>
                  </a:cubicBezTo>
                  <a:cubicBezTo>
                    <a:pt x="95" y="124"/>
                    <a:pt x="95" y="124"/>
                    <a:pt x="95" y="124"/>
                  </a:cubicBezTo>
                  <a:cubicBezTo>
                    <a:pt x="94" y="124"/>
                    <a:pt x="94" y="124"/>
                    <a:pt x="94" y="124"/>
                  </a:cubicBezTo>
                  <a:cubicBezTo>
                    <a:pt x="94" y="123"/>
                    <a:pt x="94" y="123"/>
                    <a:pt x="94" y="123"/>
                  </a:cubicBezTo>
                  <a:cubicBezTo>
                    <a:pt x="95" y="123"/>
                    <a:pt x="95" y="123"/>
                    <a:pt x="95" y="123"/>
                  </a:cubicBezTo>
                  <a:cubicBezTo>
                    <a:pt x="98" y="122"/>
                    <a:pt x="98" y="122"/>
                    <a:pt x="98" y="122"/>
                  </a:cubicBezTo>
                  <a:cubicBezTo>
                    <a:pt x="98" y="122"/>
                    <a:pt x="98" y="122"/>
                    <a:pt x="98" y="122"/>
                  </a:cubicBezTo>
                  <a:cubicBezTo>
                    <a:pt x="99" y="122"/>
                    <a:pt x="99" y="122"/>
                    <a:pt x="99" y="122"/>
                  </a:cubicBezTo>
                  <a:close/>
                  <a:moveTo>
                    <a:pt x="128" y="141"/>
                  </a:moveTo>
                  <a:cubicBezTo>
                    <a:pt x="129" y="141"/>
                    <a:pt x="129" y="141"/>
                    <a:pt x="129" y="141"/>
                  </a:cubicBezTo>
                  <a:cubicBezTo>
                    <a:pt x="129" y="141"/>
                    <a:pt x="129" y="141"/>
                    <a:pt x="129" y="141"/>
                  </a:cubicBezTo>
                  <a:cubicBezTo>
                    <a:pt x="129" y="142"/>
                    <a:pt x="129" y="142"/>
                    <a:pt x="129" y="142"/>
                  </a:cubicBezTo>
                  <a:cubicBezTo>
                    <a:pt x="128" y="141"/>
                    <a:pt x="128" y="141"/>
                    <a:pt x="128" y="141"/>
                  </a:cubicBezTo>
                  <a:close/>
                  <a:moveTo>
                    <a:pt x="133" y="144"/>
                  </a:moveTo>
                  <a:cubicBezTo>
                    <a:pt x="133" y="144"/>
                    <a:pt x="133" y="144"/>
                    <a:pt x="133" y="144"/>
                  </a:cubicBezTo>
                  <a:cubicBezTo>
                    <a:pt x="133" y="144"/>
                    <a:pt x="133" y="144"/>
                    <a:pt x="133" y="144"/>
                  </a:cubicBezTo>
                  <a:cubicBezTo>
                    <a:pt x="133" y="144"/>
                    <a:pt x="133" y="144"/>
                    <a:pt x="133" y="144"/>
                  </a:cubicBezTo>
                  <a:close/>
                  <a:moveTo>
                    <a:pt x="122" y="155"/>
                  </a:moveTo>
                  <a:cubicBezTo>
                    <a:pt x="122" y="155"/>
                    <a:pt x="122" y="155"/>
                    <a:pt x="122" y="155"/>
                  </a:cubicBezTo>
                  <a:cubicBezTo>
                    <a:pt x="123" y="155"/>
                    <a:pt x="123" y="155"/>
                    <a:pt x="123" y="155"/>
                  </a:cubicBezTo>
                  <a:cubicBezTo>
                    <a:pt x="123" y="155"/>
                    <a:pt x="123" y="155"/>
                    <a:pt x="123" y="155"/>
                  </a:cubicBezTo>
                  <a:cubicBezTo>
                    <a:pt x="123" y="154"/>
                    <a:pt x="123" y="154"/>
                    <a:pt x="123" y="154"/>
                  </a:cubicBezTo>
                  <a:cubicBezTo>
                    <a:pt x="122" y="155"/>
                    <a:pt x="122" y="155"/>
                    <a:pt x="122" y="155"/>
                  </a:cubicBezTo>
                  <a:close/>
                  <a:moveTo>
                    <a:pt x="122" y="153"/>
                  </a:moveTo>
                  <a:cubicBezTo>
                    <a:pt x="122" y="154"/>
                    <a:pt x="122" y="154"/>
                    <a:pt x="122" y="154"/>
                  </a:cubicBezTo>
                  <a:cubicBezTo>
                    <a:pt x="123" y="154"/>
                    <a:pt x="123" y="154"/>
                    <a:pt x="123" y="154"/>
                  </a:cubicBezTo>
                  <a:cubicBezTo>
                    <a:pt x="123" y="153"/>
                    <a:pt x="123" y="153"/>
                    <a:pt x="123" y="153"/>
                  </a:cubicBezTo>
                  <a:cubicBezTo>
                    <a:pt x="122" y="153"/>
                    <a:pt x="122" y="153"/>
                    <a:pt x="122" y="153"/>
                  </a:cubicBezTo>
                  <a:close/>
                  <a:moveTo>
                    <a:pt x="122" y="154"/>
                  </a:moveTo>
                  <a:cubicBezTo>
                    <a:pt x="121" y="154"/>
                    <a:pt x="121" y="154"/>
                    <a:pt x="121" y="154"/>
                  </a:cubicBezTo>
                  <a:cubicBezTo>
                    <a:pt x="121" y="153"/>
                    <a:pt x="121" y="153"/>
                    <a:pt x="121" y="153"/>
                  </a:cubicBezTo>
                  <a:cubicBezTo>
                    <a:pt x="122" y="153"/>
                    <a:pt x="122" y="153"/>
                    <a:pt x="122" y="153"/>
                  </a:cubicBezTo>
                  <a:cubicBezTo>
                    <a:pt x="122" y="154"/>
                    <a:pt x="122" y="154"/>
                    <a:pt x="122" y="154"/>
                  </a:cubicBezTo>
                  <a:cubicBezTo>
                    <a:pt x="122" y="154"/>
                    <a:pt x="122" y="154"/>
                    <a:pt x="122" y="154"/>
                  </a:cubicBezTo>
                  <a:close/>
                  <a:moveTo>
                    <a:pt x="119" y="151"/>
                  </a:moveTo>
                  <a:cubicBezTo>
                    <a:pt x="119" y="151"/>
                    <a:pt x="119" y="151"/>
                    <a:pt x="119" y="151"/>
                  </a:cubicBezTo>
                  <a:cubicBezTo>
                    <a:pt x="119" y="150"/>
                    <a:pt x="119" y="150"/>
                    <a:pt x="119" y="150"/>
                  </a:cubicBezTo>
                  <a:cubicBezTo>
                    <a:pt x="119" y="149"/>
                    <a:pt x="119" y="149"/>
                    <a:pt x="119" y="149"/>
                  </a:cubicBezTo>
                  <a:cubicBezTo>
                    <a:pt x="119" y="149"/>
                    <a:pt x="119" y="149"/>
                    <a:pt x="119" y="149"/>
                  </a:cubicBezTo>
                  <a:cubicBezTo>
                    <a:pt x="120" y="148"/>
                    <a:pt x="120" y="148"/>
                    <a:pt x="120" y="148"/>
                  </a:cubicBezTo>
                  <a:cubicBezTo>
                    <a:pt x="120" y="148"/>
                    <a:pt x="120" y="148"/>
                    <a:pt x="120" y="148"/>
                  </a:cubicBezTo>
                  <a:cubicBezTo>
                    <a:pt x="121" y="148"/>
                    <a:pt x="121" y="148"/>
                    <a:pt x="121" y="148"/>
                  </a:cubicBezTo>
                  <a:cubicBezTo>
                    <a:pt x="121" y="149"/>
                    <a:pt x="121" y="149"/>
                    <a:pt x="121" y="149"/>
                  </a:cubicBezTo>
                  <a:cubicBezTo>
                    <a:pt x="121" y="150"/>
                    <a:pt x="121" y="150"/>
                    <a:pt x="121" y="150"/>
                  </a:cubicBezTo>
                  <a:cubicBezTo>
                    <a:pt x="120" y="150"/>
                    <a:pt x="120" y="150"/>
                    <a:pt x="120" y="150"/>
                  </a:cubicBezTo>
                  <a:cubicBezTo>
                    <a:pt x="120" y="151"/>
                    <a:pt x="120" y="151"/>
                    <a:pt x="120" y="151"/>
                  </a:cubicBezTo>
                  <a:cubicBezTo>
                    <a:pt x="119" y="151"/>
                    <a:pt x="119" y="151"/>
                    <a:pt x="119" y="151"/>
                  </a:cubicBezTo>
                  <a:cubicBezTo>
                    <a:pt x="119" y="151"/>
                    <a:pt x="119" y="151"/>
                    <a:pt x="119" y="151"/>
                  </a:cubicBezTo>
                  <a:close/>
                  <a:moveTo>
                    <a:pt x="136" y="153"/>
                  </a:moveTo>
                  <a:cubicBezTo>
                    <a:pt x="138" y="152"/>
                    <a:pt x="138" y="152"/>
                    <a:pt x="138" y="152"/>
                  </a:cubicBezTo>
                  <a:cubicBezTo>
                    <a:pt x="138" y="152"/>
                    <a:pt x="138" y="152"/>
                    <a:pt x="138" y="152"/>
                  </a:cubicBezTo>
                  <a:cubicBezTo>
                    <a:pt x="137" y="150"/>
                    <a:pt x="137" y="150"/>
                    <a:pt x="137" y="150"/>
                  </a:cubicBezTo>
                  <a:cubicBezTo>
                    <a:pt x="136" y="151"/>
                    <a:pt x="136" y="151"/>
                    <a:pt x="136" y="151"/>
                  </a:cubicBezTo>
                  <a:cubicBezTo>
                    <a:pt x="136" y="151"/>
                    <a:pt x="136" y="151"/>
                    <a:pt x="136" y="151"/>
                  </a:cubicBezTo>
                  <a:cubicBezTo>
                    <a:pt x="136" y="152"/>
                    <a:pt x="136" y="152"/>
                    <a:pt x="136" y="152"/>
                  </a:cubicBezTo>
                  <a:cubicBezTo>
                    <a:pt x="136" y="153"/>
                    <a:pt x="136" y="153"/>
                    <a:pt x="136" y="153"/>
                  </a:cubicBezTo>
                  <a:cubicBezTo>
                    <a:pt x="136" y="153"/>
                    <a:pt x="136" y="153"/>
                    <a:pt x="136" y="153"/>
                  </a:cubicBezTo>
                  <a:close/>
                  <a:moveTo>
                    <a:pt x="136" y="154"/>
                  </a:moveTo>
                  <a:cubicBezTo>
                    <a:pt x="136" y="155"/>
                    <a:pt x="136" y="155"/>
                    <a:pt x="136" y="155"/>
                  </a:cubicBezTo>
                  <a:cubicBezTo>
                    <a:pt x="137" y="155"/>
                    <a:pt x="137" y="155"/>
                    <a:pt x="137" y="155"/>
                  </a:cubicBezTo>
                  <a:cubicBezTo>
                    <a:pt x="138" y="155"/>
                    <a:pt x="138" y="155"/>
                    <a:pt x="138" y="155"/>
                  </a:cubicBezTo>
                  <a:cubicBezTo>
                    <a:pt x="138" y="154"/>
                    <a:pt x="138" y="154"/>
                    <a:pt x="138" y="154"/>
                  </a:cubicBezTo>
                  <a:cubicBezTo>
                    <a:pt x="137" y="154"/>
                    <a:pt x="137" y="154"/>
                    <a:pt x="137" y="154"/>
                  </a:cubicBezTo>
                  <a:cubicBezTo>
                    <a:pt x="136" y="154"/>
                    <a:pt x="136" y="154"/>
                    <a:pt x="136" y="154"/>
                  </a:cubicBezTo>
                  <a:cubicBezTo>
                    <a:pt x="136" y="154"/>
                    <a:pt x="136" y="154"/>
                    <a:pt x="136" y="154"/>
                  </a:cubicBezTo>
                  <a:close/>
                  <a:moveTo>
                    <a:pt x="136" y="156"/>
                  </a:moveTo>
                  <a:cubicBezTo>
                    <a:pt x="136" y="156"/>
                    <a:pt x="136" y="156"/>
                    <a:pt x="136" y="156"/>
                  </a:cubicBezTo>
                  <a:cubicBezTo>
                    <a:pt x="137" y="155"/>
                    <a:pt x="137" y="155"/>
                    <a:pt x="137" y="155"/>
                  </a:cubicBezTo>
                  <a:cubicBezTo>
                    <a:pt x="136" y="156"/>
                    <a:pt x="136" y="156"/>
                    <a:pt x="136" y="156"/>
                  </a:cubicBezTo>
                  <a:close/>
                  <a:moveTo>
                    <a:pt x="132" y="169"/>
                  </a:moveTo>
                  <a:cubicBezTo>
                    <a:pt x="132" y="168"/>
                    <a:pt x="132" y="168"/>
                    <a:pt x="132" y="168"/>
                  </a:cubicBezTo>
                  <a:cubicBezTo>
                    <a:pt x="132" y="169"/>
                    <a:pt x="132" y="169"/>
                    <a:pt x="132" y="169"/>
                  </a:cubicBezTo>
                  <a:cubicBezTo>
                    <a:pt x="132" y="169"/>
                    <a:pt x="132" y="169"/>
                    <a:pt x="132" y="169"/>
                  </a:cubicBezTo>
                  <a:close/>
                  <a:moveTo>
                    <a:pt x="127" y="174"/>
                  </a:moveTo>
                  <a:cubicBezTo>
                    <a:pt x="126" y="173"/>
                    <a:pt x="126" y="173"/>
                    <a:pt x="126" y="173"/>
                  </a:cubicBezTo>
                  <a:cubicBezTo>
                    <a:pt x="127" y="172"/>
                    <a:pt x="127" y="172"/>
                    <a:pt x="127" y="172"/>
                  </a:cubicBezTo>
                  <a:cubicBezTo>
                    <a:pt x="127" y="172"/>
                    <a:pt x="127" y="172"/>
                    <a:pt x="127" y="172"/>
                  </a:cubicBezTo>
                  <a:cubicBezTo>
                    <a:pt x="127" y="172"/>
                    <a:pt x="127" y="172"/>
                    <a:pt x="127" y="172"/>
                  </a:cubicBezTo>
                  <a:cubicBezTo>
                    <a:pt x="127" y="172"/>
                    <a:pt x="127" y="172"/>
                    <a:pt x="127" y="172"/>
                  </a:cubicBezTo>
                  <a:cubicBezTo>
                    <a:pt x="127" y="172"/>
                    <a:pt x="127" y="172"/>
                    <a:pt x="127" y="172"/>
                  </a:cubicBezTo>
                  <a:cubicBezTo>
                    <a:pt x="127" y="174"/>
                    <a:pt x="127" y="174"/>
                    <a:pt x="127" y="174"/>
                  </a:cubicBezTo>
                  <a:close/>
                  <a:moveTo>
                    <a:pt x="121" y="173"/>
                  </a:moveTo>
                  <a:cubicBezTo>
                    <a:pt x="121" y="172"/>
                    <a:pt x="121" y="172"/>
                    <a:pt x="121" y="172"/>
                  </a:cubicBezTo>
                  <a:cubicBezTo>
                    <a:pt x="121" y="172"/>
                    <a:pt x="121" y="172"/>
                    <a:pt x="121" y="172"/>
                  </a:cubicBezTo>
                  <a:cubicBezTo>
                    <a:pt x="120" y="172"/>
                    <a:pt x="120" y="172"/>
                    <a:pt x="120" y="172"/>
                  </a:cubicBezTo>
                  <a:cubicBezTo>
                    <a:pt x="120" y="171"/>
                    <a:pt x="120" y="171"/>
                    <a:pt x="120" y="171"/>
                  </a:cubicBezTo>
                  <a:cubicBezTo>
                    <a:pt x="120" y="170"/>
                    <a:pt x="120" y="170"/>
                    <a:pt x="120" y="170"/>
                  </a:cubicBezTo>
                  <a:cubicBezTo>
                    <a:pt x="120" y="170"/>
                    <a:pt x="120" y="170"/>
                    <a:pt x="120" y="170"/>
                  </a:cubicBezTo>
                  <a:cubicBezTo>
                    <a:pt x="120" y="168"/>
                    <a:pt x="120" y="168"/>
                    <a:pt x="120" y="168"/>
                  </a:cubicBezTo>
                  <a:cubicBezTo>
                    <a:pt x="120" y="167"/>
                    <a:pt x="120" y="167"/>
                    <a:pt x="120" y="167"/>
                  </a:cubicBezTo>
                  <a:cubicBezTo>
                    <a:pt x="120" y="167"/>
                    <a:pt x="120" y="167"/>
                    <a:pt x="120" y="167"/>
                  </a:cubicBezTo>
                  <a:cubicBezTo>
                    <a:pt x="119" y="165"/>
                    <a:pt x="119" y="165"/>
                    <a:pt x="119" y="165"/>
                  </a:cubicBezTo>
                  <a:cubicBezTo>
                    <a:pt x="120" y="165"/>
                    <a:pt x="120" y="165"/>
                    <a:pt x="120" y="165"/>
                  </a:cubicBezTo>
                  <a:cubicBezTo>
                    <a:pt x="121" y="165"/>
                    <a:pt x="121" y="165"/>
                    <a:pt x="121" y="165"/>
                  </a:cubicBezTo>
                  <a:cubicBezTo>
                    <a:pt x="122" y="165"/>
                    <a:pt x="122" y="165"/>
                    <a:pt x="122" y="165"/>
                  </a:cubicBezTo>
                  <a:cubicBezTo>
                    <a:pt x="121" y="165"/>
                    <a:pt x="121" y="165"/>
                    <a:pt x="121" y="165"/>
                  </a:cubicBezTo>
                  <a:cubicBezTo>
                    <a:pt x="121" y="164"/>
                    <a:pt x="121" y="164"/>
                    <a:pt x="121" y="164"/>
                  </a:cubicBezTo>
                  <a:cubicBezTo>
                    <a:pt x="120" y="164"/>
                    <a:pt x="120" y="164"/>
                    <a:pt x="120" y="164"/>
                  </a:cubicBezTo>
                  <a:cubicBezTo>
                    <a:pt x="121" y="163"/>
                    <a:pt x="121" y="163"/>
                    <a:pt x="121" y="163"/>
                  </a:cubicBezTo>
                  <a:cubicBezTo>
                    <a:pt x="120" y="161"/>
                    <a:pt x="120" y="161"/>
                    <a:pt x="120" y="161"/>
                  </a:cubicBezTo>
                  <a:cubicBezTo>
                    <a:pt x="120" y="160"/>
                    <a:pt x="120" y="160"/>
                    <a:pt x="120" y="160"/>
                  </a:cubicBezTo>
                  <a:cubicBezTo>
                    <a:pt x="120" y="159"/>
                    <a:pt x="120" y="159"/>
                    <a:pt x="120" y="159"/>
                  </a:cubicBezTo>
                  <a:cubicBezTo>
                    <a:pt x="120" y="157"/>
                    <a:pt x="120" y="157"/>
                    <a:pt x="120" y="157"/>
                  </a:cubicBezTo>
                  <a:cubicBezTo>
                    <a:pt x="120" y="156"/>
                    <a:pt x="120" y="156"/>
                    <a:pt x="120" y="156"/>
                  </a:cubicBezTo>
                  <a:cubicBezTo>
                    <a:pt x="120" y="156"/>
                    <a:pt x="120" y="156"/>
                    <a:pt x="120" y="156"/>
                  </a:cubicBezTo>
                  <a:cubicBezTo>
                    <a:pt x="121" y="155"/>
                    <a:pt x="121" y="155"/>
                    <a:pt x="121" y="155"/>
                  </a:cubicBezTo>
                  <a:cubicBezTo>
                    <a:pt x="121" y="155"/>
                    <a:pt x="121" y="155"/>
                    <a:pt x="121" y="155"/>
                  </a:cubicBezTo>
                  <a:cubicBezTo>
                    <a:pt x="122" y="155"/>
                    <a:pt x="122" y="155"/>
                    <a:pt x="122" y="155"/>
                  </a:cubicBezTo>
                  <a:cubicBezTo>
                    <a:pt x="123" y="156"/>
                    <a:pt x="123" y="156"/>
                    <a:pt x="123" y="156"/>
                  </a:cubicBezTo>
                  <a:cubicBezTo>
                    <a:pt x="123" y="156"/>
                    <a:pt x="123" y="156"/>
                    <a:pt x="123" y="156"/>
                  </a:cubicBezTo>
                  <a:cubicBezTo>
                    <a:pt x="123" y="156"/>
                    <a:pt x="123" y="156"/>
                    <a:pt x="123" y="156"/>
                  </a:cubicBezTo>
                  <a:cubicBezTo>
                    <a:pt x="124" y="155"/>
                    <a:pt x="124" y="155"/>
                    <a:pt x="124" y="155"/>
                  </a:cubicBezTo>
                  <a:cubicBezTo>
                    <a:pt x="124" y="156"/>
                    <a:pt x="124" y="156"/>
                    <a:pt x="124" y="156"/>
                  </a:cubicBezTo>
                  <a:cubicBezTo>
                    <a:pt x="125" y="157"/>
                    <a:pt x="125" y="157"/>
                    <a:pt x="125" y="157"/>
                  </a:cubicBezTo>
                  <a:cubicBezTo>
                    <a:pt x="126" y="158"/>
                    <a:pt x="126" y="158"/>
                    <a:pt x="126" y="158"/>
                  </a:cubicBezTo>
                  <a:cubicBezTo>
                    <a:pt x="127" y="159"/>
                    <a:pt x="127" y="159"/>
                    <a:pt x="127" y="159"/>
                  </a:cubicBezTo>
                  <a:cubicBezTo>
                    <a:pt x="128" y="158"/>
                    <a:pt x="128" y="158"/>
                    <a:pt x="128" y="158"/>
                  </a:cubicBezTo>
                  <a:cubicBezTo>
                    <a:pt x="129" y="158"/>
                    <a:pt x="129" y="158"/>
                    <a:pt x="129" y="158"/>
                  </a:cubicBezTo>
                  <a:cubicBezTo>
                    <a:pt x="129" y="159"/>
                    <a:pt x="129" y="159"/>
                    <a:pt x="129" y="159"/>
                  </a:cubicBezTo>
                  <a:cubicBezTo>
                    <a:pt x="129" y="158"/>
                    <a:pt x="129" y="158"/>
                    <a:pt x="129" y="158"/>
                  </a:cubicBezTo>
                  <a:cubicBezTo>
                    <a:pt x="130" y="158"/>
                    <a:pt x="130" y="158"/>
                    <a:pt x="130" y="158"/>
                  </a:cubicBezTo>
                  <a:cubicBezTo>
                    <a:pt x="133" y="158"/>
                    <a:pt x="133" y="158"/>
                    <a:pt x="133" y="158"/>
                  </a:cubicBezTo>
                  <a:cubicBezTo>
                    <a:pt x="133" y="158"/>
                    <a:pt x="133" y="158"/>
                    <a:pt x="133" y="158"/>
                  </a:cubicBezTo>
                  <a:cubicBezTo>
                    <a:pt x="134" y="157"/>
                    <a:pt x="134" y="157"/>
                    <a:pt x="134" y="157"/>
                  </a:cubicBezTo>
                  <a:cubicBezTo>
                    <a:pt x="134" y="157"/>
                    <a:pt x="134" y="157"/>
                    <a:pt x="134" y="157"/>
                  </a:cubicBezTo>
                  <a:cubicBezTo>
                    <a:pt x="134" y="157"/>
                    <a:pt x="134" y="157"/>
                    <a:pt x="134" y="157"/>
                  </a:cubicBezTo>
                  <a:cubicBezTo>
                    <a:pt x="135" y="157"/>
                    <a:pt x="135" y="157"/>
                    <a:pt x="135" y="157"/>
                  </a:cubicBezTo>
                  <a:cubicBezTo>
                    <a:pt x="135" y="157"/>
                    <a:pt x="135" y="157"/>
                    <a:pt x="135" y="157"/>
                  </a:cubicBezTo>
                  <a:cubicBezTo>
                    <a:pt x="136" y="157"/>
                    <a:pt x="136" y="157"/>
                    <a:pt x="136" y="157"/>
                  </a:cubicBezTo>
                  <a:cubicBezTo>
                    <a:pt x="136" y="158"/>
                    <a:pt x="136" y="158"/>
                    <a:pt x="136" y="158"/>
                  </a:cubicBezTo>
                  <a:cubicBezTo>
                    <a:pt x="136" y="160"/>
                    <a:pt x="136" y="160"/>
                    <a:pt x="136" y="160"/>
                  </a:cubicBezTo>
                  <a:cubicBezTo>
                    <a:pt x="135" y="161"/>
                    <a:pt x="135" y="161"/>
                    <a:pt x="135" y="161"/>
                  </a:cubicBezTo>
                  <a:cubicBezTo>
                    <a:pt x="135" y="163"/>
                    <a:pt x="135" y="163"/>
                    <a:pt x="135" y="163"/>
                  </a:cubicBezTo>
                  <a:cubicBezTo>
                    <a:pt x="134" y="163"/>
                    <a:pt x="134" y="163"/>
                    <a:pt x="134" y="163"/>
                  </a:cubicBezTo>
                  <a:cubicBezTo>
                    <a:pt x="134" y="164"/>
                    <a:pt x="134" y="164"/>
                    <a:pt x="134" y="164"/>
                  </a:cubicBezTo>
                  <a:cubicBezTo>
                    <a:pt x="134" y="165"/>
                    <a:pt x="134" y="165"/>
                    <a:pt x="134" y="165"/>
                  </a:cubicBezTo>
                  <a:cubicBezTo>
                    <a:pt x="134" y="165"/>
                    <a:pt x="134" y="165"/>
                    <a:pt x="134" y="165"/>
                  </a:cubicBezTo>
                  <a:cubicBezTo>
                    <a:pt x="134" y="166"/>
                    <a:pt x="134" y="166"/>
                    <a:pt x="134" y="166"/>
                  </a:cubicBezTo>
                  <a:cubicBezTo>
                    <a:pt x="134" y="166"/>
                    <a:pt x="134" y="166"/>
                    <a:pt x="134" y="166"/>
                  </a:cubicBezTo>
                  <a:cubicBezTo>
                    <a:pt x="133" y="165"/>
                    <a:pt x="133" y="165"/>
                    <a:pt x="133" y="165"/>
                  </a:cubicBezTo>
                  <a:cubicBezTo>
                    <a:pt x="133" y="165"/>
                    <a:pt x="133" y="165"/>
                    <a:pt x="133" y="165"/>
                  </a:cubicBezTo>
                  <a:cubicBezTo>
                    <a:pt x="132" y="166"/>
                    <a:pt x="132" y="166"/>
                    <a:pt x="132" y="166"/>
                  </a:cubicBezTo>
                  <a:cubicBezTo>
                    <a:pt x="132" y="167"/>
                    <a:pt x="132" y="167"/>
                    <a:pt x="132" y="167"/>
                  </a:cubicBezTo>
                  <a:cubicBezTo>
                    <a:pt x="132" y="168"/>
                    <a:pt x="132" y="168"/>
                    <a:pt x="132" y="168"/>
                  </a:cubicBezTo>
                  <a:cubicBezTo>
                    <a:pt x="131" y="168"/>
                    <a:pt x="131" y="168"/>
                    <a:pt x="131" y="168"/>
                  </a:cubicBezTo>
                  <a:cubicBezTo>
                    <a:pt x="131" y="169"/>
                    <a:pt x="131" y="169"/>
                    <a:pt x="131" y="169"/>
                  </a:cubicBezTo>
                  <a:cubicBezTo>
                    <a:pt x="130" y="169"/>
                    <a:pt x="130" y="169"/>
                    <a:pt x="130" y="169"/>
                  </a:cubicBezTo>
                  <a:cubicBezTo>
                    <a:pt x="131" y="170"/>
                    <a:pt x="131" y="170"/>
                    <a:pt x="131" y="170"/>
                  </a:cubicBezTo>
                  <a:cubicBezTo>
                    <a:pt x="131" y="170"/>
                    <a:pt x="131" y="170"/>
                    <a:pt x="131" y="170"/>
                  </a:cubicBezTo>
                  <a:cubicBezTo>
                    <a:pt x="130" y="172"/>
                    <a:pt x="130" y="172"/>
                    <a:pt x="130" y="172"/>
                  </a:cubicBezTo>
                  <a:cubicBezTo>
                    <a:pt x="130" y="172"/>
                    <a:pt x="130" y="172"/>
                    <a:pt x="130" y="172"/>
                  </a:cubicBezTo>
                  <a:cubicBezTo>
                    <a:pt x="129" y="172"/>
                    <a:pt x="129" y="172"/>
                    <a:pt x="129" y="172"/>
                  </a:cubicBezTo>
                  <a:cubicBezTo>
                    <a:pt x="129" y="171"/>
                    <a:pt x="129" y="171"/>
                    <a:pt x="129" y="171"/>
                  </a:cubicBezTo>
                  <a:cubicBezTo>
                    <a:pt x="130" y="171"/>
                    <a:pt x="130" y="171"/>
                    <a:pt x="130" y="171"/>
                  </a:cubicBezTo>
                  <a:cubicBezTo>
                    <a:pt x="130" y="170"/>
                    <a:pt x="130" y="170"/>
                    <a:pt x="130" y="170"/>
                  </a:cubicBezTo>
                  <a:cubicBezTo>
                    <a:pt x="130" y="170"/>
                    <a:pt x="130" y="170"/>
                    <a:pt x="130" y="170"/>
                  </a:cubicBezTo>
                  <a:cubicBezTo>
                    <a:pt x="129" y="170"/>
                    <a:pt x="129" y="170"/>
                    <a:pt x="129" y="170"/>
                  </a:cubicBezTo>
                  <a:cubicBezTo>
                    <a:pt x="128" y="171"/>
                    <a:pt x="128" y="171"/>
                    <a:pt x="128" y="171"/>
                  </a:cubicBezTo>
                  <a:cubicBezTo>
                    <a:pt x="128" y="171"/>
                    <a:pt x="128" y="171"/>
                    <a:pt x="128" y="171"/>
                  </a:cubicBezTo>
                  <a:cubicBezTo>
                    <a:pt x="128" y="170"/>
                    <a:pt x="128" y="170"/>
                    <a:pt x="128" y="170"/>
                  </a:cubicBezTo>
                  <a:cubicBezTo>
                    <a:pt x="127" y="171"/>
                    <a:pt x="127" y="171"/>
                    <a:pt x="127" y="171"/>
                  </a:cubicBezTo>
                  <a:cubicBezTo>
                    <a:pt x="127" y="171"/>
                    <a:pt x="127" y="171"/>
                    <a:pt x="127" y="171"/>
                  </a:cubicBezTo>
                  <a:cubicBezTo>
                    <a:pt x="126" y="172"/>
                    <a:pt x="126" y="172"/>
                    <a:pt x="126" y="172"/>
                  </a:cubicBezTo>
                  <a:cubicBezTo>
                    <a:pt x="126" y="171"/>
                    <a:pt x="126" y="171"/>
                    <a:pt x="126" y="171"/>
                  </a:cubicBezTo>
                  <a:cubicBezTo>
                    <a:pt x="125" y="172"/>
                    <a:pt x="125" y="172"/>
                    <a:pt x="125" y="172"/>
                  </a:cubicBezTo>
                  <a:cubicBezTo>
                    <a:pt x="125" y="173"/>
                    <a:pt x="125" y="173"/>
                    <a:pt x="125" y="173"/>
                  </a:cubicBezTo>
                  <a:cubicBezTo>
                    <a:pt x="124" y="174"/>
                    <a:pt x="124" y="174"/>
                    <a:pt x="124" y="174"/>
                  </a:cubicBezTo>
                  <a:cubicBezTo>
                    <a:pt x="124" y="174"/>
                    <a:pt x="124" y="174"/>
                    <a:pt x="124" y="174"/>
                  </a:cubicBezTo>
                  <a:cubicBezTo>
                    <a:pt x="123" y="174"/>
                    <a:pt x="123" y="174"/>
                    <a:pt x="123" y="174"/>
                  </a:cubicBezTo>
                  <a:cubicBezTo>
                    <a:pt x="123" y="173"/>
                    <a:pt x="123" y="173"/>
                    <a:pt x="123" y="173"/>
                  </a:cubicBezTo>
                  <a:cubicBezTo>
                    <a:pt x="123" y="174"/>
                    <a:pt x="123" y="174"/>
                    <a:pt x="123" y="174"/>
                  </a:cubicBezTo>
                  <a:cubicBezTo>
                    <a:pt x="122" y="173"/>
                    <a:pt x="122" y="173"/>
                    <a:pt x="122" y="173"/>
                  </a:cubicBezTo>
                  <a:cubicBezTo>
                    <a:pt x="121" y="173"/>
                    <a:pt x="121" y="173"/>
                    <a:pt x="121" y="173"/>
                  </a:cubicBezTo>
                  <a:cubicBezTo>
                    <a:pt x="121" y="173"/>
                    <a:pt x="121" y="173"/>
                    <a:pt x="121" y="173"/>
                  </a:cubicBezTo>
                  <a:close/>
                  <a:moveTo>
                    <a:pt x="2" y="110"/>
                  </a:moveTo>
                  <a:cubicBezTo>
                    <a:pt x="3" y="111"/>
                    <a:pt x="3" y="111"/>
                    <a:pt x="3" y="111"/>
                  </a:cubicBezTo>
                  <a:cubicBezTo>
                    <a:pt x="4" y="111"/>
                    <a:pt x="4" y="111"/>
                    <a:pt x="4" y="111"/>
                  </a:cubicBezTo>
                  <a:cubicBezTo>
                    <a:pt x="6" y="113"/>
                    <a:pt x="6" y="113"/>
                    <a:pt x="6" y="113"/>
                  </a:cubicBezTo>
                  <a:cubicBezTo>
                    <a:pt x="6" y="113"/>
                    <a:pt x="6" y="113"/>
                    <a:pt x="6" y="113"/>
                  </a:cubicBezTo>
                  <a:cubicBezTo>
                    <a:pt x="6" y="114"/>
                    <a:pt x="6" y="114"/>
                    <a:pt x="6" y="114"/>
                  </a:cubicBezTo>
                  <a:cubicBezTo>
                    <a:pt x="7" y="114"/>
                    <a:pt x="7" y="114"/>
                    <a:pt x="7" y="114"/>
                  </a:cubicBezTo>
                  <a:cubicBezTo>
                    <a:pt x="7" y="114"/>
                    <a:pt x="7" y="114"/>
                    <a:pt x="7" y="114"/>
                  </a:cubicBezTo>
                  <a:cubicBezTo>
                    <a:pt x="9" y="114"/>
                    <a:pt x="9" y="114"/>
                    <a:pt x="9" y="114"/>
                  </a:cubicBezTo>
                  <a:cubicBezTo>
                    <a:pt x="9" y="114"/>
                    <a:pt x="9" y="114"/>
                    <a:pt x="9" y="114"/>
                  </a:cubicBezTo>
                  <a:cubicBezTo>
                    <a:pt x="9" y="115"/>
                    <a:pt x="9" y="115"/>
                    <a:pt x="9" y="115"/>
                  </a:cubicBezTo>
                  <a:cubicBezTo>
                    <a:pt x="10" y="115"/>
                    <a:pt x="10" y="115"/>
                    <a:pt x="10" y="115"/>
                  </a:cubicBezTo>
                  <a:cubicBezTo>
                    <a:pt x="11" y="115"/>
                    <a:pt x="11" y="115"/>
                    <a:pt x="11" y="115"/>
                  </a:cubicBezTo>
                  <a:cubicBezTo>
                    <a:pt x="12" y="115"/>
                    <a:pt x="12" y="115"/>
                    <a:pt x="12" y="115"/>
                  </a:cubicBezTo>
                  <a:cubicBezTo>
                    <a:pt x="12" y="115"/>
                    <a:pt x="12" y="115"/>
                    <a:pt x="12" y="115"/>
                  </a:cubicBezTo>
                  <a:cubicBezTo>
                    <a:pt x="13" y="115"/>
                    <a:pt x="13" y="115"/>
                    <a:pt x="13" y="115"/>
                  </a:cubicBezTo>
                  <a:cubicBezTo>
                    <a:pt x="14" y="115"/>
                    <a:pt x="14" y="115"/>
                    <a:pt x="14" y="115"/>
                  </a:cubicBezTo>
                  <a:cubicBezTo>
                    <a:pt x="15" y="115"/>
                    <a:pt x="15" y="115"/>
                    <a:pt x="15" y="115"/>
                  </a:cubicBezTo>
                  <a:cubicBezTo>
                    <a:pt x="15" y="114"/>
                    <a:pt x="15" y="114"/>
                    <a:pt x="15" y="114"/>
                  </a:cubicBezTo>
                  <a:cubicBezTo>
                    <a:pt x="16" y="114"/>
                    <a:pt x="16" y="114"/>
                    <a:pt x="16" y="114"/>
                  </a:cubicBezTo>
                  <a:cubicBezTo>
                    <a:pt x="16" y="113"/>
                    <a:pt x="16" y="113"/>
                    <a:pt x="16" y="113"/>
                  </a:cubicBezTo>
                  <a:cubicBezTo>
                    <a:pt x="18" y="113"/>
                    <a:pt x="18" y="113"/>
                    <a:pt x="18" y="113"/>
                  </a:cubicBezTo>
                  <a:cubicBezTo>
                    <a:pt x="18" y="113"/>
                    <a:pt x="18" y="113"/>
                    <a:pt x="18" y="113"/>
                  </a:cubicBezTo>
                  <a:cubicBezTo>
                    <a:pt x="19" y="112"/>
                    <a:pt x="19" y="112"/>
                    <a:pt x="19" y="112"/>
                  </a:cubicBezTo>
                  <a:cubicBezTo>
                    <a:pt x="19" y="112"/>
                    <a:pt x="19" y="112"/>
                    <a:pt x="19" y="112"/>
                  </a:cubicBezTo>
                  <a:cubicBezTo>
                    <a:pt x="20" y="113"/>
                    <a:pt x="20" y="113"/>
                    <a:pt x="20" y="113"/>
                  </a:cubicBezTo>
                  <a:cubicBezTo>
                    <a:pt x="21" y="112"/>
                    <a:pt x="21" y="112"/>
                    <a:pt x="21" y="112"/>
                  </a:cubicBezTo>
                  <a:cubicBezTo>
                    <a:pt x="21" y="112"/>
                    <a:pt x="21" y="112"/>
                    <a:pt x="21" y="112"/>
                  </a:cubicBezTo>
                  <a:cubicBezTo>
                    <a:pt x="21" y="112"/>
                    <a:pt x="21" y="112"/>
                    <a:pt x="21" y="112"/>
                  </a:cubicBezTo>
                  <a:cubicBezTo>
                    <a:pt x="22" y="111"/>
                    <a:pt x="22" y="111"/>
                    <a:pt x="22" y="111"/>
                  </a:cubicBezTo>
                  <a:cubicBezTo>
                    <a:pt x="24" y="109"/>
                    <a:pt x="24" y="109"/>
                    <a:pt x="24" y="109"/>
                  </a:cubicBezTo>
                  <a:cubicBezTo>
                    <a:pt x="25" y="110"/>
                    <a:pt x="25" y="110"/>
                    <a:pt x="25" y="110"/>
                  </a:cubicBezTo>
                  <a:cubicBezTo>
                    <a:pt x="26" y="110"/>
                    <a:pt x="26" y="110"/>
                    <a:pt x="26" y="110"/>
                  </a:cubicBezTo>
                  <a:cubicBezTo>
                    <a:pt x="26" y="109"/>
                    <a:pt x="26" y="109"/>
                    <a:pt x="26" y="109"/>
                  </a:cubicBezTo>
                  <a:cubicBezTo>
                    <a:pt x="29" y="109"/>
                    <a:pt x="29" y="109"/>
                    <a:pt x="29" y="109"/>
                  </a:cubicBezTo>
                  <a:cubicBezTo>
                    <a:pt x="29" y="109"/>
                    <a:pt x="29" y="109"/>
                    <a:pt x="29" y="109"/>
                  </a:cubicBezTo>
                  <a:cubicBezTo>
                    <a:pt x="31" y="109"/>
                    <a:pt x="31" y="109"/>
                    <a:pt x="31" y="109"/>
                  </a:cubicBezTo>
                  <a:cubicBezTo>
                    <a:pt x="31" y="109"/>
                    <a:pt x="31" y="109"/>
                    <a:pt x="31" y="109"/>
                  </a:cubicBezTo>
                  <a:cubicBezTo>
                    <a:pt x="32" y="109"/>
                    <a:pt x="32" y="109"/>
                    <a:pt x="32" y="109"/>
                  </a:cubicBezTo>
                  <a:cubicBezTo>
                    <a:pt x="33" y="109"/>
                    <a:pt x="33" y="109"/>
                    <a:pt x="33" y="109"/>
                  </a:cubicBezTo>
                  <a:cubicBezTo>
                    <a:pt x="33" y="110"/>
                    <a:pt x="33" y="110"/>
                    <a:pt x="33" y="110"/>
                  </a:cubicBezTo>
                  <a:cubicBezTo>
                    <a:pt x="34" y="110"/>
                    <a:pt x="34" y="110"/>
                    <a:pt x="34" y="110"/>
                  </a:cubicBezTo>
                  <a:cubicBezTo>
                    <a:pt x="34" y="110"/>
                    <a:pt x="34" y="110"/>
                    <a:pt x="34" y="110"/>
                  </a:cubicBezTo>
                  <a:cubicBezTo>
                    <a:pt x="35" y="110"/>
                    <a:pt x="35" y="110"/>
                    <a:pt x="35" y="110"/>
                  </a:cubicBezTo>
                  <a:cubicBezTo>
                    <a:pt x="35" y="110"/>
                    <a:pt x="35" y="110"/>
                    <a:pt x="35" y="110"/>
                  </a:cubicBezTo>
                  <a:cubicBezTo>
                    <a:pt x="37" y="110"/>
                    <a:pt x="37" y="110"/>
                    <a:pt x="37" y="110"/>
                  </a:cubicBezTo>
                  <a:cubicBezTo>
                    <a:pt x="37" y="110"/>
                    <a:pt x="37" y="110"/>
                    <a:pt x="37" y="110"/>
                  </a:cubicBezTo>
                  <a:cubicBezTo>
                    <a:pt x="37" y="110"/>
                    <a:pt x="37" y="110"/>
                    <a:pt x="37" y="110"/>
                  </a:cubicBezTo>
                  <a:cubicBezTo>
                    <a:pt x="38" y="110"/>
                    <a:pt x="38" y="110"/>
                    <a:pt x="38" y="110"/>
                  </a:cubicBezTo>
                  <a:cubicBezTo>
                    <a:pt x="39" y="110"/>
                    <a:pt x="39" y="110"/>
                    <a:pt x="39" y="110"/>
                  </a:cubicBezTo>
                  <a:cubicBezTo>
                    <a:pt x="40" y="109"/>
                    <a:pt x="40" y="109"/>
                    <a:pt x="40" y="109"/>
                  </a:cubicBezTo>
                  <a:cubicBezTo>
                    <a:pt x="41" y="108"/>
                    <a:pt x="41" y="108"/>
                    <a:pt x="41" y="108"/>
                  </a:cubicBezTo>
                  <a:cubicBezTo>
                    <a:pt x="41" y="108"/>
                    <a:pt x="41" y="108"/>
                    <a:pt x="41" y="108"/>
                  </a:cubicBezTo>
                  <a:cubicBezTo>
                    <a:pt x="42" y="107"/>
                    <a:pt x="42" y="107"/>
                    <a:pt x="42" y="107"/>
                  </a:cubicBezTo>
                  <a:cubicBezTo>
                    <a:pt x="43" y="106"/>
                    <a:pt x="43" y="106"/>
                    <a:pt x="43" y="106"/>
                  </a:cubicBezTo>
                  <a:cubicBezTo>
                    <a:pt x="44" y="105"/>
                    <a:pt x="44" y="105"/>
                    <a:pt x="44" y="105"/>
                  </a:cubicBezTo>
                  <a:cubicBezTo>
                    <a:pt x="45" y="105"/>
                    <a:pt x="45" y="105"/>
                    <a:pt x="45" y="105"/>
                  </a:cubicBezTo>
                  <a:cubicBezTo>
                    <a:pt x="46" y="105"/>
                    <a:pt x="46" y="105"/>
                    <a:pt x="46" y="105"/>
                  </a:cubicBezTo>
                  <a:cubicBezTo>
                    <a:pt x="47" y="104"/>
                    <a:pt x="47" y="104"/>
                    <a:pt x="47" y="104"/>
                  </a:cubicBezTo>
                  <a:cubicBezTo>
                    <a:pt x="50" y="103"/>
                    <a:pt x="50" y="103"/>
                    <a:pt x="50" y="103"/>
                  </a:cubicBezTo>
                  <a:cubicBezTo>
                    <a:pt x="51" y="102"/>
                    <a:pt x="51" y="102"/>
                    <a:pt x="51" y="102"/>
                  </a:cubicBezTo>
                  <a:cubicBezTo>
                    <a:pt x="52" y="102"/>
                    <a:pt x="52" y="102"/>
                    <a:pt x="52" y="102"/>
                  </a:cubicBezTo>
                  <a:cubicBezTo>
                    <a:pt x="53" y="102"/>
                    <a:pt x="53" y="102"/>
                    <a:pt x="53" y="102"/>
                  </a:cubicBezTo>
                  <a:cubicBezTo>
                    <a:pt x="53" y="102"/>
                    <a:pt x="53" y="102"/>
                    <a:pt x="53" y="102"/>
                  </a:cubicBezTo>
                  <a:cubicBezTo>
                    <a:pt x="55" y="102"/>
                    <a:pt x="55" y="102"/>
                    <a:pt x="55" y="102"/>
                  </a:cubicBezTo>
                  <a:cubicBezTo>
                    <a:pt x="56" y="102"/>
                    <a:pt x="56" y="102"/>
                    <a:pt x="56" y="102"/>
                  </a:cubicBezTo>
                  <a:cubicBezTo>
                    <a:pt x="57" y="102"/>
                    <a:pt x="57" y="102"/>
                    <a:pt x="57" y="102"/>
                  </a:cubicBezTo>
                  <a:cubicBezTo>
                    <a:pt x="58" y="102"/>
                    <a:pt x="58" y="102"/>
                    <a:pt x="58" y="102"/>
                  </a:cubicBezTo>
                  <a:cubicBezTo>
                    <a:pt x="61" y="101"/>
                    <a:pt x="61" y="101"/>
                    <a:pt x="61" y="101"/>
                  </a:cubicBezTo>
                  <a:cubicBezTo>
                    <a:pt x="62" y="101"/>
                    <a:pt x="62" y="101"/>
                    <a:pt x="62" y="101"/>
                  </a:cubicBezTo>
                  <a:cubicBezTo>
                    <a:pt x="63" y="100"/>
                    <a:pt x="63" y="100"/>
                    <a:pt x="63" y="100"/>
                  </a:cubicBezTo>
                  <a:cubicBezTo>
                    <a:pt x="64" y="100"/>
                    <a:pt x="64" y="100"/>
                    <a:pt x="64" y="100"/>
                  </a:cubicBezTo>
                  <a:cubicBezTo>
                    <a:pt x="65" y="99"/>
                    <a:pt x="65" y="99"/>
                    <a:pt x="65" y="99"/>
                  </a:cubicBezTo>
                  <a:cubicBezTo>
                    <a:pt x="67" y="99"/>
                    <a:pt x="67" y="99"/>
                    <a:pt x="67" y="99"/>
                  </a:cubicBezTo>
                  <a:cubicBezTo>
                    <a:pt x="72" y="99"/>
                    <a:pt x="72" y="99"/>
                    <a:pt x="72" y="99"/>
                  </a:cubicBezTo>
                  <a:cubicBezTo>
                    <a:pt x="74" y="99"/>
                    <a:pt x="74" y="99"/>
                    <a:pt x="74" y="99"/>
                  </a:cubicBezTo>
                  <a:cubicBezTo>
                    <a:pt x="75" y="99"/>
                    <a:pt x="75" y="99"/>
                    <a:pt x="75" y="99"/>
                  </a:cubicBezTo>
                  <a:cubicBezTo>
                    <a:pt x="76" y="99"/>
                    <a:pt x="76" y="99"/>
                    <a:pt x="76" y="99"/>
                  </a:cubicBezTo>
                  <a:cubicBezTo>
                    <a:pt x="77" y="99"/>
                    <a:pt x="77" y="99"/>
                    <a:pt x="77" y="99"/>
                  </a:cubicBezTo>
                  <a:cubicBezTo>
                    <a:pt x="78" y="100"/>
                    <a:pt x="78" y="100"/>
                    <a:pt x="78" y="100"/>
                  </a:cubicBezTo>
                  <a:cubicBezTo>
                    <a:pt x="79" y="102"/>
                    <a:pt x="79" y="102"/>
                    <a:pt x="79" y="102"/>
                  </a:cubicBezTo>
                  <a:cubicBezTo>
                    <a:pt x="80" y="102"/>
                    <a:pt x="80" y="102"/>
                    <a:pt x="80" y="102"/>
                  </a:cubicBezTo>
                  <a:cubicBezTo>
                    <a:pt x="81" y="102"/>
                    <a:pt x="81" y="102"/>
                    <a:pt x="81" y="102"/>
                  </a:cubicBezTo>
                  <a:cubicBezTo>
                    <a:pt x="81" y="101"/>
                    <a:pt x="81" y="101"/>
                    <a:pt x="81" y="101"/>
                  </a:cubicBezTo>
                  <a:cubicBezTo>
                    <a:pt x="82" y="102"/>
                    <a:pt x="82" y="102"/>
                    <a:pt x="82" y="102"/>
                  </a:cubicBezTo>
                  <a:cubicBezTo>
                    <a:pt x="82" y="102"/>
                    <a:pt x="82" y="102"/>
                    <a:pt x="82" y="102"/>
                  </a:cubicBezTo>
                  <a:cubicBezTo>
                    <a:pt x="83" y="102"/>
                    <a:pt x="83" y="102"/>
                    <a:pt x="83" y="102"/>
                  </a:cubicBezTo>
                  <a:cubicBezTo>
                    <a:pt x="84" y="103"/>
                    <a:pt x="84" y="103"/>
                    <a:pt x="84" y="103"/>
                  </a:cubicBezTo>
                  <a:cubicBezTo>
                    <a:pt x="85" y="103"/>
                    <a:pt x="85" y="103"/>
                    <a:pt x="85" y="103"/>
                  </a:cubicBezTo>
                  <a:cubicBezTo>
                    <a:pt x="86" y="103"/>
                    <a:pt x="86" y="103"/>
                    <a:pt x="86" y="103"/>
                  </a:cubicBezTo>
                  <a:cubicBezTo>
                    <a:pt x="88" y="104"/>
                    <a:pt x="88" y="104"/>
                    <a:pt x="88" y="104"/>
                  </a:cubicBezTo>
                  <a:cubicBezTo>
                    <a:pt x="87" y="105"/>
                    <a:pt x="87" y="105"/>
                    <a:pt x="87" y="105"/>
                  </a:cubicBezTo>
                  <a:cubicBezTo>
                    <a:pt x="88" y="105"/>
                    <a:pt x="88" y="105"/>
                    <a:pt x="88" y="105"/>
                  </a:cubicBezTo>
                  <a:cubicBezTo>
                    <a:pt x="89" y="105"/>
                    <a:pt x="89" y="105"/>
                    <a:pt x="89" y="105"/>
                  </a:cubicBezTo>
                  <a:cubicBezTo>
                    <a:pt x="88" y="106"/>
                    <a:pt x="88" y="106"/>
                    <a:pt x="88" y="106"/>
                  </a:cubicBezTo>
                  <a:cubicBezTo>
                    <a:pt x="88" y="106"/>
                    <a:pt x="88" y="106"/>
                    <a:pt x="88" y="106"/>
                  </a:cubicBezTo>
                  <a:cubicBezTo>
                    <a:pt x="88" y="107"/>
                    <a:pt x="88" y="107"/>
                    <a:pt x="88" y="107"/>
                  </a:cubicBezTo>
                  <a:cubicBezTo>
                    <a:pt x="88" y="108"/>
                    <a:pt x="88" y="108"/>
                    <a:pt x="88" y="108"/>
                  </a:cubicBezTo>
                  <a:cubicBezTo>
                    <a:pt x="89" y="108"/>
                    <a:pt x="89" y="108"/>
                    <a:pt x="89" y="108"/>
                  </a:cubicBezTo>
                  <a:cubicBezTo>
                    <a:pt x="90" y="109"/>
                    <a:pt x="90" y="109"/>
                    <a:pt x="90" y="109"/>
                  </a:cubicBezTo>
                  <a:cubicBezTo>
                    <a:pt x="90" y="110"/>
                    <a:pt x="90" y="110"/>
                    <a:pt x="90" y="110"/>
                  </a:cubicBezTo>
                  <a:cubicBezTo>
                    <a:pt x="90" y="111"/>
                    <a:pt x="90" y="111"/>
                    <a:pt x="90" y="111"/>
                  </a:cubicBezTo>
                  <a:cubicBezTo>
                    <a:pt x="91" y="113"/>
                    <a:pt x="91" y="113"/>
                    <a:pt x="91" y="113"/>
                  </a:cubicBezTo>
                  <a:cubicBezTo>
                    <a:pt x="91" y="114"/>
                    <a:pt x="91" y="114"/>
                    <a:pt x="91" y="114"/>
                  </a:cubicBezTo>
                  <a:cubicBezTo>
                    <a:pt x="91" y="114"/>
                    <a:pt x="91" y="114"/>
                    <a:pt x="91" y="114"/>
                  </a:cubicBezTo>
                  <a:cubicBezTo>
                    <a:pt x="91" y="115"/>
                    <a:pt x="91" y="115"/>
                    <a:pt x="91" y="115"/>
                  </a:cubicBezTo>
                  <a:cubicBezTo>
                    <a:pt x="91" y="116"/>
                    <a:pt x="91" y="116"/>
                    <a:pt x="91" y="116"/>
                  </a:cubicBezTo>
                  <a:cubicBezTo>
                    <a:pt x="90" y="116"/>
                    <a:pt x="90" y="116"/>
                    <a:pt x="90" y="116"/>
                  </a:cubicBezTo>
                  <a:cubicBezTo>
                    <a:pt x="90" y="116"/>
                    <a:pt x="90" y="116"/>
                    <a:pt x="90" y="116"/>
                  </a:cubicBezTo>
                  <a:cubicBezTo>
                    <a:pt x="91" y="117"/>
                    <a:pt x="91" y="117"/>
                    <a:pt x="91" y="117"/>
                  </a:cubicBezTo>
                  <a:cubicBezTo>
                    <a:pt x="91" y="117"/>
                    <a:pt x="91" y="117"/>
                    <a:pt x="91" y="117"/>
                  </a:cubicBezTo>
                  <a:cubicBezTo>
                    <a:pt x="92" y="118"/>
                    <a:pt x="92" y="118"/>
                    <a:pt x="92" y="118"/>
                  </a:cubicBezTo>
                  <a:cubicBezTo>
                    <a:pt x="92" y="118"/>
                    <a:pt x="92" y="118"/>
                    <a:pt x="92" y="118"/>
                  </a:cubicBezTo>
                  <a:cubicBezTo>
                    <a:pt x="93" y="118"/>
                    <a:pt x="93" y="118"/>
                    <a:pt x="93" y="118"/>
                  </a:cubicBezTo>
                  <a:cubicBezTo>
                    <a:pt x="93" y="117"/>
                    <a:pt x="93" y="117"/>
                    <a:pt x="93" y="117"/>
                  </a:cubicBezTo>
                  <a:cubicBezTo>
                    <a:pt x="93" y="117"/>
                    <a:pt x="93" y="117"/>
                    <a:pt x="93" y="117"/>
                  </a:cubicBezTo>
                  <a:cubicBezTo>
                    <a:pt x="93" y="116"/>
                    <a:pt x="93" y="116"/>
                    <a:pt x="93" y="116"/>
                  </a:cubicBezTo>
                  <a:cubicBezTo>
                    <a:pt x="94" y="116"/>
                    <a:pt x="94" y="116"/>
                    <a:pt x="94" y="116"/>
                  </a:cubicBezTo>
                  <a:cubicBezTo>
                    <a:pt x="94" y="115"/>
                    <a:pt x="94" y="115"/>
                    <a:pt x="94" y="115"/>
                  </a:cubicBezTo>
                  <a:cubicBezTo>
                    <a:pt x="95" y="115"/>
                    <a:pt x="95" y="115"/>
                    <a:pt x="95" y="115"/>
                  </a:cubicBezTo>
                  <a:cubicBezTo>
                    <a:pt x="95" y="114"/>
                    <a:pt x="95" y="114"/>
                    <a:pt x="95" y="114"/>
                  </a:cubicBezTo>
                  <a:cubicBezTo>
                    <a:pt x="96" y="114"/>
                    <a:pt x="96" y="114"/>
                    <a:pt x="96" y="114"/>
                  </a:cubicBezTo>
                  <a:cubicBezTo>
                    <a:pt x="97" y="113"/>
                    <a:pt x="97" y="113"/>
                    <a:pt x="97" y="113"/>
                  </a:cubicBezTo>
                  <a:cubicBezTo>
                    <a:pt x="98" y="112"/>
                    <a:pt x="98" y="112"/>
                    <a:pt x="98" y="112"/>
                  </a:cubicBezTo>
                  <a:cubicBezTo>
                    <a:pt x="99" y="111"/>
                    <a:pt x="99" y="111"/>
                    <a:pt x="99" y="111"/>
                  </a:cubicBezTo>
                  <a:cubicBezTo>
                    <a:pt x="99" y="111"/>
                    <a:pt x="99" y="111"/>
                    <a:pt x="99" y="111"/>
                  </a:cubicBezTo>
                  <a:cubicBezTo>
                    <a:pt x="100" y="111"/>
                    <a:pt x="100" y="111"/>
                    <a:pt x="100" y="111"/>
                  </a:cubicBezTo>
                  <a:cubicBezTo>
                    <a:pt x="101" y="110"/>
                    <a:pt x="101" y="110"/>
                    <a:pt x="101" y="110"/>
                  </a:cubicBezTo>
                  <a:cubicBezTo>
                    <a:pt x="102" y="108"/>
                    <a:pt x="102" y="108"/>
                    <a:pt x="102" y="108"/>
                  </a:cubicBezTo>
                  <a:cubicBezTo>
                    <a:pt x="103" y="108"/>
                    <a:pt x="103" y="108"/>
                    <a:pt x="103" y="108"/>
                  </a:cubicBezTo>
                  <a:cubicBezTo>
                    <a:pt x="104" y="107"/>
                    <a:pt x="104" y="107"/>
                    <a:pt x="104" y="107"/>
                  </a:cubicBezTo>
                  <a:cubicBezTo>
                    <a:pt x="103" y="106"/>
                    <a:pt x="103" y="106"/>
                    <a:pt x="103" y="106"/>
                  </a:cubicBezTo>
                  <a:cubicBezTo>
                    <a:pt x="104" y="105"/>
                    <a:pt x="104" y="105"/>
                    <a:pt x="104" y="105"/>
                  </a:cubicBezTo>
                  <a:cubicBezTo>
                    <a:pt x="104" y="106"/>
                    <a:pt x="104" y="106"/>
                    <a:pt x="104" y="106"/>
                  </a:cubicBezTo>
                  <a:cubicBezTo>
                    <a:pt x="104" y="107"/>
                    <a:pt x="104" y="107"/>
                    <a:pt x="104" y="107"/>
                  </a:cubicBezTo>
                  <a:cubicBezTo>
                    <a:pt x="104" y="108"/>
                    <a:pt x="104" y="108"/>
                    <a:pt x="104" y="108"/>
                  </a:cubicBezTo>
                  <a:cubicBezTo>
                    <a:pt x="104" y="109"/>
                    <a:pt x="104" y="109"/>
                    <a:pt x="104" y="109"/>
                  </a:cubicBezTo>
                  <a:cubicBezTo>
                    <a:pt x="103" y="111"/>
                    <a:pt x="103" y="111"/>
                    <a:pt x="103" y="111"/>
                  </a:cubicBezTo>
                  <a:cubicBezTo>
                    <a:pt x="102" y="112"/>
                    <a:pt x="102" y="112"/>
                    <a:pt x="102" y="112"/>
                  </a:cubicBezTo>
                  <a:cubicBezTo>
                    <a:pt x="101" y="113"/>
                    <a:pt x="101" y="113"/>
                    <a:pt x="101" y="113"/>
                  </a:cubicBezTo>
                  <a:cubicBezTo>
                    <a:pt x="101" y="114"/>
                    <a:pt x="101" y="114"/>
                    <a:pt x="101" y="114"/>
                  </a:cubicBezTo>
                  <a:cubicBezTo>
                    <a:pt x="101" y="115"/>
                    <a:pt x="101" y="115"/>
                    <a:pt x="101" y="115"/>
                  </a:cubicBezTo>
                  <a:cubicBezTo>
                    <a:pt x="100" y="116"/>
                    <a:pt x="100" y="116"/>
                    <a:pt x="100" y="116"/>
                  </a:cubicBezTo>
                  <a:cubicBezTo>
                    <a:pt x="100" y="116"/>
                    <a:pt x="100" y="116"/>
                    <a:pt x="100" y="116"/>
                  </a:cubicBezTo>
                  <a:cubicBezTo>
                    <a:pt x="99" y="118"/>
                    <a:pt x="99" y="118"/>
                    <a:pt x="99" y="118"/>
                  </a:cubicBezTo>
                  <a:cubicBezTo>
                    <a:pt x="97" y="118"/>
                    <a:pt x="97" y="118"/>
                    <a:pt x="97" y="118"/>
                  </a:cubicBezTo>
                  <a:cubicBezTo>
                    <a:pt x="97" y="119"/>
                    <a:pt x="97" y="119"/>
                    <a:pt x="97" y="119"/>
                  </a:cubicBezTo>
                  <a:cubicBezTo>
                    <a:pt x="96" y="120"/>
                    <a:pt x="96" y="120"/>
                    <a:pt x="96" y="120"/>
                  </a:cubicBezTo>
                  <a:cubicBezTo>
                    <a:pt x="96" y="120"/>
                    <a:pt x="96" y="120"/>
                    <a:pt x="96" y="120"/>
                  </a:cubicBezTo>
                  <a:cubicBezTo>
                    <a:pt x="98" y="120"/>
                    <a:pt x="98" y="120"/>
                    <a:pt x="98" y="120"/>
                  </a:cubicBezTo>
                  <a:cubicBezTo>
                    <a:pt x="99" y="120"/>
                    <a:pt x="99" y="120"/>
                    <a:pt x="99" y="120"/>
                  </a:cubicBezTo>
                  <a:cubicBezTo>
                    <a:pt x="100" y="120"/>
                    <a:pt x="100" y="120"/>
                    <a:pt x="100" y="120"/>
                  </a:cubicBezTo>
                  <a:cubicBezTo>
                    <a:pt x="102" y="118"/>
                    <a:pt x="102" y="118"/>
                    <a:pt x="102" y="118"/>
                  </a:cubicBezTo>
                  <a:cubicBezTo>
                    <a:pt x="102" y="116"/>
                    <a:pt x="102" y="116"/>
                    <a:pt x="102" y="116"/>
                  </a:cubicBezTo>
                  <a:cubicBezTo>
                    <a:pt x="103" y="115"/>
                    <a:pt x="103" y="115"/>
                    <a:pt x="103" y="115"/>
                  </a:cubicBezTo>
                  <a:cubicBezTo>
                    <a:pt x="104" y="115"/>
                    <a:pt x="104" y="115"/>
                    <a:pt x="104" y="115"/>
                  </a:cubicBezTo>
                  <a:cubicBezTo>
                    <a:pt x="104" y="117"/>
                    <a:pt x="104" y="117"/>
                    <a:pt x="104" y="117"/>
                  </a:cubicBezTo>
                  <a:cubicBezTo>
                    <a:pt x="104" y="118"/>
                    <a:pt x="104" y="118"/>
                    <a:pt x="104" y="118"/>
                  </a:cubicBezTo>
                  <a:cubicBezTo>
                    <a:pt x="104" y="118"/>
                    <a:pt x="104" y="118"/>
                    <a:pt x="104" y="118"/>
                  </a:cubicBezTo>
                  <a:cubicBezTo>
                    <a:pt x="104" y="120"/>
                    <a:pt x="104" y="120"/>
                    <a:pt x="104" y="120"/>
                  </a:cubicBezTo>
                  <a:cubicBezTo>
                    <a:pt x="103" y="122"/>
                    <a:pt x="103" y="122"/>
                    <a:pt x="103" y="122"/>
                  </a:cubicBezTo>
                  <a:cubicBezTo>
                    <a:pt x="101" y="122"/>
                    <a:pt x="101" y="122"/>
                    <a:pt x="101" y="122"/>
                  </a:cubicBezTo>
                  <a:cubicBezTo>
                    <a:pt x="102" y="123"/>
                    <a:pt x="102" y="123"/>
                    <a:pt x="102" y="123"/>
                  </a:cubicBezTo>
                  <a:cubicBezTo>
                    <a:pt x="103" y="123"/>
                    <a:pt x="103" y="123"/>
                    <a:pt x="103" y="123"/>
                  </a:cubicBezTo>
                  <a:cubicBezTo>
                    <a:pt x="104" y="123"/>
                    <a:pt x="104" y="123"/>
                    <a:pt x="104" y="123"/>
                  </a:cubicBezTo>
                  <a:cubicBezTo>
                    <a:pt x="104" y="122"/>
                    <a:pt x="104" y="122"/>
                    <a:pt x="104" y="122"/>
                  </a:cubicBezTo>
                  <a:cubicBezTo>
                    <a:pt x="105" y="122"/>
                    <a:pt x="105" y="122"/>
                    <a:pt x="105" y="122"/>
                  </a:cubicBezTo>
                  <a:cubicBezTo>
                    <a:pt x="106" y="121"/>
                    <a:pt x="106" y="121"/>
                    <a:pt x="106" y="121"/>
                  </a:cubicBezTo>
                  <a:cubicBezTo>
                    <a:pt x="107" y="122"/>
                    <a:pt x="107" y="122"/>
                    <a:pt x="107" y="122"/>
                  </a:cubicBezTo>
                  <a:cubicBezTo>
                    <a:pt x="107" y="121"/>
                    <a:pt x="107" y="121"/>
                    <a:pt x="107" y="121"/>
                  </a:cubicBezTo>
                  <a:cubicBezTo>
                    <a:pt x="107" y="122"/>
                    <a:pt x="107" y="122"/>
                    <a:pt x="107" y="122"/>
                  </a:cubicBezTo>
                  <a:cubicBezTo>
                    <a:pt x="106" y="123"/>
                    <a:pt x="106" y="123"/>
                    <a:pt x="106" y="123"/>
                  </a:cubicBezTo>
                  <a:cubicBezTo>
                    <a:pt x="106" y="123"/>
                    <a:pt x="106" y="123"/>
                    <a:pt x="106" y="123"/>
                  </a:cubicBezTo>
                  <a:cubicBezTo>
                    <a:pt x="105" y="123"/>
                    <a:pt x="105" y="123"/>
                    <a:pt x="105" y="123"/>
                  </a:cubicBezTo>
                  <a:cubicBezTo>
                    <a:pt x="106" y="124"/>
                    <a:pt x="106" y="124"/>
                    <a:pt x="106" y="124"/>
                  </a:cubicBezTo>
                  <a:cubicBezTo>
                    <a:pt x="107" y="125"/>
                    <a:pt x="107" y="125"/>
                    <a:pt x="107" y="125"/>
                  </a:cubicBezTo>
                  <a:cubicBezTo>
                    <a:pt x="107" y="126"/>
                    <a:pt x="107" y="126"/>
                    <a:pt x="107" y="126"/>
                  </a:cubicBezTo>
                  <a:cubicBezTo>
                    <a:pt x="107" y="128"/>
                    <a:pt x="107" y="128"/>
                    <a:pt x="107" y="128"/>
                  </a:cubicBezTo>
                  <a:cubicBezTo>
                    <a:pt x="107" y="130"/>
                    <a:pt x="107" y="130"/>
                    <a:pt x="107" y="130"/>
                  </a:cubicBezTo>
                  <a:cubicBezTo>
                    <a:pt x="106" y="131"/>
                    <a:pt x="106" y="131"/>
                    <a:pt x="106" y="131"/>
                  </a:cubicBezTo>
                  <a:cubicBezTo>
                    <a:pt x="106" y="131"/>
                    <a:pt x="106" y="131"/>
                    <a:pt x="106" y="131"/>
                  </a:cubicBezTo>
                  <a:cubicBezTo>
                    <a:pt x="106" y="133"/>
                    <a:pt x="106" y="133"/>
                    <a:pt x="106" y="133"/>
                  </a:cubicBezTo>
                  <a:cubicBezTo>
                    <a:pt x="107" y="133"/>
                    <a:pt x="107" y="133"/>
                    <a:pt x="107" y="133"/>
                  </a:cubicBezTo>
                  <a:cubicBezTo>
                    <a:pt x="107" y="134"/>
                    <a:pt x="107" y="134"/>
                    <a:pt x="107" y="134"/>
                  </a:cubicBezTo>
                  <a:cubicBezTo>
                    <a:pt x="108" y="136"/>
                    <a:pt x="108" y="136"/>
                    <a:pt x="108" y="136"/>
                  </a:cubicBezTo>
                  <a:cubicBezTo>
                    <a:pt x="109" y="138"/>
                    <a:pt x="109" y="138"/>
                    <a:pt x="109" y="138"/>
                  </a:cubicBezTo>
                  <a:cubicBezTo>
                    <a:pt x="110" y="138"/>
                    <a:pt x="110" y="138"/>
                    <a:pt x="110" y="138"/>
                  </a:cubicBezTo>
                  <a:cubicBezTo>
                    <a:pt x="111" y="138"/>
                    <a:pt x="111" y="138"/>
                    <a:pt x="111" y="138"/>
                  </a:cubicBezTo>
                  <a:cubicBezTo>
                    <a:pt x="112" y="139"/>
                    <a:pt x="112" y="139"/>
                    <a:pt x="112" y="139"/>
                  </a:cubicBezTo>
                  <a:cubicBezTo>
                    <a:pt x="113" y="139"/>
                    <a:pt x="113" y="139"/>
                    <a:pt x="113" y="139"/>
                  </a:cubicBezTo>
                  <a:cubicBezTo>
                    <a:pt x="113" y="139"/>
                    <a:pt x="113" y="139"/>
                    <a:pt x="113" y="139"/>
                  </a:cubicBezTo>
                  <a:cubicBezTo>
                    <a:pt x="113" y="139"/>
                    <a:pt x="113" y="139"/>
                    <a:pt x="113" y="139"/>
                  </a:cubicBezTo>
                  <a:cubicBezTo>
                    <a:pt x="114" y="139"/>
                    <a:pt x="114" y="139"/>
                    <a:pt x="114" y="139"/>
                  </a:cubicBezTo>
                  <a:cubicBezTo>
                    <a:pt x="115" y="140"/>
                    <a:pt x="115" y="140"/>
                    <a:pt x="115" y="140"/>
                  </a:cubicBezTo>
                  <a:cubicBezTo>
                    <a:pt x="116" y="140"/>
                    <a:pt x="116" y="140"/>
                    <a:pt x="116" y="140"/>
                  </a:cubicBezTo>
                  <a:cubicBezTo>
                    <a:pt x="117" y="141"/>
                    <a:pt x="117" y="141"/>
                    <a:pt x="117" y="141"/>
                  </a:cubicBezTo>
                  <a:cubicBezTo>
                    <a:pt x="118" y="142"/>
                    <a:pt x="118" y="142"/>
                    <a:pt x="118" y="142"/>
                  </a:cubicBezTo>
                  <a:cubicBezTo>
                    <a:pt x="118" y="142"/>
                    <a:pt x="118" y="142"/>
                    <a:pt x="118" y="142"/>
                  </a:cubicBezTo>
                  <a:cubicBezTo>
                    <a:pt x="119" y="143"/>
                    <a:pt x="119" y="143"/>
                    <a:pt x="119" y="143"/>
                  </a:cubicBezTo>
                  <a:cubicBezTo>
                    <a:pt x="120" y="143"/>
                    <a:pt x="120" y="143"/>
                    <a:pt x="120" y="143"/>
                  </a:cubicBezTo>
                  <a:cubicBezTo>
                    <a:pt x="120" y="143"/>
                    <a:pt x="120" y="143"/>
                    <a:pt x="120" y="143"/>
                  </a:cubicBezTo>
                  <a:cubicBezTo>
                    <a:pt x="122" y="142"/>
                    <a:pt x="122" y="142"/>
                    <a:pt x="122" y="142"/>
                  </a:cubicBezTo>
                  <a:cubicBezTo>
                    <a:pt x="123" y="141"/>
                    <a:pt x="123" y="141"/>
                    <a:pt x="123" y="141"/>
                  </a:cubicBezTo>
                  <a:cubicBezTo>
                    <a:pt x="124" y="141"/>
                    <a:pt x="124" y="141"/>
                    <a:pt x="124" y="141"/>
                  </a:cubicBezTo>
                  <a:cubicBezTo>
                    <a:pt x="125" y="140"/>
                    <a:pt x="125" y="140"/>
                    <a:pt x="125" y="140"/>
                  </a:cubicBezTo>
                  <a:cubicBezTo>
                    <a:pt x="126" y="140"/>
                    <a:pt x="126" y="140"/>
                    <a:pt x="126" y="140"/>
                  </a:cubicBezTo>
                  <a:cubicBezTo>
                    <a:pt x="126" y="140"/>
                    <a:pt x="126" y="140"/>
                    <a:pt x="126" y="140"/>
                  </a:cubicBezTo>
                  <a:cubicBezTo>
                    <a:pt x="126" y="140"/>
                    <a:pt x="126" y="140"/>
                    <a:pt x="126" y="140"/>
                  </a:cubicBezTo>
                  <a:cubicBezTo>
                    <a:pt x="125" y="139"/>
                    <a:pt x="125" y="139"/>
                    <a:pt x="125" y="139"/>
                  </a:cubicBezTo>
                  <a:cubicBezTo>
                    <a:pt x="125" y="139"/>
                    <a:pt x="125" y="139"/>
                    <a:pt x="125" y="139"/>
                  </a:cubicBezTo>
                  <a:cubicBezTo>
                    <a:pt x="127" y="138"/>
                    <a:pt x="127" y="138"/>
                    <a:pt x="127" y="138"/>
                  </a:cubicBezTo>
                  <a:cubicBezTo>
                    <a:pt x="128" y="139"/>
                    <a:pt x="128" y="139"/>
                    <a:pt x="128" y="139"/>
                  </a:cubicBezTo>
                  <a:cubicBezTo>
                    <a:pt x="128" y="140"/>
                    <a:pt x="128" y="140"/>
                    <a:pt x="128" y="140"/>
                  </a:cubicBezTo>
                  <a:cubicBezTo>
                    <a:pt x="127" y="140"/>
                    <a:pt x="127" y="140"/>
                    <a:pt x="127" y="140"/>
                  </a:cubicBezTo>
                  <a:cubicBezTo>
                    <a:pt x="127" y="141"/>
                    <a:pt x="127" y="141"/>
                    <a:pt x="127" y="141"/>
                  </a:cubicBezTo>
                  <a:cubicBezTo>
                    <a:pt x="127" y="141"/>
                    <a:pt x="127" y="141"/>
                    <a:pt x="127" y="141"/>
                  </a:cubicBezTo>
                  <a:cubicBezTo>
                    <a:pt x="128" y="141"/>
                    <a:pt x="128" y="141"/>
                    <a:pt x="128" y="141"/>
                  </a:cubicBezTo>
                  <a:cubicBezTo>
                    <a:pt x="129" y="140"/>
                    <a:pt x="129" y="140"/>
                    <a:pt x="129" y="140"/>
                  </a:cubicBezTo>
                  <a:cubicBezTo>
                    <a:pt x="130" y="141"/>
                    <a:pt x="130" y="141"/>
                    <a:pt x="130" y="141"/>
                  </a:cubicBezTo>
                  <a:cubicBezTo>
                    <a:pt x="130" y="141"/>
                    <a:pt x="130" y="141"/>
                    <a:pt x="130" y="141"/>
                  </a:cubicBezTo>
                  <a:cubicBezTo>
                    <a:pt x="129" y="141"/>
                    <a:pt x="129" y="141"/>
                    <a:pt x="129" y="141"/>
                  </a:cubicBezTo>
                  <a:cubicBezTo>
                    <a:pt x="128" y="142"/>
                    <a:pt x="128" y="142"/>
                    <a:pt x="128" y="142"/>
                  </a:cubicBezTo>
                  <a:cubicBezTo>
                    <a:pt x="130" y="143"/>
                    <a:pt x="130" y="143"/>
                    <a:pt x="130" y="143"/>
                  </a:cubicBezTo>
                  <a:cubicBezTo>
                    <a:pt x="130" y="145"/>
                    <a:pt x="130" y="145"/>
                    <a:pt x="130" y="145"/>
                  </a:cubicBezTo>
                  <a:cubicBezTo>
                    <a:pt x="130" y="144"/>
                    <a:pt x="130" y="144"/>
                    <a:pt x="130" y="144"/>
                  </a:cubicBezTo>
                  <a:cubicBezTo>
                    <a:pt x="131" y="145"/>
                    <a:pt x="131" y="145"/>
                    <a:pt x="131" y="145"/>
                  </a:cubicBezTo>
                  <a:cubicBezTo>
                    <a:pt x="131" y="145"/>
                    <a:pt x="131" y="145"/>
                    <a:pt x="131" y="145"/>
                  </a:cubicBezTo>
                  <a:cubicBezTo>
                    <a:pt x="132" y="146"/>
                    <a:pt x="132" y="146"/>
                    <a:pt x="132" y="146"/>
                  </a:cubicBezTo>
                  <a:cubicBezTo>
                    <a:pt x="132" y="145"/>
                    <a:pt x="132" y="145"/>
                    <a:pt x="132" y="145"/>
                  </a:cubicBezTo>
                  <a:cubicBezTo>
                    <a:pt x="132" y="144"/>
                    <a:pt x="132" y="144"/>
                    <a:pt x="132" y="144"/>
                  </a:cubicBezTo>
                  <a:cubicBezTo>
                    <a:pt x="131" y="145"/>
                    <a:pt x="131" y="145"/>
                    <a:pt x="131" y="145"/>
                  </a:cubicBezTo>
                  <a:cubicBezTo>
                    <a:pt x="131" y="144"/>
                    <a:pt x="131" y="144"/>
                    <a:pt x="131" y="144"/>
                  </a:cubicBezTo>
                  <a:cubicBezTo>
                    <a:pt x="132" y="144"/>
                    <a:pt x="132" y="144"/>
                    <a:pt x="132" y="144"/>
                  </a:cubicBezTo>
                  <a:cubicBezTo>
                    <a:pt x="134" y="144"/>
                    <a:pt x="134" y="144"/>
                    <a:pt x="134" y="144"/>
                  </a:cubicBezTo>
                  <a:cubicBezTo>
                    <a:pt x="134" y="144"/>
                    <a:pt x="134" y="144"/>
                    <a:pt x="134" y="144"/>
                  </a:cubicBezTo>
                  <a:cubicBezTo>
                    <a:pt x="135" y="144"/>
                    <a:pt x="135" y="144"/>
                    <a:pt x="135" y="144"/>
                  </a:cubicBezTo>
                  <a:cubicBezTo>
                    <a:pt x="136" y="142"/>
                    <a:pt x="136" y="142"/>
                    <a:pt x="136" y="142"/>
                  </a:cubicBezTo>
                  <a:cubicBezTo>
                    <a:pt x="138" y="141"/>
                    <a:pt x="138" y="141"/>
                    <a:pt x="138" y="141"/>
                  </a:cubicBezTo>
                  <a:cubicBezTo>
                    <a:pt x="139" y="140"/>
                    <a:pt x="139" y="140"/>
                    <a:pt x="139" y="140"/>
                  </a:cubicBezTo>
                  <a:cubicBezTo>
                    <a:pt x="139" y="140"/>
                    <a:pt x="139" y="140"/>
                    <a:pt x="139" y="140"/>
                  </a:cubicBezTo>
                  <a:cubicBezTo>
                    <a:pt x="138" y="140"/>
                    <a:pt x="138" y="140"/>
                    <a:pt x="138" y="140"/>
                  </a:cubicBezTo>
                  <a:cubicBezTo>
                    <a:pt x="138" y="140"/>
                    <a:pt x="138" y="140"/>
                    <a:pt x="138" y="140"/>
                  </a:cubicBezTo>
                  <a:cubicBezTo>
                    <a:pt x="137" y="140"/>
                    <a:pt x="137" y="140"/>
                    <a:pt x="137" y="140"/>
                  </a:cubicBezTo>
                  <a:cubicBezTo>
                    <a:pt x="138" y="140"/>
                    <a:pt x="138" y="140"/>
                    <a:pt x="138" y="140"/>
                  </a:cubicBezTo>
                  <a:cubicBezTo>
                    <a:pt x="139" y="140"/>
                    <a:pt x="139" y="140"/>
                    <a:pt x="139" y="140"/>
                  </a:cubicBezTo>
                  <a:cubicBezTo>
                    <a:pt x="141" y="139"/>
                    <a:pt x="141" y="139"/>
                    <a:pt x="141" y="139"/>
                  </a:cubicBezTo>
                  <a:cubicBezTo>
                    <a:pt x="145" y="139"/>
                    <a:pt x="145" y="139"/>
                    <a:pt x="145" y="139"/>
                  </a:cubicBezTo>
                  <a:cubicBezTo>
                    <a:pt x="147" y="139"/>
                    <a:pt x="147" y="139"/>
                    <a:pt x="147" y="139"/>
                  </a:cubicBezTo>
                  <a:cubicBezTo>
                    <a:pt x="148" y="138"/>
                    <a:pt x="148" y="138"/>
                    <a:pt x="148" y="138"/>
                  </a:cubicBezTo>
                  <a:cubicBezTo>
                    <a:pt x="148" y="138"/>
                    <a:pt x="148" y="138"/>
                    <a:pt x="148" y="138"/>
                  </a:cubicBezTo>
                  <a:cubicBezTo>
                    <a:pt x="149" y="138"/>
                    <a:pt x="149" y="138"/>
                    <a:pt x="149" y="138"/>
                  </a:cubicBezTo>
                  <a:cubicBezTo>
                    <a:pt x="150" y="137"/>
                    <a:pt x="150" y="137"/>
                    <a:pt x="150" y="137"/>
                  </a:cubicBezTo>
                  <a:cubicBezTo>
                    <a:pt x="151" y="136"/>
                    <a:pt x="151" y="136"/>
                    <a:pt x="151" y="136"/>
                  </a:cubicBezTo>
                  <a:cubicBezTo>
                    <a:pt x="151" y="134"/>
                    <a:pt x="151" y="134"/>
                    <a:pt x="151" y="134"/>
                  </a:cubicBezTo>
                  <a:cubicBezTo>
                    <a:pt x="150" y="133"/>
                    <a:pt x="150" y="133"/>
                    <a:pt x="150" y="133"/>
                  </a:cubicBezTo>
                  <a:cubicBezTo>
                    <a:pt x="152" y="132"/>
                    <a:pt x="152" y="132"/>
                    <a:pt x="152" y="132"/>
                  </a:cubicBezTo>
                  <a:cubicBezTo>
                    <a:pt x="152" y="130"/>
                    <a:pt x="152" y="130"/>
                    <a:pt x="152" y="130"/>
                  </a:cubicBezTo>
                  <a:cubicBezTo>
                    <a:pt x="153" y="129"/>
                    <a:pt x="153" y="129"/>
                    <a:pt x="153" y="129"/>
                  </a:cubicBezTo>
                  <a:cubicBezTo>
                    <a:pt x="153" y="127"/>
                    <a:pt x="153" y="127"/>
                    <a:pt x="153" y="127"/>
                  </a:cubicBezTo>
                  <a:cubicBezTo>
                    <a:pt x="154" y="127"/>
                    <a:pt x="154" y="127"/>
                    <a:pt x="154" y="127"/>
                  </a:cubicBezTo>
                  <a:cubicBezTo>
                    <a:pt x="154" y="126"/>
                    <a:pt x="154" y="126"/>
                    <a:pt x="154" y="126"/>
                  </a:cubicBezTo>
                  <a:cubicBezTo>
                    <a:pt x="156" y="123"/>
                    <a:pt x="156" y="123"/>
                    <a:pt x="156" y="123"/>
                  </a:cubicBezTo>
                  <a:cubicBezTo>
                    <a:pt x="157" y="123"/>
                    <a:pt x="157" y="123"/>
                    <a:pt x="157" y="123"/>
                  </a:cubicBezTo>
                  <a:cubicBezTo>
                    <a:pt x="158" y="121"/>
                    <a:pt x="158" y="121"/>
                    <a:pt x="158" y="121"/>
                  </a:cubicBezTo>
                  <a:cubicBezTo>
                    <a:pt x="159" y="120"/>
                    <a:pt x="159" y="120"/>
                    <a:pt x="159" y="120"/>
                  </a:cubicBezTo>
                  <a:cubicBezTo>
                    <a:pt x="159" y="118"/>
                    <a:pt x="159" y="118"/>
                    <a:pt x="159" y="118"/>
                  </a:cubicBezTo>
                  <a:cubicBezTo>
                    <a:pt x="161" y="117"/>
                    <a:pt x="161" y="117"/>
                    <a:pt x="161" y="117"/>
                  </a:cubicBezTo>
                  <a:cubicBezTo>
                    <a:pt x="160" y="116"/>
                    <a:pt x="160" y="116"/>
                    <a:pt x="160" y="116"/>
                  </a:cubicBezTo>
                  <a:cubicBezTo>
                    <a:pt x="161" y="116"/>
                    <a:pt x="161" y="116"/>
                    <a:pt x="161" y="116"/>
                  </a:cubicBezTo>
                  <a:cubicBezTo>
                    <a:pt x="162" y="115"/>
                    <a:pt x="162" y="115"/>
                    <a:pt x="162" y="115"/>
                  </a:cubicBezTo>
                  <a:cubicBezTo>
                    <a:pt x="161" y="114"/>
                    <a:pt x="161" y="114"/>
                    <a:pt x="161" y="114"/>
                  </a:cubicBezTo>
                  <a:cubicBezTo>
                    <a:pt x="163" y="113"/>
                    <a:pt x="163" y="113"/>
                    <a:pt x="163" y="113"/>
                  </a:cubicBezTo>
                  <a:cubicBezTo>
                    <a:pt x="164" y="112"/>
                    <a:pt x="164" y="112"/>
                    <a:pt x="164" y="112"/>
                  </a:cubicBezTo>
                  <a:cubicBezTo>
                    <a:pt x="164" y="112"/>
                    <a:pt x="164" y="112"/>
                    <a:pt x="164" y="112"/>
                  </a:cubicBezTo>
                  <a:cubicBezTo>
                    <a:pt x="165" y="110"/>
                    <a:pt x="165" y="110"/>
                    <a:pt x="165" y="110"/>
                  </a:cubicBezTo>
                  <a:cubicBezTo>
                    <a:pt x="166" y="110"/>
                    <a:pt x="166" y="110"/>
                    <a:pt x="166" y="110"/>
                  </a:cubicBezTo>
                  <a:cubicBezTo>
                    <a:pt x="167" y="110"/>
                    <a:pt x="167" y="110"/>
                    <a:pt x="167" y="110"/>
                  </a:cubicBezTo>
                  <a:cubicBezTo>
                    <a:pt x="166" y="110"/>
                    <a:pt x="166" y="110"/>
                    <a:pt x="166" y="110"/>
                  </a:cubicBezTo>
                  <a:cubicBezTo>
                    <a:pt x="166" y="109"/>
                    <a:pt x="166" y="109"/>
                    <a:pt x="166" y="109"/>
                  </a:cubicBezTo>
                  <a:cubicBezTo>
                    <a:pt x="168" y="109"/>
                    <a:pt x="168" y="109"/>
                    <a:pt x="168" y="109"/>
                  </a:cubicBezTo>
                  <a:cubicBezTo>
                    <a:pt x="169" y="108"/>
                    <a:pt x="169" y="108"/>
                    <a:pt x="169" y="108"/>
                  </a:cubicBezTo>
                  <a:cubicBezTo>
                    <a:pt x="169" y="107"/>
                    <a:pt x="169" y="107"/>
                    <a:pt x="169" y="107"/>
                  </a:cubicBezTo>
                  <a:cubicBezTo>
                    <a:pt x="169" y="107"/>
                    <a:pt x="169" y="107"/>
                    <a:pt x="169" y="107"/>
                  </a:cubicBezTo>
                  <a:cubicBezTo>
                    <a:pt x="169" y="106"/>
                    <a:pt x="169" y="106"/>
                    <a:pt x="169" y="106"/>
                  </a:cubicBezTo>
                  <a:cubicBezTo>
                    <a:pt x="171" y="105"/>
                    <a:pt x="171" y="105"/>
                    <a:pt x="171" y="105"/>
                  </a:cubicBezTo>
                  <a:cubicBezTo>
                    <a:pt x="171" y="104"/>
                    <a:pt x="171" y="104"/>
                    <a:pt x="171" y="104"/>
                  </a:cubicBezTo>
                  <a:cubicBezTo>
                    <a:pt x="172" y="104"/>
                    <a:pt x="172" y="104"/>
                    <a:pt x="172" y="104"/>
                  </a:cubicBezTo>
                  <a:cubicBezTo>
                    <a:pt x="173" y="102"/>
                    <a:pt x="173" y="102"/>
                    <a:pt x="173" y="102"/>
                  </a:cubicBezTo>
                  <a:cubicBezTo>
                    <a:pt x="173" y="102"/>
                    <a:pt x="173" y="102"/>
                    <a:pt x="173" y="102"/>
                  </a:cubicBezTo>
                  <a:cubicBezTo>
                    <a:pt x="173" y="100"/>
                    <a:pt x="173" y="100"/>
                    <a:pt x="173" y="100"/>
                  </a:cubicBezTo>
                  <a:cubicBezTo>
                    <a:pt x="173" y="100"/>
                    <a:pt x="173" y="100"/>
                    <a:pt x="173" y="100"/>
                  </a:cubicBezTo>
                  <a:cubicBezTo>
                    <a:pt x="173" y="99"/>
                    <a:pt x="173" y="99"/>
                    <a:pt x="173" y="99"/>
                  </a:cubicBezTo>
                  <a:cubicBezTo>
                    <a:pt x="174" y="97"/>
                    <a:pt x="174" y="97"/>
                    <a:pt x="174" y="97"/>
                  </a:cubicBezTo>
                  <a:cubicBezTo>
                    <a:pt x="174" y="95"/>
                    <a:pt x="174" y="95"/>
                    <a:pt x="174" y="95"/>
                  </a:cubicBezTo>
                  <a:cubicBezTo>
                    <a:pt x="176" y="93"/>
                    <a:pt x="176" y="93"/>
                    <a:pt x="176" y="93"/>
                  </a:cubicBezTo>
                  <a:cubicBezTo>
                    <a:pt x="176" y="92"/>
                    <a:pt x="176" y="92"/>
                    <a:pt x="176" y="92"/>
                  </a:cubicBezTo>
                  <a:cubicBezTo>
                    <a:pt x="177" y="90"/>
                    <a:pt x="177" y="90"/>
                    <a:pt x="177" y="90"/>
                  </a:cubicBezTo>
                  <a:cubicBezTo>
                    <a:pt x="178" y="89"/>
                    <a:pt x="178" y="89"/>
                    <a:pt x="178" y="89"/>
                  </a:cubicBezTo>
                  <a:cubicBezTo>
                    <a:pt x="178" y="88"/>
                    <a:pt x="178" y="88"/>
                    <a:pt x="178" y="88"/>
                  </a:cubicBezTo>
                  <a:cubicBezTo>
                    <a:pt x="178" y="87"/>
                    <a:pt x="178" y="87"/>
                    <a:pt x="178" y="87"/>
                  </a:cubicBezTo>
                  <a:cubicBezTo>
                    <a:pt x="179" y="86"/>
                    <a:pt x="179" y="86"/>
                    <a:pt x="179" y="86"/>
                  </a:cubicBezTo>
                  <a:cubicBezTo>
                    <a:pt x="178" y="84"/>
                    <a:pt x="178" y="84"/>
                    <a:pt x="178" y="84"/>
                  </a:cubicBezTo>
                  <a:cubicBezTo>
                    <a:pt x="178" y="83"/>
                    <a:pt x="178" y="83"/>
                    <a:pt x="178" y="83"/>
                  </a:cubicBezTo>
                  <a:cubicBezTo>
                    <a:pt x="178" y="82"/>
                    <a:pt x="178" y="82"/>
                    <a:pt x="178" y="82"/>
                  </a:cubicBezTo>
                  <a:cubicBezTo>
                    <a:pt x="177" y="81"/>
                    <a:pt x="177" y="81"/>
                    <a:pt x="177" y="81"/>
                  </a:cubicBezTo>
                  <a:cubicBezTo>
                    <a:pt x="177" y="80"/>
                    <a:pt x="177" y="80"/>
                    <a:pt x="177" y="80"/>
                  </a:cubicBezTo>
                  <a:cubicBezTo>
                    <a:pt x="178" y="80"/>
                    <a:pt x="178" y="80"/>
                    <a:pt x="178" y="80"/>
                  </a:cubicBezTo>
                  <a:cubicBezTo>
                    <a:pt x="178" y="79"/>
                    <a:pt x="178" y="79"/>
                    <a:pt x="178" y="79"/>
                  </a:cubicBezTo>
                  <a:cubicBezTo>
                    <a:pt x="178" y="78"/>
                    <a:pt x="178" y="78"/>
                    <a:pt x="178" y="78"/>
                  </a:cubicBezTo>
                  <a:cubicBezTo>
                    <a:pt x="178" y="77"/>
                    <a:pt x="178" y="77"/>
                    <a:pt x="178" y="77"/>
                  </a:cubicBezTo>
                  <a:cubicBezTo>
                    <a:pt x="178" y="75"/>
                    <a:pt x="178" y="75"/>
                    <a:pt x="178" y="75"/>
                  </a:cubicBezTo>
                  <a:cubicBezTo>
                    <a:pt x="179" y="74"/>
                    <a:pt x="179" y="74"/>
                    <a:pt x="179" y="74"/>
                  </a:cubicBezTo>
                  <a:cubicBezTo>
                    <a:pt x="178" y="74"/>
                    <a:pt x="178" y="74"/>
                    <a:pt x="178" y="74"/>
                  </a:cubicBezTo>
                  <a:cubicBezTo>
                    <a:pt x="178" y="73"/>
                    <a:pt x="178" y="73"/>
                    <a:pt x="178" y="73"/>
                  </a:cubicBezTo>
                  <a:cubicBezTo>
                    <a:pt x="178" y="71"/>
                    <a:pt x="178" y="71"/>
                    <a:pt x="178" y="71"/>
                  </a:cubicBezTo>
                  <a:cubicBezTo>
                    <a:pt x="178" y="71"/>
                    <a:pt x="178" y="71"/>
                    <a:pt x="178" y="71"/>
                  </a:cubicBezTo>
                  <a:cubicBezTo>
                    <a:pt x="178" y="70"/>
                    <a:pt x="178" y="70"/>
                    <a:pt x="178" y="70"/>
                  </a:cubicBezTo>
                  <a:cubicBezTo>
                    <a:pt x="177" y="70"/>
                    <a:pt x="177" y="70"/>
                    <a:pt x="177" y="70"/>
                  </a:cubicBezTo>
                  <a:cubicBezTo>
                    <a:pt x="177" y="69"/>
                    <a:pt x="177" y="69"/>
                    <a:pt x="177" y="69"/>
                  </a:cubicBezTo>
                  <a:cubicBezTo>
                    <a:pt x="177" y="68"/>
                    <a:pt x="177" y="68"/>
                    <a:pt x="177" y="68"/>
                  </a:cubicBezTo>
                  <a:cubicBezTo>
                    <a:pt x="176" y="68"/>
                    <a:pt x="176" y="68"/>
                    <a:pt x="176" y="68"/>
                  </a:cubicBezTo>
                  <a:cubicBezTo>
                    <a:pt x="175" y="66"/>
                    <a:pt x="175" y="66"/>
                    <a:pt x="175" y="66"/>
                  </a:cubicBezTo>
                  <a:cubicBezTo>
                    <a:pt x="175" y="65"/>
                    <a:pt x="175" y="65"/>
                    <a:pt x="175" y="65"/>
                  </a:cubicBezTo>
                  <a:cubicBezTo>
                    <a:pt x="175" y="64"/>
                    <a:pt x="175" y="64"/>
                    <a:pt x="175" y="64"/>
                  </a:cubicBezTo>
                  <a:cubicBezTo>
                    <a:pt x="174" y="64"/>
                    <a:pt x="174" y="64"/>
                    <a:pt x="174" y="64"/>
                  </a:cubicBezTo>
                  <a:cubicBezTo>
                    <a:pt x="173" y="65"/>
                    <a:pt x="173" y="65"/>
                    <a:pt x="173" y="65"/>
                  </a:cubicBezTo>
                  <a:cubicBezTo>
                    <a:pt x="173" y="64"/>
                    <a:pt x="173" y="64"/>
                    <a:pt x="173" y="64"/>
                  </a:cubicBezTo>
                  <a:cubicBezTo>
                    <a:pt x="173" y="63"/>
                    <a:pt x="173" y="63"/>
                    <a:pt x="173" y="63"/>
                  </a:cubicBezTo>
                  <a:cubicBezTo>
                    <a:pt x="172" y="63"/>
                    <a:pt x="172" y="63"/>
                    <a:pt x="172" y="63"/>
                  </a:cubicBezTo>
                  <a:cubicBezTo>
                    <a:pt x="172" y="62"/>
                    <a:pt x="172" y="62"/>
                    <a:pt x="172" y="62"/>
                  </a:cubicBezTo>
                  <a:cubicBezTo>
                    <a:pt x="171" y="61"/>
                    <a:pt x="171" y="61"/>
                    <a:pt x="171" y="61"/>
                  </a:cubicBezTo>
                  <a:cubicBezTo>
                    <a:pt x="170" y="61"/>
                    <a:pt x="170" y="61"/>
                    <a:pt x="170" y="61"/>
                  </a:cubicBezTo>
                  <a:cubicBezTo>
                    <a:pt x="171" y="60"/>
                    <a:pt x="171" y="60"/>
                    <a:pt x="171" y="60"/>
                  </a:cubicBezTo>
                  <a:cubicBezTo>
                    <a:pt x="170" y="59"/>
                    <a:pt x="170" y="59"/>
                    <a:pt x="170" y="59"/>
                  </a:cubicBezTo>
                  <a:cubicBezTo>
                    <a:pt x="171" y="58"/>
                    <a:pt x="171" y="58"/>
                    <a:pt x="171" y="58"/>
                  </a:cubicBezTo>
                  <a:cubicBezTo>
                    <a:pt x="171" y="57"/>
                    <a:pt x="171" y="57"/>
                    <a:pt x="171" y="57"/>
                  </a:cubicBezTo>
                  <a:cubicBezTo>
                    <a:pt x="171" y="57"/>
                    <a:pt x="171" y="57"/>
                    <a:pt x="171" y="57"/>
                  </a:cubicBezTo>
                  <a:cubicBezTo>
                    <a:pt x="171" y="56"/>
                    <a:pt x="171" y="56"/>
                    <a:pt x="171" y="56"/>
                  </a:cubicBezTo>
                  <a:cubicBezTo>
                    <a:pt x="170" y="56"/>
                    <a:pt x="170" y="56"/>
                    <a:pt x="170" y="56"/>
                  </a:cubicBezTo>
                  <a:cubicBezTo>
                    <a:pt x="170" y="56"/>
                    <a:pt x="170" y="56"/>
                    <a:pt x="170" y="56"/>
                  </a:cubicBezTo>
                  <a:cubicBezTo>
                    <a:pt x="170" y="56"/>
                    <a:pt x="170" y="56"/>
                    <a:pt x="170" y="56"/>
                  </a:cubicBezTo>
                  <a:cubicBezTo>
                    <a:pt x="170" y="57"/>
                    <a:pt x="170" y="57"/>
                    <a:pt x="170" y="57"/>
                  </a:cubicBezTo>
                  <a:cubicBezTo>
                    <a:pt x="168" y="55"/>
                    <a:pt x="168" y="55"/>
                    <a:pt x="168" y="55"/>
                  </a:cubicBezTo>
                  <a:cubicBezTo>
                    <a:pt x="168" y="54"/>
                    <a:pt x="168" y="54"/>
                    <a:pt x="168" y="54"/>
                  </a:cubicBezTo>
                  <a:cubicBezTo>
                    <a:pt x="167" y="54"/>
                    <a:pt x="167" y="54"/>
                    <a:pt x="167" y="54"/>
                  </a:cubicBezTo>
                  <a:cubicBezTo>
                    <a:pt x="167" y="55"/>
                    <a:pt x="167" y="55"/>
                    <a:pt x="167" y="55"/>
                  </a:cubicBezTo>
                  <a:cubicBezTo>
                    <a:pt x="167" y="56"/>
                    <a:pt x="167" y="56"/>
                    <a:pt x="167" y="56"/>
                  </a:cubicBezTo>
                  <a:cubicBezTo>
                    <a:pt x="168" y="57"/>
                    <a:pt x="168" y="57"/>
                    <a:pt x="168" y="57"/>
                  </a:cubicBezTo>
                  <a:cubicBezTo>
                    <a:pt x="167" y="56"/>
                    <a:pt x="167" y="56"/>
                    <a:pt x="167" y="56"/>
                  </a:cubicBezTo>
                  <a:cubicBezTo>
                    <a:pt x="166" y="56"/>
                    <a:pt x="166" y="56"/>
                    <a:pt x="166" y="56"/>
                  </a:cubicBezTo>
                  <a:cubicBezTo>
                    <a:pt x="166" y="55"/>
                    <a:pt x="166" y="55"/>
                    <a:pt x="166" y="55"/>
                  </a:cubicBezTo>
                  <a:cubicBezTo>
                    <a:pt x="166" y="55"/>
                    <a:pt x="166" y="55"/>
                    <a:pt x="166" y="55"/>
                  </a:cubicBezTo>
                  <a:cubicBezTo>
                    <a:pt x="166" y="53"/>
                    <a:pt x="166" y="53"/>
                    <a:pt x="166" y="53"/>
                  </a:cubicBezTo>
                  <a:cubicBezTo>
                    <a:pt x="166" y="52"/>
                    <a:pt x="166" y="52"/>
                    <a:pt x="166" y="52"/>
                  </a:cubicBezTo>
                  <a:cubicBezTo>
                    <a:pt x="166" y="52"/>
                    <a:pt x="166" y="52"/>
                    <a:pt x="166" y="52"/>
                  </a:cubicBezTo>
                  <a:cubicBezTo>
                    <a:pt x="165" y="51"/>
                    <a:pt x="165" y="51"/>
                    <a:pt x="165" y="51"/>
                  </a:cubicBezTo>
                  <a:cubicBezTo>
                    <a:pt x="165" y="51"/>
                    <a:pt x="165" y="51"/>
                    <a:pt x="165" y="51"/>
                  </a:cubicBezTo>
                  <a:cubicBezTo>
                    <a:pt x="165" y="50"/>
                    <a:pt x="165" y="50"/>
                    <a:pt x="165" y="50"/>
                  </a:cubicBezTo>
                  <a:cubicBezTo>
                    <a:pt x="165" y="49"/>
                    <a:pt x="165" y="49"/>
                    <a:pt x="165" y="49"/>
                  </a:cubicBezTo>
                  <a:cubicBezTo>
                    <a:pt x="164" y="48"/>
                    <a:pt x="164" y="48"/>
                    <a:pt x="164" y="48"/>
                  </a:cubicBezTo>
                  <a:cubicBezTo>
                    <a:pt x="163" y="48"/>
                    <a:pt x="163" y="48"/>
                    <a:pt x="163" y="48"/>
                  </a:cubicBezTo>
                  <a:cubicBezTo>
                    <a:pt x="163" y="47"/>
                    <a:pt x="163" y="47"/>
                    <a:pt x="163" y="47"/>
                  </a:cubicBezTo>
                  <a:cubicBezTo>
                    <a:pt x="164" y="47"/>
                    <a:pt x="164" y="47"/>
                    <a:pt x="164" y="47"/>
                  </a:cubicBezTo>
                  <a:cubicBezTo>
                    <a:pt x="164" y="46"/>
                    <a:pt x="164" y="46"/>
                    <a:pt x="164" y="46"/>
                  </a:cubicBezTo>
                  <a:cubicBezTo>
                    <a:pt x="163" y="45"/>
                    <a:pt x="163" y="45"/>
                    <a:pt x="163" y="45"/>
                  </a:cubicBezTo>
                  <a:cubicBezTo>
                    <a:pt x="163" y="45"/>
                    <a:pt x="163" y="45"/>
                    <a:pt x="163" y="45"/>
                  </a:cubicBezTo>
                  <a:cubicBezTo>
                    <a:pt x="162" y="45"/>
                    <a:pt x="162" y="45"/>
                    <a:pt x="162" y="45"/>
                  </a:cubicBezTo>
                  <a:cubicBezTo>
                    <a:pt x="161" y="44"/>
                    <a:pt x="161" y="44"/>
                    <a:pt x="161" y="44"/>
                  </a:cubicBezTo>
                  <a:cubicBezTo>
                    <a:pt x="160" y="44"/>
                    <a:pt x="160" y="44"/>
                    <a:pt x="160" y="44"/>
                  </a:cubicBezTo>
                  <a:cubicBezTo>
                    <a:pt x="160" y="43"/>
                    <a:pt x="160" y="43"/>
                    <a:pt x="160" y="43"/>
                  </a:cubicBezTo>
                  <a:cubicBezTo>
                    <a:pt x="159" y="44"/>
                    <a:pt x="159" y="44"/>
                    <a:pt x="159" y="44"/>
                  </a:cubicBezTo>
                  <a:cubicBezTo>
                    <a:pt x="159" y="43"/>
                    <a:pt x="159" y="43"/>
                    <a:pt x="159" y="43"/>
                  </a:cubicBezTo>
                  <a:cubicBezTo>
                    <a:pt x="158" y="43"/>
                    <a:pt x="158" y="43"/>
                    <a:pt x="158" y="43"/>
                  </a:cubicBezTo>
                  <a:cubicBezTo>
                    <a:pt x="157" y="43"/>
                    <a:pt x="157" y="43"/>
                    <a:pt x="157" y="43"/>
                  </a:cubicBezTo>
                  <a:cubicBezTo>
                    <a:pt x="158" y="43"/>
                    <a:pt x="158" y="43"/>
                    <a:pt x="158" y="43"/>
                  </a:cubicBezTo>
                  <a:cubicBezTo>
                    <a:pt x="159" y="42"/>
                    <a:pt x="159" y="42"/>
                    <a:pt x="159" y="42"/>
                  </a:cubicBezTo>
                  <a:cubicBezTo>
                    <a:pt x="159" y="42"/>
                    <a:pt x="159" y="42"/>
                    <a:pt x="159" y="42"/>
                  </a:cubicBezTo>
                  <a:cubicBezTo>
                    <a:pt x="158" y="41"/>
                    <a:pt x="158" y="41"/>
                    <a:pt x="158" y="41"/>
                  </a:cubicBezTo>
                  <a:cubicBezTo>
                    <a:pt x="157" y="42"/>
                    <a:pt x="157" y="42"/>
                    <a:pt x="157" y="42"/>
                  </a:cubicBezTo>
                  <a:cubicBezTo>
                    <a:pt x="157" y="41"/>
                    <a:pt x="157" y="41"/>
                    <a:pt x="157" y="41"/>
                  </a:cubicBezTo>
                  <a:cubicBezTo>
                    <a:pt x="156" y="41"/>
                    <a:pt x="156" y="41"/>
                    <a:pt x="156" y="41"/>
                  </a:cubicBezTo>
                  <a:cubicBezTo>
                    <a:pt x="156" y="41"/>
                    <a:pt x="156" y="41"/>
                    <a:pt x="156" y="41"/>
                  </a:cubicBezTo>
                  <a:cubicBezTo>
                    <a:pt x="154" y="40"/>
                    <a:pt x="154" y="40"/>
                    <a:pt x="154" y="40"/>
                  </a:cubicBezTo>
                  <a:cubicBezTo>
                    <a:pt x="153" y="39"/>
                    <a:pt x="153" y="39"/>
                    <a:pt x="153" y="39"/>
                  </a:cubicBezTo>
                  <a:cubicBezTo>
                    <a:pt x="153" y="37"/>
                    <a:pt x="153" y="37"/>
                    <a:pt x="153" y="37"/>
                  </a:cubicBezTo>
                  <a:cubicBezTo>
                    <a:pt x="153" y="36"/>
                    <a:pt x="153" y="36"/>
                    <a:pt x="153" y="36"/>
                  </a:cubicBezTo>
                  <a:cubicBezTo>
                    <a:pt x="153" y="35"/>
                    <a:pt x="153" y="35"/>
                    <a:pt x="153" y="35"/>
                  </a:cubicBezTo>
                  <a:cubicBezTo>
                    <a:pt x="153" y="35"/>
                    <a:pt x="153" y="35"/>
                    <a:pt x="153" y="35"/>
                  </a:cubicBezTo>
                  <a:cubicBezTo>
                    <a:pt x="153" y="34"/>
                    <a:pt x="153" y="34"/>
                    <a:pt x="153" y="34"/>
                  </a:cubicBezTo>
                  <a:cubicBezTo>
                    <a:pt x="153" y="32"/>
                    <a:pt x="153" y="32"/>
                    <a:pt x="153" y="32"/>
                  </a:cubicBezTo>
                  <a:cubicBezTo>
                    <a:pt x="152" y="31"/>
                    <a:pt x="152" y="31"/>
                    <a:pt x="152" y="31"/>
                  </a:cubicBezTo>
                  <a:cubicBezTo>
                    <a:pt x="153" y="30"/>
                    <a:pt x="153" y="30"/>
                    <a:pt x="153" y="30"/>
                  </a:cubicBezTo>
                  <a:cubicBezTo>
                    <a:pt x="152" y="30"/>
                    <a:pt x="152" y="30"/>
                    <a:pt x="152" y="30"/>
                  </a:cubicBezTo>
                  <a:cubicBezTo>
                    <a:pt x="152" y="30"/>
                    <a:pt x="152" y="30"/>
                    <a:pt x="152" y="30"/>
                  </a:cubicBezTo>
                  <a:cubicBezTo>
                    <a:pt x="151" y="28"/>
                    <a:pt x="151" y="28"/>
                    <a:pt x="151" y="28"/>
                  </a:cubicBezTo>
                  <a:cubicBezTo>
                    <a:pt x="151" y="26"/>
                    <a:pt x="151" y="26"/>
                    <a:pt x="151" y="26"/>
                  </a:cubicBezTo>
                  <a:cubicBezTo>
                    <a:pt x="151" y="26"/>
                    <a:pt x="151" y="26"/>
                    <a:pt x="151" y="26"/>
                  </a:cubicBezTo>
                  <a:cubicBezTo>
                    <a:pt x="151" y="26"/>
                    <a:pt x="151" y="26"/>
                    <a:pt x="151" y="26"/>
                  </a:cubicBezTo>
                  <a:cubicBezTo>
                    <a:pt x="151" y="25"/>
                    <a:pt x="151" y="25"/>
                    <a:pt x="151" y="25"/>
                  </a:cubicBezTo>
                  <a:cubicBezTo>
                    <a:pt x="151" y="23"/>
                    <a:pt x="151" y="23"/>
                    <a:pt x="151" y="23"/>
                  </a:cubicBezTo>
                  <a:cubicBezTo>
                    <a:pt x="151" y="22"/>
                    <a:pt x="151" y="22"/>
                    <a:pt x="151" y="22"/>
                  </a:cubicBezTo>
                  <a:cubicBezTo>
                    <a:pt x="151" y="21"/>
                    <a:pt x="151" y="21"/>
                    <a:pt x="151" y="21"/>
                  </a:cubicBezTo>
                  <a:cubicBezTo>
                    <a:pt x="151" y="21"/>
                    <a:pt x="151" y="21"/>
                    <a:pt x="151" y="21"/>
                  </a:cubicBezTo>
                  <a:cubicBezTo>
                    <a:pt x="151" y="20"/>
                    <a:pt x="151" y="20"/>
                    <a:pt x="151" y="20"/>
                  </a:cubicBezTo>
                  <a:cubicBezTo>
                    <a:pt x="149" y="19"/>
                    <a:pt x="149" y="19"/>
                    <a:pt x="149" y="19"/>
                  </a:cubicBezTo>
                  <a:cubicBezTo>
                    <a:pt x="148" y="19"/>
                    <a:pt x="148" y="19"/>
                    <a:pt x="148" y="19"/>
                  </a:cubicBezTo>
                  <a:cubicBezTo>
                    <a:pt x="149" y="18"/>
                    <a:pt x="149" y="18"/>
                    <a:pt x="149" y="18"/>
                  </a:cubicBezTo>
                  <a:cubicBezTo>
                    <a:pt x="148" y="17"/>
                    <a:pt x="148" y="17"/>
                    <a:pt x="148" y="17"/>
                  </a:cubicBezTo>
                  <a:cubicBezTo>
                    <a:pt x="147" y="18"/>
                    <a:pt x="147" y="18"/>
                    <a:pt x="147" y="18"/>
                  </a:cubicBezTo>
                  <a:cubicBezTo>
                    <a:pt x="146" y="18"/>
                    <a:pt x="146" y="18"/>
                    <a:pt x="146" y="18"/>
                  </a:cubicBezTo>
                  <a:cubicBezTo>
                    <a:pt x="146" y="18"/>
                    <a:pt x="146" y="18"/>
                    <a:pt x="146" y="18"/>
                  </a:cubicBezTo>
                  <a:cubicBezTo>
                    <a:pt x="145" y="19"/>
                    <a:pt x="145" y="19"/>
                    <a:pt x="145" y="19"/>
                  </a:cubicBezTo>
                  <a:cubicBezTo>
                    <a:pt x="144" y="17"/>
                    <a:pt x="144" y="17"/>
                    <a:pt x="144" y="17"/>
                  </a:cubicBezTo>
                  <a:cubicBezTo>
                    <a:pt x="144" y="17"/>
                    <a:pt x="144" y="17"/>
                    <a:pt x="144" y="17"/>
                  </a:cubicBezTo>
                  <a:cubicBezTo>
                    <a:pt x="144" y="15"/>
                    <a:pt x="144" y="15"/>
                    <a:pt x="144" y="15"/>
                  </a:cubicBezTo>
                  <a:cubicBezTo>
                    <a:pt x="144" y="14"/>
                    <a:pt x="144" y="14"/>
                    <a:pt x="144" y="14"/>
                  </a:cubicBezTo>
                  <a:cubicBezTo>
                    <a:pt x="144" y="12"/>
                    <a:pt x="144" y="12"/>
                    <a:pt x="144" y="12"/>
                  </a:cubicBezTo>
                  <a:cubicBezTo>
                    <a:pt x="144" y="12"/>
                    <a:pt x="144" y="12"/>
                    <a:pt x="144" y="12"/>
                  </a:cubicBezTo>
                  <a:cubicBezTo>
                    <a:pt x="143" y="12"/>
                    <a:pt x="143" y="12"/>
                    <a:pt x="143" y="12"/>
                  </a:cubicBezTo>
                  <a:cubicBezTo>
                    <a:pt x="144" y="11"/>
                    <a:pt x="144" y="11"/>
                    <a:pt x="144" y="11"/>
                  </a:cubicBezTo>
                  <a:cubicBezTo>
                    <a:pt x="143" y="10"/>
                    <a:pt x="143" y="10"/>
                    <a:pt x="143" y="10"/>
                  </a:cubicBezTo>
                  <a:cubicBezTo>
                    <a:pt x="143" y="9"/>
                    <a:pt x="143" y="9"/>
                    <a:pt x="143" y="9"/>
                  </a:cubicBezTo>
                  <a:cubicBezTo>
                    <a:pt x="142" y="9"/>
                    <a:pt x="142" y="9"/>
                    <a:pt x="142" y="9"/>
                  </a:cubicBezTo>
                  <a:cubicBezTo>
                    <a:pt x="142" y="8"/>
                    <a:pt x="142" y="8"/>
                    <a:pt x="142" y="8"/>
                  </a:cubicBezTo>
                  <a:cubicBezTo>
                    <a:pt x="143" y="8"/>
                    <a:pt x="143" y="8"/>
                    <a:pt x="143" y="8"/>
                  </a:cubicBezTo>
                  <a:cubicBezTo>
                    <a:pt x="142" y="7"/>
                    <a:pt x="142" y="7"/>
                    <a:pt x="142" y="7"/>
                  </a:cubicBezTo>
                  <a:cubicBezTo>
                    <a:pt x="142" y="8"/>
                    <a:pt x="142" y="8"/>
                    <a:pt x="142" y="8"/>
                  </a:cubicBezTo>
                  <a:cubicBezTo>
                    <a:pt x="141" y="7"/>
                    <a:pt x="141" y="7"/>
                    <a:pt x="141" y="7"/>
                  </a:cubicBezTo>
                  <a:cubicBezTo>
                    <a:pt x="141" y="5"/>
                    <a:pt x="141" y="5"/>
                    <a:pt x="141" y="5"/>
                  </a:cubicBezTo>
                  <a:cubicBezTo>
                    <a:pt x="141" y="5"/>
                    <a:pt x="141" y="5"/>
                    <a:pt x="141" y="5"/>
                  </a:cubicBezTo>
                  <a:cubicBezTo>
                    <a:pt x="141" y="4"/>
                    <a:pt x="141" y="4"/>
                    <a:pt x="141" y="4"/>
                  </a:cubicBezTo>
                  <a:cubicBezTo>
                    <a:pt x="140" y="3"/>
                    <a:pt x="140" y="3"/>
                    <a:pt x="140" y="3"/>
                  </a:cubicBezTo>
                  <a:cubicBezTo>
                    <a:pt x="140" y="3"/>
                    <a:pt x="140" y="3"/>
                    <a:pt x="140" y="3"/>
                  </a:cubicBezTo>
                  <a:cubicBezTo>
                    <a:pt x="139" y="3"/>
                    <a:pt x="139" y="3"/>
                    <a:pt x="139" y="3"/>
                  </a:cubicBezTo>
                  <a:cubicBezTo>
                    <a:pt x="138" y="4"/>
                    <a:pt x="138" y="4"/>
                    <a:pt x="138" y="4"/>
                  </a:cubicBezTo>
                  <a:cubicBezTo>
                    <a:pt x="138" y="5"/>
                    <a:pt x="138" y="5"/>
                    <a:pt x="138" y="5"/>
                  </a:cubicBezTo>
                  <a:cubicBezTo>
                    <a:pt x="138" y="7"/>
                    <a:pt x="138" y="7"/>
                    <a:pt x="138" y="7"/>
                  </a:cubicBezTo>
                  <a:cubicBezTo>
                    <a:pt x="138" y="7"/>
                    <a:pt x="138" y="7"/>
                    <a:pt x="138" y="7"/>
                  </a:cubicBezTo>
                  <a:cubicBezTo>
                    <a:pt x="138" y="8"/>
                    <a:pt x="138" y="8"/>
                    <a:pt x="138" y="8"/>
                  </a:cubicBezTo>
                  <a:cubicBezTo>
                    <a:pt x="137" y="8"/>
                    <a:pt x="137" y="8"/>
                    <a:pt x="137" y="8"/>
                  </a:cubicBezTo>
                  <a:cubicBezTo>
                    <a:pt x="137" y="9"/>
                    <a:pt x="137" y="9"/>
                    <a:pt x="137" y="9"/>
                  </a:cubicBezTo>
                  <a:cubicBezTo>
                    <a:pt x="136" y="10"/>
                    <a:pt x="136" y="10"/>
                    <a:pt x="136" y="10"/>
                  </a:cubicBezTo>
                  <a:cubicBezTo>
                    <a:pt x="137" y="10"/>
                    <a:pt x="137" y="10"/>
                    <a:pt x="137" y="10"/>
                  </a:cubicBezTo>
                  <a:cubicBezTo>
                    <a:pt x="137" y="11"/>
                    <a:pt x="137" y="11"/>
                    <a:pt x="137" y="11"/>
                  </a:cubicBezTo>
                  <a:cubicBezTo>
                    <a:pt x="137" y="11"/>
                    <a:pt x="137" y="11"/>
                    <a:pt x="137" y="11"/>
                  </a:cubicBezTo>
                  <a:cubicBezTo>
                    <a:pt x="136" y="11"/>
                    <a:pt x="136" y="11"/>
                    <a:pt x="136" y="11"/>
                  </a:cubicBezTo>
                  <a:cubicBezTo>
                    <a:pt x="136" y="12"/>
                    <a:pt x="136" y="12"/>
                    <a:pt x="136" y="12"/>
                  </a:cubicBezTo>
                  <a:cubicBezTo>
                    <a:pt x="135" y="13"/>
                    <a:pt x="135" y="13"/>
                    <a:pt x="135" y="13"/>
                  </a:cubicBezTo>
                  <a:cubicBezTo>
                    <a:pt x="136" y="14"/>
                    <a:pt x="136" y="14"/>
                    <a:pt x="136" y="14"/>
                  </a:cubicBezTo>
                  <a:cubicBezTo>
                    <a:pt x="136" y="14"/>
                    <a:pt x="136" y="14"/>
                    <a:pt x="136" y="14"/>
                  </a:cubicBezTo>
                  <a:cubicBezTo>
                    <a:pt x="136" y="14"/>
                    <a:pt x="136" y="14"/>
                    <a:pt x="136" y="14"/>
                  </a:cubicBezTo>
                  <a:cubicBezTo>
                    <a:pt x="135" y="15"/>
                    <a:pt x="135" y="15"/>
                    <a:pt x="135" y="15"/>
                  </a:cubicBezTo>
                  <a:cubicBezTo>
                    <a:pt x="135" y="17"/>
                    <a:pt x="135" y="17"/>
                    <a:pt x="135" y="17"/>
                  </a:cubicBezTo>
                  <a:cubicBezTo>
                    <a:pt x="135" y="18"/>
                    <a:pt x="135" y="18"/>
                    <a:pt x="135" y="18"/>
                  </a:cubicBezTo>
                  <a:cubicBezTo>
                    <a:pt x="135" y="19"/>
                    <a:pt x="135" y="19"/>
                    <a:pt x="135" y="19"/>
                  </a:cubicBezTo>
                  <a:cubicBezTo>
                    <a:pt x="135" y="20"/>
                    <a:pt x="135" y="20"/>
                    <a:pt x="135" y="20"/>
                  </a:cubicBezTo>
                  <a:cubicBezTo>
                    <a:pt x="135" y="22"/>
                    <a:pt x="135" y="22"/>
                    <a:pt x="135" y="22"/>
                  </a:cubicBezTo>
                  <a:cubicBezTo>
                    <a:pt x="134" y="22"/>
                    <a:pt x="134" y="22"/>
                    <a:pt x="134" y="22"/>
                  </a:cubicBezTo>
                  <a:cubicBezTo>
                    <a:pt x="134" y="23"/>
                    <a:pt x="134" y="23"/>
                    <a:pt x="134" y="23"/>
                  </a:cubicBezTo>
                  <a:cubicBezTo>
                    <a:pt x="133" y="24"/>
                    <a:pt x="133" y="24"/>
                    <a:pt x="133" y="24"/>
                  </a:cubicBezTo>
                  <a:cubicBezTo>
                    <a:pt x="133" y="27"/>
                    <a:pt x="133" y="27"/>
                    <a:pt x="133" y="27"/>
                  </a:cubicBezTo>
                  <a:cubicBezTo>
                    <a:pt x="132" y="28"/>
                    <a:pt x="132" y="28"/>
                    <a:pt x="132" y="28"/>
                  </a:cubicBezTo>
                  <a:cubicBezTo>
                    <a:pt x="133" y="28"/>
                    <a:pt x="133" y="28"/>
                    <a:pt x="133" y="28"/>
                  </a:cubicBezTo>
                  <a:cubicBezTo>
                    <a:pt x="132" y="30"/>
                    <a:pt x="132" y="30"/>
                    <a:pt x="132" y="30"/>
                  </a:cubicBezTo>
                  <a:cubicBezTo>
                    <a:pt x="131" y="30"/>
                    <a:pt x="131" y="30"/>
                    <a:pt x="131" y="30"/>
                  </a:cubicBezTo>
                  <a:cubicBezTo>
                    <a:pt x="131" y="32"/>
                    <a:pt x="131" y="32"/>
                    <a:pt x="131" y="32"/>
                  </a:cubicBezTo>
                  <a:cubicBezTo>
                    <a:pt x="130" y="33"/>
                    <a:pt x="130" y="33"/>
                    <a:pt x="130" y="33"/>
                  </a:cubicBezTo>
                  <a:cubicBezTo>
                    <a:pt x="127" y="34"/>
                    <a:pt x="127" y="34"/>
                    <a:pt x="127" y="34"/>
                  </a:cubicBezTo>
                  <a:cubicBezTo>
                    <a:pt x="126" y="33"/>
                    <a:pt x="126" y="33"/>
                    <a:pt x="126" y="33"/>
                  </a:cubicBezTo>
                  <a:cubicBezTo>
                    <a:pt x="125" y="33"/>
                    <a:pt x="125" y="33"/>
                    <a:pt x="125" y="33"/>
                  </a:cubicBezTo>
                  <a:cubicBezTo>
                    <a:pt x="124" y="32"/>
                    <a:pt x="124" y="32"/>
                    <a:pt x="124" y="32"/>
                  </a:cubicBezTo>
                  <a:cubicBezTo>
                    <a:pt x="123" y="31"/>
                    <a:pt x="123" y="31"/>
                    <a:pt x="123" y="31"/>
                  </a:cubicBezTo>
                  <a:cubicBezTo>
                    <a:pt x="123" y="31"/>
                    <a:pt x="123" y="31"/>
                    <a:pt x="123" y="31"/>
                  </a:cubicBezTo>
                  <a:cubicBezTo>
                    <a:pt x="123" y="31"/>
                    <a:pt x="123" y="31"/>
                    <a:pt x="123" y="31"/>
                  </a:cubicBezTo>
                  <a:cubicBezTo>
                    <a:pt x="122" y="30"/>
                    <a:pt x="122" y="30"/>
                    <a:pt x="122" y="30"/>
                  </a:cubicBezTo>
                  <a:cubicBezTo>
                    <a:pt x="121" y="30"/>
                    <a:pt x="121" y="30"/>
                    <a:pt x="121" y="30"/>
                  </a:cubicBezTo>
                  <a:cubicBezTo>
                    <a:pt x="121" y="29"/>
                    <a:pt x="121" y="29"/>
                    <a:pt x="121" y="29"/>
                  </a:cubicBezTo>
                  <a:cubicBezTo>
                    <a:pt x="119" y="29"/>
                    <a:pt x="119" y="29"/>
                    <a:pt x="119" y="29"/>
                  </a:cubicBezTo>
                  <a:cubicBezTo>
                    <a:pt x="118" y="28"/>
                    <a:pt x="118" y="28"/>
                    <a:pt x="118" y="28"/>
                  </a:cubicBezTo>
                  <a:cubicBezTo>
                    <a:pt x="118" y="28"/>
                    <a:pt x="118" y="28"/>
                    <a:pt x="118" y="28"/>
                  </a:cubicBezTo>
                  <a:cubicBezTo>
                    <a:pt x="117" y="27"/>
                    <a:pt x="117" y="27"/>
                    <a:pt x="117" y="27"/>
                  </a:cubicBezTo>
                  <a:cubicBezTo>
                    <a:pt x="116" y="27"/>
                    <a:pt x="116" y="27"/>
                    <a:pt x="116" y="27"/>
                  </a:cubicBezTo>
                  <a:cubicBezTo>
                    <a:pt x="115" y="26"/>
                    <a:pt x="115" y="26"/>
                    <a:pt x="115" y="26"/>
                  </a:cubicBezTo>
                  <a:cubicBezTo>
                    <a:pt x="114" y="25"/>
                    <a:pt x="114" y="25"/>
                    <a:pt x="114" y="25"/>
                  </a:cubicBezTo>
                  <a:cubicBezTo>
                    <a:pt x="114" y="25"/>
                    <a:pt x="114" y="25"/>
                    <a:pt x="114" y="25"/>
                  </a:cubicBezTo>
                  <a:cubicBezTo>
                    <a:pt x="113" y="25"/>
                    <a:pt x="113" y="25"/>
                    <a:pt x="113" y="25"/>
                  </a:cubicBezTo>
                  <a:cubicBezTo>
                    <a:pt x="112" y="25"/>
                    <a:pt x="112" y="25"/>
                    <a:pt x="112" y="25"/>
                  </a:cubicBezTo>
                  <a:cubicBezTo>
                    <a:pt x="112" y="25"/>
                    <a:pt x="112" y="25"/>
                    <a:pt x="112" y="25"/>
                  </a:cubicBezTo>
                  <a:cubicBezTo>
                    <a:pt x="112" y="25"/>
                    <a:pt x="112" y="25"/>
                    <a:pt x="112" y="25"/>
                  </a:cubicBezTo>
                  <a:cubicBezTo>
                    <a:pt x="111" y="24"/>
                    <a:pt x="111" y="24"/>
                    <a:pt x="111" y="24"/>
                  </a:cubicBezTo>
                  <a:cubicBezTo>
                    <a:pt x="111" y="23"/>
                    <a:pt x="111" y="23"/>
                    <a:pt x="111" y="23"/>
                  </a:cubicBezTo>
                  <a:cubicBezTo>
                    <a:pt x="109" y="22"/>
                    <a:pt x="109" y="22"/>
                    <a:pt x="109" y="22"/>
                  </a:cubicBezTo>
                  <a:cubicBezTo>
                    <a:pt x="109" y="22"/>
                    <a:pt x="109" y="22"/>
                    <a:pt x="109" y="22"/>
                  </a:cubicBezTo>
                  <a:cubicBezTo>
                    <a:pt x="108" y="21"/>
                    <a:pt x="108" y="21"/>
                    <a:pt x="108" y="21"/>
                  </a:cubicBezTo>
                  <a:cubicBezTo>
                    <a:pt x="108" y="20"/>
                    <a:pt x="108" y="20"/>
                    <a:pt x="108" y="20"/>
                  </a:cubicBezTo>
                  <a:cubicBezTo>
                    <a:pt x="108" y="19"/>
                    <a:pt x="108" y="19"/>
                    <a:pt x="108" y="19"/>
                  </a:cubicBezTo>
                  <a:cubicBezTo>
                    <a:pt x="109" y="18"/>
                    <a:pt x="109" y="18"/>
                    <a:pt x="109" y="18"/>
                  </a:cubicBezTo>
                  <a:cubicBezTo>
                    <a:pt x="110" y="17"/>
                    <a:pt x="110" y="17"/>
                    <a:pt x="110" y="17"/>
                  </a:cubicBezTo>
                  <a:cubicBezTo>
                    <a:pt x="110" y="16"/>
                    <a:pt x="110" y="16"/>
                    <a:pt x="110" y="16"/>
                  </a:cubicBezTo>
                  <a:cubicBezTo>
                    <a:pt x="110" y="15"/>
                    <a:pt x="110" y="15"/>
                    <a:pt x="110" y="15"/>
                  </a:cubicBezTo>
                  <a:cubicBezTo>
                    <a:pt x="109" y="16"/>
                    <a:pt x="109" y="16"/>
                    <a:pt x="109" y="16"/>
                  </a:cubicBezTo>
                  <a:cubicBezTo>
                    <a:pt x="109" y="15"/>
                    <a:pt x="109" y="15"/>
                    <a:pt x="109" y="15"/>
                  </a:cubicBezTo>
                  <a:cubicBezTo>
                    <a:pt x="110" y="14"/>
                    <a:pt x="110" y="14"/>
                    <a:pt x="110" y="14"/>
                  </a:cubicBezTo>
                  <a:cubicBezTo>
                    <a:pt x="110" y="13"/>
                    <a:pt x="110" y="13"/>
                    <a:pt x="110" y="13"/>
                  </a:cubicBezTo>
                  <a:cubicBezTo>
                    <a:pt x="110" y="13"/>
                    <a:pt x="110" y="13"/>
                    <a:pt x="110" y="13"/>
                  </a:cubicBezTo>
                  <a:cubicBezTo>
                    <a:pt x="111" y="13"/>
                    <a:pt x="111" y="13"/>
                    <a:pt x="111" y="13"/>
                  </a:cubicBezTo>
                  <a:cubicBezTo>
                    <a:pt x="111" y="13"/>
                    <a:pt x="111" y="13"/>
                    <a:pt x="111" y="13"/>
                  </a:cubicBezTo>
                  <a:cubicBezTo>
                    <a:pt x="112" y="13"/>
                    <a:pt x="112" y="13"/>
                    <a:pt x="112" y="13"/>
                  </a:cubicBezTo>
                  <a:cubicBezTo>
                    <a:pt x="113" y="13"/>
                    <a:pt x="113" y="13"/>
                    <a:pt x="113" y="13"/>
                  </a:cubicBezTo>
                  <a:cubicBezTo>
                    <a:pt x="113" y="12"/>
                    <a:pt x="113" y="12"/>
                    <a:pt x="113" y="12"/>
                  </a:cubicBezTo>
                  <a:cubicBezTo>
                    <a:pt x="112" y="12"/>
                    <a:pt x="112" y="12"/>
                    <a:pt x="112" y="12"/>
                  </a:cubicBezTo>
                  <a:cubicBezTo>
                    <a:pt x="113" y="11"/>
                    <a:pt x="113" y="11"/>
                    <a:pt x="113" y="11"/>
                  </a:cubicBezTo>
                  <a:cubicBezTo>
                    <a:pt x="113" y="11"/>
                    <a:pt x="113" y="11"/>
                    <a:pt x="113" y="11"/>
                  </a:cubicBezTo>
                  <a:cubicBezTo>
                    <a:pt x="114" y="10"/>
                    <a:pt x="114" y="10"/>
                    <a:pt x="114" y="10"/>
                  </a:cubicBezTo>
                  <a:cubicBezTo>
                    <a:pt x="115" y="10"/>
                    <a:pt x="115" y="10"/>
                    <a:pt x="115" y="10"/>
                  </a:cubicBezTo>
                  <a:cubicBezTo>
                    <a:pt x="115" y="9"/>
                    <a:pt x="115" y="9"/>
                    <a:pt x="115" y="9"/>
                  </a:cubicBezTo>
                  <a:cubicBezTo>
                    <a:pt x="115" y="8"/>
                    <a:pt x="115" y="8"/>
                    <a:pt x="115" y="8"/>
                  </a:cubicBezTo>
                  <a:cubicBezTo>
                    <a:pt x="114" y="8"/>
                    <a:pt x="114" y="8"/>
                    <a:pt x="114" y="8"/>
                  </a:cubicBezTo>
                  <a:cubicBezTo>
                    <a:pt x="114" y="9"/>
                    <a:pt x="114" y="9"/>
                    <a:pt x="114" y="9"/>
                  </a:cubicBezTo>
                  <a:cubicBezTo>
                    <a:pt x="113" y="8"/>
                    <a:pt x="113" y="8"/>
                    <a:pt x="113" y="8"/>
                  </a:cubicBezTo>
                  <a:cubicBezTo>
                    <a:pt x="113" y="7"/>
                    <a:pt x="113" y="7"/>
                    <a:pt x="113" y="7"/>
                  </a:cubicBezTo>
                  <a:cubicBezTo>
                    <a:pt x="112" y="7"/>
                    <a:pt x="112" y="7"/>
                    <a:pt x="112" y="7"/>
                  </a:cubicBezTo>
                  <a:cubicBezTo>
                    <a:pt x="111" y="9"/>
                    <a:pt x="111" y="9"/>
                    <a:pt x="111" y="9"/>
                  </a:cubicBezTo>
                  <a:cubicBezTo>
                    <a:pt x="112" y="9"/>
                    <a:pt x="112" y="9"/>
                    <a:pt x="112" y="9"/>
                  </a:cubicBezTo>
                  <a:cubicBezTo>
                    <a:pt x="112" y="9"/>
                    <a:pt x="112" y="9"/>
                    <a:pt x="112" y="9"/>
                  </a:cubicBezTo>
                  <a:cubicBezTo>
                    <a:pt x="111" y="10"/>
                    <a:pt x="111" y="10"/>
                    <a:pt x="111" y="10"/>
                  </a:cubicBezTo>
                  <a:cubicBezTo>
                    <a:pt x="110" y="9"/>
                    <a:pt x="110" y="9"/>
                    <a:pt x="110" y="9"/>
                  </a:cubicBezTo>
                  <a:cubicBezTo>
                    <a:pt x="110" y="9"/>
                    <a:pt x="110" y="9"/>
                    <a:pt x="110" y="9"/>
                  </a:cubicBezTo>
                  <a:cubicBezTo>
                    <a:pt x="110" y="8"/>
                    <a:pt x="110" y="8"/>
                    <a:pt x="110" y="8"/>
                  </a:cubicBezTo>
                  <a:cubicBezTo>
                    <a:pt x="109" y="9"/>
                    <a:pt x="109" y="9"/>
                    <a:pt x="109" y="9"/>
                  </a:cubicBezTo>
                  <a:cubicBezTo>
                    <a:pt x="109" y="9"/>
                    <a:pt x="109" y="9"/>
                    <a:pt x="109" y="9"/>
                  </a:cubicBezTo>
                  <a:cubicBezTo>
                    <a:pt x="109" y="8"/>
                    <a:pt x="109" y="8"/>
                    <a:pt x="109" y="8"/>
                  </a:cubicBezTo>
                  <a:cubicBezTo>
                    <a:pt x="109" y="8"/>
                    <a:pt x="109" y="8"/>
                    <a:pt x="109" y="8"/>
                  </a:cubicBezTo>
                  <a:cubicBezTo>
                    <a:pt x="110" y="8"/>
                    <a:pt x="110" y="8"/>
                    <a:pt x="110" y="8"/>
                  </a:cubicBezTo>
                  <a:cubicBezTo>
                    <a:pt x="109" y="8"/>
                    <a:pt x="109" y="8"/>
                    <a:pt x="109" y="8"/>
                  </a:cubicBezTo>
                  <a:cubicBezTo>
                    <a:pt x="108" y="8"/>
                    <a:pt x="108" y="8"/>
                    <a:pt x="108" y="8"/>
                  </a:cubicBezTo>
                  <a:cubicBezTo>
                    <a:pt x="107" y="9"/>
                    <a:pt x="107" y="9"/>
                    <a:pt x="107" y="9"/>
                  </a:cubicBezTo>
                  <a:cubicBezTo>
                    <a:pt x="107" y="9"/>
                    <a:pt x="107" y="9"/>
                    <a:pt x="107" y="9"/>
                  </a:cubicBezTo>
                  <a:cubicBezTo>
                    <a:pt x="107" y="9"/>
                    <a:pt x="107" y="9"/>
                    <a:pt x="107" y="9"/>
                  </a:cubicBezTo>
                  <a:cubicBezTo>
                    <a:pt x="107" y="9"/>
                    <a:pt x="107" y="9"/>
                    <a:pt x="107" y="9"/>
                  </a:cubicBezTo>
                  <a:cubicBezTo>
                    <a:pt x="106" y="9"/>
                    <a:pt x="106" y="9"/>
                    <a:pt x="106" y="9"/>
                  </a:cubicBezTo>
                  <a:cubicBezTo>
                    <a:pt x="106" y="8"/>
                    <a:pt x="106" y="8"/>
                    <a:pt x="106" y="8"/>
                  </a:cubicBezTo>
                  <a:cubicBezTo>
                    <a:pt x="105" y="7"/>
                    <a:pt x="105" y="7"/>
                    <a:pt x="105" y="7"/>
                  </a:cubicBezTo>
                  <a:cubicBezTo>
                    <a:pt x="105" y="7"/>
                    <a:pt x="105" y="7"/>
                    <a:pt x="105" y="7"/>
                  </a:cubicBezTo>
                  <a:cubicBezTo>
                    <a:pt x="104" y="8"/>
                    <a:pt x="104" y="8"/>
                    <a:pt x="104" y="8"/>
                  </a:cubicBezTo>
                  <a:cubicBezTo>
                    <a:pt x="103" y="8"/>
                    <a:pt x="103" y="8"/>
                    <a:pt x="103" y="8"/>
                  </a:cubicBezTo>
                  <a:cubicBezTo>
                    <a:pt x="102" y="8"/>
                    <a:pt x="102" y="8"/>
                    <a:pt x="102" y="8"/>
                  </a:cubicBezTo>
                  <a:cubicBezTo>
                    <a:pt x="102" y="7"/>
                    <a:pt x="102" y="7"/>
                    <a:pt x="102" y="7"/>
                  </a:cubicBezTo>
                  <a:cubicBezTo>
                    <a:pt x="102" y="7"/>
                    <a:pt x="102" y="7"/>
                    <a:pt x="102" y="7"/>
                  </a:cubicBezTo>
                  <a:cubicBezTo>
                    <a:pt x="101" y="6"/>
                    <a:pt x="101" y="6"/>
                    <a:pt x="101" y="6"/>
                  </a:cubicBezTo>
                  <a:cubicBezTo>
                    <a:pt x="100" y="7"/>
                    <a:pt x="100" y="7"/>
                    <a:pt x="100" y="7"/>
                  </a:cubicBezTo>
                  <a:cubicBezTo>
                    <a:pt x="99" y="7"/>
                    <a:pt x="99" y="7"/>
                    <a:pt x="99" y="7"/>
                  </a:cubicBezTo>
                  <a:cubicBezTo>
                    <a:pt x="98" y="6"/>
                    <a:pt x="98" y="6"/>
                    <a:pt x="98" y="6"/>
                  </a:cubicBezTo>
                  <a:cubicBezTo>
                    <a:pt x="98" y="6"/>
                    <a:pt x="98" y="6"/>
                    <a:pt x="98" y="6"/>
                  </a:cubicBezTo>
                  <a:cubicBezTo>
                    <a:pt x="98" y="5"/>
                    <a:pt x="98" y="5"/>
                    <a:pt x="98" y="5"/>
                  </a:cubicBezTo>
                  <a:cubicBezTo>
                    <a:pt x="97" y="5"/>
                    <a:pt x="97" y="5"/>
                    <a:pt x="97" y="5"/>
                  </a:cubicBezTo>
                  <a:cubicBezTo>
                    <a:pt x="97" y="5"/>
                    <a:pt x="97" y="5"/>
                    <a:pt x="97" y="5"/>
                  </a:cubicBezTo>
                  <a:cubicBezTo>
                    <a:pt x="96" y="6"/>
                    <a:pt x="96" y="6"/>
                    <a:pt x="96" y="6"/>
                  </a:cubicBezTo>
                  <a:cubicBezTo>
                    <a:pt x="96" y="5"/>
                    <a:pt x="96" y="5"/>
                    <a:pt x="96" y="5"/>
                  </a:cubicBezTo>
                  <a:cubicBezTo>
                    <a:pt x="95" y="5"/>
                    <a:pt x="95" y="5"/>
                    <a:pt x="95" y="5"/>
                  </a:cubicBezTo>
                  <a:cubicBezTo>
                    <a:pt x="94" y="4"/>
                    <a:pt x="94" y="4"/>
                    <a:pt x="94" y="4"/>
                  </a:cubicBezTo>
                  <a:cubicBezTo>
                    <a:pt x="93" y="4"/>
                    <a:pt x="93" y="4"/>
                    <a:pt x="93" y="4"/>
                  </a:cubicBezTo>
                  <a:cubicBezTo>
                    <a:pt x="93" y="4"/>
                    <a:pt x="93" y="4"/>
                    <a:pt x="93" y="4"/>
                  </a:cubicBezTo>
                  <a:cubicBezTo>
                    <a:pt x="92" y="4"/>
                    <a:pt x="92" y="4"/>
                    <a:pt x="92" y="4"/>
                  </a:cubicBezTo>
                  <a:cubicBezTo>
                    <a:pt x="93" y="5"/>
                    <a:pt x="93" y="5"/>
                    <a:pt x="93" y="5"/>
                  </a:cubicBezTo>
                  <a:cubicBezTo>
                    <a:pt x="93" y="5"/>
                    <a:pt x="93" y="5"/>
                    <a:pt x="93" y="5"/>
                  </a:cubicBezTo>
                  <a:cubicBezTo>
                    <a:pt x="94" y="5"/>
                    <a:pt x="94" y="5"/>
                    <a:pt x="94" y="5"/>
                  </a:cubicBezTo>
                  <a:cubicBezTo>
                    <a:pt x="94" y="5"/>
                    <a:pt x="94" y="5"/>
                    <a:pt x="94" y="5"/>
                  </a:cubicBezTo>
                  <a:cubicBezTo>
                    <a:pt x="96" y="6"/>
                    <a:pt x="96" y="6"/>
                    <a:pt x="96" y="6"/>
                  </a:cubicBezTo>
                  <a:cubicBezTo>
                    <a:pt x="95" y="7"/>
                    <a:pt x="95" y="7"/>
                    <a:pt x="95" y="7"/>
                  </a:cubicBezTo>
                  <a:cubicBezTo>
                    <a:pt x="96" y="8"/>
                    <a:pt x="96" y="8"/>
                    <a:pt x="96" y="8"/>
                  </a:cubicBezTo>
                  <a:cubicBezTo>
                    <a:pt x="95" y="8"/>
                    <a:pt x="95" y="8"/>
                    <a:pt x="95" y="8"/>
                  </a:cubicBezTo>
                  <a:cubicBezTo>
                    <a:pt x="94" y="9"/>
                    <a:pt x="94" y="9"/>
                    <a:pt x="94" y="9"/>
                  </a:cubicBezTo>
                  <a:cubicBezTo>
                    <a:pt x="94" y="8"/>
                    <a:pt x="94" y="8"/>
                    <a:pt x="94" y="8"/>
                  </a:cubicBezTo>
                  <a:cubicBezTo>
                    <a:pt x="94" y="8"/>
                    <a:pt x="94" y="8"/>
                    <a:pt x="94" y="8"/>
                  </a:cubicBezTo>
                  <a:cubicBezTo>
                    <a:pt x="93" y="9"/>
                    <a:pt x="93" y="9"/>
                    <a:pt x="93" y="9"/>
                  </a:cubicBezTo>
                  <a:cubicBezTo>
                    <a:pt x="90" y="9"/>
                    <a:pt x="90" y="9"/>
                    <a:pt x="90" y="9"/>
                  </a:cubicBezTo>
                  <a:cubicBezTo>
                    <a:pt x="89" y="8"/>
                    <a:pt x="89" y="8"/>
                    <a:pt x="89" y="8"/>
                  </a:cubicBezTo>
                  <a:cubicBezTo>
                    <a:pt x="89" y="8"/>
                    <a:pt x="89" y="8"/>
                    <a:pt x="89" y="8"/>
                  </a:cubicBezTo>
                  <a:cubicBezTo>
                    <a:pt x="88" y="9"/>
                    <a:pt x="88" y="9"/>
                    <a:pt x="88" y="9"/>
                  </a:cubicBezTo>
                  <a:cubicBezTo>
                    <a:pt x="88" y="9"/>
                    <a:pt x="88" y="9"/>
                    <a:pt x="88" y="9"/>
                  </a:cubicBezTo>
                  <a:cubicBezTo>
                    <a:pt x="87" y="9"/>
                    <a:pt x="87" y="9"/>
                    <a:pt x="87" y="9"/>
                  </a:cubicBezTo>
                  <a:cubicBezTo>
                    <a:pt x="88" y="10"/>
                    <a:pt x="88" y="10"/>
                    <a:pt x="88" y="10"/>
                  </a:cubicBezTo>
                  <a:cubicBezTo>
                    <a:pt x="87" y="10"/>
                    <a:pt x="87" y="10"/>
                    <a:pt x="87" y="10"/>
                  </a:cubicBezTo>
                  <a:cubicBezTo>
                    <a:pt x="86" y="10"/>
                    <a:pt x="86" y="10"/>
                    <a:pt x="86" y="10"/>
                  </a:cubicBezTo>
                  <a:cubicBezTo>
                    <a:pt x="86" y="10"/>
                    <a:pt x="86" y="10"/>
                    <a:pt x="86" y="10"/>
                  </a:cubicBezTo>
                  <a:cubicBezTo>
                    <a:pt x="86" y="11"/>
                    <a:pt x="86" y="11"/>
                    <a:pt x="86" y="11"/>
                  </a:cubicBezTo>
                  <a:cubicBezTo>
                    <a:pt x="86" y="11"/>
                    <a:pt x="86" y="11"/>
                    <a:pt x="86" y="11"/>
                  </a:cubicBezTo>
                  <a:cubicBezTo>
                    <a:pt x="85" y="11"/>
                    <a:pt x="85" y="11"/>
                    <a:pt x="85" y="11"/>
                  </a:cubicBezTo>
                  <a:cubicBezTo>
                    <a:pt x="85" y="11"/>
                    <a:pt x="85" y="11"/>
                    <a:pt x="85" y="11"/>
                  </a:cubicBezTo>
                  <a:cubicBezTo>
                    <a:pt x="85" y="12"/>
                    <a:pt x="85" y="12"/>
                    <a:pt x="85" y="12"/>
                  </a:cubicBezTo>
                  <a:cubicBezTo>
                    <a:pt x="85" y="12"/>
                    <a:pt x="85" y="12"/>
                    <a:pt x="85" y="12"/>
                  </a:cubicBezTo>
                  <a:cubicBezTo>
                    <a:pt x="84" y="12"/>
                    <a:pt x="84" y="12"/>
                    <a:pt x="84" y="12"/>
                  </a:cubicBezTo>
                  <a:cubicBezTo>
                    <a:pt x="84" y="13"/>
                    <a:pt x="84" y="13"/>
                    <a:pt x="84" y="13"/>
                  </a:cubicBezTo>
                  <a:cubicBezTo>
                    <a:pt x="85" y="13"/>
                    <a:pt x="85" y="13"/>
                    <a:pt x="85" y="13"/>
                  </a:cubicBezTo>
                  <a:cubicBezTo>
                    <a:pt x="85" y="14"/>
                    <a:pt x="85" y="14"/>
                    <a:pt x="85" y="14"/>
                  </a:cubicBezTo>
                  <a:cubicBezTo>
                    <a:pt x="84" y="13"/>
                    <a:pt x="84" y="13"/>
                    <a:pt x="84" y="13"/>
                  </a:cubicBezTo>
                  <a:cubicBezTo>
                    <a:pt x="83" y="14"/>
                    <a:pt x="83" y="14"/>
                    <a:pt x="83" y="14"/>
                  </a:cubicBezTo>
                  <a:cubicBezTo>
                    <a:pt x="83" y="14"/>
                    <a:pt x="83" y="14"/>
                    <a:pt x="83" y="14"/>
                  </a:cubicBezTo>
                  <a:cubicBezTo>
                    <a:pt x="82" y="15"/>
                    <a:pt x="82" y="15"/>
                    <a:pt x="82" y="15"/>
                  </a:cubicBezTo>
                  <a:cubicBezTo>
                    <a:pt x="81" y="16"/>
                    <a:pt x="81" y="16"/>
                    <a:pt x="81" y="16"/>
                  </a:cubicBezTo>
                  <a:cubicBezTo>
                    <a:pt x="81" y="16"/>
                    <a:pt x="81" y="16"/>
                    <a:pt x="81" y="16"/>
                  </a:cubicBezTo>
                  <a:cubicBezTo>
                    <a:pt x="80" y="18"/>
                    <a:pt x="80" y="18"/>
                    <a:pt x="80" y="18"/>
                  </a:cubicBezTo>
                  <a:cubicBezTo>
                    <a:pt x="80" y="18"/>
                    <a:pt x="80" y="18"/>
                    <a:pt x="80" y="18"/>
                  </a:cubicBezTo>
                  <a:cubicBezTo>
                    <a:pt x="80" y="18"/>
                    <a:pt x="80" y="18"/>
                    <a:pt x="80" y="18"/>
                  </a:cubicBezTo>
                  <a:cubicBezTo>
                    <a:pt x="82" y="19"/>
                    <a:pt x="82" y="19"/>
                    <a:pt x="82" y="19"/>
                  </a:cubicBezTo>
                  <a:cubicBezTo>
                    <a:pt x="81" y="19"/>
                    <a:pt x="81" y="19"/>
                    <a:pt x="81" y="19"/>
                  </a:cubicBezTo>
                  <a:cubicBezTo>
                    <a:pt x="81" y="19"/>
                    <a:pt x="81" y="19"/>
                    <a:pt x="81" y="19"/>
                  </a:cubicBezTo>
                  <a:cubicBezTo>
                    <a:pt x="83" y="20"/>
                    <a:pt x="83" y="20"/>
                    <a:pt x="83" y="20"/>
                  </a:cubicBezTo>
                  <a:cubicBezTo>
                    <a:pt x="82" y="20"/>
                    <a:pt x="82" y="20"/>
                    <a:pt x="82" y="20"/>
                  </a:cubicBezTo>
                  <a:cubicBezTo>
                    <a:pt x="81" y="20"/>
                    <a:pt x="81" y="20"/>
                    <a:pt x="81" y="20"/>
                  </a:cubicBezTo>
                  <a:cubicBezTo>
                    <a:pt x="80" y="20"/>
                    <a:pt x="80" y="20"/>
                    <a:pt x="80" y="20"/>
                  </a:cubicBezTo>
                  <a:cubicBezTo>
                    <a:pt x="80" y="20"/>
                    <a:pt x="80" y="20"/>
                    <a:pt x="80" y="20"/>
                  </a:cubicBezTo>
                  <a:cubicBezTo>
                    <a:pt x="81" y="21"/>
                    <a:pt x="81" y="21"/>
                    <a:pt x="81" y="21"/>
                  </a:cubicBezTo>
                  <a:cubicBezTo>
                    <a:pt x="81" y="22"/>
                    <a:pt x="81" y="22"/>
                    <a:pt x="81" y="22"/>
                  </a:cubicBezTo>
                  <a:cubicBezTo>
                    <a:pt x="82" y="22"/>
                    <a:pt x="82" y="22"/>
                    <a:pt x="82" y="22"/>
                  </a:cubicBezTo>
                  <a:cubicBezTo>
                    <a:pt x="81" y="22"/>
                    <a:pt x="81" y="22"/>
                    <a:pt x="81" y="22"/>
                  </a:cubicBezTo>
                  <a:cubicBezTo>
                    <a:pt x="80" y="20"/>
                    <a:pt x="80" y="20"/>
                    <a:pt x="80" y="20"/>
                  </a:cubicBezTo>
                  <a:cubicBezTo>
                    <a:pt x="79" y="20"/>
                    <a:pt x="79" y="20"/>
                    <a:pt x="79" y="20"/>
                  </a:cubicBezTo>
                  <a:cubicBezTo>
                    <a:pt x="79" y="21"/>
                    <a:pt x="79" y="21"/>
                    <a:pt x="79" y="21"/>
                  </a:cubicBezTo>
                  <a:cubicBezTo>
                    <a:pt x="79" y="21"/>
                    <a:pt x="79" y="21"/>
                    <a:pt x="79" y="21"/>
                  </a:cubicBezTo>
                  <a:cubicBezTo>
                    <a:pt x="79" y="21"/>
                    <a:pt x="79" y="21"/>
                    <a:pt x="79" y="21"/>
                  </a:cubicBezTo>
                  <a:cubicBezTo>
                    <a:pt x="77" y="20"/>
                    <a:pt x="77" y="20"/>
                    <a:pt x="77" y="20"/>
                  </a:cubicBezTo>
                  <a:cubicBezTo>
                    <a:pt x="75" y="20"/>
                    <a:pt x="75" y="20"/>
                    <a:pt x="75" y="20"/>
                  </a:cubicBezTo>
                  <a:cubicBezTo>
                    <a:pt x="76" y="20"/>
                    <a:pt x="76" y="20"/>
                    <a:pt x="76" y="20"/>
                  </a:cubicBezTo>
                  <a:cubicBezTo>
                    <a:pt x="75" y="21"/>
                    <a:pt x="75" y="21"/>
                    <a:pt x="75" y="21"/>
                  </a:cubicBezTo>
                  <a:cubicBezTo>
                    <a:pt x="75" y="20"/>
                    <a:pt x="75" y="20"/>
                    <a:pt x="75" y="20"/>
                  </a:cubicBezTo>
                  <a:cubicBezTo>
                    <a:pt x="75" y="20"/>
                    <a:pt x="75" y="20"/>
                    <a:pt x="75" y="20"/>
                  </a:cubicBezTo>
                  <a:cubicBezTo>
                    <a:pt x="74" y="21"/>
                    <a:pt x="74" y="21"/>
                    <a:pt x="74" y="21"/>
                  </a:cubicBezTo>
                  <a:cubicBezTo>
                    <a:pt x="75" y="22"/>
                    <a:pt x="75" y="22"/>
                    <a:pt x="75" y="22"/>
                  </a:cubicBezTo>
                  <a:cubicBezTo>
                    <a:pt x="75" y="22"/>
                    <a:pt x="75" y="22"/>
                    <a:pt x="75" y="22"/>
                  </a:cubicBezTo>
                  <a:cubicBezTo>
                    <a:pt x="75" y="22"/>
                    <a:pt x="75" y="22"/>
                    <a:pt x="75" y="22"/>
                  </a:cubicBezTo>
                  <a:cubicBezTo>
                    <a:pt x="74" y="22"/>
                    <a:pt x="74" y="22"/>
                    <a:pt x="74" y="22"/>
                  </a:cubicBezTo>
                  <a:cubicBezTo>
                    <a:pt x="74" y="22"/>
                    <a:pt x="74" y="22"/>
                    <a:pt x="74" y="22"/>
                  </a:cubicBezTo>
                  <a:cubicBezTo>
                    <a:pt x="73" y="23"/>
                    <a:pt x="73" y="23"/>
                    <a:pt x="73" y="23"/>
                  </a:cubicBezTo>
                  <a:cubicBezTo>
                    <a:pt x="72" y="23"/>
                    <a:pt x="72" y="23"/>
                    <a:pt x="72" y="23"/>
                  </a:cubicBezTo>
                  <a:cubicBezTo>
                    <a:pt x="73" y="23"/>
                    <a:pt x="73" y="23"/>
                    <a:pt x="73" y="23"/>
                  </a:cubicBezTo>
                  <a:cubicBezTo>
                    <a:pt x="74" y="22"/>
                    <a:pt x="74" y="22"/>
                    <a:pt x="74" y="22"/>
                  </a:cubicBezTo>
                  <a:cubicBezTo>
                    <a:pt x="74" y="20"/>
                    <a:pt x="74" y="20"/>
                    <a:pt x="74" y="20"/>
                  </a:cubicBezTo>
                  <a:cubicBezTo>
                    <a:pt x="74" y="20"/>
                    <a:pt x="74" y="20"/>
                    <a:pt x="74" y="20"/>
                  </a:cubicBezTo>
                  <a:cubicBezTo>
                    <a:pt x="74" y="19"/>
                    <a:pt x="74" y="19"/>
                    <a:pt x="74" y="19"/>
                  </a:cubicBezTo>
                  <a:cubicBezTo>
                    <a:pt x="73" y="19"/>
                    <a:pt x="73" y="19"/>
                    <a:pt x="73" y="19"/>
                  </a:cubicBezTo>
                  <a:cubicBezTo>
                    <a:pt x="72" y="17"/>
                    <a:pt x="72" y="17"/>
                    <a:pt x="72" y="17"/>
                  </a:cubicBezTo>
                  <a:cubicBezTo>
                    <a:pt x="71" y="16"/>
                    <a:pt x="71" y="16"/>
                    <a:pt x="71" y="16"/>
                  </a:cubicBezTo>
                  <a:cubicBezTo>
                    <a:pt x="70" y="16"/>
                    <a:pt x="70" y="16"/>
                    <a:pt x="70" y="16"/>
                  </a:cubicBezTo>
                  <a:cubicBezTo>
                    <a:pt x="69" y="15"/>
                    <a:pt x="69" y="15"/>
                    <a:pt x="69" y="15"/>
                  </a:cubicBezTo>
                  <a:cubicBezTo>
                    <a:pt x="69" y="16"/>
                    <a:pt x="69" y="16"/>
                    <a:pt x="69" y="16"/>
                  </a:cubicBezTo>
                  <a:cubicBezTo>
                    <a:pt x="69" y="16"/>
                    <a:pt x="69" y="16"/>
                    <a:pt x="69" y="16"/>
                  </a:cubicBezTo>
                  <a:cubicBezTo>
                    <a:pt x="68" y="16"/>
                    <a:pt x="68" y="16"/>
                    <a:pt x="68" y="16"/>
                  </a:cubicBezTo>
                  <a:cubicBezTo>
                    <a:pt x="68" y="17"/>
                    <a:pt x="68" y="17"/>
                    <a:pt x="68" y="17"/>
                  </a:cubicBezTo>
                  <a:cubicBezTo>
                    <a:pt x="67" y="17"/>
                    <a:pt x="67" y="17"/>
                    <a:pt x="67" y="17"/>
                  </a:cubicBezTo>
                  <a:cubicBezTo>
                    <a:pt x="67" y="16"/>
                    <a:pt x="67" y="16"/>
                    <a:pt x="67" y="16"/>
                  </a:cubicBezTo>
                  <a:cubicBezTo>
                    <a:pt x="67" y="17"/>
                    <a:pt x="67" y="17"/>
                    <a:pt x="67" y="17"/>
                  </a:cubicBezTo>
                  <a:cubicBezTo>
                    <a:pt x="66" y="17"/>
                    <a:pt x="66" y="17"/>
                    <a:pt x="66" y="17"/>
                  </a:cubicBezTo>
                  <a:cubicBezTo>
                    <a:pt x="66" y="16"/>
                    <a:pt x="66" y="16"/>
                    <a:pt x="66" y="16"/>
                  </a:cubicBezTo>
                  <a:cubicBezTo>
                    <a:pt x="65" y="16"/>
                    <a:pt x="65" y="16"/>
                    <a:pt x="65" y="16"/>
                  </a:cubicBezTo>
                  <a:cubicBezTo>
                    <a:pt x="65" y="17"/>
                    <a:pt x="65" y="17"/>
                    <a:pt x="65" y="17"/>
                  </a:cubicBezTo>
                  <a:cubicBezTo>
                    <a:pt x="66" y="17"/>
                    <a:pt x="66" y="17"/>
                    <a:pt x="66" y="17"/>
                  </a:cubicBezTo>
                  <a:cubicBezTo>
                    <a:pt x="65" y="17"/>
                    <a:pt x="65" y="17"/>
                    <a:pt x="65" y="17"/>
                  </a:cubicBezTo>
                  <a:cubicBezTo>
                    <a:pt x="65" y="18"/>
                    <a:pt x="65" y="18"/>
                    <a:pt x="65" y="18"/>
                  </a:cubicBezTo>
                  <a:cubicBezTo>
                    <a:pt x="65" y="19"/>
                    <a:pt x="65" y="19"/>
                    <a:pt x="65" y="19"/>
                  </a:cubicBezTo>
                  <a:cubicBezTo>
                    <a:pt x="64" y="19"/>
                    <a:pt x="64" y="19"/>
                    <a:pt x="64" y="19"/>
                  </a:cubicBezTo>
                  <a:cubicBezTo>
                    <a:pt x="64" y="19"/>
                    <a:pt x="64" y="19"/>
                    <a:pt x="64" y="19"/>
                  </a:cubicBezTo>
                  <a:cubicBezTo>
                    <a:pt x="63" y="19"/>
                    <a:pt x="63" y="19"/>
                    <a:pt x="63" y="19"/>
                  </a:cubicBezTo>
                  <a:cubicBezTo>
                    <a:pt x="63" y="18"/>
                    <a:pt x="63" y="18"/>
                    <a:pt x="63" y="18"/>
                  </a:cubicBezTo>
                  <a:cubicBezTo>
                    <a:pt x="64" y="18"/>
                    <a:pt x="64" y="18"/>
                    <a:pt x="64" y="18"/>
                  </a:cubicBezTo>
                  <a:cubicBezTo>
                    <a:pt x="63" y="18"/>
                    <a:pt x="63" y="18"/>
                    <a:pt x="63" y="18"/>
                  </a:cubicBezTo>
                  <a:cubicBezTo>
                    <a:pt x="63" y="18"/>
                    <a:pt x="63" y="18"/>
                    <a:pt x="63" y="18"/>
                  </a:cubicBezTo>
                  <a:cubicBezTo>
                    <a:pt x="62" y="19"/>
                    <a:pt x="62" y="19"/>
                    <a:pt x="62" y="19"/>
                  </a:cubicBezTo>
                  <a:cubicBezTo>
                    <a:pt x="61" y="19"/>
                    <a:pt x="61" y="19"/>
                    <a:pt x="61" y="19"/>
                  </a:cubicBezTo>
                  <a:cubicBezTo>
                    <a:pt x="61" y="20"/>
                    <a:pt x="61" y="20"/>
                    <a:pt x="61" y="20"/>
                  </a:cubicBezTo>
                  <a:cubicBezTo>
                    <a:pt x="62" y="20"/>
                    <a:pt x="62" y="20"/>
                    <a:pt x="62" y="20"/>
                  </a:cubicBezTo>
                  <a:cubicBezTo>
                    <a:pt x="61" y="21"/>
                    <a:pt x="61" y="21"/>
                    <a:pt x="61" y="21"/>
                  </a:cubicBezTo>
                  <a:cubicBezTo>
                    <a:pt x="60" y="21"/>
                    <a:pt x="60" y="21"/>
                    <a:pt x="60" y="21"/>
                  </a:cubicBezTo>
                  <a:cubicBezTo>
                    <a:pt x="59" y="21"/>
                    <a:pt x="59" y="21"/>
                    <a:pt x="59" y="21"/>
                  </a:cubicBezTo>
                  <a:cubicBezTo>
                    <a:pt x="60" y="22"/>
                    <a:pt x="60" y="22"/>
                    <a:pt x="60" y="22"/>
                  </a:cubicBezTo>
                  <a:cubicBezTo>
                    <a:pt x="61" y="22"/>
                    <a:pt x="61" y="22"/>
                    <a:pt x="61" y="22"/>
                  </a:cubicBezTo>
                  <a:cubicBezTo>
                    <a:pt x="60" y="23"/>
                    <a:pt x="60" y="23"/>
                    <a:pt x="60" y="23"/>
                  </a:cubicBezTo>
                  <a:cubicBezTo>
                    <a:pt x="60" y="23"/>
                    <a:pt x="60" y="23"/>
                    <a:pt x="60" y="23"/>
                  </a:cubicBezTo>
                  <a:cubicBezTo>
                    <a:pt x="59" y="22"/>
                    <a:pt x="59" y="22"/>
                    <a:pt x="59" y="22"/>
                  </a:cubicBezTo>
                  <a:cubicBezTo>
                    <a:pt x="58" y="23"/>
                    <a:pt x="58" y="23"/>
                    <a:pt x="58" y="23"/>
                  </a:cubicBezTo>
                  <a:cubicBezTo>
                    <a:pt x="57" y="23"/>
                    <a:pt x="57" y="23"/>
                    <a:pt x="57" y="23"/>
                  </a:cubicBezTo>
                  <a:cubicBezTo>
                    <a:pt x="58" y="23"/>
                    <a:pt x="58" y="23"/>
                    <a:pt x="58" y="23"/>
                  </a:cubicBezTo>
                  <a:cubicBezTo>
                    <a:pt x="58" y="24"/>
                    <a:pt x="58" y="24"/>
                    <a:pt x="58" y="24"/>
                  </a:cubicBezTo>
                  <a:cubicBezTo>
                    <a:pt x="58" y="24"/>
                    <a:pt x="58" y="24"/>
                    <a:pt x="58" y="24"/>
                  </a:cubicBezTo>
                  <a:cubicBezTo>
                    <a:pt x="58" y="24"/>
                    <a:pt x="58" y="24"/>
                    <a:pt x="58" y="24"/>
                  </a:cubicBezTo>
                  <a:cubicBezTo>
                    <a:pt x="58" y="25"/>
                    <a:pt x="58" y="25"/>
                    <a:pt x="58" y="25"/>
                  </a:cubicBezTo>
                  <a:cubicBezTo>
                    <a:pt x="58" y="26"/>
                    <a:pt x="58" y="26"/>
                    <a:pt x="58" y="26"/>
                  </a:cubicBezTo>
                  <a:cubicBezTo>
                    <a:pt x="57" y="26"/>
                    <a:pt x="57" y="26"/>
                    <a:pt x="57" y="26"/>
                  </a:cubicBezTo>
                  <a:cubicBezTo>
                    <a:pt x="57" y="27"/>
                    <a:pt x="57" y="27"/>
                    <a:pt x="57" y="27"/>
                  </a:cubicBezTo>
                  <a:cubicBezTo>
                    <a:pt x="58" y="27"/>
                    <a:pt x="58" y="27"/>
                    <a:pt x="58" y="27"/>
                  </a:cubicBezTo>
                  <a:cubicBezTo>
                    <a:pt x="57" y="27"/>
                    <a:pt x="57" y="27"/>
                    <a:pt x="57" y="27"/>
                  </a:cubicBezTo>
                  <a:cubicBezTo>
                    <a:pt x="57" y="28"/>
                    <a:pt x="57" y="28"/>
                    <a:pt x="57" y="28"/>
                  </a:cubicBezTo>
                  <a:cubicBezTo>
                    <a:pt x="56" y="27"/>
                    <a:pt x="56" y="27"/>
                    <a:pt x="56" y="27"/>
                  </a:cubicBezTo>
                  <a:cubicBezTo>
                    <a:pt x="56" y="27"/>
                    <a:pt x="56" y="27"/>
                    <a:pt x="56" y="27"/>
                  </a:cubicBezTo>
                  <a:cubicBezTo>
                    <a:pt x="55" y="26"/>
                    <a:pt x="55" y="26"/>
                    <a:pt x="55" y="26"/>
                  </a:cubicBezTo>
                  <a:cubicBezTo>
                    <a:pt x="55" y="27"/>
                    <a:pt x="55" y="27"/>
                    <a:pt x="55" y="27"/>
                  </a:cubicBezTo>
                  <a:cubicBezTo>
                    <a:pt x="54" y="26"/>
                    <a:pt x="54" y="26"/>
                    <a:pt x="54" y="26"/>
                  </a:cubicBezTo>
                  <a:cubicBezTo>
                    <a:pt x="53" y="26"/>
                    <a:pt x="53" y="26"/>
                    <a:pt x="53" y="26"/>
                  </a:cubicBezTo>
                  <a:cubicBezTo>
                    <a:pt x="53" y="26"/>
                    <a:pt x="53" y="26"/>
                    <a:pt x="53" y="26"/>
                  </a:cubicBezTo>
                  <a:cubicBezTo>
                    <a:pt x="54" y="27"/>
                    <a:pt x="54" y="27"/>
                    <a:pt x="54" y="27"/>
                  </a:cubicBezTo>
                  <a:cubicBezTo>
                    <a:pt x="54" y="27"/>
                    <a:pt x="54" y="27"/>
                    <a:pt x="54" y="27"/>
                  </a:cubicBezTo>
                  <a:cubicBezTo>
                    <a:pt x="53" y="28"/>
                    <a:pt x="53" y="28"/>
                    <a:pt x="53" y="28"/>
                  </a:cubicBezTo>
                  <a:cubicBezTo>
                    <a:pt x="54" y="29"/>
                    <a:pt x="54" y="29"/>
                    <a:pt x="54" y="29"/>
                  </a:cubicBezTo>
                  <a:cubicBezTo>
                    <a:pt x="55" y="29"/>
                    <a:pt x="55" y="29"/>
                    <a:pt x="55" y="29"/>
                  </a:cubicBezTo>
                  <a:cubicBezTo>
                    <a:pt x="54" y="29"/>
                    <a:pt x="54" y="29"/>
                    <a:pt x="54" y="29"/>
                  </a:cubicBezTo>
                  <a:cubicBezTo>
                    <a:pt x="54" y="30"/>
                    <a:pt x="54" y="30"/>
                    <a:pt x="54" y="30"/>
                  </a:cubicBezTo>
                  <a:cubicBezTo>
                    <a:pt x="54" y="30"/>
                    <a:pt x="54" y="30"/>
                    <a:pt x="54" y="30"/>
                  </a:cubicBezTo>
                  <a:cubicBezTo>
                    <a:pt x="54" y="30"/>
                    <a:pt x="54" y="30"/>
                    <a:pt x="54" y="30"/>
                  </a:cubicBezTo>
                  <a:cubicBezTo>
                    <a:pt x="54" y="31"/>
                    <a:pt x="54" y="31"/>
                    <a:pt x="54" y="31"/>
                  </a:cubicBezTo>
                  <a:cubicBezTo>
                    <a:pt x="53" y="32"/>
                    <a:pt x="53" y="32"/>
                    <a:pt x="53" y="32"/>
                  </a:cubicBezTo>
                  <a:cubicBezTo>
                    <a:pt x="53" y="33"/>
                    <a:pt x="53" y="33"/>
                    <a:pt x="53" y="33"/>
                  </a:cubicBezTo>
                  <a:cubicBezTo>
                    <a:pt x="52" y="30"/>
                    <a:pt x="52" y="30"/>
                    <a:pt x="52" y="30"/>
                  </a:cubicBezTo>
                  <a:cubicBezTo>
                    <a:pt x="51" y="28"/>
                    <a:pt x="51" y="28"/>
                    <a:pt x="51" y="28"/>
                  </a:cubicBezTo>
                  <a:cubicBezTo>
                    <a:pt x="50" y="28"/>
                    <a:pt x="50" y="28"/>
                    <a:pt x="50" y="28"/>
                  </a:cubicBezTo>
                  <a:cubicBezTo>
                    <a:pt x="51" y="27"/>
                    <a:pt x="51" y="27"/>
                    <a:pt x="51" y="27"/>
                  </a:cubicBezTo>
                  <a:cubicBezTo>
                    <a:pt x="50" y="27"/>
                    <a:pt x="50" y="27"/>
                    <a:pt x="50" y="27"/>
                  </a:cubicBezTo>
                  <a:cubicBezTo>
                    <a:pt x="49" y="28"/>
                    <a:pt x="49" y="28"/>
                    <a:pt x="49" y="28"/>
                  </a:cubicBezTo>
                  <a:cubicBezTo>
                    <a:pt x="49" y="29"/>
                    <a:pt x="49" y="29"/>
                    <a:pt x="49" y="29"/>
                  </a:cubicBezTo>
                  <a:cubicBezTo>
                    <a:pt x="48" y="29"/>
                    <a:pt x="48" y="29"/>
                    <a:pt x="48" y="29"/>
                  </a:cubicBezTo>
                  <a:cubicBezTo>
                    <a:pt x="48" y="29"/>
                    <a:pt x="48" y="29"/>
                    <a:pt x="48" y="29"/>
                  </a:cubicBezTo>
                  <a:cubicBezTo>
                    <a:pt x="47" y="29"/>
                    <a:pt x="47" y="29"/>
                    <a:pt x="47" y="29"/>
                  </a:cubicBezTo>
                  <a:cubicBezTo>
                    <a:pt x="47" y="30"/>
                    <a:pt x="47" y="30"/>
                    <a:pt x="47" y="30"/>
                  </a:cubicBezTo>
                  <a:cubicBezTo>
                    <a:pt x="46" y="30"/>
                    <a:pt x="46" y="30"/>
                    <a:pt x="46" y="30"/>
                  </a:cubicBezTo>
                  <a:cubicBezTo>
                    <a:pt x="46" y="31"/>
                    <a:pt x="46" y="31"/>
                    <a:pt x="46" y="31"/>
                  </a:cubicBezTo>
                  <a:cubicBezTo>
                    <a:pt x="46" y="34"/>
                    <a:pt x="46" y="34"/>
                    <a:pt x="46" y="34"/>
                  </a:cubicBezTo>
                  <a:cubicBezTo>
                    <a:pt x="47" y="34"/>
                    <a:pt x="47" y="34"/>
                    <a:pt x="47" y="34"/>
                  </a:cubicBezTo>
                  <a:cubicBezTo>
                    <a:pt x="47" y="35"/>
                    <a:pt x="47" y="35"/>
                    <a:pt x="47" y="35"/>
                  </a:cubicBezTo>
                  <a:cubicBezTo>
                    <a:pt x="46" y="35"/>
                    <a:pt x="46" y="35"/>
                    <a:pt x="46" y="35"/>
                  </a:cubicBezTo>
                  <a:cubicBezTo>
                    <a:pt x="46" y="36"/>
                    <a:pt x="46" y="36"/>
                    <a:pt x="46" y="36"/>
                  </a:cubicBezTo>
                  <a:cubicBezTo>
                    <a:pt x="44" y="36"/>
                    <a:pt x="44" y="36"/>
                    <a:pt x="44" y="36"/>
                  </a:cubicBezTo>
                  <a:cubicBezTo>
                    <a:pt x="44" y="36"/>
                    <a:pt x="44" y="36"/>
                    <a:pt x="44" y="36"/>
                  </a:cubicBezTo>
                  <a:cubicBezTo>
                    <a:pt x="43" y="37"/>
                    <a:pt x="43" y="37"/>
                    <a:pt x="43" y="37"/>
                  </a:cubicBezTo>
                  <a:cubicBezTo>
                    <a:pt x="43" y="38"/>
                    <a:pt x="43" y="38"/>
                    <a:pt x="43" y="38"/>
                  </a:cubicBezTo>
                  <a:cubicBezTo>
                    <a:pt x="43" y="39"/>
                    <a:pt x="43" y="39"/>
                    <a:pt x="43" y="39"/>
                  </a:cubicBezTo>
                  <a:cubicBezTo>
                    <a:pt x="41" y="40"/>
                    <a:pt x="41" y="40"/>
                    <a:pt x="41" y="40"/>
                  </a:cubicBezTo>
                  <a:cubicBezTo>
                    <a:pt x="39" y="42"/>
                    <a:pt x="39" y="42"/>
                    <a:pt x="39" y="42"/>
                  </a:cubicBezTo>
                  <a:cubicBezTo>
                    <a:pt x="37" y="42"/>
                    <a:pt x="37" y="42"/>
                    <a:pt x="37" y="42"/>
                  </a:cubicBezTo>
                  <a:cubicBezTo>
                    <a:pt x="36" y="42"/>
                    <a:pt x="36" y="42"/>
                    <a:pt x="36" y="42"/>
                  </a:cubicBezTo>
                  <a:cubicBezTo>
                    <a:pt x="34" y="42"/>
                    <a:pt x="34" y="42"/>
                    <a:pt x="34" y="42"/>
                  </a:cubicBezTo>
                  <a:cubicBezTo>
                    <a:pt x="33" y="43"/>
                    <a:pt x="33" y="43"/>
                    <a:pt x="33" y="43"/>
                  </a:cubicBezTo>
                  <a:cubicBezTo>
                    <a:pt x="32" y="42"/>
                    <a:pt x="32" y="42"/>
                    <a:pt x="32" y="42"/>
                  </a:cubicBezTo>
                  <a:cubicBezTo>
                    <a:pt x="31" y="43"/>
                    <a:pt x="31" y="43"/>
                    <a:pt x="31" y="43"/>
                  </a:cubicBezTo>
                  <a:cubicBezTo>
                    <a:pt x="31" y="44"/>
                    <a:pt x="31" y="44"/>
                    <a:pt x="31" y="44"/>
                  </a:cubicBezTo>
                  <a:cubicBezTo>
                    <a:pt x="30" y="44"/>
                    <a:pt x="30" y="44"/>
                    <a:pt x="30" y="44"/>
                  </a:cubicBezTo>
                  <a:cubicBezTo>
                    <a:pt x="27" y="44"/>
                    <a:pt x="27" y="44"/>
                    <a:pt x="27" y="44"/>
                  </a:cubicBezTo>
                  <a:cubicBezTo>
                    <a:pt x="26" y="44"/>
                    <a:pt x="26" y="44"/>
                    <a:pt x="26" y="44"/>
                  </a:cubicBezTo>
                  <a:cubicBezTo>
                    <a:pt x="26" y="45"/>
                    <a:pt x="26" y="45"/>
                    <a:pt x="26" y="45"/>
                  </a:cubicBezTo>
                  <a:cubicBezTo>
                    <a:pt x="24" y="46"/>
                    <a:pt x="24" y="46"/>
                    <a:pt x="24" y="46"/>
                  </a:cubicBezTo>
                  <a:cubicBezTo>
                    <a:pt x="23" y="46"/>
                    <a:pt x="23" y="46"/>
                    <a:pt x="23" y="46"/>
                  </a:cubicBezTo>
                  <a:cubicBezTo>
                    <a:pt x="22" y="45"/>
                    <a:pt x="22" y="45"/>
                    <a:pt x="22" y="45"/>
                  </a:cubicBezTo>
                  <a:cubicBezTo>
                    <a:pt x="21" y="45"/>
                    <a:pt x="21" y="45"/>
                    <a:pt x="21" y="45"/>
                  </a:cubicBezTo>
                  <a:cubicBezTo>
                    <a:pt x="21" y="45"/>
                    <a:pt x="21" y="45"/>
                    <a:pt x="21" y="45"/>
                  </a:cubicBezTo>
                  <a:cubicBezTo>
                    <a:pt x="20" y="45"/>
                    <a:pt x="20" y="45"/>
                    <a:pt x="20" y="45"/>
                  </a:cubicBezTo>
                  <a:cubicBezTo>
                    <a:pt x="19" y="46"/>
                    <a:pt x="19" y="46"/>
                    <a:pt x="19" y="46"/>
                  </a:cubicBezTo>
                  <a:cubicBezTo>
                    <a:pt x="18" y="47"/>
                    <a:pt x="18" y="47"/>
                    <a:pt x="18" y="47"/>
                  </a:cubicBezTo>
                  <a:cubicBezTo>
                    <a:pt x="17" y="47"/>
                    <a:pt x="17" y="47"/>
                    <a:pt x="17" y="47"/>
                  </a:cubicBezTo>
                  <a:cubicBezTo>
                    <a:pt x="17" y="47"/>
                    <a:pt x="17" y="47"/>
                    <a:pt x="17" y="47"/>
                  </a:cubicBezTo>
                  <a:cubicBezTo>
                    <a:pt x="15" y="48"/>
                    <a:pt x="15" y="48"/>
                    <a:pt x="15" y="48"/>
                  </a:cubicBezTo>
                  <a:cubicBezTo>
                    <a:pt x="14" y="49"/>
                    <a:pt x="14" y="49"/>
                    <a:pt x="14" y="49"/>
                  </a:cubicBezTo>
                  <a:cubicBezTo>
                    <a:pt x="11" y="50"/>
                    <a:pt x="11" y="50"/>
                    <a:pt x="11" y="50"/>
                  </a:cubicBezTo>
                  <a:cubicBezTo>
                    <a:pt x="10" y="51"/>
                    <a:pt x="10" y="51"/>
                    <a:pt x="10" y="51"/>
                  </a:cubicBezTo>
                  <a:cubicBezTo>
                    <a:pt x="10" y="52"/>
                    <a:pt x="10" y="52"/>
                    <a:pt x="10" y="52"/>
                  </a:cubicBezTo>
                  <a:cubicBezTo>
                    <a:pt x="9" y="53"/>
                    <a:pt x="9" y="53"/>
                    <a:pt x="9" y="53"/>
                  </a:cubicBezTo>
                  <a:cubicBezTo>
                    <a:pt x="8" y="53"/>
                    <a:pt x="8" y="53"/>
                    <a:pt x="8" y="53"/>
                  </a:cubicBezTo>
                  <a:cubicBezTo>
                    <a:pt x="9" y="52"/>
                    <a:pt x="9" y="52"/>
                    <a:pt x="9" y="52"/>
                  </a:cubicBezTo>
                  <a:cubicBezTo>
                    <a:pt x="8" y="52"/>
                    <a:pt x="8" y="52"/>
                    <a:pt x="8" y="52"/>
                  </a:cubicBezTo>
                  <a:cubicBezTo>
                    <a:pt x="9" y="51"/>
                    <a:pt x="9" y="51"/>
                    <a:pt x="9" y="51"/>
                  </a:cubicBezTo>
                  <a:cubicBezTo>
                    <a:pt x="9" y="50"/>
                    <a:pt x="9" y="50"/>
                    <a:pt x="9" y="50"/>
                  </a:cubicBezTo>
                  <a:cubicBezTo>
                    <a:pt x="7" y="51"/>
                    <a:pt x="7" y="51"/>
                    <a:pt x="7" y="51"/>
                  </a:cubicBezTo>
                  <a:cubicBezTo>
                    <a:pt x="7" y="52"/>
                    <a:pt x="7" y="52"/>
                    <a:pt x="7" y="52"/>
                  </a:cubicBezTo>
                  <a:cubicBezTo>
                    <a:pt x="6" y="54"/>
                    <a:pt x="6" y="54"/>
                    <a:pt x="6" y="54"/>
                  </a:cubicBezTo>
                  <a:cubicBezTo>
                    <a:pt x="7" y="55"/>
                    <a:pt x="7" y="55"/>
                    <a:pt x="7" y="55"/>
                  </a:cubicBezTo>
                  <a:cubicBezTo>
                    <a:pt x="6" y="56"/>
                    <a:pt x="6" y="56"/>
                    <a:pt x="6" y="56"/>
                  </a:cubicBezTo>
                  <a:cubicBezTo>
                    <a:pt x="6" y="58"/>
                    <a:pt x="6" y="58"/>
                    <a:pt x="6" y="58"/>
                  </a:cubicBezTo>
                  <a:cubicBezTo>
                    <a:pt x="5" y="60"/>
                    <a:pt x="5" y="60"/>
                    <a:pt x="5" y="60"/>
                  </a:cubicBezTo>
                  <a:cubicBezTo>
                    <a:pt x="4" y="62"/>
                    <a:pt x="4" y="62"/>
                    <a:pt x="4" y="62"/>
                  </a:cubicBezTo>
                  <a:cubicBezTo>
                    <a:pt x="4" y="64"/>
                    <a:pt x="4" y="64"/>
                    <a:pt x="4" y="64"/>
                  </a:cubicBezTo>
                  <a:cubicBezTo>
                    <a:pt x="4" y="66"/>
                    <a:pt x="4" y="66"/>
                    <a:pt x="4" y="66"/>
                  </a:cubicBezTo>
                  <a:cubicBezTo>
                    <a:pt x="6" y="68"/>
                    <a:pt x="6" y="68"/>
                    <a:pt x="6" y="68"/>
                  </a:cubicBezTo>
                  <a:cubicBezTo>
                    <a:pt x="6" y="69"/>
                    <a:pt x="6" y="69"/>
                    <a:pt x="6" y="69"/>
                  </a:cubicBezTo>
                  <a:cubicBezTo>
                    <a:pt x="6" y="70"/>
                    <a:pt x="6" y="70"/>
                    <a:pt x="6" y="70"/>
                  </a:cubicBezTo>
                  <a:cubicBezTo>
                    <a:pt x="6" y="71"/>
                    <a:pt x="6" y="71"/>
                    <a:pt x="6" y="71"/>
                  </a:cubicBezTo>
                  <a:cubicBezTo>
                    <a:pt x="6" y="72"/>
                    <a:pt x="6" y="72"/>
                    <a:pt x="6" y="72"/>
                  </a:cubicBezTo>
                  <a:cubicBezTo>
                    <a:pt x="5" y="72"/>
                    <a:pt x="5" y="72"/>
                    <a:pt x="5" y="72"/>
                  </a:cubicBezTo>
                  <a:cubicBezTo>
                    <a:pt x="5" y="71"/>
                    <a:pt x="5" y="71"/>
                    <a:pt x="5" y="71"/>
                  </a:cubicBezTo>
                  <a:cubicBezTo>
                    <a:pt x="5" y="70"/>
                    <a:pt x="5" y="70"/>
                    <a:pt x="5" y="70"/>
                  </a:cubicBezTo>
                  <a:cubicBezTo>
                    <a:pt x="4" y="71"/>
                    <a:pt x="4" y="71"/>
                    <a:pt x="4" y="71"/>
                  </a:cubicBezTo>
                  <a:cubicBezTo>
                    <a:pt x="4" y="71"/>
                    <a:pt x="4" y="71"/>
                    <a:pt x="4" y="71"/>
                  </a:cubicBezTo>
                  <a:cubicBezTo>
                    <a:pt x="4" y="69"/>
                    <a:pt x="4" y="69"/>
                    <a:pt x="4" y="69"/>
                  </a:cubicBezTo>
                  <a:cubicBezTo>
                    <a:pt x="3" y="68"/>
                    <a:pt x="3" y="68"/>
                    <a:pt x="3" y="68"/>
                  </a:cubicBezTo>
                  <a:cubicBezTo>
                    <a:pt x="3" y="68"/>
                    <a:pt x="3" y="68"/>
                    <a:pt x="3" y="68"/>
                  </a:cubicBezTo>
                  <a:cubicBezTo>
                    <a:pt x="3" y="70"/>
                    <a:pt x="3" y="70"/>
                    <a:pt x="3" y="70"/>
                  </a:cubicBezTo>
                  <a:cubicBezTo>
                    <a:pt x="4" y="71"/>
                    <a:pt x="4" y="71"/>
                    <a:pt x="4" y="71"/>
                  </a:cubicBezTo>
                  <a:cubicBezTo>
                    <a:pt x="5" y="73"/>
                    <a:pt x="5" y="73"/>
                    <a:pt x="5" y="73"/>
                  </a:cubicBezTo>
                  <a:cubicBezTo>
                    <a:pt x="4" y="73"/>
                    <a:pt x="4" y="73"/>
                    <a:pt x="4" y="73"/>
                  </a:cubicBezTo>
                  <a:cubicBezTo>
                    <a:pt x="3" y="72"/>
                    <a:pt x="3" y="72"/>
                    <a:pt x="3" y="72"/>
                  </a:cubicBezTo>
                  <a:cubicBezTo>
                    <a:pt x="2" y="70"/>
                    <a:pt x="2" y="70"/>
                    <a:pt x="2" y="70"/>
                  </a:cubicBezTo>
                  <a:cubicBezTo>
                    <a:pt x="2" y="71"/>
                    <a:pt x="2" y="71"/>
                    <a:pt x="2" y="71"/>
                  </a:cubicBezTo>
                  <a:cubicBezTo>
                    <a:pt x="1" y="71"/>
                    <a:pt x="1" y="71"/>
                    <a:pt x="1" y="71"/>
                  </a:cubicBezTo>
                  <a:cubicBezTo>
                    <a:pt x="2" y="73"/>
                    <a:pt x="2" y="73"/>
                    <a:pt x="2" y="73"/>
                  </a:cubicBezTo>
                  <a:cubicBezTo>
                    <a:pt x="4" y="74"/>
                    <a:pt x="4" y="74"/>
                    <a:pt x="4" y="74"/>
                  </a:cubicBezTo>
                  <a:cubicBezTo>
                    <a:pt x="5" y="77"/>
                    <a:pt x="5" y="77"/>
                    <a:pt x="5" y="77"/>
                  </a:cubicBezTo>
                  <a:cubicBezTo>
                    <a:pt x="4" y="81"/>
                    <a:pt x="4" y="81"/>
                    <a:pt x="4" y="81"/>
                  </a:cubicBezTo>
                  <a:cubicBezTo>
                    <a:pt x="5" y="81"/>
                    <a:pt x="5" y="81"/>
                    <a:pt x="5" y="81"/>
                  </a:cubicBezTo>
                  <a:cubicBezTo>
                    <a:pt x="6" y="84"/>
                    <a:pt x="6" y="84"/>
                    <a:pt x="6" y="84"/>
                  </a:cubicBezTo>
                  <a:cubicBezTo>
                    <a:pt x="7" y="87"/>
                    <a:pt x="7" y="87"/>
                    <a:pt x="7" y="87"/>
                  </a:cubicBezTo>
                  <a:cubicBezTo>
                    <a:pt x="6" y="88"/>
                    <a:pt x="6" y="88"/>
                    <a:pt x="6" y="88"/>
                  </a:cubicBezTo>
                  <a:cubicBezTo>
                    <a:pt x="7" y="92"/>
                    <a:pt x="7" y="92"/>
                    <a:pt x="7" y="92"/>
                  </a:cubicBezTo>
                  <a:cubicBezTo>
                    <a:pt x="6" y="93"/>
                    <a:pt x="6" y="93"/>
                    <a:pt x="6" y="93"/>
                  </a:cubicBezTo>
                  <a:cubicBezTo>
                    <a:pt x="7" y="94"/>
                    <a:pt x="7" y="94"/>
                    <a:pt x="7" y="94"/>
                  </a:cubicBezTo>
                  <a:cubicBezTo>
                    <a:pt x="7" y="95"/>
                    <a:pt x="7" y="95"/>
                    <a:pt x="7" y="95"/>
                  </a:cubicBezTo>
                  <a:cubicBezTo>
                    <a:pt x="8" y="97"/>
                    <a:pt x="8" y="97"/>
                    <a:pt x="8" y="97"/>
                  </a:cubicBezTo>
                  <a:cubicBezTo>
                    <a:pt x="8" y="98"/>
                    <a:pt x="8" y="98"/>
                    <a:pt x="8" y="98"/>
                  </a:cubicBezTo>
                  <a:cubicBezTo>
                    <a:pt x="7" y="99"/>
                    <a:pt x="7" y="99"/>
                    <a:pt x="7" y="99"/>
                  </a:cubicBezTo>
                  <a:cubicBezTo>
                    <a:pt x="7" y="99"/>
                    <a:pt x="7" y="99"/>
                    <a:pt x="7" y="99"/>
                  </a:cubicBezTo>
                  <a:cubicBezTo>
                    <a:pt x="7" y="100"/>
                    <a:pt x="7" y="100"/>
                    <a:pt x="7" y="100"/>
                  </a:cubicBezTo>
                  <a:cubicBezTo>
                    <a:pt x="7" y="102"/>
                    <a:pt x="7" y="102"/>
                    <a:pt x="7" y="102"/>
                  </a:cubicBezTo>
                  <a:cubicBezTo>
                    <a:pt x="6" y="103"/>
                    <a:pt x="6" y="103"/>
                    <a:pt x="6" y="103"/>
                  </a:cubicBezTo>
                  <a:cubicBezTo>
                    <a:pt x="6" y="103"/>
                    <a:pt x="6" y="103"/>
                    <a:pt x="6" y="103"/>
                  </a:cubicBezTo>
                  <a:cubicBezTo>
                    <a:pt x="6" y="104"/>
                    <a:pt x="6" y="104"/>
                    <a:pt x="6" y="104"/>
                  </a:cubicBezTo>
                  <a:cubicBezTo>
                    <a:pt x="5" y="105"/>
                    <a:pt x="5" y="105"/>
                    <a:pt x="5" y="105"/>
                  </a:cubicBezTo>
                  <a:cubicBezTo>
                    <a:pt x="6" y="106"/>
                    <a:pt x="6" y="106"/>
                    <a:pt x="6" y="106"/>
                  </a:cubicBezTo>
                  <a:cubicBezTo>
                    <a:pt x="4" y="107"/>
                    <a:pt x="4" y="107"/>
                    <a:pt x="4" y="107"/>
                  </a:cubicBezTo>
                  <a:cubicBezTo>
                    <a:pt x="3" y="106"/>
                    <a:pt x="3" y="106"/>
                    <a:pt x="3" y="106"/>
                  </a:cubicBezTo>
                  <a:cubicBezTo>
                    <a:pt x="2" y="108"/>
                    <a:pt x="2" y="108"/>
                    <a:pt x="2" y="108"/>
                  </a:cubicBezTo>
                  <a:lnTo>
                    <a:pt x="2" y="11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1" name="Freeform 155">
              <a:extLst>
                <a:ext uri="{FF2B5EF4-FFF2-40B4-BE49-F238E27FC236}">
                  <a16:creationId xmlns:a16="http://schemas.microsoft.com/office/drawing/2014/main" xmlns="" id="{B15725A6-F9D1-4DCF-B507-61DEDA5972DC}"/>
                </a:ext>
              </a:extLst>
            </p:cNvPr>
            <p:cNvSpPr>
              <a:spLocks noEditPoints="1"/>
            </p:cNvSpPr>
            <p:nvPr/>
          </p:nvSpPr>
          <p:spPr bwMode="auto">
            <a:xfrm>
              <a:off x="4375102" y="2204478"/>
              <a:ext cx="259751" cy="141404"/>
            </a:xfrm>
            <a:custGeom>
              <a:avLst/>
              <a:gdLst>
                <a:gd name="T0" fmla="*/ 52 w 145"/>
                <a:gd name="T1" fmla="*/ 81 h 81"/>
                <a:gd name="T2" fmla="*/ 49 w 145"/>
                <a:gd name="T3" fmla="*/ 70 h 81"/>
                <a:gd name="T4" fmla="*/ 63 w 145"/>
                <a:gd name="T5" fmla="*/ 78 h 81"/>
                <a:gd name="T6" fmla="*/ 78 w 145"/>
                <a:gd name="T7" fmla="*/ 74 h 81"/>
                <a:gd name="T8" fmla="*/ 93 w 145"/>
                <a:gd name="T9" fmla="*/ 70 h 81"/>
                <a:gd name="T10" fmla="*/ 97 w 145"/>
                <a:gd name="T11" fmla="*/ 66 h 81"/>
                <a:gd name="T12" fmla="*/ 104 w 145"/>
                <a:gd name="T13" fmla="*/ 66 h 81"/>
                <a:gd name="T14" fmla="*/ 123 w 145"/>
                <a:gd name="T15" fmla="*/ 55 h 81"/>
                <a:gd name="T16" fmla="*/ 134 w 145"/>
                <a:gd name="T17" fmla="*/ 52 h 81"/>
                <a:gd name="T18" fmla="*/ 134 w 145"/>
                <a:gd name="T19" fmla="*/ 44 h 81"/>
                <a:gd name="T20" fmla="*/ 141 w 145"/>
                <a:gd name="T21" fmla="*/ 44 h 81"/>
                <a:gd name="T22" fmla="*/ 137 w 145"/>
                <a:gd name="T23" fmla="*/ 29 h 81"/>
                <a:gd name="T24" fmla="*/ 137 w 145"/>
                <a:gd name="T25" fmla="*/ 26 h 81"/>
                <a:gd name="T26" fmla="*/ 130 w 145"/>
                <a:gd name="T27" fmla="*/ 22 h 81"/>
                <a:gd name="T28" fmla="*/ 134 w 145"/>
                <a:gd name="T29" fmla="*/ 11 h 81"/>
                <a:gd name="T30" fmla="*/ 130 w 145"/>
                <a:gd name="T31" fmla="*/ 7 h 81"/>
                <a:gd name="T32" fmla="*/ 123 w 145"/>
                <a:gd name="T33" fmla="*/ 7 h 81"/>
                <a:gd name="T34" fmla="*/ 119 w 145"/>
                <a:gd name="T35" fmla="*/ 3 h 81"/>
                <a:gd name="T36" fmla="*/ 108 w 145"/>
                <a:gd name="T37" fmla="*/ 3 h 81"/>
                <a:gd name="T38" fmla="*/ 100 w 145"/>
                <a:gd name="T39" fmla="*/ 7 h 81"/>
                <a:gd name="T40" fmla="*/ 89 w 145"/>
                <a:gd name="T41" fmla="*/ 7 h 81"/>
                <a:gd name="T42" fmla="*/ 86 w 145"/>
                <a:gd name="T43" fmla="*/ 18 h 81"/>
                <a:gd name="T44" fmla="*/ 78 w 145"/>
                <a:gd name="T45" fmla="*/ 11 h 81"/>
                <a:gd name="T46" fmla="*/ 71 w 145"/>
                <a:gd name="T47" fmla="*/ 14 h 81"/>
                <a:gd name="T48" fmla="*/ 63 w 145"/>
                <a:gd name="T49" fmla="*/ 7 h 81"/>
                <a:gd name="T50" fmla="*/ 56 w 145"/>
                <a:gd name="T51" fmla="*/ 22 h 81"/>
                <a:gd name="T52" fmla="*/ 49 w 145"/>
                <a:gd name="T53" fmla="*/ 26 h 81"/>
                <a:gd name="T54" fmla="*/ 41 w 145"/>
                <a:gd name="T55" fmla="*/ 26 h 81"/>
                <a:gd name="T56" fmla="*/ 41 w 145"/>
                <a:gd name="T57" fmla="*/ 14 h 81"/>
                <a:gd name="T58" fmla="*/ 45 w 145"/>
                <a:gd name="T59" fmla="*/ 11 h 81"/>
                <a:gd name="T60" fmla="*/ 34 w 145"/>
                <a:gd name="T61" fmla="*/ 3 h 81"/>
                <a:gd name="T62" fmla="*/ 23 w 145"/>
                <a:gd name="T63" fmla="*/ 0 h 81"/>
                <a:gd name="T64" fmla="*/ 30 w 145"/>
                <a:gd name="T65" fmla="*/ 3 h 81"/>
                <a:gd name="T66" fmla="*/ 26 w 145"/>
                <a:gd name="T67" fmla="*/ 3 h 81"/>
                <a:gd name="T68" fmla="*/ 30 w 145"/>
                <a:gd name="T69" fmla="*/ 11 h 81"/>
                <a:gd name="T70" fmla="*/ 19 w 145"/>
                <a:gd name="T71" fmla="*/ 7 h 81"/>
                <a:gd name="T72" fmla="*/ 15 w 145"/>
                <a:gd name="T73" fmla="*/ 7 h 81"/>
                <a:gd name="T74" fmla="*/ 15 w 145"/>
                <a:gd name="T75" fmla="*/ 14 h 81"/>
                <a:gd name="T76" fmla="*/ 15 w 145"/>
                <a:gd name="T77" fmla="*/ 18 h 81"/>
                <a:gd name="T78" fmla="*/ 8 w 145"/>
                <a:gd name="T79" fmla="*/ 14 h 81"/>
                <a:gd name="T80" fmla="*/ 4 w 145"/>
                <a:gd name="T81" fmla="*/ 18 h 81"/>
                <a:gd name="T82" fmla="*/ 12 w 145"/>
                <a:gd name="T83" fmla="*/ 26 h 81"/>
                <a:gd name="T84" fmla="*/ 19 w 145"/>
                <a:gd name="T85" fmla="*/ 22 h 81"/>
                <a:gd name="T86" fmla="*/ 26 w 145"/>
                <a:gd name="T87" fmla="*/ 22 h 81"/>
                <a:gd name="T88" fmla="*/ 34 w 145"/>
                <a:gd name="T89" fmla="*/ 22 h 81"/>
                <a:gd name="T90" fmla="*/ 37 w 145"/>
                <a:gd name="T91" fmla="*/ 26 h 81"/>
                <a:gd name="T92" fmla="*/ 26 w 145"/>
                <a:gd name="T93" fmla="*/ 33 h 81"/>
                <a:gd name="T94" fmla="*/ 37 w 145"/>
                <a:gd name="T95" fmla="*/ 33 h 81"/>
                <a:gd name="T96" fmla="*/ 23 w 145"/>
                <a:gd name="T97" fmla="*/ 37 h 81"/>
                <a:gd name="T98" fmla="*/ 19 w 145"/>
                <a:gd name="T99" fmla="*/ 33 h 81"/>
                <a:gd name="T100" fmla="*/ 8 w 145"/>
                <a:gd name="T101" fmla="*/ 37 h 81"/>
                <a:gd name="T102" fmla="*/ 12 w 145"/>
                <a:gd name="T103" fmla="*/ 44 h 81"/>
                <a:gd name="T104" fmla="*/ 26 w 145"/>
                <a:gd name="T105" fmla="*/ 44 h 81"/>
                <a:gd name="T106" fmla="*/ 30 w 145"/>
                <a:gd name="T107" fmla="*/ 52 h 81"/>
                <a:gd name="T108" fmla="*/ 30 w 145"/>
                <a:gd name="T109" fmla="*/ 55 h 81"/>
                <a:gd name="T110" fmla="*/ 34 w 145"/>
                <a:gd name="T111" fmla="*/ 55 h 81"/>
                <a:gd name="T112" fmla="*/ 26 w 145"/>
                <a:gd name="T113" fmla="*/ 59 h 81"/>
                <a:gd name="T114" fmla="*/ 19 w 145"/>
                <a:gd name="T115" fmla="*/ 59 h 81"/>
                <a:gd name="T116" fmla="*/ 23 w 145"/>
                <a:gd name="T117" fmla="*/ 70 h 81"/>
                <a:gd name="T118" fmla="*/ 37 w 145"/>
                <a:gd name="T119" fmla="*/ 66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45" h="81">
                  <a:moveTo>
                    <a:pt x="52" y="81"/>
                  </a:moveTo>
                  <a:lnTo>
                    <a:pt x="52" y="81"/>
                  </a:lnTo>
                  <a:lnTo>
                    <a:pt x="52" y="78"/>
                  </a:lnTo>
                  <a:lnTo>
                    <a:pt x="52" y="78"/>
                  </a:lnTo>
                  <a:lnTo>
                    <a:pt x="52" y="81"/>
                  </a:lnTo>
                  <a:lnTo>
                    <a:pt x="52" y="81"/>
                  </a:lnTo>
                  <a:lnTo>
                    <a:pt x="52" y="81"/>
                  </a:lnTo>
                  <a:close/>
                  <a:moveTo>
                    <a:pt x="45" y="70"/>
                  </a:moveTo>
                  <a:lnTo>
                    <a:pt x="49" y="66"/>
                  </a:lnTo>
                  <a:lnTo>
                    <a:pt x="49" y="70"/>
                  </a:lnTo>
                  <a:lnTo>
                    <a:pt x="52" y="74"/>
                  </a:lnTo>
                  <a:lnTo>
                    <a:pt x="52" y="74"/>
                  </a:lnTo>
                  <a:lnTo>
                    <a:pt x="56" y="74"/>
                  </a:lnTo>
                  <a:lnTo>
                    <a:pt x="60" y="74"/>
                  </a:lnTo>
                  <a:lnTo>
                    <a:pt x="63" y="78"/>
                  </a:lnTo>
                  <a:lnTo>
                    <a:pt x="71" y="78"/>
                  </a:lnTo>
                  <a:lnTo>
                    <a:pt x="75" y="78"/>
                  </a:lnTo>
                  <a:lnTo>
                    <a:pt x="78" y="78"/>
                  </a:lnTo>
                  <a:lnTo>
                    <a:pt x="78" y="74"/>
                  </a:lnTo>
                  <a:lnTo>
                    <a:pt x="78" y="74"/>
                  </a:lnTo>
                  <a:lnTo>
                    <a:pt x="78" y="74"/>
                  </a:lnTo>
                  <a:lnTo>
                    <a:pt x="82" y="78"/>
                  </a:lnTo>
                  <a:lnTo>
                    <a:pt x="86" y="74"/>
                  </a:lnTo>
                  <a:lnTo>
                    <a:pt x="86" y="70"/>
                  </a:lnTo>
                  <a:lnTo>
                    <a:pt x="93" y="70"/>
                  </a:lnTo>
                  <a:lnTo>
                    <a:pt x="89" y="70"/>
                  </a:lnTo>
                  <a:lnTo>
                    <a:pt x="89" y="70"/>
                  </a:lnTo>
                  <a:lnTo>
                    <a:pt x="93" y="70"/>
                  </a:lnTo>
                  <a:lnTo>
                    <a:pt x="93" y="70"/>
                  </a:lnTo>
                  <a:lnTo>
                    <a:pt x="97" y="66"/>
                  </a:lnTo>
                  <a:lnTo>
                    <a:pt x="100" y="66"/>
                  </a:lnTo>
                  <a:lnTo>
                    <a:pt x="100" y="66"/>
                  </a:lnTo>
                  <a:lnTo>
                    <a:pt x="104" y="66"/>
                  </a:lnTo>
                  <a:lnTo>
                    <a:pt x="104" y="66"/>
                  </a:lnTo>
                  <a:lnTo>
                    <a:pt x="104" y="66"/>
                  </a:lnTo>
                  <a:lnTo>
                    <a:pt x="112" y="63"/>
                  </a:lnTo>
                  <a:lnTo>
                    <a:pt x="115" y="59"/>
                  </a:lnTo>
                  <a:lnTo>
                    <a:pt x="123" y="55"/>
                  </a:lnTo>
                  <a:lnTo>
                    <a:pt x="123" y="55"/>
                  </a:lnTo>
                  <a:lnTo>
                    <a:pt x="123" y="55"/>
                  </a:lnTo>
                  <a:lnTo>
                    <a:pt x="123" y="52"/>
                  </a:lnTo>
                  <a:lnTo>
                    <a:pt x="126" y="52"/>
                  </a:lnTo>
                  <a:lnTo>
                    <a:pt x="126" y="55"/>
                  </a:lnTo>
                  <a:lnTo>
                    <a:pt x="130" y="55"/>
                  </a:lnTo>
                  <a:lnTo>
                    <a:pt x="134" y="52"/>
                  </a:lnTo>
                  <a:lnTo>
                    <a:pt x="134" y="52"/>
                  </a:lnTo>
                  <a:lnTo>
                    <a:pt x="130" y="52"/>
                  </a:lnTo>
                  <a:lnTo>
                    <a:pt x="130" y="48"/>
                  </a:lnTo>
                  <a:lnTo>
                    <a:pt x="134" y="48"/>
                  </a:lnTo>
                  <a:lnTo>
                    <a:pt x="134" y="44"/>
                  </a:lnTo>
                  <a:lnTo>
                    <a:pt x="134" y="44"/>
                  </a:lnTo>
                  <a:lnTo>
                    <a:pt x="137" y="44"/>
                  </a:lnTo>
                  <a:lnTo>
                    <a:pt x="137" y="48"/>
                  </a:lnTo>
                  <a:lnTo>
                    <a:pt x="141" y="48"/>
                  </a:lnTo>
                  <a:lnTo>
                    <a:pt x="141" y="44"/>
                  </a:lnTo>
                  <a:lnTo>
                    <a:pt x="141" y="40"/>
                  </a:lnTo>
                  <a:lnTo>
                    <a:pt x="137" y="37"/>
                  </a:lnTo>
                  <a:lnTo>
                    <a:pt x="137" y="37"/>
                  </a:lnTo>
                  <a:lnTo>
                    <a:pt x="137" y="33"/>
                  </a:lnTo>
                  <a:lnTo>
                    <a:pt x="137" y="29"/>
                  </a:lnTo>
                  <a:lnTo>
                    <a:pt x="141" y="29"/>
                  </a:lnTo>
                  <a:lnTo>
                    <a:pt x="145" y="29"/>
                  </a:lnTo>
                  <a:lnTo>
                    <a:pt x="145" y="29"/>
                  </a:lnTo>
                  <a:lnTo>
                    <a:pt x="145" y="26"/>
                  </a:lnTo>
                  <a:lnTo>
                    <a:pt x="137" y="26"/>
                  </a:lnTo>
                  <a:lnTo>
                    <a:pt x="134" y="26"/>
                  </a:lnTo>
                  <a:lnTo>
                    <a:pt x="137" y="22"/>
                  </a:lnTo>
                  <a:lnTo>
                    <a:pt x="137" y="22"/>
                  </a:lnTo>
                  <a:lnTo>
                    <a:pt x="134" y="22"/>
                  </a:lnTo>
                  <a:lnTo>
                    <a:pt x="130" y="22"/>
                  </a:lnTo>
                  <a:lnTo>
                    <a:pt x="130" y="18"/>
                  </a:lnTo>
                  <a:lnTo>
                    <a:pt x="134" y="18"/>
                  </a:lnTo>
                  <a:lnTo>
                    <a:pt x="134" y="14"/>
                  </a:lnTo>
                  <a:lnTo>
                    <a:pt x="134" y="11"/>
                  </a:lnTo>
                  <a:lnTo>
                    <a:pt x="134" y="11"/>
                  </a:lnTo>
                  <a:lnTo>
                    <a:pt x="130" y="11"/>
                  </a:lnTo>
                  <a:lnTo>
                    <a:pt x="126" y="11"/>
                  </a:lnTo>
                  <a:lnTo>
                    <a:pt x="126" y="7"/>
                  </a:lnTo>
                  <a:lnTo>
                    <a:pt x="130" y="7"/>
                  </a:lnTo>
                  <a:lnTo>
                    <a:pt x="130" y="7"/>
                  </a:lnTo>
                  <a:lnTo>
                    <a:pt x="130" y="3"/>
                  </a:lnTo>
                  <a:lnTo>
                    <a:pt x="134" y="3"/>
                  </a:lnTo>
                  <a:lnTo>
                    <a:pt x="130" y="3"/>
                  </a:lnTo>
                  <a:lnTo>
                    <a:pt x="130" y="3"/>
                  </a:lnTo>
                  <a:lnTo>
                    <a:pt x="123" y="7"/>
                  </a:lnTo>
                  <a:lnTo>
                    <a:pt x="123" y="11"/>
                  </a:lnTo>
                  <a:lnTo>
                    <a:pt x="119" y="11"/>
                  </a:lnTo>
                  <a:lnTo>
                    <a:pt x="119" y="7"/>
                  </a:lnTo>
                  <a:lnTo>
                    <a:pt x="119" y="7"/>
                  </a:lnTo>
                  <a:lnTo>
                    <a:pt x="119" y="3"/>
                  </a:lnTo>
                  <a:lnTo>
                    <a:pt x="119" y="0"/>
                  </a:lnTo>
                  <a:lnTo>
                    <a:pt x="115" y="0"/>
                  </a:lnTo>
                  <a:lnTo>
                    <a:pt x="112" y="3"/>
                  </a:lnTo>
                  <a:lnTo>
                    <a:pt x="112" y="0"/>
                  </a:lnTo>
                  <a:lnTo>
                    <a:pt x="108" y="3"/>
                  </a:lnTo>
                  <a:lnTo>
                    <a:pt x="108" y="7"/>
                  </a:lnTo>
                  <a:lnTo>
                    <a:pt x="108" y="7"/>
                  </a:lnTo>
                  <a:lnTo>
                    <a:pt x="104" y="7"/>
                  </a:lnTo>
                  <a:lnTo>
                    <a:pt x="100" y="11"/>
                  </a:lnTo>
                  <a:lnTo>
                    <a:pt x="100" y="7"/>
                  </a:lnTo>
                  <a:lnTo>
                    <a:pt x="100" y="7"/>
                  </a:lnTo>
                  <a:lnTo>
                    <a:pt x="97" y="11"/>
                  </a:lnTo>
                  <a:lnTo>
                    <a:pt x="97" y="14"/>
                  </a:lnTo>
                  <a:lnTo>
                    <a:pt x="93" y="14"/>
                  </a:lnTo>
                  <a:lnTo>
                    <a:pt x="89" y="7"/>
                  </a:lnTo>
                  <a:lnTo>
                    <a:pt x="89" y="7"/>
                  </a:lnTo>
                  <a:lnTo>
                    <a:pt x="86" y="7"/>
                  </a:lnTo>
                  <a:lnTo>
                    <a:pt x="86" y="7"/>
                  </a:lnTo>
                  <a:lnTo>
                    <a:pt x="82" y="14"/>
                  </a:lnTo>
                  <a:lnTo>
                    <a:pt x="86" y="18"/>
                  </a:lnTo>
                  <a:lnTo>
                    <a:pt x="82" y="26"/>
                  </a:lnTo>
                  <a:lnTo>
                    <a:pt x="86" y="18"/>
                  </a:lnTo>
                  <a:lnTo>
                    <a:pt x="82" y="14"/>
                  </a:lnTo>
                  <a:lnTo>
                    <a:pt x="82" y="11"/>
                  </a:lnTo>
                  <a:lnTo>
                    <a:pt x="78" y="11"/>
                  </a:lnTo>
                  <a:lnTo>
                    <a:pt x="78" y="7"/>
                  </a:lnTo>
                  <a:lnTo>
                    <a:pt x="78" y="7"/>
                  </a:lnTo>
                  <a:lnTo>
                    <a:pt x="71" y="11"/>
                  </a:lnTo>
                  <a:lnTo>
                    <a:pt x="71" y="14"/>
                  </a:lnTo>
                  <a:lnTo>
                    <a:pt x="71" y="14"/>
                  </a:lnTo>
                  <a:lnTo>
                    <a:pt x="67" y="18"/>
                  </a:lnTo>
                  <a:lnTo>
                    <a:pt x="63" y="18"/>
                  </a:lnTo>
                  <a:lnTo>
                    <a:pt x="63" y="14"/>
                  </a:lnTo>
                  <a:lnTo>
                    <a:pt x="63" y="14"/>
                  </a:lnTo>
                  <a:lnTo>
                    <a:pt x="63" y="7"/>
                  </a:lnTo>
                  <a:lnTo>
                    <a:pt x="60" y="7"/>
                  </a:lnTo>
                  <a:lnTo>
                    <a:pt x="56" y="11"/>
                  </a:lnTo>
                  <a:lnTo>
                    <a:pt x="56" y="18"/>
                  </a:lnTo>
                  <a:lnTo>
                    <a:pt x="60" y="18"/>
                  </a:lnTo>
                  <a:lnTo>
                    <a:pt x="56" y="22"/>
                  </a:lnTo>
                  <a:lnTo>
                    <a:pt x="56" y="26"/>
                  </a:lnTo>
                  <a:lnTo>
                    <a:pt x="52" y="26"/>
                  </a:lnTo>
                  <a:lnTo>
                    <a:pt x="52" y="22"/>
                  </a:lnTo>
                  <a:lnTo>
                    <a:pt x="49" y="26"/>
                  </a:lnTo>
                  <a:lnTo>
                    <a:pt x="49" y="26"/>
                  </a:lnTo>
                  <a:lnTo>
                    <a:pt x="45" y="29"/>
                  </a:lnTo>
                  <a:lnTo>
                    <a:pt x="45" y="33"/>
                  </a:lnTo>
                  <a:lnTo>
                    <a:pt x="45" y="29"/>
                  </a:lnTo>
                  <a:lnTo>
                    <a:pt x="41" y="29"/>
                  </a:lnTo>
                  <a:lnTo>
                    <a:pt x="41" y="26"/>
                  </a:lnTo>
                  <a:lnTo>
                    <a:pt x="45" y="22"/>
                  </a:lnTo>
                  <a:lnTo>
                    <a:pt x="45" y="22"/>
                  </a:lnTo>
                  <a:lnTo>
                    <a:pt x="41" y="22"/>
                  </a:lnTo>
                  <a:lnTo>
                    <a:pt x="41" y="18"/>
                  </a:lnTo>
                  <a:lnTo>
                    <a:pt x="41" y="14"/>
                  </a:lnTo>
                  <a:lnTo>
                    <a:pt x="41" y="18"/>
                  </a:lnTo>
                  <a:lnTo>
                    <a:pt x="45" y="14"/>
                  </a:lnTo>
                  <a:lnTo>
                    <a:pt x="45" y="14"/>
                  </a:lnTo>
                  <a:lnTo>
                    <a:pt x="41" y="11"/>
                  </a:lnTo>
                  <a:lnTo>
                    <a:pt x="45" y="11"/>
                  </a:lnTo>
                  <a:lnTo>
                    <a:pt x="41" y="7"/>
                  </a:lnTo>
                  <a:lnTo>
                    <a:pt x="41" y="7"/>
                  </a:lnTo>
                  <a:lnTo>
                    <a:pt x="37" y="7"/>
                  </a:lnTo>
                  <a:lnTo>
                    <a:pt x="34" y="3"/>
                  </a:lnTo>
                  <a:lnTo>
                    <a:pt x="34" y="3"/>
                  </a:lnTo>
                  <a:lnTo>
                    <a:pt x="34" y="0"/>
                  </a:lnTo>
                  <a:lnTo>
                    <a:pt x="30" y="0"/>
                  </a:lnTo>
                  <a:lnTo>
                    <a:pt x="26" y="0"/>
                  </a:lnTo>
                  <a:lnTo>
                    <a:pt x="23" y="0"/>
                  </a:lnTo>
                  <a:lnTo>
                    <a:pt x="23" y="0"/>
                  </a:lnTo>
                  <a:lnTo>
                    <a:pt x="23" y="3"/>
                  </a:lnTo>
                  <a:lnTo>
                    <a:pt x="23" y="3"/>
                  </a:lnTo>
                  <a:lnTo>
                    <a:pt x="26" y="0"/>
                  </a:lnTo>
                  <a:lnTo>
                    <a:pt x="26" y="0"/>
                  </a:lnTo>
                  <a:lnTo>
                    <a:pt x="30" y="3"/>
                  </a:lnTo>
                  <a:lnTo>
                    <a:pt x="30" y="3"/>
                  </a:lnTo>
                  <a:lnTo>
                    <a:pt x="30" y="3"/>
                  </a:lnTo>
                  <a:lnTo>
                    <a:pt x="26" y="3"/>
                  </a:lnTo>
                  <a:lnTo>
                    <a:pt x="23" y="3"/>
                  </a:lnTo>
                  <a:lnTo>
                    <a:pt x="26" y="3"/>
                  </a:lnTo>
                  <a:lnTo>
                    <a:pt x="30" y="7"/>
                  </a:lnTo>
                  <a:lnTo>
                    <a:pt x="34" y="11"/>
                  </a:lnTo>
                  <a:lnTo>
                    <a:pt x="30" y="11"/>
                  </a:lnTo>
                  <a:lnTo>
                    <a:pt x="30" y="14"/>
                  </a:lnTo>
                  <a:lnTo>
                    <a:pt x="30" y="11"/>
                  </a:lnTo>
                  <a:lnTo>
                    <a:pt x="26" y="7"/>
                  </a:lnTo>
                  <a:lnTo>
                    <a:pt x="23" y="11"/>
                  </a:lnTo>
                  <a:lnTo>
                    <a:pt x="23" y="11"/>
                  </a:lnTo>
                  <a:lnTo>
                    <a:pt x="23" y="7"/>
                  </a:lnTo>
                  <a:lnTo>
                    <a:pt x="19" y="7"/>
                  </a:lnTo>
                  <a:lnTo>
                    <a:pt x="19" y="3"/>
                  </a:lnTo>
                  <a:lnTo>
                    <a:pt x="15" y="7"/>
                  </a:lnTo>
                  <a:lnTo>
                    <a:pt x="19" y="7"/>
                  </a:lnTo>
                  <a:lnTo>
                    <a:pt x="15" y="11"/>
                  </a:lnTo>
                  <a:lnTo>
                    <a:pt x="15" y="7"/>
                  </a:lnTo>
                  <a:lnTo>
                    <a:pt x="12" y="7"/>
                  </a:lnTo>
                  <a:lnTo>
                    <a:pt x="12" y="7"/>
                  </a:lnTo>
                  <a:lnTo>
                    <a:pt x="12" y="11"/>
                  </a:lnTo>
                  <a:lnTo>
                    <a:pt x="15" y="11"/>
                  </a:lnTo>
                  <a:lnTo>
                    <a:pt x="15" y="14"/>
                  </a:lnTo>
                  <a:lnTo>
                    <a:pt x="12" y="11"/>
                  </a:lnTo>
                  <a:lnTo>
                    <a:pt x="12" y="14"/>
                  </a:lnTo>
                  <a:lnTo>
                    <a:pt x="12" y="14"/>
                  </a:lnTo>
                  <a:lnTo>
                    <a:pt x="15" y="14"/>
                  </a:lnTo>
                  <a:lnTo>
                    <a:pt x="15" y="18"/>
                  </a:lnTo>
                  <a:lnTo>
                    <a:pt x="15" y="18"/>
                  </a:lnTo>
                  <a:lnTo>
                    <a:pt x="15" y="18"/>
                  </a:lnTo>
                  <a:lnTo>
                    <a:pt x="12" y="18"/>
                  </a:lnTo>
                  <a:lnTo>
                    <a:pt x="8" y="14"/>
                  </a:lnTo>
                  <a:lnTo>
                    <a:pt x="8" y="14"/>
                  </a:lnTo>
                  <a:lnTo>
                    <a:pt x="4" y="18"/>
                  </a:lnTo>
                  <a:lnTo>
                    <a:pt x="8" y="18"/>
                  </a:lnTo>
                  <a:lnTo>
                    <a:pt x="8" y="22"/>
                  </a:lnTo>
                  <a:lnTo>
                    <a:pt x="8" y="22"/>
                  </a:lnTo>
                  <a:lnTo>
                    <a:pt x="4" y="18"/>
                  </a:lnTo>
                  <a:lnTo>
                    <a:pt x="4" y="18"/>
                  </a:lnTo>
                  <a:lnTo>
                    <a:pt x="0" y="22"/>
                  </a:lnTo>
                  <a:lnTo>
                    <a:pt x="4" y="22"/>
                  </a:lnTo>
                  <a:lnTo>
                    <a:pt x="8" y="26"/>
                  </a:lnTo>
                  <a:lnTo>
                    <a:pt x="12" y="26"/>
                  </a:lnTo>
                  <a:lnTo>
                    <a:pt x="12" y="22"/>
                  </a:lnTo>
                  <a:lnTo>
                    <a:pt x="15" y="22"/>
                  </a:lnTo>
                  <a:lnTo>
                    <a:pt x="19" y="18"/>
                  </a:lnTo>
                  <a:lnTo>
                    <a:pt x="19" y="22"/>
                  </a:lnTo>
                  <a:lnTo>
                    <a:pt x="19" y="22"/>
                  </a:lnTo>
                  <a:lnTo>
                    <a:pt x="19" y="22"/>
                  </a:lnTo>
                  <a:lnTo>
                    <a:pt x="23" y="22"/>
                  </a:lnTo>
                  <a:lnTo>
                    <a:pt x="23" y="26"/>
                  </a:lnTo>
                  <a:lnTo>
                    <a:pt x="26" y="26"/>
                  </a:lnTo>
                  <a:lnTo>
                    <a:pt x="26" y="22"/>
                  </a:lnTo>
                  <a:lnTo>
                    <a:pt x="26" y="22"/>
                  </a:lnTo>
                  <a:lnTo>
                    <a:pt x="30" y="22"/>
                  </a:lnTo>
                  <a:lnTo>
                    <a:pt x="30" y="22"/>
                  </a:lnTo>
                  <a:lnTo>
                    <a:pt x="34" y="22"/>
                  </a:lnTo>
                  <a:lnTo>
                    <a:pt x="34" y="22"/>
                  </a:lnTo>
                  <a:lnTo>
                    <a:pt x="30" y="26"/>
                  </a:lnTo>
                  <a:lnTo>
                    <a:pt x="34" y="26"/>
                  </a:lnTo>
                  <a:lnTo>
                    <a:pt x="34" y="26"/>
                  </a:lnTo>
                  <a:lnTo>
                    <a:pt x="37" y="26"/>
                  </a:lnTo>
                  <a:lnTo>
                    <a:pt x="37" y="26"/>
                  </a:lnTo>
                  <a:lnTo>
                    <a:pt x="34" y="26"/>
                  </a:lnTo>
                  <a:lnTo>
                    <a:pt x="34" y="29"/>
                  </a:lnTo>
                  <a:lnTo>
                    <a:pt x="30" y="29"/>
                  </a:lnTo>
                  <a:lnTo>
                    <a:pt x="26" y="29"/>
                  </a:lnTo>
                  <a:lnTo>
                    <a:pt x="26" y="33"/>
                  </a:lnTo>
                  <a:lnTo>
                    <a:pt x="30" y="33"/>
                  </a:lnTo>
                  <a:lnTo>
                    <a:pt x="34" y="33"/>
                  </a:lnTo>
                  <a:lnTo>
                    <a:pt x="34" y="29"/>
                  </a:lnTo>
                  <a:lnTo>
                    <a:pt x="37" y="29"/>
                  </a:lnTo>
                  <a:lnTo>
                    <a:pt x="37" y="33"/>
                  </a:lnTo>
                  <a:lnTo>
                    <a:pt x="34" y="33"/>
                  </a:lnTo>
                  <a:lnTo>
                    <a:pt x="30" y="37"/>
                  </a:lnTo>
                  <a:lnTo>
                    <a:pt x="26" y="33"/>
                  </a:lnTo>
                  <a:lnTo>
                    <a:pt x="26" y="37"/>
                  </a:lnTo>
                  <a:lnTo>
                    <a:pt x="23" y="37"/>
                  </a:lnTo>
                  <a:lnTo>
                    <a:pt x="23" y="33"/>
                  </a:lnTo>
                  <a:lnTo>
                    <a:pt x="23" y="33"/>
                  </a:lnTo>
                  <a:lnTo>
                    <a:pt x="19" y="33"/>
                  </a:lnTo>
                  <a:lnTo>
                    <a:pt x="19" y="33"/>
                  </a:lnTo>
                  <a:lnTo>
                    <a:pt x="19" y="33"/>
                  </a:lnTo>
                  <a:lnTo>
                    <a:pt x="19" y="37"/>
                  </a:lnTo>
                  <a:lnTo>
                    <a:pt x="15" y="37"/>
                  </a:lnTo>
                  <a:lnTo>
                    <a:pt x="15" y="37"/>
                  </a:lnTo>
                  <a:lnTo>
                    <a:pt x="12" y="37"/>
                  </a:lnTo>
                  <a:lnTo>
                    <a:pt x="8" y="37"/>
                  </a:lnTo>
                  <a:lnTo>
                    <a:pt x="4" y="37"/>
                  </a:lnTo>
                  <a:lnTo>
                    <a:pt x="4" y="37"/>
                  </a:lnTo>
                  <a:lnTo>
                    <a:pt x="4" y="40"/>
                  </a:lnTo>
                  <a:lnTo>
                    <a:pt x="8" y="40"/>
                  </a:lnTo>
                  <a:lnTo>
                    <a:pt x="12" y="44"/>
                  </a:lnTo>
                  <a:lnTo>
                    <a:pt x="12" y="40"/>
                  </a:lnTo>
                  <a:lnTo>
                    <a:pt x="15" y="44"/>
                  </a:lnTo>
                  <a:lnTo>
                    <a:pt x="23" y="44"/>
                  </a:lnTo>
                  <a:lnTo>
                    <a:pt x="26" y="44"/>
                  </a:lnTo>
                  <a:lnTo>
                    <a:pt x="26" y="44"/>
                  </a:lnTo>
                  <a:lnTo>
                    <a:pt x="23" y="44"/>
                  </a:lnTo>
                  <a:lnTo>
                    <a:pt x="23" y="48"/>
                  </a:lnTo>
                  <a:lnTo>
                    <a:pt x="26" y="48"/>
                  </a:lnTo>
                  <a:lnTo>
                    <a:pt x="26" y="52"/>
                  </a:lnTo>
                  <a:lnTo>
                    <a:pt x="30" y="52"/>
                  </a:lnTo>
                  <a:lnTo>
                    <a:pt x="34" y="48"/>
                  </a:lnTo>
                  <a:lnTo>
                    <a:pt x="34" y="48"/>
                  </a:lnTo>
                  <a:lnTo>
                    <a:pt x="30" y="52"/>
                  </a:lnTo>
                  <a:lnTo>
                    <a:pt x="30" y="55"/>
                  </a:lnTo>
                  <a:lnTo>
                    <a:pt x="30" y="55"/>
                  </a:lnTo>
                  <a:lnTo>
                    <a:pt x="34" y="52"/>
                  </a:lnTo>
                  <a:lnTo>
                    <a:pt x="37" y="52"/>
                  </a:lnTo>
                  <a:lnTo>
                    <a:pt x="41" y="55"/>
                  </a:lnTo>
                  <a:lnTo>
                    <a:pt x="37" y="55"/>
                  </a:lnTo>
                  <a:lnTo>
                    <a:pt x="34" y="55"/>
                  </a:lnTo>
                  <a:lnTo>
                    <a:pt x="34" y="55"/>
                  </a:lnTo>
                  <a:lnTo>
                    <a:pt x="30" y="55"/>
                  </a:lnTo>
                  <a:lnTo>
                    <a:pt x="30" y="59"/>
                  </a:lnTo>
                  <a:lnTo>
                    <a:pt x="26" y="59"/>
                  </a:lnTo>
                  <a:lnTo>
                    <a:pt x="26" y="59"/>
                  </a:lnTo>
                  <a:lnTo>
                    <a:pt x="23" y="63"/>
                  </a:lnTo>
                  <a:lnTo>
                    <a:pt x="23" y="59"/>
                  </a:lnTo>
                  <a:lnTo>
                    <a:pt x="19" y="59"/>
                  </a:lnTo>
                  <a:lnTo>
                    <a:pt x="19" y="59"/>
                  </a:lnTo>
                  <a:lnTo>
                    <a:pt x="19" y="59"/>
                  </a:lnTo>
                  <a:lnTo>
                    <a:pt x="19" y="63"/>
                  </a:lnTo>
                  <a:lnTo>
                    <a:pt x="19" y="63"/>
                  </a:lnTo>
                  <a:lnTo>
                    <a:pt x="19" y="63"/>
                  </a:lnTo>
                  <a:lnTo>
                    <a:pt x="19" y="70"/>
                  </a:lnTo>
                  <a:lnTo>
                    <a:pt x="23" y="70"/>
                  </a:lnTo>
                  <a:lnTo>
                    <a:pt x="23" y="66"/>
                  </a:lnTo>
                  <a:lnTo>
                    <a:pt x="26" y="70"/>
                  </a:lnTo>
                  <a:lnTo>
                    <a:pt x="30" y="70"/>
                  </a:lnTo>
                  <a:lnTo>
                    <a:pt x="37" y="66"/>
                  </a:lnTo>
                  <a:lnTo>
                    <a:pt x="37" y="66"/>
                  </a:lnTo>
                  <a:lnTo>
                    <a:pt x="41" y="66"/>
                  </a:lnTo>
                  <a:lnTo>
                    <a:pt x="41" y="70"/>
                  </a:lnTo>
                  <a:lnTo>
                    <a:pt x="45" y="7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2" name="Freeform 156">
              <a:extLst>
                <a:ext uri="{FF2B5EF4-FFF2-40B4-BE49-F238E27FC236}">
                  <a16:creationId xmlns:a16="http://schemas.microsoft.com/office/drawing/2014/main" xmlns="" id="{77526B5C-112A-4563-A66C-BA8771DE2F80}"/>
                </a:ext>
              </a:extLst>
            </p:cNvPr>
            <p:cNvSpPr>
              <a:spLocks noEditPoints="1"/>
            </p:cNvSpPr>
            <p:nvPr/>
          </p:nvSpPr>
          <p:spPr bwMode="auto">
            <a:xfrm>
              <a:off x="2293512" y="4288867"/>
              <a:ext cx="59116" cy="33169"/>
            </a:xfrm>
            <a:custGeom>
              <a:avLst/>
              <a:gdLst>
                <a:gd name="T0" fmla="*/ 33 w 33"/>
                <a:gd name="T1" fmla="*/ 15 h 19"/>
                <a:gd name="T2" fmla="*/ 29 w 33"/>
                <a:gd name="T3" fmla="*/ 15 h 19"/>
                <a:gd name="T4" fmla="*/ 29 w 33"/>
                <a:gd name="T5" fmla="*/ 19 h 19"/>
                <a:gd name="T6" fmla="*/ 33 w 33"/>
                <a:gd name="T7" fmla="*/ 15 h 19"/>
                <a:gd name="T8" fmla="*/ 33 w 33"/>
                <a:gd name="T9" fmla="*/ 15 h 19"/>
                <a:gd name="T10" fmla="*/ 33 w 33"/>
                <a:gd name="T11" fmla="*/ 15 h 19"/>
                <a:gd name="T12" fmla="*/ 33 w 33"/>
                <a:gd name="T13" fmla="*/ 15 h 19"/>
                <a:gd name="T14" fmla="*/ 18 w 33"/>
                <a:gd name="T15" fmla="*/ 11 h 19"/>
                <a:gd name="T16" fmla="*/ 22 w 33"/>
                <a:gd name="T17" fmla="*/ 11 h 19"/>
                <a:gd name="T18" fmla="*/ 22 w 33"/>
                <a:gd name="T19" fmla="*/ 11 h 19"/>
                <a:gd name="T20" fmla="*/ 22 w 33"/>
                <a:gd name="T21" fmla="*/ 15 h 19"/>
                <a:gd name="T22" fmla="*/ 18 w 33"/>
                <a:gd name="T23" fmla="*/ 11 h 19"/>
                <a:gd name="T24" fmla="*/ 18 w 33"/>
                <a:gd name="T25" fmla="*/ 11 h 19"/>
                <a:gd name="T26" fmla="*/ 15 w 33"/>
                <a:gd name="T27" fmla="*/ 4 h 19"/>
                <a:gd name="T28" fmla="*/ 15 w 33"/>
                <a:gd name="T29" fmla="*/ 8 h 19"/>
                <a:gd name="T30" fmla="*/ 15 w 33"/>
                <a:gd name="T31" fmla="*/ 8 h 19"/>
                <a:gd name="T32" fmla="*/ 15 w 33"/>
                <a:gd name="T33" fmla="*/ 4 h 19"/>
                <a:gd name="T34" fmla="*/ 15 w 33"/>
                <a:gd name="T35" fmla="*/ 4 h 19"/>
                <a:gd name="T36" fmla="*/ 0 w 33"/>
                <a:gd name="T37" fmla="*/ 8 h 19"/>
                <a:gd name="T38" fmla="*/ 4 w 33"/>
                <a:gd name="T39" fmla="*/ 8 h 19"/>
                <a:gd name="T40" fmla="*/ 4 w 33"/>
                <a:gd name="T41" fmla="*/ 11 h 19"/>
                <a:gd name="T42" fmla="*/ 0 w 33"/>
                <a:gd name="T43" fmla="*/ 11 h 19"/>
                <a:gd name="T44" fmla="*/ 0 w 33"/>
                <a:gd name="T45" fmla="*/ 8 h 19"/>
                <a:gd name="T46" fmla="*/ 0 w 33"/>
                <a:gd name="T47" fmla="*/ 8 h 19"/>
                <a:gd name="T48" fmla="*/ 0 w 33"/>
                <a:gd name="T49" fmla="*/ 8 h 19"/>
                <a:gd name="T50" fmla="*/ 4 w 33"/>
                <a:gd name="T51" fmla="*/ 4 h 19"/>
                <a:gd name="T52" fmla="*/ 4 w 33"/>
                <a:gd name="T53" fmla="*/ 4 h 19"/>
                <a:gd name="T54" fmla="*/ 7 w 33"/>
                <a:gd name="T55" fmla="*/ 8 h 19"/>
                <a:gd name="T56" fmla="*/ 7 w 33"/>
                <a:gd name="T57" fmla="*/ 11 h 19"/>
                <a:gd name="T58" fmla="*/ 7 w 33"/>
                <a:gd name="T59" fmla="*/ 15 h 19"/>
                <a:gd name="T60" fmla="*/ 4 w 33"/>
                <a:gd name="T61" fmla="*/ 15 h 19"/>
                <a:gd name="T62" fmla="*/ 7 w 33"/>
                <a:gd name="T63" fmla="*/ 19 h 19"/>
                <a:gd name="T64" fmla="*/ 11 w 33"/>
                <a:gd name="T65" fmla="*/ 19 h 19"/>
                <a:gd name="T66" fmla="*/ 11 w 33"/>
                <a:gd name="T67" fmla="*/ 15 h 19"/>
                <a:gd name="T68" fmla="*/ 11 w 33"/>
                <a:gd name="T69" fmla="*/ 11 h 19"/>
                <a:gd name="T70" fmla="*/ 11 w 33"/>
                <a:gd name="T71" fmla="*/ 8 h 19"/>
                <a:gd name="T72" fmla="*/ 7 w 33"/>
                <a:gd name="T73" fmla="*/ 4 h 19"/>
                <a:gd name="T74" fmla="*/ 7 w 33"/>
                <a:gd name="T75" fmla="*/ 0 h 19"/>
                <a:gd name="T76" fmla="*/ 7 w 33"/>
                <a:gd name="T77" fmla="*/ 0 h 19"/>
                <a:gd name="T78" fmla="*/ 4 w 33"/>
                <a:gd name="T79" fmla="*/ 0 h 19"/>
                <a:gd name="T80" fmla="*/ 4 w 33"/>
                <a:gd name="T81"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3" h="19">
                  <a:moveTo>
                    <a:pt x="33" y="15"/>
                  </a:moveTo>
                  <a:lnTo>
                    <a:pt x="29" y="15"/>
                  </a:lnTo>
                  <a:lnTo>
                    <a:pt x="29" y="19"/>
                  </a:lnTo>
                  <a:lnTo>
                    <a:pt x="33" y="15"/>
                  </a:lnTo>
                  <a:lnTo>
                    <a:pt x="33" y="15"/>
                  </a:lnTo>
                  <a:lnTo>
                    <a:pt x="33" y="15"/>
                  </a:lnTo>
                  <a:lnTo>
                    <a:pt x="33" y="15"/>
                  </a:lnTo>
                  <a:close/>
                  <a:moveTo>
                    <a:pt x="18" y="11"/>
                  </a:moveTo>
                  <a:lnTo>
                    <a:pt x="22" y="11"/>
                  </a:lnTo>
                  <a:lnTo>
                    <a:pt x="22" y="11"/>
                  </a:lnTo>
                  <a:lnTo>
                    <a:pt x="22" y="15"/>
                  </a:lnTo>
                  <a:lnTo>
                    <a:pt x="18" y="11"/>
                  </a:lnTo>
                  <a:lnTo>
                    <a:pt x="18" y="11"/>
                  </a:lnTo>
                  <a:close/>
                  <a:moveTo>
                    <a:pt x="15" y="4"/>
                  </a:moveTo>
                  <a:lnTo>
                    <a:pt x="15" y="8"/>
                  </a:lnTo>
                  <a:lnTo>
                    <a:pt x="15" y="8"/>
                  </a:lnTo>
                  <a:lnTo>
                    <a:pt x="15" y="4"/>
                  </a:lnTo>
                  <a:lnTo>
                    <a:pt x="15" y="4"/>
                  </a:lnTo>
                  <a:close/>
                  <a:moveTo>
                    <a:pt x="0" y="8"/>
                  </a:moveTo>
                  <a:lnTo>
                    <a:pt x="4" y="8"/>
                  </a:lnTo>
                  <a:lnTo>
                    <a:pt x="4" y="11"/>
                  </a:lnTo>
                  <a:lnTo>
                    <a:pt x="0" y="11"/>
                  </a:lnTo>
                  <a:lnTo>
                    <a:pt x="0" y="8"/>
                  </a:lnTo>
                  <a:lnTo>
                    <a:pt x="0" y="8"/>
                  </a:lnTo>
                  <a:lnTo>
                    <a:pt x="0" y="8"/>
                  </a:lnTo>
                  <a:close/>
                  <a:moveTo>
                    <a:pt x="4" y="4"/>
                  </a:moveTo>
                  <a:lnTo>
                    <a:pt x="4" y="4"/>
                  </a:lnTo>
                  <a:lnTo>
                    <a:pt x="7" y="8"/>
                  </a:lnTo>
                  <a:lnTo>
                    <a:pt x="7" y="11"/>
                  </a:lnTo>
                  <a:lnTo>
                    <a:pt x="7" y="15"/>
                  </a:lnTo>
                  <a:lnTo>
                    <a:pt x="4" y="15"/>
                  </a:lnTo>
                  <a:lnTo>
                    <a:pt x="7" y="19"/>
                  </a:lnTo>
                  <a:lnTo>
                    <a:pt x="11" y="19"/>
                  </a:lnTo>
                  <a:lnTo>
                    <a:pt x="11" y="15"/>
                  </a:lnTo>
                  <a:lnTo>
                    <a:pt x="11" y="11"/>
                  </a:lnTo>
                  <a:lnTo>
                    <a:pt x="11" y="8"/>
                  </a:lnTo>
                  <a:lnTo>
                    <a:pt x="7" y="4"/>
                  </a:lnTo>
                  <a:lnTo>
                    <a:pt x="7" y="0"/>
                  </a:lnTo>
                  <a:lnTo>
                    <a:pt x="7" y="0"/>
                  </a:lnTo>
                  <a:lnTo>
                    <a:pt x="4" y="0"/>
                  </a:lnTo>
                  <a:lnTo>
                    <a:pt x="4"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3" name="Freeform 157">
              <a:extLst>
                <a:ext uri="{FF2B5EF4-FFF2-40B4-BE49-F238E27FC236}">
                  <a16:creationId xmlns:a16="http://schemas.microsoft.com/office/drawing/2014/main" xmlns="" id="{D7DFCBD8-ECD2-4A77-AD3B-87C77833DC6D}"/>
                </a:ext>
              </a:extLst>
            </p:cNvPr>
            <p:cNvSpPr>
              <a:spLocks noEditPoints="1"/>
            </p:cNvSpPr>
            <p:nvPr/>
          </p:nvSpPr>
          <p:spPr bwMode="auto">
            <a:xfrm>
              <a:off x="3096053" y="3796574"/>
              <a:ext cx="93152" cy="33169"/>
            </a:xfrm>
            <a:custGeom>
              <a:avLst/>
              <a:gdLst>
                <a:gd name="T0" fmla="*/ 44 w 52"/>
                <a:gd name="T1" fmla="*/ 15 h 19"/>
                <a:gd name="T2" fmla="*/ 52 w 52"/>
                <a:gd name="T3" fmla="*/ 19 h 19"/>
                <a:gd name="T4" fmla="*/ 48 w 52"/>
                <a:gd name="T5" fmla="*/ 19 h 19"/>
                <a:gd name="T6" fmla="*/ 44 w 52"/>
                <a:gd name="T7" fmla="*/ 19 h 19"/>
                <a:gd name="T8" fmla="*/ 44 w 52"/>
                <a:gd name="T9" fmla="*/ 15 h 19"/>
                <a:gd name="T10" fmla="*/ 44 w 52"/>
                <a:gd name="T11" fmla="*/ 15 h 19"/>
                <a:gd name="T12" fmla="*/ 48 w 52"/>
                <a:gd name="T13" fmla="*/ 8 h 19"/>
                <a:gd name="T14" fmla="*/ 44 w 52"/>
                <a:gd name="T15" fmla="*/ 8 h 19"/>
                <a:gd name="T16" fmla="*/ 48 w 52"/>
                <a:gd name="T17" fmla="*/ 11 h 19"/>
                <a:gd name="T18" fmla="*/ 48 w 52"/>
                <a:gd name="T19" fmla="*/ 8 h 19"/>
                <a:gd name="T20" fmla="*/ 48 w 52"/>
                <a:gd name="T21" fmla="*/ 8 h 19"/>
                <a:gd name="T22" fmla="*/ 48 w 52"/>
                <a:gd name="T23" fmla="*/ 8 h 19"/>
                <a:gd name="T24" fmla="*/ 29 w 52"/>
                <a:gd name="T25" fmla="*/ 11 h 19"/>
                <a:gd name="T26" fmla="*/ 29 w 52"/>
                <a:gd name="T27" fmla="*/ 11 h 19"/>
                <a:gd name="T28" fmla="*/ 29 w 52"/>
                <a:gd name="T29" fmla="*/ 15 h 19"/>
                <a:gd name="T30" fmla="*/ 33 w 52"/>
                <a:gd name="T31" fmla="*/ 15 h 19"/>
                <a:gd name="T32" fmla="*/ 29 w 52"/>
                <a:gd name="T33" fmla="*/ 11 h 19"/>
                <a:gd name="T34" fmla="*/ 29 w 52"/>
                <a:gd name="T35" fmla="*/ 11 h 19"/>
                <a:gd name="T36" fmla="*/ 22 w 52"/>
                <a:gd name="T37" fmla="*/ 0 h 19"/>
                <a:gd name="T38" fmla="*/ 26 w 52"/>
                <a:gd name="T39" fmla="*/ 0 h 19"/>
                <a:gd name="T40" fmla="*/ 29 w 52"/>
                <a:gd name="T41" fmla="*/ 0 h 19"/>
                <a:gd name="T42" fmla="*/ 29 w 52"/>
                <a:gd name="T43" fmla="*/ 4 h 19"/>
                <a:gd name="T44" fmla="*/ 29 w 52"/>
                <a:gd name="T45" fmla="*/ 4 h 19"/>
                <a:gd name="T46" fmla="*/ 26 w 52"/>
                <a:gd name="T47" fmla="*/ 4 h 19"/>
                <a:gd name="T48" fmla="*/ 22 w 52"/>
                <a:gd name="T49" fmla="*/ 0 h 19"/>
                <a:gd name="T50" fmla="*/ 22 w 52"/>
                <a:gd name="T51" fmla="*/ 0 h 19"/>
                <a:gd name="T52" fmla="*/ 4 w 52"/>
                <a:gd name="T53" fmla="*/ 8 h 19"/>
                <a:gd name="T54" fmla="*/ 4 w 52"/>
                <a:gd name="T55" fmla="*/ 8 h 19"/>
                <a:gd name="T56" fmla="*/ 0 w 52"/>
                <a:gd name="T57" fmla="*/ 8 h 19"/>
                <a:gd name="T58" fmla="*/ 4 w 52"/>
                <a:gd name="T59" fmla="*/ 8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2" h="19">
                  <a:moveTo>
                    <a:pt x="44" y="15"/>
                  </a:moveTo>
                  <a:lnTo>
                    <a:pt x="52" y="19"/>
                  </a:lnTo>
                  <a:lnTo>
                    <a:pt x="48" y="19"/>
                  </a:lnTo>
                  <a:lnTo>
                    <a:pt x="44" y="19"/>
                  </a:lnTo>
                  <a:lnTo>
                    <a:pt x="44" y="15"/>
                  </a:lnTo>
                  <a:lnTo>
                    <a:pt x="44" y="15"/>
                  </a:lnTo>
                  <a:close/>
                  <a:moveTo>
                    <a:pt x="48" y="8"/>
                  </a:moveTo>
                  <a:lnTo>
                    <a:pt x="44" y="8"/>
                  </a:lnTo>
                  <a:lnTo>
                    <a:pt x="48" y="11"/>
                  </a:lnTo>
                  <a:lnTo>
                    <a:pt x="48" y="8"/>
                  </a:lnTo>
                  <a:lnTo>
                    <a:pt x="48" y="8"/>
                  </a:lnTo>
                  <a:lnTo>
                    <a:pt x="48" y="8"/>
                  </a:lnTo>
                  <a:close/>
                  <a:moveTo>
                    <a:pt x="29" y="11"/>
                  </a:moveTo>
                  <a:lnTo>
                    <a:pt x="29" y="11"/>
                  </a:lnTo>
                  <a:lnTo>
                    <a:pt x="29" y="15"/>
                  </a:lnTo>
                  <a:lnTo>
                    <a:pt x="33" y="15"/>
                  </a:lnTo>
                  <a:lnTo>
                    <a:pt x="29" y="11"/>
                  </a:lnTo>
                  <a:lnTo>
                    <a:pt x="29" y="11"/>
                  </a:lnTo>
                  <a:close/>
                  <a:moveTo>
                    <a:pt x="22" y="0"/>
                  </a:moveTo>
                  <a:lnTo>
                    <a:pt x="26" y="0"/>
                  </a:lnTo>
                  <a:lnTo>
                    <a:pt x="29" y="0"/>
                  </a:lnTo>
                  <a:lnTo>
                    <a:pt x="29" y="4"/>
                  </a:lnTo>
                  <a:lnTo>
                    <a:pt x="29" y="4"/>
                  </a:lnTo>
                  <a:lnTo>
                    <a:pt x="26" y="4"/>
                  </a:lnTo>
                  <a:lnTo>
                    <a:pt x="22" y="0"/>
                  </a:lnTo>
                  <a:lnTo>
                    <a:pt x="22" y="0"/>
                  </a:lnTo>
                  <a:close/>
                  <a:moveTo>
                    <a:pt x="4" y="8"/>
                  </a:moveTo>
                  <a:lnTo>
                    <a:pt x="4" y="8"/>
                  </a:lnTo>
                  <a:lnTo>
                    <a:pt x="0" y="8"/>
                  </a:lnTo>
                  <a:lnTo>
                    <a:pt x="4" y="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4" name="Freeform 158">
              <a:extLst>
                <a:ext uri="{FF2B5EF4-FFF2-40B4-BE49-F238E27FC236}">
                  <a16:creationId xmlns:a16="http://schemas.microsoft.com/office/drawing/2014/main" xmlns="" id="{5A676DBA-8A09-47A9-8E1F-7C72F6067D5A}"/>
                </a:ext>
              </a:extLst>
            </p:cNvPr>
            <p:cNvSpPr>
              <a:spLocks noEditPoints="1"/>
            </p:cNvSpPr>
            <p:nvPr/>
          </p:nvSpPr>
          <p:spPr bwMode="auto">
            <a:xfrm>
              <a:off x="3022606" y="3789590"/>
              <a:ext cx="66282" cy="20949"/>
            </a:xfrm>
            <a:custGeom>
              <a:avLst/>
              <a:gdLst>
                <a:gd name="T0" fmla="*/ 30 w 37"/>
                <a:gd name="T1" fmla="*/ 8 h 12"/>
                <a:gd name="T2" fmla="*/ 30 w 37"/>
                <a:gd name="T3" fmla="*/ 8 h 12"/>
                <a:gd name="T4" fmla="*/ 37 w 37"/>
                <a:gd name="T5" fmla="*/ 8 h 12"/>
                <a:gd name="T6" fmla="*/ 33 w 37"/>
                <a:gd name="T7" fmla="*/ 8 h 12"/>
                <a:gd name="T8" fmla="*/ 30 w 37"/>
                <a:gd name="T9" fmla="*/ 8 h 12"/>
                <a:gd name="T10" fmla="*/ 30 w 37"/>
                <a:gd name="T11" fmla="*/ 8 h 12"/>
                <a:gd name="T12" fmla="*/ 26 w 37"/>
                <a:gd name="T13" fmla="*/ 0 h 12"/>
                <a:gd name="T14" fmla="*/ 22 w 37"/>
                <a:gd name="T15" fmla="*/ 0 h 12"/>
                <a:gd name="T16" fmla="*/ 15 w 37"/>
                <a:gd name="T17" fmla="*/ 0 h 12"/>
                <a:gd name="T18" fmla="*/ 4 w 37"/>
                <a:gd name="T19" fmla="*/ 0 h 12"/>
                <a:gd name="T20" fmla="*/ 4 w 37"/>
                <a:gd name="T21" fmla="*/ 4 h 12"/>
                <a:gd name="T22" fmla="*/ 0 w 37"/>
                <a:gd name="T23" fmla="*/ 4 h 12"/>
                <a:gd name="T24" fmla="*/ 0 w 37"/>
                <a:gd name="T25" fmla="*/ 4 h 12"/>
                <a:gd name="T26" fmla="*/ 0 w 37"/>
                <a:gd name="T27" fmla="*/ 8 h 12"/>
                <a:gd name="T28" fmla="*/ 0 w 37"/>
                <a:gd name="T29" fmla="*/ 12 h 12"/>
                <a:gd name="T30" fmla="*/ 11 w 37"/>
                <a:gd name="T31" fmla="*/ 12 h 12"/>
                <a:gd name="T32" fmla="*/ 11 w 37"/>
                <a:gd name="T33" fmla="*/ 12 h 12"/>
                <a:gd name="T34" fmla="*/ 19 w 37"/>
                <a:gd name="T35" fmla="*/ 8 h 12"/>
                <a:gd name="T36" fmla="*/ 19 w 37"/>
                <a:gd name="T37" fmla="*/ 12 h 12"/>
                <a:gd name="T38" fmla="*/ 26 w 37"/>
                <a:gd name="T39" fmla="*/ 8 h 12"/>
                <a:gd name="T40" fmla="*/ 30 w 37"/>
                <a:gd name="T41" fmla="*/ 4 h 12"/>
                <a:gd name="T42" fmla="*/ 26 w 37"/>
                <a:gd name="T43" fmla="*/ 4 h 12"/>
                <a:gd name="T44" fmla="*/ 26 w 37"/>
                <a:gd name="T45" fmla="*/ 0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7" h="12">
                  <a:moveTo>
                    <a:pt x="30" y="8"/>
                  </a:moveTo>
                  <a:lnTo>
                    <a:pt x="30" y="8"/>
                  </a:lnTo>
                  <a:lnTo>
                    <a:pt x="37" y="8"/>
                  </a:lnTo>
                  <a:lnTo>
                    <a:pt x="33" y="8"/>
                  </a:lnTo>
                  <a:lnTo>
                    <a:pt x="30" y="8"/>
                  </a:lnTo>
                  <a:lnTo>
                    <a:pt x="30" y="8"/>
                  </a:lnTo>
                  <a:close/>
                  <a:moveTo>
                    <a:pt x="26" y="0"/>
                  </a:moveTo>
                  <a:lnTo>
                    <a:pt x="22" y="0"/>
                  </a:lnTo>
                  <a:lnTo>
                    <a:pt x="15" y="0"/>
                  </a:lnTo>
                  <a:lnTo>
                    <a:pt x="4" y="0"/>
                  </a:lnTo>
                  <a:lnTo>
                    <a:pt x="4" y="4"/>
                  </a:lnTo>
                  <a:lnTo>
                    <a:pt x="0" y="4"/>
                  </a:lnTo>
                  <a:lnTo>
                    <a:pt x="0" y="4"/>
                  </a:lnTo>
                  <a:lnTo>
                    <a:pt x="0" y="8"/>
                  </a:lnTo>
                  <a:lnTo>
                    <a:pt x="0" y="12"/>
                  </a:lnTo>
                  <a:lnTo>
                    <a:pt x="11" y="12"/>
                  </a:lnTo>
                  <a:lnTo>
                    <a:pt x="11" y="12"/>
                  </a:lnTo>
                  <a:lnTo>
                    <a:pt x="19" y="8"/>
                  </a:lnTo>
                  <a:lnTo>
                    <a:pt x="19" y="12"/>
                  </a:lnTo>
                  <a:lnTo>
                    <a:pt x="26" y="8"/>
                  </a:lnTo>
                  <a:lnTo>
                    <a:pt x="30" y="4"/>
                  </a:lnTo>
                  <a:lnTo>
                    <a:pt x="26" y="4"/>
                  </a:lnTo>
                  <a:lnTo>
                    <a:pt x="26"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5" name="Freeform 159">
              <a:extLst>
                <a:ext uri="{FF2B5EF4-FFF2-40B4-BE49-F238E27FC236}">
                  <a16:creationId xmlns:a16="http://schemas.microsoft.com/office/drawing/2014/main" xmlns="" id="{114CC81E-F28D-48DB-9A72-4BB7392BED6D}"/>
                </a:ext>
              </a:extLst>
            </p:cNvPr>
            <p:cNvSpPr>
              <a:spLocks noEditPoints="1"/>
            </p:cNvSpPr>
            <p:nvPr/>
          </p:nvSpPr>
          <p:spPr bwMode="auto">
            <a:xfrm>
              <a:off x="2882879" y="3751186"/>
              <a:ext cx="112858" cy="64593"/>
            </a:xfrm>
            <a:custGeom>
              <a:avLst/>
              <a:gdLst>
                <a:gd name="T0" fmla="*/ 60 w 63"/>
                <a:gd name="T1" fmla="*/ 30 h 37"/>
                <a:gd name="T2" fmla="*/ 60 w 63"/>
                <a:gd name="T3" fmla="*/ 30 h 37"/>
                <a:gd name="T4" fmla="*/ 56 w 63"/>
                <a:gd name="T5" fmla="*/ 26 h 37"/>
                <a:gd name="T6" fmla="*/ 56 w 63"/>
                <a:gd name="T7" fmla="*/ 26 h 37"/>
                <a:gd name="T8" fmla="*/ 8 w 63"/>
                <a:gd name="T9" fmla="*/ 4 h 37"/>
                <a:gd name="T10" fmla="*/ 8 w 63"/>
                <a:gd name="T11" fmla="*/ 11 h 37"/>
                <a:gd name="T12" fmla="*/ 4 w 63"/>
                <a:gd name="T13" fmla="*/ 15 h 37"/>
                <a:gd name="T14" fmla="*/ 4 w 63"/>
                <a:gd name="T15" fmla="*/ 19 h 37"/>
                <a:gd name="T16" fmla="*/ 4 w 63"/>
                <a:gd name="T17" fmla="*/ 22 h 37"/>
                <a:gd name="T18" fmla="*/ 0 w 63"/>
                <a:gd name="T19" fmla="*/ 30 h 37"/>
                <a:gd name="T20" fmla="*/ 4 w 63"/>
                <a:gd name="T21" fmla="*/ 34 h 37"/>
                <a:gd name="T22" fmla="*/ 8 w 63"/>
                <a:gd name="T23" fmla="*/ 37 h 37"/>
                <a:gd name="T24" fmla="*/ 8 w 63"/>
                <a:gd name="T25" fmla="*/ 37 h 37"/>
                <a:gd name="T26" fmla="*/ 15 w 63"/>
                <a:gd name="T27" fmla="*/ 30 h 37"/>
                <a:gd name="T28" fmla="*/ 15 w 63"/>
                <a:gd name="T29" fmla="*/ 26 h 37"/>
                <a:gd name="T30" fmla="*/ 19 w 63"/>
                <a:gd name="T31" fmla="*/ 26 h 37"/>
                <a:gd name="T32" fmla="*/ 26 w 63"/>
                <a:gd name="T33" fmla="*/ 26 h 37"/>
                <a:gd name="T34" fmla="*/ 26 w 63"/>
                <a:gd name="T35" fmla="*/ 30 h 37"/>
                <a:gd name="T36" fmla="*/ 34 w 63"/>
                <a:gd name="T37" fmla="*/ 22 h 37"/>
                <a:gd name="T38" fmla="*/ 45 w 63"/>
                <a:gd name="T39" fmla="*/ 22 h 37"/>
                <a:gd name="T40" fmla="*/ 52 w 63"/>
                <a:gd name="T41" fmla="*/ 26 h 37"/>
                <a:gd name="T42" fmla="*/ 60 w 63"/>
                <a:gd name="T43" fmla="*/ 26 h 37"/>
                <a:gd name="T44" fmla="*/ 63 w 63"/>
                <a:gd name="T45" fmla="*/ 22 h 37"/>
                <a:gd name="T46" fmla="*/ 63 w 63"/>
                <a:gd name="T47" fmla="*/ 19 h 37"/>
                <a:gd name="T48" fmla="*/ 52 w 63"/>
                <a:gd name="T49" fmla="*/ 15 h 37"/>
                <a:gd name="T50" fmla="*/ 45 w 63"/>
                <a:gd name="T51" fmla="*/ 15 h 37"/>
                <a:gd name="T52" fmla="*/ 37 w 63"/>
                <a:gd name="T53" fmla="*/ 11 h 37"/>
                <a:gd name="T54" fmla="*/ 37 w 63"/>
                <a:gd name="T55" fmla="*/ 8 h 37"/>
                <a:gd name="T56" fmla="*/ 48 w 63"/>
                <a:gd name="T57" fmla="*/ 11 h 37"/>
                <a:gd name="T58" fmla="*/ 48 w 63"/>
                <a:gd name="T59" fmla="*/ 8 h 37"/>
                <a:gd name="T60" fmla="*/ 41 w 63"/>
                <a:gd name="T61" fmla="*/ 8 h 37"/>
                <a:gd name="T62" fmla="*/ 37 w 63"/>
                <a:gd name="T63" fmla="*/ 4 h 37"/>
                <a:gd name="T64" fmla="*/ 34 w 63"/>
                <a:gd name="T65" fmla="*/ 4 h 37"/>
                <a:gd name="T66" fmla="*/ 19 w 63"/>
                <a:gd name="T67" fmla="*/ 0 h 37"/>
                <a:gd name="T68" fmla="*/ 8 w 63"/>
                <a:gd name="T69" fmla="*/ 0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3" h="37">
                  <a:moveTo>
                    <a:pt x="56" y="26"/>
                  </a:moveTo>
                  <a:lnTo>
                    <a:pt x="60" y="30"/>
                  </a:lnTo>
                  <a:lnTo>
                    <a:pt x="60" y="30"/>
                  </a:lnTo>
                  <a:lnTo>
                    <a:pt x="60" y="30"/>
                  </a:lnTo>
                  <a:lnTo>
                    <a:pt x="56" y="30"/>
                  </a:lnTo>
                  <a:lnTo>
                    <a:pt x="56" y="26"/>
                  </a:lnTo>
                  <a:lnTo>
                    <a:pt x="56" y="26"/>
                  </a:lnTo>
                  <a:lnTo>
                    <a:pt x="56" y="26"/>
                  </a:lnTo>
                  <a:close/>
                  <a:moveTo>
                    <a:pt x="8" y="4"/>
                  </a:moveTo>
                  <a:lnTo>
                    <a:pt x="8" y="4"/>
                  </a:lnTo>
                  <a:lnTo>
                    <a:pt x="4" y="8"/>
                  </a:lnTo>
                  <a:lnTo>
                    <a:pt x="8" y="11"/>
                  </a:lnTo>
                  <a:lnTo>
                    <a:pt x="8" y="15"/>
                  </a:lnTo>
                  <a:lnTo>
                    <a:pt x="4" y="15"/>
                  </a:lnTo>
                  <a:lnTo>
                    <a:pt x="4" y="15"/>
                  </a:lnTo>
                  <a:lnTo>
                    <a:pt x="4" y="19"/>
                  </a:lnTo>
                  <a:lnTo>
                    <a:pt x="4" y="22"/>
                  </a:lnTo>
                  <a:lnTo>
                    <a:pt x="4" y="22"/>
                  </a:lnTo>
                  <a:lnTo>
                    <a:pt x="0" y="26"/>
                  </a:lnTo>
                  <a:lnTo>
                    <a:pt x="0" y="30"/>
                  </a:lnTo>
                  <a:lnTo>
                    <a:pt x="4" y="30"/>
                  </a:lnTo>
                  <a:lnTo>
                    <a:pt x="4" y="34"/>
                  </a:lnTo>
                  <a:lnTo>
                    <a:pt x="4" y="34"/>
                  </a:lnTo>
                  <a:lnTo>
                    <a:pt x="8" y="37"/>
                  </a:lnTo>
                  <a:lnTo>
                    <a:pt x="8" y="37"/>
                  </a:lnTo>
                  <a:lnTo>
                    <a:pt x="8" y="37"/>
                  </a:lnTo>
                  <a:lnTo>
                    <a:pt x="11" y="34"/>
                  </a:lnTo>
                  <a:lnTo>
                    <a:pt x="15" y="30"/>
                  </a:lnTo>
                  <a:lnTo>
                    <a:pt x="15" y="26"/>
                  </a:lnTo>
                  <a:lnTo>
                    <a:pt x="15" y="26"/>
                  </a:lnTo>
                  <a:lnTo>
                    <a:pt x="19" y="26"/>
                  </a:lnTo>
                  <a:lnTo>
                    <a:pt x="19" y="26"/>
                  </a:lnTo>
                  <a:lnTo>
                    <a:pt x="23" y="22"/>
                  </a:lnTo>
                  <a:lnTo>
                    <a:pt x="26" y="26"/>
                  </a:lnTo>
                  <a:lnTo>
                    <a:pt x="26" y="26"/>
                  </a:lnTo>
                  <a:lnTo>
                    <a:pt x="26" y="30"/>
                  </a:lnTo>
                  <a:lnTo>
                    <a:pt x="30" y="26"/>
                  </a:lnTo>
                  <a:lnTo>
                    <a:pt x="34" y="22"/>
                  </a:lnTo>
                  <a:lnTo>
                    <a:pt x="41" y="22"/>
                  </a:lnTo>
                  <a:lnTo>
                    <a:pt x="45" y="22"/>
                  </a:lnTo>
                  <a:lnTo>
                    <a:pt x="48" y="22"/>
                  </a:lnTo>
                  <a:lnTo>
                    <a:pt x="52" y="26"/>
                  </a:lnTo>
                  <a:lnTo>
                    <a:pt x="56" y="26"/>
                  </a:lnTo>
                  <a:lnTo>
                    <a:pt x="60" y="26"/>
                  </a:lnTo>
                  <a:lnTo>
                    <a:pt x="60" y="22"/>
                  </a:lnTo>
                  <a:lnTo>
                    <a:pt x="63" y="22"/>
                  </a:lnTo>
                  <a:lnTo>
                    <a:pt x="63" y="22"/>
                  </a:lnTo>
                  <a:lnTo>
                    <a:pt x="63" y="19"/>
                  </a:lnTo>
                  <a:lnTo>
                    <a:pt x="56" y="15"/>
                  </a:lnTo>
                  <a:lnTo>
                    <a:pt x="52" y="15"/>
                  </a:lnTo>
                  <a:lnTo>
                    <a:pt x="48" y="15"/>
                  </a:lnTo>
                  <a:lnTo>
                    <a:pt x="45" y="15"/>
                  </a:lnTo>
                  <a:lnTo>
                    <a:pt x="41" y="11"/>
                  </a:lnTo>
                  <a:lnTo>
                    <a:pt x="37" y="11"/>
                  </a:lnTo>
                  <a:lnTo>
                    <a:pt x="34" y="11"/>
                  </a:lnTo>
                  <a:lnTo>
                    <a:pt x="37" y="8"/>
                  </a:lnTo>
                  <a:lnTo>
                    <a:pt x="41" y="11"/>
                  </a:lnTo>
                  <a:lnTo>
                    <a:pt x="48" y="11"/>
                  </a:lnTo>
                  <a:lnTo>
                    <a:pt x="52" y="11"/>
                  </a:lnTo>
                  <a:lnTo>
                    <a:pt x="48" y="8"/>
                  </a:lnTo>
                  <a:lnTo>
                    <a:pt x="48" y="8"/>
                  </a:lnTo>
                  <a:lnTo>
                    <a:pt x="41" y="8"/>
                  </a:lnTo>
                  <a:lnTo>
                    <a:pt x="37" y="4"/>
                  </a:lnTo>
                  <a:lnTo>
                    <a:pt x="37" y="4"/>
                  </a:lnTo>
                  <a:lnTo>
                    <a:pt x="34" y="4"/>
                  </a:lnTo>
                  <a:lnTo>
                    <a:pt x="34" y="4"/>
                  </a:lnTo>
                  <a:lnTo>
                    <a:pt x="19" y="0"/>
                  </a:lnTo>
                  <a:lnTo>
                    <a:pt x="19" y="0"/>
                  </a:lnTo>
                  <a:lnTo>
                    <a:pt x="15" y="0"/>
                  </a:lnTo>
                  <a:lnTo>
                    <a:pt x="8" y="0"/>
                  </a:lnTo>
                  <a:lnTo>
                    <a:pt x="8"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6" name="Freeform 160">
              <a:extLst>
                <a:ext uri="{FF2B5EF4-FFF2-40B4-BE49-F238E27FC236}">
                  <a16:creationId xmlns:a16="http://schemas.microsoft.com/office/drawing/2014/main" xmlns="" id="{E39DCB5F-B261-4CBC-A955-22317F825A56}"/>
                </a:ext>
              </a:extLst>
            </p:cNvPr>
            <p:cNvSpPr>
              <a:spLocks noEditPoints="1"/>
            </p:cNvSpPr>
            <p:nvPr/>
          </p:nvSpPr>
          <p:spPr bwMode="auto">
            <a:xfrm>
              <a:off x="3506279" y="1057539"/>
              <a:ext cx="1241430" cy="1412288"/>
            </a:xfrm>
            <a:custGeom>
              <a:avLst/>
              <a:gdLst>
                <a:gd name="T0" fmla="*/ 47 w 187"/>
                <a:gd name="T1" fmla="*/ 209 h 218"/>
                <a:gd name="T2" fmla="*/ 36 w 187"/>
                <a:gd name="T3" fmla="*/ 200 h 218"/>
                <a:gd name="T4" fmla="*/ 31 w 187"/>
                <a:gd name="T5" fmla="*/ 189 h 218"/>
                <a:gd name="T6" fmla="*/ 29 w 187"/>
                <a:gd name="T7" fmla="*/ 185 h 218"/>
                <a:gd name="T8" fmla="*/ 32 w 187"/>
                <a:gd name="T9" fmla="*/ 173 h 218"/>
                <a:gd name="T10" fmla="*/ 31 w 187"/>
                <a:gd name="T11" fmla="*/ 166 h 218"/>
                <a:gd name="T12" fmla="*/ 39 w 187"/>
                <a:gd name="T13" fmla="*/ 161 h 218"/>
                <a:gd name="T14" fmla="*/ 40 w 187"/>
                <a:gd name="T15" fmla="*/ 158 h 218"/>
                <a:gd name="T16" fmla="*/ 43 w 187"/>
                <a:gd name="T17" fmla="*/ 149 h 218"/>
                <a:gd name="T18" fmla="*/ 45 w 187"/>
                <a:gd name="T19" fmla="*/ 141 h 218"/>
                <a:gd name="T20" fmla="*/ 44 w 187"/>
                <a:gd name="T21" fmla="*/ 129 h 218"/>
                <a:gd name="T22" fmla="*/ 33 w 187"/>
                <a:gd name="T23" fmla="*/ 127 h 218"/>
                <a:gd name="T24" fmla="*/ 37 w 187"/>
                <a:gd name="T25" fmla="*/ 108 h 218"/>
                <a:gd name="T26" fmla="*/ 29 w 187"/>
                <a:gd name="T27" fmla="*/ 84 h 218"/>
                <a:gd name="T28" fmla="*/ 6 w 187"/>
                <a:gd name="T29" fmla="*/ 74 h 218"/>
                <a:gd name="T30" fmla="*/ 19 w 187"/>
                <a:gd name="T31" fmla="*/ 64 h 218"/>
                <a:gd name="T32" fmla="*/ 7 w 187"/>
                <a:gd name="T33" fmla="*/ 50 h 218"/>
                <a:gd name="T34" fmla="*/ 37 w 187"/>
                <a:gd name="T35" fmla="*/ 37 h 218"/>
                <a:gd name="T36" fmla="*/ 48 w 187"/>
                <a:gd name="T37" fmla="*/ 25 h 218"/>
                <a:gd name="T38" fmla="*/ 73 w 187"/>
                <a:gd name="T39" fmla="*/ 13 h 218"/>
                <a:gd name="T40" fmla="*/ 86 w 187"/>
                <a:gd name="T41" fmla="*/ 23 h 218"/>
                <a:gd name="T42" fmla="*/ 101 w 187"/>
                <a:gd name="T43" fmla="*/ 23 h 218"/>
                <a:gd name="T44" fmla="*/ 107 w 187"/>
                <a:gd name="T45" fmla="*/ 9 h 218"/>
                <a:gd name="T46" fmla="*/ 126 w 187"/>
                <a:gd name="T47" fmla="*/ 1 h 218"/>
                <a:gd name="T48" fmla="*/ 138 w 187"/>
                <a:gd name="T49" fmla="*/ 9 h 218"/>
                <a:gd name="T50" fmla="*/ 148 w 187"/>
                <a:gd name="T51" fmla="*/ 11 h 218"/>
                <a:gd name="T52" fmla="*/ 165 w 187"/>
                <a:gd name="T53" fmla="*/ 23 h 218"/>
                <a:gd name="T54" fmla="*/ 129 w 187"/>
                <a:gd name="T55" fmla="*/ 28 h 218"/>
                <a:gd name="T56" fmla="*/ 157 w 187"/>
                <a:gd name="T57" fmla="*/ 30 h 218"/>
                <a:gd name="T58" fmla="*/ 163 w 187"/>
                <a:gd name="T59" fmla="*/ 38 h 218"/>
                <a:gd name="T60" fmla="*/ 180 w 187"/>
                <a:gd name="T61" fmla="*/ 42 h 218"/>
                <a:gd name="T62" fmla="*/ 164 w 187"/>
                <a:gd name="T63" fmla="*/ 51 h 218"/>
                <a:gd name="T64" fmla="*/ 157 w 187"/>
                <a:gd name="T65" fmla="*/ 77 h 218"/>
                <a:gd name="T66" fmla="*/ 155 w 187"/>
                <a:gd name="T67" fmla="*/ 88 h 218"/>
                <a:gd name="T68" fmla="*/ 156 w 187"/>
                <a:gd name="T69" fmla="*/ 98 h 218"/>
                <a:gd name="T70" fmla="*/ 152 w 187"/>
                <a:gd name="T71" fmla="*/ 106 h 218"/>
                <a:gd name="T72" fmla="*/ 151 w 187"/>
                <a:gd name="T73" fmla="*/ 117 h 218"/>
                <a:gd name="T74" fmla="*/ 138 w 187"/>
                <a:gd name="T75" fmla="*/ 119 h 218"/>
                <a:gd name="T76" fmla="*/ 132 w 187"/>
                <a:gd name="T77" fmla="*/ 125 h 218"/>
                <a:gd name="T78" fmla="*/ 145 w 187"/>
                <a:gd name="T79" fmla="*/ 136 h 218"/>
                <a:gd name="T80" fmla="*/ 137 w 187"/>
                <a:gd name="T81" fmla="*/ 142 h 218"/>
                <a:gd name="T82" fmla="*/ 125 w 187"/>
                <a:gd name="T83" fmla="*/ 141 h 218"/>
                <a:gd name="T84" fmla="*/ 134 w 187"/>
                <a:gd name="T85" fmla="*/ 147 h 218"/>
                <a:gd name="T86" fmla="*/ 127 w 187"/>
                <a:gd name="T87" fmla="*/ 159 h 218"/>
                <a:gd name="T88" fmla="*/ 106 w 187"/>
                <a:gd name="T89" fmla="*/ 162 h 218"/>
                <a:gd name="T90" fmla="*/ 88 w 187"/>
                <a:gd name="T91" fmla="*/ 178 h 218"/>
                <a:gd name="T92" fmla="*/ 75 w 187"/>
                <a:gd name="T93" fmla="*/ 180 h 218"/>
                <a:gd name="T94" fmla="*/ 65 w 187"/>
                <a:gd name="T95" fmla="*/ 193 h 218"/>
                <a:gd name="T96" fmla="*/ 62 w 187"/>
                <a:gd name="T97" fmla="*/ 203 h 218"/>
                <a:gd name="T98" fmla="*/ 54 w 187"/>
                <a:gd name="T99" fmla="*/ 212 h 218"/>
                <a:gd name="T100" fmla="*/ 62 w 187"/>
                <a:gd name="T101" fmla="*/ 199 h 218"/>
                <a:gd name="T102" fmla="*/ 139 w 187"/>
                <a:gd name="T103" fmla="*/ 153 h 218"/>
                <a:gd name="T104" fmla="*/ 141 w 187"/>
                <a:gd name="T105" fmla="*/ 126 h 218"/>
                <a:gd name="T106" fmla="*/ 150 w 187"/>
                <a:gd name="T107" fmla="*/ 112 h 218"/>
                <a:gd name="T108" fmla="*/ 154 w 187"/>
                <a:gd name="T109" fmla="*/ 94 h 218"/>
                <a:gd name="T110" fmla="*/ 173 w 187"/>
                <a:gd name="T111" fmla="*/ 29 h 218"/>
                <a:gd name="T112" fmla="*/ 106 w 187"/>
                <a:gd name="T113" fmla="*/ 8 h 218"/>
                <a:gd name="T114" fmla="*/ 84 w 187"/>
                <a:gd name="T115" fmla="*/ 17 h 218"/>
                <a:gd name="T116" fmla="*/ 35 w 187"/>
                <a:gd name="T117" fmla="*/ 101 h 218"/>
                <a:gd name="T118" fmla="*/ 35 w 187"/>
                <a:gd name="T119" fmla="*/ 118 h 218"/>
                <a:gd name="T120" fmla="*/ 37 w 187"/>
                <a:gd name="T121" fmla="*/ 210 h 218"/>
                <a:gd name="T122" fmla="*/ 34 w 187"/>
                <a:gd name="T123" fmla="*/ 154 h 218"/>
                <a:gd name="T124" fmla="*/ 43 w 187"/>
                <a:gd name="T125" fmla="*/ 145 h 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87" h="218">
                  <a:moveTo>
                    <a:pt x="55" y="216"/>
                  </a:moveTo>
                  <a:cubicBezTo>
                    <a:pt x="53" y="215"/>
                    <a:pt x="53" y="215"/>
                    <a:pt x="53" y="215"/>
                  </a:cubicBezTo>
                  <a:cubicBezTo>
                    <a:pt x="52" y="215"/>
                    <a:pt x="52" y="215"/>
                    <a:pt x="52" y="215"/>
                  </a:cubicBezTo>
                  <a:cubicBezTo>
                    <a:pt x="52" y="214"/>
                    <a:pt x="52" y="214"/>
                    <a:pt x="52" y="214"/>
                  </a:cubicBezTo>
                  <a:cubicBezTo>
                    <a:pt x="52" y="214"/>
                    <a:pt x="52" y="214"/>
                    <a:pt x="52" y="214"/>
                  </a:cubicBezTo>
                  <a:cubicBezTo>
                    <a:pt x="53" y="214"/>
                    <a:pt x="53" y="214"/>
                    <a:pt x="53" y="214"/>
                  </a:cubicBezTo>
                  <a:cubicBezTo>
                    <a:pt x="53" y="213"/>
                    <a:pt x="53" y="213"/>
                    <a:pt x="53" y="213"/>
                  </a:cubicBezTo>
                  <a:cubicBezTo>
                    <a:pt x="52" y="213"/>
                    <a:pt x="52" y="213"/>
                    <a:pt x="52" y="213"/>
                  </a:cubicBezTo>
                  <a:cubicBezTo>
                    <a:pt x="52" y="214"/>
                    <a:pt x="52" y="214"/>
                    <a:pt x="52" y="214"/>
                  </a:cubicBezTo>
                  <a:cubicBezTo>
                    <a:pt x="51" y="214"/>
                    <a:pt x="51" y="214"/>
                    <a:pt x="51" y="214"/>
                  </a:cubicBezTo>
                  <a:cubicBezTo>
                    <a:pt x="51" y="215"/>
                    <a:pt x="51" y="215"/>
                    <a:pt x="51" y="215"/>
                  </a:cubicBezTo>
                  <a:cubicBezTo>
                    <a:pt x="51" y="215"/>
                    <a:pt x="51" y="215"/>
                    <a:pt x="51" y="215"/>
                  </a:cubicBezTo>
                  <a:cubicBezTo>
                    <a:pt x="50" y="215"/>
                    <a:pt x="50" y="215"/>
                    <a:pt x="50" y="215"/>
                  </a:cubicBezTo>
                  <a:cubicBezTo>
                    <a:pt x="50" y="215"/>
                    <a:pt x="50" y="215"/>
                    <a:pt x="50" y="215"/>
                  </a:cubicBezTo>
                  <a:cubicBezTo>
                    <a:pt x="50" y="216"/>
                    <a:pt x="50" y="216"/>
                    <a:pt x="50" y="216"/>
                  </a:cubicBezTo>
                  <a:cubicBezTo>
                    <a:pt x="50" y="216"/>
                    <a:pt x="50" y="216"/>
                    <a:pt x="50" y="216"/>
                  </a:cubicBezTo>
                  <a:cubicBezTo>
                    <a:pt x="50" y="216"/>
                    <a:pt x="50" y="216"/>
                    <a:pt x="50" y="216"/>
                  </a:cubicBezTo>
                  <a:cubicBezTo>
                    <a:pt x="50" y="215"/>
                    <a:pt x="50" y="215"/>
                    <a:pt x="50" y="215"/>
                  </a:cubicBezTo>
                  <a:cubicBezTo>
                    <a:pt x="50" y="214"/>
                    <a:pt x="50" y="214"/>
                    <a:pt x="50" y="214"/>
                  </a:cubicBezTo>
                  <a:cubicBezTo>
                    <a:pt x="50" y="214"/>
                    <a:pt x="50" y="214"/>
                    <a:pt x="50" y="214"/>
                  </a:cubicBezTo>
                  <a:cubicBezTo>
                    <a:pt x="51" y="213"/>
                    <a:pt x="51" y="213"/>
                    <a:pt x="51" y="213"/>
                  </a:cubicBezTo>
                  <a:cubicBezTo>
                    <a:pt x="51" y="213"/>
                    <a:pt x="51" y="213"/>
                    <a:pt x="51" y="213"/>
                  </a:cubicBezTo>
                  <a:cubicBezTo>
                    <a:pt x="50" y="213"/>
                    <a:pt x="50" y="213"/>
                    <a:pt x="50" y="213"/>
                  </a:cubicBezTo>
                  <a:cubicBezTo>
                    <a:pt x="50" y="214"/>
                    <a:pt x="50" y="214"/>
                    <a:pt x="50" y="214"/>
                  </a:cubicBezTo>
                  <a:cubicBezTo>
                    <a:pt x="49" y="215"/>
                    <a:pt x="49" y="215"/>
                    <a:pt x="49" y="215"/>
                  </a:cubicBezTo>
                  <a:cubicBezTo>
                    <a:pt x="49" y="215"/>
                    <a:pt x="49" y="215"/>
                    <a:pt x="49" y="215"/>
                  </a:cubicBezTo>
                  <a:cubicBezTo>
                    <a:pt x="49" y="214"/>
                    <a:pt x="49" y="214"/>
                    <a:pt x="49" y="214"/>
                  </a:cubicBezTo>
                  <a:cubicBezTo>
                    <a:pt x="49" y="214"/>
                    <a:pt x="49" y="214"/>
                    <a:pt x="49" y="214"/>
                  </a:cubicBezTo>
                  <a:cubicBezTo>
                    <a:pt x="50" y="213"/>
                    <a:pt x="50" y="213"/>
                    <a:pt x="50" y="213"/>
                  </a:cubicBezTo>
                  <a:cubicBezTo>
                    <a:pt x="50" y="212"/>
                    <a:pt x="50" y="212"/>
                    <a:pt x="50" y="212"/>
                  </a:cubicBezTo>
                  <a:cubicBezTo>
                    <a:pt x="50" y="212"/>
                    <a:pt x="50" y="212"/>
                    <a:pt x="50" y="212"/>
                  </a:cubicBezTo>
                  <a:cubicBezTo>
                    <a:pt x="49" y="212"/>
                    <a:pt x="49" y="212"/>
                    <a:pt x="49" y="212"/>
                  </a:cubicBezTo>
                  <a:cubicBezTo>
                    <a:pt x="49" y="213"/>
                    <a:pt x="49" y="213"/>
                    <a:pt x="49" y="213"/>
                  </a:cubicBezTo>
                  <a:cubicBezTo>
                    <a:pt x="48" y="213"/>
                    <a:pt x="48" y="213"/>
                    <a:pt x="48" y="213"/>
                  </a:cubicBezTo>
                  <a:cubicBezTo>
                    <a:pt x="48" y="213"/>
                    <a:pt x="48" y="213"/>
                    <a:pt x="48" y="213"/>
                  </a:cubicBezTo>
                  <a:cubicBezTo>
                    <a:pt x="48" y="212"/>
                    <a:pt x="48" y="212"/>
                    <a:pt x="48" y="212"/>
                  </a:cubicBezTo>
                  <a:cubicBezTo>
                    <a:pt x="49" y="212"/>
                    <a:pt x="49" y="212"/>
                    <a:pt x="49" y="212"/>
                  </a:cubicBezTo>
                  <a:cubicBezTo>
                    <a:pt x="49" y="212"/>
                    <a:pt x="49" y="212"/>
                    <a:pt x="49" y="212"/>
                  </a:cubicBezTo>
                  <a:cubicBezTo>
                    <a:pt x="48" y="212"/>
                    <a:pt x="48" y="212"/>
                    <a:pt x="48" y="212"/>
                  </a:cubicBezTo>
                  <a:cubicBezTo>
                    <a:pt x="48" y="212"/>
                    <a:pt x="48" y="212"/>
                    <a:pt x="48" y="212"/>
                  </a:cubicBezTo>
                  <a:cubicBezTo>
                    <a:pt x="47" y="212"/>
                    <a:pt x="47" y="212"/>
                    <a:pt x="47" y="212"/>
                  </a:cubicBezTo>
                  <a:cubicBezTo>
                    <a:pt x="47" y="213"/>
                    <a:pt x="47" y="213"/>
                    <a:pt x="47" y="213"/>
                  </a:cubicBezTo>
                  <a:cubicBezTo>
                    <a:pt x="47" y="212"/>
                    <a:pt x="47" y="212"/>
                    <a:pt x="47" y="212"/>
                  </a:cubicBezTo>
                  <a:cubicBezTo>
                    <a:pt x="47" y="212"/>
                    <a:pt x="47" y="212"/>
                    <a:pt x="47" y="212"/>
                  </a:cubicBezTo>
                  <a:cubicBezTo>
                    <a:pt x="47" y="212"/>
                    <a:pt x="47" y="212"/>
                    <a:pt x="47" y="212"/>
                  </a:cubicBezTo>
                  <a:cubicBezTo>
                    <a:pt x="46" y="212"/>
                    <a:pt x="46" y="212"/>
                    <a:pt x="46" y="212"/>
                  </a:cubicBezTo>
                  <a:cubicBezTo>
                    <a:pt x="46" y="212"/>
                    <a:pt x="46" y="212"/>
                    <a:pt x="46" y="212"/>
                  </a:cubicBezTo>
                  <a:cubicBezTo>
                    <a:pt x="46" y="212"/>
                    <a:pt x="46" y="212"/>
                    <a:pt x="46" y="212"/>
                  </a:cubicBezTo>
                  <a:cubicBezTo>
                    <a:pt x="47" y="211"/>
                    <a:pt x="47" y="211"/>
                    <a:pt x="47" y="211"/>
                  </a:cubicBezTo>
                  <a:cubicBezTo>
                    <a:pt x="47" y="210"/>
                    <a:pt x="47" y="210"/>
                    <a:pt x="47" y="210"/>
                  </a:cubicBezTo>
                  <a:cubicBezTo>
                    <a:pt x="48" y="210"/>
                    <a:pt x="48" y="210"/>
                    <a:pt x="48" y="210"/>
                  </a:cubicBezTo>
                  <a:cubicBezTo>
                    <a:pt x="49" y="210"/>
                    <a:pt x="49" y="210"/>
                    <a:pt x="49" y="210"/>
                  </a:cubicBezTo>
                  <a:cubicBezTo>
                    <a:pt x="49" y="210"/>
                    <a:pt x="49" y="210"/>
                    <a:pt x="49" y="210"/>
                  </a:cubicBezTo>
                  <a:cubicBezTo>
                    <a:pt x="48" y="210"/>
                    <a:pt x="48" y="210"/>
                    <a:pt x="48" y="210"/>
                  </a:cubicBezTo>
                  <a:cubicBezTo>
                    <a:pt x="47" y="210"/>
                    <a:pt x="47" y="210"/>
                    <a:pt x="47" y="210"/>
                  </a:cubicBezTo>
                  <a:cubicBezTo>
                    <a:pt x="47" y="210"/>
                    <a:pt x="47" y="210"/>
                    <a:pt x="47" y="210"/>
                  </a:cubicBezTo>
                  <a:cubicBezTo>
                    <a:pt x="47" y="210"/>
                    <a:pt x="47" y="210"/>
                    <a:pt x="47" y="210"/>
                  </a:cubicBezTo>
                  <a:cubicBezTo>
                    <a:pt x="48" y="210"/>
                    <a:pt x="48" y="210"/>
                    <a:pt x="48" y="210"/>
                  </a:cubicBezTo>
                  <a:cubicBezTo>
                    <a:pt x="48" y="209"/>
                    <a:pt x="48" y="209"/>
                    <a:pt x="48" y="209"/>
                  </a:cubicBezTo>
                  <a:cubicBezTo>
                    <a:pt x="49" y="209"/>
                    <a:pt x="49" y="209"/>
                    <a:pt x="49" y="209"/>
                  </a:cubicBezTo>
                  <a:cubicBezTo>
                    <a:pt x="50" y="209"/>
                    <a:pt x="50" y="209"/>
                    <a:pt x="50" y="209"/>
                  </a:cubicBezTo>
                  <a:cubicBezTo>
                    <a:pt x="50" y="208"/>
                    <a:pt x="50" y="208"/>
                    <a:pt x="50" y="208"/>
                  </a:cubicBezTo>
                  <a:cubicBezTo>
                    <a:pt x="49" y="208"/>
                    <a:pt x="49" y="208"/>
                    <a:pt x="49" y="208"/>
                  </a:cubicBezTo>
                  <a:cubicBezTo>
                    <a:pt x="49" y="208"/>
                    <a:pt x="49" y="208"/>
                    <a:pt x="49" y="208"/>
                  </a:cubicBezTo>
                  <a:cubicBezTo>
                    <a:pt x="48" y="209"/>
                    <a:pt x="48" y="209"/>
                    <a:pt x="48" y="209"/>
                  </a:cubicBezTo>
                  <a:cubicBezTo>
                    <a:pt x="47" y="209"/>
                    <a:pt x="47" y="209"/>
                    <a:pt x="47" y="209"/>
                  </a:cubicBezTo>
                  <a:cubicBezTo>
                    <a:pt x="46" y="210"/>
                    <a:pt x="46" y="210"/>
                    <a:pt x="46" y="210"/>
                  </a:cubicBezTo>
                  <a:cubicBezTo>
                    <a:pt x="46" y="209"/>
                    <a:pt x="46" y="209"/>
                    <a:pt x="46" y="209"/>
                  </a:cubicBezTo>
                  <a:cubicBezTo>
                    <a:pt x="46" y="209"/>
                    <a:pt x="46" y="209"/>
                    <a:pt x="46" y="209"/>
                  </a:cubicBezTo>
                  <a:cubicBezTo>
                    <a:pt x="47" y="209"/>
                    <a:pt x="47" y="209"/>
                    <a:pt x="47" y="209"/>
                  </a:cubicBezTo>
                  <a:cubicBezTo>
                    <a:pt x="47" y="208"/>
                    <a:pt x="47" y="208"/>
                    <a:pt x="47" y="208"/>
                  </a:cubicBezTo>
                  <a:cubicBezTo>
                    <a:pt x="47" y="208"/>
                    <a:pt x="47" y="208"/>
                    <a:pt x="47" y="208"/>
                  </a:cubicBezTo>
                  <a:cubicBezTo>
                    <a:pt x="47" y="207"/>
                    <a:pt x="47" y="207"/>
                    <a:pt x="47" y="207"/>
                  </a:cubicBezTo>
                  <a:cubicBezTo>
                    <a:pt x="47" y="207"/>
                    <a:pt x="47" y="207"/>
                    <a:pt x="47" y="207"/>
                  </a:cubicBezTo>
                  <a:cubicBezTo>
                    <a:pt x="46" y="207"/>
                    <a:pt x="46" y="207"/>
                    <a:pt x="46" y="207"/>
                  </a:cubicBezTo>
                  <a:cubicBezTo>
                    <a:pt x="46" y="207"/>
                    <a:pt x="46" y="207"/>
                    <a:pt x="46" y="207"/>
                  </a:cubicBezTo>
                  <a:cubicBezTo>
                    <a:pt x="47" y="208"/>
                    <a:pt x="47" y="208"/>
                    <a:pt x="47" y="208"/>
                  </a:cubicBezTo>
                  <a:cubicBezTo>
                    <a:pt x="47" y="208"/>
                    <a:pt x="47" y="208"/>
                    <a:pt x="47" y="208"/>
                  </a:cubicBezTo>
                  <a:cubicBezTo>
                    <a:pt x="46" y="208"/>
                    <a:pt x="46" y="208"/>
                    <a:pt x="46" y="208"/>
                  </a:cubicBezTo>
                  <a:cubicBezTo>
                    <a:pt x="45" y="208"/>
                    <a:pt x="45" y="208"/>
                    <a:pt x="45" y="208"/>
                  </a:cubicBezTo>
                  <a:cubicBezTo>
                    <a:pt x="45" y="208"/>
                    <a:pt x="45" y="208"/>
                    <a:pt x="45" y="208"/>
                  </a:cubicBezTo>
                  <a:cubicBezTo>
                    <a:pt x="44" y="208"/>
                    <a:pt x="44" y="208"/>
                    <a:pt x="44" y="208"/>
                  </a:cubicBezTo>
                  <a:cubicBezTo>
                    <a:pt x="44" y="209"/>
                    <a:pt x="44" y="209"/>
                    <a:pt x="44" y="209"/>
                  </a:cubicBezTo>
                  <a:cubicBezTo>
                    <a:pt x="44" y="209"/>
                    <a:pt x="44" y="209"/>
                    <a:pt x="44" y="209"/>
                  </a:cubicBezTo>
                  <a:cubicBezTo>
                    <a:pt x="43" y="209"/>
                    <a:pt x="43" y="209"/>
                    <a:pt x="43" y="209"/>
                  </a:cubicBezTo>
                  <a:cubicBezTo>
                    <a:pt x="43" y="209"/>
                    <a:pt x="43" y="209"/>
                    <a:pt x="43" y="209"/>
                  </a:cubicBezTo>
                  <a:cubicBezTo>
                    <a:pt x="42" y="209"/>
                    <a:pt x="42" y="209"/>
                    <a:pt x="42" y="209"/>
                  </a:cubicBezTo>
                  <a:cubicBezTo>
                    <a:pt x="42" y="209"/>
                    <a:pt x="42" y="209"/>
                    <a:pt x="42" y="209"/>
                  </a:cubicBezTo>
                  <a:cubicBezTo>
                    <a:pt x="41" y="209"/>
                    <a:pt x="41" y="209"/>
                    <a:pt x="41" y="209"/>
                  </a:cubicBezTo>
                  <a:cubicBezTo>
                    <a:pt x="41" y="209"/>
                    <a:pt x="41" y="209"/>
                    <a:pt x="41" y="209"/>
                  </a:cubicBezTo>
                  <a:cubicBezTo>
                    <a:pt x="40" y="209"/>
                    <a:pt x="40" y="209"/>
                    <a:pt x="40" y="209"/>
                  </a:cubicBezTo>
                  <a:cubicBezTo>
                    <a:pt x="40" y="210"/>
                    <a:pt x="40" y="210"/>
                    <a:pt x="40" y="210"/>
                  </a:cubicBezTo>
                  <a:cubicBezTo>
                    <a:pt x="40" y="210"/>
                    <a:pt x="40" y="210"/>
                    <a:pt x="40" y="210"/>
                  </a:cubicBezTo>
                  <a:cubicBezTo>
                    <a:pt x="40" y="210"/>
                    <a:pt x="40" y="210"/>
                    <a:pt x="40" y="210"/>
                  </a:cubicBezTo>
                  <a:cubicBezTo>
                    <a:pt x="39" y="210"/>
                    <a:pt x="39" y="210"/>
                    <a:pt x="39" y="210"/>
                  </a:cubicBezTo>
                  <a:cubicBezTo>
                    <a:pt x="39" y="210"/>
                    <a:pt x="39" y="210"/>
                    <a:pt x="39" y="210"/>
                  </a:cubicBezTo>
                  <a:cubicBezTo>
                    <a:pt x="39" y="209"/>
                    <a:pt x="39" y="209"/>
                    <a:pt x="39" y="209"/>
                  </a:cubicBezTo>
                  <a:cubicBezTo>
                    <a:pt x="40" y="209"/>
                    <a:pt x="40" y="209"/>
                    <a:pt x="40" y="209"/>
                  </a:cubicBezTo>
                  <a:cubicBezTo>
                    <a:pt x="40" y="209"/>
                    <a:pt x="40" y="209"/>
                    <a:pt x="40" y="209"/>
                  </a:cubicBezTo>
                  <a:cubicBezTo>
                    <a:pt x="40" y="208"/>
                    <a:pt x="40" y="208"/>
                    <a:pt x="40" y="208"/>
                  </a:cubicBezTo>
                  <a:cubicBezTo>
                    <a:pt x="39" y="208"/>
                    <a:pt x="39" y="208"/>
                    <a:pt x="39" y="208"/>
                  </a:cubicBezTo>
                  <a:cubicBezTo>
                    <a:pt x="39" y="207"/>
                    <a:pt x="39" y="207"/>
                    <a:pt x="39" y="207"/>
                  </a:cubicBezTo>
                  <a:cubicBezTo>
                    <a:pt x="39" y="207"/>
                    <a:pt x="39" y="207"/>
                    <a:pt x="39" y="207"/>
                  </a:cubicBezTo>
                  <a:cubicBezTo>
                    <a:pt x="38" y="207"/>
                    <a:pt x="38" y="207"/>
                    <a:pt x="38" y="207"/>
                  </a:cubicBezTo>
                  <a:cubicBezTo>
                    <a:pt x="38" y="207"/>
                    <a:pt x="38" y="207"/>
                    <a:pt x="38" y="207"/>
                  </a:cubicBezTo>
                  <a:cubicBezTo>
                    <a:pt x="37" y="207"/>
                    <a:pt x="37" y="207"/>
                    <a:pt x="37" y="207"/>
                  </a:cubicBezTo>
                  <a:cubicBezTo>
                    <a:pt x="36" y="207"/>
                    <a:pt x="36" y="207"/>
                    <a:pt x="36" y="207"/>
                  </a:cubicBezTo>
                  <a:cubicBezTo>
                    <a:pt x="36" y="207"/>
                    <a:pt x="36" y="207"/>
                    <a:pt x="36" y="207"/>
                  </a:cubicBezTo>
                  <a:cubicBezTo>
                    <a:pt x="37" y="206"/>
                    <a:pt x="37" y="206"/>
                    <a:pt x="37" y="206"/>
                  </a:cubicBezTo>
                  <a:cubicBezTo>
                    <a:pt x="37" y="206"/>
                    <a:pt x="37" y="206"/>
                    <a:pt x="37" y="206"/>
                  </a:cubicBezTo>
                  <a:cubicBezTo>
                    <a:pt x="36" y="206"/>
                    <a:pt x="36" y="206"/>
                    <a:pt x="36" y="206"/>
                  </a:cubicBezTo>
                  <a:cubicBezTo>
                    <a:pt x="36" y="206"/>
                    <a:pt x="36" y="206"/>
                    <a:pt x="36" y="206"/>
                  </a:cubicBezTo>
                  <a:cubicBezTo>
                    <a:pt x="37" y="205"/>
                    <a:pt x="37" y="205"/>
                    <a:pt x="37" y="205"/>
                  </a:cubicBezTo>
                  <a:cubicBezTo>
                    <a:pt x="38" y="205"/>
                    <a:pt x="38" y="205"/>
                    <a:pt x="38" y="205"/>
                  </a:cubicBezTo>
                  <a:cubicBezTo>
                    <a:pt x="38" y="205"/>
                    <a:pt x="38" y="205"/>
                    <a:pt x="38" y="205"/>
                  </a:cubicBezTo>
                  <a:cubicBezTo>
                    <a:pt x="38" y="204"/>
                    <a:pt x="38" y="204"/>
                    <a:pt x="38" y="204"/>
                  </a:cubicBezTo>
                  <a:cubicBezTo>
                    <a:pt x="37" y="204"/>
                    <a:pt x="37" y="204"/>
                    <a:pt x="37" y="204"/>
                  </a:cubicBezTo>
                  <a:cubicBezTo>
                    <a:pt x="36" y="205"/>
                    <a:pt x="36" y="205"/>
                    <a:pt x="36" y="205"/>
                  </a:cubicBezTo>
                  <a:cubicBezTo>
                    <a:pt x="36" y="205"/>
                    <a:pt x="36" y="205"/>
                    <a:pt x="36" y="205"/>
                  </a:cubicBezTo>
                  <a:cubicBezTo>
                    <a:pt x="35" y="205"/>
                    <a:pt x="35" y="205"/>
                    <a:pt x="35" y="205"/>
                  </a:cubicBezTo>
                  <a:cubicBezTo>
                    <a:pt x="34" y="205"/>
                    <a:pt x="34" y="205"/>
                    <a:pt x="34" y="205"/>
                  </a:cubicBezTo>
                  <a:cubicBezTo>
                    <a:pt x="34" y="205"/>
                    <a:pt x="34" y="205"/>
                    <a:pt x="34" y="205"/>
                  </a:cubicBezTo>
                  <a:cubicBezTo>
                    <a:pt x="35" y="204"/>
                    <a:pt x="35" y="204"/>
                    <a:pt x="35" y="204"/>
                  </a:cubicBezTo>
                  <a:cubicBezTo>
                    <a:pt x="35" y="204"/>
                    <a:pt x="35" y="204"/>
                    <a:pt x="35" y="204"/>
                  </a:cubicBezTo>
                  <a:cubicBezTo>
                    <a:pt x="35" y="203"/>
                    <a:pt x="35" y="203"/>
                    <a:pt x="35" y="203"/>
                  </a:cubicBezTo>
                  <a:cubicBezTo>
                    <a:pt x="36" y="203"/>
                    <a:pt x="36" y="203"/>
                    <a:pt x="36" y="203"/>
                  </a:cubicBezTo>
                  <a:cubicBezTo>
                    <a:pt x="36" y="203"/>
                    <a:pt x="36" y="203"/>
                    <a:pt x="36" y="203"/>
                  </a:cubicBezTo>
                  <a:cubicBezTo>
                    <a:pt x="36" y="202"/>
                    <a:pt x="36" y="202"/>
                    <a:pt x="36" y="202"/>
                  </a:cubicBezTo>
                  <a:cubicBezTo>
                    <a:pt x="36" y="202"/>
                    <a:pt x="36" y="202"/>
                    <a:pt x="36" y="202"/>
                  </a:cubicBezTo>
                  <a:cubicBezTo>
                    <a:pt x="35" y="203"/>
                    <a:pt x="35" y="203"/>
                    <a:pt x="35" y="203"/>
                  </a:cubicBezTo>
                  <a:cubicBezTo>
                    <a:pt x="34" y="203"/>
                    <a:pt x="34" y="203"/>
                    <a:pt x="34" y="203"/>
                  </a:cubicBezTo>
                  <a:cubicBezTo>
                    <a:pt x="34" y="203"/>
                    <a:pt x="34" y="203"/>
                    <a:pt x="34" y="203"/>
                  </a:cubicBezTo>
                  <a:cubicBezTo>
                    <a:pt x="34" y="202"/>
                    <a:pt x="34" y="202"/>
                    <a:pt x="34" y="202"/>
                  </a:cubicBezTo>
                  <a:cubicBezTo>
                    <a:pt x="35" y="202"/>
                    <a:pt x="35" y="202"/>
                    <a:pt x="35" y="202"/>
                  </a:cubicBezTo>
                  <a:cubicBezTo>
                    <a:pt x="35" y="202"/>
                    <a:pt x="35" y="202"/>
                    <a:pt x="35" y="202"/>
                  </a:cubicBezTo>
                  <a:cubicBezTo>
                    <a:pt x="36" y="202"/>
                    <a:pt x="36" y="202"/>
                    <a:pt x="36" y="202"/>
                  </a:cubicBezTo>
                  <a:cubicBezTo>
                    <a:pt x="36" y="201"/>
                    <a:pt x="36" y="201"/>
                    <a:pt x="36" y="201"/>
                  </a:cubicBezTo>
                  <a:cubicBezTo>
                    <a:pt x="36" y="201"/>
                    <a:pt x="36" y="201"/>
                    <a:pt x="36" y="201"/>
                  </a:cubicBezTo>
                  <a:cubicBezTo>
                    <a:pt x="37" y="201"/>
                    <a:pt x="37" y="201"/>
                    <a:pt x="37" y="201"/>
                  </a:cubicBezTo>
                  <a:cubicBezTo>
                    <a:pt x="36" y="200"/>
                    <a:pt x="36" y="200"/>
                    <a:pt x="36" y="200"/>
                  </a:cubicBezTo>
                  <a:cubicBezTo>
                    <a:pt x="35" y="201"/>
                    <a:pt x="35" y="201"/>
                    <a:pt x="35" y="201"/>
                  </a:cubicBezTo>
                  <a:cubicBezTo>
                    <a:pt x="35" y="201"/>
                    <a:pt x="35" y="201"/>
                    <a:pt x="35" y="201"/>
                  </a:cubicBezTo>
                  <a:cubicBezTo>
                    <a:pt x="35" y="201"/>
                    <a:pt x="35" y="201"/>
                    <a:pt x="35" y="201"/>
                  </a:cubicBezTo>
                  <a:cubicBezTo>
                    <a:pt x="34" y="201"/>
                    <a:pt x="34" y="201"/>
                    <a:pt x="34" y="201"/>
                  </a:cubicBezTo>
                  <a:cubicBezTo>
                    <a:pt x="34" y="201"/>
                    <a:pt x="34" y="201"/>
                    <a:pt x="34" y="201"/>
                  </a:cubicBezTo>
                  <a:cubicBezTo>
                    <a:pt x="35" y="201"/>
                    <a:pt x="35" y="201"/>
                    <a:pt x="35" y="201"/>
                  </a:cubicBezTo>
                  <a:cubicBezTo>
                    <a:pt x="35" y="200"/>
                    <a:pt x="35" y="200"/>
                    <a:pt x="35" y="200"/>
                  </a:cubicBezTo>
                  <a:cubicBezTo>
                    <a:pt x="34" y="200"/>
                    <a:pt x="34" y="200"/>
                    <a:pt x="34" y="200"/>
                  </a:cubicBezTo>
                  <a:cubicBezTo>
                    <a:pt x="35" y="200"/>
                    <a:pt x="35" y="200"/>
                    <a:pt x="35" y="200"/>
                  </a:cubicBezTo>
                  <a:cubicBezTo>
                    <a:pt x="35" y="199"/>
                    <a:pt x="35" y="199"/>
                    <a:pt x="35" y="199"/>
                  </a:cubicBezTo>
                  <a:cubicBezTo>
                    <a:pt x="34" y="199"/>
                    <a:pt x="34" y="199"/>
                    <a:pt x="34" y="199"/>
                  </a:cubicBezTo>
                  <a:cubicBezTo>
                    <a:pt x="34" y="199"/>
                    <a:pt x="34" y="199"/>
                    <a:pt x="34" y="199"/>
                  </a:cubicBezTo>
                  <a:cubicBezTo>
                    <a:pt x="34" y="199"/>
                    <a:pt x="34" y="199"/>
                    <a:pt x="34" y="199"/>
                  </a:cubicBezTo>
                  <a:cubicBezTo>
                    <a:pt x="34" y="199"/>
                    <a:pt x="34" y="199"/>
                    <a:pt x="34" y="199"/>
                  </a:cubicBezTo>
                  <a:cubicBezTo>
                    <a:pt x="34" y="198"/>
                    <a:pt x="34" y="198"/>
                    <a:pt x="34" y="198"/>
                  </a:cubicBezTo>
                  <a:cubicBezTo>
                    <a:pt x="33" y="198"/>
                    <a:pt x="33" y="198"/>
                    <a:pt x="33" y="198"/>
                  </a:cubicBezTo>
                  <a:cubicBezTo>
                    <a:pt x="33" y="198"/>
                    <a:pt x="33" y="198"/>
                    <a:pt x="33" y="198"/>
                  </a:cubicBezTo>
                  <a:cubicBezTo>
                    <a:pt x="33" y="198"/>
                    <a:pt x="33" y="198"/>
                    <a:pt x="33" y="198"/>
                  </a:cubicBezTo>
                  <a:cubicBezTo>
                    <a:pt x="32" y="198"/>
                    <a:pt x="32" y="198"/>
                    <a:pt x="32" y="198"/>
                  </a:cubicBezTo>
                  <a:cubicBezTo>
                    <a:pt x="33" y="197"/>
                    <a:pt x="33" y="197"/>
                    <a:pt x="33" y="197"/>
                  </a:cubicBezTo>
                  <a:cubicBezTo>
                    <a:pt x="33" y="197"/>
                    <a:pt x="33" y="197"/>
                    <a:pt x="33" y="197"/>
                  </a:cubicBezTo>
                  <a:cubicBezTo>
                    <a:pt x="34" y="197"/>
                    <a:pt x="34" y="197"/>
                    <a:pt x="34" y="197"/>
                  </a:cubicBezTo>
                  <a:cubicBezTo>
                    <a:pt x="34" y="196"/>
                    <a:pt x="34" y="196"/>
                    <a:pt x="34" y="196"/>
                  </a:cubicBezTo>
                  <a:cubicBezTo>
                    <a:pt x="34" y="196"/>
                    <a:pt x="34" y="196"/>
                    <a:pt x="34" y="196"/>
                  </a:cubicBezTo>
                  <a:cubicBezTo>
                    <a:pt x="34" y="195"/>
                    <a:pt x="34" y="195"/>
                    <a:pt x="34" y="195"/>
                  </a:cubicBezTo>
                  <a:cubicBezTo>
                    <a:pt x="34" y="195"/>
                    <a:pt x="34" y="195"/>
                    <a:pt x="34" y="195"/>
                  </a:cubicBezTo>
                  <a:cubicBezTo>
                    <a:pt x="34" y="195"/>
                    <a:pt x="34" y="195"/>
                    <a:pt x="34" y="195"/>
                  </a:cubicBezTo>
                  <a:cubicBezTo>
                    <a:pt x="34" y="195"/>
                    <a:pt x="34" y="195"/>
                    <a:pt x="34" y="195"/>
                  </a:cubicBezTo>
                  <a:cubicBezTo>
                    <a:pt x="34" y="195"/>
                    <a:pt x="34" y="195"/>
                    <a:pt x="34" y="195"/>
                  </a:cubicBezTo>
                  <a:cubicBezTo>
                    <a:pt x="33" y="195"/>
                    <a:pt x="33" y="195"/>
                    <a:pt x="33" y="195"/>
                  </a:cubicBezTo>
                  <a:cubicBezTo>
                    <a:pt x="33" y="195"/>
                    <a:pt x="33" y="195"/>
                    <a:pt x="33" y="195"/>
                  </a:cubicBezTo>
                  <a:cubicBezTo>
                    <a:pt x="32" y="195"/>
                    <a:pt x="32" y="195"/>
                    <a:pt x="32" y="195"/>
                  </a:cubicBezTo>
                  <a:cubicBezTo>
                    <a:pt x="32" y="195"/>
                    <a:pt x="32" y="195"/>
                    <a:pt x="32" y="195"/>
                  </a:cubicBezTo>
                  <a:cubicBezTo>
                    <a:pt x="32" y="194"/>
                    <a:pt x="32" y="194"/>
                    <a:pt x="32" y="194"/>
                  </a:cubicBezTo>
                  <a:cubicBezTo>
                    <a:pt x="32" y="194"/>
                    <a:pt x="32" y="194"/>
                    <a:pt x="32" y="194"/>
                  </a:cubicBezTo>
                  <a:cubicBezTo>
                    <a:pt x="33" y="193"/>
                    <a:pt x="33" y="193"/>
                    <a:pt x="33" y="193"/>
                  </a:cubicBezTo>
                  <a:cubicBezTo>
                    <a:pt x="33" y="193"/>
                    <a:pt x="33" y="193"/>
                    <a:pt x="33" y="193"/>
                  </a:cubicBezTo>
                  <a:cubicBezTo>
                    <a:pt x="33" y="193"/>
                    <a:pt x="33" y="193"/>
                    <a:pt x="33" y="193"/>
                  </a:cubicBezTo>
                  <a:cubicBezTo>
                    <a:pt x="32" y="193"/>
                    <a:pt x="32" y="193"/>
                    <a:pt x="32" y="193"/>
                  </a:cubicBezTo>
                  <a:cubicBezTo>
                    <a:pt x="31" y="193"/>
                    <a:pt x="31" y="193"/>
                    <a:pt x="31" y="193"/>
                  </a:cubicBezTo>
                  <a:cubicBezTo>
                    <a:pt x="31" y="193"/>
                    <a:pt x="31" y="193"/>
                    <a:pt x="31" y="193"/>
                  </a:cubicBezTo>
                  <a:cubicBezTo>
                    <a:pt x="31" y="193"/>
                    <a:pt x="31" y="193"/>
                    <a:pt x="31" y="193"/>
                  </a:cubicBezTo>
                  <a:cubicBezTo>
                    <a:pt x="31" y="192"/>
                    <a:pt x="31" y="192"/>
                    <a:pt x="31" y="192"/>
                  </a:cubicBezTo>
                  <a:cubicBezTo>
                    <a:pt x="31" y="192"/>
                    <a:pt x="31" y="192"/>
                    <a:pt x="31" y="192"/>
                  </a:cubicBezTo>
                  <a:cubicBezTo>
                    <a:pt x="32" y="192"/>
                    <a:pt x="32" y="192"/>
                    <a:pt x="32" y="192"/>
                  </a:cubicBezTo>
                  <a:cubicBezTo>
                    <a:pt x="33" y="192"/>
                    <a:pt x="33" y="192"/>
                    <a:pt x="33" y="192"/>
                  </a:cubicBezTo>
                  <a:cubicBezTo>
                    <a:pt x="33" y="192"/>
                    <a:pt x="33" y="192"/>
                    <a:pt x="33" y="192"/>
                  </a:cubicBezTo>
                  <a:cubicBezTo>
                    <a:pt x="33" y="192"/>
                    <a:pt x="33" y="192"/>
                    <a:pt x="33" y="192"/>
                  </a:cubicBezTo>
                  <a:cubicBezTo>
                    <a:pt x="33" y="192"/>
                    <a:pt x="33" y="192"/>
                    <a:pt x="33" y="192"/>
                  </a:cubicBezTo>
                  <a:cubicBezTo>
                    <a:pt x="32" y="192"/>
                    <a:pt x="32" y="192"/>
                    <a:pt x="32" y="192"/>
                  </a:cubicBezTo>
                  <a:cubicBezTo>
                    <a:pt x="31" y="192"/>
                    <a:pt x="31" y="192"/>
                    <a:pt x="31" y="192"/>
                  </a:cubicBezTo>
                  <a:cubicBezTo>
                    <a:pt x="31" y="192"/>
                    <a:pt x="31" y="192"/>
                    <a:pt x="31" y="192"/>
                  </a:cubicBezTo>
                  <a:cubicBezTo>
                    <a:pt x="30" y="191"/>
                    <a:pt x="30" y="191"/>
                    <a:pt x="30" y="191"/>
                  </a:cubicBezTo>
                  <a:cubicBezTo>
                    <a:pt x="31" y="191"/>
                    <a:pt x="31" y="191"/>
                    <a:pt x="31" y="191"/>
                  </a:cubicBezTo>
                  <a:cubicBezTo>
                    <a:pt x="32" y="191"/>
                    <a:pt x="32" y="191"/>
                    <a:pt x="32" y="191"/>
                  </a:cubicBezTo>
                  <a:cubicBezTo>
                    <a:pt x="33" y="191"/>
                    <a:pt x="33" y="191"/>
                    <a:pt x="33" y="191"/>
                  </a:cubicBezTo>
                  <a:cubicBezTo>
                    <a:pt x="32" y="190"/>
                    <a:pt x="32" y="190"/>
                    <a:pt x="32" y="190"/>
                  </a:cubicBezTo>
                  <a:cubicBezTo>
                    <a:pt x="32" y="190"/>
                    <a:pt x="32" y="190"/>
                    <a:pt x="32" y="190"/>
                  </a:cubicBezTo>
                  <a:cubicBezTo>
                    <a:pt x="31" y="190"/>
                    <a:pt x="31" y="190"/>
                    <a:pt x="31" y="190"/>
                  </a:cubicBezTo>
                  <a:cubicBezTo>
                    <a:pt x="32" y="190"/>
                    <a:pt x="32" y="190"/>
                    <a:pt x="32" y="190"/>
                  </a:cubicBezTo>
                  <a:cubicBezTo>
                    <a:pt x="32" y="190"/>
                    <a:pt x="32" y="190"/>
                    <a:pt x="32" y="190"/>
                  </a:cubicBezTo>
                  <a:cubicBezTo>
                    <a:pt x="33" y="190"/>
                    <a:pt x="33" y="190"/>
                    <a:pt x="33" y="190"/>
                  </a:cubicBezTo>
                  <a:cubicBezTo>
                    <a:pt x="33" y="190"/>
                    <a:pt x="33" y="190"/>
                    <a:pt x="33" y="190"/>
                  </a:cubicBezTo>
                  <a:cubicBezTo>
                    <a:pt x="34" y="190"/>
                    <a:pt x="34" y="190"/>
                    <a:pt x="34" y="190"/>
                  </a:cubicBezTo>
                  <a:cubicBezTo>
                    <a:pt x="34" y="189"/>
                    <a:pt x="34" y="189"/>
                    <a:pt x="34" y="189"/>
                  </a:cubicBezTo>
                  <a:cubicBezTo>
                    <a:pt x="33" y="189"/>
                    <a:pt x="33" y="189"/>
                    <a:pt x="33" y="189"/>
                  </a:cubicBezTo>
                  <a:cubicBezTo>
                    <a:pt x="33" y="190"/>
                    <a:pt x="33" y="190"/>
                    <a:pt x="33" y="190"/>
                  </a:cubicBezTo>
                  <a:cubicBezTo>
                    <a:pt x="32" y="190"/>
                    <a:pt x="32" y="190"/>
                    <a:pt x="32" y="190"/>
                  </a:cubicBezTo>
                  <a:cubicBezTo>
                    <a:pt x="32" y="189"/>
                    <a:pt x="32" y="189"/>
                    <a:pt x="32" y="189"/>
                  </a:cubicBezTo>
                  <a:cubicBezTo>
                    <a:pt x="31" y="189"/>
                    <a:pt x="31" y="189"/>
                    <a:pt x="31" y="189"/>
                  </a:cubicBezTo>
                  <a:cubicBezTo>
                    <a:pt x="31" y="190"/>
                    <a:pt x="31" y="190"/>
                    <a:pt x="31" y="190"/>
                  </a:cubicBezTo>
                  <a:cubicBezTo>
                    <a:pt x="30" y="190"/>
                    <a:pt x="30" y="190"/>
                    <a:pt x="30" y="190"/>
                  </a:cubicBezTo>
                  <a:cubicBezTo>
                    <a:pt x="30" y="190"/>
                    <a:pt x="30" y="190"/>
                    <a:pt x="30" y="190"/>
                  </a:cubicBezTo>
                  <a:cubicBezTo>
                    <a:pt x="30" y="189"/>
                    <a:pt x="30" y="189"/>
                    <a:pt x="30" y="189"/>
                  </a:cubicBezTo>
                  <a:cubicBezTo>
                    <a:pt x="30" y="189"/>
                    <a:pt x="30" y="189"/>
                    <a:pt x="30" y="189"/>
                  </a:cubicBezTo>
                  <a:cubicBezTo>
                    <a:pt x="31" y="189"/>
                    <a:pt x="31" y="189"/>
                    <a:pt x="31" y="189"/>
                  </a:cubicBezTo>
                  <a:cubicBezTo>
                    <a:pt x="32" y="188"/>
                    <a:pt x="32" y="188"/>
                    <a:pt x="32" y="188"/>
                  </a:cubicBezTo>
                  <a:cubicBezTo>
                    <a:pt x="32" y="188"/>
                    <a:pt x="32" y="188"/>
                    <a:pt x="32" y="188"/>
                  </a:cubicBezTo>
                  <a:cubicBezTo>
                    <a:pt x="31" y="188"/>
                    <a:pt x="31" y="188"/>
                    <a:pt x="31" y="188"/>
                  </a:cubicBezTo>
                  <a:cubicBezTo>
                    <a:pt x="30" y="188"/>
                    <a:pt x="30" y="188"/>
                    <a:pt x="30" y="188"/>
                  </a:cubicBezTo>
                  <a:cubicBezTo>
                    <a:pt x="30" y="188"/>
                    <a:pt x="30" y="188"/>
                    <a:pt x="30" y="188"/>
                  </a:cubicBezTo>
                  <a:cubicBezTo>
                    <a:pt x="30" y="187"/>
                    <a:pt x="30" y="187"/>
                    <a:pt x="30" y="187"/>
                  </a:cubicBezTo>
                  <a:cubicBezTo>
                    <a:pt x="31" y="187"/>
                    <a:pt x="31" y="187"/>
                    <a:pt x="31" y="187"/>
                  </a:cubicBezTo>
                  <a:cubicBezTo>
                    <a:pt x="32" y="187"/>
                    <a:pt x="32" y="187"/>
                    <a:pt x="32" y="187"/>
                  </a:cubicBezTo>
                  <a:cubicBezTo>
                    <a:pt x="33" y="187"/>
                    <a:pt x="33" y="187"/>
                    <a:pt x="33" y="187"/>
                  </a:cubicBezTo>
                  <a:cubicBezTo>
                    <a:pt x="34" y="187"/>
                    <a:pt x="34" y="187"/>
                    <a:pt x="34" y="187"/>
                  </a:cubicBezTo>
                  <a:cubicBezTo>
                    <a:pt x="35" y="186"/>
                    <a:pt x="35" y="186"/>
                    <a:pt x="35" y="186"/>
                  </a:cubicBezTo>
                  <a:cubicBezTo>
                    <a:pt x="35" y="186"/>
                    <a:pt x="35" y="186"/>
                    <a:pt x="35" y="186"/>
                  </a:cubicBezTo>
                  <a:cubicBezTo>
                    <a:pt x="35" y="186"/>
                    <a:pt x="35" y="186"/>
                    <a:pt x="35" y="186"/>
                  </a:cubicBezTo>
                  <a:cubicBezTo>
                    <a:pt x="34" y="186"/>
                    <a:pt x="34" y="186"/>
                    <a:pt x="34" y="186"/>
                  </a:cubicBezTo>
                  <a:cubicBezTo>
                    <a:pt x="33" y="186"/>
                    <a:pt x="33" y="186"/>
                    <a:pt x="33" y="186"/>
                  </a:cubicBezTo>
                  <a:cubicBezTo>
                    <a:pt x="32" y="186"/>
                    <a:pt x="32" y="186"/>
                    <a:pt x="32" y="186"/>
                  </a:cubicBezTo>
                  <a:cubicBezTo>
                    <a:pt x="31" y="187"/>
                    <a:pt x="31" y="187"/>
                    <a:pt x="31" y="187"/>
                  </a:cubicBezTo>
                  <a:cubicBezTo>
                    <a:pt x="30" y="187"/>
                    <a:pt x="30" y="187"/>
                    <a:pt x="30" y="187"/>
                  </a:cubicBezTo>
                  <a:cubicBezTo>
                    <a:pt x="30" y="186"/>
                    <a:pt x="30" y="186"/>
                    <a:pt x="30" y="186"/>
                  </a:cubicBezTo>
                  <a:cubicBezTo>
                    <a:pt x="30" y="186"/>
                    <a:pt x="30" y="186"/>
                    <a:pt x="30" y="186"/>
                  </a:cubicBezTo>
                  <a:cubicBezTo>
                    <a:pt x="32" y="186"/>
                    <a:pt x="32" y="186"/>
                    <a:pt x="32" y="186"/>
                  </a:cubicBezTo>
                  <a:cubicBezTo>
                    <a:pt x="32" y="186"/>
                    <a:pt x="32" y="186"/>
                    <a:pt x="32" y="186"/>
                  </a:cubicBezTo>
                  <a:cubicBezTo>
                    <a:pt x="33" y="185"/>
                    <a:pt x="33" y="185"/>
                    <a:pt x="33" y="185"/>
                  </a:cubicBezTo>
                  <a:cubicBezTo>
                    <a:pt x="34" y="185"/>
                    <a:pt x="34" y="185"/>
                    <a:pt x="34" y="185"/>
                  </a:cubicBezTo>
                  <a:cubicBezTo>
                    <a:pt x="34" y="185"/>
                    <a:pt x="34" y="185"/>
                    <a:pt x="34" y="185"/>
                  </a:cubicBezTo>
                  <a:cubicBezTo>
                    <a:pt x="35" y="186"/>
                    <a:pt x="35" y="186"/>
                    <a:pt x="35" y="186"/>
                  </a:cubicBezTo>
                  <a:cubicBezTo>
                    <a:pt x="35" y="186"/>
                    <a:pt x="35" y="186"/>
                    <a:pt x="35" y="186"/>
                  </a:cubicBezTo>
                  <a:cubicBezTo>
                    <a:pt x="35" y="185"/>
                    <a:pt x="35" y="185"/>
                    <a:pt x="35" y="185"/>
                  </a:cubicBezTo>
                  <a:cubicBezTo>
                    <a:pt x="35" y="185"/>
                    <a:pt x="35" y="185"/>
                    <a:pt x="35" y="185"/>
                  </a:cubicBezTo>
                  <a:cubicBezTo>
                    <a:pt x="34" y="184"/>
                    <a:pt x="34" y="184"/>
                    <a:pt x="34" y="184"/>
                  </a:cubicBezTo>
                  <a:cubicBezTo>
                    <a:pt x="34" y="184"/>
                    <a:pt x="34" y="184"/>
                    <a:pt x="34" y="184"/>
                  </a:cubicBezTo>
                  <a:cubicBezTo>
                    <a:pt x="34" y="184"/>
                    <a:pt x="34" y="184"/>
                    <a:pt x="34" y="184"/>
                  </a:cubicBezTo>
                  <a:cubicBezTo>
                    <a:pt x="34" y="184"/>
                    <a:pt x="34" y="184"/>
                    <a:pt x="34" y="184"/>
                  </a:cubicBezTo>
                  <a:cubicBezTo>
                    <a:pt x="34" y="184"/>
                    <a:pt x="34" y="184"/>
                    <a:pt x="34" y="184"/>
                  </a:cubicBezTo>
                  <a:cubicBezTo>
                    <a:pt x="35" y="184"/>
                    <a:pt x="35" y="184"/>
                    <a:pt x="35" y="184"/>
                  </a:cubicBezTo>
                  <a:cubicBezTo>
                    <a:pt x="35" y="184"/>
                    <a:pt x="35" y="184"/>
                    <a:pt x="35" y="184"/>
                  </a:cubicBezTo>
                  <a:cubicBezTo>
                    <a:pt x="35" y="184"/>
                    <a:pt x="35" y="184"/>
                    <a:pt x="35" y="184"/>
                  </a:cubicBezTo>
                  <a:cubicBezTo>
                    <a:pt x="36" y="185"/>
                    <a:pt x="36" y="185"/>
                    <a:pt x="36" y="185"/>
                  </a:cubicBezTo>
                  <a:cubicBezTo>
                    <a:pt x="36" y="185"/>
                    <a:pt x="36" y="185"/>
                    <a:pt x="36" y="185"/>
                  </a:cubicBezTo>
                  <a:cubicBezTo>
                    <a:pt x="37" y="185"/>
                    <a:pt x="37" y="185"/>
                    <a:pt x="37" y="185"/>
                  </a:cubicBezTo>
                  <a:cubicBezTo>
                    <a:pt x="36" y="184"/>
                    <a:pt x="36" y="184"/>
                    <a:pt x="36" y="184"/>
                  </a:cubicBezTo>
                  <a:cubicBezTo>
                    <a:pt x="36" y="184"/>
                    <a:pt x="36" y="184"/>
                    <a:pt x="36" y="184"/>
                  </a:cubicBezTo>
                  <a:cubicBezTo>
                    <a:pt x="36" y="183"/>
                    <a:pt x="36" y="183"/>
                    <a:pt x="36" y="183"/>
                  </a:cubicBezTo>
                  <a:cubicBezTo>
                    <a:pt x="36" y="182"/>
                    <a:pt x="36" y="182"/>
                    <a:pt x="36" y="182"/>
                  </a:cubicBezTo>
                  <a:cubicBezTo>
                    <a:pt x="36" y="182"/>
                    <a:pt x="36" y="182"/>
                    <a:pt x="36" y="182"/>
                  </a:cubicBezTo>
                  <a:cubicBezTo>
                    <a:pt x="36" y="182"/>
                    <a:pt x="36" y="182"/>
                    <a:pt x="36" y="182"/>
                  </a:cubicBezTo>
                  <a:cubicBezTo>
                    <a:pt x="35" y="183"/>
                    <a:pt x="35" y="183"/>
                    <a:pt x="35" y="183"/>
                  </a:cubicBezTo>
                  <a:cubicBezTo>
                    <a:pt x="35" y="183"/>
                    <a:pt x="35" y="183"/>
                    <a:pt x="35" y="183"/>
                  </a:cubicBezTo>
                  <a:cubicBezTo>
                    <a:pt x="35" y="182"/>
                    <a:pt x="35" y="182"/>
                    <a:pt x="35" y="182"/>
                  </a:cubicBezTo>
                  <a:cubicBezTo>
                    <a:pt x="34" y="182"/>
                    <a:pt x="34" y="182"/>
                    <a:pt x="34" y="182"/>
                  </a:cubicBezTo>
                  <a:cubicBezTo>
                    <a:pt x="33" y="183"/>
                    <a:pt x="33" y="183"/>
                    <a:pt x="33" y="183"/>
                  </a:cubicBezTo>
                  <a:cubicBezTo>
                    <a:pt x="33" y="184"/>
                    <a:pt x="33" y="184"/>
                    <a:pt x="33" y="184"/>
                  </a:cubicBezTo>
                  <a:cubicBezTo>
                    <a:pt x="32" y="183"/>
                    <a:pt x="32" y="183"/>
                    <a:pt x="32" y="183"/>
                  </a:cubicBezTo>
                  <a:cubicBezTo>
                    <a:pt x="33" y="183"/>
                    <a:pt x="33" y="183"/>
                    <a:pt x="33" y="183"/>
                  </a:cubicBezTo>
                  <a:cubicBezTo>
                    <a:pt x="33" y="183"/>
                    <a:pt x="33" y="183"/>
                    <a:pt x="33" y="183"/>
                  </a:cubicBezTo>
                  <a:cubicBezTo>
                    <a:pt x="33" y="183"/>
                    <a:pt x="33" y="183"/>
                    <a:pt x="33" y="183"/>
                  </a:cubicBezTo>
                  <a:cubicBezTo>
                    <a:pt x="32" y="183"/>
                    <a:pt x="32" y="183"/>
                    <a:pt x="32" y="183"/>
                  </a:cubicBezTo>
                  <a:cubicBezTo>
                    <a:pt x="32" y="183"/>
                    <a:pt x="32" y="183"/>
                    <a:pt x="32" y="183"/>
                  </a:cubicBezTo>
                  <a:cubicBezTo>
                    <a:pt x="32" y="183"/>
                    <a:pt x="32" y="183"/>
                    <a:pt x="32" y="183"/>
                  </a:cubicBezTo>
                  <a:cubicBezTo>
                    <a:pt x="31" y="184"/>
                    <a:pt x="31" y="184"/>
                    <a:pt x="31" y="184"/>
                  </a:cubicBezTo>
                  <a:cubicBezTo>
                    <a:pt x="30" y="184"/>
                    <a:pt x="30" y="184"/>
                    <a:pt x="30" y="184"/>
                  </a:cubicBezTo>
                  <a:cubicBezTo>
                    <a:pt x="30" y="185"/>
                    <a:pt x="30" y="185"/>
                    <a:pt x="30" y="185"/>
                  </a:cubicBezTo>
                  <a:cubicBezTo>
                    <a:pt x="29" y="185"/>
                    <a:pt x="29" y="185"/>
                    <a:pt x="29" y="185"/>
                  </a:cubicBezTo>
                  <a:cubicBezTo>
                    <a:pt x="29" y="185"/>
                    <a:pt x="29" y="185"/>
                    <a:pt x="29" y="185"/>
                  </a:cubicBezTo>
                  <a:cubicBezTo>
                    <a:pt x="29" y="184"/>
                    <a:pt x="29" y="184"/>
                    <a:pt x="29" y="184"/>
                  </a:cubicBezTo>
                  <a:cubicBezTo>
                    <a:pt x="29" y="183"/>
                    <a:pt x="29" y="183"/>
                    <a:pt x="29" y="183"/>
                  </a:cubicBezTo>
                  <a:cubicBezTo>
                    <a:pt x="29" y="183"/>
                    <a:pt x="29" y="183"/>
                    <a:pt x="29" y="183"/>
                  </a:cubicBezTo>
                  <a:cubicBezTo>
                    <a:pt x="29" y="182"/>
                    <a:pt x="29" y="182"/>
                    <a:pt x="29" y="182"/>
                  </a:cubicBezTo>
                  <a:cubicBezTo>
                    <a:pt x="29" y="182"/>
                    <a:pt x="29" y="182"/>
                    <a:pt x="29" y="182"/>
                  </a:cubicBezTo>
                  <a:cubicBezTo>
                    <a:pt x="30" y="182"/>
                    <a:pt x="30" y="182"/>
                    <a:pt x="30" y="182"/>
                  </a:cubicBezTo>
                  <a:cubicBezTo>
                    <a:pt x="31" y="181"/>
                    <a:pt x="31" y="181"/>
                    <a:pt x="31" y="181"/>
                  </a:cubicBezTo>
                  <a:cubicBezTo>
                    <a:pt x="32" y="181"/>
                    <a:pt x="32" y="181"/>
                    <a:pt x="32" y="181"/>
                  </a:cubicBezTo>
                  <a:cubicBezTo>
                    <a:pt x="32" y="181"/>
                    <a:pt x="32" y="181"/>
                    <a:pt x="32" y="181"/>
                  </a:cubicBezTo>
                  <a:cubicBezTo>
                    <a:pt x="32" y="181"/>
                    <a:pt x="32" y="181"/>
                    <a:pt x="32" y="181"/>
                  </a:cubicBezTo>
                  <a:cubicBezTo>
                    <a:pt x="32" y="180"/>
                    <a:pt x="32" y="180"/>
                    <a:pt x="32" y="180"/>
                  </a:cubicBezTo>
                  <a:cubicBezTo>
                    <a:pt x="32" y="180"/>
                    <a:pt x="32" y="180"/>
                    <a:pt x="32" y="180"/>
                  </a:cubicBezTo>
                  <a:cubicBezTo>
                    <a:pt x="31" y="181"/>
                    <a:pt x="31" y="181"/>
                    <a:pt x="31" y="181"/>
                  </a:cubicBezTo>
                  <a:cubicBezTo>
                    <a:pt x="31" y="181"/>
                    <a:pt x="31" y="181"/>
                    <a:pt x="31" y="181"/>
                  </a:cubicBezTo>
                  <a:cubicBezTo>
                    <a:pt x="31" y="181"/>
                    <a:pt x="31" y="181"/>
                    <a:pt x="31" y="181"/>
                  </a:cubicBezTo>
                  <a:cubicBezTo>
                    <a:pt x="30" y="181"/>
                    <a:pt x="30" y="181"/>
                    <a:pt x="30" y="181"/>
                  </a:cubicBezTo>
                  <a:cubicBezTo>
                    <a:pt x="29" y="181"/>
                    <a:pt x="29" y="181"/>
                    <a:pt x="29" y="181"/>
                  </a:cubicBezTo>
                  <a:cubicBezTo>
                    <a:pt x="29" y="181"/>
                    <a:pt x="29" y="181"/>
                    <a:pt x="29" y="181"/>
                  </a:cubicBezTo>
                  <a:cubicBezTo>
                    <a:pt x="29" y="180"/>
                    <a:pt x="29" y="180"/>
                    <a:pt x="29" y="180"/>
                  </a:cubicBezTo>
                  <a:cubicBezTo>
                    <a:pt x="30" y="179"/>
                    <a:pt x="30" y="179"/>
                    <a:pt x="30" y="179"/>
                  </a:cubicBezTo>
                  <a:cubicBezTo>
                    <a:pt x="30" y="179"/>
                    <a:pt x="30" y="179"/>
                    <a:pt x="30" y="179"/>
                  </a:cubicBezTo>
                  <a:cubicBezTo>
                    <a:pt x="29" y="178"/>
                    <a:pt x="29" y="178"/>
                    <a:pt x="29" y="178"/>
                  </a:cubicBezTo>
                  <a:cubicBezTo>
                    <a:pt x="29" y="178"/>
                    <a:pt x="29" y="178"/>
                    <a:pt x="29" y="178"/>
                  </a:cubicBezTo>
                  <a:cubicBezTo>
                    <a:pt x="29" y="179"/>
                    <a:pt x="29" y="179"/>
                    <a:pt x="29" y="179"/>
                  </a:cubicBezTo>
                  <a:cubicBezTo>
                    <a:pt x="28" y="179"/>
                    <a:pt x="28" y="179"/>
                    <a:pt x="28" y="179"/>
                  </a:cubicBezTo>
                  <a:cubicBezTo>
                    <a:pt x="28" y="178"/>
                    <a:pt x="28" y="178"/>
                    <a:pt x="28" y="178"/>
                  </a:cubicBezTo>
                  <a:cubicBezTo>
                    <a:pt x="29" y="178"/>
                    <a:pt x="29" y="178"/>
                    <a:pt x="29" y="178"/>
                  </a:cubicBezTo>
                  <a:cubicBezTo>
                    <a:pt x="30" y="178"/>
                    <a:pt x="30" y="178"/>
                    <a:pt x="30" y="178"/>
                  </a:cubicBezTo>
                  <a:cubicBezTo>
                    <a:pt x="30" y="177"/>
                    <a:pt x="30" y="177"/>
                    <a:pt x="30" y="177"/>
                  </a:cubicBezTo>
                  <a:cubicBezTo>
                    <a:pt x="31" y="177"/>
                    <a:pt x="31" y="177"/>
                    <a:pt x="31" y="177"/>
                  </a:cubicBezTo>
                  <a:cubicBezTo>
                    <a:pt x="32" y="177"/>
                    <a:pt x="32" y="177"/>
                    <a:pt x="32" y="177"/>
                  </a:cubicBezTo>
                  <a:cubicBezTo>
                    <a:pt x="32" y="176"/>
                    <a:pt x="32" y="176"/>
                    <a:pt x="32" y="176"/>
                  </a:cubicBezTo>
                  <a:cubicBezTo>
                    <a:pt x="32" y="176"/>
                    <a:pt x="32" y="176"/>
                    <a:pt x="32" y="176"/>
                  </a:cubicBezTo>
                  <a:cubicBezTo>
                    <a:pt x="33" y="176"/>
                    <a:pt x="33" y="176"/>
                    <a:pt x="33" y="176"/>
                  </a:cubicBezTo>
                  <a:cubicBezTo>
                    <a:pt x="33" y="176"/>
                    <a:pt x="33" y="176"/>
                    <a:pt x="33" y="176"/>
                  </a:cubicBezTo>
                  <a:cubicBezTo>
                    <a:pt x="33" y="175"/>
                    <a:pt x="33" y="175"/>
                    <a:pt x="33" y="175"/>
                  </a:cubicBezTo>
                  <a:cubicBezTo>
                    <a:pt x="35" y="175"/>
                    <a:pt x="35" y="175"/>
                    <a:pt x="35" y="175"/>
                  </a:cubicBezTo>
                  <a:cubicBezTo>
                    <a:pt x="35" y="176"/>
                    <a:pt x="35" y="176"/>
                    <a:pt x="35" y="176"/>
                  </a:cubicBezTo>
                  <a:cubicBezTo>
                    <a:pt x="36" y="176"/>
                    <a:pt x="36" y="176"/>
                    <a:pt x="36" y="176"/>
                  </a:cubicBezTo>
                  <a:cubicBezTo>
                    <a:pt x="35" y="175"/>
                    <a:pt x="35" y="175"/>
                    <a:pt x="35" y="175"/>
                  </a:cubicBezTo>
                  <a:cubicBezTo>
                    <a:pt x="35" y="175"/>
                    <a:pt x="35" y="175"/>
                    <a:pt x="35" y="175"/>
                  </a:cubicBezTo>
                  <a:cubicBezTo>
                    <a:pt x="34" y="175"/>
                    <a:pt x="34" y="175"/>
                    <a:pt x="34" y="175"/>
                  </a:cubicBezTo>
                  <a:cubicBezTo>
                    <a:pt x="34" y="174"/>
                    <a:pt x="34" y="174"/>
                    <a:pt x="34" y="174"/>
                  </a:cubicBezTo>
                  <a:cubicBezTo>
                    <a:pt x="32" y="175"/>
                    <a:pt x="32" y="175"/>
                    <a:pt x="32" y="175"/>
                  </a:cubicBezTo>
                  <a:cubicBezTo>
                    <a:pt x="32" y="175"/>
                    <a:pt x="32" y="175"/>
                    <a:pt x="32" y="175"/>
                  </a:cubicBezTo>
                  <a:cubicBezTo>
                    <a:pt x="31" y="176"/>
                    <a:pt x="31" y="176"/>
                    <a:pt x="31" y="176"/>
                  </a:cubicBezTo>
                  <a:cubicBezTo>
                    <a:pt x="31" y="176"/>
                    <a:pt x="31" y="176"/>
                    <a:pt x="31" y="176"/>
                  </a:cubicBezTo>
                  <a:cubicBezTo>
                    <a:pt x="31" y="176"/>
                    <a:pt x="31" y="176"/>
                    <a:pt x="31" y="176"/>
                  </a:cubicBezTo>
                  <a:cubicBezTo>
                    <a:pt x="30" y="177"/>
                    <a:pt x="30" y="177"/>
                    <a:pt x="30" y="177"/>
                  </a:cubicBezTo>
                  <a:cubicBezTo>
                    <a:pt x="29" y="177"/>
                    <a:pt x="29" y="177"/>
                    <a:pt x="29" y="177"/>
                  </a:cubicBezTo>
                  <a:cubicBezTo>
                    <a:pt x="29" y="177"/>
                    <a:pt x="29" y="177"/>
                    <a:pt x="29" y="177"/>
                  </a:cubicBezTo>
                  <a:cubicBezTo>
                    <a:pt x="29" y="177"/>
                    <a:pt x="29" y="177"/>
                    <a:pt x="29" y="177"/>
                  </a:cubicBezTo>
                  <a:cubicBezTo>
                    <a:pt x="29" y="176"/>
                    <a:pt x="29" y="176"/>
                    <a:pt x="29" y="176"/>
                  </a:cubicBezTo>
                  <a:cubicBezTo>
                    <a:pt x="28" y="176"/>
                    <a:pt x="28" y="176"/>
                    <a:pt x="28" y="176"/>
                  </a:cubicBezTo>
                  <a:cubicBezTo>
                    <a:pt x="29" y="176"/>
                    <a:pt x="29" y="176"/>
                    <a:pt x="29" y="176"/>
                  </a:cubicBezTo>
                  <a:cubicBezTo>
                    <a:pt x="29" y="175"/>
                    <a:pt x="29" y="175"/>
                    <a:pt x="29" y="175"/>
                  </a:cubicBezTo>
                  <a:cubicBezTo>
                    <a:pt x="28" y="175"/>
                    <a:pt x="28" y="175"/>
                    <a:pt x="28" y="175"/>
                  </a:cubicBezTo>
                  <a:cubicBezTo>
                    <a:pt x="28" y="175"/>
                    <a:pt x="28" y="175"/>
                    <a:pt x="28" y="175"/>
                  </a:cubicBezTo>
                  <a:cubicBezTo>
                    <a:pt x="27" y="175"/>
                    <a:pt x="27" y="175"/>
                    <a:pt x="27" y="175"/>
                  </a:cubicBezTo>
                  <a:cubicBezTo>
                    <a:pt x="27" y="174"/>
                    <a:pt x="27" y="174"/>
                    <a:pt x="27" y="174"/>
                  </a:cubicBezTo>
                  <a:cubicBezTo>
                    <a:pt x="28" y="174"/>
                    <a:pt x="28" y="174"/>
                    <a:pt x="28" y="174"/>
                  </a:cubicBezTo>
                  <a:cubicBezTo>
                    <a:pt x="29" y="174"/>
                    <a:pt x="29" y="174"/>
                    <a:pt x="29" y="174"/>
                  </a:cubicBezTo>
                  <a:cubicBezTo>
                    <a:pt x="29" y="173"/>
                    <a:pt x="29" y="173"/>
                    <a:pt x="29" y="173"/>
                  </a:cubicBezTo>
                  <a:cubicBezTo>
                    <a:pt x="30" y="174"/>
                    <a:pt x="30" y="174"/>
                    <a:pt x="30" y="174"/>
                  </a:cubicBezTo>
                  <a:cubicBezTo>
                    <a:pt x="30" y="174"/>
                    <a:pt x="30" y="174"/>
                    <a:pt x="30" y="174"/>
                  </a:cubicBezTo>
                  <a:cubicBezTo>
                    <a:pt x="31" y="174"/>
                    <a:pt x="31" y="174"/>
                    <a:pt x="31" y="174"/>
                  </a:cubicBezTo>
                  <a:cubicBezTo>
                    <a:pt x="32" y="173"/>
                    <a:pt x="32" y="173"/>
                    <a:pt x="32" y="173"/>
                  </a:cubicBezTo>
                  <a:cubicBezTo>
                    <a:pt x="32" y="173"/>
                    <a:pt x="32" y="173"/>
                    <a:pt x="32" y="173"/>
                  </a:cubicBezTo>
                  <a:cubicBezTo>
                    <a:pt x="33" y="173"/>
                    <a:pt x="33" y="173"/>
                    <a:pt x="33" y="173"/>
                  </a:cubicBezTo>
                  <a:cubicBezTo>
                    <a:pt x="32" y="173"/>
                    <a:pt x="32" y="173"/>
                    <a:pt x="32" y="173"/>
                  </a:cubicBezTo>
                  <a:cubicBezTo>
                    <a:pt x="32" y="172"/>
                    <a:pt x="32" y="172"/>
                    <a:pt x="32" y="172"/>
                  </a:cubicBezTo>
                  <a:cubicBezTo>
                    <a:pt x="31" y="173"/>
                    <a:pt x="31" y="173"/>
                    <a:pt x="31" y="173"/>
                  </a:cubicBezTo>
                  <a:cubicBezTo>
                    <a:pt x="30" y="173"/>
                    <a:pt x="30" y="173"/>
                    <a:pt x="30" y="173"/>
                  </a:cubicBezTo>
                  <a:cubicBezTo>
                    <a:pt x="30" y="173"/>
                    <a:pt x="30" y="173"/>
                    <a:pt x="30" y="173"/>
                  </a:cubicBezTo>
                  <a:cubicBezTo>
                    <a:pt x="29" y="173"/>
                    <a:pt x="29" y="173"/>
                    <a:pt x="29" y="173"/>
                  </a:cubicBezTo>
                  <a:cubicBezTo>
                    <a:pt x="29" y="173"/>
                    <a:pt x="29" y="173"/>
                    <a:pt x="29" y="173"/>
                  </a:cubicBezTo>
                  <a:cubicBezTo>
                    <a:pt x="29" y="173"/>
                    <a:pt x="29" y="173"/>
                    <a:pt x="29" y="173"/>
                  </a:cubicBezTo>
                  <a:cubicBezTo>
                    <a:pt x="28" y="174"/>
                    <a:pt x="28" y="174"/>
                    <a:pt x="28" y="174"/>
                  </a:cubicBezTo>
                  <a:cubicBezTo>
                    <a:pt x="28" y="173"/>
                    <a:pt x="28" y="173"/>
                    <a:pt x="28" y="173"/>
                  </a:cubicBezTo>
                  <a:cubicBezTo>
                    <a:pt x="27" y="173"/>
                    <a:pt x="27" y="173"/>
                    <a:pt x="27" y="173"/>
                  </a:cubicBezTo>
                  <a:cubicBezTo>
                    <a:pt x="27" y="173"/>
                    <a:pt x="27" y="173"/>
                    <a:pt x="27" y="173"/>
                  </a:cubicBezTo>
                  <a:cubicBezTo>
                    <a:pt x="26" y="173"/>
                    <a:pt x="26" y="173"/>
                    <a:pt x="26" y="173"/>
                  </a:cubicBezTo>
                  <a:cubicBezTo>
                    <a:pt x="27" y="173"/>
                    <a:pt x="27" y="173"/>
                    <a:pt x="27" y="173"/>
                  </a:cubicBezTo>
                  <a:cubicBezTo>
                    <a:pt x="27" y="173"/>
                    <a:pt x="27" y="173"/>
                    <a:pt x="27" y="173"/>
                  </a:cubicBezTo>
                  <a:cubicBezTo>
                    <a:pt x="28" y="172"/>
                    <a:pt x="28" y="172"/>
                    <a:pt x="28" y="172"/>
                  </a:cubicBezTo>
                  <a:cubicBezTo>
                    <a:pt x="30" y="172"/>
                    <a:pt x="30" y="172"/>
                    <a:pt x="30" y="172"/>
                  </a:cubicBezTo>
                  <a:cubicBezTo>
                    <a:pt x="30" y="171"/>
                    <a:pt x="30" y="171"/>
                    <a:pt x="30" y="171"/>
                  </a:cubicBezTo>
                  <a:cubicBezTo>
                    <a:pt x="32" y="171"/>
                    <a:pt x="32" y="171"/>
                    <a:pt x="32" y="171"/>
                  </a:cubicBezTo>
                  <a:cubicBezTo>
                    <a:pt x="32" y="171"/>
                    <a:pt x="32" y="171"/>
                    <a:pt x="32" y="171"/>
                  </a:cubicBezTo>
                  <a:cubicBezTo>
                    <a:pt x="34" y="169"/>
                    <a:pt x="34" y="169"/>
                    <a:pt x="34" y="169"/>
                  </a:cubicBezTo>
                  <a:cubicBezTo>
                    <a:pt x="35" y="169"/>
                    <a:pt x="35" y="169"/>
                    <a:pt x="35" y="169"/>
                  </a:cubicBezTo>
                  <a:cubicBezTo>
                    <a:pt x="36" y="168"/>
                    <a:pt x="36" y="168"/>
                    <a:pt x="36" y="168"/>
                  </a:cubicBezTo>
                  <a:cubicBezTo>
                    <a:pt x="37" y="168"/>
                    <a:pt x="37" y="168"/>
                    <a:pt x="37" y="168"/>
                  </a:cubicBezTo>
                  <a:cubicBezTo>
                    <a:pt x="37" y="168"/>
                    <a:pt x="37" y="168"/>
                    <a:pt x="37" y="168"/>
                  </a:cubicBezTo>
                  <a:cubicBezTo>
                    <a:pt x="37" y="168"/>
                    <a:pt x="37" y="168"/>
                    <a:pt x="37" y="168"/>
                  </a:cubicBezTo>
                  <a:cubicBezTo>
                    <a:pt x="36" y="167"/>
                    <a:pt x="36" y="167"/>
                    <a:pt x="36" y="167"/>
                  </a:cubicBezTo>
                  <a:cubicBezTo>
                    <a:pt x="35" y="168"/>
                    <a:pt x="35" y="168"/>
                    <a:pt x="35" y="168"/>
                  </a:cubicBezTo>
                  <a:cubicBezTo>
                    <a:pt x="33" y="169"/>
                    <a:pt x="33" y="169"/>
                    <a:pt x="33" y="169"/>
                  </a:cubicBezTo>
                  <a:cubicBezTo>
                    <a:pt x="32" y="170"/>
                    <a:pt x="32" y="170"/>
                    <a:pt x="32" y="170"/>
                  </a:cubicBezTo>
                  <a:cubicBezTo>
                    <a:pt x="32" y="170"/>
                    <a:pt x="32" y="170"/>
                    <a:pt x="32" y="170"/>
                  </a:cubicBezTo>
                  <a:cubicBezTo>
                    <a:pt x="31" y="171"/>
                    <a:pt x="31" y="171"/>
                    <a:pt x="31" y="171"/>
                  </a:cubicBezTo>
                  <a:cubicBezTo>
                    <a:pt x="29" y="171"/>
                    <a:pt x="29" y="171"/>
                    <a:pt x="29" y="171"/>
                  </a:cubicBezTo>
                  <a:cubicBezTo>
                    <a:pt x="29" y="171"/>
                    <a:pt x="29" y="171"/>
                    <a:pt x="29" y="171"/>
                  </a:cubicBezTo>
                  <a:cubicBezTo>
                    <a:pt x="27" y="172"/>
                    <a:pt x="27" y="172"/>
                    <a:pt x="27" y="172"/>
                  </a:cubicBezTo>
                  <a:cubicBezTo>
                    <a:pt x="26" y="172"/>
                    <a:pt x="26" y="172"/>
                    <a:pt x="26" y="172"/>
                  </a:cubicBezTo>
                  <a:cubicBezTo>
                    <a:pt x="26" y="172"/>
                    <a:pt x="26" y="172"/>
                    <a:pt x="26" y="172"/>
                  </a:cubicBezTo>
                  <a:cubicBezTo>
                    <a:pt x="27" y="171"/>
                    <a:pt x="27" y="171"/>
                    <a:pt x="27" y="171"/>
                  </a:cubicBezTo>
                  <a:cubicBezTo>
                    <a:pt x="26" y="170"/>
                    <a:pt x="26" y="170"/>
                    <a:pt x="26" y="170"/>
                  </a:cubicBezTo>
                  <a:cubicBezTo>
                    <a:pt x="27" y="169"/>
                    <a:pt x="27" y="169"/>
                    <a:pt x="27" y="169"/>
                  </a:cubicBezTo>
                  <a:cubicBezTo>
                    <a:pt x="27" y="169"/>
                    <a:pt x="27" y="169"/>
                    <a:pt x="27" y="169"/>
                  </a:cubicBezTo>
                  <a:cubicBezTo>
                    <a:pt x="28" y="170"/>
                    <a:pt x="28" y="170"/>
                    <a:pt x="28" y="170"/>
                  </a:cubicBezTo>
                  <a:cubicBezTo>
                    <a:pt x="29" y="170"/>
                    <a:pt x="29" y="170"/>
                    <a:pt x="29" y="170"/>
                  </a:cubicBezTo>
                  <a:cubicBezTo>
                    <a:pt x="30" y="170"/>
                    <a:pt x="30" y="170"/>
                    <a:pt x="30" y="170"/>
                  </a:cubicBezTo>
                  <a:cubicBezTo>
                    <a:pt x="30" y="170"/>
                    <a:pt x="30" y="170"/>
                    <a:pt x="30" y="170"/>
                  </a:cubicBezTo>
                  <a:cubicBezTo>
                    <a:pt x="30" y="169"/>
                    <a:pt x="30" y="169"/>
                    <a:pt x="30" y="169"/>
                  </a:cubicBezTo>
                  <a:cubicBezTo>
                    <a:pt x="30" y="169"/>
                    <a:pt x="30" y="169"/>
                    <a:pt x="30" y="169"/>
                  </a:cubicBezTo>
                  <a:cubicBezTo>
                    <a:pt x="29" y="169"/>
                    <a:pt x="29" y="169"/>
                    <a:pt x="29" y="169"/>
                  </a:cubicBezTo>
                  <a:cubicBezTo>
                    <a:pt x="28" y="169"/>
                    <a:pt x="28" y="169"/>
                    <a:pt x="28" y="169"/>
                  </a:cubicBezTo>
                  <a:cubicBezTo>
                    <a:pt x="28" y="169"/>
                    <a:pt x="28" y="169"/>
                    <a:pt x="28" y="169"/>
                  </a:cubicBezTo>
                  <a:cubicBezTo>
                    <a:pt x="28" y="169"/>
                    <a:pt x="28" y="169"/>
                    <a:pt x="28" y="169"/>
                  </a:cubicBezTo>
                  <a:cubicBezTo>
                    <a:pt x="28" y="168"/>
                    <a:pt x="28" y="168"/>
                    <a:pt x="28" y="168"/>
                  </a:cubicBezTo>
                  <a:cubicBezTo>
                    <a:pt x="28" y="168"/>
                    <a:pt x="28" y="168"/>
                    <a:pt x="28" y="168"/>
                  </a:cubicBezTo>
                  <a:cubicBezTo>
                    <a:pt x="29" y="169"/>
                    <a:pt x="29" y="169"/>
                    <a:pt x="29" y="169"/>
                  </a:cubicBezTo>
                  <a:cubicBezTo>
                    <a:pt x="30" y="169"/>
                    <a:pt x="30" y="169"/>
                    <a:pt x="30" y="169"/>
                  </a:cubicBezTo>
                  <a:cubicBezTo>
                    <a:pt x="31" y="168"/>
                    <a:pt x="31" y="168"/>
                    <a:pt x="31" y="168"/>
                  </a:cubicBezTo>
                  <a:cubicBezTo>
                    <a:pt x="31" y="168"/>
                    <a:pt x="31" y="168"/>
                    <a:pt x="31" y="168"/>
                  </a:cubicBezTo>
                  <a:cubicBezTo>
                    <a:pt x="30" y="168"/>
                    <a:pt x="30" y="168"/>
                    <a:pt x="30" y="168"/>
                  </a:cubicBezTo>
                  <a:cubicBezTo>
                    <a:pt x="30" y="168"/>
                    <a:pt x="30" y="168"/>
                    <a:pt x="30" y="168"/>
                  </a:cubicBezTo>
                  <a:cubicBezTo>
                    <a:pt x="29" y="168"/>
                    <a:pt x="29" y="168"/>
                    <a:pt x="29" y="168"/>
                  </a:cubicBezTo>
                  <a:cubicBezTo>
                    <a:pt x="30" y="167"/>
                    <a:pt x="30" y="167"/>
                    <a:pt x="30" y="167"/>
                  </a:cubicBezTo>
                  <a:cubicBezTo>
                    <a:pt x="30" y="167"/>
                    <a:pt x="30" y="167"/>
                    <a:pt x="30" y="167"/>
                  </a:cubicBezTo>
                  <a:cubicBezTo>
                    <a:pt x="31" y="167"/>
                    <a:pt x="31" y="167"/>
                    <a:pt x="31" y="167"/>
                  </a:cubicBezTo>
                  <a:cubicBezTo>
                    <a:pt x="31" y="167"/>
                    <a:pt x="31" y="167"/>
                    <a:pt x="31" y="167"/>
                  </a:cubicBezTo>
                  <a:cubicBezTo>
                    <a:pt x="31" y="167"/>
                    <a:pt x="31" y="167"/>
                    <a:pt x="31" y="167"/>
                  </a:cubicBezTo>
                  <a:cubicBezTo>
                    <a:pt x="32" y="167"/>
                    <a:pt x="32" y="167"/>
                    <a:pt x="32" y="167"/>
                  </a:cubicBezTo>
                  <a:cubicBezTo>
                    <a:pt x="32" y="167"/>
                    <a:pt x="32" y="167"/>
                    <a:pt x="32" y="167"/>
                  </a:cubicBezTo>
                  <a:cubicBezTo>
                    <a:pt x="32" y="166"/>
                    <a:pt x="32" y="166"/>
                    <a:pt x="32" y="166"/>
                  </a:cubicBezTo>
                  <a:cubicBezTo>
                    <a:pt x="32" y="166"/>
                    <a:pt x="32" y="166"/>
                    <a:pt x="32" y="166"/>
                  </a:cubicBezTo>
                  <a:cubicBezTo>
                    <a:pt x="31" y="166"/>
                    <a:pt x="31" y="166"/>
                    <a:pt x="31" y="166"/>
                  </a:cubicBezTo>
                  <a:cubicBezTo>
                    <a:pt x="31" y="166"/>
                    <a:pt x="31" y="166"/>
                    <a:pt x="31" y="166"/>
                  </a:cubicBezTo>
                  <a:cubicBezTo>
                    <a:pt x="30" y="166"/>
                    <a:pt x="30" y="166"/>
                    <a:pt x="30" y="166"/>
                  </a:cubicBezTo>
                  <a:cubicBezTo>
                    <a:pt x="28" y="166"/>
                    <a:pt x="28" y="166"/>
                    <a:pt x="28" y="166"/>
                  </a:cubicBezTo>
                  <a:cubicBezTo>
                    <a:pt x="27" y="166"/>
                    <a:pt x="27" y="166"/>
                    <a:pt x="27" y="166"/>
                  </a:cubicBezTo>
                  <a:cubicBezTo>
                    <a:pt x="27" y="166"/>
                    <a:pt x="27" y="166"/>
                    <a:pt x="27" y="166"/>
                  </a:cubicBezTo>
                  <a:cubicBezTo>
                    <a:pt x="27" y="165"/>
                    <a:pt x="27" y="165"/>
                    <a:pt x="27" y="165"/>
                  </a:cubicBezTo>
                  <a:cubicBezTo>
                    <a:pt x="28" y="165"/>
                    <a:pt x="28" y="165"/>
                    <a:pt x="28" y="165"/>
                  </a:cubicBezTo>
                  <a:cubicBezTo>
                    <a:pt x="28" y="165"/>
                    <a:pt x="28" y="165"/>
                    <a:pt x="28" y="165"/>
                  </a:cubicBezTo>
                  <a:cubicBezTo>
                    <a:pt x="29" y="165"/>
                    <a:pt x="29" y="165"/>
                    <a:pt x="29" y="165"/>
                  </a:cubicBezTo>
                  <a:cubicBezTo>
                    <a:pt x="28" y="165"/>
                    <a:pt x="28" y="165"/>
                    <a:pt x="28" y="165"/>
                  </a:cubicBezTo>
                  <a:cubicBezTo>
                    <a:pt x="28" y="165"/>
                    <a:pt x="28" y="165"/>
                    <a:pt x="28" y="165"/>
                  </a:cubicBezTo>
                  <a:cubicBezTo>
                    <a:pt x="27" y="165"/>
                    <a:pt x="27" y="165"/>
                    <a:pt x="27" y="165"/>
                  </a:cubicBezTo>
                  <a:cubicBezTo>
                    <a:pt x="27" y="164"/>
                    <a:pt x="27" y="164"/>
                    <a:pt x="27" y="164"/>
                  </a:cubicBezTo>
                  <a:cubicBezTo>
                    <a:pt x="29" y="164"/>
                    <a:pt x="29" y="164"/>
                    <a:pt x="29" y="164"/>
                  </a:cubicBezTo>
                  <a:cubicBezTo>
                    <a:pt x="29" y="164"/>
                    <a:pt x="29" y="164"/>
                    <a:pt x="29" y="164"/>
                  </a:cubicBezTo>
                  <a:cubicBezTo>
                    <a:pt x="30" y="164"/>
                    <a:pt x="30" y="164"/>
                    <a:pt x="30" y="164"/>
                  </a:cubicBezTo>
                  <a:cubicBezTo>
                    <a:pt x="33" y="164"/>
                    <a:pt x="33" y="164"/>
                    <a:pt x="33" y="164"/>
                  </a:cubicBezTo>
                  <a:cubicBezTo>
                    <a:pt x="33" y="164"/>
                    <a:pt x="33" y="164"/>
                    <a:pt x="33" y="164"/>
                  </a:cubicBezTo>
                  <a:cubicBezTo>
                    <a:pt x="34" y="164"/>
                    <a:pt x="34" y="164"/>
                    <a:pt x="34" y="164"/>
                  </a:cubicBezTo>
                  <a:cubicBezTo>
                    <a:pt x="35" y="164"/>
                    <a:pt x="35" y="164"/>
                    <a:pt x="35" y="164"/>
                  </a:cubicBezTo>
                  <a:cubicBezTo>
                    <a:pt x="35" y="164"/>
                    <a:pt x="35" y="164"/>
                    <a:pt x="35" y="164"/>
                  </a:cubicBezTo>
                  <a:cubicBezTo>
                    <a:pt x="34" y="163"/>
                    <a:pt x="34" y="163"/>
                    <a:pt x="34" y="163"/>
                  </a:cubicBezTo>
                  <a:cubicBezTo>
                    <a:pt x="32" y="163"/>
                    <a:pt x="32" y="163"/>
                    <a:pt x="32" y="163"/>
                  </a:cubicBezTo>
                  <a:cubicBezTo>
                    <a:pt x="31" y="164"/>
                    <a:pt x="31" y="164"/>
                    <a:pt x="31" y="164"/>
                  </a:cubicBezTo>
                  <a:cubicBezTo>
                    <a:pt x="30" y="164"/>
                    <a:pt x="30" y="164"/>
                    <a:pt x="30" y="164"/>
                  </a:cubicBezTo>
                  <a:cubicBezTo>
                    <a:pt x="30" y="164"/>
                    <a:pt x="30" y="164"/>
                    <a:pt x="30" y="164"/>
                  </a:cubicBezTo>
                  <a:cubicBezTo>
                    <a:pt x="29" y="163"/>
                    <a:pt x="29" y="163"/>
                    <a:pt x="29" y="163"/>
                  </a:cubicBezTo>
                  <a:cubicBezTo>
                    <a:pt x="28" y="164"/>
                    <a:pt x="28" y="164"/>
                    <a:pt x="28" y="164"/>
                  </a:cubicBezTo>
                  <a:cubicBezTo>
                    <a:pt x="28" y="164"/>
                    <a:pt x="28" y="164"/>
                    <a:pt x="28" y="164"/>
                  </a:cubicBezTo>
                  <a:cubicBezTo>
                    <a:pt x="28" y="164"/>
                    <a:pt x="28" y="164"/>
                    <a:pt x="28" y="164"/>
                  </a:cubicBezTo>
                  <a:cubicBezTo>
                    <a:pt x="28" y="163"/>
                    <a:pt x="28" y="163"/>
                    <a:pt x="28" y="163"/>
                  </a:cubicBezTo>
                  <a:cubicBezTo>
                    <a:pt x="28" y="163"/>
                    <a:pt x="28" y="163"/>
                    <a:pt x="28" y="163"/>
                  </a:cubicBezTo>
                  <a:cubicBezTo>
                    <a:pt x="29" y="162"/>
                    <a:pt x="29" y="162"/>
                    <a:pt x="29" y="162"/>
                  </a:cubicBezTo>
                  <a:cubicBezTo>
                    <a:pt x="29" y="162"/>
                    <a:pt x="29" y="162"/>
                    <a:pt x="29" y="162"/>
                  </a:cubicBezTo>
                  <a:cubicBezTo>
                    <a:pt x="30" y="162"/>
                    <a:pt x="30" y="162"/>
                    <a:pt x="30" y="162"/>
                  </a:cubicBezTo>
                  <a:cubicBezTo>
                    <a:pt x="31" y="161"/>
                    <a:pt x="31" y="161"/>
                    <a:pt x="31" y="161"/>
                  </a:cubicBezTo>
                  <a:cubicBezTo>
                    <a:pt x="31" y="160"/>
                    <a:pt x="31" y="160"/>
                    <a:pt x="31" y="160"/>
                  </a:cubicBezTo>
                  <a:cubicBezTo>
                    <a:pt x="32" y="160"/>
                    <a:pt x="32" y="160"/>
                    <a:pt x="32" y="160"/>
                  </a:cubicBezTo>
                  <a:cubicBezTo>
                    <a:pt x="32" y="161"/>
                    <a:pt x="32" y="161"/>
                    <a:pt x="32" y="161"/>
                  </a:cubicBezTo>
                  <a:cubicBezTo>
                    <a:pt x="33" y="161"/>
                    <a:pt x="33" y="161"/>
                    <a:pt x="33" y="161"/>
                  </a:cubicBezTo>
                  <a:cubicBezTo>
                    <a:pt x="33" y="160"/>
                    <a:pt x="33" y="160"/>
                    <a:pt x="33" y="160"/>
                  </a:cubicBezTo>
                  <a:cubicBezTo>
                    <a:pt x="34" y="160"/>
                    <a:pt x="34" y="160"/>
                    <a:pt x="34" y="160"/>
                  </a:cubicBezTo>
                  <a:cubicBezTo>
                    <a:pt x="34" y="161"/>
                    <a:pt x="34" y="161"/>
                    <a:pt x="34" y="161"/>
                  </a:cubicBezTo>
                  <a:cubicBezTo>
                    <a:pt x="35" y="161"/>
                    <a:pt x="35" y="161"/>
                    <a:pt x="35" y="161"/>
                  </a:cubicBezTo>
                  <a:cubicBezTo>
                    <a:pt x="36" y="162"/>
                    <a:pt x="36" y="162"/>
                    <a:pt x="36" y="162"/>
                  </a:cubicBezTo>
                  <a:cubicBezTo>
                    <a:pt x="37" y="162"/>
                    <a:pt x="37" y="162"/>
                    <a:pt x="37" y="162"/>
                  </a:cubicBezTo>
                  <a:cubicBezTo>
                    <a:pt x="37" y="162"/>
                    <a:pt x="37" y="162"/>
                    <a:pt x="37" y="162"/>
                  </a:cubicBezTo>
                  <a:cubicBezTo>
                    <a:pt x="38" y="163"/>
                    <a:pt x="38" y="163"/>
                    <a:pt x="38" y="163"/>
                  </a:cubicBezTo>
                  <a:cubicBezTo>
                    <a:pt x="39" y="163"/>
                    <a:pt x="39" y="163"/>
                    <a:pt x="39" y="163"/>
                  </a:cubicBezTo>
                  <a:cubicBezTo>
                    <a:pt x="41" y="164"/>
                    <a:pt x="41" y="164"/>
                    <a:pt x="41" y="164"/>
                  </a:cubicBezTo>
                  <a:cubicBezTo>
                    <a:pt x="41" y="163"/>
                    <a:pt x="41" y="163"/>
                    <a:pt x="41" y="163"/>
                  </a:cubicBezTo>
                  <a:cubicBezTo>
                    <a:pt x="41" y="163"/>
                    <a:pt x="41" y="163"/>
                    <a:pt x="41" y="163"/>
                  </a:cubicBezTo>
                  <a:cubicBezTo>
                    <a:pt x="42" y="163"/>
                    <a:pt x="42" y="163"/>
                    <a:pt x="42" y="163"/>
                  </a:cubicBezTo>
                  <a:cubicBezTo>
                    <a:pt x="41" y="163"/>
                    <a:pt x="41" y="163"/>
                    <a:pt x="41" y="163"/>
                  </a:cubicBezTo>
                  <a:cubicBezTo>
                    <a:pt x="41" y="163"/>
                    <a:pt x="41" y="163"/>
                    <a:pt x="41" y="163"/>
                  </a:cubicBezTo>
                  <a:cubicBezTo>
                    <a:pt x="40" y="163"/>
                    <a:pt x="40" y="163"/>
                    <a:pt x="40" y="163"/>
                  </a:cubicBezTo>
                  <a:cubicBezTo>
                    <a:pt x="40" y="163"/>
                    <a:pt x="40" y="163"/>
                    <a:pt x="40" y="163"/>
                  </a:cubicBezTo>
                  <a:cubicBezTo>
                    <a:pt x="39" y="162"/>
                    <a:pt x="39" y="162"/>
                    <a:pt x="39" y="162"/>
                  </a:cubicBezTo>
                  <a:cubicBezTo>
                    <a:pt x="38" y="161"/>
                    <a:pt x="38" y="161"/>
                    <a:pt x="38" y="161"/>
                  </a:cubicBezTo>
                  <a:cubicBezTo>
                    <a:pt x="38" y="161"/>
                    <a:pt x="38" y="161"/>
                    <a:pt x="38" y="161"/>
                  </a:cubicBezTo>
                  <a:cubicBezTo>
                    <a:pt x="39" y="161"/>
                    <a:pt x="39" y="161"/>
                    <a:pt x="39" y="161"/>
                  </a:cubicBezTo>
                  <a:cubicBezTo>
                    <a:pt x="40" y="161"/>
                    <a:pt x="40" y="161"/>
                    <a:pt x="40" y="161"/>
                  </a:cubicBezTo>
                  <a:cubicBezTo>
                    <a:pt x="41" y="161"/>
                    <a:pt x="41" y="161"/>
                    <a:pt x="41" y="161"/>
                  </a:cubicBezTo>
                  <a:cubicBezTo>
                    <a:pt x="41" y="160"/>
                    <a:pt x="41" y="160"/>
                    <a:pt x="41" y="160"/>
                  </a:cubicBezTo>
                  <a:cubicBezTo>
                    <a:pt x="41" y="160"/>
                    <a:pt x="41" y="160"/>
                    <a:pt x="41" y="160"/>
                  </a:cubicBezTo>
                  <a:cubicBezTo>
                    <a:pt x="40" y="160"/>
                    <a:pt x="40" y="160"/>
                    <a:pt x="40" y="160"/>
                  </a:cubicBezTo>
                  <a:cubicBezTo>
                    <a:pt x="40" y="160"/>
                    <a:pt x="40" y="160"/>
                    <a:pt x="40" y="160"/>
                  </a:cubicBezTo>
                  <a:cubicBezTo>
                    <a:pt x="40" y="160"/>
                    <a:pt x="40" y="160"/>
                    <a:pt x="40" y="160"/>
                  </a:cubicBezTo>
                  <a:cubicBezTo>
                    <a:pt x="40" y="160"/>
                    <a:pt x="40" y="160"/>
                    <a:pt x="40" y="160"/>
                  </a:cubicBezTo>
                  <a:cubicBezTo>
                    <a:pt x="40" y="161"/>
                    <a:pt x="40" y="161"/>
                    <a:pt x="40" y="161"/>
                  </a:cubicBezTo>
                  <a:cubicBezTo>
                    <a:pt x="39" y="161"/>
                    <a:pt x="39" y="161"/>
                    <a:pt x="39" y="161"/>
                  </a:cubicBezTo>
                  <a:cubicBezTo>
                    <a:pt x="38" y="160"/>
                    <a:pt x="38" y="160"/>
                    <a:pt x="38" y="160"/>
                  </a:cubicBezTo>
                  <a:cubicBezTo>
                    <a:pt x="38" y="160"/>
                    <a:pt x="38" y="160"/>
                    <a:pt x="38" y="160"/>
                  </a:cubicBezTo>
                  <a:cubicBezTo>
                    <a:pt x="38" y="160"/>
                    <a:pt x="38" y="160"/>
                    <a:pt x="38" y="160"/>
                  </a:cubicBezTo>
                  <a:cubicBezTo>
                    <a:pt x="39" y="160"/>
                    <a:pt x="39" y="160"/>
                    <a:pt x="39" y="160"/>
                  </a:cubicBezTo>
                  <a:cubicBezTo>
                    <a:pt x="39" y="159"/>
                    <a:pt x="39" y="159"/>
                    <a:pt x="39" y="159"/>
                  </a:cubicBezTo>
                  <a:cubicBezTo>
                    <a:pt x="39" y="159"/>
                    <a:pt x="39" y="159"/>
                    <a:pt x="39" y="159"/>
                  </a:cubicBezTo>
                  <a:cubicBezTo>
                    <a:pt x="38" y="159"/>
                    <a:pt x="38" y="159"/>
                    <a:pt x="38" y="159"/>
                  </a:cubicBezTo>
                  <a:cubicBezTo>
                    <a:pt x="38" y="159"/>
                    <a:pt x="38" y="159"/>
                    <a:pt x="38" y="159"/>
                  </a:cubicBezTo>
                  <a:cubicBezTo>
                    <a:pt x="37" y="159"/>
                    <a:pt x="37" y="159"/>
                    <a:pt x="37" y="159"/>
                  </a:cubicBezTo>
                  <a:cubicBezTo>
                    <a:pt x="37" y="159"/>
                    <a:pt x="37" y="159"/>
                    <a:pt x="37" y="159"/>
                  </a:cubicBezTo>
                  <a:cubicBezTo>
                    <a:pt x="37" y="159"/>
                    <a:pt x="37" y="159"/>
                    <a:pt x="37" y="159"/>
                  </a:cubicBezTo>
                  <a:cubicBezTo>
                    <a:pt x="37" y="160"/>
                    <a:pt x="37" y="160"/>
                    <a:pt x="37" y="160"/>
                  </a:cubicBezTo>
                  <a:cubicBezTo>
                    <a:pt x="37" y="160"/>
                    <a:pt x="37" y="160"/>
                    <a:pt x="37" y="160"/>
                  </a:cubicBezTo>
                  <a:cubicBezTo>
                    <a:pt x="37" y="161"/>
                    <a:pt x="37" y="161"/>
                    <a:pt x="37" y="161"/>
                  </a:cubicBezTo>
                  <a:cubicBezTo>
                    <a:pt x="36" y="161"/>
                    <a:pt x="36" y="161"/>
                    <a:pt x="36" y="161"/>
                  </a:cubicBezTo>
                  <a:cubicBezTo>
                    <a:pt x="36" y="161"/>
                    <a:pt x="36" y="161"/>
                    <a:pt x="36" y="161"/>
                  </a:cubicBezTo>
                  <a:cubicBezTo>
                    <a:pt x="35" y="160"/>
                    <a:pt x="35" y="160"/>
                    <a:pt x="35" y="160"/>
                  </a:cubicBezTo>
                  <a:cubicBezTo>
                    <a:pt x="34" y="160"/>
                    <a:pt x="34" y="160"/>
                    <a:pt x="34" y="160"/>
                  </a:cubicBezTo>
                  <a:cubicBezTo>
                    <a:pt x="34" y="160"/>
                    <a:pt x="34" y="160"/>
                    <a:pt x="34" y="160"/>
                  </a:cubicBezTo>
                  <a:cubicBezTo>
                    <a:pt x="34" y="159"/>
                    <a:pt x="34" y="159"/>
                    <a:pt x="34" y="159"/>
                  </a:cubicBezTo>
                  <a:cubicBezTo>
                    <a:pt x="33" y="159"/>
                    <a:pt x="33" y="159"/>
                    <a:pt x="33" y="159"/>
                  </a:cubicBezTo>
                  <a:cubicBezTo>
                    <a:pt x="33" y="160"/>
                    <a:pt x="33" y="160"/>
                    <a:pt x="33" y="160"/>
                  </a:cubicBezTo>
                  <a:cubicBezTo>
                    <a:pt x="32" y="160"/>
                    <a:pt x="32" y="160"/>
                    <a:pt x="32" y="160"/>
                  </a:cubicBezTo>
                  <a:cubicBezTo>
                    <a:pt x="31" y="160"/>
                    <a:pt x="31" y="160"/>
                    <a:pt x="31" y="160"/>
                  </a:cubicBezTo>
                  <a:cubicBezTo>
                    <a:pt x="31" y="160"/>
                    <a:pt x="31" y="160"/>
                    <a:pt x="31" y="160"/>
                  </a:cubicBezTo>
                  <a:cubicBezTo>
                    <a:pt x="30" y="161"/>
                    <a:pt x="30" y="161"/>
                    <a:pt x="30" y="161"/>
                  </a:cubicBezTo>
                  <a:cubicBezTo>
                    <a:pt x="29" y="161"/>
                    <a:pt x="29" y="161"/>
                    <a:pt x="29" y="161"/>
                  </a:cubicBezTo>
                  <a:cubicBezTo>
                    <a:pt x="29" y="161"/>
                    <a:pt x="29" y="161"/>
                    <a:pt x="29" y="161"/>
                  </a:cubicBezTo>
                  <a:cubicBezTo>
                    <a:pt x="29" y="161"/>
                    <a:pt x="29" y="161"/>
                    <a:pt x="29" y="161"/>
                  </a:cubicBezTo>
                  <a:cubicBezTo>
                    <a:pt x="30" y="160"/>
                    <a:pt x="30" y="160"/>
                    <a:pt x="30" y="160"/>
                  </a:cubicBezTo>
                  <a:cubicBezTo>
                    <a:pt x="30" y="160"/>
                    <a:pt x="30" y="160"/>
                    <a:pt x="30" y="160"/>
                  </a:cubicBezTo>
                  <a:cubicBezTo>
                    <a:pt x="31" y="159"/>
                    <a:pt x="31" y="159"/>
                    <a:pt x="31" y="159"/>
                  </a:cubicBezTo>
                  <a:cubicBezTo>
                    <a:pt x="31" y="159"/>
                    <a:pt x="31" y="159"/>
                    <a:pt x="31" y="159"/>
                  </a:cubicBezTo>
                  <a:cubicBezTo>
                    <a:pt x="31" y="159"/>
                    <a:pt x="31" y="159"/>
                    <a:pt x="31" y="159"/>
                  </a:cubicBezTo>
                  <a:cubicBezTo>
                    <a:pt x="31" y="159"/>
                    <a:pt x="31" y="159"/>
                    <a:pt x="31" y="159"/>
                  </a:cubicBezTo>
                  <a:cubicBezTo>
                    <a:pt x="31" y="158"/>
                    <a:pt x="31" y="158"/>
                    <a:pt x="31" y="158"/>
                  </a:cubicBezTo>
                  <a:cubicBezTo>
                    <a:pt x="32" y="158"/>
                    <a:pt x="32" y="158"/>
                    <a:pt x="32" y="158"/>
                  </a:cubicBezTo>
                  <a:cubicBezTo>
                    <a:pt x="32" y="158"/>
                    <a:pt x="32" y="158"/>
                    <a:pt x="32" y="158"/>
                  </a:cubicBezTo>
                  <a:cubicBezTo>
                    <a:pt x="33" y="158"/>
                    <a:pt x="33" y="158"/>
                    <a:pt x="33" y="158"/>
                  </a:cubicBezTo>
                  <a:cubicBezTo>
                    <a:pt x="33" y="159"/>
                    <a:pt x="33" y="159"/>
                    <a:pt x="33" y="159"/>
                  </a:cubicBezTo>
                  <a:cubicBezTo>
                    <a:pt x="35" y="159"/>
                    <a:pt x="35" y="159"/>
                    <a:pt x="35" y="159"/>
                  </a:cubicBezTo>
                  <a:cubicBezTo>
                    <a:pt x="35" y="158"/>
                    <a:pt x="35" y="158"/>
                    <a:pt x="35" y="158"/>
                  </a:cubicBezTo>
                  <a:cubicBezTo>
                    <a:pt x="34" y="158"/>
                    <a:pt x="34" y="158"/>
                    <a:pt x="34" y="158"/>
                  </a:cubicBezTo>
                  <a:cubicBezTo>
                    <a:pt x="34" y="158"/>
                    <a:pt x="34" y="158"/>
                    <a:pt x="34" y="158"/>
                  </a:cubicBezTo>
                  <a:cubicBezTo>
                    <a:pt x="33" y="158"/>
                    <a:pt x="33" y="158"/>
                    <a:pt x="33" y="158"/>
                  </a:cubicBezTo>
                  <a:cubicBezTo>
                    <a:pt x="32" y="157"/>
                    <a:pt x="32" y="157"/>
                    <a:pt x="32" y="157"/>
                  </a:cubicBezTo>
                  <a:cubicBezTo>
                    <a:pt x="32" y="156"/>
                    <a:pt x="32" y="156"/>
                    <a:pt x="32" y="156"/>
                  </a:cubicBezTo>
                  <a:cubicBezTo>
                    <a:pt x="31" y="156"/>
                    <a:pt x="31" y="156"/>
                    <a:pt x="31" y="156"/>
                  </a:cubicBezTo>
                  <a:cubicBezTo>
                    <a:pt x="31" y="156"/>
                    <a:pt x="31" y="156"/>
                    <a:pt x="31" y="156"/>
                  </a:cubicBezTo>
                  <a:cubicBezTo>
                    <a:pt x="32" y="156"/>
                    <a:pt x="32" y="156"/>
                    <a:pt x="32" y="156"/>
                  </a:cubicBezTo>
                  <a:cubicBezTo>
                    <a:pt x="33" y="156"/>
                    <a:pt x="33" y="156"/>
                    <a:pt x="33" y="156"/>
                  </a:cubicBezTo>
                  <a:cubicBezTo>
                    <a:pt x="33" y="157"/>
                    <a:pt x="33" y="157"/>
                    <a:pt x="33" y="157"/>
                  </a:cubicBezTo>
                  <a:cubicBezTo>
                    <a:pt x="34" y="158"/>
                    <a:pt x="34" y="158"/>
                    <a:pt x="34" y="158"/>
                  </a:cubicBezTo>
                  <a:cubicBezTo>
                    <a:pt x="34" y="157"/>
                    <a:pt x="34" y="157"/>
                    <a:pt x="34" y="157"/>
                  </a:cubicBezTo>
                  <a:cubicBezTo>
                    <a:pt x="34" y="157"/>
                    <a:pt x="34" y="157"/>
                    <a:pt x="34" y="157"/>
                  </a:cubicBezTo>
                  <a:cubicBezTo>
                    <a:pt x="34" y="156"/>
                    <a:pt x="34" y="156"/>
                    <a:pt x="34" y="156"/>
                  </a:cubicBezTo>
                  <a:cubicBezTo>
                    <a:pt x="34" y="156"/>
                    <a:pt x="34" y="156"/>
                    <a:pt x="34" y="156"/>
                  </a:cubicBezTo>
                  <a:cubicBezTo>
                    <a:pt x="35" y="157"/>
                    <a:pt x="35" y="157"/>
                    <a:pt x="35" y="157"/>
                  </a:cubicBezTo>
                  <a:cubicBezTo>
                    <a:pt x="35" y="157"/>
                    <a:pt x="35" y="157"/>
                    <a:pt x="35" y="157"/>
                  </a:cubicBezTo>
                  <a:cubicBezTo>
                    <a:pt x="36" y="158"/>
                    <a:pt x="36" y="158"/>
                    <a:pt x="36" y="158"/>
                  </a:cubicBezTo>
                  <a:cubicBezTo>
                    <a:pt x="37" y="158"/>
                    <a:pt x="37" y="158"/>
                    <a:pt x="37" y="158"/>
                  </a:cubicBezTo>
                  <a:cubicBezTo>
                    <a:pt x="37" y="158"/>
                    <a:pt x="37" y="158"/>
                    <a:pt x="37" y="158"/>
                  </a:cubicBezTo>
                  <a:cubicBezTo>
                    <a:pt x="38" y="158"/>
                    <a:pt x="38" y="158"/>
                    <a:pt x="38" y="158"/>
                  </a:cubicBezTo>
                  <a:cubicBezTo>
                    <a:pt x="38" y="158"/>
                    <a:pt x="38" y="158"/>
                    <a:pt x="38" y="158"/>
                  </a:cubicBezTo>
                  <a:cubicBezTo>
                    <a:pt x="39" y="159"/>
                    <a:pt x="39" y="159"/>
                    <a:pt x="39" y="159"/>
                  </a:cubicBezTo>
                  <a:cubicBezTo>
                    <a:pt x="40" y="159"/>
                    <a:pt x="40" y="159"/>
                    <a:pt x="40" y="159"/>
                  </a:cubicBezTo>
                  <a:cubicBezTo>
                    <a:pt x="40" y="159"/>
                    <a:pt x="40" y="159"/>
                    <a:pt x="40" y="159"/>
                  </a:cubicBezTo>
                  <a:cubicBezTo>
                    <a:pt x="41" y="159"/>
                    <a:pt x="41" y="159"/>
                    <a:pt x="41" y="159"/>
                  </a:cubicBezTo>
                  <a:cubicBezTo>
                    <a:pt x="41" y="159"/>
                    <a:pt x="41" y="159"/>
                    <a:pt x="41" y="159"/>
                  </a:cubicBezTo>
                  <a:cubicBezTo>
                    <a:pt x="40" y="158"/>
                    <a:pt x="40" y="158"/>
                    <a:pt x="40" y="158"/>
                  </a:cubicBezTo>
                  <a:cubicBezTo>
                    <a:pt x="38" y="157"/>
                    <a:pt x="38" y="157"/>
                    <a:pt x="38" y="157"/>
                  </a:cubicBezTo>
                  <a:cubicBezTo>
                    <a:pt x="38" y="157"/>
                    <a:pt x="38" y="157"/>
                    <a:pt x="38" y="157"/>
                  </a:cubicBezTo>
                  <a:cubicBezTo>
                    <a:pt x="38" y="156"/>
                    <a:pt x="38" y="156"/>
                    <a:pt x="38" y="156"/>
                  </a:cubicBezTo>
                  <a:cubicBezTo>
                    <a:pt x="39" y="156"/>
                    <a:pt x="39" y="156"/>
                    <a:pt x="39" y="156"/>
                  </a:cubicBezTo>
                  <a:cubicBezTo>
                    <a:pt x="39" y="156"/>
                    <a:pt x="39" y="156"/>
                    <a:pt x="39" y="156"/>
                  </a:cubicBezTo>
                  <a:cubicBezTo>
                    <a:pt x="40" y="155"/>
                    <a:pt x="40" y="155"/>
                    <a:pt x="40" y="155"/>
                  </a:cubicBezTo>
                  <a:cubicBezTo>
                    <a:pt x="40" y="155"/>
                    <a:pt x="40" y="155"/>
                    <a:pt x="40" y="155"/>
                  </a:cubicBezTo>
                  <a:cubicBezTo>
                    <a:pt x="40" y="155"/>
                    <a:pt x="40" y="155"/>
                    <a:pt x="40" y="155"/>
                  </a:cubicBezTo>
                  <a:cubicBezTo>
                    <a:pt x="39" y="155"/>
                    <a:pt x="39" y="155"/>
                    <a:pt x="39" y="155"/>
                  </a:cubicBezTo>
                  <a:cubicBezTo>
                    <a:pt x="39" y="155"/>
                    <a:pt x="39" y="155"/>
                    <a:pt x="39" y="155"/>
                  </a:cubicBezTo>
                  <a:cubicBezTo>
                    <a:pt x="38" y="155"/>
                    <a:pt x="38" y="155"/>
                    <a:pt x="38" y="155"/>
                  </a:cubicBezTo>
                  <a:cubicBezTo>
                    <a:pt x="37" y="155"/>
                    <a:pt x="37" y="155"/>
                    <a:pt x="37" y="155"/>
                  </a:cubicBezTo>
                  <a:cubicBezTo>
                    <a:pt x="38" y="155"/>
                    <a:pt x="38" y="155"/>
                    <a:pt x="38" y="155"/>
                  </a:cubicBezTo>
                  <a:cubicBezTo>
                    <a:pt x="38" y="156"/>
                    <a:pt x="38" y="156"/>
                    <a:pt x="38" y="156"/>
                  </a:cubicBezTo>
                  <a:cubicBezTo>
                    <a:pt x="38" y="156"/>
                    <a:pt x="38" y="156"/>
                    <a:pt x="38" y="156"/>
                  </a:cubicBezTo>
                  <a:cubicBezTo>
                    <a:pt x="37" y="156"/>
                    <a:pt x="37" y="156"/>
                    <a:pt x="37" y="156"/>
                  </a:cubicBezTo>
                  <a:cubicBezTo>
                    <a:pt x="37" y="156"/>
                    <a:pt x="37" y="156"/>
                    <a:pt x="37" y="156"/>
                  </a:cubicBezTo>
                  <a:cubicBezTo>
                    <a:pt x="36" y="156"/>
                    <a:pt x="36" y="156"/>
                    <a:pt x="36" y="156"/>
                  </a:cubicBezTo>
                  <a:cubicBezTo>
                    <a:pt x="35" y="156"/>
                    <a:pt x="35" y="156"/>
                    <a:pt x="35" y="156"/>
                  </a:cubicBezTo>
                  <a:cubicBezTo>
                    <a:pt x="35" y="156"/>
                    <a:pt x="35" y="156"/>
                    <a:pt x="35" y="156"/>
                  </a:cubicBezTo>
                  <a:cubicBezTo>
                    <a:pt x="34" y="156"/>
                    <a:pt x="34" y="156"/>
                    <a:pt x="34" y="156"/>
                  </a:cubicBezTo>
                  <a:cubicBezTo>
                    <a:pt x="34" y="155"/>
                    <a:pt x="34" y="155"/>
                    <a:pt x="34" y="155"/>
                  </a:cubicBezTo>
                  <a:cubicBezTo>
                    <a:pt x="34" y="155"/>
                    <a:pt x="34" y="155"/>
                    <a:pt x="34" y="155"/>
                  </a:cubicBezTo>
                  <a:cubicBezTo>
                    <a:pt x="35" y="155"/>
                    <a:pt x="35" y="155"/>
                    <a:pt x="35" y="155"/>
                  </a:cubicBezTo>
                  <a:cubicBezTo>
                    <a:pt x="34" y="155"/>
                    <a:pt x="34" y="155"/>
                    <a:pt x="34" y="155"/>
                  </a:cubicBezTo>
                  <a:cubicBezTo>
                    <a:pt x="33" y="155"/>
                    <a:pt x="33" y="155"/>
                    <a:pt x="33" y="155"/>
                  </a:cubicBezTo>
                  <a:cubicBezTo>
                    <a:pt x="33" y="155"/>
                    <a:pt x="33" y="155"/>
                    <a:pt x="33" y="155"/>
                  </a:cubicBezTo>
                  <a:cubicBezTo>
                    <a:pt x="34" y="154"/>
                    <a:pt x="34" y="154"/>
                    <a:pt x="34" y="154"/>
                  </a:cubicBezTo>
                  <a:cubicBezTo>
                    <a:pt x="35" y="154"/>
                    <a:pt x="35" y="154"/>
                    <a:pt x="35" y="154"/>
                  </a:cubicBezTo>
                  <a:cubicBezTo>
                    <a:pt x="36" y="154"/>
                    <a:pt x="36" y="154"/>
                    <a:pt x="36" y="154"/>
                  </a:cubicBezTo>
                  <a:cubicBezTo>
                    <a:pt x="37" y="154"/>
                    <a:pt x="37" y="154"/>
                    <a:pt x="37" y="154"/>
                  </a:cubicBezTo>
                  <a:cubicBezTo>
                    <a:pt x="37" y="154"/>
                    <a:pt x="37" y="154"/>
                    <a:pt x="37" y="154"/>
                  </a:cubicBezTo>
                  <a:cubicBezTo>
                    <a:pt x="38" y="154"/>
                    <a:pt x="38" y="154"/>
                    <a:pt x="38" y="154"/>
                  </a:cubicBezTo>
                  <a:cubicBezTo>
                    <a:pt x="39" y="154"/>
                    <a:pt x="39" y="154"/>
                    <a:pt x="39" y="154"/>
                  </a:cubicBezTo>
                  <a:cubicBezTo>
                    <a:pt x="40" y="154"/>
                    <a:pt x="40" y="154"/>
                    <a:pt x="40" y="154"/>
                  </a:cubicBezTo>
                  <a:cubicBezTo>
                    <a:pt x="40" y="154"/>
                    <a:pt x="40" y="154"/>
                    <a:pt x="40" y="154"/>
                  </a:cubicBezTo>
                  <a:cubicBezTo>
                    <a:pt x="40" y="153"/>
                    <a:pt x="40" y="153"/>
                    <a:pt x="40" y="153"/>
                  </a:cubicBezTo>
                  <a:cubicBezTo>
                    <a:pt x="40" y="153"/>
                    <a:pt x="40" y="153"/>
                    <a:pt x="40" y="153"/>
                  </a:cubicBezTo>
                  <a:cubicBezTo>
                    <a:pt x="41" y="153"/>
                    <a:pt x="41" y="153"/>
                    <a:pt x="41" y="153"/>
                  </a:cubicBezTo>
                  <a:cubicBezTo>
                    <a:pt x="41" y="152"/>
                    <a:pt x="41" y="152"/>
                    <a:pt x="41" y="152"/>
                  </a:cubicBezTo>
                  <a:cubicBezTo>
                    <a:pt x="41" y="152"/>
                    <a:pt x="41" y="152"/>
                    <a:pt x="41" y="152"/>
                  </a:cubicBezTo>
                  <a:cubicBezTo>
                    <a:pt x="40" y="153"/>
                    <a:pt x="40" y="153"/>
                    <a:pt x="40" y="153"/>
                  </a:cubicBezTo>
                  <a:cubicBezTo>
                    <a:pt x="40" y="153"/>
                    <a:pt x="40" y="153"/>
                    <a:pt x="40" y="153"/>
                  </a:cubicBezTo>
                  <a:cubicBezTo>
                    <a:pt x="40" y="152"/>
                    <a:pt x="40" y="152"/>
                    <a:pt x="40" y="152"/>
                  </a:cubicBezTo>
                  <a:cubicBezTo>
                    <a:pt x="40" y="152"/>
                    <a:pt x="40" y="152"/>
                    <a:pt x="40" y="152"/>
                  </a:cubicBezTo>
                  <a:cubicBezTo>
                    <a:pt x="41" y="150"/>
                    <a:pt x="41" y="150"/>
                    <a:pt x="41" y="150"/>
                  </a:cubicBezTo>
                  <a:cubicBezTo>
                    <a:pt x="41" y="149"/>
                    <a:pt x="41" y="149"/>
                    <a:pt x="41" y="149"/>
                  </a:cubicBezTo>
                  <a:cubicBezTo>
                    <a:pt x="41" y="149"/>
                    <a:pt x="41" y="149"/>
                    <a:pt x="41" y="149"/>
                  </a:cubicBezTo>
                  <a:cubicBezTo>
                    <a:pt x="41" y="149"/>
                    <a:pt x="41" y="149"/>
                    <a:pt x="41" y="149"/>
                  </a:cubicBezTo>
                  <a:cubicBezTo>
                    <a:pt x="42" y="150"/>
                    <a:pt x="42" y="150"/>
                    <a:pt x="42" y="150"/>
                  </a:cubicBezTo>
                  <a:cubicBezTo>
                    <a:pt x="42" y="150"/>
                    <a:pt x="42" y="150"/>
                    <a:pt x="42" y="150"/>
                  </a:cubicBezTo>
                  <a:cubicBezTo>
                    <a:pt x="42" y="151"/>
                    <a:pt x="42" y="151"/>
                    <a:pt x="42" y="151"/>
                  </a:cubicBezTo>
                  <a:cubicBezTo>
                    <a:pt x="42" y="151"/>
                    <a:pt x="42" y="151"/>
                    <a:pt x="42" y="151"/>
                  </a:cubicBezTo>
                  <a:cubicBezTo>
                    <a:pt x="43" y="151"/>
                    <a:pt x="43" y="151"/>
                    <a:pt x="43" y="151"/>
                  </a:cubicBezTo>
                  <a:cubicBezTo>
                    <a:pt x="43" y="151"/>
                    <a:pt x="43" y="151"/>
                    <a:pt x="43" y="151"/>
                  </a:cubicBezTo>
                  <a:cubicBezTo>
                    <a:pt x="44" y="151"/>
                    <a:pt x="44" y="151"/>
                    <a:pt x="44" y="151"/>
                  </a:cubicBezTo>
                  <a:cubicBezTo>
                    <a:pt x="44" y="151"/>
                    <a:pt x="44" y="151"/>
                    <a:pt x="44" y="151"/>
                  </a:cubicBezTo>
                  <a:cubicBezTo>
                    <a:pt x="44" y="151"/>
                    <a:pt x="44" y="151"/>
                    <a:pt x="44" y="151"/>
                  </a:cubicBezTo>
                  <a:cubicBezTo>
                    <a:pt x="45" y="151"/>
                    <a:pt x="45" y="151"/>
                    <a:pt x="45" y="151"/>
                  </a:cubicBezTo>
                  <a:cubicBezTo>
                    <a:pt x="45" y="151"/>
                    <a:pt x="45" y="151"/>
                    <a:pt x="45" y="151"/>
                  </a:cubicBezTo>
                  <a:cubicBezTo>
                    <a:pt x="44" y="150"/>
                    <a:pt x="44" y="150"/>
                    <a:pt x="44" y="150"/>
                  </a:cubicBezTo>
                  <a:cubicBezTo>
                    <a:pt x="43" y="150"/>
                    <a:pt x="43" y="150"/>
                    <a:pt x="43" y="150"/>
                  </a:cubicBezTo>
                  <a:cubicBezTo>
                    <a:pt x="43" y="150"/>
                    <a:pt x="43" y="150"/>
                    <a:pt x="43" y="150"/>
                  </a:cubicBezTo>
                  <a:cubicBezTo>
                    <a:pt x="44" y="150"/>
                    <a:pt x="44" y="150"/>
                    <a:pt x="44" y="150"/>
                  </a:cubicBezTo>
                  <a:cubicBezTo>
                    <a:pt x="44" y="150"/>
                    <a:pt x="44" y="150"/>
                    <a:pt x="44" y="150"/>
                  </a:cubicBezTo>
                  <a:cubicBezTo>
                    <a:pt x="44" y="150"/>
                    <a:pt x="44" y="150"/>
                    <a:pt x="44" y="150"/>
                  </a:cubicBezTo>
                  <a:cubicBezTo>
                    <a:pt x="44" y="149"/>
                    <a:pt x="44" y="149"/>
                    <a:pt x="44" y="149"/>
                  </a:cubicBezTo>
                  <a:cubicBezTo>
                    <a:pt x="44" y="149"/>
                    <a:pt x="44" y="149"/>
                    <a:pt x="44" y="149"/>
                  </a:cubicBezTo>
                  <a:cubicBezTo>
                    <a:pt x="43" y="149"/>
                    <a:pt x="43" y="149"/>
                    <a:pt x="43" y="149"/>
                  </a:cubicBezTo>
                  <a:cubicBezTo>
                    <a:pt x="43" y="149"/>
                    <a:pt x="43" y="149"/>
                    <a:pt x="43" y="149"/>
                  </a:cubicBezTo>
                  <a:cubicBezTo>
                    <a:pt x="43" y="149"/>
                    <a:pt x="43" y="149"/>
                    <a:pt x="43" y="149"/>
                  </a:cubicBezTo>
                  <a:cubicBezTo>
                    <a:pt x="42" y="149"/>
                    <a:pt x="42" y="149"/>
                    <a:pt x="42" y="149"/>
                  </a:cubicBezTo>
                  <a:cubicBezTo>
                    <a:pt x="42" y="149"/>
                    <a:pt x="42" y="149"/>
                    <a:pt x="42" y="149"/>
                  </a:cubicBezTo>
                  <a:cubicBezTo>
                    <a:pt x="42" y="149"/>
                    <a:pt x="42" y="149"/>
                    <a:pt x="42" y="149"/>
                  </a:cubicBezTo>
                  <a:cubicBezTo>
                    <a:pt x="42" y="148"/>
                    <a:pt x="42" y="148"/>
                    <a:pt x="42" y="148"/>
                  </a:cubicBezTo>
                  <a:cubicBezTo>
                    <a:pt x="42" y="148"/>
                    <a:pt x="42" y="148"/>
                    <a:pt x="42" y="148"/>
                  </a:cubicBezTo>
                  <a:cubicBezTo>
                    <a:pt x="43" y="147"/>
                    <a:pt x="43" y="147"/>
                    <a:pt x="43" y="147"/>
                  </a:cubicBezTo>
                  <a:cubicBezTo>
                    <a:pt x="44" y="147"/>
                    <a:pt x="44" y="147"/>
                    <a:pt x="44" y="147"/>
                  </a:cubicBezTo>
                  <a:cubicBezTo>
                    <a:pt x="44" y="147"/>
                    <a:pt x="44" y="147"/>
                    <a:pt x="44" y="147"/>
                  </a:cubicBezTo>
                  <a:cubicBezTo>
                    <a:pt x="44" y="147"/>
                    <a:pt x="44" y="147"/>
                    <a:pt x="44" y="147"/>
                  </a:cubicBezTo>
                  <a:cubicBezTo>
                    <a:pt x="45" y="147"/>
                    <a:pt x="45" y="147"/>
                    <a:pt x="45" y="147"/>
                  </a:cubicBezTo>
                  <a:cubicBezTo>
                    <a:pt x="45" y="147"/>
                    <a:pt x="45" y="147"/>
                    <a:pt x="45" y="147"/>
                  </a:cubicBezTo>
                  <a:cubicBezTo>
                    <a:pt x="44" y="146"/>
                    <a:pt x="44" y="146"/>
                    <a:pt x="44" y="146"/>
                  </a:cubicBezTo>
                  <a:cubicBezTo>
                    <a:pt x="43" y="146"/>
                    <a:pt x="43" y="146"/>
                    <a:pt x="43" y="146"/>
                  </a:cubicBezTo>
                  <a:cubicBezTo>
                    <a:pt x="43" y="146"/>
                    <a:pt x="43" y="146"/>
                    <a:pt x="43" y="146"/>
                  </a:cubicBezTo>
                  <a:cubicBezTo>
                    <a:pt x="44" y="146"/>
                    <a:pt x="44" y="146"/>
                    <a:pt x="44" y="146"/>
                  </a:cubicBezTo>
                  <a:cubicBezTo>
                    <a:pt x="44" y="146"/>
                    <a:pt x="44" y="146"/>
                    <a:pt x="44" y="146"/>
                  </a:cubicBezTo>
                  <a:cubicBezTo>
                    <a:pt x="45" y="145"/>
                    <a:pt x="45" y="145"/>
                    <a:pt x="45" y="145"/>
                  </a:cubicBezTo>
                  <a:cubicBezTo>
                    <a:pt x="45" y="145"/>
                    <a:pt x="45" y="145"/>
                    <a:pt x="45" y="145"/>
                  </a:cubicBezTo>
                  <a:cubicBezTo>
                    <a:pt x="45" y="145"/>
                    <a:pt x="45" y="145"/>
                    <a:pt x="45" y="145"/>
                  </a:cubicBezTo>
                  <a:cubicBezTo>
                    <a:pt x="46" y="144"/>
                    <a:pt x="46" y="144"/>
                    <a:pt x="46" y="144"/>
                  </a:cubicBezTo>
                  <a:cubicBezTo>
                    <a:pt x="46" y="144"/>
                    <a:pt x="46" y="144"/>
                    <a:pt x="46" y="144"/>
                  </a:cubicBezTo>
                  <a:cubicBezTo>
                    <a:pt x="45" y="144"/>
                    <a:pt x="45" y="144"/>
                    <a:pt x="45" y="144"/>
                  </a:cubicBezTo>
                  <a:cubicBezTo>
                    <a:pt x="45" y="144"/>
                    <a:pt x="45" y="144"/>
                    <a:pt x="45" y="144"/>
                  </a:cubicBezTo>
                  <a:cubicBezTo>
                    <a:pt x="46" y="143"/>
                    <a:pt x="46" y="143"/>
                    <a:pt x="46" y="143"/>
                  </a:cubicBezTo>
                  <a:cubicBezTo>
                    <a:pt x="46" y="143"/>
                    <a:pt x="46" y="143"/>
                    <a:pt x="46" y="143"/>
                  </a:cubicBezTo>
                  <a:cubicBezTo>
                    <a:pt x="46" y="143"/>
                    <a:pt x="46" y="143"/>
                    <a:pt x="46" y="143"/>
                  </a:cubicBezTo>
                  <a:cubicBezTo>
                    <a:pt x="46" y="143"/>
                    <a:pt x="46" y="143"/>
                    <a:pt x="46" y="143"/>
                  </a:cubicBezTo>
                  <a:cubicBezTo>
                    <a:pt x="45" y="143"/>
                    <a:pt x="45" y="143"/>
                    <a:pt x="45" y="143"/>
                  </a:cubicBezTo>
                  <a:cubicBezTo>
                    <a:pt x="44" y="143"/>
                    <a:pt x="44" y="143"/>
                    <a:pt x="44" y="143"/>
                  </a:cubicBezTo>
                  <a:cubicBezTo>
                    <a:pt x="43" y="143"/>
                    <a:pt x="43" y="143"/>
                    <a:pt x="43" y="143"/>
                  </a:cubicBezTo>
                  <a:cubicBezTo>
                    <a:pt x="43" y="143"/>
                    <a:pt x="43" y="143"/>
                    <a:pt x="43" y="143"/>
                  </a:cubicBezTo>
                  <a:cubicBezTo>
                    <a:pt x="42" y="143"/>
                    <a:pt x="42" y="143"/>
                    <a:pt x="42" y="143"/>
                  </a:cubicBezTo>
                  <a:cubicBezTo>
                    <a:pt x="42" y="143"/>
                    <a:pt x="42" y="143"/>
                    <a:pt x="42" y="143"/>
                  </a:cubicBezTo>
                  <a:cubicBezTo>
                    <a:pt x="41" y="143"/>
                    <a:pt x="41" y="143"/>
                    <a:pt x="41" y="143"/>
                  </a:cubicBezTo>
                  <a:cubicBezTo>
                    <a:pt x="41" y="143"/>
                    <a:pt x="41" y="143"/>
                    <a:pt x="41" y="143"/>
                  </a:cubicBezTo>
                  <a:cubicBezTo>
                    <a:pt x="40" y="143"/>
                    <a:pt x="40" y="143"/>
                    <a:pt x="40" y="143"/>
                  </a:cubicBezTo>
                  <a:cubicBezTo>
                    <a:pt x="40" y="142"/>
                    <a:pt x="40" y="142"/>
                    <a:pt x="40" y="142"/>
                  </a:cubicBezTo>
                  <a:cubicBezTo>
                    <a:pt x="39" y="142"/>
                    <a:pt x="39" y="142"/>
                    <a:pt x="39" y="142"/>
                  </a:cubicBezTo>
                  <a:cubicBezTo>
                    <a:pt x="38" y="142"/>
                    <a:pt x="38" y="142"/>
                    <a:pt x="38" y="142"/>
                  </a:cubicBezTo>
                  <a:cubicBezTo>
                    <a:pt x="38" y="141"/>
                    <a:pt x="38" y="141"/>
                    <a:pt x="38" y="141"/>
                  </a:cubicBezTo>
                  <a:cubicBezTo>
                    <a:pt x="38" y="141"/>
                    <a:pt x="38" y="141"/>
                    <a:pt x="38" y="141"/>
                  </a:cubicBezTo>
                  <a:cubicBezTo>
                    <a:pt x="37" y="140"/>
                    <a:pt x="37" y="140"/>
                    <a:pt x="37" y="140"/>
                  </a:cubicBezTo>
                  <a:cubicBezTo>
                    <a:pt x="36" y="139"/>
                    <a:pt x="36" y="139"/>
                    <a:pt x="36" y="139"/>
                  </a:cubicBezTo>
                  <a:cubicBezTo>
                    <a:pt x="34" y="139"/>
                    <a:pt x="34" y="139"/>
                    <a:pt x="34" y="139"/>
                  </a:cubicBezTo>
                  <a:cubicBezTo>
                    <a:pt x="34" y="138"/>
                    <a:pt x="34" y="138"/>
                    <a:pt x="34" y="138"/>
                  </a:cubicBezTo>
                  <a:cubicBezTo>
                    <a:pt x="34" y="138"/>
                    <a:pt x="34" y="138"/>
                    <a:pt x="34" y="138"/>
                  </a:cubicBezTo>
                  <a:cubicBezTo>
                    <a:pt x="33" y="137"/>
                    <a:pt x="33" y="137"/>
                    <a:pt x="33" y="137"/>
                  </a:cubicBezTo>
                  <a:cubicBezTo>
                    <a:pt x="33" y="136"/>
                    <a:pt x="33" y="136"/>
                    <a:pt x="33" y="136"/>
                  </a:cubicBezTo>
                  <a:cubicBezTo>
                    <a:pt x="32" y="136"/>
                    <a:pt x="32" y="136"/>
                    <a:pt x="32" y="136"/>
                  </a:cubicBezTo>
                  <a:cubicBezTo>
                    <a:pt x="32" y="136"/>
                    <a:pt x="32" y="136"/>
                    <a:pt x="32" y="136"/>
                  </a:cubicBezTo>
                  <a:cubicBezTo>
                    <a:pt x="33" y="135"/>
                    <a:pt x="33" y="135"/>
                    <a:pt x="33" y="135"/>
                  </a:cubicBezTo>
                  <a:cubicBezTo>
                    <a:pt x="34" y="135"/>
                    <a:pt x="34" y="135"/>
                    <a:pt x="34" y="135"/>
                  </a:cubicBezTo>
                  <a:cubicBezTo>
                    <a:pt x="34" y="135"/>
                    <a:pt x="34" y="135"/>
                    <a:pt x="34" y="135"/>
                  </a:cubicBezTo>
                  <a:cubicBezTo>
                    <a:pt x="35" y="135"/>
                    <a:pt x="35" y="135"/>
                    <a:pt x="35" y="135"/>
                  </a:cubicBezTo>
                  <a:cubicBezTo>
                    <a:pt x="36" y="135"/>
                    <a:pt x="36" y="135"/>
                    <a:pt x="36" y="135"/>
                  </a:cubicBezTo>
                  <a:cubicBezTo>
                    <a:pt x="37" y="136"/>
                    <a:pt x="37" y="136"/>
                    <a:pt x="37" y="136"/>
                  </a:cubicBezTo>
                  <a:cubicBezTo>
                    <a:pt x="37" y="136"/>
                    <a:pt x="37" y="136"/>
                    <a:pt x="37" y="136"/>
                  </a:cubicBezTo>
                  <a:cubicBezTo>
                    <a:pt x="38" y="136"/>
                    <a:pt x="38" y="136"/>
                    <a:pt x="38" y="136"/>
                  </a:cubicBezTo>
                  <a:cubicBezTo>
                    <a:pt x="38" y="136"/>
                    <a:pt x="38" y="136"/>
                    <a:pt x="38" y="136"/>
                  </a:cubicBezTo>
                  <a:cubicBezTo>
                    <a:pt x="39" y="136"/>
                    <a:pt x="39" y="136"/>
                    <a:pt x="39" y="136"/>
                  </a:cubicBezTo>
                  <a:cubicBezTo>
                    <a:pt x="40" y="136"/>
                    <a:pt x="40" y="136"/>
                    <a:pt x="40" y="136"/>
                  </a:cubicBezTo>
                  <a:cubicBezTo>
                    <a:pt x="40" y="137"/>
                    <a:pt x="40" y="137"/>
                    <a:pt x="40" y="137"/>
                  </a:cubicBezTo>
                  <a:cubicBezTo>
                    <a:pt x="41" y="137"/>
                    <a:pt x="41" y="137"/>
                    <a:pt x="41" y="137"/>
                  </a:cubicBezTo>
                  <a:cubicBezTo>
                    <a:pt x="41" y="137"/>
                    <a:pt x="41" y="137"/>
                    <a:pt x="41" y="137"/>
                  </a:cubicBezTo>
                  <a:cubicBezTo>
                    <a:pt x="42" y="139"/>
                    <a:pt x="42" y="139"/>
                    <a:pt x="42" y="139"/>
                  </a:cubicBezTo>
                  <a:cubicBezTo>
                    <a:pt x="43" y="139"/>
                    <a:pt x="43" y="139"/>
                    <a:pt x="43" y="139"/>
                  </a:cubicBezTo>
                  <a:cubicBezTo>
                    <a:pt x="43" y="140"/>
                    <a:pt x="43" y="140"/>
                    <a:pt x="43" y="140"/>
                  </a:cubicBezTo>
                  <a:cubicBezTo>
                    <a:pt x="44" y="140"/>
                    <a:pt x="44" y="140"/>
                    <a:pt x="44" y="140"/>
                  </a:cubicBezTo>
                  <a:cubicBezTo>
                    <a:pt x="45" y="141"/>
                    <a:pt x="45" y="141"/>
                    <a:pt x="45" y="141"/>
                  </a:cubicBezTo>
                  <a:cubicBezTo>
                    <a:pt x="45" y="140"/>
                    <a:pt x="45" y="140"/>
                    <a:pt x="45" y="140"/>
                  </a:cubicBezTo>
                  <a:cubicBezTo>
                    <a:pt x="46" y="140"/>
                    <a:pt x="46" y="140"/>
                    <a:pt x="46" y="140"/>
                  </a:cubicBezTo>
                  <a:cubicBezTo>
                    <a:pt x="45" y="140"/>
                    <a:pt x="45" y="140"/>
                    <a:pt x="45" y="140"/>
                  </a:cubicBezTo>
                  <a:cubicBezTo>
                    <a:pt x="45" y="140"/>
                    <a:pt x="45" y="140"/>
                    <a:pt x="45" y="140"/>
                  </a:cubicBezTo>
                  <a:cubicBezTo>
                    <a:pt x="45" y="140"/>
                    <a:pt x="45" y="140"/>
                    <a:pt x="45" y="140"/>
                  </a:cubicBezTo>
                  <a:cubicBezTo>
                    <a:pt x="44" y="140"/>
                    <a:pt x="44" y="140"/>
                    <a:pt x="44" y="140"/>
                  </a:cubicBezTo>
                  <a:cubicBezTo>
                    <a:pt x="43" y="139"/>
                    <a:pt x="43" y="139"/>
                    <a:pt x="43" y="139"/>
                  </a:cubicBezTo>
                  <a:cubicBezTo>
                    <a:pt x="43" y="138"/>
                    <a:pt x="43" y="138"/>
                    <a:pt x="43" y="138"/>
                  </a:cubicBezTo>
                  <a:cubicBezTo>
                    <a:pt x="43" y="138"/>
                    <a:pt x="43" y="138"/>
                    <a:pt x="43" y="138"/>
                  </a:cubicBezTo>
                  <a:cubicBezTo>
                    <a:pt x="44" y="139"/>
                    <a:pt x="44" y="139"/>
                    <a:pt x="44" y="139"/>
                  </a:cubicBezTo>
                  <a:cubicBezTo>
                    <a:pt x="45" y="139"/>
                    <a:pt x="45" y="139"/>
                    <a:pt x="45" y="139"/>
                  </a:cubicBezTo>
                  <a:cubicBezTo>
                    <a:pt x="45" y="139"/>
                    <a:pt x="45" y="139"/>
                    <a:pt x="45" y="139"/>
                  </a:cubicBezTo>
                  <a:cubicBezTo>
                    <a:pt x="45" y="139"/>
                    <a:pt x="45" y="139"/>
                    <a:pt x="45" y="139"/>
                  </a:cubicBezTo>
                  <a:cubicBezTo>
                    <a:pt x="45" y="138"/>
                    <a:pt x="45" y="138"/>
                    <a:pt x="45" y="138"/>
                  </a:cubicBezTo>
                  <a:cubicBezTo>
                    <a:pt x="44" y="138"/>
                    <a:pt x="44" y="138"/>
                    <a:pt x="44" y="138"/>
                  </a:cubicBezTo>
                  <a:cubicBezTo>
                    <a:pt x="43" y="137"/>
                    <a:pt x="43" y="137"/>
                    <a:pt x="43" y="137"/>
                  </a:cubicBezTo>
                  <a:cubicBezTo>
                    <a:pt x="43" y="136"/>
                    <a:pt x="43" y="136"/>
                    <a:pt x="43" y="136"/>
                  </a:cubicBezTo>
                  <a:cubicBezTo>
                    <a:pt x="43" y="136"/>
                    <a:pt x="43" y="136"/>
                    <a:pt x="43" y="136"/>
                  </a:cubicBezTo>
                  <a:cubicBezTo>
                    <a:pt x="43" y="136"/>
                    <a:pt x="43" y="136"/>
                    <a:pt x="43" y="136"/>
                  </a:cubicBezTo>
                  <a:cubicBezTo>
                    <a:pt x="44" y="137"/>
                    <a:pt x="44" y="137"/>
                    <a:pt x="44" y="137"/>
                  </a:cubicBezTo>
                  <a:cubicBezTo>
                    <a:pt x="45" y="137"/>
                    <a:pt x="45" y="137"/>
                    <a:pt x="45" y="137"/>
                  </a:cubicBezTo>
                  <a:cubicBezTo>
                    <a:pt x="44" y="136"/>
                    <a:pt x="44" y="136"/>
                    <a:pt x="44" y="136"/>
                  </a:cubicBezTo>
                  <a:cubicBezTo>
                    <a:pt x="43" y="135"/>
                    <a:pt x="43" y="135"/>
                    <a:pt x="43" y="135"/>
                  </a:cubicBezTo>
                  <a:cubicBezTo>
                    <a:pt x="43" y="135"/>
                    <a:pt x="43" y="135"/>
                    <a:pt x="43" y="135"/>
                  </a:cubicBezTo>
                  <a:cubicBezTo>
                    <a:pt x="42" y="134"/>
                    <a:pt x="42" y="134"/>
                    <a:pt x="42" y="134"/>
                  </a:cubicBezTo>
                  <a:cubicBezTo>
                    <a:pt x="42" y="134"/>
                    <a:pt x="42" y="134"/>
                    <a:pt x="42" y="134"/>
                  </a:cubicBezTo>
                  <a:cubicBezTo>
                    <a:pt x="43" y="134"/>
                    <a:pt x="43" y="134"/>
                    <a:pt x="43" y="134"/>
                  </a:cubicBezTo>
                  <a:cubicBezTo>
                    <a:pt x="45" y="135"/>
                    <a:pt x="45" y="135"/>
                    <a:pt x="45" y="135"/>
                  </a:cubicBezTo>
                  <a:cubicBezTo>
                    <a:pt x="45" y="135"/>
                    <a:pt x="45" y="135"/>
                    <a:pt x="45" y="135"/>
                  </a:cubicBezTo>
                  <a:cubicBezTo>
                    <a:pt x="46" y="134"/>
                    <a:pt x="46" y="134"/>
                    <a:pt x="46" y="134"/>
                  </a:cubicBezTo>
                  <a:cubicBezTo>
                    <a:pt x="45" y="134"/>
                    <a:pt x="45" y="134"/>
                    <a:pt x="45" y="134"/>
                  </a:cubicBezTo>
                  <a:cubicBezTo>
                    <a:pt x="45" y="134"/>
                    <a:pt x="45" y="134"/>
                    <a:pt x="45" y="134"/>
                  </a:cubicBezTo>
                  <a:cubicBezTo>
                    <a:pt x="44" y="134"/>
                    <a:pt x="44" y="134"/>
                    <a:pt x="44" y="134"/>
                  </a:cubicBezTo>
                  <a:cubicBezTo>
                    <a:pt x="43" y="134"/>
                    <a:pt x="43" y="134"/>
                    <a:pt x="43" y="134"/>
                  </a:cubicBezTo>
                  <a:cubicBezTo>
                    <a:pt x="43" y="134"/>
                    <a:pt x="43" y="134"/>
                    <a:pt x="43" y="134"/>
                  </a:cubicBezTo>
                  <a:cubicBezTo>
                    <a:pt x="42" y="133"/>
                    <a:pt x="42" y="133"/>
                    <a:pt x="42" y="133"/>
                  </a:cubicBezTo>
                  <a:cubicBezTo>
                    <a:pt x="43" y="133"/>
                    <a:pt x="43" y="133"/>
                    <a:pt x="43" y="133"/>
                  </a:cubicBezTo>
                  <a:cubicBezTo>
                    <a:pt x="44" y="133"/>
                    <a:pt x="44" y="133"/>
                    <a:pt x="44" y="133"/>
                  </a:cubicBezTo>
                  <a:cubicBezTo>
                    <a:pt x="44" y="133"/>
                    <a:pt x="44" y="133"/>
                    <a:pt x="44" y="133"/>
                  </a:cubicBezTo>
                  <a:cubicBezTo>
                    <a:pt x="45" y="133"/>
                    <a:pt x="45" y="133"/>
                    <a:pt x="45" y="133"/>
                  </a:cubicBezTo>
                  <a:cubicBezTo>
                    <a:pt x="45" y="133"/>
                    <a:pt x="45" y="133"/>
                    <a:pt x="45" y="133"/>
                  </a:cubicBezTo>
                  <a:cubicBezTo>
                    <a:pt x="45" y="132"/>
                    <a:pt x="45" y="132"/>
                    <a:pt x="45" y="132"/>
                  </a:cubicBezTo>
                  <a:cubicBezTo>
                    <a:pt x="44" y="132"/>
                    <a:pt x="44" y="132"/>
                    <a:pt x="44" y="132"/>
                  </a:cubicBezTo>
                  <a:cubicBezTo>
                    <a:pt x="44" y="132"/>
                    <a:pt x="44" y="132"/>
                    <a:pt x="44" y="132"/>
                  </a:cubicBezTo>
                  <a:cubicBezTo>
                    <a:pt x="44" y="132"/>
                    <a:pt x="44" y="132"/>
                    <a:pt x="44" y="132"/>
                  </a:cubicBezTo>
                  <a:cubicBezTo>
                    <a:pt x="43" y="132"/>
                    <a:pt x="43" y="132"/>
                    <a:pt x="43" y="132"/>
                  </a:cubicBezTo>
                  <a:cubicBezTo>
                    <a:pt x="43" y="132"/>
                    <a:pt x="43" y="132"/>
                    <a:pt x="43" y="132"/>
                  </a:cubicBezTo>
                  <a:cubicBezTo>
                    <a:pt x="41" y="133"/>
                    <a:pt x="41" y="133"/>
                    <a:pt x="41" y="133"/>
                  </a:cubicBezTo>
                  <a:cubicBezTo>
                    <a:pt x="41" y="133"/>
                    <a:pt x="41" y="133"/>
                    <a:pt x="41" y="133"/>
                  </a:cubicBezTo>
                  <a:cubicBezTo>
                    <a:pt x="41" y="133"/>
                    <a:pt x="41" y="133"/>
                    <a:pt x="41" y="133"/>
                  </a:cubicBezTo>
                  <a:cubicBezTo>
                    <a:pt x="42" y="133"/>
                    <a:pt x="42" y="133"/>
                    <a:pt x="42" y="133"/>
                  </a:cubicBezTo>
                  <a:cubicBezTo>
                    <a:pt x="42" y="132"/>
                    <a:pt x="42" y="132"/>
                    <a:pt x="42" y="132"/>
                  </a:cubicBezTo>
                  <a:cubicBezTo>
                    <a:pt x="42" y="131"/>
                    <a:pt x="42" y="131"/>
                    <a:pt x="42" y="131"/>
                  </a:cubicBezTo>
                  <a:cubicBezTo>
                    <a:pt x="43" y="131"/>
                    <a:pt x="43" y="131"/>
                    <a:pt x="43" y="131"/>
                  </a:cubicBezTo>
                  <a:cubicBezTo>
                    <a:pt x="43" y="131"/>
                    <a:pt x="43" y="131"/>
                    <a:pt x="43" y="131"/>
                  </a:cubicBezTo>
                  <a:cubicBezTo>
                    <a:pt x="44" y="131"/>
                    <a:pt x="44" y="131"/>
                    <a:pt x="44" y="131"/>
                  </a:cubicBezTo>
                  <a:cubicBezTo>
                    <a:pt x="44" y="131"/>
                    <a:pt x="44" y="131"/>
                    <a:pt x="44" y="131"/>
                  </a:cubicBezTo>
                  <a:cubicBezTo>
                    <a:pt x="45" y="131"/>
                    <a:pt x="45" y="131"/>
                    <a:pt x="45" y="131"/>
                  </a:cubicBezTo>
                  <a:cubicBezTo>
                    <a:pt x="44" y="130"/>
                    <a:pt x="44" y="130"/>
                    <a:pt x="44" y="130"/>
                  </a:cubicBezTo>
                  <a:cubicBezTo>
                    <a:pt x="43" y="130"/>
                    <a:pt x="43" y="130"/>
                    <a:pt x="43" y="130"/>
                  </a:cubicBezTo>
                  <a:cubicBezTo>
                    <a:pt x="43" y="131"/>
                    <a:pt x="43" y="131"/>
                    <a:pt x="43" y="131"/>
                  </a:cubicBezTo>
                  <a:cubicBezTo>
                    <a:pt x="42" y="131"/>
                    <a:pt x="42" y="131"/>
                    <a:pt x="42" y="131"/>
                  </a:cubicBezTo>
                  <a:cubicBezTo>
                    <a:pt x="42" y="131"/>
                    <a:pt x="42" y="131"/>
                    <a:pt x="42" y="131"/>
                  </a:cubicBezTo>
                  <a:cubicBezTo>
                    <a:pt x="41" y="131"/>
                    <a:pt x="41" y="131"/>
                    <a:pt x="41" y="131"/>
                  </a:cubicBezTo>
                  <a:cubicBezTo>
                    <a:pt x="41" y="131"/>
                    <a:pt x="41" y="131"/>
                    <a:pt x="41" y="131"/>
                  </a:cubicBezTo>
                  <a:cubicBezTo>
                    <a:pt x="41" y="130"/>
                    <a:pt x="41" y="130"/>
                    <a:pt x="41" y="130"/>
                  </a:cubicBezTo>
                  <a:cubicBezTo>
                    <a:pt x="41" y="130"/>
                    <a:pt x="41" y="130"/>
                    <a:pt x="41" y="130"/>
                  </a:cubicBezTo>
                  <a:cubicBezTo>
                    <a:pt x="42" y="130"/>
                    <a:pt x="42" y="130"/>
                    <a:pt x="42" y="130"/>
                  </a:cubicBezTo>
                  <a:cubicBezTo>
                    <a:pt x="43" y="129"/>
                    <a:pt x="43" y="129"/>
                    <a:pt x="43" y="129"/>
                  </a:cubicBezTo>
                  <a:cubicBezTo>
                    <a:pt x="44" y="129"/>
                    <a:pt x="44" y="129"/>
                    <a:pt x="44" y="129"/>
                  </a:cubicBezTo>
                  <a:cubicBezTo>
                    <a:pt x="45" y="129"/>
                    <a:pt x="45" y="129"/>
                    <a:pt x="45" y="129"/>
                  </a:cubicBezTo>
                  <a:cubicBezTo>
                    <a:pt x="45" y="128"/>
                    <a:pt x="45" y="128"/>
                    <a:pt x="45" y="128"/>
                  </a:cubicBezTo>
                  <a:cubicBezTo>
                    <a:pt x="45" y="128"/>
                    <a:pt x="45" y="128"/>
                    <a:pt x="45" y="128"/>
                  </a:cubicBezTo>
                  <a:cubicBezTo>
                    <a:pt x="45" y="128"/>
                    <a:pt x="45" y="128"/>
                    <a:pt x="45" y="128"/>
                  </a:cubicBezTo>
                  <a:cubicBezTo>
                    <a:pt x="44" y="129"/>
                    <a:pt x="44" y="129"/>
                    <a:pt x="44" y="129"/>
                  </a:cubicBezTo>
                  <a:cubicBezTo>
                    <a:pt x="43" y="129"/>
                    <a:pt x="43" y="129"/>
                    <a:pt x="43" y="129"/>
                  </a:cubicBezTo>
                  <a:cubicBezTo>
                    <a:pt x="43" y="129"/>
                    <a:pt x="43" y="129"/>
                    <a:pt x="43" y="129"/>
                  </a:cubicBezTo>
                  <a:cubicBezTo>
                    <a:pt x="42" y="128"/>
                    <a:pt x="42" y="128"/>
                    <a:pt x="42" y="128"/>
                  </a:cubicBezTo>
                  <a:cubicBezTo>
                    <a:pt x="42" y="128"/>
                    <a:pt x="42" y="128"/>
                    <a:pt x="42" y="128"/>
                  </a:cubicBezTo>
                  <a:cubicBezTo>
                    <a:pt x="41" y="128"/>
                    <a:pt x="41" y="128"/>
                    <a:pt x="41" y="128"/>
                  </a:cubicBezTo>
                  <a:cubicBezTo>
                    <a:pt x="41" y="128"/>
                    <a:pt x="41" y="128"/>
                    <a:pt x="41" y="128"/>
                  </a:cubicBezTo>
                  <a:cubicBezTo>
                    <a:pt x="41" y="127"/>
                    <a:pt x="41" y="127"/>
                    <a:pt x="41" y="127"/>
                  </a:cubicBezTo>
                  <a:cubicBezTo>
                    <a:pt x="41" y="127"/>
                    <a:pt x="41" y="127"/>
                    <a:pt x="41" y="127"/>
                  </a:cubicBezTo>
                  <a:cubicBezTo>
                    <a:pt x="42" y="126"/>
                    <a:pt x="42" y="126"/>
                    <a:pt x="42" y="126"/>
                  </a:cubicBezTo>
                  <a:cubicBezTo>
                    <a:pt x="42" y="126"/>
                    <a:pt x="42" y="126"/>
                    <a:pt x="42" y="126"/>
                  </a:cubicBezTo>
                  <a:cubicBezTo>
                    <a:pt x="43" y="126"/>
                    <a:pt x="43" y="126"/>
                    <a:pt x="43" y="126"/>
                  </a:cubicBezTo>
                  <a:cubicBezTo>
                    <a:pt x="43" y="125"/>
                    <a:pt x="43" y="125"/>
                    <a:pt x="43" y="125"/>
                  </a:cubicBezTo>
                  <a:cubicBezTo>
                    <a:pt x="43" y="125"/>
                    <a:pt x="43" y="125"/>
                    <a:pt x="43" y="125"/>
                  </a:cubicBezTo>
                  <a:cubicBezTo>
                    <a:pt x="42" y="126"/>
                    <a:pt x="42" y="126"/>
                    <a:pt x="42" y="126"/>
                  </a:cubicBezTo>
                  <a:cubicBezTo>
                    <a:pt x="41" y="127"/>
                    <a:pt x="41" y="127"/>
                    <a:pt x="41" y="127"/>
                  </a:cubicBezTo>
                  <a:cubicBezTo>
                    <a:pt x="41" y="127"/>
                    <a:pt x="41" y="127"/>
                    <a:pt x="41" y="127"/>
                  </a:cubicBezTo>
                  <a:cubicBezTo>
                    <a:pt x="40" y="127"/>
                    <a:pt x="40" y="127"/>
                    <a:pt x="40" y="127"/>
                  </a:cubicBezTo>
                  <a:cubicBezTo>
                    <a:pt x="40" y="128"/>
                    <a:pt x="40" y="128"/>
                    <a:pt x="40" y="128"/>
                  </a:cubicBezTo>
                  <a:cubicBezTo>
                    <a:pt x="40" y="127"/>
                    <a:pt x="40" y="127"/>
                    <a:pt x="40" y="127"/>
                  </a:cubicBezTo>
                  <a:cubicBezTo>
                    <a:pt x="40" y="127"/>
                    <a:pt x="40" y="127"/>
                    <a:pt x="40" y="127"/>
                  </a:cubicBezTo>
                  <a:cubicBezTo>
                    <a:pt x="40" y="126"/>
                    <a:pt x="40" y="126"/>
                    <a:pt x="40" y="126"/>
                  </a:cubicBezTo>
                  <a:cubicBezTo>
                    <a:pt x="40" y="125"/>
                    <a:pt x="40" y="125"/>
                    <a:pt x="40" y="125"/>
                  </a:cubicBezTo>
                  <a:cubicBezTo>
                    <a:pt x="40" y="124"/>
                    <a:pt x="40" y="124"/>
                    <a:pt x="40" y="124"/>
                  </a:cubicBezTo>
                  <a:cubicBezTo>
                    <a:pt x="40" y="123"/>
                    <a:pt x="40" y="123"/>
                    <a:pt x="40" y="123"/>
                  </a:cubicBezTo>
                  <a:cubicBezTo>
                    <a:pt x="40" y="123"/>
                    <a:pt x="40" y="123"/>
                    <a:pt x="40" y="123"/>
                  </a:cubicBezTo>
                  <a:cubicBezTo>
                    <a:pt x="40" y="122"/>
                    <a:pt x="40" y="122"/>
                    <a:pt x="40" y="122"/>
                  </a:cubicBezTo>
                  <a:cubicBezTo>
                    <a:pt x="40" y="122"/>
                    <a:pt x="40" y="122"/>
                    <a:pt x="40" y="122"/>
                  </a:cubicBezTo>
                  <a:cubicBezTo>
                    <a:pt x="39" y="123"/>
                    <a:pt x="39" y="123"/>
                    <a:pt x="39" y="123"/>
                  </a:cubicBezTo>
                  <a:cubicBezTo>
                    <a:pt x="39" y="124"/>
                    <a:pt x="39" y="124"/>
                    <a:pt x="39" y="124"/>
                  </a:cubicBezTo>
                  <a:cubicBezTo>
                    <a:pt x="39" y="125"/>
                    <a:pt x="39" y="125"/>
                    <a:pt x="39" y="125"/>
                  </a:cubicBezTo>
                  <a:cubicBezTo>
                    <a:pt x="40" y="125"/>
                    <a:pt x="40" y="125"/>
                    <a:pt x="40" y="125"/>
                  </a:cubicBezTo>
                  <a:cubicBezTo>
                    <a:pt x="40" y="126"/>
                    <a:pt x="40" y="126"/>
                    <a:pt x="40" y="126"/>
                  </a:cubicBezTo>
                  <a:cubicBezTo>
                    <a:pt x="40" y="127"/>
                    <a:pt x="40" y="127"/>
                    <a:pt x="40" y="127"/>
                  </a:cubicBezTo>
                  <a:cubicBezTo>
                    <a:pt x="39" y="128"/>
                    <a:pt x="39" y="128"/>
                    <a:pt x="39" y="128"/>
                  </a:cubicBezTo>
                  <a:cubicBezTo>
                    <a:pt x="39" y="128"/>
                    <a:pt x="39" y="128"/>
                    <a:pt x="39" y="128"/>
                  </a:cubicBezTo>
                  <a:cubicBezTo>
                    <a:pt x="38" y="127"/>
                    <a:pt x="38" y="127"/>
                    <a:pt x="38" y="127"/>
                  </a:cubicBezTo>
                  <a:cubicBezTo>
                    <a:pt x="38" y="127"/>
                    <a:pt x="38" y="127"/>
                    <a:pt x="38" y="127"/>
                  </a:cubicBezTo>
                  <a:cubicBezTo>
                    <a:pt x="38" y="128"/>
                    <a:pt x="38" y="128"/>
                    <a:pt x="38" y="128"/>
                  </a:cubicBezTo>
                  <a:cubicBezTo>
                    <a:pt x="38" y="128"/>
                    <a:pt x="38" y="128"/>
                    <a:pt x="38" y="128"/>
                  </a:cubicBezTo>
                  <a:cubicBezTo>
                    <a:pt x="37" y="128"/>
                    <a:pt x="37" y="128"/>
                    <a:pt x="37" y="128"/>
                  </a:cubicBezTo>
                  <a:cubicBezTo>
                    <a:pt x="37" y="128"/>
                    <a:pt x="37" y="128"/>
                    <a:pt x="37" y="128"/>
                  </a:cubicBezTo>
                  <a:cubicBezTo>
                    <a:pt x="37" y="128"/>
                    <a:pt x="37" y="128"/>
                    <a:pt x="37" y="128"/>
                  </a:cubicBezTo>
                  <a:cubicBezTo>
                    <a:pt x="38" y="129"/>
                    <a:pt x="38" y="129"/>
                    <a:pt x="38" y="129"/>
                  </a:cubicBezTo>
                  <a:cubicBezTo>
                    <a:pt x="37" y="129"/>
                    <a:pt x="37" y="129"/>
                    <a:pt x="37" y="129"/>
                  </a:cubicBezTo>
                  <a:cubicBezTo>
                    <a:pt x="37" y="130"/>
                    <a:pt x="37" y="130"/>
                    <a:pt x="37" y="130"/>
                  </a:cubicBezTo>
                  <a:cubicBezTo>
                    <a:pt x="36" y="130"/>
                    <a:pt x="36" y="130"/>
                    <a:pt x="36" y="130"/>
                  </a:cubicBezTo>
                  <a:cubicBezTo>
                    <a:pt x="36" y="130"/>
                    <a:pt x="36" y="130"/>
                    <a:pt x="36" y="130"/>
                  </a:cubicBezTo>
                  <a:cubicBezTo>
                    <a:pt x="36" y="130"/>
                    <a:pt x="36" y="130"/>
                    <a:pt x="36" y="130"/>
                  </a:cubicBezTo>
                  <a:cubicBezTo>
                    <a:pt x="35" y="131"/>
                    <a:pt x="35" y="131"/>
                    <a:pt x="35" y="131"/>
                  </a:cubicBezTo>
                  <a:cubicBezTo>
                    <a:pt x="34" y="131"/>
                    <a:pt x="34" y="131"/>
                    <a:pt x="34" y="131"/>
                  </a:cubicBezTo>
                  <a:cubicBezTo>
                    <a:pt x="33" y="130"/>
                    <a:pt x="33" y="130"/>
                    <a:pt x="33" y="130"/>
                  </a:cubicBezTo>
                  <a:cubicBezTo>
                    <a:pt x="34" y="130"/>
                    <a:pt x="34" y="130"/>
                    <a:pt x="34" y="130"/>
                  </a:cubicBezTo>
                  <a:cubicBezTo>
                    <a:pt x="33" y="129"/>
                    <a:pt x="33" y="129"/>
                    <a:pt x="33" y="129"/>
                  </a:cubicBezTo>
                  <a:cubicBezTo>
                    <a:pt x="33" y="129"/>
                    <a:pt x="33" y="129"/>
                    <a:pt x="33" y="129"/>
                  </a:cubicBezTo>
                  <a:cubicBezTo>
                    <a:pt x="33" y="129"/>
                    <a:pt x="33" y="129"/>
                    <a:pt x="33" y="129"/>
                  </a:cubicBezTo>
                  <a:cubicBezTo>
                    <a:pt x="32" y="129"/>
                    <a:pt x="32" y="129"/>
                    <a:pt x="32" y="129"/>
                  </a:cubicBezTo>
                  <a:cubicBezTo>
                    <a:pt x="32" y="129"/>
                    <a:pt x="32" y="129"/>
                    <a:pt x="32" y="129"/>
                  </a:cubicBezTo>
                  <a:cubicBezTo>
                    <a:pt x="32" y="128"/>
                    <a:pt x="32" y="128"/>
                    <a:pt x="32" y="128"/>
                  </a:cubicBezTo>
                  <a:cubicBezTo>
                    <a:pt x="32" y="128"/>
                    <a:pt x="32" y="128"/>
                    <a:pt x="32" y="128"/>
                  </a:cubicBezTo>
                  <a:cubicBezTo>
                    <a:pt x="32" y="127"/>
                    <a:pt x="32" y="127"/>
                    <a:pt x="32" y="127"/>
                  </a:cubicBezTo>
                  <a:cubicBezTo>
                    <a:pt x="32" y="127"/>
                    <a:pt x="32" y="127"/>
                    <a:pt x="32" y="127"/>
                  </a:cubicBezTo>
                  <a:cubicBezTo>
                    <a:pt x="32" y="127"/>
                    <a:pt x="32" y="127"/>
                    <a:pt x="32" y="127"/>
                  </a:cubicBezTo>
                  <a:cubicBezTo>
                    <a:pt x="32" y="126"/>
                    <a:pt x="32" y="126"/>
                    <a:pt x="32" y="126"/>
                  </a:cubicBezTo>
                  <a:cubicBezTo>
                    <a:pt x="33" y="126"/>
                    <a:pt x="33" y="126"/>
                    <a:pt x="33" y="126"/>
                  </a:cubicBezTo>
                  <a:cubicBezTo>
                    <a:pt x="33" y="127"/>
                    <a:pt x="33" y="127"/>
                    <a:pt x="33" y="127"/>
                  </a:cubicBezTo>
                  <a:cubicBezTo>
                    <a:pt x="34" y="126"/>
                    <a:pt x="34" y="126"/>
                    <a:pt x="34" y="126"/>
                  </a:cubicBezTo>
                  <a:cubicBezTo>
                    <a:pt x="34" y="126"/>
                    <a:pt x="34" y="126"/>
                    <a:pt x="34" y="126"/>
                  </a:cubicBezTo>
                  <a:cubicBezTo>
                    <a:pt x="36" y="126"/>
                    <a:pt x="36" y="126"/>
                    <a:pt x="36" y="126"/>
                  </a:cubicBezTo>
                  <a:cubicBezTo>
                    <a:pt x="36" y="126"/>
                    <a:pt x="36" y="126"/>
                    <a:pt x="36" y="126"/>
                  </a:cubicBezTo>
                  <a:cubicBezTo>
                    <a:pt x="37" y="125"/>
                    <a:pt x="37" y="125"/>
                    <a:pt x="37" y="125"/>
                  </a:cubicBezTo>
                  <a:cubicBezTo>
                    <a:pt x="38" y="124"/>
                    <a:pt x="38" y="124"/>
                    <a:pt x="38" y="124"/>
                  </a:cubicBezTo>
                  <a:cubicBezTo>
                    <a:pt x="38" y="123"/>
                    <a:pt x="38" y="123"/>
                    <a:pt x="38" y="123"/>
                  </a:cubicBezTo>
                  <a:cubicBezTo>
                    <a:pt x="37" y="123"/>
                    <a:pt x="37" y="123"/>
                    <a:pt x="37" y="123"/>
                  </a:cubicBezTo>
                  <a:cubicBezTo>
                    <a:pt x="37" y="124"/>
                    <a:pt x="37" y="124"/>
                    <a:pt x="37" y="124"/>
                  </a:cubicBezTo>
                  <a:cubicBezTo>
                    <a:pt x="37" y="124"/>
                    <a:pt x="37" y="124"/>
                    <a:pt x="37" y="124"/>
                  </a:cubicBezTo>
                  <a:cubicBezTo>
                    <a:pt x="36" y="125"/>
                    <a:pt x="36" y="125"/>
                    <a:pt x="36" y="125"/>
                  </a:cubicBezTo>
                  <a:cubicBezTo>
                    <a:pt x="35" y="125"/>
                    <a:pt x="35" y="125"/>
                    <a:pt x="35" y="125"/>
                  </a:cubicBezTo>
                  <a:cubicBezTo>
                    <a:pt x="34" y="125"/>
                    <a:pt x="34" y="125"/>
                    <a:pt x="34" y="125"/>
                  </a:cubicBezTo>
                  <a:cubicBezTo>
                    <a:pt x="33" y="125"/>
                    <a:pt x="33" y="125"/>
                    <a:pt x="33" y="125"/>
                  </a:cubicBezTo>
                  <a:cubicBezTo>
                    <a:pt x="33" y="124"/>
                    <a:pt x="33" y="124"/>
                    <a:pt x="33" y="124"/>
                  </a:cubicBezTo>
                  <a:cubicBezTo>
                    <a:pt x="34" y="124"/>
                    <a:pt x="34" y="124"/>
                    <a:pt x="34" y="124"/>
                  </a:cubicBezTo>
                  <a:cubicBezTo>
                    <a:pt x="35" y="123"/>
                    <a:pt x="35" y="123"/>
                    <a:pt x="35" y="123"/>
                  </a:cubicBezTo>
                  <a:cubicBezTo>
                    <a:pt x="36" y="123"/>
                    <a:pt x="36" y="123"/>
                    <a:pt x="36" y="123"/>
                  </a:cubicBezTo>
                  <a:cubicBezTo>
                    <a:pt x="36" y="123"/>
                    <a:pt x="36" y="123"/>
                    <a:pt x="36" y="123"/>
                  </a:cubicBezTo>
                  <a:cubicBezTo>
                    <a:pt x="36" y="122"/>
                    <a:pt x="36" y="122"/>
                    <a:pt x="36" y="122"/>
                  </a:cubicBezTo>
                  <a:cubicBezTo>
                    <a:pt x="36" y="122"/>
                    <a:pt x="36" y="122"/>
                    <a:pt x="36" y="122"/>
                  </a:cubicBezTo>
                  <a:cubicBezTo>
                    <a:pt x="36" y="122"/>
                    <a:pt x="36" y="122"/>
                    <a:pt x="36" y="122"/>
                  </a:cubicBezTo>
                  <a:cubicBezTo>
                    <a:pt x="37" y="121"/>
                    <a:pt x="37" y="121"/>
                    <a:pt x="37" y="121"/>
                  </a:cubicBezTo>
                  <a:cubicBezTo>
                    <a:pt x="37" y="121"/>
                    <a:pt x="37" y="121"/>
                    <a:pt x="37" y="121"/>
                  </a:cubicBezTo>
                  <a:cubicBezTo>
                    <a:pt x="36" y="121"/>
                    <a:pt x="36" y="121"/>
                    <a:pt x="36" y="121"/>
                  </a:cubicBezTo>
                  <a:cubicBezTo>
                    <a:pt x="36" y="121"/>
                    <a:pt x="36" y="121"/>
                    <a:pt x="36" y="121"/>
                  </a:cubicBezTo>
                  <a:cubicBezTo>
                    <a:pt x="36" y="121"/>
                    <a:pt x="36" y="121"/>
                    <a:pt x="36" y="121"/>
                  </a:cubicBezTo>
                  <a:cubicBezTo>
                    <a:pt x="36" y="121"/>
                    <a:pt x="36" y="121"/>
                    <a:pt x="36" y="121"/>
                  </a:cubicBezTo>
                  <a:cubicBezTo>
                    <a:pt x="34" y="121"/>
                    <a:pt x="34" y="121"/>
                    <a:pt x="34" y="121"/>
                  </a:cubicBezTo>
                  <a:cubicBezTo>
                    <a:pt x="34" y="121"/>
                    <a:pt x="34" y="121"/>
                    <a:pt x="34" y="121"/>
                  </a:cubicBezTo>
                  <a:cubicBezTo>
                    <a:pt x="34" y="121"/>
                    <a:pt x="34" y="121"/>
                    <a:pt x="34" y="121"/>
                  </a:cubicBezTo>
                  <a:cubicBezTo>
                    <a:pt x="34" y="120"/>
                    <a:pt x="34" y="120"/>
                    <a:pt x="34" y="120"/>
                  </a:cubicBezTo>
                  <a:cubicBezTo>
                    <a:pt x="35" y="120"/>
                    <a:pt x="35" y="120"/>
                    <a:pt x="35" y="120"/>
                  </a:cubicBezTo>
                  <a:cubicBezTo>
                    <a:pt x="35" y="120"/>
                    <a:pt x="35" y="120"/>
                    <a:pt x="35" y="120"/>
                  </a:cubicBezTo>
                  <a:cubicBezTo>
                    <a:pt x="36" y="120"/>
                    <a:pt x="36" y="120"/>
                    <a:pt x="36" y="120"/>
                  </a:cubicBezTo>
                  <a:cubicBezTo>
                    <a:pt x="37" y="120"/>
                    <a:pt x="37" y="120"/>
                    <a:pt x="37" y="120"/>
                  </a:cubicBezTo>
                  <a:cubicBezTo>
                    <a:pt x="37" y="120"/>
                    <a:pt x="37" y="120"/>
                    <a:pt x="37" y="120"/>
                  </a:cubicBezTo>
                  <a:cubicBezTo>
                    <a:pt x="38" y="119"/>
                    <a:pt x="38" y="119"/>
                    <a:pt x="38" y="119"/>
                  </a:cubicBezTo>
                  <a:cubicBezTo>
                    <a:pt x="38" y="118"/>
                    <a:pt x="38" y="118"/>
                    <a:pt x="38" y="118"/>
                  </a:cubicBezTo>
                  <a:cubicBezTo>
                    <a:pt x="38" y="118"/>
                    <a:pt x="38" y="118"/>
                    <a:pt x="38" y="118"/>
                  </a:cubicBezTo>
                  <a:cubicBezTo>
                    <a:pt x="39" y="117"/>
                    <a:pt x="39" y="117"/>
                    <a:pt x="39" y="117"/>
                  </a:cubicBezTo>
                  <a:cubicBezTo>
                    <a:pt x="38" y="116"/>
                    <a:pt x="38" y="116"/>
                    <a:pt x="38" y="116"/>
                  </a:cubicBezTo>
                  <a:cubicBezTo>
                    <a:pt x="38" y="115"/>
                    <a:pt x="38" y="115"/>
                    <a:pt x="38" y="115"/>
                  </a:cubicBezTo>
                  <a:cubicBezTo>
                    <a:pt x="38" y="115"/>
                    <a:pt x="38" y="115"/>
                    <a:pt x="38" y="115"/>
                  </a:cubicBezTo>
                  <a:cubicBezTo>
                    <a:pt x="38" y="115"/>
                    <a:pt x="38" y="115"/>
                    <a:pt x="38" y="115"/>
                  </a:cubicBezTo>
                  <a:cubicBezTo>
                    <a:pt x="37" y="115"/>
                    <a:pt x="37" y="115"/>
                    <a:pt x="37" y="115"/>
                  </a:cubicBezTo>
                  <a:cubicBezTo>
                    <a:pt x="37" y="115"/>
                    <a:pt x="37" y="115"/>
                    <a:pt x="37" y="115"/>
                  </a:cubicBezTo>
                  <a:cubicBezTo>
                    <a:pt x="36" y="114"/>
                    <a:pt x="36" y="114"/>
                    <a:pt x="36" y="114"/>
                  </a:cubicBezTo>
                  <a:cubicBezTo>
                    <a:pt x="36" y="114"/>
                    <a:pt x="36" y="114"/>
                    <a:pt x="36" y="114"/>
                  </a:cubicBezTo>
                  <a:cubicBezTo>
                    <a:pt x="36" y="114"/>
                    <a:pt x="36" y="114"/>
                    <a:pt x="36" y="114"/>
                  </a:cubicBezTo>
                  <a:cubicBezTo>
                    <a:pt x="36" y="114"/>
                    <a:pt x="36" y="114"/>
                    <a:pt x="36" y="114"/>
                  </a:cubicBezTo>
                  <a:cubicBezTo>
                    <a:pt x="37" y="114"/>
                    <a:pt x="37" y="114"/>
                    <a:pt x="37" y="114"/>
                  </a:cubicBezTo>
                  <a:cubicBezTo>
                    <a:pt x="37" y="114"/>
                    <a:pt x="37" y="114"/>
                    <a:pt x="37" y="114"/>
                  </a:cubicBezTo>
                  <a:cubicBezTo>
                    <a:pt x="38" y="113"/>
                    <a:pt x="38" y="113"/>
                    <a:pt x="38" y="113"/>
                  </a:cubicBezTo>
                  <a:cubicBezTo>
                    <a:pt x="38" y="113"/>
                    <a:pt x="38" y="113"/>
                    <a:pt x="38" y="113"/>
                  </a:cubicBezTo>
                  <a:cubicBezTo>
                    <a:pt x="38" y="112"/>
                    <a:pt x="38" y="112"/>
                    <a:pt x="38" y="112"/>
                  </a:cubicBezTo>
                  <a:cubicBezTo>
                    <a:pt x="38" y="112"/>
                    <a:pt x="38" y="112"/>
                    <a:pt x="38" y="112"/>
                  </a:cubicBezTo>
                  <a:cubicBezTo>
                    <a:pt x="38" y="111"/>
                    <a:pt x="38" y="111"/>
                    <a:pt x="38" y="111"/>
                  </a:cubicBezTo>
                  <a:cubicBezTo>
                    <a:pt x="37" y="111"/>
                    <a:pt x="37" y="111"/>
                    <a:pt x="37" y="111"/>
                  </a:cubicBezTo>
                  <a:cubicBezTo>
                    <a:pt x="37" y="111"/>
                    <a:pt x="37" y="111"/>
                    <a:pt x="37" y="111"/>
                  </a:cubicBezTo>
                  <a:cubicBezTo>
                    <a:pt x="37" y="110"/>
                    <a:pt x="37" y="110"/>
                    <a:pt x="37" y="110"/>
                  </a:cubicBezTo>
                  <a:cubicBezTo>
                    <a:pt x="37" y="110"/>
                    <a:pt x="37" y="110"/>
                    <a:pt x="37" y="110"/>
                  </a:cubicBezTo>
                  <a:cubicBezTo>
                    <a:pt x="37" y="110"/>
                    <a:pt x="37" y="110"/>
                    <a:pt x="37" y="110"/>
                  </a:cubicBezTo>
                  <a:cubicBezTo>
                    <a:pt x="37" y="110"/>
                    <a:pt x="37" y="110"/>
                    <a:pt x="37" y="110"/>
                  </a:cubicBezTo>
                  <a:cubicBezTo>
                    <a:pt x="37" y="109"/>
                    <a:pt x="37" y="109"/>
                    <a:pt x="37" y="109"/>
                  </a:cubicBezTo>
                  <a:cubicBezTo>
                    <a:pt x="37" y="108"/>
                    <a:pt x="37" y="108"/>
                    <a:pt x="37" y="108"/>
                  </a:cubicBezTo>
                  <a:cubicBezTo>
                    <a:pt x="37" y="108"/>
                    <a:pt x="37" y="108"/>
                    <a:pt x="37" y="108"/>
                  </a:cubicBezTo>
                  <a:cubicBezTo>
                    <a:pt x="38" y="109"/>
                    <a:pt x="38" y="109"/>
                    <a:pt x="38" y="109"/>
                  </a:cubicBezTo>
                  <a:cubicBezTo>
                    <a:pt x="38" y="108"/>
                    <a:pt x="38" y="108"/>
                    <a:pt x="38" y="108"/>
                  </a:cubicBezTo>
                  <a:cubicBezTo>
                    <a:pt x="37" y="108"/>
                    <a:pt x="37" y="108"/>
                    <a:pt x="37" y="108"/>
                  </a:cubicBezTo>
                  <a:cubicBezTo>
                    <a:pt x="37" y="108"/>
                    <a:pt x="37" y="108"/>
                    <a:pt x="37" y="108"/>
                  </a:cubicBezTo>
                  <a:cubicBezTo>
                    <a:pt x="38" y="107"/>
                    <a:pt x="38" y="107"/>
                    <a:pt x="38" y="107"/>
                  </a:cubicBezTo>
                  <a:cubicBezTo>
                    <a:pt x="38" y="106"/>
                    <a:pt x="38" y="106"/>
                    <a:pt x="38" y="106"/>
                  </a:cubicBezTo>
                  <a:cubicBezTo>
                    <a:pt x="37" y="106"/>
                    <a:pt x="37" y="106"/>
                    <a:pt x="37" y="106"/>
                  </a:cubicBezTo>
                  <a:cubicBezTo>
                    <a:pt x="37" y="105"/>
                    <a:pt x="37" y="105"/>
                    <a:pt x="37" y="105"/>
                  </a:cubicBezTo>
                  <a:cubicBezTo>
                    <a:pt x="37" y="105"/>
                    <a:pt x="37" y="105"/>
                    <a:pt x="37" y="105"/>
                  </a:cubicBezTo>
                  <a:cubicBezTo>
                    <a:pt x="37" y="104"/>
                    <a:pt x="37" y="104"/>
                    <a:pt x="37" y="104"/>
                  </a:cubicBezTo>
                  <a:cubicBezTo>
                    <a:pt x="38" y="103"/>
                    <a:pt x="38" y="103"/>
                    <a:pt x="38" y="103"/>
                  </a:cubicBezTo>
                  <a:cubicBezTo>
                    <a:pt x="37" y="103"/>
                    <a:pt x="37" y="103"/>
                    <a:pt x="37" y="103"/>
                  </a:cubicBezTo>
                  <a:cubicBezTo>
                    <a:pt x="37" y="103"/>
                    <a:pt x="37" y="103"/>
                    <a:pt x="37" y="103"/>
                  </a:cubicBezTo>
                  <a:cubicBezTo>
                    <a:pt x="36" y="104"/>
                    <a:pt x="36" y="104"/>
                    <a:pt x="36" y="104"/>
                  </a:cubicBezTo>
                  <a:cubicBezTo>
                    <a:pt x="36" y="104"/>
                    <a:pt x="36" y="104"/>
                    <a:pt x="36" y="104"/>
                  </a:cubicBezTo>
                  <a:cubicBezTo>
                    <a:pt x="35" y="104"/>
                    <a:pt x="35" y="104"/>
                    <a:pt x="35" y="104"/>
                  </a:cubicBezTo>
                  <a:cubicBezTo>
                    <a:pt x="35" y="105"/>
                    <a:pt x="35" y="105"/>
                    <a:pt x="35" y="105"/>
                  </a:cubicBezTo>
                  <a:cubicBezTo>
                    <a:pt x="34" y="104"/>
                    <a:pt x="34" y="104"/>
                    <a:pt x="34" y="104"/>
                  </a:cubicBezTo>
                  <a:cubicBezTo>
                    <a:pt x="35" y="104"/>
                    <a:pt x="35" y="104"/>
                    <a:pt x="35" y="104"/>
                  </a:cubicBezTo>
                  <a:cubicBezTo>
                    <a:pt x="35" y="103"/>
                    <a:pt x="35" y="103"/>
                    <a:pt x="35" y="103"/>
                  </a:cubicBezTo>
                  <a:cubicBezTo>
                    <a:pt x="36" y="103"/>
                    <a:pt x="36" y="103"/>
                    <a:pt x="36" y="103"/>
                  </a:cubicBezTo>
                  <a:cubicBezTo>
                    <a:pt x="36" y="103"/>
                    <a:pt x="36" y="103"/>
                    <a:pt x="36" y="103"/>
                  </a:cubicBezTo>
                  <a:cubicBezTo>
                    <a:pt x="37" y="102"/>
                    <a:pt x="37" y="102"/>
                    <a:pt x="37" y="102"/>
                  </a:cubicBezTo>
                  <a:cubicBezTo>
                    <a:pt x="37" y="102"/>
                    <a:pt x="37" y="102"/>
                    <a:pt x="37" y="102"/>
                  </a:cubicBezTo>
                  <a:cubicBezTo>
                    <a:pt x="38" y="102"/>
                    <a:pt x="38" y="102"/>
                    <a:pt x="38" y="102"/>
                  </a:cubicBezTo>
                  <a:cubicBezTo>
                    <a:pt x="38" y="101"/>
                    <a:pt x="38" y="101"/>
                    <a:pt x="38" y="101"/>
                  </a:cubicBezTo>
                  <a:cubicBezTo>
                    <a:pt x="38" y="100"/>
                    <a:pt x="38" y="100"/>
                    <a:pt x="38" y="100"/>
                  </a:cubicBezTo>
                  <a:cubicBezTo>
                    <a:pt x="38" y="100"/>
                    <a:pt x="38" y="100"/>
                    <a:pt x="38" y="100"/>
                  </a:cubicBezTo>
                  <a:cubicBezTo>
                    <a:pt x="37" y="99"/>
                    <a:pt x="37" y="99"/>
                    <a:pt x="37" y="99"/>
                  </a:cubicBezTo>
                  <a:cubicBezTo>
                    <a:pt x="37" y="99"/>
                    <a:pt x="37" y="99"/>
                    <a:pt x="37" y="99"/>
                  </a:cubicBezTo>
                  <a:cubicBezTo>
                    <a:pt x="37" y="99"/>
                    <a:pt x="37" y="99"/>
                    <a:pt x="37" y="99"/>
                  </a:cubicBezTo>
                  <a:cubicBezTo>
                    <a:pt x="36" y="99"/>
                    <a:pt x="36" y="99"/>
                    <a:pt x="36" y="99"/>
                  </a:cubicBezTo>
                  <a:cubicBezTo>
                    <a:pt x="36" y="98"/>
                    <a:pt x="36" y="98"/>
                    <a:pt x="36" y="98"/>
                  </a:cubicBezTo>
                  <a:cubicBezTo>
                    <a:pt x="36" y="97"/>
                    <a:pt x="36" y="97"/>
                    <a:pt x="36" y="97"/>
                  </a:cubicBezTo>
                  <a:cubicBezTo>
                    <a:pt x="36" y="97"/>
                    <a:pt x="36" y="97"/>
                    <a:pt x="36" y="97"/>
                  </a:cubicBezTo>
                  <a:cubicBezTo>
                    <a:pt x="36" y="97"/>
                    <a:pt x="36" y="97"/>
                    <a:pt x="36" y="97"/>
                  </a:cubicBezTo>
                  <a:cubicBezTo>
                    <a:pt x="36" y="96"/>
                    <a:pt x="36" y="96"/>
                    <a:pt x="36" y="96"/>
                  </a:cubicBezTo>
                  <a:cubicBezTo>
                    <a:pt x="36" y="95"/>
                    <a:pt x="36" y="95"/>
                    <a:pt x="36" y="95"/>
                  </a:cubicBezTo>
                  <a:cubicBezTo>
                    <a:pt x="34" y="94"/>
                    <a:pt x="34" y="94"/>
                    <a:pt x="34" y="94"/>
                  </a:cubicBezTo>
                  <a:cubicBezTo>
                    <a:pt x="34" y="94"/>
                    <a:pt x="34" y="94"/>
                    <a:pt x="34" y="94"/>
                  </a:cubicBezTo>
                  <a:cubicBezTo>
                    <a:pt x="34" y="94"/>
                    <a:pt x="34" y="94"/>
                    <a:pt x="34" y="94"/>
                  </a:cubicBezTo>
                  <a:cubicBezTo>
                    <a:pt x="33" y="93"/>
                    <a:pt x="33" y="93"/>
                    <a:pt x="33" y="93"/>
                  </a:cubicBezTo>
                  <a:cubicBezTo>
                    <a:pt x="33" y="93"/>
                    <a:pt x="33" y="93"/>
                    <a:pt x="33" y="93"/>
                  </a:cubicBezTo>
                  <a:cubicBezTo>
                    <a:pt x="34" y="93"/>
                    <a:pt x="34" y="93"/>
                    <a:pt x="34" y="93"/>
                  </a:cubicBezTo>
                  <a:cubicBezTo>
                    <a:pt x="35" y="92"/>
                    <a:pt x="35" y="92"/>
                    <a:pt x="35" y="92"/>
                  </a:cubicBezTo>
                  <a:cubicBezTo>
                    <a:pt x="35" y="92"/>
                    <a:pt x="35" y="92"/>
                    <a:pt x="35" y="92"/>
                  </a:cubicBezTo>
                  <a:cubicBezTo>
                    <a:pt x="35" y="91"/>
                    <a:pt x="35" y="91"/>
                    <a:pt x="35" y="91"/>
                  </a:cubicBezTo>
                  <a:cubicBezTo>
                    <a:pt x="35" y="91"/>
                    <a:pt x="35" y="91"/>
                    <a:pt x="35" y="91"/>
                  </a:cubicBezTo>
                  <a:cubicBezTo>
                    <a:pt x="34" y="91"/>
                    <a:pt x="34" y="91"/>
                    <a:pt x="34" y="91"/>
                  </a:cubicBezTo>
                  <a:cubicBezTo>
                    <a:pt x="34" y="91"/>
                    <a:pt x="34" y="91"/>
                    <a:pt x="34" y="91"/>
                  </a:cubicBezTo>
                  <a:cubicBezTo>
                    <a:pt x="35" y="91"/>
                    <a:pt x="35" y="91"/>
                    <a:pt x="35" y="91"/>
                  </a:cubicBezTo>
                  <a:cubicBezTo>
                    <a:pt x="35" y="90"/>
                    <a:pt x="35" y="90"/>
                    <a:pt x="35" y="90"/>
                  </a:cubicBezTo>
                  <a:cubicBezTo>
                    <a:pt x="36" y="89"/>
                    <a:pt x="36" y="89"/>
                    <a:pt x="36" y="89"/>
                  </a:cubicBezTo>
                  <a:cubicBezTo>
                    <a:pt x="36" y="89"/>
                    <a:pt x="36" y="89"/>
                    <a:pt x="36" y="89"/>
                  </a:cubicBezTo>
                  <a:cubicBezTo>
                    <a:pt x="36" y="89"/>
                    <a:pt x="36" y="89"/>
                    <a:pt x="36" y="89"/>
                  </a:cubicBezTo>
                  <a:cubicBezTo>
                    <a:pt x="36" y="88"/>
                    <a:pt x="36" y="88"/>
                    <a:pt x="36" y="88"/>
                  </a:cubicBezTo>
                  <a:cubicBezTo>
                    <a:pt x="36" y="88"/>
                    <a:pt x="36" y="88"/>
                    <a:pt x="36" y="88"/>
                  </a:cubicBezTo>
                  <a:cubicBezTo>
                    <a:pt x="35" y="88"/>
                    <a:pt x="35" y="88"/>
                    <a:pt x="35" y="88"/>
                  </a:cubicBezTo>
                  <a:cubicBezTo>
                    <a:pt x="34" y="87"/>
                    <a:pt x="34" y="87"/>
                    <a:pt x="34" y="87"/>
                  </a:cubicBezTo>
                  <a:cubicBezTo>
                    <a:pt x="33" y="86"/>
                    <a:pt x="33" y="86"/>
                    <a:pt x="33" y="86"/>
                  </a:cubicBezTo>
                  <a:cubicBezTo>
                    <a:pt x="33" y="86"/>
                    <a:pt x="33" y="86"/>
                    <a:pt x="33" y="86"/>
                  </a:cubicBezTo>
                  <a:cubicBezTo>
                    <a:pt x="33" y="86"/>
                    <a:pt x="33" y="86"/>
                    <a:pt x="33" y="86"/>
                  </a:cubicBezTo>
                  <a:cubicBezTo>
                    <a:pt x="33" y="86"/>
                    <a:pt x="33" y="86"/>
                    <a:pt x="33" y="86"/>
                  </a:cubicBezTo>
                  <a:cubicBezTo>
                    <a:pt x="32" y="86"/>
                    <a:pt x="32" y="86"/>
                    <a:pt x="32" y="86"/>
                  </a:cubicBezTo>
                  <a:cubicBezTo>
                    <a:pt x="32" y="86"/>
                    <a:pt x="32" y="86"/>
                    <a:pt x="32" y="86"/>
                  </a:cubicBezTo>
                  <a:cubicBezTo>
                    <a:pt x="32" y="86"/>
                    <a:pt x="32" y="86"/>
                    <a:pt x="32" y="86"/>
                  </a:cubicBezTo>
                  <a:cubicBezTo>
                    <a:pt x="32" y="85"/>
                    <a:pt x="32" y="85"/>
                    <a:pt x="32" y="85"/>
                  </a:cubicBezTo>
                  <a:cubicBezTo>
                    <a:pt x="31" y="85"/>
                    <a:pt x="31" y="85"/>
                    <a:pt x="31" y="85"/>
                  </a:cubicBezTo>
                  <a:cubicBezTo>
                    <a:pt x="31" y="85"/>
                    <a:pt x="31" y="85"/>
                    <a:pt x="31" y="85"/>
                  </a:cubicBezTo>
                  <a:cubicBezTo>
                    <a:pt x="30" y="84"/>
                    <a:pt x="30" y="84"/>
                    <a:pt x="30" y="84"/>
                  </a:cubicBezTo>
                  <a:cubicBezTo>
                    <a:pt x="30" y="84"/>
                    <a:pt x="30" y="84"/>
                    <a:pt x="30" y="84"/>
                  </a:cubicBezTo>
                  <a:cubicBezTo>
                    <a:pt x="30" y="84"/>
                    <a:pt x="30" y="84"/>
                    <a:pt x="30" y="84"/>
                  </a:cubicBezTo>
                  <a:cubicBezTo>
                    <a:pt x="29" y="84"/>
                    <a:pt x="29" y="84"/>
                    <a:pt x="29" y="84"/>
                  </a:cubicBezTo>
                  <a:cubicBezTo>
                    <a:pt x="29" y="84"/>
                    <a:pt x="29" y="84"/>
                    <a:pt x="29" y="84"/>
                  </a:cubicBezTo>
                  <a:cubicBezTo>
                    <a:pt x="29" y="83"/>
                    <a:pt x="29" y="83"/>
                    <a:pt x="29" y="83"/>
                  </a:cubicBezTo>
                  <a:cubicBezTo>
                    <a:pt x="28" y="83"/>
                    <a:pt x="28" y="83"/>
                    <a:pt x="28" y="83"/>
                  </a:cubicBezTo>
                  <a:cubicBezTo>
                    <a:pt x="27" y="82"/>
                    <a:pt x="27" y="82"/>
                    <a:pt x="27" y="82"/>
                  </a:cubicBezTo>
                  <a:cubicBezTo>
                    <a:pt x="27" y="82"/>
                    <a:pt x="27" y="82"/>
                    <a:pt x="27" y="82"/>
                  </a:cubicBezTo>
                  <a:cubicBezTo>
                    <a:pt x="27" y="82"/>
                    <a:pt x="27" y="82"/>
                    <a:pt x="27" y="82"/>
                  </a:cubicBezTo>
                  <a:cubicBezTo>
                    <a:pt x="26" y="82"/>
                    <a:pt x="26" y="82"/>
                    <a:pt x="26" y="82"/>
                  </a:cubicBezTo>
                  <a:cubicBezTo>
                    <a:pt x="25" y="81"/>
                    <a:pt x="25" y="81"/>
                    <a:pt x="25" y="81"/>
                  </a:cubicBezTo>
                  <a:cubicBezTo>
                    <a:pt x="24" y="81"/>
                    <a:pt x="24" y="81"/>
                    <a:pt x="24" y="81"/>
                  </a:cubicBezTo>
                  <a:cubicBezTo>
                    <a:pt x="23" y="80"/>
                    <a:pt x="23" y="80"/>
                    <a:pt x="23" y="80"/>
                  </a:cubicBezTo>
                  <a:cubicBezTo>
                    <a:pt x="22" y="80"/>
                    <a:pt x="22" y="80"/>
                    <a:pt x="22" y="80"/>
                  </a:cubicBezTo>
                  <a:cubicBezTo>
                    <a:pt x="22" y="80"/>
                    <a:pt x="22" y="80"/>
                    <a:pt x="22" y="80"/>
                  </a:cubicBezTo>
                  <a:cubicBezTo>
                    <a:pt x="21" y="80"/>
                    <a:pt x="21" y="80"/>
                    <a:pt x="21" y="80"/>
                  </a:cubicBezTo>
                  <a:cubicBezTo>
                    <a:pt x="20" y="81"/>
                    <a:pt x="20" y="81"/>
                    <a:pt x="20" y="81"/>
                  </a:cubicBezTo>
                  <a:cubicBezTo>
                    <a:pt x="20" y="82"/>
                    <a:pt x="20" y="82"/>
                    <a:pt x="20" y="82"/>
                  </a:cubicBezTo>
                  <a:cubicBezTo>
                    <a:pt x="19" y="82"/>
                    <a:pt x="19" y="82"/>
                    <a:pt x="19" y="82"/>
                  </a:cubicBezTo>
                  <a:cubicBezTo>
                    <a:pt x="19" y="81"/>
                    <a:pt x="19" y="81"/>
                    <a:pt x="19" y="81"/>
                  </a:cubicBezTo>
                  <a:cubicBezTo>
                    <a:pt x="20" y="81"/>
                    <a:pt x="20" y="81"/>
                    <a:pt x="20" y="81"/>
                  </a:cubicBezTo>
                  <a:cubicBezTo>
                    <a:pt x="20" y="80"/>
                    <a:pt x="20" y="80"/>
                    <a:pt x="20" y="80"/>
                  </a:cubicBezTo>
                  <a:cubicBezTo>
                    <a:pt x="19" y="80"/>
                    <a:pt x="19" y="80"/>
                    <a:pt x="19" y="80"/>
                  </a:cubicBezTo>
                  <a:cubicBezTo>
                    <a:pt x="19" y="80"/>
                    <a:pt x="19" y="80"/>
                    <a:pt x="19" y="80"/>
                  </a:cubicBezTo>
                  <a:cubicBezTo>
                    <a:pt x="18" y="80"/>
                    <a:pt x="18" y="80"/>
                    <a:pt x="18" y="80"/>
                  </a:cubicBezTo>
                  <a:cubicBezTo>
                    <a:pt x="18" y="81"/>
                    <a:pt x="18" y="81"/>
                    <a:pt x="18" y="81"/>
                  </a:cubicBezTo>
                  <a:cubicBezTo>
                    <a:pt x="17" y="81"/>
                    <a:pt x="17" y="81"/>
                    <a:pt x="17" y="81"/>
                  </a:cubicBezTo>
                  <a:cubicBezTo>
                    <a:pt x="17" y="81"/>
                    <a:pt x="17" y="81"/>
                    <a:pt x="17" y="81"/>
                  </a:cubicBezTo>
                  <a:cubicBezTo>
                    <a:pt x="16" y="80"/>
                    <a:pt x="16" y="80"/>
                    <a:pt x="16" y="80"/>
                  </a:cubicBezTo>
                  <a:cubicBezTo>
                    <a:pt x="16" y="80"/>
                    <a:pt x="16" y="80"/>
                    <a:pt x="16" y="80"/>
                  </a:cubicBezTo>
                  <a:cubicBezTo>
                    <a:pt x="16" y="80"/>
                    <a:pt x="16" y="80"/>
                    <a:pt x="16" y="80"/>
                  </a:cubicBezTo>
                  <a:cubicBezTo>
                    <a:pt x="15" y="82"/>
                    <a:pt x="15" y="82"/>
                    <a:pt x="15" y="82"/>
                  </a:cubicBezTo>
                  <a:cubicBezTo>
                    <a:pt x="15" y="82"/>
                    <a:pt x="15" y="82"/>
                    <a:pt x="15" y="82"/>
                  </a:cubicBezTo>
                  <a:cubicBezTo>
                    <a:pt x="15" y="82"/>
                    <a:pt x="15" y="82"/>
                    <a:pt x="15" y="82"/>
                  </a:cubicBezTo>
                  <a:cubicBezTo>
                    <a:pt x="14" y="81"/>
                    <a:pt x="14" y="81"/>
                    <a:pt x="14" y="81"/>
                  </a:cubicBezTo>
                  <a:cubicBezTo>
                    <a:pt x="15" y="80"/>
                    <a:pt x="15" y="80"/>
                    <a:pt x="15" y="80"/>
                  </a:cubicBezTo>
                  <a:cubicBezTo>
                    <a:pt x="15" y="80"/>
                    <a:pt x="15" y="80"/>
                    <a:pt x="15" y="80"/>
                  </a:cubicBezTo>
                  <a:cubicBezTo>
                    <a:pt x="15" y="79"/>
                    <a:pt x="15" y="79"/>
                    <a:pt x="15" y="79"/>
                  </a:cubicBezTo>
                  <a:cubicBezTo>
                    <a:pt x="15" y="79"/>
                    <a:pt x="15" y="79"/>
                    <a:pt x="15" y="79"/>
                  </a:cubicBezTo>
                  <a:cubicBezTo>
                    <a:pt x="14" y="79"/>
                    <a:pt x="14" y="79"/>
                    <a:pt x="14" y="79"/>
                  </a:cubicBezTo>
                  <a:cubicBezTo>
                    <a:pt x="14" y="80"/>
                    <a:pt x="14" y="80"/>
                    <a:pt x="14" y="80"/>
                  </a:cubicBezTo>
                  <a:cubicBezTo>
                    <a:pt x="13" y="80"/>
                    <a:pt x="13" y="80"/>
                    <a:pt x="13" y="80"/>
                  </a:cubicBezTo>
                  <a:cubicBezTo>
                    <a:pt x="13" y="80"/>
                    <a:pt x="13" y="80"/>
                    <a:pt x="13" y="80"/>
                  </a:cubicBezTo>
                  <a:cubicBezTo>
                    <a:pt x="13" y="80"/>
                    <a:pt x="13" y="80"/>
                    <a:pt x="13" y="80"/>
                  </a:cubicBezTo>
                  <a:cubicBezTo>
                    <a:pt x="12" y="80"/>
                    <a:pt x="12" y="80"/>
                    <a:pt x="12" y="80"/>
                  </a:cubicBezTo>
                  <a:cubicBezTo>
                    <a:pt x="12" y="79"/>
                    <a:pt x="12" y="79"/>
                    <a:pt x="12" y="79"/>
                  </a:cubicBezTo>
                  <a:cubicBezTo>
                    <a:pt x="12" y="79"/>
                    <a:pt x="12" y="79"/>
                    <a:pt x="12" y="79"/>
                  </a:cubicBezTo>
                  <a:cubicBezTo>
                    <a:pt x="12" y="78"/>
                    <a:pt x="12" y="78"/>
                    <a:pt x="12" y="78"/>
                  </a:cubicBezTo>
                  <a:cubicBezTo>
                    <a:pt x="12" y="78"/>
                    <a:pt x="12" y="78"/>
                    <a:pt x="12" y="78"/>
                  </a:cubicBezTo>
                  <a:cubicBezTo>
                    <a:pt x="11" y="78"/>
                    <a:pt x="11" y="78"/>
                    <a:pt x="11" y="78"/>
                  </a:cubicBezTo>
                  <a:cubicBezTo>
                    <a:pt x="11" y="79"/>
                    <a:pt x="11" y="79"/>
                    <a:pt x="11" y="79"/>
                  </a:cubicBezTo>
                  <a:cubicBezTo>
                    <a:pt x="11" y="79"/>
                    <a:pt x="11" y="79"/>
                    <a:pt x="11" y="79"/>
                  </a:cubicBezTo>
                  <a:cubicBezTo>
                    <a:pt x="10" y="80"/>
                    <a:pt x="10" y="80"/>
                    <a:pt x="10" y="80"/>
                  </a:cubicBezTo>
                  <a:cubicBezTo>
                    <a:pt x="10" y="80"/>
                    <a:pt x="10" y="80"/>
                    <a:pt x="10" y="80"/>
                  </a:cubicBezTo>
                  <a:cubicBezTo>
                    <a:pt x="11" y="81"/>
                    <a:pt x="11" y="81"/>
                    <a:pt x="11" y="81"/>
                  </a:cubicBezTo>
                  <a:cubicBezTo>
                    <a:pt x="11" y="82"/>
                    <a:pt x="11" y="82"/>
                    <a:pt x="11" y="82"/>
                  </a:cubicBezTo>
                  <a:cubicBezTo>
                    <a:pt x="10" y="82"/>
                    <a:pt x="10" y="82"/>
                    <a:pt x="10" y="82"/>
                  </a:cubicBezTo>
                  <a:cubicBezTo>
                    <a:pt x="10" y="82"/>
                    <a:pt x="10" y="82"/>
                    <a:pt x="10" y="82"/>
                  </a:cubicBezTo>
                  <a:cubicBezTo>
                    <a:pt x="9" y="81"/>
                    <a:pt x="9" y="81"/>
                    <a:pt x="9" y="81"/>
                  </a:cubicBezTo>
                  <a:cubicBezTo>
                    <a:pt x="8" y="81"/>
                    <a:pt x="8" y="81"/>
                    <a:pt x="8" y="81"/>
                  </a:cubicBezTo>
                  <a:cubicBezTo>
                    <a:pt x="7" y="80"/>
                    <a:pt x="7" y="80"/>
                    <a:pt x="7" y="80"/>
                  </a:cubicBezTo>
                  <a:cubicBezTo>
                    <a:pt x="7" y="80"/>
                    <a:pt x="7" y="80"/>
                    <a:pt x="7" y="80"/>
                  </a:cubicBezTo>
                  <a:cubicBezTo>
                    <a:pt x="6" y="79"/>
                    <a:pt x="6" y="79"/>
                    <a:pt x="6" y="79"/>
                  </a:cubicBezTo>
                  <a:cubicBezTo>
                    <a:pt x="6" y="79"/>
                    <a:pt x="6" y="79"/>
                    <a:pt x="6" y="79"/>
                  </a:cubicBezTo>
                  <a:cubicBezTo>
                    <a:pt x="6" y="79"/>
                    <a:pt x="6" y="79"/>
                    <a:pt x="6" y="79"/>
                  </a:cubicBezTo>
                  <a:cubicBezTo>
                    <a:pt x="5" y="79"/>
                    <a:pt x="5" y="79"/>
                    <a:pt x="5" y="79"/>
                  </a:cubicBezTo>
                  <a:cubicBezTo>
                    <a:pt x="5" y="77"/>
                    <a:pt x="5" y="77"/>
                    <a:pt x="5" y="77"/>
                  </a:cubicBezTo>
                  <a:cubicBezTo>
                    <a:pt x="4" y="77"/>
                    <a:pt x="4" y="77"/>
                    <a:pt x="4" y="77"/>
                  </a:cubicBezTo>
                  <a:cubicBezTo>
                    <a:pt x="4" y="76"/>
                    <a:pt x="4" y="76"/>
                    <a:pt x="4" y="76"/>
                  </a:cubicBezTo>
                  <a:cubicBezTo>
                    <a:pt x="4" y="75"/>
                    <a:pt x="4" y="75"/>
                    <a:pt x="4" y="75"/>
                  </a:cubicBezTo>
                  <a:cubicBezTo>
                    <a:pt x="4" y="75"/>
                    <a:pt x="4" y="75"/>
                    <a:pt x="4" y="75"/>
                  </a:cubicBezTo>
                  <a:cubicBezTo>
                    <a:pt x="5" y="75"/>
                    <a:pt x="5" y="75"/>
                    <a:pt x="5" y="75"/>
                  </a:cubicBezTo>
                  <a:cubicBezTo>
                    <a:pt x="6" y="74"/>
                    <a:pt x="6" y="74"/>
                    <a:pt x="6" y="74"/>
                  </a:cubicBezTo>
                  <a:cubicBezTo>
                    <a:pt x="6" y="74"/>
                    <a:pt x="6" y="74"/>
                    <a:pt x="6" y="74"/>
                  </a:cubicBezTo>
                  <a:cubicBezTo>
                    <a:pt x="8" y="74"/>
                    <a:pt x="8" y="74"/>
                    <a:pt x="8" y="74"/>
                  </a:cubicBezTo>
                  <a:cubicBezTo>
                    <a:pt x="8" y="74"/>
                    <a:pt x="8" y="74"/>
                    <a:pt x="8" y="74"/>
                  </a:cubicBezTo>
                  <a:cubicBezTo>
                    <a:pt x="8" y="74"/>
                    <a:pt x="8" y="74"/>
                    <a:pt x="8" y="74"/>
                  </a:cubicBezTo>
                  <a:cubicBezTo>
                    <a:pt x="9" y="73"/>
                    <a:pt x="9" y="73"/>
                    <a:pt x="9" y="73"/>
                  </a:cubicBezTo>
                  <a:cubicBezTo>
                    <a:pt x="9" y="73"/>
                    <a:pt x="9" y="73"/>
                    <a:pt x="9" y="73"/>
                  </a:cubicBezTo>
                  <a:cubicBezTo>
                    <a:pt x="8" y="73"/>
                    <a:pt x="8" y="73"/>
                    <a:pt x="8" y="73"/>
                  </a:cubicBezTo>
                  <a:cubicBezTo>
                    <a:pt x="7" y="73"/>
                    <a:pt x="7" y="73"/>
                    <a:pt x="7" y="73"/>
                  </a:cubicBezTo>
                  <a:cubicBezTo>
                    <a:pt x="6" y="73"/>
                    <a:pt x="6" y="73"/>
                    <a:pt x="6" y="73"/>
                  </a:cubicBezTo>
                  <a:cubicBezTo>
                    <a:pt x="6" y="73"/>
                    <a:pt x="6" y="73"/>
                    <a:pt x="6" y="73"/>
                  </a:cubicBezTo>
                  <a:cubicBezTo>
                    <a:pt x="5" y="72"/>
                    <a:pt x="5" y="72"/>
                    <a:pt x="5" y="72"/>
                  </a:cubicBezTo>
                  <a:cubicBezTo>
                    <a:pt x="5" y="71"/>
                    <a:pt x="5" y="71"/>
                    <a:pt x="5" y="71"/>
                  </a:cubicBezTo>
                  <a:cubicBezTo>
                    <a:pt x="5" y="70"/>
                    <a:pt x="5" y="70"/>
                    <a:pt x="5" y="70"/>
                  </a:cubicBezTo>
                  <a:cubicBezTo>
                    <a:pt x="6" y="70"/>
                    <a:pt x="6" y="70"/>
                    <a:pt x="6" y="70"/>
                  </a:cubicBezTo>
                  <a:cubicBezTo>
                    <a:pt x="6" y="69"/>
                    <a:pt x="6" y="69"/>
                    <a:pt x="6" y="69"/>
                  </a:cubicBezTo>
                  <a:cubicBezTo>
                    <a:pt x="6" y="69"/>
                    <a:pt x="6" y="69"/>
                    <a:pt x="6" y="69"/>
                  </a:cubicBezTo>
                  <a:cubicBezTo>
                    <a:pt x="6" y="69"/>
                    <a:pt x="6" y="69"/>
                    <a:pt x="6" y="69"/>
                  </a:cubicBezTo>
                  <a:cubicBezTo>
                    <a:pt x="5" y="69"/>
                    <a:pt x="5" y="69"/>
                    <a:pt x="5" y="69"/>
                  </a:cubicBezTo>
                  <a:cubicBezTo>
                    <a:pt x="5" y="70"/>
                    <a:pt x="5" y="70"/>
                    <a:pt x="5" y="70"/>
                  </a:cubicBezTo>
                  <a:cubicBezTo>
                    <a:pt x="4" y="70"/>
                    <a:pt x="4" y="70"/>
                    <a:pt x="4" y="70"/>
                  </a:cubicBezTo>
                  <a:cubicBezTo>
                    <a:pt x="4" y="70"/>
                    <a:pt x="4" y="70"/>
                    <a:pt x="4" y="70"/>
                  </a:cubicBezTo>
                  <a:cubicBezTo>
                    <a:pt x="4" y="71"/>
                    <a:pt x="4" y="71"/>
                    <a:pt x="4" y="71"/>
                  </a:cubicBezTo>
                  <a:cubicBezTo>
                    <a:pt x="3" y="70"/>
                    <a:pt x="3" y="70"/>
                    <a:pt x="3" y="70"/>
                  </a:cubicBezTo>
                  <a:cubicBezTo>
                    <a:pt x="2" y="70"/>
                    <a:pt x="2" y="70"/>
                    <a:pt x="2" y="70"/>
                  </a:cubicBezTo>
                  <a:cubicBezTo>
                    <a:pt x="3" y="69"/>
                    <a:pt x="3" y="69"/>
                    <a:pt x="3" y="69"/>
                  </a:cubicBezTo>
                  <a:cubicBezTo>
                    <a:pt x="3" y="69"/>
                    <a:pt x="3" y="69"/>
                    <a:pt x="3" y="69"/>
                  </a:cubicBezTo>
                  <a:cubicBezTo>
                    <a:pt x="3" y="69"/>
                    <a:pt x="3" y="69"/>
                    <a:pt x="3" y="69"/>
                  </a:cubicBezTo>
                  <a:cubicBezTo>
                    <a:pt x="2" y="69"/>
                    <a:pt x="2" y="69"/>
                    <a:pt x="2" y="69"/>
                  </a:cubicBezTo>
                  <a:cubicBezTo>
                    <a:pt x="2" y="69"/>
                    <a:pt x="2" y="69"/>
                    <a:pt x="2" y="69"/>
                  </a:cubicBezTo>
                  <a:cubicBezTo>
                    <a:pt x="2" y="68"/>
                    <a:pt x="2" y="68"/>
                    <a:pt x="2" y="68"/>
                  </a:cubicBezTo>
                  <a:cubicBezTo>
                    <a:pt x="2" y="68"/>
                    <a:pt x="2" y="68"/>
                    <a:pt x="2" y="68"/>
                  </a:cubicBezTo>
                  <a:cubicBezTo>
                    <a:pt x="2" y="67"/>
                    <a:pt x="2" y="67"/>
                    <a:pt x="2" y="67"/>
                  </a:cubicBezTo>
                  <a:cubicBezTo>
                    <a:pt x="3" y="67"/>
                    <a:pt x="3" y="67"/>
                    <a:pt x="3" y="67"/>
                  </a:cubicBezTo>
                  <a:cubicBezTo>
                    <a:pt x="3" y="67"/>
                    <a:pt x="3" y="67"/>
                    <a:pt x="3" y="67"/>
                  </a:cubicBezTo>
                  <a:cubicBezTo>
                    <a:pt x="4" y="67"/>
                    <a:pt x="4" y="67"/>
                    <a:pt x="4" y="67"/>
                  </a:cubicBezTo>
                  <a:cubicBezTo>
                    <a:pt x="4" y="67"/>
                    <a:pt x="4" y="67"/>
                    <a:pt x="4" y="67"/>
                  </a:cubicBezTo>
                  <a:cubicBezTo>
                    <a:pt x="4" y="66"/>
                    <a:pt x="4" y="66"/>
                    <a:pt x="4" y="66"/>
                  </a:cubicBezTo>
                  <a:cubicBezTo>
                    <a:pt x="6" y="66"/>
                    <a:pt x="6" y="66"/>
                    <a:pt x="6" y="66"/>
                  </a:cubicBezTo>
                  <a:cubicBezTo>
                    <a:pt x="7" y="66"/>
                    <a:pt x="7" y="66"/>
                    <a:pt x="7" y="66"/>
                  </a:cubicBezTo>
                  <a:cubicBezTo>
                    <a:pt x="8" y="67"/>
                    <a:pt x="8" y="67"/>
                    <a:pt x="8" y="67"/>
                  </a:cubicBezTo>
                  <a:cubicBezTo>
                    <a:pt x="10" y="67"/>
                    <a:pt x="10" y="67"/>
                    <a:pt x="10" y="67"/>
                  </a:cubicBezTo>
                  <a:cubicBezTo>
                    <a:pt x="11" y="67"/>
                    <a:pt x="11" y="67"/>
                    <a:pt x="11" y="67"/>
                  </a:cubicBezTo>
                  <a:cubicBezTo>
                    <a:pt x="12" y="67"/>
                    <a:pt x="12" y="67"/>
                    <a:pt x="12" y="67"/>
                  </a:cubicBezTo>
                  <a:cubicBezTo>
                    <a:pt x="13" y="68"/>
                    <a:pt x="13" y="68"/>
                    <a:pt x="13" y="68"/>
                  </a:cubicBezTo>
                  <a:cubicBezTo>
                    <a:pt x="15" y="69"/>
                    <a:pt x="15" y="69"/>
                    <a:pt x="15" y="69"/>
                  </a:cubicBezTo>
                  <a:cubicBezTo>
                    <a:pt x="15" y="69"/>
                    <a:pt x="15" y="69"/>
                    <a:pt x="15" y="69"/>
                  </a:cubicBezTo>
                  <a:cubicBezTo>
                    <a:pt x="16" y="69"/>
                    <a:pt x="16" y="69"/>
                    <a:pt x="16" y="69"/>
                  </a:cubicBezTo>
                  <a:cubicBezTo>
                    <a:pt x="17" y="68"/>
                    <a:pt x="17" y="68"/>
                    <a:pt x="17" y="68"/>
                  </a:cubicBezTo>
                  <a:cubicBezTo>
                    <a:pt x="16" y="68"/>
                    <a:pt x="16" y="68"/>
                    <a:pt x="16" y="68"/>
                  </a:cubicBezTo>
                  <a:cubicBezTo>
                    <a:pt x="15" y="68"/>
                    <a:pt x="15" y="68"/>
                    <a:pt x="15" y="68"/>
                  </a:cubicBezTo>
                  <a:cubicBezTo>
                    <a:pt x="14" y="68"/>
                    <a:pt x="14" y="68"/>
                    <a:pt x="14" y="68"/>
                  </a:cubicBezTo>
                  <a:cubicBezTo>
                    <a:pt x="13" y="67"/>
                    <a:pt x="13" y="67"/>
                    <a:pt x="13" y="67"/>
                  </a:cubicBezTo>
                  <a:cubicBezTo>
                    <a:pt x="12" y="67"/>
                    <a:pt x="12" y="67"/>
                    <a:pt x="12" y="67"/>
                  </a:cubicBezTo>
                  <a:cubicBezTo>
                    <a:pt x="11" y="67"/>
                    <a:pt x="11" y="67"/>
                    <a:pt x="11" y="67"/>
                  </a:cubicBezTo>
                  <a:cubicBezTo>
                    <a:pt x="10" y="66"/>
                    <a:pt x="10" y="66"/>
                    <a:pt x="10" y="66"/>
                  </a:cubicBezTo>
                  <a:cubicBezTo>
                    <a:pt x="10" y="66"/>
                    <a:pt x="10" y="66"/>
                    <a:pt x="10" y="66"/>
                  </a:cubicBezTo>
                  <a:cubicBezTo>
                    <a:pt x="11" y="65"/>
                    <a:pt x="11" y="65"/>
                    <a:pt x="11" y="65"/>
                  </a:cubicBezTo>
                  <a:cubicBezTo>
                    <a:pt x="13" y="65"/>
                    <a:pt x="13" y="65"/>
                    <a:pt x="13" y="65"/>
                  </a:cubicBezTo>
                  <a:cubicBezTo>
                    <a:pt x="14" y="65"/>
                    <a:pt x="14" y="65"/>
                    <a:pt x="14" y="65"/>
                  </a:cubicBezTo>
                  <a:cubicBezTo>
                    <a:pt x="16" y="66"/>
                    <a:pt x="16" y="66"/>
                    <a:pt x="16" y="66"/>
                  </a:cubicBezTo>
                  <a:cubicBezTo>
                    <a:pt x="16" y="66"/>
                    <a:pt x="16" y="66"/>
                    <a:pt x="16" y="66"/>
                  </a:cubicBezTo>
                  <a:cubicBezTo>
                    <a:pt x="17" y="67"/>
                    <a:pt x="17" y="67"/>
                    <a:pt x="17" y="67"/>
                  </a:cubicBezTo>
                  <a:cubicBezTo>
                    <a:pt x="17" y="67"/>
                    <a:pt x="17" y="67"/>
                    <a:pt x="17" y="67"/>
                  </a:cubicBezTo>
                  <a:cubicBezTo>
                    <a:pt x="18" y="67"/>
                    <a:pt x="18" y="67"/>
                    <a:pt x="18" y="67"/>
                  </a:cubicBezTo>
                  <a:cubicBezTo>
                    <a:pt x="18" y="67"/>
                    <a:pt x="18" y="67"/>
                    <a:pt x="18" y="67"/>
                  </a:cubicBezTo>
                  <a:cubicBezTo>
                    <a:pt x="18" y="67"/>
                    <a:pt x="18" y="67"/>
                    <a:pt x="18" y="67"/>
                  </a:cubicBezTo>
                  <a:cubicBezTo>
                    <a:pt x="18" y="66"/>
                    <a:pt x="18" y="66"/>
                    <a:pt x="18" y="66"/>
                  </a:cubicBezTo>
                  <a:cubicBezTo>
                    <a:pt x="19" y="65"/>
                    <a:pt x="19" y="65"/>
                    <a:pt x="19" y="65"/>
                  </a:cubicBezTo>
                  <a:cubicBezTo>
                    <a:pt x="19" y="65"/>
                    <a:pt x="19" y="65"/>
                    <a:pt x="19" y="65"/>
                  </a:cubicBezTo>
                  <a:cubicBezTo>
                    <a:pt x="19" y="64"/>
                    <a:pt x="19" y="64"/>
                    <a:pt x="19" y="64"/>
                  </a:cubicBezTo>
                  <a:cubicBezTo>
                    <a:pt x="18" y="64"/>
                    <a:pt x="18" y="64"/>
                    <a:pt x="18" y="64"/>
                  </a:cubicBezTo>
                  <a:cubicBezTo>
                    <a:pt x="18" y="64"/>
                    <a:pt x="18" y="64"/>
                    <a:pt x="18" y="64"/>
                  </a:cubicBezTo>
                  <a:cubicBezTo>
                    <a:pt x="17" y="64"/>
                    <a:pt x="17" y="64"/>
                    <a:pt x="17" y="64"/>
                  </a:cubicBezTo>
                  <a:cubicBezTo>
                    <a:pt x="18" y="63"/>
                    <a:pt x="18" y="63"/>
                    <a:pt x="18" y="63"/>
                  </a:cubicBezTo>
                  <a:cubicBezTo>
                    <a:pt x="17" y="63"/>
                    <a:pt x="17" y="63"/>
                    <a:pt x="17" y="63"/>
                  </a:cubicBezTo>
                  <a:cubicBezTo>
                    <a:pt x="16" y="63"/>
                    <a:pt x="16" y="63"/>
                    <a:pt x="16" y="63"/>
                  </a:cubicBezTo>
                  <a:cubicBezTo>
                    <a:pt x="16" y="64"/>
                    <a:pt x="16" y="64"/>
                    <a:pt x="16" y="64"/>
                  </a:cubicBezTo>
                  <a:cubicBezTo>
                    <a:pt x="15" y="64"/>
                    <a:pt x="15" y="64"/>
                    <a:pt x="15" y="64"/>
                  </a:cubicBezTo>
                  <a:cubicBezTo>
                    <a:pt x="13" y="64"/>
                    <a:pt x="13" y="64"/>
                    <a:pt x="13" y="64"/>
                  </a:cubicBezTo>
                  <a:cubicBezTo>
                    <a:pt x="13" y="63"/>
                    <a:pt x="13" y="63"/>
                    <a:pt x="13" y="63"/>
                  </a:cubicBezTo>
                  <a:cubicBezTo>
                    <a:pt x="13" y="63"/>
                    <a:pt x="13" y="63"/>
                    <a:pt x="13" y="63"/>
                  </a:cubicBezTo>
                  <a:cubicBezTo>
                    <a:pt x="13" y="63"/>
                    <a:pt x="13" y="63"/>
                    <a:pt x="13" y="63"/>
                  </a:cubicBezTo>
                  <a:cubicBezTo>
                    <a:pt x="12" y="62"/>
                    <a:pt x="12" y="62"/>
                    <a:pt x="12" y="62"/>
                  </a:cubicBezTo>
                  <a:cubicBezTo>
                    <a:pt x="11" y="62"/>
                    <a:pt x="11" y="62"/>
                    <a:pt x="11" y="62"/>
                  </a:cubicBezTo>
                  <a:cubicBezTo>
                    <a:pt x="11" y="62"/>
                    <a:pt x="11" y="62"/>
                    <a:pt x="11" y="62"/>
                  </a:cubicBezTo>
                  <a:cubicBezTo>
                    <a:pt x="11" y="62"/>
                    <a:pt x="11" y="62"/>
                    <a:pt x="11" y="62"/>
                  </a:cubicBezTo>
                  <a:cubicBezTo>
                    <a:pt x="12" y="63"/>
                    <a:pt x="12" y="63"/>
                    <a:pt x="12" y="63"/>
                  </a:cubicBezTo>
                  <a:cubicBezTo>
                    <a:pt x="12" y="64"/>
                    <a:pt x="12" y="64"/>
                    <a:pt x="12" y="64"/>
                  </a:cubicBezTo>
                  <a:cubicBezTo>
                    <a:pt x="11" y="64"/>
                    <a:pt x="11" y="64"/>
                    <a:pt x="11" y="64"/>
                  </a:cubicBezTo>
                  <a:cubicBezTo>
                    <a:pt x="10" y="64"/>
                    <a:pt x="10" y="64"/>
                    <a:pt x="10" y="64"/>
                  </a:cubicBezTo>
                  <a:cubicBezTo>
                    <a:pt x="9" y="64"/>
                    <a:pt x="9" y="64"/>
                    <a:pt x="9" y="64"/>
                  </a:cubicBezTo>
                  <a:cubicBezTo>
                    <a:pt x="8" y="62"/>
                    <a:pt x="8" y="62"/>
                    <a:pt x="8" y="62"/>
                  </a:cubicBezTo>
                  <a:cubicBezTo>
                    <a:pt x="8" y="62"/>
                    <a:pt x="8" y="62"/>
                    <a:pt x="8" y="62"/>
                  </a:cubicBezTo>
                  <a:cubicBezTo>
                    <a:pt x="9" y="62"/>
                    <a:pt x="9" y="62"/>
                    <a:pt x="9" y="62"/>
                  </a:cubicBezTo>
                  <a:cubicBezTo>
                    <a:pt x="10" y="61"/>
                    <a:pt x="10" y="61"/>
                    <a:pt x="10" y="61"/>
                  </a:cubicBezTo>
                  <a:cubicBezTo>
                    <a:pt x="10" y="61"/>
                    <a:pt x="10" y="61"/>
                    <a:pt x="10" y="61"/>
                  </a:cubicBezTo>
                  <a:cubicBezTo>
                    <a:pt x="10" y="61"/>
                    <a:pt x="10" y="61"/>
                    <a:pt x="10" y="61"/>
                  </a:cubicBezTo>
                  <a:cubicBezTo>
                    <a:pt x="9" y="61"/>
                    <a:pt x="9" y="61"/>
                    <a:pt x="9" y="61"/>
                  </a:cubicBezTo>
                  <a:cubicBezTo>
                    <a:pt x="8" y="62"/>
                    <a:pt x="8" y="62"/>
                    <a:pt x="8" y="62"/>
                  </a:cubicBezTo>
                  <a:cubicBezTo>
                    <a:pt x="7" y="61"/>
                    <a:pt x="7" y="61"/>
                    <a:pt x="7" y="61"/>
                  </a:cubicBezTo>
                  <a:cubicBezTo>
                    <a:pt x="7" y="61"/>
                    <a:pt x="7" y="61"/>
                    <a:pt x="7" y="61"/>
                  </a:cubicBezTo>
                  <a:cubicBezTo>
                    <a:pt x="7" y="60"/>
                    <a:pt x="7" y="60"/>
                    <a:pt x="7" y="60"/>
                  </a:cubicBezTo>
                  <a:cubicBezTo>
                    <a:pt x="8" y="60"/>
                    <a:pt x="8" y="60"/>
                    <a:pt x="8" y="60"/>
                  </a:cubicBezTo>
                  <a:cubicBezTo>
                    <a:pt x="9" y="60"/>
                    <a:pt x="9" y="60"/>
                    <a:pt x="9" y="60"/>
                  </a:cubicBezTo>
                  <a:cubicBezTo>
                    <a:pt x="10" y="59"/>
                    <a:pt x="10" y="59"/>
                    <a:pt x="10" y="59"/>
                  </a:cubicBezTo>
                  <a:cubicBezTo>
                    <a:pt x="9" y="59"/>
                    <a:pt x="9" y="59"/>
                    <a:pt x="9" y="59"/>
                  </a:cubicBezTo>
                  <a:cubicBezTo>
                    <a:pt x="9" y="58"/>
                    <a:pt x="9" y="58"/>
                    <a:pt x="9" y="58"/>
                  </a:cubicBezTo>
                  <a:cubicBezTo>
                    <a:pt x="9" y="59"/>
                    <a:pt x="9" y="59"/>
                    <a:pt x="9" y="59"/>
                  </a:cubicBezTo>
                  <a:cubicBezTo>
                    <a:pt x="8" y="59"/>
                    <a:pt x="8" y="59"/>
                    <a:pt x="8" y="59"/>
                  </a:cubicBezTo>
                  <a:cubicBezTo>
                    <a:pt x="7" y="59"/>
                    <a:pt x="7" y="59"/>
                    <a:pt x="7" y="59"/>
                  </a:cubicBezTo>
                  <a:cubicBezTo>
                    <a:pt x="6" y="60"/>
                    <a:pt x="6" y="60"/>
                    <a:pt x="6" y="60"/>
                  </a:cubicBezTo>
                  <a:cubicBezTo>
                    <a:pt x="6" y="60"/>
                    <a:pt x="6" y="60"/>
                    <a:pt x="6" y="60"/>
                  </a:cubicBezTo>
                  <a:cubicBezTo>
                    <a:pt x="5" y="59"/>
                    <a:pt x="5" y="59"/>
                    <a:pt x="5" y="59"/>
                  </a:cubicBezTo>
                  <a:cubicBezTo>
                    <a:pt x="6" y="59"/>
                    <a:pt x="6" y="59"/>
                    <a:pt x="6" y="59"/>
                  </a:cubicBezTo>
                  <a:cubicBezTo>
                    <a:pt x="6" y="58"/>
                    <a:pt x="6" y="58"/>
                    <a:pt x="6" y="58"/>
                  </a:cubicBezTo>
                  <a:cubicBezTo>
                    <a:pt x="6" y="58"/>
                    <a:pt x="6" y="58"/>
                    <a:pt x="6" y="58"/>
                  </a:cubicBezTo>
                  <a:cubicBezTo>
                    <a:pt x="6" y="58"/>
                    <a:pt x="6" y="58"/>
                    <a:pt x="6" y="58"/>
                  </a:cubicBezTo>
                  <a:cubicBezTo>
                    <a:pt x="6" y="57"/>
                    <a:pt x="6" y="57"/>
                    <a:pt x="6" y="57"/>
                  </a:cubicBezTo>
                  <a:cubicBezTo>
                    <a:pt x="5" y="57"/>
                    <a:pt x="5" y="57"/>
                    <a:pt x="5" y="57"/>
                  </a:cubicBezTo>
                  <a:cubicBezTo>
                    <a:pt x="5" y="57"/>
                    <a:pt x="5" y="57"/>
                    <a:pt x="5" y="57"/>
                  </a:cubicBezTo>
                  <a:cubicBezTo>
                    <a:pt x="4" y="55"/>
                    <a:pt x="4" y="55"/>
                    <a:pt x="4" y="55"/>
                  </a:cubicBezTo>
                  <a:cubicBezTo>
                    <a:pt x="3" y="55"/>
                    <a:pt x="3" y="55"/>
                    <a:pt x="3" y="55"/>
                  </a:cubicBezTo>
                  <a:cubicBezTo>
                    <a:pt x="3" y="55"/>
                    <a:pt x="3" y="55"/>
                    <a:pt x="3" y="55"/>
                  </a:cubicBezTo>
                  <a:cubicBezTo>
                    <a:pt x="2" y="54"/>
                    <a:pt x="2" y="54"/>
                    <a:pt x="2" y="54"/>
                  </a:cubicBezTo>
                  <a:cubicBezTo>
                    <a:pt x="3" y="54"/>
                    <a:pt x="3" y="54"/>
                    <a:pt x="3" y="54"/>
                  </a:cubicBezTo>
                  <a:cubicBezTo>
                    <a:pt x="4" y="54"/>
                    <a:pt x="4" y="54"/>
                    <a:pt x="4" y="54"/>
                  </a:cubicBezTo>
                  <a:cubicBezTo>
                    <a:pt x="4" y="53"/>
                    <a:pt x="4" y="53"/>
                    <a:pt x="4" y="53"/>
                  </a:cubicBezTo>
                  <a:cubicBezTo>
                    <a:pt x="4" y="53"/>
                    <a:pt x="4" y="53"/>
                    <a:pt x="4" y="53"/>
                  </a:cubicBezTo>
                  <a:cubicBezTo>
                    <a:pt x="5" y="53"/>
                    <a:pt x="5" y="53"/>
                    <a:pt x="5" y="53"/>
                  </a:cubicBezTo>
                  <a:cubicBezTo>
                    <a:pt x="5" y="53"/>
                    <a:pt x="5" y="53"/>
                    <a:pt x="5" y="53"/>
                  </a:cubicBezTo>
                  <a:cubicBezTo>
                    <a:pt x="5" y="53"/>
                    <a:pt x="5" y="53"/>
                    <a:pt x="5" y="53"/>
                  </a:cubicBezTo>
                  <a:cubicBezTo>
                    <a:pt x="4" y="52"/>
                    <a:pt x="4" y="52"/>
                    <a:pt x="4" y="52"/>
                  </a:cubicBezTo>
                  <a:cubicBezTo>
                    <a:pt x="4" y="52"/>
                    <a:pt x="4" y="52"/>
                    <a:pt x="4" y="52"/>
                  </a:cubicBezTo>
                  <a:cubicBezTo>
                    <a:pt x="3" y="52"/>
                    <a:pt x="3" y="52"/>
                    <a:pt x="3" y="52"/>
                  </a:cubicBezTo>
                  <a:cubicBezTo>
                    <a:pt x="4" y="52"/>
                    <a:pt x="4" y="52"/>
                    <a:pt x="4" y="52"/>
                  </a:cubicBezTo>
                  <a:cubicBezTo>
                    <a:pt x="4" y="52"/>
                    <a:pt x="4" y="52"/>
                    <a:pt x="4" y="52"/>
                  </a:cubicBezTo>
                  <a:cubicBezTo>
                    <a:pt x="6" y="51"/>
                    <a:pt x="6" y="51"/>
                    <a:pt x="6" y="51"/>
                  </a:cubicBezTo>
                  <a:cubicBezTo>
                    <a:pt x="6" y="51"/>
                    <a:pt x="6" y="51"/>
                    <a:pt x="6" y="51"/>
                  </a:cubicBezTo>
                  <a:cubicBezTo>
                    <a:pt x="6" y="50"/>
                    <a:pt x="6" y="50"/>
                    <a:pt x="6" y="50"/>
                  </a:cubicBezTo>
                  <a:cubicBezTo>
                    <a:pt x="7" y="50"/>
                    <a:pt x="7" y="50"/>
                    <a:pt x="7" y="50"/>
                  </a:cubicBezTo>
                  <a:cubicBezTo>
                    <a:pt x="7" y="50"/>
                    <a:pt x="7" y="50"/>
                    <a:pt x="7" y="50"/>
                  </a:cubicBezTo>
                  <a:cubicBezTo>
                    <a:pt x="8" y="50"/>
                    <a:pt x="8" y="50"/>
                    <a:pt x="8" y="50"/>
                  </a:cubicBezTo>
                  <a:cubicBezTo>
                    <a:pt x="8" y="50"/>
                    <a:pt x="8" y="50"/>
                    <a:pt x="8" y="50"/>
                  </a:cubicBezTo>
                  <a:cubicBezTo>
                    <a:pt x="9" y="50"/>
                    <a:pt x="9" y="50"/>
                    <a:pt x="9" y="50"/>
                  </a:cubicBezTo>
                  <a:cubicBezTo>
                    <a:pt x="9" y="50"/>
                    <a:pt x="9" y="50"/>
                    <a:pt x="9" y="50"/>
                  </a:cubicBezTo>
                  <a:cubicBezTo>
                    <a:pt x="10" y="50"/>
                    <a:pt x="10" y="50"/>
                    <a:pt x="10" y="50"/>
                  </a:cubicBezTo>
                  <a:cubicBezTo>
                    <a:pt x="10" y="50"/>
                    <a:pt x="10" y="50"/>
                    <a:pt x="10" y="50"/>
                  </a:cubicBezTo>
                  <a:cubicBezTo>
                    <a:pt x="10" y="50"/>
                    <a:pt x="10" y="50"/>
                    <a:pt x="10" y="50"/>
                  </a:cubicBezTo>
                  <a:cubicBezTo>
                    <a:pt x="11" y="50"/>
                    <a:pt x="11" y="50"/>
                    <a:pt x="11" y="50"/>
                  </a:cubicBezTo>
                  <a:cubicBezTo>
                    <a:pt x="11" y="50"/>
                    <a:pt x="11" y="50"/>
                    <a:pt x="11" y="50"/>
                  </a:cubicBezTo>
                  <a:cubicBezTo>
                    <a:pt x="11" y="50"/>
                    <a:pt x="11" y="50"/>
                    <a:pt x="11" y="50"/>
                  </a:cubicBezTo>
                  <a:cubicBezTo>
                    <a:pt x="12" y="49"/>
                    <a:pt x="12" y="49"/>
                    <a:pt x="12" y="49"/>
                  </a:cubicBezTo>
                  <a:cubicBezTo>
                    <a:pt x="13" y="49"/>
                    <a:pt x="13" y="49"/>
                    <a:pt x="13" y="49"/>
                  </a:cubicBezTo>
                  <a:cubicBezTo>
                    <a:pt x="13" y="49"/>
                    <a:pt x="13" y="49"/>
                    <a:pt x="13" y="49"/>
                  </a:cubicBezTo>
                  <a:cubicBezTo>
                    <a:pt x="13" y="49"/>
                    <a:pt x="13" y="49"/>
                    <a:pt x="13" y="49"/>
                  </a:cubicBezTo>
                  <a:cubicBezTo>
                    <a:pt x="14" y="49"/>
                    <a:pt x="14" y="49"/>
                    <a:pt x="14" y="49"/>
                  </a:cubicBezTo>
                  <a:cubicBezTo>
                    <a:pt x="14" y="49"/>
                    <a:pt x="14" y="49"/>
                    <a:pt x="14" y="49"/>
                  </a:cubicBezTo>
                  <a:cubicBezTo>
                    <a:pt x="18" y="48"/>
                    <a:pt x="18" y="48"/>
                    <a:pt x="18" y="48"/>
                  </a:cubicBezTo>
                  <a:cubicBezTo>
                    <a:pt x="18" y="48"/>
                    <a:pt x="18" y="48"/>
                    <a:pt x="18" y="48"/>
                  </a:cubicBezTo>
                  <a:cubicBezTo>
                    <a:pt x="19" y="49"/>
                    <a:pt x="19" y="49"/>
                    <a:pt x="19" y="49"/>
                  </a:cubicBezTo>
                  <a:cubicBezTo>
                    <a:pt x="19" y="48"/>
                    <a:pt x="19" y="48"/>
                    <a:pt x="19" y="48"/>
                  </a:cubicBezTo>
                  <a:cubicBezTo>
                    <a:pt x="18" y="48"/>
                    <a:pt x="18" y="48"/>
                    <a:pt x="18" y="48"/>
                  </a:cubicBezTo>
                  <a:cubicBezTo>
                    <a:pt x="19" y="47"/>
                    <a:pt x="19" y="47"/>
                    <a:pt x="19" y="47"/>
                  </a:cubicBezTo>
                  <a:cubicBezTo>
                    <a:pt x="20" y="47"/>
                    <a:pt x="20" y="47"/>
                    <a:pt x="20" y="47"/>
                  </a:cubicBezTo>
                  <a:cubicBezTo>
                    <a:pt x="21" y="47"/>
                    <a:pt x="21" y="47"/>
                    <a:pt x="21" y="47"/>
                  </a:cubicBezTo>
                  <a:cubicBezTo>
                    <a:pt x="22" y="47"/>
                    <a:pt x="22" y="47"/>
                    <a:pt x="22" y="47"/>
                  </a:cubicBezTo>
                  <a:cubicBezTo>
                    <a:pt x="23" y="47"/>
                    <a:pt x="23" y="47"/>
                    <a:pt x="23" y="47"/>
                  </a:cubicBezTo>
                  <a:cubicBezTo>
                    <a:pt x="23" y="47"/>
                    <a:pt x="23" y="47"/>
                    <a:pt x="23" y="47"/>
                  </a:cubicBezTo>
                  <a:cubicBezTo>
                    <a:pt x="24" y="47"/>
                    <a:pt x="24" y="47"/>
                    <a:pt x="24" y="47"/>
                  </a:cubicBezTo>
                  <a:cubicBezTo>
                    <a:pt x="25" y="47"/>
                    <a:pt x="25" y="47"/>
                    <a:pt x="25" y="47"/>
                  </a:cubicBezTo>
                  <a:cubicBezTo>
                    <a:pt x="26" y="47"/>
                    <a:pt x="26" y="47"/>
                    <a:pt x="26" y="47"/>
                  </a:cubicBezTo>
                  <a:cubicBezTo>
                    <a:pt x="27" y="47"/>
                    <a:pt x="27" y="47"/>
                    <a:pt x="27" y="47"/>
                  </a:cubicBezTo>
                  <a:cubicBezTo>
                    <a:pt x="27" y="47"/>
                    <a:pt x="27" y="47"/>
                    <a:pt x="27" y="47"/>
                  </a:cubicBezTo>
                  <a:cubicBezTo>
                    <a:pt x="28" y="48"/>
                    <a:pt x="28" y="48"/>
                    <a:pt x="28" y="48"/>
                  </a:cubicBezTo>
                  <a:cubicBezTo>
                    <a:pt x="29" y="48"/>
                    <a:pt x="29" y="48"/>
                    <a:pt x="29" y="48"/>
                  </a:cubicBezTo>
                  <a:cubicBezTo>
                    <a:pt x="29" y="48"/>
                    <a:pt x="29" y="48"/>
                    <a:pt x="29" y="48"/>
                  </a:cubicBezTo>
                  <a:cubicBezTo>
                    <a:pt x="30" y="48"/>
                    <a:pt x="30" y="48"/>
                    <a:pt x="30" y="48"/>
                  </a:cubicBezTo>
                  <a:cubicBezTo>
                    <a:pt x="30" y="48"/>
                    <a:pt x="30" y="48"/>
                    <a:pt x="30" y="48"/>
                  </a:cubicBezTo>
                  <a:cubicBezTo>
                    <a:pt x="31" y="47"/>
                    <a:pt x="31" y="47"/>
                    <a:pt x="31" y="47"/>
                  </a:cubicBezTo>
                  <a:cubicBezTo>
                    <a:pt x="31" y="46"/>
                    <a:pt x="31" y="46"/>
                    <a:pt x="31" y="46"/>
                  </a:cubicBezTo>
                  <a:cubicBezTo>
                    <a:pt x="32" y="45"/>
                    <a:pt x="32" y="45"/>
                    <a:pt x="32" y="45"/>
                  </a:cubicBezTo>
                  <a:cubicBezTo>
                    <a:pt x="33" y="45"/>
                    <a:pt x="33" y="45"/>
                    <a:pt x="33" y="45"/>
                  </a:cubicBezTo>
                  <a:cubicBezTo>
                    <a:pt x="33" y="44"/>
                    <a:pt x="33" y="44"/>
                    <a:pt x="33" y="44"/>
                  </a:cubicBezTo>
                  <a:cubicBezTo>
                    <a:pt x="34" y="43"/>
                    <a:pt x="34" y="43"/>
                    <a:pt x="34" y="43"/>
                  </a:cubicBezTo>
                  <a:cubicBezTo>
                    <a:pt x="35" y="43"/>
                    <a:pt x="35" y="43"/>
                    <a:pt x="35" y="43"/>
                  </a:cubicBezTo>
                  <a:cubicBezTo>
                    <a:pt x="35" y="42"/>
                    <a:pt x="35" y="42"/>
                    <a:pt x="35" y="42"/>
                  </a:cubicBezTo>
                  <a:cubicBezTo>
                    <a:pt x="34" y="42"/>
                    <a:pt x="34" y="42"/>
                    <a:pt x="34" y="42"/>
                  </a:cubicBezTo>
                  <a:cubicBezTo>
                    <a:pt x="34" y="41"/>
                    <a:pt x="34" y="41"/>
                    <a:pt x="34" y="41"/>
                  </a:cubicBezTo>
                  <a:cubicBezTo>
                    <a:pt x="35" y="41"/>
                    <a:pt x="35" y="41"/>
                    <a:pt x="35" y="41"/>
                  </a:cubicBezTo>
                  <a:cubicBezTo>
                    <a:pt x="36" y="40"/>
                    <a:pt x="36" y="40"/>
                    <a:pt x="36" y="40"/>
                  </a:cubicBezTo>
                  <a:cubicBezTo>
                    <a:pt x="37" y="41"/>
                    <a:pt x="37" y="41"/>
                    <a:pt x="37" y="41"/>
                  </a:cubicBezTo>
                  <a:cubicBezTo>
                    <a:pt x="38" y="40"/>
                    <a:pt x="38" y="40"/>
                    <a:pt x="38" y="40"/>
                  </a:cubicBezTo>
                  <a:cubicBezTo>
                    <a:pt x="38" y="39"/>
                    <a:pt x="38" y="39"/>
                    <a:pt x="38" y="39"/>
                  </a:cubicBezTo>
                  <a:cubicBezTo>
                    <a:pt x="38" y="39"/>
                    <a:pt x="38" y="39"/>
                    <a:pt x="38" y="39"/>
                  </a:cubicBezTo>
                  <a:cubicBezTo>
                    <a:pt x="37" y="39"/>
                    <a:pt x="37" y="39"/>
                    <a:pt x="37" y="39"/>
                  </a:cubicBezTo>
                  <a:cubicBezTo>
                    <a:pt x="36" y="39"/>
                    <a:pt x="36" y="39"/>
                    <a:pt x="36" y="39"/>
                  </a:cubicBezTo>
                  <a:cubicBezTo>
                    <a:pt x="36" y="38"/>
                    <a:pt x="36" y="38"/>
                    <a:pt x="36" y="38"/>
                  </a:cubicBezTo>
                  <a:cubicBezTo>
                    <a:pt x="36" y="38"/>
                    <a:pt x="36" y="38"/>
                    <a:pt x="36" y="38"/>
                  </a:cubicBezTo>
                  <a:cubicBezTo>
                    <a:pt x="37" y="38"/>
                    <a:pt x="37" y="38"/>
                    <a:pt x="37" y="38"/>
                  </a:cubicBezTo>
                  <a:cubicBezTo>
                    <a:pt x="38" y="38"/>
                    <a:pt x="38" y="38"/>
                    <a:pt x="38" y="38"/>
                  </a:cubicBezTo>
                  <a:cubicBezTo>
                    <a:pt x="39" y="37"/>
                    <a:pt x="39" y="37"/>
                    <a:pt x="39" y="37"/>
                  </a:cubicBezTo>
                  <a:cubicBezTo>
                    <a:pt x="40" y="37"/>
                    <a:pt x="40" y="37"/>
                    <a:pt x="40" y="37"/>
                  </a:cubicBezTo>
                  <a:cubicBezTo>
                    <a:pt x="40" y="37"/>
                    <a:pt x="40" y="37"/>
                    <a:pt x="40" y="37"/>
                  </a:cubicBezTo>
                  <a:cubicBezTo>
                    <a:pt x="40" y="36"/>
                    <a:pt x="40" y="36"/>
                    <a:pt x="40" y="36"/>
                  </a:cubicBezTo>
                  <a:cubicBezTo>
                    <a:pt x="40" y="36"/>
                    <a:pt x="40" y="36"/>
                    <a:pt x="40" y="36"/>
                  </a:cubicBezTo>
                  <a:cubicBezTo>
                    <a:pt x="40" y="36"/>
                    <a:pt x="40" y="36"/>
                    <a:pt x="40" y="36"/>
                  </a:cubicBezTo>
                  <a:cubicBezTo>
                    <a:pt x="39" y="36"/>
                    <a:pt x="39" y="36"/>
                    <a:pt x="39" y="36"/>
                  </a:cubicBezTo>
                  <a:cubicBezTo>
                    <a:pt x="39" y="37"/>
                    <a:pt x="39" y="37"/>
                    <a:pt x="39" y="37"/>
                  </a:cubicBezTo>
                  <a:cubicBezTo>
                    <a:pt x="39" y="37"/>
                    <a:pt x="39" y="37"/>
                    <a:pt x="39" y="37"/>
                  </a:cubicBezTo>
                  <a:cubicBezTo>
                    <a:pt x="37" y="37"/>
                    <a:pt x="37" y="37"/>
                    <a:pt x="37" y="37"/>
                  </a:cubicBezTo>
                  <a:cubicBezTo>
                    <a:pt x="36" y="37"/>
                    <a:pt x="36" y="37"/>
                    <a:pt x="36" y="37"/>
                  </a:cubicBezTo>
                  <a:cubicBezTo>
                    <a:pt x="36" y="37"/>
                    <a:pt x="36" y="37"/>
                    <a:pt x="36" y="37"/>
                  </a:cubicBezTo>
                  <a:cubicBezTo>
                    <a:pt x="35" y="38"/>
                    <a:pt x="35" y="38"/>
                    <a:pt x="35" y="38"/>
                  </a:cubicBezTo>
                  <a:cubicBezTo>
                    <a:pt x="35" y="38"/>
                    <a:pt x="35" y="38"/>
                    <a:pt x="35" y="38"/>
                  </a:cubicBezTo>
                  <a:cubicBezTo>
                    <a:pt x="34" y="37"/>
                    <a:pt x="34" y="37"/>
                    <a:pt x="34" y="37"/>
                  </a:cubicBezTo>
                  <a:cubicBezTo>
                    <a:pt x="33" y="37"/>
                    <a:pt x="33" y="37"/>
                    <a:pt x="33" y="37"/>
                  </a:cubicBezTo>
                  <a:cubicBezTo>
                    <a:pt x="33" y="37"/>
                    <a:pt x="33" y="37"/>
                    <a:pt x="33" y="37"/>
                  </a:cubicBezTo>
                  <a:cubicBezTo>
                    <a:pt x="33" y="37"/>
                    <a:pt x="33" y="37"/>
                    <a:pt x="33" y="37"/>
                  </a:cubicBezTo>
                  <a:cubicBezTo>
                    <a:pt x="32" y="37"/>
                    <a:pt x="32" y="37"/>
                    <a:pt x="32" y="37"/>
                  </a:cubicBezTo>
                  <a:cubicBezTo>
                    <a:pt x="32" y="37"/>
                    <a:pt x="32" y="37"/>
                    <a:pt x="32" y="37"/>
                  </a:cubicBezTo>
                  <a:cubicBezTo>
                    <a:pt x="31" y="37"/>
                    <a:pt x="31" y="37"/>
                    <a:pt x="31" y="37"/>
                  </a:cubicBezTo>
                  <a:cubicBezTo>
                    <a:pt x="31" y="37"/>
                    <a:pt x="31" y="37"/>
                    <a:pt x="31" y="37"/>
                  </a:cubicBezTo>
                  <a:cubicBezTo>
                    <a:pt x="31" y="36"/>
                    <a:pt x="31" y="36"/>
                    <a:pt x="31" y="36"/>
                  </a:cubicBezTo>
                  <a:cubicBezTo>
                    <a:pt x="31" y="36"/>
                    <a:pt x="31" y="36"/>
                    <a:pt x="31" y="36"/>
                  </a:cubicBezTo>
                  <a:cubicBezTo>
                    <a:pt x="31" y="36"/>
                    <a:pt x="31" y="36"/>
                    <a:pt x="31" y="36"/>
                  </a:cubicBezTo>
                  <a:cubicBezTo>
                    <a:pt x="30" y="35"/>
                    <a:pt x="30" y="35"/>
                    <a:pt x="30" y="35"/>
                  </a:cubicBezTo>
                  <a:cubicBezTo>
                    <a:pt x="31" y="35"/>
                    <a:pt x="31" y="35"/>
                    <a:pt x="31" y="35"/>
                  </a:cubicBezTo>
                  <a:cubicBezTo>
                    <a:pt x="31" y="34"/>
                    <a:pt x="31" y="34"/>
                    <a:pt x="31" y="34"/>
                  </a:cubicBezTo>
                  <a:cubicBezTo>
                    <a:pt x="32" y="34"/>
                    <a:pt x="32" y="34"/>
                    <a:pt x="32" y="34"/>
                  </a:cubicBezTo>
                  <a:cubicBezTo>
                    <a:pt x="32" y="33"/>
                    <a:pt x="32" y="33"/>
                    <a:pt x="32" y="33"/>
                  </a:cubicBezTo>
                  <a:cubicBezTo>
                    <a:pt x="32" y="33"/>
                    <a:pt x="32" y="33"/>
                    <a:pt x="32" y="33"/>
                  </a:cubicBezTo>
                  <a:cubicBezTo>
                    <a:pt x="33" y="33"/>
                    <a:pt x="33" y="33"/>
                    <a:pt x="33" y="33"/>
                  </a:cubicBezTo>
                  <a:cubicBezTo>
                    <a:pt x="32" y="33"/>
                    <a:pt x="32" y="33"/>
                    <a:pt x="32" y="33"/>
                  </a:cubicBezTo>
                  <a:cubicBezTo>
                    <a:pt x="32" y="32"/>
                    <a:pt x="32" y="32"/>
                    <a:pt x="32" y="32"/>
                  </a:cubicBezTo>
                  <a:cubicBezTo>
                    <a:pt x="32" y="32"/>
                    <a:pt x="32" y="32"/>
                    <a:pt x="32" y="32"/>
                  </a:cubicBezTo>
                  <a:cubicBezTo>
                    <a:pt x="33" y="32"/>
                    <a:pt x="33" y="32"/>
                    <a:pt x="33" y="32"/>
                  </a:cubicBezTo>
                  <a:cubicBezTo>
                    <a:pt x="34" y="31"/>
                    <a:pt x="34" y="31"/>
                    <a:pt x="34" y="31"/>
                  </a:cubicBezTo>
                  <a:cubicBezTo>
                    <a:pt x="34" y="31"/>
                    <a:pt x="34" y="31"/>
                    <a:pt x="34" y="31"/>
                  </a:cubicBezTo>
                  <a:cubicBezTo>
                    <a:pt x="34" y="30"/>
                    <a:pt x="34" y="30"/>
                    <a:pt x="34" y="30"/>
                  </a:cubicBezTo>
                  <a:cubicBezTo>
                    <a:pt x="36" y="30"/>
                    <a:pt x="36" y="30"/>
                    <a:pt x="36" y="30"/>
                  </a:cubicBezTo>
                  <a:cubicBezTo>
                    <a:pt x="36" y="30"/>
                    <a:pt x="36" y="30"/>
                    <a:pt x="36" y="30"/>
                  </a:cubicBezTo>
                  <a:cubicBezTo>
                    <a:pt x="37" y="29"/>
                    <a:pt x="37" y="29"/>
                    <a:pt x="37" y="29"/>
                  </a:cubicBezTo>
                  <a:cubicBezTo>
                    <a:pt x="38" y="29"/>
                    <a:pt x="38" y="29"/>
                    <a:pt x="38" y="29"/>
                  </a:cubicBezTo>
                  <a:cubicBezTo>
                    <a:pt x="39" y="29"/>
                    <a:pt x="39" y="29"/>
                    <a:pt x="39" y="29"/>
                  </a:cubicBezTo>
                  <a:cubicBezTo>
                    <a:pt x="39" y="29"/>
                    <a:pt x="39" y="29"/>
                    <a:pt x="39" y="29"/>
                  </a:cubicBezTo>
                  <a:cubicBezTo>
                    <a:pt x="38" y="29"/>
                    <a:pt x="38" y="29"/>
                    <a:pt x="38" y="29"/>
                  </a:cubicBezTo>
                  <a:cubicBezTo>
                    <a:pt x="38" y="28"/>
                    <a:pt x="38" y="28"/>
                    <a:pt x="38" y="28"/>
                  </a:cubicBezTo>
                  <a:cubicBezTo>
                    <a:pt x="39" y="28"/>
                    <a:pt x="39" y="28"/>
                    <a:pt x="39" y="28"/>
                  </a:cubicBezTo>
                  <a:cubicBezTo>
                    <a:pt x="39" y="28"/>
                    <a:pt x="39" y="28"/>
                    <a:pt x="39" y="28"/>
                  </a:cubicBezTo>
                  <a:cubicBezTo>
                    <a:pt x="39" y="29"/>
                    <a:pt x="39" y="29"/>
                    <a:pt x="39" y="29"/>
                  </a:cubicBezTo>
                  <a:cubicBezTo>
                    <a:pt x="40" y="28"/>
                    <a:pt x="40" y="28"/>
                    <a:pt x="40" y="28"/>
                  </a:cubicBezTo>
                  <a:cubicBezTo>
                    <a:pt x="41" y="27"/>
                    <a:pt x="41" y="27"/>
                    <a:pt x="41" y="27"/>
                  </a:cubicBezTo>
                  <a:cubicBezTo>
                    <a:pt x="41" y="27"/>
                    <a:pt x="41" y="27"/>
                    <a:pt x="41" y="27"/>
                  </a:cubicBezTo>
                  <a:cubicBezTo>
                    <a:pt x="41" y="26"/>
                    <a:pt x="41" y="26"/>
                    <a:pt x="41" y="26"/>
                  </a:cubicBezTo>
                  <a:cubicBezTo>
                    <a:pt x="42" y="26"/>
                    <a:pt x="42" y="26"/>
                    <a:pt x="42" y="26"/>
                  </a:cubicBezTo>
                  <a:cubicBezTo>
                    <a:pt x="43" y="26"/>
                    <a:pt x="43" y="26"/>
                    <a:pt x="43" y="26"/>
                  </a:cubicBezTo>
                  <a:cubicBezTo>
                    <a:pt x="43" y="25"/>
                    <a:pt x="43" y="25"/>
                    <a:pt x="43" y="25"/>
                  </a:cubicBezTo>
                  <a:cubicBezTo>
                    <a:pt x="44" y="25"/>
                    <a:pt x="44" y="25"/>
                    <a:pt x="44" y="25"/>
                  </a:cubicBezTo>
                  <a:cubicBezTo>
                    <a:pt x="44" y="25"/>
                    <a:pt x="44" y="25"/>
                    <a:pt x="44" y="25"/>
                  </a:cubicBezTo>
                  <a:cubicBezTo>
                    <a:pt x="44" y="25"/>
                    <a:pt x="44" y="25"/>
                    <a:pt x="44" y="25"/>
                  </a:cubicBezTo>
                  <a:cubicBezTo>
                    <a:pt x="45" y="26"/>
                    <a:pt x="45" y="26"/>
                    <a:pt x="45" y="26"/>
                  </a:cubicBezTo>
                  <a:cubicBezTo>
                    <a:pt x="45" y="27"/>
                    <a:pt x="45" y="27"/>
                    <a:pt x="45" y="27"/>
                  </a:cubicBezTo>
                  <a:cubicBezTo>
                    <a:pt x="45" y="28"/>
                    <a:pt x="45" y="28"/>
                    <a:pt x="45" y="28"/>
                  </a:cubicBezTo>
                  <a:cubicBezTo>
                    <a:pt x="45" y="29"/>
                    <a:pt x="45" y="29"/>
                    <a:pt x="45" y="29"/>
                  </a:cubicBezTo>
                  <a:cubicBezTo>
                    <a:pt x="45" y="30"/>
                    <a:pt x="45" y="30"/>
                    <a:pt x="45" y="30"/>
                  </a:cubicBezTo>
                  <a:cubicBezTo>
                    <a:pt x="45" y="30"/>
                    <a:pt x="45" y="30"/>
                    <a:pt x="45" y="30"/>
                  </a:cubicBezTo>
                  <a:cubicBezTo>
                    <a:pt x="45" y="30"/>
                    <a:pt x="45" y="30"/>
                    <a:pt x="45" y="30"/>
                  </a:cubicBezTo>
                  <a:cubicBezTo>
                    <a:pt x="46" y="29"/>
                    <a:pt x="46" y="29"/>
                    <a:pt x="46" y="29"/>
                  </a:cubicBezTo>
                  <a:cubicBezTo>
                    <a:pt x="45" y="27"/>
                    <a:pt x="45" y="27"/>
                    <a:pt x="45" y="27"/>
                  </a:cubicBezTo>
                  <a:cubicBezTo>
                    <a:pt x="45" y="27"/>
                    <a:pt x="45" y="27"/>
                    <a:pt x="45" y="27"/>
                  </a:cubicBezTo>
                  <a:cubicBezTo>
                    <a:pt x="45" y="26"/>
                    <a:pt x="45" y="26"/>
                    <a:pt x="45" y="26"/>
                  </a:cubicBezTo>
                  <a:cubicBezTo>
                    <a:pt x="45" y="25"/>
                    <a:pt x="45" y="25"/>
                    <a:pt x="45" y="25"/>
                  </a:cubicBezTo>
                  <a:cubicBezTo>
                    <a:pt x="46" y="25"/>
                    <a:pt x="46" y="25"/>
                    <a:pt x="46" y="25"/>
                  </a:cubicBezTo>
                  <a:cubicBezTo>
                    <a:pt x="46" y="25"/>
                    <a:pt x="46" y="25"/>
                    <a:pt x="46" y="25"/>
                  </a:cubicBezTo>
                  <a:cubicBezTo>
                    <a:pt x="46" y="24"/>
                    <a:pt x="46" y="24"/>
                    <a:pt x="46" y="24"/>
                  </a:cubicBezTo>
                  <a:cubicBezTo>
                    <a:pt x="47" y="24"/>
                    <a:pt x="47" y="24"/>
                    <a:pt x="47" y="24"/>
                  </a:cubicBezTo>
                  <a:cubicBezTo>
                    <a:pt x="47" y="24"/>
                    <a:pt x="47" y="24"/>
                    <a:pt x="47" y="24"/>
                  </a:cubicBezTo>
                  <a:cubicBezTo>
                    <a:pt x="47" y="25"/>
                    <a:pt x="47" y="25"/>
                    <a:pt x="47" y="25"/>
                  </a:cubicBezTo>
                  <a:cubicBezTo>
                    <a:pt x="48" y="25"/>
                    <a:pt x="48" y="25"/>
                    <a:pt x="48" y="25"/>
                  </a:cubicBezTo>
                  <a:cubicBezTo>
                    <a:pt x="48" y="25"/>
                    <a:pt x="48" y="25"/>
                    <a:pt x="48" y="25"/>
                  </a:cubicBezTo>
                  <a:cubicBezTo>
                    <a:pt x="48" y="25"/>
                    <a:pt x="48" y="25"/>
                    <a:pt x="48" y="25"/>
                  </a:cubicBezTo>
                  <a:cubicBezTo>
                    <a:pt x="48" y="26"/>
                    <a:pt x="48" y="26"/>
                    <a:pt x="48" y="26"/>
                  </a:cubicBezTo>
                  <a:cubicBezTo>
                    <a:pt x="48" y="26"/>
                    <a:pt x="48" y="26"/>
                    <a:pt x="48" y="26"/>
                  </a:cubicBezTo>
                  <a:cubicBezTo>
                    <a:pt x="49" y="27"/>
                    <a:pt x="49" y="27"/>
                    <a:pt x="49" y="27"/>
                  </a:cubicBezTo>
                  <a:cubicBezTo>
                    <a:pt x="50" y="26"/>
                    <a:pt x="50" y="26"/>
                    <a:pt x="50" y="26"/>
                  </a:cubicBezTo>
                  <a:cubicBezTo>
                    <a:pt x="51" y="26"/>
                    <a:pt x="51" y="26"/>
                    <a:pt x="51" y="26"/>
                  </a:cubicBezTo>
                  <a:cubicBezTo>
                    <a:pt x="51" y="26"/>
                    <a:pt x="51" y="26"/>
                    <a:pt x="51" y="26"/>
                  </a:cubicBezTo>
                  <a:cubicBezTo>
                    <a:pt x="51" y="26"/>
                    <a:pt x="51" y="26"/>
                    <a:pt x="51" y="26"/>
                  </a:cubicBezTo>
                  <a:cubicBezTo>
                    <a:pt x="51" y="25"/>
                    <a:pt x="51" y="25"/>
                    <a:pt x="51" y="25"/>
                  </a:cubicBezTo>
                  <a:cubicBezTo>
                    <a:pt x="51" y="25"/>
                    <a:pt x="51" y="25"/>
                    <a:pt x="51" y="25"/>
                  </a:cubicBezTo>
                  <a:cubicBezTo>
                    <a:pt x="52" y="25"/>
                    <a:pt x="52" y="25"/>
                    <a:pt x="52" y="25"/>
                  </a:cubicBezTo>
                  <a:cubicBezTo>
                    <a:pt x="52" y="24"/>
                    <a:pt x="52" y="24"/>
                    <a:pt x="52" y="24"/>
                  </a:cubicBezTo>
                  <a:cubicBezTo>
                    <a:pt x="52" y="24"/>
                    <a:pt x="52" y="24"/>
                    <a:pt x="52" y="24"/>
                  </a:cubicBezTo>
                  <a:cubicBezTo>
                    <a:pt x="53" y="24"/>
                    <a:pt x="53" y="24"/>
                    <a:pt x="53" y="24"/>
                  </a:cubicBezTo>
                  <a:cubicBezTo>
                    <a:pt x="54" y="23"/>
                    <a:pt x="54" y="23"/>
                    <a:pt x="54" y="23"/>
                  </a:cubicBezTo>
                  <a:cubicBezTo>
                    <a:pt x="55" y="22"/>
                    <a:pt x="55" y="22"/>
                    <a:pt x="55" y="22"/>
                  </a:cubicBezTo>
                  <a:cubicBezTo>
                    <a:pt x="55" y="21"/>
                    <a:pt x="55" y="21"/>
                    <a:pt x="55" y="21"/>
                  </a:cubicBezTo>
                  <a:cubicBezTo>
                    <a:pt x="54" y="21"/>
                    <a:pt x="54" y="21"/>
                    <a:pt x="54" y="21"/>
                  </a:cubicBezTo>
                  <a:cubicBezTo>
                    <a:pt x="54" y="21"/>
                    <a:pt x="54" y="21"/>
                    <a:pt x="54" y="21"/>
                  </a:cubicBezTo>
                  <a:cubicBezTo>
                    <a:pt x="54" y="21"/>
                    <a:pt x="54" y="21"/>
                    <a:pt x="54" y="21"/>
                  </a:cubicBezTo>
                  <a:cubicBezTo>
                    <a:pt x="54" y="20"/>
                    <a:pt x="54" y="20"/>
                    <a:pt x="54" y="20"/>
                  </a:cubicBezTo>
                  <a:cubicBezTo>
                    <a:pt x="55" y="20"/>
                    <a:pt x="55" y="20"/>
                    <a:pt x="55" y="20"/>
                  </a:cubicBezTo>
                  <a:cubicBezTo>
                    <a:pt x="55" y="19"/>
                    <a:pt x="55" y="19"/>
                    <a:pt x="55" y="19"/>
                  </a:cubicBezTo>
                  <a:cubicBezTo>
                    <a:pt x="55" y="18"/>
                    <a:pt x="55" y="18"/>
                    <a:pt x="55" y="18"/>
                  </a:cubicBezTo>
                  <a:cubicBezTo>
                    <a:pt x="55" y="17"/>
                    <a:pt x="55" y="17"/>
                    <a:pt x="55" y="17"/>
                  </a:cubicBezTo>
                  <a:cubicBezTo>
                    <a:pt x="55" y="17"/>
                    <a:pt x="55" y="17"/>
                    <a:pt x="55" y="17"/>
                  </a:cubicBezTo>
                  <a:cubicBezTo>
                    <a:pt x="57" y="17"/>
                    <a:pt x="57" y="17"/>
                    <a:pt x="57" y="17"/>
                  </a:cubicBezTo>
                  <a:cubicBezTo>
                    <a:pt x="58" y="16"/>
                    <a:pt x="58" y="16"/>
                    <a:pt x="58" y="16"/>
                  </a:cubicBezTo>
                  <a:cubicBezTo>
                    <a:pt x="59" y="16"/>
                    <a:pt x="59" y="16"/>
                    <a:pt x="59" y="16"/>
                  </a:cubicBezTo>
                  <a:cubicBezTo>
                    <a:pt x="59" y="16"/>
                    <a:pt x="59" y="16"/>
                    <a:pt x="59" y="16"/>
                  </a:cubicBezTo>
                  <a:cubicBezTo>
                    <a:pt x="59" y="16"/>
                    <a:pt x="59" y="16"/>
                    <a:pt x="59" y="16"/>
                  </a:cubicBezTo>
                  <a:cubicBezTo>
                    <a:pt x="59" y="17"/>
                    <a:pt x="59" y="17"/>
                    <a:pt x="59" y="17"/>
                  </a:cubicBezTo>
                  <a:cubicBezTo>
                    <a:pt x="60" y="18"/>
                    <a:pt x="60" y="18"/>
                    <a:pt x="60" y="18"/>
                  </a:cubicBezTo>
                  <a:cubicBezTo>
                    <a:pt x="60" y="19"/>
                    <a:pt x="60" y="19"/>
                    <a:pt x="60" y="19"/>
                  </a:cubicBezTo>
                  <a:cubicBezTo>
                    <a:pt x="60" y="20"/>
                    <a:pt x="60" y="20"/>
                    <a:pt x="60" y="20"/>
                  </a:cubicBezTo>
                  <a:cubicBezTo>
                    <a:pt x="60" y="22"/>
                    <a:pt x="60" y="22"/>
                    <a:pt x="60" y="22"/>
                  </a:cubicBezTo>
                  <a:cubicBezTo>
                    <a:pt x="60" y="22"/>
                    <a:pt x="60" y="22"/>
                    <a:pt x="60" y="22"/>
                  </a:cubicBezTo>
                  <a:cubicBezTo>
                    <a:pt x="61" y="23"/>
                    <a:pt x="61" y="23"/>
                    <a:pt x="61" y="23"/>
                  </a:cubicBezTo>
                  <a:cubicBezTo>
                    <a:pt x="62" y="24"/>
                    <a:pt x="62" y="24"/>
                    <a:pt x="62" y="24"/>
                  </a:cubicBezTo>
                  <a:cubicBezTo>
                    <a:pt x="62" y="24"/>
                    <a:pt x="62" y="24"/>
                    <a:pt x="62" y="24"/>
                  </a:cubicBezTo>
                  <a:cubicBezTo>
                    <a:pt x="62" y="24"/>
                    <a:pt x="62" y="24"/>
                    <a:pt x="62" y="24"/>
                  </a:cubicBezTo>
                  <a:cubicBezTo>
                    <a:pt x="62" y="22"/>
                    <a:pt x="62" y="22"/>
                    <a:pt x="62" y="22"/>
                  </a:cubicBezTo>
                  <a:cubicBezTo>
                    <a:pt x="62" y="22"/>
                    <a:pt x="62" y="22"/>
                    <a:pt x="62" y="22"/>
                  </a:cubicBezTo>
                  <a:cubicBezTo>
                    <a:pt x="61" y="20"/>
                    <a:pt x="61" y="20"/>
                    <a:pt x="61" y="20"/>
                  </a:cubicBezTo>
                  <a:cubicBezTo>
                    <a:pt x="61" y="19"/>
                    <a:pt x="61" y="19"/>
                    <a:pt x="61" y="19"/>
                  </a:cubicBezTo>
                  <a:cubicBezTo>
                    <a:pt x="61" y="18"/>
                    <a:pt x="61" y="18"/>
                    <a:pt x="61" y="18"/>
                  </a:cubicBezTo>
                  <a:cubicBezTo>
                    <a:pt x="62" y="18"/>
                    <a:pt x="62" y="18"/>
                    <a:pt x="62" y="18"/>
                  </a:cubicBezTo>
                  <a:cubicBezTo>
                    <a:pt x="61" y="17"/>
                    <a:pt x="61" y="17"/>
                    <a:pt x="61" y="17"/>
                  </a:cubicBezTo>
                  <a:cubicBezTo>
                    <a:pt x="61" y="16"/>
                    <a:pt x="61" y="16"/>
                    <a:pt x="61" y="16"/>
                  </a:cubicBezTo>
                  <a:cubicBezTo>
                    <a:pt x="61" y="16"/>
                    <a:pt x="61" y="16"/>
                    <a:pt x="61" y="16"/>
                  </a:cubicBezTo>
                  <a:cubicBezTo>
                    <a:pt x="61" y="15"/>
                    <a:pt x="61" y="15"/>
                    <a:pt x="61" y="15"/>
                  </a:cubicBezTo>
                  <a:cubicBezTo>
                    <a:pt x="61" y="15"/>
                    <a:pt x="61" y="15"/>
                    <a:pt x="61" y="15"/>
                  </a:cubicBezTo>
                  <a:cubicBezTo>
                    <a:pt x="62" y="14"/>
                    <a:pt x="62" y="14"/>
                    <a:pt x="62" y="14"/>
                  </a:cubicBezTo>
                  <a:cubicBezTo>
                    <a:pt x="62" y="14"/>
                    <a:pt x="62" y="14"/>
                    <a:pt x="62" y="14"/>
                  </a:cubicBezTo>
                  <a:cubicBezTo>
                    <a:pt x="63" y="14"/>
                    <a:pt x="63" y="14"/>
                    <a:pt x="63" y="14"/>
                  </a:cubicBezTo>
                  <a:cubicBezTo>
                    <a:pt x="64" y="14"/>
                    <a:pt x="64" y="14"/>
                    <a:pt x="64" y="14"/>
                  </a:cubicBezTo>
                  <a:cubicBezTo>
                    <a:pt x="64" y="14"/>
                    <a:pt x="64" y="14"/>
                    <a:pt x="64" y="14"/>
                  </a:cubicBezTo>
                  <a:cubicBezTo>
                    <a:pt x="65" y="15"/>
                    <a:pt x="65" y="15"/>
                    <a:pt x="65" y="15"/>
                  </a:cubicBezTo>
                  <a:cubicBezTo>
                    <a:pt x="67" y="14"/>
                    <a:pt x="67" y="14"/>
                    <a:pt x="67" y="14"/>
                  </a:cubicBezTo>
                  <a:cubicBezTo>
                    <a:pt x="69" y="14"/>
                    <a:pt x="69" y="14"/>
                    <a:pt x="69" y="14"/>
                  </a:cubicBezTo>
                  <a:cubicBezTo>
                    <a:pt x="71" y="14"/>
                    <a:pt x="71" y="14"/>
                    <a:pt x="71" y="14"/>
                  </a:cubicBezTo>
                  <a:cubicBezTo>
                    <a:pt x="71" y="14"/>
                    <a:pt x="71" y="14"/>
                    <a:pt x="71" y="14"/>
                  </a:cubicBezTo>
                  <a:cubicBezTo>
                    <a:pt x="71" y="15"/>
                    <a:pt x="71" y="15"/>
                    <a:pt x="71" y="15"/>
                  </a:cubicBezTo>
                  <a:cubicBezTo>
                    <a:pt x="71" y="16"/>
                    <a:pt x="71" y="16"/>
                    <a:pt x="71" y="16"/>
                  </a:cubicBezTo>
                  <a:cubicBezTo>
                    <a:pt x="71" y="16"/>
                    <a:pt x="71" y="16"/>
                    <a:pt x="71" y="16"/>
                  </a:cubicBezTo>
                  <a:cubicBezTo>
                    <a:pt x="72" y="16"/>
                    <a:pt x="72" y="16"/>
                    <a:pt x="72" y="16"/>
                  </a:cubicBezTo>
                  <a:cubicBezTo>
                    <a:pt x="72" y="15"/>
                    <a:pt x="72" y="15"/>
                    <a:pt x="72" y="15"/>
                  </a:cubicBezTo>
                  <a:cubicBezTo>
                    <a:pt x="72" y="15"/>
                    <a:pt x="72" y="15"/>
                    <a:pt x="72" y="15"/>
                  </a:cubicBezTo>
                  <a:cubicBezTo>
                    <a:pt x="72" y="14"/>
                    <a:pt x="72" y="14"/>
                    <a:pt x="72" y="14"/>
                  </a:cubicBezTo>
                  <a:cubicBezTo>
                    <a:pt x="73" y="13"/>
                    <a:pt x="73" y="13"/>
                    <a:pt x="73" y="13"/>
                  </a:cubicBezTo>
                  <a:cubicBezTo>
                    <a:pt x="74" y="13"/>
                    <a:pt x="74" y="13"/>
                    <a:pt x="74" y="13"/>
                  </a:cubicBezTo>
                  <a:cubicBezTo>
                    <a:pt x="74" y="14"/>
                    <a:pt x="74" y="14"/>
                    <a:pt x="74" y="14"/>
                  </a:cubicBezTo>
                  <a:cubicBezTo>
                    <a:pt x="75" y="15"/>
                    <a:pt x="75" y="15"/>
                    <a:pt x="75" y="15"/>
                  </a:cubicBezTo>
                  <a:cubicBezTo>
                    <a:pt x="75" y="15"/>
                    <a:pt x="75" y="15"/>
                    <a:pt x="75" y="15"/>
                  </a:cubicBezTo>
                  <a:cubicBezTo>
                    <a:pt x="75" y="15"/>
                    <a:pt x="75" y="15"/>
                    <a:pt x="75" y="15"/>
                  </a:cubicBezTo>
                  <a:cubicBezTo>
                    <a:pt x="75" y="14"/>
                    <a:pt x="75" y="14"/>
                    <a:pt x="75" y="14"/>
                  </a:cubicBezTo>
                  <a:cubicBezTo>
                    <a:pt x="75" y="13"/>
                    <a:pt x="75" y="13"/>
                    <a:pt x="75" y="13"/>
                  </a:cubicBezTo>
                  <a:cubicBezTo>
                    <a:pt x="74" y="12"/>
                    <a:pt x="74" y="12"/>
                    <a:pt x="74" y="12"/>
                  </a:cubicBezTo>
                  <a:cubicBezTo>
                    <a:pt x="75" y="12"/>
                    <a:pt x="75" y="12"/>
                    <a:pt x="75" y="12"/>
                  </a:cubicBezTo>
                  <a:cubicBezTo>
                    <a:pt x="75" y="12"/>
                    <a:pt x="75" y="12"/>
                    <a:pt x="75" y="12"/>
                  </a:cubicBezTo>
                  <a:cubicBezTo>
                    <a:pt x="76" y="13"/>
                    <a:pt x="76" y="13"/>
                    <a:pt x="76" y="13"/>
                  </a:cubicBezTo>
                  <a:cubicBezTo>
                    <a:pt x="77" y="12"/>
                    <a:pt x="77" y="12"/>
                    <a:pt x="77" y="12"/>
                  </a:cubicBezTo>
                  <a:cubicBezTo>
                    <a:pt x="78" y="12"/>
                    <a:pt x="78" y="12"/>
                    <a:pt x="78" y="12"/>
                  </a:cubicBezTo>
                  <a:cubicBezTo>
                    <a:pt x="79" y="12"/>
                    <a:pt x="79" y="12"/>
                    <a:pt x="79" y="12"/>
                  </a:cubicBezTo>
                  <a:cubicBezTo>
                    <a:pt x="79" y="13"/>
                    <a:pt x="79" y="13"/>
                    <a:pt x="79" y="13"/>
                  </a:cubicBezTo>
                  <a:cubicBezTo>
                    <a:pt x="79" y="14"/>
                    <a:pt x="79" y="14"/>
                    <a:pt x="79" y="14"/>
                  </a:cubicBezTo>
                  <a:cubicBezTo>
                    <a:pt x="79" y="16"/>
                    <a:pt x="79" y="16"/>
                    <a:pt x="79" y="16"/>
                  </a:cubicBezTo>
                  <a:cubicBezTo>
                    <a:pt x="79" y="16"/>
                    <a:pt x="79" y="16"/>
                    <a:pt x="79" y="16"/>
                  </a:cubicBezTo>
                  <a:cubicBezTo>
                    <a:pt x="78" y="18"/>
                    <a:pt x="78" y="18"/>
                    <a:pt x="78" y="18"/>
                  </a:cubicBezTo>
                  <a:cubicBezTo>
                    <a:pt x="78" y="18"/>
                    <a:pt x="78" y="18"/>
                    <a:pt x="78" y="18"/>
                  </a:cubicBezTo>
                  <a:cubicBezTo>
                    <a:pt x="78" y="19"/>
                    <a:pt x="78" y="19"/>
                    <a:pt x="78" y="19"/>
                  </a:cubicBezTo>
                  <a:cubicBezTo>
                    <a:pt x="77" y="19"/>
                    <a:pt x="77" y="19"/>
                    <a:pt x="77" y="19"/>
                  </a:cubicBezTo>
                  <a:cubicBezTo>
                    <a:pt x="77" y="20"/>
                    <a:pt x="77" y="20"/>
                    <a:pt x="77" y="20"/>
                  </a:cubicBezTo>
                  <a:cubicBezTo>
                    <a:pt x="77" y="20"/>
                    <a:pt x="77" y="20"/>
                    <a:pt x="77" y="20"/>
                  </a:cubicBezTo>
                  <a:cubicBezTo>
                    <a:pt x="77" y="20"/>
                    <a:pt x="77" y="20"/>
                    <a:pt x="77" y="20"/>
                  </a:cubicBezTo>
                  <a:cubicBezTo>
                    <a:pt x="77" y="21"/>
                    <a:pt x="77" y="21"/>
                    <a:pt x="77" y="21"/>
                  </a:cubicBezTo>
                  <a:cubicBezTo>
                    <a:pt x="77" y="21"/>
                    <a:pt x="77" y="21"/>
                    <a:pt x="77" y="21"/>
                  </a:cubicBezTo>
                  <a:cubicBezTo>
                    <a:pt x="76" y="22"/>
                    <a:pt x="76" y="22"/>
                    <a:pt x="76" y="22"/>
                  </a:cubicBezTo>
                  <a:cubicBezTo>
                    <a:pt x="76" y="23"/>
                    <a:pt x="76" y="23"/>
                    <a:pt x="76" y="23"/>
                  </a:cubicBezTo>
                  <a:cubicBezTo>
                    <a:pt x="75" y="23"/>
                    <a:pt x="75" y="23"/>
                    <a:pt x="75" y="23"/>
                  </a:cubicBezTo>
                  <a:cubicBezTo>
                    <a:pt x="75" y="24"/>
                    <a:pt x="75" y="24"/>
                    <a:pt x="75" y="24"/>
                  </a:cubicBezTo>
                  <a:cubicBezTo>
                    <a:pt x="75" y="25"/>
                    <a:pt x="75" y="25"/>
                    <a:pt x="75" y="25"/>
                  </a:cubicBezTo>
                  <a:cubicBezTo>
                    <a:pt x="74" y="25"/>
                    <a:pt x="74" y="25"/>
                    <a:pt x="74" y="25"/>
                  </a:cubicBezTo>
                  <a:cubicBezTo>
                    <a:pt x="74" y="26"/>
                    <a:pt x="74" y="26"/>
                    <a:pt x="74" y="26"/>
                  </a:cubicBezTo>
                  <a:cubicBezTo>
                    <a:pt x="74" y="26"/>
                    <a:pt x="74" y="26"/>
                    <a:pt x="74" y="26"/>
                  </a:cubicBezTo>
                  <a:cubicBezTo>
                    <a:pt x="74" y="26"/>
                    <a:pt x="74" y="26"/>
                    <a:pt x="74" y="26"/>
                  </a:cubicBezTo>
                  <a:cubicBezTo>
                    <a:pt x="75" y="25"/>
                    <a:pt x="75" y="25"/>
                    <a:pt x="75" y="25"/>
                  </a:cubicBezTo>
                  <a:cubicBezTo>
                    <a:pt x="76" y="25"/>
                    <a:pt x="76" y="25"/>
                    <a:pt x="76" y="25"/>
                  </a:cubicBezTo>
                  <a:cubicBezTo>
                    <a:pt x="76" y="25"/>
                    <a:pt x="76" y="25"/>
                    <a:pt x="76" y="25"/>
                  </a:cubicBezTo>
                  <a:cubicBezTo>
                    <a:pt x="76" y="24"/>
                    <a:pt x="76" y="24"/>
                    <a:pt x="76" y="24"/>
                  </a:cubicBezTo>
                  <a:cubicBezTo>
                    <a:pt x="77" y="23"/>
                    <a:pt x="77" y="23"/>
                    <a:pt x="77" y="23"/>
                  </a:cubicBezTo>
                  <a:cubicBezTo>
                    <a:pt x="77" y="22"/>
                    <a:pt x="77" y="22"/>
                    <a:pt x="77" y="22"/>
                  </a:cubicBezTo>
                  <a:cubicBezTo>
                    <a:pt x="78" y="22"/>
                    <a:pt x="78" y="22"/>
                    <a:pt x="78" y="22"/>
                  </a:cubicBezTo>
                  <a:cubicBezTo>
                    <a:pt x="78" y="22"/>
                    <a:pt x="78" y="22"/>
                    <a:pt x="78" y="22"/>
                  </a:cubicBezTo>
                  <a:cubicBezTo>
                    <a:pt x="79" y="21"/>
                    <a:pt x="79" y="21"/>
                    <a:pt x="79" y="21"/>
                  </a:cubicBezTo>
                  <a:cubicBezTo>
                    <a:pt x="79" y="21"/>
                    <a:pt x="79" y="21"/>
                    <a:pt x="79" y="21"/>
                  </a:cubicBezTo>
                  <a:cubicBezTo>
                    <a:pt x="79" y="20"/>
                    <a:pt x="79" y="20"/>
                    <a:pt x="79" y="20"/>
                  </a:cubicBezTo>
                  <a:cubicBezTo>
                    <a:pt x="79" y="20"/>
                    <a:pt x="79" y="20"/>
                    <a:pt x="79" y="20"/>
                  </a:cubicBezTo>
                  <a:cubicBezTo>
                    <a:pt x="80" y="19"/>
                    <a:pt x="80" y="19"/>
                    <a:pt x="80" y="19"/>
                  </a:cubicBezTo>
                  <a:cubicBezTo>
                    <a:pt x="80" y="20"/>
                    <a:pt x="80" y="20"/>
                    <a:pt x="80" y="20"/>
                  </a:cubicBezTo>
                  <a:cubicBezTo>
                    <a:pt x="80" y="20"/>
                    <a:pt x="80" y="20"/>
                    <a:pt x="80" y="20"/>
                  </a:cubicBezTo>
                  <a:cubicBezTo>
                    <a:pt x="81" y="21"/>
                    <a:pt x="81" y="21"/>
                    <a:pt x="81" y="21"/>
                  </a:cubicBezTo>
                  <a:cubicBezTo>
                    <a:pt x="81" y="21"/>
                    <a:pt x="81" y="21"/>
                    <a:pt x="81" y="21"/>
                  </a:cubicBezTo>
                  <a:cubicBezTo>
                    <a:pt x="81" y="22"/>
                    <a:pt x="81" y="22"/>
                    <a:pt x="81" y="22"/>
                  </a:cubicBezTo>
                  <a:cubicBezTo>
                    <a:pt x="82" y="23"/>
                    <a:pt x="82" y="23"/>
                    <a:pt x="82" y="23"/>
                  </a:cubicBezTo>
                  <a:cubicBezTo>
                    <a:pt x="82" y="24"/>
                    <a:pt x="82" y="24"/>
                    <a:pt x="82" y="24"/>
                  </a:cubicBezTo>
                  <a:cubicBezTo>
                    <a:pt x="82" y="24"/>
                    <a:pt x="82" y="24"/>
                    <a:pt x="82" y="24"/>
                  </a:cubicBezTo>
                  <a:cubicBezTo>
                    <a:pt x="83" y="25"/>
                    <a:pt x="83" y="25"/>
                    <a:pt x="83" y="25"/>
                  </a:cubicBezTo>
                  <a:cubicBezTo>
                    <a:pt x="83" y="25"/>
                    <a:pt x="83" y="25"/>
                    <a:pt x="83" y="25"/>
                  </a:cubicBezTo>
                  <a:cubicBezTo>
                    <a:pt x="84" y="25"/>
                    <a:pt x="84" y="25"/>
                    <a:pt x="84" y="25"/>
                  </a:cubicBezTo>
                  <a:cubicBezTo>
                    <a:pt x="84" y="24"/>
                    <a:pt x="84" y="24"/>
                    <a:pt x="84" y="24"/>
                  </a:cubicBezTo>
                  <a:cubicBezTo>
                    <a:pt x="84" y="24"/>
                    <a:pt x="84" y="24"/>
                    <a:pt x="84" y="24"/>
                  </a:cubicBezTo>
                  <a:cubicBezTo>
                    <a:pt x="84" y="24"/>
                    <a:pt x="84" y="24"/>
                    <a:pt x="84" y="24"/>
                  </a:cubicBezTo>
                  <a:cubicBezTo>
                    <a:pt x="83" y="23"/>
                    <a:pt x="83" y="23"/>
                    <a:pt x="83" y="23"/>
                  </a:cubicBezTo>
                  <a:cubicBezTo>
                    <a:pt x="83" y="23"/>
                    <a:pt x="83" y="23"/>
                    <a:pt x="83" y="23"/>
                  </a:cubicBezTo>
                  <a:cubicBezTo>
                    <a:pt x="83" y="23"/>
                    <a:pt x="83" y="23"/>
                    <a:pt x="83" y="23"/>
                  </a:cubicBezTo>
                  <a:cubicBezTo>
                    <a:pt x="84" y="23"/>
                    <a:pt x="84" y="23"/>
                    <a:pt x="84" y="23"/>
                  </a:cubicBezTo>
                  <a:cubicBezTo>
                    <a:pt x="84" y="23"/>
                    <a:pt x="84" y="23"/>
                    <a:pt x="84" y="23"/>
                  </a:cubicBezTo>
                  <a:cubicBezTo>
                    <a:pt x="85" y="23"/>
                    <a:pt x="85" y="23"/>
                    <a:pt x="85" y="23"/>
                  </a:cubicBezTo>
                  <a:cubicBezTo>
                    <a:pt x="86" y="23"/>
                    <a:pt x="86" y="23"/>
                    <a:pt x="86" y="23"/>
                  </a:cubicBezTo>
                  <a:cubicBezTo>
                    <a:pt x="86" y="24"/>
                    <a:pt x="86" y="24"/>
                    <a:pt x="86" y="24"/>
                  </a:cubicBezTo>
                  <a:cubicBezTo>
                    <a:pt x="87" y="24"/>
                    <a:pt x="87" y="24"/>
                    <a:pt x="87" y="24"/>
                  </a:cubicBezTo>
                  <a:cubicBezTo>
                    <a:pt x="87" y="23"/>
                    <a:pt x="87" y="23"/>
                    <a:pt x="87" y="23"/>
                  </a:cubicBezTo>
                  <a:cubicBezTo>
                    <a:pt x="87" y="24"/>
                    <a:pt x="87" y="24"/>
                    <a:pt x="87" y="24"/>
                  </a:cubicBezTo>
                  <a:cubicBezTo>
                    <a:pt x="87" y="24"/>
                    <a:pt x="87" y="24"/>
                    <a:pt x="87" y="24"/>
                  </a:cubicBezTo>
                  <a:cubicBezTo>
                    <a:pt x="88" y="24"/>
                    <a:pt x="88" y="24"/>
                    <a:pt x="88" y="24"/>
                  </a:cubicBezTo>
                  <a:cubicBezTo>
                    <a:pt x="88" y="22"/>
                    <a:pt x="88" y="22"/>
                    <a:pt x="88" y="22"/>
                  </a:cubicBezTo>
                  <a:cubicBezTo>
                    <a:pt x="88" y="22"/>
                    <a:pt x="88" y="22"/>
                    <a:pt x="88" y="22"/>
                  </a:cubicBezTo>
                  <a:cubicBezTo>
                    <a:pt x="88" y="20"/>
                    <a:pt x="88" y="20"/>
                    <a:pt x="88" y="20"/>
                  </a:cubicBezTo>
                  <a:cubicBezTo>
                    <a:pt x="88" y="19"/>
                    <a:pt x="88" y="19"/>
                    <a:pt x="88" y="19"/>
                  </a:cubicBezTo>
                  <a:cubicBezTo>
                    <a:pt x="88" y="19"/>
                    <a:pt x="88" y="19"/>
                    <a:pt x="88" y="19"/>
                  </a:cubicBezTo>
                  <a:cubicBezTo>
                    <a:pt x="87" y="18"/>
                    <a:pt x="87" y="18"/>
                    <a:pt x="87" y="18"/>
                  </a:cubicBezTo>
                  <a:cubicBezTo>
                    <a:pt x="88" y="17"/>
                    <a:pt x="88" y="17"/>
                    <a:pt x="88" y="17"/>
                  </a:cubicBezTo>
                  <a:cubicBezTo>
                    <a:pt x="88" y="16"/>
                    <a:pt x="88" y="16"/>
                    <a:pt x="88" y="16"/>
                  </a:cubicBezTo>
                  <a:cubicBezTo>
                    <a:pt x="88" y="15"/>
                    <a:pt x="88" y="15"/>
                    <a:pt x="88" y="15"/>
                  </a:cubicBezTo>
                  <a:cubicBezTo>
                    <a:pt x="88" y="15"/>
                    <a:pt x="88" y="15"/>
                    <a:pt x="88" y="15"/>
                  </a:cubicBezTo>
                  <a:cubicBezTo>
                    <a:pt x="88" y="14"/>
                    <a:pt x="88" y="14"/>
                    <a:pt x="88" y="14"/>
                  </a:cubicBezTo>
                  <a:cubicBezTo>
                    <a:pt x="88" y="13"/>
                    <a:pt x="88" y="13"/>
                    <a:pt x="88" y="13"/>
                  </a:cubicBezTo>
                  <a:cubicBezTo>
                    <a:pt x="89" y="13"/>
                    <a:pt x="89" y="13"/>
                    <a:pt x="89" y="13"/>
                  </a:cubicBezTo>
                  <a:cubicBezTo>
                    <a:pt x="89" y="13"/>
                    <a:pt x="89" y="13"/>
                    <a:pt x="89" y="13"/>
                  </a:cubicBezTo>
                  <a:cubicBezTo>
                    <a:pt x="90" y="13"/>
                    <a:pt x="90" y="13"/>
                    <a:pt x="90" y="13"/>
                  </a:cubicBezTo>
                  <a:cubicBezTo>
                    <a:pt x="91" y="13"/>
                    <a:pt x="91" y="13"/>
                    <a:pt x="91" y="13"/>
                  </a:cubicBezTo>
                  <a:cubicBezTo>
                    <a:pt x="91" y="13"/>
                    <a:pt x="91" y="13"/>
                    <a:pt x="91" y="13"/>
                  </a:cubicBezTo>
                  <a:cubicBezTo>
                    <a:pt x="92" y="14"/>
                    <a:pt x="92" y="14"/>
                    <a:pt x="92" y="14"/>
                  </a:cubicBezTo>
                  <a:cubicBezTo>
                    <a:pt x="92" y="14"/>
                    <a:pt x="92" y="14"/>
                    <a:pt x="92" y="14"/>
                  </a:cubicBezTo>
                  <a:cubicBezTo>
                    <a:pt x="93" y="15"/>
                    <a:pt x="93" y="15"/>
                    <a:pt x="93" y="15"/>
                  </a:cubicBezTo>
                  <a:cubicBezTo>
                    <a:pt x="93" y="16"/>
                    <a:pt x="93" y="16"/>
                    <a:pt x="93" y="16"/>
                  </a:cubicBezTo>
                  <a:cubicBezTo>
                    <a:pt x="93" y="17"/>
                    <a:pt x="93" y="17"/>
                    <a:pt x="93" y="17"/>
                  </a:cubicBezTo>
                  <a:cubicBezTo>
                    <a:pt x="94" y="18"/>
                    <a:pt x="94" y="18"/>
                    <a:pt x="94" y="18"/>
                  </a:cubicBezTo>
                  <a:cubicBezTo>
                    <a:pt x="95" y="19"/>
                    <a:pt x="95" y="19"/>
                    <a:pt x="95" y="19"/>
                  </a:cubicBezTo>
                  <a:cubicBezTo>
                    <a:pt x="95" y="21"/>
                    <a:pt x="95" y="21"/>
                    <a:pt x="95" y="21"/>
                  </a:cubicBezTo>
                  <a:cubicBezTo>
                    <a:pt x="95" y="21"/>
                    <a:pt x="95" y="21"/>
                    <a:pt x="95" y="21"/>
                  </a:cubicBezTo>
                  <a:cubicBezTo>
                    <a:pt x="94" y="22"/>
                    <a:pt x="94" y="22"/>
                    <a:pt x="94" y="22"/>
                  </a:cubicBezTo>
                  <a:cubicBezTo>
                    <a:pt x="94" y="23"/>
                    <a:pt x="94" y="23"/>
                    <a:pt x="94" y="23"/>
                  </a:cubicBezTo>
                  <a:cubicBezTo>
                    <a:pt x="94" y="23"/>
                    <a:pt x="94" y="23"/>
                    <a:pt x="94" y="23"/>
                  </a:cubicBezTo>
                  <a:cubicBezTo>
                    <a:pt x="95" y="24"/>
                    <a:pt x="95" y="24"/>
                    <a:pt x="95" y="24"/>
                  </a:cubicBezTo>
                  <a:cubicBezTo>
                    <a:pt x="95" y="25"/>
                    <a:pt x="95" y="25"/>
                    <a:pt x="95" y="25"/>
                  </a:cubicBezTo>
                  <a:cubicBezTo>
                    <a:pt x="95" y="26"/>
                    <a:pt x="95" y="26"/>
                    <a:pt x="95" y="26"/>
                  </a:cubicBezTo>
                  <a:cubicBezTo>
                    <a:pt x="95" y="27"/>
                    <a:pt x="95" y="27"/>
                    <a:pt x="95" y="27"/>
                  </a:cubicBezTo>
                  <a:cubicBezTo>
                    <a:pt x="96" y="27"/>
                    <a:pt x="96" y="27"/>
                    <a:pt x="96" y="27"/>
                  </a:cubicBezTo>
                  <a:cubicBezTo>
                    <a:pt x="96" y="27"/>
                    <a:pt x="96" y="27"/>
                    <a:pt x="96" y="27"/>
                  </a:cubicBezTo>
                  <a:cubicBezTo>
                    <a:pt x="97" y="28"/>
                    <a:pt x="97" y="28"/>
                    <a:pt x="97" y="28"/>
                  </a:cubicBezTo>
                  <a:cubicBezTo>
                    <a:pt x="98" y="28"/>
                    <a:pt x="98" y="28"/>
                    <a:pt x="98" y="28"/>
                  </a:cubicBezTo>
                  <a:cubicBezTo>
                    <a:pt x="99" y="28"/>
                    <a:pt x="99" y="28"/>
                    <a:pt x="99" y="28"/>
                  </a:cubicBezTo>
                  <a:cubicBezTo>
                    <a:pt x="100" y="27"/>
                    <a:pt x="100" y="27"/>
                    <a:pt x="100" y="27"/>
                  </a:cubicBezTo>
                  <a:cubicBezTo>
                    <a:pt x="100" y="26"/>
                    <a:pt x="100" y="26"/>
                    <a:pt x="100" y="26"/>
                  </a:cubicBezTo>
                  <a:cubicBezTo>
                    <a:pt x="100" y="26"/>
                    <a:pt x="100" y="26"/>
                    <a:pt x="100" y="26"/>
                  </a:cubicBezTo>
                  <a:cubicBezTo>
                    <a:pt x="100" y="27"/>
                    <a:pt x="100" y="27"/>
                    <a:pt x="100" y="27"/>
                  </a:cubicBezTo>
                  <a:cubicBezTo>
                    <a:pt x="100" y="27"/>
                    <a:pt x="100" y="27"/>
                    <a:pt x="100" y="27"/>
                  </a:cubicBezTo>
                  <a:cubicBezTo>
                    <a:pt x="101" y="27"/>
                    <a:pt x="101" y="27"/>
                    <a:pt x="101" y="27"/>
                  </a:cubicBezTo>
                  <a:cubicBezTo>
                    <a:pt x="101" y="27"/>
                    <a:pt x="101" y="27"/>
                    <a:pt x="101" y="27"/>
                  </a:cubicBezTo>
                  <a:cubicBezTo>
                    <a:pt x="102" y="27"/>
                    <a:pt x="102" y="27"/>
                    <a:pt x="102" y="27"/>
                  </a:cubicBezTo>
                  <a:cubicBezTo>
                    <a:pt x="102" y="28"/>
                    <a:pt x="102" y="28"/>
                    <a:pt x="102" y="28"/>
                  </a:cubicBezTo>
                  <a:cubicBezTo>
                    <a:pt x="102" y="28"/>
                    <a:pt x="102" y="28"/>
                    <a:pt x="102" y="28"/>
                  </a:cubicBezTo>
                  <a:cubicBezTo>
                    <a:pt x="102" y="29"/>
                    <a:pt x="102" y="29"/>
                    <a:pt x="102" y="29"/>
                  </a:cubicBezTo>
                  <a:cubicBezTo>
                    <a:pt x="103" y="29"/>
                    <a:pt x="103" y="29"/>
                    <a:pt x="103" y="29"/>
                  </a:cubicBezTo>
                  <a:cubicBezTo>
                    <a:pt x="103" y="29"/>
                    <a:pt x="103" y="29"/>
                    <a:pt x="103" y="29"/>
                  </a:cubicBezTo>
                  <a:cubicBezTo>
                    <a:pt x="104" y="29"/>
                    <a:pt x="104" y="29"/>
                    <a:pt x="104" y="29"/>
                  </a:cubicBezTo>
                  <a:cubicBezTo>
                    <a:pt x="105" y="29"/>
                    <a:pt x="105" y="29"/>
                    <a:pt x="105" y="29"/>
                  </a:cubicBezTo>
                  <a:cubicBezTo>
                    <a:pt x="104" y="29"/>
                    <a:pt x="104" y="29"/>
                    <a:pt x="104" y="29"/>
                  </a:cubicBezTo>
                  <a:cubicBezTo>
                    <a:pt x="103" y="28"/>
                    <a:pt x="103" y="28"/>
                    <a:pt x="103" y="28"/>
                  </a:cubicBezTo>
                  <a:cubicBezTo>
                    <a:pt x="103" y="28"/>
                    <a:pt x="103" y="28"/>
                    <a:pt x="103" y="28"/>
                  </a:cubicBezTo>
                  <a:cubicBezTo>
                    <a:pt x="103" y="27"/>
                    <a:pt x="103" y="27"/>
                    <a:pt x="103" y="27"/>
                  </a:cubicBezTo>
                  <a:cubicBezTo>
                    <a:pt x="103" y="27"/>
                    <a:pt x="103" y="27"/>
                    <a:pt x="103" y="27"/>
                  </a:cubicBezTo>
                  <a:cubicBezTo>
                    <a:pt x="102" y="27"/>
                    <a:pt x="102" y="27"/>
                    <a:pt x="102" y="27"/>
                  </a:cubicBezTo>
                  <a:cubicBezTo>
                    <a:pt x="102" y="26"/>
                    <a:pt x="102" y="26"/>
                    <a:pt x="102" y="26"/>
                  </a:cubicBezTo>
                  <a:cubicBezTo>
                    <a:pt x="102" y="25"/>
                    <a:pt x="102" y="25"/>
                    <a:pt x="102" y="25"/>
                  </a:cubicBezTo>
                  <a:cubicBezTo>
                    <a:pt x="101" y="25"/>
                    <a:pt x="101" y="25"/>
                    <a:pt x="101" y="25"/>
                  </a:cubicBezTo>
                  <a:cubicBezTo>
                    <a:pt x="101" y="24"/>
                    <a:pt x="101" y="24"/>
                    <a:pt x="101" y="24"/>
                  </a:cubicBezTo>
                  <a:cubicBezTo>
                    <a:pt x="101" y="23"/>
                    <a:pt x="101" y="23"/>
                    <a:pt x="101" y="23"/>
                  </a:cubicBezTo>
                  <a:cubicBezTo>
                    <a:pt x="100" y="23"/>
                    <a:pt x="100" y="23"/>
                    <a:pt x="100" y="23"/>
                  </a:cubicBezTo>
                  <a:cubicBezTo>
                    <a:pt x="100" y="22"/>
                    <a:pt x="100" y="22"/>
                    <a:pt x="100" y="22"/>
                  </a:cubicBezTo>
                  <a:cubicBezTo>
                    <a:pt x="100" y="21"/>
                    <a:pt x="100" y="21"/>
                    <a:pt x="100" y="21"/>
                  </a:cubicBezTo>
                  <a:cubicBezTo>
                    <a:pt x="100" y="20"/>
                    <a:pt x="100" y="20"/>
                    <a:pt x="100" y="20"/>
                  </a:cubicBezTo>
                  <a:cubicBezTo>
                    <a:pt x="100" y="19"/>
                    <a:pt x="100" y="19"/>
                    <a:pt x="100" y="19"/>
                  </a:cubicBezTo>
                  <a:cubicBezTo>
                    <a:pt x="100" y="19"/>
                    <a:pt x="100" y="19"/>
                    <a:pt x="100" y="19"/>
                  </a:cubicBezTo>
                  <a:cubicBezTo>
                    <a:pt x="100" y="18"/>
                    <a:pt x="100" y="18"/>
                    <a:pt x="100" y="18"/>
                  </a:cubicBezTo>
                  <a:cubicBezTo>
                    <a:pt x="99" y="17"/>
                    <a:pt x="99" y="17"/>
                    <a:pt x="99" y="17"/>
                  </a:cubicBezTo>
                  <a:cubicBezTo>
                    <a:pt x="99" y="17"/>
                    <a:pt x="99" y="17"/>
                    <a:pt x="99" y="17"/>
                  </a:cubicBezTo>
                  <a:cubicBezTo>
                    <a:pt x="99" y="16"/>
                    <a:pt x="99" y="16"/>
                    <a:pt x="99" y="16"/>
                  </a:cubicBezTo>
                  <a:cubicBezTo>
                    <a:pt x="99" y="15"/>
                    <a:pt x="99" y="15"/>
                    <a:pt x="99" y="15"/>
                  </a:cubicBezTo>
                  <a:cubicBezTo>
                    <a:pt x="98" y="14"/>
                    <a:pt x="98" y="14"/>
                    <a:pt x="98" y="14"/>
                  </a:cubicBezTo>
                  <a:cubicBezTo>
                    <a:pt x="99" y="14"/>
                    <a:pt x="99" y="14"/>
                    <a:pt x="99" y="14"/>
                  </a:cubicBezTo>
                  <a:cubicBezTo>
                    <a:pt x="98" y="13"/>
                    <a:pt x="98" y="13"/>
                    <a:pt x="98" y="13"/>
                  </a:cubicBezTo>
                  <a:cubicBezTo>
                    <a:pt x="98" y="12"/>
                    <a:pt x="98" y="12"/>
                    <a:pt x="98" y="12"/>
                  </a:cubicBezTo>
                  <a:cubicBezTo>
                    <a:pt x="99" y="12"/>
                    <a:pt x="99" y="12"/>
                    <a:pt x="99" y="12"/>
                  </a:cubicBezTo>
                  <a:cubicBezTo>
                    <a:pt x="100" y="12"/>
                    <a:pt x="100" y="12"/>
                    <a:pt x="100" y="12"/>
                  </a:cubicBezTo>
                  <a:cubicBezTo>
                    <a:pt x="100" y="12"/>
                    <a:pt x="100" y="12"/>
                    <a:pt x="100" y="12"/>
                  </a:cubicBezTo>
                  <a:cubicBezTo>
                    <a:pt x="101" y="12"/>
                    <a:pt x="101" y="12"/>
                    <a:pt x="101" y="12"/>
                  </a:cubicBezTo>
                  <a:cubicBezTo>
                    <a:pt x="101" y="12"/>
                    <a:pt x="101" y="12"/>
                    <a:pt x="101" y="12"/>
                  </a:cubicBezTo>
                  <a:cubicBezTo>
                    <a:pt x="102" y="12"/>
                    <a:pt x="102" y="12"/>
                    <a:pt x="102" y="12"/>
                  </a:cubicBezTo>
                  <a:cubicBezTo>
                    <a:pt x="103" y="13"/>
                    <a:pt x="103" y="13"/>
                    <a:pt x="103" y="13"/>
                  </a:cubicBezTo>
                  <a:cubicBezTo>
                    <a:pt x="104" y="14"/>
                    <a:pt x="104" y="14"/>
                    <a:pt x="104" y="14"/>
                  </a:cubicBezTo>
                  <a:cubicBezTo>
                    <a:pt x="105" y="14"/>
                    <a:pt x="105" y="14"/>
                    <a:pt x="105" y="14"/>
                  </a:cubicBezTo>
                  <a:cubicBezTo>
                    <a:pt x="105" y="13"/>
                    <a:pt x="105" y="13"/>
                    <a:pt x="105" y="13"/>
                  </a:cubicBezTo>
                  <a:cubicBezTo>
                    <a:pt x="104" y="13"/>
                    <a:pt x="104" y="13"/>
                    <a:pt x="104" y="13"/>
                  </a:cubicBezTo>
                  <a:cubicBezTo>
                    <a:pt x="105" y="11"/>
                    <a:pt x="105" y="11"/>
                    <a:pt x="105" y="11"/>
                  </a:cubicBezTo>
                  <a:cubicBezTo>
                    <a:pt x="105" y="11"/>
                    <a:pt x="105" y="11"/>
                    <a:pt x="105" y="11"/>
                  </a:cubicBezTo>
                  <a:cubicBezTo>
                    <a:pt x="106" y="12"/>
                    <a:pt x="106" y="12"/>
                    <a:pt x="106" y="12"/>
                  </a:cubicBezTo>
                  <a:cubicBezTo>
                    <a:pt x="107" y="11"/>
                    <a:pt x="107" y="11"/>
                    <a:pt x="107" y="11"/>
                  </a:cubicBezTo>
                  <a:cubicBezTo>
                    <a:pt x="108" y="11"/>
                    <a:pt x="108" y="11"/>
                    <a:pt x="108" y="11"/>
                  </a:cubicBezTo>
                  <a:cubicBezTo>
                    <a:pt x="108" y="11"/>
                    <a:pt x="108" y="11"/>
                    <a:pt x="108" y="11"/>
                  </a:cubicBezTo>
                  <a:cubicBezTo>
                    <a:pt x="109" y="12"/>
                    <a:pt x="109" y="12"/>
                    <a:pt x="109" y="12"/>
                  </a:cubicBezTo>
                  <a:cubicBezTo>
                    <a:pt x="110" y="12"/>
                    <a:pt x="110" y="12"/>
                    <a:pt x="110" y="12"/>
                  </a:cubicBezTo>
                  <a:cubicBezTo>
                    <a:pt x="110" y="12"/>
                    <a:pt x="110" y="12"/>
                    <a:pt x="110" y="12"/>
                  </a:cubicBezTo>
                  <a:cubicBezTo>
                    <a:pt x="111" y="13"/>
                    <a:pt x="111" y="13"/>
                    <a:pt x="111" y="13"/>
                  </a:cubicBezTo>
                  <a:cubicBezTo>
                    <a:pt x="111" y="14"/>
                    <a:pt x="111" y="14"/>
                    <a:pt x="111" y="14"/>
                  </a:cubicBezTo>
                  <a:cubicBezTo>
                    <a:pt x="111" y="15"/>
                    <a:pt x="111" y="15"/>
                    <a:pt x="111" y="15"/>
                  </a:cubicBezTo>
                  <a:cubicBezTo>
                    <a:pt x="111" y="15"/>
                    <a:pt x="111" y="15"/>
                    <a:pt x="111" y="15"/>
                  </a:cubicBezTo>
                  <a:cubicBezTo>
                    <a:pt x="111" y="16"/>
                    <a:pt x="111" y="16"/>
                    <a:pt x="111" y="16"/>
                  </a:cubicBezTo>
                  <a:cubicBezTo>
                    <a:pt x="112" y="17"/>
                    <a:pt x="112" y="17"/>
                    <a:pt x="112" y="17"/>
                  </a:cubicBezTo>
                  <a:cubicBezTo>
                    <a:pt x="112" y="18"/>
                    <a:pt x="112" y="18"/>
                    <a:pt x="112" y="18"/>
                  </a:cubicBezTo>
                  <a:cubicBezTo>
                    <a:pt x="112" y="19"/>
                    <a:pt x="112" y="19"/>
                    <a:pt x="112" y="19"/>
                  </a:cubicBezTo>
                  <a:cubicBezTo>
                    <a:pt x="112" y="19"/>
                    <a:pt x="112" y="19"/>
                    <a:pt x="112" y="19"/>
                  </a:cubicBezTo>
                  <a:cubicBezTo>
                    <a:pt x="114" y="19"/>
                    <a:pt x="114" y="19"/>
                    <a:pt x="114" y="19"/>
                  </a:cubicBezTo>
                  <a:cubicBezTo>
                    <a:pt x="115" y="20"/>
                    <a:pt x="115" y="20"/>
                    <a:pt x="115" y="20"/>
                  </a:cubicBezTo>
                  <a:cubicBezTo>
                    <a:pt x="116" y="20"/>
                    <a:pt x="116" y="20"/>
                    <a:pt x="116" y="20"/>
                  </a:cubicBezTo>
                  <a:cubicBezTo>
                    <a:pt x="116" y="20"/>
                    <a:pt x="116" y="20"/>
                    <a:pt x="116" y="20"/>
                  </a:cubicBezTo>
                  <a:cubicBezTo>
                    <a:pt x="116" y="20"/>
                    <a:pt x="116" y="20"/>
                    <a:pt x="116" y="20"/>
                  </a:cubicBezTo>
                  <a:cubicBezTo>
                    <a:pt x="115" y="19"/>
                    <a:pt x="115" y="19"/>
                    <a:pt x="115" y="19"/>
                  </a:cubicBezTo>
                  <a:cubicBezTo>
                    <a:pt x="114" y="19"/>
                    <a:pt x="114" y="19"/>
                    <a:pt x="114" y="19"/>
                  </a:cubicBezTo>
                  <a:cubicBezTo>
                    <a:pt x="113" y="19"/>
                    <a:pt x="113" y="19"/>
                    <a:pt x="113" y="19"/>
                  </a:cubicBezTo>
                  <a:cubicBezTo>
                    <a:pt x="113" y="18"/>
                    <a:pt x="113" y="18"/>
                    <a:pt x="113" y="18"/>
                  </a:cubicBezTo>
                  <a:cubicBezTo>
                    <a:pt x="112" y="18"/>
                    <a:pt x="112" y="18"/>
                    <a:pt x="112" y="18"/>
                  </a:cubicBezTo>
                  <a:cubicBezTo>
                    <a:pt x="112" y="17"/>
                    <a:pt x="112" y="17"/>
                    <a:pt x="112" y="17"/>
                  </a:cubicBezTo>
                  <a:cubicBezTo>
                    <a:pt x="112" y="16"/>
                    <a:pt x="112" y="16"/>
                    <a:pt x="112" y="16"/>
                  </a:cubicBezTo>
                  <a:cubicBezTo>
                    <a:pt x="112" y="15"/>
                    <a:pt x="112" y="15"/>
                    <a:pt x="112" y="15"/>
                  </a:cubicBezTo>
                  <a:cubicBezTo>
                    <a:pt x="112" y="14"/>
                    <a:pt x="112" y="14"/>
                    <a:pt x="112" y="14"/>
                  </a:cubicBezTo>
                  <a:cubicBezTo>
                    <a:pt x="112" y="13"/>
                    <a:pt x="112" y="13"/>
                    <a:pt x="112" y="13"/>
                  </a:cubicBezTo>
                  <a:cubicBezTo>
                    <a:pt x="112" y="13"/>
                    <a:pt x="112" y="13"/>
                    <a:pt x="112" y="13"/>
                  </a:cubicBezTo>
                  <a:cubicBezTo>
                    <a:pt x="112" y="12"/>
                    <a:pt x="112" y="12"/>
                    <a:pt x="112" y="12"/>
                  </a:cubicBezTo>
                  <a:cubicBezTo>
                    <a:pt x="112" y="12"/>
                    <a:pt x="112" y="12"/>
                    <a:pt x="112" y="12"/>
                  </a:cubicBezTo>
                  <a:cubicBezTo>
                    <a:pt x="111" y="12"/>
                    <a:pt x="111" y="12"/>
                    <a:pt x="111" y="12"/>
                  </a:cubicBezTo>
                  <a:cubicBezTo>
                    <a:pt x="110" y="10"/>
                    <a:pt x="110" y="10"/>
                    <a:pt x="110" y="10"/>
                  </a:cubicBezTo>
                  <a:cubicBezTo>
                    <a:pt x="110" y="10"/>
                    <a:pt x="110" y="10"/>
                    <a:pt x="110" y="10"/>
                  </a:cubicBezTo>
                  <a:cubicBezTo>
                    <a:pt x="109" y="10"/>
                    <a:pt x="109" y="10"/>
                    <a:pt x="109" y="10"/>
                  </a:cubicBezTo>
                  <a:cubicBezTo>
                    <a:pt x="108" y="11"/>
                    <a:pt x="108" y="11"/>
                    <a:pt x="108" y="11"/>
                  </a:cubicBezTo>
                  <a:cubicBezTo>
                    <a:pt x="108" y="11"/>
                    <a:pt x="108" y="11"/>
                    <a:pt x="108" y="11"/>
                  </a:cubicBezTo>
                  <a:cubicBezTo>
                    <a:pt x="107" y="10"/>
                    <a:pt x="107" y="10"/>
                    <a:pt x="107" y="10"/>
                  </a:cubicBezTo>
                  <a:cubicBezTo>
                    <a:pt x="107" y="9"/>
                    <a:pt x="107" y="9"/>
                    <a:pt x="107" y="9"/>
                  </a:cubicBezTo>
                  <a:cubicBezTo>
                    <a:pt x="107" y="8"/>
                    <a:pt x="107" y="8"/>
                    <a:pt x="107" y="8"/>
                  </a:cubicBezTo>
                  <a:cubicBezTo>
                    <a:pt x="108" y="8"/>
                    <a:pt x="108" y="8"/>
                    <a:pt x="108" y="8"/>
                  </a:cubicBezTo>
                  <a:cubicBezTo>
                    <a:pt x="108" y="8"/>
                    <a:pt x="108" y="8"/>
                    <a:pt x="108" y="8"/>
                  </a:cubicBezTo>
                  <a:cubicBezTo>
                    <a:pt x="107" y="7"/>
                    <a:pt x="107" y="7"/>
                    <a:pt x="107" y="7"/>
                  </a:cubicBezTo>
                  <a:cubicBezTo>
                    <a:pt x="107" y="6"/>
                    <a:pt x="107" y="6"/>
                    <a:pt x="107" y="6"/>
                  </a:cubicBezTo>
                  <a:cubicBezTo>
                    <a:pt x="107" y="6"/>
                    <a:pt x="107" y="6"/>
                    <a:pt x="107" y="6"/>
                  </a:cubicBezTo>
                  <a:cubicBezTo>
                    <a:pt x="107" y="5"/>
                    <a:pt x="107" y="5"/>
                    <a:pt x="107" y="5"/>
                  </a:cubicBezTo>
                  <a:cubicBezTo>
                    <a:pt x="107" y="5"/>
                    <a:pt x="107" y="5"/>
                    <a:pt x="107" y="5"/>
                  </a:cubicBezTo>
                  <a:cubicBezTo>
                    <a:pt x="108" y="6"/>
                    <a:pt x="108" y="6"/>
                    <a:pt x="108" y="6"/>
                  </a:cubicBezTo>
                  <a:cubicBezTo>
                    <a:pt x="108" y="7"/>
                    <a:pt x="108" y="7"/>
                    <a:pt x="108" y="7"/>
                  </a:cubicBezTo>
                  <a:cubicBezTo>
                    <a:pt x="109" y="6"/>
                    <a:pt x="109" y="6"/>
                    <a:pt x="109" y="6"/>
                  </a:cubicBezTo>
                  <a:cubicBezTo>
                    <a:pt x="110" y="5"/>
                    <a:pt x="110" y="5"/>
                    <a:pt x="110" y="5"/>
                  </a:cubicBezTo>
                  <a:cubicBezTo>
                    <a:pt x="110" y="5"/>
                    <a:pt x="110" y="5"/>
                    <a:pt x="110" y="5"/>
                  </a:cubicBezTo>
                  <a:cubicBezTo>
                    <a:pt x="111" y="5"/>
                    <a:pt x="111" y="5"/>
                    <a:pt x="111" y="5"/>
                  </a:cubicBezTo>
                  <a:cubicBezTo>
                    <a:pt x="111" y="4"/>
                    <a:pt x="111" y="4"/>
                    <a:pt x="111" y="4"/>
                  </a:cubicBezTo>
                  <a:cubicBezTo>
                    <a:pt x="112" y="3"/>
                    <a:pt x="112" y="3"/>
                    <a:pt x="112" y="3"/>
                  </a:cubicBezTo>
                  <a:cubicBezTo>
                    <a:pt x="113" y="3"/>
                    <a:pt x="113" y="3"/>
                    <a:pt x="113" y="3"/>
                  </a:cubicBezTo>
                  <a:cubicBezTo>
                    <a:pt x="112" y="4"/>
                    <a:pt x="112" y="4"/>
                    <a:pt x="112" y="4"/>
                  </a:cubicBezTo>
                  <a:cubicBezTo>
                    <a:pt x="112" y="4"/>
                    <a:pt x="112" y="4"/>
                    <a:pt x="112" y="4"/>
                  </a:cubicBezTo>
                  <a:cubicBezTo>
                    <a:pt x="112" y="5"/>
                    <a:pt x="112" y="5"/>
                    <a:pt x="112" y="5"/>
                  </a:cubicBezTo>
                  <a:cubicBezTo>
                    <a:pt x="113" y="4"/>
                    <a:pt x="113" y="4"/>
                    <a:pt x="113" y="4"/>
                  </a:cubicBezTo>
                  <a:cubicBezTo>
                    <a:pt x="114" y="4"/>
                    <a:pt x="114" y="4"/>
                    <a:pt x="114" y="4"/>
                  </a:cubicBezTo>
                  <a:cubicBezTo>
                    <a:pt x="114" y="5"/>
                    <a:pt x="114" y="5"/>
                    <a:pt x="114" y="5"/>
                  </a:cubicBezTo>
                  <a:cubicBezTo>
                    <a:pt x="114" y="5"/>
                    <a:pt x="114" y="5"/>
                    <a:pt x="114" y="5"/>
                  </a:cubicBezTo>
                  <a:cubicBezTo>
                    <a:pt x="115" y="6"/>
                    <a:pt x="115" y="6"/>
                    <a:pt x="115" y="6"/>
                  </a:cubicBezTo>
                  <a:cubicBezTo>
                    <a:pt x="115" y="6"/>
                    <a:pt x="115" y="6"/>
                    <a:pt x="115" y="6"/>
                  </a:cubicBezTo>
                  <a:cubicBezTo>
                    <a:pt x="114" y="7"/>
                    <a:pt x="114" y="7"/>
                    <a:pt x="114" y="7"/>
                  </a:cubicBezTo>
                  <a:cubicBezTo>
                    <a:pt x="114" y="7"/>
                    <a:pt x="114" y="7"/>
                    <a:pt x="114" y="7"/>
                  </a:cubicBezTo>
                  <a:cubicBezTo>
                    <a:pt x="115" y="7"/>
                    <a:pt x="115" y="7"/>
                    <a:pt x="115" y="7"/>
                  </a:cubicBezTo>
                  <a:cubicBezTo>
                    <a:pt x="115" y="6"/>
                    <a:pt x="115" y="6"/>
                    <a:pt x="115" y="6"/>
                  </a:cubicBezTo>
                  <a:cubicBezTo>
                    <a:pt x="116" y="6"/>
                    <a:pt x="116" y="6"/>
                    <a:pt x="116" y="6"/>
                  </a:cubicBezTo>
                  <a:cubicBezTo>
                    <a:pt x="117" y="7"/>
                    <a:pt x="117" y="7"/>
                    <a:pt x="117" y="7"/>
                  </a:cubicBezTo>
                  <a:cubicBezTo>
                    <a:pt x="117" y="7"/>
                    <a:pt x="117" y="7"/>
                    <a:pt x="117" y="7"/>
                  </a:cubicBezTo>
                  <a:cubicBezTo>
                    <a:pt x="118" y="8"/>
                    <a:pt x="118" y="8"/>
                    <a:pt x="118" y="8"/>
                  </a:cubicBezTo>
                  <a:cubicBezTo>
                    <a:pt x="118" y="9"/>
                    <a:pt x="118" y="9"/>
                    <a:pt x="118" y="9"/>
                  </a:cubicBezTo>
                  <a:cubicBezTo>
                    <a:pt x="118" y="10"/>
                    <a:pt x="118" y="10"/>
                    <a:pt x="118" y="10"/>
                  </a:cubicBezTo>
                  <a:cubicBezTo>
                    <a:pt x="118" y="10"/>
                    <a:pt x="118" y="10"/>
                    <a:pt x="118" y="10"/>
                  </a:cubicBezTo>
                  <a:cubicBezTo>
                    <a:pt x="118" y="9"/>
                    <a:pt x="118" y="9"/>
                    <a:pt x="118" y="9"/>
                  </a:cubicBezTo>
                  <a:cubicBezTo>
                    <a:pt x="118" y="8"/>
                    <a:pt x="118" y="8"/>
                    <a:pt x="118" y="8"/>
                  </a:cubicBezTo>
                  <a:cubicBezTo>
                    <a:pt x="118" y="8"/>
                    <a:pt x="118" y="8"/>
                    <a:pt x="118" y="8"/>
                  </a:cubicBezTo>
                  <a:cubicBezTo>
                    <a:pt x="118" y="7"/>
                    <a:pt x="118" y="7"/>
                    <a:pt x="118" y="7"/>
                  </a:cubicBezTo>
                  <a:cubicBezTo>
                    <a:pt x="118" y="7"/>
                    <a:pt x="118" y="7"/>
                    <a:pt x="118" y="7"/>
                  </a:cubicBezTo>
                  <a:cubicBezTo>
                    <a:pt x="118" y="6"/>
                    <a:pt x="118" y="6"/>
                    <a:pt x="118" y="6"/>
                  </a:cubicBezTo>
                  <a:cubicBezTo>
                    <a:pt x="118" y="7"/>
                    <a:pt x="118" y="7"/>
                    <a:pt x="118" y="7"/>
                  </a:cubicBezTo>
                  <a:cubicBezTo>
                    <a:pt x="120" y="8"/>
                    <a:pt x="120" y="8"/>
                    <a:pt x="120" y="8"/>
                  </a:cubicBezTo>
                  <a:cubicBezTo>
                    <a:pt x="121" y="9"/>
                    <a:pt x="121" y="9"/>
                    <a:pt x="121" y="9"/>
                  </a:cubicBezTo>
                  <a:cubicBezTo>
                    <a:pt x="122" y="9"/>
                    <a:pt x="122" y="9"/>
                    <a:pt x="122" y="9"/>
                  </a:cubicBezTo>
                  <a:cubicBezTo>
                    <a:pt x="123" y="10"/>
                    <a:pt x="123" y="10"/>
                    <a:pt x="123" y="10"/>
                  </a:cubicBezTo>
                  <a:cubicBezTo>
                    <a:pt x="123" y="9"/>
                    <a:pt x="123" y="9"/>
                    <a:pt x="123" y="9"/>
                  </a:cubicBezTo>
                  <a:cubicBezTo>
                    <a:pt x="122" y="9"/>
                    <a:pt x="122" y="9"/>
                    <a:pt x="122" y="9"/>
                  </a:cubicBezTo>
                  <a:cubicBezTo>
                    <a:pt x="121" y="8"/>
                    <a:pt x="121" y="8"/>
                    <a:pt x="121" y="8"/>
                  </a:cubicBezTo>
                  <a:cubicBezTo>
                    <a:pt x="120" y="7"/>
                    <a:pt x="120" y="7"/>
                    <a:pt x="120" y="7"/>
                  </a:cubicBezTo>
                  <a:cubicBezTo>
                    <a:pt x="120" y="6"/>
                    <a:pt x="120" y="6"/>
                    <a:pt x="120" y="6"/>
                  </a:cubicBezTo>
                  <a:cubicBezTo>
                    <a:pt x="120" y="5"/>
                    <a:pt x="120" y="5"/>
                    <a:pt x="120" y="5"/>
                  </a:cubicBezTo>
                  <a:cubicBezTo>
                    <a:pt x="121" y="5"/>
                    <a:pt x="121" y="5"/>
                    <a:pt x="121" y="5"/>
                  </a:cubicBezTo>
                  <a:cubicBezTo>
                    <a:pt x="122" y="5"/>
                    <a:pt x="122" y="5"/>
                    <a:pt x="122" y="5"/>
                  </a:cubicBezTo>
                  <a:cubicBezTo>
                    <a:pt x="123" y="6"/>
                    <a:pt x="123" y="6"/>
                    <a:pt x="123" y="6"/>
                  </a:cubicBezTo>
                  <a:cubicBezTo>
                    <a:pt x="124" y="6"/>
                    <a:pt x="124" y="6"/>
                    <a:pt x="124" y="6"/>
                  </a:cubicBezTo>
                  <a:cubicBezTo>
                    <a:pt x="124" y="5"/>
                    <a:pt x="124" y="5"/>
                    <a:pt x="124" y="5"/>
                  </a:cubicBezTo>
                  <a:cubicBezTo>
                    <a:pt x="124" y="5"/>
                    <a:pt x="124" y="5"/>
                    <a:pt x="124" y="5"/>
                  </a:cubicBezTo>
                  <a:cubicBezTo>
                    <a:pt x="124" y="5"/>
                    <a:pt x="124" y="5"/>
                    <a:pt x="124" y="5"/>
                  </a:cubicBezTo>
                  <a:cubicBezTo>
                    <a:pt x="124" y="5"/>
                    <a:pt x="124" y="5"/>
                    <a:pt x="124" y="5"/>
                  </a:cubicBezTo>
                  <a:cubicBezTo>
                    <a:pt x="124" y="4"/>
                    <a:pt x="124" y="4"/>
                    <a:pt x="124" y="4"/>
                  </a:cubicBezTo>
                  <a:cubicBezTo>
                    <a:pt x="125" y="3"/>
                    <a:pt x="125" y="3"/>
                    <a:pt x="125" y="3"/>
                  </a:cubicBezTo>
                  <a:cubicBezTo>
                    <a:pt x="125" y="3"/>
                    <a:pt x="125" y="3"/>
                    <a:pt x="125" y="3"/>
                  </a:cubicBezTo>
                  <a:cubicBezTo>
                    <a:pt x="124" y="2"/>
                    <a:pt x="124" y="2"/>
                    <a:pt x="124" y="2"/>
                  </a:cubicBezTo>
                  <a:cubicBezTo>
                    <a:pt x="125" y="2"/>
                    <a:pt x="125" y="2"/>
                    <a:pt x="125" y="2"/>
                  </a:cubicBezTo>
                  <a:cubicBezTo>
                    <a:pt x="125" y="1"/>
                    <a:pt x="125" y="1"/>
                    <a:pt x="125" y="1"/>
                  </a:cubicBezTo>
                  <a:cubicBezTo>
                    <a:pt x="126" y="2"/>
                    <a:pt x="126" y="2"/>
                    <a:pt x="126" y="2"/>
                  </a:cubicBezTo>
                  <a:cubicBezTo>
                    <a:pt x="126" y="1"/>
                    <a:pt x="126" y="1"/>
                    <a:pt x="126" y="1"/>
                  </a:cubicBezTo>
                  <a:cubicBezTo>
                    <a:pt x="126" y="0"/>
                    <a:pt x="126" y="0"/>
                    <a:pt x="126" y="0"/>
                  </a:cubicBezTo>
                  <a:cubicBezTo>
                    <a:pt x="127" y="0"/>
                    <a:pt x="127" y="0"/>
                    <a:pt x="127" y="0"/>
                  </a:cubicBezTo>
                  <a:cubicBezTo>
                    <a:pt x="127" y="0"/>
                    <a:pt x="127" y="0"/>
                    <a:pt x="127" y="0"/>
                  </a:cubicBezTo>
                  <a:cubicBezTo>
                    <a:pt x="127" y="1"/>
                    <a:pt x="127" y="1"/>
                    <a:pt x="127" y="1"/>
                  </a:cubicBezTo>
                  <a:cubicBezTo>
                    <a:pt x="128" y="1"/>
                    <a:pt x="128" y="1"/>
                    <a:pt x="128" y="1"/>
                  </a:cubicBezTo>
                  <a:cubicBezTo>
                    <a:pt x="128" y="1"/>
                    <a:pt x="128" y="1"/>
                    <a:pt x="128" y="1"/>
                  </a:cubicBezTo>
                  <a:cubicBezTo>
                    <a:pt x="128" y="2"/>
                    <a:pt x="128" y="2"/>
                    <a:pt x="128" y="2"/>
                  </a:cubicBezTo>
                  <a:cubicBezTo>
                    <a:pt x="129" y="2"/>
                    <a:pt x="129" y="2"/>
                    <a:pt x="129" y="2"/>
                  </a:cubicBezTo>
                  <a:cubicBezTo>
                    <a:pt x="129" y="2"/>
                    <a:pt x="129" y="2"/>
                    <a:pt x="129" y="2"/>
                  </a:cubicBezTo>
                  <a:cubicBezTo>
                    <a:pt x="129" y="2"/>
                    <a:pt x="129" y="2"/>
                    <a:pt x="129" y="2"/>
                  </a:cubicBezTo>
                  <a:cubicBezTo>
                    <a:pt x="129" y="1"/>
                    <a:pt x="129" y="1"/>
                    <a:pt x="129" y="1"/>
                  </a:cubicBezTo>
                  <a:cubicBezTo>
                    <a:pt x="129" y="0"/>
                    <a:pt x="129" y="0"/>
                    <a:pt x="129" y="0"/>
                  </a:cubicBezTo>
                  <a:cubicBezTo>
                    <a:pt x="129" y="0"/>
                    <a:pt x="129" y="0"/>
                    <a:pt x="129" y="0"/>
                  </a:cubicBezTo>
                  <a:cubicBezTo>
                    <a:pt x="130" y="0"/>
                    <a:pt x="130" y="0"/>
                    <a:pt x="130" y="0"/>
                  </a:cubicBezTo>
                  <a:cubicBezTo>
                    <a:pt x="131" y="0"/>
                    <a:pt x="131" y="0"/>
                    <a:pt x="131" y="0"/>
                  </a:cubicBezTo>
                  <a:cubicBezTo>
                    <a:pt x="132" y="0"/>
                    <a:pt x="132" y="0"/>
                    <a:pt x="132" y="0"/>
                  </a:cubicBezTo>
                  <a:cubicBezTo>
                    <a:pt x="133" y="0"/>
                    <a:pt x="133" y="0"/>
                    <a:pt x="133" y="0"/>
                  </a:cubicBezTo>
                  <a:cubicBezTo>
                    <a:pt x="133" y="1"/>
                    <a:pt x="133" y="1"/>
                    <a:pt x="133" y="1"/>
                  </a:cubicBezTo>
                  <a:cubicBezTo>
                    <a:pt x="134" y="1"/>
                    <a:pt x="134" y="1"/>
                    <a:pt x="134" y="1"/>
                  </a:cubicBezTo>
                  <a:cubicBezTo>
                    <a:pt x="134" y="0"/>
                    <a:pt x="134" y="0"/>
                    <a:pt x="134" y="0"/>
                  </a:cubicBezTo>
                  <a:cubicBezTo>
                    <a:pt x="135" y="0"/>
                    <a:pt x="135" y="0"/>
                    <a:pt x="135" y="0"/>
                  </a:cubicBezTo>
                  <a:cubicBezTo>
                    <a:pt x="136" y="1"/>
                    <a:pt x="136" y="1"/>
                    <a:pt x="136" y="1"/>
                  </a:cubicBezTo>
                  <a:cubicBezTo>
                    <a:pt x="137" y="1"/>
                    <a:pt x="137" y="1"/>
                    <a:pt x="137" y="1"/>
                  </a:cubicBezTo>
                  <a:cubicBezTo>
                    <a:pt x="137" y="1"/>
                    <a:pt x="137" y="1"/>
                    <a:pt x="137" y="1"/>
                  </a:cubicBezTo>
                  <a:cubicBezTo>
                    <a:pt x="138" y="1"/>
                    <a:pt x="138" y="1"/>
                    <a:pt x="138" y="1"/>
                  </a:cubicBezTo>
                  <a:cubicBezTo>
                    <a:pt x="139" y="1"/>
                    <a:pt x="139" y="1"/>
                    <a:pt x="139" y="1"/>
                  </a:cubicBezTo>
                  <a:cubicBezTo>
                    <a:pt x="139" y="1"/>
                    <a:pt x="139" y="1"/>
                    <a:pt x="139" y="1"/>
                  </a:cubicBezTo>
                  <a:cubicBezTo>
                    <a:pt x="140" y="2"/>
                    <a:pt x="140" y="2"/>
                    <a:pt x="140" y="2"/>
                  </a:cubicBezTo>
                  <a:cubicBezTo>
                    <a:pt x="140" y="2"/>
                    <a:pt x="140" y="2"/>
                    <a:pt x="140" y="2"/>
                  </a:cubicBezTo>
                  <a:cubicBezTo>
                    <a:pt x="140" y="2"/>
                    <a:pt x="140" y="2"/>
                    <a:pt x="140" y="2"/>
                  </a:cubicBezTo>
                  <a:cubicBezTo>
                    <a:pt x="141" y="2"/>
                    <a:pt x="141" y="2"/>
                    <a:pt x="141" y="2"/>
                  </a:cubicBezTo>
                  <a:cubicBezTo>
                    <a:pt x="142" y="2"/>
                    <a:pt x="142" y="2"/>
                    <a:pt x="142" y="2"/>
                  </a:cubicBezTo>
                  <a:cubicBezTo>
                    <a:pt x="143" y="2"/>
                    <a:pt x="143" y="2"/>
                    <a:pt x="143" y="2"/>
                  </a:cubicBezTo>
                  <a:cubicBezTo>
                    <a:pt x="144" y="3"/>
                    <a:pt x="144" y="3"/>
                    <a:pt x="144" y="3"/>
                  </a:cubicBezTo>
                  <a:cubicBezTo>
                    <a:pt x="146" y="3"/>
                    <a:pt x="146" y="3"/>
                    <a:pt x="146" y="3"/>
                  </a:cubicBezTo>
                  <a:cubicBezTo>
                    <a:pt x="146" y="4"/>
                    <a:pt x="146" y="4"/>
                    <a:pt x="146" y="4"/>
                  </a:cubicBezTo>
                  <a:cubicBezTo>
                    <a:pt x="147" y="3"/>
                    <a:pt x="147" y="3"/>
                    <a:pt x="147" y="3"/>
                  </a:cubicBezTo>
                  <a:cubicBezTo>
                    <a:pt x="147" y="4"/>
                    <a:pt x="147" y="4"/>
                    <a:pt x="147" y="4"/>
                  </a:cubicBezTo>
                  <a:cubicBezTo>
                    <a:pt x="148" y="4"/>
                    <a:pt x="148" y="4"/>
                    <a:pt x="148" y="4"/>
                  </a:cubicBezTo>
                  <a:cubicBezTo>
                    <a:pt x="148" y="4"/>
                    <a:pt x="148" y="4"/>
                    <a:pt x="148" y="4"/>
                  </a:cubicBezTo>
                  <a:cubicBezTo>
                    <a:pt x="149" y="4"/>
                    <a:pt x="149" y="4"/>
                    <a:pt x="149" y="4"/>
                  </a:cubicBezTo>
                  <a:cubicBezTo>
                    <a:pt x="150" y="5"/>
                    <a:pt x="150" y="5"/>
                    <a:pt x="150" y="5"/>
                  </a:cubicBezTo>
                  <a:cubicBezTo>
                    <a:pt x="151" y="5"/>
                    <a:pt x="151" y="5"/>
                    <a:pt x="151" y="5"/>
                  </a:cubicBezTo>
                  <a:cubicBezTo>
                    <a:pt x="152" y="6"/>
                    <a:pt x="152" y="6"/>
                    <a:pt x="152" y="6"/>
                  </a:cubicBezTo>
                  <a:cubicBezTo>
                    <a:pt x="153" y="6"/>
                    <a:pt x="153" y="6"/>
                    <a:pt x="153" y="6"/>
                  </a:cubicBezTo>
                  <a:cubicBezTo>
                    <a:pt x="153" y="7"/>
                    <a:pt x="153" y="7"/>
                    <a:pt x="153" y="7"/>
                  </a:cubicBezTo>
                  <a:cubicBezTo>
                    <a:pt x="154" y="7"/>
                    <a:pt x="154" y="7"/>
                    <a:pt x="154" y="7"/>
                  </a:cubicBezTo>
                  <a:cubicBezTo>
                    <a:pt x="154" y="8"/>
                    <a:pt x="154" y="8"/>
                    <a:pt x="154" y="8"/>
                  </a:cubicBezTo>
                  <a:cubicBezTo>
                    <a:pt x="154" y="8"/>
                    <a:pt x="154" y="8"/>
                    <a:pt x="154" y="8"/>
                  </a:cubicBezTo>
                  <a:cubicBezTo>
                    <a:pt x="153" y="8"/>
                    <a:pt x="153" y="8"/>
                    <a:pt x="153" y="8"/>
                  </a:cubicBezTo>
                  <a:cubicBezTo>
                    <a:pt x="152" y="8"/>
                    <a:pt x="152" y="8"/>
                    <a:pt x="152" y="8"/>
                  </a:cubicBezTo>
                  <a:cubicBezTo>
                    <a:pt x="152" y="9"/>
                    <a:pt x="152" y="9"/>
                    <a:pt x="152" y="9"/>
                  </a:cubicBezTo>
                  <a:cubicBezTo>
                    <a:pt x="151" y="9"/>
                    <a:pt x="151" y="9"/>
                    <a:pt x="151" y="9"/>
                  </a:cubicBezTo>
                  <a:cubicBezTo>
                    <a:pt x="151" y="9"/>
                    <a:pt x="151" y="9"/>
                    <a:pt x="151" y="9"/>
                  </a:cubicBezTo>
                  <a:cubicBezTo>
                    <a:pt x="150" y="9"/>
                    <a:pt x="150" y="9"/>
                    <a:pt x="150" y="9"/>
                  </a:cubicBezTo>
                  <a:cubicBezTo>
                    <a:pt x="150" y="9"/>
                    <a:pt x="150" y="9"/>
                    <a:pt x="150" y="9"/>
                  </a:cubicBezTo>
                  <a:cubicBezTo>
                    <a:pt x="149" y="9"/>
                    <a:pt x="149" y="9"/>
                    <a:pt x="149" y="9"/>
                  </a:cubicBezTo>
                  <a:cubicBezTo>
                    <a:pt x="147" y="8"/>
                    <a:pt x="147" y="8"/>
                    <a:pt x="147" y="8"/>
                  </a:cubicBezTo>
                  <a:cubicBezTo>
                    <a:pt x="146" y="8"/>
                    <a:pt x="146" y="8"/>
                    <a:pt x="146" y="8"/>
                  </a:cubicBezTo>
                  <a:cubicBezTo>
                    <a:pt x="146" y="8"/>
                    <a:pt x="146" y="8"/>
                    <a:pt x="146" y="8"/>
                  </a:cubicBezTo>
                  <a:cubicBezTo>
                    <a:pt x="145" y="8"/>
                    <a:pt x="145" y="8"/>
                    <a:pt x="145" y="8"/>
                  </a:cubicBezTo>
                  <a:cubicBezTo>
                    <a:pt x="144" y="8"/>
                    <a:pt x="144" y="8"/>
                    <a:pt x="144" y="8"/>
                  </a:cubicBezTo>
                  <a:cubicBezTo>
                    <a:pt x="143" y="8"/>
                    <a:pt x="143" y="8"/>
                    <a:pt x="143" y="8"/>
                  </a:cubicBezTo>
                  <a:cubicBezTo>
                    <a:pt x="143" y="8"/>
                    <a:pt x="143" y="8"/>
                    <a:pt x="143" y="8"/>
                  </a:cubicBezTo>
                  <a:cubicBezTo>
                    <a:pt x="143" y="8"/>
                    <a:pt x="143" y="8"/>
                    <a:pt x="143" y="8"/>
                  </a:cubicBezTo>
                  <a:cubicBezTo>
                    <a:pt x="142" y="8"/>
                    <a:pt x="142" y="8"/>
                    <a:pt x="142" y="8"/>
                  </a:cubicBezTo>
                  <a:cubicBezTo>
                    <a:pt x="140" y="9"/>
                    <a:pt x="140" y="9"/>
                    <a:pt x="140" y="9"/>
                  </a:cubicBezTo>
                  <a:cubicBezTo>
                    <a:pt x="140" y="9"/>
                    <a:pt x="140" y="9"/>
                    <a:pt x="140" y="9"/>
                  </a:cubicBezTo>
                  <a:cubicBezTo>
                    <a:pt x="139" y="9"/>
                    <a:pt x="139" y="9"/>
                    <a:pt x="139" y="9"/>
                  </a:cubicBezTo>
                  <a:cubicBezTo>
                    <a:pt x="138" y="9"/>
                    <a:pt x="138" y="9"/>
                    <a:pt x="138" y="9"/>
                  </a:cubicBezTo>
                  <a:cubicBezTo>
                    <a:pt x="137" y="9"/>
                    <a:pt x="137" y="9"/>
                    <a:pt x="137" y="9"/>
                  </a:cubicBezTo>
                  <a:cubicBezTo>
                    <a:pt x="136" y="9"/>
                    <a:pt x="136" y="9"/>
                    <a:pt x="136" y="9"/>
                  </a:cubicBezTo>
                  <a:cubicBezTo>
                    <a:pt x="136" y="8"/>
                    <a:pt x="136" y="8"/>
                    <a:pt x="136" y="8"/>
                  </a:cubicBezTo>
                  <a:cubicBezTo>
                    <a:pt x="135" y="8"/>
                    <a:pt x="135" y="8"/>
                    <a:pt x="135" y="8"/>
                  </a:cubicBezTo>
                  <a:cubicBezTo>
                    <a:pt x="136" y="7"/>
                    <a:pt x="136" y="7"/>
                    <a:pt x="136" y="7"/>
                  </a:cubicBezTo>
                  <a:cubicBezTo>
                    <a:pt x="136" y="7"/>
                    <a:pt x="136" y="7"/>
                    <a:pt x="136" y="7"/>
                  </a:cubicBezTo>
                  <a:cubicBezTo>
                    <a:pt x="137" y="7"/>
                    <a:pt x="137" y="7"/>
                    <a:pt x="137" y="7"/>
                  </a:cubicBezTo>
                  <a:cubicBezTo>
                    <a:pt x="136" y="7"/>
                    <a:pt x="136" y="7"/>
                    <a:pt x="136" y="7"/>
                  </a:cubicBezTo>
                  <a:cubicBezTo>
                    <a:pt x="136" y="6"/>
                    <a:pt x="136" y="6"/>
                    <a:pt x="136" y="6"/>
                  </a:cubicBezTo>
                  <a:cubicBezTo>
                    <a:pt x="135" y="7"/>
                    <a:pt x="135" y="7"/>
                    <a:pt x="135" y="7"/>
                  </a:cubicBezTo>
                  <a:cubicBezTo>
                    <a:pt x="134" y="7"/>
                    <a:pt x="134" y="7"/>
                    <a:pt x="134" y="7"/>
                  </a:cubicBezTo>
                  <a:cubicBezTo>
                    <a:pt x="134" y="8"/>
                    <a:pt x="134" y="8"/>
                    <a:pt x="134" y="8"/>
                  </a:cubicBezTo>
                  <a:cubicBezTo>
                    <a:pt x="135" y="9"/>
                    <a:pt x="135" y="9"/>
                    <a:pt x="135" y="9"/>
                  </a:cubicBezTo>
                  <a:cubicBezTo>
                    <a:pt x="135" y="9"/>
                    <a:pt x="135" y="9"/>
                    <a:pt x="135" y="9"/>
                  </a:cubicBezTo>
                  <a:cubicBezTo>
                    <a:pt x="135" y="9"/>
                    <a:pt x="135" y="9"/>
                    <a:pt x="135" y="9"/>
                  </a:cubicBezTo>
                  <a:cubicBezTo>
                    <a:pt x="134" y="9"/>
                    <a:pt x="134" y="9"/>
                    <a:pt x="134" y="9"/>
                  </a:cubicBezTo>
                  <a:cubicBezTo>
                    <a:pt x="134" y="9"/>
                    <a:pt x="134" y="9"/>
                    <a:pt x="134" y="9"/>
                  </a:cubicBezTo>
                  <a:cubicBezTo>
                    <a:pt x="133" y="9"/>
                    <a:pt x="133" y="9"/>
                    <a:pt x="133" y="9"/>
                  </a:cubicBezTo>
                  <a:cubicBezTo>
                    <a:pt x="132" y="9"/>
                    <a:pt x="132" y="9"/>
                    <a:pt x="132" y="9"/>
                  </a:cubicBezTo>
                  <a:cubicBezTo>
                    <a:pt x="132" y="10"/>
                    <a:pt x="132" y="10"/>
                    <a:pt x="132" y="10"/>
                  </a:cubicBezTo>
                  <a:cubicBezTo>
                    <a:pt x="131" y="10"/>
                    <a:pt x="131" y="10"/>
                    <a:pt x="131" y="10"/>
                  </a:cubicBezTo>
                  <a:cubicBezTo>
                    <a:pt x="130" y="9"/>
                    <a:pt x="130" y="9"/>
                    <a:pt x="130" y="9"/>
                  </a:cubicBezTo>
                  <a:cubicBezTo>
                    <a:pt x="129" y="9"/>
                    <a:pt x="129" y="9"/>
                    <a:pt x="129" y="9"/>
                  </a:cubicBezTo>
                  <a:cubicBezTo>
                    <a:pt x="128" y="10"/>
                    <a:pt x="128" y="10"/>
                    <a:pt x="128" y="10"/>
                  </a:cubicBezTo>
                  <a:cubicBezTo>
                    <a:pt x="126" y="11"/>
                    <a:pt x="126" y="11"/>
                    <a:pt x="126" y="11"/>
                  </a:cubicBezTo>
                  <a:cubicBezTo>
                    <a:pt x="126" y="11"/>
                    <a:pt x="126" y="11"/>
                    <a:pt x="126" y="11"/>
                  </a:cubicBezTo>
                  <a:cubicBezTo>
                    <a:pt x="126" y="13"/>
                    <a:pt x="126" y="13"/>
                    <a:pt x="126" y="13"/>
                  </a:cubicBezTo>
                  <a:cubicBezTo>
                    <a:pt x="126" y="13"/>
                    <a:pt x="126" y="13"/>
                    <a:pt x="126" y="13"/>
                  </a:cubicBezTo>
                  <a:cubicBezTo>
                    <a:pt x="126" y="14"/>
                    <a:pt x="126" y="14"/>
                    <a:pt x="126" y="14"/>
                  </a:cubicBezTo>
                  <a:cubicBezTo>
                    <a:pt x="126" y="14"/>
                    <a:pt x="126" y="14"/>
                    <a:pt x="126" y="14"/>
                  </a:cubicBezTo>
                  <a:cubicBezTo>
                    <a:pt x="127" y="14"/>
                    <a:pt x="127" y="14"/>
                    <a:pt x="127" y="14"/>
                  </a:cubicBezTo>
                  <a:cubicBezTo>
                    <a:pt x="127" y="13"/>
                    <a:pt x="127" y="13"/>
                    <a:pt x="127" y="13"/>
                  </a:cubicBezTo>
                  <a:cubicBezTo>
                    <a:pt x="127" y="12"/>
                    <a:pt x="127" y="12"/>
                    <a:pt x="127" y="12"/>
                  </a:cubicBezTo>
                  <a:cubicBezTo>
                    <a:pt x="127" y="12"/>
                    <a:pt x="127" y="12"/>
                    <a:pt x="127" y="12"/>
                  </a:cubicBezTo>
                  <a:cubicBezTo>
                    <a:pt x="128" y="12"/>
                    <a:pt x="128" y="12"/>
                    <a:pt x="128" y="12"/>
                  </a:cubicBezTo>
                  <a:cubicBezTo>
                    <a:pt x="128" y="12"/>
                    <a:pt x="128" y="12"/>
                    <a:pt x="128" y="12"/>
                  </a:cubicBezTo>
                  <a:cubicBezTo>
                    <a:pt x="129" y="12"/>
                    <a:pt x="129" y="12"/>
                    <a:pt x="129" y="12"/>
                  </a:cubicBezTo>
                  <a:cubicBezTo>
                    <a:pt x="129" y="12"/>
                    <a:pt x="129" y="12"/>
                    <a:pt x="129" y="12"/>
                  </a:cubicBezTo>
                  <a:cubicBezTo>
                    <a:pt x="129" y="12"/>
                    <a:pt x="129" y="12"/>
                    <a:pt x="129" y="12"/>
                  </a:cubicBezTo>
                  <a:cubicBezTo>
                    <a:pt x="129" y="13"/>
                    <a:pt x="129" y="13"/>
                    <a:pt x="129" y="13"/>
                  </a:cubicBezTo>
                  <a:cubicBezTo>
                    <a:pt x="129" y="13"/>
                    <a:pt x="129" y="13"/>
                    <a:pt x="129" y="13"/>
                  </a:cubicBezTo>
                  <a:cubicBezTo>
                    <a:pt x="129" y="13"/>
                    <a:pt x="129" y="13"/>
                    <a:pt x="129" y="13"/>
                  </a:cubicBezTo>
                  <a:cubicBezTo>
                    <a:pt x="129" y="13"/>
                    <a:pt x="129" y="13"/>
                    <a:pt x="129" y="13"/>
                  </a:cubicBezTo>
                  <a:cubicBezTo>
                    <a:pt x="130" y="12"/>
                    <a:pt x="130" y="12"/>
                    <a:pt x="130" y="12"/>
                  </a:cubicBezTo>
                  <a:cubicBezTo>
                    <a:pt x="130" y="12"/>
                    <a:pt x="130" y="11"/>
                    <a:pt x="130" y="11"/>
                  </a:cubicBezTo>
                  <a:cubicBezTo>
                    <a:pt x="130" y="11"/>
                    <a:pt x="131" y="11"/>
                    <a:pt x="131" y="11"/>
                  </a:cubicBezTo>
                  <a:cubicBezTo>
                    <a:pt x="132" y="11"/>
                    <a:pt x="132" y="11"/>
                    <a:pt x="132" y="11"/>
                  </a:cubicBezTo>
                  <a:cubicBezTo>
                    <a:pt x="133" y="11"/>
                    <a:pt x="133" y="11"/>
                    <a:pt x="133" y="11"/>
                  </a:cubicBezTo>
                  <a:cubicBezTo>
                    <a:pt x="134" y="10"/>
                    <a:pt x="134" y="10"/>
                    <a:pt x="134" y="10"/>
                  </a:cubicBezTo>
                  <a:cubicBezTo>
                    <a:pt x="134" y="10"/>
                    <a:pt x="134" y="10"/>
                    <a:pt x="134" y="10"/>
                  </a:cubicBezTo>
                  <a:cubicBezTo>
                    <a:pt x="135" y="10"/>
                    <a:pt x="135" y="10"/>
                    <a:pt x="135" y="10"/>
                  </a:cubicBezTo>
                  <a:cubicBezTo>
                    <a:pt x="135" y="11"/>
                    <a:pt x="135" y="11"/>
                    <a:pt x="135" y="11"/>
                  </a:cubicBezTo>
                  <a:cubicBezTo>
                    <a:pt x="135" y="12"/>
                    <a:pt x="135" y="12"/>
                    <a:pt x="135" y="12"/>
                  </a:cubicBezTo>
                  <a:cubicBezTo>
                    <a:pt x="136" y="12"/>
                    <a:pt x="136" y="12"/>
                    <a:pt x="136" y="12"/>
                  </a:cubicBezTo>
                  <a:cubicBezTo>
                    <a:pt x="136" y="12"/>
                    <a:pt x="136" y="12"/>
                    <a:pt x="136" y="12"/>
                  </a:cubicBezTo>
                  <a:cubicBezTo>
                    <a:pt x="136" y="12"/>
                    <a:pt x="136" y="12"/>
                    <a:pt x="136" y="12"/>
                  </a:cubicBezTo>
                  <a:cubicBezTo>
                    <a:pt x="136" y="11"/>
                    <a:pt x="136" y="11"/>
                    <a:pt x="136" y="11"/>
                  </a:cubicBezTo>
                  <a:cubicBezTo>
                    <a:pt x="136" y="10"/>
                    <a:pt x="136" y="10"/>
                    <a:pt x="136" y="10"/>
                  </a:cubicBezTo>
                  <a:cubicBezTo>
                    <a:pt x="137" y="10"/>
                    <a:pt x="137" y="10"/>
                    <a:pt x="137" y="10"/>
                  </a:cubicBezTo>
                  <a:cubicBezTo>
                    <a:pt x="138" y="10"/>
                    <a:pt x="138" y="10"/>
                    <a:pt x="138" y="10"/>
                  </a:cubicBezTo>
                  <a:cubicBezTo>
                    <a:pt x="139" y="10"/>
                    <a:pt x="139" y="10"/>
                    <a:pt x="139" y="10"/>
                  </a:cubicBezTo>
                  <a:cubicBezTo>
                    <a:pt x="140" y="10"/>
                    <a:pt x="140" y="10"/>
                    <a:pt x="140" y="10"/>
                  </a:cubicBezTo>
                  <a:cubicBezTo>
                    <a:pt x="141" y="10"/>
                    <a:pt x="141" y="10"/>
                    <a:pt x="141" y="10"/>
                  </a:cubicBezTo>
                  <a:cubicBezTo>
                    <a:pt x="142" y="9"/>
                    <a:pt x="142" y="9"/>
                    <a:pt x="142" y="9"/>
                  </a:cubicBezTo>
                  <a:cubicBezTo>
                    <a:pt x="144" y="9"/>
                    <a:pt x="144" y="9"/>
                    <a:pt x="144" y="9"/>
                  </a:cubicBezTo>
                  <a:cubicBezTo>
                    <a:pt x="145" y="10"/>
                    <a:pt x="145" y="10"/>
                    <a:pt x="145" y="10"/>
                  </a:cubicBezTo>
                  <a:cubicBezTo>
                    <a:pt x="146" y="10"/>
                    <a:pt x="146" y="10"/>
                    <a:pt x="146" y="10"/>
                  </a:cubicBezTo>
                  <a:cubicBezTo>
                    <a:pt x="146" y="10"/>
                    <a:pt x="146" y="10"/>
                    <a:pt x="146" y="10"/>
                  </a:cubicBezTo>
                  <a:cubicBezTo>
                    <a:pt x="147" y="11"/>
                    <a:pt x="147" y="11"/>
                    <a:pt x="147" y="11"/>
                  </a:cubicBezTo>
                  <a:cubicBezTo>
                    <a:pt x="148" y="11"/>
                    <a:pt x="148" y="11"/>
                    <a:pt x="148" y="11"/>
                  </a:cubicBezTo>
                  <a:cubicBezTo>
                    <a:pt x="148" y="11"/>
                    <a:pt x="148" y="11"/>
                    <a:pt x="148" y="11"/>
                  </a:cubicBezTo>
                  <a:cubicBezTo>
                    <a:pt x="149" y="11"/>
                    <a:pt x="149" y="11"/>
                    <a:pt x="149" y="11"/>
                  </a:cubicBezTo>
                  <a:cubicBezTo>
                    <a:pt x="150" y="11"/>
                    <a:pt x="150" y="11"/>
                    <a:pt x="150" y="11"/>
                  </a:cubicBezTo>
                  <a:cubicBezTo>
                    <a:pt x="150" y="11"/>
                    <a:pt x="150" y="11"/>
                    <a:pt x="150" y="11"/>
                  </a:cubicBezTo>
                  <a:cubicBezTo>
                    <a:pt x="151" y="11"/>
                    <a:pt x="151" y="11"/>
                    <a:pt x="151" y="11"/>
                  </a:cubicBezTo>
                  <a:cubicBezTo>
                    <a:pt x="151" y="12"/>
                    <a:pt x="151" y="12"/>
                    <a:pt x="151" y="12"/>
                  </a:cubicBezTo>
                  <a:cubicBezTo>
                    <a:pt x="151" y="12"/>
                    <a:pt x="151" y="12"/>
                    <a:pt x="151" y="12"/>
                  </a:cubicBezTo>
                  <a:cubicBezTo>
                    <a:pt x="152" y="11"/>
                    <a:pt x="152" y="11"/>
                    <a:pt x="152" y="11"/>
                  </a:cubicBezTo>
                  <a:cubicBezTo>
                    <a:pt x="153" y="11"/>
                    <a:pt x="153" y="11"/>
                    <a:pt x="153" y="11"/>
                  </a:cubicBezTo>
                  <a:cubicBezTo>
                    <a:pt x="153" y="11"/>
                    <a:pt x="153" y="11"/>
                    <a:pt x="153" y="11"/>
                  </a:cubicBezTo>
                  <a:cubicBezTo>
                    <a:pt x="155" y="10"/>
                    <a:pt x="155" y="10"/>
                    <a:pt x="155" y="10"/>
                  </a:cubicBezTo>
                  <a:cubicBezTo>
                    <a:pt x="155" y="10"/>
                    <a:pt x="155" y="10"/>
                    <a:pt x="155" y="10"/>
                  </a:cubicBezTo>
                  <a:cubicBezTo>
                    <a:pt x="156" y="10"/>
                    <a:pt x="156" y="10"/>
                    <a:pt x="156" y="10"/>
                  </a:cubicBezTo>
                  <a:cubicBezTo>
                    <a:pt x="156" y="10"/>
                    <a:pt x="156" y="10"/>
                    <a:pt x="156" y="10"/>
                  </a:cubicBezTo>
                  <a:cubicBezTo>
                    <a:pt x="157" y="11"/>
                    <a:pt x="157" y="11"/>
                    <a:pt x="157" y="11"/>
                  </a:cubicBezTo>
                  <a:cubicBezTo>
                    <a:pt x="157" y="11"/>
                    <a:pt x="157" y="11"/>
                    <a:pt x="157" y="11"/>
                  </a:cubicBezTo>
                  <a:cubicBezTo>
                    <a:pt x="157" y="11"/>
                    <a:pt x="157" y="11"/>
                    <a:pt x="157" y="11"/>
                  </a:cubicBezTo>
                  <a:cubicBezTo>
                    <a:pt x="157" y="12"/>
                    <a:pt x="157" y="12"/>
                    <a:pt x="157" y="12"/>
                  </a:cubicBezTo>
                  <a:cubicBezTo>
                    <a:pt x="157" y="12"/>
                    <a:pt x="157" y="12"/>
                    <a:pt x="157" y="12"/>
                  </a:cubicBezTo>
                  <a:cubicBezTo>
                    <a:pt x="157" y="12"/>
                    <a:pt x="157" y="12"/>
                    <a:pt x="157" y="12"/>
                  </a:cubicBezTo>
                  <a:cubicBezTo>
                    <a:pt x="158" y="13"/>
                    <a:pt x="158" y="13"/>
                    <a:pt x="158" y="13"/>
                  </a:cubicBezTo>
                  <a:cubicBezTo>
                    <a:pt x="158" y="13"/>
                    <a:pt x="158" y="13"/>
                    <a:pt x="158" y="13"/>
                  </a:cubicBezTo>
                  <a:cubicBezTo>
                    <a:pt x="156" y="14"/>
                    <a:pt x="156" y="14"/>
                    <a:pt x="156" y="14"/>
                  </a:cubicBezTo>
                  <a:cubicBezTo>
                    <a:pt x="155" y="14"/>
                    <a:pt x="155" y="14"/>
                    <a:pt x="155" y="14"/>
                  </a:cubicBezTo>
                  <a:cubicBezTo>
                    <a:pt x="154" y="14"/>
                    <a:pt x="154" y="14"/>
                    <a:pt x="154" y="14"/>
                  </a:cubicBezTo>
                  <a:cubicBezTo>
                    <a:pt x="154" y="14"/>
                    <a:pt x="154" y="14"/>
                    <a:pt x="154" y="14"/>
                  </a:cubicBezTo>
                  <a:cubicBezTo>
                    <a:pt x="153" y="13"/>
                    <a:pt x="153" y="13"/>
                    <a:pt x="153" y="13"/>
                  </a:cubicBezTo>
                  <a:cubicBezTo>
                    <a:pt x="153" y="14"/>
                    <a:pt x="153" y="14"/>
                    <a:pt x="153" y="14"/>
                  </a:cubicBezTo>
                  <a:cubicBezTo>
                    <a:pt x="153" y="14"/>
                    <a:pt x="153" y="14"/>
                    <a:pt x="153" y="14"/>
                  </a:cubicBezTo>
                  <a:cubicBezTo>
                    <a:pt x="154" y="15"/>
                    <a:pt x="154" y="15"/>
                    <a:pt x="154" y="15"/>
                  </a:cubicBezTo>
                  <a:cubicBezTo>
                    <a:pt x="154" y="15"/>
                    <a:pt x="154" y="15"/>
                    <a:pt x="154" y="15"/>
                  </a:cubicBezTo>
                  <a:cubicBezTo>
                    <a:pt x="154" y="15"/>
                    <a:pt x="154" y="15"/>
                    <a:pt x="154" y="15"/>
                  </a:cubicBezTo>
                  <a:cubicBezTo>
                    <a:pt x="153" y="15"/>
                    <a:pt x="153" y="15"/>
                    <a:pt x="153" y="15"/>
                  </a:cubicBezTo>
                  <a:cubicBezTo>
                    <a:pt x="152" y="15"/>
                    <a:pt x="152" y="15"/>
                    <a:pt x="152" y="15"/>
                  </a:cubicBezTo>
                  <a:cubicBezTo>
                    <a:pt x="152" y="15"/>
                    <a:pt x="152" y="15"/>
                    <a:pt x="152" y="15"/>
                  </a:cubicBezTo>
                  <a:cubicBezTo>
                    <a:pt x="152" y="15"/>
                    <a:pt x="152" y="15"/>
                    <a:pt x="152" y="15"/>
                  </a:cubicBezTo>
                  <a:cubicBezTo>
                    <a:pt x="152" y="15"/>
                    <a:pt x="152" y="15"/>
                    <a:pt x="152" y="15"/>
                  </a:cubicBezTo>
                  <a:cubicBezTo>
                    <a:pt x="153" y="16"/>
                    <a:pt x="153" y="16"/>
                    <a:pt x="153" y="16"/>
                  </a:cubicBezTo>
                  <a:cubicBezTo>
                    <a:pt x="154" y="16"/>
                    <a:pt x="154" y="16"/>
                    <a:pt x="154" y="16"/>
                  </a:cubicBezTo>
                  <a:cubicBezTo>
                    <a:pt x="155" y="16"/>
                    <a:pt x="155" y="16"/>
                    <a:pt x="155" y="16"/>
                  </a:cubicBezTo>
                  <a:cubicBezTo>
                    <a:pt x="155" y="16"/>
                    <a:pt x="155" y="16"/>
                    <a:pt x="155" y="16"/>
                  </a:cubicBezTo>
                  <a:cubicBezTo>
                    <a:pt x="157" y="15"/>
                    <a:pt x="157" y="15"/>
                    <a:pt x="157" y="15"/>
                  </a:cubicBezTo>
                  <a:cubicBezTo>
                    <a:pt x="157" y="15"/>
                    <a:pt x="157" y="15"/>
                    <a:pt x="157" y="15"/>
                  </a:cubicBezTo>
                  <a:cubicBezTo>
                    <a:pt x="157" y="16"/>
                    <a:pt x="157" y="16"/>
                    <a:pt x="157" y="16"/>
                  </a:cubicBezTo>
                  <a:cubicBezTo>
                    <a:pt x="157" y="15"/>
                    <a:pt x="157" y="15"/>
                    <a:pt x="157" y="15"/>
                  </a:cubicBezTo>
                  <a:cubicBezTo>
                    <a:pt x="157" y="15"/>
                    <a:pt x="157" y="15"/>
                    <a:pt x="157" y="15"/>
                  </a:cubicBezTo>
                  <a:cubicBezTo>
                    <a:pt x="158" y="15"/>
                    <a:pt x="158" y="15"/>
                    <a:pt x="158" y="15"/>
                  </a:cubicBezTo>
                  <a:cubicBezTo>
                    <a:pt x="160" y="15"/>
                    <a:pt x="160" y="15"/>
                    <a:pt x="160" y="15"/>
                  </a:cubicBezTo>
                  <a:cubicBezTo>
                    <a:pt x="160" y="15"/>
                    <a:pt x="160" y="15"/>
                    <a:pt x="160" y="15"/>
                  </a:cubicBezTo>
                  <a:cubicBezTo>
                    <a:pt x="161" y="16"/>
                    <a:pt x="161" y="16"/>
                    <a:pt x="161" y="16"/>
                  </a:cubicBezTo>
                  <a:cubicBezTo>
                    <a:pt x="161" y="16"/>
                    <a:pt x="161" y="16"/>
                    <a:pt x="161" y="16"/>
                  </a:cubicBezTo>
                  <a:cubicBezTo>
                    <a:pt x="161" y="16"/>
                    <a:pt x="161" y="16"/>
                    <a:pt x="161" y="16"/>
                  </a:cubicBezTo>
                  <a:cubicBezTo>
                    <a:pt x="162" y="15"/>
                    <a:pt x="162" y="15"/>
                    <a:pt x="162" y="15"/>
                  </a:cubicBezTo>
                  <a:cubicBezTo>
                    <a:pt x="162" y="16"/>
                    <a:pt x="162" y="16"/>
                    <a:pt x="162" y="16"/>
                  </a:cubicBezTo>
                  <a:cubicBezTo>
                    <a:pt x="162" y="16"/>
                    <a:pt x="162" y="16"/>
                    <a:pt x="162" y="16"/>
                  </a:cubicBezTo>
                  <a:cubicBezTo>
                    <a:pt x="163" y="17"/>
                    <a:pt x="163" y="17"/>
                    <a:pt x="163" y="17"/>
                  </a:cubicBezTo>
                  <a:cubicBezTo>
                    <a:pt x="164" y="17"/>
                    <a:pt x="164" y="17"/>
                    <a:pt x="164" y="17"/>
                  </a:cubicBezTo>
                  <a:cubicBezTo>
                    <a:pt x="165" y="17"/>
                    <a:pt x="165" y="17"/>
                    <a:pt x="165" y="17"/>
                  </a:cubicBezTo>
                  <a:cubicBezTo>
                    <a:pt x="165" y="18"/>
                    <a:pt x="165" y="18"/>
                    <a:pt x="165" y="18"/>
                  </a:cubicBezTo>
                  <a:cubicBezTo>
                    <a:pt x="165" y="18"/>
                    <a:pt x="165" y="18"/>
                    <a:pt x="165" y="18"/>
                  </a:cubicBezTo>
                  <a:cubicBezTo>
                    <a:pt x="167" y="19"/>
                    <a:pt x="167" y="19"/>
                    <a:pt x="167" y="19"/>
                  </a:cubicBezTo>
                  <a:cubicBezTo>
                    <a:pt x="167" y="19"/>
                    <a:pt x="167" y="19"/>
                    <a:pt x="167" y="19"/>
                  </a:cubicBezTo>
                  <a:cubicBezTo>
                    <a:pt x="167" y="20"/>
                    <a:pt x="167" y="20"/>
                    <a:pt x="167" y="20"/>
                  </a:cubicBezTo>
                  <a:cubicBezTo>
                    <a:pt x="167" y="20"/>
                    <a:pt x="167" y="20"/>
                    <a:pt x="167" y="20"/>
                  </a:cubicBezTo>
                  <a:cubicBezTo>
                    <a:pt x="167" y="21"/>
                    <a:pt x="167" y="21"/>
                    <a:pt x="167" y="21"/>
                  </a:cubicBezTo>
                  <a:cubicBezTo>
                    <a:pt x="167" y="21"/>
                    <a:pt x="167" y="21"/>
                    <a:pt x="167" y="21"/>
                  </a:cubicBezTo>
                  <a:cubicBezTo>
                    <a:pt x="167" y="22"/>
                    <a:pt x="167" y="22"/>
                    <a:pt x="167" y="22"/>
                  </a:cubicBezTo>
                  <a:cubicBezTo>
                    <a:pt x="166" y="22"/>
                    <a:pt x="166" y="22"/>
                    <a:pt x="166" y="22"/>
                  </a:cubicBezTo>
                  <a:cubicBezTo>
                    <a:pt x="166" y="22"/>
                    <a:pt x="166" y="22"/>
                    <a:pt x="166" y="22"/>
                  </a:cubicBezTo>
                  <a:cubicBezTo>
                    <a:pt x="165" y="23"/>
                    <a:pt x="165" y="23"/>
                    <a:pt x="165" y="23"/>
                  </a:cubicBezTo>
                  <a:cubicBezTo>
                    <a:pt x="165" y="22"/>
                    <a:pt x="165" y="22"/>
                    <a:pt x="165" y="22"/>
                  </a:cubicBezTo>
                  <a:cubicBezTo>
                    <a:pt x="164" y="23"/>
                    <a:pt x="164" y="23"/>
                    <a:pt x="164" y="23"/>
                  </a:cubicBezTo>
                  <a:cubicBezTo>
                    <a:pt x="164" y="23"/>
                    <a:pt x="164" y="23"/>
                    <a:pt x="164" y="23"/>
                  </a:cubicBezTo>
                  <a:cubicBezTo>
                    <a:pt x="164" y="23"/>
                    <a:pt x="164" y="23"/>
                    <a:pt x="164" y="23"/>
                  </a:cubicBezTo>
                  <a:cubicBezTo>
                    <a:pt x="163" y="24"/>
                    <a:pt x="163" y="24"/>
                    <a:pt x="163" y="24"/>
                  </a:cubicBezTo>
                  <a:cubicBezTo>
                    <a:pt x="162" y="24"/>
                    <a:pt x="162" y="24"/>
                    <a:pt x="162" y="24"/>
                  </a:cubicBezTo>
                  <a:cubicBezTo>
                    <a:pt x="161" y="24"/>
                    <a:pt x="161" y="24"/>
                    <a:pt x="161" y="24"/>
                  </a:cubicBezTo>
                  <a:cubicBezTo>
                    <a:pt x="160" y="24"/>
                    <a:pt x="160" y="24"/>
                    <a:pt x="160" y="24"/>
                  </a:cubicBezTo>
                  <a:cubicBezTo>
                    <a:pt x="160" y="24"/>
                    <a:pt x="160" y="24"/>
                    <a:pt x="160" y="24"/>
                  </a:cubicBezTo>
                  <a:cubicBezTo>
                    <a:pt x="159" y="24"/>
                    <a:pt x="159" y="24"/>
                    <a:pt x="159" y="24"/>
                  </a:cubicBezTo>
                  <a:cubicBezTo>
                    <a:pt x="159" y="24"/>
                    <a:pt x="159" y="24"/>
                    <a:pt x="159" y="24"/>
                  </a:cubicBezTo>
                  <a:cubicBezTo>
                    <a:pt x="159" y="24"/>
                    <a:pt x="159" y="24"/>
                    <a:pt x="159" y="24"/>
                  </a:cubicBezTo>
                  <a:cubicBezTo>
                    <a:pt x="159" y="24"/>
                    <a:pt x="159" y="24"/>
                    <a:pt x="159" y="24"/>
                  </a:cubicBezTo>
                  <a:cubicBezTo>
                    <a:pt x="159" y="24"/>
                    <a:pt x="159" y="24"/>
                    <a:pt x="159" y="24"/>
                  </a:cubicBezTo>
                  <a:cubicBezTo>
                    <a:pt x="159" y="25"/>
                    <a:pt x="159" y="25"/>
                    <a:pt x="159" y="25"/>
                  </a:cubicBezTo>
                  <a:cubicBezTo>
                    <a:pt x="158" y="25"/>
                    <a:pt x="158" y="25"/>
                    <a:pt x="158" y="25"/>
                  </a:cubicBezTo>
                  <a:cubicBezTo>
                    <a:pt x="157" y="25"/>
                    <a:pt x="157" y="25"/>
                    <a:pt x="157" y="25"/>
                  </a:cubicBezTo>
                  <a:cubicBezTo>
                    <a:pt x="157" y="25"/>
                    <a:pt x="157" y="25"/>
                    <a:pt x="157" y="25"/>
                  </a:cubicBezTo>
                  <a:cubicBezTo>
                    <a:pt x="156" y="25"/>
                    <a:pt x="156" y="25"/>
                    <a:pt x="156" y="25"/>
                  </a:cubicBezTo>
                  <a:cubicBezTo>
                    <a:pt x="156" y="25"/>
                    <a:pt x="156" y="25"/>
                    <a:pt x="156" y="25"/>
                  </a:cubicBezTo>
                  <a:cubicBezTo>
                    <a:pt x="155" y="25"/>
                    <a:pt x="155" y="25"/>
                    <a:pt x="155" y="25"/>
                  </a:cubicBezTo>
                  <a:cubicBezTo>
                    <a:pt x="154" y="25"/>
                    <a:pt x="154" y="25"/>
                    <a:pt x="154" y="25"/>
                  </a:cubicBezTo>
                  <a:cubicBezTo>
                    <a:pt x="153" y="25"/>
                    <a:pt x="153" y="25"/>
                    <a:pt x="153" y="25"/>
                  </a:cubicBezTo>
                  <a:cubicBezTo>
                    <a:pt x="153" y="25"/>
                    <a:pt x="153" y="25"/>
                    <a:pt x="153" y="25"/>
                  </a:cubicBezTo>
                  <a:cubicBezTo>
                    <a:pt x="152" y="25"/>
                    <a:pt x="152" y="25"/>
                    <a:pt x="152" y="25"/>
                  </a:cubicBezTo>
                  <a:cubicBezTo>
                    <a:pt x="152" y="25"/>
                    <a:pt x="152" y="25"/>
                    <a:pt x="152" y="25"/>
                  </a:cubicBezTo>
                  <a:cubicBezTo>
                    <a:pt x="151" y="25"/>
                    <a:pt x="151" y="25"/>
                    <a:pt x="151" y="25"/>
                  </a:cubicBezTo>
                  <a:cubicBezTo>
                    <a:pt x="150" y="25"/>
                    <a:pt x="150" y="25"/>
                    <a:pt x="150" y="25"/>
                  </a:cubicBezTo>
                  <a:cubicBezTo>
                    <a:pt x="150" y="25"/>
                    <a:pt x="150" y="25"/>
                    <a:pt x="150" y="25"/>
                  </a:cubicBezTo>
                  <a:cubicBezTo>
                    <a:pt x="149" y="25"/>
                    <a:pt x="149" y="25"/>
                    <a:pt x="149" y="25"/>
                  </a:cubicBezTo>
                  <a:cubicBezTo>
                    <a:pt x="148" y="25"/>
                    <a:pt x="148" y="25"/>
                    <a:pt x="148" y="25"/>
                  </a:cubicBezTo>
                  <a:cubicBezTo>
                    <a:pt x="147" y="24"/>
                    <a:pt x="147" y="24"/>
                    <a:pt x="147" y="24"/>
                  </a:cubicBezTo>
                  <a:cubicBezTo>
                    <a:pt x="147" y="24"/>
                    <a:pt x="147" y="24"/>
                    <a:pt x="147" y="24"/>
                  </a:cubicBezTo>
                  <a:cubicBezTo>
                    <a:pt x="147" y="24"/>
                    <a:pt x="147" y="24"/>
                    <a:pt x="147" y="24"/>
                  </a:cubicBezTo>
                  <a:cubicBezTo>
                    <a:pt x="145" y="24"/>
                    <a:pt x="145" y="24"/>
                    <a:pt x="145" y="24"/>
                  </a:cubicBezTo>
                  <a:cubicBezTo>
                    <a:pt x="145" y="24"/>
                    <a:pt x="145" y="24"/>
                    <a:pt x="145" y="24"/>
                  </a:cubicBezTo>
                  <a:cubicBezTo>
                    <a:pt x="144" y="24"/>
                    <a:pt x="144" y="24"/>
                    <a:pt x="144" y="24"/>
                  </a:cubicBezTo>
                  <a:cubicBezTo>
                    <a:pt x="143" y="24"/>
                    <a:pt x="143" y="24"/>
                    <a:pt x="143" y="24"/>
                  </a:cubicBezTo>
                  <a:cubicBezTo>
                    <a:pt x="143" y="24"/>
                    <a:pt x="143" y="24"/>
                    <a:pt x="143" y="24"/>
                  </a:cubicBezTo>
                  <a:cubicBezTo>
                    <a:pt x="142" y="24"/>
                    <a:pt x="142" y="24"/>
                    <a:pt x="142" y="24"/>
                  </a:cubicBezTo>
                  <a:cubicBezTo>
                    <a:pt x="141" y="24"/>
                    <a:pt x="141" y="24"/>
                    <a:pt x="141" y="24"/>
                  </a:cubicBezTo>
                  <a:cubicBezTo>
                    <a:pt x="141" y="24"/>
                    <a:pt x="141" y="24"/>
                    <a:pt x="141" y="24"/>
                  </a:cubicBezTo>
                  <a:cubicBezTo>
                    <a:pt x="140" y="24"/>
                    <a:pt x="140" y="24"/>
                    <a:pt x="140" y="24"/>
                  </a:cubicBezTo>
                  <a:cubicBezTo>
                    <a:pt x="139" y="24"/>
                    <a:pt x="139" y="24"/>
                    <a:pt x="139" y="24"/>
                  </a:cubicBezTo>
                  <a:cubicBezTo>
                    <a:pt x="138" y="25"/>
                    <a:pt x="138" y="25"/>
                    <a:pt x="138" y="25"/>
                  </a:cubicBezTo>
                  <a:cubicBezTo>
                    <a:pt x="138" y="25"/>
                    <a:pt x="138" y="25"/>
                    <a:pt x="138" y="25"/>
                  </a:cubicBezTo>
                  <a:cubicBezTo>
                    <a:pt x="138" y="25"/>
                    <a:pt x="138" y="25"/>
                    <a:pt x="138" y="25"/>
                  </a:cubicBezTo>
                  <a:cubicBezTo>
                    <a:pt x="138" y="24"/>
                    <a:pt x="138" y="24"/>
                    <a:pt x="138" y="24"/>
                  </a:cubicBezTo>
                  <a:cubicBezTo>
                    <a:pt x="137" y="24"/>
                    <a:pt x="137" y="24"/>
                    <a:pt x="137" y="24"/>
                  </a:cubicBezTo>
                  <a:cubicBezTo>
                    <a:pt x="137" y="24"/>
                    <a:pt x="137" y="24"/>
                    <a:pt x="137" y="24"/>
                  </a:cubicBezTo>
                  <a:cubicBezTo>
                    <a:pt x="136" y="24"/>
                    <a:pt x="136" y="24"/>
                    <a:pt x="136" y="24"/>
                  </a:cubicBezTo>
                  <a:cubicBezTo>
                    <a:pt x="136" y="24"/>
                    <a:pt x="136" y="24"/>
                    <a:pt x="136" y="24"/>
                  </a:cubicBezTo>
                  <a:cubicBezTo>
                    <a:pt x="136" y="24"/>
                    <a:pt x="136" y="24"/>
                    <a:pt x="136" y="24"/>
                  </a:cubicBezTo>
                  <a:cubicBezTo>
                    <a:pt x="136" y="24"/>
                    <a:pt x="136" y="24"/>
                    <a:pt x="136" y="24"/>
                  </a:cubicBezTo>
                  <a:cubicBezTo>
                    <a:pt x="137" y="24"/>
                    <a:pt x="137" y="24"/>
                    <a:pt x="137" y="24"/>
                  </a:cubicBezTo>
                  <a:cubicBezTo>
                    <a:pt x="137" y="25"/>
                    <a:pt x="137" y="25"/>
                    <a:pt x="137" y="25"/>
                  </a:cubicBezTo>
                  <a:cubicBezTo>
                    <a:pt x="138" y="25"/>
                    <a:pt x="138" y="25"/>
                    <a:pt x="138" y="25"/>
                  </a:cubicBezTo>
                  <a:cubicBezTo>
                    <a:pt x="137" y="25"/>
                    <a:pt x="137" y="25"/>
                    <a:pt x="137" y="25"/>
                  </a:cubicBezTo>
                  <a:cubicBezTo>
                    <a:pt x="137" y="26"/>
                    <a:pt x="137" y="26"/>
                    <a:pt x="137" y="26"/>
                  </a:cubicBezTo>
                  <a:cubicBezTo>
                    <a:pt x="136" y="26"/>
                    <a:pt x="136" y="26"/>
                    <a:pt x="136" y="26"/>
                  </a:cubicBezTo>
                  <a:cubicBezTo>
                    <a:pt x="136" y="26"/>
                    <a:pt x="136" y="26"/>
                    <a:pt x="136" y="26"/>
                  </a:cubicBezTo>
                  <a:cubicBezTo>
                    <a:pt x="135" y="26"/>
                    <a:pt x="135" y="26"/>
                    <a:pt x="135" y="26"/>
                  </a:cubicBezTo>
                  <a:cubicBezTo>
                    <a:pt x="134" y="26"/>
                    <a:pt x="134" y="26"/>
                    <a:pt x="134" y="26"/>
                  </a:cubicBezTo>
                  <a:cubicBezTo>
                    <a:pt x="133" y="27"/>
                    <a:pt x="133" y="27"/>
                    <a:pt x="133" y="27"/>
                  </a:cubicBezTo>
                  <a:cubicBezTo>
                    <a:pt x="132" y="27"/>
                    <a:pt x="132" y="27"/>
                    <a:pt x="132" y="27"/>
                  </a:cubicBezTo>
                  <a:cubicBezTo>
                    <a:pt x="132" y="27"/>
                    <a:pt x="132" y="27"/>
                    <a:pt x="132" y="27"/>
                  </a:cubicBezTo>
                  <a:cubicBezTo>
                    <a:pt x="131" y="27"/>
                    <a:pt x="131" y="27"/>
                    <a:pt x="131" y="27"/>
                  </a:cubicBezTo>
                  <a:cubicBezTo>
                    <a:pt x="131" y="27"/>
                    <a:pt x="131" y="27"/>
                    <a:pt x="131" y="27"/>
                  </a:cubicBezTo>
                  <a:cubicBezTo>
                    <a:pt x="130" y="28"/>
                    <a:pt x="130" y="28"/>
                    <a:pt x="130" y="28"/>
                  </a:cubicBezTo>
                  <a:cubicBezTo>
                    <a:pt x="129" y="28"/>
                    <a:pt x="129" y="28"/>
                    <a:pt x="129" y="28"/>
                  </a:cubicBezTo>
                  <a:cubicBezTo>
                    <a:pt x="129" y="28"/>
                    <a:pt x="129" y="28"/>
                    <a:pt x="129" y="28"/>
                  </a:cubicBezTo>
                  <a:cubicBezTo>
                    <a:pt x="129" y="29"/>
                    <a:pt x="129" y="29"/>
                    <a:pt x="129" y="29"/>
                  </a:cubicBezTo>
                  <a:cubicBezTo>
                    <a:pt x="129" y="29"/>
                    <a:pt x="129" y="29"/>
                    <a:pt x="129" y="29"/>
                  </a:cubicBezTo>
                  <a:cubicBezTo>
                    <a:pt x="129" y="30"/>
                    <a:pt x="129" y="30"/>
                    <a:pt x="129" y="30"/>
                  </a:cubicBezTo>
                  <a:cubicBezTo>
                    <a:pt x="129" y="31"/>
                    <a:pt x="129" y="31"/>
                    <a:pt x="129" y="31"/>
                  </a:cubicBezTo>
                  <a:cubicBezTo>
                    <a:pt x="130" y="31"/>
                    <a:pt x="130" y="31"/>
                    <a:pt x="130" y="31"/>
                  </a:cubicBezTo>
                  <a:cubicBezTo>
                    <a:pt x="130" y="31"/>
                    <a:pt x="130" y="31"/>
                    <a:pt x="130" y="31"/>
                  </a:cubicBezTo>
                  <a:cubicBezTo>
                    <a:pt x="130" y="31"/>
                    <a:pt x="130" y="31"/>
                    <a:pt x="130" y="31"/>
                  </a:cubicBezTo>
                  <a:cubicBezTo>
                    <a:pt x="130" y="30"/>
                    <a:pt x="130" y="30"/>
                    <a:pt x="130" y="30"/>
                  </a:cubicBezTo>
                  <a:cubicBezTo>
                    <a:pt x="131" y="29"/>
                    <a:pt x="131" y="29"/>
                    <a:pt x="131" y="29"/>
                  </a:cubicBezTo>
                  <a:cubicBezTo>
                    <a:pt x="132" y="29"/>
                    <a:pt x="132" y="29"/>
                    <a:pt x="132" y="29"/>
                  </a:cubicBezTo>
                  <a:cubicBezTo>
                    <a:pt x="132" y="29"/>
                    <a:pt x="132" y="29"/>
                    <a:pt x="132" y="29"/>
                  </a:cubicBezTo>
                  <a:cubicBezTo>
                    <a:pt x="133" y="29"/>
                    <a:pt x="133" y="29"/>
                    <a:pt x="133" y="29"/>
                  </a:cubicBezTo>
                  <a:cubicBezTo>
                    <a:pt x="134" y="29"/>
                    <a:pt x="134" y="29"/>
                    <a:pt x="134" y="29"/>
                  </a:cubicBezTo>
                  <a:cubicBezTo>
                    <a:pt x="134" y="29"/>
                    <a:pt x="134" y="29"/>
                    <a:pt x="134" y="29"/>
                  </a:cubicBezTo>
                  <a:cubicBezTo>
                    <a:pt x="135" y="28"/>
                    <a:pt x="135" y="28"/>
                    <a:pt x="135" y="28"/>
                  </a:cubicBezTo>
                  <a:cubicBezTo>
                    <a:pt x="136" y="28"/>
                    <a:pt x="136" y="28"/>
                    <a:pt x="136" y="28"/>
                  </a:cubicBezTo>
                  <a:cubicBezTo>
                    <a:pt x="138" y="27"/>
                    <a:pt x="138" y="27"/>
                    <a:pt x="138" y="27"/>
                  </a:cubicBezTo>
                  <a:cubicBezTo>
                    <a:pt x="138" y="27"/>
                    <a:pt x="138" y="27"/>
                    <a:pt x="138" y="27"/>
                  </a:cubicBezTo>
                  <a:cubicBezTo>
                    <a:pt x="138" y="27"/>
                    <a:pt x="138" y="27"/>
                    <a:pt x="138" y="27"/>
                  </a:cubicBezTo>
                  <a:cubicBezTo>
                    <a:pt x="138" y="28"/>
                    <a:pt x="138" y="28"/>
                    <a:pt x="138" y="28"/>
                  </a:cubicBezTo>
                  <a:cubicBezTo>
                    <a:pt x="138" y="28"/>
                    <a:pt x="138" y="28"/>
                    <a:pt x="138" y="28"/>
                  </a:cubicBezTo>
                  <a:cubicBezTo>
                    <a:pt x="139" y="28"/>
                    <a:pt x="139" y="28"/>
                    <a:pt x="139" y="28"/>
                  </a:cubicBezTo>
                  <a:cubicBezTo>
                    <a:pt x="139" y="27"/>
                    <a:pt x="139" y="27"/>
                    <a:pt x="139" y="27"/>
                  </a:cubicBezTo>
                  <a:cubicBezTo>
                    <a:pt x="140" y="26"/>
                    <a:pt x="140" y="26"/>
                    <a:pt x="140" y="26"/>
                  </a:cubicBezTo>
                  <a:cubicBezTo>
                    <a:pt x="140" y="26"/>
                    <a:pt x="140" y="26"/>
                    <a:pt x="140" y="26"/>
                  </a:cubicBezTo>
                  <a:cubicBezTo>
                    <a:pt x="141" y="26"/>
                    <a:pt x="141" y="26"/>
                    <a:pt x="141" y="26"/>
                  </a:cubicBezTo>
                  <a:cubicBezTo>
                    <a:pt x="141" y="26"/>
                    <a:pt x="141" y="26"/>
                    <a:pt x="141" y="26"/>
                  </a:cubicBezTo>
                  <a:cubicBezTo>
                    <a:pt x="142" y="26"/>
                    <a:pt x="142" y="26"/>
                    <a:pt x="142" y="26"/>
                  </a:cubicBezTo>
                  <a:cubicBezTo>
                    <a:pt x="143" y="26"/>
                    <a:pt x="143" y="26"/>
                    <a:pt x="143" y="26"/>
                  </a:cubicBezTo>
                  <a:cubicBezTo>
                    <a:pt x="144" y="27"/>
                    <a:pt x="144" y="27"/>
                    <a:pt x="144" y="27"/>
                  </a:cubicBezTo>
                  <a:cubicBezTo>
                    <a:pt x="145" y="27"/>
                    <a:pt x="145" y="27"/>
                    <a:pt x="145" y="27"/>
                  </a:cubicBezTo>
                  <a:cubicBezTo>
                    <a:pt x="147" y="27"/>
                    <a:pt x="147" y="27"/>
                    <a:pt x="147" y="27"/>
                  </a:cubicBezTo>
                  <a:cubicBezTo>
                    <a:pt x="148" y="27"/>
                    <a:pt x="148" y="27"/>
                    <a:pt x="148" y="27"/>
                  </a:cubicBezTo>
                  <a:cubicBezTo>
                    <a:pt x="149" y="27"/>
                    <a:pt x="149" y="27"/>
                    <a:pt x="149" y="27"/>
                  </a:cubicBezTo>
                  <a:cubicBezTo>
                    <a:pt x="150" y="27"/>
                    <a:pt x="150" y="27"/>
                    <a:pt x="150" y="27"/>
                  </a:cubicBezTo>
                  <a:cubicBezTo>
                    <a:pt x="152" y="28"/>
                    <a:pt x="152" y="28"/>
                    <a:pt x="152" y="28"/>
                  </a:cubicBezTo>
                  <a:cubicBezTo>
                    <a:pt x="152" y="27"/>
                    <a:pt x="152" y="27"/>
                    <a:pt x="152" y="27"/>
                  </a:cubicBezTo>
                  <a:cubicBezTo>
                    <a:pt x="153" y="28"/>
                    <a:pt x="153" y="28"/>
                    <a:pt x="153" y="28"/>
                  </a:cubicBezTo>
                  <a:cubicBezTo>
                    <a:pt x="153" y="28"/>
                    <a:pt x="153" y="28"/>
                    <a:pt x="153" y="28"/>
                  </a:cubicBezTo>
                  <a:cubicBezTo>
                    <a:pt x="153" y="29"/>
                    <a:pt x="153" y="29"/>
                    <a:pt x="153" y="29"/>
                  </a:cubicBezTo>
                  <a:cubicBezTo>
                    <a:pt x="152" y="29"/>
                    <a:pt x="152" y="29"/>
                    <a:pt x="152" y="29"/>
                  </a:cubicBezTo>
                  <a:cubicBezTo>
                    <a:pt x="152" y="30"/>
                    <a:pt x="152" y="30"/>
                    <a:pt x="152" y="30"/>
                  </a:cubicBezTo>
                  <a:cubicBezTo>
                    <a:pt x="152" y="30"/>
                    <a:pt x="152" y="30"/>
                    <a:pt x="152" y="30"/>
                  </a:cubicBezTo>
                  <a:cubicBezTo>
                    <a:pt x="151" y="31"/>
                    <a:pt x="151" y="31"/>
                    <a:pt x="151" y="31"/>
                  </a:cubicBezTo>
                  <a:cubicBezTo>
                    <a:pt x="149" y="31"/>
                    <a:pt x="149" y="31"/>
                    <a:pt x="149" y="31"/>
                  </a:cubicBezTo>
                  <a:cubicBezTo>
                    <a:pt x="148" y="31"/>
                    <a:pt x="148" y="31"/>
                    <a:pt x="148" y="31"/>
                  </a:cubicBezTo>
                  <a:cubicBezTo>
                    <a:pt x="148" y="31"/>
                    <a:pt x="148" y="31"/>
                    <a:pt x="148" y="31"/>
                  </a:cubicBezTo>
                  <a:cubicBezTo>
                    <a:pt x="147" y="31"/>
                    <a:pt x="147" y="31"/>
                    <a:pt x="147" y="31"/>
                  </a:cubicBezTo>
                  <a:cubicBezTo>
                    <a:pt x="147" y="31"/>
                    <a:pt x="147" y="31"/>
                    <a:pt x="147" y="31"/>
                  </a:cubicBezTo>
                  <a:cubicBezTo>
                    <a:pt x="147" y="32"/>
                    <a:pt x="147" y="32"/>
                    <a:pt x="147" y="32"/>
                  </a:cubicBezTo>
                  <a:cubicBezTo>
                    <a:pt x="147" y="32"/>
                    <a:pt x="147" y="32"/>
                    <a:pt x="147" y="32"/>
                  </a:cubicBezTo>
                  <a:cubicBezTo>
                    <a:pt x="147" y="33"/>
                    <a:pt x="147" y="33"/>
                    <a:pt x="147" y="33"/>
                  </a:cubicBezTo>
                  <a:cubicBezTo>
                    <a:pt x="147" y="33"/>
                    <a:pt x="147" y="33"/>
                    <a:pt x="147" y="33"/>
                  </a:cubicBezTo>
                  <a:cubicBezTo>
                    <a:pt x="147" y="33"/>
                    <a:pt x="147" y="33"/>
                    <a:pt x="147" y="33"/>
                  </a:cubicBezTo>
                  <a:cubicBezTo>
                    <a:pt x="148" y="33"/>
                    <a:pt x="148" y="33"/>
                    <a:pt x="148" y="33"/>
                  </a:cubicBezTo>
                  <a:cubicBezTo>
                    <a:pt x="149" y="33"/>
                    <a:pt x="149" y="33"/>
                    <a:pt x="149" y="33"/>
                  </a:cubicBezTo>
                  <a:cubicBezTo>
                    <a:pt x="150" y="32"/>
                    <a:pt x="150" y="32"/>
                    <a:pt x="150" y="32"/>
                  </a:cubicBezTo>
                  <a:cubicBezTo>
                    <a:pt x="150" y="32"/>
                    <a:pt x="152" y="32"/>
                    <a:pt x="152" y="32"/>
                  </a:cubicBezTo>
                  <a:cubicBezTo>
                    <a:pt x="152" y="32"/>
                    <a:pt x="153" y="33"/>
                    <a:pt x="153" y="33"/>
                  </a:cubicBezTo>
                  <a:cubicBezTo>
                    <a:pt x="154" y="33"/>
                    <a:pt x="154" y="33"/>
                    <a:pt x="154" y="33"/>
                  </a:cubicBezTo>
                  <a:cubicBezTo>
                    <a:pt x="154" y="33"/>
                    <a:pt x="154" y="33"/>
                    <a:pt x="154" y="33"/>
                  </a:cubicBezTo>
                  <a:cubicBezTo>
                    <a:pt x="155" y="33"/>
                    <a:pt x="155" y="33"/>
                    <a:pt x="155" y="33"/>
                  </a:cubicBezTo>
                  <a:cubicBezTo>
                    <a:pt x="155" y="33"/>
                    <a:pt x="155" y="33"/>
                    <a:pt x="155" y="33"/>
                  </a:cubicBezTo>
                  <a:cubicBezTo>
                    <a:pt x="155" y="33"/>
                    <a:pt x="155" y="33"/>
                    <a:pt x="155" y="33"/>
                  </a:cubicBezTo>
                  <a:cubicBezTo>
                    <a:pt x="156" y="33"/>
                    <a:pt x="156" y="33"/>
                    <a:pt x="156" y="33"/>
                  </a:cubicBezTo>
                  <a:cubicBezTo>
                    <a:pt x="156" y="33"/>
                    <a:pt x="156" y="33"/>
                    <a:pt x="156" y="33"/>
                  </a:cubicBezTo>
                  <a:cubicBezTo>
                    <a:pt x="157" y="32"/>
                    <a:pt x="157" y="32"/>
                    <a:pt x="157" y="32"/>
                  </a:cubicBezTo>
                  <a:cubicBezTo>
                    <a:pt x="157" y="31"/>
                    <a:pt x="157" y="31"/>
                    <a:pt x="157" y="31"/>
                  </a:cubicBezTo>
                  <a:cubicBezTo>
                    <a:pt x="157" y="30"/>
                    <a:pt x="157" y="30"/>
                    <a:pt x="157" y="30"/>
                  </a:cubicBezTo>
                  <a:cubicBezTo>
                    <a:pt x="158" y="29"/>
                    <a:pt x="158" y="29"/>
                    <a:pt x="158" y="29"/>
                  </a:cubicBezTo>
                  <a:cubicBezTo>
                    <a:pt x="157" y="29"/>
                    <a:pt x="157" y="29"/>
                    <a:pt x="157" y="29"/>
                  </a:cubicBezTo>
                  <a:cubicBezTo>
                    <a:pt x="157" y="29"/>
                    <a:pt x="157" y="29"/>
                    <a:pt x="157" y="29"/>
                  </a:cubicBezTo>
                  <a:cubicBezTo>
                    <a:pt x="158" y="28"/>
                    <a:pt x="158" y="28"/>
                    <a:pt x="158" y="28"/>
                  </a:cubicBezTo>
                  <a:cubicBezTo>
                    <a:pt x="159" y="28"/>
                    <a:pt x="159" y="28"/>
                    <a:pt x="159" y="28"/>
                  </a:cubicBezTo>
                  <a:cubicBezTo>
                    <a:pt x="160" y="28"/>
                    <a:pt x="160" y="28"/>
                    <a:pt x="160" y="28"/>
                  </a:cubicBezTo>
                  <a:cubicBezTo>
                    <a:pt x="161" y="28"/>
                    <a:pt x="161" y="28"/>
                    <a:pt x="161" y="28"/>
                  </a:cubicBezTo>
                  <a:cubicBezTo>
                    <a:pt x="162" y="28"/>
                    <a:pt x="162" y="28"/>
                    <a:pt x="162" y="28"/>
                  </a:cubicBezTo>
                  <a:cubicBezTo>
                    <a:pt x="163" y="28"/>
                    <a:pt x="163" y="28"/>
                    <a:pt x="163" y="28"/>
                  </a:cubicBezTo>
                  <a:cubicBezTo>
                    <a:pt x="163" y="29"/>
                    <a:pt x="163" y="29"/>
                    <a:pt x="163" y="29"/>
                  </a:cubicBezTo>
                  <a:cubicBezTo>
                    <a:pt x="163" y="30"/>
                    <a:pt x="163" y="30"/>
                    <a:pt x="163" y="30"/>
                  </a:cubicBezTo>
                  <a:cubicBezTo>
                    <a:pt x="163" y="31"/>
                    <a:pt x="163" y="31"/>
                    <a:pt x="163" y="31"/>
                  </a:cubicBezTo>
                  <a:cubicBezTo>
                    <a:pt x="162" y="32"/>
                    <a:pt x="162" y="32"/>
                    <a:pt x="162" y="32"/>
                  </a:cubicBezTo>
                  <a:cubicBezTo>
                    <a:pt x="161" y="34"/>
                    <a:pt x="161" y="34"/>
                    <a:pt x="161" y="34"/>
                  </a:cubicBezTo>
                  <a:cubicBezTo>
                    <a:pt x="161" y="35"/>
                    <a:pt x="161" y="35"/>
                    <a:pt x="161" y="35"/>
                  </a:cubicBezTo>
                  <a:cubicBezTo>
                    <a:pt x="161" y="35"/>
                    <a:pt x="161" y="35"/>
                    <a:pt x="161" y="35"/>
                  </a:cubicBezTo>
                  <a:cubicBezTo>
                    <a:pt x="158" y="37"/>
                    <a:pt x="158" y="37"/>
                    <a:pt x="158" y="37"/>
                  </a:cubicBezTo>
                  <a:cubicBezTo>
                    <a:pt x="158" y="37"/>
                    <a:pt x="158" y="37"/>
                    <a:pt x="158" y="37"/>
                  </a:cubicBezTo>
                  <a:cubicBezTo>
                    <a:pt x="158" y="37"/>
                    <a:pt x="158" y="37"/>
                    <a:pt x="158" y="37"/>
                  </a:cubicBezTo>
                  <a:cubicBezTo>
                    <a:pt x="157" y="37"/>
                    <a:pt x="157" y="37"/>
                    <a:pt x="157" y="37"/>
                  </a:cubicBezTo>
                  <a:cubicBezTo>
                    <a:pt x="156" y="38"/>
                    <a:pt x="156" y="38"/>
                    <a:pt x="156" y="38"/>
                  </a:cubicBezTo>
                  <a:cubicBezTo>
                    <a:pt x="156" y="38"/>
                    <a:pt x="156" y="38"/>
                    <a:pt x="156" y="38"/>
                  </a:cubicBezTo>
                  <a:cubicBezTo>
                    <a:pt x="156" y="38"/>
                    <a:pt x="156" y="38"/>
                    <a:pt x="156" y="38"/>
                  </a:cubicBezTo>
                  <a:cubicBezTo>
                    <a:pt x="155" y="39"/>
                    <a:pt x="155" y="39"/>
                    <a:pt x="155" y="39"/>
                  </a:cubicBezTo>
                  <a:cubicBezTo>
                    <a:pt x="155" y="39"/>
                    <a:pt x="155" y="39"/>
                    <a:pt x="155" y="39"/>
                  </a:cubicBezTo>
                  <a:cubicBezTo>
                    <a:pt x="154" y="40"/>
                    <a:pt x="154" y="40"/>
                    <a:pt x="154" y="40"/>
                  </a:cubicBezTo>
                  <a:cubicBezTo>
                    <a:pt x="154" y="40"/>
                    <a:pt x="154" y="40"/>
                    <a:pt x="154" y="40"/>
                  </a:cubicBezTo>
                  <a:cubicBezTo>
                    <a:pt x="153" y="40"/>
                    <a:pt x="153" y="40"/>
                    <a:pt x="153" y="40"/>
                  </a:cubicBezTo>
                  <a:cubicBezTo>
                    <a:pt x="153" y="40"/>
                    <a:pt x="153" y="40"/>
                    <a:pt x="153" y="40"/>
                  </a:cubicBezTo>
                  <a:cubicBezTo>
                    <a:pt x="153" y="40"/>
                    <a:pt x="153" y="40"/>
                    <a:pt x="153" y="40"/>
                  </a:cubicBezTo>
                  <a:cubicBezTo>
                    <a:pt x="153" y="41"/>
                    <a:pt x="153" y="41"/>
                    <a:pt x="153" y="41"/>
                  </a:cubicBezTo>
                  <a:cubicBezTo>
                    <a:pt x="153" y="41"/>
                    <a:pt x="153" y="41"/>
                    <a:pt x="153" y="41"/>
                  </a:cubicBezTo>
                  <a:cubicBezTo>
                    <a:pt x="152" y="42"/>
                    <a:pt x="152" y="42"/>
                    <a:pt x="152" y="42"/>
                  </a:cubicBezTo>
                  <a:cubicBezTo>
                    <a:pt x="151" y="43"/>
                    <a:pt x="151" y="43"/>
                    <a:pt x="151" y="43"/>
                  </a:cubicBezTo>
                  <a:cubicBezTo>
                    <a:pt x="151" y="43"/>
                    <a:pt x="151" y="43"/>
                    <a:pt x="151" y="43"/>
                  </a:cubicBezTo>
                  <a:cubicBezTo>
                    <a:pt x="150" y="44"/>
                    <a:pt x="150" y="44"/>
                    <a:pt x="150" y="44"/>
                  </a:cubicBezTo>
                  <a:cubicBezTo>
                    <a:pt x="149" y="45"/>
                    <a:pt x="149" y="45"/>
                    <a:pt x="149" y="45"/>
                  </a:cubicBezTo>
                  <a:cubicBezTo>
                    <a:pt x="148" y="45"/>
                    <a:pt x="148" y="45"/>
                    <a:pt x="148" y="45"/>
                  </a:cubicBezTo>
                  <a:cubicBezTo>
                    <a:pt x="147" y="46"/>
                    <a:pt x="147" y="46"/>
                    <a:pt x="147" y="46"/>
                  </a:cubicBezTo>
                  <a:cubicBezTo>
                    <a:pt x="147" y="46"/>
                    <a:pt x="147" y="46"/>
                    <a:pt x="147" y="46"/>
                  </a:cubicBezTo>
                  <a:cubicBezTo>
                    <a:pt x="146" y="46"/>
                    <a:pt x="146" y="46"/>
                    <a:pt x="146" y="46"/>
                  </a:cubicBezTo>
                  <a:cubicBezTo>
                    <a:pt x="146" y="47"/>
                    <a:pt x="146" y="47"/>
                    <a:pt x="146" y="47"/>
                  </a:cubicBezTo>
                  <a:cubicBezTo>
                    <a:pt x="146" y="47"/>
                    <a:pt x="146" y="47"/>
                    <a:pt x="146" y="47"/>
                  </a:cubicBezTo>
                  <a:cubicBezTo>
                    <a:pt x="146" y="48"/>
                    <a:pt x="146" y="48"/>
                    <a:pt x="146" y="48"/>
                  </a:cubicBezTo>
                  <a:cubicBezTo>
                    <a:pt x="146" y="49"/>
                    <a:pt x="146" y="49"/>
                    <a:pt x="146" y="49"/>
                  </a:cubicBezTo>
                  <a:cubicBezTo>
                    <a:pt x="146" y="48"/>
                    <a:pt x="146" y="48"/>
                    <a:pt x="146" y="48"/>
                  </a:cubicBezTo>
                  <a:cubicBezTo>
                    <a:pt x="146" y="48"/>
                    <a:pt x="146" y="48"/>
                    <a:pt x="146" y="48"/>
                  </a:cubicBezTo>
                  <a:cubicBezTo>
                    <a:pt x="147" y="47"/>
                    <a:pt x="147" y="47"/>
                    <a:pt x="147" y="47"/>
                  </a:cubicBezTo>
                  <a:cubicBezTo>
                    <a:pt x="148" y="46"/>
                    <a:pt x="148" y="46"/>
                    <a:pt x="148" y="46"/>
                  </a:cubicBezTo>
                  <a:cubicBezTo>
                    <a:pt x="149" y="45"/>
                    <a:pt x="149" y="45"/>
                    <a:pt x="149" y="45"/>
                  </a:cubicBezTo>
                  <a:cubicBezTo>
                    <a:pt x="149" y="45"/>
                    <a:pt x="149" y="45"/>
                    <a:pt x="149" y="45"/>
                  </a:cubicBezTo>
                  <a:cubicBezTo>
                    <a:pt x="149" y="46"/>
                    <a:pt x="149" y="46"/>
                    <a:pt x="149" y="46"/>
                  </a:cubicBezTo>
                  <a:cubicBezTo>
                    <a:pt x="150" y="45"/>
                    <a:pt x="150" y="45"/>
                    <a:pt x="150" y="45"/>
                  </a:cubicBezTo>
                  <a:cubicBezTo>
                    <a:pt x="151" y="44"/>
                    <a:pt x="151" y="44"/>
                    <a:pt x="151" y="44"/>
                  </a:cubicBezTo>
                  <a:cubicBezTo>
                    <a:pt x="152" y="44"/>
                    <a:pt x="152" y="44"/>
                    <a:pt x="152" y="44"/>
                  </a:cubicBezTo>
                  <a:cubicBezTo>
                    <a:pt x="152" y="43"/>
                    <a:pt x="152" y="43"/>
                    <a:pt x="152" y="43"/>
                  </a:cubicBezTo>
                  <a:cubicBezTo>
                    <a:pt x="153" y="42"/>
                    <a:pt x="153" y="42"/>
                    <a:pt x="153" y="42"/>
                  </a:cubicBezTo>
                  <a:cubicBezTo>
                    <a:pt x="154" y="41"/>
                    <a:pt x="154" y="41"/>
                    <a:pt x="154" y="41"/>
                  </a:cubicBezTo>
                  <a:cubicBezTo>
                    <a:pt x="155" y="41"/>
                    <a:pt x="155" y="41"/>
                    <a:pt x="155" y="41"/>
                  </a:cubicBezTo>
                  <a:cubicBezTo>
                    <a:pt x="156" y="41"/>
                    <a:pt x="156" y="41"/>
                    <a:pt x="156" y="41"/>
                  </a:cubicBezTo>
                  <a:cubicBezTo>
                    <a:pt x="156" y="41"/>
                    <a:pt x="156" y="41"/>
                    <a:pt x="156" y="41"/>
                  </a:cubicBezTo>
                  <a:cubicBezTo>
                    <a:pt x="157" y="40"/>
                    <a:pt x="157" y="40"/>
                    <a:pt x="157" y="40"/>
                  </a:cubicBezTo>
                  <a:cubicBezTo>
                    <a:pt x="157" y="40"/>
                    <a:pt x="157" y="40"/>
                    <a:pt x="157" y="40"/>
                  </a:cubicBezTo>
                  <a:cubicBezTo>
                    <a:pt x="158" y="40"/>
                    <a:pt x="158" y="40"/>
                    <a:pt x="158" y="40"/>
                  </a:cubicBezTo>
                  <a:cubicBezTo>
                    <a:pt x="159" y="40"/>
                    <a:pt x="159" y="40"/>
                    <a:pt x="159" y="40"/>
                  </a:cubicBezTo>
                  <a:cubicBezTo>
                    <a:pt x="160" y="40"/>
                    <a:pt x="160" y="40"/>
                    <a:pt x="160" y="40"/>
                  </a:cubicBezTo>
                  <a:cubicBezTo>
                    <a:pt x="161" y="39"/>
                    <a:pt x="161" y="39"/>
                    <a:pt x="161" y="39"/>
                  </a:cubicBezTo>
                  <a:cubicBezTo>
                    <a:pt x="162" y="39"/>
                    <a:pt x="162" y="39"/>
                    <a:pt x="162" y="39"/>
                  </a:cubicBezTo>
                  <a:cubicBezTo>
                    <a:pt x="163" y="38"/>
                    <a:pt x="163" y="38"/>
                    <a:pt x="163" y="38"/>
                  </a:cubicBezTo>
                  <a:cubicBezTo>
                    <a:pt x="163" y="38"/>
                    <a:pt x="163" y="38"/>
                    <a:pt x="163" y="38"/>
                  </a:cubicBezTo>
                  <a:cubicBezTo>
                    <a:pt x="164" y="38"/>
                    <a:pt x="164" y="38"/>
                    <a:pt x="164" y="38"/>
                  </a:cubicBezTo>
                  <a:cubicBezTo>
                    <a:pt x="164" y="37"/>
                    <a:pt x="164" y="37"/>
                    <a:pt x="164" y="37"/>
                  </a:cubicBezTo>
                  <a:cubicBezTo>
                    <a:pt x="165" y="36"/>
                    <a:pt x="165" y="36"/>
                    <a:pt x="165" y="36"/>
                  </a:cubicBezTo>
                  <a:cubicBezTo>
                    <a:pt x="166" y="35"/>
                    <a:pt x="166" y="35"/>
                    <a:pt x="166" y="35"/>
                  </a:cubicBezTo>
                  <a:cubicBezTo>
                    <a:pt x="166" y="35"/>
                    <a:pt x="166" y="35"/>
                    <a:pt x="166" y="35"/>
                  </a:cubicBezTo>
                  <a:cubicBezTo>
                    <a:pt x="166" y="34"/>
                    <a:pt x="166" y="34"/>
                    <a:pt x="166" y="34"/>
                  </a:cubicBezTo>
                  <a:cubicBezTo>
                    <a:pt x="167" y="34"/>
                    <a:pt x="167" y="34"/>
                    <a:pt x="167" y="34"/>
                  </a:cubicBezTo>
                  <a:cubicBezTo>
                    <a:pt x="167" y="34"/>
                    <a:pt x="167" y="34"/>
                    <a:pt x="167" y="34"/>
                  </a:cubicBezTo>
                  <a:cubicBezTo>
                    <a:pt x="167" y="34"/>
                    <a:pt x="167" y="34"/>
                    <a:pt x="167" y="34"/>
                  </a:cubicBezTo>
                  <a:cubicBezTo>
                    <a:pt x="167" y="35"/>
                    <a:pt x="167" y="35"/>
                    <a:pt x="167" y="35"/>
                  </a:cubicBezTo>
                  <a:cubicBezTo>
                    <a:pt x="167" y="35"/>
                    <a:pt x="167" y="35"/>
                    <a:pt x="167" y="35"/>
                  </a:cubicBezTo>
                  <a:cubicBezTo>
                    <a:pt x="167" y="36"/>
                    <a:pt x="167" y="36"/>
                    <a:pt x="167" y="36"/>
                  </a:cubicBezTo>
                  <a:cubicBezTo>
                    <a:pt x="167" y="36"/>
                    <a:pt x="167" y="36"/>
                    <a:pt x="167" y="36"/>
                  </a:cubicBezTo>
                  <a:cubicBezTo>
                    <a:pt x="168" y="37"/>
                    <a:pt x="168" y="37"/>
                    <a:pt x="168" y="37"/>
                  </a:cubicBezTo>
                  <a:cubicBezTo>
                    <a:pt x="167" y="38"/>
                    <a:pt x="167" y="38"/>
                    <a:pt x="167" y="38"/>
                  </a:cubicBezTo>
                  <a:cubicBezTo>
                    <a:pt x="167" y="38"/>
                    <a:pt x="167" y="38"/>
                    <a:pt x="167" y="38"/>
                  </a:cubicBezTo>
                  <a:cubicBezTo>
                    <a:pt x="168" y="38"/>
                    <a:pt x="168" y="38"/>
                    <a:pt x="168" y="38"/>
                  </a:cubicBezTo>
                  <a:cubicBezTo>
                    <a:pt x="168" y="37"/>
                    <a:pt x="168" y="37"/>
                    <a:pt x="168" y="37"/>
                  </a:cubicBezTo>
                  <a:cubicBezTo>
                    <a:pt x="168" y="36"/>
                    <a:pt x="168" y="36"/>
                    <a:pt x="168" y="36"/>
                  </a:cubicBezTo>
                  <a:cubicBezTo>
                    <a:pt x="168" y="36"/>
                    <a:pt x="168" y="36"/>
                    <a:pt x="168" y="36"/>
                  </a:cubicBezTo>
                  <a:cubicBezTo>
                    <a:pt x="168" y="35"/>
                    <a:pt x="168" y="35"/>
                    <a:pt x="168" y="35"/>
                  </a:cubicBezTo>
                  <a:cubicBezTo>
                    <a:pt x="168" y="35"/>
                    <a:pt x="168" y="35"/>
                    <a:pt x="168" y="35"/>
                  </a:cubicBezTo>
                  <a:cubicBezTo>
                    <a:pt x="169" y="35"/>
                    <a:pt x="169" y="35"/>
                    <a:pt x="169" y="35"/>
                  </a:cubicBezTo>
                  <a:cubicBezTo>
                    <a:pt x="169" y="36"/>
                    <a:pt x="169" y="36"/>
                    <a:pt x="169" y="36"/>
                  </a:cubicBezTo>
                  <a:cubicBezTo>
                    <a:pt x="169" y="36"/>
                    <a:pt x="169" y="36"/>
                    <a:pt x="169" y="36"/>
                  </a:cubicBezTo>
                  <a:cubicBezTo>
                    <a:pt x="170" y="36"/>
                    <a:pt x="170" y="36"/>
                    <a:pt x="170" y="36"/>
                  </a:cubicBezTo>
                  <a:cubicBezTo>
                    <a:pt x="171" y="36"/>
                    <a:pt x="171" y="36"/>
                    <a:pt x="171" y="36"/>
                  </a:cubicBezTo>
                  <a:cubicBezTo>
                    <a:pt x="171" y="36"/>
                    <a:pt x="171" y="36"/>
                    <a:pt x="171" y="36"/>
                  </a:cubicBezTo>
                  <a:cubicBezTo>
                    <a:pt x="171" y="35"/>
                    <a:pt x="171" y="35"/>
                    <a:pt x="171" y="35"/>
                  </a:cubicBezTo>
                  <a:cubicBezTo>
                    <a:pt x="171" y="35"/>
                    <a:pt x="171" y="35"/>
                    <a:pt x="171" y="35"/>
                  </a:cubicBezTo>
                  <a:cubicBezTo>
                    <a:pt x="171" y="35"/>
                    <a:pt x="171" y="35"/>
                    <a:pt x="171" y="35"/>
                  </a:cubicBezTo>
                  <a:cubicBezTo>
                    <a:pt x="172" y="34"/>
                    <a:pt x="172" y="34"/>
                    <a:pt x="172" y="34"/>
                  </a:cubicBezTo>
                  <a:cubicBezTo>
                    <a:pt x="172" y="34"/>
                    <a:pt x="172" y="34"/>
                    <a:pt x="172" y="34"/>
                  </a:cubicBezTo>
                  <a:cubicBezTo>
                    <a:pt x="172" y="33"/>
                    <a:pt x="172" y="33"/>
                    <a:pt x="172" y="33"/>
                  </a:cubicBezTo>
                  <a:cubicBezTo>
                    <a:pt x="172" y="32"/>
                    <a:pt x="172" y="32"/>
                    <a:pt x="172" y="32"/>
                  </a:cubicBezTo>
                  <a:cubicBezTo>
                    <a:pt x="172" y="32"/>
                    <a:pt x="172" y="32"/>
                    <a:pt x="172" y="32"/>
                  </a:cubicBezTo>
                  <a:cubicBezTo>
                    <a:pt x="173" y="33"/>
                    <a:pt x="173" y="33"/>
                    <a:pt x="173" y="33"/>
                  </a:cubicBezTo>
                  <a:cubicBezTo>
                    <a:pt x="173" y="33"/>
                    <a:pt x="173" y="33"/>
                    <a:pt x="173" y="33"/>
                  </a:cubicBezTo>
                  <a:cubicBezTo>
                    <a:pt x="174" y="33"/>
                    <a:pt x="174" y="33"/>
                    <a:pt x="174" y="33"/>
                  </a:cubicBezTo>
                  <a:cubicBezTo>
                    <a:pt x="175" y="32"/>
                    <a:pt x="175" y="32"/>
                    <a:pt x="175" y="32"/>
                  </a:cubicBezTo>
                  <a:cubicBezTo>
                    <a:pt x="176" y="32"/>
                    <a:pt x="176" y="32"/>
                    <a:pt x="176" y="32"/>
                  </a:cubicBezTo>
                  <a:cubicBezTo>
                    <a:pt x="177" y="32"/>
                    <a:pt x="177" y="32"/>
                    <a:pt x="177" y="32"/>
                  </a:cubicBezTo>
                  <a:cubicBezTo>
                    <a:pt x="177" y="32"/>
                    <a:pt x="177" y="32"/>
                    <a:pt x="177" y="32"/>
                  </a:cubicBezTo>
                  <a:cubicBezTo>
                    <a:pt x="179" y="32"/>
                    <a:pt x="179" y="32"/>
                    <a:pt x="179" y="32"/>
                  </a:cubicBezTo>
                  <a:cubicBezTo>
                    <a:pt x="180" y="32"/>
                    <a:pt x="180" y="32"/>
                    <a:pt x="180" y="32"/>
                  </a:cubicBezTo>
                  <a:cubicBezTo>
                    <a:pt x="181" y="33"/>
                    <a:pt x="181" y="33"/>
                    <a:pt x="181" y="33"/>
                  </a:cubicBezTo>
                  <a:cubicBezTo>
                    <a:pt x="182" y="33"/>
                    <a:pt x="182" y="33"/>
                    <a:pt x="182" y="33"/>
                  </a:cubicBezTo>
                  <a:cubicBezTo>
                    <a:pt x="183" y="33"/>
                    <a:pt x="183" y="33"/>
                    <a:pt x="183" y="33"/>
                  </a:cubicBezTo>
                  <a:cubicBezTo>
                    <a:pt x="183" y="34"/>
                    <a:pt x="183" y="34"/>
                    <a:pt x="183" y="34"/>
                  </a:cubicBezTo>
                  <a:cubicBezTo>
                    <a:pt x="184" y="34"/>
                    <a:pt x="184" y="34"/>
                    <a:pt x="184" y="34"/>
                  </a:cubicBezTo>
                  <a:cubicBezTo>
                    <a:pt x="184" y="34"/>
                    <a:pt x="184" y="34"/>
                    <a:pt x="184" y="34"/>
                  </a:cubicBezTo>
                  <a:cubicBezTo>
                    <a:pt x="185" y="35"/>
                    <a:pt x="185" y="35"/>
                    <a:pt x="185" y="35"/>
                  </a:cubicBezTo>
                  <a:cubicBezTo>
                    <a:pt x="185" y="35"/>
                    <a:pt x="185" y="35"/>
                    <a:pt x="185" y="35"/>
                  </a:cubicBezTo>
                  <a:cubicBezTo>
                    <a:pt x="186" y="36"/>
                    <a:pt x="186" y="36"/>
                    <a:pt x="186" y="36"/>
                  </a:cubicBezTo>
                  <a:cubicBezTo>
                    <a:pt x="186" y="37"/>
                    <a:pt x="186" y="37"/>
                    <a:pt x="186" y="37"/>
                  </a:cubicBezTo>
                  <a:cubicBezTo>
                    <a:pt x="187" y="37"/>
                    <a:pt x="187" y="37"/>
                    <a:pt x="187" y="37"/>
                  </a:cubicBezTo>
                  <a:cubicBezTo>
                    <a:pt x="187" y="38"/>
                    <a:pt x="187" y="38"/>
                    <a:pt x="187" y="38"/>
                  </a:cubicBezTo>
                  <a:cubicBezTo>
                    <a:pt x="187" y="39"/>
                    <a:pt x="187" y="39"/>
                    <a:pt x="187" y="39"/>
                  </a:cubicBezTo>
                  <a:cubicBezTo>
                    <a:pt x="187" y="40"/>
                    <a:pt x="187" y="40"/>
                    <a:pt x="187" y="40"/>
                  </a:cubicBezTo>
                  <a:cubicBezTo>
                    <a:pt x="186" y="40"/>
                    <a:pt x="186" y="40"/>
                    <a:pt x="186" y="40"/>
                  </a:cubicBezTo>
                  <a:cubicBezTo>
                    <a:pt x="185" y="40"/>
                    <a:pt x="185" y="40"/>
                    <a:pt x="185" y="40"/>
                  </a:cubicBezTo>
                  <a:cubicBezTo>
                    <a:pt x="185" y="41"/>
                    <a:pt x="185" y="41"/>
                    <a:pt x="185" y="41"/>
                  </a:cubicBezTo>
                  <a:cubicBezTo>
                    <a:pt x="185" y="41"/>
                    <a:pt x="185" y="41"/>
                    <a:pt x="185" y="41"/>
                  </a:cubicBezTo>
                  <a:cubicBezTo>
                    <a:pt x="184" y="41"/>
                    <a:pt x="184" y="41"/>
                    <a:pt x="184" y="41"/>
                  </a:cubicBezTo>
                  <a:cubicBezTo>
                    <a:pt x="183" y="43"/>
                    <a:pt x="183" y="43"/>
                    <a:pt x="183" y="43"/>
                  </a:cubicBezTo>
                  <a:cubicBezTo>
                    <a:pt x="183" y="43"/>
                    <a:pt x="183" y="43"/>
                    <a:pt x="183" y="43"/>
                  </a:cubicBezTo>
                  <a:cubicBezTo>
                    <a:pt x="182" y="43"/>
                    <a:pt x="182" y="43"/>
                    <a:pt x="182" y="43"/>
                  </a:cubicBezTo>
                  <a:cubicBezTo>
                    <a:pt x="182" y="43"/>
                    <a:pt x="182" y="43"/>
                    <a:pt x="182" y="43"/>
                  </a:cubicBezTo>
                  <a:cubicBezTo>
                    <a:pt x="180" y="42"/>
                    <a:pt x="180" y="42"/>
                    <a:pt x="180" y="42"/>
                  </a:cubicBezTo>
                  <a:cubicBezTo>
                    <a:pt x="180" y="42"/>
                    <a:pt x="180" y="42"/>
                    <a:pt x="180" y="42"/>
                  </a:cubicBezTo>
                  <a:cubicBezTo>
                    <a:pt x="179" y="43"/>
                    <a:pt x="179" y="43"/>
                    <a:pt x="179" y="43"/>
                  </a:cubicBezTo>
                  <a:cubicBezTo>
                    <a:pt x="179" y="44"/>
                    <a:pt x="179" y="44"/>
                    <a:pt x="179" y="44"/>
                  </a:cubicBezTo>
                  <a:cubicBezTo>
                    <a:pt x="179" y="44"/>
                    <a:pt x="179" y="44"/>
                    <a:pt x="179" y="44"/>
                  </a:cubicBezTo>
                  <a:cubicBezTo>
                    <a:pt x="179" y="44"/>
                    <a:pt x="179" y="44"/>
                    <a:pt x="179" y="44"/>
                  </a:cubicBezTo>
                  <a:cubicBezTo>
                    <a:pt x="179" y="45"/>
                    <a:pt x="179" y="45"/>
                    <a:pt x="179" y="45"/>
                  </a:cubicBezTo>
                  <a:cubicBezTo>
                    <a:pt x="180" y="45"/>
                    <a:pt x="180" y="45"/>
                    <a:pt x="180" y="45"/>
                  </a:cubicBezTo>
                  <a:cubicBezTo>
                    <a:pt x="180" y="45"/>
                    <a:pt x="180" y="45"/>
                    <a:pt x="180" y="45"/>
                  </a:cubicBezTo>
                  <a:cubicBezTo>
                    <a:pt x="180" y="46"/>
                    <a:pt x="180" y="46"/>
                    <a:pt x="180" y="46"/>
                  </a:cubicBezTo>
                  <a:cubicBezTo>
                    <a:pt x="180" y="46"/>
                    <a:pt x="180" y="46"/>
                    <a:pt x="180" y="46"/>
                  </a:cubicBezTo>
                  <a:cubicBezTo>
                    <a:pt x="179" y="46"/>
                    <a:pt x="179" y="46"/>
                    <a:pt x="179" y="46"/>
                  </a:cubicBezTo>
                  <a:cubicBezTo>
                    <a:pt x="178" y="46"/>
                    <a:pt x="178" y="46"/>
                    <a:pt x="178" y="46"/>
                  </a:cubicBezTo>
                  <a:cubicBezTo>
                    <a:pt x="177" y="47"/>
                    <a:pt x="177" y="47"/>
                    <a:pt x="177" y="47"/>
                  </a:cubicBezTo>
                  <a:cubicBezTo>
                    <a:pt x="176" y="47"/>
                    <a:pt x="176" y="47"/>
                    <a:pt x="176" y="47"/>
                  </a:cubicBezTo>
                  <a:cubicBezTo>
                    <a:pt x="176" y="47"/>
                    <a:pt x="176" y="47"/>
                    <a:pt x="176" y="47"/>
                  </a:cubicBezTo>
                  <a:cubicBezTo>
                    <a:pt x="175" y="48"/>
                    <a:pt x="175" y="48"/>
                    <a:pt x="175" y="48"/>
                  </a:cubicBezTo>
                  <a:cubicBezTo>
                    <a:pt x="174" y="47"/>
                    <a:pt x="174" y="47"/>
                    <a:pt x="174" y="47"/>
                  </a:cubicBezTo>
                  <a:cubicBezTo>
                    <a:pt x="174" y="47"/>
                    <a:pt x="174" y="47"/>
                    <a:pt x="174" y="47"/>
                  </a:cubicBezTo>
                  <a:cubicBezTo>
                    <a:pt x="173" y="47"/>
                    <a:pt x="173" y="47"/>
                    <a:pt x="173" y="47"/>
                  </a:cubicBezTo>
                  <a:cubicBezTo>
                    <a:pt x="173" y="47"/>
                    <a:pt x="173" y="47"/>
                    <a:pt x="173" y="47"/>
                  </a:cubicBezTo>
                  <a:cubicBezTo>
                    <a:pt x="172" y="47"/>
                    <a:pt x="172" y="47"/>
                    <a:pt x="172" y="47"/>
                  </a:cubicBezTo>
                  <a:cubicBezTo>
                    <a:pt x="172" y="46"/>
                    <a:pt x="172" y="46"/>
                    <a:pt x="172" y="46"/>
                  </a:cubicBezTo>
                  <a:cubicBezTo>
                    <a:pt x="172" y="46"/>
                    <a:pt x="172" y="46"/>
                    <a:pt x="172" y="46"/>
                  </a:cubicBezTo>
                  <a:cubicBezTo>
                    <a:pt x="171" y="47"/>
                    <a:pt x="171" y="47"/>
                    <a:pt x="171" y="47"/>
                  </a:cubicBezTo>
                  <a:cubicBezTo>
                    <a:pt x="171" y="47"/>
                    <a:pt x="171" y="47"/>
                    <a:pt x="171" y="47"/>
                  </a:cubicBezTo>
                  <a:cubicBezTo>
                    <a:pt x="171" y="47"/>
                    <a:pt x="171" y="47"/>
                    <a:pt x="171" y="47"/>
                  </a:cubicBezTo>
                  <a:cubicBezTo>
                    <a:pt x="170" y="47"/>
                    <a:pt x="170" y="47"/>
                    <a:pt x="170" y="47"/>
                  </a:cubicBezTo>
                  <a:cubicBezTo>
                    <a:pt x="170" y="47"/>
                    <a:pt x="170" y="47"/>
                    <a:pt x="170" y="47"/>
                  </a:cubicBezTo>
                  <a:cubicBezTo>
                    <a:pt x="170" y="47"/>
                    <a:pt x="170" y="47"/>
                    <a:pt x="170" y="47"/>
                  </a:cubicBezTo>
                  <a:cubicBezTo>
                    <a:pt x="169" y="47"/>
                    <a:pt x="169" y="47"/>
                    <a:pt x="169" y="47"/>
                  </a:cubicBezTo>
                  <a:cubicBezTo>
                    <a:pt x="169" y="47"/>
                    <a:pt x="169" y="47"/>
                    <a:pt x="169" y="47"/>
                  </a:cubicBezTo>
                  <a:cubicBezTo>
                    <a:pt x="168" y="48"/>
                    <a:pt x="168" y="48"/>
                    <a:pt x="168" y="48"/>
                  </a:cubicBezTo>
                  <a:cubicBezTo>
                    <a:pt x="168" y="48"/>
                    <a:pt x="168" y="48"/>
                    <a:pt x="168" y="48"/>
                  </a:cubicBezTo>
                  <a:cubicBezTo>
                    <a:pt x="167" y="48"/>
                    <a:pt x="167" y="48"/>
                    <a:pt x="167" y="48"/>
                  </a:cubicBezTo>
                  <a:cubicBezTo>
                    <a:pt x="166" y="47"/>
                    <a:pt x="166" y="47"/>
                    <a:pt x="166" y="47"/>
                  </a:cubicBezTo>
                  <a:cubicBezTo>
                    <a:pt x="165" y="48"/>
                    <a:pt x="165" y="48"/>
                    <a:pt x="165" y="48"/>
                  </a:cubicBezTo>
                  <a:cubicBezTo>
                    <a:pt x="165" y="48"/>
                    <a:pt x="165" y="48"/>
                    <a:pt x="165" y="48"/>
                  </a:cubicBezTo>
                  <a:cubicBezTo>
                    <a:pt x="164" y="48"/>
                    <a:pt x="164" y="48"/>
                    <a:pt x="164" y="48"/>
                  </a:cubicBezTo>
                  <a:cubicBezTo>
                    <a:pt x="163" y="48"/>
                    <a:pt x="163" y="48"/>
                    <a:pt x="163" y="48"/>
                  </a:cubicBezTo>
                  <a:cubicBezTo>
                    <a:pt x="164" y="48"/>
                    <a:pt x="164" y="48"/>
                    <a:pt x="164" y="48"/>
                  </a:cubicBezTo>
                  <a:cubicBezTo>
                    <a:pt x="165" y="48"/>
                    <a:pt x="165" y="48"/>
                    <a:pt x="165" y="48"/>
                  </a:cubicBezTo>
                  <a:cubicBezTo>
                    <a:pt x="166" y="48"/>
                    <a:pt x="166" y="48"/>
                    <a:pt x="166" y="48"/>
                  </a:cubicBezTo>
                  <a:cubicBezTo>
                    <a:pt x="167" y="48"/>
                    <a:pt x="167" y="48"/>
                    <a:pt x="167" y="48"/>
                  </a:cubicBezTo>
                  <a:cubicBezTo>
                    <a:pt x="168" y="48"/>
                    <a:pt x="168" y="48"/>
                    <a:pt x="168" y="48"/>
                  </a:cubicBezTo>
                  <a:cubicBezTo>
                    <a:pt x="168" y="48"/>
                    <a:pt x="168" y="48"/>
                    <a:pt x="168" y="48"/>
                  </a:cubicBezTo>
                  <a:cubicBezTo>
                    <a:pt x="169" y="48"/>
                    <a:pt x="169" y="48"/>
                    <a:pt x="169" y="48"/>
                  </a:cubicBezTo>
                  <a:cubicBezTo>
                    <a:pt x="171" y="48"/>
                    <a:pt x="171" y="48"/>
                    <a:pt x="171" y="48"/>
                  </a:cubicBezTo>
                  <a:cubicBezTo>
                    <a:pt x="172" y="49"/>
                    <a:pt x="172" y="49"/>
                    <a:pt x="172" y="49"/>
                  </a:cubicBezTo>
                  <a:cubicBezTo>
                    <a:pt x="172" y="49"/>
                    <a:pt x="172" y="49"/>
                    <a:pt x="172" y="49"/>
                  </a:cubicBezTo>
                  <a:cubicBezTo>
                    <a:pt x="173" y="48"/>
                    <a:pt x="173" y="48"/>
                    <a:pt x="173" y="48"/>
                  </a:cubicBezTo>
                  <a:cubicBezTo>
                    <a:pt x="173" y="48"/>
                    <a:pt x="173" y="48"/>
                    <a:pt x="173" y="48"/>
                  </a:cubicBezTo>
                  <a:cubicBezTo>
                    <a:pt x="174" y="48"/>
                    <a:pt x="174" y="48"/>
                    <a:pt x="174" y="48"/>
                  </a:cubicBezTo>
                  <a:cubicBezTo>
                    <a:pt x="174" y="49"/>
                    <a:pt x="174" y="49"/>
                    <a:pt x="174" y="49"/>
                  </a:cubicBezTo>
                  <a:cubicBezTo>
                    <a:pt x="175" y="49"/>
                    <a:pt x="175" y="49"/>
                    <a:pt x="175" y="49"/>
                  </a:cubicBezTo>
                  <a:cubicBezTo>
                    <a:pt x="175" y="50"/>
                    <a:pt x="175" y="50"/>
                    <a:pt x="175" y="50"/>
                  </a:cubicBezTo>
                  <a:cubicBezTo>
                    <a:pt x="175" y="50"/>
                    <a:pt x="175" y="50"/>
                    <a:pt x="175" y="50"/>
                  </a:cubicBezTo>
                  <a:cubicBezTo>
                    <a:pt x="175" y="51"/>
                    <a:pt x="175" y="51"/>
                    <a:pt x="175" y="51"/>
                  </a:cubicBezTo>
                  <a:cubicBezTo>
                    <a:pt x="174" y="51"/>
                    <a:pt x="174" y="51"/>
                    <a:pt x="174" y="51"/>
                  </a:cubicBezTo>
                  <a:cubicBezTo>
                    <a:pt x="174" y="51"/>
                    <a:pt x="174" y="51"/>
                    <a:pt x="174" y="51"/>
                  </a:cubicBezTo>
                  <a:cubicBezTo>
                    <a:pt x="174" y="51"/>
                    <a:pt x="174" y="51"/>
                    <a:pt x="174" y="51"/>
                  </a:cubicBezTo>
                  <a:cubicBezTo>
                    <a:pt x="174" y="52"/>
                    <a:pt x="174" y="52"/>
                    <a:pt x="174" y="52"/>
                  </a:cubicBezTo>
                  <a:cubicBezTo>
                    <a:pt x="173" y="52"/>
                    <a:pt x="173" y="52"/>
                    <a:pt x="173" y="52"/>
                  </a:cubicBezTo>
                  <a:cubicBezTo>
                    <a:pt x="171" y="53"/>
                    <a:pt x="171" y="53"/>
                    <a:pt x="171" y="53"/>
                  </a:cubicBezTo>
                  <a:cubicBezTo>
                    <a:pt x="171" y="52"/>
                    <a:pt x="171" y="52"/>
                    <a:pt x="171" y="52"/>
                  </a:cubicBezTo>
                  <a:cubicBezTo>
                    <a:pt x="170" y="53"/>
                    <a:pt x="170" y="53"/>
                    <a:pt x="170" y="53"/>
                  </a:cubicBezTo>
                  <a:cubicBezTo>
                    <a:pt x="168" y="53"/>
                    <a:pt x="168" y="53"/>
                    <a:pt x="168" y="53"/>
                  </a:cubicBezTo>
                  <a:cubicBezTo>
                    <a:pt x="168" y="52"/>
                    <a:pt x="168" y="52"/>
                    <a:pt x="168" y="52"/>
                  </a:cubicBezTo>
                  <a:cubicBezTo>
                    <a:pt x="166" y="51"/>
                    <a:pt x="166" y="51"/>
                    <a:pt x="166" y="51"/>
                  </a:cubicBezTo>
                  <a:cubicBezTo>
                    <a:pt x="165" y="51"/>
                    <a:pt x="165" y="51"/>
                    <a:pt x="165" y="51"/>
                  </a:cubicBezTo>
                  <a:cubicBezTo>
                    <a:pt x="164" y="51"/>
                    <a:pt x="164" y="51"/>
                    <a:pt x="164" y="51"/>
                  </a:cubicBezTo>
                  <a:cubicBezTo>
                    <a:pt x="164" y="51"/>
                    <a:pt x="164" y="51"/>
                    <a:pt x="164" y="51"/>
                  </a:cubicBezTo>
                  <a:cubicBezTo>
                    <a:pt x="163" y="52"/>
                    <a:pt x="163" y="52"/>
                    <a:pt x="163" y="52"/>
                  </a:cubicBezTo>
                  <a:cubicBezTo>
                    <a:pt x="162" y="53"/>
                    <a:pt x="162" y="53"/>
                    <a:pt x="162" y="53"/>
                  </a:cubicBezTo>
                  <a:cubicBezTo>
                    <a:pt x="162" y="53"/>
                    <a:pt x="162" y="53"/>
                    <a:pt x="162" y="53"/>
                  </a:cubicBezTo>
                  <a:cubicBezTo>
                    <a:pt x="161" y="53"/>
                    <a:pt x="161" y="53"/>
                    <a:pt x="161" y="53"/>
                  </a:cubicBezTo>
                  <a:cubicBezTo>
                    <a:pt x="162" y="54"/>
                    <a:pt x="162" y="54"/>
                    <a:pt x="162" y="54"/>
                  </a:cubicBezTo>
                  <a:cubicBezTo>
                    <a:pt x="162" y="54"/>
                    <a:pt x="162" y="54"/>
                    <a:pt x="162" y="54"/>
                  </a:cubicBezTo>
                  <a:cubicBezTo>
                    <a:pt x="162" y="54"/>
                    <a:pt x="162" y="54"/>
                    <a:pt x="162" y="54"/>
                  </a:cubicBezTo>
                  <a:cubicBezTo>
                    <a:pt x="162" y="55"/>
                    <a:pt x="162" y="55"/>
                    <a:pt x="162" y="55"/>
                  </a:cubicBezTo>
                  <a:cubicBezTo>
                    <a:pt x="162" y="55"/>
                    <a:pt x="162" y="55"/>
                    <a:pt x="162" y="55"/>
                  </a:cubicBezTo>
                  <a:cubicBezTo>
                    <a:pt x="161" y="55"/>
                    <a:pt x="161" y="55"/>
                    <a:pt x="161" y="55"/>
                  </a:cubicBezTo>
                  <a:cubicBezTo>
                    <a:pt x="161" y="55"/>
                    <a:pt x="161" y="55"/>
                    <a:pt x="161" y="55"/>
                  </a:cubicBezTo>
                  <a:cubicBezTo>
                    <a:pt x="162" y="56"/>
                    <a:pt x="162" y="56"/>
                    <a:pt x="162" y="56"/>
                  </a:cubicBezTo>
                  <a:cubicBezTo>
                    <a:pt x="163" y="56"/>
                    <a:pt x="163" y="56"/>
                    <a:pt x="163" y="56"/>
                  </a:cubicBezTo>
                  <a:cubicBezTo>
                    <a:pt x="163" y="56"/>
                    <a:pt x="163" y="56"/>
                    <a:pt x="163" y="56"/>
                  </a:cubicBezTo>
                  <a:cubicBezTo>
                    <a:pt x="163" y="56"/>
                    <a:pt x="163" y="56"/>
                    <a:pt x="163" y="56"/>
                  </a:cubicBezTo>
                  <a:cubicBezTo>
                    <a:pt x="164" y="55"/>
                    <a:pt x="164" y="55"/>
                    <a:pt x="164" y="55"/>
                  </a:cubicBezTo>
                  <a:cubicBezTo>
                    <a:pt x="165" y="54"/>
                    <a:pt x="165" y="54"/>
                    <a:pt x="165" y="54"/>
                  </a:cubicBezTo>
                  <a:cubicBezTo>
                    <a:pt x="166" y="54"/>
                    <a:pt x="166" y="54"/>
                    <a:pt x="166" y="54"/>
                  </a:cubicBezTo>
                  <a:cubicBezTo>
                    <a:pt x="167" y="54"/>
                    <a:pt x="167" y="54"/>
                    <a:pt x="167" y="54"/>
                  </a:cubicBezTo>
                  <a:cubicBezTo>
                    <a:pt x="168" y="53"/>
                    <a:pt x="168" y="53"/>
                    <a:pt x="168" y="53"/>
                  </a:cubicBezTo>
                  <a:cubicBezTo>
                    <a:pt x="169" y="53"/>
                    <a:pt x="169" y="53"/>
                    <a:pt x="169" y="53"/>
                  </a:cubicBezTo>
                  <a:cubicBezTo>
                    <a:pt x="169" y="54"/>
                    <a:pt x="169" y="54"/>
                    <a:pt x="169" y="54"/>
                  </a:cubicBezTo>
                  <a:cubicBezTo>
                    <a:pt x="170" y="54"/>
                    <a:pt x="170" y="54"/>
                    <a:pt x="170" y="54"/>
                  </a:cubicBezTo>
                  <a:cubicBezTo>
                    <a:pt x="170" y="54"/>
                    <a:pt x="170" y="54"/>
                    <a:pt x="170" y="54"/>
                  </a:cubicBezTo>
                  <a:cubicBezTo>
                    <a:pt x="171" y="54"/>
                    <a:pt x="171" y="54"/>
                    <a:pt x="171" y="54"/>
                  </a:cubicBezTo>
                  <a:cubicBezTo>
                    <a:pt x="171" y="55"/>
                    <a:pt x="171" y="55"/>
                    <a:pt x="171" y="55"/>
                  </a:cubicBezTo>
                  <a:cubicBezTo>
                    <a:pt x="171" y="55"/>
                    <a:pt x="171" y="55"/>
                    <a:pt x="171" y="55"/>
                  </a:cubicBezTo>
                  <a:cubicBezTo>
                    <a:pt x="170" y="56"/>
                    <a:pt x="170" y="56"/>
                    <a:pt x="170" y="56"/>
                  </a:cubicBezTo>
                  <a:cubicBezTo>
                    <a:pt x="169" y="57"/>
                    <a:pt x="169" y="57"/>
                    <a:pt x="169" y="57"/>
                  </a:cubicBezTo>
                  <a:cubicBezTo>
                    <a:pt x="169" y="57"/>
                    <a:pt x="169" y="57"/>
                    <a:pt x="169" y="57"/>
                  </a:cubicBezTo>
                  <a:cubicBezTo>
                    <a:pt x="168" y="58"/>
                    <a:pt x="168" y="58"/>
                    <a:pt x="168" y="58"/>
                  </a:cubicBezTo>
                  <a:cubicBezTo>
                    <a:pt x="167" y="59"/>
                    <a:pt x="167" y="59"/>
                    <a:pt x="167" y="59"/>
                  </a:cubicBezTo>
                  <a:cubicBezTo>
                    <a:pt x="166" y="60"/>
                    <a:pt x="166" y="60"/>
                    <a:pt x="166" y="60"/>
                  </a:cubicBezTo>
                  <a:cubicBezTo>
                    <a:pt x="165" y="62"/>
                    <a:pt x="165" y="62"/>
                    <a:pt x="165" y="62"/>
                  </a:cubicBezTo>
                  <a:cubicBezTo>
                    <a:pt x="165" y="63"/>
                    <a:pt x="165" y="63"/>
                    <a:pt x="165" y="63"/>
                  </a:cubicBezTo>
                  <a:cubicBezTo>
                    <a:pt x="164" y="63"/>
                    <a:pt x="164" y="63"/>
                    <a:pt x="164" y="63"/>
                  </a:cubicBezTo>
                  <a:cubicBezTo>
                    <a:pt x="164" y="64"/>
                    <a:pt x="164" y="64"/>
                    <a:pt x="164" y="64"/>
                  </a:cubicBezTo>
                  <a:cubicBezTo>
                    <a:pt x="164" y="65"/>
                    <a:pt x="164" y="65"/>
                    <a:pt x="164" y="65"/>
                  </a:cubicBezTo>
                  <a:cubicBezTo>
                    <a:pt x="164" y="65"/>
                    <a:pt x="164" y="65"/>
                    <a:pt x="164" y="65"/>
                  </a:cubicBezTo>
                  <a:cubicBezTo>
                    <a:pt x="163" y="66"/>
                    <a:pt x="163" y="66"/>
                    <a:pt x="163" y="66"/>
                  </a:cubicBezTo>
                  <a:cubicBezTo>
                    <a:pt x="163" y="67"/>
                    <a:pt x="163" y="67"/>
                    <a:pt x="163" y="67"/>
                  </a:cubicBezTo>
                  <a:cubicBezTo>
                    <a:pt x="163" y="68"/>
                    <a:pt x="163" y="68"/>
                    <a:pt x="163" y="68"/>
                  </a:cubicBezTo>
                  <a:cubicBezTo>
                    <a:pt x="162" y="70"/>
                    <a:pt x="162" y="70"/>
                    <a:pt x="162" y="70"/>
                  </a:cubicBezTo>
                  <a:cubicBezTo>
                    <a:pt x="163" y="70"/>
                    <a:pt x="163" y="70"/>
                    <a:pt x="163" y="70"/>
                  </a:cubicBezTo>
                  <a:cubicBezTo>
                    <a:pt x="163" y="71"/>
                    <a:pt x="163" y="71"/>
                    <a:pt x="163" y="71"/>
                  </a:cubicBezTo>
                  <a:cubicBezTo>
                    <a:pt x="162" y="72"/>
                    <a:pt x="162" y="72"/>
                    <a:pt x="162" y="72"/>
                  </a:cubicBezTo>
                  <a:cubicBezTo>
                    <a:pt x="162" y="72"/>
                    <a:pt x="162" y="72"/>
                    <a:pt x="162" y="72"/>
                  </a:cubicBezTo>
                  <a:cubicBezTo>
                    <a:pt x="161" y="73"/>
                    <a:pt x="161" y="73"/>
                    <a:pt x="161" y="73"/>
                  </a:cubicBezTo>
                  <a:cubicBezTo>
                    <a:pt x="162" y="74"/>
                    <a:pt x="162" y="74"/>
                    <a:pt x="162" y="74"/>
                  </a:cubicBezTo>
                  <a:cubicBezTo>
                    <a:pt x="161" y="74"/>
                    <a:pt x="161" y="74"/>
                    <a:pt x="161" y="74"/>
                  </a:cubicBezTo>
                  <a:cubicBezTo>
                    <a:pt x="161" y="75"/>
                    <a:pt x="161" y="75"/>
                    <a:pt x="161" y="75"/>
                  </a:cubicBezTo>
                  <a:cubicBezTo>
                    <a:pt x="161" y="76"/>
                    <a:pt x="161" y="76"/>
                    <a:pt x="161" y="76"/>
                  </a:cubicBezTo>
                  <a:cubicBezTo>
                    <a:pt x="160" y="77"/>
                    <a:pt x="160" y="77"/>
                    <a:pt x="160" y="77"/>
                  </a:cubicBezTo>
                  <a:cubicBezTo>
                    <a:pt x="160" y="77"/>
                    <a:pt x="160" y="77"/>
                    <a:pt x="160" y="77"/>
                  </a:cubicBezTo>
                  <a:cubicBezTo>
                    <a:pt x="159" y="77"/>
                    <a:pt x="159" y="77"/>
                    <a:pt x="159" y="77"/>
                  </a:cubicBezTo>
                  <a:cubicBezTo>
                    <a:pt x="159" y="77"/>
                    <a:pt x="159" y="77"/>
                    <a:pt x="159" y="77"/>
                  </a:cubicBezTo>
                  <a:cubicBezTo>
                    <a:pt x="159" y="76"/>
                    <a:pt x="159" y="76"/>
                    <a:pt x="159" y="76"/>
                  </a:cubicBezTo>
                  <a:cubicBezTo>
                    <a:pt x="158" y="76"/>
                    <a:pt x="158" y="76"/>
                    <a:pt x="158" y="76"/>
                  </a:cubicBezTo>
                  <a:cubicBezTo>
                    <a:pt x="158" y="76"/>
                    <a:pt x="158" y="76"/>
                    <a:pt x="158" y="76"/>
                  </a:cubicBezTo>
                  <a:cubicBezTo>
                    <a:pt x="159" y="75"/>
                    <a:pt x="159" y="75"/>
                    <a:pt x="159" y="75"/>
                  </a:cubicBezTo>
                  <a:cubicBezTo>
                    <a:pt x="158" y="75"/>
                    <a:pt x="158" y="75"/>
                    <a:pt x="158" y="75"/>
                  </a:cubicBezTo>
                  <a:cubicBezTo>
                    <a:pt x="158" y="75"/>
                    <a:pt x="158" y="75"/>
                    <a:pt x="158" y="75"/>
                  </a:cubicBezTo>
                  <a:cubicBezTo>
                    <a:pt x="157" y="75"/>
                    <a:pt x="157" y="75"/>
                    <a:pt x="157" y="75"/>
                  </a:cubicBezTo>
                  <a:cubicBezTo>
                    <a:pt x="157" y="75"/>
                    <a:pt x="157" y="75"/>
                    <a:pt x="157" y="75"/>
                  </a:cubicBezTo>
                  <a:cubicBezTo>
                    <a:pt x="157" y="75"/>
                    <a:pt x="157" y="75"/>
                    <a:pt x="157" y="75"/>
                  </a:cubicBezTo>
                  <a:cubicBezTo>
                    <a:pt x="157" y="76"/>
                    <a:pt x="157" y="76"/>
                    <a:pt x="157" y="76"/>
                  </a:cubicBezTo>
                  <a:cubicBezTo>
                    <a:pt x="157" y="76"/>
                    <a:pt x="157" y="76"/>
                    <a:pt x="157" y="76"/>
                  </a:cubicBezTo>
                  <a:cubicBezTo>
                    <a:pt x="157" y="76"/>
                    <a:pt x="157" y="76"/>
                    <a:pt x="157" y="76"/>
                  </a:cubicBezTo>
                  <a:cubicBezTo>
                    <a:pt x="157" y="77"/>
                    <a:pt x="157" y="77"/>
                    <a:pt x="157" y="77"/>
                  </a:cubicBezTo>
                  <a:cubicBezTo>
                    <a:pt x="157" y="77"/>
                    <a:pt x="157" y="77"/>
                    <a:pt x="157" y="77"/>
                  </a:cubicBezTo>
                  <a:cubicBezTo>
                    <a:pt x="157" y="78"/>
                    <a:pt x="157" y="78"/>
                    <a:pt x="157" y="78"/>
                  </a:cubicBezTo>
                  <a:cubicBezTo>
                    <a:pt x="158" y="78"/>
                    <a:pt x="158" y="78"/>
                    <a:pt x="158" y="78"/>
                  </a:cubicBezTo>
                  <a:cubicBezTo>
                    <a:pt x="158" y="78"/>
                    <a:pt x="158" y="78"/>
                    <a:pt x="158" y="78"/>
                  </a:cubicBezTo>
                  <a:cubicBezTo>
                    <a:pt x="159" y="79"/>
                    <a:pt x="159" y="79"/>
                    <a:pt x="159" y="79"/>
                  </a:cubicBezTo>
                  <a:cubicBezTo>
                    <a:pt x="159" y="80"/>
                    <a:pt x="159" y="80"/>
                    <a:pt x="159" y="80"/>
                  </a:cubicBezTo>
                  <a:cubicBezTo>
                    <a:pt x="160" y="80"/>
                    <a:pt x="160" y="80"/>
                    <a:pt x="160" y="80"/>
                  </a:cubicBezTo>
                  <a:cubicBezTo>
                    <a:pt x="160" y="80"/>
                    <a:pt x="160" y="80"/>
                    <a:pt x="160" y="80"/>
                  </a:cubicBezTo>
                  <a:cubicBezTo>
                    <a:pt x="161" y="81"/>
                    <a:pt x="161" y="81"/>
                    <a:pt x="161" y="81"/>
                  </a:cubicBezTo>
                  <a:cubicBezTo>
                    <a:pt x="162" y="82"/>
                    <a:pt x="162" y="82"/>
                    <a:pt x="162" y="82"/>
                  </a:cubicBezTo>
                  <a:cubicBezTo>
                    <a:pt x="161" y="82"/>
                    <a:pt x="161" y="82"/>
                    <a:pt x="161" y="82"/>
                  </a:cubicBezTo>
                  <a:cubicBezTo>
                    <a:pt x="161" y="83"/>
                    <a:pt x="161" y="83"/>
                    <a:pt x="161" y="83"/>
                  </a:cubicBezTo>
                  <a:cubicBezTo>
                    <a:pt x="160" y="82"/>
                    <a:pt x="160" y="82"/>
                    <a:pt x="160" y="82"/>
                  </a:cubicBezTo>
                  <a:cubicBezTo>
                    <a:pt x="159" y="81"/>
                    <a:pt x="159" y="81"/>
                    <a:pt x="159" y="81"/>
                  </a:cubicBezTo>
                  <a:cubicBezTo>
                    <a:pt x="159" y="81"/>
                    <a:pt x="159" y="81"/>
                    <a:pt x="159" y="81"/>
                  </a:cubicBezTo>
                  <a:cubicBezTo>
                    <a:pt x="159" y="81"/>
                    <a:pt x="159" y="81"/>
                    <a:pt x="159" y="81"/>
                  </a:cubicBezTo>
                  <a:cubicBezTo>
                    <a:pt x="158" y="80"/>
                    <a:pt x="158" y="80"/>
                    <a:pt x="158" y="80"/>
                  </a:cubicBezTo>
                  <a:cubicBezTo>
                    <a:pt x="158" y="81"/>
                    <a:pt x="158" y="81"/>
                    <a:pt x="158" y="81"/>
                  </a:cubicBezTo>
                  <a:cubicBezTo>
                    <a:pt x="158" y="81"/>
                    <a:pt x="158" y="81"/>
                    <a:pt x="158" y="81"/>
                  </a:cubicBezTo>
                  <a:cubicBezTo>
                    <a:pt x="158" y="82"/>
                    <a:pt x="158" y="82"/>
                    <a:pt x="158" y="82"/>
                  </a:cubicBezTo>
                  <a:cubicBezTo>
                    <a:pt x="158" y="82"/>
                    <a:pt x="158" y="82"/>
                    <a:pt x="158" y="82"/>
                  </a:cubicBezTo>
                  <a:cubicBezTo>
                    <a:pt x="158" y="82"/>
                    <a:pt x="158" y="82"/>
                    <a:pt x="158" y="82"/>
                  </a:cubicBezTo>
                  <a:cubicBezTo>
                    <a:pt x="158" y="82"/>
                    <a:pt x="158" y="82"/>
                    <a:pt x="158" y="82"/>
                  </a:cubicBezTo>
                  <a:cubicBezTo>
                    <a:pt x="158" y="82"/>
                    <a:pt x="158" y="82"/>
                    <a:pt x="158" y="82"/>
                  </a:cubicBezTo>
                  <a:cubicBezTo>
                    <a:pt x="157" y="82"/>
                    <a:pt x="157" y="82"/>
                    <a:pt x="157" y="82"/>
                  </a:cubicBezTo>
                  <a:cubicBezTo>
                    <a:pt x="158" y="83"/>
                    <a:pt x="158" y="83"/>
                    <a:pt x="158" y="83"/>
                  </a:cubicBezTo>
                  <a:cubicBezTo>
                    <a:pt x="158" y="83"/>
                    <a:pt x="158" y="83"/>
                    <a:pt x="158" y="83"/>
                  </a:cubicBezTo>
                  <a:cubicBezTo>
                    <a:pt x="158" y="83"/>
                    <a:pt x="158" y="83"/>
                    <a:pt x="158" y="83"/>
                  </a:cubicBezTo>
                  <a:cubicBezTo>
                    <a:pt x="158" y="84"/>
                    <a:pt x="158" y="84"/>
                    <a:pt x="158" y="84"/>
                  </a:cubicBezTo>
                  <a:cubicBezTo>
                    <a:pt x="158" y="84"/>
                    <a:pt x="158" y="84"/>
                    <a:pt x="158" y="84"/>
                  </a:cubicBezTo>
                  <a:cubicBezTo>
                    <a:pt x="159" y="84"/>
                    <a:pt x="159" y="84"/>
                    <a:pt x="159" y="84"/>
                  </a:cubicBezTo>
                  <a:cubicBezTo>
                    <a:pt x="159" y="84"/>
                    <a:pt x="159" y="84"/>
                    <a:pt x="159" y="84"/>
                  </a:cubicBezTo>
                  <a:cubicBezTo>
                    <a:pt x="160" y="84"/>
                    <a:pt x="160" y="84"/>
                    <a:pt x="160" y="84"/>
                  </a:cubicBezTo>
                  <a:cubicBezTo>
                    <a:pt x="160" y="85"/>
                    <a:pt x="160" y="85"/>
                    <a:pt x="160" y="85"/>
                  </a:cubicBezTo>
                  <a:cubicBezTo>
                    <a:pt x="160" y="85"/>
                    <a:pt x="160" y="85"/>
                    <a:pt x="160" y="85"/>
                  </a:cubicBezTo>
                  <a:cubicBezTo>
                    <a:pt x="160" y="85"/>
                    <a:pt x="160" y="85"/>
                    <a:pt x="160" y="85"/>
                  </a:cubicBezTo>
                  <a:cubicBezTo>
                    <a:pt x="160" y="85"/>
                    <a:pt x="160" y="85"/>
                    <a:pt x="160" y="85"/>
                  </a:cubicBezTo>
                  <a:cubicBezTo>
                    <a:pt x="161" y="84"/>
                    <a:pt x="161" y="84"/>
                    <a:pt x="161" y="84"/>
                  </a:cubicBezTo>
                  <a:cubicBezTo>
                    <a:pt x="162" y="84"/>
                    <a:pt x="162" y="84"/>
                    <a:pt x="162" y="84"/>
                  </a:cubicBezTo>
                  <a:cubicBezTo>
                    <a:pt x="162" y="84"/>
                    <a:pt x="162" y="84"/>
                    <a:pt x="162" y="84"/>
                  </a:cubicBezTo>
                  <a:cubicBezTo>
                    <a:pt x="162" y="84"/>
                    <a:pt x="162" y="84"/>
                    <a:pt x="162" y="84"/>
                  </a:cubicBezTo>
                  <a:cubicBezTo>
                    <a:pt x="162" y="84"/>
                    <a:pt x="162" y="84"/>
                    <a:pt x="162" y="84"/>
                  </a:cubicBezTo>
                  <a:cubicBezTo>
                    <a:pt x="163" y="84"/>
                    <a:pt x="163" y="84"/>
                    <a:pt x="163" y="84"/>
                  </a:cubicBezTo>
                  <a:cubicBezTo>
                    <a:pt x="163" y="85"/>
                    <a:pt x="163" y="85"/>
                    <a:pt x="163" y="85"/>
                  </a:cubicBezTo>
                  <a:cubicBezTo>
                    <a:pt x="164" y="85"/>
                    <a:pt x="164" y="85"/>
                    <a:pt x="164" y="85"/>
                  </a:cubicBezTo>
                  <a:cubicBezTo>
                    <a:pt x="164" y="86"/>
                    <a:pt x="164" y="86"/>
                    <a:pt x="164" y="86"/>
                  </a:cubicBezTo>
                  <a:cubicBezTo>
                    <a:pt x="164" y="86"/>
                    <a:pt x="164" y="86"/>
                    <a:pt x="164" y="86"/>
                  </a:cubicBezTo>
                  <a:cubicBezTo>
                    <a:pt x="164" y="87"/>
                    <a:pt x="164" y="87"/>
                    <a:pt x="164" y="87"/>
                  </a:cubicBezTo>
                  <a:cubicBezTo>
                    <a:pt x="163" y="88"/>
                    <a:pt x="163" y="88"/>
                    <a:pt x="163" y="88"/>
                  </a:cubicBezTo>
                  <a:cubicBezTo>
                    <a:pt x="163" y="89"/>
                    <a:pt x="163" y="89"/>
                    <a:pt x="163" y="89"/>
                  </a:cubicBezTo>
                  <a:cubicBezTo>
                    <a:pt x="163" y="89"/>
                    <a:pt x="163" y="89"/>
                    <a:pt x="163" y="89"/>
                  </a:cubicBezTo>
                  <a:cubicBezTo>
                    <a:pt x="163" y="90"/>
                    <a:pt x="163" y="90"/>
                    <a:pt x="163" y="90"/>
                  </a:cubicBezTo>
                  <a:cubicBezTo>
                    <a:pt x="163" y="91"/>
                    <a:pt x="163" y="91"/>
                    <a:pt x="163" y="91"/>
                  </a:cubicBezTo>
                  <a:cubicBezTo>
                    <a:pt x="163" y="91"/>
                    <a:pt x="163" y="91"/>
                    <a:pt x="163" y="91"/>
                  </a:cubicBezTo>
                  <a:cubicBezTo>
                    <a:pt x="162" y="92"/>
                    <a:pt x="162" y="92"/>
                    <a:pt x="162" y="92"/>
                  </a:cubicBezTo>
                  <a:cubicBezTo>
                    <a:pt x="162" y="91"/>
                    <a:pt x="162" y="91"/>
                    <a:pt x="162" y="91"/>
                  </a:cubicBezTo>
                  <a:cubicBezTo>
                    <a:pt x="162" y="91"/>
                    <a:pt x="162" y="91"/>
                    <a:pt x="162" y="91"/>
                  </a:cubicBezTo>
                  <a:cubicBezTo>
                    <a:pt x="161" y="91"/>
                    <a:pt x="161" y="91"/>
                    <a:pt x="161" y="91"/>
                  </a:cubicBezTo>
                  <a:cubicBezTo>
                    <a:pt x="160" y="90"/>
                    <a:pt x="160" y="90"/>
                    <a:pt x="160" y="90"/>
                  </a:cubicBezTo>
                  <a:cubicBezTo>
                    <a:pt x="160" y="90"/>
                    <a:pt x="160" y="90"/>
                    <a:pt x="160" y="90"/>
                  </a:cubicBezTo>
                  <a:cubicBezTo>
                    <a:pt x="160" y="90"/>
                    <a:pt x="160" y="90"/>
                    <a:pt x="160" y="90"/>
                  </a:cubicBezTo>
                  <a:cubicBezTo>
                    <a:pt x="159" y="90"/>
                    <a:pt x="159" y="90"/>
                    <a:pt x="159" y="90"/>
                  </a:cubicBezTo>
                  <a:cubicBezTo>
                    <a:pt x="159" y="90"/>
                    <a:pt x="159" y="90"/>
                    <a:pt x="159" y="90"/>
                  </a:cubicBezTo>
                  <a:cubicBezTo>
                    <a:pt x="159" y="89"/>
                    <a:pt x="159" y="89"/>
                    <a:pt x="159" y="89"/>
                  </a:cubicBezTo>
                  <a:cubicBezTo>
                    <a:pt x="158" y="88"/>
                    <a:pt x="158" y="88"/>
                    <a:pt x="158" y="88"/>
                  </a:cubicBezTo>
                  <a:cubicBezTo>
                    <a:pt x="158" y="88"/>
                    <a:pt x="158" y="88"/>
                    <a:pt x="158" y="88"/>
                  </a:cubicBezTo>
                  <a:cubicBezTo>
                    <a:pt x="158" y="89"/>
                    <a:pt x="158" y="89"/>
                    <a:pt x="158" y="89"/>
                  </a:cubicBezTo>
                  <a:cubicBezTo>
                    <a:pt x="157" y="88"/>
                    <a:pt x="157" y="88"/>
                    <a:pt x="157" y="88"/>
                  </a:cubicBezTo>
                  <a:cubicBezTo>
                    <a:pt x="157" y="88"/>
                    <a:pt x="157" y="88"/>
                    <a:pt x="157" y="88"/>
                  </a:cubicBezTo>
                  <a:cubicBezTo>
                    <a:pt x="156" y="88"/>
                    <a:pt x="156" y="88"/>
                    <a:pt x="156" y="88"/>
                  </a:cubicBezTo>
                  <a:cubicBezTo>
                    <a:pt x="155" y="88"/>
                    <a:pt x="155" y="88"/>
                    <a:pt x="155" y="88"/>
                  </a:cubicBezTo>
                  <a:cubicBezTo>
                    <a:pt x="156" y="88"/>
                    <a:pt x="156" y="88"/>
                    <a:pt x="156" y="88"/>
                  </a:cubicBezTo>
                  <a:cubicBezTo>
                    <a:pt x="156" y="89"/>
                    <a:pt x="156" y="89"/>
                    <a:pt x="156" y="89"/>
                  </a:cubicBezTo>
                  <a:cubicBezTo>
                    <a:pt x="155" y="89"/>
                    <a:pt x="155" y="89"/>
                    <a:pt x="155" y="89"/>
                  </a:cubicBezTo>
                  <a:cubicBezTo>
                    <a:pt x="155" y="89"/>
                    <a:pt x="155" y="89"/>
                    <a:pt x="155" y="89"/>
                  </a:cubicBezTo>
                  <a:cubicBezTo>
                    <a:pt x="154" y="88"/>
                    <a:pt x="154" y="88"/>
                    <a:pt x="154" y="88"/>
                  </a:cubicBezTo>
                  <a:cubicBezTo>
                    <a:pt x="153" y="89"/>
                    <a:pt x="153" y="89"/>
                    <a:pt x="153" y="89"/>
                  </a:cubicBezTo>
                  <a:cubicBezTo>
                    <a:pt x="154" y="89"/>
                    <a:pt x="154" y="89"/>
                    <a:pt x="154" y="89"/>
                  </a:cubicBezTo>
                  <a:cubicBezTo>
                    <a:pt x="154" y="89"/>
                    <a:pt x="154" y="89"/>
                    <a:pt x="154" y="89"/>
                  </a:cubicBezTo>
                  <a:cubicBezTo>
                    <a:pt x="155" y="89"/>
                    <a:pt x="155" y="89"/>
                    <a:pt x="155" y="89"/>
                  </a:cubicBezTo>
                  <a:cubicBezTo>
                    <a:pt x="155" y="89"/>
                    <a:pt x="155" y="89"/>
                    <a:pt x="155" y="89"/>
                  </a:cubicBezTo>
                  <a:cubicBezTo>
                    <a:pt x="155" y="90"/>
                    <a:pt x="155" y="90"/>
                    <a:pt x="155" y="90"/>
                  </a:cubicBezTo>
                  <a:cubicBezTo>
                    <a:pt x="155" y="90"/>
                    <a:pt x="155" y="90"/>
                    <a:pt x="155" y="90"/>
                  </a:cubicBezTo>
                  <a:cubicBezTo>
                    <a:pt x="154" y="91"/>
                    <a:pt x="154" y="91"/>
                    <a:pt x="154" y="91"/>
                  </a:cubicBezTo>
                  <a:cubicBezTo>
                    <a:pt x="153" y="91"/>
                    <a:pt x="153" y="91"/>
                    <a:pt x="153" y="91"/>
                  </a:cubicBezTo>
                  <a:cubicBezTo>
                    <a:pt x="152" y="91"/>
                    <a:pt x="152" y="91"/>
                    <a:pt x="152" y="91"/>
                  </a:cubicBezTo>
                  <a:cubicBezTo>
                    <a:pt x="152" y="90"/>
                    <a:pt x="152" y="90"/>
                    <a:pt x="152" y="90"/>
                  </a:cubicBezTo>
                  <a:cubicBezTo>
                    <a:pt x="152" y="90"/>
                    <a:pt x="152" y="90"/>
                    <a:pt x="152" y="90"/>
                  </a:cubicBezTo>
                  <a:cubicBezTo>
                    <a:pt x="152" y="90"/>
                    <a:pt x="152" y="90"/>
                    <a:pt x="152" y="90"/>
                  </a:cubicBezTo>
                  <a:cubicBezTo>
                    <a:pt x="151" y="90"/>
                    <a:pt x="151" y="90"/>
                    <a:pt x="151" y="90"/>
                  </a:cubicBezTo>
                  <a:cubicBezTo>
                    <a:pt x="152" y="91"/>
                    <a:pt x="152" y="91"/>
                    <a:pt x="152" y="91"/>
                  </a:cubicBezTo>
                  <a:cubicBezTo>
                    <a:pt x="152" y="91"/>
                    <a:pt x="152" y="91"/>
                    <a:pt x="152" y="91"/>
                  </a:cubicBezTo>
                  <a:cubicBezTo>
                    <a:pt x="151" y="91"/>
                    <a:pt x="151" y="91"/>
                    <a:pt x="151" y="91"/>
                  </a:cubicBezTo>
                  <a:cubicBezTo>
                    <a:pt x="152" y="92"/>
                    <a:pt x="152" y="92"/>
                    <a:pt x="152" y="92"/>
                  </a:cubicBezTo>
                  <a:cubicBezTo>
                    <a:pt x="152" y="92"/>
                    <a:pt x="152" y="92"/>
                    <a:pt x="152" y="92"/>
                  </a:cubicBezTo>
                  <a:cubicBezTo>
                    <a:pt x="151" y="92"/>
                    <a:pt x="151" y="92"/>
                    <a:pt x="151" y="92"/>
                  </a:cubicBezTo>
                  <a:cubicBezTo>
                    <a:pt x="152" y="93"/>
                    <a:pt x="152" y="93"/>
                    <a:pt x="152" y="93"/>
                  </a:cubicBezTo>
                  <a:cubicBezTo>
                    <a:pt x="152" y="93"/>
                    <a:pt x="152" y="93"/>
                    <a:pt x="152" y="93"/>
                  </a:cubicBezTo>
                  <a:cubicBezTo>
                    <a:pt x="151" y="93"/>
                    <a:pt x="151" y="93"/>
                    <a:pt x="151" y="93"/>
                  </a:cubicBezTo>
                  <a:cubicBezTo>
                    <a:pt x="151" y="93"/>
                    <a:pt x="151" y="93"/>
                    <a:pt x="151" y="93"/>
                  </a:cubicBezTo>
                  <a:cubicBezTo>
                    <a:pt x="150" y="93"/>
                    <a:pt x="150" y="93"/>
                    <a:pt x="150" y="93"/>
                  </a:cubicBezTo>
                  <a:cubicBezTo>
                    <a:pt x="150" y="93"/>
                    <a:pt x="150" y="93"/>
                    <a:pt x="150" y="93"/>
                  </a:cubicBezTo>
                  <a:cubicBezTo>
                    <a:pt x="150" y="94"/>
                    <a:pt x="150" y="94"/>
                    <a:pt x="150" y="94"/>
                  </a:cubicBezTo>
                  <a:cubicBezTo>
                    <a:pt x="151" y="94"/>
                    <a:pt x="151" y="94"/>
                    <a:pt x="151" y="94"/>
                  </a:cubicBezTo>
                  <a:cubicBezTo>
                    <a:pt x="152" y="94"/>
                    <a:pt x="152" y="94"/>
                    <a:pt x="152" y="94"/>
                  </a:cubicBezTo>
                  <a:cubicBezTo>
                    <a:pt x="152" y="94"/>
                    <a:pt x="152" y="94"/>
                    <a:pt x="152" y="94"/>
                  </a:cubicBezTo>
                  <a:cubicBezTo>
                    <a:pt x="152" y="95"/>
                    <a:pt x="152" y="95"/>
                    <a:pt x="152" y="95"/>
                  </a:cubicBezTo>
                  <a:cubicBezTo>
                    <a:pt x="152" y="95"/>
                    <a:pt x="152" y="95"/>
                    <a:pt x="152" y="95"/>
                  </a:cubicBezTo>
                  <a:cubicBezTo>
                    <a:pt x="152" y="95"/>
                    <a:pt x="152" y="95"/>
                    <a:pt x="152" y="95"/>
                  </a:cubicBezTo>
                  <a:cubicBezTo>
                    <a:pt x="153" y="95"/>
                    <a:pt x="153" y="95"/>
                    <a:pt x="153" y="95"/>
                  </a:cubicBezTo>
                  <a:cubicBezTo>
                    <a:pt x="153" y="95"/>
                    <a:pt x="153" y="95"/>
                    <a:pt x="153" y="95"/>
                  </a:cubicBezTo>
                  <a:cubicBezTo>
                    <a:pt x="154" y="95"/>
                    <a:pt x="154" y="95"/>
                    <a:pt x="154" y="95"/>
                  </a:cubicBezTo>
                  <a:cubicBezTo>
                    <a:pt x="155" y="95"/>
                    <a:pt x="155" y="95"/>
                    <a:pt x="155" y="95"/>
                  </a:cubicBezTo>
                  <a:cubicBezTo>
                    <a:pt x="156" y="95"/>
                    <a:pt x="156" y="95"/>
                    <a:pt x="156" y="95"/>
                  </a:cubicBezTo>
                  <a:cubicBezTo>
                    <a:pt x="156" y="96"/>
                    <a:pt x="156" y="96"/>
                    <a:pt x="156" y="96"/>
                  </a:cubicBezTo>
                  <a:cubicBezTo>
                    <a:pt x="157" y="95"/>
                    <a:pt x="157" y="95"/>
                    <a:pt x="157" y="95"/>
                  </a:cubicBezTo>
                  <a:cubicBezTo>
                    <a:pt x="157" y="95"/>
                    <a:pt x="157" y="95"/>
                    <a:pt x="157" y="95"/>
                  </a:cubicBezTo>
                  <a:cubicBezTo>
                    <a:pt x="157" y="95"/>
                    <a:pt x="157" y="95"/>
                    <a:pt x="157" y="95"/>
                  </a:cubicBezTo>
                  <a:cubicBezTo>
                    <a:pt x="157" y="96"/>
                    <a:pt x="157" y="96"/>
                    <a:pt x="157" y="96"/>
                  </a:cubicBezTo>
                  <a:cubicBezTo>
                    <a:pt x="157" y="96"/>
                    <a:pt x="157" y="96"/>
                    <a:pt x="157" y="96"/>
                  </a:cubicBezTo>
                  <a:cubicBezTo>
                    <a:pt x="158" y="97"/>
                    <a:pt x="158" y="97"/>
                    <a:pt x="158" y="97"/>
                  </a:cubicBezTo>
                  <a:cubicBezTo>
                    <a:pt x="157" y="97"/>
                    <a:pt x="157" y="97"/>
                    <a:pt x="157" y="97"/>
                  </a:cubicBezTo>
                  <a:cubicBezTo>
                    <a:pt x="157" y="97"/>
                    <a:pt x="157" y="97"/>
                    <a:pt x="157" y="97"/>
                  </a:cubicBezTo>
                  <a:cubicBezTo>
                    <a:pt x="157" y="97"/>
                    <a:pt x="157" y="97"/>
                    <a:pt x="157" y="97"/>
                  </a:cubicBezTo>
                  <a:cubicBezTo>
                    <a:pt x="156" y="97"/>
                    <a:pt x="156" y="97"/>
                    <a:pt x="156" y="97"/>
                  </a:cubicBezTo>
                  <a:cubicBezTo>
                    <a:pt x="155" y="97"/>
                    <a:pt x="155" y="97"/>
                    <a:pt x="155" y="97"/>
                  </a:cubicBezTo>
                  <a:cubicBezTo>
                    <a:pt x="155" y="97"/>
                    <a:pt x="155" y="97"/>
                    <a:pt x="155" y="97"/>
                  </a:cubicBezTo>
                  <a:cubicBezTo>
                    <a:pt x="154" y="97"/>
                    <a:pt x="154" y="97"/>
                    <a:pt x="154" y="97"/>
                  </a:cubicBezTo>
                  <a:cubicBezTo>
                    <a:pt x="153" y="97"/>
                    <a:pt x="153" y="97"/>
                    <a:pt x="153" y="97"/>
                  </a:cubicBezTo>
                  <a:cubicBezTo>
                    <a:pt x="152" y="97"/>
                    <a:pt x="152" y="97"/>
                    <a:pt x="152" y="97"/>
                  </a:cubicBezTo>
                  <a:cubicBezTo>
                    <a:pt x="152" y="97"/>
                    <a:pt x="152" y="97"/>
                    <a:pt x="152" y="97"/>
                  </a:cubicBezTo>
                  <a:cubicBezTo>
                    <a:pt x="152" y="97"/>
                    <a:pt x="152" y="97"/>
                    <a:pt x="152" y="97"/>
                  </a:cubicBezTo>
                  <a:cubicBezTo>
                    <a:pt x="152" y="97"/>
                    <a:pt x="152" y="97"/>
                    <a:pt x="152" y="97"/>
                  </a:cubicBezTo>
                  <a:cubicBezTo>
                    <a:pt x="152" y="98"/>
                    <a:pt x="152" y="98"/>
                    <a:pt x="152" y="98"/>
                  </a:cubicBezTo>
                  <a:cubicBezTo>
                    <a:pt x="152" y="98"/>
                    <a:pt x="152" y="98"/>
                    <a:pt x="152" y="98"/>
                  </a:cubicBezTo>
                  <a:cubicBezTo>
                    <a:pt x="152" y="98"/>
                    <a:pt x="152" y="98"/>
                    <a:pt x="152" y="98"/>
                  </a:cubicBezTo>
                  <a:cubicBezTo>
                    <a:pt x="153" y="98"/>
                    <a:pt x="153" y="98"/>
                    <a:pt x="153" y="98"/>
                  </a:cubicBezTo>
                  <a:cubicBezTo>
                    <a:pt x="155" y="98"/>
                    <a:pt x="155" y="98"/>
                    <a:pt x="155" y="98"/>
                  </a:cubicBezTo>
                  <a:cubicBezTo>
                    <a:pt x="155" y="98"/>
                    <a:pt x="155" y="98"/>
                    <a:pt x="155" y="98"/>
                  </a:cubicBezTo>
                  <a:cubicBezTo>
                    <a:pt x="156" y="98"/>
                    <a:pt x="156" y="98"/>
                    <a:pt x="156" y="98"/>
                  </a:cubicBezTo>
                  <a:cubicBezTo>
                    <a:pt x="156" y="98"/>
                    <a:pt x="156" y="98"/>
                    <a:pt x="156" y="98"/>
                  </a:cubicBezTo>
                  <a:cubicBezTo>
                    <a:pt x="157" y="99"/>
                    <a:pt x="157" y="99"/>
                    <a:pt x="157" y="99"/>
                  </a:cubicBezTo>
                  <a:cubicBezTo>
                    <a:pt x="157" y="99"/>
                    <a:pt x="157" y="99"/>
                    <a:pt x="157" y="99"/>
                  </a:cubicBezTo>
                  <a:cubicBezTo>
                    <a:pt x="158" y="100"/>
                    <a:pt x="158" y="100"/>
                    <a:pt x="158" y="100"/>
                  </a:cubicBezTo>
                  <a:cubicBezTo>
                    <a:pt x="158" y="100"/>
                    <a:pt x="158" y="100"/>
                    <a:pt x="158" y="100"/>
                  </a:cubicBezTo>
                  <a:cubicBezTo>
                    <a:pt x="158" y="101"/>
                    <a:pt x="158" y="101"/>
                    <a:pt x="158" y="101"/>
                  </a:cubicBezTo>
                  <a:cubicBezTo>
                    <a:pt x="158" y="101"/>
                    <a:pt x="158" y="101"/>
                    <a:pt x="158" y="101"/>
                  </a:cubicBezTo>
                  <a:cubicBezTo>
                    <a:pt x="158" y="101"/>
                    <a:pt x="158" y="101"/>
                    <a:pt x="158" y="101"/>
                  </a:cubicBezTo>
                  <a:cubicBezTo>
                    <a:pt x="157" y="100"/>
                    <a:pt x="157" y="100"/>
                    <a:pt x="157" y="100"/>
                  </a:cubicBezTo>
                  <a:cubicBezTo>
                    <a:pt x="157" y="101"/>
                    <a:pt x="157" y="101"/>
                    <a:pt x="157" y="101"/>
                  </a:cubicBezTo>
                  <a:cubicBezTo>
                    <a:pt x="157" y="101"/>
                    <a:pt x="157" y="101"/>
                    <a:pt x="157" y="101"/>
                  </a:cubicBezTo>
                  <a:cubicBezTo>
                    <a:pt x="158" y="102"/>
                    <a:pt x="158" y="102"/>
                    <a:pt x="158" y="102"/>
                  </a:cubicBezTo>
                  <a:cubicBezTo>
                    <a:pt x="158" y="103"/>
                    <a:pt x="158" y="103"/>
                    <a:pt x="158" y="103"/>
                  </a:cubicBezTo>
                  <a:cubicBezTo>
                    <a:pt x="158" y="103"/>
                    <a:pt x="158" y="103"/>
                    <a:pt x="158" y="103"/>
                  </a:cubicBezTo>
                  <a:cubicBezTo>
                    <a:pt x="158" y="104"/>
                    <a:pt x="158" y="104"/>
                    <a:pt x="158" y="104"/>
                  </a:cubicBezTo>
                  <a:cubicBezTo>
                    <a:pt x="158" y="104"/>
                    <a:pt x="158" y="104"/>
                    <a:pt x="158" y="104"/>
                  </a:cubicBezTo>
                  <a:cubicBezTo>
                    <a:pt x="157" y="105"/>
                    <a:pt x="157" y="105"/>
                    <a:pt x="157" y="105"/>
                  </a:cubicBezTo>
                  <a:cubicBezTo>
                    <a:pt x="157" y="106"/>
                    <a:pt x="157" y="106"/>
                    <a:pt x="157" y="106"/>
                  </a:cubicBezTo>
                  <a:cubicBezTo>
                    <a:pt x="156" y="106"/>
                    <a:pt x="156" y="106"/>
                    <a:pt x="156" y="106"/>
                  </a:cubicBezTo>
                  <a:cubicBezTo>
                    <a:pt x="156" y="106"/>
                    <a:pt x="156" y="106"/>
                    <a:pt x="156" y="106"/>
                  </a:cubicBezTo>
                  <a:cubicBezTo>
                    <a:pt x="155" y="106"/>
                    <a:pt x="155" y="106"/>
                    <a:pt x="155" y="106"/>
                  </a:cubicBezTo>
                  <a:cubicBezTo>
                    <a:pt x="155" y="105"/>
                    <a:pt x="155" y="105"/>
                    <a:pt x="155" y="105"/>
                  </a:cubicBezTo>
                  <a:cubicBezTo>
                    <a:pt x="156" y="105"/>
                    <a:pt x="156" y="105"/>
                    <a:pt x="156" y="105"/>
                  </a:cubicBezTo>
                  <a:cubicBezTo>
                    <a:pt x="155" y="105"/>
                    <a:pt x="155" y="105"/>
                    <a:pt x="155" y="105"/>
                  </a:cubicBezTo>
                  <a:cubicBezTo>
                    <a:pt x="155" y="104"/>
                    <a:pt x="155" y="104"/>
                    <a:pt x="155" y="104"/>
                  </a:cubicBezTo>
                  <a:cubicBezTo>
                    <a:pt x="155" y="105"/>
                    <a:pt x="155" y="105"/>
                    <a:pt x="155" y="105"/>
                  </a:cubicBezTo>
                  <a:cubicBezTo>
                    <a:pt x="154" y="105"/>
                    <a:pt x="154" y="105"/>
                    <a:pt x="154" y="105"/>
                  </a:cubicBezTo>
                  <a:cubicBezTo>
                    <a:pt x="153" y="103"/>
                    <a:pt x="153" y="103"/>
                    <a:pt x="153" y="103"/>
                  </a:cubicBezTo>
                  <a:cubicBezTo>
                    <a:pt x="152" y="103"/>
                    <a:pt x="152" y="103"/>
                    <a:pt x="152" y="103"/>
                  </a:cubicBezTo>
                  <a:cubicBezTo>
                    <a:pt x="152" y="102"/>
                    <a:pt x="152" y="102"/>
                    <a:pt x="152" y="102"/>
                  </a:cubicBezTo>
                  <a:cubicBezTo>
                    <a:pt x="152" y="102"/>
                    <a:pt x="152" y="102"/>
                    <a:pt x="152" y="102"/>
                  </a:cubicBezTo>
                  <a:cubicBezTo>
                    <a:pt x="151" y="101"/>
                    <a:pt x="151" y="101"/>
                    <a:pt x="151" y="101"/>
                  </a:cubicBezTo>
                  <a:cubicBezTo>
                    <a:pt x="150" y="100"/>
                    <a:pt x="150" y="100"/>
                    <a:pt x="150" y="100"/>
                  </a:cubicBezTo>
                  <a:cubicBezTo>
                    <a:pt x="150" y="100"/>
                    <a:pt x="150" y="100"/>
                    <a:pt x="150" y="100"/>
                  </a:cubicBezTo>
                  <a:cubicBezTo>
                    <a:pt x="150" y="100"/>
                    <a:pt x="150" y="100"/>
                    <a:pt x="150" y="100"/>
                  </a:cubicBezTo>
                  <a:cubicBezTo>
                    <a:pt x="150" y="100"/>
                    <a:pt x="150" y="100"/>
                    <a:pt x="150" y="100"/>
                  </a:cubicBezTo>
                  <a:cubicBezTo>
                    <a:pt x="150" y="101"/>
                    <a:pt x="150" y="101"/>
                    <a:pt x="150" y="101"/>
                  </a:cubicBezTo>
                  <a:cubicBezTo>
                    <a:pt x="151" y="101"/>
                    <a:pt x="151" y="101"/>
                    <a:pt x="151" y="101"/>
                  </a:cubicBezTo>
                  <a:cubicBezTo>
                    <a:pt x="151" y="102"/>
                    <a:pt x="151" y="102"/>
                    <a:pt x="151" y="102"/>
                  </a:cubicBezTo>
                  <a:cubicBezTo>
                    <a:pt x="150" y="102"/>
                    <a:pt x="150" y="102"/>
                    <a:pt x="150" y="102"/>
                  </a:cubicBezTo>
                  <a:cubicBezTo>
                    <a:pt x="149" y="102"/>
                    <a:pt x="149" y="102"/>
                    <a:pt x="149" y="102"/>
                  </a:cubicBezTo>
                  <a:cubicBezTo>
                    <a:pt x="149" y="102"/>
                    <a:pt x="149" y="102"/>
                    <a:pt x="149" y="102"/>
                  </a:cubicBezTo>
                  <a:cubicBezTo>
                    <a:pt x="148" y="101"/>
                    <a:pt x="148" y="101"/>
                    <a:pt x="148" y="101"/>
                  </a:cubicBezTo>
                  <a:cubicBezTo>
                    <a:pt x="148" y="100"/>
                    <a:pt x="148" y="100"/>
                    <a:pt x="148" y="100"/>
                  </a:cubicBezTo>
                  <a:cubicBezTo>
                    <a:pt x="148" y="101"/>
                    <a:pt x="148" y="101"/>
                    <a:pt x="148" y="101"/>
                  </a:cubicBezTo>
                  <a:cubicBezTo>
                    <a:pt x="148" y="101"/>
                    <a:pt x="148" y="101"/>
                    <a:pt x="148" y="101"/>
                  </a:cubicBezTo>
                  <a:cubicBezTo>
                    <a:pt x="149" y="102"/>
                    <a:pt x="149" y="102"/>
                    <a:pt x="149" y="102"/>
                  </a:cubicBezTo>
                  <a:cubicBezTo>
                    <a:pt x="150" y="103"/>
                    <a:pt x="150" y="103"/>
                    <a:pt x="150" y="103"/>
                  </a:cubicBezTo>
                  <a:cubicBezTo>
                    <a:pt x="151" y="103"/>
                    <a:pt x="151" y="103"/>
                    <a:pt x="151" y="103"/>
                  </a:cubicBezTo>
                  <a:cubicBezTo>
                    <a:pt x="152" y="103"/>
                    <a:pt x="152" y="103"/>
                    <a:pt x="152" y="103"/>
                  </a:cubicBezTo>
                  <a:cubicBezTo>
                    <a:pt x="154" y="105"/>
                    <a:pt x="154" y="105"/>
                    <a:pt x="154" y="105"/>
                  </a:cubicBezTo>
                  <a:cubicBezTo>
                    <a:pt x="154" y="105"/>
                    <a:pt x="154" y="105"/>
                    <a:pt x="154" y="105"/>
                  </a:cubicBezTo>
                  <a:cubicBezTo>
                    <a:pt x="154" y="106"/>
                    <a:pt x="154" y="106"/>
                    <a:pt x="154" y="106"/>
                  </a:cubicBezTo>
                  <a:cubicBezTo>
                    <a:pt x="153" y="106"/>
                    <a:pt x="153" y="106"/>
                    <a:pt x="153" y="106"/>
                  </a:cubicBezTo>
                  <a:cubicBezTo>
                    <a:pt x="153" y="105"/>
                    <a:pt x="153" y="105"/>
                    <a:pt x="153" y="105"/>
                  </a:cubicBezTo>
                  <a:cubicBezTo>
                    <a:pt x="152" y="105"/>
                    <a:pt x="152" y="105"/>
                    <a:pt x="152" y="105"/>
                  </a:cubicBezTo>
                  <a:cubicBezTo>
                    <a:pt x="152" y="106"/>
                    <a:pt x="152" y="106"/>
                    <a:pt x="152" y="106"/>
                  </a:cubicBezTo>
                  <a:cubicBezTo>
                    <a:pt x="151" y="106"/>
                    <a:pt x="151" y="106"/>
                    <a:pt x="151" y="106"/>
                  </a:cubicBezTo>
                  <a:cubicBezTo>
                    <a:pt x="150" y="106"/>
                    <a:pt x="150" y="106"/>
                    <a:pt x="150" y="106"/>
                  </a:cubicBezTo>
                  <a:cubicBezTo>
                    <a:pt x="150" y="106"/>
                    <a:pt x="150" y="106"/>
                    <a:pt x="150" y="106"/>
                  </a:cubicBezTo>
                  <a:cubicBezTo>
                    <a:pt x="149" y="106"/>
                    <a:pt x="149" y="106"/>
                    <a:pt x="149" y="106"/>
                  </a:cubicBezTo>
                  <a:cubicBezTo>
                    <a:pt x="150" y="105"/>
                    <a:pt x="150" y="105"/>
                    <a:pt x="150" y="105"/>
                  </a:cubicBezTo>
                  <a:cubicBezTo>
                    <a:pt x="149" y="105"/>
                    <a:pt x="149" y="105"/>
                    <a:pt x="149" y="105"/>
                  </a:cubicBezTo>
                  <a:cubicBezTo>
                    <a:pt x="149" y="105"/>
                    <a:pt x="149" y="105"/>
                    <a:pt x="149" y="105"/>
                  </a:cubicBezTo>
                  <a:cubicBezTo>
                    <a:pt x="149" y="105"/>
                    <a:pt x="149" y="105"/>
                    <a:pt x="149" y="105"/>
                  </a:cubicBezTo>
                  <a:cubicBezTo>
                    <a:pt x="149" y="106"/>
                    <a:pt x="149" y="106"/>
                    <a:pt x="149" y="106"/>
                  </a:cubicBezTo>
                  <a:cubicBezTo>
                    <a:pt x="149" y="106"/>
                    <a:pt x="149" y="106"/>
                    <a:pt x="149" y="106"/>
                  </a:cubicBezTo>
                  <a:cubicBezTo>
                    <a:pt x="150" y="107"/>
                    <a:pt x="150" y="107"/>
                    <a:pt x="150" y="107"/>
                  </a:cubicBezTo>
                  <a:cubicBezTo>
                    <a:pt x="150" y="107"/>
                    <a:pt x="150" y="107"/>
                    <a:pt x="150" y="107"/>
                  </a:cubicBezTo>
                  <a:cubicBezTo>
                    <a:pt x="151" y="107"/>
                    <a:pt x="151" y="107"/>
                    <a:pt x="151" y="107"/>
                  </a:cubicBezTo>
                  <a:cubicBezTo>
                    <a:pt x="152" y="106"/>
                    <a:pt x="152" y="106"/>
                    <a:pt x="152" y="106"/>
                  </a:cubicBezTo>
                  <a:cubicBezTo>
                    <a:pt x="152" y="106"/>
                    <a:pt x="152" y="106"/>
                    <a:pt x="152" y="106"/>
                  </a:cubicBezTo>
                  <a:cubicBezTo>
                    <a:pt x="153" y="106"/>
                    <a:pt x="153" y="106"/>
                    <a:pt x="153" y="106"/>
                  </a:cubicBezTo>
                  <a:cubicBezTo>
                    <a:pt x="153" y="107"/>
                    <a:pt x="153" y="107"/>
                    <a:pt x="153" y="107"/>
                  </a:cubicBezTo>
                  <a:cubicBezTo>
                    <a:pt x="153" y="107"/>
                    <a:pt x="153" y="107"/>
                    <a:pt x="153" y="107"/>
                  </a:cubicBezTo>
                  <a:cubicBezTo>
                    <a:pt x="153" y="108"/>
                    <a:pt x="153" y="108"/>
                    <a:pt x="153" y="108"/>
                  </a:cubicBezTo>
                  <a:cubicBezTo>
                    <a:pt x="153" y="109"/>
                    <a:pt x="153" y="109"/>
                    <a:pt x="153" y="109"/>
                  </a:cubicBezTo>
                  <a:cubicBezTo>
                    <a:pt x="152" y="109"/>
                    <a:pt x="152" y="109"/>
                    <a:pt x="152" y="109"/>
                  </a:cubicBezTo>
                  <a:cubicBezTo>
                    <a:pt x="152" y="109"/>
                    <a:pt x="152" y="109"/>
                    <a:pt x="152" y="109"/>
                  </a:cubicBezTo>
                  <a:cubicBezTo>
                    <a:pt x="153" y="110"/>
                    <a:pt x="153" y="110"/>
                    <a:pt x="153" y="110"/>
                  </a:cubicBezTo>
                  <a:cubicBezTo>
                    <a:pt x="153" y="109"/>
                    <a:pt x="153" y="109"/>
                    <a:pt x="153" y="109"/>
                  </a:cubicBezTo>
                  <a:cubicBezTo>
                    <a:pt x="154" y="110"/>
                    <a:pt x="154" y="110"/>
                    <a:pt x="154" y="110"/>
                  </a:cubicBezTo>
                  <a:cubicBezTo>
                    <a:pt x="155" y="110"/>
                    <a:pt x="155" y="110"/>
                    <a:pt x="155" y="110"/>
                  </a:cubicBezTo>
                  <a:cubicBezTo>
                    <a:pt x="156" y="111"/>
                    <a:pt x="156" y="111"/>
                    <a:pt x="156" y="111"/>
                  </a:cubicBezTo>
                  <a:cubicBezTo>
                    <a:pt x="156" y="110"/>
                    <a:pt x="156" y="110"/>
                    <a:pt x="156" y="110"/>
                  </a:cubicBezTo>
                  <a:cubicBezTo>
                    <a:pt x="157" y="110"/>
                    <a:pt x="157" y="110"/>
                    <a:pt x="157" y="110"/>
                  </a:cubicBezTo>
                  <a:cubicBezTo>
                    <a:pt x="157" y="110"/>
                    <a:pt x="157" y="110"/>
                    <a:pt x="157" y="110"/>
                  </a:cubicBezTo>
                  <a:cubicBezTo>
                    <a:pt x="157" y="111"/>
                    <a:pt x="157" y="111"/>
                    <a:pt x="157" y="111"/>
                  </a:cubicBezTo>
                  <a:cubicBezTo>
                    <a:pt x="157" y="111"/>
                    <a:pt x="157" y="111"/>
                    <a:pt x="157" y="111"/>
                  </a:cubicBezTo>
                  <a:cubicBezTo>
                    <a:pt x="157" y="112"/>
                    <a:pt x="157" y="112"/>
                    <a:pt x="157" y="112"/>
                  </a:cubicBezTo>
                  <a:cubicBezTo>
                    <a:pt x="158" y="112"/>
                    <a:pt x="158" y="112"/>
                    <a:pt x="158" y="112"/>
                  </a:cubicBezTo>
                  <a:cubicBezTo>
                    <a:pt x="157" y="113"/>
                    <a:pt x="157" y="113"/>
                    <a:pt x="157" y="113"/>
                  </a:cubicBezTo>
                  <a:cubicBezTo>
                    <a:pt x="157" y="114"/>
                    <a:pt x="157" y="114"/>
                    <a:pt x="157" y="114"/>
                  </a:cubicBezTo>
                  <a:cubicBezTo>
                    <a:pt x="156" y="114"/>
                    <a:pt x="156" y="114"/>
                    <a:pt x="156" y="114"/>
                  </a:cubicBezTo>
                  <a:cubicBezTo>
                    <a:pt x="155" y="114"/>
                    <a:pt x="155" y="114"/>
                    <a:pt x="155" y="114"/>
                  </a:cubicBezTo>
                  <a:cubicBezTo>
                    <a:pt x="155" y="114"/>
                    <a:pt x="155" y="114"/>
                    <a:pt x="155" y="114"/>
                  </a:cubicBezTo>
                  <a:cubicBezTo>
                    <a:pt x="154" y="113"/>
                    <a:pt x="154" y="113"/>
                    <a:pt x="154" y="113"/>
                  </a:cubicBezTo>
                  <a:cubicBezTo>
                    <a:pt x="154" y="113"/>
                    <a:pt x="154" y="113"/>
                    <a:pt x="154" y="113"/>
                  </a:cubicBezTo>
                  <a:cubicBezTo>
                    <a:pt x="154" y="112"/>
                    <a:pt x="154" y="112"/>
                    <a:pt x="154" y="112"/>
                  </a:cubicBezTo>
                  <a:cubicBezTo>
                    <a:pt x="153" y="112"/>
                    <a:pt x="153" y="112"/>
                    <a:pt x="153" y="112"/>
                  </a:cubicBezTo>
                  <a:cubicBezTo>
                    <a:pt x="153" y="111"/>
                    <a:pt x="153" y="111"/>
                    <a:pt x="153" y="111"/>
                  </a:cubicBezTo>
                  <a:cubicBezTo>
                    <a:pt x="152" y="111"/>
                    <a:pt x="152" y="111"/>
                    <a:pt x="152" y="111"/>
                  </a:cubicBezTo>
                  <a:cubicBezTo>
                    <a:pt x="151" y="111"/>
                    <a:pt x="151" y="111"/>
                    <a:pt x="151" y="111"/>
                  </a:cubicBezTo>
                  <a:cubicBezTo>
                    <a:pt x="151" y="111"/>
                    <a:pt x="151" y="111"/>
                    <a:pt x="151" y="111"/>
                  </a:cubicBezTo>
                  <a:cubicBezTo>
                    <a:pt x="150" y="111"/>
                    <a:pt x="150" y="111"/>
                    <a:pt x="150" y="111"/>
                  </a:cubicBezTo>
                  <a:cubicBezTo>
                    <a:pt x="150" y="111"/>
                    <a:pt x="150" y="111"/>
                    <a:pt x="150" y="111"/>
                  </a:cubicBezTo>
                  <a:cubicBezTo>
                    <a:pt x="149" y="110"/>
                    <a:pt x="149" y="110"/>
                    <a:pt x="149" y="110"/>
                  </a:cubicBezTo>
                  <a:cubicBezTo>
                    <a:pt x="149" y="110"/>
                    <a:pt x="149" y="110"/>
                    <a:pt x="149" y="110"/>
                  </a:cubicBezTo>
                  <a:cubicBezTo>
                    <a:pt x="149" y="110"/>
                    <a:pt x="149" y="110"/>
                    <a:pt x="149" y="110"/>
                  </a:cubicBezTo>
                  <a:cubicBezTo>
                    <a:pt x="149" y="110"/>
                    <a:pt x="149" y="110"/>
                    <a:pt x="149" y="110"/>
                  </a:cubicBezTo>
                  <a:cubicBezTo>
                    <a:pt x="149" y="111"/>
                    <a:pt x="149" y="111"/>
                    <a:pt x="149" y="111"/>
                  </a:cubicBezTo>
                  <a:cubicBezTo>
                    <a:pt x="149" y="112"/>
                    <a:pt x="149" y="112"/>
                    <a:pt x="149" y="112"/>
                  </a:cubicBezTo>
                  <a:cubicBezTo>
                    <a:pt x="149" y="112"/>
                    <a:pt x="149" y="112"/>
                    <a:pt x="149" y="112"/>
                  </a:cubicBezTo>
                  <a:cubicBezTo>
                    <a:pt x="148" y="112"/>
                    <a:pt x="148" y="112"/>
                    <a:pt x="148" y="112"/>
                  </a:cubicBezTo>
                  <a:cubicBezTo>
                    <a:pt x="148" y="112"/>
                    <a:pt x="148" y="112"/>
                    <a:pt x="148" y="112"/>
                  </a:cubicBezTo>
                  <a:cubicBezTo>
                    <a:pt x="147" y="113"/>
                    <a:pt x="147" y="113"/>
                    <a:pt x="147" y="113"/>
                  </a:cubicBezTo>
                  <a:cubicBezTo>
                    <a:pt x="148" y="113"/>
                    <a:pt x="148" y="113"/>
                    <a:pt x="148" y="113"/>
                  </a:cubicBezTo>
                  <a:cubicBezTo>
                    <a:pt x="148" y="113"/>
                    <a:pt x="148" y="113"/>
                    <a:pt x="148" y="113"/>
                  </a:cubicBezTo>
                  <a:cubicBezTo>
                    <a:pt x="148" y="114"/>
                    <a:pt x="148" y="114"/>
                    <a:pt x="148" y="114"/>
                  </a:cubicBezTo>
                  <a:cubicBezTo>
                    <a:pt x="147" y="114"/>
                    <a:pt x="147" y="114"/>
                    <a:pt x="147" y="114"/>
                  </a:cubicBezTo>
                  <a:cubicBezTo>
                    <a:pt x="147" y="115"/>
                    <a:pt x="147" y="115"/>
                    <a:pt x="147" y="115"/>
                  </a:cubicBezTo>
                  <a:cubicBezTo>
                    <a:pt x="147" y="115"/>
                    <a:pt x="147" y="115"/>
                    <a:pt x="147" y="115"/>
                  </a:cubicBezTo>
                  <a:cubicBezTo>
                    <a:pt x="147" y="115"/>
                    <a:pt x="147" y="115"/>
                    <a:pt x="147" y="115"/>
                  </a:cubicBezTo>
                  <a:cubicBezTo>
                    <a:pt x="147" y="115"/>
                    <a:pt x="147" y="115"/>
                    <a:pt x="147" y="115"/>
                  </a:cubicBezTo>
                  <a:cubicBezTo>
                    <a:pt x="148" y="116"/>
                    <a:pt x="148" y="116"/>
                    <a:pt x="148" y="116"/>
                  </a:cubicBezTo>
                  <a:cubicBezTo>
                    <a:pt x="148" y="116"/>
                    <a:pt x="148" y="116"/>
                    <a:pt x="148" y="116"/>
                  </a:cubicBezTo>
                  <a:cubicBezTo>
                    <a:pt x="148" y="117"/>
                    <a:pt x="148" y="117"/>
                    <a:pt x="148" y="117"/>
                  </a:cubicBezTo>
                  <a:cubicBezTo>
                    <a:pt x="148" y="118"/>
                    <a:pt x="148" y="118"/>
                    <a:pt x="148" y="118"/>
                  </a:cubicBezTo>
                  <a:cubicBezTo>
                    <a:pt x="148" y="118"/>
                    <a:pt x="148" y="118"/>
                    <a:pt x="148" y="118"/>
                  </a:cubicBezTo>
                  <a:cubicBezTo>
                    <a:pt x="149" y="118"/>
                    <a:pt x="149" y="118"/>
                    <a:pt x="149" y="118"/>
                  </a:cubicBezTo>
                  <a:cubicBezTo>
                    <a:pt x="149" y="117"/>
                    <a:pt x="149" y="117"/>
                    <a:pt x="149" y="117"/>
                  </a:cubicBezTo>
                  <a:cubicBezTo>
                    <a:pt x="149" y="117"/>
                    <a:pt x="149" y="117"/>
                    <a:pt x="149" y="117"/>
                  </a:cubicBezTo>
                  <a:cubicBezTo>
                    <a:pt x="148" y="116"/>
                    <a:pt x="148" y="116"/>
                    <a:pt x="148" y="116"/>
                  </a:cubicBezTo>
                  <a:cubicBezTo>
                    <a:pt x="149" y="116"/>
                    <a:pt x="149" y="116"/>
                    <a:pt x="149" y="116"/>
                  </a:cubicBezTo>
                  <a:cubicBezTo>
                    <a:pt x="149" y="115"/>
                    <a:pt x="149" y="115"/>
                    <a:pt x="149" y="115"/>
                  </a:cubicBezTo>
                  <a:cubicBezTo>
                    <a:pt x="149" y="115"/>
                    <a:pt x="149" y="115"/>
                    <a:pt x="149" y="115"/>
                  </a:cubicBezTo>
                  <a:cubicBezTo>
                    <a:pt x="149" y="116"/>
                    <a:pt x="149" y="116"/>
                    <a:pt x="149" y="116"/>
                  </a:cubicBezTo>
                  <a:cubicBezTo>
                    <a:pt x="150" y="116"/>
                    <a:pt x="150" y="116"/>
                    <a:pt x="150" y="116"/>
                  </a:cubicBezTo>
                  <a:cubicBezTo>
                    <a:pt x="150" y="117"/>
                    <a:pt x="150" y="117"/>
                    <a:pt x="150" y="117"/>
                  </a:cubicBezTo>
                  <a:cubicBezTo>
                    <a:pt x="151" y="117"/>
                    <a:pt x="151" y="117"/>
                    <a:pt x="151" y="117"/>
                  </a:cubicBezTo>
                  <a:cubicBezTo>
                    <a:pt x="151" y="117"/>
                    <a:pt x="151" y="117"/>
                    <a:pt x="151" y="117"/>
                  </a:cubicBezTo>
                  <a:cubicBezTo>
                    <a:pt x="151" y="117"/>
                    <a:pt x="151" y="117"/>
                    <a:pt x="151" y="117"/>
                  </a:cubicBezTo>
                  <a:cubicBezTo>
                    <a:pt x="152" y="117"/>
                    <a:pt x="152" y="117"/>
                    <a:pt x="152" y="117"/>
                  </a:cubicBezTo>
                  <a:cubicBezTo>
                    <a:pt x="152" y="117"/>
                    <a:pt x="152" y="117"/>
                    <a:pt x="152" y="117"/>
                  </a:cubicBezTo>
                  <a:cubicBezTo>
                    <a:pt x="153" y="117"/>
                    <a:pt x="153" y="117"/>
                    <a:pt x="153" y="117"/>
                  </a:cubicBezTo>
                  <a:cubicBezTo>
                    <a:pt x="153" y="117"/>
                    <a:pt x="153" y="117"/>
                    <a:pt x="153" y="117"/>
                  </a:cubicBezTo>
                  <a:cubicBezTo>
                    <a:pt x="153" y="117"/>
                    <a:pt x="153" y="117"/>
                    <a:pt x="153" y="117"/>
                  </a:cubicBezTo>
                  <a:cubicBezTo>
                    <a:pt x="153" y="118"/>
                    <a:pt x="153" y="118"/>
                    <a:pt x="153" y="118"/>
                  </a:cubicBezTo>
                  <a:cubicBezTo>
                    <a:pt x="153" y="118"/>
                    <a:pt x="153" y="118"/>
                    <a:pt x="153" y="118"/>
                  </a:cubicBezTo>
                  <a:cubicBezTo>
                    <a:pt x="152" y="119"/>
                    <a:pt x="152" y="119"/>
                    <a:pt x="152" y="119"/>
                  </a:cubicBezTo>
                  <a:cubicBezTo>
                    <a:pt x="152" y="120"/>
                    <a:pt x="152" y="120"/>
                    <a:pt x="152" y="120"/>
                  </a:cubicBezTo>
                  <a:cubicBezTo>
                    <a:pt x="152" y="121"/>
                    <a:pt x="152" y="121"/>
                    <a:pt x="152" y="121"/>
                  </a:cubicBezTo>
                  <a:cubicBezTo>
                    <a:pt x="152" y="121"/>
                    <a:pt x="152" y="121"/>
                    <a:pt x="152" y="121"/>
                  </a:cubicBezTo>
                  <a:cubicBezTo>
                    <a:pt x="151" y="121"/>
                    <a:pt x="151" y="121"/>
                    <a:pt x="151" y="121"/>
                  </a:cubicBezTo>
                  <a:cubicBezTo>
                    <a:pt x="151" y="121"/>
                    <a:pt x="151" y="121"/>
                    <a:pt x="151" y="121"/>
                  </a:cubicBezTo>
                  <a:cubicBezTo>
                    <a:pt x="150" y="121"/>
                    <a:pt x="150" y="121"/>
                    <a:pt x="150" y="121"/>
                  </a:cubicBezTo>
                  <a:cubicBezTo>
                    <a:pt x="149" y="121"/>
                    <a:pt x="149" y="121"/>
                    <a:pt x="149" y="121"/>
                  </a:cubicBezTo>
                  <a:cubicBezTo>
                    <a:pt x="149" y="121"/>
                    <a:pt x="149" y="121"/>
                    <a:pt x="149" y="121"/>
                  </a:cubicBezTo>
                  <a:cubicBezTo>
                    <a:pt x="148" y="121"/>
                    <a:pt x="148" y="121"/>
                    <a:pt x="148" y="121"/>
                  </a:cubicBezTo>
                  <a:cubicBezTo>
                    <a:pt x="148" y="122"/>
                    <a:pt x="148" y="122"/>
                    <a:pt x="148" y="122"/>
                  </a:cubicBezTo>
                  <a:cubicBezTo>
                    <a:pt x="148" y="122"/>
                    <a:pt x="148" y="122"/>
                    <a:pt x="148" y="122"/>
                  </a:cubicBezTo>
                  <a:cubicBezTo>
                    <a:pt x="147" y="122"/>
                    <a:pt x="147" y="122"/>
                    <a:pt x="147" y="122"/>
                  </a:cubicBezTo>
                  <a:cubicBezTo>
                    <a:pt x="147" y="122"/>
                    <a:pt x="147" y="122"/>
                    <a:pt x="147" y="122"/>
                  </a:cubicBezTo>
                  <a:cubicBezTo>
                    <a:pt x="147" y="122"/>
                    <a:pt x="147" y="122"/>
                    <a:pt x="147" y="122"/>
                  </a:cubicBezTo>
                  <a:cubicBezTo>
                    <a:pt x="147" y="123"/>
                    <a:pt x="147" y="123"/>
                    <a:pt x="147" y="123"/>
                  </a:cubicBezTo>
                  <a:cubicBezTo>
                    <a:pt x="146" y="123"/>
                    <a:pt x="146" y="123"/>
                    <a:pt x="146" y="123"/>
                  </a:cubicBezTo>
                  <a:cubicBezTo>
                    <a:pt x="146" y="123"/>
                    <a:pt x="146" y="123"/>
                    <a:pt x="146" y="123"/>
                  </a:cubicBezTo>
                  <a:cubicBezTo>
                    <a:pt x="145" y="122"/>
                    <a:pt x="145" y="122"/>
                    <a:pt x="145" y="122"/>
                  </a:cubicBezTo>
                  <a:cubicBezTo>
                    <a:pt x="144" y="122"/>
                    <a:pt x="144" y="122"/>
                    <a:pt x="144" y="122"/>
                  </a:cubicBezTo>
                  <a:cubicBezTo>
                    <a:pt x="143" y="121"/>
                    <a:pt x="143" y="121"/>
                    <a:pt x="143" y="121"/>
                  </a:cubicBezTo>
                  <a:cubicBezTo>
                    <a:pt x="141" y="119"/>
                    <a:pt x="141" y="119"/>
                    <a:pt x="141" y="119"/>
                  </a:cubicBezTo>
                  <a:cubicBezTo>
                    <a:pt x="141" y="119"/>
                    <a:pt x="141" y="119"/>
                    <a:pt x="141" y="119"/>
                  </a:cubicBezTo>
                  <a:cubicBezTo>
                    <a:pt x="141" y="118"/>
                    <a:pt x="141" y="118"/>
                    <a:pt x="141" y="118"/>
                  </a:cubicBezTo>
                  <a:cubicBezTo>
                    <a:pt x="141" y="118"/>
                    <a:pt x="141" y="118"/>
                    <a:pt x="141" y="118"/>
                  </a:cubicBezTo>
                  <a:cubicBezTo>
                    <a:pt x="142" y="118"/>
                    <a:pt x="142" y="118"/>
                    <a:pt x="142" y="118"/>
                  </a:cubicBezTo>
                  <a:cubicBezTo>
                    <a:pt x="142" y="118"/>
                    <a:pt x="142" y="118"/>
                    <a:pt x="142" y="118"/>
                  </a:cubicBezTo>
                  <a:cubicBezTo>
                    <a:pt x="142" y="119"/>
                    <a:pt x="142" y="119"/>
                    <a:pt x="142" y="119"/>
                  </a:cubicBezTo>
                  <a:cubicBezTo>
                    <a:pt x="144" y="119"/>
                    <a:pt x="144" y="119"/>
                    <a:pt x="144" y="119"/>
                  </a:cubicBezTo>
                  <a:cubicBezTo>
                    <a:pt x="145" y="120"/>
                    <a:pt x="145" y="120"/>
                    <a:pt x="145" y="120"/>
                  </a:cubicBezTo>
                  <a:cubicBezTo>
                    <a:pt x="145" y="120"/>
                    <a:pt x="145" y="120"/>
                    <a:pt x="145" y="120"/>
                  </a:cubicBezTo>
                  <a:cubicBezTo>
                    <a:pt x="146" y="120"/>
                    <a:pt x="146" y="120"/>
                    <a:pt x="146" y="120"/>
                  </a:cubicBezTo>
                  <a:cubicBezTo>
                    <a:pt x="146" y="119"/>
                    <a:pt x="146" y="119"/>
                    <a:pt x="146" y="119"/>
                  </a:cubicBezTo>
                  <a:cubicBezTo>
                    <a:pt x="146" y="119"/>
                    <a:pt x="146" y="119"/>
                    <a:pt x="146" y="119"/>
                  </a:cubicBezTo>
                  <a:cubicBezTo>
                    <a:pt x="145" y="119"/>
                    <a:pt x="145" y="119"/>
                    <a:pt x="145" y="119"/>
                  </a:cubicBezTo>
                  <a:cubicBezTo>
                    <a:pt x="145" y="119"/>
                    <a:pt x="145" y="119"/>
                    <a:pt x="145" y="119"/>
                  </a:cubicBezTo>
                  <a:cubicBezTo>
                    <a:pt x="144" y="119"/>
                    <a:pt x="144" y="119"/>
                    <a:pt x="144" y="119"/>
                  </a:cubicBezTo>
                  <a:cubicBezTo>
                    <a:pt x="143" y="118"/>
                    <a:pt x="143" y="118"/>
                    <a:pt x="143" y="118"/>
                  </a:cubicBezTo>
                  <a:cubicBezTo>
                    <a:pt x="142" y="118"/>
                    <a:pt x="142" y="118"/>
                    <a:pt x="142" y="118"/>
                  </a:cubicBezTo>
                  <a:cubicBezTo>
                    <a:pt x="141" y="118"/>
                    <a:pt x="141" y="118"/>
                    <a:pt x="141" y="118"/>
                  </a:cubicBezTo>
                  <a:cubicBezTo>
                    <a:pt x="141" y="117"/>
                    <a:pt x="141" y="117"/>
                    <a:pt x="141" y="117"/>
                  </a:cubicBezTo>
                  <a:cubicBezTo>
                    <a:pt x="141" y="117"/>
                    <a:pt x="141" y="117"/>
                    <a:pt x="141" y="117"/>
                  </a:cubicBezTo>
                  <a:cubicBezTo>
                    <a:pt x="140" y="117"/>
                    <a:pt x="140" y="117"/>
                    <a:pt x="140" y="117"/>
                  </a:cubicBezTo>
                  <a:cubicBezTo>
                    <a:pt x="140" y="117"/>
                    <a:pt x="140" y="117"/>
                    <a:pt x="140" y="117"/>
                  </a:cubicBezTo>
                  <a:cubicBezTo>
                    <a:pt x="140" y="117"/>
                    <a:pt x="140" y="117"/>
                    <a:pt x="140" y="117"/>
                  </a:cubicBezTo>
                  <a:cubicBezTo>
                    <a:pt x="140" y="118"/>
                    <a:pt x="140" y="118"/>
                    <a:pt x="140" y="118"/>
                  </a:cubicBezTo>
                  <a:cubicBezTo>
                    <a:pt x="140" y="119"/>
                    <a:pt x="140" y="119"/>
                    <a:pt x="140" y="119"/>
                  </a:cubicBezTo>
                  <a:cubicBezTo>
                    <a:pt x="140" y="120"/>
                    <a:pt x="140" y="120"/>
                    <a:pt x="140" y="120"/>
                  </a:cubicBezTo>
                  <a:cubicBezTo>
                    <a:pt x="139" y="120"/>
                    <a:pt x="139" y="120"/>
                    <a:pt x="139" y="120"/>
                  </a:cubicBezTo>
                  <a:cubicBezTo>
                    <a:pt x="139" y="120"/>
                    <a:pt x="139" y="120"/>
                    <a:pt x="139" y="120"/>
                  </a:cubicBezTo>
                  <a:cubicBezTo>
                    <a:pt x="138" y="118"/>
                    <a:pt x="138" y="118"/>
                    <a:pt x="138" y="118"/>
                  </a:cubicBezTo>
                  <a:cubicBezTo>
                    <a:pt x="137" y="117"/>
                    <a:pt x="137" y="117"/>
                    <a:pt x="137" y="117"/>
                  </a:cubicBezTo>
                  <a:cubicBezTo>
                    <a:pt x="137" y="116"/>
                    <a:pt x="137" y="116"/>
                    <a:pt x="137" y="116"/>
                  </a:cubicBezTo>
                  <a:cubicBezTo>
                    <a:pt x="136" y="116"/>
                    <a:pt x="136" y="116"/>
                    <a:pt x="136" y="116"/>
                  </a:cubicBezTo>
                  <a:cubicBezTo>
                    <a:pt x="136" y="116"/>
                    <a:pt x="136" y="116"/>
                    <a:pt x="136" y="116"/>
                  </a:cubicBezTo>
                  <a:cubicBezTo>
                    <a:pt x="136" y="116"/>
                    <a:pt x="136" y="116"/>
                    <a:pt x="136" y="116"/>
                  </a:cubicBezTo>
                  <a:cubicBezTo>
                    <a:pt x="136" y="116"/>
                    <a:pt x="136" y="116"/>
                    <a:pt x="136" y="116"/>
                  </a:cubicBezTo>
                  <a:cubicBezTo>
                    <a:pt x="136" y="116"/>
                    <a:pt x="136" y="116"/>
                    <a:pt x="136" y="116"/>
                  </a:cubicBezTo>
                  <a:cubicBezTo>
                    <a:pt x="136" y="117"/>
                    <a:pt x="136" y="117"/>
                    <a:pt x="136" y="117"/>
                  </a:cubicBezTo>
                  <a:cubicBezTo>
                    <a:pt x="137" y="118"/>
                    <a:pt x="137" y="118"/>
                    <a:pt x="137" y="118"/>
                  </a:cubicBezTo>
                  <a:cubicBezTo>
                    <a:pt x="137" y="119"/>
                    <a:pt x="137" y="119"/>
                    <a:pt x="137" y="119"/>
                  </a:cubicBezTo>
                  <a:cubicBezTo>
                    <a:pt x="138" y="119"/>
                    <a:pt x="138" y="119"/>
                    <a:pt x="138" y="119"/>
                  </a:cubicBezTo>
                  <a:cubicBezTo>
                    <a:pt x="138" y="119"/>
                    <a:pt x="138" y="119"/>
                    <a:pt x="138" y="119"/>
                  </a:cubicBezTo>
                  <a:cubicBezTo>
                    <a:pt x="138" y="120"/>
                    <a:pt x="138" y="120"/>
                    <a:pt x="138" y="120"/>
                  </a:cubicBezTo>
                  <a:cubicBezTo>
                    <a:pt x="138" y="120"/>
                    <a:pt x="138" y="120"/>
                    <a:pt x="138" y="120"/>
                  </a:cubicBezTo>
                  <a:cubicBezTo>
                    <a:pt x="137" y="120"/>
                    <a:pt x="137" y="120"/>
                    <a:pt x="137" y="120"/>
                  </a:cubicBezTo>
                  <a:cubicBezTo>
                    <a:pt x="136" y="120"/>
                    <a:pt x="136" y="120"/>
                    <a:pt x="136" y="120"/>
                  </a:cubicBezTo>
                  <a:cubicBezTo>
                    <a:pt x="136" y="121"/>
                    <a:pt x="136" y="121"/>
                    <a:pt x="136" y="121"/>
                  </a:cubicBezTo>
                  <a:cubicBezTo>
                    <a:pt x="135" y="121"/>
                    <a:pt x="135" y="121"/>
                    <a:pt x="135" y="121"/>
                  </a:cubicBezTo>
                  <a:cubicBezTo>
                    <a:pt x="135" y="121"/>
                    <a:pt x="135" y="121"/>
                    <a:pt x="135" y="121"/>
                  </a:cubicBezTo>
                  <a:cubicBezTo>
                    <a:pt x="134" y="122"/>
                    <a:pt x="134" y="122"/>
                    <a:pt x="134" y="122"/>
                  </a:cubicBezTo>
                  <a:cubicBezTo>
                    <a:pt x="134" y="122"/>
                    <a:pt x="134" y="122"/>
                    <a:pt x="134" y="122"/>
                  </a:cubicBezTo>
                  <a:cubicBezTo>
                    <a:pt x="133" y="121"/>
                    <a:pt x="133" y="121"/>
                    <a:pt x="133" y="121"/>
                  </a:cubicBezTo>
                  <a:cubicBezTo>
                    <a:pt x="133" y="121"/>
                    <a:pt x="133" y="121"/>
                    <a:pt x="133" y="121"/>
                  </a:cubicBezTo>
                  <a:cubicBezTo>
                    <a:pt x="132" y="121"/>
                    <a:pt x="132" y="121"/>
                    <a:pt x="132" y="121"/>
                  </a:cubicBezTo>
                  <a:cubicBezTo>
                    <a:pt x="132" y="120"/>
                    <a:pt x="132" y="120"/>
                    <a:pt x="132" y="120"/>
                  </a:cubicBezTo>
                  <a:cubicBezTo>
                    <a:pt x="131" y="120"/>
                    <a:pt x="131" y="120"/>
                    <a:pt x="131" y="120"/>
                  </a:cubicBezTo>
                  <a:cubicBezTo>
                    <a:pt x="131" y="120"/>
                    <a:pt x="131" y="120"/>
                    <a:pt x="131" y="120"/>
                  </a:cubicBezTo>
                  <a:cubicBezTo>
                    <a:pt x="131" y="119"/>
                    <a:pt x="131" y="119"/>
                    <a:pt x="131" y="119"/>
                  </a:cubicBezTo>
                  <a:cubicBezTo>
                    <a:pt x="130" y="119"/>
                    <a:pt x="130" y="119"/>
                    <a:pt x="130" y="119"/>
                  </a:cubicBezTo>
                  <a:cubicBezTo>
                    <a:pt x="130" y="119"/>
                    <a:pt x="130" y="119"/>
                    <a:pt x="130" y="119"/>
                  </a:cubicBezTo>
                  <a:cubicBezTo>
                    <a:pt x="130" y="119"/>
                    <a:pt x="130" y="119"/>
                    <a:pt x="130" y="119"/>
                  </a:cubicBezTo>
                  <a:cubicBezTo>
                    <a:pt x="130" y="119"/>
                    <a:pt x="130" y="119"/>
                    <a:pt x="130" y="119"/>
                  </a:cubicBezTo>
                  <a:cubicBezTo>
                    <a:pt x="130" y="120"/>
                    <a:pt x="130" y="120"/>
                    <a:pt x="130" y="120"/>
                  </a:cubicBezTo>
                  <a:cubicBezTo>
                    <a:pt x="131" y="120"/>
                    <a:pt x="131" y="120"/>
                    <a:pt x="131" y="120"/>
                  </a:cubicBezTo>
                  <a:cubicBezTo>
                    <a:pt x="132" y="121"/>
                    <a:pt x="132" y="121"/>
                    <a:pt x="132" y="121"/>
                  </a:cubicBezTo>
                  <a:cubicBezTo>
                    <a:pt x="132" y="121"/>
                    <a:pt x="132" y="121"/>
                    <a:pt x="132" y="121"/>
                  </a:cubicBezTo>
                  <a:cubicBezTo>
                    <a:pt x="132" y="122"/>
                    <a:pt x="132" y="122"/>
                    <a:pt x="132" y="122"/>
                  </a:cubicBezTo>
                  <a:cubicBezTo>
                    <a:pt x="132" y="122"/>
                    <a:pt x="132" y="122"/>
                    <a:pt x="132" y="122"/>
                  </a:cubicBezTo>
                  <a:cubicBezTo>
                    <a:pt x="130" y="122"/>
                    <a:pt x="130" y="122"/>
                    <a:pt x="130" y="122"/>
                  </a:cubicBezTo>
                  <a:cubicBezTo>
                    <a:pt x="129" y="122"/>
                    <a:pt x="129" y="122"/>
                    <a:pt x="129" y="122"/>
                  </a:cubicBezTo>
                  <a:cubicBezTo>
                    <a:pt x="129" y="122"/>
                    <a:pt x="129" y="122"/>
                    <a:pt x="129" y="122"/>
                  </a:cubicBezTo>
                  <a:cubicBezTo>
                    <a:pt x="128" y="123"/>
                    <a:pt x="128" y="123"/>
                    <a:pt x="128" y="123"/>
                  </a:cubicBezTo>
                  <a:cubicBezTo>
                    <a:pt x="128" y="123"/>
                    <a:pt x="128" y="123"/>
                    <a:pt x="128" y="123"/>
                  </a:cubicBezTo>
                  <a:cubicBezTo>
                    <a:pt x="129" y="123"/>
                    <a:pt x="129" y="123"/>
                    <a:pt x="129" y="123"/>
                  </a:cubicBezTo>
                  <a:cubicBezTo>
                    <a:pt x="129" y="123"/>
                    <a:pt x="129" y="123"/>
                    <a:pt x="129" y="123"/>
                  </a:cubicBezTo>
                  <a:cubicBezTo>
                    <a:pt x="129" y="123"/>
                    <a:pt x="129" y="123"/>
                    <a:pt x="129" y="123"/>
                  </a:cubicBezTo>
                  <a:cubicBezTo>
                    <a:pt x="130" y="123"/>
                    <a:pt x="130" y="123"/>
                    <a:pt x="130" y="123"/>
                  </a:cubicBezTo>
                  <a:cubicBezTo>
                    <a:pt x="130" y="123"/>
                    <a:pt x="130" y="123"/>
                    <a:pt x="130" y="123"/>
                  </a:cubicBezTo>
                  <a:cubicBezTo>
                    <a:pt x="130" y="123"/>
                    <a:pt x="130" y="123"/>
                    <a:pt x="130" y="123"/>
                  </a:cubicBezTo>
                  <a:cubicBezTo>
                    <a:pt x="130" y="123"/>
                    <a:pt x="131" y="123"/>
                    <a:pt x="131" y="123"/>
                  </a:cubicBezTo>
                  <a:cubicBezTo>
                    <a:pt x="131" y="123"/>
                    <a:pt x="132" y="123"/>
                    <a:pt x="132" y="123"/>
                  </a:cubicBezTo>
                  <a:cubicBezTo>
                    <a:pt x="132" y="123"/>
                    <a:pt x="132" y="123"/>
                    <a:pt x="132" y="123"/>
                  </a:cubicBezTo>
                  <a:cubicBezTo>
                    <a:pt x="132" y="122"/>
                    <a:pt x="132" y="122"/>
                    <a:pt x="132" y="122"/>
                  </a:cubicBezTo>
                  <a:cubicBezTo>
                    <a:pt x="133" y="122"/>
                    <a:pt x="133" y="122"/>
                    <a:pt x="133" y="122"/>
                  </a:cubicBezTo>
                  <a:cubicBezTo>
                    <a:pt x="134" y="122"/>
                    <a:pt x="134" y="122"/>
                    <a:pt x="134" y="122"/>
                  </a:cubicBezTo>
                  <a:cubicBezTo>
                    <a:pt x="135" y="122"/>
                    <a:pt x="135" y="122"/>
                    <a:pt x="135" y="122"/>
                  </a:cubicBezTo>
                  <a:cubicBezTo>
                    <a:pt x="135" y="122"/>
                    <a:pt x="135" y="122"/>
                    <a:pt x="135" y="122"/>
                  </a:cubicBezTo>
                  <a:cubicBezTo>
                    <a:pt x="135" y="123"/>
                    <a:pt x="135" y="123"/>
                    <a:pt x="135" y="123"/>
                  </a:cubicBezTo>
                  <a:cubicBezTo>
                    <a:pt x="136" y="123"/>
                    <a:pt x="136" y="123"/>
                    <a:pt x="136" y="123"/>
                  </a:cubicBezTo>
                  <a:cubicBezTo>
                    <a:pt x="137" y="123"/>
                    <a:pt x="137" y="123"/>
                    <a:pt x="137" y="123"/>
                  </a:cubicBezTo>
                  <a:cubicBezTo>
                    <a:pt x="137" y="124"/>
                    <a:pt x="137" y="124"/>
                    <a:pt x="137" y="124"/>
                  </a:cubicBezTo>
                  <a:cubicBezTo>
                    <a:pt x="137" y="124"/>
                    <a:pt x="137" y="124"/>
                    <a:pt x="137" y="124"/>
                  </a:cubicBezTo>
                  <a:cubicBezTo>
                    <a:pt x="137" y="124"/>
                    <a:pt x="137" y="124"/>
                    <a:pt x="137" y="124"/>
                  </a:cubicBezTo>
                  <a:cubicBezTo>
                    <a:pt x="136" y="125"/>
                    <a:pt x="136" y="125"/>
                    <a:pt x="136" y="125"/>
                  </a:cubicBezTo>
                  <a:cubicBezTo>
                    <a:pt x="135" y="125"/>
                    <a:pt x="135" y="125"/>
                    <a:pt x="135" y="125"/>
                  </a:cubicBezTo>
                  <a:cubicBezTo>
                    <a:pt x="135" y="125"/>
                    <a:pt x="135" y="125"/>
                    <a:pt x="135" y="125"/>
                  </a:cubicBezTo>
                  <a:cubicBezTo>
                    <a:pt x="134" y="125"/>
                    <a:pt x="134" y="125"/>
                    <a:pt x="134" y="125"/>
                  </a:cubicBezTo>
                  <a:cubicBezTo>
                    <a:pt x="133" y="126"/>
                    <a:pt x="133" y="126"/>
                    <a:pt x="133" y="126"/>
                  </a:cubicBezTo>
                  <a:cubicBezTo>
                    <a:pt x="133" y="126"/>
                    <a:pt x="133" y="126"/>
                    <a:pt x="133" y="126"/>
                  </a:cubicBezTo>
                  <a:cubicBezTo>
                    <a:pt x="132" y="125"/>
                    <a:pt x="132" y="125"/>
                    <a:pt x="132" y="125"/>
                  </a:cubicBezTo>
                  <a:cubicBezTo>
                    <a:pt x="132" y="125"/>
                    <a:pt x="132" y="125"/>
                    <a:pt x="132" y="125"/>
                  </a:cubicBezTo>
                  <a:cubicBezTo>
                    <a:pt x="131" y="125"/>
                    <a:pt x="131" y="125"/>
                    <a:pt x="131" y="125"/>
                  </a:cubicBezTo>
                  <a:cubicBezTo>
                    <a:pt x="131" y="125"/>
                    <a:pt x="131" y="125"/>
                    <a:pt x="131" y="125"/>
                  </a:cubicBezTo>
                  <a:cubicBezTo>
                    <a:pt x="130" y="125"/>
                    <a:pt x="130" y="125"/>
                    <a:pt x="130" y="125"/>
                  </a:cubicBezTo>
                  <a:cubicBezTo>
                    <a:pt x="130" y="125"/>
                    <a:pt x="130" y="125"/>
                    <a:pt x="130" y="125"/>
                  </a:cubicBezTo>
                  <a:cubicBezTo>
                    <a:pt x="130" y="125"/>
                    <a:pt x="130" y="125"/>
                    <a:pt x="130" y="125"/>
                  </a:cubicBezTo>
                  <a:cubicBezTo>
                    <a:pt x="130" y="125"/>
                    <a:pt x="130" y="125"/>
                    <a:pt x="130" y="125"/>
                  </a:cubicBezTo>
                  <a:cubicBezTo>
                    <a:pt x="130" y="125"/>
                    <a:pt x="130" y="125"/>
                    <a:pt x="130" y="125"/>
                  </a:cubicBezTo>
                  <a:cubicBezTo>
                    <a:pt x="131" y="125"/>
                    <a:pt x="131" y="125"/>
                    <a:pt x="131" y="125"/>
                  </a:cubicBezTo>
                  <a:cubicBezTo>
                    <a:pt x="131" y="125"/>
                    <a:pt x="131" y="125"/>
                    <a:pt x="131" y="125"/>
                  </a:cubicBezTo>
                  <a:cubicBezTo>
                    <a:pt x="132" y="125"/>
                    <a:pt x="132" y="125"/>
                    <a:pt x="132" y="125"/>
                  </a:cubicBezTo>
                  <a:cubicBezTo>
                    <a:pt x="132" y="126"/>
                    <a:pt x="132" y="126"/>
                    <a:pt x="132" y="126"/>
                  </a:cubicBezTo>
                  <a:cubicBezTo>
                    <a:pt x="132" y="126"/>
                    <a:pt x="132" y="126"/>
                    <a:pt x="132" y="126"/>
                  </a:cubicBezTo>
                  <a:cubicBezTo>
                    <a:pt x="131" y="126"/>
                    <a:pt x="131" y="126"/>
                    <a:pt x="131" y="126"/>
                  </a:cubicBezTo>
                  <a:cubicBezTo>
                    <a:pt x="130" y="126"/>
                    <a:pt x="130" y="126"/>
                    <a:pt x="130" y="126"/>
                  </a:cubicBezTo>
                  <a:cubicBezTo>
                    <a:pt x="130" y="127"/>
                    <a:pt x="130" y="127"/>
                    <a:pt x="130" y="127"/>
                  </a:cubicBezTo>
                  <a:cubicBezTo>
                    <a:pt x="130" y="127"/>
                    <a:pt x="130" y="127"/>
                    <a:pt x="130" y="127"/>
                  </a:cubicBezTo>
                  <a:cubicBezTo>
                    <a:pt x="131" y="126"/>
                    <a:pt x="131" y="126"/>
                    <a:pt x="131" y="126"/>
                  </a:cubicBezTo>
                  <a:cubicBezTo>
                    <a:pt x="132" y="126"/>
                    <a:pt x="132" y="126"/>
                    <a:pt x="132" y="126"/>
                  </a:cubicBezTo>
                  <a:cubicBezTo>
                    <a:pt x="132" y="126"/>
                    <a:pt x="132" y="126"/>
                    <a:pt x="132" y="126"/>
                  </a:cubicBezTo>
                  <a:cubicBezTo>
                    <a:pt x="132" y="127"/>
                    <a:pt x="132" y="127"/>
                    <a:pt x="132" y="127"/>
                  </a:cubicBezTo>
                  <a:cubicBezTo>
                    <a:pt x="132" y="127"/>
                    <a:pt x="132" y="127"/>
                    <a:pt x="132" y="127"/>
                  </a:cubicBezTo>
                  <a:cubicBezTo>
                    <a:pt x="133" y="127"/>
                    <a:pt x="133" y="127"/>
                    <a:pt x="133" y="127"/>
                  </a:cubicBezTo>
                  <a:cubicBezTo>
                    <a:pt x="133" y="126"/>
                    <a:pt x="133" y="126"/>
                    <a:pt x="133" y="126"/>
                  </a:cubicBezTo>
                  <a:cubicBezTo>
                    <a:pt x="134" y="126"/>
                    <a:pt x="134" y="126"/>
                    <a:pt x="134" y="126"/>
                  </a:cubicBezTo>
                  <a:cubicBezTo>
                    <a:pt x="134" y="126"/>
                    <a:pt x="134" y="126"/>
                    <a:pt x="134" y="126"/>
                  </a:cubicBezTo>
                  <a:cubicBezTo>
                    <a:pt x="135" y="126"/>
                    <a:pt x="135" y="126"/>
                    <a:pt x="135" y="126"/>
                  </a:cubicBezTo>
                  <a:cubicBezTo>
                    <a:pt x="135" y="126"/>
                    <a:pt x="135" y="126"/>
                    <a:pt x="135" y="126"/>
                  </a:cubicBezTo>
                  <a:cubicBezTo>
                    <a:pt x="135" y="126"/>
                    <a:pt x="135" y="126"/>
                    <a:pt x="135" y="126"/>
                  </a:cubicBezTo>
                  <a:cubicBezTo>
                    <a:pt x="137" y="127"/>
                    <a:pt x="137" y="127"/>
                    <a:pt x="137" y="127"/>
                  </a:cubicBezTo>
                  <a:cubicBezTo>
                    <a:pt x="137" y="127"/>
                    <a:pt x="137" y="127"/>
                    <a:pt x="137" y="127"/>
                  </a:cubicBezTo>
                  <a:cubicBezTo>
                    <a:pt x="137" y="127"/>
                    <a:pt x="137" y="127"/>
                    <a:pt x="137" y="127"/>
                  </a:cubicBezTo>
                  <a:cubicBezTo>
                    <a:pt x="137" y="127"/>
                    <a:pt x="137" y="127"/>
                    <a:pt x="137" y="127"/>
                  </a:cubicBezTo>
                  <a:cubicBezTo>
                    <a:pt x="137" y="128"/>
                    <a:pt x="137" y="128"/>
                    <a:pt x="137" y="128"/>
                  </a:cubicBezTo>
                  <a:cubicBezTo>
                    <a:pt x="137" y="129"/>
                    <a:pt x="137" y="129"/>
                    <a:pt x="137" y="129"/>
                  </a:cubicBezTo>
                  <a:cubicBezTo>
                    <a:pt x="136" y="129"/>
                    <a:pt x="136" y="129"/>
                    <a:pt x="136" y="129"/>
                  </a:cubicBezTo>
                  <a:cubicBezTo>
                    <a:pt x="135" y="129"/>
                    <a:pt x="135" y="129"/>
                    <a:pt x="135" y="129"/>
                  </a:cubicBezTo>
                  <a:cubicBezTo>
                    <a:pt x="134" y="129"/>
                    <a:pt x="134" y="129"/>
                    <a:pt x="134" y="129"/>
                  </a:cubicBezTo>
                  <a:cubicBezTo>
                    <a:pt x="133" y="129"/>
                    <a:pt x="133" y="129"/>
                    <a:pt x="133" y="129"/>
                  </a:cubicBezTo>
                  <a:cubicBezTo>
                    <a:pt x="133" y="129"/>
                    <a:pt x="133" y="129"/>
                    <a:pt x="133" y="129"/>
                  </a:cubicBezTo>
                  <a:cubicBezTo>
                    <a:pt x="132" y="129"/>
                    <a:pt x="132" y="129"/>
                    <a:pt x="132" y="129"/>
                  </a:cubicBezTo>
                  <a:cubicBezTo>
                    <a:pt x="132" y="129"/>
                    <a:pt x="132" y="129"/>
                    <a:pt x="132" y="129"/>
                  </a:cubicBezTo>
                  <a:cubicBezTo>
                    <a:pt x="133" y="129"/>
                    <a:pt x="133" y="129"/>
                    <a:pt x="133" y="129"/>
                  </a:cubicBezTo>
                  <a:cubicBezTo>
                    <a:pt x="134" y="129"/>
                    <a:pt x="134" y="129"/>
                    <a:pt x="134" y="129"/>
                  </a:cubicBezTo>
                  <a:cubicBezTo>
                    <a:pt x="135" y="130"/>
                    <a:pt x="135" y="130"/>
                    <a:pt x="135" y="130"/>
                  </a:cubicBezTo>
                  <a:cubicBezTo>
                    <a:pt x="135" y="130"/>
                    <a:pt x="135" y="130"/>
                    <a:pt x="135" y="130"/>
                  </a:cubicBezTo>
                  <a:cubicBezTo>
                    <a:pt x="135" y="130"/>
                    <a:pt x="135" y="130"/>
                    <a:pt x="135" y="130"/>
                  </a:cubicBezTo>
                  <a:cubicBezTo>
                    <a:pt x="136" y="130"/>
                    <a:pt x="136" y="130"/>
                    <a:pt x="136" y="130"/>
                  </a:cubicBezTo>
                  <a:cubicBezTo>
                    <a:pt x="137" y="130"/>
                    <a:pt x="137" y="130"/>
                    <a:pt x="137" y="130"/>
                  </a:cubicBezTo>
                  <a:cubicBezTo>
                    <a:pt x="138" y="130"/>
                    <a:pt x="138" y="130"/>
                    <a:pt x="138" y="130"/>
                  </a:cubicBezTo>
                  <a:cubicBezTo>
                    <a:pt x="138" y="130"/>
                    <a:pt x="138" y="130"/>
                    <a:pt x="138" y="130"/>
                  </a:cubicBezTo>
                  <a:cubicBezTo>
                    <a:pt x="139" y="130"/>
                    <a:pt x="139" y="130"/>
                    <a:pt x="139" y="130"/>
                  </a:cubicBezTo>
                  <a:cubicBezTo>
                    <a:pt x="140" y="131"/>
                    <a:pt x="140" y="131"/>
                    <a:pt x="140" y="131"/>
                  </a:cubicBezTo>
                  <a:cubicBezTo>
                    <a:pt x="140" y="131"/>
                    <a:pt x="140" y="131"/>
                    <a:pt x="140" y="131"/>
                  </a:cubicBezTo>
                  <a:cubicBezTo>
                    <a:pt x="140" y="132"/>
                    <a:pt x="140" y="132"/>
                    <a:pt x="140" y="132"/>
                  </a:cubicBezTo>
                  <a:cubicBezTo>
                    <a:pt x="141" y="132"/>
                    <a:pt x="141" y="132"/>
                    <a:pt x="141" y="132"/>
                  </a:cubicBezTo>
                  <a:cubicBezTo>
                    <a:pt x="141" y="132"/>
                    <a:pt x="141" y="132"/>
                    <a:pt x="141" y="132"/>
                  </a:cubicBezTo>
                  <a:cubicBezTo>
                    <a:pt x="141" y="132"/>
                    <a:pt x="141" y="132"/>
                    <a:pt x="141" y="132"/>
                  </a:cubicBezTo>
                  <a:cubicBezTo>
                    <a:pt x="142" y="133"/>
                    <a:pt x="142" y="133"/>
                    <a:pt x="142" y="133"/>
                  </a:cubicBezTo>
                  <a:cubicBezTo>
                    <a:pt x="142" y="133"/>
                    <a:pt x="142" y="133"/>
                    <a:pt x="142" y="133"/>
                  </a:cubicBezTo>
                  <a:cubicBezTo>
                    <a:pt x="143" y="133"/>
                    <a:pt x="143" y="133"/>
                    <a:pt x="143" y="133"/>
                  </a:cubicBezTo>
                  <a:cubicBezTo>
                    <a:pt x="143" y="134"/>
                    <a:pt x="143" y="134"/>
                    <a:pt x="143" y="134"/>
                  </a:cubicBezTo>
                  <a:cubicBezTo>
                    <a:pt x="143" y="134"/>
                    <a:pt x="143" y="134"/>
                    <a:pt x="143" y="134"/>
                  </a:cubicBezTo>
                  <a:cubicBezTo>
                    <a:pt x="144" y="134"/>
                    <a:pt x="144" y="134"/>
                    <a:pt x="144" y="134"/>
                  </a:cubicBezTo>
                  <a:cubicBezTo>
                    <a:pt x="144" y="134"/>
                    <a:pt x="144" y="134"/>
                    <a:pt x="144" y="134"/>
                  </a:cubicBezTo>
                  <a:cubicBezTo>
                    <a:pt x="144" y="135"/>
                    <a:pt x="144" y="135"/>
                    <a:pt x="144" y="135"/>
                  </a:cubicBezTo>
                  <a:cubicBezTo>
                    <a:pt x="143" y="135"/>
                    <a:pt x="143" y="135"/>
                    <a:pt x="143" y="135"/>
                  </a:cubicBezTo>
                  <a:cubicBezTo>
                    <a:pt x="143" y="136"/>
                    <a:pt x="143" y="136"/>
                    <a:pt x="143" y="136"/>
                  </a:cubicBezTo>
                  <a:cubicBezTo>
                    <a:pt x="143" y="136"/>
                    <a:pt x="143" y="136"/>
                    <a:pt x="143" y="136"/>
                  </a:cubicBezTo>
                  <a:cubicBezTo>
                    <a:pt x="142" y="137"/>
                    <a:pt x="142" y="137"/>
                    <a:pt x="142" y="137"/>
                  </a:cubicBezTo>
                  <a:cubicBezTo>
                    <a:pt x="143" y="137"/>
                    <a:pt x="143" y="137"/>
                    <a:pt x="143" y="137"/>
                  </a:cubicBezTo>
                  <a:cubicBezTo>
                    <a:pt x="143" y="136"/>
                    <a:pt x="143" y="136"/>
                    <a:pt x="143" y="136"/>
                  </a:cubicBezTo>
                  <a:cubicBezTo>
                    <a:pt x="144" y="136"/>
                    <a:pt x="144" y="136"/>
                    <a:pt x="144" y="136"/>
                  </a:cubicBezTo>
                  <a:cubicBezTo>
                    <a:pt x="144" y="135"/>
                    <a:pt x="144" y="135"/>
                    <a:pt x="144" y="135"/>
                  </a:cubicBezTo>
                  <a:cubicBezTo>
                    <a:pt x="144" y="136"/>
                    <a:pt x="144" y="136"/>
                    <a:pt x="144" y="136"/>
                  </a:cubicBezTo>
                  <a:cubicBezTo>
                    <a:pt x="144" y="136"/>
                    <a:pt x="144" y="136"/>
                    <a:pt x="144" y="136"/>
                  </a:cubicBezTo>
                  <a:cubicBezTo>
                    <a:pt x="144" y="137"/>
                    <a:pt x="144" y="137"/>
                    <a:pt x="144" y="137"/>
                  </a:cubicBezTo>
                  <a:cubicBezTo>
                    <a:pt x="144" y="136"/>
                    <a:pt x="144" y="136"/>
                    <a:pt x="144" y="136"/>
                  </a:cubicBezTo>
                  <a:cubicBezTo>
                    <a:pt x="144" y="136"/>
                    <a:pt x="144" y="136"/>
                    <a:pt x="144" y="136"/>
                  </a:cubicBezTo>
                  <a:cubicBezTo>
                    <a:pt x="145" y="136"/>
                    <a:pt x="145" y="136"/>
                    <a:pt x="145" y="136"/>
                  </a:cubicBezTo>
                  <a:cubicBezTo>
                    <a:pt x="145" y="136"/>
                    <a:pt x="145" y="136"/>
                    <a:pt x="145" y="136"/>
                  </a:cubicBezTo>
                  <a:cubicBezTo>
                    <a:pt x="146" y="136"/>
                    <a:pt x="146" y="136"/>
                    <a:pt x="146" y="136"/>
                  </a:cubicBezTo>
                  <a:cubicBezTo>
                    <a:pt x="145" y="137"/>
                    <a:pt x="145" y="137"/>
                    <a:pt x="145" y="137"/>
                  </a:cubicBezTo>
                  <a:cubicBezTo>
                    <a:pt x="145" y="137"/>
                    <a:pt x="145" y="137"/>
                    <a:pt x="145" y="137"/>
                  </a:cubicBezTo>
                  <a:cubicBezTo>
                    <a:pt x="144" y="138"/>
                    <a:pt x="144" y="138"/>
                    <a:pt x="144" y="138"/>
                  </a:cubicBezTo>
                  <a:cubicBezTo>
                    <a:pt x="144" y="138"/>
                    <a:pt x="144" y="138"/>
                    <a:pt x="144" y="138"/>
                  </a:cubicBezTo>
                  <a:cubicBezTo>
                    <a:pt x="144" y="139"/>
                    <a:pt x="144" y="139"/>
                    <a:pt x="144" y="139"/>
                  </a:cubicBezTo>
                  <a:cubicBezTo>
                    <a:pt x="144" y="139"/>
                    <a:pt x="144" y="139"/>
                    <a:pt x="144" y="139"/>
                  </a:cubicBezTo>
                  <a:cubicBezTo>
                    <a:pt x="144" y="139"/>
                    <a:pt x="144" y="139"/>
                    <a:pt x="144" y="139"/>
                  </a:cubicBezTo>
                  <a:cubicBezTo>
                    <a:pt x="144" y="140"/>
                    <a:pt x="144" y="140"/>
                    <a:pt x="144" y="140"/>
                  </a:cubicBezTo>
                  <a:cubicBezTo>
                    <a:pt x="144" y="140"/>
                    <a:pt x="144" y="140"/>
                    <a:pt x="144" y="140"/>
                  </a:cubicBezTo>
                  <a:cubicBezTo>
                    <a:pt x="144" y="140"/>
                    <a:pt x="144" y="140"/>
                    <a:pt x="144" y="140"/>
                  </a:cubicBezTo>
                  <a:cubicBezTo>
                    <a:pt x="145" y="139"/>
                    <a:pt x="145" y="139"/>
                    <a:pt x="145" y="139"/>
                  </a:cubicBezTo>
                  <a:cubicBezTo>
                    <a:pt x="145" y="138"/>
                    <a:pt x="145" y="138"/>
                    <a:pt x="145" y="138"/>
                  </a:cubicBezTo>
                  <a:cubicBezTo>
                    <a:pt x="146" y="138"/>
                    <a:pt x="146" y="138"/>
                    <a:pt x="146" y="138"/>
                  </a:cubicBezTo>
                  <a:cubicBezTo>
                    <a:pt x="146" y="138"/>
                    <a:pt x="146" y="138"/>
                    <a:pt x="146" y="138"/>
                  </a:cubicBezTo>
                  <a:cubicBezTo>
                    <a:pt x="146" y="138"/>
                    <a:pt x="146" y="138"/>
                    <a:pt x="146" y="138"/>
                  </a:cubicBezTo>
                  <a:cubicBezTo>
                    <a:pt x="146" y="139"/>
                    <a:pt x="146" y="139"/>
                    <a:pt x="146" y="139"/>
                  </a:cubicBezTo>
                  <a:cubicBezTo>
                    <a:pt x="145" y="140"/>
                    <a:pt x="145" y="140"/>
                    <a:pt x="145" y="140"/>
                  </a:cubicBezTo>
                  <a:cubicBezTo>
                    <a:pt x="146" y="140"/>
                    <a:pt x="146" y="140"/>
                    <a:pt x="146" y="140"/>
                  </a:cubicBezTo>
                  <a:cubicBezTo>
                    <a:pt x="146" y="140"/>
                    <a:pt x="146" y="140"/>
                    <a:pt x="146" y="140"/>
                  </a:cubicBezTo>
                  <a:cubicBezTo>
                    <a:pt x="146" y="140"/>
                    <a:pt x="146" y="140"/>
                    <a:pt x="146" y="140"/>
                  </a:cubicBezTo>
                  <a:cubicBezTo>
                    <a:pt x="146" y="141"/>
                    <a:pt x="146" y="141"/>
                    <a:pt x="146" y="141"/>
                  </a:cubicBezTo>
                  <a:cubicBezTo>
                    <a:pt x="146" y="141"/>
                    <a:pt x="146" y="141"/>
                    <a:pt x="146" y="141"/>
                  </a:cubicBezTo>
                  <a:cubicBezTo>
                    <a:pt x="145" y="141"/>
                    <a:pt x="145" y="141"/>
                    <a:pt x="145" y="141"/>
                  </a:cubicBezTo>
                  <a:cubicBezTo>
                    <a:pt x="145" y="142"/>
                    <a:pt x="145" y="142"/>
                    <a:pt x="145" y="142"/>
                  </a:cubicBezTo>
                  <a:cubicBezTo>
                    <a:pt x="145" y="142"/>
                    <a:pt x="145" y="142"/>
                    <a:pt x="145" y="142"/>
                  </a:cubicBezTo>
                  <a:cubicBezTo>
                    <a:pt x="146" y="142"/>
                    <a:pt x="146" y="142"/>
                    <a:pt x="146" y="142"/>
                  </a:cubicBezTo>
                  <a:cubicBezTo>
                    <a:pt x="146" y="142"/>
                    <a:pt x="146" y="142"/>
                    <a:pt x="146" y="142"/>
                  </a:cubicBezTo>
                  <a:cubicBezTo>
                    <a:pt x="146" y="142"/>
                    <a:pt x="146" y="142"/>
                    <a:pt x="146" y="142"/>
                  </a:cubicBezTo>
                  <a:cubicBezTo>
                    <a:pt x="146" y="143"/>
                    <a:pt x="146" y="143"/>
                    <a:pt x="146" y="143"/>
                  </a:cubicBezTo>
                  <a:cubicBezTo>
                    <a:pt x="146" y="143"/>
                    <a:pt x="146" y="143"/>
                    <a:pt x="146" y="143"/>
                  </a:cubicBezTo>
                  <a:cubicBezTo>
                    <a:pt x="146" y="143"/>
                    <a:pt x="146" y="143"/>
                    <a:pt x="146" y="143"/>
                  </a:cubicBezTo>
                  <a:cubicBezTo>
                    <a:pt x="146" y="144"/>
                    <a:pt x="146" y="144"/>
                    <a:pt x="146" y="144"/>
                  </a:cubicBezTo>
                  <a:cubicBezTo>
                    <a:pt x="146" y="144"/>
                    <a:pt x="146" y="144"/>
                    <a:pt x="146" y="144"/>
                  </a:cubicBezTo>
                  <a:cubicBezTo>
                    <a:pt x="146" y="145"/>
                    <a:pt x="146" y="145"/>
                    <a:pt x="146" y="145"/>
                  </a:cubicBezTo>
                  <a:cubicBezTo>
                    <a:pt x="146" y="146"/>
                    <a:pt x="146" y="146"/>
                    <a:pt x="146" y="146"/>
                  </a:cubicBezTo>
                  <a:cubicBezTo>
                    <a:pt x="146" y="146"/>
                    <a:pt x="146" y="146"/>
                    <a:pt x="146" y="146"/>
                  </a:cubicBezTo>
                  <a:cubicBezTo>
                    <a:pt x="146" y="147"/>
                    <a:pt x="146" y="147"/>
                    <a:pt x="146" y="147"/>
                  </a:cubicBezTo>
                  <a:cubicBezTo>
                    <a:pt x="145" y="147"/>
                    <a:pt x="145" y="147"/>
                    <a:pt x="145" y="147"/>
                  </a:cubicBezTo>
                  <a:cubicBezTo>
                    <a:pt x="145" y="147"/>
                    <a:pt x="145" y="147"/>
                    <a:pt x="145" y="147"/>
                  </a:cubicBezTo>
                  <a:cubicBezTo>
                    <a:pt x="145" y="147"/>
                    <a:pt x="145" y="147"/>
                    <a:pt x="145" y="147"/>
                  </a:cubicBezTo>
                  <a:cubicBezTo>
                    <a:pt x="144" y="147"/>
                    <a:pt x="144" y="147"/>
                    <a:pt x="144" y="147"/>
                  </a:cubicBezTo>
                  <a:cubicBezTo>
                    <a:pt x="145" y="147"/>
                    <a:pt x="145" y="147"/>
                    <a:pt x="145" y="147"/>
                  </a:cubicBezTo>
                  <a:cubicBezTo>
                    <a:pt x="144" y="146"/>
                    <a:pt x="144" y="146"/>
                    <a:pt x="144" y="146"/>
                  </a:cubicBezTo>
                  <a:cubicBezTo>
                    <a:pt x="144" y="146"/>
                    <a:pt x="144" y="146"/>
                    <a:pt x="144" y="146"/>
                  </a:cubicBezTo>
                  <a:cubicBezTo>
                    <a:pt x="144" y="146"/>
                    <a:pt x="144" y="146"/>
                    <a:pt x="144" y="146"/>
                  </a:cubicBezTo>
                  <a:cubicBezTo>
                    <a:pt x="143" y="147"/>
                    <a:pt x="143" y="147"/>
                    <a:pt x="143" y="147"/>
                  </a:cubicBezTo>
                  <a:cubicBezTo>
                    <a:pt x="143" y="146"/>
                    <a:pt x="143" y="146"/>
                    <a:pt x="143" y="146"/>
                  </a:cubicBezTo>
                  <a:cubicBezTo>
                    <a:pt x="143" y="146"/>
                    <a:pt x="143" y="146"/>
                    <a:pt x="143" y="146"/>
                  </a:cubicBezTo>
                  <a:cubicBezTo>
                    <a:pt x="143" y="145"/>
                    <a:pt x="143" y="145"/>
                    <a:pt x="143" y="145"/>
                  </a:cubicBezTo>
                  <a:cubicBezTo>
                    <a:pt x="143" y="145"/>
                    <a:pt x="143" y="145"/>
                    <a:pt x="143" y="145"/>
                  </a:cubicBezTo>
                  <a:cubicBezTo>
                    <a:pt x="143" y="144"/>
                    <a:pt x="143" y="144"/>
                    <a:pt x="143" y="144"/>
                  </a:cubicBezTo>
                  <a:cubicBezTo>
                    <a:pt x="143" y="143"/>
                    <a:pt x="143" y="143"/>
                    <a:pt x="143" y="143"/>
                  </a:cubicBezTo>
                  <a:cubicBezTo>
                    <a:pt x="143" y="143"/>
                    <a:pt x="143" y="143"/>
                    <a:pt x="143" y="143"/>
                  </a:cubicBezTo>
                  <a:cubicBezTo>
                    <a:pt x="143" y="143"/>
                    <a:pt x="143" y="143"/>
                    <a:pt x="143" y="143"/>
                  </a:cubicBezTo>
                  <a:cubicBezTo>
                    <a:pt x="142" y="143"/>
                    <a:pt x="142" y="143"/>
                    <a:pt x="142" y="143"/>
                  </a:cubicBezTo>
                  <a:cubicBezTo>
                    <a:pt x="142" y="144"/>
                    <a:pt x="142" y="144"/>
                    <a:pt x="142" y="144"/>
                  </a:cubicBezTo>
                  <a:cubicBezTo>
                    <a:pt x="142" y="145"/>
                    <a:pt x="142" y="145"/>
                    <a:pt x="142" y="145"/>
                  </a:cubicBezTo>
                  <a:cubicBezTo>
                    <a:pt x="142" y="146"/>
                    <a:pt x="142" y="146"/>
                    <a:pt x="142" y="146"/>
                  </a:cubicBezTo>
                  <a:cubicBezTo>
                    <a:pt x="142" y="147"/>
                    <a:pt x="142" y="147"/>
                    <a:pt x="142" y="147"/>
                  </a:cubicBezTo>
                  <a:cubicBezTo>
                    <a:pt x="142" y="147"/>
                    <a:pt x="142" y="147"/>
                    <a:pt x="142" y="147"/>
                  </a:cubicBezTo>
                  <a:cubicBezTo>
                    <a:pt x="141" y="147"/>
                    <a:pt x="141" y="147"/>
                    <a:pt x="141" y="147"/>
                  </a:cubicBezTo>
                  <a:cubicBezTo>
                    <a:pt x="141" y="147"/>
                    <a:pt x="141" y="147"/>
                    <a:pt x="141" y="147"/>
                  </a:cubicBezTo>
                  <a:cubicBezTo>
                    <a:pt x="140" y="147"/>
                    <a:pt x="140" y="147"/>
                    <a:pt x="140" y="147"/>
                  </a:cubicBezTo>
                  <a:cubicBezTo>
                    <a:pt x="140" y="147"/>
                    <a:pt x="140" y="147"/>
                    <a:pt x="140" y="147"/>
                  </a:cubicBezTo>
                  <a:cubicBezTo>
                    <a:pt x="139" y="146"/>
                    <a:pt x="139" y="146"/>
                    <a:pt x="139" y="146"/>
                  </a:cubicBezTo>
                  <a:cubicBezTo>
                    <a:pt x="138" y="145"/>
                    <a:pt x="138" y="145"/>
                    <a:pt x="138" y="145"/>
                  </a:cubicBezTo>
                  <a:cubicBezTo>
                    <a:pt x="137" y="144"/>
                    <a:pt x="137" y="144"/>
                    <a:pt x="137" y="144"/>
                  </a:cubicBezTo>
                  <a:cubicBezTo>
                    <a:pt x="137" y="144"/>
                    <a:pt x="137" y="144"/>
                    <a:pt x="137" y="144"/>
                  </a:cubicBezTo>
                  <a:cubicBezTo>
                    <a:pt x="137" y="142"/>
                    <a:pt x="137" y="142"/>
                    <a:pt x="137" y="142"/>
                  </a:cubicBezTo>
                  <a:cubicBezTo>
                    <a:pt x="136" y="142"/>
                    <a:pt x="136" y="142"/>
                    <a:pt x="136" y="142"/>
                  </a:cubicBezTo>
                  <a:cubicBezTo>
                    <a:pt x="136" y="141"/>
                    <a:pt x="136" y="141"/>
                    <a:pt x="136" y="141"/>
                  </a:cubicBezTo>
                  <a:cubicBezTo>
                    <a:pt x="136" y="140"/>
                    <a:pt x="136" y="140"/>
                    <a:pt x="136" y="140"/>
                  </a:cubicBezTo>
                  <a:cubicBezTo>
                    <a:pt x="136" y="140"/>
                    <a:pt x="136" y="140"/>
                    <a:pt x="136" y="140"/>
                  </a:cubicBezTo>
                  <a:cubicBezTo>
                    <a:pt x="136" y="139"/>
                    <a:pt x="136" y="139"/>
                    <a:pt x="136" y="139"/>
                  </a:cubicBezTo>
                  <a:cubicBezTo>
                    <a:pt x="136" y="139"/>
                    <a:pt x="136" y="139"/>
                    <a:pt x="136" y="139"/>
                  </a:cubicBezTo>
                  <a:cubicBezTo>
                    <a:pt x="136" y="139"/>
                    <a:pt x="136" y="139"/>
                    <a:pt x="136" y="139"/>
                  </a:cubicBezTo>
                  <a:cubicBezTo>
                    <a:pt x="135" y="139"/>
                    <a:pt x="135" y="139"/>
                    <a:pt x="135" y="139"/>
                  </a:cubicBezTo>
                  <a:cubicBezTo>
                    <a:pt x="135" y="139"/>
                    <a:pt x="135" y="139"/>
                    <a:pt x="135" y="139"/>
                  </a:cubicBezTo>
                  <a:cubicBezTo>
                    <a:pt x="134" y="139"/>
                    <a:pt x="134" y="139"/>
                    <a:pt x="134" y="139"/>
                  </a:cubicBezTo>
                  <a:cubicBezTo>
                    <a:pt x="133" y="137"/>
                    <a:pt x="133" y="137"/>
                    <a:pt x="133" y="137"/>
                  </a:cubicBezTo>
                  <a:cubicBezTo>
                    <a:pt x="132" y="137"/>
                    <a:pt x="132" y="137"/>
                    <a:pt x="132" y="137"/>
                  </a:cubicBezTo>
                  <a:cubicBezTo>
                    <a:pt x="132" y="136"/>
                    <a:pt x="132" y="136"/>
                    <a:pt x="132" y="136"/>
                  </a:cubicBezTo>
                  <a:cubicBezTo>
                    <a:pt x="132" y="136"/>
                    <a:pt x="132" y="136"/>
                    <a:pt x="132" y="136"/>
                  </a:cubicBezTo>
                  <a:cubicBezTo>
                    <a:pt x="131" y="137"/>
                    <a:pt x="131" y="137"/>
                    <a:pt x="131" y="137"/>
                  </a:cubicBezTo>
                  <a:cubicBezTo>
                    <a:pt x="130" y="136"/>
                    <a:pt x="130" y="136"/>
                    <a:pt x="130" y="136"/>
                  </a:cubicBezTo>
                  <a:cubicBezTo>
                    <a:pt x="130" y="136"/>
                    <a:pt x="130" y="136"/>
                    <a:pt x="130" y="136"/>
                  </a:cubicBezTo>
                  <a:cubicBezTo>
                    <a:pt x="129" y="137"/>
                    <a:pt x="129" y="137"/>
                    <a:pt x="129" y="137"/>
                  </a:cubicBezTo>
                  <a:cubicBezTo>
                    <a:pt x="129" y="136"/>
                    <a:pt x="129" y="136"/>
                    <a:pt x="129" y="136"/>
                  </a:cubicBezTo>
                  <a:cubicBezTo>
                    <a:pt x="128" y="136"/>
                    <a:pt x="128" y="136"/>
                    <a:pt x="128" y="136"/>
                  </a:cubicBezTo>
                  <a:cubicBezTo>
                    <a:pt x="128" y="135"/>
                    <a:pt x="128" y="135"/>
                    <a:pt x="128" y="135"/>
                  </a:cubicBezTo>
                  <a:cubicBezTo>
                    <a:pt x="127" y="135"/>
                    <a:pt x="127" y="135"/>
                    <a:pt x="127" y="135"/>
                  </a:cubicBezTo>
                  <a:cubicBezTo>
                    <a:pt x="127" y="134"/>
                    <a:pt x="127" y="134"/>
                    <a:pt x="127" y="134"/>
                  </a:cubicBezTo>
                  <a:cubicBezTo>
                    <a:pt x="127" y="134"/>
                    <a:pt x="127" y="134"/>
                    <a:pt x="127" y="134"/>
                  </a:cubicBezTo>
                  <a:cubicBezTo>
                    <a:pt x="127" y="133"/>
                    <a:pt x="127" y="133"/>
                    <a:pt x="127" y="133"/>
                  </a:cubicBezTo>
                  <a:cubicBezTo>
                    <a:pt x="126" y="132"/>
                    <a:pt x="126" y="132"/>
                    <a:pt x="126" y="132"/>
                  </a:cubicBezTo>
                  <a:cubicBezTo>
                    <a:pt x="126" y="133"/>
                    <a:pt x="126" y="133"/>
                    <a:pt x="126" y="133"/>
                  </a:cubicBezTo>
                  <a:cubicBezTo>
                    <a:pt x="126" y="134"/>
                    <a:pt x="126" y="134"/>
                    <a:pt x="126" y="134"/>
                  </a:cubicBezTo>
                  <a:cubicBezTo>
                    <a:pt x="126" y="134"/>
                    <a:pt x="126" y="134"/>
                    <a:pt x="126" y="134"/>
                  </a:cubicBezTo>
                  <a:cubicBezTo>
                    <a:pt x="125" y="134"/>
                    <a:pt x="125" y="134"/>
                    <a:pt x="125" y="134"/>
                  </a:cubicBezTo>
                  <a:cubicBezTo>
                    <a:pt x="125" y="134"/>
                    <a:pt x="125" y="134"/>
                    <a:pt x="125" y="134"/>
                  </a:cubicBezTo>
                  <a:cubicBezTo>
                    <a:pt x="126" y="135"/>
                    <a:pt x="126" y="135"/>
                    <a:pt x="126" y="135"/>
                  </a:cubicBezTo>
                  <a:cubicBezTo>
                    <a:pt x="126" y="135"/>
                    <a:pt x="126" y="135"/>
                    <a:pt x="126" y="135"/>
                  </a:cubicBezTo>
                  <a:cubicBezTo>
                    <a:pt x="127" y="136"/>
                    <a:pt x="127" y="136"/>
                    <a:pt x="127" y="136"/>
                  </a:cubicBezTo>
                  <a:cubicBezTo>
                    <a:pt x="127" y="136"/>
                    <a:pt x="127" y="136"/>
                    <a:pt x="127" y="136"/>
                  </a:cubicBezTo>
                  <a:cubicBezTo>
                    <a:pt x="127" y="136"/>
                    <a:pt x="127" y="136"/>
                    <a:pt x="127" y="136"/>
                  </a:cubicBezTo>
                  <a:cubicBezTo>
                    <a:pt x="126" y="136"/>
                    <a:pt x="126" y="136"/>
                    <a:pt x="126" y="136"/>
                  </a:cubicBezTo>
                  <a:cubicBezTo>
                    <a:pt x="126" y="137"/>
                    <a:pt x="126" y="137"/>
                    <a:pt x="126" y="137"/>
                  </a:cubicBezTo>
                  <a:cubicBezTo>
                    <a:pt x="125" y="137"/>
                    <a:pt x="125" y="137"/>
                    <a:pt x="125" y="137"/>
                  </a:cubicBezTo>
                  <a:cubicBezTo>
                    <a:pt x="124" y="137"/>
                    <a:pt x="124" y="137"/>
                    <a:pt x="124" y="137"/>
                  </a:cubicBezTo>
                  <a:cubicBezTo>
                    <a:pt x="124" y="137"/>
                    <a:pt x="124" y="137"/>
                    <a:pt x="124" y="137"/>
                  </a:cubicBezTo>
                  <a:cubicBezTo>
                    <a:pt x="125" y="137"/>
                    <a:pt x="125" y="137"/>
                    <a:pt x="125" y="137"/>
                  </a:cubicBezTo>
                  <a:cubicBezTo>
                    <a:pt x="126" y="137"/>
                    <a:pt x="126" y="137"/>
                    <a:pt x="126" y="137"/>
                  </a:cubicBezTo>
                  <a:cubicBezTo>
                    <a:pt x="126" y="137"/>
                    <a:pt x="126" y="137"/>
                    <a:pt x="126" y="137"/>
                  </a:cubicBezTo>
                  <a:cubicBezTo>
                    <a:pt x="127" y="137"/>
                    <a:pt x="127" y="137"/>
                    <a:pt x="127" y="137"/>
                  </a:cubicBezTo>
                  <a:cubicBezTo>
                    <a:pt x="128" y="136"/>
                    <a:pt x="128" y="136"/>
                    <a:pt x="128" y="136"/>
                  </a:cubicBezTo>
                  <a:cubicBezTo>
                    <a:pt x="128" y="137"/>
                    <a:pt x="128" y="137"/>
                    <a:pt x="128" y="137"/>
                  </a:cubicBezTo>
                  <a:cubicBezTo>
                    <a:pt x="128" y="137"/>
                    <a:pt x="128" y="137"/>
                    <a:pt x="128" y="137"/>
                  </a:cubicBezTo>
                  <a:cubicBezTo>
                    <a:pt x="128" y="138"/>
                    <a:pt x="128" y="138"/>
                    <a:pt x="128" y="138"/>
                  </a:cubicBezTo>
                  <a:cubicBezTo>
                    <a:pt x="129" y="137"/>
                    <a:pt x="129" y="137"/>
                    <a:pt x="129" y="137"/>
                  </a:cubicBezTo>
                  <a:cubicBezTo>
                    <a:pt x="130" y="137"/>
                    <a:pt x="130" y="137"/>
                    <a:pt x="130" y="137"/>
                  </a:cubicBezTo>
                  <a:cubicBezTo>
                    <a:pt x="132" y="138"/>
                    <a:pt x="132" y="138"/>
                    <a:pt x="132" y="138"/>
                  </a:cubicBezTo>
                  <a:cubicBezTo>
                    <a:pt x="132" y="138"/>
                    <a:pt x="132" y="138"/>
                    <a:pt x="132" y="138"/>
                  </a:cubicBezTo>
                  <a:cubicBezTo>
                    <a:pt x="133" y="138"/>
                    <a:pt x="133" y="138"/>
                    <a:pt x="133" y="138"/>
                  </a:cubicBezTo>
                  <a:cubicBezTo>
                    <a:pt x="133" y="139"/>
                    <a:pt x="133" y="139"/>
                    <a:pt x="133" y="139"/>
                  </a:cubicBezTo>
                  <a:cubicBezTo>
                    <a:pt x="133" y="139"/>
                    <a:pt x="133" y="139"/>
                    <a:pt x="133" y="139"/>
                  </a:cubicBezTo>
                  <a:cubicBezTo>
                    <a:pt x="133" y="140"/>
                    <a:pt x="133" y="140"/>
                    <a:pt x="133" y="140"/>
                  </a:cubicBezTo>
                  <a:cubicBezTo>
                    <a:pt x="132" y="140"/>
                    <a:pt x="132" y="140"/>
                    <a:pt x="132" y="140"/>
                  </a:cubicBezTo>
                  <a:cubicBezTo>
                    <a:pt x="132" y="141"/>
                    <a:pt x="132" y="141"/>
                    <a:pt x="132" y="141"/>
                  </a:cubicBezTo>
                  <a:cubicBezTo>
                    <a:pt x="132" y="141"/>
                    <a:pt x="132" y="141"/>
                    <a:pt x="132" y="141"/>
                  </a:cubicBezTo>
                  <a:cubicBezTo>
                    <a:pt x="131" y="141"/>
                    <a:pt x="131" y="141"/>
                    <a:pt x="131" y="141"/>
                  </a:cubicBezTo>
                  <a:cubicBezTo>
                    <a:pt x="129" y="142"/>
                    <a:pt x="129" y="142"/>
                    <a:pt x="129" y="142"/>
                  </a:cubicBezTo>
                  <a:cubicBezTo>
                    <a:pt x="128" y="142"/>
                    <a:pt x="128" y="142"/>
                    <a:pt x="128" y="142"/>
                  </a:cubicBezTo>
                  <a:cubicBezTo>
                    <a:pt x="127" y="142"/>
                    <a:pt x="127" y="142"/>
                    <a:pt x="127" y="142"/>
                  </a:cubicBezTo>
                  <a:cubicBezTo>
                    <a:pt x="126" y="142"/>
                    <a:pt x="126" y="142"/>
                    <a:pt x="126" y="142"/>
                  </a:cubicBezTo>
                  <a:cubicBezTo>
                    <a:pt x="126" y="141"/>
                    <a:pt x="126" y="141"/>
                    <a:pt x="126" y="141"/>
                  </a:cubicBezTo>
                  <a:cubicBezTo>
                    <a:pt x="126" y="141"/>
                    <a:pt x="126" y="141"/>
                    <a:pt x="126" y="141"/>
                  </a:cubicBezTo>
                  <a:cubicBezTo>
                    <a:pt x="126" y="140"/>
                    <a:pt x="126" y="140"/>
                    <a:pt x="126" y="140"/>
                  </a:cubicBezTo>
                  <a:cubicBezTo>
                    <a:pt x="125" y="140"/>
                    <a:pt x="125" y="140"/>
                    <a:pt x="125" y="140"/>
                  </a:cubicBezTo>
                  <a:cubicBezTo>
                    <a:pt x="125" y="141"/>
                    <a:pt x="125" y="141"/>
                    <a:pt x="125" y="141"/>
                  </a:cubicBezTo>
                  <a:cubicBezTo>
                    <a:pt x="125" y="141"/>
                    <a:pt x="125" y="141"/>
                    <a:pt x="125" y="141"/>
                  </a:cubicBezTo>
                  <a:cubicBezTo>
                    <a:pt x="125" y="142"/>
                    <a:pt x="125" y="142"/>
                    <a:pt x="125" y="142"/>
                  </a:cubicBezTo>
                  <a:cubicBezTo>
                    <a:pt x="125" y="142"/>
                    <a:pt x="125" y="142"/>
                    <a:pt x="125" y="142"/>
                  </a:cubicBezTo>
                  <a:cubicBezTo>
                    <a:pt x="125" y="142"/>
                    <a:pt x="125" y="142"/>
                    <a:pt x="125" y="142"/>
                  </a:cubicBezTo>
                  <a:cubicBezTo>
                    <a:pt x="124" y="142"/>
                    <a:pt x="124" y="142"/>
                    <a:pt x="124" y="142"/>
                  </a:cubicBezTo>
                  <a:cubicBezTo>
                    <a:pt x="124" y="142"/>
                    <a:pt x="124" y="142"/>
                    <a:pt x="124" y="142"/>
                  </a:cubicBezTo>
                  <a:cubicBezTo>
                    <a:pt x="124" y="142"/>
                    <a:pt x="124" y="142"/>
                    <a:pt x="124" y="142"/>
                  </a:cubicBezTo>
                  <a:cubicBezTo>
                    <a:pt x="124" y="142"/>
                    <a:pt x="124" y="142"/>
                    <a:pt x="124" y="142"/>
                  </a:cubicBezTo>
                  <a:cubicBezTo>
                    <a:pt x="124" y="142"/>
                    <a:pt x="124" y="142"/>
                    <a:pt x="124" y="142"/>
                  </a:cubicBezTo>
                  <a:cubicBezTo>
                    <a:pt x="125" y="143"/>
                    <a:pt x="125" y="143"/>
                    <a:pt x="125" y="143"/>
                  </a:cubicBezTo>
                  <a:cubicBezTo>
                    <a:pt x="125" y="143"/>
                    <a:pt x="125" y="143"/>
                    <a:pt x="125" y="143"/>
                  </a:cubicBezTo>
                  <a:cubicBezTo>
                    <a:pt x="124" y="144"/>
                    <a:pt x="124" y="144"/>
                    <a:pt x="124" y="144"/>
                  </a:cubicBezTo>
                  <a:cubicBezTo>
                    <a:pt x="124" y="144"/>
                    <a:pt x="124" y="144"/>
                    <a:pt x="124" y="144"/>
                  </a:cubicBezTo>
                  <a:cubicBezTo>
                    <a:pt x="124" y="144"/>
                    <a:pt x="124" y="144"/>
                    <a:pt x="124" y="144"/>
                  </a:cubicBezTo>
                  <a:cubicBezTo>
                    <a:pt x="123" y="144"/>
                    <a:pt x="123" y="144"/>
                    <a:pt x="123" y="144"/>
                  </a:cubicBezTo>
                  <a:cubicBezTo>
                    <a:pt x="123" y="145"/>
                    <a:pt x="123" y="145"/>
                    <a:pt x="123" y="145"/>
                  </a:cubicBezTo>
                  <a:cubicBezTo>
                    <a:pt x="123" y="145"/>
                    <a:pt x="123" y="145"/>
                    <a:pt x="123" y="145"/>
                  </a:cubicBezTo>
                  <a:cubicBezTo>
                    <a:pt x="121" y="146"/>
                    <a:pt x="121" y="146"/>
                    <a:pt x="121" y="146"/>
                  </a:cubicBezTo>
                  <a:cubicBezTo>
                    <a:pt x="121" y="145"/>
                    <a:pt x="121" y="145"/>
                    <a:pt x="121" y="145"/>
                  </a:cubicBezTo>
                  <a:cubicBezTo>
                    <a:pt x="120" y="145"/>
                    <a:pt x="120" y="145"/>
                    <a:pt x="120" y="145"/>
                  </a:cubicBezTo>
                  <a:cubicBezTo>
                    <a:pt x="119" y="146"/>
                    <a:pt x="119" y="146"/>
                    <a:pt x="119" y="146"/>
                  </a:cubicBezTo>
                  <a:cubicBezTo>
                    <a:pt x="119" y="147"/>
                    <a:pt x="119" y="147"/>
                    <a:pt x="119" y="147"/>
                  </a:cubicBezTo>
                  <a:cubicBezTo>
                    <a:pt x="119" y="147"/>
                    <a:pt x="119" y="147"/>
                    <a:pt x="119" y="147"/>
                  </a:cubicBezTo>
                  <a:cubicBezTo>
                    <a:pt x="121" y="146"/>
                    <a:pt x="121" y="146"/>
                    <a:pt x="121" y="146"/>
                  </a:cubicBezTo>
                  <a:cubicBezTo>
                    <a:pt x="122" y="146"/>
                    <a:pt x="122" y="146"/>
                    <a:pt x="122" y="146"/>
                  </a:cubicBezTo>
                  <a:cubicBezTo>
                    <a:pt x="122" y="146"/>
                    <a:pt x="122" y="146"/>
                    <a:pt x="122" y="146"/>
                  </a:cubicBezTo>
                  <a:cubicBezTo>
                    <a:pt x="123" y="146"/>
                    <a:pt x="123" y="146"/>
                    <a:pt x="123" y="146"/>
                  </a:cubicBezTo>
                  <a:cubicBezTo>
                    <a:pt x="123" y="146"/>
                    <a:pt x="123" y="146"/>
                    <a:pt x="123" y="146"/>
                  </a:cubicBezTo>
                  <a:cubicBezTo>
                    <a:pt x="124" y="147"/>
                    <a:pt x="124" y="147"/>
                    <a:pt x="124" y="147"/>
                  </a:cubicBezTo>
                  <a:cubicBezTo>
                    <a:pt x="125" y="147"/>
                    <a:pt x="125" y="147"/>
                    <a:pt x="125" y="147"/>
                  </a:cubicBezTo>
                  <a:cubicBezTo>
                    <a:pt x="126" y="146"/>
                    <a:pt x="126" y="146"/>
                    <a:pt x="126" y="146"/>
                  </a:cubicBezTo>
                  <a:cubicBezTo>
                    <a:pt x="127" y="146"/>
                    <a:pt x="127" y="146"/>
                    <a:pt x="127" y="146"/>
                  </a:cubicBezTo>
                  <a:cubicBezTo>
                    <a:pt x="128" y="147"/>
                    <a:pt x="128" y="147"/>
                    <a:pt x="128" y="147"/>
                  </a:cubicBezTo>
                  <a:cubicBezTo>
                    <a:pt x="128" y="146"/>
                    <a:pt x="128" y="146"/>
                    <a:pt x="128" y="146"/>
                  </a:cubicBezTo>
                  <a:cubicBezTo>
                    <a:pt x="129" y="147"/>
                    <a:pt x="129" y="147"/>
                    <a:pt x="129" y="147"/>
                  </a:cubicBezTo>
                  <a:cubicBezTo>
                    <a:pt x="129" y="147"/>
                    <a:pt x="129" y="147"/>
                    <a:pt x="129" y="147"/>
                  </a:cubicBezTo>
                  <a:cubicBezTo>
                    <a:pt x="129" y="147"/>
                    <a:pt x="129" y="147"/>
                    <a:pt x="129" y="147"/>
                  </a:cubicBezTo>
                  <a:cubicBezTo>
                    <a:pt x="130" y="147"/>
                    <a:pt x="130" y="147"/>
                    <a:pt x="130" y="147"/>
                  </a:cubicBezTo>
                  <a:cubicBezTo>
                    <a:pt x="129" y="148"/>
                    <a:pt x="129" y="148"/>
                    <a:pt x="129" y="148"/>
                  </a:cubicBezTo>
                  <a:cubicBezTo>
                    <a:pt x="129" y="148"/>
                    <a:pt x="129" y="148"/>
                    <a:pt x="129" y="148"/>
                  </a:cubicBezTo>
                  <a:cubicBezTo>
                    <a:pt x="128" y="148"/>
                    <a:pt x="128" y="148"/>
                    <a:pt x="128" y="148"/>
                  </a:cubicBezTo>
                  <a:cubicBezTo>
                    <a:pt x="127" y="148"/>
                    <a:pt x="127" y="148"/>
                    <a:pt x="127" y="148"/>
                  </a:cubicBezTo>
                  <a:cubicBezTo>
                    <a:pt x="126" y="148"/>
                    <a:pt x="126" y="148"/>
                    <a:pt x="126" y="148"/>
                  </a:cubicBezTo>
                  <a:cubicBezTo>
                    <a:pt x="125" y="148"/>
                    <a:pt x="125" y="148"/>
                    <a:pt x="125" y="148"/>
                  </a:cubicBezTo>
                  <a:cubicBezTo>
                    <a:pt x="125" y="149"/>
                    <a:pt x="125" y="149"/>
                    <a:pt x="125" y="149"/>
                  </a:cubicBezTo>
                  <a:cubicBezTo>
                    <a:pt x="124" y="148"/>
                    <a:pt x="124" y="148"/>
                    <a:pt x="124" y="148"/>
                  </a:cubicBezTo>
                  <a:cubicBezTo>
                    <a:pt x="124" y="148"/>
                    <a:pt x="124" y="148"/>
                    <a:pt x="124" y="148"/>
                  </a:cubicBezTo>
                  <a:cubicBezTo>
                    <a:pt x="123" y="148"/>
                    <a:pt x="123" y="148"/>
                    <a:pt x="123" y="148"/>
                  </a:cubicBezTo>
                  <a:cubicBezTo>
                    <a:pt x="122" y="149"/>
                    <a:pt x="122" y="149"/>
                    <a:pt x="122" y="149"/>
                  </a:cubicBezTo>
                  <a:cubicBezTo>
                    <a:pt x="123" y="149"/>
                    <a:pt x="123" y="149"/>
                    <a:pt x="123" y="149"/>
                  </a:cubicBezTo>
                  <a:cubicBezTo>
                    <a:pt x="123" y="149"/>
                    <a:pt x="123" y="149"/>
                    <a:pt x="123" y="149"/>
                  </a:cubicBezTo>
                  <a:cubicBezTo>
                    <a:pt x="124" y="149"/>
                    <a:pt x="124" y="149"/>
                    <a:pt x="124" y="149"/>
                  </a:cubicBezTo>
                  <a:cubicBezTo>
                    <a:pt x="125" y="149"/>
                    <a:pt x="125" y="149"/>
                    <a:pt x="125" y="149"/>
                  </a:cubicBezTo>
                  <a:cubicBezTo>
                    <a:pt x="126" y="149"/>
                    <a:pt x="126" y="149"/>
                    <a:pt x="126" y="149"/>
                  </a:cubicBezTo>
                  <a:cubicBezTo>
                    <a:pt x="126" y="150"/>
                    <a:pt x="126" y="150"/>
                    <a:pt x="126" y="150"/>
                  </a:cubicBezTo>
                  <a:cubicBezTo>
                    <a:pt x="126" y="149"/>
                    <a:pt x="126" y="149"/>
                    <a:pt x="126" y="149"/>
                  </a:cubicBezTo>
                  <a:cubicBezTo>
                    <a:pt x="127" y="148"/>
                    <a:pt x="127" y="148"/>
                    <a:pt x="127" y="148"/>
                  </a:cubicBezTo>
                  <a:cubicBezTo>
                    <a:pt x="127" y="148"/>
                    <a:pt x="128" y="148"/>
                    <a:pt x="128" y="148"/>
                  </a:cubicBezTo>
                  <a:cubicBezTo>
                    <a:pt x="128" y="148"/>
                    <a:pt x="129" y="148"/>
                    <a:pt x="129" y="148"/>
                  </a:cubicBezTo>
                  <a:cubicBezTo>
                    <a:pt x="129" y="148"/>
                    <a:pt x="129" y="148"/>
                    <a:pt x="129" y="148"/>
                  </a:cubicBezTo>
                  <a:cubicBezTo>
                    <a:pt x="129" y="149"/>
                    <a:pt x="129" y="149"/>
                    <a:pt x="129" y="149"/>
                  </a:cubicBezTo>
                  <a:cubicBezTo>
                    <a:pt x="130" y="148"/>
                    <a:pt x="130" y="148"/>
                    <a:pt x="130" y="148"/>
                  </a:cubicBezTo>
                  <a:cubicBezTo>
                    <a:pt x="131" y="148"/>
                    <a:pt x="131" y="148"/>
                    <a:pt x="131" y="148"/>
                  </a:cubicBezTo>
                  <a:cubicBezTo>
                    <a:pt x="132" y="148"/>
                    <a:pt x="132" y="148"/>
                    <a:pt x="132" y="148"/>
                  </a:cubicBezTo>
                  <a:cubicBezTo>
                    <a:pt x="133" y="147"/>
                    <a:pt x="133" y="147"/>
                    <a:pt x="133" y="147"/>
                  </a:cubicBezTo>
                  <a:cubicBezTo>
                    <a:pt x="133" y="147"/>
                    <a:pt x="133" y="147"/>
                    <a:pt x="133" y="147"/>
                  </a:cubicBezTo>
                  <a:cubicBezTo>
                    <a:pt x="133" y="147"/>
                    <a:pt x="133" y="147"/>
                    <a:pt x="133" y="147"/>
                  </a:cubicBezTo>
                  <a:cubicBezTo>
                    <a:pt x="133" y="147"/>
                    <a:pt x="133" y="147"/>
                    <a:pt x="133" y="147"/>
                  </a:cubicBezTo>
                  <a:cubicBezTo>
                    <a:pt x="133" y="148"/>
                    <a:pt x="133" y="148"/>
                    <a:pt x="133" y="148"/>
                  </a:cubicBezTo>
                  <a:cubicBezTo>
                    <a:pt x="134" y="147"/>
                    <a:pt x="134" y="147"/>
                    <a:pt x="134" y="147"/>
                  </a:cubicBezTo>
                  <a:cubicBezTo>
                    <a:pt x="134" y="147"/>
                    <a:pt x="134" y="147"/>
                    <a:pt x="134" y="147"/>
                  </a:cubicBezTo>
                  <a:cubicBezTo>
                    <a:pt x="135" y="148"/>
                    <a:pt x="135" y="148"/>
                    <a:pt x="135" y="148"/>
                  </a:cubicBezTo>
                  <a:cubicBezTo>
                    <a:pt x="136" y="148"/>
                    <a:pt x="136" y="148"/>
                    <a:pt x="136" y="148"/>
                  </a:cubicBezTo>
                  <a:cubicBezTo>
                    <a:pt x="137" y="149"/>
                    <a:pt x="137" y="149"/>
                    <a:pt x="137" y="149"/>
                  </a:cubicBezTo>
                  <a:cubicBezTo>
                    <a:pt x="138" y="149"/>
                    <a:pt x="138" y="149"/>
                    <a:pt x="138" y="149"/>
                  </a:cubicBezTo>
                  <a:cubicBezTo>
                    <a:pt x="139" y="149"/>
                    <a:pt x="139" y="149"/>
                    <a:pt x="139" y="149"/>
                  </a:cubicBezTo>
                  <a:cubicBezTo>
                    <a:pt x="140" y="149"/>
                    <a:pt x="140" y="149"/>
                    <a:pt x="140" y="149"/>
                  </a:cubicBezTo>
                  <a:cubicBezTo>
                    <a:pt x="141" y="149"/>
                    <a:pt x="141" y="149"/>
                    <a:pt x="141" y="149"/>
                  </a:cubicBezTo>
                  <a:cubicBezTo>
                    <a:pt x="141" y="149"/>
                    <a:pt x="141" y="149"/>
                    <a:pt x="141" y="149"/>
                  </a:cubicBezTo>
                  <a:cubicBezTo>
                    <a:pt x="142" y="149"/>
                    <a:pt x="142" y="149"/>
                    <a:pt x="142" y="149"/>
                  </a:cubicBezTo>
                  <a:cubicBezTo>
                    <a:pt x="143" y="149"/>
                    <a:pt x="143" y="149"/>
                    <a:pt x="143" y="149"/>
                  </a:cubicBezTo>
                  <a:cubicBezTo>
                    <a:pt x="143" y="149"/>
                    <a:pt x="143" y="149"/>
                    <a:pt x="143" y="149"/>
                  </a:cubicBezTo>
                  <a:cubicBezTo>
                    <a:pt x="143" y="150"/>
                    <a:pt x="143" y="150"/>
                    <a:pt x="143" y="150"/>
                  </a:cubicBezTo>
                  <a:cubicBezTo>
                    <a:pt x="142" y="150"/>
                    <a:pt x="142" y="150"/>
                    <a:pt x="142" y="150"/>
                  </a:cubicBezTo>
                  <a:cubicBezTo>
                    <a:pt x="141" y="151"/>
                    <a:pt x="141" y="151"/>
                    <a:pt x="141" y="151"/>
                  </a:cubicBezTo>
                  <a:cubicBezTo>
                    <a:pt x="141" y="151"/>
                    <a:pt x="141" y="151"/>
                    <a:pt x="141" y="151"/>
                  </a:cubicBezTo>
                  <a:cubicBezTo>
                    <a:pt x="140" y="151"/>
                    <a:pt x="140" y="151"/>
                    <a:pt x="140" y="151"/>
                  </a:cubicBezTo>
                  <a:cubicBezTo>
                    <a:pt x="140" y="151"/>
                    <a:pt x="140" y="151"/>
                    <a:pt x="140" y="151"/>
                  </a:cubicBezTo>
                  <a:cubicBezTo>
                    <a:pt x="141" y="152"/>
                    <a:pt x="141" y="152"/>
                    <a:pt x="141" y="152"/>
                  </a:cubicBezTo>
                  <a:cubicBezTo>
                    <a:pt x="141" y="152"/>
                    <a:pt x="141" y="152"/>
                    <a:pt x="141" y="152"/>
                  </a:cubicBezTo>
                  <a:cubicBezTo>
                    <a:pt x="140" y="152"/>
                    <a:pt x="140" y="152"/>
                    <a:pt x="140" y="152"/>
                  </a:cubicBezTo>
                  <a:cubicBezTo>
                    <a:pt x="140" y="152"/>
                    <a:pt x="140" y="152"/>
                    <a:pt x="140" y="152"/>
                  </a:cubicBezTo>
                  <a:cubicBezTo>
                    <a:pt x="140" y="152"/>
                    <a:pt x="140" y="152"/>
                    <a:pt x="140" y="152"/>
                  </a:cubicBezTo>
                  <a:cubicBezTo>
                    <a:pt x="139" y="152"/>
                    <a:pt x="139" y="152"/>
                    <a:pt x="139" y="152"/>
                  </a:cubicBezTo>
                  <a:cubicBezTo>
                    <a:pt x="139" y="152"/>
                    <a:pt x="139" y="152"/>
                    <a:pt x="139" y="152"/>
                  </a:cubicBezTo>
                  <a:cubicBezTo>
                    <a:pt x="139" y="152"/>
                    <a:pt x="139" y="152"/>
                    <a:pt x="139" y="152"/>
                  </a:cubicBezTo>
                  <a:cubicBezTo>
                    <a:pt x="139" y="152"/>
                    <a:pt x="139" y="152"/>
                    <a:pt x="139" y="152"/>
                  </a:cubicBezTo>
                  <a:cubicBezTo>
                    <a:pt x="138" y="152"/>
                    <a:pt x="138" y="152"/>
                    <a:pt x="138" y="152"/>
                  </a:cubicBezTo>
                  <a:cubicBezTo>
                    <a:pt x="138" y="152"/>
                    <a:pt x="138" y="152"/>
                    <a:pt x="138" y="152"/>
                  </a:cubicBezTo>
                  <a:cubicBezTo>
                    <a:pt x="138" y="153"/>
                    <a:pt x="138" y="153"/>
                    <a:pt x="138" y="153"/>
                  </a:cubicBezTo>
                  <a:cubicBezTo>
                    <a:pt x="138" y="153"/>
                    <a:pt x="138" y="153"/>
                    <a:pt x="138" y="153"/>
                  </a:cubicBezTo>
                  <a:cubicBezTo>
                    <a:pt x="138" y="153"/>
                    <a:pt x="138" y="153"/>
                    <a:pt x="138" y="153"/>
                  </a:cubicBezTo>
                  <a:cubicBezTo>
                    <a:pt x="137" y="154"/>
                    <a:pt x="137" y="154"/>
                    <a:pt x="137" y="154"/>
                  </a:cubicBezTo>
                  <a:cubicBezTo>
                    <a:pt x="137" y="154"/>
                    <a:pt x="137" y="154"/>
                    <a:pt x="137" y="154"/>
                  </a:cubicBezTo>
                  <a:cubicBezTo>
                    <a:pt x="137" y="154"/>
                    <a:pt x="137" y="154"/>
                    <a:pt x="137" y="154"/>
                  </a:cubicBezTo>
                  <a:cubicBezTo>
                    <a:pt x="136" y="153"/>
                    <a:pt x="136" y="153"/>
                    <a:pt x="136" y="153"/>
                  </a:cubicBezTo>
                  <a:cubicBezTo>
                    <a:pt x="136" y="154"/>
                    <a:pt x="136" y="154"/>
                    <a:pt x="136" y="154"/>
                  </a:cubicBezTo>
                  <a:cubicBezTo>
                    <a:pt x="136" y="154"/>
                    <a:pt x="136" y="154"/>
                    <a:pt x="136" y="154"/>
                  </a:cubicBezTo>
                  <a:cubicBezTo>
                    <a:pt x="136" y="154"/>
                    <a:pt x="136" y="154"/>
                    <a:pt x="136" y="154"/>
                  </a:cubicBezTo>
                  <a:cubicBezTo>
                    <a:pt x="136" y="154"/>
                    <a:pt x="136" y="154"/>
                    <a:pt x="136" y="154"/>
                  </a:cubicBezTo>
                  <a:cubicBezTo>
                    <a:pt x="135" y="155"/>
                    <a:pt x="135" y="155"/>
                    <a:pt x="135" y="155"/>
                  </a:cubicBezTo>
                  <a:cubicBezTo>
                    <a:pt x="135" y="155"/>
                    <a:pt x="135" y="155"/>
                    <a:pt x="135" y="155"/>
                  </a:cubicBezTo>
                  <a:cubicBezTo>
                    <a:pt x="134" y="155"/>
                    <a:pt x="134" y="155"/>
                    <a:pt x="134" y="155"/>
                  </a:cubicBezTo>
                  <a:cubicBezTo>
                    <a:pt x="134" y="154"/>
                    <a:pt x="134" y="154"/>
                    <a:pt x="134" y="154"/>
                  </a:cubicBezTo>
                  <a:cubicBezTo>
                    <a:pt x="134" y="154"/>
                    <a:pt x="134" y="154"/>
                    <a:pt x="134" y="154"/>
                  </a:cubicBezTo>
                  <a:cubicBezTo>
                    <a:pt x="134" y="155"/>
                    <a:pt x="134" y="155"/>
                    <a:pt x="134" y="155"/>
                  </a:cubicBezTo>
                  <a:cubicBezTo>
                    <a:pt x="134" y="156"/>
                    <a:pt x="134" y="156"/>
                    <a:pt x="134" y="156"/>
                  </a:cubicBezTo>
                  <a:cubicBezTo>
                    <a:pt x="134" y="156"/>
                    <a:pt x="134" y="156"/>
                    <a:pt x="134" y="156"/>
                  </a:cubicBezTo>
                  <a:cubicBezTo>
                    <a:pt x="133" y="156"/>
                    <a:pt x="133" y="156"/>
                    <a:pt x="133" y="156"/>
                  </a:cubicBezTo>
                  <a:cubicBezTo>
                    <a:pt x="133" y="155"/>
                    <a:pt x="133" y="155"/>
                    <a:pt x="133" y="155"/>
                  </a:cubicBezTo>
                  <a:cubicBezTo>
                    <a:pt x="132" y="156"/>
                    <a:pt x="132" y="156"/>
                    <a:pt x="132" y="156"/>
                  </a:cubicBezTo>
                  <a:cubicBezTo>
                    <a:pt x="132" y="156"/>
                    <a:pt x="132" y="156"/>
                    <a:pt x="132" y="156"/>
                  </a:cubicBezTo>
                  <a:cubicBezTo>
                    <a:pt x="133" y="156"/>
                    <a:pt x="133" y="156"/>
                    <a:pt x="133" y="156"/>
                  </a:cubicBezTo>
                  <a:cubicBezTo>
                    <a:pt x="133" y="157"/>
                    <a:pt x="133" y="157"/>
                    <a:pt x="133" y="157"/>
                  </a:cubicBezTo>
                  <a:cubicBezTo>
                    <a:pt x="132" y="157"/>
                    <a:pt x="132" y="157"/>
                    <a:pt x="132" y="157"/>
                  </a:cubicBezTo>
                  <a:cubicBezTo>
                    <a:pt x="131" y="157"/>
                    <a:pt x="131" y="157"/>
                    <a:pt x="131" y="157"/>
                  </a:cubicBezTo>
                  <a:cubicBezTo>
                    <a:pt x="131" y="157"/>
                    <a:pt x="131" y="157"/>
                    <a:pt x="131" y="157"/>
                  </a:cubicBezTo>
                  <a:cubicBezTo>
                    <a:pt x="131" y="157"/>
                    <a:pt x="131" y="157"/>
                    <a:pt x="131" y="157"/>
                  </a:cubicBezTo>
                  <a:cubicBezTo>
                    <a:pt x="130" y="157"/>
                    <a:pt x="130" y="157"/>
                    <a:pt x="130" y="157"/>
                  </a:cubicBezTo>
                  <a:cubicBezTo>
                    <a:pt x="130" y="157"/>
                    <a:pt x="130" y="157"/>
                    <a:pt x="130" y="157"/>
                  </a:cubicBezTo>
                  <a:cubicBezTo>
                    <a:pt x="131" y="158"/>
                    <a:pt x="131" y="158"/>
                    <a:pt x="131" y="158"/>
                  </a:cubicBezTo>
                  <a:cubicBezTo>
                    <a:pt x="131" y="158"/>
                    <a:pt x="131" y="158"/>
                    <a:pt x="131" y="158"/>
                  </a:cubicBezTo>
                  <a:cubicBezTo>
                    <a:pt x="130" y="158"/>
                    <a:pt x="130" y="158"/>
                    <a:pt x="130" y="158"/>
                  </a:cubicBezTo>
                  <a:cubicBezTo>
                    <a:pt x="129" y="158"/>
                    <a:pt x="129" y="158"/>
                    <a:pt x="129" y="158"/>
                  </a:cubicBezTo>
                  <a:cubicBezTo>
                    <a:pt x="129" y="159"/>
                    <a:pt x="129" y="159"/>
                    <a:pt x="129" y="159"/>
                  </a:cubicBezTo>
                  <a:cubicBezTo>
                    <a:pt x="128" y="159"/>
                    <a:pt x="128" y="159"/>
                    <a:pt x="128" y="159"/>
                  </a:cubicBezTo>
                  <a:cubicBezTo>
                    <a:pt x="128" y="159"/>
                    <a:pt x="128" y="159"/>
                    <a:pt x="128" y="159"/>
                  </a:cubicBezTo>
                  <a:cubicBezTo>
                    <a:pt x="127" y="160"/>
                    <a:pt x="127" y="160"/>
                    <a:pt x="127" y="160"/>
                  </a:cubicBezTo>
                  <a:cubicBezTo>
                    <a:pt x="127" y="160"/>
                    <a:pt x="127" y="160"/>
                    <a:pt x="127" y="160"/>
                  </a:cubicBezTo>
                  <a:cubicBezTo>
                    <a:pt x="127" y="159"/>
                    <a:pt x="127" y="159"/>
                    <a:pt x="127" y="159"/>
                  </a:cubicBezTo>
                  <a:cubicBezTo>
                    <a:pt x="126" y="159"/>
                    <a:pt x="126" y="159"/>
                    <a:pt x="126" y="159"/>
                  </a:cubicBezTo>
                  <a:cubicBezTo>
                    <a:pt x="126" y="160"/>
                    <a:pt x="126" y="160"/>
                    <a:pt x="126" y="160"/>
                  </a:cubicBezTo>
                  <a:cubicBezTo>
                    <a:pt x="125" y="160"/>
                    <a:pt x="125" y="160"/>
                    <a:pt x="125" y="160"/>
                  </a:cubicBezTo>
                  <a:cubicBezTo>
                    <a:pt x="125" y="160"/>
                    <a:pt x="125" y="160"/>
                    <a:pt x="125" y="160"/>
                  </a:cubicBezTo>
                  <a:cubicBezTo>
                    <a:pt x="124" y="160"/>
                    <a:pt x="124" y="160"/>
                    <a:pt x="124" y="160"/>
                  </a:cubicBezTo>
                  <a:cubicBezTo>
                    <a:pt x="124" y="160"/>
                    <a:pt x="124" y="160"/>
                    <a:pt x="124" y="160"/>
                  </a:cubicBezTo>
                  <a:cubicBezTo>
                    <a:pt x="123" y="160"/>
                    <a:pt x="123" y="160"/>
                    <a:pt x="123" y="160"/>
                  </a:cubicBezTo>
                  <a:cubicBezTo>
                    <a:pt x="123" y="160"/>
                    <a:pt x="123" y="160"/>
                    <a:pt x="123" y="160"/>
                  </a:cubicBezTo>
                  <a:cubicBezTo>
                    <a:pt x="123" y="160"/>
                    <a:pt x="123" y="160"/>
                    <a:pt x="123" y="160"/>
                  </a:cubicBezTo>
                  <a:cubicBezTo>
                    <a:pt x="122" y="161"/>
                    <a:pt x="122" y="161"/>
                    <a:pt x="122" y="161"/>
                  </a:cubicBezTo>
                  <a:cubicBezTo>
                    <a:pt x="122" y="161"/>
                    <a:pt x="122" y="161"/>
                    <a:pt x="122" y="161"/>
                  </a:cubicBezTo>
                  <a:cubicBezTo>
                    <a:pt x="122" y="160"/>
                    <a:pt x="122" y="160"/>
                    <a:pt x="122" y="160"/>
                  </a:cubicBezTo>
                  <a:cubicBezTo>
                    <a:pt x="122" y="160"/>
                    <a:pt x="122" y="160"/>
                    <a:pt x="122" y="160"/>
                  </a:cubicBezTo>
                  <a:cubicBezTo>
                    <a:pt x="121" y="161"/>
                    <a:pt x="121" y="161"/>
                    <a:pt x="121" y="161"/>
                  </a:cubicBezTo>
                  <a:cubicBezTo>
                    <a:pt x="121" y="161"/>
                    <a:pt x="121" y="161"/>
                    <a:pt x="121" y="161"/>
                  </a:cubicBezTo>
                  <a:cubicBezTo>
                    <a:pt x="121" y="161"/>
                    <a:pt x="121" y="161"/>
                    <a:pt x="121" y="161"/>
                  </a:cubicBezTo>
                  <a:cubicBezTo>
                    <a:pt x="120" y="160"/>
                    <a:pt x="120" y="160"/>
                    <a:pt x="120" y="160"/>
                  </a:cubicBezTo>
                  <a:cubicBezTo>
                    <a:pt x="120" y="160"/>
                    <a:pt x="120" y="160"/>
                    <a:pt x="120" y="160"/>
                  </a:cubicBezTo>
                  <a:cubicBezTo>
                    <a:pt x="120" y="161"/>
                    <a:pt x="120" y="161"/>
                    <a:pt x="120" y="161"/>
                  </a:cubicBezTo>
                  <a:cubicBezTo>
                    <a:pt x="120" y="161"/>
                    <a:pt x="120" y="161"/>
                    <a:pt x="120" y="161"/>
                  </a:cubicBezTo>
                  <a:cubicBezTo>
                    <a:pt x="119" y="161"/>
                    <a:pt x="119" y="161"/>
                    <a:pt x="119" y="161"/>
                  </a:cubicBezTo>
                  <a:cubicBezTo>
                    <a:pt x="119" y="161"/>
                    <a:pt x="119" y="161"/>
                    <a:pt x="119" y="161"/>
                  </a:cubicBezTo>
                  <a:cubicBezTo>
                    <a:pt x="119" y="161"/>
                    <a:pt x="119" y="161"/>
                    <a:pt x="119" y="161"/>
                  </a:cubicBezTo>
                  <a:cubicBezTo>
                    <a:pt x="119" y="162"/>
                    <a:pt x="119" y="162"/>
                    <a:pt x="119" y="162"/>
                  </a:cubicBezTo>
                  <a:cubicBezTo>
                    <a:pt x="118" y="162"/>
                    <a:pt x="118" y="162"/>
                    <a:pt x="118" y="162"/>
                  </a:cubicBezTo>
                  <a:cubicBezTo>
                    <a:pt x="118" y="161"/>
                    <a:pt x="118" y="161"/>
                    <a:pt x="118" y="161"/>
                  </a:cubicBezTo>
                  <a:cubicBezTo>
                    <a:pt x="118" y="162"/>
                    <a:pt x="118" y="162"/>
                    <a:pt x="118" y="162"/>
                  </a:cubicBezTo>
                  <a:cubicBezTo>
                    <a:pt x="117" y="162"/>
                    <a:pt x="117" y="162"/>
                    <a:pt x="117" y="162"/>
                  </a:cubicBezTo>
                  <a:cubicBezTo>
                    <a:pt x="117" y="162"/>
                    <a:pt x="117" y="162"/>
                    <a:pt x="117" y="162"/>
                  </a:cubicBezTo>
                  <a:cubicBezTo>
                    <a:pt x="117" y="162"/>
                    <a:pt x="117" y="162"/>
                    <a:pt x="117" y="162"/>
                  </a:cubicBezTo>
                  <a:cubicBezTo>
                    <a:pt x="117" y="162"/>
                    <a:pt x="117" y="162"/>
                    <a:pt x="117" y="162"/>
                  </a:cubicBezTo>
                  <a:cubicBezTo>
                    <a:pt x="117" y="162"/>
                    <a:pt x="117" y="162"/>
                    <a:pt x="117" y="162"/>
                  </a:cubicBezTo>
                  <a:cubicBezTo>
                    <a:pt x="116" y="163"/>
                    <a:pt x="116" y="163"/>
                    <a:pt x="116" y="163"/>
                  </a:cubicBezTo>
                  <a:cubicBezTo>
                    <a:pt x="116" y="163"/>
                    <a:pt x="116" y="163"/>
                    <a:pt x="116" y="163"/>
                  </a:cubicBezTo>
                  <a:cubicBezTo>
                    <a:pt x="115" y="163"/>
                    <a:pt x="115" y="163"/>
                    <a:pt x="115" y="163"/>
                  </a:cubicBezTo>
                  <a:cubicBezTo>
                    <a:pt x="115" y="163"/>
                    <a:pt x="115" y="163"/>
                    <a:pt x="115" y="163"/>
                  </a:cubicBezTo>
                  <a:cubicBezTo>
                    <a:pt x="114" y="162"/>
                    <a:pt x="114" y="162"/>
                    <a:pt x="114" y="162"/>
                  </a:cubicBezTo>
                  <a:cubicBezTo>
                    <a:pt x="114" y="161"/>
                    <a:pt x="114" y="161"/>
                    <a:pt x="114" y="161"/>
                  </a:cubicBezTo>
                  <a:cubicBezTo>
                    <a:pt x="113" y="162"/>
                    <a:pt x="113" y="162"/>
                    <a:pt x="113" y="162"/>
                  </a:cubicBezTo>
                  <a:cubicBezTo>
                    <a:pt x="113" y="162"/>
                    <a:pt x="113" y="162"/>
                    <a:pt x="113" y="162"/>
                  </a:cubicBezTo>
                  <a:cubicBezTo>
                    <a:pt x="113" y="162"/>
                    <a:pt x="113" y="162"/>
                    <a:pt x="113" y="162"/>
                  </a:cubicBezTo>
                  <a:cubicBezTo>
                    <a:pt x="113" y="163"/>
                    <a:pt x="113" y="163"/>
                    <a:pt x="113" y="163"/>
                  </a:cubicBezTo>
                  <a:cubicBezTo>
                    <a:pt x="112" y="163"/>
                    <a:pt x="112" y="163"/>
                    <a:pt x="112" y="163"/>
                  </a:cubicBezTo>
                  <a:cubicBezTo>
                    <a:pt x="112" y="163"/>
                    <a:pt x="112" y="163"/>
                    <a:pt x="112" y="163"/>
                  </a:cubicBezTo>
                  <a:cubicBezTo>
                    <a:pt x="112" y="163"/>
                    <a:pt x="112" y="163"/>
                    <a:pt x="112" y="163"/>
                  </a:cubicBezTo>
                  <a:cubicBezTo>
                    <a:pt x="111" y="163"/>
                    <a:pt x="111" y="163"/>
                    <a:pt x="111" y="163"/>
                  </a:cubicBezTo>
                  <a:cubicBezTo>
                    <a:pt x="111" y="163"/>
                    <a:pt x="111" y="163"/>
                    <a:pt x="111" y="163"/>
                  </a:cubicBezTo>
                  <a:cubicBezTo>
                    <a:pt x="110" y="163"/>
                    <a:pt x="110" y="163"/>
                    <a:pt x="110" y="163"/>
                  </a:cubicBezTo>
                  <a:cubicBezTo>
                    <a:pt x="110" y="163"/>
                    <a:pt x="110" y="163"/>
                    <a:pt x="110" y="163"/>
                  </a:cubicBezTo>
                  <a:cubicBezTo>
                    <a:pt x="109" y="163"/>
                    <a:pt x="109" y="163"/>
                    <a:pt x="109" y="163"/>
                  </a:cubicBezTo>
                  <a:cubicBezTo>
                    <a:pt x="109" y="163"/>
                    <a:pt x="109" y="163"/>
                    <a:pt x="109" y="163"/>
                  </a:cubicBezTo>
                  <a:cubicBezTo>
                    <a:pt x="109" y="163"/>
                    <a:pt x="109" y="163"/>
                    <a:pt x="109" y="163"/>
                  </a:cubicBezTo>
                  <a:cubicBezTo>
                    <a:pt x="108" y="163"/>
                    <a:pt x="108" y="163"/>
                    <a:pt x="108" y="163"/>
                  </a:cubicBezTo>
                  <a:cubicBezTo>
                    <a:pt x="108" y="163"/>
                    <a:pt x="108" y="163"/>
                    <a:pt x="108" y="163"/>
                  </a:cubicBezTo>
                  <a:cubicBezTo>
                    <a:pt x="107" y="162"/>
                    <a:pt x="107" y="162"/>
                    <a:pt x="107" y="162"/>
                  </a:cubicBezTo>
                  <a:cubicBezTo>
                    <a:pt x="108" y="162"/>
                    <a:pt x="108" y="162"/>
                    <a:pt x="108" y="162"/>
                  </a:cubicBezTo>
                  <a:cubicBezTo>
                    <a:pt x="107" y="161"/>
                    <a:pt x="107" y="161"/>
                    <a:pt x="107" y="161"/>
                  </a:cubicBezTo>
                  <a:cubicBezTo>
                    <a:pt x="107" y="161"/>
                    <a:pt x="107" y="161"/>
                    <a:pt x="107" y="161"/>
                  </a:cubicBezTo>
                  <a:cubicBezTo>
                    <a:pt x="106" y="161"/>
                    <a:pt x="106" y="161"/>
                    <a:pt x="106" y="161"/>
                  </a:cubicBezTo>
                  <a:cubicBezTo>
                    <a:pt x="106" y="160"/>
                    <a:pt x="106" y="160"/>
                    <a:pt x="106" y="160"/>
                  </a:cubicBezTo>
                  <a:cubicBezTo>
                    <a:pt x="106" y="159"/>
                    <a:pt x="106" y="159"/>
                    <a:pt x="106" y="159"/>
                  </a:cubicBezTo>
                  <a:cubicBezTo>
                    <a:pt x="106" y="159"/>
                    <a:pt x="106" y="159"/>
                    <a:pt x="106" y="159"/>
                  </a:cubicBezTo>
                  <a:cubicBezTo>
                    <a:pt x="105" y="158"/>
                    <a:pt x="105" y="158"/>
                    <a:pt x="105" y="158"/>
                  </a:cubicBezTo>
                  <a:cubicBezTo>
                    <a:pt x="105" y="159"/>
                    <a:pt x="105" y="159"/>
                    <a:pt x="105" y="159"/>
                  </a:cubicBezTo>
                  <a:cubicBezTo>
                    <a:pt x="105" y="159"/>
                    <a:pt x="105" y="159"/>
                    <a:pt x="105" y="159"/>
                  </a:cubicBezTo>
                  <a:cubicBezTo>
                    <a:pt x="105" y="159"/>
                    <a:pt x="105" y="159"/>
                    <a:pt x="105" y="159"/>
                  </a:cubicBezTo>
                  <a:cubicBezTo>
                    <a:pt x="106" y="160"/>
                    <a:pt x="106" y="160"/>
                    <a:pt x="106" y="160"/>
                  </a:cubicBezTo>
                  <a:cubicBezTo>
                    <a:pt x="106" y="160"/>
                    <a:pt x="106" y="160"/>
                    <a:pt x="106" y="160"/>
                  </a:cubicBezTo>
                  <a:cubicBezTo>
                    <a:pt x="106" y="161"/>
                    <a:pt x="106" y="161"/>
                    <a:pt x="106" y="161"/>
                  </a:cubicBezTo>
                  <a:cubicBezTo>
                    <a:pt x="106" y="162"/>
                    <a:pt x="106" y="162"/>
                    <a:pt x="106" y="162"/>
                  </a:cubicBezTo>
                  <a:cubicBezTo>
                    <a:pt x="106" y="162"/>
                    <a:pt x="106" y="162"/>
                    <a:pt x="106" y="162"/>
                  </a:cubicBezTo>
                  <a:cubicBezTo>
                    <a:pt x="106" y="162"/>
                    <a:pt x="106" y="162"/>
                    <a:pt x="106" y="162"/>
                  </a:cubicBezTo>
                  <a:cubicBezTo>
                    <a:pt x="107" y="162"/>
                    <a:pt x="107" y="162"/>
                    <a:pt x="107" y="162"/>
                  </a:cubicBezTo>
                  <a:cubicBezTo>
                    <a:pt x="107" y="163"/>
                    <a:pt x="107" y="163"/>
                    <a:pt x="107" y="163"/>
                  </a:cubicBezTo>
                  <a:cubicBezTo>
                    <a:pt x="107" y="164"/>
                    <a:pt x="107" y="164"/>
                    <a:pt x="107" y="164"/>
                  </a:cubicBezTo>
                  <a:cubicBezTo>
                    <a:pt x="106" y="165"/>
                    <a:pt x="106" y="165"/>
                    <a:pt x="106" y="165"/>
                  </a:cubicBezTo>
                  <a:cubicBezTo>
                    <a:pt x="106" y="165"/>
                    <a:pt x="106" y="165"/>
                    <a:pt x="106" y="165"/>
                  </a:cubicBezTo>
                  <a:cubicBezTo>
                    <a:pt x="105" y="165"/>
                    <a:pt x="105" y="165"/>
                    <a:pt x="105" y="165"/>
                  </a:cubicBezTo>
                  <a:cubicBezTo>
                    <a:pt x="105" y="165"/>
                    <a:pt x="105" y="165"/>
                    <a:pt x="105" y="165"/>
                  </a:cubicBezTo>
                  <a:cubicBezTo>
                    <a:pt x="104" y="165"/>
                    <a:pt x="104" y="165"/>
                    <a:pt x="104" y="165"/>
                  </a:cubicBezTo>
                  <a:cubicBezTo>
                    <a:pt x="104" y="166"/>
                    <a:pt x="104" y="166"/>
                    <a:pt x="104" y="166"/>
                  </a:cubicBezTo>
                  <a:cubicBezTo>
                    <a:pt x="103" y="166"/>
                    <a:pt x="103" y="166"/>
                    <a:pt x="103" y="166"/>
                  </a:cubicBezTo>
                  <a:cubicBezTo>
                    <a:pt x="103" y="166"/>
                    <a:pt x="103" y="166"/>
                    <a:pt x="103" y="166"/>
                  </a:cubicBezTo>
                  <a:cubicBezTo>
                    <a:pt x="103" y="166"/>
                    <a:pt x="103" y="166"/>
                    <a:pt x="103" y="166"/>
                  </a:cubicBezTo>
                  <a:cubicBezTo>
                    <a:pt x="103" y="166"/>
                    <a:pt x="103" y="166"/>
                    <a:pt x="103" y="166"/>
                  </a:cubicBezTo>
                  <a:cubicBezTo>
                    <a:pt x="103" y="167"/>
                    <a:pt x="103" y="167"/>
                    <a:pt x="103" y="167"/>
                  </a:cubicBezTo>
                  <a:cubicBezTo>
                    <a:pt x="102" y="167"/>
                    <a:pt x="102" y="167"/>
                    <a:pt x="102" y="167"/>
                  </a:cubicBezTo>
                  <a:cubicBezTo>
                    <a:pt x="102" y="167"/>
                    <a:pt x="102" y="167"/>
                    <a:pt x="102" y="167"/>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9"/>
                    <a:pt x="101" y="169"/>
                    <a:pt x="101" y="169"/>
                  </a:cubicBezTo>
                  <a:cubicBezTo>
                    <a:pt x="101" y="169"/>
                    <a:pt x="101" y="169"/>
                    <a:pt x="101" y="169"/>
                  </a:cubicBezTo>
                  <a:cubicBezTo>
                    <a:pt x="100" y="169"/>
                    <a:pt x="100" y="169"/>
                    <a:pt x="100" y="169"/>
                  </a:cubicBezTo>
                  <a:cubicBezTo>
                    <a:pt x="100" y="169"/>
                    <a:pt x="100" y="169"/>
                    <a:pt x="100" y="169"/>
                  </a:cubicBezTo>
                  <a:cubicBezTo>
                    <a:pt x="100" y="169"/>
                    <a:pt x="100" y="169"/>
                    <a:pt x="100" y="169"/>
                  </a:cubicBezTo>
                  <a:cubicBezTo>
                    <a:pt x="100" y="169"/>
                    <a:pt x="100" y="169"/>
                    <a:pt x="100" y="169"/>
                  </a:cubicBezTo>
                  <a:cubicBezTo>
                    <a:pt x="100" y="169"/>
                    <a:pt x="100" y="169"/>
                    <a:pt x="100" y="169"/>
                  </a:cubicBezTo>
                  <a:cubicBezTo>
                    <a:pt x="100" y="170"/>
                    <a:pt x="100" y="170"/>
                    <a:pt x="100" y="170"/>
                  </a:cubicBezTo>
                  <a:cubicBezTo>
                    <a:pt x="100" y="170"/>
                    <a:pt x="100" y="170"/>
                    <a:pt x="100" y="170"/>
                  </a:cubicBezTo>
                  <a:cubicBezTo>
                    <a:pt x="99" y="170"/>
                    <a:pt x="99" y="170"/>
                    <a:pt x="99" y="170"/>
                  </a:cubicBezTo>
                  <a:cubicBezTo>
                    <a:pt x="98" y="171"/>
                    <a:pt x="98" y="171"/>
                    <a:pt x="98" y="171"/>
                  </a:cubicBezTo>
                  <a:cubicBezTo>
                    <a:pt x="98" y="172"/>
                    <a:pt x="98" y="172"/>
                    <a:pt x="98" y="172"/>
                  </a:cubicBezTo>
                  <a:cubicBezTo>
                    <a:pt x="98" y="172"/>
                    <a:pt x="98" y="172"/>
                    <a:pt x="98" y="172"/>
                  </a:cubicBezTo>
                  <a:cubicBezTo>
                    <a:pt x="98" y="173"/>
                    <a:pt x="98" y="173"/>
                    <a:pt x="98" y="173"/>
                  </a:cubicBezTo>
                  <a:cubicBezTo>
                    <a:pt x="97" y="174"/>
                    <a:pt x="97" y="174"/>
                    <a:pt x="97" y="174"/>
                  </a:cubicBezTo>
                  <a:cubicBezTo>
                    <a:pt x="97" y="174"/>
                    <a:pt x="97" y="174"/>
                    <a:pt x="97" y="174"/>
                  </a:cubicBezTo>
                  <a:cubicBezTo>
                    <a:pt x="96" y="174"/>
                    <a:pt x="96" y="174"/>
                    <a:pt x="96" y="174"/>
                  </a:cubicBezTo>
                  <a:cubicBezTo>
                    <a:pt x="96" y="173"/>
                    <a:pt x="96" y="173"/>
                    <a:pt x="96" y="173"/>
                  </a:cubicBezTo>
                  <a:cubicBezTo>
                    <a:pt x="96" y="173"/>
                    <a:pt x="96" y="173"/>
                    <a:pt x="96" y="173"/>
                  </a:cubicBezTo>
                  <a:cubicBezTo>
                    <a:pt x="96" y="173"/>
                    <a:pt x="96" y="173"/>
                    <a:pt x="96" y="173"/>
                  </a:cubicBezTo>
                  <a:cubicBezTo>
                    <a:pt x="96" y="173"/>
                    <a:pt x="96" y="173"/>
                    <a:pt x="96" y="173"/>
                  </a:cubicBezTo>
                  <a:cubicBezTo>
                    <a:pt x="96" y="174"/>
                    <a:pt x="96" y="174"/>
                    <a:pt x="96" y="174"/>
                  </a:cubicBezTo>
                  <a:cubicBezTo>
                    <a:pt x="96" y="174"/>
                    <a:pt x="96" y="174"/>
                    <a:pt x="96" y="174"/>
                  </a:cubicBezTo>
                  <a:cubicBezTo>
                    <a:pt x="95" y="174"/>
                    <a:pt x="95" y="174"/>
                    <a:pt x="95" y="174"/>
                  </a:cubicBezTo>
                  <a:cubicBezTo>
                    <a:pt x="94" y="175"/>
                    <a:pt x="94" y="175"/>
                    <a:pt x="94" y="175"/>
                  </a:cubicBezTo>
                  <a:cubicBezTo>
                    <a:pt x="94" y="176"/>
                    <a:pt x="94" y="176"/>
                    <a:pt x="94" y="176"/>
                  </a:cubicBezTo>
                  <a:cubicBezTo>
                    <a:pt x="94" y="175"/>
                    <a:pt x="94" y="175"/>
                    <a:pt x="94" y="175"/>
                  </a:cubicBezTo>
                  <a:cubicBezTo>
                    <a:pt x="94" y="175"/>
                    <a:pt x="94" y="175"/>
                    <a:pt x="94" y="175"/>
                  </a:cubicBezTo>
                  <a:cubicBezTo>
                    <a:pt x="93" y="175"/>
                    <a:pt x="93" y="175"/>
                    <a:pt x="93" y="175"/>
                  </a:cubicBezTo>
                  <a:cubicBezTo>
                    <a:pt x="93" y="175"/>
                    <a:pt x="93" y="175"/>
                    <a:pt x="93" y="175"/>
                  </a:cubicBezTo>
                  <a:cubicBezTo>
                    <a:pt x="93" y="175"/>
                    <a:pt x="93" y="175"/>
                    <a:pt x="93" y="175"/>
                  </a:cubicBezTo>
                  <a:cubicBezTo>
                    <a:pt x="93" y="175"/>
                    <a:pt x="93" y="175"/>
                    <a:pt x="93" y="175"/>
                  </a:cubicBezTo>
                  <a:cubicBezTo>
                    <a:pt x="92" y="175"/>
                    <a:pt x="92" y="175"/>
                    <a:pt x="92" y="175"/>
                  </a:cubicBezTo>
                  <a:cubicBezTo>
                    <a:pt x="92" y="174"/>
                    <a:pt x="92" y="174"/>
                    <a:pt x="92" y="174"/>
                  </a:cubicBezTo>
                  <a:cubicBezTo>
                    <a:pt x="91" y="174"/>
                    <a:pt x="91" y="174"/>
                    <a:pt x="91" y="174"/>
                  </a:cubicBezTo>
                  <a:cubicBezTo>
                    <a:pt x="91" y="175"/>
                    <a:pt x="91" y="175"/>
                    <a:pt x="91" y="175"/>
                  </a:cubicBezTo>
                  <a:cubicBezTo>
                    <a:pt x="91" y="175"/>
                    <a:pt x="91" y="175"/>
                    <a:pt x="91" y="175"/>
                  </a:cubicBezTo>
                  <a:cubicBezTo>
                    <a:pt x="92" y="175"/>
                    <a:pt x="92" y="175"/>
                    <a:pt x="92" y="175"/>
                  </a:cubicBezTo>
                  <a:cubicBezTo>
                    <a:pt x="92" y="176"/>
                    <a:pt x="92" y="176"/>
                    <a:pt x="92" y="176"/>
                  </a:cubicBezTo>
                  <a:cubicBezTo>
                    <a:pt x="92" y="176"/>
                    <a:pt x="92" y="176"/>
                    <a:pt x="92" y="176"/>
                  </a:cubicBezTo>
                  <a:cubicBezTo>
                    <a:pt x="92" y="177"/>
                    <a:pt x="92" y="177"/>
                    <a:pt x="92" y="177"/>
                  </a:cubicBezTo>
                  <a:cubicBezTo>
                    <a:pt x="91" y="177"/>
                    <a:pt x="91" y="177"/>
                    <a:pt x="91" y="177"/>
                  </a:cubicBezTo>
                  <a:cubicBezTo>
                    <a:pt x="90" y="177"/>
                    <a:pt x="90" y="177"/>
                    <a:pt x="90" y="177"/>
                  </a:cubicBezTo>
                  <a:cubicBezTo>
                    <a:pt x="89" y="178"/>
                    <a:pt x="89" y="178"/>
                    <a:pt x="89" y="178"/>
                  </a:cubicBezTo>
                  <a:cubicBezTo>
                    <a:pt x="89" y="178"/>
                    <a:pt x="89" y="178"/>
                    <a:pt x="89" y="178"/>
                  </a:cubicBezTo>
                  <a:cubicBezTo>
                    <a:pt x="88" y="178"/>
                    <a:pt x="88" y="178"/>
                    <a:pt x="88" y="178"/>
                  </a:cubicBezTo>
                  <a:cubicBezTo>
                    <a:pt x="88" y="177"/>
                    <a:pt x="88" y="177"/>
                    <a:pt x="88" y="177"/>
                  </a:cubicBezTo>
                  <a:cubicBezTo>
                    <a:pt x="89" y="177"/>
                    <a:pt x="89" y="177"/>
                    <a:pt x="89" y="177"/>
                  </a:cubicBezTo>
                  <a:cubicBezTo>
                    <a:pt x="88" y="177"/>
                    <a:pt x="88" y="177"/>
                    <a:pt x="88" y="177"/>
                  </a:cubicBezTo>
                  <a:cubicBezTo>
                    <a:pt x="88" y="177"/>
                    <a:pt x="88" y="177"/>
                    <a:pt x="88" y="177"/>
                  </a:cubicBezTo>
                  <a:cubicBezTo>
                    <a:pt x="88" y="177"/>
                    <a:pt x="88" y="177"/>
                    <a:pt x="88" y="177"/>
                  </a:cubicBezTo>
                  <a:cubicBezTo>
                    <a:pt x="88" y="177"/>
                    <a:pt x="88" y="177"/>
                    <a:pt x="88" y="177"/>
                  </a:cubicBezTo>
                  <a:cubicBezTo>
                    <a:pt x="88" y="178"/>
                    <a:pt x="88" y="178"/>
                    <a:pt x="88" y="178"/>
                  </a:cubicBezTo>
                  <a:cubicBezTo>
                    <a:pt x="87" y="178"/>
                    <a:pt x="87" y="178"/>
                    <a:pt x="87" y="178"/>
                  </a:cubicBezTo>
                  <a:cubicBezTo>
                    <a:pt x="87" y="178"/>
                    <a:pt x="87" y="178"/>
                    <a:pt x="87" y="178"/>
                  </a:cubicBezTo>
                  <a:cubicBezTo>
                    <a:pt x="86" y="178"/>
                    <a:pt x="86" y="178"/>
                    <a:pt x="86" y="178"/>
                  </a:cubicBezTo>
                  <a:cubicBezTo>
                    <a:pt x="86" y="177"/>
                    <a:pt x="86" y="177"/>
                    <a:pt x="86" y="177"/>
                  </a:cubicBezTo>
                  <a:cubicBezTo>
                    <a:pt x="86" y="177"/>
                    <a:pt x="86" y="177"/>
                    <a:pt x="86" y="177"/>
                  </a:cubicBezTo>
                  <a:cubicBezTo>
                    <a:pt x="86" y="176"/>
                    <a:pt x="86" y="176"/>
                    <a:pt x="86" y="176"/>
                  </a:cubicBezTo>
                  <a:cubicBezTo>
                    <a:pt x="86" y="176"/>
                    <a:pt x="86" y="176"/>
                    <a:pt x="86" y="176"/>
                  </a:cubicBezTo>
                  <a:cubicBezTo>
                    <a:pt x="85" y="176"/>
                    <a:pt x="85" y="176"/>
                    <a:pt x="85" y="176"/>
                  </a:cubicBezTo>
                  <a:cubicBezTo>
                    <a:pt x="85" y="177"/>
                    <a:pt x="85" y="177"/>
                    <a:pt x="85" y="177"/>
                  </a:cubicBezTo>
                  <a:cubicBezTo>
                    <a:pt x="85" y="177"/>
                    <a:pt x="85" y="177"/>
                    <a:pt x="85" y="177"/>
                  </a:cubicBezTo>
                  <a:cubicBezTo>
                    <a:pt x="85" y="178"/>
                    <a:pt x="85" y="178"/>
                    <a:pt x="85" y="178"/>
                  </a:cubicBezTo>
                  <a:cubicBezTo>
                    <a:pt x="85" y="178"/>
                    <a:pt x="85" y="178"/>
                    <a:pt x="85" y="178"/>
                  </a:cubicBezTo>
                  <a:cubicBezTo>
                    <a:pt x="85" y="178"/>
                    <a:pt x="85" y="178"/>
                    <a:pt x="85" y="178"/>
                  </a:cubicBezTo>
                  <a:cubicBezTo>
                    <a:pt x="84" y="177"/>
                    <a:pt x="84" y="177"/>
                    <a:pt x="84" y="177"/>
                  </a:cubicBezTo>
                  <a:cubicBezTo>
                    <a:pt x="84" y="176"/>
                    <a:pt x="84" y="176"/>
                    <a:pt x="84" y="176"/>
                  </a:cubicBezTo>
                  <a:cubicBezTo>
                    <a:pt x="84" y="176"/>
                    <a:pt x="84" y="176"/>
                    <a:pt x="84" y="176"/>
                  </a:cubicBezTo>
                  <a:cubicBezTo>
                    <a:pt x="85" y="175"/>
                    <a:pt x="85" y="175"/>
                    <a:pt x="85" y="175"/>
                  </a:cubicBezTo>
                  <a:cubicBezTo>
                    <a:pt x="85" y="175"/>
                    <a:pt x="85" y="175"/>
                    <a:pt x="85" y="175"/>
                  </a:cubicBezTo>
                  <a:cubicBezTo>
                    <a:pt x="85" y="175"/>
                    <a:pt x="85" y="175"/>
                    <a:pt x="85" y="175"/>
                  </a:cubicBezTo>
                  <a:cubicBezTo>
                    <a:pt x="84" y="174"/>
                    <a:pt x="84" y="174"/>
                    <a:pt x="84" y="174"/>
                  </a:cubicBezTo>
                  <a:cubicBezTo>
                    <a:pt x="83" y="174"/>
                    <a:pt x="83" y="174"/>
                    <a:pt x="83" y="174"/>
                  </a:cubicBezTo>
                  <a:cubicBezTo>
                    <a:pt x="83" y="174"/>
                    <a:pt x="83" y="174"/>
                    <a:pt x="83" y="174"/>
                  </a:cubicBezTo>
                  <a:cubicBezTo>
                    <a:pt x="83" y="174"/>
                    <a:pt x="83" y="174"/>
                    <a:pt x="83" y="174"/>
                  </a:cubicBezTo>
                  <a:cubicBezTo>
                    <a:pt x="83" y="174"/>
                    <a:pt x="83" y="174"/>
                    <a:pt x="83" y="174"/>
                  </a:cubicBezTo>
                  <a:cubicBezTo>
                    <a:pt x="83" y="174"/>
                    <a:pt x="83" y="174"/>
                    <a:pt x="83" y="174"/>
                  </a:cubicBezTo>
                  <a:cubicBezTo>
                    <a:pt x="83" y="175"/>
                    <a:pt x="83" y="175"/>
                    <a:pt x="83" y="175"/>
                  </a:cubicBezTo>
                  <a:cubicBezTo>
                    <a:pt x="83" y="175"/>
                    <a:pt x="83" y="175"/>
                    <a:pt x="83" y="175"/>
                  </a:cubicBezTo>
                  <a:cubicBezTo>
                    <a:pt x="83" y="175"/>
                    <a:pt x="83" y="175"/>
                    <a:pt x="83" y="175"/>
                  </a:cubicBezTo>
                  <a:cubicBezTo>
                    <a:pt x="83" y="176"/>
                    <a:pt x="83" y="176"/>
                    <a:pt x="83" y="176"/>
                  </a:cubicBezTo>
                  <a:cubicBezTo>
                    <a:pt x="83" y="177"/>
                    <a:pt x="83" y="177"/>
                    <a:pt x="83" y="177"/>
                  </a:cubicBezTo>
                  <a:cubicBezTo>
                    <a:pt x="82" y="177"/>
                    <a:pt x="82" y="177"/>
                    <a:pt x="82" y="177"/>
                  </a:cubicBezTo>
                  <a:cubicBezTo>
                    <a:pt x="82" y="177"/>
                    <a:pt x="82" y="177"/>
                    <a:pt x="82" y="177"/>
                  </a:cubicBezTo>
                  <a:cubicBezTo>
                    <a:pt x="81" y="176"/>
                    <a:pt x="81" y="176"/>
                    <a:pt x="81" y="176"/>
                  </a:cubicBezTo>
                  <a:cubicBezTo>
                    <a:pt x="81" y="176"/>
                    <a:pt x="81" y="176"/>
                    <a:pt x="81" y="176"/>
                  </a:cubicBezTo>
                  <a:cubicBezTo>
                    <a:pt x="81" y="177"/>
                    <a:pt x="81" y="177"/>
                    <a:pt x="81" y="177"/>
                  </a:cubicBezTo>
                  <a:cubicBezTo>
                    <a:pt x="81" y="177"/>
                    <a:pt x="81" y="177"/>
                    <a:pt x="81" y="177"/>
                  </a:cubicBezTo>
                  <a:cubicBezTo>
                    <a:pt x="81" y="178"/>
                    <a:pt x="81" y="178"/>
                    <a:pt x="81" y="178"/>
                  </a:cubicBezTo>
                  <a:cubicBezTo>
                    <a:pt x="82" y="179"/>
                    <a:pt x="82" y="179"/>
                    <a:pt x="82" y="179"/>
                  </a:cubicBezTo>
                  <a:cubicBezTo>
                    <a:pt x="82" y="179"/>
                    <a:pt x="82" y="179"/>
                    <a:pt x="82" y="179"/>
                  </a:cubicBezTo>
                  <a:cubicBezTo>
                    <a:pt x="81" y="179"/>
                    <a:pt x="81" y="179"/>
                    <a:pt x="81" y="179"/>
                  </a:cubicBezTo>
                  <a:cubicBezTo>
                    <a:pt x="81" y="179"/>
                    <a:pt x="81" y="179"/>
                    <a:pt x="81" y="179"/>
                  </a:cubicBezTo>
                  <a:cubicBezTo>
                    <a:pt x="81" y="180"/>
                    <a:pt x="81" y="180"/>
                    <a:pt x="81" y="180"/>
                  </a:cubicBezTo>
                  <a:cubicBezTo>
                    <a:pt x="80" y="180"/>
                    <a:pt x="80" y="180"/>
                    <a:pt x="80" y="180"/>
                  </a:cubicBezTo>
                  <a:cubicBezTo>
                    <a:pt x="80" y="179"/>
                    <a:pt x="80" y="179"/>
                    <a:pt x="80" y="179"/>
                  </a:cubicBezTo>
                  <a:cubicBezTo>
                    <a:pt x="79" y="180"/>
                    <a:pt x="79" y="180"/>
                    <a:pt x="79" y="180"/>
                  </a:cubicBezTo>
                  <a:cubicBezTo>
                    <a:pt x="79" y="180"/>
                    <a:pt x="79" y="180"/>
                    <a:pt x="79" y="180"/>
                  </a:cubicBezTo>
                  <a:cubicBezTo>
                    <a:pt x="78" y="180"/>
                    <a:pt x="78" y="180"/>
                    <a:pt x="78" y="180"/>
                  </a:cubicBezTo>
                  <a:cubicBezTo>
                    <a:pt x="78" y="180"/>
                    <a:pt x="78" y="180"/>
                    <a:pt x="78" y="180"/>
                  </a:cubicBezTo>
                  <a:cubicBezTo>
                    <a:pt x="78" y="179"/>
                    <a:pt x="78" y="179"/>
                    <a:pt x="78" y="179"/>
                  </a:cubicBezTo>
                  <a:cubicBezTo>
                    <a:pt x="77" y="179"/>
                    <a:pt x="77" y="179"/>
                    <a:pt x="77" y="179"/>
                  </a:cubicBezTo>
                  <a:cubicBezTo>
                    <a:pt x="77" y="179"/>
                    <a:pt x="77" y="179"/>
                    <a:pt x="77" y="179"/>
                  </a:cubicBezTo>
                  <a:cubicBezTo>
                    <a:pt x="77" y="179"/>
                    <a:pt x="77" y="179"/>
                    <a:pt x="77" y="179"/>
                  </a:cubicBezTo>
                  <a:cubicBezTo>
                    <a:pt x="77" y="180"/>
                    <a:pt x="77" y="180"/>
                    <a:pt x="77" y="180"/>
                  </a:cubicBezTo>
                  <a:cubicBezTo>
                    <a:pt x="77" y="180"/>
                    <a:pt x="77" y="180"/>
                    <a:pt x="77" y="180"/>
                  </a:cubicBezTo>
                  <a:cubicBezTo>
                    <a:pt x="76" y="180"/>
                    <a:pt x="76" y="180"/>
                    <a:pt x="76" y="180"/>
                  </a:cubicBezTo>
                  <a:cubicBezTo>
                    <a:pt x="76" y="179"/>
                    <a:pt x="76" y="179"/>
                    <a:pt x="76" y="179"/>
                  </a:cubicBezTo>
                  <a:cubicBezTo>
                    <a:pt x="76" y="179"/>
                    <a:pt x="76" y="179"/>
                    <a:pt x="76" y="179"/>
                  </a:cubicBezTo>
                  <a:cubicBezTo>
                    <a:pt x="75" y="179"/>
                    <a:pt x="75" y="179"/>
                    <a:pt x="75" y="179"/>
                  </a:cubicBezTo>
                  <a:cubicBezTo>
                    <a:pt x="75" y="179"/>
                    <a:pt x="75" y="179"/>
                    <a:pt x="75" y="179"/>
                  </a:cubicBezTo>
                  <a:cubicBezTo>
                    <a:pt x="75" y="179"/>
                    <a:pt x="75" y="179"/>
                    <a:pt x="75" y="179"/>
                  </a:cubicBezTo>
                  <a:cubicBezTo>
                    <a:pt x="74" y="180"/>
                    <a:pt x="74" y="180"/>
                    <a:pt x="74" y="180"/>
                  </a:cubicBezTo>
                  <a:cubicBezTo>
                    <a:pt x="74" y="180"/>
                    <a:pt x="74" y="180"/>
                    <a:pt x="74" y="180"/>
                  </a:cubicBezTo>
                  <a:cubicBezTo>
                    <a:pt x="75" y="180"/>
                    <a:pt x="75" y="180"/>
                    <a:pt x="75" y="180"/>
                  </a:cubicBezTo>
                  <a:cubicBezTo>
                    <a:pt x="75" y="181"/>
                    <a:pt x="75" y="181"/>
                    <a:pt x="75" y="181"/>
                  </a:cubicBezTo>
                  <a:cubicBezTo>
                    <a:pt x="74" y="182"/>
                    <a:pt x="74" y="182"/>
                    <a:pt x="74" y="182"/>
                  </a:cubicBezTo>
                  <a:cubicBezTo>
                    <a:pt x="73" y="183"/>
                    <a:pt x="73" y="183"/>
                    <a:pt x="73" y="183"/>
                  </a:cubicBezTo>
                  <a:cubicBezTo>
                    <a:pt x="73" y="183"/>
                    <a:pt x="73" y="183"/>
                    <a:pt x="73" y="183"/>
                  </a:cubicBezTo>
                  <a:cubicBezTo>
                    <a:pt x="72" y="183"/>
                    <a:pt x="72" y="183"/>
                    <a:pt x="72" y="183"/>
                  </a:cubicBezTo>
                  <a:cubicBezTo>
                    <a:pt x="72" y="182"/>
                    <a:pt x="72" y="182"/>
                    <a:pt x="72" y="182"/>
                  </a:cubicBezTo>
                  <a:cubicBezTo>
                    <a:pt x="72" y="182"/>
                    <a:pt x="72" y="182"/>
                    <a:pt x="72" y="182"/>
                  </a:cubicBezTo>
                  <a:cubicBezTo>
                    <a:pt x="71" y="182"/>
                    <a:pt x="71" y="182"/>
                    <a:pt x="71" y="182"/>
                  </a:cubicBezTo>
                  <a:cubicBezTo>
                    <a:pt x="71" y="182"/>
                    <a:pt x="71" y="182"/>
                    <a:pt x="71" y="182"/>
                  </a:cubicBezTo>
                  <a:cubicBezTo>
                    <a:pt x="71" y="182"/>
                    <a:pt x="71" y="182"/>
                    <a:pt x="71" y="182"/>
                  </a:cubicBezTo>
                  <a:cubicBezTo>
                    <a:pt x="70" y="182"/>
                    <a:pt x="70" y="182"/>
                    <a:pt x="70" y="182"/>
                  </a:cubicBezTo>
                  <a:cubicBezTo>
                    <a:pt x="70" y="182"/>
                    <a:pt x="70" y="182"/>
                    <a:pt x="70" y="182"/>
                  </a:cubicBezTo>
                  <a:cubicBezTo>
                    <a:pt x="70" y="182"/>
                    <a:pt x="70" y="182"/>
                    <a:pt x="70" y="182"/>
                  </a:cubicBezTo>
                  <a:cubicBezTo>
                    <a:pt x="70" y="182"/>
                    <a:pt x="70" y="182"/>
                    <a:pt x="70" y="182"/>
                  </a:cubicBezTo>
                  <a:cubicBezTo>
                    <a:pt x="70" y="183"/>
                    <a:pt x="70" y="183"/>
                    <a:pt x="70" y="183"/>
                  </a:cubicBezTo>
                  <a:cubicBezTo>
                    <a:pt x="70" y="183"/>
                    <a:pt x="70" y="183"/>
                    <a:pt x="70" y="183"/>
                  </a:cubicBezTo>
                  <a:cubicBezTo>
                    <a:pt x="70" y="184"/>
                    <a:pt x="70" y="184"/>
                    <a:pt x="70" y="184"/>
                  </a:cubicBezTo>
                  <a:cubicBezTo>
                    <a:pt x="70" y="184"/>
                    <a:pt x="70" y="184"/>
                    <a:pt x="70" y="184"/>
                  </a:cubicBezTo>
                  <a:cubicBezTo>
                    <a:pt x="71" y="184"/>
                    <a:pt x="71" y="184"/>
                    <a:pt x="71" y="184"/>
                  </a:cubicBezTo>
                  <a:cubicBezTo>
                    <a:pt x="71" y="185"/>
                    <a:pt x="71" y="185"/>
                    <a:pt x="71" y="185"/>
                  </a:cubicBezTo>
                  <a:cubicBezTo>
                    <a:pt x="71" y="186"/>
                    <a:pt x="71" y="186"/>
                    <a:pt x="71" y="186"/>
                  </a:cubicBezTo>
                  <a:cubicBezTo>
                    <a:pt x="71" y="187"/>
                    <a:pt x="71" y="187"/>
                    <a:pt x="71" y="187"/>
                  </a:cubicBezTo>
                  <a:cubicBezTo>
                    <a:pt x="70" y="187"/>
                    <a:pt x="70" y="187"/>
                    <a:pt x="70" y="187"/>
                  </a:cubicBezTo>
                  <a:cubicBezTo>
                    <a:pt x="70" y="187"/>
                    <a:pt x="70" y="187"/>
                    <a:pt x="70" y="187"/>
                  </a:cubicBezTo>
                  <a:cubicBezTo>
                    <a:pt x="70" y="187"/>
                    <a:pt x="70" y="187"/>
                    <a:pt x="70" y="187"/>
                  </a:cubicBezTo>
                  <a:cubicBezTo>
                    <a:pt x="69" y="187"/>
                    <a:pt x="69" y="187"/>
                    <a:pt x="69" y="187"/>
                  </a:cubicBezTo>
                  <a:cubicBezTo>
                    <a:pt x="68" y="187"/>
                    <a:pt x="68" y="187"/>
                    <a:pt x="68" y="187"/>
                  </a:cubicBezTo>
                  <a:cubicBezTo>
                    <a:pt x="67" y="187"/>
                    <a:pt x="67" y="187"/>
                    <a:pt x="67" y="187"/>
                  </a:cubicBezTo>
                  <a:cubicBezTo>
                    <a:pt x="67" y="187"/>
                    <a:pt x="67" y="187"/>
                    <a:pt x="67" y="187"/>
                  </a:cubicBezTo>
                  <a:cubicBezTo>
                    <a:pt x="67" y="188"/>
                    <a:pt x="67" y="188"/>
                    <a:pt x="67" y="188"/>
                  </a:cubicBezTo>
                  <a:cubicBezTo>
                    <a:pt x="68" y="188"/>
                    <a:pt x="68" y="188"/>
                    <a:pt x="68" y="188"/>
                  </a:cubicBezTo>
                  <a:cubicBezTo>
                    <a:pt x="69" y="188"/>
                    <a:pt x="69" y="188"/>
                    <a:pt x="69" y="188"/>
                  </a:cubicBezTo>
                  <a:cubicBezTo>
                    <a:pt x="69" y="189"/>
                    <a:pt x="69" y="189"/>
                    <a:pt x="69" y="189"/>
                  </a:cubicBezTo>
                  <a:cubicBezTo>
                    <a:pt x="70" y="189"/>
                    <a:pt x="70" y="189"/>
                    <a:pt x="70" y="189"/>
                  </a:cubicBezTo>
                  <a:cubicBezTo>
                    <a:pt x="70" y="189"/>
                    <a:pt x="70" y="189"/>
                    <a:pt x="70" y="189"/>
                  </a:cubicBezTo>
                  <a:cubicBezTo>
                    <a:pt x="70" y="189"/>
                    <a:pt x="70" y="189"/>
                    <a:pt x="70" y="189"/>
                  </a:cubicBezTo>
                  <a:cubicBezTo>
                    <a:pt x="70" y="189"/>
                    <a:pt x="70" y="189"/>
                    <a:pt x="70" y="189"/>
                  </a:cubicBezTo>
                  <a:cubicBezTo>
                    <a:pt x="70" y="190"/>
                    <a:pt x="70" y="190"/>
                    <a:pt x="70" y="190"/>
                  </a:cubicBezTo>
                  <a:cubicBezTo>
                    <a:pt x="70" y="190"/>
                    <a:pt x="70" y="190"/>
                    <a:pt x="70" y="190"/>
                  </a:cubicBezTo>
                  <a:cubicBezTo>
                    <a:pt x="69" y="190"/>
                    <a:pt x="69" y="190"/>
                    <a:pt x="69" y="190"/>
                  </a:cubicBezTo>
                  <a:cubicBezTo>
                    <a:pt x="69" y="190"/>
                    <a:pt x="69" y="190"/>
                    <a:pt x="69" y="190"/>
                  </a:cubicBezTo>
                  <a:cubicBezTo>
                    <a:pt x="70" y="190"/>
                    <a:pt x="70" y="190"/>
                    <a:pt x="70" y="190"/>
                  </a:cubicBezTo>
                  <a:cubicBezTo>
                    <a:pt x="70" y="191"/>
                    <a:pt x="70" y="191"/>
                    <a:pt x="70" y="191"/>
                  </a:cubicBezTo>
                  <a:cubicBezTo>
                    <a:pt x="70" y="191"/>
                    <a:pt x="70" y="191"/>
                    <a:pt x="70" y="191"/>
                  </a:cubicBezTo>
                  <a:cubicBezTo>
                    <a:pt x="70" y="192"/>
                    <a:pt x="70" y="192"/>
                    <a:pt x="70" y="192"/>
                  </a:cubicBezTo>
                  <a:cubicBezTo>
                    <a:pt x="70" y="192"/>
                    <a:pt x="70" y="192"/>
                    <a:pt x="70" y="192"/>
                  </a:cubicBezTo>
                  <a:cubicBezTo>
                    <a:pt x="69" y="192"/>
                    <a:pt x="69" y="192"/>
                    <a:pt x="69" y="192"/>
                  </a:cubicBezTo>
                  <a:cubicBezTo>
                    <a:pt x="69" y="192"/>
                    <a:pt x="69" y="192"/>
                    <a:pt x="69" y="192"/>
                  </a:cubicBezTo>
                  <a:cubicBezTo>
                    <a:pt x="68" y="191"/>
                    <a:pt x="68" y="191"/>
                    <a:pt x="68" y="191"/>
                  </a:cubicBezTo>
                  <a:cubicBezTo>
                    <a:pt x="68" y="191"/>
                    <a:pt x="68" y="191"/>
                    <a:pt x="68" y="191"/>
                  </a:cubicBezTo>
                  <a:cubicBezTo>
                    <a:pt x="67" y="191"/>
                    <a:pt x="67" y="191"/>
                    <a:pt x="67" y="191"/>
                  </a:cubicBezTo>
                  <a:cubicBezTo>
                    <a:pt x="67" y="191"/>
                    <a:pt x="67" y="191"/>
                    <a:pt x="67" y="191"/>
                  </a:cubicBezTo>
                  <a:cubicBezTo>
                    <a:pt x="66" y="190"/>
                    <a:pt x="66" y="190"/>
                    <a:pt x="66" y="190"/>
                  </a:cubicBezTo>
                  <a:cubicBezTo>
                    <a:pt x="66" y="191"/>
                    <a:pt x="66" y="191"/>
                    <a:pt x="66" y="191"/>
                  </a:cubicBezTo>
                  <a:cubicBezTo>
                    <a:pt x="66" y="191"/>
                    <a:pt x="66" y="191"/>
                    <a:pt x="66" y="191"/>
                  </a:cubicBezTo>
                  <a:cubicBezTo>
                    <a:pt x="67" y="191"/>
                    <a:pt x="67" y="191"/>
                    <a:pt x="67" y="191"/>
                  </a:cubicBezTo>
                  <a:cubicBezTo>
                    <a:pt x="67" y="191"/>
                    <a:pt x="67" y="191"/>
                    <a:pt x="67" y="191"/>
                  </a:cubicBezTo>
                  <a:cubicBezTo>
                    <a:pt x="68" y="192"/>
                    <a:pt x="68" y="192"/>
                    <a:pt x="68" y="192"/>
                  </a:cubicBezTo>
                  <a:cubicBezTo>
                    <a:pt x="69" y="192"/>
                    <a:pt x="69" y="192"/>
                    <a:pt x="69" y="192"/>
                  </a:cubicBezTo>
                  <a:cubicBezTo>
                    <a:pt x="69" y="192"/>
                    <a:pt x="69" y="192"/>
                    <a:pt x="69" y="192"/>
                  </a:cubicBezTo>
                  <a:cubicBezTo>
                    <a:pt x="69" y="193"/>
                    <a:pt x="69" y="193"/>
                    <a:pt x="69" y="193"/>
                  </a:cubicBezTo>
                  <a:cubicBezTo>
                    <a:pt x="69" y="193"/>
                    <a:pt x="69" y="193"/>
                    <a:pt x="69" y="193"/>
                  </a:cubicBezTo>
                  <a:cubicBezTo>
                    <a:pt x="68" y="193"/>
                    <a:pt x="68" y="193"/>
                    <a:pt x="68" y="193"/>
                  </a:cubicBezTo>
                  <a:cubicBezTo>
                    <a:pt x="68" y="193"/>
                    <a:pt x="68" y="193"/>
                    <a:pt x="68" y="193"/>
                  </a:cubicBezTo>
                  <a:cubicBezTo>
                    <a:pt x="68" y="194"/>
                    <a:pt x="68" y="194"/>
                    <a:pt x="68" y="194"/>
                  </a:cubicBezTo>
                  <a:cubicBezTo>
                    <a:pt x="67" y="193"/>
                    <a:pt x="67" y="193"/>
                    <a:pt x="67" y="193"/>
                  </a:cubicBezTo>
                  <a:cubicBezTo>
                    <a:pt x="66" y="193"/>
                    <a:pt x="66" y="193"/>
                    <a:pt x="66" y="193"/>
                  </a:cubicBezTo>
                  <a:cubicBezTo>
                    <a:pt x="66" y="192"/>
                    <a:pt x="66" y="192"/>
                    <a:pt x="66" y="192"/>
                  </a:cubicBezTo>
                  <a:cubicBezTo>
                    <a:pt x="65" y="192"/>
                    <a:pt x="65" y="192"/>
                    <a:pt x="65" y="192"/>
                  </a:cubicBezTo>
                  <a:cubicBezTo>
                    <a:pt x="65" y="193"/>
                    <a:pt x="65" y="193"/>
                    <a:pt x="65" y="193"/>
                  </a:cubicBezTo>
                  <a:cubicBezTo>
                    <a:pt x="65" y="193"/>
                    <a:pt x="65" y="193"/>
                    <a:pt x="65" y="193"/>
                  </a:cubicBezTo>
                  <a:cubicBezTo>
                    <a:pt x="65" y="194"/>
                    <a:pt x="65" y="194"/>
                    <a:pt x="65" y="194"/>
                  </a:cubicBezTo>
                  <a:cubicBezTo>
                    <a:pt x="65" y="194"/>
                    <a:pt x="65" y="194"/>
                    <a:pt x="65" y="194"/>
                  </a:cubicBezTo>
                  <a:cubicBezTo>
                    <a:pt x="66" y="194"/>
                    <a:pt x="66" y="194"/>
                    <a:pt x="66" y="194"/>
                  </a:cubicBezTo>
                  <a:cubicBezTo>
                    <a:pt x="66" y="195"/>
                    <a:pt x="66" y="195"/>
                    <a:pt x="66" y="195"/>
                  </a:cubicBezTo>
                  <a:cubicBezTo>
                    <a:pt x="66" y="195"/>
                    <a:pt x="66" y="195"/>
                    <a:pt x="66" y="195"/>
                  </a:cubicBezTo>
                  <a:cubicBezTo>
                    <a:pt x="66" y="195"/>
                    <a:pt x="66" y="195"/>
                    <a:pt x="66" y="195"/>
                  </a:cubicBezTo>
                  <a:cubicBezTo>
                    <a:pt x="66" y="195"/>
                    <a:pt x="66" y="195"/>
                    <a:pt x="66" y="195"/>
                  </a:cubicBezTo>
                  <a:cubicBezTo>
                    <a:pt x="65" y="195"/>
                    <a:pt x="65" y="195"/>
                    <a:pt x="65" y="195"/>
                  </a:cubicBezTo>
                  <a:cubicBezTo>
                    <a:pt x="64" y="194"/>
                    <a:pt x="64" y="194"/>
                    <a:pt x="64" y="194"/>
                  </a:cubicBezTo>
                  <a:cubicBezTo>
                    <a:pt x="64" y="194"/>
                    <a:pt x="64" y="194"/>
                    <a:pt x="64" y="194"/>
                  </a:cubicBezTo>
                  <a:cubicBezTo>
                    <a:pt x="64" y="194"/>
                    <a:pt x="64" y="194"/>
                    <a:pt x="64" y="194"/>
                  </a:cubicBezTo>
                  <a:cubicBezTo>
                    <a:pt x="64" y="195"/>
                    <a:pt x="64" y="195"/>
                    <a:pt x="64" y="195"/>
                  </a:cubicBezTo>
                  <a:cubicBezTo>
                    <a:pt x="65" y="195"/>
                    <a:pt x="65" y="195"/>
                    <a:pt x="65" y="195"/>
                  </a:cubicBezTo>
                  <a:cubicBezTo>
                    <a:pt x="65" y="195"/>
                    <a:pt x="65" y="195"/>
                    <a:pt x="65" y="195"/>
                  </a:cubicBezTo>
                  <a:cubicBezTo>
                    <a:pt x="66" y="196"/>
                    <a:pt x="66" y="196"/>
                    <a:pt x="66" y="196"/>
                  </a:cubicBezTo>
                  <a:cubicBezTo>
                    <a:pt x="66" y="196"/>
                    <a:pt x="66" y="196"/>
                    <a:pt x="66" y="196"/>
                  </a:cubicBezTo>
                  <a:cubicBezTo>
                    <a:pt x="65" y="196"/>
                    <a:pt x="65" y="196"/>
                    <a:pt x="65" y="196"/>
                  </a:cubicBezTo>
                  <a:cubicBezTo>
                    <a:pt x="64" y="196"/>
                    <a:pt x="64" y="196"/>
                    <a:pt x="64" y="196"/>
                  </a:cubicBezTo>
                  <a:cubicBezTo>
                    <a:pt x="64" y="196"/>
                    <a:pt x="64" y="196"/>
                    <a:pt x="64" y="196"/>
                  </a:cubicBezTo>
                  <a:cubicBezTo>
                    <a:pt x="64" y="195"/>
                    <a:pt x="64" y="195"/>
                    <a:pt x="64" y="195"/>
                  </a:cubicBezTo>
                  <a:cubicBezTo>
                    <a:pt x="63" y="195"/>
                    <a:pt x="63" y="195"/>
                    <a:pt x="63" y="195"/>
                  </a:cubicBezTo>
                  <a:cubicBezTo>
                    <a:pt x="63" y="195"/>
                    <a:pt x="63" y="195"/>
                    <a:pt x="63" y="195"/>
                  </a:cubicBezTo>
                  <a:cubicBezTo>
                    <a:pt x="63" y="195"/>
                    <a:pt x="63" y="195"/>
                    <a:pt x="63" y="195"/>
                  </a:cubicBezTo>
                  <a:cubicBezTo>
                    <a:pt x="63" y="195"/>
                    <a:pt x="63" y="195"/>
                    <a:pt x="63" y="195"/>
                  </a:cubicBezTo>
                  <a:cubicBezTo>
                    <a:pt x="63" y="196"/>
                    <a:pt x="63" y="196"/>
                    <a:pt x="63" y="196"/>
                  </a:cubicBezTo>
                  <a:cubicBezTo>
                    <a:pt x="63" y="196"/>
                    <a:pt x="63" y="196"/>
                    <a:pt x="63" y="196"/>
                  </a:cubicBezTo>
                  <a:cubicBezTo>
                    <a:pt x="63" y="197"/>
                    <a:pt x="63" y="197"/>
                    <a:pt x="63" y="197"/>
                  </a:cubicBezTo>
                  <a:cubicBezTo>
                    <a:pt x="63" y="197"/>
                    <a:pt x="63" y="197"/>
                    <a:pt x="63" y="197"/>
                  </a:cubicBezTo>
                  <a:cubicBezTo>
                    <a:pt x="65" y="197"/>
                    <a:pt x="65" y="197"/>
                    <a:pt x="65" y="197"/>
                  </a:cubicBezTo>
                  <a:cubicBezTo>
                    <a:pt x="65" y="197"/>
                    <a:pt x="65" y="197"/>
                    <a:pt x="65" y="197"/>
                  </a:cubicBezTo>
                  <a:cubicBezTo>
                    <a:pt x="65" y="197"/>
                    <a:pt x="65" y="197"/>
                    <a:pt x="65" y="197"/>
                  </a:cubicBezTo>
                  <a:cubicBezTo>
                    <a:pt x="65" y="198"/>
                    <a:pt x="65" y="198"/>
                    <a:pt x="65" y="198"/>
                  </a:cubicBezTo>
                  <a:cubicBezTo>
                    <a:pt x="65" y="198"/>
                    <a:pt x="65" y="198"/>
                    <a:pt x="65" y="198"/>
                  </a:cubicBezTo>
                  <a:cubicBezTo>
                    <a:pt x="65" y="198"/>
                    <a:pt x="65" y="198"/>
                    <a:pt x="65" y="198"/>
                  </a:cubicBezTo>
                  <a:cubicBezTo>
                    <a:pt x="64" y="198"/>
                    <a:pt x="64" y="198"/>
                    <a:pt x="64" y="198"/>
                  </a:cubicBezTo>
                  <a:cubicBezTo>
                    <a:pt x="64" y="198"/>
                    <a:pt x="64" y="198"/>
                    <a:pt x="64" y="198"/>
                  </a:cubicBezTo>
                  <a:cubicBezTo>
                    <a:pt x="63" y="198"/>
                    <a:pt x="63" y="198"/>
                    <a:pt x="63" y="198"/>
                  </a:cubicBezTo>
                  <a:cubicBezTo>
                    <a:pt x="62" y="198"/>
                    <a:pt x="62" y="198"/>
                    <a:pt x="62" y="198"/>
                  </a:cubicBezTo>
                  <a:cubicBezTo>
                    <a:pt x="62" y="197"/>
                    <a:pt x="62" y="197"/>
                    <a:pt x="62" y="197"/>
                  </a:cubicBezTo>
                  <a:cubicBezTo>
                    <a:pt x="62" y="197"/>
                    <a:pt x="62" y="197"/>
                    <a:pt x="62" y="197"/>
                  </a:cubicBezTo>
                  <a:cubicBezTo>
                    <a:pt x="62" y="197"/>
                    <a:pt x="62" y="197"/>
                    <a:pt x="62" y="197"/>
                  </a:cubicBezTo>
                  <a:cubicBezTo>
                    <a:pt x="62" y="197"/>
                    <a:pt x="62" y="197"/>
                    <a:pt x="62" y="197"/>
                  </a:cubicBezTo>
                  <a:cubicBezTo>
                    <a:pt x="62" y="198"/>
                    <a:pt x="62" y="198"/>
                    <a:pt x="62" y="198"/>
                  </a:cubicBezTo>
                  <a:cubicBezTo>
                    <a:pt x="61" y="198"/>
                    <a:pt x="61" y="198"/>
                    <a:pt x="61" y="198"/>
                  </a:cubicBezTo>
                  <a:cubicBezTo>
                    <a:pt x="61" y="198"/>
                    <a:pt x="61" y="198"/>
                    <a:pt x="61" y="198"/>
                  </a:cubicBezTo>
                  <a:cubicBezTo>
                    <a:pt x="60" y="198"/>
                    <a:pt x="60" y="198"/>
                    <a:pt x="60" y="198"/>
                  </a:cubicBezTo>
                  <a:cubicBezTo>
                    <a:pt x="60" y="198"/>
                    <a:pt x="60" y="198"/>
                    <a:pt x="60" y="198"/>
                  </a:cubicBezTo>
                  <a:cubicBezTo>
                    <a:pt x="60" y="198"/>
                    <a:pt x="60" y="198"/>
                    <a:pt x="60" y="198"/>
                  </a:cubicBezTo>
                  <a:cubicBezTo>
                    <a:pt x="59" y="198"/>
                    <a:pt x="59" y="198"/>
                    <a:pt x="59" y="198"/>
                  </a:cubicBezTo>
                  <a:cubicBezTo>
                    <a:pt x="59" y="198"/>
                    <a:pt x="59" y="198"/>
                    <a:pt x="59" y="198"/>
                  </a:cubicBezTo>
                  <a:cubicBezTo>
                    <a:pt x="59" y="199"/>
                    <a:pt x="59" y="199"/>
                    <a:pt x="59" y="199"/>
                  </a:cubicBezTo>
                  <a:cubicBezTo>
                    <a:pt x="61" y="199"/>
                    <a:pt x="61" y="199"/>
                    <a:pt x="61" y="199"/>
                  </a:cubicBezTo>
                  <a:cubicBezTo>
                    <a:pt x="62" y="199"/>
                    <a:pt x="62" y="199"/>
                    <a:pt x="62" y="199"/>
                  </a:cubicBezTo>
                  <a:cubicBezTo>
                    <a:pt x="62" y="200"/>
                    <a:pt x="62" y="200"/>
                    <a:pt x="62" y="200"/>
                  </a:cubicBezTo>
                  <a:cubicBezTo>
                    <a:pt x="62" y="201"/>
                    <a:pt x="62" y="201"/>
                    <a:pt x="62" y="201"/>
                  </a:cubicBezTo>
                  <a:cubicBezTo>
                    <a:pt x="62" y="201"/>
                    <a:pt x="62" y="201"/>
                    <a:pt x="62" y="201"/>
                  </a:cubicBezTo>
                  <a:cubicBezTo>
                    <a:pt x="62" y="201"/>
                    <a:pt x="62" y="201"/>
                    <a:pt x="62" y="201"/>
                  </a:cubicBezTo>
                  <a:cubicBezTo>
                    <a:pt x="61" y="201"/>
                    <a:pt x="61" y="201"/>
                    <a:pt x="61" y="201"/>
                  </a:cubicBezTo>
                  <a:cubicBezTo>
                    <a:pt x="60" y="200"/>
                    <a:pt x="60" y="200"/>
                    <a:pt x="60" y="200"/>
                  </a:cubicBezTo>
                  <a:cubicBezTo>
                    <a:pt x="60" y="200"/>
                    <a:pt x="60" y="200"/>
                    <a:pt x="60" y="200"/>
                  </a:cubicBezTo>
                  <a:cubicBezTo>
                    <a:pt x="59" y="200"/>
                    <a:pt x="59" y="200"/>
                    <a:pt x="59" y="200"/>
                  </a:cubicBezTo>
                  <a:cubicBezTo>
                    <a:pt x="59" y="200"/>
                    <a:pt x="59" y="200"/>
                    <a:pt x="59" y="200"/>
                  </a:cubicBezTo>
                  <a:cubicBezTo>
                    <a:pt x="60" y="200"/>
                    <a:pt x="60" y="200"/>
                    <a:pt x="60" y="200"/>
                  </a:cubicBezTo>
                  <a:cubicBezTo>
                    <a:pt x="60" y="200"/>
                    <a:pt x="60" y="200"/>
                    <a:pt x="60" y="200"/>
                  </a:cubicBezTo>
                  <a:cubicBezTo>
                    <a:pt x="61" y="201"/>
                    <a:pt x="61" y="201"/>
                    <a:pt x="61" y="201"/>
                  </a:cubicBezTo>
                  <a:cubicBezTo>
                    <a:pt x="62" y="202"/>
                    <a:pt x="62" y="202"/>
                    <a:pt x="62" y="202"/>
                  </a:cubicBezTo>
                  <a:cubicBezTo>
                    <a:pt x="62" y="202"/>
                    <a:pt x="62" y="202"/>
                    <a:pt x="62" y="202"/>
                  </a:cubicBezTo>
                  <a:cubicBezTo>
                    <a:pt x="61" y="203"/>
                    <a:pt x="61" y="203"/>
                    <a:pt x="61" y="203"/>
                  </a:cubicBezTo>
                  <a:cubicBezTo>
                    <a:pt x="62" y="203"/>
                    <a:pt x="62" y="203"/>
                    <a:pt x="62" y="203"/>
                  </a:cubicBezTo>
                  <a:cubicBezTo>
                    <a:pt x="62" y="203"/>
                    <a:pt x="62" y="203"/>
                    <a:pt x="62" y="203"/>
                  </a:cubicBezTo>
                  <a:cubicBezTo>
                    <a:pt x="61" y="204"/>
                    <a:pt x="61" y="204"/>
                    <a:pt x="61" y="204"/>
                  </a:cubicBezTo>
                  <a:cubicBezTo>
                    <a:pt x="61" y="204"/>
                    <a:pt x="61" y="204"/>
                    <a:pt x="61" y="204"/>
                  </a:cubicBezTo>
                  <a:cubicBezTo>
                    <a:pt x="61" y="205"/>
                    <a:pt x="61" y="205"/>
                    <a:pt x="61" y="205"/>
                  </a:cubicBezTo>
                  <a:cubicBezTo>
                    <a:pt x="60" y="205"/>
                    <a:pt x="60" y="205"/>
                    <a:pt x="60" y="205"/>
                  </a:cubicBezTo>
                  <a:cubicBezTo>
                    <a:pt x="60" y="205"/>
                    <a:pt x="60" y="205"/>
                    <a:pt x="60" y="205"/>
                  </a:cubicBezTo>
                  <a:cubicBezTo>
                    <a:pt x="59" y="204"/>
                    <a:pt x="59" y="204"/>
                    <a:pt x="59" y="204"/>
                  </a:cubicBezTo>
                  <a:cubicBezTo>
                    <a:pt x="59" y="204"/>
                    <a:pt x="59" y="204"/>
                    <a:pt x="59" y="204"/>
                  </a:cubicBezTo>
                  <a:cubicBezTo>
                    <a:pt x="58" y="204"/>
                    <a:pt x="58" y="204"/>
                    <a:pt x="58" y="204"/>
                  </a:cubicBezTo>
                  <a:cubicBezTo>
                    <a:pt x="59" y="204"/>
                    <a:pt x="59" y="204"/>
                    <a:pt x="59" y="204"/>
                  </a:cubicBezTo>
                  <a:cubicBezTo>
                    <a:pt x="59" y="205"/>
                    <a:pt x="59" y="205"/>
                    <a:pt x="59" y="205"/>
                  </a:cubicBezTo>
                  <a:cubicBezTo>
                    <a:pt x="60" y="205"/>
                    <a:pt x="60" y="205"/>
                    <a:pt x="60" y="205"/>
                  </a:cubicBezTo>
                  <a:cubicBezTo>
                    <a:pt x="60" y="205"/>
                    <a:pt x="60" y="205"/>
                    <a:pt x="60" y="205"/>
                  </a:cubicBezTo>
                  <a:cubicBezTo>
                    <a:pt x="60" y="206"/>
                    <a:pt x="60" y="206"/>
                    <a:pt x="60" y="206"/>
                  </a:cubicBezTo>
                  <a:cubicBezTo>
                    <a:pt x="59" y="206"/>
                    <a:pt x="59" y="206"/>
                    <a:pt x="59" y="206"/>
                  </a:cubicBezTo>
                  <a:cubicBezTo>
                    <a:pt x="59" y="205"/>
                    <a:pt x="59" y="205"/>
                    <a:pt x="59" y="205"/>
                  </a:cubicBezTo>
                  <a:cubicBezTo>
                    <a:pt x="59" y="205"/>
                    <a:pt x="59" y="205"/>
                    <a:pt x="59" y="205"/>
                  </a:cubicBezTo>
                  <a:cubicBezTo>
                    <a:pt x="58" y="206"/>
                    <a:pt x="58" y="206"/>
                    <a:pt x="58" y="206"/>
                  </a:cubicBezTo>
                  <a:cubicBezTo>
                    <a:pt x="59" y="206"/>
                    <a:pt x="59" y="206"/>
                    <a:pt x="59" y="206"/>
                  </a:cubicBezTo>
                  <a:cubicBezTo>
                    <a:pt x="59" y="206"/>
                    <a:pt x="59" y="206"/>
                    <a:pt x="59" y="206"/>
                  </a:cubicBezTo>
                  <a:cubicBezTo>
                    <a:pt x="59" y="207"/>
                    <a:pt x="59" y="207"/>
                    <a:pt x="59" y="207"/>
                  </a:cubicBezTo>
                  <a:cubicBezTo>
                    <a:pt x="59" y="207"/>
                    <a:pt x="59" y="207"/>
                    <a:pt x="59" y="207"/>
                  </a:cubicBezTo>
                  <a:cubicBezTo>
                    <a:pt x="58" y="207"/>
                    <a:pt x="58" y="207"/>
                    <a:pt x="58" y="207"/>
                  </a:cubicBezTo>
                  <a:cubicBezTo>
                    <a:pt x="58" y="207"/>
                    <a:pt x="58" y="207"/>
                    <a:pt x="58" y="207"/>
                  </a:cubicBezTo>
                  <a:cubicBezTo>
                    <a:pt x="58" y="207"/>
                    <a:pt x="58" y="207"/>
                    <a:pt x="58" y="207"/>
                  </a:cubicBezTo>
                  <a:cubicBezTo>
                    <a:pt x="57" y="207"/>
                    <a:pt x="57" y="207"/>
                    <a:pt x="57" y="207"/>
                  </a:cubicBezTo>
                  <a:cubicBezTo>
                    <a:pt x="57" y="207"/>
                    <a:pt x="57" y="207"/>
                    <a:pt x="57" y="207"/>
                  </a:cubicBezTo>
                  <a:cubicBezTo>
                    <a:pt x="58" y="207"/>
                    <a:pt x="58" y="207"/>
                    <a:pt x="58" y="207"/>
                  </a:cubicBezTo>
                  <a:cubicBezTo>
                    <a:pt x="58" y="208"/>
                    <a:pt x="58" y="208"/>
                    <a:pt x="58" y="208"/>
                  </a:cubicBezTo>
                  <a:cubicBezTo>
                    <a:pt x="58" y="208"/>
                    <a:pt x="58" y="208"/>
                    <a:pt x="58" y="208"/>
                  </a:cubicBezTo>
                  <a:cubicBezTo>
                    <a:pt x="58" y="208"/>
                    <a:pt x="58" y="208"/>
                    <a:pt x="58" y="208"/>
                  </a:cubicBezTo>
                  <a:cubicBezTo>
                    <a:pt x="57" y="208"/>
                    <a:pt x="57" y="208"/>
                    <a:pt x="57" y="208"/>
                  </a:cubicBezTo>
                  <a:cubicBezTo>
                    <a:pt x="56" y="208"/>
                    <a:pt x="56" y="208"/>
                    <a:pt x="56" y="208"/>
                  </a:cubicBezTo>
                  <a:cubicBezTo>
                    <a:pt x="56" y="208"/>
                    <a:pt x="56" y="208"/>
                    <a:pt x="56" y="208"/>
                  </a:cubicBezTo>
                  <a:cubicBezTo>
                    <a:pt x="56" y="208"/>
                    <a:pt x="56" y="208"/>
                    <a:pt x="56" y="208"/>
                  </a:cubicBezTo>
                  <a:cubicBezTo>
                    <a:pt x="57" y="209"/>
                    <a:pt x="57" y="209"/>
                    <a:pt x="57" y="209"/>
                  </a:cubicBezTo>
                  <a:cubicBezTo>
                    <a:pt x="58" y="209"/>
                    <a:pt x="58" y="209"/>
                    <a:pt x="58" y="209"/>
                  </a:cubicBezTo>
                  <a:cubicBezTo>
                    <a:pt x="59" y="209"/>
                    <a:pt x="59" y="209"/>
                    <a:pt x="59" y="209"/>
                  </a:cubicBezTo>
                  <a:cubicBezTo>
                    <a:pt x="59" y="209"/>
                    <a:pt x="59" y="209"/>
                    <a:pt x="59" y="209"/>
                  </a:cubicBezTo>
                  <a:cubicBezTo>
                    <a:pt x="59" y="210"/>
                    <a:pt x="59" y="210"/>
                    <a:pt x="59" y="210"/>
                  </a:cubicBezTo>
                  <a:cubicBezTo>
                    <a:pt x="58" y="210"/>
                    <a:pt x="58" y="210"/>
                    <a:pt x="58" y="210"/>
                  </a:cubicBezTo>
                  <a:cubicBezTo>
                    <a:pt x="57" y="210"/>
                    <a:pt x="57" y="210"/>
                    <a:pt x="57" y="210"/>
                  </a:cubicBezTo>
                  <a:cubicBezTo>
                    <a:pt x="56" y="210"/>
                    <a:pt x="56" y="210"/>
                    <a:pt x="56" y="210"/>
                  </a:cubicBezTo>
                  <a:cubicBezTo>
                    <a:pt x="56" y="210"/>
                    <a:pt x="56" y="210"/>
                    <a:pt x="56" y="210"/>
                  </a:cubicBezTo>
                  <a:cubicBezTo>
                    <a:pt x="55" y="210"/>
                    <a:pt x="55" y="210"/>
                    <a:pt x="55" y="210"/>
                  </a:cubicBezTo>
                  <a:cubicBezTo>
                    <a:pt x="56" y="210"/>
                    <a:pt x="56" y="210"/>
                    <a:pt x="56" y="210"/>
                  </a:cubicBezTo>
                  <a:cubicBezTo>
                    <a:pt x="57" y="210"/>
                    <a:pt x="57" y="210"/>
                    <a:pt x="57" y="210"/>
                  </a:cubicBezTo>
                  <a:cubicBezTo>
                    <a:pt x="57" y="211"/>
                    <a:pt x="57" y="211"/>
                    <a:pt x="57" y="211"/>
                  </a:cubicBezTo>
                  <a:cubicBezTo>
                    <a:pt x="57" y="211"/>
                    <a:pt x="57" y="211"/>
                    <a:pt x="57" y="211"/>
                  </a:cubicBezTo>
                  <a:cubicBezTo>
                    <a:pt x="56" y="211"/>
                    <a:pt x="56" y="211"/>
                    <a:pt x="56" y="211"/>
                  </a:cubicBezTo>
                  <a:cubicBezTo>
                    <a:pt x="56" y="211"/>
                    <a:pt x="56" y="211"/>
                    <a:pt x="56" y="211"/>
                  </a:cubicBezTo>
                  <a:cubicBezTo>
                    <a:pt x="57" y="211"/>
                    <a:pt x="57" y="211"/>
                    <a:pt x="57" y="211"/>
                  </a:cubicBezTo>
                  <a:cubicBezTo>
                    <a:pt x="58" y="211"/>
                    <a:pt x="58" y="211"/>
                    <a:pt x="58" y="211"/>
                  </a:cubicBezTo>
                  <a:cubicBezTo>
                    <a:pt x="58" y="212"/>
                    <a:pt x="58" y="212"/>
                    <a:pt x="58" y="212"/>
                  </a:cubicBezTo>
                  <a:cubicBezTo>
                    <a:pt x="57" y="212"/>
                    <a:pt x="57" y="212"/>
                    <a:pt x="57" y="212"/>
                  </a:cubicBezTo>
                  <a:cubicBezTo>
                    <a:pt x="56" y="212"/>
                    <a:pt x="56" y="212"/>
                    <a:pt x="56" y="212"/>
                  </a:cubicBezTo>
                  <a:cubicBezTo>
                    <a:pt x="56" y="212"/>
                    <a:pt x="56" y="212"/>
                    <a:pt x="56" y="212"/>
                  </a:cubicBezTo>
                  <a:cubicBezTo>
                    <a:pt x="56" y="212"/>
                    <a:pt x="56" y="212"/>
                    <a:pt x="56" y="212"/>
                  </a:cubicBezTo>
                  <a:cubicBezTo>
                    <a:pt x="56" y="212"/>
                    <a:pt x="56" y="212"/>
                    <a:pt x="56" y="212"/>
                  </a:cubicBezTo>
                  <a:cubicBezTo>
                    <a:pt x="57" y="212"/>
                    <a:pt x="57" y="212"/>
                    <a:pt x="57" y="212"/>
                  </a:cubicBezTo>
                  <a:cubicBezTo>
                    <a:pt x="58" y="212"/>
                    <a:pt x="58" y="212"/>
                    <a:pt x="58" y="212"/>
                  </a:cubicBezTo>
                  <a:cubicBezTo>
                    <a:pt x="58" y="213"/>
                    <a:pt x="58" y="213"/>
                    <a:pt x="58" y="213"/>
                  </a:cubicBezTo>
                  <a:cubicBezTo>
                    <a:pt x="57" y="213"/>
                    <a:pt x="57" y="213"/>
                    <a:pt x="57" y="213"/>
                  </a:cubicBezTo>
                  <a:cubicBezTo>
                    <a:pt x="56" y="213"/>
                    <a:pt x="56" y="213"/>
                    <a:pt x="56" y="213"/>
                  </a:cubicBezTo>
                  <a:cubicBezTo>
                    <a:pt x="56" y="213"/>
                    <a:pt x="56" y="213"/>
                    <a:pt x="56" y="213"/>
                  </a:cubicBezTo>
                  <a:cubicBezTo>
                    <a:pt x="55" y="213"/>
                    <a:pt x="55" y="213"/>
                    <a:pt x="55" y="213"/>
                  </a:cubicBezTo>
                  <a:cubicBezTo>
                    <a:pt x="55" y="212"/>
                    <a:pt x="55" y="212"/>
                    <a:pt x="55" y="212"/>
                  </a:cubicBezTo>
                  <a:cubicBezTo>
                    <a:pt x="54" y="212"/>
                    <a:pt x="54" y="212"/>
                    <a:pt x="54" y="212"/>
                  </a:cubicBezTo>
                  <a:cubicBezTo>
                    <a:pt x="54" y="212"/>
                    <a:pt x="54" y="212"/>
                    <a:pt x="54" y="212"/>
                  </a:cubicBezTo>
                  <a:cubicBezTo>
                    <a:pt x="54" y="212"/>
                    <a:pt x="54" y="212"/>
                    <a:pt x="54" y="212"/>
                  </a:cubicBezTo>
                  <a:cubicBezTo>
                    <a:pt x="53" y="212"/>
                    <a:pt x="53" y="212"/>
                    <a:pt x="53" y="212"/>
                  </a:cubicBezTo>
                  <a:cubicBezTo>
                    <a:pt x="53" y="212"/>
                    <a:pt x="53" y="212"/>
                    <a:pt x="53" y="212"/>
                  </a:cubicBezTo>
                  <a:cubicBezTo>
                    <a:pt x="53" y="213"/>
                    <a:pt x="53" y="213"/>
                    <a:pt x="53" y="213"/>
                  </a:cubicBezTo>
                  <a:cubicBezTo>
                    <a:pt x="55" y="213"/>
                    <a:pt x="55" y="213"/>
                    <a:pt x="55" y="213"/>
                  </a:cubicBezTo>
                  <a:cubicBezTo>
                    <a:pt x="55" y="214"/>
                    <a:pt x="55" y="214"/>
                    <a:pt x="55" y="214"/>
                  </a:cubicBezTo>
                  <a:cubicBezTo>
                    <a:pt x="55" y="214"/>
                    <a:pt x="55" y="214"/>
                    <a:pt x="55" y="214"/>
                  </a:cubicBezTo>
                  <a:cubicBezTo>
                    <a:pt x="55" y="214"/>
                    <a:pt x="55" y="214"/>
                    <a:pt x="55" y="214"/>
                  </a:cubicBezTo>
                  <a:cubicBezTo>
                    <a:pt x="55" y="214"/>
                    <a:pt x="55" y="214"/>
                    <a:pt x="55" y="214"/>
                  </a:cubicBezTo>
                  <a:cubicBezTo>
                    <a:pt x="55" y="214"/>
                    <a:pt x="55" y="214"/>
                    <a:pt x="55" y="214"/>
                  </a:cubicBezTo>
                  <a:cubicBezTo>
                    <a:pt x="56" y="214"/>
                    <a:pt x="56" y="214"/>
                    <a:pt x="56" y="214"/>
                  </a:cubicBezTo>
                  <a:cubicBezTo>
                    <a:pt x="56" y="215"/>
                    <a:pt x="56" y="215"/>
                    <a:pt x="56" y="215"/>
                  </a:cubicBezTo>
                  <a:cubicBezTo>
                    <a:pt x="57" y="215"/>
                    <a:pt x="57" y="215"/>
                    <a:pt x="57" y="215"/>
                  </a:cubicBezTo>
                  <a:cubicBezTo>
                    <a:pt x="57" y="215"/>
                    <a:pt x="57" y="215"/>
                    <a:pt x="57" y="215"/>
                  </a:cubicBezTo>
                  <a:cubicBezTo>
                    <a:pt x="56" y="215"/>
                    <a:pt x="56" y="215"/>
                    <a:pt x="56" y="215"/>
                  </a:cubicBezTo>
                  <a:cubicBezTo>
                    <a:pt x="56" y="215"/>
                    <a:pt x="56" y="215"/>
                    <a:pt x="56" y="215"/>
                  </a:cubicBezTo>
                  <a:cubicBezTo>
                    <a:pt x="56" y="216"/>
                    <a:pt x="56" y="216"/>
                    <a:pt x="56" y="216"/>
                  </a:cubicBezTo>
                  <a:cubicBezTo>
                    <a:pt x="55" y="216"/>
                    <a:pt x="55" y="216"/>
                    <a:pt x="55" y="216"/>
                  </a:cubicBezTo>
                  <a:close/>
                  <a:moveTo>
                    <a:pt x="54" y="216"/>
                  </a:moveTo>
                  <a:cubicBezTo>
                    <a:pt x="53" y="215"/>
                    <a:pt x="53" y="215"/>
                    <a:pt x="53" y="215"/>
                  </a:cubicBezTo>
                  <a:cubicBezTo>
                    <a:pt x="52" y="215"/>
                    <a:pt x="52" y="215"/>
                    <a:pt x="52" y="215"/>
                  </a:cubicBezTo>
                  <a:cubicBezTo>
                    <a:pt x="52" y="215"/>
                    <a:pt x="52" y="215"/>
                    <a:pt x="52" y="215"/>
                  </a:cubicBezTo>
                  <a:cubicBezTo>
                    <a:pt x="53" y="216"/>
                    <a:pt x="53" y="216"/>
                    <a:pt x="53" y="216"/>
                  </a:cubicBezTo>
                  <a:cubicBezTo>
                    <a:pt x="54" y="216"/>
                    <a:pt x="54" y="216"/>
                    <a:pt x="54" y="216"/>
                  </a:cubicBezTo>
                  <a:cubicBezTo>
                    <a:pt x="54" y="216"/>
                    <a:pt x="54" y="216"/>
                    <a:pt x="54" y="216"/>
                  </a:cubicBezTo>
                  <a:close/>
                  <a:moveTo>
                    <a:pt x="124" y="146"/>
                  </a:moveTo>
                  <a:cubicBezTo>
                    <a:pt x="124" y="146"/>
                    <a:pt x="124" y="146"/>
                    <a:pt x="124" y="146"/>
                  </a:cubicBezTo>
                  <a:cubicBezTo>
                    <a:pt x="125" y="146"/>
                    <a:pt x="125" y="146"/>
                    <a:pt x="125" y="146"/>
                  </a:cubicBezTo>
                  <a:cubicBezTo>
                    <a:pt x="127" y="146"/>
                    <a:pt x="127" y="146"/>
                    <a:pt x="127" y="146"/>
                  </a:cubicBezTo>
                  <a:cubicBezTo>
                    <a:pt x="129" y="146"/>
                    <a:pt x="129" y="146"/>
                    <a:pt x="129" y="146"/>
                  </a:cubicBezTo>
                  <a:cubicBezTo>
                    <a:pt x="129" y="145"/>
                    <a:pt x="129" y="145"/>
                    <a:pt x="129" y="145"/>
                  </a:cubicBezTo>
                  <a:cubicBezTo>
                    <a:pt x="130" y="145"/>
                    <a:pt x="130" y="145"/>
                    <a:pt x="130" y="145"/>
                  </a:cubicBezTo>
                  <a:cubicBezTo>
                    <a:pt x="131" y="146"/>
                    <a:pt x="131" y="146"/>
                    <a:pt x="131" y="146"/>
                  </a:cubicBezTo>
                  <a:cubicBezTo>
                    <a:pt x="132" y="145"/>
                    <a:pt x="132" y="145"/>
                    <a:pt x="132" y="145"/>
                  </a:cubicBezTo>
                  <a:cubicBezTo>
                    <a:pt x="133" y="146"/>
                    <a:pt x="133" y="146"/>
                    <a:pt x="133" y="146"/>
                  </a:cubicBezTo>
                  <a:cubicBezTo>
                    <a:pt x="134" y="145"/>
                    <a:pt x="134" y="145"/>
                    <a:pt x="134" y="145"/>
                  </a:cubicBezTo>
                  <a:cubicBezTo>
                    <a:pt x="134" y="143"/>
                    <a:pt x="134" y="143"/>
                    <a:pt x="134" y="143"/>
                  </a:cubicBezTo>
                  <a:cubicBezTo>
                    <a:pt x="133" y="142"/>
                    <a:pt x="133" y="142"/>
                    <a:pt x="133" y="142"/>
                  </a:cubicBezTo>
                  <a:cubicBezTo>
                    <a:pt x="133" y="141"/>
                    <a:pt x="133" y="141"/>
                    <a:pt x="133" y="141"/>
                  </a:cubicBezTo>
                  <a:cubicBezTo>
                    <a:pt x="132" y="141"/>
                    <a:pt x="132" y="141"/>
                    <a:pt x="132" y="141"/>
                  </a:cubicBezTo>
                  <a:cubicBezTo>
                    <a:pt x="130" y="142"/>
                    <a:pt x="130" y="142"/>
                    <a:pt x="130" y="142"/>
                  </a:cubicBezTo>
                  <a:cubicBezTo>
                    <a:pt x="127" y="143"/>
                    <a:pt x="127" y="143"/>
                    <a:pt x="127" y="143"/>
                  </a:cubicBezTo>
                  <a:cubicBezTo>
                    <a:pt x="127" y="143"/>
                    <a:pt x="127" y="143"/>
                    <a:pt x="127" y="143"/>
                  </a:cubicBezTo>
                  <a:cubicBezTo>
                    <a:pt x="126" y="144"/>
                    <a:pt x="126" y="144"/>
                    <a:pt x="126" y="144"/>
                  </a:cubicBezTo>
                  <a:cubicBezTo>
                    <a:pt x="125" y="145"/>
                    <a:pt x="125" y="145"/>
                    <a:pt x="125" y="145"/>
                  </a:cubicBezTo>
                  <a:cubicBezTo>
                    <a:pt x="124" y="145"/>
                    <a:pt x="124" y="145"/>
                    <a:pt x="124" y="145"/>
                  </a:cubicBezTo>
                  <a:cubicBezTo>
                    <a:pt x="124" y="145"/>
                    <a:pt x="124" y="145"/>
                    <a:pt x="124" y="145"/>
                  </a:cubicBezTo>
                  <a:cubicBezTo>
                    <a:pt x="124" y="146"/>
                    <a:pt x="124" y="146"/>
                    <a:pt x="124" y="146"/>
                  </a:cubicBezTo>
                  <a:close/>
                  <a:moveTo>
                    <a:pt x="57" y="211"/>
                  </a:moveTo>
                  <a:cubicBezTo>
                    <a:pt x="58" y="211"/>
                    <a:pt x="58" y="211"/>
                    <a:pt x="58" y="211"/>
                  </a:cubicBezTo>
                  <a:cubicBezTo>
                    <a:pt x="58" y="211"/>
                    <a:pt x="58" y="211"/>
                    <a:pt x="58" y="211"/>
                  </a:cubicBezTo>
                  <a:cubicBezTo>
                    <a:pt x="58" y="210"/>
                    <a:pt x="58" y="210"/>
                    <a:pt x="58" y="210"/>
                  </a:cubicBezTo>
                  <a:cubicBezTo>
                    <a:pt x="58" y="210"/>
                    <a:pt x="58" y="210"/>
                    <a:pt x="58" y="210"/>
                  </a:cubicBezTo>
                  <a:cubicBezTo>
                    <a:pt x="57" y="211"/>
                    <a:pt x="57" y="211"/>
                    <a:pt x="57" y="211"/>
                  </a:cubicBezTo>
                  <a:close/>
                  <a:moveTo>
                    <a:pt x="62" y="203"/>
                  </a:moveTo>
                  <a:cubicBezTo>
                    <a:pt x="62" y="203"/>
                    <a:pt x="62" y="203"/>
                    <a:pt x="62" y="203"/>
                  </a:cubicBezTo>
                  <a:cubicBezTo>
                    <a:pt x="62" y="202"/>
                    <a:pt x="62" y="202"/>
                    <a:pt x="62" y="202"/>
                  </a:cubicBezTo>
                  <a:cubicBezTo>
                    <a:pt x="62" y="203"/>
                    <a:pt x="62" y="203"/>
                    <a:pt x="62" y="203"/>
                  </a:cubicBezTo>
                  <a:close/>
                  <a:moveTo>
                    <a:pt x="62" y="202"/>
                  </a:moveTo>
                  <a:cubicBezTo>
                    <a:pt x="62" y="202"/>
                    <a:pt x="62" y="202"/>
                    <a:pt x="62" y="202"/>
                  </a:cubicBezTo>
                  <a:cubicBezTo>
                    <a:pt x="63" y="202"/>
                    <a:pt x="63" y="202"/>
                    <a:pt x="63" y="202"/>
                  </a:cubicBezTo>
                  <a:cubicBezTo>
                    <a:pt x="63" y="201"/>
                    <a:pt x="63" y="201"/>
                    <a:pt x="63" y="201"/>
                  </a:cubicBezTo>
                  <a:cubicBezTo>
                    <a:pt x="62" y="202"/>
                    <a:pt x="62" y="202"/>
                    <a:pt x="62" y="202"/>
                  </a:cubicBezTo>
                  <a:close/>
                  <a:moveTo>
                    <a:pt x="63" y="200"/>
                  </a:moveTo>
                  <a:cubicBezTo>
                    <a:pt x="63" y="200"/>
                    <a:pt x="63" y="200"/>
                    <a:pt x="63" y="200"/>
                  </a:cubicBezTo>
                  <a:cubicBezTo>
                    <a:pt x="63" y="200"/>
                    <a:pt x="63" y="200"/>
                    <a:pt x="63" y="200"/>
                  </a:cubicBezTo>
                  <a:cubicBezTo>
                    <a:pt x="63" y="200"/>
                    <a:pt x="63" y="200"/>
                    <a:pt x="63" y="200"/>
                  </a:cubicBezTo>
                  <a:cubicBezTo>
                    <a:pt x="63" y="200"/>
                    <a:pt x="63" y="200"/>
                    <a:pt x="63" y="200"/>
                  </a:cubicBezTo>
                  <a:cubicBezTo>
                    <a:pt x="63" y="200"/>
                    <a:pt x="63" y="200"/>
                    <a:pt x="63" y="200"/>
                  </a:cubicBezTo>
                  <a:close/>
                  <a:moveTo>
                    <a:pt x="62" y="198"/>
                  </a:moveTo>
                  <a:cubicBezTo>
                    <a:pt x="62" y="199"/>
                    <a:pt x="62" y="199"/>
                    <a:pt x="62" y="199"/>
                  </a:cubicBezTo>
                  <a:cubicBezTo>
                    <a:pt x="63" y="199"/>
                    <a:pt x="63" y="199"/>
                    <a:pt x="63" y="199"/>
                  </a:cubicBezTo>
                  <a:cubicBezTo>
                    <a:pt x="63" y="199"/>
                    <a:pt x="63" y="199"/>
                    <a:pt x="63" y="199"/>
                  </a:cubicBezTo>
                  <a:cubicBezTo>
                    <a:pt x="64" y="199"/>
                    <a:pt x="64" y="199"/>
                    <a:pt x="64" y="199"/>
                  </a:cubicBezTo>
                  <a:cubicBezTo>
                    <a:pt x="64" y="199"/>
                    <a:pt x="64" y="199"/>
                    <a:pt x="64" y="199"/>
                  </a:cubicBezTo>
                  <a:cubicBezTo>
                    <a:pt x="64" y="199"/>
                    <a:pt x="64" y="199"/>
                    <a:pt x="64" y="199"/>
                  </a:cubicBezTo>
                  <a:cubicBezTo>
                    <a:pt x="63" y="199"/>
                    <a:pt x="63" y="199"/>
                    <a:pt x="63" y="199"/>
                  </a:cubicBezTo>
                  <a:cubicBezTo>
                    <a:pt x="62" y="198"/>
                    <a:pt x="62" y="198"/>
                    <a:pt x="62" y="198"/>
                  </a:cubicBezTo>
                  <a:cubicBezTo>
                    <a:pt x="62" y="198"/>
                    <a:pt x="62" y="198"/>
                    <a:pt x="62" y="198"/>
                  </a:cubicBezTo>
                  <a:close/>
                  <a:moveTo>
                    <a:pt x="66" y="198"/>
                  </a:moveTo>
                  <a:cubicBezTo>
                    <a:pt x="66" y="198"/>
                    <a:pt x="66" y="198"/>
                    <a:pt x="66" y="198"/>
                  </a:cubicBezTo>
                  <a:cubicBezTo>
                    <a:pt x="66" y="197"/>
                    <a:pt x="66" y="197"/>
                    <a:pt x="66" y="197"/>
                  </a:cubicBezTo>
                  <a:cubicBezTo>
                    <a:pt x="66" y="197"/>
                    <a:pt x="66" y="197"/>
                    <a:pt x="66" y="197"/>
                  </a:cubicBezTo>
                  <a:cubicBezTo>
                    <a:pt x="66" y="198"/>
                    <a:pt x="66" y="198"/>
                    <a:pt x="66" y="198"/>
                  </a:cubicBezTo>
                  <a:close/>
                  <a:moveTo>
                    <a:pt x="65" y="193"/>
                  </a:moveTo>
                  <a:cubicBezTo>
                    <a:pt x="65" y="193"/>
                    <a:pt x="65" y="193"/>
                    <a:pt x="65" y="193"/>
                  </a:cubicBezTo>
                  <a:cubicBezTo>
                    <a:pt x="66" y="194"/>
                    <a:pt x="66" y="194"/>
                    <a:pt x="66" y="194"/>
                  </a:cubicBezTo>
                  <a:cubicBezTo>
                    <a:pt x="67" y="194"/>
                    <a:pt x="67" y="194"/>
                    <a:pt x="67" y="194"/>
                  </a:cubicBezTo>
                  <a:cubicBezTo>
                    <a:pt x="67" y="195"/>
                    <a:pt x="67" y="195"/>
                    <a:pt x="67" y="195"/>
                  </a:cubicBezTo>
                  <a:cubicBezTo>
                    <a:pt x="67" y="194"/>
                    <a:pt x="67" y="194"/>
                    <a:pt x="67" y="194"/>
                  </a:cubicBezTo>
                  <a:cubicBezTo>
                    <a:pt x="67" y="194"/>
                    <a:pt x="67" y="194"/>
                    <a:pt x="67" y="194"/>
                  </a:cubicBezTo>
                  <a:cubicBezTo>
                    <a:pt x="66" y="194"/>
                    <a:pt x="66" y="194"/>
                    <a:pt x="66" y="194"/>
                  </a:cubicBezTo>
                  <a:cubicBezTo>
                    <a:pt x="66" y="193"/>
                    <a:pt x="66" y="193"/>
                    <a:pt x="66" y="193"/>
                  </a:cubicBezTo>
                  <a:cubicBezTo>
                    <a:pt x="65" y="193"/>
                    <a:pt x="65" y="193"/>
                    <a:pt x="65" y="193"/>
                  </a:cubicBezTo>
                  <a:close/>
                  <a:moveTo>
                    <a:pt x="71" y="184"/>
                  </a:moveTo>
                  <a:cubicBezTo>
                    <a:pt x="71" y="185"/>
                    <a:pt x="71" y="185"/>
                    <a:pt x="71" y="185"/>
                  </a:cubicBezTo>
                  <a:cubicBezTo>
                    <a:pt x="72" y="185"/>
                    <a:pt x="72" y="185"/>
                    <a:pt x="72" y="185"/>
                  </a:cubicBezTo>
                  <a:cubicBezTo>
                    <a:pt x="71" y="186"/>
                    <a:pt x="71" y="186"/>
                    <a:pt x="71" y="186"/>
                  </a:cubicBezTo>
                  <a:cubicBezTo>
                    <a:pt x="72" y="187"/>
                    <a:pt x="72" y="187"/>
                    <a:pt x="72" y="187"/>
                  </a:cubicBezTo>
                  <a:cubicBezTo>
                    <a:pt x="72" y="187"/>
                    <a:pt x="72" y="187"/>
                    <a:pt x="72" y="187"/>
                  </a:cubicBezTo>
                  <a:cubicBezTo>
                    <a:pt x="72" y="186"/>
                    <a:pt x="72" y="186"/>
                    <a:pt x="72" y="186"/>
                  </a:cubicBezTo>
                  <a:cubicBezTo>
                    <a:pt x="72" y="185"/>
                    <a:pt x="72" y="185"/>
                    <a:pt x="72" y="185"/>
                  </a:cubicBezTo>
                  <a:cubicBezTo>
                    <a:pt x="72" y="185"/>
                    <a:pt x="72" y="185"/>
                    <a:pt x="72" y="185"/>
                  </a:cubicBezTo>
                  <a:cubicBezTo>
                    <a:pt x="71" y="184"/>
                    <a:pt x="71" y="184"/>
                    <a:pt x="71" y="184"/>
                  </a:cubicBezTo>
                  <a:cubicBezTo>
                    <a:pt x="71" y="184"/>
                    <a:pt x="71" y="184"/>
                    <a:pt x="71" y="184"/>
                  </a:cubicBezTo>
                  <a:cubicBezTo>
                    <a:pt x="71" y="184"/>
                    <a:pt x="71" y="184"/>
                    <a:pt x="71" y="184"/>
                  </a:cubicBezTo>
                  <a:close/>
                  <a:moveTo>
                    <a:pt x="75" y="181"/>
                  </a:moveTo>
                  <a:cubicBezTo>
                    <a:pt x="75" y="182"/>
                    <a:pt x="75" y="182"/>
                    <a:pt x="75" y="182"/>
                  </a:cubicBezTo>
                  <a:cubicBezTo>
                    <a:pt x="76" y="182"/>
                    <a:pt x="76" y="182"/>
                    <a:pt x="76" y="182"/>
                  </a:cubicBezTo>
                  <a:cubicBezTo>
                    <a:pt x="76" y="182"/>
                    <a:pt x="76" y="182"/>
                    <a:pt x="76" y="182"/>
                  </a:cubicBezTo>
                  <a:cubicBezTo>
                    <a:pt x="76" y="181"/>
                    <a:pt x="76" y="181"/>
                    <a:pt x="76" y="181"/>
                  </a:cubicBezTo>
                  <a:cubicBezTo>
                    <a:pt x="75" y="181"/>
                    <a:pt x="75" y="181"/>
                    <a:pt x="75" y="181"/>
                  </a:cubicBezTo>
                  <a:close/>
                  <a:moveTo>
                    <a:pt x="76" y="181"/>
                  </a:moveTo>
                  <a:cubicBezTo>
                    <a:pt x="77" y="181"/>
                    <a:pt x="77" y="181"/>
                    <a:pt x="77" y="181"/>
                  </a:cubicBezTo>
                  <a:cubicBezTo>
                    <a:pt x="77" y="181"/>
                    <a:pt x="77" y="181"/>
                    <a:pt x="77" y="181"/>
                  </a:cubicBezTo>
                  <a:cubicBezTo>
                    <a:pt x="76" y="180"/>
                    <a:pt x="76" y="180"/>
                    <a:pt x="76" y="180"/>
                  </a:cubicBezTo>
                  <a:cubicBezTo>
                    <a:pt x="76" y="181"/>
                    <a:pt x="76" y="181"/>
                    <a:pt x="76" y="181"/>
                  </a:cubicBezTo>
                  <a:close/>
                  <a:moveTo>
                    <a:pt x="83" y="180"/>
                  </a:moveTo>
                  <a:cubicBezTo>
                    <a:pt x="84" y="180"/>
                    <a:pt x="84" y="180"/>
                    <a:pt x="84" y="180"/>
                  </a:cubicBezTo>
                  <a:cubicBezTo>
                    <a:pt x="85" y="180"/>
                    <a:pt x="85" y="180"/>
                    <a:pt x="85" y="180"/>
                  </a:cubicBezTo>
                  <a:cubicBezTo>
                    <a:pt x="85" y="179"/>
                    <a:pt x="85" y="179"/>
                    <a:pt x="85" y="179"/>
                  </a:cubicBezTo>
                  <a:cubicBezTo>
                    <a:pt x="84" y="178"/>
                    <a:pt x="84" y="178"/>
                    <a:pt x="84" y="178"/>
                  </a:cubicBezTo>
                  <a:cubicBezTo>
                    <a:pt x="84" y="178"/>
                    <a:pt x="84" y="178"/>
                    <a:pt x="84" y="178"/>
                  </a:cubicBezTo>
                  <a:cubicBezTo>
                    <a:pt x="84" y="178"/>
                    <a:pt x="84" y="178"/>
                    <a:pt x="84" y="178"/>
                  </a:cubicBezTo>
                  <a:cubicBezTo>
                    <a:pt x="83" y="178"/>
                    <a:pt x="83" y="178"/>
                    <a:pt x="83" y="178"/>
                  </a:cubicBezTo>
                  <a:cubicBezTo>
                    <a:pt x="83" y="178"/>
                    <a:pt x="83" y="178"/>
                    <a:pt x="83" y="178"/>
                  </a:cubicBezTo>
                  <a:cubicBezTo>
                    <a:pt x="83" y="179"/>
                    <a:pt x="83" y="179"/>
                    <a:pt x="83" y="179"/>
                  </a:cubicBezTo>
                  <a:cubicBezTo>
                    <a:pt x="82" y="179"/>
                    <a:pt x="82" y="179"/>
                    <a:pt x="82" y="179"/>
                  </a:cubicBezTo>
                  <a:cubicBezTo>
                    <a:pt x="83" y="180"/>
                    <a:pt x="83" y="180"/>
                    <a:pt x="83" y="180"/>
                  </a:cubicBezTo>
                  <a:cubicBezTo>
                    <a:pt x="83" y="180"/>
                    <a:pt x="83" y="180"/>
                    <a:pt x="83" y="180"/>
                  </a:cubicBezTo>
                  <a:cubicBezTo>
                    <a:pt x="83" y="180"/>
                    <a:pt x="83" y="180"/>
                    <a:pt x="83" y="180"/>
                  </a:cubicBezTo>
                  <a:close/>
                  <a:moveTo>
                    <a:pt x="86" y="180"/>
                  </a:moveTo>
                  <a:cubicBezTo>
                    <a:pt x="86" y="179"/>
                    <a:pt x="86" y="179"/>
                    <a:pt x="86" y="179"/>
                  </a:cubicBezTo>
                  <a:cubicBezTo>
                    <a:pt x="86" y="179"/>
                    <a:pt x="86" y="179"/>
                    <a:pt x="86" y="179"/>
                  </a:cubicBezTo>
                  <a:cubicBezTo>
                    <a:pt x="86" y="179"/>
                    <a:pt x="86" y="179"/>
                    <a:pt x="86" y="179"/>
                  </a:cubicBezTo>
                  <a:cubicBezTo>
                    <a:pt x="86" y="179"/>
                    <a:pt x="86" y="179"/>
                    <a:pt x="86" y="179"/>
                  </a:cubicBezTo>
                  <a:cubicBezTo>
                    <a:pt x="86" y="180"/>
                    <a:pt x="86" y="180"/>
                    <a:pt x="86" y="180"/>
                  </a:cubicBezTo>
                  <a:cubicBezTo>
                    <a:pt x="86" y="180"/>
                    <a:pt x="86" y="180"/>
                    <a:pt x="86" y="180"/>
                  </a:cubicBezTo>
                  <a:close/>
                  <a:moveTo>
                    <a:pt x="139" y="153"/>
                  </a:moveTo>
                  <a:cubicBezTo>
                    <a:pt x="139" y="153"/>
                    <a:pt x="139" y="153"/>
                    <a:pt x="139" y="153"/>
                  </a:cubicBezTo>
                  <a:cubicBezTo>
                    <a:pt x="139" y="153"/>
                    <a:pt x="139" y="153"/>
                    <a:pt x="139" y="153"/>
                  </a:cubicBezTo>
                  <a:cubicBezTo>
                    <a:pt x="139" y="153"/>
                    <a:pt x="139" y="153"/>
                    <a:pt x="139" y="153"/>
                  </a:cubicBezTo>
                  <a:cubicBezTo>
                    <a:pt x="139" y="153"/>
                    <a:pt x="139" y="153"/>
                    <a:pt x="139" y="153"/>
                  </a:cubicBezTo>
                  <a:cubicBezTo>
                    <a:pt x="139" y="153"/>
                    <a:pt x="139" y="153"/>
                    <a:pt x="139" y="153"/>
                  </a:cubicBezTo>
                  <a:close/>
                  <a:moveTo>
                    <a:pt x="129" y="146"/>
                  </a:moveTo>
                  <a:cubicBezTo>
                    <a:pt x="130" y="146"/>
                    <a:pt x="130" y="146"/>
                    <a:pt x="130" y="146"/>
                  </a:cubicBezTo>
                  <a:cubicBezTo>
                    <a:pt x="130" y="146"/>
                    <a:pt x="130" y="146"/>
                    <a:pt x="130" y="146"/>
                  </a:cubicBezTo>
                  <a:cubicBezTo>
                    <a:pt x="130" y="146"/>
                    <a:pt x="130" y="146"/>
                    <a:pt x="130" y="146"/>
                  </a:cubicBezTo>
                  <a:cubicBezTo>
                    <a:pt x="130" y="146"/>
                    <a:pt x="130" y="146"/>
                    <a:pt x="130" y="146"/>
                  </a:cubicBezTo>
                  <a:cubicBezTo>
                    <a:pt x="130" y="146"/>
                    <a:pt x="129" y="146"/>
                    <a:pt x="129" y="146"/>
                  </a:cubicBezTo>
                  <a:close/>
                  <a:moveTo>
                    <a:pt x="125" y="143"/>
                  </a:moveTo>
                  <a:cubicBezTo>
                    <a:pt x="126" y="143"/>
                    <a:pt x="126" y="143"/>
                    <a:pt x="126" y="143"/>
                  </a:cubicBezTo>
                  <a:cubicBezTo>
                    <a:pt x="126" y="143"/>
                    <a:pt x="126" y="143"/>
                    <a:pt x="126" y="143"/>
                  </a:cubicBezTo>
                  <a:cubicBezTo>
                    <a:pt x="126" y="143"/>
                    <a:pt x="126" y="143"/>
                    <a:pt x="126" y="143"/>
                  </a:cubicBezTo>
                  <a:cubicBezTo>
                    <a:pt x="126" y="143"/>
                    <a:pt x="126" y="143"/>
                    <a:pt x="126" y="143"/>
                  </a:cubicBezTo>
                  <a:cubicBezTo>
                    <a:pt x="125" y="143"/>
                    <a:pt x="125" y="143"/>
                    <a:pt x="125" y="143"/>
                  </a:cubicBezTo>
                  <a:close/>
                  <a:moveTo>
                    <a:pt x="133" y="141"/>
                  </a:moveTo>
                  <a:cubicBezTo>
                    <a:pt x="133" y="141"/>
                    <a:pt x="133" y="141"/>
                    <a:pt x="133" y="141"/>
                  </a:cubicBezTo>
                  <a:cubicBezTo>
                    <a:pt x="134" y="142"/>
                    <a:pt x="134" y="142"/>
                    <a:pt x="134" y="142"/>
                  </a:cubicBezTo>
                  <a:cubicBezTo>
                    <a:pt x="134" y="141"/>
                    <a:pt x="134" y="141"/>
                    <a:pt x="134" y="141"/>
                  </a:cubicBezTo>
                  <a:cubicBezTo>
                    <a:pt x="134" y="141"/>
                    <a:pt x="134" y="141"/>
                    <a:pt x="134" y="141"/>
                  </a:cubicBezTo>
                  <a:cubicBezTo>
                    <a:pt x="134" y="141"/>
                    <a:pt x="134" y="141"/>
                    <a:pt x="134" y="141"/>
                  </a:cubicBezTo>
                  <a:cubicBezTo>
                    <a:pt x="133" y="141"/>
                    <a:pt x="133" y="141"/>
                    <a:pt x="133" y="141"/>
                  </a:cubicBezTo>
                  <a:close/>
                  <a:moveTo>
                    <a:pt x="139" y="126"/>
                  </a:moveTo>
                  <a:cubicBezTo>
                    <a:pt x="139" y="126"/>
                    <a:pt x="139" y="126"/>
                    <a:pt x="139" y="126"/>
                  </a:cubicBezTo>
                  <a:cubicBezTo>
                    <a:pt x="139" y="127"/>
                    <a:pt x="139" y="127"/>
                    <a:pt x="139" y="127"/>
                  </a:cubicBezTo>
                  <a:cubicBezTo>
                    <a:pt x="139" y="127"/>
                    <a:pt x="139" y="127"/>
                    <a:pt x="139" y="127"/>
                  </a:cubicBezTo>
                  <a:cubicBezTo>
                    <a:pt x="140" y="128"/>
                    <a:pt x="140" y="128"/>
                    <a:pt x="140" y="128"/>
                  </a:cubicBezTo>
                  <a:cubicBezTo>
                    <a:pt x="140" y="129"/>
                    <a:pt x="140" y="129"/>
                    <a:pt x="140" y="129"/>
                  </a:cubicBezTo>
                  <a:cubicBezTo>
                    <a:pt x="141" y="129"/>
                    <a:pt x="141" y="129"/>
                    <a:pt x="141" y="129"/>
                  </a:cubicBezTo>
                  <a:cubicBezTo>
                    <a:pt x="142" y="130"/>
                    <a:pt x="142" y="130"/>
                    <a:pt x="142" y="130"/>
                  </a:cubicBezTo>
                  <a:cubicBezTo>
                    <a:pt x="143" y="131"/>
                    <a:pt x="143" y="131"/>
                    <a:pt x="143" y="131"/>
                  </a:cubicBezTo>
                  <a:cubicBezTo>
                    <a:pt x="144" y="131"/>
                    <a:pt x="144" y="131"/>
                    <a:pt x="144" y="131"/>
                  </a:cubicBezTo>
                  <a:cubicBezTo>
                    <a:pt x="144" y="131"/>
                    <a:pt x="144" y="131"/>
                    <a:pt x="144" y="131"/>
                  </a:cubicBezTo>
                  <a:cubicBezTo>
                    <a:pt x="144" y="132"/>
                    <a:pt x="144" y="132"/>
                    <a:pt x="144" y="132"/>
                  </a:cubicBezTo>
                  <a:cubicBezTo>
                    <a:pt x="145" y="132"/>
                    <a:pt x="145" y="132"/>
                    <a:pt x="145" y="132"/>
                  </a:cubicBezTo>
                  <a:cubicBezTo>
                    <a:pt x="145" y="132"/>
                    <a:pt x="145" y="132"/>
                    <a:pt x="145" y="132"/>
                  </a:cubicBezTo>
                  <a:cubicBezTo>
                    <a:pt x="145" y="131"/>
                    <a:pt x="145" y="131"/>
                    <a:pt x="145" y="131"/>
                  </a:cubicBezTo>
                  <a:cubicBezTo>
                    <a:pt x="146" y="131"/>
                    <a:pt x="146" y="131"/>
                    <a:pt x="146" y="131"/>
                  </a:cubicBezTo>
                  <a:cubicBezTo>
                    <a:pt x="145" y="130"/>
                    <a:pt x="145" y="130"/>
                    <a:pt x="145" y="130"/>
                  </a:cubicBezTo>
                  <a:cubicBezTo>
                    <a:pt x="144" y="130"/>
                    <a:pt x="144" y="130"/>
                    <a:pt x="144" y="130"/>
                  </a:cubicBezTo>
                  <a:cubicBezTo>
                    <a:pt x="144" y="130"/>
                    <a:pt x="144" y="130"/>
                    <a:pt x="144" y="130"/>
                  </a:cubicBezTo>
                  <a:cubicBezTo>
                    <a:pt x="143" y="129"/>
                    <a:pt x="143" y="129"/>
                    <a:pt x="143" y="129"/>
                  </a:cubicBezTo>
                  <a:cubicBezTo>
                    <a:pt x="144" y="129"/>
                    <a:pt x="144" y="129"/>
                    <a:pt x="144" y="129"/>
                  </a:cubicBezTo>
                  <a:cubicBezTo>
                    <a:pt x="144" y="129"/>
                    <a:pt x="144" y="129"/>
                    <a:pt x="144" y="129"/>
                  </a:cubicBezTo>
                  <a:cubicBezTo>
                    <a:pt x="145" y="129"/>
                    <a:pt x="145" y="129"/>
                    <a:pt x="145" y="129"/>
                  </a:cubicBezTo>
                  <a:cubicBezTo>
                    <a:pt x="145" y="129"/>
                    <a:pt x="145" y="129"/>
                    <a:pt x="145" y="129"/>
                  </a:cubicBezTo>
                  <a:cubicBezTo>
                    <a:pt x="146" y="129"/>
                    <a:pt x="146" y="129"/>
                    <a:pt x="146" y="129"/>
                  </a:cubicBezTo>
                  <a:cubicBezTo>
                    <a:pt x="146" y="130"/>
                    <a:pt x="146" y="130"/>
                    <a:pt x="146" y="130"/>
                  </a:cubicBezTo>
                  <a:cubicBezTo>
                    <a:pt x="147" y="129"/>
                    <a:pt x="147" y="129"/>
                    <a:pt x="147" y="129"/>
                  </a:cubicBezTo>
                  <a:cubicBezTo>
                    <a:pt x="146" y="129"/>
                    <a:pt x="146" y="129"/>
                    <a:pt x="146" y="129"/>
                  </a:cubicBezTo>
                  <a:cubicBezTo>
                    <a:pt x="144" y="128"/>
                    <a:pt x="144" y="128"/>
                    <a:pt x="144" y="128"/>
                  </a:cubicBezTo>
                  <a:cubicBezTo>
                    <a:pt x="143" y="127"/>
                    <a:pt x="143" y="127"/>
                    <a:pt x="143" y="127"/>
                  </a:cubicBezTo>
                  <a:cubicBezTo>
                    <a:pt x="143" y="126"/>
                    <a:pt x="143" y="126"/>
                    <a:pt x="143" y="126"/>
                  </a:cubicBezTo>
                  <a:cubicBezTo>
                    <a:pt x="142" y="126"/>
                    <a:pt x="142" y="126"/>
                    <a:pt x="142" y="126"/>
                  </a:cubicBezTo>
                  <a:cubicBezTo>
                    <a:pt x="141" y="126"/>
                    <a:pt x="141" y="126"/>
                    <a:pt x="141" y="126"/>
                  </a:cubicBezTo>
                  <a:cubicBezTo>
                    <a:pt x="141" y="126"/>
                    <a:pt x="141" y="126"/>
                    <a:pt x="141" y="126"/>
                  </a:cubicBezTo>
                  <a:cubicBezTo>
                    <a:pt x="140" y="126"/>
                    <a:pt x="140" y="126"/>
                    <a:pt x="140" y="126"/>
                  </a:cubicBezTo>
                  <a:cubicBezTo>
                    <a:pt x="139" y="125"/>
                    <a:pt x="139" y="125"/>
                    <a:pt x="139" y="125"/>
                  </a:cubicBezTo>
                  <a:cubicBezTo>
                    <a:pt x="139" y="126"/>
                    <a:pt x="139" y="126"/>
                    <a:pt x="139" y="126"/>
                  </a:cubicBezTo>
                  <a:close/>
                  <a:moveTo>
                    <a:pt x="137" y="126"/>
                  </a:moveTo>
                  <a:cubicBezTo>
                    <a:pt x="137" y="126"/>
                    <a:pt x="137" y="126"/>
                    <a:pt x="137" y="126"/>
                  </a:cubicBezTo>
                  <a:cubicBezTo>
                    <a:pt x="137" y="125"/>
                    <a:pt x="137" y="125"/>
                    <a:pt x="137" y="125"/>
                  </a:cubicBezTo>
                  <a:cubicBezTo>
                    <a:pt x="138" y="125"/>
                    <a:pt x="138" y="125"/>
                    <a:pt x="138" y="125"/>
                  </a:cubicBezTo>
                  <a:cubicBezTo>
                    <a:pt x="136" y="125"/>
                    <a:pt x="136" y="125"/>
                    <a:pt x="136" y="125"/>
                  </a:cubicBezTo>
                  <a:cubicBezTo>
                    <a:pt x="136" y="126"/>
                    <a:pt x="136" y="126"/>
                    <a:pt x="136" y="126"/>
                  </a:cubicBezTo>
                  <a:cubicBezTo>
                    <a:pt x="137" y="126"/>
                    <a:pt x="137" y="126"/>
                    <a:pt x="137" y="126"/>
                  </a:cubicBezTo>
                  <a:close/>
                  <a:moveTo>
                    <a:pt x="139" y="125"/>
                  </a:moveTo>
                  <a:cubicBezTo>
                    <a:pt x="139" y="125"/>
                    <a:pt x="139" y="125"/>
                    <a:pt x="139" y="125"/>
                  </a:cubicBezTo>
                  <a:cubicBezTo>
                    <a:pt x="141" y="125"/>
                    <a:pt x="141" y="125"/>
                    <a:pt x="141" y="125"/>
                  </a:cubicBezTo>
                  <a:cubicBezTo>
                    <a:pt x="141" y="126"/>
                    <a:pt x="141" y="126"/>
                    <a:pt x="141" y="126"/>
                  </a:cubicBezTo>
                  <a:cubicBezTo>
                    <a:pt x="143" y="126"/>
                    <a:pt x="143" y="126"/>
                    <a:pt x="143" y="126"/>
                  </a:cubicBezTo>
                  <a:cubicBezTo>
                    <a:pt x="144" y="126"/>
                    <a:pt x="144" y="126"/>
                    <a:pt x="144" y="126"/>
                  </a:cubicBezTo>
                  <a:cubicBezTo>
                    <a:pt x="144" y="126"/>
                    <a:pt x="144" y="126"/>
                    <a:pt x="144" y="126"/>
                  </a:cubicBezTo>
                  <a:cubicBezTo>
                    <a:pt x="145" y="126"/>
                    <a:pt x="145" y="126"/>
                    <a:pt x="145" y="126"/>
                  </a:cubicBezTo>
                  <a:cubicBezTo>
                    <a:pt x="145" y="127"/>
                    <a:pt x="145" y="127"/>
                    <a:pt x="145" y="127"/>
                  </a:cubicBezTo>
                  <a:cubicBezTo>
                    <a:pt x="145" y="127"/>
                    <a:pt x="145" y="127"/>
                    <a:pt x="145" y="127"/>
                  </a:cubicBezTo>
                  <a:cubicBezTo>
                    <a:pt x="146" y="127"/>
                    <a:pt x="146" y="127"/>
                    <a:pt x="146" y="127"/>
                  </a:cubicBezTo>
                  <a:cubicBezTo>
                    <a:pt x="146" y="127"/>
                    <a:pt x="146" y="127"/>
                    <a:pt x="146" y="127"/>
                  </a:cubicBezTo>
                  <a:cubicBezTo>
                    <a:pt x="147" y="127"/>
                    <a:pt x="147" y="127"/>
                    <a:pt x="147" y="127"/>
                  </a:cubicBezTo>
                  <a:cubicBezTo>
                    <a:pt x="147" y="127"/>
                    <a:pt x="147" y="127"/>
                    <a:pt x="147" y="127"/>
                  </a:cubicBezTo>
                  <a:cubicBezTo>
                    <a:pt x="147" y="126"/>
                    <a:pt x="147" y="126"/>
                    <a:pt x="147" y="126"/>
                  </a:cubicBezTo>
                  <a:cubicBezTo>
                    <a:pt x="147" y="126"/>
                    <a:pt x="147" y="126"/>
                    <a:pt x="147" y="126"/>
                  </a:cubicBezTo>
                  <a:cubicBezTo>
                    <a:pt x="147" y="126"/>
                    <a:pt x="147" y="126"/>
                    <a:pt x="147" y="126"/>
                  </a:cubicBezTo>
                  <a:cubicBezTo>
                    <a:pt x="146" y="125"/>
                    <a:pt x="146" y="125"/>
                    <a:pt x="146" y="125"/>
                  </a:cubicBezTo>
                  <a:cubicBezTo>
                    <a:pt x="146" y="125"/>
                    <a:pt x="146" y="125"/>
                    <a:pt x="146" y="125"/>
                  </a:cubicBezTo>
                  <a:cubicBezTo>
                    <a:pt x="145" y="124"/>
                    <a:pt x="145" y="124"/>
                    <a:pt x="145" y="124"/>
                  </a:cubicBezTo>
                  <a:cubicBezTo>
                    <a:pt x="144" y="124"/>
                    <a:pt x="144" y="124"/>
                    <a:pt x="144" y="124"/>
                  </a:cubicBezTo>
                  <a:cubicBezTo>
                    <a:pt x="142" y="125"/>
                    <a:pt x="142" y="125"/>
                    <a:pt x="142" y="125"/>
                  </a:cubicBezTo>
                  <a:cubicBezTo>
                    <a:pt x="141" y="124"/>
                    <a:pt x="141" y="124"/>
                    <a:pt x="141" y="124"/>
                  </a:cubicBezTo>
                  <a:cubicBezTo>
                    <a:pt x="140" y="124"/>
                    <a:pt x="140" y="124"/>
                    <a:pt x="140" y="124"/>
                  </a:cubicBezTo>
                  <a:cubicBezTo>
                    <a:pt x="139" y="124"/>
                    <a:pt x="139" y="124"/>
                    <a:pt x="139" y="124"/>
                  </a:cubicBezTo>
                  <a:cubicBezTo>
                    <a:pt x="139" y="124"/>
                    <a:pt x="139" y="125"/>
                    <a:pt x="139" y="125"/>
                  </a:cubicBezTo>
                  <a:close/>
                  <a:moveTo>
                    <a:pt x="135" y="122"/>
                  </a:moveTo>
                  <a:cubicBezTo>
                    <a:pt x="136" y="122"/>
                    <a:pt x="136" y="122"/>
                    <a:pt x="136" y="122"/>
                  </a:cubicBezTo>
                  <a:cubicBezTo>
                    <a:pt x="137" y="123"/>
                    <a:pt x="137" y="123"/>
                    <a:pt x="137" y="123"/>
                  </a:cubicBezTo>
                  <a:cubicBezTo>
                    <a:pt x="138" y="124"/>
                    <a:pt x="138" y="124"/>
                    <a:pt x="138" y="124"/>
                  </a:cubicBezTo>
                  <a:cubicBezTo>
                    <a:pt x="139" y="124"/>
                    <a:pt x="139" y="124"/>
                    <a:pt x="139" y="124"/>
                  </a:cubicBezTo>
                  <a:cubicBezTo>
                    <a:pt x="141" y="124"/>
                    <a:pt x="141" y="124"/>
                    <a:pt x="141" y="124"/>
                  </a:cubicBezTo>
                  <a:cubicBezTo>
                    <a:pt x="143" y="124"/>
                    <a:pt x="143" y="124"/>
                    <a:pt x="143" y="124"/>
                  </a:cubicBezTo>
                  <a:cubicBezTo>
                    <a:pt x="145" y="124"/>
                    <a:pt x="145" y="124"/>
                    <a:pt x="145" y="124"/>
                  </a:cubicBezTo>
                  <a:cubicBezTo>
                    <a:pt x="144" y="123"/>
                    <a:pt x="144" y="123"/>
                    <a:pt x="144" y="123"/>
                  </a:cubicBezTo>
                  <a:cubicBezTo>
                    <a:pt x="143" y="123"/>
                    <a:pt x="143" y="123"/>
                    <a:pt x="143" y="123"/>
                  </a:cubicBezTo>
                  <a:cubicBezTo>
                    <a:pt x="141" y="123"/>
                    <a:pt x="141" y="123"/>
                    <a:pt x="141" y="123"/>
                  </a:cubicBezTo>
                  <a:cubicBezTo>
                    <a:pt x="141" y="123"/>
                    <a:pt x="141" y="123"/>
                    <a:pt x="141" y="123"/>
                  </a:cubicBezTo>
                  <a:cubicBezTo>
                    <a:pt x="139" y="122"/>
                    <a:pt x="139" y="122"/>
                    <a:pt x="139" y="122"/>
                  </a:cubicBezTo>
                  <a:cubicBezTo>
                    <a:pt x="138" y="122"/>
                    <a:pt x="138" y="122"/>
                    <a:pt x="138" y="122"/>
                  </a:cubicBezTo>
                  <a:cubicBezTo>
                    <a:pt x="138" y="122"/>
                    <a:pt x="138" y="122"/>
                    <a:pt x="138" y="122"/>
                  </a:cubicBezTo>
                  <a:cubicBezTo>
                    <a:pt x="138" y="122"/>
                    <a:pt x="138" y="122"/>
                    <a:pt x="138" y="122"/>
                  </a:cubicBezTo>
                  <a:cubicBezTo>
                    <a:pt x="139" y="122"/>
                    <a:pt x="139" y="122"/>
                    <a:pt x="139" y="122"/>
                  </a:cubicBezTo>
                  <a:cubicBezTo>
                    <a:pt x="140" y="122"/>
                    <a:pt x="140" y="122"/>
                    <a:pt x="140" y="122"/>
                  </a:cubicBezTo>
                  <a:cubicBezTo>
                    <a:pt x="142" y="123"/>
                    <a:pt x="142" y="123"/>
                    <a:pt x="142" y="123"/>
                  </a:cubicBezTo>
                  <a:cubicBezTo>
                    <a:pt x="142" y="123"/>
                    <a:pt x="142" y="123"/>
                    <a:pt x="142" y="123"/>
                  </a:cubicBezTo>
                  <a:cubicBezTo>
                    <a:pt x="142" y="122"/>
                    <a:pt x="142" y="122"/>
                    <a:pt x="142" y="122"/>
                  </a:cubicBezTo>
                  <a:cubicBezTo>
                    <a:pt x="140" y="121"/>
                    <a:pt x="140" y="121"/>
                    <a:pt x="140" y="121"/>
                  </a:cubicBezTo>
                  <a:cubicBezTo>
                    <a:pt x="138" y="121"/>
                    <a:pt x="138" y="121"/>
                    <a:pt x="138" y="121"/>
                  </a:cubicBezTo>
                  <a:cubicBezTo>
                    <a:pt x="137" y="121"/>
                    <a:pt x="137" y="121"/>
                    <a:pt x="137" y="121"/>
                  </a:cubicBezTo>
                  <a:cubicBezTo>
                    <a:pt x="137" y="121"/>
                    <a:pt x="137" y="121"/>
                    <a:pt x="137" y="121"/>
                  </a:cubicBezTo>
                  <a:cubicBezTo>
                    <a:pt x="136" y="122"/>
                    <a:pt x="136" y="122"/>
                    <a:pt x="136" y="122"/>
                  </a:cubicBezTo>
                  <a:cubicBezTo>
                    <a:pt x="135" y="122"/>
                    <a:pt x="135" y="122"/>
                    <a:pt x="135" y="122"/>
                  </a:cubicBezTo>
                  <a:close/>
                  <a:moveTo>
                    <a:pt x="149" y="124"/>
                  </a:moveTo>
                  <a:cubicBezTo>
                    <a:pt x="149" y="124"/>
                    <a:pt x="149" y="124"/>
                    <a:pt x="149" y="124"/>
                  </a:cubicBezTo>
                  <a:cubicBezTo>
                    <a:pt x="150" y="124"/>
                    <a:pt x="150" y="124"/>
                    <a:pt x="150" y="124"/>
                  </a:cubicBezTo>
                  <a:cubicBezTo>
                    <a:pt x="150" y="123"/>
                    <a:pt x="150" y="123"/>
                    <a:pt x="150" y="123"/>
                  </a:cubicBezTo>
                  <a:cubicBezTo>
                    <a:pt x="149" y="124"/>
                    <a:pt x="149" y="124"/>
                    <a:pt x="149" y="124"/>
                  </a:cubicBezTo>
                  <a:cubicBezTo>
                    <a:pt x="149" y="124"/>
                    <a:pt x="149" y="124"/>
                    <a:pt x="149" y="124"/>
                  </a:cubicBezTo>
                  <a:close/>
                  <a:moveTo>
                    <a:pt x="150" y="112"/>
                  </a:moveTo>
                  <a:cubicBezTo>
                    <a:pt x="149" y="113"/>
                    <a:pt x="149" y="113"/>
                    <a:pt x="149" y="113"/>
                  </a:cubicBezTo>
                  <a:cubicBezTo>
                    <a:pt x="149" y="114"/>
                    <a:pt x="149" y="114"/>
                    <a:pt x="149" y="114"/>
                  </a:cubicBezTo>
                  <a:cubicBezTo>
                    <a:pt x="149" y="114"/>
                    <a:pt x="149" y="114"/>
                    <a:pt x="149" y="114"/>
                  </a:cubicBezTo>
                  <a:cubicBezTo>
                    <a:pt x="150" y="114"/>
                    <a:pt x="150" y="114"/>
                    <a:pt x="150" y="114"/>
                  </a:cubicBezTo>
                  <a:cubicBezTo>
                    <a:pt x="151" y="115"/>
                    <a:pt x="151" y="115"/>
                    <a:pt x="151" y="115"/>
                  </a:cubicBezTo>
                  <a:cubicBezTo>
                    <a:pt x="152" y="115"/>
                    <a:pt x="152" y="115"/>
                    <a:pt x="152" y="115"/>
                  </a:cubicBezTo>
                  <a:cubicBezTo>
                    <a:pt x="153" y="115"/>
                    <a:pt x="153" y="115"/>
                    <a:pt x="153" y="115"/>
                  </a:cubicBezTo>
                  <a:cubicBezTo>
                    <a:pt x="153" y="115"/>
                    <a:pt x="153" y="115"/>
                    <a:pt x="153" y="115"/>
                  </a:cubicBezTo>
                  <a:cubicBezTo>
                    <a:pt x="153" y="114"/>
                    <a:pt x="153" y="114"/>
                    <a:pt x="153" y="114"/>
                  </a:cubicBezTo>
                  <a:cubicBezTo>
                    <a:pt x="154" y="114"/>
                    <a:pt x="154" y="114"/>
                    <a:pt x="154" y="114"/>
                  </a:cubicBezTo>
                  <a:cubicBezTo>
                    <a:pt x="154" y="113"/>
                    <a:pt x="154" y="113"/>
                    <a:pt x="154" y="113"/>
                  </a:cubicBezTo>
                  <a:cubicBezTo>
                    <a:pt x="152" y="112"/>
                    <a:pt x="152" y="112"/>
                    <a:pt x="152" y="112"/>
                  </a:cubicBezTo>
                  <a:cubicBezTo>
                    <a:pt x="151" y="112"/>
                    <a:pt x="151" y="112"/>
                    <a:pt x="151" y="112"/>
                  </a:cubicBezTo>
                  <a:cubicBezTo>
                    <a:pt x="150" y="112"/>
                    <a:pt x="150" y="112"/>
                    <a:pt x="150" y="112"/>
                  </a:cubicBezTo>
                  <a:close/>
                  <a:moveTo>
                    <a:pt x="158" y="111"/>
                  </a:moveTo>
                  <a:cubicBezTo>
                    <a:pt x="158" y="111"/>
                    <a:pt x="158" y="111"/>
                    <a:pt x="158" y="111"/>
                  </a:cubicBezTo>
                  <a:cubicBezTo>
                    <a:pt x="159" y="111"/>
                    <a:pt x="159" y="111"/>
                    <a:pt x="159" y="111"/>
                  </a:cubicBezTo>
                  <a:cubicBezTo>
                    <a:pt x="159" y="110"/>
                    <a:pt x="159" y="110"/>
                    <a:pt x="159" y="110"/>
                  </a:cubicBezTo>
                  <a:cubicBezTo>
                    <a:pt x="158" y="110"/>
                    <a:pt x="158" y="110"/>
                    <a:pt x="158" y="110"/>
                  </a:cubicBezTo>
                  <a:cubicBezTo>
                    <a:pt x="158" y="111"/>
                    <a:pt x="158" y="111"/>
                    <a:pt x="158" y="111"/>
                  </a:cubicBezTo>
                  <a:cubicBezTo>
                    <a:pt x="158" y="111"/>
                    <a:pt x="158" y="111"/>
                    <a:pt x="158" y="111"/>
                  </a:cubicBezTo>
                  <a:close/>
                  <a:moveTo>
                    <a:pt x="154" y="107"/>
                  </a:moveTo>
                  <a:cubicBezTo>
                    <a:pt x="154" y="107"/>
                    <a:pt x="154" y="107"/>
                    <a:pt x="154" y="107"/>
                  </a:cubicBezTo>
                  <a:cubicBezTo>
                    <a:pt x="154" y="108"/>
                    <a:pt x="154" y="108"/>
                    <a:pt x="154" y="108"/>
                  </a:cubicBezTo>
                  <a:cubicBezTo>
                    <a:pt x="154" y="109"/>
                    <a:pt x="154" y="109"/>
                    <a:pt x="154" y="109"/>
                  </a:cubicBezTo>
                  <a:cubicBezTo>
                    <a:pt x="155" y="109"/>
                    <a:pt x="155" y="109"/>
                    <a:pt x="155" y="109"/>
                  </a:cubicBezTo>
                  <a:cubicBezTo>
                    <a:pt x="155" y="109"/>
                    <a:pt x="155" y="109"/>
                    <a:pt x="155" y="109"/>
                  </a:cubicBezTo>
                  <a:cubicBezTo>
                    <a:pt x="155" y="109"/>
                    <a:pt x="155" y="109"/>
                    <a:pt x="155" y="109"/>
                  </a:cubicBezTo>
                  <a:cubicBezTo>
                    <a:pt x="156" y="108"/>
                    <a:pt x="156" y="108"/>
                    <a:pt x="156" y="108"/>
                  </a:cubicBezTo>
                  <a:cubicBezTo>
                    <a:pt x="156" y="107"/>
                    <a:pt x="156" y="107"/>
                    <a:pt x="156" y="107"/>
                  </a:cubicBezTo>
                  <a:cubicBezTo>
                    <a:pt x="155" y="107"/>
                    <a:pt x="155" y="107"/>
                    <a:pt x="155" y="107"/>
                  </a:cubicBezTo>
                  <a:cubicBezTo>
                    <a:pt x="154" y="107"/>
                    <a:pt x="154" y="107"/>
                    <a:pt x="154" y="107"/>
                  </a:cubicBezTo>
                  <a:close/>
                  <a:moveTo>
                    <a:pt x="160" y="104"/>
                  </a:moveTo>
                  <a:cubicBezTo>
                    <a:pt x="160" y="105"/>
                    <a:pt x="160" y="105"/>
                    <a:pt x="160" y="105"/>
                  </a:cubicBezTo>
                  <a:cubicBezTo>
                    <a:pt x="159" y="106"/>
                    <a:pt x="159" y="106"/>
                    <a:pt x="159" y="106"/>
                  </a:cubicBezTo>
                  <a:cubicBezTo>
                    <a:pt x="160" y="107"/>
                    <a:pt x="160" y="107"/>
                    <a:pt x="160" y="107"/>
                  </a:cubicBezTo>
                  <a:cubicBezTo>
                    <a:pt x="160" y="108"/>
                    <a:pt x="160" y="108"/>
                    <a:pt x="160" y="108"/>
                  </a:cubicBezTo>
                  <a:cubicBezTo>
                    <a:pt x="161" y="107"/>
                    <a:pt x="161" y="107"/>
                    <a:pt x="161" y="107"/>
                  </a:cubicBezTo>
                  <a:cubicBezTo>
                    <a:pt x="162" y="107"/>
                    <a:pt x="162" y="107"/>
                    <a:pt x="162" y="107"/>
                  </a:cubicBezTo>
                  <a:cubicBezTo>
                    <a:pt x="163" y="107"/>
                    <a:pt x="163" y="107"/>
                    <a:pt x="163" y="107"/>
                  </a:cubicBezTo>
                  <a:cubicBezTo>
                    <a:pt x="163" y="108"/>
                    <a:pt x="163" y="108"/>
                    <a:pt x="163" y="108"/>
                  </a:cubicBezTo>
                  <a:cubicBezTo>
                    <a:pt x="163" y="108"/>
                    <a:pt x="163" y="108"/>
                    <a:pt x="163" y="108"/>
                  </a:cubicBezTo>
                  <a:cubicBezTo>
                    <a:pt x="164" y="107"/>
                    <a:pt x="164" y="107"/>
                    <a:pt x="164" y="107"/>
                  </a:cubicBezTo>
                  <a:cubicBezTo>
                    <a:pt x="164" y="107"/>
                    <a:pt x="164" y="107"/>
                    <a:pt x="164" y="107"/>
                  </a:cubicBezTo>
                  <a:cubicBezTo>
                    <a:pt x="164" y="106"/>
                    <a:pt x="164" y="106"/>
                    <a:pt x="164" y="106"/>
                  </a:cubicBezTo>
                  <a:cubicBezTo>
                    <a:pt x="164" y="105"/>
                    <a:pt x="164" y="105"/>
                    <a:pt x="164" y="105"/>
                  </a:cubicBezTo>
                  <a:cubicBezTo>
                    <a:pt x="163" y="106"/>
                    <a:pt x="163" y="106"/>
                    <a:pt x="163" y="106"/>
                  </a:cubicBezTo>
                  <a:cubicBezTo>
                    <a:pt x="163" y="106"/>
                    <a:pt x="163" y="106"/>
                    <a:pt x="163" y="106"/>
                  </a:cubicBezTo>
                  <a:cubicBezTo>
                    <a:pt x="163" y="106"/>
                    <a:pt x="163" y="106"/>
                    <a:pt x="163" y="106"/>
                  </a:cubicBezTo>
                  <a:cubicBezTo>
                    <a:pt x="162" y="105"/>
                    <a:pt x="162" y="105"/>
                    <a:pt x="162" y="105"/>
                  </a:cubicBezTo>
                  <a:cubicBezTo>
                    <a:pt x="162" y="105"/>
                    <a:pt x="162" y="105"/>
                    <a:pt x="162" y="105"/>
                  </a:cubicBezTo>
                  <a:cubicBezTo>
                    <a:pt x="162" y="104"/>
                    <a:pt x="162" y="104"/>
                    <a:pt x="162" y="104"/>
                  </a:cubicBezTo>
                  <a:cubicBezTo>
                    <a:pt x="162" y="104"/>
                    <a:pt x="162" y="104"/>
                    <a:pt x="162" y="104"/>
                  </a:cubicBezTo>
                  <a:cubicBezTo>
                    <a:pt x="163" y="104"/>
                    <a:pt x="163" y="104"/>
                    <a:pt x="163" y="104"/>
                  </a:cubicBezTo>
                  <a:cubicBezTo>
                    <a:pt x="163" y="103"/>
                    <a:pt x="163" y="103"/>
                    <a:pt x="163" y="103"/>
                  </a:cubicBezTo>
                  <a:cubicBezTo>
                    <a:pt x="162" y="103"/>
                    <a:pt x="162" y="103"/>
                    <a:pt x="162" y="103"/>
                  </a:cubicBezTo>
                  <a:cubicBezTo>
                    <a:pt x="161" y="104"/>
                    <a:pt x="161" y="104"/>
                    <a:pt x="161" y="104"/>
                  </a:cubicBezTo>
                  <a:cubicBezTo>
                    <a:pt x="161" y="103"/>
                    <a:pt x="161" y="103"/>
                    <a:pt x="161" y="103"/>
                  </a:cubicBezTo>
                  <a:cubicBezTo>
                    <a:pt x="160" y="104"/>
                    <a:pt x="160" y="104"/>
                    <a:pt x="160" y="104"/>
                  </a:cubicBezTo>
                  <a:cubicBezTo>
                    <a:pt x="160" y="104"/>
                    <a:pt x="160" y="104"/>
                    <a:pt x="160" y="104"/>
                  </a:cubicBezTo>
                  <a:close/>
                  <a:moveTo>
                    <a:pt x="161" y="91"/>
                  </a:moveTo>
                  <a:cubicBezTo>
                    <a:pt x="160" y="91"/>
                    <a:pt x="160" y="91"/>
                    <a:pt x="160" y="91"/>
                  </a:cubicBezTo>
                  <a:cubicBezTo>
                    <a:pt x="160" y="92"/>
                    <a:pt x="160" y="92"/>
                    <a:pt x="160" y="92"/>
                  </a:cubicBezTo>
                  <a:cubicBezTo>
                    <a:pt x="161" y="92"/>
                    <a:pt x="161" y="92"/>
                    <a:pt x="161" y="92"/>
                  </a:cubicBezTo>
                  <a:cubicBezTo>
                    <a:pt x="161" y="93"/>
                    <a:pt x="161" y="93"/>
                    <a:pt x="161" y="93"/>
                  </a:cubicBezTo>
                  <a:cubicBezTo>
                    <a:pt x="160" y="93"/>
                    <a:pt x="160" y="93"/>
                    <a:pt x="160" y="93"/>
                  </a:cubicBezTo>
                  <a:cubicBezTo>
                    <a:pt x="160" y="94"/>
                    <a:pt x="160" y="94"/>
                    <a:pt x="160" y="94"/>
                  </a:cubicBezTo>
                  <a:cubicBezTo>
                    <a:pt x="161" y="95"/>
                    <a:pt x="161" y="95"/>
                    <a:pt x="161" y="95"/>
                  </a:cubicBezTo>
                  <a:cubicBezTo>
                    <a:pt x="161" y="96"/>
                    <a:pt x="161" y="96"/>
                    <a:pt x="161" y="96"/>
                  </a:cubicBezTo>
                  <a:cubicBezTo>
                    <a:pt x="161" y="97"/>
                    <a:pt x="161" y="97"/>
                    <a:pt x="161" y="97"/>
                  </a:cubicBezTo>
                  <a:cubicBezTo>
                    <a:pt x="161" y="98"/>
                    <a:pt x="161" y="98"/>
                    <a:pt x="161" y="98"/>
                  </a:cubicBezTo>
                  <a:cubicBezTo>
                    <a:pt x="161" y="98"/>
                    <a:pt x="161" y="98"/>
                    <a:pt x="161" y="98"/>
                  </a:cubicBezTo>
                  <a:cubicBezTo>
                    <a:pt x="161" y="98"/>
                    <a:pt x="161" y="98"/>
                    <a:pt x="161" y="98"/>
                  </a:cubicBezTo>
                  <a:cubicBezTo>
                    <a:pt x="161" y="97"/>
                    <a:pt x="161" y="97"/>
                    <a:pt x="161" y="97"/>
                  </a:cubicBezTo>
                  <a:cubicBezTo>
                    <a:pt x="162" y="96"/>
                    <a:pt x="162" y="96"/>
                    <a:pt x="162" y="96"/>
                  </a:cubicBezTo>
                  <a:cubicBezTo>
                    <a:pt x="162" y="95"/>
                    <a:pt x="162" y="95"/>
                    <a:pt x="162" y="95"/>
                  </a:cubicBezTo>
                  <a:cubicBezTo>
                    <a:pt x="161" y="94"/>
                    <a:pt x="161" y="94"/>
                    <a:pt x="161" y="94"/>
                  </a:cubicBezTo>
                  <a:cubicBezTo>
                    <a:pt x="161" y="93"/>
                    <a:pt x="161" y="93"/>
                    <a:pt x="161" y="93"/>
                  </a:cubicBezTo>
                  <a:cubicBezTo>
                    <a:pt x="161" y="92"/>
                    <a:pt x="161" y="92"/>
                    <a:pt x="161" y="92"/>
                  </a:cubicBezTo>
                  <a:cubicBezTo>
                    <a:pt x="161" y="91"/>
                    <a:pt x="161" y="91"/>
                    <a:pt x="161" y="91"/>
                  </a:cubicBezTo>
                  <a:cubicBezTo>
                    <a:pt x="161" y="91"/>
                    <a:pt x="161" y="91"/>
                    <a:pt x="161" y="91"/>
                  </a:cubicBezTo>
                  <a:close/>
                  <a:moveTo>
                    <a:pt x="154" y="93"/>
                  </a:moveTo>
                  <a:cubicBezTo>
                    <a:pt x="154" y="94"/>
                    <a:pt x="154" y="94"/>
                    <a:pt x="154" y="94"/>
                  </a:cubicBezTo>
                  <a:cubicBezTo>
                    <a:pt x="154" y="94"/>
                    <a:pt x="154" y="94"/>
                    <a:pt x="154" y="94"/>
                  </a:cubicBezTo>
                  <a:cubicBezTo>
                    <a:pt x="155" y="94"/>
                    <a:pt x="155" y="94"/>
                    <a:pt x="155" y="94"/>
                  </a:cubicBezTo>
                  <a:cubicBezTo>
                    <a:pt x="156" y="93"/>
                    <a:pt x="156" y="93"/>
                    <a:pt x="156" y="93"/>
                  </a:cubicBezTo>
                  <a:cubicBezTo>
                    <a:pt x="155" y="93"/>
                    <a:pt x="155" y="93"/>
                    <a:pt x="155" y="93"/>
                  </a:cubicBezTo>
                  <a:cubicBezTo>
                    <a:pt x="154" y="93"/>
                    <a:pt x="154" y="93"/>
                    <a:pt x="154" y="93"/>
                  </a:cubicBezTo>
                  <a:cubicBezTo>
                    <a:pt x="154" y="93"/>
                    <a:pt x="154" y="93"/>
                    <a:pt x="154" y="93"/>
                  </a:cubicBezTo>
                  <a:close/>
                  <a:moveTo>
                    <a:pt x="153" y="92"/>
                  </a:moveTo>
                  <a:cubicBezTo>
                    <a:pt x="153" y="92"/>
                    <a:pt x="153" y="92"/>
                    <a:pt x="153" y="92"/>
                  </a:cubicBezTo>
                  <a:cubicBezTo>
                    <a:pt x="154" y="92"/>
                    <a:pt x="154" y="92"/>
                    <a:pt x="154" y="92"/>
                  </a:cubicBezTo>
                  <a:cubicBezTo>
                    <a:pt x="154" y="91"/>
                    <a:pt x="154" y="91"/>
                    <a:pt x="154" y="91"/>
                  </a:cubicBezTo>
                  <a:cubicBezTo>
                    <a:pt x="153" y="91"/>
                    <a:pt x="153" y="91"/>
                    <a:pt x="153" y="91"/>
                  </a:cubicBezTo>
                  <a:cubicBezTo>
                    <a:pt x="153" y="92"/>
                    <a:pt x="153" y="92"/>
                    <a:pt x="153" y="92"/>
                  </a:cubicBezTo>
                  <a:close/>
                  <a:moveTo>
                    <a:pt x="159" y="78"/>
                  </a:moveTo>
                  <a:cubicBezTo>
                    <a:pt x="159" y="79"/>
                    <a:pt x="159" y="79"/>
                    <a:pt x="159" y="79"/>
                  </a:cubicBezTo>
                  <a:cubicBezTo>
                    <a:pt x="160" y="80"/>
                    <a:pt x="160" y="80"/>
                    <a:pt x="160" y="80"/>
                  </a:cubicBezTo>
                  <a:cubicBezTo>
                    <a:pt x="161" y="80"/>
                    <a:pt x="161" y="80"/>
                    <a:pt x="161" y="80"/>
                  </a:cubicBezTo>
                  <a:cubicBezTo>
                    <a:pt x="161" y="79"/>
                    <a:pt x="161" y="79"/>
                    <a:pt x="161" y="79"/>
                  </a:cubicBezTo>
                  <a:cubicBezTo>
                    <a:pt x="160" y="79"/>
                    <a:pt x="160" y="79"/>
                    <a:pt x="160" y="79"/>
                  </a:cubicBezTo>
                  <a:cubicBezTo>
                    <a:pt x="159" y="78"/>
                    <a:pt x="159" y="78"/>
                    <a:pt x="159" y="78"/>
                  </a:cubicBezTo>
                  <a:cubicBezTo>
                    <a:pt x="159" y="78"/>
                    <a:pt x="159" y="78"/>
                    <a:pt x="159" y="78"/>
                  </a:cubicBezTo>
                  <a:cubicBezTo>
                    <a:pt x="159" y="78"/>
                    <a:pt x="159" y="78"/>
                    <a:pt x="159" y="78"/>
                  </a:cubicBezTo>
                  <a:close/>
                  <a:moveTo>
                    <a:pt x="164" y="82"/>
                  </a:moveTo>
                  <a:cubicBezTo>
                    <a:pt x="164" y="82"/>
                    <a:pt x="165" y="82"/>
                    <a:pt x="165" y="82"/>
                  </a:cubicBezTo>
                  <a:cubicBezTo>
                    <a:pt x="165" y="82"/>
                    <a:pt x="165" y="82"/>
                    <a:pt x="165" y="82"/>
                  </a:cubicBezTo>
                  <a:cubicBezTo>
                    <a:pt x="165" y="82"/>
                    <a:pt x="165" y="82"/>
                    <a:pt x="165" y="82"/>
                  </a:cubicBezTo>
                  <a:cubicBezTo>
                    <a:pt x="165" y="81"/>
                    <a:pt x="165" y="81"/>
                    <a:pt x="165" y="81"/>
                  </a:cubicBezTo>
                  <a:cubicBezTo>
                    <a:pt x="165" y="80"/>
                    <a:pt x="165" y="80"/>
                    <a:pt x="165" y="80"/>
                  </a:cubicBezTo>
                  <a:cubicBezTo>
                    <a:pt x="166" y="80"/>
                    <a:pt x="166" y="80"/>
                    <a:pt x="166" y="80"/>
                  </a:cubicBezTo>
                  <a:cubicBezTo>
                    <a:pt x="166" y="79"/>
                    <a:pt x="166" y="79"/>
                    <a:pt x="166" y="79"/>
                  </a:cubicBezTo>
                  <a:cubicBezTo>
                    <a:pt x="165" y="80"/>
                    <a:pt x="165" y="80"/>
                    <a:pt x="165" y="80"/>
                  </a:cubicBezTo>
                  <a:cubicBezTo>
                    <a:pt x="165" y="81"/>
                    <a:pt x="165" y="81"/>
                    <a:pt x="165" y="81"/>
                  </a:cubicBezTo>
                  <a:cubicBezTo>
                    <a:pt x="164" y="82"/>
                    <a:pt x="164" y="82"/>
                    <a:pt x="164" y="82"/>
                  </a:cubicBezTo>
                  <a:close/>
                  <a:moveTo>
                    <a:pt x="162" y="77"/>
                  </a:moveTo>
                  <a:cubicBezTo>
                    <a:pt x="162" y="77"/>
                    <a:pt x="162" y="77"/>
                    <a:pt x="162" y="77"/>
                  </a:cubicBezTo>
                  <a:cubicBezTo>
                    <a:pt x="162" y="77"/>
                    <a:pt x="162" y="77"/>
                    <a:pt x="162" y="77"/>
                  </a:cubicBezTo>
                  <a:cubicBezTo>
                    <a:pt x="163" y="76"/>
                    <a:pt x="163" y="76"/>
                    <a:pt x="163" y="76"/>
                  </a:cubicBezTo>
                  <a:cubicBezTo>
                    <a:pt x="163" y="76"/>
                    <a:pt x="163" y="76"/>
                    <a:pt x="163" y="76"/>
                  </a:cubicBezTo>
                  <a:cubicBezTo>
                    <a:pt x="162" y="76"/>
                    <a:pt x="162" y="76"/>
                    <a:pt x="162" y="76"/>
                  </a:cubicBezTo>
                  <a:cubicBezTo>
                    <a:pt x="162" y="77"/>
                    <a:pt x="162" y="77"/>
                    <a:pt x="162" y="77"/>
                  </a:cubicBezTo>
                  <a:close/>
                  <a:moveTo>
                    <a:pt x="162" y="74"/>
                  </a:moveTo>
                  <a:cubicBezTo>
                    <a:pt x="162" y="74"/>
                    <a:pt x="162" y="74"/>
                    <a:pt x="162" y="74"/>
                  </a:cubicBezTo>
                  <a:cubicBezTo>
                    <a:pt x="163" y="75"/>
                    <a:pt x="163" y="75"/>
                    <a:pt x="163" y="75"/>
                  </a:cubicBezTo>
                  <a:cubicBezTo>
                    <a:pt x="163" y="74"/>
                    <a:pt x="163" y="74"/>
                    <a:pt x="163" y="74"/>
                  </a:cubicBezTo>
                  <a:cubicBezTo>
                    <a:pt x="163" y="74"/>
                    <a:pt x="163" y="74"/>
                    <a:pt x="163" y="74"/>
                  </a:cubicBezTo>
                  <a:cubicBezTo>
                    <a:pt x="162" y="74"/>
                    <a:pt x="162" y="74"/>
                    <a:pt x="162" y="74"/>
                  </a:cubicBezTo>
                  <a:close/>
                  <a:moveTo>
                    <a:pt x="166" y="65"/>
                  </a:moveTo>
                  <a:cubicBezTo>
                    <a:pt x="167" y="66"/>
                    <a:pt x="167" y="66"/>
                    <a:pt x="167" y="66"/>
                  </a:cubicBezTo>
                  <a:cubicBezTo>
                    <a:pt x="167" y="67"/>
                    <a:pt x="167" y="67"/>
                    <a:pt x="167" y="67"/>
                  </a:cubicBezTo>
                  <a:cubicBezTo>
                    <a:pt x="167" y="66"/>
                    <a:pt x="167" y="66"/>
                    <a:pt x="167" y="66"/>
                  </a:cubicBezTo>
                  <a:cubicBezTo>
                    <a:pt x="168" y="65"/>
                    <a:pt x="168" y="65"/>
                    <a:pt x="168" y="65"/>
                  </a:cubicBezTo>
                  <a:cubicBezTo>
                    <a:pt x="168" y="64"/>
                    <a:pt x="168" y="64"/>
                    <a:pt x="168" y="64"/>
                  </a:cubicBezTo>
                  <a:cubicBezTo>
                    <a:pt x="168" y="64"/>
                    <a:pt x="168" y="64"/>
                    <a:pt x="168" y="64"/>
                  </a:cubicBezTo>
                  <a:cubicBezTo>
                    <a:pt x="168" y="63"/>
                    <a:pt x="168" y="63"/>
                    <a:pt x="168" y="63"/>
                  </a:cubicBezTo>
                  <a:cubicBezTo>
                    <a:pt x="167" y="64"/>
                    <a:pt x="167" y="64"/>
                    <a:pt x="167" y="64"/>
                  </a:cubicBezTo>
                  <a:cubicBezTo>
                    <a:pt x="167" y="64"/>
                    <a:pt x="167" y="64"/>
                    <a:pt x="167" y="64"/>
                  </a:cubicBezTo>
                  <a:cubicBezTo>
                    <a:pt x="166" y="65"/>
                    <a:pt x="166" y="65"/>
                    <a:pt x="166" y="65"/>
                  </a:cubicBezTo>
                  <a:close/>
                  <a:moveTo>
                    <a:pt x="164" y="54"/>
                  </a:moveTo>
                  <a:cubicBezTo>
                    <a:pt x="164" y="54"/>
                    <a:pt x="164" y="54"/>
                    <a:pt x="164" y="54"/>
                  </a:cubicBezTo>
                  <a:cubicBezTo>
                    <a:pt x="164" y="53"/>
                    <a:pt x="164" y="53"/>
                    <a:pt x="164" y="53"/>
                  </a:cubicBezTo>
                  <a:cubicBezTo>
                    <a:pt x="165" y="53"/>
                    <a:pt x="165" y="53"/>
                    <a:pt x="165" y="53"/>
                  </a:cubicBezTo>
                  <a:cubicBezTo>
                    <a:pt x="166" y="53"/>
                    <a:pt x="166" y="53"/>
                    <a:pt x="166" y="53"/>
                  </a:cubicBezTo>
                  <a:cubicBezTo>
                    <a:pt x="166" y="52"/>
                    <a:pt x="166" y="52"/>
                    <a:pt x="166" y="52"/>
                  </a:cubicBezTo>
                  <a:cubicBezTo>
                    <a:pt x="165" y="51"/>
                    <a:pt x="165" y="51"/>
                    <a:pt x="165" y="51"/>
                  </a:cubicBezTo>
                  <a:cubicBezTo>
                    <a:pt x="164" y="52"/>
                    <a:pt x="164" y="52"/>
                    <a:pt x="164" y="52"/>
                  </a:cubicBezTo>
                  <a:cubicBezTo>
                    <a:pt x="164" y="53"/>
                    <a:pt x="164" y="53"/>
                    <a:pt x="164" y="53"/>
                  </a:cubicBezTo>
                  <a:cubicBezTo>
                    <a:pt x="164" y="54"/>
                    <a:pt x="164" y="54"/>
                    <a:pt x="164" y="54"/>
                  </a:cubicBezTo>
                  <a:close/>
                  <a:moveTo>
                    <a:pt x="173" y="32"/>
                  </a:moveTo>
                  <a:cubicBezTo>
                    <a:pt x="173" y="31"/>
                    <a:pt x="173" y="31"/>
                    <a:pt x="173" y="31"/>
                  </a:cubicBezTo>
                  <a:cubicBezTo>
                    <a:pt x="173" y="30"/>
                    <a:pt x="173" y="30"/>
                    <a:pt x="173" y="30"/>
                  </a:cubicBezTo>
                  <a:cubicBezTo>
                    <a:pt x="173" y="29"/>
                    <a:pt x="173" y="29"/>
                    <a:pt x="173" y="29"/>
                  </a:cubicBezTo>
                  <a:cubicBezTo>
                    <a:pt x="173" y="29"/>
                    <a:pt x="173" y="29"/>
                    <a:pt x="173" y="29"/>
                  </a:cubicBezTo>
                  <a:cubicBezTo>
                    <a:pt x="173" y="28"/>
                    <a:pt x="173" y="28"/>
                    <a:pt x="173" y="28"/>
                  </a:cubicBezTo>
                  <a:cubicBezTo>
                    <a:pt x="172" y="28"/>
                    <a:pt x="172" y="28"/>
                    <a:pt x="172" y="28"/>
                  </a:cubicBezTo>
                  <a:cubicBezTo>
                    <a:pt x="172" y="29"/>
                    <a:pt x="172" y="29"/>
                    <a:pt x="172" y="29"/>
                  </a:cubicBezTo>
                  <a:cubicBezTo>
                    <a:pt x="173" y="29"/>
                    <a:pt x="173" y="29"/>
                    <a:pt x="173" y="29"/>
                  </a:cubicBezTo>
                  <a:cubicBezTo>
                    <a:pt x="173" y="30"/>
                    <a:pt x="173" y="30"/>
                    <a:pt x="173" y="30"/>
                  </a:cubicBezTo>
                  <a:cubicBezTo>
                    <a:pt x="172" y="30"/>
                    <a:pt x="172" y="30"/>
                    <a:pt x="172" y="30"/>
                  </a:cubicBezTo>
                  <a:cubicBezTo>
                    <a:pt x="173" y="32"/>
                    <a:pt x="173" y="32"/>
                    <a:pt x="173" y="32"/>
                  </a:cubicBezTo>
                  <a:close/>
                  <a:moveTo>
                    <a:pt x="170" y="34"/>
                  </a:moveTo>
                  <a:cubicBezTo>
                    <a:pt x="170" y="34"/>
                    <a:pt x="170" y="34"/>
                    <a:pt x="170" y="34"/>
                  </a:cubicBezTo>
                  <a:cubicBezTo>
                    <a:pt x="171" y="34"/>
                    <a:pt x="171" y="34"/>
                    <a:pt x="171" y="34"/>
                  </a:cubicBezTo>
                  <a:cubicBezTo>
                    <a:pt x="171" y="32"/>
                    <a:pt x="171" y="32"/>
                    <a:pt x="171" y="32"/>
                  </a:cubicBezTo>
                  <a:cubicBezTo>
                    <a:pt x="170" y="32"/>
                    <a:pt x="170" y="32"/>
                    <a:pt x="170" y="32"/>
                  </a:cubicBezTo>
                  <a:cubicBezTo>
                    <a:pt x="170" y="32"/>
                    <a:pt x="170" y="32"/>
                    <a:pt x="170" y="32"/>
                  </a:cubicBezTo>
                  <a:cubicBezTo>
                    <a:pt x="170" y="33"/>
                    <a:pt x="170" y="33"/>
                    <a:pt x="170" y="33"/>
                  </a:cubicBezTo>
                  <a:cubicBezTo>
                    <a:pt x="170" y="34"/>
                    <a:pt x="170" y="34"/>
                    <a:pt x="170" y="34"/>
                  </a:cubicBezTo>
                  <a:close/>
                  <a:moveTo>
                    <a:pt x="169" y="32"/>
                  </a:moveTo>
                  <a:cubicBezTo>
                    <a:pt x="169" y="32"/>
                    <a:pt x="169" y="32"/>
                    <a:pt x="169" y="32"/>
                  </a:cubicBezTo>
                  <a:cubicBezTo>
                    <a:pt x="169" y="32"/>
                    <a:pt x="169" y="32"/>
                    <a:pt x="169" y="32"/>
                  </a:cubicBezTo>
                  <a:cubicBezTo>
                    <a:pt x="170" y="31"/>
                    <a:pt x="170" y="31"/>
                    <a:pt x="170" y="31"/>
                  </a:cubicBezTo>
                  <a:cubicBezTo>
                    <a:pt x="170" y="30"/>
                    <a:pt x="170" y="30"/>
                    <a:pt x="170" y="30"/>
                  </a:cubicBezTo>
                  <a:cubicBezTo>
                    <a:pt x="170" y="30"/>
                    <a:pt x="170" y="30"/>
                    <a:pt x="170" y="30"/>
                  </a:cubicBezTo>
                  <a:cubicBezTo>
                    <a:pt x="170" y="29"/>
                    <a:pt x="170" y="29"/>
                    <a:pt x="170" y="29"/>
                  </a:cubicBezTo>
                  <a:cubicBezTo>
                    <a:pt x="169" y="30"/>
                    <a:pt x="169" y="30"/>
                    <a:pt x="169" y="30"/>
                  </a:cubicBezTo>
                  <a:cubicBezTo>
                    <a:pt x="168" y="30"/>
                    <a:pt x="168" y="30"/>
                    <a:pt x="168" y="30"/>
                  </a:cubicBezTo>
                  <a:cubicBezTo>
                    <a:pt x="169" y="31"/>
                    <a:pt x="169" y="31"/>
                    <a:pt x="169" y="31"/>
                  </a:cubicBezTo>
                  <a:cubicBezTo>
                    <a:pt x="169" y="32"/>
                    <a:pt x="169" y="32"/>
                    <a:pt x="169" y="32"/>
                  </a:cubicBezTo>
                  <a:close/>
                  <a:moveTo>
                    <a:pt x="122" y="2"/>
                  </a:moveTo>
                  <a:cubicBezTo>
                    <a:pt x="122" y="2"/>
                    <a:pt x="122" y="2"/>
                    <a:pt x="122" y="2"/>
                  </a:cubicBezTo>
                  <a:cubicBezTo>
                    <a:pt x="123" y="2"/>
                    <a:pt x="123" y="2"/>
                    <a:pt x="123" y="2"/>
                  </a:cubicBezTo>
                  <a:cubicBezTo>
                    <a:pt x="123" y="1"/>
                    <a:pt x="123" y="1"/>
                    <a:pt x="123" y="1"/>
                  </a:cubicBezTo>
                  <a:cubicBezTo>
                    <a:pt x="122" y="1"/>
                    <a:pt x="122" y="1"/>
                    <a:pt x="122" y="1"/>
                  </a:cubicBezTo>
                  <a:cubicBezTo>
                    <a:pt x="122" y="1"/>
                    <a:pt x="122" y="1"/>
                    <a:pt x="122" y="1"/>
                  </a:cubicBezTo>
                  <a:cubicBezTo>
                    <a:pt x="122" y="2"/>
                    <a:pt x="122" y="2"/>
                    <a:pt x="122" y="2"/>
                  </a:cubicBezTo>
                  <a:cubicBezTo>
                    <a:pt x="122" y="2"/>
                    <a:pt x="122" y="2"/>
                    <a:pt x="122" y="2"/>
                  </a:cubicBezTo>
                  <a:close/>
                  <a:moveTo>
                    <a:pt x="122" y="4"/>
                  </a:moveTo>
                  <a:cubicBezTo>
                    <a:pt x="122" y="4"/>
                    <a:pt x="122" y="4"/>
                    <a:pt x="122" y="4"/>
                  </a:cubicBezTo>
                  <a:cubicBezTo>
                    <a:pt x="123" y="4"/>
                    <a:pt x="123" y="4"/>
                    <a:pt x="123" y="4"/>
                  </a:cubicBezTo>
                  <a:cubicBezTo>
                    <a:pt x="123" y="4"/>
                    <a:pt x="123" y="4"/>
                    <a:pt x="123" y="4"/>
                  </a:cubicBezTo>
                  <a:cubicBezTo>
                    <a:pt x="123" y="3"/>
                    <a:pt x="123" y="3"/>
                    <a:pt x="123" y="3"/>
                  </a:cubicBezTo>
                  <a:cubicBezTo>
                    <a:pt x="123" y="3"/>
                    <a:pt x="123" y="3"/>
                    <a:pt x="123" y="3"/>
                  </a:cubicBezTo>
                  <a:cubicBezTo>
                    <a:pt x="122" y="3"/>
                    <a:pt x="122" y="3"/>
                    <a:pt x="122" y="3"/>
                  </a:cubicBezTo>
                  <a:cubicBezTo>
                    <a:pt x="122" y="4"/>
                    <a:pt x="122" y="4"/>
                    <a:pt x="122" y="4"/>
                  </a:cubicBezTo>
                  <a:close/>
                  <a:moveTo>
                    <a:pt x="118" y="4"/>
                  </a:moveTo>
                  <a:cubicBezTo>
                    <a:pt x="119" y="5"/>
                    <a:pt x="119" y="5"/>
                    <a:pt x="119" y="5"/>
                  </a:cubicBezTo>
                  <a:cubicBezTo>
                    <a:pt x="119" y="5"/>
                    <a:pt x="119" y="5"/>
                    <a:pt x="119" y="5"/>
                  </a:cubicBezTo>
                  <a:cubicBezTo>
                    <a:pt x="120" y="5"/>
                    <a:pt x="120" y="5"/>
                    <a:pt x="120" y="5"/>
                  </a:cubicBezTo>
                  <a:cubicBezTo>
                    <a:pt x="120" y="5"/>
                    <a:pt x="120" y="5"/>
                    <a:pt x="120" y="5"/>
                  </a:cubicBezTo>
                  <a:cubicBezTo>
                    <a:pt x="121" y="4"/>
                    <a:pt x="121" y="4"/>
                    <a:pt x="121" y="4"/>
                  </a:cubicBezTo>
                  <a:cubicBezTo>
                    <a:pt x="119" y="4"/>
                    <a:pt x="119" y="4"/>
                    <a:pt x="119" y="4"/>
                  </a:cubicBezTo>
                  <a:cubicBezTo>
                    <a:pt x="119" y="3"/>
                    <a:pt x="119" y="3"/>
                    <a:pt x="119" y="3"/>
                  </a:cubicBezTo>
                  <a:cubicBezTo>
                    <a:pt x="119" y="2"/>
                    <a:pt x="119" y="2"/>
                    <a:pt x="119" y="2"/>
                  </a:cubicBezTo>
                  <a:cubicBezTo>
                    <a:pt x="119" y="3"/>
                    <a:pt x="119" y="3"/>
                    <a:pt x="119" y="3"/>
                  </a:cubicBezTo>
                  <a:cubicBezTo>
                    <a:pt x="118" y="3"/>
                    <a:pt x="118" y="3"/>
                    <a:pt x="118" y="3"/>
                  </a:cubicBezTo>
                  <a:cubicBezTo>
                    <a:pt x="118" y="3"/>
                    <a:pt x="118" y="3"/>
                    <a:pt x="118" y="3"/>
                  </a:cubicBezTo>
                  <a:cubicBezTo>
                    <a:pt x="118" y="4"/>
                    <a:pt x="118" y="4"/>
                    <a:pt x="118" y="4"/>
                  </a:cubicBezTo>
                  <a:close/>
                  <a:moveTo>
                    <a:pt x="116" y="5"/>
                  </a:moveTo>
                  <a:cubicBezTo>
                    <a:pt x="116" y="5"/>
                    <a:pt x="116" y="5"/>
                    <a:pt x="116" y="5"/>
                  </a:cubicBezTo>
                  <a:cubicBezTo>
                    <a:pt x="117" y="5"/>
                    <a:pt x="117" y="5"/>
                    <a:pt x="117" y="5"/>
                  </a:cubicBezTo>
                  <a:cubicBezTo>
                    <a:pt x="117" y="5"/>
                    <a:pt x="117" y="5"/>
                    <a:pt x="117" y="5"/>
                  </a:cubicBezTo>
                  <a:cubicBezTo>
                    <a:pt x="117" y="5"/>
                    <a:pt x="117" y="5"/>
                    <a:pt x="117" y="5"/>
                  </a:cubicBezTo>
                  <a:cubicBezTo>
                    <a:pt x="116" y="4"/>
                    <a:pt x="116" y="4"/>
                    <a:pt x="116" y="4"/>
                  </a:cubicBezTo>
                  <a:cubicBezTo>
                    <a:pt x="116" y="5"/>
                    <a:pt x="116" y="5"/>
                    <a:pt x="116" y="5"/>
                  </a:cubicBezTo>
                  <a:close/>
                  <a:moveTo>
                    <a:pt x="103" y="8"/>
                  </a:moveTo>
                  <a:cubicBezTo>
                    <a:pt x="103" y="9"/>
                    <a:pt x="103" y="9"/>
                    <a:pt x="103" y="9"/>
                  </a:cubicBezTo>
                  <a:cubicBezTo>
                    <a:pt x="104" y="9"/>
                    <a:pt x="104" y="9"/>
                    <a:pt x="104" y="9"/>
                  </a:cubicBezTo>
                  <a:cubicBezTo>
                    <a:pt x="105" y="10"/>
                    <a:pt x="105" y="10"/>
                    <a:pt x="105" y="10"/>
                  </a:cubicBezTo>
                  <a:cubicBezTo>
                    <a:pt x="106" y="10"/>
                    <a:pt x="106" y="10"/>
                    <a:pt x="106" y="10"/>
                  </a:cubicBezTo>
                  <a:cubicBezTo>
                    <a:pt x="106" y="9"/>
                    <a:pt x="106" y="9"/>
                    <a:pt x="106" y="9"/>
                  </a:cubicBezTo>
                  <a:cubicBezTo>
                    <a:pt x="106" y="8"/>
                    <a:pt x="106" y="8"/>
                    <a:pt x="106" y="8"/>
                  </a:cubicBezTo>
                  <a:cubicBezTo>
                    <a:pt x="106" y="8"/>
                    <a:pt x="106" y="8"/>
                    <a:pt x="106" y="8"/>
                  </a:cubicBezTo>
                  <a:cubicBezTo>
                    <a:pt x="106" y="8"/>
                    <a:pt x="106" y="8"/>
                    <a:pt x="106" y="8"/>
                  </a:cubicBezTo>
                  <a:cubicBezTo>
                    <a:pt x="106" y="7"/>
                    <a:pt x="106" y="7"/>
                    <a:pt x="106" y="7"/>
                  </a:cubicBezTo>
                  <a:cubicBezTo>
                    <a:pt x="105" y="7"/>
                    <a:pt x="105" y="7"/>
                    <a:pt x="105" y="7"/>
                  </a:cubicBezTo>
                  <a:cubicBezTo>
                    <a:pt x="104" y="6"/>
                    <a:pt x="104" y="6"/>
                    <a:pt x="104" y="6"/>
                  </a:cubicBezTo>
                  <a:cubicBezTo>
                    <a:pt x="104" y="7"/>
                    <a:pt x="104" y="7"/>
                    <a:pt x="104" y="7"/>
                  </a:cubicBezTo>
                  <a:cubicBezTo>
                    <a:pt x="104" y="8"/>
                    <a:pt x="104" y="8"/>
                    <a:pt x="104" y="8"/>
                  </a:cubicBezTo>
                  <a:cubicBezTo>
                    <a:pt x="104" y="8"/>
                    <a:pt x="104" y="8"/>
                    <a:pt x="104" y="8"/>
                  </a:cubicBezTo>
                  <a:cubicBezTo>
                    <a:pt x="104" y="8"/>
                    <a:pt x="104" y="8"/>
                    <a:pt x="104" y="8"/>
                  </a:cubicBezTo>
                  <a:cubicBezTo>
                    <a:pt x="103" y="8"/>
                    <a:pt x="103" y="8"/>
                    <a:pt x="103" y="8"/>
                  </a:cubicBezTo>
                  <a:cubicBezTo>
                    <a:pt x="103" y="8"/>
                    <a:pt x="103" y="8"/>
                    <a:pt x="103" y="8"/>
                  </a:cubicBezTo>
                  <a:close/>
                  <a:moveTo>
                    <a:pt x="102" y="9"/>
                  </a:moveTo>
                  <a:cubicBezTo>
                    <a:pt x="103" y="10"/>
                    <a:pt x="103" y="10"/>
                    <a:pt x="103" y="10"/>
                  </a:cubicBezTo>
                  <a:cubicBezTo>
                    <a:pt x="103" y="10"/>
                    <a:pt x="103" y="10"/>
                    <a:pt x="103" y="10"/>
                  </a:cubicBezTo>
                  <a:cubicBezTo>
                    <a:pt x="103" y="9"/>
                    <a:pt x="103" y="9"/>
                    <a:pt x="103" y="9"/>
                  </a:cubicBezTo>
                  <a:cubicBezTo>
                    <a:pt x="102" y="8"/>
                    <a:pt x="102" y="8"/>
                    <a:pt x="102" y="8"/>
                  </a:cubicBezTo>
                  <a:cubicBezTo>
                    <a:pt x="102" y="9"/>
                    <a:pt x="102" y="9"/>
                    <a:pt x="102" y="9"/>
                  </a:cubicBezTo>
                  <a:close/>
                  <a:moveTo>
                    <a:pt x="98" y="8"/>
                  </a:moveTo>
                  <a:cubicBezTo>
                    <a:pt x="98" y="9"/>
                    <a:pt x="98" y="9"/>
                    <a:pt x="98" y="9"/>
                  </a:cubicBezTo>
                  <a:cubicBezTo>
                    <a:pt x="99" y="9"/>
                    <a:pt x="99" y="9"/>
                    <a:pt x="99" y="9"/>
                  </a:cubicBezTo>
                  <a:cubicBezTo>
                    <a:pt x="99" y="9"/>
                    <a:pt x="99" y="9"/>
                    <a:pt x="99" y="9"/>
                  </a:cubicBezTo>
                  <a:cubicBezTo>
                    <a:pt x="100" y="9"/>
                    <a:pt x="100" y="9"/>
                    <a:pt x="100" y="9"/>
                  </a:cubicBezTo>
                  <a:cubicBezTo>
                    <a:pt x="100" y="9"/>
                    <a:pt x="100" y="9"/>
                    <a:pt x="100" y="9"/>
                  </a:cubicBezTo>
                  <a:cubicBezTo>
                    <a:pt x="99" y="9"/>
                    <a:pt x="99" y="9"/>
                    <a:pt x="99" y="9"/>
                  </a:cubicBezTo>
                  <a:cubicBezTo>
                    <a:pt x="99" y="8"/>
                    <a:pt x="99" y="8"/>
                    <a:pt x="99" y="8"/>
                  </a:cubicBezTo>
                  <a:cubicBezTo>
                    <a:pt x="99" y="8"/>
                    <a:pt x="99" y="8"/>
                    <a:pt x="99" y="8"/>
                  </a:cubicBezTo>
                  <a:cubicBezTo>
                    <a:pt x="98" y="7"/>
                    <a:pt x="98" y="7"/>
                    <a:pt x="98" y="7"/>
                  </a:cubicBezTo>
                  <a:cubicBezTo>
                    <a:pt x="98" y="8"/>
                    <a:pt x="98" y="8"/>
                    <a:pt x="98" y="8"/>
                  </a:cubicBezTo>
                  <a:cubicBezTo>
                    <a:pt x="98" y="8"/>
                    <a:pt x="98" y="8"/>
                    <a:pt x="98" y="8"/>
                  </a:cubicBezTo>
                  <a:close/>
                  <a:moveTo>
                    <a:pt x="95" y="16"/>
                  </a:moveTo>
                  <a:cubicBezTo>
                    <a:pt x="95" y="16"/>
                    <a:pt x="95" y="16"/>
                    <a:pt x="95" y="16"/>
                  </a:cubicBezTo>
                  <a:cubicBezTo>
                    <a:pt x="96" y="16"/>
                    <a:pt x="96" y="16"/>
                    <a:pt x="96" y="16"/>
                  </a:cubicBezTo>
                  <a:cubicBezTo>
                    <a:pt x="96" y="15"/>
                    <a:pt x="96" y="15"/>
                    <a:pt x="96" y="15"/>
                  </a:cubicBezTo>
                  <a:cubicBezTo>
                    <a:pt x="96" y="15"/>
                    <a:pt x="96" y="15"/>
                    <a:pt x="96" y="15"/>
                  </a:cubicBezTo>
                  <a:cubicBezTo>
                    <a:pt x="95" y="14"/>
                    <a:pt x="95" y="14"/>
                    <a:pt x="95" y="14"/>
                  </a:cubicBezTo>
                  <a:cubicBezTo>
                    <a:pt x="95" y="13"/>
                    <a:pt x="95" y="13"/>
                    <a:pt x="95" y="13"/>
                  </a:cubicBezTo>
                  <a:cubicBezTo>
                    <a:pt x="94" y="13"/>
                    <a:pt x="94" y="13"/>
                    <a:pt x="94" y="13"/>
                  </a:cubicBezTo>
                  <a:cubicBezTo>
                    <a:pt x="94" y="14"/>
                    <a:pt x="94" y="14"/>
                    <a:pt x="94" y="14"/>
                  </a:cubicBezTo>
                  <a:cubicBezTo>
                    <a:pt x="95" y="14"/>
                    <a:pt x="95" y="14"/>
                    <a:pt x="95" y="14"/>
                  </a:cubicBezTo>
                  <a:cubicBezTo>
                    <a:pt x="95" y="15"/>
                    <a:pt x="95" y="15"/>
                    <a:pt x="95" y="15"/>
                  </a:cubicBezTo>
                  <a:cubicBezTo>
                    <a:pt x="95" y="16"/>
                    <a:pt x="95" y="16"/>
                    <a:pt x="95" y="16"/>
                  </a:cubicBezTo>
                  <a:close/>
                  <a:moveTo>
                    <a:pt x="96" y="23"/>
                  </a:moveTo>
                  <a:cubicBezTo>
                    <a:pt x="97" y="23"/>
                    <a:pt x="97" y="23"/>
                    <a:pt x="97" y="23"/>
                  </a:cubicBezTo>
                  <a:cubicBezTo>
                    <a:pt x="98" y="23"/>
                    <a:pt x="98" y="23"/>
                    <a:pt x="98" y="23"/>
                  </a:cubicBezTo>
                  <a:cubicBezTo>
                    <a:pt x="98" y="22"/>
                    <a:pt x="98" y="22"/>
                    <a:pt x="98" y="22"/>
                  </a:cubicBezTo>
                  <a:cubicBezTo>
                    <a:pt x="97" y="22"/>
                    <a:pt x="97" y="22"/>
                    <a:pt x="97" y="22"/>
                  </a:cubicBezTo>
                  <a:cubicBezTo>
                    <a:pt x="97" y="21"/>
                    <a:pt x="97" y="21"/>
                    <a:pt x="97" y="21"/>
                  </a:cubicBezTo>
                  <a:cubicBezTo>
                    <a:pt x="97" y="21"/>
                    <a:pt x="97" y="21"/>
                    <a:pt x="97" y="21"/>
                  </a:cubicBezTo>
                  <a:cubicBezTo>
                    <a:pt x="96" y="21"/>
                    <a:pt x="96" y="21"/>
                    <a:pt x="96" y="21"/>
                  </a:cubicBezTo>
                  <a:cubicBezTo>
                    <a:pt x="95" y="22"/>
                    <a:pt x="95" y="22"/>
                    <a:pt x="95" y="22"/>
                  </a:cubicBezTo>
                  <a:cubicBezTo>
                    <a:pt x="95" y="23"/>
                    <a:pt x="95" y="23"/>
                    <a:pt x="95" y="23"/>
                  </a:cubicBezTo>
                  <a:cubicBezTo>
                    <a:pt x="96" y="23"/>
                    <a:pt x="96" y="23"/>
                    <a:pt x="96" y="23"/>
                  </a:cubicBezTo>
                  <a:cubicBezTo>
                    <a:pt x="96" y="23"/>
                    <a:pt x="96" y="23"/>
                    <a:pt x="96" y="23"/>
                  </a:cubicBezTo>
                  <a:close/>
                  <a:moveTo>
                    <a:pt x="96" y="24"/>
                  </a:moveTo>
                  <a:cubicBezTo>
                    <a:pt x="96" y="25"/>
                    <a:pt x="96" y="25"/>
                    <a:pt x="96" y="25"/>
                  </a:cubicBezTo>
                  <a:cubicBezTo>
                    <a:pt x="96" y="26"/>
                    <a:pt x="96" y="26"/>
                    <a:pt x="96" y="26"/>
                  </a:cubicBezTo>
                  <a:cubicBezTo>
                    <a:pt x="96" y="26"/>
                    <a:pt x="96" y="26"/>
                    <a:pt x="96" y="26"/>
                  </a:cubicBezTo>
                  <a:cubicBezTo>
                    <a:pt x="98" y="27"/>
                    <a:pt x="98" y="27"/>
                    <a:pt x="98" y="27"/>
                  </a:cubicBezTo>
                  <a:cubicBezTo>
                    <a:pt x="98" y="27"/>
                    <a:pt x="98" y="27"/>
                    <a:pt x="98" y="27"/>
                  </a:cubicBezTo>
                  <a:cubicBezTo>
                    <a:pt x="98" y="25"/>
                    <a:pt x="98" y="25"/>
                    <a:pt x="98" y="25"/>
                  </a:cubicBezTo>
                  <a:cubicBezTo>
                    <a:pt x="97" y="24"/>
                    <a:pt x="97" y="24"/>
                    <a:pt x="97" y="24"/>
                  </a:cubicBezTo>
                  <a:cubicBezTo>
                    <a:pt x="97" y="24"/>
                    <a:pt x="97" y="24"/>
                    <a:pt x="97" y="24"/>
                  </a:cubicBezTo>
                  <a:cubicBezTo>
                    <a:pt x="96" y="24"/>
                    <a:pt x="96" y="24"/>
                    <a:pt x="96" y="24"/>
                  </a:cubicBezTo>
                  <a:close/>
                  <a:moveTo>
                    <a:pt x="84" y="17"/>
                  </a:moveTo>
                  <a:cubicBezTo>
                    <a:pt x="84" y="16"/>
                    <a:pt x="84" y="16"/>
                    <a:pt x="84" y="16"/>
                  </a:cubicBezTo>
                  <a:cubicBezTo>
                    <a:pt x="84" y="16"/>
                    <a:pt x="84" y="16"/>
                    <a:pt x="84" y="16"/>
                  </a:cubicBezTo>
                  <a:cubicBezTo>
                    <a:pt x="84" y="16"/>
                    <a:pt x="84" y="16"/>
                    <a:pt x="84" y="16"/>
                  </a:cubicBezTo>
                  <a:cubicBezTo>
                    <a:pt x="84" y="15"/>
                    <a:pt x="84" y="15"/>
                    <a:pt x="84" y="15"/>
                  </a:cubicBezTo>
                  <a:cubicBezTo>
                    <a:pt x="83" y="15"/>
                    <a:pt x="83" y="15"/>
                    <a:pt x="83" y="15"/>
                  </a:cubicBezTo>
                  <a:cubicBezTo>
                    <a:pt x="83" y="16"/>
                    <a:pt x="83" y="16"/>
                    <a:pt x="83" y="16"/>
                  </a:cubicBezTo>
                  <a:cubicBezTo>
                    <a:pt x="84" y="17"/>
                    <a:pt x="84" y="17"/>
                    <a:pt x="84" y="17"/>
                  </a:cubicBezTo>
                  <a:close/>
                  <a:moveTo>
                    <a:pt x="82" y="22"/>
                  </a:moveTo>
                  <a:cubicBezTo>
                    <a:pt x="82" y="22"/>
                    <a:pt x="82" y="22"/>
                    <a:pt x="82" y="22"/>
                  </a:cubicBezTo>
                  <a:cubicBezTo>
                    <a:pt x="83" y="21"/>
                    <a:pt x="83" y="21"/>
                    <a:pt x="83" y="21"/>
                  </a:cubicBezTo>
                  <a:cubicBezTo>
                    <a:pt x="83" y="20"/>
                    <a:pt x="83" y="20"/>
                    <a:pt x="83" y="20"/>
                  </a:cubicBezTo>
                  <a:cubicBezTo>
                    <a:pt x="82" y="19"/>
                    <a:pt x="82" y="19"/>
                    <a:pt x="82" y="19"/>
                  </a:cubicBezTo>
                  <a:cubicBezTo>
                    <a:pt x="82" y="18"/>
                    <a:pt x="82" y="18"/>
                    <a:pt x="82" y="18"/>
                  </a:cubicBezTo>
                  <a:cubicBezTo>
                    <a:pt x="82" y="17"/>
                    <a:pt x="82" y="17"/>
                    <a:pt x="82" y="17"/>
                  </a:cubicBezTo>
                  <a:cubicBezTo>
                    <a:pt x="82" y="16"/>
                    <a:pt x="82" y="16"/>
                    <a:pt x="82" y="16"/>
                  </a:cubicBezTo>
                  <a:cubicBezTo>
                    <a:pt x="82" y="15"/>
                    <a:pt x="82" y="15"/>
                    <a:pt x="82" y="15"/>
                  </a:cubicBezTo>
                  <a:cubicBezTo>
                    <a:pt x="82" y="14"/>
                    <a:pt x="82" y="14"/>
                    <a:pt x="82" y="14"/>
                  </a:cubicBezTo>
                  <a:cubicBezTo>
                    <a:pt x="81" y="13"/>
                    <a:pt x="81" y="13"/>
                    <a:pt x="81" y="13"/>
                  </a:cubicBezTo>
                  <a:cubicBezTo>
                    <a:pt x="81" y="14"/>
                    <a:pt x="81" y="14"/>
                    <a:pt x="81" y="14"/>
                  </a:cubicBezTo>
                  <a:cubicBezTo>
                    <a:pt x="81" y="16"/>
                    <a:pt x="81" y="16"/>
                    <a:pt x="81" y="16"/>
                  </a:cubicBezTo>
                  <a:cubicBezTo>
                    <a:pt x="80" y="17"/>
                    <a:pt x="80" y="17"/>
                    <a:pt x="80" y="17"/>
                  </a:cubicBezTo>
                  <a:cubicBezTo>
                    <a:pt x="80" y="18"/>
                    <a:pt x="80" y="18"/>
                    <a:pt x="80" y="18"/>
                  </a:cubicBezTo>
                  <a:cubicBezTo>
                    <a:pt x="81" y="19"/>
                    <a:pt x="81" y="19"/>
                    <a:pt x="81" y="19"/>
                  </a:cubicBezTo>
                  <a:cubicBezTo>
                    <a:pt x="81" y="20"/>
                    <a:pt x="81" y="20"/>
                    <a:pt x="81" y="20"/>
                  </a:cubicBezTo>
                  <a:cubicBezTo>
                    <a:pt x="82" y="22"/>
                    <a:pt x="82" y="22"/>
                    <a:pt x="82" y="22"/>
                  </a:cubicBezTo>
                  <a:close/>
                  <a:moveTo>
                    <a:pt x="34" y="28"/>
                  </a:moveTo>
                  <a:cubicBezTo>
                    <a:pt x="35" y="29"/>
                    <a:pt x="35" y="29"/>
                    <a:pt x="35" y="29"/>
                  </a:cubicBezTo>
                  <a:cubicBezTo>
                    <a:pt x="35" y="29"/>
                    <a:pt x="35" y="29"/>
                    <a:pt x="35" y="29"/>
                  </a:cubicBezTo>
                  <a:cubicBezTo>
                    <a:pt x="35" y="30"/>
                    <a:pt x="35" y="30"/>
                    <a:pt x="35" y="30"/>
                  </a:cubicBezTo>
                  <a:cubicBezTo>
                    <a:pt x="36" y="29"/>
                    <a:pt x="36" y="29"/>
                    <a:pt x="36" y="29"/>
                  </a:cubicBezTo>
                  <a:cubicBezTo>
                    <a:pt x="35" y="28"/>
                    <a:pt x="35" y="28"/>
                    <a:pt x="35" y="28"/>
                  </a:cubicBezTo>
                  <a:cubicBezTo>
                    <a:pt x="34" y="28"/>
                    <a:pt x="34" y="28"/>
                    <a:pt x="34" y="28"/>
                  </a:cubicBezTo>
                  <a:close/>
                  <a:moveTo>
                    <a:pt x="4" y="63"/>
                  </a:moveTo>
                  <a:cubicBezTo>
                    <a:pt x="5" y="64"/>
                    <a:pt x="5" y="64"/>
                    <a:pt x="5" y="64"/>
                  </a:cubicBezTo>
                  <a:cubicBezTo>
                    <a:pt x="6" y="64"/>
                    <a:pt x="6" y="64"/>
                    <a:pt x="6" y="64"/>
                  </a:cubicBezTo>
                  <a:cubicBezTo>
                    <a:pt x="6" y="64"/>
                    <a:pt x="6" y="64"/>
                    <a:pt x="6" y="64"/>
                  </a:cubicBezTo>
                  <a:cubicBezTo>
                    <a:pt x="7" y="64"/>
                    <a:pt x="7" y="64"/>
                    <a:pt x="7" y="64"/>
                  </a:cubicBezTo>
                  <a:cubicBezTo>
                    <a:pt x="7" y="64"/>
                    <a:pt x="7" y="64"/>
                    <a:pt x="7" y="64"/>
                  </a:cubicBezTo>
                  <a:cubicBezTo>
                    <a:pt x="6" y="64"/>
                    <a:pt x="6" y="64"/>
                    <a:pt x="6" y="64"/>
                  </a:cubicBezTo>
                  <a:cubicBezTo>
                    <a:pt x="5" y="63"/>
                    <a:pt x="5" y="63"/>
                    <a:pt x="5" y="63"/>
                  </a:cubicBezTo>
                  <a:cubicBezTo>
                    <a:pt x="5" y="63"/>
                    <a:pt x="5" y="63"/>
                    <a:pt x="5" y="63"/>
                  </a:cubicBezTo>
                  <a:cubicBezTo>
                    <a:pt x="4" y="63"/>
                    <a:pt x="4" y="63"/>
                    <a:pt x="4" y="63"/>
                  </a:cubicBezTo>
                  <a:cubicBezTo>
                    <a:pt x="4" y="63"/>
                    <a:pt x="4" y="63"/>
                    <a:pt x="4" y="63"/>
                  </a:cubicBezTo>
                  <a:close/>
                  <a:moveTo>
                    <a:pt x="0" y="63"/>
                  </a:moveTo>
                  <a:cubicBezTo>
                    <a:pt x="1" y="64"/>
                    <a:pt x="1" y="64"/>
                    <a:pt x="1" y="64"/>
                  </a:cubicBezTo>
                  <a:cubicBezTo>
                    <a:pt x="2" y="64"/>
                    <a:pt x="2" y="64"/>
                    <a:pt x="2" y="64"/>
                  </a:cubicBezTo>
                  <a:cubicBezTo>
                    <a:pt x="2" y="65"/>
                    <a:pt x="2" y="65"/>
                    <a:pt x="2" y="65"/>
                  </a:cubicBezTo>
                  <a:cubicBezTo>
                    <a:pt x="3" y="64"/>
                    <a:pt x="3" y="64"/>
                    <a:pt x="3" y="64"/>
                  </a:cubicBezTo>
                  <a:cubicBezTo>
                    <a:pt x="2" y="63"/>
                    <a:pt x="2" y="63"/>
                    <a:pt x="2" y="63"/>
                  </a:cubicBezTo>
                  <a:cubicBezTo>
                    <a:pt x="1" y="63"/>
                    <a:pt x="1" y="63"/>
                    <a:pt x="1" y="63"/>
                  </a:cubicBezTo>
                  <a:cubicBezTo>
                    <a:pt x="0" y="63"/>
                    <a:pt x="0" y="63"/>
                    <a:pt x="0" y="63"/>
                  </a:cubicBezTo>
                  <a:cubicBezTo>
                    <a:pt x="0" y="63"/>
                    <a:pt x="0" y="63"/>
                    <a:pt x="0" y="63"/>
                  </a:cubicBezTo>
                  <a:close/>
                  <a:moveTo>
                    <a:pt x="34" y="97"/>
                  </a:moveTo>
                  <a:cubicBezTo>
                    <a:pt x="33" y="97"/>
                    <a:pt x="33" y="97"/>
                    <a:pt x="33" y="97"/>
                  </a:cubicBezTo>
                  <a:cubicBezTo>
                    <a:pt x="34" y="97"/>
                    <a:pt x="34" y="97"/>
                    <a:pt x="34" y="97"/>
                  </a:cubicBezTo>
                  <a:cubicBezTo>
                    <a:pt x="34" y="97"/>
                    <a:pt x="34" y="97"/>
                    <a:pt x="34" y="97"/>
                  </a:cubicBezTo>
                  <a:cubicBezTo>
                    <a:pt x="34" y="96"/>
                    <a:pt x="34" y="96"/>
                    <a:pt x="34" y="96"/>
                  </a:cubicBezTo>
                  <a:cubicBezTo>
                    <a:pt x="34" y="97"/>
                    <a:pt x="34" y="97"/>
                    <a:pt x="34" y="97"/>
                  </a:cubicBezTo>
                  <a:close/>
                  <a:moveTo>
                    <a:pt x="34" y="100"/>
                  </a:moveTo>
                  <a:cubicBezTo>
                    <a:pt x="34" y="100"/>
                    <a:pt x="34" y="100"/>
                    <a:pt x="34" y="100"/>
                  </a:cubicBezTo>
                  <a:cubicBezTo>
                    <a:pt x="35" y="100"/>
                    <a:pt x="35" y="100"/>
                    <a:pt x="35" y="100"/>
                  </a:cubicBezTo>
                  <a:cubicBezTo>
                    <a:pt x="36" y="100"/>
                    <a:pt x="36" y="100"/>
                    <a:pt x="36" y="100"/>
                  </a:cubicBezTo>
                  <a:cubicBezTo>
                    <a:pt x="37" y="101"/>
                    <a:pt x="37" y="101"/>
                    <a:pt x="37" y="101"/>
                  </a:cubicBezTo>
                  <a:cubicBezTo>
                    <a:pt x="37" y="101"/>
                    <a:pt x="37" y="101"/>
                    <a:pt x="37" y="101"/>
                  </a:cubicBezTo>
                  <a:cubicBezTo>
                    <a:pt x="37" y="100"/>
                    <a:pt x="37" y="100"/>
                    <a:pt x="37" y="100"/>
                  </a:cubicBezTo>
                  <a:cubicBezTo>
                    <a:pt x="37" y="100"/>
                    <a:pt x="37" y="100"/>
                    <a:pt x="37" y="100"/>
                  </a:cubicBezTo>
                  <a:cubicBezTo>
                    <a:pt x="36" y="100"/>
                    <a:pt x="36" y="100"/>
                    <a:pt x="36" y="100"/>
                  </a:cubicBezTo>
                  <a:cubicBezTo>
                    <a:pt x="35" y="100"/>
                    <a:pt x="35" y="100"/>
                    <a:pt x="35" y="100"/>
                  </a:cubicBezTo>
                  <a:cubicBezTo>
                    <a:pt x="34" y="99"/>
                    <a:pt x="34" y="99"/>
                    <a:pt x="34" y="99"/>
                  </a:cubicBezTo>
                  <a:cubicBezTo>
                    <a:pt x="34" y="99"/>
                    <a:pt x="34" y="99"/>
                    <a:pt x="34" y="99"/>
                  </a:cubicBezTo>
                  <a:cubicBezTo>
                    <a:pt x="34" y="100"/>
                    <a:pt x="34" y="100"/>
                    <a:pt x="34" y="100"/>
                  </a:cubicBezTo>
                  <a:cubicBezTo>
                    <a:pt x="34" y="100"/>
                    <a:pt x="34" y="100"/>
                    <a:pt x="34" y="100"/>
                  </a:cubicBezTo>
                  <a:close/>
                  <a:moveTo>
                    <a:pt x="35" y="101"/>
                  </a:moveTo>
                  <a:cubicBezTo>
                    <a:pt x="35" y="101"/>
                    <a:pt x="35" y="101"/>
                    <a:pt x="35" y="101"/>
                  </a:cubicBezTo>
                  <a:cubicBezTo>
                    <a:pt x="35" y="101"/>
                    <a:pt x="35" y="101"/>
                    <a:pt x="35" y="101"/>
                  </a:cubicBezTo>
                  <a:cubicBezTo>
                    <a:pt x="35" y="101"/>
                    <a:pt x="35" y="101"/>
                    <a:pt x="35" y="101"/>
                  </a:cubicBezTo>
                  <a:cubicBezTo>
                    <a:pt x="35" y="101"/>
                    <a:pt x="35" y="101"/>
                    <a:pt x="35" y="101"/>
                  </a:cubicBezTo>
                  <a:close/>
                  <a:moveTo>
                    <a:pt x="35" y="106"/>
                  </a:moveTo>
                  <a:cubicBezTo>
                    <a:pt x="35" y="107"/>
                    <a:pt x="35" y="107"/>
                    <a:pt x="35" y="107"/>
                  </a:cubicBezTo>
                  <a:cubicBezTo>
                    <a:pt x="36" y="107"/>
                    <a:pt x="36" y="107"/>
                    <a:pt x="36" y="107"/>
                  </a:cubicBezTo>
                  <a:cubicBezTo>
                    <a:pt x="36" y="107"/>
                    <a:pt x="36" y="107"/>
                    <a:pt x="36" y="107"/>
                  </a:cubicBezTo>
                  <a:cubicBezTo>
                    <a:pt x="37" y="107"/>
                    <a:pt x="37" y="107"/>
                    <a:pt x="37" y="107"/>
                  </a:cubicBezTo>
                  <a:cubicBezTo>
                    <a:pt x="37" y="106"/>
                    <a:pt x="37" y="106"/>
                    <a:pt x="37" y="106"/>
                  </a:cubicBezTo>
                  <a:cubicBezTo>
                    <a:pt x="36" y="106"/>
                    <a:pt x="36" y="106"/>
                    <a:pt x="36" y="106"/>
                  </a:cubicBezTo>
                  <a:cubicBezTo>
                    <a:pt x="35" y="106"/>
                    <a:pt x="35" y="106"/>
                    <a:pt x="35" y="106"/>
                  </a:cubicBezTo>
                  <a:cubicBezTo>
                    <a:pt x="35" y="106"/>
                    <a:pt x="35" y="106"/>
                    <a:pt x="35" y="106"/>
                  </a:cubicBezTo>
                  <a:close/>
                  <a:moveTo>
                    <a:pt x="34" y="108"/>
                  </a:moveTo>
                  <a:cubicBezTo>
                    <a:pt x="34" y="109"/>
                    <a:pt x="34" y="109"/>
                    <a:pt x="34" y="109"/>
                  </a:cubicBezTo>
                  <a:cubicBezTo>
                    <a:pt x="35" y="109"/>
                    <a:pt x="35" y="109"/>
                    <a:pt x="35" y="109"/>
                  </a:cubicBezTo>
                  <a:cubicBezTo>
                    <a:pt x="36" y="108"/>
                    <a:pt x="36" y="108"/>
                    <a:pt x="36" y="108"/>
                  </a:cubicBezTo>
                  <a:cubicBezTo>
                    <a:pt x="35" y="108"/>
                    <a:pt x="35" y="108"/>
                    <a:pt x="35" y="108"/>
                  </a:cubicBezTo>
                  <a:cubicBezTo>
                    <a:pt x="34" y="108"/>
                    <a:pt x="34" y="108"/>
                    <a:pt x="34" y="108"/>
                  </a:cubicBezTo>
                  <a:cubicBezTo>
                    <a:pt x="34" y="108"/>
                    <a:pt x="34" y="108"/>
                    <a:pt x="34" y="108"/>
                  </a:cubicBezTo>
                  <a:close/>
                  <a:moveTo>
                    <a:pt x="35" y="111"/>
                  </a:moveTo>
                  <a:cubicBezTo>
                    <a:pt x="36" y="111"/>
                    <a:pt x="36" y="111"/>
                    <a:pt x="36" y="111"/>
                  </a:cubicBezTo>
                  <a:cubicBezTo>
                    <a:pt x="36" y="111"/>
                    <a:pt x="36" y="111"/>
                    <a:pt x="36" y="111"/>
                  </a:cubicBezTo>
                  <a:cubicBezTo>
                    <a:pt x="36" y="111"/>
                    <a:pt x="36" y="111"/>
                    <a:pt x="36" y="111"/>
                  </a:cubicBezTo>
                  <a:cubicBezTo>
                    <a:pt x="36" y="110"/>
                    <a:pt x="36" y="110"/>
                    <a:pt x="36" y="110"/>
                  </a:cubicBezTo>
                  <a:cubicBezTo>
                    <a:pt x="35" y="111"/>
                    <a:pt x="35" y="111"/>
                    <a:pt x="35" y="111"/>
                  </a:cubicBezTo>
                  <a:cubicBezTo>
                    <a:pt x="35" y="111"/>
                    <a:pt x="35" y="111"/>
                    <a:pt x="35" y="111"/>
                  </a:cubicBezTo>
                  <a:close/>
                  <a:moveTo>
                    <a:pt x="37" y="112"/>
                  </a:moveTo>
                  <a:cubicBezTo>
                    <a:pt x="37" y="113"/>
                    <a:pt x="37" y="113"/>
                    <a:pt x="37" y="113"/>
                  </a:cubicBezTo>
                  <a:cubicBezTo>
                    <a:pt x="37" y="113"/>
                    <a:pt x="37" y="113"/>
                    <a:pt x="37" y="113"/>
                  </a:cubicBezTo>
                  <a:cubicBezTo>
                    <a:pt x="37" y="112"/>
                    <a:pt x="37" y="112"/>
                    <a:pt x="37" y="112"/>
                  </a:cubicBezTo>
                  <a:cubicBezTo>
                    <a:pt x="37" y="112"/>
                    <a:pt x="37" y="112"/>
                    <a:pt x="37" y="112"/>
                  </a:cubicBezTo>
                  <a:close/>
                  <a:moveTo>
                    <a:pt x="34" y="113"/>
                  </a:moveTo>
                  <a:cubicBezTo>
                    <a:pt x="34" y="113"/>
                    <a:pt x="34" y="113"/>
                    <a:pt x="34" y="113"/>
                  </a:cubicBezTo>
                  <a:cubicBezTo>
                    <a:pt x="34" y="112"/>
                    <a:pt x="34" y="112"/>
                    <a:pt x="34" y="112"/>
                  </a:cubicBezTo>
                  <a:cubicBezTo>
                    <a:pt x="34" y="113"/>
                    <a:pt x="34" y="113"/>
                    <a:pt x="34" y="113"/>
                  </a:cubicBezTo>
                  <a:cubicBezTo>
                    <a:pt x="34" y="113"/>
                    <a:pt x="34" y="113"/>
                    <a:pt x="34" y="113"/>
                  </a:cubicBezTo>
                  <a:close/>
                  <a:moveTo>
                    <a:pt x="35" y="113"/>
                  </a:moveTo>
                  <a:cubicBezTo>
                    <a:pt x="35" y="113"/>
                    <a:pt x="35" y="113"/>
                    <a:pt x="35" y="113"/>
                  </a:cubicBezTo>
                  <a:cubicBezTo>
                    <a:pt x="36" y="112"/>
                    <a:pt x="36" y="112"/>
                    <a:pt x="36" y="112"/>
                  </a:cubicBezTo>
                  <a:cubicBezTo>
                    <a:pt x="35" y="112"/>
                    <a:pt x="35" y="112"/>
                    <a:pt x="35" y="112"/>
                  </a:cubicBezTo>
                  <a:cubicBezTo>
                    <a:pt x="35" y="113"/>
                    <a:pt x="35" y="113"/>
                    <a:pt x="35" y="113"/>
                  </a:cubicBezTo>
                  <a:close/>
                  <a:moveTo>
                    <a:pt x="35" y="114"/>
                  </a:moveTo>
                  <a:cubicBezTo>
                    <a:pt x="35" y="113"/>
                    <a:pt x="35" y="113"/>
                    <a:pt x="35" y="113"/>
                  </a:cubicBezTo>
                  <a:cubicBezTo>
                    <a:pt x="35" y="113"/>
                    <a:pt x="35" y="113"/>
                    <a:pt x="35" y="113"/>
                  </a:cubicBezTo>
                  <a:cubicBezTo>
                    <a:pt x="35" y="113"/>
                    <a:pt x="35" y="113"/>
                    <a:pt x="35" y="113"/>
                  </a:cubicBezTo>
                  <a:cubicBezTo>
                    <a:pt x="35" y="114"/>
                    <a:pt x="35" y="114"/>
                    <a:pt x="35" y="114"/>
                  </a:cubicBezTo>
                  <a:close/>
                  <a:moveTo>
                    <a:pt x="35" y="115"/>
                  </a:moveTo>
                  <a:cubicBezTo>
                    <a:pt x="36" y="115"/>
                    <a:pt x="36" y="115"/>
                    <a:pt x="36" y="115"/>
                  </a:cubicBezTo>
                  <a:cubicBezTo>
                    <a:pt x="35" y="115"/>
                    <a:pt x="35" y="115"/>
                    <a:pt x="35" y="115"/>
                  </a:cubicBezTo>
                  <a:cubicBezTo>
                    <a:pt x="35" y="115"/>
                    <a:pt x="35" y="115"/>
                    <a:pt x="35" y="115"/>
                  </a:cubicBezTo>
                  <a:cubicBezTo>
                    <a:pt x="35" y="115"/>
                    <a:pt x="35" y="115"/>
                    <a:pt x="35" y="115"/>
                  </a:cubicBezTo>
                  <a:cubicBezTo>
                    <a:pt x="35" y="115"/>
                    <a:pt x="35" y="115"/>
                    <a:pt x="35" y="115"/>
                  </a:cubicBezTo>
                  <a:close/>
                  <a:moveTo>
                    <a:pt x="36" y="116"/>
                  </a:moveTo>
                  <a:cubicBezTo>
                    <a:pt x="37" y="116"/>
                    <a:pt x="37" y="116"/>
                    <a:pt x="37" y="116"/>
                  </a:cubicBezTo>
                  <a:cubicBezTo>
                    <a:pt x="37" y="115"/>
                    <a:pt x="37" y="115"/>
                    <a:pt x="37" y="115"/>
                  </a:cubicBezTo>
                  <a:cubicBezTo>
                    <a:pt x="36" y="115"/>
                    <a:pt x="36" y="115"/>
                    <a:pt x="36" y="115"/>
                  </a:cubicBezTo>
                  <a:cubicBezTo>
                    <a:pt x="36" y="115"/>
                    <a:pt x="36" y="115"/>
                    <a:pt x="36" y="115"/>
                  </a:cubicBezTo>
                  <a:cubicBezTo>
                    <a:pt x="36" y="115"/>
                    <a:pt x="36" y="116"/>
                    <a:pt x="36" y="116"/>
                  </a:cubicBezTo>
                  <a:close/>
                  <a:moveTo>
                    <a:pt x="33" y="118"/>
                  </a:moveTo>
                  <a:cubicBezTo>
                    <a:pt x="34" y="117"/>
                    <a:pt x="34" y="117"/>
                    <a:pt x="34" y="117"/>
                  </a:cubicBezTo>
                  <a:cubicBezTo>
                    <a:pt x="34" y="117"/>
                    <a:pt x="34" y="117"/>
                    <a:pt x="34" y="117"/>
                  </a:cubicBezTo>
                  <a:cubicBezTo>
                    <a:pt x="34" y="117"/>
                    <a:pt x="34" y="117"/>
                    <a:pt x="34" y="117"/>
                  </a:cubicBezTo>
                  <a:cubicBezTo>
                    <a:pt x="33" y="117"/>
                    <a:pt x="33" y="117"/>
                    <a:pt x="33" y="117"/>
                  </a:cubicBezTo>
                  <a:cubicBezTo>
                    <a:pt x="33" y="117"/>
                    <a:pt x="33" y="117"/>
                    <a:pt x="33" y="117"/>
                  </a:cubicBezTo>
                  <a:cubicBezTo>
                    <a:pt x="33" y="118"/>
                    <a:pt x="33" y="118"/>
                    <a:pt x="33" y="118"/>
                  </a:cubicBezTo>
                  <a:close/>
                  <a:moveTo>
                    <a:pt x="35" y="119"/>
                  </a:moveTo>
                  <a:cubicBezTo>
                    <a:pt x="36" y="118"/>
                    <a:pt x="36" y="118"/>
                    <a:pt x="36" y="118"/>
                  </a:cubicBezTo>
                  <a:cubicBezTo>
                    <a:pt x="37" y="117"/>
                    <a:pt x="37" y="117"/>
                    <a:pt x="37" y="117"/>
                  </a:cubicBezTo>
                  <a:cubicBezTo>
                    <a:pt x="37" y="117"/>
                    <a:pt x="37" y="117"/>
                    <a:pt x="37" y="117"/>
                  </a:cubicBezTo>
                  <a:cubicBezTo>
                    <a:pt x="36" y="117"/>
                    <a:pt x="36" y="117"/>
                    <a:pt x="36" y="117"/>
                  </a:cubicBezTo>
                  <a:cubicBezTo>
                    <a:pt x="35" y="117"/>
                    <a:pt x="35" y="117"/>
                    <a:pt x="35" y="117"/>
                  </a:cubicBezTo>
                  <a:cubicBezTo>
                    <a:pt x="35" y="118"/>
                    <a:pt x="35" y="118"/>
                    <a:pt x="35" y="118"/>
                  </a:cubicBezTo>
                  <a:cubicBezTo>
                    <a:pt x="35" y="118"/>
                    <a:pt x="35" y="118"/>
                    <a:pt x="35" y="118"/>
                  </a:cubicBezTo>
                  <a:cubicBezTo>
                    <a:pt x="34" y="118"/>
                    <a:pt x="34" y="118"/>
                    <a:pt x="34" y="118"/>
                  </a:cubicBezTo>
                  <a:cubicBezTo>
                    <a:pt x="34" y="119"/>
                    <a:pt x="34" y="119"/>
                    <a:pt x="34" y="119"/>
                  </a:cubicBezTo>
                  <a:cubicBezTo>
                    <a:pt x="34" y="119"/>
                    <a:pt x="34" y="119"/>
                    <a:pt x="34" y="119"/>
                  </a:cubicBezTo>
                  <a:cubicBezTo>
                    <a:pt x="35" y="119"/>
                    <a:pt x="35" y="119"/>
                    <a:pt x="35" y="119"/>
                  </a:cubicBezTo>
                  <a:cubicBezTo>
                    <a:pt x="35" y="119"/>
                    <a:pt x="35" y="119"/>
                    <a:pt x="35" y="119"/>
                  </a:cubicBezTo>
                  <a:close/>
                  <a:moveTo>
                    <a:pt x="36" y="119"/>
                  </a:moveTo>
                  <a:cubicBezTo>
                    <a:pt x="36" y="119"/>
                    <a:pt x="36" y="119"/>
                    <a:pt x="36" y="119"/>
                  </a:cubicBezTo>
                  <a:cubicBezTo>
                    <a:pt x="37" y="118"/>
                    <a:pt x="37" y="118"/>
                    <a:pt x="37" y="118"/>
                  </a:cubicBezTo>
                  <a:cubicBezTo>
                    <a:pt x="37" y="118"/>
                    <a:pt x="37" y="118"/>
                    <a:pt x="37" y="118"/>
                  </a:cubicBezTo>
                  <a:cubicBezTo>
                    <a:pt x="36" y="119"/>
                    <a:pt x="36" y="119"/>
                    <a:pt x="36" y="119"/>
                  </a:cubicBezTo>
                  <a:close/>
                  <a:moveTo>
                    <a:pt x="36" y="120"/>
                  </a:moveTo>
                  <a:cubicBezTo>
                    <a:pt x="36" y="119"/>
                    <a:pt x="36" y="119"/>
                    <a:pt x="36" y="119"/>
                  </a:cubicBezTo>
                  <a:cubicBezTo>
                    <a:pt x="36" y="119"/>
                    <a:pt x="36" y="119"/>
                    <a:pt x="36" y="119"/>
                  </a:cubicBezTo>
                  <a:cubicBezTo>
                    <a:pt x="36" y="119"/>
                    <a:pt x="36" y="119"/>
                    <a:pt x="36" y="119"/>
                  </a:cubicBezTo>
                  <a:cubicBezTo>
                    <a:pt x="36" y="120"/>
                    <a:pt x="36" y="120"/>
                    <a:pt x="36" y="120"/>
                  </a:cubicBezTo>
                  <a:close/>
                  <a:moveTo>
                    <a:pt x="34" y="120"/>
                  </a:moveTo>
                  <a:cubicBezTo>
                    <a:pt x="35" y="120"/>
                    <a:pt x="35" y="120"/>
                    <a:pt x="35" y="120"/>
                  </a:cubicBezTo>
                  <a:cubicBezTo>
                    <a:pt x="34" y="119"/>
                    <a:pt x="34" y="119"/>
                    <a:pt x="34" y="119"/>
                  </a:cubicBezTo>
                  <a:cubicBezTo>
                    <a:pt x="34" y="119"/>
                    <a:pt x="34" y="119"/>
                    <a:pt x="34" y="119"/>
                  </a:cubicBezTo>
                  <a:cubicBezTo>
                    <a:pt x="34" y="120"/>
                    <a:pt x="34" y="120"/>
                    <a:pt x="34" y="120"/>
                  </a:cubicBezTo>
                  <a:cubicBezTo>
                    <a:pt x="34" y="120"/>
                    <a:pt x="34" y="120"/>
                    <a:pt x="34" y="120"/>
                  </a:cubicBezTo>
                  <a:close/>
                  <a:moveTo>
                    <a:pt x="33" y="123"/>
                  </a:moveTo>
                  <a:cubicBezTo>
                    <a:pt x="33" y="123"/>
                    <a:pt x="33" y="123"/>
                    <a:pt x="33" y="123"/>
                  </a:cubicBezTo>
                  <a:cubicBezTo>
                    <a:pt x="33" y="123"/>
                    <a:pt x="33" y="123"/>
                    <a:pt x="33" y="123"/>
                  </a:cubicBezTo>
                  <a:cubicBezTo>
                    <a:pt x="34" y="122"/>
                    <a:pt x="34" y="122"/>
                    <a:pt x="34" y="122"/>
                  </a:cubicBezTo>
                  <a:cubicBezTo>
                    <a:pt x="35" y="122"/>
                    <a:pt x="35" y="122"/>
                    <a:pt x="35" y="122"/>
                  </a:cubicBezTo>
                  <a:cubicBezTo>
                    <a:pt x="35" y="122"/>
                    <a:pt x="35" y="122"/>
                    <a:pt x="35" y="122"/>
                  </a:cubicBezTo>
                  <a:cubicBezTo>
                    <a:pt x="35" y="122"/>
                    <a:pt x="35" y="122"/>
                    <a:pt x="35" y="122"/>
                  </a:cubicBezTo>
                  <a:cubicBezTo>
                    <a:pt x="34" y="122"/>
                    <a:pt x="34" y="122"/>
                    <a:pt x="34" y="122"/>
                  </a:cubicBezTo>
                  <a:cubicBezTo>
                    <a:pt x="33" y="122"/>
                    <a:pt x="33" y="122"/>
                    <a:pt x="33" y="122"/>
                  </a:cubicBezTo>
                  <a:cubicBezTo>
                    <a:pt x="33" y="122"/>
                    <a:pt x="33" y="122"/>
                    <a:pt x="33" y="122"/>
                  </a:cubicBezTo>
                  <a:cubicBezTo>
                    <a:pt x="33" y="122"/>
                    <a:pt x="33" y="123"/>
                    <a:pt x="33" y="123"/>
                  </a:cubicBezTo>
                  <a:close/>
                  <a:moveTo>
                    <a:pt x="32" y="125"/>
                  </a:moveTo>
                  <a:cubicBezTo>
                    <a:pt x="32" y="126"/>
                    <a:pt x="32" y="126"/>
                    <a:pt x="32" y="126"/>
                  </a:cubicBezTo>
                  <a:cubicBezTo>
                    <a:pt x="33" y="126"/>
                    <a:pt x="33" y="126"/>
                    <a:pt x="33" y="126"/>
                  </a:cubicBezTo>
                  <a:cubicBezTo>
                    <a:pt x="33" y="125"/>
                    <a:pt x="33" y="125"/>
                    <a:pt x="33" y="125"/>
                  </a:cubicBezTo>
                  <a:cubicBezTo>
                    <a:pt x="33" y="125"/>
                    <a:pt x="33" y="125"/>
                    <a:pt x="33" y="125"/>
                  </a:cubicBezTo>
                  <a:cubicBezTo>
                    <a:pt x="32" y="125"/>
                    <a:pt x="32" y="125"/>
                    <a:pt x="32" y="125"/>
                  </a:cubicBezTo>
                  <a:close/>
                  <a:moveTo>
                    <a:pt x="52" y="218"/>
                  </a:moveTo>
                  <a:cubicBezTo>
                    <a:pt x="52" y="217"/>
                    <a:pt x="52" y="217"/>
                    <a:pt x="52" y="217"/>
                  </a:cubicBezTo>
                  <a:cubicBezTo>
                    <a:pt x="53" y="217"/>
                    <a:pt x="53" y="217"/>
                    <a:pt x="53" y="217"/>
                  </a:cubicBezTo>
                  <a:cubicBezTo>
                    <a:pt x="53" y="217"/>
                    <a:pt x="53" y="217"/>
                    <a:pt x="53" y="217"/>
                  </a:cubicBezTo>
                  <a:cubicBezTo>
                    <a:pt x="53" y="218"/>
                    <a:pt x="53" y="218"/>
                    <a:pt x="53" y="218"/>
                  </a:cubicBezTo>
                  <a:cubicBezTo>
                    <a:pt x="52" y="218"/>
                    <a:pt x="52" y="218"/>
                    <a:pt x="52" y="218"/>
                  </a:cubicBezTo>
                  <a:cubicBezTo>
                    <a:pt x="52" y="218"/>
                    <a:pt x="52" y="218"/>
                    <a:pt x="52" y="218"/>
                  </a:cubicBezTo>
                  <a:cubicBezTo>
                    <a:pt x="52" y="218"/>
                    <a:pt x="52" y="218"/>
                    <a:pt x="52" y="218"/>
                  </a:cubicBezTo>
                  <a:close/>
                  <a:moveTo>
                    <a:pt x="47" y="215"/>
                  </a:moveTo>
                  <a:cubicBezTo>
                    <a:pt x="47" y="215"/>
                    <a:pt x="47" y="215"/>
                    <a:pt x="47" y="215"/>
                  </a:cubicBezTo>
                  <a:cubicBezTo>
                    <a:pt x="47" y="215"/>
                    <a:pt x="47" y="215"/>
                    <a:pt x="47" y="215"/>
                  </a:cubicBezTo>
                  <a:cubicBezTo>
                    <a:pt x="48" y="214"/>
                    <a:pt x="48" y="214"/>
                    <a:pt x="48" y="214"/>
                  </a:cubicBezTo>
                  <a:cubicBezTo>
                    <a:pt x="48" y="214"/>
                    <a:pt x="48" y="214"/>
                    <a:pt x="48" y="214"/>
                  </a:cubicBezTo>
                  <a:cubicBezTo>
                    <a:pt x="47" y="214"/>
                    <a:pt x="47" y="214"/>
                    <a:pt x="47" y="214"/>
                  </a:cubicBezTo>
                  <a:cubicBezTo>
                    <a:pt x="47" y="214"/>
                    <a:pt x="47" y="214"/>
                    <a:pt x="47" y="214"/>
                  </a:cubicBezTo>
                  <a:cubicBezTo>
                    <a:pt x="47" y="214"/>
                    <a:pt x="47" y="214"/>
                    <a:pt x="47" y="214"/>
                  </a:cubicBezTo>
                  <a:cubicBezTo>
                    <a:pt x="47" y="215"/>
                    <a:pt x="47" y="215"/>
                    <a:pt x="47" y="215"/>
                  </a:cubicBezTo>
                  <a:close/>
                  <a:moveTo>
                    <a:pt x="44" y="210"/>
                  </a:moveTo>
                  <a:cubicBezTo>
                    <a:pt x="44" y="210"/>
                    <a:pt x="44" y="210"/>
                    <a:pt x="44" y="210"/>
                  </a:cubicBezTo>
                  <a:cubicBezTo>
                    <a:pt x="44" y="210"/>
                    <a:pt x="44" y="210"/>
                    <a:pt x="44" y="210"/>
                  </a:cubicBezTo>
                  <a:cubicBezTo>
                    <a:pt x="45" y="210"/>
                    <a:pt x="45" y="210"/>
                    <a:pt x="45" y="210"/>
                  </a:cubicBezTo>
                  <a:cubicBezTo>
                    <a:pt x="45" y="209"/>
                    <a:pt x="45" y="209"/>
                    <a:pt x="45" y="209"/>
                  </a:cubicBezTo>
                  <a:cubicBezTo>
                    <a:pt x="44" y="209"/>
                    <a:pt x="44" y="209"/>
                    <a:pt x="44" y="209"/>
                  </a:cubicBezTo>
                  <a:cubicBezTo>
                    <a:pt x="44" y="210"/>
                    <a:pt x="44" y="210"/>
                    <a:pt x="44" y="210"/>
                  </a:cubicBezTo>
                  <a:close/>
                  <a:moveTo>
                    <a:pt x="42" y="210"/>
                  </a:moveTo>
                  <a:cubicBezTo>
                    <a:pt x="42" y="210"/>
                    <a:pt x="42" y="210"/>
                    <a:pt x="42" y="210"/>
                  </a:cubicBezTo>
                  <a:cubicBezTo>
                    <a:pt x="43" y="210"/>
                    <a:pt x="43" y="210"/>
                    <a:pt x="43" y="210"/>
                  </a:cubicBezTo>
                  <a:cubicBezTo>
                    <a:pt x="43" y="210"/>
                    <a:pt x="43" y="210"/>
                    <a:pt x="43" y="210"/>
                  </a:cubicBezTo>
                  <a:cubicBezTo>
                    <a:pt x="42" y="209"/>
                    <a:pt x="42" y="209"/>
                    <a:pt x="42" y="209"/>
                  </a:cubicBezTo>
                  <a:cubicBezTo>
                    <a:pt x="42" y="210"/>
                    <a:pt x="42" y="210"/>
                    <a:pt x="42" y="210"/>
                  </a:cubicBezTo>
                  <a:close/>
                  <a:moveTo>
                    <a:pt x="37" y="210"/>
                  </a:moveTo>
                  <a:cubicBezTo>
                    <a:pt x="37" y="210"/>
                    <a:pt x="37" y="210"/>
                    <a:pt x="37" y="210"/>
                  </a:cubicBezTo>
                  <a:cubicBezTo>
                    <a:pt x="38" y="210"/>
                    <a:pt x="38" y="210"/>
                    <a:pt x="38" y="210"/>
                  </a:cubicBezTo>
                  <a:cubicBezTo>
                    <a:pt x="38" y="211"/>
                    <a:pt x="38" y="211"/>
                    <a:pt x="38" y="211"/>
                  </a:cubicBezTo>
                  <a:cubicBezTo>
                    <a:pt x="39" y="211"/>
                    <a:pt x="39" y="211"/>
                    <a:pt x="39" y="211"/>
                  </a:cubicBezTo>
                  <a:cubicBezTo>
                    <a:pt x="38" y="210"/>
                    <a:pt x="38" y="210"/>
                    <a:pt x="38" y="210"/>
                  </a:cubicBezTo>
                  <a:cubicBezTo>
                    <a:pt x="38" y="210"/>
                    <a:pt x="38" y="210"/>
                    <a:pt x="38" y="210"/>
                  </a:cubicBezTo>
                  <a:cubicBezTo>
                    <a:pt x="37" y="210"/>
                    <a:pt x="37" y="210"/>
                    <a:pt x="37" y="210"/>
                  </a:cubicBezTo>
                  <a:close/>
                  <a:moveTo>
                    <a:pt x="31" y="186"/>
                  </a:moveTo>
                  <a:cubicBezTo>
                    <a:pt x="31" y="186"/>
                    <a:pt x="31" y="186"/>
                    <a:pt x="31" y="186"/>
                  </a:cubicBezTo>
                  <a:cubicBezTo>
                    <a:pt x="32" y="185"/>
                    <a:pt x="32" y="185"/>
                    <a:pt x="32" y="185"/>
                  </a:cubicBezTo>
                  <a:cubicBezTo>
                    <a:pt x="33" y="184"/>
                    <a:pt x="33" y="184"/>
                    <a:pt x="33" y="184"/>
                  </a:cubicBezTo>
                  <a:cubicBezTo>
                    <a:pt x="32" y="184"/>
                    <a:pt x="32" y="184"/>
                    <a:pt x="32" y="184"/>
                  </a:cubicBezTo>
                  <a:cubicBezTo>
                    <a:pt x="32" y="185"/>
                    <a:pt x="32" y="185"/>
                    <a:pt x="32" y="185"/>
                  </a:cubicBezTo>
                  <a:cubicBezTo>
                    <a:pt x="31" y="186"/>
                    <a:pt x="31" y="186"/>
                    <a:pt x="31" y="186"/>
                  </a:cubicBezTo>
                  <a:close/>
                  <a:moveTo>
                    <a:pt x="31" y="185"/>
                  </a:moveTo>
                  <a:cubicBezTo>
                    <a:pt x="31" y="185"/>
                    <a:pt x="31" y="185"/>
                    <a:pt x="31" y="185"/>
                  </a:cubicBezTo>
                  <a:cubicBezTo>
                    <a:pt x="31" y="185"/>
                    <a:pt x="31" y="185"/>
                    <a:pt x="31" y="185"/>
                  </a:cubicBezTo>
                  <a:cubicBezTo>
                    <a:pt x="32" y="185"/>
                    <a:pt x="32" y="185"/>
                    <a:pt x="32" y="185"/>
                  </a:cubicBezTo>
                  <a:cubicBezTo>
                    <a:pt x="32" y="184"/>
                    <a:pt x="32" y="184"/>
                    <a:pt x="32" y="184"/>
                  </a:cubicBezTo>
                  <a:cubicBezTo>
                    <a:pt x="32" y="184"/>
                    <a:pt x="32" y="184"/>
                    <a:pt x="32" y="184"/>
                  </a:cubicBezTo>
                  <a:cubicBezTo>
                    <a:pt x="31" y="185"/>
                    <a:pt x="31" y="185"/>
                    <a:pt x="31" y="185"/>
                  </a:cubicBezTo>
                  <a:close/>
                  <a:moveTo>
                    <a:pt x="27" y="177"/>
                  </a:moveTo>
                  <a:cubicBezTo>
                    <a:pt x="27" y="177"/>
                    <a:pt x="27" y="177"/>
                    <a:pt x="27" y="177"/>
                  </a:cubicBezTo>
                  <a:cubicBezTo>
                    <a:pt x="27" y="177"/>
                    <a:pt x="27" y="177"/>
                    <a:pt x="27" y="177"/>
                  </a:cubicBezTo>
                  <a:cubicBezTo>
                    <a:pt x="28" y="177"/>
                    <a:pt x="28" y="177"/>
                    <a:pt x="28" y="177"/>
                  </a:cubicBezTo>
                  <a:cubicBezTo>
                    <a:pt x="28" y="177"/>
                    <a:pt x="28" y="177"/>
                    <a:pt x="28" y="177"/>
                  </a:cubicBezTo>
                  <a:cubicBezTo>
                    <a:pt x="28" y="176"/>
                    <a:pt x="28" y="176"/>
                    <a:pt x="28" y="176"/>
                  </a:cubicBezTo>
                  <a:cubicBezTo>
                    <a:pt x="27" y="177"/>
                    <a:pt x="27" y="177"/>
                    <a:pt x="27" y="177"/>
                  </a:cubicBezTo>
                  <a:close/>
                  <a:moveTo>
                    <a:pt x="27" y="176"/>
                  </a:moveTo>
                  <a:cubicBezTo>
                    <a:pt x="27" y="176"/>
                    <a:pt x="27" y="176"/>
                    <a:pt x="27" y="176"/>
                  </a:cubicBezTo>
                  <a:cubicBezTo>
                    <a:pt x="28" y="176"/>
                    <a:pt x="28" y="176"/>
                    <a:pt x="28" y="176"/>
                  </a:cubicBezTo>
                  <a:cubicBezTo>
                    <a:pt x="28" y="175"/>
                    <a:pt x="28" y="175"/>
                    <a:pt x="28" y="175"/>
                  </a:cubicBezTo>
                  <a:cubicBezTo>
                    <a:pt x="27" y="175"/>
                    <a:pt x="27" y="175"/>
                    <a:pt x="27" y="175"/>
                  </a:cubicBezTo>
                  <a:cubicBezTo>
                    <a:pt x="27" y="176"/>
                    <a:pt x="27" y="176"/>
                    <a:pt x="27" y="176"/>
                  </a:cubicBezTo>
                  <a:close/>
                  <a:moveTo>
                    <a:pt x="27" y="168"/>
                  </a:moveTo>
                  <a:cubicBezTo>
                    <a:pt x="28" y="168"/>
                    <a:pt x="28" y="168"/>
                    <a:pt x="28" y="168"/>
                  </a:cubicBezTo>
                  <a:cubicBezTo>
                    <a:pt x="29" y="168"/>
                    <a:pt x="29" y="168"/>
                    <a:pt x="29" y="168"/>
                  </a:cubicBezTo>
                  <a:cubicBezTo>
                    <a:pt x="28" y="167"/>
                    <a:pt x="28" y="167"/>
                    <a:pt x="28" y="167"/>
                  </a:cubicBezTo>
                  <a:cubicBezTo>
                    <a:pt x="27" y="168"/>
                    <a:pt x="27" y="168"/>
                    <a:pt x="27" y="168"/>
                  </a:cubicBezTo>
                  <a:close/>
                  <a:moveTo>
                    <a:pt x="28" y="167"/>
                  </a:moveTo>
                  <a:cubicBezTo>
                    <a:pt x="28" y="167"/>
                    <a:pt x="28" y="167"/>
                    <a:pt x="28" y="167"/>
                  </a:cubicBezTo>
                  <a:cubicBezTo>
                    <a:pt x="29" y="167"/>
                    <a:pt x="29" y="167"/>
                    <a:pt x="29" y="167"/>
                  </a:cubicBezTo>
                  <a:cubicBezTo>
                    <a:pt x="29" y="167"/>
                    <a:pt x="29" y="167"/>
                    <a:pt x="29" y="167"/>
                  </a:cubicBezTo>
                  <a:cubicBezTo>
                    <a:pt x="29" y="167"/>
                    <a:pt x="29" y="167"/>
                    <a:pt x="29" y="167"/>
                  </a:cubicBezTo>
                  <a:cubicBezTo>
                    <a:pt x="28" y="167"/>
                    <a:pt x="28" y="167"/>
                    <a:pt x="28" y="167"/>
                  </a:cubicBezTo>
                  <a:cubicBezTo>
                    <a:pt x="28" y="167"/>
                    <a:pt x="28" y="167"/>
                    <a:pt x="28" y="167"/>
                  </a:cubicBezTo>
                  <a:close/>
                  <a:moveTo>
                    <a:pt x="26" y="167"/>
                  </a:moveTo>
                  <a:cubicBezTo>
                    <a:pt x="26" y="167"/>
                    <a:pt x="26" y="167"/>
                    <a:pt x="26" y="167"/>
                  </a:cubicBezTo>
                  <a:cubicBezTo>
                    <a:pt x="27" y="167"/>
                    <a:pt x="27" y="167"/>
                    <a:pt x="27" y="167"/>
                  </a:cubicBezTo>
                  <a:cubicBezTo>
                    <a:pt x="27" y="167"/>
                    <a:pt x="27" y="167"/>
                    <a:pt x="27" y="167"/>
                  </a:cubicBezTo>
                  <a:cubicBezTo>
                    <a:pt x="26" y="167"/>
                    <a:pt x="26" y="167"/>
                    <a:pt x="26" y="167"/>
                  </a:cubicBezTo>
                  <a:cubicBezTo>
                    <a:pt x="26" y="167"/>
                    <a:pt x="26" y="167"/>
                    <a:pt x="26" y="167"/>
                  </a:cubicBezTo>
                  <a:close/>
                  <a:moveTo>
                    <a:pt x="29" y="160"/>
                  </a:moveTo>
                  <a:cubicBezTo>
                    <a:pt x="28" y="160"/>
                    <a:pt x="28" y="160"/>
                    <a:pt x="28" y="160"/>
                  </a:cubicBezTo>
                  <a:cubicBezTo>
                    <a:pt x="29" y="160"/>
                    <a:pt x="29" y="160"/>
                    <a:pt x="29" y="160"/>
                  </a:cubicBezTo>
                  <a:cubicBezTo>
                    <a:pt x="29" y="160"/>
                    <a:pt x="29" y="160"/>
                    <a:pt x="29" y="160"/>
                  </a:cubicBezTo>
                  <a:cubicBezTo>
                    <a:pt x="29" y="160"/>
                    <a:pt x="29" y="160"/>
                    <a:pt x="29" y="160"/>
                  </a:cubicBezTo>
                  <a:cubicBezTo>
                    <a:pt x="30" y="159"/>
                    <a:pt x="30" y="159"/>
                    <a:pt x="30" y="159"/>
                  </a:cubicBezTo>
                  <a:cubicBezTo>
                    <a:pt x="29" y="159"/>
                    <a:pt x="29" y="159"/>
                    <a:pt x="29" y="159"/>
                  </a:cubicBezTo>
                  <a:cubicBezTo>
                    <a:pt x="29" y="160"/>
                    <a:pt x="29" y="160"/>
                    <a:pt x="29" y="160"/>
                  </a:cubicBezTo>
                  <a:close/>
                  <a:moveTo>
                    <a:pt x="36" y="157"/>
                  </a:moveTo>
                  <a:cubicBezTo>
                    <a:pt x="36" y="157"/>
                    <a:pt x="36" y="157"/>
                    <a:pt x="36" y="157"/>
                  </a:cubicBezTo>
                  <a:cubicBezTo>
                    <a:pt x="37" y="157"/>
                    <a:pt x="37" y="157"/>
                    <a:pt x="37" y="157"/>
                  </a:cubicBezTo>
                  <a:cubicBezTo>
                    <a:pt x="37" y="157"/>
                    <a:pt x="37" y="157"/>
                    <a:pt x="37" y="157"/>
                  </a:cubicBezTo>
                  <a:cubicBezTo>
                    <a:pt x="36" y="157"/>
                    <a:pt x="36" y="157"/>
                    <a:pt x="36" y="157"/>
                  </a:cubicBezTo>
                  <a:cubicBezTo>
                    <a:pt x="36" y="157"/>
                    <a:pt x="36" y="157"/>
                    <a:pt x="36" y="157"/>
                  </a:cubicBezTo>
                  <a:cubicBezTo>
                    <a:pt x="36" y="157"/>
                    <a:pt x="36" y="157"/>
                    <a:pt x="36" y="157"/>
                  </a:cubicBezTo>
                  <a:close/>
                  <a:moveTo>
                    <a:pt x="33" y="153"/>
                  </a:moveTo>
                  <a:cubicBezTo>
                    <a:pt x="33" y="154"/>
                    <a:pt x="33" y="154"/>
                    <a:pt x="33" y="154"/>
                  </a:cubicBezTo>
                  <a:cubicBezTo>
                    <a:pt x="33" y="154"/>
                    <a:pt x="33" y="154"/>
                    <a:pt x="33" y="154"/>
                  </a:cubicBezTo>
                  <a:cubicBezTo>
                    <a:pt x="34" y="154"/>
                    <a:pt x="34" y="154"/>
                    <a:pt x="34" y="154"/>
                  </a:cubicBezTo>
                  <a:cubicBezTo>
                    <a:pt x="34" y="153"/>
                    <a:pt x="34" y="153"/>
                    <a:pt x="34" y="153"/>
                  </a:cubicBezTo>
                  <a:cubicBezTo>
                    <a:pt x="33" y="153"/>
                    <a:pt x="33" y="153"/>
                    <a:pt x="33" y="153"/>
                  </a:cubicBezTo>
                  <a:cubicBezTo>
                    <a:pt x="33" y="153"/>
                    <a:pt x="33" y="153"/>
                    <a:pt x="33" y="153"/>
                  </a:cubicBezTo>
                  <a:close/>
                  <a:moveTo>
                    <a:pt x="36" y="153"/>
                  </a:moveTo>
                  <a:cubicBezTo>
                    <a:pt x="37" y="153"/>
                    <a:pt x="37" y="153"/>
                    <a:pt x="37" y="153"/>
                  </a:cubicBezTo>
                  <a:cubicBezTo>
                    <a:pt x="37" y="153"/>
                    <a:pt x="37" y="153"/>
                    <a:pt x="37" y="153"/>
                  </a:cubicBezTo>
                  <a:cubicBezTo>
                    <a:pt x="38" y="153"/>
                    <a:pt x="38" y="153"/>
                    <a:pt x="38" y="153"/>
                  </a:cubicBezTo>
                  <a:cubicBezTo>
                    <a:pt x="37" y="153"/>
                    <a:pt x="37" y="153"/>
                    <a:pt x="37" y="153"/>
                  </a:cubicBezTo>
                  <a:cubicBezTo>
                    <a:pt x="36" y="153"/>
                    <a:pt x="36" y="153"/>
                    <a:pt x="36" y="153"/>
                  </a:cubicBezTo>
                  <a:close/>
                  <a:moveTo>
                    <a:pt x="34" y="153"/>
                  </a:moveTo>
                  <a:cubicBezTo>
                    <a:pt x="35" y="153"/>
                    <a:pt x="35" y="153"/>
                    <a:pt x="35" y="153"/>
                  </a:cubicBezTo>
                  <a:cubicBezTo>
                    <a:pt x="36" y="153"/>
                    <a:pt x="36" y="153"/>
                    <a:pt x="36" y="153"/>
                  </a:cubicBezTo>
                  <a:cubicBezTo>
                    <a:pt x="37" y="152"/>
                    <a:pt x="37" y="152"/>
                    <a:pt x="37" y="152"/>
                  </a:cubicBezTo>
                  <a:cubicBezTo>
                    <a:pt x="36" y="152"/>
                    <a:pt x="36" y="152"/>
                    <a:pt x="36" y="152"/>
                  </a:cubicBezTo>
                  <a:cubicBezTo>
                    <a:pt x="35" y="152"/>
                    <a:pt x="35" y="152"/>
                    <a:pt x="35" y="152"/>
                  </a:cubicBezTo>
                  <a:cubicBezTo>
                    <a:pt x="34" y="152"/>
                    <a:pt x="34" y="152"/>
                    <a:pt x="34" y="152"/>
                  </a:cubicBezTo>
                  <a:cubicBezTo>
                    <a:pt x="34" y="153"/>
                    <a:pt x="34" y="153"/>
                    <a:pt x="34" y="153"/>
                  </a:cubicBezTo>
                  <a:close/>
                  <a:moveTo>
                    <a:pt x="42" y="137"/>
                  </a:moveTo>
                  <a:cubicBezTo>
                    <a:pt x="42" y="138"/>
                    <a:pt x="42" y="138"/>
                    <a:pt x="42" y="138"/>
                  </a:cubicBezTo>
                  <a:cubicBezTo>
                    <a:pt x="43" y="138"/>
                    <a:pt x="43" y="138"/>
                    <a:pt x="43" y="138"/>
                  </a:cubicBezTo>
                  <a:cubicBezTo>
                    <a:pt x="43" y="137"/>
                    <a:pt x="43" y="137"/>
                    <a:pt x="43" y="137"/>
                  </a:cubicBezTo>
                  <a:cubicBezTo>
                    <a:pt x="43" y="137"/>
                    <a:pt x="43" y="137"/>
                    <a:pt x="43" y="137"/>
                  </a:cubicBezTo>
                  <a:cubicBezTo>
                    <a:pt x="42" y="137"/>
                    <a:pt x="42" y="137"/>
                    <a:pt x="42" y="137"/>
                  </a:cubicBezTo>
                  <a:close/>
                  <a:moveTo>
                    <a:pt x="42" y="135"/>
                  </a:moveTo>
                  <a:cubicBezTo>
                    <a:pt x="41" y="135"/>
                    <a:pt x="41" y="135"/>
                    <a:pt x="41" y="135"/>
                  </a:cubicBezTo>
                  <a:cubicBezTo>
                    <a:pt x="42" y="136"/>
                    <a:pt x="42" y="136"/>
                    <a:pt x="42" y="136"/>
                  </a:cubicBezTo>
                  <a:cubicBezTo>
                    <a:pt x="43" y="136"/>
                    <a:pt x="43" y="136"/>
                    <a:pt x="43" y="136"/>
                  </a:cubicBezTo>
                  <a:cubicBezTo>
                    <a:pt x="42" y="135"/>
                    <a:pt x="42" y="135"/>
                    <a:pt x="42" y="135"/>
                  </a:cubicBezTo>
                  <a:cubicBezTo>
                    <a:pt x="42" y="135"/>
                    <a:pt x="42" y="135"/>
                    <a:pt x="42" y="135"/>
                  </a:cubicBezTo>
                  <a:close/>
                  <a:moveTo>
                    <a:pt x="39" y="130"/>
                  </a:moveTo>
                  <a:cubicBezTo>
                    <a:pt x="40" y="130"/>
                    <a:pt x="40" y="130"/>
                    <a:pt x="40" y="130"/>
                  </a:cubicBezTo>
                  <a:cubicBezTo>
                    <a:pt x="40" y="129"/>
                    <a:pt x="40" y="129"/>
                    <a:pt x="40" y="129"/>
                  </a:cubicBezTo>
                  <a:cubicBezTo>
                    <a:pt x="41" y="129"/>
                    <a:pt x="41" y="129"/>
                    <a:pt x="41" y="129"/>
                  </a:cubicBezTo>
                  <a:cubicBezTo>
                    <a:pt x="41" y="129"/>
                    <a:pt x="41" y="129"/>
                    <a:pt x="41" y="129"/>
                  </a:cubicBezTo>
                  <a:cubicBezTo>
                    <a:pt x="40" y="129"/>
                    <a:pt x="40" y="129"/>
                    <a:pt x="40" y="129"/>
                  </a:cubicBezTo>
                  <a:cubicBezTo>
                    <a:pt x="40" y="128"/>
                    <a:pt x="40" y="128"/>
                    <a:pt x="40" y="128"/>
                  </a:cubicBezTo>
                  <a:cubicBezTo>
                    <a:pt x="39" y="129"/>
                    <a:pt x="39" y="129"/>
                    <a:pt x="39" y="129"/>
                  </a:cubicBezTo>
                  <a:cubicBezTo>
                    <a:pt x="39" y="129"/>
                    <a:pt x="39" y="129"/>
                    <a:pt x="39" y="129"/>
                  </a:cubicBezTo>
                  <a:cubicBezTo>
                    <a:pt x="39" y="130"/>
                    <a:pt x="39" y="130"/>
                    <a:pt x="39" y="130"/>
                  </a:cubicBezTo>
                  <a:close/>
                  <a:moveTo>
                    <a:pt x="39" y="133"/>
                  </a:moveTo>
                  <a:cubicBezTo>
                    <a:pt x="40" y="133"/>
                    <a:pt x="40" y="133"/>
                    <a:pt x="40" y="133"/>
                  </a:cubicBezTo>
                  <a:cubicBezTo>
                    <a:pt x="40" y="133"/>
                    <a:pt x="40" y="133"/>
                    <a:pt x="40" y="133"/>
                  </a:cubicBezTo>
                  <a:cubicBezTo>
                    <a:pt x="41" y="132"/>
                    <a:pt x="41" y="132"/>
                    <a:pt x="41" y="132"/>
                  </a:cubicBezTo>
                  <a:cubicBezTo>
                    <a:pt x="41" y="131"/>
                    <a:pt x="41" y="131"/>
                    <a:pt x="41" y="131"/>
                  </a:cubicBezTo>
                  <a:cubicBezTo>
                    <a:pt x="40" y="131"/>
                    <a:pt x="40" y="131"/>
                    <a:pt x="40" y="131"/>
                  </a:cubicBezTo>
                  <a:cubicBezTo>
                    <a:pt x="40" y="131"/>
                    <a:pt x="40" y="131"/>
                    <a:pt x="40" y="131"/>
                  </a:cubicBezTo>
                  <a:cubicBezTo>
                    <a:pt x="39" y="133"/>
                    <a:pt x="39" y="133"/>
                    <a:pt x="39" y="133"/>
                  </a:cubicBezTo>
                  <a:close/>
                  <a:moveTo>
                    <a:pt x="36" y="133"/>
                  </a:moveTo>
                  <a:cubicBezTo>
                    <a:pt x="37" y="133"/>
                    <a:pt x="37" y="133"/>
                    <a:pt x="37" y="133"/>
                  </a:cubicBezTo>
                  <a:cubicBezTo>
                    <a:pt x="38" y="133"/>
                    <a:pt x="38" y="133"/>
                    <a:pt x="38" y="133"/>
                  </a:cubicBezTo>
                  <a:cubicBezTo>
                    <a:pt x="38" y="132"/>
                    <a:pt x="38" y="132"/>
                    <a:pt x="38" y="132"/>
                  </a:cubicBezTo>
                  <a:cubicBezTo>
                    <a:pt x="38" y="131"/>
                    <a:pt x="38" y="131"/>
                    <a:pt x="38" y="131"/>
                  </a:cubicBezTo>
                  <a:cubicBezTo>
                    <a:pt x="37" y="132"/>
                    <a:pt x="37" y="132"/>
                    <a:pt x="37" y="132"/>
                  </a:cubicBezTo>
                  <a:cubicBezTo>
                    <a:pt x="36" y="132"/>
                    <a:pt x="36" y="132"/>
                    <a:pt x="36" y="132"/>
                  </a:cubicBezTo>
                  <a:cubicBezTo>
                    <a:pt x="36" y="133"/>
                    <a:pt x="36" y="133"/>
                    <a:pt x="36" y="133"/>
                  </a:cubicBezTo>
                  <a:close/>
                  <a:moveTo>
                    <a:pt x="31" y="137"/>
                  </a:moveTo>
                  <a:cubicBezTo>
                    <a:pt x="31" y="137"/>
                    <a:pt x="31" y="137"/>
                    <a:pt x="31" y="137"/>
                  </a:cubicBezTo>
                  <a:cubicBezTo>
                    <a:pt x="31" y="138"/>
                    <a:pt x="31" y="138"/>
                    <a:pt x="31" y="138"/>
                  </a:cubicBezTo>
                  <a:cubicBezTo>
                    <a:pt x="32" y="138"/>
                    <a:pt x="32" y="138"/>
                    <a:pt x="32" y="138"/>
                  </a:cubicBezTo>
                  <a:cubicBezTo>
                    <a:pt x="32" y="137"/>
                    <a:pt x="32" y="137"/>
                    <a:pt x="32" y="137"/>
                  </a:cubicBezTo>
                  <a:cubicBezTo>
                    <a:pt x="32" y="137"/>
                    <a:pt x="32" y="137"/>
                    <a:pt x="32" y="137"/>
                  </a:cubicBezTo>
                  <a:cubicBezTo>
                    <a:pt x="31" y="137"/>
                    <a:pt x="31" y="137"/>
                    <a:pt x="31" y="137"/>
                  </a:cubicBezTo>
                  <a:close/>
                  <a:moveTo>
                    <a:pt x="41" y="144"/>
                  </a:moveTo>
                  <a:cubicBezTo>
                    <a:pt x="41" y="145"/>
                    <a:pt x="41" y="145"/>
                    <a:pt x="41" y="145"/>
                  </a:cubicBezTo>
                  <a:cubicBezTo>
                    <a:pt x="42" y="144"/>
                    <a:pt x="42" y="144"/>
                    <a:pt x="42" y="144"/>
                  </a:cubicBezTo>
                  <a:cubicBezTo>
                    <a:pt x="42" y="145"/>
                    <a:pt x="42" y="145"/>
                    <a:pt x="42" y="145"/>
                  </a:cubicBezTo>
                  <a:cubicBezTo>
                    <a:pt x="42" y="146"/>
                    <a:pt x="42" y="146"/>
                    <a:pt x="42" y="146"/>
                  </a:cubicBezTo>
                  <a:cubicBezTo>
                    <a:pt x="42" y="146"/>
                    <a:pt x="42" y="146"/>
                    <a:pt x="42" y="146"/>
                  </a:cubicBezTo>
                  <a:cubicBezTo>
                    <a:pt x="43" y="146"/>
                    <a:pt x="43" y="146"/>
                    <a:pt x="43" y="146"/>
                  </a:cubicBezTo>
                  <a:cubicBezTo>
                    <a:pt x="43" y="145"/>
                    <a:pt x="43" y="145"/>
                    <a:pt x="43" y="145"/>
                  </a:cubicBezTo>
                  <a:cubicBezTo>
                    <a:pt x="44" y="144"/>
                    <a:pt x="44" y="144"/>
                    <a:pt x="44" y="144"/>
                  </a:cubicBezTo>
                  <a:cubicBezTo>
                    <a:pt x="43" y="144"/>
                    <a:pt x="43" y="144"/>
                    <a:pt x="43" y="144"/>
                  </a:cubicBezTo>
                  <a:cubicBezTo>
                    <a:pt x="43" y="144"/>
                    <a:pt x="43" y="144"/>
                    <a:pt x="43" y="144"/>
                  </a:cubicBezTo>
                  <a:cubicBezTo>
                    <a:pt x="42" y="144"/>
                    <a:pt x="42" y="144"/>
                    <a:pt x="42" y="144"/>
                  </a:cubicBezTo>
                  <a:cubicBezTo>
                    <a:pt x="41" y="144"/>
                    <a:pt x="41" y="144"/>
                    <a:pt x="41" y="144"/>
                  </a:cubicBezTo>
                  <a:close/>
                  <a:moveTo>
                    <a:pt x="31" y="147"/>
                  </a:moveTo>
                  <a:cubicBezTo>
                    <a:pt x="31" y="147"/>
                    <a:pt x="31" y="147"/>
                    <a:pt x="31" y="147"/>
                  </a:cubicBezTo>
                  <a:cubicBezTo>
                    <a:pt x="33" y="147"/>
                    <a:pt x="33" y="147"/>
                    <a:pt x="33" y="147"/>
                  </a:cubicBezTo>
                  <a:cubicBezTo>
                    <a:pt x="33" y="148"/>
                    <a:pt x="33" y="148"/>
                    <a:pt x="33" y="148"/>
                  </a:cubicBezTo>
                  <a:cubicBezTo>
                    <a:pt x="34" y="148"/>
                    <a:pt x="34" y="148"/>
                    <a:pt x="34" y="148"/>
                  </a:cubicBezTo>
                  <a:cubicBezTo>
                    <a:pt x="34" y="148"/>
                    <a:pt x="34" y="148"/>
                    <a:pt x="34" y="148"/>
                  </a:cubicBezTo>
                  <a:cubicBezTo>
                    <a:pt x="37" y="147"/>
                    <a:pt x="37" y="147"/>
                    <a:pt x="37" y="147"/>
                  </a:cubicBezTo>
                  <a:cubicBezTo>
                    <a:pt x="38" y="147"/>
                    <a:pt x="38" y="147"/>
                    <a:pt x="38" y="147"/>
                  </a:cubicBezTo>
                  <a:cubicBezTo>
                    <a:pt x="40" y="146"/>
                    <a:pt x="40" y="146"/>
                    <a:pt x="40" y="146"/>
                  </a:cubicBezTo>
                  <a:cubicBezTo>
                    <a:pt x="39" y="145"/>
                    <a:pt x="39" y="145"/>
                    <a:pt x="39" y="145"/>
                  </a:cubicBezTo>
                  <a:cubicBezTo>
                    <a:pt x="39" y="144"/>
                    <a:pt x="39" y="144"/>
                    <a:pt x="39" y="144"/>
                  </a:cubicBezTo>
                  <a:cubicBezTo>
                    <a:pt x="38" y="144"/>
                    <a:pt x="38" y="144"/>
                    <a:pt x="38" y="144"/>
                  </a:cubicBezTo>
                  <a:cubicBezTo>
                    <a:pt x="37" y="144"/>
                    <a:pt x="37" y="144"/>
                    <a:pt x="37" y="144"/>
                  </a:cubicBezTo>
                  <a:cubicBezTo>
                    <a:pt x="37" y="142"/>
                    <a:pt x="37" y="142"/>
                    <a:pt x="37" y="142"/>
                  </a:cubicBezTo>
                  <a:cubicBezTo>
                    <a:pt x="36" y="140"/>
                    <a:pt x="36" y="140"/>
                    <a:pt x="36" y="140"/>
                  </a:cubicBezTo>
                  <a:cubicBezTo>
                    <a:pt x="34" y="140"/>
                    <a:pt x="34" y="140"/>
                    <a:pt x="34" y="140"/>
                  </a:cubicBezTo>
                  <a:cubicBezTo>
                    <a:pt x="34" y="139"/>
                    <a:pt x="34" y="139"/>
                    <a:pt x="34" y="139"/>
                  </a:cubicBezTo>
                  <a:cubicBezTo>
                    <a:pt x="32" y="139"/>
                    <a:pt x="32" y="139"/>
                    <a:pt x="32" y="139"/>
                  </a:cubicBezTo>
                  <a:cubicBezTo>
                    <a:pt x="31" y="139"/>
                    <a:pt x="31" y="139"/>
                    <a:pt x="31" y="139"/>
                  </a:cubicBezTo>
                  <a:cubicBezTo>
                    <a:pt x="31" y="139"/>
                    <a:pt x="31" y="139"/>
                    <a:pt x="31" y="139"/>
                  </a:cubicBezTo>
                  <a:cubicBezTo>
                    <a:pt x="30" y="140"/>
                    <a:pt x="30" y="140"/>
                    <a:pt x="30" y="140"/>
                  </a:cubicBezTo>
                  <a:cubicBezTo>
                    <a:pt x="30" y="141"/>
                    <a:pt x="30" y="141"/>
                    <a:pt x="30" y="141"/>
                  </a:cubicBezTo>
                  <a:cubicBezTo>
                    <a:pt x="31" y="142"/>
                    <a:pt x="31" y="142"/>
                    <a:pt x="31" y="142"/>
                  </a:cubicBezTo>
                  <a:cubicBezTo>
                    <a:pt x="32" y="142"/>
                    <a:pt x="32" y="142"/>
                    <a:pt x="32" y="142"/>
                  </a:cubicBezTo>
                  <a:cubicBezTo>
                    <a:pt x="31" y="142"/>
                    <a:pt x="31" y="142"/>
                    <a:pt x="31" y="142"/>
                  </a:cubicBezTo>
                  <a:cubicBezTo>
                    <a:pt x="30" y="142"/>
                    <a:pt x="30" y="142"/>
                    <a:pt x="30" y="142"/>
                  </a:cubicBezTo>
                  <a:cubicBezTo>
                    <a:pt x="30" y="143"/>
                    <a:pt x="30" y="143"/>
                    <a:pt x="30" y="143"/>
                  </a:cubicBezTo>
                  <a:cubicBezTo>
                    <a:pt x="30" y="143"/>
                    <a:pt x="30" y="143"/>
                    <a:pt x="30" y="143"/>
                  </a:cubicBezTo>
                  <a:cubicBezTo>
                    <a:pt x="31" y="144"/>
                    <a:pt x="31" y="144"/>
                    <a:pt x="31" y="144"/>
                  </a:cubicBezTo>
                  <a:cubicBezTo>
                    <a:pt x="30" y="144"/>
                    <a:pt x="30" y="144"/>
                    <a:pt x="30" y="144"/>
                  </a:cubicBezTo>
                  <a:cubicBezTo>
                    <a:pt x="30" y="144"/>
                    <a:pt x="30" y="144"/>
                    <a:pt x="30" y="144"/>
                  </a:cubicBezTo>
                  <a:cubicBezTo>
                    <a:pt x="30" y="145"/>
                    <a:pt x="30" y="145"/>
                    <a:pt x="30" y="145"/>
                  </a:cubicBezTo>
                  <a:cubicBezTo>
                    <a:pt x="32" y="146"/>
                    <a:pt x="32" y="146"/>
                    <a:pt x="32" y="146"/>
                  </a:cubicBezTo>
                  <a:cubicBezTo>
                    <a:pt x="33" y="146"/>
                    <a:pt x="33" y="146"/>
                    <a:pt x="33" y="146"/>
                  </a:cubicBezTo>
                  <a:cubicBezTo>
                    <a:pt x="33" y="146"/>
                    <a:pt x="33" y="146"/>
                    <a:pt x="33" y="146"/>
                  </a:cubicBezTo>
                  <a:cubicBezTo>
                    <a:pt x="35" y="145"/>
                    <a:pt x="35" y="145"/>
                    <a:pt x="35" y="145"/>
                  </a:cubicBezTo>
                  <a:cubicBezTo>
                    <a:pt x="34" y="146"/>
                    <a:pt x="34" y="146"/>
                    <a:pt x="34" y="146"/>
                  </a:cubicBezTo>
                  <a:cubicBezTo>
                    <a:pt x="33" y="147"/>
                    <a:pt x="33" y="147"/>
                    <a:pt x="33" y="147"/>
                  </a:cubicBezTo>
                  <a:cubicBezTo>
                    <a:pt x="32" y="146"/>
                    <a:pt x="32" y="146"/>
                    <a:pt x="32" y="146"/>
                  </a:cubicBezTo>
                  <a:cubicBezTo>
                    <a:pt x="31" y="146"/>
                    <a:pt x="31" y="146"/>
                    <a:pt x="31" y="146"/>
                  </a:cubicBezTo>
                  <a:lnTo>
                    <a:pt x="31" y="14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7" name="Freeform 161">
              <a:extLst>
                <a:ext uri="{FF2B5EF4-FFF2-40B4-BE49-F238E27FC236}">
                  <a16:creationId xmlns:a16="http://schemas.microsoft.com/office/drawing/2014/main" xmlns="" id="{3A181D95-373D-4D0A-8CC5-E800C0188094}"/>
                </a:ext>
              </a:extLst>
            </p:cNvPr>
            <p:cNvSpPr>
              <a:spLocks noEditPoints="1"/>
            </p:cNvSpPr>
            <p:nvPr/>
          </p:nvSpPr>
          <p:spPr bwMode="auto">
            <a:xfrm>
              <a:off x="1363786" y="980728"/>
              <a:ext cx="2554514" cy="2091372"/>
            </a:xfrm>
            <a:custGeom>
              <a:avLst/>
              <a:gdLst>
                <a:gd name="T0" fmla="*/ 282 w 385"/>
                <a:gd name="T1" fmla="*/ 23 h 323"/>
                <a:gd name="T2" fmla="*/ 282 w 385"/>
                <a:gd name="T3" fmla="*/ 55 h 323"/>
                <a:gd name="T4" fmla="*/ 281 w 385"/>
                <a:gd name="T5" fmla="*/ 61 h 323"/>
                <a:gd name="T6" fmla="*/ 300 w 385"/>
                <a:gd name="T7" fmla="*/ 38 h 323"/>
                <a:gd name="T8" fmla="*/ 301 w 385"/>
                <a:gd name="T9" fmla="*/ 22 h 323"/>
                <a:gd name="T10" fmla="*/ 325 w 385"/>
                <a:gd name="T11" fmla="*/ 10 h 323"/>
                <a:gd name="T12" fmla="*/ 379 w 385"/>
                <a:gd name="T13" fmla="*/ 12 h 323"/>
                <a:gd name="T14" fmla="*/ 330 w 385"/>
                <a:gd name="T15" fmla="*/ 46 h 323"/>
                <a:gd name="T16" fmla="*/ 296 w 385"/>
                <a:gd name="T17" fmla="*/ 67 h 323"/>
                <a:gd name="T18" fmla="*/ 308 w 385"/>
                <a:gd name="T19" fmla="*/ 151 h 323"/>
                <a:gd name="T20" fmla="*/ 270 w 385"/>
                <a:gd name="T21" fmla="*/ 63 h 323"/>
                <a:gd name="T22" fmla="*/ 241 w 385"/>
                <a:gd name="T23" fmla="*/ 43 h 323"/>
                <a:gd name="T24" fmla="*/ 201 w 385"/>
                <a:gd name="T25" fmla="*/ 40 h 323"/>
                <a:gd name="T26" fmla="*/ 263 w 385"/>
                <a:gd name="T27" fmla="*/ 71 h 323"/>
                <a:gd name="T28" fmla="*/ 273 w 385"/>
                <a:gd name="T29" fmla="*/ 98 h 323"/>
                <a:gd name="T30" fmla="*/ 165 w 385"/>
                <a:gd name="T31" fmla="*/ 52 h 323"/>
                <a:gd name="T32" fmla="*/ 239 w 385"/>
                <a:gd name="T33" fmla="*/ 81 h 323"/>
                <a:gd name="T34" fmla="*/ 222 w 385"/>
                <a:gd name="T35" fmla="*/ 71 h 323"/>
                <a:gd name="T36" fmla="*/ 213 w 385"/>
                <a:gd name="T37" fmla="*/ 74 h 323"/>
                <a:gd name="T38" fmla="*/ 201 w 385"/>
                <a:gd name="T39" fmla="*/ 63 h 323"/>
                <a:gd name="T40" fmla="*/ 145 w 385"/>
                <a:gd name="T41" fmla="*/ 70 h 323"/>
                <a:gd name="T42" fmla="*/ 207 w 385"/>
                <a:gd name="T43" fmla="*/ 101 h 323"/>
                <a:gd name="T44" fmla="*/ 221 w 385"/>
                <a:gd name="T45" fmla="*/ 106 h 323"/>
                <a:gd name="T46" fmla="*/ 277 w 385"/>
                <a:gd name="T47" fmla="*/ 112 h 323"/>
                <a:gd name="T48" fmla="*/ 266 w 385"/>
                <a:gd name="T49" fmla="*/ 145 h 323"/>
                <a:gd name="T50" fmla="*/ 191 w 385"/>
                <a:gd name="T51" fmla="*/ 148 h 323"/>
                <a:gd name="T52" fmla="*/ 188 w 385"/>
                <a:gd name="T53" fmla="*/ 109 h 323"/>
                <a:gd name="T54" fmla="*/ 162 w 385"/>
                <a:gd name="T55" fmla="*/ 87 h 323"/>
                <a:gd name="T56" fmla="*/ 142 w 385"/>
                <a:gd name="T57" fmla="*/ 130 h 323"/>
                <a:gd name="T58" fmla="*/ 182 w 385"/>
                <a:gd name="T59" fmla="*/ 139 h 323"/>
                <a:gd name="T60" fmla="*/ 277 w 385"/>
                <a:gd name="T61" fmla="*/ 194 h 323"/>
                <a:gd name="T62" fmla="*/ 280 w 385"/>
                <a:gd name="T63" fmla="*/ 154 h 323"/>
                <a:gd name="T64" fmla="*/ 242 w 385"/>
                <a:gd name="T65" fmla="*/ 135 h 323"/>
                <a:gd name="T66" fmla="*/ 258 w 385"/>
                <a:gd name="T67" fmla="*/ 120 h 323"/>
                <a:gd name="T68" fmla="*/ 287 w 385"/>
                <a:gd name="T69" fmla="*/ 120 h 323"/>
                <a:gd name="T70" fmla="*/ 296 w 385"/>
                <a:gd name="T71" fmla="*/ 143 h 323"/>
                <a:gd name="T72" fmla="*/ 305 w 385"/>
                <a:gd name="T73" fmla="*/ 158 h 323"/>
                <a:gd name="T74" fmla="*/ 320 w 385"/>
                <a:gd name="T75" fmla="*/ 177 h 323"/>
                <a:gd name="T76" fmla="*/ 306 w 385"/>
                <a:gd name="T77" fmla="*/ 178 h 323"/>
                <a:gd name="T78" fmla="*/ 298 w 385"/>
                <a:gd name="T79" fmla="*/ 202 h 323"/>
                <a:gd name="T80" fmla="*/ 241 w 385"/>
                <a:gd name="T81" fmla="*/ 185 h 323"/>
                <a:gd name="T82" fmla="*/ 283 w 385"/>
                <a:gd name="T83" fmla="*/ 220 h 323"/>
                <a:gd name="T84" fmla="*/ 229 w 385"/>
                <a:gd name="T85" fmla="*/ 245 h 323"/>
                <a:gd name="T86" fmla="*/ 305 w 385"/>
                <a:gd name="T87" fmla="*/ 297 h 323"/>
                <a:gd name="T88" fmla="*/ 326 w 385"/>
                <a:gd name="T89" fmla="*/ 297 h 323"/>
                <a:gd name="T90" fmla="*/ 318 w 385"/>
                <a:gd name="T91" fmla="*/ 278 h 323"/>
                <a:gd name="T92" fmla="*/ 35 w 385"/>
                <a:gd name="T93" fmla="*/ 268 h 323"/>
                <a:gd name="T94" fmla="*/ 20 w 385"/>
                <a:gd name="T95" fmla="*/ 240 h 323"/>
                <a:gd name="T96" fmla="*/ 65 w 385"/>
                <a:gd name="T97" fmla="*/ 112 h 323"/>
                <a:gd name="T98" fmla="*/ 28 w 385"/>
                <a:gd name="T99" fmla="*/ 245 h 323"/>
                <a:gd name="T100" fmla="*/ 68 w 385"/>
                <a:gd name="T101" fmla="*/ 116 h 323"/>
                <a:gd name="T102" fmla="*/ 112 w 385"/>
                <a:gd name="T103" fmla="*/ 117 h 323"/>
                <a:gd name="T104" fmla="*/ 169 w 385"/>
                <a:gd name="T105" fmla="*/ 137 h 323"/>
                <a:gd name="T106" fmla="*/ 201 w 385"/>
                <a:gd name="T107" fmla="*/ 156 h 323"/>
                <a:gd name="T108" fmla="*/ 225 w 385"/>
                <a:gd name="T109" fmla="*/ 132 h 323"/>
                <a:gd name="T110" fmla="*/ 258 w 385"/>
                <a:gd name="T111" fmla="*/ 148 h 323"/>
                <a:gd name="T112" fmla="*/ 216 w 385"/>
                <a:gd name="T113" fmla="*/ 185 h 323"/>
                <a:gd name="T114" fmla="*/ 178 w 385"/>
                <a:gd name="T115" fmla="*/ 234 h 323"/>
                <a:gd name="T116" fmla="*/ 246 w 385"/>
                <a:gd name="T117" fmla="*/ 222 h 323"/>
                <a:gd name="T118" fmla="*/ 293 w 385"/>
                <a:gd name="T119" fmla="*/ 224 h 323"/>
                <a:gd name="T120" fmla="*/ 312 w 385"/>
                <a:gd name="T121" fmla="*/ 258 h 323"/>
                <a:gd name="T122" fmla="*/ 275 w 385"/>
                <a:gd name="T123" fmla="*/ 281 h 323"/>
                <a:gd name="T124" fmla="*/ 281 w 385"/>
                <a:gd name="T125" fmla="*/ 309 h 3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5" h="323">
                  <a:moveTo>
                    <a:pt x="278" y="57"/>
                  </a:moveTo>
                  <a:cubicBezTo>
                    <a:pt x="279" y="56"/>
                    <a:pt x="279" y="56"/>
                    <a:pt x="279" y="56"/>
                  </a:cubicBezTo>
                  <a:cubicBezTo>
                    <a:pt x="280" y="56"/>
                    <a:pt x="280" y="56"/>
                    <a:pt x="280" y="56"/>
                  </a:cubicBezTo>
                  <a:cubicBezTo>
                    <a:pt x="281" y="54"/>
                    <a:pt x="281" y="54"/>
                    <a:pt x="281" y="54"/>
                  </a:cubicBezTo>
                  <a:cubicBezTo>
                    <a:pt x="282" y="52"/>
                    <a:pt x="282" y="52"/>
                    <a:pt x="282" y="52"/>
                  </a:cubicBezTo>
                  <a:cubicBezTo>
                    <a:pt x="282" y="52"/>
                    <a:pt x="282" y="52"/>
                    <a:pt x="282" y="52"/>
                  </a:cubicBezTo>
                  <a:cubicBezTo>
                    <a:pt x="282" y="53"/>
                    <a:pt x="282" y="53"/>
                    <a:pt x="282" y="53"/>
                  </a:cubicBezTo>
                  <a:cubicBezTo>
                    <a:pt x="282" y="54"/>
                    <a:pt x="282" y="54"/>
                    <a:pt x="282" y="54"/>
                  </a:cubicBezTo>
                  <a:cubicBezTo>
                    <a:pt x="282" y="54"/>
                    <a:pt x="282" y="54"/>
                    <a:pt x="282" y="54"/>
                  </a:cubicBezTo>
                  <a:cubicBezTo>
                    <a:pt x="283" y="54"/>
                    <a:pt x="283" y="54"/>
                    <a:pt x="283" y="54"/>
                  </a:cubicBezTo>
                  <a:cubicBezTo>
                    <a:pt x="283" y="53"/>
                    <a:pt x="283" y="53"/>
                    <a:pt x="283" y="53"/>
                  </a:cubicBezTo>
                  <a:cubicBezTo>
                    <a:pt x="284" y="53"/>
                    <a:pt x="284" y="53"/>
                    <a:pt x="284" y="53"/>
                  </a:cubicBezTo>
                  <a:cubicBezTo>
                    <a:pt x="284" y="52"/>
                    <a:pt x="284" y="52"/>
                    <a:pt x="284" y="52"/>
                  </a:cubicBezTo>
                  <a:cubicBezTo>
                    <a:pt x="283" y="52"/>
                    <a:pt x="283" y="52"/>
                    <a:pt x="283" y="52"/>
                  </a:cubicBezTo>
                  <a:cubicBezTo>
                    <a:pt x="283" y="52"/>
                    <a:pt x="283" y="52"/>
                    <a:pt x="283" y="52"/>
                  </a:cubicBezTo>
                  <a:cubicBezTo>
                    <a:pt x="284" y="51"/>
                    <a:pt x="284" y="51"/>
                    <a:pt x="284" y="51"/>
                  </a:cubicBezTo>
                  <a:cubicBezTo>
                    <a:pt x="284" y="50"/>
                    <a:pt x="284" y="50"/>
                    <a:pt x="284" y="50"/>
                  </a:cubicBezTo>
                  <a:cubicBezTo>
                    <a:pt x="284" y="50"/>
                    <a:pt x="284" y="50"/>
                    <a:pt x="284" y="50"/>
                  </a:cubicBezTo>
                  <a:cubicBezTo>
                    <a:pt x="284" y="49"/>
                    <a:pt x="284" y="49"/>
                    <a:pt x="284" y="49"/>
                  </a:cubicBezTo>
                  <a:cubicBezTo>
                    <a:pt x="285" y="48"/>
                    <a:pt x="285" y="48"/>
                    <a:pt x="285" y="48"/>
                  </a:cubicBezTo>
                  <a:cubicBezTo>
                    <a:pt x="285" y="47"/>
                    <a:pt x="285" y="47"/>
                    <a:pt x="285" y="47"/>
                  </a:cubicBezTo>
                  <a:cubicBezTo>
                    <a:pt x="286" y="47"/>
                    <a:pt x="286" y="47"/>
                    <a:pt x="286" y="47"/>
                  </a:cubicBezTo>
                  <a:cubicBezTo>
                    <a:pt x="287" y="46"/>
                    <a:pt x="287" y="46"/>
                    <a:pt x="287" y="46"/>
                  </a:cubicBezTo>
                  <a:cubicBezTo>
                    <a:pt x="287" y="47"/>
                    <a:pt x="287" y="47"/>
                    <a:pt x="287" y="47"/>
                  </a:cubicBezTo>
                  <a:cubicBezTo>
                    <a:pt x="287" y="47"/>
                    <a:pt x="287" y="47"/>
                    <a:pt x="287" y="47"/>
                  </a:cubicBezTo>
                  <a:cubicBezTo>
                    <a:pt x="286" y="47"/>
                    <a:pt x="286" y="47"/>
                    <a:pt x="286" y="47"/>
                  </a:cubicBezTo>
                  <a:cubicBezTo>
                    <a:pt x="286" y="49"/>
                    <a:pt x="286" y="49"/>
                    <a:pt x="286" y="49"/>
                  </a:cubicBezTo>
                  <a:cubicBezTo>
                    <a:pt x="285" y="50"/>
                    <a:pt x="285" y="50"/>
                    <a:pt x="285" y="50"/>
                  </a:cubicBezTo>
                  <a:cubicBezTo>
                    <a:pt x="285" y="51"/>
                    <a:pt x="285" y="51"/>
                    <a:pt x="285" y="51"/>
                  </a:cubicBezTo>
                  <a:cubicBezTo>
                    <a:pt x="285" y="51"/>
                    <a:pt x="285" y="51"/>
                    <a:pt x="285" y="51"/>
                  </a:cubicBezTo>
                  <a:cubicBezTo>
                    <a:pt x="285" y="52"/>
                    <a:pt x="285" y="52"/>
                    <a:pt x="285" y="52"/>
                  </a:cubicBezTo>
                  <a:cubicBezTo>
                    <a:pt x="286" y="52"/>
                    <a:pt x="286" y="52"/>
                    <a:pt x="286" y="52"/>
                  </a:cubicBezTo>
                  <a:cubicBezTo>
                    <a:pt x="287" y="51"/>
                    <a:pt x="287" y="51"/>
                    <a:pt x="287" y="51"/>
                  </a:cubicBezTo>
                  <a:cubicBezTo>
                    <a:pt x="288" y="49"/>
                    <a:pt x="288" y="49"/>
                    <a:pt x="288" y="49"/>
                  </a:cubicBezTo>
                  <a:cubicBezTo>
                    <a:pt x="289" y="48"/>
                    <a:pt x="289" y="48"/>
                    <a:pt x="289" y="48"/>
                  </a:cubicBezTo>
                  <a:cubicBezTo>
                    <a:pt x="289" y="47"/>
                    <a:pt x="289" y="47"/>
                    <a:pt x="289" y="47"/>
                  </a:cubicBezTo>
                  <a:cubicBezTo>
                    <a:pt x="289" y="47"/>
                    <a:pt x="289" y="47"/>
                    <a:pt x="289" y="47"/>
                  </a:cubicBezTo>
                  <a:cubicBezTo>
                    <a:pt x="290" y="46"/>
                    <a:pt x="290" y="46"/>
                    <a:pt x="290" y="46"/>
                  </a:cubicBezTo>
                  <a:cubicBezTo>
                    <a:pt x="290" y="47"/>
                    <a:pt x="290" y="47"/>
                    <a:pt x="290" y="47"/>
                  </a:cubicBezTo>
                  <a:cubicBezTo>
                    <a:pt x="290" y="47"/>
                    <a:pt x="290" y="47"/>
                    <a:pt x="290" y="47"/>
                  </a:cubicBezTo>
                  <a:cubicBezTo>
                    <a:pt x="290" y="48"/>
                    <a:pt x="290" y="48"/>
                    <a:pt x="290" y="48"/>
                  </a:cubicBezTo>
                  <a:cubicBezTo>
                    <a:pt x="290" y="48"/>
                    <a:pt x="290" y="48"/>
                    <a:pt x="290" y="48"/>
                  </a:cubicBezTo>
                  <a:cubicBezTo>
                    <a:pt x="291" y="47"/>
                    <a:pt x="291" y="47"/>
                    <a:pt x="291" y="47"/>
                  </a:cubicBezTo>
                  <a:cubicBezTo>
                    <a:pt x="292" y="47"/>
                    <a:pt x="292" y="47"/>
                    <a:pt x="292" y="47"/>
                  </a:cubicBezTo>
                  <a:cubicBezTo>
                    <a:pt x="293" y="47"/>
                    <a:pt x="293" y="47"/>
                    <a:pt x="293" y="47"/>
                  </a:cubicBezTo>
                  <a:cubicBezTo>
                    <a:pt x="295" y="46"/>
                    <a:pt x="295" y="46"/>
                    <a:pt x="295" y="46"/>
                  </a:cubicBezTo>
                  <a:cubicBezTo>
                    <a:pt x="296" y="46"/>
                    <a:pt x="296" y="46"/>
                    <a:pt x="296" y="46"/>
                  </a:cubicBezTo>
                  <a:cubicBezTo>
                    <a:pt x="296" y="46"/>
                    <a:pt x="296" y="46"/>
                    <a:pt x="296" y="46"/>
                  </a:cubicBezTo>
                  <a:cubicBezTo>
                    <a:pt x="297" y="46"/>
                    <a:pt x="297" y="46"/>
                    <a:pt x="297" y="46"/>
                  </a:cubicBezTo>
                  <a:cubicBezTo>
                    <a:pt x="297" y="45"/>
                    <a:pt x="297" y="45"/>
                    <a:pt x="297" y="45"/>
                  </a:cubicBezTo>
                  <a:cubicBezTo>
                    <a:pt x="297" y="44"/>
                    <a:pt x="297" y="44"/>
                    <a:pt x="297" y="44"/>
                  </a:cubicBezTo>
                  <a:cubicBezTo>
                    <a:pt x="298" y="44"/>
                    <a:pt x="298" y="44"/>
                    <a:pt x="298" y="44"/>
                  </a:cubicBezTo>
                  <a:cubicBezTo>
                    <a:pt x="297" y="43"/>
                    <a:pt x="297" y="43"/>
                    <a:pt x="297" y="43"/>
                  </a:cubicBezTo>
                  <a:cubicBezTo>
                    <a:pt x="297" y="42"/>
                    <a:pt x="297" y="42"/>
                    <a:pt x="297" y="42"/>
                  </a:cubicBezTo>
                  <a:cubicBezTo>
                    <a:pt x="297" y="40"/>
                    <a:pt x="297" y="40"/>
                    <a:pt x="297" y="40"/>
                  </a:cubicBezTo>
                  <a:cubicBezTo>
                    <a:pt x="297" y="40"/>
                    <a:pt x="297" y="40"/>
                    <a:pt x="297" y="40"/>
                  </a:cubicBezTo>
                  <a:cubicBezTo>
                    <a:pt x="296" y="41"/>
                    <a:pt x="296" y="41"/>
                    <a:pt x="296" y="41"/>
                  </a:cubicBezTo>
                  <a:cubicBezTo>
                    <a:pt x="295" y="43"/>
                    <a:pt x="295" y="43"/>
                    <a:pt x="295" y="43"/>
                  </a:cubicBezTo>
                  <a:cubicBezTo>
                    <a:pt x="295" y="43"/>
                    <a:pt x="295" y="43"/>
                    <a:pt x="295" y="43"/>
                  </a:cubicBezTo>
                  <a:cubicBezTo>
                    <a:pt x="295" y="42"/>
                    <a:pt x="295" y="42"/>
                    <a:pt x="295" y="42"/>
                  </a:cubicBezTo>
                  <a:cubicBezTo>
                    <a:pt x="296" y="41"/>
                    <a:pt x="296" y="41"/>
                    <a:pt x="296" y="41"/>
                  </a:cubicBezTo>
                  <a:cubicBezTo>
                    <a:pt x="297" y="41"/>
                    <a:pt x="297" y="41"/>
                    <a:pt x="297" y="41"/>
                  </a:cubicBezTo>
                  <a:cubicBezTo>
                    <a:pt x="297" y="40"/>
                    <a:pt x="297" y="40"/>
                    <a:pt x="297" y="40"/>
                  </a:cubicBezTo>
                  <a:cubicBezTo>
                    <a:pt x="296" y="39"/>
                    <a:pt x="296" y="39"/>
                    <a:pt x="296" y="39"/>
                  </a:cubicBezTo>
                  <a:cubicBezTo>
                    <a:pt x="295" y="39"/>
                    <a:pt x="295" y="39"/>
                    <a:pt x="295" y="39"/>
                  </a:cubicBezTo>
                  <a:cubicBezTo>
                    <a:pt x="295" y="39"/>
                    <a:pt x="295" y="39"/>
                    <a:pt x="295" y="39"/>
                  </a:cubicBezTo>
                  <a:cubicBezTo>
                    <a:pt x="295" y="39"/>
                    <a:pt x="295" y="39"/>
                    <a:pt x="295" y="39"/>
                  </a:cubicBezTo>
                  <a:cubicBezTo>
                    <a:pt x="294" y="39"/>
                    <a:pt x="294" y="39"/>
                    <a:pt x="294" y="39"/>
                  </a:cubicBezTo>
                  <a:cubicBezTo>
                    <a:pt x="294" y="39"/>
                    <a:pt x="294" y="39"/>
                    <a:pt x="294" y="39"/>
                  </a:cubicBezTo>
                  <a:cubicBezTo>
                    <a:pt x="293" y="39"/>
                    <a:pt x="293" y="39"/>
                    <a:pt x="293" y="39"/>
                  </a:cubicBezTo>
                  <a:cubicBezTo>
                    <a:pt x="292" y="40"/>
                    <a:pt x="292" y="40"/>
                    <a:pt x="292" y="40"/>
                  </a:cubicBezTo>
                  <a:cubicBezTo>
                    <a:pt x="292" y="39"/>
                    <a:pt x="292" y="39"/>
                    <a:pt x="292" y="39"/>
                  </a:cubicBezTo>
                  <a:cubicBezTo>
                    <a:pt x="292" y="39"/>
                    <a:pt x="292" y="39"/>
                    <a:pt x="292" y="39"/>
                  </a:cubicBezTo>
                  <a:cubicBezTo>
                    <a:pt x="294" y="38"/>
                    <a:pt x="294" y="38"/>
                    <a:pt x="294" y="38"/>
                  </a:cubicBezTo>
                  <a:cubicBezTo>
                    <a:pt x="295" y="38"/>
                    <a:pt x="295" y="38"/>
                    <a:pt x="295" y="38"/>
                  </a:cubicBezTo>
                  <a:cubicBezTo>
                    <a:pt x="296" y="37"/>
                    <a:pt x="296" y="37"/>
                    <a:pt x="296" y="37"/>
                  </a:cubicBezTo>
                  <a:cubicBezTo>
                    <a:pt x="297" y="36"/>
                    <a:pt x="297" y="36"/>
                    <a:pt x="297" y="36"/>
                  </a:cubicBezTo>
                  <a:cubicBezTo>
                    <a:pt x="298" y="35"/>
                    <a:pt x="298" y="35"/>
                    <a:pt x="298" y="35"/>
                  </a:cubicBezTo>
                  <a:cubicBezTo>
                    <a:pt x="298" y="33"/>
                    <a:pt x="298" y="33"/>
                    <a:pt x="298" y="33"/>
                  </a:cubicBezTo>
                  <a:cubicBezTo>
                    <a:pt x="298" y="33"/>
                    <a:pt x="298" y="33"/>
                    <a:pt x="298" y="33"/>
                  </a:cubicBezTo>
                  <a:cubicBezTo>
                    <a:pt x="297" y="33"/>
                    <a:pt x="297" y="33"/>
                    <a:pt x="297" y="33"/>
                  </a:cubicBezTo>
                  <a:cubicBezTo>
                    <a:pt x="297" y="34"/>
                    <a:pt x="297" y="34"/>
                    <a:pt x="297" y="34"/>
                  </a:cubicBezTo>
                  <a:cubicBezTo>
                    <a:pt x="296" y="33"/>
                    <a:pt x="296" y="33"/>
                    <a:pt x="296" y="33"/>
                  </a:cubicBezTo>
                  <a:cubicBezTo>
                    <a:pt x="297" y="33"/>
                    <a:pt x="297" y="33"/>
                    <a:pt x="297" y="33"/>
                  </a:cubicBezTo>
                  <a:cubicBezTo>
                    <a:pt x="297" y="33"/>
                    <a:pt x="297" y="33"/>
                    <a:pt x="297" y="33"/>
                  </a:cubicBezTo>
                  <a:cubicBezTo>
                    <a:pt x="298" y="33"/>
                    <a:pt x="298" y="33"/>
                    <a:pt x="298" y="33"/>
                  </a:cubicBezTo>
                  <a:cubicBezTo>
                    <a:pt x="298" y="32"/>
                    <a:pt x="298" y="32"/>
                    <a:pt x="298" y="32"/>
                  </a:cubicBezTo>
                  <a:cubicBezTo>
                    <a:pt x="298" y="31"/>
                    <a:pt x="298" y="31"/>
                    <a:pt x="298" y="31"/>
                  </a:cubicBezTo>
                  <a:cubicBezTo>
                    <a:pt x="299" y="30"/>
                    <a:pt x="299" y="30"/>
                    <a:pt x="299" y="30"/>
                  </a:cubicBezTo>
                  <a:cubicBezTo>
                    <a:pt x="299" y="30"/>
                    <a:pt x="299" y="30"/>
                    <a:pt x="299" y="30"/>
                  </a:cubicBezTo>
                  <a:cubicBezTo>
                    <a:pt x="299" y="29"/>
                    <a:pt x="299" y="29"/>
                    <a:pt x="299" y="29"/>
                  </a:cubicBezTo>
                  <a:cubicBezTo>
                    <a:pt x="299" y="29"/>
                    <a:pt x="299" y="29"/>
                    <a:pt x="299" y="29"/>
                  </a:cubicBezTo>
                  <a:cubicBezTo>
                    <a:pt x="298" y="28"/>
                    <a:pt x="298" y="28"/>
                    <a:pt x="298" y="28"/>
                  </a:cubicBezTo>
                  <a:cubicBezTo>
                    <a:pt x="297" y="29"/>
                    <a:pt x="297" y="29"/>
                    <a:pt x="297" y="29"/>
                  </a:cubicBezTo>
                  <a:cubicBezTo>
                    <a:pt x="296" y="30"/>
                    <a:pt x="296" y="30"/>
                    <a:pt x="296" y="30"/>
                  </a:cubicBezTo>
                  <a:cubicBezTo>
                    <a:pt x="296" y="31"/>
                    <a:pt x="296" y="31"/>
                    <a:pt x="296" y="31"/>
                  </a:cubicBezTo>
                  <a:cubicBezTo>
                    <a:pt x="297" y="32"/>
                    <a:pt x="297" y="32"/>
                    <a:pt x="297" y="32"/>
                  </a:cubicBezTo>
                  <a:cubicBezTo>
                    <a:pt x="296" y="33"/>
                    <a:pt x="296" y="33"/>
                    <a:pt x="296" y="33"/>
                  </a:cubicBezTo>
                  <a:cubicBezTo>
                    <a:pt x="296" y="33"/>
                    <a:pt x="296" y="33"/>
                    <a:pt x="296" y="33"/>
                  </a:cubicBezTo>
                  <a:cubicBezTo>
                    <a:pt x="295" y="33"/>
                    <a:pt x="295" y="33"/>
                    <a:pt x="295" y="33"/>
                  </a:cubicBezTo>
                  <a:cubicBezTo>
                    <a:pt x="295" y="32"/>
                    <a:pt x="295" y="32"/>
                    <a:pt x="295" y="32"/>
                  </a:cubicBezTo>
                  <a:cubicBezTo>
                    <a:pt x="295" y="32"/>
                    <a:pt x="295" y="32"/>
                    <a:pt x="295" y="32"/>
                  </a:cubicBezTo>
                  <a:cubicBezTo>
                    <a:pt x="295" y="31"/>
                    <a:pt x="295" y="31"/>
                    <a:pt x="295" y="31"/>
                  </a:cubicBezTo>
                  <a:cubicBezTo>
                    <a:pt x="296" y="30"/>
                    <a:pt x="296" y="30"/>
                    <a:pt x="296" y="30"/>
                  </a:cubicBezTo>
                  <a:cubicBezTo>
                    <a:pt x="296" y="29"/>
                    <a:pt x="296" y="29"/>
                    <a:pt x="296" y="29"/>
                  </a:cubicBezTo>
                  <a:cubicBezTo>
                    <a:pt x="296" y="29"/>
                    <a:pt x="296" y="29"/>
                    <a:pt x="296" y="29"/>
                  </a:cubicBezTo>
                  <a:cubicBezTo>
                    <a:pt x="296" y="29"/>
                    <a:pt x="296" y="29"/>
                    <a:pt x="296" y="29"/>
                  </a:cubicBezTo>
                  <a:cubicBezTo>
                    <a:pt x="297" y="29"/>
                    <a:pt x="297" y="29"/>
                    <a:pt x="297" y="29"/>
                  </a:cubicBezTo>
                  <a:cubicBezTo>
                    <a:pt x="296" y="28"/>
                    <a:pt x="296" y="28"/>
                    <a:pt x="296" y="28"/>
                  </a:cubicBezTo>
                  <a:cubicBezTo>
                    <a:pt x="296" y="27"/>
                    <a:pt x="296" y="27"/>
                    <a:pt x="296" y="27"/>
                  </a:cubicBezTo>
                  <a:cubicBezTo>
                    <a:pt x="295" y="27"/>
                    <a:pt x="295" y="27"/>
                    <a:pt x="295" y="27"/>
                  </a:cubicBezTo>
                  <a:cubicBezTo>
                    <a:pt x="294" y="27"/>
                    <a:pt x="294" y="27"/>
                    <a:pt x="294" y="27"/>
                  </a:cubicBezTo>
                  <a:cubicBezTo>
                    <a:pt x="294" y="28"/>
                    <a:pt x="294" y="28"/>
                    <a:pt x="294" y="28"/>
                  </a:cubicBezTo>
                  <a:cubicBezTo>
                    <a:pt x="293" y="27"/>
                    <a:pt x="293" y="27"/>
                    <a:pt x="293" y="27"/>
                  </a:cubicBezTo>
                  <a:cubicBezTo>
                    <a:pt x="293" y="27"/>
                    <a:pt x="293" y="27"/>
                    <a:pt x="293" y="27"/>
                  </a:cubicBezTo>
                  <a:cubicBezTo>
                    <a:pt x="293" y="26"/>
                    <a:pt x="293" y="26"/>
                    <a:pt x="293" y="26"/>
                  </a:cubicBezTo>
                  <a:cubicBezTo>
                    <a:pt x="293" y="25"/>
                    <a:pt x="293" y="25"/>
                    <a:pt x="293" y="25"/>
                  </a:cubicBezTo>
                  <a:cubicBezTo>
                    <a:pt x="293" y="23"/>
                    <a:pt x="293" y="23"/>
                    <a:pt x="293" y="23"/>
                  </a:cubicBezTo>
                  <a:cubicBezTo>
                    <a:pt x="293" y="22"/>
                    <a:pt x="293" y="22"/>
                    <a:pt x="293" y="22"/>
                  </a:cubicBezTo>
                  <a:cubicBezTo>
                    <a:pt x="293" y="21"/>
                    <a:pt x="293" y="21"/>
                    <a:pt x="293" y="21"/>
                  </a:cubicBezTo>
                  <a:cubicBezTo>
                    <a:pt x="294" y="20"/>
                    <a:pt x="294" y="20"/>
                    <a:pt x="294" y="20"/>
                  </a:cubicBezTo>
                  <a:cubicBezTo>
                    <a:pt x="293" y="19"/>
                    <a:pt x="293" y="19"/>
                    <a:pt x="293" y="19"/>
                  </a:cubicBezTo>
                  <a:cubicBezTo>
                    <a:pt x="294" y="17"/>
                    <a:pt x="294" y="17"/>
                    <a:pt x="294" y="17"/>
                  </a:cubicBezTo>
                  <a:cubicBezTo>
                    <a:pt x="294" y="16"/>
                    <a:pt x="294" y="16"/>
                    <a:pt x="294" y="16"/>
                  </a:cubicBezTo>
                  <a:cubicBezTo>
                    <a:pt x="293" y="16"/>
                    <a:pt x="293" y="16"/>
                    <a:pt x="293" y="16"/>
                  </a:cubicBezTo>
                  <a:cubicBezTo>
                    <a:pt x="293" y="15"/>
                    <a:pt x="293" y="15"/>
                    <a:pt x="293" y="15"/>
                  </a:cubicBezTo>
                  <a:cubicBezTo>
                    <a:pt x="292" y="14"/>
                    <a:pt x="292" y="14"/>
                    <a:pt x="292" y="14"/>
                  </a:cubicBezTo>
                  <a:cubicBezTo>
                    <a:pt x="292" y="13"/>
                    <a:pt x="292" y="13"/>
                    <a:pt x="292" y="13"/>
                  </a:cubicBezTo>
                  <a:cubicBezTo>
                    <a:pt x="290" y="13"/>
                    <a:pt x="290" y="13"/>
                    <a:pt x="290" y="13"/>
                  </a:cubicBezTo>
                  <a:cubicBezTo>
                    <a:pt x="290" y="13"/>
                    <a:pt x="290" y="13"/>
                    <a:pt x="290" y="13"/>
                  </a:cubicBezTo>
                  <a:cubicBezTo>
                    <a:pt x="290" y="13"/>
                    <a:pt x="290" y="13"/>
                    <a:pt x="290" y="13"/>
                  </a:cubicBezTo>
                  <a:cubicBezTo>
                    <a:pt x="290" y="14"/>
                    <a:pt x="290" y="14"/>
                    <a:pt x="290" y="14"/>
                  </a:cubicBezTo>
                  <a:cubicBezTo>
                    <a:pt x="289" y="13"/>
                    <a:pt x="289" y="13"/>
                    <a:pt x="289" y="13"/>
                  </a:cubicBezTo>
                  <a:cubicBezTo>
                    <a:pt x="288" y="13"/>
                    <a:pt x="288" y="13"/>
                    <a:pt x="288" y="13"/>
                  </a:cubicBezTo>
                  <a:cubicBezTo>
                    <a:pt x="288" y="14"/>
                    <a:pt x="288" y="14"/>
                    <a:pt x="288" y="14"/>
                  </a:cubicBezTo>
                  <a:cubicBezTo>
                    <a:pt x="287" y="15"/>
                    <a:pt x="287" y="15"/>
                    <a:pt x="287" y="15"/>
                  </a:cubicBezTo>
                  <a:cubicBezTo>
                    <a:pt x="288" y="15"/>
                    <a:pt x="288" y="15"/>
                    <a:pt x="288" y="15"/>
                  </a:cubicBezTo>
                  <a:cubicBezTo>
                    <a:pt x="288" y="15"/>
                    <a:pt x="288" y="15"/>
                    <a:pt x="288" y="15"/>
                  </a:cubicBezTo>
                  <a:cubicBezTo>
                    <a:pt x="289" y="15"/>
                    <a:pt x="289" y="15"/>
                    <a:pt x="289" y="15"/>
                  </a:cubicBezTo>
                  <a:cubicBezTo>
                    <a:pt x="290" y="15"/>
                    <a:pt x="290" y="15"/>
                    <a:pt x="290" y="15"/>
                  </a:cubicBezTo>
                  <a:cubicBezTo>
                    <a:pt x="291" y="16"/>
                    <a:pt x="291" y="16"/>
                    <a:pt x="291" y="16"/>
                  </a:cubicBezTo>
                  <a:cubicBezTo>
                    <a:pt x="291" y="16"/>
                    <a:pt x="291" y="16"/>
                    <a:pt x="291" y="16"/>
                  </a:cubicBezTo>
                  <a:cubicBezTo>
                    <a:pt x="291" y="17"/>
                    <a:pt x="291" y="17"/>
                    <a:pt x="291" y="17"/>
                  </a:cubicBezTo>
                  <a:cubicBezTo>
                    <a:pt x="290" y="18"/>
                    <a:pt x="290" y="18"/>
                    <a:pt x="290" y="18"/>
                  </a:cubicBezTo>
                  <a:cubicBezTo>
                    <a:pt x="289" y="18"/>
                    <a:pt x="289" y="18"/>
                    <a:pt x="289" y="18"/>
                  </a:cubicBezTo>
                  <a:cubicBezTo>
                    <a:pt x="288" y="17"/>
                    <a:pt x="288" y="17"/>
                    <a:pt x="288" y="17"/>
                  </a:cubicBezTo>
                  <a:cubicBezTo>
                    <a:pt x="288" y="17"/>
                    <a:pt x="288" y="17"/>
                    <a:pt x="288" y="17"/>
                  </a:cubicBezTo>
                  <a:cubicBezTo>
                    <a:pt x="287" y="17"/>
                    <a:pt x="287" y="17"/>
                    <a:pt x="287" y="17"/>
                  </a:cubicBezTo>
                  <a:cubicBezTo>
                    <a:pt x="287" y="18"/>
                    <a:pt x="287" y="18"/>
                    <a:pt x="287" y="18"/>
                  </a:cubicBezTo>
                  <a:cubicBezTo>
                    <a:pt x="288" y="18"/>
                    <a:pt x="288" y="18"/>
                    <a:pt x="288" y="18"/>
                  </a:cubicBezTo>
                  <a:cubicBezTo>
                    <a:pt x="287" y="19"/>
                    <a:pt x="287" y="19"/>
                    <a:pt x="287" y="19"/>
                  </a:cubicBezTo>
                  <a:cubicBezTo>
                    <a:pt x="286" y="19"/>
                    <a:pt x="286" y="19"/>
                    <a:pt x="286" y="19"/>
                  </a:cubicBezTo>
                  <a:cubicBezTo>
                    <a:pt x="285" y="18"/>
                    <a:pt x="285" y="18"/>
                    <a:pt x="285" y="18"/>
                  </a:cubicBezTo>
                  <a:cubicBezTo>
                    <a:pt x="284" y="18"/>
                    <a:pt x="284" y="18"/>
                    <a:pt x="284" y="18"/>
                  </a:cubicBezTo>
                  <a:cubicBezTo>
                    <a:pt x="283" y="19"/>
                    <a:pt x="283" y="19"/>
                    <a:pt x="283" y="19"/>
                  </a:cubicBezTo>
                  <a:cubicBezTo>
                    <a:pt x="283" y="20"/>
                    <a:pt x="283" y="20"/>
                    <a:pt x="283" y="20"/>
                  </a:cubicBezTo>
                  <a:cubicBezTo>
                    <a:pt x="283" y="20"/>
                    <a:pt x="283" y="20"/>
                    <a:pt x="283" y="20"/>
                  </a:cubicBezTo>
                  <a:cubicBezTo>
                    <a:pt x="284" y="20"/>
                    <a:pt x="284" y="20"/>
                    <a:pt x="284" y="20"/>
                  </a:cubicBezTo>
                  <a:cubicBezTo>
                    <a:pt x="284" y="21"/>
                    <a:pt x="284" y="21"/>
                    <a:pt x="284" y="21"/>
                  </a:cubicBezTo>
                  <a:cubicBezTo>
                    <a:pt x="285" y="22"/>
                    <a:pt x="285" y="22"/>
                    <a:pt x="285" y="22"/>
                  </a:cubicBezTo>
                  <a:cubicBezTo>
                    <a:pt x="285" y="22"/>
                    <a:pt x="285" y="22"/>
                    <a:pt x="285" y="22"/>
                  </a:cubicBezTo>
                  <a:cubicBezTo>
                    <a:pt x="284" y="22"/>
                    <a:pt x="284" y="22"/>
                    <a:pt x="284" y="22"/>
                  </a:cubicBezTo>
                  <a:cubicBezTo>
                    <a:pt x="284" y="23"/>
                    <a:pt x="284" y="23"/>
                    <a:pt x="284" y="23"/>
                  </a:cubicBezTo>
                  <a:cubicBezTo>
                    <a:pt x="285" y="23"/>
                    <a:pt x="285" y="23"/>
                    <a:pt x="285" y="23"/>
                  </a:cubicBezTo>
                  <a:cubicBezTo>
                    <a:pt x="285" y="24"/>
                    <a:pt x="285" y="24"/>
                    <a:pt x="285" y="24"/>
                  </a:cubicBezTo>
                  <a:cubicBezTo>
                    <a:pt x="284" y="24"/>
                    <a:pt x="284" y="24"/>
                    <a:pt x="284" y="24"/>
                  </a:cubicBezTo>
                  <a:cubicBezTo>
                    <a:pt x="283" y="23"/>
                    <a:pt x="283" y="23"/>
                    <a:pt x="283" y="23"/>
                  </a:cubicBezTo>
                  <a:cubicBezTo>
                    <a:pt x="282" y="23"/>
                    <a:pt x="282" y="23"/>
                    <a:pt x="282" y="23"/>
                  </a:cubicBezTo>
                  <a:cubicBezTo>
                    <a:pt x="282" y="23"/>
                    <a:pt x="282" y="23"/>
                    <a:pt x="282" y="23"/>
                  </a:cubicBezTo>
                  <a:cubicBezTo>
                    <a:pt x="281" y="23"/>
                    <a:pt x="281" y="23"/>
                    <a:pt x="281" y="23"/>
                  </a:cubicBezTo>
                  <a:cubicBezTo>
                    <a:pt x="280" y="23"/>
                    <a:pt x="280" y="23"/>
                    <a:pt x="280" y="23"/>
                  </a:cubicBezTo>
                  <a:cubicBezTo>
                    <a:pt x="280" y="24"/>
                    <a:pt x="280" y="24"/>
                    <a:pt x="280" y="24"/>
                  </a:cubicBezTo>
                  <a:cubicBezTo>
                    <a:pt x="280" y="24"/>
                    <a:pt x="280" y="24"/>
                    <a:pt x="280" y="24"/>
                  </a:cubicBezTo>
                  <a:cubicBezTo>
                    <a:pt x="280" y="25"/>
                    <a:pt x="280" y="25"/>
                    <a:pt x="280" y="25"/>
                  </a:cubicBezTo>
                  <a:cubicBezTo>
                    <a:pt x="280" y="25"/>
                    <a:pt x="280" y="25"/>
                    <a:pt x="280" y="25"/>
                  </a:cubicBezTo>
                  <a:cubicBezTo>
                    <a:pt x="280" y="24"/>
                    <a:pt x="280" y="24"/>
                    <a:pt x="280" y="24"/>
                  </a:cubicBezTo>
                  <a:cubicBezTo>
                    <a:pt x="279" y="24"/>
                    <a:pt x="279" y="24"/>
                    <a:pt x="279" y="24"/>
                  </a:cubicBezTo>
                  <a:cubicBezTo>
                    <a:pt x="278" y="24"/>
                    <a:pt x="278" y="24"/>
                    <a:pt x="278" y="24"/>
                  </a:cubicBezTo>
                  <a:cubicBezTo>
                    <a:pt x="278" y="24"/>
                    <a:pt x="278" y="24"/>
                    <a:pt x="278" y="24"/>
                  </a:cubicBezTo>
                  <a:cubicBezTo>
                    <a:pt x="277" y="23"/>
                    <a:pt x="277" y="23"/>
                    <a:pt x="277" y="23"/>
                  </a:cubicBezTo>
                  <a:cubicBezTo>
                    <a:pt x="277" y="23"/>
                    <a:pt x="277" y="23"/>
                    <a:pt x="277" y="23"/>
                  </a:cubicBezTo>
                  <a:cubicBezTo>
                    <a:pt x="276" y="23"/>
                    <a:pt x="276" y="23"/>
                    <a:pt x="276" y="23"/>
                  </a:cubicBezTo>
                  <a:cubicBezTo>
                    <a:pt x="277" y="24"/>
                    <a:pt x="277" y="24"/>
                    <a:pt x="277" y="24"/>
                  </a:cubicBezTo>
                  <a:cubicBezTo>
                    <a:pt x="277" y="25"/>
                    <a:pt x="277" y="25"/>
                    <a:pt x="277" y="25"/>
                  </a:cubicBezTo>
                  <a:cubicBezTo>
                    <a:pt x="277" y="26"/>
                    <a:pt x="277" y="26"/>
                    <a:pt x="277" y="26"/>
                  </a:cubicBezTo>
                  <a:cubicBezTo>
                    <a:pt x="278" y="27"/>
                    <a:pt x="278" y="27"/>
                    <a:pt x="278" y="27"/>
                  </a:cubicBezTo>
                  <a:cubicBezTo>
                    <a:pt x="279" y="27"/>
                    <a:pt x="279" y="27"/>
                    <a:pt x="279" y="27"/>
                  </a:cubicBezTo>
                  <a:cubicBezTo>
                    <a:pt x="279" y="27"/>
                    <a:pt x="279" y="27"/>
                    <a:pt x="279" y="27"/>
                  </a:cubicBezTo>
                  <a:cubicBezTo>
                    <a:pt x="279" y="27"/>
                    <a:pt x="279" y="27"/>
                    <a:pt x="279" y="27"/>
                  </a:cubicBezTo>
                  <a:cubicBezTo>
                    <a:pt x="278" y="27"/>
                    <a:pt x="278" y="27"/>
                    <a:pt x="278" y="27"/>
                  </a:cubicBezTo>
                  <a:cubicBezTo>
                    <a:pt x="279" y="28"/>
                    <a:pt x="279" y="28"/>
                    <a:pt x="279" y="28"/>
                  </a:cubicBezTo>
                  <a:cubicBezTo>
                    <a:pt x="279" y="29"/>
                    <a:pt x="279" y="29"/>
                    <a:pt x="279" y="29"/>
                  </a:cubicBezTo>
                  <a:cubicBezTo>
                    <a:pt x="280" y="29"/>
                    <a:pt x="280" y="29"/>
                    <a:pt x="280" y="29"/>
                  </a:cubicBezTo>
                  <a:cubicBezTo>
                    <a:pt x="281" y="29"/>
                    <a:pt x="281" y="29"/>
                    <a:pt x="281" y="29"/>
                  </a:cubicBezTo>
                  <a:cubicBezTo>
                    <a:pt x="282" y="28"/>
                    <a:pt x="282" y="28"/>
                    <a:pt x="282" y="28"/>
                  </a:cubicBezTo>
                  <a:cubicBezTo>
                    <a:pt x="282" y="29"/>
                    <a:pt x="282" y="29"/>
                    <a:pt x="282" y="29"/>
                  </a:cubicBezTo>
                  <a:cubicBezTo>
                    <a:pt x="282" y="29"/>
                    <a:pt x="282" y="29"/>
                    <a:pt x="282" y="29"/>
                  </a:cubicBezTo>
                  <a:cubicBezTo>
                    <a:pt x="282" y="30"/>
                    <a:pt x="282" y="30"/>
                    <a:pt x="282" y="30"/>
                  </a:cubicBezTo>
                  <a:cubicBezTo>
                    <a:pt x="281" y="31"/>
                    <a:pt x="281" y="31"/>
                    <a:pt x="281" y="31"/>
                  </a:cubicBezTo>
                  <a:cubicBezTo>
                    <a:pt x="281" y="31"/>
                    <a:pt x="281" y="31"/>
                    <a:pt x="281" y="31"/>
                  </a:cubicBezTo>
                  <a:cubicBezTo>
                    <a:pt x="280" y="30"/>
                    <a:pt x="280" y="30"/>
                    <a:pt x="280" y="30"/>
                  </a:cubicBezTo>
                  <a:cubicBezTo>
                    <a:pt x="277" y="30"/>
                    <a:pt x="277" y="30"/>
                    <a:pt x="277" y="30"/>
                  </a:cubicBezTo>
                  <a:cubicBezTo>
                    <a:pt x="276" y="28"/>
                    <a:pt x="276" y="28"/>
                    <a:pt x="276" y="28"/>
                  </a:cubicBezTo>
                  <a:cubicBezTo>
                    <a:pt x="276" y="28"/>
                    <a:pt x="276" y="28"/>
                    <a:pt x="276" y="28"/>
                  </a:cubicBezTo>
                  <a:cubicBezTo>
                    <a:pt x="275" y="28"/>
                    <a:pt x="275" y="28"/>
                    <a:pt x="275" y="28"/>
                  </a:cubicBezTo>
                  <a:cubicBezTo>
                    <a:pt x="275" y="28"/>
                    <a:pt x="275" y="28"/>
                    <a:pt x="275" y="28"/>
                  </a:cubicBezTo>
                  <a:cubicBezTo>
                    <a:pt x="275" y="29"/>
                    <a:pt x="275" y="29"/>
                    <a:pt x="275" y="29"/>
                  </a:cubicBezTo>
                  <a:cubicBezTo>
                    <a:pt x="275" y="29"/>
                    <a:pt x="275" y="29"/>
                    <a:pt x="275" y="29"/>
                  </a:cubicBezTo>
                  <a:cubicBezTo>
                    <a:pt x="274" y="29"/>
                    <a:pt x="274" y="29"/>
                    <a:pt x="274" y="29"/>
                  </a:cubicBezTo>
                  <a:cubicBezTo>
                    <a:pt x="275" y="31"/>
                    <a:pt x="275" y="31"/>
                    <a:pt x="275" y="31"/>
                  </a:cubicBezTo>
                  <a:cubicBezTo>
                    <a:pt x="274" y="31"/>
                    <a:pt x="274" y="31"/>
                    <a:pt x="274" y="31"/>
                  </a:cubicBezTo>
                  <a:cubicBezTo>
                    <a:pt x="274" y="31"/>
                    <a:pt x="274" y="31"/>
                    <a:pt x="274" y="31"/>
                  </a:cubicBezTo>
                  <a:cubicBezTo>
                    <a:pt x="274" y="32"/>
                    <a:pt x="274" y="32"/>
                    <a:pt x="274" y="32"/>
                  </a:cubicBezTo>
                  <a:cubicBezTo>
                    <a:pt x="273" y="32"/>
                    <a:pt x="273" y="32"/>
                    <a:pt x="273" y="32"/>
                  </a:cubicBezTo>
                  <a:cubicBezTo>
                    <a:pt x="273" y="34"/>
                    <a:pt x="273" y="34"/>
                    <a:pt x="273" y="34"/>
                  </a:cubicBezTo>
                  <a:cubicBezTo>
                    <a:pt x="274" y="34"/>
                    <a:pt x="274" y="34"/>
                    <a:pt x="274" y="34"/>
                  </a:cubicBezTo>
                  <a:cubicBezTo>
                    <a:pt x="275" y="34"/>
                    <a:pt x="275" y="34"/>
                    <a:pt x="275" y="34"/>
                  </a:cubicBezTo>
                  <a:cubicBezTo>
                    <a:pt x="276" y="35"/>
                    <a:pt x="276" y="35"/>
                    <a:pt x="276" y="35"/>
                  </a:cubicBezTo>
                  <a:cubicBezTo>
                    <a:pt x="277" y="35"/>
                    <a:pt x="277" y="35"/>
                    <a:pt x="277" y="35"/>
                  </a:cubicBezTo>
                  <a:cubicBezTo>
                    <a:pt x="277" y="35"/>
                    <a:pt x="277" y="35"/>
                    <a:pt x="277" y="35"/>
                  </a:cubicBezTo>
                  <a:cubicBezTo>
                    <a:pt x="276" y="35"/>
                    <a:pt x="276" y="35"/>
                    <a:pt x="276" y="35"/>
                  </a:cubicBezTo>
                  <a:cubicBezTo>
                    <a:pt x="275" y="35"/>
                    <a:pt x="275" y="35"/>
                    <a:pt x="275" y="35"/>
                  </a:cubicBezTo>
                  <a:cubicBezTo>
                    <a:pt x="274" y="35"/>
                    <a:pt x="274" y="35"/>
                    <a:pt x="274" y="35"/>
                  </a:cubicBezTo>
                  <a:cubicBezTo>
                    <a:pt x="273" y="35"/>
                    <a:pt x="273" y="35"/>
                    <a:pt x="273" y="35"/>
                  </a:cubicBezTo>
                  <a:cubicBezTo>
                    <a:pt x="272" y="35"/>
                    <a:pt x="272" y="35"/>
                    <a:pt x="272" y="35"/>
                  </a:cubicBezTo>
                  <a:cubicBezTo>
                    <a:pt x="271" y="36"/>
                    <a:pt x="271" y="36"/>
                    <a:pt x="271" y="36"/>
                  </a:cubicBezTo>
                  <a:cubicBezTo>
                    <a:pt x="271" y="37"/>
                    <a:pt x="271" y="37"/>
                    <a:pt x="271" y="37"/>
                  </a:cubicBezTo>
                  <a:cubicBezTo>
                    <a:pt x="272" y="37"/>
                    <a:pt x="272" y="37"/>
                    <a:pt x="272" y="37"/>
                  </a:cubicBezTo>
                  <a:cubicBezTo>
                    <a:pt x="271" y="38"/>
                    <a:pt x="271" y="38"/>
                    <a:pt x="271" y="38"/>
                  </a:cubicBezTo>
                  <a:cubicBezTo>
                    <a:pt x="271" y="38"/>
                    <a:pt x="271" y="38"/>
                    <a:pt x="271" y="38"/>
                  </a:cubicBezTo>
                  <a:cubicBezTo>
                    <a:pt x="271" y="39"/>
                    <a:pt x="271" y="39"/>
                    <a:pt x="271" y="39"/>
                  </a:cubicBezTo>
                  <a:cubicBezTo>
                    <a:pt x="271" y="39"/>
                    <a:pt x="271" y="39"/>
                    <a:pt x="271" y="39"/>
                  </a:cubicBezTo>
                  <a:cubicBezTo>
                    <a:pt x="272" y="39"/>
                    <a:pt x="272" y="39"/>
                    <a:pt x="272" y="39"/>
                  </a:cubicBezTo>
                  <a:cubicBezTo>
                    <a:pt x="273" y="39"/>
                    <a:pt x="273" y="39"/>
                    <a:pt x="273" y="39"/>
                  </a:cubicBezTo>
                  <a:cubicBezTo>
                    <a:pt x="274" y="38"/>
                    <a:pt x="274" y="38"/>
                    <a:pt x="274" y="38"/>
                  </a:cubicBezTo>
                  <a:cubicBezTo>
                    <a:pt x="274" y="38"/>
                    <a:pt x="274" y="38"/>
                    <a:pt x="274" y="38"/>
                  </a:cubicBezTo>
                  <a:cubicBezTo>
                    <a:pt x="274" y="39"/>
                    <a:pt x="274" y="39"/>
                    <a:pt x="274" y="39"/>
                  </a:cubicBezTo>
                  <a:cubicBezTo>
                    <a:pt x="273" y="39"/>
                    <a:pt x="273" y="39"/>
                    <a:pt x="273" y="39"/>
                  </a:cubicBezTo>
                  <a:cubicBezTo>
                    <a:pt x="273" y="40"/>
                    <a:pt x="273" y="40"/>
                    <a:pt x="273" y="40"/>
                  </a:cubicBezTo>
                  <a:cubicBezTo>
                    <a:pt x="273" y="40"/>
                    <a:pt x="273" y="40"/>
                    <a:pt x="273" y="40"/>
                  </a:cubicBezTo>
                  <a:cubicBezTo>
                    <a:pt x="274" y="40"/>
                    <a:pt x="274" y="40"/>
                    <a:pt x="274" y="40"/>
                  </a:cubicBezTo>
                  <a:cubicBezTo>
                    <a:pt x="275" y="40"/>
                    <a:pt x="275" y="40"/>
                    <a:pt x="275" y="40"/>
                  </a:cubicBezTo>
                  <a:cubicBezTo>
                    <a:pt x="275" y="40"/>
                    <a:pt x="275" y="40"/>
                    <a:pt x="275" y="40"/>
                  </a:cubicBezTo>
                  <a:cubicBezTo>
                    <a:pt x="276" y="39"/>
                    <a:pt x="276" y="39"/>
                    <a:pt x="276" y="39"/>
                  </a:cubicBezTo>
                  <a:cubicBezTo>
                    <a:pt x="276" y="40"/>
                    <a:pt x="276" y="40"/>
                    <a:pt x="276" y="40"/>
                  </a:cubicBezTo>
                  <a:cubicBezTo>
                    <a:pt x="275" y="40"/>
                    <a:pt x="275" y="40"/>
                    <a:pt x="275" y="40"/>
                  </a:cubicBezTo>
                  <a:cubicBezTo>
                    <a:pt x="276" y="40"/>
                    <a:pt x="276" y="40"/>
                    <a:pt x="276" y="40"/>
                  </a:cubicBezTo>
                  <a:cubicBezTo>
                    <a:pt x="277" y="40"/>
                    <a:pt x="277" y="40"/>
                    <a:pt x="277" y="40"/>
                  </a:cubicBezTo>
                  <a:cubicBezTo>
                    <a:pt x="278" y="41"/>
                    <a:pt x="278" y="41"/>
                    <a:pt x="278" y="41"/>
                  </a:cubicBezTo>
                  <a:cubicBezTo>
                    <a:pt x="277" y="41"/>
                    <a:pt x="277" y="41"/>
                    <a:pt x="277" y="41"/>
                  </a:cubicBezTo>
                  <a:cubicBezTo>
                    <a:pt x="277" y="41"/>
                    <a:pt x="277" y="41"/>
                    <a:pt x="277" y="41"/>
                  </a:cubicBezTo>
                  <a:cubicBezTo>
                    <a:pt x="277" y="42"/>
                    <a:pt x="277" y="42"/>
                    <a:pt x="277" y="42"/>
                  </a:cubicBezTo>
                  <a:cubicBezTo>
                    <a:pt x="278" y="41"/>
                    <a:pt x="278" y="41"/>
                    <a:pt x="278" y="41"/>
                  </a:cubicBezTo>
                  <a:cubicBezTo>
                    <a:pt x="279" y="42"/>
                    <a:pt x="279" y="42"/>
                    <a:pt x="279" y="42"/>
                  </a:cubicBezTo>
                  <a:cubicBezTo>
                    <a:pt x="282" y="42"/>
                    <a:pt x="282" y="42"/>
                    <a:pt x="282" y="42"/>
                  </a:cubicBezTo>
                  <a:cubicBezTo>
                    <a:pt x="282" y="43"/>
                    <a:pt x="282" y="43"/>
                    <a:pt x="282" y="43"/>
                  </a:cubicBezTo>
                  <a:cubicBezTo>
                    <a:pt x="280" y="43"/>
                    <a:pt x="280" y="43"/>
                    <a:pt x="280" y="43"/>
                  </a:cubicBezTo>
                  <a:cubicBezTo>
                    <a:pt x="279" y="43"/>
                    <a:pt x="279" y="43"/>
                    <a:pt x="279" y="43"/>
                  </a:cubicBezTo>
                  <a:cubicBezTo>
                    <a:pt x="278" y="42"/>
                    <a:pt x="278" y="42"/>
                    <a:pt x="278" y="42"/>
                  </a:cubicBezTo>
                  <a:cubicBezTo>
                    <a:pt x="277" y="42"/>
                    <a:pt x="277" y="42"/>
                    <a:pt x="277" y="42"/>
                  </a:cubicBezTo>
                  <a:cubicBezTo>
                    <a:pt x="277" y="43"/>
                    <a:pt x="277" y="43"/>
                    <a:pt x="277" y="43"/>
                  </a:cubicBezTo>
                  <a:cubicBezTo>
                    <a:pt x="278" y="43"/>
                    <a:pt x="278" y="43"/>
                    <a:pt x="278" y="43"/>
                  </a:cubicBezTo>
                  <a:cubicBezTo>
                    <a:pt x="280" y="44"/>
                    <a:pt x="280" y="44"/>
                    <a:pt x="280" y="44"/>
                  </a:cubicBezTo>
                  <a:cubicBezTo>
                    <a:pt x="281" y="44"/>
                    <a:pt x="281" y="44"/>
                    <a:pt x="281" y="44"/>
                  </a:cubicBezTo>
                  <a:cubicBezTo>
                    <a:pt x="282" y="44"/>
                    <a:pt x="282" y="44"/>
                    <a:pt x="282" y="44"/>
                  </a:cubicBezTo>
                  <a:cubicBezTo>
                    <a:pt x="280" y="44"/>
                    <a:pt x="280" y="44"/>
                    <a:pt x="280" y="44"/>
                  </a:cubicBezTo>
                  <a:cubicBezTo>
                    <a:pt x="279" y="44"/>
                    <a:pt x="279" y="44"/>
                    <a:pt x="279" y="44"/>
                  </a:cubicBezTo>
                  <a:cubicBezTo>
                    <a:pt x="278" y="44"/>
                    <a:pt x="278" y="44"/>
                    <a:pt x="278" y="44"/>
                  </a:cubicBezTo>
                  <a:cubicBezTo>
                    <a:pt x="277" y="44"/>
                    <a:pt x="277" y="44"/>
                    <a:pt x="277" y="44"/>
                  </a:cubicBezTo>
                  <a:cubicBezTo>
                    <a:pt x="276" y="43"/>
                    <a:pt x="276" y="43"/>
                    <a:pt x="276" y="43"/>
                  </a:cubicBezTo>
                  <a:cubicBezTo>
                    <a:pt x="275" y="43"/>
                    <a:pt x="275" y="43"/>
                    <a:pt x="275" y="43"/>
                  </a:cubicBezTo>
                  <a:cubicBezTo>
                    <a:pt x="274" y="42"/>
                    <a:pt x="274" y="42"/>
                    <a:pt x="274" y="42"/>
                  </a:cubicBezTo>
                  <a:cubicBezTo>
                    <a:pt x="273" y="42"/>
                    <a:pt x="273" y="42"/>
                    <a:pt x="273" y="42"/>
                  </a:cubicBezTo>
                  <a:cubicBezTo>
                    <a:pt x="273" y="43"/>
                    <a:pt x="273" y="43"/>
                    <a:pt x="273" y="43"/>
                  </a:cubicBezTo>
                  <a:cubicBezTo>
                    <a:pt x="272" y="43"/>
                    <a:pt x="272" y="43"/>
                    <a:pt x="272" y="43"/>
                  </a:cubicBezTo>
                  <a:cubicBezTo>
                    <a:pt x="271" y="43"/>
                    <a:pt x="271" y="43"/>
                    <a:pt x="271" y="43"/>
                  </a:cubicBezTo>
                  <a:cubicBezTo>
                    <a:pt x="271" y="45"/>
                    <a:pt x="271" y="45"/>
                    <a:pt x="271" y="45"/>
                  </a:cubicBezTo>
                  <a:cubicBezTo>
                    <a:pt x="272" y="46"/>
                    <a:pt x="272" y="46"/>
                    <a:pt x="272" y="46"/>
                  </a:cubicBezTo>
                  <a:cubicBezTo>
                    <a:pt x="272" y="47"/>
                    <a:pt x="272" y="47"/>
                    <a:pt x="272" y="47"/>
                  </a:cubicBezTo>
                  <a:cubicBezTo>
                    <a:pt x="271" y="47"/>
                    <a:pt x="271" y="47"/>
                    <a:pt x="271" y="47"/>
                  </a:cubicBezTo>
                  <a:cubicBezTo>
                    <a:pt x="271" y="46"/>
                    <a:pt x="271" y="46"/>
                    <a:pt x="271" y="46"/>
                  </a:cubicBezTo>
                  <a:cubicBezTo>
                    <a:pt x="270" y="46"/>
                    <a:pt x="270" y="46"/>
                    <a:pt x="270" y="46"/>
                  </a:cubicBezTo>
                  <a:cubicBezTo>
                    <a:pt x="270" y="47"/>
                    <a:pt x="270" y="47"/>
                    <a:pt x="270" y="47"/>
                  </a:cubicBezTo>
                  <a:cubicBezTo>
                    <a:pt x="270" y="48"/>
                    <a:pt x="270" y="48"/>
                    <a:pt x="270" y="48"/>
                  </a:cubicBezTo>
                  <a:cubicBezTo>
                    <a:pt x="270" y="49"/>
                    <a:pt x="270" y="49"/>
                    <a:pt x="270" y="49"/>
                  </a:cubicBezTo>
                  <a:cubicBezTo>
                    <a:pt x="271" y="48"/>
                    <a:pt x="271" y="48"/>
                    <a:pt x="271" y="48"/>
                  </a:cubicBezTo>
                  <a:cubicBezTo>
                    <a:pt x="271" y="48"/>
                    <a:pt x="271" y="48"/>
                    <a:pt x="271" y="48"/>
                  </a:cubicBezTo>
                  <a:cubicBezTo>
                    <a:pt x="272" y="49"/>
                    <a:pt x="272" y="49"/>
                    <a:pt x="272" y="49"/>
                  </a:cubicBezTo>
                  <a:cubicBezTo>
                    <a:pt x="273" y="49"/>
                    <a:pt x="273" y="49"/>
                    <a:pt x="273" y="49"/>
                  </a:cubicBezTo>
                  <a:cubicBezTo>
                    <a:pt x="272" y="50"/>
                    <a:pt x="272" y="50"/>
                    <a:pt x="272" y="50"/>
                  </a:cubicBezTo>
                  <a:cubicBezTo>
                    <a:pt x="271" y="50"/>
                    <a:pt x="271" y="50"/>
                    <a:pt x="271" y="50"/>
                  </a:cubicBezTo>
                  <a:cubicBezTo>
                    <a:pt x="271" y="49"/>
                    <a:pt x="271" y="49"/>
                    <a:pt x="271" y="49"/>
                  </a:cubicBezTo>
                  <a:cubicBezTo>
                    <a:pt x="269" y="49"/>
                    <a:pt x="269" y="49"/>
                    <a:pt x="269" y="49"/>
                  </a:cubicBezTo>
                  <a:cubicBezTo>
                    <a:pt x="269" y="51"/>
                    <a:pt x="269" y="51"/>
                    <a:pt x="269" y="51"/>
                  </a:cubicBezTo>
                  <a:cubicBezTo>
                    <a:pt x="270" y="51"/>
                    <a:pt x="270" y="51"/>
                    <a:pt x="270" y="51"/>
                  </a:cubicBezTo>
                  <a:cubicBezTo>
                    <a:pt x="270" y="51"/>
                    <a:pt x="270" y="51"/>
                    <a:pt x="270" y="51"/>
                  </a:cubicBezTo>
                  <a:cubicBezTo>
                    <a:pt x="270" y="51"/>
                    <a:pt x="270" y="51"/>
                    <a:pt x="270" y="51"/>
                  </a:cubicBezTo>
                  <a:cubicBezTo>
                    <a:pt x="270" y="53"/>
                    <a:pt x="270" y="53"/>
                    <a:pt x="270" y="53"/>
                  </a:cubicBezTo>
                  <a:cubicBezTo>
                    <a:pt x="270" y="53"/>
                    <a:pt x="270" y="53"/>
                    <a:pt x="270" y="53"/>
                  </a:cubicBezTo>
                  <a:cubicBezTo>
                    <a:pt x="271" y="53"/>
                    <a:pt x="271" y="53"/>
                    <a:pt x="271" y="53"/>
                  </a:cubicBezTo>
                  <a:cubicBezTo>
                    <a:pt x="271" y="54"/>
                    <a:pt x="271" y="54"/>
                    <a:pt x="271" y="54"/>
                  </a:cubicBezTo>
                  <a:cubicBezTo>
                    <a:pt x="272" y="54"/>
                    <a:pt x="272" y="54"/>
                    <a:pt x="272" y="54"/>
                  </a:cubicBezTo>
                  <a:cubicBezTo>
                    <a:pt x="274" y="56"/>
                    <a:pt x="274" y="56"/>
                    <a:pt x="274" y="56"/>
                  </a:cubicBezTo>
                  <a:cubicBezTo>
                    <a:pt x="275" y="55"/>
                    <a:pt x="275" y="55"/>
                    <a:pt x="275" y="55"/>
                  </a:cubicBezTo>
                  <a:cubicBezTo>
                    <a:pt x="275" y="55"/>
                    <a:pt x="275" y="55"/>
                    <a:pt x="275" y="55"/>
                  </a:cubicBezTo>
                  <a:cubicBezTo>
                    <a:pt x="275" y="54"/>
                    <a:pt x="275" y="54"/>
                    <a:pt x="275" y="54"/>
                  </a:cubicBezTo>
                  <a:cubicBezTo>
                    <a:pt x="276" y="54"/>
                    <a:pt x="276" y="54"/>
                    <a:pt x="276" y="54"/>
                  </a:cubicBezTo>
                  <a:cubicBezTo>
                    <a:pt x="277" y="55"/>
                    <a:pt x="277" y="55"/>
                    <a:pt x="277" y="55"/>
                  </a:cubicBezTo>
                  <a:cubicBezTo>
                    <a:pt x="276" y="55"/>
                    <a:pt x="276" y="55"/>
                    <a:pt x="276" y="55"/>
                  </a:cubicBezTo>
                  <a:cubicBezTo>
                    <a:pt x="276" y="56"/>
                    <a:pt x="276" y="56"/>
                    <a:pt x="276" y="56"/>
                  </a:cubicBezTo>
                  <a:cubicBezTo>
                    <a:pt x="277" y="56"/>
                    <a:pt x="277" y="56"/>
                    <a:pt x="277" y="56"/>
                  </a:cubicBezTo>
                  <a:cubicBezTo>
                    <a:pt x="278" y="54"/>
                    <a:pt x="278" y="54"/>
                    <a:pt x="278" y="54"/>
                  </a:cubicBezTo>
                  <a:cubicBezTo>
                    <a:pt x="278" y="52"/>
                    <a:pt x="278" y="52"/>
                    <a:pt x="278" y="52"/>
                  </a:cubicBezTo>
                  <a:cubicBezTo>
                    <a:pt x="278" y="51"/>
                    <a:pt x="278" y="51"/>
                    <a:pt x="278" y="51"/>
                  </a:cubicBezTo>
                  <a:cubicBezTo>
                    <a:pt x="279" y="50"/>
                    <a:pt x="279" y="50"/>
                    <a:pt x="279" y="50"/>
                  </a:cubicBezTo>
                  <a:cubicBezTo>
                    <a:pt x="279" y="50"/>
                    <a:pt x="279" y="50"/>
                    <a:pt x="279" y="50"/>
                  </a:cubicBezTo>
                  <a:cubicBezTo>
                    <a:pt x="279" y="51"/>
                    <a:pt x="279" y="51"/>
                    <a:pt x="279" y="51"/>
                  </a:cubicBezTo>
                  <a:cubicBezTo>
                    <a:pt x="278" y="52"/>
                    <a:pt x="278" y="52"/>
                    <a:pt x="278" y="52"/>
                  </a:cubicBezTo>
                  <a:cubicBezTo>
                    <a:pt x="278" y="53"/>
                    <a:pt x="278" y="53"/>
                    <a:pt x="278" y="53"/>
                  </a:cubicBezTo>
                  <a:cubicBezTo>
                    <a:pt x="278" y="54"/>
                    <a:pt x="278" y="54"/>
                    <a:pt x="278" y="54"/>
                  </a:cubicBezTo>
                  <a:cubicBezTo>
                    <a:pt x="278" y="55"/>
                    <a:pt x="278" y="55"/>
                    <a:pt x="278" y="55"/>
                  </a:cubicBezTo>
                  <a:cubicBezTo>
                    <a:pt x="278" y="56"/>
                    <a:pt x="278" y="56"/>
                    <a:pt x="278" y="56"/>
                  </a:cubicBezTo>
                  <a:cubicBezTo>
                    <a:pt x="278" y="57"/>
                    <a:pt x="278" y="57"/>
                    <a:pt x="278" y="57"/>
                  </a:cubicBezTo>
                  <a:cubicBezTo>
                    <a:pt x="278" y="57"/>
                    <a:pt x="278" y="57"/>
                    <a:pt x="278" y="57"/>
                  </a:cubicBezTo>
                  <a:close/>
                  <a:moveTo>
                    <a:pt x="281" y="22"/>
                  </a:moveTo>
                  <a:cubicBezTo>
                    <a:pt x="281" y="21"/>
                    <a:pt x="281" y="21"/>
                    <a:pt x="281" y="21"/>
                  </a:cubicBezTo>
                  <a:cubicBezTo>
                    <a:pt x="281" y="21"/>
                    <a:pt x="281" y="21"/>
                    <a:pt x="281" y="21"/>
                  </a:cubicBezTo>
                  <a:cubicBezTo>
                    <a:pt x="282" y="22"/>
                    <a:pt x="282" y="22"/>
                    <a:pt x="282" y="22"/>
                  </a:cubicBezTo>
                  <a:cubicBezTo>
                    <a:pt x="282" y="22"/>
                    <a:pt x="282" y="22"/>
                    <a:pt x="282" y="22"/>
                  </a:cubicBezTo>
                  <a:cubicBezTo>
                    <a:pt x="283" y="22"/>
                    <a:pt x="283" y="22"/>
                    <a:pt x="283" y="22"/>
                  </a:cubicBezTo>
                  <a:cubicBezTo>
                    <a:pt x="282" y="22"/>
                    <a:pt x="282" y="22"/>
                    <a:pt x="282" y="22"/>
                  </a:cubicBezTo>
                  <a:cubicBezTo>
                    <a:pt x="282" y="22"/>
                    <a:pt x="282" y="22"/>
                    <a:pt x="282" y="22"/>
                  </a:cubicBezTo>
                  <a:cubicBezTo>
                    <a:pt x="281" y="22"/>
                    <a:pt x="281" y="22"/>
                    <a:pt x="281" y="22"/>
                  </a:cubicBezTo>
                  <a:cubicBezTo>
                    <a:pt x="281" y="22"/>
                    <a:pt x="281" y="22"/>
                    <a:pt x="281" y="22"/>
                  </a:cubicBezTo>
                  <a:close/>
                  <a:moveTo>
                    <a:pt x="281" y="57"/>
                  </a:moveTo>
                  <a:cubicBezTo>
                    <a:pt x="281" y="56"/>
                    <a:pt x="281" y="56"/>
                    <a:pt x="281" y="56"/>
                  </a:cubicBezTo>
                  <a:cubicBezTo>
                    <a:pt x="282" y="55"/>
                    <a:pt x="282" y="55"/>
                    <a:pt x="282" y="55"/>
                  </a:cubicBezTo>
                  <a:cubicBezTo>
                    <a:pt x="282" y="55"/>
                    <a:pt x="282" y="55"/>
                    <a:pt x="282" y="55"/>
                  </a:cubicBezTo>
                  <a:cubicBezTo>
                    <a:pt x="283" y="55"/>
                    <a:pt x="283" y="55"/>
                    <a:pt x="283" y="55"/>
                  </a:cubicBezTo>
                  <a:cubicBezTo>
                    <a:pt x="283" y="55"/>
                    <a:pt x="283" y="55"/>
                    <a:pt x="283" y="55"/>
                  </a:cubicBezTo>
                  <a:cubicBezTo>
                    <a:pt x="283" y="55"/>
                    <a:pt x="283" y="55"/>
                    <a:pt x="283" y="55"/>
                  </a:cubicBezTo>
                  <a:cubicBezTo>
                    <a:pt x="282" y="56"/>
                    <a:pt x="282" y="56"/>
                    <a:pt x="282" y="56"/>
                  </a:cubicBezTo>
                  <a:cubicBezTo>
                    <a:pt x="282" y="57"/>
                    <a:pt x="282" y="57"/>
                    <a:pt x="282" y="57"/>
                  </a:cubicBezTo>
                  <a:cubicBezTo>
                    <a:pt x="281" y="57"/>
                    <a:pt x="281" y="57"/>
                    <a:pt x="281" y="57"/>
                  </a:cubicBezTo>
                  <a:close/>
                  <a:moveTo>
                    <a:pt x="290" y="49"/>
                  </a:moveTo>
                  <a:cubicBezTo>
                    <a:pt x="291" y="48"/>
                    <a:pt x="291" y="48"/>
                    <a:pt x="291" y="48"/>
                  </a:cubicBezTo>
                  <a:cubicBezTo>
                    <a:pt x="292" y="48"/>
                    <a:pt x="292" y="48"/>
                    <a:pt x="292" y="48"/>
                  </a:cubicBezTo>
                  <a:cubicBezTo>
                    <a:pt x="293" y="47"/>
                    <a:pt x="293" y="47"/>
                    <a:pt x="293" y="47"/>
                  </a:cubicBezTo>
                  <a:cubicBezTo>
                    <a:pt x="294" y="48"/>
                    <a:pt x="294" y="48"/>
                    <a:pt x="294" y="48"/>
                  </a:cubicBezTo>
                  <a:cubicBezTo>
                    <a:pt x="295" y="48"/>
                    <a:pt x="295" y="48"/>
                    <a:pt x="295" y="48"/>
                  </a:cubicBezTo>
                  <a:cubicBezTo>
                    <a:pt x="294" y="49"/>
                    <a:pt x="294" y="49"/>
                    <a:pt x="294" y="49"/>
                  </a:cubicBezTo>
                  <a:cubicBezTo>
                    <a:pt x="293" y="49"/>
                    <a:pt x="293" y="49"/>
                    <a:pt x="293" y="49"/>
                  </a:cubicBezTo>
                  <a:cubicBezTo>
                    <a:pt x="292" y="49"/>
                    <a:pt x="292" y="49"/>
                    <a:pt x="292" y="49"/>
                  </a:cubicBezTo>
                  <a:cubicBezTo>
                    <a:pt x="291" y="50"/>
                    <a:pt x="291" y="50"/>
                    <a:pt x="291" y="50"/>
                  </a:cubicBezTo>
                  <a:cubicBezTo>
                    <a:pt x="291" y="49"/>
                    <a:pt x="291" y="49"/>
                    <a:pt x="291" y="49"/>
                  </a:cubicBezTo>
                  <a:cubicBezTo>
                    <a:pt x="290" y="49"/>
                    <a:pt x="290" y="49"/>
                    <a:pt x="290" y="49"/>
                  </a:cubicBezTo>
                  <a:close/>
                  <a:moveTo>
                    <a:pt x="357" y="2"/>
                  </a:moveTo>
                  <a:cubicBezTo>
                    <a:pt x="357" y="1"/>
                    <a:pt x="357" y="1"/>
                    <a:pt x="357" y="1"/>
                  </a:cubicBezTo>
                  <a:cubicBezTo>
                    <a:pt x="358" y="1"/>
                    <a:pt x="358" y="1"/>
                    <a:pt x="358" y="1"/>
                  </a:cubicBezTo>
                  <a:cubicBezTo>
                    <a:pt x="358" y="2"/>
                    <a:pt x="358" y="2"/>
                    <a:pt x="358" y="2"/>
                  </a:cubicBezTo>
                  <a:cubicBezTo>
                    <a:pt x="358" y="2"/>
                    <a:pt x="358" y="2"/>
                    <a:pt x="358" y="2"/>
                  </a:cubicBezTo>
                  <a:cubicBezTo>
                    <a:pt x="357" y="2"/>
                    <a:pt x="357" y="2"/>
                    <a:pt x="357" y="2"/>
                  </a:cubicBezTo>
                  <a:close/>
                  <a:moveTo>
                    <a:pt x="325" y="58"/>
                  </a:moveTo>
                  <a:cubicBezTo>
                    <a:pt x="325" y="59"/>
                    <a:pt x="325" y="59"/>
                    <a:pt x="325" y="59"/>
                  </a:cubicBezTo>
                  <a:cubicBezTo>
                    <a:pt x="325" y="59"/>
                    <a:pt x="325" y="59"/>
                    <a:pt x="325" y="59"/>
                  </a:cubicBezTo>
                  <a:cubicBezTo>
                    <a:pt x="326" y="59"/>
                    <a:pt x="326" y="59"/>
                    <a:pt x="326" y="59"/>
                  </a:cubicBezTo>
                  <a:cubicBezTo>
                    <a:pt x="326" y="59"/>
                    <a:pt x="326" y="59"/>
                    <a:pt x="326" y="59"/>
                  </a:cubicBezTo>
                  <a:cubicBezTo>
                    <a:pt x="325" y="58"/>
                    <a:pt x="325" y="58"/>
                    <a:pt x="325" y="58"/>
                  </a:cubicBezTo>
                  <a:cubicBezTo>
                    <a:pt x="325" y="58"/>
                    <a:pt x="325" y="58"/>
                    <a:pt x="325" y="58"/>
                  </a:cubicBezTo>
                  <a:close/>
                  <a:moveTo>
                    <a:pt x="309" y="67"/>
                  </a:moveTo>
                  <a:cubicBezTo>
                    <a:pt x="309" y="68"/>
                    <a:pt x="309" y="68"/>
                    <a:pt x="309" y="68"/>
                  </a:cubicBezTo>
                  <a:cubicBezTo>
                    <a:pt x="310" y="68"/>
                    <a:pt x="310" y="68"/>
                    <a:pt x="310" y="68"/>
                  </a:cubicBezTo>
                  <a:cubicBezTo>
                    <a:pt x="310" y="67"/>
                    <a:pt x="310" y="67"/>
                    <a:pt x="310" y="67"/>
                  </a:cubicBezTo>
                  <a:cubicBezTo>
                    <a:pt x="309" y="67"/>
                    <a:pt x="309" y="67"/>
                    <a:pt x="309" y="67"/>
                  </a:cubicBezTo>
                  <a:close/>
                  <a:moveTo>
                    <a:pt x="287" y="67"/>
                  </a:moveTo>
                  <a:cubicBezTo>
                    <a:pt x="286" y="66"/>
                    <a:pt x="286" y="66"/>
                    <a:pt x="286" y="66"/>
                  </a:cubicBezTo>
                  <a:cubicBezTo>
                    <a:pt x="286" y="65"/>
                    <a:pt x="286" y="65"/>
                    <a:pt x="286" y="65"/>
                  </a:cubicBezTo>
                  <a:cubicBezTo>
                    <a:pt x="287" y="65"/>
                    <a:pt x="287" y="65"/>
                    <a:pt x="287" y="65"/>
                  </a:cubicBezTo>
                  <a:cubicBezTo>
                    <a:pt x="287" y="66"/>
                    <a:pt x="287" y="66"/>
                    <a:pt x="287" y="66"/>
                  </a:cubicBezTo>
                  <a:cubicBezTo>
                    <a:pt x="287" y="67"/>
                    <a:pt x="287" y="67"/>
                    <a:pt x="287" y="67"/>
                  </a:cubicBezTo>
                  <a:cubicBezTo>
                    <a:pt x="287" y="67"/>
                    <a:pt x="287" y="67"/>
                    <a:pt x="287" y="67"/>
                  </a:cubicBezTo>
                  <a:cubicBezTo>
                    <a:pt x="287" y="67"/>
                    <a:pt x="287" y="67"/>
                    <a:pt x="287" y="67"/>
                  </a:cubicBezTo>
                  <a:close/>
                  <a:moveTo>
                    <a:pt x="280" y="79"/>
                  </a:moveTo>
                  <a:cubicBezTo>
                    <a:pt x="280" y="78"/>
                    <a:pt x="280" y="78"/>
                    <a:pt x="280" y="78"/>
                  </a:cubicBezTo>
                  <a:cubicBezTo>
                    <a:pt x="280" y="78"/>
                    <a:pt x="280" y="78"/>
                    <a:pt x="280" y="78"/>
                  </a:cubicBezTo>
                  <a:cubicBezTo>
                    <a:pt x="280" y="77"/>
                    <a:pt x="280" y="77"/>
                    <a:pt x="280" y="77"/>
                  </a:cubicBezTo>
                  <a:cubicBezTo>
                    <a:pt x="280" y="77"/>
                    <a:pt x="280" y="77"/>
                    <a:pt x="280" y="77"/>
                  </a:cubicBezTo>
                  <a:cubicBezTo>
                    <a:pt x="279" y="77"/>
                    <a:pt x="279" y="77"/>
                    <a:pt x="279" y="77"/>
                  </a:cubicBezTo>
                  <a:cubicBezTo>
                    <a:pt x="279" y="78"/>
                    <a:pt x="279" y="78"/>
                    <a:pt x="279" y="78"/>
                  </a:cubicBezTo>
                  <a:cubicBezTo>
                    <a:pt x="279" y="79"/>
                    <a:pt x="279" y="79"/>
                    <a:pt x="279" y="79"/>
                  </a:cubicBezTo>
                  <a:cubicBezTo>
                    <a:pt x="280" y="80"/>
                    <a:pt x="280" y="80"/>
                    <a:pt x="280" y="80"/>
                  </a:cubicBezTo>
                  <a:cubicBezTo>
                    <a:pt x="280" y="81"/>
                    <a:pt x="280" y="81"/>
                    <a:pt x="280" y="81"/>
                  </a:cubicBezTo>
                  <a:cubicBezTo>
                    <a:pt x="279" y="81"/>
                    <a:pt x="279" y="81"/>
                    <a:pt x="279" y="81"/>
                  </a:cubicBezTo>
                  <a:cubicBezTo>
                    <a:pt x="279" y="80"/>
                    <a:pt x="279" y="80"/>
                    <a:pt x="279" y="80"/>
                  </a:cubicBezTo>
                  <a:cubicBezTo>
                    <a:pt x="277" y="80"/>
                    <a:pt x="277" y="80"/>
                    <a:pt x="277" y="80"/>
                  </a:cubicBezTo>
                  <a:cubicBezTo>
                    <a:pt x="277" y="80"/>
                    <a:pt x="277" y="80"/>
                    <a:pt x="277" y="80"/>
                  </a:cubicBezTo>
                  <a:cubicBezTo>
                    <a:pt x="276" y="80"/>
                    <a:pt x="276" y="80"/>
                    <a:pt x="276" y="80"/>
                  </a:cubicBezTo>
                  <a:cubicBezTo>
                    <a:pt x="275" y="79"/>
                    <a:pt x="275" y="79"/>
                    <a:pt x="275" y="79"/>
                  </a:cubicBezTo>
                  <a:cubicBezTo>
                    <a:pt x="275" y="79"/>
                    <a:pt x="275" y="79"/>
                    <a:pt x="275" y="79"/>
                  </a:cubicBezTo>
                  <a:cubicBezTo>
                    <a:pt x="274" y="79"/>
                    <a:pt x="274" y="79"/>
                    <a:pt x="274" y="79"/>
                  </a:cubicBezTo>
                  <a:cubicBezTo>
                    <a:pt x="274" y="78"/>
                    <a:pt x="274" y="78"/>
                    <a:pt x="274" y="78"/>
                  </a:cubicBezTo>
                  <a:cubicBezTo>
                    <a:pt x="274" y="78"/>
                    <a:pt x="274" y="78"/>
                    <a:pt x="274" y="78"/>
                  </a:cubicBezTo>
                  <a:cubicBezTo>
                    <a:pt x="274" y="78"/>
                    <a:pt x="274" y="78"/>
                    <a:pt x="274" y="78"/>
                  </a:cubicBezTo>
                  <a:cubicBezTo>
                    <a:pt x="274" y="77"/>
                    <a:pt x="274" y="77"/>
                    <a:pt x="274" y="77"/>
                  </a:cubicBezTo>
                  <a:cubicBezTo>
                    <a:pt x="274" y="77"/>
                    <a:pt x="274" y="77"/>
                    <a:pt x="274" y="77"/>
                  </a:cubicBezTo>
                  <a:cubicBezTo>
                    <a:pt x="275" y="77"/>
                    <a:pt x="275" y="77"/>
                    <a:pt x="275" y="77"/>
                  </a:cubicBezTo>
                  <a:cubicBezTo>
                    <a:pt x="275" y="76"/>
                    <a:pt x="275" y="76"/>
                    <a:pt x="275" y="76"/>
                  </a:cubicBezTo>
                  <a:cubicBezTo>
                    <a:pt x="274" y="75"/>
                    <a:pt x="274" y="75"/>
                    <a:pt x="274" y="75"/>
                  </a:cubicBezTo>
                  <a:cubicBezTo>
                    <a:pt x="274" y="75"/>
                    <a:pt x="274" y="75"/>
                    <a:pt x="274" y="75"/>
                  </a:cubicBezTo>
                  <a:cubicBezTo>
                    <a:pt x="274" y="75"/>
                    <a:pt x="274" y="75"/>
                    <a:pt x="274" y="75"/>
                  </a:cubicBezTo>
                  <a:cubicBezTo>
                    <a:pt x="274" y="76"/>
                    <a:pt x="274" y="76"/>
                    <a:pt x="274" y="76"/>
                  </a:cubicBezTo>
                  <a:cubicBezTo>
                    <a:pt x="274" y="76"/>
                    <a:pt x="274" y="76"/>
                    <a:pt x="274" y="76"/>
                  </a:cubicBezTo>
                  <a:cubicBezTo>
                    <a:pt x="274" y="77"/>
                    <a:pt x="274" y="77"/>
                    <a:pt x="274" y="77"/>
                  </a:cubicBezTo>
                  <a:cubicBezTo>
                    <a:pt x="273" y="77"/>
                    <a:pt x="273" y="77"/>
                    <a:pt x="273" y="77"/>
                  </a:cubicBezTo>
                  <a:cubicBezTo>
                    <a:pt x="273" y="77"/>
                    <a:pt x="273" y="77"/>
                    <a:pt x="273" y="77"/>
                  </a:cubicBezTo>
                  <a:cubicBezTo>
                    <a:pt x="273" y="77"/>
                    <a:pt x="273" y="77"/>
                    <a:pt x="273" y="77"/>
                  </a:cubicBezTo>
                  <a:cubicBezTo>
                    <a:pt x="273" y="78"/>
                    <a:pt x="273" y="78"/>
                    <a:pt x="273" y="78"/>
                  </a:cubicBezTo>
                  <a:cubicBezTo>
                    <a:pt x="273" y="78"/>
                    <a:pt x="273" y="78"/>
                    <a:pt x="273" y="78"/>
                  </a:cubicBezTo>
                  <a:cubicBezTo>
                    <a:pt x="272" y="78"/>
                    <a:pt x="272" y="78"/>
                    <a:pt x="272" y="78"/>
                  </a:cubicBezTo>
                  <a:cubicBezTo>
                    <a:pt x="272" y="77"/>
                    <a:pt x="272" y="77"/>
                    <a:pt x="272" y="77"/>
                  </a:cubicBezTo>
                  <a:cubicBezTo>
                    <a:pt x="272" y="77"/>
                    <a:pt x="272" y="77"/>
                    <a:pt x="272" y="77"/>
                  </a:cubicBezTo>
                  <a:cubicBezTo>
                    <a:pt x="272" y="76"/>
                    <a:pt x="272" y="76"/>
                    <a:pt x="272" y="76"/>
                  </a:cubicBezTo>
                  <a:cubicBezTo>
                    <a:pt x="272" y="75"/>
                    <a:pt x="272" y="75"/>
                    <a:pt x="272" y="75"/>
                  </a:cubicBezTo>
                  <a:cubicBezTo>
                    <a:pt x="272" y="75"/>
                    <a:pt x="272" y="75"/>
                    <a:pt x="272" y="75"/>
                  </a:cubicBezTo>
                  <a:cubicBezTo>
                    <a:pt x="272" y="74"/>
                    <a:pt x="272" y="74"/>
                    <a:pt x="272" y="74"/>
                  </a:cubicBezTo>
                  <a:cubicBezTo>
                    <a:pt x="272" y="75"/>
                    <a:pt x="272" y="75"/>
                    <a:pt x="272" y="75"/>
                  </a:cubicBezTo>
                  <a:cubicBezTo>
                    <a:pt x="271" y="75"/>
                    <a:pt x="271" y="75"/>
                    <a:pt x="271" y="75"/>
                  </a:cubicBezTo>
                  <a:cubicBezTo>
                    <a:pt x="271" y="76"/>
                    <a:pt x="271" y="76"/>
                    <a:pt x="271" y="76"/>
                  </a:cubicBezTo>
                  <a:cubicBezTo>
                    <a:pt x="271" y="76"/>
                    <a:pt x="271" y="76"/>
                    <a:pt x="271" y="76"/>
                  </a:cubicBezTo>
                  <a:cubicBezTo>
                    <a:pt x="271" y="77"/>
                    <a:pt x="271" y="77"/>
                    <a:pt x="271" y="77"/>
                  </a:cubicBezTo>
                  <a:cubicBezTo>
                    <a:pt x="270" y="77"/>
                    <a:pt x="270" y="77"/>
                    <a:pt x="270" y="77"/>
                  </a:cubicBezTo>
                  <a:cubicBezTo>
                    <a:pt x="269" y="77"/>
                    <a:pt x="269" y="77"/>
                    <a:pt x="269" y="77"/>
                  </a:cubicBezTo>
                  <a:cubicBezTo>
                    <a:pt x="269" y="77"/>
                    <a:pt x="269" y="77"/>
                    <a:pt x="269" y="77"/>
                  </a:cubicBezTo>
                  <a:cubicBezTo>
                    <a:pt x="269" y="76"/>
                    <a:pt x="269" y="76"/>
                    <a:pt x="269" y="76"/>
                  </a:cubicBezTo>
                  <a:cubicBezTo>
                    <a:pt x="269" y="76"/>
                    <a:pt x="269" y="76"/>
                    <a:pt x="269" y="76"/>
                  </a:cubicBezTo>
                  <a:cubicBezTo>
                    <a:pt x="269" y="75"/>
                    <a:pt x="269" y="75"/>
                    <a:pt x="269" y="75"/>
                  </a:cubicBezTo>
                  <a:cubicBezTo>
                    <a:pt x="269" y="74"/>
                    <a:pt x="269" y="74"/>
                    <a:pt x="269" y="74"/>
                  </a:cubicBezTo>
                  <a:cubicBezTo>
                    <a:pt x="269" y="74"/>
                    <a:pt x="269" y="74"/>
                    <a:pt x="269" y="74"/>
                  </a:cubicBezTo>
                  <a:cubicBezTo>
                    <a:pt x="270" y="72"/>
                    <a:pt x="270" y="72"/>
                    <a:pt x="270" y="72"/>
                  </a:cubicBezTo>
                  <a:cubicBezTo>
                    <a:pt x="270" y="72"/>
                    <a:pt x="270" y="72"/>
                    <a:pt x="270" y="72"/>
                  </a:cubicBezTo>
                  <a:cubicBezTo>
                    <a:pt x="269" y="73"/>
                    <a:pt x="269" y="73"/>
                    <a:pt x="269" y="73"/>
                  </a:cubicBezTo>
                  <a:cubicBezTo>
                    <a:pt x="269" y="74"/>
                    <a:pt x="269" y="74"/>
                    <a:pt x="269" y="74"/>
                  </a:cubicBezTo>
                  <a:cubicBezTo>
                    <a:pt x="269" y="75"/>
                    <a:pt x="269" y="75"/>
                    <a:pt x="269" y="75"/>
                  </a:cubicBezTo>
                  <a:cubicBezTo>
                    <a:pt x="268" y="76"/>
                    <a:pt x="268" y="76"/>
                    <a:pt x="268" y="76"/>
                  </a:cubicBezTo>
                  <a:cubicBezTo>
                    <a:pt x="268" y="76"/>
                    <a:pt x="268" y="76"/>
                    <a:pt x="268" y="76"/>
                  </a:cubicBezTo>
                  <a:cubicBezTo>
                    <a:pt x="268" y="75"/>
                    <a:pt x="268" y="75"/>
                    <a:pt x="268" y="75"/>
                  </a:cubicBezTo>
                  <a:cubicBezTo>
                    <a:pt x="268" y="75"/>
                    <a:pt x="268" y="75"/>
                    <a:pt x="268" y="75"/>
                  </a:cubicBezTo>
                  <a:cubicBezTo>
                    <a:pt x="268" y="75"/>
                    <a:pt x="268" y="75"/>
                    <a:pt x="268" y="75"/>
                  </a:cubicBezTo>
                  <a:cubicBezTo>
                    <a:pt x="268" y="76"/>
                    <a:pt x="268" y="76"/>
                    <a:pt x="268" y="76"/>
                  </a:cubicBezTo>
                  <a:cubicBezTo>
                    <a:pt x="267" y="76"/>
                    <a:pt x="267" y="76"/>
                    <a:pt x="267" y="76"/>
                  </a:cubicBezTo>
                  <a:cubicBezTo>
                    <a:pt x="266" y="75"/>
                    <a:pt x="266" y="75"/>
                    <a:pt x="266" y="75"/>
                  </a:cubicBezTo>
                  <a:cubicBezTo>
                    <a:pt x="266" y="74"/>
                    <a:pt x="266" y="74"/>
                    <a:pt x="266" y="74"/>
                  </a:cubicBezTo>
                  <a:cubicBezTo>
                    <a:pt x="266" y="74"/>
                    <a:pt x="266" y="74"/>
                    <a:pt x="266" y="74"/>
                  </a:cubicBezTo>
                  <a:cubicBezTo>
                    <a:pt x="266" y="73"/>
                    <a:pt x="266" y="73"/>
                    <a:pt x="266" y="73"/>
                  </a:cubicBezTo>
                  <a:cubicBezTo>
                    <a:pt x="267" y="73"/>
                    <a:pt x="267" y="73"/>
                    <a:pt x="267" y="73"/>
                  </a:cubicBezTo>
                  <a:cubicBezTo>
                    <a:pt x="268" y="72"/>
                    <a:pt x="268" y="72"/>
                    <a:pt x="268" y="72"/>
                  </a:cubicBezTo>
                  <a:cubicBezTo>
                    <a:pt x="267" y="72"/>
                    <a:pt x="267" y="72"/>
                    <a:pt x="267" y="72"/>
                  </a:cubicBezTo>
                  <a:cubicBezTo>
                    <a:pt x="268" y="71"/>
                    <a:pt x="268" y="71"/>
                    <a:pt x="268" y="71"/>
                  </a:cubicBezTo>
                  <a:cubicBezTo>
                    <a:pt x="268" y="70"/>
                    <a:pt x="268" y="70"/>
                    <a:pt x="268" y="70"/>
                  </a:cubicBezTo>
                  <a:cubicBezTo>
                    <a:pt x="269" y="70"/>
                    <a:pt x="269" y="70"/>
                    <a:pt x="269" y="70"/>
                  </a:cubicBezTo>
                  <a:cubicBezTo>
                    <a:pt x="269" y="70"/>
                    <a:pt x="269" y="70"/>
                    <a:pt x="269" y="70"/>
                  </a:cubicBezTo>
                  <a:cubicBezTo>
                    <a:pt x="271" y="70"/>
                    <a:pt x="271" y="70"/>
                    <a:pt x="271" y="70"/>
                  </a:cubicBezTo>
                  <a:cubicBezTo>
                    <a:pt x="271" y="69"/>
                    <a:pt x="271" y="69"/>
                    <a:pt x="271" y="69"/>
                  </a:cubicBezTo>
                  <a:cubicBezTo>
                    <a:pt x="272" y="69"/>
                    <a:pt x="272" y="69"/>
                    <a:pt x="272" y="69"/>
                  </a:cubicBezTo>
                  <a:cubicBezTo>
                    <a:pt x="272" y="69"/>
                    <a:pt x="272" y="69"/>
                    <a:pt x="272" y="69"/>
                  </a:cubicBezTo>
                  <a:cubicBezTo>
                    <a:pt x="272" y="69"/>
                    <a:pt x="272" y="69"/>
                    <a:pt x="272" y="69"/>
                  </a:cubicBezTo>
                  <a:cubicBezTo>
                    <a:pt x="273" y="68"/>
                    <a:pt x="273" y="68"/>
                    <a:pt x="273" y="68"/>
                  </a:cubicBezTo>
                  <a:cubicBezTo>
                    <a:pt x="274" y="68"/>
                    <a:pt x="274" y="68"/>
                    <a:pt x="274" y="68"/>
                  </a:cubicBezTo>
                  <a:cubicBezTo>
                    <a:pt x="275" y="69"/>
                    <a:pt x="275" y="69"/>
                    <a:pt x="275" y="69"/>
                  </a:cubicBezTo>
                  <a:cubicBezTo>
                    <a:pt x="276" y="69"/>
                    <a:pt x="276" y="69"/>
                    <a:pt x="276" y="69"/>
                  </a:cubicBezTo>
                  <a:cubicBezTo>
                    <a:pt x="277" y="68"/>
                    <a:pt x="277" y="68"/>
                    <a:pt x="277" y="68"/>
                  </a:cubicBezTo>
                  <a:cubicBezTo>
                    <a:pt x="277" y="69"/>
                    <a:pt x="277" y="69"/>
                    <a:pt x="277" y="69"/>
                  </a:cubicBezTo>
                  <a:cubicBezTo>
                    <a:pt x="278" y="69"/>
                    <a:pt x="278" y="69"/>
                    <a:pt x="278" y="69"/>
                  </a:cubicBezTo>
                  <a:cubicBezTo>
                    <a:pt x="278" y="69"/>
                    <a:pt x="278" y="69"/>
                    <a:pt x="278" y="69"/>
                  </a:cubicBezTo>
                  <a:cubicBezTo>
                    <a:pt x="278" y="69"/>
                    <a:pt x="278" y="69"/>
                    <a:pt x="278" y="69"/>
                  </a:cubicBezTo>
                  <a:cubicBezTo>
                    <a:pt x="279" y="69"/>
                    <a:pt x="279" y="69"/>
                    <a:pt x="279" y="69"/>
                  </a:cubicBezTo>
                  <a:cubicBezTo>
                    <a:pt x="280" y="69"/>
                    <a:pt x="280" y="69"/>
                    <a:pt x="280" y="69"/>
                  </a:cubicBezTo>
                  <a:cubicBezTo>
                    <a:pt x="280" y="69"/>
                    <a:pt x="280" y="69"/>
                    <a:pt x="280" y="69"/>
                  </a:cubicBezTo>
                  <a:cubicBezTo>
                    <a:pt x="281" y="69"/>
                    <a:pt x="281" y="69"/>
                    <a:pt x="281" y="69"/>
                  </a:cubicBezTo>
                  <a:cubicBezTo>
                    <a:pt x="281" y="69"/>
                    <a:pt x="281" y="69"/>
                    <a:pt x="281" y="69"/>
                  </a:cubicBezTo>
                  <a:cubicBezTo>
                    <a:pt x="281" y="69"/>
                    <a:pt x="281" y="69"/>
                    <a:pt x="281" y="69"/>
                  </a:cubicBezTo>
                  <a:cubicBezTo>
                    <a:pt x="280" y="69"/>
                    <a:pt x="280" y="69"/>
                    <a:pt x="280" y="69"/>
                  </a:cubicBezTo>
                  <a:cubicBezTo>
                    <a:pt x="280" y="68"/>
                    <a:pt x="280" y="68"/>
                    <a:pt x="280" y="68"/>
                  </a:cubicBezTo>
                  <a:cubicBezTo>
                    <a:pt x="279" y="68"/>
                    <a:pt x="279" y="68"/>
                    <a:pt x="279" y="68"/>
                  </a:cubicBezTo>
                  <a:cubicBezTo>
                    <a:pt x="280" y="68"/>
                    <a:pt x="280" y="68"/>
                    <a:pt x="280" y="68"/>
                  </a:cubicBezTo>
                  <a:cubicBezTo>
                    <a:pt x="280" y="68"/>
                    <a:pt x="280" y="68"/>
                    <a:pt x="280" y="68"/>
                  </a:cubicBezTo>
                  <a:cubicBezTo>
                    <a:pt x="280" y="67"/>
                    <a:pt x="280" y="67"/>
                    <a:pt x="280" y="67"/>
                  </a:cubicBezTo>
                  <a:cubicBezTo>
                    <a:pt x="279" y="67"/>
                    <a:pt x="279" y="67"/>
                    <a:pt x="279" y="67"/>
                  </a:cubicBezTo>
                  <a:cubicBezTo>
                    <a:pt x="280" y="67"/>
                    <a:pt x="280" y="67"/>
                    <a:pt x="280" y="67"/>
                  </a:cubicBezTo>
                  <a:cubicBezTo>
                    <a:pt x="280" y="67"/>
                    <a:pt x="280" y="67"/>
                    <a:pt x="280" y="67"/>
                  </a:cubicBezTo>
                  <a:cubicBezTo>
                    <a:pt x="281" y="67"/>
                    <a:pt x="281" y="67"/>
                    <a:pt x="281" y="67"/>
                  </a:cubicBezTo>
                  <a:cubicBezTo>
                    <a:pt x="280" y="66"/>
                    <a:pt x="280" y="66"/>
                    <a:pt x="280" y="66"/>
                  </a:cubicBezTo>
                  <a:cubicBezTo>
                    <a:pt x="279" y="66"/>
                    <a:pt x="279" y="66"/>
                    <a:pt x="279" y="66"/>
                  </a:cubicBezTo>
                  <a:cubicBezTo>
                    <a:pt x="279" y="67"/>
                    <a:pt x="279" y="67"/>
                    <a:pt x="279" y="67"/>
                  </a:cubicBezTo>
                  <a:cubicBezTo>
                    <a:pt x="278" y="66"/>
                    <a:pt x="278" y="66"/>
                    <a:pt x="278" y="66"/>
                  </a:cubicBezTo>
                  <a:cubicBezTo>
                    <a:pt x="279" y="65"/>
                    <a:pt x="279" y="65"/>
                    <a:pt x="279" y="65"/>
                  </a:cubicBezTo>
                  <a:cubicBezTo>
                    <a:pt x="279" y="65"/>
                    <a:pt x="279" y="65"/>
                    <a:pt x="279" y="65"/>
                  </a:cubicBezTo>
                  <a:cubicBezTo>
                    <a:pt x="279" y="64"/>
                    <a:pt x="279" y="64"/>
                    <a:pt x="279" y="64"/>
                  </a:cubicBezTo>
                  <a:cubicBezTo>
                    <a:pt x="279" y="64"/>
                    <a:pt x="279" y="64"/>
                    <a:pt x="279" y="64"/>
                  </a:cubicBezTo>
                  <a:cubicBezTo>
                    <a:pt x="279" y="64"/>
                    <a:pt x="279" y="64"/>
                    <a:pt x="279" y="64"/>
                  </a:cubicBezTo>
                  <a:cubicBezTo>
                    <a:pt x="279" y="62"/>
                    <a:pt x="279" y="62"/>
                    <a:pt x="279" y="62"/>
                  </a:cubicBezTo>
                  <a:cubicBezTo>
                    <a:pt x="279" y="62"/>
                    <a:pt x="279" y="62"/>
                    <a:pt x="279" y="62"/>
                  </a:cubicBezTo>
                  <a:cubicBezTo>
                    <a:pt x="279" y="61"/>
                    <a:pt x="279" y="61"/>
                    <a:pt x="279" y="61"/>
                  </a:cubicBezTo>
                  <a:cubicBezTo>
                    <a:pt x="279" y="61"/>
                    <a:pt x="279" y="61"/>
                    <a:pt x="279" y="61"/>
                  </a:cubicBezTo>
                  <a:cubicBezTo>
                    <a:pt x="279" y="61"/>
                    <a:pt x="279" y="61"/>
                    <a:pt x="279" y="61"/>
                  </a:cubicBezTo>
                  <a:cubicBezTo>
                    <a:pt x="280" y="60"/>
                    <a:pt x="280" y="60"/>
                    <a:pt x="280" y="60"/>
                  </a:cubicBezTo>
                  <a:cubicBezTo>
                    <a:pt x="281" y="61"/>
                    <a:pt x="281" y="61"/>
                    <a:pt x="281" y="61"/>
                  </a:cubicBezTo>
                  <a:cubicBezTo>
                    <a:pt x="282" y="60"/>
                    <a:pt x="282" y="60"/>
                    <a:pt x="282" y="60"/>
                  </a:cubicBezTo>
                  <a:cubicBezTo>
                    <a:pt x="283" y="61"/>
                    <a:pt x="283" y="61"/>
                    <a:pt x="283" y="61"/>
                  </a:cubicBezTo>
                  <a:cubicBezTo>
                    <a:pt x="283" y="61"/>
                    <a:pt x="283" y="61"/>
                    <a:pt x="283" y="61"/>
                  </a:cubicBezTo>
                  <a:cubicBezTo>
                    <a:pt x="284" y="62"/>
                    <a:pt x="284" y="62"/>
                    <a:pt x="284" y="62"/>
                  </a:cubicBezTo>
                  <a:cubicBezTo>
                    <a:pt x="285" y="63"/>
                    <a:pt x="285" y="63"/>
                    <a:pt x="285" y="63"/>
                  </a:cubicBezTo>
                  <a:cubicBezTo>
                    <a:pt x="285" y="66"/>
                    <a:pt x="285" y="66"/>
                    <a:pt x="285" y="66"/>
                  </a:cubicBezTo>
                  <a:cubicBezTo>
                    <a:pt x="284" y="67"/>
                    <a:pt x="284" y="67"/>
                    <a:pt x="284" y="67"/>
                  </a:cubicBezTo>
                  <a:cubicBezTo>
                    <a:pt x="285" y="67"/>
                    <a:pt x="285" y="67"/>
                    <a:pt x="285" y="67"/>
                  </a:cubicBezTo>
                  <a:cubicBezTo>
                    <a:pt x="285" y="67"/>
                    <a:pt x="285" y="67"/>
                    <a:pt x="285" y="67"/>
                  </a:cubicBezTo>
                  <a:cubicBezTo>
                    <a:pt x="287" y="67"/>
                    <a:pt x="287" y="67"/>
                    <a:pt x="287" y="67"/>
                  </a:cubicBezTo>
                  <a:cubicBezTo>
                    <a:pt x="287" y="68"/>
                    <a:pt x="287" y="68"/>
                    <a:pt x="287" y="68"/>
                  </a:cubicBezTo>
                  <a:cubicBezTo>
                    <a:pt x="288" y="69"/>
                    <a:pt x="288" y="69"/>
                    <a:pt x="288" y="69"/>
                  </a:cubicBezTo>
                  <a:cubicBezTo>
                    <a:pt x="288" y="68"/>
                    <a:pt x="288" y="68"/>
                    <a:pt x="288" y="68"/>
                  </a:cubicBezTo>
                  <a:cubicBezTo>
                    <a:pt x="290" y="68"/>
                    <a:pt x="290" y="68"/>
                    <a:pt x="290" y="68"/>
                  </a:cubicBezTo>
                  <a:cubicBezTo>
                    <a:pt x="291" y="69"/>
                    <a:pt x="291" y="69"/>
                    <a:pt x="291" y="69"/>
                  </a:cubicBezTo>
                  <a:cubicBezTo>
                    <a:pt x="291" y="69"/>
                    <a:pt x="291" y="69"/>
                    <a:pt x="291" y="69"/>
                  </a:cubicBezTo>
                  <a:cubicBezTo>
                    <a:pt x="291" y="68"/>
                    <a:pt x="291" y="68"/>
                    <a:pt x="291" y="68"/>
                  </a:cubicBezTo>
                  <a:cubicBezTo>
                    <a:pt x="292" y="68"/>
                    <a:pt x="292" y="68"/>
                    <a:pt x="292" y="68"/>
                  </a:cubicBezTo>
                  <a:cubicBezTo>
                    <a:pt x="293" y="67"/>
                    <a:pt x="293" y="67"/>
                    <a:pt x="293" y="67"/>
                  </a:cubicBezTo>
                  <a:cubicBezTo>
                    <a:pt x="294" y="66"/>
                    <a:pt x="294" y="66"/>
                    <a:pt x="294" y="66"/>
                  </a:cubicBezTo>
                  <a:cubicBezTo>
                    <a:pt x="295" y="65"/>
                    <a:pt x="295" y="65"/>
                    <a:pt x="295" y="65"/>
                  </a:cubicBezTo>
                  <a:cubicBezTo>
                    <a:pt x="297" y="64"/>
                    <a:pt x="297" y="64"/>
                    <a:pt x="297" y="64"/>
                  </a:cubicBezTo>
                  <a:cubicBezTo>
                    <a:pt x="297" y="63"/>
                    <a:pt x="297" y="63"/>
                    <a:pt x="297" y="63"/>
                  </a:cubicBezTo>
                  <a:cubicBezTo>
                    <a:pt x="298" y="62"/>
                    <a:pt x="298" y="62"/>
                    <a:pt x="298" y="62"/>
                  </a:cubicBezTo>
                  <a:cubicBezTo>
                    <a:pt x="297" y="62"/>
                    <a:pt x="297" y="62"/>
                    <a:pt x="297" y="62"/>
                  </a:cubicBezTo>
                  <a:cubicBezTo>
                    <a:pt x="296" y="63"/>
                    <a:pt x="296" y="63"/>
                    <a:pt x="296" y="63"/>
                  </a:cubicBezTo>
                  <a:cubicBezTo>
                    <a:pt x="296" y="63"/>
                    <a:pt x="296" y="63"/>
                    <a:pt x="296" y="63"/>
                  </a:cubicBezTo>
                  <a:cubicBezTo>
                    <a:pt x="295" y="65"/>
                    <a:pt x="295" y="65"/>
                    <a:pt x="295" y="65"/>
                  </a:cubicBezTo>
                  <a:cubicBezTo>
                    <a:pt x="294" y="65"/>
                    <a:pt x="294" y="65"/>
                    <a:pt x="294" y="65"/>
                  </a:cubicBezTo>
                  <a:cubicBezTo>
                    <a:pt x="294" y="66"/>
                    <a:pt x="294" y="66"/>
                    <a:pt x="294" y="66"/>
                  </a:cubicBezTo>
                  <a:cubicBezTo>
                    <a:pt x="293" y="67"/>
                    <a:pt x="293" y="67"/>
                    <a:pt x="293" y="67"/>
                  </a:cubicBezTo>
                  <a:cubicBezTo>
                    <a:pt x="291" y="67"/>
                    <a:pt x="291" y="67"/>
                    <a:pt x="291" y="67"/>
                  </a:cubicBezTo>
                  <a:cubicBezTo>
                    <a:pt x="291" y="67"/>
                    <a:pt x="291" y="67"/>
                    <a:pt x="291" y="67"/>
                  </a:cubicBezTo>
                  <a:cubicBezTo>
                    <a:pt x="290" y="67"/>
                    <a:pt x="290" y="67"/>
                    <a:pt x="290" y="67"/>
                  </a:cubicBezTo>
                  <a:cubicBezTo>
                    <a:pt x="290" y="67"/>
                    <a:pt x="290" y="67"/>
                    <a:pt x="290" y="67"/>
                  </a:cubicBezTo>
                  <a:cubicBezTo>
                    <a:pt x="289" y="67"/>
                    <a:pt x="289" y="67"/>
                    <a:pt x="289" y="67"/>
                  </a:cubicBezTo>
                  <a:cubicBezTo>
                    <a:pt x="288" y="66"/>
                    <a:pt x="288" y="66"/>
                    <a:pt x="288" y="66"/>
                  </a:cubicBezTo>
                  <a:cubicBezTo>
                    <a:pt x="288" y="66"/>
                    <a:pt x="288" y="66"/>
                    <a:pt x="288" y="66"/>
                  </a:cubicBezTo>
                  <a:cubicBezTo>
                    <a:pt x="289" y="65"/>
                    <a:pt x="289" y="65"/>
                    <a:pt x="289" y="65"/>
                  </a:cubicBezTo>
                  <a:cubicBezTo>
                    <a:pt x="289" y="65"/>
                    <a:pt x="289" y="65"/>
                    <a:pt x="289" y="65"/>
                  </a:cubicBezTo>
                  <a:cubicBezTo>
                    <a:pt x="290" y="64"/>
                    <a:pt x="290" y="64"/>
                    <a:pt x="290" y="64"/>
                  </a:cubicBezTo>
                  <a:cubicBezTo>
                    <a:pt x="289" y="65"/>
                    <a:pt x="289" y="65"/>
                    <a:pt x="289" y="65"/>
                  </a:cubicBezTo>
                  <a:cubicBezTo>
                    <a:pt x="288" y="65"/>
                    <a:pt x="288" y="65"/>
                    <a:pt x="288" y="65"/>
                  </a:cubicBezTo>
                  <a:cubicBezTo>
                    <a:pt x="287" y="65"/>
                    <a:pt x="287" y="65"/>
                    <a:pt x="287" y="65"/>
                  </a:cubicBezTo>
                  <a:cubicBezTo>
                    <a:pt x="287" y="64"/>
                    <a:pt x="287" y="64"/>
                    <a:pt x="287" y="64"/>
                  </a:cubicBezTo>
                  <a:cubicBezTo>
                    <a:pt x="287" y="64"/>
                    <a:pt x="287" y="64"/>
                    <a:pt x="287" y="64"/>
                  </a:cubicBezTo>
                  <a:cubicBezTo>
                    <a:pt x="288" y="64"/>
                    <a:pt x="288" y="64"/>
                    <a:pt x="288" y="64"/>
                  </a:cubicBezTo>
                  <a:cubicBezTo>
                    <a:pt x="288" y="64"/>
                    <a:pt x="288" y="64"/>
                    <a:pt x="288" y="64"/>
                  </a:cubicBezTo>
                  <a:cubicBezTo>
                    <a:pt x="288" y="63"/>
                    <a:pt x="288" y="63"/>
                    <a:pt x="288" y="63"/>
                  </a:cubicBezTo>
                  <a:cubicBezTo>
                    <a:pt x="288" y="63"/>
                    <a:pt x="288" y="63"/>
                    <a:pt x="288" y="63"/>
                  </a:cubicBezTo>
                  <a:cubicBezTo>
                    <a:pt x="288" y="63"/>
                    <a:pt x="288" y="63"/>
                    <a:pt x="288" y="63"/>
                  </a:cubicBezTo>
                  <a:cubicBezTo>
                    <a:pt x="288" y="63"/>
                    <a:pt x="288" y="63"/>
                    <a:pt x="288" y="63"/>
                  </a:cubicBezTo>
                  <a:cubicBezTo>
                    <a:pt x="289" y="63"/>
                    <a:pt x="289" y="63"/>
                    <a:pt x="289" y="63"/>
                  </a:cubicBezTo>
                  <a:cubicBezTo>
                    <a:pt x="289" y="63"/>
                    <a:pt x="289" y="63"/>
                    <a:pt x="289" y="63"/>
                  </a:cubicBezTo>
                  <a:cubicBezTo>
                    <a:pt x="289" y="62"/>
                    <a:pt x="289" y="62"/>
                    <a:pt x="289" y="62"/>
                  </a:cubicBezTo>
                  <a:cubicBezTo>
                    <a:pt x="289" y="62"/>
                    <a:pt x="289" y="62"/>
                    <a:pt x="289" y="62"/>
                  </a:cubicBezTo>
                  <a:cubicBezTo>
                    <a:pt x="288" y="62"/>
                    <a:pt x="288" y="62"/>
                    <a:pt x="288" y="62"/>
                  </a:cubicBezTo>
                  <a:cubicBezTo>
                    <a:pt x="288" y="62"/>
                    <a:pt x="288" y="62"/>
                    <a:pt x="288" y="62"/>
                  </a:cubicBezTo>
                  <a:cubicBezTo>
                    <a:pt x="287" y="62"/>
                    <a:pt x="287" y="62"/>
                    <a:pt x="287" y="62"/>
                  </a:cubicBezTo>
                  <a:cubicBezTo>
                    <a:pt x="287" y="62"/>
                    <a:pt x="287" y="62"/>
                    <a:pt x="287" y="62"/>
                  </a:cubicBezTo>
                  <a:cubicBezTo>
                    <a:pt x="287" y="61"/>
                    <a:pt x="287" y="61"/>
                    <a:pt x="287" y="61"/>
                  </a:cubicBezTo>
                  <a:cubicBezTo>
                    <a:pt x="288" y="61"/>
                    <a:pt x="288" y="61"/>
                    <a:pt x="288" y="61"/>
                  </a:cubicBezTo>
                  <a:cubicBezTo>
                    <a:pt x="288" y="61"/>
                    <a:pt x="288" y="61"/>
                    <a:pt x="288" y="61"/>
                  </a:cubicBezTo>
                  <a:cubicBezTo>
                    <a:pt x="289" y="61"/>
                    <a:pt x="289" y="61"/>
                    <a:pt x="289" y="61"/>
                  </a:cubicBezTo>
                  <a:cubicBezTo>
                    <a:pt x="290" y="61"/>
                    <a:pt x="290" y="61"/>
                    <a:pt x="290" y="61"/>
                  </a:cubicBezTo>
                  <a:cubicBezTo>
                    <a:pt x="291" y="61"/>
                    <a:pt x="291" y="61"/>
                    <a:pt x="291" y="61"/>
                  </a:cubicBezTo>
                  <a:cubicBezTo>
                    <a:pt x="290" y="61"/>
                    <a:pt x="290" y="61"/>
                    <a:pt x="290" y="61"/>
                  </a:cubicBezTo>
                  <a:cubicBezTo>
                    <a:pt x="290" y="60"/>
                    <a:pt x="290" y="60"/>
                    <a:pt x="290" y="60"/>
                  </a:cubicBezTo>
                  <a:cubicBezTo>
                    <a:pt x="290" y="60"/>
                    <a:pt x="290" y="60"/>
                    <a:pt x="290" y="60"/>
                  </a:cubicBezTo>
                  <a:cubicBezTo>
                    <a:pt x="291" y="60"/>
                    <a:pt x="291" y="60"/>
                    <a:pt x="291" y="60"/>
                  </a:cubicBezTo>
                  <a:cubicBezTo>
                    <a:pt x="291" y="59"/>
                    <a:pt x="291" y="59"/>
                    <a:pt x="291" y="59"/>
                  </a:cubicBezTo>
                  <a:cubicBezTo>
                    <a:pt x="291" y="59"/>
                    <a:pt x="291" y="59"/>
                    <a:pt x="291" y="59"/>
                  </a:cubicBezTo>
                  <a:cubicBezTo>
                    <a:pt x="291" y="59"/>
                    <a:pt x="291" y="59"/>
                    <a:pt x="291" y="59"/>
                  </a:cubicBezTo>
                  <a:cubicBezTo>
                    <a:pt x="291" y="58"/>
                    <a:pt x="291" y="58"/>
                    <a:pt x="291" y="58"/>
                  </a:cubicBezTo>
                  <a:cubicBezTo>
                    <a:pt x="292" y="58"/>
                    <a:pt x="292" y="58"/>
                    <a:pt x="292" y="58"/>
                  </a:cubicBezTo>
                  <a:cubicBezTo>
                    <a:pt x="292" y="57"/>
                    <a:pt x="292" y="57"/>
                    <a:pt x="292" y="57"/>
                  </a:cubicBezTo>
                  <a:cubicBezTo>
                    <a:pt x="293" y="56"/>
                    <a:pt x="293" y="56"/>
                    <a:pt x="293" y="56"/>
                  </a:cubicBezTo>
                  <a:cubicBezTo>
                    <a:pt x="293" y="56"/>
                    <a:pt x="293" y="56"/>
                    <a:pt x="293" y="56"/>
                  </a:cubicBezTo>
                  <a:cubicBezTo>
                    <a:pt x="294" y="55"/>
                    <a:pt x="294" y="55"/>
                    <a:pt x="294" y="55"/>
                  </a:cubicBezTo>
                  <a:cubicBezTo>
                    <a:pt x="293" y="55"/>
                    <a:pt x="293" y="55"/>
                    <a:pt x="293" y="55"/>
                  </a:cubicBezTo>
                  <a:cubicBezTo>
                    <a:pt x="292" y="57"/>
                    <a:pt x="292" y="57"/>
                    <a:pt x="292" y="57"/>
                  </a:cubicBezTo>
                  <a:cubicBezTo>
                    <a:pt x="291" y="58"/>
                    <a:pt x="291" y="58"/>
                    <a:pt x="291" y="58"/>
                  </a:cubicBezTo>
                  <a:cubicBezTo>
                    <a:pt x="289" y="59"/>
                    <a:pt x="289" y="59"/>
                    <a:pt x="289" y="59"/>
                  </a:cubicBezTo>
                  <a:cubicBezTo>
                    <a:pt x="288" y="60"/>
                    <a:pt x="288" y="60"/>
                    <a:pt x="288" y="60"/>
                  </a:cubicBezTo>
                  <a:cubicBezTo>
                    <a:pt x="288" y="60"/>
                    <a:pt x="288" y="60"/>
                    <a:pt x="288" y="60"/>
                  </a:cubicBezTo>
                  <a:cubicBezTo>
                    <a:pt x="286" y="60"/>
                    <a:pt x="286" y="60"/>
                    <a:pt x="286" y="60"/>
                  </a:cubicBezTo>
                  <a:cubicBezTo>
                    <a:pt x="286" y="59"/>
                    <a:pt x="286" y="59"/>
                    <a:pt x="286" y="59"/>
                  </a:cubicBezTo>
                  <a:cubicBezTo>
                    <a:pt x="287" y="59"/>
                    <a:pt x="287" y="59"/>
                    <a:pt x="287" y="59"/>
                  </a:cubicBezTo>
                  <a:cubicBezTo>
                    <a:pt x="288" y="58"/>
                    <a:pt x="288" y="58"/>
                    <a:pt x="288" y="58"/>
                  </a:cubicBezTo>
                  <a:cubicBezTo>
                    <a:pt x="288" y="57"/>
                    <a:pt x="288" y="57"/>
                    <a:pt x="288" y="57"/>
                  </a:cubicBezTo>
                  <a:cubicBezTo>
                    <a:pt x="287" y="58"/>
                    <a:pt x="287" y="58"/>
                    <a:pt x="287" y="58"/>
                  </a:cubicBezTo>
                  <a:cubicBezTo>
                    <a:pt x="285" y="58"/>
                    <a:pt x="285" y="58"/>
                    <a:pt x="285" y="58"/>
                  </a:cubicBezTo>
                  <a:cubicBezTo>
                    <a:pt x="285" y="59"/>
                    <a:pt x="285" y="59"/>
                    <a:pt x="285" y="59"/>
                  </a:cubicBezTo>
                  <a:cubicBezTo>
                    <a:pt x="285" y="59"/>
                    <a:pt x="285" y="59"/>
                    <a:pt x="285" y="59"/>
                  </a:cubicBezTo>
                  <a:cubicBezTo>
                    <a:pt x="284" y="59"/>
                    <a:pt x="284" y="59"/>
                    <a:pt x="284" y="59"/>
                  </a:cubicBezTo>
                  <a:cubicBezTo>
                    <a:pt x="282" y="58"/>
                    <a:pt x="282" y="58"/>
                    <a:pt x="282" y="58"/>
                  </a:cubicBezTo>
                  <a:cubicBezTo>
                    <a:pt x="283" y="58"/>
                    <a:pt x="283" y="58"/>
                    <a:pt x="283" y="58"/>
                  </a:cubicBezTo>
                  <a:cubicBezTo>
                    <a:pt x="284" y="58"/>
                    <a:pt x="284" y="58"/>
                    <a:pt x="284" y="58"/>
                  </a:cubicBezTo>
                  <a:cubicBezTo>
                    <a:pt x="284" y="57"/>
                    <a:pt x="284" y="57"/>
                    <a:pt x="284" y="57"/>
                  </a:cubicBezTo>
                  <a:cubicBezTo>
                    <a:pt x="283" y="57"/>
                    <a:pt x="283" y="57"/>
                    <a:pt x="283" y="57"/>
                  </a:cubicBezTo>
                  <a:cubicBezTo>
                    <a:pt x="283" y="56"/>
                    <a:pt x="283" y="56"/>
                    <a:pt x="283" y="56"/>
                  </a:cubicBezTo>
                  <a:cubicBezTo>
                    <a:pt x="284" y="56"/>
                    <a:pt x="284" y="56"/>
                    <a:pt x="284" y="56"/>
                  </a:cubicBezTo>
                  <a:cubicBezTo>
                    <a:pt x="284" y="55"/>
                    <a:pt x="284" y="55"/>
                    <a:pt x="284" y="55"/>
                  </a:cubicBezTo>
                  <a:cubicBezTo>
                    <a:pt x="285" y="55"/>
                    <a:pt x="285" y="55"/>
                    <a:pt x="285" y="55"/>
                  </a:cubicBezTo>
                  <a:cubicBezTo>
                    <a:pt x="286" y="54"/>
                    <a:pt x="286" y="54"/>
                    <a:pt x="286" y="54"/>
                  </a:cubicBezTo>
                  <a:cubicBezTo>
                    <a:pt x="287" y="54"/>
                    <a:pt x="287" y="54"/>
                    <a:pt x="287" y="54"/>
                  </a:cubicBezTo>
                  <a:cubicBezTo>
                    <a:pt x="287" y="53"/>
                    <a:pt x="287" y="53"/>
                    <a:pt x="287" y="53"/>
                  </a:cubicBezTo>
                  <a:cubicBezTo>
                    <a:pt x="288" y="52"/>
                    <a:pt x="288" y="52"/>
                    <a:pt x="288" y="52"/>
                  </a:cubicBezTo>
                  <a:cubicBezTo>
                    <a:pt x="289" y="51"/>
                    <a:pt x="289" y="51"/>
                    <a:pt x="289" y="51"/>
                  </a:cubicBezTo>
                  <a:cubicBezTo>
                    <a:pt x="290" y="51"/>
                    <a:pt x="290" y="51"/>
                    <a:pt x="290" y="51"/>
                  </a:cubicBezTo>
                  <a:cubicBezTo>
                    <a:pt x="291" y="51"/>
                    <a:pt x="291" y="51"/>
                    <a:pt x="291" y="51"/>
                  </a:cubicBezTo>
                  <a:cubicBezTo>
                    <a:pt x="293" y="51"/>
                    <a:pt x="293" y="51"/>
                    <a:pt x="293" y="51"/>
                  </a:cubicBezTo>
                  <a:cubicBezTo>
                    <a:pt x="293" y="51"/>
                    <a:pt x="293" y="51"/>
                    <a:pt x="293" y="51"/>
                  </a:cubicBezTo>
                  <a:cubicBezTo>
                    <a:pt x="294" y="51"/>
                    <a:pt x="294" y="51"/>
                    <a:pt x="294" y="51"/>
                  </a:cubicBezTo>
                  <a:cubicBezTo>
                    <a:pt x="295" y="50"/>
                    <a:pt x="295" y="50"/>
                    <a:pt x="295" y="50"/>
                  </a:cubicBezTo>
                  <a:cubicBezTo>
                    <a:pt x="296" y="50"/>
                    <a:pt x="296" y="50"/>
                    <a:pt x="296" y="50"/>
                  </a:cubicBezTo>
                  <a:cubicBezTo>
                    <a:pt x="296" y="50"/>
                    <a:pt x="296" y="50"/>
                    <a:pt x="296" y="50"/>
                  </a:cubicBezTo>
                  <a:cubicBezTo>
                    <a:pt x="297" y="51"/>
                    <a:pt x="297" y="51"/>
                    <a:pt x="297" y="51"/>
                  </a:cubicBezTo>
                  <a:cubicBezTo>
                    <a:pt x="297" y="51"/>
                    <a:pt x="297" y="51"/>
                    <a:pt x="297" y="51"/>
                  </a:cubicBezTo>
                  <a:cubicBezTo>
                    <a:pt x="299" y="52"/>
                    <a:pt x="299" y="52"/>
                    <a:pt x="299" y="52"/>
                  </a:cubicBezTo>
                  <a:cubicBezTo>
                    <a:pt x="300" y="53"/>
                    <a:pt x="300" y="53"/>
                    <a:pt x="300" y="53"/>
                  </a:cubicBezTo>
                  <a:cubicBezTo>
                    <a:pt x="300" y="54"/>
                    <a:pt x="300" y="54"/>
                    <a:pt x="300" y="54"/>
                  </a:cubicBezTo>
                  <a:cubicBezTo>
                    <a:pt x="301" y="54"/>
                    <a:pt x="301" y="54"/>
                    <a:pt x="301" y="54"/>
                  </a:cubicBezTo>
                  <a:cubicBezTo>
                    <a:pt x="302" y="55"/>
                    <a:pt x="302" y="55"/>
                    <a:pt x="302" y="55"/>
                  </a:cubicBezTo>
                  <a:cubicBezTo>
                    <a:pt x="302" y="54"/>
                    <a:pt x="302" y="54"/>
                    <a:pt x="302" y="54"/>
                  </a:cubicBezTo>
                  <a:cubicBezTo>
                    <a:pt x="303" y="54"/>
                    <a:pt x="303" y="54"/>
                    <a:pt x="303" y="54"/>
                  </a:cubicBezTo>
                  <a:cubicBezTo>
                    <a:pt x="302" y="54"/>
                    <a:pt x="302" y="54"/>
                    <a:pt x="302" y="54"/>
                  </a:cubicBezTo>
                  <a:cubicBezTo>
                    <a:pt x="301" y="54"/>
                    <a:pt x="301" y="54"/>
                    <a:pt x="301" y="54"/>
                  </a:cubicBezTo>
                  <a:cubicBezTo>
                    <a:pt x="301" y="53"/>
                    <a:pt x="301" y="53"/>
                    <a:pt x="301" y="53"/>
                  </a:cubicBezTo>
                  <a:cubicBezTo>
                    <a:pt x="301" y="53"/>
                    <a:pt x="301" y="53"/>
                    <a:pt x="301" y="53"/>
                  </a:cubicBezTo>
                  <a:cubicBezTo>
                    <a:pt x="302" y="52"/>
                    <a:pt x="302" y="52"/>
                    <a:pt x="302" y="52"/>
                  </a:cubicBezTo>
                  <a:cubicBezTo>
                    <a:pt x="304" y="52"/>
                    <a:pt x="304" y="52"/>
                    <a:pt x="304" y="52"/>
                  </a:cubicBezTo>
                  <a:cubicBezTo>
                    <a:pt x="305" y="53"/>
                    <a:pt x="305" y="53"/>
                    <a:pt x="305" y="53"/>
                  </a:cubicBezTo>
                  <a:cubicBezTo>
                    <a:pt x="305" y="53"/>
                    <a:pt x="305" y="53"/>
                    <a:pt x="305" y="53"/>
                  </a:cubicBezTo>
                  <a:cubicBezTo>
                    <a:pt x="305" y="52"/>
                    <a:pt x="305" y="52"/>
                    <a:pt x="305" y="52"/>
                  </a:cubicBezTo>
                  <a:cubicBezTo>
                    <a:pt x="305" y="51"/>
                    <a:pt x="305" y="51"/>
                    <a:pt x="305" y="51"/>
                  </a:cubicBezTo>
                  <a:cubicBezTo>
                    <a:pt x="305" y="50"/>
                    <a:pt x="305" y="50"/>
                    <a:pt x="305" y="50"/>
                  </a:cubicBezTo>
                  <a:cubicBezTo>
                    <a:pt x="305" y="50"/>
                    <a:pt x="305" y="50"/>
                    <a:pt x="305" y="50"/>
                  </a:cubicBezTo>
                  <a:cubicBezTo>
                    <a:pt x="305" y="51"/>
                    <a:pt x="305" y="51"/>
                    <a:pt x="305" y="51"/>
                  </a:cubicBezTo>
                  <a:cubicBezTo>
                    <a:pt x="304" y="52"/>
                    <a:pt x="304" y="52"/>
                    <a:pt x="304" y="52"/>
                  </a:cubicBezTo>
                  <a:cubicBezTo>
                    <a:pt x="303" y="52"/>
                    <a:pt x="303" y="52"/>
                    <a:pt x="303" y="52"/>
                  </a:cubicBezTo>
                  <a:cubicBezTo>
                    <a:pt x="301" y="52"/>
                    <a:pt x="301" y="52"/>
                    <a:pt x="301" y="52"/>
                  </a:cubicBezTo>
                  <a:cubicBezTo>
                    <a:pt x="300" y="52"/>
                    <a:pt x="300" y="52"/>
                    <a:pt x="300" y="52"/>
                  </a:cubicBezTo>
                  <a:cubicBezTo>
                    <a:pt x="300" y="51"/>
                    <a:pt x="300" y="51"/>
                    <a:pt x="300" y="51"/>
                  </a:cubicBezTo>
                  <a:cubicBezTo>
                    <a:pt x="299" y="51"/>
                    <a:pt x="299" y="51"/>
                    <a:pt x="299" y="51"/>
                  </a:cubicBezTo>
                  <a:cubicBezTo>
                    <a:pt x="298" y="51"/>
                    <a:pt x="298" y="51"/>
                    <a:pt x="298" y="51"/>
                  </a:cubicBezTo>
                  <a:cubicBezTo>
                    <a:pt x="297" y="49"/>
                    <a:pt x="297" y="49"/>
                    <a:pt x="297" y="49"/>
                  </a:cubicBezTo>
                  <a:cubicBezTo>
                    <a:pt x="296" y="48"/>
                    <a:pt x="296" y="48"/>
                    <a:pt x="296" y="48"/>
                  </a:cubicBezTo>
                  <a:cubicBezTo>
                    <a:pt x="297" y="47"/>
                    <a:pt x="297" y="47"/>
                    <a:pt x="297" y="47"/>
                  </a:cubicBezTo>
                  <a:cubicBezTo>
                    <a:pt x="298" y="48"/>
                    <a:pt x="298" y="48"/>
                    <a:pt x="298" y="48"/>
                  </a:cubicBezTo>
                  <a:cubicBezTo>
                    <a:pt x="298" y="49"/>
                    <a:pt x="298" y="49"/>
                    <a:pt x="298" y="49"/>
                  </a:cubicBezTo>
                  <a:cubicBezTo>
                    <a:pt x="298" y="49"/>
                    <a:pt x="298" y="49"/>
                    <a:pt x="298" y="49"/>
                  </a:cubicBezTo>
                  <a:cubicBezTo>
                    <a:pt x="299" y="48"/>
                    <a:pt x="299" y="48"/>
                    <a:pt x="299" y="48"/>
                  </a:cubicBezTo>
                  <a:cubicBezTo>
                    <a:pt x="299" y="47"/>
                    <a:pt x="299" y="47"/>
                    <a:pt x="299" y="47"/>
                  </a:cubicBezTo>
                  <a:cubicBezTo>
                    <a:pt x="299" y="47"/>
                    <a:pt x="299" y="47"/>
                    <a:pt x="299" y="47"/>
                  </a:cubicBezTo>
                  <a:cubicBezTo>
                    <a:pt x="298" y="47"/>
                    <a:pt x="298" y="47"/>
                    <a:pt x="298" y="47"/>
                  </a:cubicBezTo>
                  <a:cubicBezTo>
                    <a:pt x="298" y="46"/>
                    <a:pt x="298" y="46"/>
                    <a:pt x="298" y="46"/>
                  </a:cubicBezTo>
                  <a:cubicBezTo>
                    <a:pt x="299" y="45"/>
                    <a:pt x="299" y="45"/>
                    <a:pt x="299" y="45"/>
                  </a:cubicBezTo>
                  <a:cubicBezTo>
                    <a:pt x="299" y="44"/>
                    <a:pt x="299" y="44"/>
                    <a:pt x="299" y="44"/>
                  </a:cubicBezTo>
                  <a:cubicBezTo>
                    <a:pt x="300" y="43"/>
                    <a:pt x="300" y="43"/>
                    <a:pt x="300" y="43"/>
                  </a:cubicBezTo>
                  <a:cubicBezTo>
                    <a:pt x="299" y="40"/>
                    <a:pt x="299" y="40"/>
                    <a:pt x="299" y="40"/>
                  </a:cubicBezTo>
                  <a:cubicBezTo>
                    <a:pt x="299" y="39"/>
                    <a:pt x="299" y="39"/>
                    <a:pt x="299" y="39"/>
                  </a:cubicBezTo>
                  <a:cubicBezTo>
                    <a:pt x="298" y="39"/>
                    <a:pt x="298" y="39"/>
                    <a:pt x="298" y="39"/>
                  </a:cubicBezTo>
                  <a:cubicBezTo>
                    <a:pt x="298" y="38"/>
                    <a:pt x="298" y="38"/>
                    <a:pt x="298" y="38"/>
                  </a:cubicBezTo>
                  <a:cubicBezTo>
                    <a:pt x="298" y="38"/>
                    <a:pt x="298" y="38"/>
                    <a:pt x="298" y="38"/>
                  </a:cubicBezTo>
                  <a:cubicBezTo>
                    <a:pt x="299" y="37"/>
                    <a:pt x="299" y="37"/>
                    <a:pt x="299" y="37"/>
                  </a:cubicBezTo>
                  <a:cubicBezTo>
                    <a:pt x="299" y="37"/>
                    <a:pt x="299" y="37"/>
                    <a:pt x="299" y="37"/>
                  </a:cubicBezTo>
                  <a:cubicBezTo>
                    <a:pt x="300" y="38"/>
                    <a:pt x="300" y="38"/>
                    <a:pt x="300" y="38"/>
                  </a:cubicBezTo>
                  <a:cubicBezTo>
                    <a:pt x="300" y="38"/>
                    <a:pt x="300" y="38"/>
                    <a:pt x="300" y="38"/>
                  </a:cubicBezTo>
                  <a:cubicBezTo>
                    <a:pt x="301" y="39"/>
                    <a:pt x="301" y="39"/>
                    <a:pt x="301" y="39"/>
                  </a:cubicBezTo>
                  <a:cubicBezTo>
                    <a:pt x="301" y="39"/>
                    <a:pt x="301" y="39"/>
                    <a:pt x="301" y="39"/>
                  </a:cubicBezTo>
                  <a:cubicBezTo>
                    <a:pt x="301" y="38"/>
                    <a:pt x="301" y="38"/>
                    <a:pt x="301" y="38"/>
                  </a:cubicBezTo>
                  <a:cubicBezTo>
                    <a:pt x="301" y="37"/>
                    <a:pt x="301" y="37"/>
                    <a:pt x="301" y="37"/>
                  </a:cubicBezTo>
                  <a:cubicBezTo>
                    <a:pt x="300" y="37"/>
                    <a:pt x="300" y="37"/>
                    <a:pt x="300" y="37"/>
                  </a:cubicBezTo>
                  <a:cubicBezTo>
                    <a:pt x="299" y="36"/>
                    <a:pt x="299" y="36"/>
                    <a:pt x="299" y="36"/>
                  </a:cubicBezTo>
                  <a:cubicBezTo>
                    <a:pt x="299" y="36"/>
                    <a:pt x="299" y="36"/>
                    <a:pt x="299" y="36"/>
                  </a:cubicBezTo>
                  <a:cubicBezTo>
                    <a:pt x="300" y="35"/>
                    <a:pt x="300" y="35"/>
                    <a:pt x="300" y="35"/>
                  </a:cubicBezTo>
                  <a:cubicBezTo>
                    <a:pt x="302" y="32"/>
                    <a:pt x="302" y="32"/>
                    <a:pt x="302" y="32"/>
                  </a:cubicBezTo>
                  <a:cubicBezTo>
                    <a:pt x="304" y="32"/>
                    <a:pt x="304" y="32"/>
                    <a:pt x="304" y="32"/>
                  </a:cubicBezTo>
                  <a:cubicBezTo>
                    <a:pt x="304" y="32"/>
                    <a:pt x="304" y="32"/>
                    <a:pt x="304" y="32"/>
                  </a:cubicBezTo>
                  <a:cubicBezTo>
                    <a:pt x="305" y="33"/>
                    <a:pt x="305" y="33"/>
                    <a:pt x="305" y="33"/>
                  </a:cubicBezTo>
                  <a:cubicBezTo>
                    <a:pt x="306" y="33"/>
                    <a:pt x="306" y="33"/>
                    <a:pt x="306" y="33"/>
                  </a:cubicBezTo>
                  <a:cubicBezTo>
                    <a:pt x="307" y="33"/>
                    <a:pt x="307" y="33"/>
                    <a:pt x="307" y="33"/>
                  </a:cubicBezTo>
                  <a:cubicBezTo>
                    <a:pt x="308" y="35"/>
                    <a:pt x="308" y="35"/>
                    <a:pt x="308" y="35"/>
                  </a:cubicBezTo>
                  <a:cubicBezTo>
                    <a:pt x="308" y="35"/>
                    <a:pt x="308" y="35"/>
                    <a:pt x="308" y="35"/>
                  </a:cubicBezTo>
                  <a:cubicBezTo>
                    <a:pt x="309" y="37"/>
                    <a:pt x="309" y="37"/>
                    <a:pt x="309" y="37"/>
                  </a:cubicBezTo>
                  <a:cubicBezTo>
                    <a:pt x="310" y="38"/>
                    <a:pt x="310" y="38"/>
                    <a:pt x="310" y="38"/>
                  </a:cubicBezTo>
                  <a:cubicBezTo>
                    <a:pt x="310" y="40"/>
                    <a:pt x="310" y="40"/>
                    <a:pt x="310" y="40"/>
                  </a:cubicBezTo>
                  <a:cubicBezTo>
                    <a:pt x="310" y="41"/>
                    <a:pt x="310" y="41"/>
                    <a:pt x="310" y="41"/>
                  </a:cubicBezTo>
                  <a:cubicBezTo>
                    <a:pt x="311" y="42"/>
                    <a:pt x="311" y="42"/>
                    <a:pt x="311" y="42"/>
                  </a:cubicBezTo>
                  <a:cubicBezTo>
                    <a:pt x="311" y="42"/>
                    <a:pt x="311" y="42"/>
                    <a:pt x="311" y="42"/>
                  </a:cubicBezTo>
                  <a:cubicBezTo>
                    <a:pt x="311" y="42"/>
                    <a:pt x="311" y="42"/>
                    <a:pt x="311" y="42"/>
                  </a:cubicBezTo>
                  <a:cubicBezTo>
                    <a:pt x="312" y="42"/>
                    <a:pt x="312" y="42"/>
                    <a:pt x="312" y="42"/>
                  </a:cubicBezTo>
                  <a:cubicBezTo>
                    <a:pt x="312" y="43"/>
                    <a:pt x="312" y="43"/>
                    <a:pt x="312" y="43"/>
                  </a:cubicBezTo>
                  <a:cubicBezTo>
                    <a:pt x="313" y="42"/>
                    <a:pt x="313" y="42"/>
                    <a:pt x="313" y="42"/>
                  </a:cubicBezTo>
                  <a:cubicBezTo>
                    <a:pt x="313" y="42"/>
                    <a:pt x="313" y="42"/>
                    <a:pt x="313" y="42"/>
                  </a:cubicBezTo>
                  <a:cubicBezTo>
                    <a:pt x="314" y="42"/>
                    <a:pt x="314" y="42"/>
                    <a:pt x="314" y="42"/>
                  </a:cubicBezTo>
                  <a:cubicBezTo>
                    <a:pt x="313" y="42"/>
                    <a:pt x="313" y="42"/>
                    <a:pt x="313" y="42"/>
                  </a:cubicBezTo>
                  <a:cubicBezTo>
                    <a:pt x="312" y="42"/>
                    <a:pt x="312" y="42"/>
                    <a:pt x="312" y="42"/>
                  </a:cubicBezTo>
                  <a:cubicBezTo>
                    <a:pt x="312" y="41"/>
                    <a:pt x="312" y="41"/>
                    <a:pt x="312" y="41"/>
                  </a:cubicBezTo>
                  <a:cubicBezTo>
                    <a:pt x="311" y="41"/>
                    <a:pt x="311" y="41"/>
                    <a:pt x="311" y="41"/>
                  </a:cubicBezTo>
                  <a:cubicBezTo>
                    <a:pt x="311" y="40"/>
                    <a:pt x="311" y="40"/>
                    <a:pt x="311" y="40"/>
                  </a:cubicBezTo>
                  <a:cubicBezTo>
                    <a:pt x="312" y="39"/>
                    <a:pt x="312" y="39"/>
                    <a:pt x="312" y="39"/>
                  </a:cubicBezTo>
                  <a:cubicBezTo>
                    <a:pt x="312" y="39"/>
                    <a:pt x="312" y="39"/>
                    <a:pt x="312" y="39"/>
                  </a:cubicBezTo>
                  <a:cubicBezTo>
                    <a:pt x="312" y="36"/>
                    <a:pt x="312" y="36"/>
                    <a:pt x="312" y="36"/>
                  </a:cubicBezTo>
                  <a:cubicBezTo>
                    <a:pt x="311" y="35"/>
                    <a:pt x="311" y="35"/>
                    <a:pt x="311" y="35"/>
                  </a:cubicBezTo>
                  <a:cubicBezTo>
                    <a:pt x="312" y="34"/>
                    <a:pt x="312" y="34"/>
                    <a:pt x="312" y="34"/>
                  </a:cubicBezTo>
                  <a:cubicBezTo>
                    <a:pt x="313" y="34"/>
                    <a:pt x="313" y="34"/>
                    <a:pt x="313" y="34"/>
                  </a:cubicBezTo>
                  <a:cubicBezTo>
                    <a:pt x="314" y="34"/>
                    <a:pt x="314" y="34"/>
                    <a:pt x="314" y="34"/>
                  </a:cubicBezTo>
                  <a:cubicBezTo>
                    <a:pt x="315" y="35"/>
                    <a:pt x="315" y="35"/>
                    <a:pt x="315" y="35"/>
                  </a:cubicBezTo>
                  <a:cubicBezTo>
                    <a:pt x="316" y="35"/>
                    <a:pt x="316" y="35"/>
                    <a:pt x="316" y="35"/>
                  </a:cubicBezTo>
                  <a:cubicBezTo>
                    <a:pt x="318" y="35"/>
                    <a:pt x="318" y="35"/>
                    <a:pt x="318" y="35"/>
                  </a:cubicBezTo>
                  <a:cubicBezTo>
                    <a:pt x="320" y="35"/>
                    <a:pt x="320" y="35"/>
                    <a:pt x="320" y="35"/>
                  </a:cubicBezTo>
                  <a:cubicBezTo>
                    <a:pt x="321" y="35"/>
                    <a:pt x="321" y="35"/>
                    <a:pt x="321" y="35"/>
                  </a:cubicBezTo>
                  <a:cubicBezTo>
                    <a:pt x="322" y="35"/>
                    <a:pt x="322" y="35"/>
                    <a:pt x="322" y="35"/>
                  </a:cubicBezTo>
                  <a:cubicBezTo>
                    <a:pt x="323" y="35"/>
                    <a:pt x="323" y="35"/>
                    <a:pt x="323" y="35"/>
                  </a:cubicBezTo>
                  <a:cubicBezTo>
                    <a:pt x="324" y="36"/>
                    <a:pt x="324" y="36"/>
                    <a:pt x="324" y="36"/>
                  </a:cubicBezTo>
                  <a:cubicBezTo>
                    <a:pt x="325" y="36"/>
                    <a:pt x="325" y="36"/>
                    <a:pt x="325" y="36"/>
                  </a:cubicBezTo>
                  <a:cubicBezTo>
                    <a:pt x="326" y="36"/>
                    <a:pt x="326" y="36"/>
                    <a:pt x="326" y="36"/>
                  </a:cubicBezTo>
                  <a:cubicBezTo>
                    <a:pt x="326" y="35"/>
                    <a:pt x="326" y="35"/>
                    <a:pt x="326" y="35"/>
                  </a:cubicBezTo>
                  <a:cubicBezTo>
                    <a:pt x="325" y="35"/>
                    <a:pt x="325" y="35"/>
                    <a:pt x="325" y="35"/>
                  </a:cubicBezTo>
                  <a:cubicBezTo>
                    <a:pt x="324" y="35"/>
                    <a:pt x="324" y="35"/>
                    <a:pt x="324" y="35"/>
                  </a:cubicBezTo>
                  <a:cubicBezTo>
                    <a:pt x="323" y="35"/>
                    <a:pt x="323" y="35"/>
                    <a:pt x="323" y="35"/>
                  </a:cubicBezTo>
                  <a:cubicBezTo>
                    <a:pt x="322" y="34"/>
                    <a:pt x="322" y="34"/>
                    <a:pt x="322" y="34"/>
                  </a:cubicBezTo>
                  <a:cubicBezTo>
                    <a:pt x="322" y="34"/>
                    <a:pt x="322" y="34"/>
                    <a:pt x="322" y="34"/>
                  </a:cubicBezTo>
                  <a:cubicBezTo>
                    <a:pt x="323" y="34"/>
                    <a:pt x="323" y="34"/>
                    <a:pt x="323" y="34"/>
                  </a:cubicBezTo>
                  <a:cubicBezTo>
                    <a:pt x="324" y="34"/>
                    <a:pt x="324" y="34"/>
                    <a:pt x="324" y="34"/>
                  </a:cubicBezTo>
                  <a:cubicBezTo>
                    <a:pt x="327" y="33"/>
                    <a:pt x="327" y="33"/>
                    <a:pt x="327" y="33"/>
                  </a:cubicBezTo>
                  <a:cubicBezTo>
                    <a:pt x="329" y="33"/>
                    <a:pt x="329" y="33"/>
                    <a:pt x="329" y="33"/>
                  </a:cubicBezTo>
                  <a:cubicBezTo>
                    <a:pt x="331" y="34"/>
                    <a:pt x="331" y="34"/>
                    <a:pt x="331" y="34"/>
                  </a:cubicBezTo>
                  <a:cubicBezTo>
                    <a:pt x="332" y="34"/>
                    <a:pt x="332" y="34"/>
                    <a:pt x="332" y="34"/>
                  </a:cubicBezTo>
                  <a:cubicBezTo>
                    <a:pt x="333" y="34"/>
                    <a:pt x="333" y="34"/>
                    <a:pt x="333" y="34"/>
                  </a:cubicBezTo>
                  <a:cubicBezTo>
                    <a:pt x="334" y="34"/>
                    <a:pt x="334" y="34"/>
                    <a:pt x="334" y="34"/>
                  </a:cubicBezTo>
                  <a:cubicBezTo>
                    <a:pt x="333" y="33"/>
                    <a:pt x="333" y="33"/>
                    <a:pt x="333" y="33"/>
                  </a:cubicBezTo>
                  <a:cubicBezTo>
                    <a:pt x="333" y="33"/>
                    <a:pt x="333" y="33"/>
                    <a:pt x="333" y="33"/>
                  </a:cubicBezTo>
                  <a:cubicBezTo>
                    <a:pt x="332" y="33"/>
                    <a:pt x="332" y="33"/>
                    <a:pt x="332" y="33"/>
                  </a:cubicBezTo>
                  <a:cubicBezTo>
                    <a:pt x="332" y="33"/>
                    <a:pt x="332" y="33"/>
                    <a:pt x="332" y="33"/>
                  </a:cubicBezTo>
                  <a:cubicBezTo>
                    <a:pt x="331" y="32"/>
                    <a:pt x="331" y="32"/>
                    <a:pt x="331" y="32"/>
                  </a:cubicBezTo>
                  <a:cubicBezTo>
                    <a:pt x="330" y="32"/>
                    <a:pt x="330" y="32"/>
                    <a:pt x="330" y="32"/>
                  </a:cubicBezTo>
                  <a:cubicBezTo>
                    <a:pt x="330" y="32"/>
                    <a:pt x="330" y="32"/>
                    <a:pt x="330" y="32"/>
                  </a:cubicBezTo>
                  <a:cubicBezTo>
                    <a:pt x="327" y="32"/>
                    <a:pt x="327" y="32"/>
                    <a:pt x="327" y="32"/>
                  </a:cubicBezTo>
                  <a:cubicBezTo>
                    <a:pt x="327" y="32"/>
                    <a:pt x="327" y="32"/>
                    <a:pt x="327" y="32"/>
                  </a:cubicBezTo>
                  <a:cubicBezTo>
                    <a:pt x="328" y="31"/>
                    <a:pt x="328" y="31"/>
                    <a:pt x="328" y="31"/>
                  </a:cubicBezTo>
                  <a:cubicBezTo>
                    <a:pt x="328" y="30"/>
                    <a:pt x="328" y="30"/>
                    <a:pt x="328" y="30"/>
                  </a:cubicBezTo>
                  <a:cubicBezTo>
                    <a:pt x="329" y="30"/>
                    <a:pt x="329" y="30"/>
                    <a:pt x="329" y="30"/>
                  </a:cubicBezTo>
                  <a:cubicBezTo>
                    <a:pt x="330" y="29"/>
                    <a:pt x="330" y="29"/>
                    <a:pt x="330" y="29"/>
                  </a:cubicBezTo>
                  <a:cubicBezTo>
                    <a:pt x="331" y="28"/>
                    <a:pt x="331" y="28"/>
                    <a:pt x="331" y="28"/>
                  </a:cubicBezTo>
                  <a:cubicBezTo>
                    <a:pt x="333" y="27"/>
                    <a:pt x="333" y="27"/>
                    <a:pt x="333" y="27"/>
                  </a:cubicBezTo>
                  <a:cubicBezTo>
                    <a:pt x="334" y="27"/>
                    <a:pt x="334" y="27"/>
                    <a:pt x="334" y="27"/>
                  </a:cubicBezTo>
                  <a:cubicBezTo>
                    <a:pt x="336" y="26"/>
                    <a:pt x="336" y="26"/>
                    <a:pt x="336" y="26"/>
                  </a:cubicBezTo>
                  <a:cubicBezTo>
                    <a:pt x="336" y="26"/>
                    <a:pt x="336" y="26"/>
                    <a:pt x="336" y="26"/>
                  </a:cubicBezTo>
                  <a:cubicBezTo>
                    <a:pt x="334" y="26"/>
                    <a:pt x="334" y="26"/>
                    <a:pt x="334" y="26"/>
                  </a:cubicBezTo>
                  <a:cubicBezTo>
                    <a:pt x="332" y="27"/>
                    <a:pt x="332" y="27"/>
                    <a:pt x="332" y="27"/>
                  </a:cubicBezTo>
                  <a:cubicBezTo>
                    <a:pt x="330" y="28"/>
                    <a:pt x="330" y="28"/>
                    <a:pt x="330" y="28"/>
                  </a:cubicBezTo>
                  <a:cubicBezTo>
                    <a:pt x="330" y="29"/>
                    <a:pt x="330" y="29"/>
                    <a:pt x="330" y="29"/>
                  </a:cubicBezTo>
                  <a:cubicBezTo>
                    <a:pt x="329" y="29"/>
                    <a:pt x="329" y="29"/>
                    <a:pt x="329" y="29"/>
                  </a:cubicBezTo>
                  <a:cubicBezTo>
                    <a:pt x="329" y="28"/>
                    <a:pt x="329" y="28"/>
                    <a:pt x="329" y="28"/>
                  </a:cubicBezTo>
                  <a:cubicBezTo>
                    <a:pt x="329" y="28"/>
                    <a:pt x="329" y="28"/>
                    <a:pt x="329" y="28"/>
                  </a:cubicBezTo>
                  <a:cubicBezTo>
                    <a:pt x="328" y="29"/>
                    <a:pt x="328" y="29"/>
                    <a:pt x="328" y="29"/>
                  </a:cubicBezTo>
                  <a:cubicBezTo>
                    <a:pt x="327" y="29"/>
                    <a:pt x="327" y="29"/>
                    <a:pt x="327" y="29"/>
                  </a:cubicBezTo>
                  <a:cubicBezTo>
                    <a:pt x="326" y="30"/>
                    <a:pt x="326" y="30"/>
                    <a:pt x="326" y="30"/>
                  </a:cubicBezTo>
                  <a:cubicBezTo>
                    <a:pt x="327" y="30"/>
                    <a:pt x="327" y="30"/>
                    <a:pt x="327" y="30"/>
                  </a:cubicBezTo>
                  <a:cubicBezTo>
                    <a:pt x="327" y="31"/>
                    <a:pt x="327" y="31"/>
                    <a:pt x="327" y="31"/>
                  </a:cubicBezTo>
                  <a:cubicBezTo>
                    <a:pt x="325" y="32"/>
                    <a:pt x="325" y="32"/>
                    <a:pt x="325" y="32"/>
                  </a:cubicBezTo>
                  <a:cubicBezTo>
                    <a:pt x="324" y="32"/>
                    <a:pt x="324" y="32"/>
                    <a:pt x="324" y="32"/>
                  </a:cubicBezTo>
                  <a:cubicBezTo>
                    <a:pt x="321" y="33"/>
                    <a:pt x="321" y="33"/>
                    <a:pt x="321" y="33"/>
                  </a:cubicBezTo>
                  <a:cubicBezTo>
                    <a:pt x="320" y="33"/>
                    <a:pt x="320" y="33"/>
                    <a:pt x="320" y="33"/>
                  </a:cubicBezTo>
                  <a:cubicBezTo>
                    <a:pt x="319" y="33"/>
                    <a:pt x="319" y="33"/>
                    <a:pt x="319" y="33"/>
                  </a:cubicBezTo>
                  <a:cubicBezTo>
                    <a:pt x="317" y="33"/>
                    <a:pt x="317" y="33"/>
                    <a:pt x="317" y="33"/>
                  </a:cubicBezTo>
                  <a:cubicBezTo>
                    <a:pt x="316" y="32"/>
                    <a:pt x="316" y="32"/>
                    <a:pt x="316" y="32"/>
                  </a:cubicBezTo>
                  <a:cubicBezTo>
                    <a:pt x="314" y="32"/>
                    <a:pt x="314" y="32"/>
                    <a:pt x="314" y="32"/>
                  </a:cubicBezTo>
                  <a:cubicBezTo>
                    <a:pt x="314" y="32"/>
                    <a:pt x="314" y="32"/>
                    <a:pt x="314" y="32"/>
                  </a:cubicBezTo>
                  <a:cubicBezTo>
                    <a:pt x="314" y="32"/>
                    <a:pt x="314" y="32"/>
                    <a:pt x="314" y="32"/>
                  </a:cubicBezTo>
                  <a:cubicBezTo>
                    <a:pt x="315" y="31"/>
                    <a:pt x="315" y="31"/>
                    <a:pt x="315" y="31"/>
                  </a:cubicBezTo>
                  <a:cubicBezTo>
                    <a:pt x="316" y="31"/>
                    <a:pt x="316" y="31"/>
                    <a:pt x="316" y="31"/>
                  </a:cubicBezTo>
                  <a:cubicBezTo>
                    <a:pt x="317" y="30"/>
                    <a:pt x="317" y="30"/>
                    <a:pt x="317" y="30"/>
                  </a:cubicBezTo>
                  <a:cubicBezTo>
                    <a:pt x="318" y="30"/>
                    <a:pt x="318" y="30"/>
                    <a:pt x="318" y="30"/>
                  </a:cubicBezTo>
                  <a:cubicBezTo>
                    <a:pt x="319" y="29"/>
                    <a:pt x="319" y="29"/>
                    <a:pt x="319" y="29"/>
                  </a:cubicBezTo>
                  <a:cubicBezTo>
                    <a:pt x="318" y="29"/>
                    <a:pt x="318" y="29"/>
                    <a:pt x="318" y="29"/>
                  </a:cubicBezTo>
                  <a:cubicBezTo>
                    <a:pt x="317" y="30"/>
                    <a:pt x="317" y="30"/>
                    <a:pt x="317" y="30"/>
                  </a:cubicBezTo>
                  <a:cubicBezTo>
                    <a:pt x="316" y="30"/>
                    <a:pt x="316" y="30"/>
                    <a:pt x="316" y="30"/>
                  </a:cubicBezTo>
                  <a:cubicBezTo>
                    <a:pt x="315" y="30"/>
                    <a:pt x="315" y="30"/>
                    <a:pt x="315" y="30"/>
                  </a:cubicBezTo>
                  <a:cubicBezTo>
                    <a:pt x="314" y="30"/>
                    <a:pt x="314" y="30"/>
                    <a:pt x="314" y="30"/>
                  </a:cubicBezTo>
                  <a:cubicBezTo>
                    <a:pt x="314" y="29"/>
                    <a:pt x="314" y="29"/>
                    <a:pt x="314" y="29"/>
                  </a:cubicBezTo>
                  <a:cubicBezTo>
                    <a:pt x="315" y="29"/>
                    <a:pt x="315" y="29"/>
                    <a:pt x="315" y="29"/>
                  </a:cubicBezTo>
                  <a:cubicBezTo>
                    <a:pt x="315" y="29"/>
                    <a:pt x="315" y="29"/>
                    <a:pt x="315" y="29"/>
                  </a:cubicBezTo>
                  <a:cubicBezTo>
                    <a:pt x="313" y="29"/>
                    <a:pt x="313" y="29"/>
                    <a:pt x="313" y="29"/>
                  </a:cubicBezTo>
                  <a:cubicBezTo>
                    <a:pt x="313" y="30"/>
                    <a:pt x="313" y="30"/>
                    <a:pt x="313" y="30"/>
                  </a:cubicBezTo>
                  <a:cubicBezTo>
                    <a:pt x="312" y="31"/>
                    <a:pt x="312" y="31"/>
                    <a:pt x="312" y="31"/>
                  </a:cubicBezTo>
                  <a:cubicBezTo>
                    <a:pt x="310" y="31"/>
                    <a:pt x="310" y="31"/>
                    <a:pt x="310" y="31"/>
                  </a:cubicBezTo>
                  <a:cubicBezTo>
                    <a:pt x="309" y="31"/>
                    <a:pt x="309" y="31"/>
                    <a:pt x="309" y="31"/>
                  </a:cubicBezTo>
                  <a:cubicBezTo>
                    <a:pt x="307" y="31"/>
                    <a:pt x="307" y="31"/>
                    <a:pt x="307" y="31"/>
                  </a:cubicBezTo>
                  <a:cubicBezTo>
                    <a:pt x="306" y="30"/>
                    <a:pt x="306" y="30"/>
                    <a:pt x="306" y="30"/>
                  </a:cubicBezTo>
                  <a:cubicBezTo>
                    <a:pt x="306" y="29"/>
                    <a:pt x="306" y="29"/>
                    <a:pt x="306" y="29"/>
                  </a:cubicBezTo>
                  <a:cubicBezTo>
                    <a:pt x="305" y="29"/>
                    <a:pt x="305" y="29"/>
                    <a:pt x="305" y="29"/>
                  </a:cubicBezTo>
                  <a:cubicBezTo>
                    <a:pt x="304" y="29"/>
                    <a:pt x="304" y="29"/>
                    <a:pt x="304" y="29"/>
                  </a:cubicBezTo>
                  <a:cubicBezTo>
                    <a:pt x="304" y="28"/>
                    <a:pt x="304" y="28"/>
                    <a:pt x="304" y="28"/>
                  </a:cubicBezTo>
                  <a:cubicBezTo>
                    <a:pt x="305" y="28"/>
                    <a:pt x="305" y="28"/>
                    <a:pt x="305" y="28"/>
                  </a:cubicBezTo>
                  <a:cubicBezTo>
                    <a:pt x="306" y="27"/>
                    <a:pt x="306" y="27"/>
                    <a:pt x="306" y="27"/>
                  </a:cubicBezTo>
                  <a:cubicBezTo>
                    <a:pt x="307" y="26"/>
                    <a:pt x="307" y="26"/>
                    <a:pt x="307" y="26"/>
                  </a:cubicBezTo>
                  <a:cubicBezTo>
                    <a:pt x="308" y="25"/>
                    <a:pt x="308" y="25"/>
                    <a:pt x="308" y="25"/>
                  </a:cubicBezTo>
                  <a:cubicBezTo>
                    <a:pt x="309" y="24"/>
                    <a:pt x="309" y="24"/>
                    <a:pt x="309" y="24"/>
                  </a:cubicBezTo>
                  <a:cubicBezTo>
                    <a:pt x="309" y="24"/>
                    <a:pt x="309" y="24"/>
                    <a:pt x="309" y="24"/>
                  </a:cubicBezTo>
                  <a:cubicBezTo>
                    <a:pt x="310" y="24"/>
                    <a:pt x="310" y="24"/>
                    <a:pt x="310" y="24"/>
                  </a:cubicBezTo>
                  <a:cubicBezTo>
                    <a:pt x="312" y="24"/>
                    <a:pt x="312" y="24"/>
                    <a:pt x="312" y="24"/>
                  </a:cubicBezTo>
                  <a:cubicBezTo>
                    <a:pt x="313" y="24"/>
                    <a:pt x="313" y="24"/>
                    <a:pt x="313" y="24"/>
                  </a:cubicBezTo>
                  <a:cubicBezTo>
                    <a:pt x="313" y="24"/>
                    <a:pt x="313" y="24"/>
                    <a:pt x="313" y="24"/>
                  </a:cubicBezTo>
                  <a:cubicBezTo>
                    <a:pt x="315" y="25"/>
                    <a:pt x="315" y="25"/>
                    <a:pt x="315" y="25"/>
                  </a:cubicBezTo>
                  <a:cubicBezTo>
                    <a:pt x="317" y="25"/>
                    <a:pt x="317" y="25"/>
                    <a:pt x="317" y="25"/>
                  </a:cubicBezTo>
                  <a:cubicBezTo>
                    <a:pt x="317" y="25"/>
                    <a:pt x="317" y="25"/>
                    <a:pt x="317" y="25"/>
                  </a:cubicBezTo>
                  <a:cubicBezTo>
                    <a:pt x="319" y="25"/>
                    <a:pt x="319" y="25"/>
                    <a:pt x="319" y="25"/>
                  </a:cubicBezTo>
                  <a:cubicBezTo>
                    <a:pt x="319" y="25"/>
                    <a:pt x="319" y="25"/>
                    <a:pt x="319" y="25"/>
                  </a:cubicBezTo>
                  <a:cubicBezTo>
                    <a:pt x="318" y="24"/>
                    <a:pt x="318" y="24"/>
                    <a:pt x="318" y="24"/>
                  </a:cubicBezTo>
                  <a:cubicBezTo>
                    <a:pt x="317" y="25"/>
                    <a:pt x="317" y="25"/>
                    <a:pt x="317" y="25"/>
                  </a:cubicBezTo>
                  <a:cubicBezTo>
                    <a:pt x="315" y="24"/>
                    <a:pt x="315" y="24"/>
                    <a:pt x="315" y="24"/>
                  </a:cubicBezTo>
                  <a:cubicBezTo>
                    <a:pt x="314" y="24"/>
                    <a:pt x="314" y="24"/>
                    <a:pt x="314" y="24"/>
                  </a:cubicBezTo>
                  <a:cubicBezTo>
                    <a:pt x="313" y="24"/>
                    <a:pt x="313" y="24"/>
                    <a:pt x="313" y="24"/>
                  </a:cubicBezTo>
                  <a:cubicBezTo>
                    <a:pt x="311" y="24"/>
                    <a:pt x="311" y="24"/>
                    <a:pt x="311" y="24"/>
                  </a:cubicBezTo>
                  <a:cubicBezTo>
                    <a:pt x="309" y="23"/>
                    <a:pt x="309" y="23"/>
                    <a:pt x="309" y="23"/>
                  </a:cubicBezTo>
                  <a:cubicBezTo>
                    <a:pt x="308" y="23"/>
                    <a:pt x="308" y="23"/>
                    <a:pt x="308" y="23"/>
                  </a:cubicBezTo>
                  <a:cubicBezTo>
                    <a:pt x="308" y="24"/>
                    <a:pt x="308" y="24"/>
                    <a:pt x="308" y="24"/>
                  </a:cubicBezTo>
                  <a:cubicBezTo>
                    <a:pt x="307" y="25"/>
                    <a:pt x="307" y="25"/>
                    <a:pt x="307" y="25"/>
                  </a:cubicBezTo>
                  <a:cubicBezTo>
                    <a:pt x="306" y="26"/>
                    <a:pt x="306" y="26"/>
                    <a:pt x="306" y="26"/>
                  </a:cubicBezTo>
                  <a:cubicBezTo>
                    <a:pt x="304" y="26"/>
                    <a:pt x="304" y="26"/>
                    <a:pt x="304" y="26"/>
                  </a:cubicBezTo>
                  <a:cubicBezTo>
                    <a:pt x="303" y="28"/>
                    <a:pt x="303" y="28"/>
                    <a:pt x="303" y="28"/>
                  </a:cubicBezTo>
                  <a:cubicBezTo>
                    <a:pt x="303" y="28"/>
                    <a:pt x="303" y="28"/>
                    <a:pt x="303" y="28"/>
                  </a:cubicBezTo>
                  <a:cubicBezTo>
                    <a:pt x="302" y="27"/>
                    <a:pt x="302" y="27"/>
                    <a:pt x="302" y="27"/>
                  </a:cubicBezTo>
                  <a:cubicBezTo>
                    <a:pt x="301" y="26"/>
                    <a:pt x="301" y="26"/>
                    <a:pt x="301" y="26"/>
                  </a:cubicBezTo>
                  <a:cubicBezTo>
                    <a:pt x="300" y="26"/>
                    <a:pt x="300" y="26"/>
                    <a:pt x="300" y="26"/>
                  </a:cubicBezTo>
                  <a:cubicBezTo>
                    <a:pt x="300" y="25"/>
                    <a:pt x="300" y="25"/>
                    <a:pt x="300" y="25"/>
                  </a:cubicBezTo>
                  <a:cubicBezTo>
                    <a:pt x="299" y="24"/>
                    <a:pt x="299" y="24"/>
                    <a:pt x="299" y="24"/>
                  </a:cubicBezTo>
                  <a:cubicBezTo>
                    <a:pt x="299" y="23"/>
                    <a:pt x="299" y="23"/>
                    <a:pt x="299" y="23"/>
                  </a:cubicBezTo>
                  <a:cubicBezTo>
                    <a:pt x="299" y="23"/>
                    <a:pt x="299" y="23"/>
                    <a:pt x="299" y="23"/>
                  </a:cubicBezTo>
                  <a:cubicBezTo>
                    <a:pt x="299" y="22"/>
                    <a:pt x="299" y="22"/>
                    <a:pt x="299" y="22"/>
                  </a:cubicBezTo>
                  <a:cubicBezTo>
                    <a:pt x="299" y="21"/>
                    <a:pt x="299" y="21"/>
                    <a:pt x="299" y="21"/>
                  </a:cubicBezTo>
                  <a:cubicBezTo>
                    <a:pt x="300" y="22"/>
                    <a:pt x="300" y="22"/>
                    <a:pt x="300" y="22"/>
                  </a:cubicBezTo>
                  <a:cubicBezTo>
                    <a:pt x="301" y="21"/>
                    <a:pt x="301" y="21"/>
                    <a:pt x="301" y="21"/>
                  </a:cubicBezTo>
                  <a:cubicBezTo>
                    <a:pt x="301" y="22"/>
                    <a:pt x="301" y="22"/>
                    <a:pt x="301" y="22"/>
                  </a:cubicBezTo>
                  <a:cubicBezTo>
                    <a:pt x="304" y="22"/>
                    <a:pt x="304" y="22"/>
                    <a:pt x="304" y="22"/>
                  </a:cubicBezTo>
                  <a:cubicBezTo>
                    <a:pt x="305" y="23"/>
                    <a:pt x="305" y="23"/>
                    <a:pt x="305" y="23"/>
                  </a:cubicBezTo>
                  <a:cubicBezTo>
                    <a:pt x="306" y="23"/>
                    <a:pt x="306" y="23"/>
                    <a:pt x="306" y="23"/>
                  </a:cubicBezTo>
                  <a:cubicBezTo>
                    <a:pt x="306" y="23"/>
                    <a:pt x="306" y="23"/>
                    <a:pt x="306" y="23"/>
                  </a:cubicBezTo>
                  <a:cubicBezTo>
                    <a:pt x="307" y="23"/>
                    <a:pt x="307" y="23"/>
                    <a:pt x="307" y="23"/>
                  </a:cubicBezTo>
                  <a:cubicBezTo>
                    <a:pt x="308" y="22"/>
                    <a:pt x="308" y="22"/>
                    <a:pt x="308" y="22"/>
                  </a:cubicBezTo>
                  <a:cubicBezTo>
                    <a:pt x="309" y="23"/>
                    <a:pt x="309" y="23"/>
                    <a:pt x="309" y="23"/>
                  </a:cubicBezTo>
                  <a:cubicBezTo>
                    <a:pt x="310" y="22"/>
                    <a:pt x="310" y="22"/>
                    <a:pt x="310" y="22"/>
                  </a:cubicBezTo>
                  <a:cubicBezTo>
                    <a:pt x="311" y="22"/>
                    <a:pt x="311" y="22"/>
                    <a:pt x="311" y="22"/>
                  </a:cubicBezTo>
                  <a:cubicBezTo>
                    <a:pt x="311" y="22"/>
                    <a:pt x="311" y="22"/>
                    <a:pt x="311" y="22"/>
                  </a:cubicBezTo>
                  <a:cubicBezTo>
                    <a:pt x="313" y="22"/>
                    <a:pt x="313" y="22"/>
                    <a:pt x="313" y="22"/>
                  </a:cubicBezTo>
                  <a:cubicBezTo>
                    <a:pt x="315" y="21"/>
                    <a:pt x="315" y="21"/>
                    <a:pt x="315" y="21"/>
                  </a:cubicBezTo>
                  <a:cubicBezTo>
                    <a:pt x="315" y="21"/>
                    <a:pt x="315" y="21"/>
                    <a:pt x="315" y="21"/>
                  </a:cubicBezTo>
                  <a:cubicBezTo>
                    <a:pt x="315" y="20"/>
                    <a:pt x="315" y="20"/>
                    <a:pt x="315" y="20"/>
                  </a:cubicBezTo>
                  <a:cubicBezTo>
                    <a:pt x="314" y="21"/>
                    <a:pt x="314" y="21"/>
                    <a:pt x="314" y="21"/>
                  </a:cubicBezTo>
                  <a:cubicBezTo>
                    <a:pt x="314" y="21"/>
                    <a:pt x="314" y="21"/>
                    <a:pt x="314" y="21"/>
                  </a:cubicBezTo>
                  <a:cubicBezTo>
                    <a:pt x="313" y="21"/>
                    <a:pt x="313" y="21"/>
                    <a:pt x="313" y="21"/>
                  </a:cubicBezTo>
                  <a:cubicBezTo>
                    <a:pt x="312" y="21"/>
                    <a:pt x="312" y="21"/>
                    <a:pt x="312" y="21"/>
                  </a:cubicBezTo>
                  <a:cubicBezTo>
                    <a:pt x="310" y="21"/>
                    <a:pt x="310" y="21"/>
                    <a:pt x="310" y="21"/>
                  </a:cubicBezTo>
                  <a:cubicBezTo>
                    <a:pt x="309" y="22"/>
                    <a:pt x="309" y="22"/>
                    <a:pt x="309" y="22"/>
                  </a:cubicBezTo>
                  <a:cubicBezTo>
                    <a:pt x="308" y="22"/>
                    <a:pt x="308" y="22"/>
                    <a:pt x="308" y="22"/>
                  </a:cubicBezTo>
                  <a:cubicBezTo>
                    <a:pt x="307" y="22"/>
                    <a:pt x="307" y="22"/>
                    <a:pt x="307" y="22"/>
                  </a:cubicBezTo>
                  <a:cubicBezTo>
                    <a:pt x="307" y="22"/>
                    <a:pt x="307" y="22"/>
                    <a:pt x="307" y="22"/>
                  </a:cubicBezTo>
                  <a:cubicBezTo>
                    <a:pt x="306" y="22"/>
                    <a:pt x="306" y="22"/>
                    <a:pt x="306" y="22"/>
                  </a:cubicBezTo>
                  <a:cubicBezTo>
                    <a:pt x="305" y="21"/>
                    <a:pt x="305" y="21"/>
                    <a:pt x="305" y="21"/>
                  </a:cubicBezTo>
                  <a:cubicBezTo>
                    <a:pt x="304" y="21"/>
                    <a:pt x="304" y="21"/>
                    <a:pt x="304" y="21"/>
                  </a:cubicBezTo>
                  <a:cubicBezTo>
                    <a:pt x="304" y="21"/>
                    <a:pt x="304" y="21"/>
                    <a:pt x="304" y="21"/>
                  </a:cubicBezTo>
                  <a:cubicBezTo>
                    <a:pt x="303" y="21"/>
                    <a:pt x="303" y="21"/>
                    <a:pt x="303" y="21"/>
                  </a:cubicBezTo>
                  <a:cubicBezTo>
                    <a:pt x="301" y="20"/>
                    <a:pt x="301" y="20"/>
                    <a:pt x="301" y="20"/>
                  </a:cubicBezTo>
                  <a:cubicBezTo>
                    <a:pt x="300" y="21"/>
                    <a:pt x="300" y="21"/>
                    <a:pt x="300" y="21"/>
                  </a:cubicBezTo>
                  <a:cubicBezTo>
                    <a:pt x="299" y="20"/>
                    <a:pt x="299" y="20"/>
                    <a:pt x="299" y="20"/>
                  </a:cubicBezTo>
                  <a:cubicBezTo>
                    <a:pt x="299" y="20"/>
                    <a:pt x="299" y="20"/>
                    <a:pt x="299" y="20"/>
                  </a:cubicBezTo>
                  <a:cubicBezTo>
                    <a:pt x="300" y="19"/>
                    <a:pt x="300" y="19"/>
                    <a:pt x="300" y="19"/>
                  </a:cubicBezTo>
                  <a:cubicBezTo>
                    <a:pt x="300" y="18"/>
                    <a:pt x="300" y="18"/>
                    <a:pt x="300" y="18"/>
                  </a:cubicBezTo>
                  <a:cubicBezTo>
                    <a:pt x="300" y="18"/>
                    <a:pt x="300" y="18"/>
                    <a:pt x="300" y="18"/>
                  </a:cubicBezTo>
                  <a:cubicBezTo>
                    <a:pt x="301" y="18"/>
                    <a:pt x="301" y="18"/>
                    <a:pt x="301" y="18"/>
                  </a:cubicBezTo>
                  <a:cubicBezTo>
                    <a:pt x="301" y="19"/>
                    <a:pt x="301" y="19"/>
                    <a:pt x="301" y="19"/>
                  </a:cubicBezTo>
                  <a:cubicBezTo>
                    <a:pt x="303" y="18"/>
                    <a:pt x="303" y="18"/>
                    <a:pt x="303" y="18"/>
                  </a:cubicBezTo>
                  <a:cubicBezTo>
                    <a:pt x="303" y="18"/>
                    <a:pt x="303" y="18"/>
                    <a:pt x="303" y="18"/>
                  </a:cubicBezTo>
                  <a:cubicBezTo>
                    <a:pt x="302" y="18"/>
                    <a:pt x="302" y="18"/>
                    <a:pt x="302" y="18"/>
                  </a:cubicBezTo>
                  <a:cubicBezTo>
                    <a:pt x="302" y="18"/>
                    <a:pt x="302" y="18"/>
                    <a:pt x="302" y="18"/>
                  </a:cubicBezTo>
                  <a:cubicBezTo>
                    <a:pt x="301" y="17"/>
                    <a:pt x="301" y="17"/>
                    <a:pt x="301" y="17"/>
                  </a:cubicBezTo>
                  <a:cubicBezTo>
                    <a:pt x="301" y="17"/>
                    <a:pt x="301" y="17"/>
                    <a:pt x="301" y="17"/>
                  </a:cubicBezTo>
                  <a:cubicBezTo>
                    <a:pt x="303" y="17"/>
                    <a:pt x="303" y="17"/>
                    <a:pt x="303" y="17"/>
                  </a:cubicBezTo>
                  <a:cubicBezTo>
                    <a:pt x="304" y="16"/>
                    <a:pt x="304" y="16"/>
                    <a:pt x="304" y="16"/>
                  </a:cubicBezTo>
                  <a:cubicBezTo>
                    <a:pt x="305" y="16"/>
                    <a:pt x="305" y="16"/>
                    <a:pt x="305" y="16"/>
                  </a:cubicBezTo>
                  <a:cubicBezTo>
                    <a:pt x="306" y="15"/>
                    <a:pt x="306" y="15"/>
                    <a:pt x="306" y="15"/>
                  </a:cubicBezTo>
                  <a:cubicBezTo>
                    <a:pt x="307" y="15"/>
                    <a:pt x="307" y="15"/>
                    <a:pt x="307" y="15"/>
                  </a:cubicBezTo>
                  <a:cubicBezTo>
                    <a:pt x="307" y="16"/>
                    <a:pt x="307" y="16"/>
                    <a:pt x="307" y="16"/>
                  </a:cubicBezTo>
                  <a:cubicBezTo>
                    <a:pt x="308" y="15"/>
                    <a:pt x="308" y="15"/>
                    <a:pt x="308" y="15"/>
                  </a:cubicBezTo>
                  <a:cubicBezTo>
                    <a:pt x="308" y="15"/>
                    <a:pt x="308" y="15"/>
                    <a:pt x="308" y="15"/>
                  </a:cubicBezTo>
                  <a:cubicBezTo>
                    <a:pt x="308" y="15"/>
                    <a:pt x="308" y="15"/>
                    <a:pt x="308" y="15"/>
                  </a:cubicBezTo>
                  <a:cubicBezTo>
                    <a:pt x="306" y="15"/>
                    <a:pt x="306" y="15"/>
                    <a:pt x="306" y="15"/>
                  </a:cubicBezTo>
                  <a:cubicBezTo>
                    <a:pt x="304" y="15"/>
                    <a:pt x="304" y="15"/>
                    <a:pt x="304" y="15"/>
                  </a:cubicBezTo>
                  <a:cubicBezTo>
                    <a:pt x="303" y="15"/>
                    <a:pt x="303" y="15"/>
                    <a:pt x="303" y="15"/>
                  </a:cubicBezTo>
                  <a:cubicBezTo>
                    <a:pt x="302" y="15"/>
                    <a:pt x="302" y="15"/>
                    <a:pt x="302" y="15"/>
                  </a:cubicBezTo>
                  <a:cubicBezTo>
                    <a:pt x="302" y="16"/>
                    <a:pt x="302" y="16"/>
                    <a:pt x="302" y="16"/>
                  </a:cubicBezTo>
                  <a:cubicBezTo>
                    <a:pt x="301" y="16"/>
                    <a:pt x="301" y="16"/>
                    <a:pt x="301" y="16"/>
                  </a:cubicBezTo>
                  <a:cubicBezTo>
                    <a:pt x="301" y="15"/>
                    <a:pt x="301" y="15"/>
                    <a:pt x="301" y="15"/>
                  </a:cubicBezTo>
                  <a:cubicBezTo>
                    <a:pt x="301" y="15"/>
                    <a:pt x="301" y="15"/>
                    <a:pt x="301" y="15"/>
                  </a:cubicBezTo>
                  <a:cubicBezTo>
                    <a:pt x="302" y="14"/>
                    <a:pt x="302" y="14"/>
                    <a:pt x="302" y="14"/>
                  </a:cubicBezTo>
                  <a:cubicBezTo>
                    <a:pt x="303" y="13"/>
                    <a:pt x="303" y="13"/>
                    <a:pt x="303" y="13"/>
                  </a:cubicBezTo>
                  <a:cubicBezTo>
                    <a:pt x="304" y="13"/>
                    <a:pt x="304" y="13"/>
                    <a:pt x="304" y="13"/>
                  </a:cubicBezTo>
                  <a:cubicBezTo>
                    <a:pt x="305" y="13"/>
                    <a:pt x="305" y="13"/>
                    <a:pt x="305" y="13"/>
                  </a:cubicBezTo>
                  <a:cubicBezTo>
                    <a:pt x="304" y="13"/>
                    <a:pt x="304" y="13"/>
                    <a:pt x="304" y="13"/>
                  </a:cubicBezTo>
                  <a:cubicBezTo>
                    <a:pt x="304" y="13"/>
                    <a:pt x="304" y="13"/>
                    <a:pt x="304" y="13"/>
                  </a:cubicBezTo>
                  <a:cubicBezTo>
                    <a:pt x="304" y="11"/>
                    <a:pt x="304" y="11"/>
                    <a:pt x="304" y="11"/>
                  </a:cubicBezTo>
                  <a:cubicBezTo>
                    <a:pt x="303" y="12"/>
                    <a:pt x="303" y="12"/>
                    <a:pt x="303" y="12"/>
                  </a:cubicBezTo>
                  <a:cubicBezTo>
                    <a:pt x="303" y="12"/>
                    <a:pt x="303" y="12"/>
                    <a:pt x="303" y="12"/>
                  </a:cubicBezTo>
                  <a:cubicBezTo>
                    <a:pt x="303" y="13"/>
                    <a:pt x="303" y="13"/>
                    <a:pt x="303" y="13"/>
                  </a:cubicBezTo>
                  <a:cubicBezTo>
                    <a:pt x="303" y="12"/>
                    <a:pt x="303" y="12"/>
                    <a:pt x="303" y="12"/>
                  </a:cubicBezTo>
                  <a:cubicBezTo>
                    <a:pt x="302" y="12"/>
                    <a:pt x="302" y="12"/>
                    <a:pt x="302" y="12"/>
                  </a:cubicBezTo>
                  <a:cubicBezTo>
                    <a:pt x="302" y="12"/>
                    <a:pt x="302" y="12"/>
                    <a:pt x="302" y="12"/>
                  </a:cubicBezTo>
                  <a:cubicBezTo>
                    <a:pt x="301" y="12"/>
                    <a:pt x="301" y="12"/>
                    <a:pt x="301" y="12"/>
                  </a:cubicBezTo>
                  <a:cubicBezTo>
                    <a:pt x="301" y="13"/>
                    <a:pt x="301" y="13"/>
                    <a:pt x="301" y="13"/>
                  </a:cubicBezTo>
                  <a:cubicBezTo>
                    <a:pt x="300" y="14"/>
                    <a:pt x="300" y="14"/>
                    <a:pt x="300" y="14"/>
                  </a:cubicBezTo>
                  <a:cubicBezTo>
                    <a:pt x="299" y="14"/>
                    <a:pt x="299" y="14"/>
                    <a:pt x="299" y="14"/>
                  </a:cubicBezTo>
                  <a:cubicBezTo>
                    <a:pt x="299" y="13"/>
                    <a:pt x="299" y="13"/>
                    <a:pt x="299" y="13"/>
                  </a:cubicBezTo>
                  <a:cubicBezTo>
                    <a:pt x="299" y="12"/>
                    <a:pt x="299" y="12"/>
                    <a:pt x="299" y="12"/>
                  </a:cubicBezTo>
                  <a:cubicBezTo>
                    <a:pt x="299" y="12"/>
                    <a:pt x="299" y="12"/>
                    <a:pt x="299" y="12"/>
                  </a:cubicBezTo>
                  <a:cubicBezTo>
                    <a:pt x="299" y="11"/>
                    <a:pt x="299" y="11"/>
                    <a:pt x="299" y="11"/>
                  </a:cubicBezTo>
                  <a:cubicBezTo>
                    <a:pt x="299" y="11"/>
                    <a:pt x="299" y="11"/>
                    <a:pt x="299" y="11"/>
                  </a:cubicBezTo>
                  <a:cubicBezTo>
                    <a:pt x="300" y="12"/>
                    <a:pt x="300" y="12"/>
                    <a:pt x="300" y="12"/>
                  </a:cubicBezTo>
                  <a:cubicBezTo>
                    <a:pt x="300" y="11"/>
                    <a:pt x="300" y="11"/>
                    <a:pt x="300" y="11"/>
                  </a:cubicBezTo>
                  <a:cubicBezTo>
                    <a:pt x="300" y="10"/>
                    <a:pt x="300" y="10"/>
                    <a:pt x="300" y="10"/>
                  </a:cubicBezTo>
                  <a:cubicBezTo>
                    <a:pt x="301" y="10"/>
                    <a:pt x="301" y="10"/>
                    <a:pt x="301" y="10"/>
                  </a:cubicBezTo>
                  <a:cubicBezTo>
                    <a:pt x="302" y="10"/>
                    <a:pt x="302" y="10"/>
                    <a:pt x="302" y="10"/>
                  </a:cubicBezTo>
                  <a:cubicBezTo>
                    <a:pt x="303" y="9"/>
                    <a:pt x="303" y="9"/>
                    <a:pt x="303" y="9"/>
                  </a:cubicBezTo>
                  <a:cubicBezTo>
                    <a:pt x="304" y="9"/>
                    <a:pt x="304" y="9"/>
                    <a:pt x="304" y="9"/>
                  </a:cubicBezTo>
                  <a:cubicBezTo>
                    <a:pt x="305" y="9"/>
                    <a:pt x="305" y="9"/>
                    <a:pt x="305" y="9"/>
                  </a:cubicBezTo>
                  <a:cubicBezTo>
                    <a:pt x="307" y="8"/>
                    <a:pt x="307" y="8"/>
                    <a:pt x="307" y="8"/>
                  </a:cubicBezTo>
                  <a:cubicBezTo>
                    <a:pt x="307" y="8"/>
                    <a:pt x="307" y="8"/>
                    <a:pt x="307" y="8"/>
                  </a:cubicBezTo>
                  <a:cubicBezTo>
                    <a:pt x="308" y="8"/>
                    <a:pt x="308" y="8"/>
                    <a:pt x="308" y="8"/>
                  </a:cubicBezTo>
                  <a:cubicBezTo>
                    <a:pt x="308" y="9"/>
                    <a:pt x="308" y="9"/>
                    <a:pt x="308" y="9"/>
                  </a:cubicBezTo>
                  <a:cubicBezTo>
                    <a:pt x="308" y="9"/>
                    <a:pt x="308" y="9"/>
                    <a:pt x="308" y="9"/>
                  </a:cubicBezTo>
                  <a:cubicBezTo>
                    <a:pt x="308" y="11"/>
                    <a:pt x="308" y="11"/>
                    <a:pt x="308" y="11"/>
                  </a:cubicBezTo>
                  <a:cubicBezTo>
                    <a:pt x="308" y="11"/>
                    <a:pt x="308" y="11"/>
                    <a:pt x="308" y="11"/>
                  </a:cubicBezTo>
                  <a:cubicBezTo>
                    <a:pt x="309" y="10"/>
                    <a:pt x="309" y="10"/>
                    <a:pt x="309" y="10"/>
                  </a:cubicBezTo>
                  <a:cubicBezTo>
                    <a:pt x="309" y="9"/>
                    <a:pt x="309" y="9"/>
                    <a:pt x="309" y="9"/>
                  </a:cubicBezTo>
                  <a:cubicBezTo>
                    <a:pt x="310" y="10"/>
                    <a:pt x="310" y="10"/>
                    <a:pt x="310" y="10"/>
                  </a:cubicBezTo>
                  <a:cubicBezTo>
                    <a:pt x="309" y="10"/>
                    <a:pt x="309" y="10"/>
                    <a:pt x="309" y="10"/>
                  </a:cubicBezTo>
                  <a:cubicBezTo>
                    <a:pt x="309" y="11"/>
                    <a:pt x="309" y="11"/>
                    <a:pt x="309" y="11"/>
                  </a:cubicBezTo>
                  <a:cubicBezTo>
                    <a:pt x="310" y="10"/>
                    <a:pt x="310" y="10"/>
                    <a:pt x="310" y="10"/>
                  </a:cubicBezTo>
                  <a:cubicBezTo>
                    <a:pt x="310" y="10"/>
                    <a:pt x="310" y="10"/>
                    <a:pt x="310" y="10"/>
                  </a:cubicBezTo>
                  <a:cubicBezTo>
                    <a:pt x="310" y="9"/>
                    <a:pt x="310" y="9"/>
                    <a:pt x="310" y="9"/>
                  </a:cubicBezTo>
                  <a:cubicBezTo>
                    <a:pt x="310" y="9"/>
                    <a:pt x="310" y="9"/>
                    <a:pt x="310" y="9"/>
                  </a:cubicBezTo>
                  <a:cubicBezTo>
                    <a:pt x="310" y="8"/>
                    <a:pt x="310" y="8"/>
                    <a:pt x="310" y="8"/>
                  </a:cubicBezTo>
                  <a:cubicBezTo>
                    <a:pt x="311" y="8"/>
                    <a:pt x="311" y="8"/>
                    <a:pt x="311" y="8"/>
                  </a:cubicBezTo>
                  <a:cubicBezTo>
                    <a:pt x="312" y="7"/>
                    <a:pt x="312" y="7"/>
                    <a:pt x="312" y="7"/>
                  </a:cubicBezTo>
                  <a:cubicBezTo>
                    <a:pt x="312" y="7"/>
                    <a:pt x="312" y="7"/>
                    <a:pt x="312" y="7"/>
                  </a:cubicBezTo>
                  <a:cubicBezTo>
                    <a:pt x="312" y="8"/>
                    <a:pt x="312" y="8"/>
                    <a:pt x="312" y="8"/>
                  </a:cubicBezTo>
                  <a:cubicBezTo>
                    <a:pt x="312" y="9"/>
                    <a:pt x="312" y="9"/>
                    <a:pt x="312" y="9"/>
                  </a:cubicBezTo>
                  <a:cubicBezTo>
                    <a:pt x="313" y="9"/>
                    <a:pt x="313" y="9"/>
                    <a:pt x="313" y="9"/>
                  </a:cubicBezTo>
                  <a:cubicBezTo>
                    <a:pt x="313" y="10"/>
                    <a:pt x="313" y="10"/>
                    <a:pt x="313" y="10"/>
                  </a:cubicBezTo>
                  <a:cubicBezTo>
                    <a:pt x="313" y="11"/>
                    <a:pt x="313" y="11"/>
                    <a:pt x="313" y="11"/>
                  </a:cubicBezTo>
                  <a:cubicBezTo>
                    <a:pt x="313" y="11"/>
                    <a:pt x="313" y="11"/>
                    <a:pt x="313" y="11"/>
                  </a:cubicBezTo>
                  <a:cubicBezTo>
                    <a:pt x="313" y="12"/>
                    <a:pt x="313" y="12"/>
                    <a:pt x="313" y="12"/>
                  </a:cubicBezTo>
                  <a:cubicBezTo>
                    <a:pt x="314" y="12"/>
                    <a:pt x="314" y="12"/>
                    <a:pt x="314" y="12"/>
                  </a:cubicBezTo>
                  <a:cubicBezTo>
                    <a:pt x="314" y="12"/>
                    <a:pt x="314" y="12"/>
                    <a:pt x="314" y="12"/>
                  </a:cubicBezTo>
                  <a:cubicBezTo>
                    <a:pt x="314" y="11"/>
                    <a:pt x="314" y="11"/>
                    <a:pt x="314" y="11"/>
                  </a:cubicBezTo>
                  <a:cubicBezTo>
                    <a:pt x="314" y="10"/>
                    <a:pt x="314" y="10"/>
                    <a:pt x="314" y="10"/>
                  </a:cubicBezTo>
                  <a:cubicBezTo>
                    <a:pt x="314" y="10"/>
                    <a:pt x="314" y="10"/>
                    <a:pt x="314" y="10"/>
                  </a:cubicBezTo>
                  <a:cubicBezTo>
                    <a:pt x="315" y="9"/>
                    <a:pt x="315" y="9"/>
                    <a:pt x="315" y="9"/>
                  </a:cubicBezTo>
                  <a:cubicBezTo>
                    <a:pt x="316" y="9"/>
                    <a:pt x="316" y="9"/>
                    <a:pt x="316" y="9"/>
                  </a:cubicBezTo>
                  <a:cubicBezTo>
                    <a:pt x="317" y="10"/>
                    <a:pt x="317" y="10"/>
                    <a:pt x="317" y="10"/>
                  </a:cubicBezTo>
                  <a:cubicBezTo>
                    <a:pt x="317" y="11"/>
                    <a:pt x="317" y="11"/>
                    <a:pt x="317" y="11"/>
                  </a:cubicBezTo>
                  <a:cubicBezTo>
                    <a:pt x="316" y="12"/>
                    <a:pt x="316" y="12"/>
                    <a:pt x="316" y="12"/>
                  </a:cubicBezTo>
                  <a:cubicBezTo>
                    <a:pt x="317" y="12"/>
                    <a:pt x="317" y="12"/>
                    <a:pt x="317" y="12"/>
                  </a:cubicBezTo>
                  <a:cubicBezTo>
                    <a:pt x="317" y="13"/>
                    <a:pt x="317" y="13"/>
                    <a:pt x="317" y="13"/>
                  </a:cubicBezTo>
                  <a:cubicBezTo>
                    <a:pt x="317" y="12"/>
                    <a:pt x="317" y="12"/>
                    <a:pt x="317" y="12"/>
                  </a:cubicBezTo>
                  <a:cubicBezTo>
                    <a:pt x="317" y="11"/>
                    <a:pt x="317" y="11"/>
                    <a:pt x="317" y="11"/>
                  </a:cubicBezTo>
                  <a:cubicBezTo>
                    <a:pt x="318" y="11"/>
                    <a:pt x="318" y="11"/>
                    <a:pt x="318" y="11"/>
                  </a:cubicBezTo>
                  <a:cubicBezTo>
                    <a:pt x="318" y="11"/>
                    <a:pt x="318" y="11"/>
                    <a:pt x="318" y="11"/>
                  </a:cubicBezTo>
                  <a:cubicBezTo>
                    <a:pt x="319" y="11"/>
                    <a:pt x="319" y="11"/>
                    <a:pt x="319" y="11"/>
                  </a:cubicBezTo>
                  <a:cubicBezTo>
                    <a:pt x="318" y="12"/>
                    <a:pt x="318" y="12"/>
                    <a:pt x="318" y="12"/>
                  </a:cubicBezTo>
                  <a:cubicBezTo>
                    <a:pt x="318" y="12"/>
                    <a:pt x="318" y="12"/>
                    <a:pt x="318" y="12"/>
                  </a:cubicBezTo>
                  <a:cubicBezTo>
                    <a:pt x="319" y="13"/>
                    <a:pt x="319" y="13"/>
                    <a:pt x="319" y="13"/>
                  </a:cubicBezTo>
                  <a:cubicBezTo>
                    <a:pt x="319" y="12"/>
                    <a:pt x="319" y="12"/>
                    <a:pt x="319" y="12"/>
                  </a:cubicBezTo>
                  <a:cubicBezTo>
                    <a:pt x="320" y="12"/>
                    <a:pt x="320" y="12"/>
                    <a:pt x="320" y="12"/>
                  </a:cubicBezTo>
                  <a:cubicBezTo>
                    <a:pt x="320" y="13"/>
                    <a:pt x="320" y="13"/>
                    <a:pt x="320" y="13"/>
                  </a:cubicBezTo>
                  <a:cubicBezTo>
                    <a:pt x="320" y="12"/>
                    <a:pt x="320" y="12"/>
                    <a:pt x="320" y="12"/>
                  </a:cubicBezTo>
                  <a:cubicBezTo>
                    <a:pt x="320" y="11"/>
                    <a:pt x="320" y="11"/>
                    <a:pt x="320" y="11"/>
                  </a:cubicBezTo>
                  <a:cubicBezTo>
                    <a:pt x="319" y="10"/>
                    <a:pt x="319" y="10"/>
                    <a:pt x="319" y="10"/>
                  </a:cubicBezTo>
                  <a:cubicBezTo>
                    <a:pt x="319" y="10"/>
                    <a:pt x="319" y="10"/>
                    <a:pt x="319" y="10"/>
                  </a:cubicBezTo>
                  <a:cubicBezTo>
                    <a:pt x="319" y="10"/>
                    <a:pt x="319" y="10"/>
                    <a:pt x="319" y="10"/>
                  </a:cubicBezTo>
                  <a:cubicBezTo>
                    <a:pt x="319" y="9"/>
                    <a:pt x="319" y="9"/>
                    <a:pt x="319" y="9"/>
                  </a:cubicBezTo>
                  <a:cubicBezTo>
                    <a:pt x="318" y="8"/>
                    <a:pt x="318" y="8"/>
                    <a:pt x="318" y="8"/>
                  </a:cubicBezTo>
                  <a:cubicBezTo>
                    <a:pt x="318" y="8"/>
                    <a:pt x="318" y="8"/>
                    <a:pt x="318" y="8"/>
                  </a:cubicBezTo>
                  <a:cubicBezTo>
                    <a:pt x="317" y="7"/>
                    <a:pt x="317" y="7"/>
                    <a:pt x="317" y="7"/>
                  </a:cubicBezTo>
                  <a:cubicBezTo>
                    <a:pt x="317" y="6"/>
                    <a:pt x="317" y="6"/>
                    <a:pt x="317" y="6"/>
                  </a:cubicBezTo>
                  <a:cubicBezTo>
                    <a:pt x="318" y="6"/>
                    <a:pt x="318" y="6"/>
                    <a:pt x="318" y="6"/>
                  </a:cubicBezTo>
                  <a:cubicBezTo>
                    <a:pt x="319" y="7"/>
                    <a:pt x="319" y="7"/>
                    <a:pt x="319" y="7"/>
                  </a:cubicBezTo>
                  <a:cubicBezTo>
                    <a:pt x="320" y="7"/>
                    <a:pt x="320" y="7"/>
                    <a:pt x="320" y="7"/>
                  </a:cubicBezTo>
                  <a:cubicBezTo>
                    <a:pt x="321" y="7"/>
                    <a:pt x="321" y="7"/>
                    <a:pt x="321" y="7"/>
                  </a:cubicBezTo>
                  <a:cubicBezTo>
                    <a:pt x="321" y="6"/>
                    <a:pt x="321" y="6"/>
                    <a:pt x="321" y="6"/>
                  </a:cubicBezTo>
                  <a:cubicBezTo>
                    <a:pt x="321" y="5"/>
                    <a:pt x="321" y="5"/>
                    <a:pt x="321" y="5"/>
                  </a:cubicBezTo>
                  <a:cubicBezTo>
                    <a:pt x="320" y="4"/>
                    <a:pt x="320" y="4"/>
                    <a:pt x="320" y="4"/>
                  </a:cubicBezTo>
                  <a:cubicBezTo>
                    <a:pt x="321" y="4"/>
                    <a:pt x="321" y="4"/>
                    <a:pt x="321" y="4"/>
                  </a:cubicBezTo>
                  <a:cubicBezTo>
                    <a:pt x="322" y="3"/>
                    <a:pt x="322" y="3"/>
                    <a:pt x="322" y="3"/>
                  </a:cubicBezTo>
                  <a:cubicBezTo>
                    <a:pt x="322" y="4"/>
                    <a:pt x="322" y="4"/>
                    <a:pt x="322" y="4"/>
                  </a:cubicBezTo>
                  <a:cubicBezTo>
                    <a:pt x="324" y="4"/>
                    <a:pt x="324" y="4"/>
                    <a:pt x="324" y="4"/>
                  </a:cubicBezTo>
                  <a:cubicBezTo>
                    <a:pt x="324" y="4"/>
                    <a:pt x="324" y="4"/>
                    <a:pt x="324" y="4"/>
                  </a:cubicBezTo>
                  <a:cubicBezTo>
                    <a:pt x="324" y="5"/>
                    <a:pt x="324" y="5"/>
                    <a:pt x="324" y="5"/>
                  </a:cubicBezTo>
                  <a:cubicBezTo>
                    <a:pt x="324" y="5"/>
                    <a:pt x="324" y="5"/>
                    <a:pt x="324" y="5"/>
                  </a:cubicBezTo>
                  <a:cubicBezTo>
                    <a:pt x="324" y="6"/>
                    <a:pt x="324" y="6"/>
                    <a:pt x="324" y="6"/>
                  </a:cubicBezTo>
                  <a:cubicBezTo>
                    <a:pt x="325" y="6"/>
                    <a:pt x="325" y="6"/>
                    <a:pt x="325" y="6"/>
                  </a:cubicBezTo>
                  <a:cubicBezTo>
                    <a:pt x="325" y="7"/>
                    <a:pt x="325" y="7"/>
                    <a:pt x="325" y="7"/>
                  </a:cubicBezTo>
                  <a:cubicBezTo>
                    <a:pt x="325" y="8"/>
                    <a:pt x="325" y="8"/>
                    <a:pt x="325" y="8"/>
                  </a:cubicBezTo>
                  <a:cubicBezTo>
                    <a:pt x="325" y="10"/>
                    <a:pt x="325" y="10"/>
                    <a:pt x="325" y="10"/>
                  </a:cubicBezTo>
                  <a:cubicBezTo>
                    <a:pt x="326" y="9"/>
                    <a:pt x="326" y="9"/>
                    <a:pt x="326" y="9"/>
                  </a:cubicBezTo>
                  <a:cubicBezTo>
                    <a:pt x="327" y="9"/>
                    <a:pt x="327" y="9"/>
                    <a:pt x="327" y="9"/>
                  </a:cubicBezTo>
                  <a:cubicBezTo>
                    <a:pt x="327" y="9"/>
                    <a:pt x="327" y="9"/>
                    <a:pt x="327" y="9"/>
                  </a:cubicBezTo>
                  <a:cubicBezTo>
                    <a:pt x="327" y="9"/>
                    <a:pt x="327" y="9"/>
                    <a:pt x="327" y="9"/>
                  </a:cubicBezTo>
                  <a:cubicBezTo>
                    <a:pt x="327" y="10"/>
                    <a:pt x="327" y="10"/>
                    <a:pt x="327" y="10"/>
                  </a:cubicBezTo>
                  <a:cubicBezTo>
                    <a:pt x="328" y="9"/>
                    <a:pt x="328" y="9"/>
                    <a:pt x="328" y="9"/>
                  </a:cubicBezTo>
                  <a:cubicBezTo>
                    <a:pt x="328" y="9"/>
                    <a:pt x="328" y="9"/>
                    <a:pt x="328" y="9"/>
                  </a:cubicBezTo>
                  <a:cubicBezTo>
                    <a:pt x="329" y="8"/>
                    <a:pt x="329" y="8"/>
                    <a:pt x="329" y="8"/>
                  </a:cubicBezTo>
                  <a:cubicBezTo>
                    <a:pt x="330" y="8"/>
                    <a:pt x="330" y="8"/>
                    <a:pt x="330" y="8"/>
                  </a:cubicBezTo>
                  <a:cubicBezTo>
                    <a:pt x="329" y="6"/>
                    <a:pt x="329" y="6"/>
                    <a:pt x="329" y="6"/>
                  </a:cubicBezTo>
                  <a:cubicBezTo>
                    <a:pt x="330" y="6"/>
                    <a:pt x="330" y="6"/>
                    <a:pt x="330" y="6"/>
                  </a:cubicBezTo>
                  <a:cubicBezTo>
                    <a:pt x="330" y="6"/>
                    <a:pt x="330" y="6"/>
                    <a:pt x="330" y="6"/>
                  </a:cubicBezTo>
                  <a:cubicBezTo>
                    <a:pt x="331" y="6"/>
                    <a:pt x="331" y="6"/>
                    <a:pt x="331" y="6"/>
                  </a:cubicBezTo>
                  <a:cubicBezTo>
                    <a:pt x="332" y="6"/>
                    <a:pt x="332" y="6"/>
                    <a:pt x="332" y="6"/>
                  </a:cubicBezTo>
                  <a:cubicBezTo>
                    <a:pt x="332" y="6"/>
                    <a:pt x="332" y="6"/>
                    <a:pt x="332" y="6"/>
                  </a:cubicBezTo>
                  <a:cubicBezTo>
                    <a:pt x="331" y="5"/>
                    <a:pt x="331" y="5"/>
                    <a:pt x="331" y="5"/>
                  </a:cubicBezTo>
                  <a:cubicBezTo>
                    <a:pt x="330" y="4"/>
                    <a:pt x="330" y="4"/>
                    <a:pt x="330" y="4"/>
                  </a:cubicBezTo>
                  <a:cubicBezTo>
                    <a:pt x="331" y="3"/>
                    <a:pt x="331" y="3"/>
                    <a:pt x="331" y="3"/>
                  </a:cubicBezTo>
                  <a:cubicBezTo>
                    <a:pt x="331" y="3"/>
                    <a:pt x="331" y="3"/>
                    <a:pt x="331" y="3"/>
                  </a:cubicBezTo>
                  <a:cubicBezTo>
                    <a:pt x="331" y="3"/>
                    <a:pt x="331" y="3"/>
                    <a:pt x="331" y="3"/>
                  </a:cubicBezTo>
                  <a:cubicBezTo>
                    <a:pt x="333" y="3"/>
                    <a:pt x="333" y="3"/>
                    <a:pt x="333" y="3"/>
                  </a:cubicBezTo>
                  <a:cubicBezTo>
                    <a:pt x="333" y="5"/>
                    <a:pt x="333" y="5"/>
                    <a:pt x="333" y="5"/>
                  </a:cubicBezTo>
                  <a:cubicBezTo>
                    <a:pt x="334" y="5"/>
                    <a:pt x="334" y="5"/>
                    <a:pt x="334" y="5"/>
                  </a:cubicBezTo>
                  <a:cubicBezTo>
                    <a:pt x="333" y="6"/>
                    <a:pt x="333" y="6"/>
                    <a:pt x="333" y="6"/>
                  </a:cubicBezTo>
                  <a:cubicBezTo>
                    <a:pt x="334" y="7"/>
                    <a:pt x="334" y="7"/>
                    <a:pt x="334" y="7"/>
                  </a:cubicBezTo>
                  <a:cubicBezTo>
                    <a:pt x="334" y="8"/>
                    <a:pt x="334" y="8"/>
                    <a:pt x="334" y="8"/>
                  </a:cubicBezTo>
                  <a:cubicBezTo>
                    <a:pt x="334" y="9"/>
                    <a:pt x="334" y="9"/>
                    <a:pt x="334" y="9"/>
                  </a:cubicBezTo>
                  <a:cubicBezTo>
                    <a:pt x="335" y="8"/>
                    <a:pt x="335" y="8"/>
                    <a:pt x="335" y="8"/>
                  </a:cubicBezTo>
                  <a:cubicBezTo>
                    <a:pt x="335" y="7"/>
                    <a:pt x="335" y="7"/>
                    <a:pt x="335" y="7"/>
                  </a:cubicBezTo>
                  <a:cubicBezTo>
                    <a:pt x="335" y="7"/>
                    <a:pt x="335" y="7"/>
                    <a:pt x="335" y="7"/>
                  </a:cubicBezTo>
                  <a:cubicBezTo>
                    <a:pt x="335" y="6"/>
                    <a:pt x="335" y="6"/>
                    <a:pt x="335" y="6"/>
                  </a:cubicBezTo>
                  <a:cubicBezTo>
                    <a:pt x="334" y="5"/>
                    <a:pt x="334" y="5"/>
                    <a:pt x="334" y="5"/>
                  </a:cubicBezTo>
                  <a:cubicBezTo>
                    <a:pt x="334" y="3"/>
                    <a:pt x="334" y="3"/>
                    <a:pt x="334" y="3"/>
                  </a:cubicBezTo>
                  <a:cubicBezTo>
                    <a:pt x="334" y="2"/>
                    <a:pt x="334" y="2"/>
                    <a:pt x="334" y="2"/>
                  </a:cubicBezTo>
                  <a:cubicBezTo>
                    <a:pt x="335" y="1"/>
                    <a:pt x="335" y="1"/>
                    <a:pt x="335" y="1"/>
                  </a:cubicBezTo>
                  <a:cubicBezTo>
                    <a:pt x="335" y="1"/>
                    <a:pt x="335" y="1"/>
                    <a:pt x="335" y="1"/>
                  </a:cubicBezTo>
                  <a:cubicBezTo>
                    <a:pt x="336" y="2"/>
                    <a:pt x="336" y="2"/>
                    <a:pt x="336" y="2"/>
                  </a:cubicBezTo>
                  <a:cubicBezTo>
                    <a:pt x="337" y="2"/>
                    <a:pt x="337" y="2"/>
                    <a:pt x="337" y="2"/>
                  </a:cubicBezTo>
                  <a:cubicBezTo>
                    <a:pt x="337" y="2"/>
                    <a:pt x="337" y="2"/>
                    <a:pt x="337" y="2"/>
                  </a:cubicBezTo>
                  <a:cubicBezTo>
                    <a:pt x="337" y="3"/>
                    <a:pt x="337" y="3"/>
                    <a:pt x="337" y="3"/>
                  </a:cubicBezTo>
                  <a:cubicBezTo>
                    <a:pt x="337" y="4"/>
                    <a:pt x="337" y="4"/>
                    <a:pt x="337" y="4"/>
                  </a:cubicBezTo>
                  <a:cubicBezTo>
                    <a:pt x="337" y="5"/>
                    <a:pt x="337" y="5"/>
                    <a:pt x="337" y="5"/>
                  </a:cubicBezTo>
                  <a:cubicBezTo>
                    <a:pt x="337" y="6"/>
                    <a:pt x="337" y="6"/>
                    <a:pt x="337" y="6"/>
                  </a:cubicBezTo>
                  <a:cubicBezTo>
                    <a:pt x="338" y="6"/>
                    <a:pt x="338" y="6"/>
                    <a:pt x="338" y="6"/>
                  </a:cubicBezTo>
                  <a:cubicBezTo>
                    <a:pt x="338" y="6"/>
                    <a:pt x="338" y="6"/>
                    <a:pt x="338" y="6"/>
                  </a:cubicBezTo>
                  <a:cubicBezTo>
                    <a:pt x="338" y="5"/>
                    <a:pt x="338" y="5"/>
                    <a:pt x="338" y="5"/>
                  </a:cubicBezTo>
                  <a:cubicBezTo>
                    <a:pt x="338" y="5"/>
                    <a:pt x="338" y="5"/>
                    <a:pt x="338" y="5"/>
                  </a:cubicBezTo>
                  <a:cubicBezTo>
                    <a:pt x="340" y="7"/>
                    <a:pt x="340" y="7"/>
                    <a:pt x="340" y="7"/>
                  </a:cubicBezTo>
                  <a:cubicBezTo>
                    <a:pt x="340" y="6"/>
                    <a:pt x="340" y="6"/>
                    <a:pt x="340" y="6"/>
                  </a:cubicBezTo>
                  <a:cubicBezTo>
                    <a:pt x="341" y="6"/>
                    <a:pt x="341" y="6"/>
                    <a:pt x="341" y="6"/>
                  </a:cubicBezTo>
                  <a:cubicBezTo>
                    <a:pt x="341" y="6"/>
                    <a:pt x="341" y="6"/>
                    <a:pt x="341" y="6"/>
                  </a:cubicBezTo>
                  <a:cubicBezTo>
                    <a:pt x="340" y="6"/>
                    <a:pt x="340" y="6"/>
                    <a:pt x="340" y="6"/>
                  </a:cubicBezTo>
                  <a:cubicBezTo>
                    <a:pt x="340" y="5"/>
                    <a:pt x="340" y="5"/>
                    <a:pt x="340" y="5"/>
                  </a:cubicBezTo>
                  <a:cubicBezTo>
                    <a:pt x="340" y="4"/>
                    <a:pt x="340" y="4"/>
                    <a:pt x="340" y="4"/>
                  </a:cubicBezTo>
                  <a:cubicBezTo>
                    <a:pt x="340" y="4"/>
                    <a:pt x="340" y="4"/>
                    <a:pt x="340" y="4"/>
                  </a:cubicBezTo>
                  <a:cubicBezTo>
                    <a:pt x="339" y="3"/>
                    <a:pt x="339" y="3"/>
                    <a:pt x="339" y="3"/>
                  </a:cubicBezTo>
                  <a:cubicBezTo>
                    <a:pt x="339" y="3"/>
                    <a:pt x="339" y="3"/>
                    <a:pt x="339" y="3"/>
                  </a:cubicBezTo>
                  <a:cubicBezTo>
                    <a:pt x="339" y="2"/>
                    <a:pt x="339" y="2"/>
                    <a:pt x="339" y="2"/>
                  </a:cubicBezTo>
                  <a:cubicBezTo>
                    <a:pt x="340" y="2"/>
                    <a:pt x="340" y="2"/>
                    <a:pt x="340" y="2"/>
                  </a:cubicBezTo>
                  <a:cubicBezTo>
                    <a:pt x="339" y="2"/>
                    <a:pt x="339" y="2"/>
                    <a:pt x="339" y="2"/>
                  </a:cubicBezTo>
                  <a:cubicBezTo>
                    <a:pt x="339" y="2"/>
                    <a:pt x="339" y="2"/>
                    <a:pt x="339" y="2"/>
                  </a:cubicBezTo>
                  <a:cubicBezTo>
                    <a:pt x="338" y="1"/>
                    <a:pt x="338" y="1"/>
                    <a:pt x="338" y="1"/>
                  </a:cubicBezTo>
                  <a:cubicBezTo>
                    <a:pt x="339" y="1"/>
                    <a:pt x="339" y="1"/>
                    <a:pt x="339" y="1"/>
                  </a:cubicBezTo>
                  <a:cubicBezTo>
                    <a:pt x="339" y="1"/>
                    <a:pt x="339" y="1"/>
                    <a:pt x="339" y="1"/>
                  </a:cubicBezTo>
                  <a:cubicBezTo>
                    <a:pt x="340" y="0"/>
                    <a:pt x="340" y="0"/>
                    <a:pt x="340" y="0"/>
                  </a:cubicBezTo>
                  <a:cubicBezTo>
                    <a:pt x="342" y="0"/>
                    <a:pt x="342" y="0"/>
                    <a:pt x="342" y="0"/>
                  </a:cubicBezTo>
                  <a:cubicBezTo>
                    <a:pt x="343" y="1"/>
                    <a:pt x="343" y="1"/>
                    <a:pt x="343" y="1"/>
                  </a:cubicBezTo>
                  <a:cubicBezTo>
                    <a:pt x="343" y="2"/>
                    <a:pt x="343" y="2"/>
                    <a:pt x="343" y="2"/>
                  </a:cubicBezTo>
                  <a:cubicBezTo>
                    <a:pt x="342" y="2"/>
                    <a:pt x="342" y="2"/>
                    <a:pt x="342" y="2"/>
                  </a:cubicBezTo>
                  <a:cubicBezTo>
                    <a:pt x="342" y="3"/>
                    <a:pt x="342" y="3"/>
                    <a:pt x="342" y="3"/>
                  </a:cubicBezTo>
                  <a:cubicBezTo>
                    <a:pt x="343" y="3"/>
                    <a:pt x="343" y="3"/>
                    <a:pt x="343" y="3"/>
                  </a:cubicBezTo>
                  <a:cubicBezTo>
                    <a:pt x="343" y="2"/>
                    <a:pt x="343" y="2"/>
                    <a:pt x="343" y="2"/>
                  </a:cubicBezTo>
                  <a:cubicBezTo>
                    <a:pt x="344" y="2"/>
                    <a:pt x="344" y="2"/>
                    <a:pt x="344" y="2"/>
                  </a:cubicBezTo>
                  <a:cubicBezTo>
                    <a:pt x="344" y="2"/>
                    <a:pt x="344" y="2"/>
                    <a:pt x="344" y="2"/>
                  </a:cubicBezTo>
                  <a:cubicBezTo>
                    <a:pt x="344" y="3"/>
                    <a:pt x="344" y="3"/>
                    <a:pt x="344" y="3"/>
                  </a:cubicBezTo>
                  <a:cubicBezTo>
                    <a:pt x="344" y="3"/>
                    <a:pt x="344" y="3"/>
                    <a:pt x="344" y="3"/>
                  </a:cubicBezTo>
                  <a:cubicBezTo>
                    <a:pt x="345" y="3"/>
                    <a:pt x="345" y="3"/>
                    <a:pt x="345" y="3"/>
                  </a:cubicBezTo>
                  <a:cubicBezTo>
                    <a:pt x="345" y="3"/>
                    <a:pt x="345" y="3"/>
                    <a:pt x="345" y="3"/>
                  </a:cubicBezTo>
                  <a:cubicBezTo>
                    <a:pt x="346" y="2"/>
                    <a:pt x="346" y="2"/>
                    <a:pt x="346" y="2"/>
                  </a:cubicBezTo>
                  <a:cubicBezTo>
                    <a:pt x="346" y="2"/>
                    <a:pt x="346" y="2"/>
                    <a:pt x="346" y="2"/>
                  </a:cubicBezTo>
                  <a:cubicBezTo>
                    <a:pt x="346" y="3"/>
                    <a:pt x="346" y="3"/>
                    <a:pt x="346" y="3"/>
                  </a:cubicBezTo>
                  <a:cubicBezTo>
                    <a:pt x="346" y="4"/>
                    <a:pt x="346" y="4"/>
                    <a:pt x="346" y="4"/>
                  </a:cubicBezTo>
                  <a:cubicBezTo>
                    <a:pt x="346" y="5"/>
                    <a:pt x="346" y="5"/>
                    <a:pt x="346" y="5"/>
                  </a:cubicBezTo>
                  <a:cubicBezTo>
                    <a:pt x="346" y="6"/>
                    <a:pt x="346" y="6"/>
                    <a:pt x="346" y="6"/>
                  </a:cubicBezTo>
                  <a:cubicBezTo>
                    <a:pt x="346" y="6"/>
                    <a:pt x="346" y="6"/>
                    <a:pt x="346" y="6"/>
                  </a:cubicBezTo>
                  <a:cubicBezTo>
                    <a:pt x="347" y="6"/>
                    <a:pt x="347" y="6"/>
                    <a:pt x="347" y="6"/>
                  </a:cubicBezTo>
                  <a:cubicBezTo>
                    <a:pt x="348" y="6"/>
                    <a:pt x="348" y="6"/>
                    <a:pt x="348" y="6"/>
                  </a:cubicBezTo>
                  <a:cubicBezTo>
                    <a:pt x="348" y="6"/>
                    <a:pt x="348" y="6"/>
                    <a:pt x="348" y="6"/>
                  </a:cubicBezTo>
                  <a:cubicBezTo>
                    <a:pt x="348" y="5"/>
                    <a:pt x="348" y="5"/>
                    <a:pt x="348" y="5"/>
                  </a:cubicBezTo>
                  <a:cubicBezTo>
                    <a:pt x="349" y="3"/>
                    <a:pt x="349" y="3"/>
                    <a:pt x="349" y="3"/>
                  </a:cubicBezTo>
                  <a:cubicBezTo>
                    <a:pt x="348" y="2"/>
                    <a:pt x="348" y="2"/>
                    <a:pt x="348" y="2"/>
                  </a:cubicBezTo>
                  <a:cubicBezTo>
                    <a:pt x="348" y="0"/>
                    <a:pt x="348" y="0"/>
                    <a:pt x="348" y="0"/>
                  </a:cubicBezTo>
                  <a:cubicBezTo>
                    <a:pt x="349" y="0"/>
                    <a:pt x="349" y="0"/>
                    <a:pt x="349" y="0"/>
                  </a:cubicBezTo>
                  <a:cubicBezTo>
                    <a:pt x="349" y="1"/>
                    <a:pt x="349" y="1"/>
                    <a:pt x="349" y="1"/>
                  </a:cubicBezTo>
                  <a:cubicBezTo>
                    <a:pt x="350" y="1"/>
                    <a:pt x="350" y="1"/>
                    <a:pt x="350" y="1"/>
                  </a:cubicBezTo>
                  <a:cubicBezTo>
                    <a:pt x="351" y="1"/>
                    <a:pt x="351" y="1"/>
                    <a:pt x="351" y="1"/>
                  </a:cubicBezTo>
                  <a:cubicBezTo>
                    <a:pt x="352" y="0"/>
                    <a:pt x="352" y="0"/>
                    <a:pt x="352" y="0"/>
                  </a:cubicBezTo>
                  <a:cubicBezTo>
                    <a:pt x="353" y="1"/>
                    <a:pt x="353" y="1"/>
                    <a:pt x="353" y="1"/>
                  </a:cubicBezTo>
                  <a:cubicBezTo>
                    <a:pt x="353" y="1"/>
                    <a:pt x="353" y="1"/>
                    <a:pt x="353" y="1"/>
                  </a:cubicBezTo>
                  <a:cubicBezTo>
                    <a:pt x="354" y="2"/>
                    <a:pt x="354" y="2"/>
                    <a:pt x="354" y="2"/>
                  </a:cubicBezTo>
                  <a:cubicBezTo>
                    <a:pt x="355" y="1"/>
                    <a:pt x="355" y="1"/>
                    <a:pt x="355" y="1"/>
                  </a:cubicBezTo>
                  <a:cubicBezTo>
                    <a:pt x="357" y="2"/>
                    <a:pt x="357" y="2"/>
                    <a:pt x="357" y="2"/>
                  </a:cubicBezTo>
                  <a:cubicBezTo>
                    <a:pt x="357" y="3"/>
                    <a:pt x="357" y="3"/>
                    <a:pt x="357" y="3"/>
                  </a:cubicBezTo>
                  <a:cubicBezTo>
                    <a:pt x="357" y="3"/>
                    <a:pt x="357" y="3"/>
                    <a:pt x="357" y="3"/>
                  </a:cubicBezTo>
                  <a:cubicBezTo>
                    <a:pt x="357" y="4"/>
                    <a:pt x="357" y="4"/>
                    <a:pt x="357" y="4"/>
                  </a:cubicBezTo>
                  <a:cubicBezTo>
                    <a:pt x="357" y="5"/>
                    <a:pt x="357" y="5"/>
                    <a:pt x="357" y="5"/>
                  </a:cubicBezTo>
                  <a:cubicBezTo>
                    <a:pt x="357" y="5"/>
                    <a:pt x="357" y="5"/>
                    <a:pt x="357" y="5"/>
                  </a:cubicBezTo>
                  <a:cubicBezTo>
                    <a:pt x="358" y="5"/>
                    <a:pt x="358" y="5"/>
                    <a:pt x="358" y="5"/>
                  </a:cubicBezTo>
                  <a:cubicBezTo>
                    <a:pt x="359" y="4"/>
                    <a:pt x="359" y="4"/>
                    <a:pt x="359" y="4"/>
                  </a:cubicBezTo>
                  <a:cubicBezTo>
                    <a:pt x="360" y="3"/>
                    <a:pt x="360" y="3"/>
                    <a:pt x="360" y="3"/>
                  </a:cubicBezTo>
                  <a:cubicBezTo>
                    <a:pt x="361" y="3"/>
                    <a:pt x="361" y="3"/>
                    <a:pt x="361" y="3"/>
                  </a:cubicBezTo>
                  <a:cubicBezTo>
                    <a:pt x="361" y="3"/>
                    <a:pt x="361" y="3"/>
                    <a:pt x="361" y="3"/>
                  </a:cubicBezTo>
                  <a:cubicBezTo>
                    <a:pt x="362" y="3"/>
                    <a:pt x="362" y="3"/>
                    <a:pt x="362" y="3"/>
                  </a:cubicBezTo>
                  <a:cubicBezTo>
                    <a:pt x="364" y="3"/>
                    <a:pt x="364" y="3"/>
                    <a:pt x="364" y="3"/>
                  </a:cubicBezTo>
                  <a:cubicBezTo>
                    <a:pt x="363" y="4"/>
                    <a:pt x="363" y="4"/>
                    <a:pt x="363" y="4"/>
                  </a:cubicBezTo>
                  <a:cubicBezTo>
                    <a:pt x="362" y="5"/>
                    <a:pt x="362" y="5"/>
                    <a:pt x="362" y="5"/>
                  </a:cubicBezTo>
                  <a:cubicBezTo>
                    <a:pt x="363" y="5"/>
                    <a:pt x="363" y="5"/>
                    <a:pt x="363" y="5"/>
                  </a:cubicBezTo>
                  <a:cubicBezTo>
                    <a:pt x="363" y="5"/>
                    <a:pt x="363" y="5"/>
                    <a:pt x="363" y="5"/>
                  </a:cubicBezTo>
                  <a:cubicBezTo>
                    <a:pt x="364" y="4"/>
                    <a:pt x="364" y="4"/>
                    <a:pt x="364" y="4"/>
                  </a:cubicBezTo>
                  <a:cubicBezTo>
                    <a:pt x="365" y="4"/>
                    <a:pt x="365" y="4"/>
                    <a:pt x="365" y="4"/>
                  </a:cubicBezTo>
                  <a:cubicBezTo>
                    <a:pt x="365" y="4"/>
                    <a:pt x="365" y="4"/>
                    <a:pt x="365" y="4"/>
                  </a:cubicBezTo>
                  <a:cubicBezTo>
                    <a:pt x="367" y="4"/>
                    <a:pt x="367" y="4"/>
                    <a:pt x="367" y="4"/>
                  </a:cubicBezTo>
                  <a:cubicBezTo>
                    <a:pt x="368" y="4"/>
                    <a:pt x="368" y="4"/>
                    <a:pt x="368" y="4"/>
                  </a:cubicBezTo>
                  <a:cubicBezTo>
                    <a:pt x="369" y="5"/>
                    <a:pt x="369" y="5"/>
                    <a:pt x="369" y="5"/>
                  </a:cubicBezTo>
                  <a:cubicBezTo>
                    <a:pt x="369" y="5"/>
                    <a:pt x="369" y="5"/>
                    <a:pt x="369" y="5"/>
                  </a:cubicBezTo>
                  <a:cubicBezTo>
                    <a:pt x="368" y="5"/>
                    <a:pt x="368" y="5"/>
                    <a:pt x="368" y="5"/>
                  </a:cubicBezTo>
                  <a:cubicBezTo>
                    <a:pt x="368" y="6"/>
                    <a:pt x="368" y="6"/>
                    <a:pt x="368" y="6"/>
                  </a:cubicBezTo>
                  <a:cubicBezTo>
                    <a:pt x="368" y="6"/>
                    <a:pt x="368" y="6"/>
                    <a:pt x="368" y="6"/>
                  </a:cubicBezTo>
                  <a:cubicBezTo>
                    <a:pt x="368" y="7"/>
                    <a:pt x="368" y="7"/>
                    <a:pt x="368" y="7"/>
                  </a:cubicBezTo>
                  <a:cubicBezTo>
                    <a:pt x="369" y="7"/>
                    <a:pt x="369" y="7"/>
                    <a:pt x="369" y="7"/>
                  </a:cubicBezTo>
                  <a:cubicBezTo>
                    <a:pt x="370" y="6"/>
                    <a:pt x="370" y="6"/>
                    <a:pt x="370" y="6"/>
                  </a:cubicBezTo>
                  <a:cubicBezTo>
                    <a:pt x="370" y="7"/>
                    <a:pt x="370" y="7"/>
                    <a:pt x="370" y="7"/>
                  </a:cubicBezTo>
                  <a:cubicBezTo>
                    <a:pt x="370" y="7"/>
                    <a:pt x="370" y="7"/>
                    <a:pt x="370" y="7"/>
                  </a:cubicBezTo>
                  <a:cubicBezTo>
                    <a:pt x="371" y="7"/>
                    <a:pt x="371" y="7"/>
                    <a:pt x="371" y="7"/>
                  </a:cubicBezTo>
                  <a:cubicBezTo>
                    <a:pt x="372" y="6"/>
                    <a:pt x="372" y="6"/>
                    <a:pt x="372" y="6"/>
                  </a:cubicBezTo>
                  <a:cubicBezTo>
                    <a:pt x="372" y="7"/>
                    <a:pt x="372" y="7"/>
                    <a:pt x="372" y="7"/>
                  </a:cubicBezTo>
                  <a:cubicBezTo>
                    <a:pt x="372" y="8"/>
                    <a:pt x="372" y="8"/>
                    <a:pt x="372" y="8"/>
                  </a:cubicBezTo>
                  <a:cubicBezTo>
                    <a:pt x="372" y="8"/>
                    <a:pt x="372" y="8"/>
                    <a:pt x="372" y="8"/>
                  </a:cubicBezTo>
                  <a:cubicBezTo>
                    <a:pt x="373" y="8"/>
                    <a:pt x="373" y="8"/>
                    <a:pt x="373" y="8"/>
                  </a:cubicBezTo>
                  <a:cubicBezTo>
                    <a:pt x="373" y="8"/>
                    <a:pt x="373" y="8"/>
                    <a:pt x="373" y="8"/>
                  </a:cubicBezTo>
                  <a:cubicBezTo>
                    <a:pt x="374" y="7"/>
                    <a:pt x="374" y="7"/>
                    <a:pt x="374" y="7"/>
                  </a:cubicBezTo>
                  <a:cubicBezTo>
                    <a:pt x="374" y="7"/>
                    <a:pt x="374" y="7"/>
                    <a:pt x="374" y="7"/>
                  </a:cubicBezTo>
                  <a:cubicBezTo>
                    <a:pt x="374" y="8"/>
                    <a:pt x="374" y="8"/>
                    <a:pt x="374" y="8"/>
                  </a:cubicBezTo>
                  <a:cubicBezTo>
                    <a:pt x="376" y="9"/>
                    <a:pt x="376" y="9"/>
                    <a:pt x="376" y="9"/>
                  </a:cubicBezTo>
                  <a:cubicBezTo>
                    <a:pt x="377" y="9"/>
                    <a:pt x="377" y="9"/>
                    <a:pt x="377" y="9"/>
                  </a:cubicBezTo>
                  <a:cubicBezTo>
                    <a:pt x="377" y="9"/>
                    <a:pt x="377" y="9"/>
                    <a:pt x="377" y="9"/>
                  </a:cubicBezTo>
                  <a:cubicBezTo>
                    <a:pt x="377" y="10"/>
                    <a:pt x="377" y="10"/>
                    <a:pt x="377" y="10"/>
                  </a:cubicBezTo>
                  <a:cubicBezTo>
                    <a:pt x="375" y="10"/>
                    <a:pt x="375" y="10"/>
                    <a:pt x="375" y="10"/>
                  </a:cubicBezTo>
                  <a:cubicBezTo>
                    <a:pt x="374" y="11"/>
                    <a:pt x="374" y="11"/>
                    <a:pt x="374" y="11"/>
                  </a:cubicBezTo>
                  <a:cubicBezTo>
                    <a:pt x="373" y="12"/>
                    <a:pt x="373" y="12"/>
                    <a:pt x="373" y="12"/>
                  </a:cubicBezTo>
                  <a:cubicBezTo>
                    <a:pt x="372" y="12"/>
                    <a:pt x="372" y="12"/>
                    <a:pt x="372" y="12"/>
                  </a:cubicBezTo>
                  <a:cubicBezTo>
                    <a:pt x="371" y="12"/>
                    <a:pt x="371" y="12"/>
                    <a:pt x="371" y="12"/>
                  </a:cubicBezTo>
                  <a:cubicBezTo>
                    <a:pt x="370" y="12"/>
                    <a:pt x="370" y="12"/>
                    <a:pt x="370" y="12"/>
                  </a:cubicBezTo>
                  <a:cubicBezTo>
                    <a:pt x="370" y="12"/>
                    <a:pt x="370" y="12"/>
                    <a:pt x="370" y="12"/>
                  </a:cubicBezTo>
                  <a:cubicBezTo>
                    <a:pt x="369" y="13"/>
                    <a:pt x="369" y="13"/>
                    <a:pt x="369" y="13"/>
                  </a:cubicBezTo>
                  <a:cubicBezTo>
                    <a:pt x="371" y="13"/>
                    <a:pt x="371" y="13"/>
                    <a:pt x="371" y="13"/>
                  </a:cubicBezTo>
                  <a:cubicBezTo>
                    <a:pt x="372" y="13"/>
                    <a:pt x="372" y="13"/>
                    <a:pt x="372" y="13"/>
                  </a:cubicBezTo>
                  <a:cubicBezTo>
                    <a:pt x="373" y="13"/>
                    <a:pt x="373" y="13"/>
                    <a:pt x="373" y="13"/>
                  </a:cubicBezTo>
                  <a:cubicBezTo>
                    <a:pt x="374" y="13"/>
                    <a:pt x="374" y="13"/>
                    <a:pt x="374" y="13"/>
                  </a:cubicBezTo>
                  <a:cubicBezTo>
                    <a:pt x="374" y="12"/>
                    <a:pt x="374" y="12"/>
                    <a:pt x="374" y="12"/>
                  </a:cubicBezTo>
                  <a:cubicBezTo>
                    <a:pt x="375" y="12"/>
                    <a:pt x="375" y="12"/>
                    <a:pt x="375" y="12"/>
                  </a:cubicBezTo>
                  <a:cubicBezTo>
                    <a:pt x="375" y="12"/>
                    <a:pt x="375" y="12"/>
                    <a:pt x="375" y="12"/>
                  </a:cubicBezTo>
                  <a:cubicBezTo>
                    <a:pt x="376" y="11"/>
                    <a:pt x="376" y="11"/>
                    <a:pt x="376" y="11"/>
                  </a:cubicBezTo>
                  <a:cubicBezTo>
                    <a:pt x="377" y="11"/>
                    <a:pt x="377" y="11"/>
                    <a:pt x="377" y="11"/>
                  </a:cubicBezTo>
                  <a:cubicBezTo>
                    <a:pt x="378" y="11"/>
                    <a:pt x="378" y="11"/>
                    <a:pt x="378" y="11"/>
                  </a:cubicBezTo>
                  <a:cubicBezTo>
                    <a:pt x="378" y="11"/>
                    <a:pt x="378" y="11"/>
                    <a:pt x="378" y="11"/>
                  </a:cubicBezTo>
                  <a:cubicBezTo>
                    <a:pt x="378" y="12"/>
                    <a:pt x="378" y="12"/>
                    <a:pt x="378" y="12"/>
                  </a:cubicBezTo>
                  <a:cubicBezTo>
                    <a:pt x="378" y="13"/>
                    <a:pt x="378" y="13"/>
                    <a:pt x="378" y="13"/>
                  </a:cubicBezTo>
                  <a:cubicBezTo>
                    <a:pt x="379" y="12"/>
                    <a:pt x="379" y="12"/>
                    <a:pt x="379" y="12"/>
                  </a:cubicBezTo>
                  <a:cubicBezTo>
                    <a:pt x="379" y="12"/>
                    <a:pt x="379" y="12"/>
                    <a:pt x="379" y="12"/>
                  </a:cubicBezTo>
                  <a:cubicBezTo>
                    <a:pt x="380" y="11"/>
                    <a:pt x="380" y="11"/>
                    <a:pt x="380" y="11"/>
                  </a:cubicBezTo>
                  <a:cubicBezTo>
                    <a:pt x="380" y="11"/>
                    <a:pt x="380" y="11"/>
                    <a:pt x="380" y="11"/>
                  </a:cubicBezTo>
                  <a:cubicBezTo>
                    <a:pt x="380" y="12"/>
                    <a:pt x="380" y="12"/>
                    <a:pt x="380" y="12"/>
                  </a:cubicBezTo>
                  <a:cubicBezTo>
                    <a:pt x="380" y="12"/>
                    <a:pt x="380" y="12"/>
                    <a:pt x="380" y="12"/>
                  </a:cubicBezTo>
                  <a:cubicBezTo>
                    <a:pt x="380" y="13"/>
                    <a:pt x="380" y="13"/>
                    <a:pt x="380" y="13"/>
                  </a:cubicBezTo>
                  <a:cubicBezTo>
                    <a:pt x="380" y="13"/>
                    <a:pt x="380" y="13"/>
                    <a:pt x="380" y="13"/>
                  </a:cubicBezTo>
                  <a:cubicBezTo>
                    <a:pt x="381" y="13"/>
                    <a:pt x="381" y="13"/>
                    <a:pt x="381" y="13"/>
                  </a:cubicBezTo>
                  <a:cubicBezTo>
                    <a:pt x="381" y="13"/>
                    <a:pt x="381" y="13"/>
                    <a:pt x="381" y="13"/>
                  </a:cubicBezTo>
                  <a:cubicBezTo>
                    <a:pt x="381" y="12"/>
                    <a:pt x="381" y="12"/>
                    <a:pt x="381" y="12"/>
                  </a:cubicBezTo>
                  <a:cubicBezTo>
                    <a:pt x="382" y="12"/>
                    <a:pt x="382" y="12"/>
                    <a:pt x="382" y="12"/>
                  </a:cubicBezTo>
                  <a:cubicBezTo>
                    <a:pt x="383" y="12"/>
                    <a:pt x="383" y="12"/>
                    <a:pt x="383" y="12"/>
                  </a:cubicBezTo>
                  <a:cubicBezTo>
                    <a:pt x="382" y="14"/>
                    <a:pt x="382" y="14"/>
                    <a:pt x="382" y="14"/>
                  </a:cubicBezTo>
                  <a:cubicBezTo>
                    <a:pt x="382" y="14"/>
                    <a:pt x="382" y="14"/>
                    <a:pt x="382" y="14"/>
                  </a:cubicBezTo>
                  <a:cubicBezTo>
                    <a:pt x="382" y="14"/>
                    <a:pt x="382" y="14"/>
                    <a:pt x="382" y="14"/>
                  </a:cubicBezTo>
                  <a:cubicBezTo>
                    <a:pt x="382" y="15"/>
                    <a:pt x="382" y="15"/>
                    <a:pt x="382" y="15"/>
                  </a:cubicBezTo>
                  <a:cubicBezTo>
                    <a:pt x="382" y="16"/>
                    <a:pt x="382" y="16"/>
                    <a:pt x="382" y="16"/>
                  </a:cubicBezTo>
                  <a:cubicBezTo>
                    <a:pt x="382" y="17"/>
                    <a:pt x="382" y="17"/>
                    <a:pt x="382" y="17"/>
                  </a:cubicBezTo>
                  <a:cubicBezTo>
                    <a:pt x="381" y="17"/>
                    <a:pt x="381" y="17"/>
                    <a:pt x="381" y="17"/>
                  </a:cubicBezTo>
                  <a:cubicBezTo>
                    <a:pt x="380" y="18"/>
                    <a:pt x="380" y="18"/>
                    <a:pt x="380" y="18"/>
                  </a:cubicBezTo>
                  <a:cubicBezTo>
                    <a:pt x="381" y="19"/>
                    <a:pt x="381" y="19"/>
                    <a:pt x="381" y="19"/>
                  </a:cubicBezTo>
                  <a:cubicBezTo>
                    <a:pt x="381" y="19"/>
                    <a:pt x="381" y="19"/>
                    <a:pt x="381" y="19"/>
                  </a:cubicBezTo>
                  <a:cubicBezTo>
                    <a:pt x="382" y="18"/>
                    <a:pt x="382" y="18"/>
                    <a:pt x="382" y="18"/>
                  </a:cubicBezTo>
                  <a:cubicBezTo>
                    <a:pt x="383" y="18"/>
                    <a:pt x="383" y="18"/>
                    <a:pt x="383" y="18"/>
                  </a:cubicBezTo>
                  <a:cubicBezTo>
                    <a:pt x="383" y="18"/>
                    <a:pt x="383" y="18"/>
                    <a:pt x="383" y="18"/>
                  </a:cubicBezTo>
                  <a:cubicBezTo>
                    <a:pt x="383" y="18"/>
                    <a:pt x="383" y="18"/>
                    <a:pt x="383" y="18"/>
                  </a:cubicBezTo>
                  <a:cubicBezTo>
                    <a:pt x="384" y="18"/>
                    <a:pt x="384" y="18"/>
                    <a:pt x="384" y="18"/>
                  </a:cubicBezTo>
                  <a:cubicBezTo>
                    <a:pt x="385" y="19"/>
                    <a:pt x="385" y="19"/>
                    <a:pt x="385" y="19"/>
                  </a:cubicBezTo>
                  <a:cubicBezTo>
                    <a:pt x="385" y="20"/>
                    <a:pt x="385" y="20"/>
                    <a:pt x="385" y="20"/>
                  </a:cubicBezTo>
                  <a:cubicBezTo>
                    <a:pt x="385" y="22"/>
                    <a:pt x="385" y="22"/>
                    <a:pt x="385" y="22"/>
                  </a:cubicBezTo>
                  <a:cubicBezTo>
                    <a:pt x="384" y="24"/>
                    <a:pt x="384" y="24"/>
                    <a:pt x="384" y="24"/>
                  </a:cubicBezTo>
                  <a:cubicBezTo>
                    <a:pt x="382" y="25"/>
                    <a:pt x="382" y="25"/>
                    <a:pt x="382" y="25"/>
                  </a:cubicBezTo>
                  <a:cubicBezTo>
                    <a:pt x="382" y="25"/>
                    <a:pt x="382" y="25"/>
                    <a:pt x="382" y="25"/>
                  </a:cubicBezTo>
                  <a:cubicBezTo>
                    <a:pt x="381" y="25"/>
                    <a:pt x="381" y="25"/>
                    <a:pt x="381" y="25"/>
                  </a:cubicBezTo>
                  <a:cubicBezTo>
                    <a:pt x="380" y="25"/>
                    <a:pt x="380" y="25"/>
                    <a:pt x="380" y="25"/>
                  </a:cubicBezTo>
                  <a:cubicBezTo>
                    <a:pt x="380" y="26"/>
                    <a:pt x="380" y="26"/>
                    <a:pt x="380" y="26"/>
                  </a:cubicBezTo>
                  <a:cubicBezTo>
                    <a:pt x="379" y="26"/>
                    <a:pt x="379" y="26"/>
                    <a:pt x="379" y="26"/>
                  </a:cubicBezTo>
                  <a:cubicBezTo>
                    <a:pt x="377" y="27"/>
                    <a:pt x="377" y="27"/>
                    <a:pt x="377" y="27"/>
                  </a:cubicBezTo>
                  <a:cubicBezTo>
                    <a:pt x="376" y="28"/>
                    <a:pt x="376" y="28"/>
                    <a:pt x="376" y="28"/>
                  </a:cubicBezTo>
                  <a:cubicBezTo>
                    <a:pt x="375" y="28"/>
                    <a:pt x="375" y="28"/>
                    <a:pt x="375" y="28"/>
                  </a:cubicBezTo>
                  <a:cubicBezTo>
                    <a:pt x="374" y="29"/>
                    <a:pt x="374" y="29"/>
                    <a:pt x="374" y="29"/>
                  </a:cubicBezTo>
                  <a:cubicBezTo>
                    <a:pt x="372" y="29"/>
                    <a:pt x="372" y="29"/>
                    <a:pt x="372" y="29"/>
                  </a:cubicBezTo>
                  <a:cubicBezTo>
                    <a:pt x="372" y="28"/>
                    <a:pt x="372" y="28"/>
                    <a:pt x="372" y="28"/>
                  </a:cubicBezTo>
                  <a:cubicBezTo>
                    <a:pt x="371" y="29"/>
                    <a:pt x="371" y="29"/>
                    <a:pt x="371" y="29"/>
                  </a:cubicBezTo>
                  <a:cubicBezTo>
                    <a:pt x="371" y="29"/>
                    <a:pt x="371" y="29"/>
                    <a:pt x="371" y="29"/>
                  </a:cubicBezTo>
                  <a:cubicBezTo>
                    <a:pt x="370" y="28"/>
                    <a:pt x="370" y="28"/>
                    <a:pt x="370" y="28"/>
                  </a:cubicBezTo>
                  <a:cubicBezTo>
                    <a:pt x="369" y="28"/>
                    <a:pt x="369" y="28"/>
                    <a:pt x="369" y="28"/>
                  </a:cubicBezTo>
                  <a:cubicBezTo>
                    <a:pt x="368" y="28"/>
                    <a:pt x="368" y="28"/>
                    <a:pt x="368" y="28"/>
                  </a:cubicBezTo>
                  <a:cubicBezTo>
                    <a:pt x="368" y="28"/>
                    <a:pt x="368" y="28"/>
                    <a:pt x="368" y="28"/>
                  </a:cubicBezTo>
                  <a:cubicBezTo>
                    <a:pt x="369" y="28"/>
                    <a:pt x="369" y="28"/>
                    <a:pt x="369" y="28"/>
                  </a:cubicBezTo>
                  <a:cubicBezTo>
                    <a:pt x="369" y="29"/>
                    <a:pt x="369" y="29"/>
                    <a:pt x="369" y="29"/>
                  </a:cubicBezTo>
                  <a:cubicBezTo>
                    <a:pt x="368" y="29"/>
                    <a:pt x="368" y="29"/>
                    <a:pt x="368" y="29"/>
                  </a:cubicBezTo>
                  <a:cubicBezTo>
                    <a:pt x="367" y="29"/>
                    <a:pt x="367" y="29"/>
                    <a:pt x="367" y="29"/>
                  </a:cubicBezTo>
                  <a:cubicBezTo>
                    <a:pt x="367" y="29"/>
                    <a:pt x="367" y="29"/>
                    <a:pt x="367" y="29"/>
                  </a:cubicBezTo>
                  <a:cubicBezTo>
                    <a:pt x="366" y="29"/>
                    <a:pt x="366" y="29"/>
                    <a:pt x="366" y="29"/>
                  </a:cubicBezTo>
                  <a:cubicBezTo>
                    <a:pt x="364" y="28"/>
                    <a:pt x="364" y="28"/>
                    <a:pt x="364" y="28"/>
                  </a:cubicBezTo>
                  <a:cubicBezTo>
                    <a:pt x="364" y="28"/>
                    <a:pt x="364" y="28"/>
                    <a:pt x="364" y="28"/>
                  </a:cubicBezTo>
                  <a:cubicBezTo>
                    <a:pt x="363" y="28"/>
                    <a:pt x="363" y="28"/>
                    <a:pt x="363" y="28"/>
                  </a:cubicBezTo>
                  <a:cubicBezTo>
                    <a:pt x="363" y="28"/>
                    <a:pt x="363" y="28"/>
                    <a:pt x="363" y="28"/>
                  </a:cubicBezTo>
                  <a:cubicBezTo>
                    <a:pt x="362" y="27"/>
                    <a:pt x="362" y="27"/>
                    <a:pt x="362" y="27"/>
                  </a:cubicBezTo>
                  <a:cubicBezTo>
                    <a:pt x="361" y="26"/>
                    <a:pt x="361" y="26"/>
                    <a:pt x="361" y="26"/>
                  </a:cubicBezTo>
                  <a:cubicBezTo>
                    <a:pt x="361" y="27"/>
                    <a:pt x="361" y="27"/>
                    <a:pt x="361" y="27"/>
                  </a:cubicBezTo>
                  <a:cubicBezTo>
                    <a:pt x="362" y="28"/>
                    <a:pt x="362" y="28"/>
                    <a:pt x="362" y="28"/>
                  </a:cubicBezTo>
                  <a:cubicBezTo>
                    <a:pt x="362" y="28"/>
                    <a:pt x="362" y="28"/>
                    <a:pt x="362" y="28"/>
                  </a:cubicBezTo>
                  <a:cubicBezTo>
                    <a:pt x="361" y="28"/>
                    <a:pt x="361" y="28"/>
                    <a:pt x="361" y="28"/>
                  </a:cubicBezTo>
                  <a:cubicBezTo>
                    <a:pt x="360" y="28"/>
                    <a:pt x="360" y="28"/>
                    <a:pt x="360" y="28"/>
                  </a:cubicBezTo>
                  <a:cubicBezTo>
                    <a:pt x="361" y="28"/>
                    <a:pt x="361" y="28"/>
                    <a:pt x="361" y="28"/>
                  </a:cubicBezTo>
                  <a:cubicBezTo>
                    <a:pt x="363" y="29"/>
                    <a:pt x="363" y="29"/>
                    <a:pt x="363" y="29"/>
                  </a:cubicBezTo>
                  <a:cubicBezTo>
                    <a:pt x="365" y="29"/>
                    <a:pt x="365" y="29"/>
                    <a:pt x="365" y="29"/>
                  </a:cubicBezTo>
                  <a:cubicBezTo>
                    <a:pt x="366" y="30"/>
                    <a:pt x="366" y="30"/>
                    <a:pt x="366" y="30"/>
                  </a:cubicBezTo>
                  <a:cubicBezTo>
                    <a:pt x="365" y="30"/>
                    <a:pt x="365" y="30"/>
                    <a:pt x="365" y="30"/>
                  </a:cubicBezTo>
                  <a:cubicBezTo>
                    <a:pt x="361" y="32"/>
                    <a:pt x="361" y="32"/>
                    <a:pt x="361" y="32"/>
                  </a:cubicBezTo>
                  <a:cubicBezTo>
                    <a:pt x="359" y="32"/>
                    <a:pt x="359" y="32"/>
                    <a:pt x="359" y="32"/>
                  </a:cubicBezTo>
                  <a:cubicBezTo>
                    <a:pt x="358" y="32"/>
                    <a:pt x="358" y="32"/>
                    <a:pt x="358" y="32"/>
                  </a:cubicBezTo>
                  <a:cubicBezTo>
                    <a:pt x="356" y="32"/>
                    <a:pt x="356" y="32"/>
                    <a:pt x="356" y="32"/>
                  </a:cubicBezTo>
                  <a:cubicBezTo>
                    <a:pt x="355" y="32"/>
                    <a:pt x="355" y="32"/>
                    <a:pt x="355" y="32"/>
                  </a:cubicBezTo>
                  <a:cubicBezTo>
                    <a:pt x="355" y="32"/>
                    <a:pt x="355" y="32"/>
                    <a:pt x="355" y="32"/>
                  </a:cubicBezTo>
                  <a:cubicBezTo>
                    <a:pt x="354" y="32"/>
                    <a:pt x="354" y="32"/>
                    <a:pt x="354" y="32"/>
                  </a:cubicBezTo>
                  <a:cubicBezTo>
                    <a:pt x="354" y="32"/>
                    <a:pt x="354" y="32"/>
                    <a:pt x="354" y="32"/>
                  </a:cubicBezTo>
                  <a:cubicBezTo>
                    <a:pt x="353" y="32"/>
                    <a:pt x="353" y="32"/>
                    <a:pt x="353" y="32"/>
                  </a:cubicBezTo>
                  <a:cubicBezTo>
                    <a:pt x="352" y="33"/>
                    <a:pt x="352" y="33"/>
                    <a:pt x="352" y="33"/>
                  </a:cubicBezTo>
                  <a:cubicBezTo>
                    <a:pt x="353" y="32"/>
                    <a:pt x="353" y="32"/>
                    <a:pt x="353" y="32"/>
                  </a:cubicBezTo>
                  <a:cubicBezTo>
                    <a:pt x="353" y="33"/>
                    <a:pt x="353" y="33"/>
                    <a:pt x="353" y="33"/>
                  </a:cubicBezTo>
                  <a:cubicBezTo>
                    <a:pt x="354" y="33"/>
                    <a:pt x="354" y="33"/>
                    <a:pt x="354" y="33"/>
                  </a:cubicBezTo>
                  <a:cubicBezTo>
                    <a:pt x="357" y="33"/>
                    <a:pt x="357" y="33"/>
                    <a:pt x="357" y="33"/>
                  </a:cubicBezTo>
                  <a:cubicBezTo>
                    <a:pt x="358" y="33"/>
                    <a:pt x="358" y="33"/>
                    <a:pt x="358" y="33"/>
                  </a:cubicBezTo>
                  <a:cubicBezTo>
                    <a:pt x="361" y="33"/>
                    <a:pt x="361" y="33"/>
                    <a:pt x="361" y="33"/>
                  </a:cubicBezTo>
                  <a:cubicBezTo>
                    <a:pt x="364" y="32"/>
                    <a:pt x="364" y="32"/>
                    <a:pt x="364" y="32"/>
                  </a:cubicBezTo>
                  <a:cubicBezTo>
                    <a:pt x="365" y="31"/>
                    <a:pt x="365" y="31"/>
                    <a:pt x="365" y="31"/>
                  </a:cubicBezTo>
                  <a:cubicBezTo>
                    <a:pt x="366" y="31"/>
                    <a:pt x="366" y="31"/>
                    <a:pt x="366" y="31"/>
                  </a:cubicBezTo>
                  <a:cubicBezTo>
                    <a:pt x="367" y="31"/>
                    <a:pt x="367" y="31"/>
                    <a:pt x="367" y="31"/>
                  </a:cubicBezTo>
                  <a:cubicBezTo>
                    <a:pt x="368" y="31"/>
                    <a:pt x="368" y="31"/>
                    <a:pt x="368" y="31"/>
                  </a:cubicBezTo>
                  <a:cubicBezTo>
                    <a:pt x="369" y="31"/>
                    <a:pt x="369" y="31"/>
                    <a:pt x="369" y="31"/>
                  </a:cubicBezTo>
                  <a:cubicBezTo>
                    <a:pt x="369" y="32"/>
                    <a:pt x="369" y="32"/>
                    <a:pt x="369" y="32"/>
                  </a:cubicBezTo>
                  <a:cubicBezTo>
                    <a:pt x="368" y="33"/>
                    <a:pt x="368" y="33"/>
                    <a:pt x="368" y="33"/>
                  </a:cubicBezTo>
                  <a:cubicBezTo>
                    <a:pt x="366" y="34"/>
                    <a:pt x="366" y="34"/>
                    <a:pt x="366" y="34"/>
                  </a:cubicBezTo>
                  <a:cubicBezTo>
                    <a:pt x="366" y="34"/>
                    <a:pt x="366" y="34"/>
                    <a:pt x="366" y="34"/>
                  </a:cubicBezTo>
                  <a:cubicBezTo>
                    <a:pt x="364" y="35"/>
                    <a:pt x="364" y="35"/>
                    <a:pt x="364" y="35"/>
                  </a:cubicBezTo>
                  <a:cubicBezTo>
                    <a:pt x="364" y="35"/>
                    <a:pt x="364" y="35"/>
                    <a:pt x="364" y="35"/>
                  </a:cubicBezTo>
                  <a:cubicBezTo>
                    <a:pt x="363" y="36"/>
                    <a:pt x="363" y="36"/>
                    <a:pt x="363" y="36"/>
                  </a:cubicBezTo>
                  <a:cubicBezTo>
                    <a:pt x="362" y="36"/>
                    <a:pt x="362" y="36"/>
                    <a:pt x="362" y="36"/>
                  </a:cubicBezTo>
                  <a:cubicBezTo>
                    <a:pt x="361" y="37"/>
                    <a:pt x="361" y="37"/>
                    <a:pt x="361" y="37"/>
                  </a:cubicBezTo>
                  <a:cubicBezTo>
                    <a:pt x="360" y="37"/>
                    <a:pt x="360" y="37"/>
                    <a:pt x="360" y="37"/>
                  </a:cubicBezTo>
                  <a:cubicBezTo>
                    <a:pt x="359" y="37"/>
                    <a:pt x="359" y="37"/>
                    <a:pt x="359" y="37"/>
                  </a:cubicBezTo>
                  <a:cubicBezTo>
                    <a:pt x="358" y="37"/>
                    <a:pt x="358" y="37"/>
                    <a:pt x="358" y="37"/>
                  </a:cubicBezTo>
                  <a:cubicBezTo>
                    <a:pt x="357" y="38"/>
                    <a:pt x="357" y="38"/>
                    <a:pt x="357" y="38"/>
                  </a:cubicBezTo>
                  <a:cubicBezTo>
                    <a:pt x="356" y="38"/>
                    <a:pt x="356" y="38"/>
                    <a:pt x="356" y="38"/>
                  </a:cubicBezTo>
                  <a:cubicBezTo>
                    <a:pt x="355" y="39"/>
                    <a:pt x="355" y="39"/>
                    <a:pt x="355" y="39"/>
                  </a:cubicBezTo>
                  <a:cubicBezTo>
                    <a:pt x="353" y="39"/>
                    <a:pt x="353" y="39"/>
                    <a:pt x="353" y="39"/>
                  </a:cubicBezTo>
                  <a:cubicBezTo>
                    <a:pt x="352" y="40"/>
                    <a:pt x="352" y="40"/>
                    <a:pt x="352" y="40"/>
                  </a:cubicBezTo>
                  <a:cubicBezTo>
                    <a:pt x="352" y="39"/>
                    <a:pt x="352" y="39"/>
                    <a:pt x="352" y="39"/>
                  </a:cubicBezTo>
                  <a:cubicBezTo>
                    <a:pt x="351" y="40"/>
                    <a:pt x="351" y="40"/>
                    <a:pt x="351" y="40"/>
                  </a:cubicBezTo>
                  <a:cubicBezTo>
                    <a:pt x="350" y="40"/>
                    <a:pt x="350" y="40"/>
                    <a:pt x="350" y="40"/>
                  </a:cubicBezTo>
                  <a:cubicBezTo>
                    <a:pt x="350" y="40"/>
                    <a:pt x="350" y="40"/>
                    <a:pt x="350" y="40"/>
                  </a:cubicBezTo>
                  <a:cubicBezTo>
                    <a:pt x="350" y="41"/>
                    <a:pt x="350" y="41"/>
                    <a:pt x="350" y="41"/>
                  </a:cubicBezTo>
                  <a:cubicBezTo>
                    <a:pt x="349" y="42"/>
                    <a:pt x="349" y="42"/>
                    <a:pt x="349" y="42"/>
                  </a:cubicBezTo>
                  <a:cubicBezTo>
                    <a:pt x="349" y="43"/>
                    <a:pt x="349" y="43"/>
                    <a:pt x="349" y="43"/>
                  </a:cubicBezTo>
                  <a:cubicBezTo>
                    <a:pt x="347" y="43"/>
                    <a:pt x="347" y="43"/>
                    <a:pt x="347" y="43"/>
                  </a:cubicBezTo>
                  <a:cubicBezTo>
                    <a:pt x="346" y="43"/>
                    <a:pt x="346" y="43"/>
                    <a:pt x="346" y="43"/>
                  </a:cubicBezTo>
                  <a:cubicBezTo>
                    <a:pt x="345" y="43"/>
                    <a:pt x="345" y="43"/>
                    <a:pt x="345" y="43"/>
                  </a:cubicBezTo>
                  <a:cubicBezTo>
                    <a:pt x="345" y="42"/>
                    <a:pt x="345" y="42"/>
                    <a:pt x="345" y="42"/>
                  </a:cubicBezTo>
                  <a:cubicBezTo>
                    <a:pt x="346" y="42"/>
                    <a:pt x="346" y="42"/>
                    <a:pt x="346" y="42"/>
                  </a:cubicBezTo>
                  <a:cubicBezTo>
                    <a:pt x="346" y="41"/>
                    <a:pt x="346" y="41"/>
                    <a:pt x="346" y="41"/>
                  </a:cubicBezTo>
                  <a:cubicBezTo>
                    <a:pt x="345" y="41"/>
                    <a:pt x="345" y="41"/>
                    <a:pt x="345" y="41"/>
                  </a:cubicBezTo>
                  <a:cubicBezTo>
                    <a:pt x="345" y="42"/>
                    <a:pt x="345" y="42"/>
                    <a:pt x="345" y="42"/>
                  </a:cubicBezTo>
                  <a:cubicBezTo>
                    <a:pt x="345" y="42"/>
                    <a:pt x="345" y="42"/>
                    <a:pt x="345" y="42"/>
                  </a:cubicBezTo>
                  <a:cubicBezTo>
                    <a:pt x="344" y="43"/>
                    <a:pt x="344" y="43"/>
                    <a:pt x="344" y="43"/>
                  </a:cubicBezTo>
                  <a:cubicBezTo>
                    <a:pt x="345" y="43"/>
                    <a:pt x="345" y="43"/>
                    <a:pt x="345" y="43"/>
                  </a:cubicBezTo>
                  <a:cubicBezTo>
                    <a:pt x="346" y="44"/>
                    <a:pt x="346" y="44"/>
                    <a:pt x="346" y="44"/>
                  </a:cubicBezTo>
                  <a:cubicBezTo>
                    <a:pt x="345" y="45"/>
                    <a:pt x="345" y="45"/>
                    <a:pt x="345" y="45"/>
                  </a:cubicBezTo>
                  <a:cubicBezTo>
                    <a:pt x="344" y="45"/>
                    <a:pt x="344" y="45"/>
                    <a:pt x="344" y="45"/>
                  </a:cubicBezTo>
                  <a:cubicBezTo>
                    <a:pt x="343" y="44"/>
                    <a:pt x="343" y="44"/>
                    <a:pt x="343" y="44"/>
                  </a:cubicBezTo>
                  <a:cubicBezTo>
                    <a:pt x="343" y="45"/>
                    <a:pt x="343" y="45"/>
                    <a:pt x="343" y="45"/>
                  </a:cubicBezTo>
                  <a:cubicBezTo>
                    <a:pt x="341" y="44"/>
                    <a:pt x="341" y="44"/>
                    <a:pt x="341" y="44"/>
                  </a:cubicBezTo>
                  <a:cubicBezTo>
                    <a:pt x="341" y="44"/>
                    <a:pt x="341" y="44"/>
                    <a:pt x="341" y="44"/>
                  </a:cubicBezTo>
                  <a:cubicBezTo>
                    <a:pt x="340" y="45"/>
                    <a:pt x="340" y="45"/>
                    <a:pt x="340" y="45"/>
                  </a:cubicBezTo>
                  <a:cubicBezTo>
                    <a:pt x="340" y="44"/>
                    <a:pt x="340" y="44"/>
                    <a:pt x="340" y="44"/>
                  </a:cubicBezTo>
                  <a:cubicBezTo>
                    <a:pt x="340" y="44"/>
                    <a:pt x="340" y="44"/>
                    <a:pt x="340" y="44"/>
                  </a:cubicBezTo>
                  <a:cubicBezTo>
                    <a:pt x="339" y="44"/>
                    <a:pt x="339" y="44"/>
                    <a:pt x="339" y="44"/>
                  </a:cubicBezTo>
                  <a:cubicBezTo>
                    <a:pt x="339" y="44"/>
                    <a:pt x="339" y="44"/>
                    <a:pt x="339" y="44"/>
                  </a:cubicBezTo>
                  <a:cubicBezTo>
                    <a:pt x="339" y="45"/>
                    <a:pt x="339" y="45"/>
                    <a:pt x="339" y="45"/>
                  </a:cubicBezTo>
                  <a:cubicBezTo>
                    <a:pt x="340" y="45"/>
                    <a:pt x="340" y="45"/>
                    <a:pt x="340" y="45"/>
                  </a:cubicBezTo>
                  <a:cubicBezTo>
                    <a:pt x="343" y="45"/>
                    <a:pt x="343" y="45"/>
                    <a:pt x="343" y="45"/>
                  </a:cubicBezTo>
                  <a:cubicBezTo>
                    <a:pt x="343" y="46"/>
                    <a:pt x="343" y="46"/>
                    <a:pt x="343" y="46"/>
                  </a:cubicBezTo>
                  <a:cubicBezTo>
                    <a:pt x="343" y="46"/>
                    <a:pt x="343" y="46"/>
                    <a:pt x="343" y="46"/>
                  </a:cubicBezTo>
                  <a:cubicBezTo>
                    <a:pt x="342" y="47"/>
                    <a:pt x="342" y="47"/>
                    <a:pt x="342" y="47"/>
                  </a:cubicBezTo>
                  <a:cubicBezTo>
                    <a:pt x="341" y="47"/>
                    <a:pt x="341" y="47"/>
                    <a:pt x="341" y="47"/>
                  </a:cubicBezTo>
                  <a:cubicBezTo>
                    <a:pt x="340" y="47"/>
                    <a:pt x="340" y="47"/>
                    <a:pt x="340" y="47"/>
                  </a:cubicBezTo>
                  <a:cubicBezTo>
                    <a:pt x="339" y="47"/>
                    <a:pt x="339" y="47"/>
                    <a:pt x="339" y="47"/>
                  </a:cubicBezTo>
                  <a:cubicBezTo>
                    <a:pt x="340" y="48"/>
                    <a:pt x="340" y="48"/>
                    <a:pt x="340" y="48"/>
                  </a:cubicBezTo>
                  <a:cubicBezTo>
                    <a:pt x="340" y="47"/>
                    <a:pt x="340" y="47"/>
                    <a:pt x="340" y="47"/>
                  </a:cubicBezTo>
                  <a:cubicBezTo>
                    <a:pt x="341" y="48"/>
                    <a:pt x="341" y="48"/>
                    <a:pt x="341" y="48"/>
                  </a:cubicBezTo>
                  <a:cubicBezTo>
                    <a:pt x="341" y="48"/>
                    <a:pt x="341" y="48"/>
                    <a:pt x="341" y="48"/>
                  </a:cubicBezTo>
                  <a:cubicBezTo>
                    <a:pt x="339" y="50"/>
                    <a:pt x="339" y="50"/>
                    <a:pt x="339" y="50"/>
                  </a:cubicBezTo>
                  <a:cubicBezTo>
                    <a:pt x="338" y="50"/>
                    <a:pt x="338" y="50"/>
                    <a:pt x="338" y="50"/>
                  </a:cubicBezTo>
                  <a:cubicBezTo>
                    <a:pt x="336" y="49"/>
                    <a:pt x="336" y="49"/>
                    <a:pt x="336" y="49"/>
                  </a:cubicBezTo>
                  <a:cubicBezTo>
                    <a:pt x="336" y="49"/>
                    <a:pt x="336" y="49"/>
                    <a:pt x="336" y="49"/>
                  </a:cubicBezTo>
                  <a:cubicBezTo>
                    <a:pt x="335" y="49"/>
                    <a:pt x="335" y="49"/>
                    <a:pt x="335" y="49"/>
                  </a:cubicBezTo>
                  <a:cubicBezTo>
                    <a:pt x="334" y="49"/>
                    <a:pt x="334" y="49"/>
                    <a:pt x="334" y="49"/>
                  </a:cubicBezTo>
                  <a:cubicBezTo>
                    <a:pt x="334" y="47"/>
                    <a:pt x="334" y="47"/>
                    <a:pt x="334" y="47"/>
                  </a:cubicBezTo>
                  <a:cubicBezTo>
                    <a:pt x="333" y="47"/>
                    <a:pt x="333" y="47"/>
                    <a:pt x="333" y="47"/>
                  </a:cubicBezTo>
                  <a:cubicBezTo>
                    <a:pt x="333" y="47"/>
                    <a:pt x="333" y="47"/>
                    <a:pt x="333" y="47"/>
                  </a:cubicBezTo>
                  <a:cubicBezTo>
                    <a:pt x="333" y="46"/>
                    <a:pt x="333" y="46"/>
                    <a:pt x="333" y="46"/>
                  </a:cubicBezTo>
                  <a:cubicBezTo>
                    <a:pt x="332" y="46"/>
                    <a:pt x="332" y="46"/>
                    <a:pt x="332" y="46"/>
                  </a:cubicBezTo>
                  <a:cubicBezTo>
                    <a:pt x="332" y="46"/>
                    <a:pt x="332" y="46"/>
                    <a:pt x="332" y="46"/>
                  </a:cubicBezTo>
                  <a:cubicBezTo>
                    <a:pt x="331" y="46"/>
                    <a:pt x="331" y="46"/>
                    <a:pt x="331" y="46"/>
                  </a:cubicBezTo>
                  <a:cubicBezTo>
                    <a:pt x="330" y="46"/>
                    <a:pt x="330" y="46"/>
                    <a:pt x="330" y="46"/>
                  </a:cubicBezTo>
                  <a:cubicBezTo>
                    <a:pt x="329" y="46"/>
                    <a:pt x="329" y="46"/>
                    <a:pt x="329" y="46"/>
                  </a:cubicBezTo>
                  <a:cubicBezTo>
                    <a:pt x="330" y="46"/>
                    <a:pt x="330" y="46"/>
                    <a:pt x="330" y="46"/>
                  </a:cubicBezTo>
                  <a:cubicBezTo>
                    <a:pt x="330" y="46"/>
                    <a:pt x="330" y="46"/>
                    <a:pt x="330" y="46"/>
                  </a:cubicBezTo>
                  <a:cubicBezTo>
                    <a:pt x="331" y="46"/>
                    <a:pt x="331" y="46"/>
                    <a:pt x="331" y="46"/>
                  </a:cubicBezTo>
                  <a:cubicBezTo>
                    <a:pt x="333" y="48"/>
                    <a:pt x="333" y="48"/>
                    <a:pt x="333" y="48"/>
                  </a:cubicBezTo>
                  <a:cubicBezTo>
                    <a:pt x="333" y="50"/>
                    <a:pt x="333" y="50"/>
                    <a:pt x="333" y="50"/>
                  </a:cubicBezTo>
                  <a:cubicBezTo>
                    <a:pt x="333" y="51"/>
                    <a:pt x="333" y="51"/>
                    <a:pt x="333" y="51"/>
                  </a:cubicBezTo>
                  <a:cubicBezTo>
                    <a:pt x="332" y="50"/>
                    <a:pt x="332" y="50"/>
                    <a:pt x="332" y="50"/>
                  </a:cubicBezTo>
                  <a:cubicBezTo>
                    <a:pt x="331" y="50"/>
                    <a:pt x="331" y="50"/>
                    <a:pt x="331" y="50"/>
                  </a:cubicBezTo>
                  <a:cubicBezTo>
                    <a:pt x="330" y="50"/>
                    <a:pt x="330" y="50"/>
                    <a:pt x="330" y="50"/>
                  </a:cubicBezTo>
                  <a:cubicBezTo>
                    <a:pt x="330" y="50"/>
                    <a:pt x="330" y="50"/>
                    <a:pt x="330" y="50"/>
                  </a:cubicBezTo>
                  <a:cubicBezTo>
                    <a:pt x="330" y="51"/>
                    <a:pt x="330" y="51"/>
                    <a:pt x="330" y="51"/>
                  </a:cubicBezTo>
                  <a:cubicBezTo>
                    <a:pt x="329" y="50"/>
                    <a:pt x="329" y="50"/>
                    <a:pt x="329" y="50"/>
                  </a:cubicBezTo>
                  <a:cubicBezTo>
                    <a:pt x="328" y="50"/>
                    <a:pt x="328" y="50"/>
                    <a:pt x="328" y="50"/>
                  </a:cubicBezTo>
                  <a:cubicBezTo>
                    <a:pt x="328" y="51"/>
                    <a:pt x="328" y="51"/>
                    <a:pt x="328" y="51"/>
                  </a:cubicBezTo>
                  <a:cubicBezTo>
                    <a:pt x="327" y="51"/>
                    <a:pt x="327" y="51"/>
                    <a:pt x="327" y="51"/>
                  </a:cubicBezTo>
                  <a:cubicBezTo>
                    <a:pt x="327" y="50"/>
                    <a:pt x="327" y="50"/>
                    <a:pt x="327" y="50"/>
                  </a:cubicBezTo>
                  <a:cubicBezTo>
                    <a:pt x="326" y="50"/>
                    <a:pt x="326" y="50"/>
                    <a:pt x="326" y="50"/>
                  </a:cubicBezTo>
                  <a:cubicBezTo>
                    <a:pt x="326" y="49"/>
                    <a:pt x="326" y="49"/>
                    <a:pt x="326" y="49"/>
                  </a:cubicBezTo>
                  <a:cubicBezTo>
                    <a:pt x="325" y="49"/>
                    <a:pt x="325" y="49"/>
                    <a:pt x="325" y="49"/>
                  </a:cubicBezTo>
                  <a:cubicBezTo>
                    <a:pt x="325" y="48"/>
                    <a:pt x="325" y="48"/>
                    <a:pt x="325" y="48"/>
                  </a:cubicBezTo>
                  <a:cubicBezTo>
                    <a:pt x="324" y="48"/>
                    <a:pt x="324" y="48"/>
                    <a:pt x="324" y="48"/>
                  </a:cubicBezTo>
                  <a:cubicBezTo>
                    <a:pt x="323" y="48"/>
                    <a:pt x="323" y="48"/>
                    <a:pt x="323" y="48"/>
                  </a:cubicBezTo>
                  <a:cubicBezTo>
                    <a:pt x="323" y="47"/>
                    <a:pt x="323" y="47"/>
                    <a:pt x="323" y="47"/>
                  </a:cubicBezTo>
                  <a:cubicBezTo>
                    <a:pt x="322" y="48"/>
                    <a:pt x="322" y="48"/>
                    <a:pt x="322" y="48"/>
                  </a:cubicBezTo>
                  <a:cubicBezTo>
                    <a:pt x="322" y="48"/>
                    <a:pt x="322" y="48"/>
                    <a:pt x="322" y="48"/>
                  </a:cubicBezTo>
                  <a:cubicBezTo>
                    <a:pt x="323" y="49"/>
                    <a:pt x="323" y="49"/>
                    <a:pt x="323" y="49"/>
                  </a:cubicBezTo>
                  <a:cubicBezTo>
                    <a:pt x="324" y="49"/>
                    <a:pt x="324" y="49"/>
                    <a:pt x="324" y="49"/>
                  </a:cubicBezTo>
                  <a:cubicBezTo>
                    <a:pt x="325" y="50"/>
                    <a:pt x="325" y="50"/>
                    <a:pt x="325" y="50"/>
                  </a:cubicBezTo>
                  <a:cubicBezTo>
                    <a:pt x="325" y="51"/>
                    <a:pt x="325" y="51"/>
                    <a:pt x="325" y="51"/>
                  </a:cubicBezTo>
                  <a:cubicBezTo>
                    <a:pt x="323" y="50"/>
                    <a:pt x="323" y="50"/>
                    <a:pt x="323" y="50"/>
                  </a:cubicBezTo>
                  <a:cubicBezTo>
                    <a:pt x="322" y="50"/>
                    <a:pt x="322" y="50"/>
                    <a:pt x="322" y="50"/>
                  </a:cubicBezTo>
                  <a:cubicBezTo>
                    <a:pt x="322" y="49"/>
                    <a:pt x="322" y="49"/>
                    <a:pt x="322" y="49"/>
                  </a:cubicBezTo>
                  <a:cubicBezTo>
                    <a:pt x="321" y="49"/>
                    <a:pt x="321" y="49"/>
                    <a:pt x="321" y="49"/>
                  </a:cubicBezTo>
                  <a:cubicBezTo>
                    <a:pt x="321" y="49"/>
                    <a:pt x="321" y="49"/>
                    <a:pt x="321" y="49"/>
                  </a:cubicBezTo>
                  <a:cubicBezTo>
                    <a:pt x="321" y="49"/>
                    <a:pt x="321" y="49"/>
                    <a:pt x="321" y="49"/>
                  </a:cubicBezTo>
                  <a:cubicBezTo>
                    <a:pt x="321" y="50"/>
                    <a:pt x="321" y="50"/>
                    <a:pt x="321" y="50"/>
                  </a:cubicBezTo>
                  <a:cubicBezTo>
                    <a:pt x="320" y="50"/>
                    <a:pt x="320" y="50"/>
                    <a:pt x="320" y="50"/>
                  </a:cubicBezTo>
                  <a:cubicBezTo>
                    <a:pt x="320" y="49"/>
                    <a:pt x="320" y="49"/>
                    <a:pt x="320" y="49"/>
                  </a:cubicBezTo>
                  <a:cubicBezTo>
                    <a:pt x="319" y="49"/>
                    <a:pt x="319" y="49"/>
                    <a:pt x="319" y="49"/>
                  </a:cubicBezTo>
                  <a:cubicBezTo>
                    <a:pt x="319" y="50"/>
                    <a:pt x="319" y="50"/>
                    <a:pt x="319" y="50"/>
                  </a:cubicBezTo>
                  <a:cubicBezTo>
                    <a:pt x="320" y="50"/>
                    <a:pt x="320" y="50"/>
                    <a:pt x="320" y="50"/>
                  </a:cubicBezTo>
                  <a:cubicBezTo>
                    <a:pt x="320" y="51"/>
                    <a:pt x="320" y="51"/>
                    <a:pt x="320" y="51"/>
                  </a:cubicBezTo>
                  <a:cubicBezTo>
                    <a:pt x="321" y="51"/>
                    <a:pt x="321" y="51"/>
                    <a:pt x="321" y="51"/>
                  </a:cubicBezTo>
                  <a:cubicBezTo>
                    <a:pt x="321" y="51"/>
                    <a:pt x="321" y="51"/>
                    <a:pt x="321" y="51"/>
                  </a:cubicBezTo>
                  <a:cubicBezTo>
                    <a:pt x="322" y="51"/>
                    <a:pt x="322" y="51"/>
                    <a:pt x="322" y="51"/>
                  </a:cubicBezTo>
                  <a:cubicBezTo>
                    <a:pt x="322" y="51"/>
                    <a:pt x="322" y="51"/>
                    <a:pt x="322" y="51"/>
                  </a:cubicBezTo>
                  <a:cubicBezTo>
                    <a:pt x="323" y="52"/>
                    <a:pt x="323" y="52"/>
                    <a:pt x="323" y="52"/>
                  </a:cubicBezTo>
                  <a:cubicBezTo>
                    <a:pt x="324" y="52"/>
                    <a:pt x="324" y="52"/>
                    <a:pt x="324" y="52"/>
                  </a:cubicBezTo>
                  <a:cubicBezTo>
                    <a:pt x="324" y="52"/>
                    <a:pt x="324" y="52"/>
                    <a:pt x="324" y="52"/>
                  </a:cubicBezTo>
                  <a:cubicBezTo>
                    <a:pt x="325" y="52"/>
                    <a:pt x="325" y="52"/>
                    <a:pt x="325" y="52"/>
                  </a:cubicBezTo>
                  <a:cubicBezTo>
                    <a:pt x="328" y="53"/>
                    <a:pt x="328" y="53"/>
                    <a:pt x="328" y="53"/>
                  </a:cubicBezTo>
                  <a:cubicBezTo>
                    <a:pt x="328" y="53"/>
                    <a:pt x="328" y="53"/>
                    <a:pt x="328" y="53"/>
                  </a:cubicBezTo>
                  <a:cubicBezTo>
                    <a:pt x="327" y="54"/>
                    <a:pt x="327" y="54"/>
                    <a:pt x="327" y="54"/>
                  </a:cubicBezTo>
                  <a:cubicBezTo>
                    <a:pt x="328" y="54"/>
                    <a:pt x="328" y="54"/>
                    <a:pt x="328" y="54"/>
                  </a:cubicBezTo>
                  <a:cubicBezTo>
                    <a:pt x="327" y="55"/>
                    <a:pt x="327" y="55"/>
                    <a:pt x="327" y="55"/>
                  </a:cubicBezTo>
                  <a:cubicBezTo>
                    <a:pt x="328" y="56"/>
                    <a:pt x="328" y="56"/>
                    <a:pt x="328" y="56"/>
                  </a:cubicBezTo>
                  <a:cubicBezTo>
                    <a:pt x="327" y="56"/>
                    <a:pt x="327" y="56"/>
                    <a:pt x="327" y="56"/>
                  </a:cubicBezTo>
                  <a:cubicBezTo>
                    <a:pt x="327" y="56"/>
                    <a:pt x="327" y="56"/>
                    <a:pt x="327" y="56"/>
                  </a:cubicBezTo>
                  <a:cubicBezTo>
                    <a:pt x="326" y="55"/>
                    <a:pt x="326" y="55"/>
                    <a:pt x="326" y="55"/>
                  </a:cubicBezTo>
                  <a:cubicBezTo>
                    <a:pt x="325" y="55"/>
                    <a:pt x="325" y="55"/>
                    <a:pt x="325" y="55"/>
                  </a:cubicBezTo>
                  <a:cubicBezTo>
                    <a:pt x="324" y="54"/>
                    <a:pt x="324" y="54"/>
                    <a:pt x="324" y="54"/>
                  </a:cubicBezTo>
                  <a:cubicBezTo>
                    <a:pt x="324" y="54"/>
                    <a:pt x="324" y="54"/>
                    <a:pt x="324" y="54"/>
                  </a:cubicBezTo>
                  <a:cubicBezTo>
                    <a:pt x="324" y="53"/>
                    <a:pt x="324" y="53"/>
                    <a:pt x="324" y="53"/>
                  </a:cubicBezTo>
                  <a:cubicBezTo>
                    <a:pt x="323" y="52"/>
                    <a:pt x="323" y="52"/>
                    <a:pt x="323" y="52"/>
                  </a:cubicBezTo>
                  <a:cubicBezTo>
                    <a:pt x="322" y="52"/>
                    <a:pt x="322" y="52"/>
                    <a:pt x="322" y="52"/>
                  </a:cubicBezTo>
                  <a:cubicBezTo>
                    <a:pt x="320" y="52"/>
                    <a:pt x="320" y="52"/>
                    <a:pt x="320" y="52"/>
                  </a:cubicBezTo>
                  <a:cubicBezTo>
                    <a:pt x="319" y="51"/>
                    <a:pt x="319" y="51"/>
                    <a:pt x="319" y="51"/>
                  </a:cubicBezTo>
                  <a:cubicBezTo>
                    <a:pt x="318" y="51"/>
                    <a:pt x="318" y="51"/>
                    <a:pt x="318" y="51"/>
                  </a:cubicBezTo>
                  <a:cubicBezTo>
                    <a:pt x="318" y="52"/>
                    <a:pt x="318" y="52"/>
                    <a:pt x="318" y="52"/>
                  </a:cubicBezTo>
                  <a:cubicBezTo>
                    <a:pt x="319" y="52"/>
                    <a:pt x="319" y="52"/>
                    <a:pt x="319" y="52"/>
                  </a:cubicBezTo>
                  <a:cubicBezTo>
                    <a:pt x="321" y="52"/>
                    <a:pt x="321" y="52"/>
                    <a:pt x="321" y="52"/>
                  </a:cubicBezTo>
                  <a:cubicBezTo>
                    <a:pt x="323" y="53"/>
                    <a:pt x="323" y="53"/>
                    <a:pt x="323" y="53"/>
                  </a:cubicBezTo>
                  <a:cubicBezTo>
                    <a:pt x="323" y="54"/>
                    <a:pt x="323" y="54"/>
                    <a:pt x="323" y="54"/>
                  </a:cubicBezTo>
                  <a:cubicBezTo>
                    <a:pt x="323" y="54"/>
                    <a:pt x="323" y="54"/>
                    <a:pt x="323" y="54"/>
                  </a:cubicBezTo>
                  <a:cubicBezTo>
                    <a:pt x="322" y="53"/>
                    <a:pt x="322" y="53"/>
                    <a:pt x="322" y="53"/>
                  </a:cubicBezTo>
                  <a:cubicBezTo>
                    <a:pt x="320" y="53"/>
                    <a:pt x="320" y="53"/>
                    <a:pt x="320" y="53"/>
                  </a:cubicBezTo>
                  <a:cubicBezTo>
                    <a:pt x="319" y="54"/>
                    <a:pt x="319" y="54"/>
                    <a:pt x="319" y="54"/>
                  </a:cubicBezTo>
                  <a:cubicBezTo>
                    <a:pt x="319" y="53"/>
                    <a:pt x="319" y="53"/>
                    <a:pt x="319" y="53"/>
                  </a:cubicBezTo>
                  <a:cubicBezTo>
                    <a:pt x="318" y="53"/>
                    <a:pt x="318" y="53"/>
                    <a:pt x="318" y="53"/>
                  </a:cubicBezTo>
                  <a:cubicBezTo>
                    <a:pt x="317" y="52"/>
                    <a:pt x="317" y="52"/>
                    <a:pt x="317" y="52"/>
                  </a:cubicBezTo>
                  <a:cubicBezTo>
                    <a:pt x="316" y="52"/>
                    <a:pt x="316" y="52"/>
                    <a:pt x="316" y="52"/>
                  </a:cubicBezTo>
                  <a:cubicBezTo>
                    <a:pt x="316" y="53"/>
                    <a:pt x="316" y="53"/>
                    <a:pt x="316" y="53"/>
                  </a:cubicBezTo>
                  <a:cubicBezTo>
                    <a:pt x="318" y="53"/>
                    <a:pt x="318" y="53"/>
                    <a:pt x="318" y="53"/>
                  </a:cubicBezTo>
                  <a:cubicBezTo>
                    <a:pt x="318" y="54"/>
                    <a:pt x="318" y="54"/>
                    <a:pt x="318" y="54"/>
                  </a:cubicBezTo>
                  <a:cubicBezTo>
                    <a:pt x="318" y="54"/>
                    <a:pt x="318" y="54"/>
                    <a:pt x="318" y="54"/>
                  </a:cubicBezTo>
                  <a:cubicBezTo>
                    <a:pt x="318" y="54"/>
                    <a:pt x="318" y="54"/>
                    <a:pt x="318" y="54"/>
                  </a:cubicBezTo>
                  <a:cubicBezTo>
                    <a:pt x="318" y="54"/>
                    <a:pt x="318" y="54"/>
                    <a:pt x="318" y="54"/>
                  </a:cubicBezTo>
                  <a:cubicBezTo>
                    <a:pt x="319" y="54"/>
                    <a:pt x="319" y="54"/>
                    <a:pt x="319" y="54"/>
                  </a:cubicBezTo>
                  <a:cubicBezTo>
                    <a:pt x="320" y="54"/>
                    <a:pt x="320" y="54"/>
                    <a:pt x="320" y="54"/>
                  </a:cubicBezTo>
                  <a:cubicBezTo>
                    <a:pt x="320" y="54"/>
                    <a:pt x="320" y="54"/>
                    <a:pt x="320" y="54"/>
                  </a:cubicBezTo>
                  <a:cubicBezTo>
                    <a:pt x="320" y="54"/>
                    <a:pt x="320" y="54"/>
                    <a:pt x="320" y="54"/>
                  </a:cubicBezTo>
                  <a:cubicBezTo>
                    <a:pt x="321" y="54"/>
                    <a:pt x="321" y="54"/>
                    <a:pt x="321" y="54"/>
                  </a:cubicBezTo>
                  <a:cubicBezTo>
                    <a:pt x="322" y="54"/>
                    <a:pt x="322" y="54"/>
                    <a:pt x="322" y="54"/>
                  </a:cubicBezTo>
                  <a:cubicBezTo>
                    <a:pt x="323" y="55"/>
                    <a:pt x="323" y="55"/>
                    <a:pt x="323" y="55"/>
                  </a:cubicBezTo>
                  <a:cubicBezTo>
                    <a:pt x="323" y="56"/>
                    <a:pt x="323" y="56"/>
                    <a:pt x="323" y="56"/>
                  </a:cubicBezTo>
                  <a:cubicBezTo>
                    <a:pt x="322" y="56"/>
                    <a:pt x="322" y="56"/>
                    <a:pt x="322" y="56"/>
                  </a:cubicBezTo>
                  <a:cubicBezTo>
                    <a:pt x="321" y="56"/>
                    <a:pt x="321" y="56"/>
                    <a:pt x="321" y="56"/>
                  </a:cubicBezTo>
                  <a:cubicBezTo>
                    <a:pt x="321" y="56"/>
                    <a:pt x="321" y="56"/>
                    <a:pt x="321" y="56"/>
                  </a:cubicBezTo>
                  <a:cubicBezTo>
                    <a:pt x="322" y="56"/>
                    <a:pt x="322" y="56"/>
                    <a:pt x="322" y="56"/>
                  </a:cubicBezTo>
                  <a:cubicBezTo>
                    <a:pt x="322" y="56"/>
                    <a:pt x="322" y="56"/>
                    <a:pt x="322" y="56"/>
                  </a:cubicBezTo>
                  <a:cubicBezTo>
                    <a:pt x="323" y="56"/>
                    <a:pt x="323" y="56"/>
                    <a:pt x="323" y="56"/>
                  </a:cubicBezTo>
                  <a:cubicBezTo>
                    <a:pt x="324" y="57"/>
                    <a:pt x="324" y="57"/>
                    <a:pt x="324" y="57"/>
                  </a:cubicBezTo>
                  <a:cubicBezTo>
                    <a:pt x="325" y="57"/>
                    <a:pt x="325" y="57"/>
                    <a:pt x="325" y="57"/>
                  </a:cubicBezTo>
                  <a:cubicBezTo>
                    <a:pt x="325" y="58"/>
                    <a:pt x="325" y="58"/>
                    <a:pt x="325" y="58"/>
                  </a:cubicBezTo>
                  <a:cubicBezTo>
                    <a:pt x="324" y="59"/>
                    <a:pt x="324" y="59"/>
                    <a:pt x="324" y="59"/>
                  </a:cubicBezTo>
                  <a:cubicBezTo>
                    <a:pt x="323" y="61"/>
                    <a:pt x="323" y="61"/>
                    <a:pt x="323" y="61"/>
                  </a:cubicBezTo>
                  <a:cubicBezTo>
                    <a:pt x="323" y="61"/>
                    <a:pt x="323" y="61"/>
                    <a:pt x="323" y="61"/>
                  </a:cubicBezTo>
                  <a:cubicBezTo>
                    <a:pt x="322" y="62"/>
                    <a:pt x="322" y="62"/>
                    <a:pt x="322" y="62"/>
                  </a:cubicBezTo>
                  <a:cubicBezTo>
                    <a:pt x="321" y="61"/>
                    <a:pt x="321" y="61"/>
                    <a:pt x="321" y="61"/>
                  </a:cubicBezTo>
                  <a:cubicBezTo>
                    <a:pt x="320" y="61"/>
                    <a:pt x="320" y="61"/>
                    <a:pt x="320" y="61"/>
                  </a:cubicBezTo>
                  <a:cubicBezTo>
                    <a:pt x="320" y="61"/>
                    <a:pt x="320" y="61"/>
                    <a:pt x="320" y="61"/>
                  </a:cubicBezTo>
                  <a:cubicBezTo>
                    <a:pt x="320" y="61"/>
                    <a:pt x="320" y="61"/>
                    <a:pt x="320" y="61"/>
                  </a:cubicBezTo>
                  <a:cubicBezTo>
                    <a:pt x="319" y="60"/>
                    <a:pt x="319" y="60"/>
                    <a:pt x="319" y="60"/>
                  </a:cubicBezTo>
                  <a:cubicBezTo>
                    <a:pt x="318" y="60"/>
                    <a:pt x="318" y="60"/>
                    <a:pt x="318" y="60"/>
                  </a:cubicBezTo>
                  <a:cubicBezTo>
                    <a:pt x="318" y="61"/>
                    <a:pt x="318" y="61"/>
                    <a:pt x="318" y="61"/>
                  </a:cubicBezTo>
                  <a:cubicBezTo>
                    <a:pt x="319" y="61"/>
                    <a:pt x="319" y="61"/>
                    <a:pt x="319" y="61"/>
                  </a:cubicBezTo>
                  <a:cubicBezTo>
                    <a:pt x="319" y="61"/>
                    <a:pt x="319" y="61"/>
                    <a:pt x="319" y="61"/>
                  </a:cubicBezTo>
                  <a:cubicBezTo>
                    <a:pt x="320" y="61"/>
                    <a:pt x="320" y="61"/>
                    <a:pt x="320" y="61"/>
                  </a:cubicBezTo>
                  <a:cubicBezTo>
                    <a:pt x="321" y="62"/>
                    <a:pt x="321" y="62"/>
                    <a:pt x="321" y="62"/>
                  </a:cubicBezTo>
                  <a:cubicBezTo>
                    <a:pt x="321" y="63"/>
                    <a:pt x="321" y="63"/>
                    <a:pt x="321" y="63"/>
                  </a:cubicBezTo>
                  <a:cubicBezTo>
                    <a:pt x="321" y="64"/>
                    <a:pt x="321" y="64"/>
                    <a:pt x="321" y="64"/>
                  </a:cubicBezTo>
                  <a:cubicBezTo>
                    <a:pt x="320" y="64"/>
                    <a:pt x="320" y="64"/>
                    <a:pt x="320" y="64"/>
                  </a:cubicBezTo>
                  <a:cubicBezTo>
                    <a:pt x="319" y="64"/>
                    <a:pt x="319" y="64"/>
                    <a:pt x="319" y="64"/>
                  </a:cubicBezTo>
                  <a:cubicBezTo>
                    <a:pt x="318" y="65"/>
                    <a:pt x="318" y="65"/>
                    <a:pt x="318" y="65"/>
                  </a:cubicBezTo>
                  <a:cubicBezTo>
                    <a:pt x="317" y="64"/>
                    <a:pt x="317" y="64"/>
                    <a:pt x="317" y="64"/>
                  </a:cubicBezTo>
                  <a:cubicBezTo>
                    <a:pt x="316" y="64"/>
                    <a:pt x="316" y="64"/>
                    <a:pt x="316" y="64"/>
                  </a:cubicBezTo>
                  <a:cubicBezTo>
                    <a:pt x="316" y="63"/>
                    <a:pt x="316" y="63"/>
                    <a:pt x="316" y="63"/>
                  </a:cubicBezTo>
                  <a:cubicBezTo>
                    <a:pt x="315" y="63"/>
                    <a:pt x="315" y="63"/>
                    <a:pt x="315" y="63"/>
                  </a:cubicBezTo>
                  <a:cubicBezTo>
                    <a:pt x="314" y="64"/>
                    <a:pt x="314" y="64"/>
                    <a:pt x="314" y="64"/>
                  </a:cubicBezTo>
                  <a:cubicBezTo>
                    <a:pt x="315" y="64"/>
                    <a:pt x="315" y="64"/>
                    <a:pt x="315" y="64"/>
                  </a:cubicBezTo>
                  <a:cubicBezTo>
                    <a:pt x="317" y="65"/>
                    <a:pt x="317" y="65"/>
                    <a:pt x="317" y="65"/>
                  </a:cubicBezTo>
                  <a:cubicBezTo>
                    <a:pt x="318" y="65"/>
                    <a:pt x="318" y="65"/>
                    <a:pt x="318" y="65"/>
                  </a:cubicBezTo>
                  <a:cubicBezTo>
                    <a:pt x="318" y="66"/>
                    <a:pt x="318" y="66"/>
                    <a:pt x="318" y="66"/>
                  </a:cubicBezTo>
                  <a:cubicBezTo>
                    <a:pt x="317" y="66"/>
                    <a:pt x="317" y="66"/>
                    <a:pt x="317" y="66"/>
                  </a:cubicBezTo>
                  <a:cubicBezTo>
                    <a:pt x="317" y="67"/>
                    <a:pt x="317" y="67"/>
                    <a:pt x="317" y="67"/>
                  </a:cubicBezTo>
                  <a:cubicBezTo>
                    <a:pt x="316" y="67"/>
                    <a:pt x="316" y="67"/>
                    <a:pt x="316" y="67"/>
                  </a:cubicBezTo>
                  <a:cubicBezTo>
                    <a:pt x="315" y="66"/>
                    <a:pt x="315" y="66"/>
                    <a:pt x="315" y="66"/>
                  </a:cubicBezTo>
                  <a:cubicBezTo>
                    <a:pt x="315" y="67"/>
                    <a:pt x="315" y="67"/>
                    <a:pt x="315" y="67"/>
                  </a:cubicBezTo>
                  <a:cubicBezTo>
                    <a:pt x="314" y="67"/>
                    <a:pt x="314" y="67"/>
                    <a:pt x="314" y="67"/>
                  </a:cubicBezTo>
                  <a:cubicBezTo>
                    <a:pt x="312" y="67"/>
                    <a:pt x="312" y="67"/>
                    <a:pt x="312" y="67"/>
                  </a:cubicBezTo>
                  <a:cubicBezTo>
                    <a:pt x="312" y="66"/>
                    <a:pt x="312" y="66"/>
                    <a:pt x="312" y="66"/>
                  </a:cubicBezTo>
                  <a:cubicBezTo>
                    <a:pt x="310" y="66"/>
                    <a:pt x="310" y="66"/>
                    <a:pt x="310" y="66"/>
                  </a:cubicBezTo>
                  <a:cubicBezTo>
                    <a:pt x="309" y="66"/>
                    <a:pt x="309" y="66"/>
                    <a:pt x="309" y="66"/>
                  </a:cubicBezTo>
                  <a:cubicBezTo>
                    <a:pt x="309" y="68"/>
                    <a:pt x="309" y="68"/>
                    <a:pt x="309" y="68"/>
                  </a:cubicBezTo>
                  <a:cubicBezTo>
                    <a:pt x="308" y="69"/>
                    <a:pt x="308" y="69"/>
                    <a:pt x="308" y="69"/>
                  </a:cubicBezTo>
                  <a:cubicBezTo>
                    <a:pt x="309" y="68"/>
                    <a:pt x="309" y="68"/>
                    <a:pt x="309" y="68"/>
                  </a:cubicBezTo>
                  <a:cubicBezTo>
                    <a:pt x="309" y="69"/>
                    <a:pt x="309" y="69"/>
                    <a:pt x="309" y="69"/>
                  </a:cubicBezTo>
                  <a:cubicBezTo>
                    <a:pt x="309" y="69"/>
                    <a:pt x="309" y="69"/>
                    <a:pt x="309" y="69"/>
                  </a:cubicBezTo>
                  <a:cubicBezTo>
                    <a:pt x="308" y="70"/>
                    <a:pt x="308" y="70"/>
                    <a:pt x="308" y="70"/>
                  </a:cubicBezTo>
                  <a:cubicBezTo>
                    <a:pt x="308" y="71"/>
                    <a:pt x="308" y="71"/>
                    <a:pt x="308" y="71"/>
                  </a:cubicBezTo>
                  <a:cubicBezTo>
                    <a:pt x="307" y="71"/>
                    <a:pt x="307" y="71"/>
                    <a:pt x="307" y="71"/>
                  </a:cubicBezTo>
                  <a:cubicBezTo>
                    <a:pt x="306" y="71"/>
                    <a:pt x="306" y="71"/>
                    <a:pt x="306" y="71"/>
                  </a:cubicBezTo>
                  <a:cubicBezTo>
                    <a:pt x="306" y="71"/>
                    <a:pt x="306" y="71"/>
                    <a:pt x="306" y="71"/>
                  </a:cubicBezTo>
                  <a:cubicBezTo>
                    <a:pt x="306" y="72"/>
                    <a:pt x="306" y="72"/>
                    <a:pt x="306" y="72"/>
                  </a:cubicBezTo>
                  <a:cubicBezTo>
                    <a:pt x="305" y="72"/>
                    <a:pt x="305" y="72"/>
                    <a:pt x="305" y="72"/>
                  </a:cubicBezTo>
                  <a:cubicBezTo>
                    <a:pt x="304" y="72"/>
                    <a:pt x="304" y="72"/>
                    <a:pt x="304" y="72"/>
                  </a:cubicBezTo>
                  <a:cubicBezTo>
                    <a:pt x="305" y="72"/>
                    <a:pt x="305" y="72"/>
                    <a:pt x="305" y="72"/>
                  </a:cubicBezTo>
                  <a:cubicBezTo>
                    <a:pt x="304" y="72"/>
                    <a:pt x="304" y="72"/>
                    <a:pt x="304" y="72"/>
                  </a:cubicBezTo>
                  <a:cubicBezTo>
                    <a:pt x="304" y="72"/>
                    <a:pt x="304" y="72"/>
                    <a:pt x="304" y="72"/>
                  </a:cubicBezTo>
                  <a:cubicBezTo>
                    <a:pt x="303" y="73"/>
                    <a:pt x="303" y="73"/>
                    <a:pt x="303" y="73"/>
                  </a:cubicBezTo>
                  <a:cubicBezTo>
                    <a:pt x="303" y="73"/>
                    <a:pt x="303" y="73"/>
                    <a:pt x="303" y="73"/>
                  </a:cubicBezTo>
                  <a:cubicBezTo>
                    <a:pt x="301" y="72"/>
                    <a:pt x="301" y="72"/>
                    <a:pt x="301" y="72"/>
                  </a:cubicBezTo>
                  <a:cubicBezTo>
                    <a:pt x="300" y="72"/>
                    <a:pt x="300" y="72"/>
                    <a:pt x="300" y="72"/>
                  </a:cubicBezTo>
                  <a:cubicBezTo>
                    <a:pt x="299" y="73"/>
                    <a:pt x="299" y="73"/>
                    <a:pt x="299" y="73"/>
                  </a:cubicBezTo>
                  <a:cubicBezTo>
                    <a:pt x="298" y="73"/>
                    <a:pt x="298" y="73"/>
                    <a:pt x="298" y="73"/>
                  </a:cubicBezTo>
                  <a:cubicBezTo>
                    <a:pt x="296" y="71"/>
                    <a:pt x="296" y="71"/>
                    <a:pt x="296" y="71"/>
                  </a:cubicBezTo>
                  <a:cubicBezTo>
                    <a:pt x="296" y="69"/>
                    <a:pt x="296" y="69"/>
                    <a:pt x="296" y="69"/>
                  </a:cubicBezTo>
                  <a:cubicBezTo>
                    <a:pt x="297" y="68"/>
                    <a:pt x="297" y="68"/>
                    <a:pt x="297" y="68"/>
                  </a:cubicBezTo>
                  <a:cubicBezTo>
                    <a:pt x="297" y="68"/>
                    <a:pt x="297" y="68"/>
                    <a:pt x="297" y="68"/>
                  </a:cubicBezTo>
                  <a:cubicBezTo>
                    <a:pt x="296" y="67"/>
                    <a:pt x="296" y="67"/>
                    <a:pt x="296" y="67"/>
                  </a:cubicBezTo>
                  <a:cubicBezTo>
                    <a:pt x="296" y="67"/>
                    <a:pt x="296" y="67"/>
                    <a:pt x="296" y="67"/>
                  </a:cubicBezTo>
                  <a:cubicBezTo>
                    <a:pt x="296" y="68"/>
                    <a:pt x="296" y="68"/>
                    <a:pt x="296" y="68"/>
                  </a:cubicBezTo>
                  <a:cubicBezTo>
                    <a:pt x="296" y="68"/>
                    <a:pt x="296" y="68"/>
                    <a:pt x="296" y="68"/>
                  </a:cubicBezTo>
                  <a:cubicBezTo>
                    <a:pt x="295" y="69"/>
                    <a:pt x="295" y="69"/>
                    <a:pt x="295" y="69"/>
                  </a:cubicBezTo>
                  <a:cubicBezTo>
                    <a:pt x="295" y="70"/>
                    <a:pt x="295" y="70"/>
                    <a:pt x="295" y="70"/>
                  </a:cubicBezTo>
                  <a:cubicBezTo>
                    <a:pt x="296" y="71"/>
                    <a:pt x="296" y="71"/>
                    <a:pt x="296" y="71"/>
                  </a:cubicBezTo>
                  <a:cubicBezTo>
                    <a:pt x="295" y="71"/>
                    <a:pt x="295" y="71"/>
                    <a:pt x="295" y="71"/>
                  </a:cubicBezTo>
                  <a:cubicBezTo>
                    <a:pt x="295" y="71"/>
                    <a:pt x="295" y="71"/>
                    <a:pt x="295" y="71"/>
                  </a:cubicBezTo>
                  <a:cubicBezTo>
                    <a:pt x="294" y="71"/>
                    <a:pt x="294" y="71"/>
                    <a:pt x="294" y="71"/>
                  </a:cubicBezTo>
                  <a:cubicBezTo>
                    <a:pt x="294" y="71"/>
                    <a:pt x="294" y="71"/>
                    <a:pt x="294" y="71"/>
                  </a:cubicBezTo>
                  <a:cubicBezTo>
                    <a:pt x="293" y="71"/>
                    <a:pt x="293" y="71"/>
                    <a:pt x="293" y="71"/>
                  </a:cubicBezTo>
                  <a:cubicBezTo>
                    <a:pt x="294" y="72"/>
                    <a:pt x="294" y="72"/>
                    <a:pt x="294" y="72"/>
                  </a:cubicBezTo>
                  <a:cubicBezTo>
                    <a:pt x="293" y="73"/>
                    <a:pt x="293" y="73"/>
                    <a:pt x="293" y="73"/>
                  </a:cubicBezTo>
                  <a:cubicBezTo>
                    <a:pt x="294" y="73"/>
                    <a:pt x="294" y="73"/>
                    <a:pt x="294" y="73"/>
                  </a:cubicBezTo>
                  <a:cubicBezTo>
                    <a:pt x="295" y="72"/>
                    <a:pt x="295" y="72"/>
                    <a:pt x="295" y="72"/>
                  </a:cubicBezTo>
                  <a:cubicBezTo>
                    <a:pt x="295" y="72"/>
                    <a:pt x="295" y="72"/>
                    <a:pt x="295" y="72"/>
                  </a:cubicBezTo>
                  <a:cubicBezTo>
                    <a:pt x="296" y="72"/>
                    <a:pt x="296" y="72"/>
                    <a:pt x="296" y="72"/>
                  </a:cubicBezTo>
                  <a:cubicBezTo>
                    <a:pt x="296" y="72"/>
                    <a:pt x="296" y="72"/>
                    <a:pt x="296" y="72"/>
                  </a:cubicBezTo>
                  <a:cubicBezTo>
                    <a:pt x="297" y="72"/>
                    <a:pt x="297" y="72"/>
                    <a:pt x="297" y="72"/>
                  </a:cubicBezTo>
                  <a:cubicBezTo>
                    <a:pt x="298" y="73"/>
                    <a:pt x="298" y="73"/>
                    <a:pt x="298" y="73"/>
                  </a:cubicBezTo>
                  <a:cubicBezTo>
                    <a:pt x="297" y="74"/>
                    <a:pt x="297" y="74"/>
                    <a:pt x="297" y="74"/>
                  </a:cubicBezTo>
                  <a:cubicBezTo>
                    <a:pt x="298" y="73"/>
                    <a:pt x="298" y="73"/>
                    <a:pt x="298" y="73"/>
                  </a:cubicBezTo>
                  <a:cubicBezTo>
                    <a:pt x="300" y="73"/>
                    <a:pt x="300" y="73"/>
                    <a:pt x="300" y="73"/>
                  </a:cubicBezTo>
                  <a:cubicBezTo>
                    <a:pt x="301" y="73"/>
                    <a:pt x="301" y="73"/>
                    <a:pt x="301" y="73"/>
                  </a:cubicBezTo>
                  <a:cubicBezTo>
                    <a:pt x="301" y="74"/>
                    <a:pt x="301" y="74"/>
                    <a:pt x="301" y="74"/>
                  </a:cubicBezTo>
                  <a:cubicBezTo>
                    <a:pt x="301" y="75"/>
                    <a:pt x="301" y="75"/>
                    <a:pt x="301" y="75"/>
                  </a:cubicBezTo>
                  <a:cubicBezTo>
                    <a:pt x="300" y="76"/>
                    <a:pt x="300" y="76"/>
                    <a:pt x="300" y="76"/>
                  </a:cubicBezTo>
                  <a:cubicBezTo>
                    <a:pt x="300" y="76"/>
                    <a:pt x="300" y="76"/>
                    <a:pt x="300" y="76"/>
                  </a:cubicBezTo>
                  <a:cubicBezTo>
                    <a:pt x="300" y="77"/>
                    <a:pt x="300" y="77"/>
                    <a:pt x="300" y="77"/>
                  </a:cubicBezTo>
                  <a:cubicBezTo>
                    <a:pt x="300" y="77"/>
                    <a:pt x="300" y="77"/>
                    <a:pt x="300" y="77"/>
                  </a:cubicBezTo>
                  <a:cubicBezTo>
                    <a:pt x="301" y="77"/>
                    <a:pt x="301" y="77"/>
                    <a:pt x="301" y="77"/>
                  </a:cubicBezTo>
                  <a:cubicBezTo>
                    <a:pt x="301" y="77"/>
                    <a:pt x="301" y="77"/>
                    <a:pt x="301" y="77"/>
                  </a:cubicBezTo>
                  <a:cubicBezTo>
                    <a:pt x="300" y="78"/>
                    <a:pt x="300" y="78"/>
                    <a:pt x="300" y="78"/>
                  </a:cubicBezTo>
                  <a:cubicBezTo>
                    <a:pt x="301" y="78"/>
                    <a:pt x="301" y="78"/>
                    <a:pt x="301" y="78"/>
                  </a:cubicBezTo>
                  <a:cubicBezTo>
                    <a:pt x="301" y="77"/>
                    <a:pt x="301" y="77"/>
                    <a:pt x="301" y="77"/>
                  </a:cubicBezTo>
                  <a:cubicBezTo>
                    <a:pt x="302" y="77"/>
                    <a:pt x="302" y="77"/>
                    <a:pt x="302" y="77"/>
                  </a:cubicBezTo>
                  <a:cubicBezTo>
                    <a:pt x="303" y="77"/>
                    <a:pt x="303" y="77"/>
                    <a:pt x="303" y="77"/>
                  </a:cubicBezTo>
                  <a:cubicBezTo>
                    <a:pt x="303" y="77"/>
                    <a:pt x="303" y="77"/>
                    <a:pt x="303" y="77"/>
                  </a:cubicBezTo>
                  <a:cubicBezTo>
                    <a:pt x="304" y="77"/>
                    <a:pt x="304" y="77"/>
                    <a:pt x="304" y="77"/>
                  </a:cubicBezTo>
                  <a:cubicBezTo>
                    <a:pt x="303" y="78"/>
                    <a:pt x="303" y="78"/>
                    <a:pt x="303" y="78"/>
                  </a:cubicBezTo>
                  <a:cubicBezTo>
                    <a:pt x="304" y="78"/>
                    <a:pt x="304" y="78"/>
                    <a:pt x="304" y="78"/>
                  </a:cubicBezTo>
                  <a:cubicBezTo>
                    <a:pt x="303" y="80"/>
                    <a:pt x="303" y="80"/>
                    <a:pt x="303" y="80"/>
                  </a:cubicBezTo>
                  <a:cubicBezTo>
                    <a:pt x="302" y="81"/>
                    <a:pt x="302" y="81"/>
                    <a:pt x="302" y="81"/>
                  </a:cubicBezTo>
                  <a:cubicBezTo>
                    <a:pt x="302" y="81"/>
                    <a:pt x="302" y="81"/>
                    <a:pt x="302" y="81"/>
                  </a:cubicBezTo>
                  <a:cubicBezTo>
                    <a:pt x="301" y="82"/>
                    <a:pt x="301" y="82"/>
                    <a:pt x="301" y="82"/>
                  </a:cubicBezTo>
                  <a:cubicBezTo>
                    <a:pt x="300" y="82"/>
                    <a:pt x="300" y="82"/>
                    <a:pt x="300" y="82"/>
                  </a:cubicBezTo>
                  <a:cubicBezTo>
                    <a:pt x="299" y="83"/>
                    <a:pt x="299" y="83"/>
                    <a:pt x="299" y="83"/>
                  </a:cubicBezTo>
                  <a:cubicBezTo>
                    <a:pt x="299" y="83"/>
                    <a:pt x="299" y="83"/>
                    <a:pt x="299" y="83"/>
                  </a:cubicBezTo>
                  <a:cubicBezTo>
                    <a:pt x="299" y="82"/>
                    <a:pt x="299" y="82"/>
                    <a:pt x="299" y="82"/>
                  </a:cubicBezTo>
                  <a:cubicBezTo>
                    <a:pt x="299" y="81"/>
                    <a:pt x="299" y="81"/>
                    <a:pt x="299" y="81"/>
                  </a:cubicBezTo>
                  <a:cubicBezTo>
                    <a:pt x="299" y="81"/>
                    <a:pt x="299" y="81"/>
                    <a:pt x="299" y="81"/>
                  </a:cubicBezTo>
                  <a:cubicBezTo>
                    <a:pt x="299" y="81"/>
                    <a:pt x="299" y="81"/>
                    <a:pt x="299" y="81"/>
                  </a:cubicBezTo>
                  <a:cubicBezTo>
                    <a:pt x="298" y="82"/>
                    <a:pt x="298" y="82"/>
                    <a:pt x="298" y="82"/>
                  </a:cubicBezTo>
                  <a:cubicBezTo>
                    <a:pt x="297" y="82"/>
                    <a:pt x="297" y="82"/>
                    <a:pt x="297" y="82"/>
                  </a:cubicBezTo>
                  <a:cubicBezTo>
                    <a:pt x="296" y="83"/>
                    <a:pt x="296" y="83"/>
                    <a:pt x="296" y="83"/>
                  </a:cubicBezTo>
                  <a:cubicBezTo>
                    <a:pt x="296" y="83"/>
                    <a:pt x="296" y="83"/>
                    <a:pt x="296" y="83"/>
                  </a:cubicBezTo>
                  <a:cubicBezTo>
                    <a:pt x="295" y="83"/>
                    <a:pt x="295" y="83"/>
                    <a:pt x="295" y="83"/>
                  </a:cubicBezTo>
                  <a:cubicBezTo>
                    <a:pt x="293" y="84"/>
                    <a:pt x="293" y="84"/>
                    <a:pt x="293" y="84"/>
                  </a:cubicBezTo>
                  <a:cubicBezTo>
                    <a:pt x="293" y="84"/>
                    <a:pt x="293" y="84"/>
                    <a:pt x="293" y="84"/>
                  </a:cubicBezTo>
                  <a:cubicBezTo>
                    <a:pt x="292" y="84"/>
                    <a:pt x="292" y="84"/>
                    <a:pt x="292" y="84"/>
                  </a:cubicBezTo>
                  <a:cubicBezTo>
                    <a:pt x="291" y="84"/>
                    <a:pt x="291" y="84"/>
                    <a:pt x="291" y="84"/>
                  </a:cubicBezTo>
                  <a:cubicBezTo>
                    <a:pt x="291" y="84"/>
                    <a:pt x="291" y="84"/>
                    <a:pt x="291" y="84"/>
                  </a:cubicBezTo>
                  <a:cubicBezTo>
                    <a:pt x="291" y="83"/>
                    <a:pt x="291" y="83"/>
                    <a:pt x="291" y="83"/>
                  </a:cubicBezTo>
                  <a:cubicBezTo>
                    <a:pt x="291" y="83"/>
                    <a:pt x="291" y="83"/>
                    <a:pt x="291" y="83"/>
                  </a:cubicBezTo>
                  <a:cubicBezTo>
                    <a:pt x="292" y="82"/>
                    <a:pt x="292" y="82"/>
                    <a:pt x="292" y="82"/>
                  </a:cubicBezTo>
                  <a:cubicBezTo>
                    <a:pt x="292" y="81"/>
                    <a:pt x="292" y="81"/>
                    <a:pt x="292" y="81"/>
                  </a:cubicBezTo>
                  <a:cubicBezTo>
                    <a:pt x="291" y="80"/>
                    <a:pt x="291" y="80"/>
                    <a:pt x="291" y="80"/>
                  </a:cubicBezTo>
                  <a:cubicBezTo>
                    <a:pt x="291" y="81"/>
                    <a:pt x="291" y="81"/>
                    <a:pt x="291" y="81"/>
                  </a:cubicBezTo>
                  <a:cubicBezTo>
                    <a:pt x="289" y="80"/>
                    <a:pt x="289" y="80"/>
                    <a:pt x="289" y="80"/>
                  </a:cubicBezTo>
                  <a:cubicBezTo>
                    <a:pt x="289" y="80"/>
                    <a:pt x="289" y="80"/>
                    <a:pt x="289" y="80"/>
                  </a:cubicBezTo>
                  <a:cubicBezTo>
                    <a:pt x="290" y="79"/>
                    <a:pt x="290" y="79"/>
                    <a:pt x="290" y="79"/>
                  </a:cubicBezTo>
                  <a:cubicBezTo>
                    <a:pt x="290" y="79"/>
                    <a:pt x="290" y="79"/>
                    <a:pt x="290" y="79"/>
                  </a:cubicBezTo>
                  <a:cubicBezTo>
                    <a:pt x="290" y="79"/>
                    <a:pt x="290" y="79"/>
                    <a:pt x="290" y="79"/>
                  </a:cubicBezTo>
                  <a:cubicBezTo>
                    <a:pt x="289" y="78"/>
                    <a:pt x="289" y="78"/>
                    <a:pt x="289" y="78"/>
                  </a:cubicBezTo>
                  <a:cubicBezTo>
                    <a:pt x="289" y="77"/>
                    <a:pt x="289" y="77"/>
                    <a:pt x="289" y="77"/>
                  </a:cubicBezTo>
                  <a:cubicBezTo>
                    <a:pt x="289" y="77"/>
                    <a:pt x="289" y="77"/>
                    <a:pt x="289" y="77"/>
                  </a:cubicBezTo>
                  <a:cubicBezTo>
                    <a:pt x="289" y="76"/>
                    <a:pt x="289" y="76"/>
                    <a:pt x="289" y="76"/>
                  </a:cubicBezTo>
                  <a:cubicBezTo>
                    <a:pt x="289" y="75"/>
                    <a:pt x="289" y="75"/>
                    <a:pt x="289" y="75"/>
                  </a:cubicBezTo>
                  <a:cubicBezTo>
                    <a:pt x="289" y="76"/>
                    <a:pt x="289" y="76"/>
                    <a:pt x="289" y="76"/>
                  </a:cubicBezTo>
                  <a:cubicBezTo>
                    <a:pt x="288" y="77"/>
                    <a:pt x="288" y="77"/>
                    <a:pt x="288" y="77"/>
                  </a:cubicBezTo>
                  <a:cubicBezTo>
                    <a:pt x="289" y="79"/>
                    <a:pt x="289" y="79"/>
                    <a:pt x="289" y="79"/>
                  </a:cubicBezTo>
                  <a:cubicBezTo>
                    <a:pt x="289" y="79"/>
                    <a:pt x="289" y="79"/>
                    <a:pt x="289" y="79"/>
                  </a:cubicBezTo>
                  <a:cubicBezTo>
                    <a:pt x="288" y="80"/>
                    <a:pt x="288" y="80"/>
                    <a:pt x="288" y="80"/>
                  </a:cubicBezTo>
                  <a:cubicBezTo>
                    <a:pt x="288" y="80"/>
                    <a:pt x="288" y="80"/>
                    <a:pt x="288" y="80"/>
                  </a:cubicBezTo>
                  <a:cubicBezTo>
                    <a:pt x="288" y="81"/>
                    <a:pt x="288" y="81"/>
                    <a:pt x="288" y="81"/>
                  </a:cubicBezTo>
                  <a:cubicBezTo>
                    <a:pt x="287" y="81"/>
                    <a:pt x="287" y="81"/>
                    <a:pt x="287" y="81"/>
                  </a:cubicBezTo>
                  <a:cubicBezTo>
                    <a:pt x="286" y="81"/>
                    <a:pt x="286" y="81"/>
                    <a:pt x="286" y="81"/>
                  </a:cubicBezTo>
                  <a:cubicBezTo>
                    <a:pt x="286" y="80"/>
                    <a:pt x="286" y="80"/>
                    <a:pt x="286" y="80"/>
                  </a:cubicBezTo>
                  <a:cubicBezTo>
                    <a:pt x="285" y="80"/>
                    <a:pt x="285" y="80"/>
                    <a:pt x="285" y="80"/>
                  </a:cubicBezTo>
                  <a:cubicBezTo>
                    <a:pt x="286" y="78"/>
                    <a:pt x="286" y="78"/>
                    <a:pt x="286" y="78"/>
                  </a:cubicBezTo>
                  <a:cubicBezTo>
                    <a:pt x="286" y="77"/>
                    <a:pt x="286" y="77"/>
                    <a:pt x="286" y="77"/>
                  </a:cubicBezTo>
                  <a:cubicBezTo>
                    <a:pt x="286" y="77"/>
                    <a:pt x="286" y="77"/>
                    <a:pt x="286" y="77"/>
                  </a:cubicBezTo>
                  <a:cubicBezTo>
                    <a:pt x="287" y="76"/>
                    <a:pt x="287" y="76"/>
                    <a:pt x="287" y="76"/>
                  </a:cubicBezTo>
                  <a:cubicBezTo>
                    <a:pt x="286" y="76"/>
                    <a:pt x="286" y="76"/>
                    <a:pt x="286" y="76"/>
                  </a:cubicBezTo>
                  <a:cubicBezTo>
                    <a:pt x="285" y="77"/>
                    <a:pt x="285" y="77"/>
                    <a:pt x="285" y="77"/>
                  </a:cubicBezTo>
                  <a:cubicBezTo>
                    <a:pt x="285" y="78"/>
                    <a:pt x="285" y="78"/>
                    <a:pt x="285" y="78"/>
                  </a:cubicBezTo>
                  <a:cubicBezTo>
                    <a:pt x="285" y="78"/>
                    <a:pt x="285" y="78"/>
                    <a:pt x="285" y="78"/>
                  </a:cubicBezTo>
                  <a:cubicBezTo>
                    <a:pt x="285" y="80"/>
                    <a:pt x="285" y="80"/>
                    <a:pt x="285" y="80"/>
                  </a:cubicBezTo>
                  <a:cubicBezTo>
                    <a:pt x="284" y="80"/>
                    <a:pt x="284" y="80"/>
                    <a:pt x="284" y="80"/>
                  </a:cubicBezTo>
                  <a:cubicBezTo>
                    <a:pt x="283" y="79"/>
                    <a:pt x="283" y="79"/>
                    <a:pt x="283" y="79"/>
                  </a:cubicBezTo>
                  <a:cubicBezTo>
                    <a:pt x="283" y="79"/>
                    <a:pt x="283" y="79"/>
                    <a:pt x="283" y="79"/>
                  </a:cubicBezTo>
                  <a:cubicBezTo>
                    <a:pt x="283" y="78"/>
                    <a:pt x="283" y="78"/>
                    <a:pt x="283" y="78"/>
                  </a:cubicBezTo>
                  <a:cubicBezTo>
                    <a:pt x="283" y="78"/>
                    <a:pt x="283" y="78"/>
                    <a:pt x="283" y="78"/>
                  </a:cubicBezTo>
                  <a:cubicBezTo>
                    <a:pt x="283" y="77"/>
                    <a:pt x="283" y="77"/>
                    <a:pt x="283" y="77"/>
                  </a:cubicBezTo>
                  <a:cubicBezTo>
                    <a:pt x="283" y="77"/>
                    <a:pt x="283" y="77"/>
                    <a:pt x="283" y="77"/>
                  </a:cubicBezTo>
                  <a:cubicBezTo>
                    <a:pt x="283" y="76"/>
                    <a:pt x="283" y="76"/>
                    <a:pt x="283" y="76"/>
                  </a:cubicBezTo>
                  <a:cubicBezTo>
                    <a:pt x="283" y="76"/>
                    <a:pt x="283" y="76"/>
                    <a:pt x="283" y="76"/>
                  </a:cubicBezTo>
                  <a:cubicBezTo>
                    <a:pt x="283" y="76"/>
                    <a:pt x="283" y="76"/>
                    <a:pt x="283" y="76"/>
                  </a:cubicBezTo>
                  <a:cubicBezTo>
                    <a:pt x="283" y="77"/>
                    <a:pt x="283" y="77"/>
                    <a:pt x="283" y="77"/>
                  </a:cubicBezTo>
                  <a:cubicBezTo>
                    <a:pt x="282" y="78"/>
                    <a:pt x="282" y="78"/>
                    <a:pt x="282" y="78"/>
                  </a:cubicBezTo>
                  <a:cubicBezTo>
                    <a:pt x="282" y="78"/>
                    <a:pt x="282" y="78"/>
                    <a:pt x="282" y="78"/>
                  </a:cubicBezTo>
                  <a:cubicBezTo>
                    <a:pt x="282" y="79"/>
                    <a:pt x="282" y="79"/>
                    <a:pt x="282" y="79"/>
                  </a:cubicBezTo>
                  <a:cubicBezTo>
                    <a:pt x="281" y="79"/>
                    <a:pt x="281" y="79"/>
                    <a:pt x="281" y="79"/>
                  </a:cubicBezTo>
                  <a:cubicBezTo>
                    <a:pt x="281" y="79"/>
                    <a:pt x="281" y="79"/>
                    <a:pt x="281" y="79"/>
                  </a:cubicBezTo>
                  <a:cubicBezTo>
                    <a:pt x="280" y="79"/>
                    <a:pt x="280" y="79"/>
                    <a:pt x="280" y="79"/>
                  </a:cubicBezTo>
                  <a:close/>
                  <a:moveTo>
                    <a:pt x="304" y="198"/>
                  </a:moveTo>
                  <a:cubicBezTo>
                    <a:pt x="304" y="199"/>
                    <a:pt x="304" y="199"/>
                    <a:pt x="304" y="199"/>
                  </a:cubicBezTo>
                  <a:cubicBezTo>
                    <a:pt x="304" y="200"/>
                    <a:pt x="304" y="200"/>
                    <a:pt x="304" y="200"/>
                  </a:cubicBezTo>
                  <a:cubicBezTo>
                    <a:pt x="304" y="201"/>
                    <a:pt x="304" y="201"/>
                    <a:pt x="304" y="201"/>
                  </a:cubicBezTo>
                  <a:cubicBezTo>
                    <a:pt x="305" y="200"/>
                    <a:pt x="305" y="200"/>
                    <a:pt x="305" y="200"/>
                  </a:cubicBezTo>
                  <a:cubicBezTo>
                    <a:pt x="304" y="200"/>
                    <a:pt x="304" y="200"/>
                    <a:pt x="304" y="200"/>
                  </a:cubicBezTo>
                  <a:cubicBezTo>
                    <a:pt x="305" y="199"/>
                    <a:pt x="305" y="199"/>
                    <a:pt x="305" y="199"/>
                  </a:cubicBezTo>
                  <a:cubicBezTo>
                    <a:pt x="305" y="198"/>
                    <a:pt x="305" y="198"/>
                    <a:pt x="305" y="198"/>
                  </a:cubicBezTo>
                  <a:cubicBezTo>
                    <a:pt x="304" y="198"/>
                    <a:pt x="304" y="198"/>
                    <a:pt x="304" y="198"/>
                  </a:cubicBezTo>
                  <a:close/>
                  <a:moveTo>
                    <a:pt x="303" y="194"/>
                  </a:moveTo>
                  <a:cubicBezTo>
                    <a:pt x="303" y="193"/>
                    <a:pt x="303" y="193"/>
                    <a:pt x="303" y="193"/>
                  </a:cubicBezTo>
                  <a:cubicBezTo>
                    <a:pt x="304" y="193"/>
                    <a:pt x="304" y="193"/>
                    <a:pt x="304" y="193"/>
                  </a:cubicBezTo>
                  <a:cubicBezTo>
                    <a:pt x="304" y="193"/>
                    <a:pt x="304" y="193"/>
                    <a:pt x="304" y="193"/>
                  </a:cubicBezTo>
                  <a:cubicBezTo>
                    <a:pt x="304" y="194"/>
                    <a:pt x="304" y="194"/>
                    <a:pt x="304" y="194"/>
                  </a:cubicBezTo>
                  <a:cubicBezTo>
                    <a:pt x="303" y="194"/>
                    <a:pt x="303" y="194"/>
                    <a:pt x="303" y="194"/>
                  </a:cubicBezTo>
                  <a:close/>
                  <a:moveTo>
                    <a:pt x="302" y="191"/>
                  </a:moveTo>
                  <a:cubicBezTo>
                    <a:pt x="303" y="190"/>
                    <a:pt x="303" y="190"/>
                    <a:pt x="303" y="190"/>
                  </a:cubicBezTo>
                  <a:cubicBezTo>
                    <a:pt x="303" y="190"/>
                    <a:pt x="303" y="190"/>
                    <a:pt x="303" y="190"/>
                  </a:cubicBezTo>
                  <a:cubicBezTo>
                    <a:pt x="304" y="190"/>
                    <a:pt x="304" y="190"/>
                    <a:pt x="304" y="190"/>
                  </a:cubicBezTo>
                  <a:cubicBezTo>
                    <a:pt x="303" y="191"/>
                    <a:pt x="303" y="191"/>
                    <a:pt x="303" y="191"/>
                  </a:cubicBezTo>
                  <a:cubicBezTo>
                    <a:pt x="303" y="191"/>
                    <a:pt x="303" y="191"/>
                    <a:pt x="303" y="191"/>
                  </a:cubicBezTo>
                  <a:cubicBezTo>
                    <a:pt x="302" y="191"/>
                    <a:pt x="302" y="191"/>
                    <a:pt x="302" y="191"/>
                  </a:cubicBezTo>
                  <a:close/>
                  <a:moveTo>
                    <a:pt x="295" y="131"/>
                  </a:moveTo>
                  <a:cubicBezTo>
                    <a:pt x="295" y="131"/>
                    <a:pt x="295" y="131"/>
                    <a:pt x="295" y="131"/>
                  </a:cubicBezTo>
                  <a:cubicBezTo>
                    <a:pt x="295" y="130"/>
                    <a:pt x="295" y="130"/>
                    <a:pt x="295" y="130"/>
                  </a:cubicBezTo>
                  <a:cubicBezTo>
                    <a:pt x="295" y="131"/>
                    <a:pt x="295" y="131"/>
                    <a:pt x="295" y="131"/>
                  </a:cubicBezTo>
                  <a:cubicBezTo>
                    <a:pt x="295" y="131"/>
                    <a:pt x="295" y="131"/>
                    <a:pt x="295" y="131"/>
                  </a:cubicBezTo>
                  <a:close/>
                  <a:moveTo>
                    <a:pt x="296" y="132"/>
                  </a:moveTo>
                  <a:cubicBezTo>
                    <a:pt x="296" y="131"/>
                    <a:pt x="296" y="131"/>
                    <a:pt x="296" y="131"/>
                  </a:cubicBezTo>
                  <a:cubicBezTo>
                    <a:pt x="296" y="131"/>
                    <a:pt x="296" y="131"/>
                    <a:pt x="296" y="131"/>
                  </a:cubicBezTo>
                  <a:cubicBezTo>
                    <a:pt x="297" y="131"/>
                    <a:pt x="297" y="131"/>
                    <a:pt x="297" y="131"/>
                  </a:cubicBezTo>
                  <a:cubicBezTo>
                    <a:pt x="297" y="131"/>
                    <a:pt x="297" y="131"/>
                    <a:pt x="297" y="131"/>
                  </a:cubicBezTo>
                  <a:cubicBezTo>
                    <a:pt x="297" y="132"/>
                    <a:pt x="297" y="132"/>
                    <a:pt x="297" y="132"/>
                  </a:cubicBezTo>
                  <a:cubicBezTo>
                    <a:pt x="296" y="132"/>
                    <a:pt x="296" y="132"/>
                    <a:pt x="296" y="132"/>
                  </a:cubicBezTo>
                  <a:close/>
                  <a:moveTo>
                    <a:pt x="295" y="134"/>
                  </a:moveTo>
                  <a:cubicBezTo>
                    <a:pt x="295" y="133"/>
                    <a:pt x="295" y="133"/>
                    <a:pt x="295" y="133"/>
                  </a:cubicBezTo>
                  <a:cubicBezTo>
                    <a:pt x="295" y="133"/>
                    <a:pt x="295" y="133"/>
                    <a:pt x="295" y="133"/>
                  </a:cubicBezTo>
                  <a:cubicBezTo>
                    <a:pt x="295" y="132"/>
                    <a:pt x="295" y="132"/>
                    <a:pt x="295" y="132"/>
                  </a:cubicBezTo>
                  <a:cubicBezTo>
                    <a:pt x="295" y="132"/>
                    <a:pt x="295" y="132"/>
                    <a:pt x="295" y="132"/>
                  </a:cubicBezTo>
                  <a:cubicBezTo>
                    <a:pt x="295" y="132"/>
                    <a:pt x="295" y="132"/>
                    <a:pt x="295" y="132"/>
                  </a:cubicBezTo>
                  <a:cubicBezTo>
                    <a:pt x="296" y="132"/>
                    <a:pt x="296" y="132"/>
                    <a:pt x="296" y="132"/>
                  </a:cubicBezTo>
                  <a:cubicBezTo>
                    <a:pt x="296" y="133"/>
                    <a:pt x="296" y="133"/>
                    <a:pt x="296" y="133"/>
                  </a:cubicBezTo>
                  <a:cubicBezTo>
                    <a:pt x="295" y="133"/>
                    <a:pt x="295" y="133"/>
                    <a:pt x="295" y="133"/>
                  </a:cubicBezTo>
                  <a:cubicBezTo>
                    <a:pt x="295" y="134"/>
                    <a:pt x="295" y="134"/>
                    <a:pt x="295" y="134"/>
                  </a:cubicBezTo>
                  <a:cubicBezTo>
                    <a:pt x="295" y="134"/>
                    <a:pt x="295" y="134"/>
                    <a:pt x="295" y="134"/>
                  </a:cubicBezTo>
                  <a:close/>
                  <a:moveTo>
                    <a:pt x="308" y="152"/>
                  </a:moveTo>
                  <a:cubicBezTo>
                    <a:pt x="309" y="151"/>
                    <a:pt x="309" y="151"/>
                    <a:pt x="309" y="151"/>
                  </a:cubicBezTo>
                  <a:cubicBezTo>
                    <a:pt x="309" y="152"/>
                    <a:pt x="309" y="152"/>
                    <a:pt x="309" y="152"/>
                  </a:cubicBezTo>
                  <a:cubicBezTo>
                    <a:pt x="309" y="152"/>
                    <a:pt x="309" y="152"/>
                    <a:pt x="309" y="152"/>
                  </a:cubicBezTo>
                  <a:cubicBezTo>
                    <a:pt x="308" y="152"/>
                    <a:pt x="308" y="152"/>
                    <a:pt x="308" y="152"/>
                  </a:cubicBezTo>
                  <a:cubicBezTo>
                    <a:pt x="308" y="152"/>
                    <a:pt x="308" y="152"/>
                    <a:pt x="308" y="152"/>
                  </a:cubicBezTo>
                  <a:close/>
                  <a:moveTo>
                    <a:pt x="307" y="152"/>
                  </a:moveTo>
                  <a:cubicBezTo>
                    <a:pt x="307" y="151"/>
                    <a:pt x="307" y="151"/>
                    <a:pt x="307" y="151"/>
                  </a:cubicBezTo>
                  <a:cubicBezTo>
                    <a:pt x="308" y="151"/>
                    <a:pt x="308" y="151"/>
                    <a:pt x="308" y="151"/>
                  </a:cubicBezTo>
                  <a:cubicBezTo>
                    <a:pt x="308" y="151"/>
                    <a:pt x="308" y="151"/>
                    <a:pt x="308" y="151"/>
                  </a:cubicBezTo>
                  <a:cubicBezTo>
                    <a:pt x="308" y="151"/>
                    <a:pt x="308" y="151"/>
                    <a:pt x="308" y="151"/>
                  </a:cubicBezTo>
                  <a:cubicBezTo>
                    <a:pt x="307" y="152"/>
                    <a:pt x="307" y="152"/>
                    <a:pt x="307" y="152"/>
                  </a:cubicBezTo>
                  <a:cubicBezTo>
                    <a:pt x="307" y="152"/>
                    <a:pt x="307" y="152"/>
                    <a:pt x="307" y="152"/>
                  </a:cubicBezTo>
                  <a:cubicBezTo>
                    <a:pt x="307" y="152"/>
                    <a:pt x="307" y="152"/>
                    <a:pt x="307" y="152"/>
                  </a:cubicBezTo>
                  <a:close/>
                  <a:moveTo>
                    <a:pt x="304" y="160"/>
                  </a:moveTo>
                  <a:cubicBezTo>
                    <a:pt x="305" y="160"/>
                    <a:pt x="305" y="160"/>
                    <a:pt x="305" y="160"/>
                  </a:cubicBezTo>
                  <a:cubicBezTo>
                    <a:pt x="305" y="160"/>
                    <a:pt x="305" y="160"/>
                    <a:pt x="305" y="160"/>
                  </a:cubicBezTo>
                  <a:cubicBezTo>
                    <a:pt x="305" y="160"/>
                    <a:pt x="305" y="160"/>
                    <a:pt x="305" y="160"/>
                  </a:cubicBezTo>
                  <a:cubicBezTo>
                    <a:pt x="304" y="160"/>
                    <a:pt x="304" y="160"/>
                    <a:pt x="304" y="160"/>
                  </a:cubicBezTo>
                  <a:close/>
                  <a:moveTo>
                    <a:pt x="308" y="163"/>
                  </a:moveTo>
                  <a:cubicBezTo>
                    <a:pt x="308" y="164"/>
                    <a:pt x="308" y="164"/>
                    <a:pt x="308" y="164"/>
                  </a:cubicBezTo>
                  <a:cubicBezTo>
                    <a:pt x="309" y="164"/>
                    <a:pt x="309" y="164"/>
                    <a:pt x="309" y="164"/>
                  </a:cubicBezTo>
                  <a:cubicBezTo>
                    <a:pt x="309" y="163"/>
                    <a:pt x="309" y="163"/>
                    <a:pt x="309" y="163"/>
                  </a:cubicBezTo>
                  <a:cubicBezTo>
                    <a:pt x="308" y="163"/>
                    <a:pt x="308" y="163"/>
                    <a:pt x="308" y="163"/>
                  </a:cubicBezTo>
                  <a:cubicBezTo>
                    <a:pt x="308" y="163"/>
                    <a:pt x="308" y="163"/>
                    <a:pt x="308" y="163"/>
                  </a:cubicBezTo>
                  <a:close/>
                  <a:moveTo>
                    <a:pt x="315" y="170"/>
                  </a:moveTo>
                  <a:cubicBezTo>
                    <a:pt x="314" y="169"/>
                    <a:pt x="314" y="169"/>
                    <a:pt x="314" y="169"/>
                  </a:cubicBezTo>
                  <a:cubicBezTo>
                    <a:pt x="315" y="168"/>
                    <a:pt x="315" y="168"/>
                    <a:pt x="315" y="168"/>
                  </a:cubicBezTo>
                  <a:cubicBezTo>
                    <a:pt x="315" y="169"/>
                    <a:pt x="315" y="169"/>
                    <a:pt x="315" y="169"/>
                  </a:cubicBezTo>
                  <a:cubicBezTo>
                    <a:pt x="315" y="169"/>
                    <a:pt x="315" y="169"/>
                    <a:pt x="315" y="169"/>
                  </a:cubicBezTo>
                  <a:cubicBezTo>
                    <a:pt x="315" y="170"/>
                    <a:pt x="315" y="170"/>
                    <a:pt x="315" y="170"/>
                  </a:cubicBezTo>
                  <a:cubicBezTo>
                    <a:pt x="315" y="170"/>
                    <a:pt x="315" y="170"/>
                    <a:pt x="315" y="170"/>
                  </a:cubicBezTo>
                  <a:close/>
                  <a:moveTo>
                    <a:pt x="318" y="173"/>
                  </a:moveTo>
                  <a:cubicBezTo>
                    <a:pt x="318" y="173"/>
                    <a:pt x="318" y="173"/>
                    <a:pt x="318" y="173"/>
                  </a:cubicBezTo>
                  <a:cubicBezTo>
                    <a:pt x="319" y="172"/>
                    <a:pt x="319" y="172"/>
                    <a:pt x="319" y="172"/>
                  </a:cubicBezTo>
                  <a:cubicBezTo>
                    <a:pt x="319" y="172"/>
                    <a:pt x="319" y="172"/>
                    <a:pt x="319" y="172"/>
                  </a:cubicBezTo>
                  <a:cubicBezTo>
                    <a:pt x="319" y="172"/>
                    <a:pt x="319" y="172"/>
                    <a:pt x="319" y="172"/>
                  </a:cubicBezTo>
                  <a:cubicBezTo>
                    <a:pt x="319" y="173"/>
                    <a:pt x="319" y="173"/>
                    <a:pt x="319" y="173"/>
                  </a:cubicBezTo>
                  <a:cubicBezTo>
                    <a:pt x="318" y="173"/>
                    <a:pt x="318" y="173"/>
                    <a:pt x="318" y="173"/>
                  </a:cubicBezTo>
                  <a:cubicBezTo>
                    <a:pt x="318" y="173"/>
                    <a:pt x="318" y="173"/>
                    <a:pt x="318" y="173"/>
                  </a:cubicBezTo>
                  <a:close/>
                  <a:moveTo>
                    <a:pt x="293" y="88"/>
                  </a:moveTo>
                  <a:cubicBezTo>
                    <a:pt x="293" y="87"/>
                    <a:pt x="293" y="87"/>
                    <a:pt x="293" y="87"/>
                  </a:cubicBezTo>
                  <a:cubicBezTo>
                    <a:pt x="294" y="87"/>
                    <a:pt x="294" y="87"/>
                    <a:pt x="294" y="87"/>
                  </a:cubicBezTo>
                  <a:cubicBezTo>
                    <a:pt x="294" y="86"/>
                    <a:pt x="294" y="86"/>
                    <a:pt x="294" y="86"/>
                  </a:cubicBezTo>
                  <a:cubicBezTo>
                    <a:pt x="296" y="85"/>
                    <a:pt x="296" y="85"/>
                    <a:pt x="296" y="85"/>
                  </a:cubicBezTo>
                  <a:cubicBezTo>
                    <a:pt x="297" y="85"/>
                    <a:pt x="297" y="85"/>
                    <a:pt x="297" y="85"/>
                  </a:cubicBezTo>
                  <a:cubicBezTo>
                    <a:pt x="297" y="85"/>
                    <a:pt x="297" y="85"/>
                    <a:pt x="297" y="85"/>
                  </a:cubicBezTo>
                  <a:cubicBezTo>
                    <a:pt x="295" y="86"/>
                    <a:pt x="295" y="86"/>
                    <a:pt x="295" y="86"/>
                  </a:cubicBezTo>
                  <a:cubicBezTo>
                    <a:pt x="295" y="87"/>
                    <a:pt x="295" y="87"/>
                    <a:pt x="295" y="87"/>
                  </a:cubicBezTo>
                  <a:cubicBezTo>
                    <a:pt x="295" y="87"/>
                    <a:pt x="295" y="87"/>
                    <a:pt x="295" y="87"/>
                  </a:cubicBezTo>
                  <a:cubicBezTo>
                    <a:pt x="295" y="88"/>
                    <a:pt x="295" y="88"/>
                    <a:pt x="295" y="88"/>
                  </a:cubicBezTo>
                  <a:cubicBezTo>
                    <a:pt x="295" y="88"/>
                    <a:pt x="295" y="88"/>
                    <a:pt x="295" y="88"/>
                  </a:cubicBezTo>
                  <a:cubicBezTo>
                    <a:pt x="295" y="87"/>
                    <a:pt x="295" y="87"/>
                    <a:pt x="295" y="87"/>
                  </a:cubicBezTo>
                  <a:cubicBezTo>
                    <a:pt x="294" y="87"/>
                    <a:pt x="294" y="87"/>
                    <a:pt x="294" y="87"/>
                  </a:cubicBezTo>
                  <a:cubicBezTo>
                    <a:pt x="294" y="88"/>
                    <a:pt x="294" y="88"/>
                    <a:pt x="294" y="88"/>
                  </a:cubicBezTo>
                  <a:cubicBezTo>
                    <a:pt x="293" y="88"/>
                    <a:pt x="293" y="88"/>
                    <a:pt x="293" y="88"/>
                  </a:cubicBezTo>
                  <a:close/>
                  <a:moveTo>
                    <a:pt x="289" y="84"/>
                  </a:moveTo>
                  <a:cubicBezTo>
                    <a:pt x="289" y="84"/>
                    <a:pt x="289" y="84"/>
                    <a:pt x="289" y="84"/>
                  </a:cubicBezTo>
                  <a:cubicBezTo>
                    <a:pt x="290" y="84"/>
                    <a:pt x="290" y="84"/>
                    <a:pt x="290" y="84"/>
                  </a:cubicBezTo>
                  <a:cubicBezTo>
                    <a:pt x="290" y="84"/>
                    <a:pt x="290" y="84"/>
                    <a:pt x="290" y="84"/>
                  </a:cubicBezTo>
                  <a:cubicBezTo>
                    <a:pt x="290" y="84"/>
                    <a:pt x="290" y="84"/>
                    <a:pt x="290" y="84"/>
                  </a:cubicBezTo>
                  <a:cubicBezTo>
                    <a:pt x="289" y="84"/>
                    <a:pt x="289" y="84"/>
                    <a:pt x="289" y="84"/>
                  </a:cubicBezTo>
                  <a:close/>
                  <a:moveTo>
                    <a:pt x="265" y="74"/>
                  </a:moveTo>
                  <a:cubicBezTo>
                    <a:pt x="264" y="74"/>
                    <a:pt x="264" y="74"/>
                    <a:pt x="264" y="74"/>
                  </a:cubicBezTo>
                  <a:cubicBezTo>
                    <a:pt x="264" y="73"/>
                    <a:pt x="264" y="73"/>
                    <a:pt x="264" y="73"/>
                  </a:cubicBezTo>
                  <a:cubicBezTo>
                    <a:pt x="264" y="72"/>
                    <a:pt x="264" y="72"/>
                    <a:pt x="264" y="72"/>
                  </a:cubicBezTo>
                  <a:cubicBezTo>
                    <a:pt x="264" y="71"/>
                    <a:pt x="264" y="71"/>
                    <a:pt x="264" y="71"/>
                  </a:cubicBezTo>
                  <a:cubicBezTo>
                    <a:pt x="264" y="70"/>
                    <a:pt x="264" y="70"/>
                    <a:pt x="264" y="70"/>
                  </a:cubicBezTo>
                  <a:cubicBezTo>
                    <a:pt x="264" y="70"/>
                    <a:pt x="264" y="70"/>
                    <a:pt x="264" y="70"/>
                  </a:cubicBezTo>
                  <a:cubicBezTo>
                    <a:pt x="265" y="70"/>
                    <a:pt x="265" y="70"/>
                    <a:pt x="265" y="70"/>
                  </a:cubicBezTo>
                  <a:cubicBezTo>
                    <a:pt x="266" y="70"/>
                    <a:pt x="266" y="70"/>
                    <a:pt x="266" y="70"/>
                  </a:cubicBezTo>
                  <a:cubicBezTo>
                    <a:pt x="266" y="71"/>
                    <a:pt x="266" y="71"/>
                    <a:pt x="266" y="71"/>
                  </a:cubicBezTo>
                  <a:cubicBezTo>
                    <a:pt x="265" y="73"/>
                    <a:pt x="265" y="73"/>
                    <a:pt x="265" y="73"/>
                  </a:cubicBezTo>
                  <a:cubicBezTo>
                    <a:pt x="265" y="73"/>
                    <a:pt x="265" y="73"/>
                    <a:pt x="265" y="73"/>
                  </a:cubicBezTo>
                  <a:cubicBezTo>
                    <a:pt x="265" y="74"/>
                    <a:pt x="265" y="74"/>
                    <a:pt x="265" y="74"/>
                  </a:cubicBezTo>
                  <a:cubicBezTo>
                    <a:pt x="266" y="74"/>
                    <a:pt x="266" y="74"/>
                    <a:pt x="266" y="74"/>
                  </a:cubicBezTo>
                  <a:cubicBezTo>
                    <a:pt x="265" y="74"/>
                    <a:pt x="265" y="74"/>
                    <a:pt x="265" y="74"/>
                  </a:cubicBezTo>
                  <a:close/>
                  <a:moveTo>
                    <a:pt x="265" y="30"/>
                  </a:moveTo>
                  <a:cubicBezTo>
                    <a:pt x="266" y="29"/>
                    <a:pt x="266" y="29"/>
                    <a:pt x="266" y="29"/>
                  </a:cubicBezTo>
                  <a:cubicBezTo>
                    <a:pt x="266" y="28"/>
                    <a:pt x="266" y="28"/>
                    <a:pt x="266" y="28"/>
                  </a:cubicBezTo>
                  <a:cubicBezTo>
                    <a:pt x="266" y="27"/>
                    <a:pt x="266" y="27"/>
                    <a:pt x="266" y="27"/>
                  </a:cubicBezTo>
                  <a:cubicBezTo>
                    <a:pt x="268" y="27"/>
                    <a:pt x="268" y="27"/>
                    <a:pt x="268" y="27"/>
                  </a:cubicBezTo>
                  <a:cubicBezTo>
                    <a:pt x="268" y="26"/>
                    <a:pt x="268" y="26"/>
                    <a:pt x="268" y="26"/>
                  </a:cubicBezTo>
                  <a:cubicBezTo>
                    <a:pt x="268" y="25"/>
                    <a:pt x="268" y="25"/>
                    <a:pt x="268" y="25"/>
                  </a:cubicBezTo>
                  <a:cubicBezTo>
                    <a:pt x="267" y="25"/>
                    <a:pt x="267" y="25"/>
                    <a:pt x="267" y="25"/>
                  </a:cubicBezTo>
                  <a:cubicBezTo>
                    <a:pt x="266" y="25"/>
                    <a:pt x="266" y="25"/>
                    <a:pt x="266" y="25"/>
                  </a:cubicBezTo>
                  <a:cubicBezTo>
                    <a:pt x="267" y="24"/>
                    <a:pt x="267" y="24"/>
                    <a:pt x="267" y="24"/>
                  </a:cubicBezTo>
                  <a:cubicBezTo>
                    <a:pt x="266" y="24"/>
                    <a:pt x="266" y="24"/>
                    <a:pt x="266" y="24"/>
                  </a:cubicBezTo>
                  <a:cubicBezTo>
                    <a:pt x="265" y="25"/>
                    <a:pt x="265" y="25"/>
                    <a:pt x="265" y="25"/>
                  </a:cubicBezTo>
                  <a:cubicBezTo>
                    <a:pt x="264" y="25"/>
                    <a:pt x="264" y="25"/>
                    <a:pt x="264" y="25"/>
                  </a:cubicBezTo>
                  <a:cubicBezTo>
                    <a:pt x="264" y="26"/>
                    <a:pt x="264" y="26"/>
                    <a:pt x="264" y="26"/>
                  </a:cubicBezTo>
                  <a:cubicBezTo>
                    <a:pt x="263" y="26"/>
                    <a:pt x="263" y="26"/>
                    <a:pt x="263" y="26"/>
                  </a:cubicBezTo>
                  <a:cubicBezTo>
                    <a:pt x="263" y="27"/>
                    <a:pt x="263" y="27"/>
                    <a:pt x="263" y="27"/>
                  </a:cubicBezTo>
                  <a:cubicBezTo>
                    <a:pt x="264" y="27"/>
                    <a:pt x="264" y="27"/>
                    <a:pt x="264" y="27"/>
                  </a:cubicBezTo>
                  <a:cubicBezTo>
                    <a:pt x="265" y="27"/>
                    <a:pt x="265" y="27"/>
                    <a:pt x="265" y="27"/>
                  </a:cubicBezTo>
                  <a:cubicBezTo>
                    <a:pt x="265" y="28"/>
                    <a:pt x="265" y="28"/>
                    <a:pt x="265" y="28"/>
                  </a:cubicBezTo>
                  <a:cubicBezTo>
                    <a:pt x="264" y="28"/>
                    <a:pt x="264" y="28"/>
                    <a:pt x="264" y="28"/>
                  </a:cubicBezTo>
                  <a:cubicBezTo>
                    <a:pt x="264" y="29"/>
                    <a:pt x="264" y="29"/>
                    <a:pt x="264" y="29"/>
                  </a:cubicBezTo>
                  <a:cubicBezTo>
                    <a:pt x="265" y="29"/>
                    <a:pt x="265" y="29"/>
                    <a:pt x="265" y="29"/>
                  </a:cubicBezTo>
                  <a:cubicBezTo>
                    <a:pt x="265" y="30"/>
                    <a:pt x="265" y="30"/>
                    <a:pt x="265" y="30"/>
                  </a:cubicBezTo>
                  <a:close/>
                  <a:moveTo>
                    <a:pt x="253" y="54"/>
                  </a:moveTo>
                  <a:cubicBezTo>
                    <a:pt x="253" y="53"/>
                    <a:pt x="253" y="53"/>
                    <a:pt x="253" y="53"/>
                  </a:cubicBezTo>
                  <a:cubicBezTo>
                    <a:pt x="254" y="53"/>
                    <a:pt x="254" y="53"/>
                    <a:pt x="254" y="53"/>
                  </a:cubicBezTo>
                  <a:cubicBezTo>
                    <a:pt x="253" y="52"/>
                    <a:pt x="253" y="52"/>
                    <a:pt x="253" y="52"/>
                  </a:cubicBezTo>
                  <a:cubicBezTo>
                    <a:pt x="253" y="51"/>
                    <a:pt x="253" y="51"/>
                    <a:pt x="253" y="51"/>
                  </a:cubicBezTo>
                  <a:cubicBezTo>
                    <a:pt x="253" y="51"/>
                    <a:pt x="253" y="51"/>
                    <a:pt x="253" y="51"/>
                  </a:cubicBezTo>
                  <a:cubicBezTo>
                    <a:pt x="253" y="50"/>
                    <a:pt x="253" y="50"/>
                    <a:pt x="253" y="50"/>
                  </a:cubicBezTo>
                  <a:cubicBezTo>
                    <a:pt x="253" y="50"/>
                    <a:pt x="253" y="50"/>
                    <a:pt x="253" y="50"/>
                  </a:cubicBezTo>
                  <a:cubicBezTo>
                    <a:pt x="254" y="50"/>
                    <a:pt x="254" y="50"/>
                    <a:pt x="254" y="50"/>
                  </a:cubicBezTo>
                  <a:cubicBezTo>
                    <a:pt x="255" y="50"/>
                    <a:pt x="255" y="50"/>
                    <a:pt x="255" y="50"/>
                  </a:cubicBezTo>
                  <a:cubicBezTo>
                    <a:pt x="255" y="50"/>
                    <a:pt x="255" y="50"/>
                    <a:pt x="255" y="50"/>
                  </a:cubicBezTo>
                  <a:cubicBezTo>
                    <a:pt x="256" y="50"/>
                    <a:pt x="256" y="50"/>
                    <a:pt x="256" y="50"/>
                  </a:cubicBezTo>
                  <a:cubicBezTo>
                    <a:pt x="255" y="49"/>
                    <a:pt x="255" y="49"/>
                    <a:pt x="255" y="49"/>
                  </a:cubicBezTo>
                  <a:cubicBezTo>
                    <a:pt x="254" y="48"/>
                    <a:pt x="254" y="48"/>
                    <a:pt x="254" y="48"/>
                  </a:cubicBezTo>
                  <a:cubicBezTo>
                    <a:pt x="254" y="48"/>
                    <a:pt x="254" y="48"/>
                    <a:pt x="254" y="48"/>
                  </a:cubicBezTo>
                  <a:cubicBezTo>
                    <a:pt x="255" y="48"/>
                    <a:pt x="255" y="48"/>
                    <a:pt x="255" y="48"/>
                  </a:cubicBezTo>
                  <a:cubicBezTo>
                    <a:pt x="254" y="47"/>
                    <a:pt x="254" y="47"/>
                    <a:pt x="254" y="47"/>
                  </a:cubicBezTo>
                  <a:cubicBezTo>
                    <a:pt x="255" y="46"/>
                    <a:pt x="255" y="46"/>
                    <a:pt x="255" y="46"/>
                  </a:cubicBezTo>
                  <a:cubicBezTo>
                    <a:pt x="255" y="45"/>
                    <a:pt x="255" y="45"/>
                    <a:pt x="255" y="45"/>
                  </a:cubicBezTo>
                  <a:cubicBezTo>
                    <a:pt x="255" y="44"/>
                    <a:pt x="255" y="44"/>
                    <a:pt x="255" y="44"/>
                  </a:cubicBezTo>
                  <a:cubicBezTo>
                    <a:pt x="256" y="44"/>
                    <a:pt x="256" y="44"/>
                    <a:pt x="256" y="44"/>
                  </a:cubicBezTo>
                  <a:cubicBezTo>
                    <a:pt x="256" y="44"/>
                    <a:pt x="256" y="44"/>
                    <a:pt x="256" y="44"/>
                  </a:cubicBezTo>
                  <a:cubicBezTo>
                    <a:pt x="256" y="42"/>
                    <a:pt x="256" y="42"/>
                    <a:pt x="256" y="42"/>
                  </a:cubicBezTo>
                  <a:cubicBezTo>
                    <a:pt x="257" y="42"/>
                    <a:pt x="257" y="42"/>
                    <a:pt x="257" y="42"/>
                  </a:cubicBezTo>
                  <a:cubicBezTo>
                    <a:pt x="258" y="41"/>
                    <a:pt x="258" y="41"/>
                    <a:pt x="258" y="41"/>
                  </a:cubicBezTo>
                  <a:cubicBezTo>
                    <a:pt x="259" y="41"/>
                    <a:pt x="259" y="41"/>
                    <a:pt x="259" y="41"/>
                  </a:cubicBezTo>
                  <a:cubicBezTo>
                    <a:pt x="260" y="42"/>
                    <a:pt x="260" y="42"/>
                    <a:pt x="260" y="42"/>
                  </a:cubicBezTo>
                  <a:cubicBezTo>
                    <a:pt x="260" y="43"/>
                    <a:pt x="260" y="43"/>
                    <a:pt x="260" y="43"/>
                  </a:cubicBezTo>
                  <a:cubicBezTo>
                    <a:pt x="260" y="44"/>
                    <a:pt x="260" y="44"/>
                    <a:pt x="260" y="44"/>
                  </a:cubicBezTo>
                  <a:cubicBezTo>
                    <a:pt x="261" y="44"/>
                    <a:pt x="261" y="44"/>
                    <a:pt x="261" y="44"/>
                  </a:cubicBezTo>
                  <a:cubicBezTo>
                    <a:pt x="261" y="44"/>
                    <a:pt x="261" y="44"/>
                    <a:pt x="261" y="44"/>
                  </a:cubicBezTo>
                  <a:cubicBezTo>
                    <a:pt x="261" y="45"/>
                    <a:pt x="261" y="45"/>
                    <a:pt x="261" y="45"/>
                  </a:cubicBezTo>
                  <a:cubicBezTo>
                    <a:pt x="262" y="46"/>
                    <a:pt x="262" y="46"/>
                    <a:pt x="262" y="46"/>
                  </a:cubicBezTo>
                  <a:cubicBezTo>
                    <a:pt x="262" y="46"/>
                    <a:pt x="262" y="46"/>
                    <a:pt x="262" y="46"/>
                  </a:cubicBezTo>
                  <a:cubicBezTo>
                    <a:pt x="262" y="47"/>
                    <a:pt x="262" y="47"/>
                    <a:pt x="262" y="47"/>
                  </a:cubicBezTo>
                  <a:cubicBezTo>
                    <a:pt x="263" y="47"/>
                    <a:pt x="263" y="47"/>
                    <a:pt x="263" y="47"/>
                  </a:cubicBezTo>
                  <a:cubicBezTo>
                    <a:pt x="263" y="47"/>
                    <a:pt x="263" y="47"/>
                    <a:pt x="263" y="47"/>
                  </a:cubicBezTo>
                  <a:cubicBezTo>
                    <a:pt x="263" y="48"/>
                    <a:pt x="263" y="48"/>
                    <a:pt x="263" y="48"/>
                  </a:cubicBezTo>
                  <a:cubicBezTo>
                    <a:pt x="264" y="50"/>
                    <a:pt x="264" y="50"/>
                    <a:pt x="264" y="50"/>
                  </a:cubicBezTo>
                  <a:cubicBezTo>
                    <a:pt x="263" y="50"/>
                    <a:pt x="263" y="50"/>
                    <a:pt x="263" y="50"/>
                  </a:cubicBezTo>
                  <a:cubicBezTo>
                    <a:pt x="262" y="51"/>
                    <a:pt x="262" y="51"/>
                    <a:pt x="262" y="51"/>
                  </a:cubicBezTo>
                  <a:cubicBezTo>
                    <a:pt x="262" y="51"/>
                    <a:pt x="262" y="51"/>
                    <a:pt x="262" y="51"/>
                  </a:cubicBezTo>
                  <a:cubicBezTo>
                    <a:pt x="261" y="51"/>
                    <a:pt x="261" y="51"/>
                    <a:pt x="261" y="51"/>
                  </a:cubicBezTo>
                  <a:cubicBezTo>
                    <a:pt x="261" y="51"/>
                    <a:pt x="261" y="51"/>
                    <a:pt x="261" y="51"/>
                  </a:cubicBezTo>
                  <a:cubicBezTo>
                    <a:pt x="262" y="51"/>
                    <a:pt x="262" y="51"/>
                    <a:pt x="262" y="51"/>
                  </a:cubicBezTo>
                  <a:cubicBezTo>
                    <a:pt x="262" y="52"/>
                    <a:pt x="262" y="52"/>
                    <a:pt x="262" y="52"/>
                  </a:cubicBezTo>
                  <a:cubicBezTo>
                    <a:pt x="262" y="53"/>
                    <a:pt x="262" y="53"/>
                    <a:pt x="262" y="53"/>
                  </a:cubicBezTo>
                  <a:cubicBezTo>
                    <a:pt x="260" y="54"/>
                    <a:pt x="260" y="54"/>
                    <a:pt x="260" y="54"/>
                  </a:cubicBezTo>
                  <a:cubicBezTo>
                    <a:pt x="260" y="55"/>
                    <a:pt x="260" y="55"/>
                    <a:pt x="260" y="55"/>
                  </a:cubicBezTo>
                  <a:cubicBezTo>
                    <a:pt x="259" y="54"/>
                    <a:pt x="259" y="54"/>
                    <a:pt x="259" y="54"/>
                  </a:cubicBezTo>
                  <a:cubicBezTo>
                    <a:pt x="259" y="54"/>
                    <a:pt x="259" y="54"/>
                    <a:pt x="259" y="54"/>
                  </a:cubicBezTo>
                  <a:cubicBezTo>
                    <a:pt x="259" y="53"/>
                    <a:pt x="259" y="53"/>
                    <a:pt x="259" y="53"/>
                  </a:cubicBezTo>
                  <a:cubicBezTo>
                    <a:pt x="258" y="54"/>
                    <a:pt x="258" y="54"/>
                    <a:pt x="258" y="54"/>
                  </a:cubicBezTo>
                  <a:cubicBezTo>
                    <a:pt x="257" y="54"/>
                    <a:pt x="257" y="54"/>
                    <a:pt x="257" y="54"/>
                  </a:cubicBezTo>
                  <a:cubicBezTo>
                    <a:pt x="256" y="54"/>
                    <a:pt x="256" y="54"/>
                    <a:pt x="256" y="54"/>
                  </a:cubicBezTo>
                  <a:cubicBezTo>
                    <a:pt x="255" y="54"/>
                    <a:pt x="255" y="54"/>
                    <a:pt x="255" y="54"/>
                  </a:cubicBezTo>
                  <a:cubicBezTo>
                    <a:pt x="255" y="53"/>
                    <a:pt x="255" y="53"/>
                    <a:pt x="255" y="53"/>
                  </a:cubicBezTo>
                  <a:cubicBezTo>
                    <a:pt x="255" y="53"/>
                    <a:pt x="255" y="53"/>
                    <a:pt x="255" y="53"/>
                  </a:cubicBezTo>
                  <a:cubicBezTo>
                    <a:pt x="254" y="54"/>
                    <a:pt x="254" y="54"/>
                    <a:pt x="254" y="54"/>
                  </a:cubicBezTo>
                  <a:cubicBezTo>
                    <a:pt x="253" y="54"/>
                    <a:pt x="253" y="54"/>
                    <a:pt x="253" y="54"/>
                  </a:cubicBezTo>
                  <a:close/>
                  <a:moveTo>
                    <a:pt x="264" y="53"/>
                  </a:moveTo>
                  <a:cubicBezTo>
                    <a:pt x="264" y="53"/>
                    <a:pt x="264" y="53"/>
                    <a:pt x="264" y="53"/>
                  </a:cubicBezTo>
                  <a:cubicBezTo>
                    <a:pt x="264" y="52"/>
                    <a:pt x="264" y="52"/>
                    <a:pt x="264" y="52"/>
                  </a:cubicBezTo>
                  <a:cubicBezTo>
                    <a:pt x="264" y="51"/>
                    <a:pt x="264" y="51"/>
                    <a:pt x="264" y="51"/>
                  </a:cubicBezTo>
                  <a:cubicBezTo>
                    <a:pt x="264" y="51"/>
                    <a:pt x="264" y="51"/>
                    <a:pt x="264" y="51"/>
                  </a:cubicBezTo>
                  <a:cubicBezTo>
                    <a:pt x="263" y="51"/>
                    <a:pt x="263" y="51"/>
                    <a:pt x="263" y="51"/>
                  </a:cubicBezTo>
                  <a:cubicBezTo>
                    <a:pt x="263" y="52"/>
                    <a:pt x="263" y="52"/>
                    <a:pt x="263" y="52"/>
                  </a:cubicBezTo>
                  <a:cubicBezTo>
                    <a:pt x="264" y="53"/>
                    <a:pt x="264" y="53"/>
                    <a:pt x="264" y="53"/>
                  </a:cubicBezTo>
                  <a:close/>
                  <a:moveTo>
                    <a:pt x="267" y="65"/>
                  </a:moveTo>
                  <a:cubicBezTo>
                    <a:pt x="267" y="66"/>
                    <a:pt x="267" y="66"/>
                    <a:pt x="267" y="66"/>
                  </a:cubicBezTo>
                  <a:cubicBezTo>
                    <a:pt x="268" y="66"/>
                    <a:pt x="268" y="66"/>
                    <a:pt x="268" y="66"/>
                  </a:cubicBezTo>
                  <a:cubicBezTo>
                    <a:pt x="269" y="66"/>
                    <a:pt x="269" y="66"/>
                    <a:pt x="269" y="66"/>
                  </a:cubicBezTo>
                  <a:cubicBezTo>
                    <a:pt x="270" y="66"/>
                    <a:pt x="270" y="66"/>
                    <a:pt x="270" y="66"/>
                  </a:cubicBezTo>
                  <a:cubicBezTo>
                    <a:pt x="270" y="65"/>
                    <a:pt x="270" y="65"/>
                    <a:pt x="270" y="65"/>
                  </a:cubicBezTo>
                  <a:cubicBezTo>
                    <a:pt x="271" y="64"/>
                    <a:pt x="271" y="64"/>
                    <a:pt x="271" y="64"/>
                  </a:cubicBezTo>
                  <a:cubicBezTo>
                    <a:pt x="270" y="64"/>
                    <a:pt x="270" y="64"/>
                    <a:pt x="270" y="64"/>
                  </a:cubicBezTo>
                  <a:cubicBezTo>
                    <a:pt x="270" y="63"/>
                    <a:pt x="270" y="63"/>
                    <a:pt x="270" y="63"/>
                  </a:cubicBezTo>
                  <a:cubicBezTo>
                    <a:pt x="270" y="63"/>
                    <a:pt x="270" y="63"/>
                    <a:pt x="270" y="63"/>
                  </a:cubicBezTo>
                  <a:cubicBezTo>
                    <a:pt x="269" y="63"/>
                    <a:pt x="269" y="63"/>
                    <a:pt x="269" y="63"/>
                  </a:cubicBezTo>
                  <a:cubicBezTo>
                    <a:pt x="269" y="62"/>
                    <a:pt x="269" y="62"/>
                    <a:pt x="269" y="62"/>
                  </a:cubicBezTo>
                  <a:cubicBezTo>
                    <a:pt x="268" y="62"/>
                    <a:pt x="268" y="62"/>
                    <a:pt x="268" y="62"/>
                  </a:cubicBezTo>
                  <a:cubicBezTo>
                    <a:pt x="267" y="63"/>
                    <a:pt x="267" y="63"/>
                    <a:pt x="267" y="63"/>
                  </a:cubicBezTo>
                  <a:cubicBezTo>
                    <a:pt x="267" y="63"/>
                    <a:pt x="267" y="63"/>
                    <a:pt x="267" y="63"/>
                  </a:cubicBezTo>
                  <a:cubicBezTo>
                    <a:pt x="267" y="64"/>
                    <a:pt x="267" y="64"/>
                    <a:pt x="267" y="64"/>
                  </a:cubicBezTo>
                  <a:cubicBezTo>
                    <a:pt x="267" y="65"/>
                    <a:pt x="267" y="65"/>
                    <a:pt x="267" y="65"/>
                  </a:cubicBezTo>
                  <a:close/>
                  <a:moveTo>
                    <a:pt x="266" y="65"/>
                  </a:moveTo>
                  <a:cubicBezTo>
                    <a:pt x="266" y="66"/>
                    <a:pt x="266" y="66"/>
                    <a:pt x="266" y="66"/>
                  </a:cubicBezTo>
                  <a:cubicBezTo>
                    <a:pt x="266" y="66"/>
                    <a:pt x="266" y="66"/>
                    <a:pt x="266" y="66"/>
                  </a:cubicBezTo>
                  <a:cubicBezTo>
                    <a:pt x="266" y="67"/>
                    <a:pt x="266" y="67"/>
                    <a:pt x="266" y="67"/>
                  </a:cubicBezTo>
                  <a:cubicBezTo>
                    <a:pt x="267" y="66"/>
                    <a:pt x="267" y="66"/>
                    <a:pt x="267" y="66"/>
                  </a:cubicBezTo>
                  <a:cubicBezTo>
                    <a:pt x="266" y="66"/>
                    <a:pt x="266" y="66"/>
                    <a:pt x="266" y="66"/>
                  </a:cubicBezTo>
                  <a:cubicBezTo>
                    <a:pt x="266" y="66"/>
                    <a:pt x="266" y="66"/>
                    <a:pt x="266" y="66"/>
                  </a:cubicBezTo>
                  <a:cubicBezTo>
                    <a:pt x="266" y="65"/>
                    <a:pt x="266" y="65"/>
                    <a:pt x="266" y="65"/>
                  </a:cubicBezTo>
                  <a:cubicBezTo>
                    <a:pt x="266" y="65"/>
                    <a:pt x="266" y="65"/>
                    <a:pt x="266" y="65"/>
                  </a:cubicBezTo>
                  <a:close/>
                  <a:moveTo>
                    <a:pt x="253" y="59"/>
                  </a:moveTo>
                  <a:cubicBezTo>
                    <a:pt x="253" y="58"/>
                    <a:pt x="253" y="58"/>
                    <a:pt x="253" y="58"/>
                  </a:cubicBezTo>
                  <a:cubicBezTo>
                    <a:pt x="253" y="57"/>
                    <a:pt x="253" y="57"/>
                    <a:pt x="253" y="57"/>
                  </a:cubicBezTo>
                  <a:cubicBezTo>
                    <a:pt x="254" y="56"/>
                    <a:pt x="254" y="56"/>
                    <a:pt x="254" y="56"/>
                  </a:cubicBezTo>
                  <a:cubicBezTo>
                    <a:pt x="255" y="56"/>
                    <a:pt x="255" y="56"/>
                    <a:pt x="255" y="56"/>
                  </a:cubicBezTo>
                  <a:cubicBezTo>
                    <a:pt x="255" y="56"/>
                    <a:pt x="255" y="56"/>
                    <a:pt x="255" y="56"/>
                  </a:cubicBezTo>
                  <a:cubicBezTo>
                    <a:pt x="256" y="56"/>
                    <a:pt x="256" y="56"/>
                    <a:pt x="256" y="56"/>
                  </a:cubicBezTo>
                  <a:cubicBezTo>
                    <a:pt x="257" y="56"/>
                    <a:pt x="257" y="56"/>
                    <a:pt x="257" y="56"/>
                  </a:cubicBezTo>
                  <a:cubicBezTo>
                    <a:pt x="257" y="56"/>
                    <a:pt x="257" y="56"/>
                    <a:pt x="257" y="56"/>
                  </a:cubicBezTo>
                  <a:cubicBezTo>
                    <a:pt x="257" y="57"/>
                    <a:pt x="257" y="57"/>
                    <a:pt x="257" y="57"/>
                  </a:cubicBezTo>
                  <a:cubicBezTo>
                    <a:pt x="258" y="57"/>
                    <a:pt x="258" y="57"/>
                    <a:pt x="258" y="57"/>
                  </a:cubicBezTo>
                  <a:cubicBezTo>
                    <a:pt x="258" y="56"/>
                    <a:pt x="258" y="56"/>
                    <a:pt x="258" y="56"/>
                  </a:cubicBezTo>
                  <a:cubicBezTo>
                    <a:pt x="259" y="57"/>
                    <a:pt x="259" y="57"/>
                    <a:pt x="259" y="57"/>
                  </a:cubicBezTo>
                  <a:cubicBezTo>
                    <a:pt x="260" y="57"/>
                    <a:pt x="260" y="57"/>
                    <a:pt x="260" y="57"/>
                  </a:cubicBezTo>
                  <a:cubicBezTo>
                    <a:pt x="260" y="58"/>
                    <a:pt x="260" y="58"/>
                    <a:pt x="260" y="58"/>
                  </a:cubicBezTo>
                  <a:cubicBezTo>
                    <a:pt x="261" y="58"/>
                    <a:pt x="261" y="58"/>
                    <a:pt x="261" y="58"/>
                  </a:cubicBezTo>
                  <a:cubicBezTo>
                    <a:pt x="261" y="58"/>
                    <a:pt x="261" y="58"/>
                    <a:pt x="261" y="58"/>
                  </a:cubicBezTo>
                  <a:cubicBezTo>
                    <a:pt x="261" y="59"/>
                    <a:pt x="261" y="59"/>
                    <a:pt x="261" y="59"/>
                  </a:cubicBezTo>
                  <a:cubicBezTo>
                    <a:pt x="262" y="59"/>
                    <a:pt x="262" y="59"/>
                    <a:pt x="262" y="59"/>
                  </a:cubicBezTo>
                  <a:cubicBezTo>
                    <a:pt x="262" y="58"/>
                    <a:pt x="262" y="58"/>
                    <a:pt x="262" y="58"/>
                  </a:cubicBezTo>
                  <a:cubicBezTo>
                    <a:pt x="263" y="59"/>
                    <a:pt x="263" y="59"/>
                    <a:pt x="263" y="59"/>
                  </a:cubicBezTo>
                  <a:cubicBezTo>
                    <a:pt x="263" y="60"/>
                    <a:pt x="263" y="60"/>
                    <a:pt x="263" y="60"/>
                  </a:cubicBezTo>
                  <a:cubicBezTo>
                    <a:pt x="263" y="60"/>
                    <a:pt x="263" y="60"/>
                    <a:pt x="263" y="60"/>
                  </a:cubicBezTo>
                  <a:cubicBezTo>
                    <a:pt x="263" y="60"/>
                    <a:pt x="263" y="60"/>
                    <a:pt x="263" y="60"/>
                  </a:cubicBezTo>
                  <a:cubicBezTo>
                    <a:pt x="263" y="61"/>
                    <a:pt x="263" y="61"/>
                    <a:pt x="263" y="61"/>
                  </a:cubicBezTo>
                  <a:cubicBezTo>
                    <a:pt x="262" y="61"/>
                    <a:pt x="262" y="61"/>
                    <a:pt x="262" y="61"/>
                  </a:cubicBezTo>
                  <a:cubicBezTo>
                    <a:pt x="261" y="61"/>
                    <a:pt x="261" y="61"/>
                    <a:pt x="261" y="61"/>
                  </a:cubicBezTo>
                  <a:cubicBezTo>
                    <a:pt x="260" y="62"/>
                    <a:pt x="260" y="62"/>
                    <a:pt x="260" y="62"/>
                  </a:cubicBezTo>
                  <a:cubicBezTo>
                    <a:pt x="259" y="61"/>
                    <a:pt x="259" y="61"/>
                    <a:pt x="259" y="61"/>
                  </a:cubicBezTo>
                  <a:cubicBezTo>
                    <a:pt x="258" y="61"/>
                    <a:pt x="258" y="61"/>
                    <a:pt x="258" y="61"/>
                  </a:cubicBezTo>
                  <a:cubicBezTo>
                    <a:pt x="257" y="60"/>
                    <a:pt x="257" y="60"/>
                    <a:pt x="257" y="60"/>
                  </a:cubicBezTo>
                  <a:cubicBezTo>
                    <a:pt x="256" y="60"/>
                    <a:pt x="256" y="60"/>
                    <a:pt x="256" y="60"/>
                  </a:cubicBezTo>
                  <a:cubicBezTo>
                    <a:pt x="255" y="60"/>
                    <a:pt x="255" y="60"/>
                    <a:pt x="255" y="60"/>
                  </a:cubicBezTo>
                  <a:cubicBezTo>
                    <a:pt x="254" y="59"/>
                    <a:pt x="254" y="59"/>
                    <a:pt x="254" y="59"/>
                  </a:cubicBezTo>
                  <a:cubicBezTo>
                    <a:pt x="253" y="59"/>
                    <a:pt x="253" y="59"/>
                    <a:pt x="253" y="59"/>
                  </a:cubicBezTo>
                  <a:cubicBezTo>
                    <a:pt x="253" y="59"/>
                    <a:pt x="253" y="59"/>
                    <a:pt x="253" y="59"/>
                  </a:cubicBezTo>
                  <a:close/>
                  <a:moveTo>
                    <a:pt x="242" y="46"/>
                  </a:moveTo>
                  <a:cubicBezTo>
                    <a:pt x="242" y="45"/>
                    <a:pt x="242" y="45"/>
                    <a:pt x="242" y="45"/>
                  </a:cubicBezTo>
                  <a:cubicBezTo>
                    <a:pt x="243" y="45"/>
                    <a:pt x="243" y="45"/>
                    <a:pt x="243" y="45"/>
                  </a:cubicBezTo>
                  <a:cubicBezTo>
                    <a:pt x="243" y="45"/>
                    <a:pt x="243" y="45"/>
                    <a:pt x="243" y="45"/>
                  </a:cubicBezTo>
                  <a:cubicBezTo>
                    <a:pt x="243" y="46"/>
                    <a:pt x="243" y="46"/>
                    <a:pt x="243" y="46"/>
                  </a:cubicBezTo>
                  <a:cubicBezTo>
                    <a:pt x="242" y="46"/>
                    <a:pt x="242" y="46"/>
                    <a:pt x="242" y="46"/>
                  </a:cubicBezTo>
                  <a:cubicBezTo>
                    <a:pt x="242" y="46"/>
                    <a:pt x="242" y="46"/>
                    <a:pt x="242" y="46"/>
                  </a:cubicBezTo>
                  <a:close/>
                  <a:moveTo>
                    <a:pt x="243" y="50"/>
                  </a:moveTo>
                  <a:cubicBezTo>
                    <a:pt x="243" y="52"/>
                    <a:pt x="243" y="52"/>
                    <a:pt x="243" y="52"/>
                  </a:cubicBezTo>
                  <a:cubicBezTo>
                    <a:pt x="244" y="52"/>
                    <a:pt x="244" y="52"/>
                    <a:pt x="244" y="52"/>
                  </a:cubicBezTo>
                  <a:cubicBezTo>
                    <a:pt x="244" y="52"/>
                    <a:pt x="244" y="52"/>
                    <a:pt x="244" y="52"/>
                  </a:cubicBezTo>
                  <a:cubicBezTo>
                    <a:pt x="245" y="52"/>
                    <a:pt x="245" y="52"/>
                    <a:pt x="245" y="52"/>
                  </a:cubicBezTo>
                  <a:cubicBezTo>
                    <a:pt x="245" y="53"/>
                    <a:pt x="245" y="53"/>
                    <a:pt x="245" y="53"/>
                  </a:cubicBezTo>
                  <a:cubicBezTo>
                    <a:pt x="246" y="53"/>
                    <a:pt x="246" y="53"/>
                    <a:pt x="246" y="53"/>
                  </a:cubicBezTo>
                  <a:cubicBezTo>
                    <a:pt x="247" y="52"/>
                    <a:pt x="247" y="52"/>
                    <a:pt x="247" y="52"/>
                  </a:cubicBezTo>
                  <a:cubicBezTo>
                    <a:pt x="247" y="51"/>
                    <a:pt x="247" y="51"/>
                    <a:pt x="247" y="51"/>
                  </a:cubicBezTo>
                  <a:cubicBezTo>
                    <a:pt x="248" y="51"/>
                    <a:pt x="248" y="51"/>
                    <a:pt x="248" y="51"/>
                  </a:cubicBezTo>
                  <a:cubicBezTo>
                    <a:pt x="249" y="50"/>
                    <a:pt x="249" y="50"/>
                    <a:pt x="249" y="50"/>
                  </a:cubicBezTo>
                  <a:cubicBezTo>
                    <a:pt x="249" y="49"/>
                    <a:pt x="249" y="49"/>
                    <a:pt x="249" y="49"/>
                  </a:cubicBezTo>
                  <a:cubicBezTo>
                    <a:pt x="249" y="48"/>
                    <a:pt x="249" y="48"/>
                    <a:pt x="249" y="48"/>
                  </a:cubicBezTo>
                  <a:cubicBezTo>
                    <a:pt x="250" y="47"/>
                    <a:pt x="250" y="47"/>
                    <a:pt x="250" y="47"/>
                  </a:cubicBezTo>
                  <a:cubicBezTo>
                    <a:pt x="249" y="46"/>
                    <a:pt x="249" y="46"/>
                    <a:pt x="249" y="46"/>
                  </a:cubicBezTo>
                  <a:cubicBezTo>
                    <a:pt x="249" y="46"/>
                    <a:pt x="249" y="46"/>
                    <a:pt x="249" y="46"/>
                  </a:cubicBezTo>
                  <a:cubicBezTo>
                    <a:pt x="250" y="46"/>
                    <a:pt x="250" y="46"/>
                    <a:pt x="250" y="46"/>
                  </a:cubicBezTo>
                  <a:cubicBezTo>
                    <a:pt x="250" y="45"/>
                    <a:pt x="250" y="45"/>
                    <a:pt x="250" y="45"/>
                  </a:cubicBezTo>
                  <a:cubicBezTo>
                    <a:pt x="251" y="44"/>
                    <a:pt x="251" y="44"/>
                    <a:pt x="251" y="44"/>
                  </a:cubicBezTo>
                  <a:cubicBezTo>
                    <a:pt x="252" y="44"/>
                    <a:pt x="252" y="44"/>
                    <a:pt x="252" y="44"/>
                  </a:cubicBezTo>
                  <a:cubicBezTo>
                    <a:pt x="253" y="43"/>
                    <a:pt x="253" y="43"/>
                    <a:pt x="253" y="43"/>
                  </a:cubicBezTo>
                  <a:cubicBezTo>
                    <a:pt x="253" y="42"/>
                    <a:pt x="253" y="42"/>
                    <a:pt x="253" y="42"/>
                  </a:cubicBezTo>
                  <a:cubicBezTo>
                    <a:pt x="253" y="41"/>
                    <a:pt x="253" y="41"/>
                    <a:pt x="253" y="41"/>
                  </a:cubicBezTo>
                  <a:cubicBezTo>
                    <a:pt x="253" y="41"/>
                    <a:pt x="253" y="41"/>
                    <a:pt x="253" y="41"/>
                  </a:cubicBezTo>
                  <a:cubicBezTo>
                    <a:pt x="254" y="40"/>
                    <a:pt x="254" y="40"/>
                    <a:pt x="254" y="40"/>
                  </a:cubicBezTo>
                  <a:cubicBezTo>
                    <a:pt x="253" y="40"/>
                    <a:pt x="253" y="40"/>
                    <a:pt x="253" y="40"/>
                  </a:cubicBezTo>
                  <a:cubicBezTo>
                    <a:pt x="253" y="39"/>
                    <a:pt x="253" y="39"/>
                    <a:pt x="253" y="39"/>
                  </a:cubicBezTo>
                  <a:cubicBezTo>
                    <a:pt x="253" y="39"/>
                    <a:pt x="253" y="39"/>
                    <a:pt x="253" y="39"/>
                  </a:cubicBezTo>
                  <a:cubicBezTo>
                    <a:pt x="252" y="38"/>
                    <a:pt x="252" y="38"/>
                    <a:pt x="252" y="38"/>
                  </a:cubicBezTo>
                  <a:cubicBezTo>
                    <a:pt x="251" y="38"/>
                    <a:pt x="251" y="38"/>
                    <a:pt x="251" y="38"/>
                  </a:cubicBezTo>
                  <a:cubicBezTo>
                    <a:pt x="250" y="38"/>
                    <a:pt x="250" y="38"/>
                    <a:pt x="250" y="38"/>
                  </a:cubicBezTo>
                  <a:cubicBezTo>
                    <a:pt x="251" y="37"/>
                    <a:pt x="251" y="37"/>
                    <a:pt x="251" y="37"/>
                  </a:cubicBezTo>
                  <a:cubicBezTo>
                    <a:pt x="252" y="37"/>
                    <a:pt x="252" y="37"/>
                    <a:pt x="252" y="37"/>
                  </a:cubicBezTo>
                  <a:cubicBezTo>
                    <a:pt x="252" y="36"/>
                    <a:pt x="252" y="36"/>
                    <a:pt x="252" y="36"/>
                  </a:cubicBezTo>
                  <a:cubicBezTo>
                    <a:pt x="252" y="36"/>
                    <a:pt x="252" y="36"/>
                    <a:pt x="252" y="36"/>
                  </a:cubicBezTo>
                  <a:cubicBezTo>
                    <a:pt x="252" y="35"/>
                    <a:pt x="252" y="35"/>
                    <a:pt x="252" y="35"/>
                  </a:cubicBezTo>
                  <a:cubicBezTo>
                    <a:pt x="252" y="34"/>
                    <a:pt x="252" y="34"/>
                    <a:pt x="252" y="34"/>
                  </a:cubicBezTo>
                  <a:cubicBezTo>
                    <a:pt x="251" y="33"/>
                    <a:pt x="251" y="33"/>
                    <a:pt x="251" y="33"/>
                  </a:cubicBezTo>
                  <a:cubicBezTo>
                    <a:pt x="251" y="33"/>
                    <a:pt x="251" y="33"/>
                    <a:pt x="251" y="33"/>
                  </a:cubicBezTo>
                  <a:cubicBezTo>
                    <a:pt x="249" y="34"/>
                    <a:pt x="249" y="34"/>
                    <a:pt x="249" y="34"/>
                  </a:cubicBezTo>
                  <a:cubicBezTo>
                    <a:pt x="248" y="34"/>
                    <a:pt x="248" y="34"/>
                    <a:pt x="248" y="34"/>
                  </a:cubicBezTo>
                  <a:cubicBezTo>
                    <a:pt x="248" y="35"/>
                    <a:pt x="248" y="35"/>
                    <a:pt x="248" y="35"/>
                  </a:cubicBezTo>
                  <a:cubicBezTo>
                    <a:pt x="247" y="36"/>
                    <a:pt x="247" y="36"/>
                    <a:pt x="247" y="36"/>
                  </a:cubicBezTo>
                  <a:cubicBezTo>
                    <a:pt x="247" y="35"/>
                    <a:pt x="247" y="35"/>
                    <a:pt x="247" y="35"/>
                  </a:cubicBezTo>
                  <a:cubicBezTo>
                    <a:pt x="247" y="35"/>
                    <a:pt x="247" y="35"/>
                    <a:pt x="247" y="35"/>
                  </a:cubicBezTo>
                  <a:cubicBezTo>
                    <a:pt x="247" y="34"/>
                    <a:pt x="247" y="34"/>
                    <a:pt x="247" y="34"/>
                  </a:cubicBezTo>
                  <a:cubicBezTo>
                    <a:pt x="248" y="34"/>
                    <a:pt x="248" y="34"/>
                    <a:pt x="248" y="34"/>
                  </a:cubicBezTo>
                  <a:cubicBezTo>
                    <a:pt x="248" y="33"/>
                    <a:pt x="248" y="33"/>
                    <a:pt x="248" y="33"/>
                  </a:cubicBezTo>
                  <a:cubicBezTo>
                    <a:pt x="248" y="31"/>
                    <a:pt x="248" y="31"/>
                    <a:pt x="248" y="31"/>
                  </a:cubicBezTo>
                  <a:cubicBezTo>
                    <a:pt x="248" y="30"/>
                    <a:pt x="248" y="30"/>
                    <a:pt x="248" y="30"/>
                  </a:cubicBezTo>
                  <a:cubicBezTo>
                    <a:pt x="247" y="30"/>
                    <a:pt x="247" y="30"/>
                    <a:pt x="247" y="30"/>
                  </a:cubicBezTo>
                  <a:cubicBezTo>
                    <a:pt x="247" y="29"/>
                    <a:pt x="247" y="29"/>
                    <a:pt x="247" y="29"/>
                  </a:cubicBezTo>
                  <a:cubicBezTo>
                    <a:pt x="246" y="29"/>
                    <a:pt x="246" y="29"/>
                    <a:pt x="246" y="29"/>
                  </a:cubicBezTo>
                  <a:cubicBezTo>
                    <a:pt x="245" y="29"/>
                    <a:pt x="245" y="29"/>
                    <a:pt x="245" y="29"/>
                  </a:cubicBezTo>
                  <a:cubicBezTo>
                    <a:pt x="244" y="29"/>
                    <a:pt x="244" y="29"/>
                    <a:pt x="244" y="29"/>
                  </a:cubicBezTo>
                  <a:cubicBezTo>
                    <a:pt x="243" y="30"/>
                    <a:pt x="243" y="30"/>
                    <a:pt x="243" y="30"/>
                  </a:cubicBezTo>
                  <a:cubicBezTo>
                    <a:pt x="243" y="29"/>
                    <a:pt x="243" y="29"/>
                    <a:pt x="243" y="29"/>
                  </a:cubicBezTo>
                  <a:cubicBezTo>
                    <a:pt x="242" y="28"/>
                    <a:pt x="242" y="28"/>
                    <a:pt x="242" y="28"/>
                  </a:cubicBezTo>
                  <a:cubicBezTo>
                    <a:pt x="242" y="28"/>
                    <a:pt x="242" y="28"/>
                    <a:pt x="242" y="28"/>
                  </a:cubicBezTo>
                  <a:cubicBezTo>
                    <a:pt x="242" y="28"/>
                    <a:pt x="242" y="28"/>
                    <a:pt x="242" y="28"/>
                  </a:cubicBezTo>
                  <a:cubicBezTo>
                    <a:pt x="241" y="29"/>
                    <a:pt x="241" y="29"/>
                    <a:pt x="241" y="29"/>
                  </a:cubicBezTo>
                  <a:cubicBezTo>
                    <a:pt x="240" y="30"/>
                    <a:pt x="240" y="30"/>
                    <a:pt x="240" y="30"/>
                  </a:cubicBezTo>
                  <a:cubicBezTo>
                    <a:pt x="240" y="30"/>
                    <a:pt x="240" y="30"/>
                    <a:pt x="240" y="30"/>
                  </a:cubicBezTo>
                  <a:cubicBezTo>
                    <a:pt x="239" y="31"/>
                    <a:pt x="239" y="31"/>
                    <a:pt x="239" y="31"/>
                  </a:cubicBezTo>
                  <a:cubicBezTo>
                    <a:pt x="239" y="32"/>
                    <a:pt x="239" y="32"/>
                    <a:pt x="239" y="32"/>
                  </a:cubicBezTo>
                  <a:cubicBezTo>
                    <a:pt x="240" y="33"/>
                    <a:pt x="240" y="33"/>
                    <a:pt x="240" y="33"/>
                  </a:cubicBezTo>
                  <a:cubicBezTo>
                    <a:pt x="240" y="32"/>
                    <a:pt x="240" y="32"/>
                    <a:pt x="240" y="32"/>
                  </a:cubicBezTo>
                  <a:cubicBezTo>
                    <a:pt x="241" y="32"/>
                    <a:pt x="241" y="32"/>
                    <a:pt x="241" y="32"/>
                  </a:cubicBezTo>
                  <a:cubicBezTo>
                    <a:pt x="242" y="32"/>
                    <a:pt x="242" y="32"/>
                    <a:pt x="242" y="32"/>
                  </a:cubicBezTo>
                  <a:cubicBezTo>
                    <a:pt x="241" y="33"/>
                    <a:pt x="241" y="33"/>
                    <a:pt x="241" y="33"/>
                  </a:cubicBezTo>
                  <a:cubicBezTo>
                    <a:pt x="239" y="34"/>
                    <a:pt x="239" y="34"/>
                    <a:pt x="239" y="34"/>
                  </a:cubicBezTo>
                  <a:cubicBezTo>
                    <a:pt x="239" y="35"/>
                    <a:pt x="239" y="35"/>
                    <a:pt x="239" y="35"/>
                  </a:cubicBezTo>
                  <a:cubicBezTo>
                    <a:pt x="239" y="35"/>
                    <a:pt x="239" y="35"/>
                    <a:pt x="239" y="35"/>
                  </a:cubicBezTo>
                  <a:cubicBezTo>
                    <a:pt x="240" y="35"/>
                    <a:pt x="240" y="35"/>
                    <a:pt x="240" y="35"/>
                  </a:cubicBezTo>
                  <a:cubicBezTo>
                    <a:pt x="241" y="34"/>
                    <a:pt x="241" y="34"/>
                    <a:pt x="241" y="34"/>
                  </a:cubicBezTo>
                  <a:cubicBezTo>
                    <a:pt x="242" y="34"/>
                    <a:pt x="242" y="34"/>
                    <a:pt x="242" y="34"/>
                  </a:cubicBezTo>
                  <a:cubicBezTo>
                    <a:pt x="242" y="33"/>
                    <a:pt x="242" y="33"/>
                    <a:pt x="242" y="33"/>
                  </a:cubicBezTo>
                  <a:cubicBezTo>
                    <a:pt x="243" y="34"/>
                    <a:pt x="243" y="34"/>
                    <a:pt x="243" y="34"/>
                  </a:cubicBezTo>
                  <a:cubicBezTo>
                    <a:pt x="242" y="35"/>
                    <a:pt x="242" y="35"/>
                    <a:pt x="242" y="35"/>
                  </a:cubicBezTo>
                  <a:cubicBezTo>
                    <a:pt x="242" y="35"/>
                    <a:pt x="242" y="35"/>
                    <a:pt x="242" y="35"/>
                  </a:cubicBezTo>
                  <a:cubicBezTo>
                    <a:pt x="241" y="36"/>
                    <a:pt x="241" y="36"/>
                    <a:pt x="241" y="36"/>
                  </a:cubicBezTo>
                  <a:cubicBezTo>
                    <a:pt x="241" y="36"/>
                    <a:pt x="241" y="36"/>
                    <a:pt x="241" y="36"/>
                  </a:cubicBezTo>
                  <a:cubicBezTo>
                    <a:pt x="241" y="37"/>
                    <a:pt x="241" y="37"/>
                    <a:pt x="241" y="37"/>
                  </a:cubicBezTo>
                  <a:cubicBezTo>
                    <a:pt x="242" y="37"/>
                    <a:pt x="242" y="37"/>
                    <a:pt x="242" y="37"/>
                  </a:cubicBezTo>
                  <a:cubicBezTo>
                    <a:pt x="243" y="37"/>
                    <a:pt x="243" y="37"/>
                    <a:pt x="243" y="37"/>
                  </a:cubicBezTo>
                  <a:cubicBezTo>
                    <a:pt x="242" y="38"/>
                    <a:pt x="242" y="38"/>
                    <a:pt x="242" y="38"/>
                  </a:cubicBezTo>
                  <a:cubicBezTo>
                    <a:pt x="241" y="38"/>
                    <a:pt x="241" y="38"/>
                    <a:pt x="241" y="38"/>
                  </a:cubicBezTo>
                  <a:cubicBezTo>
                    <a:pt x="240" y="38"/>
                    <a:pt x="240" y="38"/>
                    <a:pt x="240" y="38"/>
                  </a:cubicBezTo>
                  <a:cubicBezTo>
                    <a:pt x="240" y="38"/>
                    <a:pt x="240" y="38"/>
                    <a:pt x="240" y="38"/>
                  </a:cubicBezTo>
                  <a:cubicBezTo>
                    <a:pt x="241" y="39"/>
                    <a:pt x="241" y="39"/>
                    <a:pt x="241" y="39"/>
                  </a:cubicBezTo>
                  <a:cubicBezTo>
                    <a:pt x="241" y="39"/>
                    <a:pt x="241" y="39"/>
                    <a:pt x="241" y="39"/>
                  </a:cubicBezTo>
                  <a:cubicBezTo>
                    <a:pt x="239" y="40"/>
                    <a:pt x="239" y="40"/>
                    <a:pt x="239" y="40"/>
                  </a:cubicBezTo>
                  <a:cubicBezTo>
                    <a:pt x="239" y="40"/>
                    <a:pt x="239" y="40"/>
                    <a:pt x="239" y="40"/>
                  </a:cubicBezTo>
                  <a:cubicBezTo>
                    <a:pt x="239" y="39"/>
                    <a:pt x="239" y="39"/>
                    <a:pt x="239" y="39"/>
                  </a:cubicBezTo>
                  <a:cubicBezTo>
                    <a:pt x="238" y="39"/>
                    <a:pt x="238" y="39"/>
                    <a:pt x="238" y="39"/>
                  </a:cubicBezTo>
                  <a:cubicBezTo>
                    <a:pt x="237" y="38"/>
                    <a:pt x="237" y="38"/>
                    <a:pt x="237" y="38"/>
                  </a:cubicBezTo>
                  <a:cubicBezTo>
                    <a:pt x="235" y="39"/>
                    <a:pt x="235" y="39"/>
                    <a:pt x="235" y="39"/>
                  </a:cubicBezTo>
                  <a:cubicBezTo>
                    <a:pt x="235" y="39"/>
                    <a:pt x="235" y="39"/>
                    <a:pt x="235" y="39"/>
                  </a:cubicBezTo>
                  <a:cubicBezTo>
                    <a:pt x="235" y="40"/>
                    <a:pt x="235" y="40"/>
                    <a:pt x="235" y="40"/>
                  </a:cubicBezTo>
                  <a:cubicBezTo>
                    <a:pt x="235" y="41"/>
                    <a:pt x="235" y="41"/>
                    <a:pt x="235" y="41"/>
                  </a:cubicBezTo>
                  <a:cubicBezTo>
                    <a:pt x="235" y="42"/>
                    <a:pt x="235" y="42"/>
                    <a:pt x="235" y="42"/>
                  </a:cubicBezTo>
                  <a:cubicBezTo>
                    <a:pt x="236" y="43"/>
                    <a:pt x="236" y="43"/>
                    <a:pt x="236" y="43"/>
                  </a:cubicBezTo>
                  <a:cubicBezTo>
                    <a:pt x="237" y="42"/>
                    <a:pt x="237" y="42"/>
                    <a:pt x="237" y="42"/>
                  </a:cubicBezTo>
                  <a:cubicBezTo>
                    <a:pt x="237" y="42"/>
                    <a:pt x="237" y="42"/>
                    <a:pt x="237" y="42"/>
                  </a:cubicBezTo>
                  <a:cubicBezTo>
                    <a:pt x="239" y="42"/>
                    <a:pt x="239" y="42"/>
                    <a:pt x="239" y="42"/>
                  </a:cubicBezTo>
                  <a:cubicBezTo>
                    <a:pt x="240" y="42"/>
                    <a:pt x="240" y="42"/>
                    <a:pt x="240" y="42"/>
                  </a:cubicBezTo>
                  <a:cubicBezTo>
                    <a:pt x="240" y="43"/>
                    <a:pt x="240" y="43"/>
                    <a:pt x="240" y="43"/>
                  </a:cubicBezTo>
                  <a:cubicBezTo>
                    <a:pt x="242" y="42"/>
                    <a:pt x="242" y="42"/>
                    <a:pt x="242" y="42"/>
                  </a:cubicBezTo>
                  <a:cubicBezTo>
                    <a:pt x="242" y="43"/>
                    <a:pt x="242" y="43"/>
                    <a:pt x="242" y="43"/>
                  </a:cubicBezTo>
                  <a:cubicBezTo>
                    <a:pt x="241" y="43"/>
                    <a:pt x="241" y="43"/>
                    <a:pt x="241" y="43"/>
                  </a:cubicBezTo>
                  <a:cubicBezTo>
                    <a:pt x="241" y="44"/>
                    <a:pt x="241" y="44"/>
                    <a:pt x="241" y="44"/>
                  </a:cubicBezTo>
                  <a:cubicBezTo>
                    <a:pt x="241" y="44"/>
                    <a:pt x="241" y="44"/>
                    <a:pt x="241" y="44"/>
                  </a:cubicBezTo>
                  <a:cubicBezTo>
                    <a:pt x="242" y="44"/>
                    <a:pt x="242" y="44"/>
                    <a:pt x="242" y="44"/>
                  </a:cubicBezTo>
                  <a:cubicBezTo>
                    <a:pt x="243" y="45"/>
                    <a:pt x="243" y="45"/>
                    <a:pt x="243" y="45"/>
                  </a:cubicBezTo>
                  <a:cubicBezTo>
                    <a:pt x="243" y="46"/>
                    <a:pt x="243" y="46"/>
                    <a:pt x="243" y="46"/>
                  </a:cubicBezTo>
                  <a:cubicBezTo>
                    <a:pt x="244" y="46"/>
                    <a:pt x="244" y="46"/>
                    <a:pt x="244" y="46"/>
                  </a:cubicBezTo>
                  <a:cubicBezTo>
                    <a:pt x="244" y="46"/>
                    <a:pt x="244" y="46"/>
                    <a:pt x="244" y="46"/>
                  </a:cubicBezTo>
                  <a:cubicBezTo>
                    <a:pt x="244" y="47"/>
                    <a:pt x="244" y="47"/>
                    <a:pt x="244" y="47"/>
                  </a:cubicBezTo>
                  <a:cubicBezTo>
                    <a:pt x="244" y="48"/>
                    <a:pt x="244" y="48"/>
                    <a:pt x="244" y="48"/>
                  </a:cubicBezTo>
                  <a:cubicBezTo>
                    <a:pt x="243" y="50"/>
                    <a:pt x="243" y="50"/>
                    <a:pt x="243" y="50"/>
                  </a:cubicBezTo>
                  <a:close/>
                  <a:moveTo>
                    <a:pt x="238" y="44"/>
                  </a:moveTo>
                  <a:cubicBezTo>
                    <a:pt x="238" y="44"/>
                    <a:pt x="238" y="44"/>
                    <a:pt x="238" y="44"/>
                  </a:cubicBezTo>
                  <a:cubicBezTo>
                    <a:pt x="239" y="43"/>
                    <a:pt x="239" y="43"/>
                    <a:pt x="239" y="43"/>
                  </a:cubicBezTo>
                  <a:cubicBezTo>
                    <a:pt x="240" y="43"/>
                    <a:pt x="240" y="43"/>
                    <a:pt x="240" y="43"/>
                  </a:cubicBezTo>
                  <a:cubicBezTo>
                    <a:pt x="240" y="44"/>
                    <a:pt x="240" y="44"/>
                    <a:pt x="240" y="44"/>
                  </a:cubicBezTo>
                  <a:cubicBezTo>
                    <a:pt x="239" y="44"/>
                    <a:pt x="239" y="44"/>
                    <a:pt x="239" y="44"/>
                  </a:cubicBezTo>
                  <a:cubicBezTo>
                    <a:pt x="238" y="45"/>
                    <a:pt x="238" y="45"/>
                    <a:pt x="238" y="45"/>
                  </a:cubicBezTo>
                  <a:cubicBezTo>
                    <a:pt x="238" y="44"/>
                    <a:pt x="238" y="44"/>
                    <a:pt x="238" y="44"/>
                  </a:cubicBezTo>
                  <a:close/>
                  <a:moveTo>
                    <a:pt x="236" y="49"/>
                  </a:moveTo>
                  <a:cubicBezTo>
                    <a:pt x="237" y="48"/>
                    <a:pt x="237" y="48"/>
                    <a:pt x="237" y="48"/>
                  </a:cubicBezTo>
                  <a:cubicBezTo>
                    <a:pt x="238" y="48"/>
                    <a:pt x="238" y="48"/>
                    <a:pt x="238" y="48"/>
                  </a:cubicBezTo>
                  <a:cubicBezTo>
                    <a:pt x="239" y="48"/>
                    <a:pt x="239" y="48"/>
                    <a:pt x="239" y="48"/>
                  </a:cubicBezTo>
                  <a:cubicBezTo>
                    <a:pt x="241" y="50"/>
                    <a:pt x="241" y="50"/>
                    <a:pt x="241" y="50"/>
                  </a:cubicBezTo>
                  <a:cubicBezTo>
                    <a:pt x="240" y="50"/>
                    <a:pt x="240" y="50"/>
                    <a:pt x="240" y="50"/>
                  </a:cubicBezTo>
                  <a:cubicBezTo>
                    <a:pt x="241" y="52"/>
                    <a:pt x="241" y="52"/>
                    <a:pt x="241" y="52"/>
                  </a:cubicBezTo>
                  <a:cubicBezTo>
                    <a:pt x="240" y="52"/>
                    <a:pt x="240" y="52"/>
                    <a:pt x="240" y="52"/>
                  </a:cubicBezTo>
                  <a:cubicBezTo>
                    <a:pt x="239" y="51"/>
                    <a:pt x="239" y="51"/>
                    <a:pt x="239" y="51"/>
                  </a:cubicBezTo>
                  <a:cubicBezTo>
                    <a:pt x="238" y="52"/>
                    <a:pt x="238" y="52"/>
                    <a:pt x="238" y="52"/>
                  </a:cubicBezTo>
                  <a:cubicBezTo>
                    <a:pt x="238" y="52"/>
                    <a:pt x="238" y="52"/>
                    <a:pt x="238" y="52"/>
                  </a:cubicBezTo>
                  <a:cubicBezTo>
                    <a:pt x="237" y="51"/>
                    <a:pt x="237" y="51"/>
                    <a:pt x="237" y="51"/>
                  </a:cubicBezTo>
                  <a:cubicBezTo>
                    <a:pt x="236" y="50"/>
                    <a:pt x="236" y="50"/>
                    <a:pt x="236" y="50"/>
                  </a:cubicBezTo>
                  <a:cubicBezTo>
                    <a:pt x="236" y="49"/>
                    <a:pt x="236" y="49"/>
                    <a:pt x="236" y="49"/>
                  </a:cubicBezTo>
                  <a:close/>
                  <a:moveTo>
                    <a:pt x="225" y="56"/>
                  </a:moveTo>
                  <a:cubicBezTo>
                    <a:pt x="226" y="55"/>
                    <a:pt x="226" y="55"/>
                    <a:pt x="226" y="55"/>
                  </a:cubicBezTo>
                  <a:cubicBezTo>
                    <a:pt x="227" y="55"/>
                    <a:pt x="227" y="55"/>
                    <a:pt x="227" y="55"/>
                  </a:cubicBezTo>
                  <a:cubicBezTo>
                    <a:pt x="227" y="56"/>
                    <a:pt x="227" y="56"/>
                    <a:pt x="227" y="56"/>
                  </a:cubicBezTo>
                  <a:cubicBezTo>
                    <a:pt x="226" y="56"/>
                    <a:pt x="226" y="56"/>
                    <a:pt x="226" y="56"/>
                  </a:cubicBezTo>
                  <a:cubicBezTo>
                    <a:pt x="225" y="56"/>
                    <a:pt x="225" y="56"/>
                    <a:pt x="225" y="56"/>
                  </a:cubicBezTo>
                  <a:close/>
                  <a:moveTo>
                    <a:pt x="224" y="55"/>
                  </a:moveTo>
                  <a:cubicBezTo>
                    <a:pt x="224" y="54"/>
                    <a:pt x="224" y="54"/>
                    <a:pt x="224" y="54"/>
                  </a:cubicBezTo>
                  <a:cubicBezTo>
                    <a:pt x="224" y="53"/>
                    <a:pt x="224" y="53"/>
                    <a:pt x="224" y="53"/>
                  </a:cubicBezTo>
                  <a:cubicBezTo>
                    <a:pt x="224" y="52"/>
                    <a:pt x="224" y="52"/>
                    <a:pt x="224" y="52"/>
                  </a:cubicBezTo>
                  <a:cubicBezTo>
                    <a:pt x="224" y="51"/>
                    <a:pt x="224" y="51"/>
                    <a:pt x="224" y="51"/>
                  </a:cubicBezTo>
                  <a:cubicBezTo>
                    <a:pt x="225" y="50"/>
                    <a:pt x="225" y="50"/>
                    <a:pt x="225" y="50"/>
                  </a:cubicBezTo>
                  <a:cubicBezTo>
                    <a:pt x="225" y="50"/>
                    <a:pt x="225" y="50"/>
                    <a:pt x="225" y="50"/>
                  </a:cubicBezTo>
                  <a:cubicBezTo>
                    <a:pt x="226" y="50"/>
                    <a:pt x="226" y="50"/>
                    <a:pt x="226" y="50"/>
                  </a:cubicBezTo>
                  <a:cubicBezTo>
                    <a:pt x="226" y="49"/>
                    <a:pt x="226" y="49"/>
                    <a:pt x="226" y="49"/>
                  </a:cubicBezTo>
                  <a:cubicBezTo>
                    <a:pt x="226" y="48"/>
                    <a:pt x="226" y="48"/>
                    <a:pt x="226" y="48"/>
                  </a:cubicBezTo>
                  <a:cubicBezTo>
                    <a:pt x="226" y="47"/>
                    <a:pt x="226" y="47"/>
                    <a:pt x="226" y="47"/>
                  </a:cubicBezTo>
                  <a:cubicBezTo>
                    <a:pt x="227" y="47"/>
                    <a:pt x="227" y="47"/>
                    <a:pt x="227" y="47"/>
                  </a:cubicBezTo>
                  <a:cubicBezTo>
                    <a:pt x="227" y="47"/>
                    <a:pt x="227" y="47"/>
                    <a:pt x="227" y="47"/>
                  </a:cubicBezTo>
                  <a:cubicBezTo>
                    <a:pt x="228" y="48"/>
                    <a:pt x="228" y="48"/>
                    <a:pt x="228" y="48"/>
                  </a:cubicBezTo>
                  <a:cubicBezTo>
                    <a:pt x="228" y="49"/>
                    <a:pt x="228" y="49"/>
                    <a:pt x="228" y="49"/>
                  </a:cubicBezTo>
                  <a:cubicBezTo>
                    <a:pt x="227" y="50"/>
                    <a:pt x="227" y="50"/>
                    <a:pt x="227" y="50"/>
                  </a:cubicBezTo>
                  <a:cubicBezTo>
                    <a:pt x="227" y="51"/>
                    <a:pt x="227" y="51"/>
                    <a:pt x="227" y="51"/>
                  </a:cubicBezTo>
                  <a:cubicBezTo>
                    <a:pt x="227" y="52"/>
                    <a:pt x="227" y="52"/>
                    <a:pt x="227" y="52"/>
                  </a:cubicBezTo>
                  <a:cubicBezTo>
                    <a:pt x="227" y="52"/>
                    <a:pt x="227" y="52"/>
                    <a:pt x="227" y="52"/>
                  </a:cubicBezTo>
                  <a:cubicBezTo>
                    <a:pt x="227" y="54"/>
                    <a:pt x="227" y="54"/>
                    <a:pt x="227" y="54"/>
                  </a:cubicBezTo>
                  <a:cubicBezTo>
                    <a:pt x="225" y="55"/>
                    <a:pt x="225" y="55"/>
                    <a:pt x="225" y="55"/>
                  </a:cubicBezTo>
                  <a:cubicBezTo>
                    <a:pt x="224" y="55"/>
                    <a:pt x="224" y="55"/>
                    <a:pt x="224" y="55"/>
                  </a:cubicBezTo>
                  <a:close/>
                  <a:moveTo>
                    <a:pt x="214" y="36"/>
                  </a:moveTo>
                  <a:cubicBezTo>
                    <a:pt x="214" y="36"/>
                    <a:pt x="214" y="36"/>
                    <a:pt x="214" y="36"/>
                  </a:cubicBezTo>
                  <a:cubicBezTo>
                    <a:pt x="213" y="35"/>
                    <a:pt x="213" y="35"/>
                    <a:pt x="213" y="35"/>
                  </a:cubicBezTo>
                  <a:cubicBezTo>
                    <a:pt x="214" y="34"/>
                    <a:pt x="214" y="34"/>
                    <a:pt x="214" y="34"/>
                  </a:cubicBezTo>
                  <a:cubicBezTo>
                    <a:pt x="213" y="34"/>
                    <a:pt x="213" y="34"/>
                    <a:pt x="213" y="34"/>
                  </a:cubicBezTo>
                  <a:cubicBezTo>
                    <a:pt x="212" y="34"/>
                    <a:pt x="212" y="34"/>
                    <a:pt x="212" y="34"/>
                  </a:cubicBezTo>
                  <a:cubicBezTo>
                    <a:pt x="212" y="34"/>
                    <a:pt x="212" y="34"/>
                    <a:pt x="212" y="34"/>
                  </a:cubicBezTo>
                  <a:cubicBezTo>
                    <a:pt x="211" y="34"/>
                    <a:pt x="211" y="34"/>
                    <a:pt x="211" y="34"/>
                  </a:cubicBezTo>
                  <a:cubicBezTo>
                    <a:pt x="210" y="34"/>
                    <a:pt x="210" y="34"/>
                    <a:pt x="210" y="34"/>
                  </a:cubicBezTo>
                  <a:cubicBezTo>
                    <a:pt x="210" y="34"/>
                    <a:pt x="210" y="34"/>
                    <a:pt x="210" y="34"/>
                  </a:cubicBezTo>
                  <a:cubicBezTo>
                    <a:pt x="210" y="33"/>
                    <a:pt x="210" y="33"/>
                    <a:pt x="210" y="33"/>
                  </a:cubicBezTo>
                  <a:cubicBezTo>
                    <a:pt x="210" y="33"/>
                    <a:pt x="210" y="33"/>
                    <a:pt x="210" y="33"/>
                  </a:cubicBezTo>
                  <a:cubicBezTo>
                    <a:pt x="211" y="32"/>
                    <a:pt x="211" y="32"/>
                    <a:pt x="211" y="32"/>
                  </a:cubicBezTo>
                  <a:cubicBezTo>
                    <a:pt x="211" y="32"/>
                    <a:pt x="211" y="32"/>
                    <a:pt x="211" y="32"/>
                  </a:cubicBezTo>
                  <a:cubicBezTo>
                    <a:pt x="212" y="32"/>
                    <a:pt x="212" y="32"/>
                    <a:pt x="212" y="32"/>
                  </a:cubicBezTo>
                  <a:cubicBezTo>
                    <a:pt x="215" y="31"/>
                    <a:pt x="215" y="31"/>
                    <a:pt x="215" y="31"/>
                  </a:cubicBezTo>
                  <a:cubicBezTo>
                    <a:pt x="216" y="31"/>
                    <a:pt x="216" y="31"/>
                    <a:pt x="216" y="31"/>
                  </a:cubicBezTo>
                  <a:cubicBezTo>
                    <a:pt x="217" y="32"/>
                    <a:pt x="217" y="32"/>
                    <a:pt x="217" y="32"/>
                  </a:cubicBezTo>
                  <a:cubicBezTo>
                    <a:pt x="217" y="32"/>
                    <a:pt x="217" y="32"/>
                    <a:pt x="217" y="32"/>
                  </a:cubicBezTo>
                  <a:cubicBezTo>
                    <a:pt x="218" y="32"/>
                    <a:pt x="218" y="32"/>
                    <a:pt x="218" y="32"/>
                  </a:cubicBezTo>
                  <a:cubicBezTo>
                    <a:pt x="219" y="31"/>
                    <a:pt x="219" y="31"/>
                    <a:pt x="219" y="31"/>
                  </a:cubicBezTo>
                  <a:cubicBezTo>
                    <a:pt x="221" y="31"/>
                    <a:pt x="221" y="31"/>
                    <a:pt x="221" y="31"/>
                  </a:cubicBezTo>
                  <a:cubicBezTo>
                    <a:pt x="221" y="31"/>
                    <a:pt x="221" y="31"/>
                    <a:pt x="221" y="31"/>
                  </a:cubicBezTo>
                  <a:cubicBezTo>
                    <a:pt x="221" y="31"/>
                    <a:pt x="221" y="31"/>
                    <a:pt x="221" y="31"/>
                  </a:cubicBezTo>
                  <a:cubicBezTo>
                    <a:pt x="222" y="31"/>
                    <a:pt x="222" y="31"/>
                    <a:pt x="222" y="31"/>
                  </a:cubicBezTo>
                  <a:cubicBezTo>
                    <a:pt x="222" y="32"/>
                    <a:pt x="222" y="32"/>
                    <a:pt x="222" y="32"/>
                  </a:cubicBezTo>
                  <a:cubicBezTo>
                    <a:pt x="223" y="32"/>
                    <a:pt x="223" y="32"/>
                    <a:pt x="223" y="32"/>
                  </a:cubicBezTo>
                  <a:cubicBezTo>
                    <a:pt x="223" y="33"/>
                    <a:pt x="223" y="33"/>
                    <a:pt x="223" y="33"/>
                  </a:cubicBezTo>
                  <a:cubicBezTo>
                    <a:pt x="222" y="34"/>
                    <a:pt x="222" y="34"/>
                    <a:pt x="222" y="34"/>
                  </a:cubicBezTo>
                  <a:cubicBezTo>
                    <a:pt x="222" y="35"/>
                    <a:pt x="222" y="35"/>
                    <a:pt x="222" y="35"/>
                  </a:cubicBezTo>
                  <a:cubicBezTo>
                    <a:pt x="222" y="37"/>
                    <a:pt x="222" y="37"/>
                    <a:pt x="222" y="37"/>
                  </a:cubicBezTo>
                  <a:cubicBezTo>
                    <a:pt x="221" y="37"/>
                    <a:pt x="221" y="37"/>
                    <a:pt x="221" y="37"/>
                  </a:cubicBezTo>
                  <a:cubicBezTo>
                    <a:pt x="220" y="38"/>
                    <a:pt x="220" y="38"/>
                    <a:pt x="220" y="38"/>
                  </a:cubicBezTo>
                  <a:cubicBezTo>
                    <a:pt x="219" y="38"/>
                    <a:pt x="219" y="38"/>
                    <a:pt x="219" y="38"/>
                  </a:cubicBezTo>
                  <a:cubicBezTo>
                    <a:pt x="218" y="38"/>
                    <a:pt x="218" y="38"/>
                    <a:pt x="218" y="38"/>
                  </a:cubicBezTo>
                  <a:cubicBezTo>
                    <a:pt x="218" y="37"/>
                    <a:pt x="218" y="37"/>
                    <a:pt x="218" y="37"/>
                  </a:cubicBezTo>
                  <a:cubicBezTo>
                    <a:pt x="217" y="38"/>
                    <a:pt x="217" y="38"/>
                    <a:pt x="217" y="38"/>
                  </a:cubicBezTo>
                  <a:cubicBezTo>
                    <a:pt x="216" y="36"/>
                    <a:pt x="216" y="36"/>
                    <a:pt x="216" y="36"/>
                  </a:cubicBezTo>
                  <a:cubicBezTo>
                    <a:pt x="216" y="36"/>
                    <a:pt x="216" y="36"/>
                    <a:pt x="216" y="36"/>
                  </a:cubicBezTo>
                  <a:cubicBezTo>
                    <a:pt x="215" y="35"/>
                    <a:pt x="215" y="35"/>
                    <a:pt x="215" y="35"/>
                  </a:cubicBezTo>
                  <a:cubicBezTo>
                    <a:pt x="215" y="35"/>
                    <a:pt x="215" y="35"/>
                    <a:pt x="215" y="35"/>
                  </a:cubicBezTo>
                  <a:cubicBezTo>
                    <a:pt x="215" y="36"/>
                    <a:pt x="215" y="36"/>
                    <a:pt x="215" y="36"/>
                  </a:cubicBezTo>
                  <a:cubicBezTo>
                    <a:pt x="214" y="36"/>
                    <a:pt x="214" y="36"/>
                    <a:pt x="214" y="36"/>
                  </a:cubicBezTo>
                  <a:close/>
                  <a:moveTo>
                    <a:pt x="202" y="42"/>
                  </a:moveTo>
                  <a:cubicBezTo>
                    <a:pt x="203" y="42"/>
                    <a:pt x="203" y="42"/>
                    <a:pt x="203" y="42"/>
                  </a:cubicBezTo>
                  <a:cubicBezTo>
                    <a:pt x="203" y="41"/>
                    <a:pt x="203" y="41"/>
                    <a:pt x="203" y="41"/>
                  </a:cubicBezTo>
                  <a:cubicBezTo>
                    <a:pt x="204" y="40"/>
                    <a:pt x="204" y="40"/>
                    <a:pt x="204" y="40"/>
                  </a:cubicBezTo>
                  <a:cubicBezTo>
                    <a:pt x="204" y="39"/>
                    <a:pt x="204" y="39"/>
                    <a:pt x="204" y="39"/>
                  </a:cubicBezTo>
                  <a:cubicBezTo>
                    <a:pt x="205" y="39"/>
                    <a:pt x="205" y="39"/>
                    <a:pt x="205" y="39"/>
                  </a:cubicBezTo>
                  <a:cubicBezTo>
                    <a:pt x="206" y="39"/>
                    <a:pt x="206" y="39"/>
                    <a:pt x="206" y="39"/>
                  </a:cubicBezTo>
                  <a:cubicBezTo>
                    <a:pt x="206" y="39"/>
                    <a:pt x="206" y="39"/>
                    <a:pt x="206" y="39"/>
                  </a:cubicBezTo>
                  <a:cubicBezTo>
                    <a:pt x="208" y="38"/>
                    <a:pt x="208" y="38"/>
                    <a:pt x="208" y="38"/>
                  </a:cubicBezTo>
                  <a:cubicBezTo>
                    <a:pt x="209" y="38"/>
                    <a:pt x="209" y="38"/>
                    <a:pt x="209" y="38"/>
                  </a:cubicBezTo>
                  <a:cubicBezTo>
                    <a:pt x="210" y="38"/>
                    <a:pt x="210" y="38"/>
                    <a:pt x="210" y="38"/>
                  </a:cubicBezTo>
                  <a:cubicBezTo>
                    <a:pt x="210" y="39"/>
                    <a:pt x="210" y="39"/>
                    <a:pt x="210" y="39"/>
                  </a:cubicBezTo>
                  <a:cubicBezTo>
                    <a:pt x="211" y="39"/>
                    <a:pt x="211" y="39"/>
                    <a:pt x="211" y="39"/>
                  </a:cubicBezTo>
                  <a:cubicBezTo>
                    <a:pt x="212" y="39"/>
                    <a:pt x="212" y="39"/>
                    <a:pt x="212" y="39"/>
                  </a:cubicBezTo>
                  <a:cubicBezTo>
                    <a:pt x="213" y="39"/>
                    <a:pt x="213" y="39"/>
                    <a:pt x="213" y="39"/>
                  </a:cubicBezTo>
                  <a:cubicBezTo>
                    <a:pt x="213" y="39"/>
                    <a:pt x="213" y="39"/>
                    <a:pt x="213" y="39"/>
                  </a:cubicBezTo>
                  <a:cubicBezTo>
                    <a:pt x="214" y="39"/>
                    <a:pt x="214" y="39"/>
                    <a:pt x="214" y="39"/>
                  </a:cubicBezTo>
                  <a:cubicBezTo>
                    <a:pt x="215" y="39"/>
                    <a:pt x="215" y="39"/>
                    <a:pt x="215" y="39"/>
                  </a:cubicBezTo>
                  <a:cubicBezTo>
                    <a:pt x="216" y="40"/>
                    <a:pt x="216" y="40"/>
                    <a:pt x="216" y="40"/>
                  </a:cubicBezTo>
                  <a:cubicBezTo>
                    <a:pt x="217" y="40"/>
                    <a:pt x="217" y="40"/>
                    <a:pt x="217" y="40"/>
                  </a:cubicBezTo>
                  <a:cubicBezTo>
                    <a:pt x="217" y="40"/>
                    <a:pt x="217" y="40"/>
                    <a:pt x="217" y="40"/>
                  </a:cubicBezTo>
                  <a:cubicBezTo>
                    <a:pt x="216" y="41"/>
                    <a:pt x="216" y="41"/>
                    <a:pt x="216" y="41"/>
                  </a:cubicBezTo>
                  <a:cubicBezTo>
                    <a:pt x="215" y="41"/>
                    <a:pt x="215" y="41"/>
                    <a:pt x="215" y="41"/>
                  </a:cubicBezTo>
                  <a:cubicBezTo>
                    <a:pt x="213" y="42"/>
                    <a:pt x="213" y="42"/>
                    <a:pt x="213" y="42"/>
                  </a:cubicBezTo>
                  <a:cubicBezTo>
                    <a:pt x="213" y="42"/>
                    <a:pt x="213" y="42"/>
                    <a:pt x="213" y="42"/>
                  </a:cubicBezTo>
                  <a:cubicBezTo>
                    <a:pt x="211" y="43"/>
                    <a:pt x="211" y="43"/>
                    <a:pt x="211" y="43"/>
                  </a:cubicBezTo>
                  <a:cubicBezTo>
                    <a:pt x="211" y="43"/>
                    <a:pt x="211" y="43"/>
                    <a:pt x="211" y="43"/>
                  </a:cubicBezTo>
                  <a:cubicBezTo>
                    <a:pt x="212" y="43"/>
                    <a:pt x="212" y="43"/>
                    <a:pt x="212" y="43"/>
                  </a:cubicBezTo>
                  <a:cubicBezTo>
                    <a:pt x="213" y="43"/>
                    <a:pt x="213" y="43"/>
                    <a:pt x="213" y="43"/>
                  </a:cubicBezTo>
                  <a:cubicBezTo>
                    <a:pt x="213" y="44"/>
                    <a:pt x="213" y="44"/>
                    <a:pt x="213" y="44"/>
                  </a:cubicBezTo>
                  <a:cubicBezTo>
                    <a:pt x="212" y="45"/>
                    <a:pt x="212" y="45"/>
                    <a:pt x="212" y="45"/>
                  </a:cubicBezTo>
                  <a:cubicBezTo>
                    <a:pt x="212" y="46"/>
                    <a:pt x="212" y="46"/>
                    <a:pt x="212" y="46"/>
                  </a:cubicBezTo>
                  <a:cubicBezTo>
                    <a:pt x="211" y="46"/>
                    <a:pt x="211" y="46"/>
                    <a:pt x="211" y="46"/>
                  </a:cubicBezTo>
                  <a:cubicBezTo>
                    <a:pt x="211" y="46"/>
                    <a:pt x="211" y="46"/>
                    <a:pt x="211" y="46"/>
                  </a:cubicBezTo>
                  <a:cubicBezTo>
                    <a:pt x="210" y="47"/>
                    <a:pt x="210" y="47"/>
                    <a:pt x="210" y="47"/>
                  </a:cubicBezTo>
                  <a:cubicBezTo>
                    <a:pt x="209" y="47"/>
                    <a:pt x="209" y="47"/>
                    <a:pt x="209" y="47"/>
                  </a:cubicBezTo>
                  <a:cubicBezTo>
                    <a:pt x="208" y="47"/>
                    <a:pt x="208" y="47"/>
                    <a:pt x="208" y="47"/>
                  </a:cubicBezTo>
                  <a:cubicBezTo>
                    <a:pt x="207" y="47"/>
                    <a:pt x="207" y="47"/>
                    <a:pt x="207" y="47"/>
                  </a:cubicBezTo>
                  <a:cubicBezTo>
                    <a:pt x="207" y="47"/>
                    <a:pt x="207" y="47"/>
                    <a:pt x="207" y="47"/>
                  </a:cubicBezTo>
                  <a:cubicBezTo>
                    <a:pt x="206" y="47"/>
                    <a:pt x="206" y="47"/>
                    <a:pt x="206" y="47"/>
                  </a:cubicBezTo>
                  <a:cubicBezTo>
                    <a:pt x="205" y="47"/>
                    <a:pt x="205" y="47"/>
                    <a:pt x="205" y="47"/>
                  </a:cubicBezTo>
                  <a:cubicBezTo>
                    <a:pt x="204" y="47"/>
                    <a:pt x="204" y="47"/>
                    <a:pt x="204" y="47"/>
                  </a:cubicBezTo>
                  <a:cubicBezTo>
                    <a:pt x="204" y="46"/>
                    <a:pt x="204" y="46"/>
                    <a:pt x="204" y="46"/>
                  </a:cubicBezTo>
                  <a:cubicBezTo>
                    <a:pt x="204" y="46"/>
                    <a:pt x="204" y="46"/>
                    <a:pt x="204" y="46"/>
                  </a:cubicBezTo>
                  <a:cubicBezTo>
                    <a:pt x="204" y="45"/>
                    <a:pt x="204" y="45"/>
                    <a:pt x="204" y="45"/>
                  </a:cubicBezTo>
                  <a:cubicBezTo>
                    <a:pt x="203" y="44"/>
                    <a:pt x="203" y="44"/>
                    <a:pt x="203" y="44"/>
                  </a:cubicBezTo>
                  <a:cubicBezTo>
                    <a:pt x="202" y="44"/>
                    <a:pt x="202" y="44"/>
                    <a:pt x="202" y="44"/>
                  </a:cubicBezTo>
                  <a:cubicBezTo>
                    <a:pt x="202" y="43"/>
                    <a:pt x="202" y="43"/>
                    <a:pt x="202" y="43"/>
                  </a:cubicBezTo>
                  <a:cubicBezTo>
                    <a:pt x="202" y="42"/>
                    <a:pt x="202" y="42"/>
                    <a:pt x="202" y="42"/>
                  </a:cubicBezTo>
                  <a:close/>
                  <a:moveTo>
                    <a:pt x="201" y="40"/>
                  </a:moveTo>
                  <a:cubicBezTo>
                    <a:pt x="201" y="40"/>
                    <a:pt x="201" y="40"/>
                    <a:pt x="201" y="40"/>
                  </a:cubicBezTo>
                  <a:cubicBezTo>
                    <a:pt x="203" y="40"/>
                    <a:pt x="203" y="40"/>
                    <a:pt x="203" y="40"/>
                  </a:cubicBezTo>
                  <a:cubicBezTo>
                    <a:pt x="203" y="39"/>
                    <a:pt x="203" y="39"/>
                    <a:pt x="203" y="39"/>
                  </a:cubicBezTo>
                  <a:cubicBezTo>
                    <a:pt x="203" y="38"/>
                    <a:pt x="203" y="38"/>
                    <a:pt x="203" y="38"/>
                  </a:cubicBezTo>
                  <a:cubicBezTo>
                    <a:pt x="204" y="37"/>
                    <a:pt x="204" y="37"/>
                    <a:pt x="204" y="37"/>
                  </a:cubicBezTo>
                  <a:cubicBezTo>
                    <a:pt x="203" y="37"/>
                    <a:pt x="203" y="37"/>
                    <a:pt x="203" y="37"/>
                  </a:cubicBezTo>
                  <a:cubicBezTo>
                    <a:pt x="204" y="36"/>
                    <a:pt x="204" y="36"/>
                    <a:pt x="204" y="36"/>
                  </a:cubicBezTo>
                  <a:cubicBezTo>
                    <a:pt x="203" y="36"/>
                    <a:pt x="203" y="36"/>
                    <a:pt x="203" y="36"/>
                  </a:cubicBezTo>
                  <a:cubicBezTo>
                    <a:pt x="203" y="36"/>
                    <a:pt x="203" y="36"/>
                    <a:pt x="203" y="36"/>
                  </a:cubicBezTo>
                  <a:cubicBezTo>
                    <a:pt x="202" y="35"/>
                    <a:pt x="202" y="35"/>
                    <a:pt x="202" y="35"/>
                  </a:cubicBezTo>
                  <a:cubicBezTo>
                    <a:pt x="201" y="36"/>
                    <a:pt x="201" y="36"/>
                    <a:pt x="201" y="36"/>
                  </a:cubicBezTo>
                  <a:cubicBezTo>
                    <a:pt x="201" y="36"/>
                    <a:pt x="201" y="36"/>
                    <a:pt x="201" y="36"/>
                  </a:cubicBezTo>
                  <a:cubicBezTo>
                    <a:pt x="200" y="37"/>
                    <a:pt x="200" y="37"/>
                    <a:pt x="200" y="37"/>
                  </a:cubicBezTo>
                  <a:cubicBezTo>
                    <a:pt x="200" y="38"/>
                    <a:pt x="200" y="38"/>
                    <a:pt x="200" y="38"/>
                  </a:cubicBezTo>
                  <a:cubicBezTo>
                    <a:pt x="200" y="38"/>
                    <a:pt x="200" y="38"/>
                    <a:pt x="200" y="38"/>
                  </a:cubicBezTo>
                  <a:cubicBezTo>
                    <a:pt x="201" y="40"/>
                    <a:pt x="201" y="40"/>
                    <a:pt x="201" y="40"/>
                  </a:cubicBezTo>
                  <a:close/>
                  <a:moveTo>
                    <a:pt x="276" y="99"/>
                  </a:moveTo>
                  <a:cubicBezTo>
                    <a:pt x="277" y="99"/>
                    <a:pt x="277" y="99"/>
                    <a:pt x="277" y="99"/>
                  </a:cubicBezTo>
                  <a:cubicBezTo>
                    <a:pt x="277" y="99"/>
                    <a:pt x="277" y="99"/>
                    <a:pt x="277" y="99"/>
                  </a:cubicBezTo>
                  <a:cubicBezTo>
                    <a:pt x="278" y="99"/>
                    <a:pt x="278" y="99"/>
                    <a:pt x="278" y="99"/>
                  </a:cubicBezTo>
                  <a:cubicBezTo>
                    <a:pt x="278" y="99"/>
                    <a:pt x="278" y="99"/>
                    <a:pt x="278" y="99"/>
                  </a:cubicBezTo>
                  <a:cubicBezTo>
                    <a:pt x="279" y="100"/>
                    <a:pt x="279" y="100"/>
                    <a:pt x="279" y="100"/>
                  </a:cubicBezTo>
                  <a:cubicBezTo>
                    <a:pt x="279" y="100"/>
                    <a:pt x="279" y="100"/>
                    <a:pt x="279" y="100"/>
                  </a:cubicBezTo>
                  <a:cubicBezTo>
                    <a:pt x="281" y="99"/>
                    <a:pt x="281" y="99"/>
                    <a:pt x="281" y="99"/>
                  </a:cubicBezTo>
                  <a:cubicBezTo>
                    <a:pt x="282" y="99"/>
                    <a:pt x="282" y="99"/>
                    <a:pt x="282" y="99"/>
                  </a:cubicBezTo>
                  <a:cubicBezTo>
                    <a:pt x="283" y="99"/>
                    <a:pt x="283" y="99"/>
                    <a:pt x="283" y="99"/>
                  </a:cubicBezTo>
                  <a:cubicBezTo>
                    <a:pt x="284" y="99"/>
                    <a:pt x="284" y="99"/>
                    <a:pt x="284" y="99"/>
                  </a:cubicBezTo>
                  <a:cubicBezTo>
                    <a:pt x="284" y="100"/>
                    <a:pt x="284" y="100"/>
                    <a:pt x="284" y="100"/>
                  </a:cubicBezTo>
                  <a:cubicBezTo>
                    <a:pt x="285" y="99"/>
                    <a:pt x="285" y="99"/>
                    <a:pt x="285" y="99"/>
                  </a:cubicBezTo>
                  <a:cubicBezTo>
                    <a:pt x="285" y="99"/>
                    <a:pt x="285" y="99"/>
                    <a:pt x="285" y="99"/>
                  </a:cubicBezTo>
                  <a:cubicBezTo>
                    <a:pt x="285" y="98"/>
                    <a:pt x="285" y="98"/>
                    <a:pt x="285" y="98"/>
                  </a:cubicBezTo>
                  <a:cubicBezTo>
                    <a:pt x="286" y="98"/>
                    <a:pt x="286" y="98"/>
                    <a:pt x="286" y="98"/>
                  </a:cubicBezTo>
                  <a:cubicBezTo>
                    <a:pt x="286" y="97"/>
                    <a:pt x="286" y="97"/>
                    <a:pt x="286" y="97"/>
                  </a:cubicBezTo>
                  <a:cubicBezTo>
                    <a:pt x="285" y="96"/>
                    <a:pt x="285" y="96"/>
                    <a:pt x="285" y="96"/>
                  </a:cubicBezTo>
                  <a:cubicBezTo>
                    <a:pt x="285" y="95"/>
                    <a:pt x="285" y="95"/>
                    <a:pt x="285" y="95"/>
                  </a:cubicBezTo>
                  <a:cubicBezTo>
                    <a:pt x="286" y="96"/>
                    <a:pt x="286" y="96"/>
                    <a:pt x="286" y="96"/>
                  </a:cubicBezTo>
                  <a:cubicBezTo>
                    <a:pt x="286" y="96"/>
                    <a:pt x="286" y="96"/>
                    <a:pt x="286" y="96"/>
                  </a:cubicBezTo>
                  <a:cubicBezTo>
                    <a:pt x="287" y="97"/>
                    <a:pt x="287" y="97"/>
                    <a:pt x="287" y="97"/>
                  </a:cubicBezTo>
                  <a:cubicBezTo>
                    <a:pt x="287" y="97"/>
                    <a:pt x="287" y="97"/>
                    <a:pt x="287" y="97"/>
                  </a:cubicBezTo>
                  <a:cubicBezTo>
                    <a:pt x="288" y="97"/>
                    <a:pt x="288" y="97"/>
                    <a:pt x="288" y="97"/>
                  </a:cubicBezTo>
                  <a:cubicBezTo>
                    <a:pt x="288" y="97"/>
                    <a:pt x="288" y="97"/>
                    <a:pt x="288" y="97"/>
                  </a:cubicBezTo>
                  <a:cubicBezTo>
                    <a:pt x="289" y="97"/>
                    <a:pt x="289" y="97"/>
                    <a:pt x="289" y="97"/>
                  </a:cubicBezTo>
                  <a:cubicBezTo>
                    <a:pt x="289" y="97"/>
                    <a:pt x="289" y="97"/>
                    <a:pt x="289" y="97"/>
                  </a:cubicBezTo>
                  <a:cubicBezTo>
                    <a:pt x="289" y="96"/>
                    <a:pt x="289" y="96"/>
                    <a:pt x="289" y="96"/>
                  </a:cubicBezTo>
                  <a:cubicBezTo>
                    <a:pt x="289" y="95"/>
                    <a:pt x="289" y="95"/>
                    <a:pt x="289" y="95"/>
                  </a:cubicBezTo>
                  <a:cubicBezTo>
                    <a:pt x="288" y="95"/>
                    <a:pt x="288" y="95"/>
                    <a:pt x="288" y="95"/>
                  </a:cubicBezTo>
                  <a:cubicBezTo>
                    <a:pt x="287" y="95"/>
                    <a:pt x="287" y="95"/>
                    <a:pt x="287" y="95"/>
                  </a:cubicBezTo>
                  <a:cubicBezTo>
                    <a:pt x="286" y="95"/>
                    <a:pt x="286" y="95"/>
                    <a:pt x="286" y="95"/>
                  </a:cubicBezTo>
                  <a:cubicBezTo>
                    <a:pt x="286" y="95"/>
                    <a:pt x="286" y="95"/>
                    <a:pt x="286" y="95"/>
                  </a:cubicBezTo>
                  <a:cubicBezTo>
                    <a:pt x="286" y="94"/>
                    <a:pt x="286" y="94"/>
                    <a:pt x="286" y="94"/>
                  </a:cubicBezTo>
                  <a:cubicBezTo>
                    <a:pt x="287" y="94"/>
                    <a:pt x="287" y="94"/>
                    <a:pt x="287" y="94"/>
                  </a:cubicBezTo>
                  <a:cubicBezTo>
                    <a:pt x="288" y="94"/>
                    <a:pt x="288" y="94"/>
                    <a:pt x="288" y="94"/>
                  </a:cubicBezTo>
                  <a:cubicBezTo>
                    <a:pt x="288" y="93"/>
                    <a:pt x="288" y="93"/>
                    <a:pt x="288" y="93"/>
                  </a:cubicBezTo>
                  <a:cubicBezTo>
                    <a:pt x="289" y="94"/>
                    <a:pt x="289" y="94"/>
                    <a:pt x="289" y="94"/>
                  </a:cubicBezTo>
                  <a:cubicBezTo>
                    <a:pt x="289" y="94"/>
                    <a:pt x="289" y="94"/>
                    <a:pt x="289" y="94"/>
                  </a:cubicBezTo>
                  <a:cubicBezTo>
                    <a:pt x="290" y="93"/>
                    <a:pt x="290" y="93"/>
                    <a:pt x="290" y="93"/>
                  </a:cubicBezTo>
                  <a:cubicBezTo>
                    <a:pt x="290" y="93"/>
                    <a:pt x="290" y="93"/>
                    <a:pt x="290" y="93"/>
                  </a:cubicBezTo>
                  <a:cubicBezTo>
                    <a:pt x="290" y="92"/>
                    <a:pt x="290" y="92"/>
                    <a:pt x="290" y="92"/>
                  </a:cubicBezTo>
                  <a:cubicBezTo>
                    <a:pt x="290" y="91"/>
                    <a:pt x="290" y="91"/>
                    <a:pt x="290" y="91"/>
                  </a:cubicBezTo>
                  <a:cubicBezTo>
                    <a:pt x="290" y="91"/>
                    <a:pt x="290" y="91"/>
                    <a:pt x="290" y="91"/>
                  </a:cubicBezTo>
                  <a:cubicBezTo>
                    <a:pt x="291" y="91"/>
                    <a:pt x="291" y="91"/>
                    <a:pt x="291" y="91"/>
                  </a:cubicBezTo>
                  <a:cubicBezTo>
                    <a:pt x="289" y="91"/>
                    <a:pt x="289" y="91"/>
                    <a:pt x="289" y="91"/>
                  </a:cubicBezTo>
                  <a:cubicBezTo>
                    <a:pt x="289" y="91"/>
                    <a:pt x="289" y="91"/>
                    <a:pt x="289" y="91"/>
                  </a:cubicBezTo>
                  <a:cubicBezTo>
                    <a:pt x="289" y="90"/>
                    <a:pt x="289" y="90"/>
                    <a:pt x="289" y="90"/>
                  </a:cubicBezTo>
                  <a:cubicBezTo>
                    <a:pt x="289" y="90"/>
                    <a:pt x="289" y="90"/>
                    <a:pt x="289" y="90"/>
                  </a:cubicBezTo>
                  <a:cubicBezTo>
                    <a:pt x="290" y="89"/>
                    <a:pt x="290" y="89"/>
                    <a:pt x="290" y="89"/>
                  </a:cubicBezTo>
                  <a:cubicBezTo>
                    <a:pt x="289" y="89"/>
                    <a:pt x="289" y="89"/>
                    <a:pt x="289" y="89"/>
                  </a:cubicBezTo>
                  <a:cubicBezTo>
                    <a:pt x="287" y="89"/>
                    <a:pt x="287" y="89"/>
                    <a:pt x="287" y="89"/>
                  </a:cubicBezTo>
                  <a:cubicBezTo>
                    <a:pt x="287" y="88"/>
                    <a:pt x="287" y="88"/>
                    <a:pt x="287" y="88"/>
                  </a:cubicBezTo>
                  <a:cubicBezTo>
                    <a:pt x="287" y="88"/>
                    <a:pt x="287" y="88"/>
                    <a:pt x="287" y="88"/>
                  </a:cubicBezTo>
                  <a:cubicBezTo>
                    <a:pt x="287" y="88"/>
                    <a:pt x="287" y="88"/>
                    <a:pt x="287" y="88"/>
                  </a:cubicBezTo>
                  <a:cubicBezTo>
                    <a:pt x="287" y="87"/>
                    <a:pt x="287" y="87"/>
                    <a:pt x="287" y="87"/>
                  </a:cubicBezTo>
                  <a:cubicBezTo>
                    <a:pt x="286" y="86"/>
                    <a:pt x="286" y="86"/>
                    <a:pt x="286" y="86"/>
                  </a:cubicBezTo>
                  <a:cubicBezTo>
                    <a:pt x="285" y="86"/>
                    <a:pt x="285" y="86"/>
                    <a:pt x="285" y="86"/>
                  </a:cubicBezTo>
                  <a:cubicBezTo>
                    <a:pt x="284" y="86"/>
                    <a:pt x="284" y="86"/>
                    <a:pt x="284" y="86"/>
                  </a:cubicBezTo>
                  <a:cubicBezTo>
                    <a:pt x="283" y="86"/>
                    <a:pt x="283" y="86"/>
                    <a:pt x="283" y="86"/>
                  </a:cubicBezTo>
                  <a:cubicBezTo>
                    <a:pt x="282" y="87"/>
                    <a:pt x="282" y="87"/>
                    <a:pt x="282" y="87"/>
                  </a:cubicBezTo>
                  <a:cubicBezTo>
                    <a:pt x="280" y="86"/>
                    <a:pt x="280" y="86"/>
                    <a:pt x="280" y="86"/>
                  </a:cubicBezTo>
                  <a:cubicBezTo>
                    <a:pt x="280" y="85"/>
                    <a:pt x="280" y="85"/>
                    <a:pt x="280" y="85"/>
                  </a:cubicBezTo>
                  <a:cubicBezTo>
                    <a:pt x="279" y="85"/>
                    <a:pt x="279" y="85"/>
                    <a:pt x="279" y="85"/>
                  </a:cubicBezTo>
                  <a:cubicBezTo>
                    <a:pt x="279" y="85"/>
                    <a:pt x="279" y="85"/>
                    <a:pt x="279" y="85"/>
                  </a:cubicBezTo>
                  <a:cubicBezTo>
                    <a:pt x="278" y="85"/>
                    <a:pt x="278" y="85"/>
                    <a:pt x="278" y="85"/>
                  </a:cubicBezTo>
                  <a:cubicBezTo>
                    <a:pt x="278" y="85"/>
                    <a:pt x="278" y="85"/>
                    <a:pt x="278" y="85"/>
                  </a:cubicBezTo>
                  <a:cubicBezTo>
                    <a:pt x="277" y="85"/>
                    <a:pt x="277" y="85"/>
                    <a:pt x="277" y="85"/>
                  </a:cubicBezTo>
                  <a:cubicBezTo>
                    <a:pt x="276" y="86"/>
                    <a:pt x="276" y="86"/>
                    <a:pt x="276" y="86"/>
                  </a:cubicBezTo>
                  <a:cubicBezTo>
                    <a:pt x="276" y="86"/>
                    <a:pt x="276" y="86"/>
                    <a:pt x="276" y="86"/>
                  </a:cubicBezTo>
                  <a:cubicBezTo>
                    <a:pt x="275" y="85"/>
                    <a:pt x="275" y="85"/>
                    <a:pt x="275" y="85"/>
                  </a:cubicBezTo>
                  <a:cubicBezTo>
                    <a:pt x="274" y="86"/>
                    <a:pt x="274" y="86"/>
                    <a:pt x="274" y="86"/>
                  </a:cubicBezTo>
                  <a:cubicBezTo>
                    <a:pt x="273" y="86"/>
                    <a:pt x="273" y="86"/>
                    <a:pt x="273" y="86"/>
                  </a:cubicBezTo>
                  <a:cubicBezTo>
                    <a:pt x="273" y="86"/>
                    <a:pt x="273" y="86"/>
                    <a:pt x="273" y="86"/>
                  </a:cubicBezTo>
                  <a:cubicBezTo>
                    <a:pt x="273" y="87"/>
                    <a:pt x="273" y="87"/>
                    <a:pt x="273" y="87"/>
                  </a:cubicBezTo>
                  <a:cubicBezTo>
                    <a:pt x="273" y="86"/>
                    <a:pt x="273" y="86"/>
                    <a:pt x="273" y="86"/>
                  </a:cubicBezTo>
                  <a:cubicBezTo>
                    <a:pt x="273" y="86"/>
                    <a:pt x="273" y="86"/>
                    <a:pt x="273" y="86"/>
                  </a:cubicBezTo>
                  <a:cubicBezTo>
                    <a:pt x="272" y="86"/>
                    <a:pt x="272" y="86"/>
                    <a:pt x="272" y="86"/>
                  </a:cubicBezTo>
                  <a:cubicBezTo>
                    <a:pt x="270" y="86"/>
                    <a:pt x="270" y="86"/>
                    <a:pt x="270" y="86"/>
                  </a:cubicBezTo>
                  <a:cubicBezTo>
                    <a:pt x="270" y="86"/>
                    <a:pt x="270" y="86"/>
                    <a:pt x="270" y="86"/>
                  </a:cubicBezTo>
                  <a:cubicBezTo>
                    <a:pt x="270" y="86"/>
                    <a:pt x="270" y="86"/>
                    <a:pt x="270" y="86"/>
                  </a:cubicBezTo>
                  <a:cubicBezTo>
                    <a:pt x="270" y="87"/>
                    <a:pt x="270" y="87"/>
                    <a:pt x="270" y="87"/>
                  </a:cubicBezTo>
                  <a:cubicBezTo>
                    <a:pt x="271" y="88"/>
                    <a:pt x="271" y="88"/>
                    <a:pt x="271" y="88"/>
                  </a:cubicBezTo>
                  <a:cubicBezTo>
                    <a:pt x="270" y="87"/>
                    <a:pt x="270" y="87"/>
                    <a:pt x="270" y="87"/>
                  </a:cubicBezTo>
                  <a:cubicBezTo>
                    <a:pt x="270" y="87"/>
                    <a:pt x="270" y="87"/>
                    <a:pt x="270" y="87"/>
                  </a:cubicBezTo>
                  <a:cubicBezTo>
                    <a:pt x="269" y="87"/>
                    <a:pt x="269" y="87"/>
                    <a:pt x="269" y="87"/>
                  </a:cubicBezTo>
                  <a:cubicBezTo>
                    <a:pt x="268" y="87"/>
                    <a:pt x="268" y="87"/>
                    <a:pt x="268" y="87"/>
                  </a:cubicBezTo>
                  <a:cubicBezTo>
                    <a:pt x="267" y="87"/>
                    <a:pt x="267" y="87"/>
                    <a:pt x="267" y="87"/>
                  </a:cubicBezTo>
                  <a:cubicBezTo>
                    <a:pt x="268" y="86"/>
                    <a:pt x="268" y="86"/>
                    <a:pt x="268" y="86"/>
                  </a:cubicBezTo>
                  <a:cubicBezTo>
                    <a:pt x="268" y="86"/>
                    <a:pt x="268" y="86"/>
                    <a:pt x="268" y="86"/>
                  </a:cubicBezTo>
                  <a:cubicBezTo>
                    <a:pt x="267" y="85"/>
                    <a:pt x="267" y="85"/>
                    <a:pt x="267" y="85"/>
                  </a:cubicBezTo>
                  <a:cubicBezTo>
                    <a:pt x="267" y="84"/>
                    <a:pt x="267" y="84"/>
                    <a:pt x="267" y="84"/>
                  </a:cubicBezTo>
                  <a:cubicBezTo>
                    <a:pt x="267" y="84"/>
                    <a:pt x="267" y="84"/>
                    <a:pt x="267" y="84"/>
                  </a:cubicBezTo>
                  <a:cubicBezTo>
                    <a:pt x="266" y="84"/>
                    <a:pt x="266" y="84"/>
                    <a:pt x="266" y="84"/>
                  </a:cubicBezTo>
                  <a:cubicBezTo>
                    <a:pt x="266" y="85"/>
                    <a:pt x="266" y="85"/>
                    <a:pt x="266" y="85"/>
                  </a:cubicBezTo>
                  <a:cubicBezTo>
                    <a:pt x="266" y="85"/>
                    <a:pt x="266" y="85"/>
                    <a:pt x="266" y="85"/>
                  </a:cubicBezTo>
                  <a:cubicBezTo>
                    <a:pt x="265" y="85"/>
                    <a:pt x="265" y="85"/>
                    <a:pt x="265" y="85"/>
                  </a:cubicBezTo>
                  <a:cubicBezTo>
                    <a:pt x="266" y="85"/>
                    <a:pt x="266" y="85"/>
                    <a:pt x="266" y="85"/>
                  </a:cubicBezTo>
                  <a:cubicBezTo>
                    <a:pt x="266" y="84"/>
                    <a:pt x="266" y="84"/>
                    <a:pt x="266" y="84"/>
                  </a:cubicBezTo>
                  <a:cubicBezTo>
                    <a:pt x="265" y="84"/>
                    <a:pt x="265" y="84"/>
                    <a:pt x="265" y="84"/>
                  </a:cubicBezTo>
                  <a:cubicBezTo>
                    <a:pt x="264" y="84"/>
                    <a:pt x="264" y="84"/>
                    <a:pt x="264" y="84"/>
                  </a:cubicBezTo>
                  <a:cubicBezTo>
                    <a:pt x="264" y="84"/>
                    <a:pt x="264" y="84"/>
                    <a:pt x="264" y="84"/>
                  </a:cubicBezTo>
                  <a:cubicBezTo>
                    <a:pt x="264" y="84"/>
                    <a:pt x="264" y="84"/>
                    <a:pt x="264" y="84"/>
                  </a:cubicBezTo>
                  <a:cubicBezTo>
                    <a:pt x="264" y="83"/>
                    <a:pt x="264" y="83"/>
                    <a:pt x="264" y="83"/>
                  </a:cubicBezTo>
                  <a:cubicBezTo>
                    <a:pt x="264" y="82"/>
                    <a:pt x="264" y="82"/>
                    <a:pt x="264" y="82"/>
                  </a:cubicBezTo>
                  <a:cubicBezTo>
                    <a:pt x="263" y="83"/>
                    <a:pt x="263" y="83"/>
                    <a:pt x="263" y="83"/>
                  </a:cubicBezTo>
                  <a:cubicBezTo>
                    <a:pt x="262" y="84"/>
                    <a:pt x="262" y="84"/>
                    <a:pt x="262" y="84"/>
                  </a:cubicBezTo>
                  <a:cubicBezTo>
                    <a:pt x="262" y="85"/>
                    <a:pt x="262" y="85"/>
                    <a:pt x="262" y="85"/>
                  </a:cubicBezTo>
                  <a:cubicBezTo>
                    <a:pt x="261" y="85"/>
                    <a:pt x="261" y="85"/>
                    <a:pt x="261" y="85"/>
                  </a:cubicBezTo>
                  <a:cubicBezTo>
                    <a:pt x="261" y="84"/>
                    <a:pt x="261" y="84"/>
                    <a:pt x="261" y="84"/>
                  </a:cubicBezTo>
                  <a:cubicBezTo>
                    <a:pt x="261" y="83"/>
                    <a:pt x="261" y="83"/>
                    <a:pt x="261" y="83"/>
                  </a:cubicBezTo>
                  <a:cubicBezTo>
                    <a:pt x="261" y="83"/>
                    <a:pt x="261" y="83"/>
                    <a:pt x="261" y="83"/>
                  </a:cubicBezTo>
                  <a:cubicBezTo>
                    <a:pt x="262" y="82"/>
                    <a:pt x="262" y="82"/>
                    <a:pt x="262" y="82"/>
                  </a:cubicBezTo>
                  <a:cubicBezTo>
                    <a:pt x="261" y="81"/>
                    <a:pt x="261" y="81"/>
                    <a:pt x="261" y="81"/>
                  </a:cubicBezTo>
                  <a:cubicBezTo>
                    <a:pt x="260" y="81"/>
                    <a:pt x="260" y="81"/>
                    <a:pt x="260" y="81"/>
                  </a:cubicBezTo>
                  <a:cubicBezTo>
                    <a:pt x="260" y="81"/>
                    <a:pt x="260" y="81"/>
                    <a:pt x="260" y="81"/>
                  </a:cubicBezTo>
                  <a:cubicBezTo>
                    <a:pt x="261" y="81"/>
                    <a:pt x="261" y="81"/>
                    <a:pt x="261" y="81"/>
                  </a:cubicBezTo>
                  <a:cubicBezTo>
                    <a:pt x="261" y="80"/>
                    <a:pt x="261" y="80"/>
                    <a:pt x="261" y="80"/>
                  </a:cubicBezTo>
                  <a:cubicBezTo>
                    <a:pt x="261" y="79"/>
                    <a:pt x="261" y="79"/>
                    <a:pt x="261" y="79"/>
                  </a:cubicBezTo>
                  <a:cubicBezTo>
                    <a:pt x="261" y="79"/>
                    <a:pt x="261" y="79"/>
                    <a:pt x="261" y="79"/>
                  </a:cubicBezTo>
                  <a:cubicBezTo>
                    <a:pt x="260" y="79"/>
                    <a:pt x="260" y="79"/>
                    <a:pt x="260" y="79"/>
                  </a:cubicBezTo>
                  <a:cubicBezTo>
                    <a:pt x="260" y="79"/>
                    <a:pt x="260" y="79"/>
                    <a:pt x="260" y="79"/>
                  </a:cubicBezTo>
                  <a:cubicBezTo>
                    <a:pt x="259" y="79"/>
                    <a:pt x="259" y="79"/>
                    <a:pt x="259" y="79"/>
                  </a:cubicBezTo>
                  <a:cubicBezTo>
                    <a:pt x="259" y="79"/>
                    <a:pt x="259" y="79"/>
                    <a:pt x="259" y="79"/>
                  </a:cubicBezTo>
                  <a:cubicBezTo>
                    <a:pt x="259" y="79"/>
                    <a:pt x="259" y="79"/>
                    <a:pt x="259" y="79"/>
                  </a:cubicBezTo>
                  <a:cubicBezTo>
                    <a:pt x="258" y="79"/>
                    <a:pt x="258" y="79"/>
                    <a:pt x="258" y="79"/>
                  </a:cubicBezTo>
                  <a:cubicBezTo>
                    <a:pt x="258" y="79"/>
                    <a:pt x="258" y="79"/>
                    <a:pt x="258" y="79"/>
                  </a:cubicBezTo>
                  <a:cubicBezTo>
                    <a:pt x="257" y="79"/>
                    <a:pt x="257" y="79"/>
                    <a:pt x="257" y="79"/>
                  </a:cubicBezTo>
                  <a:cubicBezTo>
                    <a:pt x="257" y="79"/>
                    <a:pt x="257" y="79"/>
                    <a:pt x="257" y="79"/>
                  </a:cubicBezTo>
                  <a:cubicBezTo>
                    <a:pt x="257" y="79"/>
                    <a:pt x="257" y="79"/>
                    <a:pt x="257" y="79"/>
                  </a:cubicBezTo>
                  <a:cubicBezTo>
                    <a:pt x="258" y="78"/>
                    <a:pt x="258" y="78"/>
                    <a:pt x="258" y="78"/>
                  </a:cubicBezTo>
                  <a:cubicBezTo>
                    <a:pt x="258" y="77"/>
                    <a:pt x="258" y="77"/>
                    <a:pt x="258" y="77"/>
                  </a:cubicBezTo>
                  <a:cubicBezTo>
                    <a:pt x="259" y="77"/>
                    <a:pt x="259" y="77"/>
                    <a:pt x="259" y="77"/>
                  </a:cubicBezTo>
                  <a:cubicBezTo>
                    <a:pt x="259" y="78"/>
                    <a:pt x="259" y="78"/>
                    <a:pt x="259" y="78"/>
                  </a:cubicBezTo>
                  <a:cubicBezTo>
                    <a:pt x="261" y="78"/>
                    <a:pt x="261" y="78"/>
                    <a:pt x="261" y="78"/>
                  </a:cubicBezTo>
                  <a:cubicBezTo>
                    <a:pt x="260" y="78"/>
                    <a:pt x="260" y="78"/>
                    <a:pt x="260" y="78"/>
                  </a:cubicBezTo>
                  <a:cubicBezTo>
                    <a:pt x="260" y="77"/>
                    <a:pt x="260" y="77"/>
                    <a:pt x="260" y="77"/>
                  </a:cubicBezTo>
                  <a:cubicBezTo>
                    <a:pt x="259" y="77"/>
                    <a:pt x="259" y="77"/>
                    <a:pt x="259" y="77"/>
                  </a:cubicBezTo>
                  <a:cubicBezTo>
                    <a:pt x="259" y="77"/>
                    <a:pt x="259" y="77"/>
                    <a:pt x="259" y="77"/>
                  </a:cubicBezTo>
                  <a:cubicBezTo>
                    <a:pt x="258" y="76"/>
                    <a:pt x="258" y="76"/>
                    <a:pt x="258" y="76"/>
                  </a:cubicBezTo>
                  <a:cubicBezTo>
                    <a:pt x="257" y="75"/>
                    <a:pt x="257" y="75"/>
                    <a:pt x="257" y="75"/>
                  </a:cubicBezTo>
                  <a:cubicBezTo>
                    <a:pt x="258" y="75"/>
                    <a:pt x="258" y="75"/>
                    <a:pt x="258" y="75"/>
                  </a:cubicBezTo>
                  <a:cubicBezTo>
                    <a:pt x="258" y="75"/>
                    <a:pt x="258" y="75"/>
                    <a:pt x="258" y="75"/>
                  </a:cubicBezTo>
                  <a:cubicBezTo>
                    <a:pt x="258" y="75"/>
                    <a:pt x="258" y="75"/>
                    <a:pt x="258" y="75"/>
                  </a:cubicBezTo>
                  <a:cubicBezTo>
                    <a:pt x="259" y="75"/>
                    <a:pt x="259" y="75"/>
                    <a:pt x="259" y="75"/>
                  </a:cubicBezTo>
                  <a:cubicBezTo>
                    <a:pt x="260" y="76"/>
                    <a:pt x="260" y="76"/>
                    <a:pt x="260" y="76"/>
                  </a:cubicBezTo>
                  <a:cubicBezTo>
                    <a:pt x="261" y="76"/>
                    <a:pt x="261" y="76"/>
                    <a:pt x="261" y="76"/>
                  </a:cubicBezTo>
                  <a:cubicBezTo>
                    <a:pt x="261" y="77"/>
                    <a:pt x="261" y="77"/>
                    <a:pt x="261" y="77"/>
                  </a:cubicBezTo>
                  <a:cubicBezTo>
                    <a:pt x="262" y="77"/>
                    <a:pt x="262" y="77"/>
                    <a:pt x="262" y="77"/>
                  </a:cubicBezTo>
                  <a:cubicBezTo>
                    <a:pt x="262" y="77"/>
                    <a:pt x="262" y="77"/>
                    <a:pt x="262" y="77"/>
                  </a:cubicBezTo>
                  <a:cubicBezTo>
                    <a:pt x="264" y="77"/>
                    <a:pt x="264" y="77"/>
                    <a:pt x="264" y="77"/>
                  </a:cubicBezTo>
                  <a:cubicBezTo>
                    <a:pt x="265" y="77"/>
                    <a:pt x="265" y="77"/>
                    <a:pt x="265" y="77"/>
                  </a:cubicBezTo>
                  <a:cubicBezTo>
                    <a:pt x="265" y="77"/>
                    <a:pt x="265" y="77"/>
                    <a:pt x="265" y="77"/>
                  </a:cubicBezTo>
                  <a:cubicBezTo>
                    <a:pt x="265" y="76"/>
                    <a:pt x="265" y="76"/>
                    <a:pt x="265" y="76"/>
                  </a:cubicBezTo>
                  <a:cubicBezTo>
                    <a:pt x="263" y="75"/>
                    <a:pt x="263" y="75"/>
                    <a:pt x="263" y="75"/>
                  </a:cubicBezTo>
                  <a:cubicBezTo>
                    <a:pt x="262" y="74"/>
                    <a:pt x="262" y="74"/>
                    <a:pt x="262" y="74"/>
                  </a:cubicBezTo>
                  <a:cubicBezTo>
                    <a:pt x="262" y="74"/>
                    <a:pt x="262" y="74"/>
                    <a:pt x="262" y="74"/>
                  </a:cubicBezTo>
                  <a:cubicBezTo>
                    <a:pt x="261" y="73"/>
                    <a:pt x="261" y="73"/>
                    <a:pt x="261" y="73"/>
                  </a:cubicBezTo>
                  <a:cubicBezTo>
                    <a:pt x="261" y="73"/>
                    <a:pt x="261" y="73"/>
                    <a:pt x="261" y="73"/>
                  </a:cubicBezTo>
                  <a:cubicBezTo>
                    <a:pt x="260" y="73"/>
                    <a:pt x="260" y="73"/>
                    <a:pt x="260" y="73"/>
                  </a:cubicBezTo>
                  <a:cubicBezTo>
                    <a:pt x="260" y="72"/>
                    <a:pt x="260" y="72"/>
                    <a:pt x="260" y="72"/>
                  </a:cubicBezTo>
                  <a:cubicBezTo>
                    <a:pt x="260" y="72"/>
                    <a:pt x="260" y="72"/>
                    <a:pt x="260" y="72"/>
                  </a:cubicBezTo>
                  <a:cubicBezTo>
                    <a:pt x="261" y="72"/>
                    <a:pt x="261" y="72"/>
                    <a:pt x="261" y="72"/>
                  </a:cubicBezTo>
                  <a:cubicBezTo>
                    <a:pt x="261" y="73"/>
                    <a:pt x="261" y="73"/>
                    <a:pt x="261" y="73"/>
                  </a:cubicBezTo>
                  <a:cubicBezTo>
                    <a:pt x="262" y="73"/>
                    <a:pt x="262" y="73"/>
                    <a:pt x="262" y="73"/>
                  </a:cubicBezTo>
                  <a:cubicBezTo>
                    <a:pt x="262" y="73"/>
                    <a:pt x="262" y="73"/>
                    <a:pt x="262" y="73"/>
                  </a:cubicBezTo>
                  <a:cubicBezTo>
                    <a:pt x="263" y="73"/>
                    <a:pt x="263" y="73"/>
                    <a:pt x="263" y="73"/>
                  </a:cubicBezTo>
                  <a:cubicBezTo>
                    <a:pt x="263" y="73"/>
                    <a:pt x="263" y="73"/>
                    <a:pt x="263" y="73"/>
                  </a:cubicBezTo>
                  <a:cubicBezTo>
                    <a:pt x="263" y="71"/>
                    <a:pt x="263" y="71"/>
                    <a:pt x="263" y="71"/>
                  </a:cubicBezTo>
                  <a:cubicBezTo>
                    <a:pt x="262" y="70"/>
                    <a:pt x="262" y="70"/>
                    <a:pt x="262" y="70"/>
                  </a:cubicBezTo>
                  <a:cubicBezTo>
                    <a:pt x="261" y="70"/>
                    <a:pt x="261" y="70"/>
                    <a:pt x="261" y="70"/>
                  </a:cubicBezTo>
                  <a:cubicBezTo>
                    <a:pt x="261" y="70"/>
                    <a:pt x="261" y="70"/>
                    <a:pt x="261" y="70"/>
                  </a:cubicBezTo>
                  <a:cubicBezTo>
                    <a:pt x="260" y="70"/>
                    <a:pt x="260" y="70"/>
                    <a:pt x="260" y="70"/>
                  </a:cubicBezTo>
                  <a:cubicBezTo>
                    <a:pt x="259" y="71"/>
                    <a:pt x="259" y="71"/>
                    <a:pt x="259" y="71"/>
                  </a:cubicBezTo>
                  <a:cubicBezTo>
                    <a:pt x="258" y="71"/>
                    <a:pt x="258" y="71"/>
                    <a:pt x="258" y="71"/>
                  </a:cubicBezTo>
                  <a:cubicBezTo>
                    <a:pt x="257" y="70"/>
                    <a:pt x="257" y="70"/>
                    <a:pt x="257" y="70"/>
                  </a:cubicBezTo>
                  <a:cubicBezTo>
                    <a:pt x="257" y="70"/>
                    <a:pt x="257" y="70"/>
                    <a:pt x="257" y="70"/>
                  </a:cubicBezTo>
                  <a:cubicBezTo>
                    <a:pt x="256" y="70"/>
                    <a:pt x="256" y="70"/>
                    <a:pt x="256" y="70"/>
                  </a:cubicBezTo>
                  <a:cubicBezTo>
                    <a:pt x="255" y="71"/>
                    <a:pt x="255" y="71"/>
                    <a:pt x="255" y="71"/>
                  </a:cubicBezTo>
                  <a:cubicBezTo>
                    <a:pt x="254" y="71"/>
                    <a:pt x="254" y="71"/>
                    <a:pt x="254" y="71"/>
                  </a:cubicBezTo>
                  <a:cubicBezTo>
                    <a:pt x="254" y="72"/>
                    <a:pt x="254" y="72"/>
                    <a:pt x="254" y="72"/>
                  </a:cubicBezTo>
                  <a:cubicBezTo>
                    <a:pt x="253" y="72"/>
                    <a:pt x="253" y="72"/>
                    <a:pt x="253" y="72"/>
                  </a:cubicBezTo>
                  <a:cubicBezTo>
                    <a:pt x="253" y="72"/>
                    <a:pt x="253" y="72"/>
                    <a:pt x="253" y="72"/>
                  </a:cubicBezTo>
                  <a:cubicBezTo>
                    <a:pt x="254" y="71"/>
                    <a:pt x="254" y="71"/>
                    <a:pt x="254" y="71"/>
                  </a:cubicBezTo>
                  <a:cubicBezTo>
                    <a:pt x="254" y="71"/>
                    <a:pt x="254" y="71"/>
                    <a:pt x="254" y="71"/>
                  </a:cubicBezTo>
                  <a:cubicBezTo>
                    <a:pt x="256" y="69"/>
                    <a:pt x="256" y="69"/>
                    <a:pt x="256" y="69"/>
                  </a:cubicBezTo>
                  <a:cubicBezTo>
                    <a:pt x="256" y="69"/>
                    <a:pt x="256" y="69"/>
                    <a:pt x="256" y="69"/>
                  </a:cubicBezTo>
                  <a:cubicBezTo>
                    <a:pt x="256" y="68"/>
                    <a:pt x="256" y="68"/>
                    <a:pt x="256" y="68"/>
                  </a:cubicBezTo>
                  <a:cubicBezTo>
                    <a:pt x="256" y="66"/>
                    <a:pt x="256" y="66"/>
                    <a:pt x="256" y="66"/>
                  </a:cubicBezTo>
                  <a:cubicBezTo>
                    <a:pt x="256" y="66"/>
                    <a:pt x="256" y="66"/>
                    <a:pt x="256" y="66"/>
                  </a:cubicBezTo>
                  <a:cubicBezTo>
                    <a:pt x="255" y="65"/>
                    <a:pt x="255" y="65"/>
                    <a:pt x="255" y="65"/>
                  </a:cubicBezTo>
                  <a:cubicBezTo>
                    <a:pt x="255" y="66"/>
                    <a:pt x="255" y="66"/>
                    <a:pt x="255" y="66"/>
                  </a:cubicBezTo>
                  <a:cubicBezTo>
                    <a:pt x="254" y="66"/>
                    <a:pt x="254" y="66"/>
                    <a:pt x="254" y="66"/>
                  </a:cubicBezTo>
                  <a:cubicBezTo>
                    <a:pt x="254" y="65"/>
                    <a:pt x="254" y="65"/>
                    <a:pt x="254" y="65"/>
                  </a:cubicBezTo>
                  <a:cubicBezTo>
                    <a:pt x="254" y="65"/>
                    <a:pt x="254" y="65"/>
                    <a:pt x="254" y="65"/>
                  </a:cubicBezTo>
                  <a:cubicBezTo>
                    <a:pt x="253" y="64"/>
                    <a:pt x="253" y="64"/>
                    <a:pt x="253" y="64"/>
                  </a:cubicBezTo>
                  <a:cubicBezTo>
                    <a:pt x="252" y="64"/>
                    <a:pt x="252" y="64"/>
                    <a:pt x="252" y="64"/>
                  </a:cubicBezTo>
                  <a:cubicBezTo>
                    <a:pt x="251" y="63"/>
                    <a:pt x="251" y="63"/>
                    <a:pt x="251" y="63"/>
                  </a:cubicBezTo>
                  <a:cubicBezTo>
                    <a:pt x="250" y="63"/>
                    <a:pt x="250" y="63"/>
                    <a:pt x="250" y="63"/>
                  </a:cubicBezTo>
                  <a:cubicBezTo>
                    <a:pt x="250" y="63"/>
                    <a:pt x="250" y="63"/>
                    <a:pt x="250" y="63"/>
                  </a:cubicBezTo>
                  <a:cubicBezTo>
                    <a:pt x="249" y="63"/>
                    <a:pt x="249" y="63"/>
                    <a:pt x="249" y="63"/>
                  </a:cubicBezTo>
                  <a:cubicBezTo>
                    <a:pt x="248" y="63"/>
                    <a:pt x="248" y="63"/>
                    <a:pt x="248" y="63"/>
                  </a:cubicBezTo>
                  <a:cubicBezTo>
                    <a:pt x="247" y="63"/>
                    <a:pt x="247" y="63"/>
                    <a:pt x="247" y="63"/>
                  </a:cubicBezTo>
                  <a:cubicBezTo>
                    <a:pt x="247" y="63"/>
                    <a:pt x="247" y="63"/>
                    <a:pt x="247" y="63"/>
                  </a:cubicBezTo>
                  <a:cubicBezTo>
                    <a:pt x="247" y="64"/>
                    <a:pt x="247" y="64"/>
                    <a:pt x="247" y="64"/>
                  </a:cubicBezTo>
                  <a:cubicBezTo>
                    <a:pt x="247" y="65"/>
                    <a:pt x="247" y="65"/>
                    <a:pt x="247" y="65"/>
                  </a:cubicBezTo>
                  <a:cubicBezTo>
                    <a:pt x="247" y="66"/>
                    <a:pt x="247" y="66"/>
                    <a:pt x="247" y="66"/>
                  </a:cubicBezTo>
                  <a:cubicBezTo>
                    <a:pt x="247" y="66"/>
                    <a:pt x="247" y="66"/>
                    <a:pt x="247" y="66"/>
                  </a:cubicBezTo>
                  <a:cubicBezTo>
                    <a:pt x="246" y="64"/>
                    <a:pt x="246" y="64"/>
                    <a:pt x="246" y="64"/>
                  </a:cubicBezTo>
                  <a:cubicBezTo>
                    <a:pt x="246" y="65"/>
                    <a:pt x="246" y="65"/>
                    <a:pt x="246" y="65"/>
                  </a:cubicBezTo>
                  <a:cubicBezTo>
                    <a:pt x="246" y="66"/>
                    <a:pt x="246" y="66"/>
                    <a:pt x="246" y="66"/>
                  </a:cubicBezTo>
                  <a:cubicBezTo>
                    <a:pt x="247" y="66"/>
                    <a:pt x="247" y="66"/>
                    <a:pt x="247" y="66"/>
                  </a:cubicBezTo>
                  <a:cubicBezTo>
                    <a:pt x="248" y="68"/>
                    <a:pt x="248" y="68"/>
                    <a:pt x="248" y="68"/>
                  </a:cubicBezTo>
                  <a:cubicBezTo>
                    <a:pt x="249" y="68"/>
                    <a:pt x="249" y="68"/>
                    <a:pt x="249" y="68"/>
                  </a:cubicBezTo>
                  <a:cubicBezTo>
                    <a:pt x="248" y="68"/>
                    <a:pt x="248" y="68"/>
                    <a:pt x="248" y="68"/>
                  </a:cubicBezTo>
                  <a:cubicBezTo>
                    <a:pt x="247" y="68"/>
                    <a:pt x="247" y="68"/>
                    <a:pt x="247" y="68"/>
                  </a:cubicBezTo>
                  <a:cubicBezTo>
                    <a:pt x="247" y="69"/>
                    <a:pt x="247" y="69"/>
                    <a:pt x="247" y="69"/>
                  </a:cubicBezTo>
                  <a:cubicBezTo>
                    <a:pt x="248" y="70"/>
                    <a:pt x="248" y="70"/>
                    <a:pt x="248" y="70"/>
                  </a:cubicBezTo>
                  <a:cubicBezTo>
                    <a:pt x="249" y="70"/>
                    <a:pt x="249" y="70"/>
                    <a:pt x="249" y="70"/>
                  </a:cubicBezTo>
                  <a:cubicBezTo>
                    <a:pt x="249" y="71"/>
                    <a:pt x="249" y="71"/>
                    <a:pt x="249" y="71"/>
                  </a:cubicBezTo>
                  <a:cubicBezTo>
                    <a:pt x="249" y="71"/>
                    <a:pt x="249" y="71"/>
                    <a:pt x="249" y="71"/>
                  </a:cubicBezTo>
                  <a:cubicBezTo>
                    <a:pt x="247" y="71"/>
                    <a:pt x="247" y="71"/>
                    <a:pt x="247" y="71"/>
                  </a:cubicBezTo>
                  <a:cubicBezTo>
                    <a:pt x="247" y="71"/>
                    <a:pt x="247" y="71"/>
                    <a:pt x="247" y="71"/>
                  </a:cubicBezTo>
                  <a:cubicBezTo>
                    <a:pt x="247" y="71"/>
                    <a:pt x="247" y="71"/>
                    <a:pt x="247" y="71"/>
                  </a:cubicBezTo>
                  <a:cubicBezTo>
                    <a:pt x="247" y="72"/>
                    <a:pt x="247" y="72"/>
                    <a:pt x="247" y="72"/>
                  </a:cubicBezTo>
                  <a:cubicBezTo>
                    <a:pt x="248" y="71"/>
                    <a:pt x="248" y="71"/>
                    <a:pt x="248" y="71"/>
                  </a:cubicBezTo>
                  <a:cubicBezTo>
                    <a:pt x="248" y="72"/>
                    <a:pt x="248" y="72"/>
                    <a:pt x="248" y="72"/>
                  </a:cubicBezTo>
                  <a:cubicBezTo>
                    <a:pt x="250" y="71"/>
                    <a:pt x="250" y="71"/>
                    <a:pt x="250" y="71"/>
                  </a:cubicBezTo>
                  <a:cubicBezTo>
                    <a:pt x="250" y="72"/>
                    <a:pt x="250" y="72"/>
                    <a:pt x="250" y="72"/>
                  </a:cubicBezTo>
                  <a:cubicBezTo>
                    <a:pt x="251" y="72"/>
                    <a:pt x="251" y="72"/>
                    <a:pt x="251" y="72"/>
                  </a:cubicBezTo>
                  <a:cubicBezTo>
                    <a:pt x="251" y="73"/>
                    <a:pt x="251" y="73"/>
                    <a:pt x="251" y="73"/>
                  </a:cubicBezTo>
                  <a:cubicBezTo>
                    <a:pt x="252" y="74"/>
                    <a:pt x="252" y="74"/>
                    <a:pt x="252" y="74"/>
                  </a:cubicBezTo>
                  <a:cubicBezTo>
                    <a:pt x="253" y="74"/>
                    <a:pt x="253" y="74"/>
                    <a:pt x="253" y="74"/>
                  </a:cubicBezTo>
                  <a:cubicBezTo>
                    <a:pt x="253" y="73"/>
                    <a:pt x="253" y="73"/>
                    <a:pt x="253" y="73"/>
                  </a:cubicBezTo>
                  <a:cubicBezTo>
                    <a:pt x="253" y="73"/>
                    <a:pt x="253" y="73"/>
                    <a:pt x="253" y="73"/>
                  </a:cubicBezTo>
                  <a:cubicBezTo>
                    <a:pt x="254" y="73"/>
                    <a:pt x="254" y="73"/>
                    <a:pt x="254" y="73"/>
                  </a:cubicBezTo>
                  <a:cubicBezTo>
                    <a:pt x="254" y="73"/>
                    <a:pt x="254" y="73"/>
                    <a:pt x="254" y="73"/>
                  </a:cubicBezTo>
                  <a:cubicBezTo>
                    <a:pt x="255" y="74"/>
                    <a:pt x="255" y="74"/>
                    <a:pt x="255" y="74"/>
                  </a:cubicBezTo>
                  <a:cubicBezTo>
                    <a:pt x="254" y="74"/>
                    <a:pt x="254" y="74"/>
                    <a:pt x="254" y="74"/>
                  </a:cubicBezTo>
                  <a:cubicBezTo>
                    <a:pt x="254" y="76"/>
                    <a:pt x="254" y="76"/>
                    <a:pt x="254" y="76"/>
                  </a:cubicBezTo>
                  <a:cubicBezTo>
                    <a:pt x="254" y="77"/>
                    <a:pt x="254" y="77"/>
                    <a:pt x="254" y="77"/>
                  </a:cubicBezTo>
                  <a:cubicBezTo>
                    <a:pt x="254" y="77"/>
                    <a:pt x="254" y="77"/>
                    <a:pt x="254" y="77"/>
                  </a:cubicBezTo>
                  <a:cubicBezTo>
                    <a:pt x="255" y="78"/>
                    <a:pt x="255" y="78"/>
                    <a:pt x="255" y="78"/>
                  </a:cubicBezTo>
                  <a:cubicBezTo>
                    <a:pt x="254" y="79"/>
                    <a:pt x="254" y="79"/>
                    <a:pt x="254" y="79"/>
                  </a:cubicBezTo>
                  <a:cubicBezTo>
                    <a:pt x="254" y="80"/>
                    <a:pt x="254" y="80"/>
                    <a:pt x="254" y="80"/>
                  </a:cubicBezTo>
                  <a:cubicBezTo>
                    <a:pt x="254" y="81"/>
                    <a:pt x="254" y="81"/>
                    <a:pt x="254" y="81"/>
                  </a:cubicBezTo>
                  <a:cubicBezTo>
                    <a:pt x="253" y="81"/>
                    <a:pt x="253" y="81"/>
                    <a:pt x="253" y="81"/>
                  </a:cubicBezTo>
                  <a:cubicBezTo>
                    <a:pt x="252" y="82"/>
                    <a:pt x="252" y="82"/>
                    <a:pt x="252" y="82"/>
                  </a:cubicBezTo>
                  <a:cubicBezTo>
                    <a:pt x="251" y="82"/>
                    <a:pt x="251" y="82"/>
                    <a:pt x="251" y="82"/>
                  </a:cubicBezTo>
                  <a:cubicBezTo>
                    <a:pt x="250" y="83"/>
                    <a:pt x="250" y="83"/>
                    <a:pt x="250" y="83"/>
                  </a:cubicBezTo>
                  <a:cubicBezTo>
                    <a:pt x="251" y="84"/>
                    <a:pt x="251" y="84"/>
                    <a:pt x="251" y="84"/>
                  </a:cubicBezTo>
                  <a:cubicBezTo>
                    <a:pt x="250" y="84"/>
                    <a:pt x="250" y="84"/>
                    <a:pt x="250" y="84"/>
                  </a:cubicBezTo>
                  <a:cubicBezTo>
                    <a:pt x="249" y="85"/>
                    <a:pt x="249" y="85"/>
                    <a:pt x="249" y="85"/>
                  </a:cubicBezTo>
                  <a:cubicBezTo>
                    <a:pt x="249" y="86"/>
                    <a:pt x="249" y="86"/>
                    <a:pt x="249" y="86"/>
                  </a:cubicBezTo>
                  <a:cubicBezTo>
                    <a:pt x="250" y="86"/>
                    <a:pt x="250" y="86"/>
                    <a:pt x="250" y="86"/>
                  </a:cubicBezTo>
                  <a:cubicBezTo>
                    <a:pt x="250" y="86"/>
                    <a:pt x="250" y="86"/>
                    <a:pt x="250" y="86"/>
                  </a:cubicBezTo>
                  <a:cubicBezTo>
                    <a:pt x="249" y="87"/>
                    <a:pt x="249" y="87"/>
                    <a:pt x="249" y="87"/>
                  </a:cubicBezTo>
                  <a:cubicBezTo>
                    <a:pt x="249" y="87"/>
                    <a:pt x="249" y="87"/>
                    <a:pt x="249" y="87"/>
                  </a:cubicBezTo>
                  <a:cubicBezTo>
                    <a:pt x="249" y="88"/>
                    <a:pt x="249" y="88"/>
                    <a:pt x="249" y="88"/>
                  </a:cubicBezTo>
                  <a:cubicBezTo>
                    <a:pt x="249" y="88"/>
                    <a:pt x="249" y="88"/>
                    <a:pt x="249" y="88"/>
                  </a:cubicBezTo>
                  <a:cubicBezTo>
                    <a:pt x="249" y="89"/>
                    <a:pt x="249" y="89"/>
                    <a:pt x="249" y="89"/>
                  </a:cubicBezTo>
                  <a:cubicBezTo>
                    <a:pt x="249" y="90"/>
                    <a:pt x="249" y="90"/>
                    <a:pt x="249" y="90"/>
                  </a:cubicBezTo>
                  <a:cubicBezTo>
                    <a:pt x="249" y="90"/>
                    <a:pt x="249" y="90"/>
                    <a:pt x="249" y="90"/>
                  </a:cubicBezTo>
                  <a:cubicBezTo>
                    <a:pt x="249" y="91"/>
                    <a:pt x="249" y="91"/>
                    <a:pt x="249" y="91"/>
                  </a:cubicBezTo>
                  <a:cubicBezTo>
                    <a:pt x="250" y="91"/>
                    <a:pt x="250" y="91"/>
                    <a:pt x="250" y="91"/>
                  </a:cubicBezTo>
                  <a:cubicBezTo>
                    <a:pt x="251" y="91"/>
                    <a:pt x="251" y="91"/>
                    <a:pt x="251" y="91"/>
                  </a:cubicBezTo>
                  <a:cubicBezTo>
                    <a:pt x="251" y="90"/>
                    <a:pt x="251" y="90"/>
                    <a:pt x="251" y="90"/>
                  </a:cubicBezTo>
                  <a:cubicBezTo>
                    <a:pt x="251" y="90"/>
                    <a:pt x="251" y="90"/>
                    <a:pt x="251" y="90"/>
                  </a:cubicBezTo>
                  <a:cubicBezTo>
                    <a:pt x="251" y="90"/>
                    <a:pt x="251" y="90"/>
                    <a:pt x="251" y="90"/>
                  </a:cubicBezTo>
                  <a:cubicBezTo>
                    <a:pt x="252" y="90"/>
                    <a:pt x="252" y="90"/>
                    <a:pt x="252" y="90"/>
                  </a:cubicBezTo>
                  <a:cubicBezTo>
                    <a:pt x="253" y="89"/>
                    <a:pt x="253" y="89"/>
                    <a:pt x="253" y="89"/>
                  </a:cubicBezTo>
                  <a:cubicBezTo>
                    <a:pt x="253" y="90"/>
                    <a:pt x="253" y="90"/>
                    <a:pt x="253" y="90"/>
                  </a:cubicBezTo>
                  <a:cubicBezTo>
                    <a:pt x="252" y="91"/>
                    <a:pt x="252" y="91"/>
                    <a:pt x="252" y="91"/>
                  </a:cubicBezTo>
                  <a:cubicBezTo>
                    <a:pt x="252" y="91"/>
                    <a:pt x="252" y="91"/>
                    <a:pt x="252" y="91"/>
                  </a:cubicBezTo>
                  <a:cubicBezTo>
                    <a:pt x="252" y="91"/>
                    <a:pt x="252" y="91"/>
                    <a:pt x="252" y="91"/>
                  </a:cubicBezTo>
                  <a:cubicBezTo>
                    <a:pt x="252" y="92"/>
                    <a:pt x="252" y="92"/>
                    <a:pt x="252" y="92"/>
                  </a:cubicBezTo>
                  <a:cubicBezTo>
                    <a:pt x="252" y="92"/>
                    <a:pt x="252" y="92"/>
                    <a:pt x="252" y="92"/>
                  </a:cubicBezTo>
                  <a:cubicBezTo>
                    <a:pt x="253" y="93"/>
                    <a:pt x="253" y="93"/>
                    <a:pt x="253" y="93"/>
                  </a:cubicBezTo>
                  <a:cubicBezTo>
                    <a:pt x="254" y="93"/>
                    <a:pt x="254" y="93"/>
                    <a:pt x="254" y="93"/>
                  </a:cubicBezTo>
                  <a:cubicBezTo>
                    <a:pt x="254" y="93"/>
                    <a:pt x="254" y="93"/>
                    <a:pt x="254" y="93"/>
                  </a:cubicBezTo>
                  <a:cubicBezTo>
                    <a:pt x="255" y="93"/>
                    <a:pt x="255" y="93"/>
                    <a:pt x="255" y="93"/>
                  </a:cubicBezTo>
                  <a:cubicBezTo>
                    <a:pt x="255" y="93"/>
                    <a:pt x="255" y="93"/>
                    <a:pt x="255" y="93"/>
                  </a:cubicBezTo>
                  <a:cubicBezTo>
                    <a:pt x="256" y="92"/>
                    <a:pt x="256" y="92"/>
                    <a:pt x="256" y="92"/>
                  </a:cubicBezTo>
                  <a:cubicBezTo>
                    <a:pt x="256" y="92"/>
                    <a:pt x="256" y="92"/>
                    <a:pt x="256" y="92"/>
                  </a:cubicBezTo>
                  <a:cubicBezTo>
                    <a:pt x="257" y="91"/>
                    <a:pt x="257" y="91"/>
                    <a:pt x="257" y="91"/>
                  </a:cubicBezTo>
                  <a:cubicBezTo>
                    <a:pt x="257" y="91"/>
                    <a:pt x="257" y="91"/>
                    <a:pt x="257" y="91"/>
                  </a:cubicBezTo>
                  <a:cubicBezTo>
                    <a:pt x="257" y="92"/>
                    <a:pt x="257" y="92"/>
                    <a:pt x="257" y="92"/>
                  </a:cubicBezTo>
                  <a:cubicBezTo>
                    <a:pt x="257" y="92"/>
                    <a:pt x="257" y="92"/>
                    <a:pt x="257" y="92"/>
                  </a:cubicBezTo>
                  <a:cubicBezTo>
                    <a:pt x="257" y="92"/>
                    <a:pt x="257" y="92"/>
                    <a:pt x="257" y="92"/>
                  </a:cubicBezTo>
                  <a:cubicBezTo>
                    <a:pt x="258" y="92"/>
                    <a:pt x="258" y="92"/>
                    <a:pt x="258" y="92"/>
                  </a:cubicBezTo>
                  <a:cubicBezTo>
                    <a:pt x="258" y="91"/>
                    <a:pt x="258" y="91"/>
                    <a:pt x="258" y="91"/>
                  </a:cubicBezTo>
                  <a:cubicBezTo>
                    <a:pt x="259" y="91"/>
                    <a:pt x="259" y="91"/>
                    <a:pt x="259" y="91"/>
                  </a:cubicBezTo>
                  <a:cubicBezTo>
                    <a:pt x="259" y="91"/>
                    <a:pt x="259" y="91"/>
                    <a:pt x="259" y="91"/>
                  </a:cubicBezTo>
                  <a:cubicBezTo>
                    <a:pt x="259" y="92"/>
                    <a:pt x="259" y="92"/>
                    <a:pt x="259" y="92"/>
                  </a:cubicBezTo>
                  <a:cubicBezTo>
                    <a:pt x="258" y="94"/>
                    <a:pt x="258" y="94"/>
                    <a:pt x="258" y="94"/>
                  </a:cubicBezTo>
                  <a:cubicBezTo>
                    <a:pt x="257" y="94"/>
                    <a:pt x="257" y="94"/>
                    <a:pt x="257" y="94"/>
                  </a:cubicBezTo>
                  <a:cubicBezTo>
                    <a:pt x="257" y="95"/>
                    <a:pt x="257" y="95"/>
                    <a:pt x="257" y="95"/>
                  </a:cubicBezTo>
                  <a:cubicBezTo>
                    <a:pt x="258" y="95"/>
                    <a:pt x="258" y="95"/>
                    <a:pt x="258" y="95"/>
                  </a:cubicBezTo>
                  <a:cubicBezTo>
                    <a:pt x="259" y="95"/>
                    <a:pt x="259" y="95"/>
                    <a:pt x="259" y="95"/>
                  </a:cubicBezTo>
                  <a:cubicBezTo>
                    <a:pt x="260" y="95"/>
                    <a:pt x="260" y="95"/>
                    <a:pt x="260" y="95"/>
                  </a:cubicBezTo>
                  <a:cubicBezTo>
                    <a:pt x="260" y="96"/>
                    <a:pt x="260" y="96"/>
                    <a:pt x="260" y="96"/>
                  </a:cubicBezTo>
                  <a:cubicBezTo>
                    <a:pt x="261" y="96"/>
                    <a:pt x="261" y="96"/>
                    <a:pt x="261" y="96"/>
                  </a:cubicBezTo>
                  <a:cubicBezTo>
                    <a:pt x="261" y="95"/>
                    <a:pt x="261" y="95"/>
                    <a:pt x="261" y="95"/>
                  </a:cubicBezTo>
                  <a:cubicBezTo>
                    <a:pt x="262" y="95"/>
                    <a:pt x="262" y="95"/>
                    <a:pt x="262" y="95"/>
                  </a:cubicBezTo>
                  <a:cubicBezTo>
                    <a:pt x="262" y="96"/>
                    <a:pt x="262" y="96"/>
                    <a:pt x="262" y="96"/>
                  </a:cubicBezTo>
                  <a:cubicBezTo>
                    <a:pt x="262" y="96"/>
                    <a:pt x="262" y="96"/>
                    <a:pt x="262" y="96"/>
                  </a:cubicBezTo>
                  <a:cubicBezTo>
                    <a:pt x="262" y="96"/>
                    <a:pt x="262" y="96"/>
                    <a:pt x="262" y="96"/>
                  </a:cubicBezTo>
                  <a:cubicBezTo>
                    <a:pt x="263" y="97"/>
                    <a:pt x="263" y="97"/>
                    <a:pt x="263" y="97"/>
                  </a:cubicBezTo>
                  <a:cubicBezTo>
                    <a:pt x="264" y="96"/>
                    <a:pt x="264" y="96"/>
                    <a:pt x="264" y="96"/>
                  </a:cubicBezTo>
                  <a:cubicBezTo>
                    <a:pt x="263" y="96"/>
                    <a:pt x="263" y="96"/>
                    <a:pt x="263" y="96"/>
                  </a:cubicBezTo>
                  <a:cubicBezTo>
                    <a:pt x="263" y="95"/>
                    <a:pt x="263" y="95"/>
                    <a:pt x="263" y="95"/>
                  </a:cubicBezTo>
                  <a:cubicBezTo>
                    <a:pt x="264" y="95"/>
                    <a:pt x="264" y="95"/>
                    <a:pt x="264" y="95"/>
                  </a:cubicBezTo>
                  <a:cubicBezTo>
                    <a:pt x="264" y="95"/>
                    <a:pt x="264" y="95"/>
                    <a:pt x="264" y="95"/>
                  </a:cubicBezTo>
                  <a:cubicBezTo>
                    <a:pt x="264" y="96"/>
                    <a:pt x="264" y="96"/>
                    <a:pt x="264" y="96"/>
                  </a:cubicBezTo>
                  <a:cubicBezTo>
                    <a:pt x="264" y="97"/>
                    <a:pt x="264" y="97"/>
                    <a:pt x="264" y="97"/>
                  </a:cubicBezTo>
                  <a:cubicBezTo>
                    <a:pt x="265" y="97"/>
                    <a:pt x="265" y="97"/>
                    <a:pt x="265" y="97"/>
                  </a:cubicBezTo>
                  <a:cubicBezTo>
                    <a:pt x="265" y="96"/>
                    <a:pt x="265" y="96"/>
                    <a:pt x="265" y="96"/>
                  </a:cubicBezTo>
                  <a:cubicBezTo>
                    <a:pt x="265" y="95"/>
                    <a:pt x="265" y="95"/>
                    <a:pt x="265" y="95"/>
                  </a:cubicBezTo>
                  <a:cubicBezTo>
                    <a:pt x="266" y="95"/>
                    <a:pt x="266" y="95"/>
                    <a:pt x="266" y="95"/>
                  </a:cubicBezTo>
                  <a:cubicBezTo>
                    <a:pt x="266" y="96"/>
                    <a:pt x="266" y="96"/>
                    <a:pt x="266" y="96"/>
                  </a:cubicBezTo>
                  <a:cubicBezTo>
                    <a:pt x="265" y="96"/>
                    <a:pt x="265" y="96"/>
                    <a:pt x="265" y="96"/>
                  </a:cubicBezTo>
                  <a:cubicBezTo>
                    <a:pt x="265" y="97"/>
                    <a:pt x="265" y="97"/>
                    <a:pt x="265" y="97"/>
                  </a:cubicBezTo>
                  <a:cubicBezTo>
                    <a:pt x="267" y="97"/>
                    <a:pt x="267" y="97"/>
                    <a:pt x="267" y="97"/>
                  </a:cubicBezTo>
                  <a:cubicBezTo>
                    <a:pt x="267" y="96"/>
                    <a:pt x="267" y="96"/>
                    <a:pt x="267" y="96"/>
                  </a:cubicBezTo>
                  <a:cubicBezTo>
                    <a:pt x="268" y="95"/>
                    <a:pt x="268" y="95"/>
                    <a:pt x="268" y="95"/>
                  </a:cubicBezTo>
                  <a:cubicBezTo>
                    <a:pt x="268" y="96"/>
                    <a:pt x="268" y="96"/>
                    <a:pt x="268" y="96"/>
                  </a:cubicBezTo>
                  <a:cubicBezTo>
                    <a:pt x="268" y="96"/>
                    <a:pt x="268" y="96"/>
                    <a:pt x="268" y="96"/>
                  </a:cubicBezTo>
                  <a:cubicBezTo>
                    <a:pt x="268" y="97"/>
                    <a:pt x="268" y="97"/>
                    <a:pt x="268" y="97"/>
                  </a:cubicBezTo>
                  <a:cubicBezTo>
                    <a:pt x="269" y="97"/>
                    <a:pt x="269" y="97"/>
                    <a:pt x="269" y="97"/>
                  </a:cubicBezTo>
                  <a:cubicBezTo>
                    <a:pt x="269" y="96"/>
                    <a:pt x="269" y="96"/>
                    <a:pt x="269" y="96"/>
                  </a:cubicBezTo>
                  <a:cubicBezTo>
                    <a:pt x="269" y="95"/>
                    <a:pt x="269" y="95"/>
                    <a:pt x="269" y="95"/>
                  </a:cubicBezTo>
                  <a:cubicBezTo>
                    <a:pt x="269" y="97"/>
                    <a:pt x="269" y="97"/>
                    <a:pt x="269" y="97"/>
                  </a:cubicBezTo>
                  <a:cubicBezTo>
                    <a:pt x="269" y="97"/>
                    <a:pt x="269" y="97"/>
                    <a:pt x="269" y="97"/>
                  </a:cubicBezTo>
                  <a:cubicBezTo>
                    <a:pt x="270" y="97"/>
                    <a:pt x="270" y="97"/>
                    <a:pt x="270" y="97"/>
                  </a:cubicBezTo>
                  <a:cubicBezTo>
                    <a:pt x="271" y="98"/>
                    <a:pt x="271" y="98"/>
                    <a:pt x="271" y="98"/>
                  </a:cubicBezTo>
                  <a:cubicBezTo>
                    <a:pt x="272" y="98"/>
                    <a:pt x="272" y="98"/>
                    <a:pt x="272" y="98"/>
                  </a:cubicBezTo>
                  <a:cubicBezTo>
                    <a:pt x="273" y="98"/>
                    <a:pt x="273" y="98"/>
                    <a:pt x="273" y="98"/>
                  </a:cubicBezTo>
                  <a:cubicBezTo>
                    <a:pt x="273" y="98"/>
                    <a:pt x="273" y="98"/>
                    <a:pt x="273" y="98"/>
                  </a:cubicBezTo>
                  <a:cubicBezTo>
                    <a:pt x="274" y="98"/>
                    <a:pt x="274" y="98"/>
                    <a:pt x="274" y="98"/>
                  </a:cubicBezTo>
                  <a:cubicBezTo>
                    <a:pt x="274" y="97"/>
                    <a:pt x="274" y="97"/>
                    <a:pt x="274" y="97"/>
                  </a:cubicBezTo>
                  <a:cubicBezTo>
                    <a:pt x="274" y="97"/>
                    <a:pt x="274" y="97"/>
                    <a:pt x="274" y="97"/>
                  </a:cubicBezTo>
                  <a:cubicBezTo>
                    <a:pt x="275" y="96"/>
                    <a:pt x="275" y="96"/>
                    <a:pt x="275" y="96"/>
                  </a:cubicBezTo>
                  <a:cubicBezTo>
                    <a:pt x="276" y="95"/>
                    <a:pt x="276" y="95"/>
                    <a:pt x="276" y="95"/>
                  </a:cubicBezTo>
                  <a:cubicBezTo>
                    <a:pt x="275" y="95"/>
                    <a:pt x="275" y="95"/>
                    <a:pt x="275" y="95"/>
                  </a:cubicBezTo>
                  <a:cubicBezTo>
                    <a:pt x="276" y="94"/>
                    <a:pt x="276" y="94"/>
                    <a:pt x="276" y="94"/>
                  </a:cubicBezTo>
                  <a:cubicBezTo>
                    <a:pt x="276" y="94"/>
                    <a:pt x="276" y="94"/>
                    <a:pt x="276" y="94"/>
                  </a:cubicBezTo>
                  <a:cubicBezTo>
                    <a:pt x="276" y="95"/>
                    <a:pt x="276" y="95"/>
                    <a:pt x="276" y="95"/>
                  </a:cubicBezTo>
                  <a:cubicBezTo>
                    <a:pt x="277" y="95"/>
                    <a:pt x="277" y="95"/>
                    <a:pt x="277" y="95"/>
                  </a:cubicBezTo>
                  <a:cubicBezTo>
                    <a:pt x="277" y="95"/>
                    <a:pt x="277" y="95"/>
                    <a:pt x="277" y="95"/>
                  </a:cubicBezTo>
                  <a:cubicBezTo>
                    <a:pt x="276" y="96"/>
                    <a:pt x="276" y="96"/>
                    <a:pt x="276" y="96"/>
                  </a:cubicBezTo>
                  <a:cubicBezTo>
                    <a:pt x="276" y="97"/>
                    <a:pt x="276" y="97"/>
                    <a:pt x="276" y="97"/>
                  </a:cubicBezTo>
                  <a:cubicBezTo>
                    <a:pt x="276" y="99"/>
                    <a:pt x="276" y="99"/>
                    <a:pt x="276" y="99"/>
                  </a:cubicBezTo>
                  <a:close/>
                  <a:moveTo>
                    <a:pt x="245" y="62"/>
                  </a:moveTo>
                  <a:cubicBezTo>
                    <a:pt x="246" y="62"/>
                    <a:pt x="246" y="62"/>
                    <a:pt x="246" y="62"/>
                  </a:cubicBezTo>
                  <a:cubicBezTo>
                    <a:pt x="246" y="62"/>
                    <a:pt x="246" y="62"/>
                    <a:pt x="246" y="62"/>
                  </a:cubicBezTo>
                  <a:cubicBezTo>
                    <a:pt x="245" y="62"/>
                    <a:pt x="245" y="62"/>
                    <a:pt x="245" y="62"/>
                  </a:cubicBezTo>
                  <a:cubicBezTo>
                    <a:pt x="245" y="62"/>
                    <a:pt x="245" y="62"/>
                    <a:pt x="245" y="62"/>
                  </a:cubicBezTo>
                  <a:cubicBezTo>
                    <a:pt x="245" y="62"/>
                    <a:pt x="245" y="62"/>
                    <a:pt x="245" y="62"/>
                  </a:cubicBezTo>
                  <a:close/>
                  <a:moveTo>
                    <a:pt x="244" y="67"/>
                  </a:moveTo>
                  <a:cubicBezTo>
                    <a:pt x="244" y="67"/>
                    <a:pt x="244" y="67"/>
                    <a:pt x="244" y="67"/>
                  </a:cubicBezTo>
                  <a:cubicBezTo>
                    <a:pt x="244" y="66"/>
                    <a:pt x="244" y="66"/>
                    <a:pt x="244" y="66"/>
                  </a:cubicBezTo>
                  <a:cubicBezTo>
                    <a:pt x="245" y="67"/>
                    <a:pt x="245" y="67"/>
                    <a:pt x="245" y="67"/>
                  </a:cubicBezTo>
                  <a:cubicBezTo>
                    <a:pt x="244" y="67"/>
                    <a:pt x="244" y="67"/>
                    <a:pt x="244" y="67"/>
                  </a:cubicBezTo>
                  <a:cubicBezTo>
                    <a:pt x="244" y="67"/>
                    <a:pt x="244" y="67"/>
                    <a:pt x="244" y="67"/>
                  </a:cubicBezTo>
                  <a:close/>
                  <a:moveTo>
                    <a:pt x="222" y="74"/>
                  </a:moveTo>
                  <a:cubicBezTo>
                    <a:pt x="222" y="75"/>
                    <a:pt x="222" y="75"/>
                    <a:pt x="222" y="75"/>
                  </a:cubicBezTo>
                  <a:cubicBezTo>
                    <a:pt x="223" y="75"/>
                    <a:pt x="223" y="75"/>
                    <a:pt x="223" y="75"/>
                  </a:cubicBezTo>
                  <a:cubicBezTo>
                    <a:pt x="223" y="75"/>
                    <a:pt x="223" y="75"/>
                    <a:pt x="223" y="75"/>
                  </a:cubicBezTo>
                  <a:cubicBezTo>
                    <a:pt x="222" y="74"/>
                    <a:pt x="222" y="74"/>
                    <a:pt x="222" y="74"/>
                  </a:cubicBezTo>
                  <a:close/>
                  <a:moveTo>
                    <a:pt x="236" y="62"/>
                  </a:moveTo>
                  <a:cubicBezTo>
                    <a:pt x="236" y="62"/>
                    <a:pt x="236" y="62"/>
                    <a:pt x="236" y="62"/>
                  </a:cubicBezTo>
                  <a:cubicBezTo>
                    <a:pt x="237" y="63"/>
                    <a:pt x="237" y="63"/>
                    <a:pt x="237" y="63"/>
                  </a:cubicBezTo>
                  <a:cubicBezTo>
                    <a:pt x="237" y="64"/>
                    <a:pt x="237" y="64"/>
                    <a:pt x="237" y="64"/>
                  </a:cubicBezTo>
                  <a:cubicBezTo>
                    <a:pt x="237" y="63"/>
                    <a:pt x="237" y="63"/>
                    <a:pt x="237" y="63"/>
                  </a:cubicBezTo>
                  <a:cubicBezTo>
                    <a:pt x="237" y="63"/>
                    <a:pt x="237" y="63"/>
                    <a:pt x="237" y="63"/>
                  </a:cubicBezTo>
                  <a:cubicBezTo>
                    <a:pt x="237" y="62"/>
                    <a:pt x="237" y="62"/>
                    <a:pt x="237" y="62"/>
                  </a:cubicBezTo>
                  <a:cubicBezTo>
                    <a:pt x="236" y="62"/>
                    <a:pt x="236" y="62"/>
                    <a:pt x="236" y="62"/>
                  </a:cubicBezTo>
                  <a:close/>
                  <a:moveTo>
                    <a:pt x="230" y="62"/>
                  </a:moveTo>
                  <a:cubicBezTo>
                    <a:pt x="230" y="63"/>
                    <a:pt x="230" y="63"/>
                    <a:pt x="230" y="63"/>
                  </a:cubicBezTo>
                  <a:cubicBezTo>
                    <a:pt x="230" y="63"/>
                    <a:pt x="230" y="63"/>
                    <a:pt x="230" y="63"/>
                  </a:cubicBezTo>
                  <a:cubicBezTo>
                    <a:pt x="231" y="63"/>
                    <a:pt x="231" y="63"/>
                    <a:pt x="231" y="63"/>
                  </a:cubicBezTo>
                  <a:cubicBezTo>
                    <a:pt x="231" y="63"/>
                    <a:pt x="231" y="63"/>
                    <a:pt x="231" y="63"/>
                  </a:cubicBezTo>
                  <a:cubicBezTo>
                    <a:pt x="232" y="63"/>
                    <a:pt x="232" y="63"/>
                    <a:pt x="232" y="63"/>
                  </a:cubicBezTo>
                  <a:cubicBezTo>
                    <a:pt x="233" y="62"/>
                    <a:pt x="233" y="62"/>
                    <a:pt x="233" y="62"/>
                  </a:cubicBezTo>
                  <a:cubicBezTo>
                    <a:pt x="234" y="62"/>
                    <a:pt x="234" y="62"/>
                    <a:pt x="234" y="62"/>
                  </a:cubicBezTo>
                  <a:cubicBezTo>
                    <a:pt x="235" y="62"/>
                    <a:pt x="235" y="62"/>
                    <a:pt x="235" y="62"/>
                  </a:cubicBezTo>
                  <a:cubicBezTo>
                    <a:pt x="235" y="62"/>
                    <a:pt x="235" y="62"/>
                    <a:pt x="235" y="62"/>
                  </a:cubicBezTo>
                  <a:cubicBezTo>
                    <a:pt x="233" y="61"/>
                    <a:pt x="233" y="61"/>
                    <a:pt x="233" y="61"/>
                  </a:cubicBezTo>
                  <a:cubicBezTo>
                    <a:pt x="232" y="62"/>
                    <a:pt x="232" y="62"/>
                    <a:pt x="232" y="62"/>
                  </a:cubicBezTo>
                  <a:cubicBezTo>
                    <a:pt x="232" y="62"/>
                    <a:pt x="232" y="62"/>
                    <a:pt x="232" y="62"/>
                  </a:cubicBezTo>
                  <a:cubicBezTo>
                    <a:pt x="231" y="62"/>
                    <a:pt x="231" y="62"/>
                    <a:pt x="231" y="62"/>
                  </a:cubicBezTo>
                  <a:cubicBezTo>
                    <a:pt x="230" y="62"/>
                    <a:pt x="230" y="62"/>
                    <a:pt x="230" y="62"/>
                  </a:cubicBezTo>
                  <a:cubicBezTo>
                    <a:pt x="230" y="62"/>
                    <a:pt x="230" y="62"/>
                    <a:pt x="230" y="62"/>
                  </a:cubicBezTo>
                  <a:close/>
                  <a:moveTo>
                    <a:pt x="223" y="65"/>
                  </a:moveTo>
                  <a:cubicBezTo>
                    <a:pt x="222" y="64"/>
                    <a:pt x="222" y="64"/>
                    <a:pt x="222" y="64"/>
                  </a:cubicBezTo>
                  <a:cubicBezTo>
                    <a:pt x="221" y="64"/>
                    <a:pt x="221" y="64"/>
                    <a:pt x="221" y="64"/>
                  </a:cubicBezTo>
                  <a:cubicBezTo>
                    <a:pt x="220" y="64"/>
                    <a:pt x="220" y="64"/>
                    <a:pt x="220" y="64"/>
                  </a:cubicBezTo>
                  <a:cubicBezTo>
                    <a:pt x="220" y="63"/>
                    <a:pt x="220" y="63"/>
                    <a:pt x="220" y="63"/>
                  </a:cubicBezTo>
                  <a:cubicBezTo>
                    <a:pt x="221" y="62"/>
                    <a:pt x="221" y="62"/>
                    <a:pt x="221" y="62"/>
                  </a:cubicBezTo>
                  <a:cubicBezTo>
                    <a:pt x="221" y="62"/>
                    <a:pt x="221" y="62"/>
                    <a:pt x="221" y="62"/>
                  </a:cubicBezTo>
                  <a:cubicBezTo>
                    <a:pt x="221" y="61"/>
                    <a:pt x="221" y="61"/>
                    <a:pt x="221" y="61"/>
                  </a:cubicBezTo>
                  <a:cubicBezTo>
                    <a:pt x="221" y="60"/>
                    <a:pt x="221" y="60"/>
                    <a:pt x="221" y="60"/>
                  </a:cubicBezTo>
                  <a:cubicBezTo>
                    <a:pt x="221" y="60"/>
                    <a:pt x="221" y="60"/>
                    <a:pt x="221" y="60"/>
                  </a:cubicBezTo>
                  <a:cubicBezTo>
                    <a:pt x="222" y="60"/>
                    <a:pt x="222" y="60"/>
                    <a:pt x="222" y="60"/>
                  </a:cubicBezTo>
                  <a:cubicBezTo>
                    <a:pt x="223" y="60"/>
                    <a:pt x="223" y="60"/>
                    <a:pt x="223" y="60"/>
                  </a:cubicBezTo>
                  <a:cubicBezTo>
                    <a:pt x="223" y="60"/>
                    <a:pt x="223" y="60"/>
                    <a:pt x="223" y="60"/>
                  </a:cubicBezTo>
                  <a:cubicBezTo>
                    <a:pt x="223" y="61"/>
                    <a:pt x="223" y="61"/>
                    <a:pt x="223" y="61"/>
                  </a:cubicBezTo>
                  <a:cubicBezTo>
                    <a:pt x="223" y="61"/>
                    <a:pt x="223" y="61"/>
                    <a:pt x="223" y="61"/>
                  </a:cubicBezTo>
                  <a:cubicBezTo>
                    <a:pt x="222" y="61"/>
                    <a:pt x="222" y="61"/>
                    <a:pt x="222" y="61"/>
                  </a:cubicBezTo>
                  <a:cubicBezTo>
                    <a:pt x="223" y="62"/>
                    <a:pt x="223" y="62"/>
                    <a:pt x="223" y="62"/>
                  </a:cubicBezTo>
                  <a:cubicBezTo>
                    <a:pt x="224" y="62"/>
                    <a:pt x="224" y="62"/>
                    <a:pt x="224" y="62"/>
                  </a:cubicBezTo>
                  <a:cubicBezTo>
                    <a:pt x="224" y="62"/>
                    <a:pt x="224" y="62"/>
                    <a:pt x="224" y="62"/>
                  </a:cubicBezTo>
                  <a:cubicBezTo>
                    <a:pt x="223" y="62"/>
                    <a:pt x="223" y="62"/>
                    <a:pt x="223" y="62"/>
                  </a:cubicBezTo>
                  <a:cubicBezTo>
                    <a:pt x="224" y="63"/>
                    <a:pt x="224" y="63"/>
                    <a:pt x="224" y="63"/>
                  </a:cubicBezTo>
                  <a:cubicBezTo>
                    <a:pt x="224" y="64"/>
                    <a:pt x="224" y="64"/>
                    <a:pt x="224" y="64"/>
                  </a:cubicBezTo>
                  <a:cubicBezTo>
                    <a:pt x="223" y="64"/>
                    <a:pt x="223" y="64"/>
                    <a:pt x="223" y="64"/>
                  </a:cubicBezTo>
                  <a:cubicBezTo>
                    <a:pt x="223" y="65"/>
                    <a:pt x="223" y="65"/>
                    <a:pt x="223" y="65"/>
                  </a:cubicBezTo>
                  <a:close/>
                  <a:moveTo>
                    <a:pt x="222" y="67"/>
                  </a:moveTo>
                  <a:cubicBezTo>
                    <a:pt x="223" y="68"/>
                    <a:pt x="223" y="68"/>
                    <a:pt x="223" y="68"/>
                  </a:cubicBezTo>
                  <a:cubicBezTo>
                    <a:pt x="224" y="67"/>
                    <a:pt x="224" y="67"/>
                    <a:pt x="224" y="67"/>
                  </a:cubicBezTo>
                  <a:cubicBezTo>
                    <a:pt x="225" y="66"/>
                    <a:pt x="225" y="66"/>
                    <a:pt x="225" y="66"/>
                  </a:cubicBezTo>
                  <a:cubicBezTo>
                    <a:pt x="224" y="65"/>
                    <a:pt x="224" y="65"/>
                    <a:pt x="224" y="65"/>
                  </a:cubicBezTo>
                  <a:cubicBezTo>
                    <a:pt x="223" y="65"/>
                    <a:pt x="223" y="65"/>
                    <a:pt x="223" y="65"/>
                  </a:cubicBezTo>
                  <a:cubicBezTo>
                    <a:pt x="222" y="65"/>
                    <a:pt x="222" y="65"/>
                    <a:pt x="222" y="65"/>
                  </a:cubicBezTo>
                  <a:cubicBezTo>
                    <a:pt x="221" y="65"/>
                    <a:pt x="221" y="65"/>
                    <a:pt x="221" y="65"/>
                  </a:cubicBezTo>
                  <a:cubicBezTo>
                    <a:pt x="220" y="65"/>
                    <a:pt x="220" y="65"/>
                    <a:pt x="220" y="65"/>
                  </a:cubicBezTo>
                  <a:cubicBezTo>
                    <a:pt x="220" y="65"/>
                    <a:pt x="220" y="65"/>
                    <a:pt x="220" y="65"/>
                  </a:cubicBezTo>
                  <a:cubicBezTo>
                    <a:pt x="219" y="65"/>
                    <a:pt x="219" y="65"/>
                    <a:pt x="219" y="65"/>
                  </a:cubicBezTo>
                  <a:cubicBezTo>
                    <a:pt x="219" y="65"/>
                    <a:pt x="219" y="65"/>
                    <a:pt x="219" y="65"/>
                  </a:cubicBezTo>
                  <a:cubicBezTo>
                    <a:pt x="218" y="66"/>
                    <a:pt x="218" y="66"/>
                    <a:pt x="218" y="66"/>
                  </a:cubicBezTo>
                  <a:cubicBezTo>
                    <a:pt x="219" y="66"/>
                    <a:pt x="219" y="66"/>
                    <a:pt x="219" y="66"/>
                  </a:cubicBezTo>
                  <a:cubicBezTo>
                    <a:pt x="219" y="66"/>
                    <a:pt x="219" y="66"/>
                    <a:pt x="219" y="66"/>
                  </a:cubicBezTo>
                  <a:cubicBezTo>
                    <a:pt x="219" y="67"/>
                    <a:pt x="219" y="67"/>
                    <a:pt x="219" y="67"/>
                  </a:cubicBezTo>
                  <a:cubicBezTo>
                    <a:pt x="220" y="67"/>
                    <a:pt x="220" y="67"/>
                    <a:pt x="220" y="67"/>
                  </a:cubicBezTo>
                  <a:cubicBezTo>
                    <a:pt x="221" y="67"/>
                    <a:pt x="221" y="67"/>
                    <a:pt x="221" y="67"/>
                  </a:cubicBezTo>
                  <a:cubicBezTo>
                    <a:pt x="222" y="67"/>
                    <a:pt x="222" y="67"/>
                    <a:pt x="222" y="67"/>
                  </a:cubicBezTo>
                  <a:close/>
                  <a:moveTo>
                    <a:pt x="218" y="69"/>
                  </a:moveTo>
                  <a:cubicBezTo>
                    <a:pt x="220" y="69"/>
                    <a:pt x="220" y="69"/>
                    <a:pt x="220" y="69"/>
                  </a:cubicBezTo>
                  <a:cubicBezTo>
                    <a:pt x="221" y="69"/>
                    <a:pt x="221" y="69"/>
                    <a:pt x="221" y="69"/>
                  </a:cubicBezTo>
                  <a:cubicBezTo>
                    <a:pt x="222" y="69"/>
                    <a:pt x="222" y="69"/>
                    <a:pt x="222" y="69"/>
                  </a:cubicBezTo>
                  <a:cubicBezTo>
                    <a:pt x="222" y="69"/>
                    <a:pt x="222" y="69"/>
                    <a:pt x="222" y="69"/>
                  </a:cubicBezTo>
                  <a:cubicBezTo>
                    <a:pt x="223" y="69"/>
                    <a:pt x="223" y="69"/>
                    <a:pt x="223" y="69"/>
                  </a:cubicBezTo>
                  <a:cubicBezTo>
                    <a:pt x="224" y="69"/>
                    <a:pt x="224" y="69"/>
                    <a:pt x="224" y="69"/>
                  </a:cubicBezTo>
                  <a:cubicBezTo>
                    <a:pt x="224" y="68"/>
                    <a:pt x="224" y="68"/>
                    <a:pt x="224" y="68"/>
                  </a:cubicBezTo>
                  <a:cubicBezTo>
                    <a:pt x="223" y="68"/>
                    <a:pt x="223" y="68"/>
                    <a:pt x="223" y="68"/>
                  </a:cubicBezTo>
                  <a:cubicBezTo>
                    <a:pt x="221" y="68"/>
                    <a:pt x="221" y="68"/>
                    <a:pt x="221" y="68"/>
                  </a:cubicBezTo>
                  <a:cubicBezTo>
                    <a:pt x="220" y="68"/>
                    <a:pt x="220" y="68"/>
                    <a:pt x="220" y="68"/>
                  </a:cubicBezTo>
                  <a:cubicBezTo>
                    <a:pt x="220" y="68"/>
                    <a:pt x="220" y="68"/>
                    <a:pt x="220" y="68"/>
                  </a:cubicBezTo>
                  <a:cubicBezTo>
                    <a:pt x="219" y="68"/>
                    <a:pt x="219" y="68"/>
                    <a:pt x="219" y="68"/>
                  </a:cubicBezTo>
                  <a:cubicBezTo>
                    <a:pt x="218" y="68"/>
                    <a:pt x="218" y="68"/>
                    <a:pt x="218" y="68"/>
                  </a:cubicBezTo>
                  <a:cubicBezTo>
                    <a:pt x="218" y="69"/>
                    <a:pt x="218" y="69"/>
                    <a:pt x="218" y="69"/>
                  </a:cubicBezTo>
                  <a:close/>
                  <a:moveTo>
                    <a:pt x="218" y="71"/>
                  </a:moveTo>
                  <a:cubicBezTo>
                    <a:pt x="219" y="70"/>
                    <a:pt x="219" y="70"/>
                    <a:pt x="219" y="70"/>
                  </a:cubicBezTo>
                  <a:cubicBezTo>
                    <a:pt x="219" y="70"/>
                    <a:pt x="219" y="70"/>
                    <a:pt x="219" y="70"/>
                  </a:cubicBezTo>
                  <a:cubicBezTo>
                    <a:pt x="220" y="70"/>
                    <a:pt x="220" y="70"/>
                    <a:pt x="220" y="70"/>
                  </a:cubicBezTo>
                  <a:cubicBezTo>
                    <a:pt x="222" y="69"/>
                    <a:pt x="222" y="69"/>
                    <a:pt x="222" y="69"/>
                  </a:cubicBezTo>
                  <a:cubicBezTo>
                    <a:pt x="223" y="70"/>
                    <a:pt x="223" y="70"/>
                    <a:pt x="223" y="70"/>
                  </a:cubicBezTo>
                  <a:cubicBezTo>
                    <a:pt x="223" y="69"/>
                    <a:pt x="223" y="69"/>
                    <a:pt x="223" y="69"/>
                  </a:cubicBezTo>
                  <a:cubicBezTo>
                    <a:pt x="224" y="69"/>
                    <a:pt x="224" y="69"/>
                    <a:pt x="224" y="69"/>
                  </a:cubicBezTo>
                  <a:cubicBezTo>
                    <a:pt x="224" y="70"/>
                    <a:pt x="224" y="70"/>
                    <a:pt x="224" y="70"/>
                  </a:cubicBezTo>
                  <a:cubicBezTo>
                    <a:pt x="223" y="70"/>
                    <a:pt x="223" y="70"/>
                    <a:pt x="223" y="70"/>
                  </a:cubicBezTo>
                  <a:cubicBezTo>
                    <a:pt x="222" y="70"/>
                    <a:pt x="222" y="70"/>
                    <a:pt x="222" y="70"/>
                  </a:cubicBezTo>
                  <a:cubicBezTo>
                    <a:pt x="221" y="70"/>
                    <a:pt x="221" y="70"/>
                    <a:pt x="221" y="70"/>
                  </a:cubicBezTo>
                  <a:cubicBezTo>
                    <a:pt x="221" y="71"/>
                    <a:pt x="221" y="71"/>
                    <a:pt x="221" y="71"/>
                  </a:cubicBezTo>
                  <a:cubicBezTo>
                    <a:pt x="220" y="71"/>
                    <a:pt x="220" y="71"/>
                    <a:pt x="220" y="71"/>
                  </a:cubicBezTo>
                  <a:cubicBezTo>
                    <a:pt x="219" y="71"/>
                    <a:pt x="219" y="71"/>
                    <a:pt x="219" y="71"/>
                  </a:cubicBezTo>
                  <a:cubicBezTo>
                    <a:pt x="219" y="71"/>
                    <a:pt x="219" y="71"/>
                    <a:pt x="219" y="71"/>
                  </a:cubicBezTo>
                  <a:cubicBezTo>
                    <a:pt x="218" y="71"/>
                    <a:pt x="218" y="71"/>
                    <a:pt x="218" y="71"/>
                  </a:cubicBezTo>
                  <a:cubicBezTo>
                    <a:pt x="218" y="71"/>
                    <a:pt x="218" y="71"/>
                    <a:pt x="218" y="71"/>
                  </a:cubicBezTo>
                  <a:cubicBezTo>
                    <a:pt x="218" y="71"/>
                    <a:pt x="218" y="71"/>
                    <a:pt x="218" y="71"/>
                  </a:cubicBezTo>
                  <a:close/>
                  <a:moveTo>
                    <a:pt x="197" y="47"/>
                  </a:moveTo>
                  <a:cubicBezTo>
                    <a:pt x="197" y="46"/>
                    <a:pt x="197" y="46"/>
                    <a:pt x="197" y="46"/>
                  </a:cubicBezTo>
                  <a:cubicBezTo>
                    <a:pt x="197" y="46"/>
                    <a:pt x="197" y="46"/>
                    <a:pt x="197" y="46"/>
                  </a:cubicBezTo>
                  <a:cubicBezTo>
                    <a:pt x="198" y="46"/>
                    <a:pt x="198" y="46"/>
                    <a:pt x="198" y="46"/>
                  </a:cubicBezTo>
                  <a:cubicBezTo>
                    <a:pt x="198" y="46"/>
                    <a:pt x="198" y="46"/>
                    <a:pt x="198" y="46"/>
                  </a:cubicBezTo>
                  <a:cubicBezTo>
                    <a:pt x="197" y="47"/>
                    <a:pt x="197" y="47"/>
                    <a:pt x="197" y="47"/>
                  </a:cubicBezTo>
                  <a:close/>
                  <a:moveTo>
                    <a:pt x="191" y="49"/>
                  </a:moveTo>
                  <a:cubicBezTo>
                    <a:pt x="192" y="49"/>
                    <a:pt x="192" y="49"/>
                    <a:pt x="192" y="49"/>
                  </a:cubicBezTo>
                  <a:cubicBezTo>
                    <a:pt x="192" y="48"/>
                    <a:pt x="192" y="48"/>
                    <a:pt x="192" y="48"/>
                  </a:cubicBezTo>
                  <a:cubicBezTo>
                    <a:pt x="194" y="49"/>
                    <a:pt x="194" y="49"/>
                    <a:pt x="194" y="49"/>
                  </a:cubicBezTo>
                  <a:cubicBezTo>
                    <a:pt x="194" y="49"/>
                    <a:pt x="194" y="49"/>
                    <a:pt x="194" y="49"/>
                  </a:cubicBezTo>
                  <a:cubicBezTo>
                    <a:pt x="195" y="49"/>
                    <a:pt x="195" y="49"/>
                    <a:pt x="195" y="49"/>
                  </a:cubicBezTo>
                  <a:cubicBezTo>
                    <a:pt x="195" y="50"/>
                    <a:pt x="195" y="50"/>
                    <a:pt x="195" y="50"/>
                  </a:cubicBezTo>
                  <a:cubicBezTo>
                    <a:pt x="195" y="50"/>
                    <a:pt x="195" y="50"/>
                    <a:pt x="195" y="50"/>
                  </a:cubicBezTo>
                  <a:cubicBezTo>
                    <a:pt x="195" y="51"/>
                    <a:pt x="195" y="51"/>
                    <a:pt x="195" y="51"/>
                  </a:cubicBezTo>
                  <a:cubicBezTo>
                    <a:pt x="194" y="51"/>
                    <a:pt x="194" y="51"/>
                    <a:pt x="194" y="51"/>
                  </a:cubicBezTo>
                  <a:cubicBezTo>
                    <a:pt x="193" y="51"/>
                    <a:pt x="193" y="51"/>
                    <a:pt x="193" y="51"/>
                  </a:cubicBezTo>
                  <a:cubicBezTo>
                    <a:pt x="193" y="51"/>
                    <a:pt x="193" y="51"/>
                    <a:pt x="193" y="51"/>
                  </a:cubicBezTo>
                  <a:cubicBezTo>
                    <a:pt x="192" y="50"/>
                    <a:pt x="192" y="50"/>
                    <a:pt x="192" y="50"/>
                  </a:cubicBezTo>
                  <a:cubicBezTo>
                    <a:pt x="192" y="49"/>
                    <a:pt x="192" y="49"/>
                    <a:pt x="192" y="49"/>
                  </a:cubicBezTo>
                  <a:cubicBezTo>
                    <a:pt x="191" y="49"/>
                    <a:pt x="191" y="49"/>
                    <a:pt x="191" y="49"/>
                  </a:cubicBezTo>
                  <a:cubicBezTo>
                    <a:pt x="191" y="49"/>
                    <a:pt x="191" y="49"/>
                    <a:pt x="191" y="49"/>
                  </a:cubicBezTo>
                  <a:close/>
                  <a:moveTo>
                    <a:pt x="160" y="50"/>
                  </a:moveTo>
                  <a:cubicBezTo>
                    <a:pt x="159" y="50"/>
                    <a:pt x="159" y="50"/>
                    <a:pt x="159" y="50"/>
                  </a:cubicBezTo>
                  <a:cubicBezTo>
                    <a:pt x="159" y="50"/>
                    <a:pt x="159" y="50"/>
                    <a:pt x="159" y="50"/>
                  </a:cubicBezTo>
                  <a:cubicBezTo>
                    <a:pt x="159" y="50"/>
                    <a:pt x="159" y="50"/>
                    <a:pt x="159" y="50"/>
                  </a:cubicBezTo>
                  <a:cubicBezTo>
                    <a:pt x="160" y="50"/>
                    <a:pt x="160" y="50"/>
                    <a:pt x="160" y="50"/>
                  </a:cubicBezTo>
                  <a:cubicBezTo>
                    <a:pt x="160" y="50"/>
                    <a:pt x="160" y="50"/>
                    <a:pt x="160" y="50"/>
                  </a:cubicBezTo>
                  <a:cubicBezTo>
                    <a:pt x="160" y="50"/>
                    <a:pt x="160" y="50"/>
                    <a:pt x="160" y="50"/>
                  </a:cubicBezTo>
                  <a:close/>
                  <a:moveTo>
                    <a:pt x="163" y="54"/>
                  </a:moveTo>
                  <a:cubicBezTo>
                    <a:pt x="164" y="54"/>
                    <a:pt x="164" y="54"/>
                    <a:pt x="164" y="54"/>
                  </a:cubicBezTo>
                  <a:cubicBezTo>
                    <a:pt x="164" y="54"/>
                    <a:pt x="164" y="54"/>
                    <a:pt x="164" y="54"/>
                  </a:cubicBezTo>
                  <a:cubicBezTo>
                    <a:pt x="163" y="55"/>
                    <a:pt x="163" y="55"/>
                    <a:pt x="163" y="55"/>
                  </a:cubicBezTo>
                  <a:cubicBezTo>
                    <a:pt x="163" y="55"/>
                    <a:pt x="163" y="54"/>
                    <a:pt x="163" y="54"/>
                  </a:cubicBezTo>
                  <a:close/>
                  <a:moveTo>
                    <a:pt x="165" y="53"/>
                  </a:moveTo>
                  <a:cubicBezTo>
                    <a:pt x="165" y="53"/>
                    <a:pt x="165" y="53"/>
                    <a:pt x="165" y="53"/>
                  </a:cubicBezTo>
                  <a:cubicBezTo>
                    <a:pt x="165" y="52"/>
                    <a:pt x="165" y="52"/>
                    <a:pt x="165" y="52"/>
                  </a:cubicBezTo>
                  <a:cubicBezTo>
                    <a:pt x="166" y="52"/>
                    <a:pt x="166" y="52"/>
                    <a:pt x="166" y="52"/>
                  </a:cubicBezTo>
                  <a:cubicBezTo>
                    <a:pt x="166" y="51"/>
                    <a:pt x="166" y="51"/>
                    <a:pt x="166" y="51"/>
                  </a:cubicBezTo>
                  <a:cubicBezTo>
                    <a:pt x="167" y="51"/>
                    <a:pt x="167" y="51"/>
                    <a:pt x="167" y="51"/>
                  </a:cubicBezTo>
                  <a:cubicBezTo>
                    <a:pt x="168" y="50"/>
                    <a:pt x="168" y="50"/>
                    <a:pt x="168" y="50"/>
                  </a:cubicBezTo>
                  <a:cubicBezTo>
                    <a:pt x="168" y="51"/>
                    <a:pt x="168" y="51"/>
                    <a:pt x="168" y="51"/>
                  </a:cubicBezTo>
                  <a:cubicBezTo>
                    <a:pt x="168" y="51"/>
                    <a:pt x="168" y="51"/>
                    <a:pt x="168" y="51"/>
                  </a:cubicBezTo>
                  <a:cubicBezTo>
                    <a:pt x="167" y="52"/>
                    <a:pt x="167" y="52"/>
                    <a:pt x="167" y="52"/>
                  </a:cubicBezTo>
                  <a:cubicBezTo>
                    <a:pt x="167" y="53"/>
                    <a:pt x="167" y="53"/>
                    <a:pt x="167" y="53"/>
                  </a:cubicBezTo>
                  <a:cubicBezTo>
                    <a:pt x="167" y="53"/>
                    <a:pt x="167" y="53"/>
                    <a:pt x="167" y="53"/>
                  </a:cubicBezTo>
                  <a:cubicBezTo>
                    <a:pt x="166" y="54"/>
                    <a:pt x="166" y="54"/>
                    <a:pt x="166" y="54"/>
                  </a:cubicBezTo>
                  <a:cubicBezTo>
                    <a:pt x="166" y="54"/>
                    <a:pt x="166" y="54"/>
                    <a:pt x="166" y="54"/>
                  </a:cubicBezTo>
                  <a:cubicBezTo>
                    <a:pt x="167" y="55"/>
                    <a:pt x="167" y="55"/>
                    <a:pt x="167" y="55"/>
                  </a:cubicBezTo>
                  <a:cubicBezTo>
                    <a:pt x="167" y="54"/>
                    <a:pt x="167" y="54"/>
                    <a:pt x="167" y="54"/>
                  </a:cubicBezTo>
                  <a:cubicBezTo>
                    <a:pt x="168" y="54"/>
                    <a:pt x="168" y="54"/>
                    <a:pt x="168" y="54"/>
                  </a:cubicBezTo>
                  <a:cubicBezTo>
                    <a:pt x="168" y="55"/>
                    <a:pt x="168" y="55"/>
                    <a:pt x="168" y="55"/>
                  </a:cubicBezTo>
                  <a:cubicBezTo>
                    <a:pt x="168" y="55"/>
                    <a:pt x="168" y="55"/>
                    <a:pt x="168" y="55"/>
                  </a:cubicBezTo>
                  <a:cubicBezTo>
                    <a:pt x="169" y="54"/>
                    <a:pt x="169" y="54"/>
                    <a:pt x="169" y="54"/>
                  </a:cubicBezTo>
                  <a:cubicBezTo>
                    <a:pt x="170" y="54"/>
                    <a:pt x="170" y="54"/>
                    <a:pt x="170" y="54"/>
                  </a:cubicBezTo>
                  <a:cubicBezTo>
                    <a:pt x="170" y="54"/>
                    <a:pt x="170" y="54"/>
                    <a:pt x="170" y="54"/>
                  </a:cubicBezTo>
                  <a:cubicBezTo>
                    <a:pt x="171" y="53"/>
                    <a:pt x="171" y="53"/>
                    <a:pt x="171" y="53"/>
                  </a:cubicBezTo>
                  <a:cubicBezTo>
                    <a:pt x="171" y="52"/>
                    <a:pt x="171" y="52"/>
                    <a:pt x="171" y="52"/>
                  </a:cubicBezTo>
                  <a:cubicBezTo>
                    <a:pt x="171" y="52"/>
                    <a:pt x="171" y="52"/>
                    <a:pt x="171" y="52"/>
                  </a:cubicBezTo>
                  <a:cubicBezTo>
                    <a:pt x="172" y="51"/>
                    <a:pt x="172" y="51"/>
                    <a:pt x="172" y="51"/>
                  </a:cubicBezTo>
                  <a:cubicBezTo>
                    <a:pt x="172" y="50"/>
                    <a:pt x="172" y="50"/>
                    <a:pt x="172" y="50"/>
                  </a:cubicBezTo>
                  <a:cubicBezTo>
                    <a:pt x="172" y="50"/>
                    <a:pt x="172" y="50"/>
                    <a:pt x="172" y="50"/>
                  </a:cubicBezTo>
                  <a:cubicBezTo>
                    <a:pt x="173" y="50"/>
                    <a:pt x="173" y="50"/>
                    <a:pt x="173" y="50"/>
                  </a:cubicBezTo>
                  <a:cubicBezTo>
                    <a:pt x="173" y="51"/>
                    <a:pt x="173" y="51"/>
                    <a:pt x="173" y="51"/>
                  </a:cubicBezTo>
                  <a:cubicBezTo>
                    <a:pt x="173" y="52"/>
                    <a:pt x="173" y="52"/>
                    <a:pt x="173" y="52"/>
                  </a:cubicBezTo>
                  <a:cubicBezTo>
                    <a:pt x="172" y="53"/>
                    <a:pt x="172" y="53"/>
                    <a:pt x="172" y="53"/>
                  </a:cubicBezTo>
                  <a:cubicBezTo>
                    <a:pt x="173" y="53"/>
                    <a:pt x="173" y="53"/>
                    <a:pt x="173" y="53"/>
                  </a:cubicBezTo>
                  <a:cubicBezTo>
                    <a:pt x="173" y="53"/>
                    <a:pt x="173" y="53"/>
                    <a:pt x="173" y="53"/>
                  </a:cubicBezTo>
                  <a:cubicBezTo>
                    <a:pt x="174" y="52"/>
                    <a:pt x="174" y="52"/>
                    <a:pt x="174" y="52"/>
                  </a:cubicBezTo>
                  <a:cubicBezTo>
                    <a:pt x="174" y="52"/>
                    <a:pt x="174" y="52"/>
                    <a:pt x="174" y="52"/>
                  </a:cubicBezTo>
                  <a:cubicBezTo>
                    <a:pt x="174" y="51"/>
                    <a:pt x="174" y="51"/>
                    <a:pt x="174" y="51"/>
                  </a:cubicBezTo>
                  <a:cubicBezTo>
                    <a:pt x="175" y="51"/>
                    <a:pt x="175" y="51"/>
                    <a:pt x="175" y="51"/>
                  </a:cubicBezTo>
                  <a:cubicBezTo>
                    <a:pt x="176" y="50"/>
                    <a:pt x="176" y="50"/>
                    <a:pt x="176" y="50"/>
                  </a:cubicBezTo>
                  <a:cubicBezTo>
                    <a:pt x="176" y="49"/>
                    <a:pt x="176" y="49"/>
                    <a:pt x="176" y="49"/>
                  </a:cubicBezTo>
                  <a:cubicBezTo>
                    <a:pt x="176" y="48"/>
                    <a:pt x="176" y="48"/>
                    <a:pt x="176" y="48"/>
                  </a:cubicBezTo>
                  <a:cubicBezTo>
                    <a:pt x="176" y="48"/>
                    <a:pt x="176" y="48"/>
                    <a:pt x="176" y="48"/>
                  </a:cubicBezTo>
                  <a:cubicBezTo>
                    <a:pt x="177" y="48"/>
                    <a:pt x="177" y="48"/>
                    <a:pt x="177" y="48"/>
                  </a:cubicBezTo>
                  <a:cubicBezTo>
                    <a:pt x="178" y="48"/>
                    <a:pt x="178" y="48"/>
                    <a:pt x="178" y="48"/>
                  </a:cubicBezTo>
                  <a:cubicBezTo>
                    <a:pt x="179" y="47"/>
                    <a:pt x="179" y="47"/>
                    <a:pt x="179" y="47"/>
                  </a:cubicBezTo>
                  <a:cubicBezTo>
                    <a:pt x="179" y="46"/>
                    <a:pt x="179" y="46"/>
                    <a:pt x="179" y="46"/>
                  </a:cubicBezTo>
                  <a:cubicBezTo>
                    <a:pt x="180" y="46"/>
                    <a:pt x="180" y="46"/>
                    <a:pt x="180" y="46"/>
                  </a:cubicBezTo>
                  <a:cubicBezTo>
                    <a:pt x="180" y="45"/>
                    <a:pt x="180" y="45"/>
                    <a:pt x="180" y="45"/>
                  </a:cubicBezTo>
                  <a:cubicBezTo>
                    <a:pt x="181" y="46"/>
                    <a:pt x="181" y="46"/>
                    <a:pt x="181" y="46"/>
                  </a:cubicBezTo>
                  <a:cubicBezTo>
                    <a:pt x="181" y="45"/>
                    <a:pt x="181" y="45"/>
                    <a:pt x="181" y="45"/>
                  </a:cubicBezTo>
                  <a:cubicBezTo>
                    <a:pt x="182" y="45"/>
                    <a:pt x="182" y="45"/>
                    <a:pt x="182" y="45"/>
                  </a:cubicBezTo>
                  <a:cubicBezTo>
                    <a:pt x="181" y="47"/>
                    <a:pt x="181" y="47"/>
                    <a:pt x="181" y="47"/>
                  </a:cubicBezTo>
                  <a:cubicBezTo>
                    <a:pt x="180" y="48"/>
                    <a:pt x="180" y="48"/>
                    <a:pt x="180" y="48"/>
                  </a:cubicBezTo>
                  <a:cubicBezTo>
                    <a:pt x="180" y="49"/>
                    <a:pt x="180" y="49"/>
                    <a:pt x="180" y="49"/>
                  </a:cubicBezTo>
                  <a:cubicBezTo>
                    <a:pt x="180" y="49"/>
                    <a:pt x="180" y="49"/>
                    <a:pt x="180" y="49"/>
                  </a:cubicBezTo>
                  <a:cubicBezTo>
                    <a:pt x="180" y="50"/>
                    <a:pt x="180" y="50"/>
                    <a:pt x="180" y="50"/>
                  </a:cubicBezTo>
                  <a:cubicBezTo>
                    <a:pt x="179" y="50"/>
                    <a:pt x="179" y="50"/>
                    <a:pt x="179" y="50"/>
                  </a:cubicBezTo>
                  <a:cubicBezTo>
                    <a:pt x="178" y="52"/>
                    <a:pt x="178" y="52"/>
                    <a:pt x="178" y="52"/>
                  </a:cubicBezTo>
                  <a:cubicBezTo>
                    <a:pt x="178" y="52"/>
                    <a:pt x="178" y="52"/>
                    <a:pt x="178" y="52"/>
                  </a:cubicBezTo>
                  <a:cubicBezTo>
                    <a:pt x="178" y="53"/>
                    <a:pt x="178" y="53"/>
                    <a:pt x="178" y="53"/>
                  </a:cubicBezTo>
                  <a:cubicBezTo>
                    <a:pt x="178" y="53"/>
                    <a:pt x="178" y="53"/>
                    <a:pt x="178" y="53"/>
                  </a:cubicBezTo>
                  <a:cubicBezTo>
                    <a:pt x="179" y="54"/>
                    <a:pt x="179" y="54"/>
                    <a:pt x="179" y="54"/>
                  </a:cubicBezTo>
                  <a:cubicBezTo>
                    <a:pt x="179" y="54"/>
                    <a:pt x="179" y="54"/>
                    <a:pt x="179" y="54"/>
                  </a:cubicBezTo>
                  <a:cubicBezTo>
                    <a:pt x="180" y="53"/>
                    <a:pt x="180" y="53"/>
                    <a:pt x="180" y="53"/>
                  </a:cubicBezTo>
                  <a:cubicBezTo>
                    <a:pt x="181" y="53"/>
                    <a:pt x="181" y="53"/>
                    <a:pt x="181" y="53"/>
                  </a:cubicBezTo>
                  <a:cubicBezTo>
                    <a:pt x="181" y="52"/>
                    <a:pt x="181" y="52"/>
                    <a:pt x="181" y="52"/>
                  </a:cubicBezTo>
                  <a:cubicBezTo>
                    <a:pt x="181" y="52"/>
                    <a:pt x="181" y="52"/>
                    <a:pt x="181" y="52"/>
                  </a:cubicBezTo>
                  <a:cubicBezTo>
                    <a:pt x="182" y="51"/>
                    <a:pt x="182" y="51"/>
                    <a:pt x="182" y="51"/>
                  </a:cubicBezTo>
                  <a:cubicBezTo>
                    <a:pt x="182" y="50"/>
                    <a:pt x="182" y="50"/>
                    <a:pt x="182" y="50"/>
                  </a:cubicBezTo>
                  <a:cubicBezTo>
                    <a:pt x="183" y="50"/>
                    <a:pt x="183" y="50"/>
                    <a:pt x="183" y="50"/>
                  </a:cubicBezTo>
                  <a:cubicBezTo>
                    <a:pt x="183" y="50"/>
                    <a:pt x="183" y="50"/>
                    <a:pt x="183" y="50"/>
                  </a:cubicBezTo>
                  <a:cubicBezTo>
                    <a:pt x="183" y="51"/>
                    <a:pt x="183" y="51"/>
                    <a:pt x="183" y="51"/>
                  </a:cubicBezTo>
                  <a:cubicBezTo>
                    <a:pt x="184" y="51"/>
                    <a:pt x="184" y="51"/>
                    <a:pt x="184" y="51"/>
                  </a:cubicBezTo>
                  <a:cubicBezTo>
                    <a:pt x="185" y="50"/>
                    <a:pt x="185" y="50"/>
                    <a:pt x="185" y="50"/>
                  </a:cubicBezTo>
                  <a:cubicBezTo>
                    <a:pt x="186" y="50"/>
                    <a:pt x="186" y="50"/>
                    <a:pt x="186" y="50"/>
                  </a:cubicBezTo>
                  <a:cubicBezTo>
                    <a:pt x="187" y="49"/>
                    <a:pt x="187" y="49"/>
                    <a:pt x="187" y="49"/>
                  </a:cubicBezTo>
                  <a:cubicBezTo>
                    <a:pt x="187" y="48"/>
                    <a:pt x="187" y="48"/>
                    <a:pt x="187" y="48"/>
                  </a:cubicBezTo>
                  <a:cubicBezTo>
                    <a:pt x="188" y="47"/>
                    <a:pt x="188" y="47"/>
                    <a:pt x="188" y="47"/>
                  </a:cubicBezTo>
                  <a:cubicBezTo>
                    <a:pt x="188" y="46"/>
                    <a:pt x="188" y="46"/>
                    <a:pt x="188" y="46"/>
                  </a:cubicBezTo>
                  <a:cubicBezTo>
                    <a:pt x="188" y="46"/>
                    <a:pt x="188" y="46"/>
                    <a:pt x="188" y="46"/>
                  </a:cubicBezTo>
                  <a:cubicBezTo>
                    <a:pt x="189" y="47"/>
                    <a:pt x="189" y="47"/>
                    <a:pt x="189" y="47"/>
                  </a:cubicBezTo>
                  <a:cubicBezTo>
                    <a:pt x="190" y="47"/>
                    <a:pt x="190" y="47"/>
                    <a:pt x="190" y="47"/>
                  </a:cubicBezTo>
                  <a:cubicBezTo>
                    <a:pt x="190" y="46"/>
                    <a:pt x="190" y="46"/>
                    <a:pt x="190" y="46"/>
                  </a:cubicBezTo>
                  <a:cubicBezTo>
                    <a:pt x="190" y="46"/>
                    <a:pt x="190" y="46"/>
                    <a:pt x="190" y="46"/>
                  </a:cubicBezTo>
                  <a:cubicBezTo>
                    <a:pt x="189" y="45"/>
                    <a:pt x="189" y="45"/>
                    <a:pt x="189" y="45"/>
                  </a:cubicBezTo>
                  <a:cubicBezTo>
                    <a:pt x="189" y="44"/>
                    <a:pt x="189" y="44"/>
                    <a:pt x="189" y="44"/>
                  </a:cubicBezTo>
                  <a:cubicBezTo>
                    <a:pt x="190" y="44"/>
                    <a:pt x="190" y="44"/>
                    <a:pt x="190" y="44"/>
                  </a:cubicBezTo>
                  <a:cubicBezTo>
                    <a:pt x="191" y="43"/>
                    <a:pt x="191" y="43"/>
                    <a:pt x="191" y="43"/>
                  </a:cubicBezTo>
                  <a:cubicBezTo>
                    <a:pt x="192" y="43"/>
                    <a:pt x="192" y="43"/>
                    <a:pt x="192" y="43"/>
                  </a:cubicBezTo>
                  <a:cubicBezTo>
                    <a:pt x="192" y="43"/>
                    <a:pt x="192" y="43"/>
                    <a:pt x="192" y="43"/>
                  </a:cubicBezTo>
                  <a:cubicBezTo>
                    <a:pt x="193" y="43"/>
                    <a:pt x="193" y="43"/>
                    <a:pt x="193" y="43"/>
                  </a:cubicBezTo>
                  <a:cubicBezTo>
                    <a:pt x="194" y="42"/>
                    <a:pt x="194" y="42"/>
                    <a:pt x="194" y="42"/>
                  </a:cubicBezTo>
                  <a:cubicBezTo>
                    <a:pt x="193" y="42"/>
                    <a:pt x="193" y="42"/>
                    <a:pt x="193" y="42"/>
                  </a:cubicBezTo>
                  <a:cubicBezTo>
                    <a:pt x="193" y="40"/>
                    <a:pt x="193" y="40"/>
                    <a:pt x="193" y="40"/>
                  </a:cubicBezTo>
                  <a:cubicBezTo>
                    <a:pt x="194" y="40"/>
                    <a:pt x="194" y="40"/>
                    <a:pt x="194" y="40"/>
                  </a:cubicBezTo>
                  <a:cubicBezTo>
                    <a:pt x="193" y="39"/>
                    <a:pt x="193" y="39"/>
                    <a:pt x="193" y="39"/>
                  </a:cubicBezTo>
                  <a:cubicBezTo>
                    <a:pt x="193" y="38"/>
                    <a:pt x="193" y="38"/>
                    <a:pt x="193" y="38"/>
                  </a:cubicBezTo>
                  <a:cubicBezTo>
                    <a:pt x="193" y="38"/>
                    <a:pt x="193" y="38"/>
                    <a:pt x="193" y="38"/>
                  </a:cubicBezTo>
                  <a:cubicBezTo>
                    <a:pt x="192" y="38"/>
                    <a:pt x="192" y="38"/>
                    <a:pt x="192" y="38"/>
                  </a:cubicBezTo>
                  <a:cubicBezTo>
                    <a:pt x="191" y="39"/>
                    <a:pt x="191" y="39"/>
                    <a:pt x="191" y="39"/>
                  </a:cubicBezTo>
                  <a:cubicBezTo>
                    <a:pt x="191" y="40"/>
                    <a:pt x="191" y="40"/>
                    <a:pt x="191" y="40"/>
                  </a:cubicBezTo>
                  <a:cubicBezTo>
                    <a:pt x="191" y="40"/>
                    <a:pt x="191" y="40"/>
                    <a:pt x="191" y="40"/>
                  </a:cubicBezTo>
                  <a:cubicBezTo>
                    <a:pt x="191" y="41"/>
                    <a:pt x="191" y="41"/>
                    <a:pt x="191" y="41"/>
                  </a:cubicBezTo>
                  <a:cubicBezTo>
                    <a:pt x="190" y="41"/>
                    <a:pt x="190" y="41"/>
                    <a:pt x="190" y="41"/>
                  </a:cubicBezTo>
                  <a:cubicBezTo>
                    <a:pt x="190" y="40"/>
                    <a:pt x="190" y="40"/>
                    <a:pt x="190" y="40"/>
                  </a:cubicBezTo>
                  <a:cubicBezTo>
                    <a:pt x="190" y="40"/>
                    <a:pt x="190" y="40"/>
                    <a:pt x="190" y="40"/>
                  </a:cubicBezTo>
                  <a:cubicBezTo>
                    <a:pt x="190" y="41"/>
                    <a:pt x="190" y="41"/>
                    <a:pt x="190" y="41"/>
                  </a:cubicBezTo>
                  <a:cubicBezTo>
                    <a:pt x="189" y="41"/>
                    <a:pt x="189" y="41"/>
                    <a:pt x="189" y="41"/>
                  </a:cubicBezTo>
                  <a:cubicBezTo>
                    <a:pt x="189" y="41"/>
                    <a:pt x="189" y="41"/>
                    <a:pt x="189" y="41"/>
                  </a:cubicBezTo>
                  <a:cubicBezTo>
                    <a:pt x="189" y="39"/>
                    <a:pt x="189" y="39"/>
                    <a:pt x="189" y="39"/>
                  </a:cubicBezTo>
                  <a:cubicBezTo>
                    <a:pt x="188" y="39"/>
                    <a:pt x="188" y="39"/>
                    <a:pt x="188" y="39"/>
                  </a:cubicBezTo>
                  <a:cubicBezTo>
                    <a:pt x="187" y="39"/>
                    <a:pt x="187" y="39"/>
                    <a:pt x="187" y="39"/>
                  </a:cubicBezTo>
                  <a:cubicBezTo>
                    <a:pt x="187" y="39"/>
                    <a:pt x="187" y="39"/>
                    <a:pt x="187" y="39"/>
                  </a:cubicBezTo>
                  <a:cubicBezTo>
                    <a:pt x="186" y="39"/>
                    <a:pt x="186" y="39"/>
                    <a:pt x="186" y="39"/>
                  </a:cubicBezTo>
                  <a:cubicBezTo>
                    <a:pt x="185" y="39"/>
                    <a:pt x="185" y="39"/>
                    <a:pt x="185" y="39"/>
                  </a:cubicBezTo>
                  <a:cubicBezTo>
                    <a:pt x="185" y="39"/>
                    <a:pt x="185" y="39"/>
                    <a:pt x="185" y="39"/>
                  </a:cubicBezTo>
                  <a:cubicBezTo>
                    <a:pt x="183" y="39"/>
                    <a:pt x="183" y="39"/>
                    <a:pt x="183" y="39"/>
                  </a:cubicBezTo>
                  <a:cubicBezTo>
                    <a:pt x="182" y="39"/>
                    <a:pt x="182" y="39"/>
                    <a:pt x="182" y="39"/>
                  </a:cubicBezTo>
                  <a:cubicBezTo>
                    <a:pt x="181" y="40"/>
                    <a:pt x="181" y="40"/>
                    <a:pt x="181" y="40"/>
                  </a:cubicBezTo>
                  <a:cubicBezTo>
                    <a:pt x="181" y="40"/>
                    <a:pt x="181" y="40"/>
                    <a:pt x="181" y="40"/>
                  </a:cubicBezTo>
                  <a:cubicBezTo>
                    <a:pt x="181" y="40"/>
                    <a:pt x="181" y="40"/>
                    <a:pt x="181" y="40"/>
                  </a:cubicBezTo>
                  <a:cubicBezTo>
                    <a:pt x="180" y="40"/>
                    <a:pt x="180" y="40"/>
                    <a:pt x="180" y="40"/>
                  </a:cubicBezTo>
                  <a:cubicBezTo>
                    <a:pt x="178" y="42"/>
                    <a:pt x="178" y="42"/>
                    <a:pt x="178" y="42"/>
                  </a:cubicBezTo>
                  <a:cubicBezTo>
                    <a:pt x="177" y="42"/>
                    <a:pt x="177" y="42"/>
                    <a:pt x="177" y="42"/>
                  </a:cubicBezTo>
                  <a:cubicBezTo>
                    <a:pt x="177" y="42"/>
                    <a:pt x="177" y="42"/>
                    <a:pt x="177" y="42"/>
                  </a:cubicBezTo>
                  <a:cubicBezTo>
                    <a:pt x="176" y="43"/>
                    <a:pt x="176" y="43"/>
                    <a:pt x="176" y="43"/>
                  </a:cubicBezTo>
                  <a:cubicBezTo>
                    <a:pt x="175" y="43"/>
                    <a:pt x="175" y="43"/>
                    <a:pt x="175" y="43"/>
                  </a:cubicBezTo>
                  <a:cubicBezTo>
                    <a:pt x="174" y="44"/>
                    <a:pt x="174" y="44"/>
                    <a:pt x="174" y="44"/>
                  </a:cubicBezTo>
                  <a:cubicBezTo>
                    <a:pt x="174" y="44"/>
                    <a:pt x="174" y="44"/>
                    <a:pt x="174" y="44"/>
                  </a:cubicBezTo>
                  <a:cubicBezTo>
                    <a:pt x="172" y="44"/>
                    <a:pt x="172" y="44"/>
                    <a:pt x="172" y="44"/>
                  </a:cubicBezTo>
                  <a:cubicBezTo>
                    <a:pt x="172" y="44"/>
                    <a:pt x="172" y="44"/>
                    <a:pt x="172" y="44"/>
                  </a:cubicBezTo>
                  <a:cubicBezTo>
                    <a:pt x="171" y="44"/>
                    <a:pt x="171" y="44"/>
                    <a:pt x="171" y="44"/>
                  </a:cubicBezTo>
                  <a:cubicBezTo>
                    <a:pt x="171" y="45"/>
                    <a:pt x="171" y="45"/>
                    <a:pt x="171" y="45"/>
                  </a:cubicBezTo>
                  <a:cubicBezTo>
                    <a:pt x="170" y="45"/>
                    <a:pt x="170" y="45"/>
                    <a:pt x="170" y="45"/>
                  </a:cubicBezTo>
                  <a:cubicBezTo>
                    <a:pt x="169" y="46"/>
                    <a:pt x="169" y="46"/>
                    <a:pt x="169" y="46"/>
                  </a:cubicBezTo>
                  <a:cubicBezTo>
                    <a:pt x="168" y="46"/>
                    <a:pt x="168" y="46"/>
                    <a:pt x="168" y="46"/>
                  </a:cubicBezTo>
                  <a:cubicBezTo>
                    <a:pt x="167" y="46"/>
                    <a:pt x="167" y="46"/>
                    <a:pt x="167" y="46"/>
                  </a:cubicBezTo>
                  <a:cubicBezTo>
                    <a:pt x="166" y="46"/>
                    <a:pt x="166" y="46"/>
                    <a:pt x="166" y="46"/>
                  </a:cubicBezTo>
                  <a:cubicBezTo>
                    <a:pt x="164" y="46"/>
                    <a:pt x="164" y="46"/>
                    <a:pt x="164" y="46"/>
                  </a:cubicBezTo>
                  <a:cubicBezTo>
                    <a:pt x="163" y="48"/>
                    <a:pt x="163" y="48"/>
                    <a:pt x="163" y="48"/>
                  </a:cubicBezTo>
                  <a:cubicBezTo>
                    <a:pt x="162" y="48"/>
                    <a:pt x="162" y="48"/>
                    <a:pt x="162" y="48"/>
                  </a:cubicBezTo>
                  <a:cubicBezTo>
                    <a:pt x="161" y="48"/>
                    <a:pt x="161" y="48"/>
                    <a:pt x="161" y="48"/>
                  </a:cubicBezTo>
                  <a:cubicBezTo>
                    <a:pt x="161" y="49"/>
                    <a:pt x="161" y="49"/>
                    <a:pt x="161" y="49"/>
                  </a:cubicBezTo>
                  <a:cubicBezTo>
                    <a:pt x="161" y="49"/>
                    <a:pt x="161" y="49"/>
                    <a:pt x="161" y="49"/>
                  </a:cubicBezTo>
                  <a:cubicBezTo>
                    <a:pt x="162" y="49"/>
                    <a:pt x="162" y="49"/>
                    <a:pt x="162" y="49"/>
                  </a:cubicBezTo>
                  <a:cubicBezTo>
                    <a:pt x="161" y="49"/>
                    <a:pt x="161" y="49"/>
                    <a:pt x="161" y="49"/>
                  </a:cubicBezTo>
                  <a:cubicBezTo>
                    <a:pt x="161" y="50"/>
                    <a:pt x="161" y="50"/>
                    <a:pt x="161" y="50"/>
                  </a:cubicBezTo>
                  <a:cubicBezTo>
                    <a:pt x="161" y="50"/>
                    <a:pt x="161" y="50"/>
                    <a:pt x="161" y="50"/>
                  </a:cubicBezTo>
                  <a:cubicBezTo>
                    <a:pt x="161" y="51"/>
                    <a:pt x="161" y="51"/>
                    <a:pt x="161" y="51"/>
                  </a:cubicBezTo>
                  <a:cubicBezTo>
                    <a:pt x="160" y="51"/>
                    <a:pt x="160" y="51"/>
                    <a:pt x="160" y="51"/>
                  </a:cubicBezTo>
                  <a:cubicBezTo>
                    <a:pt x="160" y="51"/>
                    <a:pt x="160" y="51"/>
                    <a:pt x="160" y="51"/>
                  </a:cubicBezTo>
                  <a:cubicBezTo>
                    <a:pt x="161" y="52"/>
                    <a:pt x="161" y="52"/>
                    <a:pt x="161" y="52"/>
                  </a:cubicBezTo>
                  <a:cubicBezTo>
                    <a:pt x="162" y="51"/>
                    <a:pt x="162" y="51"/>
                    <a:pt x="162" y="51"/>
                  </a:cubicBezTo>
                  <a:cubicBezTo>
                    <a:pt x="162" y="51"/>
                    <a:pt x="162" y="51"/>
                    <a:pt x="162" y="51"/>
                  </a:cubicBezTo>
                  <a:cubicBezTo>
                    <a:pt x="163" y="51"/>
                    <a:pt x="163" y="51"/>
                    <a:pt x="163" y="51"/>
                  </a:cubicBezTo>
                  <a:cubicBezTo>
                    <a:pt x="164" y="51"/>
                    <a:pt x="164" y="51"/>
                    <a:pt x="164" y="51"/>
                  </a:cubicBezTo>
                  <a:cubicBezTo>
                    <a:pt x="164" y="52"/>
                    <a:pt x="164" y="52"/>
                    <a:pt x="164" y="52"/>
                  </a:cubicBezTo>
                  <a:cubicBezTo>
                    <a:pt x="164" y="53"/>
                    <a:pt x="164" y="53"/>
                    <a:pt x="164" y="53"/>
                  </a:cubicBezTo>
                  <a:cubicBezTo>
                    <a:pt x="165" y="53"/>
                    <a:pt x="165" y="53"/>
                    <a:pt x="165" y="53"/>
                  </a:cubicBezTo>
                  <a:close/>
                  <a:moveTo>
                    <a:pt x="250" y="98"/>
                  </a:moveTo>
                  <a:cubicBezTo>
                    <a:pt x="250" y="98"/>
                    <a:pt x="250" y="98"/>
                    <a:pt x="250" y="98"/>
                  </a:cubicBezTo>
                  <a:cubicBezTo>
                    <a:pt x="251" y="98"/>
                    <a:pt x="251" y="98"/>
                    <a:pt x="251" y="98"/>
                  </a:cubicBezTo>
                  <a:cubicBezTo>
                    <a:pt x="251" y="98"/>
                    <a:pt x="251" y="98"/>
                    <a:pt x="251" y="98"/>
                  </a:cubicBezTo>
                  <a:cubicBezTo>
                    <a:pt x="250" y="99"/>
                    <a:pt x="250" y="99"/>
                    <a:pt x="250" y="99"/>
                  </a:cubicBezTo>
                  <a:cubicBezTo>
                    <a:pt x="250" y="99"/>
                    <a:pt x="250" y="99"/>
                    <a:pt x="250" y="99"/>
                  </a:cubicBezTo>
                  <a:cubicBezTo>
                    <a:pt x="250" y="98"/>
                    <a:pt x="250" y="98"/>
                    <a:pt x="250" y="98"/>
                  </a:cubicBezTo>
                  <a:close/>
                  <a:moveTo>
                    <a:pt x="240" y="81"/>
                  </a:moveTo>
                  <a:cubicBezTo>
                    <a:pt x="239" y="80"/>
                    <a:pt x="239" y="80"/>
                    <a:pt x="239" y="80"/>
                  </a:cubicBezTo>
                  <a:cubicBezTo>
                    <a:pt x="238" y="80"/>
                    <a:pt x="238" y="80"/>
                    <a:pt x="238" y="80"/>
                  </a:cubicBezTo>
                  <a:cubicBezTo>
                    <a:pt x="238" y="80"/>
                    <a:pt x="238" y="80"/>
                    <a:pt x="238" y="80"/>
                  </a:cubicBezTo>
                  <a:cubicBezTo>
                    <a:pt x="239" y="80"/>
                    <a:pt x="239" y="80"/>
                    <a:pt x="239" y="80"/>
                  </a:cubicBezTo>
                  <a:cubicBezTo>
                    <a:pt x="239" y="81"/>
                    <a:pt x="239" y="81"/>
                    <a:pt x="239" y="81"/>
                  </a:cubicBezTo>
                  <a:cubicBezTo>
                    <a:pt x="239" y="81"/>
                    <a:pt x="239" y="81"/>
                    <a:pt x="239" y="81"/>
                  </a:cubicBezTo>
                  <a:cubicBezTo>
                    <a:pt x="238" y="81"/>
                    <a:pt x="238" y="81"/>
                    <a:pt x="238" y="81"/>
                  </a:cubicBezTo>
                  <a:cubicBezTo>
                    <a:pt x="237" y="81"/>
                    <a:pt x="237" y="81"/>
                    <a:pt x="237" y="81"/>
                  </a:cubicBezTo>
                  <a:cubicBezTo>
                    <a:pt x="238" y="82"/>
                    <a:pt x="238" y="82"/>
                    <a:pt x="238" y="82"/>
                  </a:cubicBezTo>
                  <a:cubicBezTo>
                    <a:pt x="238" y="82"/>
                    <a:pt x="238" y="82"/>
                    <a:pt x="238" y="82"/>
                  </a:cubicBezTo>
                  <a:cubicBezTo>
                    <a:pt x="238" y="83"/>
                    <a:pt x="238" y="83"/>
                    <a:pt x="238" y="83"/>
                  </a:cubicBezTo>
                  <a:cubicBezTo>
                    <a:pt x="237" y="82"/>
                    <a:pt x="237" y="82"/>
                    <a:pt x="237" y="82"/>
                  </a:cubicBezTo>
                  <a:cubicBezTo>
                    <a:pt x="236" y="83"/>
                    <a:pt x="236" y="83"/>
                    <a:pt x="236" y="83"/>
                  </a:cubicBezTo>
                  <a:cubicBezTo>
                    <a:pt x="235" y="83"/>
                    <a:pt x="235" y="83"/>
                    <a:pt x="235" y="83"/>
                  </a:cubicBezTo>
                  <a:cubicBezTo>
                    <a:pt x="235" y="84"/>
                    <a:pt x="235" y="84"/>
                    <a:pt x="235" y="84"/>
                  </a:cubicBezTo>
                  <a:cubicBezTo>
                    <a:pt x="235" y="84"/>
                    <a:pt x="235" y="84"/>
                    <a:pt x="235" y="84"/>
                  </a:cubicBezTo>
                  <a:cubicBezTo>
                    <a:pt x="235" y="84"/>
                    <a:pt x="235" y="84"/>
                    <a:pt x="235" y="84"/>
                  </a:cubicBezTo>
                  <a:cubicBezTo>
                    <a:pt x="235" y="84"/>
                    <a:pt x="235" y="84"/>
                    <a:pt x="235" y="84"/>
                  </a:cubicBezTo>
                  <a:cubicBezTo>
                    <a:pt x="235" y="85"/>
                    <a:pt x="235" y="85"/>
                    <a:pt x="235" y="85"/>
                  </a:cubicBezTo>
                  <a:cubicBezTo>
                    <a:pt x="235" y="85"/>
                    <a:pt x="235" y="85"/>
                    <a:pt x="235" y="85"/>
                  </a:cubicBezTo>
                  <a:cubicBezTo>
                    <a:pt x="235" y="85"/>
                    <a:pt x="235" y="85"/>
                    <a:pt x="235" y="85"/>
                  </a:cubicBezTo>
                  <a:cubicBezTo>
                    <a:pt x="236" y="85"/>
                    <a:pt x="236" y="85"/>
                    <a:pt x="236" y="85"/>
                  </a:cubicBezTo>
                  <a:cubicBezTo>
                    <a:pt x="236" y="85"/>
                    <a:pt x="236" y="85"/>
                    <a:pt x="236" y="85"/>
                  </a:cubicBezTo>
                  <a:cubicBezTo>
                    <a:pt x="236" y="86"/>
                    <a:pt x="236" y="86"/>
                    <a:pt x="236" y="86"/>
                  </a:cubicBezTo>
                  <a:cubicBezTo>
                    <a:pt x="236" y="86"/>
                    <a:pt x="236" y="86"/>
                    <a:pt x="236" y="86"/>
                  </a:cubicBezTo>
                  <a:cubicBezTo>
                    <a:pt x="236" y="86"/>
                    <a:pt x="236" y="86"/>
                    <a:pt x="236" y="86"/>
                  </a:cubicBezTo>
                  <a:cubicBezTo>
                    <a:pt x="237" y="86"/>
                    <a:pt x="237" y="86"/>
                    <a:pt x="237" y="86"/>
                  </a:cubicBezTo>
                  <a:cubicBezTo>
                    <a:pt x="237" y="86"/>
                    <a:pt x="237" y="86"/>
                    <a:pt x="237" y="86"/>
                  </a:cubicBezTo>
                  <a:cubicBezTo>
                    <a:pt x="237" y="87"/>
                    <a:pt x="237" y="87"/>
                    <a:pt x="237" y="87"/>
                  </a:cubicBezTo>
                  <a:cubicBezTo>
                    <a:pt x="237" y="87"/>
                    <a:pt x="237" y="87"/>
                    <a:pt x="237" y="87"/>
                  </a:cubicBezTo>
                  <a:cubicBezTo>
                    <a:pt x="238" y="87"/>
                    <a:pt x="238" y="87"/>
                    <a:pt x="238" y="87"/>
                  </a:cubicBezTo>
                  <a:cubicBezTo>
                    <a:pt x="238" y="87"/>
                    <a:pt x="238" y="87"/>
                    <a:pt x="238" y="87"/>
                  </a:cubicBezTo>
                  <a:cubicBezTo>
                    <a:pt x="238" y="88"/>
                    <a:pt x="238" y="88"/>
                    <a:pt x="238" y="88"/>
                  </a:cubicBezTo>
                  <a:cubicBezTo>
                    <a:pt x="238" y="88"/>
                    <a:pt x="238" y="88"/>
                    <a:pt x="238" y="88"/>
                  </a:cubicBezTo>
                  <a:cubicBezTo>
                    <a:pt x="239" y="88"/>
                    <a:pt x="239" y="88"/>
                    <a:pt x="239" y="88"/>
                  </a:cubicBezTo>
                  <a:cubicBezTo>
                    <a:pt x="239" y="89"/>
                    <a:pt x="239" y="89"/>
                    <a:pt x="239" y="89"/>
                  </a:cubicBezTo>
                  <a:cubicBezTo>
                    <a:pt x="240" y="89"/>
                    <a:pt x="240" y="89"/>
                    <a:pt x="240" y="89"/>
                  </a:cubicBezTo>
                  <a:cubicBezTo>
                    <a:pt x="241" y="89"/>
                    <a:pt x="241" y="89"/>
                    <a:pt x="241" y="89"/>
                  </a:cubicBezTo>
                  <a:cubicBezTo>
                    <a:pt x="242" y="89"/>
                    <a:pt x="242" y="89"/>
                    <a:pt x="242" y="89"/>
                  </a:cubicBezTo>
                  <a:cubicBezTo>
                    <a:pt x="242" y="90"/>
                    <a:pt x="242" y="90"/>
                    <a:pt x="242" y="90"/>
                  </a:cubicBezTo>
                  <a:cubicBezTo>
                    <a:pt x="243" y="89"/>
                    <a:pt x="243" y="89"/>
                    <a:pt x="243" y="89"/>
                  </a:cubicBezTo>
                  <a:cubicBezTo>
                    <a:pt x="242" y="89"/>
                    <a:pt x="242" y="89"/>
                    <a:pt x="242" y="89"/>
                  </a:cubicBezTo>
                  <a:cubicBezTo>
                    <a:pt x="243" y="89"/>
                    <a:pt x="243" y="89"/>
                    <a:pt x="243" y="89"/>
                  </a:cubicBezTo>
                  <a:cubicBezTo>
                    <a:pt x="244" y="88"/>
                    <a:pt x="244" y="88"/>
                    <a:pt x="244" y="88"/>
                  </a:cubicBezTo>
                  <a:cubicBezTo>
                    <a:pt x="243" y="87"/>
                    <a:pt x="243" y="87"/>
                    <a:pt x="243" y="87"/>
                  </a:cubicBezTo>
                  <a:cubicBezTo>
                    <a:pt x="244" y="86"/>
                    <a:pt x="244" y="86"/>
                    <a:pt x="244" y="86"/>
                  </a:cubicBezTo>
                  <a:cubicBezTo>
                    <a:pt x="244" y="85"/>
                    <a:pt x="244" y="85"/>
                    <a:pt x="244" y="85"/>
                  </a:cubicBezTo>
                  <a:cubicBezTo>
                    <a:pt x="245" y="84"/>
                    <a:pt x="245" y="84"/>
                    <a:pt x="245" y="84"/>
                  </a:cubicBezTo>
                  <a:cubicBezTo>
                    <a:pt x="245" y="83"/>
                    <a:pt x="245" y="83"/>
                    <a:pt x="245" y="83"/>
                  </a:cubicBezTo>
                  <a:cubicBezTo>
                    <a:pt x="245" y="83"/>
                    <a:pt x="245" y="83"/>
                    <a:pt x="245" y="83"/>
                  </a:cubicBezTo>
                  <a:cubicBezTo>
                    <a:pt x="245" y="82"/>
                    <a:pt x="245" y="82"/>
                    <a:pt x="245" y="82"/>
                  </a:cubicBezTo>
                  <a:cubicBezTo>
                    <a:pt x="244" y="81"/>
                    <a:pt x="244" y="81"/>
                    <a:pt x="244" y="81"/>
                  </a:cubicBezTo>
                  <a:cubicBezTo>
                    <a:pt x="244" y="81"/>
                    <a:pt x="244" y="81"/>
                    <a:pt x="244" y="81"/>
                  </a:cubicBezTo>
                  <a:cubicBezTo>
                    <a:pt x="244" y="80"/>
                    <a:pt x="244" y="80"/>
                    <a:pt x="244" y="80"/>
                  </a:cubicBezTo>
                  <a:cubicBezTo>
                    <a:pt x="244" y="80"/>
                    <a:pt x="244" y="80"/>
                    <a:pt x="244" y="80"/>
                  </a:cubicBezTo>
                  <a:cubicBezTo>
                    <a:pt x="243" y="79"/>
                    <a:pt x="243" y="79"/>
                    <a:pt x="243" y="79"/>
                  </a:cubicBezTo>
                  <a:cubicBezTo>
                    <a:pt x="242" y="79"/>
                    <a:pt x="242" y="79"/>
                    <a:pt x="242" y="79"/>
                  </a:cubicBezTo>
                  <a:cubicBezTo>
                    <a:pt x="241" y="79"/>
                    <a:pt x="241" y="79"/>
                    <a:pt x="241" y="79"/>
                  </a:cubicBezTo>
                  <a:cubicBezTo>
                    <a:pt x="240" y="79"/>
                    <a:pt x="240" y="79"/>
                    <a:pt x="240" y="79"/>
                  </a:cubicBezTo>
                  <a:cubicBezTo>
                    <a:pt x="240" y="80"/>
                    <a:pt x="240" y="80"/>
                    <a:pt x="240" y="80"/>
                  </a:cubicBezTo>
                  <a:cubicBezTo>
                    <a:pt x="240" y="80"/>
                    <a:pt x="240" y="80"/>
                    <a:pt x="240" y="80"/>
                  </a:cubicBezTo>
                  <a:cubicBezTo>
                    <a:pt x="240" y="81"/>
                    <a:pt x="240" y="81"/>
                    <a:pt x="240" y="81"/>
                  </a:cubicBezTo>
                  <a:cubicBezTo>
                    <a:pt x="240" y="81"/>
                    <a:pt x="240" y="81"/>
                    <a:pt x="240" y="81"/>
                  </a:cubicBezTo>
                  <a:close/>
                  <a:moveTo>
                    <a:pt x="245" y="74"/>
                  </a:moveTo>
                  <a:cubicBezTo>
                    <a:pt x="245" y="74"/>
                    <a:pt x="245" y="74"/>
                    <a:pt x="245" y="74"/>
                  </a:cubicBezTo>
                  <a:cubicBezTo>
                    <a:pt x="245" y="74"/>
                    <a:pt x="245" y="74"/>
                    <a:pt x="245" y="74"/>
                  </a:cubicBezTo>
                  <a:cubicBezTo>
                    <a:pt x="246" y="74"/>
                    <a:pt x="246" y="74"/>
                    <a:pt x="246" y="74"/>
                  </a:cubicBezTo>
                  <a:cubicBezTo>
                    <a:pt x="246" y="74"/>
                    <a:pt x="246" y="74"/>
                    <a:pt x="245" y="74"/>
                  </a:cubicBezTo>
                  <a:close/>
                  <a:moveTo>
                    <a:pt x="244" y="78"/>
                  </a:moveTo>
                  <a:cubicBezTo>
                    <a:pt x="244" y="78"/>
                    <a:pt x="244" y="78"/>
                    <a:pt x="244" y="78"/>
                  </a:cubicBezTo>
                  <a:cubicBezTo>
                    <a:pt x="244" y="78"/>
                    <a:pt x="244" y="78"/>
                    <a:pt x="244" y="78"/>
                  </a:cubicBezTo>
                  <a:cubicBezTo>
                    <a:pt x="244" y="77"/>
                    <a:pt x="244" y="77"/>
                    <a:pt x="244" y="77"/>
                  </a:cubicBezTo>
                  <a:cubicBezTo>
                    <a:pt x="244" y="77"/>
                    <a:pt x="244" y="77"/>
                    <a:pt x="244" y="77"/>
                  </a:cubicBezTo>
                  <a:cubicBezTo>
                    <a:pt x="244" y="76"/>
                    <a:pt x="244" y="76"/>
                    <a:pt x="244" y="76"/>
                  </a:cubicBezTo>
                  <a:cubicBezTo>
                    <a:pt x="244" y="76"/>
                    <a:pt x="244" y="76"/>
                    <a:pt x="244" y="76"/>
                  </a:cubicBezTo>
                  <a:cubicBezTo>
                    <a:pt x="246" y="76"/>
                    <a:pt x="246" y="76"/>
                    <a:pt x="246" y="76"/>
                  </a:cubicBezTo>
                  <a:cubicBezTo>
                    <a:pt x="245" y="77"/>
                    <a:pt x="245" y="77"/>
                    <a:pt x="245" y="77"/>
                  </a:cubicBezTo>
                  <a:cubicBezTo>
                    <a:pt x="245" y="78"/>
                    <a:pt x="245" y="78"/>
                    <a:pt x="245" y="78"/>
                  </a:cubicBezTo>
                  <a:cubicBezTo>
                    <a:pt x="245" y="78"/>
                    <a:pt x="244" y="78"/>
                    <a:pt x="244" y="78"/>
                  </a:cubicBezTo>
                  <a:close/>
                  <a:moveTo>
                    <a:pt x="238" y="77"/>
                  </a:moveTo>
                  <a:cubicBezTo>
                    <a:pt x="238" y="76"/>
                    <a:pt x="238" y="76"/>
                    <a:pt x="238" y="76"/>
                  </a:cubicBezTo>
                  <a:cubicBezTo>
                    <a:pt x="238" y="76"/>
                    <a:pt x="238" y="76"/>
                    <a:pt x="238" y="76"/>
                  </a:cubicBezTo>
                  <a:cubicBezTo>
                    <a:pt x="239" y="76"/>
                    <a:pt x="239" y="76"/>
                    <a:pt x="239" y="76"/>
                  </a:cubicBezTo>
                  <a:cubicBezTo>
                    <a:pt x="239" y="76"/>
                    <a:pt x="239" y="76"/>
                    <a:pt x="239" y="76"/>
                  </a:cubicBezTo>
                  <a:cubicBezTo>
                    <a:pt x="239" y="76"/>
                    <a:pt x="239" y="76"/>
                    <a:pt x="239" y="76"/>
                  </a:cubicBezTo>
                  <a:cubicBezTo>
                    <a:pt x="239" y="77"/>
                    <a:pt x="239" y="77"/>
                    <a:pt x="239" y="77"/>
                  </a:cubicBezTo>
                  <a:cubicBezTo>
                    <a:pt x="238" y="77"/>
                    <a:pt x="238" y="77"/>
                    <a:pt x="238" y="77"/>
                  </a:cubicBezTo>
                  <a:close/>
                  <a:moveTo>
                    <a:pt x="237" y="78"/>
                  </a:moveTo>
                  <a:cubicBezTo>
                    <a:pt x="237" y="77"/>
                    <a:pt x="237" y="77"/>
                    <a:pt x="237" y="77"/>
                  </a:cubicBezTo>
                  <a:cubicBezTo>
                    <a:pt x="237" y="77"/>
                    <a:pt x="237" y="77"/>
                    <a:pt x="237" y="77"/>
                  </a:cubicBezTo>
                  <a:cubicBezTo>
                    <a:pt x="237" y="77"/>
                    <a:pt x="237" y="77"/>
                    <a:pt x="237" y="77"/>
                  </a:cubicBezTo>
                  <a:cubicBezTo>
                    <a:pt x="237" y="77"/>
                    <a:pt x="237" y="77"/>
                    <a:pt x="237" y="77"/>
                  </a:cubicBezTo>
                  <a:cubicBezTo>
                    <a:pt x="237" y="78"/>
                    <a:pt x="237" y="78"/>
                    <a:pt x="237" y="78"/>
                  </a:cubicBezTo>
                  <a:close/>
                  <a:moveTo>
                    <a:pt x="238" y="79"/>
                  </a:moveTo>
                  <a:cubicBezTo>
                    <a:pt x="238" y="79"/>
                    <a:pt x="238" y="79"/>
                    <a:pt x="238" y="79"/>
                  </a:cubicBezTo>
                  <a:cubicBezTo>
                    <a:pt x="238" y="79"/>
                    <a:pt x="238" y="79"/>
                    <a:pt x="238" y="79"/>
                  </a:cubicBezTo>
                  <a:cubicBezTo>
                    <a:pt x="238" y="78"/>
                    <a:pt x="238" y="78"/>
                    <a:pt x="238" y="78"/>
                  </a:cubicBezTo>
                  <a:cubicBezTo>
                    <a:pt x="238" y="78"/>
                    <a:pt x="238" y="78"/>
                    <a:pt x="238" y="78"/>
                  </a:cubicBezTo>
                  <a:cubicBezTo>
                    <a:pt x="239" y="78"/>
                    <a:pt x="239" y="78"/>
                    <a:pt x="239" y="78"/>
                  </a:cubicBezTo>
                  <a:cubicBezTo>
                    <a:pt x="239" y="79"/>
                    <a:pt x="239" y="79"/>
                    <a:pt x="239" y="79"/>
                  </a:cubicBezTo>
                  <a:cubicBezTo>
                    <a:pt x="238" y="79"/>
                    <a:pt x="238" y="79"/>
                    <a:pt x="238" y="79"/>
                  </a:cubicBezTo>
                  <a:cubicBezTo>
                    <a:pt x="238" y="79"/>
                    <a:pt x="238" y="79"/>
                    <a:pt x="238" y="79"/>
                  </a:cubicBezTo>
                  <a:close/>
                  <a:moveTo>
                    <a:pt x="236" y="80"/>
                  </a:moveTo>
                  <a:cubicBezTo>
                    <a:pt x="236" y="80"/>
                    <a:pt x="236" y="80"/>
                    <a:pt x="236" y="80"/>
                  </a:cubicBezTo>
                  <a:cubicBezTo>
                    <a:pt x="235" y="79"/>
                    <a:pt x="235" y="79"/>
                    <a:pt x="235" y="79"/>
                  </a:cubicBezTo>
                  <a:cubicBezTo>
                    <a:pt x="236" y="79"/>
                    <a:pt x="236" y="79"/>
                    <a:pt x="236" y="79"/>
                  </a:cubicBezTo>
                  <a:cubicBezTo>
                    <a:pt x="236" y="78"/>
                    <a:pt x="236" y="78"/>
                    <a:pt x="236" y="78"/>
                  </a:cubicBezTo>
                  <a:cubicBezTo>
                    <a:pt x="237" y="78"/>
                    <a:pt x="237" y="78"/>
                    <a:pt x="237" y="78"/>
                  </a:cubicBezTo>
                  <a:cubicBezTo>
                    <a:pt x="237" y="78"/>
                    <a:pt x="237" y="78"/>
                    <a:pt x="237" y="78"/>
                  </a:cubicBezTo>
                  <a:cubicBezTo>
                    <a:pt x="237" y="79"/>
                    <a:pt x="237" y="79"/>
                    <a:pt x="237" y="79"/>
                  </a:cubicBezTo>
                  <a:cubicBezTo>
                    <a:pt x="237" y="79"/>
                    <a:pt x="237" y="79"/>
                    <a:pt x="237" y="79"/>
                  </a:cubicBezTo>
                  <a:cubicBezTo>
                    <a:pt x="237" y="80"/>
                    <a:pt x="237" y="80"/>
                    <a:pt x="237" y="80"/>
                  </a:cubicBezTo>
                  <a:cubicBezTo>
                    <a:pt x="237" y="80"/>
                    <a:pt x="237" y="80"/>
                    <a:pt x="237" y="80"/>
                  </a:cubicBezTo>
                  <a:cubicBezTo>
                    <a:pt x="236" y="80"/>
                    <a:pt x="236" y="80"/>
                    <a:pt x="236" y="80"/>
                  </a:cubicBezTo>
                  <a:cubicBezTo>
                    <a:pt x="236" y="80"/>
                    <a:pt x="236" y="80"/>
                    <a:pt x="236" y="80"/>
                  </a:cubicBezTo>
                  <a:close/>
                  <a:moveTo>
                    <a:pt x="234" y="81"/>
                  </a:moveTo>
                  <a:cubicBezTo>
                    <a:pt x="234" y="80"/>
                    <a:pt x="234" y="80"/>
                    <a:pt x="234" y="80"/>
                  </a:cubicBezTo>
                  <a:cubicBezTo>
                    <a:pt x="234" y="80"/>
                    <a:pt x="234" y="80"/>
                    <a:pt x="234" y="80"/>
                  </a:cubicBezTo>
                  <a:cubicBezTo>
                    <a:pt x="234" y="80"/>
                    <a:pt x="234" y="80"/>
                    <a:pt x="234" y="80"/>
                  </a:cubicBezTo>
                  <a:cubicBezTo>
                    <a:pt x="234" y="80"/>
                    <a:pt x="234" y="80"/>
                    <a:pt x="234" y="80"/>
                  </a:cubicBezTo>
                  <a:cubicBezTo>
                    <a:pt x="234" y="81"/>
                    <a:pt x="234" y="81"/>
                    <a:pt x="234" y="81"/>
                  </a:cubicBezTo>
                  <a:close/>
                  <a:moveTo>
                    <a:pt x="225" y="82"/>
                  </a:moveTo>
                  <a:cubicBezTo>
                    <a:pt x="224" y="81"/>
                    <a:pt x="224" y="81"/>
                    <a:pt x="224" y="81"/>
                  </a:cubicBezTo>
                  <a:cubicBezTo>
                    <a:pt x="223" y="81"/>
                    <a:pt x="223" y="81"/>
                    <a:pt x="223" y="81"/>
                  </a:cubicBezTo>
                  <a:cubicBezTo>
                    <a:pt x="223" y="81"/>
                    <a:pt x="223" y="81"/>
                    <a:pt x="223" y="81"/>
                  </a:cubicBezTo>
                  <a:cubicBezTo>
                    <a:pt x="223" y="80"/>
                    <a:pt x="223" y="80"/>
                    <a:pt x="223" y="80"/>
                  </a:cubicBezTo>
                  <a:cubicBezTo>
                    <a:pt x="223" y="80"/>
                    <a:pt x="223" y="80"/>
                    <a:pt x="223" y="80"/>
                  </a:cubicBezTo>
                  <a:cubicBezTo>
                    <a:pt x="223" y="79"/>
                    <a:pt x="223" y="79"/>
                    <a:pt x="223" y="79"/>
                  </a:cubicBezTo>
                  <a:cubicBezTo>
                    <a:pt x="224" y="78"/>
                    <a:pt x="224" y="78"/>
                    <a:pt x="224" y="78"/>
                  </a:cubicBezTo>
                  <a:cubicBezTo>
                    <a:pt x="224" y="79"/>
                    <a:pt x="224" y="79"/>
                    <a:pt x="224" y="79"/>
                  </a:cubicBezTo>
                  <a:cubicBezTo>
                    <a:pt x="224" y="79"/>
                    <a:pt x="224" y="79"/>
                    <a:pt x="224" y="79"/>
                  </a:cubicBezTo>
                  <a:cubicBezTo>
                    <a:pt x="225" y="79"/>
                    <a:pt x="225" y="79"/>
                    <a:pt x="225" y="79"/>
                  </a:cubicBezTo>
                  <a:cubicBezTo>
                    <a:pt x="224" y="78"/>
                    <a:pt x="224" y="78"/>
                    <a:pt x="224" y="78"/>
                  </a:cubicBezTo>
                  <a:cubicBezTo>
                    <a:pt x="224" y="78"/>
                    <a:pt x="224" y="78"/>
                    <a:pt x="224" y="78"/>
                  </a:cubicBezTo>
                  <a:cubicBezTo>
                    <a:pt x="224" y="78"/>
                    <a:pt x="224" y="78"/>
                    <a:pt x="224" y="78"/>
                  </a:cubicBezTo>
                  <a:cubicBezTo>
                    <a:pt x="223" y="77"/>
                    <a:pt x="223" y="77"/>
                    <a:pt x="223" y="77"/>
                  </a:cubicBezTo>
                  <a:cubicBezTo>
                    <a:pt x="223" y="77"/>
                    <a:pt x="223" y="77"/>
                    <a:pt x="223" y="77"/>
                  </a:cubicBezTo>
                  <a:cubicBezTo>
                    <a:pt x="223" y="77"/>
                    <a:pt x="223" y="77"/>
                    <a:pt x="223" y="77"/>
                  </a:cubicBezTo>
                  <a:cubicBezTo>
                    <a:pt x="223" y="77"/>
                    <a:pt x="223" y="77"/>
                    <a:pt x="223" y="77"/>
                  </a:cubicBezTo>
                  <a:cubicBezTo>
                    <a:pt x="224" y="77"/>
                    <a:pt x="224" y="77"/>
                    <a:pt x="224" y="77"/>
                  </a:cubicBezTo>
                  <a:cubicBezTo>
                    <a:pt x="224" y="77"/>
                    <a:pt x="224" y="77"/>
                    <a:pt x="224" y="77"/>
                  </a:cubicBezTo>
                  <a:cubicBezTo>
                    <a:pt x="224" y="76"/>
                    <a:pt x="224" y="76"/>
                    <a:pt x="224" y="76"/>
                  </a:cubicBezTo>
                  <a:cubicBezTo>
                    <a:pt x="225" y="76"/>
                    <a:pt x="225" y="76"/>
                    <a:pt x="225" y="76"/>
                  </a:cubicBezTo>
                  <a:cubicBezTo>
                    <a:pt x="225" y="76"/>
                    <a:pt x="225" y="76"/>
                    <a:pt x="225" y="76"/>
                  </a:cubicBezTo>
                  <a:cubicBezTo>
                    <a:pt x="227" y="77"/>
                    <a:pt x="227" y="77"/>
                    <a:pt x="227" y="77"/>
                  </a:cubicBezTo>
                  <a:cubicBezTo>
                    <a:pt x="227" y="76"/>
                    <a:pt x="227" y="76"/>
                    <a:pt x="227" y="76"/>
                  </a:cubicBezTo>
                  <a:cubicBezTo>
                    <a:pt x="227" y="76"/>
                    <a:pt x="227" y="76"/>
                    <a:pt x="227" y="76"/>
                  </a:cubicBezTo>
                  <a:cubicBezTo>
                    <a:pt x="226" y="76"/>
                    <a:pt x="226" y="76"/>
                    <a:pt x="226" y="76"/>
                  </a:cubicBezTo>
                  <a:cubicBezTo>
                    <a:pt x="226" y="76"/>
                    <a:pt x="226" y="76"/>
                    <a:pt x="226" y="76"/>
                  </a:cubicBezTo>
                  <a:cubicBezTo>
                    <a:pt x="228" y="76"/>
                    <a:pt x="228" y="76"/>
                    <a:pt x="228" y="76"/>
                  </a:cubicBezTo>
                  <a:cubicBezTo>
                    <a:pt x="228" y="75"/>
                    <a:pt x="228" y="75"/>
                    <a:pt x="228" y="75"/>
                  </a:cubicBezTo>
                  <a:cubicBezTo>
                    <a:pt x="230" y="75"/>
                    <a:pt x="230" y="75"/>
                    <a:pt x="230" y="75"/>
                  </a:cubicBezTo>
                  <a:cubicBezTo>
                    <a:pt x="230" y="75"/>
                    <a:pt x="230" y="75"/>
                    <a:pt x="230" y="75"/>
                  </a:cubicBezTo>
                  <a:cubicBezTo>
                    <a:pt x="231" y="75"/>
                    <a:pt x="231" y="75"/>
                    <a:pt x="231" y="75"/>
                  </a:cubicBezTo>
                  <a:cubicBezTo>
                    <a:pt x="231" y="75"/>
                    <a:pt x="231" y="75"/>
                    <a:pt x="231" y="75"/>
                  </a:cubicBezTo>
                  <a:cubicBezTo>
                    <a:pt x="227" y="74"/>
                    <a:pt x="227" y="74"/>
                    <a:pt x="227" y="74"/>
                  </a:cubicBezTo>
                  <a:cubicBezTo>
                    <a:pt x="226" y="74"/>
                    <a:pt x="226" y="74"/>
                    <a:pt x="226" y="74"/>
                  </a:cubicBezTo>
                  <a:cubicBezTo>
                    <a:pt x="226" y="74"/>
                    <a:pt x="226" y="74"/>
                    <a:pt x="226" y="74"/>
                  </a:cubicBezTo>
                  <a:cubicBezTo>
                    <a:pt x="224" y="74"/>
                    <a:pt x="224" y="74"/>
                    <a:pt x="224" y="74"/>
                  </a:cubicBezTo>
                  <a:cubicBezTo>
                    <a:pt x="223" y="74"/>
                    <a:pt x="223" y="74"/>
                    <a:pt x="223" y="74"/>
                  </a:cubicBezTo>
                  <a:cubicBezTo>
                    <a:pt x="223" y="74"/>
                    <a:pt x="223" y="74"/>
                    <a:pt x="223" y="74"/>
                  </a:cubicBezTo>
                  <a:cubicBezTo>
                    <a:pt x="222" y="73"/>
                    <a:pt x="222" y="73"/>
                    <a:pt x="222" y="73"/>
                  </a:cubicBezTo>
                  <a:cubicBezTo>
                    <a:pt x="221" y="73"/>
                    <a:pt x="221" y="73"/>
                    <a:pt x="221" y="73"/>
                  </a:cubicBezTo>
                  <a:cubicBezTo>
                    <a:pt x="221" y="74"/>
                    <a:pt x="221" y="74"/>
                    <a:pt x="221" y="74"/>
                  </a:cubicBezTo>
                  <a:cubicBezTo>
                    <a:pt x="221" y="74"/>
                    <a:pt x="221" y="74"/>
                    <a:pt x="221" y="74"/>
                  </a:cubicBezTo>
                  <a:cubicBezTo>
                    <a:pt x="220" y="74"/>
                    <a:pt x="220" y="74"/>
                    <a:pt x="220" y="74"/>
                  </a:cubicBezTo>
                  <a:cubicBezTo>
                    <a:pt x="220" y="73"/>
                    <a:pt x="220" y="73"/>
                    <a:pt x="220" y="73"/>
                  </a:cubicBezTo>
                  <a:cubicBezTo>
                    <a:pt x="220" y="72"/>
                    <a:pt x="220" y="72"/>
                    <a:pt x="220" y="72"/>
                  </a:cubicBezTo>
                  <a:cubicBezTo>
                    <a:pt x="220" y="73"/>
                    <a:pt x="220" y="73"/>
                    <a:pt x="220" y="73"/>
                  </a:cubicBezTo>
                  <a:cubicBezTo>
                    <a:pt x="221" y="72"/>
                    <a:pt x="221" y="72"/>
                    <a:pt x="221" y="72"/>
                  </a:cubicBezTo>
                  <a:cubicBezTo>
                    <a:pt x="221" y="72"/>
                    <a:pt x="221" y="72"/>
                    <a:pt x="221" y="72"/>
                  </a:cubicBezTo>
                  <a:cubicBezTo>
                    <a:pt x="222" y="72"/>
                    <a:pt x="222" y="72"/>
                    <a:pt x="222" y="72"/>
                  </a:cubicBezTo>
                  <a:cubicBezTo>
                    <a:pt x="222" y="72"/>
                    <a:pt x="222" y="72"/>
                    <a:pt x="222" y="72"/>
                  </a:cubicBezTo>
                  <a:cubicBezTo>
                    <a:pt x="222" y="71"/>
                    <a:pt x="222" y="71"/>
                    <a:pt x="222" y="71"/>
                  </a:cubicBezTo>
                  <a:cubicBezTo>
                    <a:pt x="222" y="71"/>
                    <a:pt x="222" y="71"/>
                    <a:pt x="222" y="71"/>
                  </a:cubicBezTo>
                  <a:cubicBezTo>
                    <a:pt x="223" y="71"/>
                    <a:pt x="223" y="71"/>
                    <a:pt x="223" y="71"/>
                  </a:cubicBezTo>
                  <a:cubicBezTo>
                    <a:pt x="224" y="71"/>
                    <a:pt x="224" y="71"/>
                    <a:pt x="224" y="71"/>
                  </a:cubicBezTo>
                  <a:cubicBezTo>
                    <a:pt x="224" y="71"/>
                    <a:pt x="224" y="71"/>
                    <a:pt x="224" y="71"/>
                  </a:cubicBezTo>
                  <a:cubicBezTo>
                    <a:pt x="224" y="72"/>
                    <a:pt x="224" y="72"/>
                    <a:pt x="224" y="72"/>
                  </a:cubicBezTo>
                  <a:cubicBezTo>
                    <a:pt x="224" y="73"/>
                    <a:pt x="224" y="73"/>
                    <a:pt x="224" y="73"/>
                  </a:cubicBezTo>
                  <a:cubicBezTo>
                    <a:pt x="225" y="73"/>
                    <a:pt x="225" y="73"/>
                    <a:pt x="225" y="73"/>
                  </a:cubicBezTo>
                  <a:cubicBezTo>
                    <a:pt x="225" y="72"/>
                    <a:pt x="225" y="72"/>
                    <a:pt x="225" y="72"/>
                  </a:cubicBezTo>
                  <a:cubicBezTo>
                    <a:pt x="225" y="72"/>
                    <a:pt x="225" y="72"/>
                    <a:pt x="225" y="72"/>
                  </a:cubicBezTo>
                  <a:cubicBezTo>
                    <a:pt x="224" y="71"/>
                    <a:pt x="224" y="71"/>
                    <a:pt x="224" y="71"/>
                  </a:cubicBezTo>
                  <a:cubicBezTo>
                    <a:pt x="225" y="70"/>
                    <a:pt x="225" y="70"/>
                    <a:pt x="225" y="70"/>
                  </a:cubicBezTo>
                  <a:cubicBezTo>
                    <a:pt x="226" y="70"/>
                    <a:pt x="226" y="70"/>
                    <a:pt x="226" y="70"/>
                  </a:cubicBezTo>
                  <a:cubicBezTo>
                    <a:pt x="226" y="70"/>
                    <a:pt x="226" y="70"/>
                    <a:pt x="226" y="70"/>
                  </a:cubicBezTo>
                  <a:cubicBezTo>
                    <a:pt x="225" y="69"/>
                    <a:pt x="225" y="69"/>
                    <a:pt x="225" y="69"/>
                  </a:cubicBezTo>
                  <a:cubicBezTo>
                    <a:pt x="225" y="68"/>
                    <a:pt x="225" y="68"/>
                    <a:pt x="225" y="68"/>
                  </a:cubicBezTo>
                  <a:cubicBezTo>
                    <a:pt x="226" y="68"/>
                    <a:pt x="226" y="68"/>
                    <a:pt x="226" y="68"/>
                  </a:cubicBezTo>
                  <a:cubicBezTo>
                    <a:pt x="226" y="68"/>
                    <a:pt x="226" y="68"/>
                    <a:pt x="226" y="68"/>
                  </a:cubicBezTo>
                  <a:cubicBezTo>
                    <a:pt x="227" y="67"/>
                    <a:pt x="227" y="67"/>
                    <a:pt x="227" y="67"/>
                  </a:cubicBezTo>
                  <a:cubicBezTo>
                    <a:pt x="227" y="67"/>
                    <a:pt x="227" y="67"/>
                    <a:pt x="227" y="67"/>
                  </a:cubicBezTo>
                  <a:cubicBezTo>
                    <a:pt x="226" y="67"/>
                    <a:pt x="226" y="67"/>
                    <a:pt x="226" y="67"/>
                  </a:cubicBezTo>
                  <a:cubicBezTo>
                    <a:pt x="226" y="67"/>
                    <a:pt x="226" y="67"/>
                    <a:pt x="226" y="67"/>
                  </a:cubicBezTo>
                  <a:cubicBezTo>
                    <a:pt x="226" y="66"/>
                    <a:pt x="226" y="66"/>
                    <a:pt x="226" y="66"/>
                  </a:cubicBezTo>
                  <a:cubicBezTo>
                    <a:pt x="227" y="66"/>
                    <a:pt x="227" y="66"/>
                    <a:pt x="227" y="66"/>
                  </a:cubicBezTo>
                  <a:cubicBezTo>
                    <a:pt x="227" y="65"/>
                    <a:pt x="227" y="65"/>
                    <a:pt x="227" y="65"/>
                  </a:cubicBezTo>
                  <a:cubicBezTo>
                    <a:pt x="228" y="65"/>
                    <a:pt x="228" y="65"/>
                    <a:pt x="228" y="65"/>
                  </a:cubicBezTo>
                  <a:cubicBezTo>
                    <a:pt x="228" y="65"/>
                    <a:pt x="228" y="65"/>
                    <a:pt x="228" y="65"/>
                  </a:cubicBezTo>
                  <a:cubicBezTo>
                    <a:pt x="228" y="66"/>
                    <a:pt x="228" y="66"/>
                    <a:pt x="228" y="66"/>
                  </a:cubicBezTo>
                  <a:cubicBezTo>
                    <a:pt x="229" y="66"/>
                    <a:pt x="229" y="66"/>
                    <a:pt x="229" y="66"/>
                  </a:cubicBezTo>
                  <a:cubicBezTo>
                    <a:pt x="229" y="67"/>
                    <a:pt x="229" y="67"/>
                    <a:pt x="229" y="67"/>
                  </a:cubicBezTo>
                  <a:cubicBezTo>
                    <a:pt x="229" y="67"/>
                    <a:pt x="229" y="67"/>
                    <a:pt x="229" y="67"/>
                  </a:cubicBezTo>
                  <a:cubicBezTo>
                    <a:pt x="229" y="68"/>
                    <a:pt x="229" y="68"/>
                    <a:pt x="229" y="68"/>
                  </a:cubicBezTo>
                  <a:cubicBezTo>
                    <a:pt x="229" y="68"/>
                    <a:pt x="229" y="68"/>
                    <a:pt x="229" y="68"/>
                  </a:cubicBezTo>
                  <a:cubicBezTo>
                    <a:pt x="230" y="71"/>
                    <a:pt x="230" y="71"/>
                    <a:pt x="230" y="71"/>
                  </a:cubicBezTo>
                  <a:cubicBezTo>
                    <a:pt x="229" y="71"/>
                    <a:pt x="229" y="71"/>
                    <a:pt x="229" y="71"/>
                  </a:cubicBezTo>
                  <a:cubicBezTo>
                    <a:pt x="229" y="72"/>
                    <a:pt x="229" y="72"/>
                    <a:pt x="229" y="72"/>
                  </a:cubicBezTo>
                  <a:cubicBezTo>
                    <a:pt x="230" y="72"/>
                    <a:pt x="230" y="72"/>
                    <a:pt x="230" y="72"/>
                  </a:cubicBezTo>
                  <a:cubicBezTo>
                    <a:pt x="231" y="72"/>
                    <a:pt x="231" y="72"/>
                    <a:pt x="231" y="72"/>
                  </a:cubicBezTo>
                  <a:cubicBezTo>
                    <a:pt x="231" y="71"/>
                    <a:pt x="231" y="71"/>
                    <a:pt x="231" y="71"/>
                  </a:cubicBezTo>
                  <a:cubicBezTo>
                    <a:pt x="231" y="70"/>
                    <a:pt x="231" y="70"/>
                    <a:pt x="231" y="70"/>
                  </a:cubicBezTo>
                  <a:cubicBezTo>
                    <a:pt x="232" y="70"/>
                    <a:pt x="232" y="70"/>
                    <a:pt x="232" y="70"/>
                  </a:cubicBezTo>
                  <a:cubicBezTo>
                    <a:pt x="232" y="69"/>
                    <a:pt x="232" y="69"/>
                    <a:pt x="232" y="69"/>
                  </a:cubicBezTo>
                  <a:cubicBezTo>
                    <a:pt x="230" y="68"/>
                    <a:pt x="230" y="68"/>
                    <a:pt x="230" y="68"/>
                  </a:cubicBezTo>
                  <a:cubicBezTo>
                    <a:pt x="230" y="68"/>
                    <a:pt x="230" y="68"/>
                    <a:pt x="230" y="68"/>
                  </a:cubicBezTo>
                  <a:cubicBezTo>
                    <a:pt x="231" y="68"/>
                    <a:pt x="231" y="68"/>
                    <a:pt x="231" y="68"/>
                  </a:cubicBezTo>
                  <a:cubicBezTo>
                    <a:pt x="232" y="68"/>
                    <a:pt x="232" y="68"/>
                    <a:pt x="232" y="68"/>
                  </a:cubicBezTo>
                  <a:cubicBezTo>
                    <a:pt x="232" y="68"/>
                    <a:pt x="232" y="68"/>
                    <a:pt x="232" y="68"/>
                  </a:cubicBezTo>
                  <a:cubicBezTo>
                    <a:pt x="231" y="67"/>
                    <a:pt x="231" y="67"/>
                    <a:pt x="231" y="67"/>
                  </a:cubicBezTo>
                  <a:cubicBezTo>
                    <a:pt x="231" y="66"/>
                    <a:pt x="231" y="66"/>
                    <a:pt x="231" y="66"/>
                  </a:cubicBezTo>
                  <a:cubicBezTo>
                    <a:pt x="231" y="65"/>
                    <a:pt x="231" y="65"/>
                    <a:pt x="231" y="65"/>
                  </a:cubicBezTo>
                  <a:cubicBezTo>
                    <a:pt x="231" y="64"/>
                    <a:pt x="231" y="64"/>
                    <a:pt x="231" y="64"/>
                  </a:cubicBezTo>
                  <a:cubicBezTo>
                    <a:pt x="232" y="64"/>
                    <a:pt x="232" y="64"/>
                    <a:pt x="232" y="64"/>
                  </a:cubicBezTo>
                  <a:cubicBezTo>
                    <a:pt x="232" y="64"/>
                    <a:pt x="232" y="64"/>
                    <a:pt x="232" y="64"/>
                  </a:cubicBezTo>
                  <a:cubicBezTo>
                    <a:pt x="233" y="64"/>
                    <a:pt x="233" y="64"/>
                    <a:pt x="233" y="64"/>
                  </a:cubicBezTo>
                  <a:cubicBezTo>
                    <a:pt x="233" y="64"/>
                    <a:pt x="233" y="64"/>
                    <a:pt x="233" y="64"/>
                  </a:cubicBezTo>
                  <a:cubicBezTo>
                    <a:pt x="233" y="64"/>
                    <a:pt x="234" y="63"/>
                    <a:pt x="234" y="63"/>
                  </a:cubicBezTo>
                  <a:cubicBezTo>
                    <a:pt x="234" y="63"/>
                    <a:pt x="235" y="63"/>
                    <a:pt x="235" y="63"/>
                  </a:cubicBezTo>
                  <a:cubicBezTo>
                    <a:pt x="235" y="64"/>
                    <a:pt x="235" y="64"/>
                    <a:pt x="235" y="64"/>
                  </a:cubicBezTo>
                  <a:cubicBezTo>
                    <a:pt x="236" y="64"/>
                    <a:pt x="236" y="64"/>
                    <a:pt x="236" y="64"/>
                  </a:cubicBezTo>
                  <a:cubicBezTo>
                    <a:pt x="236" y="64"/>
                    <a:pt x="236" y="64"/>
                    <a:pt x="236" y="64"/>
                  </a:cubicBezTo>
                  <a:cubicBezTo>
                    <a:pt x="237" y="64"/>
                    <a:pt x="237" y="64"/>
                    <a:pt x="237" y="64"/>
                  </a:cubicBezTo>
                  <a:cubicBezTo>
                    <a:pt x="237" y="66"/>
                    <a:pt x="237" y="66"/>
                    <a:pt x="237" y="66"/>
                  </a:cubicBezTo>
                  <a:cubicBezTo>
                    <a:pt x="236" y="67"/>
                    <a:pt x="236" y="67"/>
                    <a:pt x="236" y="67"/>
                  </a:cubicBezTo>
                  <a:cubicBezTo>
                    <a:pt x="236" y="67"/>
                    <a:pt x="236" y="67"/>
                    <a:pt x="236" y="67"/>
                  </a:cubicBezTo>
                  <a:cubicBezTo>
                    <a:pt x="237" y="67"/>
                    <a:pt x="237" y="67"/>
                    <a:pt x="237" y="67"/>
                  </a:cubicBezTo>
                  <a:cubicBezTo>
                    <a:pt x="237" y="67"/>
                    <a:pt x="237" y="67"/>
                    <a:pt x="237" y="67"/>
                  </a:cubicBezTo>
                  <a:cubicBezTo>
                    <a:pt x="237" y="67"/>
                    <a:pt x="237" y="67"/>
                    <a:pt x="237" y="67"/>
                  </a:cubicBezTo>
                  <a:cubicBezTo>
                    <a:pt x="238" y="66"/>
                    <a:pt x="238" y="66"/>
                    <a:pt x="238" y="66"/>
                  </a:cubicBezTo>
                  <a:cubicBezTo>
                    <a:pt x="238" y="65"/>
                    <a:pt x="238" y="65"/>
                    <a:pt x="238" y="65"/>
                  </a:cubicBezTo>
                  <a:cubicBezTo>
                    <a:pt x="238" y="65"/>
                    <a:pt x="238" y="65"/>
                    <a:pt x="238" y="65"/>
                  </a:cubicBezTo>
                  <a:cubicBezTo>
                    <a:pt x="239" y="65"/>
                    <a:pt x="239" y="65"/>
                    <a:pt x="239" y="65"/>
                  </a:cubicBezTo>
                  <a:cubicBezTo>
                    <a:pt x="240" y="65"/>
                    <a:pt x="240" y="65"/>
                    <a:pt x="240" y="65"/>
                  </a:cubicBezTo>
                  <a:cubicBezTo>
                    <a:pt x="240" y="64"/>
                    <a:pt x="240" y="64"/>
                    <a:pt x="240" y="64"/>
                  </a:cubicBezTo>
                  <a:cubicBezTo>
                    <a:pt x="239" y="64"/>
                    <a:pt x="239" y="64"/>
                    <a:pt x="239" y="64"/>
                  </a:cubicBezTo>
                  <a:cubicBezTo>
                    <a:pt x="240" y="64"/>
                    <a:pt x="240" y="64"/>
                    <a:pt x="240" y="64"/>
                  </a:cubicBezTo>
                  <a:cubicBezTo>
                    <a:pt x="240" y="65"/>
                    <a:pt x="240" y="65"/>
                    <a:pt x="240" y="65"/>
                  </a:cubicBezTo>
                  <a:cubicBezTo>
                    <a:pt x="240" y="65"/>
                    <a:pt x="240" y="65"/>
                    <a:pt x="240" y="65"/>
                  </a:cubicBezTo>
                  <a:cubicBezTo>
                    <a:pt x="240" y="65"/>
                    <a:pt x="240" y="65"/>
                    <a:pt x="240" y="65"/>
                  </a:cubicBezTo>
                  <a:cubicBezTo>
                    <a:pt x="240" y="66"/>
                    <a:pt x="240" y="66"/>
                    <a:pt x="240" y="66"/>
                  </a:cubicBezTo>
                  <a:cubicBezTo>
                    <a:pt x="240" y="66"/>
                    <a:pt x="240" y="66"/>
                    <a:pt x="240" y="66"/>
                  </a:cubicBezTo>
                  <a:cubicBezTo>
                    <a:pt x="240" y="66"/>
                    <a:pt x="240" y="66"/>
                    <a:pt x="240" y="66"/>
                  </a:cubicBezTo>
                  <a:cubicBezTo>
                    <a:pt x="241" y="67"/>
                    <a:pt x="241" y="67"/>
                    <a:pt x="241" y="67"/>
                  </a:cubicBezTo>
                  <a:cubicBezTo>
                    <a:pt x="241" y="67"/>
                    <a:pt x="241" y="67"/>
                    <a:pt x="241" y="67"/>
                  </a:cubicBezTo>
                  <a:cubicBezTo>
                    <a:pt x="241" y="68"/>
                    <a:pt x="241" y="68"/>
                    <a:pt x="241" y="68"/>
                  </a:cubicBezTo>
                  <a:cubicBezTo>
                    <a:pt x="240" y="69"/>
                    <a:pt x="240" y="69"/>
                    <a:pt x="240" y="69"/>
                  </a:cubicBezTo>
                  <a:cubicBezTo>
                    <a:pt x="240" y="70"/>
                    <a:pt x="240" y="70"/>
                    <a:pt x="240" y="70"/>
                  </a:cubicBezTo>
                  <a:cubicBezTo>
                    <a:pt x="240" y="71"/>
                    <a:pt x="240" y="71"/>
                    <a:pt x="240" y="71"/>
                  </a:cubicBezTo>
                  <a:cubicBezTo>
                    <a:pt x="239" y="71"/>
                    <a:pt x="239" y="71"/>
                    <a:pt x="239" y="71"/>
                  </a:cubicBezTo>
                  <a:cubicBezTo>
                    <a:pt x="239" y="72"/>
                    <a:pt x="239" y="72"/>
                    <a:pt x="239" y="72"/>
                  </a:cubicBezTo>
                  <a:cubicBezTo>
                    <a:pt x="238" y="73"/>
                    <a:pt x="238" y="73"/>
                    <a:pt x="238" y="73"/>
                  </a:cubicBezTo>
                  <a:cubicBezTo>
                    <a:pt x="237" y="73"/>
                    <a:pt x="237" y="73"/>
                    <a:pt x="237" y="73"/>
                  </a:cubicBezTo>
                  <a:cubicBezTo>
                    <a:pt x="237" y="74"/>
                    <a:pt x="237" y="74"/>
                    <a:pt x="237" y="74"/>
                  </a:cubicBezTo>
                  <a:cubicBezTo>
                    <a:pt x="237" y="74"/>
                    <a:pt x="237" y="74"/>
                    <a:pt x="237" y="74"/>
                  </a:cubicBezTo>
                  <a:cubicBezTo>
                    <a:pt x="236" y="75"/>
                    <a:pt x="236" y="75"/>
                    <a:pt x="236" y="75"/>
                  </a:cubicBezTo>
                  <a:cubicBezTo>
                    <a:pt x="236" y="75"/>
                    <a:pt x="236" y="75"/>
                    <a:pt x="236" y="75"/>
                  </a:cubicBezTo>
                  <a:cubicBezTo>
                    <a:pt x="235" y="75"/>
                    <a:pt x="235" y="75"/>
                    <a:pt x="235" y="75"/>
                  </a:cubicBezTo>
                  <a:cubicBezTo>
                    <a:pt x="235" y="75"/>
                    <a:pt x="235" y="75"/>
                    <a:pt x="235" y="75"/>
                  </a:cubicBezTo>
                  <a:cubicBezTo>
                    <a:pt x="235" y="76"/>
                    <a:pt x="235" y="76"/>
                    <a:pt x="235" y="76"/>
                  </a:cubicBezTo>
                  <a:cubicBezTo>
                    <a:pt x="236" y="76"/>
                    <a:pt x="236" y="76"/>
                    <a:pt x="236" y="76"/>
                  </a:cubicBezTo>
                  <a:cubicBezTo>
                    <a:pt x="236" y="77"/>
                    <a:pt x="236" y="77"/>
                    <a:pt x="236" y="77"/>
                  </a:cubicBezTo>
                  <a:cubicBezTo>
                    <a:pt x="235" y="78"/>
                    <a:pt x="235" y="78"/>
                    <a:pt x="235" y="78"/>
                  </a:cubicBezTo>
                  <a:cubicBezTo>
                    <a:pt x="234" y="78"/>
                    <a:pt x="234" y="78"/>
                    <a:pt x="234" y="78"/>
                  </a:cubicBezTo>
                  <a:cubicBezTo>
                    <a:pt x="234" y="78"/>
                    <a:pt x="234" y="78"/>
                    <a:pt x="234" y="78"/>
                  </a:cubicBezTo>
                  <a:cubicBezTo>
                    <a:pt x="234" y="77"/>
                    <a:pt x="234" y="77"/>
                    <a:pt x="234" y="77"/>
                  </a:cubicBezTo>
                  <a:cubicBezTo>
                    <a:pt x="234" y="77"/>
                    <a:pt x="234" y="77"/>
                    <a:pt x="234" y="77"/>
                  </a:cubicBezTo>
                  <a:cubicBezTo>
                    <a:pt x="233" y="77"/>
                    <a:pt x="233" y="77"/>
                    <a:pt x="233" y="77"/>
                  </a:cubicBezTo>
                  <a:cubicBezTo>
                    <a:pt x="233" y="78"/>
                    <a:pt x="233" y="78"/>
                    <a:pt x="233" y="78"/>
                  </a:cubicBezTo>
                  <a:cubicBezTo>
                    <a:pt x="233" y="78"/>
                    <a:pt x="233" y="78"/>
                    <a:pt x="233" y="78"/>
                  </a:cubicBezTo>
                  <a:cubicBezTo>
                    <a:pt x="232" y="79"/>
                    <a:pt x="232" y="79"/>
                    <a:pt x="232" y="79"/>
                  </a:cubicBezTo>
                  <a:cubicBezTo>
                    <a:pt x="231" y="79"/>
                    <a:pt x="231" y="79"/>
                    <a:pt x="231" y="79"/>
                  </a:cubicBezTo>
                  <a:cubicBezTo>
                    <a:pt x="231" y="80"/>
                    <a:pt x="231" y="80"/>
                    <a:pt x="231" y="80"/>
                  </a:cubicBezTo>
                  <a:cubicBezTo>
                    <a:pt x="232" y="80"/>
                    <a:pt x="232" y="80"/>
                    <a:pt x="232" y="80"/>
                  </a:cubicBezTo>
                  <a:cubicBezTo>
                    <a:pt x="232" y="80"/>
                    <a:pt x="232" y="80"/>
                    <a:pt x="232" y="80"/>
                  </a:cubicBezTo>
                  <a:cubicBezTo>
                    <a:pt x="232" y="80"/>
                    <a:pt x="232" y="80"/>
                    <a:pt x="232" y="80"/>
                  </a:cubicBezTo>
                  <a:cubicBezTo>
                    <a:pt x="232" y="81"/>
                    <a:pt x="232" y="81"/>
                    <a:pt x="232" y="81"/>
                  </a:cubicBezTo>
                  <a:cubicBezTo>
                    <a:pt x="232" y="81"/>
                    <a:pt x="232" y="81"/>
                    <a:pt x="232" y="81"/>
                  </a:cubicBezTo>
                  <a:cubicBezTo>
                    <a:pt x="232" y="82"/>
                    <a:pt x="232" y="82"/>
                    <a:pt x="232" y="82"/>
                  </a:cubicBezTo>
                  <a:cubicBezTo>
                    <a:pt x="232" y="82"/>
                    <a:pt x="232" y="82"/>
                    <a:pt x="232" y="82"/>
                  </a:cubicBezTo>
                  <a:cubicBezTo>
                    <a:pt x="231" y="81"/>
                    <a:pt x="231" y="81"/>
                    <a:pt x="231" y="81"/>
                  </a:cubicBezTo>
                  <a:cubicBezTo>
                    <a:pt x="231" y="80"/>
                    <a:pt x="231" y="80"/>
                    <a:pt x="231" y="80"/>
                  </a:cubicBezTo>
                  <a:cubicBezTo>
                    <a:pt x="231" y="80"/>
                    <a:pt x="231" y="80"/>
                    <a:pt x="231" y="80"/>
                  </a:cubicBezTo>
                  <a:cubicBezTo>
                    <a:pt x="230" y="80"/>
                    <a:pt x="230" y="80"/>
                    <a:pt x="230" y="80"/>
                  </a:cubicBezTo>
                  <a:cubicBezTo>
                    <a:pt x="230" y="81"/>
                    <a:pt x="230" y="81"/>
                    <a:pt x="230" y="81"/>
                  </a:cubicBezTo>
                  <a:cubicBezTo>
                    <a:pt x="231" y="82"/>
                    <a:pt x="231" y="82"/>
                    <a:pt x="231" y="82"/>
                  </a:cubicBezTo>
                  <a:cubicBezTo>
                    <a:pt x="230" y="82"/>
                    <a:pt x="230" y="82"/>
                    <a:pt x="230" y="82"/>
                  </a:cubicBezTo>
                  <a:cubicBezTo>
                    <a:pt x="228" y="82"/>
                    <a:pt x="228" y="82"/>
                    <a:pt x="228" y="82"/>
                  </a:cubicBezTo>
                  <a:cubicBezTo>
                    <a:pt x="227" y="82"/>
                    <a:pt x="227" y="82"/>
                    <a:pt x="227" y="82"/>
                  </a:cubicBezTo>
                  <a:cubicBezTo>
                    <a:pt x="227" y="81"/>
                    <a:pt x="227" y="81"/>
                    <a:pt x="227" y="81"/>
                  </a:cubicBezTo>
                  <a:cubicBezTo>
                    <a:pt x="227" y="82"/>
                    <a:pt x="227" y="82"/>
                    <a:pt x="227" y="82"/>
                  </a:cubicBezTo>
                  <a:cubicBezTo>
                    <a:pt x="226" y="82"/>
                    <a:pt x="226" y="82"/>
                    <a:pt x="226" y="82"/>
                  </a:cubicBezTo>
                  <a:cubicBezTo>
                    <a:pt x="226" y="81"/>
                    <a:pt x="226" y="81"/>
                    <a:pt x="226" y="81"/>
                  </a:cubicBezTo>
                  <a:cubicBezTo>
                    <a:pt x="226" y="80"/>
                    <a:pt x="226" y="80"/>
                    <a:pt x="226" y="80"/>
                  </a:cubicBezTo>
                  <a:cubicBezTo>
                    <a:pt x="225" y="81"/>
                    <a:pt x="225" y="81"/>
                    <a:pt x="225" y="81"/>
                  </a:cubicBezTo>
                  <a:cubicBezTo>
                    <a:pt x="225" y="81"/>
                    <a:pt x="225" y="81"/>
                    <a:pt x="225" y="81"/>
                  </a:cubicBezTo>
                  <a:cubicBezTo>
                    <a:pt x="225" y="82"/>
                    <a:pt x="225" y="82"/>
                    <a:pt x="225" y="82"/>
                  </a:cubicBezTo>
                  <a:close/>
                  <a:moveTo>
                    <a:pt x="167" y="60"/>
                  </a:moveTo>
                  <a:cubicBezTo>
                    <a:pt x="167" y="59"/>
                    <a:pt x="167" y="59"/>
                    <a:pt x="167" y="59"/>
                  </a:cubicBezTo>
                  <a:cubicBezTo>
                    <a:pt x="167" y="58"/>
                    <a:pt x="167" y="58"/>
                    <a:pt x="167" y="58"/>
                  </a:cubicBezTo>
                  <a:cubicBezTo>
                    <a:pt x="169" y="57"/>
                    <a:pt x="169" y="57"/>
                    <a:pt x="169" y="57"/>
                  </a:cubicBezTo>
                  <a:cubicBezTo>
                    <a:pt x="170" y="57"/>
                    <a:pt x="170" y="57"/>
                    <a:pt x="170" y="57"/>
                  </a:cubicBezTo>
                  <a:cubicBezTo>
                    <a:pt x="171" y="56"/>
                    <a:pt x="171" y="56"/>
                    <a:pt x="171" y="56"/>
                  </a:cubicBezTo>
                  <a:cubicBezTo>
                    <a:pt x="171" y="56"/>
                    <a:pt x="171" y="56"/>
                    <a:pt x="171" y="56"/>
                  </a:cubicBezTo>
                  <a:cubicBezTo>
                    <a:pt x="173" y="55"/>
                    <a:pt x="173" y="55"/>
                    <a:pt x="173" y="55"/>
                  </a:cubicBezTo>
                  <a:cubicBezTo>
                    <a:pt x="174" y="55"/>
                    <a:pt x="174" y="55"/>
                    <a:pt x="174" y="55"/>
                  </a:cubicBezTo>
                  <a:cubicBezTo>
                    <a:pt x="175" y="55"/>
                    <a:pt x="175" y="55"/>
                    <a:pt x="175" y="55"/>
                  </a:cubicBezTo>
                  <a:cubicBezTo>
                    <a:pt x="175" y="55"/>
                    <a:pt x="175" y="55"/>
                    <a:pt x="175" y="55"/>
                  </a:cubicBezTo>
                  <a:cubicBezTo>
                    <a:pt x="177" y="55"/>
                    <a:pt x="177" y="55"/>
                    <a:pt x="177" y="55"/>
                  </a:cubicBezTo>
                  <a:cubicBezTo>
                    <a:pt x="177" y="55"/>
                    <a:pt x="177" y="55"/>
                    <a:pt x="177" y="55"/>
                  </a:cubicBezTo>
                  <a:cubicBezTo>
                    <a:pt x="177" y="55"/>
                    <a:pt x="177" y="55"/>
                    <a:pt x="177" y="55"/>
                  </a:cubicBezTo>
                  <a:cubicBezTo>
                    <a:pt x="175" y="56"/>
                    <a:pt x="175" y="56"/>
                    <a:pt x="175" y="56"/>
                  </a:cubicBezTo>
                  <a:cubicBezTo>
                    <a:pt x="174" y="57"/>
                    <a:pt x="174" y="57"/>
                    <a:pt x="174" y="57"/>
                  </a:cubicBezTo>
                  <a:cubicBezTo>
                    <a:pt x="171" y="59"/>
                    <a:pt x="171" y="59"/>
                    <a:pt x="171" y="59"/>
                  </a:cubicBezTo>
                  <a:cubicBezTo>
                    <a:pt x="170" y="60"/>
                    <a:pt x="170" y="60"/>
                    <a:pt x="170" y="60"/>
                  </a:cubicBezTo>
                  <a:cubicBezTo>
                    <a:pt x="170" y="60"/>
                    <a:pt x="170" y="60"/>
                    <a:pt x="170" y="60"/>
                  </a:cubicBezTo>
                  <a:cubicBezTo>
                    <a:pt x="169" y="60"/>
                    <a:pt x="169" y="60"/>
                    <a:pt x="169" y="60"/>
                  </a:cubicBezTo>
                  <a:cubicBezTo>
                    <a:pt x="169" y="60"/>
                    <a:pt x="169" y="60"/>
                    <a:pt x="169" y="60"/>
                  </a:cubicBezTo>
                  <a:cubicBezTo>
                    <a:pt x="168" y="61"/>
                    <a:pt x="168" y="61"/>
                    <a:pt x="168" y="61"/>
                  </a:cubicBezTo>
                  <a:cubicBezTo>
                    <a:pt x="168" y="60"/>
                    <a:pt x="168" y="60"/>
                    <a:pt x="168" y="60"/>
                  </a:cubicBezTo>
                  <a:cubicBezTo>
                    <a:pt x="168" y="60"/>
                    <a:pt x="168" y="60"/>
                    <a:pt x="168" y="60"/>
                  </a:cubicBezTo>
                  <a:cubicBezTo>
                    <a:pt x="167" y="60"/>
                    <a:pt x="167" y="60"/>
                    <a:pt x="167" y="60"/>
                  </a:cubicBezTo>
                  <a:close/>
                  <a:moveTo>
                    <a:pt x="210" y="76"/>
                  </a:moveTo>
                  <a:cubicBezTo>
                    <a:pt x="210" y="76"/>
                    <a:pt x="210" y="76"/>
                    <a:pt x="210" y="76"/>
                  </a:cubicBezTo>
                  <a:cubicBezTo>
                    <a:pt x="210" y="75"/>
                    <a:pt x="210" y="75"/>
                    <a:pt x="210" y="75"/>
                  </a:cubicBezTo>
                  <a:cubicBezTo>
                    <a:pt x="211" y="75"/>
                    <a:pt x="211" y="75"/>
                    <a:pt x="211" y="75"/>
                  </a:cubicBezTo>
                  <a:cubicBezTo>
                    <a:pt x="211" y="75"/>
                    <a:pt x="211" y="75"/>
                    <a:pt x="211" y="75"/>
                  </a:cubicBezTo>
                  <a:cubicBezTo>
                    <a:pt x="211" y="74"/>
                    <a:pt x="211" y="74"/>
                    <a:pt x="211" y="74"/>
                  </a:cubicBezTo>
                  <a:cubicBezTo>
                    <a:pt x="212" y="74"/>
                    <a:pt x="212" y="74"/>
                    <a:pt x="212" y="74"/>
                  </a:cubicBezTo>
                  <a:cubicBezTo>
                    <a:pt x="213" y="73"/>
                    <a:pt x="213" y="73"/>
                    <a:pt x="213" y="73"/>
                  </a:cubicBezTo>
                  <a:cubicBezTo>
                    <a:pt x="213" y="73"/>
                    <a:pt x="213" y="73"/>
                    <a:pt x="213" y="73"/>
                  </a:cubicBezTo>
                  <a:cubicBezTo>
                    <a:pt x="213" y="74"/>
                    <a:pt x="213" y="74"/>
                    <a:pt x="213" y="74"/>
                  </a:cubicBezTo>
                  <a:cubicBezTo>
                    <a:pt x="214" y="74"/>
                    <a:pt x="214" y="74"/>
                    <a:pt x="214" y="74"/>
                  </a:cubicBezTo>
                  <a:cubicBezTo>
                    <a:pt x="214" y="75"/>
                    <a:pt x="214" y="75"/>
                    <a:pt x="214" y="75"/>
                  </a:cubicBezTo>
                  <a:cubicBezTo>
                    <a:pt x="213" y="76"/>
                    <a:pt x="213" y="76"/>
                    <a:pt x="213" y="76"/>
                  </a:cubicBezTo>
                  <a:cubicBezTo>
                    <a:pt x="213" y="77"/>
                    <a:pt x="213" y="77"/>
                    <a:pt x="213" y="77"/>
                  </a:cubicBezTo>
                  <a:cubicBezTo>
                    <a:pt x="212" y="77"/>
                    <a:pt x="212" y="77"/>
                    <a:pt x="212" y="77"/>
                  </a:cubicBezTo>
                  <a:cubicBezTo>
                    <a:pt x="211" y="77"/>
                    <a:pt x="211" y="77"/>
                    <a:pt x="211" y="77"/>
                  </a:cubicBezTo>
                  <a:cubicBezTo>
                    <a:pt x="211" y="77"/>
                    <a:pt x="211" y="77"/>
                    <a:pt x="211" y="77"/>
                  </a:cubicBezTo>
                  <a:cubicBezTo>
                    <a:pt x="210" y="76"/>
                    <a:pt x="210" y="76"/>
                    <a:pt x="210" y="76"/>
                  </a:cubicBezTo>
                  <a:cubicBezTo>
                    <a:pt x="210" y="76"/>
                    <a:pt x="210" y="76"/>
                    <a:pt x="210" y="76"/>
                  </a:cubicBezTo>
                  <a:close/>
                  <a:moveTo>
                    <a:pt x="176" y="75"/>
                  </a:moveTo>
                  <a:cubicBezTo>
                    <a:pt x="176" y="74"/>
                    <a:pt x="176" y="74"/>
                    <a:pt x="176" y="74"/>
                  </a:cubicBezTo>
                  <a:cubicBezTo>
                    <a:pt x="176" y="73"/>
                    <a:pt x="176" y="73"/>
                    <a:pt x="176" y="73"/>
                  </a:cubicBezTo>
                  <a:cubicBezTo>
                    <a:pt x="176" y="72"/>
                    <a:pt x="176" y="72"/>
                    <a:pt x="176" y="72"/>
                  </a:cubicBezTo>
                  <a:cubicBezTo>
                    <a:pt x="177" y="72"/>
                    <a:pt x="177" y="72"/>
                    <a:pt x="177" y="72"/>
                  </a:cubicBezTo>
                  <a:cubicBezTo>
                    <a:pt x="179" y="72"/>
                    <a:pt x="179" y="72"/>
                    <a:pt x="179" y="72"/>
                  </a:cubicBezTo>
                  <a:cubicBezTo>
                    <a:pt x="179" y="72"/>
                    <a:pt x="179" y="72"/>
                    <a:pt x="179" y="72"/>
                  </a:cubicBezTo>
                  <a:cubicBezTo>
                    <a:pt x="180" y="72"/>
                    <a:pt x="180" y="72"/>
                    <a:pt x="180" y="72"/>
                  </a:cubicBezTo>
                  <a:cubicBezTo>
                    <a:pt x="181" y="72"/>
                    <a:pt x="181" y="72"/>
                    <a:pt x="181" y="72"/>
                  </a:cubicBezTo>
                  <a:cubicBezTo>
                    <a:pt x="182" y="71"/>
                    <a:pt x="182" y="71"/>
                    <a:pt x="182" y="71"/>
                  </a:cubicBezTo>
                  <a:cubicBezTo>
                    <a:pt x="184" y="71"/>
                    <a:pt x="184" y="71"/>
                    <a:pt x="184" y="71"/>
                  </a:cubicBezTo>
                  <a:cubicBezTo>
                    <a:pt x="185" y="72"/>
                    <a:pt x="185" y="72"/>
                    <a:pt x="185" y="72"/>
                  </a:cubicBezTo>
                  <a:cubicBezTo>
                    <a:pt x="186" y="72"/>
                    <a:pt x="186" y="72"/>
                    <a:pt x="186" y="72"/>
                  </a:cubicBezTo>
                  <a:cubicBezTo>
                    <a:pt x="187" y="72"/>
                    <a:pt x="187" y="72"/>
                    <a:pt x="187" y="72"/>
                  </a:cubicBezTo>
                  <a:cubicBezTo>
                    <a:pt x="187" y="71"/>
                    <a:pt x="187" y="71"/>
                    <a:pt x="187" y="71"/>
                  </a:cubicBezTo>
                  <a:cubicBezTo>
                    <a:pt x="189" y="71"/>
                    <a:pt x="189" y="71"/>
                    <a:pt x="189" y="71"/>
                  </a:cubicBezTo>
                  <a:cubicBezTo>
                    <a:pt x="190" y="71"/>
                    <a:pt x="190" y="71"/>
                    <a:pt x="190" y="71"/>
                  </a:cubicBezTo>
                  <a:cubicBezTo>
                    <a:pt x="190" y="70"/>
                    <a:pt x="190" y="70"/>
                    <a:pt x="190" y="70"/>
                  </a:cubicBezTo>
                  <a:cubicBezTo>
                    <a:pt x="190" y="70"/>
                    <a:pt x="190" y="70"/>
                    <a:pt x="190" y="70"/>
                  </a:cubicBezTo>
                  <a:cubicBezTo>
                    <a:pt x="189" y="71"/>
                    <a:pt x="189" y="71"/>
                    <a:pt x="189" y="71"/>
                  </a:cubicBezTo>
                  <a:cubicBezTo>
                    <a:pt x="188" y="71"/>
                    <a:pt x="188" y="71"/>
                    <a:pt x="188" y="71"/>
                  </a:cubicBezTo>
                  <a:cubicBezTo>
                    <a:pt x="188" y="70"/>
                    <a:pt x="188" y="70"/>
                    <a:pt x="188" y="70"/>
                  </a:cubicBezTo>
                  <a:cubicBezTo>
                    <a:pt x="187" y="71"/>
                    <a:pt x="187" y="71"/>
                    <a:pt x="187" y="71"/>
                  </a:cubicBezTo>
                  <a:cubicBezTo>
                    <a:pt x="186" y="71"/>
                    <a:pt x="186" y="71"/>
                    <a:pt x="186" y="71"/>
                  </a:cubicBezTo>
                  <a:cubicBezTo>
                    <a:pt x="186" y="70"/>
                    <a:pt x="186" y="70"/>
                    <a:pt x="186" y="70"/>
                  </a:cubicBezTo>
                  <a:cubicBezTo>
                    <a:pt x="185" y="70"/>
                    <a:pt x="185" y="70"/>
                    <a:pt x="185" y="70"/>
                  </a:cubicBezTo>
                  <a:cubicBezTo>
                    <a:pt x="184" y="70"/>
                    <a:pt x="184" y="70"/>
                    <a:pt x="184" y="70"/>
                  </a:cubicBezTo>
                  <a:cubicBezTo>
                    <a:pt x="183" y="70"/>
                    <a:pt x="183" y="70"/>
                    <a:pt x="183" y="70"/>
                  </a:cubicBezTo>
                  <a:cubicBezTo>
                    <a:pt x="183" y="70"/>
                    <a:pt x="183" y="70"/>
                    <a:pt x="183" y="70"/>
                  </a:cubicBezTo>
                  <a:cubicBezTo>
                    <a:pt x="182" y="70"/>
                    <a:pt x="182" y="70"/>
                    <a:pt x="182" y="70"/>
                  </a:cubicBezTo>
                  <a:cubicBezTo>
                    <a:pt x="181" y="70"/>
                    <a:pt x="181" y="70"/>
                    <a:pt x="181" y="70"/>
                  </a:cubicBezTo>
                  <a:cubicBezTo>
                    <a:pt x="180" y="70"/>
                    <a:pt x="180" y="70"/>
                    <a:pt x="180" y="70"/>
                  </a:cubicBezTo>
                  <a:cubicBezTo>
                    <a:pt x="180" y="69"/>
                    <a:pt x="180" y="69"/>
                    <a:pt x="180" y="69"/>
                  </a:cubicBezTo>
                  <a:cubicBezTo>
                    <a:pt x="181" y="69"/>
                    <a:pt x="181" y="69"/>
                    <a:pt x="181" y="69"/>
                  </a:cubicBezTo>
                  <a:cubicBezTo>
                    <a:pt x="182" y="68"/>
                    <a:pt x="182" y="68"/>
                    <a:pt x="182" y="68"/>
                  </a:cubicBezTo>
                  <a:cubicBezTo>
                    <a:pt x="182" y="68"/>
                    <a:pt x="182" y="68"/>
                    <a:pt x="182" y="68"/>
                  </a:cubicBezTo>
                  <a:cubicBezTo>
                    <a:pt x="181" y="68"/>
                    <a:pt x="181" y="68"/>
                    <a:pt x="181" y="68"/>
                  </a:cubicBezTo>
                  <a:cubicBezTo>
                    <a:pt x="180" y="69"/>
                    <a:pt x="180" y="69"/>
                    <a:pt x="180" y="69"/>
                  </a:cubicBezTo>
                  <a:cubicBezTo>
                    <a:pt x="180" y="68"/>
                    <a:pt x="180" y="68"/>
                    <a:pt x="180" y="68"/>
                  </a:cubicBezTo>
                  <a:cubicBezTo>
                    <a:pt x="179" y="68"/>
                    <a:pt x="179" y="68"/>
                    <a:pt x="179" y="68"/>
                  </a:cubicBezTo>
                  <a:cubicBezTo>
                    <a:pt x="179" y="69"/>
                    <a:pt x="179" y="69"/>
                    <a:pt x="179" y="69"/>
                  </a:cubicBezTo>
                  <a:cubicBezTo>
                    <a:pt x="178" y="70"/>
                    <a:pt x="178" y="70"/>
                    <a:pt x="178" y="70"/>
                  </a:cubicBezTo>
                  <a:cubicBezTo>
                    <a:pt x="178" y="70"/>
                    <a:pt x="178" y="70"/>
                    <a:pt x="178" y="70"/>
                  </a:cubicBezTo>
                  <a:cubicBezTo>
                    <a:pt x="177" y="70"/>
                    <a:pt x="177" y="70"/>
                    <a:pt x="177" y="70"/>
                  </a:cubicBezTo>
                  <a:cubicBezTo>
                    <a:pt x="176" y="70"/>
                    <a:pt x="176" y="70"/>
                    <a:pt x="176" y="70"/>
                  </a:cubicBezTo>
                  <a:cubicBezTo>
                    <a:pt x="176" y="69"/>
                    <a:pt x="176" y="69"/>
                    <a:pt x="176" y="69"/>
                  </a:cubicBezTo>
                  <a:cubicBezTo>
                    <a:pt x="176" y="69"/>
                    <a:pt x="176" y="69"/>
                    <a:pt x="176" y="69"/>
                  </a:cubicBezTo>
                  <a:cubicBezTo>
                    <a:pt x="176" y="69"/>
                    <a:pt x="176" y="69"/>
                    <a:pt x="176" y="69"/>
                  </a:cubicBezTo>
                  <a:cubicBezTo>
                    <a:pt x="175" y="68"/>
                    <a:pt x="175" y="68"/>
                    <a:pt x="175" y="68"/>
                  </a:cubicBezTo>
                  <a:cubicBezTo>
                    <a:pt x="175" y="69"/>
                    <a:pt x="175" y="69"/>
                    <a:pt x="175" y="69"/>
                  </a:cubicBezTo>
                  <a:cubicBezTo>
                    <a:pt x="175" y="70"/>
                    <a:pt x="175" y="70"/>
                    <a:pt x="175" y="70"/>
                  </a:cubicBezTo>
                  <a:cubicBezTo>
                    <a:pt x="174" y="69"/>
                    <a:pt x="174" y="69"/>
                    <a:pt x="174" y="69"/>
                  </a:cubicBezTo>
                  <a:cubicBezTo>
                    <a:pt x="174" y="68"/>
                    <a:pt x="174" y="68"/>
                    <a:pt x="174" y="68"/>
                  </a:cubicBezTo>
                  <a:cubicBezTo>
                    <a:pt x="173" y="68"/>
                    <a:pt x="173" y="68"/>
                    <a:pt x="173" y="68"/>
                  </a:cubicBezTo>
                  <a:cubicBezTo>
                    <a:pt x="173" y="67"/>
                    <a:pt x="173" y="67"/>
                    <a:pt x="173" y="67"/>
                  </a:cubicBezTo>
                  <a:cubicBezTo>
                    <a:pt x="173" y="67"/>
                    <a:pt x="173" y="67"/>
                    <a:pt x="173" y="67"/>
                  </a:cubicBezTo>
                  <a:cubicBezTo>
                    <a:pt x="172" y="68"/>
                    <a:pt x="172" y="68"/>
                    <a:pt x="172" y="68"/>
                  </a:cubicBezTo>
                  <a:cubicBezTo>
                    <a:pt x="172" y="68"/>
                    <a:pt x="172" y="68"/>
                    <a:pt x="172" y="68"/>
                  </a:cubicBezTo>
                  <a:cubicBezTo>
                    <a:pt x="171" y="67"/>
                    <a:pt x="171" y="67"/>
                    <a:pt x="171" y="67"/>
                  </a:cubicBezTo>
                  <a:cubicBezTo>
                    <a:pt x="169" y="66"/>
                    <a:pt x="169" y="66"/>
                    <a:pt x="169" y="66"/>
                  </a:cubicBezTo>
                  <a:cubicBezTo>
                    <a:pt x="169" y="65"/>
                    <a:pt x="169" y="65"/>
                    <a:pt x="169" y="65"/>
                  </a:cubicBezTo>
                  <a:cubicBezTo>
                    <a:pt x="170" y="65"/>
                    <a:pt x="170" y="65"/>
                    <a:pt x="170" y="65"/>
                  </a:cubicBezTo>
                  <a:cubicBezTo>
                    <a:pt x="170" y="65"/>
                    <a:pt x="170" y="65"/>
                    <a:pt x="170" y="65"/>
                  </a:cubicBezTo>
                  <a:cubicBezTo>
                    <a:pt x="170" y="64"/>
                    <a:pt x="170" y="64"/>
                    <a:pt x="170" y="64"/>
                  </a:cubicBezTo>
                  <a:cubicBezTo>
                    <a:pt x="172" y="63"/>
                    <a:pt x="172" y="63"/>
                    <a:pt x="172" y="63"/>
                  </a:cubicBezTo>
                  <a:cubicBezTo>
                    <a:pt x="173" y="63"/>
                    <a:pt x="173" y="63"/>
                    <a:pt x="173" y="63"/>
                  </a:cubicBezTo>
                  <a:cubicBezTo>
                    <a:pt x="173" y="63"/>
                    <a:pt x="173" y="63"/>
                    <a:pt x="173" y="63"/>
                  </a:cubicBezTo>
                  <a:cubicBezTo>
                    <a:pt x="175" y="63"/>
                    <a:pt x="175" y="63"/>
                    <a:pt x="175" y="63"/>
                  </a:cubicBezTo>
                  <a:cubicBezTo>
                    <a:pt x="176" y="64"/>
                    <a:pt x="176" y="64"/>
                    <a:pt x="176" y="64"/>
                  </a:cubicBezTo>
                  <a:cubicBezTo>
                    <a:pt x="177" y="64"/>
                    <a:pt x="177" y="64"/>
                    <a:pt x="177" y="64"/>
                  </a:cubicBezTo>
                  <a:cubicBezTo>
                    <a:pt x="178" y="63"/>
                    <a:pt x="178" y="63"/>
                    <a:pt x="178" y="63"/>
                  </a:cubicBezTo>
                  <a:cubicBezTo>
                    <a:pt x="179" y="63"/>
                    <a:pt x="179" y="63"/>
                    <a:pt x="179" y="63"/>
                  </a:cubicBezTo>
                  <a:cubicBezTo>
                    <a:pt x="180" y="63"/>
                    <a:pt x="180" y="63"/>
                    <a:pt x="180" y="63"/>
                  </a:cubicBezTo>
                  <a:cubicBezTo>
                    <a:pt x="179" y="62"/>
                    <a:pt x="179" y="62"/>
                    <a:pt x="179" y="62"/>
                  </a:cubicBezTo>
                  <a:cubicBezTo>
                    <a:pt x="179" y="62"/>
                    <a:pt x="179" y="62"/>
                    <a:pt x="179" y="62"/>
                  </a:cubicBezTo>
                  <a:cubicBezTo>
                    <a:pt x="178" y="62"/>
                    <a:pt x="178" y="62"/>
                    <a:pt x="178" y="62"/>
                  </a:cubicBezTo>
                  <a:cubicBezTo>
                    <a:pt x="177" y="62"/>
                    <a:pt x="177" y="62"/>
                    <a:pt x="177" y="62"/>
                  </a:cubicBezTo>
                  <a:cubicBezTo>
                    <a:pt x="175" y="62"/>
                    <a:pt x="175" y="62"/>
                    <a:pt x="175" y="62"/>
                  </a:cubicBezTo>
                  <a:cubicBezTo>
                    <a:pt x="174" y="62"/>
                    <a:pt x="174" y="62"/>
                    <a:pt x="174" y="62"/>
                  </a:cubicBezTo>
                  <a:cubicBezTo>
                    <a:pt x="174" y="61"/>
                    <a:pt x="174" y="61"/>
                    <a:pt x="174" y="61"/>
                  </a:cubicBezTo>
                  <a:cubicBezTo>
                    <a:pt x="175" y="60"/>
                    <a:pt x="175" y="60"/>
                    <a:pt x="175" y="60"/>
                  </a:cubicBezTo>
                  <a:cubicBezTo>
                    <a:pt x="176" y="59"/>
                    <a:pt x="176" y="59"/>
                    <a:pt x="176" y="59"/>
                  </a:cubicBezTo>
                  <a:cubicBezTo>
                    <a:pt x="177" y="59"/>
                    <a:pt x="177" y="59"/>
                    <a:pt x="177" y="59"/>
                  </a:cubicBezTo>
                  <a:cubicBezTo>
                    <a:pt x="178" y="59"/>
                    <a:pt x="178" y="59"/>
                    <a:pt x="178" y="59"/>
                  </a:cubicBezTo>
                  <a:cubicBezTo>
                    <a:pt x="180" y="59"/>
                    <a:pt x="180" y="59"/>
                    <a:pt x="180" y="59"/>
                  </a:cubicBezTo>
                  <a:cubicBezTo>
                    <a:pt x="181" y="59"/>
                    <a:pt x="181" y="59"/>
                    <a:pt x="181" y="59"/>
                  </a:cubicBezTo>
                  <a:cubicBezTo>
                    <a:pt x="183" y="59"/>
                    <a:pt x="183" y="59"/>
                    <a:pt x="183" y="59"/>
                  </a:cubicBezTo>
                  <a:cubicBezTo>
                    <a:pt x="183" y="59"/>
                    <a:pt x="183" y="59"/>
                    <a:pt x="183" y="59"/>
                  </a:cubicBezTo>
                  <a:cubicBezTo>
                    <a:pt x="183" y="59"/>
                    <a:pt x="183" y="59"/>
                    <a:pt x="183" y="59"/>
                  </a:cubicBezTo>
                  <a:cubicBezTo>
                    <a:pt x="182" y="59"/>
                    <a:pt x="182" y="59"/>
                    <a:pt x="182" y="59"/>
                  </a:cubicBezTo>
                  <a:cubicBezTo>
                    <a:pt x="181" y="58"/>
                    <a:pt x="181" y="58"/>
                    <a:pt x="181" y="58"/>
                  </a:cubicBezTo>
                  <a:cubicBezTo>
                    <a:pt x="180" y="58"/>
                    <a:pt x="180" y="58"/>
                    <a:pt x="180" y="58"/>
                  </a:cubicBezTo>
                  <a:cubicBezTo>
                    <a:pt x="179" y="58"/>
                    <a:pt x="179" y="58"/>
                    <a:pt x="179" y="58"/>
                  </a:cubicBezTo>
                  <a:cubicBezTo>
                    <a:pt x="178" y="57"/>
                    <a:pt x="178" y="57"/>
                    <a:pt x="178" y="57"/>
                  </a:cubicBezTo>
                  <a:cubicBezTo>
                    <a:pt x="179" y="56"/>
                    <a:pt x="179" y="56"/>
                    <a:pt x="179" y="56"/>
                  </a:cubicBezTo>
                  <a:cubicBezTo>
                    <a:pt x="180" y="56"/>
                    <a:pt x="180" y="56"/>
                    <a:pt x="180" y="56"/>
                  </a:cubicBezTo>
                  <a:cubicBezTo>
                    <a:pt x="180" y="55"/>
                    <a:pt x="180" y="55"/>
                    <a:pt x="180" y="55"/>
                  </a:cubicBezTo>
                  <a:cubicBezTo>
                    <a:pt x="181" y="55"/>
                    <a:pt x="181" y="55"/>
                    <a:pt x="181" y="55"/>
                  </a:cubicBezTo>
                  <a:cubicBezTo>
                    <a:pt x="182" y="55"/>
                    <a:pt x="182" y="55"/>
                    <a:pt x="182" y="55"/>
                  </a:cubicBezTo>
                  <a:cubicBezTo>
                    <a:pt x="183" y="55"/>
                    <a:pt x="183" y="55"/>
                    <a:pt x="183" y="55"/>
                  </a:cubicBezTo>
                  <a:cubicBezTo>
                    <a:pt x="183" y="55"/>
                    <a:pt x="183" y="55"/>
                    <a:pt x="183" y="55"/>
                  </a:cubicBezTo>
                  <a:cubicBezTo>
                    <a:pt x="184" y="55"/>
                    <a:pt x="184" y="55"/>
                    <a:pt x="184" y="55"/>
                  </a:cubicBezTo>
                  <a:cubicBezTo>
                    <a:pt x="185" y="56"/>
                    <a:pt x="185" y="56"/>
                    <a:pt x="185" y="56"/>
                  </a:cubicBezTo>
                  <a:cubicBezTo>
                    <a:pt x="185" y="56"/>
                    <a:pt x="185" y="56"/>
                    <a:pt x="185" y="56"/>
                  </a:cubicBezTo>
                  <a:cubicBezTo>
                    <a:pt x="185" y="55"/>
                    <a:pt x="185" y="55"/>
                    <a:pt x="185" y="55"/>
                  </a:cubicBezTo>
                  <a:cubicBezTo>
                    <a:pt x="184" y="55"/>
                    <a:pt x="184" y="55"/>
                    <a:pt x="184" y="55"/>
                  </a:cubicBezTo>
                  <a:cubicBezTo>
                    <a:pt x="184" y="54"/>
                    <a:pt x="184" y="54"/>
                    <a:pt x="184" y="54"/>
                  </a:cubicBezTo>
                  <a:cubicBezTo>
                    <a:pt x="183" y="54"/>
                    <a:pt x="183" y="54"/>
                    <a:pt x="183" y="54"/>
                  </a:cubicBezTo>
                  <a:cubicBezTo>
                    <a:pt x="184" y="53"/>
                    <a:pt x="184" y="53"/>
                    <a:pt x="184" y="53"/>
                  </a:cubicBezTo>
                  <a:cubicBezTo>
                    <a:pt x="186" y="53"/>
                    <a:pt x="186" y="53"/>
                    <a:pt x="186" y="53"/>
                  </a:cubicBezTo>
                  <a:cubicBezTo>
                    <a:pt x="187" y="53"/>
                    <a:pt x="187" y="53"/>
                    <a:pt x="187" y="53"/>
                  </a:cubicBezTo>
                  <a:cubicBezTo>
                    <a:pt x="188" y="53"/>
                    <a:pt x="188" y="53"/>
                    <a:pt x="188" y="53"/>
                  </a:cubicBezTo>
                  <a:cubicBezTo>
                    <a:pt x="189" y="54"/>
                    <a:pt x="189" y="54"/>
                    <a:pt x="189" y="54"/>
                  </a:cubicBezTo>
                  <a:cubicBezTo>
                    <a:pt x="190" y="55"/>
                    <a:pt x="190" y="55"/>
                    <a:pt x="190" y="55"/>
                  </a:cubicBezTo>
                  <a:cubicBezTo>
                    <a:pt x="189" y="55"/>
                    <a:pt x="189" y="55"/>
                    <a:pt x="189" y="55"/>
                  </a:cubicBezTo>
                  <a:cubicBezTo>
                    <a:pt x="188" y="56"/>
                    <a:pt x="188" y="56"/>
                    <a:pt x="188" y="56"/>
                  </a:cubicBezTo>
                  <a:cubicBezTo>
                    <a:pt x="189" y="57"/>
                    <a:pt x="189" y="57"/>
                    <a:pt x="189" y="57"/>
                  </a:cubicBezTo>
                  <a:cubicBezTo>
                    <a:pt x="190" y="57"/>
                    <a:pt x="190" y="57"/>
                    <a:pt x="190" y="57"/>
                  </a:cubicBezTo>
                  <a:cubicBezTo>
                    <a:pt x="191" y="57"/>
                    <a:pt x="191" y="57"/>
                    <a:pt x="191" y="57"/>
                  </a:cubicBezTo>
                  <a:cubicBezTo>
                    <a:pt x="191" y="57"/>
                    <a:pt x="191" y="57"/>
                    <a:pt x="191" y="57"/>
                  </a:cubicBezTo>
                  <a:cubicBezTo>
                    <a:pt x="192" y="57"/>
                    <a:pt x="192" y="57"/>
                    <a:pt x="192" y="57"/>
                  </a:cubicBezTo>
                  <a:cubicBezTo>
                    <a:pt x="192" y="57"/>
                    <a:pt x="192" y="57"/>
                    <a:pt x="192" y="57"/>
                  </a:cubicBezTo>
                  <a:cubicBezTo>
                    <a:pt x="192" y="58"/>
                    <a:pt x="192" y="58"/>
                    <a:pt x="192" y="58"/>
                  </a:cubicBezTo>
                  <a:cubicBezTo>
                    <a:pt x="193" y="58"/>
                    <a:pt x="193" y="58"/>
                    <a:pt x="193" y="58"/>
                  </a:cubicBezTo>
                  <a:cubicBezTo>
                    <a:pt x="193" y="59"/>
                    <a:pt x="193" y="59"/>
                    <a:pt x="193" y="59"/>
                  </a:cubicBezTo>
                  <a:cubicBezTo>
                    <a:pt x="192" y="59"/>
                    <a:pt x="192" y="59"/>
                    <a:pt x="192" y="59"/>
                  </a:cubicBezTo>
                  <a:cubicBezTo>
                    <a:pt x="192" y="60"/>
                    <a:pt x="192" y="60"/>
                    <a:pt x="192" y="60"/>
                  </a:cubicBezTo>
                  <a:cubicBezTo>
                    <a:pt x="193" y="61"/>
                    <a:pt x="193" y="61"/>
                    <a:pt x="193" y="61"/>
                  </a:cubicBezTo>
                  <a:cubicBezTo>
                    <a:pt x="193" y="62"/>
                    <a:pt x="193" y="62"/>
                    <a:pt x="193" y="62"/>
                  </a:cubicBezTo>
                  <a:cubicBezTo>
                    <a:pt x="192" y="63"/>
                    <a:pt x="192" y="63"/>
                    <a:pt x="192" y="63"/>
                  </a:cubicBezTo>
                  <a:cubicBezTo>
                    <a:pt x="192" y="62"/>
                    <a:pt x="192" y="62"/>
                    <a:pt x="192" y="62"/>
                  </a:cubicBezTo>
                  <a:cubicBezTo>
                    <a:pt x="191" y="63"/>
                    <a:pt x="191" y="63"/>
                    <a:pt x="191" y="63"/>
                  </a:cubicBezTo>
                  <a:cubicBezTo>
                    <a:pt x="191" y="63"/>
                    <a:pt x="191" y="63"/>
                    <a:pt x="191" y="63"/>
                  </a:cubicBezTo>
                  <a:cubicBezTo>
                    <a:pt x="192" y="63"/>
                    <a:pt x="192" y="63"/>
                    <a:pt x="192" y="63"/>
                  </a:cubicBezTo>
                  <a:cubicBezTo>
                    <a:pt x="193" y="63"/>
                    <a:pt x="193" y="63"/>
                    <a:pt x="193" y="63"/>
                  </a:cubicBezTo>
                  <a:cubicBezTo>
                    <a:pt x="193" y="63"/>
                    <a:pt x="193" y="63"/>
                    <a:pt x="193" y="63"/>
                  </a:cubicBezTo>
                  <a:cubicBezTo>
                    <a:pt x="193" y="65"/>
                    <a:pt x="193" y="65"/>
                    <a:pt x="193" y="65"/>
                  </a:cubicBezTo>
                  <a:cubicBezTo>
                    <a:pt x="192" y="66"/>
                    <a:pt x="192" y="66"/>
                    <a:pt x="192" y="66"/>
                  </a:cubicBezTo>
                  <a:cubicBezTo>
                    <a:pt x="192" y="67"/>
                    <a:pt x="192" y="67"/>
                    <a:pt x="192" y="67"/>
                  </a:cubicBezTo>
                  <a:cubicBezTo>
                    <a:pt x="192" y="67"/>
                    <a:pt x="192" y="67"/>
                    <a:pt x="192" y="67"/>
                  </a:cubicBezTo>
                  <a:cubicBezTo>
                    <a:pt x="193" y="67"/>
                    <a:pt x="193" y="67"/>
                    <a:pt x="193" y="67"/>
                  </a:cubicBezTo>
                  <a:cubicBezTo>
                    <a:pt x="194" y="67"/>
                    <a:pt x="194" y="67"/>
                    <a:pt x="194" y="67"/>
                  </a:cubicBezTo>
                  <a:cubicBezTo>
                    <a:pt x="194" y="67"/>
                    <a:pt x="194" y="67"/>
                    <a:pt x="194" y="67"/>
                  </a:cubicBezTo>
                  <a:cubicBezTo>
                    <a:pt x="195" y="67"/>
                    <a:pt x="195" y="67"/>
                    <a:pt x="195" y="67"/>
                  </a:cubicBezTo>
                  <a:cubicBezTo>
                    <a:pt x="196" y="68"/>
                    <a:pt x="196" y="68"/>
                    <a:pt x="196" y="68"/>
                  </a:cubicBezTo>
                  <a:cubicBezTo>
                    <a:pt x="196" y="67"/>
                    <a:pt x="196" y="67"/>
                    <a:pt x="196" y="67"/>
                  </a:cubicBezTo>
                  <a:cubicBezTo>
                    <a:pt x="198" y="68"/>
                    <a:pt x="198" y="68"/>
                    <a:pt x="198" y="68"/>
                  </a:cubicBezTo>
                  <a:cubicBezTo>
                    <a:pt x="198" y="69"/>
                    <a:pt x="198" y="69"/>
                    <a:pt x="198" y="69"/>
                  </a:cubicBezTo>
                  <a:cubicBezTo>
                    <a:pt x="199" y="69"/>
                    <a:pt x="199" y="69"/>
                    <a:pt x="199" y="69"/>
                  </a:cubicBezTo>
                  <a:cubicBezTo>
                    <a:pt x="199" y="68"/>
                    <a:pt x="199" y="68"/>
                    <a:pt x="199" y="68"/>
                  </a:cubicBezTo>
                  <a:cubicBezTo>
                    <a:pt x="198" y="68"/>
                    <a:pt x="198" y="68"/>
                    <a:pt x="198" y="68"/>
                  </a:cubicBezTo>
                  <a:cubicBezTo>
                    <a:pt x="200" y="67"/>
                    <a:pt x="200" y="67"/>
                    <a:pt x="200" y="67"/>
                  </a:cubicBezTo>
                  <a:cubicBezTo>
                    <a:pt x="199" y="66"/>
                    <a:pt x="199" y="66"/>
                    <a:pt x="199" y="66"/>
                  </a:cubicBezTo>
                  <a:cubicBezTo>
                    <a:pt x="199" y="65"/>
                    <a:pt x="199" y="65"/>
                    <a:pt x="199" y="65"/>
                  </a:cubicBezTo>
                  <a:cubicBezTo>
                    <a:pt x="199" y="65"/>
                    <a:pt x="199" y="65"/>
                    <a:pt x="199" y="65"/>
                  </a:cubicBezTo>
                  <a:cubicBezTo>
                    <a:pt x="198" y="64"/>
                    <a:pt x="198" y="64"/>
                    <a:pt x="198" y="64"/>
                  </a:cubicBezTo>
                  <a:cubicBezTo>
                    <a:pt x="199" y="63"/>
                    <a:pt x="199" y="63"/>
                    <a:pt x="199" y="63"/>
                  </a:cubicBezTo>
                  <a:cubicBezTo>
                    <a:pt x="199" y="63"/>
                    <a:pt x="199" y="63"/>
                    <a:pt x="199" y="63"/>
                  </a:cubicBezTo>
                  <a:cubicBezTo>
                    <a:pt x="200" y="63"/>
                    <a:pt x="200" y="63"/>
                    <a:pt x="200" y="63"/>
                  </a:cubicBezTo>
                  <a:cubicBezTo>
                    <a:pt x="201" y="63"/>
                    <a:pt x="201" y="63"/>
                    <a:pt x="201" y="63"/>
                  </a:cubicBezTo>
                  <a:cubicBezTo>
                    <a:pt x="202" y="62"/>
                    <a:pt x="202" y="62"/>
                    <a:pt x="202" y="62"/>
                  </a:cubicBezTo>
                  <a:cubicBezTo>
                    <a:pt x="201" y="61"/>
                    <a:pt x="201" y="61"/>
                    <a:pt x="201" y="61"/>
                  </a:cubicBezTo>
                  <a:cubicBezTo>
                    <a:pt x="201" y="60"/>
                    <a:pt x="201" y="60"/>
                    <a:pt x="201" y="60"/>
                  </a:cubicBezTo>
                  <a:cubicBezTo>
                    <a:pt x="201" y="59"/>
                    <a:pt x="201" y="59"/>
                    <a:pt x="201" y="59"/>
                  </a:cubicBezTo>
                  <a:cubicBezTo>
                    <a:pt x="200" y="58"/>
                    <a:pt x="200" y="58"/>
                    <a:pt x="200" y="58"/>
                  </a:cubicBezTo>
                  <a:cubicBezTo>
                    <a:pt x="201" y="57"/>
                    <a:pt x="201" y="57"/>
                    <a:pt x="201" y="57"/>
                  </a:cubicBezTo>
                  <a:cubicBezTo>
                    <a:pt x="202" y="57"/>
                    <a:pt x="202" y="57"/>
                    <a:pt x="202" y="57"/>
                  </a:cubicBezTo>
                  <a:cubicBezTo>
                    <a:pt x="202" y="57"/>
                    <a:pt x="202" y="57"/>
                    <a:pt x="202" y="57"/>
                  </a:cubicBezTo>
                  <a:cubicBezTo>
                    <a:pt x="203" y="57"/>
                    <a:pt x="203" y="57"/>
                    <a:pt x="203" y="57"/>
                  </a:cubicBezTo>
                  <a:cubicBezTo>
                    <a:pt x="203" y="57"/>
                    <a:pt x="203" y="57"/>
                    <a:pt x="203" y="57"/>
                  </a:cubicBezTo>
                  <a:cubicBezTo>
                    <a:pt x="203" y="56"/>
                    <a:pt x="203" y="56"/>
                    <a:pt x="203" y="56"/>
                  </a:cubicBezTo>
                  <a:cubicBezTo>
                    <a:pt x="204" y="56"/>
                    <a:pt x="204" y="56"/>
                    <a:pt x="204" y="56"/>
                  </a:cubicBezTo>
                  <a:cubicBezTo>
                    <a:pt x="206" y="54"/>
                    <a:pt x="206" y="54"/>
                    <a:pt x="206" y="54"/>
                  </a:cubicBezTo>
                  <a:cubicBezTo>
                    <a:pt x="207" y="54"/>
                    <a:pt x="207" y="54"/>
                    <a:pt x="207" y="54"/>
                  </a:cubicBezTo>
                  <a:cubicBezTo>
                    <a:pt x="208" y="55"/>
                    <a:pt x="208" y="55"/>
                    <a:pt x="208" y="55"/>
                  </a:cubicBezTo>
                  <a:cubicBezTo>
                    <a:pt x="208" y="55"/>
                    <a:pt x="208" y="55"/>
                    <a:pt x="208" y="55"/>
                  </a:cubicBezTo>
                  <a:cubicBezTo>
                    <a:pt x="208" y="56"/>
                    <a:pt x="208" y="56"/>
                    <a:pt x="208" y="56"/>
                  </a:cubicBezTo>
                  <a:cubicBezTo>
                    <a:pt x="208" y="56"/>
                    <a:pt x="208" y="56"/>
                    <a:pt x="208" y="56"/>
                  </a:cubicBezTo>
                  <a:cubicBezTo>
                    <a:pt x="207" y="56"/>
                    <a:pt x="207" y="56"/>
                    <a:pt x="207" y="56"/>
                  </a:cubicBezTo>
                  <a:cubicBezTo>
                    <a:pt x="207" y="57"/>
                    <a:pt x="207" y="57"/>
                    <a:pt x="207" y="57"/>
                  </a:cubicBezTo>
                  <a:cubicBezTo>
                    <a:pt x="207" y="57"/>
                    <a:pt x="207" y="57"/>
                    <a:pt x="207" y="57"/>
                  </a:cubicBezTo>
                  <a:cubicBezTo>
                    <a:pt x="207" y="58"/>
                    <a:pt x="207" y="58"/>
                    <a:pt x="207" y="58"/>
                  </a:cubicBezTo>
                  <a:cubicBezTo>
                    <a:pt x="207" y="59"/>
                    <a:pt x="207" y="59"/>
                    <a:pt x="207" y="59"/>
                  </a:cubicBezTo>
                  <a:cubicBezTo>
                    <a:pt x="207" y="59"/>
                    <a:pt x="207" y="59"/>
                    <a:pt x="207" y="59"/>
                  </a:cubicBezTo>
                  <a:cubicBezTo>
                    <a:pt x="207" y="61"/>
                    <a:pt x="207" y="61"/>
                    <a:pt x="207" y="61"/>
                  </a:cubicBezTo>
                  <a:cubicBezTo>
                    <a:pt x="206" y="62"/>
                    <a:pt x="206" y="62"/>
                    <a:pt x="206" y="62"/>
                  </a:cubicBezTo>
                  <a:cubicBezTo>
                    <a:pt x="206" y="62"/>
                    <a:pt x="206" y="62"/>
                    <a:pt x="206" y="62"/>
                  </a:cubicBezTo>
                  <a:cubicBezTo>
                    <a:pt x="205" y="63"/>
                    <a:pt x="205" y="63"/>
                    <a:pt x="205" y="63"/>
                  </a:cubicBezTo>
                  <a:cubicBezTo>
                    <a:pt x="204" y="63"/>
                    <a:pt x="204" y="63"/>
                    <a:pt x="204" y="63"/>
                  </a:cubicBezTo>
                  <a:cubicBezTo>
                    <a:pt x="204" y="64"/>
                    <a:pt x="204" y="64"/>
                    <a:pt x="204" y="64"/>
                  </a:cubicBezTo>
                  <a:cubicBezTo>
                    <a:pt x="205" y="64"/>
                    <a:pt x="205" y="64"/>
                    <a:pt x="205" y="64"/>
                  </a:cubicBezTo>
                  <a:cubicBezTo>
                    <a:pt x="205" y="63"/>
                    <a:pt x="205" y="63"/>
                    <a:pt x="205" y="63"/>
                  </a:cubicBezTo>
                  <a:cubicBezTo>
                    <a:pt x="207" y="63"/>
                    <a:pt x="207" y="63"/>
                    <a:pt x="207" y="63"/>
                  </a:cubicBezTo>
                  <a:cubicBezTo>
                    <a:pt x="207" y="64"/>
                    <a:pt x="207" y="64"/>
                    <a:pt x="207" y="64"/>
                  </a:cubicBezTo>
                  <a:cubicBezTo>
                    <a:pt x="206" y="65"/>
                    <a:pt x="206" y="65"/>
                    <a:pt x="206" y="65"/>
                  </a:cubicBezTo>
                  <a:cubicBezTo>
                    <a:pt x="205" y="65"/>
                    <a:pt x="205" y="65"/>
                    <a:pt x="205" y="65"/>
                  </a:cubicBezTo>
                  <a:cubicBezTo>
                    <a:pt x="204" y="66"/>
                    <a:pt x="204" y="66"/>
                    <a:pt x="204" y="66"/>
                  </a:cubicBezTo>
                  <a:cubicBezTo>
                    <a:pt x="203" y="67"/>
                    <a:pt x="203" y="67"/>
                    <a:pt x="203" y="67"/>
                  </a:cubicBezTo>
                  <a:cubicBezTo>
                    <a:pt x="204" y="68"/>
                    <a:pt x="204" y="68"/>
                    <a:pt x="204" y="68"/>
                  </a:cubicBezTo>
                  <a:cubicBezTo>
                    <a:pt x="204" y="67"/>
                    <a:pt x="204" y="67"/>
                    <a:pt x="204" y="67"/>
                  </a:cubicBezTo>
                  <a:cubicBezTo>
                    <a:pt x="206" y="66"/>
                    <a:pt x="206" y="66"/>
                    <a:pt x="206" y="66"/>
                  </a:cubicBezTo>
                  <a:cubicBezTo>
                    <a:pt x="206" y="66"/>
                    <a:pt x="206" y="66"/>
                    <a:pt x="206" y="66"/>
                  </a:cubicBezTo>
                  <a:cubicBezTo>
                    <a:pt x="207" y="65"/>
                    <a:pt x="207" y="65"/>
                    <a:pt x="207" y="65"/>
                  </a:cubicBezTo>
                  <a:cubicBezTo>
                    <a:pt x="208" y="66"/>
                    <a:pt x="208" y="66"/>
                    <a:pt x="208" y="66"/>
                  </a:cubicBezTo>
                  <a:cubicBezTo>
                    <a:pt x="208" y="67"/>
                    <a:pt x="208" y="67"/>
                    <a:pt x="208" y="67"/>
                  </a:cubicBezTo>
                  <a:cubicBezTo>
                    <a:pt x="207" y="68"/>
                    <a:pt x="207" y="68"/>
                    <a:pt x="207" y="68"/>
                  </a:cubicBezTo>
                  <a:cubicBezTo>
                    <a:pt x="207" y="69"/>
                    <a:pt x="207" y="69"/>
                    <a:pt x="207" y="69"/>
                  </a:cubicBezTo>
                  <a:cubicBezTo>
                    <a:pt x="208" y="68"/>
                    <a:pt x="208" y="68"/>
                    <a:pt x="208" y="68"/>
                  </a:cubicBezTo>
                  <a:cubicBezTo>
                    <a:pt x="209" y="68"/>
                    <a:pt x="209" y="68"/>
                    <a:pt x="209" y="68"/>
                  </a:cubicBezTo>
                  <a:cubicBezTo>
                    <a:pt x="209" y="67"/>
                    <a:pt x="209" y="67"/>
                    <a:pt x="209" y="67"/>
                  </a:cubicBezTo>
                  <a:cubicBezTo>
                    <a:pt x="209" y="67"/>
                    <a:pt x="209" y="67"/>
                    <a:pt x="209" y="67"/>
                  </a:cubicBezTo>
                  <a:cubicBezTo>
                    <a:pt x="209" y="66"/>
                    <a:pt x="209" y="66"/>
                    <a:pt x="209" y="66"/>
                  </a:cubicBezTo>
                  <a:cubicBezTo>
                    <a:pt x="209" y="66"/>
                    <a:pt x="209" y="66"/>
                    <a:pt x="209" y="66"/>
                  </a:cubicBezTo>
                  <a:cubicBezTo>
                    <a:pt x="211" y="65"/>
                    <a:pt x="211" y="65"/>
                    <a:pt x="211" y="65"/>
                  </a:cubicBezTo>
                  <a:cubicBezTo>
                    <a:pt x="211" y="65"/>
                    <a:pt x="211" y="65"/>
                    <a:pt x="211" y="65"/>
                  </a:cubicBezTo>
                  <a:cubicBezTo>
                    <a:pt x="212" y="65"/>
                    <a:pt x="212" y="65"/>
                    <a:pt x="212" y="65"/>
                  </a:cubicBezTo>
                  <a:cubicBezTo>
                    <a:pt x="213" y="67"/>
                    <a:pt x="213" y="67"/>
                    <a:pt x="213" y="67"/>
                  </a:cubicBezTo>
                  <a:cubicBezTo>
                    <a:pt x="213" y="67"/>
                    <a:pt x="213" y="67"/>
                    <a:pt x="213" y="67"/>
                  </a:cubicBezTo>
                  <a:cubicBezTo>
                    <a:pt x="213" y="68"/>
                    <a:pt x="213" y="68"/>
                    <a:pt x="213" y="68"/>
                  </a:cubicBezTo>
                  <a:cubicBezTo>
                    <a:pt x="212" y="70"/>
                    <a:pt x="212" y="70"/>
                    <a:pt x="212" y="70"/>
                  </a:cubicBezTo>
                  <a:cubicBezTo>
                    <a:pt x="211" y="71"/>
                    <a:pt x="211" y="71"/>
                    <a:pt x="211" y="71"/>
                  </a:cubicBezTo>
                  <a:cubicBezTo>
                    <a:pt x="210" y="71"/>
                    <a:pt x="210" y="71"/>
                    <a:pt x="210" y="71"/>
                  </a:cubicBezTo>
                  <a:cubicBezTo>
                    <a:pt x="209" y="71"/>
                    <a:pt x="209" y="71"/>
                    <a:pt x="209" y="71"/>
                  </a:cubicBezTo>
                  <a:cubicBezTo>
                    <a:pt x="209" y="72"/>
                    <a:pt x="209" y="72"/>
                    <a:pt x="209" y="72"/>
                  </a:cubicBezTo>
                  <a:cubicBezTo>
                    <a:pt x="209" y="72"/>
                    <a:pt x="209" y="72"/>
                    <a:pt x="209" y="72"/>
                  </a:cubicBezTo>
                  <a:cubicBezTo>
                    <a:pt x="208" y="74"/>
                    <a:pt x="208" y="74"/>
                    <a:pt x="208" y="74"/>
                  </a:cubicBezTo>
                  <a:cubicBezTo>
                    <a:pt x="208" y="74"/>
                    <a:pt x="208" y="74"/>
                    <a:pt x="208" y="74"/>
                  </a:cubicBezTo>
                  <a:cubicBezTo>
                    <a:pt x="207" y="74"/>
                    <a:pt x="207" y="74"/>
                    <a:pt x="207" y="74"/>
                  </a:cubicBezTo>
                  <a:cubicBezTo>
                    <a:pt x="207" y="75"/>
                    <a:pt x="207" y="75"/>
                    <a:pt x="207" y="75"/>
                  </a:cubicBezTo>
                  <a:cubicBezTo>
                    <a:pt x="207" y="75"/>
                    <a:pt x="207" y="75"/>
                    <a:pt x="207" y="75"/>
                  </a:cubicBezTo>
                  <a:cubicBezTo>
                    <a:pt x="206" y="75"/>
                    <a:pt x="206" y="75"/>
                    <a:pt x="206" y="75"/>
                  </a:cubicBezTo>
                  <a:cubicBezTo>
                    <a:pt x="206" y="75"/>
                    <a:pt x="206" y="75"/>
                    <a:pt x="206" y="75"/>
                  </a:cubicBezTo>
                  <a:cubicBezTo>
                    <a:pt x="206" y="76"/>
                    <a:pt x="206" y="76"/>
                    <a:pt x="206" y="76"/>
                  </a:cubicBezTo>
                  <a:cubicBezTo>
                    <a:pt x="205" y="76"/>
                    <a:pt x="205" y="76"/>
                    <a:pt x="205" y="76"/>
                  </a:cubicBezTo>
                  <a:cubicBezTo>
                    <a:pt x="205" y="76"/>
                    <a:pt x="205" y="76"/>
                    <a:pt x="205" y="76"/>
                  </a:cubicBezTo>
                  <a:cubicBezTo>
                    <a:pt x="204" y="76"/>
                    <a:pt x="204" y="76"/>
                    <a:pt x="204" y="76"/>
                  </a:cubicBezTo>
                  <a:cubicBezTo>
                    <a:pt x="203" y="76"/>
                    <a:pt x="203" y="76"/>
                    <a:pt x="203" y="76"/>
                  </a:cubicBezTo>
                  <a:cubicBezTo>
                    <a:pt x="202" y="76"/>
                    <a:pt x="202" y="76"/>
                    <a:pt x="202" y="76"/>
                  </a:cubicBezTo>
                  <a:cubicBezTo>
                    <a:pt x="201" y="77"/>
                    <a:pt x="201" y="77"/>
                    <a:pt x="201" y="77"/>
                  </a:cubicBezTo>
                  <a:cubicBezTo>
                    <a:pt x="199" y="76"/>
                    <a:pt x="199" y="76"/>
                    <a:pt x="199" y="76"/>
                  </a:cubicBezTo>
                  <a:cubicBezTo>
                    <a:pt x="199" y="76"/>
                    <a:pt x="199" y="76"/>
                    <a:pt x="199" y="76"/>
                  </a:cubicBezTo>
                  <a:cubicBezTo>
                    <a:pt x="200" y="75"/>
                    <a:pt x="200" y="75"/>
                    <a:pt x="200" y="75"/>
                  </a:cubicBezTo>
                  <a:cubicBezTo>
                    <a:pt x="200" y="75"/>
                    <a:pt x="200" y="75"/>
                    <a:pt x="200" y="75"/>
                  </a:cubicBezTo>
                  <a:cubicBezTo>
                    <a:pt x="199" y="74"/>
                    <a:pt x="199" y="74"/>
                    <a:pt x="199" y="74"/>
                  </a:cubicBezTo>
                  <a:cubicBezTo>
                    <a:pt x="198" y="75"/>
                    <a:pt x="198" y="75"/>
                    <a:pt x="198" y="75"/>
                  </a:cubicBezTo>
                  <a:cubicBezTo>
                    <a:pt x="198" y="75"/>
                    <a:pt x="198" y="75"/>
                    <a:pt x="198" y="75"/>
                  </a:cubicBezTo>
                  <a:cubicBezTo>
                    <a:pt x="198" y="76"/>
                    <a:pt x="198" y="76"/>
                    <a:pt x="198" y="76"/>
                  </a:cubicBezTo>
                  <a:cubicBezTo>
                    <a:pt x="196" y="75"/>
                    <a:pt x="196" y="75"/>
                    <a:pt x="196" y="75"/>
                  </a:cubicBezTo>
                  <a:cubicBezTo>
                    <a:pt x="196" y="75"/>
                    <a:pt x="196" y="75"/>
                    <a:pt x="196" y="75"/>
                  </a:cubicBezTo>
                  <a:cubicBezTo>
                    <a:pt x="197" y="74"/>
                    <a:pt x="197" y="74"/>
                    <a:pt x="197" y="74"/>
                  </a:cubicBezTo>
                  <a:cubicBezTo>
                    <a:pt x="197" y="74"/>
                    <a:pt x="197" y="74"/>
                    <a:pt x="197" y="74"/>
                  </a:cubicBezTo>
                  <a:cubicBezTo>
                    <a:pt x="196" y="74"/>
                    <a:pt x="196" y="74"/>
                    <a:pt x="196" y="74"/>
                  </a:cubicBezTo>
                  <a:cubicBezTo>
                    <a:pt x="196" y="74"/>
                    <a:pt x="196" y="74"/>
                    <a:pt x="196" y="74"/>
                  </a:cubicBezTo>
                  <a:cubicBezTo>
                    <a:pt x="195" y="74"/>
                    <a:pt x="195" y="74"/>
                    <a:pt x="195" y="74"/>
                  </a:cubicBezTo>
                  <a:cubicBezTo>
                    <a:pt x="195" y="74"/>
                    <a:pt x="195" y="74"/>
                    <a:pt x="195" y="74"/>
                  </a:cubicBezTo>
                  <a:cubicBezTo>
                    <a:pt x="193" y="75"/>
                    <a:pt x="193" y="75"/>
                    <a:pt x="193" y="75"/>
                  </a:cubicBezTo>
                  <a:cubicBezTo>
                    <a:pt x="193" y="75"/>
                    <a:pt x="193" y="75"/>
                    <a:pt x="193" y="75"/>
                  </a:cubicBezTo>
                  <a:cubicBezTo>
                    <a:pt x="192" y="75"/>
                    <a:pt x="192" y="75"/>
                    <a:pt x="192" y="75"/>
                  </a:cubicBezTo>
                  <a:cubicBezTo>
                    <a:pt x="192" y="75"/>
                    <a:pt x="192" y="75"/>
                    <a:pt x="192" y="75"/>
                  </a:cubicBezTo>
                  <a:cubicBezTo>
                    <a:pt x="191" y="75"/>
                    <a:pt x="191" y="75"/>
                    <a:pt x="191" y="75"/>
                  </a:cubicBezTo>
                  <a:cubicBezTo>
                    <a:pt x="190" y="75"/>
                    <a:pt x="190" y="75"/>
                    <a:pt x="190" y="75"/>
                  </a:cubicBezTo>
                  <a:cubicBezTo>
                    <a:pt x="190" y="75"/>
                    <a:pt x="190" y="75"/>
                    <a:pt x="190" y="75"/>
                  </a:cubicBezTo>
                  <a:cubicBezTo>
                    <a:pt x="189" y="75"/>
                    <a:pt x="189" y="75"/>
                    <a:pt x="189" y="75"/>
                  </a:cubicBezTo>
                  <a:cubicBezTo>
                    <a:pt x="188" y="75"/>
                    <a:pt x="188" y="75"/>
                    <a:pt x="188" y="75"/>
                  </a:cubicBezTo>
                  <a:cubicBezTo>
                    <a:pt x="188" y="76"/>
                    <a:pt x="188" y="76"/>
                    <a:pt x="188" y="76"/>
                  </a:cubicBezTo>
                  <a:cubicBezTo>
                    <a:pt x="188" y="76"/>
                    <a:pt x="188" y="76"/>
                    <a:pt x="188" y="76"/>
                  </a:cubicBezTo>
                  <a:cubicBezTo>
                    <a:pt x="187" y="76"/>
                    <a:pt x="187" y="76"/>
                    <a:pt x="187" y="76"/>
                  </a:cubicBezTo>
                  <a:cubicBezTo>
                    <a:pt x="187" y="77"/>
                    <a:pt x="187" y="77"/>
                    <a:pt x="187" y="77"/>
                  </a:cubicBezTo>
                  <a:cubicBezTo>
                    <a:pt x="186" y="77"/>
                    <a:pt x="186" y="77"/>
                    <a:pt x="186" y="77"/>
                  </a:cubicBezTo>
                  <a:cubicBezTo>
                    <a:pt x="185" y="77"/>
                    <a:pt x="185" y="77"/>
                    <a:pt x="185" y="77"/>
                  </a:cubicBezTo>
                  <a:cubicBezTo>
                    <a:pt x="184" y="77"/>
                    <a:pt x="184" y="77"/>
                    <a:pt x="184" y="77"/>
                  </a:cubicBezTo>
                  <a:cubicBezTo>
                    <a:pt x="183" y="77"/>
                    <a:pt x="183" y="77"/>
                    <a:pt x="183" y="77"/>
                  </a:cubicBezTo>
                  <a:cubicBezTo>
                    <a:pt x="183" y="77"/>
                    <a:pt x="183" y="77"/>
                    <a:pt x="183" y="77"/>
                  </a:cubicBezTo>
                  <a:cubicBezTo>
                    <a:pt x="182" y="77"/>
                    <a:pt x="182" y="77"/>
                    <a:pt x="182" y="77"/>
                  </a:cubicBezTo>
                  <a:cubicBezTo>
                    <a:pt x="181" y="77"/>
                    <a:pt x="181" y="77"/>
                    <a:pt x="181" y="77"/>
                  </a:cubicBezTo>
                  <a:cubicBezTo>
                    <a:pt x="179" y="77"/>
                    <a:pt x="179" y="77"/>
                    <a:pt x="179" y="77"/>
                  </a:cubicBezTo>
                  <a:cubicBezTo>
                    <a:pt x="178" y="77"/>
                    <a:pt x="178" y="77"/>
                    <a:pt x="178" y="77"/>
                  </a:cubicBezTo>
                  <a:cubicBezTo>
                    <a:pt x="177" y="76"/>
                    <a:pt x="177" y="76"/>
                    <a:pt x="177" y="76"/>
                  </a:cubicBezTo>
                  <a:cubicBezTo>
                    <a:pt x="176" y="76"/>
                    <a:pt x="176" y="76"/>
                    <a:pt x="176" y="76"/>
                  </a:cubicBezTo>
                  <a:cubicBezTo>
                    <a:pt x="176" y="75"/>
                    <a:pt x="176" y="75"/>
                    <a:pt x="176" y="75"/>
                  </a:cubicBezTo>
                  <a:close/>
                  <a:moveTo>
                    <a:pt x="123" y="100"/>
                  </a:moveTo>
                  <a:cubicBezTo>
                    <a:pt x="123" y="98"/>
                    <a:pt x="123" y="98"/>
                    <a:pt x="123" y="98"/>
                  </a:cubicBezTo>
                  <a:cubicBezTo>
                    <a:pt x="124" y="97"/>
                    <a:pt x="124" y="97"/>
                    <a:pt x="124" y="97"/>
                  </a:cubicBezTo>
                  <a:cubicBezTo>
                    <a:pt x="123" y="96"/>
                    <a:pt x="123" y="96"/>
                    <a:pt x="123" y="96"/>
                  </a:cubicBezTo>
                  <a:cubicBezTo>
                    <a:pt x="124" y="95"/>
                    <a:pt x="124" y="95"/>
                    <a:pt x="124" y="95"/>
                  </a:cubicBezTo>
                  <a:cubicBezTo>
                    <a:pt x="124" y="94"/>
                    <a:pt x="124" y="94"/>
                    <a:pt x="124" y="94"/>
                  </a:cubicBezTo>
                  <a:cubicBezTo>
                    <a:pt x="123" y="94"/>
                    <a:pt x="123" y="94"/>
                    <a:pt x="123" y="94"/>
                  </a:cubicBezTo>
                  <a:cubicBezTo>
                    <a:pt x="122" y="92"/>
                    <a:pt x="122" y="92"/>
                    <a:pt x="122" y="92"/>
                  </a:cubicBezTo>
                  <a:cubicBezTo>
                    <a:pt x="123" y="92"/>
                    <a:pt x="123" y="92"/>
                    <a:pt x="123" y="92"/>
                  </a:cubicBezTo>
                  <a:cubicBezTo>
                    <a:pt x="123" y="91"/>
                    <a:pt x="123" y="91"/>
                    <a:pt x="123" y="91"/>
                  </a:cubicBezTo>
                  <a:cubicBezTo>
                    <a:pt x="122" y="91"/>
                    <a:pt x="122" y="91"/>
                    <a:pt x="122" y="91"/>
                  </a:cubicBezTo>
                  <a:cubicBezTo>
                    <a:pt x="120" y="91"/>
                    <a:pt x="120" y="91"/>
                    <a:pt x="120" y="91"/>
                  </a:cubicBezTo>
                  <a:cubicBezTo>
                    <a:pt x="120" y="90"/>
                    <a:pt x="120" y="90"/>
                    <a:pt x="120" y="90"/>
                  </a:cubicBezTo>
                  <a:cubicBezTo>
                    <a:pt x="121" y="90"/>
                    <a:pt x="121" y="90"/>
                    <a:pt x="121" y="90"/>
                  </a:cubicBezTo>
                  <a:cubicBezTo>
                    <a:pt x="122" y="90"/>
                    <a:pt x="122" y="90"/>
                    <a:pt x="122" y="90"/>
                  </a:cubicBezTo>
                  <a:cubicBezTo>
                    <a:pt x="123" y="89"/>
                    <a:pt x="123" y="89"/>
                    <a:pt x="123" y="89"/>
                  </a:cubicBezTo>
                  <a:cubicBezTo>
                    <a:pt x="123" y="88"/>
                    <a:pt x="123" y="88"/>
                    <a:pt x="123" y="88"/>
                  </a:cubicBezTo>
                  <a:cubicBezTo>
                    <a:pt x="124" y="88"/>
                    <a:pt x="124" y="88"/>
                    <a:pt x="124" y="88"/>
                  </a:cubicBezTo>
                  <a:cubicBezTo>
                    <a:pt x="124" y="88"/>
                    <a:pt x="124" y="88"/>
                    <a:pt x="124" y="88"/>
                  </a:cubicBezTo>
                  <a:cubicBezTo>
                    <a:pt x="125" y="88"/>
                    <a:pt x="125" y="88"/>
                    <a:pt x="125" y="88"/>
                  </a:cubicBezTo>
                  <a:cubicBezTo>
                    <a:pt x="126" y="86"/>
                    <a:pt x="126" y="86"/>
                    <a:pt x="126" y="86"/>
                  </a:cubicBezTo>
                  <a:cubicBezTo>
                    <a:pt x="127" y="86"/>
                    <a:pt x="127" y="86"/>
                    <a:pt x="127" y="86"/>
                  </a:cubicBezTo>
                  <a:cubicBezTo>
                    <a:pt x="127" y="86"/>
                    <a:pt x="127" y="86"/>
                    <a:pt x="127" y="86"/>
                  </a:cubicBezTo>
                  <a:cubicBezTo>
                    <a:pt x="128" y="85"/>
                    <a:pt x="128" y="85"/>
                    <a:pt x="128" y="85"/>
                  </a:cubicBezTo>
                  <a:cubicBezTo>
                    <a:pt x="129" y="84"/>
                    <a:pt x="129" y="84"/>
                    <a:pt x="129" y="84"/>
                  </a:cubicBezTo>
                  <a:cubicBezTo>
                    <a:pt x="129" y="83"/>
                    <a:pt x="129" y="83"/>
                    <a:pt x="129" y="83"/>
                  </a:cubicBezTo>
                  <a:cubicBezTo>
                    <a:pt x="129" y="84"/>
                    <a:pt x="129" y="84"/>
                    <a:pt x="129" y="84"/>
                  </a:cubicBezTo>
                  <a:cubicBezTo>
                    <a:pt x="132" y="84"/>
                    <a:pt x="132" y="84"/>
                    <a:pt x="132" y="84"/>
                  </a:cubicBezTo>
                  <a:cubicBezTo>
                    <a:pt x="132" y="83"/>
                    <a:pt x="132" y="83"/>
                    <a:pt x="132" y="83"/>
                  </a:cubicBezTo>
                  <a:cubicBezTo>
                    <a:pt x="131" y="82"/>
                    <a:pt x="131" y="82"/>
                    <a:pt x="131" y="82"/>
                  </a:cubicBezTo>
                  <a:cubicBezTo>
                    <a:pt x="131" y="81"/>
                    <a:pt x="131" y="81"/>
                    <a:pt x="131" y="81"/>
                  </a:cubicBezTo>
                  <a:cubicBezTo>
                    <a:pt x="132" y="81"/>
                    <a:pt x="132" y="81"/>
                    <a:pt x="132" y="81"/>
                  </a:cubicBezTo>
                  <a:cubicBezTo>
                    <a:pt x="134" y="79"/>
                    <a:pt x="134" y="79"/>
                    <a:pt x="134" y="79"/>
                  </a:cubicBezTo>
                  <a:cubicBezTo>
                    <a:pt x="135" y="78"/>
                    <a:pt x="135" y="78"/>
                    <a:pt x="135" y="78"/>
                  </a:cubicBezTo>
                  <a:cubicBezTo>
                    <a:pt x="137" y="78"/>
                    <a:pt x="137" y="78"/>
                    <a:pt x="137" y="78"/>
                  </a:cubicBezTo>
                  <a:cubicBezTo>
                    <a:pt x="137" y="77"/>
                    <a:pt x="137" y="77"/>
                    <a:pt x="137" y="77"/>
                  </a:cubicBezTo>
                  <a:cubicBezTo>
                    <a:pt x="138" y="76"/>
                    <a:pt x="138" y="76"/>
                    <a:pt x="138" y="76"/>
                  </a:cubicBezTo>
                  <a:cubicBezTo>
                    <a:pt x="139" y="76"/>
                    <a:pt x="139" y="76"/>
                    <a:pt x="139" y="76"/>
                  </a:cubicBezTo>
                  <a:cubicBezTo>
                    <a:pt x="140" y="75"/>
                    <a:pt x="140" y="75"/>
                    <a:pt x="140" y="75"/>
                  </a:cubicBezTo>
                  <a:cubicBezTo>
                    <a:pt x="139" y="75"/>
                    <a:pt x="139" y="75"/>
                    <a:pt x="139" y="75"/>
                  </a:cubicBezTo>
                  <a:cubicBezTo>
                    <a:pt x="139" y="73"/>
                    <a:pt x="139" y="73"/>
                    <a:pt x="139" y="73"/>
                  </a:cubicBezTo>
                  <a:cubicBezTo>
                    <a:pt x="139" y="72"/>
                    <a:pt x="139" y="72"/>
                    <a:pt x="139" y="72"/>
                  </a:cubicBezTo>
                  <a:cubicBezTo>
                    <a:pt x="140" y="71"/>
                    <a:pt x="140" y="71"/>
                    <a:pt x="140" y="71"/>
                  </a:cubicBezTo>
                  <a:cubicBezTo>
                    <a:pt x="140" y="71"/>
                    <a:pt x="140" y="71"/>
                    <a:pt x="140" y="71"/>
                  </a:cubicBezTo>
                  <a:cubicBezTo>
                    <a:pt x="140" y="70"/>
                    <a:pt x="140" y="70"/>
                    <a:pt x="140" y="70"/>
                  </a:cubicBezTo>
                  <a:cubicBezTo>
                    <a:pt x="141" y="70"/>
                    <a:pt x="141" y="70"/>
                    <a:pt x="141" y="70"/>
                  </a:cubicBezTo>
                  <a:cubicBezTo>
                    <a:pt x="142" y="70"/>
                    <a:pt x="142" y="70"/>
                    <a:pt x="142" y="70"/>
                  </a:cubicBezTo>
                  <a:cubicBezTo>
                    <a:pt x="145" y="70"/>
                    <a:pt x="145" y="70"/>
                    <a:pt x="145" y="70"/>
                  </a:cubicBezTo>
                  <a:cubicBezTo>
                    <a:pt x="145" y="70"/>
                    <a:pt x="145" y="70"/>
                    <a:pt x="145" y="70"/>
                  </a:cubicBezTo>
                  <a:cubicBezTo>
                    <a:pt x="148" y="70"/>
                    <a:pt x="148" y="70"/>
                    <a:pt x="148" y="70"/>
                  </a:cubicBezTo>
                  <a:cubicBezTo>
                    <a:pt x="150" y="69"/>
                    <a:pt x="150" y="69"/>
                    <a:pt x="150" y="69"/>
                  </a:cubicBezTo>
                  <a:cubicBezTo>
                    <a:pt x="153" y="70"/>
                    <a:pt x="153" y="70"/>
                    <a:pt x="153" y="70"/>
                  </a:cubicBezTo>
                  <a:cubicBezTo>
                    <a:pt x="152" y="71"/>
                    <a:pt x="152" y="71"/>
                    <a:pt x="152" y="71"/>
                  </a:cubicBezTo>
                  <a:cubicBezTo>
                    <a:pt x="153" y="71"/>
                    <a:pt x="153" y="71"/>
                    <a:pt x="153" y="71"/>
                  </a:cubicBezTo>
                  <a:cubicBezTo>
                    <a:pt x="154" y="72"/>
                    <a:pt x="154" y="72"/>
                    <a:pt x="154" y="72"/>
                  </a:cubicBezTo>
                  <a:cubicBezTo>
                    <a:pt x="156" y="73"/>
                    <a:pt x="156" y="73"/>
                    <a:pt x="156" y="73"/>
                  </a:cubicBezTo>
                  <a:cubicBezTo>
                    <a:pt x="156" y="74"/>
                    <a:pt x="156" y="74"/>
                    <a:pt x="156" y="74"/>
                  </a:cubicBezTo>
                  <a:cubicBezTo>
                    <a:pt x="155" y="74"/>
                    <a:pt x="155" y="74"/>
                    <a:pt x="155" y="74"/>
                  </a:cubicBezTo>
                  <a:cubicBezTo>
                    <a:pt x="156" y="74"/>
                    <a:pt x="156" y="74"/>
                    <a:pt x="156" y="74"/>
                  </a:cubicBezTo>
                  <a:cubicBezTo>
                    <a:pt x="157" y="74"/>
                    <a:pt x="157" y="74"/>
                    <a:pt x="157" y="74"/>
                  </a:cubicBezTo>
                  <a:cubicBezTo>
                    <a:pt x="158" y="74"/>
                    <a:pt x="158" y="74"/>
                    <a:pt x="158" y="74"/>
                  </a:cubicBezTo>
                  <a:cubicBezTo>
                    <a:pt x="157" y="75"/>
                    <a:pt x="157" y="75"/>
                    <a:pt x="157" y="75"/>
                  </a:cubicBezTo>
                  <a:cubicBezTo>
                    <a:pt x="156" y="76"/>
                    <a:pt x="156" y="76"/>
                    <a:pt x="156" y="76"/>
                  </a:cubicBezTo>
                  <a:cubicBezTo>
                    <a:pt x="156" y="77"/>
                    <a:pt x="156" y="77"/>
                    <a:pt x="156" y="77"/>
                  </a:cubicBezTo>
                  <a:cubicBezTo>
                    <a:pt x="158" y="76"/>
                    <a:pt x="158" y="76"/>
                    <a:pt x="158" y="76"/>
                  </a:cubicBezTo>
                  <a:cubicBezTo>
                    <a:pt x="158" y="75"/>
                    <a:pt x="158" y="75"/>
                    <a:pt x="158" y="75"/>
                  </a:cubicBezTo>
                  <a:cubicBezTo>
                    <a:pt x="159" y="74"/>
                    <a:pt x="159" y="74"/>
                    <a:pt x="159" y="74"/>
                  </a:cubicBezTo>
                  <a:cubicBezTo>
                    <a:pt x="160" y="75"/>
                    <a:pt x="160" y="75"/>
                    <a:pt x="160" y="75"/>
                  </a:cubicBezTo>
                  <a:cubicBezTo>
                    <a:pt x="161" y="74"/>
                    <a:pt x="161" y="74"/>
                    <a:pt x="161" y="74"/>
                  </a:cubicBezTo>
                  <a:cubicBezTo>
                    <a:pt x="162" y="74"/>
                    <a:pt x="162" y="74"/>
                    <a:pt x="162" y="74"/>
                  </a:cubicBezTo>
                  <a:cubicBezTo>
                    <a:pt x="162" y="75"/>
                    <a:pt x="162" y="75"/>
                    <a:pt x="162" y="75"/>
                  </a:cubicBezTo>
                  <a:cubicBezTo>
                    <a:pt x="163" y="77"/>
                    <a:pt x="163" y="77"/>
                    <a:pt x="163" y="77"/>
                  </a:cubicBezTo>
                  <a:cubicBezTo>
                    <a:pt x="164" y="79"/>
                    <a:pt x="164" y="79"/>
                    <a:pt x="164" y="79"/>
                  </a:cubicBezTo>
                  <a:cubicBezTo>
                    <a:pt x="163" y="79"/>
                    <a:pt x="163" y="79"/>
                    <a:pt x="163" y="79"/>
                  </a:cubicBezTo>
                  <a:cubicBezTo>
                    <a:pt x="164" y="81"/>
                    <a:pt x="164" y="81"/>
                    <a:pt x="164" y="81"/>
                  </a:cubicBezTo>
                  <a:cubicBezTo>
                    <a:pt x="164" y="82"/>
                    <a:pt x="164" y="82"/>
                    <a:pt x="164" y="82"/>
                  </a:cubicBezTo>
                  <a:cubicBezTo>
                    <a:pt x="164" y="82"/>
                    <a:pt x="164" y="82"/>
                    <a:pt x="164" y="82"/>
                  </a:cubicBezTo>
                  <a:cubicBezTo>
                    <a:pt x="164" y="83"/>
                    <a:pt x="164" y="83"/>
                    <a:pt x="164" y="83"/>
                  </a:cubicBezTo>
                  <a:cubicBezTo>
                    <a:pt x="164" y="84"/>
                    <a:pt x="164" y="84"/>
                    <a:pt x="164" y="84"/>
                  </a:cubicBezTo>
                  <a:cubicBezTo>
                    <a:pt x="164" y="84"/>
                    <a:pt x="164" y="84"/>
                    <a:pt x="164" y="84"/>
                  </a:cubicBezTo>
                  <a:cubicBezTo>
                    <a:pt x="163" y="85"/>
                    <a:pt x="163" y="85"/>
                    <a:pt x="163" y="85"/>
                  </a:cubicBezTo>
                  <a:cubicBezTo>
                    <a:pt x="162" y="86"/>
                    <a:pt x="162" y="86"/>
                    <a:pt x="162" y="86"/>
                  </a:cubicBezTo>
                  <a:cubicBezTo>
                    <a:pt x="161" y="86"/>
                    <a:pt x="161" y="86"/>
                    <a:pt x="161" y="86"/>
                  </a:cubicBezTo>
                  <a:cubicBezTo>
                    <a:pt x="159" y="86"/>
                    <a:pt x="159" y="86"/>
                    <a:pt x="159" y="86"/>
                  </a:cubicBezTo>
                  <a:cubicBezTo>
                    <a:pt x="158" y="86"/>
                    <a:pt x="158" y="86"/>
                    <a:pt x="158" y="86"/>
                  </a:cubicBezTo>
                  <a:cubicBezTo>
                    <a:pt x="155" y="87"/>
                    <a:pt x="155" y="87"/>
                    <a:pt x="155" y="87"/>
                  </a:cubicBezTo>
                  <a:cubicBezTo>
                    <a:pt x="154" y="87"/>
                    <a:pt x="154" y="87"/>
                    <a:pt x="154" y="87"/>
                  </a:cubicBezTo>
                  <a:cubicBezTo>
                    <a:pt x="152" y="88"/>
                    <a:pt x="152" y="88"/>
                    <a:pt x="152" y="88"/>
                  </a:cubicBezTo>
                  <a:cubicBezTo>
                    <a:pt x="151" y="88"/>
                    <a:pt x="151" y="88"/>
                    <a:pt x="151" y="88"/>
                  </a:cubicBezTo>
                  <a:cubicBezTo>
                    <a:pt x="150" y="89"/>
                    <a:pt x="150" y="89"/>
                    <a:pt x="150" y="89"/>
                  </a:cubicBezTo>
                  <a:cubicBezTo>
                    <a:pt x="149" y="89"/>
                    <a:pt x="149" y="89"/>
                    <a:pt x="149" y="89"/>
                  </a:cubicBezTo>
                  <a:cubicBezTo>
                    <a:pt x="148" y="89"/>
                    <a:pt x="148" y="89"/>
                    <a:pt x="148" y="89"/>
                  </a:cubicBezTo>
                  <a:cubicBezTo>
                    <a:pt x="148" y="89"/>
                    <a:pt x="148" y="89"/>
                    <a:pt x="148" y="89"/>
                  </a:cubicBezTo>
                  <a:cubicBezTo>
                    <a:pt x="147" y="89"/>
                    <a:pt x="147" y="89"/>
                    <a:pt x="147" y="89"/>
                  </a:cubicBezTo>
                  <a:cubicBezTo>
                    <a:pt x="146" y="89"/>
                    <a:pt x="146" y="89"/>
                    <a:pt x="146" y="89"/>
                  </a:cubicBezTo>
                  <a:cubicBezTo>
                    <a:pt x="145" y="90"/>
                    <a:pt x="145" y="90"/>
                    <a:pt x="145" y="90"/>
                  </a:cubicBezTo>
                  <a:cubicBezTo>
                    <a:pt x="144" y="91"/>
                    <a:pt x="144" y="91"/>
                    <a:pt x="144" y="91"/>
                  </a:cubicBezTo>
                  <a:cubicBezTo>
                    <a:pt x="144" y="91"/>
                    <a:pt x="144" y="91"/>
                    <a:pt x="144" y="91"/>
                  </a:cubicBezTo>
                  <a:cubicBezTo>
                    <a:pt x="144" y="92"/>
                    <a:pt x="144" y="92"/>
                    <a:pt x="144" y="92"/>
                  </a:cubicBezTo>
                  <a:cubicBezTo>
                    <a:pt x="142" y="92"/>
                    <a:pt x="142" y="92"/>
                    <a:pt x="142" y="92"/>
                  </a:cubicBezTo>
                  <a:cubicBezTo>
                    <a:pt x="141" y="93"/>
                    <a:pt x="141" y="93"/>
                    <a:pt x="141" y="93"/>
                  </a:cubicBezTo>
                  <a:cubicBezTo>
                    <a:pt x="140" y="93"/>
                    <a:pt x="140" y="93"/>
                    <a:pt x="140" y="93"/>
                  </a:cubicBezTo>
                  <a:cubicBezTo>
                    <a:pt x="139" y="92"/>
                    <a:pt x="139" y="92"/>
                    <a:pt x="139" y="92"/>
                  </a:cubicBezTo>
                  <a:cubicBezTo>
                    <a:pt x="139" y="93"/>
                    <a:pt x="139" y="93"/>
                    <a:pt x="139" y="93"/>
                  </a:cubicBezTo>
                  <a:cubicBezTo>
                    <a:pt x="139" y="94"/>
                    <a:pt x="139" y="94"/>
                    <a:pt x="139" y="94"/>
                  </a:cubicBezTo>
                  <a:cubicBezTo>
                    <a:pt x="138" y="94"/>
                    <a:pt x="138" y="94"/>
                    <a:pt x="138" y="94"/>
                  </a:cubicBezTo>
                  <a:cubicBezTo>
                    <a:pt x="137" y="95"/>
                    <a:pt x="137" y="95"/>
                    <a:pt x="137" y="95"/>
                  </a:cubicBezTo>
                  <a:cubicBezTo>
                    <a:pt x="136" y="96"/>
                    <a:pt x="136" y="96"/>
                    <a:pt x="136" y="96"/>
                  </a:cubicBezTo>
                  <a:cubicBezTo>
                    <a:pt x="135" y="97"/>
                    <a:pt x="135" y="97"/>
                    <a:pt x="135" y="97"/>
                  </a:cubicBezTo>
                  <a:cubicBezTo>
                    <a:pt x="136" y="97"/>
                    <a:pt x="136" y="97"/>
                    <a:pt x="136" y="97"/>
                  </a:cubicBezTo>
                  <a:cubicBezTo>
                    <a:pt x="134" y="99"/>
                    <a:pt x="134" y="99"/>
                    <a:pt x="134" y="99"/>
                  </a:cubicBezTo>
                  <a:cubicBezTo>
                    <a:pt x="134" y="99"/>
                    <a:pt x="134" y="99"/>
                    <a:pt x="134" y="99"/>
                  </a:cubicBezTo>
                  <a:cubicBezTo>
                    <a:pt x="132" y="99"/>
                    <a:pt x="132" y="99"/>
                    <a:pt x="132" y="99"/>
                  </a:cubicBezTo>
                  <a:cubicBezTo>
                    <a:pt x="131" y="100"/>
                    <a:pt x="131" y="100"/>
                    <a:pt x="131" y="100"/>
                  </a:cubicBezTo>
                  <a:cubicBezTo>
                    <a:pt x="130" y="100"/>
                    <a:pt x="130" y="100"/>
                    <a:pt x="130" y="100"/>
                  </a:cubicBezTo>
                  <a:cubicBezTo>
                    <a:pt x="130" y="99"/>
                    <a:pt x="130" y="99"/>
                    <a:pt x="130" y="99"/>
                  </a:cubicBezTo>
                  <a:cubicBezTo>
                    <a:pt x="130" y="99"/>
                    <a:pt x="130" y="99"/>
                    <a:pt x="130" y="99"/>
                  </a:cubicBezTo>
                  <a:cubicBezTo>
                    <a:pt x="130" y="98"/>
                    <a:pt x="130" y="98"/>
                    <a:pt x="130" y="98"/>
                  </a:cubicBezTo>
                  <a:cubicBezTo>
                    <a:pt x="130" y="97"/>
                    <a:pt x="130" y="97"/>
                    <a:pt x="130" y="97"/>
                  </a:cubicBezTo>
                  <a:cubicBezTo>
                    <a:pt x="129" y="98"/>
                    <a:pt x="129" y="98"/>
                    <a:pt x="129" y="98"/>
                  </a:cubicBezTo>
                  <a:cubicBezTo>
                    <a:pt x="129" y="98"/>
                    <a:pt x="129" y="98"/>
                    <a:pt x="129" y="98"/>
                  </a:cubicBezTo>
                  <a:cubicBezTo>
                    <a:pt x="129" y="98"/>
                    <a:pt x="129" y="98"/>
                    <a:pt x="129" y="98"/>
                  </a:cubicBezTo>
                  <a:cubicBezTo>
                    <a:pt x="127" y="100"/>
                    <a:pt x="127" y="100"/>
                    <a:pt x="127" y="100"/>
                  </a:cubicBezTo>
                  <a:cubicBezTo>
                    <a:pt x="126" y="100"/>
                    <a:pt x="126" y="100"/>
                    <a:pt x="126" y="100"/>
                  </a:cubicBezTo>
                  <a:cubicBezTo>
                    <a:pt x="125" y="100"/>
                    <a:pt x="125" y="100"/>
                    <a:pt x="125" y="100"/>
                  </a:cubicBezTo>
                  <a:cubicBezTo>
                    <a:pt x="125" y="100"/>
                    <a:pt x="125" y="100"/>
                    <a:pt x="125" y="100"/>
                  </a:cubicBezTo>
                  <a:cubicBezTo>
                    <a:pt x="124" y="100"/>
                    <a:pt x="124" y="100"/>
                    <a:pt x="124" y="100"/>
                  </a:cubicBezTo>
                  <a:cubicBezTo>
                    <a:pt x="123" y="100"/>
                    <a:pt x="123" y="100"/>
                    <a:pt x="123" y="100"/>
                  </a:cubicBezTo>
                  <a:cubicBezTo>
                    <a:pt x="123" y="100"/>
                    <a:pt x="123" y="100"/>
                    <a:pt x="123" y="100"/>
                  </a:cubicBezTo>
                  <a:cubicBezTo>
                    <a:pt x="123" y="100"/>
                    <a:pt x="123" y="100"/>
                    <a:pt x="123" y="100"/>
                  </a:cubicBezTo>
                  <a:close/>
                  <a:moveTo>
                    <a:pt x="236" y="88"/>
                  </a:moveTo>
                  <a:cubicBezTo>
                    <a:pt x="236" y="88"/>
                    <a:pt x="236" y="88"/>
                    <a:pt x="236" y="88"/>
                  </a:cubicBezTo>
                  <a:cubicBezTo>
                    <a:pt x="236" y="89"/>
                    <a:pt x="236" y="89"/>
                    <a:pt x="236" y="89"/>
                  </a:cubicBezTo>
                  <a:cubicBezTo>
                    <a:pt x="236" y="89"/>
                    <a:pt x="236" y="89"/>
                    <a:pt x="236" y="89"/>
                  </a:cubicBezTo>
                  <a:cubicBezTo>
                    <a:pt x="236" y="90"/>
                    <a:pt x="236" y="90"/>
                    <a:pt x="236" y="90"/>
                  </a:cubicBezTo>
                  <a:cubicBezTo>
                    <a:pt x="235" y="89"/>
                    <a:pt x="235" y="89"/>
                    <a:pt x="235" y="89"/>
                  </a:cubicBezTo>
                  <a:cubicBezTo>
                    <a:pt x="235" y="88"/>
                    <a:pt x="235" y="88"/>
                    <a:pt x="235" y="88"/>
                  </a:cubicBezTo>
                  <a:cubicBezTo>
                    <a:pt x="236" y="88"/>
                    <a:pt x="236" y="88"/>
                    <a:pt x="236" y="88"/>
                  </a:cubicBezTo>
                  <a:close/>
                  <a:moveTo>
                    <a:pt x="227" y="88"/>
                  </a:moveTo>
                  <a:cubicBezTo>
                    <a:pt x="227" y="87"/>
                    <a:pt x="227" y="87"/>
                    <a:pt x="227" y="87"/>
                  </a:cubicBezTo>
                  <a:cubicBezTo>
                    <a:pt x="229" y="87"/>
                    <a:pt x="229" y="87"/>
                    <a:pt x="229" y="87"/>
                  </a:cubicBezTo>
                  <a:cubicBezTo>
                    <a:pt x="229" y="87"/>
                    <a:pt x="229" y="87"/>
                    <a:pt x="229" y="87"/>
                  </a:cubicBezTo>
                  <a:cubicBezTo>
                    <a:pt x="229" y="88"/>
                    <a:pt x="229" y="88"/>
                    <a:pt x="229" y="88"/>
                  </a:cubicBezTo>
                  <a:cubicBezTo>
                    <a:pt x="228" y="88"/>
                    <a:pt x="228" y="88"/>
                    <a:pt x="228" y="88"/>
                  </a:cubicBezTo>
                  <a:cubicBezTo>
                    <a:pt x="228" y="88"/>
                    <a:pt x="228" y="88"/>
                    <a:pt x="228" y="88"/>
                  </a:cubicBezTo>
                  <a:cubicBezTo>
                    <a:pt x="227" y="88"/>
                    <a:pt x="227" y="88"/>
                    <a:pt x="227" y="88"/>
                  </a:cubicBezTo>
                  <a:close/>
                  <a:moveTo>
                    <a:pt x="218" y="92"/>
                  </a:moveTo>
                  <a:cubicBezTo>
                    <a:pt x="219" y="93"/>
                    <a:pt x="219" y="93"/>
                    <a:pt x="219" y="93"/>
                  </a:cubicBezTo>
                  <a:cubicBezTo>
                    <a:pt x="220" y="93"/>
                    <a:pt x="220" y="93"/>
                    <a:pt x="220" y="93"/>
                  </a:cubicBezTo>
                  <a:cubicBezTo>
                    <a:pt x="221" y="94"/>
                    <a:pt x="221" y="94"/>
                    <a:pt x="221" y="94"/>
                  </a:cubicBezTo>
                  <a:cubicBezTo>
                    <a:pt x="221" y="94"/>
                    <a:pt x="221" y="94"/>
                    <a:pt x="221" y="94"/>
                  </a:cubicBezTo>
                  <a:cubicBezTo>
                    <a:pt x="222" y="94"/>
                    <a:pt x="222" y="94"/>
                    <a:pt x="222" y="94"/>
                  </a:cubicBezTo>
                  <a:cubicBezTo>
                    <a:pt x="223" y="93"/>
                    <a:pt x="223" y="93"/>
                    <a:pt x="223" y="93"/>
                  </a:cubicBezTo>
                  <a:cubicBezTo>
                    <a:pt x="224" y="94"/>
                    <a:pt x="224" y="94"/>
                    <a:pt x="224" y="94"/>
                  </a:cubicBezTo>
                  <a:cubicBezTo>
                    <a:pt x="225" y="93"/>
                    <a:pt x="225" y="93"/>
                    <a:pt x="225" y="93"/>
                  </a:cubicBezTo>
                  <a:cubicBezTo>
                    <a:pt x="225" y="93"/>
                    <a:pt x="225" y="93"/>
                    <a:pt x="225" y="93"/>
                  </a:cubicBezTo>
                  <a:cubicBezTo>
                    <a:pt x="226" y="93"/>
                    <a:pt x="226" y="93"/>
                    <a:pt x="226" y="93"/>
                  </a:cubicBezTo>
                  <a:cubicBezTo>
                    <a:pt x="226" y="92"/>
                    <a:pt x="226" y="92"/>
                    <a:pt x="226" y="92"/>
                  </a:cubicBezTo>
                  <a:cubicBezTo>
                    <a:pt x="225" y="92"/>
                    <a:pt x="225" y="92"/>
                    <a:pt x="225" y="92"/>
                  </a:cubicBezTo>
                  <a:cubicBezTo>
                    <a:pt x="224" y="92"/>
                    <a:pt x="224" y="92"/>
                    <a:pt x="224" y="92"/>
                  </a:cubicBezTo>
                  <a:cubicBezTo>
                    <a:pt x="223" y="92"/>
                    <a:pt x="223" y="92"/>
                    <a:pt x="223" y="92"/>
                  </a:cubicBezTo>
                  <a:cubicBezTo>
                    <a:pt x="223" y="92"/>
                    <a:pt x="223" y="92"/>
                    <a:pt x="223" y="92"/>
                  </a:cubicBezTo>
                  <a:cubicBezTo>
                    <a:pt x="222" y="92"/>
                    <a:pt x="222" y="92"/>
                    <a:pt x="222" y="92"/>
                  </a:cubicBezTo>
                  <a:cubicBezTo>
                    <a:pt x="221" y="92"/>
                    <a:pt x="221" y="92"/>
                    <a:pt x="221" y="92"/>
                  </a:cubicBezTo>
                  <a:cubicBezTo>
                    <a:pt x="220" y="92"/>
                    <a:pt x="220" y="92"/>
                    <a:pt x="220" y="92"/>
                  </a:cubicBezTo>
                  <a:cubicBezTo>
                    <a:pt x="219" y="92"/>
                    <a:pt x="219" y="92"/>
                    <a:pt x="219" y="92"/>
                  </a:cubicBezTo>
                  <a:cubicBezTo>
                    <a:pt x="218" y="92"/>
                    <a:pt x="218" y="92"/>
                    <a:pt x="218" y="92"/>
                  </a:cubicBezTo>
                  <a:close/>
                  <a:moveTo>
                    <a:pt x="214" y="120"/>
                  </a:moveTo>
                  <a:cubicBezTo>
                    <a:pt x="213" y="120"/>
                    <a:pt x="213" y="120"/>
                    <a:pt x="213" y="120"/>
                  </a:cubicBezTo>
                  <a:cubicBezTo>
                    <a:pt x="213" y="120"/>
                    <a:pt x="213" y="120"/>
                    <a:pt x="213" y="120"/>
                  </a:cubicBezTo>
                  <a:cubicBezTo>
                    <a:pt x="214" y="120"/>
                    <a:pt x="214" y="120"/>
                    <a:pt x="214" y="120"/>
                  </a:cubicBezTo>
                  <a:cubicBezTo>
                    <a:pt x="214" y="120"/>
                    <a:pt x="214" y="120"/>
                    <a:pt x="214" y="120"/>
                  </a:cubicBezTo>
                  <a:cubicBezTo>
                    <a:pt x="214" y="120"/>
                    <a:pt x="214" y="120"/>
                    <a:pt x="214" y="120"/>
                  </a:cubicBezTo>
                  <a:close/>
                  <a:moveTo>
                    <a:pt x="208" y="120"/>
                  </a:moveTo>
                  <a:cubicBezTo>
                    <a:pt x="208" y="119"/>
                    <a:pt x="208" y="119"/>
                    <a:pt x="208" y="119"/>
                  </a:cubicBezTo>
                  <a:cubicBezTo>
                    <a:pt x="208" y="118"/>
                    <a:pt x="208" y="118"/>
                    <a:pt x="208" y="118"/>
                  </a:cubicBezTo>
                  <a:cubicBezTo>
                    <a:pt x="207" y="118"/>
                    <a:pt x="207" y="118"/>
                    <a:pt x="207" y="118"/>
                  </a:cubicBezTo>
                  <a:cubicBezTo>
                    <a:pt x="207" y="118"/>
                    <a:pt x="207" y="118"/>
                    <a:pt x="207" y="118"/>
                  </a:cubicBezTo>
                  <a:cubicBezTo>
                    <a:pt x="207" y="118"/>
                    <a:pt x="207" y="118"/>
                    <a:pt x="207" y="118"/>
                  </a:cubicBezTo>
                  <a:cubicBezTo>
                    <a:pt x="207" y="117"/>
                    <a:pt x="207" y="117"/>
                    <a:pt x="207" y="117"/>
                  </a:cubicBezTo>
                  <a:cubicBezTo>
                    <a:pt x="207" y="116"/>
                    <a:pt x="207" y="116"/>
                    <a:pt x="207" y="116"/>
                  </a:cubicBezTo>
                  <a:cubicBezTo>
                    <a:pt x="206" y="116"/>
                    <a:pt x="206" y="116"/>
                    <a:pt x="206" y="116"/>
                  </a:cubicBezTo>
                  <a:cubicBezTo>
                    <a:pt x="207" y="115"/>
                    <a:pt x="207" y="115"/>
                    <a:pt x="207" y="115"/>
                  </a:cubicBezTo>
                  <a:cubicBezTo>
                    <a:pt x="206" y="114"/>
                    <a:pt x="206" y="114"/>
                    <a:pt x="206" y="114"/>
                  </a:cubicBezTo>
                  <a:cubicBezTo>
                    <a:pt x="207" y="113"/>
                    <a:pt x="207" y="113"/>
                    <a:pt x="207" y="113"/>
                  </a:cubicBezTo>
                  <a:cubicBezTo>
                    <a:pt x="206" y="113"/>
                    <a:pt x="206" y="113"/>
                    <a:pt x="206" y="113"/>
                  </a:cubicBezTo>
                  <a:cubicBezTo>
                    <a:pt x="206" y="112"/>
                    <a:pt x="206" y="112"/>
                    <a:pt x="206" y="112"/>
                  </a:cubicBezTo>
                  <a:cubicBezTo>
                    <a:pt x="206" y="112"/>
                    <a:pt x="206" y="112"/>
                    <a:pt x="206" y="112"/>
                  </a:cubicBezTo>
                  <a:cubicBezTo>
                    <a:pt x="205" y="111"/>
                    <a:pt x="205" y="111"/>
                    <a:pt x="205" y="111"/>
                  </a:cubicBezTo>
                  <a:cubicBezTo>
                    <a:pt x="205" y="110"/>
                    <a:pt x="205" y="110"/>
                    <a:pt x="205" y="110"/>
                  </a:cubicBezTo>
                  <a:cubicBezTo>
                    <a:pt x="204" y="109"/>
                    <a:pt x="204" y="109"/>
                    <a:pt x="204" y="109"/>
                  </a:cubicBezTo>
                  <a:cubicBezTo>
                    <a:pt x="204" y="109"/>
                    <a:pt x="204" y="109"/>
                    <a:pt x="204" y="109"/>
                  </a:cubicBezTo>
                  <a:cubicBezTo>
                    <a:pt x="204" y="108"/>
                    <a:pt x="204" y="108"/>
                    <a:pt x="204" y="108"/>
                  </a:cubicBezTo>
                  <a:cubicBezTo>
                    <a:pt x="204" y="107"/>
                    <a:pt x="204" y="107"/>
                    <a:pt x="204" y="107"/>
                  </a:cubicBezTo>
                  <a:cubicBezTo>
                    <a:pt x="203" y="107"/>
                    <a:pt x="203" y="107"/>
                    <a:pt x="203" y="107"/>
                  </a:cubicBezTo>
                  <a:cubicBezTo>
                    <a:pt x="203" y="107"/>
                    <a:pt x="203" y="107"/>
                    <a:pt x="203" y="107"/>
                  </a:cubicBezTo>
                  <a:cubicBezTo>
                    <a:pt x="202" y="107"/>
                    <a:pt x="202" y="107"/>
                    <a:pt x="202" y="107"/>
                  </a:cubicBezTo>
                  <a:cubicBezTo>
                    <a:pt x="202" y="107"/>
                    <a:pt x="202" y="107"/>
                    <a:pt x="202" y="107"/>
                  </a:cubicBezTo>
                  <a:cubicBezTo>
                    <a:pt x="201" y="107"/>
                    <a:pt x="201" y="107"/>
                    <a:pt x="201" y="107"/>
                  </a:cubicBezTo>
                  <a:cubicBezTo>
                    <a:pt x="201" y="106"/>
                    <a:pt x="201" y="106"/>
                    <a:pt x="201" y="106"/>
                  </a:cubicBezTo>
                  <a:cubicBezTo>
                    <a:pt x="202" y="106"/>
                    <a:pt x="202" y="106"/>
                    <a:pt x="202" y="106"/>
                  </a:cubicBezTo>
                  <a:cubicBezTo>
                    <a:pt x="202" y="104"/>
                    <a:pt x="202" y="104"/>
                    <a:pt x="202" y="104"/>
                  </a:cubicBezTo>
                  <a:cubicBezTo>
                    <a:pt x="202" y="104"/>
                    <a:pt x="202" y="104"/>
                    <a:pt x="202" y="104"/>
                  </a:cubicBezTo>
                  <a:cubicBezTo>
                    <a:pt x="202" y="103"/>
                    <a:pt x="202" y="103"/>
                    <a:pt x="202" y="103"/>
                  </a:cubicBezTo>
                  <a:cubicBezTo>
                    <a:pt x="202" y="102"/>
                    <a:pt x="202" y="102"/>
                    <a:pt x="202" y="102"/>
                  </a:cubicBezTo>
                  <a:cubicBezTo>
                    <a:pt x="202" y="102"/>
                    <a:pt x="202" y="102"/>
                    <a:pt x="202" y="102"/>
                  </a:cubicBezTo>
                  <a:cubicBezTo>
                    <a:pt x="203" y="100"/>
                    <a:pt x="203" y="100"/>
                    <a:pt x="203" y="100"/>
                  </a:cubicBezTo>
                  <a:cubicBezTo>
                    <a:pt x="204" y="100"/>
                    <a:pt x="204" y="100"/>
                    <a:pt x="204" y="100"/>
                  </a:cubicBezTo>
                  <a:cubicBezTo>
                    <a:pt x="204" y="100"/>
                    <a:pt x="204" y="100"/>
                    <a:pt x="204" y="100"/>
                  </a:cubicBezTo>
                  <a:cubicBezTo>
                    <a:pt x="204" y="99"/>
                    <a:pt x="204" y="99"/>
                    <a:pt x="204" y="99"/>
                  </a:cubicBezTo>
                  <a:cubicBezTo>
                    <a:pt x="205" y="100"/>
                    <a:pt x="205" y="100"/>
                    <a:pt x="205" y="100"/>
                  </a:cubicBezTo>
                  <a:cubicBezTo>
                    <a:pt x="206" y="99"/>
                    <a:pt x="206" y="99"/>
                    <a:pt x="206" y="99"/>
                  </a:cubicBezTo>
                  <a:cubicBezTo>
                    <a:pt x="207" y="100"/>
                    <a:pt x="207" y="100"/>
                    <a:pt x="207" y="100"/>
                  </a:cubicBezTo>
                  <a:cubicBezTo>
                    <a:pt x="207" y="100"/>
                    <a:pt x="207" y="100"/>
                    <a:pt x="207" y="100"/>
                  </a:cubicBezTo>
                  <a:cubicBezTo>
                    <a:pt x="207" y="100"/>
                    <a:pt x="207" y="100"/>
                    <a:pt x="207" y="100"/>
                  </a:cubicBezTo>
                  <a:cubicBezTo>
                    <a:pt x="206" y="101"/>
                    <a:pt x="206" y="101"/>
                    <a:pt x="206" y="101"/>
                  </a:cubicBezTo>
                  <a:cubicBezTo>
                    <a:pt x="206" y="101"/>
                    <a:pt x="206" y="101"/>
                    <a:pt x="206" y="101"/>
                  </a:cubicBezTo>
                  <a:cubicBezTo>
                    <a:pt x="207" y="101"/>
                    <a:pt x="207" y="101"/>
                    <a:pt x="207" y="101"/>
                  </a:cubicBezTo>
                  <a:cubicBezTo>
                    <a:pt x="207" y="102"/>
                    <a:pt x="207" y="102"/>
                    <a:pt x="207" y="102"/>
                  </a:cubicBezTo>
                  <a:cubicBezTo>
                    <a:pt x="207" y="102"/>
                    <a:pt x="207" y="102"/>
                    <a:pt x="207" y="102"/>
                  </a:cubicBezTo>
                  <a:cubicBezTo>
                    <a:pt x="208" y="103"/>
                    <a:pt x="208" y="103"/>
                    <a:pt x="208" y="103"/>
                  </a:cubicBezTo>
                  <a:cubicBezTo>
                    <a:pt x="208" y="104"/>
                    <a:pt x="208" y="104"/>
                    <a:pt x="208" y="104"/>
                  </a:cubicBezTo>
                  <a:cubicBezTo>
                    <a:pt x="209" y="105"/>
                    <a:pt x="209" y="105"/>
                    <a:pt x="209" y="105"/>
                  </a:cubicBezTo>
                  <a:cubicBezTo>
                    <a:pt x="210" y="105"/>
                    <a:pt x="210" y="105"/>
                    <a:pt x="210" y="105"/>
                  </a:cubicBezTo>
                  <a:cubicBezTo>
                    <a:pt x="210" y="104"/>
                    <a:pt x="210" y="104"/>
                    <a:pt x="210" y="104"/>
                  </a:cubicBezTo>
                  <a:cubicBezTo>
                    <a:pt x="210" y="104"/>
                    <a:pt x="210" y="104"/>
                    <a:pt x="210" y="104"/>
                  </a:cubicBezTo>
                  <a:cubicBezTo>
                    <a:pt x="210" y="104"/>
                    <a:pt x="210" y="104"/>
                    <a:pt x="210" y="104"/>
                  </a:cubicBezTo>
                  <a:cubicBezTo>
                    <a:pt x="211" y="103"/>
                    <a:pt x="211" y="103"/>
                    <a:pt x="211" y="103"/>
                  </a:cubicBezTo>
                  <a:cubicBezTo>
                    <a:pt x="211" y="102"/>
                    <a:pt x="211" y="102"/>
                    <a:pt x="211" y="102"/>
                  </a:cubicBezTo>
                  <a:cubicBezTo>
                    <a:pt x="211" y="102"/>
                    <a:pt x="211" y="102"/>
                    <a:pt x="211" y="102"/>
                  </a:cubicBezTo>
                  <a:cubicBezTo>
                    <a:pt x="211" y="101"/>
                    <a:pt x="211" y="101"/>
                    <a:pt x="211" y="101"/>
                  </a:cubicBezTo>
                  <a:cubicBezTo>
                    <a:pt x="211" y="100"/>
                    <a:pt x="211" y="100"/>
                    <a:pt x="211" y="100"/>
                  </a:cubicBezTo>
                  <a:cubicBezTo>
                    <a:pt x="211" y="100"/>
                    <a:pt x="211" y="100"/>
                    <a:pt x="211" y="100"/>
                  </a:cubicBezTo>
                  <a:cubicBezTo>
                    <a:pt x="212" y="100"/>
                    <a:pt x="212" y="100"/>
                    <a:pt x="212" y="100"/>
                  </a:cubicBezTo>
                  <a:cubicBezTo>
                    <a:pt x="213" y="100"/>
                    <a:pt x="213" y="100"/>
                    <a:pt x="213" y="100"/>
                  </a:cubicBezTo>
                  <a:cubicBezTo>
                    <a:pt x="213" y="101"/>
                    <a:pt x="213" y="101"/>
                    <a:pt x="213" y="101"/>
                  </a:cubicBezTo>
                  <a:cubicBezTo>
                    <a:pt x="214" y="101"/>
                    <a:pt x="214" y="101"/>
                    <a:pt x="214" y="101"/>
                  </a:cubicBezTo>
                  <a:cubicBezTo>
                    <a:pt x="214" y="100"/>
                    <a:pt x="214" y="100"/>
                    <a:pt x="214" y="100"/>
                  </a:cubicBezTo>
                  <a:cubicBezTo>
                    <a:pt x="213" y="99"/>
                    <a:pt x="213" y="99"/>
                    <a:pt x="213" y="99"/>
                  </a:cubicBezTo>
                  <a:cubicBezTo>
                    <a:pt x="213" y="99"/>
                    <a:pt x="213" y="99"/>
                    <a:pt x="213" y="99"/>
                  </a:cubicBezTo>
                  <a:cubicBezTo>
                    <a:pt x="213" y="99"/>
                    <a:pt x="213" y="99"/>
                    <a:pt x="213" y="99"/>
                  </a:cubicBezTo>
                  <a:cubicBezTo>
                    <a:pt x="212" y="99"/>
                    <a:pt x="212" y="99"/>
                    <a:pt x="212" y="99"/>
                  </a:cubicBezTo>
                  <a:cubicBezTo>
                    <a:pt x="211" y="99"/>
                    <a:pt x="211" y="99"/>
                    <a:pt x="211" y="99"/>
                  </a:cubicBezTo>
                  <a:cubicBezTo>
                    <a:pt x="210" y="98"/>
                    <a:pt x="210" y="98"/>
                    <a:pt x="210" y="98"/>
                  </a:cubicBezTo>
                  <a:cubicBezTo>
                    <a:pt x="210" y="98"/>
                    <a:pt x="210" y="98"/>
                    <a:pt x="210" y="98"/>
                  </a:cubicBezTo>
                  <a:cubicBezTo>
                    <a:pt x="210" y="97"/>
                    <a:pt x="210" y="97"/>
                    <a:pt x="210" y="97"/>
                  </a:cubicBezTo>
                  <a:cubicBezTo>
                    <a:pt x="210" y="96"/>
                    <a:pt x="210" y="96"/>
                    <a:pt x="210" y="96"/>
                  </a:cubicBezTo>
                  <a:cubicBezTo>
                    <a:pt x="210" y="96"/>
                    <a:pt x="210" y="96"/>
                    <a:pt x="210" y="96"/>
                  </a:cubicBezTo>
                  <a:cubicBezTo>
                    <a:pt x="211" y="96"/>
                    <a:pt x="211" y="96"/>
                    <a:pt x="211" y="96"/>
                  </a:cubicBezTo>
                  <a:cubicBezTo>
                    <a:pt x="211" y="95"/>
                    <a:pt x="211" y="95"/>
                    <a:pt x="211" y="95"/>
                  </a:cubicBezTo>
                  <a:cubicBezTo>
                    <a:pt x="212" y="96"/>
                    <a:pt x="212" y="96"/>
                    <a:pt x="212" y="96"/>
                  </a:cubicBezTo>
                  <a:cubicBezTo>
                    <a:pt x="212" y="96"/>
                    <a:pt x="212" y="96"/>
                    <a:pt x="212" y="96"/>
                  </a:cubicBezTo>
                  <a:cubicBezTo>
                    <a:pt x="213" y="98"/>
                    <a:pt x="213" y="98"/>
                    <a:pt x="213" y="98"/>
                  </a:cubicBezTo>
                  <a:cubicBezTo>
                    <a:pt x="213" y="98"/>
                    <a:pt x="213" y="98"/>
                    <a:pt x="213" y="98"/>
                  </a:cubicBezTo>
                  <a:cubicBezTo>
                    <a:pt x="213" y="97"/>
                    <a:pt x="213" y="97"/>
                    <a:pt x="213" y="97"/>
                  </a:cubicBezTo>
                  <a:cubicBezTo>
                    <a:pt x="213" y="97"/>
                    <a:pt x="213" y="97"/>
                    <a:pt x="213" y="97"/>
                  </a:cubicBezTo>
                  <a:cubicBezTo>
                    <a:pt x="213" y="96"/>
                    <a:pt x="213" y="96"/>
                    <a:pt x="213" y="96"/>
                  </a:cubicBezTo>
                  <a:cubicBezTo>
                    <a:pt x="213" y="95"/>
                    <a:pt x="213" y="95"/>
                    <a:pt x="213" y="95"/>
                  </a:cubicBezTo>
                  <a:cubicBezTo>
                    <a:pt x="212" y="95"/>
                    <a:pt x="212" y="95"/>
                    <a:pt x="212" y="95"/>
                  </a:cubicBezTo>
                  <a:cubicBezTo>
                    <a:pt x="212" y="94"/>
                    <a:pt x="212" y="94"/>
                    <a:pt x="212" y="94"/>
                  </a:cubicBezTo>
                  <a:cubicBezTo>
                    <a:pt x="213" y="94"/>
                    <a:pt x="213" y="94"/>
                    <a:pt x="213" y="94"/>
                  </a:cubicBezTo>
                  <a:cubicBezTo>
                    <a:pt x="213" y="93"/>
                    <a:pt x="213" y="93"/>
                    <a:pt x="213" y="93"/>
                  </a:cubicBezTo>
                  <a:cubicBezTo>
                    <a:pt x="214" y="93"/>
                    <a:pt x="214" y="93"/>
                    <a:pt x="214" y="93"/>
                  </a:cubicBezTo>
                  <a:cubicBezTo>
                    <a:pt x="214" y="93"/>
                    <a:pt x="214" y="93"/>
                    <a:pt x="214" y="93"/>
                  </a:cubicBezTo>
                  <a:cubicBezTo>
                    <a:pt x="215" y="93"/>
                    <a:pt x="215" y="93"/>
                    <a:pt x="215" y="93"/>
                  </a:cubicBezTo>
                  <a:cubicBezTo>
                    <a:pt x="215" y="94"/>
                    <a:pt x="215" y="94"/>
                    <a:pt x="215" y="94"/>
                  </a:cubicBezTo>
                  <a:cubicBezTo>
                    <a:pt x="216" y="94"/>
                    <a:pt x="216" y="94"/>
                    <a:pt x="216" y="94"/>
                  </a:cubicBezTo>
                  <a:cubicBezTo>
                    <a:pt x="217" y="93"/>
                    <a:pt x="217" y="93"/>
                    <a:pt x="217" y="93"/>
                  </a:cubicBezTo>
                  <a:cubicBezTo>
                    <a:pt x="216" y="93"/>
                    <a:pt x="216" y="93"/>
                    <a:pt x="216" y="93"/>
                  </a:cubicBezTo>
                  <a:cubicBezTo>
                    <a:pt x="215" y="93"/>
                    <a:pt x="215" y="93"/>
                    <a:pt x="215" y="93"/>
                  </a:cubicBezTo>
                  <a:cubicBezTo>
                    <a:pt x="216" y="92"/>
                    <a:pt x="216" y="92"/>
                    <a:pt x="216" y="92"/>
                  </a:cubicBezTo>
                  <a:cubicBezTo>
                    <a:pt x="217" y="92"/>
                    <a:pt x="217" y="92"/>
                    <a:pt x="217" y="92"/>
                  </a:cubicBezTo>
                  <a:cubicBezTo>
                    <a:pt x="218" y="92"/>
                    <a:pt x="218" y="92"/>
                    <a:pt x="218" y="92"/>
                  </a:cubicBezTo>
                  <a:cubicBezTo>
                    <a:pt x="218" y="93"/>
                    <a:pt x="218" y="93"/>
                    <a:pt x="218" y="93"/>
                  </a:cubicBezTo>
                  <a:cubicBezTo>
                    <a:pt x="218" y="93"/>
                    <a:pt x="218" y="93"/>
                    <a:pt x="218" y="93"/>
                  </a:cubicBezTo>
                  <a:cubicBezTo>
                    <a:pt x="218" y="93"/>
                    <a:pt x="218" y="93"/>
                    <a:pt x="218" y="93"/>
                  </a:cubicBezTo>
                  <a:cubicBezTo>
                    <a:pt x="218" y="94"/>
                    <a:pt x="218" y="94"/>
                    <a:pt x="218" y="94"/>
                  </a:cubicBezTo>
                  <a:cubicBezTo>
                    <a:pt x="219" y="95"/>
                    <a:pt x="219" y="95"/>
                    <a:pt x="219" y="95"/>
                  </a:cubicBezTo>
                  <a:cubicBezTo>
                    <a:pt x="219" y="94"/>
                    <a:pt x="219" y="94"/>
                    <a:pt x="219" y="94"/>
                  </a:cubicBezTo>
                  <a:cubicBezTo>
                    <a:pt x="220" y="95"/>
                    <a:pt x="220" y="95"/>
                    <a:pt x="220" y="95"/>
                  </a:cubicBezTo>
                  <a:cubicBezTo>
                    <a:pt x="221" y="95"/>
                    <a:pt x="221" y="95"/>
                    <a:pt x="221" y="95"/>
                  </a:cubicBezTo>
                  <a:cubicBezTo>
                    <a:pt x="222" y="94"/>
                    <a:pt x="222" y="94"/>
                    <a:pt x="222" y="94"/>
                  </a:cubicBezTo>
                  <a:cubicBezTo>
                    <a:pt x="223" y="94"/>
                    <a:pt x="223" y="94"/>
                    <a:pt x="223" y="94"/>
                  </a:cubicBezTo>
                  <a:cubicBezTo>
                    <a:pt x="225" y="94"/>
                    <a:pt x="225" y="94"/>
                    <a:pt x="225" y="94"/>
                  </a:cubicBezTo>
                  <a:cubicBezTo>
                    <a:pt x="225" y="95"/>
                    <a:pt x="225" y="95"/>
                    <a:pt x="225" y="95"/>
                  </a:cubicBezTo>
                  <a:cubicBezTo>
                    <a:pt x="226" y="95"/>
                    <a:pt x="226" y="95"/>
                    <a:pt x="226" y="95"/>
                  </a:cubicBezTo>
                  <a:cubicBezTo>
                    <a:pt x="226" y="95"/>
                    <a:pt x="226" y="95"/>
                    <a:pt x="226" y="95"/>
                  </a:cubicBezTo>
                  <a:cubicBezTo>
                    <a:pt x="226" y="96"/>
                    <a:pt x="226" y="96"/>
                    <a:pt x="226" y="96"/>
                  </a:cubicBezTo>
                  <a:cubicBezTo>
                    <a:pt x="226" y="96"/>
                    <a:pt x="226" y="96"/>
                    <a:pt x="226" y="96"/>
                  </a:cubicBezTo>
                  <a:cubicBezTo>
                    <a:pt x="226" y="97"/>
                    <a:pt x="226" y="97"/>
                    <a:pt x="226" y="97"/>
                  </a:cubicBezTo>
                  <a:cubicBezTo>
                    <a:pt x="225" y="98"/>
                    <a:pt x="225" y="98"/>
                    <a:pt x="225" y="98"/>
                  </a:cubicBezTo>
                  <a:cubicBezTo>
                    <a:pt x="224" y="97"/>
                    <a:pt x="224" y="97"/>
                    <a:pt x="224" y="97"/>
                  </a:cubicBezTo>
                  <a:cubicBezTo>
                    <a:pt x="224" y="97"/>
                    <a:pt x="224" y="97"/>
                    <a:pt x="224" y="97"/>
                  </a:cubicBezTo>
                  <a:cubicBezTo>
                    <a:pt x="223" y="98"/>
                    <a:pt x="223" y="98"/>
                    <a:pt x="223" y="98"/>
                  </a:cubicBezTo>
                  <a:cubicBezTo>
                    <a:pt x="223" y="98"/>
                    <a:pt x="223" y="98"/>
                    <a:pt x="223" y="98"/>
                  </a:cubicBezTo>
                  <a:cubicBezTo>
                    <a:pt x="223" y="98"/>
                    <a:pt x="223" y="98"/>
                    <a:pt x="223" y="98"/>
                  </a:cubicBezTo>
                  <a:cubicBezTo>
                    <a:pt x="224" y="99"/>
                    <a:pt x="224" y="99"/>
                    <a:pt x="224" y="99"/>
                  </a:cubicBezTo>
                  <a:cubicBezTo>
                    <a:pt x="224" y="99"/>
                    <a:pt x="224" y="99"/>
                    <a:pt x="224" y="99"/>
                  </a:cubicBezTo>
                  <a:cubicBezTo>
                    <a:pt x="223" y="100"/>
                    <a:pt x="223" y="100"/>
                    <a:pt x="223" y="100"/>
                  </a:cubicBezTo>
                  <a:cubicBezTo>
                    <a:pt x="223" y="100"/>
                    <a:pt x="223" y="100"/>
                    <a:pt x="223" y="100"/>
                  </a:cubicBezTo>
                  <a:cubicBezTo>
                    <a:pt x="223" y="100"/>
                    <a:pt x="223" y="100"/>
                    <a:pt x="223" y="100"/>
                  </a:cubicBezTo>
                  <a:cubicBezTo>
                    <a:pt x="222" y="100"/>
                    <a:pt x="222" y="100"/>
                    <a:pt x="222" y="100"/>
                  </a:cubicBezTo>
                  <a:cubicBezTo>
                    <a:pt x="221" y="100"/>
                    <a:pt x="221" y="100"/>
                    <a:pt x="221" y="100"/>
                  </a:cubicBezTo>
                  <a:cubicBezTo>
                    <a:pt x="221" y="101"/>
                    <a:pt x="221" y="101"/>
                    <a:pt x="221" y="101"/>
                  </a:cubicBezTo>
                  <a:cubicBezTo>
                    <a:pt x="219" y="101"/>
                    <a:pt x="219" y="101"/>
                    <a:pt x="219" y="101"/>
                  </a:cubicBezTo>
                  <a:cubicBezTo>
                    <a:pt x="218" y="102"/>
                    <a:pt x="218" y="102"/>
                    <a:pt x="218" y="102"/>
                  </a:cubicBezTo>
                  <a:cubicBezTo>
                    <a:pt x="218" y="102"/>
                    <a:pt x="218" y="102"/>
                    <a:pt x="218" y="102"/>
                  </a:cubicBezTo>
                  <a:cubicBezTo>
                    <a:pt x="217" y="103"/>
                    <a:pt x="217" y="103"/>
                    <a:pt x="217" y="103"/>
                  </a:cubicBezTo>
                  <a:cubicBezTo>
                    <a:pt x="217" y="103"/>
                    <a:pt x="217" y="103"/>
                    <a:pt x="217" y="103"/>
                  </a:cubicBezTo>
                  <a:cubicBezTo>
                    <a:pt x="217" y="103"/>
                    <a:pt x="217" y="103"/>
                    <a:pt x="217" y="103"/>
                  </a:cubicBezTo>
                  <a:cubicBezTo>
                    <a:pt x="218" y="103"/>
                    <a:pt x="218" y="103"/>
                    <a:pt x="218" y="103"/>
                  </a:cubicBezTo>
                  <a:cubicBezTo>
                    <a:pt x="219" y="103"/>
                    <a:pt x="219" y="103"/>
                    <a:pt x="219" y="103"/>
                  </a:cubicBezTo>
                  <a:cubicBezTo>
                    <a:pt x="219" y="103"/>
                    <a:pt x="219" y="103"/>
                    <a:pt x="219" y="103"/>
                  </a:cubicBezTo>
                  <a:cubicBezTo>
                    <a:pt x="221" y="103"/>
                    <a:pt x="221" y="103"/>
                    <a:pt x="221" y="103"/>
                  </a:cubicBezTo>
                  <a:cubicBezTo>
                    <a:pt x="221" y="104"/>
                    <a:pt x="221" y="104"/>
                    <a:pt x="221" y="104"/>
                  </a:cubicBezTo>
                  <a:cubicBezTo>
                    <a:pt x="221" y="104"/>
                    <a:pt x="221" y="104"/>
                    <a:pt x="221" y="104"/>
                  </a:cubicBezTo>
                  <a:cubicBezTo>
                    <a:pt x="220" y="104"/>
                    <a:pt x="220" y="104"/>
                    <a:pt x="220" y="104"/>
                  </a:cubicBezTo>
                  <a:cubicBezTo>
                    <a:pt x="221" y="105"/>
                    <a:pt x="221" y="105"/>
                    <a:pt x="221" y="105"/>
                  </a:cubicBezTo>
                  <a:cubicBezTo>
                    <a:pt x="221" y="105"/>
                    <a:pt x="221" y="105"/>
                    <a:pt x="221" y="105"/>
                  </a:cubicBezTo>
                  <a:cubicBezTo>
                    <a:pt x="221" y="106"/>
                    <a:pt x="221" y="106"/>
                    <a:pt x="221" y="106"/>
                  </a:cubicBezTo>
                  <a:cubicBezTo>
                    <a:pt x="220" y="106"/>
                    <a:pt x="220" y="106"/>
                    <a:pt x="220" y="106"/>
                  </a:cubicBezTo>
                  <a:cubicBezTo>
                    <a:pt x="220" y="107"/>
                    <a:pt x="220" y="107"/>
                    <a:pt x="220" y="107"/>
                  </a:cubicBezTo>
                  <a:cubicBezTo>
                    <a:pt x="220" y="108"/>
                    <a:pt x="220" y="108"/>
                    <a:pt x="220" y="108"/>
                  </a:cubicBezTo>
                  <a:cubicBezTo>
                    <a:pt x="221" y="107"/>
                    <a:pt x="221" y="107"/>
                    <a:pt x="221" y="107"/>
                  </a:cubicBezTo>
                  <a:cubicBezTo>
                    <a:pt x="222" y="106"/>
                    <a:pt x="222" y="106"/>
                    <a:pt x="222" y="106"/>
                  </a:cubicBezTo>
                  <a:cubicBezTo>
                    <a:pt x="222" y="106"/>
                    <a:pt x="222" y="106"/>
                    <a:pt x="222" y="106"/>
                  </a:cubicBezTo>
                  <a:cubicBezTo>
                    <a:pt x="223" y="106"/>
                    <a:pt x="223" y="106"/>
                    <a:pt x="223" y="106"/>
                  </a:cubicBezTo>
                  <a:cubicBezTo>
                    <a:pt x="222" y="107"/>
                    <a:pt x="222" y="107"/>
                    <a:pt x="222" y="107"/>
                  </a:cubicBezTo>
                  <a:cubicBezTo>
                    <a:pt x="222" y="108"/>
                    <a:pt x="222" y="108"/>
                    <a:pt x="222" y="108"/>
                  </a:cubicBezTo>
                  <a:cubicBezTo>
                    <a:pt x="222" y="109"/>
                    <a:pt x="222" y="109"/>
                    <a:pt x="222" y="109"/>
                  </a:cubicBezTo>
                  <a:cubicBezTo>
                    <a:pt x="222" y="110"/>
                    <a:pt x="222" y="110"/>
                    <a:pt x="222" y="110"/>
                  </a:cubicBezTo>
                  <a:cubicBezTo>
                    <a:pt x="220" y="110"/>
                    <a:pt x="220" y="110"/>
                    <a:pt x="220" y="110"/>
                  </a:cubicBezTo>
                  <a:cubicBezTo>
                    <a:pt x="220" y="111"/>
                    <a:pt x="220" y="111"/>
                    <a:pt x="220" y="111"/>
                  </a:cubicBezTo>
                  <a:cubicBezTo>
                    <a:pt x="219" y="111"/>
                    <a:pt x="219" y="111"/>
                    <a:pt x="219" y="111"/>
                  </a:cubicBezTo>
                  <a:cubicBezTo>
                    <a:pt x="220" y="111"/>
                    <a:pt x="220" y="111"/>
                    <a:pt x="220" y="111"/>
                  </a:cubicBezTo>
                  <a:cubicBezTo>
                    <a:pt x="219" y="112"/>
                    <a:pt x="219" y="112"/>
                    <a:pt x="219" y="112"/>
                  </a:cubicBezTo>
                  <a:cubicBezTo>
                    <a:pt x="219" y="112"/>
                    <a:pt x="219" y="112"/>
                    <a:pt x="219" y="112"/>
                  </a:cubicBezTo>
                  <a:cubicBezTo>
                    <a:pt x="219" y="112"/>
                    <a:pt x="219" y="112"/>
                    <a:pt x="219" y="112"/>
                  </a:cubicBezTo>
                  <a:cubicBezTo>
                    <a:pt x="218" y="112"/>
                    <a:pt x="218" y="112"/>
                    <a:pt x="218" y="112"/>
                  </a:cubicBezTo>
                  <a:cubicBezTo>
                    <a:pt x="218" y="113"/>
                    <a:pt x="218" y="113"/>
                    <a:pt x="218" y="113"/>
                  </a:cubicBezTo>
                  <a:cubicBezTo>
                    <a:pt x="219" y="113"/>
                    <a:pt x="219" y="113"/>
                    <a:pt x="219" y="113"/>
                  </a:cubicBezTo>
                  <a:cubicBezTo>
                    <a:pt x="219" y="114"/>
                    <a:pt x="219" y="114"/>
                    <a:pt x="219" y="114"/>
                  </a:cubicBezTo>
                  <a:cubicBezTo>
                    <a:pt x="218" y="114"/>
                    <a:pt x="218" y="114"/>
                    <a:pt x="218" y="114"/>
                  </a:cubicBezTo>
                  <a:cubicBezTo>
                    <a:pt x="219" y="115"/>
                    <a:pt x="219" y="115"/>
                    <a:pt x="219" y="115"/>
                  </a:cubicBezTo>
                  <a:cubicBezTo>
                    <a:pt x="218" y="115"/>
                    <a:pt x="218" y="115"/>
                    <a:pt x="218" y="115"/>
                  </a:cubicBezTo>
                  <a:cubicBezTo>
                    <a:pt x="217" y="115"/>
                    <a:pt x="217" y="115"/>
                    <a:pt x="217" y="115"/>
                  </a:cubicBezTo>
                  <a:cubicBezTo>
                    <a:pt x="217" y="115"/>
                    <a:pt x="217" y="115"/>
                    <a:pt x="217" y="115"/>
                  </a:cubicBezTo>
                  <a:cubicBezTo>
                    <a:pt x="216" y="115"/>
                    <a:pt x="216" y="115"/>
                    <a:pt x="216" y="115"/>
                  </a:cubicBezTo>
                  <a:cubicBezTo>
                    <a:pt x="215" y="116"/>
                    <a:pt x="215" y="116"/>
                    <a:pt x="215" y="116"/>
                  </a:cubicBezTo>
                  <a:cubicBezTo>
                    <a:pt x="215" y="116"/>
                    <a:pt x="215" y="116"/>
                    <a:pt x="215" y="116"/>
                  </a:cubicBezTo>
                  <a:cubicBezTo>
                    <a:pt x="214" y="117"/>
                    <a:pt x="214" y="117"/>
                    <a:pt x="214" y="117"/>
                  </a:cubicBezTo>
                  <a:cubicBezTo>
                    <a:pt x="213" y="116"/>
                    <a:pt x="213" y="116"/>
                    <a:pt x="213" y="116"/>
                  </a:cubicBezTo>
                  <a:cubicBezTo>
                    <a:pt x="212" y="117"/>
                    <a:pt x="212" y="117"/>
                    <a:pt x="212" y="117"/>
                  </a:cubicBezTo>
                  <a:cubicBezTo>
                    <a:pt x="211" y="116"/>
                    <a:pt x="211" y="116"/>
                    <a:pt x="211" y="116"/>
                  </a:cubicBezTo>
                  <a:cubicBezTo>
                    <a:pt x="211" y="115"/>
                    <a:pt x="211" y="115"/>
                    <a:pt x="211" y="115"/>
                  </a:cubicBezTo>
                  <a:cubicBezTo>
                    <a:pt x="212" y="114"/>
                    <a:pt x="212" y="114"/>
                    <a:pt x="212" y="114"/>
                  </a:cubicBezTo>
                  <a:cubicBezTo>
                    <a:pt x="212" y="113"/>
                    <a:pt x="212" y="113"/>
                    <a:pt x="212" y="113"/>
                  </a:cubicBezTo>
                  <a:cubicBezTo>
                    <a:pt x="210" y="114"/>
                    <a:pt x="210" y="114"/>
                    <a:pt x="210" y="114"/>
                  </a:cubicBezTo>
                  <a:cubicBezTo>
                    <a:pt x="210" y="115"/>
                    <a:pt x="210" y="115"/>
                    <a:pt x="210" y="115"/>
                  </a:cubicBezTo>
                  <a:cubicBezTo>
                    <a:pt x="211" y="117"/>
                    <a:pt x="211" y="117"/>
                    <a:pt x="211" y="117"/>
                  </a:cubicBezTo>
                  <a:cubicBezTo>
                    <a:pt x="211" y="117"/>
                    <a:pt x="211" y="117"/>
                    <a:pt x="211" y="117"/>
                  </a:cubicBezTo>
                  <a:cubicBezTo>
                    <a:pt x="211" y="118"/>
                    <a:pt x="211" y="118"/>
                    <a:pt x="211" y="118"/>
                  </a:cubicBezTo>
                  <a:cubicBezTo>
                    <a:pt x="210" y="118"/>
                    <a:pt x="210" y="118"/>
                    <a:pt x="210" y="118"/>
                  </a:cubicBezTo>
                  <a:cubicBezTo>
                    <a:pt x="209" y="119"/>
                    <a:pt x="209" y="119"/>
                    <a:pt x="209" y="119"/>
                  </a:cubicBezTo>
                  <a:cubicBezTo>
                    <a:pt x="209" y="119"/>
                    <a:pt x="208" y="120"/>
                    <a:pt x="208" y="120"/>
                  </a:cubicBezTo>
                  <a:close/>
                  <a:moveTo>
                    <a:pt x="223" y="101"/>
                  </a:moveTo>
                  <a:cubicBezTo>
                    <a:pt x="223" y="101"/>
                    <a:pt x="223" y="101"/>
                    <a:pt x="223" y="101"/>
                  </a:cubicBezTo>
                  <a:cubicBezTo>
                    <a:pt x="223" y="101"/>
                    <a:pt x="223" y="101"/>
                    <a:pt x="223" y="101"/>
                  </a:cubicBezTo>
                  <a:cubicBezTo>
                    <a:pt x="224" y="101"/>
                    <a:pt x="224" y="101"/>
                    <a:pt x="224" y="101"/>
                  </a:cubicBezTo>
                  <a:cubicBezTo>
                    <a:pt x="223" y="101"/>
                    <a:pt x="223" y="101"/>
                    <a:pt x="223" y="101"/>
                  </a:cubicBezTo>
                  <a:close/>
                  <a:moveTo>
                    <a:pt x="222" y="104"/>
                  </a:moveTo>
                  <a:cubicBezTo>
                    <a:pt x="223" y="104"/>
                    <a:pt x="223" y="104"/>
                    <a:pt x="223" y="104"/>
                  </a:cubicBezTo>
                  <a:cubicBezTo>
                    <a:pt x="224" y="103"/>
                    <a:pt x="224" y="103"/>
                    <a:pt x="224" y="103"/>
                  </a:cubicBezTo>
                  <a:cubicBezTo>
                    <a:pt x="224" y="103"/>
                    <a:pt x="224" y="103"/>
                    <a:pt x="224" y="103"/>
                  </a:cubicBezTo>
                  <a:cubicBezTo>
                    <a:pt x="223" y="102"/>
                    <a:pt x="223" y="102"/>
                    <a:pt x="223" y="102"/>
                  </a:cubicBezTo>
                  <a:cubicBezTo>
                    <a:pt x="223" y="102"/>
                    <a:pt x="223" y="102"/>
                    <a:pt x="223" y="102"/>
                  </a:cubicBezTo>
                  <a:cubicBezTo>
                    <a:pt x="223" y="102"/>
                    <a:pt x="223" y="102"/>
                    <a:pt x="223" y="102"/>
                  </a:cubicBezTo>
                  <a:cubicBezTo>
                    <a:pt x="222" y="103"/>
                    <a:pt x="222" y="103"/>
                    <a:pt x="222" y="103"/>
                  </a:cubicBezTo>
                  <a:cubicBezTo>
                    <a:pt x="222" y="103"/>
                    <a:pt x="222" y="103"/>
                    <a:pt x="222" y="103"/>
                  </a:cubicBezTo>
                  <a:cubicBezTo>
                    <a:pt x="222" y="104"/>
                    <a:pt x="222" y="104"/>
                    <a:pt x="222" y="104"/>
                  </a:cubicBezTo>
                  <a:cubicBezTo>
                    <a:pt x="222" y="104"/>
                    <a:pt x="222" y="104"/>
                    <a:pt x="222" y="104"/>
                  </a:cubicBezTo>
                  <a:close/>
                  <a:moveTo>
                    <a:pt x="222" y="106"/>
                  </a:moveTo>
                  <a:cubicBezTo>
                    <a:pt x="222" y="106"/>
                    <a:pt x="222" y="106"/>
                    <a:pt x="222" y="106"/>
                  </a:cubicBezTo>
                  <a:cubicBezTo>
                    <a:pt x="223" y="105"/>
                    <a:pt x="223" y="105"/>
                    <a:pt x="223" y="105"/>
                  </a:cubicBezTo>
                  <a:cubicBezTo>
                    <a:pt x="222" y="105"/>
                    <a:pt x="222" y="105"/>
                    <a:pt x="222" y="105"/>
                  </a:cubicBezTo>
                  <a:cubicBezTo>
                    <a:pt x="221" y="105"/>
                    <a:pt x="221" y="105"/>
                    <a:pt x="221" y="105"/>
                  </a:cubicBezTo>
                  <a:cubicBezTo>
                    <a:pt x="221" y="106"/>
                    <a:pt x="221" y="106"/>
                    <a:pt x="221" y="106"/>
                  </a:cubicBezTo>
                  <a:cubicBezTo>
                    <a:pt x="222" y="106"/>
                    <a:pt x="222" y="106"/>
                    <a:pt x="222" y="106"/>
                  </a:cubicBezTo>
                  <a:close/>
                  <a:moveTo>
                    <a:pt x="188" y="89"/>
                  </a:moveTo>
                  <a:cubicBezTo>
                    <a:pt x="188" y="89"/>
                    <a:pt x="188" y="89"/>
                    <a:pt x="188" y="89"/>
                  </a:cubicBezTo>
                  <a:cubicBezTo>
                    <a:pt x="188" y="90"/>
                    <a:pt x="188" y="90"/>
                    <a:pt x="188" y="90"/>
                  </a:cubicBezTo>
                  <a:cubicBezTo>
                    <a:pt x="189" y="89"/>
                    <a:pt x="189" y="89"/>
                    <a:pt x="189" y="89"/>
                  </a:cubicBezTo>
                  <a:cubicBezTo>
                    <a:pt x="190" y="90"/>
                    <a:pt x="190" y="90"/>
                    <a:pt x="190" y="90"/>
                  </a:cubicBezTo>
                  <a:cubicBezTo>
                    <a:pt x="190" y="89"/>
                    <a:pt x="190" y="89"/>
                    <a:pt x="190" y="89"/>
                  </a:cubicBezTo>
                  <a:cubicBezTo>
                    <a:pt x="189" y="89"/>
                    <a:pt x="189" y="89"/>
                    <a:pt x="189" y="89"/>
                  </a:cubicBezTo>
                  <a:cubicBezTo>
                    <a:pt x="188" y="89"/>
                    <a:pt x="188" y="89"/>
                    <a:pt x="188" y="89"/>
                  </a:cubicBezTo>
                  <a:cubicBezTo>
                    <a:pt x="188" y="89"/>
                    <a:pt x="188" y="89"/>
                    <a:pt x="188" y="89"/>
                  </a:cubicBezTo>
                  <a:close/>
                  <a:moveTo>
                    <a:pt x="194" y="99"/>
                  </a:moveTo>
                  <a:cubicBezTo>
                    <a:pt x="193" y="98"/>
                    <a:pt x="193" y="98"/>
                    <a:pt x="193" y="98"/>
                  </a:cubicBezTo>
                  <a:cubicBezTo>
                    <a:pt x="193" y="96"/>
                    <a:pt x="193" y="96"/>
                    <a:pt x="193" y="96"/>
                  </a:cubicBezTo>
                  <a:cubicBezTo>
                    <a:pt x="193" y="96"/>
                    <a:pt x="193" y="96"/>
                    <a:pt x="193" y="96"/>
                  </a:cubicBezTo>
                  <a:cubicBezTo>
                    <a:pt x="193" y="95"/>
                    <a:pt x="193" y="95"/>
                    <a:pt x="193" y="95"/>
                  </a:cubicBezTo>
                  <a:cubicBezTo>
                    <a:pt x="193" y="95"/>
                    <a:pt x="193" y="95"/>
                    <a:pt x="193" y="95"/>
                  </a:cubicBezTo>
                  <a:cubicBezTo>
                    <a:pt x="192" y="94"/>
                    <a:pt x="192" y="94"/>
                    <a:pt x="192" y="94"/>
                  </a:cubicBezTo>
                  <a:cubicBezTo>
                    <a:pt x="192" y="93"/>
                    <a:pt x="192" y="93"/>
                    <a:pt x="192" y="93"/>
                  </a:cubicBezTo>
                  <a:cubicBezTo>
                    <a:pt x="192" y="92"/>
                    <a:pt x="192" y="92"/>
                    <a:pt x="192" y="92"/>
                  </a:cubicBezTo>
                  <a:cubicBezTo>
                    <a:pt x="191" y="91"/>
                    <a:pt x="191" y="91"/>
                    <a:pt x="191" y="91"/>
                  </a:cubicBezTo>
                  <a:cubicBezTo>
                    <a:pt x="191" y="91"/>
                    <a:pt x="191" y="91"/>
                    <a:pt x="191" y="91"/>
                  </a:cubicBezTo>
                  <a:cubicBezTo>
                    <a:pt x="192" y="90"/>
                    <a:pt x="192" y="90"/>
                    <a:pt x="192" y="90"/>
                  </a:cubicBezTo>
                  <a:cubicBezTo>
                    <a:pt x="193" y="90"/>
                    <a:pt x="193" y="90"/>
                    <a:pt x="193" y="90"/>
                  </a:cubicBezTo>
                  <a:cubicBezTo>
                    <a:pt x="194" y="89"/>
                    <a:pt x="194" y="89"/>
                    <a:pt x="194" y="89"/>
                  </a:cubicBezTo>
                  <a:cubicBezTo>
                    <a:pt x="195" y="89"/>
                    <a:pt x="195" y="89"/>
                    <a:pt x="195" y="89"/>
                  </a:cubicBezTo>
                  <a:cubicBezTo>
                    <a:pt x="196" y="89"/>
                    <a:pt x="196" y="89"/>
                    <a:pt x="196" y="89"/>
                  </a:cubicBezTo>
                  <a:cubicBezTo>
                    <a:pt x="196" y="89"/>
                    <a:pt x="196" y="89"/>
                    <a:pt x="196" y="89"/>
                  </a:cubicBezTo>
                  <a:cubicBezTo>
                    <a:pt x="197" y="90"/>
                    <a:pt x="197" y="90"/>
                    <a:pt x="197" y="90"/>
                  </a:cubicBezTo>
                  <a:cubicBezTo>
                    <a:pt x="198" y="90"/>
                    <a:pt x="198" y="90"/>
                    <a:pt x="198" y="90"/>
                  </a:cubicBezTo>
                  <a:cubicBezTo>
                    <a:pt x="198" y="90"/>
                    <a:pt x="198" y="90"/>
                    <a:pt x="198" y="90"/>
                  </a:cubicBezTo>
                  <a:cubicBezTo>
                    <a:pt x="199" y="90"/>
                    <a:pt x="199" y="90"/>
                    <a:pt x="199" y="90"/>
                  </a:cubicBezTo>
                  <a:cubicBezTo>
                    <a:pt x="200" y="90"/>
                    <a:pt x="200" y="90"/>
                    <a:pt x="200" y="90"/>
                  </a:cubicBezTo>
                  <a:cubicBezTo>
                    <a:pt x="200" y="91"/>
                    <a:pt x="200" y="91"/>
                    <a:pt x="200" y="91"/>
                  </a:cubicBezTo>
                  <a:cubicBezTo>
                    <a:pt x="200" y="91"/>
                    <a:pt x="200" y="91"/>
                    <a:pt x="200" y="91"/>
                  </a:cubicBezTo>
                  <a:cubicBezTo>
                    <a:pt x="200" y="92"/>
                    <a:pt x="200" y="92"/>
                    <a:pt x="200" y="92"/>
                  </a:cubicBezTo>
                  <a:cubicBezTo>
                    <a:pt x="201" y="92"/>
                    <a:pt x="201" y="92"/>
                    <a:pt x="201" y="92"/>
                  </a:cubicBezTo>
                  <a:cubicBezTo>
                    <a:pt x="201" y="93"/>
                    <a:pt x="201" y="93"/>
                    <a:pt x="201" y="93"/>
                  </a:cubicBezTo>
                  <a:cubicBezTo>
                    <a:pt x="200" y="93"/>
                    <a:pt x="200" y="93"/>
                    <a:pt x="200" y="93"/>
                  </a:cubicBezTo>
                  <a:cubicBezTo>
                    <a:pt x="200" y="94"/>
                    <a:pt x="200" y="94"/>
                    <a:pt x="200" y="94"/>
                  </a:cubicBezTo>
                  <a:cubicBezTo>
                    <a:pt x="199" y="95"/>
                    <a:pt x="199" y="95"/>
                    <a:pt x="199" y="95"/>
                  </a:cubicBezTo>
                  <a:cubicBezTo>
                    <a:pt x="199" y="95"/>
                    <a:pt x="199" y="95"/>
                    <a:pt x="199" y="95"/>
                  </a:cubicBezTo>
                  <a:cubicBezTo>
                    <a:pt x="198" y="96"/>
                    <a:pt x="198" y="96"/>
                    <a:pt x="198" y="96"/>
                  </a:cubicBezTo>
                  <a:cubicBezTo>
                    <a:pt x="196" y="97"/>
                    <a:pt x="196" y="97"/>
                    <a:pt x="196" y="97"/>
                  </a:cubicBezTo>
                  <a:cubicBezTo>
                    <a:pt x="195" y="98"/>
                    <a:pt x="195" y="98"/>
                    <a:pt x="195" y="98"/>
                  </a:cubicBezTo>
                  <a:cubicBezTo>
                    <a:pt x="195" y="98"/>
                    <a:pt x="195" y="98"/>
                    <a:pt x="195" y="98"/>
                  </a:cubicBezTo>
                  <a:cubicBezTo>
                    <a:pt x="194" y="98"/>
                    <a:pt x="194" y="98"/>
                    <a:pt x="194" y="98"/>
                  </a:cubicBezTo>
                  <a:cubicBezTo>
                    <a:pt x="194" y="99"/>
                    <a:pt x="194" y="99"/>
                    <a:pt x="194" y="99"/>
                  </a:cubicBezTo>
                  <a:cubicBezTo>
                    <a:pt x="194" y="99"/>
                    <a:pt x="194" y="99"/>
                    <a:pt x="194" y="99"/>
                  </a:cubicBezTo>
                  <a:close/>
                  <a:moveTo>
                    <a:pt x="226" y="115"/>
                  </a:moveTo>
                  <a:cubicBezTo>
                    <a:pt x="224" y="114"/>
                    <a:pt x="224" y="114"/>
                    <a:pt x="224" y="114"/>
                  </a:cubicBezTo>
                  <a:cubicBezTo>
                    <a:pt x="224" y="114"/>
                    <a:pt x="224" y="114"/>
                    <a:pt x="224" y="114"/>
                  </a:cubicBezTo>
                  <a:cubicBezTo>
                    <a:pt x="222" y="114"/>
                    <a:pt x="222" y="114"/>
                    <a:pt x="222" y="114"/>
                  </a:cubicBezTo>
                  <a:cubicBezTo>
                    <a:pt x="223" y="113"/>
                    <a:pt x="223" y="113"/>
                    <a:pt x="223" y="113"/>
                  </a:cubicBezTo>
                  <a:cubicBezTo>
                    <a:pt x="223" y="113"/>
                    <a:pt x="223" y="113"/>
                    <a:pt x="223" y="113"/>
                  </a:cubicBezTo>
                  <a:cubicBezTo>
                    <a:pt x="224" y="113"/>
                    <a:pt x="224" y="113"/>
                    <a:pt x="224" y="113"/>
                  </a:cubicBezTo>
                  <a:cubicBezTo>
                    <a:pt x="224" y="113"/>
                    <a:pt x="224" y="113"/>
                    <a:pt x="224" y="113"/>
                  </a:cubicBezTo>
                  <a:cubicBezTo>
                    <a:pt x="224" y="113"/>
                    <a:pt x="224" y="113"/>
                    <a:pt x="224" y="113"/>
                  </a:cubicBezTo>
                  <a:cubicBezTo>
                    <a:pt x="223" y="113"/>
                    <a:pt x="223" y="113"/>
                    <a:pt x="223" y="113"/>
                  </a:cubicBezTo>
                  <a:cubicBezTo>
                    <a:pt x="223" y="112"/>
                    <a:pt x="223" y="112"/>
                    <a:pt x="223" y="112"/>
                  </a:cubicBezTo>
                  <a:cubicBezTo>
                    <a:pt x="224" y="111"/>
                    <a:pt x="224" y="111"/>
                    <a:pt x="224" y="111"/>
                  </a:cubicBezTo>
                  <a:cubicBezTo>
                    <a:pt x="225" y="110"/>
                    <a:pt x="225" y="110"/>
                    <a:pt x="225" y="110"/>
                  </a:cubicBezTo>
                  <a:cubicBezTo>
                    <a:pt x="225" y="109"/>
                    <a:pt x="225" y="109"/>
                    <a:pt x="225" y="109"/>
                  </a:cubicBezTo>
                  <a:cubicBezTo>
                    <a:pt x="225" y="109"/>
                    <a:pt x="225" y="109"/>
                    <a:pt x="225" y="109"/>
                  </a:cubicBezTo>
                  <a:cubicBezTo>
                    <a:pt x="225" y="108"/>
                    <a:pt x="225" y="108"/>
                    <a:pt x="225" y="108"/>
                  </a:cubicBezTo>
                  <a:cubicBezTo>
                    <a:pt x="224" y="108"/>
                    <a:pt x="224" y="108"/>
                    <a:pt x="224" y="108"/>
                  </a:cubicBezTo>
                  <a:cubicBezTo>
                    <a:pt x="225" y="107"/>
                    <a:pt x="225" y="107"/>
                    <a:pt x="225" y="107"/>
                  </a:cubicBezTo>
                  <a:cubicBezTo>
                    <a:pt x="225" y="106"/>
                    <a:pt x="225" y="106"/>
                    <a:pt x="225" y="106"/>
                  </a:cubicBezTo>
                  <a:cubicBezTo>
                    <a:pt x="226" y="105"/>
                    <a:pt x="226" y="105"/>
                    <a:pt x="226" y="105"/>
                  </a:cubicBezTo>
                  <a:cubicBezTo>
                    <a:pt x="226" y="104"/>
                    <a:pt x="226" y="104"/>
                    <a:pt x="226" y="104"/>
                  </a:cubicBezTo>
                  <a:cubicBezTo>
                    <a:pt x="226" y="104"/>
                    <a:pt x="226" y="104"/>
                    <a:pt x="226" y="104"/>
                  </a:cubicBezTo>
                  <a:cubicBezTo>
                    <a:pt x="227" y="103"/>
                    <a:pt x="227" y="103"/>
                    <a:pt x="227" y="103"/>
                  </a:cubicBezTo>
                  <a:cubicBezTo>
                    <a:pt x="227" y="102"/>
                    <a:pt x="227" y="102"/>
                    <a:pt x="227" y="102"/>
                  </a:cubicBezTo>
                  <a:cubicBezTo>
                    <a:pt x="228" y="102"/>
                    <a:pt x="228" y="102"/>
                    <a:pt x="228" y="102"/>
                  </a:cubicBezTo>
                  <a:cubicBezTo>
                    <a:pt x="228" y="101"/>
                    <a:pt x="228" y="101"/>
                    <a:pt x="228" y="101"/>
                  </a:cubicBezTo>
                  <a:cubicBezTo>
                    <a:pt x="229" y="100"/>
                    <a:pt x="229" y="100"/>
                    <a:pt x="229" y="100"/>
                  </a:cubicBezTo>
                  <a:cubicBezTo>
                    <a:pt x="229" y="99"/>
                    <a:pt x="229" y="99"/>
                    <a:pt x="229" y="99"/>
                  </a:cubicBezTo>
                  <a:cubicBezTo>
                    <a:pt x="230" y="99"/>
                    <a:pt x="230" y="99"/>
                    <a:pt x="230" y="99"/>
                  </a:cubicBezTo>
                  <a:cubicBezTo>
                    <a:pt x="230" y="98"/>
                    <a:pt x="230" y="98"/>
                    <a:pt x="230" y="98"/>
                  </a:cubicBezTo>
                  <a:cubicBezTo>
                    <a:pt x="230" y="98"/>
                    <a:pt x="230" y="98"/>
                    <a:pt x="230" y="98"/>
                  </a:cubicBezTo>
                  <a:cubicBezTo>
                    <a:pt x="230" y="97"/>
                    <a:pt x="230" y="97"/>
                    <a:pt x="230" y="97"/>
                  </a:cubicBezTo>
                  <a:cubicBezTo>
                    <a:pt x="231" y="97"/>
                    <a:pt x="231" y="97"/>
                    <a:pt x="231" y="97"/>
                  </a:cubicBezTo>
                  <a:cubicBezTo>
                    <a:pt x="232" y="98"/>
                    <a:pt x="232" y="98"/>
                    <a:pt x="232" y="98"/>
                  </a:cubicBezTo>
                  <a:cubicBezTo>
                    <a:pt x="232" y="99"/>
                    <a:pt x="232" y="99"/>
                    <a:pt x="232" y="99"/>
                  </a:cubicBezTo>
                  <a:cubicBezTo>
                    <a:pt x="233" y="99"/>
                    <a:pt x="233" y="99"/>
                    <a:pt x="233" y="99"/>
                  </a:cubicBezTo>
                  <a:cubicBezTo>
                    <a:pt x="233" y="98"/>
                    <a:pt x="233" y="98"/>
                    <a:pt x="233" y="98"/>
                  </a:cubicBezTo>
                  <a:cubicBezTo>
                    <a:pt x="232" y="97"/>
                    <a:pt x="232" y="97"/>
                    <a:pt x="232" y="97"/>
                  </a:cubicBezTo>
                  <a:cubicBezTo>
                    <a:pt x="232" y="97"/>
                    <a:pt x="232" y="97"/>
                    <a:pt x="232" y="97"/>
                  </a:cubicBezTo>
                  <a:cubicBezTo>
                    <a:pt x="233" y="97"/>
                    <a:pt x="233" y="97"/>
                    <a:pt x="233" y="97"/>
                  </a:cubicBezTo>
                  <a:cubicBezTo>
                    <a:pt x="232" y="96"/>
                    <a:pt x="232" y="96"/>
                    <a:pt x="232" y="96"/>
                  </a:cubicBezTo>
                  <a:cubicBezTo>
                    <a:pt x="233" y="95"/>
                    <a:pt x="233" y="95"/>
                    <a:pt x="233" y="95"/>
                  </a:cubicBezTo>
                  <a:cubicBezTo>
                    <a:pt x="235" y="94"/>
                    <a:pt x="235" y="94"/>
                    <a:pt x="235" y="94"/>
                  </a:cubicBezTo>
                  <a:cubicBezTo>
                    <a:pt x="236" y="94"/>
                    <a:pt x="236" y="94"/>
                    <a:pt x="236" y="94"/>
                  </a:cubicBezTo>
                  <a:cubicBezTo>
                    <a:pt x="237" y="94"/>
                    <a:pt x="237" y="94"/>
                    <a:pt x="237" y="94"/>
                  </a:cubicBezTo>
                  <a:cubicBezTo>
                    <a:pt x="237" y="95"/>
                    <a:pt x="237" y="95"/>
                    <a:pt x="237" y="95"/>
                  </a:cubicBezTo>
                  <a:cubicBezTo>
                    <a:pt x="238" y="94"/>
                    <a:pt x="238" y="94"/>
                    <a:pt x="238" y="94"/>
                  </a:cubicBezTo>
                  <a:cubicBezTo>
                    <a:pt x="238" y="95"/>
                    <a:pt x="238" y="95"/>
                    <a:pt x="238" y="95"/>
                  </a:cubicBezTo>
                  <a:cubicBezTo>
                    <a:pt x="239" y="95"/>
                    <a:pt x="239" y="95"/>
                    <a:pt x="239" y="95"/>
                  </a:cubicBezTo>
                  <a:cubicBezTo>
                    <a:pt x="240" y="95"/>
                    <a:pt x="240" y="95"/>
                    <a:pt x="240" y="95"/>
                  </a:cubicBezTo>
                  <a:cubicBezTo>
                    <a:pt x="241" y="95"/>
                    <a:pt x="241" y="95"/>
                    <a:pt x="241" y="95"/>
                  </a:cubicBezTo>
                  <a:cubicBezTo>
                    <a:pt x="241" y="96"/>
                    <a:pt x="241" y="96"/>
                    <a:pt x="241" y="96"/>
                  </a:cubicBezTo>
                  <a:cubicBezTo>
                    <a:pt x="242" y="96"/>
                    <a:pt x="242" y="96"/>
                    <a:pt x="242" y="96"/>
                  </a:cubicBezTo>
                  <a:cubicBezTo>
                    <a:pt x="242" y="96"/>
                    <a:pt x="242" y="96"/>
                    <a:pt x="242" y="96"/>
                  </a:cubicBezTo>
                  <a:cubicBezTo>
                    <a:pt x="243" y="97"/>
                    <a:pt x="243" y="97"/>
                    <a:pt x="243" y="97"/>
                  </a:cubicBezTo>
                  <a:cubicBezTo>
                    <a:pt x="242" y="97"/>
                    <a:pt x="242" y="97"/>
                    <a:pt x="242" y="97"/>
                  </a:cubicBezTo>
                  <a:cubicBezTo>
                    <a:pt x="243" y="98"/>
                    <a:pt x="243" y="98"/>
                    <a:pt x="243" y="98"/>
                  </a:cubicBezTo>
                  <a:cubicBezTo>
                    <a:pt x="243" y="97"/>
                    <a:pt x="243" y="97"/>
                    <a:pt x="243" y="97"/>
                  </a:cubicBezTo>
                  <a:cubicBezTo>
                    <a:pt x="245" y="97"/>
                    <a:pt x="245" y="97"/>
                    <a:pt x="245" y="97"/>
                  </a:cubicBezTo>
                  <a:cubicBezTo>
                    <a:pt x="247" y="98"/>
                    <a:pt x="247" y="98"/>
                    <a:pt x="247" y="98"/>
                  </a:cubicBezTo>
                  <a:cubicBezTo>
                    <a:pt x="248" y="98"/>
                    <a:pt x="248" y="98"/>
                    <a:pt x="248" y="98"/>
                  </a:cubicBezTo>
                  <a:cubicBezTo>
                    <a:pt x="248" y="99"/>
                    <a:pt x="248" y="99"/>
                    <a:pt x="248" y="99"/>
                  </a:cubicBezTo>
                  <a:cubicBezTo>
                    <a:pt x="248" y="99"/>
                    <a:pt x="248" y="99"/>
                    <a:pt x="248" y="99"/>
                  </a:cubicBezTo>
                  <a:cubicBezTo>
                    <a:pt x="249" y="100"/>
                    <a:pt x="249" y="100"/>
                    <a:pt x="249" y="100"/>
                  </a:cubicBezTo>
                  <a:cubicBezTo>
                    <a:pt x="248" y="100"/>
                    <a:pt x="248" y="100"/>
                    <a:pt x="248" y="100"/>
                  </a:cubicBezTo>
                  <a:cubicBezTo>
                    <a:pt x="248" y="100"/>
                    <a:pt x="248" y="100"/>
                    <a:pt x="248" y="100"/>
                  </a:cubicBezTo>
                  <a:cubicBezTo>
                    <a:pt x="247" y="101"/>
                    <a:pt x="247" y="101"/>
                    <a:pt x="247" y="101"/>
                  </a:cubicBezTo>
                  <a:cubicBezTo>
                    <a:pt x="246" y="102"/>
                    <a:pt x="246" y="102"/>
                    <a:pt x="246" y="102"/>
                  </a:cubicBezTo>
                  <a:cubicBezTo>
                    <a:pt x="246" y="103"/>
                    <a:pt x="246" y="103"/>
                    <a:pt x="246" y="103"/>
                  </a:cubicBezTo>
                  <a:cubicBezTo>
                    <a:pt x="245" y="103"/>
                    <a:pt x="245" y="103"/>
                    <a:pt x="245" y="103"/>
                  </a:cubicBezTo>
                  <a:cubicBezTo>
                    <a:pt x="245" y="103"/>
                    <a:pt x="245" y="103"/>
                    <a:pt x="245" y="103"/>
                  </a:cubicBezTo>
                  <a:cubicBezTo>
                    <a:pt x="243" y="104"/>
                    <a:pt x="243" y="104"/>
                    <a:pt x="243" y="104"/>
                  </a:cubicBezTo>
                  <a:cubicBezTo>
                    <a:pt x="242" y="106"/>
                    <a:pt x="242" y="106"/>
                    <a:pt x="242" y="106"/>
                  </a:cubicBezTo>
                  <a:cubicBezTo>
                    <a:pt x="241" y="106"/>
                    <a:pt x="241" y="106"/>
                    <a:pt x="241" y="106"/>
                  </a:cubicBezTo>
                  <a:cubicBezTo>
                    <a:pt x="241" y="106"/>
                    <a:pt x="241" y="106"/>
                    <a:pt x="241" y="106"/>
                  </a:cubicBezTo>
                  <a:cubicBezTo>
                    <a:pt x="241" y="106"/>
                    <a:pt x="241" y="106"/>
                    <a:pt x="241" y="106"/>
                  </a:cubicBezTo>
                  <a:cubicBezTo>
                    <a:pt x="241" y="107"/>
                    <a:pt x="241" y="107"/>
                    <a:pt x="241" y="107"/>
                  </a:cubicBezTo>
                  <a:cubicBezTo>
                    <a:pt x="239" y="108"/>
                    <a:pt x="239" y="108"/>
                    <a:pt x="239" y="108"/>
                  </a:cubicBezTo>
                  <a:cubicBezTo>
                    <a:pt x="238" y="109"/>
                    <a:pt x="238" y="109"/>
                    <a:pt x="238" y="109"/>
                  </a:cubicBezTo>
                  <a:cubicBezTo>
                    <a:pt x="237" y="110"/>
                    <a:pt x="237" y="110"/>
                    <a:pt x="237" y="110"/>
                  </a:cubicBezTo>
                  <a:cubicBezTo>
                    <a:pt x="236" y="110"/>
                    <a:pt x="236" y="110"/>
                    <a:pt x="236" y="110"/>
                  </a:cubicBezTo>
                  <a:cubicBezTo>
                    <a:pt x="235" y="110"/>
                    <a:pt x="235" y="110"/>
                    <a:pt x="235" y="110"/>
                  </a:cubicBezTo>
                  <a:cubicBezTo>
                    <a:pt x="235" y="109"/>
                    <a:pt x="235" y="109"/>
                    <a:pt x="235" y="109"/>
                  </a:cubicBezTo>
                  <a:cubicBezTo>
                    <a:pt x="234" y="110"/>
                    <a:pt x="234" y="110"/>
                    <a:pt x="234" y="110"/>
                  </a:cubicBezTo>
                  <a:cubicBezTo>
                    <a:pt x="233" y="109"/>
                    <a:pt x="233" y="109"/>
                    <a:pt x="233" y="109"/>
                  </a:cubicBezTo>
                  <a:cubicBezTo>
                    <a:pt x="233" y="108"/>
                    <a:pt x="233" y="108"/>
                    <a:pt x="233" y="108"/>
                  </a:cubicBezTo>
                  <a:cubicBezTo>
                    <a:pt x="233" y="108"/>
                    <a:pt x="233" y="108"/>
                    <a:pt x="233" y="108"/>
                  </a:cubicBezTo>
                  <a:cubicBezTo>
                    <a:pt x="232" y="108"/>
                    <a:pt x="232" y="108"/>
                    <a:pt x="232" y="108"/>
                  </a:cubicBezTo>
                  <a:cubicBezTo>
                    <a:pt x="231" y="108"/>
                    <a:pt x="231" y="108"/>
                    <a:pt x="231" y="108"/>
                  </a:cubicBezTo>
                  <a:cubicBezTo>
                    <a:pt x="230" y="108"/>
                    <a:pt x="230" y="108"/>
                    <a:pt x="230" y="108"/>
                  </a:cubicBezTo>
                  <a:cubicBezTo>
                    <a:pt x="230" y="108"/>
                    <a:pt x="230" y="108"/>
                    <a:pt x="230" y="108"/>
                  </a:cubicBezTo>
                  <a:cubicBezTo>
                    <a:pt x="229" y="108"/>
                    <a:pt x="229" y="108"/>
                    <a:pt x="229" y="108"/>
                  </a:cubicBezTo>
                  <a:cubicBezTo>
                    <a:pt x="229" y="108"/>
                    <a:pt x="229" y="108"/>
                    <a:pt x="229" y="108"/>
                  </a:cubicBezTo>
                  <a:cubicBezTo>
                    <a:pt x="229" y="108"/>
                    <a:pt x="229" y="108"/>
                    <a:pt x="229" y="108"/>
                  </a:cubicBezTo>
                  <a:cubicBezTo>
                    <a:pt x="231" y="108"/>
                    <a:pt x="231" y="108"/>
                    <a:pt x="231" y="108"/>
                  </a:cubicBezTo>
                  <a:cubicBezTo>
                    <a:pt x="231" y="109"/>
                    <a:pt x="231" y="109"/>
                    <a:pt x="231" y="109"/>
                  </a:cubicBezTo>
                  <a:cubicBezTo>
                    <a:pt x="230" y="110"/>
                    <a:pt x="230" y="110"/>
                    <a:pt x="230" y="110"/>
                  </a:cubicBezTo>
                  <a:cubicBezTo>
                    <a:pt x="231" y="110"/>
                    <a:pt x="231" y="110"/>
                    <a:pt x="231" y="110"/>
                  </a:cubicBezTo>
                  <a:cubicBezTo>
                    <a:pt x="231" y="111"/>
                    <a:pt x="231" y="111"/>
                    <a:pt x="231" y="111"/>
                  </a:cubicBezTo>
                  <a:cubicBezTo>
                    <a:pt x="230" y="112"/>
                    <a:pt x="230" y="112"/>
                    <a:pt x="230" y="112"/>
                  </a:cubicBezTo>
                  <a:cubicBezTo>
                    <a:pt x="230" y="112"/>
                    <a:pt x="230" y="112"/>
                    <a:pt x="230" y="112"/>
                  </a:cubicBezTo>
                  <a:cubicBezTo>
                    <a:pt x="229" y="113"/>
                    <a:pt x="229" y="113"/>
                    <a:pt x="229" y="113"/>
                  </a:cubicBezTo>
                  <a:cubicBezTo>
                    <a:pt x="228" y="113"/>
                    <a:pt x="228" y="113"/>
                    <a:pt x="228" y="113"/>
                  </a:cubicBezTo>
                  <a:cubicBezTo>
                    <a:pt x="228" y="113"/>
                    <a:pt x="228" y="113"/>
                    <a:pt x="228" y="113"/>
                  </a:cubicBezTo>
                  <a:cubicBezTo>
                    <a:pt x="227" y="114"/>
                    <a:pt x="227" y="114"/>
                    <a:pt x="227" y="114"/>
                  </a:cubicBezTo>
                  <a:cubicBezTo>
                    <a:pt x="227" y="114"/>
                    <a:pt x="227" y="114"/>
                    <a:pt x="227" y="114"/>
                  </a:cubicBezTo>
                  <a:cubicBezTo>
                    <a:pt x="226" y="114"/>
                    <a:pt x="226" y="114"/>
                    <a:pt x="226" y="114"/>
                  </a:cubicBezTo>
                  <a:cubicBezTo>
                    <a:pt x="226" y="115"/>
                    <a:pt x="226" y="115"/>
                    <a:pt x="226" y="115"/>
                  </a:cubicBezTo>
                  <a:cubicBezTo>
                    <a:pt x="226" y="115"/>
                    <a:pt x="226" y="115"/>
                    <a:pt x="226" y="115"/>
                  </a:cubicBezTo>
                  <a:close/>
                  <a:moveTo>
                    <a:pt x="280" y="119"/>
                  </a:moveTo>
                  <a:cubicBezTo>
                    <a:pt x="279" y="118"/>
                    <a:pt x="279" y="118"/>
                    <a:pt x="279" y="118"/>
                  </a:cubicBezTo>
                  <a:cubicBezTo>
                    <a:pt x="278" y="118"/>
                    <a:pt x="278" y="118"/>
                    <a:pt x="278" y="118"/>
                  </a:cubicBezTo>
                  <a:cubicBezTo>
                    <a:pt x="278" y="117"/>
                    <a:pt x="278" y="117"/>
                    <a:pt x="278" y="117"/>
                  </a:cubicBezTo>
                  <a:cubicBezTo>
                    <a:pt x="277" y="117"/>
                    <a:pt x="277" y="117"/>
                    <a:pt x="277" y="117"/>
                  </a:cubicBezTo>
                  <a:cubicBezTo>
                    <a:pt x="277" y="116"/>
                    <a:pt x="277" y="116"/>
                    <a:pt x="277" y="116"/>
                  </a:cubicBezTo>
                  <a:cubicBezTo>
                    <a:pt x="277" y="115"/>
                    <a:pt x="277" y="115"/>
                    <a:pt x="277" y="115"/>
                  </a:cubicBezTo>
                  <a:cubicBezTo>
                    <a:pt x="278" y="114"/>
                    <a:pt x="278" y="114"/>
                    <a:pt x="278" y="114"/>
                  </a:cubicBezTo>
                  <a:cubicBezTo>
                    <a:pt x="278" y="114"/>
                    <a:pt x="278" y="114"/>
                    <a:pt x="278" y="114"/>
                  </a:cubicBezTo>
                  <a:cubicBezTo>
                    <a:pt x="278" y="113"/>
                    <a:pt x="278" y="113"/>
                    <a:pt x="278" y="113"/>
                  </a:cubicBezTo>
                  <a:cubicBezTo>
                    <a:pt x="278" y="113"/>
                    <a:pt x="278" y="113"/>
                    <a:pt x="278" y="113"/>
                  </a:cubicBezTo>
                  <a:cubicBezTo>
                    <a:pt x="277" y="112"/>
                    <a:pt x="277" y="112"/>
                    <a:pt x="277" y="112"/>
                  </a:cubicBezTo>
                  <a:cubicBezTo>
                    <a:pt x="277" y="112"/>
                    <a:pt x="277" y="112"/>
                    <a:pt x="277" y="112"/>
                  </a:cubicBezTo>
                  <a:cubicBezTo>
                    <a:pt x="277" y="110"/>
                    <a:pt x="277" y="110"/>
                    <a:pt x="277" y="110"/>
                  </a:cubicBezTo>
                  <a:cubicBezTo>
                    <a:pt x="278" y="110"/>
                    <a:pt x="278" y="110"/>
                    <a:pt x="278" y="110"/>
                  </a:cubicBezTo>
                  <a:cubicBezTo>
                    <a:pt x="278" y="110"/>
                    <a:pt x="278" y="110"/>
                    <a:pt x="278" y="110"/>
                  </a:cubicBezTo>
                  <a:cubicBezTo>
                    <a:pt x="278" y="109"/>
                    <a:pt x="278" y="109"/>
                    <a:pt x="278" y="109"/>
                  </a:cubicBezTo>
                  <a:cubicBezTo>
                    <a:pt x="279" y="108"/>
                    <a:pt x="279" y="108"/>
                    <a:pt x="279" y="108"/>
                  </a:cubicBezTo>
                  <a:cubicBezTo>
                    <a:pt x="279" y="107"/>
                    <a:pt x="279" y="107"/>
                    <a:pt x="279" y="107"/>
                  </a:cubicBezTo>
                  <a:cubicBezTo>
                    <a:pt x="280" y="107"/>
                    <a:pt x="280" y="107"/>
                    <a:pt x="280" y="107"/>
                  </a:cubicBezTo>
                  <a:cubicBezTo>
                    <a:pt x="280" y="108"/>
                    <a:pt x="280" y="108"/>
                    <a:pt x="280" y="108"/>
                  </a:cubicBezTo>
                  <a:cubicBezTo>
                    <a:pt x="280" y="108"/>
                    <a:pt x="280" y="108"/>
                    <a:pt x="280" y="108"/>
                  </a:cubicBezTo>
                  <a:cubicBezTo>
                    <a:pt x="282" y="109"/>
                    <a:pt x="282" y="109"/>
                    <a:pt x="282" y="109"/>
                  </a:cubicBezTo>
                  <a:cubicBezTo>
                    <a:pt x="283" y="109"/>
                    <a:pt x="283" y="109"/>
                    <a:pt x="283" y="109"/>
                  </a:cubicBezTo>
                  <a:cubicBezTo>
                    <a:pt x="284" y="110"/>
                    <a:pt x="284" y="110"/>
                    <a:pt x="284" y="110"/>
                  </a:cubicBezTo>
                  <a:cubicBezTo>
                    <a:pt x="284" y="109"/>
                    <a:pt x="284" y="109"/>
                    <a:pt x="284" y="109"/>
                  </a:cubicBezTo>
                  <a:cubicBezTo>
                    <a:pt x="286" y="110"/>
                    <a:pt x="286" y="110"/>
                    <a:pt x="286" y="110"/>
                  </a:cubicBezTo>
                  <a:cubicBezTo>
                    <a:pt x="287" y="110"/>
                    <a:pt x="287" y="110"/>
                    <a:pt x="287" y="110"/>
                  </a:cubicBezTo>
                  <a:cubicBezTo>
                    <a:pt x="287" y="110"/>
                    <a:pt x="287" y="110"/>
                    <a:pt x="287" y="110"/>
                  </a:cubicBezTo>
                  <a:cubicBezTo>
                    <a:pt x="288" y="111"/>
                    <a:pt x="288" y="111"/>
                    <a:pt x="288" y="111"/>
                  </a:cubicBezTo>
                  <a:cubicBezTo>
                    <a:pt x="289" y="112"/>
                    <a:pt x="289" y="112"/>
                    <a:pt x="289" y="112"/>
                  </a:cubicBezTo>
                  <a:cubicBezTo>
                    <a:pt x="289" y="112"/>
                    <a:pt x="289" y="112"/>
                    <a:pt x="289" y="112"/>
                  </a:cubicBezTo>
                  <a:cubicBezTo>
                    <a:pt x="289" y="113"/>
                    <a:pt x="289" y="113"/>
                    <a:pt x="289" y="113"/>
                  </a:cubicBezTo>
                  <a:cubicBezTo>
                    <a:pt x="289" y="114"/>
                    <a:pt x="289" y="114"/>
                    <a:pt x="289" y="114"/>
                  </a:cubicBezTo>
                  <a:cubicBezTo>
                    <a:pt x="290" y="114"/>
                    <a:pt x="290" y="114"/>
                    <a:pt x="290" y="114"/>
                  </a:cubicBezTo>
                  <a:cubicBezTo>
                    <a:pt x="290" y="115"/>
                    <a:pt x="290" y="115"/>
                    <a:pt x="290" y="115"/>
                  </a:cubicBezTo>
                  <a:cubicBezTo>
                    <a:pt x="290" y="115"/>
                    <a:pt x="290" y="115"/>
                    <a:pt x="290" y="115"/>
                  </a:cubicBezTo>
                  <a:cubicBezTo>
                    <a:pt x="290" y="116"/>
                    <a:pt x="290" y="116"/>
                    <a:pt x="290" y="116"/>
                  </a:cubicBezTo>
                  <a:cubicBezTo>
                    <a:pt x="290" y="117"/>
                    <a:pt x="290" y="117"/>
                    <a:pt x="290" y="117"/>
                  </a:cubicBezTo>
                  <a:cubicBezTo>
                    <a:pt x="290" y="117"/>
                    <a:pt x="290" y="117"/>
                    <a:pt x="290" y="117"/>
                  </a:cubicBezTo>
                  <a:cubicBezTo>
                    <a:pt x="290" y="118"/>
                    <a:pt x="290" y="118"/>
                    <a:pt x="290" y="118"/>
                  </a:cubicBezTo>
                  <a:cubicBezTo>
                    <a:pt x="291" y="118"/>
                    <a:pt x="291" y="118"/>
                    <a:pt x="291" y="118"/>
                  </a:cubicBezTo>
                  <a:cubicBezTo>
                    <a:pt x="291" y="119"/>
                    <a:pt x="291" y="119"/>
                    <a:pt x="291" y="119"/>
                  </a:cubicBezTo>
                  <a:cubicBezTo>
                    <a:pt x="290" y="119"/>
                    <a:pt x="290" y="119"/>
                    <a:pt x="290" y="119"/>
                  </a:cubicBezTo>
                  <a:cubicBezTo>
                    <a:pt x="290" y="119"/>
                    <a:pt x="290" y="119"/>
                    <a:pt x="290" y="119"/>
                  </a:cubicBezTo>
                  <a:cubicBezTo>
                    <a:pt x="288" y="119"/>
                    <a:pt x="288" y="119"/>
                    <a:pt x="288" y="119"/>
                  </a:cubicBezTo>
                  <a:cubicBezTo>
                    <a:pt x="288" y="119"/>
                    <a:pt x="288" y="119"/>
                    <a:pt x="288" y="119"/>
                  </a:cubicBezTo>
                  <a:cubicBezTo>
                    <a:pt x="286" y="118"/>
                    <a:pt x="286" y="118"/>
                    <a:pt x="286" y="118"/>
                  </a:cubicBezTo>
                  <a:cubicBezTo>
                    <a:pt x="286" y="118"/>
                    <a:pt x="286" y="118"/>
                    <a:pt x="286" y="118"/>
                  </a:cubicBezTo>
                  <a:cubicBezTo>
                    <a:pt x="285" y="118"/>
                    <a:pt x="285" y="118"/>
                    <a:pt x="285" y="118"/>
                  </a:cubicBezTo>
                  <a:cubicBezTo>
                    <a:pt x="284" y="118"/>
                    <a:pt x="284" y="118"/>
                    <a:pt x="284" y="118"/>
                  </a:cubicBezTo>
                  <a:cubicBezTo>
                    <a:pt x="284" y="117"/>
                    <a:pt x="284" y="117"/>
                    <a:pt x="284" y="117"/>
                  </a:cubicBezTo>
                  <a:cubicBezTo>
                    <a:pt x="282" y="118"/>
                    <a:pt x="282" y="118"/>
                    <a:pt x="282" y="118"/>
                  </a:cubicBezTo>
                  <a:cubicBezTo>
                    <a:pt x="282" y="118"/>
                    <a:pt x="282" y="118"/>
                    <a:pt x="282" y="118"/>
                  </a:cubicBezTo>
                  <a:cubicBezTo>
                    <a:pt x="281" y="119"/>
                    <a:pt x="281" y="119"/>
                    <a:pt x="281" y="119"/>
                  </a:cubicBezTo>
                  <a:cubicBezTo>
                    <a:pt x="280" y="119"/>
                    <a:pt x="280" y="119"/>
                    <a:pt x="280" y="119"/>
                  </a:cubicBezTo>
                  <a:close/>
                  <a:moveTo>
                    <a:pt x="275" y="120"/>
                  </a:moveTo>
                  <a:cubicBezTo>
                    <a:pt x="275" y="119"/>
                    <a:pt x="275" y="119"/>
                    <a:pt x="275" y="119"/>
                  </a:cubicBezTo>
                  <a:cubicBezTo>
                    <a:pt x="275" y="119"/>
                    <a:pt x="275" y="119"/>
                    <a:pt x="275" y="119"/>
                  </a:cubicBezTo>
                  <a:cubicBezTo>
                    <a:pt x="276" y="119"/>
                    <a:pt x="276" y="119"/>
                    <a:pt x="276" y="119"/>
                  </a:cubicBezTo>
                  <a:cubicBezTo>
                    <a:pt x="276" y="119"/>
                    <a:pt x="276" y="119"/>
                    <a:pt x="276" y="119"/>
                  </a:cubicBezTo>
                  <a:cubicBezTo>
                    <a:pt x="275" y="120"/>
                    <a:pt x="275" y="120"/>
                    <a:pt x="275" y="120"/>
                  </a:cubicBezTo>
                  <a:close/>
                  <a:moveTo>
                    <a:pt x="276" y="121"/>
                  </a:moveTo>
                  <a:cubicBezTo>
                    <a:pt x="276" y="120"/>
                    <a:pt x="276" y="120"/>
                    <a:pt x="276" y="120"/>
                  </a:cubicBezTo>
                  <a:cubicBezTo>
                    <a:pt x="276" y="120"/>
                    <a:pt x="276" y="120"/>
                    <a:pt x="276" y="120"/>
                  </a:cubicBezTo>
                  <a:cubicBezTo>
                    <a:pt x="277" y="120"/>
                    <a:pt x="277" y="120"/>
                    <a:pt x="277" y="120"/>
                  </a:cubicBezTo>
                  <a:cubicBezTo>
                    <a:pt x="277" y="120"/>
                    <a:pt x="277" y="120"/>
                    <a:pt x="277" y="120"/>
                  </a:cubicBezTo>
                  <a:cubicBezTo>
                    <a:pt x="276" y="121"/>
                    <a:pt x="276" y="121"/>
                    <a:pt x="276" y="121"/>
                  </a:cubicBezTo>
                  <a:close/>
                  <a:moveTo>
                    <a:pt x="279" y="121"/>
                  </a:moveTo>
                  <a:cubicBezTo>
                    <a:pt x="278" y="120"/>
                    <a:pt x="278" y="120"/>
                    <a:pt x="278" y="120"/>
                  </a:cubicBezTo>
                  <a:cubicBezTo>
                    <a:pt x="278" y="120"/>
                    <a:pt x="278" y="120"/>
                    <a:pt x="278" y="120"/>
                  </a:cubicBezTo>
                  <a:cubicBezTo>
                    <a:pt x="278" y="120"/>
                    <a:pt x="278" y="120"/>
                    <a:pt x="278" y="120"/>
                  </a:cubicBezTo>
                  <a:cubicBezTo>
                    <a:pt x="279" y="120"/>
                    <a:pt x="279" y="120"/>
                    <a:pt x="279" y="120"/>
                  </a:cubicBezTo>
                  <a:cubicBezTo>
                    <a:pt x="279" y="121"/>
                    <a:pt x="279" y="121"/>
                    <a:pt x="279" y="121"/>
                  </a:cubicBezTo>
                  <a:close/>
                  <a:moveTo>
                    <a:pt x="224" y="138"/>
                  </a:moveTo>
                  <a:cubicBezTo>
                    <a:pt x="224" y="137"/>
                    <a:pt x="224" y="137"/>
                    <a:pt x="224" y="137"/>
                  </a:cubicBezTo>
                  <a:cubicBezTo>
                    <a:pt x="224" y="137"/>
                    <a:pt x="224" y="137"/>
                    <a:pt x="224" y="137"/>
                  </a:cubicBezTo>
                  <a:cubicBezTo>
                    <a:pt x="224" y="137"/>
                    <a:pt x="224" y="137"/>
                    <a:pt x="224" y="137"/>
                  </a:cubicBezTo>
                  <a:cubicBezTo>
                    <a:pt x="225" y="137"/>
                    <a:pt x="225" y="137"/>
                    <a:pt x="225" y="137"/>
                  </a:cubicBezTo>
                  <a:cubicBezTo>
                    <a:pt x="225" y="137"/>
                    <a:pt x="225" y="137"/>
                    <a:pt x="225" y="137"/>
                  </a:cubicBezTo>
                  <a:cubicBezTo>
                    <a:pt x="224" y="137"/>
                    <a:pt x="224" y="137"/>
                    <a:pt x="224" y="137"/>
                  </a:cubicBezTo>
                  <a:cubicBezTo>
                    <a:pt x="224" y="138"/>
                    <a:pt x="224" y="138"/>
                    <a:pt x="224" y="138"/>
                  </a:cubicBezTo>
                  <a:close/>
                  <a:moveTo>
                    <a:pt x="226" y="142"/>
                  </a:moveTo>
                  <a:cubicBezTo>
                    <a:pt x="226" y="143"/>
                    <a:pt x="226" y="143"/>
                    <a:pt x="226" y="143"/>
                  </a:cubicBezTo>
                  <a:cubicBezTo>
                    <a:pt x="227" y="142"/>
                    <a:pt x="227" y="142"/>
                    <a:pt x="227" y="142"/>
                  </a:cubicBezTo>
                  <a:cubicBezTo>
                    <a:pt x="227" y="142"/>
                    <a:pt x="227" y="142"/>
                    <a:pt x="227" y="142"/>
                  </a:cubicBezTo>
                  <a:cubicBezTo>
                    <a:pt x="227" y="141"/>
                    <a:pt x="227" y="141"/>
                    <a:pt x="227" y="141"/>
                  </a:cubicBezTo>
                  <a:cubicBezTo>
                    <a:pt x="227" y="141"/>
                    <a:pt x="227" y="141"/>
                    <a:pt x="227" y="141"/>
                  </a:cubicBezTo>
                  <a:cubicBezTo>
                    <a:pt x="226" y="142"/>
                    <a:pt x="226" y="142"/>
                    <a:pt x="226" y="142"/>
                  </a:cubicBezTo>
                  <a:close/>
                  <a:moveTo>
                    <a:pt x="226" y="142"/>
                  </a:moveTo>
                  <a:cubicBezTo>
                    <a:pt x="225" y="142"/>
                    <a:pt x="225" y="142"/>
                    <a:pt x="225" y="142"/>
                  </a:cubicBezTo>
                  <a:cubicBezTo>
                    <a:pt x="226" y="143"/>
                    <a:pt x="226" y="143"/>
                    <a:pt x="226" y="143"/>
                  </a:cubicBezTo>
                  <a:cubicBezTo>
                    <a:pt x="226" y="143"/>
                    <a:pt x="226" y="143"/>
                    <a:pt x="226" y="143"/>
                  </a:cubicBezTo>
                  <a:cubicBezTo>
                    <a:pt x="226" y="143"/>
                    <a:pt x="226" y="143"/>
                    <a:pt x="226" y="143"/>
                  </a:cubicBezTo>
                  <a:cubicBezTo>
                    <a:pt x="226" y="143"/>
                    <a:pt x="226" y="143"/>
                    <a:pt x="226" y="143"/>
                  </a:cubicBezTo>
                  <a:cubicBezTo>
                    <a:pt x="226" y="142"/>
                    <a:pt x="226" y="142"/>
                    <a:pt x="226" y="142"/>
                  </a:cubicBezTo>
                  <a:cubicBezTo>
                    <a:pt x="226" y="141"/>
                    <a:pt x="226" y="141"/>
                    <a:pt x="226" y="141"/>
                  </a:cubicBezTo>
                  <a:cubicBezTo>
                    <a:pt x="226" y="142"/>
                    <a:pt x="226" y="142"/>
                    <a:pt x="226" y="142"/>
                  </a:cubicBezTo>
                  <a:close/>
                  <a:moveTo>
                    <a:pt x="243" y="139"/>
                  </a:moveTo>
                  <a:cubicBezTo>
                    <a:pt x="242" y="139"/>
                    <a:pt x="242" y="139"/>
                    <a:pt x="242" y="139"/>
                  </a:cubicBezTo>
                  <a:cubicBezTo>
                    <a:pt x="242" y="138"/>
                    <a:pt x="242" y="138"/>
                    <a:pt x="242" y="138"/>
                  </a:cubicBezTo>
                  <a:cubicBezTo>
                    <a:pt x="241" y="138"/>
                    <a:pt x="241" y="138"/>
                    <a:pt x="241" y="138"/>
                  </a:cubicBezTo>
                  <a:cubicBezTo>
                    <a:pt x="241" y="138"/>
                    <a:pt x="241" y="138"/>
                    <a:pt x="241" y="138"/>
                  </a:cubicBezTo>
                  <a:cubicBezTo>
                    <a:pt x="241" y="138"/>
                    <a:pt x="241" y="138"/>
                    <a:pt x="241" y="138"/>
                  </a:cubicBezTo>
                  <a:cubicBezTo>
                    <a:pt x="240" y="138"/>
                    <a:pt x="240" y="138"/>
                    <a:pt x="240" y="138"/>
                  </a:cubicBezTo>
                  <a:cubicBezTo>
                    <a:pt x="240" y="137"/>
                    <a:pt x="240" y="137"/>
                    <a:pt x="240" y="137"/>
                  </a:cubicBezTo>
                  <a:cubicBezTo>
                    <a:pt x="241" y="137"/>
                    <a:pt x="241" y="137"/>
                    <a:pt x="241" y="137"/>
                  </a:cubicBezTo>
                  <a:cubicBezTo>
                    <a:pt x="241" y="137"/>
                    <a:pt x="241" y="137"/>
                    <a:pt x="241" y="137"/>
                  </a:cubicBezTo>
                  <a:cubicBezTo>
                    <a:pt x="242" y="137"/>
                    <a:pt x="242" y="137"/>
                    <a:pt x="242" y="137"/>
                  </a:cubicBezTo>
                  <a:cubicBezTo>
                    <a:pt x="242" y="137"/>
                    <a:pt x="242" y="137"/>
                    <a:pt x="242" y="137"/>
                  </a:cubicBezTo>
                  <a:cubicBezTo>
                    <a:pt x="243" y="138"/>
                    <a:pt x="243" y="138"/>
                    <a:pt x="243" y="138"/>
                  </a:cubicBezTo>
                  <a:cubicBezTo>
                    <a:pt x="243" y="138"/>
                    <a:pt x="243" y="138"/>
                    <a:pt x="243" y="138"/>
                  </a:cubicBezTo>
                  <a:cubicBezTo>
                    <a:pt x="243" y="139"/>
                    <a:pt x="243" y="139"/>
                    <a:pt x="243" y="139"/>
                  </a:cubicBezTo>
                  <a:cubicBezTo>
                    <a:pt x="243" y="139"/>
                    <a:pt x="243" y="139"/>
                    <a:pt x="243" y="139"/>
                  </a:cubicBezTo>
                  <a:close/>
                  <a:moveTo>
                    <a:pt x="252" y="142"/>
                  </a:moveTo>
                  <a:cubicBezTo>
                    <a:pt x="252" y="142"/>
                    <a:pt x="252" y="142"/>
                    <a:pt x="252" y="142"/>
                  </a:cubicBezTo>
                  <a:cubicBezTo>
                    <a:pt x="251" y="142"/>
                    <a:pt x="251" y="142"/>
                    <a:pt x="251" y="142"/>
                  </a:cubicBezTo>
                  <a:cubicBezTo>
                    <a:pt x="252" y="142"/>
                    <a:pt x="252" y="142"/>
                    <a:pt x="252" y="142"/>
                  </a:cubicBezTo>
                  <a:cubicBezTo>
                    <a:pt x="252" y="142"/>
                    <a:pt x="252" y="142"/>
                    <a:pt x="252" y="142"/>
                  </a:cubicBezTo>
                  <a:cubicBezTo>
                    <a:pt x="253" y="142"/>
                    <a:pt x="253" y="142"/>
                    <a:pt x="253" y="142"/>
                  </a:cubicBezTo>
                  <a:cubicBezTo>
                    <a:pt x="252" y="142"/>
                    <a:pt x="252" y="142"/>
                    <a:pt x="252" y="142"/>
                  </a:cubicBezTo>
                  <a:close/>
                  <a:moveTo>
                    <a:pt x="253" y="142"/>
                  </a:moveTo>
                  <a:cubicBezTo>
                    <a:pt x="254" y="143"/>
                    <a:pt x="254" y="143"/>
                    <a:pt x="254" y="143"/>
                  </a:cubicBezTo>
                  <a:cubicBezTo>
                    <a:pt x="254" y="142"/>
                    <a:pt x="254" y="142"/>
                    <a:pt x="254" y="142"/>
                  </a:cubicBezTo>
                  <a:cubicBezTo>
                    <a:pt x="253" y="142"/>
                    <a:pt x="253" y="142"/>
                    <a:pt x="253" y="142"/>
                  </a:cubicBezTo>
                  <a:close/>
                  <a:moveTo>
                    <a:pt x="255" y="143"/>
                  </a:moveTo>
                  <a:cubicBezTo>
                    <a:pt x="255" y="143"/>
                    <a:pt x="255" y="143"/>
                    <a:pt x="255" y="143"/>
                  </a:cubicBezTo>
                  <a:cubicBezTo>
                    <a:pt x="256" y="143"/>
                    <a:pt x="256" y="143"/>
                    <a:pt x="256" y="143"/>
                  </a:cubicBezTo>
                  <a:cubicBezTo>
                    <a:pt x="256" y="143"/>
                    <a:pt x="256" y="143"/>
                    <a:pt x="256" y="143"/>
                  </a:cubicBezTo>
                  <a:cubicBezTo>
                    <a:pt x="256" y="143"/>
                    <a:pt x="256" y="143"/>
                    <a:pt x="256" y="143"/>
                  </a:cubicBezTo>
                  <a:cubicBezTo>
                    <a:pt x="255" y="143"/>
                    <a:pt x="255" y="143"/>
                    <a:pt x="255" y="143"/>
                  </a:cubicBezTo>
                  <a:cubicBezTo>
                    <a:pt x="255" y="142"/>
                    <a:pt x="255" y="142"/>
                    <a:pt x="255" y="142"/>
                  </a:cubicBezTo>
                  <a:cubicBezTo>
                    <a:pt x="255" y="142"/>
                    <a:pt x="255" y="142"/>
                    <a:pt x="255" y="142"/>
                  </a:cubicBezTo>
                  <a:cubicBezTo>
                    <a:pt x="254" y="143"/>
                    <a:pt x="254" y="143"/>
                    <a:pt x="254" y="143"/>
                  </a:cubicBezTo>
                  <a:cubicBezTo>
                    <a:pt x="255" y="143"/>
                    <a:pt x="255" y="143"/>
                    <a:pt x="255" y="143"/>
                  </a:cubicBezTo>
                  <a:close/>
                  <a:moveTo>
                    <a:pt x="265" y="155"/>
                  </a:moveTo>
                  <a:cubicBezTo>
                    <a:pt x="265" y="155"/>
                    <a:pt x="265" y="155"/>
                    <a:pt x="265" y="155"/>
                  </a:cubicBezTo>
                  <a:cubicBezTo>
                    <a:pt x="265" y="155"/>
                    <a:pt x="265" y="155"/>
                    <a:pt x="265" y="155"/>
                  </a:cubicBezTo>
                  <a:cubicBezTo>
                    <a:pt x="265" y="154"/>
                    <a:pt x="265" y="154"/>
                    <a:pt x="265" y="154"/>
                  </a:cubicBezTo>
                  <a:cubicBezTo>
                    <a:pt x="265" y="154"/>
                    <a:pt x="265" y="154"/>
                    <a:pt x="265" y="154"/>
                  </a:cubicBezTo>
                  <a:cubicBezTo>
                    <a:pt x="266" y="154"/>
                    <a:pt x="266" y="154"/>
                    <a:pt x="266" y="154"/>
                  </a:cubicBezTo>
                  <a:cubicBezTo>
                    <a:pt x="266" y="155"/>
                    <a:pt x="266" y="155"/>
                    <a:pt x="266" y="155"/>
                  </a:cubicBezTo>
                  <a:cubicBezTo>
                    <a:pt x="266" y="155"/>
                    <a:pt x="266" y="155"/>
                    <a:pt x="266" y="155"/>
                  </a:cubicBezTo>
                  <a:cubicBezTo>
                    <a:pt x="265" y="155"/>
                    <a:pt x="265" y="155"/>
                    <a:pt x="265" y="155"/>
                  </a:cubicBezTo>
                  <a:close/>
                  <a:moveTo>
                    <a:pt x="264" y="158"/>
                  </a:moveTo>
                  <a:cubicBezTo>
                    <a:pt x="264" y="157"/>
                    <a:pt x="264" y="157"/>
                    <a:pt x="264" y="157"/>
                  </a:cubicBezTo>
                  <a:cubicBezTo>
                    <a:pt x="264" y="156"/>
                    <a:pt x="264" y="156"/>
                    <a:pt x="264" y="156"/>
                  </a:cubicBezTo>
                  <a:cubicBezTo>
                    <a:pt x="264" y="156"/>
                    <a:pt x="264" y="156"/>
                    <a:pt x="264" y="156"/>
                  </a:cubicBezTo>
                  <a:cubicBezTo>
                    <a:pt x="265" y="156"/>
                    <a:pt x="265" y="156"/>
                    <a:pt x="265" y="156"/>
                  </a:cubicBezTo>
                  <a:cubicBezTo>
                    <a:pt x="265" y="157"/>
                    <a:pt x="265" y="157"/>
                    <a:pt x="265" y="157"/>
                  </a:cubicBezTo>
                  <a:cubicBezTo>
                    <a:pt x="265" y="157"/>
                    <a:pt x="265" y="157"/>
                    <a:pt x="265" y="157"/>
                  </a:cubicBezTo>
                  <a:cubicBezTo>
                    <a:pt x="264" y="158"/>
                    <a:pt x="264" y="158"/>
                    <a:pt x="264" y="158"/>
                  </a:cubicBezTo>
                  <a:cubicBezTo>
                    <a:pt x="264" y="158"/>
                    <a:pt x="264" y="158"/>
                    <a:pt x="264" y="158"/>
                  </a:cubicBezTo>
                  <a:close/>
                  <a:moveTo>
                    <a:pt x="258" y="146"/>
                  </a:moveTo>
                  <a:cubicBezTo>
                    <a:pt x="258" y="145"/>
                    <a:pt x="258" y="145"/>
                    <a:pt x="258" y="145"/>
                  </a:cubicBezTo>
                  <a:cubicBezTo>
                    <a:pt x="258" y="145"/>
                    <a:pt x="258" y="145"/>
                    <a:pt x="258" y="145"/>
                  </a:cubicBezTo>
                  <a:cubicBezTo>
                    <a:pt x="258" y="146"/>
                    <a:pt x="258" y="146"/>
                    <a:pt x="258" y="146"/>
                  </a:cubicBezTo>
                  <a:close/>
                  <a:moveTo>
                    <a:pt x="257" y="146"/>
                  </a:moveTo>
                  <a:cubicBezTo>
                    <a:pt x="256" y="145"/>
                    <a:pt x="256" y="145"/>
                    <a:pt x="256" y="145"/>
                  </a:cubicBezTo>
                  <a:cubicBezTo>
                    <a:pt x="257" y="145"/>
                    <a:pt x="257" y="145"/>
                    <a:pt x="257" y="145"/>
                  </a:cubicBezTo>
                  <a:cubicBezTo>
                    <a:pt x="257" y="146"/>
                    <a:pt x="257" y="146"/>
                    <a:pt x="257" y="146"/>
                  </a:cubicBezTo>
                  <a:cubicBezTo>
                    <a:pt x="257" y="146"/>
                    <a:pt x="257" y="146"/>
                    <a:pt x="257" y="146"/>
                  </a:cubicBezTo>
                  <a:close/>
                  <a:moveTo>
                    <a:pt x="257" y="146"/>
                  </a:moveTo>
                  <a:cubicBezTo>
                    <a:pt x="257" y="147"/>
                    <a:pt x="257" y="147"/>
                    <a:pt x="257" y="147"/>
                  </a:cubicBezTo>
                  <a:cubicBezTo>
                    <a:pt x="258" y="147"/>
                    <a:pt x="258" y="147"/>
                    <a:pt x="258" y="147"/>
                  </a:cubicBezTo>
                  <a:cubicBezTo>
                    <a:pt x="258" y="147"/>
                    <a:pt x="258" y="147"/>
                    <a:pt x="258" y="147"/>
                  </a:cubicBezTo>
                  <a:cubicBezTo>
                    <a:pt x="258" y="146"/>
                    <a:pt x="258" y="146"/>
                    <a:pt x="258" y="146"/>
                  </a:cubicBezTo>
                  <a:cubicBezTo>
                    <a:pt x="258" y="146"/>
                    <a:pt x="258" y="146"/>
                    <a:pt x="258" y="146"/>
                  </a:cubicBezTo>
                  <a:cubicBezTo>
                    <a:pt x="257" y="146"/>
                    <a:pt x="257" y="146"/>
                    <a:pt x="257" y="146"/>
                  </a:cubicBezTo>
                  <a:cubicBezTo>
                    <a:pt x="257" y="146"/>
                    <a:pt x="257" y="146"/>
                    <a:pt x="257" y="146"/>
                  </a:cubicBezTo>
                  <a:close/>
                  <a:moveTo>
                    <a:pt x="263" y="144"/>
                  </a:moveTo>
                  <a:cubicBezTo>
                    <a:pt x="263" y="144"/>
                    <a:pt x="263" y="144"/>
                    <a:pt x="263" y="144"/>
                  </a:cubicBezTo>
                  <a:cubicBezTo>
                    <a:pt x="264" y="145"/>
                    <a:pt x="264" y="145"/>
                    <a:pt x="264" y="145"/>
                  </a:cubicBezTo>
                  <a:cubicBezTo>
                    <a:pt x="264" y="145"/>
                    <a:pt x="264" y="145"/>
                    <a:pt x="264" y="145"/>
                  </a:cubicBezTo>
                  <a:cubicBezTo>
                    <a:pt x="264" y="145"/>
                    <a:pt x="264" y="145"/>
                    <a:pt x="264" y="145"/>
                  </a:cubicBezTo>
                  <a:cubicBezTo>
                    <a:pt x="264" y="146"/>
                    <a:pt x="264" y="146"/>
                    <a:pt x="264" y="146"/>
                  </a:cubicBezTo>
                  <a:cubicBezTo>
                    <a:pt x="264" y="146"/>
                    <a:pt x="264" y="146"/>
                    <a:pt x="264" y="146"/>
                  </a:cubicBezTo>
                  <a:cubicBezTo>
                    <a:pt x="264" y="145"/>
                    <a:pt x="264" y="145"/>
                    <a:pt x="264" y="145"/>
                  </a:cubicBezTo>
                  <a:cubicBezTo>
                    <a:pt x="265" y="145"/>
                    <a:pt x="265" y="145"/>
                    <a:pt x="265" y="145"/>
                  </a:cubicBezTo>
                  <a:cubicBezTo>
                    <a:pt x="266" y="145"/>
                    <a:pt x="266" y="145"/>
                    <a:pt x="266" y="145"/>
                  </a:cubicBezTo>
                  <a:cubicBezTo>
                    <a:pt x="266" y="145"/>
                    <a:pt x="266" y="145"/>
                    <a:pt x="266" y="145"/>
                  </a:cubicBezTo>
                  <a:cubicBezTo>
                    <a:pt x="266" y="145"/>
                    <a:pt x="266" y="145"/>
                    <a:pt x="266" y="145"/>
                  </a:cubicBezTo>
                  <a:cubicBezTo>
                    <a:pt x="266" y="144"/>
                    <a:pt x="266" y="144"/>
                    <a:pt x="266" y="144"/>
                  </a:cubicBezTo>
                  <a:cubicBezTo>
                    <a:pt x="265" y="144"/>
                    <a:pt x="265" y="144"/>
                    <a:pt x="265" y="144"/>
                  </a:cubicBezTo>
                  <a:cubicBezTo>
                    <a:pt x="264" y="144"/>
                    <a:pt x="264" y="144"/>
                    <a:pt x="264" y="144"/>
                  </a:cubicBezTo>
                  <a:cubicBezTo>
                    <a:pt x="264" y="143"/>
                    <a:pt x="264" y="143"/>
                    <a:pt x="264" y="143"/>
                  </a:cubicBezTo>
                  <a:cubicBezTo>
                    <a:pt x="263" y="144"/>
                    <a:pt x="263" y="144"/>
                    <a:pt x="263" y="144"/>
                  </a:cubicBezTo>
                  <a:cubicBezTo>
                    <a:pt x="263" y="144"/>
                    <a:pt x="263" y="144"/>
                    <a:pt x="263" y="144"/>
                  </a:cubicBezTo>
                  <a:close/>
                  <a:moveTo>
                    <a:pt x="273" y="144"/>
                  </a:moveTo>
                  <a:cubicBezTo>
                    <a:pt x="273" y="143"/>
                    <a:pt x="273" y="143"/>
                    <a:pt x="273" y="143"/>
                  </a:cubicBezTo>
                  <a:cubicBezTo>
                    <a:pt x="273" y="143"/>
                    <a:pt x="273" y="143"/>
                    <a:pt x="273" y="143"/>
                  </a:cubicBezTo>
                  <a:cubicBezTo>
                    <a:pt x="273" y="144"/>
                    <a:pt x="273" y="144"/>
                    <a:pt x="273" y="144"/>
                  </a:cubicBezTo>
                  <a:cubicBezTo>
                    <a:pt x="273" y="144"/>
                    <a:pt x="273" y="144"/>
                    <a:pt x="273" y="144"/>
                  </a:cubicBezTo>
                  <a:close/>
                  <a:moveTo>
                    <a:pt x="269" y="147"/>
                  </a:moveTo>
                  <a:cubicBezTo>
                    <a:pt x="270" y="147"/>
                    <a:pt x="270" y="147"/>
                    <a:pt x="270" y="147"/>
                  </a:cubicBezTo>
                  <a:cubicBezTo>
                    <a:pt x="270" y="146"/>
                    <a:pt x="270" y="146"/>
                    <a:pt x="270" y="146"/>
                  </a:cubicBezTo>
                  <a:cubicBezTo>
                    <a:pt x="271" y="146"/>
                    <a:pt x="271" y="146"/>
                    <a:pt x="271" y="146"/>
                  </a:cubicBezTo>
                  <a:cubicBezTo>
                    <a:pt x="271" y="146"/>
                    <a:pt x="271" y="146"/>
                    <a:pt x="271" y="146"/>
                  </a:cubicBezTo>
                  <a:cubicBezTo>
                    <a:pt x="272" y="146"/>
                    <a:pt x="272" y="146"/>
                    <a:pt x="272" y="146"/>
                  </a:cubicBezTo>
                  <a:cubicBezTo>
                    <a:pt x="272" y="146"/>
                    <a:pt x="272" y="146"/>
                    <a:pt x="272" y="146"/>
                  </a:cubicBezTo>
                  <a:cubicBezTo>
                    <a:pt x="272" y="146"/>
                    <a:pt x="272" y="146"/>
                    <a:pt x="272" y="146"/>
                  </a:cubicBezTo>
                  <a:cubicBezTo>
                    <a:pt x="271" y="147"/>
                    <a:pt x="271" y="147"/>
                    <a:pt x="271" y="147"/>
                  </a:cubicBezTo>
                  <a:cubicBezTo>
                    <a:pt x="270" y="147"/>
                    <a:pt x="270" y="147"/>
                    <a:pt x="270" y="147"/>
                  </a:cubicBezTo>
                  <a:cubicBezTo>
                    <a:pt x="270" y="147"/>
                    <a:pt x="270" y="147"/>
                    <a:pt x="270" y="147"/>
                  </a:cubicBezTo>
                  <a:cubicBezTo>
                    <a:pt x="269" y="147"/>
                    <a:pt x="269" y="147"/>
                    <a:pt x="269" y="147"/>
                  </a:cubicBezTo>
                  <a:close/>
                  <a:moveTo>
                    <a:pt x="266" y="152"/>
                  </a:moveTo>
                  <a:cubicBezTo>
                    <a:pt x="268" y="151"/>
                    <a:pt x="268" y="151"/>
                    <a:pt x="268" y="151"/>
                  </a:cubicBezTo>
                  <a:cubicBezTo>
                    <a:pt x="268" y="150"/>
                    <a:pt x="268" y="150"/>
                    <a:pt x="268" y="150"/>
                  </a:cubicBezTo>
                  <a:cubicBezTo>
                    <a:pt x="268" y="150"/>
                    <a:pt x="268" y="150"/>
                    <a:pt x="268" y="150"/>
                  </a:cubicBezTo>
                  <a:cubicBezTo>
                    <a:pt x="269" y="150"/>
                    <a:pt x="269" y="150"/>
                    <a:pt x="269" y="150"/>
                  </a:cubicBezTo>
                  <a:cubicBezTo>
                    <a:pt x="270" y="149"/>
                    <a:pt x="270" y="149"/>
                    <a:pt x="270" y="149"/>
                  </a:cubicBezTo>
                  <a:cubicBezTo>
                    <a:pt x="270" y="148"/>
                    <a:pt x="270" y="148"/>
                    <a:pt x="270" y="148"/>
                  </a:cubicBezTo>
                  <a:cubicBezTo>
                    <a:pt x="269" y="148"/>
                    <a:pt x="269" y="148"/>
                    <a:pt x="269" y="148"/>
                  </a:cubicBezTo>
                  <a:cubicBezTo>
                    <a:pt x="269" y="148"/>
                    <a:pt x="269" y="148"/>
                    <a:pt x="269" y="148"/>
                  </a:cubicBezTo>
                  <a:cubicBezTo>
                    <a:pt x="269" y="149"/>
                    <a:pt x="269" y="149"/>
                    <a:pt x="269" y="149"/>
                  </a:cubicBezTo>
                  <a:cubicBezTo>
                    <a:pt x="268" y="149"/>
                    <a:pt x="268" y="149"/>
                    <a:pt x="268" y="149"/>
                  </a:cubicBezTo>
                  <a:cubicBezTo>
                    <a:pt x="267" y="150"/>
                    <a:pt x="267" y="150"/>
                    <a:pt x="267" y="150"/>
                  </a:cubicBezTo>
                  <a:cubicBezTo>
                    <a:pt x="267" y="150"/>
                    <a:pt x="267" y="150"/>
                    <a:pt x="267" y="150"/>
                  </a:cubicBezTo>
                  <a:cubicBezTo>
                    <a:pt x="266" y="150"/>
                    <a:pt x="266" y="150"/>
                    <a:pt x="266" y="150"/>
                  </a:cubicBezTo>
                  <a:cubicBezTo>
                    <a:pt x="265" y="150"/>
                    <a:pt x="265" y="150"/>
                    <a:pt x="265" y="150"/>
                  </a:cubicBezTo>
                  <a:cubicBezTo>
                    <a:pt x="265" y="151"/>
                    <a:pt x="265" y="151"/>
                    <a:pt x="265" y="151"/>
                  </a:cubicBezTo>
                  <a:cubicBezTo>
                    <a:pt x="264" y="151"/>
                    <a:pt x="264" y="151"/>
                    <a:pt x="264" y="151"/>
                  </a:cubicBezTo>
                  <a:cubicBezTo>
                    <a:pt x="264" y="152"/>
                    <a:pt x="264" y="152"/>
                    <a:pt x="264" y="152"/>
                  </a:cubicBezTo>
                  <a:cubicBezTo>
                    <a:pt x="265" y="152"/>
                    <a:pt x="265" y="152"/>
                    <a:pt x="265" y="152"/>
                  </a:cubicBezTo>
                  <a:cubicBezTo>
                    <a:pt x="265" y="152"/>
                    <a:pt x="265" y="152"/>
                    <a:pt x="265" y="152"/>
                  </a:cubicBezTo>
                  <a:cubicBezTo>
                    <a:pt x="266" y="152"/>
                    <a:pt x="266" y="152"/>
                    <a:pt x="266" y="152"/>
                  </a:cubicBezTo>
                  <a:close/>
                  <a:moveTo>
                    <a:pt x="273" y="152"/>
                  </a:moveTo>
                  <a:cubicBezTo>
                    <a:pt x="273" y="150"/>
                    <a:pt x="273" y="150"/>
                    <a:pt x="273" y="150"/>
                  </a:cubicBezTo>
                  <a:cubicBezTo>
                    <a:pt x="273" y="150"/>
                    <a:pt x="273" y="150"/>
                    <a:pt x="273" y="150"/>
                  </a:cubicBezTo>
                  <a:cubicBezTo>
                    <a:pt x="274" y="149"/>
                    <a:pt x="274" y="149"/>
                    <a:pt x="274" y="149"/>
                  </a:cubicBezTo>
                  <a:cubicBezTo>
                    <a:pt x="274" y="149"/>
                    <a:pt x="274" y="149"/>
                    <a:pt x="274" y="149"/>
                  </a:cubicBezTo>
                  <a:cubicBezTo>
                    <a:pt x="275" y="149"/>
                    <a:pt x="275" y="149"/>
                    <a:pt x="275" y="149"/>
                  </a:cubicBezTo>
                  <a:cubicBezTo>
                    <a:pt x="275" y="150"/>
                    <a:pt x="275" y="150"/>
                    <a:pt x="275" y="150"/>
                  </a:cubicBezTo>
                  <a:cubicBezTo>
                    <a:pt x="275" y="151"/>
                    <a:pt x="275" y="151"/>
                    <a:pt x="275" y="151"/>
                  </a:cubicBezTo>
                  <a:cubicBezTo>
                    <a:pt x="274" y="151"/>
                    <a:pt x="274" y="151"/>
                    <a:pt x="274" y="151"/>
                  </a:cubicBezTo>
                  <a:cubicBezTo>
                    <a:pt x="274" y="152"/>
                    <a:pt x="274" y="152"/>
                    <a:pt x="274" y="152"/>
                  </a:cubicBezTo>
                  <a:cubicBezTo>
                    <a:pt x="273" y="152"/>
                    <a:pt x="273" y="152"/>
                    <a:pt x="273" y="152"/>
                  </a:cubicBezTo>
                  <a:close/>
                  <a:moveTo>
                    <a:pt x="279" y="158"/>
                  </a:moveTo>
                  <a:cubicBezTo>
                    <a:pt x="279" y="157"/>
                    <a:pt x="279" y="157"/>
                    <a:pt x="279" y="157"/>
                  </a:cubicBezTo>
                  <a:cubicBezTo>
                    <a:pt x="279" y="156"/>
                    <a:pt x="279" y="156"/>
                    <a:pt x="279" y="156"/>
                  </a:cubicBezTo>
                  <a:cubicBezTo>
                    <a:pt x="278" y="155"/>
                    <a:pt x="278" y="155"/>
                    <a:pt x="278" y="155"/>
                  </a:cubicBezTo>
                  <a:cubicBezTo>
                    <a:pt x="278" y="155"/>
                    <a:pt x="278" y="155"/>
                    <a:pt x="278" y="155"/>
                  </a:cubicBezTo>
                  <a:cubicBezTo>
                    <a:pt x="278" y="156"/>
                    <a:pt x="278" y="156"/>
                    <a:pt x="278" y="156"/>
                  </a:cubicBezTo>
                  <a:cubicBezTo>
                    <a:pt x="278" y="157"/>
                    <a:pt x="278" y="157"/>
                    <a:pt x="278" y="157"/>
                  </a:cubicBezTo>
                  <a:cubicBezTo>
                    <a:pt x="278" y="158"/>
                    <a:pt x="278" y="158"/>
                    <a:pt x="278" y="158"/>
                  </a:cubicBezTo>
                  <a:cubicBezTo>
                    <a:pt x="278" y="158"/>
                    <a:pt x="278" y="158"/>
                    <a:pt x="278" y="158"/>
                  </a:cubicBezTo>
                  <a:cubicBezTo>
                    <a:pt x="278" y="158"/>
                    <a:pt x="278" y="158"/>
                    <a:pt x="278" y="158"/>
                  </a:cubicBezTo>
                  <a:cubicBezTo>
                    <a:pt x="279" y="158"/>
                    <a:pt x="279" y="158"/>
                    <a:pt x="279" y="158"/>
                  </a:cubicBezTo>
                  <a:cubicBezTo>
                    <a:pt x="279" y="158"/>
                    <a:pt x="279" y="158"/>
                    <a:pt x="279" y="158"/>
                  </a:cubicBezTo>
                  <a:close/>
                  <a:moveTo>
                    <a:pt x="280" y="157"/>
                  </a:moveTo>
                  <a:cubicBezTo>
                    <a:pt x="279" y="157"/>
                    <a:pt x="279" y="157"/>
                    <a:pt x="279" y="157"/>
                  </a:cubicBezTo>
                  <a:cubicBezTo>
                    <a:pt x="280" y="156"/>
                    <a:pt x="280" y="156"/>
                    <a:pt x="280" y="156"/>
                  </a:cubicBezTo>
                  <a:cubicBezTo>
                    <a:pt x="280" y="157"/>
                    <a:pt x="280" y="157"/>
                    <a:pt x="280" y="157"/>
                  </a:cubicBezTo>
                  <a:cubicBezTo>
                    <a:pt x="280" y="157"/>
                    <a:pt x="280" y="157"/>
                    <a:pt x="280" y="157"/>
                  </a:cubicBezTo>
                  <a:cubicBezTo>
                    <a:pt x="280" y="158"/>
                    <a:pt x="280" y="158"/>
                    <a:pt x="280" y="158"/>
                  </a:cubicBezTo>
                  <a:cubicBezTo>
                    <a:pt x="280" y="157"/>
                    <a:pt x="280" y="157"/>
                    <a:pt x="280" y="157"/>
                  </a:cubicBezTo>
                  <a:close/>
                  <a:moveTo>
                    <a:pt x="281" y="159"/>
                  </a:moveTo>
                  <a:cubicBezTo>
                    <a:pt x="280" y="159"/>
                    <a:pt x="280" y="159"/>
                    <a:pt x="280" y="159"/>
                  </a:cubicBezTo>
                  <a:cubicBezTo>
                    <a:pt x="281" y="158"/>
                    <a:pt x="281" y="158"/>
                    <a:pt x="281" y="158"/>
                  </a:cubicBezTo>
                  <a:cubicBezTo>
                    <a:pt x="281" y="158"/>
                    <a:pt x="281" y="158"/>
                    <a:pt x="281" y="158"/>
                  </a:cubicBezTo>
                  <a:cubicBezTo>
                    <a:pt x="281" y="159"/>
                    <a:pt x="281" y="159"/>
                    <a:pt x="281" y="159"/>
                  </a:cubicBezTo>
                  <a:cubicBezTo>
                    <a:pt x="281" y="159"/>
                    <a:pt x="281" y="159"/>
                    <a:pt x="281" y="159"/>
                  </a:cubicBezTo>
                  <a:close/>
                  <a:moveTo>
                    <a:pt x="278" y="161"/>
                  </a:moveTo>
                  <a:cubicBezTo>
                    <a:pt x="278" y="161"/>
                    <a:pt x="278" y="161"/>
                    <a:pt x="278" y="161"/>
                  </a:cubicBezTo>
                  <a:cubicBezTo>
                    <a:pt x="278" y="162"/>
                    <a:pt x="278" y="162"/>
                    <a:pt x="278" y="162"/>
                  </a:cubicBezTo>
                  <a:cubicBezTo>
                    <a:pt x="278" y="163"/>
                    <a:pt x="278" y="163"/>
                    <a:pt x="278" y="163"/>
                  </a:cubicBezTo>
                  <a:cubicBezTo>
                    <a:pt x="278" y="163"/>
                    <a:pt x="278" y="163"/>
                    <a:pt x="278" y="163"/>
                  </a:cubicBezTo>
                  <a:cubicBezTo>
                    <a:pt x="279" y="163"/>
                    <a:pt x="279" y="163"/>
                    <a:pt x="279" y="163"/>
                  </a:cubicBezTo>
                  <a:cubicBezTo>
                    <a:pt x="280" y="163"/>
                    <a:pt x="280" y="163"/>
                    <a:pt x="280" y="163"/>
                  </a:cubicBezTo>
                  <a:cubicBezTo>
                    <a:pt x="280" y="163"/>
                    <a:pt x="280" y="163"/>
                    <a:pt x="280" y="163"/>
                  </a:cubicBezTo>
                  <a:cubicBezTo>
                    <a:pt x="281" y="163"/>
                    <a:pt x="281" y="163"/>
                    <a:pt x="281" y="163"/>
                  </a:cubicBezTo>
                  <a:cubicBezTo>
                    <a:pt x="282" y="163"/>
                    <a:pt x="282" y="163"/>
                    <a:pt x="282" y="163"/>
                  </a:cubicBezTo>
                  <a:cubicBezTo>
                    <a:pt x="282" y="163"/>
                    <a:pt x="282" y="163"/>
                    <a:pt x="282" y="163"/>
                  </a:cubicBezTo>
                  <a:cubicBezTo>
                    <a:pt x="282" y="162"/>
                    <a:pt x="282" y="162"/>
                    <a:pt x="282" y="162"/>
                  </a:cubicBezTo>
                  <a:cubicBezTo>
                    <a:pt x="282" y="162"/>
                    <a:pt x="282" y="162"/>
                    <a:pt x="282" y="162"/>
                  </a:cubicBezTo>
                  <a:cubicBezTo>
                    <a:pt x="281" y="161"/>
                    <a:pt x="281" y="161"/>
                    <a:pt x="281" y="161"/>
                  </a:cubicBezTo>
                  <a:cubicBezTo>
                    <a:pt x="281" y="161"/>
                    <a:pt x="281" y="161"/>
                    <a:pt x="281" y="161"/>
                  </a:cubicBezTo>
                  <a:cubicBezTo>
                    <a:pt x="280" y="161"/>
                    <a:pt x="280" y="161"/>
                    <a:pt x="280" y="161"/>
                  </a:cubicBezTo>
                  <a:cubicBezTo>
                    <a:pt x="280" y="161"/>
                    <a:pt x="280" y="161"/>
                    <a:pt x="280" y="161"/>
                  </a:cubicBezTo>
                  <a:cubicBezTo>
                    <a:pt x="280" y="161"/>
                    <a:pt x="280" y="161"/>
                    <a:pt x="280" y="161"/>
                  </a:cubicBezTo>
                  <a:cubicBezTo>
                    <a:pt x="280" y="160"/>
                    <a:pt x="280" y="160"/>
                    <a:pt x="280" y="160"/>
                  </a:cubicBezTo>
                  <a:cubicBezTo>
                    <a:pt x="279" y="160"/>
                    <a:pt x="279" y="160"/>
                    <a:pt x="279" y="160"/>
                  </a:cubicBezTo>
                  <a:cubicBezTo>
                    <a:pt x="279" y="161"/>
                    <a:pt x="279" y="161"/>
                    <a:pt x="279" y="161"/>
                  </a:cubicBezTo>
                  <a:cubicBezTo>
                    <a:pt x="278" y="161"/>
                    <a:pt x="278" y="161"/>
                    <a:pt x="278" y="161"/>
                  </a:cubicBezTo>
                  <a:cubicBezTo>
                    <a:pt x="278" y="161"/>
                    <a:pt x="278" y="161"/>
                    <a:pt x="278" y="161"/>
                  </a:cubicBezTo>
                  <a:close/>
                  <a:moveTo>
                    <a:pt x="255" y="190"/>
                  </a:moveTo>
                  <a:cubicBezTo>
                    <a:pt x="256" y="190"/>
                    <a:pt x="256" y="190"/>
                    <a:pt x="256" y="190"/>
                  </a:cubicBezTo>
                  <a:cubicBezTo>
                    <a:pt x="256" y="190"/>
                    <a:pt x="256" y="190"/>
                    <a:pt x="256" y="190"/>
                  </a:cubicBezTo>
                  <a:cubicBezTo>
                    <a:pt x="256" y="190"/>
                    <a:pt x="256" y="190"/>
                    <a:pt x="256" y="190"/>
                  </a:cubicBezTo>
                  <a:cubicBezTo>
                    <a:pt x="255" y="190"/>
                    <a:pt x="255" y="190"/>
                    <a:pt x="255" y="190"/>
                  </a:cubicBezTo>
                  <a:cubicBezTo>
                    <a:pt x="255" y="190"/>
                    <a:pt x="255" y="190"/>
                    <a:pt x="255" y="190"/>
                  </a:cubicBezTo>
                  <a:close/>
                  <a:moveTo>
                    <a:pt x="242" y="171"/>
                  </a:moveTo>
                  <a:cubicBezTo>
                    <a:pt x="242" y="171"/>
                    <a:pt x="242" y="171"/>
                    <a:pt x="242" y="171"/>
                  </a:cubicBezTo>
                  <a:cubicBezTo>
                    <a:pt x="243" y="171"/>
                    <a:pt x="243" y="171"/>
                    <a:pt x="243" y="171"/>
                  </a:cubicBezTo>
                  <a:cubicBezTo>
                    <a:pt x="243" y="171"/>
                    <a:pt x="243" y="171"/>
                    <a:pt x="243" y="171"/>
                  </a:cubicBezTo>
                  <a:cubicBezTo>
                    <a:pt x="242" y="171"/>
                    <a:pt x="242" y="171"/>
                    <a:pt x="242" y="171"/>
                  </a:cubicBezTo>
                  <a:cubicBezTo>
                    <a:pt x="242" y="171"/>
                    <a:pt x="242" y="171"/>
                    <a:pt x="242" y="171"/>
                  </a:cubicBezTo>
                  <a:cubicBezTo>
                    <a:pt x="242" y="171"/>
                    <a:pt x="242" y="171"/>
                    <a:pt x="242" y="171"/>
                  </a:cubicBezTo>
                  <a:close/>
                  <a:moveTo>
                    <a:pt x="239" y="175"/>
                  </a:moveTo>
                  <a:cubicBezTo>
                    <a:pt x="239" y="175"/>
                    <a:pt x="239" y="175"/>
                    <a:pt x="239" y="175"/>
                  </a:cubicBezTo>
                  <a:cubicBezTo>
                    <a:pt x="238" y="174"/>
                    <a:pt x="238" y="174"/>
                    <a:pt x="238" y="174"/>
                  </a:cubicBezTo>
                  <a:cubicBezTo>
                    <a:pt x="237" y="174"/>
                    <a:pt x="237" y="174"/>
                    <a:pt x="237" y="174"/>
                  </a:cubicBezTo>
                  <a:cubicBezTo>
                    <a:pt x="238" y="173"/>
                    <a:pt x="238" y="173"/>
                    <a:pt x="238" y="173"/>
                  </a:cubicBezTo>
                  <a:cubicBezTo>
                    <a:pt x="237" y="173"/>
                    <a:pt x="237" y="173"/>
                    <a:pt x="237" y="173"/>
                  </a:cubicBezTo>
                  <a:cubicBezTo>
                    <a:pt x="237" y="172"/>
                    <a:pt x="237" y="172"/>
                    <a:pt x="237" y="172"/>
                  </a:cubicBezTo>
                  <a:cubicBezTo>
                    <a:pt x="237" y="171"/>
                    <a:pt x="237" y="171"/>
                    <a:pt x="237" y="171"/>
                  </a:cubicBezTo>
                  <a:cubicBezTo>
                    <a:pt x="237" y="171"/>
                    <a:pt x="237" y="171"/>
                    <a:pt x="237" y="171"/>
                  </a:cubicBezTo>
                  <a:cubicBezTo>
                    <a:pt x="237" y="172"/>
                    <a:pt x="237" y="172"/>
                    <a:pt x="237" y="172"/>
                  </a:cubicBezTo>
                  <a:cubicBezTo>
                    <a:pt x="238" y="172"/>
                    <a:pt x="238" y="172"/>
                    <a:pt x="238" y="172"/>
                  </a:cubicBezTo>
                  <a:cubicBezTo>
                    <a:pt x="238" y="172"/>
                    <a:pt x="238" y="172"/>
                    <a:pt x="238" y="172"/>
                  </a:cubicBezTo>
                  <a:cubicBezTo>
                    <a:pt x="239" y="173"/>
                    <a:pt x="239" y="173"/>
                    <a:pt x="239" y="173"/>
                  </a:cubicBezTo>
                  <a:cubicBezTo>
                    <a:pt x="239" y="174"/>
                    <a:pt x="239" y="174"/>
                    <a:pt x="239" y="174"/>
                  </a:cubicBezTo>
                  <a:cubicBezTo>
                    <a:pt x="240" y="174"/>
                    <a:pt x="240" y="174"/>
                    <a:pt x="240" y="174"/>
                  </a:cubicBezTo>
                  <a:cubicBezTo>
                    <a:pt x="240" y="174"/>
                    <a:pt x="240" y="174"/>
                    <a:pt x="240" y="174"/>
                  </a:cubicBezTo>
                  <a:cubicBezTo>
                    <a:pt x="240" y="175"/>
                    <a:pt x="240" y="175"/>
                    <a:pt x="240" y="175"/>
                  </a:cubicBezTo>
                  <a:cubicBezTo>
                    <a:pt x="239" y="175"/>
                    <a:pt x="239" y="175"/>
                    <a:pt x="239" y="175"/>
                  </a:cubicBezTo>
                  <a:cubicBezTo>
                    <a:pt x="239" y="175"/>
                    <a:pt x="239" y="175"/>
                    <a:pt x="239" y="175"/>
                  </a:cubicBezTo>
                  <a:close/>
                  <a:moveTo>
                    <a:pt x="234" y="175"/>
                  </a:moveTo>
                  <a:cubicBezTo>
                    <a:pt x="234" y="174"/>
                    <a:pt x="234" y="174"/>
                    <a:pt x="234" y="174"/>
                  </a:cubicBezTo>
                  <a:cubicBezTo>
                    <a:pt x="234" y="174"/>
                    <a:pt x="234" y="174"/>
                    <a:pt x="234" y="174"/>
                  </a:cubicBezTo>
                  <a:cubicBezTo>
                    <a:pt x="234" y="173"/>
                    <a:pt x="234" y="173"/>
                    <a:pt x="234" y="173"/>
                  </a:cubicBezTo>
                  <a:cubicBezTo>
                    <a:pt x="234" y="172"/>
                    <a:pt x="234" y="172"/>
                    <a:pt x="234" y="172"/>
                  </a:cubicBezTo>
                  <a:cubicBezTo>
                    <a:pt x="234" y="171"/>
                    <a:pt x="234" y="171"/>
                    <a:pt x="234" y="171"/>
                  </a:cubicBezTo>
                  <a:cubicBezTo>
                    <a:pt x="234" y="171"/>
                    <a:pt x="234" y="171"/>
                    <a:pt x="234" y="171"/>
                  </a:cubicBezTo>
                  <a:cubicBezTo>
                    <a:pt x="235" y="172"/>
                    <a:pt x="235" y="172"/>
                    <a:pt x="235" y="172"/>
                  </a:cubicBezTo>
                  <a:cubicBezTo>
                    <a:pt x="234" y="172"/>
                    <a:pt x="234" y="172"/>
                    <a:pt x="234" y="172"/>
                  </a:cubicBezTo>
                  <a:cubicBezTo>
                    <a:pt x="234" y="173"/>
                    <a:pt x="234" y="173"/>
                    <a:pt x="234" y="173"/>
                  </a:cubicBezTo>
                  <a:cubicBezTo>
                    <a:pt x="235" y="173"/>
                    <a:pt x="235" y="173"/>
                    <a:pt x="235" y="173"/>
                  </a:cubicBezTo>
                  <a:cubicBezTo>
                    <a:pt x="234" y="175"/>
                    <a:pt x="234" y="175"/>
                    <a:pt x="234" y="175"/>
                  </a:cubicBezTo>
                  <a:cubicBezTo>
                    <a:pt x="234" y="175"/>
                    <a:pt x="234" y="175"/>
                    <a:pt x="234" y="175"/>
                  </a:cubicBezTo>
                  <a:close/>
                  <a:moveTo>
                    <a:pt x="233" y="156"/>
                  </a:moveTo>
                  <a:cubicBezTo>
                    <a:pt x="233" y="157"/>
                    <a:pt x="233" y="157"/>
                    <a:pt x="233" y="157"/>
                  </a:cubicBezTo>
                  <a:cubicBezTo>
                    <a:pt x="233" y="157"/>
                    <a:pt x="233" y="157"/>
                    <a:pt x="233" y="157"/>
                  </a:cubicBezTo>
                  <a:cubicBezTo>
                    <a:pt x="234" y="157"/>
                    <a:pt x="234" y="157"/>
                    <a:pt x="234" y="157"/>
                  </a:cubicBezTo>
                  <a:cubicBezTo>
                    <a:pt x="235" y="156"/>
                    <a:pt x="235" y="156"/>
                    <a:pt x="235" y="156"/>
                  </a:cubicBezTo>
                  <a:cubicBezTo>
                    <a:pt x="235" y="156"/>
                    <a:pt x="235" y="156"/>
                    <a:pt x="235" y="156"/>
                  </a:cubicBezTo>
                  <a:cubicBezTo>
                    <a:pt x="234" y="156"/>
                    <a:pt x="234" y="156"/>
                    <a:pt x="234" y="156"/>
                  </a:cubicBezTo>
                  <a:cubicBezTo>
                    <a:pt x="233" y="156"/>
                    <a:pt x="233" y="156"/>
                    <a:pt x="233" y="156"/>
                  </a:cubicBezTo>
                  <a:close/>
                  <a:moveTo>
                    <a:pt x="233" y="156"/>
                  </a:moveTo>
                  <a:cubicBezTo>
                    <a:pt x="234" y="155"/>
                    <a:pt x="234" y="155"/>
                    <a:pt x="234" y="155"/>
                  </a:cubicBezTo>
                  <a:cubicBezTo>
                    <a:pt x="234" y="154"/>
                    <a:pt x="234" y="154"/>
                    <a:pt x="234" y="154"/>
                  </a:cubicBezTo>
                  <a:cubicBezTo>
                    <a:pt x="235" y="153"/>
                    <a:pt x="235" y="153"/>
                    <a:pt x="235" y="153"/>
                  </a:cubicBezTo>
                  <a:cubicBezTo>
                    <a:pt x="235" y="153"/>
                    <a:pt x="235" y="153"/>
                    <a:pt x="235" y="153"/>
                  </a:cubicBezTo>
                  <a:cubicBezTo>
                    <a:pt x="236" y="153"/>
                    <a:pt x="236" y="153"/>
                    <a:pt x="236" y="153"/>
                  </a:cubicBezTo>
                  <a:cubicBezTo>
                    <a:pt x="236" y="154"/>
                    <a:pt x="236" y="154"/>
                    <a:pt x="236" y="154"/>
                  </a:cubicBezTo>
                  <a:cubicBezTo>
                    <a:pt x="235" y="155"/>
                    <a:pt x="235" y="155"/>
                    <a:pt x="235" y="155"/>
                  </a:cubicBezTo>
                  <a:cubicBezTo>
                    <a:pt x="235" y="155"/>
                    <a:pt x="235" y="155"/>
                    <a:pt x="235" y="155"/>
                  </a:cubicBezTo>
                  <a:cubicBezTo>
                    <a:pt x="235" y="156"/>
                    <a:pt x="235" y="156"/>
                    <a:pt x="235" y="156"/>
                  </a:cubicBezTo>
                  <a:cubicBezTo>
                    <a:pt x="233" y="156"/>
                    <a:pt x="233" y="156"/>
                    <a:pt x="233" y="156"/>
                  </a:cubicBezTo>
                  <a:close/>
                  <a:moveTo>
                    <a:pt x="191" y="148"/>
                  </a:moveTo>
                  <a:cubicBezTo>
                    <a:pt x="191" y="147"/>
                    <a:pt x="191" y="147"/>
                    <a:pt x="191" y="147"/>
                  </a:cubicBezTo>
                  <a:cubicBezTo>
                    <a:pt x="191" y="147"/>
                    <a:pt x="191" y="147"/>
                    <a:pt x="191" y="147"/>
                  </a:cubicBezTo>
                  <a:cubicBezTo>
                    <a:pt x="191" y="147"/>
                    <a:pt x="191" y="147"/>
                    <a:pt x="191" y="147"/>
                  </a:cubicBezTo>
                  <a:cubicBezTo>
                    <a:pt x="191" y="147"/>
                    <a:pt x="191" y="147"/>
                    <a:pt x="191" y="147"/>
                  </a:cubicBezTo>
                  <a:cubicBezTo>
                    <a:pt x="191" y="148"/>
                    <a:pt x="191" y="148"/>
                    <a:pt x="191" y="148"/>
                  </a:cubicBezTo>
                  <a:close/>
                  <a:moveTo>
                    <a:pt x="155" y="138"/>
                  </a:moveTo>
                  <a:cubicBezTo>
                    <a:pt x="155" y="138"/>
                    <a:pt x="155" y="138"/>
                    <a:pt x="155" y="138"/>
                  </a:cubicBezTo>
                  <a:cubicBezTo>
                    <a:pt x="156" y="138"/>
                    <a:pt x="156" y="138"/>
                    <a:pt x="156" y="138"/>
                  </a:cubicBezTo>
                  <a:cubicBezTo>
                    <a:pt x="155" y="138"/>
                    <a:pt x="155" y="138"/>
                    <a:pt x="155" y="138"/>
                  </a:cubicBezTo>
                  <a:cubicBezTo>
                    <a:pt x="155" y="138"/>
                    <a:pt x="155" y="138"/>
                    <a:pt x="155" y="138"/>
                  </a:cubicBezTo>
                  <a:close/>
                  <a:moveTo>
                    <a:pt x="152" y="140"/>
                  </a:moveTo>
                  <a:cubicBezTo>
                    <a:pt x="153" y="140"/>
                    <a:pt x="153" y="140"/>
                    <a:pt x="153" y="140"/>
                  </a:cubicBezTo>
                  <a:cubicBezTo>
                    <a:pt x="152" y="139"/>
                    <a:pt x="152" y="139"/>
                    <a:pt x="152" y="139"/>
                  </a:cubicBezTo>
                  <a:cubicBezTo>
                    <a:pt x="152" y="139"/>
                    <a:pt x="152" y="139"/>
                    <a:pt x="152" y="139"/>
                  </a:cubicBezTo>
                  <a:cubicBezTo>
                    <a:pt x="152" y="140"/>
                    <a:pt x="152" y="140"/>
                    <a:pt x="152" y="140"/>
                  </a:cubicBezTo>
                  <a:close/>
                  <a:moveTo>
                    <a:pt x="153" y="142"/>
                  </a:moveTo>
                  <a:cubicBezTo>
                    <a:pt x="153" y="142"/>
                    <a:pt x="153" y="142"/>
                    <a:pt x="153" y="142"/>
                  </a:cubicBezTo>
                  <a:cubicBezTo>
                    <a:pt x="153" y="142"/>
                    <a:pt x="153" y="142"/>
                    <a:pt x="153" y="142"/>
                  </a:cubicBezTo>
                  <a:cubicBezTo>
                    <a:pt x="153" y="142"/>
                    <a:pt x="153" y="142"/>
                    <a:pt x="153" y="142"/>
                  </a:cubicBezTo>
                  <a:cubicBezTo>
                    <a:pt x="153" y="142"/>
                    <a:pt x="153" y="142"/>
                    <a:pt x="153" y="142"/>
                  </a:cubicBezTo>
                  <a:close/>
                  <a:moveTo>
                    <a:pt x="153" y="143"/>
                  </a:moveTo>
                  <a:cubicBezTo>
                    <a:pt x="152" y="142"/>
                    <a:pt x="152" y="142"/>
                    <a:pt x="152" y="142"/>
                  </a:cubicBezTo>
                  <a:cubicBezTo>
                    <a:pt x="152" y="142"/>
                    <a:pt x="152" y="142"/>
                    <a:pt x="152" y="142"/>
                  </a:cubicBezTo>
                  <a:cubicBezTo>
                    <a:pt x="152" y="143"/>
                    <a:pt x="152" y="143"/>
                    <a:pt x="152" y="143"/>
                  </a:cubicBezTo>
                  <a:cubicBezTo>
                    <a:pt x="153" y="143"/>
                    <a:pt x="153" y="143"/>
                    <a:pt x="153" y="143"/>
                  </a:cubicBezTo>
                  <a:close/>
                  <a:moveTo>
                    <a:pt x="154" y="145"/>
                  </a:moveTo>
                  <a:cubicBezTo>
                    <a:pt x="155" y="146"/>
                    <a:pt x="155" y="146"/>
                    <a:pt x="155" y="146"/>
                  </a:cubicBezTo>
                  <a:cubicBezTo>
                    <a:pt x="155" y="146"/>
                    <a:pt x="155" y="146"/>
                    <a:pt x="155" y="146"/>
                  </a:cubicBezTo>
                  <a:cubicBezTo>
                    <a:pt x="156" y="145"/>
                    <a:pt x="156" y="145"/>
                    <a:pt x="156" y="145"/>
                  </a:cubicBezTo>
                  <a:cubicBezTo>
                    <a:pt x="155" y="145"/>
                    <a:pt x="155" y="145"/>
                    <a:pt x="155" y="145"/>
                  </a:cubicBezTo>
                  <a:cubicBezTo>
                    <a:pt x="156" y="144"/>
                    <a:pt x="156" y="144"/>
                    <a:pt x="156" y="144"/>
                  </a:cubicBezTo>
                  <a:cubicBezTo>
                    <a:pt x="155" y="144"/>
                    <a:pt x="155" y="144"/>
                    <a:pt x="155" y="144"/>
                  </a:cubicBezTo>
                  <a:cubicBezTo>
                    <a:pt x="155" y="145"/>
                    <a:pt x="155" y="145"/>
                    <a:pt x="155" y="145"/>
                  </a:cubicBezTo>
                  <a:cubicBezTo>
                    <a:pt x="155" y="145"/>
                    <a:pt x="155" y="145"/>
                    <a:pt x="155" y="145"/>
                  </a:cubicBezTo>
                  <a:cubicBezTo>
                    <a:pt x="154" y="145"/>
                    <a:pt x="154" y="145"/>
                    <a:pt x="154" y="145"/>
                  </a:cubicBezTo>
                  <a:close/>
                  <a:moveTo>
                    <a:pt x="153" y="149"/>
                  </a:moveTo>
                  <a:cubicBezTo>
                    <a:pt x="153" y="148"/>
                    <a:pt x="153" y="148"/>
                    <a:pt x="153" y="148"/>
                  </a:cubicBezTo>
                  <a:cubicBezTo>
                    <a:pt x="153" y="148"/>
                    <a:pt x="153" y="148"/>
                    <a:pt x="153" y="148"/>
                  </a:cubicBezTo>
                  <a:cubicBezTo>
                    <a:pt x="153" y="147"/>
                    <a:pt x="153" y="147"/>
                    <a:pt x="153" y="147"/>
                  </a:cubicBezTo>
                  <a:cubicBezTo>
                    <a:pt x="154" y="146"/>
                    <a:pt x="154" y="146"/>
                    <a:pt x="154" y="146"/>
                  </a:cubicBezTo>
                  <a:cubicBezTo>
                    <a:pt x="154" y="147"/>
                    <a:pt x="154" y="147"/>
                    <a:pt x="154" y="147"/>
                  </a:cubicBezTo>
                  <a:cubicBezTo>
                    <a:pt x="154" y="147"/>
                    <a:pt x="154" y="147"/>
                    <a:pt x="154" y="147"/>
                  </a:cubicBezTo>
                  <a:cubicBezTo>
                    <a:pt x="154" y="148"/>
                    <a:pt x="154" y="148"/>
                    <a:pt x="154" y="148"/>
                  </a:cubicBezTo>
                  <a:cubicBezTo>
                    <a:pt x="154" y="148"/>
                    <a:pt x="154" y="148"/>
                    <a:pt x="154" y="148"/>
                  </a:cubicBezTo>
                  <a:cubicBezTo>
                    <a:pt x="154" y="149"/>
                    <a:pt x="154" y="149"/>
                    <a:pt x="154" y="149"/>
                  </a:cubicBezTo>
                  <a:cubicBezTo>
                    <a:pt x="154" y="149"/>
                    <a:pt x="154" y="149"/>
                    <a:pt x="154" y="149"/>
                  </a:cubicBezTo>
                  <a:cubicBezTo>
                    <a:pt x="154" y="149"/>
                    <a:pt x="154" y="149"/>
                    <a:pt x="154" y="149"/>
                  </a:cubicBezTo>
                  <a:cubicBezTo>
                    <a:pt x="153" y="149"/>
                    <a:pt x="153" y="149"/>
                    <a:pt x="153" y="149"/>
                  </a:cubicBezTo>
                  <a:close/>
                  <a:moveTo>
                    <a:pt x="186" y="131"/>
                  </a:moveTo>
                  <a:cubicBezTo>
                    <a:pt x="186" y="131"/>
                    <a:pt x="186" y="131"/>
                    <a:pt x="186" y="131"/>
                  </a:cubicBezTo>
                  <a:cubicBezTo>
                    <a:pt x="186" y="131"/>
                    <a:pt x="186" y="131"/>
                    <a:pt x="186" y="131"/>
                  </a:cubicBezTo>
                  <a:cubicBezTo>
                    <a:pt x="187" y="131"/>
                    <a:pt x="187" y="131"/>
                    <a:pt x="187" y="131"/>
                  </a:cubicBezTo>
                  <a:cubicBezTo>
                    <a:pt x="186" y="131"/>
                    <a:pt x="186" y="131"/>
                    <a:pt x="186" y="131"/>
                  </a:cubicBezTo>
                  <a:cubicBezTo>
                    <a:pt x="186" y="131"/>
                    <a:pt x="186" y="131"/>
                    <a:pt x="186" y="131"/>
                  </a:cubicBezTo>
                  <a:close/>
                  <a:moveTo>
                    <a:pt x="197" y="125"/>
                  </a:moveTo>
                  <a:cubicBezTo>
                    <a:pt x="197" y="124"/>
                    <a:pt x="197" y="124"/>
                    <a:pt x="197" y="124"/>
                  </a:cubicBezTo>
                  <a:cubicBezTo>
                    <a:pt x="197" y="124"/>
                    <a:pt x="197" y="124"/>
                    <a:pt x="197" y="124"/>
                  </a:cubicBezTo>
                  <a:cubicBezTo>
                    <a:pt x="197" y="123"/>
                    <a:pt x="197" y="123"/>
                    <a:pt x="197" y="123"/>
                  </a:cubicBezTo>
                  <a:cubicBezTo>
                    <a:pt x="197" y="123"/>
                    <a:pt x="197" y="123"/>
                    <a:pt x="197" y="123"/>
                  </a:cubicBezTo>
                  <a:cubicBezTo>
                    <a:pt x="198" y="123"/>
                    <a:pt x="198" y="123"/>
                    <a:pt x="198" y="123"/>
                  </a:cubicBezTo>
                  <a:cubicBezTo>
                    <a:pt x="198" y="123"/>
                    <a:pt x="198" y="123"/>
                    <a:pt x="198" y="123"/>
                  </a:cubicBezTo>
                  <a:cubicBezTo>
                    <a:pt x="198" y="124"/>
                    <a:pt x="198" y="124"/>
                    <a:pt x="198" y="124"/>
                  </a:cubicBezTo>
                  <a:cubicBezTo>
                    <a:pt x="198" y="124"/>
                    <a:pt x="198" y="124"/>
                    <a:pt x="198" y="124"/>
                  </a:cubicBezTo>
                  <a:cubicBezTo>
                    <a:pt x="197" y="125"/>
                    <a:pt x="197" y="125"/>
                    <a:pt x="197" y="125"/>
                  </a:cubicBezTo>
                  <a:cubicBezTo>
                    <a:pt x="197" y="125"/>
                    <a:pt x="197" y="125"/>
                    <a:pt x="197" y="125"/>
                  </a:cubicBezTo>
                  <a:close/>
                  <a:moveTo>
                    <a:pt x="185" y="137"/>
                  </a:moveTo>
                  <a:cubicBezTo>
                    <a:pt x="185" y="137"/>
                    <a:pt x="185" y="137"/>
                    <a:pt x="185" y="137"/>
                  </a:cubicBezTo>
                  <a:cubicBezTo>
                    <a:pt x="185" y="136"/>
                    <a:pt x="185" y="136"/>
                    <a:pt x="185" y="136"/>
                  </a:cubicBezTo>
                  <a:cubicBezTo>
                    <a:pt x="185" y="136"/>
                    <a:pt x="185" y="136"/>
                    <a:pt x="185" y="136"/>
                  </a:cubicBezTo>
                  <a:cubicBezTo>
                    <a:pt x="185" y="136"/>
                    <a:pt x="185" y="136"/>
                    <a:pt x="185" y="136"/>
                  </a:cubicBezTo>
                  <a:cubicBezTo>
                    <a:pt x="186" y="135"/>
                    <a:pt x="186" y="135"/>
                    <a:pt x="186" y="135"/>
                  </a:cubicBezTo>
                  <a:cubicBezTo>
                    <a:pt x="186" y="135"/>
                    <a:pt x="186" y="135"/>
                    <a:pt x="186" y="135"/>
                  </a:cubicBezTo>
                  <a:cubicBezTo>
                    <a:pt x="185" y="135"/>
                    <a:pt x="185" y="135"/>
                    <a:pt x="185" y="135"/>
                  </a:cubicBezTo>
                  <a:cubicBezTo>
                    <a:pt x="185" y="134"/>
                    <a:pt x="185" y="134"/>
                    <a:pt x="185" y="134"/>
                  </a:cubicBezTo>
                  <a:cubicBezTo>
                    <a:pt x="185" y="133"/>
                    <a:pt x="185" y="133"/>
                    <a:pt x="185" y="133"/>
                  </a:cubicBezTo>
                  <a:cubicBezTo>
                    <a:pt x="186" y="133"/>
                    <a:pt x="186" y="133"/>
                    <a:pt x="186" y="133"/>
                  </a:cubicBezTo>
                  <a:cubicBezTo>
                    <a:pt x="186" y="133"/>
                    <a:pt x="186" y="133"/>
                    <a:pt x="186" y="133"/>
                  </a:cubicBezTo>
                  <a:cubicBezTo>
                    <a:pt x="185" y="132"/>
                    <a:pt x="185" y="132"/>
                    <a:pt x="185" y="132"/>
                  </a:cubicBezTo>
                  <a:cubicBezTo>
                    <a:pt x="184" y="132"/>
                    <a:pt x="184" y="132"/>
                    <a:pt x="184" y="132"/>
                  </a:cubicBezTo>
                  <a:cubicBezTo>
                    <a:pt x="184" y="133"/>
                    <a:pt x="184" y="133"/>
                    <a:pt x="184" y="133"/>
                  </a:cubicBezTo>
                  <a:cubicBezTo>
                    <a:pt x="184" y="133"/>
                    <a:pt x="184" y="133"/>
                    <a:pt x="184" y="133"/>
                  </a:cubicBezTo>
                  <a:cubicBezTo>
                    <a:pt x="183" y="133"/>
                    <a:pt x="183" y="133"/>
                    <a:pt x="183" y="133"/>
                  </a:cubicBezTo>
                  <a:cubicBezTo>
                    <a:pt x="182" y="133"/>
                    <a:pt x="182" y="133"/>
                    <a:pt x="182" y="133"/>
                  </a:cubicBezTo>
                  <a:cubicBezTo>
                    <a:pt x="181" y="134"/>
                    <a:pt x="181" y="134"/>
                    <a:pt x="181" y="134"/>
                  </a:cubicBezTo>
                  <a:cubicBezTo>
                    <a:pt x="180" y="134"/>
                    <a:pt x="180" y="134"/>
                    <a:pt x="180" y="134"/>
                  </a:cubicBezTo>
                  <a:cubicBezTo>
                    <a:pt x="180" y="134"/>
                    <a:pt x="180" y="134"/>
                    <a:pt x="180" y="134"/>
                  </a:cubicBezTo>
                  <a:cubicBezTo>
                    <a:pt x="181" y="133"/>
                    <a:pt x="181" y="133"/>
                    <a:pt x="181" y="133"/>
                  </a:cubicBezTo>
                  <a:cubicBezTo>
                    <a:pt x="182" y="133"/>
                    <a:pt x="182" y="133"/>
                    <a:pt x="182" y="133"/>
                  </a:cubicBezTo>
                  <a:cubicBezTo>
                    <a:pt x="182" y="132"/>
                    <a:pt x="182" y="132"/>
                    <a:pt x="182" y="132"/>
                  </a:cubicBezTo>
                  <a:cubicBezTo>
                    <a:pt x="182" y="132"/>
                    <a:pt x="182" y="132"/>
                    <a:pt x="182" y="132"/>
                  </a:cubicBezTo>
                  <a:cubicBezTo>
                    <a:pt x="181" y="132"/>
                    <a:pt x="181" y="132"/>
                    <a:pt x="181" y="132"/>
                  </a:cubicBezTo>
                  <a:cubicBezTo>
                    <a:pt x="181" y="132"/>
                    <a:pt x="181" y="132"/>
                    <a:pt x="181" y="132"/>
                  </a:cubicBezTo>
                  <a:cubicBezTo>
                    <a:pt x="182" y="131"/>
                    <a:pt x="182" y="131"/>
                    <a:pt x="182" y="131"/>
                  </a:cubicBezTo>
                  <a:cubicBezTo>
                    <a:pt x="181" y="130"/>
                    <a:pt x="181" y="130"/>
                    <a:pt x="181" y="130"/>
                  </a:cubicBezTo>
                  <a:cubicBezTo>
                    <a:pt x="182" y="130"/>
                    <a:pt x="182" y="130"/>
                    <a:pt x="182" y="130"/>
                  </a:cubicBezTo>
                  <a:cubicBezTo>
                    <a:pt x="182" y="130"/>
                    <a:pt x="182" y="130"/>
                    <a:pt x="182" y="130"/>
                  </a:cubicBezTo>
                  <a:cubicBezTo>
                    <a:pt x="182" y="130"/>
                    <a:pt x="182" y="130"/>
                    <a:pt x="182" y="130"/>
                  </a:cubicBezTo>
                  <a:cubicBezTo>
                    <a:pt x="183" y="131"/>
                    <a:pt x="183" y="131"/>
                    <a:pt x="183" y="131"/>
                  </a:cubicBezTo>
                  <a:cubicBezTo>
                    <a:pt x="183" y="132"/>
                    <a:pt x="183" y="132"/>
                    <a:pt x="183" y="132"/>
                  </a:cubicBezTo>
                  <a:cubicBezTo>
                    <a:pt x="184" y="131"/>
                    <a:pt x="184" y="131"/>
                    <a:pt x="184" y="131"/>
                  </a:cubicBezTo>
                  <a:cubicBezTo>
                    <a:pt x="185" y="131"/>
                    <a:pt x="185" y="131"/>
                    <a:pt x="185" y="131"/>
                  </a:cubicBezTo>
                  <a:cubicBezTo>
                    <a:pt x="185" y="131"/>
                    <a:pt x="185" y="131"/>
                    <a:pt x="185" y="131"/>
                  </a:cubicBezTo>
                  <a:cubicBezTo>
                    <a:pt x="184" y="130"/>
                    <a:pt x="184" y="130"/>
                    <a:pt x="184" y="130"/>
                  </a:cubicBezTo>
                  <a:cubicBezTo>
                    <a:pt x="185" y="130"/>
                    <a:pt x="185" y="130"/>
                    <a:pt x="185" y="130"/>
                  </a:cubicBezTo>
                  <a:cubicBezTo>
                    <a:pt x="185" y="130"/>
                    <a:pt x="185" y="130"/>
                    <a:pt x="185" y="130"/>
                  </a:cubicBezTo>
                  <a:cubicBezTo>
                    <a:pt x="185" y="130"/>
                    <a:pt x="185" y="130"/>
                    <a:pt x="185" y="130"/>
                  </a:cubicBezTo>
                  <a:cubicBezTo>
                    <a:pt x="186" y="130"/>
                    <a:pt x="186" y="130"/>
                    <a:pt x="186" y="130"/>
                  </a:cubicBezTo>
                  <a:cubicBezTo>
                    <a:pt x="187" y="129"/>
                    <a:pt x="187" y="129"/>
                    <a:pt x="187" y="129"/>
                  </a:cubicBezTo>
                  <a:cubicBezTo>
                    <a:pt x="187" y="129"/>
                    <a:pt x="187" y="129"/>
                    <a:pt x="187" y="129"/>
                  </a:cubicBezTo>
                  <a:cubicBezTo>
                    <a:pt x="187" y="129"/>
                    <a:pt x="187" y="129"/>
                    <a:pt x="187" y="129"/>
                  </a:cubicBezTo>
                  <a:cubicBezTo>
                    <a:pt x="187" y="129"/>
                    <a:pt x="187" y="129"/>
                    <a:pt x="187" y="129"/>
                  </a:cubicBezTo>
                  <a:cubicBezTo>
                    <a:pt x="188" y="129"/>
                    <a:pt x="188" y="129"/>
                    <a:pt x="188" y="129"/>
                  </a:cubicBezTo>
                  <a:cubicBezTo>
                    <a:pt x="187" y="130"/>
                    <a:pt x="187" y="130"/>
                    <a:pt x="187" y="130"/>
                  </a:cubicBezTo>
                  <a:cubicBezTo>
                    <a:pt x="187" y="131"/>
                    <a:pt x="187" y="131"/>
                    <a:pt x="187" y="131"/>
                  </a:cubicBezTo>
                  <a:cubicBezTo>
                    <a:pt x="188" y="131"/>
                    <a:pt x="188" y="131"/>
                    <a:pt x="188" y="131"/>
                  </a:cubicBezTo>
                  <a:cubicBezTo>
                    <a:pt x="188" y="131"/>
                    <a:pt x="188" y="131"/>
                    <a:pt x="188" y="131"/>
                  </a:cubicBezTo>
                  <a:cubicBezTo>
                    <a:pt x="188" y="132"/>
                    <a:pt x="188" y="132"/>
                    <a:pt x="188" y="132"/>
                  </a:cubicBezTo>
                  <a:cubicBezTo>
                    <a:pt x="188" y="132"/>
                    <a:pt x="188" y="132"/>
                    <a:pt x="188" y="132"/>
                  </a:cubicBezTo>
                  <a:cubicBezTo>
                    <a:pt x="189" y="131"/>
                    <a:pt x="189" y="131"/>
                    <a:pt x="189" y="131"/>
                  </a:cubicBezTo>
                  <a:cubicBezTo>
                    <a:pt x="189" y="130"/>
                    <a:pt x="189" y="130"/>
                    <a:pt x="189" y="130"/>
                  </a:cubicBezTo>
                  <a:cubicBezTo>
                    <a:pt x="190" y="129"/>
                    <a:pt x="190" y="129"/>
                    <a:pt x="190" y="129"/>
                  </a:cubicBezTo>
                  <a:cubicBezTo>
                    <a:pt x="190" y="129"/>
                    <a:pt x="190" y="129"/>
                    <a:pt x="190" y="129"/>
                  </a:cubicBezTo>
                  <a:cubicBezTo>
                    <a:pt x="190" y="130"/>
                    <a:pt x="190" y="130"/>
                    <a:pt x="190" y="130"/>
                  </a:cubicBezTo>
                  <a:cubicBezTo>
                    <a:pt x="190" y="131"/>
                    <a:pt x="190" y="131"/>
                    <a:pt x="190" y="131"/>
                  </a:cubicBezTo>
                  <a:cubicBezTo>
                    <a:pt x="190" y="132"/>
                    <a:pt x="190" y="132"/>
                    <a:pt x="190" y="132"/>
                  </a:cubicBezTo>
                  <a:cubicBezTo>
                    <a:pt x="190" y="132"/>
                    <a:pt x="190" y="132"/>
                    <a:pt x="190" y="132"/>
                  </a:cubicBezTo>
                  <a:cubicBezTo>
                    <a:pt x="191" y="132"/>
                    <a:pt x="191" y="132"/>
                    <a:pt x="191" y="132"/>
                  </a:cubicBezTo>
                  <a:cubicBezTo>
                    <a:pt x="191" y="132"/>
                    <a:pt x="191" y="132"/>
                    <a:pt x="191" y="132"/>
                  </a:cubicBezTo>
                  <a:cubicBezTo>
                    <a:pt x="192" y="131"/>
                    <a:pt x="192" y="131"/>
                    <a:pt x="192" y="131"/>
                  </a:cubicBezTo>
                  <a:cubicBezTo>
                    <a:pt x="193" y="130"/>
                    <a:pt x="193" y="130"/>
                    <a:pt x="193" y="130"/>
                  </a:cubicBezTo>
                  <a:cubicBezTo>
                    <a:pt x="193" y="129"/>
                    <a:pt x="193" y="129"/>
                    <a:pt x="193" y="129"/>
                  </a:cubicBezTo>
                  <a:cubicBezTo>
                    <a:pt x="193" y="128"/>
                    <a:pt x="193" y="128"/>
                    <a:pt x="193" y="128"/>
                  </a:cubicBezTo>
                  <a:cubicBezTo>
                    <a:pt x="193" y="128"/>
                    <a:pt x="193" y="128"/>
                    <a:pt x="193" y="128"/>
                  </a:cubicBezTo>
                  <a:cubicBezTo>
                    <a:pt x="193" y="127"/>
                    <a:pt x="193" y="127"/>
                    <a:pt x="193" y="127"/>
                  </a:cubicBezTo>
                  <a:cubicBezTo>
                    <a:pt x="192" y="127"/>
                    <a:pt x="192" y="127"/>
                    <a:pt x="192" y="127"/>
                  </a:cubicBezTo>
                  <a:cubicBezTo>
                    <a:pt x="192" y="127"/>
                    <a:pt x="192" y="127"/>
                    <a:pt x="192" y="127"/>
                  </a:cubicBezTo>
                  <a:cubicBezTo>
                    <a:pt x="191" y="127"/>
                    <a:pt x="191" y="127"/>
                    <a:pt x="191" y="127"/>
                  </a:cubicBezTo>
                  <a:cubicBezTo>
                    <a:pt x="191" y="127"/>
                    <a:pt x="191" y="127"/>
                    <a:pt x="191" y="127"/>
                  </a:cubicBezTo>
                  <a:cubicBezTo>
                    <a:pt x="192" y="126"/>
                    <a:pt x="192" y="126"/>
                    <a:pt x="192" y="126"/>
                  </a:cubicBezTo>
                  <a:cubicBezTo>
                    <a:pt x="192" y="126"/>
                    <a:pt x="192" y="126"/>
                    <a:pt x="192" y="126"/>
                  </a:cubicBezTo>
                  <a:cubicBezTo>
                    <a:pt x="191" y="126"/>
                    <a:pt x="191" y="126"/>
                    <a:pt x="191" y="126"/>
                  </a:cubicBezTo>
                  <a:cubicBezTo>
                    <a:pt x="191" y="126"/>
                    <a:pt x="191" y="126"/>
                    <a:pt x="191" y="126"/>
                  </a:cubicBezTo>
                  <a:cubicBezTo>
                    <a:pt x="190" y="125"/>
                    <a:pt x="190" y="125"/>
                    <a:pt x="190" y="125"/>
                  </a:cubicBezTo>
                  <a:cubicBezTo>
                    <a:pt x="190" y="125"/>
                    <a:pt x="190" y="125"/>
                    <a:pt x="190" y="125"/>
                  </a:cubicBezTo>
                  <a:cubicBezTo>
                    <a:pt x="189" y="123"/>
                    <a:pt x="189" y="123"/>
                    <a:pt x="189" y="123"/>
                  </a:cubicBezTo>
                  <a:cubicBezTo>
                    <a:pt x="189" y="122"/>
                    <a:pt x="189" y="122"/>
                    <a:pt x="189" y="122"/>
                  </a:cubicBezTo>
                  <a:cubicBezTo>
                    <a:pt x="190" y="121"/>
                    <a:pt x="190" y="121"/>
                    <a:pt x="190" y="121"/>
                  </a:cubicBezTo>
                  <a:cubicBezTo>
                    <a:pt x="189" y="120"/>
                    <a:pt x="189" y="120"/>
                    <a:pt x="189" y="120"/>
                  </a:cubicBezTo>
                  <a:cubicBezTo>
                    <a:pt x="189" y="121"/>
                    <a:pt x="189" y="121"/>
                    <a:pt x="189" y="121"/>
                  </a:cubicBezTo>
                  <a:cubicBezTo>
                    <a:pt x="189" y="122"/>
                    <a:pt x="189" y="122"/>
                    <a:pt x="189" y="122"/>
                  </a:cubicBezTo>
                  <a:cubicBezTo>
                    <a:pt x="188" y="121"/>
                    <a:pt x="188" y="121"/>
                    <a:pt x="188" y="121"/>
                  </a:cubicBezTo>
                  <a:cubicBezTo>
                    <a:pt x="187" y="121"/>
                    <a:pt x="187" y="121"/>
                    <a:pt x="187" y="121"/>
                  </a:cubicBezTo>
                  <a:cubicBezTo>
                    <a:pt x="187" y="119"/>
                    <a:pt x="187" y="119"/>
                    <a:pt x="187" y="119"/>
                  </a:cubicBezTo>
                  <a:cubicBezTo>
                    <a:pt x="186" y="119"/>
                    <a:pt x="186" y="119"/>
                    <a:pt x="186" y="119"/>
                  </a:cubicBezTo>
                  <a:cubicBezTo>
                    <a:pt x="186" y="117"/>
                    <a:pt x="186" y="117"/>
                    <a:pt x="186" y="117"/>
                  </a:cubicBezTo>
                  <a:cubicBezTo>
                    <a:pt x="185" y="117"/>
                    <a:pt x="185" y="117"/>
                    <a:pt x="185" y="117"/>
                  </a:cubicBezTo>
                  <a:cubicBezTo>
                    <a:pt x="185" y="116"/>
                    <a:pt x="185" y="116"/>
                    <a:pt x="185" y="116"/>
                  </a:cubicBezTo>
                  <a:cubicBezTo>
                    <a:pt x="185" y="115"/>
                    <a:pt x="185" y="115"/>
                    <a:pt x="185" y="115"/>
                  </a:cubicBezTo>
                  <a:cubicBezTo>
                    <a:pt x="185" y="115"/>
                    <a:pt x="185" y="115"/>
                    <a:pt x="185" y="115"/>
                  </a:cubicBezTo>
                  <a:cubicBezTo>
                    <a:pt x="186" y="115"/>
                    <a:pt x="186" y="115"/>
                    <a:pt x="186" y="115"/>
                  </a:cubicBezTo>
                  <a:cubicBezTo>
                    <a:pt x="186" y="114"/>
                    <a:pt x="186" y="114"/>
                    <a:pt x="186" y="114"/>
                  </a:cubicBezTo>
                  <a:cubicBezTo>
                    <a:pt x="187" y="114"/>
                    <a:pt x="187" y="114"/>
                    <a:pt x="187" y="114"/>
                  </a:cubicBezTo>
                  <a:cubicBezTo>
                    <a:pt x="187" y="114"/>
                    <a:pt x="187" y="114"/>
                    <a:pt x="187" y="114"/>
                  </a:cubicBezTo>
                  <a:cubicBezTo>
                    <a:pt x="188" y="114"/>
                    <a:pt x="188" y="114"/>
                    <a:pt x="188" y="114"/>
                  </a:cubicBezTo>
                  <a:cubicBezTo>
                    <a:pt x="188" y="113"/>
                    <a:pt x="188" y="113"/>
                    <a:pt x="188" y="113"/>
                  </a:cubicBezTo>
                  <a:cubicBezTo>
                    <a:pt x="188" y="112"/>
                    <a:pt x="188" y="112"/>
                    <a:pt x="188" y="112"/>
                  </a:cubicBezTo>
                  <a:cubicBezTo>
                    <a:pt x="188" y="111"/>
                    <a:pt x="188" y="111"/>
                    <a:pt x="188" y="111"/>
                  </a:cubicBezTo>
                  <a:cubicBezTo>
                    <a:pt x="189" y="110"/>
                    <a:pt x="189" y="110"/>
                    <a:pt x="189" y="110"/>
                  </a:cubicBezTo>
                  <a:cubicBezTo>
                    <a:pt x="188" y="109"/>
                    <a:pt x="188" y="109"/>
                    <a:pt x="188" y="109"/>
                  </a:cubicBezTo>
                  <a:cubicBezTo>
                    <a:pt x="188" y="108"/>
                    <a:pt x="188" y="108"/>
                    <a:pt x="188" y="108"/>
                  </a:cubicBezTo>
                  <a:cubicBezTo>
                    <a:pt x="189" y="108"/>
                    <a:pt x="189" y="108"/>
                    <a:pt x="189" y="108"/>
                  </a:cubicBezTo>
                  <a:cubicBezTo>
                    <a:pt x="189" y="107"/>
                    <a:pt x="189" y="107"/>
                    <a:pt x="189" y="107"/>
                  </a:cubicBezTo>
                  <a:cubicBezTo>
                    <a:pt x="190" y="106"/>
                    <a:pt x="190" y="106"/>
                    <a:pt x="190" y="106"/>
                  </a:cubicBezTo>
                  <a:cubicBezTo>
                    <a:pt x="190" y="105"/>
                    <a:pt x="190" y="105"/>
                    <a:pt x="190" y="105"/>
                  </a:cubicBezTo>
                  <a:cubicBezTo>
                    <a:pt x="190" y="104"/>
                    <a:pt x="190" y="104"/>
                    <a:pt x="190" y="104"/>
                  </a:cubicBezTo>
                  <a:cubicBezTo>
                    <a:pt x="190" y="103"/>
                    <a:pt x="190" y="103"/>
                    <a:pt x="190" y="103"/>
                  </a:cubicBezTo>
                  <a:cubicBezTo>
                    <a:pt x="191" y="103"/>
                    <a:pt x="191" y="103"/>
                    <a:pt x="191" y="103"/>
                  </a:cubicBezTo>
                  <a:cubicBezTo>
                    <a:pt x="191" y="102"/>
                    <a:pt x="191" y="102"/>
                    <a:pt x="191" y="102"/>
                  </a:cubicBezTo>
                  <a:cubicBezTo>
                    <a:pt x="192" y="101"/>
                    <a:pt x="192" y="101"/>
                    <a:pt x="192" y="101"/>
                  </a:cubicBezTo>
                  <a:cubicBezTo>
                    <a:pt x="192" y="100"/>
                    <a:pt x="192" y="100"/>
                    <a:pt x="192" y="100"/>
                  </a:cubicBezTo>
                  <a:cubicBezTo>
                    <a:pt x="192" y="100"/>
                    <a:pt x="192" y="100"/>
                    <a:pt x="192" y="100"/>
                  </a:cubicBezTo>
                  <a:cubicBezTo>
                    <a:pt x="192" y="99"/>
                    <a:pt x="192" y="99"/>
                    <a:pt x="192" y="99"/>
                  </a:cubicBezTo>
                  <a:cubicBezTo>
                    <a:pt x="193" y="99"/>
                    <a:pt x="193" y="99"/>
                    <a:pt x="193" y="99"/>
                  </a:cubicBezTo>
                  <a:cubicBezTo>
                    <a:pt x="192" y="98"/>
                    <a:pt x="192" y="98"/>
                    <a:pt x="192" y="98"/>
                  </a:cubicBezTo>
                  <a:cubicBezTo>
                    <a:pt x="192" y="97"/>
                    <a:pt x="192" y="97"/>
                    <a:pt x="192" y="97"/>
                  </a:cubicBezTo>
                  <a:cubicBezTo>
                    <a:pt x="192" y="97"/>
                    <a:pt x="192" y="97"/>
                    <a:pt x="192" y="97"/>
                  </a:cubicBezTo>
                  <a:cubicBezTo>
                    <a:pt x="191" y="96"/>
                    <a:pt x="191" y="96"/>
                    <a:pt x="191" y="96"/>
                  </a:cubicBezTo>
                  <a:cubicBezTo>
                    <a:pt x="191" y="95"/>
                    <a:pt x="191" y="95"/>
                    <a:pt x="191" y="95"/>
                  </a:cubicBezTo>
                  <a:cubicBezTo>
                    <a:pt x="191" y="95"/>
                    <a:pt x="191" y="95"/>
                    <a:pt x="191" y="95"/>
                  </a:cubicBezTo>
                  <a:cubicBezTo>
                    <a:pt x="191" y="93"/>
                    <a:pt x="191" y="93"/>
                    <a:pt x="191" y="93"/>
                  </a:cubicBezTo>
                  <a:cubicBezTo>
                    <a:pt x="190" y="93"/>
                    <a:pt x="190" y="93"/>
                    <a:pt x="190" y="93"/>
                  </a:cubicBezTo>
                  <a:cubicBezTo>
                    <a:pt x="190" y="93"/>
                    <a:pt x="190" y="93"/>
                    <a:pt x="190" y="93"/>
                  </a:cubicBezTo>
                  <a:cubicBezTo>
                    <a:pt x="189" y="93"/>
                    <a:pt x="189" y="93"/>
                    <a:pt x="189" y="93"/>
                  </a:cubicBezTo>
                  <a:cubicBezTo>
                    <a:pt x="189" y="94"/>
                    <a:pt x="189" y="94"/>
                    <a:pt x="189" y="94"/>
                  </a:cubicBezTo>
                  <a:cubicBezTo>
                    <a:pt x="189" y="94"/>
                    <a:pt x="189" y="94"/>
                    <a:pt x="189" y="94"/>
                  </a:cubicBezTo>
                  <a:cubicBezTo>
                    <a:pt x="188" y="92"/>
                    <a:pt x="188" y="92"/>
                    <a:pt x="188" y="92"/>
                  </a:cubicBezTo>
                  <a:cubicBezTo>
                    <a:pt x="187" y="92"/>
                    <a:pt x="187" y="92"/>
                    <a:pt x="187" y="92"/>
                  </a:cubicBezTo>
                  <a:cubicBezTo>
                    <a:pt x="187" y="92"/>
                    <a:pt x="187" y="92"/>
                    <a:pt x="187" y="92"/>
                  </a:cubicBezTo>
                  <a:cubicBezTo>
                    <a:pt x="186" y="92"/>
                    <a:pt x="186" y="92"/>
                    <a:pt x="186" y="92"/>
                  </a:cubicBezTo>
                  <a:cubicBezTo>
                    <a:pt x="186" y="93"/>
                    <a:pt x="186" y="93"/>
                    <a:pt x="186" y="93"/>
                  </a:cubicBezTo>
                  <a:cubicBezTo>
                    <a:pt x="186" y="93"/>
                    <a:pt x="186" y="93"/>
                    <a:pt x="186" y="93"/>
                  </a:cubicBezTo>
                  <a:cubicBezTo>
                    <a:pt x="185" y="93"/>
                    <a:pt x="185" y="93"/>
                    <a:pt x="185" y="93"/>
                  </a:cubicBezTo>
                  <a:cubicBezTo>
                    <a:pt x="185" y="94"/>
                    <a:pt x="185" y="94"/>
                    <a:pt x="185" y="94"/>
                  </a:cubicBezTo>
                  <a:cubicBezTo>
                    <a:pt x="185" y="95"/>
                    <a:pt x="185" y="95"/>
                    <a:pt x="185" y="95"/>
                  </a:cubicBezTo>
                  <a:cubicBezTo>
                    <a:pt x="184" y="95"/>
                    <a:pt x="184" y="95"/>
                    <a:pt x="184" y="95"/>
                  </a:cubicBezTo>
                  <a:cubicBezTo>
                    <a:pt x="184" y="97"/>
                    <a:pt x="184" y="97"/>
                    <a:pt x="184" y="97"/>
                  </a:cubicBezTo>
                  <a:cubicBezTo>
                    <a:pt x="184" y="98"/>
                    <a:pt x="184" y="98"/>
                    <a:pt x="184" y="98"/>
                  </a:cubicBezTo>
                  <a:cubicBezTo>
                    <a:pt x="183" y="98"/>
                    <a:pt x="183" y="98"/>
                    <a:pt x="183" y="98"/>
                  </a:cubicBezTo>
                  <a:cubicBezTo>
                    <a:pt x="183" y="99"/>
                    <a:pt x="183" y="99"/>
                    <a:pt x="183" y="99"/>
                  </a:cubicBezTo>
                  <a:cubicBezTo>
                    <a:pt x="183" y="99"/>
                    <a:pt x="183" y="99"/>
                    <a:pt x="183" y="99"/>
                  </a:cubicBezTo>
                  <a:cubicBezTo>
                    <a:pt x="183" y="100"/>
                    <a:pt x="183" y="100"/>
                    <a:pt x="183" y="100"/>
                  </a:cubicBezTo>
                  <a:cubicBezTo>
                    <a:pt x="182" y="100"/>
                    <a:pt x="182" y="100"/>
                    <a:pt x="182" y="100"/>
                  </a:cubicBezTo>
                  <a:cubicBezTo>
                    <a:pt x="182" y="102"/>
                    <a:pt x="182" y="102"/>
                    <a:pt x="182" y="102"/>
                  </a:cubicBezTo>
                  <a:cubicBezTo>
                    <a:pt x="181" y="102"/>
                    <a:pt x="181" y="102"/>
                    <a:pt x="181" y="102"/>
                  </a:cubicBezTo>
                  <a:cubicBezTo>
                    <a:pt x="181" y="102"/>
                    <a:pt x="181" y="102"/>
                    <a:pt x="181" y="102"/>
                  </a:cubicBezTo>
                  <a:cubicBezTo>
                    <a:pt x="180" y="104"/>
                    <a:pt x="180" y="104"/>
                    <a:pt x="180" y="104"/>
                  </a:cubicBezTo>
                  <a:cubicBezTo>
                    <a:pt x="181" y="104"/>
                    <a:pt x="181" y="104"/>
                    <a:pt x="181" y="104"/>
                  </a:cubicBezTo>
                  <a:cubicBezTo>
                    <a:pt x="180" y="105"/>
                    <a:pt x="180" y="105"/>
                    <a:pt x="180" y="105"/>
                  </a:cubicBezTo>
                  <a:cubicBezTo>
                    <a:pt x="180" y="106"/>
                    <a:pt x="180" y="106"/>
                    <a:pt x="180" y="106"/>
                  </a:cubicBezTo>
                  <a:cubicBezTo>
                    <a:pt x="180" y="106"/>
                    <a:pt x="180" y="106"/>
                    <a:pt x="180" y="106"/>
                  </a:cubicBezTo>
                  <a:cubicBezTo>
                    <a:pt x="180" y="107"/>
                    <a:pt x="180" y="107"/>
                    <a:pt x="180" y="107"/>
                  </a:cubicBezTo>
                  <a:cubicBezTo>
                    <a:pt x="180" y="108"/>
                    <a:pt x="180" y="108"/>
                    <a:pt x="180" y="108"/>
                  </a:cubicBezTo>
                  <a:cubicBezTo>
                    <a:pt x="179" y="108"/>
                    <a:pt x="179" y="108"/>
                    <a:pt x="179" y="108"/>
                  </a:cubicBezTo>
                  <a:cubicBezTo>
                    <a:pt x="179" y="108"/>
                    <a:pt x="179" y="108"/>
                    <a:pt x="179" y="108"/>
                  </a:cubicBezTo>
                  <a:cubicBezTo>
                    <a:pt x="180" y="108"/>
                    <a:pt x="180" y="108"/>
                    <a:pt x="180" y="108"/>
                  </a:cubicBezTo>
                  <a:cubicBezTo>
                    <a:pt x="180" y="109"/>
                    <a:pt x="180" y="109"/>
                    <a:pt x="180" y="109"/>
                  </a:cubicBezTo>
                  <a:cubicBezTo>
                    <a:pt x="180" y="109"/>
                    <a:pt x="180" y="109"/>
                    <a:pt x="180" y="109"/>
                  </a:cubicBezTo>
                  <a:cubicBezTo>
                    <a:pt x="179" y="109"/>
                    <a:pt x="179" y="109"/>
                    <a:pt x="179" y="109"/>
                  </a:cubicBezTo>
                  <a:cubicBezTo>
                    <a:pt x="178" y="109"/>
                    <a:pt x="178" y="109"/>
                    <a:pt x="178" y="109"/>
                  </a:cubicBezTo>
                  <a:cubicBezTo>
                    <a:pt x="178" y="109"/>
                    <a:pt x="178" y="109"/>
                    <a:pt x="178" y="109"/>
                  </a:cubicBezTo>
                  <a:cubicBezTo>
                    <a:pt x="177" y="109"/>
                    <a:pt x="177" y="109"/>
                    <a:pt x="177" y="109"/>
                  </a:cubicBezTo>
                  <a:cubicBezTo>
                    <a:pt x="177" y="110"/>
                    <a:pt x="177" y="110"/>
                    <a:pt x="177" y="110"/>
                  </a:cubicBezTo>
                  <a:cubicBezTo>
                    <a:pt x="177" y="111"/>
                    <a:pt x="177" y="111"/>
                    <a:pt x="177" y="111"/>
                  </a:cubicBezTo>
                  <a:cubicBezTo>
                    <a:pt x="176" y="110"/>
                    <a:pt x="176" y="110"/>
                    <a:pt x="176" y="110"/>
                  </a:cubicBezTo>
                  <a:cubicBezTo>
                    <a:pt x="176" y="109"/>
                    <a:pt x="176" y="109"/>
                    <a:pt x="176" y="109"/>
                  </a:cubicBezTo>
                  <a:cubicBezTo>
                    <a:pt x="177" y="109"/>
                    <a:pt x="177" y="109"/>
                    <a:pt x="177" y="109"/>
                  </a:cubicBezTo>
                  <a:cubicBezTo>
                    <a:pt x="176" y="108"/>
                    <a:pt x="176" y="108"/>
                    <a:pt x="176" y="108"/>
                  </a:cubicBezTo>
                  <a:cubicBezTo>
                    <a:pt x="176" y="107"/>
                    <a:pt x="176" y="107"/>
                    <a:pt x="176" y="107"/>
                  </a:cubicBezTo>
                  <a:cubicBezTo>
                    <a:pt x="177" y="106"/>
                    <a:pt x="177" y="106"/>
                    <a:pt x="177" y="106"/>
                  </a:cubicBezTo>
                  <a:cubicBezTo>
                    <a:pt x="177" y="105"/>
                    <a:pt x="177" y="105"/>
                    <a:pt x="177" y="105"/>
                  </a:cubicBezTo>
                  <a:cubicBezTo>
                    <a:pt x="177" y="105"/>
                    <a:pt x="177" y="105"/>
                    <a:pt x="177" y="105"/>
                  </a:cubicBezTo>
                  <a:cubicBezTo>
                    <a:pt x="178" y="104"/>
                    <a:pt x="178" y="104"/>
                    <a:pt x="178" y="104"/>
                  </a:cubicBezTo>
                  <a:cubicBezTo>
                    <a:pt x="178" y="103"/>
                    <a:pt x="178" y="103"/>
                    <a:pt x="178" y="103"/>
                  </a:cubicBezTo>
                  <a:cubicBezTo>
                    <a:pt x="178" y="102"/>
                    <a:pt x="178" y="102"/>
                    <a:pt x="178" y="102"/>
                  </a:cubicBezTo>
                  <a:cubicBezTo>
                    <a:pt x="179" y="101"/>
                    <a:pt x="179" y="101"/>
                    <a:pt x="179" y="101"/>
                  </a:cubicBezTo>
                  <a:cubicBezTo>
                    <a:pt x="179" y="100"/>
                    <a:pt x="179" y="100"/>
                    <a:pt x="179" y="100"/>
                  </a:cubicBezTo>
                  <a:cubicBezTo>
                    <a:pt x="179" y="100"/>
                    <a:pt x="179" y="100"/>
                    <a:pt x="179" y="100"/>
                  </a:cubicBezTo>
                  <a:cubicBezTo>
                    <a:pt x="178" y="100"/>
                    <a:pt x="178" y="100"/>
                    <a:pt x="178" y="100"/>
                  </a:cubicBezTo>
                  <a:cubicBezTo>
                    <a:pt x="178" y="100"/>
                    <a:pt x="178" y="100"/>
                    <a:pt x="178" y="100"/>
                  </a:cubicBezTo>
                  <a:cubicBezTo>
                    <a:pt x="179" y="99"/>
                    <a:pt x="179" y="99"/>
                    <a:pt x="179" y="99"/>
                  </a:cubicBezTo>
                  <a:cubicBezTo>
                    <a:pt x="179" y="97"/>
                    <a:pt x="179" y="97"/>
                    <a:pt x="179" y="97"/>
                  </a:cubicBezTo>
                  <a:cubicBezTo>
                    <a:pt x="179" y="97"/>
                    <a:pt x="179" y="97"/>
                    <a:pt x="179" y="97"/>
                  </a:cubicBezTo>
                  <a:cubicBezTo>
                    <a:pt x="178" y="96"/>
                    <a:pt x="178" y="96"/>
                    <a:pt x="178" y="96"/>
                  </a:cubicBezTo>
                  <a:cubicBezTo>
                    <a:pt x="179" y="96"/>
                    <a:pt x="179" y="96"/>
                    <a:pt x="179" y="96"/>
                  </a:cubicBezTo>
                  <a:cubicBezTo>
                    <a:pt x="179" y="95"/>
                    <a:pt x="179" y="95"/>
                    <a:pt x="179" y="95"/>
                  </a:cubicBezTo>
                  <a:cubicBezTo>
                    <a:pt x="178" y="95"/>
                    <a:pt x="178" y="95"/>
                    <a:pt x="178" y="95"/>
                  </a:cubicBezTo>
                  <a:cubicBezTo>
                    <a:pt x="177" y="94"/>
                    <a:pt x="177" y="94"/>
                    <a:pt x="177" y="94"/>
                  </a:cubicBezTo>
                  <a:cubicBezTo>
                    <a:pt x="176" y="94"/>
                    <a:pt x="176" y="94"/>
                    <a:pt x="176" y="94"/>
                  </a:cubicBezTo>
                  <a:cubicBezTo>
                    <a:pt x="176" y="95"/>
                    <a:pt x="176" y="95"/>
                    <a:pt x="176" y="95"/>
                  </a:cubicBezTo>
                  <a:cubicBezTo>
                    <a:pt x="177" y="96"/>
                    <a:pt x="177" y="96"/>
                    <a:pt x="177" y="96"/>
                  </a:cubicBezTo>
                  <a:cubicBezTo>
                    <a:pt x="177" y="96"/>
                    <a:pt x="177" y="96"/>
                    <a:pt x="177" y="96"/>
                  </a:cubicBezTo>
                  <a:cubicBezTo>
                    <a:pt x="177" y="97"/>
                    <a:pt x="177" y="97"/>
                    <a:pt x="177" y="97"/>
                  </a:cubicBezTo>
                  <a:cubicBezTo>
                    <a:pt x="177" y="97"/>
                    <a:pt x="177" y="97"/>
                    <a:pt x="177" y="97"/>
                  </a:cubicBezTo>
                  <a:cubicBezTo>
                    <a:pt x="176" y="97"/>
                    <a:pt x="176" y="97"/>
                    <a:pt x="176" y="97"/>
                  </a:cubicBezTo>
                  <a:cubicBezTo>
                    <a:pt x="176" y="97"/>
                    <a:pt x="176" y="97"/>
                    <a:pt x="176" y="97"/>
                  </a:cubicBezTo>
                  <a:cubicBezTo>
                    <a:pt x="175" y="97"/>
                    <a:pt x="175" y="97"/>
                    <a:pt x="175" y="97"/>
                  </a:cubicBezTo>
                  <a:cubicBezTo>
                    <a:pt x="175" y="98"/>
                    <a:pt x="175" y="98"/>
                    <a:pt x="175" y="98"/>
                  </a:cubicBezTo>
                  <a:cubicBezTo>
                    <a:pt x="176" y="98"/>
                    <a:pt x="176" y="98"/>
                    <a:pt x="176" y="98"/>
                  </a:cubicBezTo>
                  <a:cubicBezTo>
                    <a:pt x="176" y="98"/>
                    <a:pt x="176" y="98"/>
                    <a:pt x="176" y="98"/>
                  </a:cubicBezTo>
                  <a:cubicBezTo>
                    <a:pt x="176" y="99"/>
                    <a:pt x="176" y="99"/>
                    <a:pt x="176" y="99"/>
                  </a:cubicBezTo>
                  <a:cubicBezTo>
                    <a:pt x="176" y="100"/>
                    <a:pt x="176" y="100"/>
                    <a:pt x="176" y="100"/>
                  </a:cubicBezTo>
                  <a:cubicBezTo>
                    <a:pt x="176" y="99"/>
                    <a:pt x="176" y="99"/>
                    <a:pt x="176" y="99"/>
                  </a:cubicBezTo>
                  <a:cubicBezTo>
                    <a:pt x="175" y="99"/>
                    <a:pt x="175" y="99"/>
                    <a:pt x="175" y="99"/>
                  </a:cubicBezTo>
                  <a:cubicBezTo>
                    <a:pt x="175" y="100"/>
                    <a:pt x="175" y="100"/>
                    <a:pt x="175" y="100"/>
                  </a:cubicBezTo>
                  <a:cubicBezTo>
                    <a:pt x="174" y="99"/>
                    <a:pt x="174" y="99"/>
                    <a:pt x="174" y="99"/>
                  </a:cubicBezTo>
                  <a:cubicBezTo>
                    <a:pt x="174" y="99"/>
                    <a:pt x="174" y="99"/>
                    <a:pt x="174" y="99"/>
                  </a:cubicBezTo>
                  <a:cubicBezTo>
                    <a:pt x="174" y="99"/>
                    <a:pt x="174" y="99"/>
                    <a:pt x="174" y="99"/>
                  </a:cubicBezTo>
                  <a:cubicBezTo>
                    <a:pt x="173" y="100"/>
                    <a:pt x="173" y="100"/>
                    <a:pt x="173" y="100"/>
                  </a:cubicBezTo>
                  <a:cubicBezTo>
                    <a:pt x="173" y="99"/>
                    <a:pt x="173" y="99"/>
                    <a:pt x="173" y="99"/>
                  </a:cubicBezTo>
                  <a:cubicBezTo>
                    <a:pt x="173" y="99"/>
                    <a:pt x="173" y="99"/>
                    <a:pt x="173" y="99"/>
                  </a:cubicBezTo>
                  <a:cubicBezTo>
                    <a:pt x="173" y="98"/>
                    <a:pt x="173" y="98"/>
                    <a:pt x="173" y="98"/>
                  </a:cubicBezTo>
                  <a:cubicBezTo>
                    <a:pt x="173" y="98"/>
                    <a:pt x="173" y="98"/>
                    <a:pt x="173" y="98"/>
                  </a:cubicBezTo>
                  <a:cubicBezTo>
                    <a:pt x="172" y="98"/>
                    <a:pt x="172" y="98"/>
                    <a:pt x="172" y="98"/>
                  </a:cubicBezTo>
                  <a:cubicBezTo>
                    <a:pt x="171" y="99"/>
                    <a:pt x="171" y="99"/>
                    <a:pt x="171" y="99"/>
                  </a:cubicBezTo>
                  <a:cubicBezTo>
                    <a:pt x="170" y="98"/>
                    <a:pt x="170" y="98"/>
                    <a:pt x="170" y="98"/>
                  </a:cubicBezTo>
                  <a:cubicBezTo>
                    <a:pt x="170" y="98"/>
                    <a:pt x="170" y="98"/>
                    <a:pt x="170" y="98"/>
                  </a:cubicBezTo>
                  <a:cubicBezTo>
                    <a:pt x="169" y="99"/>
                    <a:pt x="169" y="99"/>
                    <a:pt x="169" y="99"/>
                  </a:cubicBezTo>
                  <a:cubicBezTo>
                    <a:pt x="168" y="99"/>
                    <a:pt x="168" y="99"/>
                    <a:pt x="168" y="99"/>
                  </a:cubicBezTo>
                  <a:cubicBezTo>
                    <a:pt x="168" y="98"/>
                    <a:pt x="168" y="98"/>
                    <a:pt x="168" y="98"/>
                  </a:cubicBezTo>
                  <a:cubicBezTo>
                    <a:pt x="167" y="99"/>
                    <a:pt x="167" y="99"/>
                    <a:pt x="167" y="99"/>
                  </a:cubicBezTo>
                  <a:cubicBezTo>
                    <a:pt x="167" y="98"/>
                    <a:pt x="167" y="98"/>
                    <a:pt x="167" y="98"/>
                  </a:cubicBezTo>
                  <a:cubicBezTo>
                    <a:pt x="167" y="98"/>
                    <a:pt x="167" y="98"/>
                    <a:pt x="167" y="98"/>
                  </a:cubicBezTo>
                  <a:cubicBezTo>
                    <a:pt x="168" y="98"/>
                    <a:pt x="168" y="98"/>
                    <a:pt x="168" y="98"/>
                  </a:cubicBezTo>
                  <a:cubicBezTo>
                    <a:pt x="169" y="98"/>
                    <a:pt x="169" y="98"/>
                    <a:pt x="169" y="98"/>
                  </a:cubicBezTo>
                  <a:cubicBezTo>
                    <a:pt x="170" y="97"/>
                    <a:pt x="170" y="97"/>
                    <a:pt x="170" y="97"/>
                  </a:cubicBezTo>
                  <a:cubicBezTo>
                    <a:pt x="170" y="97"/>
                    <a:pt x="170" y="97"/>
                    <a:pt x="170" y="97"/>
                  </a:cubicBezTo>
                  <a:cubicBezTo>
                    <a:pt x="171" y="97"/>
                    <a:pt x="171" y="97"/>
                    <a:pt x="171" y="97"/>
                  </a:cubicBezTo>
                  <a:cubicBezTo>
                    <a:pt x="171" y="97"/>
                    <a:pt x="171" y="97"/>
                    <a:pt x="171" y="97"/>
                  </a:cubicBezTo>
                  <a:cubicBezTo>
                    <a:pt x="172" y="96"/>
                    <a:pt x="172" y="96"/>
                    <a:pt x="172" y="96"/>
                  </a:cubicBezTo>
                  <a:cubicBezTo>
                    <a:pt x="172" y="96"/>
                    <a:pt x="172" y="96"/>
                    <a:pt x="172" y="96"/>
                  </a:cubicBezTo>
                  <a:cubicBezTo>
                    <a:pt x="172" y="95"/>
                    <a:pt x="172" y="95"/>
                    <a:pt x="172" y="95"/>
                  </a:cubicBezTo>
                  <a:cubicBezTo>
                    <a:pt x="172" y="95"/>
                    <a:pt x="172" y="95"/>
                    <a:pt x="172" y="95"/>
                  </a:cubicBezTo>
                  <a:cubicBezTo>
                    <a:pt x="171" y="93"/>
                    <a:pt x="171" y="93"/>
                    <a:pt x="171" y="93"/>
                  </a:cubicBezTo>
                  <a:cubicBezTo>
                    <a:pt x="170" y="93"/>
                    <a:pt x="170" y="93"/>
                    <a:pt x="170" y="93"/>
                  </a:cubicBezTo>
                  <a:cubicBezTo>
                    <a:pt x="170" y="93"/>
                    <a:pt x="170" y="93"/>
                    <a:pt x="170" y="93"/>
                  </a:cubicBezTo>
                  <a:cubicBezTo>
                    <a:pt x="169" y="91"/>
                    <a:pt x="169" y="91"/>
                    <a:pt x="169" y="91"/>
                  </a:cubicBezTo>
                  <a:cubicBezTo>
                    <a:pt x="168" y="91"/>
                    <a:pt x="168" y="91"/>
                    <a:pt x="168" y="91"/>
                  </a:cubicBezTo>
                  <a:cubicBezTo>
                    <a:pt x="168" y="91"/>
                    <a:pt x="168" y="91"/>
                    <a:pt x="168" y="91"/>
                  </a:cubicBezTo>
                  <a:cubicBezTo>
                    <a:pt x="167" y="92"/>
                    <a:pt x="167" y="92"/>
                    <a:pt x="167" y="92"/>
                  </a:cubicBezTo>
                  <a:cubicBezTo>
                    <a:pt x="166" y="92"/>
                    <a:pt x="166" y="92"/>
                    <a:pt x="166" y="92"/>
                  </a:cubicBezTo>
                  <a:cubicBezTo>
                    <a:pt x="165" y="93"/>
                    <a:pt x="165" y="93"/>
                    <a:pt x="165" y="93"/>
                  </a:cubicBezTo>
                  <a:cubicBezTo>
                    <a:pt x="165" y="93"/>
                    <a:pt x="165" y="93"/>
                    <a:pt x="165" y="93"/>
                  </a:cubicBezTo>
                  <a:cubicBezTo>
                    <a:pt x="165" y="94"/>
                    <a:pt x="165" y="94"/>
                    <a:pt x="165" y="94"/>
                  </a:cubicBezTo>
                  <a:cubicBezTo>
                    <a:pt x="164" y="94"/>
                    <a:pt x="164" y="94"/>
                    <a:pt x="164" y="94"/>
                  </a:cubicBezTo>
                  <a:cubicBezTo>
                    <a:pt x="164" y="94"/>
                    <a:pt x="164" y="94"/>
                    <a:pt x="164" y="94"/>
                  </a:cubicBezTo>
                  <a:cubicBezTo>
                    <a:pt x="164" y="94"/>
                    <a:pt x="164" y="94"/>
                    <a:pt x="164" y="94"/>
                  </a:cubicBezTo>
                  <a:cubicBezTo>
                    <a:pt x="163" y="94"/>
                    <a:pt x="163" y="94"/>
                    <a:pt x="163" y="94"/>
                  </a:cubicBezTo>
                  <a:cubicBezTo>
                    <a:pt x="162" y="94"/>
                    <a:pt x="162" y="94"/>
                    <a:pt x="162" y="94"/>
                  </a:cubicBezTo>
                  <a:cubicBezTo>
                    <a:pt x="162" y="94"/>
                    <a:pt x="162" y="94"/>
                    <a:pt x="162" y="94"/>
                  </a:cubicBezTo>
                  <a:cubicBezTo>
                    <a:pt x="161" y="94"/>
                    <a:pt x="161" y="94"/>
                    <a:pt x="161" y="94"/>
                  </a:cubicBezTo>
                  <a:cubicBezTo>
                    <a:pt x="160" y="94"/>
                    <a:pt x="160" y="94"/>
                    <a:pt x="160" y="94"/>
                  </a:cubicBezTo>
                  <a:cubicBezTo>
                    <a:pt x="160" y="94"/>
                    <a:pt x="160" y="94"/>
                    <a:pt x="160" y="94"/>
                  </a:cubicBezTo>
                  <a:cubicBezTo>
                    <a:pt x="160" y="93"/>
                    <a:pt x="160" y="93"/>
                    <a:pt x="160" y="93"/>
                  </a:cubicBezTo>
                  <a:cubicBezTo>
                    <a:pt x="162" y="93"/>
                    <a:pt x="162" y="93"/>
                    <a:pt x="162" y="93"/>
                  </a:cubicBezTo>
                  <a:cubicBezTo>
                    <a:pt x="162" y="92"/>
                    <a:pt x="162" y="92"/>
                    <a:pt x="162" y="92"/>
                  </a:cubicBezTo>
                  <a:cubicBezTo>
                    <a:pt x="163" y="92"/>
                    <a:pt x="163" y="92"/>
                    <a:pt x="163" y="92"/>
                  </a:cubicBezTo>
                  <a:cubicBezTo>
                    <a:pt x="163" y="92"/>
                    <a:pt x="163" y="92"/>
                    <a:pt x="163" y="92"/>
                  </a:cubicBezTo>
                  <a:cubicBezTo>
                    <a:pt x="164" y="91"/>
                    <a:pt x="164" y="91"/>
                    <a:pt x="164" y="91"/>
                  </a:cubicBezTo>
                  <a:cubicBezTo>
                    <a:pt x="164" y="91"/>
                    <a:pt x="164" y="91"/>
                    <a:pt x="164" y="91"/>
                  </a:cubicBezTo>
                  <a:cubicBezTo>
                    <a:pt x="164" y="90"/>
                    <a:pt x="164" y="90"/>
                    <a:pt x="164" y="90"/>
                  </a:cubicBezTo>
                  <a:cubicBezTo>
                    <a:pt x="165" y="90"/>
                    <a:pt x="165" y="90"/>
                    <a:pt x="165" y="90"/>
                  </a:cubicBezTo>
                  <a:cubicBezTo>
                    <a:pt x="166" y="89"/>
                    <a:pt x="166" y="89"/>
                    <a:pt x="166" y="89"/>
                  </a:cubicBezTo>
                  <a:cubicBezTo>
                    <a:pt x="166" y="88"/>
                    <a:pt x="166" y="88"/>
                    <a:pt x="166" y="88"/>
                  </a:cubicBezTo>
                  <a:cubicBezTo>
                    <a:pt x="166" y="87"/>
                    <a:pt x="166" y="87"/>
                    <a:pt x="166" y="87"/>
                  </a:cubicBezTo>
                  <a:cubicBezTo>
                    <a:pt x="165" y="86"/>
                    <a:pt x="165" y="86"/>
                    <a:pt x="165" y="86"/>
                  </a:cubicBezTo>
                  <a:cubicBezTo>
                    <a:pt x="165" y="86"/>
                    <a:pt x="165" y="86"/>
                    <a:pt x="165" y="86"/>
                  </a:cubicBezTo>
                  <a:cubicBezTo>
                    <a:pt x="163" y="87"/>
                    <a:pt x="163" y="87"/>
                    <a:pt x="163" y="87"/>
                  </a:cubicBezTo>
                  <a:cubicBezTo>
                    <a:pt x="162" y="87"/>
                    <a:pt x="162" y="87"/>
                    <a:pt x="162" y="87"/>
                  </a:cubicBezTo>
                  <a:cubicBezTo>
                    <a:pt x="160" y="88"/>
                    <a:pt x="160" y="88"/>
                    <a:pt x="160" y="88"/>
                  </a:cubicBezTo>
                  <a:cubicBezTo>
                    <a:pt x="157" y="88"/>
                    <a:pt x="157" y="88"/>
                    <a:pt x="157" y="88"/>
                  </a:cubicBezTo>
                  <a:cubicBezTo>
                    <a:pt x="153" y="90"/>
                    <a:pt x="153" y="90"/>
                    <a:pt x="153" y="90"/>
                  </a:cubicBezTo>
                  <a:cubicBezTo>
                    <a:pt x="152" y="90"/>
                    <a:pt x="152" y="90"/>
                    <a:pt x="152" y="90"/>
                  </a:cubicBezTo>
                  <a:cubicBezTo>
                    <a:pt x="149" y="91"/>
                    <a:pt x="149" y="91"/>
                    <a:pt x="149" y="91"/>
                  </a:cubicBezTo>
                  <a:cubicBezTo>
                    <a:pt x="146" y="92"/>
                    <a:pt x="146" y="92"/>
                    <a:pt x="146" y="92"/>
                  </a:cubicBezTo>
                  <a:cubicBezTo>
                    <a:pt x="145" y="93"/>
                    <a:pt x="145" y="93"/>
                    <a:pt x="145" y="93"/>
                  </a:cubicBezTo>
                  <a:cubicBezTo>
                    <a:pt x="145" y="94"/>
                    <a:pt x="145" y="94"/>
                    <a:pt x="145" y="94"/>
                  </a:cubicBezTo>
                  <a:cubicBezTo>
                    <a:pt x="146" y="94"/>
                    <a:pt x="146" y="94"/>
                    <a:pt x="146" y="94"/>
                  </a:cubicBezTo>
                  <a:cubicBezTo>
                    <a:pt x="146" y="94"/>
                    <a:pt x="146" y="94"/>
                    <a:pt x="146" y="94"/>
                  </a:cubicBezTo>
                  <a:cubicBezTo>
                    <a:pt x="145" y="95"/>
                    <a:pt x="145" y="95"/>
                    <a:pt x="145" y="95"/>
                  </a:cubicBezTo>
                  <a:cubicBezTo>
                    <a:pt x="144" y="95"/>
                    <a:pt x="144" y="95"/>
                    <a:pt x="144" y="95"/>
                  </a:cubicBezTo>
                  <a:cubicBezTo>
                    <a:pt x="143" y="96"/>
                    <a:pt x="143" y="96"/>
                    <a:pt x="143" y="96"/>
                  </a:cubicBezTo>
                  <a:cubicBezTo>
                    <a:pt x="142" y="96"/>
                    <a:pt x="142" y="96"/>
                    <a:pt x="142" y="96"/>
                  </a:cubicBezTo>
                  <a:cubicBezTo>
                    <a:pt x="141" y="96"/>
                    <a:pt x="141" y="96"/>
                    <a:pt x="141" y="96"/>
                  </a:cubicBezTo>
                  <a:cubicBezTo>
                    <a:pt x="141" y="97"/>
                    <a:pt x="141" y="97"/>
                    <a:pt x="141" y="97"/>
                  </a:cubicBezTo>
                  <a:cubicBezTo>
                    <a:pt x="140" y="98"/>
                    <a:pt x="140" y="98"/>
                    <a:pt x="140" y="98"/>
                  </a:cubicBezTo>
                  <a:cubicBezTo>
                    <a:pt x="139" y="99"/>
                    <a:pt x="139" y="99"/>
                    <a:pt x="139" y="99"/>
                  </a:cubicBezTo>
                  <a:cubicBezTo>
                    <a:pt x="139" y="100"/>
                    <a:pt x="139" y="100"/>
                    <a:pt x="139" y="100"/>
                  </a:cubicBezTo>
                  <a:cubicBezTo>
                    <a:pt x="140" y="99"/>
                    <a:pt x="140" y="99"/>
                    <a:pt x="140" y="99"/>
                  </a:cubicBezTo>
                  <a:cubicBezTo>
                    <a:pt x="140" y="100"/>
                    <a:pt x="140" y="100"/>
                    <a:pt x="140" y="100"/>
                  </a:cubicBezTo>
                  <a:cubicBezTo>
                    <a:pt x="140" y="100"/>
                    <a:pt x="140" y="100"/>
                    <a:pt x="140" y="100"/>
                  </a:cubicBezTo>
                  <a:cubicBezTo>
                    <a:pt x="140" y="100"/>
                    <a:pt x="140" y="100"/>
                    <a:pt x="140" y="100"/>
                  </a:cubicBezTo>
                  <a:cubicBezTo>
                    <a:pt x="141" y="100"/>
                    <a:pt x="141" y="100"/>
                    <a:pt x="141" y="100"/>
                  </a:cubicBezTo>
                  <a:cubicBezTo>
                    <a:pt x="142" y="100"/>
                    <a:pt x="142" y="100"/>
                    <a:pt x="142" y="100"/>
                  </a:cubicBezTo>
                  <a:cubicBezTo>
                    <a:pt x="143" y="100"/>
                    <a:pt x="143" y="100"/>
                    <a:pt x="143" y="100"/>
                  </a:cubicBezTo>
                  <a:cubicBezTo>
                    <a:pt x="143" y="100"/>
                    <a:pt x="143" y="100"/>
                    <a:pt x="143" y="100"/>
                  </a:cubicBezTo>
                  <a:cubicBezTo>
                    <a:pt x="143" y="101"/>
                    <a:pt x="143" y="101"/>
                    <a:pt x="143" y="101"/>
                  </a:cubicBezTo>
                  <a:cubicBezTo>
                    <a:pt x="142" y="101"/>
                    <a:pt x="142" y="101"/>
                    <a:pt x="142" y="101"/>
                  </a:cubicBezTo>
                  <a:cubicBezTo>
                    <a:pt x="141" y="101"/>
                    <a:pt x="141" y="101"/>
                    <a:pt x="141" y="101"/>
                  </a:cubicBezTo>
                  <a:cubicBezTo>
                    <a:pt x="140" y="101"/>
                    <a:pt x="140" y="101"/>
                    <a:pt x="140" y="101"/>
                  </a:cubicBezTo>
                  <a:cubicBezTo>
                    <a:pt x="140" y="102"/>
                    <a:pt x="140" y="102"/>
                    <a:pt x="140" y="102"/>
                  </a:cubicBezTo>
                  <a:cubicBezTo>
                    <a:pt x="142" y="103"/>
                    <a:pt x="142" y="103"/>
                    <a:pt x="142" y="103"/>
                  </a:cubicBezTo>
                  <a:cubicBezTo>
                    <a:pt x="143" y="102"/>
                    <a:pt x="143" y="102"/>
                    <a:pt x="143" y="102"/>
                  </a:cubicBezTo>
                  <a:cubicBezTo>
                    <a:pt x="143" y="102"/>
                    <a:pt x="143" y="102"/>
                    <a:pt x="143" y="102"/>
                  </a:cubicBezTo>
                  <a:cubicBezTo>
                    <a:pt x="143" y="102"/>
                    <a:pt x="143" y="102"/>
                    <a:pt x="143" y="102"/>
                  </a:cubicBezTo>
                  <a:cubicBezTo>
                    <a:pt x="143" y="102"/>
                    <a:pt x="143" y="102"/>
                    <a:pt x="143" y="102"/>
                  </a:cubicBezTo>
                  <a:cubicBezTo>
                    <a:pt x="143" y="103"/>
                    <a:pt x="143" y="103"/>
                    <a:pt x="143" y="103"/>
                  </a:cubicBezTo>
                  <a:cubicBezTo>
                    <a:pt x="144" y="103"/>
                    <a:pt x="144" y="103"/>
                    <a:pt x="144" y="103"/>
                  </a:cubicBezTo>
                  <a:cubicBezTo>
                    <a:pt x="145" y="103"/>
                    <a:pt x="145" y="103"/>
                    <a:pt x="145" y="103"/>
                  </a:cubicBezTo>
                  <a:cubicBezTo>
                    <a:pt x="147" y="102"/>
                    <a:pt x="147" y="102"/>
                    <a:pt x="147" y="102"/>
                  </a:cubicBezTo>
                  <a:cubicBezTo>
                    <a:pt x="148" y="102"/>
                    <a:pt x="148" y="102"/>
                    <a:pt x="148" y="102"/>
                  </a:cubicBezTo>
                  <a:cubicBezTo>
                    <a:pt x="149" y="103"/>
                    <a:pt x="149" y="103"/>
                    <a:pt x="149" y="103"/>
                  </a:cubicBezTo>
                  <a:cubicBezTo>
                    <a:pt x="150" y="103"/>
                    <a:pt x="150" y="103"/>
                    <a:pt x="150" y="103"/>
                  </a:cubicBezTo>
                  <a:cubicBezTo>
                    <a:pt x="151" y="103"/>
                    <a:pt x="151" y="103"/>
                    <a:pt x="151" y="103"/>
                  </a:cubicBezTo>
                  <a:cubicBezTo>
                    <a:pt x="151" y="104"/>
                    <a:pt x="151" y="104"/>
                    <a:pt x="151" y="104"/>
                  </a:cubicBezTo>
                  <a:cubicBezTo>
                    <a:pt x="152" y="104"/>
                    <a:pt x="152" y="104"/>
                    <a:pt x="152" y="104"/>
                  </a:cubicBezTo>
                  <a:cubicBezTo>
                    <a:pt x="151" y="104"/>
                    <a:pt x="151" y="104"/>
                    <a:pt x="151" y="104"/>
                  </a:cubicBezTo>
                  <a:cubicBezTo>
                    <a:pt x="151" y="104"/>
                    <a:pt x="151" y="104"/>
                    <a:pt x="151" y="104"/>
                  </a:cubicBezTo>
                  <a:cubicBezTo>
                    <a:pt x="150" y="104"/>
                    <a:pt x="150" y="104"/>
                    <a:pt x="150" y="104"/>
                  </a:cubicBezTo>
                  <a:cubicBezTo>
                    <a:pt x="148" y="104"/>
                    <a:pt x="148" y="104"/>
                    <a:pt x="148" y="104"/>
                  </a:cubicBezTo>
                  <a:cubicBezTo>
                    <a:pt x="148" y="104"/>
                    <a:pt x="148" y="104"/>
                    <a:pt x="148" y="104"/>
                  </a:cubicBezTo>
                  <a:cubicBezTo>
                    <a:pt x="149" y="104"/>
                    <a:pt x="149" y="104"/>
                    <a:pt x="149" y="104"/>
                  </a:cubicBezTo>
                  <a:cubicBezTo>
                    <a:pt x="149" y="105"/>
                    <a:pt x="149" y="105"/>
                    <a:pt x="149" y="105"/>
                  </a:cubicBezTo>
                  <a:cubicBezTo>
                    <a:pt x="148" y="105"/>
                    <a:pt x="148" y="105"/>
                    <a:pt x="148" y="105"/>
                  </a:cubicBezTo>
                  <a:cubicBezTo>
                    <a:pt x="147" y="104"/>
                    <a:pt x="147" y="104"/>
                    <a:pt x="147" y="104"/>
                  </a:cubicBezTo>
                  <a:cubicBezTo>
                    <a:pt x="145" y="104"/>
                    <a:pt x="145" y="104"/>
                    <a:pt x="145" y="104"/>
                  </a:cubicBezTo>
                  <a:cubicBezTo>
                    <a:pt x="144" y="105"/>
                    <a:pt x="144" y="105"/>
                    <a:pt x="144" y="105"/>
                  </a:cubicBezTo>
                  <a:cubicBezTo>
                    <a:pt x="144" y="104"/>
                    <a:pt x="144" y="104"/>
                    <a:pt x="144" y="104"/>
                  </a:cubicBezTo>
                  <a:cubicBezTo>
                    <a:pt x="143" y="104"/>
                    <a:pt x="143" y="104"/>
                    <a:pt x="143" y="104"/>
                  </a:cubicBezTo>
                  <a:cubicBezTo>
                    <a:pt x="143" y="105"/>
                    <a:pt x="143" y="105"/>
                    <a:pt x="143" y="105"/>
                  </a:cubicBezTo>
                  <a:cubicBezTo>
                    <a:pt x="142" y="105"/>
                    <a:pt x="142" y="105"/>
                    <a:pt x="142" y="105"/>
                  </a:cubicBezTo>
                  <a:cubicBezTo>
                    <a:pt x="140" y="105"/>
                    <a:pt x="140" y="105"/>
                    <a:pt x="140" y="105"/>
                  </a:cubicBezTo>
                  <a:cubicBezTo>
                    <a:pt x="140" y="105"/>
                    <a:pt x="140" y="105"/>
                    <a:pt x="140" y="105"/>
                  </a:cubicBezTo>
                  <a:cubicBezTo>
                    <a:pt x="138" y="105"/>
                    <a:pt x="138" y="105"/>
                    <a:pt x="138" y="105"/>
                  </a:cubicBezTo>
                  <a:cubicBezTo>
                    <a:pt x="138" y="106"/>
                    <a:pt x="138" y="106"/>
                    <a:pt x="138" y="106"/>
                  </a:cubicBezTo>
                  <a:cubicBezTo>
                    <a:pt x="138" y="108"/>
                    <a:pt x="138" y="108"/>
                    <a:pt x="138" y="108"/>
                  </a:cubicBezTo>
                  <a:cubicBezTo>
                    <a:pt x="138" y="109"/>
                    <a:pt x="138" y="109"/>
                    <a:pt x="138" y="109"/>
                  </a:cubicBezTo>
                  <a:cubicBezTo>
                    <a:pt x="138" y="110"/>
                    <a:pt x="138" y="110"/>
                    <a:pt x="138" y="110"/>
                  </a:cubicBezTo>
                  <a:cubicBezTo>
                    <a:pt x="138" y="110"/>
                    <a:pt x="138" y="110"/>
                    <a:pt x="138" y="110"/>
                  </a:cubicBezTo>
                  <a:cubicBezTo>
                    <a:pt x="138" y="110"/>
                    <a:pt x="138" y="110"/>
                    <a:pt x="138" y="110"/>
                  </a:cubicBezTo>
                  <a:cubicBezTo>
                    <a:pt x="138" y="111"/>
                    <a:pt x="138" y="111"/>
                    <a:pt x="138" y="111"/>
                  </a:cubicBezTo>
                  <a:cubicBezTo>
                    <a:pt x="139" y="111"/>
                    <a:pt x="139" y="111"/>
                    <a:pt x="139" y="111"/>
                  </a:cubicBezTo>
                  <a:cubicBezTo>
                    <a:pt x="139" y="111"/>
                    <a:pt x="139" y="111"/>
                    <a:pt x="139" y="111"/>
                  </a:cubicBezTo>
                  <a:cubicBezTo>
                    <a:pt x="140" y="111"/>
                    <a:pt x="140" y="111"/>
                    <a:pt x="140" y="111"/>
                  </a:cubicBezTo>
                  <a:cubicBezTo>
                    <a:pt x="141" y="111"/>
                    <a:pt x="141" y="111"/>
                    <a:pt x="141" y="111"/>
                  </a:cubicBezTo>
                  <a:cubicBezTo>
                    <a:pt x="141" y="111"/>
                    <a:pt x="141" y="111"/>
                    <a:pt x="141" y="111"/>
                  </a:cubicBezTo>
                  <a:cubicBezTo>
                    <a:pt x="141" y="110"/>
                    <a:pt x="141" y="110"/>
                    <a:pt x="141" y="110"/>
                  </a:cubicBezTo>
                  <a:cubicBezTo>
                    <a:pt x="142" y="111"/>
                    <a:pt x="142" y="111"/>
                    <a:pt x="142" y="111"/>
                  </a:cubicBezTo>
                  <a:cubicBezTo>
                    <a:pt x="142" y="111"/>
                    <a:pt x="142" y="111"/>
                    <a:pt x="142" y="111"/>
                  </a:cubicBezTo>
                  <a:cubicBezTo>
                    <a:pt x="142" y="111"/>
                    <a:pt x="142" y="111"/>
                    <a:pt x="142" y="111"/>
                  </a:cubicBezTo>
                  <a:cubicBezTo>
                    <a:pt x="143" y="111"/>
                    <a:pt x="143" y="111"/>
                    <a:pt x="143" y="111"/>
                  </a:cubicBezTo>
                  <a:cubicBezTo>
                    <a:pt x="143" y="112"/>
                    <a:pt x="143" y="112"/>
                    <a:pt x="143" y="112"/>
                  </a:cubicBezTo>
                  <a:cubicBezTo>
                    <a:pt x="144" y="112"/>
                    <a:pt x="144" y="112"/>
                    <a:pt x="144" y="112"/>
                  </a:cubicBezTo>
                  <a:cubicBezTo>
                    <a:pt x="144" y="112"/>
                    <a:pt x="144" y="112"/>
                    <a:pt x="144" y="112"/>
                  </a:cubicBezTo>
                  <a:cubicBezTo>
                    <a:pt x="145" y="112"/>
                    <a:pt x="145" y="112"/>
                    <a:pt x="145" y="112"/>
                  </a:cubicBezTo>
                  <a:cubicBezTo>
                    <a:pt x="145" y="112"/>
                    <a:pt x="145" y="112"/>
                    <a:pt x="145" y="112"/>
                  </a:cubicBezTo>
                  <a:cubicBezTo>
                    <a:pt x="146" y="112"/>
                    <a:pt x="146" y="112"/>
                    <a:pt x="146" y="112"/>
                  </a:cubicBezTo>
                  <a:cubicBezTo>
                    <a:pt x="147" y="112"/>
                    <a:pt x="147" y="112"/>
                    <a:pt x="147" y="112"/>
                  </a:cubicBezTo>
                  <a:cubicBezTo>
                    <a:pt x="148" y="112"/>
                    <a:pt x="148" y="112"/>
                    <a:pt x="148" y="112"/>
                  </a:cubicBezTo>
                  <a:cubicBezTo>
                    <a:pt x="148" y="112"/>
                    <a:pt x="148" y="112"/>
                    <a:pt x="148" y="112"/>
                  </a:cubicBezTo>
                  <a:cubicBezTo>
                    <a:pt x="149" y="112"/>
                    <a:pt x="149" y="112"/>
                    <a:pt x="149" y="112"/>
                  </a:cubicBezTo>
                  <a:cubicBezTo>
                    <a:pt x="150" y="112"/>
                    <a:pt x="150" y="112"/>
                    <a:pt x="150" y="112"/>
                  </a:cubicBezTo>
                  <a:cubicBezTo>
                    <a:pt x="151" y="112"/>
                    <a:pt x="151" y="112"/>
                    <a:pt x="151" y="112"/>
                  </a:cubicBezTo>
                  <a:cubicBezTo>
                    <a:pt x="151" y="112"/>
                    <a:pt x="151" y="112"/>
                    <a:pt x="151" y="112"/>
                  </a:cubicBezTo>
                  <a:cubicBezTo>
                    <a:pt x="152" y="113"/>
                    <a:pt x="152" y="113"/>
                    <a:pt x="152" y="113"/>
                  </a:cubicBezTo>
                  <a:cubicBezTo>
                    <a:pt x="152" y="113"/>
                    <a:pt x="152" y="113"/>
                    <a:pt x="152" y="113"/>
                  </a:cubicBezTo>
                  <a:cubicBezTo>
                    <a:pt x="152" y="113"/>
                    <a:pt x="152" y="113"/>
                    <a:pt x="152" y="113"/>
                  </a:cubicBezTo>
                  <a:cubicBezTo>
                    <a:pt x="153" y="114"/>
                    <a:pt x="153" y="114"/>
                    <a:pt x="153" y="114"/>
                  </a:cubicBezTo>
                  <a:cubicBezTo>
                    <a:pt x="153" y="114"/>
                    <a:pt x="153" y="114"/>
                    <a:pt x="153" y="114"/>
                  </a:cubicBezTo>
                  <a:cubicBezTo>
                    <a:pt x="153" y="114"/>
                    <a:pt x="153" y="114"/>
                    <a:pt x="153" y="114"/>
                  </a:cubicBezTo>
                  <a:cubicBezTo>
                    <a:pt x="154" y="114"/>
                    <a:pt x="154" y="114"/>
                    <a:pt x="154" y="114"/>
                  </a:cubicBezTo>
                  <a:cubicBezTo>
                    <a:pt x="155" y="115"/>
                    <a:pt x="155" y="115"/>
                    <a:pt x="155" y="115"/>
                  </a:cubicBezTo>
                  <a:cubicBezTo>
                    <a:pt x="155" y="115"/>
                    <a:pt x="155" y="115"/>
                    <a:pt x="155" y="115"/>
                  </a:cubicBezTo>
                  <a:cubicBezTo>
                    <a:pt x="155" y="115"/>
                    <a:pt x="155" y="115"/>
                    <a:pt x="155" y="115"/>
                  </a:cubicBezTo>
                  <a:cubicBezTo>
                    <a:pt x="156" y="116"/>
                    <a:pt x="156" y="116"/>
                    <a:pt x="156" y="116"/>
                  </a:cubicBezTo>
                  <a:cubicBezTo>
                    <a:pt x="156" y="116"/>
                    <a:pt x="156" y="116"/>
                    <a:pt x="156" y="116"/>
                  </a:cubicBezTo>
                  <a:cubicBezTo>
                    <a:pt x="156" y="117"/>
                    <a:pt x="156" y="117"/>
                    <a:pt x="156" y="117"/>
                  </a:cubicBezTo>
                  <a:cubicBezTo>
                    <a:pt x="157" y="117"/>
                    <a:pt x="157" y="117"/>
                    <a:pt x="157" y="117"/>
                  </a:cubicBezTo>
                  <a:cubicBezTo>
                    <a:pt x="158" y="118"/>
                    <a:pt x="158" y="118"/>
                    <a:pt x="158" y="118"/>
                  </a:cubicBezTo>
                  <a:cubicBezTo>
                    <a:pt x="158" y="119"/>
                    <a:pt x="158" y="119"/>
                    <a:pt x="158" y="119"/>
                  </a:cubicBezTo>
                  <a:cubicBezTo>
                    <a:pt x="158" y="119"/>
                    <a:pt x="158" y="119"/>
                    <a:pt x="158" y="119"/>
                  </a:cubicBezTo>
                  <a:cubicBezTo>
                    <a:pt x="158" y="119"/>
                    <a:pt x="158" y="119"/>
                    <a:pt x="158" y="119"/>
                  </a:cubicBezTo>
                  <a:cubicBezTo>
                    <a:pt x="157" y="119"/>
                    <a:pt x="157" y="119"/>
                    <a:pt x="157" y="119"/>
                  </a:cubicBezTo>
                  <a:cubicBezTo>
                    <a:pt x="156" y="119"/>
                    <a:pt x="156" y="119"/>
                    <a:pt x="156" y="119"/>
                  </a:cubicBezTo>
                  <a:cubicBezTo>
                    <a:pt x="154" y="118"/>
                    <a:pt x="154" y="118"/>
                    <a:pt x="154" y="118"/>
                  </a:cubicBezTo>
                  <a:cubicBezTo>
                    <a:pt x="154" y="119"/>
                    <a:pt x="154" y="119"/>
                    <a:pt x="154" y="119"/>
                  </a:cubicBezTo>
                  <a:cubicBezTo>
                    <a:pt x="153" y="118"/>
                    <a:pt x="153" y="118"/>
                    <a:pt x="153" y="118"/>
                  </a:cubicBezTo>
                  <a:cubicBezTo>
                    <a:pt x="153" y="119"/>
                    <a:pt x="153" y="119"/>
                    <a:pt x="153" y="119"/>
                  </a:cubicBezTo>
                  <a:cubicBezTo>
                    <a:pt x="152" y="119"/>
                    <a:pt x="152" y="119"/>
                    <a:pt x="152" y="119"/>
                  </a:cubicBezTo>
                  <a:cubicBezTo>
                    <a:pt x="152" y="118"/>
                    <a:pt x="152" y="118"/>
                    <a:pt x="152" y="118"/>
                  </a:cubicBezTo>
                  <a:cubicBezTo>
                    <a:pt x="151" y="118"/>
                    <a:pt x="151" y="118"/>
                    <a:pt x="151" y="118"/>
                  </a:cubicBezTo>
                  <a:cubicBezTo>
                    <a:pt x="151" y="117"/>
                    <a:pt x="151" y="117"/>
                    <a:pt x="151" y="117"/>
                  </a:cubicBezTo>
                  <a:cubicBezTo>
                    <a:pt x="150" y="117"/>
                    <a:pt x="150" y="117"/>
                    <a:pt x="150" y="117"/>
                  </a:cubicBezTo>
                  <a:cubicBezTo>
                    <a:pt x="149" y="117"/>
                    <a:pt x="149" y="117"/>
                    <a:pt x="149" y="117"/>
                  </a:cubicBezTo>
                  <a:cubicBezTo>
                    <a:pt x="149" y="117"/>
                    <a:pt x="149" y="117"/>
                    <a:pt x="149" y="117"/>
                  </a:cubicBezTo>
                  <a:cubicBezTo>
                    <a:pt x="148" y="117"/>
                    <a:pt x="148" y="117"/>
                    <a:pt x="148" y="117"/>
                  </a:cubicBezTo>
                  <a:cubicBezTo>
                    <a:pt x="147" y="116"/>
                    <a:pt x="147" y="116"/>
                    <a:pt x="147" y="116"/>
                  </a:cubicBezTo>
                  <a:cubicBezTo>
                    <a:pt x="147" y="116"/>
                    <a:pt x="147" y="116"/>
                    <a:pt x="147" y="116"/>
                  </a:cubicBezTo>
                  <a:cubicBezTo>
                    <a:pt x="147" y="116"/>
                    <a:pt x="147" y="116"/>
                    <a:pt x="147" y="116"/>
                  </a:cubicBezTo>
                  <a:cubicBezTo>
                    <a:pt x="146" y="116"/>
                    <a:pt x="146" y="116"/>
                    <a:pt x="146" y="116"/>
                  </a:cubicBezTo>
                  <a:cubicBezTo>
                    <a:pt x="146" y="116"/>
                    <a:pt x="146" y="116"/>
                    <a:pt x="146" y="116"/>
                  </a:cubicBezTo>
                  <a:cubicBezTo>
                    <a:pt x="145" y="115"/>
                    <a:pt x="145" y="115"/>
                    <a:pt x="145" y="115"/>
                  </a:cubicBezTo>
                  <a:cubicBezTo>
                    <a:pt x="143" y="115"/>
                    <a:pt x="143" y="115"/>
                    <a:pt x="143" y="115"/>
                  </a:cubicBezTo>
                  <a:cubicBezTo>
                    <a:pt x="142" y="115"/>
                    <a:pt x="142" y="115"/>
                    <a:pt x="142" y="115"/>
                  </a:cubicBezTo>
                  <a:cubicBezTo>
                    <a:pt x="141" y="115"/>
                    <a:pt x="141" y="115"/>
                    <a:pt x="141" y="115"/>
                  </a:cubicBezTo>
                  <a:cubicBezTo>
                    <a:pt x="138" y="115"/>
                    <a:pt x="138" y="115"/>
                    <a:pt x="138" y="115"/>
                  </a:cubicBezTo>
                  <a:cubicBezTo>
                    <a:pt x="137" y="115"/>
                    <a:pt x="137" y="115"/>
                    <a:pt x="137" y="115"/>
                  </a:cubicBezTo>
                  <a:cubicBezTo>
                    <a:pt x="136" y="116"/>
                    <a:pt x="136" y="116"/>
                    <a:pt x="136" y="116"/>
                  </a:cubicBezTo>
                  <a:cubicBezTo>
                    <a:pt x="136" y="116"/>
                    <a:pt x="136" y="116"/>
                    <a:pt x="136" y="116"/>
                  </a:cubicBezTo>
                  <a:cubicBezTo>
                    <a:pt x="135" y="117"/>
                    <a:pt x="135" y="117"/>
                    <a:pt x="135" y="117"/>
                  </a:cubicBezTo>
                  <a:cubicBezTo>
                    <a:pt x="135" y="118"/>
                    <a:pt x="135" y="118"/>
                    <a:pt x="135" y="118"/>
                  </a:cubicBezTo>
                  <a:cubicBezTo>
                    <a:pt x="135" y="120"/>
                    <a:pt x="135" y="120"/>
                    <a:pt x="135" y="120"/>
                  </a:cubicBezTo>
                  <a:cubicBezTo>
                    <a:pt x="135" y="120"/>
                    <a:pt x="135" y="120"/>
                    <a:pt x="135" y="120"/>
                  </a:cubicBezTo>
                  <a:cubicBezTo>
                    <a:pt x="135" y="121"/>
                    <a:pt x="135" y="121"/>
                    <a:pt x="135" y="121"/>
                  </a:cubicBezTo>
                  <a:cubicBezTo>
                    <a:pt x="135" y="121"/>
                    <a:pt x="135" y="121"/>
                    <a:pt x="135" y="121"/>
                  </a:cubicBezTo>
                  <a:cubicBezTo>
                    <a:pt x="135" y="121"/>
                    <a:pt x="135" y="121"/>
                    <a:pt x="135" y="121"/>
                  </a:cubicBezTo>
                  <a:cubicBezTo>
                    <a:pt x="135" y="121"/>
                    <a:pt x="135" y="121"/>
                    <a:pt x="135" y="121"/>
                  </a:cubicBezTo>
                  <a:cubicBezTo>
                    <a:pt x="136" y="123"/>
                    <a:pt x="136" y="123"/>
                    <a:pt x="136" y="123"/>
                  </a:cubicBezTo>
                  <a:cubicBezTo>
                    <a:pt x="136" y="124"/>
                    <a:pt x="136" y="124"/>
                    <a:pt x="136" y="124"/>
                  </a:cubicBezTo>
                  <a:cubicBezTo>
                    <a:pt x="136" y="124"/>
                    <a:pt x="136" y="124"/>
                    <a:pt x="136" y="124"/>
                  </a:cubicBezTo>
                  <a:cubicBezTo>
                    <a:pt x="138" y="125"/>
                    <a:pt x="138" y="125"/>
                    <a:pt x="138" y="125"/>
                  </a:cubicBezTo>
                  <a:cubicBezTo>
                    <a:pt x="138" y="125"/>
                    <a:pt x="138" y="125"/>
                    <a:pt x="138" y="125"/>
                  </a:cubicBezTo>
                  <a:cubicBezTo>
                    <a:pt x="139" y="125"/>
                    <a:pt x="139" y="125"/>
                    <a:pt x="139" y="125"/>
                  </a:cubicBezTo>
                  <a:cubicBezTo>
                    <a:pt x="139" y="125"/>
                    <a:pt x="139" y="125"/>
                    <a:pt x="139" y="125"/>
                  </a:cubicBezTo>
                  <a:cubicBezTo>
                    <a:pt x="140" y="125"/>
                    <a:pt x="140" y="125"/>
                    <a:pt x="140" y="125"/>
                  </a:cubicBezTo>
                  <a:cubicBezTo>
                    <a:pt x="141" y="125"/>
                    <a:pt x="141" y="125"/>
                    <a:pt x="141" y="125"/>
                  </a:cubicBezTo>
                  <a:cubicBezTo>
                    <a:pt x="141" y="125"/>
                    <a:pt x="141" y="125"/>
                    <a:pt x="141" y="125"/>
                  </a:cubicBezTo>
                  <a:cubicBezTo>
                    <a:pt x="142" y="126"/>
                    <a:pt x="142" y="126"/>
                    <a:pt x="142" y="126"/>
                  </a:cubicBezTo>
                  <a:cubicBezTo>
                    <a:pt x="143" y="126"/>
                    <a:pt x="143" y="126"/>
                    <a:pt x="143" y="126"/>
                  </a:cubicBezTo>
                  <a:cubicBezTo>
                    <a:pt x="143" y="127"/>
                    <a:pt x="143" y="127"/>
                    <a:pt x="143" y="127"/>
                  </a:cubicBezTo>
                  <a:cubicBezTo>
                    <a:pt x="144" y="127"/>
                    <a:pt x="144" y="127"/>
                    <a:pt x="144" y="127"/>
                  </a:cubicBezTo>
                  <a:cubicBezTo>
                    <a:pt x="144" y="127"/>
                    <a:pt x="144" y="127"/>
                    <a:pt x="144" y="127"/>
                  </a:cubicBezTo>
                  <a:cubicBezTo>
                    <a:pt x="143" y="127"/>
                    <a:pt x="143" y="127"/>
                    <a:pt x="143" y="127"/>
                  </a:cubicBezTo>
                  <a:cubicBezTo>
                    <a:pt x="143" y="128"/>
                    <a:pt x="143" y="128"/>
                    <a:pt x="143" y="128"/>
                  </a:cubicBezTo>
                  <a:cubicBezTo>
                    <a:pt x="143" y="128"/>
                    <a:pt x="143" y="128"/>
                    <a:pt x="143" y="128"/>
                  </a:cubicBezTo>
                  <a:cubicBezTo>
                    <a:pt x="143" y="129"/>
                    <a:pt x="143" y="129"/>
                    <a:pt x="143" y="129"/>
                  </a:cubicBezTo>
                  <a:cubicBezTo>
                    <a:pt x="143" y="129"/>
                    <a:pt x="143" y="129"/>
                    <a:pt x="143" y="129"/>
                  </a:cubicBezTo>
                  <a:cubicBezTo>
                    <a:pt x="142" y="130"/>
                    <a:pt x="142" y="130"/>
                    <a:pt x="142" y="130"/>
                  </a:cubicBezTo>
                  <a:cubicBezTo>
                    <a:pt x="142" y="130"/>
                    <a:pt x="142" y="130"/>
                    <a:pt x="142" y="130"/>
                  </a:cubicBezTo>
                  <a:cubicBezTo>
                    <a:pt x="141" y="131"/>
                    <a:pt x="141" y="131"/>
                    <a:pt x="141" y="131"/>
                  </a:cubicBezTo>
                  <a:cubicBezTo>
                    <a:pt x="142" y="131"/>
                    <a:pt x="142" y="131"/>
                    <a:pt x="142" y="131"/>
                  </a:cubicBezTo>
                  <a:cubicBezTo>
                    <a:pt x="142" y="132"/>
                    <a:pt x="142" y="132"/>
                    <a:pt x="142" y="132"/>
                  </a:cubicBezTo>
                  <a:cubicBezTo>
                    <a:pt x="142" y="133"/>
                    <a:pt x="142" y="133"/>
                    <a:pt x="142" y="133"/>
                  </a:cubicBezTo>
                  <a:cubicBezTo>
                    <a:pt x="142" y="133"/>
                    <a:pt x="142" y="133"/>
                    <a:pt x="142" y="133"/>
                  </a:cubicBezTo>
                  <a:cubicBezTo>
                    <a:pt x="141" y="134"/>
                    <a:pt x="141" y="134"/>
                    <a:pt x="141" y="134"/>
                  </a:cubicBezTo>
                  <a:cubicBezTo>
                    <a:pt x="142" y="134"/>
                    <a:pt x="142" y="134"/>
                    <a:pt x="142" y="134"/>
                  </a:cubicBezTo>
                  <a:cubicBezTo>
                    <a:pt x="143" y="134"/>
                    <a:pt x="143" y="134"/>
                    <a:pt x="143" y="134"/>
                  </a:cubicBezTo>
                  <a:cubicBezTo>
                    <a:pt x="144" y="134"/>
                    <a:pt x="144" y="134"/>
                    <a:pt x="144" y="134"/>
                  </a:cubicBezTo>
                  <a:cubicBezTo>
                    <a:pt x="144" y="134"/>
                    <a:pt x="144" y="134"/>
                    <a:pt x="144" y="134"/>
                  </a:cubicBezTo>
                  <a:cubicBezTo>
                    <a:pt x="144" y="134"/>
                    <a:pt x="144" y="134"/>
                    <a:pt x="144" y="134"/>
                  </a:cubicBezTo>
                  <a:cubicBezTo>
                    <a:pt x="145" y="134"/>
                    <a:pt x="145" y="134"/>
                    <a:pt x="145" y="134"/>
                  </a:cubicBezTo>
                  <a:cubicBezTo>
                    <a:pt x="145" y="134"/>
                    <a:pt x="145" y="134"/>
                    <a:pt x="145" y="134"/>
                  </a:cubicBezTo>
                  <a:cubicBezTo>
                    <a:pt x="146" y="134"/>
                    <a:pt x="146" y="134"/>
                    <a:pt x="146" y="134"/>
                  </a:cubicBezTo>
                  <a:cubicBezTo>
                    <a:pt x="147" y="134"/>
                    <a:pt x="147" y="134"/>
                    <a:pt x="147" y="134"/>
                  </a:cubicBezTo>
                  <a:cubicBezTo>
                    <a:pt x="148" y="135"/>
                    <a:pt x="148" y="135"/>
                    <a:pt x="148" y="135"/>
                  </a:cubicBezTo>
                  <a:cubicBezTo>
                    <a:pt x="149" y="134"/>
                    <a:pt x="149" y="134"/>
                    <a:pt x="149" y="134"/>
                  </a:cubicBezTo>
                  <a:cubicBezTo>
                    <a:pt x="150" y="134"/>
                    <a:pt x="150" y="134"/>
                    <a:pt x="150" y="134"/>
                  </a:cubicBezTo>
                  <a:cubicBezTo>
                    <a:pt x="150" y="135"/>
                    <a:pt x="150" y="135"/>
                    <a:pt x="150" y="135"/>
                  </a:cubicBezTo>
                  <a:cubicBezTo>
                    <a:pt x="150" y="135"/>
                    <a:pt x="150" y="135"/>
                    <a:pt x="150" y="135"/>
                  </a:cubicBezTo>
                  <a:cubicBezTo>
                    <a:pt x="151" y="134"/>
                    <a:pt x="151" y="134"/>
                    <a:pt x="151" y="134"/>
                  </a:cubicBezTo>
                  <a:cubicBezTo>
                    <a:pt x="151" y="134"/>
                    <a:pt x="151" y="134"/>
                    <a:pt x="151" y="134"/>
                  </a:cubicBezTo>
                  <a:cubicBezTo>
                    <a:pt x="152" y="134"/>
                    <a:pt x="152" y="134"/>
                    <a:pt x="152" y="134"/>
                  </a:cubicBezTo>
                  <a:cubicBezTo>
                    <a:pt x="152" y="135"/>
                    <a:pt x="152" y="135"/>
                    <a:pt x="152" y="135"/>
                  </a:cubicBezTo>
                  <a:cubicBezTo>
                    <a:pt x="152" y="135"/>
                    <a:pt x="152" y="135"/>
                    <a:pt x="152" y="135"/>
                  </a:cubicBezTo>
                  <a:cubicBezTo>
                    <a:pt x="152" y="135"/>
                    <a:pt x="152" y="135"/>
                    <a:pt x="152" y="135"/>
                  </a:cubicBezTo>
                  <a:cubicBezTo>
                    <a:pt x="153" y="135"/>
                    <a:pt x="153" y="135"/>
                    <a:pt x="153" y="135"/>
                  </a:cubicBezTo>
                  <a:cubicBezTo>
                    <a:pt x="153" y="135"/>
                    <a:pt x="153" y="135"/>
                    <a:pt x="153" y="135"/>
                  </a:cubicBezTo>
                  <a:cubicBezTo>
                    <a:pt x="154" y="135"/>
                    <a:pt x="154" y="135"/>
                    <a:pt x="154" y="135"/>
                  </a:cubicBezTo>
                  <a:cubicBezTo>
                    <a:pt x="154" y="135"/>
                    <a:pt x="154" y="135"/>
                    <a:pt x="154" y="135"/>
                  </a:cubicBezTo>
                  <a:cubicBezTo>
                    <a:pt x="155" y="135"/>
                    <a:pt x="155" y="135"/>
                    <a:pt x="155" y="135"/>
                  </a:cubicBezTo>
                  <a:cubicBezTo>
                    <a:pt x="155" y="134"/>
                    <a:pt x="155" y="134"/>
                    <a:pt x="155" y="134"/>
                  </a:cubicBezTo>
                  <a:cubicBezTo>
                    <a:pt x="156" y="134"/>
                    <a:pt x="156" y="134"/>
                    <a:pt x="156" y="134"/>
                  </a:cubicBezTo>
                  <a:cubicBezTo>
                    <a:pt x="157" y="134"/>
                    <a:pt x="157" y="134"/>
                    <a:pt x="157" y="134"/>
                  </a:cubicBezTo>
                  <a:cubicBezTo>
                    <a:pt x="158" y="133"/>
                    <a:pt x="158" y="133"/>
                    <a:pt x="158" y="133"/>
                  </a:cubicBezTo>
                  <a:cubicBezTo>
                    <a:pt x="159" y="133"/>
                    <a:pt x="159" y="133"/>
                    <a:pt x="159" y="133"/>
                  </a:cubicBezTo>
                  <a:cubicBezTo>
                    <a:pt x="160" y="133"/>
                    <a:pt x="160" y="133"/>
                    <a:pt x="160" y="133"/>
                  </a:cubicBezTo>
                  <a:cubicBezTo>
                    <a:pt x="160" y="133"/>
                    <a:pt x="160" y="133"/>
                    <a:pt x="160" y="133"/>
                  </a:cubicBezTo>
                  <a:cubicBezTo>
                    <a:pt x="160" y="133"/>
                    <a:pt x="160" y="133"/>
                    <a:pt x="160" y="133"/>
                  </a:cubicBezTo>
                  <a:cubicBezTo>
                    <a:pt x="161" y="133"/>
                    <a:pt x="161" y="133"/>
                    <a:pt x="161" y="133"/>
                  </a:cubicBezTo>
                  <a:cubicBezTo>
                    <a:pt x="162" y="133"/>
                    <a:pt x="162" y="133"/>
                    <a:pt x="162" y="133"/>
                  </a:cubicBezTo>
                  <a:cubicBezTo>
                    <a:pt x="162" y="133"/>
                    <a:pt x="162" y="133"/>
                    <a:pt x="162" y="133"/>
                  </a:cubicBezTo>
                  <a:cubicBezTo>
                    <a:pt x="164" y="133"/>
                    <a:pt x="164" y="133"/>
                    <a:pt x="164" y="133"/>
                  </a:cubicBezTo>
                  <a:cubicBezTo>
                    <a:pt x="166" y="132"/>
                    <a:pt x="166" y="132"/>
                    <a:pt x="166" y="132"/>
                  </a:cubicBezTo>
                  <a:cubicBezTo>
                    <a:pt x="166" y="131"/>
                    <a:pt x="166" y="131"/>
                    <a:pt x="166" y="131"/>
                  </a:cubicBezTo>
                  <a:cubicBezTo>
                    <a:pt x="166" y="131"/>
                    <a:pt x="166" y="131"/>
                    <a:pt x="166" y="131"/>
                  </a:cubicBezTo>
                  <a:cubicBezTo>
                    <a:pt x="167" y="132"/>
                    <a:pt x="167" y="132"/>
                    <a:pt x="167" y="132"/>
                  </a:cubicBezTo>
                  <a:cubicBezTo>
                    <a:pt x="167" y="131"/>
                    <a:pt x="167" y="131"/>
                    <a:pt x="167" y="131"/>
                  </a:cubicBezTo>
                  <a:cubicBezTo>
                    <a:pt x="168" y="131"/>
                    <a:pt x="168" y="131"/>
                    <a:pt x="168" y="131"/>
                  </a:cubicBezTo>
                  <a:cubicBezTo>
                    <a:pt x="168" y="130"/>
                    <a:pt x="168" y="130"/>
                    <a:pt x="168" y="130"/>
                  </a:cubicBezTo>
                  <a:cubicBezTo>
                    <a:pt x="168" y="130"/>
                    <a:pt x="168" y="130"/>
                    <a:pt x="168" y="130"/>
                  </a:cubicBezTo>
                  <a:cubicBezTo>
                    <a:pt x="168" y="130"/>
                    <a:pt x="168" y="130"/>
                    <a:pt x="168" y="130"/>
                  </a:cubicBezTo>
                  <a:cubicBezTo>
                    <a:pt x="169" y="130"/>
                    <a:pt x="169" y="130"/>
                    <a:pt x="169" y="130"/>
                  </a:cubicBezTo>
                  <a:cubicBezTo>
                    <a:pt x="169" y="130"/>
                    <a:pt x="169" y="130"/>
                    <a:pt x="169" y="130"/>
                  </a:cubicBezTo>
                  <a:cubicBezTo>
                    <a:pt x="169" y="129"/>
                    <a:pt x="169" y="129"/>
                    <a:pt x="169" y="129"/>
                  </a:cubicBezTo>
                  <a:cubicBezTo>
                    <a:pt x="169" y="129"/>
                    <a:pt x="169" y="129"/>
                    <a:pt x="169" y="129"/>
                  </a:cubicBezTo>
                  <a:cubicBezTo>
                    <a:pt x="170" y="129"/>
                    <a:pt x="170" y="129"/>
                    <a:pt x="170" y="129"/>
                  </a:cubicBezTo>
                  <a:cubicBezTo>
                    <a:pt x="170" y="130"/>
                    <a:pt x="170" y="130"/>
                    <a:pt x="170" y="130"/>
                  </a:cubicBezTo>
                  <a:cubicBezTo>
                    <a:pt x="170" y="130"/>
                    <a:pt x="170" y="130"/>
                    <a:pt x="170" y="130"/>
                  </a:cubicBezTo>
                  <a:cubicBezTo>
                    <a:pt x="170" y="131"/>
                    <a:pt x="170" y="131"/>
                    <a:pt x="170" y="131"/>
                  </a:cubicBezTo>
                  <a:cubicBezTo>
                    <a:pt x="170" y="131"/>
                    <a:pt x="170" y="131"/>
                    <a:pt x="170" y="131"/>
                  </a:cubicBezTo>
                  <a:cubicBezTo>
                    <a:pt x="170" y="131"/>
                    <a:pt x="170" y="131"/>
                    <a:pt x="170" y="131"/>
                  </a:cubicBezTo>
                  <a:cubicBezTo>
                    <a:pt x="169" y="132"/>
                    <a:pt x="169" y="132"/>
                    <a:pt x="169" y="132"/>
                  </a:cubicBezTo>
                  <a:cubicBezTo>
                    <a:pt x="169" y="132"/>
                    <a:pt x="169" y="132"/>
                    <a:pt x="169" y="132"/>
                  </a:cubicBezTo>
                  <a:cubicBezTo>
                    <a:pt x="169" y="132"/>
                    <a:pt x="169" y="132"/>
                    <a:pt x="169" y="132"/>
                  </a:cubicBezTo>
                  <a:cubicBezTo>
                    <a:pt x="170" y="133"/>
                    <a:pt x="170" y="133"/>
                    <a:pt x="170" y="133"/>
                  </a:cubicBezTo>
                  <a:cubicBezTo>
                    <a:pt x="170" y="133"/>
                    <a:pt x="170" y="133"/>
                    <a:pt x="170" y="133"/>
                  </a:cubicBezTo>
                  <a:cubicBezTo>
                    <a:pt x="171" y="133"/>
                    <a:pt x="171" y="133"/>
                    <a:pt x="171" y="133"/>
                  </a:cubicBezTo>
                  <a:cubicBezTo>
                    <a:pt x="171" y="133"/>
                    <a:pt x="171" y="133"/>
                    <a:pt x="171" y="133"/>
                  </a:cubicBezTo>
                  <a:cubicBezTo>
                    <a:pt x="172" y="133"/>
                    <a:pt x="172" y="133"/>
                    <a:pt x="172" y="133"/>
                  </a:cubicBezTo>
                  <a:cubicBezTo>
                    <a:pt x="172" y="134"/>
                    <a:pt x="172" y="134"/>
                    <a:pt x="172" y="134"/>
                  </a:cubicBezTo>
                  <a:cubicBezTo>
                    <a:pt x="172" y="134"/>
                    <a:pt x="172" y="134"/>
                    <a:pt x="172" y="134"/>
                  </a:cubicBezTo>
                  <a:cubicBezTo>
                    <a:pt x="172" y="134"/>
                    <a:pt x="172" y="134"/>
                    <a:pt x="172" y="134"/>
                  </a:cubicBezTo>
                  <a:cubicBezTo>
                    <a:pt x="173" y="134"/>
                    <a:pt x="173" y="134"/>
                    <a:pt x="173" y="134"/>
                  </a:cubicBezTo>
                  <a:cubicBezTo>
                    <a:pt x="173" y="134"/>
                    <a:pt x="173" y="134"/>
                    <a:pt x="173" y="134"/>
                  </a:cubicBezTo>
                  <a:cubicBezTo>
                    <a:pt x="173" y="134"/>
                    <a:pt x="173" y="134"/>
                    <a:pt x="173" y="134"/>
                  </a:cubicBezTo>
                  <a:cubicBezTo>
                    <a:pt x="173" y="135"/>
                    <a:pt x="173" y="135"/>
                    <a:pt x="173" y="135"/>
                  </a:cubicBezTo>
                  <a:cubicBezTo>
                    <a:pt x="172" y="135"/>
                    <a:pt x="172" y="135"/>
                    <a:pt x="172" y="135"/>
                  </a:cubicBezTo>
                  <a:cubicBezTo>
                    <a:pt x="172" y="135"/>
                    <a:pt x="172" y="135"/>
                    <a:pt x="172" y="135"/>
                  </a:cubicBezTo>
                  <a:cubicBezTo>
                    <a:pt x="172" y="136"/>
                    <a:pt x="172" y="136"/>
                    <a:pt x="172" y="136"/>
                  </a:cubicBezTo>
                  <a:cubicBezTo>
                    <a:pt x="172" y="136"/>
                    <a:pt x="172" y="136"/>
                    <a:pt x="172" y="136"/>
                  </a:cubicBezTo>
                  <a:cubicBezTo>
                    <a:pt x="173" y="136"/>
                    <a:pt x="173" y="136"/>
                    <a:pt x="173" y="136"/>
                  </a:cubicBezTo>
                  <a:cubicBezTo>
                    <a:pt x="173" y="136"/>
                    <a:pt x="173" y="136"/>
                    <a:pt x="173" y="136"/>
                  </a:cubicBezTo>
                  <a:cubicBezTo>
                    <a:pt x="174" y="136"/>
                    <a:pt x="174" y="136"/>
                    <a:pt x="174" y="136"/>
                  </a:cubicBezTo>
                  <a:cubicBezTo>
                    <a:pt x="175" y="135"/>
                    <a:pt x="175" y="135"/>
                    <a:pt x="175" y="135"/>
                  </a:cubicBezTo>
                  <a:cubicBezTo>
                    <a:pt x="175" y="135"/>
                    <a:pt x="175" y="135"/>
                    <a:pt x="175" y="135"/>
                  </a:cubicBezTo>
                  <a:cubicBezTo>
                    <a:pt x="175" y="136"/>
                    <a:pt x="175" y="136"/>
                    <a:pt x="175" y="136"/>
                  </a:cubicBezTo>
                  <a:cubicBezTo>
                    <a:pt x="175" y="137"/>
                    <a:pt x="175" y="137"/>
                    <a:pt x="175" y="137"/>
                  </a:cubicBezTo>
                  <a:cubicBezTo>
                    <a:pt x="176" y="137"/>
                    <a:pt x="176" y="137"/>
                    <a:pt x="176" y="137"/>
                  </a:cubicBezTo>
                  <a:cubicBezTo>
                    <a:pt x="176" y="137"/>
                    <a:pt x="176" y="137"/>
                    <a:pt x="176" y="137"/>
                  </a:cubicBezTo>
                  <a:cubicBezTo>
                    <a:pt x="177" y="137"/>
                    <a:pt x="177" y="137"/>
                    <a:pt x="177" y="137"/>
                  </a:cubicBezTo>
                  <a:cubicBezTo>
                    <a:pt x="177" y="137"/>
                    <a:pt x="177" y="137"/>
                    <a:pt x="177" y="137"/>
                  </a:cubicBezTo>
                  <a:cubicBezTo>
                    <a:pt x="178" y="137"/>
                    <a:pt x="178" y="137"/>
                    <a:pt x="178" y="137"/>
                  </a:cubicBezTo>
                  <a:cubicBezTo>
                    <a:pt x="178" y="138"/>
                    <a:pt x="178" y="138"/>
                    <a:pt x="178" y="138"/>
                  </a:cubicBezTo>
                  <a:cubicBezTo>
                    <a:pt x="179" y="138"/>
                    <a:pt x="179" y="138"/>
                    <a:pt x="179" y="138"/>
                  </a:cubicBezTo>
                  <a:cubicBezTo>
                    <a:pt x="179" y="137"/>
                    <a:pt x="179" y="137"/>
                    <a:pt x="179" y="137"/>
                  </a:cubicBezTo>
                  <a:cubicBezTo>
                    <a:pt x="179" y="137"/>
                    <a:pt x="179" y="137"/>
                    <a:pt x="179" y="137"/>
                  </a:cubicBezTo>
                  <a:cubicBezTo>
                    <a:pt x="180" y="137"/>
                    <a:pt x="180" y="137"/>
                    <a:pt x="180" y="137"/>
                  </a:cubicBezTo>
                  <a:cubicBezTo>
                    <a:pt x="180" y="137"/>
                    <a:pt x="180" y="137"/>
                    <a:pt x="180" y="137"/>
                  </a:cubicBezTo>
                  <a:cubicBezTo>
                    <a:pt x="180" y="138"/>
                    <a:pt x="180" y="138"/>
                    <a:pt x="180" y="138"/>
                  </a:cubicBezTo>
                  <a:cubicBezTo>
                    <a:pt x="180" y="138"/>
                    <a:pt x="180" y="138"/>
                    <a:pt x="180" y="138"/>
                  </a:cubicBezTo>
                  <a:cubicBezTo>
                    <a:pt x="181" y="138"/>
                    <a:pt x="181" y="138"/>
                    <a:pt x="181" y="138"/>
                  </a:cubicBezTo>
                  <a:cubicBezTo>
                    <a:pt x="181" y="137"/>
                    <a:pt x="181" y="137"/>
                    <a:pt x="181" y="137"/>
                  </a:cubicBezTo>
                  <a:cubicBezTo>
                    <a:pt x="182" y="137"/>
                    <a:pt x="182" y="137"/>
                    <a:pt x="182" y="137"/>
                  </a:cubicBezTo>
                  <a:cubicBezTo>
                    <a:pt x="182" y="138"/>
                    <a:pt x="182" y="138"/>
                    <a:pt x="182" y="138"/>
                  </a:cubicBezTo>
                  <a:cubicBezTo>
                    <a:pt x="182" y="138"/>
                    <a:pt x="182" y="138"/>
                    <a:pt x="182" y="138"/>
                  </a:cubicBezTo>
                  <a:cubicBezTo>
                    <a:pt x="183" y="137"/>
                    <a:pt x="183" y="137"/>
                    <a:pt x="183" y="137"/>
                  </a:cubicBezTo>
                  <a:cubicBezTo>
                    <a:pt x="183" y="137"/>
                    <a:pt x="183" y="137"/>
                    <a:pt x="183" y="137"/>
                  </a:cubicBezTo>
                  <a:cubicBezTo>
                    <a:pt x="183" y="137"/>
                    <a:pt x="183" y="137"/>
                    <a:pt x="183" y="137"/>
                  </a:cubicBezTo>
                  <a:cubicBezTo>
                    <a:pt x="184" y="137"/>
                    <a:pt x="184" y="137"/>
                    <a:pt x="184" y="137"/>
                  </a:cubicBezTo>
                  <a:cubicBezTo>
                    <a:pt x="184" y="137"/>
                    <a:pt x="184" y="137"/>
                    <a:pt x="184" y="137"/>
                  </a:cubicBezTo>
                  <a:cubicBezTo>
                    <a:pt x="184" y="137"/>
                    <a:pt x="184" y="137"/>
                    <a:pt x="184" y="137"/>
                  </a:cubicBezTo>
                  <a:cubicBezTo>
                    <a:pt x="185" y="137"/>
                    <a:pt x="185" y="137"/>
                    <a:pt x="185" y="137"/>
                  </a:cubicBezTo>
                  <a:close/>
                  <a:moveTo>
                    <a:pt x="267" y="165"/>
                  </a:moveTo>
                  <a:cubicBezTo>
                    <a:pt x="268" y="165"/>
                    <a:pt x="268" y="165"/>
                    <a:pt x="268" y="165"/>
                  </a:cubicBezTo>
                  <a:cubicBezTo>
                    <a:pt x="268" y="164"/>
                    <a:pt x="268" y="164"/>
                    <a:pt x="268" y="164"/>
                  </a:cubicBezTo>
                  <a:cubicBezTo>
                    <a:pt x="268" y="163"/>
                    <a:pt x="268" y="163"/>
                    <a:pt x="268" y="163"/>
                  </a:cubicBezTo>
                  <a:cubicBezTo>
                    <a:pt x="268" y="162"/>
                    <a:pt x="268" y="162"/>
                    <a:pt x="268" y="162"/>
                  </a:cubicBezTo>
                  <a:cubicBezTo>
                    <a:pt x="269" y="161"/>
                    <a:pt x="269" y="161"/>
                    <a:pt x="269" y="161"/>
                  </a:cubicBezTo>
                  <a:cubicBezTo>
                    <a:pt x="269" y="161"/>
                    <a:pt x="269" y="161"/>
                    <a:pt x="269" y="161"/>
                  </a:cubicBezTo>
                  <a:cubicBezTo>
                    <a:pt x="270" y="160"/>
                    <a:pt x="270" y="160"/>
                    <a:pt x="270" y="160"/>
                  </a:cubicBezTo>
                  <a:cubicBezTo>
                    <a:pt x="271" y="158"/>
                    <a:pt x="271" y="158"/>
                    <a:pt x="271" y="158"/>
                  </a:cubicBezTo>
                  <a:cubicBezTo>
                    <a:pt x="272" y="158"/>
                    <a:pt x="272" y="158"/>
                    <a:pt x="272" y="158"/>
                  </a:cubicBezTo>
                  <a:cubicBezTo>
                    <a:pt x="273" y="158"/>
                    <a:pt x="273" y="158"/>
                    <a:pt x="273" y="158"/>
                  </a:cubicBezTo>
                  <a:cubicBezTo>
                    <a:pt x="273" y="158"/>
                    <a:pt x="273" y="158"/>
                    <a:pt x="273" y="158"/>
                  </a:cubicBezTo>
                  <a:cubicBezTo>
                    <a:pt x="273" y="158"/>
                    <a:pt x="273" y="158"/>
                    <a:pt x="273" y="158"/>
                  </a:cubicBezTo>
                  <a:cubicBezTo>
                    <a:pt x="274" y="157"/>
                    <a:pt x="274" y="157"/>
                    <a:pt x="274" y="157"/>
                  </a:cubicBezTo>
                  <a:cubicBezTo>
                    <a:pt x="275" y="158"/>
                    <a:pt x="275" y="158"/>
                    <a:pt x="275" y="158"/>
                  </a:cubicBezTo>
                  <a:cubicBezTo>
                    <a:pt x="276" y="158"/>
                    <a:pt x="276" y="158"/>
                    <a:pt x="276" y="158"/>
                  </a:cubicBezTo>
                  <a:cubicBezTo>
                    <a:pt x="276" y="158"/>
                    <a:pt x="276" y="158"/>
                    <a:pt x="276" y="158"/>
                  </a:cubicBezTo>
                  <a:cubicBezTo>
                    <a:pt x="277" y="159"/>
                    <a:pt x="277" y="159"/>
                    <a:pt x="277" y="159"/>
                  </a:cubicBezTo>
                  <a:cubicBezTo>
                    <a:pt x="277" y="160"/>
                    <a:pt x="277" y="160"/>
                    <a:pt x="277" y="160"/>
                  </a:cubicBezTo>
                  <a:cubicBezTo>
                    <a:pt x="277" y="160"/>
                    <a:pt x="277" y="160"/>
                    <a:pt x="277" y="160"/>
                  </a:cubicBezTo>
                  <a:cubicBezTo>
                    <a:pt x="276" y="161"/>
                    <a:pt x="276" y="161"/>
                    <a:pt x="276" y="161"/>
                  </a:cubicBezTo>
                  <a:cubicBezTo>
                    <a:pt x="276" y="162"/>
                    <a:pt x="276" y="162"/>
                    <a:pt x="276" y="162"/>
                  </a:cubicBezTo>
                  <a:cubicBezTo>
                    <a:pt x="276" y="162"/>
                    <a:pt x="276" y="162"/>
                    <a:pt x="276" y="162"/>
                  </a:cubicBezTo>
                  <a:cubicBezTo>
                    <a:pt x="275" y="164"/>
                    <a:pt x="275" y="164"/>
                    <a:pt x="275" y="164"/>
                  </a:cubicBezTo>
                  <a:cubicBezTo>
                    <a:pt x="274" y="165"/>
                    <a:pt x="274" y="165"/>
                    <a:pt x="274" y="165"/>
                  </a:cubicBezTo>
                  <a:cubicBezTo>
                    <a:pt x="274" y="165"/>
                    <a:pt x="274" y="165"/>
                    <a:pt x="274" y="165"/>
                  </a:cubicBezTo>
                  <a:cubicBezTo>
                    <a:pt x="272" y="165"/>
                    <a:pt x="272" y="165"/>
                    <a:pt x="272" y="165"/>
                  </a:cubicBezTo>
                  <a:cubicBezTo>
                    <a:pt x="272" y="166"/>
                    <a:pt x="272" y="166"/>
                    <a:pt x="272" y="166"/>
                  </a:cubicBezTo>
                  <a:cubicBezTo>
                    <a:pt x="272" y="166"/>
                    <a:pt x="272" y="166"/>
                    <a:pt x="272" y="166"/>
                  </a:cubicBezTo>
                  <a:cubicBezTo>
                    <a:pt x="271" y="166"/>
                    <a:pt x="271" y="166"/>
                    <a:pt x="271" y="166"/>
                  </a:cubicBezTo>
                  <a:cubicBezTo>
                    <a:pt x="270" y="166"/>
                    <a:pt x="270" y="166"/>
                    <a:pt x="270" y="166"/>
                  </a:cubicBezTo>
                  <a:cubicBezTo>
                    <a:pt x="269" y="166"/>
                    <a:pt x="269" y="166"/>
                    <a:pt x="269" y="166"/>
                  </a:cubicBezTo>
                  <a:cubicBezTo>
                    <a:pt x="268" y="166"/>
                    <a:pt x="268" y="166"/>
                    <a:pt x="268" y="166"/>
                  </a:cubicBezTo>
                  <a:cubicBezTo>
                    <a:pt x="268" y="166"/>
                    <a:pt x="268" y="166"/>
                    <a:pt x="268" y="166"/>
                  </a:cubicBezTo>
                  <a:cubicBezTo>
                    <a:pt x="267" y="165"/>
                    <a:pt x="267" y="165"/>
                    <a:pt x="267" y="165"/>
                  </a:cubicBezTo>
                  <a:close/>
                  <a:moveTo>
                    <a:pt x="189" y="135"/>
                  </a:moveTo>
                  <a:cubicBezTo>
                    <a:pt x="189" y="134"/>
                    <a:pt x="189" y="134"/>
                    <a:pt x="189" y="134"/>
                  </a:cubicBezTo>
                  <a:cubicBezTo>
                    <a:pt x="189" y="134"/>
                    <a:pt x="189" y="134"/>
                    <a:pt x="189" y="134"/>
                  </a:cubicBezTo>
                  <a:cubicBezTo>
                    <a:pt x="189" y="134"/>
                    <a:pt x="189" y="134"/>
                    <a:pt x="189" y="134"/>
                  </a:cubicBezTo>
                  <a:cubicBezTo>
                    <a:pt x="189" y="133"/>
                    <a:pt x="189" y="133"/>
                    <a:pt x="189" y="133"/>
                  </a:cubicBezTo>
                  <a:cubicBezTo>
                    <a:pt x="189" y="133"/>
                    <a:pt x="189" y="133"/>
                    <a:pt x="189" y="133"/>
                  </a:cubicBezTo>
                  <a:cubicBezTo>
                    <a:pt x="190" y="133"/>
                    <a:pt x="190" y="133"/>
                    <a:pt x="190" y="133"/>
                  </a:cubicBezTo>
                  <a:cubicBezTo>
                    <a:pt x="190" y="133"/>
                    <a:pt x="190" y="133"/>
                    <a:pt x="190" y="133"/>
                  </a:cubicBezTo>
                  <a:cubicBezTo>
                    <a:pt x="190" y="133"/>
                    <a:pt x="190" y="133"/>
                    <a:pt x="190" y="133"/>
                  </a:cubicBezTo>
                  <a:cubicBezTo>
                    <a:pt x="190" y="134"/>
                    <a:pt x="190" y="134"/>
                    <a:pt x="190" y="134"/>
                  </a:cubicBezTo>
                  <a:cubicBezTo>
                    <a:pt x="190" y="134"/>
                    <a:pt x="190" y="134"/>
                    <a:pt x="190" y="134"/>
                  </a:cubicBezTo>
                  <a:cubicBezTo>
                    <a:pt x="189" y="134"/>
                    <a:pt x="189" y="134"/>
                    <a:pt x="189" y="134"/>
                  </a:cubicBezTo>
                  <a:cubicBezTo>
                    <a:pt x="189" y="135"/>
                    <a:pt x="189" y="135"/>
                    <a:pt x="189" y="135"/>
                  </a:cubicBezTo>
                  <a:cubicBezTo>
                    <a:pt x="189" y="135"/>
                    <a:pt x="189" y="135"/>
                    <a:pt x="189" y="135"/>
                  </a:cubicBezTo>
                  <a:close/>
                  <a:moveTo>
                    <a:pt x="181" y="141"/>
                  </a:moveTo>
                  <a:cubicBezTo>
                    <a:pt x="182" y="141"/>
                    <a:pt x="182" y="141"/>
                    <a:pt x="182" y="141"/>
                  </a:cubicBezTo>
                  <a:cubicBezTo>
                    <a:pt x="182" y="140"/>
                    <a:pt x="182" y="140"/>
                    <a:pt x="182" y="140"/>
                  </a:cubicBezTo>
                  <a:cubicBezTo>
                    <a:pt x="182" y="140"/>
                    <a:pt x="182" y="140"/>
                    <a:pt x="182" y="140"/>
                  </a:cubicBezTo>
                  <a:cubicBezTo>
                    <a:pt x="182" y="139"/>
                    <a:pt x="182" y="139"/>
                    <a:pt x="182" y="139"/>
                  </a:cubicBezTo>
                  <a:cubicBezTo>
                    <a:pt x="182" y="139"/>
                    <a:pt x="182" y="139"/>
                    <a:pt x="182" y="139"/>
                  </a:cubicBezTo>
                  <a:cubicBezTo>
                    <a:pt x="182" y="139"/>
                    <a:pt x="182" y="139"/>
                    <a:pt x="182" y="139"/>
                  </a:cubicBezTo>
                  <a:cubicBezTo>
                    <a:pt x="181" y="140"/>
                    <a:pt x="181" y="140"/>
                    <a:pt x="181" y="140"/>
                  </a:cubicBezTo>
                  <a:cubicBezTo>
                    <a:pt x="181" y="140"/>
                    <a:pt x="181" y="140"/>
                    <a:pt x="181" y="140"/>
                  </a:cubicBezTo>
                  <a:cubicBezTo>
                    <a:pt x="180" y="140"/>
                    <a:pt x="180" y="140"/>
                    <a:pt x="180" y="140"/>
                  </a:cubicBezTo>
                  <a:cubicBezTo>
                    <a:pt x="181" y="141"/>
                    <a:pt x="181" y="141"/>
                    <a:pt x="181" y="141"/>
                  </a:cubicBezTo>
                  <a:cubicBezTo>
                    <a:pt x="181" y="141"/>
                    <a:pt x="181" y="141"/>
                    <a:pt x="181" y="141"/>
                  </a:cubicBezTo>
                  <a:close/>
                  <a:moveTo>
                    <a:pt x="190" y="140"/>
                  </a:moveTo>
                  <a:cubicBezTo>
                    <a:pt x="189" y="140"/>
                    <a:pt x="189" y="140"/>
                    <a:pt x="189" y="140"/>
                  </a:cubicBezTo>
                  <a:cubicBezTo>
                    <a:pt x="189" y="140"/>
                    <a:pt x="189" y="140"/>
                    <a:pt x="189" y="140"/>
                  </a:cubicBezTo>
                  <a:cubicBezTo>
                    <a:pt x="189" y="141"/>
                    <a:pt x="189" y="141"/>
                    <a:pt x="189" y="141"/>
                  </a:cubicBezTo>
                  <a:cubicBezTo>
                    <a:pt x="188" y="140"/>
                    <a:pt x="188" y="140"/>
                    <a:pt x="188" y="140"/>
                  </a:cubicBezTo>
                  <a:cubicBezTo>
                    <a:pt x="188" y="140"/>
                    <a:pt x="188" y="140"/>
                    <a:pt x="188" y="140"/>
                  </a:cubicBezTo>
                  <a:cubicBezTo>
                    <a:pt x="189" y="139"/>
                    <a:pt x="189" y="139"/>
                    <a:pt x="189" y="139"/>
                  </a:cubicBezTo>
                  <a:cubicBezTo>
                    <a:pt x="189" y="138"/>
                    <a:pt x="189" y="138"/>
                    <a:pt x="189" y="138"/>
                  </a:cubicBezTo>
                  <a:cubicBezTo>
                    <a:pt x="190" y="138"/>
                    <a:pt x="190" y="138"/>
                    <a:pt x="190" y="138"/>
                  </a:cubicBezTo>
                  <a:cubicBezTo>
                    <a:pt x="190" y="138"/>
                    <a:pt x="190" y="138"/>
                    <a:pt x="190" y="138"/>
                  </a:cubicBezTo>
                  <a:cubicBezTo>
                    <a:pt x="190" y="138"/>
                    <a:pt x="190" y="138"/>
                    <a:pt x="190" y="138"/>
                  </a:cubicBezTo>
                  <a:cubicBezTo>
                    <a:pt x="191" y="139"/>
                    <a:pt x="191" y="139"/>
                    <a:pt x="191" y="139"/>
                  </a:cubicBezTo>
                  <a:cubicBezTo>
                    <a:pt x="190" y="140"/>
                    <a:pt x="190" y="140"/>
                    <a:pt x="190" y="140"/>
                  </a:cubicBezTo>
                  <a:close/>
                  <a:moveTo>
                    <a:pt x="191" y="139"/>
                  </a:moveTo>
                  <a:cubicBezTo>
                    <a:pt x="191" y="138"/>
                    <a:pt x="191" y="138"/>
                    <a:pt x="191" y="138"/>
                  </a:cubicBezTo>
                  <a:cubicBezTo>
                    <a:pt x="191" y="138"/>
                    <a:pt x="191" y="138"/>
                    <a:pt x="191" y="138"/>
                  </a:cubicBezTo>
                  <a:cubicBezTo>
                    <a:pt x="191" y="137"/>
                    <a:pt x="191" y="137"/>
                    <a:pt x="191" y="137"/>
                  </a:cubicBezTo>
                  <a:cubicBezTo>
                    <a:pt x="192" y="137"/>
                    <a:pt x="192" y="137"/>
                    <a:pt x="192" y="137"/>
                  </a:cubicBezTo>
                  <a:cubicBezTo>
                    <a:pt x="192" y="137"/>
                    <a:pt x="192" y="137"/>
                    <a:pt x="192" y="137"/>
                  </a:cubicBezTo>
                  <a:cubicBezTo>
                    <a:pt x="192" y="138"/>
                    <a:pt x="192" y="138"/>
                    <a:pt x="192" y="138"/>
                  </a:cubicBezTo>
                  <a:cubicBezTo>
                    <a:pt x="192" y="138"/>
                    <a:pt x="192" y="138"/>
                    <a:pt x="192" y="138"/>
                  </a:cubicBezTo>
                  <a:cubicBezTo>
                    <a:pt x="192" y="138"/>
                    <a:pt x="191" y="139"/>
                    <a:pt x="191" y="139"/>
                  </a:cubicBezTo>
                  <a:close/>
                  <a:moveTo>
                    <a:pt x="208" y="139"/>
                  </a:moveTo>
                  <a:cubicBezTo>
                    <a:pt x="208" y="137"/>
                    <a:pt x="208" y="137"/>
                    <a:pt x="208" y="137"/>
                  </a:cubicBezTo>
                  <a:cubicBezTo>
                    <a:pt x="209" y="137"/>
                    <a:pt x="209" y="137"/>
                    <a:pt x="209" y="137"/>
                  </a:cubicBezTo>
                  <a:cubicBezTo>
                    <a:pt x="210" y="137"/>
                    <a:pt x="210" y="137"/>
                    <a:pt x="210" y="137"/>
                  </a:cubicBezTo>
                  <a:cubicBezTo>
                    <a:pt x="210" y="138"/>
                    <a:pt x="210" y="138"/>
                    <a:pt x="210" y="138"/>
                  </a:cubicBezTo>
                  <a:cubicBezTo>
                    <a:pt x="209" y="139"/>
                    <a:pt x="209" y="139"/>
                    <a:pt x="209" y="139"/>
                  </a:cubicBezTo>
                  <a:cubicBezTo>
                    <a:pt x="209" y="139"/>
                    <a:pt x="209" y="139"/>
                    <a:pt x="209" y="139"/>
                  </a:cubicBezTo>
                  <a:cubicBezTo>
                    <a:pt x="209" y="139"/>
                    <a:pt x="209" y="139"/>
                    <a:pt x="209" y="139"/>
                  </a:cubicBezTo>
                  <a:cubicBezTo>
                    <a:pt x="209" y="138"/>
                    <a:pt x="209" y="138"/>
                    <a:pt x="209" y="138"/>
                  </a:cubicBezTo>
                  <a:cubicBezTo>
                    <a:pt x="208" y="138"/>
                    <a:pt x="208" y="138"/>
                    <a:pt x="208" y="138"/>
                  </a:cubicBezTo>
                  <a:cubicBezTo>
                    <a:pt x="208" y="139"/>
                    <a:pt x="208" y="139"/>
                    <a:pt x="208" y="139"/>
                  </a:cubicBezTo>
                  <a:cubicBezTo>
                    <a:pt x="208" y="139"/>
                    <a:pt x="208" y="139"/>
                    <a:pt x="208" y="139"/>
                  </a:cubicBezTo>
                  <a:close/>
                  <a:moveTo>
                    <a:pt x="207" y="138"/>
                  </a:moveTo>
                  <a:cubicBezTo>
                    <a:pt x="207" y="138"/>
                    <a:pt x="207" y="138"/>
                    <a:pt x="207" y="138"/>
                  </a:cubicBezTo>
                  <a:cubicBezTo>
                    <a:pt x="208" y="137"/>
                    <a:pt x="208" y="137"/>
                    <a:pt x="208" y="137"/>
                  </a:cubicBezTo>
                  <a:cubicBezTo>
                    <a:pt x="207" y="136"/>
                    <a:pt x="207" y="136"/>
                    <a:pt x="207" y="136"/>
                  </a:cubicBezTo>
                  <a:cubicBezTo>
                    <a:pt x="207" y="137"/>
                    <a:pt x="207" y="137"/>
                    <a:pt x="207" y="137"/>
                  </a:cubicBezTo>
                  <a:cubicBezTo>
                    <a:pt x="207" y="138"/>
                    <a:pt x="207" y="138"/>
                    <a:pt x="207" y="138"/>
                  </a:cubicBezTo>
                  <a:close/>
                  <a:moveTo>
                    <a:pt x="206" y="145"/>
                  </a:moveTo>
                  <a:cubicBezTo>
                    <a:pt x="207" y="144"/>
                    <a:pt x="207" y="144"/>
                    <a:pt x="207" y="144"/>
                  </a:cubicBezTo>
                  <a:cubicBezTo>
                    <a:pt x="208" y="144"/>
                    <a:pt x="208" y="144"/>
                    <a:pt x="208" y="144"/>
                  </a:cubicBezTo>
                  <a:cubicBezTo>
                    <a:pt x="208" y="143"/>
                    <a:pt x="208" y="143"/>
                    <a:pt x="208" y="143"/>
                  </a:cubicBezTo>
                  <a:cubicBezTo>
                    <a:pt x="207" y="143"/>
                    <a:pt x="207" y="143"/>
                    <a:pt x="207" y="143"/>
                  </a:cubicBezTo>
                  <a:cubicBezTo>
                    <a:pt x="207" y="143"/>
                    <a:pt x="207" y="143"/>
                    <a:pt x="207" y="143"/>
                  </a:cubicBezTo>
                  <a:cubicBezTo>
                    <a:pt x="207" y="141"/>
                    <a:pt x="207" y="141"/>
                    <a:pt x="207" y="141"/>
                  </a:cubicBezTo>
                  <a:cubicBezTo>
                    <a:pt x="208" y="140"/>
                    <a:pt x="208" y="140"/>
                    <a:pt x="208" y="140"/>
                  </a:cubicBezTo>
                  <a:cubicBezTo>
                    <a:pt x="207" y="141"/>
                    <a:pt x="207" y="141"/>
                    <a:pt x="207" y="141"/>
                  </a:cubicBezTo>
                  <a:cubicBezTo>
                    <a:pt x="206" y="142"/>
                    <a:pt x="206" y="142"/>
                    <a:pt x="206" y="142"/>
                  </a:cubicBezTo>
                  <a:cubicBezTo>
                    <a:pt x="206" y="141"/>
                    <a:pt x="206" y="141"/>
                    <a:pt x="206" y="141"/>
                  </a:cubicBezTo>
                  <a:cubicBezTo>
                    <a:pt x="207" y="139"/>
                    <a:pt x="207" y="139"/>
                    <a:pt x="207" y="139"/>
                  </a:cubicBezTo>
                  <a:cubicBezTo>
                    <a:pt x="206" y="137"/>
                    <a:pt x="206" y="137"/>
                    <a:pt x="206" y="137"/>
                  </a:cubicBezTo>
                  <a:cubicBezTo>
                    <a:pt x="205" y="136"/>
                    <a:pt x="205" y="136"/>
                    <a:pt x="205" y="136"/>
                  </a:cubicBezTo>
                  <a:cubicBezTo>
                    <a:pt x="205" y="135"/>
                    <a:pt x="205" y="135"/>
                    <a:pt x="205" y="135"/>
                  </a:cubicBezTo>
                  <a:cubicBezTo>
                    <a:pt x="204" y="135"/>
                    <a:pt x="204" y="135"/>
                    <a:pt x="204" y="135"/>
                  </a:cubicBezTo>
                  <a:cubicBezTo>
                    <a:pt x="204" y="136"/>
                    <a:pt x="204" y="136"/>
                    <a:pt x="204" y="136"/>
                  </a:cubicBezTo>
                  <a:cubicBezTo>
                    <a:pt x="204" y="135"/>
                    <a:pt x="204" y="135"/>
                    <a:pt x="204" y="135"/>
                  </a:cubicBezTo>
                  <a:cubicBezTo>
                    <a:pt x="204" y="134"/>
                    <a:pt x="204" y="134"/>
                    <a:pt x="204" y="134"/>
                  </a:cubicBezTo>
                  <a:cubicBezTo>
                    <a:pt x="204" y="134"/>
                    <a:pt x="204" y="134"/>
                    <a:pt x="204" y="134"/>
                  </a:cubicBezTo>
                  <a:cubicBezTo>
                    <a:pt x="204" y="133"/>
                    <a:pt x="204" y="133"/>
                    <a:pt x="204" y="133"/>
                  </a:cubicBezTo>
                  <a:cubicBezTo>
                    <a:pt x="204" y="132"/>
                    <a:pt x="204" y="132"/>
                    <a:pt x="204" y="132"/>
                  </a:cubicBezTo>
                  <a:cubicBezTo>
                    <a:pt x="203" y="132"/>
                    <a:pt x="203" y="132"/>
                    <a:pt x="203" y="132"/>
                  </a:cubicBezTo>
                  <a:cubicBezTo>
                    <a:pt x="202" y="133"/>
                    <a:pt x="202" y="133"/>
                    <a:pt x="202" y="133"/>
                  </a:cubicBezTo>
                  <a:cubicBezTo>
                    <a:pt x="201" y="135"/>
                    <a:pt x="201" y="135"/>
                    <a:pt x="201" y="135"/>
                  </a:cubicBezTo>
                  <a:cubicBezTo>
                    <a:pt x="201" y="136"/>
                    <a:pt x="201" y="136"/>
                    <a:pt x="201" y="136"/>
                  </a:cubicBezTo>
                  <a:cubicBezTo>
                    <a:pt x="201" y="136"/>
                    <a:pt x="201" y="136"/>
                    <a:pt x="201" y="136"/>
                  </a:cubicBezTo>
                  <a:cubicBezTo>
                    <a:pt x="200" y="135"/>
                    <a:pt x="200" y="135"/>
                    <a:pt x="200" y="135"/>
                  </a:cubicBezTo>
                  <a:cubicBezTo>
                    <a:pt x="200" y="135"/>
                    <a:pt x="200" y="135"/>
                    <a:pt x="200" y="135"/>
                  </a:cubicBezTo>
                  <a:cubicBezTo>
                    <a:pt x="200" y="136"/>
                    <a:pt x="200" y="136"/>
                    <a:pt x="200" y="136"/>
                  </a:cubicBezTo>
                  <a:cubicBezTo>
                    <a:pt x="199" y="136"/>
                    <a:pt x="199" y="136"/>
                    <a:pt x="199" y="136"/>
                  </a:cubicBezTo>
                  <a:cubicBezTo>
                    <a:pt x="200" y="136"/>
                    <a:pt x="200" y="136"/>
                    <a:pt x="200" y="136"/>
                  </a:cubicBezTo>
                  <a:cubicBezTo>
                    <a:pt x="199" y="137"/>
                    <a:pt x="199" y="137"/>
                    <a:pt x="199" y="137"/>
                  </a:cubicBezTo>
                  <a:cubicBezTo>
                    <a:pt x="198" y="137"/>
                    <a:pt x="198" y="137"/>
                    <a:pt x="198" y="137"/>
                  </a:cubicBezTo>
                  <a:cubicBezTo>
                    <a:pt x="198" y="138"/>
                    <a:pt x="198" y="138"/>
                    <a:pt x="198" y="138"/>
                  </a:cubicBezTo>
                  <a:cubicBezTo>
                    <a:pt x="196" y="138"/>
                    <a:pt x="196" y="138"/>
                    <a:pt x="196" y="138"/>
                  </a:cubicBezTo>
                  <a:cubicBezTo>
                    <a:pt x="196" y="138"/>
                    <a:pt x="196" y="138"/>
                    <a:pt x="196" y="138"/>
                  </a:cubicBezTo>
                  <a:cubicBezTo>
                    <a:pt x="195" y="138"/>
                    <a:pt x="195" y="138"/>
                    <a:pt x="195" y="138"/>
                  </a:cubicBezTo>
                  <a:cubicBezTo>
                    <a:pt x="193" y="139"/>
                    <a:pt x="193" y="139"/>
                    <a:pt x="193" y="139"/>
                  </a:cubicBezTo>
                  <a:cubicBezTo>
                    <a:pt x="193" y="140"/>
                    <a:pt x="193" y="140"/>
                    <a:pt x="193" y="140"/>
                  </a:cubicBezTo>
                  <a:cubicBezTo>
                    <a:pt x="194" y="141"/>
                    <a:pt x="194" y="141"/>
                    <a:pt x="194" y="141"/>
                  </a:cubicBezTo>
                  <a:cubicBezTo>
                    <a:pt x="195" y="140"/>
                    <a:pt x="195" y="140"/>
                    <a:pt x="195" y="140"/>
                  </a:cubicBezTo>
                  <a:cubicBezTo>
                    <a:pt x="195" y="140"/>
                    <a:pt x="195" y="140"/>
                    <a:pt x="195" y="140"/>
                  </a:cubicBezTo>
                  <a:cubicBezTo>
                    <a:pt x="195" y="139"/>
                    <a:pt x="195" y="139"/>
                    <a:pt x="195" y="139"/>
                  </a:cubicBezTo>
                  <a:cubicBezTo>
                    <a:pt x="196" y="140"/>
                    <a:pt x="196" y="140"/>
                    <a:pt x="196" y="140"/>
                  </a:cubicBezTo>
                  <a:cubicBezTo>
                    <a:pt x="196" y="141"/>
                    <a:pt x="196" y="141"/>
                    <a:pt x="196" y="141"/>
                  </a:cubicBezTo>
                  <a:cubicBezTo>
                    <a:pt x="197" y="142"/>
                    <a:pt x="197" y="142"/>
                    <a:pt x="197" y="142"/>
                  </a:cubicBezTo>
                  <a:cubicBezTo>
                    <a:pt x="197" y="141"/>
                    <a:pt x="197" y="141"/>
                    <a:pt x="197" y="141"/>
                  </a:cubicBezTo>
                  <a:cubicBezTo>
                    <a:pt x="197" y="141"/>
                    <a:pt x="197" y="141"/>
                    <a:pt x="197" y="141"/>
                  </a:cubicBezTo>
                  <a:cubicBezTo>
                    <a:pt x="197" y="142"/>
                    <a:pt x="197" y="142"/>
                    <a:pt x="197" y="142"/>
                  </a:cubicBezTo>
                  <a:cubicBezTo>
                    <a:pt x="198" y="143"/>
                    <a:pt x="198" y="143"/>
                    <a:pt x="198" y="143"/>
                  </a:cubicBezTo>
                  <a:cubicBezTo>
                    <a:pt x="199" y="143"/>
                    <a:pt x="199" y="143"/>
                    <a:pt x="199" y="143"/>
                  </a:cubicBezTo>
                  <a:cubicBezTo>
                    <a:pt x="199" y="145"/>
                    <a:pt x="199" y="145"/>
                    <a:pt x="199" y="145"/>
                  </a:cubicBezTo>
                  <a:cubicBezTo>
                    <a:pt x="200" y="145"/>
                    <a:pt x="200" y="145"/>
                    <a:pt x="200" y="145"/>
                  </a:cubicBezTo>
                  <a:cubicBezTo>
                    <a:pt x="201" y="144"/>
                    <a:pt x="201" y="144"/>
                    <a:pt x="201" y="144"/>
                  </a:cubicBezTo>
                  <a:cubicBezTo>
                    <a:pt x="201" y="145"/>
                    <a:pt x="201" y="145"/>
                    <a:pt x="201" y="145"/>
                  </a:cubicBezTo>
                  <a:cubicBezTo>
                    <a:pt x="202" y="146"/>
                    <a:pt x="202" y="146"/>
                    <a:pt x="202" y="146"/>
                  </a:cubicBezTo>
                  <a:cubicBezTo>
                    <a:pt x="203" y="146"/>
                    <a:pt x="203" y="146"/>
                    <a:pt x="203" y="146"/>
                  </a:cubicBezTo>
                  <a:cubicBezTo>
                    <a:pt x="203" y="146"/>
                    <a:pt x="203" y="146"/>
                    <a:pt x="203" y="146"/>
                  </a:cubicBezTo>
                  <a:cubicBezTo>
                    <a:pt x="204" y="145"/>
                    <a:pt x="204" y="145"/>
                    <a:pt x="204" y="145"/>
                  </a:cubicBezTo>
                  <a:cubicBezTo>
                    <a:pt x="205" y="145"/>
                    <a:pt x="205" y="145"/>
                    <a:pt x="205" y="145"/>
                  </a:cubicBezTo>
                  <a:cubicBezTo>
                    <a:pt x="206" y="144"/>
                    <a:pt x="206" y="144"/>
                    <a:pt x="206" y="144"/>
                  </a:cubicBezTo>
                  <a:cubicBezTo>
                    <a:pt x="206" y="145"/>
                    <a:pt x="206" y="145"/>
                    <a:pt x="206" y="145"/>
                  </a:cubicBezTo>
                  <a:close/>
                  <a:moveTo>
                    <a:pt x="297" y="139"/>
                  </a:moveTo>
                  <a:cubicBezTo>
                    <a:pt x="297" y="139"/>
                    <a:pt x="297" y="139"/>
                    <a:pt x="297" y="139"/>
                  </a:cubicBezTo>
                  <a:cubicBezTo>
                    <a:pt x="297" y="138"/>
                    <a:pt x="297" y="138"/>
                    <a:pt x="297" y="138"/>
                  </a:cubicBezTo>
                  <a:cubicBezTo>
                    <a:pt x="297" y="137"/>
                    <a:pt x="297" y="137"/>
                    <a:pt x="297" y="137"/>
                  </a:cubicBezTo>
                  <a:cubicBezTo>
                    <a:pt x="298" y="137"/>
                    <a:pt x="298" y="137"/>
                    <a:pt x="298" y="137"/>
                  </a:cubicBezTo>
                  <a:cubicBezTo>
                    <a:pt x="299" y="137"/>
                    <a:pt x="299" y="137"/>
                    <a:pt x="299" y="137"/>
                  </a:cubicBezTo>
                  <a:cubicBezTo>
                    <a:pt x="299" y="138"/>
                    <a:pt x="299" y="138"/>
                    <a:pt x="299" y="138"/>
                  </a:cubicBezTo>
                  <a:cubicBezTo>
                    <a:pt x="299" y="138"/>
                    <a:pt x="299" y="138"/>
                    <a:pt x="299" y="138"/>
                  </a:cubicBezTo>
                  <a:cubicBezTo>
                    <a:pt x="300" y="138"/>
                    <a:pt x="300" y="138"/>
                    <a:pt x="300" y="138"/>
                  </a:cubicBezTo>
                  <a:cubicBezTo>
                    <a:pt x="299" y="139"/>
                    <a:pt x="299" y="139"/>
                    <a:pt x="299" y="139"/>
                  </a:cubicBezTo>
                  <a:cubicBezTo>
                    <a:pt x="298" y="139"/>
                    <a:pt x="298" y="139"/>
                    <a:pt x="298" y="139"/>
                  </a:cubicBezTo>
                  <a:cubicBezTo>
                    <a:pt x="298" y="139"/>
                    <a:pt x="298" y="139"/>
                    <a:pt x="298" y="139"/>
                  </a:cubicBezTo>
                  <a:cubicBezTo>
                    <a:pt x="298" y="139"/>
                    <a:pt x="298" y="139"/>
                    <a:pt x="298" y="139"/>
                  </a:cubicBezTo>
                  <a:cubicBezTo>
                    <a:pt x="297" y="139"/>
                    <a:pt x="297" y="139"/>
                    <a:pt x="297" y="139"/>
                  </a:cubicBezTo>
                  <a:cubicBezTo>
                    <a:pt x="297" y="139"/>
                    <a:pt x="297" y="139"/>
                    <a:pt x="297" y="139"/>
                  </a:cubicBezTo>
                  <a:close/>
                  <a:moveTo>
                    <a:pt x="295" y="209"/>
                  </a:moveTo>
                  <a:cubicBezTo>
                    <a:pt x="294" y="209"/>
                    <a:pt x="294" y="209"/>
                    <a:pt x="294" y="209"/>
                  </a:cubicBezTo>
                  <a:cubicBezTo>
                    <a:pt x="293" y="209"/>
                    <a:pt x="293" y="209"/>
                    <a:pt x="293" y="209"/>
                  </a:cubicBezTo>
                  <a:cubicBezTo>
                    <a:pt x="292" y="209"/>
                    <a:pt x="292" y="209"/>
                    <a:pt x="292" y="209"/>
                  </a:cubicBezTo>
                  <a:cubicBezTo>
                    <a:pt x="291" y="208"/>
                    <a:pt x="291" y="208"/>
                    <a:pt x="291" y="208"/>
                  </a:cubicBezTo>
                  <a:cubicBezTo>
                    <a:pt x="291" y="208"/>
                    <a:pt x="291" y="208"/>
                    <a:pt x="291" y="208"/>
                  </a:cubicBezTo>
                  <a:cubicBezTo>
                    <a:pt x="290" y="207"/>
                    <a:pt x="290" y="207"/>
                    <a:pt x="290" y="207"/>
                  </a:cubicBezTo>
                  <a:cubicBezTo>
                    <a:pt x="289" y="207"/>
                    <a:pt x="289" y="207"/>
                    <a:pt x="289" y="207"/>
                  </a:cubicBezTo>
                  <a:cubicBezTo>
                    <a:pt x="289" y="206"/>
                    <a:pt x="289" y="206"/>
                    <a:pt x="289" y="206"/>
                  </a:cubicBezTo>
                  <a:cubicBezTo>
                    <a:pt x="288" y="206"/>
                    <a:pt x="288" y="206"/>
                    <a:pt x="288" y="206"/>
                  </a:cubicBezTo>
                  <a:cubicBezTo>
                    <a:pt x="288" y="206"/>
                    <a:pt x="288" y="206"/>
                    <a:pt x="288" y="206"/>
                  </a:cubicBezTo>
                  <a:cubicBezTo>
                    <a:pt x="287" y="206"/>
                    <a:pt x="287" y="206"/>
                    <a:pt x="287" y="206"/>
                  </a:cubicBezTo>
                  <a:cubicBezTo>
                    <a:pt x="286" y="206"/>
                    <a:pt x="286" y="206"/>
                    <a:pt x="286" y="206"/>
                  </a:cubicBezTo>
                  <a:cubicBezTo>
                    <a:pt x="286" y="205"/>
                    <a:pt x="286" y="205"/>
                    <a:pt x="286" y="205"/>
                  </a:cubicBezTo>
                  <a:cubicBezTo>
                    <a:pt x="285" y="205"/>
                    <a:pt x="285" y="205"/>
                    <a:pt x="285" y="205"/>
                  </a:cubicBezTo>
                  <a:cubicBezTo>
                    <a:pt x="285" y="205"/>
                    <a:pt x="285" y="205"/>
                    <a:pt x="285" y="205"/>
                  </a:cubicBezTo>
                  <a:cubicBezTo>
                    <a:pt x="284" y="204"/>
                    <a:pt x="284" y="204"/>
                    <a:pt x="284" y="204"/>
                  </a:cubicBezTo>
                  <a:cubicBezTo>
                    <a:pt x="284" y="204"/>
                    <a:pt x="284" y="204"/>
                    <a:pt x="284" y="204"/>
                  </a:cubicBezTo>
                  <a:cubicBezTo>
                    <a:pt x="284" y="204"/>
                    <a:pt x="284" y="204"/>
                    <a:pt x="284" y="204"/>
                  </a:cubicBezTo>
                  <a:cubicBezTo>
                    <a:pt x="283" y="203"/>
                    <a:pt x="283" y="203"/>
                    <a:pt x="283" y="203"/>
                  </a:cubicBezTo>
                  <a:cubicBezTo>
                    <a:pt x="283" y="203"/>
                    <a:pt x="283" y="203"/>
                    <a:pt x="283" y="203"/>
                  </a:cubicBezTo>
                  <a:cubicBezTo>
                    <a:pt x="283" y="202"/>
                    <a:pt x="283" y="202"/>
                    <a:pt x="283" y="202"/>
                  </a:cubicBezTo>
                  <a:cubicBezTo>
                    <a:pt x="283" y="202"/>
                    <a:pt x="283" y="202"/>
                    <a:pt x="283" y="202"/>
                  </a:cubicBezTo>
                  <a:cubicBezTo>
                    <a:pt x="283" y="202"/>
                    <a:pt x="283" y="202"/>
                    <a:pt x="283" y="202"/>
                  </a:cubicBezTo>
                  <a:cubicBezTo>
                    <a:pt x="282" y="202"/>
                    <a:pt x="282" y="202"/>
                    <a:pt x="282" y="202"/>
                  </a:cubicBezTo>
                  <a:cubicBezTo>
                    <a:pt x="282" y="202"/>
                    <a:pt x="282" y="202"/>
                    <a:pt x="282" y="202"/>
                  </a:cubicBezTo>
                  <a:cubicBezTo>
                    <a:pt x="282" y="202"/>
                    <a:pt x="282" y="202"/>
                    <a:pt x="282" y="202"/>
                  </a:cubicBezTo>
                  <a:cubicBezTo>
                    <a:pt x="282" y="202"/>
                    <a:pt x="282" y="202"/>
                    <a:pt x="282" y="202"/>
                  </a:cubicBezTo>
                  <a:cubicBezTo>
                    <a:pt x="281" y="202"/>
                    <a:pt x="281" y="202"/>
                    <a:pt x="281" y="202"/>
                  </a:cubicBezTo>
                  <a:cubicBezTo>
                    <a:pt x="280" y="201"/>
                    <a:pt x="280" y="201"/>
                    <a:pt x="280" y="201"/>
                  </a:cubicBezTo>
                  <a:cubicBezTo>
                    <a:pt x="279" y="201"/>
                    <a:pt x="279" y="201"/>
                    <a:pt x="279" y="201"/>
                  </a:cubicBezTo>
                  <a:cubicBezTo>
                    <a:pt x="279" y="200"/>
                    <a:pt x="279" y="200"/>
                    <a:pt x="279" y="200"/>
                  </a:cubicBezTo>
                  <a:cubicBezTo>
                    <a:pt x="278" y="200"/>
                    <a:pt x="278" y="200"/>
                    <a:pt x="278" y="200"/>
                  </a:cubicBezTo>
                  <a:cubicBezTo>
                    <a:pt x="278" y="199"/>
                    <a:pt x="278" y="199"/>
                    <a:pt x="278" y="199"/>
                  </a:cubicBezTo>
                  <a:cubicBezTo>
                    <a:pt x="277" y="199"/>
                    <a:pt x="277" y="199"/>
                    <a:pt x="277" y="199"/>
                  </a:cubicBezTo>
                  <a:cubicBezTo>
                    <a:pt x="277" y="199"/>
                    <a:pt x="277" y="199"/>
                    <a:pt x="277" y="199"/>
                  </a:cubicBezTo>
                  <a:cubicBezTo>
                    <a:pt x="276" y="198"/>
                    <a:pt x="276" y="198"/>
                    <a:pt x="276" y="198"/>
                  </a:cubicBezTo>
                  <a:cubicBezTo>
                    <a:pt x="276" y="197"/>
                    <a:pt x="276" y="197"/>
                    <a:pt x="276" y="197"/>
                  </a:cubicBezTo>
                  <a:cubicBezTo>
                    <a:pt x="275" y="197"/>
                    <a:pt x="275" y="197"/>
                    <a:pt x="275" y="197"/>
                  </a:cubicBezTo>
                  <a:cubicBezTo>
                    <a:pt x="276" y="196"/>
                    <a:pt x="276" y="196"/>
                    <a:pt x="276" y="196"/>
                  </a:cubicBezTo>
                  <a:cubicBezTo>
                    <a:pt x="277" y="197"/>
                    <a:pt x="277" y="197"/>
                    <a:pt x="277" y="197"/>
                  </a:cubicBezTo>
                  <a:cubicBezTo>
                    <a:pt x="278" y="196"/>
                    <a:pt x="278" y="196"/>
                    <a:pt x="278" y="196"/>
                  </a:cubicBezTo>
                  <a:cubicBezTo>
                    <a:pt x="279" y="195"/>
                    <a:pt x="279" y="195"/>
                    <a:pt x="279" y="195"/>
                  </a:cubicBezTo>
                  <a:cubicBezTo>
                    <a:pt x="277" y="195"/>
                    <a:pt x="277" y="195"/>
                    <a:pt x="277" y="195"/>
                  </a:cubicBezTo>
                  <a:cubicBezTo>
                    <a:pt x="277" y="194"/>
                    <a:pt x="277" y="194"/>
                    <a:pt x="277" y="194"/>
                  </a:cubicBezTo>
                  <a:cubicBezTo>
                    <a:pt x="277" y="194"/>
                    <a:pt x="277" y="194"/>
                    <a:pt x="277" y="194"/>
                  </a:cubicBezTo>
                  <a:cubicBezTo>
                    <a:pt x="277" y="193"/>
                    <a:pt x="277" y="193"/>
                    <a:pt x="277" y="193"/>
                  </a:cubicBezTo>
                  <a:cubicBezTo>
                    <a:pt x="276" y="193"/>
                    <a:pt x="276" y="193"/>
                    <a:pt x="276" y="193"/>
                  </a:cubicBezTo>
                  <a:cubicBezTo>
                    <a:pt x="276" y="194"/>
                    <a:pt x="276" y="194"/>
                    <a:pt x="276" y="194"/>
                  </a:cubicBezTo>
                  <a:cubicBezTo>
                    <a:pt x="276" y="195"/>
                    <a:pt x="276" y="195"/>
                    <a:pt x="276" y="195"/>
                  </a:cubicBezTo>
                  <a:cubicBezTo>
                    <a:pt x="275" y="194"/>
                    <a:pt x="275" y="194"/>
                    <a:pt x="275" y="194"/>
                  </a:cubicBezTo>
                  <a:cubicBezTo>
                    <a:pt x="276" y="193"/>
                    <a:pt x="276" y="193"/>
                    <a:pt x="276" y="193"/>
                  </a:cubicBezTo>
                  <a:cubicBezTo>
                    <a:pt x="276" y="192"/>
                    <a:pt x="276" y="192"/>
                    <a:pt x="276" y="192"/>
                  </a:cubicBezTo>
                  <a:cubicBezTo>
                    <a:pt x="275" y="193"/>
                    <a:pt x="275" y="193"/>
                    <a:pt x="275" y="193"/>
                  </a:cubicBezTo>
                  <a:cubicBezTo>
                    <a:pt x="275" y="193"/>
                    <a:pt x="275" y="193"/>
                    <a:pt x="275" y="193"/>
                  </a:cubicBezTo>
                  <a:cubicBezTo>
                    <a:pt x="275" y="192"/>
                    <a:pt x="275" y="192"/>
                    <a:pt x="275" y="192"/>
                  </a:cubicBezTo>
                  <a:cubicBezTo>
                    <a:pt x="274" y="192"/>
                    <a:pt x="274" y="192"/>
                    <a:pt x="274" y="192"/>
                  </a:cubicBezTo>
                  <a:cubicBezTo>
                    <a:pt x="274" y="191"/>
                    <a:pt x="274" y="191"/>
                    <a:pt x="274" y="191"/>
                  </a:cubicBezTo>
                  <a:cubicBezTo>
                    <a:pt x="274" y="191"/>
                    <a:pt x="274" y="191"/>
                    <a:pt x="274" y="191"/>
                  </a:cubicBezTo>
                  <a:cubicBezTo>
                    <a:pt x="274" y="190"/>
                    <a:pt x="274" y="190"/>
                    <a:pt x="274" y="190"/>
                  </a:cubicBezTo>
                  <a:cubicBezTo>
                    <a:pt x="273" y="189"/>
                    <a:pt x="273" y="189"/>
                    <a:pt x="273" y="189"/>
                  </a:cubicBezTo>
                  <a:cubicBezTo>
                    <a:pt x="273" y="189"/>
                    <a:pt x="273" y="189"/>
                    <a:pt x="273" y="189"/>
                  </a:cubicBezTo>
                  <a:cubicBezTo>
                    <a:pt x="274" y="188"/>
                    <a:pt x="274" y="188"/>
                    <a:pt x="274" y="188"/>
                  </a:cubicBezTo>
                  <a:cubicBezTo>
                    <a:pt x="274" y="187"/>
                    <a:pt x="274" y="187"/>
                    <a:pt x="274" y="187"/>
                  </a:cubicBezTo>
                  <a:cubicBezTo>
                    <a:pt x="272" y="189"/>
                    <a:pt x="272" y="189"/>
                    <a:pt x="272" y="189"/>
                  </a:cubicBezTo>
                  <a:cubicBezTo>
                    <a:pt x="272" y="189"/>
                    <a:pt x="272" y="189"/>
                    <a:pt x="272" y="189"/>
                  </a:cubicBezTo>
                  <a:cubicBezTo>
                    <a:pt x="272" y="189"/>
                    <a:pt x="272" y="189"/>
                    <a:pt x="272" y="189"/>
                  </a:cubicBezTo>
                  <a:cubicBezTo>
                    <a:pt x="272" y="188"/>
                    <a:pt x="272" y="188"/>
                    <a:pt x="272" y="188"/>
                  </a:cubicBezTo>
                  <a:cubicBezTo>
                    <a:pt x="272" y="188"/>
                    <a:pt x="272" y="188"/>
                    <a:pt x="272" y="188"/>
                  </a:cubicBezTo>
                  <a:cubicBezTo>
                    <a:pt x="271" y="188"/>
                    <a:pt x="271" y="188"/>
                    <a:pt x="271" y="188"/>
                  </a:cubicBezTo>
                  <a:cubicBezTo>
                    <a:pt x="271" y="188"/>
                    <a:pt x="271" y="188"/>
                    <a:pt x="271" y="188"/>
                  </a:cubicBezTo>
                  <a:cubicBezTo>
                    <a:pt x="270" y="189"/>
                    <a:pt x="270" y="189"/>
                    <a:pt x="270" y="189"/>
                  </a:cubicBezTo>
                  <a:cubicBezTo>
                    <a:pt x="270" y="189"/>
                    <a:pt x="270" y="189"/>
                    <a:pt x="270" y="189"/>
                  </a:cubicBezTo>
                  <a:cubicBezTo>
                    <a:pt x="270" y="189"/>
                    <a:pt x="270" y="189"/>
                    <a:pt x="270" y="189"/>
                  </a:cubicBezTo>
                  <a:cubicBezTo>
                    <a:pt x="270" y="188"/>
                    <a:pt x="270" y="188"/>
                    <a:pt x="270" y="188"/>
                  </a:cubicBezTo>
                  <a:cubicBezTo>
                    <a:pt x="270" y="187"/>
                    <a:pt x="270" y="187"/>
                    <a:pt x="270" y="187"/>
                  </a:cubicBezTo>
                  <a:cubicBezTo>
                    <a:pt x="270" y="187"/>
                    <a:pt x="270" y="187"/>
                    <a:pt x="270" y="187"/>
                  </a:cubicBezTo>
                  <a:cubicBezTo>
                    <a:pt x="270" y="187"/>
                    <a:pt x="270" y="187"/>
                    <a:pt x="270" y="187"/>
                  </a:cubicBezTo>
                  <a:cubicBezTo>
                    <a:pt x="269" y="187"/>
                    <a:pt x="269" y="187"/>
                    <a:pt x="269" y="187"/>
                  </a:cubicBezTo>
                  <a:cubicBezTo>
                    <a:pt x="269" y="187"/>
                    <a:pt x="269" y="187"/>
                    <a:pt x="269" y="187"/>
                  </a:cubicBezTo>
                  <a:cubicBezTo>
                    <a:pt x="268" y="188"/>
                    <a:pt x="268" y="188"/>
                    <a:pt x="268" y="188"/>
                  </a:cubicBezTo>
                  <a:cubicBezTo>
                    <a:pt x="268" y="189"/>
                    <a:pt x="268" y="189"/>
                    <a:pt x="268" y="189"/>
                  </a:cubicBezTo>
                  <a:cubicBezTo>
                    <a:pt x="267" y="188"/>
                    <a:pt x="267" y="188"/>
                    <a:pt x="267" y="188"/>
                  </a:cubicBezTo>
                  <a:cubicBezTo>
                    <a:pt x="266" y="188"/>
                    <a:pt x="266" y="188"/>
                    <a:pt x="266" y="188"/>
                  </a:cubicBezTo>
                  <a:cubicBezTo>
                    <a:pt x="266" y="188"/>
                    <a:pt x="266" y="188"/>
                    <a:pt x="266" y="188"/>
                  </a:cubicBezTo>
                  <a:cubicBezTo>
                    <a:pt x="265" y="187"/>
                    <a:pt x="265" y="187"/>
                    <a:pt x="265" y="187"/>
                  </a:cubicBezTo>
                  <a:cubicBezTo>
                    <a:pt x="264" y="186"/>
                    <a:pt x="264" y="186"/>
                    <a:pt x="264" y="186"/>
                  </a:cubicBezTo>
                  <a:cubicBezTo>
                    <a:pt x="264" y="187"/>
                    <a:pt x="264" y="187"/>
                    <a:pt x="264" y="187"/>
                  </a:cubicBezTo>
                  <a:cubicBezTo>
                    <a:pt x="264" y="188"/>
                    <a:pt x="264" y="188"/>
                    <a:pt x="264" y="188"/>
                  </a:cubicBezTo>
                  <a:cubicBezTo>
                    <a:pt x="264" y="188"/>
                    <a:pt x="264" y="188"/>
                    <a:pt x="264" y="188"/>
                  </a:cubicBezTo>
                  <a:cubicBezTo>
                    <a:pt x="263" y="188"/>
                    <a:pt x="263" y="188"/>
                    <a:pt x="263" y="188"/>
                  </a:cubicBezTo>
                  <a:cubicBezTo>
                    <a:pt x="262" y="188"/>
                    <a:pt x="262" y="188"/>
                    <a:pt x="262" y="188"/>
                  </a:cubicBezTo>
                  <a:cubicBezTo>
                    <a:pt x="261" y="188"/>
                    <a:pt x="261" y="188"/>
                    <a:pt x="261" y="188"/>
                  </a:cubicBezTo>
                  <a:cubicBezTo>
                    <a:pt x="261" y="189"/>
                    <a:pt x="261" y="189"/>
                    <a:pt x="261" y="189"/>
                  </a:cubicBezTo>
                  <a:cubicBezTo>
                    <a:pt x="260" y="189"/>
                    <a:pt x="260" y="189"/>
                    <a:pt x="260" y="189"/>
                  </a:cubicBezTo>
                  <a:cubicBezTo>
                    <a:pt x="260" y="189"/>
                    <a:pt x="260" y="189"/>
                    <a:pt x="260" y="189"/>
                  </a:cubicBezTo>
                  <a:cubicBezTo>
                    <a:pt x="259" y="189"/>
                    <a:pt x="259" y="189"/>
                    <a:pt x="259" y="189"/>
                  </a:cubicBezTo>
                  <a:cubicBezTo>
                    <a:pt x="258" y="189"/>
                    <a:pt x="258" y="189"/>
                    <a:pt x="258" y="189"/>
                  </a:cubicBezTo>
                  <a:cubicBezTo>
                    <a:pt x="258" y="188"/>
                    <a:pt x="258" y="188"/>
                    <a:pt x="258" y="188"/>
                  </a:cubicBezTo>
                  <a:cubicBezTo>
                    <a:pt x="257" y="187"/>
                    <a:pt x="257" y="187"/>
                    <a:pt x="257" y="187"/>
                  </a:cubicBezTo>
                  <a:cubicBezTo>
                    <a:pt x="257" y="187"/>
                    <a:pt x="257" y="187"/>
                    <a:pt x="257" y="187"/>
                  </a:cubicBezTo>
                  <a:cubicBezTo>
                    <a:pt x="256" y="187"/>
                    <a:pt x="256" y="187"/>
                    <a:pt x="256" y="187"/>
                  </a:cubicBezTo>
                  <a:cubicBezTo>
                    <a:pt x="255" y="185"/>
                    <a:pt x="255" y="185"/>
                    <a:pt x="255" y="185"/>
                  </a:cubicBezTo>
                  <a:cubicBezTo>
                    <a:pt x="256" y="184"/>
                    <a:pt x="256" y="184"/>
                    <a:pt x="256" y="184"/>
                  </a:cubicBezTo>
                  <a:cubicBezTo>
                    <a:pt x="256" y="184"/>
                    <a:pt x="256" y="184"/>
                    <a:pt x="256" y="184"/>
                  </a:cubicBezTo>
                  <a:cubicBezTo>
                    <a:pt x="256" y="183"/>
                    <a:pt x="256" y="183"/>
                    <a:pt x="256" y="183"/>
                  </a:cubicBezTo>
                  <a:cubicBezTo>
                    <a:pt x="257" y="183"/>
                    <a:pt x="257" y="183"/>
                    <a:pt x="257" y="183"/>
                  </a:cubicBezTo>
                  <a:cubicBezTo>
                    <a:pt x="258" y="182"/>
                    <a:pt x="258" y="182"/>
                    <a:pt x="258" y="182"/>
                  </a:cubicBezTo>
                  <a:cubicBezTo>
                    <a:pt x="258" y="182"/>
                    <a:pt x="258" y="182"/>
                    <a:pt x="258" y="182"/>
                  </a:cubicBezTo>
                  <a:cubicBezTo>
                    <a:pt x="259" y="182"/>
                    <a:pt x="259" y="182"/>
                    <a:pt x="259" y="182"/>
                  </a:cubicBezTo>
                  <a:cubicBezTo>
                    <a:pt x="260" y="182"/>
                    <a:pt x="260" y="182"/>
                    <a:pt x="260" y="182"/>
                  </a:cubicBezTo>
                  <a:cubicBezTo>
                    <a:pt x="260" y="181"/>
                    <a:pt x="260" y="181"/>
                    <a:pt x="260" y="181"/>
                  </a:cubicBezTo>
                  <a:cubicBezTo>
                    <a:pt x="259" y="181"/>
                    <a:pt x="259" y="181"/>
                    <a:pt x="259" y="181"/>
                  </a:cubicBezTo>
                  <a:cubicBezTo>
                    <a:pt x="259" y="180"/>
                    <a:pt x="259" y="180"/>
                    <a:pt x="259" y="180"/>
                  </a:cubicBezTo>
                  <a:cubicBezTo>
                    <a:pt x="260" y="180"/>
                    <a:pt x="260" y="180"/>
                    <a:pt x="260" y="180"/>
                  </a:cubicBezTo>
                  <a:cubicBezTo>
                    <a:pt x="260" y="180"/>
                    <a:pt x="260" y="180"/>
                    <a:pt x="260" y="180"/>
                  </a:cubicBezTo>
                  <a:cubicBezTo>
                    <a:pt x="260" y="180"/>
                    <a:pt x="260" y="180"/>
                    <a:pt x="260" y="180"/>
                  </a:cubicBezTo>
                  <a:cubicBezTo>
                    <a:pt x="260" y="179"/>
                    <a:pt x="260" y="179"/>
                    <a:pt x="260" y="179"/>
                  </a:cubicBezTo>
                  <a:cubicBezTo>
                    <a:pt x="260" y="179"/>
                    <a:pt x="260" y="179"/>
                    <a:pt x="260" y="179"/>
                  </a:cubicBezTo>
                  <a:cubicBezTo>
                    <a:pt x="261" y="180"/>
                    <a:pt x="261" y="180"/>
                    <a:pt x="261" y="180"/>
                  </a:cubicBezTo>
                  <a:cubicBezTo>
                    <a:pt x="262" y="180"/>
                    <a:pt x="262" y="180"/>
                    <a:pt x="262" y="180"/>
                  </a:cubicBezTo>
                  <a:cubicBezTo>
                    <a:pt x="263" y="181"/>
                    <a:pt x="263" y="181"/>
                    <a:pt x="263" y="181"/>
                  </a:cubicBezTo>
                  <a:cubicBezTo>
                    <a:pt x="264" y="182"/>
                    <a:pt x="264" y="182"/>
                    <a:pt x="264" y="182"/>
                  </a:cubicBezTo>
                  <a:cubicBezTo>
                    <a:pt x="264" y="182"/>
                    <a:pt x="264" y="182"/>
                    <a:pt x="264" y="182"/>
                  </a:cubicBezTo>
                  <a:cubicBezTo>
                    <a:pt x="265" y="182"/>
                    <a:pt x="265" y="182"/>
                    <a:pt x="265" y="182"/>
                  </a:cubicBezTo>
                  <a:cubicBezTo>
                    <a:pt x="266" y="182"/>
                    <a:pt x="266" y="182"/>
                    <a:pt x="266" y="182"/>
                  </a:cubicBezTo>
                  <a:cubicBezTo>
                    <a:pt x="266" y="182"/>
                    <a:pt x="266" y="182"/>
                    <a:pt x="266" y="182"/>
                  </a:cubicBezTo>
                  <a:cubicBezTo>
                    <a:pt x="267" y="182"/>
                    <a:pt x="267" y="182"/>
                    <a:pt x="267" y="182"/>
                  </a:cubicBezTo>
                  <a:cubicBezTo>
                    <a:pt x="267" y="182"/>
                    <a:pt x="267" y="182"/>
                    <a:pt x="267" y="182"/>
                  </a:cubicBezTo>
                  <a:cubicBezTo>
                    <a:pt x="268" y="182"/>
                    <a:pt x="268" y="182"/>
                    <a:pt x="268" y="182"/>
                  </a:cubicBezTo>
                  <a:cubicBezTo>
                    <a:pt x="269" y="182"/>
                    <a:pt x="269" y="182"/>
                    <a:pt x="269" y="182"/>
                  </a:cubicBezTo>
                  <a:cubicBezTo>
                    <a:pt x="269" y="181"/>
                    <a:pt x="269" y="181"/>
                    <a:pt x="269" y="181"/>
                  </a:cubicBezTo>
                  <a:cubicBezTo>
                    <a:pt x="270" y="181"/>
                    <a:pt x="270" y="181"/>
                    <a:pt x="270" y="181"/>
                  </a:cubicBezTo>
                  <a:cubicBezTo>
                    <a:pt x="270" y="181"/>
                    <a:pt x="270" y="181"/>
                    <a:pt x="270" y="181"/>
                  </a:cubicBezTo>
                  <a:cubicBezTo>
                    <a:pt x="270" y="182"/>
                    <a:pt x="270" y="182"/>
                    <a:pt x="270" y="182"/>
                  </a:cubicBezTo>
                  <a:cubicBezTo>
                    <a:pt x="271" y="182"/>
                    <a:pt x="271" y="182"/>
                    <a:pt x="271" y="182"/>
                  </a:cubicBezTo>
                  <a:cubicBezTo>
                    <a:pt x="272" y="181"/>
                    <a:pt x="272" y="181"/>
                    <a:pt x="272" y="181"/>
                  </a:cubicBezTo>
                  <a:cubicBezTo>
                    <a:pt x="272" y="181"/>
                    <a:pt x="272" y="181"/>
                    <a:pt x="272" y="181"/>
                  </a:cubicBezTo>
                  <a:cubicBezTo>
                    <a:pt x="273" y="180"/>
                    <a:pt x="273" y="180"/>
                    <a:pt x="273" y="180"/>
                  </a:cubicBezTo>
                  <a:cubicBezTo>
                    <a:pt x="273" y="181"/>
                    <a:pt x="273" y="181"/>
                    <a:pt x="273" y="181"/>
                  </a:cubicBezTo>
                  <a:cubicBezTo>
                    <a:pt x="273" y="182"/>
                    <a:pt x="273" y="182"/>
                    <a:pt x="273" y="182"/>
                  </a:cubicBezTo>
                  <a:cubicBezTo>
                    <a:pt x="273" y="182"/>
                    <a:pt x="273" y="182"/>
                    <a:pt x="273" y="182"/>
                  </a:cubicBezTo>
                  <a:cubicBezTo>
                    <a:pt x="274" y="182"/>
                    <a:pt x="274" y="182"/>
                    <a:pt x="274" y="182"/>
                  </a:cubicBezTo>
                  <a:cubicBezTo>
                    <a:pt x="274" y="181"/>
                    <a:pt x="274" y="181"/>
                    <a:pt x="274" y="181"/>
                  </a:cubicBezTo>
                  <a:cubicBezTo>
                    <a:pt x="275" y="182"/>
                    <a:pt x="275" y="182"/>
                    <a:pt x="275" y="182"/>
                  </a:cubicBezTo>
                  <a:cubicBezTo>
                    <a:pt x="275" y="181"/>
                    <a:pt x="275" y="181"/>
                    <a:pt x="275" y="181"/>
                  </a:cubicBezTo>
                  <a:cubicBezTo>
                    <a:pt x="275" y="179"/>
                    <a:pt x="275" y="179"/>
                    <a:pt x="275" y="179"/>
                  </a:cubicBezTo>
                  <a:cubicBezTo>
                    <a:pt x="274" y="178"/>
                    <a:pt x="274" y="178"/>
                    <a:pt x="274" y="178"/>
                  </a:cubicBezTo>
                  <a:cubicBezTo>
                    <a:pt x="274" y="177"/>
                    <a:pt x="274" y="177"/>
                    <a:pt x="274" y="177"/>
                  </a:cubicBezTo>
                  <a:cubicBezTo>
                    <a:pt x="273" y="177"/>
                    <a:pt x="273" y="177"/>
                    <a:pt x="273" y="177"/>
                  </a:cubicBezTo>
                  <a:cubicBezTo>
                    <a:pt x="274" y="176"/>
                    <a:pt x="274" y="176"/>
                    <a:pt x="274" y="176"/>
                  </a:cubicBezTo>
                  <a:cubicBezTo>
                    <a:pt x="274" y="175"/>
                    <a:pt x="274" y="175"/>
                    <a:pt x="274" y="175"/>
                  </a:cubicBezTo>
                  <a:cubicBezTo>
                    <a:pt x="274" y="175"/>
                    <a:pt x="274" y="175"/>
                    <a:pt x="274" y="175"/>
                  </a:cubicBezTo>
                  <a:cubicBezTo>
                    <a:pt x="276" y="175"/>
                    <a:pt x="276" y="175"/>
                    <a:pt x="276" y="175"/>
                  </a:cubicBezTo>
                  <a:cubicBezTo>
                    <a:pt x="277" y="174"/>
                    <a:pt x="277" y="174"/>
                    <a:pt x="277" y="174"/>
                  </a:cubicBezTo>
                  <a:cubicBezTo>
                    <a:pt x="278" y="173"/>
                    <a:pt x="278" y="173"/>
                    <a:pt x="278" y="173"/>
                  </a:cubicBezTo>
                  <a:cubicBezTo>
                    <a:pt x="279" y="172"/>
                    <a:pt x="279" y="172"/>
                    <a:pt x="279" y="172"/>
                  </a:cubicBezTo>
                  <a:cubicBezTo>
                    <a:pt x="279" y="172"/>
                    <a:pt x="279" y="172"/>
                    <a:pt x="279" y="172"/>
                  </a:cubicBezTo>
                  <a:cubicBezTo>
                    <a:pt x="280" y="173"/>
                    <a:pt x="280" y="173"/>
                    <a:pt x="280" y="173"/>
                  </a:cubicBezTo>
                  <a:cubicBezTo>
                    <a:pt x="281" y="173"/>
                    <a:pt x="281" y="173"/>
                    <a:pt x="281" y="173"/>
                  </a:cubicBezTo>
                  <a:cubicBezTo>
                    <a:pt x="281" y="173"/>
                    <a:pt x="281" y="173"/>
                    <a:pt x="281" y="173"/>
                  </a:cubicBezTo>
                  <a:cubicBezTo>
                    <a:pt x="280" y="172"/>
                    <a:pt x="280" y="172"/>
                    <a:pt x="280" y="172"/>
                  </a:cubicBezTo>
                  <a:cubicBezTo>
                    <a:pt x="280" y="171"/>
                    <a:pt x="280" y="171"/>
                    <a:pt x="280" y="171"/>
                  </a:cubicBezTo>
                  <a:cubicBezTo>
                    <a:pt x="281" y="170"/>
                    <a:pt x="281" y="170"/>
                    <a:pt x="281" y="170"/>
                  </a:cubicBezTo>
                  <a:cubicBezTo>
                    <a:pt x="282" y="170"/>
                    <a:pt x="282" y="170"/>
                    <a:pt x="282" y="170"/>
                  </a:cubicBezTo>
                  <a:cubicBezTo>
                    <a:pt x="282" y="169"/>
                    <a:pt x="282" y="169"/>
                    <a:pt x="282" y="169"/>
                  </a:cubicBezTo>
                  <a:cubicBezTo>
                    <a:pt x="283" y="170"/>
                    <a:pt x="283" y="170"/>
                    <a:pt x="283" y="170"/>
                  </a:cubicBezTo>
                  <a:cubicBezTo>
                    <a:pt x="285" y="169"/>
                    <a:pt x="285" y="169"/>
                    <a:pt x="285" y="169"/>
                  </a:cubicBezTo>
                  <a:cubicBezTo>
                    <a:pt x="285" y="169"/>
                    <a:pt x="285" y="169"/>
                    <a:pt x="285" y="169"/>
                  </a:cubicBezTo>
                  <a:cubicBezTo>
                    <a:pt x="284" y="168"/>
                    <a:pt x="284" y="168"/>
                    <a:pt x="284" y="168"/>
                  </a:cubicBezTo>
                  <a:cubicBezTo>
                    <a:pt x="285" y="167"/>
                    <a:pt x="285" y="167"/>
                    <a:pt x="285" y="167"/>
                  </a:cubicBezTo>
                  <a:cubicBezTo>
                    <a:pt x="285" y="166"/>
                    <a:pt x="285" y="166"/>
                    <a:pt x="285" y="166"/>
                  </a:cubicBezTo>
                  <a:cubicBezTo>
                    <a:pt x="285" y="166"/>
                    <a:pt x="285" y="166"/>
                    <a:pt x="285" y="166"/>
                  </a:cubicBezTo>
                  <a:cubicBezTo>
                    <a:pt x="285" y="165"/>
                    <a:pt x="285" y="165"/>
                    <a:pt x="285" y="165"/>
                  </a:cubicBezTo>
                  <a:cubicBezTo>
                    <a:pt x="285" y="165"/>
                    <a:pt x="285" y="165"/>
                    <a:pt x="285" y="165"/>
                  </a:cubicBezTo>
                  <a:cubicBezTo>
                    <a:pt x="285" y="164"/>
                    <a:pt x="285" y="164"/>
                    <a:pt x="285" y="164"/>
                  </a:cubicBezTo>
                  <a:cubicBezTo>
                    <a:pt x="285" y="163"/>
                    <a:pt x="285" y="163"/>
                    <a:pt x="285" y="163"/>
                  </a:cubicBezTo>
                  <a:cubicBezTo>
                    <a:pt x="285" y="163"/>
                    <a:pt x="285" y="163"/>
                    <a:pt x="285" y="163"/>
                  </a:cubicBezTo>
                  <a:cubicBezTo>
                    <a:pt x="285" y="163"/>
                    <a:pt x="285" y="163"/>
                    <a:pt x="285" y="163"/>
                  </a:cubicBezTo>
                  <a:cubicBezTo>
                    <a:pt x="285" y="162"/>
                    <a:pt x="285" y="162"/>
                    <a:pt x="285" y="162"/>
                  </a:cubicBezTo>
                  <a:cubicBezTo>
                    <a:pt x="286" y="162"/>
                    <a:pt x="286" y="162"/>
                    <a:pt x="286" y="162"/>
                  </a:cubicBezTo>
                  <a:cubicBezTo>
                    <a:pt x="286" y="161"/>
                    <a:pt x="286" y="161"/>
                    <a:pt x="286" y="161"/>
                  </a:cubicBezTo>
                  <a:cubicBezTo>
                    <a:pt x="286" y="160"/>
                    <a:pt x="286" y="160"/>
                    <a:pt x="286" y="160"/>
                  </a:cubicBezTo>
                  <a:cubicBezTo>
                    <a:pt x="286" y="160"/>
                    <a:pt x="286" y="160"/>
                    <a:pt x="286" y="160"/>
                  </a:cubicBezTo>
                  <a:cubicBezTo>
                    <a:pt x="286" y="160"/>
                    <a:pt x="286" y="160"/>
                    <a:pt x="286" y="160"/>
                  </a:cubicBezTo>
                  <a:cubicBezTo>
                    <a:pt x="285" y="160"/>
                    <a:pt x="285" y="160"/>
                    <a:pt x="285" y="160"/>
                  </a:cubicBezTo>
                  <a:cubicBezTo>
                    <a:pt x="285" y="161"/>
                    <a:pt x="285" y="161"/>
                    <a:pt x="285" y="161"/>
                  </a:cubicBezTo>
                  <a:cubicBezTo>
                    <a:pt x="285" y="161"/>
                    <a:pt x="285" y="161"/>
                    <a:pt x="285" y="161"/>
                  </a:cubicBezTo>
                  <a:cubicBezTo>
                    <a:pt x="285" y="161"/>
                    <a:pt x="285" y="161"/>
                    <a:pt x="285" y="161"/>
                  </a:cubicBezTo>
                  <a:cubicBezTo>
                    <a:pt x="285" y="160"/>
                    <a:pt x="285" y="160"/>
                    <a:pt x="285" y="160"/>
                  </a:cubicBezTo>
                  <a:cubicBezTo>
                    <a:pt x="284" y="160"/>
                    <a:pt x="284" y="160"/>
                    <a:pt x="284" y="160"/>
                  </a:cubicBezTo>
                  <a:cubicBezTo>
                    <a:pt x="283" y="160"/>
                    <a:pt x="283" y="160"/>
                    <a:pt x="283" y="160"/>
                  </a:cubicBezTo>
                  <a:cubicBezTo>
                    <a:pt x="282" y="159"/>
                    <a:pt x="282" y="159"/>
                    <a:pt x="282" y="159"/>
                  </a:cubicBezTo>
                  <a:cubicBezTo>
                    <a:pt x="282" y="159"/>
                    <a:pt x="282" y="159"/>
                    <a:pt x="282" y="159"/>
                  </a:cubicBezTo>
                  <a:cubicBezTo>
                    <a:pt x="284" y="158"/>
                    <a:pt x="284" y="158"/>
                    <a:pt x="284" y="158"/>
                  </a:cubicBezTo>
                  <a:cubicBezTo>
                    <a:pt x="283" y="158"/>
                    <a:pt x="283" y="158"/>
                    <a:pt x="283" y="158"/>
                  </a:cubicBezTo>
                  <a:cubicBezTo>
                    <a:pt x="283" y="158"/>
                    <a:pt x="283" y="158"/>
                    <a:pt x="283" y="158"/>
                  </a:cubicBezTo>
                  <a:cubicBezTo>
                    <a:pt x="283" y="157"/>
                    <a:pt x="283" y="157"/>
                    <a:pt x="283" y="157"/>
                  </a:cubicBezTo>
                  <a:cubicBezTo>
                    <a:pt x="283" y="156"/>
                    <a:pt x="283" y="156"/>
                    <a:pt x="283" y="156"/>
                  </a:cubicBezTo>
                  <a:cubicBezTo>
                    <a:pt x="282" y="156"/>
                    <a:pt x="282" y="156"/>
                    <a:pt x="282" y="156"/>
                  </a:cubicBezTo>
                  <a:cubicBezTo>
                    <a:pt x="282" y="156"/>
                    <a:pt x="282" y="156"/>
                    <a:pt x="282" y="156"/>
                  </a:cubicBezTo>
                  <a:cubicBezTo>
                    <a:pt x="282" y="156"/>
                    <a:pt x="282" y="156"/>
                    <a:pt x="282" y="156"/>
                  </a:cubicBezTo>
                  <a:cubicBezTo>
                    <a:pt x="282" y="157"/>
                    <a:pt x="282" y="157"/>
                    <a:pt x="282" y="157"/>
                  </a:cubicBezTo>
                  <a:cubicBezTo>
                    <a:pt x="282" y="157"/>
                    <a:pt x="282" y="157"/>
                    <a:pt x="282" y="157"/>
                  </a:cubicBezTo>
                  <a:cubicBezTo>
                    <a:pt x="281" y="157"/>
                    <a:pt x="281" y="157"/>
                    <a:pt x="281" y="157"/>
                  </a:cubicBezTo>
                  <a:cubicBezTo>
                    <a:pt x="281" y="157"/>
                    <a:pt x="281" y="157"/>
                    <a:pt x="281" y="157"/>
                  </a:cubicBezTo>
                  <a:cubicBezTo>
                    <a:pt x="280" y="157"/>
                    <a:pt x="280" y="157"/>
                    <a:pt x="280" y="157"/>
                  </a:cubicBezTo>
                  <a:cubicBezTo>
                    <a:pt x="280" y="156"/>
                    <a:pt x="280" y="156"/>
                    <a:pt x="280" y="156"/>
                  </a:cubicBezTo>
                  <a:cubicBezTo>
                    <a:pt x="281" y="155"/>
                    <a:pt x="281" y="155"/>
                    <a:pt x="281" y="155"/>
                  </a:cubicBezTo>
                  <a:cubicBezTo>
                    <a:pt x="281" y="155"/>
                    <a:pt x="281" y="155"/>
                    <a:pt x="281" y="155"/>
                  </a:cubicBezTo>
                  <a:cubicBezTo>
                    <a:pt x="279" y="155"/>
                    <a:pt x="279" y="155"/>
                    <a:pt x="279" y="155"/>
                  </a:cubicBezTo>
                  <a:cubicBezTo>
                    <a:pt x="279" y="154"/>
                    <a:pt x="279" y="154"/>
                    <a:pt x="279" y="154"/>
                  </a:cubicBezTo>
                  <a:cubicBezTo>
                    <a:pt x="280" y="154"/>
                    <a:pt x="280" y="154"/>
                    <a:pt x="280" y="154"/>
                  </a:cubicBezTo>
                  <a:cubicBezTo>
                    <a:pt x="280" y="154"/>
                    <a:pt x="280" y="154"/>
                    <a:pt x="280" y="154"/>
                  </a:cubicBezTo>
                  <a:cubicBezTo>
                    <a:pt x="280" y="154"/>
                    <a:pt x="280" y="154"/>
                    <a:pt x="280" y="154"/>
                  </a:cubicBezTo>
                  <a:cubicBezTo>
                    <a:pt x="280" y="153"/>
                    <a:pt x="280" y="153"/>
                    <a:pt x="280" y="153"/>
                  </a:cubicBezTo>
                  <a:cubicBezTo>
                    <a:pt x="281" y="153"/>
                    <a:pt x="281" y="153"/>
                    <a:pt x="281" y="153"/>
                  </a:cubicBezTo>
                  <a:cubicBezTo>
                    <a:pt x="281" y="153"/>
                    <a:pt x="281" y="153"/>
                    <a:pt x="281" y="153"/>
                  </a:cubicBezTo>
                  <a:cubicBezTo>
                    <a:pt x="281" y="152"/>
                    <a:pt x="281" y="152"/>
                    <a:pt x="281" y="152"/>
                  </a:cubicBezTo>
                  <a:cubicBezTo>
                    <a:pt x="280" y="153"/>
                    <a:pt x="280" y="153"/>
                    <a:pt x="280" y="153"/>
                  </a:cubicBezTo>
                  <a:cubicBezTo>
                    <a:pt x="279" y="154"/>
                    <a:pt x="279" y="154"/>
                    <a:pt x="279" y="154"/>
                  </a:cubicBezTo>
                  <a:cubicBezTo>
                    <a:pt x="279" y="154"/>
                    <a:pt x="279" y="154"/>
                    <a:pt x="279" y="154"/>
                  </a:cubicBezTo>
                  <a:cubicBezTo>
                    <a:pt x="278" y="154"/>
                    <a:pt x="278" y="154"/>
                    <a:pt x="278" y="154"/>
                  </a:cubicBezTo>
                  <a:cubicBezTo>
                    <a:pt x="278" y="153"/>
                    <a:pt x="278" y="153"/>
                    <a:pt x="278" y="153"/>
                  </a:cubicBezTo>
                  <a:cubicBezTo>
                    <a:pt x="278" y="153"/>
                    <a:pt x="278" y="153"/>
                    <a:pt x="278" y="153"/>
                  </a:cubicBezTo>
                  <a:cubicBezTo>
                    <a:pt x="277" y="154"/>
                    <a:pt x="277" y="154"/>
                    <a:pt x="277" y="154"/>
                  </a:cubicBezTo>
                  <a:cubicBezTo>
                    <a:pt x="277" y="154"/>
                    <a:pt x="277" y="154"/>
                    <a:pt x="277" y="154"/>
                  </a:cubicBezTo>
                  <a:cubicBezTo>
                    <a:pt x="276" y="154"/>
                    <a:pt x="276" y="154"/>
                    <a:pt x="276" y="154"/>
                  </a:cubicBezTo>
                  <a:cubicBezTo>
                    <a:pt x="275" y="154"/>
                    <a:pt x="275" y="154"/>
                    <a:pt x="275" y="154"/>
                  </a:cubicBezTo>
                  <a:cubicBezTo>
                    <a:pt x="275" y="154"/>
                    <a:pt x="275" y="154"/>
                    <a:pt x="275" y="154"/>
                  </a:cubicBezTo>
                  <a:cubicBezTo>
                    <a:pt x="275" y="155"/>
                    <a:pt x="275" y="155"/>
                    <a:pt x="275" y="155"/>
                  </a:cubicBezTo>
                  <a:cubicBezTo>
                    <a:pt x="274" y="155"/>
                    <a:pt x="274" y="155"/>
                    <a:pt x="274" y="155"/>
                  </a:cubicBezTo>
                  <a:cubicBezTo>
                    <a:pt x="274" y="154"/>
                    <a:pt x="274" y="154"/>
                    <a:pt x="274" y="154"/>
                  </a:cubicBezTo>
                  <a:cubicBezTo>
                    <a:pt x="275" y="154"/>
                    <a:pt x="275" y="154"/>
                    <a:pt x="275" y="154"/>
                  </a:cubicBezTo>
                  <a:cubicBezTo>
                    <a:pt x="275" y="153"/>
                    <a:pt x="275" y="153"/>
                    <a:pt x="275" y="153"/>
                  </a:cubicBezTo>
                  <a:cubicBezTo>
                    <a:pt x="274" y="153"/>
                    <a:pt x="274" y="153"/>
                    <a:pt x="274" y="153"/>
                  </a:cubicBezTo>
                  <a:cubicBezTo>
                    <a:pt x="275" y="152"/>
                    <a:pt x="275" y="152"/>
                    <a:pt x="275" y="152"/>
                  </a:cubicBezTo>
                  <a:cubicBezTo>
                    <a:pt x="275" y="152"/>
                    <a:pt x="275" y="152"/>
                    <a:pt x="275" y="152"/>
                  </a:cubicBezTo>
                  <a:cubicBezTo>
                    <a:pt x="276" y="152"/>
                    <a:pt x="276" y="152"/>
                    <a:pt x="276" y="152"/>
                  </a:cubicBezTo>
                  <a:cubicBezTo>
                    <a:pt x="276" y="153"/>
                    <a:pt x="276" y="153"/>
                    <a:pt x="276" y="153"/>
                  </a:cubicBezTo>
                  <a:cubicBezTo>
                    <a:pt x="277" y="153"/>
                    <a:pt x="277" y="153"/>
                    <a:pt x="277" y="153"/>
                  </a:cubicBezTo>
                  <a:cubicBezTo>
                    <a:pt x="277" y="152"/>
                    <a:pt x="277" y="152"/>
                    <a:pt x="277" y="152"/>
                  </a:cubicBezTo>
                  <a:cubicBezTo>
                    <a:pt x="278" y="152"/>
                    <a:pt x="278" y="152"/>
                    <a:pt x="278" y="152"/>
                  </a:cubicBezTo>
                  <a:cubicBezTo>
                    <a:pt x="278" y="151"/>
                    <a:pt x="278" y="151"/>
                    <a:pt x="278" y="151"/>
                  </a:cubicBezTo>
                  <a:cubicBezTo>
                    <a:pt x="278" y="151"/>
                    <a:pt x="278" y="151"/>
                    <a:pt x="278" y="151"/>
                  </a:cubicBezTo>
                  <a:cubicBezTo>
                    <a:pt x="277" y="150"/>
                    <a:pt x="277" y="150"/>
                    <a:pt x="277" y="150"/>
                  </a:cubicBezTo>
                  <a:cubicBezTo>
                    <a:pt x="277" y="150"/>
                    <a:pt x="277" y="150"/>
                    <a:pt x="277" y="150"/>
                  </a:cubicBezTo>
                  <a:cubicBezTo>
                    <a:pt x="276" y="149"/>
                    <a:pt x="276" y="149"/>
                    <a:pt x="276" y="149"/>
                  </a:cubicBezTo>
                  <a:cubicBezTo>
                    <a:pt x="276" y="149"/>
                    <a:pt x="276" y="149"/>
                    <a:pt x="276" y="149"/>
                  </a:cubicBezTo>
                  <a:cubicBezTo>
                    <a:pt x="276" y="149"/>
                    <a:pt x="276" y="149"/>
                    <a:pt x="276" y="149"/>
                  </a:cubicBezTo>
                  <a:cubicBezTo>
                    <a:pt x="276" y="148"/>
                    <a:pt x="276" y="148"/>
                    <a:pt x="276" y="148"/>
                  </a:cubicBezTo>
                  <a:cubicBezTo>
                    <a:pt x="275" y="148"/>
                    <a:pt x="275" y="148"/>
                    <a:pt x="275" y="148"/>
                  </a:cubicBezTo>
                  <a:cubicBezTo>
                    <a:pt x="275" y="148"/>
                    <a:pt x="275" y="148"/>
                    <a:pt x="275" y="148"/>
                  </a:cubicBezTo>
                  <a:cubicBezTo>
                    <a:pt x="274" y="148"/>
                    <a:pt x="274" y="148"/>
                    <a:pt x="274" y="148"/>
                  </a:cubicBezTo>
                  <a:cubicBezTo>
                    <a:pt x="274" y="147"/>
                    <a:pt x="274" y="147"/>
                    <a:pt x="274" y="147"/>
                  </a:cubicBezTo>
                  <a:cubicBezTo>
                    <a:pt x="275" y="147"/>
                    <a:pt x="275" y="147"/>
                    <a:pt x="275" y="147"/>
                  </a:cubicBezTo>
                  <a:cubicBezTo>
                    <a:pt x="275" y="147"/>
                    <a:pt x="275" y="147"/>
                    <a:pt x="275" y="147"/>
                  </a:cubicBezTo>
                  <a:cubicBezTo>
                    <a:pt x="276" y="147"/>
                    <a:pt x="276" y="147"/>
                    <a:pt x="276" y="147"/>
                  </a:cubicBezTo>
                  <a:cubicBezTo>
                    <a:pt x="276" y="147"/>
                    <a:pt x="276" y="147"/>
                    <a:pt x="276" y="147"/>
                  </a:cubicBezTo>
                  <a:cubicBezTo>
                    <a:pt x="276" y="146"/>
                    <a:pt x="276" y="146"/>
                    <a:pt x="276" y="146"/>
                  </a:cubicBezTo>
                  <a:cubicBezTo>
                    <a:pt x="275" y="146"/>
                    <a:pt x="275" y="146"/>
                    <a:pt x="275" y="146"/>
                  </a:cubicBezTo>
                  <a:cubicBezTo>
                    <a:pt x="275" y="145"/>
                    <a:pt x="275" y="145"/>
                    <a:pt x="275" y="145"/>
                  </a:cubicBezTo>
                  <a:cubicBezTo>
                    <a:pt x="274" y="145"/>
                    <a:pt x="274" y="145"/>
                    <a:pt x="274" y="145"/>
                  </a:cubicBezTo>
                  <a:cubicBezTo>
                    <a:pt x="274" y="145"/>
                    <a:pt x="274" y="145"/>
                    <a:pt x="274" y="145"/>
                  </a:cubicBezTo>
                  <a:cubicBezTo>
                    <a:pt x="274" y="145"/>
                    <a:pt x="274" y="145"/>
                    <a:pt x="274" y="145"/>
                  </a:cubicBezTo>
                  <a:cubicBezTo>
                    <a:pt x="273" y="146"/>
                    <a:pt x="273" y="146"/>
                    <a:pt x="273" y="146"/>
                  </a:cubicBezTo>
                  <a:cubicBezTo>
                    <a:pt x="273" y="146"/>
                    <a:pt x="273" y="146"/>
                    <a:pt x="273" y="146"/>
                  </a:cubicBezTo>
                  <a:cubicBezTo>
                    <a:pt x="273" y="145"/>
                    <a:pt x="273" y="145"/>
                    <a:pt x="273" y="145"/>
                  </a:cubicBezTo>
                  <a:cubicBezTo>
                    <a:pt x="274" y="144"/>
                    <a:pt x="274" y="144"/>
                    <a:pt x="274" y="144"/>
                  </a:cubicBezTo>
                  <a:cubicBezTo>
                    <a:pt x="274" y="143"/>
                    <a:pt x="274" y="143"/>
                    <a:pt x="274" y="143"/>
                  </a:cubicBezTo>
                  <a:cubicBezTo>
                    <a:pt x="274" y="143"/>
                    <a:pt x="274" y="143"/>
                    <a:pt x="274" y="143"/>
                  </a:cubicBezTo>
                  <a:cubicBezTo>
                    <a:pt x="275" y="142"/>
                    <a:pt x="275" y="142"/>
                    <a:pt x="275" y="142"/>
                  </a:cubicBezTo>
                  <a:cubicBezTo>
                    <a:pt x="275" y="141"/>
                    <a:pt x="275" y="141"/>
                    <a:pt x="275" y="141"/>
                  </a:cubicBezTo>
                  <a:cubicBezTo>
                    <a:pt x="275" y="140"/>
                    <a:pt x="275" y="140"/>
                    <a:pt x="275" y="140"/>
                  </a:cubicBezTo>
                  <a:cubicBezTo>
                    <a:pt x="275" y="140"/>
                    <a:pt x="275" y="140"/>
                    <a:pt x="275" y="140"/>
                  </a:cubicBezTo>
                  <a:cubicBezTo>
                    <a:pt x="274" y="140"/>
                    <a:pt x="274" y="140"/>
                    <a:pt x="274" y="140"/>
                  </a:cubicBezTo>
                  <a:cubicBezTo>
                    <a:pt x="274" y="140"/>
                    <a:pt x="274" y="140"/>
                    <a:pt x="274" y="140"/>
                  </a:cubicBezTo>
                  <a:cubicBezTo>
                    <a:pt x="273" y="140"/>
                    <a:pt x="273" y="140"/>
                    <a:pt x="273" y="140"/>
                  </a:cubicBezTo>
                  <a:cubicBezTo>
                    <a:pt x="273" y="141"/>
                    <a:pt x="273" y="141"/>
                    <a:pt x="273" y="141"/>
                  </a:cubicBezTo>
                  <a:cubicBezTo>
                    <a:pt x="273" y="141"/>
                    <a:pt x="273" y="141"/>
                    <a:pt x="273" y="141"/>
                  </a:cubicBezTo>
                  <a:cubicBezTo>
                    <a:pt x="272" y="140"/>
                    <a:pt x="272" y="140"/>
                    <a:pt x="272" y="140"/>
                  </a:cubicBezTo>
                  <a:cubicBezTo>
                    <a:pt x="272" y="139"/>
                    <a:pt x="272" y="139"/>
                    <a:pt x="272" y="139"/>
                  </a:cubicBezTo>
                  <a:cubicBezTo>
                    <a:pt x="271" y="139"/>
                    <a:pt x="271" y="139"/>
                    <a:pt x="271" y="139"/>
                  </a:cubicBezTo>
                  <a:cubicBezTo>
                    <a:pt x="271" y="138"/>
                    <a:pt x="271" y="138"/>
                    <a:pt x="271" y="138"/>
                  </a:cubicBezTo>
                  <a:cubicBezTo>
                    <a:pt x="271" y="137"/>
                    <a:pt x="271" y="137"/>
                    <a:pt x="271" y="137"/>
                  </a:cubicBezTo>
                  <a:cubicBezTo>
                    <a:pt x="272" y="137"/>
                    <a:pt x="272" y="137"/>
                    <a:pt x="272" y="137"/>
                  </a:cubicBezTo>
                  <a:cubicBezTo>
                    <a:pt x="272" y="137"/>
                    <a:pt x="272" y="137"/>
                    <a:pt x="272" y="137"/>
                  </a:cubicBezTo>
                  <a:cubicBezTo>
                    <a:pt x="272" y="136"/>
                    <a:pt x="272" y="136"/>
                    <a:pt x="272" y="136"/>
                  </a:cubicBezTo>
                  <a:cubicBezTo>
                    <a:pt x="272" y="136"/>
                    <a:pt x="272" y="136"/>
                    <a:pt x="272" y="136"/>
                  </a:cubicBezTo>
                  <a:cubicBezTo>
                    <a:pt x="271" y="136"/>
                    <a:pt x="271" y="136"/>
                    <a:pt x="271" y="136"/>
                  </a:cubicBezTo>
                  <a:cubicBezTo>
                    <a:pt x="271" y="136"/>
                    <a:pt x="271" y="136"/>
                    <a:pt x="271" y="136"/>
                  </a:cubicBezTo>
                  <a:cubicBezTo>
                    <a:pt x="271" y="137"/>
                    <a:pt x="271" y="137"/>
                    <a:pt x="271" y="137"/>
                  </a:cubicBezTo>
                  <a:cubicBezTo>
                    <a:pt x="270" y="138"/>
                    <a:pt x="270" y="138"/>
                    <a:pt x="270" y="138"/>
                  </a:cubicBezTo>
                  <a:cubicBezTo>
                    <a:pt x="270" y="137"/>
                    <a:pt x="270" y="137"/>
                    <a:pt x="270" y="137"/>
                  </a:cubicBezTo>
                  <a:cubicBezTo>
                    <a:pt x="269" y="137"/>
                    <a:pt x="269" y="137"/>
                    <a:pt x="269" y="137"/>
                  </a:cubicBezTo>
                  <a:cubicBezTo>
                    <a:pt x="269" y="137"/>
                    <a:pt x="269" y="137"/>
                    <a:pt x="269" y="137"/>
                  </a:cubicBezTo>
                  <a:cubicBezTo>
                    <a:pt x="269" y="138"/>
                    <a:pt x="269" y="138"/>
                    <a:pt x="269" y="138"/>
                  </a:cubicBezTo>
                  <a:cubicBezTo>
                    <a:pt x="269" y="138"/>
                    <a:pt x="269" y="138"/>
                    <a:pt x="269" y="138"/>
                  </a:cubicBezTo>
                  <a:cubicBezTo>
                    <a:pt x="269" y="139"/>
                    <a:pt x="269" y="139"/>
                    <a:pt x="269" y="139"/>
                  </a:cubicBezTo>
                  <a:cubicBezTo>
                    <a:pt x="269" y="139"/>
                    <a:pt x="269" y="139"/>
                    <a:pt x="269" y="139"/>
                  </a:cubicBezTo>
                  <a:cubicBezTo>
                    <a:pt x="270" y="139"/>
                    <a:pt x="270" y="139"/>
                    <a:pt x="270" y="139"/>
                  </a:cubicBezTo>
                  <a:cubicBezTo>
                    <a:pt x="270" y="141"/>
                    <a:pt x="270" y="141"/>
                    <a:pt x="270" y="141"/>
                  </a:cubicBezTo>
                  <a:cubicBezTo>
                    <a:pt x="271" y="141"/>
                    <a:pt x="271" y="141"/>
                    <a:pt x="271" y="141"/>
                  </a:cubicBezTo>
                  <a:cubicBezTo>
                    <a:pt x="271" y="142"/>
                    <a:pt x="271" y="142"/>
                    <a:pt x="271" y="142"/>
                  </a:cubicBezTo>
                  <a:cubicBezTo>
                    <a:pt x="271" y="143"/>
                    <a:pt x="271" y="143"/>
                    <a:pt x="271" y="143"/>
                  </a:cubicBezTo>
                  <a:cubicBezTo>
                    <a:pt x="270" y="143"/>
                    <a:pt x="270" y="143"/>
                    <a:pt x="270" y="143"/>
                  </a:cubicBezTo>
                  <a:cubicBezTo>
                    <a:pt x="269" y="144"/>
                    <a:pt x="269" y="144"/>
                    <a:pt x="269" y="144"/>
                  </a:cubicBezTo>
                  <a:cubicBezTo>
                    <a:pt x="267" y="144"/>
                    <a:pt x="267" y="144"/>
                    <a:pt x="267" y="144"/>
                  </a:cubicBezTo>
                  <a:cubicBezTo>
                    <a:pt x="267" y="144"/>
                    <a:pt x="267" y="144"/>
                    <a:pt x="267" y="144"/>
                  </a:cubicBezTo>
                  <a:cubicBezTo>
                    <a:pt x="266" y="144"/>
                    <a:pt x="266" y="144"/>
                    <a:pt x="266" y="144"/>
                  </a:cubicBezTo>
                  <a:cubicBezTo>
                    <a:pt x="266" y="143"/>
                    <a:pt x="266" y="143"/>
                    <a:pt x="266" y="143"/>
                  </a:cubicBezTo>
                  <a:cubicBezTo>
                    <a:pt x="266" y="143"/>
                    <a:pt x="266" y="143"/>
                    <a:pt x="266" y="143"/>
                  </a:cubicBezTo>
                  <a:cubicBezTo>
                    <a:pt x="266" y="142"/>
                    <a:pt x="266" y="142"/>
                    <a:pt x="266" y="142"/>
                  </a:cubicBezTo>
                  <a:cubicBezTo>
                    <a:pt x="264" y="142"/>
                    <a:pt x="264" y="142"/>
                    <a:pt x="264" y="142"/>
                  </a:cubicBezTo>
                  <a:cubicBezTo>
                    <a:pt x="263" y="141"/>
                    <a:pt x="263" y="141"/>
                    <a:pt x="263" y="141"/>
                  </a:cubicBezTo>
                  <a:cubicBezTo>
                    <a:pt x="262" y="141"/>
                    <a:pt x="262" y="141"/>
                    <a:pt x="262" y="141"/>
                  </a:cubicBezTo>
                  <a:cubicBezTo>
                    <a:pt x="262" y="143"/>
                    <a:pt x="262" y="143"/>
                    <a:pt x="262" y="143"/>
                  </a:cubicBezTo>
                  <a:cubicBezTo>
                    <a:pt x="263" y="144"/>
                    <a:pt x="263" y="144"/>
                    <a:pt x="263" y="144"/>
                  </a:cubicBezTo>
                  <a:cubicBezTo>
                    <a:pt x="262" y="144"/>
                    <a:pt x="262" y="144"/>
                    <a:pt x="262" y="144"/>
                  </a:cubicBezTo>
                  <a:cubicBezTo>
                    <a:pt x="262" y="144"/>
                    <a:pt x="262" y="144"/>
                    <a:pt x="262" y="144"/>
                  </a:cubicBezTo>
                  <a:cubicBezTo>
                    <a:pt x="261" y="143"/>
                    <a:pt x="261" y="143"/>
                    <a:pt x="261" y="143"/>
                  </a:cubicBezTo>
                  <a:cubicBezTo>
                    <a:pt x="261" y="142"/>
                    <a:pt x="261" y="142"/>
                    <a:pt x="261" y="142"/>
                  </a:cubicBezTo>
                  <a:cubicBezTo>
                    <a:pt x="260" y="142"/>
                    <a:pt x="260" y="142"/>
                    <a:pt x="260" y="142"/>
                  </a:cubicBezTo>
                  <a:cubicBezTo>
                    <a:pt x="260" y="142"/>
                    <a:pt x="260" y="142"/>
                    <a:pt x="260" y="142"/>
                  </a:cubicBezTo>
                  <a:cubicBezTo>
                    <a:pt x="259" y="141"/>
                    <a:pt x="259" y="141"/>
                    <a:pt x="259" y="141"/>
                  </a:cubicBezTo>
                  <a:cubicBezTo>
                    <a:pt x="259" y="140"/>
                    <a:pt x="259" y="140"/>
                    <a:pt x="259" y="140"/>
                  </a:cubicBezTo>
                  <a:cubicBezTo>
                    <a:pt x="259" y="140"/>
                    <a:pt x="259" y="140"/>
                    <a:pt x="259" y="140"/>
                  </a:cubicBezTo>
                  <a:cubicBezTo>
                    <a:pt x="258" y="140"/>
                    <a:pt x="258" y="140"/>
                    <a:pt x="258" y="140"/>
                  </a:cubicBezTo>
                  <a:cubicBezTo>
                    <a:pt x="257" y="139"/>
                    <a:pt x="257" y="139"/>
                    <a:pt x="257" y="139"/>
                  </a:cubicBezTo>
                  <a:cubicBezTo>
                    <a:pt x="257" y="139"/>
                    <a:pt x="257" y="139"/>
                    <a:pt x="257" y="139"/>
                  </a:cubicBezTo>
                  <a:cubicBezTo>
                    <a:pt x="256" y="138"/>
                    <a:pt x="256" y="138"/>
                    <a:pt x="256" y="138"/>
                  </a:cubicBezTo>
                  <a:cubicBezTo>
                    <a:pt x="256" y="138"/>
                    <a:pt x="256" y="138"/>
                    <a:pt x="256" y="138"/>
                  </a:cubicBezTo>
                  <a:cubicBezTo>
                    <a:pt x="256" y="138"/>
                    <a:pt x="256" y="138"/>
                    <a:pt x="256" y="138"/>
                  </a:cubicBezTo>
                  <a:cubicBezTo>
                    <a:pt x="258" y="140"/>
                    <a:pt x="258" y="140"/>
                    <a:pt x="258" y="140"/>
                  </a:cubicBezTo>
                  <a:cubicBezTo>
                    <a:pt x="258" y="140"/>
                    <a:pt x="258" y="140"/>
                    <a:pt x="258" y="140"/>
                  </a:cubicBezTo>
                  <a:cubicBezTo>
                    <a:pt x="259" y="141"/>
                    <a:pt x="259" y="141"/>
                    <a:pt x="259" y="141"/>
                  </a:cubicBezTo>
                  <a:cubicBezTo>
                    <a:pt x="259" y="141"/>
                    <a:pt x="259" y="141"/>
                    <a:pt x="259" y="141"/>
                  </a:cubicBezTo>
                  <a:cubicBezTo>
                    <a:pt x="259" y="142"/>
                    <a:pt x="259" y="142"/>
                    <a:pt x="259" y="142"/>
                  </a:cubicBezTo>
                  <a:cubicBezTo>
                    <a:pt x="259" y="142"/>
                    <a:pt x="259" y="142"/>
                    <a:pt x="259" y="142"/>
                  </a:cubicBezTo>
                  <a:cubicBezTo>
                    <a:pt x="259" y="142"/>
                    <a:pt x="259" y="142"/>
                    <a:pt x="259" y="142"/>
                  </a:cubicBezTo>
                  <a:cubicBezTo>
                    <a:pt x="258" y="143"/>
                    <a:pt x="258" y="143"/>
                    <a:pt x="258" y="143"/>
                  </a:cubicBezTo>
                  <a:cubicBezTo>
                    <a:pt x="257" y="142"/>
                    <a:pt x="257" y="142"/>
                    <a:pt x="257" y="142"/>
                  </a:cubicBezTo>
                  <a:cubicBezTo>
                    <a:pt x="256" y="142"/>
                    <a:pt x="256" y="142"/>
                    <a:pt x="256" y="142"/>
                  </a:cubicBezTo>
                  <a:cubicBezTo>
                    <a:pt x="256" y="141"/>
                    <a:pt x="256" y="141"/>
                    <a:pt x="256" y="141"/>
                  </a:cubicBezTo>
                  <a:cubicBezTo>
                    <a:pt x="255" y="141"/>
                    <a:pt x="255" y="141"/>
                    <a:pt x="255" y="141"/>
                  </a:cubicBezTo>
                  <a:cubicBezTo>
                    <a:pt x="255" y="140"/>
                    <a:pt x="255" y="140"/>
                    <a:pt x="255" y="140"/>
                  </a:cubicBezTo>
                  <a:cubicBezTo>
                    <a:pt x="254" y="141"/>
                    <a:pt x="254" y="141"/>
                    <a:pt x="254" y="141"/>
                  </a:cubicBezTo>
                  <a:cubicBezTo>
                    <a:pt x="253" y="141"/>
                    <a:pt x="253" y="141"/>
                    <a:pt x="253" y="141"/>
                  </a:cubicBezTo>
                  <a:cubicBezTo>
                    <a:pt x="252" y="141"/>
                    <a:pt x="252" y="141"/>
                    <a:pt x="252" y="141"/>
                  </a:cubicBezTo>
                  <a:cubicBezTo>
                    <a:pt x="251" y="140"/>
                    <a:pt x="251" y="140"/>
                    <a:pt x="251" y="140"/>
                  </a:cubicBezTo>
                  <a:cubicBezTo>
                    <a:pt x="250" y="140"/>
                    <a:pt x="250" y="140"/>
                    <a:pt x="250" y="140"/>
                  </a:cubicBezTo>
                  <a:cubicBezTo>
                    <a:pt x="250" y="140"/>
                    <a:pt x="250" y="140"/>
                    <a:pt x="250" y="140"/>
                  </a:cubicBezTo>
                  <a:cubicBezTo>
                    <a:pt x="249" y="139"/>
                    <a:pt x="249" y="139"/>
                    <a:pt x="249" y="139"/>
                  </a:cubicBezTo>
                  <a:cubicBezTo>
                    <a:pt x="249" y="139"/>
                    <a:pt x="249" y="139"/>
                    <a:pt x="249" y="139"/>
                  </a:cubicBezTo>
                  <a:cubicBezTo>
                    <a:pt x="250" y="138"/>
                    <a:pt x="250" y="138"/>
                    <a:pt x="250" y="138"/>
                  </a:cubicBezTo>
                  <a:cubicBezTo>
                    <a:pt x="251" y="137"/>
                    <a:pt x="251" y="137"/>
                    <a:pt x="251" y="137"/>
                  </a:cubicBezTo>
                  <a:cubicBezTo>
                    <a:pt x="251" y="137"/>
                    <a:pt x="251" y="137"/>
                    <a:pt x="251" y="137"/>
                  </a:cubicBezTo>
                  <a:cubicBezTo>
                    <a:pt x="250" y="137"/>
                    <a:pt x="250" y="137"/>
                    <a:pt x="250" y="137"/>
                  </a:cubicBezTo>
                  <a:cubicBezTo>
                    <a:pt x="249" y="138"/>
                    <a:pt x="249" y="138"/>
                    <a:pt x="249" y="138"/>
                  </a:cubicBezTo>
                  <a:cubicBezTo>
                    <a:pt x="249" y="139"/>
                    <a:pt x="249" y="139"/>
                    <a:pt x="249" y="139"/>
                  </a:cubicBezTo>
                  <a:cubicBezTo>
                    <a:pt x="248" y="139"/>
                    <a:pt x="248" y="139"/>
                    <a:pt x="248" y="139"/>
                  </a:cubicBezTo>
                  <a:cubicBezTo>
                    <a:pt x="248" y="138"/>
                    <a:pt x="248" y="138"/>
                    <a:pt x="248" y="138"/>
                  </a:cubicBezTo>
                  <a:cubicBezTo>
                    <a:pt x="247" y="138"/>
                    <a:pt x="247" y="138"/>
                    <a:pt x="247" y="138"/>
                  </a:cubicBezTo>
                  <a:cubicBezTo>
                    <a:pt x="246" y="138"/>
                    <a:pt x="246" y="138"/>
                    <a:pt x="246" y="138"/>
                  </a:cubicBezTo>
                  <a:cubicBezTo>
                    <a:pt x="247" y="139"/>
                    <a:pt x="247" y="139"/>
                    <a:pt x="247" y="139"/>
                  </a:cubicBezTo>
                  <a:cubicBezTo>
                    <a:pt x="247" y="139"/>
                    <a:pt x="247" y="139"/>
                    <a:pt x="247" y="139"/>
                  </a:cubicBezTo>
                  <a:cubicBezTo>
                    <a:pt x="246" y="139"/>
                    <a:pt x="246" y="139"/>
                    <a:pt x="246" y="139"/>
                  </a:cubicBezTo>
                  <a:cubicBezTo>
                    <a:pt x="244" y="138"/>
                    <a:pt x="244" y="138"/>
                    <a:pt x="244" y="138"/>
                  </a:cubicBezTo>
                  <a:cubicBezTo>
                    <a:pt x="244" y="137"/>
                    <a:pt x="244" y="137"/>
                    <a:pt x="244" y="137"/>
                  </a:cubicBezTo>
                  <a:cubicBezTo>
                    <a:pt x="243" y="136"/>
                    <a:pt x="243" y="136"/>
                    <a:pt x="243" y="136"/>
                  </a:cubicBezTo>
                  <a:cubicBezTo>
                    <a:pt x="244" y="136"/>
                    <a:pt x="244" y="136"/>
                    <a:pt x="244" y="136"/>
                  </a:cubicBezTo>
                  <a:cubicBezTo>
                    <a:pt x="245" y="135"/>
                    <a:pt x="245" y="135"/>
                    <a:pt x="245" y="135"/>
                  </a:cubicBezTo>
                  <a:cubicBezTo>
                    <a:pt x="245" y="135"/>
                    <a:pt x="245" y="135"/>
                    <a:pt x="245" y="135"/>
                  </a:cubicBezTo>
                  <a:cubicBezTo>
                    <a:pt x="245" y="134"/>
                    <a:pt x="245" y="134"/>
                    <a:pt x="245" y="134"/>
                  </a:cubicBezTo>
                  <a:cubicBezTo>
                    <a:pt x="245" y="135"/>
                    <a:pt x="245" y="135"/>
                    <a:pt x="245" y="135"/>
                  </a:cubicBezTo>
                  <a:cubicBezTo>
                    <a:pt x="243" y="135"/>
                    <a:pt x="243" y="135"/>
                    <a:pt x="243" y="135"/>
                  </a:cubicBezTo>
                  <a:cubicBezTo>
                    <a:pt x="243" y="136"/>
                    <a:pt x="243" y="136"/>
                    <a:pt x="243" y="136"/>
                  </a:cubicBezTo>
                  <a:cubicBezTo>
                    <a:pt x="243" y="136"/>
                    <a:pt x="243" y="136"/>
                    <a:pt x="243" y="136"/>
                  </a:cubicBezTo>
                  <a:cubicBezTo>
                    <a:pt x="242" y="135"/>
                    <a:pt x="242" y="135"/>
                    <a:pt x="242" y="135"/>
                  </a:cubicBezTo>
                  <a:cubicBezTo>
                    <a:pt x="243" y="135"/>
                    <a:pt x="243" y="135"/>
                    <a:pt x="243" y="135"/>
                  </a:cubicBezTo>
                  <a:cubicBezTo>
                    <a:pt x="242" y="134"/>
                    <a:pt x="242" y="134"/>
                    <a:pt x="242" y="134"/>
                  </a:cubicBezTo>
                  <a:cubicBezTo>
                    <a:pt x="242" y="134"/>
                    <a:pt x="242" y="134"/>
                    <a:pt x="242" y="134"/>
                  </a:cubicBezTo>
                  <a:cubicBezTo>
                    <a:pt x="242" y="135"/>
                    <a:pt x="242" y="135"/>
                    <a:pt x="242" y="135"/>
                  </a:cubicBezTo>
                  <a:cubicBezTo>
                    <a:pt x="242" y="135"/>
                    <a:pt x="242" y="135"/>
                    <a:pt x="242" y="135"/>
                  </a:cubicBezTo>
                  <a:cubicBezTo>
                    <a:pt x="242" y="136"/>
                    <a:pt x="242" y="136"/>
                    <a:pt x="242" y="136"/>
                  </a:cubicBezTo>
                  <a:cubicBezTo>
                    <a:pt x="241" y="136"/>
                    <a:pt x="241" y="136"/>
                    <a:pt x="241" y="136"/>
                  </a:cubicBezTo>
                  <a:cubicBezTo>
                    <a:pt x="240" y="135"/>
                    <a:pt x="240" y="135"/>
                    <a:pt x="240" y="135"/>
                  </a:cubicBezTo>
                  <a:cubicBezTo>
                    <a:pt x="240" y="135"/>
                    <a:pt x="240" y="135"/>
                    <a:pt x="240" y="135"/>
                  </a:cubicBezTo>
                  <a:cubicBezTo>
                    <a:pt x="239" y="135"/>
                    <a:pt x="239" y="135"/>
                    <a:pt x="239" y="135"/>
                  </a:cubicBezTo>
                  <a:cubicBezTo>
                    <a:pt x="239" y="136"/>
                    <a:pt x="239" y="136"/>
                    <a:pt x="239" y="136"/>
                  </a:cubicBezTo>
                  <a:cubicBezTo>
                    <a:pt x="239" y="136"/>
                    <a:pt x="239" y="136"/>
                    <a:pt x="239" y="136"/>
                  </a:cubicBezTo>
                  <a:cubicBezTo>
                    <a:pt x="238" y="135"/>
                    <a:pt x="238" y="135"/>
                    <a:pt x="238" y="135"/>
                  </a:cubicBezTo>
                  <a:cubicBezTo>
                    <a:pt x="238" y="134"/>
                    <a:pt x="238" y="134"/>
                    <a:pt x="238" y="134"/>
                  </a:cubicBezTo>
                  <a:cubicBezTo>
                    <a:pt x="238" y="134"/>
                    <a:pt x="238" y="134"/>
                    <a:pt x="238" y="134"/>
                  </a:cubicBezTo>
                  <a:cubicBezTo>
                    <a:pt x="239" y="135"/>
                    <a:pt x="239" y="135"/>
                    <a:pt x="239" y="135"/>
                  </a:cubicBezTo>
                  <a:cubicBezTo>
                    <a:pt x="238" y="134"/>
                    <a:pt x="238" y="134"/>
                    <a:pt x="238" y="134"/>
                  </a:cubicBezTo>
                  <a:cubicBezTo>
                    <a:pt x="238" y="134"/>
                    <a:pt x="238" y="134"/>
                    <a:pt x="238" y="134"/>
                  </a:cubicBezTo>
                  <a:cubicBezTo>
                    <a:pt x="237" y="133"/>
                    <a:pt x="237" y="133"/>
                    <a:pt x="237" y="133"/>
                  </a:cubicBezTo>
                  <a:cubicBezTo>
                    <a:pt x="236" y="132"/>
                    <a:pt x="236" y="132"/>
                    <a:pt x="236" y="132"/>
                  </a:cubicBezTo>
                  <a:cubicBezTo>
                    <a:pt x="237" y="132"/>
                    <a:pt x="237" y="132"/>
                    <a:pt x="237" y="132"/>
                  </a:cubicBezTo>
                  <a:cubicBezTo>
                    <a:pt x="237" y="131"/>
                    <a:pt x="237" y="131"/>
                    <a:pt x="237" y="131"/>
                  </a:cubicBezTo>
                  <a:cubicBezTo>
                    <a:pt x="236" y="129"/>
                    <a:pt x="236" y="129"/>
                    <a:pt x="236" y="129"/>
                  </a:cubicBezTo>
                  <a:cubicBezTo>
                    <a:pt x="236" y="129"/>
                    <a:pt x="236" y="129"/>
                    <a:pt x="236" y="129"/>
                  </a:cubicBezTo>
                  <a:cubicBezTo>
                    <a:pt x="237" y="129"/>
                    <a:pt x="237" y="129"/>
                    <a:pt x="237" y="129"/>
                  </a:cubicBezTo>
                  <a:cubicBezTo>
                    <a:pt x="237" y="128"/>
                    <a:pt x="237" y="128"/>
                    <a:pt x="237" y="128"/>
                  </a:cubicBezTo>
                  <a:cubicBezTo>
                    <a:pt x="237" y="127"/>
                    <a:pt x="237" y="127"/>
                    <a:pt x="237" y="127"/>
                  </a:cubicBezTo>
                  <a:cubicBezTo>
                    <a:pt x="237" y="127"/>
                    <a:pt x="237" y="127"/>
                    <a:pt x="237" y="127"/>
                  </a:cubicBezTo>
                  <a:cubicBezTo>
                    <a:pt x="238" y="127"/>
                    <a:pt x="238" y="127"/>
                    <a:pt x="238" y="127"/>
                  </a:cubicBezTo>
                  <a:cubicBezTo>
                    <a:pt x="238" y="128"/>
                    <a:pt x="238" y="128"/>
                    <a:pt x="238" y="128"/>
                  </a:cubicBezTo>
                  <a:cubicBezTo>
                    <a:pt x="239" y="128"/>
                    <a:pt x="239" y="128"/>
                    <a:pt x="239" y="128"/>
                  </a:cubicBezTo>
                  <a:cubicBezTo>
                    <a:pt x="240" y="128"/>
                    <a:pt x="240" y="128"/>
                    <a:pt x="240" y="128"/>
                  </a:cubicBezTo>
                  <a:cubicBezTo>
                    <a:pt x="240" y="129"/>
                    <a:pt x="240" y="129"/>
                    <a:pt x="240" y="129"/>
                  </a:cubicBezTo>
                  <a:cubicBezTo>
                    <a:pt x="242" y="130"/>
                    <a:pt x="242" y="130"/>
                    <a:pt x="242" y="130"/>
                  </a:cubicBezTo>
                  <a:cubicBezTo>
                    <a:pt x="243" y="130"/>
                    <a:pt x="243" y="130"/>
                    <a:pt x="243" y="130"/>
                  </a:cubicBezTo>
                  <a:cubicBezTo>
                    <a:pt x="244" y="129"/>
                    <a:pt x="244" y="129"/>
                    <a:pt x="244" y="129"/>
                  </a:cubicBezTo>
                  <a:cubicBezTo>
                    <a:pt x="245" y="129"/>
                    <a:pt x="245" y="129"/>
                    <a:pt x="245" y="129"/>
                  </a:cubicBezTo>
                  <a:cubicBezTo>
                    <a:pt x="244" y="129"/>
                    <a:pt x="244" y="129"/>
                    <a:pt x="244" y="129"/>
                  </a:cubicBezTo>
                  <a:cubicBezTo>
                    <a:pt x="244" y="128"/>
                    <a:pt x="244" y="128"/>
                    <a:pt x="244" y="128"/>
                  </a:cubicBezTo>
                  <a:cubicBezTo>
                    <a:pt x="243" y="128"/>
                    <a:pt x="243" y="128"/>
                    <a:pt x="243" y="128"/>
                  </a:cubicBezTo>
                  <a:cubicBezTo>
                    <a:pt x="243" y="127"/>
                    <a:pt x="243" y="127"/>
                    <a:pt x="243" y="127"/>
                  </a:cubicBezTo>
                  <a:cubicBezTo>
                    <a:pt x="242" y="127"/>
                    <a:pt x="242" y="127"/>
                    <a:pt x="242" y="127"/>
                  </a:cubicBezTo>
                  <a:cubicBezTo>
                    <a:pt x="241" y="126"/>
                    <a:pt x="241" y="126"/>
                    <a:pt x="241" y="126"/>
                  </a:cubicBezTo>
                  <a:cubicBezTo>
                    <a:pt x="240" y="126"/>
                    <a:pt x="240" y="126"/>
                    <a:pt x="240" y="126"/>
                  </a:cubicBezTo>
                  <a:cubicBezTo>
                    <a:pt x="239" y="126"/>
                    <a:pt x="239" y="126"/>
                    <a:pt x="239" y="126"/>
                  </a:cubicBezTo>
                  <a:cubicBezTo>
                    <a:pt x="238" y="126"/>
                    <a:pt x="238" y="126"/>
                    <a:pt x="238" y="126"/>
                  </a:cubicBezTo>
                  <a:cubicBezTo>
                    <a:pt x="237" y="125"/>
                    <a:pt x="237" y="125"/>
                    <a:pt x="237" y="125"/>
                  </a:cubicBezTo>
                  <a:cubicBezTo>
                    <a:pt x="236" y="124"/>
                    <a:pt x="236" y="124"/>
                    <a:pt x="236" y="124"/>
                  </a:cubicBezTo>
                  <a:cubicBezTo>
                    <a:pt x="237" y="123"/>
                    <a:pt x="237" y="123"/>
                    <a:pt x="237" y="123"/>
                  </a:cubicBezTo>
                  <a:cubicBezTo>
                    <a:pt x="237" y="122"/>
                    <a:pt x="237" y="122"/>
                    <a:pt x="237" y="122"/>
                  </a:cubicBezTo>
                  <a:cubicBezTo>
                    <a:pt x="237" y="122"/>
                    <a:pt x="237" y="122"/>
                    <a:pt x="237" y="122"/>
                  </a:cubicBezTo>
                  <a:cubicBezTo>
                    <a:pt x="238" y="121"/>
                    <a:pt x="238" y="121"/>
                    <a:pt x="238" y="121"/>
                  </a:cubicBezTo>
                  <a:cubicBezTo>
                    <a:pt x="238" y="121"/>
                    <a:pt x="238" y="121"/>
                    <a:pt x="238" y="121"/>
                  </a:cubicBezTo>
                  <a:cubicBezTo>
                    <a:pt x="239" y="120"/>
                    <a:pt x="239" y="120"/>
                    <a:pt x="239" y="120"/>
                  </a:cubicBezTo>
                  <a:cubicBezTo>
                    <a:pt x="239" y="119"/>
                    <a:pt x="239" y="119"/>
                    <a:pt x="239" y="119"/>
                  </a:cubicBezTo>
                  <a:cubicBezTo>
                    <a:pt x="239" y="118"/>
                    <a:pt x="239" y="118"/>
                    <a:pt x="239" y="118"/>
                  </a:cubicBezTo>
                  <a:cubicBezTo>
                    <a:pt x="240" y="118"/>
                    <a:pt x="240" y="118"/>
                    <a:pt x="240" y="118"/>
                  </a:cubicBezTo>
                  <a:cubicBezTo>
                    <a:pt x="240" y="117"/>
                    <a:pt x="240" y="117"/>
                    <a:pt x="240" y="117"/>
                  </a:cubicBezTo>
                  <a:cubicBezTo>
                    <a:pt x="241" y="117"/>
                    <a:pt x="241" y="117"/>
                    <a:pt x="241" y="117"/>
                  </a:cubicBezTo>
                  <a:cubicBezTo>
                    <a:pt x="242" y="117"/>
                    <a:pt x="242" y="117"/>
                    <a:pt x="242" y="117"/>
                  </a:cubicBezTo>
                  <a:cubicBezTo>
                    <a:pt x="242" y="116"/>
                    <a:pt x="242" y="116"/>
                    <a:pt x="242" y="116"/>
                  </a:cubicBezTo>
                  <a:cubicBezTo>
                    <a:pt x="242" y="116"/>
                    <a:pt x="242" y="116"/>
                    <a:pt x="242" y="116"/>
                  </a:cubicBezTo>
                  <a:cubicBezTo>
                    <a:pt x="241" y="116"/>
                    <a:pt x="241" y="116"/>
                    <a:pt x="241" y="116"/>
                  </a:cubicBezTo>
                  <a:cubicBezTo>
                    <a:pt x="241" y="116"/>
                    <a:pt x="241" y="116"/>
                    <a:pt x="241" y="116"/>
                  </a:cubicBezTo>
                  <a:cubicBezTo>
                    <a:pt x="242" y="114"/>
                    <a:pt x="242" y="114"/>
                    <a:pt x="242" y="114"/>
                  </a:cubicBezTo>
                  <a:cubicBezTo>
                    <a:pt x="243" y="113"/>
                    <a:pt x="243" y="113"/>
                    <a:pt x="243" y="113"/>
                  </a:cubicBezTo>
                  <a:cubicBezTo>
                    <a:pt x="243" y="113"/>
                    <a:pt x="243" y="113"/>
                    <a:pt x="243" y="113"/>
                  </a:cubicBezTo>
                  <a:cubicBezTo>
                    <a:pt x="244" y="112"/>
                    <a:pt x="244" y="112"/>
                    <a:pt x="244" y="112"/>
                  </a:cubicBezTo>
                  <a:cubicBezTo>
                    <a:pt x="244" y="112"/>
                    <a:pt x="244" y="112"/>
                    <a:pt x="244" y="112"/>
                  </a:cubicBezTo>
                  <a:cubicBezTo>
                    <a:pt x="245" y="112"/>
                    <a:pt x="245" y="112"/>
                    <a:pt x="245" y="112"/>
                  </a:cubicBezTo>
                  <a:cubicBezTo>
                    <a:pt x="245" y="111"/>
                    <a:pt x="245" y="111"/>
                    <a:pt x="245" y="111"/>
                  </a:cubicBezTo>
                  <a:cubicBezTo>
                    <a:pt x="246" y="111"/>
                    <a:pt x="246" y="111"/>
                    <a:pt x="246" y="111"/>
                  </a:cubicBezTo>
                  <a:cubicBezTo>
                    <a:pt x="246" y="112"/>
                    <a:pt x="246" y="112"/>
                    <a:pt x="246" y="112"/>
                  </a:cubicBezTo>
                  <a:cubicBezTo>
                    <a:pt x="246" y="111"/>
                    <a:pt x="246" y="111"/>
                    <a:pt x="246" y="111"/>
                  </a:cubicBezTo>
                  <a:cubicBezTo>
                    <a:pt x="246" y="111"/>
                    <a:pt x="246" y="111"/>
                    <a:pt x="246" y="111"/>
                  </a:cubicBezTo>
                  <a:cubicBezTo>
                    <a:pt x="247" y="109"/>
                    <a:pt x="247" y="109"/>
                    <a:pt x="247" y="109"/>
                  </a:cubicBezTo>
                  <a:cubicBezTo>
                    <a:pt x="248" y="109"/>
                    <a:pt x="248" y="109"/>
                    <a:pt x="248" y="109"/>
                  </a:cubicBezTo>
                  <a:cubicBezTo>
                    <a:pt x="248" y="109"/>
                    <a:pt x="248" y="109"/>
                    <a:pt x="248" y="109"/>
                  </a:cubicBezTo>
                  <a:cubicBezTo>
                    <a:pt x="248" y="108"/>
                    <a:pt x="248" y="108"/>
                    <a:pt x="248" y="108"/>
                  </a:cubicBezTo>
                  <a:cubicBezTo>
                    <a:pt x="249" y="108"/>
                    <a:pt x="249" y="108"/>
                    <a:pt x="249" y="108"/>
                  </a:cubicBezTo>
                  <a:cubicBezTo>
                    <a:pt x="250" y="107"/>
                    <a:pt x="250" y="107"/>
                    <a:pt x="250" y="107"/>
                  </a:cubicBezTo>
                  <a:cubicBezTo>
                    <a:pt x="250" y="107"/>
                    <a:pt x="250" y="107"/>
                    <a:pt x="250" y="107"/>
                  </a:cubicBezTo>
                  <a:cubicBezTo>
                    <a:pt x="251" y="107"/>
                    <a:pt x="251" y="107"/>
                    <a:pt x="251" y="107"/>
                  </a:cubicBezTo>
                  <a:cubicBezTo>
                    <a:pt x="251" y="106"/>
                    <a:pt x="251" y="106"/>
                    <a:pt x="251" y="106"/>
                  </a:cubicBezTo>
                  <a:cubicBezTo>
                    <a:pt x="251" y="106"/>
                    <a:pt x="251" y="106"/>
                    <a:pt x="251" y="106"/>
                  </a:cubicBezTo>
                  <a:cubicBezTo>
                    <a:pt x="253" y="105"/>
                    <a:pt x="253" y="105"/>
                    <a:pt x="253" y="105"/>
                  </a:cubicBezTo>
                  <a:cubicBezTo>
                    <a:pt x="254" y="104"/>
                    <a:pt x="254" y="104"/>
                    <a:pt x="254" y="104"/>
                  </a:cubicBezTo>
                  <a:cubicBezTo>
                    <a:pt x="256" y="103"/>
                    <a:pt x="256" y="103"/>
                    <a:pt x="256" y="103"/>
                  </a:cubicBezTo>
                  <a:cubicBezTo>
                    <a:pt x="258" y="103"/>
                    <a:pt x="258" y="103"/>
                    <a:pt x="258" y="103"/>
                  </a:cubicBezTo>
                  <a:cubicBezTo>
                    <a:pt x="259" y="103"/>
                    <a:pt x="259" y="103"/>
                    <a:pt x="259" y="103"/>
                  </a:cubicBezTo>
                  <a:cubicBezTo>
                    <a:pt x="260" y="103"/>
                    <a:pt x="260" y="103"/>
                    <a:pt x="260" y="103"/>
                  </a:cubicBezTo>
                  <a:cubicBezTo>
                    <a:pt x="261" y="103"/>
                    <a:pt x="261" y="103"/>
                    <a:pt x="261" y="103"/>
                  </a:cubicBezTo>
                  <a:cubicBezTo>
                    <a:pt x="261" y="103"/>
                    <a:pt x="261" y="103"/>
                    <a:pt x="261" y="103"/>
                  </a:cubicBezTo>
                  <a:cubicBezTo>
                    <a:pt x="262" y="103"/>
                    <a:pt x="262" y="103"/>
                    <a:pt x="262" y="103"/>
                  </a:cubicBezTo>
                  <a:cubicBezTo>
                    <a:pt x="263" y="104"/>
                    <a:pt x="263" y="104"/>
                    <a:pt x="263" y="104"/>
                  </a:cubicBezTo>
                  <a:cubicBezTo>
                    <a:pt x="265" y="104"/>
                    <a:pt x="265" y="104"/>
                    <a:pt x="265" y="104"/>
                  </a:cubicBezTo>
                  <a:cubicBezTo>
                    <a:pt x="265" y="105"/>
                    <a:pt x="265" y="105"/>
                    <a:pt x="265" y="105"/>
                  </a:cubicBezTo>
                  <a:cubicBezTo>
                    <a:pt x="265" y="106"/>
                    <a:pt x="265" y="106"/>
                    <a:pt x="265" y="106"/>
                  </a:cubicBezTo>
                  <a:cubicBezTo>
                    <a:pt x="264" y="106"/>
                    <a:pt x="264" y="106"/>
                    <a:pt x="264" y="106"/>
                  </a:cubicBezTo>
                  <a:cubicBezTo>
                    <a:pt x="263" y="106"/>
                    <a:pt x="263" y="106"/>
                    <a:pt x="263" y="106"/>
                  </a:cubicBezTo>
                  <a:cubicBezTo>
                    <a:pt x="262" y="106"/>
                    <a:pt x="262" y="106"/>
                    <a:pt x="262" y="106"/>
                  </a:cubicBezTo>
                  <a:cubicBezTo>
                    <a:pt x="261" y="107"/>
                    <a:pt x="261" y="107"/>
                    <a:pt x="261" y="107"/>
                  </a:cubicBezTo>
                  <a:cubicBezTo>
                    <a:pt x="261" y="108"/>
                    <a:pt x="261" y="108"/>
                    <a:pt x="261" y="108"/>
                  </a:cubicBezTo>
                  <a:cubicBezTo>
                    <a:pt x="260" y="108"/>
                    <a:pt x="260" y="108"/>
                    <a:pt x="260" y="108"/>
                  </a:cubicBezTo>
                  <a:cubicBezTo>
                    <a:pt x="258" y="110"/>
                    <a:pt x="258" y="110"/>
                    <a:pt x="258" y="110"/>
                  </a:cubicBezTo>
                  <a:cubicBezTo>
                    <a:pt x="256" y="111"/>
                    <a:pt x="256" y="111"/>
                    <a:pt x="256" y="111"/>
                  </a:cubicBezTo>
                  <a:cubicBezTo>
                    <a:pt x="255" y="112"/>
                    <a:pt x="255" y="112"/>
                    <a:pt x="255" y="112"/>
                  </a:cubicBezTo>
                  <a:cubicBezTo>
                    <a:pt x="255" y="112"/>
                    <a:pt x="255" y="112"/>
                    <a:pt x="255" y="112"/>
                  </a:cubicBezTo>
                  <a:cubicBezTo>
                    <a:pt x="254" y="114"/>
                    <a:pt x="254" y="114"/>
                    <a:pt x="254" y="114"/>
                  </a:cubicBezTo>
                  <a:cubicBezTo>
                    <a:pt x="254" y="115"/>
                    <a:pt x="254" y="115"/>
                    <a:pt x="254" y="115"/>
                  </a:cubicBezTo>
                  <a:cubicBezTo>
                    <a:pt x="254" y="116"/>
                    <a:pt x="254" y="116"/>
                    <a:pt x="254" y="116"/>
                  </a:cubicBezTo>
                  <a:cubicBezTo>
                    <a:pt x="254" y="116"/>
                    <a:pt x="254" y="116"/>
                    <a:pt x="254" y="116"/>
                  </a:cubicBezTo>
                  <a:cubicBezTo>
                    <a:pt x="254" y="117"/>
                    <a:pt x="254" y="117"/>
                    <a:pt x="254" y="117"/>
                  </a:cubicBezTo>
                  <a:cubicBezTo>
                    <a:pt x="254" y="117"/>
                    <a:pt x="254" y="117"/>
                    <a:pt x="254" y="117"/>
                  </a:cubicBezTo>
                  <a:cubicBezTo>
                    <a:pt x="253" y="118"/>
                    <a:pt x="253" y="118"/>
                    <a:pt x="253" y="118"/>
                  </a:cubicBezTo>
                  <a:cubicBezTo>
                    <a:pt x="252" y="119"/>
                    <a:pt x="252" y="119"/>
                    <a:pt x="252" y="119"/>
                  </a:cubicBezTo>
                  <a:cubicBezTo>
                    <a:pt x="252" y="120"/>
                    <a:pt x="252" y="120"/>
                    <a:pt x="252" y="120"/>
                  </a:cubicBezTo>
                  <a:cubicBezTo>
                    <a:pt x="252" y="121"/>
                    <a:pt x="252" y="121"/>
                    <a:pt x="252" y="121"/>
                  </a:cubicBezTo>
                  <a:cubicBezTo>
                    <a:pt x="251" y="121"/>
                    <a:pt x="251" y="121"/>
                    <a:pt x="251" y="121"/>
                  </a:cubicBezTo>
                  <a:cubicBezTo>
                    <a:pt x="251" y="121"/>
                    <a:pt x="251" y="121"/>
                    <a:pt x="251" y="121"/>
                  </a:cubicBezTo>
                  <a:cubicBezTo>
                    <a:pt x="252" y="122"/>
                    <a:pt x="252" y="122"/>
                    <a:pt x="252" y="122"/>
                  </a:cubicBezTo>
                  <a:cubicBezTo>
                    <a:pt x="252" y="123"/>
                    <a:pt x="252" y="123"/>
                    <a:pt x="252" y="123"/>
                  </a:cubicBezTo>
                  <a:cubicBezTo>
                    <a:pt x="252" y="124"/>
                    <a:pt x="252" y="124"/>
                    <a:pt x="252" y="124"/>
                  </a:cubicBezTo>
                  <a:cubicBezTo>
                    <a:pt x="252" y="125"/>
                    <a:pt x="252" y="125"/>
                    <a:pt x="252" y="125"/>
                  </a:cubicBezTo>
                  <a:cubicBezTo>
                    <a:pt x="253" y="126"/>
                    <a:pt x="253" y="126"/>
                    <a:pt x="253" y="126"/>
                  </a:cubicBezTo>
                  <a:cubicBezTo>
                    <a:pt x="253" y="126"/>
                    <a:pt x="253" y="126"/>
                    <a:pt x="253" y="126"/>
                  </a:cubicBezTo>
                  <a:cubicBezTo>
                    <a:pt x="254" y="127"/>
                    <a:pt x="254" y="127"/>
                    <a:pt x="254" y="127"/>
                  </a:cubicBezTo>
                  <a:cubicBezTo>
                    <a:pt x="254" y="127"/>
                    <a:pt x="254" y="127"/>
                    <a:pt x="254" y="127"/>
                  </a:cubicBezTo>
                  <a:cubicBezTo>
                    <a:pt x="253" y="128"/>
                    <a:pt x="253" y="128"/>
                    <a:pt x="253" y="128"/>
                  </a:cubicBezTo>
                  <a:cubicBezTo>
                    <a:pt x="253" y="127"/>
                    <a:pt x="253" y="127"/>
                    <a:pt x="253" y="127"/>
                  </a:cubicBezTo>
                  <a:cubicBezTo>
                    <a:pt x="253" y="127"/>
                    <a:pt x="253" y="127"/>
                    <a:pt x="253" y="127"/>
                  </a:cubicBezTo>
                  <a:cubicBezTo>
                    <a:pt x="253" y="128"/>
                    <a:pt x="253" y="128"/>
                    <a:pt x="253" y="128"/>
                  </a:cubicBezTo>
                  <a:cubicBezTo>
                    <a:pt x="252" y="128"/>
                    <a:pt x="252" y="128"/>
                    <a:pt x="252" y="128"/>
                  </a:cubicBezTo>
                  <a:cubicBezTo>
                    <a:pt x="252" y="128"/>
                    <a:pt x="252" y="128"/>
                    <a:pt x="252" y="128"/>
                  </a:cubicBezTo>
                  <a:cubicBezTo>
                    <a:pt x="251" y="128"/>
                    <a:pt x="251" y="128"/>
                    <a:pt x="251" y="128"/>
                  </a:cubicBezTo>
                  <a:cubicBezTo>
                    <a:pt x="251" y="128"/>
                    <a:pt x="251" y="128"/>
                    <a:pt x="251" y="128"/>
                  </a:cubicBezTo>
                  <a:cubicBezTo>
                    <a:pt x="252" y="129"/>
                    <a:pt x="252" y="129"/>
                    <a:pt x="252" y="129"/>
                  </a:cubicBezTo>
                  <a:cubicBezTo>
                    <a:pt x="253" y="129"/>
                    <a:pt x="253" y="129"/>
                    <a:pt x="253" y="129"/>
                  </a:cubicBezTo>
                  <a:cubicBezTo>
                    <a:pt x="253" y="129"/>
                    <a:pt x="253" y="129"/>
                    <a:pt x="253" y="129"/>
                  </a:cubicBezTo>
                  <a:cubicBezTo>
                    <a:pt x="253" y="129"/>
                    <a:pt x="253" y="129"/>
                    <a:pt x="253" y="129"/>
                  </a:cubicBezTo>
                  <a:cubicBezTo>
                    <a:pt x="252" y="130"/>
                    <a:pt x="252" y="130"/>
                    <a:pt x="252" y="130"/>
                  </a:cubicBezTo>
                  <a:cubicBezTo>
                    <a:pt x="252" y="131"/>
                    <a:pt x="252" y="131"/>
                    <a:pt x="252" y="131"/>
                  </a:cubicBezTo>
                  <a:cubicBezTo>
                    <a:pt x="252" y="132"/>
                    <a:pt x="252" y="132"/>
                    <a:pt x="252" y="132"/>
                  </a:cubicBezTo>
                  <a:cubicBezTo>
                    <a:pt x="252" y="132"/>
                    <a:pt x="252" y="132"/>
                    <a:pt x="252" y="132"/>
                  </a:cubicBezTo>
                  <a:cubicBezTo>
                    <a:pt x="253" y="131"/>
                    <a:pt x="253" y="131"/>
                    <a:pt x="253" y="131"/>
                  </a:cubicBezTo>
                  <a:cubicBezTo>
                    <a:pt x="253" y="131"/>
                    <a:pt x="253" y="131"/>
                    <a:pt x="253" y="131"/>
                  </a:cubicBezTo>
                  <a:cubicBezTo>
                    <a:pt x="254" y="129"/>
                    <a:pt x="254" y="129"/>
                    <a:pt x="254" y="129"/>
                  </a:cubicBezTo>
                  <a:cubicBezTo>
                    <a:pt x="254" y="129"/>
                    <a:pt x="254" y="129"/>
                    <a:pt x="254" y="129"/>
                  </a:cubicBezTo>
                  <a:cubicBezTo>
                    <a:pt x="255" y="127"/>
                    <a:pt x="255" y="127"/>
                    <a:pt x="255" y="127"/>
                  </a:cubicBezTo>
                  <a:cubicBezTo>
                    <a:pt x="255" y="127"/>
                    <a:pt x="255" y="127"/>
                    <a:pt x="255" y="127"/>
                  </a:cubicBezTo>
                  <a:cubicBezTo>
                    <a:pt x="256" y="126"/>
                    <a:pt x="256" y="126"/>
                    <a:pt x="256" y="126"/>
                  </a:cubicBezTo>
                  <a:cubicBezTo>
                    <a:pt x="256" y="126"/>
                    <a:pt x="256" y="126"/>
                    <a:pt x="256" y="126"/>
                  </a:cubicBezTo>
                  <a:cubicBezTo>
                    <a:pt x="255" y="125"/>
                    <a:pt x="255" y="125"/>
                    <a:pt x="255" y="125"/>
                  </a:cubicBezTo>
                  <a:cubicBezTo>
                    <a:pt x="256" y="125"/>
                    <a:pt x="256" y="125"/>
                    <a:pt x="256" y="125"/>
                  </a:cubicBezTo>
                  <a:cubicBezTo>
                    <a:pt x="255" y="124"/>
                    <a:pt x="255" y="124"/>
                    <a:pt x="255" y="124"/>
                  </a:cubicBezTo>
                  <a:cubicBezTo>
                    <a:pt x="254" y="124"/>
                    <a:pt x="254" y="124"/>
                    <a:pt x="254" y="124"/>
                  </a:cubicBezTo>
                  <a:cubicBezTo>
                    <a:pt x="254" y="123"/>
                    <a:pt x="254" y="123"/>
                    <a:pt x="254" y="123"/>
                  </a:cubicBezTo>
                  <a:cubicBezTo>
                    <a:pt x="254" y="123"/>
                    <a:pt x="254" y="123"/>
                    <a:pt x="254" y="123"/>
                  </a:cubicBezTo>
                  <a:cubicBezTo>
                    <a:pt x="254" y="122"/>
                    <a:pt x="254" y="122"/>
                    <a:pt x="254" y="122"/>
                  </a:cubicBezTo>
                  <a:cubicBezTo>
                    <a:pt x="254" y="121"/>
                    <a:pt x="254" y="121"/>
                    <a:pt x="254" y="121"/>
                  </a:cubicBezTo>
                  <a:cubicBezTo>
                    <a:pt x="254" y="120"/>
                    <a:pt x="254" y="120"/>
                    <a:pt x="254" y="120"/>
                  </a:cubicBezTo>
                  <a:cubicBezTo>
                    <a:pt x="254" y="120"/>
                    <a:pt x="254" y="120"/>
                    <a:pt x="254" y="120"/>
                  </a:cubicBezTo>
                  <a:cubicBezTo>
                    <a:pt x="254" y="121"/>
                    <a:pt x="254" y="121"/>
                    <a:pt x="254" y="121"/>
                  </a:cubicBezTo>
                  <a:cubicBezTo>
                    <a:pt x="255" y="120"/>
                    <a:pt x="255" y="120"/>
                    <a:pt x="255" y="120"/>
                  </a:cubicBezTo>
                  <a:cubicBezTo>
                    <a:pt x="256" y="120"/>
                    <a:pt x="256" y="120"/>
                    <a:pt x="256" y="120"/>
                  </a:cubicBezTo>
                  <a:cubicBezTo>
                    <a:pt x="256" y="119"/>
                    <a:pt x="256" y="119"/>
                    <a:pt x="256" y="119"/>
                  </a:cubicBezTo>
                  <a:cubicBezTo>
                    <a:pt x="256" y="119"/>
                    <a:pt x="256" y="119"/>
                    <a:pt x="256" y="119"/>
                  </a:cubicBezTo>
                  <a:cubicBezTo>
                    <a:pt x="256" y="118"/>
                    <a:pt x="256" y="118"/>
                    <a:pt x="256" y="118"/>
                  </a:cubicBezTo>
                  <a:cubicBezTo>
                    <a:pt x="257" y="119"/>
                    <a:pt x="257" y="119"/>
                    <a:pt x="257" y="119"/>
                  </a:cubicBezTo>
                  <a:cubicBezTo>
                    <a:pt x="258" y="120"/>
                    <a:pt x="258" y="120"/>
                    <a:pt x="258" y="120"/>
                  </a:cubicBezTo>
                  <a:cubicBezTo>
                    <a:pt x="257" y="120"/>
                    <a:pt x="257" y="120"/>
                    <a:pt x="257" y="120"/>
                  </a:cubicBezTo>
                  <a:cubicBezTo>
                    <a:pt x="258" y="120"/>
                    <a:pt x="258" y="120"/>
                    <a:pt x="258" y="120"/>
                  </a:cubicBezTo>
                  <a:cubicBezTo>
                    <a:pt x="258" y="120"/>
                    <a:pt x="258" y="120"/>
                    <a:pt x="258" y="120"/>
                  </a:cubicBezTo>
                  <a:cubicBezTo>
                    <a:pt x="258" y="119"/>
                    <a:pt x="258" y="119"/>
                    <a:pt x="258" y="119"/>
                  </a:cubicBezTo>
                  <a:cubicBezTo>
                    <a:pt x="259" y="118"/>
                    <a:pt x="259" y="118"/>
                    <a:pt x="259" y="118"/>
                  </a:cubicBezTo>
                  <a:cubicBezTo>
                    <a:pt x="259" y="118"/>
                    <a:pt x="259" y="118"/>
                    <a:pt x="259" y="118"/>
                  </a:cubicBezTo>
                  <a:cubicBezTo>
                    <a:pt x="259" y="118"/>
                    <a:pt x="259" y="118"/>
                    <a:pt x="259" y="118"/>
                  </a:cubicBezTo>
                  <a:cubicBezTo>
                    <a:pt x="260" y="118"/>
                    <a:pt x="260" y="118"/>
                    <a:pt x="260" y="118"/>
                  </a:cubicBezTo>
                  <a:cubicBezTo>
                    <a:pt x="261" y="117"/>
                    <a:pt x="261" y="117"/>
                    <a:pt x="261" y="117"/>
                  </a:cubicBezTo>
                  <a:cubicBezTo>
                    <a:pt x="260" y="117"/>
                    <a:pt x="260" y="117"/>
                    <a:pt x="260" y="117"/>
                  </a:cubicBezTo>
                  <a:cubicBezTo>
                    <a:pt x="260" y="117"/>
                    <a:pt x="260" y="117"/>
                    <a:pt x="260" y="117"/>
                  </a:cubicBezTo>
                  <a:cubicBezTo>
                    <a:pt x="258" y="118"/>
                    <a:pt x="258" y="118"/>
                    <a:pt x="258" y="118"/>
                  </a:cubicBezTo>
                  <a:cubicBezTo>
                    <a:pt x="258" y="118"/>
                    <a:pt x="258" y="118"/>
                    <a:pt x="258" y="118"/>
                  </a:cubicBezTo>
                  <a:cubicBezTo>
                    <a:pt x="257" y="117"/>
                    <a:pt x="257" y="117"/>
                    <a:pt x="257" y="117"/>
                  </a:cubicBezTo>
                  <a:cubicBezTo>
                    <a:pt x="257" y="117"/>
                    <a:pt x="257" y="117"/>
                    <a:pt x="257" y="117"/>
                  </a:cubicBezTo>
                  <a:cubicBezTo>
                    <a:pt x="257" y="116"/>
                    <a:pt x="257" y="116"/>
                    <a:pt x="257" y="116"/>
                  </a:cubicBezTo>
                  <a:cubicBezTo>
                    <a:pt x="258" y="116"/>
                    <a:pt x="258" y="116"/>
                    <a:pt x="258" y="116"/>
                  </a:cubicBezTo>
                  <a:cubicBezTo>
                    <a:pt x="257" y="115"/>
                    <a:pt x="257" y="115"/>
                    <a:pt x="257" y="115"/>
                  </a:cubicBezTo>
                  <a:cubicBezTo>
                    <a:pt x="258" y="114"/>
                    <a:pt x="258" y="114"/>
                    <a:pt x="258" y="114"/>
                  </a:cubicBezTo>
                  <a:cubicBezTo>
                    <a:pt x="258" y="113"/>
                    <a:pt x="258" y="113"/>
                    <a:pt x="258" y="113"/>
                  </a:cubicBezTo>
                  <a:cubicBezTo>
                    <a:pt x="258" y="112"/>
                    <a:pt x="258" y="112"/>
                    <a:pt x="258" y="112"/>
                  </a:cubicBezTo>
                  <a:cubicBezTo>
                    <a:pt x="259" y="112"/>
                    <a:pt x="259" y="112"/>
                    <a:pt x="259" y="112"/>
                  </a:cubicBezTo>
                  <a:cubicBezTo>
                    <a:pt x="260" y="112"/>
                    <a:pt x="260" y="112"/>
                    <a:pt x="260" y="112"/>
                  </a:cubicBezTo>
                  <a:cubicBezTo>
                    <a:pt x="261" y="113"/>
                    <a:pt x="261" y="113"/>
                    <a:pt x="261" y="113"/>
                  </a:cubicBezTo>
                  <a:cubicBezTo>
                    <a:pt x="261" y="113"/>
                    <a:pt x="261" y="113"/>
                    <a:pt x="261" y="113"/>
                  </a:cubicBezTo>
                  <a:cubicBezTo>
                    <a:pt x="262" y="114"/>
                    <a:pt x="262" y="114"/>
                    <a:pt x="262" y="114"/>
                  </a:cubicBezTo>
                  <a:cubicBezTo>
                    <a:pt x="263" y="114"/>
                    <a:pt x="263" y="114"/>
                    <a:pt x="263" y="114"/>
                  </a:cubicBezTo>
                  <a:cubicBezTo>
                    <a:pt x="263" y="114"/>
                    <a:pt x="263" y="114"/>
                    <a:pt x="263" y="114"/>
                  </a:cubicBezTo>
                  <a:cubicBezTo>
                    <a:pt x="263" y="114"/>
                    <a:pt x="263" y="114"/>
                    <a:pt x="263" y="114"/>
                  </a:cubicBezTo>
                  <a:cubicBezTo>
                    <a:pt x="263" y="113"/>
                    <a:pt x="263" y="113"/>
                    <a:pt x="263" y="113"/>
                  </a:cubicBezTo>
                  <a:cubicBezTo>
                    <a:pt x="261" y="113"/>
                    <a:pt x="261" y="113"/>
                    <a:pt x="261" y="113"/>
                  </a:cubicBezTo>
                  <a:cubicBezTo>
                    <a:pt x="261" y="112"/>
                    <a:pt x="261" y="112"/>
                    <a:pt x="261" y="112"/>
                  </a:cubicBezTo>
                  <a:cubicBezTo>
                    <a:pt x="261" y="111"/>
                    <a:pt x="261" y="111"/>
                    <a:pt x="261" y="111"/>
                  </a:cubicBezTo>
                  <a:cubicBezTo>
                    <a:pt x="260" y="111"/>
                    <a:pt x="260" y="111"/>
                    <a:pt x="260" y="111"/>
                  </a:cubicBezTo>
                  <a:cubicBezTo>
                    <a:pt x="260" y="111"/>
                    <a:pt x="260" y="111"/>
                    <a:pt x="260" y="111"/>
                  </a:cubicBezTo>
                  <a:cubicBezTo>
                    <a:pt x="260" y="111"/>
                    <a:pt x="260" y="111"/>
                    <a:pt x="260" y="111"/>
                  </a:cubicBezTo>
                  <a:cubicBezTo>
                    <a:pt x="261" y="111"/>
                    <a:pt x="261" y="111"/>
                    <a:pt x="261" y="111"/>
                  </a:cubicBezTo>
                  <a:cubicBezTo>
                    <a:pt x="262" y="110"/>
                    <a:pt x="262" y="110"/>
                    <a:pt x="262" y="110"/>
                  </a:cubicBezTo>
                  <a:cubicBezTo>
                    <a:pt x="262" y="110"/>
                    <a:pt x="262" y="110"/>
                    <a:pt x="262" y="110"/>
                  </a:cubicBezTo>
                  <a:cubicBezTo>
                    <a:pt x="263" y="112"/>
                    <a:pt x="263" y="112"/>
                    <a:pt x="263" y="112"/>
                  </a:cubicBezTo>
                  <a:cubicBezTo>
                    <a:pt x="265" y="112"/>
                    <a:pt x="265" y="112"/>
                    <a:pt x="265" y="112"/>
                  </a:cubicBezTo>
                  <a:cubicBezTo>
                    <a:pt x="265" y="112"/>
                    <a:pt x="265" y="112"/>
                    <a:pt x="265" y="112"/>
                  </a:cubicBezTo>
                  <a:cubicBezTo>
                    <a:pt x="264" y="112"/>
                    <a:pt x="264" y="112"/>
                    <a:pt x="264" y="112"/>
                  </a:cubicBezTo>
                  <a:cubicBezTo>
                    <a:pt x="263" y="111"/>
                    <a:pt x="263" y="111"/>
                    <a:pt x="263" y="111"/>
                  </a:cubicBezTo>
                  <a:cubicBezTo>
                    <a:pt x="262" y="110"/>
                    <a:pt x="262" y="110"/>
                    <a:pt x="262" y="110"/>
                  </a:cubicBezTo>
                  <a:cubicBezTo>
                    <a:pt x="262" y="109"/>
                    <a:pt x="262" y="109"/>
                    <a:pt x="262" y="109"/>
                  </a:cubicBezTo>
                  <a:cubicBezTo>
                    <a:pt x="263" y="109"/>
                    <a:pt x="263" y="109"/>
                    <a:pt x="263" y="109"/>
                  </a:cubicBezTo>
                  <a:cubicBezTo>
                    <a:pt x="264" y="109"/>
                    <a:pt x="264" y="109"/>
                    <a:pt x="264" y="109"/>
                  </a:cubicBezTo>
                  <a:cubicBezTo>
                    <a:pt x="264" y="109"/>
                    <a:pt x="264" y="109"/>
                    <a:pt x="264" y="109"/>
                  </a:cubicBezTo>
                  <a:cubicBezTo>
                    <a:pt x="264" y="109"/>
                    <a:pt x="264" y="109"/>
                    <a:pt x="264" y="109"/>
                  </a:cubicBezTo>
                  <a:cubicBezTo>
                    <a:pt x="264" y="110"/>
                    <a:pt x="264" y="110"/>
                    <a:pt x="264" y="110"/>
                  </a:cubicBezTo>
                  <a:cubicBezTo>
                    <a:pt x="265" y="110"/>
                    <a:pt x="265" y="110"/>
                    <a:pt x="265" y="110"/>
                  </a:cubicBezTo>
                  <a:cubicBezTo>
                    <a:pt x="265" y="109"/>
                    <a:pt x="265" y="109"/>
                    <a:pt x="265" y="109"/>
                  </a:cubicBezTo>
                  <a:cubicBezTo>
                    <a:pt x="265" y="108"/>
                    <a:pt x="265" y="108"/>
                    <a:pt x="265" y="108"/>
                  </a:cubicBezTo>
                  <a:cubicBezTo>
                    <a:pt x="266" y="108"/>
                    <a:pt x="266" y="108"/>
                    <a:pt x="266" y="108"/>
                  </a:cubicBezTo>
                  <a:cubicBezTo>
                    <a:pt x="267" y="109"/>
                    <a:pt x="267" y="109"/>
                    <a:pt x="267" y="109"/>
                  </a:cubicBezTo>
                  <a:cubicBezTo>
                    <a:pt x="267" y="110"/>
                    <a:pt x="267" y="110"/>
                    <a:pt x="267" y="110"/>
                  </a:cubicBezTo>
                  <a:cubicBezTo>
                    <a:pt x="267" y="111"/>
                    <a:pt x="267" y="111"/>
                    <a:pt x="267" y="111"/>
                  </a:cubicBezTo>
                  <a:cubicBezTo>
                    <a:pt x="268" y="110"/>
                    <a:pt x="268" y="110"/>
                    <a:pt x="268" y="110"/>
                  </a:cubicBezTo>
                  <a:cubicBezTo>
                    <a:pt x="268" y="110"/>
                    <a:pt x="268" y="110"/>
                    <a:pt x="268" y="110"/>
                  </a:cubicBezTo>
                  <a:cubicBezTo>
                    <a:pt x="267" y="109"/>
                    <a:pt x="267" y="109"/>
                    <a:pt x="267" y="109"/>
                  </a:cubicBezTo>
                  <a:cubicBezTo>
                    <a:pt x="267" y="108"/>
                    <a:pt x="267" y="108"/>
                    <a:pt x="267" y="108"/>
                  </a:cubicBezTo>
                  <a:cubicBezTo>
                    <a:pt x="269" y="108"/>
                    <a:pt x="269" y="108"/>
                    <a:pt x="269" y="108"/>
                  </a:cubicBezTo>
                  <a:cubicBezTo>
                    <a:pt x="271" y="107"/>
                    <a:pt x="271" y="107"/>
                    <a:pt x="271" y="107"/>
                  </a:cubicBezTo>
                  <a:cubicBezTo>
                    <a:pt x="272" y="107"/>
                    <a:pt x="272" y="107"/>
                    <a:pt x="272" y="107"/>
                  </a:cubicBezTo>
                  <a:cubicBezTo>
                    <a:pt x="273" y="107"/>
                    <a:pt x="273" y="107"/>
                    <a:pt x="273" y="107"/>
                  </a:cubicBezTo>
                  <a:cubicBezTo>
                    <a:pt x="274" y="107"/>
                    <a:pt x="274" y="107"/>
                    <a:pt x="274" y="107"/>
                  </a:cubicBezTo>
                  <a:cubicBezTo>
                    <a:pt x="275" y="107"/>
                    <a:pt x="275" y="107"/>
                    <a:pt x="275" y="107"/>
                  </a:cubicBezTo>
                  <a:cubicBezTo>
                    <a:pt x="277" y="107"/>
                    <a:pt x="277" y="107"/>
                    <a:pt x="277" y="107"/>
                  </a:cubicBezTo>
                  <a:cubicBezTo>
                    <a:pt x="277" y="108"/>
                    <a:pt x="277" y="108"/>
                    <a:pt x="277" y="108"/>
                  </a:cubicBezTo>
                  <a:cubicBezTo>
                    <a:pt x="277" y="108"/>
                    <a:pt x="277" y="108"/>
                    <a:pt x="277" y="108"/>
                  </a:cubicBezTo>
                  <a:cubicBezTo>
                    <a:pt x="276" y="110"/>
                    <a:pt x="276" y="110"/>
                    <a:pt x="276" y="110"/>
                  </a:cubicBezTo>
                  <a:cubicBezTo>
                    <a:pt x="276" y="110"/>
                    <a:pt x="276" y="110"/>
                    <a:pt x="276" y="110"/>
                  </a:cubicBezTo>
                  <a:cubicBezTo>
                    <a:pt x="276" y="111"/>
                    <a:pt x="276" y="111"/>
                    <a:pt x="276" y="111"/>
                  </a:cubicBezTo>
                  <a:cubicBezTo>
                    <a:pt x="275" y="112"/>
                    <a:pt x="275" y="112"/>
                    <a:pt x="275" y="112"/>
                  </a:cubicBezTo>
                  <a:cubicBezTo>
                    <a:pt x="275" y="112"/>
                    <a:pt x="275" y="112"/>
                    <a:pt x="275" y="112"/>
                  </a:cubicBezTo>
                  <a:cubicBezTo>
                    <a:pt x="276" y="113"/>
                    <a:pt x="276" y="113"/>
                    <a:pt x="276" y="113"/>
                  </a:cubicBezTo>
                  <a:cubicBezTo>
                    <a:pt x="276" y="113"/>
                    <a:pt x="276" y="113"/>
                    <a:pt x="276" y="113"/>
                  </a:cubicBezTo>
                  <a:cubicBezTo>
                    <a:pt x="276" y="114"/>
                    <a:pt x="276" y="114"/>
                    <a:pt x="276" y="114"/>
                  </a:cubicBezTo>
                  <a:cubicBezTo>
                    <a:pt x="275" y="115"/>
                    <a:pt x="275" y="115"/>
                    <a:pt x="275" y="115"/>
                  </a:cubicBezTo>
                  <a:cubicBezTo>
                    <a:pt x="275" y="115"/>
                    <a:pt x="275" y="115"/>
                    <a:pt x="275" y="115"/>
                  </a:cubicBezTo>
                  <a:cubicBezTo>
                    <a:pt x="275" y="116"/>
                    <a:pt x="275" y="116"/>
                    <a:pt x="275" y="116"/>
                  </a:cubicBezTo>
                  <a:cubicBezTo>
                    <a:pt x="275" y="117"/>
                    <a:pt x="275" y="117"/>
                    <a:pt x="275" y="117"/>
                  </a:cubicBezTo>
                  <a:cubicBezTo>
                    <a:pt x="275" y="117"/>
                    <a:pt x="275" y="117"/>
                    <a:pt x="275" y="117"/>
                  </a:cubicBezTo>
                  <a:cubicBezTo>
                    <a:pt x="275" y="118"/>
                    <a:pt x="275" y="118"/>
                    <a:pt x="275" y="118"/>
                  </a:cubicBezTo>
                  <a:cubicBezTo>
                    <a:pt x="274" y="118"/>
                    <a:pt x="274" y="118"/>
                    <a:pt x="274" y="118"/>
                  </a:cubicBezTo>
                  <a:cubicBezTo>
                    <a:pt x="273" y="119"/>
                    <a:pt x="273" y="119"/>
                    <a:pt x="273" y="119"/>
                  </a:cubicBezTo>
                  <a:cubicBezTo>
                    <a:pt x="273" y="119"/>
                    <a:pt x="273" y="119"/>
                    <a:pt x="273" y="119"/>
                  </a:cubicBezTo>
                  <a:cubicBezTo>
                    <a:pt x="272" y="119"/>
                    <a:pt x="272" y="119"/>
                    <a:pt x="272" y="119"/>
                  </a:cubicBezTo>
                  <a:cubicBezTo>
                    <a:pt x="272" y="120"/>
                    <a:pt x="272" y="120"/>
                    <a:pt x="272" y="120"/>
                  </a:cubicBezTo>
                  <a:cubicBezTo>
                    <a:pt x="271" y="121"/>
                    <a:pt x="271" y="121"/>
                    <a:pt x="271" y="121"/>
                  </a:cubicBezTo>
                  <a:cubicBezTo>
                    <a:pt x="272" y="121"/>
                    <a:pt x="272" y="121"/>
                    <a:pt x="272" y="121"/>
                  </a:cubicBezTo>
                  <a:cubicBezTo>
                    <a:pt x="273" y="120"/>
                    <a:pt x="273" y="120"/>
                    <a:pt x="273" y="120"/>
                  </a:cubicBezTo>
                  <a:cubicBezTo>
                    <a:pt x="274" y="119"/>
                    <a:pt x="274" y="119"/>
                    <a:pt x="274" y="119"/>
                  </a:cubicBezTo>
                  <a:cubicBezTo>
                    <a:pt x="274" y="119"/>
                    <a:pt x="274" y="119"/>
                    <a:pt x="274" y="119"/>
                  </a:cubicBezTo>
                  <a:cubicBezTo>
                    <a:pt x="274" y="119"/>
                    <a:pt x="274" y="119"/>
                    <a:pt x="274" y="119"/>
                  </a:cubicBezTo>
                  <a:cubicBezTo>
                    <a:pt x="274" y="120"/>
                    <a:pt x="274" y="120"/>
                    <a:pt x="274" y="120"/>
                  </a:cubicBezTo>
                  <a:cubicBezTo>
                    <a:pt x="274" y="120"/>
                    <a:pt x="274" y="120"/>
                    <a:pt x="274" y="120"/>
                  </a:cubicBezTo>
                  <a:cubicBezTo>
                    <a:pt x="272" y="121"/>
                    <a:pt x="272" y="121"/>
                    <a:pt x="272" y="121"/>
                  </a:cubicBezTo>
                  <a:cubicBezTo>
                    <a:pt x="272" y="122"/>
                    <a:pt x="272" y="122"/>
                    <a:pt x="272" y="122"/>
                  </a:cubicBezTo>
                  <a:cubicBezTo>
                    <a:pt x="272" y="122"/>
                    <a:pt x="272" y="122"/>
                    <a:pt x="272" y="122"/>
                  </a:cubicBezTo>
                  <a:cubicBezTo>
                    <a:pt x="272" y="122"/>
                    <a:pt x="272" y="122"/>
                    <a:pt x="272" y="122"/>
                  </a:cubicBezTo>
                  <a:cubicBezTo>
                    <a:pt x="271" y="123"/>
                    <a:pt x="271" y="123"/>
                    <a:pt x="271" y="123"/>
                  </a:cubicBezTo>
                  <a:cubicBezTo>
                    <a:pt x="271" y="122"/>
                    <a:pt x="271" y="122"/>
                    <a:pt x="271" y="122"/>
                  </a:cubicBezTo>
                  <a:cubicBezTo>
                    <a:pt x="270" y="122"/>
                    <a:pt x="270" y="122"/>
                    <a:pt x="270" y="122"/>
                  </a:cubicBezTo>
                  <a:cubicBezTo>
                    <a:pt x="270" y="123"/>
                    <a:pt x="270" y="123"/>
                    <a:pt x="270" y="123"/>
                  </a:cubicBezTo>
                  <a:cubicBezTo>
                    <a:pt x="271" y="123"/>
                    <a:pt x="271" y="123"/>
                    <a:pt x="271" y="123"/>
                  </a:cubicBezTo>
                  <a:cubicBezTo>
                    <a:pt x="271" y="123"/>
                    <a:pt x="271" y="123"/>
                    <a:pt x="271" y="123"/>
                  </a:cubicBezTo>
                  <a:cubicBezTo>
                    <a:pt x="271" y="124"/>
                    <a:pt x="271" y="124"/>
                    <a:pt x="271" y="124"/>
                  </a:cubicBezTo>
                  <a:cubicBezTo>
                    <a:pt x="270" y="124"/>
                    <a:pt x="270" y="124"/>
                    <a:pt x="270" y="124"/>
                  </a:cubicBezTo>
                  <a:cubicBezTo>
                    <a:pt x="271" y="124"/>
                    <a:pt x="271" y="124"/>
                    <a:pt x="271" y="124"/>
                  </a:cubicBezTo>
                  <a:cubicBezTo>
                    <a:pt x="272" y="124"/>
                    <a:pt x="272" y="124"/>
                    <a:pt x="272" y="124"/>
                  </a:cubicBezTo>
                  <a:cubicBezTo>
                    <a:pt x="272" y="124"/>
                    <a:pt x="272" y="124"/>
                    <a:pt x="272" y="124"/>
                  </a:cubicBezTo>
                  <a:cubicBezTo>
                    <a:pt x="273" y="123"/>
                    <a:pt x="273" y="123"/>
                    <a:pt x="273" y="123"/>
                  </a:cubicBezTo>
                  <a:cubicBezTo>
                    <a:pt x="273" y="122"/>
                    <a:pt x="273" y="122"/>
                    <a:pt x="273" y="122"/>
                  </a:cubicBezTo>
                  <a:cubicBezTo>
                    <a:pt x="274" y="122"/>
                    <a:pt x="274" y="122"/>
                    <a:pt x="274" y="122"/>
                  </a:cubicBezTo>
                  <a:cubicBezTo>
                    <a:pt x="274" y="121"/>
                    <a:pt x="274" y="121"/>
                    <a:pt x="274" y="121"/>
                  </a:cubicBezTo>
                  <a:cubicBezTo>
                    <a:pt x="274" y="122"/>
                    <a:pt x="274" y="122"/>
                    <a:pt x="274" y="122"/>
                  </a:cubicBezTo>
                  <a:cubicBezTo>
                    <a:pt x="274" y="123"/>
                    <a:pt x="274" y="123"/>
                    <a:pt x="274" y="123"/>
                  </a:cubicBezTo>
                  <a:cubicBezTo>
                    <a:pt x="275" y="123"/>
                    <a:pt x="275" y="123"/>
                    <a:pt x="275" y="123"/>
                  </a:cubicBezTo>
                  <a:cubicBezTo>
                    <a:pt x="275" y="122"/>
                    <a:pt x="275" y="122"/>
                    <a:pt x="275" y="122"/>
                  </a:cubicBezTo>
                  <a:cubicBezTo>
                    <a:pt x="274" y="121"/>
                    <a:pt x="274" y="121"/>
                    <a:pt x="274" y="121"/>
                  </a:cubicBezTo>
                  <a:cubicBezTo>
                    <a:pt x="275" y="121"/>
                    <a:pt x="275" y="121"/>
                    <a:pt x="275" y="121"/>
                  </a:cubicBezTo>
                  <a:cubicBezTo>
                    <a:pt x="275" y="120"/>
                    <a:pt x="275" y="120"/>
                    <a:pt x="275" y="120"/>
                  </a:cubicBezTo>
                  <a:cubicBezTo>
                    <a:pt x="276" y="121"/>
                    <a:pt x="276" y="121"/>
                    <a:pt x="276" y="121"/>
                  </a:cubicBezTo>
                  <a:cubicBezTo>
                    <a:pt x="276" y="121"/>
                    <a:pt x="276" y="121"/>
                    <a:pt x="276" y="121"/>
                  </a:cubicBezTo>
                  <a:cubicBezTo>
                    <a:pt x="276" y="122"/>
                    <a:pt x="276" y="122"/>
                    <a:pt x="276" y="122"/>
                  </a:cubicBezTo>
                  <a:cubicBezTo>
                    <a:pt x="276" y="121"/>
                    <a:pt x="276" y="121"/>
                    <a:pt x="276" y="121"/>
                  </a:cubicBezTo>
                  <a:cubicBezTo>
                    <a:pt x="277" y="121"/>
                    <a:pt x="277" y="121"/>
                    <a:pt x="277" y="121"/>
                  </a:cubicBezTo>
                  <a:cubicBezTo>
                    <a:pt x="278" y="121"/>
                    <a:pt x="278" y="121"/>
                    <a:pt x="278" y="121"/>
                  </a:cubicBezTo>
                  <a:cubicBezTo>
                    <a:pt x="278" y="122"/>
                    <a:pt x="278" y="122"/>
                    <a:pt x="278" y="122"/>
                  </a:cubicBezTo>
                  <a:cubicBezTo>
                    <a:pt x="278" y="123"/>
                    <a:pt x="278" y="123"/>
                    <a:pt x="278" y="123"/>
                  </a:cubicBezTo>
                  <a:cubicBezTo>
                    <a:pt x="277" y="124"/>
                    <a:pt x="277" y="124"/>
                    <a:pt x="277" y="124"/>
                  </a:cubicBezTo>
                  <a:cubicBezTo>
                    <a:pt x="276" y="125"/>
                    <a:pt x="276" y="125"/>
                    <a:pt x="276" y="125"/>
                  </a:cubicBezTo>
                  <a:cubicBezTo>
                    <a:pt x="276" y="125"/>
                    <a:pt x="276" y="125"/>
                    <a:pt x="276" y="125"/>
                  </a:cubicBezTo>
                  <a:cubicBezTo>
                    <a:pt x="276" y="125"/>
                    <a:pt x="276" y="125"/>
                    <a:pt x="276" y="125"/>
                  </a:cubicBezTo>
                  <a:cubicBezTo>
                    <a:pt x="277" y="126"/>
                    <a:pt x="277" y="126"/>
                    <a:pt x="277" y="126"/>
                  </a:cubicBezTo>
                  <a:cubicBezTo>
                    <a:pt x="278" y="125"/>
                    <a:pt x="278" y="125"/>
                    <a:pt x="278" y="125"/>
                  </a:cubicBezTo>
                  <a:cubicBezTo>
                    <a:pt x="277" y="125"/>
                    <a:pt x="277" y="125"/>
                    <a:pt x="277" y="125"/>
                  </a:cubicBezTo>
                  <a:cubicBezTo>
                    <a:pt x="278" y="124"/>
                    <a:pt x="278" y="124"/>
                    <a:pt x="278" y="124"/>
                  </a:cubicBezTo>
                  <a:cubicBezTo>
                    <a:pt x="278" y="123"/>
                    <a:pt x="278" y="123"/>
                    <a:pt x="278" y="123"/>
                  </a:cubicBezTo>
                  <a:cubicBezTo>
                    <a:pt x="279" y="124"/>
                    <a:pt x="279" y="124"/>
                    <a:pt x="279" y="124"/>
                  </a:cubicBezTo>
                  <a:cubicBezTo>
                    <a:pt x="279" y="125"/>
                    <a:pt x="279" y="125"/>
                    <a:pt x="279" y="125"/>
                  </a:cubicBezTo>
                  <a:cubicBezTo>
                    <a:pt x="279" y="124"/>
                    <a:pt x="279" y="124"/>
                    <a:pt x="279" y="124"/>
                  </a:cubicBezTo>
                  <a:cubicBezTo>
                    <a:pt x="279" y="123"/>
                    <a:pt x="279" y="123"/>
                    <a:pt x="279" y="123"/>
                  </a:cubicBezTo>
                  <a:cubicBezTo>
                    <a:pt x="279" y="123"/>
                    <a:pt x="279" y="123"/>
                    <a:pt x="279" y="123"/>
                  </a:cubicBezTo>
                  <a:cubicBezTo>
                    <a:pt x="279" y="121"/>
                    <a:pt x="279" y="121"/>
                    <a:pt x="279" y="121"/>
                  </a:cubicBezTo>
                  <a:cubicBezTo>
                    <a:pt x="279" y="121"/>
                    <a:pt x="279" y="121"/>
                    <a:pt x="279" y="121"/>
                  </a:cubicBezTo>
                  <a:cubicBezTo>
                    <a:pt x="280" y="121"/>
                    <a:pt x="280" y="121"/>
                    <a:pt x="280" y="121"/>
                  </a:cubicBezTo>
                  <a:cubicBezTo>
                    <a:pt x="280" y="122"/>
                    <a:pt x="280" y="122"/>
                    <a:pt x="280" y="122"/>
                  </a:cubicBezTo>
                  <a:cubicBezTo>
                    <a:pt x="279" y="123"/>
                    <a:pt x="279" y="123"/>
                    <a:pt x="279" y="123"/>
                  </a:cubicBezTo>
                  <a:cubicBezTo>
                    <a:pt x="280" y="123"/>
                    <a:pt x="280" y="123"/>
                    <a:pt x="280" y="123"/>
                  </a:cubicBezTo>
                  <a:cubicBezTo>
                    <a:pt x="281" y="122"/>
                    <a:pt x="281" y="122"/>
                    <a:pt x="281" y="122"/>
                  </a:cubicBezTo>
                  <a:cubicBezTo>
                    <a:pt x="282" y="124"/>
                    <a:pt x="282" y="124"/>
                    <a:pt x="282" y="124"/>
                  </a:cubicBezTo>
                  <a:cubicBezTo>
                    <a:pt x="282" y="124"/>
                    <a:pt x="282" y="124"/>
                    <a:pt x="282" y="124"/>
                  </a:cubicBezTo>
                  <a:cubicBezTo>
                    <a:pt x="283" y="124"/>
                    <a:pt x="283" y="124"/>
                    <a:pt x="283" y="124"/>
                  </a:cubicBezTo>
                  <a:cubicBezTo>
                    <a:pt x="284" y="125"/>
                    <a:pt x="284" y="125"/>
                    <a:pt x="284" y="125"/>
                  </a:cubicBezTo>
                  <a:cubicBezTo>
                    <a:pt x="284" y="125"/>
                    <a:pt x="284" y="125"/>
                    <a:pt x="284" y="125"/>
                  </a:cubicBezTo>
                  <a:cubicBezTo>
                    <a:pt x="284" y="124"/>
                    <a:pt x="284" y="124"/>
                    <a:pt x="284" y="124"/>
                  </a:cubicBezTo>
                  <a:cubicBezTo>
                    <a:pt x="283" y="124"/>
                    <a:pt x="283" y="124"/>
                    <a:pt x="283" y="124"/>
                  </a:cubicBezTo>
                  <a:cubicBezTo>
                    <a:pt x="283" y="123"/>
                    <a:pt x="283" y="123"/>
                    <a:pt x="283" y="123"/>
                  </a:cubicBezTo>
                  <a:cubicBezTo>
                    <a:pt x="281" y="122"/>
                    <a:pt x="281" y="122"/>
                    <a:pt x="281" y="122"/>
                  </a:cubicBezTo>
                  <a:cubicBezTo>
                    <a:pt x="281" y="122"/>
                    <a:pt x="281" y="122"/>
                    <a:pt x="281" y="122"/>
                  </a:cubicBezTo>
                  <a:cubicBezTo>
                    <a:pt x="280" y="121"/>
                    <a:pt x="280" y="121"/>
                    <a:pt x="280" y="121"/>
                  </a:cubicBezTo>
                  <a:cubicBezTo>
                    <a:pt x="281" y="120"/>
                    <a:pt x="281" y="120"/>
                    <a:pt x="281" y="120"/>
                  </a:cubicBezTo>
                  <a:cubicBezTo>
                    <a:pt x="282" y="120"/>
                    <a:pt x="282" y="120"/>
                    <a:pt x="282" y="120"/>
                  </a:cubicBezTo>
                  <a:cubicBezTo>
                    <a:pt x="283" y="119"/>
                    <a:pt x="283" y="119"/>
                    <a:pt x="283" y="119"/>
                  </a:cubicBezTo>
                  <a:cubicBezTo>
                    <a:pt x="284" y="119"/>
                    <a:pt x="284" y="119"/>
                    <a:pt x="284" y="119"/>
                  </a:cubicBezTo>
                  <a:cubicBezTo>
                    <a:pt x="285" y="119"/>
                    <a:pt x="285" y="119"/>
                    <a:pt x="285" y="119"/>
                  </a:cubicBezTo>
                  <a:cubicBezTo>
                    <a:pt x="286" y="120"/>
                    <a:pt x="286" y="120"/>
                    <a:pt x="286" y="120"/>
                  </a:cubicBezTo>
                  <a:cubicBezTo>
                    <a:pt x="286" y="120"/>
                    <a:pt x="286" y="120"/>
                    <a:pt x="286" y="120"/>
                  </a:cubicBezTo>
                  <a:cubicBezTo>
                    <a:pt x="287" y="120"/>
                    <a:pt x="287" y="120"/>
                    <a:pt x="287" y="120"/>
                  </a:cubicBezTo>
                  <a:cubicBezTo>
                    <a:pt x="287" y="121"/>
                    <a:pt x="287" y="121"/>
                    <a:pt x="287" y="121"/>
                  </a:cubicBezTo>
                  <a:cubicBezTo>
                    <a:pt x="288" y="121"/>
                    <a:pt x="288" y="121"/>
                    <a:pt x="288" y="121"/>
                  </a:cubicBezTo>
                  <a:cubicBezTo>
                    <a:pt x="289" y="121"/>
                    <a:pt x="289" y="121"/>
                    <a:pt x="289" y="121"/>
                  </a:cubicBezTo>
                  <a:cubicBezTo>
                    <a:pt x="289" y="122"/>
                    <a:pt x="289" y="122"/>
                    <a:pt x="289" y="122"/>
                  </a:cubicBezTo>
                  <a:cubicBezTo>
                    <a:pt x="289" y="122"/>
                    <a:pt x="289" y="122"/>
                    <a:pt x="289" y="122"/>
                  </a:cubicBezTo>
                  <a:cubicBezTo>
                    <a:pt x="289" y="122"/>
                    <a:pt x="289" y="122"/>
                    <a:pt x="289" y="122"/>
                  </a:cubicBezTo>
                  <a:cubicBezTo>
                    <a:pt x="290" y="122"/>
                    <a:pt x="290" y="122"/>
                    <a:pt x="290" y="122"/>
                  </a:cubicBezTo>
                  <a:cubicBezTo>
                    <a:pt x="290" y="122"/>
                    <a:pt x="290" y="122"/>
                    <a:pt x="290" y="122"/>
                  </a:cubicBezTo>
                  <a:cubicBezTo>
                    <a:pt x="291" y="123"/>
                    <a:pt x="291" y="123"/>
                    <a:pt x="291" y="123"/>
                  </a:cubicBezTo>
                  <a:cubicBezTo>
                    <a:pt x="291" y="123"/>
                    <a:pt x="291" y="123"/>
                    <a:pt x="291" y="123"/>
                  </a:cubicBezTo>
                  <a:cubicBezTo>
                    <a:pt x="291" y="124"/>
                    <a:pt x="291" y="124"/>
                    <a:pt x="291" y="124"/>
                  </a:cubicBezTo>
                  <a:cubicBezTo>
                    <a:pt x="292" y="124"/>
                    <a:pt x="292" y="124"/>
                    <a:pt x="292" y="124"/>
                  </a:cubicBezTo>
                  <a:cubicBezTo>
                    <a:pt x="292" y="125"/>
                    <a:pt x="292" y="125"/>
                    <a:pt x="292" y="125"/>
                  </a:cubicBezTo>
                  <a:cubicBezTo>
                    <a:pt x="291" y="126"/>
                    <a:pt x="291" y="126"/>
                    <a:pt x="291" y="126"/>
                  </a:cubicBezTo>
                  <a:cubicBezTo>
                    <a:pt x="290" y="126"/>
                    <a:pt x="290" y="126"/>
                    <a:pt x="290" y="126"/>
                  </a:cubicBezTo>
                  <a:cubicBezTo>
                    <a:pt x="289" y="125"/>
                    <a:pt x="289" y="125"/>
                    <a:pt x="289" y="125"/>
                  </a:cubicBezTo>
                  <a:cubicBezTo>
                    <a:pt x="288" y="126"/>
                    <a:pt x="288" y="126"/>
                    <a:pt x="288" y="126"/>
                  </a:cubicBezTo>
                  <a:cubicBezTo>
                    <a:pt x="287" y="127"/>
                    <a:pt x="287" y="127"/>
                    <a:pt x="287" y="127"/>
                  </a:cubicBezTo>
                  <a:cubicBezTo>
                    <a:pt x="288" y="126"/>
                    <a:pt x="288" y="126"/>
                    <a:pt x="288" y="126"/>
                  </a:cubicBezTo>
                  <a:cubicBezTo>
                    <a:pt x="290" y="126"/>
                    <a:pt x="290" y="126"/>
                    <a:pt x="290" y="126"/>
                  </a:cubicBezTo>
                  <a:cubicBezTo>
                    <a:pt x="290" y="126"/>
                    <a:pt x="290" y="126"/>
                    <a:pt x="290" y="126"/>
                  </a:cubicBezTo>
                  <a:cubicBezTo>
                    <a:pt x="289" y="127"/>
                    <a:pt x="289" y="127"/>
                    <a:pt x="289" y="127"/>
                  </a:cubicBezTo>
                  <a:cubicBezTo>
                    <a:pt x="289" y="127"/>
                    <a:pt x="289" y="127"/>
                    <a:pt x="289" y="127"/>
                  </a:cubicBezTo>
                  <a:cubicBezTo>
                    <a:pt x="288" y="129"/>
                    <a:pt x="288" y="129"/>
                    <a:pt x="288" y="129"/>
                  </a:cubicBezTo>
                  <a:cubicBezTo>
                    <a:pt x="287" y="129"/>
                    <a:pt x="287" y="129"/>
                    <a:pt x="287" y="129"/>
                  </a:cubicBezTo>
                  <a:cubicBezTo>
                    <a:pt x="286" y="129"/>
                    <a:pt x="286" y="129"/>
                    <a:pt x="286" y="129"/>
                  </a:cubicBezTo>
                  <a:cubicBezTo>
                    <a:pt x="286" y="130"/>
                    <a:pt x="286" y="130"/>
                    <a:pt x="286" y="130"/>
                  </a:cubicBezTo>
                  <a:cubicBezTo>
                    <a:pt x="287" y="130"/>
                    <a:pt x="287" y="130"/>
                    <a:pt x="287" y="130"/>
                  </a:cubicBezTo>
                  <a:cubicBezTo>
                    <a:pt x="288" y="128"/>
                    <a:pt x="288" y="128"/>
                    <a:pt x="288" y="128"/>
                  </a:cubicBezTo>
                  <a:cubicBezTo>
                    <a:pt x="289" y="127"/>
                    <a:pt x="289" y="127"/>
                    <a:pt x="289" y="127"/>
                  </a:cubicBezTo>
                  <a:cubicBezTo>
                    <a:pt x="290" y="127"/>
                    <a:pt x="290" y="127"/>
                    <a:pt x="290" y="127"/>
                  </a:cubicBezTo>
                  <a:cubicBezTo>
                    <a:pt x="291" y="126"/>
                    <a:pt x="291" y="126"/>
                    <a:pt x="291" y="126"/>
                  </a:cubicBezTo>
                  <a:cubicBezTo>
                    <a:pt x="292" y="127"/>
                    <a:pt x="292" y="127"/>
                    <a:pt x="292" y="127"/>
                  </a:cubicBezTo>
                  <a:cubicBezTo>
                    <a:pt x="292" y="127"/>
                    <a:pt x="292" y="127"/>
                    <a:pt x="292" y="127"/>
                  </a:cubicBezTo>
                  <a:cubicBezTo>
                    <a:pt x="293" y="127"/>
                    <a:pt x="293" y="127"/>
                    <a:pt x="293" y="127"/>
                  </a:cubicBezTo>
                  <a:cubicBezTo>
                    <a:pt x="293" y="128"/>
                    <a:pt x="293" y="128"/>
                    <a:pt x="293" y="128"/>
                  </a:cubicBezTo>
                  <a:cubicBezTo>
                    <a:pt x="293" y="128"/>
                    <a:pt x="293" y="128"/>
                    <a:pt x="293" y="128"/>
                  </a:cubicBezTo>
                  <a:cubicBezTo>
                    <a:pt x="293" y="129"/>
                    <a:pt x="293" y="129"/>
                    <a:pt x="293" y="129"/>
                  </a:cubicBezTo>
                  <a:cubicBezTo>
                    <a:pt x="292" y="129"/>
                    <a:pt x="292" y="129"/>
                    <a:pt x="292" y="129"/>
                  </a:cubicBezTo>
                  <a:cubicBezTo>
                    <a:pt x="291" y="130"/>
                    <a:pt x="291" y="130"/>
                    <a:pt x="291" y="130"/>
                  </a:cubicBezTo>
                  <a:cubicBezTo>
                    <a:pt x="290" y="130"/>
                    <a:pt x="290" y="130"/>
                    <a:pt x="290" y="130"/>
                  </a:cubicBezTo>
                  <a:cubicBezTo>
                    <a:pt x="290" y="130"/>
                    <a:pt x="290" y="130"/>
                    <a:pt x="290" y="130"/>
                  </a:cubicBezTo>
                  <a:cubicBezTo>
                    <a:pt x="289" y="130"/>
                    <a:pt x="289" y="130"/>
                    <a:pt x="289" y="130"/>
                  </a:cubicBezTo>
                  <a:cubicBezTo>
                    <a:pt x="289" y="130"/>
                    <a:pt x="289" y="130"/>
                    <a:pt x="289" y="130"/>
                  </a:cubicBezTo>
                  <a:cubicBezTo>
                    <a:pt x="290" y="130"/>
                    <a:pt x="290" y="130"/>
                    <a:pt x="290" y="130"/>
                  </a:cubicBezTo>
                  <a:cubicBezTo>
                    <a:pt x="290" y="131"/>
                    <a:pt x="290" y="131"/>
                    <a:pt x="290" y="131"/>
                  </a:cubicBezTo>
                  <a:cubicBezTo>
                    <a:pt x="288" y="131"/>
                    <a:pt x="288" y="131"/>
                    <a:pt x="288" y="131"/>
                  </a:cubicBezTo>
                  <a:cubicBezTo>
                    <a:pt x="289" y="131"/>
                    <a:pt x="289" y="131"/>
                    <a:pt x="289" y="131"/>
                  </a:cubicBezTo>
                  <a:cubicBezTo>
                    <a:pt x="289" y="131"/>
                    <a:pt x="289" y="131"/>
                    <a:pt x="289" y="131"/>
                  </a:cubicBezTo>
                  <a:cubicBezTo>
                    <a:pt x="290" y="131"/>
                    <a:pt x="290" y="131"/>
                    <a:pt x="290" y="131"/>
                  </a:cubicBezTo>
                  <a:cubicBezTo>
                    <a:pt x="291" y="130"/>
                    <a:pt x="291" y="130"/>
                    <a:pt x="291" y="130"/>
                  </a:cubicBezTo>
                  <a:cubicBezTo>
                    <a:pt x="291" y="131"/>
                    <a:pt x="291" y="131"/>
                    <a:pt x="291" y="131"/>
                  </a:cubicBezTo>
                  <a:cubicBezTo>
                    <a:pt x="291" y="131"/>
                    <a:pt x="291" y="131"/>
                    <a:pt x="291" y="131"/>
                  </a:cubicBezTo>
                  <a:cubicBezTo>
                    <a:pt x="290" y="131"/>
                    <a:pt x="290" y="131"/>
                    <a:pt x="290" y="131"/>
                  </a:cubicBezTo>
                  <a:cubicBezTo>
                    <a:pt x="289" y="132"/>
                    <a:pt x="289" y="132"/>
                    <a:pt x="289" y="132"/>
                  </a:cubicBezTo>
                  <a:cubicBezTo>
                    <a:pt x="289" y="132"/>
                    <a:pt x="289" y="132"/>
                    <a:pt x="289" y="132"/>
                  </a:cubicBezTo>
                  <a:cubicBezTo>
                    <a:pt x="290" y="132"/>
                    <a:pt x="290" y="132"/>
                    <a:pt x="290" y="132"/>
                  </a:cubicBezTo>
                  <a:cubicBezTo>
                    <a:pt x="289" y="133"/>
                    <a:pt x="289" y="133"/>
                    <a:pt x="289" y="133"/>
                  </a:cubicBezTo>
                  <a:cubicBezTo>
                    <a:pt x="288" y="134"/>
                    <a:pt x="288" y="134"/>
                    <a:pt x="288" y="134"/>
                  </a:cubicBezTo>
                  <a:cubicBezTo>
                    <a:pt x="288" y="134"/>
                    <a:pt x="288" y="134"/>
                    <a:pt x="288" y="134"/>
                  </a:cubicBezTo>
                  <a:cubicBezTo>
                    <a:pt x="288" y="134"/>
                    <a:pt x="288" y="134"/>
                    <a:pt x="288" y="134"/>
                  </a:cubicBezTo>
                  <a:cubicBezTo>
                    <a:pt x="289" y="133"/>
                    <a:pt x="289" y="133"/>
                    <a:pt x="289" y="133"/>
                  </a:cubicBezTo>
                  <a:cubicBezTo>
                    <a:pt x="290" y="132"/>
                    <a:pt x="290" y="132"/>
                    <a:pt x="290" y="132"/>
                  </a:cubicBezTo>
                  <a:cubicBezTo>
                    <a:pt x="290" y="132"/>
                    <a:pt x="290" y="132"/>
                    <a:pt x="290" y="132"/>
                  </a:cubicBezTo>
                  <a:cubicBezTo>
                    <a:pt x="292" y="131"/>
                    <a:pt x="292" y="131"/>
                    <a:pt x="292" y="131"/>
                  </a:cubicBezTo>
                  <a:cubicBezTo>
                    <a:pt x="292" y="131"/>
                    <a:pt x="292" y="131"/>
                    <a:pt x="292" y="131"/>
                  </a:cubicBezTo>
                  <a:cubicBezTo>
                    <a:pt x="292" y="131"/>
                    <a:pt x="292" y="131"/>
                    <a:pt x="292" y="131"/>
                  </a:cubicBezTo>
                  <a:cubicBezTo>
                    <a:pt x="293" y="131"/>
                    <a:pt x="293" y="131"/>
                    <a:pt x="293" y="131"/>
                  </a:cubicBezTo>
                  <a:cubicBezTo>
                    <a:pt x="293" y="131"/>
                    <a:pt x="293" y="131"/>
                    <a:pt x="293" y="131"/>
                  </a:cubicBezTo>
                  <a:cubicBezTo>
                    <a:pt x="294" y="130"/>
                    <a:pt x="294" y="130"/>
                    <a:pt x="294" y="130"/>
                  </a:cubicBezTo>
                  <a:cubicBezTo>
                    <a:pt x="295" y="130"/>
                    <a:pt x="295" y="130"/>
                    <a:pt x="295" y="130"/>
                  </a:cubicBezTo>
                  <a:cubicBezTo>
                    <a:pt x="295" y="130"/>
                    <a:pt x="295" y="130"/>
                    <a:pt x="295" y="130"/>
                  </a:cubicBezTo>
                  <a:cubicBezTo>
                    <a:pt x="293" y="132"/>
                    <a:pt x="293" y="132"/>
                    <a:pt x="293" y="132"/>
                  </a:cubicBezTo>
                  <a:cubicBezTo>
                    <a:pt x="292" y="132"/>
                    <a:pt x="292" y="132"/>
                    <a:pt x="292" y="132"/>
                  </a:cubicBezTo>
                  <a:cubicBezTo>
                    <a:pt x="291" y="133"/>
                    <a:pt x="291" y="133"/>
                    <a:pt x="291" y="133"/>
                  </a:cubicBezTo>
                  <a:cubicBezTo>
                    <a:pt x="291" y="133"/>
                    <a:pt x="291" y="133"/>
                    <a:pt x="291" y="133"/>
                  </a:cubicBezTo>
                  <a:cubicBezTo>
                    <a:pt x="291" y="133"/>
                    <a:pt x="291" y="133"/>
                    <a:pt x="291" y="133"/>
                  </a:cubicBezTo>
                  <a:cubicBezTo>
                    <a:pt x="291" y="134"/>
                    <a:pt x="291" y="134"/>
                    <a:pt x="291" y="134"/>
                  </a:cubicBezTo>
                  <a:cubicBezTo>
                    <a:pt x="291" y="134"/>
                    <a:pt x="291" y="134"/>
                    <a:pt x="291" y="134"/>
                  </a:cubicBezTo>
                  <a:cubicBezTo>
                    <a:pt x="291" y="135"/>
                    <a:pt x="291" y="135"/>
                    <a:pt x="291" y="135"/>
                  </a:cubicBezTo>
                  <a:cubicBezTo>
                    <a:pt x="292" y="134"/>
                    <a:pt x="292" y="134"/>
                    <a:pt x="292" y="134"/>
                  </a:cubicBezTo>
                  <a:cubicBezTo>
                    <a:pt x="292" y="133"/>
                    <a:pt x="292" y="133"/>
                    <a:pt x="292" y="133"/>
                  </a:cubicBezTo>
                  <a:cubicBezTo>
                    <a:pt x="293" y="132"/>
                    <a:pt x="293" y="132"/>
                    <a:pt x="293" y="132"/>
                  </a:cubicBezTo>
                  <a:cubicBezTo>
                    <a:pt x="294" y="132"/>
                    <a:pt x="294" y="132"/>
                    <a:pt x="294" y="132"/>
                  </a:cubicBezTo>
                  <a:cubicBezTo>
                    <a:pt x="294" y="132"/>
                    <a:pt x="294" y="132"/>
                    <a:pt x="294" y="132"/>
                  </a:cubicBezTo>
                  <a:cubicBezTo>
                    <a:pt x="294" y="133"/>
                    <a:pt x="294" y="133"/>
                    <a:pt x="294" y="133"/>
                  </a:cubicBezTo>
                  <a:cubicBezTo>
                    <a:pt x="294" y="133"/>
                    <a:pt x="294" y="133"/>
                    <a:pt x="294" y="133"/>
                  </a:cubicBezTo>
                  <a:cubicBezTo>
                    <a:pt x="292" y="134"/>
                    <a:pt x="292" y="134"/>
                    <a:pt x="292" y="134"/>
                  </a:cubicBezTo>
                  <a:cubicBezTo>
                    <a:pt x="292" y="135"/>
                    <a:pt x="292" y="135"/>
                    <a:pt x="292" y="135"/>
                  </a:cubicBezTo>
                  <a:cubicBezTo>
                    <a:pt x="292" y="136"/>
                    <a:pt x="292" y="136"/>
                    <a:pt x="292" y="136"/>
                  </a:cubicBezTo>
                  <a:cubicBezTo>
                    <a:pt x="291" y="136"/>
                    <a:pt x="291" y="136"/>
                    <a:pt x="291" y="136"/>
                  </a:cubicBezTo>
                  <a:cubicBezTo>
                    <a:pt x="291" y="136"/>
                    <a:pt x="291" y="136"/>
                    <a:pt x="291" y="136"/>
                  </a:cubicBezTo>
                  <a:cubicBezTo>
                    <a:pt x="292" y="136"/>
                    <a:pt x="292" y="136"/>
                    <a:pt x="292" y="136"/>
                  </a:cubicBezTo>
                  <a:cubicBezTo>
                    <a:pt x="292" y="136"/>
                    <a:pt x="292" y="136"/>
                    <a:pt x="292" y="136"/>
                  </a:cubicBezTo>
                  <a:cubicBezTo>
                    <a:pt x="293" y="134"/>
                    <a:pt x="293" y="134"/>
                    <a:pt x="293" y="134"/>
                  </a:cubicBezTo>
                  <a:cubicBezTo>
                    <a:pt x="294" y="134"/>
                    <a:pt x="294" y="134"/>
                    <a:pt x="294" y="134"/>
                  </a:cubicBezTo>
                  <a:cubicBezTo>
                    <a:pt x="295" y="134"/>
                    <a:pt x="295" y="134"/>
                    <a:pt x="295" y="134"/>
                  </a:cubicBezTo>
                  <a:cubicBezTo>
                    <a:pt x="295" y="135"/>
                    <a:pt x="295" y="135"/>
                    <a:pt x="295" y="135"/>
                  </a:cubicBezTo>
                  <a:cubicBezTo>
                    <a:pt x="295" y="135"/>
                    <a:pt x="295" y="135"/>
                    <a:pt x="295" y="135"/>
                  </a:cubicBezTo>
                  <a:cubicBezTo>
                    <a:pt x="294" y="135"/>
                    <a:pt x="294" y="135"/>
                    <a:pt x="294" y="135"/>
                  </a:cubicBezTo>
                  <a:cubicBezTo>
                    <a:pt x="293" y="136"/>
                    <a:pt x="293" y="136"/>
                    <a:pt x="293" y="136"/>
                  </a:cubicBezTo>
                  <a:cubicBezTo>
                    <a:pt x="293" y="137"/>
                    <a:pt x="293" y="137"/>
                    <a:pt x="293" y="137"/>
                  </a:cubicBezTo>
                  <a:cubicBezTo>
                    <a:pt x="293" y="137"/>
                    <a:pt x="293" y="137"/>
                    <a:pt x="293" y="137"/>
                  </a:cubicBezTo>
                  <a:cubicBezTo>
                    <a:pt x="294" y="137"/>
                    <a:pt x="294" y="137"/>
                    <a:pt x="294" y="137"/>
                  </a:cubicBezTo>
                  <a:cubicBezTo>
                    <a:pt x="294" y="136"/>
                    <a:pt x="294" y="136"/>
                    <a:pt x="294" y="136"/>
                  </a:cubicBezTo>
                  <a:cubicBezTo>
                    <a:pt x="295" y="135"/>
                    <a:pt x="295" y="135"/>
                    <a:pt x="295" y="135"/>
                  </a:cubicBezTo>
                  <a:cubicBezTo>
                    <a:pt x="295" y="135"/>
                    <a:pt x="295" y="135"/>
                    <a:pt x="295" y="135"/>
                  </a:cubicBezTo>
                  <a:cubicBezTo>
                    <a:pt x="295" y="134"/>
                    <a:pt x="295" y="134"/>
                    <a:pt x="295" y="134"/>
                  </a:cubicBezTo>
                  <a:cubicBezTo>
                    <a:pt x="296" y="134"/>
                    <a:pt x="296" y="134"/>
                    <a:pt x="296" y="134"/>
                  </a:cubicBezTo>
                  <a:cubicBezTo>
                    <a:pt x="296" y="133"/>
                    <a:pt x="296" y="133"/>
                    <a:pt x="296" y="133"/>
                  </a:cubicBezTo>
                  <a:cubicBezTo>
                    <a:pt x="297" y="133"/>
                    <a:pt x="297" y="133"/>
                    <a:pt x="297" y="133"/>
                  </a:cubicBezTo>
                  <a:cubicBezTo>
                    <a:pt x="297" y="132"/>
                    <a:pt x="297" y="132"/>
                    <a:pt x="297" y="132"/>
                  </a:cubicBezTo>
                  <a:cubicBezTo>
                    <a:pt x="297" y="132"/>
                    <a:pt x="297" y="132"/>
                    <a:pt x="297" y="132"/>
                  </a:cubicBezTo>
                  <a:cubicBezTo>
                    <a:pt x="298" y="132"/>
                    <a:pt x="298" y="132"/>
                    <a:pt x="298" y="132"/>
                  </a:cubicBezTo>
                  <a:cubicBezTo>
                    <a:pt x="298" y="131"/>
                    <a:pt x="298" y="131"/>
                    <a:pt x="298" y="131"/>
                  </a:cubicBezTo>
                  <a:cubicBezTo>
                    <a:pt x="298" y="131"/>
                    <a:pt x="298" y="131"/>
                    <a:pt x="298" y="131"/>
                  </a:cubicBezTo>
                  <a:cubicBezTo>
                    <a:pt x="299" y="132"/>
                    <a:pt x="299" y="132"/>
                    <a:pt x="299" y="132"/>
                  </a:cubicBezTo>
                  <a:cubicBezTo>
                    <a:pt x="299" y="133"/>
                    <a:pt x="299" y="133"/>
                    <a:pt x="299" y="133"/>
                  </a:cubicBezTo>
                  <a:cubicBezTo>
                    <a:pt x="300" y="133"/>
                    <a:pt x="300" y="133"/>
                    <a:pt x="300" y="133"/>
                  </a:cubicBezTo>
                  <a:cubicBezTo>
                    <a:pt x="300" y="134"/>
                    <a:pt x="300" y="134"/>
                    <a:pt x="300" y="134"/>
                  </a:cubicBezTo>
                  <a:cubicBezTo>
                    <a:pt x="300" y="135"/>
                    <a:pt x="300" y="135"/>
                    <a:pt x="300" y="135"/>
                  </a:cubicBezTo>
                  <a:cubicBezTo>
                    <a:pt x="301" y="136"/>
                    <a:pt x="301" y="136"/>
                    <a:pt x="301" y="136"/>
                  </a:cubicBezTo>
                  <a:cubicBezTo>
                    <a:pt x="301" y="136"/>
                    <a:pt x="301" y="136"/>
                    <a:pt x="301" y="136"/>
                  </a:cubicBezTo>
                  <a:cubicBezTo>
                    <a:pt x="301" y="136"/>
                    <a:pt x="301" y="136"/>
                    <a:pt x="301" y="136"/>
                  </a:cubicBezTo>
                  <a:cubicBezTo>
                    <a:pt x="300" y="137"/>
                    <a:pt x="300" y="137"/>
                    <a:pt x="300" y="137"/>
                  </a:cubicBezTo>
                  <a:cubicBezTo>
                    <a:pt x="299" y="137"/>
                    <a:pt x="299" y="137"/>
                    <a:pt x="299" y="137"/>
                  </a:cubicBezTo>
                  <a:cubicBezTo>
                    <a:pt x="299" y="137"/>
                    <a:pt x="299" y="137"/>
                    <a:pt x="299" y="137"/>
                  </a:cubicBezTo>
                  <a:cubicBezTo>
                    <a:pt x="298" y="136"/>
                    <a:pt x="298" y="136"/>
                    <a:pt x="298" y="136"/>
                  </a:cubicBezTo>
                  <a:cubicBezTo>
                    <a:pt x="298" y="136"/>
                    <a:pt x="298" y="136"/>
                    <a:pt x="298" y="136"/>
                  </a:cubicBezTo>
                  <a:cubicBezTo>
                    <a:pt x="297" y="137"/>
                    <a:pt x="297" y="137"/>
                    <a:pt x="297" y="137"/>
                  </a:cubicBezTo>
                  <a:cubicBezTo>
                    <a:pt x="297" y="137"/>
                    <a:pt x="297" y="137"/>
                    <a:pt x="297" y="137"/>
                  </a:cubicBezTo>
                  <a:cubicBezTo>
                    <a:pt x="296" y="138"/>
                    <a:pt x="296" y="138"/>
                    <a:pt x="296" y="138"/>
                  </a:cubicBezTo>
                  <a:cubicBezTo>
                    <a:pt x="296" y="138"/>
                    <a:pt x="296" y="138"/>
                    <a:pt x="296" y="138"/>
                  </a:cubicBezTo>
                  <a:cubicBezTo>
                    <a:pt x="295" y="138"/>
                    <a:pt x="295" y="138"/>
                    <a:pt x="295" y="138"/>
                  </a:cubicBezTo>
                  <a:cubicBezTo>
                    <a:pt x="295" y="138"/>
                    <a:pt x="295" y="138"/>
                    <a:pt x="295" y="138"/>
                  </a:cubicBezTo>
                  <a:cubicBezTo>
                    <a:pt x="296" y="138"/>
                    <a:pt x="296" y="138"/>
                    <a:pt x="296" y="138"/>
                  </a:cubicBezTo>
                  <a:cubicBezTo>
                    <a:pt x="296" y="138"/>
                    <a:pt x="296" y="138"/>
                    <a:pt x="296" y="138"/>
                  </a:cubicBezTo>
                  <a:cubicBezTo>
                    <a:pt x="296" y="139"/>
                    <a:pt x="296" y="139"/>
                    <a:pt x="296" y="139"/>
                  </a:cubicBezTo>
                  <a:cubicBezTo>
                    <a:pt x="296" y="139"/>
                    <a:pt x="296" y="139"/>
                    <a:pt x="296" y="139"/>
                  </a:cubicBezTo>
                  <a:cubicBezTo>
                    <a:pt x="295" y="140"/>
                    <a:pt x="295" y="140"/>
                    <a:pt x="295" y="140"/>
                  </a:cubicBezTo>
                  <a:cubicBezTo>
                    <a:pt x="294" y="140"/>
                    <a:pt x="294" y="140"/>
                    <a:pt x="294" y="140"/>
                  </a:cubicBezTo>
                  <a:cubicBezTo>
                    <a:pt x="295" y="140"/>
                    <a:pt x="295" y="140"/>
                    <a:pt x="295" y="140"/>
                  </a:cubicBezTo>
                  <a:cubicBezTo>
                    <a:pt x="296" y="140"/>
                    <a:pt x="296" y="140"/>
                    <a:pt x="296" y="140"/>
                  </a:cubicBezTo>
                  <a:cubicBezTo>
                    <a:pt x="297" y="140"/>
                    <a:pt x="297" y="140"/>
                    <a:pt x="297" y="140"/>
                  </a:cubicBezTo>
                  <a:cubicBezTo>
                    <a:pt x="298" y="140"/>
                    <a:pt x="298" y="140"/>
                    <a:pt x="298" y="140"/>
                  </a:cubicBezTo>
                  <a:cubicBezTo>
                    <a:pt x="298" y="139"/>
                    <a:pt x="298" y="139"/>
                    <a:pt x="298" y="139"/>
                  </a:cubicBezTo>
                  <a:cubicBezTo>
                    <a:pt x="299" y="139"/>
                    <a:pt x="299" y="139"/>
                    <a:pt x="299" y="139"/>
                  </a:cubicBezTo>
                  <a:cubicBezTo>
                    <a:pt x="300" y="140"/>
                    <a:pt x="300" y="140"/>
                    <a:pt x="300" y="140"/>
                  </a:cubicBezTo>
                  <a:cubicBezTo>
                    <a:pt x="300" y="140"/>
                    <a:pt x="300" y="140"/>
                    <a:pt x="300" y="140"/>
                  </a:cubicBezTo>
                  <a:cubicBezTo>
                    <a:pt x="300" y="140"/>
                    <a:pt x="300" y="140"/>
                    <a:pt x="300" y="140"/>
                  </a:cubicBezTo>
                  <a:cubicBezTo>
                    <a:pt x="300" y="140"/>
                    <a:pt x="300" y="140"/>
                    <a:pt x="300" y="140"/>
                  </a:cubicBezTo>
                  <a:cubicBezTo>
                    <a:pt x="300" y="139"/>
                    <a:pt x="300" y="139"/>
                    <a:pt x="300" y="139"/>
                  </a:cubicBezTo>
                  <a:cubicBezTo>
                    <a:pt x="300" y="138"/>
                    <a:pt x="300" y="138"/>
                    <a:pt x="300" y="138"/>
                  </a:cubicBezTo>
                  <a:cubicBezTo>
                    <a:pt x="301" y="138"/>
                    <a:pt x="301" y="138"/>
                    <a:pt x="301" y="138"/>
                  </a:cubicBezTo>
                  <a:cubicBezTo>
                    <a:pt x="302" y="137"/>
                    <a:pt x="302" y="137"/>
                    <a:pt x="302" y="137"/>
                  </a:cubicBezTo>
                  <a:cubicBezTo>
                    <a:pt x="302" y="138"/>
                    <a:pt x="302" y="138"/>
                    <a:pt x="302" y="138"/>
                  </a:cubicBezTo>
                  <a:cubicBezTo>
                    <a:pt x="302" y="138"/>
                    <a:pt x="302" y="138"/>
                    <a:pt x="302" y="138"/>
                  </a:cubicBezTo>
                  <a:cubicBezTo>
                    <a:pt x="302" y="139"/>
                    <a:pt x="302" y="139"/>
                    <a:pt x="302" y="139"/>
                  </a:cubicBezTo>
                  <a:cubicBezTo>
                    <a:pt x="302" y="139"/>
                    <a:pt x="302" y="139"/>
                    <a:pt x="302" y="139"/>
                  </a:cubicBezTo>
                  <a:cubicBezTo>
                    <a:pt x="301" y="140"/>
                    <a:pt x="301" y="140"/>
                    <a:pt x="301" y="140"/>
                  </a:cubicBezTo>
                  <a:cubicBezTo>
                    <a:pt x="300" y="141"/>
                    <a:pt x="300" y="141"/>
                    <a:pt x="300" y="141"/>
                  </a:cubicBezTo>
                  <a:cubicBezTo>
                    <a:pt x="300" y="141"/>
                    <a:pt x="300" y="141"/>
                    <a:pt x="300" y="141"/>
                  </a:cubicBezTo>
                  <a:cubicBezTo>
                    <a:pt x="299" y="141"/>
                    <a:pt x="299" y="141"/>
                    <a:pt x="299" y="141"/>
                  </a:cubicBezTo>
                  <a:cubicBezTo>
                    <a:pt x="299" y="141"/>
                    <a:pt x="299" y="141"/>
                    <a:pt x="299" y="141"/>
                  </a:cubicBezTo>
                  <a:cubicBezTo>
                    <a:pt x="298" y="141"/>
                    <a:pt x="298" y="141"/>
                    <a:pt x="298" y="141"/>
                  </a:cubicBezTo>
                  <a:cubicBezTo>
                    <a:pt x="298" y="141"/>
                    <a:pt x="298" y="141"/>
                    <a:pt x="298" y="141"/>
                  </a:cubicBezTo>
                  <a:cubicBezTo>
                    <a:pt x="297" y="142"/>
                    <a:pt x="297" y="142"/>
                    <a:pt x="297" y="142"/>
                  </a:cubicBezTo>
                  <a:cubicBezTo>
                    <a:pt x="297" y="142"/>
                    <a:pt x="297" y="142"/>
                    <a:pt x="297" y="142"/>
                  </a:cubicBezTo>
                  <a:cubicBezTo>
                    <a:pt x="296" y="143"/>
                    <a:pt x="296" y="143"/>
                    <a:pt x="296" y="143"/>
                  </a:cubicBezTo>
                  <a:cubicBezTo>
                    <a:pt x="296" y="144"/>
                    <a:pt x="296" y="144"/>
                    <a:pt x="296" y="144"/>
                  </a:cubicBezTo>
                  <a:cubicBezTo>
                    <a:pt x="296" y="144"/>
                    <a:pt x="296" y="144"/>
                    <a:pt x="296" y="144"/>
                  </a:cubicBezTo>
                  <a:cubicBezTo>
                    <a:pt x="296" y="144"/>
                    <a:pt x="296" y="144"/>
                    <a:pt x="296" y="144"/>
                  </a:cubicBezTo>
                  <a:cubicBezTo>
                    <a:pt x="297" y="143"/>
                    <a:pt x="297" y="143"/>
                    <a:pt x="297" y="143"/>
                  </a:cubicBezTo>
                  <a:cubicBezTo>
                    <a:pt x="298" y="142"/>
                    <a:pt x="298" y="142"/>
                    <a:pt x="298" y="142"/>
                  </a:cubicBezTo>
                  <a:cubicBezTo>
                    <a:pt x="298" y="142"/>
                    <a:pt x="298" y="142"/>
                    <a:pt x="298" y="142"/>
                  </a:cubicBezTo>
                  <a:cubicBezTo>
                    <a:pt x="299" y="142"/>
                    <a:pt x="299" y="142"/>
                    <a:pt x="299" y="142"/>
                  </a:cubicBezTo>
                  <a:cubicBezTo>
                    <a:pt x="299" y="142"/>
                    <a:pt x="299" y="142"/>
                    <a:pt x="299" y="142"/>
                  </a:cubicBezTo>
                  <a:cubicBezTo>
                    <a:pt x="299" y="142"/>
                    <a:pt x="299" y="142"/>
                    <a:pt x="299" y="142"/>
                  </a:cubicBezTo>
                  <a:cubicBezTo>
                    <a:pt x="299" y="143"/>
                    <a:pt x="299" y="143"/>
                    <a:pt x="299" y="143"/>
                  </a:cubicBezTo>
                  <a:cubicBezTo>
                    <a:pt x="298" y="144"/>
                    <a:pt x="298" y="144"/>
                    <a:pt x="298" y="144"/>
                  </a:cubicBezTo>
                  <a:cubicBezTo>
                    <a:pt x="297" y="145"/>
                    <a:pt x="297" y="145"/>
                    <a:pt x="297" y="145"/>
                  </a:cubicBezTo>
                  <a:cubicBezTo>
                    <a:pt x="296" y="145"/>
                    <a:pt x="296" y="145"/>
                    <a:pt x="296" y="145"/>
                  </a:cubicBezTo>
                  <a:cubicBezTo>
                    <a:pt x="296" y="145"/>
                    <a:pt x="296" y="145"/>
                    <a:pt x="296" y="145"/>
                  </a:cubicBezTo>
                  <a:cubicBezTo>
                    <a:pt x="298" y="145"/>
                    <a:pt x="298" y="145"/>
                    <a:pt x="298" y="145"/>
                  </a:cubicBezTo>
                  <a:cubicBezTo>
                    <a:pt x="299" y="143"/>
                    <a:pt x="299" y="143"/>
                    <a:pt x="299" y="143"/>
                  </a:cubicBezTo>
                  <a:cubicBezTo>
                    <a:pt x="300" y="142"/>
                    <a:pt x="300" y="142"/>
                    <a:pt x="300" y="142"/>
                  </a:cubicBezTo>
                  <a:cubicBezTo>
                    <a:pt x="300" y="141"/>
                    <a:pt x="300" y="141"/>
                    <a:pt x="300" y="141"/>
                  </a:cubicBezTo>
                  <a:cubicBezTo>
                    <a:pt x="300" y="141"/>
                    <a:pt x="300" y="141"/>
                    <a:pt x="300" y="141"/>
                  </a:cubicBezTo>
                  <a:cubicBezTo>
                    <a:pt x="301" y="141"/>
                    <a:pt x="301" y="141"/>
                    <a:pt x="301" y="141"/>
                  </a:cubicBezTo>
                  <a:cubicBezTo>
                    <a:pt x="302" y="140"/>
                    <a:pt x="302" y="140"/>
                    <a:pt x="302" y="140"/>
                  </a:cubicBezTo>
                  <a:cubicBezTo>
                    <a:pt x="303" y="140"/>
                    <a:pt x="303" y="140"/>
                    <a:pt x="303" y="140"/>
                  </a:cubicBezTo>
                  <a:cubicBezTo>
                    <a:pt x="304" y="140"/>
                    <a:pt x="304" y="140"/>
                    <a:pt x="304" y="140"/>
                  </a:cubicBezTo>
                  <a:cubicBezTo>
                    <a:pt x="304" y="140"/>
                    <a:pt x="304" y="140"/>
                    <a:pt x="304" y="140"/>
                  </a:cubicBezTo>
                  <a:cubicBezTo>
                    <a:pt x="304" y="140"/>
                    <a:pt x="304" y="140"/>
                    <a:pt x="304" y="140"/>
                  </a:cubicBezTo>
                  <a:cubicBezTo>
                    <a:pt x="303" y="141"/>
                    <a:pt x="303" y="141"/>
                    <a:pt x="303" y="141"/>
                  </a:cubicBezTo>
                  <a:cubicBezTo>
                    <a:pt x="302" y="141"/>
                    <a:pt x="302" y="141"/>
                    <a:pt x="302" y="141"/>
                  </a:cubicBezTo>
                  <a:cubicBezTo>
                    <a:pt x="301" y="142"/>
                    <a:pt x="301" y="142"/>
                    <a:pt x="301" y="142"/>
                  </a:cubicBezTo>
                  <a:cubicBezTo>
                    <a:pt x="301" y="142"/>
                    <a:pt x="301" y="142"/>
                    <a:pt x="301" y="142"/>
                  </a:cubicBezTo>
                  <a:cubicBezTo>
                    <a:pt x="301" y="142"/>
                    <a:pt x="301" y="142"/>
                    <a:pt x="301" y="142"/>
                  </a:cubicBezTo>
                  <a:cubicBezTo>
                    <a:pt x="302" y="142"/>
                    <a:pt x="302" y="142"/>
                    <a:pt x="302" y="142"/>
                  </a:cubicBezTo>
                  <a:cubicBezTo>
                    <a:pt x="303" y="142"/>
                    <a:pt x="303" y="142"/>
                    <a:pt x="303" y="142"/>
                  </a:cubicBezTo>
                  <a:cubicBezTo>
                    <a:pt x="304" y="141"/>
                    <a:pt x="304" y="141"/>
                    <a:pt x="304" y="141"/>
                  </a:cubicBezTo>
                  <a:cubicBezTo>
                    <a:pt x="304" y="141"/>
                    <a:pt x="304" y="141"/>
                    <a:pt x="304" y="141"/>
                  </a:cubicBezTo>
                  <a:cubicBezTo>
                    <a:pt x="305" y="141"/>
                    <a:pt x="305" y="141"/>
                    <a:pt x="305" y="141"/>
                  </a:cubicBezTo>
                  <a:cubicBezTo>
                    <a:pt x="305" y="140"/>
                    <a:pt x="305" y="140"/>
                    <a:pt x="305" y="140"/>
                  </a:cubicBezTo>
                  <a:cubicBezTo>
                    <a:pt x="306" y="140"/>
                    <a:pt x="306" y="140"/>
                    <a:pt x="306" y="140"/>
                  </a:cubicBezTo>
                  <a:cubicBezTo>
                    <a:pt x="306" y="141"/>
                    <a:pt x="306" y="141"/>
                    <a:pt x="306" y="141"/>
                  </a:cubicBezTo>
                  <a:cubicBezTo>
                    <a:pt x="307" y="142"/>
                    <a:pt x="307" y="142"/>
                    <a:pt x="307" y="142"/>
                  </a:cubicBezTo>
                  <a:cubicBezTo>
                    <a:pt x="308" y="143"/>
                    <a:pt x="308" y="143"/>
                    <a:pt x="308" y="143"/>
                  </a:cubicBezTo>
                  <a:cubicBezTo>
                    <a:pt x="308" y="143"/>
                    <a:pt x="308" y="143"/>
                    <a:pt x="308" y="143"/>
                  </a:cubicBezTo>
                  <a:cubicBezTo>
                    <a:pt x="309" y="144"/>
                    <a:pt x="309" y="144"/>
                    <a:pt x="309" y="144"/>
                  </a:cubicBezTo>
                  <a:cubicBezTo>
                    <a:pt x="308" y="144"/>
                    <a:pt x="308" y="144"/>
                    <a:pt x="308" y="144"/>
                  </a:cubicBezTo>
                  <a:cubicBezTo>
                    <a:pt x="308" y="145"/>
                    <a:pt x="308" y="145"/>
                    <a:pt x="308" y="145"/>
                  </a:cubicBezTo>
                  <a:cubicBezTo>
                    <a:pt x="307" y="145"/>
                    <a:pt x="307" y="145"/>
                    <a:pt x="307" y="145"/>
                  </a:cubicBezTo>
                  <a:cubicBezTo>
                    <a:pt x="307" y="144"/>
                    <a:pt x="307" y="144"/>
                    <a:pt x="307" y="144"/>
                  </a:cubicBezTo>
                  <a:cubicBezTo>
                    <a:pt x="307" y="144"/>
                    <a:pt x="307" y="144"/>
                    <a:pt x="307" y="144"/>
                  </a:cubicBezTo>
                  <a:cubicBezTo>
                    <a:pt x="307" y="144"/>
                    <a:pt x="307" y="144"/>
                    <a:pt x="307" y="144"/>
                  </a:cubicBezTo>
                  <a:cubicBezTo>
                    <a:pt x="306" y="145"/>
                    <a:pt x="306" y="145"/>
                    <a:pt x="306" y="145"/>
                  </a:cubicBezTo>
                  <a:cubicBezTo>
                    <a:pt x="306" y="145"/>
                    <a:pt x="306" y="145"/>
                    <a:pt x="306" y="145"/>
                  </a:cubicBezTo>
                  <a:cubicBezTo>
                    <a:pt x="304" y="145"/>
                    <a:pt x="304" y="145"/>
                    <a:pt x="304" y="145"/>
                  </a:cubicBezTo>
                  <a:cubicBezTo>
                    <a:pt x="304" y="146"/>
                    <a:pt x="304" y="146"/>
                    <a:pt x="304" y="146"/>
                  </a:cubicBezTo>
                  <a:cubicBezTo>
                    <a:pt x="303" y="146"/>
                    <a:pt x="303" y="146"/>
                    <a:pt x="303" y="146"/>
                  </a:cubicBezTo>
                  <a:cubicBezTo>
                    <a:pt x="302" y="146"/>
                    <a:pt x="302" y="146"/>
                    <a:pt x="302" y="146"/>
                  </a:cubicBezTo>
                  <a:cubicBezTo>
                    <a:pt x="301" y="146"/>
                    <a:pt x="301" y="146"/>
                    <a:pt x="301" y="146"/>
                  </a:cubicBezTo>
                  <a:cubicBezTo>
                    <a:pt x="300" y="147"/>
                    <a:pt x="300" y="147"/>
                    <a:pt x="300" y="147"/>
                  </a:cubicBezTo>
                  <a:cubicBezTo>
                    <a:pt x="300" y="147"/>
                    <a:pt x="300" y="147"/>
                    <a:pt x="300" y="147"/>
                  </a:cubicBezTo>
                  <a:cubicBezTo>
                    <a:pt x="301" y="147"/>
                    <a:pt x="301" y="147"/>
                    <a:pt x="301" y="147"/>
                  </a:cubicBezTo>
                  <a:cubicBezTo>
                    <a:pt x="301" y="148"/>
                    <a:pt x="301" y="148"/>
                    <a:pt x="301" y="148"/>
                  </a:cubicBezTo>
                  <a:cubicBezTo>
                    <a:pt x="299" y="148"/>
                    <a:pt x="299" y="148"/>
                    <a:pt x="299" y="148"/>
                  </a:cubicBezTo>
                  <a:cubicBezTo>
                    <a:pt x="299" y="148"/>
                    <a:pt x="299" y="148"/>
                    <a:pt x="299" y="148"/>
                  </a:cubicBezTo>
                  <a:cubicBezTo>
                    <a:pt x="301" y="148"/>
                    <a:pt x="301" y="148"/>
                    <a:pt x="301" y="148"/>
                  </a:cubicBezTo>
                  <a:cubicBezTo>
                    <a:pt x="301" y="147"/>
                    <a:pt x="301" y="147"/>
                    <a:pt x="301" y="147"/>
                  </a:cubicBezTo>
                  <a:cubicBezTo>
                    <a:pt x="303" y="146"/>
                    <a:pt x="303" y="146"/>
                    <a:pt x="303" y="146"/>
                  </a:cubicBezTo>
                  <a:cubicBezTo>
                    <a:pt x="304" y="146"/>
                    <a:pt x="304" y="146"/>
                    <a:pt x="304" y="146"/>
                  </a:cubicBezTo>
                  <a:cubicBezTo>
                    <a:pt x="304" y="146"/>
                    <a:pt x="304" y="146"/>
                    <a:pt x="304" y="146"/>
                  </a:cubicBezTo>
                  <a:cubicBezTo>
                    <a:pt x="305" y="146"/>
                    <a:pt x="305" y="146"/>
                    <a:pt x="305" y="146"/>
                  </a:cubicBezTo>
                  <a:cubicBezTo>
                    <a:pt x="306" y="146"/>
                    <a:pt x="306" y="146"/>
                    <a:pt x="306" y="146"/>
                  </a:cubicBezTo>
                  <a:cubicBezTo>
                    <a:pt x="306" y="146"/>
                    <a:pt x="306" y="146"/>
                    <a:pt x="306" y="146"/>
                  </a:cubicBezTo>
                  <a:cubicBezTo>
                    <a:pt x="305" y="147"/>
                    <a:pt x="305" y="147"/>
                    <a:pt x="305" y="147"/>
                  </a:cubicBezTo>
                  <a:cubicBezTo>
                    <a:pt x="305" y="148"/>
                    <a:pt x="305" y="148"/>
                    <a:pt x="305" y="148"/>
                  </a:cubicBezTo>
                  <a:cubicBezTo>
                    <a:pt x="304" y="148"/>
                    <a:pt x="304" y="148"/>
                    <a:pt x="304" y="148"/>
                  </a:cubicBezTo>
                  <a:cubicBezTo>
                    <a:pt x="304" y="148"/>
                    <a:pt x="304" y="148"/>
                    <a:pt x="304" y="148"/>
                  </a:cubicBezTo>
                  <a:cubicBezTo>
                    <a:pt x="303" y="148"/>
                    <a:pt x="303" y="148"/>
                    <a:pt x="303" y="148"/>
                  </a:cubicBezTo>
                  <a:cubicBezTo>
                    <a:pt x="302" y="149"/>
                    <a:pt x="302" y="149"/>
                    <a:pt x="302" y="149"/>
                  </a:cubicBezTo>
                  <a:cubicBezTo>
                    <a:pt x="302" y="149"/>
                    <a:pt x="302" y="149"/>
                    <a:pt x="302" y="149"/>
                  </a:cubicBezTo>
                  <a:cubicBezTo>
                    <a:pt x="301" y="149"/>
                    <a:pt x="301" y="149"/>
                    <a:pt x="301" y="149"/>
                  </a:cubicBezTo>
                  <a:cubicBezTo>
                    <a:pt x="301" y="149"/>
                    <a:pt x="301" y="149"/>
                    <a:pt x="301" y="149"/>
                  </a:cubicBezTo>
                  <a:cubicBezTo>
                    <a:pt x="300" y="150"/>
                    <a:pt x="300" y="150"/>
                    <a:pt x="300" y="150"/>
                  </a:cubicBezTo>
                  <a:cubicBezTo>
                    <a:pt x="300" y="150"/>
                    <a:pt x="300" y="150"/>
                    <a:pt x="300" y="150"/>
                  </a:cubicBezTo>
                  <a:cubicBezTo>
                    <a:pt x="301" y="149"/>
                    <a:pt x="301" y="149"/>
                    <a:pt x="301" y="149"/>
                  </a:cubicBezTo>
                  <a:cubicBezTo>
                    <a:pt x="302" y="150"/>
                    <a:pt x="302" y="150"/>
                    <a:pt x="302" y="150"/>
                  </a:cubicBezTo>
                  <a:cubicBezTo>
                    <a:pt x="302" y="150"/>
                    <a:pt x="302" y="150"/>
                    <a:pt x="302" y="150"/>
                  </a:cubicBezTo>
                  <a:cubicBezTo>
                    <a:pt x="303" y="149"/>
                    <a:pt x="303" y="149"/>
                    <a:pt x="303" y="149"/>
                  </a:cubicBezTo>
                  <a:cubicBezTo>
                    <a:pt x="304" y="148"/>
                    <a:pt x="304" y="148"/>
                    <a:pt x="304" y="148"/>
                  </a:cubicBezTo>
                  <a:cubicBezTo>
                    <a:pt x="304" y="148"/>
                    <a:pt x="304" y="148"/>
                    <a:pt x="304" y="148"/>
                  </a:cubicBezTo>
                  <a:cubicBezTo>
                    <a:pt x="305" y="148"/>
                    <a:pt x="305" y="148"/>
                    <a:pt x="305" y="148"/>
                  </a:cubicBezTo>
                  <a:cubicBezTo>
                    <a:pt x="306" y="149"/>
                    <a:pt x="306" y="149"/>
                    <a:pt x="306" y="149"/>
                  </a:cubicBezTo>
                  <a:cubicBezTo>
                    <a:pt x="306" y="148"/>
                    <a:pt x="306" y="148"/>
                    <a:pt x="306" y="148"/>
                  </a:cubicBezTo>
                  <a:cubicBezTo>
                    <a:pt x="307" y="148"/>
                    <a:pt x="307" y="148"/>
                    <a:pt x="307" y="148"/>
                  </a:cubicBezTo>
                  <a:cubicBezTo>
                    <a:pt x="307" y="147"/>
                    <a:pt x="307" y="147"/>
                    <a:pt x="307" y="147"/>
                  </a:cubicBezTo>
                  <a:cubicBezTo>
                    <a:pt x="307" y="147"/>
                    <a:pt x="307" y="147"/>
                    <a:pt x="307" y="147"/>
                  </a:cubicBezTo>
                  <a:cubicBezTo>
                    <a:pt x="307" y="147"/>
                    <a:pt x="307" y="147"/>
                    <a:pt x="307" y="147"/>
                  </a:cubicBezTo>
                  <a:cubicBezTo>
                    <a:pt x="308" y="146"/>
                    <a:pt x="308" y="146"/>
                    <a:pt x="308" y="146"/>
                  </a:cubicBezTo>
                  <a:cubicBezTo>
                    <a:pt x="308" y="146"/>
                    <a:pt x="308" y="146"/>
                    <a:pt x="308" y="146"/>
                  </a:cubicBezTo>
                  <a:cubicBezTo>
                    <a:pt x="308" y="145"/>
                    <a:pt x="308" y="145"/>
                    <a:pt x="308" y="145"/>
                  </a:cubicBezTo>
                  <a:cubicBezTo>
                    <a:pt x="308" y="146"/>
                    <a:pt x="308" y="146"/>
                    <a:pt x="308" y="146"/>
                  </a:cubicBezTo>
                  <a:cubicBezTo>
                    <a:pt x="309" y="146"/>
                    <a:pt x="309" y="146"/>
                    <a:pt x="309" y="146"/>
                  </a:cubicBezTo>
                  <a:cubicBezTo>
                    <a:pt x="309" y="146"/>
                    <a:pt x="309" y="146"/>
                    <a:pt x="309" y="146"/>
                  </a:cubicBezTo>
                  <a:cubicBezTo>
                    <a:pt x="310" y="148"/>
                    <a:pt x="310" y="148"/>
                    <a:pt x="310" y="148"/>
                  </a:cubicBezTo>
                  <a:cubicBezTo>
                    <a:pt x="310" y="149"/>
                    <a:pt x="310" y="149"/>
                    <a:pt x="310" y="149"/>
                  </a:cubicBezTo>
                  <a:cubicBezTo>
                    <a:pt x="310" y="150"/>
                    <a:pt x="310" y="150"/>
                    <a:pt x="310" y="150"/>
                  </a:cubicBezTo>
                  <a:cubicBezTo>
                    <a:pt x="310" y="150"/>
                    <a:pt x="310" y="150"/>
                    <a:pt x="310" y="150"/>
                  </a:cubicBezTo>
                  <a:cubicBezTo>
                    <a:pt x="310" y="151"/>
                    <a:pt x="310" y="151"/>
                    <a:pt x="310" y="151"/>
                  </a:cubicBezTo>
                  <a:cubicBezTo>
                    <a:pt x="309" y="151"/>
                    <a:pt x="309" y="151"/>
                    <a:pt x="309" y="151"/>
                  </a:cubicBezTo>
                  <a:cubicBezTo>
                    <a:pt x="308" y="150"/>
                    <a:pt x="308" y="150"/>
                    <a:pt x="308" y="150"/>
                  </a:cubicBezTo>
                  <a:cubicBezTo>
                    <a:pt x="307" y="150"/>
                    <a:pt x="307" y="150"/>
                    <a:pt x="307" y="150"/>
                  </a:cubicBezTo>
                  <a:cubicBezTo>
                    <a:pt x="307" y="150"/>
                    <a:pt x="307" y="150"/>
                    <a:pt x="307" y="150"/>
                  </a:cubicBezTo>
                  <a:cubicBezTo>
                    <a:pt x="306" y="151"/>
                    <a:pt x="306" y="151"/>
                    <a:pt x="306" y="151"/>
                  </a:cubicBezTo>
                  <a:cubicBezTo>
                    <a:pt x="305" y="151"/>
                    <a:pt x="305" y="151"/>
                    <a:pt x="305" y="151"/>
                  </a:cubicBezTo>
                  <a:cubicBezTo>
                    <a:pt x="305" y="151"/>
                    <a:pt x="305" y="151"/>
                    <a:pt x="305" y="151"/>
                  </a:cubicBezTo>
                  <a:cubicBezTo>
                    <a:pt x="304" y="151"/>
                    <a:pt x="304" y="151"/>
                    <a:pt x="304" y="151"/>
                  </a:cubicBezTo>
                  <a:cubicBezTo>
                    <a:pt x="304" y="151"/>
                    <a:pt x="304" y="151"/>
                    <a:pt x="304" y="151"/>
                  </a:cubicBezTo>
                  <a:cubicBezTo>
                    <a:pt x="303" y="151"/>
                    <a:pt x="303" y="151"/>
                    <a:pt x="303" y="151"/>
                  </a:cubicBezTo>
                  <a:cubicBezTo>
                    <a:pt x="303" y="152"/>
                    <a:pt x="303" y="152"/>
                    <a:pt x="303" y="152"/>
                  </a:cubicBezTo>
                  <a:cubicBezTo>
                    <a:pt x="305" y="151"/>
                    <a:pt x="305" y="151"/>
                    <a:pt x="305" y="151"/>
                  </a:cubicBezTo>
                  <a:cubicBezTo>
                    <a:pt x="305" y="152"/>
                    <a:pt x="305" y="152"/>
                    <a:pt x="305" y="152"/>
                  </a:cubicBezTo>
                  <a:cubicBezTo>
                    <a:pt x="307" y="153"/>
                    <a:pt x="307" y="153"/>
                    <a:pt x="307" y="153"/>
                  </a:cubicBezTo>
                  <a:cubicBezTo>
                    <a:pt x="307" y="153"/>
                    <a:pt x="307" y="153"/>
                    <a:pt x="307" y="153"/>
                  </a:cubicBezTo>
                  <a:cubicBezTo>
                    <a:pt x="308" y="153"/>
                    <a:pt x="308" y="153"/>
                    <a:pt x="308" y="153"/>
                  </a:cubicBezTo>
                  <a:cubicBezTo>
                    <a:pt x="308" y="153"/>
                    <a:pt x="308" y="153"/>
                    <a:pt x="308" y="153"/>
                  </a:cubicBezTo>
                  <a:cubicBezTo>
                    <a:pt x="309" y="153"/>
                    <a:pt x="309" y="153"/>
                    <a:pt x="309" y="153"/>
                  </a:cubicBezTo>
                  <a:cubicBezTo>
                    <a:pt x="309" y="153"/>
                    <a:pt x="309" y="153"/>
                    <a:pt x="309" y="153"/>
                  </a:cubicBezTo>
                  <a:cubicBezTo>
                    <a:pt x="310" y="154"/>
                    <a:pt x="310" y="154"/>
                    <a:pt x="310" y="154"/>
                  </a:cubicBezTo>
                  <a:cubicBezTo>
                    <a:pt x="310" y="154"/>
                    <a:pt x="310" y="154"/>
                    <a:pt x="310" y="154"/>
                  </a:cubicBezTo>
                  <a:cubicBezTo>
                    <a:pt x="311" y="155"/>
                    <a:pt x="311" y="155"/>
                    <a:pt x="311" y="155"/>
                  </a:cubicBezTo>
                  <a:cubicBezTo>
                    <a:pt x="311" y="156"/>
                    <a:pt x="311" y="156"/>
                    <a:pt x="311" y="156"/>
                  </a:cubicBezTo>
                  <a:cubicBezTo>
                    <a:pt x="310" y="156"/>
                    <a:pt x="310" y="156"/>
                    <a:pt x="310" y="156"/>
                  </a:cubicBezTo>
                  <a:cubicBezTo>
                    <a:pt x="310" y="156"/>
                    <a:pt x="310" y="156"/>
                    <a:pt x="310" y="156"/>
                  </a:cubicBezTo>
                  <a:cubicBezTo>
                    <a:pt x="309" y="155"/>
                    <a:pt x="309" y="155"/>
                    <a:pt x="309" y="155"/>
                  </a:cubicBezTo>
                  <a:cubicBezTo>
                    <a:pt x="309" y="155"/>
                    <a:pt x="309" y="155"/>
                    <a:pt x="309" y="155"/>
                  </a:cubicBezTo>
                  <a:cubicBezTo>
                    <a:pt x="309" y="156"/>
                    <a:pt x="309" y="156"/>
                    <a:pt x="309" y="156"/>
                  </a:cubicBezTo>
                  <a:cubicBezTo>
                    <a:pt x="308" y="156"/>
                    <a:pt x="308" y="156"/>
                    <a:pt x="308" y="156"/>
                  </a:cubicBezTo>
                  <a:cubicBezTo>
                    <a:pt x="308" y="155"/>
                    <a:pt x="308" y="155"/>
                    <a:pt x="308" y="155"/>
                  </a:cubicBezTo>
                  <a:cubicBezTo>
                    <a:pt x="308" y="155"/>
                    <a:pt x="308" y="155"/>
                    <a:pt x="308" y="155"/>
                  </a:cubicBezTo>
                  <a:cubicBezTo>
                    <a:pt x="307" y="155"/>
                    <a:pt x="307" y="155"/>
                    <a:pt x="307" y="155"/>
                  </a:cubicBezTo>
                  <a:cubicBezTo>
                    <a:pt x="306" y="154"/>
                    <a:pt x="306" y="154"/>
                    <a:pt x="306" y="154"/>
                  </a:cubicBezTo>
                  <a:cubicBezTo>
                    <a:pt x="306" y="154"/>
                    <a:pt x="306" y="154"/>
                    <a:pt x="306" y="154"/>
                  </a:cubicBezTo>
                  <a:cubicBezTo>
                    <a:pt x="305" y="154"/>
                    <a:pt x="305" y="154"/>
                    <a:pt x="305" y="154"/>
                  </a:cubicBezTo>
                  <a:cubicBezTo>
                    <a:pt x="304" y="154"/>
                    <a:pt x="304" y="154"/>
                    <a:pt x="304" y="154"/>
                  </a:cubicBezTo>
                  <a:cubicBezTo>
                    <a:pt x="304" y="154"/>
                    <a:pt x="304" y="154"/>
                    <a:pt x="304" y="154"/>
                  </a:cubicBezTo>
                  <a:cubicBezTo>
                    <a:pt x="304" y="154"/>
                    <a:pt x="304" y="154"/>
                    <a:pt x="304" y="154"/>
                  </a:cubicBezTo>
                  <a:cubicBezTo>
                    <a:pt x="305" y="154"/>
                    <a:pt x="305" y="154"/>
                    <a:pt x="305" y="154"/>
                  </a:cubicBezTo>
                  <a:cubicBezTo>
                    <a:pt x="305" y="155"/>
                    <a:pt x="305" y="155"/>
                    <a:pt x="305" y="155"/>
                  </a:cubicBezTo>
                  <a:cubicBezTo>
                    <a:pt x="305" y="155"/>
                    <a:pt x="305" y="155"/>
                    <a:pt x="305" y="155"/>
                  </a:cubicBezTo>
                  <a:cubicBezTo>
                    <a:pt x="304" y="155"/>
                    <a:pt x="304" y="155"/>
                    <a:pt x="304" y="155"/>
                  </a:cubicBezTo>
                  <a:cubicBezTo>
                    <a:pt x="304" y="155"/>
                    <a:pt x="304" y="155"/>
                    <a:pt x="304" y="155"/>
                  </a:cubicBezTo>
                  <a:cubicBezTo>
                    <a:pt x="303" y="155"/>
                    <a:pt x="303" y="155"/>
                    <a:pt x="303" y="155"/>
                  </a:cubicBezTo>
                  <a:cubicBezTo>
                    <a:pt x="302" y="156"/>
                    <a:pt x="302" y="156"/>
                    <a:pt x="302" y="156"/>
                  </a:cubicBezTo>
                  <a:cubicBezTo>
                    <a:pt x="302" y="156"/>
                    <a:pt x="302" y="156"/>
                    <a:pt x="302" y="156"/>
                  </a:cubicBezTo>
                  <a:cubicBezTo>
                    <a:pt x="303" y="156"/>
                    <a:pt x="303" y="156"/>
                    <a:pt x="303" y="156"/>
                  </a:cubicBezTo>
                  <a:cubicBezTo>
                    <a:pt x="303" y="156"/>
                    <a:pt x="303" y="156"/>
                    <a:pt x="303" y="156"/>
                  </a:cubicBezTo>
                  <a:cubicBezTo>
                    <a:pt x="304" y="156"/>
                    <a:pt x="304" y="156"/>
                    <a:pt x="304" y="156"/>
                  </a:cubicBezTo>
                  <a:cubicBezTo>
                    <a:pt x="304" y="155"/>
                    <a:pt x="304" y="155"/>
                    <a:pt x="304" y="155"/>
                  </a:cubicBezTo>
                  <a:cubicBezTo>
                    <a:pt x="305" y="155"/>
                    <a:pt x="305" y="155"/>
                    <a:pt x="305" y="155"/>
                  </a:cubicBezTo>
                  <a:cubicBezTo>
                    <a:pt x="306" y="156"/>
                    <a:pt x="306" y="156"/>
                    <a:pt x="306" y="156"/>
                  </a:cubicBezTo>
                  <a:cubicBezTo>
                    <a:pt x="306" y="156"/>
                    <a:pt x="306" y="156"/>
                    <a:pt x="306" y="156"/>
                  </a:cubicBezTo>
                  <a:cubicBezTo>
                    <a:pt x="306" y="156"/>
                    <a:pt x="306" y="156"/>
                    <a:pt x="306" y="156"/>
                  </a:cubicBezTo>
                  <a:cubicBezTo>
                    <a:pt x="306" y="157"/>
                    <a:pt x="306" y="157"/>
                    <a:pt x="306" y="157"/>
                  </a:cubicBezTo>
                  <a:cubicBezTo>
                    <a:pt x="306" y="157"/>
                    <a:pt x="306" y="157"/>
                    <a:pt x="306" y="157"/>
                  </a:cubicBezTo>
                  <a:cubicBezTo>
                    <a:pt x="305" y="157"/>
                    <a:pt x="305" y="157"/>
                    <a:pt x="305" y="157"/>
                  </a:cubicBezTo>
                  <a:cubicBezTo>
                    <a:pt x="305" y="157"/>
                    <a:pt x="305" y="157"/>
                    <a:pt x="305" y="157"/>
                  </a:cubicBezTo>
                  <a:cubicBezTo>
                    <a:pt x="304" y="157"/>
                    <a:pt x="304" y="157"/>
                    <a:pt x="304" y="157"/>
                  </a:cubicBezTo>
                  <a:cubicBezTo>
                    <a:pt x="304" y="156"/>
                    <a:pt x="304" y="156"/>
                    <a:pt x="304" y="156"/>
                  </a:cubicBezTo>
                  <a:cubicBezTo>
                    <a:pt x="304" y="157"/>
                    <a:pt x="304" y="157"/>
                    <a:pt x="304" y="157"/>
                  </a:cubicBezTo>
                  <a:cubicBezTo>
                    <a:pt x="304" y="157"/>
                    <a:pt x="304" y="157"/>
                    <a:pt x="304" y="157"/>
                  </a:cubicBezTo>
                  <a:cubicBezTo>
                    <a:pt x="304" y="157"/>
                    <a:pt x="304" y="157"/>
                    <a:pt x="304" y="157"/>
                  </a:cubicBezTo>
                  <a:cubicBezTo>
                    <a:pt x="305" y="157"/>
                    <a:pt x="305" y="157"/>
                    <a:pt x="305" y="157"/>
                  </a:cubicBezTo>
                  <a:cubicBezTo>
                    <a:pt x="305" y="158"/>
                    <a:pt x="305" y="158"/>
                    <a:pt x="305" y="158"/>
                  </a:cubicBezTo>
                  <a:cubicBezTo>
                    <a:pt x="305" y="158"/>
                    <a:pt x="305" y="158"/>
                    <a:pt x="305" y="158"/>
                  </a:cubicBezTo>
                  <a:cubicBezTo>
                    <a:pt x="305" y="159"/>
                    <a:pt x="305" y="159"/>
                    <a:pt x="305" y="159"/>
                  </a:cubicBezTo>
                  <a:cubicBezTo>
                    <a:pt x="305" y="159"/>
                    <a:pt x="305" y="159"/>
                    <a:pt x="305" y="159"/>
                  </a:cubicBezTo>
                  <a:cubicBezTo>
                    <a:pt x="303" y="158"/>
                    <a:pt x="303" y="158"/>
                    <a:pt x="303" y="158"/>
                  </a:cubicBezTo>
                  <a:cubicBezTo>
                    <a:pt x="302" y="158"/>
                    <a:pt x="302" y="158"/>
                    <a:pt x="302" y="158"/>
                  </a:cubicBezTo>
                  <a:cubicBezTo>
                    <a:pt x="301" y="158"/>
                    <a:pt x="301" y="158"/>
                    <a:pt x="301" y="158"/>
                  </a:cubicBezTo>
                  <a:cubicBezTo>
                    <a:pt x="300" y="158"/>
                    <a:pt x="300" y="158"/>
                    <a:pt x="300" y="158"/>
                  </a:cubicBezTo>
                  <a:cubicBezTo>
                    <a:pt x="300" y="158"/>
                    <a:pt x="300" y="158"/>
                    <a:pt x="300" y="158"/>
                  </a:cubicBezTo>
                  <a:cubicBezTo>
                    <a:pt x="301" y="158"/>
                    <a:pt x="301" y="158"/>
                    <a:pt x="301" y="158"/>
                  </a:cubicBezTo>
                  <a:cubicBezTo>
                    <a:pt x="303" y="159"/>
                    <a:pt x="303" y="159"/>
                    <a:pt x="303" y="159"/>
                  </a:cubicBezTo>
                  <a:cubicBezTo>
                    <a:pt x="303" y="160"/>
                    <a:pt x="303" y="160"/>
                    <a:pt x="303" y="160"/>
                  </a:cubicBezTo>
                  <a:cubicBezTo>
                    <a:pt x="303" y="160"/>
                    <a:pt x="303" y="160"/>
                    <a:pt x="303" y="160"/>
                  </a:cubicBezTo>
                  <a:cubicBezTo>
                    <a:pt x="302" y="159"/>
                    <a:pt x="302" y="159"/>
                    <a:pt x="302" y="159"/>
                  </a:cubicBezTo>
                  <a:cubicBezTo>
                    <a:pt x="301" y="159"/>
                    <a:pt x="301" y="159"/>
                    <a:pt x="301" y="159"/>
                  </a:cubicBezTo>
                  <a:cubicBezTo>
                    <a:pt x="301" y="160"/>
                    <a:pt x="301" y="160"/>
                    <a:pt x="301" y="160"/>
                  </a:cubicBezTo>
                  <a:cubicBezTo>
                    <a:pt x="301" y="160"/>
                    <a:pt x="301" y="160"/>
                    <a:pt x="301" y="160"/>
                  </a:cubicBezTo>
                  <a:cubicBezTo>
                    <a:pt x="302" y="160"/>
                    <a:pt x="302" y="160"/>
                    <a:pt x="302" y="160"/>
                  </a:cubicBezTo>
                  <a:cubicBezTo>
                    <a:pt x="302" y="160"/>
                    <a:pt x="302" y="160"/>
                    <a:pt x="302" y="160"/>
                  </a:cubicBezTo>
                  <a:cubicBezTo>
                    <a:pt x="303" y="160"/>
                    <a:pt x="303" y="160"/>
                    <a:pt x="303" y="160"/>
                  </a:cubicBezTo>
                  <a:cubicBezTo>
                    <a:pt x="303" y="160"/>
                    <a:pt x="303" y="160"/>
                    <a:pt x="303" y="160"/>
                  </a:cubicBezTo>
                  <a:cubicBezTo>
                    <a:pt x="303" y="161"/>
                    <a:pt x="303" y="161"/>
                    <a:pt x="303" y="161"/>
                  </a:cubicBezTo>
                  <a:cubicBezTo>
                    <a:pt x="303" y="161"/>
                    <a:pt x="303" y="161"/>
                    <a:pt x="303" y="161"/>
                  </a:cubicBezTo>
                  <a:cubicBezTo>
                    <a:pt x="304" y="161"/>
                    <a:pt x="304" y="161"/>
                    <a:pt x="304" y="161"/>
                  </a:cubicBezTo>
                  <a:cubicBezTo>
                    <a:pt x="304" y="161"/>
                    <a:pt x="304" y="161"/>
                    <a:pt x="304" y="161"/>
                  </a:cubicBezTo>
                  <a:cubicBezTo>
                    <a:pt x="304" y="161"/>
                    <a:pt x="304" y="161"/>
                    <a:pt x="304" y="161"/>
                  </a:cubicBezTo>
                  <a:cubicBezTo>
                    <a:pt x="304" y="161"/>
                    <a:pt x="304" y="161"/>
                    <a:pt x="304" y="161"/>
                  </a:cubicBezTo>
                  <a:cubicBezTo>
                    <a:pt x="304" y="161"/>
                    <a:pt x="304" y="161"/>
                    <a:pt x="304" y="161"/>
                  </a:cubicBezTo>
                  <a:cubicBezTo>
                    <a:pt x="304" y="162"/>
                    <a:pt x="304" y="162"/>
                    <a:pt x="304" y="162"/>
                  </a:cubicBezTo>
                  <a:cubicBezTo>
                    <a:pt x="305" y="162"/>
                    <a:pt x="305" y="162"/>
                    <a:pt x="305" y="162"/>
                  </a:cubicBezTo>
                  <a:cubicBezTo>
                    <a:pt x="305" y="161"/>
                    <a:pt x="305" y="161"/>
                    <a:pt x="305" y="161"/>
                  </a:cubicBezTo>
                  <a:cubicBezTo>
                    <a:pt x="305" y="161"/>
                    <a:pt x="305" y="161"/>
                    <a:pt x="305" y="161"/>
                  </a:cubicBezTo>
                  <a:cubicBezTo>
                    <a:pt x="306" y="161"/>
                    <a:pt x="306" y="161"/>
                    <a:pt x="306" y="161"/>
                  </a:cubicBezTo>
                  <a:cubicBezTo>
                    <a:pt x="307" y="161"/>
                    <a:pt x="307" y="161"/>
                    <a:pt x="307" y="161"/>
                  </a:cubicBezTo>
                  <a:cubicBezTo>
                    <a:pt x="308" y="161"/>
                    <a:pt x="308" y="161"/>
                    <a:pt x="308" y="161"/>
                  </a:cubicBezTo>
                  <a:cubicBezTo>
                    <a:pt x="307" y="162"/>
                    <a:pt x="307" y="162"/>
                    <a:pt x="307" y="162"/>
                  </a:cubicBezTo>
                  <a:cubicBezTo>
                    <a:pt x="307" y="162"/>
                    <a:pt x="307" y="162"/>
                    <a:pt x="307" y="162"/>
                  </a:cubicBezTo>
                  <a:cubicBezTo>
                    <a:pt x="306" y="162"/>
                    <a:pt x="306" y="162"/>
                    <a:pt x="306" y="162"/>
                  </a:cubicBezTo>
                  <a:cubicBezTo>
                    <a:pt x="306" y="162"/>
                    <a:pt x="306" y="162"/>
                    <a:pt x="306" y="162"/>
                  </a:cubicBezTo>
                  <a:cubicBezTo>
                    <a:pt x="305" y="162"/>
                    <a:pt x="305" y="162"/>
                    <a:pt x="305" y="162"/>
                  </a:cubicBezTo>
                  <a:cubicBezTo>
                    <a:pt x="304" y="163"/>
                    <a:pt x="304" y="163"/>
                    <a:pt x="304" y="163"/>
                  </a:cubicBezTo>
                  <a:cubicBezTo>
                    <a:pt x="304" y="163"/>
                    <a:pt x="304" y="163"/>
                    <a:pt x="304" y="163"/>
                  </a:cubicBezTo>
                  <a:cubicBezTo>
                    <a:pt x="304" y="163"/>
                    <a:pt x="304" y="163"/>
                    <a:pt x="304" y="163"/>
                  </a:cubicBezTo>
                  <a:cubicBezTo>
                    <a:pt x="305" y="163"/>
                    <a:pt x="305" y="163"/>
                    <a:pt x="305" y="163"/>
                  </a:cubicBezTo>
                  <a:cubicBezTo>
                    <a:pt x="306" y="163"/>
                    <a:pt x="306" y="163"/>
                    <a:pt x="306" y="163"/>
                  </a:cubicBezTo>
                  <a:cubicBezTo>
                    <a:pt x="305" y="163"/>
                    <a:pt x="305" y="163"/>
                    <a:pt x="305" y="163"/>
                  </a:cubicBezTo>
                  <a:cubicBezTo>
                    <a:pt x="305" y="163"/>
                    <a:pt x="305" y="163"/>
                    <a:pt x="305" y="163"/>
                  </a:cubicBezTo>
                  <a:cubicBezTo>
                    <a:pt x="305" y="163"/>
                    <a:pt x="305" y="163"/>
                    <a:pt x="305" y="163"/>
                  </a:cubicBezTo>
                  <a:cubicBezTo>
                    <a:pt x="307" y="163"/>
                    <a:pt x="307" y="163"/>
                    <a:pt x="307" y="163"/>
                  </a:cubicBezTo>
                  <a:cubicBezTo>
                    <a:pt x="307" y="164"/>
                    <a:pt x="307" y="164"/>
                    <a:pt x="307" y="164"/>
                  </a:cubicBezTo>
                  <a:cubicBezTo>
                    <a:pt x="307" y="164"/>
                    <a:pt x="307" y="164"/>
                    <a:pt x="307" y="164"/>
                  </a:cubicBezTo>
                  <a:cubicBezTo>
                    <a:pt x="307" y="164"/>
                    <a:pt x="307" y="164"/>
                    <a:pt x="307" y="164"/>
                  </a:cubicBezTo>
                  <a:cubicBezTo>
                    <a:pt x="308" y="165"/>
                    <a:pt x="308" y="165"/>
                    <a:pt x="308" y="165"/>
                  </a:cubicBezTo>
                  <a:cubicBezTo>
                    <a:pt x="308" y="165"/>
                    <a:pt x="308" y="165"/>
                    <a:pt x="308" y="165"/>
                  </a:cubicBezTo>
                  <a:cubicBezTo>
                    <a:pt x="307" y="166"/>
                    <a:pt x="307" y="166"/>
                    <a:pt x="307" y="166"/>
                  </a:cubicBezTo>
                  <a:cubicBezTo>
                    <a:pt x="307" y="166"/>
                    <a:pt x="307" y="166"/>
                    <a:pt x="307" y="166"/>
                  </a:cubicBezTo>
                  <a:cubicBezTo>
                    <a:pt x="308" y="166"/>
                    <a:pt x="308" y="166"/>
                    <a:pt x="308" y="166"/>
                  </a:cubicBezTo>
                  <a:cubicBezTo>
                    <a:pt x="308" y="166"/>
                    <a:pt x="308" y="166"/>
                    <a:pt x="308" y="166"/>
                  </a:cubicBezTo>
                  <a:cubicBezTo>
                    <a:pt x="308" y="165"/>
                    <a:pt x="308" y="165"/>
                    <a:pt x="308" y="165"/>
                  </a:cubicBezTo>
                  <a:cubicBezTo>
                    <a:pt x="309" y="165"/>
                    <a:pt x="309" y="165"/>
                    <a:pt x="309" y="165"/>
                  </a:cubicBezTo>
                  <a:cubicBezTo>
                    <a:pt x="309" y="166"/>
                    <a:pt x="309" y="166"/>
                    <a:pt x="309" y="166"/>
                  </a:cubicBezTo>
                  <a:cubicBezTo>
                    <a:pt x="309" y="166"/>
                    <a:pt x="309" y="166"/>
                    <a:pt x="309" y="166"/>
                  </a:cubicBezTo>
                  <a:cubicBezTo>
                    <a:pt x="308" y="167"/>
                    <a:pt x="308" y="167"/>
                    <a:pt x="308" y="167"/>
                  </a:cubicBezTo>
                  <a:cubicBezTo>
                    <a:pt x="307" y="168"/>
                    <a:pt x="307" y="168"/>
                    <a:pt x="307" y="168"/>
                  </a:cubicBezTo>
                  <a:cubicBezTo>
                    <a:pt x="307" y="169"/>
                    <a:pt x="307" y="169"/>
                    <a:pt x="307" y="169"/>
                  </a:cubicBezTo>
                  <a:cubicBezTo>
                    <a:pt x="308" y="168"/>
                    <a:pt x="308" y="168"/>
                    <a:pt x="308" y="168"/>
                  </a:cubicBezTo>
                  <a:cubicBezTo>
                    <a:pt x="308" y="167"/>
                    <a:pt x="308" y="167"/>
                    <a:pt x="308" y="167"/>
                  </a:cubicBezTo>
                  <a:cubicBezTo>
                    <a:pt x="308" y="167"/>
                    <a:pt x="308" y="167"/>
                    <a:pt x="308" y="167"/>
                  </a:cubicBezTo>
                  <a:cubicBezTo>
                    <a:pt x="309" y="166"/>
                    <a:pt x="309" y="166"/>
                    <a:pt x="309" y="166"/>
                  </a:cubicBezTo>
                  <a:cubicBezTo>
                    <a:pt x="310" y="166"/>
                    <a:pt x="310" y="166"/>
                    <a:pt x="310" y="166"/>
                  </a:cubicBezTo>
                  <a:cubicBezTo>
                    <a:pt x="310" y="166"/>
                    <a:pt x="310" y="166"/>
                    <a:pt x="310" y="166"/>
                  </a:cubicBezTo>
                  <a:cubicBezTo>
                    <a:pt x="310" y="165"/>
                    <a:pt x="310" y="165"/>
                    <a:pt x="310" y="165"/>
                  </a:cubicBezTo>
                  <a:cubicBezTo>
                    <a:pt x="311" y="165"/>
                    <a:pt x="311" y="165"/>
                    <a:pt x="311" y="165"/>
                  </a:cubicBezTo>
                  <a:cubicBezTo>
                    <a:pt x="311" y="165"/>
                    <a:pt x="311" y="165"/>
                    <a:pt x="311" y="165"/>
                  </a:cubicBezTo>
                  <a:cubicBezTo>
                    <a:pt x="311" y="166"/>
                    <a:pt x="311" y="166"/>
                    <a:pt x="311" y="166"/>
                  </a:cubicBezTo>
                  <a:cubicBezTo>
                    <a:pt x="310" y="167"/>
                    <a:pt x="310" y="167"/>
                    <a:pt x="310" y="167"/>
                  </a:cubicBezTo>
                  <a:cubicBezTo>
                    <a:pt x="309" y="167"/>
                    <a:pt x="309" y="167"/>
                    <a:pt x="309" y="167"/>
                  </a:cubicBezTo>
                  <a:cubicBezTo>
                    <a:pt x="309" y="168"/>
                    <a:pt x="309" y="168"/>
                    <a:pt x="309" y="168"/>
                  </a:cubicBezTo>
                  <a:cubicBezTo>
                    <a:pt x="309" y="169"/>
                    <a:pt x="309" y="169"/>
                    <a:pt x="309" y="169"/>
                  </a:cubicBezTo>
                  <a:cubicBezTo>
                    <a:pt x="310" y="168"/>
                    <a:pt x="310" y="168"/>
                    <a:pt x="310" y="168"/>
                  </a:cubicBezTo>
                  <a:cubicBezTo>
                    <a:pt x="310" y="168"/>
                    <a:pt x="310" y="168"/>
                    <a:pt x="310" y="168"/>
                  </a:cubicBezTo>
                  <a:cubicBezTo>
                    <a:pt x="310" y="167"/>
                    <a:pt x="310" y="167"/>
                    <a:pt x="310" y="167"/>
                  </a:cubicBezTo>
                  <a:cubicBezTo>
                    <a:pt x="310" y="167"/>
                    <a:pt x="310" y="167"/>
                    <a:pt x="310" y="167"/>
                  </a:cubicBezTo>
                  <a:cubicBezTo>
                    <a:pt x="311" y="166"/>
                    <a:pt x="311" y="166"/>
                    <a:pt x="311" y="166"/>
                  </a:cubicBezTo>
                  <a:cubicBezTo>
                    <a:pt x="312" y="166"/>
                    <a:pt x="312" y="166"/>
                    <a:pt x="312" y="166"/>
                  </a:cubicBezTo>
                  <a:cubicBezTo>
                    <a:pt x="313" y="165"/>
                    <a:pt x="313" y="165"/>
                    <a:pt x="313" y="165"/>
                  </a:cubicBezTo>
                  <a:cubicBezTo>
                    <a:pt x="313" y="165"/>
                    <a:pt x="313" y="165"/>
                    <a:pt x="313" y="165"/>
                  </a:cubicBezTo>
                  <a:cubicBezTo>
                    <a:pt x="313" y="166"/>
                    <a:pt x="313" y="166"/>
                    <a:pt x="313" y="166"/>
                  </a:cubicBezTo>
                  <a:cubicBezTo>
                    <a:pt x="312" y="167"/>
                    <a:pt x="312" y="167"/>
                    <a:pt x="312" y="167"/>
                  </a:cubicBezTo>
                  <a:cubicBezTo>
                    <a:pt x="311" y="167"/>
                    <a:pt x="311" y="167"/>
                    <a:pt x="311" y="167"/>
                  </a:cubicBezTo>
                  <a:cubicBezTo>
                    <a:pt x="311" y="167"/>
                    <a:pt x="311" y="167"/>
                    <a:pt x="311" y="167"/>
                  </a:cubicBezTo>
                  <a:cubicBezTo>
                    <a:pt x="311" y="168"/>
                    <a:pt x="311" y="168"/>
                    <a:pt x="311" y="168"/>
                  </a:cubicBezTo>
                  <a:cubicBezTo>
                    <a:pt x="311" y="168"/>
                    <a:pt x="311" y="168"/>
                    <a:pt x="311" y="168"/>
                  </a:cubicBezTo>
                  <a:cubicBezTo>
                    <a:pt x="311" y="168"/>
                    <a:pt x="311" y="168"/>
                    <a:pt x="311" y="168"/>
                  </a:cubicBezTo>
                  <a:cubicBezTo>
                    <a:pt x="312" y="168"/>
                    <a:pt x="312" y="168"/>
                    <a:pt x="312" y="168"/>
                  </a:cubicBezTo>
                  <a:cubicBezTo>
                    <a:pt x="312" y="168"/>
                    <a:pt x="312" y="168"/>
                    <a:pt x="312" y="168"/>
                  </a:cubicBezTo>
                  <a:cubicBezTo>
                    <a:pt x="313" y="168"/>
                    <a:pt x="313" y="168"/>
                    <a:pt x="313" y="168"/>
                  </a:cubicBezTo>
                  <a:cubicBezTo>
                    <a:pt x="314" y="168"/>
                    <a:pt x="314" y="168"/>
                    <a:pt x="314" y="168"/>
                  </a:cubicBezTo>
                  <a:cubicBezTo>
                    <a:pt x="314" y="169"/>
                    <a:pt x="314" y="169"/>
                    <a:pt x="314" y="169"/>
                  </a:cubicBezTo>
                  <a:cubicBezTo>
                    <a:pt x="314" y="169"/>
                    <a:pt x="314" y="169"/>
                    <a:pt x="314" y="169"/>
                  </a:cubicBezTo>
                  <a:cubicBezTo>
                    <a:pt x="313" y="170"/>
                    <a:pt x="313" y="170"/>
                    <a:pt x="313" y="170"/>
                  </a:cubicBezTo>
                  <a:cubicBezTo>
                    <a:pt x="313" y="170"/>
                    <a:pt x="313" y="170"/>
                    <a:pt x="313" y="170"/>
                  </a:cubicBezTo>
                  <a:cubicBezTo>
                    <a:pt x="314" y="170"/>
                    <a:pt x="314" y="170"/>
                    <a:pt x="314" y="170"/>
                  </a:cubicBezTo>
                  <a:cubicBezTo>
                    <a:pt x="314" y="171"/>
                    <a:pt x="314" y="171"/>
                    <a:pt x="314" y="171"/>
                  </a:cubicBezTo>
                  <a:cubicBezTo>
                    <a:pt x="313" y="171"/>
                    <a:pt x="313" y="171"/>
                    <a:pt x="313" y="171"/>
                  </a:cubicBezTo>
                  <a:cubicBezTo>
                    <a:pt x="313" y="171"/>
                    <a:pt x="313" y="171"/>
                    <a:pt x="313" y="171"/>
                  </a:cubicBezTo>
                  <a:cubicBezTo>
                    <a:pt x="313" y="171"/>
                    <a:pt x="313" y="171"/>
                    <a:pt x="313" y="171"/>
                  </a:cubicBezTo>
                  <a:cubicBezTo>
                    <a:pt x="314" y="171"/>
                    <a:pt x="314" y="171"/>
                    <a:pt x="314" y="171"/>
                  </a:cubicBezTo>
                  <a:cubicBezTo>
                    <a:pt x="312" y="172"/>
                    <a:pt x="312" y="172"/>
                    <a:pt x="312" y="172"/>
                  </a:cubicBezTo>
                  <a:cubicBezTo>
                    <a:pt x="312" y="172"/>
                    <a:pt x="312" y="172"/>
                    <a:pt x="312" y="172"/>
                  </a:cubicBezTo>
                  <a:cubicBezTo>
                    <a:pt x="312" y="172"/>
                    <a:pt x="312" y="172"/>
                    <a:pt x="312" y="172"/>
                  </a:cubicBezTo>
                  <a:cubicBezTo>
                    <a:pt x="313" y="172"/>
                    <a:pt x="313" y="172"/>
                    <a:pt x="313" y="172"/>
                  </a:cubicBezTo>
                  <a:cubicBezTo>
                    <a:pt x="314" y="172"/>
                    <a:pt x="314" y="172"/>
                    <a:pt x="314" y="172"/>
                  </a:cubicBezTo>
                  <a:cubicBezTo>
                    <a:pt x="314" y="172"/>
                    <a:pt x="314" y="172"/>
                    <a:pt x="314" y="172"/>
                  </a:cubicBezTo>
                  <a:cubicBezTo>
                    <a:pt x="315" y="172"/>
                    <a:pt x="315" y="172"/>
                    <a:pt x="315" y="172"/>
                  </a:cubicBezTo>
                  <a:cubicBezTo>
                    <a:pt x="315" y="172"/>
                    <a:pt x="315" y="172"/>
                    <a:pt x="315" y="172"/>
                  </a:cubicBezTo>
                  <a:cubicBezTo>
                    <a:pt x="315" y="173"/>
                    <a:pt x="315" y="173"/>
                    <a:pt x="315" y="173"/>
                  </a:cubicBezTo>
                  <a:cubicBezTo>
                    <a:pt x="314" y="173"/>
                    <a:pt x="314" y="173"/>
                    <a:pt x="314" y="173"/>
                  </a:cubicBezTo>
                  <a:cubicBezTo>
                    <a:pt x="315" y="173"/>
                    <a:pt x="315" y="173"/>
                    <a:pt x="315" y="173"/>
                  </a:cubicBezTo>
                  <a:cubicBezTo>
                    <a:pt x="316" y="172"/>
                    <a:pt x="316" y="172"/>
                    <a:pt x="316" y="172"/>
                  </a:cubicBezTo>
                  <a:cubicBezTo>
                    <a:pt x="316" y="172"/>
                    <a:pt x="316" y="172"/>
                    <a:pt x="316" y="172"/>
                  </a:cubicBezTo>
                  <a:cubicBezTo>
                    <a:pt x="317" y="171"/>
                    <a:pt x="317" y="171"/>
                    <a:pt x="317" y="171"/>
                  </a:cubicBezTo>
                  <a:cubicBezTo>
                    <a:pt x="318" y="172"/>
                    <a:pt x="318" y="172"/>
                    <a:pt x="318" y="172"/>
                  </a:cubicBezTo>
                  <a:cubicBezTo>
                    <a:pt x="318" y="172"/>
                    <a:pt x="318" y="172"/>
                    <a:pt x="318" y="172"/>
                  </a:cubicBezTo>
                  <a:cubicBezTo>
                    <a:pt x="317" y="172"/>
                    <a:pt x="317" y="172"/>
                    <a:pt x="317" y="172"/>
                  </a:cubicBezTo>
                  <a:cubicBezTo>
                    <a:pt x="317" y="172"/>
                    <a:pt x="317" y="172"/>
                    <a:pt x="317" y="172"/>
                  </a:cubicBezTo>
                  <a:cubicBezTo>
                    <a:pt x="316" y="173"/>
                    <a:pt x="316" y="173"/>
                    <a:pt x="316" y="173"/>
                  </a:cubicBezTo>
                  <a:cubicBezTo>
                    <a:pt x="316" y="174"/>
                    <a:pt x="316" y="174"/>
                    <a:pt x="316" y="174"/>
                  </a:cubicBezTo>
                  <a:cubicBezTo>
                    <a:pt x="315" y="174"/>
                    <a:pt x="315" y="174"/>
                    <a:pt x="315" y="174"/>
                  </a:cubicBezTo>
                  <a:cubicBezTo>
                    <a:pt x="315" y="175"/>
                    <a:pt x="315" y="175"/>
                    <a:pt x="315" y="175"/>
                  </a:cubicBezTo>
                  <a:cubicBezTo>
                    <a:pt x="315" y="175"/>
                    <a:pt x="315" y="175"/>
                    <a:pt x="315" y="175"/>
                  </a:cubicBezTo>
                  <a:cubicBezTo>
                    <a:pt x="315" y="175"/>
                    <a:pt x="315" y="175"/>
                    <a:pt x="315" y="175"/>
                  </a:cubicBezTo>
                  <a:cubicBezTo>
                    <a:pt x="316" y="175"/>
                    <a:pt x="316" y="175"/>
                    <a:pt x="316" y="175"/>
                  </a:cubicBezTo>
                  <a:cubicBezTo>
                    <a:pt x="316" y="175"/>
                    <a:pt x="316" y="175"/>
                    <a:pt x="316" y="175"/>
                  </a:cubicBezTo>
                  <a:cubicBezTo>
                    <a:pt x="317" y="174"/>
                    <a:pt x="317" y="174"/>
                    <a:pt x="317" y="174"/>
                  </a:cubicBezTo>
                  <a:cubicBezTo>
                    <a:pt x="317" y="173"/>
                    <a:pt x="317" y="173"/>
                    <a:pt x="317" y="173"/>
                  </a:cubicBezTo>
                  <a:cubicBezTo>
                    <a:pt x="317" y="174"/>
                    <a:pt x="317" y="174"/>
                    <a:pt x="317" y="174"/>
                  </a:cubicBezTo>
                  <a:cubicBezTo>
                    <a:pt x="317" y="175"/>
                    <a:pt x="317" y="175"/>
                    <a:pt x="317" y="175"/>
                  </a:cubicBezTo>
                  <a:cubicBezTo>
                    <a:pt x="317" y="176"/>
                    <a:pt x="317" y="176"/>
                    <a:pt x="317" y="176"/>
                  </a:cubicBezTo>
                  <a:cubicBezTo>
                    <a:pt x="316" y="176"/>
                    <a:pt x="316" y="176"/>
                    <a:pt x="316" y="176"/>
                  </a:cubicBezTo>
                  <a:cubicBezTo>
                    <a:pt x="317" y="176"/>
                    <a:pt x="317" y="176"/>
                    <a:pt x="317" y="176"/>
                  </a:cubicBezTo>
                  <a:cubicBezTo>
                    <a:pt x="317" y="175"/>
                    <a:pt x="317" y="175"/>
                    <a:pt x="317" y="175"/>
                  </a:cubicBezTo>
                  <a:cubicBezTo>
                    <a:pt x="317" y="174"/>
                    <a:pt x="317" y="174"/>
                    <a:pt x="317" y="174"/>
                  </a:cubicBezTo>
                  <a:cubicBezTo>
                    <a:pt x="318" y="174"/>
                    <a:pt x="318" y="174"/>
                    <a:pt x="318" y="174"/>
                  </a:cubicBezTo>
                  <a:cubicBezTo>
                    <a:pt x="318" y="174"/>
                    <a:pt x="318" y="174"/>
                    <a:pt x="318" y="174"/>
                  </a:cubicBezTo>
                  <a:cubicBezTo>
                    <a:pt x="318" y="175"/>
                    <a:pt x="318" y="175"/>
                    <a:pt x="318" y="175"/>
                  </a:cubicBezTo>
                  <a:cubicBezTo>
                    <a:pt x="319" y="176"/>
                    <a:pt x="319" y="176"/>
                    <a:pt x="319" y="176"/>
                  </a:cubicBezTo>
                  <a:cubicBezTo>
                    <a:pt x="319" y="176"/>
                    <a:pt x="319" y="176"/>
                    <a:pt x="319" y="176"/>
                  </a:cubicBezTo>
                  <a:cubicBezTo>
                    <a:pt x="319" y="175"/>
                    <a:pt x="319" y="175"/>
                    <a:pt x="319" y="175"/>
                  </a:cubicBezTo>
                  <a:cubicBezTo>
                    <a:pt x="319" y="174"/>
                    <a:pt x="319" y="174"/>
                    <a:pt x="319" y="174"/>
                  </a:cubicBezTo>
                  <a:cubicBezTo>
                    <a:pt x="320" y="174"/>
                    <a:pt x="320" y="174"/>
                    <a:pt x="320" y="174"/>
                  </a:cubicBezTo>
                  <a:cubicBezTo>
                    <a:pt x="320" y="174"/>
                    <a:pt x="320" y="174"/>
                    <a:pt x="320" y="174"/>
                  </a:cubicBezTo>
                  <a:cubicBezTo>
                    <a:pt x="320" y="175"/>
                    <a:pt x="320" y="175"/>
                    <a:pt x="320" y="175"/>
                  </a:cubicBezTo>
                  <a:cubicBezTo>
                    <a:pt x="320" y="175"/>
                    <a:pt x="320" y="175"/>
                    <a:pt x="320" y="175"/>
                  </a:cubicBezTo>
                  <a:cubicBezTo>
                    <a:pt x="321" y="175"/>
                    <a:pt x="321" y="175"/>
                    <a:pt x="321" y="175"/>
                  </a:cubicBezTo>
                  <a:cubicBezTo>
                    <a:pt x="321" y="175"/>
                    <a:pt x="321" y="175"/>
                    <a:pt x="321" y="175"/>
                  </a:cubicBezTo>
                  <a:cubicBezTo>
                    <a:pt x="321" y="176"/>
                    <a:pt x="321" y="176"/>
                    <a:pt x="321" y="176"/>
                  </a:cubicBezTo>
                  <a:cubicBezTo>
                    <a:pt x="322" y="176"/>
                    <a:pt x="322" y="176"/>
                    <a:pt x="322" y="176"/>
                  </a:cubicBezTo>
                  <a:cubicBezTo>
                    <a:pt x="322" y="176"/>
                    <a:pt x="322" y="176"/>
                    <a:pt x="322" y="176"/>
                  </a:cubicBezTo>
                  <a:cubicBezTo>
                    <a:pt x="322" y="177"/>
                    <a:pt x="322" y="177"/>
                    <a:pt x="322" y="177"/>
                  </a:cubicBezTo>
                  <a:cubicBezTo>
                    <a:pt x="323" y="177"/>
                    <a:pt x="323" y="177"/>
                    <a:pt x="323" y="177"/>
                  </a:cubicBezTo>
                  <a:cubicBezTo>
                    <a:pt x="323" y="178"/>
                    <a:pt x="323" y="178"/>
                    <a:pt x="323" y="178"/>
                  </a:cubicBezTo>
                  <a:cubicBezTo>
                    <a:pt x="323" y="178"/>
                    <a:pt x="323" y="178"/>
                    <a:pt x="323" y="178"/>
                  </a:cubicBezTo>
                  <a:cubicBezTo>
                    <a:pt x="322" y="178"/>
                    <a:pt x="322" y="178"/>
                    <a:pt x="322" y="178"/>
                  </a:cubicBezTo>
                  <a:cubicBezTo>
                    <a:pt x="321" y="178"/>
                    <a:pt x="321" y="178"/>
                    <a:pt x="321" y="178"/>
                  </a:cubicBezTo>
                  <a:cubicBezTo>
                    <a:pt x="321" y="178"/>
                    <a:pt x="321" y="178"/>
                    <a:pt x="321" y="178"/>
                  </a:cubicBezTo>
                  <a:cubicBezTo>
                    <a:pt x="321" y="177"/>
                    <a:pt x="321" y="177"/>
                    <a:pt x="321" y="177"/>
                  </a:cubicBezTo>
                  <a:cubicBezTo>
                    <a:pt x="320" y="177"/>
                    <a:pt x="320" y="177"/>
                    <a:pt x="320" y="177"/>
                  </a:cubicBezTo>
                  <a:cubicBezTo>
                    <a:pt x="320" y="177"/>
                    <a:pt x="320" y="177"/>
                    <a:pt x="320" y="177"/>
                  </a:cubicBezTo>
                  <a:cubicBezTo>
                    <a:pt x="320" y="177"/>
                    <a:pt x="320" y="177"/>
                    <a:pt x="320" y="177"/>
                  </a:cubicBezTo>
                  <a:cubicBezTo>
                    <a:pt x="319" y="178"/>
                    <a:pt x="319" y="178"/>
                    <a:pt x="319" y="178"/>
                  </a:cubicBezTo>
                  <a:cubicBezTo>
                    <a:pt x="320" y="177"/>
                    <a:pt x="320" y="177"/>
                    <a:pt x="320" y="177"/>
                  </a:cubicBezTo>
                  <a:cubicBezTo>
                    <a:pt x="320" y="177"/>
                    <a:pt x="320" y="177"/>
                    <a:pt x="320" y="177"/>
                  </a:cubicBezTo>
                  <a:cubicBezTo>
                    <a:pt x="321" y="178"/>
                    <a:pt x="321" y="178"/>
                    <a:pt x="321" y="178"/>
                  </a:cubicBezTo>
                  <a:cubicBezTo>
                    <a:pt x="320" y="178"/>
                    <a:pt x="320" y="178"/>
                    <a:pt x="320" y="178"/>
                  </a:cubicBezTo>
                  <a:cubicBezTo>
                    <a:pt x="321" y="178"/>
                    <a:pt x="321" y="178"/>
                    <a:pt x="321" y="178"/>
                  </a:cubicBezTo>
                  <a:cubicBezTo>
                    <a:pt x="321" y="179"/>
                    <a:pt x="321" y="179"/>
                    <a:pt x="321" y="179"/>
                  </a:cubicBezTo>
                  <a:cubicBezTo>
                    <a:pt x="321" y="179"/>
                    <a:pt x="321" y="179"/>
                    <a:pt x="321" y="179"/>
                  </a:cubicBezTo>
                  <a:cubicBezTo>
                    <a:pt x="320" y="179"/>
                    <a:pt x="320" y="179"/>
                    <a:pt x="320" y="179"/>
                  </a:cubicBezTo>
                  <a:cubicBezTo>
                    <a:pt x="319" y="179"/>
                    <a:pt x="319" y="179"/>
                    <a:pt x="319" y="179"/>
                  </a:cubicBezTo>
                  <a:cubicBezTo>
                    <a:pt x="320" y="179"/>
                    <a:pt x="320" y="179"/>
                    <a:pt x="320" y="179"/>
                  </a:cubicBezTo>
                  <a:cubicBezTo>
                    <a:pt x="321" y="179"/>
                    <a:pt x="321" y="179"/>
                    <a:pt x="321" y="179"/>
                  </a:cubicBezTo>
                  <a:cubicBezTo>
                    <a:pt x="321" y="179"/>
                    <a:pt x="321" y="179"/>
                    <a:pt x="321" y="179"/>
                  </a:cubicBezTo>
                  <a:cubicBezTo>
                    <a:pt x="321" y="179"/>
                    <a:pt x="321" y="179"/>
                    <a:pt x="321" y="179"/>
                  </a:cubicBezTo>
                  <a:cubicBezTo>
                    <a:pt x="321" y="180"/>
                    <a:pt x="321" y="180"/>
                    <a:pt x="321" y="180"/>
                  </a:cubicBezTo>
                  <a:cubicBezTo>
                    <a:pt x="320" y="180"/>
                    <a:pt x="320" y="180"/>
                    <a:pt x="320" y="180"/>
                  </a:cubicBezTo>
                  <a:cubicBezTo>
                    <a:pt x="320" y="180"/>
                    <a:pt x="320" y="180"/>
                    <a:pt x="320" y="180"/>
                  </a:cubicBezTo>
                  <a:cubicBezTo>
                    <a:pt x="319" y="180"/>
                    <a:pt x="319" y="180"/>
                    <a:pt x="319" y="180"/>
                  </a:cubicBezTo>
                  <a:cubicBezTo>
                    <a:pt x="318" y="180"/>
                    <a:pt x="318" y="180"/>
                    <a:pt x="318" y="180"/>
                  </a:cubicBezTo>
                  <a:cubicBezTo>
                    <a:pt x="318" y="179"/>
                    <a:pt x="318" y="179"/>
                    <a:pt x="318" y="179"/>
                  </a:cubicBezTo>
                  <a:cubicBezTo>
                    <a:pt x="318" y="179"/>
                    <a:pt x="318" y="179"/>
                    <a:pt x="318" y="179"/>
                  </a:cubicBezTo>
                  <a:cubicBezTo>
                    <a:pt x="318" y="178"/>
                    <a:pt x="318" y="178"/>
                    <a:pt x="318" y="178"/>
                  </a:cubicBezTo>
                  <a:cubicBezTo>
                    <a:pt x="317" y="178"/>
                    <a:pt x="317" y="178"/>
                    <a:pt x="317" y="178"/>
                  </a:cubicBezTo>
                  <a:cubicBezTo>
                    <a:pt x="317" y="178"/>
                    <a:pt x="317" y="178"/>
                    <a:pt x="317" y="178"/>
                  </a:cubicBezTo>
                  <a:cubicBezTo>
                    <a:pt x="317" y="179"/>
                    <a:pt x="317" y="179"/>
                    <a:pt x="317" y="179"/>
                  </a:cubicBezTo>
                  <a:cubicBezTo>
                    <a:pt x="317" y="179"/>
                    <a:pt x="317" y="179"/>
                    <a:pt x="317" y="179"/>
                  </a:cubicBezTo>
                  <a:cubicBezTo>
                    <a:pt x="318" y="180"/>
                    <a:pt x="318" y="180"/>
                    <a:pt x="318" y="180"/>
                  </a:cubicBezTo>
                  <a:cubicBezTo>
                    <a:pt x="318" y="180"/>
                    <a:pt x="318" y="180"/>
                    <a:pt x="318" y="180"/>
                  </a:cubicBezTo>
                  <a:cubicBezTo>
                    <a:pt x="317" y="180"/>
                    <a:pt x="317" y="180"/>
                    <a:pt x="317" y="180"/>
                  </a:cubicBezTo>
                  <a:cubicBezTo>
                    <a:pt x="316" y="180"/>
                    <a:pt x="316" y="180"/>
                    <a:pt x="316" y="180"/>
                  </a:cubicBezTo>
                  <a:cubicBezTo>
                    <a:pt x="316" y="179"/>
                    <a:pt x="316" y="179"/>
                    <a:pt x="316" y="179"/>
                  </a:cubicBezTo>
                  <a:cubicBezTo>
                    <a:pt x="316" y="180"/>
                    <a:pt x="316" y="180"/>
                    <a:pt x="316" y="180"/>
                  </a:cubicBezTo>
                  <a:cubicBezTo>
                    <a:pt x="316" y="180"/>
                    <a:pt x="316" y="180"/>
                    <a:pt x="316" y="180"/>
                  </a:cubicBezTo>
                  <a:cubicBezTo>
                    <a:pt x="317" y="180"/>
                    <a:pt x="317" y="180"/>
                    <a:pt x="317" y="180"/>
                  </a:cubicBezTo>
                  <a:cubicBezTo>
                    <a:pt x="318" y="181"/>
                    <a:pt x="318" y="181"/>
                    <a:pt x="318" y="181"/>
                  </a:cubicBezTo>
                  <a:cubicBezTo>
                    <a:pt x="318" y="181"/>
                    <a:pt x="318" y="181"/>
                    <a:pt x="318" y="181"/>
                  </a:cubicBezTo>
                  <a:cubicBezTo>
                    <a:pt x="318" y="181"/>
                    <a:pt x="318" y="181"/>
                    <a:pt x="318" y="181"/>
                  </a:cubicBezTo>
                  <a:cubicBezTo>
                    <a:pt x="318" y="182"/>
                    <a:pt x="318" y="182"/>
                    <a:pt x="318" y="182"/>
                  </a:cubicBezTo>
                  <a:cubicBezTo>
                    <a:pt x="317" y="182"/>
                    <a:pt x="317" y="182"/>
                    <a:pt x="317" y="182"/>
                  </a:cubicBezTo>
                  <a:cubicBezTo>
                    <a:pt x="317" y="181"/>
                    <a:pt x="317" y="181"/>
                    <a:pt x="317" y="181"/>
                  </a:cubicBezTo>
                  <a:cubicBezTo>
                    <a:pt x="316" y="181"/>
                    <a:pt x="316" y="181"/>
                    <a:pt x="316" y="181"/>
                  </a:cubicBezTo>
                  <a:cubicBezTo>
                    <a:pt x="315" y="181"/>
                    <a:pt x="315" y="181"/>
                    <a:pt x="315" y="181"/>
                  </a:cubicBezTo>
                  <a:cubicBezTo>
                    <a:pt x="315" y="181"/>
                    <a:pt x="315" y="181"/>
                    <a:pt x="315" y="181"/>
                  </a:cubicBezTo>
                  <a:cubicBezTo>
                    <a:pt x="315" y="181"/>
                    <a:pt x="315" y="181"/>
                    <a:pt x="315" y="181"/>
                  </a:cubicBezTo>
                  <a:cubicBezTo>
                    <a:pt x="316" y="181"/>
                    <a:pt x="316" y="181"/>
                    <a:pt x="316" y="181"/>
                  </a:cubicBezTo>
                  <a:cubicBezTo>
                    <a:pt x="317" y="182"/>
                    <a:pt x="317" y="182"/>
                    <a:pt x="317" y="182"/>
                  </a:cubicBezTo>
                  <a:cubicBezTo>
                    <a:pt x="317" y="183"/>
                    <a:pt x="317" y="183"/>
                    <a:pt x="317" y="183"/>
                  </a:cubicBezTo>
                  <a:cubicBezTo>
                    <a:pt x="316" y="183"/>
                    <a:pt x="316" y="183"/>
                    <a:pt x="316" y="183"/>
                  </a:cubicBezTo>
                  <a:cubicBezTo>
                    <a:pt x="316" y="183"/>
                    <a:pt x="316" y="183"/>
                    <a:pt x="316" y="183"/>
                  </a:cubicBezTo>
                  <a:cubicBezTo>
                    <a:pt x="316" y="183"/>
                    <a:pt x="316" y="183"/>
                    <a:pt x="316" y="183"/>
                  </a:cubicBezTo>
                  <a:cubicBezTo>
                    <a:pt x="315" y="182"/>
                    <a:pt x="315" y="182"/>
                    <a:pt x="315" y="182"/>
                  </a:cubicBezTo>
                  <a:cubicBezTo>
                    <a:pt x="315" y="182"/>
                    <a:pt x="315" y="182"/>
                    <a:pt x="315" y="182"/>
                  </a:cubicBezTo>
                  <a:cubicBezTo>
                    <a:pt x="315" y="182"/>
                    <a:pt x="315" y="182"/>
                    <a:pt x="315" y="182"/>
                  </a:cubicBezTo>
                  <a:cubicBezTo>
                    <a:pt x="315" y="183"/>
                    <a:pt x="315" y="183"/>
                    <a:pt x="315" y="183"/>
                  </a:cubicBezTo>
                  <a:cubicBezTo>
                    <a:pt x="315" y="183"/>
                    <a:pt x="315" y="183"/>
                    <a:pt x="315" y="183"/>
                  </a:cubicBezTo>
                  <a:cubicBezTo>
                    <a:pt x="315" y="184"/>
                    <a:pt x="315" y="184"/>
                    <a:pt x="315" y="184"/>
                  </a:cubicBezTo>
                  <a:cubicBezTo>
                    <a:pt x="315" y="184"/>
                    <a:pt x="315" y="184"/>
                    <a:pt x="315" y="184"/>
                  </a:cubicBezTo>
                  <a:cubicBezTo>
                    <a:pt x="314" y="184"/>
                    <a:pt x="314" y="184"/>
                    <a:pt x="314" y="184"/>
                  </a:cubicBezTo>
                  <a:cubicBezTo>
                    <a:pt x="314" y="184"/>
                    <a:pt x="314" y="184"/>
                    <a:pt x="314" y="184"/>
                  </a:cubicBezTo>
                  <a:cubicBezTo>
                    <a:pt x="314" y="184"/>
                    <a:pt x="314" y="184"/>
                    <a:pt x="314" y="184"/>
                  </a:cubicBezTo>
                  <a:cubicBezTo>
                    <a:pt x="314" y="184"/>
                    <a:pt x="314" y="184"/>
                    <a:pt x="314" y="184"/>
                  </a:cubicBezTo>
                  <a:cubicBezTo>
                    <a:pt x="314" y="184"/>
                    <a:pt x="314" y="184"/>
                    <a:pt x="314" y="184"/>
                  </a:cubicBezTo>
                  <a:cubicBezTo>
                    <a:pt x="313" y="184"/>
                    <a:pt x="313" y="184"/>
                    <a:pt x="313" y="184"/>
                  </a:cubicBezTo>
                  <a:cubicBezTo>
                    <a:pt x="313" y="184"/>
                    <a:pt x="313" y="184"/>
                    <a:pt x="313" y="184"/>
                  </a:cubicBezTo>
                  <a:cubicBezTo>
                    <a:pt x="313" y="184"/>
                    <a:pt x="313" y="184"/>
                    <a:pt x="313" y="184"/>
                  </a:cubicBezTo>
                  <a:cubicBezTo>
                    <a:pt x="313" y="183"/>
                    <a:pt x="313" y="183"/>
                    <a:pt x="313" y="183"/>
                  </a:cubicBezTo>
                  <a:cubicBezTo>
                    <a:pt x="312" y="182"/>
                    <a:pt x="312" y="182"/>
                    <a:pt x="312" y="182"/>
                  </a:cubicBezTo>
                  <a:cubicBezTo>
                    <a:pt x="312" y="182"/>
                    <a:pt x="312" y="182"/>
                    <a:pt x="312" y="182"/>
                  </a:cubicBezTo>
                  <a:cubicBezTo>
                    <a:pt x="312" y="182"/>
                    <a:pt x="312" y="182"/>
                    <a:pt x="312" y="182"/>
                  </a:cubicBezTo>
                  <a:cubicBezTo>
                    <a:pt x="312" y="184"/>
                    <a:pt x="312" y="184"/>
                    <a:pt x="312" y="184"/>
                  </a:cubicBezTo>
                  <a:cubicBezTo>
                    <a:pt x="312" y="184"/>
                    <a:pt x="312" y="184"/>
                    <a:pt x="312" y="184"/>
                  </a:cubicBezTo>
                  <a:cubicBezTo>
                    <a:pt x="311" y="184"/>
                    <a:pt x="311" y="184"/>
                    <a:pt x="311" y="184"/>
                  </a:cubicBezTo>
                  <a:cubicBezTo>
                    <a:pt x="311" y="184"/>
                    <a:pt x="311" y="184"/>
                    <a:pt x="311" y="184"/>
                  </a:cubicBezTo>
                  <a:cubicBezTo>
                    <a:pt x="312" y="184"/>
                    <a:pt x="312" y="184"/>
                    <a:pt x="312" y="184"/>
                  </a:cubicBezTo>
                  <a:cubicBezTo>
                    <a:pt x="312" y="184"/>
                    <a:pt x="312" y="184"/>
                    <a:pt x="312" y="184"/>
                  </a:cubicBezTo>
                  <a:cubicBezTo>
                    <a:pt x="312" y="185"/>
                    <a:pt x="312" y="185"/>
                    <a:pt x="312" y="185"/>
                  </a:cubicBezTo>
                  <a:cubicBezTo>
                    <a:pt x="311" y="185"/>
                    <a:pt x="311" y="185"/>
                    <a:pt x="311" y="185"/>
                  </a:cubicBezTo>
                  <a:cubicBezTo>
                    <a:pt x="311" y="185"/>
                    <a:pt x="311" y="185"/>
                    <a:pt x="311" y="185"/>
                  </a:cubicBezTo>
                  <a:cubicBezTo>
                    <a:pt x="311" y="185"/>
                    <a:pt x="311" y="185"/>
                    <a:pt x="311" y="185"/>
                  </a:cubicBezTo>
                  <a:cubicBezTo>
                    <a:pt x="311" y="185"/>
                    <a:pt x="311" y="185"/>
                    <a:pt x="311" y="185"/>
                  </a:cubicBezTo>
                  <a:cubicBezTo>
                    <a:pt x="312" y="185"/>
                    <a:pt x="312" y="185"/>
                    <a:pt x="312" y="185"/>
                  </a:cubicBezTo>
                  <a:cubicBezTo>
                    <a:pt x="312" y="186"/>
                    <a:pt x="312" y="186"/>
                    <a:pt x="312" y="186"/>
                  </a:cubicBezTo>
                  <a:cubicBezTo>
                    <a:pt x="312" y="186"/>
                    <a:pt x="312" y="186"/>
                    <a:pt x="312" y="186"/>
                  </a:cubicBezTo>
                  <a:cubicBezTo>
                    <a:pt x="311" y="186"/>
                    <a:pt x="311" y="186"/>
                    <a:pt x="311" y="186"/>
                  </a:cubicBezTo>
                  <a:cubicBezTo>
                    <a:pt x="311" y="186"/>
                    <a:pt x="311" y="186"/>
                    <a:pt x="311" y="186"/>
                  </a:cubicBezTo>
                  <a:cubicBezTo>
                    <a:pt x="311" y="187"/>
                    <a:pt x="311" y="187"/>
                    <a:pt x="311" y="187"/>
                  </a:cubicBezTo>
                  <a:cubicBezTo>
                    <a:pt x="311" y="187"/>
                    <a:pt x="311" y="187"/>
                    <a:pt x="311" y="187"/>
                  </a:cubicBezTo>
                  <a:cubicBezTo>
                    <a:pt x="311" y="187"/>
                    <a:pt x="311" y="187"/>
                    <a:pt x="311" y="187"/>
                  </a:cubicBezTo>
                  <a:cubicBezTo>
                    <a:pt x="311" y="187"/>
                    <a:pt x="311" y="187"/>
                    <a:pt x="311" y="187"/>
                  </a:cubicBezTo>
                  <a:cubicBezTo>
                    <a:pt x="311" y="187"/>
                    <a:pt x="311" y="187"/>
                    <a:pt x="311" y="187"/>
                  </a:cubicBezTo>
                  <a:cubicBezTo>
                    <a:pt x="311" y="188"/>
                    <a:pt x="311" y="188"/>
                    <a:pt x="311" y="188"/>
                  </a:cubicBezTo>
                  <a:cubicBezTo>
                    <a:pt x="311" y="188"/>
                    <a:pt x="311" y="188"/>
                    <a:pt x="311" y="188"/>
                  </a:cubicBezTo>
                  <a:cubicBezTo>
                    <a:pt x="311" y="189"/>
                    <a:pt x="311" y="189"/>
                    <a:pt x="311"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09" y="188"/>
                    <a:pt x="309" y="188"/>
                    <a:pt x="309" y="188"/>
                  </a:cubicBezTo>
                  <a:cubicBezTo>
                    <a:pt x="309" y="188"/>
                    <a:pt x="309" y="188"/>
                    <a:pt x="309" y="188"/>
                  </a:cubicBezTo>
                  <a:cubicBezTo>
                    <a:pt x="309" y="188"/>
                    <a:pt x="309" y="188"/>
                    <a:pt x="309" y="188"/>
                  </a:cubicBezTo>
                  <a:cubicBezTo>
                    <a:pt x="309" y="187"/>
                    <a:pt x="309" y="187"/>
                    <a:pt x="309" y="187"/>
                  </a:cubicBezTo>
                  <a:cubicBezTo>
                    <a:pt x="309" y="187"/>
                    <a:pt x="309" y="187"/>
                    <a:pt x="309" y="187"/>
                  </a:cubicBezTo>
                  <a:cubicBezTo>
                    <a:pt x="308" y="188"/>
                    <a:pt x="308" y="188"/>
                    <a:pt x="308" y="188"/>
                  </a:cubicBezTo>
                  <a:cubicBezTo>
                    <a:pt x="308" y="188"/>
                    <a:pt x="308" y="188"/>
                    <a:pt x="308" y="188"/>
                  </a:cubicBezTo>
                  <a:cubicBezTo>
                    <a:pt x="308" y="188"/>
                    <a:pt x="308" y="188"/>
                    <a:pt x="308" y="188"/>
                  </a:cubicBezTo>
                  <a:cubicBezTo>
                    <a:pt x="308" y="188"/>
                    <a:pt x="308" y="188"/>
                    <a:pt x="308" y="188"/>
                  </a:cubicBezTo>
                  <a:cubicBezTo>
                    <a:pt x="308" y="187"/>
                    <a:pt x="308" y="187"/>
                    <a:pt x="308" y="187"/>
                  </a:cubicBezTo>
                  <a:cubicBezTo>
                    <a:pt x="308" y="187"/>
                    <a:pt x="308" y="187"/>
                    <a:pt x="308" y="187"/>
                  </a:cubicBezTo>
                  <a:cubicBezTo>
                    <a:pt x="308" y="187"/>
                    <a:pt x="308" y="187"/>
                    <a:pt x="308" y="187"/>
                  </a:cubicBezTo>
                  <a:cubicBezTo>
                    <a:pt x="308" y="186"/>
                    <a:pt x="308" y="186"/>
                    <a:pt x="308" y="186"/>
                  </a:cubicBezTo>
                  <a:cubicBezTo>
                    <a:pt x="308" y="186"/>
                    <a:pt x="308" y="186"/>
                    <a:pt x="308" y="186"/>
                  </a:cubicBezTo>
                  <a:cubicBezTo>
                    <a:pt x="308" y="186"/>
                    <a:pt x="308" y="186"/>
                    <a:pt x="308" y="186"/>
                  </a:cubicBezTo>
                  <a:cubicBezTo>
                    <a:pt x="308" y="186"/>
                    <a:pt x="308" y="186"/>
                    <a:pt x="308" y="186"/>
                  </a:cubicBezTo>
                  <a:cubicBezTo>
                    <a:pt x="307" y="186"/>
                    <a:pt x="307" y="186"/>
                    <a:pt x="307" y="186"/>
                  </a:cubicBezTo>
                  <a:cubicBezTo>
                    <a:pt x="307" y="187"/>
                    <a:pt x="307" y="187"/>
                    <a:pt x="307" y="187"/>
                  </a:cubicBezTo>
                  <a:cubicBezTo>
                    <a:pt x="307" y="187"/>
                    <a:pt x="307" y="187"/>
                    <a:pt x="307" y="187"/>
                  </a:cubicBezTo>
                  <a:cubicBezTo>
                    <a:pt x="306" y="187"/>
                    <a:pt x="306" y="187"/>
                    <a:pt x="306" y="187"/>
                  </a:cubicBezTo>
                  <a:cubicBezTo>
                    <a:pt x="306" y="187"/>
                    <a:pt x="306" y="187"/>
                    <a:pt x="306" y="187"/>
                  </a:cubicBezTo>
                  <a:cubicBezTo>
                    <a:pt x="306" y="186"/>
                    <a:pt x="306" y="186"/>
                    <a:pt x="306" y="186"/>
                  </a:cubicBezTo>
                  <a:cubicBezTo>
                    <a:pt x="306" y="186"/>
                    <a:pt x="306" y="186"/>
                    <a:pt x="306" y="186"/>
                  </a:cubicBezTo>
                  <a:cubicBezTo>
                    <a:pt x="306" y="185"/>
                    <a:pt x="306" y="185"/>
                    <a:pt x="306" y="185"/>
                  </a:cubicBezTo>
                  <a:cubicBezTo>
                    <a:pt x="307" y="185"/>
                    <a:pt x="307" y="185"/>
                    <a:pt x="307" y="185"/>
                  </a:cubicBezTo>
                  <a:cubicBezTo>
                    <a:pt x="307" y="185"/>
                    <a:pt x="307" y="185"/>
                    <a:pt x="307" y="185"/>
                  </a:cubicBezTo>
                  <a:cubicBezTo>
                    <a:pt x="307" y="185"/>
                    <a:pt x="307" y="185"/>
                    <a:pt x="307" y="185"/>
                  </a:cubicBezTo>
                  <a:cubicBezTo>
                    <a:pt x="307" y="185"/>
                    <a:pt x="307" y="185"/>
                    <a:pt x="307" y="185"/>
                  </a:cubicBezTo>
                  <a:cubicBezTo>
                    <a:pt x="307" y="185"/>
                    <a:pt x="307" y="185"/>
                    <a:pt x="307" y="185"/>
                  </a:cubicBezTo>
                  <a:cubicBezTo>
                    <a:pt x="306" y="185"/>
                    <a:pt x="306" y="185"/>
                    <a:pt x="306" y="185"/>
                  </a:cubicBezTo>
                  <a:cubicBezTo>
                    <a:pt x="306" y="185"/>
                    <a:pt x="306" y="185"/>
                    <a:pt x="306" y="185"/>
                  </a:cubicBezTo>
                  <a:cubicBezTo>
                    <a:pt x="305" y="184"/>
                    <a:pt x="305" y="184"/>
                    <a:pt x="305" y="184"/>
                  </a:cubicBezTo>
                  <a:cubicBezTo>
                    <a:pt x="306" y="184"/>
                    <a:pt x="306" y="184"/>
                    <a:pt x="306" y="184"/>
                  </a:cubicBezTo>
                  <a:cubicBezTo>
                    <a:pt x="306" y="184"/>
                    <a:pt x="306" y="184"/>
                    <a:pt x="306" y="184"/>
                  </a:cubicBezTo>
                  <a:cubicBezTo>
                    <a:pt x="307" y="183"/>
                    <a:pt x="307" y="183"/>
                    <a:pt x="307" y="183"/>
                  </a:cubicBezTo>
                  <a:cubicBezTo>
                    <a:pt x="306" y="183"/>
                    <a:pt x="306" y="183"/>
                    <a:pt x="306" y="183"/>
                  </a:cubicBezTo>
                  <a:cubicBezTo>
                    <a:pt x="306" y="183"/>
                    <a:pt x="306" y="183"/>
                    <a:pt x="306" y="183"/>
                  </a:cubicBezTo>
                  <a:cubicBezTo>
                    <a:pt x="306" y="183"/>
                    <a:pt x="306" y="183"/>
                    <a:pt x="306" y="183"/>
                  </a:cubicBezTo>
                  <a:cubicBezTo>
                    <a:pt x="305" y="183"/>
                    <a:pt x="305" y="183"/>
                    <a:pt x="305" y="183"/>
                  </a:cubicBezTo>
                  <a:cubicBezTo>
                    <a:pt x="306" y="183"/>
                    <a:pt x="306" y="183"/>
                    <a:pt x="306" y="183"/>
                  </a:cubicBezTo>
                  <a:cubicBezTo>
                    <a:pt x="306" y="182"/>
                    <a:pt x="306" y="182"/>
                    <a:pt x="306" y="182"/>
                  </a:cubicBezTo>
                  <a:cubicBezTo>
                    <a:pt x="307" y="182"/>
                    <a:pt x="307" y="182"/>
                    <a:pt x="307" y="182"/>
                  </a:cubicBezTo>
                  <a:cubicBezTo>
                    <a:pt x="307" y="182"/>
                    <a:pt x="307" y="182"/>
                    <a:pt x="307" y="182"/>
                  </a:cubicBezTo>
                  <a:cubicBezTo>
                    <a:pt x="306" y="182"/>
                    <a:pt x="306" y="182"/>
                    <a:pt x="306" y="182"/>
                  </a:cubicBezTo>
                  <a:cubicBezTo>
                    <a:pt x="305" y="182"/>
                    <a:pt x="305" y="182"/>
                    <a:pt x="305" y="182"/>
                  </a:cubicBezTo>
                  <a:cubicBezTo>
                    <a:pt x="305" y="182"/>
                    <a:pt x="305" y="182"/>
                    <a:pt x="305" y="182"/>
                  </a:cubicBezTo>
                  <a:cubicBezTo>
                    <a:pt x="305" y="182"/>
                    <a:pt x="305" y="182"/>
                    <a:pt x="305" y="182"/>
                  </a:cubicBezTo>
                  <a:cubicBezTo>
                    <a:pt x="306" y="181"/>
                    <a:pt x="306" y="181"/>
                    <a:pt x="306" y="181"/>
                  </a:cubicBezTo>
                  <a:cubicBezTo>
                    <a:pt x="306" y="181"/>
                    <a:pt x="306" y="181"/>
                    <a:pt x="306" y="181"/>
                  </a:cubicBezTo>
                  <a:cubicBezTo>
                    <a:pt x="307" y="181"/>
                    <a:pt x="307" y="181"/>
                    <a:pt x="307" y="181"/>
                  </a:cubicBezTo>
                  <a:cubicBezTo>
                    <a:pt x="308" y="180"/>
                    <a:pt x="308" y="180"/>
                    <a:pt x="308" y="180"/>
                  </a:cubicBezTo>
                  <a:cubicBezTo>
                    <a:pt x="308" y="180"/>
                    <a:pt x="308" y="180"/>
                    <a:pt x="308" y="180"/>
                  </a:cubicBezTo>
                  <a:cubicBezTo>
                    <a:pt x="309" y="179"/>
                    <a:pt x="309" y="179"/>
                    <a:pt x="309" y="179"/>
                  </a:cubicBezTo>
                  <a:cubicBezTo>
                    <a:pt x="309" y="179"/>
                    <a:pt x="309" y="179"/>
                    <a:pt x="309" y="179"/>
                  </a:cubicBezTo>
                  <a:cubicBezTo>
                    <a:pt x="310" y="178"/>
                    <a:pt x="310" y="178"/>
                    <a:pt x="310" y="178"/>
                  </a:cubicBezTo>
                  <a:cubicBezTo>
                    <a:pt x="310" y="178"/>
                    <a:pt x="310" y="178"/>
                    <a:pt x="310" y="178"/>
                  </a:cubicBezTo>
                  <a:cubicBezTo>
                    <a:pt x="309" y="178"/>
                    <a:pt x="309" y="178"/>
                    <a:pt x="309" y="178"/>
                  </a:cubicBezTo>
                  <a:cubicBezTo>
                    <a:pt x="309" y="179"/>
                    <a:pt x="309" y="179"/>
                    <a:pt x="309" y="179"/>
                  </a:cubicBezTo>
                  <a:cubicBezTo>
                    <a:pt x="308" y="179"/>
                    <a:pt x="308" y="179"/>
                    <a:pt x="308" y="179"/>
                  </a:cubicBezTo>
                  <a:cubicBezTo>
                    <a:pt x="308" y="180"/>
                    <a:pt x="308" y="180"/>
                    <a:pt x="308" y="180"/>
                  </a:cubicBezTo>
                  <a:cubicBezTo>
                    <a:pt x="307" y="180"/>
                    <a:pt x="307" y="180"/>
                    <a:pt x="307" y="180"/>
                  </a:cubicBezTo>
                  <a:cubicBezTo>
                    <a:pt x="306" y="180"/>
                    <a:pt x="306" y="180"/>
                    <a:pt x="306" y="180"/>
                  </a:cubicBezTo>
                  <a:cubicBezTo>
                    <a:pt x="305" y="181"/>
                    <a:pt x="305" y="181"/>
                    <a:pt x="305" y="181"/>
                  </a:cubicBezTo>
                  <a:cubicBezTo>
                    <a:pt x="304" y="181"/>
                    <a:pt x="304" y="181"/>
                    <a:pt x="304" y="181"/>
                  </a:cubicBezTo>
                  <a:cubicBezTo>
                    <a:pt x="304" y="181"/>
                    <a:pt x="304" y="181"/>
                    <a:pt x="304" y="181"/>
                  </a:cubicBezTo>
                  <a:cubicBezTo>
                    <a:pt x="304" y="180"/>
                    <a:pt x="304" y="180"/>
                    <a:pt x="304" y="180"/>
                  </a:cubicBezTo>
                  <a:cubicBezTo>
                    <a:pt x="305" y="179"/>
                    <a:pt x="305" y="179"/>
                    <a:pt x="305" y="179"/>
                  </a:cubicBezTo>
                  <a:cubicBezTo>
                    <a:pt x="306" y="179"/>
                    <a:pt x="306" y="179"/>
                    <a:pt x="306" y="179"/>
                  </a:cubicBezTo>
                  <a:cubicBezTo>
                    <a:pt x="306" y="178"/>
                    <a:pt x="306" y="178"/>
                    <a:pt x="306" y="178"/>
                  </a:cubicBezTo>
                  <a:cubicBezTo>
                    <a:pt x="306" y="178"/>
                    <a:pt x="306" y="178"/>
                    <a:pt x="306" y="178"/>
                  </a:cubicBezTo>
                  <a:cubicBezTo>
                    <a:pt x="306" y="178"/>
                    <a:pt x="306" y="178"/>
                    <a:pt x="306" y="178"/>
                  </a:cubicBezTo>
                  <a:cubicBezTo>
                    <a:pt x="306" y="178"/>
                    <a:pt x="306" y="178"/>
                    <a:pt x="306" y="178"/>
                  </a:cubicBezTo>
                  <a:cubicBezTo>
                    <a:pt x="304" y="179"/>
                    <a:pt x="304" y="179"/>
                    <a:pt x="304" y="179"/>
                  </a:cubicBezTo>
                  <a:cubicBezTo>
                    <a:pt x="303" y="180"/>
                    <a:pt x="303" y="180"/>
                    <a:pt x="303" y="180"/>
                  </a:cubicBezTo>
                  <a:cubicBezTo>
                    <a:pt x="303" y="179"/>
                    <a:pt x="303" y="179"/>
                    <a:pt x="303" y="179"/>
                  </a:cubicBezTo>
                  <a:cubicBezTo>
                    <a:pt x="303" y="179"/>
                    <a:pt x="303" y="179"/>
                    <a:pt x="303" y="179"/>
                  </a:cubicBezTo>
                  <a:cubicBezTo>
                    <a:pt x="303" y="179"/>
                    <a:pt x="303" y="179"/>
                    <a:pt x="303" y="179"/>
                  </a:cubicBezTo>
                  <a:cubicBezTo>
                    <a:pt x="303" y="178"/>
                    <a:pt x="303" y="178"/>
                    <a:pt x="303" y="178"/>
                  </a:cubicBezTo>
                  <a:cubicBezTo>
                    <a:pt x="302" y="178"/>
                    <a:pt x="302" y="178"/>
                    <a:pt x="302" y="178"/>
                  </a:cubicBezTo>
                  <a:cubicBezTo>
                    <a:pt x="302" y="178"/>
                    <a:pt x="302" y="178"/>
                    <a:pt x="302" y="178"/>
                  </a:cubicBezTo>
                  <a:cubicBezTo>
                    <a:pt x="302" y="178"/>
                    <a:pt x="302" y="178"/>
                    <a:pt x="302" y="178"/>
                  </a:cubicBezTo>
                  <a:cubicBezTo>
                    <a:pt x="302" y="178"/>
                    <a:pt x="302" y="178"/>
                    <a:pt x="302" y="178"/>
                  </a:cubicBezTo>
                  <a:cubicBezTo>
                    <a:pt x="302" y="177"/>
                    <a:pt x="302" y="177"/>
                    <a:pt x="302" y="177"/>
                  </a:cubicBezTo>
                  <a:cubicBezTo>
                    <a:pt x="302" y="177"/>
                    <a:pt x="302" y="177"/>
                    <a:pt x="302" y="177"/>
                  </a:cubicBezTo>
                  <a:cubicBezTo>
                    <a:pt x="302" y="177"/>
                    <a:pt x="302" y="177"/>
                    <a:pt x="302" y="177"/>
                  </a:cubicBezTo>
                  <a:cubicBezTo>
                    <a:pt x="302" y="177"/>
                    <a:pt x="302" y="177"/>
                    <a:pt x="302" y="177"/>
                  </a:cubicBezTo>
                  <a:cubicBezTo>
                    <a:pt x="302" y="176"/>
                    <a:pt x="302" y="176"/>
                    <a:pt x="302" y="176"/>
                  </a:cubicBezTo>
                  <a:cubicBezTo>
                    <a:pt x="302" y="176"/>
                    <a:pt x="302" y="176"/>
                    <a:pt x="302" y="176"/>
                  </a:cubicBezTo>
                  <a:cubicBezTo>
                    <a:pt x="302" y="176"/>
                    <a:pt x="302" y="176"/>
                    <a:pt x="302" y="176"/>
                  </a:cubicBezTo>
                  <a:cubicBezTo>
                    <a:pt x="302" y="175"/>
                    <a:pt x="302" y="175"/>
                    <a:pt x="302" y="175"/>
                  </a:cubicBezTo>
                  <a:cubicBezTo>
                    <a:pt x="301" y="175"/>
                    <a:pt x="301" y="175"/>
                    <a:pt x="301" y="175"/>
                  </a:cubicBezTo>
                  <a:cubicBezTo>
                    <a:pt x="301" y="175"/>
                    <a:pt x="301" y="175"/>
                    <a:pt x="301" y="175"/>
                  </a:cubicBezTo>
                  <a:cubicBezTo>
                    <a:pt x="301" y="176"/>
                    <a:pt x="301" y="176"/>
                    <a:pt x="301" y="176"/>
                  </a:cubicBezTo>
                  <a:cubicBezTo>
                    <a:pt x="301" y="176"/>
                    <a:pt x="301" y="176"/>
                    <a:pt x="301" y="176"/>
                  </a:cubicBezTo>
                  <a:cubicBezTo>
                    <a:pt x="301" y="176"/>
                    <a:pt x="301" y="176"/>
                    <a:pt x="301" y="176"/>
                  </a:cubicBezTo>
                  <a:cubicBezTo>
                    <a:pt x="300" y="176"/>
                    <a:pt x="300" y="176"/>
                    <a:pt x="300" y="176"/>
                  </a:cubicBezTo>
                  <a:cubicBezTo>
                    <a:pt x="300" y="175"/>
                    <a:pt x="300" y="175"/>
                    <a:pt x="300" y="175"/>
                  </a:cubicBezTo>
                  <a:cubicBezTo>
                    <a:pt x="299" y="175"/>
                    <a:pt x="299" y="175"/>
                    <a:pt x="299" y="175"/>
                  </a:cubicBezTo>
                  <a:cubicBezTo>
                    <a:pt x="300" y="176"/>
                    <a:pt x="300" y="176"/>
                    <a:pt x="300" y="176"/>
                  </a:cubicBezTo>
                  <a:cubicBezTo>
                    <a:pt x="300" y="177"/>
                    <a:pt x="300" y="177"/>
                    <a:pt x="300" y="177"/>
                  </a:cubicBezTo>
                  <a:cubicBezTo>
                    <a:pt x="300" y="177"/>
                    <a:pt x="300" y="177"/>
                    <a:pt x="300" y="177"/>
                  </a:cubicBezTo>
                  <a:cubicBezTo>
                    <a:pt x="300" y="177"/>
                    <a:pt x="300" y="177"/>
                    <a:pt x="300" y="177"/>
                  </a:cubicBezTo>
                  <a:cubicBezTo>
                    <a:pt x="300" y="177"/>
                    <a:pt x="300" y="177"/>
                    <a:pt x="300" y="177"/>
                  </a:cubicBezTo>
                  <a:cubicBezTo>
                    <a:pt x="300" y="178"/>
                    <a:pt x="300" y="178"/>
                    <a:pt x="300" y="178"/>
                  </a:cubicBezTo>
                  <a:cubicBezTo>
                    <a:pt x="299" y="178"/>
                    <a:pt x="299" y="178"/>
                    <a:pt x="299" y="178"/>
                  </a:cubicBezTo>
                  <a:cubicBezTo>
                    <a:pt x="299" y="177"/>
                    <a:pt x="299" y="177"/>
                    <a:pt x="299" y="177"/>
                  </a:cubicBezTo>
                  <a:cubicBezTo>
                    <a:pt x="299" y="177"/>
                    <a:pt x="299" y="177"/>
                    <a:pt x="299" y="177"/>
                  </a:cubicBezTo>
                  <a:cubicBezTo>
                    <a:pt x="298" y="176"/>
                    <a:pt x="298" y="176"/>
                    <a:pt x="298" y="176"/>
                  </a:cubicBezTo>
                  <a:cubicBezTo>
                    <a:pt x="298" y="177"/>
                    <a:pt x="298" y="177"/>
                    <a:pt x="298" y="177"/>
                  </a:cubicBezTo>
                  <a:cubicBezTo>
                    <a:pt x="298" y="177"/>
                    <a:pt x="298" y="177"/>
                    <a:pt x="298" y="177"/>
                  </a:cubicBezTo>
                  <a:cubicBezTo>
                    <a:pt x="298" y="177"/>
                    <a:pt x="298" y="177"/>
                    <a:pt x="298" y="177"/>
                  </a:cubicBezTo>
                  <a:cubicBezTo>
                    <a:pt x="298" y="178"/>
                    <a:pt x="298" y="178"/>
                    <a:pt x="298" y="178"/>
                  </a:cubicBezTo>
                  <a:cubicBezTo>
                    <a:pt x="299" y="178"/>
                    <a:pt x="299" y="178"/>
                    <a:pt x="299" y="178"/>
                  </a:cubicBezTo>
                  <a:cubicBezTo>
                    <a:pt x="299" y="179"/>
                    <a:pt x="299" y="179"/>
                    <a:pt x="299" y="179"/>
                  </a:cubicBezTo>
                  <a:cubicBezTo>
                    <a:pt x="300" y="179"/>
                    <a:pt x="300" y="179"/>
                    <a:pt x="300" y="179"/>
                  </a:cubicBezTo>
                  <a:cubicBezTo>
                    <a:pt x="299" y="180"/>
                    <a:pt x="299" y="180"/>
                    <a:pt x="299" y="180"/>
                  </a:cubicBezTo>
                  <a:cubicBezTo>
                    <a:pt x="300" y="180"/>
                    <a:pt x="300" y="180"/>
                    <a:pt x="300" y="180"/>
                  </a:cubicBezTo>
                  <a:cubicBezTo>
                    <a:pt x="300" y="180"/>
                    <a:pt x="300" y="180"/>
                    <a:pt x="300" y="180"/>
                  </a:cubicBezTo>
                  <a:cubicBezTo>
                    <a:pt x="299" y="181"/>
                    <a:pt x="299" y="181"/>
                    <a:pt x="299" y="181"/>
                  </a:cubicBezTo>
                  <a:cubicBezTo>
                    <a:pt x="298" y="180"/>
                    <a:pt x="298" y="180"/>
                    <a:pt x="298" y="180"/>
                  </a:cubicBezTo>
                  <a:cubicBezTo>
                    <a:pt x="298" y="180"/>
                    <a:pt x="298" y="180"/>
                    <a:pt x="298" y="180"/>
                  </a:cubicBezTo>
                  <a:cubicBezTo>
                    <a:pt x="298" y="181"/>
                    <a:pt x="298" y="181"/>
                    <a:pt x="298" y="181"/>
                  </a:cubicBezTo>
                  <a:cubicBezTo>
                    <a:pt x="297" y="181"/>
                    <a:pt x="297" y="181"/>
                    <a:pt x="297" y="181"/>
                  </a:cubicBezTo>
                  <a:cubicBezTo>
                    <a:pt x="297" y="180"/>
                    <a:pt x="297" y="180"/>
                    <a:pt x="297" y="180"/>
                  </a:cubicBezTo>
                  <a:cubicBezTo>
                    <a:pt x="297" y="179"/>
                    <a:pt x="297" y="179"/>
                    <a:pt x="297" y="179"/>
                  </a:cubicBezTo>
                  <a:cubicBezTo>
                    <a:pt x="297" y="179"/>
                    <a:pt x="297" y="179"/>
                    <a:pt x="297" y="179"/>
                  </a:cubicBezTo>
                  <a:cubicBezTo>
                    <a:pt x="297" y="178"/>
                    <a:pt x="297" y="178"/>
                    <a:pt x="297" y="178"/>
                  </a:cubicBezTo>
                  <a:cubicBezTo>
                    <a:pt x="296" y="178"/>
                    <a:pt x="296" y="178"/>
                    <a:pt x="296" y="178"/>
                  </a:cubicBezTo>
                  <a:cubicBezTo>
                    <a:pt x="295" y="178"/>
                    <a:pt x="295" y="178"/>
                    <a:pt x="295" y="178"/>
                  </a:cubicBezTo>
                  <a:cubicBezTo>
                    <a:pt x="295" y="178"/>
                    <a:pt x="295" y="178"/>
                    <a:pt x="295" y="178"/>
                  </a:cubicBezTo>
                  <a:cubicBezTo>
                    <a:pt x="295" y="177"/>
                    <a:pt x="295" y="177"/>
                    <a:pt x="295" y="177"/>
                  </a:cubicBezTo>
                  <a:cubicBezTo>
                    <a:pt x="294" y="177"/>
                    <a:pt x="294" y="177"/>
                    <a:pt x="294" y="177"/>
                  </a:cubicBezTo>
                  <a:cubicBezTo>
                    <a:pt x="294" y="177"/>
                    <a:pt x="294" y="177"/>
                    <a:pt x="294" y="177"/>
                  </a:cubicBezTo>
                  <a:cubicBezTo>
                    <a:pt x="293" y="177"/>
                    <a:pt x="293" y="177"/>
                    <a:pt x="293" y="177"/>
                  </a:cubicBezTo>
                  <a:cubicBezTo>
                    <a:pt x="293" y="178"/>
                    <a:pt x="293" y="178"/>
                    <a:pt x="293" y="178"/>
                  </a:cubicBezTo>
                  <a:cubicBezTo>
                    <a:pt x="294" y="178"/>
                    <a:pt x="294" y="178"/>
                    <a:pt x="294" y="178"/>
                  </a:cubicBezTo>
                  <a:cubicBezTo>
                    <a:pt x="295" y="178"/>
                    <a:pt x="295" y="178"/>
                    <a:pt x="295" y="178"/>
                  </a:cubicBezTo>
                  <a:cubicBezTo>
                    <a:pt x="296" y="178"/>
                    <a:pt x="296" y="178"/>
                    <a:pt x="296" y="178"/>
                  </a:cubicBezTo>
                  <a:cubicBezTo>
                    <a:pt x="296" y="179"/>
                    <a:pt x="296" y="179"/>
                    <a:pt x="296" y="179"/>
                  </a:cubicBezTo>
                  <a:cubicBezTo>
                    <a:pt x="295" y="180"/>
                    <a:pt x="295" y="180"/>
                    <a:pt x="295" y="180"/>
                  </a:cubicBezTo>
                  <a:cubicBezTo>
                    <a:pt x="295" y="180"/>
                    <a:pt x="295" y="180"/>
                    <a:pt x="295" y="180"/>
                  </a:cubicBezTo>
                  <a:cubicBezTo>
                    <a:pt x="296" y="180"/>
                    <a:pt x="296" y="180"/>
                    <a:pt x="296" y="180"/>
                  </a:cubicBezTo>
                  <a:cubicBezTo>
                    <a:pt x="296" y="180"/>
                    <a:pt x="296" y="180"/>
                    <a:pt x="296" y="180"/>
                  </a:cubicBezTo>
                  <a:cubicBezTo>
                    <a:pt x="296" y="181"/>
                    <a:pt x="296" y="181"/>
                    <a:pt x="296" y="181"/>
                  </a:cubicBezTo>
                  <a:cubicBezTo>
                    <a:pt x="296" y="181"/>
                    <a:pt x="296" y="181"/>
                    <a:pt x="296" y="181"/>
                  </a:cubicBezTo>
                  <a:cubicBezTo>
                    <a:pt x="297" y="181"/>
                    <a:pt x="297" y="181"/>
                    <a:pt x="297" y="181"/>
                  </a:cubicBezTo>
                  <a:cubicBezTo>
                    <a:pt x="297" y="181"/>
                    <a:pt x="297" y="181"/>
                    <a:pt x="297" y="181"/>
                  </a:cubicBezTo>
                  <a:cubicBezTo>
                    <a:pt x="296" y="182"/>
                    <a:pt x="296" y="182"/>
                    <a:pt x="296" y="182"/>
                  </a:cubicBezTo>
                  <a:cubicBezTo>
                    <a:pt x="295" y="183"/>
                    <a:pt x="295" y="183"/>
                    <a:pt x="295" y="183"/>
                  </a:cubicBezTo>
                  <a:cubicBezTo>
                    <a:pt x="294" y="184"/>
                    <a:pt x="294" y="184"/>
                    <a:pt x="294" y="184"/>
                  </a:cubicBezTo>
                  <a:cubicBezTo>
                    <a:pt x="296" y="183"/>
                    <a:pt x="296" y="183"/>
                    <a:pt x="296" y="183"/>
                  </a:cubicBezTo>
                  <a:cubicBezTo>
                    <a:pt x="296" y="183"/>
                    <a:pt x="296" y="183"/>
                    <a:pt x="296" y="183"/>
                  </a:cubicBezTo>
                  <a:cubicBezTo>
                    <a:pt x="297" y="182"/>
                    <a:pt x="297" y="182"/>
                    <a:pt x="297" y="182"/>
                  </a:cubicBezTo>
                  <a:cubicBezTo>
                    <a:pt x="298" y="182"/>
                    <a:pt x="298" y="182"/>
                    <a:pt x="298" y="182"/>
                  </a:cubicBezTo>
                  <a:cubicBezTo>
                    <a:pt x="298" y="183"/>
                    <a:pt x="298" y="183"/>
                    <a:pt x="298" y="183"/>
                  </a:cubicBezTo>
                  <a:cubicBezTo>
                    <a:pt x="298" y="183"/>
                    <a:pt x="298" y="183"/>
                    <a:pt x="298" y="183"/>
                  </a:cubicBezTo>
                  <a:cubicBezTo>
                    <a:pt x="297" y="183"/>
                    <a:pt x="297" y="183"/>
                    <a:pt x="297" y="183"/>
                  </a:cubicBezTo>
                  <a:cubicBezTo>
                    <a:pt x="297" y="184"/>
                    <a:pt x="297" y="184"/>
                    <a:pt x="297" y="184"/>
                  </a:cubicBezTo>
                  <a:cubicBezTo>
                    <a:pt x="297" y="184"/>
                    <a:pt x="297" y="184"/>
                    <a:pt x="297" y="184"/>
                  </a:cubicBezTo>
                  <a:cubicBezTo>
                    <a:pt x="298" y="184"/>
                    <a:pt x="298" y="184"/>
                    <a:pt x="298" y="184"/>
                  </a:cubicBezTo>
                  <a:cubicBezTo>
                    <a:pt x="299" y="185"/>
                    <a:pt x="299" y="185"/>
                    <a:pt x="299" y="185"/>
                  </a:cubicBezTo>
                  <a:cubicBezTo>
                    <a:pt x="298" y="185"/>
                    <a:pt x="298" y="185"/>
                    <a:pt x="298" y="185"/>
                  </a:cubicBezTo>
                  <a:cubicBezTo>
                    <a:pt x="297" y="185"/>
                    <a:pt x="297" y="185"/>
                    <a:pt x="297" y="185"/>
                  </a:cubicBezTo>
                  <a:cubicBezTo>
                    <a:pt x="297" y="185"/>
                    <a:pt x="297" y="185"/>
                    <a:pt x="297" y="185"/>
                  </a:cubicBezTo>
                  <a:cubicBezTo>
                    <a:pt x="298" y="185"/>
                    <a:pt x="298" y="185"/>
                    <a:pt x="298" y="185"/>
                  </a:cubicBezTo>
                  <a:cubicBezTo>
                    <a:pt x="298" y="186"/>
                    <a:pt x="298" y="186"/>
                    <a:pt x="298" y="186"/>
                  </a:cubicBezTo>
                  <a:cubicBezTo>
                    <a:pt x="298" y="186"/>
                    <a:pt x="298" y="186"/>
                    <a:pt x="298" y="186"/>
                  </a:cubicBezTo>
                  <a:cubicBezTo>
                    <a:pt x="298" y="186"/>
                    <a:pt x="298" y="186"/>
                    <a:pt x="298" y="186"/>
                  </a:cubicBezTo>
                  <a:cubicBezTo>
                    <a:pt x="298" y="186"/>
                    <a:pt x="298" y="186"/>
                    <a:pt x="298" y="186"/>
                  </a:cubicBezTo>
                  <a:cubicBezTo>
                    <a:pt x="298" y="187"/>
                    <a:pt x="298" y="187"/>
                    <a:pt x="298" y="187"/>
                  </a:cubicBezTo>
                  <a:cubicBezTo>
                    <a:pt x="298" y="187"/>
                    <a:pt x="298" y="187"/>
                    <a:pt x="298" y="187"/>
                  </a:cubicBezTo>
                  <a:cubicBezTo>
                    <a:pt x="298" y="187"/>
                    <a:pt x="298" y="187"/>
                    <a:pt x="298" y="187"/>
                  </a:cubicBezTo>
                  <a:cubicBezTo>
                    <a:pt x="298" y="188"/>
                    <a:pt x="298" y="188"/>
                    <a:pt x="298" y="188"/>
                  </a:cubicBezTo>
                  <a:cubicBezTo>
                    <a:pt x="299" y="189"/>
                    <a:pt x="299" y="189"/>
                    <a:pt x="299" y="189"/>
                  </a:cubicBezTo>
                  <a:cubicBezTo>
                    <a:pt x="299" y="188"/>
                    <a:pt x="299" y="188"/>
                    <a:pt x="299" y="188"/>
                  </a:cubicBezTo>
                  <a:cubicBezTo>
                    <a:pt x="299" y="187"/>
                    <a:pt x="299" y="187"/>
                    <a:pt x="299" y="187"/>
                  </a:cubicBezTo>
                  <a:cubicBezTo>
                    <a:pt x="299" y="187"/>
                    <a:pt x="299" y="187"/>
                    <a:pt x="299" y="187"/>
                  </a:cubicBezTo>
                  <a:cubicBezTo>
                    <a:pt x="300" y="188"/>
                    <a:pt x="300" y="188"/>
                    <a:pt x="300" y="188"/>
                  </a:cubicBezTo>
                  <a:cubicBezTo>
                    <a:pt x="300" y="188"/>
                    <a:pt x="300" y="188"/>
                    <a:pt x="300" y="188"/>
                  </a:cubicBezTo>
                  <a:cubicBezTo>
                    <a:pt x="300" y="189"/>
                    <a:pt x="300" y="189"/>
                    <a:pt x="300" y="189"/>
                  </a:cubicBezTo>
                  <a:cubicBezTo>
                    <a:pt x="300" y="189"/>
                    <a:pt x="300" y="189"/>
                    <a:pt x="300" y="189"/>
                  </a:cubicBezTo>
                  <a:cubicBezTo>
                    <a:pt x="300" y="189"/>
                    <a:pt x="300" y="189"/>
                    <a:pt x="300" y="189"/>
                  </a:cubicBezTo>
                  <a:cubicBezTo>
                    <a:pt x="300" y="190"/>
                    <a:pt x="300" y="190"/>
                    <a:pt x="300" y="190"/>
                  </a:cubicBezTo>
                  <a:cubicBezTo>
                    <a:pt x="301" y="190"/>
                    <a:pt x="301" y="190"/>
                    <a:pt x="301" y="190"/>
                  </a:cubicBezTo>
                  <a:cubicBezTo>
                    <a:pt x="301" y="189"/>
                    <a:pt x="301" y="189"/>
                    <a:pt x="301" y="189"/>
                  </a:cubicBezTo>
                  <a:cubicBezTo>
                    <a:pt x="301" y="190"/>
                    <a:pt x="301" y="190"/>
                    <a:pt x="301" y="190"/>
                  </a:cubicBezTo>
                  <a:cubicBezTo>
                    <a:pt x="301" y="189"/>
                    <a:pt x="301" y="189"/>
                    <a:pt x="301" y="189"/>
                  </a:cubicBezTo>
                  <a:cubicBezTo>
                    <a:pt x="301" y="189"/>
                    <a:pt x="301" y="189"/>
                    <a:pt x="301" y="189"/>
                  </a:cubicBezTo>
                  <a:cubicBezTo>
                    <a:pt x="302" y="189"/>
                    <a:pt x="302" y="189"/>
                    <a:pt x="302" y="189"/>
                  </a:cubicBezTo>
                  <a:cubicBezTo>
                    <a:pt x="302" y="190"/>
                    <a:pt x="302" y="190"/>
                    <a:pt x="302" y="190"/>
                  </a:cubicBezTo>
                  <a:cubicBezTo>
                    <a:pt x="302" y="190"/>
                    <a:pt x="302" y="190"/>
                    <a:pt x="302" y="190"/>
                  </a:cubicBezTo>
                  <a:cubicBezTo>
                    <a:pt x="302" y="191"/>
                    <a:pt x="302" y="191"/>
                    <a:pt x="302" y="191"/>
                  </a:cubicBezTo>
                  <a:cubicBezTo>
                    <a:pt x="301" y="191"/>
                    <a:pt x="301" y="191"/>
                    <a:pt x="301" y="191"/>
                  </a:cubicBezTo>
                  <a:cubicBezTo>
                    <a:pt x="301" y="191"/>
                    <a:pt x="301" y="191"/>
                    <a:pt x="301" y="191"/>
                  </a:cubicBezTo>
                  <a:cubicBezTo>
                    <a:pt x="302" y="192"/>
                    <a:pt x="302" y="192"/>
                    <a:pt x="302" y="192"/>
                  </a:cubicBezTo>
                  <a:cubicBezTo>
                    <a:pt x="303" y="192"/>
                    <a:pt x="303" y="192"/>
                    <a:pt x="303" y="192"/>
                  </a:cubicBezTo>
                  <a:cubicBezTo>
                    <a:pt x="303" y="191"/>
                    <a:pt x="303" y="191"/>
                    <a:pt x="303" y="191"/>
                  </a:cubicBezTo>
                  <a:cubicBezTo>
                    <a:pt x="304" y="192"/>
                    <a:pt x="304" y="192"/>
                    <a:pt x="304" y="192"/>
                  </a:cubicBezTo>
                  <a:cubicBezTo>
                    <a:pt x="303" y="192"/>
                    <a:pt x="303" y="192"/>
                    <a:pt x="303" y="192"/>
                  </a:cubicBezTo>
                  <a:cubicBezTo>
                    <a:pt x="303" y="192"/>
                    <a:pt x="303" y="192"/>
                    <a:pt x="303" y="192"/>
                  </a:cubicBezTo>
                  <a:cubicBezTo>
                    <a:pt x="302" y="193"/>
                    <a:pt x="302" y="193"/>
                    <a:pt x="302" y="193"/>
                  </a:cubicBezTo>
                  <a:cubicBezTo>
                    <a:pt x="302" y="193"/>
                    <a:pt x="302" y="193"/>
                    <a:pt x="302" y="193"/>
                  </a:cubicBezTo>
                  <a:cubicBezTo>
                    <a:pt x="303" y="194"/>
                    <a:pt x="303" y="194"/>
                    <a:pt x="303" y="194"/>
                  </a:cubicBezTo>
                  <a:cubicBezTo>
                    <a:pt x="303" y="195"/>
                    <a:pt x="303" y="195"/>
                    <a:pt x="303" y="195"/>
                  </a:cubicBezTo>
                  <a:cubicBezTo>
                    <a:pt x="303" y="195"/>
                    <a:pt x="303" y="195"/>
                    <a:pt x="303" y="195"/>
                  </a:cubicBezTo>
                  <a:cubicBezTo>
                    <a:pt x="303" y="196"/>
                    <a:pt x="303" y="196"/>
                    <a:pt x="303" y="196"/>
                  </a:cubicBezTo>
                  <a:cubicBezTo>
                    <a:pt x="304" y="197"/>
                    <a:pt x="304" y="197"/>
                    <a:pt x="304" y="197"/>
                  </a:cubicBezTo>
                  <a:cubicBezTo>
                    <a:pt x="304" y="197"/>
                    <a:pt x="304" y="197"/>
                    <a:pt x="304" y="197"/>
                  </a:cubicBezTo>
                  <a:cubicBezTo>
                    <a:pt x="304" y="198"/>
                    <a:pt x="304" y="198"/>
                    <a:pt x="304" y="198"/>
                  </a:cubicBezTo>
                  <a:cubicBezTo>
                    <a:pt x="304" y="199"/>
                    <a:pt x="304" y="199"/>
                    <a:pt x="304" y="199"/>
                  </a:cubicBezTo>
                  <a:cubicBezTo>
                    <a:pt x="303" y="199"/>
                    <a:pt x="303" y="199"/>
                    <a:pt x="303" y="199"/>
                  </a:cubicBezTo>
                  <a:cubicBezTo>
                    <a:pt x="304" y="200"/>
                    <a:pt x="304" y="200"/>
                    <a:pt x="304" y="200"/>
                  </a:cubicBezTo>
                  <a:cubicBezTo>
                    <a:pt x="303" y="201"/>
                    <a:pt x="303" y="201"/>
                    <a:pt x="303" y="201"/>
                  </a:cubicBezTo>
                  <a:cubicBezTo>
                    <a:pt x="302" y="199"/>
                    <a:pt x="302" y="199"/>
                    <a:pt x="302" y="199"/>
                  </a:cubicBezTo>
                  <a:cubicBezTo>
                    <a:pt x="302" y="199"/>
                    <a:pt x="302" y="199"/>
                    <a:pt x="302" y="199"/>
                  </a:cubicBezTo>
                  <a:cubicBezTo>
                    <a:pt x="302" y="198"/>
                    <a:pt x="302" y="198"/>
                    <a:pt x="302" y="198"/>
                  </a:cubicBezTo>
                  <a:cubicBezTo>
                    <a:pt x="302" y="197"/>
                    <a:pt x="302" y="197"/>
                    <a:pt x="302" y="197"/>
                  </a:cubicBezTo>
                  <a:cubicBezTo>
                    <a:pt x="302" y="198"/>
                    <a:pt x="302" y="198"/>
                    <a:pt x="302" y="198"/>
                  </a:cubicBezTo>
                  <a:cubicBezTo>
                    <a:pt x="302" y="199"/>
                    <a:pt x="302" y="199"/>
                    <a:pt x="302" y="199"/>
                  </a:cubicBezTo>
                  <a:cubicBezTo>
                    <a:pt x="302" y="200"/>
                    <a:pt x="302" y="200"/>
                    <a:pt x="302" y="200"/>
                  </a:cubicBezTo>
                  <a:cubicBezTo>
                    <a:pt x="302" y="201"/>
                    <a:pt x="302" y="201"/>
                    <a:pt x="302" y="201"/>
                  </a:cubicBezTo>
                  <a:cubicBezTo>
                    <a:pt x="302" y="202"/>
                    <a:pt x="302" y="202"/>
                    <a:pt x="302" y="202"/>
                  </a:cubicBezTo>
                  <a:cubicBezTo>
                    <a:pt x="302" y="203"/>
                    <a:pt x="302" y="203"/>
                    <a:pt x="302" y="203"/>
                  </a:cubicBezTo>
                  <a:cubicBezTo>
                    <a:pt x="302" y="203"/>
                    <a:pt x="302" y="203"/>
                    <a:pt x="302" y="203"/>
                  </a:cubicBezTo>
                  <a:cubicBezTo>
                    <a:pt x="301" y="203"/>
                    <a:pt x="301" y="203"/>
                    <a:pt x="301" y="203"/>
                  </a:cubicBezTo>
                  <a:cubicBezTo>
                    <a:pt x="301" y="202"/>
                    <a:pt x="301" y="202"/>
                    <a:pt x="301" y="202"/>
                  </a:cubicBezTo>
                  <a:cubicBezTo>
                    <a:pt x="300" y="202"/>
                    <a:pt x="300" y="202"/>
                    <a:pt x="300" y="202"/>
                  </a:cubicBezTo>
                  <a:cubicBezTo>
                    <a:pt x="301" y="204"/>
                    <a:pt x="301" y="204"/>
                    <a:pt x="301" y="204"/>
                  </a:cubicBezTo>
                  <a:cubicBezTo>
                    <a:pt x="300" y="205"/>
                    <a:pt x="300" y="205"/>
                    <a:pt x="300" y="205"/>
                  </a:cubicBezTo>
                  <a:cubicBezTo>
                    <a:pt x="301" y="205"/>
                    <a:pt x="301" y="205"/>
                    <a:pt x="301" y="205"/>
                  </a:cubicBezTo>
                  <a:cubicBezTo>
                    <a:pt x="301" y="205"/>
                    <a:pt x="301" y="205"/>
                    <a:pt x="301" y="205"/>
                  </a:cubicBezTo>
                  <a:cubicBezTo>
                    <a:pt x="300" y="205"/>
                    <a:pt x="300" y="205"/>
                    <a:pt x="300" y="205"/>
                  </a:cubicBezTo>
                  <a:cubicBezTo>
                    <a:pt x="299" y="205"/>
                    <a:pt x="299" y="205"/>
                    <a:pt x="299" y="205"/>
                  </a:cubicBezTo>
                  <a:cubicBezTo>
                    <a:pt x="299" y="204"/>
                    <a:pt x="299" y="204"/>
                    <a:pt x="299" y="204"/>
                  </a:cubicBezTo>
                  <a:cubicBezTo>
                    <a:pt x="299" y="203"/>
                    <a:pt x="299" y="203"/>
                    <a:pt x="299" y="203"/>
                  </a:cubicBezTo>
                  <a:cubicBezTo>
                    <a:pt x="299" y="202"/>
                    <a:pt x="299" y="202"/>
                    <a:pt x="299" y="202"/>
                  </a:cubicBezTo>
                  <a:cubicBezTo>
                    <a:pt x="299" y="203"/>
                    <a:pt x="299" y="203"/>
                    <a:pt x="299" y="203"/>
                  </a:cubicBezTo>
                  <a:cubicBezTo>
                    <a:pt x="298" y="203"/>
                    <a:pt x="298" y="203"/>
                    <a:pt x="298" y="203"/>
                  </a:cubicBezTo>
                  <a:cubicBezTo>
                    <a:pt x="298" y="202"/>
                    <a:pt x="298" y="202"/>
                    <a:pt x="298" y="202"/>
                  </a:cubicBezTo>
                  <a:cubicBezTo>
                    <a:pt x="298" y="201"/>
                    <a:pt x="298" y="201"/>
                    <a:pt x="298" y="201"/>
                  </a:cubicBezTo>
                  <a:cubicBezTo>
                    <a:pt x="298" y="202"/>
                    <a:pt x="298" y="202"/>
                    <a:pt x="298" y="202"/>
                  </a:cubicBezTo>
                  <a:cubicBezTo>
                    <a:pt x="298" y="202"/>
                    <a:pt x="298" y="202"/>
                    <a:pt x="298" y="202"/>
                  </a:cubicBezTo>
                  <a:cubicBezTo>
                    <a:pt x="297" y="202"/>
                    <a:pt x="297" y="202"/>
                    <a:pt x="297" y="202"/>
                  </a:cubicBezTo>
                  <a:cubicBezTo>
                    <a:pt x="297" y="201"/>
                    <a:pt x="297" y="201"/>
                    <a:pt x="297" y="201"/>
                  </a:cubicBezTo>
                  <a:cubicBezTo>
                    <a:pt x="297" y="201"/>
                    <a:pt x="297" y="201"/>
                    <a:pt x="297" y="201"/>
                  </a:cubicBezTo>
                  <a:cubicBezTo>
                    <a:pt x="297" y="201"/>
                    <a:pt x="297" y="201"/>
                    <a:pt x="297" y="201"/>
                  </a:cubicBezTo>
                  <a:cubicBezTo>
                    <a:pt x="297" y="201"/>
                    <a:pt x="297" y="201"/>
                    <a:pt x="297" y="201"/>
                  </a:cubicBezTo>
                  <a:cubicBezTo>
                    <a:pt x="297" y="201"/>
                    <a:pt x="297" y="201"/>
                    <a:pt x="297" y="201"/>
                  </a:cubicBezTo>
                  <a:cubicBezTo>
                    <a:pt x="297" y="202"/>
                    <a:pt x="297" y="202"/>
                    <a:pt x="297" y="202"/>
                  </a:cubicBezTo>
                  <a:cubicBezTo>
                    <a:pt x="296" y="201"/>
                    <a:pt x="296" y="201"/>
                    <a:pt x="296" y="201"/>
                  </a:cubicBezTo>
                  <a:cubicBezTo>
                    <a:pt x="296" y="201"/>
                    <a:pt x="296" y="201"/>
                    <a:pt x="296" y="201"/>
                  </a:cubicBezTo>
                  <a:cubicBezTo>
                    <a:pt x="296" y="201"/>
                    <a:pt x="296" y="201"/>
                    <a:pt x="296" y="201"/>
                  </a:cubicBezTo>
                  <a:cubicBezTo>
                    <a:pt x="296" y="200"/>
                    <a:pt x="296" y="200"/>
                    <a:pt x="296" y="200"/>
                  </a:cubicBezTo>
                  <a:cubicBezTo>
                    <a:pt x="295" y="199"/>
                    <a:pt x="295" y="199"/>
                    <a:pt x="295" y="199"/>
                  </a:cubicBezTo>
                  <a:cubicBezTo>
                    <a:pt x="295" y="198"/>
                    <a:pt x="295" y="198"/>
                    <a:pt x="295" y="198"/>
                  </a:cubicBezTo>
                  <a:cubicBezTo>
                    <a:pt x="295" y="199"/>
                    <a:pt x="295" y="199"/>
                    <a:pt x="295" y="199"/>
                  </a:cubicBezTo>
                  <a:cubicBezTo>
                    <a:pt x="295" y="200"/>
                    <a:pt x="295" y="200"/>
                    <a:pt x="295" y="200"/>
                  </a:cubicBezTo>
                  <a:cubicBezTo>
                    <a:pt x="295" y="201"/>
                    <a:pt x="295" y="201"/>
                    <a:pt x="295" y="201"/>
                  </a:cubicBezTo>
                  <a:cubicBezTo>
                    <a:pt x="295" y="201"/>
                    <a:pt x="295" y="201"/>
                    <a:pt x="295" y="201"/>
                  </a:cubicBezTo>
                  <a:cubicBezTo>
                    <a:pt x="294" y="200"/>
                    <a:pt x="294" y="200"/>
                    <a:pt x="294" y="200"/>
                  </a:cubicBezTo>
                  <a:cubicBezTo>
                    <a:pt x="294" y="199"/>
                    <a:pt x="294" y="199"/>
                    <a:pt x="294" y="199"/>
                  </a:cubicBezTo>
                  <a:cubicBezTo>
                    <a:pt x="294" y="199"/>
                    <a:pt x="294" y="199"/>
                    <a:pt x="294" y="199"/>
                  </a:cubicBezTo>
                  <a:cubicBezTo>
                    <a:pt x="293" y="199"/>
                    <a:pt x="293" y="199"/>
                    <a:pt x="293" y="199"/>
                  </a:cubicBezTo>
                  <a:cubicBezTo>
                    <a:pt x="293" y="198"/>
                    <a:pt x="293" y="198"/>
                    <a:pt x="293" y="198"/>
                  </a:cubicBezTo>
                  <a:cubicBezTo>
                    <a:pt x="292" y="197"/>
                    <a:pt x="292" y="197"/>
                    <a:pt x="292" y="197"/>
                  </a:cubicBezTo>
                  <a:cubicBezTo>
                    <a:pt x="292" y="197"/>
                    <a:pt x="292" y="197"/>
                    <a:pt x="292" y="197"/>
                  </a:cubicBezTo>
                  <a:cubicBezTo>
                    <a:pt x="292" y="196"/>
                    <a:pt x="292" y="196"/>
                    <a:pt x="292" y="196"/>
                  </a:cubicBezTo>
                  <a:cubicBezTo>
                    <a:pt x="291" y="197"/>
                    <a:pt x="291" y="197"/>
                    <a:pt x="291" y="197"/>
                  </a:cubicBezTo>
                  <a:cubicBezTo>
                    <a:pt x="291" y="197"/>
                    <a:pt x="291" y="197"/>
                    <a:pt x="291" y="197"/>
                  </a:cubicBezTo>
                  <a:cubicBezTo>
                    <a:pt x="292" y="198"/>
                    <a:pt x="292" y="198"/>
                    <a:pt x="292" y="198"/>
                  </a:cubicBezTo>
                  <a:cubicBezTo>
                    <a:pt x="292" y="199"/>
                    <a:pt x="292" y="199"/>
                    <a:pt x="292" y="199"/>
                  </a:cubicBezTo>
                  <a:cubicBezTo>
                    <a:pt x="291" y="198"/>
                    <a:pt x="291" y="198"/>
                    <a:pt x="291" y="198"/>
                  </a:cubicBezTo>
                  <a:cubicBezTo>
                    <a:pt x="291" y="198"/>
                    <a:pt x="291" y="198"/>
                    <a:pt x="291" y="198"/>
                  </a:cubicBezTo>
                  <a:cubicBezTo>
                    <a:pt x="291" y="197"/>
                    <a:pt x="291" y="197"/>
                    <a:pt x="291" y="197"/>
                  </a:cubicBezTo>
                  <a:cubicBezTo>
                    <a:pt x="290" y="197"/>
                    <a:pt x="290" y="197"/>
                    <a:pt x="290" y="197"/>
                  </a:cubicBezTo>
                  <a:cubicBezTo>
                    <a:pt x="289" y="196"/>
                    <a:pt x="289" y="196"/>
                    <a:pt x="289" y="196"/>
                  </a:cubicBezTo>
                  <a:cubicBezTo>
                    <a:pt x="289" y="195"/>
                    <a:pt x="289" y="195"/>
                    <a:pt x="289" y="195"/>
                  </a:cubicBezTo>
                  <a:cubicBezTo>
                    <a:pt x="288" y="195"/>
                    <a:pt x="288" y="195"/>
                    <a:pt x="288" y="195"/>
                  </a:cubicBezTo>
                  <a:cubicBezTo>
                    <a:pt x="288" y="196"/>
                    <a:pt x="288" y="196"/>
                    <a:pt x="288" y="196"/>
                  </a:cubicBezTo>
                  <a:cubicBezTo>
                    <a:pt x="287" y="195"/>
                    <a:pt x="287" y="195"/>
                    <a:pt x="287" y="195"/>
                  </a:cubicBezTo>
                  <a:cubicBezTo>
                    <a:pt x="287" y="196"/>
                    <a:pt x="287" y="196"/>
                    <a:pt x="287" y="196"/>
                  </a:cubicBezTo>
                  <a:cubicBezTo>
                    <a:pt x="288" y="197"/>
                    <a:pt x="288" y="197"/>
                    <a:pt x="288" y="197"/>
                  </a:cubicBezTo>
                  <a:cubicBezTo>
                    <a:pt x="289" y="198"/>
                    <a:pt x="289" y="198"/>
                    <a:pt x="289" y="198"/>
                  </a:cubicBezTo>
                  <a:cubicBezTo>
                    <a:pt x="289" y="198"/>
                    <a:pt x="289" y="198"/>
                    <a:pt x="289" y="198"/>
                  </a:cubicBezTo>
                  <a:cubicBezTo>
                    <a:pt x="289" y="199"/>
                    <a:pt x="289" y="199"/>
                    <a:pt x="289" y="199"/>
                  </a:cubicBezTo>
                  <a:cubicBezTo>
                    <a:pt x="289" y="200"/>
                    <a:pt x="289" y="200"/>
                    <a:pt x="289" y="200"/>
                  </a:cubicBezTo>
                  <a:cubicBezTo>
                    <a:pt x="289" y="200"/>
                    <a:pt x="289" y="200"/>
                    <a:pt x="289" y="200"/>
                  </a:cubicBezTo>
                  <a:cubicBezTo>
                    <a:pt x="290" y="200"/>
                    <a:pt x="290" y="200"/>
                    <a:pt x="290" y="200"/>
                  </a:cubicBezTo>
                  <a:cubicBezTo>
                    <a:pt x="291" y="200"/>
                    <a:pt x="291" y="200"/>
                    <a:pt x="291" y="200"/>
                  </a:cubicBezTo>
                  <a:cubicBezTo>
                    <a:pt x="291" y="201"/>
                    <a:pt x="291" y="201"/>
                    <a:pt x="291" y="201"/>
                  </a:cubicBezTo>
                  <a:cubicBezTo>
                    <a:pt x="291" y="201"/>
                    <a:pt x="291" y="201"/>
                    <a:pt x="291" y="201"/>
                  </a:cubicBezTo>
                  <a:cubicBezTo>
                    <a:pt x="292" y="201"/>
                    <a:pt x="292" y="201"/>
                    <a:pt x="292" y="201"/>
                  </a:cubicBezTo>
                  <a:cubicBezTo>
                    <a:pt x="291" y="202"/>
                    <a:pt x="291" y="202"/>
                    <a:pt x="291" y="202"/>
                  </a:cubicBezTo>
                  <a:cubicBezTo>
                    <a:pt x="292" y="202"/>
                    <a:pt x="292" y="202"/>
                    <a:pt x="292" y="202"/>
                  </a:cubicBezTo>
                  <a:cubicBezTo>
                    <a:pt x="292" y="202"/>
                    <a:pt x="292" y="202"/>
                    <a:pt x="292" y="202"/>
                  </a:cubicBezTo>
                  <a:cubicBezTo>
                    <a:pt x="293" y="203"/>
                    <a:pt x="293" y="203"/>
                    <a:pt x="293" y="203"/>
                  </a:cubicBezTo>
                  <a:cubicBezTo>
                    <a:pt x="293" y="203"/>
                    <a:pt x="293" y="203"/>
                    <a:pt x="293" y="203"/>
                  </a:cubicBezTo>
                  <a:cubicBezTo>
                    <a:pt x="293" y="203"/>
                    <a:pt x="293" y="203"/>
                    <a:pt x="293" y="203"/>
                  </a:cubicBezTo>
                  <a:cubicBezTo>
                    <a:pt x="294" y="204"/>
                    <a:pt x="294" y="204"/>
                    <a:pt x="294" y="204"/>
                  </a:cubicBezTo>
                  <a:cubicBezTo>
                    <a:pt x="294" y="204"/>
                    <a:pt x="294" y="204"/>
                    <a:pt x="294" y="204"/>
                  </a:cubicBezTo>
                  <a:cubicBezTo>
                    <a:pt x="293" y="205"/>
                    <a:pt x="293" y="205"/>
                    <a:pt x="293" y="205"/>
                  </a:cubicBezTo>
                  <a:cubicBezTo>
                    <a:pt x="294" y="205"/>
                    <a:pt x="294" y="205"/>
                    <a:pt x="294" y="205"/>
                  </a:cubicBezTo>
                  <a:cubicBezTo>
                    <a:pt x="294" y="206"/>
                    <a:pt x="294" y="206"/>
                    <a:pt x="294" y="206"/>
                  </a:cubicBezTo>
                  <a:cubicBezTo>
                    <a:pt x="294" y="206"/>
                    <a:pt x="294" y="206"/>
                    <a:pt x="294" y="206"/>
                  </a:cubicBezTo>
                  <a:cubicBezTo>
                    <a:pt x="295" y="205"/>
                    <a:pt x="295" y="205"/>
                    <a:pt x="295" y="205"/>
                  </a:cubicBezTo>
                  <a:cubicBezTo>
                    <a:pt x="295" y="206"/>
                    <a:pt x="295" y="206"/>
                    <a:pt x="295" y="206"/>
                  </a:cubicBezTo>
                  <a:cubicBezTo>
                    <a:pt x="295" y="206"/>
                    <a:pt x="295" y="206"/>
                    <a:pt x="295" y="206"/>
                  </a:cubicBezTo>
                  <a:cubicBezTo>
                    <a:pt x="295" y="207"/>
                    <a:pt x="295" y="207"/>
                    <a:pt x="295" y="207"/>
                  </a:cubicBezTo>
                  <a:cubicBezTo>
                    <a:pt x="295" y="207"/>
                    <a:pt x="295" y="207"/>
                    <a:pt x="295" y="207"/>
                  </a:cubicBezTo>
                  <a:cubicBezTo>
                    <a:pt x="296" y="207"/>
                    <a:pt x="296" y="207"/>
                    <a:pt x="296" y="207"/>
                  </a:cubicBezTo>
                  <a:cubicBezTo>
                    <a:pt x="295" y="208"/>
                    <a:pt x="295" y="208"/>
                    <a:pt x="295" y="208"/>
                  </a:cubicBezTo>
                  <a:cubicBezTo>
                    <a:pt x="295" y="207"/>
                    <a:pt x="295" y="207"/>
                    <a:pt x="295" y="207"/>
                  </a:cubicBezTo>
                  <a:cubicBezTo>
                    <a:pt x="294" y="208"/>
                    <a:pt x="294" y="208"/>
                    <a:pt x="294" y="208"/>
                  </a:cubicBezTo>
                  <a:cubicBezTo>
                    <a:pt x="295" y="208"/>
                    <a:pt x="295" y="208"/>
                    <a:pt x="295" y="208"/>
                  </a:cubicBezTo>
                  <a:cubicBezTo>
                    <a:pt x="295" y="209"/>
                    <a:pt x="295" y="209"/>
                    <a:pt x="295" y="209"/>
                  </a:cubicBezTo>
                  <a:cubicBezTo>
                    <a:pt x="295" y="209"/>
                    <a:pt x="295" y="209"/>
                    <a:pt x="295" y="209"/>
                  </a:cubicBezTo>
                  <a:cubicBezTo>
                    <a:pt x="295" y="209"/>
                    <a:pt x="295" y="209"/>
                    <a:pt x="295" y="209"/>
                  </a:cubicBezTo>
                  <a:close/>
                  <a:moveTo>
                    <a:pt x="221" y="190"/>
                  </a:moveTo>
                  <a:cubicBezTo>
                    <a:pt x="221" y="190"/>
                    <a:pt x="221" y="190"/>
                    <a:pt x="221" y="190"/>
                  </a:cubicBezTo>
                  <a:cubicBezTo>
                    <a:pt x="222" y="189"/>
                    <a:pt x="222" y="189"/>
                    <a:pt x="222" y="189"/>
                  </a:cubicBezTo>
                  <a:cubicBezTo>
                    <a:pt x="222" y="189"/>
                    <a:pt x="222" y="189"/>
                    <a:pt x="222" y="189"/>
                  </a:cubicBezTo>
                  <a:cubicBezTo>
                    <a:pt x="222" y="189"/>
                    <a:pt x="222" y="189"/>
                    <a:pt x="222" y="189"/>
                  </a:cubicBezTo>
                  <a:cubicBezTo>
                    <a:pt x="223" y="189"/>
                    <a:pt x="223" y="189"/>
                    <a:pt x="223" y="189"/>
                  </a:cubicBezTo>
                  <a:cubicBezTo>
                    <a:pt x="223" y="189"/>
                    <a:pt x="223" y="189"/>
                    <a:pt x="223" y="189"/>
                  </a:cubicBezTo>
                  <a:cubicBezTo>
                    <a:pt x="224" y="189"/>
                    <a:pt x="224" y="189"/>
                    <a:pt x="224" y="189"/>
                  </a:cubicBezTo>
                  <a:cubicBezTo>
                    <a:pt x="224" y="189"/>
                    <a:pt x="224" y="189"/>
                    <a:pt x="224" y="189"/>
                  </a:cubicBezTo>
                  <a:cubicBezTo>
                    <a:pt x="225" y="189"/>
                    <a:pt x="225" y="189"/>
                    <a:pt x="225" y="189"/>
                  </a:cubicBezTo>
                  <a:cubicBezTo>
                    <a:pt x="225" y="190"/>
                    <a:pt x="225" y="190"/>
                    <a:pt x="225" y="190"/>
                  </a:cubicBezTo>
                  <a:cubicBezTo>
                    <a:pt x="224" y="191"/>
                    <a:pt x="224" y="191"/>
                    <a:pt x="224" y="191"/>
                  </a:cubicBezTo>
                  <a:cubicBezTo>
                    <a:pt x="224" y="191"/>
                    <a:pt x="224" y="191"/>
                    <a:pt x="224" y="191"/>
                  </a:cubicBezTo>
                  <a:cubicBezTo>
                    <a:pt x="224" y="192"/>
                    <a:pt x="224" y="192"/>
                    <a:pt x="224" y="192"/>
                  </a:cubicBezTo>
                  <a:cubicBezTo>
                    <a:pt x="224" y="193"/>
                    <a:pt x="224" y="193"/>
                    <a:pt x="224" y="193"/>
                  </a:cubicBezTo>
                  <a:cubicBezTo>
                    <a:pt x="224" y="193"/>
                    <a:pt x="224" y="193"/>
                    <a:pt x="224" y="193"/>
                  </a:cubicBezTo>
                  <a:cubicBezTo>
                    <a:pt x="225" y="193"/>
                    <a:pt x="225" y="193"/>
                    <a:pt x="225" y="193"/>
                  </a:cubicBezTo>
                  <a:cubicBezTo>
                    <a:pt x="225" y="193"/>
                    <a:pt x="225" y="193"/>
                    <a:pt x="225" y="193"/>
                  </a:cubicBezTo>
                  <a:cubicBezTo>
                    <a:pt x="225" y="193"/>
                    <a:pt x="225" y="193"/>
                    <a:pt x="225" y="193"/>
                  </a:cubicBezTo>
                  <a:cubicBezTo>
                    <a:pt x="226" y="193"/>
                    <a:pt x="226" y="193"/>
                    <a:pt x="226" y="193"/>
                  </a:cubicBezTo>
                  <a:cubicBezTo>
                    <a:pt x="227" y="193"/>
                    <a:pt x="227" y="193"/>
                    <a:pt x="227" y="193"/>
                  </a:cubicBezTo>
                  <a:cubicBezTo>
                    <a:pt x="227" y="193"/>
                    <a:pt x="227" y="193"/>
                    <a:pt x="227" y="193"/>
                  </a:cubicBezTo>
                  <a:cubicBezTo>
                    <a:pt x="228" y="192"/>
                    <a:pt x="228" y="192"/>
                    <a:pt x="228" y="192"/>
                  </a:cubicBezTo>
                  <a:cubicBezTo>
                    <a:pt x="228" y="192"/>
                    <a:pt x="228" y="192"/>
                    <a:pt x="228" y="192"/>
                  </a:cubicBezTo>
                  <a:cubicBezTo>
                    <a:pt x="229" y="192"/>
                    <a:pt x="229" y="192"/>
                    <a:pt x="229" y="192"/>
                  </a:cubicBezTo>
                  <a:cubicBezTo>
                    <a:pt x="229" y="191"/>
                    <a:pt x="229" y="191"/>
                    <a:pt x="229" y="191"/>
                  </a:cubicBezTo>
                  <a:cubicBezTo>
                    <a:pt x="230" y="190"/>
                    <a:pt x="230" y="190"/>
                    <a:pt x="230" y="190"/>
                  </a:cubicBezTo>
                  <a:cubicBezTo>
                    <a:pt x="230" y="190"/>
                    <a:pt x="230" y="190"/>
                    <a:pt x="230" y="190"/>
                  </a:cubicBezTo>
                  <a:cubicBezTo>
                    <a:pt x="230" y="190"/>
                    <a:pt x="230" y="190"/>
                    <a:pt x="230" y="190"/>
                  </a:cubicBezTo>
                  <a:cubicBezTo>
                    <a:pt x="231" y="190"/>
                    <a:pt x="231" y="190"/>
                    <a:pt x="231" y="190"/>
                  </a:cubicBezTo>
                  <a:cubicBezTo>
                    <a:pt x="232" y="190"/>
                    <a:pt x="232" y="190"/>
                    <a:pt x="232" y="190"/>
                  </a:cubicBezTo>
                  <a:cubicBezTo>
                    <a:pt x="232" y="190"/>
                    <a:pt x="232" y="190"/>
                    <a:pt x="232" y="190"/>
                  </a:cubicBezTo>
                  <a:cubicBezTo>
                    <a:pt x="232" y="190"/>
                    <a:pt x="232" y="190"/>
                    <a:pt x="232" y="190"/>
                  </a:cubicBezTo>
                  <a:cubicBezTo>
                    <a:pt x="233" y="189"/>
                    <a:pt x="233" y="189"/>
                    <a:pt x="233" y="189"/>
                  </a:cubicBezTo>
                  <a:cubicBezTo>
                    <a:pt x="233" y="188"/>
                    <a:pt x="233" y="188"/>
                    <a:pt x="233" y="188"/>
                  </a:cubicBezTo>
                  <a:cubicBezTo>
                    <a:pt x="233" y="187"/>
                    <a:pt x="233" y="187"/>
                    <a:pt x="233" y="187"/>
                  </a:cubicBezTo>
                  <a:cubicBezTo>
                    <a:pt x="234" y="187"/>
                    <a:pt x="234" y="187"/>
                    <a:pt x="234" y="187"/>
                  </a:cubicBezTo>
                  <a:cubicBezTo>
                    <a:pt x="234" y="187"/>
                    <a:pt x="234" y="187"/>
                    <a:pt x="234" y="187"/>
                  </a:cubicBezTo>
                  <a:cubicBezTo>
                    <a:pt x="235" y="187"/>
                    <a:pt x="235" y="187"/>
                    <a:pt x="235" y="187"/>
                  </a:cubicBezTo>
                  <a:cubicBezTo>
                    <a:pt x="235" y="187"/>
                    <a:pt x="235" y="187"/>
                    <a:pt x="235" y="187"/>
                  </a:cubicBezTo>
                  <a:cubicBezTo>
                    <a:pt x="236" y="186"/>
                    <a:pt x="236" y="186"/>
                    <a:pt x="236" y="186"/>
                  </a:cubicBezTo>
                  <a:cubicBezTo>
                    <a:pt x="236" y="187"/>
                    <a:pt x="236" y="187"/>
                    <a:pt x="236" y="187"/>
                  </a:cubicBezTo>
                  <a:cubicBezTo>
                    <a:pt x="236" y="187"/>
                    <a:pt x="236" y="187"/>
                    <a:pt x="236" y="187"/>
                  </a:cubicBezTo>
                  <a:cubicBezTo>
                    <a:pt x="236" y="188"/>
                    <a:pt x="236" y="188"/>
                    <a:pt x="236" y="188"/>
                  </a:cubicBezTo>
                  <a:cubicBezTo>
                    <a:pt x="235" y="188"/>
                    <a:pt x="235" y="188"/>
                    <a:pt x="235" y="188"/>
                  </a:cubicBezTo>
                  <a:cubicBezTo>
                    <a:pt x="236" y="188"/>
                    <a:pt x="236" y="188"/>
                    <a:pt x="236" y="188"/>
                  </a:cubicBezTo>
                  <a:cubicBezTo>
                    <a:pt x="237" y="188"/>
                    <a:pt x="237" y="188"/>
                    <a:pt x="237" y="188"/>
                  </a:cubicBezTo>
                  <a:cubicBezTo>
                    <a:pt x="238" y="189"/>
                    <a:pt x="238" y="189"/>
                    <a:pt x="238" y="189"/>
                  </a:cubicBezTo>
                  <a:cubicBezTo>
                    <a:pt x="238" y="189"/>
                    <a:pt x="238" y="189"/>
                    <a:pt x="238" y="189"/>
                  </a:cubicBezTo>
                  <a:cubicBezTo>
                    <a:pt x="237" y="190"/>
                    <a:pt x="237" y="190"/>
                    <a:pt x="237" y="190"/>
                  </a:cubicBezTo>
                  <a:cubicBezTo>
                    <a:pt x="237" y="190"/>
                    <a:pt x="237" y="190"/>
                    <a:pt x="237" y="190"/>
                  </a:cubicBezTo>
                  <a:cubicBezTo>
                    <a:pt x="237" y="191"/>
                    <a:pt x="237" y="191"/>
                    <a:pt x="237" y="191"/>
                  </a:cubicBezTo>
                  <a:cubicBezTo>
                    <a:pt x="237" y="191"/>
                    <a:pt x="237" y="191"/>
                    <a:pt x="237" y="191"/>
                  </a:cubicBezTo>
                  <a:cubicBezTo>
                    <a:pt x="238" y="191"/>
                    <a:pt x="238" y="191"/>
                    <a:pt x="238" y="191"/>
                  </a:cubicBezTo>
                  <a:cubicBezTo>
                    <a:pt x="238" y="191"/>
                    <a:pt x="238" y="191"/>
                    <a:pt x="238" y="191"/>
                  </a:cubicBezTo>
                  <a:cubicBezTo>
                    <a:pt x="239" y="191"/>
                    <a:pt x="239" y="191"/>
                    <a:pt x="239" y="191"/>
                  </a:cubicBezTo>
                  <a:cubicBezTo>
                    <a:pt x="239" y="191"/>
                    <a:pt x="239" y="191"/>
                    <a:pt x="239" y="191"/>
                  </a:cubicBezTo>
                  <a:cubicBezTo>
                    <a:pt x="239" y="192"/>
                    <a:pt x="239" y="192"/>
                    <a:pt x="239" y="192"/>
                  </a:cubicBezTo>
                  <a:cubicBezTo>
                    <a:pt x="240" y="192"/>
                    <a:pt x="240" y="192"/>
                    <a:pt x="240" y="192"/>
                  </a:cubicBezTo>
                  <a:cubicBezTo>
                    <a:pt x="241" y="192"/>
                    <a:pt x="241" y="192"/>
                    <a:pt x="241" y="192"/>
                  </a:cubicBezTo>
                  <a:cubicBezTo>
                    <a:pt x="241" y="192"/>
                    <a:pt x="241" y="192"/>
                    <a:pt x="241" y="192"/>
                  </a:cubicBezTo>
                  <a:cubicBezTo>
                    <a:pt x="242" y="193"/>
                    <a:pt x="242" y="193"/>
                    <a:pt x="242" y="193"/>
                  </a:cubicBezTo>
                  <a:cubicBezTo>
                    <a:pt x="243" y="193"/>
                    <a:pt x="243" y="193"/>
                    <a:pt x="243" y="193"/>
                  </a:cubicBezTo>
                  <a:cubicBezTo>
                    <a:pt x="243" y="192"/>
                    <a:pt x="243" y="192"/>
                    <a:pt x="243" y="192"/>
                  </a:cubicBezTo>
                  <a:cubicBezTo>
                    <a:pt x="244" y="191"/>
                    <a:pt x="244" y="191"/>
                    <a:pt x="244" y="191"/>
                  </a:cubicBezTo>
                  <a:cubicBezTo>
                    <a:pt x="244" y="191"/>
                    <a:pt x="244" y="191"/>
                    <a:pt x="244" y="191"/>
                  </a:cubicBezTo>
                  <a:cubicBezTo>
                    <a:pt x="245" y="191"/>
                    <a:pt x="245" y="191"/>
                    <a:pt x="245" y="191"/>
                  </a:cubicBezTo>
                  <a:cubicBezTo>
                    <a:pt x="245" y="190"/>
                    <a:pt x="245" y="190"/>
                    <a:pt x="245" y="190"/>
                  </a:cubicBezTo>
                  <a:cubicBezTo>
                    <a:pt x="245" y="190"/>
                    <a:pt x="245" y="190"/>
                    <a:pt x="245" y="190"/>
                  </a:cubicBezTo>
                  <a:cubicBezTo>
                    <a:pt x="244" y="190"/>
                    <a:pt x="244" y="190"/>
                    <a:pt x="244" y="190"/>
                  </a:cubicBezTo>
                  <a:cubicBezTo>
                    <a:pt x="245" y="190"/>
                    <a:pt x="245" y="190"/>
                    <a:pt x="245" y="190"/>
                  </a:cubicBezTo>
                  <a:cubicBezTo>
                    <a:pt x="245" y="189"/>
                    <a:pt x="245" y="189"/>
                    <a:pt x="245" y="189"/>
                  </a:cubicBezTo>
                  <a:cubicBezTo>
                    <a:pt x="244" y="189"/>
                    <a:pt x="244" y="189"/>
                    <a:pt x="244" y="189"/>
                  </a:cubicBezTo>
                  <a:cubicBezTo>
                    <a:pt x="244" y="188"/>
                    <a:pt x="244" y="188"/>
                    <a:pt x="244" y="188"/>
                  </a:cubicBezTo>
                  <a:cubicBezTo>
                    <a:pt x="244" y="188"/>
                    <a:pt x="244" y="188"/>
                    <a:pt x="244" y="188"/>
                  </a:cubicBezTo>
                  <a:cubicBezTo>
                    <a:pt x="244" y="189"/>
                    <a:pt x="244" y="189"/>
                    <a:pt x="244" y="189"/>
                  </a:cubicBezTo>
                  <a:cubicBezTo>
                    <a:pt x="244" y="189"/>
                    <a:pt x="244" y="189"/>
                    <a:pt x="244" y="189"/>
                  </a:cubicBezTo>
                  <a:cubicBezTo>
                    <a:pt x="243" y="189"/>
                    <a:pt x="243" y="189"/>
                    <a:pt x="243" y="189"/>
                  </a:cubicBezTo>
                  <a:cubicBezTo>
                    <a:pt x="242" y="189"/>
                    <a:pt x="242" y="189"/>
                    <a:pt x="242" y="189"/>
                  </a:cubicBezTo>
                  <a:cubicBezTo>
                    <a:pt x="242" y="188"/>
                    <a:pt x="242" y="188"/>
                    <a:pt x="242" y="188"/>
                  </a:cubicBezTo>
                  <a:cubicBezTo>
                    <a:pt x="242" y="188"/>
                    <a:pt x="242" y="188"/>
                    <a:pt x="242" y="188"/>
                  </a:cubicBezTo>
                  <a:cubicBezTo>
                    <a:pt x="241" y="189"/>
                    <a:pt x="241" y="189"/>
                    <a:pt x="241" y="189"/>
                  </a:cubicBezTo>
                  <a:cubicBezTo>
                    <a:pt x="240" y="189"/>
                    <a:pt x="240" y="189"/>
                    <a:pt x="240" y="189"/>
                  </a:cubicBezTo>
                  <a:cubicBezTo>
                    <a:pt x="240" y="188"/>
                    <a:pt x="240" y="188"/>
                    <a:pt x="240" y="188"/>
                  </a:cubicBezTo>
                  <a:cubicBezTo>
                    <a:pt x="240" y="188"/>
                    <a:pt x="240" y="188"/>
                    <a:pt x="240" y="188"/>
                  </a:cubicBezTo>
                  <a:cubicBezTo>
                    <a:pt x="241" y="188"/>
                    <a:pt x="241" y="188"/>
                    <a:pt x="241" y="188"/>
                  </a:cubicBezTo>
                  <a:cubicBezTo>
                    <a:pt x="242" y="187"/>
                    <a:pt x="242" y="187"/>
                    <a:pt x="242" y="187"/>
                  </a:cubicBezTo>
                  <a:cubicBezTo>
                    <a:pt x="242" y="187"/>
                    <a:pt x="242" y="187"/>
                    <a:pt x="242" y="187"/>
                  </a:cubicBezTo>
                  <a:cubicBezTo>
                    <a:pt x="241" y="187"/>
                    <a:pt x="241" y="187"/>
                    <a:pt x="241" y="187"/>
                  </a:cubicBezTo>
                  <a:cubicBezTo>
                    <a:pt x="241" y="186"/>
                    <a:pt x="241" y="186"/>
                    <a:pt x="241" y="186"/>
                  </a:cubicBezTo>
                  <a:cubicBezTo>
                    <a:pt x="241" y="185"/>
                    <a:pt x="241" y="185"/>
                    <a:pt x="241" y="185"/>
                  </a:cubicBezTo>
                  <a:cubicBezTo>
                    <a:pt x="241" y="185"/>
                    <a:pt x="241" y="185"/>
                    <a:pt x="241" y="185"/>
                  </a:cubicBezTo>
                  <a:cubicBezTo>
                    <a:pt x="241" y="184"/>
                    <a:pt x="241" y="184"/>
                    <a:pt x="241" y="184"/>
                  </a:cubicBezTo>
                  <a:cubicBezTo>
                    <a:pt x="241" y="184"/>
                    <a:pt x="241" y="184"/>
                    <a:pt x="241" y="184"/>
                  </a:cubicBezTo>
                  <a:cubicBezTo>
                    <a:pt x="240" y="183"/>
                    <a:pt x="240" y="183"/>
                    <a:pt x="240" y="183"/>
                  </a:cubicBezTo>
                  <a:cubicBezTo>
                    <a:pt x="239" y="182"/>
                    <a:pt x="239" y="182"/>
                    <a:pt x="239" y="182"/>
                  </a:cubicBezTo>
                  <a:cubicBezTo>
                    <a:pt x="239" y="182"/>
                    <a:pt x="239" y="182"/>
                    <a:pt x="239" y="182"/>
                  </a:cubicBezTo>
                  <a:cubicBezTo>
                    <a:pt x="238" y="181"/>
                    <a:pt x="238" y="181"/>
                    <a:pt x="238" y="181"/>
                  </a:cubicBezTo>
                  <a:cubicBezTo>
                    <a:pt x="238" y="181"/>
                    <a:pt x="238" y="181"/>
                    <a:pt x="238" y="181"/>
                  </a:cubicBezTo>
                  <a:cubicBezTo>
                    <a:pt x="238" y="181"/>
                    <a:pt x="238" y="181"/>
                    <a:pt x="238" y="181"/>
                  </a:cubicBezTo>
                  <a:cubicBezTo>
                    <a:pt x="238" y="180"/>
                    <a:pt x="238" y="180"/>
                    <a:pt x="238" y="180"/>
                  </a:cubicBezTo>
                  <a:cubicBezTo>
                    <a:pt x="237" y="179"/>
                    <a:pt x="237" y="179"/>
                    <a:pt x="237" y="179"/>
                  </a:cubicBezTo>
                  <a:cubicBezTo>
                    <a:pt x="236" y="179"/>
                    <a:pt x="236" y="179"/>
                    <a:pt x="236" y="179"/>
                  </a:cubicBezTo>
                  <a:cubicBezTo>
                    <a:pt x="235" y="179"/>
                    <a:pt x="235" y="179"/>
                    <a:pt x="235" y="179"/>
                  </a:cubicBezTo>
                  <a:cubicBezTo>
                    <a:pt x="234" y="178"/>
                    <a:pt x="234" y="178"/>
                    <a:pt x="234" y="178"/>
                  </a:cubicBezTo>
                  <a:cubicBezTo>
                    <a:pt x="235" y="177"/>
                    <a:pt x="235" y="177"/>
                    <a:pt x="235" y="177"/>
                  </a:cubicBezTo>
                  <a:cubicBezTo>
                    <a:pt x="235" y="177"/>
                    <a:pt x="235" y="177"/>
                    <a:pt x="235" y="177"/>
                  </a:cubicBezTo>
                  <a:cubicBezTo>
                    <a:pt x="234" y="177"/>
                    <a:pt x="234" y="177"/>
                    <a:pt x="234" y="177"/>
                  </a:cubicBezTo>
                  <a:cubicBezTo>
                    <a:pt x="234" y="176"/>
                    <a:pt x="234" y="176"/>
                    <a:pt x="234" y="176"/>
                  </a:cubicBezTo>
                  <a:cubicBezTo>
                    <a:pt x="234" y="176"/>
                    <a:pt x="234" y="176"/>
                    <a:pt x="234" y="176"/>
                  </a:cubicBezTo>
                  <a:cubicBezTo>
                    <a:pt x="233" y="177"/>
                    <a:pt x="233" y="177"/>
                    <a:pt x="233" y="177"/>
                  </a:cubicBezTo>
                  <a:cubicBezTo>
                    <a:pt x="233" y="178"/>
                    <a:pt x="233" y="178"/>
                    <a:pt x="233" y="178"/>
                  </a:cubicBezTo>
                  <a:cubicBezTo>
                    <a:pt x="232" y="178"/>
                    <a:pt x="232" y="178"/>
                    <a:pt x="232" y="178"/>
                  </a:cubicBezTo>
                  <a:cubicBezTo>
                    <a:pt x="232" y="178"/>
                    <a:pt x="232" y="178"/>
                    <a:pt x="232" y="178"/>
                  </a:cubicBezTo>
                  <a:cubicBezTo>
                    <a:pt x="232" y="177"/>
                    <a:pt x="232" y="177"/>
                    <a:pt x="232" y="177"/>
                  </a:cubicBezTo>
                  <a:cubicBezTo>
                    <a:pt x="232" y="176"/>
                    <a:pt x="232" y="176"/>
                    <a:pt x="232" y="176"/>
                  </a:cubicBezTo>
                  <a:cubicBezTo>
                    <a:pt x="232" y="175"/>
                    <a:pt x="232" y="175"/>
                    <a:pt x="232" y="175"/>
                  </a:cubicBezTo>
                  <a:cubicBezTo>
                    <a:pt x="232" y="175"/>
                    <a:pt x="232" y="175"/>
                    <a:pt x="232" y="175"/>
                  </a:cubicBezTo>
                  <a:cubicBezTo>
                    <a:pt x="233" y="175"/>
                    <a:pt x="233" y="175"/>
                    <a:pt x="233" y="175"/>
                  </a:cubicBezTo>
                  <a:cubicBezTo>
                    <a:pt x="233" y="175"/>
                    <a:pt x="233" y="175"/>
                    <a:pt x="233" y="175"/>
                  </a:cubicBezTo>
                  <a:cubicBezTo>
                    <a:pt x="233" y="174"/>
                    <a:pt x="233" y="174"/>
                    <a:pt x="233" y="174"/>
                  </a:cubicBezTo>
                  <a:cubicBezTo>
                    <a:pt x="232" y="174"/>
                    <a:pt x="232" y="174"/>
                    <a:pt x="232" y="174"/>
                  </a:cubicBezTo>
                  <a:cubicBezTo>
                    <a:pt x="232" y="174"/>
                    <a:pt x="232" y="174"/>
                    <a:pt x="232" y="174"/>
                  </a:cubicBezTo>
                  <a:cubicBezTo>
                    <a:pt x="232" y="173"/>
                    <a:pt x="232" y="173"/>
                    <a:pt x="232" y="173"/>
                  </a:cubicBezTo>
                  <a:cubicBezTo>
                    <a:pt x="232" y="172"/>
                    <a:pt x="232" y="172"/>
                    <a:pt x="232" y="172"/>
                  </a:cubicBezTo>
                  <a:cubicBezTo>
                    <a:pt x="232" y="172"/>
                    <a:pt x="232" y="172"/>
                    <a:pt x="232" y="172"/>
                  </a:cubicBezTo>
                  <a:cubicBezTo>
                    <a:pt x="230" y="173"/>
                    <a:pt x="230" y="173"/>
                    <a:pt x="230" y="173"/>
                  </a:cubicBezTo>
                  <a:cubicBezTo>
                    <a:pt x="229" y="174"/>
                    <a:pt x="229" y="174"/>
                    <a:pt x="229" y="174"/>
                  </a:cubicBezTo>
                  <a:cubicBezTo>
                    <a:pt x="229" y="175"/>
                    <a:pt x="229" y="175"/>
                    <a:pt x="229" y="175"/>
                  </a:cubicBezTo>
                  <a:cubicBezTo>
                    <a:pt x="228" y="176"/>
                    <a:pt x="228" y="176"/>
                    <a:pt x="228" y="176"/>
                  </a:cubicBezTo>
                  <a:cubicBezTo>
                    <a:pt x="228" y="177"/>
                    <a:pt x="228" y="177"/>
                    <a:pt x="228" y="177"/>
                  </a:cubicBezTo>
                  <a:cubicBezTo>
                    <a:pt x="227" y="177"/>
                    <a:pt x="227" y="177"/>
                    <a:pt x="227" y="177"/>
                  </a:cubicBezTo>
                  <a:cubicBezTo>
                    <a:pt x="227" y="178"/>
                    <a:pt x="227" y="178"/>
                    <a:pt x="227" y="178"/>
                  </a:cubicBezTo>
                  <a:cubicBezTo>
                    <a:pt x="226" y="179"/>
                    <a:pt x="226" y="179"/>
                    <a:pt x="226" y="179"/>
                  </a:cubicBezTo>
                  <a:cubicBezTo>
                    <a:pt x="227" y="180"/>
                    <a:pt x="227" y="180"/>
                    <a:pt x="227" y="180"/>
                  </a:cubicBezTo>
                  <a:cubicBezTo>
                    <a:pt x="226" y="180"/>
                    <a:pt x="226" y="180"/>
                    <a:pt x="226" y="180"/>
                  </a:cubicBezTo>
                  <a:cubicBezTo>
                    <a:pt x="226" y="181"/>
                    <a:pt x="226" y="181"/>
                    <a:pt x="226" y="181"/>
                  </a:cubicBezTo>
                  <a:cubicBezTo>
                    <a:pt x="226" y="181"/>
                    <a:pt x="226" y="181"/>
                    <a:pt x="226" y="181"/>
                  </a:cubicBezTo>
                  <a:cubicBezTo>
                    <a:pt x="225" y="182"/>
                    <a:pt x="225" y="182"/>
                    <a:pt x="225" y="182"/>
                  </a:cubicBezTo>
                  <a:cubicBezTo>
                    <a:pt x="224" y="183"/>
                    <a:pt x="224" y="183"/>
                    <a:pt x="224" y="183"/>
                  </a:cubicBezTo>
                  <a:cubicBezTo>
                    <a:pt x="224" y="184"/>
                    <a:pt x="224" y="184"/>
                    <a:pt x="224" y="184"/>
                  </a:cubicBezTo>
                  <a:cubicBezTo>
                    <a:pt x="224" y="184"/>
                    <a:pt x="224" y="184"/>
                    <a:pt x="224" y="184"/>
                  </a:cubicBezTo>
                  <a:cubicBezTo>
                    <a:pt x="224" y="186"/>
                    <a:pt x="224" y="186"/>
                    <a:pt x="224" y="186"/>
                  </a:cubicBezTo>
                  <a:cubicBezTo>
                    <a:pt x="224" y="186"/>
                    <a:pt x="224" y="186"/>
                    <a:pt x="224" y="186"/>
                  </a:cubicBezTo>
                  <a:cubicBezTo>
                    <a:pt x="223" y="186"/>
                    <a:pt x="223" y="186"/>
                    <a:pt x="223" y="186"/>
                  </a:cubicBezTo>
                  <a:cubicBezTo>
                    <a:pt x="221" y="187"/>
                    <a:pt x="221" y="187"/>
                    <a:pt x="221" y="187"/>
                  </a:cubicBezTo>
                  <a:cubicBezTo>
                    <a:pt x="221" y="187"/>
                    <a:pt x="221" y="187"/>
                    <a:pt x="221" y="187"/>
                  </a:cubicBezTo>
                  <a:cubicBezTo>
                    <a:pt x="221" y="189"/>
                    <a:pt x="221" y="189"/>
                    <a:pt x="221" y="189"/>
                  </a:cubicBezTo>
                  <a:cubicBezTo>
                    <a:pt x="221" y="190"/>
                    <a:pt x="221" y="190"/>
                    <a:pt x="221" y="190"/>
                  </a:cubicBezTo>
                  <a:close/>
                  <a:moveTo>
                    <a:pt x="228" y="201"/>
                  </a:moveTo>
                  <a:cubicBezTo>
                    <a:pt x="228" y="201"/>
                    <a:pt x="228" y="201"/>
                    <a:pt x="228" y="201"/>
                  </a:cubicBezTo>
                  <a:cubicBezTo>
                    <a:pt x="229" y="201"/>
                    <a:pt x="229" y="201"/>
                    <a:pt x="229" y="201"/>
                  </a:cubicBezTo>
                  <a:cubicBezTo>
                    <a:pt x="229" y="200"/>
                    <a:pt x="229" y="200"/>
                    <a:pt x="229" y="200"/>
                  </a:cubicBezTo>
                  <a:cubicBezTo>
                    <a:pt x="230" y="200"/>
                    <a:pt x="230" y="200"/>
                    <a:pt x="230" y="200"/>
                  </a:cubicBezTo>
                  <a:cubicBezTo>
                    <a:pt x="230" y="201"/>
                    <a:pt x="230" y="201"/>
                    <a:pt x="230" y="201"/>
                  </a:cubicBezTo>
                  <a:cubicBezTo>
                    <a:pt x="231" y="201"/>
                    <a:pt x="231" y="201"/>
                    <a:pt x="231" y="201"/>
                  </a:cubicBezTo>
                  <a:cubicBezTo>
                    <a:pt x="231" y="201"/>
                    <a:pt x="231" y="201"/>
                    <a:pt x="231" y="201"/>
                  </a:cubicBezTo>
                  <a:cubicBezTo>
                    <a:pt x="232" y="200"/>
                    <a:pt x="232" y="200"/>
                    <a:pt x="232" y="200"/>
                  </a:cubicBezTo>
                  <a:cubicBezTo>
                    <a:pt x="233" y="200"/>
                    <a:pt x="233" y="200"/>
                    <a:pt x="233" y="200"/>
                  </a:cubicBezTo>
                  <a:cubicBezTo>
                    <a:pt x="234" y="199"/>
                    <a:pt x="234" y="199"/>
                    <a:pt x="234" y="199"/>
                  </a:cubicBezTo>
                  <a:cubicBezTo>
                    <a:pt x="235" y="198"/>
                    <a:pt x="235" y="198"/>
                    <a:pt x="235" y="198"/>
                  </a:cubicBezTo>
                  <a:cubicBezTo>
                    <a:pt x="235" y="198"/>
                    <a:pt x="235" y="198"/>
                    <a:pt x="235" y="198"/>
                  </a:cubicBezTo>
                  <a:cubicBezTo>
                    <a:pt x="236" y="198"/>
                    <a:pt x="236" y="198"/>
                    <a:pt x="236" y="198"/>
                  </a:cubicBezTo>
                  <a:cubicBezTo>
                    <a:pt x="236" y="197"/>
                    <a:pt x="236" y="197"/>
                    <a:pt x="236" y="197"/>
                  </a:cubicBezTo>
                  <a:cubicBezTo>
                    <a:pt x="237" y="197"/>
                    <a:pt x="237" y="197"/>
                    <a:pt x="237" y="197"/>
                  </a:cubicBezTo>
                  <a:cubicBezTo>
                    <a:pt x="237" y="196"/>
                    <a:pt x="237" y="196"/>
                    <a:pt x="237" y="196"/>
                  </a:cubicBezTo>
                  <a:cubicBezTo>
                    <a:pt x="236" y="196"/>
                    <a:pt x="236" y="196"/>
                    <a:pt x="236" y="196"/>
                  </a:cubicBezTo>
                  <a:cubicBezTo>
                    <a:pt x="236" y="196"/>
                    <a:pt x="236" y="196"/>
                    <a:pt x="236" y="196"/>
                  </a:cubicBezTo>
                  <a:cubicBezTo>
                    <a:pt x="235" y="196"/>
                    <a:pt x="235" y="196"/>
                    <a:pt x="235" y="196"/>
                  </a:cubicBezTo>
                  <a:cubicBezTo>
                    <a:pt x="234" y="196"/>
                    <a:pt x="234" y="196"/>
                    <a:pt x="234" y="196"/>
                  </a:cubicBezTo>
                  <a:cubicBezTo>
                    <a:pt x="234" y="196"/>
                    <a:pt x="234" y="196"/>
                    <a:pt x="234" y="196"/>
                  </a:cubicBezTo>
                  <a:cubicBezTo>
                    <a:pt x="233" y="196"/>
                    <a:pt x="233" y="196"/>
                    <a:pt x="233" y="196"/>
                  </a:cubicBezTo>
                  <a:cubicBezTo>
                    <a:pt x="233" y="197"/>
                    <a:pt x="233" y="197"/>
                    <a:pt x="233" y="197"/>
                  </a:cubicBezTo>
                  <a:cubicBezTo>
                    <a:pt x="232" y="197"/>
                    <a:pt x="232" y="197"/>
                    <a:pt x="232" y="197"/>
                  </a:cubicBezTo>
                  <a:cubicBezTo>
                    <a:pt x="232" y="196"/>
                    <a:pt x="232" y="196"/>
                    <a:pt x="232" y="196"/>
                  </a:cubicBezTo>
                  <a:cubicBezTo>
                    <a:pt x="232" y="196"/>
                    <a:pt x="232" y="196"/>
                    <a:pt x="232" y="196"/>
                  </a:cubicBezTo>
                  <a:cubicBezTo>
                    <a:pt x="231" y="196"/>
                    <a:pt x="231" y="196"/>
                    <a:pt x="231" y="196"/>
                  </a:cubicBezTo>
                  <a:cubicBezTo>
                    <a:pt x="230" y="197"/>
                    <a:pt x="230" y="197"/>
                    <a:pt x="230" y="197"/>
                  </a:cubicBezTo>
                  <a:cubicBezTo>
                    <a:pt x="230" y="198"/>
                    <a:pt x="230" y="198"/>
                    <a:pt x="230" y="198"/>
                  </a:cubicBezTo>
                  <a:cubicBezTo>
                    <a:pt x="229" y="198"/>
                    <a:pt x="229" y="198"/>
                    <a:pt x="229" y="198"/>
                  </a:cubicBezTo>
                  <a:cubicBezTo>
                    <a:pt x="228" y="198"/>
                    <a:pt x="228" y="198"/>
                    <a:pt x="228" y="198"/>
                  </a:cubicBezTo>
                  <a:cubicBezTo>
                    <a:pt x="228" y="199"/>
                    <a:pt x="228" y="199"/>
                    <a:pt x="228" y="199"/>
                  </a:cubicBezTo>
                  <a:cubicBezTo>
                    <a:pt x="228" y="199"/>
                    <a:pt x="228" y="199"/>
                    <a:pt x="228" y="199"/>
                  </a:cubicBezTo>
                  <a:cubicBezTo>
                    <a:pt x="228" y="200"/>
                    <a:pt x="228" y="200"/>
                    <a:pt x="228" y="200"/>
                  </a:cubicBezTo>
                  <a:cubicBezTo>
                    <a:pt x="228" y="201"/>
                    <a:pt x="228" y="201"/>
                    <a:pt x="228" y="201"/>
                  </a:cubicBezTo>
                  <a:cubicBezTo>
                    <a:pt x="228" y="201"/>
                    <a:pt x="228" y="201"/>
                    <a:pt x="228" y="201"/>
                  </a:cubicBezTo>
                  <a:close/>
                  <a:moveTo>
                    <a:pt x="300" y="206"/>
                  </a:moveTo>
                  <a:cubicBezTo>
                    <a:pt x="300" y="207"/>
                    <a:pt x="300" y="207"/>
                    <a:pt x="300" y="207"/>
                  </a:cubicBezTo>
                  <a:cubicBezTo>
                    <a:pt x="301" y="207"/>
                    <a:pt x="301" y="207"/>
                    <a:pt x="301" y="207"/>
                  </a:cubicBezTo>
                  <a:cubicBezTo>
                    <a:pt x="301" y="207"/>
                    <a:pt x="301" y="207"/>
                    <a:pt x="301" y="207"/>
                  </a:cubicBezTo>
                  <a:cubicBezTo>
                    <a:pt x="302" y="207"/>
                    <a:pt x="302" y="207"/>
                    <a:pt x="302" y="207"/>
                  </a:cubicBezTo>
                  <a:cubicBezTo>
                    <a:pt x="302" y="207"/>
                    <a:pt x="302" y="207"/>
                    <a:pt x="302" y="207"/>
                  </a:cubicBezTo>
                  <a:cubicBezTo>
                    <a:pt x="302" y="206"/>
                    <a:pt x="302" y="206"/>
                    <a:pt x="302" y="206"/>
                  </a:cubicBezTo>
                  <a:cubicBezTo>
                    <a:pt x="302" y="206"/>
                    <a:pt x="302" y="206"/>
                    <a:pt x="302" y="206"/>
                  </a:cubicBezTo>
                  <a:cubicBezTo>
                    <a:pt x="302" y="206"/>
                    <a:pt x="302" y="206"/>
                    <a:pt x="302" y="206"/>
                  </a:cubicBezTo>
                  <a:cubicBezTo>
                    <a:pt x="301" y="206"/>
                    <a:pt x="301" y="206"/>
                    <a:pt x="301" y="206"/>
                  </a:cubicBezTo>
                  <a:cubicBezTo>
                    <a:pt x="300" y="206"/>
                    <a:pt x="300" y="206"/>
                    <a:pt x="300" y="206"/>
                  </a:cubicBezTo>
                  <a:cubicBezTo>
                    <a:pt x="300" y="206"/>
                    <a:pt x="300" y="206"/>
                    <a:pt x="300" y="206"/>
                  </a:cubicBezTo>
                  <a:close/>
                  <a:moveTo>
                    <a:pt x="277" y="201"/>
                  </a:moveTo>
                  <a:cubicBezTo>
                    <a:pt x="278" y="201"/>
                    <a:pt x="278" y="201"/>
                    <a:pt x="278" y="201"/>
                  </a:cubicBezTo>
                  <a:cubicBezTo>
                    <a:pt x="278" y="202"/>
                    <a:pt x="278" y="202"/>
                    <a:pt x="278" y="202"/>
                  </a:cubicBezTo>
                  <a:cubicBezTo>
                    <a:pt x="279" y="202"/>
                    <a:pt x="279" y="202"/>
                    <a:pt x="279" y="202"/>
                  </a:cubicBezTo>
                  <a:cubicBezTo>
                    <a:pt x="278" y="202"/>
                    <a:pt x="278" y="202"/>
                    <a:pt x="278" y="202"/>
                  </a:cubicBezTo>
                  <a:cubicBezTo>
                    <a:pt x="279" y="203"/>
                    <a:pt x="279" y="203"/>
                    <a:pt x="279" y="203"/>
                  </a:cubicBezTo>
                  <a:cubicBezTo>
                    <a:pt x="279" y="203"/>
                    <a:pt x="279" y="203"/>
                    <a:pt x="279" y="203"/>
                  </a:cubicBezTo>
                  <a:cubicBezTo>
                    <a:pt x="279" y="203"/>
                    <a:pt x="279" y="203"/>
                    <a:pt x="279" y="203"/>
                  </a:cubicBezTo>
                  <a:cubicBezTo>
                    <a:pt x="280" y="203"/>
                    <a:pt x="280" y="203"/>
                    <a:pt x="280" y="203"/>
                  </a:cubicBezTo>
                  <a:cubicBezTo>
                    <a:pt x="280" y="203"/>
                    <a:pt x="280" y="203"/>
                    <a:pt x="280" y="203"/>
                  </a:cubicBezTo>
                  <a:cubicBezTo>
                    <a:pt x="280" y="203"/>
                    <a:pt x="280" y="203"/>
                    <a:pt x="280" y="203"/>
                  </a:cubicBezTo>
                  <a:cubicBezTo>
                    <a:pt x="280" y="202"/>
                    <a:pt x="280" y="202"/>
                    <a:pt x="280" y="202"/>
                  </a:cubicBezTo>
                  <a:cubicBezTo>
                    <a:pt x="280" y="202"/>
                    <a:pt x="280" y="202"/>
                    <a:pt x="280" y="202"/>
                  </a:cubicBezTo>
                  <a:cubicBezTo>
                    <a:pt x="279" y="202"/>
                    <a:pt x="279" y="202"/>
                    <a:pt x="279" y="202"/>
                  </a:cubicBezTo>
                  <a:cubicBezTo>
                    <a:pt x="279" y="201"/>
                    <a:pt x="279" y="201"/>
                    <a:pt x="279" y="201"/>
                  </a:cubicBezTo>
                  <a:cubicBezTo>
                    <a:pt x="278" y="201"/>
                    <a:pt x="278" y="201"/>
                    <a:pt x="278" y="201"/>
                  </a:cubicBezTo>
                  <a:cubicBezTo>
                    <a:pt x="278" y="201"/>
                    <a:pt x="278" y="201"/>
                    <a:pt x="278" y="201"/>
                  </a:cubicBezTo>
                  <a:cubicBezTo>
                    <a:pt x="277" y="201"/>
                    <a:pt x="277" y="201"/>
                    <a:pt x="277" y="201"/>
                  </a:cubicBezTo>
                  <a:close/>
                  <a:moveTo>
                    <a:pt x="299" y="212"/>
                  </a:moveTo>
                  <a:cubicBezTo>
                    <a:pt x="298" y="211"/>
                    <a:pt x="298" y="211"/>
                    <a:pt x="298" y="211"/>
                  </a:cubicBezTo>
                  <a:cubicBezTo>
                    <a:pt x="298" y="211"/>
                    <a:pt x="298" y="211"/>
                    <a:pt x="298" y="211"/>
                  </a:cubicBezTo>
                  <a:cubicBezTo>
                    <a:pt x="298" y="210"/>
                    <a:pt x="298" y="210"/>
                    <a:pt x="298" y="210"/>
                  </a:cubicBezTo>
                  <a:cubicBezTo>
                    <a:pt x="298" y="210"/>
                    <a:pt x="298" y="210"/>
                    <a:pt x="298" y="210"/>
                  </a:cubicBezTo>
                  <a:cubicBezTo>
                    <a:pt x="298" y="210"/>
                    <a:pt x="298" y="210"/>
                    <a:pt x="298" y="210"/>
                  </a:cubicBezTo>
                  <a:cubicBezTo>
                    <a:pt x="298" y="210"/>
                    <a:pt x="298" y="210"/>
                    <a:pt x="298" y="210"/>
                  </a:cubicBezTo>
                  <a:cubicBezTo>
                    <a:pt x="298" y="210"/>
                    <a:pt x="298" y="210"/>
                    <a:pt x="298" y="210"/>
                  </a:cubicBezTo>
                  <a:cubicBezTo>
                    <a:pt x="299" y="211"/>
                    <a:pt x="299" y="211"/>
                    <a:pt x="299" y="211"/>
                  </a:cubicBezTo>
                  <a:cubicBezTo>
                    <a:pt x="299" y="211"/>
                    <a:pt x="299" y="211"/>
                    <a:pt x="299" y="211"/>
                  </a:cubicBezTo>
                  <a:cubicBezTo>
                    <a:pt x="299" y="212"/>
                    <a:pt x="299" y="212"/>
                    <a:pt x="299" y="212"/>
                  </a:cubicBezTo>
                  <a:close/>
                  <a:moveTo>
                    <a:pt x="298" y="214"/>
                  </a:moveTo>
                  <a:cubicBezTo>
                    <a:pt x="298" y="214"/>
                    <a:pt x="298" y="214"/>
                    <a:pt x="298" y="214"/>
                  </a:cubicBezTo>
                  <a:cubicBezTo>
                    <a:pt x="298" y="213"/>
                    <a:pt x="298" y="213"/>
                    <a:pt x="298" y="213"/>
                  </a:cubicBezTo>
                  <a:cubicBezTo>
                    <a:pt x="297" y="213"/>
                    <a:pt x="297" y="213"/>
                    <a:pt x="297" y="213"/>
                  </a:cubicBezTo>
                  <a:cubicBezTo>
                    <a:pt x="297" y="213"/>
                    <a:pt x="297" y="213"/>
                    <a:pt x="297" y="213"/>
                  </a:cubicBezTo>
                  <a:cubicBezTo>
                    <a:pt x="296" y="212"/>
                    <a:pt x="296" y="212"/>
                    <a:pt x="296" y="212"/>
                  </a:cubicBezTo>
                  <a:cubicBezTo>
                    <a:pt x="296" y="212"/>
                    <a:pt x="296" y="212"/>
                    <a:pt x="296" y="212"/>
                  </a:cubicBezTo>
                  <a:cubicBezTo>
                    <a:pt x="297" y="212"/>
                    <a:pt x="297" y="212"/>
                    <a:pt x="297" y="212"/>
                  </a:cubicBezTo>
                  <a:cubicBezTo>
                    <a:pt x="297" y="212"/>
                    <a:pt x="297" y="212"/>
                    <a:pt x="297" y="212"/>
                  </a:cubicBezTo>
                  <a:cubicBezTo>
                    <a:pt x="298" y="212"/>
                    <a:pt x="298" y="212"/>
                    <a:pt x="298" y="212"/>
                  </a:cubicBezTo>
                  <a:cubicBezTo>
                    <a:pt x="299" y="212"/>
                    <a:pt x="299" y="212"/>
                    <a:pt x="299" y="212"/>
                  </a:cubicBezTo>
                  <a:cubicBezTo>
                    <a:pt x="299" y="213"/>
                    <a:pt x="299" y="213"/>
                    <a:pt x="299" y="213"/>
                  </a:cubicBezTo>
                  <a:cubicBezTo>
                    <a:pt x="299" y="213"/>
                    <a:pt x="299" y="213"/>
                    <a:pt x="299" y="213"/>
                  </a:cubicBezTo>
                  <a:cubicBezTo>
                    <a:pt x="299" y="213"/>
                    <a:pt x="299" y="213"/>
                    <a:pt x="299" y="213"/>
                  </a:cubicBezTo>
                  <a:cubicBezTo>
                    <a:pt x="298" y="214"/>
                    <a:pt x="298" y="214"/>
                    <a:pt x="298" y="214"/>
                  </a:cubicBezTo>
                  <a:cubicBezTo>
                    <a:pt x="298" y="214"/>
                    <a:pt x="298" y="214"/>
                    <a:pt x="298" y="214"/>
                  </a:cubicBezTo>
                  <a:cubicBezTo>
                    <a:pt x="298" y="214"/>
                    <a:pt x="298" y="214"/>
                    <a:pt x="298" y="214"/>
                  </a:cubicBezTo>
                  <a:close/>
                  <a:moveTo>
                    <a:pt x="276" y="226"/>
                  </a:moveTo>
                  <a:cubicBezTo>
                    <a:pt x="276" y="227"/>
                    <a:pt x="276" y="227"/>
                    <a:pt x="276" y="227"/>
                  </a:cubicBezTo>
                  <a:cubicBezTo>
                    <a:pt x="276" y="226"/>
                    <a:pt x="276" y="226"/>
                    <a:pt x="276" y="226"/>
                  </a:cubicBezTo>
                  <a:cubicBezTo>
                    <a:pt x="276" y="226"/>
                    <a:pt x="276" y="226"/>
                    <a:pt x="276" y="226"/>
                  </a:cubicBezTo>
                  <a:close/>
                  <a:moveTo>
                    <a:pt x="276" y="226"/>
                  </a:moveTo>
                  <a:cubicBezTo>
                    <a:pt x="276" y="227"/>
                    <a:pt x="276" y="227"/>
                    <a:pt x="276" y="227"/>
                  </a:cubicBezTo>
                  <a:cubicBezTo>
                    <a:pt x="276" y="227"/>
                    <a:pt x="276" y="227"/>
                    <a:pt x="276" y="227"/>
                  </a:cubicBezTo>
                  <a:cubicBezTo>
                    <a:pt x="276" y="226"/>
                    <a:pt x="276" y="226"/>
                    <a:pt x="276" y="226"/>
                  </a:cubicBezTo>
                  <a:close/>
                  <a:moveTo>
                    <a:pt x="277" y="226"/>
                  </a:moveTo>
                  <a:cubicBezTo>
                    <a:pt x="277" y="227"/>
                    <a:pt x="277" y="227"/>
                    <a:pt x="277" y="227"/>
                  </a:cubicBezTo>
                  <a:cubicBezTo>
                    <a:pt x="277" y="227"/>
                    <a:pt x="277" y="227"/>
                    <a:pt x="277" y="227"/>
                  </a:cubicBezTo>
                  <a:cubicBezTo>
                    <a:pt x="277" y="228"/>
                    <a:pt x="277" y="228"/>
                    <a:pt x="277" y="228"/>
                  </a:cubicBezTo>
                  <a:cubicBezTo>
                    <a:pt x="277" y="227"/>
                    <a:pt x="277" y="227"/>
                    <a:pt x="277" y="227"/>
                  </a:cubicBezTo>
                  <a:cubicBezTo>
                    <a:pt x="277" y="227"/>
                    <a:pt x="277" y="227"/>
                    <a:pt x="277" y="227"/>
                  </a:cubicBezTo>
                  <a:cubicBezTo>
                    <a:pt x="277" y="226"/>
                    <a:pt x="277" y="226"/>
                    <a:pt x="277" y="226"/>
                  </a:cubicBezTo>
                  <a:close/>
                  <a:moveTo>
                    <a:pt x="283" y="220"/>
                  </a:moveTo>
                  <a:cubicBezTo>
                    <a:pt x="283" y="220"/>
                    <a:pt x="283" y="220"/>
                    <a:pt x="283" y="220"/>
                  </a:cubicBezTo>
                  <a:cubicBezTo>
                    <a:pt x="283" y="219"/>
                    <a:pt x="283" y="219"/>
                    <a:pt x="283" y="219"/>
                  </a:cubicBezTo>
                  <a:cubicBezTo>
                    <a:pt x="283" y="219"/>
                    <a:pt x="283" y="219"/>
                    <a:pt x="283" y="219"/>
                  </a:cubicBezTo>
                  <a:cubicBezTo>
                    <a:pt x="283" y="218"/>
                    <a:pt x="283" y="218"/>
                    <a:pt x="283" y="218"/>
                  </a:cubicBezTo>
                  <a:cubicBezTo>
                    <a:pt x="284" y="218"/>
                    <a:pt x="284" y="218"/>
                    <a:pt x="284" y="218"/>
                  </a:cubicBezTo>
                  <a:cubicBezTo>
                    <a:pt x="285" y="217"/>
                    <a:pt x="285" y="217"/>
                    <a:pt x="285" y="217"/>
                  </a:cubicBezTo>
                  <a:cubicBezTo>
                    <a:pt x="285" y="218"/>
                    <a:pt x="285" y="218"/>
                    <a:pt x="285" y="218"/>
                  </a:cubicBezTo>
                  <a:cubicBezTo>
                    <a:pt x="285" y="218"/>
                    <a:pt x="285" y="218"/>
                    <a:pt x="285" y="218"/>
                  </a:cubicBezTo>
                  <a:cubicBezTo>
                    <a:pt x="285" y="218"/>
                    <a:pt x="285" y="218"/>
                    <a:pt x="285" y="218"/>
                  </a:cubicBezTo>
                  <a:cubicBezTo>
                    <a:pt x="285" y="219"/>
                    <a:pt x="285" y="219"/>
                    <a:pt x="285" y="219"/>
                  </a:cubicBezTo>
                  <a:cubicBezTo>
                    <a:pt x="285" y="219"/>
                    <a:pt x="285" y="219"/>
                    <a:pt x="285" y="219"/>
                  </a:cubicBezTo>
                  <a:cubicBezTo>
                    <a:pt x="284" y="220"/>
                    <a:pt x="284" y="220"/>
                    <a:pt x="284" y="220"/>
                  </a:cubicBezTo>
                  <a:cubicBezTo>
                    <a:pt x="284" y="220"/>
                    <a:pt x="284" y="220"/>
                    <a:pt x="284" y="220"/>
                  </a:cubicBezTo>
                  <a:cubicBezTo>
                    <a:pt x="283" y="220"/>
                    <a:pt x="283" y="220"/>
                    <a:pt x="283" y="220"/>
                  </a:cubicBezTo>
                  <a:cubicBezTo>
                    <a:pt x="283" y="220"/>
                    <a:pt x="283" y="220"/>
                    <a:pt x="283" y="220"/>
                  </a:cubicBezTo>
                  <a:close/>
                  <a:moveTo>
                    <a:pt x="263" y="200"/>
                  </a:moveTo>
                  <a:cubicBezTo>
                    <a:pt x="264" y="201"/>
                    <a:pt x="264" y="201"/>
                    <a:pt x="264" y="201"/>
                  </a:cubicBezTo>
                  <a:cubicBezTo>
                    <a:pt x="265" y="201"/>
                    <a:pt x="265" y="201"/>
                    <a:pt x="265" y="201"/>
                  </a:cubicBezTo>
                  <a:cubicBezTo>
                    <a:pt x="265" y="201"/>
                    <a:pt x="265" y="201"/>
                    <a:pt x="265" y="201"/>
                  </a:cubicBezTo>
                  <a:cubicBezTo>
                    <a:pt x="266" y="202"/>
                    <a:pt x="266" y="202"/>
                    <a:pt x="266" y="202"/>
                  </a:cubicBezTo>
                  <a:cubicBezTo>
                    <a:pt x="266" y="201"/>
                    <a:pt x="266" y="201"/>
                    <a:pt x="266" y="201"/>
                  </a:cubicBezTo>
                  <a:cubicBezTo>
                    <a:pt x="265" y="201"/>
                    <a:pt x="265" y="201"/>
                    <a:pt x="265" y="201"/>
                  </a:cubicBezTo>
                  <a:cubicBezTo>
                    <a:pt x="264" y="200"/>
                    <a:pt x="264" y="200"/>
                    <a:pt x="264" y="200"/>
                  </a:cubicBezTo>
                  <a:cubicBezTo>
                    <a:pt x="264" y="200"/>
                    <a:pt x="264" y="200"/>
                    <a:pt x="264" y="200"/>
                  </a:cubicBezTo>
                  <a:cubicBezTo>
                    <a:pt x="263" y="200"/>
                    <a:pt x="263" y="200"/>
                    <a:pt x="263" y="200"/>
                  </a:cubicBezTo>
                  <a:close/>
                  <a:moveTo>
                    <a:pt x="257" y="195"/>
                  </a:moveTo>
                  <a:cubicBezTo>
                    <a:pt x="257" y="195"/>
                    <a:pt x="257" y="195"/>
                    <a:pt x="257" y="195"/>
                  </a:cubicBezTo>
                  <a:cubicBezTo>
                    <a:pt x="257" y="195"/>
                    <a:pt x="257" y="195"/>
                    <a:pt x="257" y="195"/>
                  </a:cubicBezTo>
                  <a:cubicBezTo>
                    <a:pt x="258" y="195"/>
                    <a:pt x="258" y="195"/>
                    <a:pt x="258" y="195"/>
                  </a:cubicBezTo>
                  <a:cubicBezTo>
                    <a:pt x="258" y="195"/>
                    <a:pt x="258" y="195"/>
                    <a:pt x="258" y="195"/>
                  </a:cubicBezTo>
                  <a:cubicBezTo>
                    <a:pt x="258" y="195"/>
                    <a:pt x="258" y="195"/>
                    <a:pt x="258" y="195"/>
                  </a:cubicBezTo>
                  <a:cubicBezTo>
                    <a:pt x="259" y="195"/>
                    <a:pt x="259" y="195"/>
                    <a:pt x="259" y="195"/>
                  </a:cubicBezTo>
                  <a:cubicBezTo>
                    <a:pt x="259" y="194"/>
                    <a:pt x="259" y="194"/>
                    <a:pt x="259" y="194"/>
                  </a:cubicBezTo>
                  <a:cubicBezTo>
                    <a:pt x="258" y="194"/>
                    <a:pt x="258" y="194"/>
                    <a:pt x="258" y="194"/>
                  </a:cubicBezTo>
                  <a:cubicBezTo>
                    <a:pt x="259" y="194"/>
                    <a:pt x="259" y="194"/>
                    <a:pt x="259" y="194"/>
                  </a:cubicBezTo>
                  <a:cubicBezTo>
                    <a:pt x="259" y="194"/>
                    <a:pt x="259" y="194"/>
                    <a:pt x="259" y="194"/>
                  </a:cubicBezTo>
                  <a:cubicBezTo>
                    <a:pt x="258" y="193"/>
                    <a:pt x="258" y="193"/>
                    <a:pt x="258" y="193"/>
                  </a:cubicBezTo>
                  <a:cubicBezTo>
                    <a:pt x="257" y="193"/>
                    <a:pt x="257" y="193"/>
                    <a:pt x="257" y="193"/>
                  </a:cubicBezTo>
                  <a:cubicBezTo>
                    <a:pt x="257" y="193"/>
                    <a:pt x="257" y="193"/>
                    <a:pt x="257" y="193"/>
                  </a:cubicBezTo>
                  <a:cubicBezTo>
                    <a:pt x="257" y="193"/>
                    <a:pt x="257" y="193"/>
                    <a:pt x="257" y="193"/>
                  </a:cubicBezTo>
                  <a:cubicBezTo>
                    <a:pt x="256" y="193"/>
                    <a:pt x="256" y="193"/>
                    <a:pt x="256" y="193"/>
                  </a:cubicBezTo>
                  <a:cubicBezTo>
                    <a:pt x="256" y="192"/>
                    <a:pt x="256" y="192"/>
                    <a:pt x="256" y="192"/>
                  </a:cubicBezTo>
                  <a:cubicBezTo>
                    <a:pt x="255" y="193"/>
                    <a:pt x="255" y="193"/>
                    <a:pt x="255" y="193"/>
                  </a:cubicBezTo>
                  <a:cubicBezTo>
                    <a:pt x="255" y="193"/>
                    <a:pt x="255" y="193"/>
                    <a:pt x="255" y="193"/>
                  </a:cubicBezTo>
                  <a:cubicBezTo>
                    <a:pt x="255" y="193"/>
                    <a:pt x="255" y="193"/>
                    <a:pt x="255" y="193"/>
                  </a:cubicBezTo>
                  <a:cubicBezTo>
                    <a:pt x="256" y="193"/>
                    <a:pt x="256" y="193"/>
                    <a:pt x="256" y="193"/>
                  </a:cubicBezTo>
                  <a:cubicBezTo>
                    <a:pt x="256" y="194"/>
                    <a:pt x="256" y="194"/>
                    <a:pt x="256" y="194"/>
                  </a:cubicBezTo>
                  <a:cubicBezTo>
                    <a:pt x="256" y="194"/>
                    <a:pt x="256" y="194"/>
                    <a:pt x="256" y="194"/>
                  </a:cubicBezTo>
                  <a:cubicBezTo>
                    <a:pt x="257" y="194"/>
                    <a:pt x="257" y="194"/>
                    <a:pt x="257" y="194"/>
                  </a:cubicBezTo>
                  <a:cubicBezTo>
                    <a:pt x="257" y="195"/>
                    <a:pt x="257" y="195"/>
                    <a:pt x="257" y="195"/>
                  </a:cubicBezTo>
                  <a:close/>
                  <a:moveTo>
                    <a:pt x="252" y="197"/>
                  </a:moveTo>
                  <a:cubicBezTo>
                    <a:pt x="253" y="197"/>
                    <a:pt x="253" y="197"/>
                    <a:pt x="253" y="197"/>
                  </a:cubicBezTo>
                  <a:cubicBezTo>
                    <a:pt x="253" y="197"/>
                    <a:pt x="253" y="197"/>
                    <a:pt x="253" y="197"/>
                  </a:cubicBezTo>
                  <a:cubicBezTo>
                    <a:pt x="254" y="196"/>
                    <a:pt x="254" y="196"/>
                    <a:pt x="254" y="196"/>
                  </a:cubicBezTo>
                  <a:cubicBezTo>
                    <a:pt x="254" y="196"/>
                    <a:pt x="254" y="196"/>
                    <a:pt x="254" y="196"/>
                  </a:cubicBezTo>
                  <a:cubicBezTo>
                    <a:pt x="254" y="196"/>
                    <a:pt x="254" y="196"/>
                    <a:pt x="254" y="196"/>
                  </a:cubicBezTo>
                  <a:cubicBezTo>
                    <a:pt x="254" y="196"/>
                    <a:pt x="254" y="196"/>
                    <a:pt x="254" y="196"/>
                  </a:cubicBezTo>
                  <a:cubicBezTo>
                    <a:pt x="254" y="194"/>
                    <a:pt x="254" y="194"/>
                    <a:pt x="254" y="194"/>
                  </a:cubicBezTo>
                  <a:cubicBezTo>
                    <a:pt x="254" y="194"/>
                    <a:pt x="254" y="194"/>
                    <a:pt x="254" y="194"/>
                  </a:cubicBezTo>
                  <a:cubicBezTo>
                    <a:pt x="253" y="194"/>
                    <a:pt x="253" y="194"/>
                    <a:pt x="253" y="194"/>
                  </a:cubicBezTo>
                  <a:cubicBezTo>
                    <a:pt x="252" y="194"/>
                    <a:pt x="252" y="194"/>
                    <a:pt x="252" y="194"/>
                  </a:cubicBezTo>
                  <a:cubicBezTo>
                    <a:pt x="252" y="193"/>
                    <a:pt x="252" y="193"/>
                    <a:pt x="252" y="193"/>
                  </a:cubicBezTo>
                  <a:cubicBezTo>
                    <a:pt x="252" y="194"/>
                    <a:pt x="252" y="194"/>
                    <a:pt x="252" y="194"/>
                  </a:cubicBezTo>
                  <a:cubicBezTo>
                    <a:pt x="251" y="194"/>
                    <a:pt x="251" y="194"/>
                    <a:pt x="251" y="194"/>
                  </a:cubicBezTo>
                  <a:cubicBezTo>
                    <a:pt x="250" y="193"/>
                    <a:pt x="250" y="193"/>
                    <a:pt x="250" y="193"/>
                  </a:cubicBezTo>
                  <a:cubicBezTo>
                    <a:pt x="250" y="194"/>
                    <a:pt x="250" y="194"/>
                    <a:pt x="250" y="194"/>
                  </a:cubicBezTo>
                  <a:cubicBezTo>
                    <a:pt x="250" y="194"/>
                    <a:pt x="250" y="194"/>
                    <a:pt x="250" y="194"/>
                  </a:cubicBezTo>
                  <a:cubicBezTo>
                    <a:pt x="251" y="195"/>
                    <a:pt x="251" y="195"/>
                    <a:pt x="251" y="195"/>
                  </a:cubicBezTo>
                  <a:cubicBezTo>
                    <a:pt x="251" y="196"/>
                    <a:pt x="251" y="196"/>
                    <a:pt x="251" y="196"/>
                  </a:cubicBezTo>
                  <a:cubicBezTo>
                    <a:pt x="252" y="196"/>
                    <a:pt x="252" y="196"/>
                    <a:pt x="252" y="196"/>
                  </a:cubicBezTo>
                  <a:cubicBezTo>
                    <a:pt x="252" y="197"/>
                    <a:pt x="252" y="197"/>
                    <a:pt x="252" y="197"/>
                  </a:cubicBezTo>
                  <a:cubicBezTo>
                    <a:pt x="252" y="197"/>
                    <a:pt x="252" y="197"/>
                    <a:pt x="252" y="197"/>
                  </a:cubicBezTo>
                  <a:close/>
                  <a:moveTo>
                    <a:pt x="251" y="200"/>
                  </a:moveTo>
                  <a:cubicBezTo>
                    <a:pt x="251" y="200"/>
                    <a:pt x="252" y="200"/>
                    <a:pt x="252" y="200"/>
                  </a:cubicBezTo>
                  <a:cubicBezTo>
                    <a:pt x="251" y="200"/>
                    <a:pt x="251" y="200"/>
                    <a:pt x="251" y="200"/>
                  </a:cubicBezTo>
                  <a:cubicBezTo>
                    <a:pt x="250" y="200"/>
                    <a:pt x="250" y="200"/>
                    <a:pt x="250" y="200"/>
                  </a:cubicBezTo>
                  <a:cubicBezTo>
                    <a:pt x="251" y="200"/>
                    <a:pt x="251" y="200"/>
                    <a:pt x="251" y="200"/>
                  </a:cubicBezTo>
                  <a:cubicBezTo>
                    <a:pt x="251" y="200"/>
                    <a:pt x="251" y="200"/>
                    <a:pt x="251" y="200"/>
                  </a:cubicBezTo>
                  <a:close/>
                  <a:moveTo>
                    <a:pt x="242" y="207"/>
                  </a:moveTo>
                  <a:cubicBezTo>
                    <a:pt x="242" y="207"/>
                    <a:pt x="242" y="207"/>
                    <a:pt x="242" y="207"/>
                  </a:cubicBezTo>
                  <a:cubicBezTo>
                    <a:pt x="242" y="206"/>
                    <a:pt x="242" y="206"/>
                    <a:pt x="242" y="206"/>
                  </a:cubicBezTo>
                  <a:cubicBezTo>
                    <a:pt x="242" y="206"/>
                    <a:pt x="242" y="206"/>
                    <a:pt x="242" y="206"/>
                  </a:cubicBezTo>
                  <a:cubicBezTo>
                    <a:pt x="242" y="206"/>
                    <a:pt x="242" y="206"/>
                    <a:pt x="242" y="206"/>
                  </a:cubicBezTo>
                  <a:cubicBezTo>
                    <a:pt x="243" y="205"/>
                    <a:pt x="243" y="205"/>
                    <a:pt x="243" y="205"/>
                  </a:cubicBezTo>
                  <a:cubicBezTo>
                    <a:pt x="242" y="205"/>
                    <a:pt x="242" y="205"/>
                    <a:pt x="242" y="205"/>
                  </a:cubicBezTo>
                  <a:cubicBezTo>
                    <a:pt x="242" y="205"/>
                    <a:pt x="242" y="205"/>
                    <a:pt x="242" y="205"/>
                  </a:cubicBezTo>
                  <a:cubicBezTo>
                    <a:pt x="243" y="204"/>
                    <a:pt x="243" y="204"/>
                    <a:pt x="243" y="204"/>
                  </a:cubicBezTo>
                  <a:cubicBezTo>
                    <a:pt x="244" y="203"/>
                    <a:pt x="244" y="203"/>
                    <a:pt x="244" y="203"/>
                  </a:cubicBezTo>
                  <a:cubicBezTo>
                    <a:pt x="244" y="203"/>
                    <a:pt x="244" y="203"/>
                    <a:pt x="244" y="203"/>
                  </a:cubicBezTo>
                  <a:cubicBezTo>
                    <a:pt x="244" y="203"/>
                    <a:pt x="244" y="203"/>
                    <a:pt x="244" y="203"/>
                  </a:cubicBezTo>
                  <a:cubicBezTo>
                    <a:pt x="244" y="203"/>
                    <a:pt x="244" y="203"/>
                    <a:pt x="244" y="203"/>
                  </a:cubicBezTo>
                  <a:cubicBezTo>
                    <a:pt x="244" y="202"/>
                    <a:pt x="244" y="202"/>
                    <a:pt x="244" y="202"/>
                  </a:cubicBezTo>
                  <a:cubicBezTo>
                    <a:pt x="245" y="202"/>
                    <a:pt x="245" y="202"/>
                    <a:pt x="245" y="202"/>
                  </a:cubicBezTo>
                  <a:cubicBezTo>
                    <a:pt x="245" y="201"/>
                    <a:pt x="245" y="201"/>
                    <a:pt x="245" y="201"/>
                  </a:cubicBezTo>
                  <a:cubicBezTo>
                    <a:pt x="245" y="201"/>
                    <a:pt x="245" y="201"/>
                    <a:pt x="245" y="201"/>
                  </a:cubicBezTo>
                  <a:cubicBezTo>
                    <a:pt x="245" y="201"/>
                    <a:pt x="245" y="201"/>
                    <a:pt x="245" y="201"/>
                  </a:cubicBezTo>
                  <a:cubicBezTo>
                    <a:pt x="245" y="200"/>
                    <a:pt x="245" y="200"/>
                    <a:pt x="245" y="200"/>
                  </a:cubicBezTo>
                  <a:cubicBezTo>
                    <a:pt x="244" y="201"/>
                    <a:pt x="244" y="201"/>
                    <a:pt x="244" y="201"/>
                  </a:cubicBezTo>
                  <a:cubicBezTo>
                    <a:pt x="244" y="201"/>
                    <a:pt x="244" y="201"/>
                    <a:pt x="244" y="201"/>
                  </a:cubicBezTo>
                  <a:cubicBezTo>
                    <a:pt x="243" y="200"/>
                    <a:pt x="243" y="200"/>
                    <a:pt x="243" y="200"/>
                  </a:cubicBezTo>
                  <a:cubicBezTo>
                    <a:pt x="243" y="200"/>
                    <a:pt x="243" y="200"/>
                    <a:pt x="243" y="200"/>
                  </a:cubicBezTo>
                  <a:cubicBezTo>
                    <a:pt x="243" y="200"/>
                    <a:pt x="243" y="200"/>
                    <a:pt x="243" y="200"/>
                  </a:cubicBezTo>
                  <a:cubicBezTo>
                    <a:pt x="242" y="201"/>
                    <a:pt x="242" y="201"/>
                    <a:pt x="242" y="201"/>
                  </a:cubicBezTo>
                  <a:cubicBezTo>
                    <a:pt x="241" y="201"/>
                    <a:pt x="241" y="201"/>
                    <a:pt x="241" y="201"/>
                  </a:cubicBezTo>
                  <a:cubicBezTo>
                    <a:pt x="241" y="202"/>
                    <a:pt x="241" y="202"/>
                    <a:pt x="241" y="202"/>
                  </a:cubicBezTo>
                  <a:cubicBezTo>
                    <a:pt x="241" y="202"/>
                    <a:pt x="241" y="202"/>
                    <a:pt x="241" y="202"/>
                  </a:cubicBezTo>
                  <a:cubicBezTo>
                    <a:pt x="241" y="203"/>
                    <a:pt x="241" y="203"/>
                    <a:pt x="241" y="203"/>
                  </a:cubicBezTo>
                  <a:cubicBezTo>
                    <a:pt x="240" y="203"/>
                    <a:pt x="240" y="203"/>
                    <a:pt x="240" y="203"/>
                  </a:cubicBezTo>
                  <a:cubicBezTo>
                    <a:pt x="240" y="204"/>
                    <a:pt x="240" y="204"/>
                    <a:pt x="240" y="204"/>
                  </a:cubicBezTo>
                  <a:cubicBezTo>
                    <a:pt x="240" y="204"/>
                    <a:pt x="240" y="204"/>
                    <a:pt x="240" y="204"/>
                  </a:cubicBezTo>
                  <a:cubicBezTo>
                    <a:pt x="240" y="205"/>
                    <a:pt x="240" y="205"/>
                    <a:pt x="240" y="205"/>
                  </a:cubicBezTo>
                  <a:cubicBezTo>
                    <a:pt x="240" y="205"/>
                    <a:pt x="240" y="205"/>
                    <a:pt x="240" y="205"/>
                  </a:cubicBezTo>
                  <a:cubicBezTo>
                    <a:pt x="241" y="205"/>
                    <a:pt x="241" y="205"/>
                    <a:pt x="241" y="205"/>
                  </a:cubicBezTo>
                  <a:cubicBezTo>
                    <a:pt x="241" y="206"/>
                    <a:pt x="241" y="206"/>
                    <a:pt x="241" y="206"/>
                  </a:cubicBezTo>
                  <a:cubicBezTo>
                    <a:pt x="241" y="206"/>
                    <a:pt x="241" y="206"/>
                    <a:pt x="241" y="206"/>
                  </a:cubicBezTo>
                  <a:cubicBezTo>
                    <a:pt x="242" y="207"/>
                    <a:pt x="242" y="207"/>
                    <a:pt x="242" y="207"/>
                  </a:cubicBezTo>
                  <a:close/>
                  <a:moveTo>
                    <a:pt x="233" y="240"/>
                  </a:moveTo>
                  <a:cubicBezTo>
                    <a:pt x="233" y="240"/>
                    <a:pt x="233" y="240"/>
                    <a:pt x="233" y="240"/>
                  </a:cubicBezTo>
                  <a:cubicBezTo>
                    <a:pt x="233" y="240"/>
                    <a:pt x="233" y="240"/>
                    <a:pt x="233" y="240"/>
                  </a:cubicBezTo>
                  <a:cubicBezTo>
                    <a:pt x="233" y="240"/>
                    <a:pt x="233" y="240"/>
                    <a:pt x="233" y="240"/>
                  </a:cubicBezTo>
                  <a:cubicBezTo>
                    <a:pt x="233" y="240"/>
                    <a:pt x="233" y="240"/>
                    <a:pt x="233" y="240"/>
                  </a:cubicBezTo>
                  <a:close/>
                  <a:moveTo>
                    <a:pt x="233" y="243"/>
                  </a:moveTo>
                  <a:cubicBezTo>
                    <a:pt x="234" y="243"/>
                    <a:pt x="234" y="243"/>
                    <a:pt x="234" y="243"/>
                  </a:cubicBezTo>
                  <a:cubicBezTo>
                    <a:pt x="234" y="242"/>
                    <a:pt x="234" y="242"/>
                    <a:pt x="234" y="242"/>
                  </a:cubicBezTo>
                  <a:cubicBezTo>
                    <a:pt x="234" y="242"/>
                    <a:pt x="234" y="242"/>
                    <a:pt x="234" y="242"/>
                  </a:cubicBezTo>
                  <a:cubicBezTo>
                    <a:pt x="234" y="243"/>
                    <a:pt x="234" y="243"/>
                    <a:pt x="234" y="243"/>
                  </a:cubicBezTo>
                  <a:cubicBezTo>
                    <a:pt x="234" y="243"/>
                    <a:pt x="234" y="243"/>
                    <a:pt x="234" y="243"/>
                  </a:cubicBezTo>
                  <a:cubicBezTo>
                    <a:pt x="234" y="243"/>
                    <a:pt x="233" y="243"/>
                    <a:pt x="233" y="243"/>
                  </a:cubicBezTo>
                  <a:close/>
                  <a:moveTo>
                    <a:pt x="228" y="242"/>
                  </a:moveTo>
                  <a:cubicBezTo>
                    <a:pt x="228" y="242"/>
                    <a:pt x="228" y="242"/>
                    <a:pt x="228" y="242"/>
                  </a:cubicBezTo>
                  <a:cubicBezTo>
                    <a:pt x="229" y="242"/>
                    <a:pt x="229" y="242"/>
                    <a:pt x="229" y="242"/>
                  </a:cubicBezTo>
                  <a:cubicBezTo>
                    <a:pt x="229" y="241"/>
                    <a:pt x="229" y="241"/>
                    <a:pt x="229" y="241"/>
                  </a:cubicBezTo>
                  <a:cubicBezTo>
                    <a:pt x="230" y="241"/>
                    <a:pt x="230" y="241"/>
                    <a:pt x="230" y="241"/>
                  </a:cubicBezTo>
                  <a:cubicBezTo>
                    <a:pt x="230" y="241"/>
                    <a:pt x="230" y="241"/>
                    <a:pt x="230" y="241"/>
                  </a:cubicBezTo>
                  <a:cubicBezTo>
                    <a:pt x="231" y="241"/>
                    <a:pt x="231" y="241"/>
                    <a:pt x="231" y="241"/>
                  </a:cubicBezTo>
                  <a:cubicBezTo>
                    <a:pt x="230" y="242"/>
                    <a:pt x="230" y="242"/>
                    <a:pt x="230" y="242"/>
                  </a:cubicBezTo>
                  <a:cubicBezTo>
                    <a:pt x="229" y="242"/>
                    <a:pt x="229" y="242"/>
                    <a:pt x="229" y="242"/>
                  </a:cubicBezTo>
                  <a:cubicBezTo>
                    <a:pt x="228" y="243"/>
                    <a:pt x="228" y="243"/>
                    <a:pt x="228" y="243"/>
                  </a:cubicBezTo>
                  <a:cubicBezTo>
                    <a:pt x="228" y="242"/>
                    <a:pt x="228" y="242"/>
                    <a:pt x="228" y="242"/>
                  </a:cubicBezTo>
                  <a:close/>
                  <a:moveTo>
                    <a:pt x="232" y="244"/>
                  </a:moveTo>
                  <a:cubicBezTo>
                    <a:pt x="233" y="243"/>
                    <a:pt x="233" y="243"/>
                    <a:pt x="233" y="243"/>
                  </a:cubicBezTo>
                  <a:cubicBezTo>
                    <a:pt x="233" y="242"/>
                    <a:pt x="233" y="242"/>
                    <a:pt x="233" y="242"/>
                  </a:cubicBezTo>
                  <a:cubicBezTo>
                    <a:pt x="233" y="242"/>
                    <a:pt x="233" y="242"/>
                    <a:pt x="233" y="242"/>
                  </a:cubicBezTo>
                  <a:cubicBezTo>
                    <a:pt x="233" y="243"/>
                    <a:pt x="233" y="243"/>
                    <a:pt x="233" y="243"/>
                  </a:cubicBezTo>
                  <a:cubicBezTo>
                    <a:pt x="232" y="244"/>
                    <a:pt x="232" y="244"/>
                    <a:pt x="232" y="244"/>
                  </a:cubicBezTo>
                  <a:cubicBezTo>
                    <a:pt x="232" y="244"/>
                    <a:pt x="232" y="244"/>
                    <a:pt x="232" y="244"/>
                  </a:cubicBezTo>
                  <a:cubicBezTo>
                    <a:pt x="232" y="244"/>
                    <a:pt x="232" y="244"/>
                    <a:pt x="232" y="244"/>
                  </a:cubicBezTo>
                  <a:cubicBezTo>
                    <a:pt x="233" y="243"/>
                    <a:pt x="233" y="243"/>
                    <a:pt x="233" y="243"/>
                  </a:cubicBezTo>
                  <a:cubicBezTo>
                    <a:pt x="234" y="243"/>
                    <a:pt x="234" y="243"/>
                    <a:pt x="234" y="243"/>
                  </a:cubicBezTo>
                  <a:cubicBezTo>
                    <a:pt x="234" y="242"/>
                    <a:pt x="234" y="242"/>
                    <a:pt x="234" y="242"/>
                  </a:cubicBezTo>
                  <a:cubicBezTo>
                    <a:pt x="233" y="241"/>
                    <a:pt x="233" y="241"/>
                    <a:pt x="233" y="241"/>
                  </a:cubicBezTo>
                  <a:cubicBezTo>
                    <a:pt x="233" y="241"/>
                    <a:pt x="233" y="241"/>
                    <a:pt x="233" y="241"/>
                  </a:cubicBezTo>
                  <a:cubicBezTo>
                    <a:pt x="233" y="241"/>
                    <a:pt x="233" y="241"/>
                    <a:pt x="233" y="241"/>
                  </a:cubicBezTo>
                  <a:cubicBezTo>
                    <a:pt x="232" y="241"/>
                    <a:pt x="232" y="241"/>
                    <a:pt x="232" y="241"/>
                  </a:cubicBezTo>
                  <a:cubicBezTo>
                    <a:pt x="232" y="241"/>
                    <a:pt x="232" y="241"/>
                    <a:pt x="232" y="241"/>
                  </a:cubicBezTo>
                  <a:cubicBezTo>
                    <a:pt x="232" y="242"/>
                    <a:pt x="232" y="242"/>
                    <a:pt x="232" y="242"/>
                  </a:cubicBezTo>
                  <a:cubicBezTo>
                    <a:pt x="231" y="243"/>
                    <a:pt x="231" y="243"/>
                    <a:pt x="231" y="243"/>
                  </a:cubicBezTo>
                  <a:cubicBezTo>
                    <a:pt x="230" y="243"/>
                    <a:pt x="230" y="243"/>
                    <a:pt x="230" y="243"/>
                  </a:cubicBezTo>
                  <a:cubicBezTo>
                    <a:pt x="231" y="242"/>
                    <a:pt x="231" y="242"/>
                    <a:pt x="231" y="242"/>
                  </a:cubicBezTo>
                  <a:cubicBezTo>
                    <a:pt x="231" y="242"/>
                    <a:pt x="231" y="242"/>
                    <a:pt x="231" y="242"/>
                  </a:cubicBezTo>
                  <a:cubicBezTo>
                    <a:pt x="232" y="241"/>
                    <a:pt x="232" y="241"/>
                    <a:pt x="232" y="241"/>
                  </a:cubicBezTo>
                  <a:cubicBezTo>
                    <a:pt x="231" y="241"/>
                    <a:pt x="231" y="241"/>
                    <a:pt x="231" y="241"/>
                  </a:cubicBezTo>
                  <a:cubicBezTo>
                    <a:pt x="231" y="241"/>
                    <a:pt x="231" y="241"/>
                    <a:pt x="231" y="241"/>
                  </a:cubicBezTo>
                  <a:cubicBezTo>
                    <a:pt x="230" y="242"/>
                    <a:pt x="230" y="242"/>
                    <a:pt x="230" y="242"/>
                  </a:cubicBezTo>
                  <a:cubicBezTo>
                    <a:pt x="229" y="243"/>
                    <a:pt x="229" y="243"/>
                    <a:pt x="229" y="243"/>
                  </a:cubicBezTo>
                  <a:cubicBezTo>
                    <a:pt x="229" y="244"/>
                    <a:pt x="229" y="244"/>
                    <a:pt x="229" y="244"/>
                  </a:cubicBezTo>
                  <a:cubicBezTo>
                    <a:pt x="229" y="244"/>
                    <a:pt x="229" y="244"/>
                    <a:pt x="229" y="244"/>
                  </a:cubicBezTo>
                  <a:cubicBezTo>
                    <a:pt x="229" y="245"/>
                    <a:pt x="229" y="245"/>
                    <a:pt x="229" y="245"/>
                  </a:cubicBezTo>
                  <a:cubicBezTo>
                    <a:pt x="229" y="245"/>
                    <a:pt x="229" y="245"/>
                    <a:pt x="229" y="245"/>
                  </a:cubicBezTo>
                  <a:cubicBezTo>
                    <a:pt x="230" y="244"/>
                    <a:pt x="230" y="244"/>
                    <a:pt x="230" y="244"/>
                  </a:cubicBezTo>
                  <a:cubicBezTo>
                    <a:pt x="230" y="244"/>
                    <a:pt x="230" y="244"/>
                    <a:pt x="230" y="244"/>
                  </a:cubicBezTo>
                  <a:cubicBezTo>
                    <a:pt x="230" y="244"/>
                    <a:pt x="230" y="244"/>
                    <a:pt x="230" y="244"/>
                  </a:cubicBezTo>
                  <a:cubicBezTo>
                    <a:pt x="230" y="245"/>
                    <a:pt x="230" y="245"/>
                    <a:pt x="230" y="245"/>
                  </a:cubicBezTo>
                  <a:cubicBezTo>
                    <a:pt x="230" y="245"/>
                    <a:pt x="230" y="245"/>
                    <a:pt x="230" y="245"/>
                  </a:cubicBezTo>
                  <a:cubicBezTo>
                    <a:pt x="230" y="245"/>
                    <a:pt x="230" y="245"/>
                    <a:pt x="230" y="245"/>
                  </a:cubicBezTo>
                  <a:cubicBezTo>
                    <a:pt x="231" y="245"/>
                    <a:pt x="231" y="245"/>
                    <a:pt x="231" y="245"/>
                  </a:cubicBezTo>
                  <a:cubicBezTo>
                    <a:pt x="231" y="245"/>
                    <a:pt x="232" y="244"/>
                    <a:pt x="232" y="244"/>
                  </a:cubicBezTo>
                  <a:close/>
                  <a:moveTo>
                    <a:pt x="231" y="244"/>
                  </a:moveTo>
                  <a:cubicBezTo>
                    <a:pt x="231" y="243"/>
                    <a:pt x="231" y="243"/>
                    <a:pt x="231" y="243"/>
                  </a:cubicBezTo>
                  <a:cubicBezTo>
                    <a:pt x="232" y="242"/>
                    <a:pt x="232" y="242"/>
                    <a:pt x="232" y="242"/>
                  </a:cubicBezTo>
                  <a:cubicBezTo>
                    <a:pt x="232" y="243"/>
                    <a:pt x="232" y="243"/>
                    <a:pt x="232" y="243"/>
                  </a:cubicBezTo>
                  <a:cubicBezTo>
                    <a:pt x="231" y="244"/>
                    <a:pt x="231" y="244"/>
                    <a:pt x="231" y="244"/>
                  </a:cubicBezTo>
                  <a:cubicBezTo>
                    <a:pt x="231" y="244"/>
                    <a:pt x="231" y="244"/>
                    <a:pt x="231" y="244"/>
                  </a:cubicBezTo>
                  <a:close/>
                  <a:moveTo>
                    <a:pt x="291" y="299"/>
                  </a:moveTo>
                  <a:cubicBezTo>
                    <a:pt x="290" y="299"/>
                    <a:pt x="290" y="299"/>
                    <a:pt x="290" y="299"/>
                  </a:cubicBezTo>
                  <a:cubicBezTo>
                    <a:pt x="290" y="298"/>
                    <a:pt x="290" y="298"/>
                    <a:pt x="290" y="298"/>
                  </a:cubicBezTo>
                  <a:cubicBezTo>
                    <a:pt x="290" y="298"/>
                    <a:pt x="290" y="298"/>
                    <a:pt x="290" y="298"/>
                  </a:cubicBezTo>
                  <a:cubicBezTo>
                    <a:pt x="291" y="298"/>
                    <a:pt x="291" y="298"/>
                    <a:pt x="291" y="298"/>
                  </a:cubicBezTo>
                  <a:cubicBezTo>
                    <a:pt x="291" y="297"/>
                    <a:pt x="291" y="297"/>
                    <a:pt x="291" y="297"/>
                  </a:cubicBezTo>
                  <a:cubicBezTo>
                    <a:pt x="291" y="297"/>
                    <a:pt x="291" y="297"/>
                    <a:pt x="291" y="297"/>
                  </a:cubicBezTo>
                  <a:cubicBezTo>
                    <a:pt x="291" y="297"/>
                    <a:pt x="291" y="297"/>
                    <a:pt x="291" y="297"/>
                  </a:cubicBezTo>
                  <a:cubicBezTo>
                    <a:pt x="291" y="297"/>
                    <a:pt x="291" y="297"/>
                    <a:pt x="291" y="297"/>
                  </a:cubicBezTo>
                  <a:cubicBezTo>
                    <a:pt x="290" y="298"/>
                    <a:pt x="290" y="298"/>
                    <a:pt x="290" y="298"/>
                  </a:cubicBezTo>
                  <a:cubicBezTo>
                    <a:pt x="290" y="298"/>
                    <a:pt x="290" y="298"/>
                    <a:pt x="290" y="298"/>
                  </a:cubicBezTo>
                  <a:cubicBezTo>
                    <a:pt x="290" y="299"/>
                    <a:pt x="290" y="299"/>
                    <a:pt x="290" y="299"/>
                  </a:cubicBezTo>
                  <a:cubicBezTo>
                    <a:pt x="290" y="299"/>
                    <a:pt x="290" y="299"/>
                    <a:pt x="290" y="299"/>
                  </a:cubicBezTo>
                  <a:cubicBezTo>
                    <a:pt x="291" y="299"/>
                    <a:pt x="291" y="299"/>
                    <a:pt x="291" y="299"/>
                  </a:cubicBezTo>
                  <a:close/>
                  <a:moveTo>
                    <a:pt x="312" y="302"/>
                  </a:moveTo>
                  <a:cubicBezTo>
                    <a:pt x="312" y="302"/>
                    <a:pt x="312" y="302"/>
                    <a:pt x="312" y="302"/>
                  </a:cubicBezTo>
                  <a:cubicBezTo>
                    <a:pt x="312" y="301"/>
                    <a:pt x="312" y="301"/>
                    <a:pt x="312" y="301"/>
                  </a:cubicBezTo>
                  <a:cubicBezTo>
                    <a:pt x="312" y="301"/>
                    <a:pt x="312" y="301"/>
                    <a:pt x="312" y="301"/>
                  </a:cubicBezTo>
                  <a:cubicBezTo>
                    <a:pt x="312" y="300"/>
                    <a:pt x="312" y="300"/>
                    <a:pt x="312" y="300"/>
                  </a:cubicBezTo>
                  <a:cubicBezTo>
                    <a:pt x="312" y="300"/>
                    <a:pt x="312" y="300"/>
                    <a:pt x="312" y="300"/>
                  </a:cubicBezTo>
                  <a:cubicBezTo>
                    <a:pt x="313" y="300"/>
                    <a:pt x="313" y="300"/>
                    <a:pt x="313" y="300"/>
                  </a:cubicBezTo>
                  <a:cubicBezTo>
                    <a:pt x="313" y="300"/>
                    <a:pt x="313" y="300"/>
                    <a:pt x="313" y="300"/>
                  </a:cubicBezTo>
                  <a:cubicBezTo>
                    <a:pt x="313" y="300"/>
                    <a:pt x="313" y="300"/>
                    <a:pt x="313" y="300"/>
                  </a:cubicBezTo>
                  <a:cubicBezTo>
                    <a:pt x="313" y="301"/>
                    <a:pt x="313" y="301"/>
                    <a:pt x="313" y="301"/>
                  </a:cubicBezTo>
                  <a:cubicBezTo>
                    <a:pt x="312" y="301"/>
                    <a:pt x="312" y="301"/>
                    <a:pt x="312" y="301"/>
                  </a:cubicBezTo>
                  <a:cubicBezTo>
                    <a:pt x="312" y="301"/>
                    <a:pt x="312" y="301"/>
                    <a:pt x="312" y="301"/>
                  </a:cubicBezTo>
                  <a:cubicBezTo>
                    <a:pt x="313" y="302"/>
                    <a:pt x="313" y="302"/>
                    <a:pt x="313" y="302"/>
                  </a:cubicBezTo>
                  <a:cubicBezTo>
                    <a:pt x="313" y="302"/>
                    <a:pt x="313" y="302"/>
                    <a:pt x="313" y="302"/>
                  </a:cubicBezTo>
                  <a:cubicBezTo>
                    <a:pt x="313" y="302"/>
                    <a:pt x="313" y="302"/>
                    <a:pt x="313" y="302"/>
                  </a:cubicBezTo>
                  <a:cubicBezTo>
                    <a:pt x="312" y="302"/>
                    <a:pt x="312" y="302"/>
                    <a:pt x="312" y="302"/>
                  </a:cubicBezTo>
                  <a:close/>
                  <a:moveTo>
                    <a:pt x="313" y="303"/>
                  </a:moveTo>
                  <a:cubicBezTo>
                    <a:pt x="313" y="302"/>
                    <a:pt x="313" y="302"/>
                    <a:pt x="313" y="302"/>
                  </a:cubicBezTo>
                  <a:cubicBezTo>
                    <a:pt x="314" y="302"/>
                    <a:pt x="314" y="302"/>
                    <a:pt x="314" y="302"/>
                  </a:cubicBezTo>
                  <a:cubicBezTo>
                    <a:pt x="314" y="303"/>
                    <a:pt x="314" y="303"/>
                    <a:pt x="314" y="303"/>
                  </a:cubicBezTo>
                  <a:cubicBezTo>
                    <a:pt x="313" y="303"/>
                    <a:pt x="313" y="303"/>
                    <a:pt x="313" y="303"/>
                  </a:cubicBezTo>
                  <a:cubicBezTo>
                    <a:pt x="313" y="303"/>
                    <a:pt x="313" y="303"/>
                    <a:pt x="313" y="303"/>
                  </a:cubicBezTo>
                  <a:close/>
                  <a:moveTo>
                    <a:pt x="322" y="275"/>
                  </a:moveTo>
                  <a:cubicBezTo>
                    <a:pt x="322" y="274"/>
                    <a:pt x="322" y="274"/>
                    <a:pt x="322" y="274"/>
                  </a:cubicBezTo>
                  <a:cubicBezTo>
                    <a:pt x="323" y="273"/>
                    <a:pt x="323" y="273"/>
                    <a:pt x="323" y="273"/>
                  </a:cubicBezTo>
                  <a:cubicBezTo>
                    <a:pt x="323" y="274"/>
                    <a:pt x="323" y="274"/>
                    <a:pt x="323" y="274"/>
                  </a:cubicBezTo>
                  <a:cubicBezTo>
                    <a:pt x="322" y="275"/>
                    <a:pt x="322" y="275"/>
                    <a:pt x="322" y="275"/>
                  </a:cubicBezTo>
                  <a:cubicBezTo>
                    <a:pt x="322" y="275"/>
                    <a:pt x="322" y="275"/>
                    <a:pt x="322" y="275"/>
                  </a:cubicBezTo>
                  <a:cubicBezTo>
                    <a:pt x="322" y="275"/>
                    <a:pt x="322" y="275"/>
                    <a:pt x="322" y="275"/>
                  </a:cubicBezTo>
                  <a:close/>
                  <a:moveTo>
                    <a:pt x="319" y="280"/>
                  </a:moveTo>
                  <a:cubicBezTo>
                    <a:pt x="319" y="281"/>
                    <a:pt x="319" y="281"/>
                    <a:pt x="319" y="281"/>
                  </a:cubicBezTo>
                  <a:cubicBezTo>
                    <a:pt x="319" y="281"/>
                    <a:pt x="319" y="281"/>
                    <a:pt x="319" y="281"/>
                  </a:cubicBezTo>
                  <a:cubicBezTo>
                    <a:pt x="320" y="281"/>
                    <a:pt x="320" y="281"/>
                    <a:pt x="320" y="281"/>
                  </a:cubicBezTo>
                  <a:cubicBezTo>
                    <a:pt x="320" y="281"/>
                    <a:pt x="320" y="281"/>
                    <a:pt x="320" y="281"/>
                  </a:cubicBezTo>
                  <a:cubicBezTo>
                    <a:pt x="320" y="280"/>
                    <a:pt x="320" y="280"/>
                    <a:pt x="320" y="280"/>
                  </a:cubicBezTo>
                  <a:cubicBezTo>
                    <a:pt x="320" y="280"/>
                    <a:pt x="320" y="280"/>
                    <a:pt x="320" y="280"/>
                  </a:cubicBezTo>
                  <a:cubicBezTo>
                    <a:pt x="319" y="280"/>
                    <a:pt x="319" y="280"/>
                    <a:pt x="319" y="280"/>
                  </a:cubicBezTo>
                  <a:close/>
                  <a:moveTo>
                    <a:pt x="324" y="287"/>
                  </a:moveTo>
                  <a:cubicBezTo>
                    <a:pt x="324" y="286"/>
                    <a:pt x="324" y="286"/>
                    <a:pt x="324" y="286"/>
                  </a:cubicBezTo>
                  <a:cubicBezTo>
                    <a:pt x="324" y="286"/>
                    <a:pt x="324" y="286"/>
                    <a:pt x="324" y="286"/>
                  </a:cubicBezTo>
                  <a:cubicBezTo>
                    <a:pt x="324" y="286"/>
                    <a:pt x="324" y="286"/>
                    <a:pt x="324" y="286"/>
                  </a:cubicBezTo>
                  <a:cubicBezTo>
                    <a:pt x="324" y="286"/>
                    <a:pt x="324" y="286"/>
                    <a:pt x="324" y="286"/>
                  </a:cubicBezTo>
                  <a:cubicBezTo>
                    <a:pt x="324" y="286"/>
                    <a:pt x="324" y="286"/>
                    <a:pt x="324" y="286"/>
                  </a:cubicBezTo>
                  <a:cubicBezTo>
                    <a:pt x="325" y="287"/>
                    <a:pt x="325" y="287"/>
                    <a:pt x="325" y="287"/>
                  </a:cubicBezTo>
                  <a:cubicBezTo>
                    <a:pt x="325" y="287"/>
                    <a:pt x="325" y="287"/>
                    <a:pt x="325" y="287"/>
                  </a:cubicBezTo>
                  <a:cubicBezTo>
                    <a:pt x="324" y="287"/>
                    <a:pt x="324" y="287"/>
                    <a:pt x="324" y="287"/>
                  </a:cubicBezTo>
                  <a:cubicBezTo>
                    <a:pt x="324" y="287"/>
                    <a:pt x="324" y="287"/>
                    <a:pt x="324" y="287"/>
                  </a:cubicBezTo>
                  <a:close/>
                  <a:moveTo>
                    <a:pt x="322" y="287"/>
                  </a:moveTo>
                  <a:cubicBezTo>
                    <a:pt x="322" y="287"/>
                    <a:pt x="322" y="287"/>
                    <a:pt x="322" y="287"/>
                  </a:cubicBezTo>
                  <a:cubicBezTo>
                    <a:pt x="322" y="287"/>
                    <a:pt x="322" y="287"/>
                    <a:pt x="322" y="287"/>
                  </a:cubicBezTo>
                  <a:cubicBezTo>
                    <a:pt x="323" y="287"/>
                    <a:pt x="323" y="287"/>
                    <a:pt x="323" y="287"/>
                  </a:cubicBezTo>
                  <a:cubicBezTo>
                    <a:pt x="322" y="286"/>
                    <a:pt x="322" y="286"/>
                    <a:pt x="322" y="286"/>
                  </a:cubicBezTo>
                  <a:cubicBezTo>
                    <a:pt x="323" y="286"/>
                    <a:pt x="323" y="286"/>
                    <a:pt x="323" y="286"/>
                  </a:cubicBezTo>
                  <a:cubicBezTo>
                    <a:pt x="323" y="287"/>
                    <a:pt x="323" y="287"/>
                    <a:pt x="323" y="287"/>
                  </a:cubicBezTo>
                  <a:cubicBezTo>
                    <a:pt x="322" y="287"/>
                    <a:pt x="322" y="287"/>
                    <a:pt x="322" y="287"/>
                  </a:cubicBezTo>
                  <a:cubicBezTo>
                    <a:pt x="322" y="288"/>
                    <a:pt x="322" y="288"/>
                    <a:pt x="322" y="288"/>
                  </a:cubicBezTo>
                  <a:cubicBezTo>
                    <a:pt x="321" y="288"/>
                    <a:pt x="321" y="288"/>
                    <a:pt x="321" y="288"/>
                  </a:cubicBezTo>
                  <a:cubicBezTo>
                    <a:pt x="321" y="287"/>
                    <a:pt x="321" y="287"/>
                    <a:pt x="321" y="287"/>
                  </a:cubicBezTo>
                  <a:cubicBezTo>
                    <a:pt x="322" y="287"/>
                    <a:pt x="322" y="287"/>
                    <a:pt x="322" y="287"/>
                  </a:cubicBezTo>
                  <a:close/>
                  <a:moveTo>
                    <a:pt x="315" y="297"/>
                  </a:moveTo>
                  <a:cubicBezTo>
                    <a:pt x="315" y="297"/>
                    <a:pt x="315" y="297"/>
                    <a:pt x="315" y="297"/>
                  </a:cubicBezTo>
                  <a:cubicBezTo>
                    <a:pt x="315" y="297"/>
                    <a:pt x="315" y="297"/>
                    <a:pt x="315" y="297"/>
                  </a:cubicBezTo>
                  <a:cubicBezTo>
                    <a:pt x="315" y="297"/>
                    <a:pt x="315" y="297"/>
                    <a:pt x="315" y="297"/>
                  </a:cubicBezTo>
                  <a:cubicBezTo>
                    <a:pt x="315" y="297"/>
                    <a:pt x="315" y="297"/>
                    <a:pt x="315" y="297"/>
                  </a:cubicBezTo>
                  <a:close/>
                  <a:moveTo>
                    <a:pt x="324" y="295"/>
                  </a:moveTo>
                  <a:cubicBezTo>
                    <a:pt x="324" y="295"/>
                    <a:pt x="324" y="295"/>
                    <a:pt x="324" y="295"/>
                  </a:cubicBezTo>
                  <a:cubicBezTo>
                    <a:pt x="324" y="295"/>
                    <a:pt x="324" y="295"/>
                    <a:pt x="324" y="295"/>
                  </a:cubicBezTo>
                  <a:cubicBezTo>
                    <a:pt x="325" y="295"/>
                    <a:pt x="325" y="295"/>
                    <a:pt x="325" y="295"/>
                  </a:cubicBezTo>
                  <a:cubicBezTo>
                    <a:pt x="325" y="295"/>
                    <a:pt x="325" y="295"/>
                    <a:pt x="325" y="295"/>
                  </a:cubicBezTo>
                  <a:cubicBezTo>
                    <a:pt x="324" y="295"/>
                    <a:pt x="324" y="295"/>
                    <a:pt x="324" y="295"/>
                  </a:cubicBezTo>
                  <a:cubicBezTo>
                    <a:pt x="324" y="295"/>
                    <a:pt x="324" y="295"/>
                    <a:pt x="324" y="295"/>
                  </a:cubicBezTo>
                  <a:close/>
                  <a:moveTo>
                    <a:pt x="314" y="280"/>
                  </a:moveTo>
                  <a:cubicBezTo>
                    <a:pt x="313" y="280"/>
                    <a:pt x="313" y="280"/>
                    <a:pt x="313" y="280"/>
                  </a:cubicBezTo>
                  <a:cubicBezTo>
                    <a:pt x="313" y="281"/>
                    <a:pt x="313" y="281"/>
                    <a:pt x="313" y="281"/>
                  </a:cubicBezTo>
                  <a:cubicBezTo>
                    <a:pt x="312" y="281"/>
                    <a:pt x="312" y="281"/>
                    <a:pt x="312" y="281"/>
                  </a:cubicBezTo>
                  <a:cubicBezTo>
                    <a:pt x="312" y="281"/>
                    <a:pt x="312" y="281"/>
                    <a:pt x="312" y="281"/>
                  </a:cubicBezTo>
                  <a:cubicBezTo>
                    <a:pt x="312" y="281"/>
                    <a:pt x="312" y="281"/>
                    <a:pt x="312" y="281"/>
                  </a:cubicBezTo>
                  <a:cubicBezTo>
                    <a:pt x="312" y="281"/>
                    <a:pt x="312" y="281"/>
                    <a:pt x="312" y="281"/>
                  </a:cubicBezTo>
                  <a:cubicBezTo>
                    <a:pt x="312" y="282"/>
                    <a:pt x="312" y="282"/>
                    <a:pt x="312" y="282"/>
                  </a:cubicBezTo>
                  <a:cubicBezTo>
                    <a:pt x="312" y="282"/>
                    <a:pt x="312" y="282"/>
                    <a:pt x="312" y="282"/>
                  </a:cubicBezTo>
                  <a:cubicBezTo>
                    <a:pt x="312" y="282"/>
                    <a:pt x="312" y="282"/>
                    <a:pt x="312" y="282"/>
                  </a:cubicBezTo>
                  <a:cubicBezTo>
                    <a:pt x="311" y="282"/>
                    <a:pt x="311" y="282"/>
                    <a:pt x="311" y="282"/>
                  </a:cubicBezTo>
                  <a:cubicBezTo>
                    <a:pt x="311" y="283"/>
                    <a:pt x="311" y="283"/>
                    <a:pt x="311" y="283"/>
                  </a:cubicBezTo>
                  <a:cubicBezTo>
                    <a:pt x="311" y="283"/>
                    <a:pt x="311" y="283"/>
                    <a:pt x="311" y="283"/>
                  </a:cubicBezTo>
                  <a:cubicBezTo>
                    <a:pt x="311" y="283"/>
                    <a:pt x="311" y="283"/>
                    <a:pt x="311" y="283"/>
                  </a:cubicBezTo>
                  <a:cubicBezTo>
                    <a:pt x="311" y="283"/>
                    <a:pt x="311" y="283"/>
                    <a:pt x="311" y="283"/>
                  </a:cubicBezTo>
                  <a:cubicBezTo>
                    <a:pt x="311" y="284"/>
                    <a:pt x="311" y="284"/>
                    <a:pt x="311" y="284"/>
                  </a:cubicBezTo>
                  <a:cubicBezTo>
                    <a:pt x="310" y="284"/>
                    <a:pt x="310" y="284"/>
                    <a:pt x="310" y="284"/>
                  </a:cubicBezTo>
                  <a:cubicBezTo>
                    <a:pt x="310" y="284"/>
                    <a:pt x="310" y="284"/>
                    <a:pt x="310" y="284"/>
                  </a:cubicBezTo>
                  <a:cubicBezTo>
                    <a:pt x="310" y="285"/>
                    <a:pt x="310" y="285"/>
                    <a:pt x="310" y="285"/>
                  </a:cubicBezTo>
                  <a:cubicBezTo>
                    <a:pt x="309" y="286"/>
                    <a:pt x="309" y="286"/>
                    <a:pt x="309" y="286"/>
                  </a:cubicBezTo>
                  <a:cubicBezTo>
                    <a:pt x="309" y="286"/>
                    <a:pt x="309" y="286"/>
                    <a:pt x="309" y="286"/>
                  </a:cubicBezTo>
                  <a:cubicBezTo>
                    <a:pt x="309" y="287"/>
                    <a:pt x="309" y="287"/>
                    <a:pt x="309" y="287"/>
                  </a:cubicBezTo>
                  <a:cubicBezTo>
                    <a:pt x="309" y="287"/>
                    <a:pt x="309" y="287"/>
                    <a:pt x="309" y="287"/>
                  </a:cubicBezTo>
                  <a:cubicBezTo>
                    <a:pt x="309" y="287"/>
                    <a:pt x="309" y="287"/>
                    <a:pt x="309" y="287"/>
                  </a:cubicBezTo>
                  <a:cubicBezTo>
                    <a:pt x="309" y="287"/>
                    <a:pt x="309" y="287"/>
                    <a:pt x="309" y="287"/>
                  </a:cubicBezTo>
                  <a:cubicBezTo>
                    <a:pt x="308" y="287"/>
                    <a:pt x="308" y="287"/>
                    <a:pt x="308" y="287"/>
                  </a:cubicBezTo>
                  <a:cubicBezTo>
                    <a:pt x="308" y="287"/>
                    <a:pt x="308" y="287"/>
                    <a:pt x="308" y="287"/>
                  </a:cubicBezTo>
                  <a:cubicBezTo>
                    <a:pt x="307" y="288"/>
                    <a:pt x="307" y="288"/>
                    <a:pt x="307" y="288"/>
                  </a:cubicBezTo>
                  <a:cubicBezTo>
                    <a:pt x="307" y="288"/>
                    <a:pt x="307" y="288"/>
                    <a:pt x="307" y="288"/>
                  </a:cubicBezTo>
                  <a:cubicBezTo>
                    <a:pt x="308" y="288"/>
                    <a:pt x="308" y="288"/>
                    <a:pt x="308" y="288"/>
                  </a:cubicBezTo>
                  <a:cubicBezTo>
                    <a:pt x="308" y="289"/>
                    <a:pt x="308" y="289"/>
                    <a:pt x="308" y="289"/>
                  </a:cubicBezTo>
                  <a:cubicBezTo>
                    <a:pt x="308" y="289"/>
                    <a:pt x="308" y="289"/>
                    <a:pt x="308" y="289"/>
                  </a:cubicBezTo>
                  <a:cubicBezTo>
                    <a:pt x="308" y="289"/>
                    <a:pt x="308" y="289"/>
                    <a:pt x="308" y="289"/>
                  </a:cubicBezTo>
                  <a:cubicBezTo>
                    <a:pt x="307" y="290"/>
                    <a:pt x="307" y="290"/>
                    <a:pt x="307" y="290"/>
                  </a:cubicBezTo>
                  <a:cubicBezTo>
                    <a:pt x="306" y="289"/>
                    <a:pt x="306" y="289"/>
                    <a:pt x="306" y="289"/>
                  </a:cubicBezTo>
                  <a:cubicBezTo>
                    <a:pt x="306" y="290"/>
                    <a:pt x="306" y="290"/>
                    <a:pt x="306" y="290"/>
                  </a:cubicBezTo>
                  <a:cubicBezTo>
                    <a:pt x="306" y="290"/>
                    <a:pt x="306" y="290"/>
                    <a:pt x="306" y="290"/>
                  </a:cubicBezTo>
                  <a:cubicBezTo>
                    <a:pt x="306" y="290"/>
                    <a:pt x="306" y="290"/>
                    <a:pt x="306" y="290"/>
                  </a:cubicBezTo>
                  <a:cubicBezTo>
                    <a:pt x="305" y="291"/>
                    <a:pt x="305" y="291"/>
                    <a:pt x="305" y="291"/>
                  </a:cubicBezTo>
                  <a:cubicBezTo>
                    <a:pt x="305" y="292"/>
                    <a:pt x="305" y="292"/>
                    <a:pt x="305" y="292"/>
                  </a:cubicBezTo>
                  <a:cubicBezTo>
                    <a:pt x="304" y="292"/>
                    <a:pt x="304" y="292"/>
                    <a:pt x="304" y="292"/>
                  </a:cubicBezTo>
                  <a:cubicBezTo>
                    <a:pt x="304" y="291"/>
                    <a:pt x="304" y="291"/>
                    <a:pt x="304" y="291"/>
                  </a:cubicBezTo>
                  <a:cubicBezTo>
                    <a:pt x="304" y="292"/>
                    <a:pt x="304" y="292"/>
                    <a:pt x="304" y="292"/>
                  </a:cubicBezTo>
                  <a:cubicBezTo>
                    <a:pt x="304" y="291"/>
                    <a:pt x="304" y="291"/>
                    <a:pt x="304" y="291"/>
                  </a:cubicBezTo>
                  <a:cubicBezTo>
                    <a:pt x="304" y="291"/>
                    <a:pt x="304" y="291"/>
                    <a:pt x="304" y="291"/>
                  </a:cubicBezTo>
                  <a:cubicBezTo>
                    <a:pt x="304" y="290"/>
                    <a:pt x="304" y="290"/>
                    <a:pt x="304" y="290"/>
                  </a:cubicBezTo>
                  <a:cubicBezTo>
                    <a:pt x="305" y="290"/>
                    <a:pt x="305" y="290"/>
                    <a:pt x="305" y="290"/>
                  </a:cubicBezTo>
                  <a:cubicBezTo>
                    <a:pt x="304" y="290"/>
                    <a:pt x="304" y="290"/>
                    <a:pt x="304" y="290"/>
                  </a:cubicBezTo>
                  <a:cubicBezTo>
                    <a:pt x="304" y="291"/>
                    <a:pt x="304" y="291"/>
                    <a:pt x="304" y="291"/>
                  </a:cubicBezTo>
                  <a:cubicBezTo>
                    <a:pt x="303" y="291"/>
                    <a:pt x="303" y="291"/>
                    <a:pt x="303" y="291"/>
                  </a:cubicBezTo>
                  <a:cubicBezTo>
                    <a:pt x="302" y="292"/>
                    <a:pt x="302" y="292"/>
                    <a:pt x="302" y="292"/>
                  </a:cubicBezTo>
                  <a:cubicBezTo>
                    <a:pt x="303" y="292"/>
                    <a:pt x="303" y="292"/>
                    <a:pt x="303" y="292"/>
                  </a:cubicBezTo>
                  <a:cubicBezTo>
                    <a:pt x="303" y="292"/>
                    <a:pt x="303" y="292"/>
                    <a:pt x="303" y="292"/>
                  </a:cubicBezTo>
                  <a:cubicBezTo>
                    <a:pt x="304" y="292"/>
                    <a:pt x="304" y="292"/>
                    <a:pt x="304" y="292"/>
                  </a:cubicBezTo>
                  <a:cubicBezTo>
                    <a:pt x="305" y="292"/>
                    <a:pt x="305" y="292"/>
                    <a:pt x="305" y="292"/>
                  </a:cubicBezTo>
                  <a:cubicBezTo>
                    <a:pt x="305" y="292"/>
                    <a:pt x="305" y="292"/>
                    <a:pt x="305" y="292"/>
                  </a:cubicBezTo>
                  <a:cubicBezTo>
                    <a:pt x="304" y="293"/>
                    <a:pt x="304" y="293"/>
                    <a:pt x="304" y="293"/>
                  </a:cubicBezTo>
                  <a:cubicBezTo>
                    <a:pt x="303" y="294"/>
                    <a:pt x="303" y="294"/>
                    <a:pt x="303" y="294"/>
                  </a:cubicBezTo>
                  <a:cubicBezTo>
                    <a:pt x="302" y="295"/>
                    <a:pt x="302" y="295"/>
                    <a:pt x="302" y="295"/>
                  </a:cubicBezTo>
                  <a:cubicBezTo>
                    <a:pt x="302" y="295"/>
                    <a:pt x="302" y="295"/>
                    <a:pt x="302" y="295"/>
                  </a:cubicBezTo>
                  <a:cubicBezTo>
                    <a:pt x="301" y="295"/>
                    <a:pt x="301" y="295"/>
                    <a:pt x="301" y="295"/>
                  </a:cubicBezTo>
                  <a:cubicBezTo>
                    <a:pt x="301" y="296"/>
                    <a:pt x="301" y="296"/>
                    <a:pt x="301" y="296"/>
                  </a:cubicBezTo>
                  <a:cubicBezTo>
                    <a:pt x="301" y="296"/>
                    <a:pt x="301" y="296"/>
                    <a:pt x="301" y="296"/>
                  </a:cubicBezTo>
                  <a:cubicBezTo>
                    <a:pt x="301" y="297"/>
                    <a:pt x="301" y="297"/>
                    <a:pt x="301" y="297"/>
                  </a:cubicBezTo>
                  <a:cubicBezTo>
                    <a:pt x="301" y="297"/>
                    <a:pt x="301" y="297"/>
                    <a:pt x="301" y="297"/>
                  </a:cubicBezTo>
                  <a:cubicBezTo>
                    <a:pt x="302" y="297"/>
                    <a:pt x="302" y="297"/>
                    <a:pt x="302" y="297"/>
                  </a:cubicBezTo>
                  <a:cubicBezTo>
                    <a:pt x="302" y="297"/>
                    <a:pt x="302" y="297"/>
                    <a:pt x="302" y="297"/>
                  </a:cubicBezTo>
                  <a:cubicBezTo>
                    <a:pt x="303" y="297"/>
                    <a:pt x="303" y="297"/>
                    <a:pt x="303" y="297"/>
                  </a:cubicBezTo>
                  <a:cubicBezTo>
                    <a:pt x="304" y="297"/>
                    <a:pt x="304" y="297"/>
                    <a:pt x="304" y="297"/>
                  </a:cubicBezTo>
                  <a:cubicBezTo>
                    <a:pt x="305" y="297"/>
                    <a:pt x="305" y="297"/>
                    <a:pt x="305" y="297"/>
                  </a:cubicBezTo>
                  <a:cubicBezTo>
                    <a:pt x="305" y="296"/>
                    <a:pt x="305" y="296"/>
                    <a:pt x="305" y="296"/>
                  </a:cubicBezTo>
                  <a:cubicBezTo>
                    <a:pt x="305" y="296"/>
                    <a:pt x="305" y="296"/>
                    <a:pt x="305" y="296"/>
                  </a:cubicBezTo>
                  <a:cubicBezTo>
                    <a:pt x="306" y="296"/>
                    <a:pt x="306" y="296"/>
                    <a:pt x="306" y="296"/>
                  </a:cubicBezTo>
                  <a:cubicBezTo>
                    <a:pt x="305" y="297"/>
                    <a:pt x="305" y="297"/>
                    <a:pt x="305" y="297"/>
                  </a:cubicBezTo>
                  <a:cubicBezTo>
                    <a:pt x="306" y="297"/>
                    <a:pt x="306" y="297"/>
                    <a:pt x="306" y="297"/>
                  </a:cubicBezTo>
                  <a:cubicBezTo>
                    <a:pt x="307" y="297"/>
                    <a:pt x="307" y="297"/>
                    <a:pt x="307" y="297"/>
                  </a:cubicBezTo>
                  <a:cubicBezTo>
                    <a:pt x="307" y="297"/>
                    <a:pt x="307" y="297"/>
                    <a:pt x="307" y="297"/>
                  </a:cubicBezTo>
                  <a:cubicBezTo>
                    <a:pt x="308" y="297"/>
                    <a:pt x="308" y="297"/>
                    <a:pt x="308" y="297"/>
                  </a:cubicBezTo>
                  <a:cubicBezTo>
                    <a:pt x="309" y="297"/>
                    <a:pt x="309" y="297"/>
                    <a:pt x="309" y="297"/>
                  </a:cubicBezTo>
                  <a:cubicBezTo>
                    <a:pt x="309" y="297"/>
                    <a:pt x="309" y="297"/>
                    <a:pt x="309" y="297"/>
                  </a:cubicBezTo>
                  <a:cubicBezTo>
                    <a:pt x="309" y="297"/>
                    <a:pt x="309" y="297"/>
                    <a:pt x="309" y="297"/>
                  </a:cubicBezTo>
                  <a:cubicBezTo>
                    <a:pt x="310" y="298"/>
                    <a:pt x="310" y="298"/>
                    <a:pt x="310" y="298"/>
                  </a:cubicBezTo>
                  <a:cubicBezTo>
                    <a:pt x="310" y="297"/>
                    <a:pt x="310" y="297"/>
                    <a:pt x="310" y="297"/>
                  </a:cubicBezTo>
                  <a:cubicBezTo>
                    <a:pt x="311" y="298"/>
                    <a:pt x="311" y="298"/>
                    <a:pt x="311" y="298"/>
                  </a:cubicBezTo>
                  <a:cubicBezTo>
                    <a:pt x="311" y="298"/>
                    <a:pt x="311" y="298"/>
                    <a:pt x="311" y="298"/>
                  </a:cubicBezTo>
                  <a:cubicBezTo>
                    <a:pt x="311" y="297"/>
                    <a:pt x="311" y="297"/>
                    <a:pt x="311" y="297"/>
                  </a:cubicBezTo>
                  <a:cubicBezTo>
                    <a:pt x="311" y="297"/>
                    <a:pt x="311" y="297"/>
                    <a:pt x="311" y="297"/>
                  </a:cubicBezTo>
                  <a:cubicBezTo>
                    <a:pt x="312" y="297"/>
                    <a:pt x="312" y="297"/>
                    <a:pt x="312" y="297"/>
                  </a:cubicBezTo>
                  <a:cubicBezTo>
                    <a:pt x="312" y="297"/>
                    <a:pt x="312" y="297"/>
                    <a:pt x="312" y="297"/>
                  </a:cubicBezTo>
                  <a:cubicBezTo>
                    <a:pt x="313" y="297"/>
                    <a:pt x="313" y="297"/>
                    <a:pt x="313" y="297"/>
                  </a:cubicBezTo>
                  <a:cubicBezTo>
                    <a:pt x="313" y="297"/>
                    <a:pt x="313" y="297"/>
                    <a:pt x="313" y="297"/>
                  </a:cubicBezTo>
                  <a:cubicBezTo>
                    <a:pt x="313" y="297"/>
                    <a:pt x="313" y="297"/>
                    <a:pt x="313" y="297"/>
                  </a:cubicBezTo>
                  <a:cubicBezTo>
                    <a:pt x="314" y="297"/>
                    <a:pt x="314" y="297"/>
                    <a:pt x="314" y="297"/>
                  </a:cubicBezTo>
                  <a:cubicBezTo>
                    <a:pt x="314" y="297"/>
                    <a:pt x="314" y="297"/>
                    <a:pt x="314" y="297"/>
                  </a:cubicBezTo>
                  <a:cubicBezTo>
                    <a:pt x="314" y="297"/>
                    <a:pt x="314" y="297"/>
                    <a:pt x="314" y="297"/>
                  </a:cubicBezTo>
                  <a:cubicBezTo>
                    <a:pt x="314" y="296"/>
                    <a:pt x="314" y="296"/>
                    <a:pt x="314" y="296"/>
                  </a:cubicBezTo>
                  <a:cubicBezTo>
                    <a:pt x="314" y="296"/>
                    <a:pt x="314" y="296"/>
                    <a:pt x="314" y="296"/>
                  </a:cubicBezTo>
                  <a:cubicBezTo>
                    <a:pt x="315" y="296"/>
                    <a:pt x="315" y="296"/>
                    <a:pt x="315" y="296"/>
                  </a:cubicBezTo>
                  <a:cubicBezTo>
                    <a:pt x="315" y="296"/>
                    <a:pt x="315" y="296"/>
                    <a:pt x="315" y="296"/>
                  </a:cubicBezTo>
                  <a:cubicBezTo>
                    <a:pt x="315" y="296"/>
                    <a:pt x="315" y="296"/>
                    <a:pt x="315" y="296"/>
                  </a:cubicBezTo>
                  <a:cubicBezTo>
                    <a:pt x="314" y="297"/>
                    <a:pt x="314" y="297"/>
                    <a:pt x="314" y="297"/>
                  </a:cubicBezTo>
                  <a:cubicBezTo>
                    <a:pt x="315" y="297"/>
                    <a:pt x="315" y="297"/>
                    <a:pt x="315" y="297"/>
                  </a:cubicBezTo>
                  <a:cubicBezTo>
                    <a:pt x="315" y="296"/>
                    <a:pt x="315" y="296"/>
                    <a:pt x="315" y="296"/>
                  </a:cubicBezTo>
                  <a:cubicBezTo>
                    <a:pt x="315" y="296"/>
                    <a:pt x="315" y="296"/>
                    <a:pt x="315" y="296"/>
                  </a:cubicBezTo>
                  <a:cubicBezTo>
                    <a:pt x="315" y="296"/>
                    <a:pt x="315" y="296"/>
                    <a:pt x="315" y="296"/>
                  </a:cubicBezTo>
                  <a:cubicBezTo>
                    <a:pt x="315" y="296"/>
                    <a:pt x="315" y="296"/>
                    <a:pt x="315" y="296"/>
                  </a:cubicBezTo>
                  <a:cubicBezTo>
                    <a:pt x="315" y="297"/>
                    <a:pt x="315" y="297"/>
                    <a:pt x="315" y="297"/>
                  </a:cubicBezTo>
                  <a:cubicBezTo>
                    <a:pt x="315" y="297"/>
                    <a:pt x="315" y="297"/>
                    <a:pt x="315" y="297"/>
                  </a:cubicBezTo>
                  <a:cubicBezTo>
                    <a:pt x="316" y="297"/>
                    <a:pt x="316" y="297"/>
                    <a:pt x="316" y="297"/>
                  </a:cubicBezTo>
                  <a:cubicBezTo>
                    <a:pt x="316" y="297"/>
                    <a:pt x="316" y="297"/>
                    <a:pt x="316" y="297"/>
                  </a:cubicBezTo>
                  <a:cubicBezTo>
                    <a:pt x="316" y="297"/>
                    <a:pt x="316" y="297"/>
                    <a:pt x="316" y="297"/>
                  </a:cubicBezTo>
                  <a:cubicBezTo>
                    <a:pt x="315" y="298"/>
                    <a:pt x="315" y="298"/>
                    <a:pt x="315" y="298"/>
                  </a:cubicBezTo>
                  <a:cubicBezTo>
                    <a:pt x="314" y="298"/>
                    <a:pt x="314" y="298"/>
                    <a:pt x="314" y="298"/>
                  </a:cubicBezTo>
                  <a:cubicBezTo>
                    <a:pt x="314" y="298"/>
                    <a:pt x="314" y="298"/>
                    <a:pt x="314" y="298"/>
                  </a:cubicBezTo>
                  <a:cubicBezTo>
                    <a:pt x="315" y="298"/>
                    <a:pt x="315" y="298"/>
                    <a:pt x="315" y="298"/>
                  </a:cubicBezTo>
                  <a:cubicBezTo>
                    <a:pt x="315" y="298"/>
                    <a:pt x="315" y="298"/>
                    <a:pt x="315" y="298"/>
                  </a:cubicBezTo>
                  <a:cubicBezTo>
                    <a:pt x="315" y="298"/>
                    <a:pt x="315" y="298"/>
                    <a:pt x="315" y="298"/>
                  </a:cubicBezTo>
                  <a:cubicBezTo>
                    <a:pt x="316" y="298"/>
                    <a:pt x="316" y="298"/>
                    <a:pt x="316" y="298"/>
                  </a:cubicBezTo>
                  <a:cubicBezTo>
                    <a:pt x="316" y="298"/>
                    <a:pt x="316" y="298"/>
                    <a:pt x="316" y="298"/>
                  </a:cubicBezTo>
                  <a:cubicBezTo>
                    <a:pt x="316" y="298"/>
                    <a:pt x="316" y="298"/>
                    <a:pt x="316" y="298"/>
                  </a:cubicBezTo>
                  <a:cubicBezTo>
                    <a:pt x="317" y="298"/>
                    <a:pt x="317" y="298"/>
                    <a:pt x="317" y="298"/>
                  </a:cubicBezTo>
                  <a:cubicBezTo>
                    <a:pt x="317" y="298"/>
                    <a:pt x="317" y="298"/>
                    <a:pt x="317" y="298"/>
                  </a:cubicBezTo>
                  <a:cubicBezTo>
                    <a:pt x="317" y="297"/>
                    <a:pt x="317" y="297"/>
                    <a:pt x="317" y="297"/>
                  </a:cubicBezTo>
                  <a:cubicBezTo>
                    <a:pt x="317" y="297"/>
                    <a:pt x="317" y="297"/>
                    <a:pt x="317" y="297"/>
                  </a:cubicBezTo>
                  <a:cubicBezTo>
                    <a:pt x="318" y="297"/>
                    <a:pt x="318" y="297"/>
                    <a:pt x="318" y="297"/>
                  </a:cubicBezTo>
                  <a:cubicBezTo>
                    <a:pt x="318" y="298"/>
                    <a:pt x="318" y="298"/>
                    <a:pt x="318" y="298"/>
                  </a:cubicBezTo>
                  <a:cubicBezTo>
                    <a:pt x="319" y="298"/>
                    <a:pt x="319" y="298"/>
                    <a:pt x="319" y="298"/>
                  </a:cubicBezTo>
                  <a:cubicBezTo>
                    <a:pt x="319" y="297"/>
                    <a:pt x="319" y="297"/>
                    <a:pt x="319" y="297"/>
                  </a:cubicBezTo>
                  <a:cubicBezTo>
                    <a:pt x="320" y="297"/>
                    <a:pt x="320" y="297"/>
                    <a:pt x="320" y="297"/>
                  </a:cubicBezTo>
                  <a:cubicBezTo>
                    <a:pt x="319" y="298"/>
                    <a:pt x="319" y="298"/>
                    <a:pt x="319" y="298"/>
                  </a:cubicBezTo>
                  <a:cubicBezTo>
                    <a:pt x="319" y="298"/>
                    <a:pt x="319" y="298"/>
                    <a:pt x="319" y="298"/>
                  </a:cubicBezTo>
                  <a:cubicBezTo>
                    <a:pt x="319" y="298"/>
                    <a:pt x="319" y="298"/>
                    <a:pt x="319" y="298"/>
                  </a:cubicBezTo>
                  <a:cubicBezTo>
                    <a:pt x="318" y="298"/>
                    <a:pt x="318" y="298"/>
                    <a:pt x="318" y="298"/>
                  </a:cubicBezTo>
                  <a:cubicBezTo>
                    <a:pt x="317" y="299"/>
                    <a:pt x="317" y="299"/>
                    <a:pt x="317" y="299"/>
                  </a:cubicBezTo>
                  <a:cubicBezTo>
                    <a:pt x="317" y="299"/>
                    <a:pt x="317" y="299"/>
                    <a:pt x="317" y="299"/>
                  </a:cubicBezTo>
                  <a:cubicBezTo>
                    <a:pt x="317" y="299"/>
                    <a:pt x="317" y="299"/>
                    <a:pt x="317" y="299"/>
                  </a:cubicBezTo>
                  <a:cubicBezTo>
                    <a:pt x="317" y="300"/>
                    <a:pt x="317" y="300"/>
                    <a:pt x="317" y="300"/>
                  </a:cubicBezTo>
                  <a:cubicBezTo>
                    <a:pt x="317" y="300"/>
                    <a:pt x="317" y="300"/>
                    <a:pt x="317" y="300"/>
                  </a:cubicBezTo>
                  <a:cubicBezTo>
                    <a:pt x="316" y="300"/>
                    <a:pt x="316" y="300"/>
                    <a:pt x="316" y="300"/>
                  </a:cubicBezTo>
                  <a:cubicBezTo>
                    <a:pt x="316" y="300"/>
                    <a:pt x="316" y="300"/>
                    <a:pt x="316" y="300"/>
                  </a:cubicBezTo>
                  <a:cubicBezTo>
                    <a:pt x="316" y="300"/>
                    <a:pt x="316" y="300"/>
                    <a:pt x="316" y="300"/>
                  </a:cubicBezTo>
                  <a:cubicBezTo>
                    <a:pt x="315" y="300"/>
                    <a:pt x="315" y="300"/>
                    <a:pt x="315" y="300"/>
                  </a:cubicBezTo>
                  <a:cubicBezTo>
                    <a:pt x="314" y="301"/>
                    <a:pt x="314" y="301"/>
                    <a:pt x="314" y="301"/>
                  </a:cubicBezTo>
                  <a:cubicBezTo>
                    <a:pt x="314" y="301"/>
                    <a:pt x="314" y="301"/>
                    <a:pt x="314" y="301"/>
                  </a:cubicBezTo>
                  <a:cubicBezTo>
                    <a:pt x="314" y="301"/>
                    <a:pt x="314" y="301"/>
                    <a:pt x="314" y="301"/>
                  </a:cubicBezTo>
                  <a:cubicBezTo>
                    <a:pt x="315" y="302"/>
                    <a:pt x="315" y="302"/>
                    <a:pt x="315" y="302"/>
                  </a:cubicBezTo>
                  <a:cubicBezTo>
                    <a:pt x="315" y="302"/>
                    <a:pt x="315" y="302"/>
                    <a:pt x="315" y="302"/>
                  </a:cubicBezTo>
                  <a:cubicBezTo>
                    <a:pt x="315" y="301"/>
                    <a:pt x="315" y="301"/>
                    <a:pt x="315" y="301"/>
                  </a:cubicBezTo>
                  <a:cubicBezTo>
                    <a:pt x="316" y="301"/>
                    <a:pt x="316" y="301"/>
                    <a:pt x="316" y="301"/>
                  </a:cubicBezTo>
                  <a:cubicBezTo>
                    <a:pt x="316" y="301"/>
                    <a:pt x="316" y="301"/>
                    <a:pt x="316" y="301"/>
                  </a:cubicBezTo>
                  <a:cubicBezTo>
                    <a:pt x="316" y="301"/>
                    <a:pt x="316" y="301"/>
                    <a:pt x="316" y="301"/>
                  </a:cubicBezTo>
                  <a:cubicBezTo>
                    <a:pt x="316" y="302"/>
                    <a:pt x="316" y="302"/>
                    <a:pt x="316" y="302"/>
                  </a:cubicBezTo>
                  <a:cubicBezTo>
                    <a:pt x="317" y="301"/>
                    <a:pt x="317" y="301"/>
                    <a:pt x="317" y="301"/>
                  </a:cubicBezTo>
                  <a:cubicBezTo>
                    <a:pt x="317" y="301"/>
                    <a:pt x="317" y="301"/>
                    <a:pt x="317" y="301"/>
                  </a:cubicBezTo>
                  <a:cubicBezTo>
                    <a:pt x="318" y="301"/>
                    <a:pt x="318" y="301"/>
                    <a:pt x="318" y="301"/>
                  </a:cubicBezTo>
                  <a:cubicBezTo>
                    <a:pt x="318" y="301"/>
                    <a:pt x="318" y="301"/>
                    <a:pt x="318" y="301"/>
                  </a:cubicBezTo>
                  <a:cubicBezTo>
                    <a:pt x="318" y="300"/>
                    <a:pt x="318" y="300"/>
                    <a:pt x="318" y="300"/>
                  </a:cubicBezTo>
                  <a:cubicBezTo>
                    <a:pt x="318" y="300"/>
                    <a:pt x="318" y="300"/>
                    <a:pt x="318" y="300"/>
                  </a:cubicBezTo>
                  <a:cubicBezTo>
                    <a:pt x="318" y="300"/>
                    <a:pt x="318" y="300"/>
                    <a:pt x="318" y="300"/>
                  </a:cubicBezTo>
                  <a:cubicBezTo>
                    <a:pt x="319" y="299"/>
                    <a:pt x="319" y="299"/>
                    <a:pt x="319" y="299"/>
                  </a:cubicBezTo>
                  <a:cubicBezTo>
                    <a:pt x="319" y="299"/>
                    <a:pt x="319" y="299"/>
                    <a:pt x="319" y="299"/>
                  </a:cubicBezTo>
                  <a:cubicBezTo>
                    <a:pt x="320" y="299"/>
                    <a:pt x="320" y="299"/>
                    <a:pt x="320" y="299"/>
                  </a:cubicBezTo>
                  <a:cubicBezTo>
                    <a:pt x="320" y="299"/>
                    <a:pt x="320" y="299"/>
                    <a:pt x="320" y="299"/>
                  </a:cubicBezTo>
                  <a:cubicBezTo>
                    <a:pt x="320" y="299"/>
                    <a:pt x="320" y="299"/>
                    <a:pt x="320" y="299"/>
                  </a:cubicBezTo>
                  <a:cubicBezTo>
                    <a:pt x="320" y="299"/>
                    <a:pt x="320" y="299"/>
                    <a:pt x="320" y="299"/>
                  </a:cubicBezTo>
                  <a:cubicBezTo>
                    <a:pt x="321" y="299"/>
                    <a:pt x="321" y="299"/>
                    <a:pt x="321" y="299"/>
                  </a:cubicBezTo>
                  <a:cubicBezTo>
                    <a:pt x="321" y="298"/>
                    <a:pt x="321" y="298"/>
                    <a:pt x="321" y="298"/>
                  </a:cubicBezTo>
                  <a:cubicBezTo>
                    <a:pt x="322" y="297"/>
                    <a:pt x="322" y="297"/>
                    <a:pt x="322" y="297"/>
                  </a:cubicBezTo>
                  <a:cubicBezTo>
                    <a:pt x="322" y="296"/>
                    <a:pt x="322" y="296"/>
                    <a:pt x="322" y="296"/>
                  </a:cubicBezTo>
                  <a:cubicBezTo>
                    <a:pt x="322" y="296"/>
                    <a:pt x="322" y="296"/>
                    <a:pt x="322" y="296"/>
                  </a:cubicBezTo>
                  <a:cubicBezTo>
                    <a:pt x="322" y="296"/>
                    <a:pt x="322" y="296"/>
                    <a:pt x="322" y="296"/>
                  </a:cubicBezTo>
                  <a:cubicBezTo>
                    <a:pt x="322" y="296"/>
                    <a:pt x="322" y="296"/>
                    <a:pt x="322" y="296"/>
                  </a:cubicBezTo>
                  <a:cubicBezTo>
                    <a:pt x="323" y="296"/>
                    <a:pt x="323" y="296"/>
                    <a:pt x="323" y="296"/>
                  </a:cubicBezTo>
                  <a:cubicBezTo>
                    <a:pt x="323" y="297"/>
                    <a:pt x="323" y="297"/>
                    <a:pt x="323" y="297"/>
                  </a:cubicBezTo>
                  <a:cubicBezTo>
                    <a:pt x="323" y="298"/>
                    <a:pt x="323" y="298"/>
                    <a:pt x="323" y="298"/>
                  </a:cubicBezTo>
                  <a:cubicBezTo>
                    <a:pt x="323" y="298"/>
                    <a:pt x="323" y="298"/>
                    <a:pt x="323" y="298"/>
                  </a:cubicBezTo>
                  <a:cubicBezTo>
                    <a:pt x="323" y="299"/>
                    <a:pt x="323" y="299"/>
                    <a:pt x="323" y="299"/>
                  </a:cubicBezTo>
                  <a:cubicBezTo>
                    <a:pt x="323" y="299"/>
                    <a:pt x="323" y="299"/>
                    <a:pt x="323" y="299"/>
                  </a:cubicBezTo>
                  <a:cubicBezTo>
                    <a:pt x="323" y="299"/>
                    <a:pt x="323" y="299"/>
                    <a:pt x="323" y="299"/>
                  </a:cubicBezTo>
                  <a:cubicBezTo>
                    <a:pt x="322" y="300"/>
                    <a:pt x="322" y="300"/>
                    <a:pt x="322" y="300"/>
                  </a:cubicBezTo>
                  <a:cubicBezTo>
                    <a:pt x="322" y="301"/>
                    <a:pt x="322" y="301"/>
                    <a:pt x="322" y="301"/>
                  </a:cubicBezTo>
                  <a:cubicBezTo>
                    <a:pt x="322" y="302"/>
                    <a:pt x="322" y="302"/>
                    <a:pt x="322" y="302"/>
                  </a:cubicBezTo>
                  <a:cubicBezTo>
                    <a:pt x="321" y="302"/>
                    <a:pt x="321" y="302"/>
                    <a:pt x="321" y="302"/>
                  </a:cubicBezTo>
                  <a:cubicBezTo>
                    <a:pt x="321" y="302"/>
                    <a:pt x="321" y="302"/>
                    <a:pt x="321" y="302"/>
                  </a:cubicBezTo>
                  <a:cubicBezTo>
                    <a:pt x="322" y="302"/>
                    <a:pt x="322" y="302"/>
                    <a:pt x="322" y="302"/>
                  </a:cubicBezTo>
                  <a:cubicBezTo>
                    <a:pt x="322" y="302"/>
                    <a:pt x="322" y="302"/>
                    <a:pt x="322" y="302"/>
                  </a:cubicBezTo>
                  <a:cubicBezTo>
                    <a:pt x="323" y="301"/>
                    <a:pt x="323" y="301"/>
                    <a:pt x="323" y="301"/>
                  </a:cubicBezTo>
                  <a:cubicBezTo>
                    <a:pt x="323" y="301"/>
                    <a:pt x="323" y="301"/>
                    <a:pt x="323" y="301"/>
                  </a:cubicBezTo>
                  <a:cubicBezTo>
                    <a:pt x="324" y="300"/>
                    <a:pt x="324" y="300"/>
                    <a:pt x="324" y="300"/>
                  </a:cubicBezTo>
                  <a:cubicBezTo>
                    <a:pt x="324" y="300"/>
                    <a:pt x="324" y="300"/>
                    <a:pt x="324" y="300"/>
                  </a:cubicBezTo>
                  <a:cubicBezTo>
                    <a:pt x="324" y="300"/>
                    <a:pt x="324" y="300"/>
                    <a:pt x="324" y="300"/>
                  </a:cubicBezTo>
                  <a:cubicBezTo>
                    <a:pt x="325" y="300"/>
                    <a:pt x="325" y="300"/>
                    <a:pt x="325" y="300"/>
                  </a:cubicBezTo>
                  <a:cubicBezTo>
                    <a:pt x="325" y="300"/>
                    <a:pt x="325" y="300"/>
                    <a:pt x="325" y="300"/>
                  </a:cubicBezTo>
                  <a:cubicBezTo>
                    <a:pt x="325" y="300"/>
                    <a:pt x="325" y="300"/>
                    <a:pt x="325" y="300"/>
                  </a:cubicBezTo>
                  <a:cubicBezTo>
                    <a:pt x="324" y="301"/>
                    <a:pt x="324" y="301"/>
                    <a:pt x="324" y="301"/>
                  </a:cubicBezTo>
                  <a:cubicBezTo>
                    <a:pt x="324" y="302"/>
                    <a:pt x="324" y="302"/>
                    <a:pt x="324" y="302"/>
                  </a:cubicBezTo>
                  <a:cubicBezTo>
                    <a:pt x="324" y="302"/>
                    <a:pt x="324" y="302"/>
                    <a:pt x="324" y="302"/>
                  </a:cubicBezTo>
                  <a:cubicBezTo>
                    <a:pt x="324" y="302"/>
                    <a:pt x="324" y="302"/>
                    <a:pt x="324" y="302"/>
                  </a:cubicBezTo>
                  <a:cubicBezTo>
                    <a:pt x="324" y="303"/>
                    <a:pt x="324" y="303"/>
                    <a:pt x="324" y="303"/>
                  </a:cubicBezTo>
                  <a:cubicBezTo>
                    <a:pt x="324" y="304"/>
                    <a:pt x="324" y="304"/>
                    <a:pt x="324" y="304"/>
                  </a:cubicBezTo>
                  <a:cubicBezTo>
                    <a:pt x="324" y="303"/>
                    <a:pt x="324" y="303"/>
                    <a:pt x="324" y="303"/>
                  </a:cubicBezTo>
                  <a:cubicBezTo>
                    <a:pt x="325" y="303"/>
                    <a:pt x="325" y="303"/>
                    <a:pt x="325" y="303"/>
                  </a:cubicBezTo>
                  <a:cubicBezTo>
                    <a:pt x="325" y="303"/>
                    <a:pt x="325" y="303"/>
                    <a:pt x="325" y="303"/>
                  </a:cubicBezTo>
                  <a:cubicBezTo>
                    <a:pt x="325" y="303"/>
                    <a:pt x="326" y="303"/>
                    <a:pt x="326" y="303"/>
                  </a:cubicBezTo>
                  <a:cubicBezTo>
                    <a:pt x="326" y="303"/>
                    <a:pt x="326" y="303"/>
                    <a:pt x="326" y="303"/>
                  </a:cubicBezTo>
                  <a:cubicBezTo>
                    <a:pt x="327" y="303"/>
                    <a:pt x="327" y="303"/>
                    <a:pt x="327" y="303"/>
                  </a:cubicBezTo>
                  <a:cubicBezTo>
                    <a:pt x="327" y="302"/>
                    <a:pt x="327" y="302"/>
                    <a:pt x="327" y="302"/>
                  </a:cubicBezTo>
                  <a:cubicBezTo>
                    <a:pt x="327" y="302"/>
                    <a:pt x="327" y="302"/>
                    <a:pt x="327" y="302"/>
                  </a:cubicBezTo>
                  <a:cubicBezTo>
                    <a:pt x="327" y="302"/>
                    <a:pt x="327" y="302"/>
                    <a:pt x="327" y="302"/>
                  </a:cubicBezTo>
                  <a:cubicBezTo>
                    <a:pt x="327" y="302"/>
                    <a:pt x="327" y="302"/>
                    <a:pt x="327" y="302"/>
                  </a:cubicBezTo>
                  <a:cubicBezTo>
                    <a:pt x="327" y="301"/>
                    <a:pt x="327" y="301"/>
                    <a:pt x="327" y="301"/>
                  </a:cubicBezTo>
                  <a:cubicBezTo>
                    <a:pt x="327" y="301"/>
                    <a:pt x="327" y="301"/>
                    <a:pt x="327" y="301"/>
                  </a:cubicBezTo>
                  <a:cubicBezTo>
                    <a:pt x="327" y="301"/>
                    <a:pt x="327" y="301"/>
                    <a:pt x="327" y="301"/>
                  </a:cubicBezTo>
                  <a:cubicBezTo>
                    <a:pt x="327" y="300"/>
                    <a:pt x="327" y="300"/>
                    <a:pt x="327" y="300"/>
                  </a:cubicBezTo>
                  <a:cubicBezTo>
                    <a:pt x="328" y="299"/>
                    <a:pt x="328" y="299"/>
                    <a:pt x="328" y="299"/>
                  </a:cubicBezTo>
                  <a:cubicBezTo>
                    <a:pt x="329" y="299"/>
                    <a:pt x="329" y="299"/>
                    <a:pt x="329" y="299"/>
                  </a:cubicBezTo>
                  <a:cubicBezTo>
                    <a:pt x="328" y="297"/>
                    <a:pt x="328" y="297"/>
                    <a:pt x="328" y="297"/>
                  </a:cubicBezTo>
                  <a:cubicBezTo>
                    <a:pt x="328" y="297"/>
                    <a:pt x="328" y="297"/>
                    <a:pt x="328" y="297"/>
                  </a:cubicBezTo>
                  <a:cubicBezTo>
                    <a:pt x="328" y="297"/>
                    <a:pt x="328" y="297"/>
                    <a:pt x="328" y="297"/>
                  </a:cubicBezTo>
                  <a:cubicBezTo>
                    <a:pt x="328" y="297"/>
                    <a:pt x="328" y="297"/>
                    <a:pt x="328" y="297"/>
                  </a:cubicBezTo>
                  <a:cubicBezTo>
                    <a:pt x="328" y="298"/>
                    <a:pt x="328" y="298"/>
                    <a:pt x="328" y="298"/>
                  </a:cubicBezTo>
                  <a:cubicBezTo>
                    <a:pt x="327" y="298"/>
                    <a:pt x="327" y="298"/>
                    <a:pt x="327" y="298"/>
                  </a:cubicBezTo>
                  <a:cubicBezTo>
                    <a:pt x="327" y="299"/>
                    <a:pt x="327" y="299"/>
                    <a:pt x="327" y="299"/>
                  </a:cubicBezTo>
                  <a:cubicBezTo>
                    <a:pt x="326" y="299"/>
                    <a:pt x="326" y="299"/>
                    <a:pt x="326" y="299"/>
                  </a:cubicBezTo>
                  <a:cubicBezTo>
                    <a:pt x="326" y="298"/>
                    <a:pt x="326" y="298"/>
                    <a:pt x="326" y="298"/>
                  </a:cubicBezTo>
                  <a:cubicBezTo>
                    <a:pt x="326" y="298"/>
                    <a:pt x="326" y="298"/>
                    <a:pt x="326" y="298"/>
                  </a:cubicBezTo>
                  <a:cubicBezTo>
                    <a:pt x="326" y="297"/>
                    <a:pt x="326" y="297"/>
                    <a:pt x="326" y="297"/>
                  </a:cubicBezTo>
                  <a:cubicBezTo>
                    <a:pt x="327" y="297"/>
                    <a:pt x="327" y="297"/>
                    <a:pt x="327" y="297"/>
                  </a:cubicBezTo>
                  <a:cubicBezTo>
                    <a:pt x="327" y="296"/>
                    <a:pt x="327" y="296"/>
                    <a:pt x="327" y="296"/>
                  </a:cubicBezTo>
                  <a:cubicBezTo>
                    <a:pt x="328" y="296"/>
                    <a:pt x="328" y="296"/>
                    <a:pt x="328" y="296"/>
                  </a:cubicBezTo>
                  <a:cubicBezTo>
                    <a:pt x="328" y="296"/>
                    <a:pt x="328" y="296"/>
                    <a:pt x="328" y="296"/>
                  </a:cubicBezTo>
                  <a:cubicBezTo>
                    <a:pt x="328" y="296"/>
                    <a:pt x="328" y="296"/>
                    <a:pt x="328" y="296"/>
                  </a:cubicBezTo>
                  <a:cubicBezTo>
                    <a:pt x="328" y="295"/>
                    <a:pt x="328" y="295"/>
                    <a:pt x="328" y="295"/>
                  </a:cubicBezTo>
                  <a:cubicBezTo>
                    <a:pt x="328" y="296"/>
                    <a:pt x="328" y="296"/>
                    <a:pt x="328" y="296"/>
                  </a:cubicBezTo>
                  <a:cubicBezTo>
                    <a:pt x="327" y="296"/>
                    <a:pt x="327" y="296"/>
                    <a:pt x="327" y="296"/>
                  </a:cubicBezTo>
                  <a:cubicBezTo>
                    <a:pt x="327" y="296"/>
                    <a:pt x="327" y="296"/>
                    <a:pt x="327" y="296"/>
                  </a:cubicBezTo>
                  <a:cubicBezTo>
                    <a:pt x="326" y="296"/>
                    <a:pt x="326" y="296"/>
                    <a:pt x="326" y="296"/>
                  </a:cubicBezTo>
                  <a:cubicBezTo>
                    <a:pt x="326" y="296"/>
                    <a:pt x="326" y="296"/>
                    <a:pt x="326" y="296"/>
                  </a:cubicBezTo>
                  <a:cubicBezTo>
                    <a:pt x="326" y="297"/>
                    <a:pt x="326" y="297"/>
                    <a:pt x="326" y="297"/>
                  </a:cubicBezTo>
                  <a:cubicBezTo>
                    <a:pt x="325" y="297"/>
                    <a:pt x="325" y="297"/>
                    <a:pt x="325" y="297"/>
                  </a:cubicBezTo>
                  <a:cubicBezTo>
                    <a:pt x="325" y="298"/>
                    <a:pt x="325" y="298"/>
                    <a:pt x="325" y="298"/>
                  </a:cubicBezTo>
                  <a:cubicBezTo>
                    <a:pt x="324" y="298"/>
                    <a:pt x="324" y="298"/>
                    <a:pt x="324" y="298"/>
                  </a:cubicBezTo>
                  <a:cubicBezTo>
                    <a:pt x="324" y="298"/>
                    <a:pt x="324" y="298"/>
                    <a:pt x="324" y="298"/>
                  </a:cubicBezTo>
                  <a:cubicBezTo>
                    <a:pt x="324" y="297"/>
                    <a:pt x="324" y="297"/>
                    <a:pt x="324" y="297"/>
                  </a:cubicBezTo>
                  <a:cubicBezTo>
                    <a:pt x="323" y="297"/>
                    <a:pt x="323" y="297"/>
                    <a:pt x="323" y="297"/>
                  </a:cubicBezTo>
                  <a:cubicBezTo>
                    <a:pt x="323" y="296"/>
                    <a:pt x="323" y="296"/>
                    <a:pt x="323" y="296"/>
                  </a:cubicBezTo>
                  <a:cubicBezTo>
                    <a:pt x="324" y="297"/>
                    <a:pt x="324" y="297"/>
                    <a:pt x="324" y="297"/>
                  </a:cubicBezTo>
                  <a:cubicBezTo>
                    <a:pt x="324" y="297"/>
                    <a:pt x="324" y="297"/>
                    <a:pt x="324" y="297"/>
                  </a:cubicBezTo>
                  <a:cubicBezTo>
                    <a:pt x="324" y="296"/>
                    <a:pt x="324" y="296"/>
                    <a:pt x="324" y="296"/>
                  </a:cubicBezTo>
                  <a:cubicBezTo>
                    <a:pt x="324" y="296"/>
                    <a:pt x="324" y="296"/>
                    <a:pt x="324" y="296"/>
                  </a:cubicBezTo>
                  <a:cubicBezTo>
                    <a:pt x="324" y="296"/>
                    <a:pt x="324" y="296"/>
                    <a:pt x="324" y="296"/>
                  </a:cubicBezTo>
                  <a:cubicBezTo>
                    <a:pt x="324" y="296"/>
                    <a:pt x="324" y="296"/>
                    <a:pt x="324" y="296"/>
                  </a:cubicBezTo>
                  <a:cubicBezTo>
                    <a:pt x="325" y="296"/>
                    <a:pt x="325" y="296"/>
                    <a:pt x="325" y="296"/>
                  </a:cubicBezTo>
                  <a:cubicBezTo>
                    <a:pt x="324" y="296"/>
                    <a:pt x="324" y="296"/>
                    <a:pt x="324" y="296"/>
                  </a:cubicBezTo>
                  <a:cubicBezTo>
                    <a:pt x="324" y="295"/>
                    <a:pt x="324" y="295"/>
                    <a:pt x="324" y="295"/>
                  </a:cubicBezTo>
                  <a:cubicBezTo>
                    <a:pt x="324" y="295"/>
                    <a:pt x="324" y="295"/>
                    <a:pt x="324" y="295"/>
                  </a:cubicBezTo>
                  <a:cubicBezTo>
                    <a:pt x="324" y="295"/>
                    <a:pt x="324" y="295"/>
                    <a:pt x="324" y="295"/>
                  </a:cubicBezTo>
                  <a:cubicBezTo>
                    <a:pt x="325" y="295"/>
                    <a:pt x="325" y="295"/>
                    <a:pt x="325" y="295"/>
                  </a:cubicBezTo>
                  <a:cubicBezTo>
                    <a:pt x="325" y="295"/>
                    <a:pt x="325" y="295"/>
                    <a:pt x="325" y="295"/>
                  </a:cubicBezTo>
                  <a:cubicBezTo>
                    <a:pt x="325" y="294"/>
                    <a:pt x="325" y="294"/>
                    <a:pt x="325" y="294"/>
                  </a:cubicBezTo>
                  <a:cubicBezTo>
                    <a:pt x="326" y="293"/>
                    <a:pt x="326" y="293"/>
                    <a:pt x="326" y="293"/>
                  </a:cubicBezTo>
                  <a:cubicBezTo>
                    <a:pt x="326" y="293"/>
                    <a:pt x="326" y="293"/>
                    <a:pt x="326" y="293"/>
                  </a:cubicBezTo>
                  <a:cubicBezTo>
                    <a:pt x="327" y="294"/>
                    <a:pt x="327" y="294"/>
                    <a:pt x="327" y="294"/>
                  </a:cubicBezTo>
                  <a:cubicBezTo>
                    <a:pt x="327" y="293"/>
                    <a:pt x="327" y="293"/>
                    <a:pt x="327" y="293"/>
                  </a:cubicBezTo>
                  <a:cubicBezTo>
                    <a:pt x="328" y="293"/>
                    <a:pt x="328" y="293"/>
                    <a:pt x="328" y="293"/>
                  </a:cubicBezTo>
                  <a:cubicBezTo>
                    <a:pt x="328" y="292"/>
                    <a:pt x="328" y="292"/>
                    <a:pt x="328" y="292"/>
                  </a:cubicBezTo>
                  <a:cubicBezTo>
                    <a:pt x="327" y="292"/>
                    <a:pt x="327" y="292"/>
                    <a:pt x="327" y="292"/>
                  </a:cubicBezTo>
                  <a:cubicBezTo>
                    <a:pt x="327" y="292"/>
                    <a:pt x="327" y="292"/>
                    <a:pt x="327" y="292"/>
                  </a:cubicBezTo>
                  <a:cubicBezTo>
                    <a:pt x="326" y="293"/>
                    <a:pt x="326" y="293"/>
                    <a:pt x="326" y="293"/>
                  </a:cubicBezTo>
                  <a:cubicBezTo>
                    <a:pt x="326" y="292"/>
                    <a:pt x="326" y="292"/>
                    <a:pt x="326" y="292"/>
                  </a:cubicBezTo>
                  <a:cubicBezTo>
                    <a:pt x="326" y="292"/>
                    <a:pt x="326" y="292"/>
                    <a:pt x="326" y="292"/>
                  </a:cubicBezTo>
                  <a:cubicBezTo>
                    <a:pt x="326" y="293"/>
                    <a:pt x="326" y="293"/>
                    <a:pt x="326" y="293"/>
                  </a:cubicBezTo>
                  <a:cubicBezTo>
                    <a:pt x="326" y="293"/>
                    <a:pt x="326" y="293"/>
                    <a:pt x="326" y="293"/>
                  </a:cubicBezTo>
                  <a:cubicBezTo>
                    <a:pt x="325" y="293"/>
                    <a:pt x="325" y="293"/>
                    <a:pt x="325" y="293"/>
                  </a:cubicBezTo>
                  <a:cubicBezTo>
                    <a:pt x="325" y="293"/>
                    <a:pt x="325" y="293"/>
                    <a:pt x="325" y="293"/>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3" y="294"/>
                    <a:pt x="323" y="294"/>
                    <a:pt x="323" y="294"/>
                  </a:cubicBezTo>
                  <a:cubicBezTo>
                    <a:pt x="324" y="294"/>
                    <a:pt x="324" y="294"/>
                    <a:pt x="324" y="294"/>
                  </a:cubicBezTo>
                  <a:cubicBezTo>
                    <a:pt x="324" y="293"/>
                    <a:pt x="324" y="293"/>
                    <a:pt x="324" y="293"/>
                  </a:cubicBezTo>
                  <a:cubicBezTo>
                    <a:pt x="324" y="293"/>
                    <a:pt x="324" y="293"/>
                    <a:pt x="324" y="293"/>
                  </a:cubicBezTo>
                  <a:cubicBezTo>
                    <a:pt x="324" y="293"/>
                    <a:pt x="324" y="293"/>
                    <a:pt x="324" y="293"/>
                  </a:cubicBezTo>
                  <a:cubicBezTo>
                    <a:pt x="324" y="292"/>
                    <a:pt x="324" y="292"/>
                    <a:pt x="324" y="292"/>
                  </a:cubicBezTo>
                  <a:cubicBezTo>
                    <a:pt x="325" y="292"/>
                    <a:pt x="325" y="292"/>
                    <a:pt x="325" y="292"/>
                  </a:cubicBezTo>
                  <a:cubicBezTo>
                    <a:pt x="324" y="292"/>
                    <a:pt x="324" y="292"/>
                    <a:pt x="324" y="292"/>
                  </a:cubicBezTo>
                  <a:cubicBezTo>
                    <a:pt x="324" y="292"/>
                    <a:pt x="324" y="292"/>
                    <a:pt x="324" y="292"/>
                  </a:cubicBezTo>
                  <a:cubicBezTo>
                    <a:pt x="324" y="292"/>
                    <a:pt x="324" y="292"/>
                    <a:pt x="324" y="292"/>
                  </a:cubicBezTo>
                  <a:cubicBezTo>
                    <a:pt x="324" y="291"/>
                    <a:pt x="324" y="291"/>
                    <a:pt x="324" y="291"/>
                  </a:cubicBezTo>
                  <a:cubicBezTo>
                    <a:pt x="324" y="291"/>
                    <a:pt x="324" y="291"/>
                    <a:pt x="324" y="291"/>
                  </a:cubicBezTo>
                  <a:cubicBezTo>
                    <a:pt x="323" y="291"/>
                    <a:pt x="323" y="291"/>
                    <a:pt x="323" y="291"/>
                  </a:cubicBezTo>
                  <a:cubicBezTo>
                    <a:pt x="323" y="291"/>
                    <a:pt x="323" y="291"/>
                    <a:pt x="323" y="291"/>
                  </a:cubicBezTo>
                  <a:cubicBezTo>
                    <a:pt x="323" y="291"/>
                    <a:pt x="323" y="291"/>
                    <a:pt x="323" y="291"/>
                  </a:cubicBezTo>
                  <a:cubicBezTo>
                    <a:pt x="324" y="291"/>
                    <a:pt x="324" y="291"/>
                    <a:pt x="324" y="291"/>
                  </a:cubicBezTo>
                  <a:cubicBezTo>
                    <a:pt x="324" y="291"/>
                    <a:pt x="324" y="291"/>
                    <a:pt x="324" y="291"/>
                  </a:cubicBezTo>
                  <a:cubicBezTo>
                    <a:pt x="325" y="291"/>
                    <a:pt x="325" y="291"/>
                    <a:pt x="325" y="291"/>
                  </a:cubicBezTo>
                  <a:cubicBezTo>
                    <a:pt x="325" y="290"/>
                    <a:pt x="325" y="290"/>
                    <a:pt x="325" y="290"/>
                  </a:cubicBezTo>
                  <a:cubicBezTo>
                    <a:pt x="326" y="290"/>
                    <a:pt x="326" y="290"/>
                    <a:pt x="326" y="290"/>
                  </a:cubicBezTo>
                  <a:cubicBezTo>
                    <a:pt x="326" y="290"/>
                    <a:pt x="326" y="290"/>
                    <a:pt x="326" y="290"/>
                  </a:cubicBezTo>
                  <a:cubicBezTo>
                    <a:pt x="326" y="289"/>
                    <a:pt x="326" y="289"/>
                    <a:pt x="326" y="289"/>
                  </a:cubicBezTo>
                  <a:cubicBezTo>
                    <a:pt x="326" y="289"/>
                    <a:pt x="326" y="289"/>
                    <a:pt x="326" y="289"/>
                  </a:cubicBezTo>
                  <a:cubicBezTo>
                    <a:pt x="326" y="289"/>
                    <a:pt x="326" y="289"/>
                    <a:pt x="326" y="289"/>
                  </a:cubicBezTo>
                  <a:cubicBezTo>
                    <a:pt x="326" y="289"/>
                    <a:pt x="326" y="289"/>
                    <a:pt x="326" y="289"/>
                  </a:cubicBezTo>
                  <a:cubicBezTo>
                    <a:pt x="325" y="288"/>
                    <a:pt x="325" y="288"/>
                    <a:pt x="325" y="288"/>
                  </a:cubicBezTo>
                  <a:cubicBezTo>
                    <a:pt x="324" y="288"/>
                    <a:pt x="324" y="288"/>
                    <a:pt x="324" y="288"/>
                  </a:cubicBezTo>
                  <a:cubicBezTo>
                    <a:pt x="324" y="288"/>
                    <a:pt x="324" y="288"/>
                    <a:pt x="324" y="288"/>
                  </a:cubicBezTo>
                  <a:cubicBezTo>
                    <a:pt x="323" y="288"/>
                    <a:pt x="323" y="288"/>
                    <a:pt x="323" y="288"/>
                  </a:cubicBezTo>
                  <a:cubicBezTo>
                    <a:pt x="323" y="288"/>
                    <a:pt x="323" y="288"/>
                    <a:pt x="323" y="288"/>
                  </a:cubicBezTo>
                  <a:cubicBezTo>
                    <a:pt x="323" y="289"/>
                    <a:pt x="323" y="289"/>
                    <a:pt x="323" y="289"/>
                  </a:cubicBezTo>
                  <a:cubicBezTo>
                    <a:pt x="323" y="290"/>
                    <a:pt x="323" y="290"/>
                    <a:pt x="323" y="290"/>
                  </a:cubicBezTo>
                  <a:cubicBezTo>
                    <a:pt x="322" y="290"/>
                    <a:pt x="322" y="290"/>
                    <a:pt x="322" y="290"/>
                  </a:cubicBezTo>
                  <a:cubicBezTo>
                    <a:pt x="323" y="290"/>
                    <a:pt x="323" y="290"/>
                    <a:pt x="323" y="290"/>
                  </a:cubicBezTo>
                  <a:cubicBezTo>
                    <a:pt x="323" y="289"/>
                    <a:pt x="323" y="289"/>
                    <a:pt x="323" y="289"/>
                  </a:cubicBezTo>
                  <a:cubicBezTo>
                    <a:pt x="323" y="289"/>
                    <a:pt x="323" y="289"/>
                    <a:pt x="323" y="289"/>
                  </a:cubicBezTo>
                  <a:cubicBezTo>
                    <a:pt x="323" y="288"/>
                    <a:pt x="323" y="288"/>
                    <a:pt x="323" y="288"/>
                  </a:cubicBezTo>
                  <a:cubicBezTo>
                    <a:pt x="323" y="288"/>
                    <a:pt x="323" y="288"/>
                    <a:pt x="323" y="288"/>
                  </a:cubicBezTo>
                  <a:cubicBezTo>
                    <a:pt x="323" y="288"/>
                    <a:pt x="323" y="288"/>
                    <a:pt x="323" y="288"/>
                  </a:cubicBezTo>
                  <a:cubicBezTo>
                    <a:pt x="322" y="288"/>
                    <a:pt x="322" y="288"/>
                    <a:pt x="322" y="288"/>
                  </a:cubicBezTo>
                  <a:cubicBezTo>
                    <a:pt x="322" y="288"/>
                    <a:pt x="322" y="288"/>
                    <a:pt x="322" y="288"/>
                  </a:cubicBezTo>
                  <a:cubicBezTo>
                    <a:pt x="321" y="289"/>
                    <a:pt x="321" y="289"/>
                    <a:pt x="321" y="289"/>
                  </a:cubicBezTo>
                  <a:cubicBezTo>
                    <a:pt x="321" y="289"/>
                    <a:pt x="321" y="289"/>
                    <a:pt x="321" y="289"/>
                  </a:cubicBezTo>
                  <a:cubicBezTo>
                    <a:pt x="321" y="289"/>
                    <a:pt x="321" y="289"/>
                    <a:pt x="321" y="289"/>
                  </a:cubicBezTo>
                  <a:cubicBezTo>
                    <a:pt x="321" y="289"/>
                    <a:pt x="321" y="289"/>
                    <a:pt x="321" y="289"/>
                  </a:cubicBezTo>
                  <a:cubicBezTo>
                    <a:pt x="320" y="289"/>
                    <a:pt x="320" y="289"/>
                    <a:pt x="320" y="289"/>
                  </a:cubicBezTo>
                  <a:cubicBezTo>
                    <a:pt x="320" y="289"/>
                    <a:pt x="320" y="289"/>
                    <a:pt x="320" y="289"/>
                  </a:cubicBezTo>
                  <a:cubicBezTo>
                    <a:pt x="320" y="290"/>
                    <a:pt x="320" y="290"/>
                    <a:pt x="320" y="290"/>
                  </a:cubicBezTo>
                  <a:cubicBezTo>
                    <a:pt x="319" y="290"/>
                    <a:pt x="319" y="290"/>
                    <a:pt x="319" y="290"/>
                  </a:cubicBezTo>
                  <a:cubicBezTo>
                    <a:pt x="319" y="290"/>
                    <a:pt x="319" y="290"/>
                    <a:pt x="319" y="290"/>
                  </a:cubicBezTo>
                  <a:cubicBezTo>
                    <a:pt x="320" y="289"/>
                    <a:pt x="320" y="289"/>
                    <a:pt x="320" y="289"/>
                  </a:cubicBezTo>
                  <a:cubicBezTo>
                    <a:pt x="320" y="288"/>
                    <a:pt x="320" y="288"/>
                    <a:pt x="320" y="288"/>
                  </a:cubicBezTo>
                  <a:cubicBezTo>
                    <a:pt x="320" y="288"/>
                    <a:pt x="320" y="288"/>
                    <a:pt x="320" y="288"/>
                  </a:cubicBezTo>
                  <a:cubicBezTo>
                    <a:pt x="319" y="288"/>
                    <a:pt x="319" y="288"/>
                    <a:pt x="319" y="288"/>
                  </a:cubicBezTo>
                  <a:cubicBezTo>
                    <a:pt x="319" y="289"/>
                    <a:pt x="319" y="289"/>
                    <a:pt x="319" y="289"/>
                  </a:cubicBezTo>
                  <a:cubicBezTo>
                    <a:pt x="319" y="289"/>
                    <a:pt x="319" y="289"/>
                    <a:pt x="319" y="289"/>
                  </a:cubicBezTo>
                  <a:cubicBezTo>
                    <a:pt x="319" y="289"/>
                    <a:pt x="319" y="289"/>
                    <a:pt x="319" y="289"/>
                  </a:cubicBezTo>
                  <a:cubicBezTo>
                    <a:pt x="319" y="288"/>
                    <a:pt x="319" y="288"/>
                    <a:pt x="319" y="288"/>
                  </a:cubicBezTo>
                  <a:cubicBezTo>
                    <a:pt x="319" y="288"/>
                    <a:pt x="319" y="288"/>
                    <a:pt x="319" y="288"/>
                  </a:cubicBezTo>
                  <a:cubicBezTo>
                    <a:pt x="319" y="288"/>
                    <a:pt x="319" y="288"/>
                    <a:pt x="319" y="288"/>
                  </a:cubicBezTo>
                  <a:cubicBezTo>
                    <a:pt x="318" y="288"/>
                    <a:pt x="318" y="288"/>
                    <a:pt x="318" y="288"/>
                  </a:cubicBezTo>
                  <a:cubicBezTo>
                    <a:pt x="318" y="289"/>
                    <a:pt x="318" y="289"/>
                    <a:pt x="318" y="289"/>
                  </a:cubicBezTo>
                  <a:cubicBezTo>
                    <a:pt x="317" y="288"/>
                    <a:pt x="317" y="288"/>
                    <a:pt x="317" y="288"/>
                  </a:cubicBezTo>
                  <a:cubicBezTo>
                    <a:pt x="317" y="288"/>
                    <a:pt x="317" y="288"/>
                    <a:pt x="317" y="288"/>
                  </a:cubicBezTo>
                  <a:cubicBezTo>
                    <a:pt x="317" y="288"/>
                    <a:pt x="317" y="288"/>
                    <a:pt x="317" y="288"/>
                  </a:cubicBezTo>
                  <a:cubicBezTo>
                    <a:pt x="316" y="288"/>
                    <a:pt x="316" y="288"/>
                    <a:pt x="316" y="288"/>
                  </a:cubicBezTo>
                  <a:cubicBezTo>
                    <a:pt x="316" y="288"/>
                    <a:pt x="316" y="288"/>
                    <a:pt x="316" y="288"/>
                  </a:cubicBezTo>
                  <a:cubicBezTo>
                    <a:pt x="316" y="288"/>
                    <a:pt x="316" y="288"/>
                    <a:pt x="316" y="288"/>
                  </a:cubicBezTo>
                  <a:cubicBezTo>
                    <a:pt x="316" y="288"/>
                    <a:pt x="316" y="288"/>
                    <a:pt x="316" y="288"/>
                  </a:cubicBezTo>
                  <a:cubicBezTo>
                    <a:pt x="317" y="287"/>
                    <a:pt x="317" y="287"/>
                    <a:pt x="317" y="287"/>
                  </a:cubicBezTo>
                  <a:cubicBezTo>
                    <a:pt x="317" y="286"/>
                    <a:pt x="317" y="286"/>
                    <a:pt x="317" y="286"/>
                  </a:cubicBezTo>
                  <a:cubicBezTo>
                    <a:pt x="317" y="286"/>
                    <a:pt x="317" y="286"/>
                    <a:pt x="317" y="286"/>
                  </a:cubicBezTo>
                  <a:cubicBezTo>
                    <a:pt x="317" y="286"/>
                    <a:pt x="317" y="286"/>
                    <a:pt x="317" y="286"/>
                  </a:cubicBezTo>
                  <a:cubicBezTo>
                    <a:pt x="316" y="287"/>
                    <a:pt x="316" y="287"/>
                    <a:pt x="316" y="287"/>
                  </a:cubicBezTo>
                  <a:cubicBezTo>
                    <a:pt x="316" y="286"/>
                    <a:pt x="316" y="286"/>
                    <a:pt x="316" y="286"/>
                  </a:cubicBezTo>
                  <a:cubicBezTo>
                    <a:pt x="317" y="286"/>
                    <a:pt x="317" y="286"/>
                    <a:pt x="317" y="286"/>
                  </a:cubicBezTo>
                  <a:cubicBezTo>
                    <a:pt x="318" y="286"/>
                    <a:pt x="318" y="286"/>
                    <a:pt x="318" y="286"/>
                  </a:cubicBezTo>
                  <a:cubicBezTo>
                    <a:pt x="318" y="286"/>
                    <a:pt x="318" y="286"/>
                    <a:pt x="318" y="286"/>
                  </a:cubicBezTo>
                  <a:cubicBezTo>
                    <a:pt x="319" y="286"/>
                    <a:pt x="319" y="286"/>
                    <a:pt x="319" y="286"/>
                  </a:cubicBezTo>
                  <a:cubicBezTo>
                    <a:pt x="319" y="285"/>
                    <a:pt x="319" y="285"/>
                    <a:pt x="319" y="285"/>
                  </a:cubicBezTo>
                  <a:cubicBezTo>
                    <a:pt x="319" y="285"/>
                    <a:pt x="319" y="285"/>
                    <a:pt x="319" y="285"/>
                  </a:cubicBezTo>
                  <a:cubicBezTo>
                    <a:pt x="319" y="285"/>
                    <a:pt x="319" y="285"/>
                    <a:pt x="319" y="285"/>
                  </a:cubicBezTo>
                  <a:cubicBezTo>
                    <a:pt x="318" y="285"/>
                    <a:pt x="318" y="285"/>
                    <a:pt x="318" y="285"/>
                  </a:cubicBezTo>
                  <a:cubicBezTo>
                    <a:pt x="318" y="285"/>
                    <a:pt x="318" y="285"/>
                    <a:pt x="318" y="285"/>
                  </a:cubicBezTo>
                  <a:cubicBezTo>
                    <a:pt x="317" y="285"/>
                    <a:pt x="317" y="285"/>
                    <a:pt x="317" y="285"/>
                  </a:cubicBezTo>
                  <a:cubicBezTo>
                    <a:pt x="317" y="285"/>
                    <a:pt x="317" y="285"/>
                    <a:pt x="317" y="285"/>
                  </a:cubicBezTo>
                  <a:cubicBezTo>
                    <a:pt x="316" y="285"/>
                    <a:pt x="316" y="285"/>
                    <a:pt x="316" y="285"/>
                  </a:cubicBezTo>
                  <a:cubicBezTo>
                    <a:pt x="317" y="284"/>
                    <a:pt x="317" y="284"/>
                    <a:pt x="317" y="284"/>
                  </a:cubicBezTo>
                  <a:cubicBezTo>
                    <a:pt x="317" y="284"/>
                    <a:pt x="317" y="284"/>
                    <a:pt x="317" y="284"/>
                  </a:cubicBezTo>
                  <a:cubicBezTo>
                    <a:pt x="317" y="284"/>
                    <a:pt x="317" y="284"/>
                    <a:pt x="317" y="284"/>
                  </a:cubicBezTo>
                  <a:cubicBezTo>
                    <a:pt x="316" y="284"/>
                    <a:pt x="316" y="284"/>
                    <a:pt x="316" y="284"/>
                  </a:cubicBezTo>
                  <a:cubicBezTo>
                    <a:pt x="316" y="284"/>
                    <a:pt x="316" y="284"/>
                    <a:pt x="316" y="284"/>
                  </a:cubicBezTo>
                  <a:cubicBezTo>
                    <a:pt x="315" y="285"/>
                    <a:pt x="315" y="285"/>
                    <a:pt x="315" y="285"/>
                  </a:cubicBezTo>
                  <a:cubicBezTo>
                    <a:pt x="315" y="285"/>
                    <a:pt x="315" y="285"/>
                    <a:pt x="315" y="285"/>
                  </a:cubicBezTo>
                  <a:cubicBezTo>
                    <a:pt x="314" y="286"/>
                    <a:pt x="314" y="286"/>
                    <a:pt x="314" y="286"/>
                  </a:cubicBezTo>
                  <a:cubicBezTo>
                    <a:pt x="314" y="286"/>
                    <a:pt x="314" y="286"/>
                    <a:pt x="314" y="286"/>
                  </a:cubicBezTo>
                  <a:cubicBezTo>
                    <a:pt x="314" y="286"/>
                    <a:pt x="314" y="286"/>
                    <a:pt x="314" y="286"/>
                  </a:cubicBezTo>
                  <a:cubicBezTo>
                    <a:pt x="313" y="287"/>
                    <a:pt x="313" y="287"/>
                    <a:pt x="313" y="287"/>
                  </a:cubicBezTo>
                  <a:cubicBezTo>
                    <a:pt x="313" y="286"/>
                    <a:pt x="313" y="286"/>
                    <a:pt x="313" y="286"/>
                  </a:cubicBezTo>
                  <a:cubicBezTo>
                    <a:pt x="313" y="286"/>
                    <a:pt x="313" y="286"/>
                    <a:pt x="313" y="286"/>
                  </a:cubicBezTo>
                  <a:cubicBezTo>
                    <a:pt x="314" y="285"/>
                    <a:pt x="314" y="285"/>
                    <a:pt x="314" y="285"/>
                  </a:cubicBezTo>
                  <a:cubicBezTo>
                    <a:pt x="314" y="285"/>
                    <a:pt x="314" y="285"/>
                    <a:pt x="314" y="285"/>
                  </a:cubicBezTo>
                  <a:cubicBezTo>
                    <a:pt x="314" y="284"/>
                    <a:pt x="314" y="284"/>
                    <a:pt x="314" y="284"/>
                  </a:cubicBezTo>
                  <a:cubicBezTo>
                    <a:pt x="315" y="284"/>
                    <a:pt x="315" y="284"/>
                    <a:pt x="315" y="284"/>
                  </a:cubicBezTo>
                  <a:cubicBezTo>
                    <a:pt x="315" y="283"/>
                    <a:pt x="315" y="283"/>
                    <a:pt x="315" y="283"/>
                  </a:cubicBezTo>
                  <a:cubicBezTo>
                    <a:pt x="315" y="283"/>
                    <a:pt x="315" y="283"/>
                    <a:pt x="315" y="283"/>
                  </a:cubicBezTo>
                  <a:cubicBezTo>
                    <a:pt x="315" y="283"/>
                    <a:pt x="315" y="283"/>
                    <a:pt x="315" y="283"/>
                  </a:cubicBezTo>
                  <a:cubicBezTo>
                    <a:pt x="316" y="282"/>
                    <a:pt x="316" y="282"/>
                    <a:pt x="316" y="282"/>
                  </a:cubicBezTo>
                  <a:cubicBezTo>
                    <a:pt x="316" y="282"/>
                    <a:pt x="316" y="282"/>
                    <a:pt x="316" y="282"/>
                  </a:cubicBezTo>
                  <a:cubicBezTo>
                    <a:pt x="317" y="281"/>
                    <a:pt x="317" y="281"/>
                    <a:pt x="317" y="281"/>
                  </a:cubicBezTo>
                  <a:cubicBezTo>
                    <a:pt x="317" y="281"/>
                    <a:pt x="317" y="281"/>
                    <a:pt x="317" y="281"/>
                  </a:cubicBezTo>
                  <a:cubicBezTo>
                    <a:pt x="317" y="281"/>
                    <a:pt x="317" y="281"/>
                    <a:pt x="317" y="281"/>
                  </a:cubicBezTo>
                  <a:cubicBezTo>
                    <a:pt x="317" y="280"/>
                    <a:pt x="317" y="280"/>
                    <a:pt x="317" y="280"/>
                  </a:cubicBezTo>
                  <a:cubicBezTo>
                    <a:pt x="317" y="280"/>
                    <a:pt x="317" y="280"/>
                    <a:pt x="317" y="280"/>
                  </a:cubicBezTo>
                  <a:cubicBezTo>
                    <a:pt x="318" y="280"/>
                    <a:pt x="318" y="280"/>
                    <a:pt x="318" y="280"/>
                  </a:cubicBezTo>
                  <a:cubicBezTo>
                    <a:pt x="318" y="280"/>
                    <a:pt x="318" y="280"/>
                    <a:pt x="318" y="280"/>
                  </a:cubicBezTo>
                  <a:cubicBezTo>
                    <a:pt x="317" y="280"/>
                    <a:pt x="317" y="280"/>
                    <a:pt x="317" y="280"/>
                  </a:cubicBezTo>
                  <a:cubicBezTo>
                    <a:pt x="318" y="281"/>
                    <a:pt x="318" y="281"/>
                    <a:pt x="318" y="281"/>
                  </a:cubicBezTo>
                  <a:cubicBezTo>
                    <a:pt x="318" y="280"/>
                    <a:pt x="318" y="280"/>
                    <a:pt x="318" y="280"/>
                  </a:cubicBezTo>
                  <a:cubicBezTo>
                    <a:pt x="319" y="279"/>
                    <a:pt x="319" y="279"/>
                    <a:pt x="319" y="279"/>
                  </a:cubicBezTo>
                  <a:cubicBezTo>
                    <a:pt x="319" y="279"/>
                    <a:pt x="319" y="279"/>
                    <a:pt x="319" y="279"/>
                  </a:cubicBezTo>
                  <a:cubicBezTo>
                    <a:pt x="319" y="278"/>
                    <a:pt x="319" y="278"/>
                    <a:pt x="319" y="278"/>
                  </a:cubicBezTo>
                  <a:cubicBezTo>
                    <a:pt x="319" y="278"/>
                    <a:pt x="319" y="278"/>
                    <a:pt x="319" y="278"/>
                  </a:cubicBezTo>
                  <a:cubicBezTo>
                    <a:pt x="318" y="279"/>
                    <a:pt x="318" y="279"/>
                    <a:pt x="318" y="279"/>
                  </a:cubicBezTo>
                  <a:cubicBezTo>
                    <a:pt x="318" y="278"/>
                    <a:pt x="318" y="278"/>
                    <a:pt x="318" y="278"/>
                  </a:cubicBezTo>
                  <a:cubicBezTo>
                    <a:pt x="318" y="278"/>
                    <a:pt x="318" y="278"/>
                    <a:pt x="318" y="278"/>
                  </a:cubicBezTo>
                  <a:cubicBezTo>
                    <a:pt x="318" y="277"/>
                    <a:pt x="318" y="277"/>
                    <a:pt x="318" y="277"/>
                  </a:cubicBezTo>
                  <a:cubicBezTo>
                    <a:pt x="319" y="277"/>
                    <a:pt x="319" y="277"/>
                    <a:pt x="319" y="277"/>
                  </a:cubicBezTo>
                  <a:cubicBezTo>
                    <a:pt x="319" y="278"/>
                    <a:pt x="319" y="278"/>
                    <a:pt x="319" y="278"/>
                  </a:cubicBezTo>
                  <a:cubicBezTo>
                    <a:pt x="320" y="278"/>
                    <a:pt x="320" y="278"/>
                    <a:pt x="320" y="278"/>
                  </a:cubicBezTo>
                  <a:cubicBezTo>
                    <a:pt x="320" y="278"/>
                    <a:pt x="320" y="278"/>
                    <a:pt x="320" y="278"/>
                  </a:cubicBezTo>
                  <a:cubicBezTo>
                    <a:pt x="320" y="277"/>
                    <a:pt x="320" y="277"/>
                    <a:pt x="320" y="277"/>
                  </a:cubicBezTo>
                  <a:cubicBezTo>
                    <a:pt x="320" y="276"/>
                    <a:pt x="320" y="276"/>
                    <a:pt x="320" y="276"/>
                  </a:cubicBezTo>
                  <a:cubicBezTo>
                    <a:pt x="320" y="276"/>
                    <a:pt x="320" y="276"/>
                    <a:pt x="320" y="276"/>
                  </a:cubicBezTo>
                  <a:cubicBezTo>
                    <a:pt x="319" y="276"/>
                    <a:pt x="319" y="276"/>
                    <a:pt x="319" y="276"/>
                  </a:cubicBezTo>
                  <a:cubicBezTo>
                    <a:pt x="319" y="277"/>
                    <a:pt x="319" y="277"/>
                    <a:pt x="319" y="277"/>
                  </a:cubicBezTo>
                  <a:cubicBezTo>
                    <a:pt x="319" y="277"/>
                    <a:pt x="319" y="277"/>
                    <a:pt x="319" y="277"/>
                  </a:cubicBezTo>
                  <a:cubicBezTo>
                    <a:pt x="319" y="276"/>
                    <a:pt x="319" y="276"/>
                    <a:pt x="319" y="276"/>
                  </a:cubicBezTo>
                  <a:cubicBezTo>
                    <a:pt x="319" y="276"/>
                    <a:pt x="319" y="276"/>
                    <a:pt x="319" y="276"/>
                  </a:cubicBezTo>
                  <a:cubicBezTo>
                    <a:pt x="319" y="276"/>
                    <a:pt x="319" y="276"/>
                    <a:pt x="319" y="276"/>
                  </a:cubicBezTo>
                  <a:cubicBezTo>
                    <a:pt x="318" y="277"/>
                    <a:pt x="318" y="277"/>
                    <a:pt x="318" y="277"/>
                  </a:cubicBezTo>
                  <a:cubicBezTo>
                    <a:pt x="318" y="277"/>
                    <a:pt x="318" y="277"/>
                    <a:pt x="318" y="277"/>
                  </a:cubicBezTo>
                  <a:cubicBezTo>
                    <a:pt x="317" y="277"/>
                    <a:pt x="317" y="277"/>
                    <a:pt x="317" y="277"/>
                  </a:cubicBezTo>
                  <a:cubicBezTo>
                    <a:pt x="317" y="277"/>
                    <a:pt x="317" y="277"/>
                    <a:pt x="317" y="277"/>
                  </a:cubicBezTo>
                  <a:cubicBezTo>
                    <a:pt x="316" y="277"/>
                    <a:pt x="316" y="277"/>
                    <a:pt x="316" y="277"/>
                  </a:cubicBezTo>
                  <a:cubicBezTo>
                    <a:pt x="315" y="278"/>
                    <a:pt x="315" y="278"/>
                    <a:pt x="315" y="278"/>
                  </a:cubicBezTo>
                  <a:cubicBezTo>
                    <a:pt x="315" y="278"/>
                    <a:pt x="315" y="278"/>
                    <a:pt x="315" y="278"/>
                  </a:cubicBezTo>
                  <a:cubicBezTo>
                    <a:pt x="315" y="279"/>
                    <a:pt x="315" y="279"/>
                    <a:pt x="315" y="279"/>
                  </a:cubicBezTo>
                  <a:cubicBezTo>
                    <a:pt x="314" y="279"/>
                    <a:pt x="314" y="279"/>
                    <a:pt x="314" y="279"/>
                  </a:cubicBezTo>
                  <a:cubicBezTo>
                    <a:pt x="314" y="279"/>
                    <a:pt x="314" y="279"/>
                    <a:pt x="314" y="279"/>
                  </a:cubicBezTo>
                  <a:cubicBezTo>
                    <a:pt x="314" y="279"/>
                    <a:pt x="314" y="279"/>
                    <a:pt x="314" y="279"/>
                  </a:cubicBezTo>
                  <a:cubicBezTo>
                    <a:pt x="314" y="279"/>
                    <a:pt x="314" y="279"/>
                    <a:pt x="314" y="279"/>
                  </a:cubicBezTo>
                  <a:cubicBezTo>
                    <a:pt x="314" y="280"/>
                    <a:pt x="314" y="280"/>
                    <a:pt x="314" y="280"/>
                  </a:cubicBezTo>
                  <a:close/>
                  <a:moveTo>
                    <a:pt x="285" y="287"/>
                  </a:moveTo>
                  <a:cubicBezTo>
                    <a:pt x="286" y="287"/>
                    <a:pt x="286" y="287"/>
                    <a:pt x="286" y="287"/>
                  </a:cubicBezTo>
                  <a:cubicBezTo>
                    <a:pt x="288" y="288"/>
                    <a:pt x="288" y="288"/>
                    <a:pt x="288" y="288"/>
                  </a:cubicBezTo>
                  <a:cubicBezTo>
                    <a:pt x="289" y="288"/>
                    <a:pt x="289" y="288"/>
                    <a:pt x="289" y="288"/>
                  </a:cubicBezTo>
                  <a:cubicBezTo>
                    <a:pt x="290" y="288"/>
                    <a:pt x="290" y="288"/>
                    <a:pt x="290" y="288"/>
                  </a:cubicBezTo>
                  <a:cubicBezTo>
                    <a:pt x="290" y="289"/>
                    <a:pt x="290" y="289"/>
                    <a:pt x="290" y="289"/>
                  </a:cubicBezTo>
                  <a:cubicBezTo>
                    <a:pt x="291" y="289"/>
                    <a:pt x="291" y="289"/>
                    <a:pt x="291" y="289"/>
                  </a:cubicBezTo>
                  <a:cubicBezTo>
                    <a:pt x="292" y="289"/>
                    <a:pt x="292" y="289"/>
                    <a:pt x="292" y="289"/>
                  </a:cubicBezTo>
                  <a:cubicBezTo>
                    <a:pt x="293" y="289"/>
                    <a:pt x="293" y="289"/>
                    <a:pt x="293" y="289"/>
                  </a:cubicBezTo>
                  <a:cubicBezTo>
                    <a:pt x="293" y="289"/>
                    <a:pt x="293" y="289"/>
                    <a:pt x="293" y="289"/>
                  </a:cubicBezTo>
                  <a:cubicBezTo>
                    <a:pt x="292" y="288"/>
                    <a:pt x="292" y="288"/>
                    <a:pt x="292" y="288"/>
                  </a:cubicBezTo>
                  <a:cubicBezTo>
                    <a:pt x="292" y="288"/>
                    <a:pt x="292" y="288"/>
                    <a:pt x="292" y="288"/>
                  </a:cubicBezTo>
                  <a:cubicBezTo>
                    <a:pt x="292" y="287"/>
                    <a:pt x="292" y="287"/>
                    <a:pt x="292" y="287"/>
                  </a:cubicBezTo>
                  <a:cubicBezTo>
                    <a:pt x="291" y="287"/>
                    <a:pt x="291" y="287"/>
                    <a:pt x="291" y="287"/>
                  </a:cubicBezTo>
                  <a:cubicBezTo>
                    <a:pt x="290" y="286"/>
                    <a:pt x="290" y="286"/>
                    <a:pt x="290" y="286"/>
                  </a:cubicBezTo>
                  <a:cubicBezTo>
                    <a:pt x="289" y="286"/>
                    <a:pt x="289" y="286"/>
                    <a:pt x="289" y="286"/>
                  </a:cubicBezTo>
                  <a:cubicBezTo>
                    <a:pt x="289" y="286"/>
                    <a:pt x="289" y="286"/>
                    <a:pt x="289" y="286"/>
                  </a:cubicBezTo>
                  <a:cubicBezTo>
                    <a:pt x="288" y="285"/>
                    <a:pt x="288" y="285"/>
                    <a:pt x="288" y="285"/>
                  </a:cubicBezTo>
                  <a:cubicBezTo>
                    <a:pt x="287" y="285"/>
                    <a:pt x="287" y="285"/>
                    <a:pt x="287" y="285"/>
                  </a:cubicBezTo>
                  <a:cubicBezTo>
                    <a:pt x="286" y="284"/>
                    <a:pt x="286" y="284"/>
                    <a:pt x="286" y="284"/>
                  </a:cubicBezTo>
                  <a:cubicBezTo>
                    <a:pt x="284" y="284"/>
                    <a:pt x="284" y="284"/>
                    <a:pt x="284" y="284"/>
                  </a:cubicBezTo>
                  <a:cubicBezTo>
                    <a:pt x="283" y="284"/>
                    <a:pt x="283" y="284"/>
                    <a:pt x="283" y="284"/>
                  </a:cubicBezTo>
                  <a:cubicBezTo>
                    <a:pt x="282" y="284"/>
                    <a:pt x="282" y="284"/>
                    <a:pt x="282" y="284"/>
                  </a:cubicBezTo>
                  <a:cubicBezTo>
                    <a:pt x="283" y="285"/>
                    <a:pt x="283" y="285"/>
                    <a:pt x="283" y="285"/>
                  </a:cubicBezTo>
                  <a:cubicBezTo>
                    <a:pt x="284" y="285"/>
                    <a:pt x="284" y="285"/>
                    <a:pt x="284" y="285"/>
                  </a:cubicBezTo>
                  <a:cubicBezTo>
                    <a:pt x="285" y="286"/>
                    <a:pt x="285" y="286"/>
                    <a:pt x="285" y="286"/>
                  </a:cubicBezTo>
                  <a:cubicBezTo>
                    <a:pt x="285" y="287"/>
                    <a:pt x="285" y="287"/>
                    <a:pt x="285" y="287"/>
                  </a:cubicBezTo>
                  <a:cubicBezTo>
                    <a:pt x="285" y="287"/>
                    <a:pt x="285" y="287"/>
                    <a:pt x="285" y="287"/>
                  </a:cubicBezTo>
                  <a:close/>
                  <a:moveTo>
                    <a:pt x="286" y="305"/>
                  </a:moveTo>
                  <a:cubicBezTo>
                    <a:pt x="285" y="305"/>
                    <a:pt x="285" y="305"/>
                    <a:pt x="285" y="305"/>
                  </a:cubicBezTo>
                  <a:cubicBezTo>
                    <a:pt x="284" y="304"/>
                    <a:pt x="284" y="304"/>
                    <a:pt x="284" y="304"/>
                  </a:cubicBezTo>
                  <a:cubicBezTo>
                    <a:pt x="282" y="304"/>
                    <a:pt x="282" y="304"/>
                    <a:pt x="282" y="304"/>
                  </a:cubicBezTo>
                  <a:cubicBezTo>
                    <a:pt x="282" y="304"/>
                    <a:pt x="282" y="304"/>
                    <a:pt x="282" y="304"/>
                  </a:cubicBezTo>
                  <a:cubicBezTo>
                    <a:pt x="282" y="303"/>
                    <a:pt x="282" y="303"/>
                    <a:pt x="282" y="303"/>
                  </a:cubicBezTo>
                  <a:cubicBezTo>
                    <a:pt x="281" y="303"/>
                    <a:pt x="281" y="303"/>
                    <a:pt x="281" y="303"/>
                  </a:cubicBezTo>
                  <a:cubicBezTo>
                    <a:pt x="281" y="303"/>
                    <a:pt x="281" y="303"/>
                    <a:pt x="281" y="303"/>
                  </a:cubicBezTo>
                  <a:cubicBezTo>
                    <a:pt x="281" y="302"/>
                    <a:pt x="281" y="302"/>
                    <a:pt x="281" y="302"/>
                  </a:cubicBezTo>
                  <a:cubicBezTo>
                    <a:pt x="280" y="302"/>
                    <a:pt x="280" y="302"/>
                    <a:pt x="280" y="302"/>
                  </a:cubicBezTo>
                  <a:cubicBezTo>
                    <a:pt x="280" y="302"/>
                    <a:pt x="280" y="302"/>
                    <a:pt x="280" y="302"/>
                  </a:cubicBezTo>
                  <a:cubicBezTo>
                    <a:pt x="280" y="301"/>
                    <a:pt x="280" y="301"/>
                    <a:pt x="280" y="301"/>
                  </a:cubicBezTo>
                  <a:cubicBezTo>
                    <a:pt x="279" y="301"/>
                    <a:pt x="279" y="301"/>
                    <a:pt x="279" y="301"/>
                  </a:cubicBezTo>
                  <a:cubicBezTo>
                    <a:pt x="279" y="301"/>
                    <a:pt x="279" y="301"/>
                    <a:pt x="279" y="301"/>
                  </a:cubicBezTo>
                  <a:cubicBezTo>
                    <a:pt x="279" y="300"/>
                    <a:pt x="279" y="300"/>
                    <a:pt x="279" y="300"/>
                  </a:cubicBezTo>
                  <a:cubicBezTo>
                    <a:pt x="281" y="299"/>
                    <a:pt x="281" y="299"/>
                    <a:pt x="281" y="299"/>
                  </a:cubicBezTo>
                  <a:cubicBezTo>
                    <a:pt x="281" y="300"/>
                    <a:pt x="281" y="300"/>
                    <a:pt x="281" y="300"/>
                  </a:cubicBezTo>
                  <a:cubicBezTo>
                    <a:pt x="281" y="301"/>
                    <a:pt x="281" y="301"/>
                    <a:pt x="281" y="301"/>
                  </a:cubicBezTo>
                  <a:cubicBezTo>
                    <a:pt x="281" y="301"/>
                    <a:pt x="281" y="301"/>
                    <a:pt x="281" y="301"/>
                  </a:cubicBezTo>
                  <a:cubicBezTo>
                    <a:pt x="281" y="301"/>
                    <a:pt x="281" y="301"/>
                    <a:pt x="281" y="301"/>
                  </a:cubicBezTo>
                  <a:cubicBezTo>
                    <a:pt x="281" y="302"/>
                    <a:pt x="281" y="302"/>
                    <a:pt x="281" y="302"/>
                  </a:cubicBezTo>
                  <a:cubicBezTo>
                    <a:pt x="282" y="302"/>
                    <a:pt x="282" y="302"/>
                    <a:pt x="282" y="302"/>
                  </a:cubicBezTo>
                  <a:cubicBezTo>
                    <a:pt x="282" y="302"/>
                    <a:pt x="282" y="302"/>
                    <a:pt x="282" y="302"/>
                  </a:cubicBezTo>
                  <a:cubicBezTo>
                    <a:pt x="283" y="302"/>
                    <a:pt x="283" y="302"/>
                    <a:pt x="283" y="302"/>
                  </a:cubicBezTo>
                  <a:cubicBezTo>
                    <a:pt x="284" y="303"/>
                    <a:pt x="284" y="303"/>
                    <a:pt x="284" y="303"/>
                  </a:cubicBezTo>
                  <a:cubicBezTo>
                    <a:pt x="284" y="303"/>
                    <a:pt x="284" y="303"/>
                    <a:pt x="284" y="303"/>
                  </a:cubicBezTo>
                  <a:cubicBezTo>
                    <a:pt x="285" y="303"/>
                    <a:pt x="285" y="303"/>
                    <a:pt x="285" y="303"/>
                  </a:cubicBezTo>
                  <a:cubicBezTo>
                    <a:pt x="286" y="303"/>
                    <a:pt x="286" y="303"/>
                    <a:pt x="286" y="303"/>
                  </a:cubicBezTo>
                  <a:cubicBezTo>
                    <a:pt x="286" y="302"/>
                    <a:pt x="286" y="302"/>
                    <a:pt x="286" y="302"/>
                  </a:cubicBezTo>
                  <a:cubicBezTo>
                    <a:pt x="287" y="303"/>
                    <a:pt x="287" y="303"/>
                    <a:pt x="287" y="303"/>
                  </a:cubicBezTo>
                  <a:cubicBezTo>
                    <a:pt x="288" y="303"/>
                    <a:pt x="288" y="303"/>
                    <a:pt x="288" y="303"/>
                  </a:cubicBezTo>
                  <a:cubicBezTo>
                    <a:pt x="288" y="303"/>
                    <a:pt x="288" y="303"/>
                    <a:pt x="288" y="303"/>
                  </a:cubicBezTo>
                  <a:cubicBezTo>
                    <a:pt x="287" y="303"/>
                    <a:pt x="287" y="303"/>
                    <a:pt x="287" y="303"/>
                  </a:cubicBezTo>
                  <a:cubicBezTo>
                    <a:pt x="287" y="304"/>
                    <a:pt x="287" y="304"/>
                    <a:pt x="287" y="304"/>
                  </a:cubicBezTo>
                  <a:cubicBezTo>
                    <a:pt x="287" y="304"/>
                    <a:pt x="287" y="304"/>
                    <a:pt x="287" y="304"/>
                  </a:cubicBezTo>
                  <a:cubicBezTo>
                    <a:pt x="286" y="305"/>
                    <a:pt x="286" y="305"/>
                    <a:pt x="286" y="305"/>
                  </a:cubicBezTo>
                  <a:cubicBezTo>
                    <a:pt x="286" y="305"/>
                    <a:pt x="286" y="305"/>
                    <a:pt x="286" y="305"/>
                  </a:cubicBezTo>
                  <a:close/>
                  <a:moveTo>
                    <a:pt x="292" y="308"/>
                  </a:moveTo>
                  <a:cubicBezTo>
                    <a:pt x="292" y="308"/>
                    <a:pt x="292" y="308"/>
                    <a:pt x="292" y="308"/>
                  </a:cubicBezTo>
                  <a:cubicBezTo>
                    <a:pt x="290" y="307"/>
                    <a:pt x="290" y="307"/>
                    <a:pt x="290" y="307"/>
                  </a:cubicBezTo>
                  <a:cubicBezTo>
                    <a:pt x="290" y="306"/>
                    <a:pt x="290" y="306"/>
                    <a:pt x="290" y="306"/>
                  </a:cubicBezTo>
                  <a:cubicBezTo>
                    <a:pt x="290" y="305"/>
                    <a:pt x="290" y="305"/>
                    <a:pt x="290" y="305"/>
                  </a:cubicBezTo>
                  <a:cubicBezTo>
                    <a:pt x="290" y="305"/>
                    <a:pt x="290" y="305"/>
                    <a:pt x="290" y="305"/>
                  </a:cubicBezTo>
                  <a:cubicBezTo>
                    <a:pt x="292" y="304"/>
                    <a:pt x="292" y="304"/>
                    <a:pt x="292" y="304"/>
                  </a:cubicBezTo>
                  <a:cubicBezTo>
                    <a:pt x="293" y="303"/>
                    <a:pt x="293" y="303"/>
                    <a:pt x="293" y="303"/>
                  </a:cubicBezTo>
                  <a:cubicBezTo>
                    <a:pt x="293" y="302"/>
                    <a:pt x="293" y="302"/>
                    <a:pt x="293" y="302"/>
                  </a:cubicBezTo>
                  <a:cubicBezTo>
                    <a:pt x="293" y="302"/>
                    <a:pt x="293" y="302"/>
                    <a:pt x="293" y="302"/>
                  </a:cubicBezTo>
                  <a:cubicBezTo>
                    <a:pt x="294" y="301"/>
                    <a:pt x="294" y="301"/>
                    <a:pt x="294" y="301"/>
                  </a:cubicBezTo>
                  <a:cubicBezTo>
                    <a:pt x="295" y="300"/>
                    <a:pt x="295" y="300"/>
                    <a:pt x="295" y="300"/>
                  </a:cubicBezTo>
                  <a:cubicBezTo>
                    <a:pt x="296" y="300"/>
                    <a:pt x="296" y="300"/>
                    <a:pt x="296" y="300"/>
                  </a:cubicBezTo>
                  <a:cubicBezTo>
                    <a:pt x="296" y="301"/>
                    <a:pt x="296" y="301"/>
                    <a:pt x="296" y="301"/>
                  </a:cubicBezTo>
                  <a:cubicBezTo>
                    <a:pt x="295" y="301"/>
                    <a:pt x="295" y="301"/>
                    <a:pt x="295" y="301"/>
                  </a:cubicBezTo>
                  <a:cubicBezTo>
                    <a:pt x="296" y="301"/>
                    <a:pt x="296" y="301"/>
                    <a:pt x="296" y="301"/>
                  </a:cubicBezTo>
                  <a:cubicBezTo>
                    <a:pt x="296" y="302"/>
                    <a:pt x="296" y="302"/>
                    <a:pt x="296" y="302"/>
                  </a:cubicBezTo>
                  <a:cubicBezTo>
                    <a:pt x="295" y="303"/>
                    <a:pt x="295" y="303"/>
                    <a:pt x="295" y="303"/>
                  </a:cubicBezTo>
                  <a:cubicBezTo>
                    <a:pt x="294" y="304"/>
                    <a:pt x="294" y="304"/>
                    <a:pt x="294" y="304"/>
                  </a:cubicBezTo>
                  <a:cubicBezTo>
                    <a:pt x="295" y="304"/>
                    <a:pt x="295" y="304"/>
                    <a:pt x="295" y="304"/>
                  </a:cubicBezTo>
                  <a:cubicBezTo>
                    <a:pt x="296" y="305"/>
                    <a:pt x="296" y="305"/>
                    <a:pt x="296" y="305"/>
                  </a:cubicBezTo>
                  <a:cubicBezTo>
                    <a:pt x="295" y="305"/>
                    <a:pt x="295" y="305"/>
                    <a:pt x="295" y="305"/>
                  </a:cubicBezTo>
                  <a:cubicBezTo>
                    <a:pt x="296" y="305"/>
                    <a:pt x="296" y="305"/>
                    <a:pt x="296" y="305"/>
                  </a:cubicBezTo>
                  <a:cubicBezTo>
                    <a:pt x="296" y="305"/>
                    <a:pt x="296" y="305"/>
                    <a:pt x="296" y="305"/>
                  </a:cubicBezTo>
                  <a:cubicBezTo>
                    <a:pt x="296" y="304"/>
                    <a:pt x="296" y="304"/>
                    <a:pt x="296" y="304"/>
                  </a:cubicBezTo>
                  <a:cubicBezTo>
                    <a:pt x="297" y="304"/>
                    <a:pt x="297" y="304"/>
                    <a:pt x="297" y="304"/>
                  </a:cubicBezTo>
                  <a:cubicBezTo>
                    <a:pt x="298" y="305"/>
                    <a:pt x="298" y="305"/>
                    <a:pt x="298" y="305"/>
                  </a:cubicBezTo>
                  <a:cubicBezTo>
                    <a:pt x="298" y="306"/>
                    <a:pt x="298" y="306"/>
                    <a:pt x="298" y="306"/>
                  </a:cubicBezTo>
                  <a:cubicBezTo>
                    <a:pt x="298" y="306"/>
                    <a:pt x="298" y="306"/>
                    <a:pt x="298" y="306"/>
                  </a:cubicBezTo>
                  <a:cubicBezTo>
                    <a:pt x="297" y="306"/>
                    <a:pt x="297" y="306"/>
                    <a:pt x="297" y="306"/>
                  </a:cubicBezTo>
                  <a:cubicBezTo>
                    <a:pt x="297" y="306"/>
                    <a:pt x="297" y="306"/>
                    <a:pt x="297" y="306"/>
                  </a:cubicBezTo>
                  <a:cubicBezTo>
                    <a:pt x="295" y="307"/>
                    <a:pt x="295" y="307"/>
                    <a:pt x="295" y="307"/>
                  </a:cubicBezTo>
                  <a:cubicBezTo>
                    <a:pt x="294" y="307"/>
                    <a:pt x="294" y="307"/>
                    <a:pt x="294" y="307"/>
                  </a:cubicBezTo>
                  <a:cubicBezTo>
                    <a:pt x="293" y="307"/>
                    <a:pt x="293" y="307"/>
                    <a:pt x="293" y="307"/>
                  </a:cubicBezTo>
                  <a:cubicBezTo>
                    <a:pt x="293" y="307"/>
                    <a:pt x="293" y="307"/>
                    <a:pt x="293" y="307"/>
                  </a:cubicBezTo>
                  <a:cubicBezTo>
                    <a:pt x="293" y="307"/>
                    <a:pt x="293" y="307"/>
                    <a:pt x="293" y="307"/>
                  </a:cubicBezTo>
                  <a:cubicBezTo>
                    <a:pt x="292" y="308"/>
                    <a:pt x="292" y="308"/>
                    <a:pt x="292" y="308"/>
                  </a:cubicBezTo>
                  <a:cubicBezTo>
                    <a:pt x="292" y="308"/>
                    <a:pt x="292" y="308"/>
                    <a:pt x="292" y="308"/>
                  </a:cubicBezTo>
                  <a:close/>
                  <a:moveTo>
                    <a:pt x="224" y="260"/>
                  </a:moveTo>
                  <a:cubicBezTo>
                    <a:pt x="224" y="261"/>
                    <a:pt x="224" y="261"/>
                    <a:pt x="224" y="261"/>
                  </a:cubicBezTo>
                  <a:cubicBezTo>
                    <a:pt x="224" y="261"/>
                    <a:pt x="224" y="261"/>
                    <a:pt x="224" y="261"/>
                  </a:cubicBezTo>
                  <a:cubicBezTo>
                    <a:pt x="224" y="260"/>
                    <a:pt x="224" y="260"/>
                    <a:pt x="224" y="260"/>
                  </a:cubicBezTo>
                  <a:cubicBezTo>
                    <a:pt x="224" y="259"/>
                    <a:pt x="224" y="259"/>
                    <a:pt x="224" y="259"/>
                  </a:cubicBezTo>
                  <a:cubicBezTo>
                    <a:pt x="224" y="260"/>
                    <a:pt x="224" y="260"/>
                    <a:pt x="224" y="260"/>
                  </a:cubicBezTo>
                  <a:cubicBezTo>
                    <a:pt x="224" y="260"/>
                    <a:pt x="224" y="260"/>
                    <a:pt x="224" y="260"/>
                  </a:cubicBezTo>
                  <a:close/>
                  <a:moveTo>
                    <a:pt x="223" y="269"/>
                  </a:moveTo>
                  <a:cubicBezTo>
                    <a:pt x="224" y="268"/>
                    <a:pt x="224" y="268"/>
                    <a:pt x="224" y="268"/>
                  </a:cubicBezTo>
                  <a:cubicBezTo>
                    <a:pt x="224" y="268"/>
                    <a:pt x="224" y="268"/>
                    <a:pt x="224" y="268"/>
                  </a:cubicBezTo>
                  <a:cubicBezTo>
                    <a:pt x="225" y="268"/>
                    <a:pt x="225" y="268"/>
                    <a:pt x="225" y="268"/>
                  </a:cubicBezTo>
                  <a:cubicBezTo>
                    <a:pt x="225" y="268"/>
                    <a:pt x="225" y="268"/>
                    <a:pt x="225" y="268"/>
                  </a:cubicBezTo>
                  <a:cubicBezTo>
                    <a:pt x="224" y="269"/>
                    <a:pt x="224" y="269"/>
                    <a:pt x="224" y="269"/>
                  </a:cubicBezTo>
                  <a:cubicBezTo>
                    <a:pt x="223" y="269"/>
                    <a:pt x="223" y="269"/>
                    <a:pt x="223" y="269"/>
                  </a:cubicBezTo>
                  <a:close/>
                  <a:moveTo>
                    <a:pt x="215" y="262"/>
                  </a:moveTo>
                  <a:cubicBezTo>
                    <a:pt x="216" y="261"/>
                    <a:pt x="216" y="261"/>
                    <a:pt x="216" y="261"/>
                  </a:cubicBezTo>
                  <a:cubicBezTo>
                    <a:pt x="217" y="261"/>
                    <a:pt x="217" y="261"/>
                    <a:pt x="217" y="261"/>
                  </a:cubicBezTo>
                  <a:cubicBezTo>
                    <a:pt x="217" y="261"/>
                    <a:pt x="217" y="261"/>
                    <a:pt x="217" y="261"/>
                  </a:cubicBezTo>
                  <a:cubicBezTo>
                    <a:pt x="217" y="261"/>
                    <a:pt x="217" y="261"/>
                    <a:pt x="217" y="261"/>
                  </a:cubicBezTo>
                  <a:cubicBezTo>
                    <a:pt x="218" y="261"/>
                    <a:pt x="218" y="261"/>
                    <a:pt x="218" y="261"/>
                  </a:cubicBezTo>
                  <a:cubicBezTo>
                    <a:pt x="218" y="261"/>
                    <a:pt x="218" y="261"/>
                    <a:pt x="218" y="261"/>
                  </a:cubicBezTo>
                  <a:cubicBezTo>
                    <a:pt x="219" y="261"/>
                    <a:pt x="219" y="261"/>
                    <a:pt x="219" y="261"/>
                  </a:cubicBezTo>
                  <a:cubicBezTo>
                    <a:pt x="220" y="262"/>
                    <a:pt x="220" y="262"/>
                    <a:pt x="220" y="262"/>
                  </a:cubicBezTo>
                  <a:cubicBezTo>
                    <a:pt x="220" y="262"/>
                    <a:pt x="220" y="262"/>
                    <a:pt x="220" y="262"/>
                  </a:cubicBezTo>
                  <a:cubicBezTo>
                    <a:pt x="220" y="263"/>
                    <a:pt x="220" y="263"/>
                    <a:pt x="220" y="263"/>
                  </a:cubicBezTo>
                  <a:cubicBezTo>
                    <a:pt x="220" y="263"/>
                    <a:pt x="220" y="263"/>
                    <a:pt x="220" y="263"/>
                  </a:cubicBezTo>
                  <a:cubicBezTo>
                    <a:pt x="218" y="263"/>
                    <a:pt x="218" y="263"/>
                    <a:pt x="218" y="263"/>
                  </a:cubicBezTo>
                  <a:cubicBezTo>
                    <a:pt x="217" y="263"/>
                    <a:pt x="217" y="263"/>
                    <a:pt x="217" y="263"/>
                  </a:cubicBezTo>
                  <a:cubicBezTo>
                    <a:pt x="217" y="263"/>
                    <a:pt x="217" y="263"/>
                    <a:pt x="217" y="263"/>
                  </a:cubicBezTo>
                  <a:cubicBezTo>
                    <a:pt x="217" y="263"/>
                    <a:pt x="217" y="263"/>
                    <a:pt x="217" y="263"/>
                  </a:cubicBezTo>
                  <a:cubicBezTo>
                    <a:pt x="217" y="263"/>
                    <a:pt x="217" y="263"/>
                    <a:pt x="217" y="263"/>
                  </a:cubicBezTo>
                  <a:cubicBezTo>
                    <a:pt x="216" y="263"/>
                    <a:pt x="216" y="263"/>
                    <a:pt x="216" y="263"/>
                  </a:cubicBezTo>
                  <a:cubicBezTo>
                    <a:pt x="216" y="263"/>
                    <a:pt x="216" y="263"/>
                    <a:pt x="216" y="263"/>
                  </a:cubicBezTo>
                  <a:cubicBezTo>
                    <a:pt x="215" y="263"/>
                    <a:pt x="215" y="263"/>
                    <a:pt x="215" y="263"/>
                  </a:cubicBezTo>
                  <a:cubicBezTo>
                    <a:pt x="215" y="262"/>
                    <a:pt x="215" y="262"/>
                    <a:pt x="215" y="262"/>
                  </a:cubicBezTo>
                  <a:close/>
                  <a:moveTo>
                    <a:pt x="34" y="266"/>
                  </a:moveTo>
                  <a:cubicBezTo>
                    <a:pt x="35" y="266"/>
                    <a:pt x="35" y="266"/>
                    <a:pt x="35" y="266"/>
                  </a:cubicBezTo>
                  <a:cubicBezTo>
                    <a:pt x="35" y="267"/>
                    <a:pt x="35" y="267"/>
                    <a:pt x="35" y="267"/>
                  </a:cubicBezTo>
                  <a:cubicBezTo>
                    <a:pt x="35" y="268"/>
                    <a:pt x="35" y="268"/>
                    <a:pt x="35" y="268"/>
                  </a:cubicBezTo>
                  <a:cubicBezTo>
                    <a:pt x="34" y="267"/>
                    <a:pt x="34" y="267"/>
                    <a:pt x="34" y="267"/>
                  </a:cubicBezTo>
                  <a:cubicBezTo>
                    <a:pt x="34" y="266"/>
                    <a:pt x="34" y="266"/>
                    <a:pt x="34" y="266"/>
                  </a:cubicBezTo>
                  <a:close/>
                  <a:moveTo>
                    <a:pt x="32" y="264"/>
                  </a:moveTo>
                  <a:cubicBezTo>
                    <a:pt x="32" y="263"/>
                    <a:pt x="32" y="263"/>
                    <a:pt x="32" y="263"/>
                  </a:cubicBezTo>
                  <a:cubicBezTo>
                    <a:pt x="33" y="262"/>
                    <a:pt x="33" y="262"/>
                    <a:pt x="33" y="262"/>
                  </a:cubicBezTo>
                  <a:cubicBezTo>
                    <a:pt x="32" y="264"/>
                    <a:pt x="32" y="264"/>
                    <a:pt x="32" y="264"/>
                  </a:cubicBezTo>
                  <a:close/>
                  <a:moveTo>
                    <a:pt x="27" y="260"/>
                  </a:moveTo>
                  <a:cubicBezTo>
                    <a:pt x="28" y="260"/>
                    <a:pt x="28" y="260"/>
                    <a:pt x="28" y="260"/>
                  </a:cubicBezTo>
                  <a:cubicBezTo>
                    <a:pt x="28" y="260"/>
                    <a:pt x="28" y="260"/>
                    <a:pt x="28" y="260"/>
                  </a:cubicBezTo>
                  <a:cubicBezTo>
                    <a:pt x="27" y="260"/>
                    <a:pt x="27" y="260"/>
                    <a:pt x="27" y="260"/>
                  </a:cubicBezTo>
                  <a:close/>
                  <a:moveTo>
                    <a:pt x="20" y="257"/>
                  </a:moveTo>
                  <a:cubicBezTo>
                    <a:pt x="20" y="258"/>
                    <a:pt x="20" y="258"/>
                    <a:pt x="20" y="258"/>
                  </a:cubicBezTo>
                  <a:cubicBezTo>
                    <a:pt x="21" y="258"/>
                    <a:pt x="21" y="258"/>
                    <a:pt x="21" y="258"/>
                  </a:cubicBezTo>
                  <a:cubicBezTo>
                    <a:pt x="21" y="259"/>
                    <a:pt x="21" y="259"/>
                    <a:pt x="21" y="259"/>
                  </a:cubicBezTo>
                  <a:cubicBezTo>
                    <a:pt x="23" y="259"/>
                    <a:pt x="23" y="259"/>
                    <a:pt x="23" y="259"/>
                  </a:cubicBezTo>
                  <a:cubicBezTo>
                    <a:pt x="22" y="260"/>
                    <a:pt x="22" y="260"/>
                    <a:pt x="22" y="260"/>
                  </a:cubicBezTo>
                  <a:cubicBezTo>
                    <a:pt x="21" y="260"/>
                    <a:pt x="21" y="260"/>
                    <a:pt x="21" y="260"/>
                  </a:cubicBezTo>
                  <a:cubicBezTo>
                    <a:pt x="21" y="261"/>
                    <a:pt x="21" y="261"/>
                    <a:pt x="21" y="261"/>
                  </a:cubicBezTo>
                  <a:cubicBezTo>
                    <a:pt x="21" y="261"/>
                    <a:pt x="21" y="261"/>
                    <a:pt x="21" y="261"/>
                  </a:cubicBezTo>
                  <a:cubicBezTo>
                    <a:pt x="21" y="262"/>
                    <a:pt x="21" y="262"/>
                    <a:pt x="21" y="262"/>
                  </a:cubicBezTo>
                  <a:cubicBezTo>
                    <a:pt x="21" y="262"/>
                    <a:pt x="21" y="262"/>
                    <a:pt x="21" y="262"/>
                  </a:cubicBezTo>
                  <a:cubicBezTo>
                    <a:pt x="22" y="262"/>
                    <a:pt x="22" y="262"/>
                    <a:pt x="22" y="262"/>
                  </a:cubicBezTo>
                  <a:cubicBezTo>
                    <a:pt x="22" y="263"/>
                    <a:pt x="22" y="263"/>
                    <a:pt x="22" y="263"/>
                  </a:cubicBezTo>
                  <a:cubicBezTo>
                    <a:pt x="23" y="263"/>
                    <a:pt x="23" y="263"/>
                    <a:pt x="23" y="263"/>
                  </a:cubicBezTo>
                  <a:cubicBezTo>
                    <a:pt x="23" y="263"/>
                    <a:pt x="23" y="263"/>
                    <a:pt x="23" y="263"/>
                  </a:cubicBezTo>
                  <a:cubicBezTo>
                    <a:pt x="24" y="264"/>
                    <a:pt x="24" y="264"/>
                    <a:pt x="24" y="264"/>
                  </a:cubicBezTo>
                  <a:cubicBezTo>
                    <a:pt x="25" y="263"/>
                    <a:pt x="25" y="263"/>
                    <a:pt x="25" y="263"/>
                  </a:cubicBezTo>
                  <a:cubicBezTo>
                    <a:pt x="24" y="265"/>
                    <a:pt x="24" y="265"/>
                    <a:pt x="24" y="265"/>
                  </a:cubicBezTo>
                  <a:cubicBezTo>
                    <a:pt x="24" y="266"/>
                    <a:pt x="24" y="266"/>
                    <a:pt x="24" y="266"/>
                  </a:cubicBezTo>
                  <a:cubicBezTo>
                    <a:pt x="25" y="265"/>
                    <a:pt x="25" y="265"/>
                    <a:pt x="25" y="265"/>
                  </a:cubicBezTo>
                  <a:cubicBezTo>
                    <a:pt x="25" y="265"/>
                    <a:pt x="25" y="265"/>
                    <a:pt x="25" y="265"/>
                  </a:cubicBezTo>
                  <a:cubicBezTo>
                    <a:pt x="26" y="264"/>
                    <a:pt x="26" y="264"/>
                    <a:pt x="26" y="264"/>
                  </a:cubicBezTo>
                  <a:cubicBezTo>
                    <a:pt x="26" y="265"/>
                    <a:pt x="26" y="265"/>
                    <a:pt x="26" y="265"/>
                  </a:cubicBezTo>
                  <a:cubicBezTo>
                    <a:pt x="25" y="266"/>
                    <a:pt x="25" y="266"/>
                    <a:pt x="25" y="266"/>
                  </a:cubicBezTo>
                  <a:cubicBezTo>
                    <a:pt x="25" y="267"/>
                    <a:pt x="25" y="267"/>
                    <a:pt x="25" y="267"/>
                  </a:cubicBezTo>
                  <a:cubicBezTo>
                    <a:pt x="25" y="266"/>
                    <a:pt x="25" y="266"/>
                    <a:pt x="25" y="266"/>
                  </a:cubicBezTo>
                  <a:cubicBezTo>
                    <a:pt x="26" y="267"/>
                    <a:pt x="26" y="267"/>
                    <a:pt x="26" y="267"/>
                  </a:cubicBezTo>
                  <a:cubicBezTo>
                    <a:pt x="27" y="267"/>
                    <a:pt x="27" y="267"/>
                    <a:pt x="27" y="267"/>
                  </a:cubicBezTo>
                  <a:cubicBezTo>
                    <a:pt x="27" y="268"/>
                    <a:pt x="27" y="268"/>
                    <a:pt x="27" y="268"/>
                  </a:cubicBezTo>
                  <a:cubicBezTo>
                    <a:pt x="28" y="268"/>
                    <a:pt x="28" y="268"/>
                    <a:pt x="28" y="268"/>
                  </a:cubicBezTo>
                  <a:cubicBezTo>
                    <a:pt x="28" y="269"/>
                    <a:pt x="28" y="269"/>
                    <a:pt x="28" y="269"/>
                  </a:cubicBezTo>
                  <a:cubicBezTo>
                    <a:pt x="28" y="270"/>
                    <a:pt x="28" y="270"/>
                    <a:pt x="28" y="270"/>
                  </a:cubicBezTo>
                  <a:cubicBezTo>
                    <a:pt x="29" y="270"/>
                    <a:pt x="29" y="270"/>
                    <a:pt x="29" y="270"/>
                  </a:cubicBezTo>
                  <a:cubicBezTo>
                    <a:pt x="29" y="270"/>
                    <a:pt x="29" y="270"/>
                    <a:pt x="29" y="270"/>
                  </a:cubicBezTo>
                  <a:cubicBezTo>
                    <a:pt x="30" y="270"/>
                    <a:pt x="30" y="270"/>
                    <a:pt x="30" y="270"/>
                  </a:cubicBezTo>
                  <a:cubicBezTo>
                    <a:pt x="31" y="270"/>
                    <a:pt x="31" y="270"/>
                    <a:pt x="31" y="270"/>
                  </a:cubicBezTo>
                  <a:cubicBezTo>
                    <a:pt x="29" y="271"/>
                    <a:pt x="29" y="271"/>
                    <a:pt x="29" y="271"/>
                  </a:cubicBezTo>
                  <a:cubicBezTo>
                    <a:pt x="31" y="273"/>
                    <a:pt x="31" y="273"/>
                    <a:pt x="31" y="273"/>
                  </a:cubicBezTo>
                  <a:cubicBezTo>
                    <a:pt x="32" y="273"/>
                    <a:pt x="32" y="273"/>
                    <a:pt x="32" y="273"/>
                  </a:cubicBezTo>
                  <a:cubicBezTo>
                    <a:pt x="32" y="274"/>
                    <a:pt x="32" y="274"/>
                    <a:pt x="32" y="274"/>
                  </a:cubicBezTo>
                  <a:cubicBezTo>
                    <a:pt x="35" y="275"/>
                    <a:pt x="35" y="275"/>
                    <a:pt x="35" y="275"/>
                  </a:cubicBezTo>
                  <a:cubicBezTo>
                    <a:pt x="35" y="275"/>
                    <a:pt x="35" y="275"/>
                    <a:pt x="35" y="275"/>
                  </a:cubicBezTo>
                  <a:cubicBezTo>
                    <a:pt x="36" y="275"/>
                    <a:pt x="36" y="275"/>
                    <a:pt x="36" y="275"/>
                  </a:cubicBezTo>
                  <a:cubicBezTo>
                    <a:pt x="35" y="273"/>
                    <a:pt x="35" y="273"/>
                    <a:pt x="35" y="273"/>
                  </a:cubicBezTo>
                  <a:cubicBezTo>
                    <a:pt x="36" y="272"/>
                    <a:pt x="36" y="272"/>
                    <a:pt x="36" y="272"/>
                  </a:cubicBezTo>
                  <a:cubicBezTo>
                    <a:pt x="35" y="271"/>
                    <a:pt x="35" y="271"/>
                    <a:pt x="35" y="271"/>
                  </a:cubicBezTo>
                  <a:cubicBezTo>
                    <a:pt x="35" y="270"/>
                    <a:pt x="35" y="270"/>
                    <a:pt x="35" y="270"/>
                  </a:cubicBezTo>
                  <a:cubicBezTo>
                    <a:pt x="35" y="269"/>
                    <a:pt x="35" y="269"/>
                    <a:pt x="35" y="269"/>
                  </a:cubicBezTo>
                  <a:cubicBezTo>
                    <a:pt x="33" y="267"/>
                    <a:pt x="33" y="267"/>
                    <a:pt x="33" y="267"/>
                  </a:cubicBezTo>
                  <a:cubicBezTo>
                    <a:pt x="32" y="265"/>
                    <a:pt x="32" y="265"/>
                    <a:pt x="32" y="265"/>
                  </a:cubicBezTo>
                  <a:cubicBezTo>
                    <a:pt x="31" y="264"/>
                    <a:pt x="31" y="264"/>
                    <a:pt x="31" y="264"/>
                  </a:cubicBezTo>
                  <a:cubicBezTo>
                    <a:pt x="31" y="262"/>
                    <a:pt x="31" y="262"/>
                    <a:pt x="31" y="262"/>
                  </a:cubicBezTo>
                  <a:cubicBezTo>
                    <a:pt x="31" y="262"/>
                    <a:pt x="31" y="262"/>
                    <a:pt x="31" y="262"/>
                  </a:cubicBezTo>
                  <a:cubicBezTo>
                    <a:pt x="30" y="262"/>
                    <a:pt x="30" y="262"/>
                    <a:pt x="30" y="262"/>
                  </a:cubicBezTo>
                  <a:cubicBezTo>
                    <a:pt x="28" y="261"/>
                    <a:pt x="28" y="261"/>
                    <a:pt x="28" y="261"/>
                  </a:cubicBezTo>
                  <a:cubicBezTo>
                    <a:pt x="27" y="261"/>
                    <a:pt x="27" y="261"/>
                    <a:pt x="27" y="261"/>
                  </a:cubicBezTo>
                  <a:cubicBezTo>
                    <a:pt x="27" y="261"/>
                    <a:pt x="27" y="261"/>
                    <a:pt x="27" y="261"/>
                  </a:cubicBezTo>
                  <a:cubicBezTo>
                    <a:pt x="26" y="260"/>
                    <a:pt x="26" y="260"/>
                    <a:pt x="26" y="260"/>
                  </a:cubicBezTo>
                  <a:cubicBezTo>
                    <a:pt x="25" y="259"/>
                    <a:pt x="25" y="259"/>
                    <a:pt x="25" y="259"/>
                  </a:cubicBezTo>
                  <a:cubicBezTo>
                    <a:pt x="24" y="259"/>
                    <a:pt x="24" y="259"/>
                    <a:pt x="24" y="259"/>
                  </a:cubicBezTo>
                  <a:cubicBezTo>
                    <a:pt x="24" y="258"/>
                    <a:pt x="24" y="258"/>
                    <a:pt x="24" y="258"/>
                  </a:cubicBezTo>
                  <a:cubicBezTo>
                    <a:pt x="23" y="258"/>
                    <a:pt x="23" y="258"/>
                    <a:pt x="23" y="258"/>
                  </a:cubicBezTo>
                  <a:cubicBezTo>
                    <a:pt x="22" y="257"/>
                    <a:pt x="22" y="257"/>
                    <a:pt x="22" y="257"/>
                  </a:cubicBezTo>
                  <a:cubicBezTo>
                    <a:pt x="21" y="257"/>
                    <a:pt x="21" y="257"/>
                    <a:pt x="21" y="257"/>
                  </a:cubicBezTo>
                  <a:cubicBezTo>
                    <a:pt x="21" y="257"/>
                    <a:pt x="21" y="257"/>
                    <a:pt x="21" y="257"/>
                  </a:cubicBezTo>
                  <a:cubicBezTo>
                    <a:pt x="20" y="257"/>
                    <a:pt x="20" y="257"/>
                    <a:pt x="20" y="257"/>
                  </a:cubicBezTo>
                  <a:close/>
                  <a:moveTo>
                    <a:pt x="28" y="259"/>
                  </a:moveTo>
                  <a:cubicBezTo>
                    <a:pt x="28" y="259"/>
                    <a:pt x="28" y="259"/>
                    <a:pt x="28" y="259"/>
                  </a:cubicBezTo>
                  <a:cubicBezTo>
                    <a:pt x="29" y="258"/>
                    <a:pt x="29" y="258"/>
                    <a:pt x="29" y="258"/>
                  </a:cubicBezTo>
                  <a:cubicBezTo>
                    <a:pt x="29" y="259"/>
                    <a:pt x="29" y="259"/>
                    <a:pt x="29" y="259"/>
                  </a:cubicBezTo>
                  <a:cubicBezTo>
                    <a:pt x="29" y="259"/>
                    <a:pt x="29" y="259"/>
                    <a:pt x="29" y="259"/>
                  </a:cubicBezTo>
                  <a:cubicBezTo>
                    <a:pt x="28" y="259"/>
                    <a:pt x="28" y="259"/>
                    <a:pt x="28" y="259"/>
                  </a:cubicBezTo>
                  <a:cubicBezTo>
                    <a:pt x="28" y="259"/>
                    <a:pt x="28" y="259"/>
                    <a:pt x="28" y="259"/>
                  </a:cubicBezTo>
                  <a:close/>
                  <a:moveTo>
                    <a:pt x="27" y="258"/>
                  </a:moveTo>
                  <a:cubicBezTo>
                    <a:pt x="28" y="258"/>
                    <a:pt x="28" y="258"/>
                    <a:pt x="28" y="258"/>
                  </a:cubicBezTo>
                  <a:cubicBezTo>
                    <a:pt x="28" y="258"/>
                    <a:pt x="28" y="258"/>
                    <a:pt x="28" y="258"/>
                  </a:cubicBezTo>
                  <a:cubicBezTo>
                    <a:pt x="27" y="258"/>
                    <a:pt x="27" y="258"/>
                    <a:pt x="27" y="258"/>
                  </a:cubicBezTo>
                  <a:close/>
                  <a:moveTo>
                    <a:pt x="22" y="240"/>
                  </a:moveTo>
                  <a:cubicBezTo>
                    <a:pt x="22" y="241"/>
                    <a:pt x="22" y="241"/>
                    <a:pt x="22" y="241"/>
                  </a:cubicBezTo>
                  <a:cubicBezTo>
                    <a:pt x="22" y="241"/>
                    <a:pt x="22" y="241"/>
                    <a:pt x="22" y="241"/>
                  </a:cubicBezTo>
                  <a:cubicBezTo>
                    <a:pt x="22" y="240"/>
                    <a:pt x="22" y="240"/>
                    <a:pt x="22" y="240"/>
                  </a:cubicBezTo>
                  <a:close/>
                  <a:moveTo>
                    <a:pt x="24" y="249"/>
                  </a:moveTo>
                  <a:cubicBezTo>
                    <a:pt x="24" y="248"/>
                    <a:pt x="24" y="248"/>
                    <a:pt x="24" y="248"/>
                  </a:cubicBezTo>
                  <a:cubicBezTo>
                    <a:pt x="25" y="248"/>
                    <a:pt x="25" y="248"/>
                    <a:pt x="25" y="248"/>
                  </a:cubicBezTo>
                  <a:cubicBezTo>
                    <a:pt x="25" y="248"/>
                    <a:pt x="25" y="248"/>
                    <a:pt x="25" y="248"/>
                  </a:cubicBezTo>
                  <a:cubicBezTo>
                    <a:pt x="25" y="249"/>
                    <a:pt x="25" y="249"/>
                    <a:pt x="25" y="249"/>
                  </a:cubicBezTo>
                  <a:cubicBezTo>
                    <a:pt x="24" y="249"/>
                    <a:pt x="24" y="249"/>
                    <a:pt x="24" y="249"/>
                  </a:cubicBezTo>
                  <a:close/>
                  <a:moveTo>
                    <a:pt x="24" y="251"/>
                  </a:moveTo>
                  <a:cubicBezTo>
                    <a:pt x="23" y="252"/>
                    <a:pt x="23" y="252"/>
                    <a:pt x="23" y="252"/>
                  </a:cubicBezTo>
                  <a:cubicBezTo>
                    <a:pt x="24" y="253"/>
                    <a:pt x="24" y="253"/>
                    <a:pt x="24" y="253"/>
                  </a:cubicBezTo>
                  <a:cubicBezTo>
                    <a:pt x="24" y="253"/>
                    <a:pt x="24" y="253"/>
                    <a:pt x="24" y="253"/>
                  </a:cubicBezTo>
                  <a:cubicBezTo>
                    <a:pt x="24" y="252"/>
                    <a:pt x="24" y="252"/>
                    <a:pt x="24" y="252"/>
                  </a:cubicBezTo>
                  <a:cubicBezTo>
                    <a:pt x="24" y="251"/>
                    <a:pt x="24" y="251"/>
                    <a:pt x="24" y="251"/>
                  </a:cubicBezTo>
                  <a:close/>
                  <a:moveTo>
                    <a:pt x="25" y="250"/>
                  </a:moveTo>
                  <a:cubicBezTo>
                    <a:pt x="25" y="249"/>
                    <a:pt x="25" y="249"/>
                    <a:pt x="25" y="249"/>
                  </a:cubicBezTo>
                  <a:cubicBezTo>
                    <a:pt x="25" y="249"/>
                    <a:pt x="25" y="249"/>
                    <a:pt x="25" y="249"/>
                  </a:cubicBezTo>
                  <a:cubicBezTo>
                    <a:pt x="24" y="250"/>
                    <a:pt x="24" y="250"/>
                    <a:pt x="24" y="250"/>
                  </a:cubicBezTo>
                  <a:cubicBezTo>
                    <a:pt x="24" y="250"/>
                    <a:pt x="24" y="250"/>
                    <a:pt x="24" y="250"/>
                  </a:cubicBezTo>
                  <a:cubicBezTo>
                    <a:pt x="24" y="250"/>
                    <a:pt x="24" y="250"/>
                    <a:pt x="24" y="250"/>
                  </a:cubicBezTo>
                  <a:cubicBezTo>
                    <a:pt x="24" y="250"/>
                    <a:pt x="25" y="250"/>
                    <a:pt x="25" y="250"/>
                  </a:cubicBezTo>
                  <a:close/>
                  <a:moveTo>
                    <a:pt x="26" y="249"/>
                  </a:moveTo>
                  <a:cubicBezTo>
                    <a:pt x="27" y="248"/>
                    <a:pt x="27" y="248"/>
                    <a:pt x="27" y="248"/>
                  </a:cubicBezTo>
                  <a:cubicBezTo>
                    <a:pt x="27" y="248"/>
                    <a:pt x="27" y="248"/>
                    <a:pt x="27" y="248"/>
                  </a:cubicBezTo>
                  <a:cubicBezTo>
                    <a:pt x="28" y="247"/>
                    <a:pt x="28" y="247"/>
                    <a:pt x="28" y="247"/>
                  </a:cubicBezTo>
                  <a:cubicBezTo>
                    <a:pt x="29" y="247"/>
                    <a:pt x="29" y="247"/>
                    <a:pt x="29" y="247"/>
                  </a:cubicBezTo>
                  <a:cubicBezTo>
                    <a:pt x="29" y="247"/>
                    <a:pt x="29" y="247"/>
                    <a:pt x="29" y="247"/>
                  </a:cubicBezTo>
                  <a:cubicBezTo>
                    <a:pt x="28" y="249"/>
                    <a:pt x="28" y="249"/>
                    <a:pt x="28" y="249"/>
                  </a:cubicBezTo>
                  <a:cubicBezTo>
                    <a:pt x="27" y="249"/>
                    <a:pt x="27" y="249"/>
                    <a:pt x="27" y="249"/>
                  </a:cubicBezTo>
                  <a:cubicBezTo>
                    <a:pt x="26" y="249"/>
                    <a:pt x="26" y="249"/>
                    <a:pt x="26" y="249"/>
                  </a:cubicBezTo>
                  <a:cubicBezTo>
                    <a:pt x="26" y="249"/>
                    <a:pt x="26" y="249"/>
                    <a:pt x="26" y="249"/>
                  </a:cubicBezTo>
                  <a:close/>
                  <a:moveTo>
                    <a:pt x="25" y="245"/>
                  </a:moveTo>
                  <a:cubicBezTo>
                    <a:pt x="25" y="244"/>
                    <a:pt x="25" y="244"/>
                    <a:pt x="25" y="244"/>
                  </a:cubicBezTo>
                  <a:cubicBezTo>
                    <a:pt x="26" y="244"/>
                    <a:pt x="26" y="244"/>
                    <a:pt x="26" y="244"/>
                  </a:cubicBezTo>
                  <a:cubicBezTo>
                    <a:pt x="26" y="244"/>
                    <a:pt x="26" y="244"/>
                    <a:pt x="26" y="244"/>
                  </a:cubicBezTo>
                  <a:cubicBezTo>
                    <a:pt x="25" y="245"/>
                    <a:pt x="25" y="245"/>
                    <a:pt x="25" y="245"/>
                  </a:cubicBezTo>
                  <a:cubicBezTo>
                    <a:pt x="25" y="245"/>
                    <a:pt x="25" y="245"/>
                    <a:pt x="25" y="245"/>
                  </a:cubicBezTo>
                  <a:cubicBezTo>
                    <a:pt x="25" y="245"/>
                    <a:pt x="25" y="245"/>
                    <a:pt x="25" y="245"/>
                  </a:cubicBezTo>
                  <a:close/>
                  <a:moveTo>
                    <a:pt x="23" y="245"/>
                  </a:moveTo>
                  <a:cubicBezTo>
                    <a:pt x="24" y="245"/>
                    <a:pt x="24" y="245"/>
                    <a:pt x="24" y="245"/>
                  </a:cubicBezTo>
                  <a:cubicBezTo>
                    <a:pt x="24" y="245"/>
                    <a:pt x="24" y="245"/>
                    <a:pt x="24" y="245"/>
                  </a:cubicBezTo>
                  <a:cubicBezTo>
                    <a:pt x="24" y="244"/>
                    <a:pt x="24" y="244"/>
                    <a:pt x="24" y="244"/>
                  </a:cubicBezTo>
                  <a:cubicBezTo>
                    <a:pt x="23" y="245"/>
                    <a:pt x="23" y="245"/>
                    <a:pt x="23" y="245"/>
                  </a:cubicBezTo>
                  <a:close/>
                  <a:moveTo>
                    <a:pt x="22" y="243"/>
                  </a:moveTo>
                  <a:cubicBezTo>
                    <a:pt x="22" y="244"/>
                    <a:pt x="22" y="244"/>
                    <a:pt x="22" y="244"/>
                  </a:cubicBezTo>
                  <a:cubicBezTo>
                    <a:pt x="22" y="244"/>
                    <a:pt x="22" y="244"/>
                    <a:pt x="22" y="244"/>
                  </a:cubicBezTo>
                  <a:cubicBezTo>
                    <a:pt x="22" y="245"/>
                    <a:pt x="22" y="245"/>
                    <a:pt x="22" y="245"/>
                  </a:cubicBezTo>
                  <a:cubicBezTo>
                    <a:pt x="23" y="244"/>
                    <a:pt x="23" y="244"/>
                    <a:pt x="23" y="244"/>
                  </a:cubicBezTo>
                  <a:cubicBezTo>
                    <a:pt x="22" y="243"/>
                    <a:pt x="22" y="243"/>
                    <a:pt x="22" y="243"/>
                  </a:cubicBezTo>
                  <a:cubicBezTo>
                    <a:pt x="22" y="243"/>
                    <a:pt x="22" y="243"/>
                    <a:pt x="22" y="243"/>
                  </a:cubicBezTo>
                  <a:close/>
                  <a:moveTo>
                    <a:pt x="23" y="242"/>
                  </a:moveTo>
                  <a:cubicBezTo>
                    <a:pt x="23" y="242"/>
                    <a:pt x="23" y="242"/>
                    <a:pt x="23" y="242"/>
                  </a:cubicBezTo>
                  <a:cubicBezTo>
                    <a:pt x="23" y="242"/>
                    <a:pt x="23" y="242"/>
                    <a:pt x="23" y="242"/>
                  </a:cubicBezTo>
                  <a:cubicBezTo>
                    <a:pt x="23" y="243"/>
                    <a:pt x="23" y="243"/>
                    <a:pt x="23" y="243"/>
                  </a:cubicBezTo>
                  <a:cubicBezTo>
                    <a:pt x="24" y="243"/>
                    <a:pt x="24" y="243"/>
                    <a:pt x="24" y="243"/>
                  </a:cubicBezTo>
                  <a:cubicBezTo>
                    <a:pt x="25" y="242"/>
                    <a:pt x="25" y="242"/>
                    <a:pt x="25" y="242"/>
                  </a:cubicBezTo>
                  <a:cubicBezTo>
                    <a:pt x="24" y="243"/>
                    <a:pt x="24" y="243"/>
                    <a:pt x="24" y="243"/>
                  </a:cubicBezTo>
                  <a:cubicBezTo>
                    <a:pt x="24" y="244"/>
                    <a:pt x="24" y="244"/>
                    <a:pt x="24" y="244"/>
                  </a:cubicBezTo>
                  <a:cubicBezTo>
                    <a:pt x="25" y="243"/>
                    <a:pt x="25" y="243"/>
                    <a:pt x="25" y="243"/>
                  </a:cubicBezTo>
                  <a:cubicBezTo>
                    <a:pt x="25" y="241"/>
                    <a:pt x="25" y="241"/>
                    <a:pt x="25" y="241"/>
                  </a:cubicBezTo>
                  <a:cubicBezTo>
                    <a:pt x="24" y="241"/>
                    <a:pt x="24" y="241"/>
                    <a:pt x="24" y="241"/>
                  </a:cubicBezTo>
                  <a:cubicBezTo>
                    <a:pt x="23" y="241"/>
                    <a:pt x="23" y="241"/>
                    <a:pt x="23" y="241"/>
                  </a:cubicBezTo>
                  <a:cubicBezTo>
                    <a:pt x="23" y="242"/>
                    <a:pt x="23" y="242"/>
                    <a:pt x="23" y="242"/>
                  </a:cubicBezTo>
                  <a:close/>
                  <a:moveTo>
                    <a:pt x="23" y="240"/>
                  </a:moveTo>
                  <a:cubicBezTo>
                    <a:pt x="23" y="241"/>
                    <a:pt x="23" y="241"/>
                    <a:pt x="23" y="241"/>
                  </a:cubicBezTo>
                  <a:cubicBezTo>
                    <a:pt x="23" y="240"/>
                    <a:pt x="23" y="240"/>
                    <a:pt x="23" y="240"/>
                  </a:cubicBezTo>
                  <a:cubicBezTo>
                    <a:pt x="23" y="240"/>
                    <a:pt x="23" y="240"/>
                    <a:pt x="23" y="240"/>
                  </a:cubicBezTo>
                  <a:cubicBezTo>
                    <a:pt x="23" y="240"/>
                    <a:pt x="23" y="240"/>
                    <a:pt x="23" y="240"/>
                  </a:cubicBezTo>
                  <a:close/>
                  <a:moveTo>
                    <a:pt x="24" y="239"/>
                  </a:moveTo>
                  <a:cubicBezTo>
                    <a:pt x="25" y="238"/>
                    <a:pt x="25" y="238"/>
                    <a:pt x="25" y="238"/>
                  </a:cubicBezTo>
                  <a:cubicBezTo>
                    <a:pt x="25" y="237"/>
                    <a:pt x="25" y="237"/>
                    <a:pt x="25" y="237"/>
                  </a:cubicBezTo>
                  <a:cubicBezTo>
                    <a:pt x="26" y="237"/>
                    <a:pt x="26" y="237"/>
                    <a:pt x="26" y="237"/>
                  </a:cubicBezTo>
                  <a:cubicBezTo>
                    <a:pt x="26" y="238"/>
                    <a:pt x="26" y="238"/>
                    <a:pt x="26" y="238"/>
                  </a:cubicBezTo>
                  <a:cubicBezTo>
                    <a:pt x="25" y="238"/>
                    <a:pt x="25" y="238"/>
                    <a:pt x="25" y="238"/>
                  </a:cubicBezTo>
                  <a:cubicBezTo>
                    <a:pt x="24" y="239"/>
                    <a:pt x="24" y="239"/>
                    <a:pt x="24" y="239"/>
                  </a:cubicBezTo>
                  <a:close/>
                  <a:moveTo>
                    <a:pt x="19" y="236"/>
                  </a:moveTo>
                  <a:cubicBezTo>
                    <a:pt x="21" y="238"/>
                    <a:pt x="21" y="238"/>
                    <a:pt x="21" y="238"/>
                  </a:cubicBezTo>
                  <a:cubicBezTo>
                    <a:pt x="21" y="240"/>
                    <a:pt x="21" y="240"/>
                    <a:pt x="21" y="240"/>
                  </a:cubicBezTo>
                  <a:cubicBezTo>
                    <a:pt x="21" y="240"/>
                    <a:pt x="21" y="240"/>
                    <a:pt x="21" y="240"/>
                  </a:cubicBezTo>
                  <a:cubicBezTo>
                    <a:pt x="20" y="240"/>
                    <a:pt x="20" y="240"/>
                    <a:pt x="20" y="240"/>
                  </a:cubicBezTo>
                  <a:cubicBezTo>
                    <a:pt x="20" y="239"/>
                    <a:pt x="20" y="239"/>
                    <a:pt x="20" y="239"/>
                  </a:cubicBezTo>
                  <a:cubicBezTo>
                    <a:pt x="19" y="238"/>
                    <a:pt x="19" y="238"/>
                    <a:pt x="19" y="238"/>
                  </a:cubicBezTo>
                  <a:cubicBezTo>
                    <a:pt x="19" y="237"/>
                    <a:pt x="19" y="237"/>
                    <a:pt x="19" y="237"/>
                  </a:cubicBezTo>
                  <a:cubicBezTo>
                    <a:pt x="19" y="237"/>
                    <a:pt x="19" y="236"/>
                    <a:pt x="19" y="236"/>
                  </a:cubicBezTo>
                  <a:close/>
                  <a:moveTo>
                    <a:pt x="21" y="236"/>
                  </a:moveTo>
                  <a:cubicBezTo>
                    <a:pt x="21" y="237"/>
                    <a:pt x="21" y="237"/>
                    <a:pt x="21" y="237"/>
                  </a:cubicBezTo>
                  <a:cubicBezTo>
                    <a:pt x="21" y="238"/>
                    <a:pt x="21" y="238"/>
                    <a:pt x="21" y="238"/>
                  </a:cubicBezTo>
                  <a:cubicBezTo>
                    <a:pt x="21" y="239"/>
                    <a:pt x="21" y="239"/>
                    <a:pt x="21" y="239"/>
                  </a:cubicBezTo>
                  <a:cubicBezTo>
                    <a:pt x="22" y="239"/>
                    <a:pt x="22" y="239"/>
                    <a:pt x="22" y="239"/>
                  </a:cubicBezTo>
                  <a:cubicBezTo>
                    <a:pt x="22" y="238"/>
                    <a:pt x="22" y="238"/>
                    <a:pt x="22" y="238"/>
                  </a:cubicBezTo>
                  <a:cubicBezTo>
                    <a:pt x="22" y="237"/>
                    <a:pt x="22" y="237"/>
                    <a:pt x="22" y="237"/>
                  </a:cubicBezTo>
                  <a:cubicBezTo>
                    <a:pt x="21" y="236"/>
                    <a:pt x="21" y="236"/>
                    <a:pt x="21" y="236"/>
                  </a:cubicBezTo>
                  <a:cubicBezTo>
                    <a:pt x="21" y="235"/>
                    <a:pt x="21" y="235"/>
                    <a:pt x="21" y="235"/>
                  </a:cubicBezTo>
                  <a:cubicBezTo>
                    <a:pt x="21" y="236"/>
                    <a:pt x="21" y="236"/>
                    <a:pt x="21" y="236"/>
                  </a:cubicBezTo>
                  <a:close/>
                  <a:moveTo>
                    <a:pt x="19" y="235"/>
                  </a:moveTo>
                  <a:cubicBezTo>
                    <a:pt x="20" y="235"/>
                    <a:pt x="20" y="235"/>
                    <a:pt x="20" y="235"/>
                  </a:cubicBezTo>
                  <a:cubicBezTo>
                    <a:pt x="20" y="235"/>
                    <a:pt x="20" y="235"/>
                    <a:pt x="20" y="235"/>
                  </a:cubicBezTo>
                  <a:cubicBezTo>
                    <a:pt x="21" y="235"/>
                    <a:pt x="21" y="235"/>
                    <a:pt x="21" y="235"/>
                  </a:cubicBezTo>
                  <a:cubicBezTo>
                    <a:pt x="21" y="234"/>
                    <a:pt x="21" y="234"/>
                    <a:pt x="21" y="234"/>
                  </a:cubicBezTo>
                  <a:cubicBezTo>
                    <a:pt x="21" y="234"/>
                    <a:pt x="21" y="234"/>
                    <a:pt x="21" y="234"/>
                  </a:cubicBezTo>
                  <a:cubicBezTo>
                    <a:pt x="19" y="234"/>
                    <a:pt x="19" y="234"/>
                    <a:pt x="19" y="234"/>
                  </a:cubicBezTo>
                  <a:cubicBezTo>
                    <a:pt x="19" y="235"/>
                    <a:pt x="19" y="235"/>
                    <a:pt x="19" y="235"/>
                  </a:cubicBezTo>
                  <a:close/>
                  <a:moveTo>
                    <a:pt x="10" y="235"/>
                  </a:moveTo>
                  <a:cubicBezTo>
                    <a:pt x="9" y="234"/>
                    <a:pt x="9" y="234"/>
                    <a:pt x="9" y="234"/>
                  </a:cubicBezTo>
                  <a:cubicBezTo>
                    <a:pt x="11" y="232"/>
                    <a:pt x="11" y="232"/>
                    <a:pt x="11" y="232"/>
                  </a:cubicBezTo>
                  <a:cubicBezTo>
                    <a:pt x="12" y="232"/>
                    <a:pt x="12" y="232"/>
                    <a:pt x="12" y="232"/>
                  </a:cubicBezTo>
                  <a:cubicBezTo>
                    <a:pt x="12" y="233"/>
                    <a:pt x="12" y="233"/>
                    <a:pt x="12" y="233"/>
                  </a:cubicBezTo>
                  <a:cubicBezTo>
                    <a:pt x="12" y="233"/>
                    <a:pt x="12" y="233"/>
                    <a:pt x="12" y="233"/>
                  </a:cubicBezTo>
                  <a:cubicBezTo>
                    <a:pt x="13" y="232"/>
                    <a:pt x="13" y="232"/>
                    <a:pt x="13" y="232"/>
                  </a:cubicBezTo>
                  <a:cubicBezTo>
                    <a:pt x="14" y="233"/>
                    <a:pt x="14" y="233"/>
                    <a:pt x="14" y="233"/>
                  </a:cubicBezTo>
                  <a:cubicBezTo>
                    <a:pt x="14" y="233"/>
                    <a:pt x="14" y="233"/>
                    <a:pt x="14" y="233"/>
                  </a:cubicBezTo>
                  <a:cubicBezTo>
                    <a:pt x="14" y="234"/>
                    <a:pt x="14" y="234"/>
                    <a:pt x="14" y="234"/>
                  </a:cubicBezTo>
                  <a:cubicBezTo>
                    <a:pt x="13" y="235"/>
                    <a:pt x="13" y="235"/>
                    <a:pt x="13" y="235"/>
                  </a:cubicBezTo>
                  <a:cubicBezTo>
                    <a:pt x="11" y="235"/>
                    <a:pt x="11" y="235"/>
                    <a:pt x="11" y="235"/>
                  </a:cubicBezTo>
                  <a:cubicBezTo>
                    <a:pt x="12" y="236"/>
                    <a:pt x="12" y="236"/>
                    <a:pt x="12" y="236"/>
                  </a:cubicBezTo>
                  <a:cubicBezTo>
                    <a:pt x="12" y="236"/>
                    <a:pt x="12" y="236"/>
                    <a:pt x="12" y="236"/>
                  </a:cubicBezTo>
                  <a:cubicBezTo>
                    <a:pt x="13" y="236"/>
                    <a:pt x="13" y="236"/>
                    <a:pt x="13" y="236"/>
                  </a:cubicBezTo>
                  <a:cubicBezTo>
                    <a:pt x="13" y="235"/>
                    <a:pt x="13" y="235"/>
                    <a:pt x="13" y="235"/>
                  </a:cubicBezTo>
                  <a:cubicBezTo>
                    <a:pt x="14" y="233"/>
                    <a:pt x="14" y="233"/>
                    <a:pt x="14" y="233"/>
                  </a:cubicBezTo>
                  <a:cubicBezTo>
                    <a:pt x="16" y="233"/>
                    <a:pt x="16" y="233"/>
                    <a:pt x="16" y="233"/>
                  </a:cubicBezTo>
                  <a:cubicBezTo>
                    <a:pt x="16" y="233"/>
                    <a:pt x="16" y="233"/>
                    <a:pt x="16" y="233"/>
                  </a:cubicBezTo>
                  <a:cubicBezTo>
                    <a:pt x="15" y="234"/>
                    <a:pt x="15" y="234"/>
                    <a:pt x="15" y="234"/>
                  </a:cubicBezTo>
                  <a:cubicBezTo>
                    <a:pt x="14" y="236"/>
                    <a:pt x="14" y="236"/>
                    <a:pt x="14" y="236"/>
                  </a:cubicBezTo>
                  <a:cubicBezTo>
                    <a:pt x="14" y="237"/>
                    <a:pt x="14" y="237"/>
                    <a:pt x="14" y="237"/>
                  </a:cubicBezTo>
                  <a:cubicBezTo>
                    <a:pt x="13" y="238"/>
                    <a:pt x="13" y="238"/>
                    <a:pt x="13" y="238"/>
                  </a:cubicBezTo>
                  <a:cubicBezTo>
                    <a:pt x="12" y="239"/>
                    <a:pt x="12" y="239"/>
                    <a:pt x="12" y="239"/>
                  </a:cubicBezTo>
                  <a:cubicBezTo>
                    <a:pt x="12" y="239"/>
                    <a:pt x="12" y="239"/>
                    <a:pt x="12" y="239"/>
                  </a:cubicBezTo>
                  <a:cubicBezTo>
                    <a:pt x="11" y="239"/>
                    <a:pt x="11" y="239"/>
                    <a:pt x="11" y="239"/>
                  </a:cubicBezTo>
                  <a:cubicBezTo>
                    <a:pt x="12" y="239"/>
                    <a:pt x="12" y="239"/>
                    <a:pt x="12" y="239"/>
                  </a:cubicBezTo>
                  <a:cubicBezTo>
                    <a:pt x="12" y="239"/>
                    <a:pt x="12" y="239"/>
                    <a:pt x="12" y="239"/>
                  </a:cubicBezTo>
                  <a:cubicBezTo>
                    <a:pt x="13" y="239"/>
                    <a:pt x="13" y="239"/>
                    <a:pt x="13" y="239"/>
                  </a:cubicBezTo>
                  <a:cubicBezTo>
                    <a:pt x="13" y="240"/>
                    <a:pt x="13" y="240"/>
                    <a:pt x="13" y="240"/>
                  </a:cubicBezTo>
                  <a:cubicBezTo>
                    <a:pt x="12" y="240"/>
                    <a:pt x="12" y="240"/>
                    <a:pt x="12" y="240"/>
                  </a:cubicBezTo>
                  <a:cubicBezTo>
                    <a:pt x="12" y="241"/>
                    <a:pt x="12" y="241"/>
                    <a:pt x="12" y="241"/>
                  </a:cubicBezTo>
                  <a:cubicBezTo>
                    <a:pt x="12" y="242"/>
                    <a:pt x="12" y="242"/>
                    <a:pt x="12" y="242"/>
                  </a:cubicBezTo>
                  <a:cubicBezTo>
                    <a:pt x="12" y="243"/>
                    <a:pt x="12" y="243"/>
                    <a:pt x="12" y="243"/>
                  </a:cubicBezTo>
                  <a:cubicBezTo>
                    <a:pt x="12" y="244"/>
                    <a:pt x="12" y="244"/>
                    <a:pt x="12" y="244"/>
                  </a:cubicBezTo>
                  <a:cubicBezTo>
                    <a:pt x="12" y="245"/>
                    <a:pt x="12" y="245"/>
                    <a:pt x="12" y="245"/>
                  </a:cubicBezTo>
                  <a:cubicBezTo>
                    <a:pt x="13" y="245"/>
                    <a:pt x="13" y="245"/>
                    <a:pt x="13" y="245"/>
                  </a:cubicBezTo>
                  <a:cubicBezTo>
                    <a:pt x="14" y="246"/>
                    <a:pt x="14" y="246"/>
                    <a:pt x="14" y="246"/>
                  </a:cubicBezTo>
                  <a:cubicBezTo>
                    <a:pt x="13" y="247"/>
                    <a:pt x="13" y="247"/>
                    <a:pt x="13" y="247"/>
                  </a:cubicBezTo>
                  <a:cubicBezTo>
                    <a:pt x="12" y="246"/>
                    <a:pt x="12" y="246"/>
                    <a:pt x="12" y="246"/>
                  </a:cubicBezTo>
                  <a:cubicBezTo>
                    <a:pt x="11" y="244"/>
                    <a:pt x="11" y="244"/>
                    <a:pt x="11" y="244"/>
                  </a:cubicBezTo>
                  <a:cubicBezTo>
                    <a:pt x="10" y="243"/>
                    <a:pt x="10" y="243"/>
                    <a:pt x="10" y="243"/>
                  </a:cubicBezTo>
                  <a:cubicBezTo>
                    <a:pt x="11" y="242"/>
                    <a:pt x="11" y="242"/>
                    <a:pt x="11" y="242"/>
                  </a:cubicBezTo>
                  <a:cubicBezTo>
                    <a:pt x="10" y="242"/>
                    <a:pt x="10" y="242"/>
                    <a:pt x="10" y="242"/>
                  </a:cubicBezTo>
                  <a:cubicBezTo>
                    <a:pt x="9" y="241"/>
                    <a:pt x="9" y="241"/>
                    <a:pt x="9" y="241"/>
                  </a:cubicBezTo>
                  <a:cubicBezTo>
                    <a:pt x="10" y="241"/>
                    <a:pt x="10" y="241"/>
                    <a:pt x="10" y="241"/>
                  </a:cubicBezTo>
                  <a:cubicBezTo>
                    <a:pt x="11" y="241"/>
                    <a:pt x="11" y="241"/>
                    <a:pt x="11" y="241"/>
                  </a:cubicBezTo>
                  <a:cubicBezTo>
                    <a:pt x="10" y="240"/>
                    <a:pt x="10" y="240"/>
                    <a:pt x="10" y="240"/>
                  </a:cubicBezTo>
                  <a:cubicBezTo>
                    <a:pt x="9" y="240"/>
                    <a:pt x="9" y="240"/>
                    <a:pt x="9" y="240"/>
                  </a:cubicBezTo>
                  <a:cubicBezTo>
                    <a:pt x="10" y="239"/>
                    <a:pt x="10" y="239"/>
                    <a:pt x="10" y="239"/>
                  </a:cubicBezTo>
                  <a:cubicBezTo>
                    <a:pt x="9" y="238"/>
                    <a:pt x="9" y="238"/>
                    <a:pt x="9" y="238"/>
                  </a:cubicBezTo>
                  <a:cubicBezTo>
                    <a:pt x="9" y="238"/>
                    <a:pt x="9" y="238"/>
                    <a:pt x="9" y="238"/>
                  </a:cubicBezTo>
                  <a:cubicBezTo>
                    <a:pt x="10" y="238"/>
                    <a:pt x="10" y="238"/>
                    <a:pt x="10" y="238"/>
                  </a:cubicBezTo>
                  <a:cubicBezTo>
                    <a:pt x="11" y="238"/>
                    <a:pt x="11" y="238"/>
                    <a:pt x="11" y="238"/>
                  </a:cubicBezTo>
                  <a:cubicBezTo>
                    <a:pt x="11" y="237"/>
                    <a:pt x="11" y="237"/>
                    <a:pt x="11" y="237"/>
                  </a:cubicBezTo>
                  <a:cubicBezTo>
                    <a:pt x="10" y="237"/>
                    <a:pt x="10" y="237"/>
                    <a:pt x="10" y="237"/>
                  </a:cubicBezTo>
                  <a:cubicBezTo>
                    <a:pt x="9" y="237"/>
                    <a:pt x="9" y="237"/>
                    <a:pt x="9" y="237"/>
                  </a:cubicBezTo>
                  <a:cubicBezTo>
                    <a:pt x="9" y="236"/>
                    <a:pt x="9" y="236"/>
                    <a:pt x="9" y="236"/>
                  </a:cubicBezTo>
                  <a:cubicBezTo>
                    <a:pt x="10" y="235"/>
                    <a:pt x="10" y="235"/>
                    <a:pt x="10" y="235"/>
                  </a:cubicBezTo>
                  <a:close/>
                  <a:moveTo>
                    <a:pt x="20" y="231"/>
                  </a:moveTo>
                  <a:cubicBezTo>
                    <a:pt x="20" y="230"/>
                    <a:pt x="20" y="230"/>
                    <a:pt x="20" y="230"/>
                  </a:cubicBezTo>
                  <a:cubicBezTo>
                    <a:pt x="21" y="230"/>
                    <a:pt x="21" y="230"/>
                    <a:pt x="21" y="230"/>
                  </a:cubicBezTo>
                  <a:cubicBezTo>
                    <a:pt x="21" y="230"/>
                    <a:pt x="21" y="230"/>
                    <a:pt x="21" y="230"/>
                  </a:cubicBezTo>
                  <a:cubicBezTo>
                    <a:pt x="20" y="231"/>
                    <a:pt x="20" y="231"/>
                    <a:pt x="20" y="231"/>
                  </a:cubicBezTo>
                  <a:close/>
                  <a:moveTo>
                    <a:pt x="111" y="109"/>
                  </a:moveTo>
                  <a:cubicBezTo>
                    <a:pt x="111" y="109"/>
                    <a:pt x="111" y="109"/>
                    <a:pt x="111" y="109"/>
                  </a:cubicBezTo>
                  <a:cubicBezTo>
                    <a:pt x="112" y="109"/>
                    <a:pt x="112" y="109"/>
                    <a:pt x="112" y="109"/>
                  </a:cubicBezTo>
                  <a:cubicBezTo>
                    <a:pt x="112" y="109"/>
                    <a:pt x="112" y="109"/>
                    <a:pt x="112" y="109"/>
                  </a:cubicBezTo>
                  <a:cubicBezTo>
                    <a:pt x="112" y="108"/>
                    <a:pt x="112" y="108"/>
                    <a:pt x="112" y="108"/>
                  </a:cubicBezTo>
                  <a:cubicBezTo>
                    <a:pt x="111" y="108"/>
                    <a:pt x="111" y="108"/>
                    <a:pt x="111" y="108"/>
                  </a:cubicBezTo>
                  <a:cubicBezTo>
                    <a:pt x="111" y="109"/>
                    <a:pt x="111" y="109"/>
                    <a:pt x="111" y="109"/>
                  </a:cubicBezTo>
                  <a:close/>
                  <a:moveTo>
                    <a:pt x="102" y="101"/>
                  </a:moveTo>
                  <a:cubicBezTo>
                    <a:pt x="103" y="101"/>
                    <a:pt x="103" y="101"/>
                    <a:pt x="103" y="101"/>
                  </a:cubicBezTo>
                  <a:cubicBezTo>
                    <a:pt x="103" y="101"/>
                    <a:pt x="103" y="101"/>
                    <a:pt x="103" y="101"/>
                  </a:cubicBezTo>
                  <a:cubicBezTo>
                    <a:pt x="103" y="100"/>
                    <a:pt x="103" y="100"/>
                    <a:pt x="103" y="100"/>
                  </a:cubicBezTo>
                  <a:cubicBezTo>
                    <a:pt x="103" y="100"/>
                    <a:pt x="103" y="100"/>
                    <a:pt x="103" y="100"/>
                  </a:cubicBezTo>
                  <a:cubicBezTo>
                    <a:pt x="102" y="101"/>
                    <a:pt x="102" y="101"/>
                    <a:pt x="102" y="101"/>
                  </a:cubicBezTo>
                  <a:close/>
                  <a:moveTo>
                    <a:pt x="71" y="103"/>
                  </a:moveTo>
                  <a:cubicBezTo>
                    <a:pt x="71" y="104"/>
                    <a:pt x="71" y="104"/>
                    <a:pt x="71" y="104"/>
                  </a:cubicBezTo>
                  <a:cubicBezTo>
                    <a:pt x="72" y="103"/>
                    <a:pt x="72" y="103"/>
                    <a:pt x="72" y="103"/>
                  </a:cubicBezTo>
                  <a:cubicBezTo>
                    <a:pt x="71" y="103"/>
                    <a:pt x="71" y="103"/>
                    <a:pt x="71" y="103"/>
                  </a:cubicBezTo>
                  <a:cubicBezTo>
                    <a:pt x="71" y="103"/>
                    <a:pt x="71" y="103"/>
                    <a:pt x="71" y="103"/>
                  </a:cubicBezTo>
                  <a:close/>
                  <a:moveTo>
                    <a:pt x="71" y="105"/>
                  </a:moveTo>
                  <a:cubicBezTo>
                    <a:pt x="71" y="104"/>
                    <a:pt x="71" y="104"/>
                    <a:pt x="71" y="104"/>
                  </a:cubicBezTo>
                  <a:cubicBezTo>
                    <a:pt x="71" y="104"/>
                    <a:pt x="71" y="104"/>
                    <a:pt x="71" y="104"/>
                  </a:cubicBezTo>
                  <a:cubicBezTo>
                    <a:pt x="71" y="105"/>
                    <a:pt x="71" y="105"/>
                    <a:pt x="71" y="105"/>
                  </a:cubicBezTo>
                  <a:cubicBezTo>
                    <a:pt x="71" y="105"/>
                    <a:pt x="71" y="105"/>
                    <a:pt x="71" y="105"/>
                  </a:cubicBezTo>
                  <a:close/>
                  <a:moveTo>
                    <a:pt x="69" y="107"/>
                  </a:moveTo>
                  <a:cubicBezTo>
                    <a:pt x="69" y="108"/>
                    <a:pt x="69" y="108"/>
                    <a:pt x="69" y="108"/>
                  </a:cubicBezTo>
                  <a:cubicBezTo>
                    <a:pt x="69" y="109"/>
                    <a:pt x="69" y="109"/>
                    <a:pt x="69" y="109"/>
                  </a:cubicBezTo>
                  <a:cubicBezTo>
                    <a:pt x="69" y="110"/>
                    <a:pt x="69" y="110"/>
                    <a:pt x="69" y="110"/>
                  </a:cubicBezTo>
                  <a:cubicBezTo>
                    <a:pt x="70" y="110"/>
                    <a:pt x="70" y="110"/>
                    <a:pt x="70" y="110"/>
                  </a:cubicBezTo>
                  <a:cubicBezTo>
                    <a:pt x="70" y="109"/>
                    <a:pt x="70" y="109"/>
                    <a:pt x="70" y="109"/>
                  </a:cubicBezTo>
                  <a:cubicBezTo>
                    <a:pt x="71" y="109"/>
                    <a:pt x="71" y="109"/>
                    <a:pt x="71" y="109"/>
                  </a:cubicBezTo>
                  <a:cubicBezTo>
                    <a:pt x="74" y="107"/>
                    <a:pt x="74" y="107"/>
                    <a:pt x="74" y="107"/>
                  </a:cubicBezTo>
                  <a:cubicBezTo>
                    <a:pt x="75" y="106"/>
                    <a:pt x="75" y="106"/>
                    <a:pt x="75" y="106"/>
                  </a:cubicBezTo>
                  <a:cubicBezTo>
                    <a:pt x="76" y="105"/>
                    <a:pt x="76" y="105"/>
                    <a:pt x="76" y="105"/>
                  </a:cubicBezTo>
                  <a:cubicBezTo>
                    <a:pt x="75" y="106"/>
                    <a:pt x="75" y="106"/>
                    <a:pt x="75" y="106"/>
                  </a:cubicBezTo>
                  <a:cubicBezTo>
                    <a:pt x="75" y="105"/>
                    <a:pt x="75" y="105"/>
                    <a:pt x="75" y="105"/>
                  </a:cubicBezTo>
                  <a:cubicBezTo>
                    <a:pt x="75" y="104"/>
                    <a:pt x="75" y="104"/>
                    <a:pt x="75" y="104"/>
                  </a:cubicBezTo>
                  <a:cubicBezTo>
                    <a:pt x="74" y="104"/>
                    <a:pt x="74" y="104"/>
                    <a:pt x="74" y="104"/>
                  </a:cubicBezTo>
                  <a:cubicBezTo>
                    <a:pt x="74" y="105"/>
                    <a:pt x="74" y="105"/>
                    <a:pt x="74" y="105"/>
                  </a:cubicBezTo>
                  <a:cubicBezTo>
                    <a:pt x="73" y="105"/>
                    <a:pt x="73" y="105"/>
                    <a:pt x="73" y="105"/>
                  </a:cubicBezTo>
                  <a:cubicBezTo>
                    <a:pt x="73" y="106"/>
                    <a:pt x="73" y="106"/>
                    <a:pt x="73" y="106"/>
                  </a:cubicBezTo>
                  <a:cubicBezTo>
                    <a:pt x="72" y="106"/>
                    <a:pt x="72" y="106"/>
                    <a:pt x="72" y="106"/>
                  </a:cubicBezTo>
                  <a:cubicBezTo>
                    <a:pt x="72" y="106"/>
                    <a:pt x="72" y="106"/>
                    <a:pt x="72" y="106"/>
                  </a:cubicBezTo>
                  <a:cubicBezTo>
                    <a:pt x="72" y="107"/>
                    <a:pt x="72" y="107"/>
                    <a:pt x="72" y="107"/>
                  </a:cubicBezTo>
                  <a:cubicBezTo>
                    <a:pt x="71" y="106"/>
                    <a:pt x="71" y="106"/>
                    <a:pt x="71" y="106"/>
                  </a:cubicBezTo>
                  <a:cubicBezTo>
                    <a:pt x="71" y="106"/>
                    <a:pt x="71" y="106"/>
                    <a:pt x="71" y="106"/>
                  </a:cubicBezTo>
                  <a:cubicBezTo>
                    <a:pt x="71" y="105"/>
                    <a:pt x="71" y="105"/>
                    <a:pt x="71" y="105"/>
                  </a:cubicBezTo>
                  <a:cubicBezTo>
                    <a:pt x="70" y="106"/>
                    <a:pt x="70" y="106"/>
                    <a:pt x="70" y="106"/>
                  </a:cubicBezTo>
                  <a:cubicBezTo>
                    <a:pt x="70" y="106"/>
                    <a:pt x="70" y="106"/>
                    <a:pt x="70" y="106"/>
                  </a:cubicBezTo>
                  <a:cubicBezTo>
                    <a:pt x="70" y="107"/>
                    <a:pt x="70" y="107"/>
                    <a:pt x="70" y="107"/>
                  </a:cubicBezTo>
                  <a:cubicBezTo>
                    <a:pt x="69" y="107"/>
                    <a:pt x="69" y="107"/>
                    <a:pt x="69" y="107"/>
                  </a:cubicBezTo>
                  <a:close/>
                  <a:moveTo>
                    <a:pt x="66" y="110"/>
                  </a:moveTo>
                  <a:cubicBezTo>
                    <a:pt x="66" y="109"/>
                    <a:pt x="66" y="109"/>
                    <a:pt x="66" y="109"/>
                  </a:cubicBezTo>
                  <a:cubicBezTo>
                    <a:pt x="66" y="107"/>
                    <a:pt x="66" y="107"/>
                    <a:pt x="66" y="107"/>
                  </a:cubicBezTo>
                  <a:cubicBezTo>
                    <a:pt x="65" y="108"/>
                    <a:pt x="65" y="108"/>
                    <a:pt x="65" y="108"/>
                  </a:cubicBezTo>
                  <a:cubicBezTo>
                    <a:pt x="65" y="109"/>
                    <a:pt x="65" y="109"/>
                    <a:pt x="65" y="109"/>
                  </a:cubicBezTo>
                  <a:cubicBezTo>
                    <a:pt x="65" y="109"/>
                    <a:pt x="65" y="109"/>
                    <a:pt x="65" y="109"/>
                  </a:cubicBezTo>
                  <a:cubicBezTo>
                    <a:pt x="65" y="109"/>
                    <a:pt x="65" y="109"/>
                    <a:pt x="65" y="109"/>
                  </a:cubicBezTo>
                  <a:cubicBezTo>
                    <a:pt x="65" y="109"/>
                    <a:pt x="66" y="110"/>
                    <a:pt x="66" y="110"/>
                  </a:cubicBezTo>
                  <a:close/>
                  <a:moveTo>
                    <a:pt x="66" y="110"/>
                  </a:moveTo>
                  <a:cubicBezTo>
                    <a:pt x="67" y="110"/>
                    <a:pt x="67" y="110"/>
                    <a:pt x="67" y="110"/>
                  </a:cubicBezTo>
                  <a:cubicBezTo>
                    <a:pt x="67" y="109"/>
                    <a:pt x="67" y="109"/>
                    <a:pt x="67" y="109"/>
                  </a:cubicBezTo>
                  <a:cubicBezTo>
                    <a:pt x="67" y="109"/>
                    <a:pt x="67" y="109"/>
                    <a:pt x="67" y="109"/>
                  </a:cubicBezTo>
                  <a:cubicBezTo>
                    <a:pt x="67" y="107"/>
                    <a:pt x="67" y="107"/>
                    <a:pt x="67" y="107"/>
                  </a:cubicBezTo>
                  <a:cubicBezTo>
                    <a:pt x="67" y="107"/>
                    <a:pt x="67" y="107"/>
                    <a:pt x="67" y="107"/>
                  </a:cubicBezTo>
                  <a:cubicBezTo>
                    <a:pt x="68" y="107"/>
                    <a:pt x="68" y="107"/>
                    <a:pt x="68" y="107"/>
                  </a:cubicBezTo>
                  <a:cubicBezTo>
                    <a:pt x="68" y="106"/>
                    <a:pt x="68" y="106"/>
                    <a:pt x="68" y="106"/>
                  </a:cubicBezTo>
                  <a:cubicBezTo>
                    <a:pt x="68" y="106"/>
                    <a:pt x="68" y="106"/>
                    <a:pt x="68" y="106"/>
                  </a:cubicBezTo>
                  <a:cubicBezTo>
                    <a:pt x="69" y="107"/>
                    <a:pt x="69" y="107"/>
                    <a:pt x="69" y="107"/>
                  </a:cubicBezTo>
                  <a:cubicBezTo>
                    <a:pt x="68" y="109"/>
                    <a:pt x="68" y="109"/>
                    <a:pt x="68" y="109"/>
                  </a:cubicBezTo>
                  <a:cubicBezTo>
                    <a:pt x="68" y="110"/>
                    <a:pt x="68" y="110"/>
                    <a:pt x="68" y="110"/>
                  </a:cubicBezTo>
                  <a:cubicBezTo>
                    <a:pt x="68" y="110"/>
                    <a:pt x="68" y="110"/>
                    <a:pt x="68" y="110"/>
                  </a:cubicBezTo>
                  <a:cubicBezTo>
                    <a:pt x="67" y="111"/>
                    <a:pt x="67" y="111"/>
                    <a:pt x="67" y="111"/>
                  </a:cubicBezTo>
                  <a:cubicBezTo>
                    <a:pt x="66" y="110"/>
                    <a:pt x="66" y="110"/>
                    <a:pt x="66" y="110"/>
                  </a:cubicBezTo>
                  <a:close/>
                  <a:moveTo>
                    <a:pt x="68" y="114"/>
                  </a:moveTo>
                  <a:cubicBezTo>
                    <a:pt x="68" y="114"/>
                    <a:pt x="68" y="114"/>
                    <a:pt x="68" y="114"/>
                  </a:cubicBezTo>
                  <a:cubicBezTo>
                    <a:pt x="67" y="112"/>
                    <a:pt x="67" y="112"/>
                    <a:pt x="67" y="112"/>
                  </a:cubicBezTo>
                  <a:cubicBezTo>
                    <a:pt x="67" y="111"/>
                    <a:pt x="67" y="111"/>
                    <a:pt x="67" y="111"/>
                  </a:cubicBezTo>
                  <a:cubicBezTo>
                    <a:pt x="67" y="111"/>
                    <a:pt x="67" y="111"/>
                    <a:pt x="67" y="111"/>
                  </a:cubicBezTo>
                  <a:cubicBezTo>
                    <a:pt x="65" y="110"/>
                    <a:pt x="65" y="110"/>
                    <a:pt x="65" y="110"/>
                  </a:cubicBezTo>
                  <a:cubicBezTo>
                    <a:pt x="65" y="110"/>
                    <a:pt x="65" y="110"/>
                    <a:pt x="65" y="110"/>
                  </a:cubicBezTo>
                  <a:cubicBezTo>
                    <a:pt x="65" y="111"/>
                    <a:pt x="65" y="111"/>
                    <a:pt x="65" y="111"/>
                  </a:cubicBezTo>
                  <a:cubicBezTo>
                    <a:pt x="66" y="112"/>
                    <a:pt x="66" y="112"/>
                    <a:pt x="66" y="112"/>
                  </a:cubicBezTo>
                  <a:cubicBezTo>
                    <a:pt x="65" y="112"/>
                    <a:pt x="65" y="112"/>
                    <a:pt x="65" y="112"/>
                  </a:cubicBezTo>
                  <a:cubicBezTo>
                    <a:pt x="65" y="112"/>
                    <a:pt x="65" y="112"/>
                    <a:pt x="65" y="112"/>
                  </a:cubicBezTo>
                  <a:cubicBezTo>
                    <a:pt x="66" y="113"/>
                    <a:pt x="66" y="113"/>
                    <a:pt x="66" y="113"/>
                  </a:cubicBezTo>
                  <a:cubicBezTo>
                    <a:pt x="68" y="114"/>
                    <a:pt x="68" y="114"/>
                    <a:pt x="68" y="114"/>
                  </a:cubicBezTo>
                  <a:close/>
                  <a:moveTo>
                    <a:pt x="58" y="100"/>
                  </a:moveTo>
                  <a:cubicBezTo>
                    <a:pt x="58" y="101"/>
                    <a:pt x="58" y="101"/>
                    <a:pt x="58" y="101"/>
                  </a:cubicBezTo>
                  <a:cubicBezTo>
                    <a:pt x="59" y="101"/>
                    <a:pt x="59" y="101"/>
                    <a:pt x="59" y="101"/>
                  </a:cubicBezTo>
                  <a:cubicBezTo>
                    <a:pt x="60" y="101"/>
                    <a:pt x="60" y="101"/>
                    <a:pt x="60" y="101"/>
                  </a:cubicBezTo>
                  <a:cubicBezTo>
                    <a:pt x="60" y="101"/>
                    <a:pt x="60" y="101"/>
                    <a:pt x="60" y="101"/>
                  </a:cubicBezTo>
                  <a:cubicBezTo>
                    <a:pt x="59" y="100"/>
                    <a:pt x="59" y="100"/>
                    <a:pt x="59" y="100"/>
                  </a:cubicBezTo>
                  <a:cubicBezTo>
                    <a:pt x="58" y="99"/>
                    <a:pt x="58" y="99"/>
                    <a:pt x="58" y="99"/>
                  </a:cubicBezTo>
                  <a:cubicBezTo>
                    <a:pt x="58" y="100"/>
                    <a:pt x="58" y="100"/>
                    <a:pt x="58" y="100"/>
                  </a:cubicBezTo>
                  <a:close/>
                  <a:moveTo>
                    <a:pt x="39" y="271"/>
                  </a:moveTo>
                  <a:cubicBezTo>
                    <a:pt x="39" y="271"/>
                    <a:pt x="39" y="271"/>
                    <a:pt x="39" y="271"/>
                  </a:cubicBezTo>
                  <a:cubicBezTo>
                    <a:pt x="38" y="271"/>
                    <a:pt x="38" y="271"/>
                    <a:pt x="38" y="271"/>
                  </a:cubicBezTo>
                  <a:cubicBezTo>
                    <a:pt x="38" y="269"/>
                    <a:pt x="38" y="269"/>
                    <a:pt x="38" y="269"/>
                  </a:cubicBezTo>
                  <a:cubicBezTo>
                    <a:pt x="39" y="268"/>
                    <a:pt x="39" y="268"/>
                    <a:pt x="39" y="268"/>
                  </a:cubicBezTo>
                  <a:cubicBezTo>
                    <a:pt x="39" y="267"/>
                    <a:pt x="39" y="267"/>
                    <a:pt x="39" y="267"/>
                  </a:cubicBezTo>
                  <a:cubicBezTo>
                    <a:pt x="39" y="267"/>
                    <a:pt x="39" y="267"/>
                    <a:pt x="39" y="267"/>
                  </a:cubicBezTo>
                  <a:cubicBezTo>
                    <a:pt x="38" y="268"/>
                    <a:pt x="38" y="268"/>
                    <a:pt x="38" y="268"/>
                  </a:cubicBezTo>
                  <a:cubicBezTo>
                    <a:pt x="37" y="268"/>
                    <a:pt x="37" y="268"/>
                    <a:pt x="37" y="268"/>
                  </a:cubicBezTo>
                  <a:cubicBezTo>
                    <a:pt x="36" y="267"/>
                    <a:pt x="36" y="267"/>
                    <a:pt x="36" y="267"/>
                  </a:cubicBezTo>
                  <a:cubicBezTo>
                    <a:pt x="36" y="266"/>
                    <a:pt x="36" y="266"/>
                    <a:pt x="36" y="266"/>
                  </a:cubicBezTo>
                  <a:cubicBezTo>
                    <a:pt x="36" y="266"/>
                    <a:pt x="36" y="266"/>
                    <a:pt x="36" y="266"/>
                  </a:cubicBezTo>
                  <a:cubicBezTo>
                    <a:pt x="37" y="267"/>
                    <a:pt x="37" y="267"/>
                    <a:pt x="37" y="267"/>
                  </a:cubicBezTo>
                  <a:cubicBezTo>
                    <a:pt x="37" y="267"/>
                    <a:pt x="37" y="267"/>
                    <a:pt x="37" y="267"/>
                  </a:cubicBezTo>
                  <a:cubicBezTo>
                    <a:pt x="37" y="267"/>
                    <a:pt x="37" y="267"/>
                    <a:pt x="37" y="267"/>
                  </a:cubicBezTo>
                  <a:cubicBezTo>
                    <a:pt x="37" y="266"/>
                    <a:pt x="37" y="266"/>
                    <a:pt x="37" y="266"/>
                  </a:cubicBezTo>
                  <a:cubicBezTo>
                    <a:pt x="36" y="265"/>
                    <a:pt x="36" y="265"/>
                    <a:pt x="36" y="265"/>
                  </a:cubicBezTo>
                  <a:cubicBezTo>
                    <a:pt x="36" y="265"/>
                    <a:pt x="36" y="265"/>
                    <a:pt x="36" y="265"/>
                  </a:cubicBezTo>
                  <a:cubicBezTo>
                    <a:pt x="35" y="266"/>
                    <a:pt x="35" y="266"/>
                    <a:pt x="35" y="266"/>
                  </a:cubicBezTo>
                  <a:cubicBezTo>
                    <a:pt x="34" y="265"/>
                    <a:pt x="34" y="265"/>
                    <a:pt x="34" y="265"/>
                  </a:cubicBezTo>
                  <a:cubicBezTo>
                    <a:pt x="34" y="264"/>
                    <a:pt x="34" y="264"/>
                    <a:pt x="34" y="264"/>
                  </a:cubicBezTo>
                  <a:cubicBezTo>
                    <a:pt x="34" y="264"/>
                    <a:pt x="34" y="264"/>
                    <a:pt x="34" y="264"/>
                  </a:cubicBezTo>
                  <a:cubicBezTo>
                    <a:pt x="35" y="263"/>
                    <a:pt x="35" y="263"/>
                    <a:pt x="35" y="263"/>
                  </a:cubicBezTo>
                  <a:cubicBezTo>
                    <a:pt x="35" y="262"/>
                    <a:pt x="35" y="262"/>
                    <a:pt x="35" y="262"/>
                  </a:cubicBezTo>
                  <a:cubicBezTo>
                    <a:pt x="36" y="262"/>
                    <a:pt x="36" y="262"/>
                    <a:pt x="36" y="262"/>
                  </a:cubicBezTo>
                  <a:cubicBezTo>
                    <a:pt x="36" y="261"/>
                    <a:pt x="36" y="261"/>
                    <a:pt x="36" y="261"/>
                  </a:cubicBezTo>
                  <a:cubicBezTo>
                    <a:pt x="35" y="262"/>
                    <a:pt x="35" y="262"/>
                    <a:pt x="35" y="262"/>
                  </a:cubicBezTo>
                  <a:cubicBezTo>
                    <a:pt x="34" y="262"/>
                    <a:pt x="34" y="262"/>
                    <a:pt x="34" y="262"/>
                  </a:cubicBezTo>
                  <a:cubicBezTo>
                    <a:pt x="34" y="261"/>
                    <a:pt x="34" y="261"/>
                    <a:pt x="34" y="261"/>
                  </a:cubicBezTo>
                  <a:cubicBezTo>
                    <a:pt x="34" y="261"/>
                    <a:pt x="34" y="261"/>
                    <a:pt x="34" y="261"/>
                  </a:cubicBezTo>
                  <a:cubicBezTo>
                    <a:pt x="35" y="260"/>
                    <a:pt x="35" y="260"/>
                    <a:pt x="35" y="260"/>
                  </a:cubicBezTo>
                  <a:cubicBezTo>
                    <a:pt x="35" y="259"/>
                    <a:pt x="35" y="259"/>
                    <a:pt x="35" y="259"/>
                  </a:cubicBezTo>
                  <a:cubicBezTo>
                    <a:pt x="35" y="258"/>
                    <a:pt x="35" y="258"/>
                    <a:pt x="35" y="258"/>
                  </a:cubicBezTo>
                  <a:cubicBezTo>
                    <a:pt x="35" y="258"/>
                    <a:pt x="35" y="258"/>
                    <a:pt x="35" y="258"/>
                  </a:cubicBezTo>
                  <a:cubicBezTo>
                    <a:pt x="35" y="258"/>
                    <a:pt x="35" y="258"/>
                    <a:pt x="35" y="258"/>
                  </a:cubicBezTo>
                  <a:cubicBezTo>
                    <a:pt x="35" y="259"/>
                    <a:pt x="35" y="259"/>
                    <a:pt x="35" y="259"/>
                  </a:cubicBezTo>
                  <a:cubicBezTo>
                    <a:pt x="34" y="260"/>
                    <a:pt x="34" y="260"/>
                    <a:pt x="34" y="260"/>
                  </a:cubicBezTo>
                  <a:cubicBezTo>
                    <a:pt x="33" y="261"/>
                    <a:pt x="33" y="261"/>
                    <a:pt x="33" y="261"/>
                  </a:cubicBezTo>
                  <a:cubicBezTo>
                    <a:pt x="33" y="261"/>
                    <a:pt x="33" y="261"/>
                    <a:pt x="33" y="261"/>
                  </a:cubicBezTo>
                  <a:cubicBezTo>
                    <a:pt x="32" y="261"/>
                    <a:pt x="32" y="261"/>
                    <a:pt x="32" y="261"/>
                  </a:cubicBezTo>
                  <a:cubicBezTo>
                    <a:pt x="32" y="261"/>
                    <a:pt x="32" y="261"/>
                    <a:pt x="32" y="261"/>
                  </a:cubicBezTo>
                  <a:cubicBezTo>
                    <a:pt x="32" y="260"/>
                    <a:pt x="32" y="260"/>
                    <a:pt x="32" y="260"/>
                  </a:cubicBezTo>
                  <a:cubicBezTo>
                    <a:pt x="32" y="260"/>
                    <a:pt x="32" y="260"/>
                    <a:pt x="32" y="260"/>
                  </a:cubicBezTo>
                  <a:cubicBezTo>
                    <a:pt x="32" y="260"/>
                    <a:pt x="32" y="260"/>
                    <a:pt x="32" y="260"/>
                  </a:cubicBezTo>
                  <a:cubicBezTo>
                    <a:pt x="31" y="260"/>
                    <a:pt x="31" y="260"/>
                    <a:pt x="31" y="260"/>
                  </a:cubicBezTo>
                  <a:cubicBezTo>
                    <a:pt x="31" y="261"/>
                    <a:pt x="31" y="261"/>
                    <a:pt x="31" y="261"/>
                  </a:cubicBezTo>
                  <a:cubicBezTo>
                    <a:pt x="31" y="261"/>
                    <a:pt x="31" y="261"/>
                    <a:pt x="31" y="261"/>
                  </a:cubicBezTo>
                  <a:cubicBezTo>
                    <a:pt x="31" y="260"/>
                    <a:pt x="31" y="260"/>
                    <a:pt x="31" y="260"/>
                  </a:cubicBezTo>
                  <a:cubicBezTo>
                    <a:pt x="30" y="260"/>
                    <a:pt x="30" y="260"/>
                    <a:pt x="30" y="260"/>
                  </a:cubicBezTo>
                  <a:cubicBezTo>
                    <a:pt x="30" y="261"/>
                    <a:pt x="30" y="261"/>
                    <a:pt x="30" y="261"/>
                  </a:cubicBezTo>
                  <a:cubicBezTo>
                    <a:pt x="29" y="260"/>
                    <a:pt x="29" y="260"/>
                    <a:pt x="29" y="260"/>
                  </a:cubicBezTo>
                  <a:cubicBezTo>
                    <a:pt x="29" y="260"/>
                    <a:pt x="29" y="260"/>
                    <a:pt x="29" y="260"/>
                  </a:cubicBezTo>
                  <a:cubicBezTo>
                    <a:pt x="30" y="259"/>
                    <a:pt x="30" y="259"/>
                    <a:pt x="30" y="259"/>
                  </a:cubicBezTo>
                  <a:cubicBezTo>
                    <a:pt x="30" y="259"/>
                    <a:pt x="30" y="259"/>
                    <a:pt x="30" y="259"/>
                  </a:cubicBezTo>
                  <a:cubicBezTo>
                    <a:pt x="31" y="259"/>
                    <a:pt x="31" y="259"/>
                    <a:pt x="31" y="259"/>
                  </a:cubicBezTo>
                  <a:cubicBezTo>
                    <a:pt x="33" y="258"/>
                    <a:pt x="33" y="258"/>
                    <a:pt x="33" y="258"/>
                  </a:cubicBezTo>
                  <a:cubicBezTo>
                    <a:pt x="33" y="258"/>
                    <a:pt x="33" y="258"/>
                    <a:pt x="33" y="258"/>
                  </a:cubicBezTo>
                  <a:cubicBezTo>
                    <a:pt x="33" y="257"/>
                    <a:pt x="33" y="257"/>
                    <a:pt x="33" y="257"/>
                  </a:cubicBezTo>
                  <a:cubicBezTo>
                    <a:pt x="33" y="257"/>
                    <a:pt x="33" y="257"/>
                    <a:pt x="33" y="257"/>
                  </a:cubicBezTo>
                  <a:cubicBezTo>
                    <a:pt x="32" y="258"/>
                    <a:pt x="32" y="258"/>
                    <a:pt x="32" y="258"/>
                  </a:cubicBezTo>
                  <a:cubicBezTo>
                    <a:pt x="31" y="259"/>
                    <a:pt x="31" y="259"/>
                    <a:pt x="31" y="259"/>
                  </a:cubicBezTo>
                  <a:cubicBezTo>
                    <a:pt x="31" y="259"/>
                    <a:pt x="31" y="259"/>
                    <a:pt x="31" y="259"/>
                  </a:cubicBezTo>
                  <a:cubicBezTo>
                    <a:pt x="30" y="259"/>
                    <a:pt x="30" y="259"/>
                    <a:pt x="30" y="259"/>
                  </a:cubicBezTo>
                  <a:cubicBezTo>
                    <a:pt x="30" y="258"/>
                    <a:pt x="30" y="258"/>
                    <a:pt x="30" y="258"/>
                  </a:cubicBezTo>
                  <a:cubicBezTo>
                    <a:pt x="29" y="258"/>
                    <a:pt x="29" y="258"/>
                    <a:pt x="29" y="258"/>
                  </a:cubicBezTo>
                  <a:cubicBezTo>
                    <a:pt x="29" y="258"/>
                    <a:pt x="29" y="258"/>
                    <a:pt x="29" y="258"/>
                  </a:cubicBezTo>
                  <a:cubicBezTo>
                    <a:pt x="29" y="257"/>
                    <a:pt x="29" y="257"/>
                    <a:pt x="29" y="257"/>
                  </a:cubicBezTo>
                  <a:cubicBezTo>
                    <a:pt x="29" y="257"/>
                    <a:pt x="29" y="257"/>
                    <a:pt x="29" y="257"/>
                  </a:cubicBezTo>
                  <a:cubicBezTo>
                    <a:pt x="28" y="257"/>
                    <a:pt x="28" y="257"/>
                    <a:pt x="28" y="257"/>
                  </a:cubicBezTo>
                  <a:cubicBezTo>
                    <a:pt x="27" y="257"/>
                    <a:pt x="27" y="257"/>
                    <a:pt x="27" y="257"/>
                  </a:cubicBezTo>
                  <a:cubicBezTo>
                    <a:pt x="27" y="257"/>
                    <a:pt x="27" y="257"/>
                    <a:pt x="27" y="257"/>
                  </a:cubicBezTo>
                  <a:cubicBezTo>
                    <a:pt x="26" y="258"/>
                    <a:pt x="26" y="258"/>
                    <a:pt x="26" y="258"/>
                  </a:cubicBezTo>
                  <a:cubicBezTo>
                    <a:pt x="25" y="257"/>
                    <a:pt x="25" y="257"/>
                    <a:pt x="25" y="257"/>
                  </a:cubicBezTo>
                  <a:cubicBezTo>
                    <a:pt x="25" y="256"/>
                    <a:pt x="25" y="256"/>
                    <a:pt x="25" y="256"/>
                  </a:cubicBezTo>
                  <a:cubicBezTo>
                    <a:pt x="25" y="256"/>
                    <a:pt x="25" y="256"/>
                    <a:pt x="25" y="256"/>
                  </a:cubicBezTo>
                  <a:cubicBezTo>
                    <a:pt x="26" y="256"/>
                    <a:pt x="26" y="256"/>
                    <a:pt x="26" y="256"/>
                  </a:cubicBezTo>
                  <a:cubicBezTo>
                    <a:pt x="27" y="257"/>
                    <a:pt x="27" y="257"/>
                    <a:pt x="27" y="257"/>
                  </a:cubicBezTo>
                  <a:cubicBezTo>
                    <a:pt x="28" y="256"/>
                    <a:pt x="28" y="256"/>
                    <a:pt x="28" y="256"/>
                  </a:cubicBezTo>
                  <a:cubicBezTo>
                    <a:pt x="28" y="256"/>
                    <a:pt x="28" y="256"/>
                    <a:pt x="28" y="256"/>
                  </a:cubicBezTo>
                  <a:cubicBezTo>
                    <a:pt x="28" y="256"/>
                    <a:pt x="28" y="256"/>
                    <a:pt x="28" y="256"/>
                  </a:cubicBezTo>
                  <a:cubicBezTo>
                    <a:pt x="26" y="256"/>
                    <a:pt x="26" y="256"/>
                    <a:pt x="26" y="256"/>
                  </a:cubicBezTo>
                  <a:cubicBezTo>
                    <a:pt x="26" y="256"/>
                    <a:pt x="26" y="256"/>
                    <a:pt x="26" y="256"/>
                  </a:cubicBezTo>
                  <a:cubicBezTo>
                    <a:pt x="26" y="256"/>
                    <a:pt x="26" y="256"/>
                    <a:pt x="26" y="256"/>
                  </a:cubicBezTo>
                  <a:cubicBezTo>
                    <a:pt x="27" y="256"/>
                    <a:pt x="27" y="256"/>
                    <a:pt x="27" y="256"/>
                  </a:cubicBezTo>
                  <a:cubicBezTo>
                    <a:pt x="28" y="256"/>
                    <a:pt x="28" y="256"/>
                    <a:pt x="28" y="256"/>
                  </a:cubicBezTo>
                  <a:cubicBezTo>
                    <a:pt x="28" y="255"/>
                    <a:pt x="28" y="255"/>
                    <a:pt x="28" y="255"/>
                  </a:cubicBezTo>
                  <a:cubicBezTo>
                    <a:pt x="27" y="255"/>
                    <a:pt x="27" y="255"/>
                    <a:pt x="27" y="255"/>
                  </a:cubicBezTo>
                  <a:cubicBezTo>
                    <a:pt x="26" y="255"/>
                    <a:pt x="26" y="255"/>
                    <a:pt x="26" y="255"/>
                  </a:cubicBezTo>
                  <a:cubicBezTo>
                    <a:pt x="25" y="255"/>
                    <a:pt x="25" y="255"/>
                    <a:pt x="25" y="255"/>
                  </a:cubicBezTo>
                  <a:cubicBezTo>
                    <a:pt x="25" y="255"/>
                    <a:pt x="25" y="255"/>
                    <a:pt x="25" y="255"/>
                  </a:cubicBezTo>
                  <a:cubicBezTo>
                    <a:pt x="24" y="255"/>
                    <a:pt x="24" y="255"/>
                    <a:pt x="24" y="255"/>
                  </a:cubicBezTo>
                  <a:cubicBezTo>
                    <a:pt x="24" y="254"/>
                    <a:pt x="24" y="254"/>
                    <a:pt x="24" y="254"/>
                  </a:cubicBezTo>
                  <a:cubicBezTo>
                    <a:pt x="25" y="254"/>
                    <a:pt x="25" y="254"/>
                    <a:pt x="25" y="254"/>
                  </a:cubicBezTo>
                  <a:cubicBezTo>
                    <a:pt x="26" y="254"/>
                    <a:pt x="26" y="254"/>
                    <a:pt x="26" y="254"/>
                  </a:cubicBezTo>
                  <a:cubicBezTo>
                    <a:pt x="27" y="254"/>
                    <a:pt x="27" y="254"/>
                    <a:pt x="27" y="254"/>
                  </a:cubicBezTo>
                  <a:cubicBezTo>
                    <a:pt x="27" y="254"/>
                    <a:pt x="27" y="254"/>
                    <a:pt x="27" y="254"/>
                  </a:cubicBezTo>
                  <a:cubicBezTo>
                    <a:pt x="26" y="254"/>
                    <a:pt x="26" y="254"/>
                    <a:pt x="26" y="254"/>
                  </a:cubicBezTo>
                  <a:cubicBezTo>
                    <a:pt x="26" y="254"/>
                    <a:pt x="26" y="254"/>
                    <a:pt x="26" y="254"/>
                  </a:cubicBezTo>
                  <a:cubicBezTo>
                    <a:pt x="25" y="254"/>
                    <a:pt x="25" y="254"/>
                    <a:pt x="25" y="254"/>
                  </a:cubicBezTo>
                  <a:cubicBezTo>
                    <a:pt x="25" y="253"/>
                    <a:pt x="25" y="253"/>
                    <a:pt x="25" y="253"/>
                  </a:cubicBezTo>
                  <a:cubicBezTo>
                    <a:pt x="26" y="253"/>
                    <a:pt x="26" y="253"/>
                    <a:pt x="26" y="253"/>
                  </a:cubicBezTo>
                  <a:cubicBezTo>
                    <a:pt x="26" y="253"/>
                    <a:pt x="26" y="253"/>
                    <a:pt x="26" y="253"/>
                  </a:cubicBezTo>
                  <a:cubicBezTo>
                    <a:pt x="27" y="253"/>
                    <a:pt x="27" y="253"/>
                    <a:pt x="27" y="253"/>
                  </a:cubicBezTo>
                  <a:cubicBezTo>
                    <a:pt x="27" y="253"/>
                    <a:pt x="27" y="253"/>
                    <a:pt x="27" y="253"/>
                  </a:cubicBezTo>
                  <a:cubicBezTo>
                    <a:pt x="27" y="252"/>
                    <a:pt x="27" y="252"/>
                    <a:pt x="27" y="252"/>
                  </a:cubicBezTo>
                  <a:cubicBezTo>
                    <a:pt x="27" y="252"/>
                    <a:pt x="27" y="252"/>
                    <a:pt x="27" y="252"/>
                  </a:cubicBezTo>
                  <a:cubicBezTo>
                    <a:pt x="28" y="252"/>
                    <a:pt x="28" y="252"/>
                    <a:pt x="28" y="252"/>
                  </a:cubicBezTo>
                  <a:cubicBezTo>
                    <a:pt x="29" y="252"/>
                    <a:pt x="29" y="252"/>
                    <a:pt x="29" y="252"/>
                  </a:cubicBezTo>
                  <a:cubicBezTo>
                    <a:pt x="30" y="252"/>
                    <a:pt x="30" y="252"/>
                    <a:pt x="30" y="252"/>
                  </a:cubicBezTo>
                  <a:cubicBezTo>
                    <a:pt x="28" y="252"/>
                    <a:pt x="28" y="252"/>
                    <a:pt x="28" y="252"/>
                  </a:cubicBezTo>
                  <a:cubicBezTo>
                    <a:pt x="28" y="251"/>
                    <a:pt x="28" y="251"/>
                    <a:pt x="28" y="251"/>
                  </a:cubicBezTo>
                  <a:cubicBezTo>
                    <a:pt x="27" y="251"/>
                    <a:pt x="27" y="251"/>
                    <a:pt x="27" y="251"/>
                  </a:cubicBezTo>
                  <a:cubicBezTo>
                    <a:pt x="27" y="252"/>
                    <a:pt x="27" y="252"/>
                    <a:pt x="27" y="252"/>
                  </a:cubicBezTo>
                  <a:cubicBezTo>
                    <a:pt x="26" y="252"/>
                    <a:pt x="26" y="252"/>
                    <a:pt x="26" y="252"/>
                  </a:cubicBezTo>
                  <a:cubicBezTo>
                    <a:pt x="25" y="253"/>
                    <a:pt x="25" y="253"/>
                    <a:pt x="25" y="253"/>
                  </a:cubicBezTo>
                  <a:cubicBezTo>
                    <a:pt x="25" y="252"/>
                    <a:pt x="25" y="252"/>
                    <a:pt x="25" y="252"/>
                  </a:cubicBezTo>
                  <a:cubicBezTo>
                    <a:pt x="25" y="252"/>
                    <a:pt x="25" y="252"/>
                    <a:pt x="25" y="252"/>
                  </a:cubicBezTo>
                  <a:cubicBezTo>
                    <a:pt x="25" y="251"/>
                    <a:pt x="25" y="251"/>
                    <a:pt x="25" y="251"/>
                  </a:cubicBezTo>
                  <a:cubicBezTo>
                    <a:pt x="25" y="250"/>
                    <a:pt x="25" y="250"/>
                    <a:pt x="25" y="250"/>
                  </a:cubicBezTo>
                  <a:cubicBezTo>
                    <a:pt x="27" y="250"/>
                    <a:pt x="27" y="250"/>
                    <a:pt x="27" y="250"/>
                  </a:cubicBezTo>
                  <a:cubicBezTo>
                    <a:pt x="27" y="249"/>
                    <a:pt x="27" y="249"/>
                    <a:pt x="27" y="249"/>
                  </a:cubicBezTo>
                  <a:cubicBezTo>
                    <a:pt x="29" y="248"/>
                    <a:pt x="29" y="248"/>
                    <a:pt x="29" y="248"/>
                  </a:cubicBezTo>
                  <a:cubicBezTo>
                    <a:pt x="30" y="248"/>
                    <a:pt x="30" y="248"/>
                    <a:pt x="30" y="248"/>
                  </a:cubicBezTo>
                  <a:cubicBezTo>
                    <a:pt x="30" y="248"/>
                    <a:pt x="30" y="248"/>
                    <a:pt x="30" y="248"/>
                  </a:cubicBezTo>
                  <a:cubicBezTo>
                    <a:pt x="30" y="249"/>
                    <a:pt x="30" y="249"/>
                    <a:pt x="30" y="249"/>
                  </a:cubicBezTo>
                  <a:cubicBezTo>
                    <a:pt x="31" y="250"/>
                    <a:pt x="31" y="250"/>
                    <a:pt x="31" y="250"/>
                  </a:cubicBezTo>
                  <a:cubicBezTo>
                    <a:pt x="31" y="250"/>
                    <a:pt x="31" y="250"/>
                    <a:pt x="31" y="250"/>
                  </a:cubicBezTo>
                  <a:cubicBezTo>
                    <a:pt x="31" y="249"/>
                    <a:pt x="31" y="249"/>
                    <a:pt x="31" y="249"/>
                  </a:cubicBezTo>
                  <a:cubicBezTo>
                    <a:pt x="31" y="248"/>
                    <a:pt x="31" y="248"/>
                    <a:pt x="31" y="248"/>
                  </a:cubicBezTo>
                  <a:cubicBezTo>
                    <a:pt x="31" y="247"/>
                    <a:pt x="31" y="247"/>
                    <a:pt x="31" y="247"/>
                  </a:cubicBezTo>
                  <a:cubicBezTo>
                    <a:pt x="32" y="247"/>
                    <a:pt x="32" y="247"/>
                    <a:pt x="32" y="247"/>
                  </a:cubicBezTo>
                  <a:cubicBezTo>
                    <a:pt x="32" y="247"/>
                    <a:pt x="32" y="247"/>
                    <a:pt x="32" y="247"/>
                  </a:cubicBezTo>
                  <a:cubicBezTo>
                    <a:pt x="31" y="247"/>
                    <a:pt x="31" y="247"/>
                    <a:pt x="31" y="247"/>
                  </a:cubicBezTo>
                  <a:cubicBezTo>
                    <a:pt x="30" y="247"/>
                    <a:pt x="30" y="247"/>
                    <a:pt x="30" y="247"/>
                  </a:cubicBezTo>
                  <a:cubicBezTo>
                    <a:pt x="30" y="247"/>
                    <a:pt x="30" y="247"/>
                    <a:pt x="30" y="247"/>
                  </a:cubicBezTo>
                  <a:cubicBezTo>
                    <a:pt x="30" y="246"/>
                    <a:pt x="30" y="246"/>
                    <a:pt x="30" y="246"/>
                  </a:cubicBezTo>
                  <a:cubicBezTo>
                    <a:pt x="31" y="246"/>
                    <a:pt x="31" y="246"/>
                    <a:pt x="31" y="246"/>
                  </a:cubicBezTo>
                  <a:cubicBezTo>
                    <a:pt x="32" y="245"/>
                    <a:pt x="32" y="245"/>
                    <a:pt x="32" y="245"/>
                  </a:cubicBezTo>
                  <a:cubicBezTo>
                    <a:pt x="32" y="244"/>
                    <a:pt x="32" y="244"/>
                    <a:pt x="32" y="244"/>
                  </a:cubicBezTo>
                  <a:cubicBezTo>
                    <a:pt x="32" y="244"/>
                    <a:pt x="32" y="244"/>
                    <a:pt x="32" y="244"/>
                  </a:cubicBezTo>
                  <a:cubicBezTo>
                    <a:pt x="32" y="244"/>
                    <a:pt x="32" y="244"/>
                    <a:pt x="32" y="244"/>
                  </a:cubicBezTo>
                  <a:cubicBezTo>
                    <a:pt x="32" y="245"/>
                    <a:pt x="32" y="245"/>
                    <a:pt x="32" y="245"/>
                  </a:cubicBezTo>
                  <a:cubicBezTo>
                    <a:pt x="31" y="245"/>
                    <a:pt x="31" y="245"/>
                    <a:pt x="31" y="245"/>
                  </a:cubicBezTo>
                  <a:cubicBezTo>
                    <a:pt x="30" y="245"/>
                    <a:pt x="30" y="245"/>
                    <a:pt x="30" y="245"/>
                  </a:cubicBezTo>
                  <a:cubicBezTo>
                    <a:pt x="29" y="246"/>
                    <a:pt x="29" y="246"/>
                    <a:pt x="29" y="246"/>
                  </a:cubicBezTo>
                  <a:cubicBezTo>
                    <a:pt x="28" y="247"/>
                    <a:pt x="28" y="247"/>
                    <a:pt x="28" y="247"/>
                  </a:cubicBezTo>
                  <a:cubicBezTo>
                    <a:pt x="27" y="248"/>
                    <a:pt x="27" y="248"/>
                    <a:pt x="27" y="248"/>
                  </a:cubicBezTo>
                  <a:cubicBezTo>
                    <a:pt x="26" y="247"/>
                    <a:pt x="26" y="247"/>
                    <a:pt x="26" y="247"/>
                  </a:cubicBezTo>
                  <a:cubicBezTo>
                    <a:pt x="26" y="247"/>
                    <a:pt x="26" y="247"/>
                    <a:pt x="26" y="247"/>
                  </a:cubicBezTo>
                  <a:cubicBezTo>
                    <a:pt x="27" y="246"/>
                    <a:pt x="27" y="246"/>
                    <a:pt x="27" y="246"/>
                  </a:cubicBezTo>
                  <a:cubicBezTo>
                    <a:pt x="26" y="246"/>
                    <a:pt x="26" y="246"/>
                    <a:pt x="26" y="246"/>
                  </a:cubicBezTo>
                  <a:cubicBezTo>
                    <a:pt x="25" y="247"/>
                    <a:pt x="25" y="247"/>
                    <a:pt x="25" y="247"/>
                  </a:cubicBezTo>
                  <a:cubicBezTo>
                    <a:pt x="24" y="246"/>
                    <a:pt x="24" y="246"/>
                    <a:pt x="24" y="246"/>
                  </a:cubicBezTo>
                  <a:cubicBezTo>
                    <a:pt x="25" y="246"/>
                    <a:pt x="25" y="246"/>
                    <a:pt x="25" y="246"/>
                  </a:cubicBezTo>
                  <a:cubicBezTo>
                    <a:pt x="26" y="245"/>
                    <a:pt x="26" y="245"/>
                    <a:pt x="26" y="245"/>
                  </a:cubicBezTo>
                  <a:cubicBezTo>
                    <a:pt x="27" y="245"/>
                    <a:pt x="27" y="245"/>
                    <a:pt x="27" y="245"/>
                  </a:cubicBezTo>
                  <a:cubicBezTo>
                    <a:pt x="27" y="245"/>
                    <a:pt x="27" y="245"/>
                    <a:pt x="27" y="245"/>
                  </a:cubicBezTo>
                  <a:cubicBezTo>
                    <a:pt x="28" y="245"/>
                    <a:pt x="28" y="245"/>
                    <a:pt x="28" y="245"/>
                  </a:cubicBezTo>
                  <a:cubicBezTo>
                    <a:pt x="28" y="244"/>
                    <a:pt x="28" y="244"/>
                    <a:pt x="28" y="244"/>
                  </a:cubicBezTo>
                  <a:cubicBezTo>
                    <a:pt x="27" y="244"/>
                    <a:pt x="27" y="244"/>
                    <a:pt x="27" y="244"/>
                  </a:cubicBezTo>
                  <a:cubicBezTo>
                    <a:pt x="27" y="244"/>
                    <a:pt x="27" y="244"/>
                    <a:pt x="27" y="244"/>
                  </a:cubicBezTo>
                  <a:cubicBezTo>
                    <a:pt x="28" y="243"/>
                    <a:pt x="28" y="243"/>
                    <a:pt x="28" y="243"/>
                  </a:cubicBezTo>
                  <a:cubicBezTo>
                    <a:pt x="27" y="243"/>
                    <a:pt x="27" y="243"/>
                    <a:pt x="27" y="243"/>
                  </a:cubicBezTo>
                  <a:cubicBezTo>
                    <a:pt x="27" y="243"/>
                    <a:pt x="27" y="243"/>
                    <a:pt x="27" y="243"/>
                  </a:cubicBezTo>
                  <a:cubicBezTo>
                    <a:pt x="26" y="243"/>
                    <a:pt x="26" y="243"/>
                    <a:pt x="26" y="243"/>
                  </a:cubicBezTo>
                  <a:cubicBezTo>
                    <a:pt x="26" y="243"/>
                    <a:pt x="26" y="243"/>
                    <a:pt x="26" y="243"/>
                  </a:cubicBezTo>
                  <a:cubicBezTo>
                    <a:pt x="26" y="241"/>
                    <a:pt x="26" y="241"/>
                    <a:pt x="26" y="241"/>
                  </a:cubicBezTo>
                  <a:cubicBezTo>
                    <a:pt x="25" y="240"/>
                    <a:pt x="25" y="240"/>
                    <a:pt x="25" y="240"/>
                  </a:cubicBezTo>
                  <a:cubicBezTo>
                    <a:pt x="25" y="240"/>
                    <a:pt x="25" y="240"/>
                    <a:pt x="25" y="240"/>
                  </a:cubicBezTo>
                  <a:cubicBezTo>
                    <a:pt x="26" y="239"/>
                    <a:pt x="26" y="239"/>
                    <a:pt x="26" y="239"/>
                  </a:cubicBezTo>
                  <a:cubicBezTo>
                    <a:pt x="27" y="239"/>
                    <a:pt x="27" y="239"/>
                    <a:pt x="27" y="239"/>
                  </a:cubicBezTo>
                  <a:cubicBezTo>
                    <a:pt x="27" y="240"/>
                    <a:pt x="27" y="240"/>
                    <a:pt x="27" y="240"/>
                  </a:cubicBezTo>
                  <a:cubicBezTo>
                    <a:pt x="29" y="240"/>
                    <a:pt x="29" y="240"/>
                    <a:pt x="29" y="240"/>
                  </a:cubicBezTo>
                  <a:cubicBezTo>
                    <a:pt x="30" y="240"/>
                    <a:pt x="30" y="240"/>
                    <a:pt x="30" y="240"/>
                  </a:cubicBezTo>
                  <a:cubicBezTo>
                    <a:pt x="29" y="240"/>
                    <a:pt x="29" y="240"/>
                    <a:pt x="29" y="240"/>
                  </a:cubicBezTo>
                  <a:cubicBezTo>
                    <a:pt x="29" y="239"/>
                    <a:pt x="29" y="239"/>
                    <a:pt x="29" y="239"/>
                  </a:cubicBezTo>
                  <a:cubicBezTo>
                    <a:pt x="28" y="239"/>
                    <a:pt x="28" y="239"/>
                    <a:pt x="28" y="239"/>
                  </a:cubicBezTo>
                  <a:cubicBezTo>
                    <a:pt x="27" y="239"/>
                    <a:pt x="27" y="239"/>
                    <a:pt x="27" y="239"/>
                  </a:cubicBezTo>
                  <a:cubicBezTo>
                    <a:pt x="26" y="238"/>
                    <a:pt x="26" y="238"/>
                    <a:pt x="26" y="238"/>
                  </a:cubicBezTo>
                  <a:cubicBezTo>
                    <a:pt x="26" y="238"/>
                    <a:pt x="26" y="238"/>
                    <a:pt x="26" y="238"/>
                  </a:cubicBezTo>
                  <a:cubicBezTo>
                    <a:pt x="27" y="237"/>
                    <a:pt x="27" y="237"/>
                    <a:pt x="27" y="237"/>
                  </a:cubicBezTo>
                  <a:cubicBezTo>
                    <a:pt x="27" y="237"/>
                    <a:pt x="27" y="237"/>
                    <a:pt x="27" y="237"/>
                  </a:cubicBezTo>
                  <a:cubicBezTo>
                    <a:pt x="28" y="236"/>
                    <a:pt x="28" y="236"/>
                    <a:pt x="28" y="236"/>
                  </a:cubicBezTo>
                  <a:cubicBezTo>
                    <a:pt x="28" y="235"/>
                    <a:pt x="28" y="235"/>
                    <a:pt x="28" y="235"/>
                  </a:cubicBezTo>
                  <a:cubicBezTo>
                    <a:pt x="27" y="236"/>
                    <a:pt x="27" y="236"/>
                    <a:pt x="27" y="236"/>
                  </a:cubicBezTo>
                  <a:cubicBezTo>
                    <a:pt x="27" y="236"/>
                    <a:pt x="27" y="236"/>
                    <a:pt x="27" y="236"/>
                  </a:cubicBezTo>
                  <a:cubicBezTo>
                    <a:pt x="26" y="237"/>
                    <a:pt x="26" y="237"/>
                    <a:pt x="26" y="237"/>
                  </a:cubicBezTo>
                  <a:cubicBezTo>
                    <a:pt x="24" y="237"/>
                    <a:pt x="24" y="237"/>
                    <a:pt x="24" y="237"/>
                  </a:cubicBezTo>
                  <a:cubicBezTo>
                    <a:pt x="24" y="238"/>
                    <a:pt x="24" y="238"/>
                    <a:pt x="24" y="238"/>
                  </a:cubicBezTo>
                  <a:cubicBezTo>
                    <a:pt x="24" y="238"/>
                    <a:pt x="24" y="238"/>
                    <a:pt x="24" y="238"/>
                  </a:cubicBezTo>
                  <a:cubicBezTo>
                    <a:pt x="23" y="238"/>
                    <a:pt x="23" y="238"/>
                    <a:pt x="23" y="238"/>
                  </a:cubicBezTo>
                  <a:cubicBezTo>
                    <a:pt x="22" y="237"/>
                    <a:pt x="22" y="237"/>
                    <a:pt x="22" y="237"/>
                  </a:cubicBezTo>
                  <a:cubicBezTo>
                    <a:pt x="22" y="236"/>
                    <a:pt x="22" y="236"/>
                    <a:pt x="22" y="236"/>
                  </a:cubicBezTo>
                  <a:cubicBezTo>
                    <a:pt x="22" y="234"/>
                    <a:pt x="22" y="234"/>
                    <a:pt x="22" y="234"/>
                  </a:cubicBezTo>
                  <a:cubicBezTo>
                    <a:pt x="23" y="233"/>
                    <a:pt x="23" y="233"/>
                    <a:pt x="23" y="233"/>
                  </a:cubicBezTo>
                  <a:cubicBezTo>
                    <a:pt x="22" y="232"/>
                    <a:pt x="22" y="232"/>
                    <a:pt x="22" y="232"/>
                  </a:cubicBezTo>
                  <a:cubicBezTo>
                    <a:pt x="22" y="232"/>
                    <a:pt x="22" y="232"/>
                    <a:pt x="22" y="232"/>
                  </a:cubicBezTo>
                  <a:cubicBezTo>
                    <a:pt x="22" y="231"/>
                    <a:pt x="22" y="231"/>
                    <a:pt x="22" y="231"/>
                  </a:cubicBezTo>
                  <a:cubicBezTo>
                    <a:pt x="22" y="231"/>
                    <a:pt x="22" y="231"/>
                    <a:pt x="22" y="231"/>
                  </a:cubicBezTo>
                  <a:cubicBezTo>
                    <a:pt x="23" y="231"/>
                    <a:pt x="23" y="231"/>
                    <a:pt x="23" y="231"/>
                  </a:cubicBezTo>
                  <a:cubicBezTo>
                    <a:pt x="23" y="231"/>
                    <a:pt x="23" y="231"/>
                    <a:pt x="23" y="231"/>
                  </a:cubicBezTo>
                  <a:cubicBezTo>
                    <a:pt x="23" y="230"/>
                    <a:pt x="23" y="230"/>
                    <a:pt x="23" y="230"/>
                  </a:cubicBezTo>
                  <a:cubicBezTo>
                    <a:pt x="24" y="230"/>
                    <a:pt x="24" y="230"/>
                    <a:pt x="24" y="230"/>
                  </a:cubicBezTo>
                  <a:cubicBezTo>
                    <a:pt x="24" y="229"/>
                    <a:pt x="24" y="229"/>
                    <a:pt x="24" y="229"/>
                  </a:cubicBezTo>
                  <a:cubicBezTo>
                    <a:pt x="25" y="228"/>
                    <a:pt x="25" y="228"/>
                    <a:pt x="25" y="228"/>
                  </a:cubicBezTo>
                  <a:cubicBezTo>
                    <a:pt x="26" y="229"/>
                    <a:pt x="26" y="229"/>
                    <a:pt x="26" y="229"/>
                  </a:cubicBezTo>
                  <a:cubicBezTo>
                    <a:pt x="26" y="228"/>
                    <a:pt x="26" y="228"/>
                    <a:pt x="26" y="228"/>
                  </a:cubicBezTo>
                  <a:cubicBezTo>
                    <a:pt x="26" y="228"/>
                    <a:pt x="26" y="228"/>
                    <a:pt x="26" y="228"/>
                  </a:cubicBezTo>
                  <a:cubicBezTo>
                    <a:pt x="26" y="228"/>
                    <a:pt x="26" y="228"/>
                    <a:pt x="26" y="228"/>
                  </a:cubicBezTo>
                  <a:cubicBezTo>
                    <a:pt x="27" y="227"/>
                    <a:pt x="27" y="227"/>
                    <a:pt x="27" y="227"/>
                  </a:cubicBezTo>
                  <a:cubicBezTo>
                    <a:pt x="27" y="226"/>
                    <a:pt x="27" y="226"/>
                    <a:pt x="27" y="226"/>
                  </a:cubicBezTo>
                  <a:cubicBezTo>
                    <a:pt x="29" y="225"/>
                    <a:pt x="29" y="225"/>
                    <a:pt x="29" y="225"/>
                  </a:cubicBezTo>
                  <a:cubicBezTo>
                    <a:pt x="29" y="225"/>
                    <a:pt x="29" y="225"/>
                    <a:pt x="29" y="225"/>
                  </a:cubicBezTo>
                  <a:cubicBezTo>
                    <a:pt x="28" y="225"/>
                    <a:pt x="28" y="225"/>
                    <a:pt x="28" y="225"/>
                  </a:cubicBezTo>
                  <a:cubicBezTo>
                    <a:pt x="28" y="224"/>
                    <a:pt x="28" y="224"/>
                    <a:pt x="28" y="224"/>
                  </a:cubicBezTo>
                  <a:cubicBezTo>
                    <a:pt x="27" y="225"/>
                    <a:pt x="27" y="225"/>
                    <a:pt x="27" y="225"/>
                  </a:cubicBezTo>
                  <a:cubicBezTo>
                    <a:pt x="27" y="226"/>
                    <a:pt x="27" y="226"/>
                    <a:pt x="27" y="226"/>
                  </a:cubicBezTo>
                  <a:cubicBezTo>
                    <a:pt x="25" y="228"/>
                    <a:pt x="25" y="228"/>
                    <a:pt x="25" y="228"/>
                  </a:cubicBezTo>
                  <a:cubicBezTo>
                    <a:pt x="25" y="228"/>
                    <a:pt x="25" y="228"/>
                    <a:pt x="25" y="228"/>
                  </a:cubicBezTo>
                  <a:cubicBezTo>
                    <a:pt x="25" y="227"/>
                    <a:pt x="25" y="227"/>
                    <a:pt x="25" y="227"/>
                  </a:cubicBezTo>
                  <a:cubicBezTo>
                    <a:pt x="26" y="226"/>
                    <a:pt x="26" y="226"/>
                    <a:pt x="26" y="226"/>
                  </a:cubicBezTo>
                  <a:cubicBezTo>
                    <a:pt x="26" y="225"/>
                    <a:pt x="26" y="225"/>
                    <a:pt x="26" y="225"/>
                  </a:cubicBezTo>
                  <a:cubicBezTo>
                    <a:pt x="27" y="223"/>
                    <a:pt x="27" y="223"/>
                    <a:pt x="27" y="223"/>
                  </a:cubicBezTo>
                  <a:cubicBezTo>
                    <a:pt x="28" y="222"/>
                    <a:pt x="28" y="222"/>
                    <a:pt x="28" y="222"/>
                  </a:cubicBezTo>
                  <a:cubicBezTo>
                    <a:pt x="28" y="222"/>
                    <a:pt x="28" y="222"/>
                    <a:pt x="28" y="222"/>
                  </a:cubicBezTo>
                  <a:cubicBezTo>
                    <a:pt x="28" y="221"/>
                    <a:pt x="28" y="221"/>
                    <a:pt x="28" y="221"/>
                  </a:cubicBezTo>
                  <a:cubicBezTo>
                    <a:pt x="28" y="221"/>
                    <a:pt x="28" y="221"/>
                    <a:pt x="28" y="221"/>
                  </a:cubicBezTo>
                  <a:cubicBezTo>
                    <a:pt x="28" y="221"/>
                    <a:pt x="28" y="221"/>
                    <a:pt x="28" y="221"/>
                  </a:cubicBezTo>
                  <a:cubicBezTo>
                    <a:pt x="28" y="220"/>
                    <a:pt x="28" y="220"/>
                    <a:pt x="28" y="220"/>
                  </a:cubicBezTo>
                  <a:cubicBezTo>
                    <a:pt x="28" y="220"/>
                    <a:pt x="28" y="220"/>
                    <a:pt x="28" y="220"/>
                  </a:cubicBezTo>
                  <a:cubicBezTo>
                    <a:pt x="28" y="220"/>
                    <a:pt x="28" y="220"/>
                    <a:pt x="28" y="220"/>
                  </a:cubicBezTo>
                  <a:cubicBezTo>
                    <a:pt x="27" y="219"/>
                    <a:pt x="27" y="219"/>
                    <a:pt x="27" y="219"/>
                  </a:cubicBezTo>
                  <a:cubicBezTo>
                    <a:pt x="27" y="219"/>
                    <a:pt x="27" y="219"/>
                    <a:pt x="27" y="219"/>
                  </a:cubicBezTo>
                  <a:cubicBezTo>
                    <a:pt x="27" y="218"/>
                    <a:pt x="27" y="218"/>
                    <a:pt x="27" y="218"/>
                  </a:cubicBezTo>
                  <a:cubicBezTo>
                    <a:pt x="26" y="217"/>
                    <a:pt x="26" y="217"/>
                    <a:pt x="26" y="217"/>
                  </a:cubicBezTo>
                  <a:cubicBezTo>
                    <a:pt x="25" y="217"/>
                    <a:pt x="25" y="217"/>
                    <a:pt x="25" y="217"/>
                  </a:cubicBezTo>
                  <a:cubicBezTo>
                    <a:pt x="25" y="216"/>
                    <a:pt x="25" y="216"/>
                    <a:pt x="25" y="216"/>
                  </a:cubicBezTo>
                  <a:cubicBezTo>
                    <a:pt x="24" y="215"/>
                    <a:pt x="24" y="215"/>
                    <a:pt x="24" y="215"/>
                  </a:cubicBezTo>
                  <a:cubicBezTo>
                    <a:pt x="24" y="215"/>
                    <a:pt x="24" y="215"/>
                    <a:pt x="24" y="215"/>
                  </a:cubicBezTo>
                  <a:cubicBezTo>
                    <a:pt x="23" y="215"/>
                    <a:pt x="23" y="215"/>
                    <a:pt x="23" y="215"/>
                  </a:cubicBezTo>
                  <a:cubicBezTo>
                    <a:pt x="23" y="215"/>
                    <a:pt x="23" y="215"/>
                    <a:pt x="23" y="215"/>
                  </a:cubicBezTo>
                  <a:cubicBezTo>
                    <a:pt x="23" y="214"/>
                    <a:pt x="23" y="214"/>
                    <a:pt x="23" y="214"/>
                  </a:cubicBezTo>
                  <a:cubicBezTo>
                    <a:pt x="23" y="214"/>
                    <a:pt x="23" y="214"/>
                    <a:pt x="23" y="214"/>
                  </a:cubicBezTo>
                  <a:cubicBezTo>
                    <a:pt x="23" y="213"/>
                    <a:pt x="23" y="213"/>
                    <a:pt x="23" y="213"/>
                  </a:cubicBezTo>
                  <a:cubicBezTo>
                    <a:pt x="23" y="213"/>
                    <a:pt x="23" y="213"/>
                    <a:pt x="23" y="213"/>
                  </a:cubicBezTo>
                  <a:cubicBezTo>
                    <a:pt x="23" y="213"/>
                    <a:pt x="23" y="213"/>
                    <a:pt x="23" y="213"/>
                  </a:cubicBezTo>
                  <a:cubicBezTo>
                    <a:pt x="23" y="212"/>
                    <a:pt x="23" y="212"/>
                    <a:pt x="23" y="212"/>
                  </a:cubicBezTo>
                  <a:cubicBezTo>
                    <a:pt x="23" y="212"/>
                    <a:pt x="23" y="212"/>
                    <a:pt x="23" y="212"/>
                  </a:cubicBezTo>
                  <a:cubicBezTo>
                    <a:pt x="23" y="212"/>
                    <a:pt x="23" y="212"/>
                    <a:pt x="23" y="212"/>
                  </a:cubicBezTo>
                  <a:cubicBezTo>
                    <a:pt x="22" y="212"/>
                    <a:pt x="22" y="212"/>
                    <a:pt x="22" y="212"/>
                  </a:cubicBezTo>
                  <a:cubicBezTo>
                    <a:pt x="22" y="211"/>
                    <a:pt x="22" y="211"/>
                    <a:pt x="22" y="211"/>
                  </a:cubicBezTo>
                  <a:cubicBezTo>
                    <a:pt x="23" y="211"/>
                    <a:pt x="23" y="211"/>
                    <a:pt x="23" y="211"/>
                  </a:cubicBezTo>
                  <a:cubicBezTo>
                    <a:pt x="23" y="208"/>
                    <a:pt x="23" y="208"/>
                    <a:pt x="23" y="208"/>
                  </a:cubicBezTo>
                  <a:cubicBezTo>
                    <a:pt x="23" y="205"/>
                    <a:pt x="23" y="205"/>
                    <a:pt x="23" y="205"/>
                  </a:cubicBezTo>
                  <a:cubicBezTo>
                    <a:pt x="23" y="203"/>
                    <a:pt x="23" y="203"/>
                    <a:pt x="23" y="203"/>
                  </a:cubicBezTo>
                  <a:cubicBezTo>
                    <a:pt x="23" y="202"/>
                    <a:pt x="23" y="202"/>
                    <a:pt x="23" y="202"/>
                  </a:cubicBezTo>
                  <a:cubicBezTo>
                    <a:pt x="23" y="201"/>
                    <a:pt x="23" y="201"/>
                    <a:pt x="23" y="201"/>
                  </a:cubicBezTo>
                  <a:cubicBezTo>
                    <a:pt x="23" y="201"/>
                    <a:pt x="23" y="201"/>
                    <a:pt x="23" y="201"/>
                  </a:cubicBezTo>
                  <a:cubicBezTo>
                    <a:pt x="23" y="200"/>
                    <a:pt x="23" y="200"/>
                    <a:pt x="23" y="200"/>
                  </a:cubicBezTo>
                  <a:cubicBezTo>
                    <a:pt x="23" y="199"/>
                    <a:pt x="23" y="199"/>
                    <a:pt x="23" y="199"/>
                  </a:cubicBezTo>
                  <a:cubicBezTo>
                    <a:pt x="23" y="198"/>
                    <a:pt x="23" y="198"/>
                    <a:pt x="23" y="198"/>
                  </a:cubicBezTo>
                  <a:cubicBezTo>
                    <a:pt x="22" y="197"/>
                    <a:pt x="22" y="197"/>
                    <a:pt x="22" y="197"/>
                  </a:cubicBezTo>
                  <a:cubicBezTo>
                    <a:pt x="21" y="195"/>
                    <a:pt x="21" y="195"/>
                    <a:pt x="21" y="195"/>
                  </a:cubicBezTo>
                  <a:cubicBezTo>
                    <a:pt x="21" y="195"/>
                    <a:pt x="21" y="195"/>
                    <a:pt x="21" y="195"/>
                  </a:cubicBezTo>
                  <a:cubicBezTo>
                    <a:pt x="21" y="192"/>
                    <a:pt x="21" y="192"/>
                    <a:pt x="21" y="192"/>
                  </a:cubicBezTo>
                  <a:cubicBezTo>
                    <a:pt x="21" y="192"/>
                    <a:pt x="21" y="192"/>
                    <a:pt x="21" y="192"/>
                  </a:cubicBezTo>
                  <a:cubicBezTo>
                    <a:pt x="21" y="191"/>
                    <a:pt x="21" y="191"/>
                    <a:pt x="21" y="191"/>
                  </a:cubicBezTo>
                  <a:cubicBezTo>
                    <a:pt x="21" y="190"/>
                    <a:pt x="21" y="190"/>
                    <a:pt x="21" y="190"/>
                  </a:cubicBezTo>
                  <a:cubicBezTo>
                    <a:pt x="21" y="189"/>
                    <a:pt x="21" y="189"/>
                    <a:pt x="21" y="189"/>
                  </a:cubicBezTo>
                  <a:cubicBezTo>
                    <a:pt x="20" y="189"/>
                    <a:pt x="20" y="189"/>
                    <a:pt x="20" y="189"/>
                  </a:cubicBezTo>
                  <a:cubicBezTo>
                    <a:pt x="19" y="189"/>
                    <a:pt x="19" y="189"/>
                    <a:pt x="19" y="189"/>
                  </a:cubicBezTo>
                  <a:cubicBezTo>
                    <a:pt x="17" y="189"/>
                    <a:pt x="17" y="189"/>
                    <a:pt x="17" y="189"/>
                  </a:cubicBezTo>
                  <a:cubicBezTo>
                    <a:pt x="17" y="189"/>
                    <a:pt x="17" y="189"/>
                    <a:pt x="17" y="189"/>
                  </a:cubicBezTo>
                  <a:cubicBezTo>
                    <a:pt x="15" y="190"/>
                    <a:pt x="15" y="190"/>
                    <a:pt x="15" y="190"/>
                  </a:cubicBezTo>
                  <a:cubicBezTo>
                    <a:pt x="14" y="191"/>
                    <a:pt x="14" y="191"/>
                    <a:pt x="14" y="191"/>
                  </a:cubicBezTo>
                  <a:cubicBezTo>
                    <a:pt x="13" y="192"/>
                    <a:pt x="13" y="192"/>
                    <a:pt x="13" y="192"/>
                  </a:cubicBezTo>
                  <a:cubicBezTo>
                    <a:pt x="12" y="193"/>
                    <a:pt x="12" y="193"/>
                    <a:pt x="12" y="193"/>
                  </a:cubicBezTo>
                  <a:cubicBezTo>
                    <a:pt x="11" y="193"/>
                    <a:pt x="11" y="193"/>
                    <a:pt x="11" y="193"/>
                  </a:cubicBezTo>
                  <a:cubicBezTo>
                    <a:pt x="9" y="193"/>
                    <a:pt x="9" y="193"/>
                    <a:pt x="9" y="193"/>
                  </a:cubicBezTo>
                  <a:cubicBezTo>
                    <a:pt x="9" y="193"/>
                    <a:pt x="9" y="193"/>
                    <a:pt x="9" y="193"/>
                  </a:cubicBezTo>
                  <a:cubicBezTo>
                    <a:pt x="9" y="193"/>
                    <a:pt x="9" y="193"/>
                    <a:pt x="9" y="193"/>
                  </a:cubicBezTo>
                  <a:cubicBezTo>
                    <a:pt x="9" y="192"/>
                    <a:pt x="9" y="192"/>
                    <a:pt x="9" y="192"/>
                  </a:cubicBezTo>
                  <a:cubicBezTo>
                    <a:pt x="9" y="191"/>
                    <a:pt x="9" y="191"/>
                    <a:pt x="9" y="191"/>
                  </a:cubicBezTo>
                  <a:cubicBezTo>
                    <a:pt x="8" y="186"/>
                    <a:pt x="8" y="186"/>
                    <a:pt x="8" y="186"/>
                  </a:cubicBezTo>
                  <a:cubicBezTo>
                    <a:pt x="7" y="184"/>
                    <a:pt x="7" y="184"/>
                    <a:pt x="7" y="184"/>
                  </a:cubicBezTo>
                  <a:cubicBezTo>
                    <a:pt x="7" y="183"/>
                    <a:pt x="7" y="183"/>
                    <a:pt x="7" y="183"/>
                  </a:cubicBezTo>
                  <a:cubicBezTo>
                    <a:pt x="8" y="181"/>
                    <a:pt x="8" y="181"/>
                    <a:pt x="8" y="181"/>
                  </a:cubicBezTo>
                  <a:cubicBezTo>
                    <a:pt x="5" y="181"/>
                    <a:pt x="5" y="181"/>
                    <a:pt x="5" y="181"/>
                  </a:cubicBezTo>
                  <a:cubicBezTo>
                    <a:pt x="4" y="182"/>
                    <a:pt x="4" y="182"/>
                    <a:pt x="4" y="182"/>
                  </a:cubicBezTo>
                  <a:cubicBezTo>
                    <a:pt x="3" y="181"/>
                    <a:pt x="3" y="181"/>
                    <a:pt x="3" y="181"/>
                  </a:cubicBezTo>
                  <a:cubicBezTo>
                    <a:pt x="0" y="181"/>
                    <a:pt x="0" y="181"/>
                    <a:pt x="0" y="181"/>
                  </a:cubicBezTo>
                  <a:cubicBezTo>
                    <a:pt x="51" y="97"/>
                    <a:pt x="51" y="97"/>
                    <a:pt x="51" y="97"/>
                  </a:cubicBezTo>
                  <a:cubicBezTo>
                    <a:pt x="51" y="97"/>
                    <a:pt x="51" y="97"/>
                    <a:pt x="51" y="97"/>
                  </a:cubicBezTo>
                  <a:cubicBezTo>
                    <a:pt x="52" y="97"/>
                    <a:pt x="52" y="97"/>
                    <a:pt x="52" y="97"/>
                  </a:cubicBezTo>
                  <a:cubicBezTo>
                    <a:pt x="54" y="99"/>
                    <a:pt x="54" y="99"/>
                    <a:pt x="54" y="99"/>
                  </a:cubicBezTo>
                  <a:cubicBezTo>
                    <a:pt x="55" y="99"/>
                    <a:pt x="55" y="99"/>
                    <a:pt x="55" y="99"/>
                  </a:cubicBezTo>
                  <a:cubicBezTo>
                    <a:pt x="56" y="99"/>
                    <a:pt x="56" y="99"/>
                    <a:pt x="56" y="99"/>
                  </a:cubicBezTo>
                  <a:cubicBezTo>
                    <a:pt x="56" y="100"/>
                    <a:pt x="56" y="100"/>
                    <a:pt x="56" y="100"/>
                  </a:cubicBezTo>
                  <a:cubicBezTo>
                    <a:pt x="57" y="100"/>
                    <a:pt x="57" y="100"/>
                    <a:pt x="57" y="100"/>
                  </a:cubicBezTo>
                  <a:cubicBezTo>
                    <a:pt x="57" y="101"/>
                    <a:pt x="57" y="101"/>
                    <a:pt x="57" y="101"/>
                  </a:cubicBezTo>
                  <a:cubicBezTo>
                    <a:pt x="57" y="101"/>
                    <a:pt x="57" y="101"/>
                    <a:pt x="57" y="101"/>
                  </a:cubicBezTo>
                  <a:cubicBezTo>
                    <a:pt x="58" y="102"/>
                    <a:pt x="58" y="102"/>
                    <a:pt x="58" y="102"/>
                  </a:cubicBezTo>
                  <a:cubicBezTo>
                    <a:pt x="58" y="103"/>
                    <a:pt x="58" y="103"/>
                    <a:pt x="58" y="103"/>
                  </a:cubicBezTo>
                  <a:cubicBezTo>
                    <a:pt x="58" y="103"/>
                    <a:pt x="58" y="103"/>
                    <a:pt x="58" y="103"/>
                  </a:cubicBezTo>
                  <a:cubicBezTo>
                    <a:pt x="58" y="104"/>
                    <a:pt x="58" y="104"/>
                    <a:pt x="58" y="104"/>
                  </a:cubicBezTo>
                  <a:cubicBezTo>
                    <a:pt x="58" y="105"/>
                    <a:pt x="58" y="105"/>
                    <a:pt x="58" y="105"/>
                  </a:cubicBezTo>
                  <a:cubicBezTo>
                    <a:pt x="59" y="105"/>
                    <a:pt x="59" y="105"/>
                    <a:pt x="59" y="105"/>
                  </a:cubicBezTo>
                  <a:cubicBezTo>
                    <a:pt x="59" y="105"/>
                    <a:pt x="59" y="105"/>
                    <a:pt x="59" y="105"/>
                  </a:cubicBezTo>
                  <a:cubicBezTo>
                    <a:pt x="59" y="105"/>
                    <a:pt x="59" y="105"/>
                    <a:pt x="59" y="105"/>
                  </a:cubicBezTo>
                  <a:cubicBezTo>
                    <a:pt x="59" y="106"/>
                    <a:pt x="59" y="106"/>
                    <a:pt x="59" y="106"/>
                  </a:cubicBezTo>
                  <a:cubicBezTo>
                    <a:pt x="60" y="107"/>
                    <a:pt x="60" y="107"/>
                    <a:pt x="60" y="107"/>
                  </a:cubicBezTo>
                  <a:cubicBezTo>
                    <a:pt x="61" y="108"/>
                    <a:pt x="61" y="108"/>
                    <a:pt x="61" y="108"/>
                  </a:cubicBezTo>
                  <a:cubicBezTo>
                    <a:pt x="62" y="109"/>
                    <a:pt x="62" y="109"/>
                    <a:pt x="62" y="109"/>
                  </a:cubicBezTo>
                  <a:cubicBezTo>
                    <a:pt x="62" y="109"/>
                    <a:pt x="62" y="109"/>
                    <a:pt x="62" y="109"/>
                  </a:cubicBezTo>
                  <a:cubicBezTo>
                    <a:pt x="63" y="109"/>
                    <a:pt x="63" y="109"/>
                    <a:pt x="63" y="109"/>
                  </a:cubicBezTo>
                  <a:cubicBezTo>
                    <a:pt x="63" y="110"/>
                    <a:pt x="63" y="110"/>
                    <a:pt x="63" y="110"/>
                  </a:cubicBezTo>
                  <a:cubicBezTo>
                    <a:pt x="63" y="110"/>
                    <a:pt x="63" y="110"/>
                    <a:pt x="63" y="110"/>
                  </a:cubicBezTo>
                  <a:cubicBezTo>
                    <a:pt x="64" y="110"/>
                    <a:pt x="64" y="110"/>
                    <a:pt x="64" y="110"/>
                  </a:cubicBezTo>
                  <a:cubicBezTo>
                    <a:pt x="65" y="111"/>
                    <a:pt x="65" y="111"/>
                    <a:pt x="65" y="111"/>
                  </a:cubicBezTo>
                  <a:cubicBezTo>
                    <a:pt x="65" y="112"/>
                    <a:pt x="65" y="112"/>
                    <a:pt x="65" y="112"/>
                  </a:cubicBezTo>
                  <a:cubicBezTo>
                    <a:pt x="65" y="112"/>
                    <a:pt x="65" y="112"/>
                    <a:pt x="65" y="112"/>
                  </a:cubicBezTo>
                  <a:cubicBezTo>
                    <a:pt x="66" y="113"/>
                    <a:pt x="66" y="113"/>
                    <a:pt x="66" y="113"/>
                  </a:cubicBezTo>
                  <a:cubicBezTo>
                    <a:pt x="66" y="113"/>
                    <a:pt x="66" y="113"/>
                    <a:pt x="66" y="113"/>
                  </a:cubicBezTo>
                  <a:cubicBezTo>
                    <a:pt x="67" y="114"/>
                    <a:pt x="67" y="114"/>
                    <a:pt x="67" y="114"/>
                  </a:cubicBezTo>
                  <a:cubicBezTo>
                    <a:pt x="67" y="115"/>
                    <a:pt x="67" y="115"/>
                    <a:pt x="67" y="115"/>
                  </a:cubicBezTo>
                  <a:cubicBezTo>
                    <a:pt x="68" y="115"/>
                    <a:pt x="68" y="115"/>
                    <a:pt x="68" y="115"/>
                  </a:cubicBezTo>
                  <a:cubicBezTo>
                    <a:pt x="68" y="116"/>
                    <a:pt x="68" y="116"/>
                    <a:pt x="68" y="116"/>
                  </a:cubicBezTo>
                  <a:cubicBezTo>
                    <a:pt x="67" y="117"/>
                    <a:pt x="67" y="117"/>
                    <a:pt x="67" y="117"/>
                  </a:cubicBezTo>
                  <a:cubicBezTo>
                    <a:pt x="66" y="117"/>
                    <a:pt x="66" y="117"/>
                    <a:pt x="66" y="117"/>
                  </a:cubicBezTo>
                  <a:cubicBezTo>
                    <a:pt x="68" y="116"/>
                    <a:pt x="68" y="116"/>
                    <a:pt x="68" y="116"/>
                  </a:cubicBezTo>
                  <a:cubicBezTo>
                    <a:pt x="69" y="116"/>
                    <a:pt x="69" y="116"/>
                    <a:pt x="69" y="116"/>
                  </a:cubicBezTo>
                  <a:cubicBezTo>
                    <a:pt x="69" y="116"/>
                    <a:pt x="69" y="116"/>
                    <a:pt x="69" y="116"/>
                  </a:cubicBezTo>
                  <a:cubicBezTo>
                    <a:pt x="69" y="115"/>
                    <a:pt x="69" y="115"/>
                    <a:pt x="69" y="115"/>
                  </a:cubicBezTo>
                  <a:cubicBezTo>
                    <a:pt x="69" y="112"/>
                    <a:pt x="69" y="112"/>
                    <a:pt x="69" y="112"/>
                  </a:cubicBezTo>
                  <a:cubicBezTo>
                    <a:pt x="69" y="111"/>
                    <a:pt x="69" y="111"/>
                    <a:pt x="69" y="111"/>
                  </a:cubicBezTo>
                  <a:cubicBezTo>
                    <a:pt x="70" y="110"/>
                    <a:pt x="70" y="110"/>
                    <a:pt x="70" y="110"/>
                  </a:cubicBezTo>
                  <a:cubicBezTo>
                    <a:pt x="71" y="110"/>
                    <a:pt x="71" y="110"/>
                    <a:pt x="71" y="110"/>
                  </a:cubicBezTo>
                  <a:cubicBezTo>
                    <a:pt x="72" y="109"/>
                    <a:pt x="72" y="109"/>
                    <a:pt x="72" y="109"/>
                  </a:cubicBezTo>
                  <a:cubicBezTo>
                    <a:pt x="73" y="109"/>
                    <a:pt x="73" y="109"/>
                    <a:pt x="73" y="109"/>
                  </a:cubicBezTo>
                  <a:cubicBezTo>
                    <a:pt x="74" y="109"/>
                    <a:pt x="74" y="109"/>
                    <a:pt x="74" y="109"/>
                  </a:cubicBezTo>
                  <a:cubicBezTo>
                    <a:pt x="74" y="108"/>
                    <a:pt x="74" y="108"/>
                    <a:pt x="74" y="108"/>
                  </a:cubicBezTo>
                  <a:cubicBezTo>
                    <a:pt x="75" y="108"/>
                    <a:pt x="75" y="108"/>
                    <a:pt x="75" y="108"/>
                  </a:cubicBezTo>
                  <a:cubicBezTo>
                    <a:pt x="76" y="108"/>
                    <a:pt x="76" y="108"/>
                    <a:pt x="76" y="108"/>
                  </a:cubicBezTo>
                  <a:cubicBezTo>
                    <a:pt x="77" y="108"/>
                    <a:pt x="77" y="108"/>
                    <a:pt x="77" y="108"/>
                  </a:cubicBezTo>
                  <a:cubicBezTo>
                    <a:pt x="77" y="108"/>
                    <a:pt x="77" y="108"/>
                    <a:pt x="77" y="108"/>
                  </a:cubicBezTo>
                  <a:cubicBezTo>
                    <a:pt x="78" y="108"/>
                    <a:pt x="78" y="108"/>
                    <a:pt x="78" y="108"/>
                  </a:cubicBezTo>
                  <a:cubicBezTo>
                    <a:pt x="78" y="108"/>
                    <a:pt x="78" y="108"/>
                    <a:pt x="78" y="108"/>
                  </a:cubicBezTo>
                  <a:cubicBezTo>
                    <a:pt x="79" y="107"/>
                    <a:pt x="79" y="107"/>
                    <a:pt x="79" y="107"/>
                  </a:cubicBezTo>
                  <a:cubicBezTo>
                    <a:pt x="80" y="106"/>
                    <a:pt x="80" y="106"/>
                    <a:pt x="80" y="106"/>
                  </a:cubicBezTo>
                  <a:cubicBezTo>
                    <a:pt x="80" y="106"/>
                    <a:pt x="80" y="106"/>
                    <a:pt x="80" y="106"/>
                  </a:cubicBezTo>
                  <a:cubicBezTo>
                    <a:pt x="81" y="106"/>
                    <a:pt x="81" y="106"/>
                    <a:pt x="81" y="106"/>
                  </a:cubicBezTo>
                  <a:cubicBezTo>
                    <a:pt x="81" y="106"/>
                    <a:pt x="81" y="106"/>
                    <a:pt x="81" y="106"/>
                  </a:cubicBezTo>
                  <a:cubicBezTo>
                    <a:pt x="81" y="106"/>
                    <a:pt x="81" y="106"/>
                    <a:pt x="81" y="106"/>
                  </a:cubicBezTo>
                  <a:cubicBezTo>
                    <a:pt x="82" y="105"/>
                    <a:pt x="82" y="105"/>
                    <a:pt x="82" y="105"/>
                  </a:cubicBezTo>
                  <a:cubicBezTo>
                    <a:pt x="82" y="106"/>
                    <a:pt x="82" y="106"/>
                    <a:pt x="82" y="106"/>
                  </a:cubicBezTo>
                  <a:cubicBezTo>
                    <a:pt x="85" y="106"/>
                    <a:pt x="85" y="106"/>
                    <a:pt x="85" y="106"/>
                  </a:cubicBezTo>
                  <a:cubicBezTo>
                    <a:pt x="87" y="105"/>
                    <a:pt x="87" y="105"/>
                    <a:pt x="87" y="105"/>
                  </a:cubicBezTo>
                  <a:cubicBezTo>
                    <a:pt x="88" y="105"/>
                    <a:pt x="88" y="105"/>
                    <a:pt x="88" y="105"/>
                  </a:cubicBezTo>
                  <a:cubicBezTo>
                    <a:pt x="88" y="105"/>
                    <a:pt x="88" y="105"/>
                    <a:pt x="88" y="105"/>
                  </a:cubicBezTo>
                  <a:cubicBezTo>
                    <a:pt x="89" y="105"/>
                    <a:pt x="89" y="105"/>
                    <a:pt x="89" y="105"/>
                  </a:cubicBezTo>
                  <a:cubicBezTo>
                    <a:pt x="89" y="105"/>
                    <a:pt x="89" y="105"/>
                    <a:pt x="89" y="105"/>
                  </a:cubicBezTo>
                  <a:cubicBezTo>
                    <a:pt x="89" y="104"/>
                    <a:pt x="89" y="104"/>
                    <a:pt x="89" y="104"/>
                  </a:cubicBezTo>
                  <a:cubicBezTo>
                    <a:pt x="91" y="104"/>
                    <a:pt x="91" y="104"/>
                    <a:pt x="91" y="104"/>
                  </a:cubicBezTo>
                  <a:cubicBezTo>
                    <a:pt x="92" y="104"/>
                    <a:pt x="92" y="104"/>
                    <a:pt x="92" y="104"/>
                  </a:cubicBezTo>
                  <a:cubicBezTo>
                    <a:pt x="92" y="104"/>
                    <a:pt x="92" y="104"/>
                    <a:pt x="92" y="104"/>
                  </a:cubicBezTo>
                  <a:cubicBezTo>
                    <a:pt x="93" y="104"/>
                    <a:pt x="93" y="104"/>
                    <a:pt x="93" y="104"/>
                  </a:cubicBezTo>
                  <a:cubicBezTo>
                    <a:pt x="93" y="104"/>
                    <a:pt x="93" y="104"/>
                    <a:pt x="93" y="104"/>
                  </a:cubicBezTo>
                  <a:cubicBezTo>
                    <a:pt x="94" y="104"/>
                    <a:pt x="94" y="104"/>
                    <a:pt x="94" y="104"/>
                  </a:cubicBezTo>
                  <a:cubicBezTo>
                    <a:pt x="94" y="104"/>
                    <a:pt x="94" y="104"/>
                    <a:pt x="94" y="104"/>
                  </a:cubicBezTo>
                  <a:cubicBezTo>
                    <a:pt x="94" y="103"/>
                    <a:pt x="94" y="103"/>
                    <a:pt x="94" y="103"/>
                  </a:cubicBezTo>
                  <a:cubicBezTo>
                    <a:pt x="94" y="104"/>
                    <a:pt x="94" y="104"/>
                    <a:pt x="94" y="104"/>
                  </a:cubicBezTo>
                  <a:cubicBezTo>
                    <a:pt x="94" y="104"/>
                    <a:pt x="94" y="104"/>
                    <a:pt x="94" y="104"/>
                  </a:cubicBezTo>
                  <a:cubicBezTo>
                    <a:pt x="95" y="105"/>
                    <a:pt x="95" y="105"/>
                    <a:pt x="95" y="105"/>
                  </a:cubicBezTo>
                  <a:cubicBezTo>
                    <a:pt x="95" y="105"/>
                    <a:pt x="95" y="105"/>
                    <a:pt x="95" y="105"/>
                  </a:cubicBezTo>
                  <a:cubicBezTo>
                    <a:pt x="94" y="105"/>
                    <a:pt x="94" y="105"/>
                    <a:pt x="94" y="105"/>
                  </a:cubicBezTo>
                  <a:cubicBezTo>
                    <a:pt x="94" y="106"/>
                    <a:pt x="94" y="106"/>
                    <a:pt x="94" y="106"/>
                  </a:cubicBezTo>
                  <a:cubicBezTo>
                    <a:pt x="92" y="106"/>
                    <a:pt x="92" y="106"/>
                    <a:pt x="92" y="106"/>
                  </a:cubicBezTo>
                  <a:cubicBezTo>
                    <a:pt x="90" y="107"/>
                    <a:pt x="90" y="107"/>
                    <a:pt x="90" y="107"/>
                  </a:cubicBezTo>
                  <a:cubicBezTo>
                    <a:pt x="90" y="107"/>
                    <a:pt x="90" y="107"/>
                    <a:pt x="90" y="107"/>
                  </a:cubicBezTo>
                  <a:cubicBezTo>
                    <a:pt x="89" y="108"/>
                    <a:pt x="89" y="108"/>
                    <a:pt x="89" y="108"/>
                  </a:cubicBezTo>
                  <a:cubicBezTo>
                    <a:pt x="88" y="108"/>
                    <a:pt x="88" y="108"/>
                    <a:pt x="88" y="108"/>
                  </a:cubicBezTo>
                  <a:cubicBezTo>
                    <a:pt x="87" y="108"/>
                    <a:pt x="87" y="108"/>
                    <a:pt x="87" y="108"/>
                  </a:cubicBezTo>
                  <a:cubicBezTo>
                    <a:pt x="87" y="108"/>
                    <a:pt x="87" y="108"/>
                    <a:pt x="87" y="108"/>
                  </a:cubicBezTo>
                  <a:cubicBezTo>
                    <a:pt x="87" y="108"/>
                    <a:pt x="87" y="108"/>
                    <a:pt x="87" y="108"/>
                  </a:cubicBezTo>
                  <a:cubicBezTo>
                    <a:pt x="85" y="108"/>
                    <a:pt x="85" y="108"/>
                    <a:pt x="85" y="108"/>
                  </a:cubicBezTo>
                  <a:cubicBezTo>
                    <a:pt x="84" y="108"/>
                    <a:pt x="84" y="108"/>
                    <a:pt x="84" y="108"/>
                  </a:cubicBezTo>
                  <a:cubicBezTo>
                    <a:pt x="84" y="108"/>
                    <a:pt x="84" y="108"/>
                    <a:pt x="84" y="108"/>
                  </a:cubicBezTo>
                  <a:cubicBezTo>
                    <a:pt x="82" y="108"/>
                    <a:pt x="82" y="108"/>
                    <a:pt x="82" y="108"/>
                  </a:cubicBezTo>
                  <a:cubicBezTo>
                    <a:pt x="81" y="109"/>
                    <a:pt x="81" y="109"/>
                    <a:pt x="81" y="109"/>
                  </a:cubicBezTo>
                  <a:cubicBezTo>
                    <a:pt x="80" y="110"/>
                    <a:pt x="80" y="110"/>
                    <a:pt x="80" y="110"/>
                  </a:cubicBezTo>
                  <a:cubicBezTo>
                    <a:pt x="78" y="110"/>
                    <a:pt x="78" y="110"/>
                    <a:pt x="78" y="110"/>
                  </a:cubicBezTo>
                  <a:cubicBezTo>
                    <a:pt x="78" y="110"/>
                    <a:pt x="78" y="110"/>
                    <a:pt x="78" y="110"/>
                  </a:cubicBezTo>
                  <a:cubicBezTo>
                    <a:pt x="77" y="111"/>
                    <a:pt x="77" y="111"/>
                    <a:pt x="77" y="111"/>
                  </a:cubicBezTo>
                  <a:cubicBezTo>
                    <a:pt x="77" y="111"/>
                    <a:pt x="77" y="111"/>
                    <a:pt x="77" y="111"/>
                  </a:cubicBezTo>
                  <a:cubicBezTo>
                    <a:pt x="76" y="112"/>
                    <a:pt x="76" y="112"/>
                    <a:pt x="76" y="112"/>
                  </a:cubicBezTo>
                  <a:cubicBezTo>
                    <a:pt x="76" y="111"/>
                    <a:pt x="76" y="111"/>
                    <a:pt x="76" y="111"/>
                  </a:cubicBezTo>
                  <a:cubicBezTo>
                    <a:pt x="75" y="112"/>
                    <a:pt x="75" y="112"/>
                    <a:pt x="75" y="112"/>
                  </a:cubicBezTo>
                  <a:cubicBezTo>
                    <a:pt x="74" y="113"/>
                    <a:pt x="74" y="113"/>
                    <a:pt x="74" y="113"/>
                  </a:cubicBezTo>
                  <a:cubicBezTo>
                    <a:pt x="74" y="113"/>
                    <a:pt x="74" y="113"/>
                    <a:pt x="74" y="113"/>
                  </a:cubicBezTo>
                  <a:cubicBezTo>
                    <a:pt x="73" y="113"/>
                    <a:pt x="73" y="113"/>
                    <a:pt x="73" y="113"/>
                  </a:cubicBezTo>
                  <a:cubicBezTo>
                    <a:pt x="74" y="114"/>
                    <a:pt x="74" y="114"/>
                    <a:pt x="74" y="114"/>
                  </a:cubicBezTo>
                  <a:cubicBezTo>
                    <a:pt x="75" y="115"/>
                    <a:pt x="75" y="115"/>
                    <a:pt x="75" y="115"/>
                  </a:cubicBezTo>
                  <a:cubicBezTo>
                    <a:pt x="74" y="114"/>
                    <a:pt x="74" y="114"/>
                    <a:pt x="74" y="114"/>
                  </a:cubicBezTo>
                  <a:cubicBezTo>
                    <a:pt x="74" y="113"/>
                    <a:pt x="74" y="113"/>
                    <a:pt x="74" y="113"/>
                  </a:cubicBezTo>
                  <a:cubicBezTo>
                    <a:pt x="75" y="114"/>
                    <a:pt x="75" y="114"/>
                    <a:pt x="75" y="114"/>
                  </a:cubicBezTo>
                  <a:cubicBezTo>
                    <a:pt x="76" y="113"/>
                    <a:pt x="76" y="113"/>
                    <a:pt x="76" y="113"/>
                  </a:cubicBezTo>
                  <a:cubicBezTo>
                    <a:pt x="76" y="113"/>
                    <a:pt x="76" y="113"/>
                    <a:pt x="76" y="113"/>
                  </a:cubicBezTo>
                  <a:cubicBezTo>
                    <a:pt x="76" y="113"/>
                    <a:pt x="76" y="113"/>
                    <a:pt x="76" y="113"/>
                  </a:cubicBezTo>
                  <a:cubicBezTo>
                    <a:pt x="77" y="112"/>
                    <a:pt x="77" y="112"/>
                    <a:pt x="77" y="112"/>
                  </a:cubicBezTo>
                  <a:cubicBezTo>
                    <a:pt x="79" y="111"/>
                    <a:pt x="79" y="111"/>
                    <a:pt x="79" y="111"/>
                  </a:cubicBezTo>
                  <a:cubicBezTo>
                    <a:pt x="79" y="111"/>
                    <a:pt x="79" y="111"/>
                    <a:pt x="79" y="111"/>
                  </a:cubicBezTo>
                  <a:cubicBezTo>
                    <a:pt x="82" y="110"/>
                    <a:pt x="82" y="110"/>
                    <a:pt x="82" y="110"/>
                  </a:cubicBezTo>
                  <a:cubicBezTo>
                    <a:pt x="82" y="109"/>
                    <a:pt x="82" y="109"/>
                    <a:pt x="82" y="109"/>
                  </a:cubicBezTo>
                  <a:cubicBezTo>
                    <a:pt x="83" y="109"/>
                    <a:pt x="83" y="109"/>
                    <a:pt x="83" y="109"/>
                  </a:cubicBezTo>
                  <a:cubicBezTo>
                    <a:pt x="83" y="110"/>
                    <a:pt x="83" y="110"/>
                    <a:pt x="83" y="110"/>
                  </a:cubicBezTo>
                  <a:cubicBezTo>
                    <a:pt x="84" y="109"/>
                    <a:pt x="84" y="109"/>
                    <a:pt x="84" y="109"/>
                  </a:cubicBezTo>
                  <a:cubicBezTo>
                    <a:pt x="84" y="109"/>
                    <a:pt x="84" y="109"/>
                    <a:pt x="84" y="109"/>
                  </a:cubicBezTo>
                  <a:cubicBezTo>
                    <a:pt x="85" y="110"/>
                    <a:pt x="85" y="110"/>
                    <a:pt x="85" y="110"/>
                  </a:cubicBezTo>
                  <a:cubicBezTo>
                    <a:pt x="86" y="109"/>
                    <a:pt x="86" y="109"/>
                    <a:pt x="86" y="109"/>
                  </a:cubicBezTo>
                  <a:cubicBezTo>
                    <a:pt x="86" y="109"/>
                    <a:pt x="86" y="109"/>
                    <a:pt x="86" y="109"/>
                  </a:cubicBezTo>
                  <a:cubicBezTo>
                    <a:pt x="85" y="111"/>
                    <a:pt x="85" y="111"/>
                    <a:pt x="85" y="111"/>
                  </a:cubicBezTo>
                  <a:cubicBezTo>
                    <a:pt x="85" y="111"/>
                    <a:pt x="85" y="111"/>
                    <a:pt x="85" y="111"/>
                  </a:cubicBezTo>
                  <a:cubicBezTo>
                    <a:pt x="86" y="110"/>
                    <a:pt x="86" y="110"/>
                    <a:pt x="86" y="110"/>
                  </a:cubicBezTo>
                  <a:cubicBezTo>
                    <a:pt x="88" y="110"/>
                    <a:pt x="88" y="110"/>
                    <a:pt x="88" y="110"/>
                  </a:cubicBezTo>
                  <a:cubicBezTo>
                    <a:pt x="90" y="108"/>
                    <a:pt x="90" y="108"/>
                    <a:pt x="90" y="108"/>
                  </a:cubicBezTo>
                  <a:cubicBezTo>
                    <a:pt x="91" y="108"/>
                    <a:pt x="91" y="108"/>
                    <a:pt x="91" y="108"/>
                  </a:cubicBezTo>
                  <a:cubicBezTo>
                    <a:pt x="93" y="107"/>
                    <a:pt x="93" y="107"/>
                    <a:pt x="93" y="107"/>
                  </a:cubicBezTo>
                  <a:cubicBezTo>
                    <a:pt x="94" y="107"/>
                    <a:pt x="94" y="107"/>
                    <a:pt x="94" y="107"/>
                  </a:cubicBezTo>
                  <a:cubicBezTo>
                    <a:pt x="95" y="107"/>
                    <a:pt x="95" y="107"/>
                    <a:pt x="95" y="107"/>
                  </a:cubicBezTo>
                  <a:cubicBezTo>
                    <a:pt x="96" y="107"/>
                    <a:pt x="96" y="107"/>
                    <a:pt x="96" y="107"/>
                  </a:cubicBezTo>
                  <a:cubicBezTo>
                    <a:pt x="95" y="108"/>
                    <a:pt x="95" y="108"/>
                    <a:pt x="95" y="108"/>
                  </a:cubicBezTo>
                  <a:cubicBezTo>
                    <a:pt x="94" y="108"/>
                    <a:pt x="94" y="108"/>
                    <a:pt x="94" y="108"/>
                  </a:cubicBezTo>
                  <a:cubicBezTo>
                    <a:pt x="94" y="109"/>
                    <a:pt x="94" y="109"/>
                    <a:pt x="94" y="109"/>
                  </a:cubicBezTo>
                  <a:cubicBezTo>
                    <a:pt x="95" y="109"/>
                    <a:pt x="95" y="109"/>
                    <a:pt x="95" y="109"/>
                  </a:cubicBezTo>
                  <a:cubicBezTo>
                    <a:pt x="96" y="108"/>
                    <a:pt x="96" y="108"/>
                    <a:pt x="96" y="108"/>
                  </a:cubicBezTo>
                  <a:cubicBezTo>
                    <a:pt x="98" y="107"/>
                    <a:pt x="98" y="107"/>
                    <a:pt x="98" y="107"/>
                  </a:cubicBezTo>
                  <a:cubicBezTo>
                    <a:pt x="99" y="107"/>
                    <a:pt x="99" y="107"/>
                    <a:pt x="99" y="107"/>
                  </a:cubicBezTo>
                  <a:cubicBezTo>
                    <a:pt x="98" y="107"/>
                    <a:pt x="98" y="107"/>
                    <a:pt x="98" y="107"/>
                  </a:cubicBezTo>
                  <a:cubicBezTo>
                    <a:pt x="99" y="106"/>
                    <a:pt x="99" y="106"/>
                    <a:pt x="99" y="106"/>
                  </a:cubicBezTo>
                  <a:cubicBezTo>
                    <a:pt x="100" y="106"/>
                    <a:pt x="100" y="106"/>
                    <a:pt x="100" y="106"/>
                  </a:cubicBezTo>
                  <a:cubicBezTo>
                    <a:pt x="100" y="106"/>
                    <a:pt x="100" y="106"/>
                    <a:pt x="100" y="106"/>
                  </a:cubicBezTo>
                  <a:cubicBezTo>
                    <a:pt x="100" y="105"/>
                    <a:pt x="100" y="105"/>
                    <a:pt x="100" y="105"/>
                  </a:cubicBezTo>
                  <a:cubicBezTo>
                    <a:pt x="101" y="106"/>
                    <a:pt x="101" y="106"/>
                    <a:pt x="101" y="106"/>
                  </a:cubicBezTo>
                  <a:cubicBezTo>
                    <a:pt x="102" y="106"/>
                    <a:pt x="102" y="106"/>
                    <a:pt x="102" y="106"/>
                  </a:cubicBezTo>
                  <a:cubicBezTo>
                    <a:pt x="102" y="105"/>
                    <a:pt x="102" y="105"/>
                    <a:pt x="102" y="105"/>
                  </a:cubicBezTo>
                  <a:cubicBezTo>
                    <a:pt x="101" y="104"/>
                    <a:pt x="101" y="104"/>
                    <a:pt x="101" y="104"/>
                  </a:cubicBezTo>
                  <a:cubicBezTo>
                    <a:pt x="102" y="103"/>
                    <a:pt x="102" y="103"/>
                    <a:pt x="102" y="103"/>
                  </a:cubicBezTo>
                  <a:cubicBezTo>
                    <a:pt x="101" y="103"/>
                    <a:pt x="101" y="103"/>
                    <a:pt x="101" y="103"/>
                  </a:cubicBezTo>
                  <a:cubicBezTo>
                    <a:pt x="102" y="102"/>
                    <a:pt x="102" y="102"/>
                    <a:pt x="102" y="102"/>
                  </a:cubicBezTo>
                  <a:cubicBezTo>
                    <a:pt x="103" y="101"/>
                    <a:pt x="103" y="101"/>
                    <a:pt x="103" y="101"/>
                  </a:cubicBezTo>
                  <a:cubicBezTo>
                    <a:pt x="103" y="102"/>
                    <a:pt x="103" y="102"/>
                    <a:pt x="103" y="102"/>
                  </a:cubicBezTo>
                  <a:cubicBezTo>
                    <a:pt x="104" y="105"/>
                    <a:pt x="104" y="105"/>
                    <a:pt x="104" y="105"/>
                  </a:cubicBezTo>
                  <a:cubicBezTo>
                    <a:pt x="103" y="106"/>
                    <a:pt x="103" y="106"/>
                    <a:pt x="103" y="106"/>
                  </a:cubicBezTo>
                  <a:cubicBezTo>
                    <a:pt x="103" y="109"/>
                    <a:pt x="103" y="109"/>
                    <a:pt x="103" y="109"/>
                  </a:cubicBezTo>
                  <a:cubicBezTo>
                    <a:pt x="102" y="110"/>
                    <a:pt x="102" y="110"/>
                    <a:pt x="102" y="110"/>
                  </a:cubicBezTo>
                  <a:cubicBezTo>
                    <a:pt x="102" y="114"/>
                    <a:pt x="102" y="114"/>
                    <a:pt x="102" y="114"/>
                  </a:cubicBezTo>
                  <a:cubicBezTo>
                    <a:pt x="103" y="115"/>
                    <a:pt x="103" y="115"/>
                    <a:pt x="103" y="115"/>
                  </a:cubicBezTo>
                  <a:cubicBezTo>
                    <a:pt x="104" y="115"/>
                    <a:pt x="104" y="115"/>
                    <a:pt x="104" y="115"/>
                  </a:cubicBezTo>
                  <a:cubicBezTo>
                    <a:pt x="104" y="116"/>
                    <a:pt x="104" y="116"/>
                    <a:pt x="104" y="116"/>
                  </a:cubicBezTo>
                  <a:cubicBezTo>
                    <a:pt x="106" y="116"/>
                    <a:pt x="106" y="116"/>
                    <a:pt x="106" y="116"/>
                  </a:cubicBezTo>
                  <a:cubicBezTo>
                    <a:pt x="105" y="115"/>
                    <a:pt x="105" y="115"/>
                    <a:pt x="105" y="115"/>
                  </a:cubicBezTo>
                  <a:cubicBezTo>
                    <a:pt x="104" y="115"/>
                    <a:pt x="104" y="115"/>
                    <a:pt x="104" y="115"/>
                  </a:cubicBezTo>
                  <a:cubicBezTo>
                    <a:pt x="104" y="114"/>
                    <a:pt x="104" y="114"/>
                    <a:pt x="104" y="114"/>
                  </a:cubicBezTo>
                  <a:cubicBezTo>
                    <a:pt x="105" y="114"/>
                    <a:pt x="105" y="114"/>
                    <a:pt x="105" y="114"/>
                  </a:cubicBezTo>
                  <a:cubicBezTo>
                    <a:pt x="106" y="114"/>
                    <a:pt x="106" y="114"/>
                    <a:pt x="106" y="114"/>
                  </a:cubicBezTo>
                  <a:cubicBezTo>
                    <a:pt x="106" y="113"/>
                    <a:pt x="106" y="113"/>
                    <a:pt x="106" y="113"/>
                  </a:cubicBezTo>
                  <a:cubicBezTo>
                    <a:pt x="106" y="113"/>
                    <a:pt x="106" y="113"/>
                    <a:pt x="106" y="113"/>
                  </a:cubicBezTo>
                  <a:cubicBezTo>
                    <a:pt x="107" y="113"/>
                    <a:pt x="107" y="113"/>
                    <a:pt x="107" y="113"/>
                  </a:cubicBezTo>
                  <a:cubicBezTo>
                    <a:pt x="108" y="113"/>
                    <a:pt x="108" y="113"/>
                    <a:pt x="108" y="113"/>
                  </a:cubicBezTo>
                  <a:cubicBezTo>
                    <a:pt x="108" y="113"/>
                    <a:pt x="108" y="113"/>
                    <a:pt x="108" y="113"/>
                  </a:cubicBezTo>
                  <a:cubicBezTo>
                    <a:pt x="108" y="113"/>
                    <a:pt x="108" y="113"/>
                    <a:pt x="108" y="113"/>
                  </a:cubicBezTo>
                  <a:cubicBezTo>
                    <a:pt x="108" y="111"/>
                    <a:pt x="108" y="111"/>
                    <a:pt x="108" y="111"/>
                  </a:cubicBezTo>
                  <a:cubicBezTo>
                    <a:pt x="108" y="111"/>
                    <a:pt x="108" y="111"/>
                    <a:pt x="108" y="111"/>
                  </a:cubicBezTo>
                  <a:cubicBezTo>
                    <a:pt x="110" y="110"/>
                    <a:pt x="110" y="110"/>
                    <a:pt x="110" y="110"/>
                  </a:cubicBezTo>
                  <a:cubicBezTo>
                    <a:pt x="110" y="110"/>
                    <a:pt x="110" y="110"/>
                    <a:pt x="110" y="110"/>
                  </a:cubicBezTo>
                  <a:cubicBezTo>
                    <a:pt x="111" y="110"/>
                    <a:pt x="111" y="110"/>
                    <a:pt x="111" y="110"/>
                  </a:cubicBezTo>
                  <a:cubicBezTo>
                    <a:pt x="111" y="110"/>
                    <a:pt x="111" y="110"/>
                    <a:pt x="111" y="110"/>
                  </a:cubicBezTo>
                  <a:cubicBezTo>
                    <a:pt x="111" y="111"/>
                    <a:pt x="111" y="111"/>
                    <a:pt x="111" y="111"/>
                  </a:cubicBezTo>
                  <a:cubicBezTo>
                    <a:pt x="110" y="112"/>
                    <a:pt x="110" y="112"/>
                    <a:pt x="110" y="112"/>
                  </a:cubicBezTo>
                  <a:cubicBezTo>
                    <a:pt x="111" y="112"/>
                    <a:pt x="111" y="112"/>
                    <a:pt x="111" y="112"/>
                  </a:cubicBezTo>
                  <a:cubicBezTo>
                    <a:pt x="110" y="113"/>
                    <a:pt x="110" y="113"/>
                    <a:pt x="110" y="113"/>
                  </a:cubicBezTo>
                  <a:cubicBezTo>
                    <a:pt x="110" y="113"/>
                    <a:pt x="110" y="113"/>
                    <a:pt x="110" y="113"/>
                  </a:cubicBezTo>
                  <a:cubicBezTo>
                    <a:pt x="110" y="114"/>
                    <a:pt x="110" y="114"/>
                    <a:pt x="110" y="114"/>
                  </a:cubicBezTo>
                  <a:cubicBezTo>
                    <a:pt x="111" y="113"/>
                    <a:pt x="111" y="113"/>
                    <a:pt x="111" y="113"/>
                  </a:cubicBezTo>
                  <a:cubicBezTo>
                    <a:pt x="111" y="114"/>
                    <a:pt x="111" y="114"/>
                    <a:pt x="111" y="114"/>
                  </a:cubicBezTo>
                  <a:cubicBezTo>
                    <a:pt x="111" y="114"/>
                    <a:pt x="111" y="114"/>
                    <a:pt x="111" y="114"/>
                  </a:cubicBezTo>
                  <a:cubicBezTo>
                    <a:pt x="110" y="114"/>
                    <a:pt x="110" y="114"/>
                    <a:pt x="110" y="114"/>
                  </a:cubicBezTo>
                  <a:cubicBezTo>
                    <a:pt x="109" y="115"/>
                    <a:pt x="109" y="115"/>
                    <a:pt x="109" y="115"/>
                  </a:cubicBezTo>
                  <a:cubicBezTo>
                    <a:pt x="109" y="115"/>
                    <a:pt x="109" y="115"/>
                    <a:pt x="109" y="115"/>
                  </a:cubicBezTo>
                  <a:cubicBezTo>
                    <a:pt x="108" y="116"/>
                    <a:pt x="108" y="116"/>
                    <a:pt x="108" y="116"/>
                  </a:cubicBezTo>
                  <a:cubicBezTo>
                    <a:pt x="108" y="116"/>
                    <a:pt x="108" y="116"/>
                    <a:pt x="108" y="116"/>
                  </a:cubicBezTo>
                  <a:cubicBezTo>
                    <a:pt x="108" y="117"/>
                    <a:pt x="108" y="117"/>
                    <a:pt x="108" y="117"/>
                  </a:cubicBezTo>
                  <a:cubicBezTo>
                    <a:pt x="109" y="117"/>
                    <a:pt x="109" y="117"/>
                    <a:pt x="109" y="117"/>
                  </a:cubicBezTo>
                  <a:cubicBezTo>
                    <a:pt x="110" y="117"/>
                    <a:pt x="110" y="117"/>
                    <a:pt x="110" y="117"/>
                  </a:cubicBezTo>
                  <a:cubicBezTo>
                    <a:pt x="111" y="117"/>
                    <a:pt x="111" y="117"/>
                    <a:pt x="111" y="117"/>
                  </a:cubicBezTo>
                  <a:cubicBezTo>
                    <a:pt x="112" y="117"/>
                    <a:pt x="112" y="117"/>
                    <a:pt x="112" y="117"/>
                  </a:cubicBezTo>
                  <a:cubicBezTo>
                    <a:pt x="113" y="117"/>
                    <a:pt x="113" y="117"/>
                    <a:pt x="113" y="117"/>
                  </a:cubicBezTo>
                  <a:cubicBezTo>
                    <a:pt x="114" y="115"/>
                    <a:pt x="114" y="115"/>
                    <a:pt x="114" y="115"/>
                  </a:cubicBezTo>
                  <a:cubicBezTo>
                    <a:pt x="115" y="114"/>
                    <a:pt x="115" y="114"/>
                    <a:pt x="115" y="114"/>
                  </a:cubicBezTo>
                  <a:cubicBezTo>
                    <a:pt x="116" y="114"/>
                    <a:pt x="116" y="114"/>
                    <a:pt x="116" y="114"/>
                  </a:cubicBezTo>
                  <a:cubicBezTo>
                    <a:pt x="116" y="114"/>
                    <a:pt x="116" y="114"/>
                    <a:pt x="116" y="114"/>
                  </a:cubicBezTo>
                  <a:cubicBezTo>
                    <a:pt x="117" y="114"/>
                    <a:pt x="117" y="114"/>
                    <a:pt x="117" y="114"/>
                  </a:cubicBezTo>
                  <a:cubicBezTo>
                    <a:pt x="118" y="115"/>
                    <a:pt x="118" y="115"/>
                    <a:pt x="118" y="115"/>
                  </a:cubicBezTo>
                  <a:cubicBezTo>
                    <a:pt x="118" y="115"/>
                    <a:pt x="118" y="115"/>
                    <a:pt x="118" y="115"/>
                  </a:cubicBezTo>
                  <a:cubicBezTo>
                    <a:pt x="120" y="116"/>
                    <a:pt x="120" y="116"/>
                    <a:pt x="120" y="116"/>
                  </a:cubicBezTo>
                  <a:cubicBezTo>
                    <a:pt x="120" y="116"/>
                    <a:pt x="120" y="116"/>
                    <a:pt x="120" y="116"/>
                  </a:cubicBezTo>
                  <a:cubicBezTo>
                    <a:pt x="120" y="117"/>
                    <a:pt x="120" y="117"/>
                    <a:pt x="120" y="117"/>
                  </a:cubicBezTo>
                  <a:cubicBezTo>
                    <a:pt x="121" y="118"/>
                    <a:pt x="121" y="118"/>
                    <a:pt x="121" y="118"/>
                  </a:cubicBezTo>
                  <a:cubicBezTo>
                    <a:pt x="121" y="119"/>
                    <a:pt x="121" y="119"/>
                    <a:pt x="121" y="119"/>
                  </a:cubicBezTo>
                  <a:cubicBezTo>
                    <a:pt x="122" y="121"/>
                    <a:pt x="122" y="121"/>
                    <a:pt x="122" y="121"/>
                  </a:cubicBezTo>
                  <a:cubicBezTo>
                    <a:pt x="126" y="123"/>
                    <a:pt x="126" y="123"/>
                    <a:pt x="126" y="123"/>
                  </a:cubicBezTo>
                  <a:cubicBezTo>
                    <a:pt x="126" y="124"/>
                    <a:pt x="126" y="124"/>
                    <a:pt x="126" y="124"/>
                  </a:cubicBezTo>
                  <a:cubicBezTo>
                    <a:pt x="127" y="124"/>
                    <a:pt x="127" y="124"/>
                    <a:pt x="127" y="124"/>
                  </a:cubicBezTo>
                  <a:cubicBezTo>
                    <a:pt x="128" y="125"/>
                    <a:pt x="128" y="125"/>
                    <a:pt x="128" y="125"/>
                  </a:cubicBezTo>
                  <a:cubicBezTo>
                    <a:pt x="129" y="125"/>
                    <a:pt x="129" y="125"/>
                    <a:pt x="129" y="125"/>
                  </a:cubicBezTo>
                  <a:cubicBezTo>
                    <a:pt x="130" y="126"/>
                    <a:pt x="130" y="126"/>
                    <a:pt x="130" y="126"/>
                  </a:cubicBezTo>
                  <a:cubicBezTo>
                    <a:pt x="130" y="127"/>
                    <a:pt x="130" y="127"/>
                    <a:pt x="130" y="127"/>
                  </a:cubicBezTo>
                  <a:cubicBezTo>
                    <a:pt x="131" y="127"/>
                    <a:pt x="131" y="127"/>
                    <a:pt x="131" y="127"/>
                  </a:cubicBezTo>
                  <a:cubicBezTo>
                    <a:pt x="131" y="127"/>
                    <a:pt x="131" y="127"/>
                    <a:pt x="131" y="127"/>
                  </a:cubicBezTo>
                  <a:cubicBezTo>
                    <a:pt x="131" y="127"/>
                    <a:pt x="131" y="127"/>
                    <a:pt x="131" y="127"/>
                  </a:cubicBezTo>
                  <a:cubicBezTo>
                    <a:pt x="133" y="128"/>
                    <a:pt x="133" y="128"/>
                    <a:pt x="133" y="128"/>
                  </a:cubicBezTo>
                  <a:cubicBezTo>
                    <a:pt x="133" y="128"/>
                    <a:pt x="133" y="128"/>
                    <a:pt x="133" y="128"/>
                  </a:cubicBezTo>
                  <a:cubicBezTo>
                    <a:pt x="133" y="129"/>
                    <a:pt x="133" y="129"/>
                    <a:pt x="133" y="129"/>
                  </a:cubicBezTo>
                  <a:cubicBezTo>
                    <a:pt x="134" y="129"/>
                    <a:pt x="134" y="129"/>
                    <a:pt x="134" y="129"/>
                  </a:cubicBezTo>
                  <a:cubicBezTo>
                    <a:pt x="134" y="129"/>
                    <a:pt x="134" y="129"/>
                    <a:pt x="134" y="129"/>
                  </a:cubicBezTo>
                  <a:cubicBezTo>
                    <a:pt x="134" y="128"/>
                    <a:pt x="134" y="128"/>
                    <a:pt x="134" y="128"/>
                  </a:cubicBezTo>
                  <a:cubicBezTo>
                    <a:pt x="134" y="128"/>
                    <a:pt x="134" y="128"/>
                    <a:pt x="134" y="128"/>
                  </a:cubicBezTo>
                  <a:cubicBezTo>
                    <a:pt x="133" y="127"/>
                    <a:pt x="133" y="127"/>
                    <a:pt x="133" y="127"/>
                  </a:cubicBezTo>
                  <a:cubicBezTo>
                    <a:pt x="133" y="127"/>
                    <a:pt x="133" y="127"/>
                    <a:pt x="133" y="127"/>
                  </a:cubicBezTo>
                  <a:cubicBezTo>
                    <a:pt x="135" y="127"/>
                    <a:pt x="135" y="127"/>
                    <a:pt x="135" y="127"/>
                  </a:cubicBezTo>
                  <a:cubicBezTo>
                    <a:pt x="135" y="128"/>
                    <a:pt x="135" y="128"/>
                    <a:pt x="135" y="128"/>
                  </a:cubicBezTo>
                  <a:cubicBezTo>
                    <a:pt x="135" y="128"/>
                    <a:pt x="135" y="128"/>
                    <a:pt x="135" y="128"/>
                  </a:cubicBezTo>
                  <a:cubicBezTo>
                    <a:pt x="136" y="127"/>
                    <a:pt x="136" y="127"/>
                    <a:pt x="136" y="127"/>
                  </a:cubicBezTo>
                  <a:cubicBezTo>
                    <a:pt x="136" y="127"/>
                    <a:pt x="136" y="127"/>
                    <a:pt x="136" y="127"/>
                  </a:cubicBezTo>
                  <a:cubicBezTo>
                    <a:pt x="137" y="128"/>
                    <a:pt x="137" y="128"/>
                    <a:pt x="137" y="128"/>
                  </a:cubicBezTo>
                  <a:cubicBezTo>
                    <a:pt x="137" y="129"/>
                    <a:pt x="137" y="129"/>
                    <a:pt x="137" y="129"/>
                  </a:cubicBezTo>
                  <a:cubicBezTo>
                    <a:pt x="138" y="129"/>
                    <a:pt x="138" y="129"/>
                    <a:pt x="138" y="129"/>
                  </a:cubicBezTo>
                  <a:cubicBezTo>
                    <a:pt x="138" y="130"/>
                    <a:pt x="138" y="130"/>
                    <a:pt x="138" y="130"/>
                  </a:cubicBezTo>
                  <a:cubicBezTo>
                    <a:pt x="139" y="131"/>
                    <a:pt x="139" y="131"/>
                    <a:pt x="139" y="131"/>
                  </a:cubicBezTo>
                  <a:cubicBezTo>
                    <a:pt x="139" y="132"/>
                    <a:pt x="139" y="132"/>
                    <a:pt x="139" y="132"/>
                  </a:cubicBezTo>
                  <a:cubicBezTo>
                    <a:pt x="139" y="133"/>
                    <a:pt x="139" y="133"/>
                    <a:pt x="139" y="133"/>
                  </a:cubicBezTo>
                  <a:cubicBezTo>
                    <a:pt x="139" y="133"/>
                    <a:pt x="139" y="133"/>
                    <a:pt x="139" y="133"/>
                  </a:cubicBezTo>
                  <a:cubicBezTo>
                    <a:pt x="139" y="134"/>
                    <a:pt x="139" y="134"/>
                    <a:pt x="139" y="134"/>
                  </a:cubicBezTo>
                  <a:cubicBezTo>
                    <a:pt x="138" y="135"/>
                    <a:pt x="138" y="135"/>
                    <a:pt x="138" y="135"/>
                  </a:cubicBezTo>
                  <a:cubicBezTo>
                    <a:pt x="136" y="134"/>
                    <a:pt x="136" y="134"/>
                    <a:pt x="136" y="134"/>
                  </a:cubicBezTo>
                  <a:cubicBezTo>
                    <a:pt x="135" y="134"/>
                    <a:pt x="135" y="134"/>
                    <a:pt x="135" y="134"/>
                  </a:cubicBezTo>
                  <a:cubicBezTo>
                    <a:pt x="135" y="135"/>
                    <a:pt x="135" y="135"/>
                    <a:pt x="135" y="135"/>
                  </a:cubicBezTo>
                  <a:cubicBezTo>
                    <a:pt x="135" y="135"/>
                    <a:pt x="135" y="135"/>
                    <a:pt x="135" y="135"/>
                  </a:cubicBezTo>
                  <a:cubicBezTo>
                    <a:pt x="134" y="135"/>
                    <a:pt x="134" y="135"/>
                    <a:pt x="134" y="135"/>
                  </a:cubicBezTo>
                  <a:cubicBezTo>
                    <a:pt x="133" y="135"/>
                    <a:pt x="133" y="135"/>
                    <a:pt x="133" y="135"/>
                  </a:cubicBezTo>
                  <a:cubicBezTo>
                    <a:pt x="133" y="135"/>
                    <a:pt x="133" y="135"/>
                    <a:pt x="133" y="135"/>
                  </a:cubicBezTo>
                  <a:cubicBezTo>
                    <a:pt x="132" y="136"/>
                    <a:pt x="132" y="136"/>
                    <a:pt x="132" y="136"/>
                  </a:cubicBezTo>
                  <a:cubicBezTo>
                    <a:pt x="132" y="136"/>
                    <a:pt x="132" y="136"/>
                    <a:pt x="132" y="136"/>
                  </a:cubicBezTo>
                  <a:cubicBezTo>
                    <a:pt x="131" y="136"/>
                    <a:pt x="131" y="136"/>
                    <a:pt x="131" y="136"/>
                  </a:cubicBezTo>
                  <a:cubicBezTo>
                    <a:pt x="130" y="137"/>
                    <a:pt x="130" y="137"/>
                    <a:pt x="130" y="137"/>
                  </a:cubicBezTo>
                  <a:cubicBezTo>
                    <a:pt x="131" y="137"/>
                    <a:pt x="131" y="137"/>
                    <a:pt x="131" y="137"/>
                  </a:cubicBezTo>
                  <a:cubicBezTo>
                    <a:pt x="132" y="137"/>
                    <a:pt x="132" y="137"/>
                    <a:pt x="132" y="137"/>
                  </a:cubicBezTo>
                  <a:cubicBezTo>
                    <a:pt x="132" y="138"/>
                    <a:pt x="132" y="138"/>
                    <a:pt x="132" y="138"/>
                  </a:cubicBezTo>
                  <a:cubicBezTo>
                    <a:pt x="133" y="139"/>
                    <a:pt x="133" y="139"/>
                    <a:pt x="133" y="139"/>
                  </a:cubicBezTo>
                  <a:cubicBezTo>
                    <a:pt x="133" y="138"/>
                    <a:pt x="133" y="138"/>
                    <a:pt x="133" y="138"/>
                  </a:cubicBezTo>
                  <a:cubicBezTo>
                    <a:pt x="134" y="139"/>
                    <a:pt x="134" y="139"/>
                    <a:pt x="134" y="139"/>
                  </a:cubicBezTo>
                  <a:cubicBezTo>
                    <a:pt x="134" y="140"/>
                    <a:pt x="134" y="140"/>
                    <a:pt x="134" y="140"/>
                  </a:cubicBezTo>
                  <a:cubicBezTo>
                    <a:pt x="135" y="140"/>
                    <a:pt x="135" y="140"/>
                    <a:pt x="135" y="140"/>
                  </a:cubicBezTo>
                  <a:cubicBezTo>
                    <a:pt x="137" y="141"/>
                    <a:pt x="137" y="141"/>
                    <a:pt x="137" y="141"/>
                  </a:cubicBezTo>
                  <a:cubicBezTo>
                    <a:pt x="138" y="141"/>
                    <a:pt x="138" y="141"/>
                    <a:pt x="138" y="141"/>
                  </a:cubicBezTo>
                  <a:cubicBezTo>
                    <a:pt x="140" y="142"/>
                    <a:pt x="140" y="142"/>
                    <a:pt x="140" y="142"/>
                  </a:cubicBezTo>
                  <a:cubicBezTo>
                    <a:pt x="141" y="142"/>
                    <a:pt x="141" y="142"/>
                    <a:pt x="141" y="142"/>
                  </a:cubicBezTo>
                  <a:cubicBezTo>
                    <a:pt x="141" y="141"/>
                    <a:pt x="141" y="141"/>
                    <a:pt x="141" y="141"/>
                  </a:cubicBezTo>
                  <a:cubicBezTo>
                    <a:pt x="142" y="141"/>
                    <a:pt x="142" y="141"/>
                    <a:pt x="142" y="141"/>
                  </a:cubicBezTo>
                  <a:cubicBezTo>
                    <a:pt x="143" y="141"/>
                    <a:pt x="143" y="141"/>
                    <a:pt x="143" y="141"/>
                  </a:cubicBezTo>
                  <a:cubicBezTo>
                    <a:pt x="142" y="142"/>
                    <a:pt x="142" y="142"/>
                    <a:pt x="142" y="142"/>
                  </a:cubicBezTo>
                  <a:cubicBezTo>
                    <a:pt x="144" y="141"/>
                    <a:pt x="144" y="141"/>
                    <a:pt x="144" y="141"/>
                  </a:cubicBezTo>
                  <a:cubicBezTo>
                    <a:pt x="144" y="142"/>
                    <a:pt x="144" y="142"/>
                    <a:pt x="144" y="142"/>
                  </a:cubicBezTo>
                  <a:cubicBezTo>
                    <a:pt x="145" y="142"/>
                    <a:pt x="145" y="142"/>
                    <a:pt x="145" y="142"/>
                  </a:cubicBezTo>
                  <a:cubicBezTo>
                    <a:pt x="145" y="141"/>
                    <a:pt x="145" y="141"/>
                    <a:pt x="145" y="141"/>
                  </a:cubicBezTo>
                  <a:cubicBezTo>
                    <a:pt x="146" y="141"/>
                    <a:pt x="146" y="141"/>
                    <a:pt x="146" y="141"/>
                  </a:cubicBezTo>
                  <a:cubicBezTo>
                    <a:pt x="146" y="141"/>
                    <a:pt x="146" y="141"/>
                    <a:pt x="146" y="141"/>
                  </a:cubicBezTo>
                  <a:cubicBezTo>
                    <a:pt x="146" y="142"/>
                    <a:pt x="146" y="142"/>
                    <a:pt x="146" y="142"/>
                  </a:cubicBezTo>
                  <a:cubicBezTo>
                    <a:pt x="148" y="141"/>
                    <a:pt x="148" y="141"/>
                    <a:pt x="148" y="141"/>
                  </a:cubicBezTo>
                  <a:cubicBezTo>
                    <a:pt x="150" y="140"/>
                    <a:pt x="150" y="140"/>
                    <a:pt x="150" y="140"/>
                  </a:cubicBezTo>
                  <a:cubicBezTo>
                    <a:pt x="151" y="140"/>
                    <a:pt x="151" y="140"/>
                    <a:pt x="151" y="140"/>
                  </a:cubicBezTo>
                  <a:cubicBezTo>
                    <a:pt x="151" y="141"/>
                    <a:pt x="151" y="141"/>
                    <a:pt x="151" y="141"/>
                  </a:cubicBezTo>
                  <a:cubicBezTo>
                    <a:pt x="151" y="141"/>
                    <a:pt x="151" y="141"/>
                    <a:pt x="151" y="141"/>
                  </a:cubicBezTo>
                  <a:cubicBezTo>
                    <a:pt x="151" y="141"/>
                    <a:pt x="151" y="141"/>
                    <a:pt x="151" y="141"/>
                  </a:cubicBezTo>
                  <a:cubicBezTo>
                    <a:pt x="151" y="141"/>
                    <a:pt x="151" y="141"/>
                    <a:pt x="151" y="141"/>
                  </a:cubicBezTo>
                  <a:cubicBezTo>
                    <a:pt x="151" y="142"/>
                    <a:pt x="151" y="142"/>
                    <a:pt x="151" y="142"/>
                  </a:cubicBezTo>
                  <a:cubicBezTo>
                    <a:pt x="151" y="143"/>
                    <a:pt x="151" y="143"/>
                    <a:pt x="151" y="143"/>
                  </a:cubicBezTo>
                  <a:cubicBezTo>
                    <a:pt x="151" y="143"/>
                    <a:pt x="151" y="143"/>
                    <a:pt x="151" y="143"/>
                  </a:cubicBezTo>
                  <a:cubicBezTo>
                    <a:pt x="151" y="143"/>
                    <a:pt x="151" y="143"/>
                    <a:pt x="151" y="143"/>
                  </a:cubicBezTo>
                  <a:cubicBezTo>
                    <a:pt x="152" y="143"/>
                    <a:pt x="152" y="143"/>
                    <a:pt x="152" y="143"/>
                  </a:cubicBezTo>
                  <a:cubicBezTo>
                    <a:pt x="152" y="143"/>
                    <a:pt x="152" y="143"/>
                    <a:pt x="152" y="143"/>
                  </a:cubicBezTo>
                  <a:cubicBezTo>
                    <a:pt x="152" y="144"/>
                    <a:pt x="152" y="144"/>
                    <a:pt x="152" y="144"/>
                  </a:cubicBezTo>
                  <a:cubicBezTo>
                    <a:pt x="152" y="145"/>
                    <a:pt x="152" y="145"/>
                    <a:pt x="152" y="145"/>
                  </a:cubicBezTo>
                  <a:cubicBezTo>
                    <a:pt x="152" y="146"/>
                    <a:pt x="152" y="146"/>
                    <a:pt x="152" y="146"/>
                  </a:cubicBezTo>
                  <a:cubicBezTo>
                    <a:pt x="152" y="146"/>
                    <a:pt x="152" y="146"/>
                    <a:pt x="152" y="146"/>
                  </a:cubicBezTo>
                  <a:cubicBezTo>
                    <a:pt x="153" y="146"/>
                    <a:pt x="153" y="146"/>
                    <a:pt x="153" y="146"/>
                  </a:cubicBezTo>
                  <a:cubicBezTo>
                    <a:pt x="153" y="145"/>
                    <a:pt x="153" y="145"/>
                    <a:pt x="153" y="145"/>
                  </a:cubicBezTo>
                  <a:cubicBezTo>
                    <a:pt x="153" y="144"/>
                    <a:pt x="153" y="144"/>
                    <a:pt x="153" y="144"/>
                  </a:cubicBezTo>
                  <a:cubicBezTo>
                    <a:pt x="154" y="144"/>
                    <a:pt x="154" y="144"/>
                    <a:pt x="154" y="144"/>
                  </a:cubicBezTo>
                  <a:cubicBezTo>
                    <a:pt x="153" y="145"/>
                    <a:pt x="153" y="145"/>
                    <a:pt x="153" y="145"/>
                  </a:cubicBezTo>
                  <a:cubicBezTo>
                    <a:pt x="153" y="147"/>
                    <a:pt x="153" y="147"/>
                    <a:pt x="153" y="147"/>
                  </a:cubicBezTo>
                  <a:cubicBezTo>
                    <a:pt x="152" y="148"/>
                    <a:pt x="152" y="148"/>
                    <a:pt x="152" y="148"/>
                  </a:cubicBezTo>
                  <a:cubicBezTo>
                    <a:pt x="152" y="149"/>
                    <a:pt x="152" y="149"/>
                    <a:pt x="152" y="149"/>
                  </a:cubicBezTo>
                  <a:cubicBezTo>
                    <a:pt x="153" y="150"/>
                    <a:pt x="153" y="150"/>
                    <a:pt x="153" y="150"/>
                  </a:cubicBezTo>
                  <a:cubicBezTo>
                    <a:pt x="153" y="151"/>
                    <a:pt x="153" y="151"/>
                    <a:pt x="153" y="151"/>
                  </a:cubicBezTo>
                  <a:cubicBezTo>
                    <a:pt x="152" y="152"/>
                    <a:pt x="152" y="152"/>
                    <a:pt x="152" y="152"/>
                  </a:cubicBezTo>
                  <a:cubicBezTo>
                    <a:pt x="153" y="153"/>
                    <a:pt x="153" y="153"/>
                    <a:pt x="153" y="153"/>
                  </a:cubicBezTo>
                  <a:cubicBezTo>
                    <a:pt x="153" y="153"/>
                    <a:pt x="153" y="153"/>
                    <a:pt x="153" y="153"/>
                  </a:cubicBezTo>
                  <a:cubicBezTo>
                    <a:pt x="153" y="154"/>
                    <a:pt x="153" y="154"/>
                    <a:pt x="153" y="154"/>
                  </a:cubicBezTo>
                  <a:cubicBezTo>
                    <a:pt x="153" y="154"/>
                    <a:pt x="153" y="154"/>
                    <a:pt x="153" y="154"/>
                  </a:cubicBezTo>
                  <a:cubicBezTo>
                    <a:pt x="154" y="156"/>
                    <a:pt x="154" y="156"/>
                    <a:pt x="154" y="156"/>
                  </a:cubicBezTo>
                  <a:cubicBezTo>
                    <a:pt x="154" y="158"/>
                    <a:pt x="154" y="158"/>
                    <a:pt x="154" y="158"/>
                  </a:cubicBezTo>
                  <a:cubicBezTo>
                    <a:pt x="154" y="156"/>
                    <a:pt x="154" y="156"/>
                    <a:pt x="154" y="156"/>
                  </a:cubicBezTo>
                  <a:cubicBezTo>
                    <a:pt x="154" y="154"/>
                    <a:pt x="154" y="154"/>
                    <a:pt x="154" y="154"/>
                  </a:cubicBezTo>
                  <a:cubicBezTo>
                    <a:pt x="154" y="152"/>
                    <a:pt x="154" y="152"/>
                    <a:pt x="154" y="152"/>
                  </a:cubicBezTo>
                  <a:cubicBezTo>
                    <a:pt x="155" y="150"/>
                    <a:pt x="155" y="150"/>
                    <a:pt x="155" y="150"/>
                  </a:cubicBezTo>
                  <a:cubicBezTo>
                    <a:pt x="155" y="150"/>
                    <a:pt x="155" y="150"/>
                    <a:pt x="155" y="150"/>
                  </a:cubicBezTo>
                  <a:cubicBezTo>
                    <a:pt x="155" y="151"/>
                    <a:pt x="155" y="151"/>
                    <a:pt x="155" y="151"/>
                  </a:cubicBezTo>
                  <a:cubicBezTo>
                    <a:pt x="155" y="151"/>
                    <a:pt x="155" y="151"/>
                    <a:pt x="155" y="151"/>
                  </a:cubicBezTo>
                  <a:cubicBezTo>
                    <a:pt x="155" y="152"/>
                    <a:pt x="155" y="152"/>
                    <a:pt x="155" y="152"/>
                  </a:cubicBezTo>
                  <a:cubicBezTo>
                    <a:pt x="155" y="152"/>
                    <a:pt x="155" y="152"/>
                    <a:pt x="155" y="152"/>
                  </a:cubicBezTo>
                  <a:cubicBezTo>
                    <a:pt x="156" y="152"/>
                    <a:pt x="156" y="152"/>
                    <a:pt x="156" y="152"/>
                  </a:cubicBezTo>
                  <a:cubicBezTo>
                    <a:pt x="156" y="152"/>
                    <a:pt x="156" y="152"/>
                    <a:pt x="156" y="152"/>
                  </a:cubicBezTo>
                  <a:cubicBezTo>
                    <a:pt x="157" y="151"/>
                    <a:pt x="157" y="151"/>
                    <a:pt x="157" y="151"/>
                  </a:cubicBezTo>
                  <a:cubicBezTo>
                    <a:pt x="157" y="151"/>
                    <a:pt x="157" y="151"/>
                    <a:pt x="157" y="151"/>
                  </a:cubicBezTo>
                  <a:cubicBezTo>
                    <a:pt x="156" y="150"/>
                    <a:pt x="156" y="150"/>
                    <a:pt x="156" y="150"/>
                  </a:cubicBezTo>
                  <a:cubicBezTo>
                    <a:pt x="156" y="149"/>
                    <a:pt x="156" y="149"/>
                    <a:pt x="156" y="149"/>
                  </a:cubicBezTo>
                  <a:cubicBezTo>
                    <a:pt x="157" y="149"/>
                    <a:pt x="157" y="149"/>
                    <a:pt x="157" y="149"/>
                  </a:cubicBezTo>
                  <a:cubicBezTo>
                    <a:pt x="157" y="149"/>
                    <a:pt x="157" y="149"/>
                    <a:pt x="157" y="149"/>
                  </a:cubicBezTo>
                  <a:cubicBezTo>
                    <a:pt x="156" y="148"/>
                    <a:pt x="156" y="148"/>
                    <a:pt x="156" y="148"/>
                  </a:cubicBezTo>
                  <a:cubicBezTo>
                    <a:pt x="156" y="148"/>
                    <a:pt x="156" y="148"/>
                    <a:pt x="156" y="148"/>
                  </a:cubicBezTo>
                  <a:cubicBezTo>
                    <a:pt x="157" y="146"/>
                    <a:pt x="157" y="146"/>
                    <a:pt x="157" y="146"/>
                  </a:cubicBezTo>
                  <a:cubicBezTo>
                    <a:pt x="157" y="144"/>
                    <a:pt x="157" y="144"/>
                    <a:pt x="157" y="144"/>
                  </a:cubicBezTo>
                  <a:cubicBezTo>
                    <a:pt x="157" y="144"/>
                    <a:pt x="157" y="144"/>
                    <a:pt x="157" y="144"/>
                  </a:cubicBezTo>
                  <a:cubicBezTo>
                    <a:pt x="157" y="143"/>
                    <a:pt x="157" y="143"/>
                    <a:pt x="157" y="143"/>
                  </a:cubicBezTo>
                  <a:cubicBezTo>
                    <a:pt x="158" y="143"/>
                    <a:pt x="158" y="143"/>
                    <a:pt x="158" y="143"/>
                  </a:cubicBezTo>
                  <a:cubicBezTo>
                    <a:pt x="159" y="142"/>
                    <a:pt x="159" y="142"/>
                    <a:pt x="159" y="142"/>
                  </a:cubicBezTo>
                  <a:cubicBezTo>
                    <a:pt x="159" y="142"/>
                    <a:pt x="159" y="142"/>
                    <a:pt x="159" y="142"/>
                  </a:cubicBezTo>
                  <a:cubicBezTo>
                    <a:pt x="160" y="142"/>
                    <a:pt x="160" y="142"/>
                    <a:pt x="160" y="142"/>
                  </a:cubicBezTo>
                  <a:cubicBezTo>
                    <a:pt x="160" y="142"/>
                    <a:pt x="160" y="142"/>
                    <a:pt x="160" y="142"/>
                  </a:cubicBezTo>
                  <a:cubicBezTo>
                    <a:pt x="161" y="142"/>
                    <a:pt x="161" y="142"/>
                    <a:pt x="161" y="142"/>
                  </a:cubicBezTo>
                  <a:cubicBezTo>
                    <a:pt x="161" y="142"/>
                    <a:pt x="161" y="142"/>
                    <a:pt x="161" y="142"/>
                  </a:cubicBezTo>
                  <a:cubicBezTo>
                    <a:pt x="162" y="141"/>
                    <a:pt x="162" y="141"/>
                    <a:pt x="162" y="141"/>
                  </a:cubicBezTo>
                  <a:cubicBezTo>
                    <a:pt x="162" y="141"/>
                    <a:pt x="162" y="141"/>
                    <a:pt x="162" y="141"/>
                  </a:cubicBezTo>
                  <a:cubicBezTo>
                    <a:pt x="162" y="142"/>
                    <a:pt x="162" y="142"/>
                    <a:pt x="162" y="142"/>
                  </a:cubicBezTo>
                  <a:cubicBezTo>
                    <a:pt x="163" y="141"/>
                    <a:pt x="163" y="141"/>
                    <a:pt x="163" y="141"/>
                  </a:cubicBezTo>
                  <a:cubicBezTo>
                    <a:pt x="164" y="141"/>
                    <a:pt x="164" y="141"/>
                    <a:pt x="164" y="141"/>
                  </a:cubicBezTo>
                  <a:cubicBezTo>
                    <a:pt x="164" y="140"/>
                    <a:pt x="164" y="140"/>
                    <a:pt x="164" y="140"/>
                  </a:cubicBezTo>
                  <a:cubicBezTo>
                    <a:pt x="164" y="140"/>
                    <a:pt x="164" y="140"/>
                    <a:pt x="164" y="140"/>
                  </a:cubicBezTo>
                  <a:cubicBezTo>
                    <a:pt x="165" y="141"/>
                    <a:pt x="165" y="141"/>
                    <a:pt x="165" y="141"/>
                  </a:cubicBezTo>
                  <a:cubicBezTo>
                    <a:pt x="165" y="141"/>
                    <a:pt x="165" y="141"/>
                    <a:pt x="165" y="141"/>
                  </a:cubicBezTo>
                  <a:cubicBezTo>
                    <a:pt x="165" y="142"/>
                    <a:pt x="165" y="142"/>
                    <a:pt x="165" y="142"/>
                  </a:cubicBezTo>
                  <a:cubicBezTo>
                    <a:pt x="165" y="141"/>
                    <a:pt x="165" y="141"/>
                    <a:pt x="165" y="141"/>
                  </a:cubicBezTo>
                  <a:cubicBezTo>
                    <a:pt x="165" y="140"/>
                    <a:pt x="165" y="140"/>
                    <a:pt x="165" y="140"/>
                  </a:cubicBezTo>
                  <a:cubicBezTo>
                    <a:pt x="166" y="139"/>
                    <a:pt x="166" y="139"/>
                    <a:pt x="166" y="139"/>
                  </a:cubicBezTo>
                  <a:cubicBezTo>
                    <a:pt x="166" y="139"/>
                    <a:pt x="166" y="139"/>
                    <a:pt x="166" y="139"/>
                  </a:cubicBezTo>
                  <a:cubicBezTo>
                    <a:pt x="167" y="139"/>
                    <a:pt x="167" y="139"/>
                    <a:pt x="167" y="139"/>
                  </a:cubicBezTo>
                  <a:cubicBezTo>
                    <a:pt x="168" y="139"/>
                    <a:pt x="168" y="139"/>
                    <a:pt x="168" y="139"/>
                  </a:cubicBezTo>
                  <a:cubicBezTo>
                    <a:pt x="168" y="139"/>
                    <a:pt x="168" y="139"/>
                    <a:pt x="168" y="139"/>
                  </a:cubicBezTo>
                  <a:cubicBezTo>
                    <a:pt x="169" y="139"/>
                    <a:pt x="169" y="139"/>
                    <a:pt x="169" y="139"/>
                  </a:cubicBezTo>
                  <a:cubicBezTo>
                    <a:pt x="170" y="138"/>
                    <a:pt x="170" y="138"/>
                    <a:pt x="170" y="138"/>
                  </a:cubicBezTo>
                  <a:cubicBezTo>
                    <a:pt x="169" y="138"/>
                    <a:pt x="169" y="138"/>
                    <a:pt x="169" y="138"/>
                  </a:cubicBezTo>
                  <a:cubicBezTo>
                    <a:pt x="170" y="137"/>
                    <a:pt x="170" y="137"/>
                    <a:pt x="170" y="137"/>
                  </a:cubicBezTo>
                  <a:cubicBezTo>
                    <a:pt x="169" y="137"/>
                    <a:pt x="169" y="137"/>
                    <a:pt x="169" y="137"/>
                  </a:cubicBezTo>
                  <a:cubicBezTo>
                    <a:pt x="169" y="137"/>
                    <a:pt x="169" y="137"/>
                    <a:pt x="169" y="137"/>
                  </a:cubicBezTo>
                  <a:cubicBezTo>
                    <a:pt x="168" y="137"/>
                    <a:pt x="168" y="137"/>
                    <a:pt x="168" y="137"/>
                  </a:cubicBezTo>
                  <a:cubicBezTo>
                    <a:pt x="166" y="138"/>
                    <a:pt x="166" y="138"/>
                    <a:pt x="166" y="138"/>
                  </a:cubicBezTo>
                  <a:cubicBezTo>
                    <a:pt x="166" y="138"/>
                    <a:pt x="166" y="138"/>
                    <a:pt x="166" y="138"/>
                  </a:cubicBezTo>
                  <a:cubicBezTo>
                    <a:pt x="166" y="138"/>
                    <a:pt x="166" y="138"/>
                    <a:pt x="166" y="138"/>
                  </a:cubicBezTo>
                  <a:cubicBezTo>
                    <a:pt x="165" y="138"/>
                    <a:pt x="165" y="138"/>
                    <a:pt x="165" y="138"/>
                  </a:cubicBezTo>
                  <a:cubicBezTo>
                    <a:pt x="165" y="139"/>
                    <a:pt x="165" y="139"/>
                    <a:pt x="165" y="139"/>
                  </a:cubicBezTo>
                  <a:cubicBezTo>
                    <a:pt x="165" y="139"/>
                    <a:pt x="165" y="139"/>
                    <a:pt x="165" y="139"/>
                  </a:cubicBezTo>
                  <a:cubicBezTo>
                    <a:pt x="164" y="138"/>
                    <a:pt x="164" y="138"/>
                    <a:pt x="164" y="138"/>
                  </a:cubicBezTo>
                  <a:cubicBezTo>
                    <a:pt x="164" y="138"/>
                    <a:pt x="164" y="138"/>
                    <a:pt x="164" y="138"/>
                  </a:cubicBezTo>
                  <a:cubicBezTo>
                    <a:pt x="164" y="138"/>
                    <a:pt x="164" y="138"/>
                    <a:pt x="164" y="138"/>
                  </a:cubicBezTo>
                  <a:cubicBezTo>
                    <a:pt x="163" y="139"/>
                    <a:pt x="163" y="139"/>
                    <a:pt x="163" y="139"/>
                  </a:cubicBezTo>
                  <a:cubicBezTo>
                    <a:pt x="163" y="139"/>
                    <a:pt x="163" y="139"/>
                    <a:pt x="163" y="139"/>
                  </a:cubicBezTo>
                  <a:cubicBezTo>
                    <a:pt x="162" y="138"/>
                    <a:pt x="162" y="138"/>
                    <a:pt x="162" y="138"/>
                  </a:cubicBezTo>
                  <a:cubicBezTo>
                    <a:pt x="161" y="138"/>
                    <a:pt x="161" y="138"/>
                    <a:pt x="161" y="138"/>
                  </a:cubicBezTo>
                  <a:cubicBezTo>
                    <a:pt x="161" y="138"/>
                    <a:pt x="161" y="138"/>
                    <a:pt x="161" y="138"/>
                  </a:cubicBezTo>
                  <a:cubicBezTo>
                    <a:pt x="161" y="138"/>
                    <a:pt x="161" y="138"/>
                    <a:pt x="161" y="138"/>
                  </a:cubicBezTo>
                  <a:cubicBezTo>
                    <a:pt x="161" y="139"/>
                    <a:pt x="161" y="139"/>
                    <a:pt x="161" y="139"/>
                  </a:cubicBezTo>
                  <a:cubicBezTo>
                    <a:pt x="161" y="139"/>
                    <a:pt x="161" y="139"/>
                    <a:pt x="161" y="139"/>
                  </a:cubicBezTo>
                  <a:cubicBezTo>
                    <a:pt x="161" y="140"/>
                    <a:pt x="161" y="140"/>
                    <a:pt x="161" y="140"/>
                  </a:cubicBezTo>
                  <a:cubicBezTo>
                    <a:pt x="160" y="140"/>
                    <a:pt x="160" y="140"/>
                    <a:pt x="160" y="140"/>
                  </a:cubicBezTo>
                  <a:cubicBezTo>
                    <a:pt x="160" y="140"/>
                    <a:pt x="160" y="140"/>
                    <a:pt x="160" y="140"/>
                  </a:cubicBezTo>
                  <a:cubicBezTo>
                    <a:pt x="159" y="139"/>
                    <a:pt x="159" y="139"/>
                    <a:pt x="159" y="139"/>
                  </a:cubicBezTo>
                  <a:cubicBezTo>
                    <a:pt x="159" y="139"/>
                    <a:pt x="159" y="139"/>
                    <a:pt x="159" y="139"/>
                  </a:cubicBezTo>
                  <a:cubicBezTo>
                    <a:pt x="159" y="139"/>
                    <a:pt x="159" y="139"/>
                    <a:pt x="159" y="139"/>
                  </a:cubicBezTo>
                  <a:cubicBezTo>
                    <a:pt x="159" y="138"/>
                    <a:pt x="159" y="138"/>
                    <a:pt x="159" y="138"/>
                  </a:cubicBezTo>
                  <a:cubicBezTo>
                    <a:pt x="159" y="138"/>
                    <a:pt x="159" y="138"/>
                    <a:pt x="159" y="138"/>
                  </a:cubicBezTo>
                  <a:cubicBezTo>
                    <a:pt x="159" y="138"/>
                    <a:pt x="159" y="138"/>
                    <a:pt x="159" y="138"/>
                  </a:cubicBezTo>
                  <a:cubicBezTo>
                    <a:pt x="158" y="138"/>
                    <a:pt x="158" y="138"/>
                    <a:pt x="158" y="138"/>
                  </a:cubicBezTo>
                  <a:cubicBezTo>
                    <a:pt x="158" y="137"/>
                    <a:pt x="158" y="137"/>
                    <a:pt x="158" y="137"/>
                  </a:cubicBezTo>
                  <a:cubicBezTo>
                    <a:pt x="159" y="137"/>
                    <a:pt x="159" y="137"/>
                    <a:pt x="159" y="137"/>
                  </a:cubicBezTo>
                  <a:cubicBezTo>
                    <a:pt x="160" y="135"/>
                    <a:pt x="160" y="135"/>
                    <a:pt x="160" y="135"/>
                  </a:cubicBezTo>
                  <a:cubicBezTo>
                    <a:pt x="161" y="135"/>
                    <a:pt x="161" y="135"/>
                    <a:pt x="161" y="135"/>
                  </a:cubicBezTo>
                  <a:cubicBezTo>
                    <a:pt x="162" y="136"/>
                    <a:pt x="162" y="136"/>
                    <a:pt x="162" y="136"/>
                  </a:cubicBezTo>
                  <a:cubicBezTo>
                    <a:pt x="165" y="135"/>
                    <a:pt x="165" y="135"/>
                    <a:pt x="165" y="135"/>
                  </a:cubicBezTo>
                  <a:cubicBezTo>
                    <a:pt x="167" y="135"/>
                    <a:pt x="167" y="135"/>
                    <a:pt x="167" y="135"/>
                  </a:cubicBezTo>
                  <a:cubicBezTo>
                    <a:pt x="168" y="135"/>
                    <a:pt x="168" y="135"/>
                    <a:pt x="168" y="135"/>
                  </a:cubicBezTo>
                  <a:cubicBezTo>
                    <a:pt x="169" y="135"/>
                    <a:pt x="169" y="135"/>
                    <a:pt x="169" y="135"/>
                  </a:cubicBezTo>
                  <a:cubicBezTo>
                    <a:pt x="170" y="135"/>
                    <a:pt x="170" y="135"/>
                    <a:pt x="170" y="135"/>
                  </a:cubicBezTo>
                  <a:cubicBezTo>
                    <a:pt x="170" y="136"/>
                    <a:pt x="170" y="136"/>
                    <a:pt x="170" y="136"/>
                  </a:cubicBezTo>
                  <a:cubicBezTo>
                    <a:pt x="170" y="136"/>
                    <a:pt x="170" y="136"/>
                    <a:pt x="170" y="136"/>
                  </a:cubicBezTo>
                  <a:cubicBezTo>
                    <a:pt x="171" y="136"/>
                    <a:pt x="171" y="136"/>
                    <a:pt x="171" y="136"/>
                  </a:cubicBezTo>
                  <a:cubicBezTo>
                    <a:pt x="171" y="138"/>
                    <a:pt x="171" y="138"/>
                    <a:pt x="171" y="138"/>
                  </a:cubicBezTo>
                  <a:cubicBezTo>
                    <a:pt x="170" y="138"/>
                    <a:pt x="170" y="138"/>
                    <a:pt x="170" y="138"/>
                  </a:cubicBezTo>
                  <a:cubicBezTo>
                    <a:pt x="171" y="139"/>
                    <a:pt x="171" y="139"/>
                    <a:pt x="171" y="139"/>
                  </a:cubicBezTo>
                  <a:cubicBezTo>
                    <a:pt x="171" y="139"/>
                    <a:pt x="171" y="139"/>
                    <a:pt x="171" y="139"/>
                  </a:cubicBezTo>
                  <a:cubicBezTo>
                    <a:pt x="170" y="139"/>
                    <a:pt x="170" y="139"/>
                    <a:pt x="170" y="139"/>
                  </a:cubicBezTo>
                  <a:cubicBezTo>
                    <a:pt x="170" y="140"/>
                    <a:pt x="170" y="140"/>
                    <a:pt x="170" y="140"/>
                  </a:cubicBezTo>
                  <a:cubicBezTo>
                    <a:pt x="170" y="140"/>
                    <a:pt x="170" y="140"/>
                    <a:pt x="170" y="140"/>
                  </a:cubicBezTo>
                  <a:cubicBezTo>
                    <a:pt x="171" y="141"/>
                    <a:pt x="171" y="141"/>
                    <a:pt x="171" y="141"/>
                  </a:cubicBezTo>
                  <a:cubicBezTo>
                    <a:pt x="171" y="141"/>
                    <a:pt x="171" y="141"/>
                    <a:pt x="171" y="141"/>
                  </a:cubicBezTo>
                  <a:cubicBezTo>
                    <a:pt x="172" y="142"/>
                    <a:pt x="172" y="142"/>
                    <a:pt x="172" y="142"/>
                  </a:cubicBezTo>
                  <a:cubicBezTo>
                    <a:pt x="172" y="142"/>
                    <a:pt x="172" y="142"/>
                    <a:pt x="172" y="142"/>
                  </a:cubicBezTo>
                  <a:cubicBezTo>
                    <a:pt x="171" y="143"/>
                    <a:pt x="171" y="143"/>
                    <a:pt x="171" y="143"/>
                  </a:cubicBezTo>
                  <a:cubicBezTo>
                    <a:pt x="171" y="143"/>
                    <a:pt x="171" y="143"/>
                    <a:pt x="171" y="143"/>
                  </a:cubicBezTo>
                  <a:cubicBezTo>
                    <a:pt x="171" y="144"/>
                    <a:pt x="171" y="144"/>
                    <a:pt x="171" y="144"/>
                  </a:cubicBezTo>
                  <a:cubicBezTo>
                    <a:pt x="172" y="144"/>
                    <a:pt x="172" y="144"/>
                    <a:pt x="172" y="144"/>
                  </a:cubicBezTo>
                  <a:cubicBezTo>
                    <a:pt x="172" y="144"/>
                    <a:pt x="172" y="144"/>
                    <a:pt x="172" y="144"/>
                  </a:cubicBezTo>
                  <a:cubicBezTo>
                    <a:pt x="172" y="144"/>
                    <a:pt x="172" y="144"/>
                    <a:pt x="172" y="144"/>
                  </a:cubicBezTo>
                  <a:cubicBezTo>
                    <a:pt x="173" y="144"/>
                    <a:pt x="173" y="144"/>
                    <a:pt x="173" y="144"/>
                  </a:cubicBezTo>
                  <a:cubicBezTo>
                    <a:pt x="173" y="145"/>
                    <a:pt x="173" y="145"/>
                    <a:pt x="173" y="145"/>
                  </a:cubicBezTo>
                  <a:cubicBezTo>
                    <a:pt x="174" y="145"/>
                    <a:pt x="174" y="145"/>
                    <a:pt x="174" y="145"/>
                  </a:cubicBezTo>
                  <a:cubicBezTo>
                    <a:pt x="175" y="144"/>
                    <a:pt x="175" y="144"/>
                    <a:pt x="175" y="144"/>
                  </a:cubicBezTo>
                  <a:cubicBezTo>
                    <a:pt x="175" y="145"/>
                    <a:pt x="175" y="145"/>
                    <a:pt x="175" y="145"/>
                  </a:cubicBezTo>
                  <a:cubicBezTo>
                    <a:pt x="175" y="145"/>
                    <a:pt x="175" y="145"/>
                    <a:pt x="175" y="145"/>
                  </a:cubicBezTo>
                  <a:cubicBezTo>
                    <a:pt x="176" y="145"/>
                    <a:pt x="176" y="145"/>
                    <a:pt x="176" y="145"/>
                  </a:cubicBezTo>
                  <a:cubicBezTo>
                    <a:pt x="176" y="145"/>
                    <a:pt x="176" y="145"/>
                    <a:pt x="176" y="145"/>
                  </a:cubicBezTo>
                  <a:cubicBezTo>
                    <a:pt x="176" y="146"/>
                    <a:pt x="176" y="146"/>
                    <a:pt x="176" y="146"/>
                  </a:cubicBezTo>
                  <a:cubicBezTo>
                    <a:pt x="176" y="146"/>
                    <a:pt x="176" y="146"/>
                    <a:pt x="176" y="146"/>
                  </a:cubicBezTo>
                  <a:cubicBezTo>
                    <a:pt x="176" y="147"/>
                    <a:pt x="176" y="147"/>
                    <a:pt x="176" y="147"/>
                  </a:cubicBezTo>
                  <a:cubicBezTo>
                    <a:pt x="177" y="147"/>
                    <a:pt x="177" y="147"/>
                    <a:pt x="177" y="147"/>
                  </a:cubicBezTo>
                  <a:cubicBezTo>
                    <a:pt x="177" y="147"/>
                    <a:pt x="177" y="147"/>
                    <a:pt x="177" y="147"/>
                  </a:cubicBezTo>
                  <a:cubicBezTo>
                    <a:pt x="178" y="148"/>
                    <a:pt x="178" y="148"/>
                    <a:pt x="178" y="148"/>
                  </a:cubicBezTo>
                  <a:cubicBezTo>
                    <a:pt x="178" y="149"/>
                    <a:pt x="178" y="149"/>
                    <a:pt x="178" y="149"/>
                  </a:cubicBezTo>
                  <a:cubicBezTo>
                    <a:pt x="179" y="148"/>
                    <a:pt x="179" y="148"/>
                    <a:pt x="179" y="148"/>
                  </a:cubicBezTo>
                  <a:cubicBezTo>
                    <a:pt x="179" y="148"/>
                    <a:pt x="179" y="148"/>
                    <a:pt x="179" y="148"/>
                  </a:cubicBezTo>
                  <a:cubicBezTo>
                    <a:pt x="179" y="149"/>
                    <a:pt x="179" y="149"/>
                    <a:pt x="179" y="149"/>
                  </a:cubicBezTo>
                  <a:cubicBezTo>
                    <a:pt x="180" y="149"/>
                    <a:pt x="180" y="149"/>
                    <a:pt x="180" y="149"/>
                  </a:cubicBezTo>
                  <a:cubicBezTo>
                    <a:pt x="181" y="150"/>
                    <a:pt x="181" y="150"/>
                    <a:pt x="181" y="150"/>
                  </a:cubicBezTo>
                  <a:cubicBezTo>
                    <a:pt x="182" y="149"/>
                    <a:pt x="182" y="149"/>
                    <a:pt x="182" y="149"/>
                  </a:cubicBezTo>
                  <a:cubicBezTo>
                    <a:pt x="183" y="150"/>
                    <a:pt x="183" y="150"/>
                    <a:pt x="183" y="150"/>
                  </a:cubicBezTo>
                  <a:cubicBezTo>
                    <a:pt x="183" y="149"/>
                    <a:pt x="183" y="149"/>
                    <a:pt x="183" y="149"/>
                  </a:cubicBezTo>
                  <a:cubicBezTo>
                    <a:pt x="185" y="148"/>
                    <a:pt x="185" y="148"/>
                    <a:pt x="185" y="148"/>
                  </a:cubicBezTo>
                  <a:cubicBezTo>
                    <a:pt x="185" y="148"/>
                    <a:pt x="185" y="148"/>
                    <a:pt x="185" y="148"/>
                  </a:cubicBezTo>
                  <a:cubicBezTo>
                    <a:pt x="185" y="149"/>
                    <a:pt x="185" y="149"/>
                    <a:pt x="185" y="149"/>
                  </a:cubicBezTo>
                  <a:cubicBezTo>
                    <a:pt x="187" y="149"/>
                    <a:pt x="187" y="149"/>
                    <a:pt x="187" y="149"/>
                  </a:cubicBezTo>
                  <a:cubicBezTo>
                    <a:pt x="188" y="150"/>
                    <a:pt x="188" y="150"/>
                    <a:pt x="188" y="150"/>
                  </a:cubicBezTo>
                  <a:cubicBezTo>
                    <a:pt x="189" y="150"/>
                    <a:pt x="189" y="150"/>
                    <a:pt x="189" y="150"/>
                  </a:cubicBezTo>
                  <a:cubicBezTo>
                    <a:pt x="190" y="150"/>
                    <a:pt x="190" y="150"/>
                    <a:pt x="190" y="150"/>
                  </a:cubicBezTo>
                  <a:cubicBezTo>
                    <a:pt x="190" y="150"/>
                    <a:pt x="190" y="150"/>
                    <a:pt x="190" y="150"/>
                  </a:cubicBezTo>
                  <a:cubicBezTo>
                    <a:pt x="192" y="150"/>
                    <a:pt x="192" y="150"/>
                    <a:pt x="192" y="150"/>
                  </a:cubicBezTo>
                  <a:cubicBezTo>
                    <a:pt x="192" y="151"/>
                    <a:pt x="192" y="151"/>
                    <a:pt x="192" y="151"/>
                  </a:cubicBezTo>
                  <a:cubicBezTo>
                    <a:pt x="193" y="150"/>
                    <a:pt x="193" y="150"/>
                    <a:pt x="193" y="150"/>
                  </a:cubicBezTo>
                  <a:cubicBezTo>
                    <a:pt x="193" y="149"/>
                    <a:pt x="193" y="149"/>
                    <a:pt x="193" y="149"/>
                  </a:cubicBezTo>
                  <a:cubicBezTo>
                    <a:pt x="192" y="149"/>
                    <a:pt x="192" y="149"/>
                    <a:pt x="192" y="149"/>
                  </a:cubicBezTo>
                  <a:cubicBezTo>
                    <a:pt x="192" y="148"/>
                    <a:pt x="192" y="148"/>
                    <a:pt x="192" y="148"/>
                  </a:cubicBezTo>
                  <a:cubicBezTo>
                    <a:pt x="192" y="147"/>
                    <a:pt x="192" y="147"/>
                    <a:pt x="192" y="147"/>
                  </a:cubicBezTo>
                  <a:cubicBezTo>
                    <a:pt x="192" y="147"/>
                    <a:pt x="192" y="147"/>
                    <a:pt x="192" y="147"/>
                  </a:cubicBezTo>
                  <a:cubicBezTo>
                    <a:pt x="193" y="149"/>
                    <a:pt x="193" y="149"/>
                    <a:pt x="193" y="149"/>
                  </a:cubicBezTo>
                  <a:cubicBezTo>
                    <a:pt x="193" y="150"/>
                    <a:pt x="193" y="150"/>
                    <a:pt x="193" y="150"/>
                  </a:cubicBezTo>
                  <a:cubicBezTo>
                    <a:pt x="194" y="151"/>
                    <a:pt x="194" y="151"/>
                    <a:pt x="194" y="151"/>
                  </a:cubicBezTo>
                  <a:cubicBezTo>
                    <a:pt x="195" y="151"/>
                    <a:pt x="195" y="151"/>
                    <a:pt x="195" y="151"/>
                  </a:cubicBezTo>
                  <a:cubicBezTo>
                    <a:pt x="195" y="152"/>
                    <a:pt x="195" y="152"/>
                    <a:pt x="195" y="152"/>
                  </a:cubicBezTo>
                  <a:cubicBezTo>
                    <a:pt x="195" y="151"/>
                    <a:pt x="195" y="151"/>
                    <a:pt x="195" y="151"/>
                  </a:cubicBezTo>
                  <a:cubicBezTo>
                    <a:pt x="195" y="150"/>
                    <a:pt x="195" y="150"/>
                    <a:pt x="195" y="150"/>
                  </a:cubicBezTo>
                  <a:cubicBezTo>
                    <a:pt x="194" y="150"/>
                    <a:pt x="194" y="150"/>
                    <a:pt x="194" y="150"/>
                  </a:cubicBezTo>
                  <a:cubicBezTo>
                    <a:pt x="193" y="149"/>
                    <a:pt x="193" y="149"/>
                    <a:pt x="193" y="149"/>
                  </a:cubicBezTo>
                  <a:cubicBezTo>
                    <a:pt x="193" y="147"/>
                    <a:pt x="193" y="147"/>
                    <a:pt x="193" y="147"/>
                  </a:cubicBezTo>
                  <a:cubicBezTo>
                    <a:pt x="193" y="146"/>
                    <a:pt x="193" y="146"/>
                    <a:pt x="193" y="146"/>
                  </a:cubicBezTo>
                  <a:cubicBezTo>
                    <a:pt x="194" y="147"/>
                    <a:pt x="194" y="147"/>
                    <a:pt x="194" y="147"/>
                  </a:cubicBezTo>
                  <a:cubicBezTo>
                    <a:pt x="194" y="147"/>
                    <a:pt x="194" y="147"/>
                    <a:pt x="194" y="147"/>
                  </a:cubicBezTo>
                  <a:cubicBezTo>
                    <a:pt x="194" y="147"/>
                    <a:pt x="194" y="147"/>
                    <a:pt x="194" y="147"/>
                  </a:cubicBezTo>
                  <a:cubicBezTo>
                    <a:pt x="194" y="147"/>
                    <a:pt x="194" y="147"/>
                    <a:pt x="194" y="147"/>
                  </a:cubicBezTo>
                  <a:cubicBezTo>
                    <a:pt x="194" y="146"/>
                    <a:pt x="194" y="146"/>
                    <a:pt x="194" y="146"/>
                  </a:cubicBezTo>
                  <a:cubicBezTo>
                    <a:pt x="194" y="146"/>
                    <a:pt x="194" y="146"/>
                    <a:pt x="194" y="146"/>
                  </a:cubicBezTo>
                  <a:cubicBezTo>
                    <a:pt x="194" y="145"/>
                    <a:pt x="194" y="145"/>
                    <a:pt x="194" y="145"/>
                  </a:cubicBezTo>
                  <a:cubicBezTo>
                    <a:pt x="194" y="145"/>
                    <a:pt x="194" y="145"/>
                    <a:pt x="194" y="145"/>
                  </a:cubicBezTo>
                  <a:cubicBezTo>
                    <a:pt x="194" y="144"/>
                    <a:pt x="194" y="144"/>
                    <a:pt x="194" y="144"/>
                  </a:cubicBezTo>
                  <a:cubicBezTo>
                    <a:pt x="195" y="144"/>
                    <a:pt x="195" y="144"/>
                    <a:pt x="195" y="144"/>
                  </a:cubicBezTo>
                  <a:cubicBezTo>
                    <a:pt x="195" y="145"/>
                    <a:pt x="195" y="145"/>
                    <a:pt x="195" y="145"/>
                  </a:cubicBezTo>
                  <a:cubicBezTo>
                    <a:pt x="195" y="146"/>
                    <a:pt x="195" y="146"/>
                    <a:pt x="195" y="146"/>
                  </a:cubicBezTo>
                  <a:cubicBezTo>
                    <a:pt x="196" y="146"/>
                    <a:pt x="196" y="146"/>
                    <a:pt x="196" y="146"/>
                  </a:cubicBezTo>
                  <a:cubicBezTo>
                    <a:pt x="196" y="145"/>
                    <a:pt x="196" y="145"/>
                    <a:pt x="196" y="145"/>
                  </a:cubicBezTo>
                  <a:cubicBezTo>
                    <a:pt x="197" y="145"/>
                    <a:pt x="197" y="145"/>
                    <a:pt x="197" y="145"/>
                  </a:cubicBezTo>
                  <a:cubicBezTo>
                    <a:pt x="197" y="144"/>
                    <a:pt x="197" y="144"/>
                    <a:pt x="197" y="144"/>
                  </a:cubicBezTo>
                  <a:cubicBezTo>
                    <a:pt x="198" y="144"/>
                    <a:pt x="198" y="144"/>
                    <a:pt x="198" y="144"/>
                  </a:cubicBezTo>
                  <a:cubicBezTo>
                    <a:pt x="198" y="145"/>
                    <a:pt x="198" y="145"/>
                    <a:pt x="198" y="145"/>
                  </a:cubicBezTo>
                  <a:cubicBezTo>
                    <a:pt x="198" y="145"/>
                    <a:pt x="198" y="145"/>
                    <a:pt x="198" y="145"/>
                  </a:cubicBezTo>
                  <a:cubicBezTo>
                    <a:pt x="198" y="146"/>
                    <a:pt x="198" y="146"/>
                    <a:pt x="198" y="146"/>
                  </a:cubicBezTo>
                  <a:cubicBezTo>
                    <a:pt x="198" y="145"/>
                    <a:pt x="198" y="145"/>
                    <a:pt x="198" y="145"/>
                  </a:cubicBezTo>
                  <a:cubicBezTo>
                    <a:pt x="199" y="145"/>
                    <a:pt x="199" y="145"/>
                    <a:pt x="199" y="145"/>
                  </a:cubicBezTo>
                  <a:cubicBezTo>
                    <a:pt x="199" y="146"/>
                    <a:pt x="199" y="146"/>
                    <a:pt x="199" y="146"/>
                  </a:cubicBezTo>
                  <a:cubicBezTo>
                    <a:pt x="199" y="147"/>
                    <a:pt x="199" y="147"/>
                    <a:pt x="199" y="147"/>
                  </a:cubicBezTo>
                  <a:cubicBezTo>
                    <a:pt x="199" y="147"/>
                    <a:pt x="199" y="147"/>
                    <a:pt x="199" y="147"/>
                  </a:cubicBezTo>
                  <a:cubicBezTo>
                    <a:pt x="199" y="148"/>
                    <a:pt x="199" y="148"/>
                    <a:pt x="199" y="148"/>
                  </a:cubicBezTo>
                  <a:cubicBezTo>
                    <a:pt x="200" y="147"/>
                    <a:pt x="200" y="147"/>
                    <a:pt x="200" y="147"/>
                  </a:cubicBezTo>
                  <a:cubicBezTo>
                    <a:pt x="201" y="148"/>
                    <a:pt x="201" y="148"/>
                    <a:pt x="201" y="148"/>
                  </a:cubicBezTo>
                  <a:cubicBezTo>
                    <a:pt x="200" y="148"/>
                    <a:pt x="200" y="148"/>
                    <a:pt x="200" y="148"/>
                  </a:cubicBezTo>
                  <a:cubicBezTo>
                    <a:pt x="199" y="149"/>
                    <a:pt x="199" y="149"/>
                    <a:pt x="199" y="149"/>
                  </a:cubicBezTo>
                  <a:cubicBezTo>
                    <a:pt x="199" y="149"/>
                    <a:pt x="199" y="149"/>
                    <a:pt x="199" y="149"/>
                  </a:cubicBezTo>
                  <a:cubicBezTo>
                    <a:pt x="200" y="149"/>
                    <a:pt x="200" y="149"/>
                    <a:pt x="200" y="149"/>
                  </a:cubicBezTo>
                  <a:cubicBezTo>
                    <a:pt x="201" y="149"/>
                    <a:pt x="201" y="149"/>
                    <a:pt x="201" y="149"/>
                  </a:cubicBezTo>
                  <a:cubicBezTo>
                    <a:pt x="201" y="148"/>
                    <a:pt x="201" y="148"/>
                    <a:pt x="201" y="148"/>
                  </a:cubicBezTo>
                  <a:cubicBezTo>
                    <a:pt x="203" y="148"/>
                    <a:pt x="203" y="148"/>
                    <a:pt x="203" y="148"/>
                  </a:cubicBezTo>
                  <a:cubicBezTo>
                    <a:pt x="203" y="148"/>
                    <a:pt x="203" y="148"/>
                    <a:pt x="203" y="148"/>
                  </a:cubicBezTo>
                  <a:cubicBezTo>
                    <a:pt x="203" y="148"/>
                    <a:pt x="203" y="148"/>
                    <a:pt x="203" y="148"/>
                  </a:cubicBezTo>
                  <a:cubicBezTo>
                    <a:pt x="203" y="148"/>
                    <a:pt x="203" y="148"/>
                    <a:pt x="203" y="148"/>
                  </a:cubicBezTo>
                  <a:cubicBezTo>
                    <a:pt x="202" y="149"/>
                    <a:pt x="202" y="149"/>
                    <a:pt x="202" y="149"/>
                  </a:cubicBezTo>
                  <a:cubicBezTo>
                    <a:pt x="202" y="150"/>
                    <a:pt x="202" y="150"/>
                    <a:pt x="202" y="150"/>
                  </a:cubicBezTo>
                  <a:cubicBezTo>
                    <a:pt x="201" y="150"/>
                    <a:pt x="201" y="150"/>
                    <a:pt x="201" y="150"/>
                  </a:cubicBezTo>
                  <a:cubicBezTo>
                    <a:pt x="201" y="151"/>
                    <a:pt x="201" y="151"/>
                    <a:pt x="201" y="151"/>
                  </a:cubicBezTo>
                  <a:cubicBezTo>
                    <a:pt x="199" y="152"/>
                    <a:pt x="199" y="152"/>
                    <a:pt x="199" y="152"/>
                  </a:cubicBezTo>
                  <a:cubicBezTo>
                    <a:pt x="199" y="152"/>
                    <a:pt x="199" y="152"/>
                    <a:pt x="199" y="152"/>
                  </a:cubicBezTo>
                  <a:cubicBezTo>
                    <a:pt x="199" y="153"/>
                    <a:pt x="199" y="153"/>
                    <a:pt x="199" y="153"/>
                  </a:cubicBezTo>
                  <a:cubicBezTo>
                    <a:pt x="199" y="152"/>
                    <a:pt x="199" y="152"/>
                    <a:pt x="199" y="152"/>
                  </a:cubicBezTo>
                  <a:cubicBezTo>
                    <a:pt x="198" y="153"/>
                    <a:pt x="198" y="153"/>
                    <a:pt x="198" y="153"/>
                  </a:cubicBezTo>
                  <a:cubicBezTo>
                    <a:pt x="198" y="154"/>
                    <a:pt x="198" y="154"/>
                    <a:pt x="198" y="154"/>
                  </a:cubicBezTo>
                  <a:cubicBezTo>
                    <a:pt x="198" y="155"/>
                    <a:pt x="198" y="155"/>
                    <a:pt x="198" y="155"/>
                  </a:cubicBezTo>
                  <a:cubicBezTo>
                    <a:pt x="199" y="154"/>
                    <a:pt x="199" y="154"/>
                    <a:pt x="199" y="154"/>
                  </a:cubicBezTo>
                  <a:cubicBezTo>
                    <a:pt x="199" y="154"/>
                    <a:pt x="199" y="154"/>
                    <a:pt x="199" y="154"/>
                  </a:cubicBezTo>
                  <a:cubicBezTo>
                    <a:pt x="199" y="155"/>
                    <a:pt x="199" y="155"/>
                    <a:pt x="199" y="155"/>
                  </a:cubicBezTo>
                  <a:cubicBezTo>
                    <a:pt x="198" y="156"/>
                    <a:pt x="198" y="156"/>
                    <a:pt x="198" y="156"/>
                  </a:cubicBezTo>
                  <a:cubicBezTo>
                    <a:pt x="198" y="156"/>
                    <a:pt x="198" y="156"/>
                    <a:pt x="198" y="156"/>
                  </a:cubicBezTo>
                  <a:cubicBezTo>
                    <a:pt x="199" y="156"/>
                    <a:pt x="199" y="156"/>
                    <a:pt x="199" y="156"/>
                  </a:cubicBezTo>
                  <a:cubicBezTo>
                    <a:pt x="200" y="155"/>
                    <a:pt x="200" y="155"/>
                    <a:pt x="200" y="155"/>
                  </a:cubicBezTo>
                  <a:cubicBezTo>
                    <a:pt x="201" y="155"/>
                    <a:pt x="201" y="155"/>
                    <a:pt x="201" y="155"/>
                  </a:cubicBezTo>
                  <a:cubicBezTo>
                    <a:pt x="200" y="156"/>
                    <a:pt x="200" y="156"/>
                    <a:pt x="200" y="156"/>
                  </a:cubicBezTo>
                  <a:cubicBezTo>
                    <a:pt x="200" y="157"/>
                    <a:pt x="200" y="157"/>
                    <a:pt x="200" y="157"/>
                  </a:cubicBezTo>
                  <a:cubicBezTo>
                    <a:pt x="200" y="157"/>
                    <a:pt x="200" y="157"/>
                    <a:pt x="200" y="157"/>
                  </a:cubicBezTo>
                  <a:cubicBezTo>
                    <a:pt x="201" y="156"/>
                    <a:pt x="201" y="156"/>
                    <a:pt x="201" y="156"/>
                  </a:cubicBezTo>
                  <a:cubicBezTo>
                    <a:pt x="200" y="157"/>
                    <a:pt x="200" y="157"/>
                    <a:pt x="200" y="157"/>
                  </a:cubicBezTo>
                  <a:cubicBezTo>
                    <a:pt x="200" y="158"/>
                    <a:pt x="200" y="158"/>
                    <a:pt x="200" y="158"/>
                  </a:cubicBezTo>
                  <a:cubicBezTo>
                    <a:pt x="200" y="159"/>
                    <a:pt x="200" y="159"/>
                    <a:pt x="200" y="159"/>
                  </a:cubicBezTo>
                  <a:cubicBezTo>
                    <a:pt x="199" y="158"/>
                    <a:pt x="199" y="158"/>
                    <a:pt x="199" y="158"/>
                  </a:cubicBezTo>
                  <a:cubicBezTo>
                    <a:pt x="198" y="157"/>
                    <a:pt x="198" y="157"/>
                    <a:pt x="198" y="157"/>
                  </a:cubicBezTo>
                  <a:cubicBezTo>
                    <a:pt x="197" y="158"/>
                    <a:pt x="197" y="158"/>
                    <a:pt x="197" y="158"/>
                  </a:cubicBezTo>
                  <a:cubicBezTo>
                    <a:pt x="197" y="157"/>
                    <a:pt x="197" y="157"/>
                    <a:pt x="197" y="157"/>
                  </a:cubicBezTo>
                  <a:cubicBezTo>
                    <a:pt x="197" y="157"/>
                    <a:pt x="197" y="157"/>
                    <a:pt x="197" y="157"/>
                  </a:cubicBezTo>
                  <a:cubicBezTo>
                    <a:pt x="196" y="158"/>
                    <a:pt x="196" y="158"/>
                    <a:pt x="196" y="158"/>
                  </a:cubicBezTo>
                  <a:cubicBezTo>
                    <a:pt x="197" y="159"/>
                    <a:pt x="197" y="159"/>
                    <a:pt x="197" y="159"/>
                  </a:cubicBezTo>
                  <a:cubicBezTo>
                    <a:pt x="197" y="160"/>
                    <a:pt x="197" y="160"/>
                    <a:pt x="197" y="160"/>
                  </a:cubicBezTo>
                  <a:cubicBezTo>
                    <a:pt x="197" y="162"/>
                    <a:pt x="197" y="162"/>
                    <a:pt x="197" y="162"/>
                  </a:cubicBezTo>
                  <a:cubicBezTo>
                    <a:pt x="198" y="160"/>
                    <a:pt x="198" y="160"/>
                    <a:pt x="198" y="160"/>
                  </a:cubicBezTo>
                  <a:cubicBezTo>
                    <a:pt x="197" y="159"/>
                    <a:pt x="197" y="159"/>
                    <a:pt x="197" y="159"/>
                  </a:cubicBezTo>
                  <a:cubicBezTo>
                    <a:pt x="198" y="158"/>
                    <a:pt x="198" y="158"/>
                    <a:pt x="198" y="158"/>
                  </a:cubicBezTo>
                  <a:cubicBezTo>
                    <a:pt x="198" y="159"/>
                    <a:pt x="198" y="159"/>
                    <a:pt x="198" y="159"/>
                  </a:cubicBezTo>
                  <a:cubicBezTo>
                    <a:pt x="199" y="159"/>
                    <a:pt x="199" y="159"/>
                    <a:pt x="199" y="159"/>
                  </a:cubicBezTo>
                  <a:cubicBezTo>
                    <a:pt x="200" y="159"/>
                    <a:pt x="200" y="159"/>
                    <a:pt x="200" y="159"/>
                  </a:cubicBezTo>
                  <a:cubicBezTo>
                    <a:pt x="201" y="159"/>
                    <a:pt x="201" y="159"/>
                    <a:pt x="201" y="159"/>
                  </a:cubicBezTo>
                  <a:cubicBezTo>
                    <a:pt x="201" y="158"/>
                    <a:pt x="201" y="158"/>
                    <a:pt x="201" y="158"/>
                  </a:cubicBezTo>
                  <a:cubicBezTo>
                    <a:pt x="202" y="158"/>
                    <a:pt x="202" y="158"/>
                    <a:pt x="202" y="158"/>
                  </a:cubicBezTo>
                  <a:cubicBezTo>
                    <a:pt x="203" y="157"/>
                    <a:pt x="203" y="157"/>
                    <a:pt x="203" y="157"/>
                  </a:cubicBezTo>
                  <a:cubicBezTo>
                    <a:pt x="204" y="157"/>
                    <a:pt x="204" y="157"/>
                    <a:pt x="204" y="157"/>
                  </a:cubicBezTo>
                  <a:cubicBezTo>
                    <a:pt x="204" y="156"/>
                    <a:pt x="204" y="156"/>
                    <a:pt x="204" y="156"/>
                  </a:cubicBezTo>
                  <a:cubicBezTo>
                    <a:pt x="203" y="157"/>
                    <a:pt x="203" y="157"/>
                    <a:pt x="203" y="157"/>
                  </a:cubicBezTo>
                  <a:cubicBezTo>
                    <a:pt x="203" y="156"/>
                    <a:pt x="203" y="156"/>
                    <a:pt x="203" y="156"/>
                  </a:cubicBezTo>
                  <a:cubicBezTo>
                    <a:pt x="202" y="157"/>
                    <a:pt x="202" y="157"/>
                    <a:pt x="202" y="157"/>
                  </a:cubicBezTo>
                  <a:cubicBezTo>
                    <a:pt x="202" y="157"/>
                    <a:pt x="202" y="157"/>
                    <a:pt x="202" y="157"/>
                  </a:cubicBezTo>
                  <a:cubicBezTo>
                    <a:pt x="201" y="157"/>
                    <a:pt x="201" y="157"/>
                    <a:pt x="201" y="157"/>
                  </a:cubicBezTo>
                  <a:cubicBezTo>
                    <a:pt x="202" y="156"/>
                    <a:pt x="202" y="156"/>
                    <a:pt x="202" y="156"/>
                  </a:cubicBezTo>
                  <a:cubicBezTo>
                    <a:pt x="202" y="156"/>
                    <a:pt x="202" y="156"/>
                    <a:pt x="202" y="156"/>
                  </a:cubicBezTo>
                  <a:cubicBezTo>
                    <a:pt x="202" y="155"/>
                    <a:pt x="202" y="155"/>
                    <a:pt x="202" y="155"/>
                  </a:cubicBezTo>
                  <a:cubicBezTo>
                    <a:pt x="202" y="155"/>
                    <a:pt x="202" y="155"/>
                    <a:pt x="202" y="155"/>
                  </a:cubicBezTo>
                  <a:cubicBezTo>
                    <a:pt x="203" y="154"/>
                    <a:pt x="203" y="154"/>
                    <a:pt x="203" y="154"/>
                  </a:cubicBezTo>
                  <a:cubicBezTo>
                    <a:pt x="202" y="153"/>
                    <a:pt x="202" y="153"/>
                    <a:pt x="202" y="153"/>
                  </a:cubicBezTo>
                  <a:cubicBezTo>
                    <a:pt x="202" y="153"/>
                    <a:pt x="202" y="153"/>
                    <a:pt x="202" y="153"/>
                  </a:cubicBezTo>
                  <a:cubicBezTo>
                    <a:pt x="202" y="152"/>
                    <a:pt x="202" y="152"/>
                    <a:pt x="202" y="152"/>
                  </a:cubicBezTo>
                  <a:cubicBezTo>
                    <a:pt x="203" y="151"/>
                    <a:pt x="203" y="151"/>
                    <a:pt x="203" y="151"/>
                  </a:cubicBezTo>
                  <a:cubicBezTo>
                    <a:pt x="203" y="150"/>
                    <a:pt x="203" y="150"/>
                    <a:pt x="203" y="150"/>
                  </a:cubicBezTo>
                  <a:cubicBezTo>
                    <a:pt x="204" y="150"/>
                    <a:pt x="204" y="150"/>
                    <a:pt x="204" y="150"/>
                  </a:cubicBezTo>
                  <a:cubicBezTo>
                    <a:pt x="205" y="150"/>
                    <a:pt x="205" y="150"/>
                    <a:pt x="205" y="150"/>
                  </a:cubicBezTo>
                  <a:cubicBezTo>
                    <a:pt x="204" y="150"/>
                    <a:pt x="204" y="150"/>
                    <a:pt x="204" y="150"/>
                  </a:cubicBezTo>
                  <a:cubicBezTo>
                    <a:pt x="205" y="150"/>
                    <a:pt x="205" y="150"/>
                    <a:pt x="205" y="150"/>
                  </a:cubicBezTo>
                  <a:cubicBezTo>
                    <a:pt x="205" y="150"/>
                    <a:pt x="205" y="150"/>
                    <a:pt x="205" y="150"/>
                  </a:cubicBezTo>
                  <a:cubicBezTo>
                    <a:pt x="206" y="150"/>
                    <a:pt x="206" y="150"/>
                    <a:pt x="206" y="150"/>
                  </a:cubicBezTo>
                  <a:cubicBezTo>
                    <a:pt x="206" y="150"/>
                    <a:pt x="206" y="150"/>
                    <a:pt x="206" y="150"/>
                  </a:cubicBezTo>
                  <a:cubicBezTo>
                    <a:pt x="206" y="150"/>
                    <a:pt x="206" y="150"/>
                    <a:pt x="206" y="150"/>
                  </a:cubicBezTo>
                  <a:cubicBezTo>
                    <a:pt x="207" y="150"/>
                    <a:pt x="207" y="150"/>
                    <a:pt x="207" y="150"/>
                  </a:cubicBezTo>
                  <a:cubicBezTo>
                    <a:pt x="207" y="150"/>
                    <a:pt x="207" y="150"/>
                    <a:pt x="207" y="150"/>
                  </a:cubicBezTo>
                  <a:cubicBezTo>
                    <a:pt x="209" y="149"/>
                    <a:pt x="209" y="149"/>
                    <a:pt x="209" y="149"/>
                  </a:cubicBezTo>
                  <a:cubicBezTo>
                    <a:pt x="210" y="148"/>
                    <a:pt x="210" y="148"/>
                    <a:pt x="210" y="148"/>
                  </a:cubicBezTo>
                  <a:cubicBezTo>
                    <a:pt x="210" y="148"/>
                    <a:pt x="210" y="148"/>
                    <a:pt x="210" y="148"/>
                  </a:cubicBezTo>
                  <a:cubicBezTo>
                    <a:pt x="210" y="148"/>
                    <a:pt x="210" y="148"/>
                    <a:pt x="210" y="148"/>
                  </a:cubicBezTo>
                  <a:cubicBezTo>
                    <a:pt x="211" y="147"/>
                    <a:pt x="211" y="147"/>
                    <a:pt x="211" y="147"/>
                  </a:cubicBezTo>
                  <a:cubicBezTo>
                    <a:pt x="212" y="147"/>
                    <a:pt x="212" y="147"/>
                    <a:pt x="212" y="147"/>
                  </a:cubicBezTo>
                  <a:cubicBezTo>
                    <a:pt x="213" y="146"/>
                    <a:pt x="213" y="146"/>
                    <a:pt x="213" y="146"/>
                  </a:cubicBezTo>
                  <a:cubicBezTo>
                    <a:pt x="213" y="146"/>
                    <a:pt x="213" y="146"/>
                    <a:pt x="213" y="146"/>
                  </a:cubicBezTo>
                  <a:cubicBezTo>
                    <a:pt x="213" y="144"/>
                    <a:pt x="213" y="144"/>
                    <a:pt x="213" y="144"/>
                  </a:cubicBezTo>
                  <a:cubicBezTo>
                    <a:pt x="214" y="144"/>
                    <a:pt x="214" y="144"/>
                    <a:pt x="214" y="144"/>
                  </a:cubicBezTo>
                  <a:cubicBezTo>
                    <a:pt x="214" y="143"/>
                    <a:pt x="214" y="143"/>
                    <a:pt x="214" y="143"/>
                  </a:cubicBezTo>
                  <a:cubicBezTo>
                    <a:pt x="214" y="142"/>
                    <a:pt x="214" y="142"/>
                    <a:pt x="214" y="142"/>
                  </a:cubicBezTo>
                  <a:cubicBezTo>
                    <a:pt x="213" y="143"/>
                    <a:pt x="213" y="143"/>
                    <a:pt x="213" y="143"/>
                  </a:cubicBezTo>
                  <a:cubicBezTo>
                    <a:pt x="212" y="143"/>
                    <a:pt x="212" y="143"/>
                    <a:pt x="212" y="143"/>
                  </a:cubicBezTo>
                  <a:cubicBezTo>
                    <a:pt x="213" y="143"/>
                    <a:pt x="213" y="143"/>
                    <a:pt x="213" y="143"/>
                  </a:cubicBezTo>
                  <a:cubicBezTo>
                    <a:pt x="212" y="144"/>
                    <a:pt x="212" y="144"/>
                    <a:pt x="212" y="144"/>
                  </a:cubicBezTo>
                  <a:cubicBezTo>
                    <a:pt x="211" y="144"/>
                    <a:pt x="211" y="144"/>
                    <a:pt x="211" y="144"/>
                  </a:cubicBezTo>
                  <a:cubicBezTo>
                    <a:pt x="211" y="144"/>
                    <a:pt x="211" y="144"/>
                    <a:pt x="211" y="144"/>
                  </a:cubicBezTo>
                  <a:cubicBezTo>
                    <a:pt x="210" y="144"/>
                    <a:pt x="210" y="144"/>
                    <a:pt x="210" y="144"/>
                  </a:cubicBezTo>
                  <a:cubicBezTo>
                    <a:pt x="210" y="143"/>
                    <a:pt x="210" y="143"/>
                    <a:pt x="210" y="143"/>
                  </a:cubicBezTo>
                  <a:cubicBezTo>
                    <a:pt x="211" y="142"/>
                    <a:pt x="211" y="142"/>
                    <a:pt x="211" y="142"/>
                  </a:cubicBezTo>
                  <a:cubicBezTo>
                    <a:pt x="211" y="142"/>
                    <a:pt x="211" y="142"/>
                    <a:pt x="211" y="142"/>
                  </a:cubicBezTo>
                  <a:cubicBezTo>
                    <a:pt x="212" y="142"/>
                    <a:pt x="212" y="142"/>
                    <a:pt x="212" y="142"/>
                  </a:cubicBezTo>
                  <a:cubicBezTo>
                    <a:pt x="213" y="141"/>
                    <a:pt x="213" y="141"/>
                    <a:pt x="213" y="141"/>
                  </a:cubicBezTo>
                  <a:cubicBezTo>
                    <a:pt x="213" y="141"/>
                    <a:pt x="213" y="141"/>
                    <a:pt x="213" y="141"/>
                  </a:cubicBezTo>
                  <a:cubicBezTo>
                    <a:pt x="213" y="140"/>
                    <a:pt x="213" y="140"/>
                    <a:pt x="213" y="140"/>
                  </a:cubicBezTo>
                  <a:cubicBezTo>
                    <a:pt x="213" y="140"/>
                    <a:pt x="213" y="140"/>
                    <a:pt x="213" y="140"/>
                  </a:cubicBezTo>
                  <a:cubicBezTo>
                    <a:pt x="214" y="139"/>
                    <a:pt x="214" y="139"/>
                    <a:pt x="214" y="139"/>
                  </a:cubicBezTo>
                  <a:cubicBezTo>
                    <a:pt x="215" y="140"/>
                    <a:pt x="215" y="140"/>
                    <a:pt x="215" y="140"/>
                  </a:cubicBezTo>
                  <a:cubicBezTo>
                    <a:pt x="215" y="140"/>
                    <a:pt x="215" y="140"/>
                    <a:pt x="215" y="140"/>
                  </a:cubicBezTo>
                  <a:cubicBezTo>
                    <a:pt x="214" y="141"/>
                    <a:pt x="214" y="141"/>
                    <a:pt x="214" y="141"/>
                  </a:cubicBezTo>
                  <a:cubicBezTo>
                    <a:pt x="215" y="141"/>
                    <a:pt x="215" y="141"/>
                    <a:pt x="215" y="141"/>
                  </a:cubicBezTo>
                  <a:cubicBezTo>
                    <a:pt x="216" y="141"/>
                    <a:pt x="216" y="141"/>
                    <a:pt x="216" y="141"/>
                  </a:cubicBezTo>
                  <a:cubicBezTo>
                    <a:pt x="216" y="139"/>
                    <a:pt x="216" y="139"/>
                    <a:pt x="216" y="139"/>
                  </a:cubicBezTo>
                  <a:cubicBezTo>
                    <a:pt x="216" y="139"/>
                    <a:pt x="216" y="139"/>
                    <a:pt x="216" y="139"/>
                  </a:cubicBezTo>
                  <a:cubicBezTo>
                    <a:pt x="215" y="138"/>
                    <a:pt x="215" y="138"/>
                    <a:pt x="215" y="138"/>
                  </a:cubicBezTo>
                  <a:cubicBezTo>
                    <a:pt x="215" y="138"/>
                    <a:pt x="215" y="138"/>
                    <a:pt x="215" y="138"/>
                  </a:cubicBezTo>
                  <a:cubicBezTo>
                    <a:pt x="214" y="138"/>
                    <a:pt x="214" y="138"/>
                    <a:pt x="214" y="138"/>
                  </a:cubicBezTo>
                  <a:cubicBezTo>
                    <a:pt x="213" y="138"/>
                    <a:pt x="213" y="138"/>
                    <a:pt x="213" y="138"/>
                  </a:cubicBezTo>
                  <a:cubicBezTo>
                    <a:pt x="212" y="137"/>
                    <a:pt x="212" y="137"/>
                    <a:pt x="212" y="137"/>
                  </a:cubicBezTo>
                  <a:cubicBezTo>
                    <a:pt x="213" y="136"/>
                    <a:pt x="213" y="136"/>
                    <a:pt x="213" y="136"/>
                  </a:cubicBezTo>
                  <a:cubicBezTo>
                    <a:pt x="212" y="137"/>
                    <a:pt x="212" y="137"/>
                    <a:pt x="212" y="137"/>
                  </a:cubicBezTo>
                  <a:cubicBezTo>
                    <a:pt x="212" y="137"/>
                    <a:pt x="212" y="137"/>
                    <a:pt x="212" y="137"/>
                  </a:cubicBezTo>
                  <a:cubicBezTo>
                    <a:pt x="211" y="136"/>
                    <a:pt x="211" y="136"/>
                    <a:pt x="211" y="136"/>
                  </a:cubicBezTo>
                  <a:cubicBezTo>
                    <a:pt x="210" y="135"/>
                    <a:pt x="210" y="135"/>
                    <a:pt x="210" y="135"/>
                  </a:cubicBezTo>
                  <a:cubicBezTo>
                    <a:pt x="210" y="134"/>
                    <a:pt x="210" y="134"/>
                    <a:pt x="210" y="134"/>
                  </a:cubicBezTo>
                  <a:cubicBezTo>
                    <a:pt x="210" y="134"/>
                    <a:pt x="210" y="134"/>
                    <a:pt x="210" y="134"/>
                  </a:cubicBezTo>
                  <a:cubicBezTo>
                    <a:pt x="209" y="134"/>
                    <a:pt x="209" y="134"/>
                    <a:pt x="209" y="134"/>
                  </a:cubicBezTo>
                  <a:cubicBezTo>
                    <a:pt x="209" y="134"/>
                    <a:pt x="209" y="134"/>
                    <a:pt x="209" y="134"/>
                  </a:cubicBezTo>
                  <a:cubicBezTo>
                    <a:pt x="209" y="133"/>
                    <a:pt x="209" y="133"/>
                    <a:pt x="209" y="133"/>
                  </a:cubicBezTo>
                  <a:cubicBezTo>
                    <a:pt x="209" y="133"/>
                    <a:pt x="209" y="133"/>
                    <a:pt x="209" y="133"/>
                  </a:cubicBezTo>
                  <a:cubicBezTo>
                    <a:pt x="209" y="132"/>
                    <a:pt x="209" y="132"/>
                    <a:pt x="209" y="132"/>
                  </a:cubicBezTo>
                  <a:cubicBezTo>
                    <a:pt x="209" y="131"/>
                    <a:pt x="209" y="131"/>
                    <a:pt x="209" y="131"/>
                  </a:cubicBezTo>
                  <a:cubicBezTo>
                    <a:pt x="209" y="129"/>
                    <a:pt x="209" y="129"/>
                    <a:pt x="209" y="129"/>
                  </a:cubicBezTo>
                  <a:cubicBezTo>
                    <a:pt x="209" y="129"/>
                    <a:pt x="209" y="129"/>
                    <a:pt x="209" y="129"/>
                  </a:cubicBezTo>
                  <a:cubicBezTo>
                    <a:pt x="211" y="128"/>
                    <a:pt x="211" y="128"/>
                    <a:pt x="211" y="128"/>
                  </a:cubicBezTo>
                  <a:cubicBezTo>
                    <a:pt x="212" y="127"/>
                    <a:pt x="212" y="127"/>
                    <a:pt x="212" y="127"/>
                  </a:cubicBezTo>
                  <a:cubicBezTo>
                    <a:pt x="212" y="127"/>
                    <a:pt x="212" y="127"/>
                    <a:pt x="212" y="127"/>
                  </a:cubicBezTo>
                  <a:cubicBezTo>
                    <a:pt x="212" y="127"/>
                    <a:pt x="212" y="127"/>
                    <a:pt x="212" y="127"/>
                  </a:cubicBezTo>
                  <a:cubicBezTo>
                    <a:pt x="213" y="127"/>
                    <a:pt x="213" y="127"/>
                    <a:pt x="213" y="127"/>
                  </a:cubicBezTo>
                  <a:cubicBezTo>
                    <a:pt x="213" y="126"/>
                    <a:pt x="213" y="126"/>
                    <a:pt x="213" y="126"/>
                  </a:cubicBezTo>
                  <a:cubicBezTo>
                    <a:pt x="213" y="126"/>
                    <a:pt x="213" y="126"/>
                    <a:pt x="213" y="126"/>
                  </a:cubicBezTo>
                  <a:cubicBezTo>
                    <a:pt x="212" y="126"/>
                    <a:pt x="212" y="126"/>
                    <a:pt x="212" y="126"/>
                  </a:cubicBezTo>
                  <a:cubicBezTo>
                    <a:pt x="212" y="126"/>
                    <a:pt x="212" y="126"/>
                    <a:pt x="212" y="126"/>
                  </a:cubicBezTo>
                  <a:cubicBezTo>
                    <a:pt x="212" y="126"/>
                    <a:pt x="212" y="126"/>
                    <a:pt x="212" y="126"/>
                  </a:cubicBezTo>
                  <a:cubicBezTo>
                    <a:pt x="211" y="125"/>
                    <a:pt x="211" y="125"/>
                    <a:pt x="211" y="125"/>
                  </a:cubicBezTo>
                  <a:cubicBezTo>
                    <a:pt x="211" y="124"/>
                    <a:pt x="211" y="124"/>
                    <a:pt x="211" y="124"/>
                  </a:cubicBezTo>
                  <a:cubicBezTo>
                    <a:pt x="213" y="123"/>
                    <a:pt x="213" y="123"/>
                    <a:pt x="213" y="123"/>
                  </a:cubicBezTo>
                  <a:cubicBezTo>
                    <a:pt x="213" y="122"/>
                    <a:pt x="213" y="122"/>
                    <a:pt x="213" y="122"/>
                  </a:cubicBezTo>
                  <a:cubicBezTo>
                    <a:pt x="214" y="121"/>
                    <a:pt x="214" y="121"/>
                    <a:pt x="214" y="121"/>
                  </a:cubicBezTo>
                  <a:cubicBezTo>
                    <a:pt x="214" y="120"/>
                    <a:pt x="214" y="120"/>
                    <a:pt x="214" y="120"/>
                  </a:cubicBezTo>
                  <a:cubicBezTo>
                    <a:pt x="215" y="120"/>
                    <a:pt x="215" y="120"/>
                    <a:pt x="215" y="120"/>
                  </a:cubicBezTo>
                  <a:cubicBezTo>
                    <a:pt x="216" y="119"/>
                    <a:pt x="216" y="119"/>
                    <a:pt x="216" y="119"/>
                  </a:cubicBezTo>
                  <a:cubicBezTo>
                    <a:pt x="217" y="119"/>
                    <a:pt x="217" y="119"/>
                    <a:pt x="217" y="119"/>
                  </a:cubicBezTo>
                  <a:cubicBezTo>
                    <a:pt x="217" y="119"/>
                    <a:pt x="217" y="119"/>
                    <a:pt x="217" y="119"/>
                  </a:cubicBezTo>
                  <a:cubicBezTo>
                    <a:pt x="217" y="120"/>
                    <a:pt x="217" y="120"/>
                    <a:pt x="217" y="120"/>
                  </a:cubicBezTo>
                  <a:cubicBezTo>
                    <a:pt x="217" y="121"/>
                    <a:pt x="217" y="121"/>
                    <a:pt x="217" y="121"/>
                  </a:cubicBezTo>
                  <a:cubicBezTo>
                    <a:pt x="217" y="121"/>
                    <a:pt x="217" y="121"/>
                    <a:pt x="217" y="121"/>
                  </a:cubicBezTo>
                  <a:cubicBezTo>
                    <a:pt x="218" y="121"/>
                    <a:pt x="218" y="121"/>
                    <a:pt x="218" y="121"/>
                  </a:cubicBezTo>
                  <a:cubicBezTo>
                    <a:pt x="218" y="120"/>
                    <a:pt x="218" y="120"/>
                    <a:pt x="218" y="120"/>
                  </a:cubicBezTo>
                  <a:cubicBezTo>
                    <a:pt x="219" y="119"/>
                    <a:pt x="219" y="119"/>
                    <a:pt x="219" y="119"/>
                  </a:cubicBezTo>
                  <a:cubicBezTo>
                    <a:pt x="219" y="119"/>
                    <a:pt x="219" y="119"/>
                    <a:pt x="219" y="119"/>
                  </a:cubicBezTo>
                  <a:cubicBezTo>
                    <a:pt x="219" y="119"/>
                    <a:pt x="219" y="119"/>
                    <a:pt x="219" y="119"/>
                  </a:cubicBezTo>
                  <a:cubicBezTo>
                    <a:pt x="218" y="118"/>
                    <a:pt x="218" y="118"/>
                    <a:pt x="218" y="118"/>
                  </a:cubicBezTo>
                  <a:cubicBezTo>
                    <a:pt x="217" y="118"/>
                    <a:pt x="217" y="118"/>
                    <a:pt x="217" y="118"/>
                  </a:cubicBezTo>
                  <a:cubicBezTo>
                    <a:pt x="218" y="117"/>
                    <a:pt x="218" y="117"/>
                    <a:pt x="218" y="117"/>
                  </a:cubicBezTo>
                  <a:cubicBezTo>
                    <a:pt x="219" y="117"/>
                    <a:pt x="219" y="117"/>
                    <a:pt x="219" y="117"/>
                  </a:cubicBezTo>
                  <a:cubicBezTo>
                    <a:pt x="220" y="116"/>
                    <a:pt x="220" y="116"/>
                    <a:pt x="220" y="116"/>
                  </a:cubicBezTo>
                  <a:cubicBezTo>
                    <a:pt x="221" y="116"/>
                    <a:pt x="221" y="116"/>
                    <a:pt x="221" y="116"/>
                  </a:cubicBezTo>
                  <a:cubicBezTo>
                    <a:pt x="221" y="115"/>
                    <a:pt x="221" y="115"/>
                    <a:pt x="221" y="115"/>
                  </a:cubicBezTo>
                  <a:cubicBezTo>
                    <a:pt x="221" y="115"/>
                    <a:pt x="221" y="115"/>
                    <a:pt x="221" y="115"/>
                  </a:cubicBezTo>
                  <a:cubicBezTo>
                    <a:pt x="222" y="115"/>
                    <a:pt x="222" y="115"/>
                    <a:pt x="222" y="115"/>
                  </a:cubicBezTo>
                  <a:cubicBezTo>
                    <a:pt x="224" y="115"/>
                    <a:pt x="224" y="115"/>
                    <a:pt x="224" y="115"/>
                  </a:cubicBezTo>
                  <a:cubicBezTo>
                    <a:pt x="224" y="116"/>
                    <a:pt x="224" y="116"/>
                    <a:pt x="224" y="116"/>
                  </a:cubicBezTo>
                  <a:cubicBezTo>
                    <a:pt x="224" y="116"/>
                    <a:pt x="224" y="116"/>
                    <a:pt x="224" y="116"/>
                  </a:cubicBezTo>
                  <a:cubicBezTo>
                    <a:pt x="224" y="117"/>
                    <a:pt x="224" y="117"/>
                    <a:pt x="224" y="117"/>
                  </a:cubicBezTo>
                  <a:cubicBezTo>
                    <a:pt x="225" y="117"/>
                    <a:pt x="225" y="117"/>
                    <a:pt x="225" y="117"/>
                  </a:cubicBezTo>
                  <a:cubicBezTo>
                    <a:pt x="226" y="118"/>
                    <a:pt x="226" y="118"/>
                    <a:pt x="226" y="118"/>
                  </a:cubicBezTo>
                  <a:cubicBezTo>
                    <a:pt x="225" y="118"/>
                    <a:pt x="225" y="118"/>
                    <a:pt x="225" y="118"/>
                  </a:cubicBezTo>
                  <a:cubicBezTo>
                    <a:pt x="225" y="119"/>
                    <a:pt x="225" y="119"/>
                    <a:pt x="225" y="119"/>
                  </a:cubicBezTo>
                  <a:cubicBezTo>
                    <a:pt x="225" y="119"/>
                    <a:pt x="225" y="119"/>
                    <a:pt x="225" y="119"/>
                  </a:cubicBezTo>
                  <a:cubicBezTo>
                    <a:pt x="225" y="120"/>
                    <a:pt x="225" y="120"/>
                    <a:pt x="225" y="120"/>
                  </a:cubicBezTo>
                  <a:cubicBezTo>
                    <a:pt x="226" y="121"/>
                    <a:pt x="226" y="121"/>
                    <a:pt x="226" y="121"/>
                  </a:cubicBezTo>
                  <a:cubicBezTo>
                    <a:pt x="226" y="121"/>
                    <a:pt x="226" y="121"/>
                    <a:pt x="226" y="121"/>
                  </a:cubicBezTo>
                  <a:cubicBezTo>
                    <a:pt x="226" y="123"/>
                    <a:pt x="226" y="123"/>
                    <a:pt x="226" y="123"/>
                  </a:cubicBezTo>
                  <a:cubicBezTo>
                    <a:pt x="226" y="123"/>
                    <a:pt x="226" y="123"/>
                    <a:pt x="226" y="123"/>
                  </a:cubicBezTo>
                  <a:cubicBezTo>
                    <a:pt x="226" y="123"/>
                    <a:pt x="226" y="123"/>
                    <a:pt x="226" y="123"/>
                  </a:cubicBezTo>
                  <a:cubicBezTo>
                    <a:pt x="226" y="124"/>
                    <a:pt x="226" y="124"/>
                    <a:pt x="226" y="124"/>
                  </a:cubicBezTo>
                  <a:cubicBezTo>
                    <a:pt x="226" y="125"/>
                    <a:pt x="226" y="125"/>
                    <a:pt x="226" y="125"/>
                  </a:cubicBezTo>
                  <a:cubicBezTo>
                    <a:pt x="225" y="126"/>
                    <a:pt x="225" y="126"/>
                    <a:pt x="225" y="126"/>
                  </a:cubicBezTo>
                  <a:cubicBezTo>
                    <a:pt x="225" y="127"/>
                    <a:pt x="225" y="127"/>
                    <a:pt x="225" y="127"/>
                  </a:cubicBezTo>
                  <a:cubicBezTo>
                    <a:pt x="224" y="127"/>
                    <a:pt x="224" y="127"/>
                    <a:pt x="224" y="127"/>
                  </a:cubicBezTo>
                  <a:cubicBezTo>
                    <a:pt x="225" y="128"/>
                    <a:pt x="225" y="128"/>
                    <a:pt x="225" y="128"/>
                  </a:cubicBezTo>
                  <a:cubicBezTo>
                    <a:pt x="225" y="128"/>
                    <a:pt x="225" y="128"/>
                    <a:pt x="225" y="128"/>
                  </a:cubicBezTo>
                  <a:cubicBezTo>
                    <a:pt x="225" y="129"/>
                    <a:pt x="225" y="129"/>
                    <a:pt x="225" y="129"/>
                  </a:cubicBezTo>
                  <a:cubicBezTo>
                    <a:pt x="225" y="130"/>
                    <a:pt x="225" y="130"/>
                    <a:pt x="225" y="130"/>
                  </a:cubicBezTo>
                  <a:cubicBezTo>
                    <a:pt x="225" y="130"/>
                    <a:pt x="225" y="130"/>
                    <a:pt x="225" y="130"/>
                  </a:cubicBezTo>
                  <a:cubicBezTo>
                    <a:pt x="225" y="131"/>
                    <a:pt x="225" y="131"/>
                    <a:pt x="225" y="131"/>
                  </a:cubicBezTo>
                  <a:cubicBezTo>
                    <a:pt x="225" y="132"/>
                    <a:pt x="225" y="132"/>
                    <a:pt x="225" y="132"/>
                  </a:cubicBezTo>
                  <a:cubicBezTo>
                    <a:pt x="225" y="132"/>
                    <a:pt x="225" y="132"/>
                    <a:pt x="225" y="132"/>
                  </a:cubicBezTo>
                  <a:cubicBezTo>
                    <a:pt x="226" y="132"/>
                    <a:pt x="226" y="132"/>
                    <a:pt x="226" y="132"/>
                  </a:cubicBezTo>
                  <a:cubicBezTo>
                    <a:pt x="226" y="133"/>
                    <a:pt x="226" y="133"/>
                    <a:pt x="226" y="133"/>
                  </a:cubicBezTo>
                  <a:cubicBezTo>
                    <a:pt x="226" y="134"/>
                    <a:pt x="226" y="134"/>
                    <a:pt x="226" y="134"/>
                  </a:cubicBezTo>
                  <a:cubicBezTo>
                    <a:pt x="226" y="134"/>
                    <a:pt x="226" y="134"/>
                    <a:pt x="226" y="134"/>
                  </a:cubicBezTo>
                  <a:cubicBezTo>
                    <a:pt x="225" y="134"/>
                    <a:pt x="225" y="134"/>
                    <a:pt x="225" y="134"/>
                  </a:cubicBezTo>
                  <a:cubicBezTo>
                    <a:pt x="224" y="134"/>
                    <a:pt x="224" y="134"/>
                    <a:pt x="224" y="134"/>
                  </a:cubicBezTo>
                  <a:cubicBezTo>
                    <a:pt x="224" y="133"/>
                    <a:pt x="224" y="133"/>
                    <a:pt x="224" y="133"/>
                  </a:cubicBezTo>
                  <a:cubicBezTo>
                    <a:pt x="224" y="133"/>
                    <a:pt x="224" y="133"/>
                    <a:pt x="224" y="133"/>
                  </a:cubicBezTo>
                  <a:cubicBezTo>
                    <a:pt x="223" y="133"/>
                    <a:pt x="223" y="133"/>
                    <a:pt x="223" y="133"/>
                  </a:cubicBezTo>
                  <a:cubicBezTo>
                    <a:pt x="223" y="134"/>
                    <a:pt x="223" y="134"/>
                    <a:pt x="223" y="134"/>
                  </a:cubicBezTo>
                  <a:cubicBezTo>
                    <a:pt x="222" y="134"/>
                    <a:pt x="222" y="134"/>
                    <a:pt x="222" y="134"/>
                  </a:cubicBezTo>
                  <a:cubicBezTo>
                    <a:pt x="222" y="134"/>
                    <a:pt x="222" y="134"/>
                    <a:pt x="222" y="134"/>
                  </a:cubicBezTo>
                  <a:cubicBezTo>
                    <a:pt x="223" y="134"/>
                    <a:pt x="223" y="134"/>
                    <a:pt x="223" y="134"/>
                  </a:cubicBezTo>
                  <a:cubicBezTo>
                    <a:pt x="224" y="135"/>
                    <a:pt x="224" y="135"/>
                    <a:pt x="224" y="135"/>
                  </a:cubicBezTo>
                  <a:cubicBezTo>
                    <a:pt x="224" y="135"/>
                    <a:pt x="224" y="135"/>
                    <a:pt x="224" y="135"/>
                  </a:cubicBezTo>
                  <a:cubicBezTo>
                    <a:pt x="221" y="137"/>
                    <a:pt x="221" y="137"/>
                    <a:pt x="221" y="137"/>
                  </a:cubicBezTo>
                  <a:cubicBezTo>
                    <a:pt x="221" y="137"/>
                    <a:pt x="221" y="137"/>
                    <a:pt x="221" y="137"/>
                  </a:cubicBezTo>
                  <a:cubicBezTo>
                    <a:pt x="220" y="137"/>
                    <a:pt x="220" y="137"/>
                    <a:pt x="220" y="137"/>
                  </a:cubicBezTo>
                  <a:cubicBezTo>
                    <a:pt x="220" y="137"/>
                    <a:pt x="220" y="137"/>
                    <a:pt x="220" y="137"/>
                  </a:cubicBezTo>
                  <a:cubicBezTo>
                    <a:pt x="220" y="138"/>
                    <a:pt x="220" y="138"/>
                    <a:pt x="220" y="138"/>
                  </a:cubicBezTo>
                  <a:cubicBezTo>
                    <a:pt x="220" y="139"/>
                    <a:pt x="220" y="139"/>
                    <a:pt x="220" y="139"/>
                  </a:cubicBezTo>
                  <a:cubicBezTo>
                    <a:pt x="221" y="138"/>
                    <a:pt x="221" y="138"/>
                    <a:pt x="221" y="138"/>
                  </a:cubicBezTo>
                  <a:cubicBezTo>
                    <a:pt x="222" y="139"/>
                    <a:pt x="222" y="139"/>
                    <a:pt x="222" y="139"/>
                  </a:cubicBezTo>
                  <a:cubicBezTo>
                    <a:pt x="222" y="139"/>
                    <a:pt x="222" y="139"/>
                    <a:pt x="222" y="139"/>
                  </a:cubicBezTo>
                  <a:cubicBezTo>
                    <a:pt x="222" y="140"/>
                    <a:pt x="222" y="140"/>
                    <a:pt x="222" y="140"/>
                  </a:cubicBezTo>
                  <a:cubicBezTo>
                    <a:pt x="224" y="140"/>
                    <a:pt x="224" y="140"/>
                    <a:pt x="224" y="140"/>
                  </a:cubicBezTo>
                  <a:cubicBezTo>
                    <a:pt x="224" y="139"/>
                    <a:pt x="224" y="139"/>
                    <a:pt x="224" y="139"/>
                  </a:cubicBezTo>
                  <a:cubicBezTo>
                    <a:pt x="224" y="139"/>
                    <a:pt x="224" y="139"/>
                    <a:pt x="224" y="139"/>
                  </a:cubicBezTo>
                  <a:cubicBezTo>
                    <a:pt x="225" y="139"/>
                    <a:pt x="225" y="139"/>
                    <a:pt x="225" y="139"/>
                  </a:cubicBezTo>
                  <a:cubicBezTo>
                    <a:pt x="224" y="140"/>
                    <a:pt x="224" y="140"/>
                    <a:pt x="224" y="140"/>
                  </a:cubicBezTo>
                  <a:cubicBezTo>
                    <a:pt x="224" y="140"/>
                    <a:pt x="224" y="140"/>
                    <a:pt x="224" y="140"/>
                  </a:cubicBezTo>
                  <a:cubicBezTo>
                    <a:pt x="225" y="140"/>
                    <a:pt x="225" y="140"/>
                    <a:pt x="225" y="140"/>
                  </a:cubicBezTo>
                  <a:cubicBezTo>
                    <a:pt x="226" y="141"/>
                    <a:pt x="226" y="141"/>
                    <a:pt x="226" y="141"/>
                  </a:cubicBezTo>
                  <a:cubicBezTo>
                    <a:pt x="226" y="140"/>
                    <a:pt x="226" y="140"/>
                    <a:pt x="226" y="140"/>
                  </a:cubicBezTo>
                  <a:cubicBezTo>
                    <a:pt x="227" y="140"/>
                    <a:pt x="227" y="140"/>
                    <a:pt x="227" y="140"/>
                  </a:cubicBezTo>
                  <a:cubicBezTo>
                    <a:pt x="226" y="141"/>
                    <a:pt x="226" y="141"/>
                    <a:pt x="226" y="141"/>
                  </a:cubicBezTo>
                  <a:cubicBezTo>
                    <a:pt x="226" y="141"/>
                    <a:pt x="226" y="141"/>
                    <a:pt x="226" y="141"/>
                  </a:cubicBezTo>
                  <a:cubicBezTo>
                    <a:pt x="225" y="142"/>
                    <a:pt x="225" y="142"/>
                    <a:pt x="225" y="142"/>
                  </a:cubicBezTo>
                  <a:cubicBezTo>
                    <a:pt x="224" y="142"/>
                    <a:pt x="224" y="142"/>
                    <a:pt x="224" y="142"/>
                  </a:cubicBezTo>
                  <a:cubicBezTo>
                    <a:pt x="224" y="141"/>
                    <a:pt x="224" y="141"/>
                    <a:pt x="224" y="141"/>
                  </a:cubicBezTo>
                  <a:cubicBezTo>
                    <a:pt x="224" y="141"/>
                    <a:pt x="224" y="141"/>
                    <a:pt x="224" y="141"/>
                  </a:cubicBezTo>
                  <a:cubicBezTo>
                    <a:pt x="223" y="141"/>
                    <a:pt x="223" y="141"/>
                    <a:pt x="223" y="141"/>
                  </a:cubicBezTo>
                  <a:cubicBezTo>
                    <a:pt x="223" y="141"/>
                    <a:pt x="223" y="141"/>
                    <a:pt x="223" y="141"/>
                  </a:cubicBezTo>
                  <a:cubicBezTo>
                    <a:pt x="224" y="142"/>
                    <a:pt x="224" y="142"/>
                    <a:pt x="224" y="142"/>
                  </a:cubicBezTo>
                  <a:cubicBezTo>
                    <a:pt x="224" y="143"/>
                    <a:pt x="224" y="143"/>
                    <a:pt x="224" y="143"/>
                  </a:cubicBezTo>
                  <a:cubicBezTo>
                    <a:pt x="225" y="144"/>
                    <a:pt x="225" y="144"/>
                    <a:pt x="225" y="144"/>
                  </a:cubicBezTo>
                  <a:cubicBezTo>
                    <a:pt x="225" y="145"/>
                    <a:pt x="225" y="145"/>
                    <a:pt x="225" y="145"/>
                  </a:cubicBezTo>
                  <a:cubicBezTo>
                    <a:pt x="225" y="145"/>
                    <a:pt x="225" y="145"/>
                    <a:pt x="225" y="145"/>
                  </a:cubicBezTo>
                  <a:cubicBezTo>
                    <a:pt x="225" y="146"/>
                    <a:pt x="225" y="146"/>
                    <a:pt x="225" y="146"/>
                  </a:cubicBezTo>
                  <a:cubicBezTo>
                    <a:pt x="224" y="146"/>
                    <a:pt x="224" y="146"/>
                    <a:pt x="224" y="146"/>
                  </a:cubicBezTo>
                  <a:cubicBezTo>
                    <a:pt x="224" y="147"/>
                    <a:pt x="224" y="147"/>
                    <a:pt x="224" y="147"/>
                  </a:cubicBezTo>
                  <a:cubicBezTo>
                    <a:pt x="224" y="148"/>
                    <a:pt x="224" y="148"/>
                    <a:pt x="224" y="148"/>
                  </a:cubicBezTo>
                  <a:cubicBezTo>
                    <a:pt x="223" y="149"/>
                    <a:pt x="223" y="149"/>
                    <a:pt x="223" y="149"/>
                  </a:cubicBezTo>
                  <a:cubicBezTo>
                    <a:pt x="223" y="149"/>
                    <a:pt x="223" y="149"/>
                    <a:pt x="223" y="149"/>
                  </a:cubicBezTo>
                  <a:cubicBezTo>
                    <a:pt x="223" y="150"/>
                    <a:pt x="223" y="150"/>
                    <a:pt x="223" y="150"/>
                  </a:cubicBezTo>
                  <a:cubicBezTo>
                    <a:pt x="223" y="150"/>
                    <a:pt x="223" y="150"/>
                    <a:pt x="223" y="150"/>
                  </a:cubicBezTo>
                  <a:cubicBezTo>
                    <a:pt x="223" y="151"/>
                    <a:pt x="223" y="151"/>
                    <a:pt x="223" y="151"/>
                  </a:cubicBezTo>
                  <a:cubicBezTo>
                    <a:pt x="223" y="151"/>
                    <a:pt x="223" y="151"/>
                    <a:pt x="223" y="151"/>
                  </a:cubicBezTo>
                  <a:cubicBezTo>
                    <a:pt x="224" y="150"/>
                    <a:pt x="224" y="150"/>
                    <a:pt x="224" y="150"/>
                  </a:cubicBezTo>
                  <a:cubicBezTo>
                    <a:pt x="224" y="150"/>
                    <a:pt x="224" y="150"/>
                    <a:pt x="224" y="150"/>
                  </a:cubicBezTo>
                  <a:cubicBezTo>
                    <a:pt x="225" y="149"/>
                    <a:pt x="225" y="149"/>
                    <a:pt x="225" y="149"/>
                  </a:cubicBezTo>
                  <a:cubicBezTo>
                    <a:pt x="226" y="149"/>
                    <a:pt x="226" y="149"/>
                    <a:pt x="226" y="149"/>
                  </a:cubicBezTo>
                  <a:cubicBezTo>
                    <a:pt x="225" y="148"/>
                    <a:pt x="225" y="148"/>
                    <a:pt x="225" y="148"/>
                  </a:cubicBezTo>
                  <a:cubicBezTo>
                    <a:pt x="226" y="148"/>
                    <a:pt x="226" y="148"/>
                    <a:pt x="226" y="148"/>
                  </a:cubicBezTo>
                  <a:cubicBezTo>
                    <a:pt x="226" y="148"/>
                    <a:pt x="226" y="148"/>
                    <a:pt x="226" y="148"/>
                  </a:cubicBezTo>
                  <a:cubicBezTo>
                    <a:pt x="227" y="148"/>
                    <a:pt x="227" y="148"/>
                    <a:pt x="227" y="148"/>
                  </a:cubicBezTo>
                  <a:cubicBezTo>
                    <a:pt x="227" y="147"/>
                    <a:pt x="227" y="147"/>
                    <a:pt x="227" y="147"/>
                  </a:cubicBezTo>
                  <a:cubicBezTo>
                    <a:pt x="227" y="146"/>
                    <a:pt x="227" y="146"/>
                    <a:pt x="227" y="146"/>
                  </a:cubicBezTo>
                  <a:cubicBezTo>
                    <a:pt x="228" y="145"/>
                    <a:pt x="228" y="145"/>
                    <a:pt x="228" y="145"/>
                  </a:cubicBezTo>
                  <a:cubicBezTo>
                    <a:pt x="229" y="143"/>
                    <a:pt x="229" y="143"/>
                    <a:pt x="229" y="143"/>
                  </a:cubicBezTo>
                  <a:cubicBezTo>
                    <a:pt x="230" y="143"/>
                    <a:pt x="230" y="143"/>
                    <a:pt x="230" y="143"/>
                  </a:cubicBezTo>
                  <a:cubicBezTo>
                    <a:pt x="230" y="143"/>
                    <a:pt x="230" y="143"/>
                    <a:pt x="230" y="143"/>
                  </a:cubicBezTo>
                  <a:cubicBezTo>
                    <a:pt x="230" y="143"/>
                    <a:pt x="230" y="143"/>
                    <a:pt x="230" y="143"/>
                  </a:cubicBezTo>
                  <a:cubicBezTo>
                    <a:pt x="230" y="144"/>
                    <a:pt x="230" y="144"/>
                    <a:pt x="230" y="144"/>
                  </a:cubicBezTo>
                  <a:cubicBezTo>
                    <a:pt x="231" y="145"/>
                    <a:pt x="231" y="145"/>
                    <a:pt x="231" y="145"/>
                  </a:cubicBezTo>
                  <a:cubicBezTo>
                    <a:pt x="231" y="146"/>
                    <a:pt x="231" y="146"/>
                    <a:pt x="231" y="146"/>
                  </a:cubicBezTo>
                  <a:cubicBezTo>
                    <a:pt x="232" y="147"/>
                    <a:pt x="232" y="147"/>
                    <a:pt x="232" y="147"/>
                  </a:cubicBezTo>
                  <a:cubicBezTo>
                    <a:pt x="232" y="148"/>
                    <a:pt x="232" y="148"/>
                    <a:pt x="232" y="148"/>
                  </a:cubicBezTo>
                  <a:cubicBezTo>
                    <a:pt x="232" y="149"/>
                    <a:pt x="232" y="149"/>
                    <a:pt x="232" y="149"/>
                  </a:cubicBezTo>
                  <a:cubicBezTo>
                    <a:pt x="232" y="150"/>
                    <a:pt x="232" y="150"/>
                    <a:pt x="232" y="150"/>
                  </a:cubicBezTo>
                  <a:cubicBezTo>
                    <a:pt x="232" y="151"/>
                    <a:pt x="232" y="151"/>
                    <a:pt x="232" y="151"/>
                  </a:cubicBezTo>
                  <a:cubicBezTo>
                    <a:pt x="231" y="151"/>
                    <a:pt x="231" y="151"/>
                    <a:pt x="231" y="151"/>
                  </a:cubicBezTo>
                  <a:cubicBezTo>
                    <a:pt x="230" y="151"/>
                    <a:pt x="230" y="151"/>
                    <a:pt x="230" y="151"/>
                  </a:cubicBezTo>
                  <a:cubicBezTo>
                    <a:pt x="230" y="151"/>
                    <a:pt x="230" y="151"/>
                    <a:pt x="230" y="151"/>
                  </a:cubicBezTo>
                  <a:cubicBezTo>
                    <a:pt x="230" y="152"/>
                    <a:pt x="230" y="152"/>
                    <a:pt x="230" y="152"/>
                  </a:cubicBezTo>
                  <a:cubicBezTo>
                    <a:pt x="230" y="153"/>
                    <a:pt x="230" y="153"/>
                    <a:pt x="230" y="153"/>
                  </a:cubicBezTo>
                  <a:cubicBezTo>
                    <a:pt x="229" y="154"/>
                    <a:pt x="229" y="154"/>
                    <a:pt x="229" y="154"/>
                  </a:cubicBezTo>
                  <a:cubicBezTo>
                    <a:pt x="229" y="155"/>
                    <a:pt x="229" y="155"/>
                    <a:pt x="229" y="155"/>
                  </a:cubicBezTo>
                  <a:cubicBezTo>
                    <a:pt x="229" y="155"/>
                    <a:pt x="229" y="155"/>
                    <a:pt x="229" y="155"/>
                  </a:cubicBezTo>
                  <a:cubicBezTo>
                    <a:pt x="229" y="156"/>
                    <a:pt x="229" y="156"/>
                    <a:pt x="229" y="156"/>
                  </a:cubicBezTo>
                  <a:cubicBezTo>
                    <a:pt x="230" y="159"/>
                    <a:pt x="230" y="159"/>
                    <a:pt x="230" y="159"/>
                  </a:cubicBezTo>
                  <a:cubicBezTo>
                    <a:pt x="230" y="160"/>
                    <a:pt x="230" y="160"/>
                    <a:pt x="230" y="160"/>
                  </a:cubicBezTo>
                  <a:cubicBezTo>
                    <a:pt x="230" y="161"/>
                    <a:pt x="230" y="161"/>
                    <a:pt x="230" y="161"/>
                  </a:cubicBezTo>
                  <a:cubicBezTo>
                    <a:pt x="231" y="162"/>
                    <a:pt x="231" y="162"/>
                    <a:pt x="231" y="162"/>
                  </a:cubicBezTo>
                  <a:cubicBezTo>
                    <a:pt x="231" y="162"/>
                    <a:pt x="231" y="162"/>
                    <a:pt x="231" y="162"/>
                  </a:cubicBezTo>
                  <a:cubicBezTo>
                    <a:pt x="231" y="161"/>
                    <a:pt x="231" y="161"/>
                    <a:pt x="231" y="161"/>
                  </a:cubicBezTo>
                  <a:cubicBezTo>
                    <a:pt x="231" y="160"/>
                    <a:pt x="231" y="160"/>
                    <a:pt x="231" y="160"/>
                  </a:cubicBezTo>
                  <a:cubicBezTo>
                    <a:pt x="232" y="160"/>
                    <a:pt x="232" y="160"/>
                    <a:pt x="232" y="160"/>
                  </a:cubicBezTo>
                  <a:cubicBezTo>
                    <a:pt x="232" y="160"/>
                    <a:pt x="232" y="160"/>
                    <a:pt x="232" y="160"/>
                  </a:cubicBezTo>
                  <a:cubicBezTo>
                    <a:pt x="233" y="161"/>
                    <a:pt x="233" y="161"/>
                    <a:pt x="233" y="161"/>
                  </a:cubicBezTo>
                  <a:cubicBezTo>
                    <a:pt x="233" y="161"/>
                    <a:pt x="233" y="161"/>
                    <a:pt x="233" y="161"/>
                  </a:cubicBezTo>
                  <a:cubicBezTo>
                    <a:pt x="233" y="160"/>
                    <a:pt x="233" y="160"/>
                    <a:pt x="233" y="160"/>
                  </a:cubicBezTo>
                  <a:cubicBezTo>
                    <a:pt x="234" y="159"/>
                    <a:pt x="234" y="159"/>
                    <a:pt x="234" y="159"/>
                  </a:cubicBezTo>
                  <a:cubicBezTo>
                    <a:pt x="234" y="158"/>
                    <a:pt x="234" y="158"/>
                    <a:pt x="234" y="158"/>
                  </a:cubicBezTo>
                  <a:cubicBezTo>
                    <a:pt x="235" y="158"/>
                    <a:pt x="235" y="158"/>
                    <a:pt x="235" y="158"/>
                  </a:cubicBezTo>
                  <a:cubicBezTo>
                    <a:pt x="236" y="157"/>
                    <a:pt x="236" y="157"/>
                    <a:pt x="236" y="157"/>
                  </a:cubicBezTo>
                  <a:cubicBezTo>
                    <a:pt x="236" y="156"/>
                    <a:pt x="236" y="156"/>
                    <a:pt x="236" y="156"/>
                  </a:cubicBezTo>
                  <a:cubicBezTo>
                    <a:pt x="236" y="156"/>
                    <a:pt x="236" y="156"/>
                    <a:pt x="236" y="156"/>
                  </a:cubicBezTo>
                  <a:cubicBezTo>
                    <a:pt x="238" y="155"/>
                    <a:pt x="238" y="155"/>
                    <a:pt x="238" y="155"/>
                  </a:cubicBezTo>
                  <a:cubicBezTo>
                    <a:pt x="239" y="153"/>
                    <a:pt x="239" y="153"/>
                    <a:pt x="239" y="153"/>
                  </a:cubicBezTo>
                  <a:cubicBezTo>
                    <a:pt x="240" y="151"/>
                    <a:pt x="240" y="151"/>
                    <a:pt x="240" y="151"/>
                  </a:cubicBezTo>
                  <a:cubicBezTo>
                    <a:pt x="240" y="150"/>
                    <a:pt x="240" y="150"/>
                    <a:pt x="240" y="150"/>
                  </a:cubicBezTo>
                  <a:cubicBezTo>
                    <a:pt x="241" y="149"/>
                    <a:pt x="241" y="149"/>
                    <a:pt x="241" y="149"/>
                  </a:cubicBezTo>
                  <a:cubicBezTo>
                    <a:pt x="242" y="150"/>
                    <a:pt x="242" y="150"/>
                    <a:pt x="242" y="150"/>
                  </a:cubicBezTo>
                  <a:cubicBezTo>
                    <a:pt x="243" y="150"/>
                    <a:pt x="243" y="150"/>
                    <a:pt x="243" y="150"/>
                  </a:cubicBezTo>
                  <a:cubicBezTo>
                    <a:pt x="243" y="150"/>
                    <a:pt x="243" y="150"/>
                    <a:pt x="243" y="150"/>
                  </a:cubicBezTo>
                  <a:cubicBezTo>
                    <a:pt x="244" y="150"/>
                    <a:pt x="244" y="150"/>
                    <a:pt x="244" y="150"/>
                  </a:cubicBezTo>
                  <a:cubicBezTo>
                    <a:pt x="244" y="150"/>
                    <a:pt x="244" y="150"/>
                    <a:pt x="244" y="150"/>
                  </a:cubicBezTo>
                  <a:cubicBezTo>
                    <a:pt x="243" y="150"/>
                    <a:pt x="243" y="150"/>
                    <a:pt x="243" y="150"/>
                  </a:cubicBezTo>
                  <a:cubicBezTo>
                    <a:pt x="243" y="149"/>
                    <a:pt x="243" y="149"/>
                    <a:pt x="243" y="149"/>
                  </a:cubicBezTo>
                  <a:cubicBezTo>
                    <a:pt x="243" y="148"/>
                    <a:pt x="243" y="148"/>
                    <a:pt x="243" y="148"/>
                  </a:cubicBezTo>
                  <a:cubicBezTo>
                    <a:pt x="244" y="148"/>
                    <a:pt x="244" y="148"/>
                    <a:pt x="244" y="148"/>
                  </a:cubicBezTo>
                  <a:cubicBezTo>
                    <a:pt x="244" y="149"/>
                    <a:pt x="244" y="149"/>
                    <a:pt x="244" y="149"/>
                  </a:cubicBezTo>
                  <a:cubicBezTo>
                    <a:pt x="245" y="148"/>
                    <a:pt x="245" y="148"/>
                    <a:pt x="245" y="148"/>
                  </a:cubicBezTo>
                  <a:cubicBezTo>
                    <a:pt x="245" y="148"/>
                    <a:pt x="245" y="148"/>
                    <a:pt x="245" y="148"/>
                  </a:cubicBezTo>
                  <a:cubicBezTo>
                    <a:pt x="246" y="148"/>
                    <a:pt x="246" y="148"/>
                    <a:pt x="246" y="148"/>
                  </a:cubicBezTo>
                  <a:cubicBezTo>
                    <a:pt x="245" y="147"/>
                    <a:pt x="245" y="147"/>
                    <a:pt x="245" y="147"/>
                  </a:cubicBezTo>
                  <a:cubicBezTo>
                    <a:pt x="245" y="147"/>
                    <a:pt x="245" y="147"/>
                    <a:pt x="245" y="147"/>
                  </a:cubicBezTo>
                  <a:cubicBezTo>
                    <a:pt x="245" y="147"/>
                    <a:pt x="245" y="147"/>
                    <a:pt x="245" y="147"/>
                  </a:cubicBezTo>
                  <a:cubicBezTo>
                    <a:pt x="244" y="147"/>
                    <a:pt x="244" y="147"/>
                    <a:pt x="244" y="147"/>
                  </a:cubicBezTo>
                  <a:cubicBezTo>
                    <a:pt x="244" y="145"/>
                    <a:pt x="244" y="145"/>
                    <a:pt x="244" y="145"/>
                  </a:cubicBezTo>
                  <a:cubicBezTo>
                    <a:pt x="245" y="145"/>
                    <a:pt x="245" y="145"/>
                    <a:pt x="245" y="145"/>
                  </a:cubicBezTo>
                  <a:cubicBezTo>
                    <a:pt x="245" y="144"/>
                    <a:pt x="245" y="144"/>
                    <a:pt x="245" y="144"/>
                  </a:cubicBezTo>
                  <a:cubicBezTo>
                    <a:pt x="245" y="144"/>
                    <a:pt x="245" y="144"/>
                    <a:pt x="245" y="144"/>
                  </a:cubicBezTo>
                  <a:cubicBezTo>
                    <a:pt x="245" y="144"/>
                    <a:pt x="245" y="144"/>
                    <a:pt x="245" y="144"/>
                  </a:cubicBezTo>
                  <a:cubicBezTo>
                    <a:pt x="245" y="143"/>
                    <a:pt x="245" y="143"/>
                    <a:pt x="245" y="143"/>
                  </a:cubicBezTo>
                  <a:cubicBezTo>
                    <a:pt x="246" y="142"/>
                    <a:pt x="246" y="142"/>
                    <a:pt x="246" y="142"/>
                  </a:cubicBezTo>
                  <a:cubicBezTo>
                    <a:pt x="245" y="142"/>
                    <a:pt x="245" y="142"/>
                    <a:pt x="245" y="142"/>
                  </a:cubicBezTo>
                  <a:cubicBezTo>
                    <a:pt x="245" y="142"/>
                    <a:pt x="245" y="142"/>
                    <a:pt x="245" y="142"/>
                  </a:cubicBezTo>
                  <a:cubicBezTo>
                    <a:pt x="246" y="142"/>
                    <a:pt x="246" y="142"/>
                    <a:pt x="246" y="142"/>
                  </a:cubicBezTo>
                  <a:cubicBezTo>
                    <a:pt x="246" y="141"/>
                    <a:pt x="246" y="141"/>
                    <a:pt x="246" y="141"/>
                  </a:cubicBezTo>
                  <a:cubicBezTo>
                    <a:pt x="246" y="141"/>
                    <a:pt x="246" y="141"/>
                    <a:pt x="246" y="141"/>
                  </a:cubicBezTo>
                  <a:cubicBezTo>
                    <a:pt x="246" y="140"/>
                    <a:pt x="246" y="140"/>
                    <a:pt x="246" y="140"/>
                  </a:cubicBezTo>
                  <a:cubicBezTo>
                    <a:pt x="246" y="141"/>
                    <a:pt x="246" y="141"/>
                    <a:pt x="246" y="141"/>
                  </a:cubicBezTo>
                  <a:cubicBezTo>
                    <a:pt x="247" y="141"/>
                    <a:pt x="247" y="141"/>
                    <a:pt x="247" y="141"/>
                  </a:cubicBezTo>
                  <a:cubicBezTo>
                    <a:pt x="247" y="141"/>
                    <a:pt x="247" y="141"/>
                    <a:pt x="247" y="141"/>
                  </a:cubicBezTo>
                  <a:cubicBezTo>
                    <a:pt x="248" y="141"/>
                    <a:pt x="248" y="141"/>
                    <a:pt x="248" y="141"/>
                  </a:cubicBezTo>
                  <a:cubicBezTo>
                    <a:pt x="249" y="141"/>
                    <a:pt x="249" y="141"/>
                    <a:pt x="249" y="141"/>
                  </a:cubicBezTo>
                  <a:cubicBezTo>
                    <a:pt x="251" y="142"/>
                    <a:pt x="251" y="142"/>
                    <a:pt x="251" y="142"/>
                  </a:cubicBezTo>
                  <a:cubicBezTo>
                    <a:pt x="251" y="142"/>
                    <a:pt x="251" y="142"/>
                    <a:pt x="251" y="142"/>
                  </a:cubicBezTo>
                  <a:cubicBezTo>
                    <a:pt x="251" y="143"/>
                    <a:pt x="251" y="143"/>
                    <a:pt x="251" y="143"/>
                  </a:cubicBezTo>
                  <a:cubicBezTo>
                    <a:pt x="253" y="143"/>
                    <a:pt x="253" y="143"/>
                    <a:pt x="253" y="143"/>
                  </a:cubicBezTo>
                  <a:cubicBezTo>
                    <a:pt x="254" y="143"/>
                    <a:pt x="254" y="143"/>
                    <a:pt x="254" y="143"/>
                  </a:cubicBezTo>
                  <a:cubicBezTo>
                    <a:pt x="254" y="143"/>
                    <a:pt x="254" y="143"/>
                    <a:pt x="254" y="143"/>
                  </a:cubicBezTo>
                  <a:cubicBezTo>
                    <a:pt x="255" y="144"/>
                    <a:pt x="255" y="144"/>
                    <a:pt x="255" y="144"/>
                  </a:cubicBezTo>
                  <a:cubicBezTo>
                    <a:pt x="255" y="144"/>
                    <a:pt x="255" y="144"/>
                    <a:pt x="255" y="144"/>
                  </a:cubicBezTo>
                  <a:cubicBezTo>
                    <a:pt x="255" y="145"/>
                    <a:pt x="255" y="145"/>
                    <a:pt x="255" y="145"/>
                  </a:cubicBezTo>
                  <a:cubicBezTo>
                    <a:pt x="256" y="145"/>
                    <a:pt x="256" y="145"/>
                    <a:pt x="256" y="145"/>
                  </a:cubicBezTo>
                  <a:cubicBezTo>
                    <a:pt x="255" y="145"/>
                    <a:pt x="255" y="145"/>
                    <a:pt x="255" y="145"/>
                  </a:cubicBezTo>
                  <a:cubicBezTo>
                    <a:pt x="254" y="145"/>
                    <a:pt x="254" y="145"/>
                    <a:pt x="254" y="145"/>
                  </a:cubicBezTo>
                  <a:cubicBezTo>
                    <a:pt x="254" y="145"/>
                    <a:pt x="254" y="145"/>
                    <a:pt x="254" y="145"/>
                  </a:cubicBezTo>
                  <a:cubicBezTo>
                    <a:pt x="254" y="145"/>
                    <a:pt x="254" y="145"/>
                    <a:pt x="254" y="145"/>
                  </a:cubicBezTo>
                  <a:cubicBezTo>
                    <a:pt x="256" y="146"/>
                    <a:pt x="256" y="146"/>
                    <a:pt x="256" y="146"/>
                  </a:cubicBezTo>
                  <a:cubicBezTo>
                    <a:pt x="256" y="147"/>
                    <a:pt x="256" y="147"/>
                    <a:pt x="256" y="147"/>
                  </a:cubicBezTo>
                  <a:cubicBezTo>
                    <a:pt x="255" y="147"/>
                    <a:pt x="255" y="147"/>
                    <a:pt x="255" y="147"/>
                  </a:cubicBezTo>
                  <a:cubicBezTo>
                    <a:pt x="256" y="148"/>
                    <a:pt x="256" y="148"/>
                    <a:pt x="256" y="148"/>
                  </a:cubicBezTo>
                  <a:cubicBezTo>
                    <a:pt x="256" y="147"/>
                    <a:pt x="256" y="147"/>
                    <a:pt x="256" y="147"/>
                  </a:cubicBezTo>
                  <a:cubicBezTo>
                    <a:pt x="258" y="148"/>
                    <a:pt x="258" y="148"/>
                    <a:pt x="258" y="148"/>
                  </a:cubicBezTo>
                  <a:cubicBezTo>
                    <a:pt x="258" y="148"/>
                    <a:pt x="258" y="148"/>
                    <a:pt x="258" y="148"/>
                  </a:cubicBezTo>
                  <a:cubicBezTo>
                    <a:pt x="258" y="148"/>
                    <a:pt x="258" y="148"/>
                    <a:pt x="258" y="148"/>
                  </a:cubicBezTo>
                  <a:cubicBezTo>
                    <a:pt x="259" y="149"/>
                    <a:pt x="259" y="149"/>
                    <a:pt x="259" y="149"/>
                  </a:cubicBezTo>
                  <a:cubicBezTo>
                    <a:pt x="258" y="149"/>
                    <a:pt x="258" y="149"/>
                    <a:pt x="258" y="149"/>
                  </a:cubicBezTo>
                  <a:cubicBezTo>
                    <a:pt x="257" y="150"/>
                    <a:pt x="257" y="150"/>
                    <a:pt x="257" y="150"/>
                  </a:cubicBezTo>
                  <a:cubicBezTo>
                    <a:pt x="256" y="151"/>
                    <a:pt x="256" y="151"/>
                    <a:pt x="256" y="151"/>
                  </a:cubicBezTo>
                  <a:cubicBezTo>
                    <a:pt x="255" y="151"/>
                    <a:pt x="255" y="151"/>
                    <a:pt x="255" y="151"/>
                  </a:cubicBezTo>
                  <a:cubicBezTo>
                    <a:pt x="256" y="151"/>
                    <a:pt x="256" y="151"/>
                    <a:pt x="256" y="151"/>
                  </a:cubicBezTo>
                  <a:cubicBezTo>
                    <a:pt x="257" y="151"/>
                    <a:pt x="257" y="151"/>
                    <a:pt x="257" y="151"/>
                  </a:cubicBezTo>
                  <a:cubicBezTo>
                    <a:pt x="257" y="152"/>
                    <a:pt x="257" y="152"/>
                    <a:pt x="257" y="152"/>
                  </a:cubicBezTo>
                  <a:cubicBezTo>
                    <a:pt x="257" y="152"/>
                    <a:pt x="257" y="152"/>
                    <a:pt x="257" y="152"/>
                  </a:cubicBezTo>
                  <a:cubicBezTo>
                    <a:pt x="258" y="152"/>
                    <a:pt x="258" y="152"/>
                    <a:pt x="258" y="152"/>
                  </a:cubicBezTo>
                  <a:cubicBezTo>
                    <a:pt x="257" y="153"/>
                    <a:pt x="257" y="153"/>
                    <a:pt x="257" y="153"/>
                  </a:cubicBezTo>
                  <a:cubicBezTo>
                    <a:pt x="257" y="153"/>
                    <a:pt x="257" y="153"/>
                    <a:pt x="257" y="153"/>
                  </a:cubicBezTo>
                  <a:cubicBezTo>
                    <a:pt x="256" y="154"/>
                    <a:pt x="256" y="154"/>
                    <a:pt x="256" y="154"/>
                  </a:cubicBezTo>
                  <a:cubicBezTo>
                    <a:pt x="255" y="154"/>
                    <a:pt x="255" y="154"/>
                    <a:pt x="255" y="154"/>
                  </a:cubicBezTo>
                  <a:cubicBezTo>
                    <a:pt x="254" y="154"/>
                    <a:pt x="254" y="154"/>
                    <a:pt x="254" y="154"/>
                  </a:cubicBezTo>
                  <a:cubicBezTo>
                    <a:pt x="254" y="154"/>
                    <a:pt x="254" y="154"/>
                    <a:pt x="254" y="154"/>
                  </a:cubicBezTo>
                  <a:cubicBezTo>
                    <a:pt x="253" y="154"/>
                    <a:pt x="253" y="154"/>
                    <a:pt x="253" y="154"/>
                  </a:cubicBezTo>
                  <a:cubicBezTo>
                    <a:pt x="253" y="153"/>
                    <a:pt x="253" y="153"/>
                    <a:pt x="253" y="153"/>
                  </a:cubicBezTo>
                  <a:cubicBezTo>
                    <a:pt x="252" y="153"/>
                    <a:pt x="252" y="153"/>
                    <a:pt x="252" y="153"/>
                  </a:cubicBezTo>
                  <a:cubicBezTo>
                    <a:pt x="252" y="153"/>
                    <a:pt x="252" y="153"/>
                    <a:pt x="252" y="153"/>
                  </a:cubicBezTo>
                  <a:cubicBezTo>
                    <a:pt x="251" y="153"/>
                    <a:pt x="251" y="153"/>
                    <a:pt x="251" y="153"/>
                  </a:cubicBezTo>
                  <a:cubicBezTo>
                    <a:pt x="251" y="154"/>
                    <a:pt x="251" y="154"/>
                    <a:pt x="251" y="154"/>
                  </a:cubicBezTo>
                  <a:cubicBezTo>
                    <a:pt x="251" y="154"/>
                    <a:pt x="251" y="154"/>
                    <a:pt x="251" y="154"/>
                  </a:cubicBezTo>
                  <a:cubicBezTo>
                    <a:pt x="251" y="154"/>
                    <a:pt x="251" y="154"/>
                    <a:pt x="251" y="154"/>
                  </a:cubicBezTo>
                  <a:cubicBezTo>
                    <a:pt x="252" y="154"/>
                    <a:pt x="252" y="154"/>
                    <a:pt x="252" y="154"/>
                  </a:cubicBezTo>
                  <a:cubicBezTo>
                    <a:pt x="252" y="155"/>
                    <a:pt x="252" y="155"/>
                    <a:pt x="252" y="155"/>
                  </a:cubicBezTo>
                  <a:cubicBezTo>
                    <a:pt x="251" y="155"/>
                    <a:pt x="251" y="155"/>
                    <a:pt x="251" y="155"/>
                  </a:cubicBezTo>
                  <a:cubicBezTo>
                    <a:pt x="252" y="156"/>
                    <a:pt x="252" y="156"/>
                    <a:pt x="252" y="156"/>
                  </a:cubicBezTo>
                  <a:cubicBezTo>
                    <a:pt x="251" y="156"/>
                    <a:pt x="251" y="156"/>
                    <a:pt x="251" y="156"/>
                  </a:cubicBezTo>
                  <a:cubicBezTo>
                    <a:pt x="251" y="157"/>
                    <a:pt x="251" y="157"/>
                    <a:pt x="251" y="157"/>
                  </a:cubicBezTo>
                  <a:cubicBezTo>
                    <a:pt x="252" y="157"/>
                    <a:pt x="252" y="157"/>
                    <a:pt x="252" y="157"/>
                  </a:cubicBezTo>
                  <a:cubicBezTo>
                    <a:pt x="252" y="156"/>
                    <a:pt x="252" y="156"/>
                    <a:pt x="252" y="156"/>
                  </a:cubicBezTo>
                  <a:cubicBezTo>
                    <a:pt x="252" y="156"/>
                    <a:pt x="252" y="156"/>
                    <a:pt x="252" y="156"/>
                  </a:cubicBezTo>
                  <a:cubicBezTo>
                    <a:pt x="252" y="157"/>
                    <a:pt x="252" y="157"/>
                    <a:pt x="252" y="157"/>
                  </a:cubicBezTo>
                  <a:cubicBezTo>
                    <a:pt x="251" y="157"/>
                    <a:pt x="251" y="157"/>
                    <a:pt x="251" y="157"/>
                  </a:cubicBezTo>
                  <a:cubicBezTo>
                    <a:pt x="251" y="158"/>
                    <a:pt x="251" y="158"/>
                    <a:pt x="251" y="158"/>
                  </a:cubicBezTo>
                  <a:cubicBezTo>
                    <a:pt x="251" y="159"/>
                    <a:pt x="251" y="159"/>
                    <a:pt x="251" y="159"/>
                  </a:cubicBezTo>
                  <a:cubicBezTo>
                    <a:pt x="252" y="160"/>
                    <a:pt x="252" y="160"/>
                    <a:pt x="252" y="160"/>
                  </a:cubicBezTo>
                  <a:cubicBezTo>
                    <a:pt x="252" y="160"/>
                    <a:pt x="252" y="160"/>
                    <a:pt x="252" y="160"/>
                  </a:cubicBezTo>
                  <a:cubicBezTo>
                    <a:pt x="253" y="162"/>
                    <a:pt x="253" y="162"/>
                    <a:pt x="253" y="162"/>
                  </a:cubicBezTo>
                  <a:cubicBezTo>
                    <a:pt x="253" y="163"/>
                    <a:pt x="253" y="163"/>
                    <a:pt x="253" y="163"/>
                  </a:cubicBezTo>
                  <a:cubicBezTo>
                    <a:pt x="252" y="163"/>
                    <a:pt x="252" y="163"/>
                    <a:pt x="252" y="163"/>
                  </a:cubicBezTo>
                  <a:cubicBezTo>
                    <a:pt x="252" y="164"/>
                    <a:pt x="252" y="164"/>
                    <a:pt x="252" y="164"/>
                  </a:cubicBezTo>
                  <a:cubicBezTo>
                    <a:pt x="251" y="164"/>
                    <a:pt x="251" y="164"/>
                    <a:pt x="251" y="164"/>
                  </a:cubicBezTo>
                  <a:cubicBezTo>
                    <a:pt x="251" y="165"/>
                    <a:pt x="251" y="165"/>
                    <a:pt x="251" y="165"/>
                  </a:cubicBezTo>
                  <a:cubicBezTo>
                    <a:pt x="251" y="166"/>
                    <a:pt x="251" y="166"/>
                    <a:pt x="251" y="166"/>
                  </a:cubicBezTo>
                  <a:cubicBezTo>
                    <a:pt x="250" y="165"/>
                    <a:pt x="250" y="165"/>
                    <a:pt x="250" y="165"/>
                  </a:cubicBezTo>
                  <a:cubicBezTo>
                    <a:pt x="249" y="165"/>
                    <a:pt x="249" y="165"/>
                    <a:pt x="249" y="165"/>
                  </a:cubicBezTo>
                  <a:cubicBezTo>
                    <a:pt x="248" y="166"/>
                    <a:pt x="248" y="166"/>
                    <a:pt x="248" y="166"/>
                  </a:cubicBezTo>
                  <a:cubicBezTo>
                    <a:pt x="248" y="167"/>
                    <a:pt x="248" y="167"/>
                    <a:pt x="248" y="167"/>
                  </a:cubicBezTo>
                  <a:cubicBezTo>
                    <a:pt x="247" y="167"/>
                    <a:pt x="247" y="167"/>
                    <a:pt x="247" y="167"/>
                  </a:cubicBezTo>
                  <a:cubicBezTo>
                    <a:pt x="247" y="168"/>
                    <a:pt x="247" y="168"/>
                    <a:pt x="247" y="168"/>
                  </a:cubicBezTo>
                  <a:cubicBezTo>
                    <a:pt x="246" y="168"/>
                    <a:pt x="246" y="168"/>
                    <a:pt x="246" y="168"/>
                  </a:cubicBezTo>
                  <a:cubicBezTo>
                    <a:pt x="245" y="169"/>
                    <a:pt x="245" y="169"/>
                    <a:pt x="245" y="169"/>
                  </a:cubicBezTo>
                  <a:cubicBezTo>
                    <a:pt x="244" y="169"/>
                    <a:pt x="244" y="169"/>
                    <a:pt x="244" y="169"/>
                  </a:cubicBezTo>
                  <a:cubicBezTo>
                    <a:pt x="243" y="169"/>
                    <a:pt x="243" y="169"/>
                    <a:pt x="243" y="169"/>
                  </a:cubicBezTo>
                  <a:cubicBezTo>
                    <a:pt x="243" y="170"/>
                    <a:pt x="243" y="170"/>
                    <a:pt x="243" y="170"/>
                  </a:cubicBezTo>
                  <a:cubicBezTo>
                    <a:pt x="241" y="170"/>
                    <a:pt x="241" y="170"/>
                    <a:pt x="241" y="170"/>
                  </a:cubicBezTo>
                  <a:cubicBezTo>
                    <a:pt x="240" y="170"/>
                    <a:pt x="240" y="170"/>
                    <a:pt x="240" y="170"/>
                  </a:cubicBezTo>
                  <a:cubicBezTo>
                    <a:pt x="241" y="169"/>
                    <a:pt x="241" y="169"/>
                    <a:pt x="241" y="169"/>
                  </a:cubicBezTo>
                  <a:cubicBezTo>
                    <a:pt x="241" y="168"/>
                    <a:pt x="241" y="168"/>
                    <a:pt x="241" y="168"/>
                  </a:cubicBezTo>
                  <a:cubicBezTo>
                    <a:pt x="240" y="168"/>
                    <a:pt x="240" y="168"/>
                    <a:pt x="240" y="168"/>
                  </a:cubicBezTo>
                  <a:cubicBezTo>
                    <a:pt x="240" y="167"/>
                    <a:pt x="240" y="167"/>
                    <a:pt x="240" y="167"/>
                  </a:cubicBezTo>
                  <a:cubicBezTo>
                    <a:pt x="240" y="167"/>
                    <a:pt x="240" y="167"/>
                    <a:pt x="240" y="167"/>
                  </a:cubicBezTo>
                  <a:cubicBezTo>
                    <a:pt x="240" y="167"/>
                    <a:pt x="240" y="167"/>
                    <a:pt x="240" y="167"/>
                  </a:cubicBezTo>
                  <a:cubicBezTo>
                    <a:pt x="241" y="165"/>
                    <a:pt x="241" y="165"/>
                    <a:pt x="241" y="165"/>
                  </a:cubicBezTo>
                  <a:cubicBezTo>
                    <a:pt x="240" y="166"/>
                    <a:pt x="240" y="166"/>
                    <a:pt x="240" y="166"/>
                  </a:cubicBezTo>
                  <a:cubicBezTo>
                    <a:pt x="240" y="166"/>
                    <a:pt x="240" y="166"/>
                    <a:pt x="240" y="166"/>
                  </a:cubicBezTo>
                  <a:cubicBezTo>
                    <a:pt x="240" y="165"/>
                    <a:pt x="240" y="165"/>
                    <a:pt x="240" y="165"/>
                  </a:cubicBezTo>
                  <a:cubicBezTo>
                    <a:pt x="239" y="165"/>
                    <a:pt x="239" y="165"/>
                    <a:pt x="239" y="165"/>
                  </a:cubicBezTo>
                  <a:cubicBezTo>
                    <a:pt x="239" y="164"/>
                    <a:pt x="239" y="164"/>
                    <a:pt x="239" y="164"/>
                  </a:cubicBezTo>
                  <a:cubicBezTo>
                    <a:pt x="238" y="164"/>
                    <a:pt x="238" y="164"/>
                    <a:pt x="238" y="164"/>
                  </a:cubicBezTo>
                  <a:cubicBezTo>
                    <a:pt x="238" y="164"/>
                    <a:pt x="238" y="164"/>
                    <a:pt x="238" y="164"/>
                  </a:cubicBezTo>
                  <a:cubicBezTo>
                    <a:pt x="237" y="164"/>
                    <a:pt x="237" y="164"/>
                    <a:pt x="237" y="164"/>
                  </a:cubicBezTo>
                  <a:cubicBezTo>
                    <a:pt x="236" y="165"/>
                    <a:pt x="236" y="165"/>
                    <a:pt x="236" y="165"/>
                  </a:cubicBezTo>
                  <a:cubicBezTo>
                    <a:pt x="237" y="165"/>
                    <a:pt x="237" y="165"/>
                    <a:pt x="237" y="165"/>
                  </a:cubicBezTo>
                  <a:cubicBezTo>
                    <a:pt x="238" y="165"/>
                    <a:pt x="238" y="165"/>
                    <a:pt x="238" y="165"/>
                  </a:cubicBezTo>
                  <a:cubicBezTo>
                    <a:pt x="238" y="165"/>
                    <a:pt x="238" y="165"/>
                    <a:pt x="238" y="165"/>
                  </a:cubicBezTo>
                  <a:cubicBezTo>
                    <a:pt x="238" y="165"/>
                    <a:pt x="238" y="165"/>
                    <a:pt x="238" y="165"/>
                  </a:cubicBezTo>
                  <a:cubicBezTo>
                    <a:pt x="239" y="166"/>
                    <a:pt x="239" y="166"/>
                    <a:pt x="239" y="166"/>
                  </a:cubicBezTo>
                  <a:cubicBezTo>
                    <a:pt x="239" y="167"/>
                    <a:pt x="239" y="167"/>
                    <a:pt x="239" y="167"/>
                  </a:cubicBezTo>
                  <a:cubicBezTo>
                    <a:pt x="239" y="168"/>
                    <a:pt x="239" y="168"/>
                    <a:pt x="239" y="168"/>
                  </a:cubicBezTo>
                  <a:cubicBezTo>
                    <a:pt x="240" y="168"/>
                    <a:pt x="240" y="168"/>
                    <a:pt x="240" y="168"/>
                  </a:cubicBezTo>
                  <a:cubicBezTo>
                    <a:pt x="240" y="169"/>
                    <a:pt x="240" y="169"/>
                    <a:pt x="240" y="169"/>
                  </a:cubicBezTo>
                  <a:cubicBezTo>
                    <a:pt x="239" y="170"/>
                    <a:pt x="239" y="170"/>
                    <a:pt x="239" y="170"/>
                  </a:cubicBezTo>
                  <a:cubicBezTo>
                    <a:pt x="240" y="170"/>
                    <a:pt x="240" y="170"/>
                    <a:pt x="240" y="170"/>
                  </a:cubicBezTo>
                  <a:cubicBezTo>
                    <a:pt x="240" y="171"/>
                    <a:pt x="240" y="171"/>
                    <a:pt x="240" y="171"/>
                  </a:cubicBezTo>
                  <a:cubicBezTo>
                    <a:pt x="239" y="171"/>
                    <a:pt x="239" y="171"/>
                    <a:pt x="239" y="171"/>
                  </a:cubicBezTo>
                  <a:cubicBezTo>
                    <a:pt x="238" y="170"/>
                    <a:pt x="238" y="170"/>
                    <a:pt x="238" y="170"/>
                  </a:cubicBezTo>
                  <a:cubicBezTo>
                    <a:pt x="238" y="169"/>
                    <a:pt x="238" y="169"/>
                    <a:pt x="238" y="169"/>
                  </a:cubicBezTo>
                  <a:cubicBezTo>
                    <a:pt x="237" y="169"/>
                    <a:pt x="237" y="169"/>
                    <a:pt x="237" y="169"/>
                  </a:cubicBezTo>
                  <a:cubicBezTo>
                    <a:pt x="237" y="168"/>
                    <a:pt x="237" y="168"/>
                    <a:pt x="237" y="168"/>
                  </a:cubicBezTo>
                  <a:cubicBezTo>
                    <a:pt x="236" y="169"/>
                    <a:pt x="236" y="169"/>
                    <a:pt x="236" y="169"/>
                  </a:cubicBezTo>
                  <a:cubicBezTo>
                    <a:pt x="237" y="170"/>
                    <a:pt x="237" y="170"/>
                    <a:pt x="237" y="170"/>
                  </a:cubicBezTo>
                  <a:cubicBezTo>
                    <a:pt x="237" y="170"/>
                    <a:pt x="237" y="170"/>
                    <a:pt x="237" y="170"/>
                  </a:cubicBezTo>
                  <a:cubicBezTo>
                    <a:pt x="236" y="170"/>
                    <a:pt x="236" y="170"/>
                    <a:pt x="236" y="170"/>
                  </a:cubicBezTo>
                  <a:cubicBezTo>
                    <a:pt x="235" y="170"/>
                    <a:pt x="235" y="170"/>
                    <a:pt x="235" y="170"/>
                  </a:cubicBezTo>
                  <a:cubicBezTo>
                    <a:pt x="235" y="169"/>
                    <a:pt x="235" y="169"/>
                    <a:pt x="235" y="169"/>
                  </a:cubicBezTo>
                  <a:cubicBezTo>
                    <a:pt x="235" y="170"/>
                    <a:pt x="235" y="170"/>
                    <a:pt x="235" y="170"/>
                  </a:cubicBezTo>
                  <a:cubicBezTo>
                    <a:pt x="235" y="169"/>
                    <a:pt x="235" y="169"/>
                    <a:pt x="235" y="169"/>
                  </a:cubicBezTo>
                  <a:cubicBezTo>
                    <a:pt x="235" y="168"/>
                    <a:pt x="235" y="168"/>
                    <a:pt x="235" y="168"/>
                  </a:cubicBezTo>
                  <a:cubicBezTo>
                    <a:pt x="235" y="168"/>
                    <a:pt x="235" y="168"/>
                    <a:pt x="235" y="168"/>
                  </a:cubicBezTo>
                  <a:cubicBezTo>
                    <a:pt x="235" y="167"/>
                    <a:pt x="235" y="167"/>
                    <a:pt x="235" y="167"/>
                  </a:cubicBezTo>
                  <a:cubicBezTo>
                    <a:pt x="235" y="167"/>
                    <a:pt x="235" y="167"/>
                    <a:pt x="235" y="167"/>
                  </a:cubicBezTo>
                  <a:cubicBezTo>
                    <a:pt x="233" y="167"/>
                    <a:pt x="233" y="167"/>
                    <a:pt x="233" y="167"/>
                  </a:cubicBezTo>
                  <a:cubicBezTo>
                    <a:pt x="232" y="167"/>
                    <a:pt x="232" y="167"/>
                    <a:pt x="232" y="167"/>
                  </a:cubicBezTo>
                  <a:cubicBezTo>
                    <a:pt x="232" y="167"/>
                    <a:pt x="232" y="167"/>
                    <a:pt x="232" y="167"/>
                  </a:cubicBezTo>
                  <a:cubicBezTo>
                    <a:pt x="231" y="167"/>
                    <a:pt x="231" y="167"/>
                    <a:pt x="231" y="167"/>
                  </a:cubicBezTo>
                  <a:cubicBezTo>
                    <a:pt x="230" y="167"/>
                    <a:pt x="230" y="167"/>
                    <a:pt x="230" y="167"/>
                  </a:cubicBezTo>
                  <a:cubicBezTo>
                    <a:pt x="230" y="167"/>
                    <a:pt x="230" y="167"/>
                    <a:pt x="230" y="167"/>
                  </a:cubicBezTo>
                  <a:cubicBezTo>
                    <a:pt x="230" y="168"/>
                    <a:pt x="230" y="168"/>
                    <a:pt x="230" y="168"/>
                  </a:cubicBezTo>
                  <a:cubicBezTo>
                    <a:pt x="230" y="168"/>
                    <a:pt x="230" y="168"/>
                    <a:pt x="230" y="168"/>
                  </a:cubicBezTo>
                  <a:cubicBezTo>
                    <a:pt x="230" y="169"/>
                    <a:pt x="230" y="169"/>
                    <a:pt x="230" y="169"/>
                  </a:cubicBezTo>
                  <a:cubicBezTo>
                    <a:pt x="230" y="169"/>
                    <a:pt x="230" y="169"/>
                    <a:pt x="230" y="169"/>
                  </a:cubicBezTo>
                  <a:cubicBezTo>
                    <a:pt x="231" y="169"/>
                    <a:pt x="231" y="169"/>
                    <a:pt x="231" y="169"/>
                  </a:cubicBezTo>
                  <a:cubicBezTo>
                    <a:pt x="232" y="170"/>
                    <a:pt x="232" y="170"/>
                    <a:pt x="232" y="170"/>
                  </a:cubicBezTo>
                  <a:cubicBezTo>
                    <a:pt x="231" y="171"/>
                    <a:pt x="231" y="171"/>
                    <a:pt x="231" y="171"/>
                  </a:cubicBezTo>
                  <a:cubicBezTo>
                    <a:pt x="230" y="171"/>
                    <a:pt x="230" y="171"/>
                    <a:pt x="230" y="171"/>
                  </a:cubicBezTo>
                  <a:cubicBezTo>
                    <a:pt x="228" y="173"/>
                    <a:pt x="228" y="173"/>
                    <a:pt x="228" y="173"/>
                  </a:cubicBezTo>
                  <a:cubicBezTo>
                    <a:pt x="227" y="174"/>
                    <a:pt x="227" y="174"/>
                    <a:pt x="227" y="174"/>
                  </a:cubicBezTo>
                  <a:cubicBezTo>
                    <a:pt x="226" y="175"/>
                    <a:pt x="226" y="175"/>
                    <a:pt x="226" y="175"/>
                  </a:cubicBezTo>
                  <a:cubicBezTo>
                    <a:pt x="226" y="175"/>
                    <a:pt x="226" y="175"/>
                    <a:pt x="226" y="175"/>
                  </a:cubicBezTo>
                  <a:cubicBezTo>
                    <a:pt x="225" y="175"/>
                    <a:pt x="225" y="175"/>
                    <a:pt x="225" y="175"/>
                  </a:cubicBezTo>
                  <a:cubicBezTo>
                    <a:pt x="225" y="176"/>
                    <a:pt x="225" y="176"/>
                    <a:pt x="225" y="176"/>
                  </a:cubicBezTo>
                  <a:cubicBezTo>
                    <a:pt x="224" y="176"/>
                    <a:pt x="224" y="176"/>
                    <a:pt x="224" y="176"/>
                  </a:cubicBezTo>
                  <a:cubicBezTo>
                    <a:pt x="221" y="176"/>
                    <a:pt x="221" y="176"/>
                    <a:pt x="221" y="176"/>
                  </a:cubicBezTo>
                  <a:cubicBezTo>
                    <a:pt x="221" y="175"/>
                    <a:pt x="221" y="175"/>
                    <a:pt x="221" y="175"/>
                  </a:cubicBezTo>
                  <a:cubicBezTo>
                    <a:pt x="220" y="174"/>
                    <a:pt x="220" y="174"/>
                    <a:pt x="220" y="174"/>
                  </a:cubicBezTo>
                  <a:cubicBezTo>
                    <a:pt x="219" y="174"/>
                    <a:pt x="219" y="174"/>
                    <a:pt x="219" y="174"/>
                  </a:cubicBezTo>
                  <a:cubicBezTo>
                    <a:pt x="219" y="173"/>
                    <a:pt x="219" y="173"/>
                    <a:pt x="219" y="173"/>
                  </a:cubicBezTo>
                  <a:cubicBezTo>
                    <a:pt x="219" y="173"/>
                    <a:pt x="219" y="173"/>
                    <a:pt x="219" y="173"/>
                  </a:cubicBezTo>
                  <a:cubicBezTo>
                    <a:pt x="220" y="173"/>
                    <a:pt x="220" y="173"/>
                    <a:pt x="220" y="173"/>
                  </a:cubicBezTo>
                  <a:cubicBezTo>
                    <a:pt x="219" y="173"/>
                    <a:pt x="219" y="173"/>
                    <a:pt x="219" y="173"/>
                  </a:cubicBezTo>
                  <a:cubicBezTo>
                    <a:pt x="218" y="172"/>
                    <a:pt x="218" y="172"/>
                    <a:pt x="218" y="172"/>
                  </a:cubicBezTo>
                  <a:cubicBezTo>
                    <a:pt x="217" y="171"/>
                    <a:pt x="217" y="171"/>
                    <a:pt x="217" y="171"/>
                  </a:cubicBezTo>
                  <a:cubicBezTo>
                    <a:pt x="216" y="170"/>
                    <a:pt x="216" y="170"/>
                    <a:pt x="216" y="170"/>
                  </a:cubicBezTo>
                  <a:cubicBezTo>
                    <a:pt x="215" y="170"/>
                    <a:pt x="215" y="170"/>
                    <a:pt x="215" y="170"/>
                  </a:cubicBezTo>
                  <a:cubicBezTo>
                    <a:pt x="213" y="169"/>
                    <a:pt x="213" y="169"/>
                    <a:pt x="213" y="169"/>
                  </a:cubicBezTo>
                  <a:cubicBezTo>
                    <a:pt x="211" y="169"/>
                    <a:pt x="211" y="169"/>
                    <a:pt x="211" y="169"/>
                  </a:cubicBezTo>
                  <a:cubicBezTo>
                    <a:pt x="210" y="169"/>
                    <a:pt x="210" y="169"/>
                    <a:pt x="210" y="169"/>
                  </a:cubicBezTo>
                  <a:cubicBezTo>
                    <a:pt x="210" y="169"/>
                    <a:pt x="210" y="169"/>
                    <a:pt x="210" y="169"/>
                  </a:cubicBezTo>
                  <a:cubicBezTo>
                    <a:pt x="211" y="170"/>
                    <a:pt x="211" y="170"/>
                    <a:pt x="211" y="170"/>
                  </a:cubicBezTo>
                  <a:cubicBezTo>
                    <a:pt x="211" y="170"/>
                    <a:pt x="211" y="170"/>
                    <a:pt x="211" y="170"/>
                  </a:cubicBezTo>
                  <a:cubicBezTo>
                    <a:pt x="212" y="170"/>
                    <a:pt x="212" y="170"/>
                    <a:pt x="212" y="170"/>
                  </a:cubicBezTo>
                  <a:cubicBezTo>
                    <a:pt x="214" y="170"/>
                    <a:pt x="214" y="170"/>
                    <a:pt x="214" y="170"/>
                  </a:cubicBezTo>
                  <a:cubicBezTo>
                    <a:pt x="216" y="170"/>
                    <a:pt x="216" y="170"/>
                    <a:pt x="216" y="170"/>
                  </a:cubicBezTo>
                  <a:cubicBezTo>
                    <a:pt x="216" y="171"/>
                    <a:pt x="216" y="171"/>
                    <a:pt x="216" y="171"/>
                  </a:cubicBezTo>
                  <a:cubicBezTo>
                    <a:pt x="216" y="171"/>
                    <a:pt x="216" y="171"/>
                    <a:pt x="216" y="171"/>
                  </a:cubicBezTo>
                  <a:cubicBezTo>
                    <a:pt x="216" y="171"/>
                    <a:pt x="216" y="171"/>
                    <a:pt x="216" y="171"/>
                  </a:cubicBezTo>
                  <a:cubicBezTo>
                    <a:pt x="215" y="171"/>
                    <a:pt x="215" y="171"/>
                    <a:pt x="215" y="171"/>
                  </a:cubicBezTo>
                  <a:cubicBezTo>
                    <a:pt x="216" y="172"/>
                    <a:pt x="216" y="172"/>
                    <a:pt x="216" y="172"/>
                  </a:cubicBezTo>
                  <a:cubicBezTo>
                    <a:pt x="216" y="173"/>
                    <a:pt x="216" y="173"/>
                    <a:pt x="216" y="173"/>
                  </a:cubicBezTo>
                  <a:cubicBezTo>
                    <a:pt x="216" y="173"/>
                    <a:pt x="216" y="173"/>
                    <a:pt x="216" y="173"/>
                  </a:cubicBezTo>
                  <a:cubicBezTo>
                    <a:pt x="217" y="175"/>
                    <a:pt x="217" y="175"/>
                    <a:pt x="217" y="175"/>
                  </a:cubicBezTo>
                  <a:cubicBezTo>
                    <a:pt x="218" y="176"/>
                    <a:pt x="218" y="176"/>
                    <a:pt x="218" y="176"/>
                  </a:cubicBezTo>
                  <a:cubicBezTo>
                    <a:pt x="219" y="176"/>
                    <a:pt x="219" y="176"/>
                    <a:pt x="219" y="176"/>
                  </a:cubicBezTo>
                  <a:cubicBezTo>
                    <a:pt x="221" y="177"/>
                    <a:pt x="221" y="177"/>
                    <a:pt x="221" y="177"/>
                  </a:cubicBezTo>
                  <a:cubicBezTo>
                    <a:pt x="224" y="177"/>
                    <a:pt x="224" y="177"/>
                    <a:pt x="224" y="177"/>
                  </a:cubicBezTo>
                  <a:cubicBezTo>
                    <a:pt x="224" y="178"/>
                    <a:pt x="224" y="178"/>
                    <a:pt x="224" y="178"/>
                  </a:cubicBezTo>
                  <a:cubicBezTo>
                    <a:pt x="224" y="179"/>
                    <a:pt x="224" y="179"/>
                    <a:pt x="224" y="179"/>
                  </a:cubicBezTo>
                  <a:cubicBezTo>
                    <a:pt x="223" y="179"/>
                    <a:pt x="223" y="179"/>
                    <a:pt x="223" y="179"/>
                  </a:cubicBezTo>
                  <a:cubicBezTo>
                    <a:pt x="222" y="180"/>
                    <a:pt x="222" y="180"/>
                    <a:pt x="222" y="180"/>
                  </a:cubicBezTo>
                  <a:cubicBezTo>
                    <a:pt x="221" y="181"/>
                    <a:pt x="221" y="181"/>
                    <a:pt x="221" y="181"/>
                  </a:cubicBezTo>
                  <a:cubicBezTo>
                    <a:pt x="221" y="181"/>
                    <a:pt x="221" y="181"/>
                    <a:pt x="221" y="181"/>
                  </a:cubicBezTo>
                  <a:cubicBezTo>
                    <a:pt x="220" y="181"/>
                    <a:pt x="220" y="181"/>
                    <a:pt x="220" y="181"/>
                  </a:cubicBezTo>
                  <a:cubicBezTo>
                    <a:pt x="220" y="182"/>
                    <a:pt x="220" y="182"/>
                    <a:pt x="220" y="182"/>
                  </a:cubicBezTo>
                  <a:cubicBezTo>
                    <a:pt x="217" y="184"/>
                    <a:pt x="217" y="184"/>
                    <a:pt x="217" y="184"/>
                  </a:cubicBezTo>
                  <a:cubicBezTo>
                    <a:pt x="216" y="185"/>
                    <a:pt x="216" y="185"/>
                    <a:pt x="216" y="185"/>
                  </a:cubicBezTo>
                  <a:cubicBezTo>
                    <a:pt x="215" y="186"/>
                    <a:pt x="215" y="186"/>
                    <a:pt x="215" y="186"/>
                  </a:cubicBezTo>
                  <a:cubicBezTo>
                    <a:pt x="215" y="186"/>
                    <a:pt x="215" y="186"/>
                    <a:pt x="215" y="186"/>
                  </a:cubicBezTo>
                  <a:cubicBezTo>
                    <a:pt x="214" y="186"/>
                    <a:pt x="214" y="186"/>
                    <a:pt x="214" y="186"/>
                  </a:cubicBezTo>
                  <a:cubicBezTo>
                    <a:pt x="214" y="186"/>
                    <a:pt x="214" y="186"/>
                    <a:pt x="214" y="186"/>
                  </a:cubicBezTo>
                  <a:cubicBezTo>
                    <a:pt x="214" y="186"/>
                    <a:pt x="214" y="186"/>
                    <a:pt x="214" y="186"/>
                  </a:cubicBezTo>
                  <a:cubicBezTo>
                    <a:pt x="212" y="185"/>
                    <a:pt x="212" y="185"/>
                    <a:pt x="212" y="185"/>
                  </a:cubicBezTo>
                  <a:cubicBezTo>
                    <a:pt x="212" y="185"/>
                    <a:pt x="212" y="185"/>
                    <a:pt x="212" y="185"/>
                  </a:cubicBezTo>
                  <a:cubicBezTo>
                    <a:pt x="211" y="185"/>
                    <a:pt x="211" y="185"/>
                    <a:pt x="211" y="185"/>
                  </a:cubicBezTo>
                  <a:cubicBezTo>
                    <a:pt x="211" y="185"/>
                    <a:pt x="211" y="185"/>
                    <a:pt x="211" y="185"/>
                  </a:cubicBezTo>
                  <a:cubicBezTo>
                    <a:pt x="211" y="185"/>
                    <a:pt x="211" y="185"/>
                    <a:pt x="211" y="185"/>
                  </a:cubicBezTo>
                  <a:cubicBezTo>
                    <a:pt x="211" y="184"/>
                    <a:pt x="211" y="184"/>
                    <a:pt x="211" y="184"/>
                  </a:cubicBezTo>
                  <a:cubicBezTo>
                    <a:pt x="211" y="184"/>
                    <a:pt x="211" y="184"/>
                    <a:pt x="211" y="184"/>
                  </a:cubicBezTo>
                  <a:cubicBezTo>
                    <a:pt x="211" y="183"/>
                    <a:pt x="211" y="183"/>
                    <a:pt x="211" y="183"/>
                  </a:cubicBezTo>
                  <a:cubicBezTo>
                    <a:pt x="210" y="184"/>
                    <a:pt x="210" y="184"/>
                    <a:pt x="210" y="184"/>
                  </a:cubicBezTo>
                  <a:cubicBezTo>
                    <a:pt x="209" y="185"/>
                    <a:pt x="209" y="185"/>
                    <a:pt x="209" y="185"/>
                  </a:cubicBezTo>
                  <a:cubicBezTo>
                    <a:pt x="209" y="185"/>
                    <a:pt x="209" y="185"/>
                    <a:pt x="209" y="185"/>
                  </a:cubicBezTo>
                  <a:cubicBezTo>
                    <a:pt x="209" y="183"/>
                    <a:pt x="209" y="183"/>
                    <a:pt x="209" y="183"/>
                  </a:cubicBezTo>
                  <a:cubicBezTo>
                    <a:pt x="208" y="184"/>
                    <a:pt x="208" y="184"/>
                    <a:pt x="208" y="184"/>
                  </a:cubicBezTo>
                  <a:cubicBezTo>
                    <a:pt x="209" y="185"/>
                    <a:pt x="209" y="185"/>
                    <a:pt x="209" y="185"/>
                  </a:cubicBezTo>
                  <a:cubicBezTo>
                    <a:pt x="209" y="186"/>
                    <a:pt x="209" y="186"/>
                    <a:pt x="209" y="186"/>
                  </a:cubicBezTo>
                  <a:cubicBezTo>
                    <a:pt x="208" y="188"/>
                    <a:pt x="208" y="188"/>
                    <a:pt x="208" y="188"/>
                  </a:cubicBezTo>
                  <a:cubicBezTo>
                    <a:pt x="207" y="188"/>
                    <a:pt x="207" y="188"/>
                    <a:pt x="207" y="188"/>
                  </a:cubicBezTo>
                  <a:cubicBezTo>
                    <a:pt x="207" y="187"/>
                    <a:pt x="207" y="187"/>
                    <a:pt x="207" y="187"/>
                  </a:cubicBezTo>
                  <a:cubicBezTo>
                    <a:pt x="206" y="186"/>
                    <a:pt x="206" y="186"/>
                    <a:pt x="206" y="186"/>
                  </a:cubicBezTo>
                  <a:cubicBezTo>
                    <a:pt x="206" y="187"/>
                    <a:pt x="206" y="187"/>
                    <a:pt x="206" y="187"/>
                  </a:cubicBezTo>
                  <a:cubicBezTo>
                    <a:pt x="207" y="187"/>
                    <a:pt x="207" y="187"/>
                    <a:pt x="207" y="187"/>
                  </a:cubicBezTo>
                  <a:cubicBezTo>
                    <a:pt x="206" y="188"/>
                    <a:pt x="206" y="188"/>
                    <a:pt x="206" y="188"/>
                  </a:cubicBezTo>
                  <a:cubicBezTo>
                    <a:pt x="206" y="189"/>
                    <a:pt x="206" y="189"/>
                    <a:pt x="206" y="189"/>
                  </a:cubicBezTo>
                  <a:cubicBezTo>
                    <a:pt x="205" y="188"/>
                    <a:pt x="205" y="188"/>
                    <a:pt x="205" y="188"/>
                  </a:cubicBezTo>
                  <a:cubicBezTo>
                    <a:pt x="204" y="188"/>
                    <a:pt x="204" y="188"/>
                    <a:pt x="204" y="188"/>
                  </a:cubicBezTo>
                  <a:cubicBezTo>
                    <a:pt x="204" y="187"/>
                    <a:pt x="204" y="187"/>
                    <a:pt x="204" y="187"/>
                  </a:cubicBezTo>
                  <a:cubicBezTo>
                    <a:pt x="204" y="187"/>
                    <a:pt x="204" y="187"/>
                    <a:pt x="204" y="187"/>
                  </a:cubicBezTo>
                  <a:cubicBezTo>
                    <a:pt x="203" y="186"/>
                    <a:pt x="203" y="186"/>
                    <a:pt x="203" y="186"/>
                  </a:cubicBezTo>
                  <a:cubicBezTo>
                    <a:pt x="201" y="185"/>
                    <a:pt x="201" y="185"/>
                    <a:pt x="201" y="185"/>
                  </a:cubicBezTo>
                  <a:cubicBezTo>
                    <a:pt x="199" y="184"/>
                    <a:pt x="199" y="184"/>
                    <a:pt x="199" y="184"/>
                  </a:cubicBezTo>
                  <a:cubicBezTo>
                    <a:pt x="199" y="183"/>
                    <a:pt x="199" y="183"/>
                    <a:pt x="199" y="183"/>
                  </a:cubicBezTo>
                  <a:cubicBezTo>
                    <a:pt x="198" y="183"/>
                    <a:pt x="198" y="183"/>
                    <a:pt x="198" y="183"/>
                  </a:cubicBezTo>
                  <a:cubicBezTo>
                    <a:pt x="197" y="182"/>
                    <a:pt x="197" y="182"/>
                    <a:pt x="197" y="182"/>
                  </a:cubicBezTo>
                  <a:cubicBezTo>
                    <a:pt x="196" y="182"/>
                    <a:pt x="196" y="182"/>
                    <a:pt x="196" y="182"/>
                  </a:cubicBezTo>
                  <a:cubicBezTo>
                    <a:pt x="196" y="183"/>
                    <a:pt x="196" y="183"/>
                    <a:pt x="196" y="183"/>
                  </a:cubicBezTo>
                  <a:cubicBezTo>
                    <a:pt x="196" y="183"/>
                    <a:pt x="196" y="183"/>
                    <a:pt x="196" y="183"/>
                  </a:cubicBezTo>
                  <a:cubicBezTo>
                    <a:pt x="196" y="184"/>
                    <a:pt x="196" y="184"/>
                    <a:pt x="196" y="184"/>
                  </a:cubicBezTo>
                  <a:cubicBezTo>
                    <a:pt x="197" y="184"/>
                    <a:pt x="197" y="184"/>
                    <a:pt x="197" y="184"/>
                  </a:cubicBezTo>
                  <a:cubicBezTo>
                    <a:pt x="197" y="184"/>
                    <a:pt x="197" y="184"/>
                    <a:pt x="197" y="184"/>
                  </a:cubicBezTo>
                  <a:cubicBezTo>
                    <a:pt x="197" y="183"/>
                    <a:pt x="197" y="183"/>
                    <a:pt x="197" y="183"/>
                  </a:cubicBezTo>
                  <a:cubicBezTo>
                    <a:pt x="197" y="183"/>
                    <a:pt x="197" y="183"/>
                    <a:pt x="197" y="183"/>
                  </a:cubicBezTo>
                  <a:cubicBezTo>
                    <a:pt x="197" y="183"/>
                    <a:pt x="197" y="183"/>
                    <a:pt x="197" y="183"/>
                  </a:cubicBezTo>
                  <a:cubicBezTo>
                    <a:pt x="199" y="185"/>
                    <a:pt x="199" y="185"/>
                    <a:pt x="199" y="185"/>
                  </a:cubicBezTo>
                  <a:cubicBezTo>
                    <a:pt x="201" y="186"/>
                    <a:pt x="201" y="186"/>
                    <a:pt x="201" y="186"/>
                  </a:cubicBezTo>
                  <a:cubicBezTo>
                    <a:pt x="201" y="186"/>
                    <a:pt x="201" y="186"/>
                    <a:pt x="201" y="186"/>
                  </a:cubicBezTo>
                  <a:cubicBezTo>
                    <a:pt x="200" y="187"/>
                    <a:pt x="200" y="187"/>
                    <a:pt x="200" y="187"/>
                  </a:cubicBezTo>
                  <a:cubicBezTo>
                    <a:pt x="199" y="187"/>
                    <a:pt x="199" y="187"/>
                    <a:pt x="199" y="187"/>
                  </a:cubicBezTo>
                  <a:cubicBezTo>
                    <a:pt x="198" y="187"/>
                    <a:pt x="198" y="187"/>
                    <a:pt x="198" y="187"/>
                  </a:cubicBezTo>
                  <a:cubicBezTo>
                    <a:pt x="198" y="187"/>
                    <a:pt x="198" y="187"/>
                    <a:pt x="198" y="187"/>
                  </a:cubicBezTo>
                  <a:cubicBezTo>
                    <a:pt x="198" y="187"/>
                    <a:pt x="198" y="187"/>
                    <a:pt x="198" y="187"/>
                  </a:cubicBezTo>
                  <a:cubicBezTo>
                    <a:pt x="199" y="187"/>
                    <a:pt x="199" y="187"/>
                    <a:pt x="199" y="187"/>
                  </a:cubicBezTo>
                  <a:cubicBezTo>
                    <a:pt x="200" y="187"/>
                    <a:pt x="200" y="187"/>
                    <a:pt x="200" y="187"/>
                  </a:cubicBezTo>
                  <a:cubicBezTo>
                    <a:pt x="201" y="186"/>
                    <a:pt x="201" y="186"/>
                    <a:pt x="201" y="186"/>
                  </a:cubicBezTo>
                  <a:cubicBezTo>
                    <a:pt x="202" y="186"/>
                    <a:pt x="202" y="186"/>
                    <a:pt x="202" y="186"/>
                  </a:cubicBezTo>
                  <a:cubicBezTo>
                    <a:pt x="202" y="187"/>
                    <a:pt x="202" y="187"/>
                    <a:pt x="202" y="187"/>
                  </a:cubicBezTo>
                  <a:cubicBezTo>
                    <a:pt x="203" y="188"/>
                    <a:pt x="203" y="188"/>
                    <a:pt x="203" y="188"/>
                  </a:cubicBezTo>
                  <a:cubicBezTo>
                    <a:pt x="204" y="190"/>
                    <a:pt x="204" y="190"/>
                    <a:pt x="204" y="190"/>
                  </a:cubicBezTo>
                  <a:cubicBezTo>
                    <a:pt x="204" y="191"/>
                    <a:pt x="204" y="191"/>
                    <a:pt x="204" y="191"/>
                  </a:cubicBezTo>
                  <a:cubicBezTo>
                    <a:pt x="203" y="192"/>
                    <a:pt x="203" y="192"/>
                    <a:pt x="203" y="192"/>
                  </a:cubicBezTo>
                  <a:cubicBezTo>
                    <a:pt x="202" y="193"/>
                    <a:pt x="202" y="193"/>
                    <a:pt x="202" y="193"/>
                  </a:cubicBezTo>
                  <a:cubicBezTo>
                    <a:pt x="202" y="193"/>
                    <a:pt x="202" y="193"/>
                    <a:pt x="202" y="193"/>
                  </a:cubicBezTo>
                  <a:cubicBezTo>
                    <a:pt x="201" y="193"/>
                    <a:pt x="201" y="193"/>
                    <a:pt x="201" y="193"/>
                  </a:cubicBezTo>
                  <a:cubicBezTo>
                    <a:pt x="200" y="192"/>
                    <a:pt x="200" y="192"/>
                    <a:pt x="200" y="192"/>
                  </a:cubicBezTo>
                  <a:cubicBezTo>
                    <a:pt x="198" y="192"/>
                    <a:pt x="198" y="192"/>
                    <a:pt x="198" y="192"/>
                  </a:cubicBezTo>
                  <a:cubicBezTo>
                    <a:pt x="197" y="191"/>
                    <a:pt x="197" y="191"/>
                    <a:pt x="197" y="191"/>
                  </a:cubicBezTo>
                  <a:cubicBezTo>
                    <a:pt x="196" y="189"/>
                    <a:pt x="196" y="189"/>
                    <a:pt x="196" y="189"/>
                  </a:cubicBezTo>
                  <a:cubicBezTo>
                    <a:pt x="196" y="189"/>
                    <a:pt x="196" y="189"/>
                    <a:pt x="196" y="189"/>
                  </a:cubicBezTo>
                  <a:cubicBezTo>
                    <a:pt x="195" y="189"/>
                    <a:pt x="195" y="189"/>
                    <a:pt x="195" y="189"/>
                  </a:cubicBezTo>
                  <a:cubicBezTo>
                    <a:pt x="196" y="190"/>
                    <a:pt x="196" y="190"/>
                    <a:pt x="196" y="190"/>
                  </a:cubicBezTo>
                  <a:cubicBezTo>
                    <a:pt x="196" y="190"/>
                    <a:pt x="196" y="190"/>
                    <a:pt x="196" y="190"/>
                  </a:cubicBezTo>
                  <a:cubicBezTo>
                    <a:pt x="196" y="191"/>
                    <a:pt x="196" y="191"/>
                    <a:pt x="196" y="191"/>
                  </a:cubicBezTo>
                  <a:cubicBezTo>
                    <a:pt x="197" y="193"/>
                    <a:pt x="197" y="193"/>
                    <a:pt x="197" y="193"/>
                  </a:cubicBezTo>
                  <a:cubicBezTo>
                    <a:pt x="198" y="194"/>
                    <a:pt x="198" y="194"/>
                    <a:pt x="198" y="194"/>
                  </a:cubicBezTo>
                  <a:cubicBezTo>
                    <a:pt x="197" y="195"/>
                    <a:pt x="197" y="195"/>
                    <a:pt x="197" y="195"/>
                  </a:cubicBezTo>
                  <a:cubicBezTo>
                    <a:pt x="197" y="195"/>
                    <a:pt x="197" y="195"/>
                    <a:pt x="197" y="195"/>
                  </a:cubicBezTo>
                  <a:cubicBezTo>
                    <a:pt x="196" y="195"/>
                    <a:pt x="196" y="195"/>
                    <a:pt x="196" y="195"/>
                  </a:cubicBezTo>
                  <a:cubicBezTo>
                    <a:pt x="196" y="194"/>
                    <a:pt x="196" y="194"/>
                    <a:pt x="196" y="194"/>
                  </a:cubicBezTo>
                  <a:cubicBezTo>
                    <a:pt x="196" y="194"/>
                    <a:pt x="196" y="194"/>
                    <a:pt x="196" y="194"/>
                  </a:cubicBezTo>
                  <a:cubicBezTo>
                    <a:pt x="195" y="194"/>
                    <a:pt x="195" y="194"/>
                    <a:pt x="195" y="194"/>
                  </a:cubicBezTo>
                  <a:cubicBezTo>
                    <a:pt x="196" y="195"/>
                    <a:pt x="196" y="195"/>
                    <a:pt x="196" y="195"/>
                  </a:cubicBezTo>
                  <a:cubicBezTo>
                    <a:pt x="196" y="195"/>
                    <a:pt x="196" y="195"/>
                    <a:pt x="196" y="195"/>
                  </a:cubicBezTo>
                  <a:cubicBezTo>
                    <a:pt x="196" y="196"/>
                    <a:pt x="196" y="196"/>
                    <a:pt x="196" y="196"/>
                  </a:cubicBezTo>
                  <a:cubicBezTo>
                    <a:pt x="195" y="195"/>
                    <a:pt x="195" y="195"/>
                    <a:pt x="195" y="195"/>
                  </a:cubicBezTo>
                  <a:cubicBezTo>
                    <a:pt x="195" y="195"/>
                    <a:pt x="195" y="195"/>
                    <a:pt x="195" y="195"/>
                  </a:cubicBezTo>
                  <a:cubicBezTo>
                    <a:pt x="194" y="196"/>
                    <a:pt x="194" y="196"/>
                    <a:pt x="194" y="196"/>
                  </a:cubicBezTo>
                  <a:cubicBezTo>
                    <a:pt x="195" y="196"/>
                    <a:pt x="195" y="196"/>
                    <a:pt x="195" y="196"/>
                  </a:cubicBezTo>
                  <a:cubicBezTo>
                    <a:pt x="195" y="197"/>
                    <a:pt x="195" y="197"/>
                    <a:pt x="195" y="197"/>
                  </a:cubicBezTo>
                  <a:cubicBezTo>
                    <a:pt x="194" y="197"/>
                    <a:pt x="194" y="197"/>
                    <a:pt x="194" y="197"/>
                  </a:cubicBezTo>
                  <a:cubicBezTo>
                    <a:pt x="194" y="197"/>
                    <a:pt x="194" y="197"/>
                    <a:pt x="194" y="197"/>
                  </a:cubicBezTo>
                  <a:cubicBezTo>
                    <a:pt x="194" y="196"/>
                    <a:pt x="194" y="196"/>
                    <a:pt x="194" y="196"/>
                  </a:cubicBezTo>
                  <a:cubicBezTo>
                    <a:pt x="194" y="197"/>
                    <a:pt x="194" y="197"/>
                    <a:pt x="194" y="197"/>
                  </a:cubicBezTo>
                  <a:cubicBezTo>
                    <a:pt x="194" y="197"/>
                    <a:pt x="194" y="197"/>
                    <a:pt x="194" y="197"/>
                  </a:cubicBezTo>
                  <a:cubicBezTo>
                    <a:pt x="193" y="197"/>
                    <a:pt x="193" y="197"/>
                    <a:pt x="193" y="197"/>
                  </a:cubicBezTo>
                  <a:cubicBezTo>
                    <a:pt x="192" y="197"/>
                    <a:pt x="192" y="197"/>
                    <a:pt x="192" y="197"/>
                  </a:cubicBezTo>
                  <a:cubicBezTo>
                    <a:pt x="192" y="198"/>
                    <a:pt x="192" y="198"/>
                    <a:pt x="192" y="198"/>
                  </a:cubicBezTo>
                  <a:cubicBezTo>
                    <a:pt x="191" y="198"/>
                    <a:pt x="191" y="198"/>
                    <a:pt x="191" y="198"/>
                  </a:cubicBezTo>
                  <a:cubicBezTo>
                    <a:pt x="191" y="199"/>
                    <a:pt x="191" y="199"/>
                    <a:pt x="191" y="199"/>
                  </a:cubicBezTo>
                  <a:cubicBezTo>
                    <a:pt x="192" y="199"/>
                    <a:pt x="192" y="199"/>
                    <a:pt x="192" y="199"/>
                  </a:cubicBezTo>
                  <a:cubicBezTo>
                    <a:pt x="191" y="199"/>
                    <a:pt x="191" y="199"/>
                    <a:pt x="191" y="199"/>
                  </a:cubicBezTo>
                  <a:cubicBezTo>
                    <a:pt x="191" y="199"/>
                    <a:pt x="191" y="199"/>
                    <a:pt x="191" y="199"/>
                  </a:cubicBezTo>
                  <a:cubicBezTo>
                    <a:pt x="190" y="198"/>
                    <a:pt x="190" y="198"/>
                    <a:pt x="190" y="198"/>
                  </a:cubicBezTo>
                  <a:cubicBezTo>
                    <a:pt x="189" y="198"/>
                    <a:pt x="189" y="198"/>
                    <a:pt x="189" y="198"/>
                  </a:cubicBezTo>
                  <a:cubicBezTo>
                    <a:pt x="189" y="199"/>
                    <a:pt x="189" y="199"/>
                    <a:pt x="189" y="199"/>
                  </a:cubicBezTo>
                  <a:cubicBezTo>
                    <a:pt x="189" y="199"/>
                    <a:pt x="189" y="199"/>
                    <a:pt x="189" y="199"/>
                  </a:cubicBezTo>
                  <a:cubicBezTo>
                    <a:pt x="190" y="200"/>
                    <a:pt x="190" y="200"/>
                    <a:pt x="190" y="200"/>
                  </a:cubicBezTo>
                  <a:cubicBezTo>
                    <a:pt x="189" y="200"/>
                    <a:pt x="189" y="200"/>
                    <a:pt x="189" y="200"/>
                  </a:cubicBezTo>
                  <a:cubicBezTo>
                    <a:pt x="189" y="200"/>
                    <a:pt x="189" y="200"/>
                    <a:pt x="189" y="200"/>
                  </a:cubicBezTo>
                  <a:cubicBezTo>
                    <a:pt x="189" y="200"/>
                    <a:pt x="189" y="200"/>
                    <a:pt x="189" y="200"/>
                  </a:cubicBezTo>
                  <a:cubicBezTo>
                    <a:pt x="188" y="201"/>
                    <a:pt x="188" y="201"/>
                    <a:pt x="188" y="201"/>
                  </a:cubicBezTo>
                  <a:cubicBezTo>
                    <a:pt x="187" y="202"/>
                    <a:pt x="187" y="202"/>
                    <a:pt x="187" y="202"/>
                  </a:cubicBezTo>
                  <a:cubicBezTo>
                    <a:pt x="187" y="202"/>
                    <a:pt x="187" y="202"/>
                    <a:pt x="187" y="202"/>
                  </a:cubicBezTo>
                  <a:cubicBezTo>
                    <a:pt x="187" y="203"/>
                    <a:pt x="187" y="203"/>
                    <a:pt x="187" y="203"/>
                  </a:cubicBezTo>
                  <a:cubicBezTo>
                    <a:pt x="186" y="203"/>
                    <a:pt x="186" y="203"/>
                    <a:pt x="186" y="203"/>
                  </a:cubicBezTo>
                  <a:cubicBezTo>
                    <a:pt x="186" y="204"/>
                    <a:pt x="186" y="204"/>
                    <a:pt x="186" y="204"/>
                  </a:cubicBezTo>
                  <a:cubicBezTo>
                    <a:pt x="186" y="204"/>
                    <a:pt x="186" y="204"/>
                    <a:pt x="186" y="204"/>
                  </a:cubicBezTo>
                  <a:cubicBezTo>
                    <a:pt x="185" y="204"/>
                    <a:pt x="185" y="204"/>
                    <a:pt x="185" y="204"/>
                  </a:cubicBezTo>
                  <a:cubicBezTo>
                    <a:pt x="184" y="206"/>
                    <a:pt x="184" y="206"/>
                    <a:pt x="184" y="206"/>
                  </a:cubicBezTo>
                  <a:cubicBezTo>
                    <a:pt x="183" y="206"/>
                    <a:pt x="183" y="206"/>
                    <a:pt x="183" y="206"/>
                  </a:cubicBezTo>
                  <a:cubicBezTo>
                    <a:pt x="183" y="207"/>
                    <a:pt x="183" y="207"/>
                    <a:pt x="183" y="207"/>
                  </a:cubicBezTo>
                  <a:cubicBezTo>
                    <a:pt x="182" y="207"/>
                    <a:pt x="182" y="207"/>
                    <a:pt x="182" y="207"/>
                  </a:cubicBezTo>
                  <a:cubicBezTo>
                    <a:pt x="181" y="207"/>
                    <a:pt x="181" y="207"/>
                    <a:pt x="181" y="207"/>
                  </a:cubicBezTo>
                  <a:cubicBezTo>
                    <a:pt x="181" y="207"/>
                    <a:pt x="181" y="207"/>
                    <a:pt x="181" y="207"/>
                  </a:cubicBezTo>
                  <a:cubicBezTo>
                    <a:pt x="182" y="208"/>
                    <a:pt x="182" y="208"/>
                    <a:pt x="182" y="208"/>
                  </a:cubicBezTo>
                  <a:cubicBezTo>
                    <a:pt x="181" y="209"/>
                    <a:pt x="181" y="209"/>
                    <a:pt x="181" y="209"/>
                  </a:cubicBezTo>
                  <a:cubicBezTo>
                    <a:pt x="180" y="210"/>
                    <a:pt x="180" y="210"/>
                    <a:pt x="180" y="210"/>
                  </a:cubicBezTo>
                  <a:cubicBezTo>
                    <a:pt x="180" y="211"/>
                    <a:pt x="180" y="211"/>
                    <a:pt x="180" y="211"/>
                  </a:cubicBezTo>
                  <a:cubicBezTo>
                    <a:pt x="180" y="212"/>
                    <a:pt x="180" y="212"/>
                    <a:pt x="180" y="212"/>
                  </a:cubicBezTo>
                  <a:cubicBezTo>
                    <a:pt x="179" y="213"/>
                    <a:pt x="179" y="213"/>
                    <a:pt x="179" y="213"/>
                  </a:cubicBezTo>
                  <a:cubicBezTo>
                    <a:pt x="178" y="214"/>
                    <a:pt x="178" y="214"/>
                    <a:pt x="178" y="214"/>
                  </a:cubicBezTo>
                  <a:cubicBezTo>
                    <a:pt x="179" y="215"/>
                    <a:pt x="179" y="215"/>
                    <a:pt x="179" y="215"/>
                  </a:cubicBezTo>
                  <a:cubicBezTo>
                    <a:pt x="179" y="216"/>
                    <a:pt x="179" y="216"/>
                    <a:pt x="179" y="216"/>
                  </a:cubicBezTo>
                  <a:cubicBezTo>
                    <a:pt x="178" y="217"/>
                    <a:pt x="178" y="217"/>
                    <a:pt x="178" y="217"/>
                  </a:cubicBezTo>
                  <a:cubicBezTo>
                    <a:pt x="177" y="218"/>
                    <a:pt x="177" y="218"/>
                    <a:pt x="177" y="218"/>
                  </a:cubicBezTo>
                  <a:cubicBezTo>
                    <a:pt x="177" y="218"/>
                    <a:pt x="177" y="218"/>
                    <a:pt x="177" y="218"/>
                  </a:cubicBezTo>
                  <a:cubicBezTo>
                    <a:pt x="176" y="218"/>
                    <a:pt x="176" y="218"/>
                    <a:pt x="176" y="218"/>
                  </a:cubicBezTo>
                  <a:cubicBezTo>
                    <a:pt x="177" y="218"/>
                    <a:pt x="177" y="218"/>
                    <a:pt x="177" y="218"/>
                  </a:cubicBezTo>
                  <a:cubicBezTo>
                    <a:pt x="177" y="219"/>
                    <a:pt x="177" y="219"/>
                    <a:pt x="177" y="219"/>
                  </a:cubicBezTo>
                  <a:cubicBezTo>
                    <a:pt x="177" y="220"/>
                    <a:pt x="177" y="220"/>
                    <a:pt x="177" y="220"/>
                  </a:cubicBezTo>
                  <a:cubicBezTo>
                    <a:pt x="178" y="220"/>
                    <a:pt x="178" y="220"/>
                    <a:pt x="178" y="220"/>
                  </a:cubicBezTo>
                  <a:cubicBezTo>
                    <a:pt x="178" y="221"/>
                    <a:pt x="178" y="221"/>
                    <a:pt x="178" y="221"/>
                  </a:cubicBezTo>
                  <a:cubicBezTo>
                    <a:pt x="178" y="222"/>
                    <a:pt x="178" y="222"/>
                    <a:pt x="178" y="222"/>
                  </a:cubicBezTo>
                  <a:cubicBezTo>
                    <a:pt x="177" y="223"/>
                    <a:pt x="177" y="223"/>
                    <a:pt x="177" y="223"/>
                  </a:cubicBezTo>
                  <a:cubicBezTo>
                    <a:pt x="176" y="224"/>
                    <a:pt x="176" y="224"/>
                    <a:pt x="176" y="224"/>
                  </a:cubicBezTo>
                  <a:cubicBezTo>
                    <a:pt x="174" y="225"/>
                    <a:pt x="174" y="225"/>
                    <a:pt x="174" y="225"/>
                  </a:cubicBezTo>
                  <a:cubicBezTo>
                    <a:pt x="173" y="226"/>
                    <a:pt x="173" y="226"/>
                    <a:pt x="173" y="226"/>
                  </a:cubicBezTo>
                  <a:cubicBezTo>
                    <a:pt x="174" y="225"/>
                    <a:pt x="174" y="225"/>
                    <a:pt x="174" y="225"/>
                  </a:cubicBezTo>
                  <a:cubicBezTo>
                    <a:pt x="176" y="225"/>
                    <a:pt x="176" y="225"/>
                    <a:pt x="176" y="225"/>
                  </a:cubicBezTo>
                  <a:cubicBezTo>
                    <a:pt x="178" y="223"/>
                    <a:pt x="178" y="223"/>
                    <a:pt x="178" y="223"/>
                  </a:cubicBezTo>
                  <a:cubicBezTo>
                    <a:pt x="179" y="221"/>
                    <a:pt x="179" y="221"/>
                    <a:pt x="179" y="221"/>
                  </a:cubicBezTo>
                  <a:cubicBezTo>
                    <a:pt x="182" y="221"/>
                    <a:pt x="182" y="221"/>
                    <a:pt x="182" y="221"/>
                  </a:cubicBezTo>
                  <a:cubicBezTo>
                    <a:pt x="182" y="221"/>
                    <a:pt x="182" y="221"/>
                    <a:pt x="182" y="221"/>
                  </a:cubicBezTo>
                  <a:cubicBezTo>
                    <a:pt x="182" y="222"/>
                    <a:pt x="182" y="222"/>
                    <a:pt x="182" y="222"/>
                  </a:cubicBezTo>
                  <a:cubicBezTo>
                    <a:pt x="182" y="223"/>
                    <a:pt x="182" y="223"/>
                    <a:pt x="182" y="223"/>
                  </a:cubicBezTo>
                  <a:cubicBezTo>
                    <a:pt x="182" y="224"/>
                    <a:pt x="182" y="224"/>
                    <a:pt x="182" y="224"/>
                  </a:cubicBezTo>
                  <a:cubicBezTo>
                    <a:pt x="183" y="225"/>
                    <a:pt x="183" y="225"/>
                    <a:pt x="183" y="225"/>
                  </a:cubicBezTo>
                  <a:cubicBezTo>
                    <a:pt x="183" y="226"/>
                    <a:pt x="183" y="226"/>
                    <a:pt x="183" y="226"/>
                  </a:cubicBezTo>
                  <a:cubicBezTo>
                    <a:pt x="182" y="228"/>
                    <a:pt x="182" y="228"/>
                    <a:pt x="182" y="228"/>
                  </a:cubicBezTo>
                  <a:cubicBezTo>
                    <a:pt x="182" y="229"/>
                    <a:pt x="182" y="229"/>
                    <a:pt x="182" y="229"/>
                  </a:cubicBezTo>
                  <a:cubicBezTo>
                    <a:pt x="183" y="230"/>
                    <a:pt x="183" y="230"/>
                    <a:pt x="183" y="230"/>
                  </a:cubicBezTo>
                  <a:cubicBezTo>
                    <a:pt x="182" y="231"/>
                    <a:pt x="182" y="231"/>
                    <a:pt x="182" y="231"/>
                  </a:cubicBezTo>
                  <a:cubicBezTo>
                    <a:pt x="180" y="233"/>
                    <a:pt x="180" y="233"/>
                    <a:pt x="180" y="233"/>
                  </a:cubicBezTo>
                  <a:cubicBezTo>
                    <a:pt x="178" y="234"/>
                    <a:pt x="178" y="234"/>
                    <a:pt x="178" y="234"/>
                  </a:cubicBezTo>
                  <a:cubicBezTo>
                    <a:pt x="177" y="234"/>
                    <a:pt x="177" y="234"/>
                    <a:pt x="177" y="234"/>
                  </a:cubicBezTo>
                  <a:cubicBezTo>
                    <a:pt x="178" y="234"/>
                    <a:pt x="178" y="234"/>
                    <a:pt x="178" y="234"/>
                  </a:cubicBezTo>
                  <a:cubicBezTo>
                    <a:pt x="180" y="234"/>
                    <a:pt x="180" y="234"/>
                    <a:pt x="180" y="234"/>
                  </a:cubicBezTo>
                  <a:cubicBezTo>
                    <a:pt x="183" y="233"/>
                    <a:pt x="183" y="233"/>
                    <a:pt x="183" y="233"/>
                  </a:cubicBezTo>
                  <a:cubicBezTo>
                    <a:pt x="186" y="232"/>
                    <a:pt x="186" y="232"/>
                    <a:pt x="186" y="232"/>
                  </a:cubicBezTo>
                  <a:cubicBezTo>
                    <a:pt x="188" y="232"/>
                    <a:pt x="188" y="232"/>
                    <a:pt x="188" y="232"/>
                  </a:cubicBezTo>
                  <a:cubicBezTo>
                    <a:pt x="190" y="233"/>
                    <a:pt x="190" y="233"/>
                    <a:pt x="190" y="233"/>
                  </a:cubicBezTo>
                  <a:cubicBezTo>
                    <a:pt x="191" y="234"/>
                    <a:pt x="191" y="234"/>
                    <a:pt x="191" y="234"/>
                  </a:cubicBezTo>
                  <a:cubicBezTo>
                    <a:pt x="193" y="235"/>
                    <a:pt x="193" y="235"/>
                    <a:pt x="193" y="235"/>
                  </a:cubicBezTo>
                  <a:cubicBezTo>
                    <a:pt x="193" y="235"/>
                    <a:pt x="193" y="235"/>
                    <a:pt x="193" y="235"/>
                  </a:cubicBezTo>
                  <a:cubicBezTo>
                    <a:pt x="194" y="235"/>
                    <a:pt x="194" y="235"/>
                    <a:pt x="194" y="235"/>
                  </a:cubicBezTo>
                  <a:cubicBezTo>
                    <a:pt x="196" y="237"/>
                    <a:pt x="196" y="237"/>
                    <a:pt x="196" y="237"/>
                  </a:cubicBezTo>
                  <a:cubicBezTo>
                    <a:pt x="196" y="237"/>
                    <a:pt x="196" y="237"/>
                    <a:pt x="196" y="237"/>
                  </a:cubicBezTo>
                  <a:cubicBezTo>
                    <a:pt x="197" y="238"/>
                    <a:pt x="197" y="238"/>
                    <a:pt x="197" y="238"/>
                  </a:cubicBezTo>
                  <a:cubicBezTo>
                    <a:pt x="198" y="239"/>
                    <a:pt x="198" y="239"/>
                    <a:pt x="198" y="239"/>
                  </a:cubicBezTo>
                  <a:cubicBezTo>
                    <a:pt x="198" y="239"/>
                    <a:pt x="198" y="239"/>
                    <a:pt x="198" y="239"/>
                  </a:cubicBezTo>
                  <a:cubicBezTo>
                    <a:pt x="198" y="240"/>
                    <a:pt x="198" y="240"/>
                    <a:pt x="198" y="240"/>
                  </a:cubicBezTo>
                  <a:cubicBezTo>
                    <a:pt x="199" y="241"/>
                    <a:pt x="199" y="241"/>
                    <a:pt x="199" y="241"/>
                  </a:cubicBezTo>
                  <a:cubicBezTo>
                    <a:pt x="199" y="242"/>
                    <a:pt x="199" y="242"/>
                    <a:pt x="199" y="242"/>
                  </a:cubicBezTo>
                  <a:cubicBezTo>
                    <a:pt x="200" y="241"/>
                    <a:pt x="200" y="241"/>
                    <a:pt x="200" y="241"/>
                  </a:cubicBezTo>
                  <a:cubicBezTo>
                    <a:pt x="200" y="242"/>
                    <a:pt x="200" y="242"/>
                    <a:pt x="200" y="242"/>
                  </a:cubicBezTo>
                  <a:cubicBezTo>
                    <a:pt x="202" y="243"/>
                    <a:pt x="202" y="243"/>
                    <a:pt x="202" y="243"/>
                  </a:cubicBezTo>
                  <a:cubicBezTo>
                    <a:pt x="202" y="243"/>
                    <a:pt x="202" y="243"/>
                    <a:pt x="202" y="243"/>
                  </a:cubicBezTo>
                  <a:cubicBezTo>
                    <a:pt x="204" y="244"/>
                    <a:pt x="204" y="244"/>
                    <a:pt x="204" y="244"/>
                  </a:cubicBezTo>
                  <a:cubicBezTo>
                    <a:pt x="204" y="244"/>
                    <a:pt x="204" y="244"/>
                    <a:pt x="204" y="244"/>
                  </a:cubicBezTo>
                  <a:cubicBezTo>
                    <a:pt x="206" y="245"/>
                    <a:pt x="206" y="245"/>
                    <a:pt x="206" y="245"/>
                  </a:cubicBezTo>
                  <a:cubicBezTo>
                    <a:pt x="206" y="246"/>
                    <a:pt x="206" y="246"/>
                    <a:pt x="206" y="246"/>
                  </a:cubicBezTo>
                  <a:cubicBezTo>
                    <a:pt x="207" y="247"/>
                    <a:pt x="207" y="247"/>
                    <a:pt x="207" y="247"/>
                  </a:cubicBezTo>
                  <a:cubicBezTo>
                    <a:pt x="207" y="247"/>
                    <a:pt x="207" y="247"/>
                    <a:pt x="207" y="247"/>
                  </a:cubicBezTo>
                  <a:cubicBezTo>
                    <a:pt x="207" y="247"/>
                    <a:pt x="207" y="247"/>
                    <a:pt x="207" y="247"/>
                  </a:cubicBezTo>
                  <a:cubicBezTo>
                    <a:pt x="209" y="247"/>
                    <a:pt x="209" y="247"/>
                    <a:pt x="209" y="247"/>
                  </a:cubicBezTo>
                  <a:cubicBezTo>
                    <a:pt x="209" y="248"/>
                    <a:pt x="209" y="248"/>
                    <a:pt x="209" y="248"/>
                  </a:cubicBezTo>
                  <a:cubicBezTo>
                    <a:pt x="210" y="247"/>
                    <a:pt x="210" y="247"/>
                    <a:pt x="210" y="247"/>
                  </a:cubicBezTo>
                  <a:cubicBezTo>
                    <a:pt x="212" y="247"/>
                    <a:pt x="212" y="247"/>
                    <a:pt x="212" y="247"/>
                  </a:cubicBezTo>
                  <a:cubicBezTo>
                    <a:pt x="212" y="248"/>
                    <a:pt x="212" y="248"/>
                    <a:pt x="212" y="248"/>
                  </a:cubicBezTo>
                  <a:cubicBezTo>
                    <a:pt x="213" y="248"/>
                    <a:pt x="213" y="248"/>
                    <a:pt x="213" y="248"/>
                  </a:cubicBezTo>
                  <a:cubicBezTo>
                    <a:pt x="214" y="248"/>
                    <a:pt x="214" y="248"/>
                    <a:pt x="214" y="248"/>
                  </a:cubicBezTo>
                  <a:cubicBezTo>
                    <a:pt x="216" y="248"/>
                    <a:pt x="216" y="248"/>
                    <a:pt x="216" y="248"/>
                  </a:cubicBezTo>
                  <a:cubicBezTo>
                    <a:pt x="217" y="248"/>
                    <a:pt x="217" y="248"/>
                    <a:pt x="217" y="248"/>
                  </a:cubicBezTo>
                  <a:cubicBezTo>
                    <a:pt x="217" y="248"/>
                    <a:pt x="217" y="248"/>
                    <a:pt x="217" y="248"/>
                  </a:cubicBezTo>
                  <a:cubicBezTo>
                    <a:pt x="217" y="248"/>
                    <a:pt x="217" y="248"/>
                    <a:pt x="217" y="248"/>
                  </a:cubicBezTo>
                  <a:cubicBezTo>
                    <a:pt x="218" y="248"/>
                    <a:pt x="218" y="248"/>
                    <a:pt x="218" y="248"/>
                  </a:cubicBezTo>
                  <a:cubicBezTo>
                    <a:pt x="218" y="248"/>
                    <a:pt x="218" y="248"/>
                    <a:pt x="218" y="248"/>
                  </a:cubicBezTo>
                  <a:cubicBezTo>
                    <a:pt x="218" y="249"/>
                    <a:pt x="218" y="249"/>
                    <a:pt x="218" y="249"/>
                  </a:cubicBezTo>
                  <a:cubicBezTo>
                    <a:pt x="217" y="251"/>
                    <a:pt x="217" y="251"/>
                    <a:pt x="217" y="251"/>
                  </a:cubicBezTo>
                  <a:cubicBezTo>
                    <a:pt x="217" y="252"/>
                    <a:pt x="217" y="252"/>
                    <a:pt x="217" y="252"/>
                  </a:cubicBezTo>
                  <a:cubicBezTo>
                    <a:pt x="216" y="253"/>
                    <a:pt x="216" y="253"/>
                    <a:pt x="216" y="253"/>
                  </a:cubicBezTo>
                  <a:cubicBezTo>
                    <a:pt x="216" y="254"/>
                    <a:pt x="216" y="254"/>
                    <a:pt x="216" y="254"/>
                  </a:cubicBezTo>
                  <a:cubicBezTo>
                    <a:pt x="216" y="255"/>
                    <a:pt x="216" y="255"/>
                    <a:pt x="216" y="255"/>
                  </a:cubicBezTo>
                  <a:cubicBezTo>
                    <a:pt x="216" y="255"/>
                    <a:pt x="216" y="255"/>
                    <a:pt x="216" y="255"/>
                  </a:cubicBezTo>
                  <a:cubicBezTo>
                    <a:pt x="216" y="257"/>
                    <a:pt x="216" y="257"/>
                    <a:pt x="216" y="257"/>
                  </a:cubicBezTo>
                  <a:cubicBezTo>
                    <a:pt x="215" y="258"/>
                    <a:pt x="215" y="258"/>
                    <a:pt x="215" y="258"/>
                  </a:cubicBezTo>
                  <a:cubicBezTo>
                    <a:pt x="215" y="259"/>
                    <a:pt x="215" y="259"/>
                    <a:pt x="215" y="259"/>
                  </a:cubicBezTo>
                  <a:cubicBezTo>
                    <a:pt x="215" y="260"/>
                    <a:pt x="215" y="260"/>
                    <a:pt x="215" y="260"/>
                  </a:cubicBezTo>
                  <a:cubicBezTo>
                    <a:pt x="214" y="261"/>
                    <a:pt x="214" y="261"/>
                    <a:pt x="214" y="261"/>
                  </a:cubicBezTo>
                  <a:cubicBezTo>
                    <a:pt x="213" y="262"/>
                    <a:pt x="213" y="262"/>
                    <a:pt x="213" y="262"/>
                  </a:cubicBezTo>
                  <a:cubicBezTo>
                    <a:pt x="214" y="263"/>
                    <a:pt x="214" y="263"/>
                    <a:pt x="214" y="263"/>
                  </a:cubicBezTo>
                  <a:cubicBezTo>
                    <a:pt x="215" y="264"/>
                    <a:pt x="215" y="264"/>
                    <a:pt x="215" y="264"/>
                  </a:cubicBezTo>
                  <a:cubicBezTo>
                    <a:pt x="215" y="265"/>
                    <a:pt x="215" y="265"/>
                    <a:pt x="215" y="265"/>
                  </a:cubicBezTo>
                  <a:cubicBezTo>
                    <a:pt x="215" y="265"/>
                    <a:pt x="215" y="265"/>
                    <a:pt x="215" y="265"/>
                  </a:cubicBezTo>
                  <a:cubicBezTo>
                    <a:pt x="216" y="266"/>
                    <a:pt x="216" y="266"/>
                    <a:pt x="216" y="266"/>
                  </a:cubicBezTo>
                  <a:cubicBezTo>
                    <a:pt x="216" y="266"/>
                    <a:pt x="216" y="266"/>
                    <a:pt x="216" y="266"/>
                  </a:cubicBezTo>
                  <a:cubicBezTo>
                    <a:pt x="216" y="267"/>
                    <a:pt x="216" y="267"/>
                    <a:pt x="216" y="267"/>
                  </a:cubicBezTo>
                  <a:cubicBezTo>
                    <a:pt x="216" y="267"/>
                    <a:pt x="216" y="267"/>
                    <a:pt x="216" y="267"/>
                  </a:cubicBezTo>
                  <a:cubicBezTo>
                    <a:pt x="217" y="268"/>
                    <a:pt x="217" y="268"/>
                    <a:pt x="217" y="268"/>
                  </a:cubicBezTo>
                  <a:cubicBezTo>
                    <a:pt x="218" y="268"/>
                    <a:pt x="218" y="268"/>
                    <a:pt x="218" y="268"/>
                  </a:cubicBezTo>
                  <a:cubicBezTo>
                    <a:pt x="218" y="268"/>
                    <a:pt x="218" y="268"/>
                    <a:pt x="218" y="268"/>
                  </a:cubicBezTo>
                  <a:cubicBezTo>
                    <a:pt x="218" y="269"/>
                    <a:pt x="218" y="269"/>
                    <a:pt x="218" y="269"/>
                  </a:cubicBezTo>
                  <a:cubicBezTo>
                    <a:pt x="219" y="269"/>
                    <a:pt x="219" y="269"/>
                    <a:pt x="219" y="269"/>
                  </a:cubicBezTo>
                  <a:cubicBezTo>
                    <a:pt x="219" y="271"/>
                    <a:pt x="219" y="271"/>
                    <a:pt x="219" y="271"/>
                  </a:cubicBezTo>
                  <a:cubicBezTo>
                    <a:pt x="219" y="271"/>
                    <a:pt x="219" y="271"/>
                    <a:pt x="219" y="271"/>
                  </a:cubicBezTo>
                  <a:cubicBezTo>
                    <a:pt x="219" y="272"/>
                    <a:pt x="219" y="272"/>
                    <a:pt x="219" y="272"/>
                  </a:cubicBezTo>
                  <a:cubicBezTo>
                    <a:pt x="217" y="274"/>
                    <a:pt x="217" y="274"/>
                    <a:pt x="217" y="274"/>
                  </a:cubicBezTo>
                  <a:cubicBezTo>
                    <a:pt x="218" y="273"/>
                    <a:pt x="218" y="273"/>
                    <a:pt x="218" y="273"/>
                  </a:cubicBezTo>
                  <a:cubicBezTo>
                    <a:pt x="219" y="272"/>
                    <a:pt x="219" y="272"/>
                    <a:pt x="219" y="272"/>
                  </a:cubicBezTo>
                  <a:cubicBezTo>
                    <a:pt x="220" y="273"/>
                    <a:pt x="220" y="273"/>
                    <a:pt x="220" y="273"/>
                  </a:cubicBezTo>
                  <a:cubicBezTo>
                    <a:pt x="221" y="273"/>
                    <a:pt x="221" y="273"/>
                    <a:pt x="221" y="273"/>
                  </a:cubicBezTo>
                  <a:cubicBezTo>
                    <a:pt x="222" y="273"/>
                    <a:pt x="222" y="273"/>
                    <a:pt x="222" y="273"/>
                  </a:cubicBezTo>
                  <a:cubicBezTo>
                    <a:pt x="222" y="273"/>
                    <a:pt x="222" y="273"/>
                    <a:pt x="222" y="273"/>
                  </a:cubicBezTo>
                  <a:cubicBezTo>
                    <a:pt x="222" y="272"/>
                    <a:pt x="222" y="272"/>
                    <a:pt x="222" y="272"/>
                  </a:cubicBezTo>
                  <a:cubicBezTo>
                    <a:pt x="224" y="270"/>
                    <a:pt x="224" y="270"/>
                    <a:pt x="224" y="270"/>
                  </a:cubicBezTo>
                  <a:cubicBezTo>
                    <a:pt x="224" y="270"/>
                    <a:pt x="224" y="270"/>
                    <a:pt x="224" y="270"/>
                  </a:cubicBezTo>
                  <a:cubicBezTo>
                    <a:pt x="224" y="271"/>
                    <a:pt x="224" y="271"/>
                    <a:pt x="224" y="271"/>
                  </a:cubicBezTo>
                  <a:cubicBezTo>
                    <a:pt x="224" y="271"/>
                    <a:pt x="224" y="271"/>
                    <a:pt x="224" y="271"/>
                  </a:cubicBezTo>
                  <a:cubicBezTo>
                    <a:pt x="225" y="271"/>
                    <a:pt x="225" y="271"/>
                    <a:pt x="225" y="271"/>
                  </a:cubicBezTo>
                  <a:cubicBezTo>
                    <a:pt x="225" y="273"/>
                    <a:pt x="225" y="273"/>
                    <a:pt x="225" y="273"/>
                  </a:cubicBezTo>
                  <a:cubicBezTo>
                    <a:pt x="225" y="274"/>
                    <a:pt x="225" y="274"/>
                    <a:pt x="225" y="274"/>
                  </a:cubicBezTo>
                  <a:cubicBezTo>
                    <a:pt x="226" y="275"/>
                    <a:pt x="226" y="275"/>
                    <a:pt x="226" y="275"/>
                  </a:cubicBezTo>
                  <a:cubicBezTo>
                    <a:pt x="227" y="275"/>
                    <a:pt x="227" y="275"/>
                    <a:pt x="227" y="275"/>
                  </a:cubicBezTo>
                  <a:cubicBezTo>
                    <a:pt x="226" y="274"/>
                    <a:pt x="226" y="274"/>
                    <a:pt x="226" y="274"/>
                  </a:cubicBezTo>
                  <a:cubicBezTo>
                    <a:pt x="226" y="274"/>
                    <a:pt x="226" y="274"/>
                    <a:pt x="226" y="274"/>
                  </a:cubicBezTo>
                  <a:cubicBezTo>
                    <a:pt x="225" y="273"/>
                    <a:pt x="225" y="273"/>
                    <a:pt x="225" y="273"/>
                  </a:cubicBezTo>
                  <a:cubicBezTo>
                    <a:pt x="226" y="271"/>
                    <a:pt x="226" y="271"/>
                    <a:pt x="226" y="271"/>
                  </a:cubicBezTo>
                  <a:cubicBezTo>
                    <a:pt x="226" y="271"/>
                    <a:pt x="226" y="271"/>
                    <a:pt x="226" y="271"/>
                  </a:cubicBezTo>
                  <a:cubicBezTo>
                    <a:pt x="226" y="270"/>
                    <a:pt x="226" y="270"/>
                    <a:pt x="226" y="270"/>
                  </a:cubicBezTo>
                  <a:cubicBezTo>
                    <a:pt x="225" y="270"/>
                    <a:pt x="225" y="270"/>
                    <a:pt x="225" y="270"/>
                  </a:cubicBezTo>
                  <a:cubicBezTo>
                    <a:pt x="226" y="270"/>
                    <a:pt x="226" y="270"/>
                    <a:pt x="226" y="270"/>
                  </a:cubicBezTo>
                  <a:cubicBezTo>
                    <a:pt x="226" y="270"/>
                    <a:pt x="226" y="270"/>
                    <a:pt x="226" y="270"/>
                  </a:cubicBezTo>
                  <a:cubicBezTo>
                    <a:pt x="227" y="268"/>
                    <a:pt x="227" y="268"/>
                    <a:pt x="227" y="268"/>
                  </a:cubicBezTo>
                  <a:cubicBezTo>
                    <a:pt x="228" y="268"/>
                    <a:pt x="228" y="268"/>
                    <a:pt x="228" y="268"/>
                  </a:cubicBezTo>
                  <a:cubicBezTo>
                    <a:pt x="227" y="267"/>
                    <a:pt x="227" y="267"/>
                    <a:pt x="227" y="267"/>
                  </a:cubicBezTo>
                  <a:cubicBezTo>
                    <a:pt x="227" y="266"/>
                    <a:pt x="227" y="266"/>
                    <a:pt x="227" y="266"/>
                  </a:cubicBezTo>
                  <a:cubicBezTo>
                    <a:pt x="227" y="266"/>
                    <a:pt x="227" y="266"/>
                    <a:pt x="227" y="266"/>
                  </a:cubicBezTo>
                  <a:cubicBezTo>
                    <a:pt x="227" y="265"/>
                    <a:pt x="227" y="265"/>
                    <a:pt x="227" y="265"/>
                  </a:cubicBezTo>
                  <a:cubicBezTo>
                    <a:pt x="228" y="264"/>
                    <a:pt x="228" y="264"/>
                    <a:pt x="228" y="264"/>
                  </a:cubicBezTo>
                  <a:cubicBezTo>
                    <a:pt x="227" y="264"/>
                    <a:pt x="227" y="264"/>
                    <a:pt x="227" y="264"/>
                  </a:cubicBezTo>
                  <a:cubicBezTo>
                    <a:pt x="227" y="263"/>
                    <a:pt x="227" y="263"/>
                    <a:pt x="227" y="263"/>
                  </a:cubicBezTo>
                  <a:cubicBezTo>
                    <a:pt x="227" y="263"/>
                    <a:pt x="227" y="263"/>
                    <a:pt x="227" y="263"/>
                  </a:cubicBezTo>
                  <a:cubicBezTo>
                    <a:pt x="227" y="262"/>
                    <a:pt x="227" y="262"/>
                    <a:pt x="227" y="262"/>
                  </a:cubicBezTo>
                  <a:cubicBezTo>
                    <a:pt x="227" y="261"/>
                    <a:pt x="227" y="261"/>
                    <a:pt x="227" y="261"/>
                  </a:cubicBezTo>
                  <a:cubicBezTo>
                    <a:pt x="227" y="260"/>
                    <a:pt x="227" y="260"/>
                    <a:pt x="227" y="260"/>
                  </a:cubicBezTo>
                  <a:cubicBezTo>
                    <a:pt x="227" y="258"/>
                    <a:pt x="227" y="258"/>
                    <a:pt x="227" y="258"/>
                  </a:cubicBezTo>
                  <a:cubicBezTo>
                    <a:pt x="228" y="258"/>
                    <a:pt x="228" y="258"/>
                    <a:pt x="228" y="258"/>
                  </a:cubicBezTo>
                  <a:cubicBezTo>
                    <a:pt x="228" y="257"/>
                    <a:pt x="228" y="257"/>
                    <a:pt x="228" y="257"/>
                  </a:cubicBezTo>
                  <a:cubicBezTo>
                    <a:pt x="228" y="257"/>
                    <a:pt x="228" y="257"/>
                    <a:pt x="228" y="257"/>
                  </a:cubicBezTo>
                  <a:cubicBezTo>
                    <a:pt x="228" y="256"/>
                    <a:pt x="228" y="256"/>
                    <a:pt x="228" y="256"/>
                  </a:cubicBezTo>
                  <a:cubicBezTo>
                    <a:pt x="228" y="256"/>
                    <a:pt x="228" y="256"/>
                    <a:pt x="228" y="256"/>
                  </a:cubicBezTo>
                  <a:cubicBezTo>
                    <a:pt x="228" y="256"/>
                    <a:pt x="228" y="256"/>
                    <a:pt x="228" y="256"/>
                  </a:cubicBezTo>
                  <a:cubicBezTo>
                    <a:pt x="228" y="255"/>
                    <a:pt x="228" y="255"/>
                    <a:pt x="228" y="255"/>
                  </a:cubicBezTo>
                  <a:cubicBezTo>
                    <a:pt x="228" y="255"/>
                    <a:pt x="228" y="255"/>
                    <a:pt x="228" y="255"/>
                  </a:cubicBezTo>
                  <a:cubicBezTo>
                    <a:pt x="228" y="254"/>
                    <a:pt x="228" y="254"/>
                    <a:pt x="228" y="254"/>
                  </a:cubicBezTo>
                  <a:cubicBezTo>
                    <a:pt x="228" y="254"/>
                    <a:pt x="228" y="254"/>
                    <a:pt x="228" y="254"/>
                  </a:cubicBezTo>
                  <a:cubicBezTo>
                    <a:pt x="227" y="253"/>
                    <a:pt x="227" y="253"/>
                    <a:pt x="227" y="253"/>
                  </a:cubicBezTo>
                  <a:cubicBezTo>
                    <a:pt x="227" y="252"/>
                    <a:pt x="227" y="252"/>
                    <a:pt x="227" y="252"/>
                  </a:cubicBezTo>
                  <a:cubicBezTo>
                    <a:pt x="227" y="252"/>
                    <a:pt x="227" y="252"/>
                    <a:pt x="227" y="252"/>
                  </a:cubicBezTo>
                  <a:cubicBezTo>
                    <a:pt x="228" y="251"/>
                    <a:pt x="228" y="251"/>
                    <a:pt x="228" y="251"/>
                  </a:cubicBezTo>
                  <a:cubicBezTo>
                    <a:pt x="230" y="251"/>
                    <a:pt x="230" y="251"/>
                    <a:pt x="230" y="251"/>
                  </a:cubicBezTo>
                  <a:cubicBezTo>
                    <a:pt x="231" y="251"/>
                    <a:pt x="231" y="251"/>
                    <a:pt x="231" y="251"/>
                  </a:cubicBezTo>
                  <a:cubicBezTo>
                    <a:pt x="232" y="251"/>
                    <a:pt x="232" y="251"/>
                    <a:pt x="232" y="251"/>
                  </a:cubicBezTo>
                  <a:cubicBezTo>
                    <a:pt x="232" y="250"/>
                    <a:pt x="232" y="250"/>
                    <a:pt x="232" y="250"/>
                  </a:cubicBezTo>
                  <a:cubicBezTo>
                    <a:pt x="234" y="249"/>
                    <a:pt x="234" y="249"/>
                    <a:pt x="234" y="249"/>
                  </a:cubicBezTo>
                  <a:cubicBezTo>
                    <a:pt x="237" y="249"/>
                    <a:pt x="237" y="249"/>
                    <a:pt x="237" y="249"/>
                  </a:cubicBezTo>
                  <a:cubicBezTo>
                    <a:pt x="237" y="248"/>
                    <a:pt x="237" y="248"/>
                    <a:pt x="237" y="248"/>
                  </a:cubicBezTo>
                  <a:cubicBezTo>
                    <a:pt x="237" y="248"/>
                    <a:pt x="237" y="248"/>
                    <a:pt x="237" y="248"/>
                  </a:cubicBezTo>
                  <a:cubicBezTo>
                    <a:pt x="239" y="247"/>
                    <a:pt x="239" y="247"/>
                    <a:pt x="239" y="247"/>
                  </a:cubicBezTo>
                  <a:cubicBezTo>
                    <a:pt x="240" y="246"/>
                    <a:pt x="240" y="246"/>
                    <a:pt x="240" y="246"/>
                  </a:cubicBezTo>
                  <a:cubicBezTo>
                    <a:pt x="241" y="246"/>
                    <a:pt x="241" y="246"/>
                    <a:pt x="241" y="246"/>
                  </a:cubicBezTo>
                  <a:cubicBezTo>
                    <a:pt x="242" y="244"/>
                    <a:pt x="242" y="244"/>
                    <a:pt x="242" y="244"/>
                  </a:cubicBezTo>
                  <a:cubicBezTo>
                    <a:pt x="242" y="244"/>
                    <a:pt x="242" y="244"/>
                    <a:pt x="242" y="244"/>
                  </a:cubicBezTo>
                  <a:cubicBezTo>
                    <a:pt x="243" y="244"/>
                    <a:pt x="243" y="244"/>
                    <a:pt x="243" y="244"/>
                  </a:cubicBezTo>
                  <a:cubicBezTo>
                    <a:pt x="244" y="244"/>
                    <a:pt x="244" y="244"/>
                    <a:pt x="244" y="244"/>
                  </a:cubicBezTo>
                  <a:cubicBezTo>
                    <a:pt x="244" y="244"/>
                    <a:pt x="244" y="244"/>
                    <a:pt x="244" y="244"/>
                  </a:cubicBezTo>
                  <a:cubicBezTo>
                    <a:pt x="244" y="243"/>
                    <a:pt x="244" y="243"/>
                    <a:pt x="244" y="243"/>
                  </a:cubicBezTo>
                  <a:cubicBezTo>
                    <a:pt x="243" y="242"/>
                    <a:pt x="243" y="242"/>
                    <a:pt x="243" y="242"/>
                  </a:cubicBezTo>
                  <a:cubicBezTo>
                    <a:pt x="243" y="242"/>
                    <a:pt x="243" y="242"/>
                    <a:pt x="243" y="242"/>
                  </a:cubicBezTo>
                  <a:cubicBezTo>
                    <a:pt x="243" y="243"/>
                    <a:pt x="243" y="243"/>
                    <a:pt x="243" y="243"/>
                  </a:cubicBezTo>
                  <a:cubicBezTo>
                    <a:pt x="242" y="243"/>
                    <a:pt x="242" y="243"/>
                    <a:pt x="242" y="243"/>
                  </a:cubicBezTo>
                  <a:cubicBezTo>
                    <a:pt x="243" y="242"/>
                    <a:pt x="243" y="242"/>
                    <a:pt x="243" y="242"/>
                  </a:cubicBezTo>
                  <a:cubicBezTo>
                    <a:pt x="243" y="240"/>
                    <a:pt x="243" y="240"/>
                    <a:pt x="243" y="240"/>
                  </a:cubicBezTo>
                  <a:cubicBezTo>
                    <a:pt x="244" y="240"/>
                    <a:pt x="244" y="240"/>
                    <a:pt x="244" y="240"/>
                  </a:cubicBezTo>
                  <a:cubicBezTo>
                    <a:pt x="244" y="238"/>
                    <a:pt x="244" y="238"/>
                    <a:pt x="244" y="238"/>
                  </a:cubicBezTo>
                  <a:cubicBezTo>
                    <a:pt x="244" y="237"/>
                    <a:pt x="244" y="237"/>
                    <a:pt x="244" y="237"/>
                  </a:cubicBezTo>
                  <a:cubicBezTo>
                    <a:pt x="243" y="236"/>
                    <a:pt x="243" y="236"/>
                    <a:pt x="243" y="236"/>
                  </a:cubicBezTo>
                  <a:cubicBezTo>
                    <a:pt x="243" y="234"/>
                    <a:pt x="243" y="234"/>
                    <a:pt x="243" y="234"/>
                  </a:cubicBezTo>
                  <a:cubicBezTo>
                    <a:pt x="243" y="232"/>
                    <a:pt x="243" y="232"/>
                    <a:pt x="243" y="232"/>
                  </a:cubicBezTo>
                  <a:cubicBezTo>
                    <a:pt x="242" y="230"/>
                    <a:pt x="242" y="230"/>
                    <a:pt x="242" y="230"/>
                  </a:cubicBezTo>
                  <a:cubicBezTo>
                    <a:pt x="241" y="229"/>
                    <a:pt x="241" y="229"/>
                    <a:pt x="241" y="229"/>
                  </a:cubicBezTo>
                  <a:cubicBezTo>
                    <a:pt x="240" y="228"/>
                    <a:pt x="240" y="228"/>
                    <a:pt x="240" y="228"/>
                  </a:cubicBezTo>
                  <a:cubicBezTo>
                    <a:pt x="240" y="228"/>
                    <a:pt x="240" y="228"/>
                    <a:pt x="240" y="228"/>
                  </a:cubicBezTo>
                  <a:cubicBezTo>
                    <a:pt x="239" y="228"/>
                    <a:pt x="239" y="228"/>
                    <a:pt x="239" y="228"/>
                  </a:cubicBezTo>
                  <a:cubicBezTo>
                    <a:pt x="240" y="226"/>
                    <a:pt x="240" y="226"/>
                    <a:pt x="240" y="226"/>
                  </a:cubicBezTo>
                  <a:cubicBezTo>
                    <a:pt x="241" y="226"/>
                    <a:pt x="241" y="226"/>
                    <a:pt x="241" y="226"/>
                  </a:cubicBezTo>
                  <a:cubicBezTo>
                    <a:pt x="243" y="223"/>
                    <a:pt x="243" y="223"/>
                    <a:pt x="243" y="223"/>
                  </a:cubicBezTo>
                  <a:cubicBezTo>
                    <a:pt x="244" y="223"/>
                    <a:pt x="244" y="223"/>
                    <a:pt x="244" y="223"/>
                  </a:cubicBezTo>
                  <a:cubicBezTo>
                    <a:pt x="244" y="223"/>
                    <a:pt x="244" y="223"/>
                    <a:pt x="244" y="223"/>
                  </a:cubicBezTo>
                  <a:cubicBezTo>
                    <a:pt x="244" y="222"/>
                    <a:pt x="244" y="222"/>
                    <a:pt x="244" y="222"/>
                  </a:cubicBezTo>
                  <a:cubicBezTo>
                    <a:pt x="244" y="222"/>
                    <a:pt x="244" y="222"/>
                    <a:pt x="244" y="222"/>
                  </a:cubicBezTo>
                  <a:cubicBezTo>
                    <a:pt x="244" y="222"/>
                    <a:pt x="244" y="222"/>
                    <a:pt x="244" y="222"/>
                  </a:cubicBezTo>
                  <a:cubicBezTo>
                    <a:pt x="245" y="221"/>
                    <a:pt x="245" y="221"/>
                    <a:pt x="245" y="221"/>
                  </a:cubicBezTo>
                  <a:cubicBezTo>
                    <a:pt x="245" y="221"/>
                    <a:pt x="245" y="221"/>
                    <a:pt x="245" y="221"/>
                  </a:cubicBezTo>
                  <a:cubicBezTo>
                    <a:pt x="246" y="222"/>
                    <a:pt x="246" y="222"/>
                    <a:pt x="246" y="222"/>
                  </a:cubicBezTo>
                  <a:cubicBezTo>
                    <a:pt x="246" y="222"/>
                    <a:pt x="246" y="222"/>
                    <a:pt x="246" y="222"/>
                  </a:cubicBezTo>
                  <a:cubicBezTo>
                    <a:pt x="246" y="221"/>
                    <a:pt x="246" y="221"/>
                    <a:pt x="246" y="221"/>
                  </a:cubicBezTo>
                  <a:cubicBezTo>
                    <a:pt x="246" y="220"/>
                    <a:pt x="246" y="220"/>
                    <a:pt x="246" y="220"/>
                  </a:cubicBezTo>
                  <a:cubicBezTo>
                    <a:pt x="247" y="220"/>
                    <a:pt x="247" y="220"/>
                    <a:pt x="247" y="220"/>
                  </a:cubicBezTo>
                  <a:cubicBezTo>
                    <a:pt x="248" y="219"/>
                    <a:pt x="248" y="219"/>
                    <a:pt x="248" y="219"/>
                  </a:cubicBezTo>
                  <a:cubicBezTo>
                    <a:pt x="248" y="218"/>
                    <a:pt x="248" y="218"/>
                    <a:pt x="248" y="218"/>
                  </a:cubicBezTo>
                  <a:cubicBezTo>
                    <a:pt x="247" y="218"/>
                    <a:pt x="247" y="218"/>
                    <a:pt x="247" y="218"/>
                  </a:cubicBezTo>
                  <a:cubicBezTo>
                    <a:pt x="247" y="218"/>
                    <a:pt x="247" y="218"/>
                    <a:pt x="247" y="218"/>
                  </a:cubicBezTo>
                  <a:cubicBezTo>
                    <a:pt x="247" y="217"/>
                    <a:pt x="247" y="217"/>
                    <a:pt x="247" y="217"/>
                  </a:cubicBezTo>
                  <a:cubicBezTo>
                    <a:pt x="247" y="216"/>
                    <a:pt x="247" y="216"/>
                    <a:pt x="247" y="216"/>
                  </a:cubicBezTo>
                  <a:cubicBezTo>
                    <a:pt x="247" y="216"/>
                    <a:pt x="247" y="216"/>
                    <a:pt x="247" y="216"/>
                  </a:cubicBezTo>
                  <a:cubicBezTo>
                    <a:pt x="247" y="215"/>
                    <a:pt x="247" y="215"/>
                    <a:pt x="247" y="215"/>
                  </a:cubicBezTo>
                  <a:cubicBezTo>
                    <a:pt x="248" y="215"/>
                    <a:pt x="248" y="215"/>
                    <a:pt x="248" y="215"/>
                  </a:cubicBezTo>
                  <a:cubicBezTo>
                    <a:pt x="247" y="215"/>
                    <a:pt x="247" y="215"/>
                    <a:pt x="247" y="215"/>
                  </a:cubicBezTo>
                  <a:cubicBezTo>
                    <a:pt x="247" y="214"/>
                    <a:pt x="247" y="214"/>
                    <a:pt x="247" y="214"/>
                  </a:cubicBezTo>
                  <a:cubicBezTo>
                    <a:pt x="248" y="213"/>
                    <a:pt x="248" y="213"/>
                    <a:pt x="248" y="213"/>
                  </a:cubicBezTo>
                  <a:cubicBezTo>
                    <a:pt x="248" y="213"/>
                    <a:pt x="248" y="213"/>
                    <a:pt x="248" y="213"/>
                  </a:cubicBezTo>
                  <a:cubicBezTo>
                    <a:pt x="248" y="213"/>
                    <a:pt x="248" y="213"/>
                    <a:pt x="248" y="213"/>
                  </a:cubicBezTo>
                  <a:cubicBezTo>
                    <a:pt x="246" y="213"/>
                    <a:pt x="246" y="213"/>
                    <a:pt x="246" y="213"/>
                  </a:cubicBezTo>
                  <a:cubicBezTo>
                    <a:pt x="246" y="213"/>
                    <a:pt x="246" y="213"/>
                    <a:pt x="246" y="213"/>
                  </a:cubicBezTo>
                  <a:cubicBezTo>
                    <a:pt x="246" y="212"/>
                    <a:pt x="246" y="212"/>
                    <a:pt x="246" y="212"/>
                  </a:cubicBezTo>
                  <a:cubicBezTo>
                    <a:pt x="248" y="211"/>
                    <a:pt x="248" y="211"/>
                    <a:pt x="248" y="211"/>
                  </a:cubicBezTo>
                  <a:cubicBezTo>
                    <a:pt x="249" y="209"/>
                    <a:pt x="249" y="209"/>
                    <a:pt x="249" y="209"/>
                  </a:cubicBezTo>
                  <a:cubicBezTo>
                    <a:pt x="249" y="208"/>
                    <a:pt x="249" y="208"/>
                    <a:pt x="249" y="208"/>
                  </a:cubicBezTo>
                  <a:cubicBezTo>
                    <a:pt x="250" y="208"/>
                    <a:pt x="250" y="208"/>
                    <a:pt x="250" y="208"/>
                  </a:cubicBezTo>
                  <a:cubicBezTo>
                    <a:pt x="250" y="208"/>
                    <a:pt x="250" y="208"/>
                    <a:pt x="250" y="208"/>
                  </a:cubicBezTo>
                  <a:cubicBezTo>
                    <a:pt x="250" y="207"/>
                    <a:pt x="250" y="207"/>
                    <a:pt x="250" y="207"/>
                  </a:cubicBezTo>
                  <a:cubicBezTo>
                    <a:pt x="250" y="207"/>
                    <a:pt x="250" y="207"/>
                    <a:pt x="250" y="207"/>
                  </a:cubicBezTo>
                  <a:cubicBezTo>
                    <a:pt x="250" y="207"/>
                    <a:pt x="250" y="207"/>
                    <a:pt x="250" y="207"/>
                  </a:cubicBezTo>
                  <a:cubicBezTo>
                    <a:pt x="249" y="206"/>
                    <a:pt x="249" y="206"/>
                    <a:pt x="249" y="206"/>
                  </a:cubicBezTo>
                  <a:cubicBezTo>
                    <a:pt x="249" y="206"/>
                    <a:pt x="249" y="206"/>
                    <a:pt x="249" y="206"/>
                  </a:cubicBezTo>
                  <a:cubicBezTo>
                    <a:pt x="249" y="204"/>
                    <a:pt x="249" y="204"/>
                    <a:pt x="249" y="204"/>
                  </a:cubicBezTo>
                  <a:cubicBezTo>
                    <a:pt x="249" y="203"/>
                    <a:pt x="249" y="203"/>
                    <a:pt x="249" y="203"/>
                  </a:cubicBezTo>
                  <a:cubicBezTo>
                    <a:pt x="249" y="202"/>
                    <a:pt x="249" y="202"/>
                    <a:pt x="249" y="202"/>
                  </a:cubicBezTo>
                  <a:cubicBezTo>
                    <a:pt x="250" y="202"/>
                    <a:pt x="250" y="202"/>
                    <a:pt x="250" y="202"/>
                  </a:cubicBezTo>
                  <a:cubicBezTo>
                    <a:pt x="250" y="202"/>
                    <a:pt x="250" y="202"/>
                    <a:pt x="250" y="202"/>
                  </a:cubicBezTo>
                  <a:cubicBezTo>
                    <a:pt x="251" y="202"/>
                    <a:pt x="251" y="202"/>
                    <a:pt x="251" y="202"/>
                  </a:cubicBezTo>
                  <a:cubicBezTo>
                    <a:pt x="251" y="201"/>
                    <a:pt x="251" y="201"/>
                    <a:pt x="251" y="201"/>
                  </a:cubicBezTo>
                  <a:cubicBezTo>
                    <a:pt x="251" y="201"/>
                    <a:pt x="251" y="201"/>
                    <a:pt x="251" y="201"/>
                  </a:cubicBezTo>
                  <a:cubicBezTo>
                    <a:pt x="252" y="201"/>
                    <a:pt x="252" y="201"/>
                    <a:pt x="252" y="201"/>
                  </a:cubicBezTo>
                  <a:cubicBezTo>
                    <a:pt x="252" y="201"/>
                    <a:pt x="252" y="201"/>
                    <a:pt x="252" y="201"/>
                  </a:cubicBezTo>
                  <a:cubicBezTo>
                    <a:pt x="253" y="201"/>
                    <a:pt x="253" y="201"/>
                    <a:pt x="253" y="201"/>
                  </a:cubicBezTo>
                  <a:cubicBezTo>
                    <a:pt x="254" y="201"/>
                    <a:pt x="254" y="201"/>
                    <a:pt x="254" y="201"/>
                  </a:cubicBezTo>
                  <a:cubicBezTo>
                    <a:pt x="256" y="202"/>
                    <a:pt x="256" y="202"/>
                    <a:pt x="256" y="202"/>
                  </a:cubicBezTo>
                  <a:cubicBezTo>
                    <a:pt x="258" y="203"/>
                    <a:pt x="258" y="203"/>
                    <a:pt x="258" y="203"/>
                  </a:cubicBezTo>
                  <a:cubicBezTo>
                    <a:pt x="259" y="203"/>
                    <a:pt x="259" y="203"/>
                    <a:pt x="259" y="203"/>
                  </a:cubicBezTo>
                  <a:cubicBezTo>
                    <a:pt x="259" y="203"/>
                    <a:pt x="259" y="203"/>
                    <a:pt x="259" y="203"/>
                  </a:cubicBezTo>
                  <a:cubicBezTo>
                    <a:pt x="258" y="204"/>
                    <a:pt x="258" y="204"/>
                    <a:pt x="258" y="204"/>
                  </a:cubicBezTo>
                  <a:cubicBezTo>
                    <a:pt x="259" y="204"/>
                    <a:pt x="259" y="204"/>
                    <a:pt x="259" y="204"/>
                  </a:cubicBezTo>
                  <a:cubicBezTo>
                    <a:pt x="260" y="203"/>
                    <a:pt x="260" y="203"/>
                    <a:pt x="260" y="203"/>
                  </a:cubicBezTo>
                  <a:cubicBezTo>
                    <a:pt x="261" y="203"/>
                    <a:pt x="261" y="203"/>
                    <a:pt x="261" y="203"/>
                  </a:cubicBezTo>
                  <a:cubicBezTo>
                    <a:pt x="262" y="203"/>
                    <a:pt x="262" y="203"/>
                    <a:pt x="262" y="203"/>
                  </a:cubicBezTo>
                  <a:cubicBezTo>
                    <a:pt x="262" y="203"/>
                    <a:pt x="262" y="203"/>
                    <a:pt x="262" y="203"/>
                  </a:cubicBezTo>
                  <a:cubicBezTo>
                    <a:pt x="263" y="204"/>
                    <a:pt x="263" y="204"/>
                    <a:pt x="263" y="204"/>
                  </a:cubicBezTo>
                  <a:cubicBezTo>
                    <a:pt x="263" y="203"/>
                    <a:pt x="263" y="203"/>
                    <a:pt x="263" y="203"/>
                  </a:cubicBezTo>
                  <a:cubicBezTo>
                    <a:pt x="264" y="204"/>
                    <a:pt x="264" y="204"/>
                    <a:pt x="264" y="204"/>
                  </a:cubicBezTo>
                  <a:cubicBezTo>
                    <a:pt x="264" y="203"/>
                    <a:pt x="264" y="203"/>
                    <a:pt x="264" y="203"/>
                  </a:cubicBezTo>
                  <a:cubicBezTo>
                    <a:pt x="265" y="203"/>
                    <a:pt x="265" y="203"/>
                    <a:pt x="265" y="203"/>
                  </a:cubicBezTo>
                  <a:cubicBezTo>
                    <a:pt x="266" y="203"/>
                    <a:pt x="266" y="203"/>
                    <a:pt x="266" y="203"/>
                  </a:cubicBezTo>
                  <a:cubicBezTo>
                    <a:pt x="268" y="204"/>
                    <a:pt x="268" y="204"/>
                    <a:pt x="268" y="204"/>
                  </a:cubicBezTo>
                  <a:cubicBezTo>
                    <a:pt x="268" y="205"/>
                    <a:pt x="268" y="205"/>
                    <a:pt x="268" y="205"/>
                  </a:cubicBezTo>
                  <a:cubicBezTo>
                    <a:pt x="269" y="205"/>
                    <a:pt x="269" y="205"/>
                    <a:pt x="269" y="205"/>
                  </a:cubicBezTo>
                  <a:cubicBezTo>
                    <a:pt x="270" y="205"/>
                    <a:pt x="270" y="205"/>
                    <a:pt x="270" y="205"/>
                  </a:cubicBezTo>
                  <a:cubicBezTo>
                    <a:pt x="270" y="207"/>
                    <a:pt x="270" y="207"/>
                    <a:pt x="270" y="207"/>
                  </a:cubicBezTo>
                  <a:cubicBezTo>
                    <a:pt x="269" y="207"/>
                    <a:pt x="269" y="207"/>
                    <a:pt x="269" y="207"/>
                  </a:cubicBezTo>
                  <a:cubicBezTo>
                    <a:pt x="269" y="208"/>
                    <a:pt x="269" y="208"/>
                    <a:pt x="269" y="208"/>
                  </a:cubicBezTo>
                  <a:cubicBezTo>
                    <a:pt x="270" y="207"/>
                    <a:pt x="270" y="207"/>
                    <a:pt x="270" y="207"/>
                  </a:cubicBezTo>
                  <a:cubicBezTo>
                    <a:pt x="271" y="208"/>
                    <a:pt x="271" y="208"/>
                    <a:pt x="271" y="208"/>
                  </a:cubicBezTo>
                  <a:cubicBezTo>
                    <a:pt x="271" y="209"/>
                    <a:pt x="271" y="209"/>
                    <a:pt x="271" y="209"/>
                  </a:cubicBezTo>
                  <a:cubicBezTo>
                    <a:pt x="270" y="209"/>
                    <a:pt x="270" y="209"/>
                    <a:pt x="270" y="209"/>
                  </a:cubicBezTo>
                  <a:cubicBezTo>
                    <a:pt x="271" y="210"/>
                    <a:pt x="271" y="210"/>
                    <a:pt x="271" y="210"/>
                  </a:cubicBezTo>
                  <a:cubicBezTo>
                    <a:pt x="272" y="209"/>
                    <a:pt x="272" y="209"/>
                    <a:pt x="272" y="209"/>
                  </a:cubicBezTo>
                  <a:cubicBezTo>
                    <a:pt x="272" y="210"/>
                    <a:pt x="272" y="210"/>
                    <a:pt x="272" y="210"/>
                  </a:cubicBezTo>
                  <a:cubicBezTo>
                    <a:pt x="272" y="211"/>
                    <a:pt x="272" y="211"/>
                    <a:pt x="272" y="211"/>
                  </a:cubicBezTo>
                  <a:cubicBezTo>
                    <a:pt x="272" y="210"/>
                    <a:pt x="272" y="210"/>
                    <a:pt x="272" y="210"/>
                  </a:cubicBezTo>
                  <a:cubicBezTo>
                    <a:pt x="271" y="211"/>
                    <a:pt x="271" y="211"/>
                    <a:pt x="271" y="211"/>
                  </a:cubicBezTo>
                  <a:cubicBezTo>
                    <a:pt x="270" y="211"/>
                    <a:pt x="270" y="211"/>
                    <a:pt x="270" y="211"/>
                  </a:cubicBezTo>
                  <a:cubicBezTo>
                    <a:pt x="272" y="212"/>
                    <a:pt x="272" y="212"/>
                    <a:pt x="272" y="212"/>
                  </a:cubicBezTo>
                  <a:cubicBezTo>
                    <a:pt x="272" y="213"/>
                    <a:pt x="272" y="213"/>
                    <a:pt x="272" y="213"/>
                  </a:cubicBezTo>
                  <a:cubicBezTo>
                    <a:pt x="272" y="212"/>
                    <a:pt x="272" y="212"/>
                    <a:pt x="272" y="212"/>
                  </a:cubicBezTo>
                  <a:cubicBezTo>
                    <a:pt x="272" y="213"/>
                    <a:pt x="272" y="213"/>
                    <a:pt x="272" y="213"/>
                  </a:cubicBezTo>
                  <a:cubicBezTo>
                    <a:pt x="273" y="212"/>
                    <a:pt x="273" y="212"/>
                    <a:pt x="273" y="212"/>
                  </a:cubicBezTo>
                  <a:cubicBezTo>
                    <a:pt x="274" y="213"/>
                    <a:pt x="274" y="213"/>
                    <a:pt x="274" y="213"/>
                  </a:cubicBezTo>
                  <a:cubicBezTo>
                    <a:pt x="275" y="213"/>
                    <a:pt x="275" y="213"/>
                    <a:pt x="275" y="213"/>
                  </a:cubicBezTo>
                  <a:cubicBezTo>
                    <a:pt x="275" y="214"/>
                    <a:pt x="275" y="214"/>
                    <a:pt x="275" y="214"/>
                  </a:cubicBezTo>
                  <a:cubicBezTo>
                    <a:pt x="276" y="213"/>
                    <a:pt x="276" y="213"/>
                    <a:pt x="276" y="213"/>
                  </a:cubicBezTo>
                  <a:cubicBezTo>
                    <a:pt x="277" y="214"/>
                    <a:pt x="277" y="214"/>
                    <a:pt x="277" y="214"/>
                  </a:cubicBezTo>
                  <a:cubicBezTo>
                    <a:pt x="277" y="215"/>
                    <a:pt x="277" y="215"/>
                    <a:pt x="277" y="215"/>
                  </a:cubicBezTo>
                  <a:cubicBezTo>
                    <a:pt x="278" y="216"/>
                    <a:pt x="278" y="216"/>
                    <a:pt x="278" y="216"/>
                  </a:cubicBezTo>
                  <a:cubicBezTo>
                    <a:pt x="279" y="215"/>
                    <a:pt x="279" y="215"/>
                    <a:pt x="279" y="215"/>
                  </a:cubicBezTo>
                  <a:cubicBezTo>
                    <a:pt x="279" y="214"/>
                    <a:pt x="279" y="214"/>
                    <a:pt x="279" y="214"/>
                  </a:cubicBezTo>
                  <a:cubicBezTo>
                    <a:pt x="280" y="214"/>
                    <a:pt x="280" y="214"/>
                    <a:pt x="280" y="214"/>
                  </a:cubicBezTo>
                  <a:cubicBezTo>
                    <a:pt x="280" y="215"/>
                    <a:pt x="280" y="215"/>
                    <a:pt x="280" y="215"/>
                  </a:cubicBezTo>
                  <a:cubicBezTo>
                    <a:pt x="279" y="216"/>
                    <a:pt x="279" y="216"/>
                    <a:pt x="279" y="216"/>
                  </a:cubicBezTo>
                  <a:cubicBezTo>
                    <a:pt x="278" y="217"/>
                    <a:pt x="278" y="217"/>
                    <a:pt x="278" y="217"/>
                  </a:cubicBezTo>
                  <a:cubicBezTo>
                    <a:pt x="277" y="218"/>
                    <a:pt x="277" y="218"/>
                    <a:pt x="277" y="218"/>
                  </a:cubicBezTo>
                  <a:cubicBezTo>
                    <a:pt x="278" y="220"/>
                    <a:pt x="278" y="220"/>
                    <a:pt x="278" y="220"/>
                  </a:cubicBezTo>
                  <a:cubicBezTo>
                    <a:pt x="277" y="220"/>
                    <a:pt x="277" y="220"/>
                    <a:pt x="277" y="220"/>
                  </a:cubicBezTo>
                  <a:cubicBezTo>
                    <a:pt x="277" y="219"/>
                    <a:pt x="277" y="219"/>
                    <a:pt x="277" y="219"/>
                  </a:cubicBezTo>
                  <a:cubicBezTo>
                    <a:pt x="277" y="220"/>
                    <a:pt x="277" y="220"/>
                    <a:pt x="277" y="220"/>
                  </a:cubicBezTo>
                  <a:cubicBezTo>
                    <a:pt x="276" y="221"/>
                    <a:pt x="276" y="221"/>
                    <a:pt x="276" y="221"/>
                  </a:cubicBezTo>
                  <a:cubicBezTo>
                    <a:pt x="274" y="221"/>
                    <a:pt x="274" y="221"/>
                    <a:pt x="274" y="221"/>
                  </a:cubicBezTo>
                  <a:cubicBezTo>
                    <a:pt x="272" y="220"/>
                    <a:pt x="272" y="220"/>
                    <a:pt x="272" y="220"/>
                  </a:cubicBezTo>
                  <a:cubicBezTo>
                    <a:pt x="274" y="221"/>
                    <a:pt x="274" y="221"/>
                    <a:pt x="274" y="221"/>
                  </a:cubicBezTo>
                  <a:cubicBezTo>
                    <a:pt x="276" y="221"/>
                    <a:pt x="276" y="221"/>
                    <a:pt x="276" y="221"/>
                  </a:cubicBezTo>
                  <a:cubicBezTo>
                    <a:pt x="277" y="222"/>
                    <a:pt x="277" y="222"/>
                    <a:pt x="277" y="222"/>
                  </a:cubicBezTo>
                  <a:cubicBezTo>
                    <a:pt x="277" y="224"/>
                    <a:pt x="277" y="224"/>
                    <a:pt x="277" y="224"/>
                  </a:cubicBezTo>
                  <a:cubicBezTo>
                    <a:pt x="276" y="225"/>
                    <a:pt x="276" y="225"/>
                    <a:pt x="276" y="225"/>
                  </a:cubicBezTo>
                  <a:cubicBezTo>
                    <a:pt x="276" y="225"/>
                    <a:pt x="276" y="225"/>
                    <a:pt x="276" y="225"/>
                  </a:cubicBezTo>
                  <a:cubicBezTo>
                    <a:pt x="275" y="226"/>
                    <a:pt x="275" y="226"/>
                    <a:pt x="275" y="226"/>
                  </a:cubicBezTo>
                  <a:cubicBezTo>
                    <a:pt x="275" y="226"/>
                    <a:pt x="275" y="226"/>
                    <a:pt x="275" y="226"/>
                  </a:cubicBezTo>
                  <a:cubicBezTo>
                    <a:pt x="276" y="228"/>
                    <a:pt x="276" y="228"/>
                    <a:pt x="276" y="228"/>
                  </a:cubicBezTo>
                  <a:cubicBezTo>
                    <a:pt x="277" y="228"/>
                    <a:pt x="277" y="228"/>
                    <a:pt x="277" y="228"/>
                  </a:cubicBezTo>
                  <a:cubicBezTo>
                    <a:pt x="277" y="228"/>
                    <a:pt x="277" y="228"/>
                    <a:pt x="277" y="228"/>
                  </a:cubicBezTo>
                  <a:cubicBezTo>
                    <a:pt x="275" y="228"/>
                    <a:pt x="275" y="228"/>
                    <a:pt x="275" y="228"/>
                  </a:cubicBezTo>
                  <a:cubicBezTo>
                    <a:pt x="276" y="229"/>
                    <a:pt x="276" y="229"/>
                    <a:pt x="276" y="229"/>
                  </a:cubicBezTo>
                  <a:cubicBezTo>
                    <a:pt x="277" y="230"/>
                    <a:pt x="277" y="230"/>
                    <a:pt x="277" y="230"/>
                  </a:cubicBezTo>
                  <a:cubicBezTo>
                    <a:pt x="277" y="230"/>
                    <a:pt x="277" y="230"/>
                    <a:pt x="277" y="230"/>
                  </a:cubicBezTo>
                  <a:cubicBezTo>
                    <a:pt x="277" y="229"/>
                    <a:pt x="277" y="229"/>
                    <a:pt x="277" y="229"/>
                  </a:cubicBezTo>
                  <a:cubicBezTo>
                    <a:pt x="278" y="229"/>
                    <a:pt x="278" y="229"/>
                    <a:pt x="278" y="229"/>
                  </a:cubicBezTo>
                  <a:cubicBezTo>
                    <a:pt x="279" y="229"/>
                    <a:pt x="279" y="229"/>
                    <a:pt x="279" y="229"/>
                  </a:cubicBezTo>
                  <a:cubicBezTo>
                    <a:pt x="279" y="230"/>
                    <a:pt x="279" y="230"/>
                    <a:pt x="279" y="230"/>
                  </a:cubicBezTo>
                  <a:cubicBezTo>
                    <a:pt x="279" y="231"/>
                    <a:pt x="279" y="231"/>
                    <a:pt x="279" y="231"/>
                  </a:cubicBezTo>
                  <a:cubicBezTo>
                    <a:pt x="279" y="232"/>
                    <a:pt x="279" y="232"/>
                    <a:pt x="279" y="232"/>
                  </a:cubicBezTo>
                  <a:cubicBezTo>
                    <a:pt x="278" y="233"/>
                    <a:pt x="278" y="233"/>
                    <a:pt x="278" y="233"/>
                  </a:cubicBezTo>
                  <a:cubicBezTo>
                    <a:pt x="278" y="234"/>
                    <a:pt x="278" y="234"/>
                    <a:pt x="278" y="234"/>
                  </a:cubicBezTo>
                  <a:cubicBezTo>
                    <a:pt x="277" y="235"/>
                    <a:pt x="277" y="235"/>
                    <a:pt x="277" y="235"/>
                  </a:cubicBezTo>
                  <a:cubicBezTo>
                    <a:pt x="278" y="235"/>
                    <a:pt x="278" y="235"/>
                    <a:pt x="278" y="235"/>
                  </a:cubicBezTo>
                  <a:cubicBezTo>
                    <a:pt x="279" y="232"/>
                    <a:pt x="279" y="232"/>
                    <a:pt x="279" y="232"/>
                  </a:cubicBezTo>
                  <a:cubicBezTo>
                    <a:pt x="280" y="231"/>
                    <a:pt x="280" y="231"/>
                    <a:pt x="280" y="231"/>
                  </a:cubicBezTo>
                  <a:cubicBezTo>
                    <a:pt x="281" y="231"/>
                    <a:pt x="281" y="231"/>
                    <a:pt x="281" y="231"/>
                  </a:cubicBezTo>
                  <a:cubicBezTo>
                    <a:pt x="281" y="232"/>
                    <a:pt x="281" y="232"/>
                    <a:pt x="281" y="232"/>
                  </a:cubicBezTo>
                  <a:cubicBezTo>
                    <a:pt x="281" y="234"/>
                    <a:pt x="281" y="234"/>
                    <a:pt x="281" y="234"/>
                  </a:cubicBezTo>
                  <a:cubicBezTo>
                    <a:pt x="280" y="234"/>
                    <a:pt x="280" y="234"/>
                    <a:pt x="280" y="234"/>
                  </a:cubicBezTo>
                  <a:cubicBezTo>
                    <a:pt x="281" y="235"/>
                    <a:pt x="281" y="235"/>
                    <a:pt x="281" y="235"/>
                  </a:cubicBezTo>
                  <a:cubicBezTo>
                    <a:pt x="280" y="236"/>
                    <a:pt x="280" y="236"/>
                    <a:pt x="280" y="236"/>
                  </a:cubicBezTo>
                  <a:cubicBezTo>
                    <a:pt x="281" y="235"/>
                    <a:pt x="281" y="235"/>
                    <a:pt x="281" y="235"/>
                  </a:cubicBezTo>
                  <a:cubicBezTo>
                    <a:pt x="281" y="234"/>
                    <a:pt x="281" y="234"/>
                    <a:pt x="281" y="234"/>
                  </a:cubicBezTo>
                  <a:cubicBezTo>
                    <a:pt x="282" y="233"/>
                    <a:pt x="282" y="233"/>
                    <a:pt x="282" y="233"/>
                  </a:cubicBezTo>
                  <a:cubicBezTo>
                    <a:pt x="283" y="233"/>
                    <a:pt x="283" y="233"/>
                    <a:pt x="283" y="233"/>
                  </a:cubicBezTo>
                  <a:cubicBezTo>
                    <a:pt x="284" y="232"/>
                    <a:pt x="284" y="232"/>
                    <a:pt x="284" y="232"/>
                  </a:cubicBezTo>
                  <a:cubicBezTo>
                    <a:pt x="284" y="232"/>
                    <a:pt x="284" y="232"/>
                    <a:pt x="284" y="232"/>
                  </a:cubicBezTo>
                  <a:cubicBezTo>
                    <a:pt x="285" y="233"/>
                    <a:pt x="285" y="233"/>
                    <a:pt x="285" y="233"/>
                  </a:cubicBezTo>
                  <a:cubicBezTo>
                    <a:pt x="285" y="232"/>
                    <a:pt x="285" y="232"/>
                    <a:pt x="285" y="232"/>
                  </a:cubicBezTo>
                  <a:cubicBezTo>
                    <a:pt x="286" y="232"/>
                    <a:pt x="286" y="232"/>
                    <a:pt x="286" y="232"/>
                  </a:cubicBezTo>
                  <a:cubicBezTo>
                    <a:pt x="286" y="231"/>
                    <a:pt x="286" y="231"/>
                    <a:pt x="286" y="231"/>
                  </a:cubicBezTo>
                  <a:cubicBezTo>
                    <a:pt x="286" y="231"/>
                    <a:pt x="286" y="231"/>
                    <a:pt x="286" y="231"/>
                  </a:cubicBezTo>
                  <a:cubicBezTo>
                    <a:pt x="288" y="230"/>
                    <a:pt x="288" y="230"/>
                    <a:pt x="288" y="230"/>
                  </a:cubicBezTo>
                  <a:cubicBezTo>
                    <a:pt x="288" y="230"/>
                    <a:pt x="288" y="230"/>
                    <a:pt x="288" y="230"/>
                  </a:cubicBezTo>
                  <a:cubicBezTo>
                    <a:pt x="288" y="232"/>
                    <a:pt x="288" y="232"/>
                    <a:pt x="288" y="232"/>
                  </a:cubicBezTo>
                  <a:cubicBezTo>
                    <a:pt x="288" y="233"/>
                    <a:pt x="288" y="233"/>
                    <a:pt x="288" y="233"/>
                  </a:cubicBezTo>
                  <a:cubicBezTo>
                    <a:pt x="289" y="231"/>
                    <a:pt x="289" y="231"/>
                    <a:pt x="289" y="231"/>
                  </a:cubicBezTo>
                  <a:cubicBezTo>
                    <a:pt x="289" y="230"/>
                    <a:pt x="289" y="230"/>
                    <a:pt x="289" y="230"/>
                  </a:cubicBezTo>
                  <a:cubicBezTo>
                    <a:pt x="289" y="230"/>
                    <a:pt x="289" y="230"/>
                    <a:pt x="289" y="230"/>
                  </a:cubicBezTo>
                  <a:cubicBezTo>
                    <a:pt x="289" y="230"/>
                    <a:pt x="289" y="230"/>
                    <a:pt x="289" y="230"/>
                  </a:cubicBezTo>
                  <a:cubicBezTo>
                    <a:pt x="290" y="229"/>
                    <a:pt x="290" y="229"/>
                    <a:pt x="290" y="229"/>
                  </a:cubicBezTo>
                  <a:cubicBezTo>
                    <a:pt x="290" y="229"/>
                    <a:pt x="290" y="229"/>
                    <a:pt x="290" y="229"/>
                  </a:cubicBezTo>
                  <a:cubicBezTo>
                    <a:pt x="291" y="228"/>
                    <a:pt x="291" y="228"/>
                    <a:pt x="291" y="228"/>
                  </a:cubicBezTo>
                  <a:cubicBezTo>
                    <a:pt x="291" y="227"/>
                    <a:pt x="291" y="227"/>
                    <a:pt x="291" y="227"/>
                  </a:cubicBezTo>
                  <a:cubicBezTo>
                    <a:pt x="292" y="227"/>
                    <a:pt x="292" y="227"/>
                    <a:pt x="292" y="227"/>
                  </a:cubicBezTo>
                  <a:cubicBezTo>
                    <a:pt x="292" y="226"/>
                    <a:pt x="292" y="226"/>
                    <a:pt x="292" y="226"/>
                  </a:cubicBezTo>
                  <a:cubicBezTo>
                    <a:pt x="293" y="226"/>
                    <a:pt x="293" y="226"/>
                    <a:pt x="293" y="226"/>
                  </a:cubicBezTo>
                  <a:cubicBezTo>
                    <a:pt x="293" y="227"/>
                    <a:pt x="293" y="227"/>
                    <a:pt x="293" y="227"/>
                  </a:cubicBezTo>
                  <a:cubicBezTo>
                    <a:pt x="293" y="226"/>
                    <a:pt x="293" y="226"/>
                    <a:pt x="293" y="226"/>
                  </a:cubicBezTo>
                  <a:cubicBezTo>
                    <a:pt x="293" y="226"/>
                    <a:pt x="293" y="226"/>
                    <a:pt x="293" y="226"/>
                  </a:cubicBezTo>
                  <a:cubicBezTo>
                    <a:pt x="292" y="226"/>
                    <a:pt x="292" y="226"/>
                    <a:pt x="292" y="226"/>
                  </a:cubicBezTo>
                  <a:cubicBezTo>
                    <a:pt x="292" y="225"/>
                    <a:pt x="292" y="225"/>
                    <a:pt x="292" y="225"/>
                  </a:cubicBezTo>
                  <a:cubicBezTo>
                    <a:pt x="293" y="224"/>
                    <a:pt x="293" y="224"/>
                    <a:pt x="293" y="224"/>
                  </a:cubicBezTo>
                  <a:cubicBezTo>
                    <a:pt x="293" y="224"/>
                    <a:pt x="293" y="224"/>
                    <a:pt x="293" y="224"/>
                  </a:cubicBezTo>
                  <a:cubicBezTo>
                    <a:pt x="294" y="224"/>
                    <a:pt x="294" y="224"/>
                    <a:pt x="294" y="224"/>
                  </a:cubicBezTo>
                  <a:cubicBezTo>
                    <a:pt x="294" y="223"/>
                    <a:pt x="294" y="223"/>
                    <a:pt x="294" y="223"/>
                  </a:cubicBezTo>
                  <a:cubicBezTo>
                    <a:pt x="294" y="223"/>
                    <a:pt x="294" y="223"/>
                    <a:pt x="294" y="223"/>
                  </a:cubicBezTo>
                  <a:cubicBezTo>
                    <a:pt x="294" y="222"/>
                    <a:pt x="294" y="222"/>
                    <a:pt x="294" y="222"/>
                  </a:cubicBezTo>
                  <a:cubicBezTo>
                    <a:pt x="295" y="222"/>
                    <a:pt x="295" y="222"/>
                    <a:pt x="295" y="222"/>
                  </a:cubicBezTo>
                  <a:cubicBezTo>
                    <a:pt x="296" y="221"/>
                    <a:pt x="296" y="221"/>
                    <a:pt x="296" y="221"/>
                  </a:cubicBezTo>
                  <a:cubicBezTo>
                    <a:pt x="295" y="220"/>
                    <a:pt x="295" y="220"/>
                    <a:pt x="295" y="220"/>
                  </a:cubicBezTo>
                  <a:cubicBezTo>
                    <a:pt x="296" y="219"/>
                    <a:pt x="296" y="219"/>
                    <a:pt x="296" y="219"/>
                  </a:cubicBezTo>
                  <a:cubicBezTo>
                    <a:pt x="297" y="219"/>
                    <a:pt x="297" y="219"/>
                    <a:pt x="297" y="219"/>
                  </a:cubicBezTo>
                  <a:cubicBezTo>
                    <a:pt x="298" y="219"/>
                    <a:pt x="298" y="219"/>
                    <a:pt x="298" y="219"/>
                  </a:cubicBezTo>
                  <a:cubicBezTo>
                    <a:pt x="297" y="220"/>
                    <a:pt x="297" y="220"/>
                    <a:pt x="297" y="220"/>
                  </a:cubicBezTo>
                  <a:cubicBezTo>
                    <a:pt x="298" y="220"/>
                    <a:pt x="298" y="220"/>
                    <a:pt x="298" y="220"/>
                  </a:cubicBezTo>
                  <a:cubicBezTo>
                    <a:pt x="298" y="220"/>
                    <a:pt x="298" y="220"/>
                    <a:pt x="298" y="220"/>
                  </a:cubicBezTo>
                  <a:cubicBezTo>
                    <a:pt x="297" y="220"/>
                    <a:pt x="297" y="220"/>
                    <a:pt x="297" y="220"/>
                  </a:cubicBezTo>
                  <a:cubicBezTo>
                    <a:pt x="297" y="221"/>
                    <a:pt x="297" y="221"/>
                    <a:pt x="297" y="221"/>
                  </a:cubicBezTo>
                  <a:cubicBezTo>
                    <a:pt x="298" y="221"/>
                    <a:pt x="298" y="221"/>
                    <a:pt x="298" y="221"/>
                  </a:cubicBezTo>
                  <a:cubicBezTo>
                    <a:pt x="297" y="222"/>
                    <a:pt x="297" y="222"/>
                    <a:pt x="297" y="222"/>
                  </a:cubicBezTo>
                  <a:cubicBezTo>
                    <a:pt x="297" y="222"/>
                    <a:pt x="297" y="222"/>
                    <a:pt x="297" y="222"/>
                  </a:cubicBezTo>
                  <a:cubicBezTo>
                    <a:pt x="297" y="222"/>
                    <a:pt x="297" y="222"/>
                    <a:pt x="297" y="222"/>
                  </a:cubicBezTo>
                  <a:cubicBezTo>
                    <a:pt x="297" y="222"/>
                    <a:pt x="297" y="222"/>
                    <a:pt x="297" y="222"/>
                  </a:cubicBezTo>
                  <a:cubicBezTo>
                    <a:pt x="298" y="222"/>
                    <a:pt x="298" y="222"/>
                    <a:pt x="298" y="222"/>
                  </a:cubicBezTo>
                  <a:cubicBezTo>
                    <a:pt x="298" y="223"/>
                    <a:pt x="298" y="223"/>
                    <a:pt x="298" y="223"/>
                  </a:cubicBezTo>
                  <a:cubicBezTo>
                    <a:pt x="297" y="223"/>
                    <a:pt x="297" y="223"/>
                    <a:pt x="297" y="223"/>
                  </a:cubicBezTo>
                  <a:cubicBezTo>
                    <a:pt x="298" y="223"/>
                    <a:pt x="298" y="223"/>
                    <a:pt x="298" y="223"/>
                  </a:cubicBezTo>
                  <a:cubicBezTo>
                    <a:pt x="298" y="224"/>
                    <a:pt x="298" y="224"/>
                    <a:pt x="298" y="224"/>
                  </a:cubicBezTo>
                  <a:cubicBezTo>
                    <a:pt x="297" y="224"/>
                    <a:pt x="297" y="224"/>
                    <a:pt x="297" y="224"/>
                  </a:cubicBezTo>
                  <a:cubicBezTo>
                    <a:pt x="298" y="225"/>
                    <a:pt x="298" y="225"/>
                    <a:pt x="298" y="225"/>
                  </a:cubicBezTo>
                  <a:cubicBezTo>
                    <a:pt x="298" y="226"/>
                    <a:pt x="298" y="226"/>
                    <a:pt x="298" y="226"/>
                  </a:cubicBezTo>
                  <a:cubicBezTo>
                    <a:pt x="299" y="227"/>
                    <a:pt x="299" y="227"/>
                    <a:pt x="299" y="227"/>
                  </a:cubicBezTo>
                  <a:cubicBezTo>
                    <a:pt x="298" y="227"/>
                    <a:pt x="298" y="227"/>
                    <a:pt x="298" y="227"/>
                  </a:cubicBezTo>
                  <a:cubicBezTo>
                    <a:pt x="298" y="227"/>
                    <a:pt x="298" y="227"/>
                    <a:pt x="298" y="227"/>
                  </a:cubicBezTo>
                  <a:cubicBezTo>
                    <a:pt x="297" y="227"/>
                    <a:pt x="297" y="227"/>
                    <a:pt x="297" y="227"/>
                  </a:cubicBezTo>
                  <a:cubicBezTo>
                    <a:pt x="298" y="228"/>
                    <a:pt x="298" y="228"/>
                    <a:pt x="298" y="228"/>
                  </a:cubicBezTo>
                  <a:cubicBezTo>
                    <a:pt x="298" y="228"/>
                    <a:pt x="298" y="228"/>
                    <a:pt x="298" y="228"/>
                  </a:cubicBezTo>
                  <a:cubicBezTo>
                    <a:pt x="298" y="228"/>
                    <a:pt x="298" y="228"/>
                    <a:pt x="298" y="228"/>
                  </a:cubicBezTo>
                  <a:cubicBezTo>
                    <a:pt x="299" y="227"/>
                    <a:pt x="299" y="227"/>
                    <a:pt x="299" y="227"/>
                  </a:cubicBezTo>
                  <a:cubicBezTo>
                    <a:pt x="299" y="228"/>
                    <a:pt x="299" y="228"/>
                    <a:pt x="299" y="228"/>
                  </a:cubicBezTo>
                  <a:cubicBezTo>
                    <a:pt x="300" y="228"/>
                    <a:pt x="300" y="228"/>
                    <a:pt x="300" y="228"/>
                  </a:cubicBezTo>
                  <a:cubicBezTo>
                    <a:pt x="299" y="229"/>
                    <a:pt x="299" y="229"/>
                    <a:pt x="299" y="229"/>
                  </a:cubicBezTo>
                  <a:cubicBezTo>
                    <a:pt x="298" y="230"/>
                    <a:pt x="298" y="230"/>
                    <a:pt x="298" y="230"/>
                  </a:cubicBezTo>
                  <a:cubicBezTo>
                    <a:pt x="297" y="229"/>
                    <a:pt x="297" y="229"/>
                    <a:pt x="297" y="229"/>
                  </a:cubicBezTo>
                  <a:cubicBezTo>
                    <a:pt x="297" y="230"/>
                    <a:pt x="297" y="230"/>
                    <a:pt x="297" y="230"/>
                  </a:cubicBezTo>
                  <a:cubicBezTo>
                    <a:pt x="297" y="230"/>
                    <a:pt x="297" y="230"/>
                    <a:pt x="297" y="230"/>
                  </a:cubicBezTo>
                  <a:cubicBezTo>
                    <a:pt x="299" y="230"/>
                    <a:pt x="299" y="230"/>
                    <a:pt x="299" y="230"/>
                  </a:cubicBezTo>
                  <a:cubicBezTo>
                    <a:pt x="300" y="230"/>
                    <a:pt x="300" y="230"/>
                    <a:pt x="300" y="230"/>
                  </a:cubicBezTo>
                  <a:cubicBezTo>
                    <a:pt x="300" y="231"/>
                    <a:pt x="300" y="231"/>
                    <a:pt x="300" y="231"/>
                  </a:cubicBezTo>
                  <a:cubicBezTo>
                    <a:pt x="299" y="231"/>
                    <a:pt x="299" y="231"/>
                    <a:pt x="299" y="231"/>
                  </a:cubicBezTo>
                  <a:cubicBezTo>
                    <a:pt x="300" y="232"/>
                    <a:pt x="300" y="232"/>
                    <a:pt x="300" y="232"/>
                  </a:cubicBezTo>
                  <a:cubicBezTo>
                    <a:pt x="301" y="231"/>
                    <a:pt x="301" y="231"/>
                    <a:pt x="301" y="231"/>
                  </a:cubicBezTo>
                  <a:cubicBezTo>
                    <a:pt x="301" y="232"/>
                    <a:pt x="301" y="232"/>
                    <a:pt x="301" y="232"/>
                  </a:cubicBezTo>
                  <a:cubicBezTo>
                    <a:pt x="300" y="233"/>
                    <a:pt x="300" y="233"/>
                    <a:pt x="300" y="233"/>
                  </a:cubicBezTo>
                  <a:cubicBezTo>
                    <a:pt x="298" y="233"/>
                    <a:pt x="298" y="233"/>
                    <a:pt x="298" y="233"/>
                  </a:cubicBezTo>
                  <a:cubicBezTo>
                    <a:pt x="298" y="233"/>
                    <a:pt x="298" y="233"/>
                    <a:pt x="298" y="233"/>
                  </a:cubicBezTo>
                  <a:cubicBezTo>
                    <a:pt x="297" y="233"/>
                    <a:pt x="297" y="233"/>
                    <a:pt x="297" y="233"/>
                  </a:cubicBezTo>
                  <a:cubicBezTo>
                    <a:pt x="298" y="234"/>
                    <a:pt x="298" y="234"/>
                    <a:pt x="298" y="234"/>
                  </a:cubicBezTo>
                  <a:cubicBezTo>
                    <a:pt x="297" y="234"/>
                    <a:pt x="297" y="234"/>
                    <a:pt x="297" y="234"/>
                  </a:cubicBezTo>
                  <a:cubicBezTo>
                    <a:pt x="298" y="234"/>
                    <a:pt x="298" y="234"/>
                    <a:pt x="298" y="234"/>
                  </a:cubicBezTo>
                  <a:cubicBezTo>
                    <a:pt x="300" y="234"/>
                    <a:pt x="300" y="234"/>
                    <a:pt x="300" y="234"/>
                  </a:cubicBezTo>
                  <a:cubicBezTo>
                    <a:pt x="301" y="234"/>
                    <a:pt x="301" y="234"/>
                    <a:pt x="301" y="234"/>
                  </a:cubicBezTo>
                  <a:cubicBezTo>
                    <a:pt x="301" y="234"/>
                    <a:pt x="301" y="234"/>
                    <a:pt x="301" y="234"/>
                  </a:cubicBezTo>
                  <a:cubicBezTo>
                    <a:pt x="301" y="234"/>
                    <a:pt x="301" y="234"/>
                    <a:pt x="301" y="234"/>
                  </a:cubicBezTo>
                  <a:cubicBezTo>
                    <a:pt x="301" y="235"/>
                    <a:pt x="301" y="235"/>
                    <a:pt x="301" y="235"/>
                  </a:cubicBezTo>
                  <a:cubicBezTo>
                    <a:pt x="300" y="235"/>
                    <a:pt x="300" y="235"/>
                    <a:pt x="300" y="235"/>
                  </a:cubicBezTo>
                  <a:cubicBezTo>
                    <a:pt x="299" y="235"/>
                    <a:pt x="299" y="235"/>
                    <a:pt x="299" y="235"/>
                  </a:cubicBezTo>
                  <a:cubicBezTo>
                    <a:pt x="298" y="237"/>
                    <a:pt x="298" y="237"/>
                    <a:pt x="298" y="237"/>
                  </a:cubicBezTo>
                  <a:cubicBezTo>
                    <a:pt x="299" y="236"/>
                    <a:pt x="299" y="236"/>
                    <a:pt x="299" y="236"/>
                  </a:cubicBezTo>
                  <a:cubicBezTo>
                    <a:pt x="300" y="236"/>
                    <a:pt x="300" y="236"/>
                    <a:pt x="300" y="236"/>
                  </a:cubicBezTo>
                  <a:cubicBezTo>
                    <a:pt x="301" y="236"/>
                    <a:pt x="301" y="236"/>
                    <a:pt x="301" y="236"/>
                  </a:cubicBezTo>
                  <a:cubicBezTo>
                    <a:pt x="301" y="236"/>
                    <a:pt x="301" y="236"/>
                    <a:pt x="301" y="236"/>
                  </a:cubicBezTo>
                  <a:cubicBezTo>
                    <a:pt x="301" y="237"/>
                    <a:pt x="301" y="237"/>
                    <a:pt x="301" y="237"/>
                  </a:cubicBezTo>
                  <a:cubicBezTo>
                    <a:pt x="301" y="237"/>
                    <a:pt x="301" y="237"/>
                    <a:pt x="301" y="237"/>
                  </a:cubicBezTo>
                  <a:cubicBezTo>
                    <a:pt x="300" y="237"/>
                    <a:pt x="300" y="237"/>
                    <a:pt x="300" y="237"/>
                  </a:cubicBezTo>
                  <a:cubicBezTo>
                    <a:pt x="300" y="238"/>
                    <a:pt x="300" y="238"/>
                    <a:pt x="300" y="238"/>
                  </a:cubicBezTo>
                  <a:cubicBezTo>
                    <a:pt x="300" y="238"/>
                    <a:pt x="300" y="238"/>
                    <a:pt x="300" y="238"/>
                  </a:cubicBezTo>
                  <a:cubicBezTo>
                    <a:pt x="301" y="238"/>
                    <a:pt x="301" y="238"/>
                    <a:pt x="301" y="238"/>
                  </a:cubicBezTo>
                  <a:cubicBezTo>
                    <a:pt x="301" y="237"/>
                    <a:pt x="301" y="237"/>
                    <a:pt x="301" y="237"/>
                  </a:cubicBezTo>
                  <a:cubicBezTo>
                    <a:pt x="302" y="238"/>
                    <a:pt x="302" y="238"/>
                    <a:pt x="302" y="238"/>
                  </a:cubicBezTo>
                  <a:cubicBezTo>
                    <a:pt x="303" y="239"/>
                    <a:pt x="303" y="239"/>
                    <a:pt x="303" y="239"/>
                  </a:cubicBezTo>
                  <a:cubicBezTo>
                    <a:pt x="302" y="240"/>
                    <a:pt x="302" y="240"/>
                    <a:pt x="302" y="240"/>
                  </a:cubicBezTo>
                  <a:cubicBezTo>
                    <a:pt x="301" y="240"/>
                    <a:pt x="301" y="240"/>
                    <a:pt x="301" y="240"/>
                  </a:cubicBezTo>
                  <a:cubicBezTo>
                    <a:pt x="301" y="240"/>
                    <a:pt x="301" y="240"/>
                    <a:pt x="301" y="240"/>
                  </a:cubicBezTo>
                  <a:cubicBezTo>
                    <a:pt x="300" y="240"/>
                    <a:pt x="300" y="240"/>
                    <a:pt x="300" y="240"/>
                  </a:cubicBezTo>
                  <a:cubicBezTo>
                    <a:pt x="301" y="241"/>
                    <a:pt x="301" y="241"/>
                    <a:pt x="301" y="241"/>
                  </a:cubicBezTo>
                  <a:cubicBezTo>
                    <a:pt x="301" y="241"/>
                    <a:pt x="301" y="241"/>
                    <a:pt x="301" y="241"/>
                  </a:cubicBezTo>
                  <a:cubicBezTo>
                    <a:pt x="302" y="241"/>
                    <a:pt x="302" y="241"/>
                    <a:pt x="302" y="241"/>
                  </a:cubicBezTo>
                  <a:cubicBezTo>
                    <a:pt x="302" y="241"/>
                    <a:pt x="302" y="241"/>
                    <a:pt x="302" y="241"/>
                  </a:cubicBezTo>
                  <a:cubicBezTo>
                    <a:pt x="303" y="241"/>
                    <a:pt x="303" y="241"/>
                    <a:pt x="303" y="241"/>
                  </a:cubicBezTo>
                  <a:cubicBezTo>
                    <a:pt x="303" y="242"/>
                    <a:pt x="303" y="242"/>
                    <a:pt x="303" y="242"/>
                  </a:cubicBezTo>
                  <a:cubicBezTo>
                    <a:pt x="302" y="242"/>
                    <a:pt x="302" y="242"/>
                    <a:pt x="302" y="242"/>
                  </a:cubicBezTo>
                  <a:cubicBezTo>
                    <a:pt x="303" y="242"/>
                    <a:pt x="303" y="242"/>
                    <a:pt x="303" y="242"/>
                  </a:cubicBezTo>
                  <a:cubicBezTo>
                    <a:pt x="303" y="242"/>
                    <a:pt x="303" y="242"/>
                    <a:pt x="303" y="242"/>
                  </a:cubicBezTo>
                  <a:cubicBezTo>
                    <a:pt x="304" y="243"/>
                    <a:pt x="304" y="243"/>
                    <a:pt x="304" y="243"/>
                  </a:cubicBezTo>
                  <a:cubicBezTo>
                    <a:pt x="304" y="244"/>
                    <a:pt x="304" y="244"/>
                    <a:pt x="304" y="244"/>
                  </a:cubicBezTo>
                  <a:cubicBezTo>
                    <a:pt x="303" y="244"/>
                    <a:pt x="303" y="244"/>
                    <a:pt x="303" y="244"/>
                  </a:cubicBezTo>
                  <a:cubicBezTo>
                    <a:pt x="302" y="245"/>
                    <a:pt x="302" y="245"/>
                    <a:pt x="302" y="245"/>
                  </a:cubicBezTo>
                  <a:cubicBezTo>
                    <a:pt x="302" y="245"/>
                    <a:pt x="302" y="245"/>
                    <a:pt x="302" y="245"/>
                  </a:cubicBezTo>
                  <a:cubicBezTo>
                    <a:pt x="301" y="245"/>
                    <a:pt x="301" y="245"/>
                    <a:pt x="301" y="245"/>
                  </a:cubicBezTo>
                  <a:cubicBezTo>
                    <a:pt x="302" y="245"/>
                    <a:pt x="302" y="245"/>
                    <a:pt x="302" y="245"/>
                  </a:cubicBezTo>
                  <a:cubicBezTo>
                    <a:pt x="302" y="246"/>
                    <a:pt x="302" y="246"/>
                    <a:pt x="302" y="246"/>
                  </a:cubicBezTo>
                  <a:cubicBezTo>
                    <a:pt x="301" y="246"/>
                    <a:pt x="301" y="246"/>
                    <a:pt x="301" y="246"/>
                  </a:cubicBezTo>
                  <a:cubicBezTo>
                    <a:pt x="300" y="245"/>
                    <a:pt x="300" y="245"/>
                    <a:pt x="300" y="245"/>
                  </a:cubicBezTo>
                  <a:cubicBezTo>
                    <a:pt x="299" y="245"/>
                    <a:pt x="299" y="245"/>
                    <a:pt x="299" y="245"/>
                  </a:cubicBezTo>
                  <a:cubicBezTo>
                    <a:pt x="300" y="246"/>
                    <a:pt x="300" y="246"/>
                    <a:pt x="300" y="246"/>
                  </a:cubicBezTo>
                  <a:cubicBezTo>
                    <a:pt x="300" y="247"/>
                    <a:pt x="300" y="247"/>
                    <a:pt x="300" y="247"/>
                  </a:cubicBezTo>
                  <a:cubicBezTo>
                    <a:pt x="301" y="247"/>
                    <a:pt x="301" y="247"/>
                    <a:pt x="301" y="247"/>
                  </a:cubicBezTo>
                  <a:cubicBezTo>
                    <a:pt x="301" y="248"/>
                    <a:pt x="301" y="248"/>
                    <a:pt x="301" y="248"/>
                  </a:cubicBezTo>
                  <a:cubicBezTo>
                    <a:pt x="301" y="248"/>
                    <a:pt x="301" y="248"/>
                    <a:pt x="301" y="248"/>
                  </a:cubicBezTo>
                  <a:cubicBezTo>
                    <a:pt x="300" y="248"/>
                    <a:pt x="300" y="248"/>
                    <a:pt x="300" y="248"/>
                  </a:cubicBezTo>
                  <a:cubicBezTo>
                    <a:pt x="300" y="249"/>
                    <a:pt x="300" y="249"/>
                    <a:pt x="300" y="249"/>
                  </a:cubicBezTo>
                  <a:cubicBezTo>
                    <a:pt x="299" y="249"/>
                    <a:pt x="299" y="249"/>
                    <a:pt x="299" y="249"/>
                  </a:cubicBezTo>
                  <a:cubicBezTo>
                    <a:pt x="300" y="249"/>
                    <a:pt x="300" y="249"/>
                    <a:pt x="300" y="249"/>
                  </a:cubicBezTo>
                  <a:cubicBezTo>
                    <a:pt x="301" y="249"/>
                    <a:pt x="301" y="249"/>
                    <a:pt x="301" y="249"/>
                  </a:cubicBezTo>
                  <a:cubicBezTo>
                    <a:pt x="301" y="249"/>
                    <a:pt x="301" y="249"/>
                    <a:pt x="301" y="249"/>
                  </a:cubicBezTo>
                  <a:cubicBezTo>
                    <a:pt x="302" y="248"/>
                    <a:pt x="302" y="248"/>
                    <a:pt x="302" y="248"/>
                  </a:cubicBezTo>
                  <a:cubicBezTo>
                    <a:pt x="303" y="248"/>
                    <a:pt x="303" y="248"/>
                    <a:pt x="303" y="248"/>
                  </a:cubicBezTo>
                  <a:cubicBezTo>
                    <a:pt x="303" y="249"/>
                    <a:pt x="303" y="249"/>
                    <a:pt x="303" y="249"/>
                  </a:cubicBezTo>
                  <a:cubicBezTo>
                    <a:pt x="303" y="249"/>
                    <a:pt x="303" y="249"/>
                    <a:pt x="303" y="249"/>
                  </a:cubicBezTo>
                  <a:cubicBezTo>
                    <a:pt x="303" y="250"/>
                    <a:pt x="303" y="250"/>
                    <a:pt x="303" y="250"/>
                  </a:cubicBezTo>
                  <a:cubicBezTo>
                    <a:pt x="303" y="250"/>
                    <a:pt x="303" y="250"/>
                    <a:pt x="303" y="250"/>
                  </a:cubicBezTo>
                  <a:cubicBezTo>
                    <a:pt x="303" y="250"/>
                    <a:pt x="303" y="250"/>
                    <a:pt x="303" y="250"/>
                  </a:cubicBezTo>
                  <a:cubicBezTo>
                    <a:pt x="303" y="251"/>
                    <a:pt x="303" y="251"/>
                    <a:pt x="303" y="251"/>
                  </a:cubicBezTo>
                  <a:cubicBezTo>
                    <a:pt x="303" y="251"/>
                    <a:pt x="303" y="251"/>
                    <a:pt x="303" y="251"/>
                  </a:cubicBezTo>
                  <a:cubicBezTo>
                    <a:pt x="304" y="250"/>
                    <a:pt x="304" y="250"/>
                    <a:pt x="304" y="250"/>
                  </a:cubicBezTo>
                  <a:cubicBezTo>
                    <a:pt x="304" y="251"/>
                    <a:pt x="304" y="251"/>
                    <a:pt x="304" y="251"/>
                  </a:cubicBezTo>
                  <a:cubicBezTo>
                    <a:pt x="305" y="251"/>
                    <a:pt x="305" y="251"/>
                    <a:pt x="305" y="251"/>
                  </a:cubicBezTo>
                  <a:cubicBezTo>
                    <a:pt x="305" y="252"/>
                    <a:pt x="305" y="252"/>
                    <a:pt x="305" y="252"/>
                  </a:cubicBezTo>
                  <a:cubicBezTo>
                    <a:pt x="305" y="252"/>
                    <a:pt x="305" y="252"/>
                    <a:pt x="305" y="252"/>
                  </a:cubicBezTo>
                  <a:cubicBezTo>
                    <a:pt x="305" y="253"/>
                    <a:pt x="305" y="253"/>
                    <a:pt x="305" y="253"/>
                  </a:cubicBezTo>
                  <a:cubicBezTo>
                    <a:pt x="305" y="253"/>
                    <a:pt x="305" y="253"/>
                    <a:pt x="305" y="253"/>
                  </a:cubicBezTo>
                  <a:cubicBezTo>
                    <a:pt x="306" y="251"/>
                    <a:pt x="306" y="251"/>
                    <a:pt x="306" y="251"/>
                  </a:cubicBezTo>
                  <a:cubicBezTo>
                    <a:pt x="306" y="252"/>
                    <a:pt x="306" y="252"/>
                    <a:pt x="306" y="252"/>
                  </a:cubicBezTo>
                  <a:cubicBezTo>
                    <a:pt x="306" y="252"/>
                    <a:pt x="306" y="252"/>
                    <a:pt x="306" y="252"/>
                  </a:cubicBezTo>
                  <a:cubicBezTo>
                    <a:pt x="307" y="253"/>
                    <a:pt x="307" y="253"/>
                    <a:pt x="307" y="253"/>
                  </a:cubicBezTo>
                  <a:cubicBezTo>
                    <a:pt x="305" y="253"/>
                    <a:pt x="305" y="253"/>
                    <a:pt x="305" y="253"/>
                  </a:cubicBezTo>
                  <a:cubicBezTo>
                    <a:pt x="304" y="255"/>
                    <a:pt x="304" y="255"/>
                    <a:pt x="304" y="255"/>
                  </a:cubicBezTo>
                  <a:cubicBezTo>
                    <a:pt x="303" y="255"/>
                    <a:pt x="303" y="255"/>
                    <a:pt x="303" y="255"/>
                  </a:cubicBezTo>
                  <a:cubicBezTo>
                    <a:pt x="302" y="255"/>
                    <a:pt x="302" y="255"/>
                    <a:pt x="302" y="255"/>
                  </a:cubicBezTo>
                  <a:cubicBezTo>
                    <a:pt x="303" y="256"/>
                    <a:pt x="303" y="256"/>
                    <a:pt x="303" y="256"/>
                  </a:cubicBezTo>
                  <a:cubicBezTo>
                    <a:pt x="304" y="256"/>
                    <a:pt x="304" y="256"/>
                    <a:pt x="304" y="256"/>
                  </a:cubicBezTo>
                  <a:cubicBezTo>
                    <a:pt x="306" y="254"/>
                    <a:pt x="306" y="254"/>
                    <a:pt x="306" y="254"/>
                  </a:cubicBezTo>
                  <a:cubicBezTo>
                    <a:pt x="306" y="254"/>
                    <a:pt x="306" y="254"/>
                    <a:pt x="306" y="254"/>
                  </a:cubicBezTo>
                  <a:cubicBezTo>
                    <a:pt x="306" y="255"/>
                    <a:pt x="306" y="255"/>
                    <a:pt x="306" y="255"/>
                  </a:cubicBezTo>
                  <a:cubicBezTo>
                    <a:pt x="306" y="255"/>
                    <a:pt x="306" y="255"/>
                    <a:pt x="306" y="255"/>
                  </a:cubicBezTo>
                  <a:cubicBezTo>
                    <a:pt x="305" y="256"/>
                    <a:pt x="305" y="256"/>
                    <a:pt x="305" y="256"/>
                  </a:cubicBezTo>
                  <a:cubicBezTo>
                    <a:pt x="306" y="256"/>
                    <a:pt x="306" y="256"/>
                    <a:pt x="306" y="256"/>
                  </a:cubicBezTo>
                  <a:cubicBezTo>
                    <a:pt x="307" y="255"/>
                    <a:pt x="307" y="255"/>
                    <a:pt x="307" y="255"/>
                  </a:cubicBezTo>
                  <a:cubicBezTo>
                    <a:pt x="307" y="254"/>
                    <a:pt x="307" y="254"/>
                    <a:pt x="307" y="254"/>
                  </a:cubicBezTo>
                  <a:cubicBezTo>
                    <a:pt x="308" y="254"/>
                    <a:pt x="308" y="254"/>
                    <a:pt x="308" y="254"/>
                  </a:cubicBezTo>
                  <a:cubicBezTo>
                    <a:pt x="308" y="254"/>
                    <a:pt x="308" y="254"/>
                    <a:pt x="308" y="254"/>
                  </a:cubicBezTo>
                  <a:cubicBezTo>
                    <a:pt x="308" y="255"/>
                    <a:pt x="308" y="255"/>
                    <a:pt x="308" y="255"/>
                  </a:cubicBezTo>
                  <a:cubicBezTo>
                    <a:pt x="307" y="255"/>
                    <a:pt x="307" y="255"/>
                    <a:pt x="307" y="255"/>
                  </a:cubicBezTo>
                  <a:cubicBezTo>
                    <a:pt x="308" y="255"/>
                    <a:pt x="308" y="255"/>
                    <a:pt x="308" y="255"/>
                  </a:cubicBezTo>
                  <a:cubicBezTo>
                    <a:pt x="309" y="255"/>
                    <a:pt x="309" y="255"/>
                    <a:pt x="309" y="255"/>
                  </a:cubicBezTo>
                  <a:cubicBezTo>
                    <a:pt x="309" y="255"/>
                    <a:pt x="309" y="255"/>
                    <a:pt x="309" y="255"/>
                  </a:cubicBezTo>
                  <a:cubicBezTo>
                    <a:pt x="308" y="256"/>
                    <a:pt x="308" y="256"/>
                    <a:pt x="308" y="256"/>
                  </a:cubicBezTo>
                  <a:cubicBezTo>
                    <a:pt x="307" y="257"/>
                    <a:pt x="307" y="257"/>
                    <a:pt x="307" y="257"/>
                  </a:cubicBezTo>
                  <a:cubicBezTo>
                    <a:pt x="308" y="257"/>
                    <a:pt x="308" y="257"/>
                    <a:pt x="308" y="257"/>
                  </a:cubicBezTo>
                  <a:cubicBezTo>
                    <a:pt x="308" y="256"/>
                    <a:pt x="308" y="256"/>
                    <a:pt x="308" y="256"/>
                  </a:cubicBezTo>
                  <a:cubicBezTo>
                    <a:pt x="310" y="255"/>
                    <a:pt x="310" y="255"/>
                    <a:pt x="310" y="255"/>
                  </a:cubicBezTo>
                  <a:cubicBezTo>
                    <a:pt x="310" y="255"/>
                    <a:pt x="310" y="255"/>
                    <a:pt x="310" y="255"/>
                  </a:cubicBezTo>
                  <a:cubicBezTo>
                    <a:pt x="310" y="255"/>
                    <a:pt x="310" y="255"/>
                    <a:pt x="310" y="255"/>
                  </a:cubicBezTo>
                  <a:cubicBezTo>
                    <a:pt x="310" y="256"/>
                    <a:pt x="310" y="256"/>
                    <a:pt x="310" y="256"/>
                  </a:cubicBezTo>
                  <a:cubicBezTo>
                    <a:pt x="311" y="255"/>
                    <a:pt x="311" y="255"/>
                    <a:pt x="311" y="255"/>
                  </a:cubicBezTo>
                  <a:cubicBezTo>
                    <a:pt x="311" y="255"/>
                    <a:pt x="311" y="255"/>
                    <a:pt x="311" y="255"/>
                  </a:cubicBezTo>
                  <a:cubicBezTo>
                    <a:pt x="311" y="257"/>
                    <a:pt x="311" y="257"/>
                    <a:pt x="311" y="257"/>
                  </a:cubicBezTo>
                  <a:cubicBezTo>
                    <a:pt x="310" y="257"/>
                    <a:pt x="310" y="257"/>
                    <a:pt x="310" y="257"/>
                  </a:cubicBezTo>
                  <a:cubicBezTo>
                    <a:pt x="311" y="257"/>
                    <a:pt x="311" y="257"/>
                    <a:pt x="311" y="257"/>
                  </a:cubicBezTo>
                  <a:cubicBezTo>
                    <a:pt x="311" y="257"/>
                    <a:pt x="311" y="257"/>
                    <a:pt x="311" y="257"/>
                  </a:cubicBezTo>
                  <a:cubicBezTo>
                    <a:pt x="312" y="258"/>
                    <a:pt x="312" y="258"/>
                    <a:pt x="312" y="258"/>
                  </a:cubicBezTo>
                  <a:cubicBezTo>
                    <a:pt x="313" y="257"/>
                    <a:pt x="313" y="257"/>
                    <a:pt x="313" y="257"/>
                  </a:cubicBezTo>
                  <a:cubicBezTo>
                    <a:pt x="314" y="257"/>
                    <a:pt x="314" y="257"/>
                    <a:pt x="314" y="257"/>
                  </a:cubicBezTo>
                  <a:cubicBezTo>
                    <a:pt x="315" y="257"/>
                    <a:pt x="315" y="257"/>
                    <a:pt x="315" y="257"/>
                  </a:cubicBezTo>
                  <a:cubicBezTo>
                    <a:pt x="315" y="258"/>
                    <a:pt x="315" y="258"/>
                    <a:pt x="315" y="258"/>
                  </a:cubicBezTo>
                  <a:cubicBezTo>
                    <a:pt x="314" y="258"/>
                    <a:pt x="314" y="258"/>
                    <a:pt x="314" y="258"/>
                  </a:cubicBezTo>
                  <a:cubicBezTo>
                    <a:pt x="314" y="258"/>
                    <a:pt x="314" y="258"/>
                    <a:pt x="314" y="258"/>
                  </a:cubicBezTo>
                  <a:cubicBezTo>
                    <a:pt x="316" y="258"/>
                    <a:pt x="316" y="258"/>
                    <a:pt x="316" y="258"/>
                  </a:cubicBezTo>
                  <a:cubicBezTo>
                    <a:pt x="317" y="259"/>
                    <a:pt x="317" y="259"/>
                    <a:pt x="317" y="259"/>
                  </a:cubicBezTo>
                  <a:cubicBezTo>
                    <a:pt x="315" y="259"/>
                    <a:pt x="315" y="259"/>
                    <a:pt x="315" y="259"/>
                  </a:cubicBezTo>
                  <a:cubicBezTo>
                    <a:pt x="315" y="260"/>
                    <a:pt x="315" y="260"/>
                    <a:pt x="315" y="260"/>
                  </a:cubicBezTo>
                  <a:cubicBezTo>
                    <a:pt x="313" y="260"/>
                    <a:pt x="313" y="260"/>
                    <a:pt x="313" y="260"/>
                  </a:cubicBezTo>
                  <a:cubicBezTo>
                    <a:pt x="313" y="260"/>
                    <a:pt x="313" y="260"/>
                    <a:pt x="313" y="260"/>
                  </a:cubicBezTo>
                  <a:cubicBezTo>
                    <a:pt x="312" y="260"/>
                    <a:pt x="312" y="260"/>
                    <a:pt x="312" y="260"/>
                  </a:cubicBezTo>
                  <a:cubicBezTo>
                    <a:pt x="311" y="261"/>
                    <a:pt x="311" y="261"/>
                    <a:pt x="311" y="261"/>
                  </a:cubicBezTo>
                  <a:cubicBezTo>
                    <a:pt x="309" y="261"/>
                    <a:pt x="309" y="261"/>
                    <a:pt x="309" y="261"/>
                  </a:cubicBezTo>
                  <a:cubicBezTo>
                    <a:pt x="307" y="261"/>
                    <a:pt x="307" y="261"/>
                    <a:pt x="307" y="261"/>
                  </a:cubicBezTo>
                  <a:cubicBezTo>
                    <a:pt x="307" y="262"/>
                    <a:pt x="307" y="262"/>
                    <a:pt x="307" y="262"/>
                  </a:cubicBezTo>
                  <a:cubicBezTo>
                    <a:pt x="309" y="261"/>
                    <a:pt x="309" y="261"/>
                    <a:pt x="309" y="261"/>
                  </a:cubicBezTo>
                  <a:cubicBezTo>
                    <a:pt x="310" y="261"/>
                    <a:pt x="310" y="261"/>
                    <a:pt x="310" y="261"/>
                  </a:cubicBezTo>
                  <a:cubicBezTo>
                    <a:pt x="311" y="261"/>
                    <a:pt x="311" y="261"/>
                    <a:pt x="311" y="261"/>
                  </a:cubicBezTo>
                  <a:cubicBezTo>
                    <a:pt x="311" y="261"/>
                    <a:pt x="311" y="261"/>
                    <a:pt x="311" y="261"/>
                  </a:cubicBezTo>
                  <a:cubicBezTo>
                    <a:pt x="309" y="262"/>
                    <a:pt x="309" y="262"/>
                    <a:pt x="309" y="262"/>
                  </a:cubicBezTo>
                  <a:cubicBezTo>
                    <a:pt x="308" y="262"/>
                    <a:pt x="308" y="262"/>
                    <a:pt x="308" y="262"/>
                  </a:cubicBezTo>
                  <a:cubicBezTo>
                    <a:pt x="306" y="263"/>
                    <a:pt x="306" y="263"/>
                    <a:pt x="306" y="263"/>
                  </a:cubicBezTo>
                  <a:cubicBezTo>
                    <a:pt x="306" y="263"/>
                    <a:pt x="306" y="263"/>
                    <a:pt x="306" y="263"/>
                  </a:cubicBezTo>
                  <a:cubicBezTo>
                    <a:pt x="305" y="263"/>
                    <a:pt x="305" y="263"/>
                    <a:pt x="305" y="263"/>
                  </a:cubicBezTo>
                  <a:cubicBezTo>
                    <a:pt x="304" y="264"/>
                    <a:pt x="304" y="264"/>
                    <a:pt x="304" y="264"/>
                  </a:cubicBezTo>
                  <a:cubicBezTo>
                    <a:pt x="304" y="264"/>
                    <a:pt x="304" y="264"/>
                    <a:pt x="304" y="264"/>
                  </a:cubicBezTo>
                  <a:cubicBezTo>
                    <a:pt x="303" y="263"/>
                    <a:pt x="303" y="263"/>
                    <a:pt x="303" y="263"/>
                  </a:cubicBezTo>
                  <a:cubicBezTo>
                    <a:pt x="302" y="262"/>
                    <a:pt x="302" y="262"/>
                    <a:pt x="302" y="262"/>
                  </a:cubicBezTo>
                  <a:cubicBezTo>
                    <a:pt x="302" y="263"/>
                    <a:pt x="302" y="263"/>
                    <a:pt x="302" y="263"/>
                  </a:cubicBezTo>
                  <a:cubicBezTo>
                    <a:pt x="301" y="263"/>
                    <a:pt x="301" y="263"/>
                    <a:pt x="301" y="263"/>
                  </a:cubicBezTo>
                  <a:cubicBezTo>
                    <a:pt x="302" y="263"/>
                    <a:pt x="302" y="263"/>
                    <a:pt x="302" y="263"/>
                  </a:cubicBezTo>
                  <a:cubicBezTo>
                    <a:pt x="302" y="264"/>
                    <a:pt x="302" y="264"/>
                    <a:pt x="302" y="264"/>
                  </a:cubicBezTo>
                  <a:cubicBezTo>
                    <a:pt x="304" y="265"/>
                    <a:pt x="304" y="265"/>
                    <a:pt x="304" y="265"/>
                  </a:cubicBezTo>
                  <a:cubicBezTo>
                    <a:pt x="304" y="265"/>
                    <a:pt x="304" y="265"/>
                    <a:pt x="304" y="265"/>
                  </a:cubicBezTo>
                  <a:cubicBezTo>
                    <a:pt x="303" y="265"/>
                    <a:pt x="303" y="265"/>
                    <a:pt x="303" y="265"/>
                  </a:cubicBezTo>
                  <a:cubicBezTo>
                    <a:pt x="303" y="266"/>
                    <a:pt x="303" y="266"/>
                    <a:pt x="303" y="266"/>
                  </a:cubicBezTo>
                  <a:cubicBezTo>
                    <a:pt x="303" y="266"/>
                    <a:pt x="303" y="266"/>
                    <a:pt x="303" y="266"/>
                  </a:cubicBezTo>
                  <a:cubicBezTo>
                    <a:pt x="304" y="266"/>
                    <a:pt x="304" y="266"/>
                    <a:pt x="304" y="266"/>
                  </a:cubicBezTo>
                  <a:cubicBezTo>
                    <a:pt x="304" y="266"/>
                    <a:pt x="304" y="266"/>
                    <a:pt x="304" y="266"/>
                  </a:cubicBezTo>
                  <a:cubicBezTo>
                    <a:pt x="304" y="266"/>
                    <a:pt x="304" y="266"/>
                    <a:pt x="304" y="266"/>
                  </a:cubicBezTo>
                  <a:cubicBezTo>
                    <a:pt x="305" y="265"/>
                    <a:pt x="305" y="265"/>
                    <a:pt x="305" y="265"/>
                  </a:cubicBezTo>
                  <a:cubicBezTo>
                    <a:pt x="306" y="265"/>
                    <a:pt x="306" y="265"/>
                    <a:pt x="306" y="265"/>
                  </a:cubicBezTo>
                  <a:cubicBezTo>
                    <a:pt x="307" y="264"/>
                    <a:pt x="307" y="264"/>
                    <a:pt x="307" y="264"/>
                  </a:cubicBezTo>
                  <a:cubicBezTo>
                    <a:pt x="308" y="264"/>
                    <a:pt x="308" y="264"/>
                    <a:pt x="308" y="264"/>
                  </a:cubicBezTo>
                  <a:cubicBezTo>
                    <a:pt x="308" y="263"/>
                    <a:pt x="308" y="263"/>
                    <a:pt x="308" y="263"/>
                  </a:cubicBezTo>
                  <a:cubicBezTo>
                    <a:pt x="309" y="262"/>
                    <a:pt x="309" y="262"/>
                    <a:pt x="309" y="262"/>
                  </a:cubicBezTo>
                  <a:cubicBezTo>
                    <a:pt x="310" y="262"/>
                    <a:pt x="310" y="262"/>
                    <a:pt x="310" y="262"/>
                  </a:cubicBezTo>
                  <a:cubicBezTo>
                    <a:pt x="312" y="262"/>
                    <a:pt x="312" y="262"/>
                    <a:pt x="312" y="262"/>
                  </a:cubicBezTo>
                  <a:cubicBezTo>
                    <a:pt x="313" y="262"/>
                    <a:pt x="313" y="262"/>
                    <a:pt x="313" y="262"/>
                  </a:cubicBezTo>
                  <a:cubicBezTo>
                    <a:pt x="314" y="262"/>
                    <a:pt x="314" y="262"/>
                    <a:pt x="314" y="262"/>
                  </a:cubicBezTo>
                  <a:cubicBezTo>
                    <a:pt x="313" y="262"/>
                    <a:pt x="313" y="262"/>
                    <a:pt x="313" y="262"/>
                  </a:cubicBezTo>
                  <a:cubicBezTo>
                    <a:pt x="312" y="262"/>
                    <a:pt x="312" y="262"/>
                    <a:pt x="312" y="262"/>
                  </a:cubicBezTo>
                  <a:cubicBezTo>
                    <a:pt x="312" y="261"/>
                    <a:pt x="312" y="261"/>
                    <a:pt x="312" y="261"/>
                  </a:cubicBezTo>
                  <a:cubicBezTo>
                    <a:pt x="313" y="261"/>
                    <a:pt x="313" y="261"/>
                    <a:pt x="313" y="261"/>
                  </a:cubicBezTo>
                  <a:cubicBezTo>
                    <a:pt x="315" y="261"/>
                    <a:pt x="315" y="261"/>
                    <a:pt x="315" y="261"/>
                  </a:cubicBezTo>
                  <a:cubicBezTo>
                    <a:pt x="316" y="261"/>
                    <a:pt x="316" y="261"/>
                    <a:pt x="316" y="261"/>
                  </a:cubicBezTo>
                  <a:cubicBezTo>
                    <a:pt x="317" y="263"/>
                    <a:pt x="317" y="263"/>
                    <a:pt x="317" y="263"/>
                  </a:cubicBezTo>
                  <a:cubicBezTo>
                    <a:pt x="317" y="263"/>
                    <a:pt x="317" y="263"/>
                    <a:pt x="317" y="263"/>
                  </a:cubicBezTo>
                  <a:cubicBezTo>
                    <a:pt x="316" y="264"/>
                    <a:pt x="316" y="264"/>
                    <a:pt x="316" y="264"/>
                  </a:cubicBezTo>
                  <a:cubicBezTo>
                    <a:pt x="315" y="264"/>
                    <a:pt x="315" y="264"/>
                    <a:pt x="315" y="264"/>
                  </a:cubicBezTo>
                  <a:cubicBezTo>
                    <a:pt x="314" y="265"/>
                    <a:pt x="314" y="265"/>
                    <a:pt x="314" y="265"/>
                  </a:cubicBezTo>
                  <a:cubicBezTo>
                    <a:pt x="316" y="265"/>
                    <a:pt x="316" y="265"/>
                    <a:pt x="316" y="265"/>
                  </a:cubicBezTo>
                  <a:cubicBezTo>
                    <a:pt x="316" y="265"/>
                    <a:pt x="316" y="265"/>
                    <a:pt x="316" y="265"/>
                  </a:cubicBezTo>
                  <a:cubicBezTo>
                    <a:pt x="316" y="265"/>
                    <a:pt x="316" y="265"/>
                    <a:pt x="316" y="265"/>
                  </a:cubicBezTo>
                  <a:cubicBezTo>
                    <a:pt x="317" y="264"/>
                    <a:pt x="317" y="264"/>
                    <a:pt x="317" y="264"/>
                  </a:cubicBezTo>
                  <a:cubicBezTo>
                    <a:pt x="318" y="264"/>
                    <a:pt x="318" y="264"/>
                    <a:pt x="318" y="264"/>
                  </a:cubicBezTo>
                  <a:cubicBezTo>
                    <a:pt x="319" y="264"/>
                    <a:pt x="319" y="264"/>
                    <a:pt x="319" y="264"/>
                  </a:cubicBezTo>
                  <a:cubicBezTo>
                    <a:pt x="319" y="264"/>
                    <a:pt x="319" y="264"/>
                    <a:pt x="319" y="264"/>
                  </a:cubicBezTo>
                  <a:cubicBezTo>
                    <a:pt x="319" y="264"/>
                    <a:pt x="319" y="264"/>
                    <a:pt x="319" y="264"/>
                  </a:cubicBezTo>
                  <a:cubicBezTo>
                    <a:pt x="319" y="265"/>
                    <a:pt x="319" y="265"/>
                    <a:pt x="319" y="265"/>
                  </a:cubicBezTo>
                  <a:cubicBezTo>
                    <a:pt x="320" y="265"/>
                    <a:pt x="320" y="265"/>
                    <a:pt x="320" y="265"/>
                  </a:cubicBezTo>
                  <a:cubicBezTo>
                    <a:pt x="321" y="265"/>
                    <a:pt x="321" y="265"/>
                    <a:pt x="321" y="265"/>
                  </a:cubicBezTo>
                  <a:cubicBezTo>
                    <a:pt x="321" y="266"/>
                    <a:pt x="321" y="266"/>
                    <a:pt x="321" y="266"/>
                  </a:cubicBezTo>
                  <a:cubicBezTo>
                    <a:pt x="320" y="265"/>
                    <a:pt x="320" y="265"/>
                    <a:pt x="320" y="265"/>
                  </a:cubicBezTo>
                  <a:cubicBezTo>
                    <a:pt x="320" y="265"/>
                    <a:pt x="320" y="265"/>
                    <a:pt x="320" y="265"/>
                  </a:cubicBezTo>
                  <a:cubicBezTo>
                    <a:pt x="320" y="266"/>
                    <a:pt x="320" y="266"/>
                    <a:pt x="320" y="266"/>
                  </a:cubicBezTo>
                  <a:cubicBezTo>
                    <a:pt x="321" y="267"/>
                    <a:pt x="321" y="267"/>
                    <a:pt x="321" y="267"/>
                  </a:cubicBezTo>
                  <a:cubicBezTo>
                    <a:pt x="322" y="267"/>
                    <a:pt x="322" y="267"/>
                    <a:pt x="322" y="267"/>
                  </a:cubicBezTo>
                  <a:cubicBezTo>
                    <a:pt x="321" y="268"/>
                    <a:pt x="321" y="268"/>
                    <a:pt x="321" y="268"/>
                  </a:cubicBezTo>
                  <a:cubicBezTo>
                    <a:pt x="320" y="268"/>
                    <a:pt x="320" y="268"/>
                    <a:pt x="320" y="268"/>
                  </a:cubicBezTo>
                  <a:cubicBezTo>
                    <a:pt x="319" y="268"/>
                    <a:pt x="319" y="268"/>
                    <a:pt x="319" y="268"/>
                  </a:cubicBezTo>
                  <a:cubicBezTo>
                    <a:pt x="321" y="268"/>
                    <a:pt x="321" y="268"/>
                    <a:pt x="321" y="268"/>
                  </a:cubicBezTo>
                  <a:cubicBezTo>
                    <a:pt x="320" y="269"/>
                    <a:pt x="320" y="269"/>
                    <a:pt x="320" y="269"/>
                  </a:cubicBezTo>
                  <a:cubicBezTo>
                    <a:pt x="320" y="269"/>
                    <a:pt x="320" y="269"/>
                    <a:pt x="320" y="269"/>
                  </a:cubicBezTo>
                  <a:cubicBezTo>
                    <a:pt x="320" y="270"/>
                    <a:pt x="320" y="270"/>
                    <a:pt x="320" y="270"/>
                  </a:cubicBezTo>
                  <a:cubicBezTo>
                    <a:pt x="319" y="270"/>
                    <a:pt x="319" y="270"/>
                    <a:pt x="319" y="270"/>
                  </a:cubicBezTo>
                  <a:cubicBezTo>
                    <a:pt x="318" y="270"/>
                    <a:pt x="318" y="270"/>
                    <a:pt x="318" y="270"/>
                  </a:cubicBezTo>
                  <a:cubicBezTo>
                    <a:pt x="318" y="270"/>
                    <a:pt x="318" y="270"/>
                    <a:pt x="318" y="270"/>
                  </a:cubicBezTo>
                  <a:cubicBezTo>
                    <a:pt x="319" y="271"/>
                    <a:pt x="319" y="271"/>
                    <a:pt x="319" y="271"/>
                  </a:cubicBezTo>
                  <a:cubicBezTo>
                    <a:pt x="320" y="271"/>
                    <a:pt x="320" y="271"/>
                    <a:pt x="320" y="271"/>
                  </a:cubicBezTo>
                  <a:cubicBezTo>
                    <a:pt x="321" y="271"/>
                    <a:pt x="321" y="271"/>
                    <a:pt x="321" y="271"/>
                  </a:cubicBezTo>
                  <a:cubicBezTo>
                    <a:pt x="320" y="272"/>
                    <a:pt x="320" y="272"/>
                    <a:pt x="320" y="272"/>
                  </a:cubicBezTo>
                  <a:cubicBezTo>
                    <a:pt x="319" y="272"/>
                    <a:pt x="319" y="272"/>
                    <a:pt x="319" y="272"/>
                  </a:cubicBezTo>
                  <a:cubicBezTo>
                    <a:pt x="319" y="272"/>
                    <a:pt x="319" y="272"/>
                    <a:pt x="319" y="272"/>
                  </a:cubicBezTo>
                  <a:cubicBezTo>
                    <a:pt x="320" y="272"/>
                    <a:pt x="320" y="272"/>
                    <a:pt x="320" y="272"/>
                  </a:cubicBezTo>
                  <a:cubicBezTo>
                    <a:pt x="320" y="272"/>
                    <a:pt x="320" y="272"/>
                    <a:pt x="320" y="272"/>
                  </a:cubicBezTo>
                  <a:cubicBezTo>
                    <a:pt x="321" y="272"/>
                    <a:pt x="321" y="272"/>
                    <a:pt x="321" y="272"/>
                  </a:cubicBezTo>
                  <a:cubicBezTo>
                    <a:pt x="320" y="273"/>
                    <a:pt x="320" y="273"/>
                    <a:pt x="320" y="273"/>
                  </a:cubicBezTo>
                  <a:cubicBezTo>
                    <a:pt x="320" y="274"/>
                    <a:pt x="320" y="274"/>
                    <a:pt x="320" y="274"/>
                  </a:cubicBezTo>
                  <a:cubicBezTo>
                    <a:pt x="320" y="274"/>
                    <a:pt x="320" y="274"/>
                    <a:pt x="320" y="274"/>
                  </a:cubicBezTo>
                  <a:cubicBezTo>
                    <a:pt x="319" y="274"/>
                    <a:pt x="319" y="274"/>
                    <a:pt x="319" y="274"/>
                  </a:cubicBezTo>
                  <a:cubicBezTo>
                    <a:pt x="318" y="275"/>
                    <a:pt x="318" y="275"/>
                    <a:pt x="318" y="275"/>
                  </a:cubicBezTo>
                  <a:cubicBezTo>
                    <a:pt x="317" y="275"/>
                    <a:pt x="317" y="275"/>
                    <a:pt x="317" y="275"/>
                  </a:cubicBezTo>
                  <a:cubicBezTo>
                    <a:pt x="316" y="276"/>
                    <a:pt x="316" y="276"/>
                    <a:pt x="316" y="276"/>
                  </a:cubicBezTo>
                  <a:cubicBezTo>
                    <a:pt x="316" y="276"/>
                    <a:pt x="316" y="276"/>
                    <a:pt x="316" y="276"/>
                  </a:cubicBezTo>
                  <a:cubicBezTo>
                    <a:pt x="315" y="276"/>
                    <a:pt x="315" y="276"/>
                    <a:pt x="315" y="276"/>
                  </a:cubicBezTo>
                  <a:cubicBezTo>
                    <a:pt x="315" y="276"/>
                    <a:pt x="315" y="276"/>
                    <a:pt x="315" y="276"/>
                  </a:cubicBezTo>
                  <a:cubicBezTo>
                    <a:pt x="314" y="277"/>
                    <a:pt x="314" y="277"/>
                    <a:pt x="314" y="277"/>
                  </a:cubicBezTo>
                  <a:cubicBezTo>
                    <a:pt x="314" y="277"/>
                    <a:pt x="314" y="277"/>
                    <a:pt x="314" y="277"/>
                  </a:cubicBezTo>
                  <a:cubicBezTo>
                    <a:pt x="313" y="277"/>
                    <a:pt x="313" y="277"/>
                    <a:pt x="313" y="277"/>
                  </a:cubicBezTo>
                  <a:cubicBezTo>
                    <a:pt x="313" y="277"/>
                    <a:pt x="313" y="277"/>
                    <a:pt x="313" y="277"/>
                  </a:cubicBezTo>
                  <a:cubicBezTo>
                    <a:pt x="312" y="277"/>
                    <a:pt x="312" y="277"/>
                    <a:pt x="312" y="277"/>
                  </a:cubicBezTo>
                  <a:cubicBezTo>
                    <a:pt x="312" y="277"/>
                    <a:pt x="312" y="277"/>
                    <a:pt x="312" y="277"/>
                  </a:cubicBezTo>
                  <a:cubicBezTo>
                    <a:pt x="311" y="277"/>
                    <a:pt x="311" y="277"/>
                    <a:pt x="311" y="277"/>
                  </a:cubicBezTo>
                  <a:cubicBezTo>
                    <a:pt x="310" y="277"/>
                    <a:pt x="310" y="277"/>
                    <a:pt x="310" y="277"/>
                  </a:cubicBezTo>
                  <a:cubicBezTo>
                    <a:pt x="309" y="276"/>
                    <a:pt x="309" y="276"/>
                    <a:pt x="309" y="276"/>
                  </a:cubicBezTo>
                  <a:cubicBezTo>
                    <a:pt x="309" y="277"/>
                    <a:pt x="309" y="277"/>
                    <a:pt x="309" y="277"/>
                  </a:cubicBezTo>
                  <a:cubicBezTo>
                    <a:pt x="309" y="277"/>
                    <a:pt x="309" y="277"/>
                    <a:pt x="309" y="277"/>
                  </a:cubicBezTo>
                  <a:cubicBezTo>
                    <a:pt x="308" y="277"/>
                    <a:pt x="308" y="277"/>
                    <a:pt x="308" y="277"/>
                  </a:cubicBezTo>
                  <a:cubicBezTo>
                    <a:pt x="307" y="277"/>
                    <a:pt x="307" y="277"/>
                    <a:pt x="307" y="277"/>
                  </a:cubicBezTo>
                  <a:cubicBezTo>
                    <a:pt x="307" y="278"/>
                    <a:pt x="307" y="278"/>
                    <a:pt x="307" y="278"/>
                  </a:cubicBezTo>
                  <a:cubicBezTo>
                    <a:pt x="307" y="278"/>
                    <a:pt x="307" y="278"/>
                    <a:pt x="307" y="278"/>
                  </a:cubicBezTo>
                  <a:cubicBezTo>
                    <a:pt x="307" y="278"/>
                    <a:pt x="307" y="278"/>
                    <a:pt x="307" y="278"/>
                  </a:cubicBezTo>
                  <a:cubicBezTo>
                    <a:pt x="307" y="279"/>
                    <a:pt x="307" y="279"/>
                    <a:pt x="307" y="279"/>
                  </a:cubicBezTo>
                  <a:cubicBezTo>
                    <a:pt x="306" y="279"/>
                    <a:pt x="306" y="279"/>
                    <a:pt x="306" y="279"/>
                  </a:cubicBezTo>
                  <a:cubicBezTo>
                    <a:pt x="306" y="279"/>
                    <a:pt x="306" y="279"/>
                    <a:pt x="306" y="279"/>
                  </a:cubicBezTo>
                  <a:cubicBezTo>
                    <a:pt x="306" y="280"/>
                    <a:pt x="306" y="280"/>
                    <a:pt x="306" y="280"/>
                  </a:cubicBezTo>
                  <a:cubicBezTo>
                    <a:pt x="305" y="280"/>
                    <a:pt x="305" y="280"/>
                    <a:pt x="305" y="280"/>
                  </a:cubicBezTo>
                  <a:cubicBezTo>
                    <a:pt x="305" y="281"/>
                    <a:pt x="305" y="281"/>
                    <a:pt x="305" y="281"/>
                  </a:cubicBezTo>
                  <a:cubicBezTo>
                    <a:pt x="304" y="281"/>
                    <a:pt x="304" y="281"/>
                    <a:pt x="304" y="281"/>
                  </a:cubicBezTo>
                  <a:cubicBezTo>
                    <a:pt x="303" y="282"/>
                    <a:pt x="303" y="282"/>
                    <a:pt x="303" y="282"/>
                  </a:cubicBezTo>
                  <a:cubicBezTo>
                    <a:pt x="303" y="282"/>
                    <a:pt x="303" y="282"/>
                    <a:pt x="303" y="282"/>
                  </a:cubicBezTo>
                  <a:cubicBezTo>
                    <a:pt x="302" y="282"/>
                    <a:pt x="302" y="282"/>
                    <a:pt x="302" y="282"/>
                  </a:cubicBezTo>
                  <a:cubicBezTo>
                    <a:pt x="301" y="282"/>
                    <a:pt x="301" y="282"/>
                    <a:pt x="301" y="282"/>
                  </a:cubicBezTo>
                  <a:cubicBezTo>
                    <a:pt x="301" y="283"/>
                    <a:pt x="301" y="283"/>
                    <a:pt x="301" y="283"/>
                  </a:cubicBezTo>
                  <a:cubicBezTo>
                    <a:pt x="300" y="283"/>
                    <a:pt x="300" y="283"/>
                    <a:pt x="300" y="283"/>
                  </a:cubicBezTo>
                  <a:cubicBezTo>
                    <a:pt x="300" y="283"/>
                    <a:pt x="300" y="283"/>
                    <a:pt x="300" y="283"/>
                  </a:cubicBezTo>
                  <a:cubicBezTo>
                    <a:pt x="298" y="282"/>
                    <a:pt x="298" y="282"/>
                    <a:pt x="298" y="282"/>
                  </a:cubicBezTo>
                  <a:cubicBezTo>
                    <a:pt x="298" y="282"/>
                    <a:pt x="298" y="282"/>
                    <a:pt x="298" y="282"/>
                  </a:cubicBezTo>
                  <a:cubicBezTo>
                    <a:pt x="297" y="283"/>
                    <a:pt x="297" y="283"/>
                    <a:pt x="297" y="283"/>
                  </a:cubicBezTo>
                  <a:cubicBezTo>
                    <a:pt x="297" y="282"/>
                    <a:pt x="297" y="282"/>
                    <a:pt x="297" y="282"/>
                  </a:cubicBezTo>
                  <a:cubicBezTo>
                    <a:pt x="295" y="283"/>
                    <a:pt x="295" y="283"/>
                    <a:pt x="295" y="283"/>
                  </a:cubicBezTo>
                  <a:cubicBezTo>
                    <a:pt x="294" y="283"/>
                    <a:pt x="294" y="283"/>
                    <a:pt x="294" y="283"/>
                  </a:cubicBezTo>
                  <a:cubicBezTo>
                    <a:pt x="294" y="282"/>
                    <a:pt x="294" y="282"/>
                    <a:pt x="294" y="282"/>
                  </a:cubicBezTo>
                  <a:cubicBezTo>
                    <a:pt x="293" y="282"/>
                    <a:pt x="293" y="282"/>
                    <a:pt x="293" y="282"/>
                  </a:cubicBezTo>
                  <a:cubicBezTo>
                    <a:pt x="293" y="283"/>
                    <a:pt x="293" y="283"/>
                    <a:pt x="293" y="283"/>
                  </a:cubicBezTo>
                  <a:cubicBezTo>
                    <a:pt x="292" y="283"/>
                    <a:pt x="292" y="283"/>
                    <a:pt x="292" y="283"/>
                  </a:cubicBezTo>
                  <a:cubicBezTo>
                    <a:pt x="291" y="282"/>
                    <a:pt x="291" y="282"/>
                    <a:pt x="291" y="282"/>
                  </a:cubicBezTo>
                  <a:cubicBezTo>
                    <a:pt x="290" y="282"/>
                    <a:pt x="290" y="282"/>
                    <a:pt x="290" y="282"/>
                  </a:cubicBezTo>
                  <a:cubicBezTo>
                    <a:pt x="289" y="282"/>
                    <a:pt x="289" y="282"/>
                    <a:pt x="289" y="282"/>
                  </a:cubicBezTo>
                  <a:cubicBezTo>
                    <a:pt x="288" y="282"/>
                    <a:pt x="288" y="282"/>
                    <a:pt x="288" y="282"/>
                  </a:cubicBezTo>
                  <a:cubicBezTo>
                    <a:pt x="288" y="282"/>
                    <a:pt x="288" y="282"/>
                    <a:pt x="288" y="282"/>
                  </a:cubicBezTo>
                  <a:cubicBezTo>
                    <a:pt x="287" y="282"/>
                    <a:pt x="287" y="282"/>
                    <a:pt x="287" y="282"/>
                  </a:cubicBezTo>
                  <a:cubicBezTo>
                    <a:pt x="286" y="282"/>
                    <a:pt x="286" y="282"/>
                    <a:pt x="286" y="282"/>
                  </a:cubicBezTo>
                  <a:cubicBezTo>
                    <a:pt x="285" y="281"/>
                    <a:pt x="285" y="281"/>
                    <a:pt x="285" y="281"/>
                  </a:cubicBezTo>
                  <a:cubicBezTo>
                    <a:pt x="284" y="282"/>
                    <a:pt x="284" y="282"/>
                    <a:pt x="284" y="282"/>
                  </a:cubicBezTo>
                  <a:cubicBezTo>
                    <a:pt x="284" y="282"/>
                    <a:pt x="284" y="282"/>
                    <a:pt x="284" y="282"/>
                  </a:cubicBezTo>
                  <a:cubicBezTo>
                    <a:pt x="283" y="281"/>
                    <a:pt x="283" y="281"/>
                    <a:pt x="283" y="281"/>
                  </a:cubicBezTo>
                  <a:cubicBezTo>
                    <a:pt x="282" y="282"/>
                    <a:pt x="282" y="282"/>
                    <a:pt x="282" y="282"/>
                  </a:cubicBezTo>
                  <a:cubicBezTo>
                    <a:pt x="281" y="282"/>
                    <a:pt x="281" y="282"/>
                    <a:pt x="281" y="282"/>
                  </a:cubicBezTo>
                  <a:cubicBezTo>
                    <a:pt x="281" y="282"/>
                    <a:pt x="281" y="282"/>
                    <a:pt x="281" y="282"/>
                  </a:cubicBezTo>
                  <a:cubicBezTo>
                    <a:pt x="279" y="281"/>
                    <a:pt x="279" y="281"/>
                    <a:pt x="279" y="281"/>
                  </a:cubicBezTo>
                  <a:cubicBezTo>
                    <a:pt x="278" y="281"/>
                    <a:pt x="278" y="281"/>
                    <a:pt x="278" y="281"/>
                  </a:cubicBezTo>
                  <a:cubicBezTo>
                    <a:pt x="277" y="281"/>
                    <a:pt x="277" y="281"/>
                    <a:pt x="277" y="281"/>
                  </a:cubicBezTo>
                  <a:cubicBezTo>
                    <a:pt x="276" y="280"/>
                    <a:pt x="276" y="280"/>
                    <a:pt x="276" y="280"/>
                  </a:cubicBezTo>
                  <a:cubicBezTo>
                    <a:pt x="275" y="281"/>
                    <a:pt x="275" y="281"/>
                    <a:pt x="275" y="281"/>
                  </a:cubicBezTo>
                  <a:cubicBezTo>
                    <a:pt x="275" y="281"/>
                    <a:pt x="275" y="281"/>
                    <a:pt x="275" y="281"/>
                  </a:cubicBezTo>
                  <a:cubicBezTo>
                    <a:pt x="275" y="282"/>
                    <a:pt x="275" y="282"/>
                    <a:pt x="275" y="282"/>
                  </a:cubicBezTo>
                  <a:cubicBezTo>
                    <a:pt x="275" y="282"/>
                    <a:pt x="275" y="282"/>
                    <a:pt x="275" y="282"/>
                  </a:cubicBezTo>
                  <a:cubicBezTo>
                    <a:pt x="274" y="282"/>
                    <a:pt x="274" y="282"/>
                    <a:pt x="274" y="282"/>
                  </a:cubicBezTo>
                  <a:cubicBezTo>
                    <a:pt x="272" y="283"/>
                    <a:pt x="272" y="283"/>
                    <a:pt x="272" y="283"/>
                  </a:cubicBezTo>
                  <a:cubicBezTo>
                    <a:pt x="271" y="284"/>
                    <a:pt x="271" y="284"/>
                    <a:pt x="271" y="284"/>
                  </a:cubicBezTo>
                  <a:cubicBezTo>
                    <a:pt x="271" y="284"/>
                    <a:pt x="271" y="284"/>
                    <a:pt x="271" y="284"/>
                  </a:cubicBezTo>
                  <a:cubicBezTo>
                    <a:pt x="271" y="285"/>
                    <a:pt x="271" y="285"/>
                    <a:pt x="271" y="285"/>
                  </a:cubicBezTo>
                  <a:cubicBezTo>
                    <a:pt x="271" y="286"/>
                    <a:pt x="271" y="286"/>
                    <a:pt x="271" y="286"/>
                  </a:cubicBezTo>
                  <a:cubicBezTo>
                    <a:pt x="270" y="287"/>
                    <a:pt x="270" y="287"/>
                    <a:pt x="270" y="287"/>
                  </a:cubicBezTo>
                  <a:cubicBezTo>
                    <a:pt x="269" y="287"/>
                    <a:pt x="269" y="287"/>
                    <a:pt x="269" y="287"/>
                  </a:cubicBezTo>
                  <a:cubicBezTo>
                    <a:pt x="268" y="287"/>
                    <a:pt x="268" y="287"/>
                    <a:pt x="268" y="287"/>
                  </a:cubicBezTo>
                  <a:cubicBezTo>
                    <a:pt x="267" y="287"/>
                    <a:pt x="267" y="287"/>
                    <a:pt x="267" y="287"/>
                  </a:cubicBezTo>
                  <a:cubicBezTo>
                    <a:pt x="266" y="288"/>
                    <a:pt x="266" y="288"/>
                    <a:pt x="266" y="288"/>
                  </a:cubicBezTo>
                  <a:cubicBezTo>
                    <a:pt x="265" y="288"/>
                    <a:pt x="265" y="288"/>
                    <a:pt x="265" y="288"/>
                  </a:cubicBezTo>
                  <a:cubicBezTo>
                    <a:pt x="265" y="288"/>
                    <a:pt x="265" y="288"/>
                    <a:pt x="265" y="288"/>
                  </a:cubicBezTo>
                  <a:cubicBezTo>
                    <a:pt x="264" y="288"/>
                    <a:pt x="264" y="288"/>
                    <a:pt x="264" y="288"/>
                  </a:cubicBezTo>
                  <a:cubicBezTo>
                    <a:pt x="264" y="289"/>
                    <a:pt x="264" y="289"/>
                    <a:pt x="264" y="289"/>
                  </a:cubicBezTo>
                  <a:cubicBezTo>
                    <a:pt x="263" y="289"/>
                    <a:pt x="263" y="289"/>
                    <a:pt x="263" y="289"/>
                  </a:cubicBezTo>
                  <a:cubicBezTo>
                    <a:pt x="262" y="290"/>
                    <a:pt x="262" y="290"/>
                    <a:pt x="262" y="290"/>
                  </a:cubicBezTo>
                  <a:cubicBezTo>
                    <a:pt x="262" y="290"/>
                    <a:pt x="262" y="290"/>
                    <a:pt x="262" y="290"/>
                  </a:cubicBezTo>
                  <a:cubicBezTo>
                    <a:pt x="261" y="290"/>
                    <a:pt x="261" y="290"/>
                    <a:pt x="261" y="290"/>
                  </a:cubicBezTo>
                  <a:cubicBezTo>
                    <a:pt x="260" y="292"/>
                    <a:pt x="260" y="292"/>
                    <a:pt x="260" y="292"/>
                  </a:cubicBezTo>
                  <a:cubicBezTo>
                    <a:pt x="259" y="292"/>
                    <a:pt x="259" y="292"/>
                    <a:pt x="259" y="292"/>
                  </a:cubicBezTo>
                  <a:cubicBezTo>
                    <a:pt x="258" y="294"/>
                    <a:pt x="258" y="294"/>
                    <a:pt x="258" y="294"/>
                  </a:cubicBezTo>
                  <a:cubicBezTo>
                    <a:pt x="257" y="294"/>
                    <a:pt x="257" y="294"/>
                    <a:pt x="257" y="294"/>
                  </a:cubicBezTo>
                  <a:cubicBezTo>
                    <a:pt x="256" y="295"/>
                    <a:pt x="256" y="295"/>
                    <a:pt x="256" y="295"/>
                  </a:cubicBezTo>
                  <a:cubicBezTo>
                    <a:pt x="255" y="296"/>
                    <a:pt x="255" y="296"/>
                    <a:pt x="255" y="296"/>
                  </a:cubicBezTo>
                  <a:cubicBezTo>
                    <a:pt x="255" y="297"/>
                    <a:pt x="255" y="297"/>
                    <a:pt x="255" y="297"/>
                  </a:cubicBezTo>
                  <a:cubicBezTo>
                    <a:pt x="254" y="297"/>
                    <a:pt x="254" y="297"/>
                    <a:pt x="254" y="297"/>
                  </a:cubicBezTo>
                  <a:cubicBezTo>
                    <a:pt x="252" y="298"/>
                    <a:pt x="252" y="298"/>
                    <a:pt x="252" y="298"/>
                  </a:cubicBezTo>
                  <a:cubicBezTo>
                    <a:pt x="252" y="299"/>
                    <a:pt x="252" y="299"/>
                    <a:pt x="252" y="299"/>
                  </a:cubicBezTo>
                  <a:cubicBezTo>
                    <a:pt x="250" y="300"/>
                    <a:pt x="250" y="300"/>
                    <a:pt x="250" y="300"/>
                  </a:cubicBezTo>
                  <a:cubicBezTo>
                    <a:pt x="248" y="300"/>
                    <a:pt x="248" y="300"/>
                    <a:pt x="248" y="300"/>
                  </a:cubicBezTo>
                  <a:cubicBezTo>
                    <a:pt x="249" y="300"/>
                    <a:pt x="249" y="300"/>
                    <a:pt x="249" y="300"/>
                  </a:cubicBezTo>
                  <a:cubicBezTo>
                    <a:pt x="252" y="299"/>
                    <a:pt x="252" y="299"/>
                    <a:pt x="252" y="299"/>
                  </a:cubicBezTo>
                  <a:cubicBezTo>
                    <a:pt x="254" y="299"/>
                    <a:pt x="254" y="299"/>
                    <a:pt x="254" y="299"/>
                  </a:cubicBezTo>
                  <a:cubicBezTo>
                    <a:pt x="255" y="298"/>
                    <a:pt x="255" y="298"/>
                    <a:pt x="255" y="298"/>
                  </a:cubicBezTo>
                  <a:cubicBezTo>
                    <a:pt x="256" y="296"/>
                    <a:pt x="256" y="296"/>
                    <a:pt x="256" y="296"/>
                  </a:cubicBezTo>
                  <a:cubicBezTo>
                    <a:pt x="257" y="295"/>
                    <a:pt x="257" y="295"/>
                    <a:pt x="257" y="295"/>
                  </a:cubicBezTo>
                  <a:cubicBezTo>
                    <a:pt x="258" y="295"/>
                    <a:pt x="258" y="295"/>
                    <a:pt x="258" y="295"/>
                  </a:cubicBezTo>
                  <a:cubicBezTo>
                    <a:pt x="260" y="293"/>
                    <a:pt x="260" y="293"/>
                    <a:pt x="260" y="293"/>
                  </a:cubicBezTo>
                  <a:cubicBezTo>
                    <a:pt x="263" y="291"/>
                    <a:pt x="263" y="291"/>
                    <a:pt x="263" y="291"/>
                  </a:cubicBezTo>
                  <a:cubicBezTo>
                    <a:pt x="265" y="290"/>
                    <a:pt x="265" y="290"/>
                    <a:pt x="265" y="290"/>
                  </a:cubicBezTo>
                  <a:cubicBezTo>
                    <a:pt x="266" y="290"/>
                    <a:pt x="266" y="290"/>
                    <a:pt x="266" y="290"/>
                  </a:cubicBezTo>
                  <a:cubicBezTo>
                    <a:pt x="268" y="289"/>
                    <a:pt x="268" y="289"/>
                    <a:pt x="268" y="289"/>
                  </a:cubicBezTo>
                  <a:cubicBezTo>
                    <a:pt x="270" y="289"/>
                    <a:pt x="270" y="289"/>
                    <a:pt x="270" y="289"/>
                  </a:cubicBezTo>
                  <a:cubicBezTo>
                    <a:pt x="273" y="288"/>
                    <a:pt x="273" y="288"/>
                    <a:pt x="273" y="288"/>
                  </a:cubicBezTo>
                  <a:cubicBezTo>
                    <a:pt x="274" y="288"/>
                    <a:pt x="274" y="288"/>
                    <a:pt x="274" y="288"/>
                  </a:cubicBezTo>
                  <a:cubicBezTo>
                    <a:pt x="274" y="288"/>
                    <a:pt x="274" y="288"/>
                    <a:pt x="274" y="288"/>
                  </a:cubicBezTo>
                  <a:cubicBezTo>
                    <a:pt x="277" y="288"/>
                    <a:pt x="277" y="288"/>
                    <a:pt x="277" y="288"/>
                  </a:cubicBezTo>
                  <a:cubicBezTo>
                    <a:pt x="279" y="288"/>
                    <a:pt x="279" y="288"/>
                    <a:pt x="279" y="288"/>
                  </a:cubicBezTo>
                  <a:cubicBezTo>
                    <a:pt x="281" y="289"/>
                    <a:pt x="281" y="289"/>
                    <a:pt x="281" y="289"/>
                  </a:cubicBezTo>
                  <a:cubicBezTo>
                    <a:pt x="281" y="290"/>
                    <a:pt x="281" y="290"/>
                    <a:pt x="281" y="290"/>
                  </a:cubicBezTo>
                  <a:cubicBezTo>
                    <a:pt x="279" y="289"/>
                    <a:pt x="279" y="289"/>
                    <a:pt x="279" y="289"/>
                  </a:cubicBezTo>
                  <a:cubicBezTo>
                    <a:pt x="280" y="290"/>
                    <a:pt x="280" y="290"/>
                    <a:pt x="280" y="290"/>
                  </a:cubicBezTo>
                  <a:cubicBezTo>
                    <a:pt x="279" y="290"/>
                    <a:pt x="279" y="290"/>
                    <a:pt x="279" y="290"/>
                  </a:cubicBezTo>
                  <a:cubicBezTo>
                    <a:pt x="280" y="290"/>
                    <a:pt x="280" y="290"/>
                    <a:pt x="280" y="290"/>
                  </a:cubicBezTo>
                  <a:cubicBezTo>
                    <a:pt x="281" y="290"/>
                    <a:pt x="281" y="290"/>
                    <a:pt x="281" y="290"/>
                  </a:cubicBezTo>
                  <a:cubicBezTo>
                    <a:pt x="281" y="291"/>
                    <a:pt x="281" y="291"/>
                    <a:pt x="281" y="291"/>
                  </a:cubicBezTo>
                  <a:cubicBezTo>
                    <a:pt x="281" y="291"/>
                    <a:pt x="281" y="291"/>
                    <a:pt x="281" y="291"/>
                  </a:cubicBezTo>
                  <a:cubicBezTo>
                    <a:pt x="281" y="291"/>
                    <a:pt x="281" y="291"/>
                    <a:pt x="281" y="291"/>
                  </a:cubicBezTo>
                  <a:cubicBezTo>
                    <a:pt x="281" y="293"/>
                    <a:pt x="281" y="293"/>
                    <a:pt x="281" y="293"/>
                  </a:cubicBezTo>
                  <a:cubicBezTo>
                    <a:pt x="280" y="293"/>
                    <a:pt x="280" y="293"/>
                    <a:pt x="280" y="293"/>
                  </a:cubicBezTo>
                  <a:cubicBezTo>
                    <a:pt x="279" y="293"/>
                    <a:pt x="279" y="293"/>
                    <a:pt x="279" y="293"/>
                  </a:cubicBezTo>
                  <a:cubicBezTo>
                    <a:pt x="278" y="293"/>
                    <a:pt x="278" y="293"/>
                    <a:pt x="278" y="293"/>
                  </a:cubicBezTo>
                  <a:cubicBezTo>
                    <a:pt x="277" y="294"/>
                    <a:pt x="277" y="294"/>
                    <a:pt x="277" y="294"/>
                  </a:cubicBezTo>
                  <a:cubicBezTo>
                    <a:pt x="276" y="294"/>
                    <a:pt x="276" y="294"/>
                    <a:pt x="276" y="294"/>
                  </a:cubicBezTo>
                  <a:cubicBezTo>
                    <a:pt x="275" y="294"/>
                    <a:pt x="275" y="294"/>
                    <a:pt x="275" y="294"/>
                  </a:cubicBezTo>
                  <a:cubicBezTo>
                    <a:pt x="274" y="293"/>
                    <a:pt x="274" y="293"/>
                    <a:pt x="274" y="293"/>
                  </a:cubicBezTo>
                  <a:cubicBezTo>
                    <a:pt x="274" y="294"/>
                    <a:pt x="274" y="294"/>
                    <a:pt x="274" y="294"/>
                  </a:cubicBezTo>
                  <a:cubicBezTo>
                    <a:pt x="273" y="294"/>
                    <a:pt x="273" y="294"/>
                    <a:pt x="273" y="294"/>
                  </a:cubicBezTo>
                  <a:cubicBezTo>
                    <a:pt x="272" y="294"/>
                    <a:pt x="272" y="294"/>
                    <a:pt x="272" y="294"/>
                  </a:cubicBezTo>
                  <a:cubicBezTo>
                    <a:pt x="271" y="294"/>
                    <a:pt x="271" y="294"/>
                    <a:pt x="271" y="294"/>
                  </a:cubicBezTo>
                  <a:cubicBezTo>
                    <a:pt x="272" y="294"/>
                    <a:pt x="272" y="294"/>
                    <a:pt x="272" y="294"/>
                  </a:cubicBezTo>
                  <a:cubicBezTo>
                    <a:pt x="273" y="294"/>
                    <a:pt x="273" y="294"/>
                    <a:pt x="273" y="294"/>
                  </a:cubicBezTo>
                  <a:cubicBezTo>
                    <a:pt x="275" y="295"/>
                    <a:pt x="275" y="295"/>
                    <a:pt x="275" y="295"/>
                  </a:cubicBezTo>
                  <a:cubicBezTo>
                    <a:pt x="275" y="295"/>
                    <a:pt x="275" y="295"/>
                    <a:pt x="275" y="295"/>
                  </a:cubicBezTo>
                  <a:cubicBezTo>
                    <a:pt x="275" y="296"/>
                    <a:pt x="275" y="296"/>
                    <a:pt x="275" y="296"/>
                  </a:cubicBezTo>
                  <a:cubicBezTo>
                    <a:pt x="276" y="296"/>
                    <a:pt x="276" y="296"/>
                    <a:pt x="276" y="296"/>
                  </a:cubicBezTo>
                  <a:cubicBezTo>
                    <a:pt x="277" y="295"/>
                    <a:pt x="277" y="295"/>
                    <a:pt x="277" y="295"/>
                  </a:cubicBezTo>
                  <a:cubicBezTo>
                    <a:pt x="278" y="295"/>
                    <a:pt x="278" y="295"/>
                    <a:pt x="278" y="295"/>
                  </a:cubicBezTo>
                  <a:cubicBezTo>
                    <a:pt x="278" y="295"/>
                    <a:pt x="278" y="295"/>
                    <a:pt x="278" y="295"/>
                  </a:cubicBezTo>
                  <a:cubicBezTo>
                    <a:pt x="279" y="295"/>
                    <a:pt x="279" y="295"/>
                    <a:pt x="279" y="295"/>
                  </a:cubicBezTo>
                  <a:cubicBezTo>
                    <a:pt x="279" y="296"/>
                    <a:pt x="279" y="296"/>
                    <a:pt x="279" y="296"/>
                  </a:cubicBezTo>
                  <a:cubicBezTo>
                    <a:pt x="278" y="296"/>
                    <a:pt x="278" y="296"/>
                    <a:pt x="278" y="296"/>
                  </a:cubicBezTo>
                  <a:cubicBezTo>
                    <a:pt x="277" y="298"/>
                    <a:pt x="277" y="298"/>
                    <a:pt x="277" y="298"/>
                  </a:cubicBezTo>
                  <a:cubicBezTo>
                    <a:pt x="277" y="299"/>
                    <a:pt x="277" y="299"/>
                    <a:pt x="277" y="299"/>
                  </a:cubicBezTo>
                  <a:cubicBezTo>
                    <a:pt x="276" y="299"/>
                    <a:pt x="276" y="299"/>
                    <a:pt x="276" y="299"/>
                  </a:cubicBezTo>
                  <a:cubicBezTo>
                    <a:pt x="278" y="299"/>
                    <a:pt x="278" y="299"/>
                    <a:pt x="278" y="299"/>
                  </a:cubicBezTo>
                  <a:cubicBezTo>
                    <a:pt x="278" y="299"/>
                    <a:pt x="278" y="299"/>
                    <a:pt x="278" y="299"/>
                  </a:cubicBezTo>
                  <a:cubicBezTo>
                    <a:pt x="277" y="300"/>
                    <a:pt x="277" y="300"/>
                    <a:pt x="277" y="300"/>
                  </a:cubicBezTo>
                  <a:cubicBezTo>
                    <a:pt x="278" y="301"/>
                    <a:pt x="278" y="301"/>
                    <a:pt x="278" y="301"/>
                  </a:cubicBezTo>
                  <a:cubicBezTo>
                    <a:pt x="278" y="301"/>
                    <a:pt x="278" y="301"/>
                    <a:pt x="278" y="301"/>
                  </a:cubicBezTo>
                  <a:cubicBezTo>
                    <a:pt x="278" y="303"/>
                    <a:pt x="278" y="303"/>
                    <a:pt x="278" y="303"/>
                  </a:cubicBezTo>
                  <a:cubicBezTo>
                    <a:pt x="278" y="303"/>
                    <a:pt x="278" y="303"/>
                    <a:pt x="278" y="303"/>
                  </a:cubicBezTo>
                  <a:cubicBezTo>
                    <a:pt x="279" y="304"/>
                    <a:pt x="279" y="304"/>
                    <a:pt x="279" y="304"/>
                  </a:cubicBezTo>
                  <a:cubicBezTo>
                    <a:pt x="280" y="304"/>
                    <a:pt x="280" y="304"/>
                    <a:pt x="280" y="304"/>
                  </a:cubicBezTo>
                  <a:cubicBezTo>
                    <a:pt x="280" y="304"/>
                    <a:pt x="280" y="304"/>
                    <a:pt x="280" y="304"/>
                  </a:cubicBezTo>
                  <a:cubicBezTo>
                    <a:pt x="281" y="304"/>
                    <a:pt x="281" y="304"/>
                    <a:pt x="281" y="304"/>
                  </a:cubicBezTo>
                  <a:cubicBezTo>
                    <a:pt x="281" y="305"/>
                    <a:pt x="281" y="305"/>
                    <a:pt x="281" y="305"/>
                  </a:cubicBezTo>
                  <a:cubicBezTo>
                    <a:pt x="280" y="305"/>
                    <a:pt x="280" y="305"/>
                    <a:pt x="280" y="305"/>
                  </a:cubicBezTo>
                  <a:cubicBezTo>
                    <a:pt x="281" y="306"/>
                    <a:pt x="281" y="306"/>
                    <a:pt x="281" y="306"/>
                  </a:cubicBezTo>
                  <a:cubicBezTo>
                    <a:pt x="283" y="306"/>
                    <a:pt x="283" y="306"/>
                    <a:pt x="283" y="306"/>
                  </a:cubicBezTo>
                  <a:cubicBezTo>
                    <a:pt x="283" y="306"/>
                    <a:pt x="283" y="306"/>
                    <a:pt x="283" y="306"/>
                  </a:cubicBezTo>
                  <a:cubicBezTo>
                    <a:pt x="284" y="306"/>
                    <a:pt x="284" y="306"/>
                    <a:pt x="284" y="306"/>
                  </a:cubicBezTo>
                  <a:cubicBezTo>
                    <a:pt x="285" y="306"/>
                    <a:pt x="285" y="306"/>
                    <a:pt x="285" y="306"/>
                  </a:cubicBezTo>
                  <a:cubicBezTo>
                    <a:pt x="285" y="307"/>
                    <a:pt x="285" y="307"/>
                    <a:pt x="285" y="307"/>
                  </a:cubicBezTo>
                  <a:cubicBezTo>
                    <a:pt x="287" y="307"/>
                    <a:pt x="287" y="307"/>
                    <a:pt x="287" y="307"/>
                  </a:cubicBezTo>
                  <a:cubicBezTo>
                    <a:pt x="287" y="307"/>
                    <a:pt x="287" y="307"/>
                    <a:pt x="287" y="307"/>
                  </a:cubicBezTo>
                  <a:cubicBezTo>
                    <a:pt x="288" y="306"/>
                    <a:pt x="288" y="306"/>
                    <a:pt x="288" y="306"/>
                  </a:cubicBezTo>
                  <a:cubicBezTo>
                    <a:pt x="288" y="306"/>
                    <a:pt x="288" y="306"/>
                    <a:pt x="288" y="306"/>
                  </a:cubicBezTo>
                  <a:cubicBezTo>
                    <a:pt x="288" y="307"/>
                    <a:pt x="288" y="307"/>
                    <a:pt x="288" y="307"/>
                  </a:cubicBezTo>
                  <a:cubicBezTo>
                    <a:pt x="289" y="307"/>
                    <a:pt x="289" y="307"/>
                    <a:pt x="289" y="307"/>
                  </a:cubicBezTo>
                  <a:cubicBezTo>
                    <a:pt x="291" y="308"/>
                    <a:pt x="291" y="308"/>
                    <a:pt x="291" y="308"/>
                  </a:cubicBezTo>
                  <a:cubicBezTo>
                    <a:pt x="291" y="308"/>
                    <a:pt x="291" y="308"/>
                    <a:pt x="291" y="308"/>
                  </a:cubicBezTo>
                  <a:cubicBezTo>
                    <a:pt x="290" y="308"/>
                    <a:pt x="290" y="308"/>
                    <a:pt x="290" y="308"/>
                  </a:cubicBezTo>
                  <a:cubicBezTo>
                    <a:pt x="290" y="308"/>
                    <a:pt x="290" y="308"/>
                    <a:pt x="290" y="308"/>
                  </a:cubicBezTo>
                  <a:cubicBezTo>
                    <a:pt x="291" y="309"/>
                    <a:pt x="291" y="309"/>
                    <a:pt x="291" y="309"/>
                  </a:cubicBezTo>
                  <a:cubicBezTo>
                    <a:pt x="292" y="309"/>
                    <a:pt x="292" y="309"/>
                    <a:pt x="292" y="309"/>
                  </a:cubicBezTo>
                  <a:cubicBezTo>
                    <a:pt x="292" y="309"/>
                    <a:pt x="292" y="309"/>
                    <a:pt x="292" y="309"/>
                  </a:cubicBezTo>
                  <a:cubicBezTo>
                    <a:pt x="291" y="309"/>
                    <a:pt x="291" y="309"/>
                    <a:pt x="291" y="309"/>
                  </a:cubicBezTo>
                  <a:cubicBezTo>
                    <a:pt x="291" y="309"/>
                    <a:pt x="291" y="309"/>
                    <a:pt x="291" y="309"/>
                  </a:cubicBezTo>
                  <a:cubicBezTo>
                    <a:pt x="290" y="309"/>
                    <a:pt x="290" y="309"/>
                    <a:pt x="290" y="309"/>
                  </a:cubicBezTo>
                  <a:cubicBezTo>
                    <a:pt x="289" y="310"/>
                    <a:pt x="289" y="310"/>
                    <a:pt x="289" y="310"/>
                  </a:cubicBezTo>
                  <a:cubicBezTo>
                    <a:pt x="287" y="311"/>
                    <a:pt x="287" y="311"/>
                    <a:pt x="287" y="311"/>
                  </a:cubicBezTo>
                  <a:cubicBezTo>
                    <a:pt x="286" y="311"/>
                    <a:pt x="286" y="311"/>
                    <a:pt x="286" y="311"/>
                  </a:cubicBezTo>
                  <a:cubicBezTo>
                    <a:pt x="284" y="311"/>
                    <a:pt x="284" y="311"/>
                    <a:pt x="284" y="311"/>
                  </a:cubicBezTo>
                  <a:cubicBezTo>
                    <a:pt x="283" y="311"/>
                    <a:pt x="283" y="311"/>
                    <a:pt x="283" y="311"/>
                  </a:cubicBezTo>
                  <a:cubicBezTo>
                    <a:pt x="282" y="312"/>
                    <a:pt x="282" y="312"/>
                    <a:pt x="282" y="312"/>
                  </a:cubicBezTo>
                  <a:cubicBezTo>
                    <a:pt x="281" y="312"/>
                    <a:pt x="281" y="312"/>
                    <a:pt x="281" y="312"/>
                  </a:cubicBezTo>
                  <a:cubicBezTo>
                    <a:pt x="281" y="312"/>
                    <a:pt x="281" y="312"/>
                    <a:pt x="281" y="312"/>
                  </a:cubicBezTo>
                  <a:cubicBezTo>
                    <a:pt x="280" y="312"/>
                    <a:pt x="280" y="312"/>
                    <a:pt x="280" y="312"/>
                  </a:cubicBezTo>
                  <a:cubicBezTo>
                    <a:pt x="279" y="311"/>
                    <a:pt x="279" y="311"/>
                    <a:pt x="279" y="311"/>
                  </a:cubicBezTo>
                  <a:cubicBezTo>
                    <a:pt x="279" y="311"/>
                    <a:pt x="279" y="311"/>
                    <a:pt x="279" y="311"/>
                  </a:cubicBezTo>
                  <a:cubicBezTo>
                    <a:pt x="279" y="312"/>
                    <a:pt x="279" y="312"/>
                    <a:pt x="279" y="312"/>
                  </a:cubicBezTo>
                  <a:cubicBezTo>
                    <a:pt x="278" y="312"/>
                    <a:pt x="278" y="312"/>
                    <a:pt x="278" y="312"/>
                  </a:cubicBezTo>
                  <a:cubicBezTo>
                    <a:pt x="277" y="313"/>
                    <a:pt x="277" y="313"/>
                    <a:pt x="277" y="313"/>
                  </a:cubicBezTo>
                  <a:cubicBezTo>
                    <a:pt x="278" y="313"/>
                    <a:pt x="278" y="313"/>
                    <a:pt x="278" y="313"/>
                  </a:cubicBezTo>
                  <a:cubicBezTo>
                    <a:pt x="276" y="314"/>
                    <a:pt x="276" y="314"/>
                    <a:pt x="276" y="314"/>
                  </a:cubicBezTo>
                  <a:cubicBezTo>
                    <a:pt x="275" y="315"/>
                    <a:pt x="275" y="315"/>
                    <a:pt x="275" y="315"/>
                  </a:cubicBezTo>
                  <a:cubicBezTo>
                    <a:pt x="274" y="316"/>
                    <a:pt x="274" y="316"/>
                    <a:pt x="274" y="316"/>
                  </a:cubicBezTo>
                  <a:cubicBezTo>
                    <a:pt x="273" y="316"/>
                    <a:pt x="273" y="316"/>
                    <a:pt x="273" y="316"/>
                  </a:cubicBezTo>
                  <a:cubicBezTo>
                    <a:pt x="273" y="316"/>
                    <a:pt x="273" y="316"/>
                    <a:pt x="273" y="316"/>
                  </a:cubicBezTo>
                  <a:cubicBezTo>
                    <a:pt x="272" y="316"/>
                    <a:pt x="272" y="316"/>
                    <a:pt x="272" y="316"/>
                  </a:cubicBezTo>
                  <a:cubicBezTo>
                    <a:pt x="272" y="317"/>
                    <a:pt x="272" y="317"/>
                    <a:pt x="272" y="317"/>
                  </a:cubicBezTo>
                  <a:cubicBezTo>
                    <a:pt x="272" y="317"/>
                    <a:pt x="272" y="317"/>
                    <a:pt x="272" y="317"/>
                  </a:cubicBezTo>
                  <a:cubicBezTo>
                    <a:pt x="272" y="317"/>
                    <a:pt x="272" y="317"/>
                    <a:pt x="272" y="317"/>
                  </a:cubicBezTo>
                  <a:cubicBezTo>
                    <a:pt x="271" y="317"/>
                    <a:pt x="271" y="317"/>
                    <a:pt x="271" y="317"/>
                  </a:cubicBezTo>
                  <a:cubicBezTo>
                    <a:pt x="270" y="317"/>
                    <a:pt x="270" y="317"/>
                    <a:pt x="270" y="317"/>
                  </a:cubicBezTo>
                  <a:cubicBezTo>
                    <a:pt x="270" y="316"/>
                    <a:pt x="270" y="316"/>
                    <a:pt x="270" y="316"/>
                  </a:cubicBezTo>
                  <a:cubicBezTo>
                    <a:pt x="270" y="316"/>
                    <a:pt x="270" y="316"/>
                    <a:pt x="270" y="316"/>
                  </a:cubicBezTo>
                  <a:cubicBezTo>
                    <a:pt x="269" y="316"/>
                    <a:pt x="269" y="316"/>
                    <a:pt x="269" y="316"/>
                  </a:cubicBezTo>
                  <a:cubicBezTo>
                    <a:pt x="269" y="315"/>
                    <a:pt x="269" y="315"/>
                    <a:pt x="269" y="315"/>
                  </a:cubicBezTo>
                  <a:cubicBezTo>
                    <a:pt x="269" y="314"/>
                    <a:pt x="269" y="314"/>
                    <a:pt x="269" y="314"/>
                  </a:cubicBezTo>
                  <a:cubicBezTo>
                    <a:pt x="269" y="314"/>
                    <a:pt x="269" y="314"/>
                    <a:pt x="269" y="314"/>
                  </a:cubicBezTo>
                  <a:cubicBezTo>
                    <a:pt x="270" y="312"/>
                    <a:pt x="270" y="312"/>
                    <a:pt x="270" y="312"/>
                  </a:cubicBezTo>
                  <a:cubicBezTo>
                    <a:pt x="271" y="312"/>
                    <a:pt x="271" y="312"/>
                    <a:pt x="271" y="312"/>
                  </a:cubicBezTo>
                  <a:cubicBezTo>
                    <a:pt x="271" y="311"/>
                    <a:pt x="271" y="311"/>
                    <a:pt x="271" y="311"/>
                  </a:cubicBezTo>
                  <a:cubicBezTo>
                    <a:pt x="273" y="310"/>
                    <a:pt x="273" y="310"/>
                    <a:pt x="273" y="310"/>
                  </a:cubicBezTo>
                  <a:cubicBezTo>
                    <a:pt x="274" y="310"/>
                    <a:pt x="274" y="310"/>
                    <a:pt x="274" y="310"/>
                  </a:cubicBezTo>
                  <a:cubicBezTo>
                    <a:pt x="276" y="309"/>
                    <a:pt x="276" y="309"/>
                    <a:pt x="276" y="309"/>
                  </a:cubicBezTo>
                  <a:cubicBezTo>
                    <a:pt x="277" y="308"/>
                    <a:pt x="277" y="308"/>
                    <a:pt x="277" y="308"/>
                  </a:cubicBezTo>
                  <a:cubicBezTo>
                    <a:pt x="278" y="309"/>
                    <a:pt x="278" y="309"/>
                    <a:pt x="278" y="309"/>
                  </a:cubicBezTo>
                  <a:cubicBezTo>
                    <a:pt x="278" y="309"/>
                    <a:pt x="278" y="309"/>
                    <a:pt x="278" y="309"/>
                  </a:cubicBezTo>
                  <a:cubicBezTo>
                    <a:pt x="279" y="310"/>
                    <a:pt x="279" y="310"/>
                    <a:pt x="279" y="310"/>
                  </a:cubicBezTo>
                  <a:cubicBezTo>
                    <a:pt x="279" y="309"/>
                    <a:pt x="279" y="309"/>
                    <a:pt x="279" y="309"/>
                  </a:cubicBezTo>
                  <a:cubicBezTo>
                    <a:pt x="279" y="309"/>
                    <a:pt x="279" y="309"/>
                    <a:pt x="279" y="309"/>
                  </a:cubicBezTo>
                  <a:cubicBezTo>
                    <a:pt x="280" y="309"/>
                    <a:pt x="280" y="309"/>
                    <a:pt x="280" y="309"/>
                  </a:cubicBezTo>
                  <a:cubicBezTo>
                    <a:pt x="281" y="309"/>
                    <a:pt x="281" y="309"/>
                    <a:pt x="281" y="309"/>
                  </a:cubicBezTo>
                  <a:cubicBezTo>
                    <a:pt x="282" y="308"/>
                    <a:pt x="282" y="308"/>
                    <a:pt x="282" y="308"/>
                  </a:cubicBezTo>
                  <a:cubicBezTo>
                    <a:pt x="280" y="308"/>
                    <a:pt x="280" y="308"/>
                    <a:pt x="280" y="308"/>
                  </a:cubicBezTo>
                  <a:cubicBezTo>
                    <a:pt x="278" y="308"/>
                    <a:pt x="278" y="308"/>
                    <a:pt x="278" y="308"/>
                  </a:cubicBezTo>
                  <a:cubicBezTo>
                    <a:pt x="278" y="308"/>
                    <a:pt x="278" y="308"/>
                    <a:pt x="278" y="308"/>
                  </a:cubicBezTo>
                  <a:cubicBezTo>
                    <a:pt x="277" y="308"/>
                    <a:pt x="277" y="308"/>
                    <a:pt x="277" y="308"/>
                  </a:cubicBezTo>
                  <a:cubicBezTo>
                    <a:pt x="276" y="308"/>
                    <a:pt x="276" y="308"/>
                    <a:pt x="276" y="308"/>
                  </a:cubicBezTo>
                  <a:cubicBezTo>
                    <a:pt x="275" y="308"/>
                    <a:pt x="275" y="308"/>
                    <a:pt x="275" y="308"/>
                  </a:cubicBezTo>
                  <a:cubicBezTo>
                    <a:pt x="276" y="307"/>
                    <a:pt x="276" y="307"/>
                    <a:pt x="276" y="307"/>
                  </a:cubicBezTo>
                  <a:cubicBezTo>
                    <a:pt x="277" y="307"/>
                    <a:pt x="277" y="307"/>
                    <a:pt x="277" y="307"/>
                  </a:cubicBezTo>
                  <a:cubicBezTo>
                    <a:pt x="278" y="306"/>
                    <a:pt x="278" y="306"/>
                    <a:pt x="278" y="306"/>
                  </a:cubicBezTo>
                  <a:cubicBezTo>
                    <a:pt x="278" y="306"/>
                    <a:pt x="278" y="306"/>
                    <a:pt x="278" y="306"/>
                  </a:cubicBezTo>
                  <a:cubicBezTo>
                    <a:pt x="278" y="306"/>
                    <a:pt x="278" y="306"/>
                    <a:pt x="278" y="306"/>
                  </a:cubicBezTo>
                  <a:cubicBezTo>
                    <a:pt x="277" y="305"/>
                    <a:pt x="277" y="305"/>
                    <a:pt x="277" y="305"/>
                  </a:cubicBezTo>
                  <a:cubicBezTo>
                    <a:pt x="277" y="307"/>
                    <a:pt x="277" y="307"/>
                    <a:pt x="277" y="307"/>
                  </a:cubicBezTo>
                  <a:cubicBezTo>
                    <a:pt x="276" y="307"/>
                    <a:pt x="276" y="307"/>
                    <a:pt x="276" y="307"/>
                  </a:cubicBezTo>
                  <a:cubicBezTo>
                    <a:pt x="275" y="308"/>
                    <a:pt x="275" y="308"/>
                    <a:pt x="275" y="308"/>
                  </a:cubicBezTo>
                  <a:cubicBezTo>
                    <a:pt x="274" y="308"/>
                    <a:pt x="274" y="308"/>
                    <a:pt x="274" y="308"/>
                  </a:cubicBezTo>
                  <a:cubicBezTo>
                    <a:pt x="273" y="308"/>
                    <a:pt x="273" y="308"/>
                    <a:pt x="273" y="308"/>
                  </a:cubicBezTo>
                  <a:cubicBezTo>
                    <a:pt x="271" y="309"/>
                    <a:pt x="271" y="309"/>
                    <a:pt x="271" y="309"/>
                  </a:cubicBezTo>
                  <a:cubicBezTo>
                    <a:pt x="271" y="309"/>
                    <a:pt x="271" y="309"/>
                    <a:pt x="271" y="309"/>
                  </a:cubicBezTo>
                  <a:cubicBezTo>
                    <a:pt x="271" y="308"/>
                    <a:pt x="271" y="308"/>
                    <a:pt x="271" y="308"/>
                  </a:cubicBezTo>
                  <a:cubicBezTo>
                    <a:pt x="271" y="308"/>
                    <a:pt x="271" y="308"/>
                    <a:pt x="271" y="308"/>
                  </a:cubicBezTo>
                  <a:cubicBezTo>
                    <a:pt x="272" y="307"/>
                    <a:pt x="272" y="307"/>
                    <a:pt x="272" y="307"/>
                  </a:cubicBezTo>
                  <a:cubicBezTo>
                    <a:pt x="271" y="308"/>
                    <a:pt x="271" y="308"/>
                    <a:pt x="271" y="308"/>
                  </a:cubicBezTo>
                  <a:cubicBezTo>
                    <a:pt x="270" y="309"/>
                    <a:pt x="270" y="309"/>
                    <a:pt x="270" y="309"/>
                  </a:cubicBezTo>
                  <a:cubicBezTo>
                    <a:pt x="269" y="309"/>
                    <a:pt x="269" y="309"/>
                    <a:pt x="269" y="309"/>
                  </a:cubicBezTo>
                  <a:cubicBezTo>
                    <a:pt x="269" y="309"/>
                    <a:pt x="269" y="309"/>
                    <a:pt x="269" y="309"/>
                  </a:cubicBezTo>
                  <a:cubicBezTo>
                    <a:pt x="268" y="309"/>
                    <a:pt x="268" y="309"/>
                    <a:pt x="268" y="309"/>
                  </a:cubicBezTo>
                  <a:cubicBezTo>
                    <a:pt x="268" y="309"/>
                    <a:pt x="268" y="309"/>
                    <a:pt x="268" y="309"/>
                  </a:cubicBezTo>
                  <a:cubicBezTo>
                    <a:pt x="267" y="309"/>
                    <a:pt x="267" y="309"/>
                    <a:pt x="267" y="309"/>
                  </a:cubicBezTo>
                  <a:cubicBezTo>
                    <a:pt x="266" y="309"/>
                    <a:pt x="266" y="309"/>
                    <a:pt x="266" y="309"/>
                  </a:cubicBezTo>
                  <a:cubicBezTo>
                    <a:pt x="265" y="308"/>
                    <a:pt x="265" y="308"/>
                    <a:pt x="265" y="308"/>
                  </a:cubicBezTo>
                  <a:cubicBezTo>
                    <a:pt x="265" y="308"/>
                    <a:pt x="265" y="308"/>
                    <a:pt x="265" y="308"/>
                  </a:cubicBezTo>
                  <a:cubicBezTo>
                    <a:pt x="265" y="308"/>
                    <a:pt x="265" y="308"/>
                    <a:pt x="265" y="308"/>
                  </a:cubicBezTo>
                  <a:cubicBezTo>
                    <a:pt x="265" y="308"/>
                    <a:pt x="265" y="308"/>
                    <a:pt x="265" y="308"/>
                  </a:cubicBezTo>
                  <a:cubicBezTo>
                    <a:pt x="265" y="307"/>
                    <a:pt x="265" y="307"/>
                    <a:pt x="265" y="307"/>
                  </a:cubicBezTo>
                  <a:cubicBezTo>
                    <a:pt x="265" y="307"/>
                    <a:pt x="265" y="307"/>
                    <a:pt x="265" y="307"/>
                  </a:cubicBezTo>
                  <a:cubicBezTo>
                    <a:pt x="265" y="306"/>
                    <a:pt x="265" y="306"/>
                    <a:pt x="265" y="306"/>
                  </a:cubicBezTo>
                  <a:cubicBezTo>
                    <a:pt x="265" y="306"/>
                    <a:pt x="265" y="306"/>
                    <a:pt x="265" y="306"/>
                  </a:cubicBezTo>
                  <a:cubicBezTo>
                    <a:pt x="264" y="305"/>
                    <a:pt x="264" y="305"/>
                    <a:pt x="264" y="305"/>
                  </a:cubicBezTo>
                  <a:cubicBezTo>
                    <a:pt x="264" y="305"/>
                    <a:pt x="264" y="305"/>
                    <a:pt x="264" y="305"/>
                  </a:cubicBezTo>
                  <a:cubicBezTo>
                    <a:pt x="264" y="305"/>
                    <a:pt x="264" y="305"/>
                    <a:pt x="264" y="305"/>
                  </a:cubicBezTo>
                  <a:cubicBezTo>
                    <a:pt x="265" y="300"/>
                    <a:pt x="265" y="300"/>
                    <a:pt x="265" y="300"/>
                  </a:cubicBezTo>
                  <a:cubicBezTo>
                    <a:pt x="265" y="298"/>
                    <a:pt x="265" y="298"/>
                    <a:pt x="265" y="298"/>
                  </a:cubicBezTo>
                  <a:cubicBezTo>
                    <a:pt x="264" y="297"/>
                    <a:pt x="264" y="297"/>
                    <a:pt x="264" y="297"/>
                  </a:cubicBezTo>
                  <a:cubicBezTo>
                    <a:pt x="263" y="297"/>
                    <a:pt x="263" y="297"/>
                    <a:pt x="263" y="297"/>
                  </a:cubicBezTo>
                  <a:cubicBezTo>
                    <a:pt x="262" y="297"/>
                    <a:pt x="262" y="297"/>
                    <a:pt x="262" y="297"/>
                  </a:cubicBezTo>
                  <a:cubicBezTo>
                    <a:pt x="261" y="297"/>
                    <a:pt x="261" y="297"/>
                    <a:pt x="261" y="297"/>
                  </a:cubicBezTo>
                  <a:cubicBezTo>
                    <a:pt x="260" y="297"/>
                    <a:pt x="260" y="297"/>
                    <a:pt x="260" y="297"/>
                  </a:cubicBezTo>
                  <a:cubicBezTo>
                    <a:pt x="260" y="296"/>
                    <a:pt x="260" y="296"/>
                    <a:pt x="260" y="296"/>
                  </a:cubicBezTo>
                  <a:cubicBezTo>
                    <a:pt x="260" y="296"/>
                    <a:pt x="260" y="296"/>
                    <a:pt x="260" y="296"/>
                  </a:cubicBezTo>
                  <a:cubicBezTo>
                    <a:pt x="259" y="297"/>
                    <a:pt x="259" y="297"/>
                    <a:pt x="259" y="297"/>
                  </a:cubicBezTo>
                  <a:cubicBezTo>
                    <a:pt x="258" y="298"/>
                    <a:pt x="258" y="298"/>
                    <a:pt x="258" y="298"/>
                  </a:cubicBezTo>
                  <a:cubicBezTo>
                    <a:pt x="257" y="299"/>
                    <a:pt x="257" y="299"/>
                    <a:pt x="257" y="299"/>
                  </a:cubicBezTo>
                  <a:cubicBezTo>
                    <a:pt x="256" y="300"/>
                    <a:pt x="256" y="300"/>
                    <a:pt x="256" y="300"/>
                  </a:cubicBezTo>
                  <a:cubicBezTo>
                    <a:pt x="256" y="301"/>
                    <a:pt x="256" y="301"/>
                    <a:pt x="256" y="301"/>
                  </a:cubicBezTo>
                  <a:cubicBezTo>
                    <a:pt x="255" y="301"/>
                    <a:pt x="255" y="301"/>
                    <a:pt x="255" y="301"/>
                  </a:cubicBezTo>
                  <a:cubicBezTo>
                    <a:pt x="255" y="302"/>
                    <a:pt x="255" y="302"/>
                    <a:pt x="255" y="302"/>
                  </a:cubicBezTo>
                  <a:cubicBezTo>
                    <a:pt x="255" y="303"/>
                    <a:pt x="255" y="303"/>
                    <a:pt x="255" y="303"/>
                  </a:cubicBezTo>
                  <a:cubicBezTo>
                    <a:pt x="253" y="304"/>
                    <a:pt x="253" y="304"/>
                    <a:pt x="253" y="304"/>
                  </a:cubicBezTo>
                  <a:cubicBezTo>
                    <a:pt x="253" y="305"/>
                    <a:pt x="253" y="305"/>
                    <a:pt x="253" y="305"/>
                  </a:cubicBezTo>
                  <a:cubicBezTo>
                    <a:pt x="251" y="306"/>
                    <a:pt x="251" y="306"/>
                    <a:pt x="251" y="306"/>
                  </a:cubicBezTo>
                  <a:cubicBezTo>
                    <a:pt x="251" y="307"/>
                    <a:pt x="251" y="307"/>
                    <a:pt x="251" y="307"/>
                  </a:cubicBezTo>
                  <a:cubicBezTo>
                    <a:pt x="251" y="307"/>
                    <a:pt x="251" y="307"/>
                    <a:pt x="251" y="307"/>
                  </a:cubicBezTo>
                  <a:cubicBezTo>
                    <a:pt x="250" y="307"/>
                    <a:pt x="250" y="307"/>
                    <a:pt x="250" y="307"/>
                  </a:cubicBezTo>
                  <a:cubicBezTo>
                    <a:pt x="249" y="307"/>
                    <a:pt x="249" y="307"/>
                    <a:pt x="249" y="307"/>
                  </a:cubicBezTo>
                  <a:cubicBezTo>
                    <a:pt x="249" y="307"/>
                    <a:pt x="249" y="307"/>
                    <a:pt x="249" y="307"/>
                  </a:cubicBezTo>
                  <a:cubicBezTo>
                    <a:pt x="249" y="307"/>
                    <a:pt x="249" y="307"/>
                    <a:pt x="249" y="307"/>
                  </a:cubicBezTo>
                  <a:cubicBezTo>
                    <a:pt x="248" y="308"/>
                    <a:pt x="248" y="308"/>
                    <a:pt x="248" y="308"/>
                  </a:cubicBezTo>
                  <a:cubicBezTo>
                    <a:pt x="235" y="308"/>
                    <a:pt x="235" y="308"/>
                    <a:pt x="235" y="308"/>
                  </a:cubicBezTo>
                  <a:cubicBezTo>
                    <a:pt x="233" y="308"/>
                    <a:pt x="233" y="308"/>
                    <a:pt x="233" y="308"/>
                  </a:cubicBezTo>
                  <a:cubicBezTo>
                    <a:pt x="232" y="309"/>
                    <a:pt x="232" y="309"/>
                    <a:pt x="232" y="309"/>
                  </a:cubicBezTo>
                  <a:cubicBezTo>
                    <a:pt x="231" y="309"/>
                    <a:pt x="231" y="309"/>
                    <a:pt x="231" y="309"/>
                  </a:cubicBezTo>
                  <a:cubicBezTo>
                    <a:pt x="230" y="310"/>
                    <a:pt x="230" y="310"/>
                    <a:pt x="230" y="310"/>
                  </a:cubicBezTo>
                  <a:cubicBezTo>
                    <a:pt x="228" y="311"/>
                    <a:pt x="228" y="311"/>
                    <a:pt x="228" y="311"/>
                  </a:cubicBezTo>
                  <a:cubicBezTo>
                    <a:pt x="227" y="312"/>
                    <a:pt x="227" y="312"/>
                    <a:pt x="227" y="312"/>
                  </a:cubicBezTo>
                  <a:cubicBezTo>
                    <a:pt x="226" y="312"/>
                    <a:pt x="226" y="312"/>
                    <a:pt x="226" y="312"/>
                  </a:cubicBezTo>
                  <a:cubicBezTo>
                    <a:pt x="223" y="315"/>
                    <a:pt x="223" y="315"/>
                    <a:pt x="223" y="315"/>
                  </a:cubicBezTo>
                  <a:cubicBezTo>
                    <a:pt x="214" y="317"/>
                    <a:pt x="214" y="317"/>
                    <a:pt x="214" y="317"/>
                  </a:cubicBezTo>
                  <a:cubicBezTo>
                    <a:pt x="214" y="319"/>
                    <a:pt x="214" y="319"/>
                    <a:pt x="214" y="319"/>
                  </a:cubicBezTo>
                  <a:cubicBezTo>
                    <a:pt x="212" y="319"/>
                    <a:pt x="212" y="319"/>
                    <a:pt x="212" y="319"/>
                  </a:cubicBezTo>
                  <a:cubicBezTo>
                    <a:pt x="197" y="323"/>
                    <a:pt x="197" y="323"/>
                    <a:pt x="197" y="323"/>
                  </a:cubicBezTo>
                  <a:cubicBezTo>
                    <a:pt x="196" y="322"/>
                    <a:pt x="196" y="322"/>
                    <a:pt x="196" y="322"/>
                  </a:cubicBezTo>
                  <a:cubicBezTo>
                    <a:pt x="197" y="321"/>
                    <a:pt x="197" y="321"/>
                    <a:pt x="197" y="321"/>
                  </a:cubicBezTo>
                  <a:cubicBezTo>
                    <a:pt x="199" y="320"/>
                    <a:pt x="199" y="320"/>
                    <a:pt x="199" y="320"/>
                  </a:cubicBezTo>
                  <a:cubicBezTo>
                    <a:pt x="199" y="319"/>
                    <a:pt x="199" y="319"/>
                    <a:pt x="199" y="319"/>
                  </a:cubicBezTo>
                  <a:cubicBezTo>
                    <a:pt x="200" y="318"/>
                    <a:pt x="200" y="318"/>
                    <a:pt x="200" y="318"/>
                  </a:cubicBezTo>
                  <a:cubicBezTo>
                    <a:pt x="200" y="318"/>
                    <a:pt x="200" y="318"/>
                    <a:pt x="200" y="318"/>
                  </a:cubicBezTo>
                  <a:cubicBezTo>
                    <a:pt x="201" y="312"/>
                    <a:pt x="201" y="312"/>
                    <a:pt x="201" y="312"/>
                  </a:cubicBezTo>
                  <a:cubicBezTo>
                    <a:pt x="198" y="300"/>
                    <a:pt x="198" y="300"/>
                    <a:pt x="198" y="300"/>
                  </a:cubicBezTo>
                  <a:cubicBezTo>
                    <a:pt x="195" y="298"/>
                    <a:pt x="195" y="298"/>
                    <a:pt x="195" y="298"/>
                  </a:cubicBezTo>
                  <a:cubicBezTo>
                    <a:pt x="194" y="297"/>
                    <a:pt x="194" y="297"/>
                    <a:pt x="194" y="297"/>
                  </a:cubicBezTo>
                  <a:cubicBezTo>
                    <a:pt x="176" y="289"/>
                    <a:pt x="176" y="289"/>
                    <a:pt x="176" y="289"/>
                  </a:cubicBezTo>
                  <a:cubicBezTo>
                    <a:pt x="175" y="289"/>
                    <a:pt x="175" y="289"/>
                    <a:pt x="175" y="289"/>
                  </a:cubicBezTo>
                  <a:cubicBezTo>
                    <a:pt x="174" y="288"/>
                    <a:pt x="174" y="288"/>
                    <a:pt x="174" y="288"/>
                  </a:cubicBezTo>
                  <a:cubicBezTo>
                    <a:pt x="174" y="288"/>
                    <a:pt x="174" y="288"/>
                    <a:pt x="174" y="288"/>
                  </a:cubicBezTo>
                  <a:cubicBezTo>
                    <a:pt x="172" y="288"/>
                    <a:pt x="172" y="288"/>
                    <a:pt x="172" y="288"/>
                  </a:cubicBezTo>
                  <a:cubicBezTo>
                    <a:pt x="171" y="287"/>
                    <a:pt x="171" y="287"/>
                    <a:pt x="171" y="287"/>
                  </a:cubicBezTo>
                  <a:cubicBezTo>
                    <a:pt x="171" y="287"/>
                    <a:pt x="171" y="287"/>
                    <a:pt x="171" y="287"/>
                  </a:cubicBezTo>
                  <a:cubicBezTo>
                    <a:pt x="170" y="287"/>
                    <a:pt x="170" y="287"/>
                    <a:pt x="170" y="287"/>
                  </a:cubicBezTo>
                  <a:cubicBezTo>
                    <a:pt x="169" y="287"/>
                    <a:pt x="169" y="287"/>
                    <a:pt x="169" y="287"/>
                  </a:cubicBezTo>
                  <a:cubicBezTo>
                    <a:pt x="168" y="287"/>
                    <a:pt x="168" y="287"/>
                    <a:pt x="168" y="287"/>
                  </a:cubicBezTo>
                  <a:cubicBezTo>
                    <a:pt x="168" y="286"/>
                    <a:pt x="168" y="286"/>
                    <a:pt x="168" y="286"/>
                  </a:cubicBezTo>
                  <a:cubicBezTo>
                    <a:pt x="167" y="286"/>
                    <a:pt x="167" y="286"/>
                    <a:pt x="167" y="286"/>
                  </a:cubicBezTo>
                  <a:cubicBezTo>
                    <a:pt x="165" y="286"/>
                    <a:pt x="165" y="286"/>
                    <a:pt x="165" y="286"/>
                  </a:cubicBezTo>
                  <a:cubicBezTo>
                    <a:pt x="165" y="285"/>
                    <a:pt x="165" y="285"/>
                    <a:pt x="165" y="285"/>
                  </a:cubicBezTo>
                  <a:cubicBezTo>
                    <a:pt x="164" y="285"/>
                    <a:pt x="164" y="285"/>
                    <a:pt x="164" y="285"/>
                  </a:cubicBezTo>
                  <a:cubicBezTo>
                    <a:pt x="163" y="284"/>
                    <a:pt x="163" y="284"/>
                    <a:pt x="163" y="284"/>
                  </a:cubicBezTo>
                  <a:cubicBezTo>
                    <a:pt x="162" y="284"/>
                    <a:pt x="162" y="284"/>
                    <a:pt x="162" y="284"/>
                  </a:cubicBezTo>
                  <a:cubicBezTo>
                    <a:pt x="162" y="284"/>
                    <a:pt x="162" y="284"/>
                    <a:pt x="162" y="284"/>
                  </a:cubicBezTo>
                  <a:cubicBezTo>
                    <a:pt x="161" y="284"/>
                    <a:pt x="161" y="284"/>
                    <a:pt x="161" y="284"/>
                  </a:cubicBezTo>
                  <a:cubicBezTo>
                    <a:pt x="160" y="284"/>
                    <a:pt x="160" y="284"/>
                    <a:pt x="160" y="284"/>
                  </a:cubicBezTo>
                  <a:cubicBezTo>
                    <a:pt x="160" y="284"/>
                    <a:pt x="160" y="284"/>
                    <a:pt x="160" y="284"/>
                  </a:cubicBezTo>
                  <a:cubicBezTo>
                    <a:pt x="159" y="284"/>
                    <a:pt x="159" y="284"/>
                    <a:pt x="159" y="284"/>
                  </a:cubicBezTo>
                  <a:cubicBezTo>
                    <a:pt x="159" y="283"/>
                    <a:pt x="159" y="283"/>
                    <a:pt x="159" y="283"/>
                  </a:cubicBezTo>
                  <a:cubicBezTo>
                    <a:pt x="158" y="283"/>
                    <a:pt x="158" y="283"/>
                    <a:pt x="158" y="283"/>
                  </a:cubicBezTo>
                  <a:cubicBezTo>
                    <a:pt x="158" y="283"/>
                    <a:pt x="158" y="283"/>
                    <a:pt x="158" y="283"/>
                  </a:cubicBezTo>
                  <a:cubicBezTo>
                    <a:pt x="157" y="282"/>
                    <a:pt x="157" y="282"/>
                    <a:pt x="157" y="282"/>
                  </a:cubicBezTo>
                  <a:cubicBezTo>
                    <a:pt x="157" y="282"/>
                    <a:pt x="157" y="282"/>
                    <a:pt x="157" y="282"/>
                  </a:cubicBezTo>
                  <a:cubicBezTo>
                    <a:pt x="156" y="281"/>
                    <a:pt x="156" y="281"/>
                    <a:pt x="156" y="281"/>
                  </a:cubicBezTo>
                  <a:cubicBezTo>
                    <a:pt x="155" y="281"/>
                    <a:pt x="155" y="281"/>
                    <a:pt x="155" y="281"/>
                  </a:cubicBezTo>
                  <a:cubicBezTo>
                    <a:pt x="154" y="281"/>
                    <a:pt x="154" y="281"/>
                    <a:pt x="154" y="281"/>
                  </a:cubicBezTo>
                  <a:lnTo>
                    <a:pt x="39" y="27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8" name="Freeform 162">
              <a:extLst>
                <a:ext uri="{FF2B5EF4-FFF2-40B4-BE49-F238E27FC236}">
                  <a16:creationId xmlns:a16="http://schemas.microsoft.com/office/drawing/2014/main" xmlns="" id="{44430B0C-2C27-4E3F-ABB2-09F59BEDF3AC}"/>
                </a:ext>
              </a:extLst>
            </p:cNvPr>
            <p:cNvSpPr>
              <a:spLocks noEditPoints="1"/>
            </p:cNvSpPr>
            <p:nvPr/>
          </p:nvSpPr>
          <p:spPr bwMode="auto">
            <a:xfrm>
              <a:off x="124146" y="1394463"/>
              <a:ext cx="1578210" cy="1068380"/>
            </a:xfrm>
            <a:custGeom>
              <a:avLst/>
              <a:gdLst>
                <a:gd name="T0" fmla="*/ 209 w 238"/>
                <a:gd name="T1" fmla="*/ 133 h 165"/>
                <a:gd name="T2" fmla="*/ 234 w 238"/>
                <a:gd name="T3" fmla="*/ 28 h 165"/>
                <a:gd name="T4" fmla="*/ 219 w 238"/>
                <a:gd name="T5" fmla="*/ 21 h 165"/>
                <a:gd name="T6" fmla="*/ 209 w 238"/>
                <a:gd name="T7" fmla="*/ 10 h 165"/>
                <a:gd name="T8" fmla="*/ 198 w 238"/>
                <a:gd name="T9" fmla="*/ 7 h 165"/>
                <a:gd name="T10" fmla="*/ 187 w 238"/>
                <a:gd name="T11" fmla="*/ 2 h 165"/>
                <a:gd name="T12" fmla="*/ 167 w 238"/>
                <a:gd name="T13" fmla="*/ 9 h 165"/>
                <a:gd name="T14" fmla="*/ 145 w 238"/>
                <a:gd name="T15" fmla="*/ 37 h 165"/>
                <a:gd name="T16" fmla="*/ 142 w 238"/>
                <a:gd name="T17" fmla="*/ 45 h 165"/>
                <a:gd name="T18" fmla="*/ 135 w 238"/>
                <a:gd name="T19" fmla="*/ 40 h 165"/>
                <a:gd name="T20" fmla="*/ 120 w 238"/>
                <a:gd name="T21" fmla="*/ 51 h 165"/>
                <a:gd name="T22" fmla="*/ 127 w 238"/>
                <a:gd name="T23" fmla="*/ 60 h 165"/>
                <a:gd name="T24" fmla="*/ 130 w 238"/>
                <a:gd name="T25" fmla="*/ 70 h 165"/>
                <a:gd name="T26" fmla="*/ 104 w 238"/>
                <a:gd name="T27" fmla="*/ 78 h 165"/>
                <a:gd name="T28" fmla="*/ 104 w 238"/>
                <a:gd name="T29" fmla="*/ 89 h 165"/>
                <a:gd name="T30" fmla="*/ 100 w 238"/>
                <a:gd name="T31" fmla="*/ 101 h 165"/>
                <a:gd name="T32" fmla="*/ 104 w 238"/>
                <a:gd name="T33" fmla="*/ 109 h 165"/>
                <a:gd name="T34" fmla="*/ 112 w 238"/>
                <a:gd name="T35" fmla="*/ 114 h 165"/>
                <a:gd name="T36" fmla="*/ 110 w 238"/>
                <a:gd name="T37" fmla="*/ 125 h 165"/>
                <a:gd name="T38" fmla="*/ 90 w 238"/>
                <a:gd name="T39" fmla="*/ 135 h 165"/>
                <a:gd name="T40" fmla="*/ 84 w 238"/>
                <a:gd name="T41" fmla="*/ 141 h 165"/>
                <a:gd name="T42" fmla="*/ 97 w 238"/>
                <a:gd name="T43" fmla="*/ 137 h 165"/>
                <a:gd name="T44" fmla="*/ 110 w 238"/>
                <a:gd name="T45" fmla="*/ 132 h 165"/>
                <a:gd name="T46" fmla="*/ 127 w 238"/>
                <a:gd name="T47" fmla="*/ 123 h 165"/>
                <a:gd name="T48" fmla="*/ 138 w 238"/>
                <a:gd name="T49" fmla="*/ 112 h 165"/>
                <a:gd name="T50" fmla="*/ 159 w 238"/>
                <a:gd name="T51" fmla="*/ 100 h 165"/>
                <a:gd name="T52" fmla="*/ 143 w 238"/>
                <a:gd name="T53" fmla="*/ 115 h 165"/>
                <a:gd name="T54" fmla="*/ 154 w 238"/>
                <a:gd name="T55" fmla="*/ 113 h 165"/>
                <a:gd name="T56" fmla="*/ 164 w 238"/>
                <a:gd name="T57" fmla="*/ 107 h 165"/>
                <a:gd name="T58" fmla="*/ 169 w 238"/>
                <a:gd name="T59" fmla="*/ 111 h 165"/>
                <a:gd name="T60" fmla="*/ 184 w 238"/>
                <a:gd name="T61" fmla="*/ 119 h 165"/>
                <a:gd name="T62" fmla="*/ 194 w 238"/>
                <a:gd name="T63" fmla="*/ 126 h 165"/>
                <a:gd name="T64" fmla="*/ 199 w 238"/>
                <a:gd name="T65" fmla="*/ 130 h 165"/>
                <a:gd name="T66" fmla="*/ 205 w 238"/>
                <a:gd name="T67" fmla="*/ 132 h 165"/>
                <a:gd name="T68" fmla="*/ 206 w 238"/>
                <a:gd name="T69" fmla="*/ 146 h 165"/>
                <a:gd name="T70" fmla="*/ 211 w 238"/>
                <a:gd name="T71" fmla="*/ 156 h 165"/>
                <a:gd name="T72" fmla="*/ 202 w 238"/>
                <a:gd name="T73" fmla="*/ 162 h 165"/>
                <a:gd name="T74" fmla="*/ 199 w 238"/>
                <a:gd name="T75" fmla="*/ 162 h 165"/>
                <a:gd name="T76" fmla="*/ 202 w 238"/>
                <a:gd name="T77" fmla="*/ 155 h 165"/>
                <a:gd name="T78" fmla="*/ 203 w 238"/>
                <a:gd name="T79" fmla="*/ 164 h 165"/>
                <a:gd name="T80" fmla="*/ 207 w 238"/>
                <a:gd name="T81" fmla="*/ 156 h 165"/>
                <a:gd name="T82" fmla="*/ 205 w 238"/>
                <a:gd name="T83" fmla="*/ 150 h 165"/>
                <a:gd name="T84" fmla="*/ 201 w 238"/>
                <a:gd name="T85" fmla="*/ 151 h 165"/>
                <a:gd name="T86" fmla="*/ 199 w 238"/>
                <a:gd name="T87" fmla="*/ 145 h 165"/>
                <a:gd name="T88" fmla="*/ 204 w 238"/>
                <a:gd name="T89" fmla="*/ 144 h 165"/>
                <a:gd name="T90" fmla="*/ 197 w 238"/>
                <a:gd name="T91" fmla="*/ 142 h 165"/>
                <a:gd name="T92" fmla="*/ 110 w 238"/>
                <a:gd name="T93" fmla="*/ 75 h 165"/>
                <a:gd name="T94" fmla="*/ 173 w 238"/>
                <a:gd name="T95" fmla="*/ 116 h 165"/>
                <a:gd name="T96" fmla="*/ 160 w 238"/>
                <a:gd name="T97" fmla="*/ 115 h 165"/>
                <a:gd name="T98" fmla="*/ 90 w 238"/>
                <a:gd name="T99" fmla="*/ 62 h 165"/>
                <a:gd name="T100" fmla="*/ 91 w 238"/>
                <a:gd name="T101" fmla="*/ 95 h 165"/>
                <a:gd name="T102" fmla="*/ 134 w 238"/>
                <a:gd name="T103" fmla="*/ 121 h 165"/>
                <a:gd name="T104" fmla="*/ 127 w 238"/>
                <a:gd name="T105" fmla="*/ 126 h 165"/>
                <a:gd name="T106" fmla="*/ 129 w 238"/>
                <a:gd name="T107" fmla="*/ 128 h 165"/>
                <a:gd name="T108" fmla="*/ 121 w 238"/>
                <a:gd name="T109" fmla="*/ 135 h 165"/>
                <a:gd name="T110" fmla="*/ 93 w 238"/>
                <a:gd name="T111" fmla="*/ 142 h 165"/>
                <a:gd name="T112" fmla="*/ 3 w 238"/>
                <a:gd name="T113" fmla="*/ 156 h 165"/>
                <a:gd name="T114" fmla="*/ 22 w 238"/>
                <a:gd name="T115" fmla="*/ 156 h 165"/>
                <a:gd name="T116" fmla="*/ 41 w 238"/>
                <a:gd name="T117" fmla="*/ 154 h 165"/>
                <a:gd name="T118" fmla="*/ 59 w 238"/>
                <a:gd name="T119" fmla="*/ 149 h 165"/>
                <a:gd name="T120" fmla="*/ 68 w 238"/>
                <a:gd name="T121" fmla="*/ 147 h 165"/>
                <a:gd name="T122" fmla="*/ 72 w 238"/>
                <a:gd name="T123" fmla="*/ 142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8" h="165">
                  <a:moveTo>
                    <a:pt x="215" y="158"/>
                  </a:moveTo>
                  <a:cubicBezTo>
                    <a:pt x="215" y="157"/>
                    <a:pt x="215" y="157"/>
                    <a:pt x="215" y="157"/>
                  </a:cubicBezTo>
                  <a:cubicBezTo>
                    <a:pt x="215" y="157"/>
                    <a:pt x="215" y="157"/>
                    <a:pt x="215" y="157"/>
                  </a:cubicBezTo>
                  <a:cubicBezTo>
                    <a:pt x="215" y="157"/>
                    <a:pt x="215" y="157"/>
                    <a:pt x="215" y="157"/>
                  </a:cubicBezTo>
                  <a:cubicBezTo>
                    <a:pt x="215" y="156"/>
                    <a:pt x="215" y="156"/>
                    <a:pt x="215" y="156"/>
                  </a:cubicBezTo>
                  <a:cubicBezTo>
                    <a:pt x="215" y="156"/>
                    <a:pt x="215" y="156"/>
                    <a:pt x="215" y="156"/>
                  </a:cubicBezTo>
                  <a:cubicBezTo>
                    <a:pt x="215" y="156"/>
                    <a:pt x="215" y="156"/>
                    <a:pt x="215" y="156"/>
                  </a:cubicBezTo>
                  <a:cubicBezTo>
                    <a:pt x="214" y="155"/>
                    <a:pt x="214" y="155"/>
                    <a:pt x="214" y="155"/>
                  </a:cubicBezTo>
                  <a:cubicBezTo>
                    <a:pt x="214" y="155"/>
                    <a:pt x="214" y="155"/>
                    <a:pt x="214" y="155"/>
                  </a:cubicBezTo>
                  <a:cubicBezTo>
                    <a:pt x="214" y="154"/>
                    <a:pt x="214" y="154"/>
                    <a:pt x="214" y="154"/>
                  </a:cubicBezTo>
                  <a:cubicBezTo>
                    <a:pt x="213" y="153"/>
                    <a:pt x="213" y="153"/>
                    <a:pt x="213" y="153"/>
                  </a:cubicBezTo>
                  <a:cubicBezTo>
                    <a:pt x="212" y="153"/>
                    <a:pt x="212" y="153"/>
                    <a:pt x="212" y="153"/>
                  </a:cubicBezTo>
                  <a:cubicBezTo>
                    <a:pt x="212" y="152"/>
                    <a:pt x="212" y="152"/>
                    <a:pt x="212" y="152"/>
                  </a:cubicBezTo>
                  <a:cubicBezTo>
                    <a:pt x="211" y="151"/>
                    <a:pt x="211" y="151"/>
                    <a:pt x="211" y="151"/>
                  </a:cubicBezTo>
                  <a:cubicBezTo>
                    <a:pt x="211" y="151"/>
                    <a:pt x="211" y="151"/>
                    <a:pt x="211" y="151"/>
                  </a:cubicBezTo>
                  <a:cubicBezTo>
                    <a:pt x="210" y="151"/>
                    <a:pt x="210" y="151"/>
                    <a:pt x="210" y="151"/>
                  </a:cubicBezTo>
                  <a:cubicBezTo>
                    <a:pt x="210" y="151"/>
                    <a:pt x="210" y="151"/>
                    <a:pt x="210" y="151"/>
                  </a:cubicBezTo>
                  <a:cubicBezTo>
                    <a:pt x="210" y="150"/>
                    <a:pt x="210" y="150"/>
                    <a:pt x="210" y="150"/>
                  </a:cubicBezTo>
                  <a:cubicBezTo>
                    <a:pt x="210" y="150"/>
                    <a:pt x="210" y="150"/>
                    <a:pt x="210" y="150"/>
                  </a:cubicBezTo>
                  <a:cubicBezTo>
                    <a:pt x="210" y="149"/>
                    <a:pt x="210" y="149"/>
                    <a:pt x="210" y="149"/>
                  </a:cubicBezTo>
                  <a:cubicBezTo>
                    <a:pt x="210" y="149"/>
                    <a:pt x="210" y="149"/>
                    <a:pt x="210" y="149"/>
                  </a:cubicBezTo>
                  <a:cubicBezTo>
                    <a:pt x="210" y="149"/>
                    <a:pt x="210" y="149"/>
                    <a:pt x="210" y="149"/>
                  </a:cubicBezTo>
                  <a:cubicBezTo>
                    <a:pt x="210" y="148"/>
                    <a:pt x="210" y="148"/>
                    <a:pt x="210" y="148"/>
                  </a:cubicBezTo>
                  <a:cubicBezTo>
                    <a:pt x="210" y="148"/>
                    <a:pt x="210" y="148"/>
                    <a:pt x="210" y="148"/>
                  </a:cubicBezTo>
                  <a:cubicBezTo>
                    <a:pt x="210" y="148"/>
                    <a:pt x="210" y="148"/>
                    <a:pt x="210" y="148"/>
                  </a:cubicBezTo>
                  <a:cubicBezTo>
                    <a:pt x="209" y="148"/>
                    <a:pt x="209" y="148"/>
                    <a:pt x="209" y="148"/>
                  </a:cubicBezTo>
                  <a:cubicBezTo>
                    <a:pt x="209" y="147"/>
                    <a:pt x="209" y="147"/>
                    <a:pt x="209" y="147"/>
                  </a:cubicBezTo>
                  <a:cubicBezTo>
                    <a:pt x="210" y="147"/>
                    <a:pt x="210" y="147"/>
                    <a:pt x="210" y="147"/>
                  </a:cubicBezTo>
                  <a:cubicBezTo>
                    <a:pt x="210" y="144"/>
                    <a:pt x="210" y="144"/>
                    <a:pt x="210" y="144"/>
                  </a:cubicBezTo>
                  <a:cubicBezTo>
                    <a:pt x="210" y="141"/>
                    <a:pt x="210" y="141"/>
                    <a:pt x="210" y="141"/>
                  </a:cubicBezTo>
                  <a:cubicBezTo>
                    <a:pt x="210" y="139"/>
                    <a:pt x="210" y="139"/>
                    <a:pt x="210" y="139"/>
                  </a:cubicBezTo>
                  <a:cubicBezTo>
                    <a:pt x="210" y="138"/>
                    <a:pt x="210" y="138"/>
                    <a:pt x="210" y="138"/>
                  </a:cubicBezTo>
                  <a:cubicBezTo>
                    <a:pt x="210" y="137"/>
                    <a:pt x="210" y="137"/>
                    <a:pt x="210" y="137"/>
                  </a:cubicBezTo>
                  <a:cubicBezTo>
                    <a:pt x="210" y="137"/>
                    <a:pt x="210" y="137"/>
                    <a:pt x="210" y="137"/>
                  </a:cubicBezTo>
                  <a:cubicBezTo>
                    <a:pt x="210" y="136"/>
                    <a:pt x="210" y="136"/>
                    <a:pt x="210" y="136"/>
                  </a:cubicBezTo>
                  <a:cubicBezTo>
                    <a:pt x="210" y="135"/>
                    <a:pt x="210" y="135"/>
                    <a:pt x="210" y="135"/>
                  </a:cubicBezTo>
                  <a:cubicBezTo>
                    <a:pt x="210" y="134"/>
                    <a:pt x="210" y="134"/>
                    <a:pt x="210" y="134"/>
                  </a:cubicBezTo>
                  <a:cubicBezTo>
                    <a:pt x="209" y="133"/>
                    <a:pt x="209" y="133"/>
                    <a:pt x="209" y="133"/>
                  </a:cubicBezTo>
                  <a:cubicBezTo>
                    <a:pt x="208" y="131"/>
                    <a:pt x="208" y="131"/>
                    <a:pt x="208" y="131"/>
                  </a:cubicBezTo>
                  <a:cubicBezTo>
                    <a:pt x="208" y="131"/>
                    <a:pt x="208" y="131"/>
                    <a:pt x="208" y="131"/>
                  </a:cubicBezTo>
                  <a:cubicBezTo>
                    <a:pt x="208" y="128"/>
                    <a:pt x="208" y="128"/>
                    <a:pt x="208" y="128"/>
                  </a:cubicBezTo>
                  <a:cubicBezTo>
                    <a:pt x="208" y="128"/>
                    <a:pt x="208" y="128"/>
                    <a:pt x="208" y="128"/>
                  </a:cubicBezTo>
                  <a:cubicBezTo>
                    <a:pt x="208" y="127"/>
                    <a:pt x="208" y="127"/>
                    <a:pt x="208" y="127"/>
                  </a:cubicBezTo>
                  <a:cubicBezTo>
                    <a:pt x="208" y="126"/>
                    <a:pt x="208" y="126"/>
                    <a:pt x="208" y="126"/>
                  </a:cubicBezTo>
                  <a:cubicBezTo>
                    <a:pt x="208" y="125"/>
                    <a:pt x="208" y="125"/>
                    <a:pt x="208" y="125"/>
                  </a:cubicBezTo>
                  <a:cubicBezTo>
                    <a:pt x="207" y="125"/>
                    <a:pt x="207" y="125"/>
                    <a:pt x="207" y="125"/>
                  </a:cubicBezTo>
                  <a:cubicBezTo>
                    <a:pt x="206" y="125"/>
                    <a:pt x="206" y="125"/>
                    <a:pt x="206" y="125"/>
                  </a:cubicBezTo>
                  <a:cubicBezTo>
                    <a:pt x="204" y="125"/>
                    <a:pt x="204" y="125"/>
                    <a:pt x="204" y="125"/>
                  </a:cubicBezTo>
                  <a:cubicBezTo>
                    <a:pt x="204" y="125"/>
                    <a:pt x="204" y="125"/>
                    <a:pt x="204" y="125"/>
                  </a:cubicBezTo>
                  <a:cubicBezTo>
                    <a:pt x="202" y="126"/>
                    <a:pt x="202" y="126"/>
                    <a:pt x="202" y="126"/>
                  </a:cubicBezTo>
                  <a:cubicBezTo>
                    <a:pt x="201" y="127"/>
                    <a:pt x="201" y="127"/>
                    <a:pt x="201" y="127"/>
                  </a:cubicBezTo>
                  <a:cubicBezTo>
                    <a:pt x="200" y="128"/>
                    <a:pt x="200" y="128"/>
                    <a:pt x="200" y="128"/>
                  </a:cubicBezTo>
                  <a:cubicBezTo>
                    <a:pt x="199" y="129"/>
                    <a:pt x="199" y="129"/>
                    <a:pt x="199" y="129"/>
                  </a:cubicBezTo>
                  <a:cubicBezTo>
                    <a:pt x="198" y="129"/>
                    <a:pt x="198" y="129"/>
                    <a:pt x="198" y="129"/>
                  </a:cubicBezTo>
                  <a:cubicBezTo>
                    <a:pt x="196" y="129"/>
                    <a:pt x="196" y="129"/>
                    <a:pt x="196" y="129"/>
                  </a:cubicBezTo>
                  <a:cubicBezTo>
                    <a:pt x="196" y="129"/>
                    <a:pt x="196" y="129"/>
                    <a:pt x="196" y="129"/>
                  </a:cubicBezTo>
                  <a:cubicBezTo>
                    <a:pt x="196" y="129"/>
                    <a:pt x="196" y="129"/>
                    <a:pt x="196" y="129"/>
                  </a:cubicBezTo>
                  <a:cubicBezTo>
                    <a:pt x="196" y="128"/>
                    <a:pt x="196" y="128"/>
                    <a:pt x="196" y="128"/>
                  </a:cubicBezTo>
                  <a:cubicBezTo>
                    <a:pt x="196" y="127"/>
                    <a:pt x="196" y="127"/>
                    <a:pt x="196" y="127"/>
                  </a:cubicBezTo>
                  <a:cubicBezTo>
                    <a:pt x="195" y="122"/>
                    <a:pt x="195" y="122"/>
                    <a:pt x="195" y="122"/>
                  </a:cubicBezTo>
                  <a:cubicBezTo>
                    <a:pt x="194" y="120"/>
                    <a:pt x="194" y="120"/>
                    <a:pt x="194" y="120"/>
                  </a:cubicBezTo>
                  <a:cubicBezTo>
                    <a:pt x="194" y="119"/>
                    <a:pt x="194" y="119"/>
                    <a:pt x="194" y="119"/>
                  </a:cubicBezTo>
                  <a:cubicBezTo>
                    <a:pt x="195" y="117"/>
                    <a:pt x="195" y="117"/>
                    <a:pt x="195" y="117"/>
                  </a:cubicBezTo>
                  <a:cubicBezTo>
                    <a:pt x="192" y="117"/>
                    <a:pt x="192" y="117"/>
                    <a:pt x="192" y="117"/>
                  </a:cubicBezTo>
                  <a:cubicBezTo>
                    <a:pt x="191" y="118"/>
                    <a:pt x="191" y="118"/>
                    <a:pt x="191" y="118"/>
                  </a:cubicBezTo>
                  <a:cubicBezTo>
                    <a:pt x="190" y="117"/>
                    <a:pt x="190" y="117"/>
                    <a:pt x="190" y="117"/>
                  </a:cubicBezTo>
                  <a:cubicBezTo>
                    <a:pt x="187" y="117"/>
                    <a:pt x="187" y="117"/>
                    <a:pt x="187" y="117"/>
                  </a:cubicBezTo>
                  <a:cubicBezTo>
                    <a:pt x="238" y="33"/>
                    <a:pt x="238" y="33"/>
                    <a:pt x="238" y="33"/>
                  </a:cubicBezTo>
                  <a:cubicBezTo>
                    <a:pt x="238" y="32"/>
                    <a:pt x="238" y="32"/>
                    <a:pt x="238" y="32"/>
                  </a:cubicBezTo>
                  <a:cubicBezTo>
                    <a:pt x="237" y="32"/>
                    <a:pt x="237" y="32"/>
                    <a:pt x="237" y="32"/>
                  </a:cubicBezTo>
                  <a:cubicBezTo>
                    <a:pt x="236" y="32"/>
                    <a:pt x="236" y="32"/>
                    <a:pt x="236" y="32"/>
                  </a:cubicBezTo>
                  <a:cubicBezTo>
                    <a:pt x="236" y="32"/>
                    <a:pt x="236" y="32"/>
                    <a:pt x="236" y="32"/>
                  </a:cubicBezTo>
                  <a:cubicBezTo>
                    <a:pt x="236" y="30"/>
                    <a:pt x="236" y="30"/>
                    <a:pt x="236" y="30"/>
                  </a:cubicBezTo>
                  <a:cubicBezTo>
                    <a:pt x="235" y="29"/>
                    <a:pt x="235" y="29"/>
                    <a:pt x="235" y="29"/>
                  </a:cubicBezTo>
                  <a:cubicBezTo>
                    <a:pt x="235" y="29"/>
                    <a:pt x="235" y="29"/>
                    <a:pt x="235" y="29"/>
                  </a:cubicBezTo>
                  <a:cubicBezTo>
                    <a:pt x="234" y="28"/>
                    <a:pt x="234" y="28"/>
                    <a:pt x="234" y="28"/>
                  </a:cubicBezTo>
                  <a:cubicBezTo>
                    <a:pt x="234" y="27"/>
                    <a:pt x="234" y="27"/>
                    <a:pt x="234" y="27"/>
                  </a:cubicBezTo>
                  <a:cubicBezTo>
                    <a:pt x="233" y="27"/>
                    <a:pt x="233" y="27"/>
                    <a:pt x="233" y="27"/>
                  </a:cubicBezTo>
                  <a:cubicBezTo>
                    <a:pt x="232" y="27"/>
                    <a:pt x="232" y="27"/>
                    <a:pt x="232" y="27"/>
                  </a:cubicBezTo>
                  <a:cubicBezTo>
                    <a:pt x="232" y="27"/>
                    <a:pt x="232" y="27"/>
                    <a:pt x="232" y="27"/>
                  </a:cubicBezTo>
                  <a:cubicBezTo>
                    <a:pt x="230" y="27"/>
                    <a:pt x="230" y="27"/>
                    <a:pt x="230" y="27"/>
                  </a:cubicBezTo>
                  <a:cubicBezTo>
                    <a:pt x="229" y="27"/>
                    <a:pt x="229" y="27"/>
                    <a:pt x="229" y="27"/>
                  </a:cubicBezTo>
                  <a:cubicBezTo>
                    <a:pt x="229" y="27"/>
                    <a:pt x="229" y="27"/>
                    <a:pt x="229" y="27"/>
                  </a:cubicBezTo>
                  <a:cubicBezTo>
                    <a:pt x="228" y="27"/>
                    <a:pt x="228" y="27"/>
                    <a:pt x="228" y="27"/>
                  </a:cubicBezTo>
                  <a:cubicBezTo>
                    <a:pt x="228" y="27"/>
                    <a:pt x="228" y="27"/>
                    <a:pt x="228" y="27"/>
                  </a:cubicBezTo>
                  <a:cubicBezTo>
                    <a:pt x="228" y="27"/>
                    <a:pt x="228" y="27"/>
                    <a:pt x="228" y="27"/>
                  </a:cubicBezTo>
                  <a:cubicBezTo>
                    <a:pt x="227" y="27"/>
                    <a:pt x="227" y="27"/>
                    <a:pt x="227" y="27"/>
                  </a:cubicBezTo>
                  <a:cubicBezTo>
                    <a:pt x="227" y="26"/>
                    <a:pt x="227" y="26"/>
                    <a:pt x="227" y="26"/>
                  </a:cubicBezTo>
                  <a:cubicBezTo>
                    <a:pt x="227" y="26"/>
                    <a:pt x="227" y="26"/>
                    <a:pt x="227" y="26"/>
                  </a:cubicBezTo>
                  <a:cubicBezTo>
                    <a:pt x="228" y="26"/>
                    <a:pt x="228" y="26"/>
                    <a:pt x="228" y="26"/>
                  </a:cubicBezTo>
                  <a:cubicBezTo>
                    <a:pt x="227" y="26"/>
                    <a:pt x="227" y="26"/>
                    <a:pt x="227" y="26"/>
                  </a:cubicBezTo>
                  <a:cubicBezTo>
                    <a:pt x="226" y="26"/>
                    <a:pt x="226" y="26"/>
                    <a:pt x="226" y="26"/>
                  </a:cubicBezTo>
                  <a:cubicBezTo>
                    <a:pt x="226" y="26"/>
                    <a:pt x="226" y="26"/>
                    <a:pt x="226" y="26"/>
                  </a:cubicBezTo>
                  <a:cubicBezTo>
                    <a:pt x="226" y="25"/>
                    <a:pt x="226" y="25"/>
                    <a:pt x="226" y="25"/>
                  </a:cubicBezTo>
                  <a:cubicBezTo>
                    <a:pt x="226" y="25"/>
                    <a:pt x="226" y="25"/>
                    <a:pt x="226" y="25"/>
                  </a:cubicBezTo>
                  <a:cubicBezTo>
                    <a:pt x="226" y="25"/>
                    <a:pt x="226" y="25"/>
                    <a:pt x="226" y="25"/>
                  </a:cubicBezTo>
                  <a:cubicBezTo>
                    <a:pt x="225" y="25"/>
                    <a:pt x="225" y="25"/>
                    <a:pt x="225" y="25"/>
                  </a:cubicBezTo>
                  <a:cubicBezTo>
                    <a:pt x="225" y="25"/>
                    <a:pt x="225" y="25"/>
                    <a:pt x="225" y="25"/>
                  </a:cubicBezTo>
                  <a:cubicBezTo>
                    <a:pt x="225" y="24"/>
                    <a:pt x="225" y="24"/>
                    <a:pt x="225" y="24"/>
                  </a:cubicBezTo>
                  <a:cubicBezTo>
                    <a:pt x="224" y="24"/>
                    <a:pt x="224" y="24"/>
                    <a:pt x="224" y="24"/>
                  </a:cubicBezTo>
                  <a:cubicBezTo>
                    <a:pt x="223" y="23"/>
                    <a:pt x="223" y="23"/>
                    <a:pt x="223" y="23"/>
                  </a:cubicBezTo>
                  <a:cubicBezTo>
                    <a:pt x="223" y="23"/>
                    <a:pt x="223" y="23"/>
                    <a:pt x="223" y="23"/>
                  </a:cubicBezTo>
                  <a:cubicBezTo>
                    <a:pt x="222" y="23"/>
                    <a:pt x="222" y="23"/>
                    <a:pt x="222" y="23"/>
                  </a:cubicBezTo>
                  <a:cubicBezTo>
                    <a:pt x="222" y="23"/>
                    <a:pt x="222" y="23"/>
                    <a:pt x="222" y="23"/>
                  </a:cubicBezTo>
                  <a:cubicBezTo>
                    <a:pt x="221" y="23"/>
                    <a:pt x="221" y="23"/>
                    <a:pt x="221" y="23"/>
                  </a:cubicBezTo>
                  <a:cubicBezTo>
                    <a:pt x="221" y="23"/>
                    <a:pt x="221" y="23"/>
                    <a:pt x="221" y="23"/>
                  </a:cubicBezTo>
                  <a:cubicBezTo>
                    <a:pt x="221" y="22"/>
                    <a:pt x="221" y="22"/>
                    <a:pt x="221" y="22"/>
                  </a:cubicBezTo>
                  <a:cubicBezTo>
                    <a:pt x="221" y="22"/>
                    <a:pt x="221" y="22"/>
                    <a:pt x="221" y="22"/>
                  </a:cubicBezTo>
                  <a:cubicBezTo>
                    <a:pt x="220" y="23"/>
                    <a:pt x="220" y="23"/>
                    <a:pt x="220" y="23"/>
                  </a:cubicBezTo>
                  <a:cubicBezTo>
                    <a:pt x="220" y="23"/>
                    <a:pt x="220" y="23"/>
                    <a:pt x="220" y="23"/>
                  </a:cubicBezTo>
                  <a:cubicBezTo>
                    <a:pt x="220" y="22"/>
                    <a:pt x="220" y="22"/>
                    <a:pt x="220" y="22"/>
                  </a:cubicBezTo>
                  <a:cubicBezTo>
                    <a:pt x="220" y="22"/>
                    <a:pt x="220" y="22"/>
                    <a:pt x="220" y="22"/>
                  </a:cubicBezTo>
                  <a:cubicBezTo>
                    <a:pt x="220" y="22"/>
                    <a:pt x="220" y="22"/>
                    <a:pt x="220" y="22"/>
                  </a:cubicBezTo>
                  <a:cubicBezTo>
                    <a:pt x="219" y="21"/>
                    <a:pt x="219" y="21"/>
                    <a:pt x="219" y="21"/>
                  </a:cubicBezTo>
                  <a:cubicBezTo>
                    <a:pt x="218" y="21"/>
                    <a:pt x="218" y="21"/>
                    <a:pt x="218" y="21"/>
                  </a:cubicBezTo>
                  <a:cubicBezTo>
                    <a:pt x="219" y="21"/>
                    <a:pt x="219" y="21"/>
                    <a:pt x="219" y="21"/>
                  </a:cubicBezTo>
                  <a:cubicBezTo>
                    <a:pt x="219" y="21"/>
                    <a:pt x="219" y="21"/>
                    <a:pt x="219" y="21"/>
                  </a:cubicBezTo>
                  <a:cubicBezTo>
                    <a:pt x="218" y="20"/>
                    <a:pt x="218" y="20"/>
                    <a:pt x="218" y="20"/>
                  </a:cubicBezTo>
                  <a:cubicBezTo>
                    <a:pt x="217" y="20"/>
                    <a:pt x="217" y="20"/>
                    <a:pt x="217" y="20"/>
                  </a:cubicBezTo>
                  <a:cubicBezTo>
                    <a:pt x="217" y="19"/>
                    <a:pt x="217" y="19"/>
                    <a:pt x="217" y="19"/>
                  </a:cubicBezTo>
                  <a:cubicBezTo>
                    <a:pt x="217" y="19"/>
                    <a:pt x="217" y="19"/>
                    <a:pt x="217" y="19"/>
                  </a:cubicBezTo>
                  <a:cubicBezTo>
                    <a:pt x="217" y="19"/>
                    <a:pt x="217" y="19"/>
                    <a:pt x="217" y="19"/>
                  </a:cubicBezTo>
                  <a:cubicBezTo>
                    <a:pt x="216" y="19"/>
                    <a:pt x="216" y="19"/>
                    <a:pt x="216" y="19"/>
                  </a:cubicBezTo>
                  <a:cubicBezTo>
                    <a:pt x="214" y="21"/>
                    <a:pt x="214" y="21"/>
                    <a:pt x="214" y="21"/>
                  </a:cubicBezTo>
                  <a:cubicBezTo>
                    <a:pt x="213" y="22"/>
                    <a:pt x="213" y="22"/>
                    <a:pt x="213" y="22"/>
                  </a:cubicBezTo>
                  <a:cubicBezTo>
                    <a:pt x="214" y="21"/>
                    <a:pt x="214" y="21"/>
                    <a:pt x="214" y="21"/>
                  </a:cubicBezTo>
                  <a:cubicBezTo>
                    <a:pt x="215" y="19"/>
                    <a:pt x="215" y="19"/>
                    <a:pt x="215" y="19"/>
                  </a:cubicBezTo>
                  <a:cubicBezTo>
                    <a:pt x="216" y="18"/>
                    <a:pt x="216" y="18"/>
                    <a:pt x="216" y="18"/>
                  </a:cubicBezTo>
                  <a:cubicBezTo>
                    <a:pt x="216" y="17"/>
                    <a:pt x="216" y="17"/>
                    <a:pt x="216" y="17"/>
                  </a:cubicBezTo>
                  <a:cubicBezTo>
                    <a:pt x="216" y="17"/>
                    <a:pt x="216" y="17"/>
                    <a:pt x="216" y="17"/>
                  </a:cubicBezTo>
                  <a:cubicBezTo>
                    <a:pt x="215" y="16"/>
                    <a:pt x="215" y="16"/>
                    <a:pt x="215" y="16"/>
                  </a:cubicBezTo>
                  <a:cubicBezTo>
                    <a:pt x="214" y="16"/>
                    <a:pt x="214" y="16"/>
                    <a:pt x="214" y="16"/>
                  </a:cubicBezTo>
                  <a:cubicBezTo>
                    <a:pt x="213" y="17"/>
                    <a:pt x="213" y="17"/>
                    <a:pt x="213" y="17"/>
                  </a:cubicBezTo>
                  <a:cubicBezTo>
                    <a:pt x="212" y="17"/>
                    <a:pt x="212" y="17"/>
                    <a:pt x="212" y="17"/>
                  </a:cubicBezTo>
                  <a:cubicBezTo>
                    <a:pt x="211" y="17"/>
                    <a:pt x="211" y="17"/>
                    <a:pt x="211" y="17"/>
                  </a:cubicBezTo>
                  <a:cubicBezTo>
                    <a:pt x="210" y="17"/>
                    <a:pt x="210" y="17"/>
                    <a:pt x="210" y="17"/>
                  </a:cubicBezTo>
                  <a:cubicBezTo>
                    <a:pt x="209" y="18"/>
                    <a:pt x="209" y="18"/>
                    <a:pt x="209" y="18"/>
                  </a:cubicBezTo>
                  <a:cubicBezTo>
                    <a:pt x="208" y="19"/>
                    <a:pt x="208" y="19"/>
                    <a:pt x="208" y="19"/>
                  </a:cubicBezTo>
                  <a:cubicBezTo>
                    <a:pt x="209" y="18"/>
                    <a:pt x="209" y="18"/>
                    <a:pt x="209" y="18"/>
                  </a:cubicBezTo>
                  <a:cubicBezTo>
                    <a:pt x="209" y="17"/>
                    <a:pt x="209" y="17"/>
                    <a:pt x="209" y="17"/>
                  </a:cubicBezTo>
                  <a:cubicBezTo>
                    <a:pt x="209" y="16"/>
                    <a:pt x="209" y="16"/>
                    <a:pt x="209" y="16"/>
                  </a:cubicBezTo>
                  <a:cubicBezTo>
                    <a:pt x="209" y="15"/>
                    <a:pt x="209" y="15"/>
                    <a:pt x="209" y="15"/>
                  </a:cubicBezTo>
                  <a:cubicBezTo>
                    <a:pt x="207" y="15"/>
                    <a:pt x="207" y="15"/>
                    <a:pt x="207" y="15"/>
                  </a:cubicBezTo>
                  <a:cubicBezTo>
                    <a:pt x="207" y="14"/>
                    <a:pt x="207" y="14"/>
                    <a:pt x="207" y="14"/>
                  </a:cubicBezTo>
                  <a:cubicBezTo>
                    <a:pt x="208" y="14"/>
                    <a:pt x="208" y="14"/>
                    <a:pt x="208" y="14"/>
                  </a:cubicBezTo>
                  <a:cubicBezTo>
                    <a:pt x="209" y="14"/>
                    <a:pt x="209" y="14"/>
                    <a:pt x="209" y="14"/>
                  </a:cubicBezTo>
                  <a:cubicBezTo>
                    <a:pt x="209" y="14"/>
                    <a:pt x="209" y="14"/>
                    <a:pt x="209" y="14"/>
                  </a:cubicBezTo>
                  <a:cubicBezTo>
                    <a:pt x="207" y="13"/>
                    <a:pt x="207" y="13"/>
                    <a:pt x="207" y="13"/>
                  </a:cubicBezTo>
                  <a:cubicBezTo>
                    <a:pt x="207" y="12"/>
                    <a:pt x="207" y="12"/>
                    <a:pt x="207" y="12"/>
                  </a:cubicBezTo>
                  <a:cubicBezTo>
                    <a:pt x="207" y="11"/>
                    <a:pt x="207" y="11"/>
                    <a:pt x="207" y="11"/>
                  </a:cubicBezTo>
                  <a:cubicBezTo>
                    <a:pt x="208" y="11"/>
                    <a:pt x="208" y="11"/>
                    <a:pt x="208" y="11"/>
                  </a:cubicBezTo>
                  <a:cubicBezTo>
                    <a:pt x="209" y="10"/>
                    <a:pt x="209" y="10"/>
                    <a:pt x="209" y="10"/>
                  </a:cubicBezTo>
                  <a:cubicBezTo>
                    <a:pt x="208" y="10"/>
                    <a:pt x="208" y="10"/>
                    <a:pt x="208" y="10"/>
                  </a:cubicBezTo>
                  <a:cubicBezTo>
                    <a:pt x="208" y="9"/>
                    <a:pt x="208" y="9"/>
                    <a:pt x="208" y="9"/>
                  </a:cubicBezTo>
                  <a:cubicBezTo>
                    <a:pt x="207" y="9"/>
                    <a:pt x="207" y="9"/>
                    <a:pt x="207" y="9"/>
                  </a:cubicBezTo>
                  <a:cubicBezTo>
                    <a:pt x="207" y="9"/>
                    <a:pt x="207" y="9"/>
                    <a:pt x="207" y="9"/>
                  </a:cubicBezTo>
                  <a:cubicBezTo>
                    <a:pt x="207" y="9"/>
                    <a:pt x="207" y="9"/>
                    <a:pt x="207" y="9"/>
                  </a:cubicBezTo>
                  <a:cubicBezTo>
                    <a:pt x="206" y="8"/>
                    <a:pt x="206" y="8"/>
                    <a:pt x="206" y="8"/>
                  </a:cubicBezTo>
                  <a:cubicBezTo>
                    <a:pt x="205" y="8"/>
                    <a:pt x="205" y="8"/>
                    <a:pt x="205" y="8"/>
                  </a:cubicBezTo>
                  <a:cubicBezTo>
                    <a:pt x="204" y="8"/>
                    <a:pt x="204" y="8"/>
                    <a:pt x="204" y="8"/>
                  </a:cubicBezTo>
                  <a:cubicBezTo>
                    <a:pt x="204" y="8"/>
                    <a:pt x="204" y="8"/>
                    <a:pt x="204" y="8"/>
                  </a:cubicBezTo>
                  <a:cubicBezTo>
                    <a:pt x="203" y="8"/>
                    <a:pt x="203" y="8"/>
                    <a:pt x="203" y="8"/>
                  </a:cubicBezTo>
                  <a:cubicBezTo>
                    <a:pt x="202" y="8"/>
                    <a:pt x="202" y="8"/>
                    <a:pt x="202" y="8"/>
                  </a:cubicBezTo>
                  <a:cubicBezTo>
                    <a:pt x="202" y="9"/>
                    <a:pt x="202" y="9"/>
                    <a:pt x="202" y="9"/>
                  </a:cubicBezTo>
                  <a:cubicBezTo>
                    <a:pt x="202" y="9"/>
                    <a:pt x="202" y="9"/>
                    <a:pt x="202" y="9"/>
                  </a:cubicBezTo>
                  <a:cubicBezTo>
                    <a:pt x="201" y="8"/>
                    <a:pt x="201" y="8"/>
                    <a:pt x="201" y="8"/>
                  </a:cubicBezTo>
                  <a:cubicBezTo>
                    <a:pt x="201" y="8"/>
                    <a:pt x="201" y="8"/>
                    <a:pt x="201" y="8"/>
                  </a:cubicBezTo>
                  <a:cubicBezTo>
                    <a:pt x="202" y="8"/>
                    <a:pt x="202" y="8"/>
                    <a:pt x="202" y="8"/>
                  </a:cubicBezTo>
                  <a:cubicBezTo>
                    <a:pt x="202" y="7"/>
                    <a:pt x="202" y="7"/>
                    <a:pt x="202" y="7"/>
                  </a:cubicBezTo>
                  <a:cubicBezTo>
                    <a:pt x="202" y="6"/>
                    <a:pt x="202" y="6"/>
                    <a:pt x="202" y="6"/>
                  </a:cubicBezTo>
                  <a:cubicBezTo>
                    <a:pt x="202" y="6"/>
                    <a:pt x="202" y="6"/>
                    <a:pt x="202" y="6"/>
                  </a:cubicBezTo>
                  <a:cubicBezTo>
                    <a:pt x="202" y="5"/>
                    <a:pt x="202" y="5"/>
                    <a:pt x="202" y="5"/>
                  </a:cubicBezTo>
                  <a:cubicBezTo>
                    <a:pt x="203" y="5"/>
                    <a:pt x="203" y="5"/>
                    <a:pt x="203" y="5"/>
                  </a:cubicBezTo>
                  <a:cubicBezTo>
                    <a:pt x="202" y="4"/>
                    <a:pt x="202" y="4"/>
                    <a:pt x="202" y="4"/>
                  </a:cubicBezTo>
                  <a:cubicBezTo>
                    <a:pt x="202" y="4"/>
                    <a:pt x="202" y="4"/>
                    <a:pt x="202" y="4"/>
                  </a:cubicBezTo>
                  <a:cubicBezTo>
                    <a:pt x="201" y="5"/>
                    <a:pt x="201" y="5"/>
                    <a:pt x="201" y="5"/>
                  </a:cubicBezTo>
                  <a:cubicBezTo>
                    <a:pt x="201" y="6"/>
                    <a:pt x="201" y="6"/>
                    <a:pt x="201" y="6"/>
                  </a:cubicBezTo>
                  <a:cubicBezTo>
                    <a:pt x="201" y="6"/>
                    <a:pt x="201" y="6"/>
                    <a:pt x="201" y="6"/>
                  </a:cubicBezTo>
                  <a:cubicBezTo>
                    <a:pt x="200" y="5"/>
                    <a:pt x="200" y="5"/>
                    <a:pt x="200" y="5"/>
                  </a:cubicBezTo>
                  <a:cubicBezTo>
                    <a:pt x="199" y="6"/>
                    <a:pt x="199" y="6"/>
                    <a:pt x="199" y="6"/>
                  </a:cubicBezTo>
                  <a:cubicBezTo>
                    <a:pt x="199" y="6"/>
                    <a:pt x="199" y="6"/>
                    <a:pt x="199" y="6"/>
                  </a:cubicBezTo>
                  <a:cubicBezTo>
                    <a:pt x="199" y="7"/>
                    <a:pt x="199" y="7"/>
                    <a:pt x="199" y="7"/>
                  </a:cubicBezTo>
                  <a:cubicBezTo>
                    <a:pt x="199" y="7"/>
                    <a:pt x="199" y="7"/>
                    <a:pt x="199" y="7"/>
                  </a:cubicBezTo>
                  <a:cubicBezTo>
                    <a:pt x="198" y="8"/>
                    <a:pt x="198" y="8"/>
                    <a:pt x="198" y="8"/>
                  </a:cubicBezTo>
                  <a:cubicBezTo>
                    <a:pt x="198" y="7"/>
                    <a:pt x="198" y="7"/>
                    <a:pt x="198" y="7"/>
                  </a:cubicBezTo>
                  <a:cubicBezTo>
                    <a:pt x="198" y="8"/>
                    <a:pt x="198" y="8"/>
                    <a:pt x="198" y="8"/>
                  </a:cubicBezTo>
                  <a:cubicBezTo>
                    <a:pt x="197" y="9"/>
                    <a:pt x="197" y="9"/>
                    <a:pt x="197" y="9"/>
                  </a:cubicBezTo>
                  <a:cubicBezTo>
                    <a:pt x="197" y="8"/>
                    <a:pt x="197" y="8"/>
                    <a:pt x="197" y="8"/>
                  </a:cubicBezTo>
                  <a:cubicBezTo>
                    <a:pt x="197" y="7"/>
                    <a:pt x="197" y="7"/>
                    <a:pt x="197" y="7"/>
                  </a:cubicBezTo>
                  <a:cubicBezTo>
                    <a:pt x="198" y="7"/>
                    <a:pt x="198" y="7"/>
                    <a:pt x="198" y="7"/>
                  </a:cubicBezTo>
                  <a:cubicBezTo>
                    <a:pt x="197" y="7"/>
                    <a:pt x="197" y="7"/>
                    <a:pt x="197" y="7"/>
                  </a:cubicBezTo>
                  <a:cubicBezTo>
                    <a:pt x="197" y="7"/>
                    <a:pt x="197" y="7"/>
                    <a:pt x="197" y="7"/>
                  </a:cubicBezTo>
                  <a:cubicBezTo>
                    <a:pt x="196" y="8"/>
                    <a:pt x="196" y="8"/>
                    <a:pt x="196" y="8"/>
                  </a:cubicBezTo>
                  <a:cubicBezTo>
                    <a:pt x="196" y="8"/>
                    <a:pt x="196" y="8"/>
                    <a:pt x="196" y="8"/>
                  </a:cubicBezTo>
                  <a:cubicBezTo>
                    <a:pt x="196" y="7"/>
                    <a:pt x="196" y="7"/>
                    <a:pt x="196" y="7"/>
                  </a:cubicBezTo>
                  <a:cubicBezTo>
                    <a:pt x="196" y="6"/>
                    <a:pt x="196" y="6"/>
                    <a:pt x="196" y="6"/>
                  </a:cubicBezTo>
                  <a:cubicBezTo>
                    <a:pt x="195" y="6"/>
                    <a:pt x="195" y="6"/>
                    <a:pt x="195" y="6"/>
                  </a:cubicBezTo>
                  <a:cubicBezTo>
                    <a:pt x="195" y="5"/>
                    <a:pt x="195" y="5"/>
                    <a:pt x="195" y="5"/>
                  </a:cubicBezTo>
                  <a:cubicBezTo>
                    <a:pt x="196" y="5"/>
                    <a:pt x="196" y="5"/>
                    <a:pt x="196" y="5"/>
                  </a:cubicBezTo>
                  <a:cubicBezTo>
                    <a:pt x="197" y="5"/>
                    <a:pt x="197" y="5"/>
                    <a:pt x="197" y="5"/>
                  </a:cubicBezTo>
                  <a:cubicBezTo>
                    <a:pt x="198" y="5"/>
                    <a:pt x="198" y="5"/>
                    <a:pt x="198" y="5"/>
                  </a:cubicBezTo>
                  <a:cubicBezTo>
                    <a:pt x="199" y="5"/>
                    <a:pt x="199" y="5"/>
                    <a:pt x="199" y="5"/>
                  </a:cubicBezTo>
                  <a:cubicBezTo>
                    <a:pt x="200" y="5"/>
                    <a:pt x="200" y="5"/>
                    <a:pt x="200" y="5"/>
                  </a:cubicBezTo>
                  <a:cubicBezTo>
                    <a:pt x="201" y="4"/>
                    <a:pt x="201" y="4"/>
                    <a:pt x="201" y="4"/>
                  </a:cubicBezTo>
                  <a:cubicBezTo>
                    <a:pt x="201" y="3"/>
                    <a:pt x="201" y="3"/>
                    <a:pt x="201" y="3"/>
                  </a:cubicBezTo>
                  <a:cubicBezTo>
                    <a:pt x="201" y="3"/>
                    <a:pt x="201" y="3"/>
                    <a:pt x="201" y="3"/>
                  </a:cubicBezTo>
                  <a:cubicBezTo>
                    <a:pt x="201" y="3"/>
                    <a:pt x="201" y="3"/>
                    <a:pt x="201" y="3"/>
                  </a:cubicBezTo>
                  <a:cubicBezTo>
                    <a:pt x="200" y="2"/>
                    <a:pt x="200" y="2"/>
                    <a:pt x="200" y="2"/>
                  </a:cubicBezTo>
                  <a:cubicBezTo>
                    <a:pt x="200" y="2"/>
                    <a:pt x="200" y="2"/>
                    <a:pt x="200" y="2"/>
                  </a:cubicBezTo>
                  <a:cubicBezTo>
                    <a:pt x="199" y="2"/>
                    <a:pt x="199" y="2"/>
                    <a:pt x="199" y="2"/>
                  </a:cubicBezTo>
                  <a:cubicBezTo>
                    <a:pt x="199" y="1"/>
                    <a:pt x="199" y="1"/>
                    <a:pt x="199" y="1"/>
                  </a:cubicBezTo>
                  <a:cubicBezTo>
                    <a:pt x="199" y="1"/>
                    <a:pt x="199" y="1"/>
                    <a:pt x="199" y="1"/>
                  </a:cubicBezTo>
                  <a:cubicBezTo>
                    <a:pt x="199" y="1"/>
                    <a:pt x="199" y="1"/>
                    <a:pt x="199" y="1"/>
                  </a:cubicBezTo>
                  <a:cubicBezTo>
                    <a:pt x="199" y="1"/>
                    <a:pt x="199" y="1"/>
                    <a:pt x="199" y="1"/>
                  </a:cubicBezTo>
                  <a:cubicBezTo>
                    <a:pt x="200" y="0"/>
                    <a:pt x="200" y="0"/>
                    <a:pt x="200" y="0"/>
                  </a:cubicBezTo>
                  <a:cubicBezTo>
                    <a:pt x="199" y="0"/>
                    <a:pt x="199" y="0"/>
                    <a:pt x="199" y="0"/>
                  </a:cubicBezTo>
                  <a:cubicBezTo>
                    <a:pt x="198" y="1"/>
                    <a:pt x="198" y="1"/>
                    <a:pt x="198" y="1"/>
                  </a:cubicBezTo>
                  <a:cubicBezTo>
                    <a:pt x="197" y="1"/>
                    <a:pt x="197" y="1"/>
                    <a:pt x="197" y="1"/>
                  </a:cubicBezTo>
                  <a:cubicBezTo>
                    <a:pt x="196" y="1"/>
                    <a:pt x="196" y="1"/>
                    <a:pt x="196" y="1"/>
                  </a:cubicBezTo>
                  <a:cubicBezTo>
                    <a:pt x="195" y="2"/>
                    <a:pt x="195" y="2"/>
                    <a:pt x="195" y="2"/>
                  </a:cubicBezTo>
                  <a:cubicBezTo>
                    <a:pt x="193" y="3"/>
                    <a:pt x="193" y="3"/>
                    <a:pt x="193" y="3"/>
                  </a:cubicBezTo>
                  <a:cubicBezTo>
                    <a:pt x="192" y="4"/>
                    <a:pt x="192" y="4"/>
                    <a:pt x="192" y="4"/>
                  </a:cubicBezTo>
                  <a:cubicBezTo>
                    <a:pt x="190" y="4"/>
                    <a:pt x="190" y="4"/>
                    <a:pt x="190" y="4"/>
                  </a:cubicBezTo>
                  <a:cubicBezTo>
                    <a:pt x="189" y="3"/>
                    <a:pt x="189" y="3"/>
                    <a:pt x="189" y="3"/>
                  </a:cubicBezTo>
                  <a:cubicBezTo>
                    <a:pt x="188" y="3"/>
                    <a:pt x="188" y="3"/>
                    <a:pt x="188" y="3"/>
                  </a:cubicBezTo>
                  <a:cubicBezTo>
                    <a:pt x="188" y="3"/>
                    <a:pt x="188" y="3"/>
                    <a:pt x="188" y="3"/>
                  </a:cubicBezTo>
                  <a:cubicBezTo>
                    <a:pt x="188" y="3"/>
                    <a:pt x="188" y="3"/>
                    <a:pt x="188" y="3"/>
                  </a:cubicBezTo>
                  <a:cubicBezTo>
                    <a:pt x="187" y="2"/>
                    <a:pt x="187" y="2"/>
                    <a:pt x="187" y="2"/>
                  </a:cubicBezTo>
                  <a:cubicBezTo>
                    <a:pt x="186" y="3"/>
                    <a:pt x="186" y="3"/>
                    <a:pt x="186" y="3"/>
                  </a:cubicBezTo>
                  <a:cubicBezTo>
                    <a:pt x="186" y="3"/>
                    <a:pt x="186" y="3"/>
                    <a:pt x="186" y="3"/>
                  </a:cubicBezTo>
                  <a:cubicBezTo>
                    <a:pt x="185" y="3"/>
                    <a:pt x="185" y="3"/>
                    <a:pt x="185" y="3"/>
                  </a:cubicBezTo>
                  <a:cubicBezTo>
                    <a:pt x="185" y="3"/>
                    <a:pt x="185" y="3"/>
                    <a:pt x="185" y="3"/>
                  </a:cubicBezTo>
                  <a:cubicBezTo>
                    <a:pt x="185" y="2"/>
                    <a:pt x="185" y="2"/>
                    <a:pt x="185" y="2"/>
                  </a:cubicBezTo>
                  <a:cubicBezTo>
                    <a:pt x="186" y="2"/>
                    <a:pt x="186" y="2"/>
                    <a:pt x="186" y="2"/>
                  </a:cubicBezTo>
                  <a:cubicBezTo>
                    <a:pt x="186" y="2"/>
                    <a:pt x="186" y="2"/>
                    <a:pt x="186" y="2"/>
                  </a:cubicBezTo>
                  <a:cubicBezTo>
                    <a:pt x="185" y="2"/>
                    <a:pt x="185" y="2"/>
                    <a:pt x="185" y="2"/>
                  </a:cubicBezTo>
                  <a:cubicBezTo>
                    <a:pt x="183" y="3"/>
                    <a:pt x="183" y="3"/>
                    <a:pt x="183" y="3"/>
                  </a:cubicBezTo>
                  <a:cubicBezTo>
                    <a:pt x="182" y="3"/>
                    <a:pt x="182" y="3"/>
                    <a:pt x="182" y="3"/>
                  </a:cubicBezTo>
                  <a:cubicBezTo>
                    <a:pt x="181" y="4"/>
                    <a:pt x="181" y="4"/>
                    <a:pt x="181" y="4"/>
                  </a:cubicBezTo>
                  <a:cubicBezTo>
                    <a:pt x="181" y="5"/>
                    <a:pt x="181" y="5"/>
                    <a:pt x="181" y="5"/>
                  </a:cubicBezTo>
                  <a:cubicBezTo>
                    <a:pt x="182" y="5"/>
                    <a:pt x="182" y="5"/>
                    <a:pt x="182" y="5"/>
                  </a:cubicBezTo>
                  <a:cubicBezTo>
                    <a:pt x="182" y="6"/>
                    <a:pt x="182" y="6"/>
                    <a:pt x="182" y="6"/>
                  </a:cubicBezTo>
                  <a:cubicBezTo>
                    <a:pt x="181" y="6"/>
                    <a:pt x="181" y="6"/>
                    <a:pt x="181" y="6"/>
                  </a:cubicBezTo>
                  <a:cubicBezTo>
                    <a:pt x="180" y="6"/>
                    <a:pt x="180" y="6"/>
                    <a:pt x="180" y="6"/>
                  </a:cubicBezTo>
                  <a:cubicBezTo>
                    <a:pt x="179" y="8"/>
                    <a:pt x="179" y="8"/>
                    <a:pt x="179" y="8"/>
                  </a:cubicBezTo>
                  <a:cubicBezTo>
                    <a:pt x="178" y="10"/>
                    <a:pt x="178" y="10"/>
                    <a:pt x="178" y="10"/>
                  </a:cubicBezTo>
                  <a:cubicBezTo>
                    <a:pt x="178" y="10"/>
                    <a:pt x="178" y="10"/>
                    <a:pt x="178" y="10"/>
                  </a:cubicBezTo>
                  <a:cubicBezTo>
                    <a:pt x="178" y="9"/>
                    <a:pt x="178" y="9"/>
                    <a:pt x="178" y="9"/>
                  </a:cubicBezTo>
                  <a:cubicBezTo>
                    <a:pt x="178" y="8"/>
                    <a:pt x="178" y="8"/>
                    <a:pt x="178" y="8"/>
                  </a:cubicBezTo>
                  <a:cubicBezTo>
                    <a:pt x="179" y="6"/>
                    <a:pt x="179" y="6"/>
                    <a:pt x="179" y="6"/>
                  </a:cubicBezTo>
                  <a:cubicBezTo>
                    <a:pt x="179" y="6"/>
                    <a:pt x="179" y="6"/>
                    <a:pt x="179" y="6"/>
                  </a:cubicBezTo>
                  <a:cubicBezTo>
                    <a:pt x="179" y="6"/>
                    <a:pt x="179" y="6"/>
                    <a:pt x="179" y="6"/>
                  </a:cubicBezTo>
                  <a:cubicBezTo>
                    <a:pt x="177" y="7"/>
                    <a:pt x="177" y="7"/>
                    <a:pt x="177" y="7"/>
                  </a:cubicBezTo>
                  <a:cubicBezTo>
                    <a:pt x="176" y="7"/>
                    <a:pt x="176" y="7"/>
                    <a:pt x="176" y="7"/>
                  </a:cubicBezTo>
                  <a:cubicBezTo>
                    <a:pt x="175" y="6"/>
                    <a:pt x="175" y="6"/>
                    <a:pt x="175" y="6"/>
                  </a:cubicBezTo>
                  <a:cubicBezTo>
                    <a:pt x="174" y="5"/>
                    <a:pt x="174" y="5"/>
                    <a:pt x="174" y="5"/>
                  </a:cubicBezTo>
                  <a:cubicBezTo>
                    <a:pt x="173" y="5"/>
                    <a:pt x="173" y="5"/>
                    <a:pt x="173" y="5"/>
                  </a:cubicBezTo>
                  <a:cubicBezTo>
                    <a:pt x="173" y="5"/>
                    <a:pt x="173" y="5"/>
                    <a:pt x="173" y="5"/>
                  </a:cubicBezTo>
                  <a:cubicBezTo>
                    <a:pt x="173" y="6"/>
                    <a:pt x="173" y="6"/>
                    <a:pt x="173" y="6"/>
                  </a:cubicBezTo>
                  <a:cubicBezTo>
                    <a:pt x="174" y="6"/>
                    <a:pt x="174" y="6"/>
                    <a:pt x="174" y="6"/>
                  </a:cubicBezTo>
                  <a:cubicBezTo>
                    <a:pt x="175" y="7"/>
                    <a:pt x="175" y="7"/>
                    <a:pt x="175" y="7"/>
                  </a:cubicBezTo>
                  <a:cubicBezTo>
                    <a:pt x="174" y="7"/>
                    <a:pt x="174" y="7"/>
                    <a:pt x="174" y="7"/>
                  </a:cubicBezTo>
                  <a:cubicBezTo>
                    <a:pt x="173" y="7"/>
                    <a:pt x="173" y="7"/>
                    <a:pt x="173" y="7"/>
                  </a:cubicBezTo>
                  <a:cubicBezTo>
                    <a:pt x="172" y="6"/>
                    <a:pt x="172" y="6"/>
                    <a:pt x="172" y="6"/>
                  </a:cubicBezTo>
                  <a:cubicBezTo>
                    <a:pt x="170" y="7"/>
                    <a:pt x="170" y="7"/>
                    <a:pt x="170" y="7"/>
                  </a:cubicBezTo>
                  <a:cubicBezTo>
                    <a:pt x="167" y="9"/>
                    <a:pt x="167" y="9"/>
                    <a:pt x="167" y="9"/>
                  </a:cubicBezTo>
                  <a:cubicBezTo>
                    <a:pt x="165" y="10"/>
                    <a:pt x="165" y="10"/>
                    <a:pt x="165" y="10"/>
                  </a:cubicBezTo>
                  <a:cubicBezTo>
                    <a:pt x="163" y="11"/>
                    <a:pt x="163" y="11"/>
                    <a:pt x="163" y="11"/>
                  </a:cubicBezTo>
                  <a:cubicBezTo>
                    <a:pt x="161" y="13"/>
                    <a:pt x="161" y="13"/>
                    <a:pt x="161" y="13"/>
                  </a:cubicBezTo>
                  <a:cubicBezTo>
                    <a:pt x="159" y="14"/>
                    <a:pt x="159" y="14"/>
                    <a:pt x="159" y="14"/>
                  </a:cubicBezTo>
                  <a:cubicBezTo>
                    <a:pt x="158" y="15"/>
                    <a:pt x="158" y="15"/>
                    <a:pt x="158" y="15"/>
                  </a:cubicBezTo>
                  <a:cubicBezTo>
                    <a:pt x="157" y="15"/>
                    <a:pt x="157" y="15"/>
                    <a:pt x="157" y="15"/>
                  </a:cubicBezTo>
                  <a:cubicBezTo>
                    <a:pt x="156" y="16"/>
                    <a:pt x="156" y="16"/>
                    <a:pt x="156" y="16"/>
                  </a:cubicBezTo>
                  <a:cubicBezTo>
                    <a:pt x="155" y="16"/>
                    <a:pt x="155" y="16"/>
                    <a:pt x="155" y="16"/>
                  </a:cubicBezTo>
                  <a:cubicBezTo>
                    <a:pt x="153" y="17"/>
                    <a:pt x="153" y="17"/>
                    <a:pt x="153" y="17"/>
                  </a:cubicBezTo>
                  <a:cubicBezTo>
                    <a:pt x="152" y="17"/>
                    <a:pt x="152" y="17"/>
                    <a:pt x="152" y="17"/>
                  </a:cubicBezTo>
                  <a:cubicBezTo>
                    <a:pt x="151" y="16"/>
                    <a:pt x="151" y="16"/>
                    <a:pt x="151" y="16"/>
                  </a:cubicBezTo>
                  <a:cubicBezTo>
                    <a:pt x="150" y="16"/>
                    <a:pt x="150" y="16"/>
                    <a:pt x="150" y="16"/>
                  </a:cubicBezTo>
                  <a:cubicBezTo>
                    <a:pt x="149" y="15"/>
                    <a:pt x="149" y="15"/>
                    <a:pt x="149" y="15"/>
                  </a:cubicBezTo>
                  <a:cubicBezTo>
                    <a:pt x="148" y="15"/>
                    <a:pt x="148" y="15"/>
                    <a:pt x="148" y="15"/>
                  </a:cubicBezTo>
                  <a:cubicBezTo>
                    <a:pt x="146" y="14"/>
                    <a:pt x="146" y="14"/>
                    <a:pt x="146" y="14"/>
                  </a:cubicBezTo>
                  <a:cubicBezTo>
                    <a:pt x="146" y="15"/>
                    <a:pt x="146" y="15"/>
                    <a:pt x="146" y="15"/>
                  </a:cubicBezTo>
                  <a:cubicBezTo>
                    <a:pt x="145" y="15"/>
                    <a:pt x="145" y="15"/>
                    <a:pt x="145" y="15"/>
                  </a:cubicBezTo>
                  <a:cubicBezTo>
                    <a:pt x="143" y="17"/>
                    <a:pt x="143" y="17"/>
                    <a:pt x="143" y="17"/>
                  </a:cubicBezTo>
                  <a:cubicBezTo>
                    <a:pt x="143" y="18"/>
                    <a:pt x="143" y="18"/>
                    <a:pt x="143" y="18"/>
                  </a:cubicBezTo>
                  <a:cubicBezTo>
                    <a:pt x="142" y="19"/>
                    <a:pt x="142" y="19"/>
                    <a:pt x="142" y="19"/>
                  </a:cubicBezTo>
                  <a:cubicBezTo>
                    <a:pt x="141" y="20"/>
                    <a:pt x="141" y="20"/>
                    <a:pt x="141" y="20"/>
                  </a:cubicBezTo>
                  <a:cubicBezTo>
                    <a:pt x="141" y="20"/>
                    <a:pt x="141" y="20"/>
                    <a:pt x="141" y="20"/>
                  </a:cubicBezTo>
                  <a:cubicBezTo>
                    <a:pt x="140" y="19"/>
                    <a:pt x="140" y="19"/>
                    <a:pt x="140" y="19"/>
                  </a:cubicBezTo>
                  <a:cubicBezTo>
                    <a:pt x="140" y="20"/>
                    <a:pt x="140" y="20"/>
                    <a:pt x="140" y="20"/>
                  </a:cubicBezTo>
                  <a:cubicBezTo>
                    <a:pt x="140" y="21"/>
                    <a:pt x="140" y="21"/>
                    <a:pt x="140" y="21"/>
                  </a:cubicBezTo>
                  <a:cubicBezTo>
                    <a:pt x="142" y="25"/>
                    <a:pt x="142" y="25"/>
                    <a:pt x="142" y="25"/>
                  </a:cubicBezTo>
                  <a:cubicBezTo>
                    <a:pt x="143" y="27"/>
                    <a:pt x="143" y="27"/>
                    <a:pt x="143" y="27"/>
                  </a:cubicBezTo>
                  <a:cubicBezTo>
                    <a:pt x="143" y="30"/>
                    <a:pt x="143" y="30"/>
                    <a:pt x="143" y="30"/>
                  </a:cubicBezTo>
                  <a:cubicBezTo>
                    <a:pt x="143" y="32"/>
                    <a:pt x="143" y="32"/>
                    <a:pt x="143" y="32"/>
                  </a:cubicBezTo>
                  <a:cubicBezTo>
                    <a:pt x="142" y="34"/>
                    <a:pt x="142" y="34"/>
                    <a:pt x="142" y="34"/>
                  </a:cubicBezTo>
                  <a:cubicBezTo>
                    <a:pt x="141" y="35"/>
                    <a:pt x="141" y="35"/>
                    <a:pt x="141" y="35"/>
                  </a:cubicBezTo>
                  <a:cubicBezTo>
                    <a:pt x="141" y="35"/>
                    <a:pt x="141" y="35"/>
                    <a:pt x="141" y="35"/>
                  </a:cubicBezTo>
                  <a:cubicBezTo>
                    <a:pt x="143" y="37"/>
                    <a:pt x="143" y="37"/>
                    <a:pt x="143" y="37"/>
                  </a:cubicBezTo>
                  <a:cubicBezTo>
                    <a:pt x="144" y="37"/>
                    <a:pt x="144" y="37"/>
                    <a:pt x="144" y="37"/>
                  </a:cubicBezTo>
                  <a:cubicBezTo>
                    <a:pt x="144" y="37"/>
                    <a:pt x="144" y="37"/>
                    <a:pt x="144" y="37"/>
                  </a:cubicBezTo>
                  <a:cubicBezTo>
                    <a:pt x="144" y="37"/>
                    <a:pt x="144" y="37"/>
                    <a:pt x="144" y="37"/>
                  </a:cubicBezTo>
                  <a:cubicBezTo>
                    <a:pt x="145" y="37"/>
                    <a:pt x="145" y="37"/>
                    <a:pt x="145" y="37"/>
                  </a:cubicBezTo>
                  <a:cubicBezTo>
                    <a:pt x="145" y="37"/>
                    <a:pt x="145" y="37"/>
                    <a:pt x="145" y="37"/>
                  </a:cubicBezTo>
                  <a:cubicBezTo>
                    <a:pt x="145" y="37"/>
                    <a:pt x="145" y="37"/>
                    <a:pt x="145" y="37"/>
                  </a:cubicBezTo>
                  <a:cubicBezTo>
                    <a:pt x="145" y="38"/>
                    <a:pt x="145" y="38"/>
                    <a:pt x="145" y="38"/>
                  </a:cubicBezTo>
                  <a:cubicBezTo>
                    <a:pt x="147" y="39"/>
                    <a:pt x="147" y="39"/>
                    <a:pt x="147" y="39"/>
                  </a:cubicBezTo>
                  <a:cubicBezTo>
                    <a:pt x="146" y="39"/>
                    <a:pt x="146" y="39"/>
                    <a:pt x="146" y="39"/>
                  </a:cubicBezTo>
                  <a:cubicBezTo>
                    <a:pt x="145" y="39"/>
                    <a:pt x="145" y="39"/>
                    <a:pt x="145" y="39"/>
                  </a:cubicBezTo>
                  <a:cubicBezTo>
                    <a:pt x="145" y="40"/>
                    <a:pt x="145" y="40"/>
                    <a:pt x="145" y="40"/>
                  </a:cubicBezTo>
                  <a:cubicBezTo>
                    <a:pt x="145" y="42"/>
                    <a:pt x="145" y="42"/>
                    <a:pt x="145" y="42"/>
                  </a:cubicBezTo>
                  <a:cubicBezTo>
                    <a:pt x="145" y="43"/>
                    <a:pt x="145" y="43"/>
                    <a:pt x="145" y="43"/>
                  </a:cubicBezTo>
                  <a:cubicBezTo>
                    <a:pt x="146" y="43"/>
                    <a:pt x="146" y="43"/>
                    <a:pt x="146" y="43"/>
                  </a:cubicBezTo>
                  <a:cubicBezTo>
                    <a:pt x="146" y="43"/>
                    <a:pt x="146" y="43"/>
                    <a:pt x="146" y="43"/>
                  </a:cubicBezTo>
                  <a:cubicBezTo>
                    <a:pt x="147" y="42"/>
                    <a:pt x="147" y="42"/>
                    <a:pt x="147" y="42"/>
                  </a:cubicBezTo>
                  <a:cubicBezTo>
                    <a:pt x="148" y="43"/>
                    <a:pt x="148" y="43"/>
                    <a:pt x="148" y="43"/>
                  </a:cubicBezTo>
                  <a:cubicBezTo>
                    <a:pt x="148" y="43"/>
                    <a:pt x="148" y="43"/>
                    <a:pt x="148" y="43"/>
                  </a:cubicBezTo>
                  <a:cubicBezTo>
                    <a:pt x="149" y="43"/>
                    <a:pt x="149" y="43"/>
                    <a:pt x="149" y="43"/>
                  </a:cubicBezTo>
                  <a:cubicBezTo>
                    <a:pt x="151" y="43"/>
                    <a:pt x="151" y="43"/>
                    <a:pt x="151" y="43"/>
                  </a:cubicBezTo>
                  <a:cubicBezTo>
                    <a:pt x="152" y="44"/>
                    <a:pt x="152" y="44"/>
                    <a:pt x="152" y="44"/>
                  </a:cubicBezTo>
                  <a:cubicBezTo>
                    <a:pt x="151" y="44"/>
                    <a:pt x="151" y="44"/>
                    <a:pt x="151" y="44"/>
                  </a:cubicBezTo>
                  <a:cubicBezTo>
                    <a:pt x="151" y="45"/>
                    <a:pt x="151" y="45"/>
                    <a:pt x="151" y="45"/>
                  </a:cubicBezTo>
                  <a:cubicBezTo>
                    <a:pt x="151" y="46"/>
                    <a:pt x="151" y="46"/>
                    <a:pt x="151" y="46"/>
                  </a:cubicBezTo>
                  <a:cubicBezTo>
                    <a:pt x="149" y="46"/>
                    <a:pt x="149" y="46"/>
                    <a:pt x="149" y="46"/>
                  </a:cubicBezTo>
                  <a:cubicBezTo>
                    <a:pt x="149" y="46"/>
                    <a:pt x="149" y="46"/>
                    <a:pt x="149" y="46"/>
                  </a:cubicBezTo>
                  <a:cubicBezTo>
                    <a:pt x="149" y="45"/>
                    <a:pt x="149" y="45"/>
                    <a:pt x="149" y="45"/>
                  </a:cubicBezTo>
                  <a:cubicBezTo>
                    <a:pt x="148" y="46"/>
                    <a:pt x="148" y="46"/>
                    <a:pt x="148" y="46"/>
                  </a:cubicBezTo>
                  <a:cubicBezTo>
                    <a:pt x="147" y="45"/>
                    <a:pt x="147" y="45"/>
                    <a:pt x="147" y="45"/>
                  </a:cubicBezTo>
                  <a:cubicBezTo>
                    <a:pt x="146" y="45"/>
                    <a:pt x="146" y="45"/>
                    <a:pt x="146" y="45"/>
                  </a:cubicBezTo>
                  <a:cubicBezTo>
                    <a:pt x="146" y="44"/>
                    <a:pt x="146" y="44"/>
                    <a:pt x="146" y="44"/>
                  </a:cubicBezTo>
                  <a:cubicBezTo>
                    <a:pt x="145" y="44"/>
                    <a:pt x="145" y="44"/>
                    <a:pt x="145" y="44"/>
                  </a:cubicBezTo>
                  <a:cubicBezTo>
                    <a:pt x="145" y="44"/>
                    <a:pt x="145" y="44"/>
                    <a:pt x="145" y="44"/>
                  </a:cubicBezTo>
                  <a:cubicBezTo>
                    <a:pt x="144" y="43"/>
                    <a:pt x="144" y="43"/>
                    <a:pt x="144" y="43"/>
                  </a:cubicBezTo>
                  <a:cubicBezTo>
                    <a:pt x="144" y="42"/>
                    <a:pt x="144" y="42"/>
                    <a:pt x="144" y="42"/>
                  </a:cubicBezTo>
                  <a:cubicBezTo>
                    <a:pt x="145" y="39"/>
                    <a:pt x="145" y="39"/>
                    <a:pt x="145" y="39"/>
                  </a:cubicBezTo>
                  <a:cubicBezTo>
                    <a:pt x="145" y="39"/>
                    <a:pt x="145" y="39"/>
                    <a:pt x="145" y="39"/>
                  </a:cubicBezTo>
                  <a:cubicBezTo>
                    <a:pt x="144" y="39"/>
                    <a:pt x="144" y="39"/>
                    <a:pt x="144" y="39"/>
                  </a:cubicBezTo>
                  <a:cubicBezTo>
                    <a:pt x="144" y="39"/>
                    <a:pt x="144" y="39"/>
                    <a:pt x="144" y="39"/>
                  </a:cubicBezTo>
                  <a:cubicBezTo>
                    <a:pt x="143" y="42"/>
                    <a:pt x="143" y="42"/>
                    <a:pt x="143" y="42"/>
                  </a:cubicBezTo>
                  <a:cubicBezTo>
                    <a:pt x="143" y="43"/>
                    <a:pt x="143" y="43"/>
                    <a:pt x="143" y="43"/>
                  </a:cubicBezTo>
                  <a:cubicBezTo>
                    <a:pt x="142" y="44"/>
                    <a:pt x="142" y="44"/>
                    <a:pt x="142" y="44"/>
                  </a:cubicBezTo>
                  <a:cubicBezTo>
                    <a:pt x="142" y="45"/>
                    <a:pt x="142" y="45"/>
                    <a:pt x="142" y="45"/>
                  </a:cubicBezTo>
                  <a:cubicBezTo>
                    <a:pt x="143" y="44"/>
                    <a:pt x="143" y="44"/>
                    <a:pt x="143" y="44"/>
                  </a:cubicBezTo>
                  <a:cubicBezTo>
                    <a:pt x="143" y="44"/>
                    <a:pt x="143" y="44"/>
                    <a:pt x="143" y="44"/>
                  </a:cubicBezTo>
                  <a:cubicBezTo>
                    <a:pt x="144" y="44"/>
                    <a:pt x="144" y="44"/>
                    <a:pt x="144" y="44"/>
                  </a:cubicBezTo>
                  <a:cubicBezTo>
                    <a:pt x="145" y="44"/>
                    <a:pt x="145" y="44"/>
                    <a:pt x="145" y="44"/>
                  </a:cubicBezTo>
                  <a:cubicBezTo>
                    <a:pt x="145" y="45"/>
                    <a:pt x="145" y="45"/>
                    <a:pt x="145" y="45"/>
                  </a:cubicBezTo>
                  <a:cubicBezTo>
                    <a:pt x="145" y="46"/>
                    <a:pt x="145" y="46"/>
                    <a:pt x="145" y="46"/>
                  </a:cubicBezTo>
                  <a:cubicBezTo>
                    <a:pt x="144" y="47"/>
                    <a:pt x="144" y="47"/>
                    <a:pt x="144" y="47"/>
                  </a:cubicBezTo>
                  <a:cubicBezTo>
                    <a:pt x="143" y="48"/>
                    <a:pt x="143" y="48"/>
                    <a:pt x="143" y="48"/>
                  </a:cubicBezTo>
                  <a:cubicBezTo>
                    <a:pt x="144" y="46"/>
                    <a:pt x="144" y="46"/>
                    <a:pt x="144" y="46"/>
                  </a:cubicBezTo>
                  <a:cubicBezTo>
                    <a:pt x="144" y="46"/>
                    <a:pt x="144" y="46"/>
                    <a:pt x="144" y="46"/>
                  </a:cubicBezTo>
                  <a:cubicBezTo>
                    <a:pt x="144" y="46"/>
                    <a:pt x="144" y="46"/>
                    <a:pt x="144" y="46"/>
                  </a:cubicBezTo>
                  <a:cubicBezTo>
                    <a:pt x="143" y="45"/>
                    <a:pt x="143" y="45"/>
                    <a:pt x="143" y="45"/>
                  </a:cubicBezTo>
                  <a:cubicBezTo>
                    <a:pt x="143" y="46"/>
                    <a:pt x="143" y="46"/>
                    <a:pt x="143" y="46"/>
                  </a:cubicBezTo>
                  <a:cubicBezTo>
                    <a:pt x="141" y="47"/>
                    <a:pt x="141" y="47"/>
                    <a:pt x="141" y="47"/>
                  </a:cubicBezTo>
                  <a:cubicBezTo>
                    <a:pt x="141" y="48"/>
                    <a:pt x="141" y="48"/>
                    <a:pt x="141" y="48"/>
                  </a:cubicBezTo>
                  <a:cubicBezTo>
                    <a:pt x="141" y="48"/>
                    <a:pt x="141" y="48"/>
                    <a:pt x="141" y="48"/>
                  </a:cubicBezTo>
                  <a:cubicBezTo>
                    <a:pt x="140" y="48"/>
                    <a:pt x="140" y="48"/>
                    <a:pt x="140" y="48"/>
                  </a:cubicBezTo>
                  <a:cubicBezTo>
                    <a:pt x="140" y="47"/>
                    <a:pt x="140" y="47"/>
                    <a:pt x="140" y="47"/>
                  </a:cubicBezTo>
                  <a:cubicBezTo>
                    <a:pt x="139" y="47"/>
                    <a:pt x="139" y="47"/>
                    <a:pt x="139" y="47"/>
                  </a:cubicBezTo>
                  <a:cubicBezTo>
                    <a:pt x="138" y="47"/>
                    <a:pt x="138" y="47"/>
                    <a:pt x="138" y="47"/>
                  </a:cubicBezTo>
                  <a:cubicBezTo>
                    <a:pt x="137" y="47"/>
                    <a:pt x="137" y="47"/>
                    <a:pt x="137" y="47"/>
                  </a:cubicBezTo>
                  <a:cubicBezTo>
                    <a:pt x="137" y="46"/>
                    <a:pt x="137" y="46"/>
                    <a:pt x="137" y="46"/>
                  </a:cubicBezTo>
                  <a:cubicBezTo>
                    <a:pt x="137" y="46"/>
                    <a:pt x="137" y="46"/>
                    <a:pt x="137" y="46"/>
                  </a:cubicBezTo>
                  <a:cubicBezTo>
                    <a:pt x="136" y="46"/>
                    <a:pt x="136" y="46"/>
                    <a:pt x="136" y="46"/>
                  </a:cubicBezTo>
                  <a:cubicBezTo>
                    <a:pt x="136" y="46"/>
                    <a:pt x="136" y="46"/>
                    <a:pt x="136" y="46"/>
                  </a:cubicBezTo>
                  <a:cubicBezTo>
                    <a:pt x="135" y="46"/>
                    <a:pt x="135" y="46"/>
                    <a:pt x="135" y="46"/>
                  </a:cubicBezTo>
                  <a:cubicBezTo>
                    <a:pt x="135" y="45"/>
                    <a:pt x="135" y="45"/>
                    <a:pt x="135" y="45"/>
                  </a:cubicBezTo>
                  <a:cubicBezTo>
                    <a:pt x="134" y="46"/>
                    <a:pt x="134" y="46"/>
                    <a:pt x="134" y="46"/>
                  </a:cubicBezTo>
                  <a:cubicBezTo>
                    <a:pt x="134" y="45"/>
                    <a:pt x="134" y="45"/>
                    <a:pt x="134" y="45"/>
                  </a:cubicBezTo>
                  <a:cubicBezTo>
                    <a:pt x="134" y="45"/>
                    <a:pt x="134" y="45"/>
                    <a:pt x="134" y="45"/>
                  </a:cubicBezTo>
                  <a:cubicBezTo>
                    <a:pt x="133" y="44"/>
                    <a:pt x="133" y="44"/>
                    <a:pt x="133" y="44"/>
                  </a:cubicBezTo>
                  <a:cubicBezTo>
                    <a:pt x="133" y="43"/>
                    <a:pt x="133" y="43"/>
                    <a:pt x="133" y="43"/>
                  </a:cubicBezTo>
                  <a:cubicBezTo>
                    <a:pt x="134" y="43"/>
                    <a:pt x="134" y="43"/>
                    <a:pt x="134" y="43"/>
                  </a:cubicBezTo>
                  <a:cubicBezTo>
                    <a:pt x="135" y="42"/>
                    <a:pt x="135" y="42"/>
                    <a:pt x="135" y="42"/>
                  </a:cubicBezTo>
                  <a:cubicBezTo>
                    <a:pt x="136" y="42"/>
                    <a:pt x="136" y="42"/>
                    <a:pt x="136" y="42"/>
                  </a:cubicBezTo>
                  <a:cubicBezTo>
                    <a:pt x="136" y="41"/>
                    <a:pt x="136" y="41"/>
                    <a:pt x="136" y="41"/>
                  </a:cubicBezTo>
                  <a:cubicBezTo>
                    <a:pt x="136" y="41"/>
                    <a:pt x="136" y="41"/>
                    <a:pt x="136" y="41"/>
                  </a:cubicBezTo>
                  <a:cubicBezTo>
                    <a:pt x="135" y="40"/>
                    <a:pt x="135" y="40"/>
                    <a:pt x="135" y="40"/>
                  </a:cubicBezTo>
                  <a:cubicBezTo>
                    <a:pt x="134" y="39"/>
                    <a:pt x="134" y="39"/>
                    <a:pt x="134" y="39"/>
                  </a:cubicBezTo>
                  <a:cubicBezTo>
                    <a:pt x="133" y="39"/>
                    <a:pt x="133" y="39"/>
                    <a:pt x="133" y="39"/>
                  </a:cubicBezTo>
                  <a:cubicBezTo>
                    <a:pt x="132" y="40"/>
                    <a:pt x="132" y="40"/>
                    <a:pt x="132" y="40"/>
                  </a:cubicBezTo>
                  <a:cubicBezTo>
                    <a:pt x="131" y="40"/>
                    <a:pt x="131" y="40"/>
                    <a:pt x="131" y="40"/>
                  </a:cubicBezTo>
                  <a:cubicBezTo>
                    <a:pt x="131" y="40"/>
                    <a:pt x="131" y="40"/>
                    <a:pt x="131" y="40"/>
                  </a:cubicBezTo>
                  <a:cubicBezTo>
                    <a:pt x="130" y="40"/>
                    <a:pt x="130" y="40"/>
                    <a:pt x="130" y="40"/>
                  </a:cubicBezTo>
                  <a:cubicBezTo>
                    <a:pt x="127" y="41"/>
                    <a:pt x="127" y="41"/>
                    <a:pt x="127" y="41"/>
                  </a:cubicBezTo>
                  <a:cubicBezTo>
                    <a:pt x="127" y="41"/>
                    <a:pt x="127" y="41"/>
                    <a:pt x="127" y="41"/>
                  </a:cubicBezTo>
                  <a:cubicBezTo>
                    <a:pt x="127" y="42"/>
                    <a:pt x="127" y="42"/>
                    <a:pt x="127" y="42"/>
                  </a:cubicBezTo>
                  <a:cubicBezTo>
                    <a:pt x="128" y="42"/>
                    <a:pt x="128" y="42"/>
                    <a:pt x="128" y="42"/>
                  </a:cubicBezTo>
                  <a:cubicBezTo>
                    <a:pt x="128" y="43"/>
                    <a:pt x="128" y="43"/>
                    <a:pt x="128" y="43"/>
                  </a:cubicBezTo>
                  <a:cubicBezTo>
                    <a:pt x="127" y="42"/>
                    <a:pt x="127" y="42"/>
                    <a:pt x="127" y="42"/>
                  </a:cubicBezTo>
                  <a:cubicBezTo>
                    <a:pt x="127" y="42"/>
                    <a:pt x="127" y="42"/>
                    <a:pt x="127" y="42"/>
                  </a:cubicBezTo>
                  <a:cubicBezTo>
                    <a:pt x="126" y="42"/>
                    <a:pt x="126" y="42"/>
                    <a:pt x="126" y="42"/>
                  </a:cubicBezTo>
                  <a:cubicBezTo>
                    <a:pt x="125" y="42"/>
                    <a:pt x="125" y="42"/>
                    <a:pt x="125" y="42"/>
                  </a:cubicBezTo>
                  <a:cubicBezTo>
                    <a:pt x="124" y="42"/>
                    <a:pt x="124" y="42"/>
                    <a:pt x="124" y="42"/>
                  </a:cubicBezTo>
                  <a:cubicBezTo>
                    <a:pt x="122" y="42"/>
                    <a:pt x="122" y="42"/>
                    <a:pt x="122" y="42"/>
                  </a:cubicBezTo>
                  <a:cubicBezTo>
                    <a:pt x="122" y="42"/>
                    <a:pt x="122" y="42"/>
                    <a:pt x="122" y="42"/>
                  </a:cubicBezTo>
                  <a:cubicBezTo>
                    <a:pt x="122" y="43"/>
                    <a:pt x="122" y="43"/>
                    <a:pt x="122" y="43"/>
                  </a:cubicBezTo>
                  <a:cubicBezTo>
                    <a:pt x="121" y="43"/>
                    <a:pt x="121" y="43"/>
                    <a:pt x="121" y="43"/>
                  </a:cubicBezTo>
                  <a:cubicBezTo>
                    <a:pt x="120" y="42"/>
                    <a:pt x="120" y="42"/>
                    <a:pt x="120" y="42"/>
                  </a:cubicBezTo>
                  <a:cubicBezTo>
                    <a:pt x="120" y="42"/>
                    <a:pt x="120" y="42"/>
                    <a:pt x="120" y="42"/>
                  </a:cubicBezTo>
                  <a:cubicBezTo>
                    <a:pt x="119" y="43"/>
                    <a:pt x="119" y="43"/>
                    <a:pt x="119" y="43"/>
                  </a:cubicBezTo>
                  <a:cubicBezTo>
                    <a:pt x="119" y="44"/>
                    <a:pt x="119" y="44"/>
                    <a:pt x="119" y="44"/>
                  </a:cubicBezTo>
                  <a:cubicBezTo>
                    <a:pt x="118" y="44"/>
                    <a:pt x="118" y="44"/>
                    <a:pt x="118" y="44"/>
                  </a:cubicBezTo>
                  <a:cubicBezTo>
                    <a:pt x="117" y="44"/>
                    <a:pt x="117" y="44"/>
                    <a:pt x="117" y="44"/>
                  </a:cubicBezTo>
                  <a:cubicBezTo>
                    <a:pt x="116" y="45"/>
                    <a:pt x="116" y="45"/>
                    <a:pt x="116" y="45"/>
                  </a:cubicBezTo>
                  <a:cubicBezTo>
                    <a:pt x="115" y="45"/>
                    <a:pt x="115" y="45"/>
                    <a:pt x="115" y="45"/>
                  </a:cubicBezTo>
                  <a:cubicBezTo>
                    <a:pt x="115" y="45"/>
                    <a:pt x="115" y="45"/>
                    <a:pt x="115" y="45"/>
                  </a:cubicBezTo>
                  <a:cubicBezTo>
                    <a:pt x="116" y="44"/>
                    <a:pt x="116" y="44"/>
                    <a:pt x="116" y="44"/>
                  </a:cubicBezTo>
                  <a:cubicBezTo>
                    <a:pt x="115" y="44"/>
                    <a:pt x="115" y="44"/>
                    <a:pt x="115" y="44"/>
                  </a:cubicBezTo>
                  <a:cubicBezTo>
                    <a:pt x="114" y="45"/>
                    <a:pt x="114" y="45"/>
                    <a:pt x="114" y="45"/>
                  </a:cubicBezTo>
                  <a:cubicBezTo>
                    <a:pt x="114" y="46"/>
                    <a:pt x="114" y="46"/>
                    <a:pt x="114" y="46"/>
                  </a:cubicBezTo>
                  <a:cubicBezTo>
                    <a:pt x="115" y="47"/>
                    <a:pt x="115" y="47"/>
                    <a:pt x="115" y="47"/>
                  </a:cubicBezTo>
                  <a:cubicBezTo>
                    <a:pt x="116" y="49"/>
                    <a:pt x="116" y="49"/>
                    <a:pt x="116" y="49"/>
                  </a:cubicBezTo>
                  <a:cubicBezTo>
                    <a:pt x="118" y="49"/>
                    <a:pt x="118" y="49"/>
                    <a:pt x="118" y="49"/>
                  </a:cubicBezTo>
                  <a:cubicBezTo>
                    <a:pt x="119" y="50"/>
                    <a:pt x="119" y="50"/>
                    <a:pt x="119" y="50"/>
                  </a:cubicBezTo>
                  <a:cubicBezTo>
                    <a:pt x="120" y="51"/>
                    <a:pt x="120" y="51"/>
                    <a:pt x="120" y="51"/>
                  </a:cubicBezTo>
                  <a:cubicBezTo>
                    <a:pt x="120" y="52"/>
                    <a:pt x="120" y="52"/>
                    <a:pt x="120" y="52"/>
                  </a:cubicBezTo>
                  <a:cubicBezTo>
                    <a:pt x="121" y="52"/>
                    <a:pt x="121" y="52"/>
                    <a:pt x="121" y="52"/>
                  </a:cubicBezTo>
                  <a:cubicBezTo>
                    <a:pt x="122" y="52"/>
                    <a:pt x="122" y="52"/>
                    <a:pt x="122" y="52"/>
                  </a:cubicBezTo>
                  <a:cubicBezTo>
                    <a:pt x="122" y="52"/>
                    <a:pt x="122" y="52"/>
                    <a:pt x="122" y="52"/>
                  </a:cubicBezTo>
                  <a:cubicBezTo>
                    <a:pt x="120" y="52"/>
                    <a:pt x="120" y="52"/>
                    <a:pt x="120" y="52"/>
                  </a:cubicBezTo>
                  <a:cubicBezTo>
                    <a:pt x="120" y="52"/>
                    <a:pt x="120" y="52"/>
                    <a:pt x="120" y="52"/>
                  </a:cubicBezTo>
                  <a:cubicBezTo>
                    <a:pt x="119" y="51"/>
                    <a:pt x="119" y="51"/>
                    <a:pt x="119" y="51"/>
                  </a:cubicBezTo>
                  <a:cubicBezTo>
                    <a:pt x="118" y="51"/>
                    <a:pt x="118" y="51"/>
                    <a:pt x="118" y="51"/>
                  </a:cubicBezTo>
                  <a:cubicBezTo>
                    <a:pt x="118" y="51"/>
                    <a:pt x="118" y="51"/>
                    <a:pt x="118" y="51"/>
                  </a:cubicBezTo>
                  <a:cubicBezTo>
                    <a:pt x="117" y="52"/>
                    <a:pt x="117" y="52"/>
                    <a:pt x="117" y="52"/>
                  </a:cubicBezTo>
                  <a:cubicBezTo>
                    <a:pt x="116" y="52"/>
                    <a:pt x="116" y="52"/>
                    <a:pt x="116" y="52"/>
                  </a:cubicBezTo>
                  <a:cubicBezTo>
                    <a:pt x="116" y="51"/>
                    <a:pt x="116" y="51"/>
                    <a:pt x="116" y="51"/>
                  </a:cubicBezTo>
                  <a:cubicBezTo>
                    <a:pt x="116" y="50"/>
                    <a:pt x="116" y="50"/>
                    <a:pt x="116" y="50"/>
                  </a:cubicBezTo>
                  <a:cubicBezTo>
                    <a:pt x="116" y="50"/>
                    <a:pt x="116" y="50"/>
                    <a:pt x="116" y="50"/>
                  </a:cubicBezTo>
                  <a:cubicBezTo>
                    <a:pt x="116" y="50"/>
                    <a:pt x="116" y="50"/>
                    <a:pt x="116" y="50"/>
                  </a:cubicBezTo>
                  <a:cubicBezTo>
                    <a:pt x="115" y="51"/>
                    <a:pt x="115" y="51"/>
                    <a:pt x="115" y="51"/>
                  </a:cubicBezTo>
                  <a:cubicBezTo>
                    <a:pt x="115" y="52"/>
                    <a:pt x="115" y="52"/>
                    <a:pt x="115" y="52"/>
                  </a:cubicBezTo>
                  <a:cubicBezTo>
                    <a:pt x="116" y="53"/>
                    <a:pt x="116" y="53"/>
                    <a:pt x="116" y="53"/>
                  </a:cubicBezTo>
                  <a:cubicBezTo>
                    <a:pt x="116" y="53"/>
                    <a:pt x="116" y="53"/>
                    <a:pt x="116" y="53"/>
                  </a:cubicBezTo>
                  <a:cubicBezTo>
                    <a:pt x="115" y="54"/>
                    <a:pt x="115" y="54"/>
                    <a:pt x="115" y="54"/>
                  </a:cubicBezTo>
                  <a:cubicBezTo>
                    <a:pt x="114" y="55"/>
                    <a:pt x="114" y="55"/>
                    <a:pt x="114" y="55"/>
                  </a:cubicBezTo>
                  <a:cubicBezTo>
                    <a:pt x="114" y="56"/>
                    <a:pt x="114" y="56"/>
                    <a:pt x="114" y="56"/>
                  </a:cubicBezTo>
                  <a:cubicBezTo>
                    <a:pt x="114" y="57"/>
                    <a:pt x="114" y="57"/>
                    <a:pt x="114" y="57"/>
                  </a:cubicBezTo>
                  <a:cubicBezTo>
                    <a:pt x="115" y="59"/>
                    <a:pt x="115" y="59"/>
                    <a:pt x="115" y="59"/>
                  </a:cubicBezTo>
                  <a:cubicBezTo>
                    <a:pt x="117" y="59"/>
                    <a:pt x="117" y="59"/>
                    <a:pt x="117" y="59"/>
                  </a:cubicBezTo>
                  <a:cubicBezTo>
                    <a:pt x="118" y="60"/>
                    <a:pt x="118" y="60"/>
                    <a:pt x="118" y="60"/>
                  </a:cubicBezTo>
                  <a:cubicBezTo>
                    <a:pt x="118" y="60"/>
                    <a:pt x="118" y="60"/>
                    <a:pt x="118" y="60"/>
                  </a:cubicBezTo>
                  <a:cubicBezTo>
                    <a:pt x="120" y="59"/>
                    <a:pt x="120" y="59"/>
                    <a:pt x="120" y="59"/>
                  </a:cubicBezTo>
                  <a:cubicBezTo>
                    <a:pt x="121" y="59"/>
                    <a:pt x="121" y="59"/>
                    <a:pt x="121" y="59"/>
                  </a:cubicBezTo>
                  <a:cubicBezTo>
                    <a:pt x="122" y="60"/>
                    <a:pt x="122" y="60"/>
                    <a:pt x="122" y="60"/>
                  </a:cubicBezTo>
                  <a:cubicBezTo>
                    <a:pt x="124" y="60"/>
                    <a:pt x="124" y="60"/>
                    <a:pt x="124" y="60"/>
                  </a:cubicBezTo>
                  <a:cubicBezTo>
                    <a:pt x="124" y="60"/>
                    <a:pt x="124" y="60"/>
                    <a:pt x="124" y="60"/>
                  </a:cubicBezTo>
                  <a:cubicBezTo>
                    <a:pt x="125" y="61"/>
                    <a:pt x="125" y="61"/>
                    <a:pt x="125" y="61"/>
                  </a:cubicBezTo>
                  <a:cubicBezTo>
                    <a:pt x="125" y="61"/>
                    <a:pt x="125" y="61"/>
                    <a:pt x="125" y="61"/>
                  </a:cubicBezTo>
                  <a:cubicBezTo>
                    <a:pt x="126" y="61"/>
                    <a:pt x="126" y="61"/>
                    <a:pt x="126" y="61"/>
                  </a:cubicBezTo>
                  <a:cubicBezTo>
                    <a:pt x="126" y="60"/>
                    <a:pt x="126" y="60"/>
                    <a:pt x="126" y="60"/>
                  </a:cubicBezTo>
                  <a:cubicBezTo>
                    <a:pt x="126" y="60"/>
                    <a:pt x="126" y="60"/>
                    <a:pt x="126" y="60"/>
                  </a:cubicBezTo>
                  <a:cubicBezTo>
                    <a:pt x="127" y="60"/>
                    <a:pt x="127" y="60"/>
                    <a:pt x="127" y="60"/>
                  </a:cubicBezTo>
                  <a:cubicBezTo>
                    <a:pt x="127" y="60"/>
                    <a:pt x="127" y="60"/>
                    <a:pt x="127" y="60"/>
                  </a:cubicBezTo>
                  <a:cubicBezTo>
                    <a:pt x="126" y="61"/>
                    <a:pt x="126" y="61"/>
                    <a:pt x="126" y="61"/>
                  </a:cubicBezTo>
                  <a:cubicBezTo>
                    <a:pt x="126" y="62"/>
                    <a:pt x="126" y="62"/>
                    <a:pt x="126" y="62"/>
                  </a:cubicBezTo>
                  <a:cubicBezTo>
                    <a:pt x="126" y="62"/>
                    <a:pt x="126" y="62"/>
                    <a:pt x="126" y="62"/>
                  </a:cubicBezTo>
                  <a:cubicBezTo>
                    <a:pt x="127" y="61"/>
                    <a:pt x="127" y="61"/>
                    <a:pt x="127" y="61"/>
                  </a:cubicBezTo>
                  <a:cubicBezTo>
                    <a:pt x="128" y="61"/>
                    <a:pt x="128" y="61"/>
                    <a:pt x="128" y="61"/>
                  </a:cubicBezTo>
                  <a:cubicBezTo>
                    <a:pt x="129" y="60"/>
                    <a:pt x="129" y="60"/>
                    <a:pt x="129" y="60"/>
                  </a:cubicBezTo>
                  <a:cubicBezTo>
                    <a:pt x="131" y="59"/>
                    <a:pt x="131" y="59"/>
                    <a:pt x="131" y="59"/>
                  </a:cubicBezTo>
                  <a:cubicBezTo>
                    <a:pt x="132" y="59"/>
                    <a:pt x="132" y="59"/>
                    <a:pt x="132" y="59"/>
                  </a:cubicBezTo>
                  <a:cubicBezTo>
                    <a:pt x="133" y="59"/>
                    <a:pt x="133" y="59"/>
                    <a:pt x="133" y="59"/>
                  </a:cubicBezTo>
                  <a:cubicBezTo>
                    <a:pt x="133" y="59"/>
                    <a:pt x="133" y="59"/>
                    <a:pt x="133" y="59"/>
                  </a:cubicBezTo>
                  <a:cubicBezTo>
                    <a:pt x="133" y="59"/>
                    <a:pt x="133" y="59"/>
                    <a:pt x="133" y="59"/>
                  </a:cubicBezTo>
                  <a:cubicBezTo>
                    <a:pt x="134" y="59"/>
                    <a:pt x="134" y="59"/>
                    <a:pt x="134" y="59"/>
                  </a:cubicBezTo>
                  <a:cubicBezTo>
                    <a:pt x="135" y="58"/>
                    <a:pt x="135" y="58"/>
                    <a:pt x="135" y="58"/>
                  </a:cubicBezTo>
                  <a:cubicBezTo>
                    <a:pt x="137" y="58"/>
                    <a:pt x="137" y="58"/>
                    <a:pt x="137" y="58"/>
                  </a:cubicBezTo>
                  <a:cubicBezTo>
                    <a:pt x="137" y="58"/>
                    <a:pt x="137" y="58"/>
                    <a:pt x="137" y="58"/>
                  </a:cubicBezTo>
                  <a:cubicBezTo>
                    <a:pt x="137" y="59"/>
                    <a:pt x="137" y="59"/>
                    <a:pt x="137" y="59"/>
                  </a:cubicBezTo>
                  <a:cubicBezTo>
                    <a:pt x="136" y="59"/>
                    <a:pt x="136" y="59"/>
                    <a:pt x="136" y="59"/>
                  </a:cubicBezTo>
                  <a:cubicBezTo>
                    <a:pt x="136" y="60"/>
                    <a:pt x="136" y="60"/>
                    <a:pt x="136" y="60"/>
                  </a:cubicBezTo>
                  <a:cubicBezTo>
                    <a:pt x="136" y="60"/>
                    <a:pt x="136" y="60"/>
                    <a:pt x="136" y="60"/>
                  </a:cubicBezTo>
                  <a:cubicBezTo>
                    <a:pt x="135" y="61"/>
                    <a:pt x="135" y="61"/>
                    <a:pt x="135" y="61"/>
                  </a:cubicBezTo>
                  <a:cubicBezTo>
                    <a:pt x="134" y="61"/>
                    <a:pt x="134" y="61"/>
                    <a:pt x="134" y="61"/>
                  </a:cubicBezTo>
                  <a:cubicBezTo>
                    <a:pt x="134" y="61"/>
                    <a:pt x="134" y="61"/>
                    <a:pt x="134" y="61"/>
                  </a:cubicBezTo>
                  <a:cubicBezTo>
                    <a:pt x="133" y="61"/>
                    <a:pt x="133" y="61"/>
                    <a:pt x="133" y="61"/>
                  </a:cubicBezTo>
                  <a:cubicBezTo>
                    <a:pt x="132" y="62"/>
                    <a:pt x="132" y="62"/>
                    <a:pt x="132" y="62"/>
                  </a:cubicBezTo>
                  <a:cubicBezTo>
                    <a:pt x="132" y="62"/>
                    <a:pt x="132" y="62"/>
                    <a:pt x="132" y="62"/>
                  </a:cubicBezTo>
                  <a:cubicBezTo>
                    <a:pt x="133" y="62"/>
                    <a:pt x="133" y="62"/>
                    <a:pt x="133" y="62"/>
                  </a:cubicBezTo>
                  <a:cubicBezTo>
                    <a:pt x="133" y="63"/>
                    <a:pt x="133" y="63"/>
                    <a:pt x="133" y="63"/>
                  </a:cubicBezTo>
                  <a:cubicBezTo>
                    <a:pt x="133" y="64"/>
                    <a:pt x="133" y="64"/>
                    <a:pt x="133" y="64"/>
                  </a:cubicBezTo>
                  <a:cubicBezTo>
                    <a:pt x="132" y="65"/>
                    <a:pt x="132" y="65"/>
                    <a:pt x="132" y="65"/>
                  </a:cubicBezTo>
                  <a:cubicBezTo>
                    <a:pt x="132" y="66"/>
                    <a:pt x="132" y="66"/>
                    <a:pt x="132" y="66"/>
                  </a:cubicBezTo>
                  <a:cubicBezTo>
                    <a:pt x="131" y="67"/>
                    <a:pt x="131" y="67"/>
                    <a:pt x="131" y="67"/>
                  </a:cubicBezTo>
                  <a:cubicBezTo>
                    <a:pt x="131" y="67"/>
                    <a:pt x="131" y="67"/>
                    <a:pt x="131" y="67"/>
                  </a:cubicBezTo>
                  <a:cubicBezTo>
                    <a:pt x="131" y="67"/>
                    <a:pt x="131" y="67"/>
                    <a:pt x="131" y="67"/>
                  </a:cubicBezTo>
                  <a:cubicBezTo>
                    <a:pt x="131" y="68"/>
                    <a:pt x="131" y="68"/>
                    <a:pt x="131" y="68"/>
                  </a:cubicBezTo>
                  <a:cubicBezTo>
                    <a:pt x="131" y="69"/>
                    <a:pt x="131" y="69"/>
                    <a:pt x="131" y="69"/>
                  </a:cubicBezTo>
                  <a:cubicBezTo>
                    <a:pt x="130" y="70"/>
                    <a:pt x="130" y="70"/>
                    <a:pt x="130" y="70"/>
                  </a:cubicBezTo>
                  <a:cubicBezTo>
                    <a:pt x="130" y="70"/>
                    <a:pt x="130" y="70"/>
                    <a:pt x="130" y="70"/>
                  </a:cubicBezTo>
                  <a:cubicBezTo>
                    <a:pt x="129" y="70"/>
                    <a:pt x="129" y="70"/>
                    <a:pt x="129" y="70"/>
                  </a:cubicBezTo>
                  <a:cubicBezTo>
                    <a:pt x="128" y="71"/>
                    <a:pt x="128" y="71"/>
                    <a:pt x="128" y="71"/>
                  </a:cubicBezTo>
                  <a:cubicBezTo>
                    <a:pt x="127" y="71"/>
                    <a:pt x="127" y="71"/>
                    <a:pt x="127" y="71"/>
                  </a:cubicBezTo>
                  <a:cubicBezTo>
                    <a:pt x="127" y="71"/>
                    <a:pt x="127" y="71"/>
                    <a:pt x="127" y="71"/>
                  </a:cubicBezTo>
                  <a:cubicBezTo>
                    <a:pt x="126" y="71"/>
                    <a:pt x="126" y="71"/>
                    <a:pt x="126" y="71"/>
                  </a:cubicBezTo>
                  <a:cubicBezTo>
                    <a:pt x="124" y="71"/>
                    <a:pt x="124" y="71"/>
                    <a:pt x="124" y="71"/>
                  </a:cubicBezTo>
                  <a:cubicBezTo>
                    <a:pt x="124" y="71"/>
                    <a:pt x="124" y="71"/>
                    <a:pt x="124" y="71"/>
                  </a:cubicBezTo>
                  <a:cubicBezTo>
                    <a:pt x="124" y="70"/>
                    <a:pt x="124" y="70"/>
                    <a:pt x="124" y="70"/>
                  </a:cubicBezTo>
                  <a:cubicBezTo>
                    <a:pt x="123" y="70"/>
                    <a:pt x="123" y="70"/>
                    <a:pt x="123" y="70"/>
                  </a:cubicBezTo>
                  <a:cubicBezTo>
                    <a:pt x="123" y="70"/>
                    <a:pt x="123" y="70"/>
                    <a:pt x="123" y="70"/>
                  </a:cubicBezTo>
                  <a:cubicBezTo>
                    <a:pt x="122" y="71"/>
                    <a:pt x="122" y="71"/>
                    <a:pt x="122" y="71"/>
                  </a:cubicBezTo>
                  <a:cubicBezTo>
                    <a:pt x="121" y="71"/>
                    <a:pt x="121" y="71"/>
                    <a:pt x="121" y="71"/>
                  </a:cubicBezTo>
                  <a:cubicBezTo>
                    <a:pt x="120" y="72"/>
                    <a:pt x="120" y="72"/>
                    <a:pt x="120" y="72"/>
                  </a:cubicBezTo>
                  <a:cubicBezTo>
                    <a:pt x="118" y="73"/>
                    <a:pt x="118" y="73"/>
                    <a:pt x="118" y="73"/>
                  </a:cubicBezTo>
                  <a:cubicBezTo>
                    <a:pt x="118" y="73"/>
                    <a:pt x="118" y="73"/>
                    <a:pt x="118" y="73"/>
                  </a:cubicBezTo>
                  <a:cubicBezTo>
                    <a:pt x="117" y="73"/>
                    <a:pt x="117" y="73"/>
                    <a:pt x="117" y="73"/>
                  </a:cubicBezTo>
                  <a:cubicBezTo>
                    <a:pt x="116" y="73"/>
                    <a:pt x="116" y="73"/>
                    <a:pt x="116" y="73"/>
                  </a:cubicBezTo>
                  <a:cubicBezTo>
                    <a:pt x="115" y="73"/>
                    <a:pt x="115" y="73"/>
                    <a:pt x="115" y="73"/>
                  </a:cubicBezTo>
                  <a:cubicBezTo>
                    <a:pt x="114" y="74"/>
                    <a:pt x="114" y="74"/>
                    <a:pt x="114" y="74"/>
                  </a:cubicBezTo>
                  <a:cubicBezTo>
                    <a:pt x="113" y="74"/>
                    <a:pt x="113" y="74"/>
                    <a:pt x="113" y="74"/>
                  </a:cubicBezTo>
                  <a:cubicBezTo>
                    <a:pt x="112" y="74"/>
                    <a:pt x="112" y="74"/>
                    <a:pt x="112" y="74"/>
                  </a:cubicBezTo>
                  <a:cubicBezTo>
                    <a:pt x="112" y="75"/>
                    <a:pt x="112" y="75"/>
                    <a:pt x="112" y="75"/>
                  </a:cubicBezTo>
                  <a:cubicBezTo>
                    <a:pt x="112" y="77"/>
                    <a:pt x="112" y="77"/>
                    <a:pt x="112" y="77"/>
                  </a:cubicBezTo>
                  <a:cubicBezTo>
                    <a:pt x="111" y="77"/>
                    <a:pt x="111" y="77"/>
                    <a:pt x="111" y="77"/>
                  </a:cubicBezTo>
                  <a:cubicBezTo>
                    <a:pt x="111" y="77"/>
                    <a:pt x="111" y="77"/>
                    <a:pt x="111" y="77"/>
                  </a:cubicBezTo>
                  <a:cubicBezTo>
                    <a:pt x="110" y="76"/>
                    <a:pt x="110" y="76"/>
                    <a:pt x="110" y="76"/>
                  </a:cubicBezTo>
                  <a:cubicBezTo>
                    <a:pt x="108" y="76"/>
                    <a:pt x="108" y="76"/>
                    <a:pt x="108" y="76"/>
                  </a:cubicBezTo>
                  <a:cubicBezTo>
                    <a:pt x="108" y="76"/>
                    <a:pt x="108" y="76"/>
                    <a:pt x="108" y="76"/>
                  </a:cubicBezTo>
                  <a:cubicBezTo>
                    <a:pt x="108" y="77"/>
                    <a:pt x="108" y="77"/>
                    <a:pt x="108" y="77"/>
                  </a:cubicBezTo>
                  <a:cubicBezTo>
                    <a:pt x="109" y="77"/>
                    <a:pt x="109" y="77"/>
                    <a:pt x="109" y="77"/>
                  </a:cubicBezTo>
                  <a:cubicBezTo>
                    <a:pt x="108" y="78"/>
                    <a:pt x="108" y="78"/>
                    <a:pt x="108" y="78"/>
                  </a:cubicBezTo>
                  <a:cubicBezTo>
                    <a:pt x="108" y="78"/>
                    <a:pt x="108" y="78"/>
                    <a:pt x="108" y="78"/>
                  </a:cubicBezTo>
                  <a:cubicBezTo>
                    <a:pt x="107" y="77"/>
                    <a:pt x="107" y="77"/>
                    <a:pt x="107" y="77"/>
                  </a:cubicBezTo>
                  <a:cubicBezTo>
                    <a:pt x="107" y="76"/>
                    <a:pt x="107" y="76"/>
                    <a:pt x="107" y="76"/>
                  </a:cubicBezTo>
                  <a:cubicBezTo>
                    <a:pt x="106" y="76"/>
                    <a:pt x="106" y="76"/>
                    <a:pt x="106" y="76"/>
                  </a:cubicBezTo>
                  <a:cubicBezTo>
                    <a:pt x="105" y="77"/>
                    <a:pt x="105" y="77"/>
                    <a:pt x="105" y="77"/>
                  </a:cubicBezTo>
                  <a:cubicBezTo>
                    <a:pt x="105" y="78"/>
                    <a:pt x="105" y="78"/>
                    <a:pt x="105" y="78"/>
                  </a:cubicBezTo>
                  <a:cubicBezTo>
                    <a:pt x="104" y="78"/>
                    <a:pt x="104" y="78"/>
                    <a:pt x="104" y="78"/>
                  </a:cubicBezTo>
                  <a:cubicBezTo>
                    <a:pt x="104" y="78"/>
                    <a:pt x="104" y="78"/>
                    <a:pt x="104" y="78"/>
                  </a:cubicBezTo>
                  <a:cubicBezTo>
                    <a:pt x="102" y="80"/>
                    <a:pt x="102" y="80"/>
                    <a:pt x="102" y="80"/>
                  </a:cubicBezTo>
                  <a:cubicBezTo>
                    <a:pt x="101" y="81"/>
                    <a:pt x="101" y="81"/>
                    <a:pt x="101" y="81"/>
                  </a:cubicBezTo>
                  <a:cubicBezTo>
                    <a:pt x="101" y="82"/>
                    <a:pt x="101" y="82"/>
                    <a:pt x="101" y="82"/>
                  </a:cubicBezTo>
                  <a:cubicBezTo>
                    <a:pt x="100" y="82"/>
                    <a:pt x="100" y="82"/>
                    <a:pt x="100" y="82"/>
                  </a:cubicBezTo>
                  <a:cubicBezTo>
                    <a:pt x="99" y="81"/>
                    <a:pt x="99" y="81"/>
                    <a:pt x="99" y="81"/>
                  </a:cubicBezTo>
                  <a:cubicBezTo>
                    <a:pt x="99" y="82"/>
                    <a:pt x="99" y="82"/>
                    <a:pt x="99" y="82"/>
                  </a:cubicBezTo>
                  <a:cubicBezTo>
                    <a:pt x="100" y="83"/>
                    <a:pt x="100" y="83"/>
                    <a:pt x="100" y="83"/>
                  </a:cubicBezTo>
                  <a:cubicBezTo>
                    <a:pt x="100" y="83"/>
                    <a:pt x="100" y="83"/>
                    <a:pt x="100" y="83"/>
                  </a:cubicBezTo>
                  <a:cubicBezTo>
                    <a:pt x="99" y="83"/>
                    <a:pt x="99" y="83"/>
                    <a:pt x="99" y="83"/>
                  </a:cubicBezTo>
                  <a:cubicBezTo>
                    <a:pt x="99" y="83"/>
                    <a:pt x="99" y="83"/>
                    <a:pt x="99" y="83"/>
                  </a:cubicBezTo>
                  <a:cubicBezTo>
                    <a:pt x="98" y="83"/>
                    <a:pt x="98" y="83"/>
                    <a:pt x="98" y="83"/>
                  </a:cubicBezTo>
                  <a:cubicBezTo>
                    <a:pt x="98" y="83"/>
                    <a:pt x="98" y="83"/>
                    <a:pt x="98" y="83"/>
                  </a:cubicBezTo>
                  <a:cubicBezTo>
                    <a:pt x="97" y="84"/>
                    <a:pt x="97" y="84"/>
                    <a:pt x="97" y="84"/>
                  </a:cubicBezTo>
                  <a:cubicBezTo>
                    <a:pt x="97" y="85"/>
                    <a:pt x="97" y="85"/>
                    <a:pt x="97" y="85"/>
                  </a:cubicBezTo>
                  <a:cubicBezTo>
                    <a:pt x="97" y="86"/>
                    <a:pt x="97" y="86"/>
                    <a:pt x="97" y="86"/>
                  </a:cubicBezTo>
                  <a:cubicBezTo>
                    <a:pt x="98" y="87"/>
                    <a:pt x="98" y="87"/>
                    <a:pt x="98" y="87"/>
                  </a:cubicBezTo>
                  <a:cubicBezTo>
                    <a:pt x="97" y="88"/>
                    <a:pt x="97" y="88"/>
                    <a:pt x="97" y="88"/>
                  </a:cubicBezTo>
                  <a:cubicBezTo>
                    <a:pt x="97" y="88"/>
                    <a:pt x="97" y="88"/>
                    <a:pt x="97" y="88"/>
                  </a:cubicBezTo>
                  <a:cubicBezTo>
                    <a:pt x="97" y="89"/>
                    <a:pt x="97" y="89"/>
                    <a:pt x="97" y="89"/>
                  </a:cubicBezTo>
                  <a:cubicBezTo>
                    <a:pt x="98" y="89"/>
                    <a:pt x="98" y="89"/>
                    <a:pt x="98" y="89"/>
                  </a:cubicBezTo>
                  <a:cubicBezTo>
                    <a:pt x="98" y="88"/>
                    <a:pt x="98" y="88"/>
                    <a:pt x="98" y="88"/>
                  </a:cubicBezTo>
                  <a:cubicBezTo>
                    <a:pt x="98" y="89"/>
                    <a:pt x="98" y="89"/>
                    <a:pt x="98" y="89"/>
                  </a:cubicBezTo>
                  <a:cubicBezTo>
                    <a:pt x="99" y="90"/>
                    <a:pt x="99" y="90"/>
                    <a:pt x="99" y="90"/>
                  </a:cubicBezTo>
                  <a:cubicBezTo>
                    <a:pt x="98" y="90"/>
                    <a:pt x="98" y="90"/>
                    <a:pt x="98" y="90"/>
                  </a:cubicBezTo>
                  <a:cubicBezTo>
                    <a:pt x="98" y="90"/>
                    <a:pt x="98" y="90"/>
                    <a:pt x="98" y="90"/>
                  </a:cubicBezTo>
                  <a:cubicBezTo>
                    <a:pt x="98" y="91"/>
                    <a:pt x="98" y="91"/>
                    <a:pt x="98" y="91"/>
                  </a:cubicBezTo>
                  <a:cubicBezTo>
                    <a:pt x="99" y="91"/>
                    <a:pt x="99" y="91"/>
                    <a:pt x="99" y="91"/>
                  </a:cubicBezTo>
                  <a:cubicBezTo>
                    <a:pt x="99" y="90"/>
                    <a:pt x="99" y="90"/>
                    <a:pt x="99" y="90"/>
                  </a:cubicBezTo>
                  <a:cubicBezTo>
                    <a:pt x="100" y="90"/>
                    <a:pt x="100" y="90"/>
                    <a:pt x="100" y="90"/>
                  </a:cubicBezTo>
                  <a:cubicBezTo>
                    <a:pt x="100" y="91"/>
                    <a:pt x="100" y="91"/>
                    <a:pt x="100" y="91"/>
                  </a:cubicBezTo>
                  <a:cubicBezTo>
                    <a:pt x="100" y="91"/>
                    <a:pt x="100" y="91"/>
                    <a:pt x="100" y="91"/>
                  </a:cubicBezTo>
                  <a:cubicBezTo>
                    <a:pt x="101" y="91"/>
                    <a:pt x="101" y="91"/>
                    <a:pt x="101" y="91"/>
                  </a:cubicBezTo>
                  <a:cubicBezTo>
                    <a:pt x="102" y="92"/>
                    <a:pt x="102" y="92"/>
                    <a:pt x="102" y="92"/>
                  </a:cubicBezTo>
                  <a:cubicBezTo>
                    <a:pt x="103" y="92"/>
                    <a:pt x="103" y="92"/>
                    <a:pt x="103" y="92"/>
                  </a:cubicBezTo>
                  <a:cubicBezTo>
                    <a:pt x="103" y="91"/>
                    <a:pt x="103" y="91"/>
                    <a:pt x="103" y="91"/>
                  </a:cubicBezTo>
                  <a:cubicBezTo>
                    <a:pt x="104" y="89"/>
                    <a:pt x="104" y="89"/>
                    <a:pt x="104" y="89"/>
                  </a:cubicBezTo>
                  <a:cubicBezTo>
                    <a:pt x="104" y="89"/>
                    <a:pt x="104" y="89"/>
                    <a:pt x="104" y="89"/>
                  </a:cubicBezTo>
                  <a:cubicBezTo>
                    <a:pt x="106" y="89"/>
                    <a:pt x="106" y="89"/>
                    <a:pt x="106" y="89"/>
                  </a:cubicBezTo>
                  <a:cubicBezTo>
                    <a:pt x="106" y="88"/>
                    <a:pt x="106" y="88"/>
                    <a:pt x="106" y="88"/>
                  </a:cubicBezTo>
                  <a:cubicBezTo>
                    <a:pt x="106" y="89"/>
                    <a:pt x="106" y="89"/>
                    <a:pt x="106" y="89"/>
                  </a:cubicBezTo>
                  <a:cubicBezTo>
                    <a:pt x="105" y="89"/>
                    <a:pt x="105" y="89"/>
                    <a:pt x="105" y="89"/>
                  </a:cubicBezTo>
                  <a:cubicBezTo>
                    <a:pt x="104" y="91"/>
                    <a:pt x="104" y="91"/>
                    <a:pt x="104" y="91"/>
                  </a:cubicBezTo>
                  <a:cubicBezTo>
                    <a:pt x="103" y="91"/>
                    <a:pt x="103" y="91"/>
                    <a:pt x="103" y="91"/>
                  </a:cubicBezTo>
                  <a:cubicBezTo>
                    <a:pt x="103" y="92"/>
                    <a:pt x="103" y="92"/>
                    <a:pt x="103" y="92"/>
                  </a:cubicBezTo>
                  <a:cubicBezTo>
                    <a:pt x="104" y="93"/>
                    <a:pt x="104" y="93"/>
                    <a:pt x="104" y="93"/>
                  </a:cubicBezTo>
                  <a:cubicBezTo>
                    <a:pt x="104" y="93"/>
                    <a:pt x="104" y="93"/>
                    <a:pt x="104" y="93"/>
                  </a:cubicBezTo>
                  <a:cubicBezTo>
                    <a:pt x="103" y="94"/>
                    <a:pt x="103" y="94"/>
                    <a:pt x="103" y="94"/>
                  </a:cubicBezTo>
                  <a:cubicBezTo>
                    <a:pt x="102" y="93"/>
                    <a:pt x="102" y="93"/>
                    <a:pt x="102" y="93"/>
                  </a:cubicBezTo>
                  <a:cubicBezTo>
                    <a:pt x="102" y="93"/>
                    <a:pt x="102" y="93"/>
                    <a:pt x="102" y="93"/>
                  </a:cubicBezTo>
                  <a:cubicBezTo>
                    <a:pt x="102" y="92"/>
                    <a:pt x="102" y="92"/>
                    <a:pt x="102" y="92"/>
                  </a:cubicBezTo>
                  <a:cubicBezTo>
                    <a:pt x="101" y="92"/>
                    <a:pt x="101" y="92"/>
                    <a:pt x="101" y="92"/>
                  </a:cubicBezTo>
                  <a:cubicBezTo>
                    <a:pt x="101" y="92"/>
                    <a:pt x="101" y="92"/>
                    <a:pt x="101" y="92"/>
                  </a:cubicBezTo>
                  <a:cubicBezTo>
                    <a:pt x="99" y="92"/>
                    <a:pt x="99" y="92"/>
                    <a:pt x="99" y="92"/>
                  </a:cubicBezTo>
                  <a:cubicBezTo>
                    <a:pt x="99" y="91"/>
                    <a:pt x="99" y="91"/>
                    <a:pt x="99" y="91"/>
                  </a:cubicBezTo>
                  <a:cubicBezTo>
                    <a:pt x="98" y="91"/>
                    <a:pt x="98" y="91"/>
                    <a:pt x="98" y="91"/>
                  </a:cubicBezTo>
                  <a:cubicBezTo>
                    <a:pt x="98" y="92"/>
                    <a:pt x="98" y="92"/>
                    <a:pt x="98" y="92"/>
                  </a:cubicBezTo>
                  <a:cubicBezTo>
                    <a:pt x="97" y="92"/>
                    <a:pt x="97" y="92"/>
                    <a:pt x="97" y="92"/>
                  </a:cubicBezTo>
                  <a:cubicBezTo>
                    <a:pt x="97" y="93"/>
                    <a:pt x="97" y="93"/>
                    <a:pt x="97" y="93"/>
                  </a:cubicBezTo>
                  <a:cubicBezTo>
                    <a:pt x="96" y="92"/>
                    <a:pt x="96" y="92"/>
                    <a:pt x="96" y="92"/>
                  </a:cubicBezTo>
                  <a:cubicBezTo>
                    <a:pt x="96" y="93"/>
                    <a:pt x="96" y="93"/>
                    <a:pt x="96" y="93"/>
                  </a:cubicBezTo>
                  <a:cubicBezTo>
                    <a:pt x="96" y="94"/>
                    <a:pt x="96" y="94"/>
                    <a:pt x="96" y="94"/>
                  </a:cubicBezTo>
                  <a:cubicBezTo>
                    <a:pt x="96" y="94"/>
                    <a:pt x="96" y="94"/>
                    <a:pt x="96" y="94"/>
                  </a:cubicBezTo>
                  <a:cubicBezTo>
                    <a:pt x="96" y="94"/>
                    <a:pt x="96" y="94"/>
                    <a:pt x="96" y="94"/>
                  </a:cubicBezTo>
                  <a:cubicBezTo>
                    <a:pt x="96" y="95"/>
                    <a:pt x="96" y="95"/>
                    <a:pt x="96" y="95"/>
                  </a:cubicBezTo>
                  <a:cubicBezTo>
                    <a:pt x="96" y="96"/>
                    <a:pt x="96" y="96"/>
                    <a:pt x="96" y="96"/>
                  </a:cubicBezTo>
                  <a:cubicBezTo>
                    <a:pt x="97" y="96"/>
                    <a:pt x="97" y="96"/>
                    <a:pt x="97" y="96"/>
                  </a:cubicBezTo>
                  <a:cubicBezTo>
                    <a:pt x="97" y="98"/>
                    <a:pt x="97" y="98"/>
                    <a:pt x="97" y="98"/>
                  </a:cubicBezTo>
                  <a:cubicBezTo>
                    <a:pt x="97" y="98"/>
                    <a:pt x="97" y="98"/>
                    <a:pt x="97" y="98"/>
                  </a:cubicBezTo>
                  <a:cubicBezTo>
                    <a:pt x="97" y="99"/>
                    <a:pt x="97" y="99"/>
                    <a:pt x="97" y="99"/>
                  </a:cubicBezTo>
                  <a:cubicBezTo>
                    <a:pt x="98" y="99"/>
                    <a:pt x="98" y="99"/>
                    <a:pt x="98" y="99"/>
                  </a:cubicBezTo>
                  <a:cubicBezTo>
                    <a:pt x="98" y="100"/>
                    <a:pt x="98" y="100"/>
                    <a:pt x="98" y="100"/>
                  </a:cubicBezTo>
                  <a:cubicBezTo>
                    <a:pt x="97" y="100"/>
                    <a:pt x="97" y="100"/>
                    <a:pt x="97" y="100"/>
                  </a:cubicBezTo>
                  <a:cubicBezTo>
                    <a:pt x="96" y="100"/>
                    <a:pt x="96" y="100"/>
                    <a:pt x="96" y="100"/>
                  </a:cubicBezTo>
                  <a:cubicBezTo>
                    <a:pt x="99" y="101"/>
                    <a:pt x="99" y="101"/>
                    <a:pt x="99" y="101"/>
                  </a:cubicBezTo>
                  <a:cubicBezTo>
                    <a:pt x="100" y="101"/>
                    <a:pt x="100" y="101"/>
                    <a:pt x="100" y="101"/>
                  </a:cubicBezTo>
                  <a:cubicBezTo>
                    <a:pt x="102" y="101"/>
                    <a:pt x="102" y="101"/>
                    <a:pt x="102" y="101"/>
                  </a:cubicBezTo>
                  <a:cubicBezTo>
                    <a:pt x="102" y="101"/>
                    <a:pt x="102" y="101"/>
                    <a:pt x="102" y="101"/>
                  </a:cubicBezTo>
                  <a:cubicBezTo>
                    <a:pt x="103" y="101"/>
                    <a:pt x="103" y="101"/>
                    <a:pt x="103" y="101"/>
                  </a:cubicBezTo>
                  <a:cubicBezTo>
                    <a:pt x="103" y="101"/>
                    <a:pt x="103" y="101"/>
                    <a:pt x="103" y="101"/>
                  </a:cubicBezTo>
                  <a:cubicBezTo>
                    <a:pt x="105" y="99"/>
                    <a:pt x="105" y="99"/>
                    <a:pt x="105" y="99"/>
                  </a:cubicBezTo>
                  <a:cubicBezTo>
                    <a:pt x="105" y="99"/>
                    <a:pt x="105" y="99"/>
                    <a:pt x="105" y="99"/>
                  </a:cubicBezTo>
                  <a:cubicBezTo>
                    <a:pt x="104" y="98"/>
                    <a:pt x="104" y="98"/>
                    <a:pt x="104" y="98"/>
                  </a:cubicBezTo>
                  <a:cubicBezTo>
                    <a:pt x="104" y="98"/>
                    <a:pt x="104" y="98"/>
                    <a:pt x="104" y="98"/>
                  </a:cubicBezTo>
                  <a:cubicBezTo>
                    <a:pt x="105" y="97"/>
                    <a:pt x="105" y="97"/>
                    <a:pt x="105" y="97"/>
                  </a:cubicBezTo>
                  <a:cubicBezTo>
                    <a:pt x="107" y="96"/>
                    <a:pt x="107" y="96"/>
                    <a:pt x="107" y="96"/>
                  </a:cubicBezTo>
                  <a:cubicBezTo>
                    <a:pt x="109" y="95"/>
                    <a:pt x="109" y="95"/>
                    <a:pt x="109" y="95"/>
                  </a:cubicBezTo>
                  <a:cubicBezTo>
                    <a:pt x="109" y="95"/>
                    <a:pt x="109" y="95"/>
                    <a:pt x="109" y="95"/>
                  </a:cubicBezTo>
                  <a:cubicBezTo>
                    <a:pt x="109" y="95"/>
                    <a:pt x="109" y="95"/>
                    <a:pt x="109" y="95"/>
                  </a:cubicBezTo>
                  <a:cubicBezTo>
                    <a:pt x="107" y="97"/>
                    <a:pt x="107" y="97"/>
                    <a:pt x="107" y="97"/>
                  </a:cubicBezTo>
                  <a:cubicBezTo>
                    <a:pt x="106" y="98"/>
                    <a:pt x="106" y="98"/>
                    <a:pt x="106" y="98"/>
                  </a:cubicBezTo>
                  <a:cubicBezTo>
                    <a:pt x="106" y="98"/>
                    <a:pt x="106" y="98"/>
                    <a:pt x="106" y="98"/>
                  </a:cubicBezTo>
                  <a:cubicBezTo>
                    <a:pt x="106" y="99"/>
                    <a:pt x="106" y="99"/>
                    <a:pt x="106" y="99"/>
                  </a:cubicBezTo>
                  <a:cubicBezTo>
                    <a:pt x="106" y="99"/>
                    <a:pt x="106" y="99"/>
                    <a:pt x="106" y="99"/>
                  </a:cubicBezTo>
                  <a:cubicBezTo>
                    <a:pt x="106" y="100"/>
                    <a:pt x="106" y="100"/>
                    <a:pt x="106" y="100"/>
                  </a:cubicBezTo>
                  <a:cubicBezTo>
                    <a:pt x="105" y="101"/>
                    <a:pt x="105" y="101"/>
                    <a:pt x="105" y="101"/>
                  </a:cubicBezTo>
                  <a:cubicBezTo>
                    <a:pt x="104" y="102"/>
                    <a:pt x="104" y="102"/>
                    <a:pt x="104" y="102"/>
                  </a:cubicBezTo>
                  <a:cubicBezTo>
                    <a:pt x="105" y="103"/>
                    <a:pt x="105" y="103"/>
                    <a:pt x="105" y="103"/>
                  </a:cubicBezTo>
                  <a:cubicBezTo>
                    <a:pt x="104" y="103"/>
                    <a:pt x="104" y="103"/>
                    <a:pt x="104" y="103"/>
                  </a:cubicBezTo>
                  <a:cubicBezTo>
                    <a:pt x="104" y="104"/>
                    <a:pt x="104" y="104"/>
                    <a:pt x="104" y="104"/>
                  </a:cubicBezTo>
                  <a:cubicBezTo>
                    <a:pt x="104" y="105"/>
                    <a:pt x="104" y="105"/>
                    <a:pt x="104" y="105"/>
                  </a:cubicBezTo>
                  <a:cubicBezTo>
                    <a:pt x="105" y="105"/>
                    <a:pt x="105" y="105"/>
                    <a:pt x="105" y="105"/>
                  </a:cubicBezTo>
                  <a:cubicBezTo>
                    <a:pt x="103" y="106"/>
                    <a:pt x="103" y="106"/>
                    <a:pt x="103" y="106"/>
                  </a:cubicBezTo>
                  <a:cubicBezTo>
                    <a:pt x="103" y="106"/>
                    <a:pt x="103" y="106"/>
                    <a:pt x="103" y="106"/>
                  </a:cubicBezTo>
                  <a:cubicBezTo>
                    <a:pt x="103" y="107"/>
                    <a:pt x="103" y="107"/>
                    <a:pt x="103" y="107"/>
                  </a:cubicBezTo>
                  <a:cubicBezTo>
                    <a:pt x="102" y="107"/>
                    <a:pt x="102" y="107"/>
                    <a:pt x="102" y="107"/>
                  </a:cubicBezTo>
                  <a:cubicBezTo>
                    <a:pt x="102" y="107"/>
                    <a:pt x="102" y="107"/>
                    <a:pt x="102" y="107"/>
                  </a:cubicBezTo>
                  <a:cubicBezTo>
                    <a:pt x="102" y="108"/>
                    <a:pt x="102" y="108"/>
                    <a:pt x="102" y="108"/>
                  </a:cubicBezTo>
                  <a:cubicBezTo>
                    <a:pt x="102" y="108"/>
                    <a:pt x="102" y="108"/>
                    <a:pt x="102" y="108"/>
                  </a:cubicBezTo>
                  <a:cubicBezTo>
                    <a:pt x="103" y="109"/>
                    <a:pt x="103" y="109"/>
                    <a:pt x="103" y="109"/>
                  </a:cubicBezTo>
                  <a:cubicBezTo>
                    <a:pt x="103" y="108"/>
                    <a:pt x="103" y="108"/>
                    <a:pt x="103" y="108"/>
                  </a:cubicBezTo>
                  <a:cubicBezTo>
                    <a:pt x="104" y="108"/>
                    <a:pt x="104" y="108"/>
                    <a:pt x="104" y="108"/>
                  </a:cubicBezTo>
                  <a:cubicBezTo>
                    <a:pt x="104" y="109"/>
                    <a:pt x="104" y="109"/>
                    <a:pt x="104" y="109"/>
                  </a:cubicBezTo>
                  <a:cubicBezTo>
                    <a:pt x="104" y="109"/>
                    <a:pt x="104" y="109"/>
                    <a:pt x="104" y="109"/>
                  </a:cubicBezTo>
                  <a:cubicBezTo>
                    <a:pt x="103" y="109"/>
                    <a:pt x="103" y="109"/>
                    <a:pt x="103" y="109"/>
                  </a:cubicBezTo>
                  <a:cubicBezTo>
                    <a:pt x="102" y="110"/>
                    <a:pt x="102" y="110"/>
                    <a:pt x="102" y="110"/>
                  </a:cubicBezTo>
                  <a:cubicBezTo>
                    <a:pt x="102" y="110"/>
                    <a:pt x="102" y="110"/>
                    <a:pt x="102" y="110"/>
                  </a:cubicBezTo>
                  <a:cubicBezTo>
                    <a:pt x="102" y="110"/>
                    <a:pt x="102" y="110"/>
                    <a:pt x="102" y="110"/>
                  </a:cubicBezTo>
                  <a:cubicBezTo>
                    <a:pt x="103" y="111"/>
                    <a:pt x="103" y="111"/>
                    <a:pt x="103" y="111"/>
                  </a:cubicBezTo>
                  <a:cubicBezTo>
                    <a:pt x="102" y="111"/>
                    <a:pt x="102" y="111"/>
                    <a:pt x="102" y="111"/>
                  </a:cubicBezTo>
                  <a:cubicBezTo>
                    <a:pt x="101" y="111"/>
                    <a:pt x="101" y="111"/>
                    <a:pt x="101" y="111"/>
                  </a:cubicBezTo>
                  <a:cubicBezTo>
                    <a:pt x="101" y="112"/>
                    <a:pt x="101" y="112"/>
                    <a:pt x="101" y="112"/>
                  </a:cubicBezTo>
                  <a:cubicBezTo>
                    <a:pt x="100" y="112"/>
                    <a:pt x="100" y="112"/>
                    <a:pt x="100" y="112"/>
                  </a:cubicBezTo>
                  <a:cubicBezTo>
                    <a:pt x="100" y="112"/>
                    <a:pt x="100" y="112"/>
                    <a:pt x="100" y="112"/>
                  </a:cubicBezTo>
                  <a:cubicBezTo>
                    <a:pt x="100" y="112"/>
                    <a:pt x="100" y="112"/>
                    <a:pt x="100" y="112"/>
                  </a:cubicBezTo>
                  <a:cubicBezTo>
                    <a:pt x="101" y="112"/>
                    <a:pt x="101" y="112"/>
                    <a:pt x="101" y="112"/>
                  </a:cubicBezTo>
                  <a:cubicBezTo>
                    <a:pt x="102" y="113"/>
                    <a:pt x="102" y="113"/>
                    <a:pt x="102" y="113"/>
                  </a:cubicBezTo>
                  <a:cubicBezTo>
                    <a:pt x="103" y="112"/>
                    <a:pt x="103" y="112"/>
                    <a:pt x="103" y="112"/>
                  </a:cubicBezTo>
                  <a:cubicBezTo>
                    <a:pt x="104" y="111"/>
                    <a:pt x="104" y="111"/>
                    <a:pt x="104" y="111"/>
                  </a:cubicBezTo>
                  <a:cubicBezTo>
                    <a:pt x="105" y="111"/>
                    <a:pt x="105" y="111"/>
                    <a:pt x="105" y="111"/>
                  </a:cubicBezTo>
                  <a:cubicBezTo>
                    <a:pt x="105" y="111"/>
                    <a:pt x="105" y="111"/>
                    <a:pt x="105" y="111"/>
                  </a:cubicBezTo>
                  <a:cubicBezTo>
                    <a:pt x="106" y="110"/>
                    <a:pt x="106" y="110"/>
                    <a:pt x="106" y="110"/>
                  </a:cubicBezTo>
                  <a:cubicBezTo>
                    <a:pt x="107" y="110"/>
                    <a:pt x="107" y="110"/>
                    <a:pt x="107" y="110"/>
                  </a:cubicBezTo>
                  <a:cubicBezTo>
                    <a:pt x="107" y="111"/>
                    <a:pt x="107" y="111"/>
                    <a:pt x="107" y="111"/>
                  </a:cubicBezTo>
                  <a:cubicBezTo>
                    <a:pt x="107" y="111"/>
                    <a:pt x="107" y="111"/>
                    <a:pt x="107" y="111"/>
                  </a:cubicBezTo>
                  <a:cubicBezTo>
                    <a:pt x="107" y="111"/>
                    <a:pt x="107" y="111"/>
                    <a:pt x="107" y="111"/>
                  </a:cubicBezTo>
                  <a:cubicBezTo>
                    <a:pt x="107" y="111"/>
                    <a:pt x="107" y="111"/>
                    <a:pt x="107" y="111"/>
                  </a:cubicBezTo>
                  <a:cubicBezTo>
                    <a:pt x="107" y="112"/>
                    <a:pt x="107" y="112"/>
                    <a:pt x="107" y="112"/>
                  </a:cubicBezTo>
                  <a:cubicBezTo>
                    <a:pt x="107" y="113"/>
                    <a:pt x="107" y="113"/>
                    <a:pt x="107" y="113"/>
                  </a:cubicBezTo>
                  <a:cubicBezTo>
                    <a:pt x="108" y="113"/>
                    <a:pt x="108" y="113"/>
                    <a:pt x="108" y="113"/>
                  </a:cubicBezTo>
                  <a:cubicBezTo>
                    <a:pt x="109" y="112"/>
                    <a:pt x="109" y="112"/>
                    <a:pt x="109" y="112"/>
                  </a:cubicBezTo>
                  <a:cubicBezTo>
                    <a:pt x="109" y="112"/>
                    <a:pt x="109" y="112"/>
                    <a:pt x="109" y="112"/>
                  </a:cubicBezTo>
                  <a:cubicBezTo>
                    <a:pt x="109" y="112"/>
                    <a:pt x="109" y="112"/>
                    <a:pt x="109" y="112"/>
                  </a:cubicBezTo>
                  <a:cubicBezTo>
                    <a:pt x="109" y="113"/>
                    <a:pt x="109" y="113"/>
                    <a:pt x="109" y="113"/>
                  </a:cubicBezTo>
                  <a:cubicBezTo>
                    <a:pt x="110" y="114"/>
                    <a:pt x="110" y="114"/>
                    <a:pt x="110" y="114"/>
                  </a:cubicBezTo>
                  <a:cubicBezTo>
                    <a:pt x="110" y="115"/>
                    <a:pt x="110" y="115"/>
                    <a:pt x="110" y="115"/>
                  </a:cubicBezTo>
                  <a:cubicBezTo>
                    <a:pt x="110" y="116"/>
                    <a:pt x="110" y="116"/>
                    <a:pt x="110" y="116"/>
                  </a:cubicBezTo>
                  <a:cubicBezTo>
                    <a:pt x="110" y="117"/>
                    <a:pt x="110" y="117"/>
                    <a:pt x="110" y="117"/>
                  </a:cubicBezTo>
                  <a:cubicBezTo>
                    <a:pt x="111" y="117"/>
                    <a:pt x="111" y="117"/>
                    <a:pt x="111" y="117"/>
                  </a:cubicBezTo>
                  <a:cubicBezTo>
                    <a:pt x="111" y="116"/>
                    <a:pt x="111" y="116"/>
                    <a:pt x="111" y="116"/>
                  </a:cubicBezTo>
                  <a:cubicBezTo>
                    <a:pt x="111" y="115"/>
                    <a:pt x="111" y="115"/>
                    <a:pt x="111" y="115"/>
                  </a:cubicBezTo>
                  <a:cubicBezTo>
                    <a:pt x="112" y="114"/>
                    <a:pt x="112" y="114"/>
                    <a:pt x="112" y="114"/>
                  </a:cubicBezTo>
                  <a:cubicBezTo>
                    <a:pt x="112" y="113"/>
                    <a:pt x="112" y="113"/>
                    <a:pt x="112" y="113"/>
                  </a:cubicBezTo>
                  <a:cubicBezTo>
                    <a:pt x="113" y="112"/>
                    <a:pt x="113" y="112"/>
                    <a:pt x="113" y="112"/>
                  </a:cubicBezTo>
                  <a:cubicBezTo>
                    <a:pt x="113" y="112"/>
                    <a:pt x="113" y="112"/>
                    <a:pt x="113" y="112"/>
                  </a:cubicBezTo>
                  <a:cubicBezTo>
                    <a:pt x="114" y="112"/>
                    <a:pt x="114" y="112"/>
                    <a:pt x="114" y="112"/>
                  </a:cubicBezTo>
                  <a:cubicBezTo>
                    <a:pt x="115" y="112"/>
                    <a:pt x="115" y="112"/>
                    <a:pt x="115" y="112"/>
                  </a:cubicBezTo>
                  <a:cubicBezTo>
                    <a:pt x="114" y="112"/>
                    <a:pt x="114" y="112"/>
                    <a:pt x="114" y="112"/>
                  </a:cubicBezTo>
                  <a:cubicBezTo>
                    <a:pt x="113" y="113"/>
                    <a:pt x="113" y="113"/>
                    <a:pt x="113" y="113"/>
                  </a:cubicBezTo>
                  <a:cubicBezTo>
                    <a:pt x="113" y="114"/>
                    <a:pt x="113" y="114"/>
                    <a:pt x="113" y="114"/>
                  </a:cubicBezTo>
                  <a:cubicBezTo>
                    <a:pt x="114" y="115"/>
                    <a:pt x="114" y="115"/>
                    <a:pt x="114" y="115"/>
                  </a:cubicBezTo>
                  <a:cubicBezTo>
                    <a:pt x="115" y="115"/>
                    <a:pt x="115" y="115"/>
                    <a:pt x="115" y="115"/>
                  </a:cubicBezTo>
                  <a:cubicBezTo>
                    <a:pt x="116" y="114"/>
                    <a:pt x="116" y="114"/>
                    <a:pt x="116" y="114"/>
                  </a:cubicBezTo>
                  <a:cubicBezTo>
                    <a:pt x="118" y="114"/>
                    <a:pt x="118" y="114"/>
                    <a:pt x="118" y="114"/>
                  </a:cubicBezTo>
                  <a:cubicBezTo>
                    <a:pt x="118" y="114"/>
                    <a:pt x="118" y="114"/>
                    <a:pt x="118" y="114"/>
                  </a:cubicBezTo>
                  <a:cubicBezTo>
                    <a:pt x="119" y="114"/>
                    <a:pt x="119" y="114"/>
                    <a:pt x="119" y="114"/>
                  </a:cubicBezTo>
                  <a:cubicBezTo>
                    <a:pt x="121" y="113"/>
                    <a:pt x="121" y="113"/>
                    <a:pt x="121" y="113"/>
                  </a:cubicBezTo>
                  <a:cubicBezTo>
                    <a:pt x="121" y="113"/>
                    <a:pt x="121" y="113"/>
                    <a:pt x="121" y="113"/>
                  </a:cubicBezTo>
                  <a:cubicBezTo>
                    <a:pt x="121" y="113"/>
                    <a:pt x="121" y="113"/>
                    <a:pt x="121" y="113"/>
                  </a:cubicBezTo>
                  <a:cubicBezTo>
                    <a:pt x="120" y="114"/>
                    <a:pt x="120" y="114"/>
                    <a:pt x="120" y="114"/>
                  </a:cubicBezTo>
                  <a:cubicBezTo>
                    <a:pt x="120" y="115"/>
                    <a:pt x="120" y="115"/>
                    <a:pt x="120" y="115"/>
                  </a:cubicBezTo>
                  <a:cubicBezTo>
                    <a:pt x="119" y="115"/>
                    <a:pt x="119" y="115"/>
                    <a:pt x="119" y="115"/>
                  </a:cubicBezTo>
                  <a:cubicBezTo>
                    <a:pt x="117" y="116"/>
                    <a:pt x="117" y="116"/>
                    <a:pt x="117" y="116"/>
                  </a:cubicBezTo>
                  <a:cubicBezTo>
                    <a:pt x="115" y="117"/>
                    <a:pt x="115" y="117"/>
                    <a:pt x="115" y="117"/>
                  </a:cubicBezTo>
                  <a:cubicBezTo>
                    <a:pt x="115" y="118"/>
                    <a:pt x="115" y="118"/>
                    <a:pt x="115" y="118"/>
                  </a:cubicBezTo>
                  <a:cubicBezTo>
                    <a:pt x="115" y="119"/>
                    <a:pt x="115" y="119"/>
                    <a:pt x="115" y="119"/>
                  </a:cubicBezTo>
                  <a:cubicBezTo>
                    <a:pt x="115" y="120"/>
                    <a:pt x="115" y="120"/>
                    <a:pt x="115" y="120"/>
                  </a:cubicBezTo>
                  <a:cubicBezTo>
                    <a:pt x="116" y="120"/>
                    <a:pt x="116" y="120"/>
                    <a:pt x="116" y="120"/>
                  </a:cubicBezTo>
                  <a:cubicBezTo>
                    <a:pt x="114" y="120"/>
                    <a:pt x="114" y="120"/>
                    <a:pt x="114" y="120"/>
                  </a:cubicBezTo>
                  <a:cubicBezTo>
                    <a:pt x="114" y="120"/>
                    <a:pt x="114" y="120"/>
                    <a:pt x="114" y="120"/>
                  </a:cubicBezTo>
                  <a:cubicBezTo>
                    <a:pt x="113" y="121"/>
                    <a:pt x="113" y="121"/>
                    <a:pt x="113" y="121"/>
                  </a:cubicBezTo>
                  <a:cubicBezTo>
                    <a:pt x="113" y="122"/>
                    <a:pt x="113" y="122"/>
                    <a:pt x="113" y="122"/>
                  </a:cubicBezTo>
                  <a:cubicBezTo>
                    <a:pt x="111" y="123"/>
                    <a:pt x="111" y="123"/>
                    <a:pt x="111" y="123"/>
                  </a:cubicBezTo>
                  <a:cubicBezTo>
                    <a:pt x="111" y="124"/>
                    <a:pt x="111" y="124"/>
                    <a:pt x="111" y="124"/>
                  </a:cubicBezTo>
                  <a:cubicBezTo>
                    <a:pt x="111" y="125"/>
                    <a:pt x="111" y="125"/>
                    <a:pt x="111" y="125"/>
                  </a:cubicBezTo>
                  <a:cubicBezTo>
                    <a:pt x="112" y="125"/>
                    <a:pt x="112" y="125"/>
                    <a:pt x="112" y="125"/>
                  </a:cubicBezTo>
                  <a:cubicBezTo>
                    <a:pt x="111" y="125"/>
                    <a:pt x="111" y="125"/>
                    <a:pt x="111" y="125"/>
                  </a:cubicBezTo>
                  <a:cubicBezTo>
                    <a:pt x="111" y="125"/>
                    <a:pt x="111" y="125"/>
                    <a:pt x="111" y="125"/>
                  </a:cubicBezTo>
                  <a:cubicBezTo>
                    <a:pt x="111" y="125"/>
                    <a:pt x="111" y="125"/>
                    <a:pt x="111" y="125"/>
                  </a:cubicBezTo>
                  <a:cubicBezTo>
                    <a:pt x="110" y="125"/>
                    <a:pt x="110" y="125"/>
                    <a:pt x="110" y="125"/>
                  </a:cubicBezTo>
                  <a:cubicBezTo>
                    <a:pt x="109" y="125"/>
                    <a:pt x="109" y="125"/>
                    <a:pt x="109" y="125"/>
                  </a:cubicBezTo>
                  <a:cubicBezTo>
                    <a:pt x="108" y="126"/>
                    <a:pt x="108" y="126"/>
                    <a:pt x="108" y="126"/>
                  </a:cubicBezTo>
                  <a:cubicBezTo>
                    <a:pt x="108" y="127"/>
                    <a:pt x="108" y="127"/>
                    <a:pt x="108" y="127"/>
                  </a:cubicBezTo>
                  <a:cubicBezTo>
                    <a:pt x="108" y="127"/>
                    <a:pt x="108" y="127"/>
                    <a:pt x="108" y="127"/>
                  </a:cubicBezTo>
                  <a:cubicBezTo>
                    <a:pt x="108" y="127"/>
                    <a:pt x="108" y="127"/>
                    <a:pt x="108" y="127"/>
                  </a:cubicBezTo>
                  <a:cubicBezTo>
                    <a:pt x="107" y="127"/>
                    <a:pt x="107" y="127"/>
                    <a:pt x="107" y="127"/>
                  </a:cubicBezTo>
                  <a:cubicBezTo>
                    <a:pt x="107" y="127"/>
                    <a:pt x="107" y="127"/>
                    <a:pt x="107" y="127"/>
                  </a:cubicBezTo>
                  <a:cubicBezTo>
                    <a:pt x="105" y="128"/>
                    <a:pt x="105" y="128"/>
                    <a:pt x="105" y="128"/>
                  </a:cubicBezTo>
                  <a:cubicBezTo>
                    <a:pt x="104" y="129"/>
                    <a:pt x="104" y="129"/>
                    <a:pt x="104" y="129"/>
                  </a:cubicBezTo>
                  <a:cubicBezTo>
                    <a:pt x="104" y="130"/>
                    <a:pt x="104" y="130"/>
                    <a:pt x="104" y="130"/>
                  </a:cubicBezTo>
                  <a:cubicBezTo>
                    <a:pt x="104" y="130"/>
                    <a:pt x="104" y="130"/>
                    <a:pt x="104" y="130"/>
                  </a:cubicBezTo>
                  <a:cubicBezTo>
                    <a:pt x="103" y="130"/>
                    <a:pt x="103" y="130"/>
                    <a:pt x="103" y="130"/>
                  </a:cubicBezTo>
                  <a:cubicBezTo>
                    <a:pt x="103" y="129"/>
                    <a:pt x="103" y="129"/>
                    <a:pt x="103" y="129"/>
                  </a:cubicBezTo>
                  <a:cubicBezTo>
                    <a:pt x="102" y="129"/>
                    <a:pt x="102" y="129"/>
                    <a:pt x="102" y="129"/>
                  </a:cubicBezTo>
                  <a:cubicBezTo>
                    <a:pt x="101" y="130"/>
                    <a:pt x="101" y="130"/>
                    <a:pt x="101" y="130"/>
                  </a:cubicBezTo>
                  <a:cubicBezTo>
                    <a:pt x="100" y="130"/>
                    <a:pt x="100" y="130"/>
                    <a:pt x="100" y="130"/>
                  </a:cubicBezTo>
                  <a:cubicBezTo>
                    <a:pt x="100" y="131"/>
                    <a:pt x="100" y="131"/>
                    <a:pt x="100" y="131"/>
                  </a:cubicBezTo>
                  <a:cubicBezTo>
                    <a:pt x="100" y="131"/>
                    <a:pt x="100" y="131"/>
                    <a:pt x="100" y="131"/>
                  </a:cubicBezTo>
                  <a:cubicBezTo>
                    <a:pt x="98" y="131"/>
                    <a:pt x="98" y="131"/>
                    <a:pt x="98" y="131"/>
                  </a:cubicBezTo>
                  <a:cubicBezTo>
                    <a:pt x="97" y="132"/>
                    <a:pt x="97" y="132"/>
                    <a:pt x="97" y="132"/>
                  </a:cubicBezTo>
                  <a:cubicBezTo>
                    <a:pt x="95" y="133"/>
                    <a:pt x="95" y="133"/>
                    <a:pt x="95" y="133"/>
                  </a:cubicBezTo>
                  <a:cubicBezTo>
                    <a:pt x="94" y="134"/>
                    <a:pt x="94" y="134"/>
                    <a:pt x="94" y="134"/>
                  </a:cubicBezTo>
                  <a:cubicBezTo>
                    <a:pt x="93" y="135"/>
                    <a:pt x="93" y="135"/>
                    <a:pt x="93" y="135"/>
                  </a:cubicBezTo>
                  <a:cubicBezTo>
                    <a:pt x="93" y="135"/>
                    <a:pt x="93" y="135"/>
                    <a:pt x="93" y="135"/>
                  </a:cubicBezTo>
                  <a:cubicBezTo>
                    <a:pt x="93" y="136"/>
                    <a:pt x="93" y="136"/>
                    <a:pt x="93" y="136"/>
                  </a:cubicBezTo>
                  <a:cubicBezTo>
                    <a:pt x="93" y="137"/>
                    <a:pt x="93" y="137"/>
                    <a:pt x="93" y="137"/>
                  </a:cubicBezTo>
                  <a:cubicBezTo>
                    <a:pt x="93" y="137"/>
                    <a:pt x="93" y="137"/>
                    <a:pt x="93" y="137"/>
                  </a:cubicBezTo>
                  <a:cubicBezTo>
                    <a:pt x="93" y="136"/>
                    <a:pt x="93" y="136"/>
                    <a:pt x="93" y="136"/>
                  </a:cubicBezTo>
                  <a:cubicBezTo>
                    <a:pt x="92" y="136"/>
                    <a:pt x="92" y="136"/>
                    <a:pt x="92" y="136"/>
                  </a:cubicBezTo>
                  <a:cubicBezTo>
                    <a:pt x="92" y="136"/>
                    <a:pt x="92" y="136"/>
                    <a:pt x="92" y="136"/>
                  </a:cubicBezTo>
                  <a:cubicBezTo>
                    <a:pt x="92" y="137"/>
                    <a:pt x="92" y="137"/>
                    <a:pt x="92" y="137"/>
                  </a:cubicBezTo>
                  <a:cubicBezTo>
                    <a:pt x="92" y="137"/>
                    <a:pt x="92" y="137"/>
                    <a:pt x="92" y="137"/>
                  </a:cubicBezTo>
                  <a:cubicBezTo>
                    <a:pt x="91" y="137"/>
                    <a:pt x="91" y="137"/>
                    <a:pt x="91" y="137"/>
                  </a:cubicBezTo>
                  <a:cubicBezTo>
                    <a:pt x="91" y="136"/>
                    <a:pt x="91" y="136"/>
                    <a:pt x="91" y="136"/>
                  </a:cubicBezTo>
                  <a:cubicBezTo>
                    <a:pt x="91" y="135"/>
                    <a:pt x="91" y="135"/>
                    <a:pt x="91" y="135"/>
                  </a:cubicBezTo>
                  <a:cubicBezTo>
                    <a:pt x="91" y="135"/>
                    <a:pt x="91" y="135"/>
                    <a:pt x="91" y="135"/>
                  </a:cubicBezTo>
                  <a:cubicBezTo>
                    <a:pt x="90" y="135"/>
                    <a:pt x="90" y="135"/>
                    <a:pt x="90" y="135"/>
                  </a:cubicBezTo>
                  <a:cubicBezTo>
                    <a:pt x="90" y="135"/>
                    <a:pt x="90" y="135"/>
                    <a:pt x="90" y="135"/>
                  </a:cubicBezTo>
                  <a:cubicBezTo>
                    <a:pt x="89" y="135"/>
                    <a:pt x="89" y="135"/>
                    <a:pt x="89" y="135"/>
                  </a:cubicBezTo>
                  <a:cubicBezTo>
                    <a:pt x="87" y="135"/>
                    <a:pt x="87" y="135"/>
                    <a:pt x="87" y="135"/>
                  </a:cubicBezTo>
                  <a:cubicBezTo>
                    <a:pt x="87" y="136"/>
                    <a:pt x="87" y="136"/>
                    <a:pt x="87" y="136"/>
                  </a:cubicBezTo>
                  <a:cubicBezTo>
                    <a:pt x="86" y="136"/>
                    <a:pt x="86" y="136"/>
                    <a:pt x="86" y="136"/>
                  </a:cubicBezTo>
                  <a:cubicBezTo>
                    <a:pt x="85" y="137"/>
                    <a:pt x="85" y="137"/>
                    <a:pt x="85" y="137"/>
                  </a:cubicBezTo>
                  <a:cubicBezTo>
                    <a:pt x="84" y="137"/>
                    <a:pt x="84" y="137"/>
                    <a:pt x="84" y="137"/>
                  </a:cubicBezTo>
                  <a:cubicBezTo>
                    <a:pt x="83" y="138"/>
                    <a:pt x="83" y="138"/>
                    <a:pt x="83" y="138"/>
                  </a:cubicBezTo>
                  <a:cubicBezTo>
                    <a:pt x="83" y="139"/>
                    <a:pt x="83" y="139"/>
                    <a:pt x="83" y="139"/>
                  </a:cubicBezTo>
                  <a:cubicBezTo>
                    <a:pt x="83" y="139"/>
                    <a:pt x="83" y="139"/>
                    <a:pt x="83" y="139"/>
                  </a:cubicBezTo>
                  <a:cubicBezTo>
                    <a:pt x="82" y="139"/>
                    <a:pt x="82" y="139"/>
                    <a:pt x="82" y="139"/>
                  </a:cubicBezTo>
                  <a:cubicBezTo>
                    <a:pt x="81" y="139"/>
                    <a:pt x="81" y="139"/>
                    <a:pt x="81" y="139"/>
                  </a:cubicBezTo>
                  <a:cubicBezTo>
                    <a:pt x="81" y="140"/>
                    <a:pt x="81" y="140"/>
                    <a:pt x="81" y="140"/>
                  </a:cubicBezTo>
                  <a:cubicBezTo>
                    <a:pt x="81" y="140"/>
                    <a:pt x="81" y="140"/>
                    <a:pt x="81" y="140"/>
                  </a:cubicBezTo>
                  <a:cubicBezTo>
                    <a:pt x="80" y="140"/>
                    <a:pt x="80" y="140"/>
                    <a:pt x="80" y="140"/>
                  </a:cubicBezTo>
                  <a:cubicBezTo>
                    <a:pt x="79" y="140"/>
                    <a:pt x="79" y="140"/>
                    <a:pt x="79" y="140"/>
                  </a:cubicBezTo>
                  <a:cubicBezTo>
                    <a:pt x="79" y="140"/>
                    <a:pt x="79" y="140"/>
                    <a:pt x="79" y="140"/>
                  </a:cubicBezTo>
                  <a:cubicBezTo>
                    <a:pt x="78" y="141"/>
                    <a:pt x="78" y="141"/>
                    <a:pt x="78" y="141"/>
                  </a:cubicBezTo>
                  <a:cubicBezTo>
                    <a:pt x="78" y="142"/>
                    <a:pt x="78" y="142"/>
                    <a:pt x="78" y="142"/>
                  </a:cubicBezTo>
                  <a:cubicBezTo>
                    <a:pt x="78" y="142"/>
                    <a:pt x="78" y="142"/>
                    <a:pt x="78" y="142"/>
                  </a:cubicBezTo>
                  <a:cubicBezTo>
                    <a:pt x="79" y="142"/>
                    <a:pt x="79" y="142"/>
                    <a:pt x="79" y="142"/>
                  </a:cubicBezTo>
                  <a:cubicBezTo>
                    <a:pt x="79" y="142"/>
                    <a:pt x="79" y="142"/>
                    <a:pt x="79" y="142"/>
                  </a:cubicBezTo>
                  <a:cubicBezTo>
                    <a:pt x="79" y="141"/>
                    <a:pt x="79" y="141"/>
                    <a:pt x="79" y="141"/>
                  </a:cubicBezTo>
                  <a:cubicBezTo>
                    <a:pt x="80" y="141"/>
                    <a:pt x="80" y="141"/>
                    <a:pt x="80" y="141"/>
                  </a:cubicBezTo>
                  <a:cubicBezTo>
                    <a:pt x="80" y="141"/>
                    <a:pt x="80" y="141"/>
                    <a:pt x="80" y="141"/>
                  </a:cubicBezTo>
                  <a:cubicBezTo>
                    <a:pt x="80" y="142"/>
                    <a:pt x="80" y="142"/>
                    <a:pt x="80" y="142"/>
                  </a:cubicBezTo>
                  <a:cubicBezTo>
                    <a:pt x="80" y="142"/>
                    <a:pt x="80" y="142"/>
                    <a:pt x="80" y="142"/>
                  </a:cubicBezTo>
                  <a:cubicBezTo>
                    <a:pt x="81" y="142"/>
                    <a:pt x="81" y="142"/>
                    <a:pt x="81" y="142"/>
                  </a:cubicBezTo>
                  <a:cubicBezTo>
                    <a:pt x="81" y="141"/>
                    <a:pt x="81" y="141"/>
                    <a:pt x="81" y="141"/>
                  </a:cubicBezTo>
                  <a:cubicBezTo>
                    <a:pt x="82" y="140"/>
                    <a:pt x="82" y="140"/>
                    <a:pt x="82" y="140"/>
                  </a:cubicBezTo>
                  <a:cubicBezTo>
                    <a:pt x="82" y="141"/>
                    <a:pt x="82" y="141"/>
                    <a:pt x="82" y="141"/>
                  </a:cubicBezTo>
                  <a:cubicBezTo>
                    <a:pt x="82" y="141"/>
                    <a:pt x="82" y="141"/>
                    <a:pt x="82" y="141"/>
                  </a:cubicBezTo>
                  <a:cubicBezTo>
                    <a:pt x="82" y="142"/>
                    <a:pt x="82" y="142"/>
                    <a:pt x="82" y="142"/>
                  </a:cubicBezTo>
                  <a:cubicBezTo>
                    <a:pt x="83" y="142"/>
                    <a:pt x="83" y="142"/>
                    <a:pt x="83" y="142"/>
                  </a:cubicBezTo>
                  <a:cubicBezTo>
                    <a:pt x="83" y="141"/>
                    <a:pt x="83" y="141"/>
                    <a:pt x="83" y="141"/>
                  </a:cubicBezTo>
                  <a:cubicBezTo>
                    <a:pt x="83" y="141"/>
                    <a:pt x="83" y="141"/>
                    <a:pt x="83" y="141"/>
                  </a:cubicBezTo>
                  <a:cubicBezTo>
                    <a:pt x="84" y="141"/>
                    <a:pt x="84" y="141"/>
                    <a:pt x="84" y="141"/>
                  </a:cubicBezTo>
                  <a:cubicBezTo>
                    <a:pt x="84" y="141"/>
                    <a:pt x="84" y="141"/>
                    <a:pt x="84" y="141"/>
                  </a:cubicBezTo>
                  <a:cubicBezTo>
                    <a:pt x="84" y="141"/>
                    <a:pt x="84" y="141"/>
                    <a:pt x="84" y="141"/>
                  </a:cubicBezTo>
                  <a:cubicBezTo>
                    <a:pt x="85" y="141"/>
                    <a:pt x="85" y="141"/>
                    <a:pt x="85" y="141"/>
                  </a:cubicBezTo>
                  <a:cubicBezTo>
                    <a:pt x="86" y="140"/>
                    <a:pt x="86" y="140"/>
                    <a:pt x="86" y="140"/>
                  </a:cubicBezTo>
                  <a:cubicBezTo>
                    <a:pt x="87" y="139"/>
                    <a:pt x="87" y="139"/>
                    <a:pt x="87" y="139"/>
                  </a:cubicBezTo>
                  <a:cubicBezTo>
                    <a:pt x="86" y="139"/>
                    <a:pt x="86" y="139"/>
                    <a:pt x="86" y="139"/>
                  </a:cubicBezTo>
                  <a:cubicBezTo>
                    <a:pt x="87" y="138"/>
                    <a:pt x="87" y="138"/>
                    <a:pt x="87" y="138"/>
                  </a:cubicBezTo>
                  <a:cubicBezTo>
                    <a:pt x="88" y="137"/>
                    <a:pt x="88" y="137"/>
                    <a:pt x="88" y="137"/>
                  </a:cubicBezTo>
                  <a:cubicBezTo>
                    <a:pt x="88" y="137"/>
                    <a:pt x="88" y="137"/>
                    <a:pt x="88" y="137"/>
                  </a:cubicBezTo>
                  <a:cubicBezTo>
                    <a:pt x="89" y="138"/>
                    <a:pt x="89" y="138"/>
                    <a:pt x="89" y="138"/>
                  </a:cubicBezTo>
                  <a:cubicBezTo>
                    <a:pt x="89" y="138"/>
                    <a:pt x="89" y="138"/>
                    <a:pt x="89" y="138"/>
                  </a:cubicBezTo>
                  <a:cubicBezTo>
                    <a:pt x="88" y="139"/>
                    <a:pt x="88" y="139"/>
                    <a:pt x="88" y="139"/>
                  </a:cubicBezTo>
                  <a:cubicBezTo>
                    <a:pt x="88" y="139"/>
                    <a:pt x="88" y="139"/>
                    <a:pt x="88" y="139"/>
                  </a:cubicBezTo>
                  <a:cubicBezTo>
                    <a:pt x="88" y="140"/>
                    <a:pt x="88" y="140"/>
                    <a:pt x="88" y="140"/>
                  </a:cubicBezTo>
                  <a:cubicBezTo>
                    <a:pt x="88" y="140"/>
                    <a:pt x="88" y="140"/>
                    <a:pt x="88" y="140"/>
                  </a:cubicBezTo>
                  <a:cubicBezTo>
                    <a:pt x="89" y="139"/>
                    <a:pt x="89" y="139"/>
                    <a:pt x="89" y="139"/>
                  </a:cubicBezTo>
                  <a:cubicBezTo>
                    <a:pt x="90" y="139"/>
                    <a:pt x="90" y="139"/>
                    <a:pt x="90" y="139"/>
                  </a:cubicBezTo>
                  <a:cubicBezTo>
                    <a:pt x="90" y="139"/>
                    <a:pt x="90" y="139"/>
                    <a:pt x="90" y="139"/>
                  </a:cubicBezTo>
                  <a:cubicBezTo>
                    <a:pt x="90" y="139"/>
                    <a:pt x="90" y="139"/>
                    <a:pt x="90" y="139"/>
                  </a:cubicBezTo>
                  <a:cubicBezTo>
                    <a:pt x="90" y="138"/>
                    <a:pt x="90" y="138"/>
                    <a:pt x="90" y="138"/>
                  </a:cubicBezTo>
                  <a:cubicBezTo>
                    <a:pt x="91" y="138"/>
                    <a:pt x="91" y="138"/>
                    <a:pt x="91" y="138"/>
                  </a:cubicBezTo>
                  <a:cubicBezTo>
                    <a:pt x="91" y="139"/>
                    <a:pt x="91" y="139"/>
                    <a:pt x="91" y="139"/>
                  </a:cubicBezTo>
                  <a:cubicBezTo>
                    <a:pt x="91" y="140"/>
                    <a:pt x="91" y="140"/>
                    <a:pt x="91" y="140"/>
                  </a:cubicBezTo>
                  <a:cubicBezTo>
                    <a:pt x="91" y="140"/>
                    <a:pt x="91" y="140"/>
                    <a:pt x="91" y="140"/>
                  </a:cubicBezTo>
                  <a:cubicBezTo>
                    <a:pt x="92" y="139"/>
                    <a:pt x="92" y="139"/>
                    <a:pt x="92" y="139"/>
                  </a:cubicBezTo>
                  <a:cubicBezTo>
                    <a:pt x="92" y="139"/>
                    <a:pt x="92" y="139"/>
                    <a:pt x="92" y="139"/>
                  </a:cubicBezTo>
                  <a:cubicBezTo>
                    <a:pt x="93" y="138"/>
                    <a:pt x="93" y="138"/>
                    <a:pt x="93" y="138"/>
                  </a:cubicBezTo>
                  <a:cubicBezTo>
                    <a:pt x="94" y="138"/>
                    <a:pt x="94" y="138"/>
                    <a:pt x="94" y="138"/>
                  </a:cubicBezTo>
                  <a:cubicBezTo>
                    <a:pt x="95" y="137"/>
                    <a:pt x="95" y="137"/>
                    <a:pt x="95" y="137"/>
                  </a:cubicBezTo>
                  <a:cubicBezTo>
                    <a:pt x="95" y="137"/>
                    <a:pt x="95" y="137"/>
                    <a:pt x="95" y="137"/>
                  </a:cubicBezTo>
                  <a:cubicBezTo>
                    <a:pt x="96" y="137"/>
                    <a:pt x="96" y="137"/>
                    <a:pt x="96" y="137"/>
                  </a:cubicBezTo>
                  <a:cubicBezTo>
                    <a:pt x="96" y="138"/>
                    <a:pt x="96" y="138"/>
                    <a:pt x="96" y="138"/>
                  </a:cubicBezTo>
                  <a:cubicBezTo>
                    <a:pt x="95" y="138"/>
                    <a:pt x="95" y="138"/>
                    <a:pt x="95" y="138"/>
                  </a:cubicBezTo>
                  <a:cubicBezTo>
                    <a:pt x="95" y="139"/>
                    <a:pt x="95" y="139"/>
                    <a:pt x="95" y="139"/>
                  </a:cubicBezTo>
                  <a:cubicBezTo>
                    <a:pt x="95" y="139"/>
                    <a:pt x="95" y="139"/>
                    <a:pt x="95" y="139"/>
                  </a:cubicBezTo>
                  <a:cubicBezTo>
                    <a:pt x="95" y="139"/>
                    <a:pt x="95" y="139"/>
                    <a:pt x="95" y="139"/>
                  </a:cubicBezTo>
                  <a:cubicBezTo>
                    <a:pt x="97" y="138"/>
                    <a:pt x="97" y="138"/>
                    <a:pt x="97" y="138"/>
                  </a:cubicBezTo>
                  <a:cubicBezTo>
                    <a:pt x="97" y="137"/>
                    <a:pt x="97" y="137"/>
                    <a:pt x="97" y="137"/>
                  </a:cubicBezTo>
                  <a:cubicBezTo>
                    <a:pt x="97" y="137"/>
                    <a:pt x="97" y="137"/>
                    <a:pt x="97" y="137"/>
                  </a:cubicBezTo>
                  <a:cubicBezTo>
                    <a:pt x="97" y="137"/>
                    <a:pt x="97" y="137"/>
                    <a:pt x="97" y="137"/>
                  </a:cubicBezTo>
                  <a:cubicBezTo>
                    <a:pt x="98" y="137"/>
                    <a:pt x="98" y="137"/>
                    <a:pt x="98" y="137"/>
                  </a:cubicBezTo>
                  <a:cubicBezTo>
                    <a:pt x="98" y="137"/>
                    <a:pt x="98" y="137"/>
                    <a:pt x="98" y="137"/>
                  </a:cubicBezTo>
                  <a:cubicBezTo>
                    <a:pt x="99" y="137"/>
                    <a:pt x="99" y="137"/>
                    <a:pt x="99" y="137"/>
                  </a:cubicBezTo>
                  <a:cubicBezTo>
                    <a:pt x="100" y="136"/>
                    <a:pt x="100" y="136"/>
                    <a:pt x="100" y="136"/>
                  </a:cubicBezTo>
                  <a:cubicBezTo>
                    <a:pt x="100" y="136"/>
                    <a:pt x="100" y="136"/>
                    <a:pt x="100" y="136"/>
                  </a:cubicBezTo>
                  <a:cubicBezTo>
                    <a:pt x="101" y="136"/>
                    <a:pt x="101" y="136"/>
                    <a:pt x="101" y="136"/>
                  </a:cubicBezTo>
                  <a:cubicBezTo>
                    <a:pt x="101" y="136"/>
                    <a:pt x="101" y="136"/>
                    <a:pt x="101" y="136"/>
                  </a:cubicBezTo>
                  <a:cubicBezTo>
                    <a:pt x="102" y="135"/>
                    <a:pt x="102" y="135"/>
                    <a:pt x="102" y="135"/>
                  </a:cubicBezTo>
                  <a:cubicBezTo>
                    <a:pt x="102" y="135"/>
                    <a:pt x="102" y="135"/>
                    <a:pt x="102" y="135"/>
                  </a:cubicBezTo>
                  <a:cubicBezTo>
                    <a:pt x="102" y="136"/>
                    <a:pt x="102" y="136"/>
                    <a:pt x="102" y="136"/>
                  </a:cubicBezTo>
                  <a:cubicBezTo>
                    <a:pt x="102" y="137"/>
                    <a:pt x="102" y="137"/>
                    <a:pt x="102" y="137"/>
                  </a:cubicBezTo>
                  <a:cubicBezTo>
                    <a:pt x="102" y="136"/>
                    <a:pt x="102" y="136"/>
                    <a:pt x="102" y="136"/>
                  </a:cubicBezTo>
                  <a:cubicBezTo>
                    <a:pt x="103" y="136"/>
                    <a:pt x="103" y="136"/>
                    <a:pt x="103" y="136"/>
                  </a:cubicBezTo>
                  <a:cubicBezTo>
                    <a:pt x="102" y="136"/>
                    <a:pt x="102" y="136"/>
                    <a:pt x="102" y="136"/>
                  </a:cubicBezTo>
                  <a:cubicBezTo>
                    <a:pt x="103" y="135"/>
                    <a:pt x="103" y="135"/>
                    <a:pt x="103" y="135"/>
                  </a:cubicBezTo>
                  <a:cubicBezTo>
                    <a:pt x="103" y="135"/>
                    <a:pt x="103" y="135"/>
                    <a:pt x="103" y="135"/>
                  </a:cubicBezTo>
                  <a:cubicBezTo>
                    <a:pt x="102" y="135"/>
                    <a:pt x="102" y="135"/>
                    <a:pt x="102" y="135"/>
                  </a:cubicBezTo>
                  <a:cubicBezTo>
                    <a:pt x="101" y="135"/>
                    <a:pt x="101" y="135"/>
                    <a:pt x="101" y="135"/>
                  </a:cubicBezTo>
                  <a:cubicBezTo>
                    <a:pt x="102" y="134"/>
                    <a:pt x="102" y="134"/>
                    <a:pt x="102" y="134"/>
                  </a:cubicBezTo>
                  <a:cubicBezTo>
                    <a:pt x="104" y="134"/>
                    <a:pt x="104" y="134"/>
                    <a:pt x="104" y="134"/>
                  </a:cubicBezTo>
                  <a:cubicBezTo>
                    <a:pt x="106" y="134"/>
                    <a:pt x="106" y="134"/>
                    <a:pt x="106" y="134"/>
                  </a:cubicBezTo>
                  <a:cubicBezTo>
                    <a:pt x="106" y="133"/>
                    <a:pt x="106" y="133"/>
                    <a:pt x="106" y="133"/>
                  </a:cubicBezTo>
                  <a:cubicBezTo>
                    <a:pt x="106" y="133"/>
                    <a:pt x="106" y="133"/>
                    <a:pt x="106" y="133"/>
                  </a:cubicBezTo>
                  <a:cubicBezTo>
                    <a:pt x="106" y="133"/>
                    <a:pt x="106" y="133"/>
                    <a:pt x="106" y="133"/>
                  </a:cubicBezTo>
                  <a:cubicBezTo>
                    <a:pt x="106" y="132"/>
                    <a:pt x="106" y="132"/>
                    <a:pt x="106" y="132"/>
                  </a:cubicBezTo>
                  <a:cubicBezTo>
                    <a:pt x="107" y="132"/>
                    <a:pt x="107" y="132"/>
                    <a:pt x="107" y="132"/>
                  </a:cubicBezTo>
                  <a:cubicBezTo>
                    <a:pt x="107" y="132"/>
                    <a:pt x="107" y="132"/>
                    <a:pt x="107" y="132"/>
                  </a:cubicBezTo>
                  <a:cubicBezTo>
                    <a:pt x="108" y="132"/>
                    <a:pt x="108" y="132"/>
                    <a:pt x="108" y="132"/>
                  </a:cubicBezTo>
                  <a:cubicBezTo>
                    <a:pt x="108" y="133"/>
                    <a:pt x="108" y="133"/>
                    <a:pt x="108" y="133"/>
                  </a:cubicBezTo>
                  <a:cubicBezTo>
                    <a:pt x="108" y="133"/>
                    <a:pt x="108" y="133"/>
                    <a:pt x="108" y="133"/>
                  </a:cubicBezTo>
                  <a:cubicBezTo>
                    <a:pt x="109" y="132"/>
                    <a:pt x="109" y="132"/>
                    <a:pt x="109" y="132"/>
                  </a:cubicBezTo>
                  <a:cubicBezTo>
                    <a:pt x="108" y="132"/>
                    <a:pt x="108" y="132"/>
                    <a:pt x="108" y="132"/>
                  </a:cubicBezTo>
                  <a:cubicBezTo>
                    <a:pt x="109" y="131"/>
                    <a:pt x="109" y="131"/>
                    <a:pt x="109" y="131"/>
                  </a:cubicBezTo>
                  <a:cubicBezTo>
                    <a:pt x="109" y="131"/>
                    <a:pt x="109" y="131"/>
                    <a:pt x="109" y="131"/>
                  </a:cubicBezTo>
                  <a:cubicBezTo>
                    <a:pt x="109" y="130"/>
                    <a:pt x="109" y="130"/>
                    <a:pt x="109" y="130"/>
                  </a:cubicBezTo>
                  <a:cubicBezTo>
                    <a:pt x="110" y="131"/>
                    <a:pt x="110" y="131"/>
                    <a:pt x="110" y="131"/>
                  </a:cubicBezTo>
                  <a:cubicBezTo>
                    <a:pt x="110" y="131"/>
                    <a:pt x="110" y="131"/>
                    <a:pt x="110" y="131"/>
                  </a:cubicBezTo>
                  <a:cubicBezTo>
                    <a:pt x="110" y="132"/>
                    <a:pt x="110" y="132"/>
                    <a:pt x="110" y="132"/>
                  </a:cubicBezTo>
                  <a:cubicBezTo>
                    <a:pt x="111" y="131"/>
                    <a:pt x="111" y="131"/>
                    <a:pt x="111" y="131"/>
                  </a:cubicBezTo>
                  <a:cubicBezTo>
                    <a:pt x="112" y="130"/>
                    <a:pt x="112" y="130"/>
                    <a:pt x="112" y="130"/>
                  </a:cubicBezTo>
                  <a:cubicBezTo>
                    <a:pt x="112" y="130"/>
                    <a:pt x="112" y="130"/>
                    <a:pt x="112" y="130"/>
                  </a:cubicBezTo>
                  <a:cubicBezTo>
                    <a:pt x="113" y="130"/>
                    <a:pt x="113" y="130"/>
                    <a:pt x="113" y="130"/>
                  </a:cubicBezTo>
                  <a:cubicBezTo>
                    <a:pt x="113" y="129"/>
                    <a:pt x="113" y="129"/>
                    <a:pt x="113" y="129"/>
                  </a:cubicBezTo>
                  <a:cubicBezTo>
                    <a:pt x="114" y="130"/>
                    <a:pt x="114" y="130"/>
                    <a:pt x="114" y="130"/>
                  </a:cubicBezTo>
                  <a:cubicBezTo>
                    <a:pt x="114" y="130"/>
                    <a:pt x="114" y="130"/>
                    <a:pt x="114" y="130"/>
                  </a:cubicBezTo>
                  <a:cubicBezTo>
                    <a:pt x="115" y="129"/>
                    <a:pt x="115" y="129"/>
                    <a:pt x="115" y="129"/>
                  </a:cubicBezTo>
                  <a:cubicBezTo>
                    <a:pt x="115" y="128"/>
                    <a:pt x="115" y="128"/>
                    <a:pt x="115" y="128"/>
                  </a:cubicBezTo>
                  <a:cubicBezTo>
                    <a:pt x="115" y="128"/>
                    <a:pt x="115" y="128"/>
                    <a:pt x="115" y="128"/>
                  </a:cubicBezTo>
                  <a:cubicBezTo>
                    <a:pt x="114" y="128"/>
                    <a:pt x="114" y="128"/>
                    <a:pt x="114" y="128"/>
                  </a:cubicBezTo>
                  <a:cubicBezTo>
                    <a:pt x="114" y="128"/>
                    <a:pt x="114" y="128"/>
                    <a:pt x="114" y="128"/>
                  </a:cubicBezTo>
                  <a:cubicBezTo>
                    <a:pt x="115" y="127"/>
                    <a:pt x="115" y="127"/>
                    <a:pt x="115" y="127"/>
                  </a:cubicBezTo>
                  <a:cubicBezTo>
                    <a:pt x="116" y="127"/>
                    <a:pt x="116" y="127"/>
                    <a:pt x="116" y="127"/>
                  </a:cubicBezTo>
                  <a:cubicBezTo>
                    <a:pt x="117" y="126"/>
                    <a:pt x="117" y="126"/>
                    <a:pt x="117" y="126"/>
                  </a:cubicBezTo>
                  <a:cubicBezTo>
                    <a:pt x="117" y="126"/>
                    <a:pt x="117" y="126"/>
                    <a:pt x="117" y="126"/>
                  </a:cubicBezTo>
                  <a:cubicBezTo>
                    <a:pt x="117" y="127"/>
                    <a:pt x="117" y="127"/>
                    <a:pt x="117" y="127"/>
                  </a:cubicBezTo>
                  <a:cubicBezTo>
                    <a:pt x="118" y="126"/>
                    <a:pt x="118" y="126"/>
                    <a:pt x="118" y="126"/>
                  </a:cubicBezTo>
                  <a:cubicBezTo>
                    <a:pt x="119" y="125"/>
                    <a:pt x="119" y="125"/>
                    <a:pt x="119" y="125"/>
                  </a:cubicBezTo>
                  <a:cubicBezTo>
                    <a:pt x="119" y="125"/>
                    <a:pt x="119" y="125"/>
                    <a:pt x="119" y="125"/>
                  </a:cubicBezTo>
                  <a:cubicBezTo>
                    <a:pt x="120" y="125"/>
                    <a:pt x="120" y="125"/>
                    <a:pt x="120" y="125"/>
                  </a:cubicBezTo>
                  <a:cubicBezTo>
                    <a:pt x="120" y="124"/>
                    <a:pt x="120" y="124"/>
                    <a:pt x="120" y="124"/>
                  </a:cubicBezTo>
                  <a:cubicBezTo>
                    <a:pt x="121" y="124"/>
                    <a:pt x="121" y="124"/>
                    <a:pt x="121" y="124"/>
                  </a:cubicBezTo>
                  <a:cubicBezTo>
                    <a:pt x="121" y="125"/>
                    <a:pt x="121" y="125"/>
                    <a:pt x="121" y="125"/>
                  </a:cubicBezTo>
                  <a:cubicBezTo>
                    <a:pt x="121" y="125"/>
                    <a:pt x="121" y="125"/>
                    <a:pt x="121" y="125"/>
                  </a:cubicBezTo>
                  <a:cubicBezTo>
                    <a:pt x="122" y="124"/>
                    <a:pt x="122" y="124"/>
                    <a:pt x="122" y="124"/>
                  </a:cubicBezTo>
                  <a:cubicBezTo>
                    <a:pt x="122" y="124"/>
                    <a:pt x="122" y="124"/>
                    <a:pt x="122" y="124"/>
                  </a:cubicBezTo>
                  <a:cubicBezTo>
                    <a:pt x="123" y="124"/>
                    <a:pt x="123" y="124"/>
                    <a:pt x="123" y="124"/>
                  </a:cubicBezTo>
                  <a:cubicBezTo>
                    <a:pt x="123" y="124"/>
                    <a:pt x="123" y="124"/>
                    <a:pt x="123" y="124"/>
                  </a:cubicBezTo>
                  <a:cubicBezTo>
                    <a:pt x="124" y="123"/>
                    <a:pt x="124" y="123"/>
                    <a:pt x="124" y="123"/>
                  </a:cubicBezTo>
                  <a:cubicBezTo>
                    <a:pt x="124" y="123"/>
                    <a:pt x="124" y="123"/>
                    <a:pt x="124" y="123"/>
                  </a:cubicBezTo>
                  <a:cubicBezTo>
                    <a:pt x="124" y="123"/>
                    <a:pt x="124" y="123"/>
                    <a:pt x="124" y="123"/>
                  </a:cubicBezTo>
                  <a:cubicBezTo>
                    <a:pt x="125" y="123"/>
                    <a:pt x="125" y="123"/>
                    <a:pt x="125" y="123"/>
                  </a:cubicBezTo>
                  <a:cubicBezTo>
                    <a:pt x="126" y="123"/>
                    <a:pt x="126" y="123"/>
                    <a:pt x="126" y="123"/>
                  </a:cubicBezTo>
                  <a:cubicBezTo>
                    <a:pt x="126" y="123"/>
                    <a:pt x="126" y="123"/>
                    <a:pt x="126" y="123"/>
                  </a:cubicBezTo>
                  <a:cubicBezTo>
                    <a:pt x="126" y="123"/>
                    <a:pt x="126" y="123"/>
                    <a:pt x="126" y="123"/>
                  </a:cubicBezTo>
                  <a:cubicBezTo>
                    <a:pt x="126" y="123"/>
                    <a:pt x="126" y="123"/>
                    <a:pt x="126" y="123"/>
                  </a:cubicBezTo>
                  <a:cubicBezTo>
                    <a:pt x="127" y="123"/>
                    <a:pt x="127" y="123"/>
                    <a:pt x="127" y="123"/>
                  </a:cubicBezTo>
                  <a:cubicBezTo>
                    <a:pt x="127" y="123"/>
                    <a:pt x="127" y="123"/>
                    <a:pt x="127" y="123"/>
                  </a:cubicBezTo>
                  <a:cubicBezTo>
                    <a:pt x="127" y="123"/>
                    <a:pt x="127" y="123"/>
                    <a:pt x="127" y="123"/>
                  </a:cubicBezTo>
                  <a:cubicBezTo>
                    <a:pt x="128" y="122"/>
                    <a:pt x="128" y="122"/>
                    <a:pt x="128" y="122"/>
                  </a:cubicBezTo>
                  <a:cubicBezTo>
                    <a:pt x="127" y="122"/>
                    <a:pt x="127" y="122"/>
                    <a:pt x="127" y="122"/>
                  </a:cubicBezTo>
                  <a:cubicBezTo>
                    <a:pt x="127" y="122"/>
                    <a:pt x="127" y="122"/>
                    <a:pt x="127" y="122"/>
                  </a:cubicBezTo>
                  <a:cubicBezTo>
                    <a:pt x="127" y="121"/>
                    <a:pt x="127" y="121"/>
                    <a:pt x="127" y="121"/>
                  </a:cubicBezTo>
                  <a:cubicBezTo>
                    <a:pt x="128" y="121"/>
                    <a:pt x="128" y="121"/>
                    <a:pt x="128" y="121"/>
                  </a:cubicBezTo>
                  <a:cubicBezTo>
                    <a:pt x="129" y="121"/>
                    <a:pt x="129" y="121"/>
                    <a:pt x="129" y="121"/>
                  </a:cubicBezTo>
                  <a:cubicBezTo>
                    <a:pt x="129" y="121"/>
                    <a:pt x="129" y="121"/>
                    <a:pt x="129" y="121"/>
                  </a:cubicBezTo>
                  <a:cubicBezTo>
                    <a:pt x="129" y="121"/>
                    <a:pt x="129" y="121"/>
                    <a:pt x="129" y="121"/>
                  </a:cubicBezTo>
                  <a:cubicBezTo>
                    <a:pt x="129" y="120"/>
                    <a:pt x="129" y="120"/>
                    <a:pt x="129" y="120"/>
                  </a:cubicBezTo>
                  <a:cubicBezTo>
                    <a:pt x="128" y="120"/>
                    <a:pt x="128" y="120"/>
                    <a:pt x="128" y="120"/>
                  </a:cubicBezTo>
                  <a:cubicBezTo>
                    <a:pt x="129" y="120"/>
                    <a:pt x="129" y="120"/>
                    <a:pt x="129" y="120"/>
                  </a:cubicBezTo>
                  <a:cubicBezTo>
                    <a:pt x="130" y="120"/>
                    <a:pt x="130" y="120"/>
                    <a:pt x="130" y="120"/>
                  </a:cubicBezTo>
                  <a:cubicBezTo>
                    <a:pt x="130" y="119"/>
                    <a:pt x="130" y="119"/>
                    <a:pt x="130" y="119"/>
                  </a:cubicBezTo>
                  <a:cubicBezTo>
                    <a:pt x="132" y="119"/>
                    <a:pt x="132" y="119"/>
                    <a:pt x="132" y="119"/>
                  </a:cubicBezTo>
                  <a:cubicBezTo>
                    <a:pt x="132" y="118"/>
                    <a:pt x="132" y="118"/>
                    <a:pt x="132" y="118"/>
                  </a:cubicBezTo>
                  <a:cubicBezTo>
                    <a:pt x="133" y="118"/>
                    <a:pt x="133" y="118"/>
                    <a:pt x="133" y="118"/>
                  </a:cubicBezTo>
                  <a:cubicBezTo>
                    <a:pt x="134" y="117"/>
                    <a:pt x="134" y="117"/>
                    <a:pt x="134" y="117"/>
                  </a:cubicBezTo>
                  <a:cubicBezTo>
                    <a:pt x="134" y="116"/>
                    <a:pt x="134" y="116"/>
                    <a:pt x="134" y="116"/>
                  </a:cubicBezTo>
                  <a:cubicBezTo>
                    <a:pt x="134" y="116"/>
                    <a:pt x="134" y="116"/>
                    <a:pt x="134" y="116"/>
                  </a:cubicBezTo>
                  <a:cubicBezTo>
                    <a:pt x="133" y="116"/>
                    <a:pt x="133" y="116"/>
                    <a:pt x="133" y="116"/>
                  </a:cubicBezTo>
                  <a:cubicBezTo>
                    <a:pt x="133" y="115"/>
                    <a:pt x="133" y="115"/>
                    <a:pt x="133" y="115"/>
                  </a:cubicBezTo>
                  <a:cubicBezTo>
                    <a:pt x="133" y="115"/>
                    <a:pt x="133" y="115"/>
                    <a:pt x="133" y="115"/>
                  </a:cubicBezTo>
                  <a:cubicBezTo>
                    <a:pt x="132" y="115"/>
                    <a:pt x="132" y="115"/>
                    <a:pt x="132" y="115"/>
                  </a:cubicBezTo>
                  <a:cubicBezTo>
                    <a:pt x="132" y="114"/>
                    <a:pt x="132" y="114"/>
                    <a:pt x="132" y="114"/>
                  </a:cubicBezTo>
                  <a:cubicBezTo>
                    <a:pt x="132" y="113"/>
                    <a:pt x="132" y="113"/>
                    <a:pt x="132" y="113"/>
                  </a:cubicBezTo>
                  <a:cubicBezTo>
                    <a:pt x="133" y="113"/>
                    <a:pt x="133" y="113"/>
                    <a:pt x="133" y="113"/>
                  </a:cubicBezTo>
                  <a:cubicBezTo>
                    <a:pt x="133" y="113"/>
                    <a:pt x="133" y="113"/>
                    <a:pt x="133" y="113"/>
                  </a:cubicBezTo>
                  <a:cubicBezTo>
                    <a:pt x="134" y="112"/>
                    <a:pt x="134" y="112"/>
                    <a:pt x="134" y="112"/>
                  </a:cubicBezTo>
                  <a:cubicBezTo>
                    <a:pt x="134" y="112"/>
                    <a:pt x="134" y="112"/>
                    <a:pt x="134" y="112"/>
                  </a:cubicBezTo>
                  <a:cubicBezTo>
                    <a:pt x="134" y="112"/>
                    <a:pt x="134" y="112"/>
                    <a:pt x="134" y="112"/>
                  </a:cubicBezTo>
                  <a:cubicBezTo>
                    <a:pt x="134" y="112"/>
                    <a:pt x="134" y="112"/>
                    <a:pt x="134" y="112"/>
                  </a:cubicBezTo>
                  <a:cubicBezTo>
                    <a:pt x="135" y="112"/>
                    <a:pt x="135" y="112"/>
                    <a:pt x="135" y="112"/>
                  </a:cubicBezTo>
                  <a:cubicBezTo>
                    <a:pt x="136" y="111"/>
                    <a:pt x="136" y="111"/>
                    <a:pt x="136" y="111"/>
                  </a:cubicBezTo>
                  <a:cubicBezTo>
                    <a:pt x="137" y="112"/>
                    <a:pt x="137" y="112"/>
                    <a:pt x="137" y="112"/>
                  </a:cubicBezTo>
                  <a:cubicBezTo>
                    <a:pt x="138" y="111"/>
                    <a:pt x="138" y="111"/>
                    <a:pt x="138" y="111"/>
                  </a:cubicBezTo>
                  <a:cubicBezTo>
                    <a:pt x="138" y="112"/>
                    <a:pt x="138" y="112"/>
                    <a:pt x="138" y="112"/>
                  </a:cubicBezTo>
                  <a:cubicBezTo>
                    <a:pt x="138" y="112"/>
                    <a:pt x="138" y="112"/>
                    <a:pt x="138" y="112"/>
                  </a:cubicBezTo>
                  <a:cubicBezTo>
                    <a:pt x="139" y="112"/>
                    <a:pt x="139" y="112"/>
                    <a:pt x="139" y="112"/>
                  </a:cubicBezTo>
                  <a:cubicBezTo>
                    <a:pt x="140" y="111"/>
                    <a:pt x="140" y="111"/>
                    <a:pt x="140" y="111"/>
                  </a:cubicBezTo>
                  <a:cubicBezTo>
                    <a:pt x="139" y="111"/>
                    <a:pt x="139" y="111"/>
                    <a:pt x="139" y="111"/>
                  </a:cubicBezTo>
                  <a:cubicBezTo>
                    <a:pt x="139" y="111"/>
                    <a:pt x="139" y="111"/>
                    <a:pt x="139" y="111"/>
                  </a:cubicBezTo>
                  <a:cubicBezTo>
                    <a:pt x="139" y="110"/>
                    <a:pt x="139" y="110"/>
                    <a:pt x="139" y="110"/>
                  </a:cubicBezTo>
                  <a:cubicBezTo>
                    <a:pt x="139" y="110"/>
                    <a:pt x="139" y="110"/>
                    <a:pt x="139" y="110"/>
                  </a:cubicBezTo>
                  <a:cubicBezTo>
                    <a:pt x="140" y="110"/>
                    <a:pt x="140" y="110"/>
                    <a:pt x="140" y="110"/>
                  </a:cubicBezTo>
                  <a:cubicBezTo>
                    <a:pt x="142" y="110"/>
                    <a:pt x="142" y="110"/>
                    <a:pt x="142" y="110"/>
                  </a:cubicBezTo>
                  <a:cubicBezTo>
                    <a:pt x="142" y="109"/>
                    <a:pt x="142" y="109"/>
                    <a:pt x="142" y="109"/>
                  </a:cubicBezTo>
                  <a:cubicBezTo>
                    <a:pt x="142" y="108"/>
                    <a:pt x="142" y="108"/>
                    <a:pt x="142" y="108"/>
                  </a:cubicBezTo>
                  <a:cubicBezTo>
                    <a:pt x="140" y="107"/>
                    <a:pt x="140" y="107"/>
                    <a:pt x="140" y="107"/>
                  </a:cubicBezTo>
                  <a:cubicBezTo>
                    <a:pt x="140" y="107"/>
                    <a:pt x="140" y="107"/>
                    <a:pt x="140" y="107"/>
                  </a:cubicBezTo>
                  <a:cubicBezTo>
                    <a:pt x="139" y="108"/>
                    <a:pt x="139" y="108"/>
                    <a:pt x="139" y="108"/>
                  </a:cubicBezTo>
                  <a:cubicBezTo>
                    <a:pt x="139" y="107"/>
                    <a:pt x="139" y="107"/>
                    <a:pt x="139" y="107"/>
                  </a:cubicBezTo>
                  <a:cubicBezTo>
                    <a:pt x="140" y="107"/>
                    <a:pt x="140" y="107"/>
                    <a:pt x="140" y="107"/>
                  </a:cubicBezTo>
                  <a:cubicBezTo>
                    <a:pt x="141" y="107"/>
                    <a:pt x="141" y="107"/>
                    <a:pt x="141" y="107"/>
                  </a:cubicBezTo>
                  <a:cubicBezTo>
                    <a:pt x="142" y="107"/>
                    <a:pt x="142" y="107"/>
                    <a:pt x="142" y="107"/>
                  </a:cubicBezTo>
                  <a:cubicBezTo>
                    <a:pt x="143" y="107"/>
                    <a:pt x="143" y="107"/>
                    <a:pt x="143" y="107"/>
                  </a:cubicBezTo>
                  <a:cubicBezTo>
                    <a:pt x="144" y="107"/>
                    <a:pt x="144" y="107"/>
                    <a:pt x="144" y="107"/>
                  </a:cubicBezTo>
                  <a:cubicBezTo>
                    <a:pt x="144" y="106"/>
                    <a:pt x="144" y="106"/>
                    <a:pt x="144" y="106"/>
                  </a:cubicBezTo>
                  <a:cubicBezTo>
                    <a:pt x="146" y="105"/>
                    <a:pt x="146" y="105"/>
                    <a:pt x="146" y="105"/>
                  </a:cubicBezTo>
                  <a:cubicBezTo>
                    <a:pt x="147" y="104"/>
                    <a:pt x="147" y="104"/>
                    <a:pt x="147" y="104"/>
                  </a:cubicBezTo>
                  <a:cubicBezTo>
                    <a:pt x="148" y="104"/>
                    <a:pt x="148" y="104"/>
                    <a:pt x="148" y="104"/>
                  </a:cubicBezTo>
                  <a:cubicBezTo>
                    <a:pt x="148" y="104"/>
                    <a:pt x="148" y="104"/>
                    <a:pt x="148" y="104"/>
                  </a:cubicBezTo>
                  <a:cubicBezTo>
                    <a:pt x="148" y="103"/>
                    <a:pt x="148" y="103"/>
                    <a:pt x="148" y="103"/>
                  </a:cubicBezTo>
                  <a:cubicBezTo>
                    <a:pt x="150" y="102"/>
                    <a:pt x="150" y="102"/>
                    <a:pt x="150" y="102"/>
                  </a:cubicBezTo>
                  <a:cubicBezTo>
                    <a:pt x="152" y="102"/>
                    <a:pt x="152" y="102"/>
                    <a:pt x="152" y="102"/>
                  </a:cubicBezTo>
                  <a:cubicBezTo>
                    <a:pt x="153" y="101"/>
                    <a:pt x="153" y="101"/>
                    <a:pt x="153" y="101"/>
                  </a:cubicBezTo>
                  <a:cubicBezTo>
                    <a:pt x="155" y="100"/>
                    <a:pt x="155" y="100"/>
                    <a:pt x="155" y="100"/>
                  </a:cubicBezTo>
                  <a:cubicBezTo>
                    <a:pt x="156" y="99"/>
                    <a:pt x="156" y="99"/>
                    <a:pt x="156" y="99"/>
                  </a:cubicBezTo>
                  <a:cubicBezTo>
                    <a:pt x="156" y="100"/>
                    <a:pt x="156" y="100"/>
                    <a:pt x="156" y="100"/>
                  </a:cubicBezTo>
                  <a:cubicBezTo>
                    <a:pt x="156" y="101"/>
                    <a:pt x="156" y="101"/>
                    <a:pt x="156" y="101"/>
                  </a:cubicBezTo>
                  <a:cubicBezTo>
                    <a:pt x="156" y="101"/>
                    <a:pt x="156" y="101"/>
                    <a:pt x="156" y="101"/>
                  </a:cubicBezTo>
                  <a:cubicBezTo>
                    <a:pt x="157" y="101"/>
                    <a:pt x="157" y="101"/>
                    <a:pt x="157" y="101"/>
                  </a:cubicBezTo>
                  <a:cubicBezTo>
                    <a:pt x="157" y="101"/>
                    <a:pt x="157" y="101"/>
                    <a:pt x="157" y="101"/>
                  </a:cubicBezTo>
                  <a:cubicBezTo>
                    <a:pt x="158" y="100"/>
                    <a:pt x="158" y="100"/>
                    <a:pt x="158" y="100"/>
                  </a:cubicBezTo>
                  <a:cubicBezTo>
                    <a:pt x="159" y="100"/>
                    <a:pt x="159" y="100"/>
                    <a:pt x="159" y="100"/>
                  </a:cubicBezTo>
                  <a:cubicBezTo>
                    <a:pt x="161" y="99"/>
                    <a:pt x="161" y="99"/>
                    <a:pt x="161" y="99"/>
                  </a:cubicBezTo>
                  <a:cubicBezTo>
                    <a:pt x="161" y="99"/>
                    <a:pt x="161" y="99"/>
                    <a:pt x="161" y="99"/>
                  </a:cubicBezTo>
                  <a:cubicBezTo>
                    <a:pt x="161" y="100"/>
                    <a:pt x="161" y="100"/>
                    <a:pt x="161" y="100"/>
                  </a:cubicBezTo>
                  <a:cubicBezTo>
                    <a:pt x="160" y="100"/>
                    <a:pt x="160" y="100"/>
                    <a:pt x="160" y="100"/>
                  </a:cubicBezTo>
                  <a:cubicBezTo>
                    <a:pt x="159" y="101"/>
                    <a:pt x="159" y="101"/>
                    <a:pt x="159" y="101"/>
                  </a:cubicBezTo>
                  <a:cubicBezTo>
                    <a:pt x="157" y="102"/>
                    <a:pt x="157" y="102"/>
                    <a:pt x="157" y="102"/>
                  </a:cubicBezTo>
                  <a:cubicBezTo>
                    <a:pt x="157" y="103"/>
                    <a:pt x="157" y="103"/>
                    <a:pt x="157" y="103"/>
                  </a:cubicBezTo>
                  <a:cubicBezTo>
                    <a:pt x="158" y="104"/>
                    <a:pt x="158" y="104"/>
                    <a:pt x="158" y="104"/>
                  </a:cubicBezTo>
                  <a:cubicBezTo>
                    <a:pt x="158" y="105"/>
                    <a:pt x="158" y="105"/>
                    <a:pt x="158" y="105"/>
                  </a:cubicBezTo>
                  <a:cubicBezTo>
                    <a:pt x="157" y="105"/>
                    <a:pt x="157" y="105"/>
                    <a:pt x="157" y="105"/>
                  </a:cubicBezTo>
                  <a:cubicBezTo>
                    <a:pt x="156" y="104"/>
                    <a:pt x="156" y="104"/>
                    <a:pt x="156" y="104"/>
                  </a:cubicBezTo>
                  <a:cubicBezTo>
                    <a:pt x="156" y="105"/>
                    <a:pt x="156" y="105"/>
                    <a:pt x="156" y="105"/>
                  </a:cubicBezTo>
                  <a:cubicBezTo>
                    <a:pt x="155" y="105"/>
                    <a:pt x="155" y="105"/>
                    <a:pt x="155" y="105"/>
                  </a:cubicBezTo>
                  <a:cubicBezTo>
                    <a:pt x="154" y="104"/>
                    <a:pt x="154" y="104"/>
                    <a:pt x="154" y="104"/>
                  </a:cubicBezTo>
                  <a:cubicBezTo>
                    <a:pt x="154" y="103"/>
                    <a:pt x="154" y="103"/>
                    <a:pt x="154" y="103"/>
                  </a:cubicBezTo>
                  <a:cubicBezTo>
                    <a:pt x="153" y="104"/>
                    <a:pt x="153" y="104"/>
                    <a:pt x="153" y="104"/>
                  </a:cubicBezTo>
                  <a:cubicBezTo>
                    <a:pt x="152" y="104"/>
                    <a:pt x="152" y="104"/>
                    <a:pt x="152" y="104"/>
                  </a:cubicBezTo>
                  <a:cubicBezTo>
                    <a:pt x="151" y="105"/>
                    <a:pt x="151" y="105"/>
                    <a:pt x="151" y="105"/>
                  </a:cubicBezTo>
                  <a:cubicBezTo>
                    <a:pt x="149" y="105"/>
                    <a:pt x="149" y="105"/>
                    <a:pt x="149" y="105"/>
                  </a:cubicBezTo>
                  <a:cubicBezTo>
                    <a:pt x="149" y="105"/>
                    <a:pt x="149" y="105"/>
                    <a:pt x="149" y="105"/>
                  </a:cubicBezTo>
                  <a:cubicBezTo>
                    <a:pt x="148" y="106"/>
                    <a:pt x="148" y="106"/>
                    <a:pt x="148" y="106"/>
                  </a:cubicBezTo>
                  <a:cubicBezTo>
                    <a:pt x="149" y="106"/>
                    <a:pt x="149" y="106"/>
                    <a:pt x="149" y="106"/>
                  </a:cubicBezTo>
                  <a:cubicBezTo>
                    <a:pt x="148" y="108"/>
                    <a:pt x="148" y="108"/>
                    <a:pt x="148" y="108"/>
                  </a:cubicBezTo>
                  <a:cubicBezTo>
                    <a:pt x="147" y="108"/>
                    <a:pt x="147" y="108"/>
                    <a:pt x="147" y="108"/>
                  </a:cubicBezTo>
                  <a:cubicBezTo>
                    <a:pt x="147" y="109"/>
                    <a:pt x="147" y="109"/>
                    <a:pt x="147" y="109"/>
                  </a:cubicBezTo>
                  <a:cubicBezTo>
                    <a:pt x="144" y="111"/>
                    <a:pt x="144" y="111"/>
                    <a:pt x="144" y="111"/>
                  </a:cubicBezTo>
                  <a:cubicBezTo>
                    <a:pt x="143" y="112"/>
                    <a:pt x="143" y="112"/>
                    <a:pt x="143" y="112"/>
                  </a:cubicBezTo>
                  <a:cubicBezTo>
                    <a:pt x="143" y="113"/>
                    <a:pt x="143" y="113"/>
                    <a:pt x="143" y="113"/>
                  </a:cubicBezTo>
                  <a:cubicBezTo>
                    <a:pt x="144" y="114"/>
                    <a:pt x="144" y="114"/>
                    <a:pt x="144" y="114"/>
                  </a:cubicBezTo>
                  <a:cubicBezTo>
                    <a:pt x="145" y="113"/>
                    <a:pt x="145" y="113"/>
                    <a:pt x="145" y="113"/>
                  </a:cubicBezTo>
                  <a:cubicBezTo>
                    <a:pt x="145" y="113"/>
                    <a:pt x="145" y="113"/>
                    <a:pt x="145" y="113"/>
                  </a:cubicBezTo>
                  <a:cubicBezTo>
                    <a:pt x="146" y="113"/>
                    <a:pt x="146" y="113"/>
                    <a:pt x="146" y="113"/>
                  </a:cubicBezTo>
                  <a:cubicBezTo>
                    <a:pt x="147" y="113"/>
                    <a:pt x="147" y="113"/>
                    <a:pt x="147" y="113"/>
                  </a:cubicBezTo>
                  <a:cubicBezTo>
                    <a:pt x="147" y="113"/>
                    <a:pt x="147" y="113"/>
                    <a:pt x="147" y="113"/>
                  </a:cubicBezTo>
                  <a:cubicBezTo>
                    <a:pt x="145" y="114"/>
                    <a:pt x="145" y="114"/>
                    <a:pt x="145" y="114"/>
                  </a:cubicBezTo>
                  <a:cubicBezTo>
                    <a:pt x="144" y="114"/>
                    <a:pt x="144" y="114"/>
                    <a:pt x="144" y="114"/>
                  </a:cubicBezTo>
                  <a:cubicBezTo>
                    <a:pt x="144" y="115"/>
                    <a:pt x="144" y="115"/>
                    <a:pt x="144" y="115"/>
                  </a:cubicBezTo>
                  <a:cubicBezTo>
                    <a:pt x="143" y="115"/>
                    <a:pt x="143" y="115"/>
                    <a:pt x="143" y="115"/>
                  </a:cubicBezTo>
                  <a:cubicBezTo>
                    <a:pt x="142" y="115"/>
                    <a:pt x="142" y="115"/>
                    <a:pt x="142" y="115"/>
                  </a:cubicBezTo>
                  <a:cubicBezTo>
                    <a:pt x="142" y="115"/>
                    <a:pt x="142" y="115"/>
                    <a:pt x="142" y="115"/>
                  </a:cubicBezTo>
                  <a:cubicBezTo>
                    <a:pt x="142" y="116"/>
                    <a:pt x="142" y="116"/>
                    <a:pt x="142" y="116"/>
                  </a:cubicBezTo>
                  <a:cubicBezTo>
                    <a:pt x="141" y="116"/>
                    <a:pt x="141" y="116"/>
                    <a:pt x="141" y="116"/>
                  </a:cubicBezTo>
                  <a:cubicBezTo>
                    <a:pt x="141" y="116"/>
                    <a:pt x="141" y="116"/>
                    <a:pt x="141" y="116"/>
                  </a:cubicBezTo>
                  <a:cubicBezTo>
                    <a:pt x="141" y="117"/>
                    <a:pt x="141" y="117"/>
                    <a:pt x="141" y="117"/>
                  </a:cubicBezTo>
                  <a:cubicBezTo>
                    <a:pt x="142" y="118"/>
                    <a:pt x="142" y="118"/>
                    <a:pt x="142" y="118"/>
                  </a:cubicBezTo>
                  <a:cubicBezTo>
                    <a:pt x="142" y="118"/>
                    <a:pt x="142" y="118"/>
                    <a:pt x="142" y="118"/>
                  </a:cubicBezTo>
                  <a:cubicBezTo>
                    <a:pt x="143" y="117"/>
                    <a:pt x="143" y="117"/>
                    <a:pt x="143" y="117"/>
                  </a:cubicBezTo>
                  <a:cubicBezTo>
                    <a:pt x="143" y="118"/>
                    <a:pt x="143" y="118"/>
                    <a:pt x="143" y="118"/>
                  </a:cubicBezTo>
                  <a:cubicBezTo>
                    <a:pt x="143" y="117"/>
                    <a:pt x="143" y="117"/>
                    <a:pt x="143" y="117"/>
                  </a:cubicBezTo>
                  <a:cubicBezTo>
                    <a:pt x="144" y="117"/>
                    <a:pt x="144" y="117"/>
                    <a:pt x="144" y="117"/>
                  </a:cubicBezTo>
                  <a:cubicBezTo>
                    <a:pt x="144" y="117"/>
                    <a:pt x="144" y="117"/>
                    <a:pt x="144" y="117"/>
                  </a:cubicBezTo>
                  <a:cubicBezTo>
                    <a:pt x="145" y="117"/>
                    <a:pt x="145" y="117"/>
                    <a:pt x="145" y="117"/>
                  </a:cubicBezTo>
                  <a:cubicBezTo>
                    <a:pt x="145" y="117"/>
                    <a:pt x="145" y="117"/>
                    <a:pt x="145" y="117"/>
                  </a:cubicBezTo>
                  <a:cubicBezTo>
                    <a:pt x="145" y="116"/>
                    <a:pt x="145" y="116"/>
                    <a:pt x="145" y="116"/>
                  </a:cubicBezTo>
                  <a:cubicBezTo>
                    <a:pt x="146" y="116"/>
                    <a:pt x="146" y="116"/>
                    <a:pt x="146" y="116"/>
                  </a:cubicBezTo>
                  <a:cubicBezTo>
                    <a:pt x="146" y="115"/>
                    <a:pt x="146" y="115"/>
                    <a:pt x="146" y="115"/>
                  </a:cubicBezTo>
                  <a:cubicBezTo>
                    <a:pt x="147" y="114"/>
                    <a:pt x="147" y="114"/>
                    <a:pt x="147" y="114"/>
                  </a:cubicBezTo>
                  <a:cubicBezTo>
                    <a:pt x="147" y="115"/>
                    <a:pt x="147" y="115"/>
                    <a:pt x="147" y="115"/>
                  </a:cubicBezTo>
                  <a:cubicBezTo>
                    <a:pt x="147" y="115"/>
                    <a:pt x="147" y="115"/>
                    <a:pt x="147" y="115"/>
                  </a:cubicBezTo>
                  <a:cubicBezTo>
                    <a:pt x="147" y="116"/>
                    <a:pt x="147" y="116"/>
                    <a:pt x="147" y="116"/>
                  </a:cubicBezTo>
                  <a:cubicBezTo>
                    <a:pt x="148" y="116"/>
                    <a:pt x="148" y="116"/>
                    <a:pt x="148" y="116"/>
                  </a:cubicBezTo>
                  <a:cubicBezTo>
                    <a:pt x="149" y="115"/>
                    <a:pt x="149" y="115"/>
                    <a:pt x="149" y="115"/>
                  </a:cubicBezTo>
                  <a:cubicBezTo>
                    <a:pt x="150" y="115"/>
                    <a:pt x="150" y="115"/>
                    <a:pt x="150" y="115"/>
                  </a:cubicBezTo>
                  <a:cubicBezTo>
                    <a:pt x="151" y="115"/>
                    <a:pt x="151" y="115"/>
                    <a:pt x="151" y="115"/>
                  </a:cubicBezTo>
                  <a:cubicBezTo>
                    <a:pt x="151" y="115"/>
                    <a:pt x="151" y="115"/>
                    <a:pt x="151" y="115"/>
                  </a:cubicBezTo>
                  <a:cubicBezTo>
                    <a:pt x="152" y="113"/>
                    <a:pt x="152" y="113"/>
                    <a:pt x="152" y="113"/>
                  </a:cubicBezTo>
                  <a:cubicBezTo>
                    <a:pt x="153" y="113"/>
                    <a:pt x="153" y="113"/>
                    <a:pt x="153" y="113"/>
                  </a:cubicBezTo>
                  <a:cubicBezTo>
                    <a:pt x="153" y="113"/>
                    <a:pt x="153" y="113"/>
                    <a:pt x="153" y="113"/>
                  </a:cubicBezTo>
                  <a:cubicBezTo>
                    <a:pt x="152" y="114"/>
                    <a:pt x="152" y="114"/>
                    <a:pt x="152" y="114"/>
                  </a:cubicBezTo>
                  <a:cubicBezTo>
                    <a:pt x="152" y="114"/>
                    <a:pt x="152" y="114"/>
                    <a:pt x="152" y="114"/>
                  </a:cubicBezTo>
                  <a:cubicBezTo>
                    <a:pt x="152" y="114"/>
                    <a:pt x="152" y="114"/>
                    <a:pt x="152" y="114"/>
                  </a:cubicBezTo>
                  <a:cubicBezTo>
                    <a:pt x="153" y="113"/>
                    <a:pt x="153" y="113"/>
                    <a:pt x="153" y="113"/>
                  </a:cubicBezTo>
                  <a:cubicBezTo>
                    <a:pt x="154" y="112"/>
                    <a:pt x="154" y="112"/>
                    <a:pt x="154" y="112"/>
                  </a:cubicBezTo>
                  <a:cubicBezTo>
                    <a:pt x="155" y="111"/>
                    <a:pt x="155" y="111"/>
                    <a:pt x="155" y="111"/>
                  </a:cubicBezTo>
                  <a:cubicBezTo>
                    <a:pt x="155" y="112"/>
                    <a:pt x="155" y="112"/>
                    <a:pt x="155" y="112"/>
                  </a:cubicBezTo>
                  <a:cubicBezTo>
                    <a:pt x="154" y="113"/>
                    <a:pt x="154" y="113"/>
                    <a:pt x="154" y="113"/>
                  </a:cubicBezTo>
                  <a:cubicBezTo>
                    <a:pt x="154" y="113"/>
                    <a:pt x="154" y="113"/>
                    <a:pt x="154" y="113"/>
                  </a:cubicBezTo>
                  <a:cubicBezTo>
                    <a:pt x="155" y="112"/>
                    <a:pt x="155" y="112"/>
                    <a:pt x="155" y="112"/>
                  </a:cubicBezTo>
                  <a:cubicBezTo>
                    <a:pt x="155" y="113"/>
                    <a:pt x="155" y="113"/>
                    <a:pt x="155" y="113"/>
                  </a:cubicBezTo>
                  <a:cubicBezTo>
                    <a:pt x="155" y="113"/>
                    <a:pt x="155" y="113"/>
                    <a:pt x="155" y="113"/>
                  </a:cubicBezTo>
                  <a:cubicBezTo>
                    <a:pt x="156" y="113"/>
                    <a:pt x="156" y="113"/>
                    <a:pt x="156" y="113"/>
                  </a:cubicBezTo>
                  <a:cubicBezTo>
                    <a:pt x="157" y="114"/>
                    <a:pt x="157" y="114"/>
                    <a:pt x="157" y="114"/>
                  </a:cubicBezTo>
                  <a:cubicBezTo>
                    <a:pt x="157" y="113"/>
                    <a:pt x="157" y="113"/>
                    <a:pt x="157" y="113"/>
                  </a:cubicBezTo>
                  <a:cubicBezTo>
                    <a:pt x="158" y="112"/>
                    <a:pt x="158" y="112"/>
                    <a:pt x="158" y="112"/>
                  </a:cubicBezTo>
                  <a:cubicBezTo>
                    <a:pt x="159" y="112"/>
                    <a:pt x="159" y="112"/>
                    <a:pt x="159" y="112"/>
                  </a:cubicBezTo>
                  <a:cubicBezTo>
                    <a:pt x="160" y="112"/>
                    <a:pt x="160" y="112"/>
                    <a:pt x="160" y="112"/>
                  </a:cubicBezTo>
                  <a:cubicBezTo>
                    <a:pt x="159" y="111"/>
                    <a:pt x="159" y="111"/>
                    <a:pt x="159" y="111"/>
                  </a:cubicBezTo>
                  <a:cubicBezTo>
                    <a:pt x="159" y="111"/>
                    <a:pt x="159" y="111"/>
                    <a:pt x="159" y="111"/>
                  </a:cubicBezTo>
                  <a:cubicBezTo>
                    <a:pt x="161" y="110"/>
                    <a:pt x="161" y="110"/>
                    <a:pt x="161" y="110"/>
                  </a:cubicBezTo>
                  <a:cubicBezTo>
                    <a:pt x="161" y="109"/>
                    <a:pt x="161" y="109"/>
                    <a:pt x="161" y="109"/>
                  </a:cubicBezTo>
                  <a:cubicBezTo>
                    <a:pt x="161" y="109"/>
                    <a:pt x="161" y="109"/>
                    <a:pt x="161" y="109"/>
                  </a:cubicBezTo>
                  <a:cubicBezTo>
                    <a:pt x="161" y="109"/>
                    <a:pt x="161" y="109"/>
                    <a:pt x="161" y="109"/>
                  </a:cubicBezTo>
                  <a:cubicBezTo>
                    <a:pt x="160" y="108"/>
                    <a:pt x="160" y="108"/>
                    <a:pt x="160" y="108"/>
                  </a:cubicBezTo>
                  <a:cubicBezTo>
                    <a:pt x="159" y="108"/>
                    <a:pt x="159" y="108"/>
                    <a:pt x="159" y="108"/>
                  </a:cubicBezTo>
                  <a:cubicBezTo>
                    <a:pt x="159" y="108"/>
                    <a:pt x="159" y="108"/>
                    <a:pt x="159" y="108"/>
                  </a:cubicBezTo>
                  <a:cubicBezTo>
                    <a:pt x="160" y="108"/>
                    <a:pt x="160" y="108"/>
                    <a:pt x="160" y="108"/>
                  </a:cubicBezTo>
                  <a:cubicBezTo>
                    <a:pt x="161" y="108"/>
                    <a:pt x="161" y="108"/>
                    <a:pt x="161" y="108"/>
                  </a:cubicBezTo>
                  <a:cubicBezTo>
                    <a:pt x="161" y="108"/>
                    <a:pt x="161" y="108"/>
                    <a:pt x="161" y="108"/>
                  </a:cubicBezTo>
                  <a:cubicBezTo>
                    <a:pt x="161" y="107"/>
                    <a:pt x="161" y="107"/>
                    <a:pt x="161" y="107"/>
                  </a:cubicBezTo>
                  <a:cubicBezTo>
                    <a:pt x="160" y="107"/>
                    <a:pt x="160" y="107"/>
                    <a:pt x="160" y="107"/>
                  </a:cubicBezTo>
                  <a:cubicBezTo>
                    <a:pt x="160" y="107"/>
                    <a:pt x="160" y="107"/>
                    <a:pt x="160" y="107"/>
                  </a:cubicBezTo>
                  <a:cubicBezTo>
                    <a:pt x="160" y="106"/>
                    <a:pt x="160" y="106"/>
                    <a:pt x="160" y="106"/>
                  </a:cubicBezTo>
                  <a:cubicBezTo>
                    <a:pt x="161" y="106"/>
                    <a:pt x="161" y="106"/>
                    <a:pt x="161" y="106"/>
                  </a:cubicBezTo>
                  <a:cubicBezTo>
                    <a:pt x="161" y="106"/>
                    <a:pt x="161" y="106"/>
                    <a:pt x="161" y="106"/>
                  </a:cubicBezTo>
                  <a:cubicBezTo>
                    <a:pt x="162" y="106"/>
                    <a:pt x="162" y="106"/>
                    <a:pt x="162" y="106"/>
                  </a:cubicBezTo>
                  <a:cubicBezTo>
                    <a:pt x="162" y="105"/>
                    <a:pt x="162" y="105"/>
                    <a:pt x="162" y="105"/>
                  </a:cubicBezTo>
                  <a:cubicBezTo>
                    <a:pt x="161" y="105"/>
                    <a:pt x="161" y="105"/>
                    <a:pt x="161" y="105"/>
                  </a:cubicBezTo>
                  <a:cubicBezTo>
                    <a:pt x="163" y="104"/>
                    <a:pt x="163" y="104"/>
                    <a:pt x="163" y="104"/>
                  </a:cubicBezTo>
                  <a:cubicBezTo>
                    <a:pt x="164" y="105"/>
                    <a:pt x="164" y="105"/>
                    <a:pt x="164" y="105"/>
                  </a:cubicBezTo>
                  <a:cubicBezTo>
                    <a:pt x="164" y="104"/>
                    <a:pt x="164" y="104"/>
                    <a:pt x="164" y="104"/>
                  </a:cubicBezTo>
                  <a:cubicBezTo>
                    <a:pt x="165" y="104"/>
                    <a:pt x="165" y="104"/>
                    <a:pt x="165" y="104"/>
                  </a:cubicBezTo>
                  <a:cubicBezTo>
                    <a:pt x="164" y="105"/>
                    <a:pt x="164" y="105"/>
                    <a:pt x="164" y="105"/>
                  </a:cubicBezTo>
                  <a:cubicBezTo>
                    <a:pt x="164" y="106"/>
                    <a:pt x="164" y="106"/>
                    <a:pt x="164" y="106"/>
                  </a:cubicBezTo>
                  <a:cubicBezTo>
                    <a:pt x="164" y="107"/>
                    <a:pt x="164" y="107"/>
                    <a:pt x="164" y="107"/>
                  </a:cubicBezTo>
                  <a:cubicBezTo>
                    <a:pt x="164" y="107"/>
                    <a:pt x="164" y="107"/>
                    <a:pt x="164" y="107"/>
                  </a:cubicBezTo>
                  <a:cubicBezTo>
                    <a:pt x="165" y="106"/>
                    <a:pt x="165" y="106"/>
                    <a:pt x="165" y="106"/>
                  </a:cubicBezTo>
                  <a:cubicBezTo>
                    <a:pt x="166" y="105"/>
                    <a:pt x="166" y="105"/>
                    <a:pt x="166" y="105"/>
                  </a:cubicBezTo>
                  <a:cubicBezTo>
                    <a:pt x="166" y="105"/>
                    <a:pt x="166" y="105"/>
                    <a:pt x="166" y="105"/>
                  </a:cubicBezTo>
                  <a:cubicBezTo>
                    <a:pt x="166" y="106"/>
                    <a:pt x="166" y="106"/>
                    <a:pt x="166" y="106"/>
                  </a:cubicBezTo>
                  <a:cubicBezTo>
                    <a:pt x="165" y="106"/>
                    <a:pt x="165" y="106"/>
                    <a:pt x="165" y="106"/>
                  </a:cubicBezTo>
                  <a:cubicBezTo>
                    <a:pt x="166" y="107"/>
                    <a:pt x="166" y="107"/>
                    <a:pt x="166" y="107"/>
                  </a:cubicBezTo>
                  <a:cubicBezTo>
                    <a:pt x="167" y="106"/>
                    <a:pt x="167" y="106"/>
                    <a:pt x="167" y="106"/>
                  </a:cubicBezTo>
                  <a:cubicBezTo>
                    <a:pt x="167" y="106"/>
                    <a:pt x="167" y="106"/>
                    <a:pt x="167" y="106"/>
                  </a:cubicBezTo>
                  <a:cubicBezTo>
                    <a:pt x="167" y="106"/>
                    <a:pt x="167" y="106"/>
                    <a:pt x="167" y="106"/>
                  </a:cubicBezTo>
                  <a:cubicBezTo>
                    <a:pt x="168" y="106"/>
                    <a:pt x="168" y="106"/>
                    <a:pt x="168" y="106"/>
                  </a:cubicBezTo>
                  <a:cubicBezTo>
                    <a:pt x="169" y="106"/>
                    <a:pt x="169" y="106"/>
                    <a:pt x="169" y="106"/>
                  </a:cubicBezTo>
                  <a:cubicBezTo>
                    <a:pt x="170" y="105"/>
                    <a:pt x="170" y="105"/>
                    <a:pt x="170" y="105"/>
                  </a:cubicBezTo>
                  <a:cubicBezTo>
                    <a:pt x="171" y="105"/>
                    <a:pt x="171" y="105"/>
                    <a:pt x="171" y="105"/>
                  </a:cubicBezTo>
                  <a:cubicBezTo>
                    <a:pt x="171" y="105"/>
                    <a:pt x="171" y="105"/>
                    <a:pt x="171" y="105"/>
                  </a:cubicBezTo>
                  <a:cubicBezTo>
                    <a:pt x="171" y="105"/>
                    <a:pt x="171" y="105"/>
                    <a:pt x="171" y="105"/>
                  </a:cubicBezTo>
                  <a:cubicBezTo>
                    <a:pt x="170" y="105"/>
                    <a:pt x="170" y="105"/>
                    <a:pt x="170" y="105"/>
                  </a:cubicBezTo>
                  <a:cubicBezTo>
                    <a:pt x="169" y="106"/>
                    <a:pt x="169" y="106"/>
                    <a:pt x="169" y="106"/>
                  </a:cubicBezTo>
                  <a:cubicBezTo>
                    <a:pt x="169" y="106"/>
                    <a:pt x="169" y="106"/>
                    <a:pt x="169" y="106"/>
                  </a:cubicBezTo>
                  <a:cubicBezTo>
                    <a:pt x="168" y="107"/>
                    <a:pt x="168" y="107"/>
                    <a:pt x="168" y="107"/>
                  </a:cubicBezTo>
                  <a:cubicBezTo>
                    <a:pt x="169" y="107"/>
                    <a:pt x="169" y="107"/>
                    <a:pt x="169" y="107"/>
                  </a:cubicBezTo>
                  <a:cubicBezTo>
                    <a:pt x="170" y="108"/>
                    <a:pt x="170" y="108"/>
                    <a:pt x="170" y="108"/>
                  </a:cubicBezTo>
                  <a:cubicBezTo>
                    <a:pt x="171" y="108"/>
                    <a:pt x="171" y="108"/>
                    <a:pt x="171" y="108"/>
                  </a:cubicBezTo>
                  <a:cubicBezTo>
                    <a:pt x="171" y="109"/>
                    <a:pt x="171" y="109"/>
                    <a:pt x="171" y="109"/>
                  </a:cubicBezTo>
                  <a:cubicBezTo>
                    <a:pt x="170" y="108"/>
                    <a:pt x="170" y="108"/>
                    <a:pt x="170" y="108"/>
                  </a:cubicBezTo>
                  <a:cubicBezTo>
                    <a:pt x="169" y="108"/>
                    <a:pt x="169" y="108"/>
                    <a:pt x="169" y="108"/>
                  </a:cubicBezTo>
                  <a:cubicBezTo>
                    <a:pt x="168" y="108"/>
                    <a:pt x="168" y="108"/>
                    <a:pt x="168" y="108"/>
                  </a:cubicBezTo>
                  <a:cubicBezTo>
                    <a:pt x="168" y="109"/>
                    <a:pt x="168" y="109"/>
                    <a:pt x="168" y="109"/>
                  </a:cubicBezTo>
                  <a:cubicBezTo>
                    <a:pt x="168" y="109"/>
                    <a:pt x="168" y="109"/>
                    <a:pt x="168" y="109"/>
                  </a:cubicBezTo>
                  <a:cubicBezTo>
                    <a:pt x="169" y="109"/>
                    <a:pt x="169" y="109"/>
                    <a:pt x="169" y="109"/>
                  </a:cubicBezTo>
                  <a:cubicBezTo>
                    <a:pt x="170" y="109"/>
                    <a:pt x="170" y="109"/>
                    <a:pt x="170" y="109"/>
                  </a:cubicBezTo>
                  <a:cubicBezTo>
                    <a:pt x="169" y="109"/>
                    <a:pt x="169" y="109"/>
                    <a:pt x="169" y="109"/>
                  </a:cubicBezTo>
                  <a:cubicBezTo>
                    <a:pt x="168" y="109"/>
                    <a:pt x="168" y="109"/>
                    <a:pt x="168" y="109"/>
                  </a:cubicBezTo>
                  <a:cubicBezTo>
                    <a:pt x="169" y="110"/>
                    <a:pt x="169" y="110"/>
                    <a:pt x="169" y="110"/>
                  </a:cubicBezTo>
                  <a:cubicBezTo>
                    <a:pt x="170" y="110"/>
                    <a:pt x="170" y="110"/>
                    <a:pt x="170" y="110"/>
                  </a:cubicBezTo>
                  <a:cubicBezTo>
                    <a:pt x="170" y="111"/>
                    <a:pt x="170" y="111"/>
                    <a:pt x="170" y="111"/>
                  </a:cubicBezTo>
                  <a:cubicBezTo>
                    <a:pt x="170" y="111"/>
                    <a:pt x="170" y="111"/>
                    <a:pt x="170" y="111"/>
                  </a:cubicBezTo>
                  <a:cubicBezTo>
                    <a:pt x="169" y="111"/>
                    <a:pt x="169" y="111"/>
                    <a:pt x="169" y="111"/>
                  </a:cubicBezTo>
                  <a:cubicBezTo>
                    <a:pt x="169" y="111"/>
                    <a:pt x="169" y="111"/>
                    <a:pt x="169" y="111"/>
                  </a:cubicBezTo>
                  <a:cubicBezTo>
                    <a:pt x="170" y="111"/>
                    <a:pt x="170" y="111"/>
                    <a:pt x="170" y="111"/>
                  </a:cubicBezTo>
                  <a:cubicBezTo>
                    <a:pt x="171" y="111"/>
                    <a:pt x="171" y="111"/>
                    <a:pt x="171" y="111"/>
                  </a:cubicBezTo>
                  <a:cubicBezTo>
                    <a:pt x="171" y="112"/>
                    <a:pt x="171" y="112"/>
                    <a:pt x="171" y="112"/>
                  </a:cubicBezTo>
                  <a:cubicBezTo>
                    <a:pt x="172" y="112"/>
                    <a:pt x="172" y="112"/>
                    <a:pt x="172" y="112"/>
                  </a:cubicBezTo>
                  <a:cubicBezTo>
                    <a:pt x="173" y="112"/>
                    <a:pt x="173" y="112"/>
                    <a:pt x="173" y="112"/>
                  </a:cubicBezTo>
                  <a:cubicBezTo>
                    <a:pt x="174" y="112"/>
                    <a:pt x="174" y="112"/>
                    <a:pt x="174" y="112"/>
                  </a:cubicBezTo>
                  <a:cubicBezTo>
                    <a:pt x="174" y="112"/>
                    <a:pt x="174" y="112"/>
                    <a:pt x="174" y="112"/>
                  </a:cubicBezTo>
                  <a:cubicBezTo>
                    <a:pt x="173" y="113"/>
                    <a:pt x="173" y="113"/>
                    <a:pt x="173" y="113"/>
                  </a:cubicBezTo>
                  <a:cubicBezTo>
                    <a:pt x="173" y="113"/>
                    <a:pt x="173" y="113"/>
                    <a:pt x="173" y="113"/>
                  </a:cubicBezTo>
                  <a:cubicBezTo>
                    <a:pt x="174" y="113"/>
                    <a:pt x="174" y="113"/>
                    <a:pt x="174" y="113"/>
                  </a:cubicBezTo>
                  <a:cubicBezTo>
                    <a:pt x="174" y="114"/>
                    <a:pt x="174" y="114"/>
                    <a:pt x="174" y="114"/>
                  </a:cubicBezTo>
                  <a:cubicBezTo>
                    <a:pt x="175" y="114"/>
                    <a:pt x="175" y="114"/>
                    <a:pt x="175" y="114"/>
                  </a:cubicBezTo>
                  <a:cubicBezTo>
                    <a:pt x="175" y="113"/>
                    <a:pt x="175" y="113"/>
                    <a:pt x="175" y="113"/>
                  </a:cubicBezTo>
                  <a:cubicBezTo>
                    <a:pt x="175" y="113"/>
                    <a:pt x="175" y="113"/>
                    <a:pt x="175" y="113"/>
                  </a:cubicBezTo>
                  <a:cubicBezTo>
                    <a:pt x="175" y="113"/>
                    <a:pt x="175" y="113"/>
                    <a:pt x="175" y="113"/>
                  </a:cubicBezTo>
                  <a:cubicBezTo>
                    <a:pt x="176" y="113"/>
                    <a:pt x="176" y="113"/>
                    <a:pt x="176" y="113"/>
                  </a:cubicBezTo>
                  <a:cubicBezTo>
                    <a:pt x="176" y="113"/>
                    <a:pt x="176" y="113"/>
                    <a:pt x="176" y="113"/>
                  </a:cubicBezTo>
                  <a:cubicBezTo>
                    <a:pt x="176" y="114"/>
                    <a:pt x="176" y="114"/>
                    <a:pt x="176" y="114"/>
                  </a:cubicBezTo>
                  <a:cubicBezTo>
                    <a:pt x="175" y="115"/>
                    <a:pt x="175" y="115"/>
                    <a:pt x="175" y="115"/>
                  </a:cubicBezTo>
                  <a:cubicBezTo>
                    <a:pt x="175" y="116"/>
                    <a:pt x="175" y="116"/>
                    <a:pt x="175" y="116"/>
                  </a:cubicBezTo>
                  <a:cubicBezTo>
                    <a:pt x="175" y="116"/>
                    <a:pt x="175" y="116"/>
                    <a:pt x="175" y="116"/>
                  </a:cubicBezTo>
                  <a:cubicBezTo>
                    <a:pt x="175" y="116"/>
                    <a:pt x="175" y="116"/>
                    <a:pt x="175" y="116"/>
                  </a:cubicBezTo>
                  <a:cubicBezTo>
                    <a:pt x="174" y="116"/>
                    <a:pt x="174" y="116"/>
                    <a:pt x="174" y="116"/>
                  </a:cubicBezTo>
                  <a:cubicBezTo>
                    <a:pt x="174" y="116"/>
                    <a:pt x="174" y="116"/>
                    <a:pt x="174" y="116"/>
                  </a:cubicBezTo>
                  <a:cubicBezTo>
                    <a:pt x="176" y="117"/>
                    <a:pt x="176" y="117"/>
                    <a:pt x="176" y="117"/>
                  </a:cubicBezTo>
                  <a:cubicBezTo>
                    <a:pt x="177" y="117"/>
                    <a:pt x="177" y="117"/>
                    <a:pt x="177" y="117"/>
                  </a:cubicBezTo>
                  <a:cubicBezTo>
                    <a:pt x="178" y="117"/>
                    <a:pt x="178" y="117"/>
                    <a:pt x="178" y="117"/>
                  </a:cubicBezTo>
                  <a:cubicBezTo>
                    <a:pt x="179" y="117"/>
                    <a:pt x="179" y="117"/>
                    <a:pt x="179" y="117"/>
                  </a:cubicBezTo>
                  <a:cubicBezTo>
                    <a:pt x="180" y="117"/>
                    <a:pt x="180" y="117"/>
                    <a:pt x="180" y="117"/>
                  </a:cubicBezTo>
                  <a:cubicBezTo>
                    <a:pt x="181" y="116"/>
                    <a:pt x="181" y="116"/>
                    <a:pt x="181" y="116"/>
                  </a:cubicBezTo>
                  <a:cubicBezTo>
                    <a:pt x="181" y="117"/>
                    <a:pt x="181" y="117"/>
                    <a:pt x="181" y="117"/>
                  </a:cubicBezTo>
                  <a:cubicBezTo>
                    <a:pt x="181" y="117"/>
                    <a:pt x="181" y="117"/>
                    <a:pt x="181" y="117"/>
                  </a:cubicBezTo>
                  <a:cubicBezTo>
                    <a:pt x="182" y="117"/>
                    <a:pt x="182" y="117"/>
                    <a:pt x="182" y="117"/>
                  </a:cubicBezTo>
                  <a:cubicBezTo>
                    <a:pt x="182" y="118"/>
                    <a:pt x="182" y="118"/>
                    <a:pt x="182" y="118"/>
                  </a:cubicBezTo>
                  <a:cubicBezTo>
                    <a:pt x="183" y="118"/>
                    <a:pt x="183" y="118"/>
                    <a:pt x="183" y="118"/>
                  </a:cubicBezTo>
                  <a:cubicBezTo>
                    <a:pt x="183" y="119"/>
                    <a:pt x="183" y="119"/>
                    <a:pt x="183" y="119"/>
                  </a:cubicBezTo>
                  <a:cubicBezTo>
                    <a:pt x="184" y="119"/>
                    <a:pt x="184" y="119"/>
                    <a:pt x="184" y="119"/>
                  </a:cubicBezTo>
                  <a:cubicBezTo>
                    <a:pt x="185" y="118"/>
                    <a:pt x="185" y="118"/>
                    <a:pt x="185" y="118"/>
                  </a:cubicBezTo>
                  <a:cubicBezTo>
                    <a:pt x="185" y="118"/>
                    <a:pt x="185" y="118"/>
                    <a:pt x="185" y="118"/>
                  </a:cubicBezTo>
                  <a:cubicBezTo>
                    <a:pt x="186" y="118"/>
                    <a:pt x="186" y="118"/>
                    <a:pt x="186" y="118"/>
                  </a:cubicBezTo>
                  <a:cubicBezTo>
                    <a:pt x="186" y="119"/>
                    <a:pt x="186" y="119"/>
                    <a:pt x="186" y="119"/>
                  </a:cubicBezTo>
                  <a:cubicBezTo>
                    <a:pt x="185" y="119"/>
                    <a:pt x="185" y="119"/>
                    <a:pt x="185" y="119"/>
                  </a:cubicBezTo>
                  <a:cubicBezTo>
                    <a:pt x="184" y="119"/>
                    <a:pt x="184" y="119"/>
                    <a:pt x="184" y="119"/>
                  </a:cubicBezTo>
                  <a:cubicBezTo>
                    <a:pt x="184" y="120"/>
                    <a:pt x="184" y="120"/>
                    <a:pt x="184" y="120"/>
                  </a:cubicBezTo>
                  <a:cubicBezTo>
                    <a:pt x="186" y="120"/>
                    <a:pt x="186" y="120"/>
                    <a:pt x="186" y="120"/>
                  </a:cubicBezTo>
                  <a:cubicBezTo>
                    <a:pt x="186" y="121"/>
                    <a:pt x="186" y="121"/>
                    <a:pt x="186" y="121"/>
                  </a:cubicBezTo>
                  <a:cubicBezTo>
                    <a:pt x="186" y="121"/>
                    <a:pt x="186" y="121"/>
                    <a:pt x="186" y="121"/>
                  </a:cubicBezTo>
                  <a:cubicBezTo>
                    <a:pt x="188" y="122"/>
                    <a:pt x="188" y="122"/>
                    <a:pt x="188" y="122"/>
                  </a:cubicBezTo>
                  <a:cubicBezTo>
                    <a:pt x="189" y="121"/>
                    <a:pt x="189" y="121"/>
                    <a:pt x="189" y="121"/>
                  </a:cubicBezTo>
                  <a:cubicBezTo>
                    <a:pt x="190" y="121"/>
                    <a:pt x="190" y="121"/>
                    <a:pt x="190" y="121"/>
                  </a:cubicBezTo>
                  <a:cubicBezTo>
                    <a:pt x="190" y="121"/>
                    <a:pt x="190" y="121"/>
                    <a:pt x="190" y="121"/>
                  </a:cubicBezTo>
                  <a:cubicBezTo>
                    <a:pt x="191" y="121"/>
                    <a:pt x="191" y="121"/>
                    <a:pt x="191" y="121"/>
                  </a:cubicBezTo>
                  <a:cubicBezTo>
                    <a:pt x="192" y="120"/>
                    <a:pt x="192" y="120"/>
                    <a:pt x="192" y="120"/>
                  </a:cubicBezTo>
                  <a:cubicBezTo>
                    <a:pt x="192" y="120"/>
                    <a:pt x="192" y="120"/>
                    <a:pt x="192" y="120"/>
                  </a:cubicBezTo>
                  <a:cubicBezTo>
                    <a:pt x="192" y="121"/>
                    <a:pt x="192" y="121"/>
                    <a:pt x="192" y="121"/>
                  </a:cubicBezTo>
                  <a:cubicBezTo>
                    <a:pt x="191" y="121"/>
                    <a:pt x="191" y="121"/>
                    <a:pt x="191" y="121"/>
                  </a:cubicBezTo>
                  <a:cubicBezTo>
                    <a:pt x="191" y="123"/>
                    <a:pt x="191" y="123"/>
                    <a:pt x="191" y="123"/>
                  </a:cubicBezTo>
                  <a:cubicBezTo>
                    <a:pt x="191" y="123"/>
                    <a:pt x="191" y="123"/>
                    <a:pt x="191" y="123"/>
                  </a:cubicBezTo>
                  <a:cubicBezTo>
                    <a:pt x="190" y="124"/>
                    <a:pt x="190" y="124"/>
                    <a:pt x="190" y="124"/>
                  </a:cubicBezTo>
                  <a:cubicBezTo>
                    <a:pt x="189" y="123"/>
                    <a:pt x="189" y="123"/>
                    <a:pt x="189" y="123"/>
                  </a:cubicBezTo>
                  <a:cubicBezTo>
                    <a:pt x="189" y="123"/>
                    <a:pt x="189" y="123"/>
                    <a:pt x="189" y="123"/>
                  </a:cubicBezTo>
                  <a:cubicBezTo>
                    <a:pt x="189" y="124"/>
                    <a:pt x="189" y="124"/>
                    <a:pt x="189" y="124"/>
                  </a:cubicBezTo>
                  <a:cubicBezTo>
                    <a:pt x="190" y="125"/>
                    <a:pt x="190" y="125"/>
                    <a:pt x="190" y="125"/>
                  </a:cubicBezTo>
                  <a:cubicBezTo>
                    <a:pt x="190" y="125"/>
                    <a:pt x="190" y="125"/>
                    <a:pt x="190" y="125"/>
                  </a:cubicBezTo>
                  <a:cubicBezTo>
                    <a:pt x="191" y="125"/>
                    <a:pt x="191" y="125"/>
                    <a:pt x="191" y="125"/>
                  </a:cubicBezTo>
                  <a:cubicBezTo>
                    <a:pt x="192" y="125"/>
                    <a:pt x="192" y="125"/>
                    <a:pt x="192" y="125"/>
                  </a:cubicBezTo>
                  <a:cubicBezTo>
                    <a:pt x="191" y="126"/>
                    <a:pt x="191" y="126"/>
                    <a:pt x="191" y="126"/>
                  </a:cubicBezTo>
                  <a:cubicBezTo>
                    <a:pt x="191" y="126"/>
                    <a:pt x="191" y="126"/>
                    <a:pt x="191" y="126"/>
                  </a:cubicBezTo>
                  <a:cubicBezTo>
                    <a:pt x="191" y="126"/>
                    <a:pt x="191" y="126"/>
                    <a:pt x="191" y="126"/>
                  </a:cubicBezTo>
                  <a:cubicBezTo>
                    <a:pt x="192" y="127"/>
                    <a:pt x="192" y="127"/>
                    <a:pt x="192" y="127"/>
                  </a:cubicBezTo>
                  <a:cubicBezTo>
                    <a:pt x="192" y="127"/>
                    <a:pt x="192" y="127"/>
                    <a:pt x="192" y="127"/>
                  </a:cubicBezTo>
                  <a:cubicBezTo>
                    <a:pt x="193" y="127"/>
                    <a:pt x="193" y="127"/>
                    <a:pt x="193" y="127"/>
                  </a:cubicBezTo>
                  <a:cubicBezTo>
                    <a:pt x="194" y="126"/>
                    <a:pt x="194" y="126"/>
                    <a:pt x="194" y="126"/>
                  </a:cubicBezTo>
                  <a:cubicBezTo>
                    <a:pt x="195" y="125"/>
                    <a:pt x="195" y="125"/>
                    <a:pt x="195" y="125"/>
                  </a:cubicBezTo>
                  <a:cubicBezTo>
                    <a:pt x="194" y="126"/>
                    <a:pt x="194" y="126"/>
                    <a:pt x="194" y="126"/>
                  </a:cubicBezTo>
                  <a:cubicBezTo>
                    <a:pt x="194" y="127"/>
                    <a:pt x="194" y="127"/>
                    <a:pt x="194" y="127"/>
                  </a:cubicBezTo>
                  <a:cubicBezTo>
                    <a:pt x="194" y="127"/>
                    <a:pt x="194" y="127"/>
                    <a:pt x="194" y="127"/>
                  </a:cubicBezTo>
                  <a:cubicBezTo>
                    <a:pt x="194" y="128"/>
                    <a:pt x="194" y="128"/>
                    <a:pt x="194" y="128"/>
                  </a:cubicBezTo>
                  <a:cubicBezTo>
                    <a:pt x="193" y="128"/>
                    <a:pt x="193" y="128"/>
                    <a:pt x="193" y="128"/>
                  </a:cubicBezTo>
                  <a:cubicBezTo>
                    <a:pt x="193" y="129"/>
                    <a:pt x="193" y="129"/>
                    <a:pt x="193" y="129"/>
                  </a:cubicBezTo>
                  <a:cubicBezTo>
                    <a:pt x="194" y="129"/>
                    <a:pt x="194" y="129"/>
                    <a:pt x="194" y="129"/>
                  </a:cubicBezTo>
                  <a:cubicBezTo>
                    <a:pt x="194" y="130"/>
                    <a:pt x="194" y="130"/>
                    <a:pt x="194" y="130"/>
                  </a:cubicBezTo>
                  <a:cubicBezTo>
                    <a:pt x="194" y="131"/>
                    <a:pt x="194" y="131"/>
                    <a:pt x="194" y="131"/>
                  </a:cubicBezTo>
                  <a:cubicBezTo>
                    <a:pt x="194" y="132"/>
                    <a:pt x="194" y="132"/>
                    <a:pt x="194" y="132"/>
                  </a:cubicBezTo>
                  <a:cubicBezTo>
                    <a:pt x="195" y="132"/>
                    <a:pt x="195" y="132"/>
                    <a:pt x="195" y="132"/>
                  </a:cubicBezTo>
                  <a:cubicBezTo>
                    <a:pt x="194" y="133"/>
                    <a:pt x="194" y="133"/>
                    <a:pt x="194" y="133"/>
                  </a:cubicBezTo>
                  <a:cubicBezTo>
                    <a:pt x="195" y="133"/>
                    <a:pt x="195" y="133"/>
                    <a:pt x="195" y="133"/>
                  </a:cubicBezTo>
                  <a:cubicBezTo>
                    <a:pt x="196" y="135"/>
                    <a:pt x="196" y="135"/>
                    <a:pt x="196" y="135"/>
                  </a:cubicBezTo>
                  <a:cubicBezTo>
                    <a:pt x="196" y="135"/>
                    <a:pt x="196" y="135"/>
                    <a:pt x="196" y="135"/>
                  </a:cubicBezTo>
                  <a:cubicBezTo>
                    <a:pt x="196" y="135"/>
                    <a:pt x="196" y="135"/>
                    <a:pt x="196" y="135"/>
                  </a:cubicBezTo>
                  <a:cubicBezTo>
                    <a:pt x="197" y="135"/>
                    <a:pt x="197" y="135"/>
                    <a:pt x="197" y="135"/>
                  </a:cubicBezTo>
                  <a:cubicBezTo>
                    <a:pt x="197" y="135"/>
                    <a:pt x="197" y="135"/>
                    <a:pt x="197" y="135"/>
                  </a:cubicBezTo>
                  <a:cubicBezTo>
                    <a:pt x="198" y="135"/>
                    <a:pt x="198" y="135"/>
                    <a:pt x="198" y="135"/>
                  </a:cubicBezTo>
                  <a:cubicBezTo>
                    <a:pt x="198" y="135"/>
                    <a:pt x="198" y="135"/>
                    <a:pt x="198" y="135"/>
                  </a:cubicBezTo>
                  <a:cubicBezTo>
                    <a:pt x="198" y="135"/>
                    <a:pt x="198" y="135"/>
                    <a:pt x="198" y="135"/>
                  </a:cubicBezTo>
                  <a:cubicBezTo>
                    <a:pt x="198" y="135"/>
                    <a:pt x="198" y="135"/>
                    <a:pt x="198" y="135"/>
                  </a:cubicBezTo>
                  <a:cubicBezTo>
                    <a:pt x="199" y="135"/>
                    <a:pt x="199" y="135"/>
                    <a:pt x="199" y="135"/>
                  </a:cubicBezTo>
                  <a:cubicBezTo>
                    <a:pt x="199" y="134"/>
                    <a:pt x="199" y="134"/>
                    <a:pt x="199" y="134"/>
                  </a:cubicBezTo>
                  <a:cubicBezTo>
                    <a:pt x="199" y="133"/>
                    <a:pt x="199" y="133"/>
                    <a:pt x="199" y="133"/>
                  </a:cubicBezTo>
                  <a:cubicBezTo>
                    <a:pt x="198" y="133"/>
                    <a:pt x="198" y="133"/>
                    <a:pt x="198" y="133"/>
                  </a:cubicBezTo>
                  <a:cubicBezTo>
                    <a:pt x="198" y="134"/>
                    <a:pt x="198" y="134"/>
                    <a:pt x="198" y="134"/>
                  </a:cubicBezTo>
                  <a:cubicBezTo>
                    <a:pt x="198" y="133"/>
                    <a:pt x="198" y="133"/>
                    <a:pt x="198" y="133"/>
                  </a:cubicBezTo>
                  <a:cubicBezTo>
                    <a:pt x="198" y="133"/>
                    <a:pt x="198" y="133"/>
                    <a:pt x="198" y="133"/>
                  </a:cubicBezTo>
                  <a:cubicBezTo>
                    <a:pt x="198" y="132"/>
                    <a:pt x="198" y="132"/>
                    <a:pt x="198" y="132"/>
                  </a:cubicBezTo>
                  <a:cubicBezTo>
                    <a:pt x="198" y="131"/>
                    <a:pt x="198" y="131"/>
                    <a:pt x="198" y="131"/>
                  </a:cubicBezTo>
                  <a:cubicBezTo>
                    <a:pt x="197" y="131"/>
                    <a:pt x="197" y="131"/>
                    <a:pt x="197" y="131"/>
                  </a:cubicBezTo>
                  <a:cubicBezTo>
                    <a:pt x="197" y="131"/>
                    <a:pt x="197" y="131"/>
                    <a:pt x="197" y="131"/>
                  </a:cubicBezTo>
                  <a:cubicBezTo>
                    <a:pt x="198" y="130"/>
                    <a:pt x="198" y="130"/>
                    <a:pt x="198" y="130"/>
                  </a:cubicBezTo>
                  <a:cubicBezTo>
                    <a:pt x="198" y="130"/>
                    <a:pt x="198" y="130"/>
                    <a:pt x="198" y="130"/>
                  </a:cubicBezTo>
                  <a:cubicBezTo>
                    <a:pt x="198" y="130"/>
                    <a:pt x="198" y="130"/>
                    <a:pt x="198" y="130"/>
                  </a:cubicBezTo>
                  <a:cubicBezTo>
                    <a:pt x="198" y="130"/>
                    <a:pt x="198" y="130"/>
                    <a:pt x="198" y="130"/>
                  </a:cubicBezTo>
                  <a:cubicBezTo>
                    <a:pt x="199" y="131"/>
                    <a:pt x="199" y="131"/>
                    <a:pt x="199" y="131"/>
                  </a:cubicBezTo>
                  <a:cubicBezTo>
                    <a:pt x="199" y="130"/>
                    <a:pt x="199" y="130"/>
                    <a:pt x="199" y="130"/>
                  </a:cubicBezTo>
                  <a:cubicBezTo>
                    <a:pt x="199" y="131"/>
                    <a:pt x="199" y="131"/>
                    <a:pt x="199" y="131"/>
                  </a:cubicBezTo>
                  <a:cubicBezTo>
                    <a:pt x="200" y="131"/>
                    <a:pt x="200" y="131"/>
                    <a:pt x="200" y="131"/>
                  </a:cubicBezTo>
                  <a:cubicBezTo>
                    <a:pt x="199" y="132"/>
                    <a:pt x="199" y="132"/>
                    <a:pt x="199" y="132"/>
                  </a:cubicBezTo>
                  <a:cubicBezTo>
                    <a:pt x="200" y="133"/>
                    <a:pt x="200" y="133"/>
                    <a:pt x="200" y="133"/>
                  </a:cubicBezTo>
                  <a:cubicBezTo>
                    <a:pt x="200" y="133"/>
                    <a:pt x="200" y="133"/>
                    <a:pt x="200" y="133"/>
                  </a:cubicBezTo>
                  <a:cubicBezTo>
                    <a:pt x="201" y="132"/>
                    <a:pt x="201" y="132"/>
                    <a:pt x="201" y="132"/>
                  </a:cubicBezTo>
                  <a:cubicBezTo>
                    <a:pt x="201" y="132"/>
                    <a:pt x="201" y="132"/>
                    <a:pt x="201" y="132"/>
                  </a:cubicBezTo>
                  <a:cubicBezTo>
                    <a:pt x="201" y="133"/>
                    <a:pt x="201" y="133"/>
                    <a:pt x="201" y="133"/>
                  </a:cubicBezTo>
                  <a:cubicBezTo>
                    <a:pt x="200" y="133"/>
                    <a:pt x="200" y="133"/>
                    <a:pt x="200" y="133"/>
                  </a:cubicBezTo>
                  <a:cubicBezTo>
                    <a:pt x="200" y="134"/>
                    <a:pt x="200" y="134"/>
                    <a:pt x="200" y="134"/>
                  </a:cubicBezTo>
                  <a:cubicBezTo>
                    <a:pt x="201" y="134"/>
                    <a:pt x="201" y="134"/>
                    <a:pt x="201" y="134"/>
                  </a:cubicBezTo>
                  <a:cubicBezTo>
                    <a:pt x="200" y="135"/>
                    <a:pt x="200" y="135"/>
                    <a:pt x="200" y="135"/>
                  </a:cubicBezTo>
                  <a:cubicBezTo>
                    <a:pt x="200" y="136"/>
                    <a:pt x="200" y="136"/>
                    <a:pt x="200" y="136"/>
                  </a:cubicBezTo>
                  <a:cubicBezTo>
                    <a:pt x="201" y="136"/>
                    <a:pt x="201" y="136"/>
                    <a:pt x="201" y="136"/>
                  </a:cubicBezTo>
                  <a:cubicBezTo>
                    <a:pt x="202" y="136"/>
                    <a:pt x="202" y="136"/>
                    <a:pt x="202" y="136"/>
                  </a:cubicBezTo>
                  <a:cubicBezTo>
                    <a:pt x="202" y="135"/>
                    <a:pt x="202" y="135"/>
                    <a:pt x="202" y="135"/>
                  </a:cubicBezTo>
                  <a:cubicBezTo>
                    <a:pt x="202" y="135"/>
                    <a:pt x="202" y="135"/>
                    <a:pt x="202" y="135"/>
                  </a:cubicBezTo>
                  <a:cubicBezTo>
                    <a:pt x="202" y="136"/>
                    <a:pt x="202" y="136"/>
                    <a:pt x="202" y="136"/>
                  </a:cubicBezTo>
                  <a:cubicBezTo>
                    <a:pt x="202" y="137"/>
                    <a:pt x="202" y="137"/>
                    <a:pt x="202" y="137"/>
                  </a:cubicBezTo>
                  <a:cubicBezTo>
                    <a:pt x="203" y="137"/>
                    <a:pt x="203" y="137"/>
                    <a:pt x="203" y="137"/>
                  </a:cubicBezTo>
                  <a:cubicBezTo>
                    <a:pt x="203" y="136"/>
                    <a:pt x="203" y="136"/>
                    <a:pt x="203" y="136"/>
                  </a:cubicBezTo>
                  <a:cubicBezTo>
                    <a:pt x="204" y="135"/>
                    <a:pt x="204" y="135"/>
                    <a:pt x="204" y="135"/>
                  </a:cubicBezTo>
                  <a:cubicBezTo>
                    <a:pt x="204" y="134"/>
                    <a:pt x="204" y="134"/>
                    <a:pt x="204" y="134"/>
                  </a:cubicBezTo>
                  <a:cubicBezTo>
                    <a:pt x="204" y="132"/>
                    <a:pt x="204" y="132"/>
                    <a:pt x="204" y="132"/>
                  </a:cubicBezTo>
                  <a:cubicBezTo>
                    <a:pt x="205" y="131"/>
                    <a:pt x="205" y="131"/>
                    <a:pt x="205" y="131"/>
                  </a:cubicBezTo>
                  <a:cubicBezTo>
                    <a:pt x="205" y="129"/>
                    <a:pt x="205" y="129"/>
                    <a:pt x="205" y="129"/>
                  </a:cubicBezTo>
                  <a:cubicBezTo>
                    <a:pt x="204" y="128"/>
                    <a:pt x="204" y="128"/>
                    <a:pt x="204" y="128"/>
                  </a:cubicBezTo>
                  <a:cubicBezTo>
                    <a:pt x="204" y="127"/>
                    <a:pt x="204" y="127"/>
                    <a:pt x="204" y="127"/>
                  </a:cubicBezTo>
                  <a:cubicBezTo>
                    <a:pt x="204" y="127"/>
                    <a:pt x="204" y="127"/>
                    <a:pt x="204" y="127"/>
                  </a:cubicBezTo>
                  <a:cubicBezTo>
                    <a:pt x="205" y="127"/>
                    <a:pt x="205" y="127"/>
                    <a:pt x="205" y="127"/>
                  </a:cubicBezTo>
                  <a:cubicBezTo>
                    <a:pt x="205" y="128"/>
                    <a:pt x="205" y="128"/>
                    <a:pt x="205" y="128"/>
                  </a:cubicBezTo>
                  <a:cubicBezTo>
                    <a:pt x="205" y="128"/>
                    <a:pt x="205" y="128"/>
                    <a:pt x="205" y="128"/>
                  </a:cubicBezTo>
                  <a:cubicBezTo>
                    <a:pt x="206" y="127"/>
                    <a:pt x="206" y="127"/>
                    <a:pt x="206" y="127"/>
                  </a:cubicBezTo>
                  <a:cubicBezTo>
                    <a:pt x="207" y="127"/>
                    <a:pt x="207" y="127"/>
                    <a:pt x="207" y="127"/>
                  </a:cubicBezTo>
                  <a:cubicBezTo>
                    <a:pt x="206" y="128"/>
                    <a:pt x="206" y="128"/>
                    <a:pt x="206" y="128"/>
                  </a:cubicBezTo>
                  <a:cubicBezTo>
                    <a:pt x="206" y="129"/>
                    <a:pt x="206" y="129"/>
                    <a:pt x="206" y="129"/>
                  </a:cubicBezTo>
                  <a:cubicBezTo>
                    <a:pt x="206" y="130"/>
                    <a:pt x="206" y="130"/>
                    <a:pt x="206" y="130"/>
                  </a:cubicBezTo>
                  <a:cubicBezTo>
                    <a:pt x="205" y="132"/>
                    <a:pt x="205" y="132"/>
                    <a:pt x="205" y="132"/>
                  </a:cubicBezTo>
                  <a:cubicBezTo>
                    <a:pt x="205" y="133"/>
                    <a:pt x="205" y="133"/>
                    <a:pt x="205" y="133"/>
                  </a:cubicBezTo>
                  <a:cubicBezTo>
                    <a:pt x="205" y="133"/>
                    <a:pt x="205" y="133"/>
                    <a:pt x="205" y="133"/>
                  </a:cubicBezTo>
                  <a:cubicBezTo>
                    <a:pt x="205" y="134"/>
                    <a:pt x="205" y="134"/>
                    <a:pt x="205" y="134"/>
                  </a:cubicBezTo>
                  <a:cubicBezTo>
                    <a:pt x="205" y="135"/>
                    <a:pt x="205" y="135"/>
                    <a:pt x="205" y="135"/>
                  </a:cubicBezTo>
                  <a:cubicBezTo>
                    <a:pt x="205" y="136"/>
                    <a:pt x="205" y="136"/>
                    <a:pt x="205" y="136"/>
                  </a:cubicBezTo>
                  <a:cubicBezTo>
                    <a:pt x="205" y="136"/>
                    <a:pt x="205" y="136"/>
                    <a:pt x="205" y="136"/>
                  </a:cubicBezTo>
                  <a:cubicBezTo>
                    <a:pt x="206" y="137"/>
                    <a:pt x="206" y="137"/>
                    <a:pt x="206" y="137"/>
                  </a:cubicBezTo>
                  <a:cubicBezTo>
                    <a:pt x="206" y="138"/>
                    <a:pt x="206" y="138"/>
                    <a:pt x="206" y="138"/>
                  </a:cubicBezTo>
                  <a:cubicBezTo>
                    <a:pt x="206" y="138"/>
                    <a:pt x="206" y="138"/>
                    <a:pt x="206" y="138"/>
                  </a:cubicBezTo>
                  <a:cubicBezTo>
                    <a:pt x="207" y="139"/>
                    <a:pt x="207" y="139"/>
                    <a:pt x="207" y="139"/>
                  </a:cubicBezTo>
                  <a:cubicBezTo>
                    <a:pt x="207" y="139"/>
                    <a:pt x="207" y="139"/>
                    <a:pt x="207" y="139"/>
                  </a:cubicBezTo>
                  <a:cubicBezTo>
                    <a:pt x="208" y="139"/>
                    <a:pt x="208" y="139"/>
                    <a:pt x="208" y="139"/>
                  </a:cubicBezTo>
                  <a:cubicBezTo>
                    <a:pt x="208" y="139"/>
                    <a:pt x="208" y="139"/>
                    <a:pt x="208" y="139"/>
                  </a:cubicBezTo>
                  <a:cubicBezTo>
                    <a:pt x="209" y="139"/>
                    <a:pt x="209" y="139"/>
                    <a:pt x="209" y="139"/>
                  </a:cubicBezTo>
                  <a:cubicBezTo>
                    <a:pt x="210" y="139"/>
                    <a:pt x="210" y="139"/>
                    <a:pt x="210" y="139"/>
                  </a:cubicBezTo>
                  <a:cubicBezTo>
                    <a:pt x="210" y="139"/>
                    <a:pt x="210" y="139"/>
                    <a:pt x="210" y="139"/>
                  </a:cubicBezTo>
                  <a:cubicBezTo>
                    <a:pt x="209" y="140"/>
                    <a:pt x="209" y="140"/>
                    <a:pt x="209" y="140"/>
                  </a:cubicBezTo>
                  <a:cubicBezTo>
                    <a:pt x="208" y="140"/>
                    <a:pt x="208" y="140"/>
                    <a:pt x="208" y="140"/>
                  </a:cubicBezTo>
                  <a:cubicBezTo>
                    <a:pt x="208" y="140"/>
                    <a:pt x="208" y="140"/>
                    <a:pt x="208" y="140"/>
                  </a:cubicBezTo>
                  <a:cubicBezTo>
                    <a:pt x="209" y="141"/>
                    <a:pt x="209" y="141"/>
                    <a:pt x="209" y="141"/>
                  </a:cubicBezTo>
                  <a:cubicBezTo>
                    <a:pt x="208" y="141"/>
                    <a:pt x="208" y="141"/>
                    <a:pt x="208" y="141"/>
                  </a:cubicBezTo>
                  <a:cubicBezTo>
                    <a:pt x="208" y="141"/>
                    <a:pt x="208" y="141"/>
                    <a:pt x="208" y="141"/>
                  </a:cubicBezTo>
                  <a:cubicBezTo>
                    <a:pt x="208" y="142"/>
                    <a:pt x="208" y="142"/>
                    <a:pt x="208" y="142"/>
                  </a:cubicBezTo>
                  <a:cubicBezTo>
                    <a:pt x="208" y="143"/>
                    <a:pt x="208" y="143"/>
                    <a:pt x="208" y="143"/>
                  </a:cubicBezTo>
                  <a:cubicBezTo>
                    <a:pt x="208" y="143"/>
                    <a:pt x="208" y="143"/>
                    <a:pt x="208" y="143"/>
                  </a:cubicBezTo>
                  <a:cubicBezTo>
                    <a:pt x="208" y="143"/>
                    <a:pt x="208" y="143"/>
                    <a:pt x="208" y="143"/>
                  </a:cubicBezTo>
                  <a:cubicBezTo>
                    <a:pt x="207" y="143"/>
                    <a:pt x="207" y="143"/>
                    <a:pt x="207" y="143"/>
                  </a:cubicBezTo>
                  <a:cubicBezTo>
                    <a:pt x="207" y="142"/>
                    <a:pt x="207" y="142"/>
                    <a:pt x="207" y="142"/>
                  </a:cubicBezTo>
                  <a:cubicBezTo>
                    <a:pt x="207" y="143"/>
                    <a:pt x="207" y="143"/>
                    <a:pt x="207" y="143"/>
                  </a:cubicBezTo>
                  <a:cubicBezTo>
                    <a:pt x="207" y="143"/>
                    <a:pt x="207" y="143"/>
                    <a:pt x="207" y="143"/>
                  </a:cubicBezTo>
                  <a:cubicBezTo>
                    <a:pt x="207" y="144"/>
                    <a:pt x="207" y="144"/>
                    <a:pt x="207" y="144"/>
                  </a:cubicBezTo>
                  <a:cubicBezTo>
                    <a:pt x="207" y="145"/>
                    <a:pt x="207" y="145"/>
                    <a:pt x="207" y="145"/>
                  </a:cubicBezTo>
                  <a:cubicBezTo>
                    <a:pt x="207" y="145"/>
                    <a:pt x="207" y="145"/>
                    <a:pt x="207" y="145"/>
                  </a:cubicBezTo>
                  <a:cubicBezTo>
                    <a:pt x="207" y="145"/>
                    <a:pt x="207" y="145"/>
                    <a:pt x="207" y="145"/>
                  </a:cubicBezTo>
                  <a:cubicBezTo>
                    <a:pt x="206" y="145"/>
                    <a:pt x="206" y="145"/>
                    <a:pt x="206" y="145"/>
                  </a:cubicBezTo>
                  <a:cubicBezTo>
                    <a:pt x="206" y="146"/>
                    <a:pt x="206" y="146"/>
                    <a:pt x="206" y="146"/>
                  </a:cubicBezTo>
                  <a:cubicBezTo>
                    <a:pt x="206" y="146"/>
                    <a:pt x="206" y="146"/>
                    <a:pt x="206" y="146"/>
                  </a:cubicBezTo>
                  <a:cubicBezTo>
                    <a:pt x="206" y="146"/>
                    <a:pt x="206" y="146"/>
                    <a:pt x="206" y="146"/>
                  </a:cubicBezTo>
                  <a:cubicBezTo>
                    <a:pt x="207" y="146"/>
                    <a:pt x="207" y="146"/>
                    <a:pt x="207" y="146"/>
                  </a:cubicBezTo>
                  <a:cubicBezTo>
                    <a:pt x="207" y="147"/>
                    <a:pt x="207" y="147"/>
                    <a:pt x="207" y="147"/>
                  </a:cubicBezTo>
                  <a:cubicBezTo>
                    <a:pt x="208" y="147"/>
                    <a:pt x="208" y="147"/>
                    <a:pt x="208" y="147"/>
                  </a:cubicBezTo>
                  <a:cubicBezTo>
                    <a:pt x="208" y="147"/>
                    <a:pt x="208" y="147"/>
                    <a:pt x="208" y="147"/>
                  </a:cubicBezTo>
                  <a:cubicBezTo>
                    <a:pt x="209" y="148"/>
                    <a:pt x="209" y="148"/>
                    <a:pt x="209" y="148"/>
                  </a:cubicBezTo>
                  <a:cubicBezTo>
                    <a:pt x="209" y="148"/>
                    <a:pt x="209" y="148"/>
                    <a:pt x="209" y="148"/>
                  </a:cubicBezTo>
                  <a:cubicBezTo>
                    <a:pt x="208" y="148"/>
                    <a:pt x="208" y="148"/>
                    <a:pt x="208" y="148"/>
                  </a:cubicBezTo>
                  <a:cubicBezTo>
                    <a:pt x="208" y="148"/>
                    <a:pt x="208" y="148"/>
                    <a:pt x="208" y="148"/>
                  </a:cubicBezTo>
                  <a:cubicBezTo>
                    <a:pt x="208" y="149"/>
                    <a:pt x="208" y="149"/>
                    <a:pt x="208" y="149"/>
                  </a:cubicBezTo>
                  <a:cubicBezTo>
                    <a:pt x="208" y="149"/>
                    <a:pt x="208" y="149"/>
                    <a:pt x="208" y="149"/>
                  </a:cubicBezTo>
                  <a:cubicBezTo>
                    <a:pt x="209" y="150"/>
                    <a:pt x="209" y="150"/>
                    <a:pt x="209" y="150"/>
                  </a:cubicBezTo>
                  <a:cubicBezTo>
                    <a:pt x="209" y="150"/>
                    <a:pt x="209" y="150"/>
                    <a:pt x="209" y="150"/>
                  </a:cubicBezTo>
                  <a:cubicBezTo>
                    <a:pt x="210" y="150"/>
                    <a:pt x="210" y="150"/>
                    <a:pt x="210" y="150"/>
                  </a:cubicBezTo>
                  <a:cubicBezTo>
                    <a:pt x="209" y="150"/>
                    <a:pt x="209" y="150"/>
                    <a:pt x="209" y="150"/>
                  </a:cubicBezTo>
                  <a:cubicBezTo>
                    <a:pt x="209" y="150"/>
                    <a:pt x="209" y="150"/>
                    <a:pt x="209" y="150"/>
                  </a:cubicBezTo>
                  <a:cubicBezTo>
                    <a:pt x="208" y="151"/>
                    <a:pt x="208" y="151"/>
                    <a:pt x="208" y="151"/>
                  </a:cubicBezTo>
                  <a:cubicBezTo>
                    <a:pt x="208" y="152"/>
                    <a:pt x="208" y="152"/>
                    <a:pt x="208" y="152"/>
                  </a:cubicBezTo>
                  <a:cubicBezTo>
                    <a:pt x="209" y="153"/>
                    <a:pt x="209" y="153"/>
                    <a:pt x="209" y="153"/>
                  </a:cubicBezTo>
                  <a:cubicBezTo>
                    <a:pt x="210" y="154"/>
                    <a:pt x="210" y="154"/>
                    <a:pt x="210" y="154"/>
                  </a:cubicBezTo>
                  <a:cubicBezTo>
                    <a:pt x="211" y="154"/>
                    <a:pt x="211" y="154"/>
                    <a:pt x="211" y="154"/>
                  </a:cubicBezTo>
                  <a:cubicBezTo>
                    <a:pt x="211" y="154"/>
                    <a:pt x="211" y="154"/>
                    <a:pt x="211" y="154"/>
                  </a:cubicBezTo>
                  <a:cubicBezTo>
                    <a:pt x="210" y="154"/>
                    <a:pt x="210" y="154"/>
                    <a:pt x="210" y="154"/>
                  </a:cubicBezTo>
                  <a:cubicBezTo>
                    <a:pt x="209" y="154"/>
                    <a:pt x="209" y="154"/>
                    <a:pt x="209" y="154"/>
                  </a:cubicBezTo>
                  <a:cubicBezTo>
                    <a:pt x="209" y="154"/>
                    <a:pt x="209" y="154"/>
                    <a:pt x="209" y="154"/>
                  </a:cubicBezTo>
                  <a:cubicBezTo>
                    <a:pt x="208" y="155"/>
                    <a:pt x="208" y="155"/>
                    <a:pt x="208" y="155"/>
                  </a:cubicBezTo>
                  <a:cubicBezTo>
                    <a:pt x="207" y="156"/>
                    <a:pt x="207" y="156"/>
                    <a:pt x="207" y="156"/>
                  </a:cubicBezTo>
                  <a:cubicBezTo>
                    <a:pt x="206" y="157"/>
                    <a:pt x="206" y="157"/>
                    <a:pt x="206" y="157"/>
                  </a:cubicBezTo>
                  <a:cubicBezTo>
                    <a:pt x="206" y="158"/>
                    <a:pt x="206" y="158"/>
                    <a:pt x="206" y="158"/>
                  </a:cubicBezTo>
                  <a:cubicBezTo>
                    <a:pt x="206" y="159"/>
                    <a:pt x="206" y="159"/>
                    <a:pt x="206" y="159"/>
                  </a:cubicBezTo>
                  <a:cubicBezTo>
                    <a:pt x="207" y="158"/>
                    <a:pt x="207" y="158"/>
                    <a:pt x="207" y="158"/>
                  </a:cubicBezTo>
                  <a:cubicBezTo>
                    <a:pt x="208" y="157"/>
                    <a:pt x="208" y="157"/>
                    <a:pt x="208" y="157"/>
                  </a:cubicBezTo>
                  <a:cubicBezTo>
                    <a:pt x="208" y="157"/>
                    <a:pt x="208" y="157"/>
                    <a:pt x="208" y="157"/>
                  </a:cubicBezTo>
                  <a:cubicBezTo>
                    <a:pt x="208" y="156"/>
                    <a:pt x="208" y="156"/>
                    <a:pt x="208" y="156"/>
                  </a:cubicBezTo>
                  <a:cubicBezTo>
                    <a:pt x="210" y="155"/>
                    <a:pt x="210" y="155"/>
                    <a:pt x="210" y="155"/>
                  </a:cubicBezTo>
                  <a:cubicBezTo>
                    <a:pt x="210" y="156"/>
                    <a:pt x="210" y="156"/>
                    <a:pt x="210" y="156"/>
                  </a:cubicBezTo>
                  <a:cubicBezTo>
                    <a:pt x="210" y="156"/>
                    <a:pt x="210" y="156"/>
                    <a:pt x="210" y="156"/>
                  </a:cubicBezTo>
                  <a:cubicBezTo>
                    <a:pt x="211" y="156"/>
                    <a:pt x="211" y="156"/>
                    <a:pt x="211" y="156"/>
                  </a:cubicBezTo>
                  <a:cubicBezTo>
                    <a:pt x="211" y="156"/>
                    <a:pt x="211" y="156"/>
                    <a:pt x="211" y="156"/>
                  </a:cubicBezTo>
                  <a:cubicBezTo>
                    <a:pt x="211" y="157"/>
                    <a:pt x="211" y="157"/>
                    <a:pt x="211" y="157"/>
                  </a:cubicBezTo>
                  <a:cubicBezTo>
                    <a:pt x="212" y="157"/>
                    <a:pt x="212" y="157"/>
                    <a:pt x="212" y="157"/>
                  </a:cubicBezTo>
                  <a:cubicBezTo>
                    <a:pt x="212" y="157"/>
                    <a:pt x="212" y="157"/>
                    <a:pt x="212" y="157"/>
                  </a:cubicBezTo>
                  <a:cubicBezTo>
                    <a:pt x="211" y="158"/>
                    <a:pt x="211" y="158"/>
                    <a:pt x="211" y="158"/>
                  </a:cubicBezTo>
                  <a:cubicBezTo>
                    <a:pt x="211" y="158"/>
                    <a:pt x="211" y="158"/>
                    <a:pt x="211" y="158"/>
                  </a:cubicBezTo>
                  <a:cubicBezTo>
                    <a:pt x="211" y="159"/>
                    <a:pt x="211" y="159"/>
                    <a:pt x="211" y="159"/>
                  </a:cubicBezTo>
                  <a:cubicBezTo>
                    <a:pt x="211" y="160"/>
                    <a:pt x="211" y="160"/>
                    <a:pt x="211" y="160"/>
                  </a:cubicBezTo>
                  <a:cubicBezTo>
                    <a:pt x="210" y="160"/>
                    <a:pt x="210" y="160"/>
                    <a:pt x="210" y="160"/>
                  </a:cubicBezTo>
                  <a:cubicBezTo>
                    <a:pt x="211" y="161"/>
                    <a:pt x="211" y="161"/>
                    <a:pt x="211" y="161"/>
                  </a:cubicBezTo>
                  <a:cubicBezTo>
                    <a:pt x="211" y="161"/>
                    <a:pt x="211" y="161"/>
                    <a:pt x="211" y="161"/>
                  </a:cubicBezTo>
                  <a:cubicBezTo>
                    <a:pt x="210" y="161"/>
                    <a:pt x="210" y="161"/>
                    <a:pt x="210" y="161"/>
                  </a:cubicBezTo>
                  <a:cubicBezTo>
                    <a:pt x="209" y="161"/>
                    <a:pt x="209" y="161"/>
                    <a:pt x="209" y="161"/>
                  </a:cubicBezTo>
                  <a:cubicBezTo>
                    <a:pt x="209" y="162"/>
                    <a:pt x="209" y="162"/>
                    <a:pt x="209" y="162"/>
                  </a:cubicBezTo>
                  <a:cubicBezTo>
                    <a:pt x="209" y="162"/>
                    <a:pt x="209" y="162"/>
                    <a:pt x="209" y="162"/>
                  </a:cubicBezTo>
                  <a:cubicBezTo>
                    <a:pt x="209" y="162"/>
                    <a:pt x="209" y="162"/>
                    <a:pt x="209" y="162"/>
                  </a:cubicBezTo>
                  <a:cubicBezTo>
                    <a:pt x="210" y="162"/>
                    <a:pt x="210" y="162"/>
                    <a:pt x="210" y="162"/>
                  </a:cubicBezTo>
                  <a:cubicBezTo>
                    <a:pt x="211" y="162"/>
                    <a:pt x="211" y="162"/>
                    <a:pt x="211" y="162"/>
                  </a:cubicBezTo>
                  <a:cubicBezTo>
                    <a:pt x="211" y="162"/>
                    <a:pt x="211" y="162"/>
                    <a:pt x="211" y="162"/>
                  </a:cubicBezTo>
                  <a:cubicBezTo>
                    <a:pt x="210" y="163"/>
                    <a:pt x="210" y="163"/>
                    <a:pt x="210" y="163"/>
                  </a:cubicBezTo>
                  <a:cubicBezTo>
                    <a:pt x="209" y="163"/>
                    <a:pt x="209" y="163"/>
                    <a:pt x="209" y="163"/>
                  </a:cubicBezTo>
                  <a:cubicBezTo>
                    <a:pt x="209" y="163"/>
                    <a:pt x="209" y="163"/>
                    <a:pt x="209" y="163"/>
                  </a:cubicBezTo>
                  <a:cubicBezTo>
                    <a:pt x="209" y="163"/>
                    <a:pt x="209" y="163"/>
                    <a:pt x="209" y="163"/>
                  </a:cubicBezTo>
                  <a:cubicBezTo>
                    <a:pt x="208" y="164"/>
                    <a:pt x="208" y="164"/>
                    <a:pt x="208" y="164"/>
                  </a:cubicBezTo>
                  <a:cubicBezTo>
                    <a:pt x="209" y="165"/>
                    <a:pt x="209" y="165"/>
                    <a:pt x="209" y="165"/>
                  </a:cubicBezTo>
                  <a:cubicBezTo>
                    <a:pt x="209" y="165"/>
                    <a:pt x="209" y="165"/>
                    <a:pt x="209" y="165"/>
                  </a:cubicBezTo>
                  <a:cubicBezTo>
                    <a:pt x="209" y="164"/>
                    <a:pt x="209" y="164"/>
                    <a:pt x="209" y="164"/>
                  </a:cubicBezTo>
                  <a:cubicBezTo>
                    <a:pt x="210" y="164"/>
                    <a:pt x="210" y="164"/>
                    <a:pt x="210" y="164"/>
                  </a:cubicBezTo>
                  <a:cubicBezTo>
                    <a:pt x="211" y="164"/>
                    <a:pt x="211" y="164"/>
                    <a:pt x="211" y="164"/>
                  </a:cubicBezTo>
                  <a:cubicBezTo>
                    <a:pt x="212" y="163"/>
                    <a:pt x="212" y="163"/>
                    <a:pt x="212" y="163"/>
                  </a:cubicBezTo>
                  <a:cubicBezTo>
                    <a:pt x="213" y="161"/>
                    <a:pt x="213" y="161"/>
                    <a:pt x="213" y="161"/>
                  </a:cubicBezTo>
                  <a:cubicBezTo>
                    <a:pt x="213" y="160"/>
                    <a:pt x="213" y="160"/>
                    <a:pt x="213" y="160"/>
                  </a:cubicBezTo>
                  <a:cubicBezTo>
                    <a:pt x="214" y="158"/>
                    <a:pt x="214" y="158"/>
                    <a:pt x="214" y="158"/>
                  </a:cubicBezTo>
                  <a:cubicBezTo>
                    <a:pt x="215" y="158"/>
                    <a:pt x="215" y="158"/>
                    <a:pt x="215" y="158"/>
                  </a:cubicBezTo>
                  <a:cubicBezTo>
                    <a:pt x="215" y="158"/>
                    <a:pt x="215" y="158"/>
                    <a:pt x="215" y="158"/>
                  </a:cubicBezTo>
                  <a:close/>
                  <a:moveTo>
                    <a:pt x="201" y="162"/>
                  </a:moveTo>
                  <a:cubicBezTo>
                    <a:pt x="201" y="162"/>
                    <a:pt x="201" y="162"/>
                    <a:pt x="201" y="162"/>
                  </a:cubicBezTo>
                  <a:cubicBezTo>
                    <a:pt x="201" y="161"/>
                    <a:pt x="201" y="161"/>
                    <a:pt x="201" y="161"/>
                  </a:cubicBezTo>
                  <a:cubicBezTo>
                    <a:pt x="202" y="162"/>
                    <a:pt x="202" y="162"/>
                    <a:pt x="202" y="162"/>
                  </a:cubicBezTo>
                  <a:cubicBezTo>
                    <a:pt x="201" y="162"/>
                    <a:pt x="201" y="162"/>
                    <a:pt x="201" y="162"/>
                  </a:cubicBezTo>
                  <a:close/>
                  <a:moveTo>
                    <a:pt x="206" y="163"/>
                  </a:moveTo>
                  <a:cubicBezTo>
                    <a:pt x="207" y="163"/>
                    <a:pt x="207" y="163"/>
                    <a:pt x="207" y="163"/>
                  </a:cubicBezTo>
                  <a:cubicBezTo>
                    <a:pt x="208" y="163"/>
                    <a:pt x="208" y="163"/>
                    <a:pt x="208" y="163"/>
                  </a:cubicBezTo>
                  <a:cubicBezTo>
                    <a:pt x="207" y="164"/>
                    <a:pt x="207" y="164"/>
                    <a:pt x="207" y="164"/>
                  </a:cubicBezTo>
                  <a:cubicBezTo>
                    <a:pt x="206" y="163"/>
                    <a:pt x="206" y="163"/>
                    <a:pt x="206" y="163"/>
                  </a:cubicBezTo>
                  <a:close/>
                  <a:moveTo>
                    <a:pt x="207" y="161"/>
                  </a:moveTo>
                  <a:cubicBezTo>
                    <a:pt x="207" y="161"/>
                    <a:pt x="207" y="161"/>
                    <a:pt x="207" y="161"/>
                  </a:cubicBezTo>
                  <a:cubicBezTo>
                    <a:pt x="208" y="162"/>
                    <a:pt x="208" y="162"/>
                    <a:pt x="208" y="162"/>
                  </a:cubicBezTo>
                  <a:cubicBezTo>
                    <a:pt x="207" y="163"/>
                    <a:pt x="207" y="163"/>
                    <a:pt x="207" y="163"/>
                  </a:cubicBezTo>
                  <a:cubicBezTo>
                    <a:pt x="206" y="162"/>
                    <a:pt x="206" y="162"/>
                    <a:pt x="206" y="162"/>
                  </a:cubicBezTo>
                  <a:cubicBezTo>
                    <a:pt x="207" y="162"/>
                    <a:pt x="207" y="162"/>
                    <a:pt x="207" y="162"/>
                  </a:cubicBezTo>
                  <a:cubicBezTo>
                    <a:pt x="207" y="161"/>
                    <a:pt x="207" y="161"/>
                    <a:pt x="207" y="161"/>
                  </a:cubicBezTo>
                  <a:close/>
                  <a:moveTo>
                    <a:pt x="206" y="160"/>
                  </a:moveTo>
                  <a:cubicBezTo>
                    <a:pt x="207" y="160"/>
                    <a:pt x="207" y="160"/>
                    <a:pt x="207" y="160"/>
                  </a:cubicBezTo>
                  <a:cubicBezTo>
                    <a:pt x="206" y="161"/>
                    <a:pt x="206" y="161"/>
                    <a:pt x="206" y="161"/>
                  </a:cubicBezTo>
                  <a:cubicBezTo>
                    <a:pt x="206" y="160"/>
                    <a:pt x="206" y="160"/>
                    <a:pt x="206" y="160"/>
                  </a:cubicBezTo>
                  <a:cubicBezTo>
                    <a:pt x="206" y="160"/>
                    <a:pt x="206" y="160"/>
                    <a:pt x="206" y="160"/>
                  </a:cubicBezTo>
                  <a:cubicBezTo>
                    <a:pt x="206" y="160"/>
                    <a:pt x="206" y="160"/>
                    <a:pt x="206" y="160"/>
                  </a:cubicBezTo>
                  <a:close/>
                  <a:moveTo>
                    <a:pt x="207" y="159"/>
                  </a:moveTo>
                  <a:cubicBezTo>
                    <a:pt x="208" y="159"/>
                    <a:pt x="208" y="159"/>
                    <a:pt x="208" y="159"/>
                  </a:cubicBezTo>
                  <a:cubicBezTo>
                    <a:pt x="208" y="158"/>
                    <a:pt x="208" y="158"/>
                    <a:pt x="208" y="158"/>
                  </a:cubicBezTo>
                  <a:cubicBezTo>
                    <a:pt x="208" y="157"/>
                    <a:pt x="208" y="157"/>
                    <a:pt x="208" y="157"/>
                  </a:cubicBezTo>
                  <a:cubicBezTo>
                    <a:pt x="209" y="157"/>
                    <a:pt x="209" y="157"/>
                    <a:pt x="209" y="157"/>
                  </a:cubicBezTo>
                  <a:cubicBezTo>
                    <a:pt x="209" y="157"/>
                    <a:pt x="209" y="157"/>
                    <a:pt x="209" y="157"/>
                  </a:cubicBezTo>
                  <a:cubicBezTo>
                    <a:pt x="210" y="156"/>
                    <a:pt x="210" y="156"/>
                    <a:pt x="210" y="156"/>
                  </a:cubicBezTo>
                  <a:cubicBezTo>
                    <a:pt x="211" y="157"/>
                    <a:pt x="211" y="157"/>
                    <a:pt x="211" y="157"/>
                  </a:cubicBezTo>
                  <a:cubicBezTo>
                    <a:pt x="210" y="158"/>
                    <a:pt x="210" y="158"/>
                    <a:pt x="210" y="158"/>
                  </a:cubicBezTo>
                  <a:cubicBezTo>
                    <a:pt x="211" y="159"/>
                    <a:pt x="211" y="159"/>
                    <a:pt x="211" y="159"/>
                  </a:cubicBezTo>
                  <a:cubicBezTo>
                    <a:pt x="209" y="160"/>
                    <a:pt x="209" y="160"/>
                    <a:pt x="209" y="160"/>
                  </a:cubicBezTo>
                  <a:cubicBezTo>
                    <a:pt x="208" y="161"/>
                    <a:pt x="208" y="161"/>
                    <a:pt x="208" y="161"/>
                  </a:cubicBezTo>
                  <a:cubicBezTo>
                    <a:pt x="208" y="161"/>
                    <a:pt x="208" y="161"/>
                    <a:pt x="208" y="161"/>
                  </a:cubicBezTo>
                  <a:cubicBezTo>
                    <a:pt x="208" y="160"/>
                    <a:pt x="208" y="160"/>
                    <a:pt x="208" y="160"/>
                  </a:cubicBezTo>
                  <a:cubicBezTo>
                    <a:pt x="209" y="159"/>
                    <a:pt x="209" y="159"/>
                    <a:pt x="209" y="159"/>
                  </a:cubicBezTo>
                  <a:cubicBezTo>
                    <a:pt x="209" y="159"/>
                    <a:pt x="209" y="159"/>
                    <a:pt x="209" y="159"/>
                  </a:cubicBezTo>
                  <a:cubicBezTo>
                    <a:pt x="208" y="160"/>
                    <a:pt x="208" y="160"/>
                    <a:pt x="208" y="160"/>
                  </a:cubicBezTo>
                  <a:cubicBezTo>
                    <a:pt x="207" y="159"/>
                    <a:pt x="207" y="159"/>
                    <a:pt x="207" y="159"/>
                  </a:cubicBezTo>
                  <a:close/>
                  <a:moveTo>
                    <a:pt x="199" y="162"/>
                  </a:moveTo>
                  <a:cubicBezTo>
                    <a:pt x="200" y="162"/>
                    <a:pt x="200" y="162"/>
                    <a:pt x="200" y="162"/>
                  </a:cubicBezTo>
                  <a:cubicBezTo>
                    <a:pt x="200" y="162"/>
                    <a:pt x="200" y="162"/>
                    <a:pt x="200" y="162"/>
                  </a:cubicBezTo>
                  <a:cubicBezTo>
                    <a:pt x="200" y="163"/>
                    <a:pt x="200" y="163"/>
                    <a:pt x="200" y="163"/>
                  </a:cubicBezTo>
                  <a:cubicBezTo>
                    <a:pt x="201" y="164"/>
                    <a:pt x="201" y="164"/>
                    <a:pt x="201" y="164"/>
                  </a:cubicBezTo>
                  <a:cubicBezTo>
                    <a:pt x="200" y="165"/>
                    <a:pt x="200" y="165"/>
                    <a:pt x="200" y="165"/>
                  </a:cubicBezTo>
                  <a:cubicBezTo>
                    <a:pt x="200" y="164"/>
                    <a:pt x="200" y="164"/>
                    <a:pt x="200" y="164"/>
                  </a:cubicBezTo>
                  <a:cubicBezTo>
                    <a:pt x="200" y="163"/>
                    <a:pt x="200" y="163"/>
                    <a:pt x="200" y="163"/>
                  </a:cubicBezTo>
                  <a:cubicBezTo>
                    <a:pt x="199" y="162"/>
                    <a:pt x="199" y="162"/>
                    <a:pt x="199" y="162"/>
                  </a:cubicBezTo>
                  <a:cubicBezTo>
                    <a:pt x="199" y="162"/>
                    <a:pt x="199" y="162"/>
                    <a:pt x="199" y="162"/>
                  </a:cubicBezTo>
                  <a:close/>
                  <a:moveTo>
                    <a:pt x="200" y="161"/>
                  </a:moveTo>
                  <a:cubicBezTo>
                    <a:pt x="200" y="161"/>
                    <a:pt x="200" y="161"/>
                    <a:pt x="200" y="161"/>
                  </a:cubicBezTo>
                  <a:cubicBezTo>
                    <a:pt x="200" y="161"/>
                    <a:pt x="200" y="161"/>
                    <a:pt x="200" y="161"/>
                  </a:cubicBezTo>
                  <a:cubicBezTo>
                    <a:pt x="201" y="161"/>
                    <a:pt x="201" y="161"/>
                    <a:pt x="201" y="161"/>
                  </a:cubicBezTo>
                  <a:cubicBezTo>
                    <a:pt x="200" y="162"/>
                    <a:pt x="200" y="162"/>
                    <a:pt x="200" y="162"/>
                  </a:cubicBezTo>
                  <a:cubicBezTo>
                    <a:pt x="200" y="161"/>
                    <a:pt x="200" y="161"/>
                    <a:pt x="200" y="161"/>
                  </a:cubicBezTo>
                  <a:close/>
                  <a:moveTo>
                    <a:pt x="199" y="160"/>
                  </a:moveTo>
                  <a:cubicBezTo>
                    <a:pt x="200" y="159"/>
                    <a:pt x="200" y="159"/>
                    <a:pt x="200" y="159"/>
                  </a:cubicBezTo>
                  <a:cubicBezTo>
                    <a:pt x="200" y="160"/>
                    <a:pt x="200" y="160"/>
                    <a:pt x="200" y="160"/>
                  </a:cubicBezTo>
                  <a:cubicBezTo>
                    <a:pt x="199" y="160"/>
                    <a:pt x="199" y="160"/>
                    <a:pt x="199" y="160"/>
                  </a:cubicBezTo>
                  <a:close/>
                  <a:moveTo>
                    <a:pt x="199" y="159"/>
                  </a:moveTo>
                  <a:cubicBezTo>
                    <a:pt x="199" y="159"/>
                    <a:pt x="199" y="159"/>
                    <a:pt x="199" y="159"/>
                  </a:cubicBezTo>
                  <a:cubicBezTo>
                    <a:pt x="198" y="160"/>
                    <a:pt x="198" y="160"/>
                    <a:pt x="198" y="160"/>
                  </a:cubicBezTo>
                  <a:cubicBezTo>
                    <a:pt x="199" y="159"/>
                    <a:pt x="199" y="159"/>
                    <a:pt x="199" y="159"/>
                  </a:cubicBezTo>
                  <a:close/>
                  <a:moveTo>
                    <a:pt x="198" y="155"/>
                  </a:moveTo>
                  <a:cubicBezTo>
                    <a:pt x="198" y="154"/>
                    <a:pt x="198" y="154"/>
                    <a:pt x="198" y="154"/>
                  </a:cubicBezTo>
                  <a:cubicBezTo>
                    <a:pt x="199" y="155"/>
                    <a:pt x="199" y="155"/>
                    <a:pt x="199" y="155"/>
                  </a:cubicBezTo>
                  <a:cubicBezTo>
                    <a:pt x="198" y="155"/>
                    <a:pt x="198" y="155"/>
                    <a:pt x="198" y="155"/>
                  </a:cubicBezTo>
                  <a:close/>
                  <a:moveTo>
                    <a:pt x="200" y="156"/>
                  </a:moveTo>
                  <a:cubicBezTo>
                    <a:pt x="201" y="156"/>
                    <a:pt x="201" y="156"/>
                    <a:pt x="201" y="156"/>
                  </a:cubicBezTo>
                  <a:cubicBezTo>
                    <a:pt x="201" y="156"/>
                    <a:pt x="201" y="156"/>
                    <a:pt x="201" y="156"/>
                  </a:cubicBezTo>
                  <a:cubicBezTo>
                    <a:pt x="201" y="156"/>
                    <a:pt x="201" y="156"/>
                    <a:pt x="201" y="156"/>
                  </a:cubicBezTo>
                  <a:cubicBezTo>
                    <a:pt x="200" y="156"/>
                    <a:pt x="200" y="156"/>
                    <a:pt x="200" y="156"/>
                  </a:cubicBezTo>
                  <a:close/>
                  <a:moveTo>
                    <a:pt x="201" y="155"/>
                  </a:moveTo>
                  <a:cubicBezTo>
                    <a:pt x="201" y="154"/>
                    <a:pt x="201" y="154"/>
                    <a:pt x="201" y="154"/>
                  </a:cubicBezTo>
                  <a:cubicBezTo>
                    <a:pt x="202" y="154"/>
                    <a:pt x="202" y="154"/>
                    <a:pt x="202" y="154"/>
                  </a:cubicBezTo>
                  <a:cubicBezTo>
                    <a:pt x="203" y="154"/>
                    <a:pt x="203" y="154"/>
                    <a:pt x="203" y="154"/>
                  </a:cubicBezTo>
                  <a:cubicBezTo>
                    <a:pt x="202" y="155"/>
                    <a:pt x="202" y="155"/>
                    <a:pt x="202" y="155"/>
                  </a:cubicBezTo>
                  <a:cubicBezTo>
                    <a:pt x="202" y="155"/>
                    <a:pt x="202" y="155"/>
                    <a:pt x="202" y="155"/>
                  </a:cubicBezTo>
                  <a:cubicBezTo>
                    <a:pt x="201" y="155"/>
                    <a:pt x="201" y="155"/>
                    <a:pt x="201" y="155"/>
                  </a:cubicBezTo>
                  <a:cubicBezTo>
                    <a:pt x="201" y="155"/>
                    <a:pt x="201" y="155"/>
                    <a:pt x="201" y="155"/>
                  </a:cubicBezTo>
                  <a:close/>
                  <a:moveTo>
                    <a:pt x="203" y="155"/>
                  </a:moveTo>
                  <a:cubicBezTo>
                    <a:pt x="203" y="154"/>
                    <a:pt x="203" y="154"/>
                    <a:pt x="203" y="154"/>
                  </a:cubicBezTo>
                  <a:cubicBezTo>
                    <a:pt x="203" y="154"/>
                    <a:pt x="203" y="154"/>
                    <a:pt x="203" y="154"/>
                  </a:cubicBezTo>
                  <a:cubicBezTo>
                    <a:pt x="202" y="153"/>
                    <a:pt x="202" y="153"/>
                    <a:pt x="202" y="153"/>
                  </a:cubicBezTo>
                  <a:cubicBezTo>
                    <a:pt x="203" y="152"/>
                    <a:pt x="203" y="152"/>
                    <a:pt x="203" y="152"/>
                  </a:cubicBezTo>
                  <a:cubicBezTo>
                    <a:pt x="203" y="153"/>
                    <a:pt x="203" y="153"/>
                    <a:pt x="203" y="153"/>
                  </a:cubicBezTo>
                  <a:cubicBezTo>
                    <a:pt x="204" y="153"/>
                    <a:pt x="204" y="153"/>
                    <a:pt x="204" y="153"/>
                  </a:cubicBezTo>
                  <a:cubicBezTo>
                    <a:pt x="203" y="154"/>
                    <a:pt x="203" y="154"/>
                    <a:pt x="203" y="154"/>
                  </a:cubicBezTo>
                  <a:cubicBezTo>
                    <a:pt x="203" y="155"/>
                    <a:pt x="203" y="155"/>
                    <a:pt x="203" y="155"/>
                  </a:cubicBezTo>
                  <a:cubicBezTo>
                    <a:pt x="204" y="155"/>
                    <a:pt x="204" y="155"/>
                    <a:pt x="204" y="155"/>
                  </a:cubicBezTo>
                  <a:cubicBezTo>
                    <a:pt x="204" y="155"/>
                    <a:pt x="204" y="155"/>
                    <a:pt x="204" y="155"/>
                  </a:cubicBezTo>
                  <a:cubicBezTo>
                    <a:pt x="205" y="156"/>
                    <a:pt x="205" y="156"/>
                    <a:pt x="205" y="156"/>
                  </a:cubicBezTo>
                  <a:cubicBezTo>
                    <a:pt x="205" y="157"/>
                    <a:pt x="205" y="157"/>
                    <a:pt x="205" y="157"/>
                  </a:cubicBezTo>
                  <a:cubicBezTo>
                    <a:pt x="204" y="157"/>
                    <a:pt x="204" y="157"/>
                    <a:pt x="204" y="157"/>
                  </a:cubicBezTo>
                  <a:cubicBezTo>
                    <a:pt x="205" y="158"/>
                    <a:pt x="205" y="158"/>
                    <a:pt x="205" y="158"/>
                  </a:cubicBezTo>
                  <a:cubicBezTo>
                    <a:pt x="205" y="158"/>
                    <a:pt x="205" y="158"/>
                    <a:pt x="205" y="158"/>
                  </a:cubicBezTo>
                  <a:cubicBezTo>
                    <a:pt x="204" y="158"/>
                    <a:pt x="204" y="158"/>
                    <a:pt x="204" y="158"/>
                  </a:cubicBezTo>
                  <a:cubicBezTo>
                    <a:pt x="204" y="158"/>
                    <a:pt x="204" y="158"/>
                    <a:pt x="204" y="158"/>
                  </a:cubicBezTo>
                  <a:cubicBezTo>
                    <a:pt x="204" y="159"/>
                    <a:pt x="204" y="159"/>
                    <a:pt x="204" y="159"/>
                  </a:cubicBezTo>
                  <a:cubicBezTo>
                    <a:pt x="205" y="159"/>
                    <a:pt x="205" y="159"/>
                    <a:pt x="205" y="159"/>
                  </a:cubicBezTo>
                  <a:cubicBezTo>
                    <a:pt x="205" y="160"/>
                    <a:pt x="205" y="160"/>
                    <a:pt x="205" y="160"/>
                  </a:cubicBezTo>
                  <a:cubicBezTo>
                    <a:pt x="204" y="161"/>
                    <a:pt x="204" y="161"/>
                    <a:pt x="204" y="161"/>
                  </a:cubicBezTo>
                  <a:cubicBezTo>
                    <a:pt x="204" y="161"/>
                    <a:pt x="204" y="161"/>
                    <a:pt x="204" y="161"/>
                  </a:cubicBezTo>
                  <a:cubicBezTo>
                    <a:pt x="205" y="161"/>
                    <a:pt x="205" y="161"/>
                    <a:pt x="205" y="161"/>
                  </a:cubicBezTo>
                  <a:cubicBezTo>
                    <a:pt x="205" y="161"/>
                    <a:pt x="205" y="161"/>
                    <a:pt x="205" y="161"/>
                  </a:cubicBezTo>
                  <a:cubicBezTo>
                    <a:pt x="205" y="161"/>
                    <a:pt x="205" y="161"/>
                    <a:pt x="205" y="161"/>
                  </a:cubicBezTo>
                  <a:cubicBezTo>
                    <a:pt x="204" y="162"/>
                    <a:pt x="204" y="162"/>
                    <a:pt x="204" y="162"/>
                  </a:cubicBezTo>
                  <a:cubicBezTo>
                    <a:pt x="204" y="162"/>
                    <a:pt x="204" y="162"/>
                    <a:pt x="204" y="162"/>
                  </a:cubicBezTo>
                  <a:cubicBezTo>
                    <a:pt x="204" y="163"/>
                    <a:pt x="204" y="163"/>
                    <a:pt x="204" y="163"/>
                  </a:cubicBezTo>
                  <a:cubicBezTo>
                    <a:pt x="204" y="163"/>
                    <a:pt x="204" y="163"/>
                    <a:pt x="204" y="163"/>
                  </a:cubicBezTo>
                  <a:cubicBezTo>
                    <a:pt x="204" y="163"/>
                    <a:pt x="204" y="163"/>
                    <a:pt x="204" y="163"/>
                  </a:cubicBezTo>
                  <a:cubicBezTo>
                    <a:pt x="204" y="163"/>
                    <a:pt x="204" y="163"/>
                    <a:pt x="204" y="163"/>
                  </a:cubicBezTo>
                  <a:cubicBezTo>
                    <a:pt x="204" y="164"/>
                    <a:pt x="204" y="164"/>
                    <a:pt x="204" y="164"/>
                  </a:cubicBezTo>
                  <a:cubicBezTo>
                    <a:pt x="204" y="164"/>
                    <a:pt x="204" y="164"/>
                    <a:pt x="204" y="164"/>
                  </a:cubicBezTo>
                  <a:cubicBezTo>
                    <a:pt x="203" y="164"/>
                    <a:pt x="203" y="164"/>
                    <a:pt x="203" y="164"/>
                  </a:cubicBezTo>
                  <a:cubicBezTo>
                    <a:pt x="203" y="164"/>
                    <a:pt x="203" y="164"/>
                    <a:pt x="203" y="164"/>
                  </a:cubicBezTo>
                  <a:cubicBezTo>
                    <a:pt x="203" y="163"/>
                    <a:pt x="203" y="163"/>
                    <a:pt x="203" y="163"/>
                  </a:cubicBezTo>
                  <a:cubicBezTo>
                    <a:pt x="202" y="163"/>
                    <a:pt x="202" y="163"/>
                    <a:pt x="202" y="163"/>
                  </a:cubicBezTo>
                  <a:cubicBezTo>
                    <a:pt x="202" y="162"/>
                    <a:pt x="202" y="162"/>
                    <a:pt x="202" y="162"/>
                  </a:cubicBezTo>
                  <a:cubicBezTo>
                    <a:pt x="203" y="162"/>
                    <a:pt x="203" y="162"/>
                    <a:pt x="203" y="162"/>
                  </a:cubicBezTo>
                  <a:cubicBezTo>
                    <a:pt x="202" y="161"/>
                    <a:pt x="202" y="161"/>
                    <a:pt x="202" y="161"/>
                  </a:cubicBezTo>
                  <a:cubicBezTo>
                    <a:pt x="202" y="161"/>
                    <a:pt x="202" y="161"/>
                    <a:pt x="202" y="161"/>
                  </a:cubicBezTo>
                  <a:cubicBezTo>
                    <a:pt x="203" y="161"/>
                    <a:pt x="203" y="161"/>
                    <a:pt x="203" y="161"/>
                  </a:cubicBezTo>
                  <a:cubicBezTo>
                    <a:pt x="203" y="160"/>
                    <a:pt x="203" y="160"/>
                    <a:pt x="203" y="160"/>
                  </a:cubicBezTo>
                  <a:cubicBezTo>
                    <a:pt x="202" y="160"/>
                    <a:pt x="202" y="160"/>
                    <a:pt x="202" y="160"/>
                  </a:cubicBezTo>
                  <a:cubicBezTo>
                    <a:pt x="202" y="161"/>
                    <a:pt x="202" y="161"/>
                    <a:pt x="202" y="161"/>
                  </a:cubicBezTo>
                  <a:cubicBezTo>
                    <a:pt x="202" y="160"/>
                    <a:pt x="202" y="160"/>
                    <a:pt x="202" y="160"/>
                  </a:cubicBezTo>
                  <a:cubicBezTo>
                    <a:pt x="201" y="160"/>
                    <a:pt x="201" y="160"/>
                    <a:pt x="201" y="160"/>
                  </a:cubicBezTo>
                  <a:cubicBezTo>
                    <a:pt x="201" y="160"/>
                    <a:pt x="201" y="160"/>
                    <a:pt x="201" y="160"/>
                  </a:cubicBezTo>
                  <a:cubicBezTo>
                    <a:pt x="201" y="159"/>
                    <a:pt x="201" y="159"/>
                    <a:pt x="201" y="159"/>
                  </a:cubicBezTo>
                  <a:cubicBezTo>
                    <a:pt x="201" y="159"/>
                    <a:pt x="201" y="159"/>
                    <a:pt x="201" y="159"/>
                  </a:cubicBezTo>
                  <a:cubicBezTo>
                    <a:pt x="202" y="159"/>
                    <a:pt x="202" y="159"/>
                    <a:pt x="202" y="159"/>
                  </a:cubicBezTo>
                  <a:cubicBezTo>
                    <a:pt x="202" y="159"/>
                    <a:pt x="202" y="159"/>
                    <a:pt x="202" y="159"/>
                  </a:cubicBezTo>
                  <a:cubicBezTo>
                    <a:pt x="203" y="158"/>
                    <a:pt x="203" y="158"/>
                    <a:pt x="203" y="158"/>
                  </a:cubicBezTo>
                  <a:cubicBezTo>
                    <a:pt x="203" y="158"/>
                    <a:pt x="203" y="158"/>
                    <a:pt x="203" y="158"/>
                  </a:cubicBezTo>
                  <a:cubicBezTo>
                    <a:pt x="202" y="157"/>
                    <a:pt x="202" y="157"/>
                    <a:pt x="202" y="157"/>
                  </a:cubicBezTo>
                  <a:cubicBezTo>
                    <a:pt x="202" y="158"/>
                    <a:pt x="202" y="158"/>
                    <a:pt x="202" y="158"/>
                  </a:cubicBezTo>
                  <a:cubicBezTo>
                    <a:pt x="201" y="157"/>
                    <a:pt x="201" y="157"/>
                    <a:pt x="201" y="157"/>
                  </a:cubicBezTo>
                  <a:cubicBezTo>
                    <a:pt x="202" y="157"/>
                    <a:pt x="202" y="157"/>
                    <a:pt x="202" y="157"/>
                  </a:cubicBezTo>
                  <a:cubicBezTo>
                    <a:pt x="202" y="157"/>
                    <a:pt x="202" y="157"/>
                    <a:pt x="202" y="157"/>
                  </a:cubicBezTo>
                  <a:cubicBezTo>
                    <a:pt x="203" y="156"/>
                    <a:pt x="203" y="156"/>
                    <a:pt x="203" y="156"/>
                  </a:cubicBezTo>
                  <a:cubicBezTo>
                    <a:pt x="203" y="155"/>
                    <a:pt x="203" y="155"/>
                    <a:pt x="203" y="155"/>
                  </a:cubicBezTo>
                  <a:close/>
                  <a:moveTo>
                    <a:pt x="208" y="155"/>
                  </a:moveTo>
                  <a:cubicBezTo>
                    <a:pt x="207" y="154"/>
                    <a:pt x="207" y="154"/>
                    <a:pt x="207" y="154"/>
                  </a:cubicBezTo>
                  <a:cubicBezTo>
                    <a:pt x="208" y="154"/>
                    <a:pt x="208" y="154"/>
                    <a:pt x="208" y="154"/>
                  </a:cubicBezTo>
                  <a:cubicBezTo>
                    <a:pt x="208" y="153"/>
                    <a:pt x="208" y="153"/>
                    <a:pt x="208" y="153"/>
                  </a:cubicBezTo>
                  <a:cubicBezTo>
                    <a:pt x="208" y="153"/>
                    <a:pt x="208" y="153"/>
                    <a:pt x="208" y="153"/>
                  </a:cubicBezTo>
                  <a:cubicBezTo>
                    <a:pt x="208" y="154"/>
                    <a:pt x="208" y="154"/>
                    <a:pt x="208" y="154"/>
                  </a:cubicBezTo>
                  <a:cubicBezTo>
                    <a:pt x="208" y="155"/>
                    <a:pt x="208" y="155"/>
                    <a:pt x="208" y="155"/>
                  </a:cubicBezTo>
                  <a:close/>
                  <a:moveTo>
                    <a:pt x="206" y="156"/>
                  </a:moveTo>
                  <a:cubicBezTo>
                    <a:pt x="207" y="154"/>
                    <a:pt x="207" y="154"/>
                    <a:pt x="207" y="154"/>
                  </a:cubicBezTo>
                  <a:cubicBezTo>
                    <a:pt x="207" y="154"/>
                    <a:pt x="207" y="154"/>
                    <a:pt x="207" y="154"/>
                  </a:cubicBezTo>
                  <a:cubicBezTo>
                    <a:pt x="207" y="155"/>
                    <a:pt x="207" y="155"/>
                    <a:pt x="207" y="155"/>
                  </a:cubicBezTo>
                  <a:cubicBezTo>
                    <a:pt x="207" y="156"/>
                    <a:pt x="207" y="156"/>
                    <a:pt x="207" y="156"/>
                  </a:cubicBezTo>
                  <a:cubicBezTo>
                    <a:pt x="206" y="156"/>
                    <a:pt x="206" y="156"/>
                    <a:pt x="206" y="156"/>
                  </a:cubicBezTo>
                  <a:close/>
                  <a:moveTo>
                    <a:pt x="206" y="155"/>
                  </a:moveTo>
                  <a:cubicBezTo>
                    <a:pt x="206" y="154"/>
                    <a:pt x="206" y="154"/>
                    <a:pt x="206" y="154"/>
                  </a:cubicBezTo>
                  <a:cubicBezTo>
                    <a:pt x="207" y="153"/>
                    <a:pt x="207" y="153"/>
                    <a:pt x="207" y="153"/>
                  </a:cubicBezTo>
                  <a:cubicBezTo>
                    <a:pt x="207" y="154"/>
                    <a:pt x="207" y="154"/>
                    <a:pt x="207" y="154"/>
                  </a:cubicBezTo>
                  <a:cubicBezTo>
                    <a:pt x="207" y="154"/>
                    <a:pt x="207" y="154"/>
                    <a:pt x="207" y="154"/>
                  </a:cubicBezTo>
                  <a:cubicBezTo>
                    <a:pt x="206" y="155"/>
                    <a:pt x="206" y="155"/>
                    <a:pt x="206" y="155"/>
                  </a:cubicBezTo>
                  <a:cubicBezTo>
                    <a:pt x="206" y="155"/>
                    <a:pt x="206" y="155"/>
                    <a:pt x="206" y="155"/>
                  </a:cubicBezTo>
                  <a:close/>
                  <a:moveTo>
                    <a:pt x="205" y="153"/>
                  </a:moveTo>
                  <a:cubicBezTo>
                    <a:pt x="205" y="152"/>
                    <a:pt x="205" y="152"/>
                    <a:pt x="205" y="152"/>
                  </a:cubicBezTo>
                  <a:cubicBezTo>
                    <a:pt x="207" y="152"/>
                    <a:pt x="207" y="152"/>
                    <a:pt x="207" y="152"/>
                  </a:cubicBezTo>
                  <a:cubicBezTo>
                    <a:pt x="207" y="153"/>
                    <a:pt x="207" y="153"/>
                    <a:pt x="207" y="153"/>
                  </a:cubicBezTo>
                  <a:cubicBezTo>
                    <a:pt x="206" y="154"/>
                    <a:pt x="206" y="154"/>
                    <a:pt x="206" y="154"/>
                  </a:cubicBezTo>
                  <a:cubicBezTo>
                    <a:pt x="205" y="153"/>
                    <a:pt x="205" y="153"/>
                    <a:pt x="205" y="153"/>
                  </a:cubicBezTo>
                  <a:cubicBezTo>
                    <a:pt x="205" y="153"/>
                    <a:pt x="205" y="153"/>
                    <a:pt x="205" y="153"/>
                  </a:cubicBezTo>
                  <a:close/>
                  <a:moveTo>
                    <a:pt x="206" y="151"/>
                  </a:moveTo>
                  <a:cubicBezTo>
                    <a:pt x="207" y="150"/>
                    <a:pt x="207" y="150"/>
                    <a:pt x="207" y="150"/>
                  </a:cubicBezTo>
                  <a:cubicBezTo>
                    <a:pt x="207" y="149"/>
                    <a:pt x="207" y="149"/>
                    <a:pt x="207" y="149"/>
                  </a:cubicBezTo>
                  <a:cubicBezTo>
                    <a:pt x="208" y="151"/>
                    <a:pt x="208" y="151"/>
                    <a:pt x="208" y="151"/>
                  </a:cubicBezTo>
                  <a:cubicBezTo>
                    <a:pt x="207" y="151"/>
                    <a:pt x="207" y="151"/>
                    <a:pt x="207" y="151"/>
                  </a:cubicBezTo>
                  <a:cubicBezTo>
                    <a:pt x="206" y="152"/>
                    <a:pt x="206" y="152"/>
                    <a:pt x="206" y="152"/>
                  </a:cubicBezTo>
                  <a:cubicBezTo>
                    <a:pt x="206" y="151"/>
                    <a:pt x="206" y="151"/>
                    <a:pt x="206" y="151"/>
                  </a:cubicBezTo>
                  <a:cubicBezTo>
                    <a:pt x="206" y="151"/>
                    <a:pt x="206" y="151"/>
                    <a:pt x="206" y="151"/>
                  </a:cubicBezTo>
                  <a:close/>
                  <a:moveTo>
                    <a:pt x="203" y="152"/>
                  </a:moveTo>
                  <a:cubicBezTo>
                    <a:pt x="203" y="151"/>
                    <a:pt x="203" y="151"/>
                    <a:pt x="203" y="151"/>
                  </a:cubicBezTo>
                  <a:cubicBezTo>
                    <a:pt x="204" y="149"/>
                    <a:pt x="204" y="149"/>
                    <a:pt x="204" y="149"/>
                  </a:cubicBezTo>
                  <a:cubicBezTo>
                    <a:pt x="204" y="148"/>
                    <a:pt x="204" y="148"/>
                    <a:pt x="204" y="148"/>
                  </a:cubicBezTo>
                  <a:cubicBezTo>
                    <a:pt x="203" y="148"/>
                    <a:pt x="203" y="148"/>
                    <a:pt x="203" y="148"/>
                  </a:cubicBezTo>
                  <a:cubicBezTo>
                    <a:pt x="203" y="148"/>
                    <a:pt x="203" y="148"/>
                    <a:pt x="203" y="148"/>
                  </a:cubicBezTo>
                  <a:cubicBezTo>
                    <a:pt x="203" y="147"/>
                    <a:pt x="203" y="147"/>
                    <a:pt x="203" y="147"/>
                  </a:cubicBezTo>
                  <a:cubicBezTo>
                    <a:pt x="203" y="147"/>
                    <a:pt x="203" y="147"/>
                    <a:pt x="203" y="147"/>
                  </a:cubicBezTo>
                  <a:cubicBezTo>
                    <a:pt x="204" y="146"/>
                    <a:pt x="204" y="146"/>
                    <a:pt x="204" y="146"/>
                  </a:cubicBezTo>
                  <a:cubicBezTo>
                    <a:pt x="205" y="147"/>
                    <a:pt x="205" y="147"/>
                    <a:pt x="205" y="147"/>
                  </a:cubicBezTo>
                  <a:cubicBezTo>
                    <a:pt x="206" y="147"/>
                    <a:pt x="206" y="147"/>
                    <a:pt x="206" y="147"/>
                  </a:cubicBezTo>
                  <a:cubicBezTo>
                    <a:pt x="207" y="148"/>
                    <a:pt x="207" y="148"/>
                    <a:pt x="207" y="148"/>
                  </a:cubicBezTo>
                  <a:cubicBezTo>
                    <a:pt x="207" y="149"/>
                    <a:pt x="207" y="149"/>
                    <a:pt x="207" y="149"/>
                  </a:cubicBezTo>
                  <a:cubicBezTo>
                    <a:pt x="206" y="150"/>
                    <a:pt x="206" y="150"/>
                    <a:pt x="206" y="150"/>
                  </a:cubicBezTo>
                  <a:cubicBezTo>
                    <a:pt x="205" y="150"/>
                    <a:pt x="205" y="150"/>
                    <a:pt x="205" y="150"/>
                  </a:cubicBezTo>
                  <a:cubicBezTo>
                    <a:pt x="205" y="149"/>
                    <a:pt x="205" y="149"/>
                    <a:pt x="205" y="149"/>
                  </a:cubicBezTo>
                  <a:cubicBezTo>
                    <a:pt x="205" y="149"/>
                    <a:pt x="205" y="149"/>
                    <a:pt x="205" y="149"/>
                  </a:cubicBezTo>
                  <a:cubicBezTo>
                    <a:pt x="205" y="150"/>
                    <a:pt x="205" y="150"/>
                    <a:pt x="205" y="150"/>
                  </a:cubicBezTo>
                  <a:cubicBezTo>
                    <a:pt x="204" y="151"/>
                    <a:pt x="204" y="151"/>
                    <a:pt x="204" y="151"/>
                  </a:cubicBezTo>
                  <a:cubicBezTo>
                    <a:pt x="205" y="151"/>
                    <a:pt x="205" y="151"/>
                    <a:pt x="205" y="151"/>
                  </a:cubicBezTo>
                  <a:cubicBezTo>
                    <a:pt x="204" y="152"/>
                    <a:pt x="204" y="152"/>
                    <a:pt x="204" y="152"/>
                  </a:cubicBezTo>
                  <a:cubicBezTo>
                    <a:pt x="204" y="151"/>
                    <a:pt x="204" y="151"/>
                    <a:pt x="204" y="151"/>
                  </a:cubicBezTo>
                  <a:cubicBezTo>
                    <a:pt x="204" y="152"/>
                    <a:pt x="204" y="152"/>
                    <a:pt x="204" y="152"/>
                  </a:cubicBezTo>
                  <a:cubicBezTo>
                    <a:pt x="203" y="152"/>
                    <a:pt x="203" y="152"/>
                    <a:pt x="203" y="152"/>
                  </a:cubicBezTo>
                  <a:close/>
                  <a:moveTo>
                    <a:pt x="201" y="151"/>
                  </a:moveTo>
                  <a:cubicBezTo>
                    <a:pt x="200" y="150"/>
                    <a:pt x="200" y="150"/>
                    <a:pt x="200" y="150"/>
                  </a:cubicBezTo>
                  <a:cubicBezTo>
                    <a:pt x="201" y="149"/>
                    <a:pt x="201" y="149"/>
                    <a:pt x="201" y="149"/>
                  </a:cubicBezTo>
                  <a:cubicBezTo>
                    <a:pt x="200" y="149"/>
                    <a:pt x="200" y="149"/>
                    <a:pt x="200" y="149"/>
                  </a:cubicBezTo>
                  <a:cubicBezTo>
                    <a:pt x="200" y="148"/>
                    <a:pt x="200" y="148"/>
                    <a:pt x="200" y="148"/>
                  </a:cubicBezTo>
                  <a:cubicBezTo>
                    <a:pt x="201" y="148"/>
                    <a:pt x="201" y="148"/>
                    <a:pt x="201" y="148"/>
                  </a:cubicBezTo>
                  <a:cubicBezTo>
                    <a:pt x="201" y="148"/>
                    <a:pt x="201" y="148"/>
                    <a:pt x="201" y="148"/>
                  </a:cubicBezTo>
                  <a:cubicBezTo>
                    <a:pt x="201" y="147"/>
                    <a:pt x="201" y="147"/>
                    <a:pt x="201" y="147"/>
                  </a:cubicBezTo>
                  <a:cubicBezTo>
                    <a:pt x="202" y="147"/>
                    <a:pt x="202" y="147"/>
                    <a:pt x="202" y="147"/>
                  </a:cubicBezTo>
                  <a:cubicBezTo>
                    <a:pt x="203" y="148"/>
                    <a:pt x="203" y="148"/>
                    <a:pt x="203" y="148"/>
                  </a:cubicBezTo>
                  <a:cubicBezTo>
                    <a:pt x="202" y="149"/>
                    <a:pt x="202" y="149"/>
                    <a:pt x="202" y="149"/>
                  </a:cubicBezTo>
                  <a:cubicBezTo>
                    <a:pt x="202" y="149"/>
                    <a:pt x="202" y="149"/>
                    <a:pt x="202" y="149"/>
                  </a:cubicBezTo>
                  <a:cubicBezTo>
                    <a:pt x="203" y="149"/>
                    <a:pt x="203" y="149"/>
                    <a:pt x="203" y="149"/>
                  </a:cubicBezTo>
                  <a:cubicBezTo>
                    <a:pt x="203" y="149"/>
                    <a:pt x="203" y="149"/>
                    <a:pt x="203" y="149"/>
                  </a:cubicBezTo>
                  <a:cubicBezTo>
                    <a:pt x="202" y="151"/>
                    <a:pt x="202" y="151"/>
                    <a:pt x="202" y="151"/>
                  </a:cubicBezTo>
                  <a:cubicBezTo>
                    <a:pt x="201" y="152"/>
                    <a:pt x="201" y="152"/>
                    <a:pt x="201" y="152"/>
                  </a:cubicBezTo>
                  <a:cubicBezTo>
                    <a:pt x="201" y="153"/>
                    <a:pt x="201" y="153"/>
                    <a:pt x="201" y="153"/>
                  </a:cubicBezTo>
                  <a:cubicBezTo>
                    <a:pt x="201" y="153"/>
                    <a:pt x="201" y="153"/>
                    <a:pt x="201" y="153"/>
                  </a:cubicBezTo>
                  <a:cubicBezTo>
                    <a:pt x="200" y="154"/>
                    <a:pt x="200" y="154"/>
                    <a:pt x="200" y="154"/>
                  </a:cubicBezTo>
                  <a:cubicBezTo>
                    <a:pt x="200" y="153"/>
                    <a:pt x="200" y="153"/>
                    <a:pt x="200" y="153"/>
                  </a:cubicBezTo>
                  <a:cubicBezTo>
                    <a:pt x="200" y="152"/>
                    <a:pt x="200" y="152"/>
                    <a:pt x="200" y="152"/>
                  </a:cubicBezTo>
                  <a:cubicBezTo>
                    <a:pt x="199" y="154"/>
                    <a:pt x="199" y="154"/>
                    <a:pt x="199" y="154"/>
                  </a:cubicBezTo>
                  <a:cubicBezTo>
                    <a:pt x="199" y="153"/>
                    <a:pt x="199" y="153"/>
                    <a:pt x="199" y="153"/>
                  </a:cubicBezTo>
                  <a:cubicBezTo>
                    <a:pt x="199" y="153"/>
                    <a:pt x="199" y="153"/>
                    <a:pt x="199" y="153"/>
                  </a:cubicBezTo>
                  <a:cubicBezTo>
                    <a:pt x="199" y="152"/>
                    <a:pt x="199" y="152"/>
                    <a:pt x="199" y="152"/>
                  </a:cubicBezTo>
                  <a:cubicBezTo>
                    <a:pt x="199" y="152"/>
                    <a:pt x="199" y="152"/>
                    <a:pt x="199" y="152"/>
                  </a:cubicBezTo>
                  <a:cubicBezTo>
                    <a:pt x="200" y="151"/>
                    <a:pt x="200" y="151"/>
                    <a:pt x="200" y="151"/>
                  </a:cubicBezTo>
                  <a:cubicBezTo>
                    <a:pt x="200" y="152"/>
                    <a:pt x="200" y="152"/>
                    <a:pt x="200" y="152"/>
                  </a:cubicBezTo>
                  <a:cubicBezTo>
                    <a:pt x="201" y="151"/>
                    <a:pt x="201" y="151"/>
                    <a:pt x="201" y="151"/>
                  </a:cubicBezTo>
                  <a:cubicBezTo>
                    <a:pt x="201" y="151"/>
                    <a:pt x="201" y="151"/>
                    <a:pt x="201" y="151"/>
                  </a:cubicBezTo>
                  <a:close/>
                  <a:moveTo>
                    <a:pt x="200" y="144"/>
                  </a:moveTo>
                  <a:cubicBezTo>
                    <a:pt x="201" y="144"/>
                    <a:pt x="201" y="144"/>
                    <a:pt x="201" y="144"/>
                  </a:cubicBezTo>
                  <a:cubicBezTo>
                    <a:pt x="201" y="144"/>
                    <a:pt x="201" y="144"/>
                    <a:pt x="201" y="144"/>
                  </a:cubicBezTo>
                  <a:cubicBezTo>
                    <a:pt x="200" y="144"/>
                    <a:pt x="200" y="144"/>
                    <a:pt x="200" y="144"/>
                  </a:cubicBezTo>
                  <a:close/>
                  <a:moveTo>
                    <a:pt x="198" y="144"/>
                  </a:moveTo>
                  <a:cubicBezTo>
                    <a:pt x="199" y="144"/>
                    <a:pt x="199" y="144"/>
                    <a:pt x="199" y="144"/>
                  </a:cubicBezTo>
                  <a:cubicBezTo>
                    <a:pt x="199" y="143"/>
                    <a:pt x="199" y="143"/>
                    <a:pt x="199" y="143"/>
                  </a:cubicBezTo>
                  <a:cubicBezTo>
                    <a:pt x="200" y="143"/>
                    <a:pt x="200" y="143"/>
                    <a:pt x="200" y="143"/>
                  </a:cubicBezTo>
                  <a:cubicBezTo>
                    <a:pt x="200" y="144"/>
                    <a:pt x="200" y="144"/>
                    <a:pt x="200" y="144"/>
                  </a:cubicBezTo>
                  <a:cubicBezTo>
                    <a:pt x="200" y="146"/>
                    <a:pt x="200" y="146"/>
                    <a:pt x="200" y="146"/>
                  </a:cubicBezTo>
                  <a:cubicBezTo>
                    <a:pt x="200" y="147"/>
                    <a:pt x="200" y="147"/>
                    <a:pt x="200" y="147"/>
                  </a:cubicBezTo>
                  <a:cubicBezTo>
                    <a:pt x="199" y="147"/>
                    <a:pt x="199" y="147"/>
                    <a:pt x="199" y="147"/>
                  </a:cubicBezTo>
                  <a:cubicBezTo>
                    <a:pt x="199" y="149"/>
                    <a:pt x="199" y="149"/>
                    <a:pt x="199" y="149"/>
                  </a:cubicBezTo>
                  <a:cubicBezTo>
                    <a:pt x="199" y="149"/>
                    <a:pt x="199" y="149"/>
                    <a:pt x="199" y="149"/>
                  </a:cubicBezTo>
                  <a:cubicBezTo>
                    <a:pt x="198" y="150"/>
                    <a:pt x="198" y="150"/>
                    <a:pt x="198" y="150"/>
                  </a:cubicBezTo>
                  <a:cubicBezTo>
                    <a:pt x="198" y="151"/>
                    <a:pt x="198" y="151"/>
                    <a:pt x="198" y="151"/>
                  </a:cubicBezTo>
                  <a:cubicBezTo>
                    <a:pt x="198" y="152"/>
                    <a:pt x="198" y="152"/>
                    <a:pt x="198" y="152"/>
                  </a:cubicBezTo>
                  <a:cubicBezTo>
                    <a:pt x="198" y="152"/>
                    <a:pt x="198" y="152"/>
                    <a:pt x="198" y="152"/>
                  </a:cubicBezTo>
                  <a:cubicBezTo>
                    <a:pt x="198" y="152"/>
                    <a:pt x="198" y="152"/>
                    <a:pt x="198" y="152"/>
                  </a:cubicBezTo>
                  <a:cubicBezTo>
                    <a:pt x="198" y="151"/>
                    <a:pt x="198" y="151"/>
                    <a:pt x="198" y="151"/>
                  </a:cubicBezTo>
                  <a:cubicBezTo>
                    <a:pt x="197" y="151"/>
                    <a:pt x="197" y="151"/>
                    <a:pt x="197" y="151"/>
                  </a:cubicBezTo>
                  <a:cubicBezTo>
                    <a:pt x="197" y="150"/>
                    <a:pt x="197" y="150"/>
                    <a:pt x="197" y="150"/>
                  </a:cubicBezTo>
                  <a:cubicBezTo>
                    <a:pt x="197" y="149"/>
                    <a:pt x="197" y="149"/>
                    <a:pt x="197" y="149"/>
                  </a:cubicBezTo>
                  <a:cubicBezTo>
                    <a:pt x="198" y="149"/>
                    <a:pt x="198" y="149"/>
                    <a:pt x="198" y="149"/>
                  </a:cubicBezTo>
                  <a:cubicBezTo>
                    <a:pt x="198" y="149"/>
                    <a:pt x="198" y="149"/>
                    <a:pt x="198" y="149"/>
                  </a:cubicBezTo>
                  <a:cubicBezTo>
                    <a:pt x="198" y="148"/>
                    <a:pt x="198" y="148"/>
                    <a:pt x="198" y="148"/>
                  </a:cubicBezTo>
                  <a:cubicBezTo>
                    <a:pt x="198" y="149"/>
                    <a:pt x="198" y="149"/>
                    <a:pt x="198" y="149"/>
                  </a:cubicBezTo>
                  <a:cubicBezTo>
                    <a:pt x="197" y="149"/>
                    <a:pt x="197" y="149"/>
                    <a:pt x="197" y="149"/>
                  </a:cubicBezTo>
                  <a:cubicBezTo>
                    <a:pt x="197" y="148"/>
                    <a:pt x="197" y="148"/>
                    <a:pt x="197" y="148"/>
                  </a:cubicBezTo>
                  <a:cubicBezTo>
                    <a:pt x="198" y="148"/>
                    <a:pt x="198" y="148"/>
                    <a:pt x="198" y="148"/>
                  </a:cubicBezTo>
                  <a:cubicBezTo>
                    <a:pt x="198" y="147"/>
                    <a:pt x="198" y="147"/>
                    <a:pt x="198" y="147"/>
                  </a:cubicBezTo>
                  <a:cubicBezTo>
                    <a:pt x="197" y="147"/>
                    <a:pt x="197" y="147"/>
                    <a:pt x="197" y="147"/>
                  </a:cubicBezTo>
                  <a:cubicBezTo>
                    <a:pt x="197" y="147"/>
                    <a:pt x="197" y="147"/>
                    <a:pt x="197" y="147"/>
                  </a:cubicBezTo>
                  <a:cubicBezTo>
                    <a:pt x="198" y="147"/>
                    <a:pt x="198" y="147"/>
                    <a:pt x="198" y="147"/>
                  </a:cubicBezTo>
                  <a:cubicBezTo>
                    <a:pt x="198" y="146"/>
                    <a:pt x="198" y="146"/>
                    <a:pt x="198" y="146"/>
                  </a:cubicBezTo>
                  <a:cubicBezTo>
                    <a:pt x="198" y="145"/>
                    <a:pt x="198" y="145"/>
                    <a:pt x="198" y="145"/>
                  </a:cubicBezTo>
                  <a:cubicBezTo>
                    <a:pt x="199" y="145"/>
                    <a:pt x="199" y="145"/>
                    <a:pt x="199" y="145"/>
                  </a:cubicBezTo>
                  <a:cubicBezTo>
                    <a:pt x="198" y="144"/>
                    <a:pt x="198" y="144"/>
                    <a:pt x="198" y="144"/>
                  </a:cubicBezTo>
                  <a:cubicBezTo>
                    <a:pt x="198" y="144"/>
                    <a:pt x="198" y="144"/>
                    <a:pt x="198" y="144"/>
                  </a:cubicBezTo>
                  <a:close/>
                  <a:moveTo>
                    <a:pt x="196" y="144"/>
                  </a:moveTo>
                  <a:cubicBezTo>
                    <a:pt x="197" y="144"/>
                    <a:pt x="197" y="144"/>
                    <a:pt x="197" y="144"/>
                  </a:cubicBezTo>
                  <a:cubicBezTo>
                    <a:pt x="197" y="144"/>
                    <a:pt x="197" y="144"/>
                    <a:pt x="197" y="144"/>
                  </a:cubicBezTo>
                  <a:cubicBezTo>
                    <a:pt x="197" y="145"/>
                    <a:pt x="197" y="145"/>
                    <a:pt x="197" y="145"/>
                  </a:cubicBezTo>
                  <a:cubicBezTo>
                    <a:pt x="197" y="146"/>
                    <a:pt x="197" y="146"/>
                    <a:pt x="197" y="146"/>
                  </a:cubicBezTo>
                  <a:cubicBezTo>
                    <a:pt x="196" y="146"/>
                    <a:pt x="196" y="146"/>
                    <a:pt x="196" y="146"/>
                  </a:cubicBezTo>
                  <a:cubicBezTo>
                    <a:pt x="196" y="145"/>
                    <a:pt x="196" y="145"/>
                    <a:pt x="196" y="145"/>
                  </a:cubicBezTo>
                  <a:cubicBezTo>
                    <a:pt x="196" y="145"/>
                    <a:pt x="196" y="145"/>
                    <a:pt x="196" y="145"/>
                  </a:cubicBezTo>
                  <a:cubicBezTo>
                    <a:pt x="196" y="145"/>
                    <a:pt x="196" y="145"/>
                    <a:pt x="196" y="145"/>
                  </a:cubicBezTo>
                  <a:cubicBezTo>
                    <a:pt x="196" y="144"/>
                    <a:pt x="196" y="144"/>
                    <a:pt x="196" y="144"/>
                  </a:cubicBezTo>
                  <a:close/>
                  <a:moveTo>
                    <a:pt x="201" y="146"/>
                  </a:moveTo>
                  <a:cubicBezTo>
                    <a:pt x="201" y="145"/>
                    <a:pt x="201" y="145"/>
                    <a:pt x="201" y="145"/>
                  </a:cubicBezTo>
                  <a:cubicBezTo>
                    <a:pt x="201" y="144"/>
                    <a:pt x="201" y="144"/>
                    <a:pt x="201" y="144"/>
                  </a:cubicBezTo>
                  <a:cubicBezTo>
                    <a:pt x="202" y="144"/>
                    <a:pt x="202" y="144"/>
                    <a:pt x="202" y="144"/>
                  </a:cubicBezTo>
                  <a:cubicBezTo>
                    <a:pt x="203" y="144"/>
                    <a:pt x="203" y="144"/>
                    <a:pt x="203" y="144"/>
                  </a:cubicBezTo>
                  <a:cubicBezTo>
                    <a:pt x="202" y="143"/>
                    <a:pt x="202" y="143"/>
                    <a:pt x="202" y="143"/>
                  </a:cubicBezTo>
                  <a:cubicBezTo>
                    <a:pt x="203" y="143"/>
                    <a:pt x="203" y="143"/>
                    <a:pt x="203" y="143"/>
                  </a:cubicBezTo>
                  <a:cubicBezTo>
                    <a:pt x="202" y="142"/>
                    <a:pt x="202" y="142"/>
                    <a:pt x="202" y="142"/>
                  </a:cubicBezTo>
                  <a:cubicBezTo>
                    <a:pt x="202" y="141"/>
                    <a:pt x="202" y="141"/>
                    <a:pt x="202" y="141"/>
                  </a:cubicBezTo>
                  <a:cubicBezTo>
                    <a:pt x="203" y="140"/>
                    <a:pt x="203" y="140"/>
                    <a:pt x="203" y="140"/>
                  </a:cubicBezTo>
                  <a:cubicBezTo>
                    <a:pt x="203" y="138"/>
                    <a:pt x="203" y="138"/>
                    <a:pt x="203" y="138"/>
                  </a:cubicBezTo>
                  <a:cubicBezTo>
                    <a:pt x="204" y="136"/>
                    <a:pt x="204" y="136"/>
                    <a:pt x="204" y="136"/>
                  </a:cubicBezTo>
                  <a:cubicBezTo>
                    <a:pt x="204" y="137"/>
                    <a:pt x="204" y="137"/>
                    <a:pt x="204" y="137"/>
                  </a:cubicBezTo>
                  <a:cubicBezTo>
                    <a:pt x="204" y="138"/>
                    <a:pt x="204" y="138"/>
                    <a:pt x="204" y="138"/>
                  </a:cubicBezTo>
                  <a:cubicBezTo>
                    <a:pt x="205" y="138"/>
                    <a:pt x="205" y="138"/>
                    <a:pt x="205" y="138"/>
                  </a:cubicBezTo>
                  <a:cubicBezTo>
                    <a:pt x="206" y="139"/>
                    <a:pt x="206" y="139"/>
                    <a:pt x="206" y="139"/>
                  </a:cubicBezTo>
                  <a:cubicBezTo>
                    <a:pt x="206" y="142"/>
                    <a:pt x="206" y="142"/>
                    <a:pt x="206" y="142"/>
                  </a:cubicBezTo>
                  <a:cubicBezTo>
                    <a:pt x="206" y="143"/>
                    <a:pt x="206" y="143"/>
                    <a:pt x="206" y="143"/>
                  </a:cubicBezTo>
                  <a:cubicBezTo>
                    <a:pt x="205" y="143"/>
                    <a:pt x="205" y="143"/>
                    <a:pt x="205" y="143"/>
                  </a:cubicBezTo>
                  <a:cubicBezTo>
                    <a:pt x="205" y="141"/>
                    <a:pt x="205" y="141"/>
                    <a:pt x="205" y="141"/>
                  </a:cubicBezTo>
                  <a:cubicBezTo>
                    <a:pt x="205" y="139"/>
                    <a:pt x="205" y="139"/>
                    <a:pt x="205" y="139"/>
                  </a:cubicBezTo>
                  <a:cubicBezTo>
                    <a:pt x="205" y="140"/>
                    <a:pt x="205" y="140"/>
                    <a:pt x="205" y="140"/>
                  </a:cubicBezTo>
                  <a:cubicBezTo>
                    <a:pt x="205" y="143"/>
                    <a:pt x="205" y="143"/>
                    <a:pt x="205" y="143"/>
                  </a:cubicBezTo>
                  <a:cubicBezTo>
                    <a:pt x="204" y="143"/>
                    <a:pt x="204" y="143"/>
                    <a:pt x="204" y="143"/>
                  </a:cubicBezTo>
                  <a:cubicBezTo>
                    <a:pt x="204" y="144"/>
                    <a:pt x="204" y="144"/>
                    <a:pt x="204" y="144"/>
                  </a:cubicBezTo>
                  <a:cubicBezTo>
                    <a:pt x="204" y="144"/>
                    <a:pt x="204" y="144"/>
                    <a:pt x="204" y="144"/>
                  </a:cubicBezTo>
                  <a:cubicBezTo>
                    <a:pt x="203" y="144"/>
                    <a:pt x="203" y="144"/>
                    <a:pt x="203" y="144"/>
                  </a:cubicBezTo>
                  <a:cubicBezTo>
                    <a:pt x="203" y="145"/>
                    <a:pt x="203" y="145"/>
                    <a:pt x="203" y="145"/>
                  </a:cubicBezTo>
                  <a:cubicBezTo>
                    <a:pt x="202" y="146"/>
                    <a:pt x="202" y="146"/>
                    <a:pt x="202" y="146"/>
                  </a:cubicBezTo>
                  <a:cubicBezTo>
                    <a:pt x="201" y="147"/>
                    <a:pt x="201" y="147"/>
                    <a:pt x="201" y="147"/>
                  </a:cubicBezTo>
                  <a:cubicBezTo>
                    <a:pt x="201" y="146"/>
                    <a:pt x="201" y="146"/>
                    <a:pt x="201" y="146"/>
                  </a:cubicBezTo>
                  <a:close/>
                  <a:moveTo>
                    <a:pt x="198" y="137"/>
                  </a:moveTo>
                  <a:cubicBezTo>
                    <a:pt x="200" y="137"/>
                    <a:pt x="200" y="137"/>
                    <a:pt x="200" y="137"/>
                  </a:cubicBezTo>
                  <a:cubicBezTo>
                    <a:pt x="200" y="137"/>
                    <a:pt x="200" y="137"/>
                    <a:pt x="200" y="137"/>
                  </a:cubicBezTo>
                  <a:cubicBezTo>
                    <a:pt x="200" y="138"/>
                    <a:pt x="200" y="138"/>
                    <a:pt x="200" y="138"/>
                  </a:cubicBezTo>
                  <a:cubicBezTo>
                    <a:pt x="200" y="138"/>
                    <a:pt x="200" y="138"/>
                    <a:pt x="200" y="138"/>
                  </a:cubicBezTo>
                  <a:cubicBezTo>
                    <a:pt x="200" y="139"/>
                    <a:pt x="200" y="139"/>
                    <a:pt x="200" y="139"/>
                  </a:cubicBezTo>
                  <a:cubicBezTo>
                    <a:pt x="201" y="138"/>
                    <a:pt x="201" y="138"/>
                    <a:pt x="201" y="138"/>
                  </a:cubicBezTo>
                  <a:cubicBezTo>
                    <a:pt x="201" y="138"/>
                    <a:pt x="201" y="138"/>
                    <a:pt x="201" y="138"/>
                  </a:cubicBezTo>
                  <a:cubicBezTo>
                    <a:pt x="202" y="139"/>
                    <a:pt x="202" y="139"/>
                    <a:pt x="202" y="139"/>
                  </a:cubicBezTo>
                  <a:cubicBezTo>
                    <a:pt x="202" y="139"/>
                    <a:pt x="202" y="139"/>
                    <a:pt x="202" y="139"/>
                  </a:cubicBezTo>
                  <a:cubicBezTo>
                    <a:pt x="202" y="139"/>
                    <a:pt x="202" y="139"/>
                    <a:pt x="202" y="139"/>
                  </a:cubicBezTo>
                  <a:cubicBezTo>
                    <a:pt x="202" y="140"/>
                    <a:pt x="202" y="140"/>
                    <a:pt x="202" y="140"/>
                  </a:cubicBezTo>
                  <a:cubicBezTo>
                    <a:pt x="201" y="140"/>
                    <a:pt x="201" y="140"/>
                    <a:pt x="201" y="140"/>
                  </a:cubicBezTo>
                  <a:cubicBezTo>
                    <a:pt x="201" y="140"/>
                    <a:pt x="201" y="140"/>
                    <a:pt x="201" y="140"/>
                  </a:cubicBezTo>
                  <a:cubicBezTo>
                    <a:pt x="200" y="139"/>
                    <a:pt x="200" y="139"/>
                    <a:pt x="200" y="139"/>
                  </a:cubicBezTo>
                  <a:cubicBezTo>
                    <a:pt x="199" y="138"/>
                    <a:pt x="199" y="138"/>
                    <a:pt x="199" y="138"/>
                  </a:cubicBezTo>
                  <a:cubicBezTo>
                    <a:pt x="199" y="139"/>
                    <a:pt x="199" y="139"/>
                    <a:pt x="199" y="139"/>
                  </a:cubicBezTo>
                  <a:cubicBezTo>
                    <a:pt x="200" y="140"/>
                    <a:pt x="200" y="140"/>
                    <a:pt x="200" y="140"/>
                  </a:cubicBezTo>
                  <a:cubicBezTo>
                    <a:pt x="200" y="141"/>
                    <a:pt x="200" y="141"/>
                    <a:pt x="200" y="141"/>
                  </a:cubicBezTo>
                  <a:cubicBezTo>
                    <a:pt x="201" y="141"/>
                    <a:pt x="201" y="141"/>
                    <a:pt x="201" y="141"/>
                  </a:cubicBezTo>
                  <a:cubicBezTo>
                    <a:pt x="201" y="142"/>
                    <a:pt x="201" y="142"/>
                    <a:pt x="201" y="142"/>
                  </a:cubicBezTo>
                  <a:cubicBezTo>
                    <a:pt x="201" y="142"/>
                    <a:pt x="201" y="142"/>
                    <a:pt x="201" y="142"/>
                  </a:cubicBezTo>
                  <a:cubicBezTo>
                    <a:pt x="201" y="143"/>
                    <a:pt x="201" y="143"/>
                    <a:pt x="201" y="143"/>
                  </a:cubicBezTo>
                  <a:cubicBezTo>
                    <a:pt x="200" y="143"/>
                    <a:pt x="200" y="143"/>
                    <a:pt x="200" y="143"/>
                  </a:cubicBezTo>
                  <a:cubicBezTo>
                    <a:pt x="200" y="142"/>
                    <a:pt x="200" y="142"/>
                    <a:pt x="200" y="142"/>
                  </a:cubicBezTo>
                  <a:cubicBezTo>
                    <a:pt x="199" y="142"/>
                    <a:pt x="199" y="142"/>
                    <a:pt x="199" y="142"/>
                  </a:cubicBezTo>
                  <a:cubicBezTo>
                    <a:pt x="198" y="140"/>
                    <a:pt x="198" y="140"/>
                    <a:pt x="198" y="140"/>
                  </a:cubicBezTo>
                  <a:cubicBezTo>
                    <a:pt x="198" y="141"/>
                    <a:pt x="198" y="141"/>
                    <a:pt x="198" y="141"/>
                  </a:cubicBezTo>
                  <a:cubicBezTo>
                    <a:pt x="199" y="142"/>
                    <a:pt x="199" y="142"/>
                    <a:pt x="199" y="142"/>
                  </a:cubicBezTo>
                  <a:cubicBezTo>
                    <a:pt x="199" y="143"/>
                    <a:pt x="199" y="143"/>
                    <a:pt x="199" y="143"/>
                  </a:cubicBezTo>
                  <a:cubicBezTo>
                    <a:pt x="198" y="143"/>
                    <a:pt x="198" y="143"/>
                    <a:pt x="198" y="143"/>
                  </a:cubicBezTo>
                  <a:cubicBezTo>
                    <a:pt x="197" y="143"/>
                    <a:pt x="197" y="143"/>
                    <a:pt x="197" y="143"/>
                  </a:cubicBezTo>
                  <a:cubicBezTo>
                    <a:pt x="197" y="142"/>
                    <a:pt x="197" y="142"/>
                    <a:pt x="197" y="142"/>
                  </a:cubicBezTo>
                  <a:cubicBezTo>
                    <a:pt x="197" y="142"/>
                    <a:pt x="197" y="142"/>
                    <a:pt x="197" y="142"/>
                  </a:cubicBezTo>
                  <a:cubicBezTo>
                    <a:pt x="197" y="141"/>
                    <a:pt x="197" y="141"/>
                    <a:pt x="197" y="141"/>
                  </a:cubicBezTo>
                  <a:cubicBezTo>
                    <a:pt x="197" y="141"/>
                    <a:pt x="197" y="141"/>
                    <a:pt x="197" y="141"/>
                  </a:cubicBezTo>
                  <a:cubicBezTo>
                    <a:pt x="196" y="140"/>
                    <a:pt x="196" y="140"/>
                    <a:pt x="196" y="140"/>
                  </a:cubicBezTo>
                  <a:cubicBezTo>
                    <a:pt x="197" y="139"/>
                    <a:pt x="197" y="139"/>
                    <a:pt x="197" y="139"/>
                  </a:cubicBezTo>
                  <a:cubicBezTo>
                    <a:pt x="197" y="139"/>
                    <a:pt x="197" y="139"/>
                    <a:pt x="197" y="139"/>
                  </a:cubicBezTo>
                  <a:cubicBezTo>
                    <a:pt x="198" y="139"/>
                    <a:pt x="198" y="139"/>
                    <a:pt x="198" y="139"/>
                  </a:cubicBezTo>
                  <a:cubicBezTo>
                    <a:pt x="197" y="138"/>
                    <a:pt x="197" y="138"/>
                    <a:pt x="197" y="138"/>
                  </a:cubicBezTo>
                  <a:cubicBezTo>
                    <a:pt x="197" y="137"/>
                    <a:pt x="197" y="137"/>
                    <a:pt x="197" y="137"/>
                  </a:cubicBezTo>
                  <a:cubicBezTo>
                    <a:pt x="197" y="137"/>
                    <a:pt x="197" y="137"/>
                    <a:pt x="197" y="137"/>
                  </a:cubicBezTo>
                  <a:cubicBezTo>
                    <a:pt x="198" y="137"/>
                    <a:pt x="198" y="137"/>
                    <a:pt x="198" y="137"/>
                  </a:cubicBezTo>
                  <a:cubicBezTo>
                    <a:pt x="198" y="137"/>
                    <a:pt x="198" y="137"/>
                    <a:pt x="198" y="137"/>
                  </a:cubicBezTo>
                  <a:cubicBezTo>
                    <a:pt x="198" y="137"/>
                    <a:pt x="198" y="137"/>
                    <a:pt x="198" y="137"/>
                  </a:cubicBezTo>
                  <a:close/>
                  <a:moveTo>
                    <a:pt x="199" y="136"/>
                  </a:moveTo>
                  <a:cubicBezTo>
                    <a:pt x="199" y="135"/>
                    <a:pt x="199" y="135"/>
                    <a:pt x="199" y="135"/>
                  </a:cubicBezTo>
                  <a:cubicBezTo>
                    <a:pt x="200" y="136"/>
                    <a:pt x="200" y="136"/>
                    <a:pt x="200" y="136"/>
                  </a:cubicBezTo>
                  <a:cubicBezTo>
                    <a:pt x="199" y="136"/>
                    <a:pt x="199" y="136"/>
                    <a:pt x="199" y="136"/>
                  </a:cubicBezTo>
                  <a:cubicBezTo>
                    <a:pt x="199" y="136"/>
                    <a:pt x="199" y="136"/>
                    <a:pt x="199" y="136"/>
                  </a:cubicBezTo>
                  <a:close/>
                  <a:moveTo>
                    <a:pt x="66" y="86"/>
                  </a:moveTo>
                  <a:cubicBezTo>
                    <a:pt x="66" y="86"/>
                    <a:pt x="66" y="86"/>
                    <a:pt x="66" y="86"/>
                  </a:cubicBezTo>
                  <a:cubicBezTo>
                    <a:pt x="66" y="86"/>
                    <a:pt x="66" y="86"/>
                    <a:pt x="66" y="86"/>
                  </a:cubicBezTo>
                  <a:cubicBezTo>
                    <a:pt x="66" y="86"/>
                    <a:pt x="66" y="86"/>
                    <a:pt x="66" y="86"/>
                  </a:cubicBezTo>
                  <a:cubicBezTo>
                    <a:pt x="66" y="86"/>
                    <a:pt x="66" y="86"/>
                    <a:pt x="66" y="86"/>
                  </a:cubicBezTo>
                  <a:close/>
                  <a:moveTo>
                    <a:pt x="66" y="87"/>
                  </a:moveTo>
                  <a:cubicBezTo>
                    <a:pt x="66" y="87"/>
                    <a:pt x="66" y="87"/>
                    <a:pt x="66" y="87"/>
                  </a:cubicBezTo>
                  <a:cubicBezTo>
                    <a:pt x="66" y="88"/>
                    <a:pt x="66" y="88"/>
                    <a:pt x="66" y="88"/>
                  </a:cubicBezTo>
                  <a:cubicBezTo>
                    <a:pt x="68" y="89"/>
                    <a:pt x="68" y="89"/>
                    <a:pt x="68" y="89"/>
                  </a:cubicBezTo>
                  <a:cubicBezTo>
                    <a:pt x="67" y="90"/>
                    <a:pt x="67" y="90"/>
                    <a:pt x="67" y="90"/>
                  </a:cubicBezTo>
                  <a:cubicBezTo>
                    <a:pt x="66" y="89"/>
                    <a:pt x="66" y="89"/>
                    <a:pt x="66" y="89"/>
                  </a:cubicBezTo>
                  <a:cubicBezTo>
                    <a:pt x="66" y="88"/>
                    <a:pt x="66" y="88"/>
                    <a:pt x="66" y="88"/>
                  </a:cubicBezTo>
                  <a:cubicBezTo>
                    <a:pt x="65" y="87"/>
                    <a:pt x="65" y="87"/>
                    <a:pt x="65" y="87"/>
                  </a:cubicBezTo>
                  <a:cubicBezTo>
                    <a:pt x="65" y="87"/>
                    <a:pt x="66" y="87"/>
                    <a:pt x="66" y="87"/>
                  </a:cubicBezTo>
                  <a:close/>
                  <a:moveTo>
                    <a:pt x="112" y="73"/>
                  </a:moveTo>
                  <a:cubicBezTo>
                    <a:pt x="111" y="74"/>
                    <a:pt x="111" y="74"/>
                    <a:pt x="111" y="74"/>
                  </a:cubicBezTo>
                  <a:cubicBezTo>
                    <a:pt x="111" y="76"/>
                    <a:pt x="111" y="76"/>
                    <a:pt x="111" y="76"/>
                  </a:cubicBezTo>
                  <a:cubicBezTo>
                    <a:pt x="111" y="76"/>
                    <a:pt x="111" y="76"/>
                    <a:pt x="111" y="76"/>
                  </a:cubicBezTo>
                  <a:cubicBezTo>
                    <a:pt x="111" y="75"/>
                    <a:pt x="111" y="75"/>
                    <a:pt x="111" y="75"/>
                  </a:cubicBezTo>
                  <a:cubicBezTo>
                    <a:pt x="110" y="75"/>
                    <a:pt x="110" y="75"/>
                    <a:pt x="110" y="75"/>
                  </a:cubicBezTo>
                  <a:cubicBezTo>
                    <a:pt x="109" y="75"/>
                    <a:pt x="109" y="75"/>
                    <a:pt x="109" y="75"/>
                  </a:cubicBezTo>
                  <a:cubicBezTo>
                    <a:pt x="108" y="75"/>
                    <a:pt x="108" y="75"/>
                    <a:pt x="108" y="75"/>
                  </a:cubicBezTo>
                  <a:cubicBezTo>
                    <a:pt x="108" y="74"/>
                    <a:pt x="108" y="74"/>
                    <a:pt x="108" y="74"/>
                  </a:cubicBezTo>
                  <a:cubicBezTo>
                    <a:pt x="111" y="72"/>
                    <a:pt x="111" y="72"/>
                    <a:pt x="111" y="72"/>
                  </a:cubicBezTo>
                  <a:cubicBezTo>
                    <a:pt x="112" y="72"/>
                    <a:pt x="112" y="72"/>
                    <a:pt x="112" y="72"/>
                  </a:cubicBezTo>
                  <a:cubicBezTo>
                    <a:pt x="112" y="72"/>
                    <a:pt x="112" y="72"/>
                    <a:pt x="112" y="72"/>
                  </a:cubicBezTo>
                  <a:cubicBezTo>
                    <a:pt x="112" y="73"/>
                    <a:pt x="112" y="73"/>
                    <a:pt x="112" y="73"/>
                  </a:cubicBezTo>
                  <a:close/>
                  <a:moveTo>
                    <a:pt x="113" y="73"/>
                  </a:moveTo>
                  <a:cubicBezTo>
                    <a:pt x="113" y="73"/>
                    <a:pt x="113" y="73"/>
                    <a:pt x="113" y="73"/>
                  </a:cubicBezTo>
                  <a:cubicBezTo>
                    <a:pt x="113" y="73"/>
                    <a:pt x="113" y="73"/>
                    <a:pt x="113" y="73"/>
                  </a:cubicBezTo>
                  <a:cubicBezTo>
                    <a:pt x="113" y="72"/>
                    <a:pt x="113" y="72"/>
                    <a:pt x="113" y="72"/>
                  </a:cubicBezTo>
                  <a:cubicBezTo>
                    <a:pt x="113" y="71"/>
                    <a:pt x="113" y="71"/>
                    <a:pt x="113" y="71"/>
                  </a:cubicBezTo>
                  <a:cubicBezTo>
                    <a:pt x="112" y="71"/>
                    <a:pt x="112" y="71"/>
                    <a:pt x="112" y="71"/>
                  </a:cubicBezTo>
                  <a:cubicBezTo>
                    <a:pt x="113" y="70"/>
                    <a:pt x="113" y="70"/>
                    <a:pt x="113" y="70"/>
                  </a:cubicBezTo>
                  <a:cubicBezTo>
                    <a:pt x="114" y="70"/>
                    <a:pt x="114" y="70"/>
                    <a:pt x="114" y="70"/>
                  </a:cubicBezTo>
                  <a:cubicBezTo>
                    <a:pt x="116" y="71"/>
                    <a:pt x="116" y="71"/>
                    <a:pt x="116" y="71"/>
                  </a:cubicBezTo>
                  <a:cubicBezTo>
                    <a:pt x="116" y="72"/>
                    <a:pt x="116" y="72"/>
                    <a:pt x="116" y="72"/>
                  </a:cubicBezTo>
                  <a:cubicBezTo>
                    <a:pt x="115" y="72"/>
                    <a:pt x="115" y="72"/>
                    <a:pt x="115" y="72"/>
                  </a:cubicBezTo>
                  <a:cubicBezTo>
                    <a:pt x="113" y="74"/>
                    <a:pt x="113" y="74"/>
                    <a:pt x="113" y="74"/>
                  </a:cubicBezTo>
                  <a:cubicBezTo>
                    <a:pt x="113" y="73"/>
                    <a:pt x="113" y="73"/>
                    <a:pt x="113" y="73"/>
                  </a:cubicBezTo>
                  <a:close/>
                  <a:moveTo>
                    <a:pt x="121" y="68"/>
                  </a:moveTo>
                  <a:cubicBezTo>
                    <a:pt x="122" y="68"/>
                    <a:pt x="122" y="68"/>
                    <a:pt x="122" y="68"/>
                  </a:cubicBezTo>
                  <a:cubicBezTo>
                    <a:pt x="123" y="68"/>
                    <a:pt x="123" y="68"/>
                    <a:pt x="123" y="68"/>
                  </a:cubicBezTo>
                  <a:cubicBezTo>
                    <a:pt x="123" y="69"/>
                    <a:pt x="123" y="69"/>
                    <a:pt x="123" y="69"/>
                  </a:cubicBezTo>
                  <a:cubicBezTo>
                    <a:pt x="123" y="69"/>
                    <a:pt x="123" y="69"/>
                    <a:pt x="123" y="69"/>
                  </a:cubicBezTo>
                  <a:cubicBezTo>
                    <a:pt x="122" y="69"/>
                    <a:pt x="122" y="69"/>
                    <a:pt x="122" y="69"/>
                  </a:cubicBezTo>
                  <a:cubicBezTo>
                    <a:pt x="121" y="68"/>
                    <a:pt x="121" y="68"/>
                    <a:pt x="121" y="68"/>
                  </a:cubicBezTo>
                  <a:close/>
                  <a:moveTo>
                    <a:pt x="166" y="107"/>
                  </a:moveTo>
                  <a:cubicBezTo>
                    <a:pt x="167" y="107"/>
                    <a:pt x="167" y="107"/>
                    <a:pt x="167" y="107"/>
                  </a:cubicBezTo>
                  <a:cubicBezTo>
                    <a:pt x="167" y="107"/>
                    <a:pt x="167" y="107"/>
                    <a:pt x="167" y="107"/>
                  </a:cubicBezTo>
                  <a:cubicBezTo>
                    <a:pt x="167" y="107"/>
                    <a:pt x="167" y="107"/>
                    <a:pt x="167" y="107"/>
                  </a:cubicBezTo>
                  <a:cubicBezTo>
                    <a:pt x="166" y="107"/>
                    <a:pt x="166" y="107"/>
                    <a:pt x="166" y="107"/>
                  </a:cubicBezTo>
                  <a:close/>
                  <a:moveTo>
                    <a:pt x="162" y="119"/>
                  </a:moveTo>
                  <a:cubicBezTo>
                    <a:pt x="163" y="119"/>
                    <a:pt x="163" y="119"/>
                    <a:pt x="163" y="119"/>
                  </a:cubicBezTo>
                  <a:cubicBezTo>
                    <a:pt x="163" y="119"/>
                    <a:pt x="163" y="119"/>
                    <a:pt x="163" y="119"/>
                  </a:cubicBezTo>
                  <a:cubicBezTo>
                    <a:pt x="162" y="119"/>
                    <a:pt x="162" y="119"/>
                    <a:pt x="162" y="119"/>
                  </a:cubicBezTo>
                  <a:close/>
                  <a:moveTo>
                    <a:pt x="172" y="117"/>
                  </a:moveTo>
                  <a:cubicBezTo>
                    <a:pt x="173" y="116"/>
                    <a:pt x="173" y="116"/>
                    <a:pt x="173" y="116"/>
                  </a:cubicBezTo>
                  <a:cubicBezTo>
                    <a:pt x="173" y="116"/>
                    <a:pt x="173" y="116"/>
                    <a:pt x="173" y="116"/>
                  </a:cubicBezTo>
                  <a:cubicBezTo>
                    <a:pt x="173" y="117"/>
                    <a:pt x="173" y="117"/>
                    <a:pt x="173" y="117"/>
                  </a:cubicBezTo>
                  <a:cubicBezTo>
                    <a:pt x="172" y="118"/>
                    <a:pt x="172" y="118"/>
                    <a:pt x="172" y="118"/>
                  </a:cubicBezTo>
                  <a:cubicBezTo>
                    <a:pt x="172" y="117"/>
                    <a:pt x="172" y="117"/>
                    <a:pt x="172" y="117"/>
                  </a:cubicBezTo>
                  <a:close/>
                  <a:moveTo>
                    <a:pt x="165" y="109"/>
                  </a:moveTo>
                  <a:cubicBezTo>
                    <a:pt x="165" y="108"/>
                    <a:pt x="165" y="108"/>
                    <a:pt x="165" y="108"/>
                  </a:cubicBezTo>
                  <a:cubicBezTo>
                    <a:pt x="165" y="108"/>
                    <a:pt x="165" y="108"/>
                    <a:pt x="165" y="108"/>
                  </a:cubicBezTo>
                  <a:cubicBezTo>
                    <a:pt x="166" y="109"/>
                    <a:pt x="166" y="109"/>
                    <a:pt x="166" y="109"/>
                  </a:cubicBezTo>
                  <a:cubicBezTo>
                    <a:pt x="165" y="109"/>
                    <a:pt x="165" y="109"/>
                    <a:pt x="165" y="109"/>
                  </a:cubicBezTo>
                  <a:close/>
                  <a:moveTo>
                    <a:pt x="166" y="112"/>
                  </a:moveTo>
                  <a:cubicBezTo>
                    <a:pt x="166" y="111"/>
                    <a:pt x="166" y="111"/>
                    <a:pt x="166" y="111"/>
                  </a:cubicBezTo>
                  <a:cubicBezTo>
                    <a:pt x="166" y="110"/>
                    <a:pt x="166" y="110"/>
                    <a:pt x="166" y="110"/>
                  </a:cubicBezTo>
                  <a:cubicBezTo>
                    <a:pt x="167" y="110"/>
                    <a:pt x="167" y="110"/>
                    <a:pt x="167" y="110"/>
                  </a:cubicBezTo>
                  <a:cubicBezTo>
                    <a:pt x="167" y="111"/>
                    <a:pt x="167" y="111"/>
                    <a:pt x="167" y="111"/>
                  </a:cubicBezTo>
                  <a:cubicBezTo>
                    <a:pt x="168" y="111"/>
                    <a:pt x="168" y="111"/>
                    <a:pt x="168" y="111"/>
                  </a:cubicBezTo>
                  <a:cubicBezTo>
                    <a:pt x="168" y="112"/>
                    <a:pt x="168" y="112"/>
                    <a:pt x="168" y="112"/>
                  </a:cubicBezTo>
                  <a:cubicBezTo>
                    <a:pt x="167" y="112"/>
                    <a:pt x="167" y="112"/>
                    <a:pt x="167" y="112"/>
                  </a:cubicBezTo>
                  <a:cubicBezTo>
                    <a:pt x="166" y="112"/>
                    <a:pt x="166" y="112"/>
                    <a:pt x="166" y="112"/>
                  </a:cubicBezTo>
                  <a:close/>
                  <a:moveTo>
                    <a:pt x="159" y="115"/>
                  </a:moveTo>
                  <a:cubicBezTo>
                    <a:pt x="159" y="115"/>
                    <a:pt x="159" y="115"/>
                    <a:pt x="159" y="115"/>
                  </a:cubicBezTo>
                  <a:cubicBezTo>
                    <a:pt x="160" y="115"/>
                    <a:pt x="160" y="115"/>
                    <a:pt x="160" y="115"/>
                  </a:cubicBezTo>
                  <a:cubicBezTo>
                    <a:pt x="160" y="114"/>
                    <a:pt x="160" y="114"/>
                    <a:pt x="160" y="114"/>
                  </a:cubicBezTo>
                  <a:cubicBezTo>
                    <a:pt x="161" y="113"/>
                    <a:pt x="161" y="113"/>
                    <a:pt x="161" y="113"/>
                  </a:cubicBezTo>
                  <a:cubicBezTo>
                    <a:pt x="162" y="113"/>
                    <a:pt x="162" y="113"/>
                    <a:pt x="162" y="113"/>
                  </a:cubicBezTo>
                  <a:cubicBezTo>
                    <a:pt x="163" y="112"/>
                    <a:pt x="163" y="112"/>
                    <a:pt x="163" y="112"/>
                  </a:cubicBezTo>
                  <a:cubicBezTo>
                    <a:pt x="164" y="112"/>
                    <a:pt x="164" y="112"/>
                    <a:pt x="164" y="112"/>
                  </a:cubicBezTo>
                  <a:cubicBezTo>
                    <a:pt x="164" y="111"/>
                    <a:pt x="164" y="111"/>
                    <a:pt x="164" y="111"/>
                  </a:cubicBezTo>
                  <a:cubicBezTo>
                    <a:pt x="165" y="111"/>
                    <a:pt x="165" y="111"/>
                    <a:pt x="165" y="111"/>
                  </a:cubicBezTo>
                  <a:cubicBezTo>
                    <a:pt x="164" y="112"/>
                    <a:pt x="164" y="112"/>
                    <a:pt x="164" y="112"/>
                  </a:cubicBezTo>
                  <a:cubicBezTo>
                    <a:pt x="165" y="112"/>
                    <a:pt x="165" y="112"/>
                    <a:pt x="165" y="112"/>
                  </a:cubicBezTo>
                  <a:cubicBezTo>
                    <a:pt x="164" y="112"/>
                    <a:pt x="164" y="112"/>
                    <a:pt x="164" y="112"/>
                  </a:cubicBezTo>
                  <a:cubicBezTo>
                    <a:pt x="163" y="113"/>
                    <a:pt x="163" y="113"/>
                    <a:pt x="163" y="113"/>
                  </a:cubicBezTo>
                  <a:cubicBezTo>
                    <a:pt x="162" y="114"/>
                    <a:pt x="162" y="114"/>
                    <a:pt x="162" y="114"/>
                  </a:cubicBezTo>
                  <a:cubicBezTo>
                    <a:pt x="161" y="114"/>
                    <a:pt x="161" y="114"/>
                    <a:pt x="161" y="114"/>
                  </a:cubicBezTo>
                  <a:cubicBezTo>
                    <a:pt x="161" y="115"/>
                    <a:pt x="161" y="115"/>
                    <a:pt x="161" y="115"/>
                  </a:cubicBezTo>
                  <a:cubicBezTo>
                    <a:pt x="161" y="115"/>
                    <a:pt x="161" y="115"/>
                    <a:pt x="161" y="115"/>
                  </a:cubicBezTo>
                  <a:cubicBezTo>
                    <a:pt x="160" y="115"/>
                    <a:pt x="160" y="115"/>
                    <a:pt x="160" y="115"/>
                  </a:cubicBezTo>
                  <a:cubicBezTo>
                    <a:pt x="160" y="115"/>
                    <a:pt x="160" y="115"/>
                    <a:pt x="160" y="115"/>
                  </a:cubicBezTo>
                  <a:cubicBezTo>
                    <a:pt x="159" y="115"/>
                    <a:pt x="159" y="115"/>
                    <a:pt x="159" y="115"/>
                  </a:cubicBezTo>
                  <a:cubicBezTo>
                    <a:pt x="159" y="115"/>
                    <a:pt x="159" y="115"/>
                    <a:pt x="159" y="115"/>
                  </a:cubicBezTo>
                  <a:close/>
                  <a:moveTo>
                    <a:pt x="159" y="114"/>
                  </a:moveTo>
                  <a:cubicBezTo>
                    <a:pt x="160" y="113"/>
                    <a:pt x="160" y="113"/>
                    <a:pt x="160" y="113"/>
                  </a:cubicBezTo>
                  <a:cubicBezTo>
                    <a:pt x="160" y="113"/>
                    <a:pt x="160" y="113"/>
                    <a:pt x="160" y="113"/>
                  </a:cubicBezTo>
                  <a:cubicBezTo>
                    <a:pt x="159" y="114"/>
                    <a:pt x="159" y="114"/>
                    <a:pt x="159" y="114"/>
                  </a:cubicBezTo>
                  <a:cubicBezTo>
                    <a:pt x="159" y="114"/>
                    <a:pt x="159" y="114"/>
                    <a:pt x="159" y="114"/>
                  </a:cubicBezTo>
                  <a:close/>
                  <a:moveTo>
                    <a:pt x="161" y="112"/>
                  </a:moveTo>
                  <a:cubicBezTo>
                    <a:pt x="162" y="111"/>
                    <a:pt x="162" y="111"/>
                    <a:pt x="162" y="111"/>
                  </a:cubicBezTo>
                  <a:cubicBezTo>
                    <a:pt x="162" y="110"/>
                    <a:pt x="162" y="110"/>
                    <a:pt x="162" y="110"/>
                  </a:cubicBezTo>
                  <a:cubicBezTo>
                    <a:pt x="163" y="109"/>
                    <a:pt x="163" y="109"/>
                    <a:pt x="163" y="109"/>
                  </a:cubicBezTo>
                  <a:cubicBezTo>
                    <a:pt x="163" y="110"/>
                    <a:pt x="163" y="110"/>
                    <a:pt x="163" y="110"/>
                  </a:cubicBezTo>
                  <a:cubicBezTo>
                    <a:pt x="163" y="110"/>
                    <a:pt x="163" y="110"/>
                    <a:pt x="163" y="110"/>
                  </a:cubicBezTo>
                  <a:cubicBezTo>
                    <a:pt x="163" y="110"/>
                    <a:pt x="163" y="110"/>
                    <a:pt x="163" y="110"/>
                  </a:cubicBezTo>
                  <a:cubicBezTo>
                    <a:pt x="162" y="111"/>
                    <a:pt x="162" y="111"/>
                    <a:pt x="162" y="111"/>
                  </a:cubicBezTo>
                  <a:cubicBezTo>
                    <a:pt x="162" y="112"/>
                    <a:pt x="162" y="112"/>
                    <a:pt x="162" y="112"/>
                  </a:cubicBezTo>
                  <a:cubicBezTo>
                    <a:pt x="161" y="112"/>
                    <a:pt x="161" y="112"/>
                    <a:pt x="161" y="112"/>
                  </a:cubicBezTo>
                  <a:cubicBezTo>
                    <a:pt x="161" y="112"/>
                    <a:pt x="161" y="112"/>
                    <a:pt x="161" y="112"/>
                  </a:cubicBezTo>
                  <a:cubicBezTo>
                    <a:pt x="161" y="112"/>
                    <a:pt x="161" y="112"/>
                    <a:pt x="161" y="112"/>
                  </a:cubicBezTo>
                  <a:close/>
                  <a:moveTo>
                    <a:pt x="162" y="107"/>
                  </a:moveTo>
                  <a:cubicBezTo>
                    <a:pt x="163" y="106"/>
                    <a:pt x="163" y="106"/>
                    <a:pt x="163" y="106"/>
                  </a:cubicBezTo>
                  <a:cubicBezTo>
                    <a:pt x="163" y="106"/>
                    <a:pt x="163" y="106"/>
                    <a:pt x="163" y="106"/>
                  </a:cubicBezTo>
                  <a:cubicBezTo>
                    <a:pt x="163" y="107"/>
                    <a:pt x="163" y="107"/>
                    <a:pt x="163" y="107"/>
                  </a:cubicBezTo>
                  <a:cubicBezTo>
                    <a:pt x="163" y="107"/>
                    <a:pt x="163" y="107"/>
                    <a:pt x="163" y="107"/>
                  </a:cubicBezTo>
                  <a:cubicBezTo>
                    <a:pt x="163" y="107"/>
                    <a:pt x="163" y="107"/>
                    <a:pt x="163" y="107"/>
                  </a:cubicBezTo>
                  <a:cubicBezTo>
                    <a:pt x="162" y="107"/>
                    <a:pt x="162" y="107"/>
                    <a:pt x="162" y="107"/>
                  </a:cubicBezTo>
                  <a:close/>
                  <a:moveTo>
                    <a:pt x="109" y="51"/>
                  </a:moveTo>
                  <a:cubicBezTo>
                    <a:pt x="109" y="51"/>
                    <a:pt x="109" y="51"/>
                    <a:pt x="109" y="51"/>
                  </a:cubicBezTo>
                  <a:cubicBezTo>
                    <a:pt x="110" y="51"/>
                    <a:pt x="110" y="51"/>
                    <a:pt x="110" y="51"/>
                  </a:cubicBezTo>
                  <a:cubicBezTo>
                    <a:pt x="109" y="51"/>
                    <a:pt x="109" y="51"/>
                    <a:pt x="109" y="51"/>
                  </a:cubicBezTo>
                  <a:cubicBezTo>
                    <a:pt x="109" y="51"/>
                    <a:pt x="109" y="51"/>
                    <a:pt x="109" y="51"/>
                  </a:cubicBezTo>
                  <a:close/>
                  <a:moveTo>
                    <a:pt x="91" y="68"/>
                  </a:moveTo>
                  <a:cubicBezTo>
                    <a:pt x="92" y="66"/>
                    <a:pt x="92" y="66"/>
                    <a:pt x="92" y="66"/>
                  </a:cubicBezTo>
                  <a:cubicBezTo>
                    <a:pt x="92" y="66"/>
                    <a:pt x="92" y="66"/>
                    <a:pt x="92" y="66"/>
                  </a:cubicBezTo>
                  <a:cubicBezTo>
                    <a:pt x="91" y="65"/>
                    <a:pt x="91" y="65"/>
                    <a:pt x="91" y="65"/>
                  </a:cubicBezTo>
                  <a:cubicBezTo>
                    <a:pt x="91" y="64"/>
                    <a:pt x="91" y="64"/>
                    <a:pt x="91" y="64"/>
                  </a:cubicBezTo>
                  <a:cubicBezTo>
                    <a:pt x="91" y="63"/>
                    <a:pt x="91" y="63"/>
                    <a:pt x="91" y="63"/>
                  </a:cubicBezTo>
                  <a:cubicBezTo>
                    <a:pt x="90" y="62"/>
                    <a:pt x="90" y="62"/>
                    <a:pt x="90" y="62"/>
                  </a:cubicBezTo>
                  <a:cubicBezTo>
                    <a:pt x="89" y="62"/>
                    <a:pt x="89" y="62"/>
                    <a:pt x="89" y="62"/>
                  </a:cubicBezTo>
                  <a:cubicBezTo>
                    <a:pt x="88" y="63"/>
                    <a:pt x="88" y="63"/>
                    <a:pt x="88" y="63"/>
                  </a:cubicBezTo>
                  <a:cubicBezTo>
                    <a:pt x="87" y="63"/>
                    <a:pt x="87" y="63"/>
                    <a:pt x="87" y="63"/>
                  </a:cubicBezTo>
                  <a:cubicBezTo>
                    <a:pt x="86" y="62"/>
                    <a:pt x="86" y="62"/>
                    <a:pt x="86" y="62"/>
                  </a:cubicBezTo>
                  <a:cubicBezTo>
                    <a:pt x="86" y="61"/>
                    <a:pt x="86" y="61"/>
                    <a:pt x="86" y="61"/>
                  </a:cubicBezTo>
                  <a:cubicBezTo>
                    <a:pt x="88" y="59"/>
                    <a:pt x="88" y="59"/>
                    <a:pt x="88" y="59"/>
                  </a:cubicBezTo>
                  <a:cubicBezTo>
                    <a:pt x="89" y="57"/>
                    <a:pt x="89" y="57"/>
                    <a:pt x="89" y="57"/>
                  </a:cubicBezTo>
                  <a:cubicBezTo>
                    <a:pt x="90" y="57"/>
                    <a:pt x="90" y="57"/>
                    <a:pt x="90" y="57"/>
                  </a:cubicBezTo>
                  <a:cubicBezTo>
                    <a:pt x="90" y="59"/>
                    <a:pt x="90" y="59"/>
                    <a:pt x="90" y="59"/>
                  </a:cubicBezTo>
                  <a:cubicBezTo>
                    <a:pt x="89" y="60"/>
                    <a:pt x="89" y="60"/>
                    <a:pt x="89" y="60"/>
                  </a:cubicBezTo>
                  <a:cubicBezTo>
                    <a:pt x="90" y="60"/>
                    <a:pt x="90" y="60"/>
                    <a:pt x="90" y="60"/>
                  </a:cubicBezTo>
                  <a:cubicBezTo>
                    <a:pt x="90" y="60"/>
                    <a:pt x="90" y="60"/>
                    <a:pt x="90" y="60"/>
                  </a:cubicBezTo>
                  <a:cubicBezTo>
                    <a:pt x="91" y="61"/>
                    <a:pt x="91" y="61"/>
                    <a:pt x="91" y="61"/>
                  </a:cubicBezTo>
                  <a:cubicBezTo>
                    <a:pt x="92" y="60"/>
                    <a:pt x="92" y="60"/>
                    <a:pt x="92" y="60"/>
                  </a:cubicBezTo>
                  <a:cubicBezTo>
                    <a:pt x="94" y="60"/>
                    <a:pt x="94" y="60"/>
                    <a:pt x="94" y="60"/>
                  </a:cubicBezTo>
                  <a:cubicBezTo>
                    <a:pt x="94" y="61"/>
                    <a:pt x="94" y="61"/>
                    <a:pt x="94" y="61"/>
                  </a:cubicBezTo>
                  <a:cubicBezTo>
                    <a:pt x="94" y="62"/>
                    <a:pt x="94" y="62"/>
                    <a:pt x="94" y="62"/>
                  </a:cubicBezTo>
                  <a:cubicBezTo>
                    <a:pt x="94" y="62"/>
                    <a:pt x="94" y="62"/>
                    <a:pt x="94" y="62"/>
                  </a:cubicBezTo>
                  <a:cubicBezTo>
                    <a:pt x="94" y="63"/>
                    <a:pt x="94" y="63"/>
                    <a:pt x="94" y="63"/>
                  </a:cubicBezTo>
                  <a:cubicBezTo>
                    <a:pt x="95" y="64"/>
                    <a:pt x="95" y="64"/>
                    <a:pt x="95" y="64"/>
                  </a:cubicBezTo>
                  <a:cubicBezTo>
                    <a:pt x="95" y="64"/>
                    <a:pt x="95" y="64"/>
                    <a:pt x="95" y="64"/>
                  </a:cubicBezTo>
                  <a:cubicBezTo>
                    <a:pt x="97" y="66"/>
                    <a:pt x="97" y="66"/>
                    <a:pt x="97" y="66"/>
                  </a:cubicBezTo>
                  <a:cubicBezTo>
                    <a:pt x="97" y="67"/>
                    <a:pt x="97" y="67"/>
                    <a:pt x="97" y="67"/>
                  </a:cubicBezTo>
                  <a:cubicBezTo>
                    <a:pt x="96" y="67"/>
                    <a:pt x="96" y="67"/>
                    <a:pt x="96" y="67"/>
                  </a:cubicBezTo>
                  <a:cubicBezTo>
                    <a:pt x="95" y="66"/>
                    <a:pt x="95" y="66"/>
                    <a:pt x="95" y="66"/>
                  </a:cubicBezTo>
                  <a:cubicBezTo>
                    <a:pt x="95" y="66"/>
                    <a:pt x="95" y="66"/>
                    <a:pt x="95" y="66"/>
                  </a:cubicBezTo>
                  <a:cubicBezTo>
                    <a:pt x="94" y="67"/>
                    <a:pt x="94" y="67"/>
                    <a:pt x="94" y="67"/>
                  </a:cubicBezTo>
                  <a:cubicBezTo>
                    <a:pt x="93" y="67"/>
                    <a:pt x="93" y="67"/>
                    <a:pt x="93" y="67"/>
                  </a:cubicBezTo>
                  <a:cubicBezTo>
                    <a:pt x="92" y="68"/>
                    <a:pt x="92" y="68"/>
                    <a:pt x="92" y="68"/>
                  </a:cubicBezTo>
                  <a:cubicBezTo>
                    <a:pt x="91" y="68"/>
                    <a:pt x="91" y="68"/>
                    <a:pt x="91" y="68"/>
                  </a:cubicBezTo>
                  <a:close/>
                  <a:moveTo>
                    <a:pt x="86" y="95"/>
                  </a:moveTo>
                  <a:cubicBezTo>
                    <a:pt x="87" y="95"/>
                    <a:pt x="87" y="95"/>
                    <a:pt x="87" y="95"/>
                  </a:cubicBezTo>
                  <a:cubicBezTo>
                    <a:pt x="88" y="95"/>
                    <a:pt x="88" y="95"/>
                    <a:pt x="88" y="95"/>
                  </a:cubicBezTo>
                  <a:cubicBezTo>
                    <a:pt x="89" y="95"/>
                    <a:pt x="89" y="95"/>
                    <a:pt x="89" y="95"/>
                  </a:cubicBezTo>
                  <a:cubicBezTo>
                    <a:pt x="89" y="95"/>
                    <a:pt x="89" y="95"/>
                    <a:pt x="89" y="95"/>
                  </a:cubicBezTo>
                  <a:cubicBezTo>
                    <a:pt x="90" y="94"/>
                    <a:pt x="90" y="94"/>
                    <a:pt x="90" y="94"/>
                  </a:cubicBezTo>
                  <a:cubicBezTo>
                    <a:pt x="91" y="94"/>
                    <a:pt x="91" y="94"/>
                    <a:pt x="91" y="94"/>
                  </a:cubicBezTo>
                  <a:cubicBezTo>
                    <a:pt x="91" y="95"/>
                    <a:pt x="91" y="95"/>
                    <a:pt x="91" y="95"/>
                  </a:cubicBezTo>
                  <a:cubicBezTo>
                    <a:pt x="92" y="95"/>
                    <a:pt x="92" y="95"/>
                    <a:pt x="92" y="95"/>
                  </a:cubicBezTo>
                  <a:cubicBezTo>
                    <a:pt x="93" y="96"/>
                    <a:pt x="93" y="96"/>
                    <a:pt x="93" y="96"/>
                  </a:cubicBezTo>
                  <a:cubicBezTo>
                    <a:pt x="92" y="97"/>
                    <a:pt x="92" y="97"/>
                    <a:pt x="92" y="97"/>
                  </a:cubicBezTo>
                  <a:cubicBezTo>
                    <a:pt x="91" y="98"/>
                    <a:pt x="91" y="98"/>
                    <a:pt x="91" y="98"/>
                  </a:cubicBezTo>
                  <a:cubicBezTo>
                    <a:pt x="90" y="98"/>
                    <a:pt x="90" y="98"/>
                    <a:pt x="90" y="98"/>
                  </a:cubicBezTo>
                  <a:cubicBezTo>
                    <a:pt x="89" y="98"/>
                    <a:pt x="89" y="98"/>
                    <a:pt x="89" y="98"/>
                  </a:cubicBezTo>
                  <a:cubicBezTo>
                    <a:pt x="89" y="98"/>
                    <a:pt x="89" y="98"/>
                    <a:pt x="89" y="98"/>
                  </a:cubicBezTo>
                  <a:cubicBezTo>
                    <a:pt x="88" y="98"/>
                    <a:pt x="88" y="98"/>
                    <a:pt x="88" y="98"/>
                  </a:cubicBezTo>
                  <a:cubicBezTo>
                    <a:pt x="87" y="98"/>
                    <a:pt x="87" y="98"/>
                    <a:pt x="87" y="98"/>
                  </a:cubicBezTo>
                  <a:cubicBezTo>
                    <a:pt x="86" y="96"/>
                    <a:pt x="86" y="96"/>
                    <a:pt x="86" y="96"/>
                  </a:cubicBezTo>
                  <a:cubicBezTo>
                    <a:pt x="86" y="95"/>
                    <a:pt x="86" y="95"/>
                    <a:pt x="86" y="95"/>
                  </a:cubicBezTo>
                  <a:close/>
                  <a:moveTo>
                    <a:pt x="144" y="107"/>
                  </a:moveTo>
                  <a:cubicBezTo>
                    <a:pt x="146" y="106"/>
                    <a:pt x="146" y="106"/>
                    <a:pt x="146" y="106"/>
                  </a:cubicBezTo>
                  <a:cubicBezTo>
                    <a:pt x="146" y="106"/>
                    <a:pt x="146" y="106"/>
                    <a:pt x="146" y="106"/>
                  </a:cubicBezTo>
                  <a:cubicBezTo>
                    <a:pt x="146" y="106"/>
                    <a:pt x="146" y="106"/>
                    <a:pt x="146" y="106"/>
                  </a:cubicBezTo>
                  <a:cubicBezTo>
                    <a:pt x="145" y="107"/>
                    <a:pt x="145" y="107"/>
                    <a:pt x="145" y="107"/>
                  </a:cubicBezTo>
                  <a:cubicBezTo>
                    <a:pt x="144" y="107"/>
                    <a:pt x="144" y="107"/>
                    <a:pt x="144" y="107"/>
                  </a:cubicBezTo>
                  <a:close/>
                  <a:moveTo>
                    <a:pt x="135" y="113"/>
                  </a:moveTo>
                  <a:cubicBezTo>
                    <a:pt x="136" y="113"/>
                    <a:pt x="136" y="113"/>
                    <a:pt x="136" y="113"/>
                  </a:cubicBezTo>
                  <a:cubicBezTo>
                    <a:pt x="136" y="113"/>
                    <a:pt x="136" y="113"/>
                    <a:pt x="136" y="113"/>
                  </a:cubicBezTo>
                  <a:cubicBezTo>
                    <a:pt x="136" y="113"/>
                    <a:pt x="136" y="113"/>
                    <a:pt x="136" y="113"/>
                  </a:cubicBezTo>
                  <a:cubicBezTo>
                    <a:pt x="135" y="113"/>
                    <a:pt x="135" y="113"/>
                    <a:pt x="135" y="113"/>
                  </a:cubicBezTo>
                  <a:close/>
                  <a:moveTo>
                    <a:pt x="135" y="120"/>
                  </a:moveTo>
                  <a:cubicBezTo>
                    <a:pt x="136" y="119"/>
                    <a:pt x="136" y="119"/>
                    <a:pt x="136" y="119"/>
                  </a:cubicBezTo>
                  <a:cubicBezTo>
                    <a:pt x="136" y="120"/>
                    <a:pt x="136" y="120"/>
                    <a:pt x="136" y="120"/>
                  </a:cubicBezTo>
                  <a:cubicBezTo>
                    <a:pt x="136" y="120"/>
                    <a:pt x="136" y="120"/>
                    <a:pt x="136" y="120"/>
                  </a:cubicBezTo>
                  <a:cubicBezTo>
                    <a:pt x="135" y="121"/>
                    <a:pt x="135" y="121"/>
                    <a:pt x="135" y="121"/>
                  </a:cubicBezTo>
                  <a:cubicBezTo>
                    <a:pt x="135" y="120"/>
                    <a:pt x="135" y="120"/>
                    <a:pt x="135" y="120"/>
                  </a:cubicBezTo>
                  <a:cubicBezTo>
                    <a:pt x="135" y="120"/>
                    <a:pt x="135" y="120"/>
                    <a:pt x="135" y="120"/>
                  </a:cubicBezTo>
                  <a:close/>
                  <a:moveTo>
                    <a:pt x="132" y="123"/>
                  </a:moveTo>
                  <a:cubicBezTo>
                    <a:pt x="131" y="123"/>
                    <a:pt x="131" y="123"/>
                    <a:pt x="131" y="123"/>
                  </a:cubicBezTo>
                  <a:cubicBezTo>
                    <a:pt x="132" y="123"/>
                    <a:pt x="132" y="123"/>
                    <a:pt x="132" y="123"/>
                  </a:cubicBezTo>
                  <a:cubicBezTo>
                    <a:pt x="132" y="123"/>
                    <a:pt x="132" y="123"/>
                    <a:pt x="132" y="123"/>
                  </a:cubicBezTo>
                  <a:cubicBezTo>
                    <a:pt x="133" y="123"/>
                    <a:pt x="133" y="123"/>
                    <a:pt x="133" y="123"/>
                  </a:cubicBezTo>
                  <a:cubicBezTo>
                    <a:pt x="133" y="123"/>
                    <a:pt x="133" y="123"/>
                    <a:pt x="133" y="123"/>
                  </a:cubicBezTo>
                  <a:cubicBezTo>
                    <a:pt x="134" y="122"/>
                    <a:pt x="134" y="122"/>
                    <a:pt x="134" y="122"/>
                  </a:cubicBezTo>
                  <a:cubicBezTo>
                    <a:pt x="133" y="122"/>
                    <a:pt x="133" y="122"/>
                    <a:pt x="133" y="122"/>
                  </a:cubicBezTo>
                  <a:cubicBezTo>
                    <a:pt x="134" y="121"/>
                    <a:pt x="134" y="121"/>
                    <a:pt x="134" y="121"/>
                  </a:cubicBezTo>
                  <a:cubicBezTo>
                    <a:pt x="135" y="121"/>
                    <a:pt x="135" y="121"/>
                    <a:pt x="135" y="121"/>
                  </a:cubicBezTo>
                  <a:cubicBezTo>
                    <a:pt x="135" y="121"/>
                    <a:pt x="135" y="121"/>
                    <a:pt x="135" y="121"/>
                  </a:cubicBezTo>
                  <a:cubicBezTo>
                    <a:pt x="135" y="122"/>
                    <a:pt x="135" y="122"/>
                    <a:pt x="135" y="122"/>
                  </a:cubicBezTo>
                  <a:cubicBezTo>
                    <a:pt x="135" y="122"/>
                    <a:pt x="135" y="122"/>
                    <a:pt x="135" y="122"/>
                  </a:cubicBezTo>
                  <a:cubicBezTo>
                    <a:pt x="135" y="122"/>
                    <a:pt x="135" y="122"/>
                    <a:pt x="135" y="122"/>
                  </a:cubicBezTo>
                  <a:cubicBezTo>
                    <a:pt x="136" y="121"/>
                    <a:pt x="136" y="121"/>
                    <a:pt x="136" y="121"/>
                  </a:cubicBezTo>
                  <a:cubicBezTo>
                    <a:pt x="136" y="122"/>
                    <a:pt x="136" y="122"/>
                    <a:pt x="136" y="122"/>
                  </a:cubicBezTo>
                  <a:cubicBezTo>
                    <a:pt x="136" y="122"/>
                    <a:pt x="136" y="122"/>
                    <a:pt x="136" y="122"/>
                  </a:cubicBezTo>
                  <a:cubicBezTo>
                    <a:pt x="136" y="123"/>
                    <a:pt x="136" y="123"/>
                    <a:pt x="136" y="123"/>
                  </a:cubicBezTo>
                  <a:cubicBezTo>
                    <a:pt x="136" y="123"/>
                    <a:pt x="136" y="123"/>
                    <a:pt x="136" y="123"/>
                  </a:cubicBezTo>
                  <a:cubicBezTo>
                    <a:pt x="136" y="124"/>
                    <a:pt x="136" y="124"/>
                    <a:pt x="136" y="124"/>
                  </a:cubicBezTo>
                  <a:cubicBezTo>
                    <a:pt x="136" y="124"/>
                    <a:pt x="136" y="124"/>
                    <a:pt x="136" y="124"/>
                  </a:cubicBezTo>
                  <a:cubicBezTo>
                    <a:pt x="135" y="123"/>
                    <a:pt x="135" y="123"/>
                    <a:pt x="135" y="123"/>
                  </a:cubicBezTo>
                  <a:cubicBezTo>
                    <a:pt x="135" y="124"/>
                    <a:pt x="135" y="124"/>
                    <a:pt x="135" y="124"/>
                  </a:cubicBezTo>
                  <a:cubicBezTo>
                    <a:pt x="134" y="124"/>
                    <a:pt x="134" y="124"/>
                    <a:pt x="134" y="124"/>
                  </a:cubicBezTo>
                  <a:cubicBezTo>
                    <a:pt x="134" y="124"/>
                    <a:pt x="134" y="124"/>
                    <a:pt x="134" y="124"/>
                  </a:cubicBezTo>
                  <a:cubicBezTo>
                    <a:pt x="133" y="124"/>
                    <a:pt x="133" y="124"/>
                    <a:pt x="133" y="124"/>
                  </a:cubicBezTo>
                  <a:cubicBezTo>
                    <a:pt x="132" y="124"/>
                    <a:pt x="132" y="124"/>
                    <a:pt x="132" y="124"/>
                  </a:cubicBezTo>
                  <a:cubicBezTo>
                    <a:pt x="132" y="123"/>
                    <a:pt x="132" y="123"/>
                    <a:pt x="132" y="123"/>
                  </a:cubicBezTo>
                  <a:close/>
                  <a:moveTo>
                    <a:pt x="122" y="132"/>
                  </a:moveTo>
                  <a:cubicBezTo>
                    <a:pt x="122" y="132"/>
                    <a:pt x="122" y="132"/>
                    <a:pt x="122" y="132"/>
                  </a:cubicBezTo>
                  <a:cubicBezTo>
                    <a:pt x="122" y="132"/>
                    <a:pt x="122" y="132"/>
                    <a:pt x="122" y="132"/>
                  </a:cubicBezTo>
                  <a:cubicBezTo>
                    <a:pt x="121" y="132"/>
                    <a:pt x="121" y="132"/>
                    <a:pt x="121" y="132"/>
                  </a:cubicBezTo>
                  <a:cubicBezTo>
                    <a:pt x="121" y="131"/>
                    <a:pt x="121" y="131"/>
                    <a:pt x="121" y="131"/>
                  </a:cubicBezTo>
                  <a:cubicBezTo>
                    <a:pt x="121" y="131"/>
                    <a:pt x="121" y="131"/>
                    <a:pt x="121" y="131"/>
                  </a:cubicBezTo>
                  <a:cubicBezTo>
                    <a:pt x="122" y="130"/>
                    <a:pt x="122" y="130"/>
                    <a:pt x="122" y="130"/>
                  </a:cubicBezTo>
                  <a:cubicBezTo>
                    <a:pt x="121" y="129"/>
                    <a:pt x="121" y="129"/>
                    <a:pt x="121" y="129"/>
                  </a:cubicBezTo>
                  <a:cubicBezTo>
                    <a:pt x="121" y="129"/>
                    <a:pt x="121" y="129"/>
                    <a:pt x="121" y="129"/>
                  </a:cubicBezTo>
                  <a:cubicBezTo>
                    <a:pt x="121" y="128"/>
                    <a:pt x="121" y="128"/>
                    <a:pt x="121" y="128"/>
                  </a:cubicBezTo>
                  <a:cubicBezTo>
                    <a:pt x="123" y="127"/>
                    <a:pt x="123" y="127"/>
                    <a:pt x="123" y="127"/>
                  </a:cubicBezTo>
                  <a:cubicBezTo>
                    <a:pt x="125" y="126"/>
                    <a:pt x="125" y="126"/>
                    <a:pt x="125" y="126"/>
                  </a:cubicBezTo>
                  <a:cubicBezTo>
                    <a:pt x="126" y="126"/>
                    <a:pt x="126" y="126"/>
                    <a:pt x="126" y="126"/>
                  </a:cubicBezTo>
                  <a:cubicBezTo>
                    <a:pt x="126" y="126"/>
                    <a:pt x="126" y="126"/>
                    <a:pt x="126" y="126"/>
                  </a:cubicBezTo>
                  <a:cubicBezTo>
                    <a:pt x="126" y="128"/>
                    <a:pt x="126" y="128"/>
                    <a:pt x="126" y="128"/>
                  </a:cubicBezTo>
                  <a:cubicBezTo>
                    <a:pt x="126" y="128"/>
                    <a:pt x="126" y="128"/>
                    <a:pt x="126" y="128"/>
                  </a:cubicBezTo>
                  <a:cubicBezTo>
                    <a:pt x="127" y="127"/>
                    <a:pt x="127" y="127"/>
                    <a:pt x="127" y="127"/>
                  </a:cubicBezTo>
                  <a:cubicBezTo>
                    <a:pt x="127" y="127"/>
                    <a:pt x="127" y="127"/>
                    <a:pt x="127" y="127"/>
                  </a:cubicBezTo>
                  <a:cubicBezTo>
                    <a:pt x="127" y="126"/>
                    <a:pt x="127" y="126"/>
                    <a:pt x="127" y="126"/>
                  </a:cubicBezTo>
                  <a:cubicBezTo>
                    <a:pt x="128" y="127"/>
                    <a:pt x="128" y="127"/>
                    <a:pt x="128" y="127"/>
                  </a:cubicBezTo>
                  <a:cubicBezTo>
                    <a:pt x="128" y="126"/>
                    <a:pt x="128" y="126"/>
                    <a:pt x="128" y="126"/>
                  </a:cubicBezTo>
                  <a:cubicBezTo>
                    <a:pt x="127" y="126"/>
                    <a:pt x="127" y="126"/>
                    <a:pt x="127" y="126"/>
                  </a:cubicBezTo>
                  <a:cubicBezTo>
                    <a:pt x="127" y="125"/>
                    <a:pt x="127" y="125"/>
                    <a:pt x="127" y="125"/>
                  </a:cubicBezTo>
                  <a:cubicBezTo>
                    <a:pt x="128" y="125"/>
                    <a:pt x="128" y="125"/>
                    <a:pt x="128" y="125"/>
                  </a:cubicBezTo>
                  <a:cubicBezTo>
                    <a:pt x="128" y="124"/>
                    <a:pt x="128" y="124"/>
                    <a:pt x="128" y="124"/>
                  </a:cubicBezTo>
                  <a:cubicBezTo>
                    <a:pt x="129" y="125"/>
                    <a:pt x="129" y="125"/>
                    <a:pt x="129" y="125"/>
                  </a:cubicBezTo>
                  <a:cubicBezTo>
                    <a:pt x="129" y="126"/>
                    <a:pt x="129" y="126"/>
                    <a:pt x="129" y="126"/>
                  </a:cubicBezTo>
                  <a:cubicBezTo>
                    <a:pt x="129" y="126"/>
                    <a:pt x="129" y="126"/>
                    <a:pt x="129" y="126"/>
                  </a:cubicBezTo>
                  <a:cubicBezTo>
                    <a:pt x="129" y="127"/>
                    <a:pt x="129" y="127"/>
                    <a:pt x="129" y="127"/>
                  </a:cubicBezTo>
                  <a:cubicBezTo>
                    <a:pt x="129" y="126"/>
                    <a:pt x="129" y="126"/>
                    <a:pt x="129" y="126"/>
                  </a:cubicBezTo>
                  <a:cubicBezTo>
                    <a:pt x="129" y="126"/>
                    <a:pt x="129" y="126"/>
                    <a:pt x="129" y="126"/>
                  </a:cubicBezTo>
                  <a:cubicBezTo>
                    <a:pt x="130" y="126"/>
                    <a:pt x="130" y="126"/>
                    <a:pt x="130" y="126"/>
                  </a:cubicBezTo>
                  <a:cubicBezTo>
                    <a:pt x="130" y="126"/>
                    <a:pt x="130" y="126"/>
                    <a:pt x="130" y="126"/>
                  </a:cubicBezTo>
                  <a:cubicBezTo>
                    <a:pt x="130" y="125"/>
                    <a:pt x="130" y="125"/>
                    <a:pt x="130" y="125"/>
                  </a:cubicBezTo>
                  <a:cubicBezTo>
                    <a:pt x="130" y="125"/>
                    <a:pt x="130" y="125"/>
                    <a:pt x="130" y="125"/>
                  </a:cubicBezTo>
                  <a:cubicBezTo>
                    <a:pt x="131" y="124"/>
                    <a:pt x="131" y="124"/>
                    <a:pt x="131" y="124"/>
                  </a:cubicBezTo>
                  <a:cubicBezTo>
                    <a:pt x="131" y="125"/>
                    <a:pt x="131" y="125"/>
                    <a:pt x="131" y="125"/>
                  </a:cubicBezTo>
                  <a:cubicBezTo>
                    <a:pt x="131" y="125"/>
                    <a:pt x="131" y="125"/>
                    <a:pt x="131" y="125"/>
                  </a:cubicBezTo>
                  <a:cubicBezTo>
                    <a:pt x="131" y="126"/>
                    <a:pt x="131" y="126"/>
                    <a:pt x="131" y="126"/>
                  </a:cubicBezTo>
                  <a:cubicBezTo>
                    <a:pt x="131" y="126"/>
                    <a:pt x="131" y="126"/>
                    <a:pt x="131" y="126"/>
                  </a:cubicBezTo>
                  <a:cubicBezTo>
                    <a:pt x="131" y="126"/>
                    <a:pt x="131" y="126"/>
                    <a:pt x="131" y="126"/>
                  </a:cubicBezTo>
                  <a:cubicBezTo>
                    <a:pt x="132" y="125"/>
                    <a:pt x="132" y="125"/>
                    <a:pt x="132" y="125"/>
                  </a:cubicBezTo>
                  <a:cubicBezTo>
                    <a:pt x="133" y="125"/>
                    <a:pt x="133" y="125"/>
                    <a:pt x="133" y="125"/>
                  </a:cubicBezTo>
                  <a:cubicBezTo>
                    <a:pt x="134" y="125"/>
                    <a:pt x="134" y="125"/>
                    <a:pt x="134" y="125"/>
                  </a:cubicBezTo>
                  <a:cubicBezTo>
                    <a:pt x="134" y="126"/>
                    <a:pt x="134" y="126"/>
                    <a:pt x="134" y="126"/>
                  </a:cubicBezTo>
                  <a:cubicBezTo>
                    <a:pt x="133" y="126"/>
                    <a:pt x="133" y="126"/>
                    <a:pt x="133" y="126"/>
                  </a:cubicBezTo>
                  <a:cubicBezTo>
                    <a:pt x="132" y="126"/>
                    <a:pt x="132" y="126"/>
                    <a:pt x="132" y="126"/>
                  </a:cubicBezTo>
                  <a:cubicBezTo>
                    <a:pt x="132" y="127"/>
                    <a:pt x="132" y="127"/>
                    <a:pt x="132" y="127"/>
                  </a:cubicBezTo>
                  <a:cubicBezTo>
                    <a:pt x="133" y="127"/>
                    <a:pt x="133" y="127"/>
                    <a:pt x="133" y="127"/>
                  </a:cubicBezTo>
                  <a:cubicBezTo>
                    <a:pt x="133" y="128"/>
                    <a:pt x="133" y="128"/>
                    <a:pt x="133" y="128"/>
                  </a:cubicBezTo>
                  <a:cubicBezTo>
                    <a:pt x="132" y="128"/>
                    <a:pt x="132" y="128"/>
                    <a:pt x="132" y="128"/>
                  </a:cubicBezTo>
                  <a:cubicBezTo>
                    <a:pt x="132" y="128"/>
                    <a:pt x="132" y="128"/>
                    <a:pt x="132" y="128"/>
                  </a:cubicBezTo>
                  <a:cubicBezTo>
                    <a:pt x="132" y="128"/>
                    <a:pt x="132" y="128"/>
                    <a:pt x="132" y="128"/>
                  </a:cubicBezTo>
                  <a:cubicBezTo>
                    <a:pt x="131" y="128"/>
                    <a:pt x="131" y="128"/>
                    <a:pt x="131" y="128"/>
                  </a:cubicBezTo>
                  <a:cubicBezTo>
                    <a:pt x="130" y="128"/>
                    <a:pt x="130" y="128"/>
                    <a:pt x="130" y="128"/>
                  </a:cubicBezTo>
                  <a:cubicBezTo>
                    <a:pt x="130" y="128"/>
                    <a:pt x="130" y="128"/>
                    <a:pt x="130" y="128"/>
                  </a:cubicBezTo>
                  <a:cubicBezTo>
                    <a:pt x="129" y="128"/>
                    <a:pt x="129" y="128"/>
                    <a:pt x="129" y="128"/>
                  </a:cubicBezTo>
                  <a:cubicBezTo>
                    <a:pt x="130" y="129"/>
                    <a:pt x="130" y="129"/>
                    <a:pt x="130" y="129"/>
                  </a:cubicBezTo>
                  <a:cubicBezTo>
                    <a:pt x="131" y="129"/>
                    <a:pt x="131" y="129"/>
                    <a:pt x="131" y="129"/>
                  </a:cubicBezTo>
                  <a:cubicBezTo>
                    <a:pt x="130" y="130"/>
                    <a:pt x="130" y="130"/>
                    <a:pt x="130" y="130"/>
                  </a:cubicBezTo>
                  <a:cubicBezTo>
                    <a:pt x="129" y="130"/>
                    <a:pt x="129" y="130"/>
                    <a:pt x="129" y="130"/>
                  </a:cubicBezTo>
                  <a:cubicBezTo>
                    <a:pt x="129" y="129"/>
                    <a:pt x="129" y="129"/>
                    <a:pt x="129" y="129"/>
                  </a:cubicBezTo>
                  <a:cubicBezTo>
                    <a:pt x="128" y="129"/>
                    <a:pt x="128" y="129"/>
                    <a:pt x="128" y="129"/>
                  </a:cubicBezTo>
                  <a:cubicBezTo>
                    <a:pt x="127" y="129"/>
                    <a:pt x="127" y="129"/>
                    <a:pt x="127" y="129"/>
                  </a:cubicBezTo>
                  <a:cubicBezTo>
                    <a:pt x="128" y="130"/>
                    <a:pt x="128" y="130"/>
                    <a:pt x="128" y="130"/>
                  </a:cubicBezTo>
                  <a:cubicBezTo>
                    <a:pt x="128" y="130"/>
                    <a:pt x="128" y="130"/>
                    <a:pt x="128" y="130"/>
                  </a:cubicBezTo>
                  <a:cubicBezTo>
                    <a:pt x="128" y="131"/>
                    <a:pt x="128" y="131"/>
                    <a:pt x="128" y="131"/>
                  </a:cubicBezTo>
                  <a:cubicBezTo>
                    <a:pt x="127" y="130"/>
                    <a:pt x="127" y="130"/>
                    <a:pt x="127" y="130"/>
                  </a:cubicBezTo>
                  <a:cubicBezTo>
                    <a:pt x="126" y="131"/>
                    <a:pt x="126" y="131"/>
                    <a:pt x="126" y="131"/>
                  </a:cubicBezTo>
                  <a:cubicBezTo>
                    <a:pt x="126" y="131"/>
                    <a:pt x="126" y="131"/>
                    <a:pt x="126" y="131"/>
                  </a:cubicBezTo>
                  <a:cubicBezTo>
                    <a:pt x="125" y="131"/>
                    <a:pt x="125" y="131"/>
                    <a:pt x="125" y="131"/>
                  </a:cubicBezTo>
                  <a:cubicBezTo>
                    <a:pt x="125" y="131"/>
                    <a:pt x="125" y="131"/>
                    <a:pt x="125" y="131"/>
                  </a:cubicBezTo>
                  <a:cubicBezTo>
                    <a:pt x="125" y="132"/>
                    <a:pt x="125" y="132"/>
                    <a:pt x="125" y="132"/>
                  </a:cubicBezTo>
                  <a:cubicBezTo>
                    <a:pt x="125" y="132"/>
                    <a:pt x="125" y="132"/>
                    <a:pt x="125" y="132"/>
                  </a:cubicBezTo>
                  <a:cubicBezTo>
                    <a:pt x="124" y="133"/>
                    <a:pt x="124" y="133"/>
                    <a:pt x="124" y="133"/>
                  </a:cubicBezTo>
                  <a:cubicBezTo>
                    <a:pt x="124" y="133"/>
                    <a:pt x="124" y="133"/>
                    <a:pt x="124" y="133"/>
                  </a:cubicBezTo>
                  <a:cubicBezTo>
                    <a:pt x="123" y="134"/>
                    <a:pt x="123" y="134"/>
                    <a:pt x="123" y="134"/>
                  </a:cubicBezTo>
                  <a:cubicBezTo>
                    <a:pt x="123" y="134"/>
                    <a:pt x="123" y="134"/>
                    <a:pt x="123" y="134"/>
                  </a:cubicBezTo>
                  <a:cubicBezTo>
                    <a:pt x="122" y="134"/>
                    <a:pt x="122" y="134"/>
                    <a:pt x="122" y="134"/>
                  </a:cubicBezTo>
                  <a:cubicBezTo>
                    <a:pt x="122" y="133"/>
                    <a:pt x="122" y="133"/>
                    <a:pt x="122" y="133"/>
                  </a:cubicBezTo>
                  <a:cubicBezTo>
                    <a:pt x="124" y="132"/>
                    <a:pt x="124" y="132"/>
                    <a:pt x="124" y="132"/>
                  </a:cubicBezTo>
                  <a:cubicBezTo>
                    <a:pt x="124" y="132"/>
                    <a:pt x="124" y="132"/>
                    <a:pt x="124" y="132"/>
                  </a:cubicBezTo>
                  <a:cubicBezTo>
                    <a:pt x="124" y="131"/>
                    <a:pt x="124" y="131"/>
                    <a:pt x="124" y="131"/>
                  </a:cubicBezTo>
                  <a:cubicBezTo>
                    <a:pt x="124" y="131"/>
                    <a:pt x="124" y="131"/>
                    <a:pt x="124" y="131"/>
                  </a:cubicBezTo>
                  <a:cubicBezTo>
                    <a:pt x="123" y="132"/>
                    <a:pt x="123" y="132"/>
                    <a:pt x="123" y="132"/>
                  </a:cubicBezTo>
                  <a:cubicBezTo>
                    <a:pt x="123" y="131"/>
                    <a:pt x="123" y="131"/>
                    <a:pt x="123" y="131"/>
                  </a:cubicBezTo>
                  <a:cubicBezTo>
                    <a:pt x="123" y="131"/>
                    <a:pt x="123" y="131"/>
                    <a:pt x="123" y="131"/>
                  </a:cubicBezTo>
                  <a:cubicBezTo>
                    <a:pt x="122" y="131"/>
                    <a:pt x="122" y="131"/>
                    <a:pt x="122" y="131"/>
                  </a:cubicBezTo>
                  <a:cubicBezTo>
                    <a:pt x="122" y="131"/>
                    <a:pt x="122" y="131"/>
                    <a:pt x="122" y="131"/>
                  </a:cubicBezTo>
                  <a:cubicBezTo>
                    <a:pt x="122" y="131"/>
                    <a:pt x="122" y="131"/>
                    <a:pt x="122" y="131"/>
                  </a:cubicBezTo>
                  <a:cubicBezTo>
                    <a:pt x="122" y="132"/>
                    <a:pt x="122" y="132"/>
                    <a:pt x="122" y="132"/>
                  </a:cubicBezTo>
                  <a:close/>
                  <a:moveTo>
                    <a:pt x="121" y="135"/>
                  </a:moveTo>
                  <a:cubicBezTo>
                    <a:pt x="121" y="135"/>
                    <a:pt x="121" y="135"/>
                    <a:pt x="121" y="135"/>
                  </a:cubicBezTo>
                  <a:cubicBezTo>
                    <a:pt x="121" y="135"/>
                    <a:pt x="121" y="135"/>
                    <a:pt x="121" y="135"/>
                  </a:cubicBezTo>
                  <a:cubicBezTo>
                    <a:pt x="121" y="135"/>
                    <a:pt x="121" y="135"/>
                    <a:pt x="121" y="135"/>
                  </a:cubicBezTo>
                  <a:close/>
                  <a:moveTo>
                    <a:pt x="118" y="136"/>
                  </a:moveTo>
                  <a:cubicBezTo>
                    <a:pt x="119" y="135"/>
                    <a:pt x="119" y="135"/>
                    <a:pt x="119" y="135"/>
                  </a:cubicBezTo>
                  <a:cubicBezTo>
                    <a:pt x="120" y="134"/>
                    <a:pt x="120" y="134"/>
                    <a:pt x="120" y="134"/>
                  </a:cubicBezTo>
                  <a:cubicBezTo>
                    <a:pt x="119" y="136"/>
                    <a:pt x="119" y="136"/>
                    <a:pt x="119" y="136"/>
                  </a:cubicBezTo>
                  <a:cubicBezTo>
                    <a:pt x="118" y="136"/>
                    <a:pt x="118" y="136"/>
                    <a:pt x="118" y="136"/>
                  </a:cubicBezTo>
                  <a:close/>
                  <a:moveTo>
                    <a:pt x="112" y="140"/>
                  </a:moveTo>
                  <a:cubicBezTo>
                    <a:pt x="112" y="140"/>
                    <a:pt x="112" y="140"/>
                    <a:pt x="112" y="140"/>
                  </a:cubicBezTo>
                  <a:cubicBezTo>
                    <a:pt x="112" y="140"/>
                    <a:pt x="112" y="140"/>
                    <a:pt x="112" y="140"/>
                  </a:cubicBezTo>
                  <a:cubicBezTo>
                    <a:pt x="113" y="139"/>
                    <a:pt x="113" y="139"/>
                    <a:pt x="113" y="139"/>
                  </a:cubicBezTo>
                  <a:cubicBezTo>
                    <a:pt x="113" y="140"/>
                    <a:pt x="113" y="140"/>
                    <a:pt x="113" y="140"/>
                  </a:cubicBezTo>
                  <a:cubicBezTo>
                    <a:pt x="112" y="140"/>
                    <a:pt x="112" y="140"/>
                    <a:pt x="112" y="140"/>
                  </a:cubicBezTo>
                  <a:close/>
                  <a:moveTo>
                    <a:pt x="109" y="133"/>
                  </a:moveTo>
                  <a:cubicBezTo>
                    <a:pt x="110" y="133"/>
                    <a:pt x="110" y="133"/>
                    <a:pt x="110" y="133"/>
                  </a:cubicBezTo>
                  <a:cubicBezTo>
                    <a:pt x="110" y="134"/>
                    <a:pt x="110" y="134"/>
                    <a:pt x="110" y="134"/>
                  </a:cubicBezTo>
                  <a:cubicBezTo>
                    <a:pt x="109" y="134"/>
                    <a:pt x="109" y="134"/>
                    <a:pt x="109" y="134"/>
                  </a:cubicBezTo>
                  <a:cubicBezTo>
                    <a:pt x="109" y="133"/>
                    <a:pt x="109" y="133"/>
                    <a:pt x="109" y="133"/>
                  </a:cubicBezTo>
                  <a:close/>
                  <a:moveTo>
                    <a:pt x="92" y="140"/>
                  </a:moveTo>
                  <a:cubicBezTo>
                    <a:pt x="91" y="140"/>
                    <a:pt x="92" y="140"/>
                    <a:pt x="92" y="140"/>
                  </a:cubicBezTo>
                  <a:cubicBezTo>
                    <a:pt x="92" y="140"/>
                    <a:pt x="92" y="140"/>
                    <a:pt x="92" y="140"/>
                  </a:cubicBezTo>
                  <a:cubicBezTo>
                    <a:pt x="92" y="140"/>
                    <a:pt x="92" y="140"/>
                    <a:pt x="92" y="140"/>
                  </a:cubicBezTo>
                  <a:close/>
                  <a:moveTo>
                    <a:pt x="90" y="140"/>
                  </a:moveTo>
                  <a:cubicBezTo>
                    <a:pt x="91" y="141"/>
                    <a:pt x="91" y="141"/>
                    <a:pt x="91" y="141"/>
                  </a:cubicBezTo>
                  <a:cubicBezTo>
                    <a:pt x="91" y="141"/>
                    <a:pt x="91" y="141"/>
                    <a:pt x="91" y="141"/>
                  </a:cubicBezTo>
                  <a:cubicBezTo>
                    <a:pt x="90" y="140"/>
                    <a:pt x="90" y="140"/>
                    <a:pt x="90" y="140"/>
                  </a:cubicBezTo>
                  <a:close/>
                  <a:moveTo>
                    <a:pt x="94" y="143"/>
                  </a:moveTo>
                  <a:cubicBezTo>
                    <a:pt x="95" y="144"/>
                    <a:pt x="95" y="144"/>
                    <a:pt x="95" y="144"/>
                  </a:cubicBezTo>
                  <a:cubicBezTo>
                    <a:pt x="94" y="144"/>
                    <a:pt x="94" y="144"/>
                    <a:pt x="94" y="144"/>
                  </a:cubicBezTo>
                  <a:cubicBezTo>
                    <a:pt x="94" y="144"/>
                    <a:pt x="94" y="144"/>
                    <a:pt x="94" y="144"/>
                  </a:cubicBezTo>
                  <a:cubicBezTo>
                    <a:pt x="94" y="143"/>
                    <a:pt x="94" y="143"/>
                    <a:pt x="94" y="143"/>
                  </a:cubicBezTo>
                  <a:close/>
                  <a:moveTo>
                    <a:pt x="94" y="143"/>
                  </a:moveTo>
                  <a:cubicBezTo>
                    <a:pt x="94" y="142"/>
                    <a:pt x="94" y="142"/>
                    <a:pt x="94" y="142"/>
                  </a:cubicBezTo>
                  <a:cubicBezTo>
                    <a:pt x="94" y="143"/>
                    <a:pt x="94" y="143"/>
                    <a:pt x="94" y="143"/>
                  </a:cubicBezTo>
                  <a:cubicBezTo>
                    <a:pt x="94" y="143"/>
                    <a:pt x="94" y="143"/>
                    <a:pt x="94" y="143"/>
                  </a:cubicBezTo>
                  <a:close/>
                  <a:moveTo>
                    <a:pt x="90" y="144"/>
                  </a:moveTo>
                  <a:cubicBezTo>
                    <a:pt x="91" y="143"/>
                    <a:pt x="91" y="143"/>
                    <a:pt x="91" y="143"/>
                  </a:cubicBezTo>
                  <a:cubicBezTo>
                    <a:pt x="91" y="142"/>
                    <a:pt x="91" y="142"/>
                    <a:pt x="91" y="142"/>
                  </a:cubicBezTo>
                  <a:cubicBezTo>
                    <a:pt x="92" y="142"/>
                    <a:pt x="92" y="142"/>
                    <a:pt x="92" y="142"/>
                  </a:cubicBezTo>
                  <a:cubicBezTo>
                    <a:pt x="93" y="142"/>
                    <a:pt x="93" y="142"/>
                    <a:pt x="93" y="142"/>
                  </a:cubicBezTo>
                  <a:cubicBezTo>
                    <a:pt x="92" y="142"/>
                    <a:pt x="92" y="142"/>
                    <a:pt x="92" y="142"/>
                  </a:cubicBezTo>
                  <a:cubicBezTo>
                    <a:pt x="92" y="143"/>
                    <a:pt x="92" y="143"/>
                    <a:pt x="92" y="143"/>
                  </a:cubicBezTo>
                  <a:cubicBezTo>
                    <a:pt x="91" y="144"/>
                    <a:pt x="91" y="144"/>
                    <a:pt x="91" y="144"/>
                  </a:cubicBezTo>
                  <a:cubicBezTo>
                    <a:pt x="90" y="144"/>
                    <a:pt x="90" y="144"/>
                    <a:pt x="90" y="144"/>
                  </a:cubicBezTo>
                  <a:close/>
                  <a:moveTo>
                    <a:pt x="89" y="142"/>
                  </a:moveTo>
                  <a:cubicBezTo>
                    <a:pt x="88" y="141"/>
                    <a:pt x="88" y="141"/>
                    <a:pt x="88" y="141"/>
                  </a:cubicBezTo>
                  <a:cubicBezTo>
                    <a:pt x="89" y="140"/>
                    <a:pt x="89" y="140"/>
                    <a:pt x="89" y="140"/>
                  </a:cubicBezTo>
                  <a:cubicBezTo>
                    <a:pt x="89" y="140"/>
                    <a:pt x="89" y="140"/>
                    <a:pt x="89" y="140"/>
                  </a:cubicBezTo>
                  <a:cubicBezTo>
                    <a:pt x="90" y="141"/>
                    <a:pt x="90" y="141"/>
                    <a:pt x="90" y="141"/>
                  </a:cubicBezTo>
                  <a:cubicBezTo>
                    <a:pt x="90" y="141"/>
                    <a:pt x="90" y="141"/>
                    <a:pt x="90" y="141"/>
                  </a:cubicBezTo>
                  <a:cubicBezTo>
                    <a:pt x="89" y="142"/>
                    <a:pt x="89" y="142"/>
                    <a:pt x="89" y="142"/>
                  </a:cubicBezTo>
                  <a:cubicBezTo>
                    <a:pt x="89" y="142"/>
                    <a:pt x="89" y="142"/>
                    <a:pt x="89" y="142"/>
                  </a:cubicBezTo>
                  <a:close/>
                  <a:moveTo>
                    <a:pt x="84" y="141"/>
                  </a:moveTo>
                  <a:cubicBezTo>
                    <a:pt x="85" y="141"/>
                    <a:pt x="85" y="141"/>
                    <a:pt x="85" y="141"/>
                  </a:cubicBezTo>
                  <a:cubicBezTo>
                    <a:pt x="85" y="142"/>
                    <a:pt x="85" y="142"/>
                    <a:pt x="85" y="142"/>
                  </a:cubicBezTo>
                  <a:cubicBezTo>
                    <a:pt x="85" y="142"/>
                    <a:pt x="85" y="142"/>
                    <a:pt x="85" y="142"/>
                  </a:cubicBezTo>
                  <a:cubicBezTo>
                    <a:pt x="84" y="141"/>
                    <a:pt x="84" y="141"/>
                    <a:pt x="84" y="141"/>
                  </a:cubicBezTo>
                  <a:close/>
                  <a:moveTo>
                    <a:pt x="82" y="143"/>
                  </a:moveTo>
                  <a:cubicBezTo>
                    <a:pt x="81" y="143"/>
                    <a:pt x="81" y="143"/>
                    <a:pt x="81" y="143"/>
                  </a:cubicBezTo>
                  <a:cubicBezTo>
                    <a:pt x="82" y="142"/>
                    <a:pt x="82" y="142"/>
                    <a:pt x="82" y="142"/>
                  </a:cubicBezTo>
                  <a:cubicBezTo>
                    <a:pt x="82" y="143"/>
                    <a:pt x="82" y="143"/>
                    <a:pt x="82" y="143"/>
                  </a:cubicBezTo>
                  <a:cubicBezTo>
                    <a:pt x="82" y="143"/>
                    <a:pt x="82" y="143"/>
                    <a:pt x="82" y="143"/>
                  </a:cubicBezTo>
                  <a:close/>
                  <a:moveTo>
                    <a:pt x="78" y="145"/>
                  </a:moveTo>
                  <a:cubicBezTo>
                    <a:pt x="79" y="146"/>
                    <a:pt x="79" y="146"/>
                    <a:pt x="79" y="146"/>
                  </a:cubicBezTo>
                  <a:cubicBezTo>
                    <a:pt x="79" y="146"/>
                    <a:pt x="79" y="146"/>
                    <a:pt x="79" y="146"/>
                  </a:cubicBezTo>
                  <a:cubicBezTo>
                    <a:pt x="78" y="146"/>
                    <a:pt x="78" y="146"/>
                    <a:pt x="78" y="146"/>
                  </a:cubicBezTo>
                  <a:cubicBezTo>
                    <a:pt x="78" y="145"/>
                    <a:pt x="78" y="145"/>
                    <a:pt x="78" y="145"/>
                  </a:cubicBezTo>
                  <a:close/>
                  <a:moveTo>
                    <a:pt x="0" y="159"/>
                  </a:moveTo>
                  <a:cubicBezTo>
                    <a:pt x="0" y="160"/>
                    <a:pt x="0" y="160"/>
                    <a:pt x="0" y="160"/>
                  </a:cubicBezTo>
                  <a:cubicBezTo>
                    <a:pt x="1" y="159"/>
                    <a:pt x="1" y="159"/>
                    <a:pt x="1" y="159"/>
                  </a:cubicBezTo>
                  <a:cubicBezTo>
                    <a:pt x="0" y="159"/>
                    <a:pt x="0" y="159"/>
                    <a:pt x="0" y="159"/>
                  </a:cubicBezTo>
                  <a:close/>
                  <a:moveTo>
                    <a:pt x="1" y="157"/>
                  </a:moveTo>
                  <a:cubicBezTo>
                    <a:pt x="0" y="158"/>
                    <a:pt x="0" y="158"/>
                    <a:pt x="0" y="158"/>
                  </a:cubicBezTo>
                  <a:cubicBezTo>
                    <a:pt x="1" y="158"/>
                    <a:pt x="1" y="158"/>
                    <a:pt x="1" y="158"/>
                  </a:cubicBezTo>
                  <a:cubicBezTo>
                    <a:pt x="2" y="157"/>
                    <a:pt x="2" y="157"/>
                    <a:pt x="2" y="157"/>
                  </a:cubicBezTo>
                  <a:cubicBezTo>
                    <a:pt x="1" y="157"/>
                    <a:pt x="1" y="157"/>
                    <a:pt x="1" y="157"/>
                  </a:cubicBezTo>
                  <a:close/>
                  <a:moveTo>
                    <a:pt x="2" y="155"/>
                  </a:moveTo>
                  <a:cubicBezTo>
                    <a:pt x="3" y="156"/>
                    <a:pt x="3" y="156"/>
                    <a:pt x="3" y="156"/>
                  </a:cubicBezTo>
                  <a:cubicBezTo>
                    <a:pt x="3" y="155"/>
                    <a:pt x="3" y="155"/>
                    <a:pt x="3" y="155"/>
                  </a:cubicBezTo>
                  <a:cubicBezTo>
                    <a:pt x="2" y="155"/>
                    <a:pt x="2" y="155"/>
                    <a:pt x="2" y="155"/>
                  </a:cubicBezTo>
                  <a:close/>
                  <a:moveTo>
                    <a:pt x="8" y="156"/>
                  </a:moveTo>
                  <a:cubicBezTo>
                    <a:pt x="7" y="155"/>
                    <a:pt x="7" y="155"/>
                    <a:pt x="7" y="155"/>
                  </a:cubicBezTo>
                  <a:cubicBezTo>
                    <a:pt x="6" y="155"/>
                    <a:pt x="6" y="155"/>
                    <a:pt x="6" y="155"/>
                  </a:cubicBezTo>
                  <a:cubicBezTo>
                    <a:pt x="5" y="155"/>
                    <a:pt x="5" y="155"/>
                    <a:pt x="5" y="155"/>
                  </a:cubicBezTo>
                  <a:cubicBezTo>
                    <a:pt x="5" y="156"/>
                    <a:pt x="5" y="156"/>
                    <a:pt x="5" y="156"/>
                  </a:cubicBezTo>
                  <a:cubicBezTo>
                    <a:pt x="6" y="156"/>
                    <a:pt x="6" y="156"/>
                    <a:pt x="6" y="156"/>
                  </a:cubicBezTo>
                  <a:cubicBezTo>
                    <a:pt x="6" y="156"/>
                    <a:pt x="6" y="156"/>
                    <a:pt x="6" y="156"/>
                  </a:cubicBezTo>
                  <a:cubicBezTo>
                    <a:pt x="6" y="157"/>
                    <a:pt x="6" y="157"/>
                    <a:pt x="6" y="157"/>
                  </a:cubicBezTo>
                  <a:cubicBezTo>
                    <a:pt x="6" y="157"/>
                    <a:pt x="6" y="157"/>
                    <a:pt x="6" y="157"/>
                  </a:cubicBezTo>
                  <a:cubicBezTo>
                    <a:pt x="7" y="156"/>
                    <a:pt x="7" y="156"/>
                    <a:pt x="7" y="156"/>
                  </a:cubicBezTo>
                  <a:cubicBezTo>
                    <a:pt x="8" y="156"/>
                    <a:pt x="8" y="156"/>
                    <a:pt x="8" y="156"/>
                  </a:cubicBezTo>
                  <a:close/>
                  <a:moveTo>
                    <a:pt x="8" y="157"/>
                  </a:moveTo>
                  <a:cubicBezTo>
                    <a:pt x="9" y="158"/>
                    <a:pt x="9" y="158"/>
                    <a:pt x="9" y="158"/>
                  </a:cubicBezTo>
                  <a:cubicBezTo>
                    <a:pt x="10" y="157"/>
                    <a:pt x="10" y="157"/>
                    <a:pt x="10" y="157"/>
                  </a:cubicBezTo>
                  <a:cubicBezTo>
                    <a:pt x="10" y="156"/>
                    <a:pt x="10" y="156"/>
                    <a:pt x="10" y="156"/>
                  </a:cubicBezTo>
                  <a:cubicBezTo>
                    <a:pt x="10" y="156"/>
                    <a:pt x="10" y="156"/>
                    <a:pt x="10" y="156"/>
                  </a:cubicBezTo>
                  <a:cubicBezTo>
                    <a:pt x="10" y="156"/>
                    <a:pt x="10" y="156"/>
                    <a:pt x="10" y="156"/>
                  </a:cubicBezTo>
                  <a:cubicBezTo>
                    <a:pt x="9" y="156"/>
                    <a:pt x="9" y="156"/>
                    <a:pt x="9" y="156"/>
                  </a:cubicBezTo>
                  <a:cubicBezTo>
                    <a:pt x="9" y="157"/>
                    <a:pt x="9" y="157"/>
                    <a:pt x="9" y="157"/>
                  </a:cubicBezTo>
                  <a:cubicBezTo>
                    <a:pt x="8" y="157"/>
                    <a:pt x="8" y="157"/>
                    <a:pt x="8" y="157"/>
                  </a:cubicBezTo>
                  <a:close/>
                  <a:moveTo>
                    <a:pt x="13" y="157"/>
                  </a:moveTo>
                  <a:cubicBezTo>
                    <a:pt x="12" y="156"/>
                    <a:pt x="12" y="156"/>
                    <a:pt x="12" y="156"/>
                  </a:cubicBezTo>
                  <a:cubicBezTo>
                    <a:pt x="12" y="156"/>
                    <a:pt x="12" y="156"/>
                    <a:pt x="12" y="156"/>
                  </a:cubicBezTo>
                  <a:cubicBezTo>
                    <a:pt x="12" y="157"/>
                    <a:pt x="12" y="157"/>
                    <a:pt x="12" y="157"/>
                  </a:cubicBezTo>
                  <a:cubicBezTo>
                    <a:pt x="11" y="157"/>
                    <a:pt x="11" y="157"/>
                    <a:pt x="11" y="157"/>
                  </a:cubicBezTo>
                  <a:cubicBezTo>
                    <a:pt x="11" y="158"/>
                    <a:pt x="11" y="158"/>
                    <a:pt x="11" y="158"/>
                  </a:cubicBezTo>
                  <a:cubicBezTo>
                    <a:pt x="12" y="158"/>
                    <a:pt x="12" y="158"/>
                    <a:pt x="12" y="158"/>
                  </a:cubicBezTo>
                  <a:cubicBezTo>
                    <a:pt x="13" y="157"/>
                    <a:pt x="13" y="157"/>
                    <a:pt x="13" y="157"/>
                  </a:cubicBezTo>
                  <a:close/>
                  <a:moveTo>
                    <a:pt x="23" y="157"/>
                  </a:moveTo>
                  <a:cubicBezTo>
                    <a:pt x="23" y="156"/>
                    <a:pt x="23" y="156"/>
                    <a:pt x="23" y="156"/>
                  </a:cubicBezTo>
                  <a:cubicBezTo>
                    <a:pt x="24" y="155"/>
                    <a:pt x="24" y="155"/>
                    <a:pt x="24" y="155"/>
                  </a:cubicBezTo>
                  <a:cubicBezTo>
                    <a:pt x="24" y="155"/>
                    <a:pt x="24" y="155"/>
                    <a:pt x="24" y="155"/>
                  </a:cubicBezTo>
                  <a:cubicBezTo>
                    <a:pt x="23" y="154"/>
                    <a:pt x="23" y="154"/>
                    <a:pt x="23" y="154"/>
                  </a:cubicBezTo>
                  <a:cubicBezTo>
                    <a:pt x="22" y="155"/>
                    <a:pt x="22" y="155"/>
                    <a:pt x="22" y="155"/>
                  </a:cubicBezTo>
                  <a:cubicBezTo>
                    <a:pt x="22" y="156"/>
                    <a:pt x="22" y="156"/>
                    <a:pt x="22" y="156"/>
                  </a:cubicBezTo>
                  <a:cubicBezTo>
                    <a:pt x="22" y="156"/>
                    <a:pt x="22" y="156"/>
                    <a:pt x="22" y="156"/>
                  </a:cubicBezTo>
                  <a:cubicBezTo>
                    <a:pt x="21" y="156"/>
                    <a:pt x="21" y="156"/>
                    <a:pt x="21" y="156"/>
                  </a:cubicBezTo>
                  <a:cubicBezTo>
                    <a:pt x="21" y="156"/>
                    <a:pt x="21" y="156"/>
                    <a:pt x="21" y="156"/>
                  </a:cubicBezTo>
                  <a:cubicBezTo>
                    <a:pt x="20" y="156"/>
                    <a:pt x="20" y="156"/>
                    <a:pt x="20" y="156"/>
                  </a:cubicBezTo>
                  <a:cubicBezTo>
                    <a:pt x="19" y="156"/>
                    <a:pt x="19" y="156"/>
                    <a:pt x="19" y="156"/>
                  </a:cubicBezTo>
                  <a:cubicBezTo>
                    <a:pt x="19" y="156"/>
                    <a:pt x="19" y="156"/>
                    <a:pt x="19" y="156"/>
                  </a:cubicBezTo>
                  <a:cubicBezTo>
                    <a:pt x="20" y="157"/>
                    <a:pt x="20" y="157"/>
                    <a:pt x="20" y="157"/>
                  </a:cubicBezTo>
                  <a:cubicBezTo>
                    <a:pt x="20" y="157"/>
                    <a:pt x="20" y="157"/>
                    <a:pt x="20" y="157"/>
                  </a:cubicBezTo>
                  <a:cubicBezTo>
                    <a:pt x="21" y="157"/>
                    <a:pt x="21" y="157"/>
                    <a:pt x="21" y="157"/>
                  </a:cubicBezTo>
                  <a:cubicBezTo>
                    <a:pt x="22" y="156"/>
                    <a:pt x="22" y="156"/>
                    <a:pt x="22" y="156"/>
                  </a:cubicBezTo>
                  <a:cubicBezTo>
                    <a:pt x="23" y="157"/>
                    <a:pt x="23" y="157"/>
                    <a:pt x="23" y="157"/>
                  </a:cubicBezTo>
                  <a:close/>
                  <a:moveTo>
                    <a:pt x="25" y="157"/>
                  </a:moveTo>
                  <a:cubicBezTo>
                    <a:pt x="27" y="157"/>
                    <a:pt x="27" y="157"/>
                    <a:pt x="27" y="157"/>
                  </a:cubicBezTo>
                  <a:cubicBezTo>
                    <a:pt x="28" y="157"/>
                    <a:pt x="28" y="157"/>
                    <a:pt x="28" y="157"/>
                  </a:cubicBezTo>
                  <a:cubicBezTo>
                    <a:pt x="28" y="158"/>
                    <a:pt x="28" y="158"/>
                    <a:pt x="28" y="158"/>
                  </a:cubicBezTo>
                  <a:cubicBezTo>
                    <a:pt x="27" y="158"/>
                    <a:pt x="27" y="158"/>
                    <a:pt x="27" y="158"/>
                  </a:cubicBezTo>
                  <a:cubicBezTo>
                    <a:pt x="25" y="157"/>
                    <a:pt x="25" y="157"/>
                    <a:pt x="25" y="157"/>
                  </a:cubicBezTo>
                  <a:cubicBezTo>
                    <a:pt x="24" y="157"/>
                    <a:pt x="24" y="157"/>
                    <a:pt x="24" y="157"/>
                  </a:cubicBezTo>
                  <a:cubicBezTo>
                    <a:pt x="24" y="157"/>
                    <a:pt x="24" y="157"/>
                    <a:pt x="24" y="157"/>
                  </a:cubicBezTo>
                  <a:cubicBezTo>
                    <a:pt x="24" y="157"/>
                    <a:pt x="25" y="157"/>
                    <a:pt x="25" y="157"/>
                  </a:cubicBezTo>
                  <a:close/>
                  <a:moveTo>
                    <a:pt x="32" y="156"/>
                  </a:moveTo>
                  <a:cubicBezTo>
                    <a:pt x="31" y="155"/>
                    <a:pt x="31" y="155"/>
                    <a:pt x="31" y="155"/>
                  </a:cubicBezTo>
                  <a:cubicBezTo>
                    <a:pt x="30" y="155"/>
                    <a:pt x="30" y="155"/>
                    <a:pt x="30" y="155"/>
                  </a:cubicBezTo>
                  <a:cubicBezTo>
                    <a:pt x="30" y="156"/>
                    <a:pt x="30" y="156"/>
                    <a:pt x="30" y="156"/>
                  </a:cubicBezTo>
                  <a:cubicBezTo>
                    <a:pt x="31" y="156"/>
                    <a:pt x="31" y="156"/>
                    <a:pt x="31" y="156"/>
                  </a:cubicBezTo>
                  <a:cubicBezTo>
                    <a:pt x="32" y="156"/>
                    <a:pt x="32" y="156"/>
                    <a:pt x="32" y="156"/>
                  </a:cubicBezTo>
                  <a:close/>
                  <a:moveTo>
                    <a:pt x="37" y="156"/>
                  </a:moveTo>
                  <a:cubicBezTo>
                    <a:pt x="37" y="155"/>
                    <a:pt x="37" y="155"/>
                    <a:pt x="37" y="155"/>
                  </a:cubicBezTo>
                  <a:cubicBezTo>
                    <a:pt x="36" y="155"/>
                    <a:pt x="36" y="155"/>
                    <a:pt x="36" y="155"/>
                  </a:cubicBezTo>
                  <a:cubicBezTo>
                    <a:pt x="37" y="156"/>
                    <a:pt x="37" y="156"/>
                    <a:pt x="37" y="156"/>
                  </a:cubicBezTo>
                  <a:close/>
                  <a:moveTo>
                    <a:pt x="40" y="154"/>
                  </a:moveTo>
                  <a:cubicBezTo>
                    <a:pt x="39" y="154"/>
                    <a:pt x="39" y="154"/>
                    <a:pt x="39" y="154"/>
                  </a:cubicBezTo>
                  <a:cubicBezTo>
                    <a:pt x="39" y="154"/>
                    <a:pt x="39" y="154"/>
                    <a:pt x="39" y="154"/>
                  </a:cubicBezTo>
                  <a:cubicBezTo>
                    <a:pt x="39" y="155"/>
                    <a:pt x="39" y="155"/>
                    <a:pt x="39" y="155"/>
                  </a:cubicBezTo>
                  <a:cubicBezTo>
                    <a:pt x="40" y="154"/>
                    <a:pt x="40" y="154"/>
                    <a:pt x="40" y="154"/>
                  </a:cubicBezTo>
                  <a:cubicBezTo>
                    <a:pt x="40" y="154"/>
                    <a:pt x="40" y="154"/>
                    <a:pt x="40" y="154"/>
                  </a:cubicBezTo>
                  <a:close/>
                  <a:moveTo>
                    <a:pt x="43" y="154"/>
                  </a:moveTo>
                  <a:cubicBezTo>
                    <a:pt x="42" y="154"/>
                    <a:pt x="42" y="154"/>
                    <a:pt x="42" y="154"/>
                  </a:cubicBezTo>
                  <a:cubicBezTo>
                    <a:pt x="41" y="154"/>
                    <a:pt x="41" y="154"/>
                    <a:pt x="41" y="154"/>
                  </a:cubicBezTo>
                  <a:cubicBezTo>
                    <a:pt x="42" y="154"/>
                    <a:pt x="42" y="154"/>
                    <a:pt x="42" y="154"/>
                  </a:cubicBezTo>
                  <a:cubicBezTo>
                    <a:pt x="43" y="154"/>
                    <a:pt x="43" y="154"/>
                    <a:pt x="43" y="154"/>
                  </a:cubicBezTo>
                  <a:close/>
                  <a:moveTo>
                    <a:pt x="43" y="153"/>
                  </a:moveTo>
                  <a:cubicBezTo>
                    <a:pt x="43" y="152"/>
                    <a:pt x="43" y="152"/>
                    <a:pt x="43" y="152"/>
                  </a:cubicBezTo>
                  <a:cubicBezTo>
                    <a:pt x="42" y="153"/>
                    <a:pt x="42" y="153"/>
                    <a:pt x="42" y="153"/>
                  </a:cubicBezTo>
                  <a:cubicBezTo>
                    <a:pt x="43" y="153"/>
                    <a:pt x="43" y="153"/>
                    <a:pt x="43" y="153"/>
                  </a:cubicBezTo>
                  <a:close/>
                  <a:moveTo>
                    <a:pt x="43" y="153"/>
                  </a:moveTo>
                  <a:cubicBezTo>
                    <a:pt x="44" y="154"/>
                    <a:pt x="44" y="154"/>
                    <a:pt x="44" y="154"/>
                  </a:cubicBezTo>
                  <a:cubicBezTo>
                    <a:pt x="44" y="153"/>
                    <a:pt x="44" y="153"/>
                    <a:pt x="44" y="153"/>
                  </a:cubicBezTo>
                  <a:cubicBezTo>
                    <a:pt x="44" y="153"/>
                    <a:pt x="44" y="153"/>
                    <a:pt x="44" y="153"/>
                  </a:cubicBezTo>
                  <a:cubicBezTo>
                    <a:pt x="43" y="153"/>
                    <a:pt x="43" y="153"/>
                    <a:pt x="43" y="153"/>
                  </a:cubicBezTo>
                  <a:close/>
                  <a:moveTo>
                    <a:pt x="53" y="149"/>
                  </a:moveTo>
                  <a:cubicBezTo>
                    <a:pt x="54" y="150"/>
                    <a:pt x="54" y="150"/>
                    <a:pt x="54" y="150"/>
                  </a:cubicBezTo>
                  <a:cubicBezTo>
                    <a:pt x="54" y="150"/>
                    <a:pt x="54" y="150"/>
                    <a:pt x="54" y="150"/>
                  </a:cubicBezTo>
                  <a:cubicBezTo>
                    <a:pt x="53" y="150"/>
                    <a:pt x="53" y="150"/>
                    <a:pt x="53" y="150"/>
                  </a:cubicBezTo>
                  <a:cubicBezTo>
                    <a:pt x="53" y="151"/>
                    <a:pt x="53" y="151"/>
                    <a:pt x="53" y="151"/>
                  </a:cubicBezTo>
                  <a:cubicBezTo>
                    <a:pt x="52" y="152"/>
                    <a:pt x="52" y="152"/>
                    <a:pt x="52" y="152"/>
                  </a:cubicBezTo>
                  <a:cubicBezTo>
                    <a:pt x="50" y="153"/>
                    <a:pt x="50" y="153"/>
                    <a:pt x="50" y="153"/>
                  </a:cubicBezTo>
                  <a:cubicBezTo>
                    <a:pt x="49" y="153"/>
                    <a:pt x="49" y="153"/>
                    <a:pt x="49" y="153"/>
                  </a:cubicBezTo>
                  <a:cubicBezTo>
                    <a:pt x="48" y="154"/>
                    <a:pt x="48" y="154"/>
                    <a:pt x="48" y="154"/>
                  </a:cubicBezTo>
                  <a:cubicBezTo>
                    <a:pt x="46" y="154"/>
                    <a:pt x="46" y="154"/>
                    <a:pt x="46" y="154"/>
                  </a:cubicBezTo>
                  <a:cubicBezTo>
                    <a:pt x="47" y="153"/>
                    <a:pt x="47" y="153"/>
                    <a:pt x="47" y="153"/>
                  </a:cubicBezTo>
                  <a:cubicBezTo>
                    <a:pt x="48" y="153"/>
                    <a:pt x="48" y="153"/>
                    <a:pt x="48" y="153"/>
                  </a:cubicBezTo>
                  <a:cubicBezTo>
                    <a:pt x="48" y="152"/>
                    <a:pt x="48" y="152"/>
                    <a:pt x="48" y="152"/>
                  </a:cubicBezTo>
                  <a:cubicBezTo>
                    <a:pt x="49" y="152"/>
                    <a:pt x="49" y="152"/>
                    <a:pt x="49" y="152"/>
                  </a:cubicBezTo>
                  <a:cubicBezTo>
                    <a:pt x="49" y="152"/>
                    <a:pt x="49" y="152"/>
                    <a:pt x="49" y="152"/>
                  </a:cubicBezTo>
                  <a:cubicBezTo>
                    <a:pt x="50" y="151"/>
                    <a:pt x="50" y="151"/>
                    <a:pt x="50" y="151"/>
                  </a:cubicBezTo>
                  <a:cubicBezTo>
                    <a:pt x="51" y="151"/>
                    <a:pt x="51" y="151"/>
                    <a:pt x="51" y="151"/>
                  </a:cubicBezTo>
                  <a:cubicBezTo>
                    <a:pt x="51" y="150"/>
                    <a:pt x="51" y="150"/>
                    <a:pt x="51" y="150"/>
                  </a:cubicBezTo>
                  <a:cubicBezTo>
                    <a:pt x="51" y="150"/>
                    <a:pt x="51" y="150"/>
                    <a:pt x="51" y="150"/>
                  </a:cubicBezTo>
                  <a:cubicBezTo>
                    <a:pt x="52" y="149"/>
                    <a:pt x="52" y="149"/>
                    <a:pt x="52" y="149"/>
                  </a:cubicBezTo>
                  <a:cubicBezTo>
                    <a:pt x="52" y="149"/>
                    <a:pt x="53" y="149"/>
                    <a:pt x="53" y="149"/>
                  </a:cubicBezTo>
                  <a:close/>
                  <a:moveTo>
                    <a:pt x="61" y="146"/>
                  </a:moveTo>
                  <a:cubicBezTo>
                    <a:pt x="60" y="146"/>
                    <a:pt x="60" y="146"/>
                    <a:pt x="60" y="146"/>
                  </a:cubicBezTo>
                  <a:cubicBezTo>
                    <a:pt x="59" y="147"/>
                    <a:pt x="59" y="147"/>
                    <a:pt x="59" y="147"/>
                  </a:cubicBezTo>
                  <a:cubicBezTo>
                    <a:pt x="59" y="148"/>
                    <a:pt x="59" y="148"/>
                    <a:pt x="59" y="148"/>
                  </a:cubicBezTo>
                  <a:cubicBezTo>
                    <a:pt x="60" y="148"/>
                    <a:pt x="60" y="148"/>
                    <a:pt x="60" y="148"/>
                  </a:cubicBezTo>
                  <a:cubicBezTo>
                    <a:pt x="59" y="149"/>
                    <a:pt x="59" y="149"/>
                    <a:pt x="59" y="149"/>
                  </a:cubicBezTo>
                  <a:cubicBezTo>
                    <a:pt x="59" y="148"/>
                    <a:pt x="59" y="148"/>
                    <a:pt x="59" y="148"/>
                  </a:cubicBezTo>
                  <a:cubicBezTo>
                    <a:pt x="58" y="149"/>
                    <a:pt x="58" y="149"/>
                    <a:pt x="58" y="149"/>
                  </a:cubicBezTo>
                  <a:cubicBezTo>
                    <a:pt x="58" y="149"/>
                    <a:pt x="58" y="149"/>
                    <a:pt x="58" y="149"/>
                  </a:cubicBezTo>
                  <a:cubicBezTo>
                    <a:pt x="57" y="149"/>
                    <a:pt x="57" y="149"/>
                    <a:pt x="57" y="149"/>
                  </a:cubicBezTo>
                  <a:cubicBezTo>
                    <a:pt x="57" y="150"/>
                    <a:pt x="57" y="150"/>
                    <a:pt x="57" y="150"/>
                  </a:cubicBezTo>
                  <a:cubicBezTo>
                    <a:pt x="56" y="150"/>
                    <a:pt x="56" y="150"/>
                    <a:pt x="56" y="150"/>
                  </a:cubicBezTo>
                  <a:cubicBezTo>
                    <a:pt x="55" y="151"/>
                    <a:pt x="55" y="151"/>
                    <a:pt x="55" y="151"/>
                  </a:cubicBezTo>
                  <a:cubicBezTo>
                    <a:pt x="54" y="151"/>
                    <a:pt x="54" y="151"/>
                    <a:pt x="54" y="151"/>
                  </a:cubicBezTo>
                  <a:cubicBezTo>
                    <a:pt x="54" y="151"/>
                    <a:pt x="54" y="151"/>
                    <a:pt x="54" y="151"/>
                  </a:cubicBezTo>
                  <a:cubicBezTo>
                    <a:pt x="54" y="152"/>
                    <a:pt x="54" y="152"/>
                    <a:pt x="54" y="152"/>
                  </a:cubicBezTo>
                  <a:cubicBezTo>
                    <a:pt x="56" y="152"/>
                    <a:pt x="56" y="152"/>
                    <a:pt x="56" y="152"/>
                  </a:cubicBezTo>
                  <a:cubicBezTo>
                    <a:pt x="57" y="151"/>
                    <a:pt x="57" y="151"/>
                    <a:pt x="57" y="151"/>
                  </a:cubicBezTo>
                  <a:cubicBezTo>
                    <a:pt x="58" y="150"/>
                    <a:pt x="58" y="150"/>
                    <a:pt x="58" y="150"/>
                  </a:cubicBezTo>
                  <a:cubicBezTo>
                    <a:pt x="58" y="151"/>
                    <a:pt x="58" y="151"/>
                    <a:pt x="58" y="151"/>
                  </a:cubicBezTo>
                  <a:cubicBezTo>
                    <a:pt x="58" y="151"/>
                    <a:pt x="58" y="151"/>
                    <a:pt x="58" y="151"/>
                  </a:cubicBezTo>
                  <a:cubicBezTo>
                    <a:pt x="59" y="150"/>
                    <a:pt x="59" y="150"/>
                    <a:pt x="59" y="150"/>
                  </a:cubicBezTo>
                  <a:cubicBezTo>
                    <a:pt x="59" y="150"/>
                    <a:pt x="59" y="150"/>
                    <a:pt x="59" y="150"/>
                  </a:cubicBezTo>
                  <a:cubicBezTo>
                    <a:pt x="60" y="150"/>
                    <a:pt x="60" y="150"/>
                    <a:pt x="60" y="150"/>
                  </a:cubicBezTo>
                  <a:cubicBezTo>
                    <a:pt x="60" y="150"/>
                    <a:pt x="60" y="150"/>
                    <a:pt x="60" y="150"/>
                  </a:cubicBezTo>
                  <a:cubicBezTo>
                    <a:pt x="60" y="150"/>
                    <a:pt x="60" y="150"/>
                    <a:pt x="60" y="150"/>
                  </a:cubicBezTo>
                  <a:cubicBezTo>
                    <a:pt x="61" y="149"/>
                    <a:pt x="61" y="149"/>
                    <a:pt x="61" y="149"/>
                  </a:cubicBezTo>
                  <a:cubicBezTo>
                    <a:pt x="62" y="149"/>
                    <a:pt x="62" y="149"/>
                    <a:pt x="62" y="149"/>
                  </a:cubicBezTo>
                  <a:cubicBezTo>
                    <a:pt x="62" y="149"/>
                    <a:pt x="62" y="149"/>
                    <a:pt x="62" y="149"/>
                  </a:cubicBezTo>
                  <a:cubicBezTo>
                    <a:pt x="61" y="148"/>
                    <a:pt x="61" y="148"/>
                    <a:pt x="61" y="148"/>
                  </a:cubicBezTo>
                  <a:cubicBezTo>
                    <a:pt x="62" y="148"/>
                    <a:pt x="62" y="148"/>
                    <a:pt x="62" y="148"/>
                  </a:cubicBezTo>
                  <a:cubicBezTo>
                    <a:pt x="62" y="147"/>
                    <a:pt x="62" y="147"/>
                    <a:pt x="62" y="147"/>
                  </a:cubicBezTo>
                  <a:cubicBezTo>
                    <a:pt x="61" y="147"/>
                    <a:pt x="61" y="147"/>
                    <a:pt x="61" y="147"/>
                  </a:cubicBezTo>
                  <a:cubicBezTo>
                    <a:pt x="61" y="146"/>
                    <a:pt x="61" y="146"/>
                    <a:pt x="61" y="146"/>
                  </a:cubicBezTo>
                  <a:close/>
                  <a:moveTo>
                    <a:pt x="64" y="148"/>
                  </a:moveTo>
                  <a:cubicBezTo>
                    <a:pt x="63" y="147"/>
                    <a:pt x="63" y="147"/>
                    <a:pt x="63" y="147"/>
                  </a:cubicBezTo>
                  <a:cubicBezTo>
                    <a:pt x="63" y="147"/>
                    <a:pt x="63" y="147"/>
                    <a:pt x="63" y="147"/>
                  </a:cubicBezTo>
                  <a:cubicBezTo>
                    <a:pt x="63" y="147"/>
                    <a:pt x="63" y="147"/>
                    <a:pt x="63" y="147"/>
                  </a:cubicBezTo>
                  <a:cubicBezTo>
                    <a:pt x="64" y="148"/>
                    <a:pt x="64" y="148"/>
                    <a:pt x="64" y="148"/>
                  </a:cubicBezTo>
                  <a:close/>
                  <a:moveTo>
                    <a:pt x="68" y="147"/>
                  </a:moveTo>
                  <a:cubicBezTo>
                    <a:pt x="68" y="147"/>
                    <a:pt x="68" y="147"/>
                    <a:pt x="68" y="147"/>
                  </a:cubicBezTo>
                  <a:cubicBezTo>
                    <a:pt x="69" y="147"/>
                    <a:pt x="69" y="147"/>
                    <a:pt x="69" y="147"/>
                  </a:cubicBezTo>
                  <a:cubicBezTo>
                    <a:pt x="69" y="147"/>
                    <a:pt x="69" y="147"/>
                    <a:pt x="69" y="147"/>
                  </a:cubicBezTo>
                  <a:cubicBezTo>
                    <a:pt x="68" y="147"/>
                    <a:pt x="68" y="147"/>
                    <a:pt x="68" y="147"/>
                  </a:cubicBezTo>
                  <a:cubicBezTo>
                    <a:pt x="68" y="147"/>
                    <a:pt x="68" y="147"/>
                    <a:pt x="68" y="147"/>
                  </a:cubicBezTo>
                  <a:close/>
                  <a:moveTo>
                    <a:pt x="66" y="147"/>
                  </a:moveTo>
                  <a:cubicBezTo>
                    <a:pt x="67" y="147"/>
                    <a:pt x="67" y="147"/>
                    <a:pt x="67" y="147"/>
                  </a:cubicBezTo>
                  <a:cubicBezTo>
                    <a:pt x="67" y="147"/>
                    <a:pt x="67" y="147"/>
                    <a:pt x="67" y="147"/>
                  </a:cubicBezTo>
                  <a:cubicBezTo>
                    <a:pt x="66" y="147"/>
                    <a:pt x="66" y="147"/>
                    <a:pt x="66" y="147"/>
                  </a:cubicBezTo>
                  <a:close/>
                  <a:moveTo>
                    <a:pt x="66" y="146"/>
                  </a:moveTo>
                  <a:cubicBezTo>
                    <a:pt x="66" y="146"/>
                    <a:pt x="66" y="146"/>
                    <a:pt x="66" y="146"/>
                  </a:cubicBezTo>
                  <a:cubicBezTo>
                    <a:pt x="66" y="145"/>
                    <a:pt x="66" y="145"/>
                    <a:pt x="66" y="145"/>
                  </a:cubicBezTo>
                  <a:cubicBezTo>
                    <a:pt x="66" y="145"/>
                    <a:pt x="66" y="145"/>
                    <a:pt x="66" y="145"/>
                  </a:cubicBezTo>
                  <a:cubicBezTo>
                    <a:pt x="67" y="146"/>
                    <a:pt x="67" y="146"/>
                    <a:pt x="67" y="146"/>
                  </a:cubicBezTo>
                  <a:cubicBezTo>
                    <a:pt x="66" y="146"/>
                    <a:pt x="66" y="146"/>
                    <a:pt x="66" y="146"/>
                  </a:cubicBezTo>
                  <a:close/>
                  <a:moveTo>
                    <a:pt x="65" y="146"/>
                  </a:moveTo>
                  <a:cubicBezTo>
                    <a:pt x="64" y="146"/>
                    <a:pt x="64" y="146"/>
                    <a:pt x="64" y="146"/>
                  </a:cubicBezTo>
                  <a:cubicBezTo>
                    <a:pt x="64" y="146"/>
                    <a:pt x="64" y="146"/>
                    <a:pt x="64" y="146"/>
                  </a:cubicBezTo>
                  <a:cubicBezTo>
                    <a:pt x="64" y="147"/>
                    <a:pt x="64" y="147"/>
                    <a:pt x="64" y="147"/>
                  </a:cubicBezTo>
                  <a:cubicBezTo>
                    <a:pt x="65" y="147"/>
                    <a:pt x="65" y="147"/>
                    <a:pt x="65" y="147"/>
                  </a:cubicBezTo>
                  <a:cubicBezTo>
                    <a:pt x="65" y="146"/>
                    <a:pt x="65" y="146"/>
                    <a:pt x="65" y="146"/>
                  </a:cubicBezTo>
                  <a:cubicBezTo>
                    <a:pt x="65" y="146"/>
                    <a:pt x="65" y="146"/>
                    <a:pt x="65" y="146"/>
                  </a:cubicBezTo>
                  <a:cubicBezTo>
                    <a:pt x="65" y="146"/>
                    <a:pt x="65" y="146"/>
                    <a:pt x="65" y="146"/>
                  </a:cubicBezTo>
                  <a:close/>
                  <a:moveTo>
                    <a:pt x="105" y="113"/>
                  </a:moveTo>
                  <a:cubicBezTo>
                    <a:pt x="105" y="113"/>
                    <a:pt x="105" y="113"/>
                    <a:pt x="105" y="113"/>
                  </a:cubicBezTo>
                  <a:cubicBezTo>
                    <a:pt x="106" y="112"/>
                    <a:pt x="106" y="112"/>
                    <a:pt x="106" y="112"/>
                  </a:cubicBezTo>
                  <a:cubicBezTo>
                    <a:pt x="106" y="113"/>
                    <a:pt x="106" y="113"/>
                    <a:pt x="106" y="113"/>
                  </a:cubicBezTo>
                  <a:cubicBezTo>
                    <a:pt x="105" y="113"/>
                    <a:pt x="105" y="113"/>
                    <a:pt x="105" y="113"/>
                  </a:cubicBezTo>
                  <a:close/>
                  <a:moveTo>
                    <a:pt x="104" y="113"/>
                  </a:moveTo>
                  <a:cubicBezTo>
                    <a:pt x="103" y="113"/>
                    <a:pt x="103" y="113"/>
                    <a:pt x="103" y="113"/>
                  </a:cubicBezTo>
                  <a:cubicBezTo>
                    <a:pt x="103" y="112"/>
                    <a:pt x="103" y="112"/>
                    <a:pt x="103" y="112"/>
                  </a:cubicBezTo>
                  <a:cubicBezTo>
                    <a:pt x="104" y="112"/>
                    <a:pt x="104" y="112"/>
                    <a:pt x="104" y="112"/>
                  </a:cubicBezTo>
                  <a:cubicBezTo>
                    <a:pt x="105" y="111"/>
                    <a:pt x="105" y="111"/>
                    <a:pt x="105" y="111"/>
                  </a:cubicBezTo>
                  <a:cubicBezTo>
                    <a:pt x="105" y="112"/>
                    <a:pt x="105" y="112"/>
                    <a:pt x="105" y="112"/>
                  </a:cubicBezTo>
                  <a:cubicBezTo>
                    <a:pt x="104" y="113"/>
                    <a:pt x="104" y="113"/>
                    <a:pt x="104" y="113"/>
                  </a:cubicBezTo>
                  <a:cubicBezTo>
                    <a:pt x="104" y="113"/>
                    <a:pt x="104" y="113"/>
                    <a:pt x="104" y="113"/>
                  </a:cubicBezTo>
                  <a:close/>
                  <a:moveTo>
                    <a:pt x="70" y="144"/>
                  </a:moveTo>
                  <a:cubicBezTo>
                    <a:pt x="70" y="143"/>
                    <a:pt x="70" y="143"/>
                    <a:pt x="70" y="143"/>
                  </a:cubicBezTo>
                  <a:cubicBezTo>
                    <a:pt x="70" y="143"/>
                    <a:pt x="70" y="143"/>
                    <a:pt x="70" y="143"/>
                  </a:cubicBezTo>
                  <a:cubicBezTo>
                    <a:pt x="71" y="143"/>
                    <a:pt x="71" y="143"/>
                    <a:pt x="71" y="143"/>
                  </a:cubicBezTo>
                  <a:cubicBezTo>
                    <a:pt x="72" y="142"/>
                    <a:pt x="72" y="142"/>
                    <a:pt x="72" y="142"/>
                  </a:cubicBezTo>
                  <a:cubicBezTo>
                    <a:pt x="72" y="142"/>
                    <a:pt x="72" y="142"/>
                    <a:pt x="72" y="142"/>
                  </a:cubicBezTo>
                  <a:cubicBezTo>
                    <a:pt x="73" y="141"/>
                    <a:pt x="73" y="141"/>
                    <a:pt x="73" y="141"/>
                  </a:cubicBezTo>
                  <a:cubicBezTo>
                    <a:pt x="73" y="141"/>
                    <a:pt x="73" y="141"/>
                    <a:pt x="73" y="141"/>
                  </a:cubicBezTo>
                  <a:cubicBezTo>
                    <a:pt x="74" y="141"/>
                    <a:pt x="74" y="141"/>
                    <a:pt x="74" y="141"/>
                  </a:cubicBezTo>
                  <a:cubicBezTo>
                    <a:pt x="74" y="141"/>
                    <a:pt x="74" y="141"/>
                    <a:pt x="74" y="141"/>
                  </a:cubicBezTo>
                  <a:cubicBezTo>
                    <a:pt x="75" y="141"/>
                    <a:pt x="75" y="141"/>
                    <a:pt x="75" y="141"/>
                  </a:cubicBezTo>
                  <a:cubicBezTo>
                    <a:pt x="76" y="141"/>
                    <a:pt x="76" y="141"/>
                    <a:pt x="76" y="141"/>
                  </a:cubicBezTo>
                  <a:cubicBezTo>
                    <a:pt x="76" y="141"/>
                    <a:pt x="76" y="141"/>
                    <a:pt x="76" y="141"/>
                  </a:cubicBezTo>
                  <a:cubicBezTo>
                    <a:pt x="77" y="141"/>
                    <a:pt x="77" y="141"/>
                    <a:pt x="77" y="141"/>
                  </a:cubicBezTo>
                  <a:cubicBezTo>
                    <a:pt x="78" y="141"/>
                    <a:pt x="78" y="141"/>
                    <a:pt x="78" y="141"/>
                  </a:cubicBezTo>
                  <a:cubicBezTo>
                    <a:pt x="77" y="142"/>
                    <a:pt x="77" y="142"/>
                    <a:pt x="77" y="142"/>
                  </a:cubicBezTo>
                  <a:cubicBezTo>
                    <a:pt x="78" y="143"/>
                    <a:pt x="78" y="143"/>
                    <a:pt x="78" y="143"/>
                  </a:cubicBezTo>
                  <a:cubicBezTo>
                    <a:pt x="78" y="143"/>
                    <a:pt x="78" y="143"/>
                    <a:pt x="78" y="143"/>
                  </a:cubicBezTo>
                  <a:cubicBezTo>
                    <a:pt x="77" y="143"/>
                    <a:pt x="77" y="143"/>
                    <a:pt x="77" y="143"/>
                  </a:cubicBezTo>
                  <a:cubicBezTo>
                    <a:pt x="77" y="144"/>
                    <a:pt x="77" y="144"/>
                    <a:pt x="77" y="144"/>
                  </a:cubicBezTo>
                  <a:cubicBezTo>
                    <a:pt x="75" y="144"/>
                    <a:pt x="75" y="144"/>
                    <a:pt x="75" y="144"/>
                  </a:cubicBezTo>
                  <a:cubicBezTo>
                    <a:pt x="74" y="144"/>
                    <a:pt x="74" y="144"/>
                    <a:pt x="74" y="144"/>
                  </a:cubicBezTo>
                  <a:cubicBezTo>
                    <a:pt x="73" y="144"/>
                    <a:pt x="73" y="144"/>
                    <a:pt x="73" y="144"/>
                  </a:cubicBezTo>
                  <a:cubicBezTo>
                    <a:pt x="72" y="145"/>
                    <a:pt x="72" y="145"/>
                    <a:pt x="72" y="145"/>
                  </a:cubicBezTo>
                  <a:cubicBezTo>
                    <a:pt x="71" y="145"/>
                    <a:pt x="71" y="145"/>
                    <a:pt x="71" y="145"/>
                  </a:cubicBezTo>
                  <a:cubicBezTo>
                    <a:pt x="71" y="145"/>
                    <a:pt x="71" y="145"/>
                    <a:pt x="71" y="145"/>
                  </a:cubicBezTo>
                  <a:cubicBezTo>
                    <a:pt x="70" y="144"/>
                    <a:pt x="70" y="144"/>
                    <a:pt x="70" y="144"/>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9" name="Rectangle 163">
              <a:extLst>
                <a:ext uri="{FF2B5EF4-FFF2-40B4-BE49-F238E27FC236}">
                  <a16:creationId xmlns:a16="http://schemas.microsoft.com/office/drawing/2014/main" xmlns="" id="{C8274056-1872-41E3-B688-ADE3B8AE8D15}"/>
                </a:ext>
              </a:extLst>
            </p:cNvPr>
            <p:cNvSpPr>
              <a:spLocks noChangeArrowheads="1"/>
            </p:cNvSpPr>
            <p:nvPr/>
          </p:nvSpPr>
          <p:spPr bwMode="auto">
            <a:xfrm>
              <a:off x="2612381" y="3765152"/>
              <a:ext cx="5374" cy="5237"/>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0" name="Freeform 164">
              <a:extLst>
                <a:ext uri="{FF2B5EF4-FFF2-40B4-BE49-F238E27FC236}">
                  <a16:creationId xmlns:a16="http://schemas.microsoft.com/office/drawing/2014/main" xmlns="" id="{09C68077-4F27-4D32-9869-1C7C9BFA4F94}"/>
                </a:ext>
              </a:extLst>
            </p:cNvPr>
            <p:cNvSpPr/>
            <p:nvPr/>
          </p:nvSpPr>
          <p:spPr bwMode="auto">
            <a:xfrm>
              <a:off x="2698365" y="3789590"/>
              <a:ext cx="66282" cy="26187"/>
            </a:xfrm>
            <a:custGeom>
              <a:avLst/>
              <a:gdLst>
                <a:gd name="T0" fmla="*/ 3 w 37"/>
                <a:gd name="T1" fmla="*/ 0 h 15"/>
                <a:gd name="T2" fmla="*/ 7 w 37"/>
                <a:gd name="T3" fmla="*/ 0 h 15"/>
                <a:gd name="T4" fmla="*/ 14 w 37"/>
                <a:gd name="T5" fmla="*/ 0 h 15"/>
                <a:gd name="T6" fmla="*/ 26 w 37"/>
                <a:gd name="T7" fmla="*/ 0 h 15"/>
                <a:gd name="T8" fmla="*/ 29 w 37"/>
                <a:gd name="T9" fmla="*/ 4 h 15"/>
                <a:gd name="T10" fmla="*/ 33 w 37"/>
                <a:gd name="T11" fmla="*/ 8 h 15"/>
                <a:gd name="T12" fmla="*/ 37 w 37"/>
                <a:gd name="T13" fmla="*/ 8 h 15"/>
                <a:gd name="T14" fmla="*/ 37 w 37"/>
                <a:gd name="T15" fmla="*/ 12 h 15"/>
                <a:gd name="T16" fmla="*/ 29 w 37"/>
                <a:gd name="T17" fmla="*/ 12 h 15"/>
                <a:gd name="T18" fmla="*/ 29 w 37"/>
                <a:gd name="T19" fmla="*/ 8 h 15"/>
                <a:gd name="T20" fmla="*/ 26 w 37"/>
                <a:gd name="T21" fmla="*/ 12 h 15"/>
                <a:gd name="T22" fmla="*/ 26 w 37"/>
                <a:gd name="T23" fmla="*/ 12 h 15"/>
                <a:gd name="T24" fmla="*/ 26 w 37"/>
                <a:gd name="T25" fmla="*/ 12 h 15"/>
                <a:gd name="T26" fmla="*/ 22 w 37"/>
                <a:gd name="T27" fmla="*/ 12 h 15"/>
                <a:gd name="T28" fmla="*/ 22 w 37"/>
                <a:gd name="T29" fmla="*/ 15 h 15"/>
                <a:gd name="T30" fmla="*/ 18 w 37"/>
                <a:gd name="T31" fmla="*/ 15 h 15"/>
                <a:gd name="T32" fmla="*/ 14 w 37"/>
                <a:gd name="T33" fmla="*/ 12 h 15"/>
                <a:gd name="T34" fmla="*/ 11 w 37"/>
                <a:gd name="T35" fmla="*/ 12 h 15"/>
                <a:gd name="T36" fmla="*/ 7 w 37"/>
                <a:gd name="T37" fmla="*/ 12 h 15"/>
                <a:gd name="T38" fmla="*/ 7 w 37"/>
                <a:gd name="T39" fmla="*/ 8 h 15"/>
                <a:gd name="T40" fmla="*/ 3 w 37"/>
                <a:gd name="T41" fmla="*/ 4 h 15"/>
                <a:gd name="T42" fmla="*/ 3 w 37"/>
                <a:gd name="T43" fmla="*/ 8 h 15"/>
                <a:gd name="T44" fmla="*/ 0 w 37"/>
                <a:gd name="T45" fmla="*/ 4 h 15"/>
                <a:gd name="T46" fmla="*/ 0 w 37"/>
                <a:gd name="T47" fmla="*/ 0 h 15"/>
                <a:gd name="T48" fmla="*/ 3 w 37"/>
                <a:gd name="T49"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7" h="15">
                  <a:moveTo>
                    <a:pt x="3" y="0"/>
                  </a:moveTo>
                  <a:lnTo>
                    <a:pt x="7" y="0"/>
                  </a:lnTo>
                  <a:lnTo>
                    <a:pt x="14" y="0"/>
                  </a:lnTo>
                  <a:lnTo>
                    <a:pt x="26" y="0"/>
                  </a:lnTo>
                  <a:lnTo>
                    <a:pt x="29" y="4"/>
                  </a:lnTo>
                  <a:lnTo>
                    <a:pt x="33" y="8"/>
                  </a:lnTo>
                  <a:lnTo>
                    <a:pt x="37" y="8"/>
                  </a:lnTo>
                  <a:lnTo>
                    <a:pt x="37" y="12"/>
                  </a:lnTo>
                  <a:lnTo>
                    <a:pt x="29" y="12"/>
                  </a:lnTo>
                  <a:lnTo>
                    <a:pt x="29" y="8"/>
                  </a:lnTo>
                  <a:lnTo>
                    <a:pt x="26" y="12"/>
                  </a:lnTo>
                  <a:lnTo>
                    <a:pt x="26" y="12"/>
                  </a:lnTo>
                  <a:lnTo>
                    <a:pt x="26" y="12"/>
                  </a:lnTo>
                  <a:lnTo>
                    <a:pt x="22" y="12"/>
                  </a:lnTo>
                  <a:lnTo>
                    <a:pt x="22" y="15"/>
                  </a:lnTo>
                  <a:lnTo>
                    <a:pt x="18" y="15"/>
                  </a:lnTo>
                  <a:lnTo>
                    <a:pt x="14" y="12"/>
                  </a:lnTo>
                  <a:lnTo>
                    <a:pt x="11" y="12"/>
                  </a:lnTo>
                  <a:lnTo>
                    <a:pt x="7" y="12"/>
                  </a:lnTo>
                  <a:lnTo>
                    <a:pt x="7" y="8"/>
                  </a:lnTo>
                  <a:lnTo>
                    <a:pt x="3" y="4"/>
                  </a:lnTo>
                  <a:lnTo>
                    <a:pt x="3" y="8"/>
                  </a:lnTo>
                  <a:lnTo>
                    <a:pt x="0" y="4"/>
                  </a:lnTo>
                  <a:lnTo>
                    <a:pt x="0" y="0"/>
                  </a:lnTo>
                  <a:lnTo>
                    <a:pt x="3"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1" name="Freeform 165">
              <a:extLst>
                <a:ext uri="{FF2B5EF4-FFF2-40B4-BE49-F238E27FC236}">
                  <a16:creationId xmlns:a16="http://schemas.microsoft.com/office/drawing/2014/main" xmlns="" id="{DD3CEC02-1660-4E94-BE74-A45A226658E7}"/>
                </a:ext>
              </a:extLst>
            </p:cNvPr>
            <p:cNvSpPr>
              <a:spLocks noEditPoints="1"/>
            </p:cNvSpPr>
            <p:nvPr/>
          </p:nvSpPr>
          <p:spPr bwMode="auto">
            <a:xfrm>
              <a:off x="2811222" y="3744202"/>
              <a:ext cx="85986" cy="59354"/>
            </a:xfrm>
            <a:custGeom>
              <a:avLst/>
              <a:gdLst>
                <a:gd name="T0" fmla="*/ 11 w 13"/>
                <a:gd name="T1" fmla="*/ 8 h 9"/>
                <a:gd name="T2" fmla="*/ 12 w 13"/>
                <a:gd name="T3" fmla="*/ 7 h 9"/>
                <a:gd name="T4" fmla="*/ 12 w 13"/>
                <a:gd name="T5" fmla="*/ 5 h 9"/>
                <a:gd name="T6" fmla="*/ 13 w 13"/>
                <a:gd name="T7" fmla="*/ 5 h 9"/>
                <a:gd name="T8" fmla="*/ 12 w 13"/>
                <a:gd name="T9" fmla="*/ 3 h 9"/>
                <a:gd name="T10" fmla="*/ 13 w 13"/>
                <a:gd name="T11" fmla="*/ 2 h 9"/>
                <a:gd name="T12" fmla="*/ 12 w 13"/>
                <a:gd name="T13" fmla="*/ 2 h 9"/>
                <a:gd name="T14" fmla="*/ 10 w 13"/>
                <a:gd name="T15" fmla="*/ 1 h 9"/>
                <a:gd name="T16" fmla="*/ 8 w 13"/>
                <a:gd name="T17" fmla="*/ 1 h 9"/>
                <a:gd name="T18" fmla="*/ 6 w 13"/>
                <a:gd name="T19" fmla="*/ 1 h 9"/>
                <a:gd name="T20" fmla="*/ 6 w 13"/>
                <a:gd name="T21" fmla="*/ 2 h 9"/>
                <a:gd name="T22" fmla="*/ 8 w 13"/>
                <a:gd name="T23" fmla="*/ 3 h 9"/>
                <a:gd name="T24" fmla="*/ 8 w 13"/>
                <a:gd name="T25" fmla="*/ 5 h 9"/>
                <a:gd name="T26" fmla="*/ 10 w 13"/>
                <a:gd name="T27" fmla="*/ 6 h 9"/>
                <a:gd name="T28" fmla="*/ 10 w 13"/>
                <a:gd name="T29" fmla="*/ 7 h 9"/>
                <a:gd name="T30" fmla="*/ 8 w 13"/>
                <a:gd name="T31" fmla="*/ 7 h 9"/>
                <a:gd name="T32" fmla="*/ 6 w 13"/>
                <a:gd name="T33" fmla="*/ 7 h 9"/>
                <a:gd name="T34" fmla="*/ 4 w 13"/>
                <a:gd name="T35" fmla="*/ 7 h 9"/>
                <a:gd name="T36" fmla="*/ 4 w 13"/>
                <a:gd name="T37" fmla="*/ 6 h 9"/>
                <a:gd name="T38" fmla="*/ 2 w 13"/>
                <a:gd name="T39" fmla="*/ 6 h 9"/>
                <a:gd name="T40" fmla="*/ 0 w 13"/>
                <a:gd name="T41" fmla="*/ 7 h 9"/>
                <a:gd name="T42" fmla="*/ 2 w 13"/>
                <a:gd name="T43" fmla="*/ 8 h 9"/>
                <a:gd name="T44" fmla="*/ 3 w 13"/>
                <a:gd name="T45" fmla="*/ 9 h 9"/>
                <a:gd name="T46" fmla="*/ 4 w 13"/>
                <a:gd name="T47" fmla="*/ 8 h 9"/>
                <a:gd name="T48" fmla="*/ 7 w 13"/>
                <a:gd name="T49" fmla="*/ 8 h 9"/>
                <a:gd name="T50" fmla="*/ 10 w 13"/>
                <a:gd name="T51" fmla="*/ 8 h 9"/>
                <a:gd name="T52" fmla="*/ 11 w 13"/>
                <a:gd name="T53" fmla="*/ 9 h 9"/>
                <a:gd name="T54" fmla="*/ 8 w 13"/>
                <a:gd name="T55" fmla="*/ 0 h 9"/>
                <a:gd name="T56" fmla="*/ 8 w 13"/>
                <a:gd name="T57" fmla="*/ 1 h 9"/>
                <a:gd name="T58" fmla="*/ 6 w 13"/>
                <a:gd name="T59" fmla="*/ 5 h 9"/>
                <a:gd name="T60" fmla="*/ 8 w 13"/>
                <a:gd name="T61" fmla="*/ 5 h 9"/>
                <a:gd name="T62" fmla="*/ 7 w 13"/>
                <a:gd name="T63" fmla="*/ 6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 h="9">
                  <a:moveTo>
                    <a:pt x="11" y="9"/>
                  </a:moveTo>
                  <a:cubicBezTo>
                    <a:pt x="11" y="8"/>
                    <a:pt x="11" y="8"/>
                    <a:pt x="11" y="8"/>
                  </a:cubicBezTo>
                  <a:cubicBezTo>
                    <a:pt x="12" y="7"/>
                    <a:pt x="12" y="7"/>
                    <a:pt x="12" y="7"/>
                  </a:cubicBezTo>
                  <a:cubicBezTo>
                    <a:pt x="12" y="7"/>
                    <a:pt x="12" y="7"/>
                    <a:pt x="12" y="7"/>
                  </a:cubicBezTo>
                  <a:cubicBezTo>
                    <a:pt x="12" y="6"/>
                    <a:pt x="12" y="6"/>
                    <a:pt x="12" y="6"/>
                  </a:cubicBezTo>
                  <a:cubicBezTo>
                    <a:pt x="12" y="5"/>
                    <a:pt x="12" y="5"/>
                    <a:pt x="12" y="5"/>
                  </a:cubicBezTo>
                  <a:cubicBezTo>
                    <a:pt x="12" y="5"/>
                    <a:pt x="12" y="5"/>
                    <a:pt x="12" y="5"/>
                  </a:cubicBezTo>
                  <a:cubicBezTo>
                    <a:pt x="13" y="5"/>
                    <a:pt x="13" y="5"/>
                    <a:pt x="13" y="5"/>
                  </a:cubicBezTo>
                  <a:cubicBezTo>
                    <a:pt x="13" y="4"/>
                    <a:pt x="13" y="4"/>
                    <a:pt x="13" y="4"/>
                  </a:cubicBezTo>
                  <a:cubicBezTo>
                    <a:pt x="12" y="3"/>
                    <a:pt x="12" y="3"/>
                    <a:pt x="12" y="3"/>
                  </a:cubicBezTo>
                  <a:cubicBezTo>
                    <a:pt x="13" y="2"/>
                    <a:pt x="13" y="2"/>
                    <a:pt x="13" y="2"/>
                  </a:cubicBezTo>
                  <a:cubicBezTo>
                    <a:pt x="13" y="2"/>
                    <a:pt x="13" y="2"/>
                    <a:pt x="13" y="2"/>
                  </a:cubicBezTo>
                  <a:cubicBezTo>
                    <a:pt x="13" y="2"/>
                    <a:pt x="13" y="2"/>
                    <a:pt x="13" y="2"/>
                  </a:cubicBezTo>
                  <a:cubicBezTo>
                    <a:pt x="12" y="2"/>
                    <a:pt x="12" y="2"/>
                    <a:pt x="12" y="2"/>
                  </a:cubicBezTo>
                  <a:cubicBezTo>
                    <a:pt x="11" y="2"/>
                    <a:pt x="11" y="2"/>
                    <a:pt x="11" y="2"/>
                  </a:cubicBezTo>
                  <a:cubicBezTo>
                    <a:pt x="10" y="1"/>
                    <a:pt x="10" y="1"/>
                    <a:pt x="10" y="1"/>
                  </a:cubicBezTo>
                  <a:cubicBezTo>
                    <a:pt x="9" y="1"/>
                    <a:pt x="9" y="1"/>
                    <a:pt x="9" y="1"/>
                  </a:cubicBezTo>
                  <a:cubicBezTo>
                    <a:pt x="8" y="1"/>
                    <a:pt x="8" y="1"/>
                    <a:pt x="8" y="1"/>
                  </a:cubicBezTo>
                  <a:cubicBezTo>
                    <a:pt x="7" y="1"/>
                    <a:pt x="7" y="1"/>
                    <a:pt x="7" y="1"/>
                  </a:cubicBezTo>
                  <a:cubicBezTo>
                    <a:pt x="6" y="1"/>
                    <a:pt x="6" y="1"/>
                    <a:pt x="6" y="1"/>
                  </a:cubicBezTo>
                  <a:cubicBezTo>
                    <a:pt x="5" y="1"/>
                    <a:pt x="5" y="1"/>
                    <a:pt x="5" y="1"/>
                  </a:cubicBezTo>
                  <a:cubicBezTo>
                    <a:pt x="5" y="1"/>
                    <a:pt x="6" y="2"/>
                    <a:pt x="6" y="2"/>
                  </a:cubicBezTo>
                  <a:cubicBezTo>
                    <a:pt x="9" y="3"/>
                    <a:pt x="9" y="3"/>
                    <a:pt x="9" y="3"/>
                  </a:cubicBezTo>
                  <a:cubicBezTo>
                    <a:pt x="8" y="3"/>
                    <a:pt x="8" y="3"/>
                    <a:pt x="8" y="3"/>
                  </a:cubicBezTo>
                  <a:cubicBezTo>
                    <a:pt x="9" y="4"/>
                    <a:pt x="9" y="4"/>
                    <a:pt x="9" y="4"/>
                  </a:cubicBezTo>
                  <a:cubicBezTo>
                    <a:pt x="8" y="5"/>
                    <a:pt x="8" y="5"/>
                    <a:pt x="8" y="5"/>
                  </a:cubicBezTo>
                  <a:cubicBezTo>
                    <a:pt x="9" y="5"/>
                    <a:pt x="9" y="5"/>
                    <a:pt x="9" y="5"/>
                  </a:cubicBezTo>
                  <a:cubicBezTo>
                    <a:pt x="10" y="6"/>
                    <a:pt x="10" y="6"/>
                    <a:pt x="10" y="6"/>
                  </a:cubicBezTo>
                  <a:cubicBezTo>
                    <a:pt x="11" y="6"/>
                    <a:pt x="11" y="6"/>
                    <a:pt x="11" y="6"/>
                  </a:cubicBezTo>
                  <a:cubicBezTo>
                    <a:pt x="10" y="7"/>
                    <a:pt x="10" y="7"/>
                    <a:pt x="10" y="7"/>
                  </a:cubicBezTo>
                  <a:cubicBezTo>
                    <a:pt x="8" y="7"/>
                    <a:pt x="8" y="7"/>
                    <a:pt x="8" y="7"/>
                  </a:cubicBezTo>
                  <a:cubicBezTo>
                    <a:pt x="8" y="7"/>
                    <a:pt x="8" y="7"/>
                    <a:pt x="8" y="7"/>
                  </a:cubicBezTo>
                  <a:cubicBezTo>
                    <a:pt x="7" y="7"/>
                    <a:pt x="7" y="7"/>
                    <a:pt x="7" y="7"/>
                  </a:cubicBezTo>
                  <a:cubicBezTo>
                    <a:pt x="6" y="7"/>
                    <a:pt x="6" y="7"/>
                    <a:pt x="6" y="7"/>
                  </a:cubicBezTo>
                  <a:cubicBezTo>
                    <a:pt x="5" y="7"/>
                    <a:pt x="5" y="7"/>
                    <a:pt x="5" y="7"/>
                  </a:cubicBezTo>
                  <a:cubicBezTo>
                    <a:pt x="4" y="7"/>
                    <a:pt x="4" y="7"/>
                    <a:pt x="4" y="7"/>
                  </a:cubicBezTo>
                  <a:cubicBezTo>
                    <a:pt x="4" y="7"/>
                    <a:pt x="4" y="7"/>
                    <a:pt x="4" y="7"/>
                  </a:cubicBezTo>
                  <a:cubicBezTo>
                    <a:pt x="4" y="6"/>
                    <a:pt x="4" y="6"/>
                    <a:pt x="4" y="6"/>
                  </a:cubicBezTo>
                  <a:cubicBezTo>
                    <a:pt x="2" y="7"/>
                    <a:pt x="2" y="7"/>
                    <a:pt x="2" y="7"/>
                  </a:cubicBezTo>
                  <a:cubicBezTo>
                    <a:pt x="2" y="6"/>
                    <a:pt x="2" y="6"/>
                    <a:pt x="2" y="6"/>
                  </a:cubicBezTo>
                  <a:cubicBezTo>
                    <a:pt x="1" y="7"/>
                    <a:pt x="1" y="7"/>
                    <a:pt x="1" y="7"/>
                  </a:cubicBezTo>
                  <a:cubicBezTo>
                    <a:pt x="0" y="7"/>
                    <a:pt x="0" y="7"/>
                    <a:pt x="0" y="7"/>
                  </a:cubicBezTo>
                  <a:cubicBezTo>
                    <a:pt x="1" y="8"/>
                    <a:pt x="1" y="8"/>
                    <a:pt x="1" y="8"/>
                  </a:cubicBezTo>
                  <a:cubicBezTo>
                    <a:pt x="2" y="8"/>
                    <a:pt x="2" y="8"/>
                    <a:pt x="2" y="8"/>
                  </a:cubicBezTo>
                  <a:cubicBezTo>
                    <a:pt x="3" y="9"/>
                    <a:pt x="3" y="9"/>
                    <a:pt x="3" y="9"/>
                  </a:cubicBezTo>
                  <a:cubicBezTo>
                    <a:pt x="3" y="9"/>
                    <a:pt x="3" y="9"/>
                    <a:pt x="3" y="9"/>
                  </a:cubicBezTo>
                  <a:cubicBezTo>
                    <a:pt x="4" y="8"/>
                    <a:pt x="4" y="8"/>
                    <a:pt x="4" y="8"/>
                  </a:cubicBezTo>
                  <a:cubicBezTo>
                    <a:pt x="4" y="8"/>
                    <a:pt x="4" y="8"/>
                    <a:pt x="4" y="8"/>
                  </a:cubicBezTo>
                  <a:cubicBezTo>
                    <a:pt x="6" y="8"/>
                    <a:pt x="6" y="8"/>
                    <a:pt x="6" y="8"/>
                  </a:cubicBezTo>
                  <a:cubicBezTo>
                    <a:pt x="7" y="8"/>
                    <a:pt x="7" y="8"/>
                    <a:pt x="7" y="8"/>
                  </a:cubicBezTo>
                  <a:cubicBezTo>
                    <a:pt x="9" y="9"/>
                    <a:pt x="9" y="9"/>
                    <a:pt x="9" y="9"/>
                  </a:cubicBezTo>
                  <a:cubicBezTo>
                    <a:pt x="10" y="8"/>
                    <a:pt x="10" y="8"/>
                    <a:pt x="10" y="8"/>
                  </a:cubicBezTo>
                  <a:cubicBezTo>
                    <a:pt x="10" y="9"/>
                    <a:pt x="10" y="9"/>
                    <a:pt x="10" y="9"/>
                  </a:cubicBezTo>
                  <a:cubicBezTo>
                    <a:pt x="11" y="9"/>
                    <a:pt x="11" y="9"/>
                    <a:pt x="11" y="9"/>
                  </a:cubicBezTo>
                  <a:close/>
                  <a:moveTo>
                    <a:pt x="8" y="0"/>
                  </a:moveTo>
                  <a:cubicBezTo>
                    <a:pt x="8" y="0"/>
                    <a:pt x="8" y="0"/>
                    <a:pt x="8" y="0"/>
                  </a:cubicBezTo>
                  <a:cubicBezTo>
                    <a:pt x="10" y="1"/>
                    <a:pt x="10" y="1"/>
                    <a:pt x="10" y="1"/>
                  </a:cubicBezTo>
                  <a:cubicBezTo>
                    <a:pt x="8" y="1"/>
                    <a:pt x="8" y="1"/>
                    <a:pt x="8" y="1"/>
                  </a:cubicBezTo>
                  <a:cubicBezTo>
                    <a:pt x="8" y="0"/>
                    <a:pt x="8" y="0"/>
                    <a:pt x="8" y="0"/>
                  </a:cubicBezTo>
                  <a:close/>
                  <a:moveTo>
                    <a:pt x="6" y="5"/>
                  </a:moveTo>
                  <a:cubicBezTo>
                    <a:pt x="7" y="5"/>
                    <a:pt x="7" y="5"/>
                    <a:pt x="7" y="5"/>
                  </a:cubicBezTo>
                  <a:cubicBezTo>
                    <a:pt x="8" y="5"/>
                    <a:pt x="8" y="5"/>
                    <a:pt x="8" y="5"/>
                  </a:cubicBezTo>
                  <a:cubicBezTo>
                    <a:pt x="8" y="6"/>
                    <a:pt x="8" y="6"/>
                    <a:pt x="8" y="6"/>
                  </a:cubicBezTo>
                  <a:cubicBezTo>
                    <a:pt x="7" y="6"/>
                    <a:pt x="7" y="6"/>
                    <a:pt x="7" y="6"/>
                  </a:cubicBezTo>
                  <a:lnTo>
                    <a:pt x="6" y="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2" name="Freeform 166">
              <a:extLst>
                <a:ext uri="{FF2B5EF4-FFF2-40B4-BE49-F238E27FC236}">
                  <a16:creationId xmlns:a16="http://schemas.microsoft.com/office/drawing/2014/main" xmlns="" id="{A988F237-0BA4-42DB-8C77-BFCCBE4BA647}"/>
                </a:ext>
              </a:extLst>
            </p:cNvPr>
            <p:cNvSpPr>
              <a:spLocks noEditPoints="1"/>
            </p:cNvSpPr>
            <p:nvPr/>
          </p:nvSpPr>
          <p:spPr bwMode="auto">
            <a:xfrm>
              <a:off x="2512064" y="3655169"/>
              <a:ext cx="311701" cy="102999"/>
            </a:xfrm>
            <a:custGeom>
              <a:avLst/>
              <a:gdLst>
                <a:gd name="T0" fmla="*/ 37 w 174"/>
                <a:gd name="T1" fmla="*/ 22 h 59"/>
                <a:gd name="T2" fmla="*/ 33 w 174"/>
                <a:gd name="T3" fmla="*/ 29 h 59"/>
                <a:gd name="T4" fmla="*/ 33 w 174"/>
                <a:gd name="T5" fmla="*/ 29 h 59"/>
                <a:gd name="T6" fmla="*/ 33 w 174"/>
                <a:gd name="T7" fmla="*/ 26 h 59"/>
                <a:gd name="T8" fmla="*/ 11 w 174"/>
                <a:gd name="T9" fmla="*/ 18 h 59"/>
                <a:gd name="T10" fmla="*/ 7 w 174"/>
                <a:gd name="T11" fmla="*/ 18 h 59"/>
                <a:gd name="T12" fmla="*/ 0 w 174"/>
                <a:gd name="T13" fmla="*/ 22 h 59"/>
                <a:gd name="T14" fmla="*/ 7 w 174"/>
                <a:gd name="T15" fmla="*/ 22 h 59"/>
                <a:gd name="T16" fmla="*/ 15 w 174"/>
                <a:gd name="T17" fmla="*/ 22 h 59"/>
                <a:gd name="T18" fmla="*/ 22 w 174"/>
                <a:gd name="T19" fmla="*/ 18 h 59"/>
                <a:gd name="T20" fmla="*/ 33 w 174"/>
                <a:gd name="T21" fmla="*/ 11 h 59"/>
                <a:gd name="T22" fmla="*/ 44 w 174"/>
                <a:gd name="T23" fmla="*/ 11 h 59"/>
                <a:gd name="T24" fmla="*/ 56 w 174"/>
                <a:gd name="T25" fmla="*/ 14 h 59"/>
                <a:gd name="T26" fmla="*/ 48 w 174"/>
                <a:gd name="T27" fmla="*/ 14 h 59"/>
                <a:gd name="T28" fmla="*/ 63 w 174"/>
                <a:gd name="T29" fmla="*/ 18 h 59"/>
                <a:gd name="T30" fmla="*/ 70 w 174"/>
                <a:gd name="T31" fmla="*/ 22 h 59"/>
                <a:gd name="T32" fmla="*/ 78 w 174"/>
                <a:gd name="T33" fmla="*/ 22 h 59"/>
                <a:gd name="T34" fmla="*/ 89 w 174"/>
                <a:gd name="T35" fmla="*/ 26 h 59"/>
                <a:gd name="T36" fmla="*/ 96 w 174"/>
                <a:gd name="T37" fmla="*/ 26 h 59"/>
                <a:gd name="T38" fmla="*/ 104 w 174"/>
                <a:gd name="T39" fmla="*/ 26 h 59"/>
                <a:gd name="T40" fmla="*/ 115 w 174"/>
                <a:gd name="T41" fmla="*/ 40 h 59"/>
                <a:gd name="T42" fmla="*/ 126 w 174"/>
                <a:gd name="T43" fmla="*/ 44 h 59"/>
                <a:gd name="T44" fmla="*/ 130 w 174"/>
                <a:gd name="T45" fmla="*/ 48 h 59"/>
                <a:gd name="T46" fmla="*/ 118 w 174"/>
                <a:gd name="T47" fmla="*/ 55 h 59"/>
                <a:gd name="T48" fmla="*/ 130 w 174"/>
                <a:gd name="T49" fmla="*/ 55 h 59"/>
                <a:gd name="T50" fmla="*/ 148 w 174"/>
                <a:gd name="T51" fmla="*/ 59 h 59"/>
                <a:gd name="T52" fmla="*/ 159 w 174"/>
                <a:gd name="T53" fmla="*/ 55 h 59"/>
                <a:gd name="T54" fmla="*/ 174 w 174"/>
                <a:gd name="T55" fmla="*/ 51 h 59"/>
                <a:gd name="T56" fmla="*/ 170 w 174"/>
                <a:gd name="T57" fmla="*/ 48 h 59"/>
                <a:gd name="T58" fmla="*/ 152 w 174"/>
                <a:gd name="T59" fmla="*/ 40 h 59"/>
                <a:gd name="T60" fmla="*/ 152 w 174"/>
                <a:gd name="T61" fmla="*/ 37 h 59"/>
                <a:gd name="T62" fmla="*/ 144 w 174"/>
                <a:gd name="T63" fmla="*/ 37 h 59"/>
                <a:gd name="T64" fmla="*/ 137 w 174"/>
                <a:gd name="T65" fmla="*/ 29 h 59"/>
                <a:gd name="T66" fmla="*/ 126 w 174"/>
                <a:gd name="T67" fmla="*/ 29 h 59"/>
                <a:gd name="T68" fmla="*/ 126 w 174"/>
                <a:gd name="T69" fmla="*/ 29 h 59"/>
                <a:gd name="T70" fmla="*/ 111 w 174"/>
                <a:gd name="T71" fmla="*/ 22 h 59"/>
                <a:gd name="T72" fmla="*/ 96 w 174"/>
                <a:gd name="T73" fmla="*/ 14 h 59"/>
                <a:gd name="T74" fmla="*/ 89 w 174"/>
                <a:gd name="T75" fmla="*/ 7 h 59"/>
                <a:gd name="T76" fmla="*/ 70 w 174"/>
                <a:gd name="T77" fmla="*/ 3 h 59"/>
                <a:gd name="T78" fmla="*/ 59 w 174"/>
                <a:gd name="T79" fmla="*/ 3 h 59"/>
                <a:gd name="T80" fmla="*/ 41 w 174"/>
                <a:gd name="T81" fmla="*/ 3 h 59"/>
                <a:gd name="T82" fmla="*/ 22 w 174"/>
                <a:gd name="T83" fmla="*/ 7 h 59"/>
                <a:gd name="T84" fmla="*/ 11 w 174"/>
                <a:gd name="T85" fmla="*/ 14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4" h="59">
                  <a:moveTo>
                    <a:pt x="33" y="26"/>
                  </a:moveTo>
                  <a:lnTo>
                    <a:pt x="33" y="22"/>
                  </a:lnTo>
                  <a:lnTo>
                    <a:pt x="37" y="22"/>
                  </a:lnTo>
                  <a:lnTo>
                    <a:pt x="41" y="26"/>
                  </a:lnTo>
                  <a:lnTo>
                    <a:pt x="41" y="29"/>
                  </a:lnTo>
                  <a:lnTo>
                    <a:pt x="33" y="29"/>
                  </a:lnTo>
                  <a:lnTo>
                    <a:pt x="30" y="29"/>
                  </a:lnTo>
                  <a:lnTo>
                    <a:pt x="30" y="26"/>
                  </a:lnTo>
                  <a:lnTo>
                    <a:pt x="33" y="29"/>
                  </a:lnTo>
                  <a:lnTo>
                    <a:pt x="33" y="29"/>
                  </a:lnTo>
                  <a:lnTo>
                    <a:pt x="37" y="26"/>
                  </a:lnTo>
                  <a:lnTo>
                    <a:pt x="33" y="26"/>
                  </a:lnTo>
                  <a:lnTo>
                    <a:pt x="33" y="26"/>
                  </a:lnTo>
                  <a:lnTo>
                    <a:pt x="33" y="26"/>
                  </a:lnTo>
                  <a:close/>
                  <a:moveTo>
                    <a:pt x="11" y="18"/>
                  </a:moveTo>
                  <a:lnTo>
                    <a:pt x="11" y="18"/>
                  </a:lnTo>
                  <a:lnTo>
                    <a:pt x="11" y="22"/>
                  </a:lnTo>
                  <a:lnTo>
                    <a:pt x="7" y="18"/>
                  </a:lnTo>
                  <a:lnTo>
                    <a:pt x="4" y="22"/>
                  </a:lnTo>
                  <a:lnTo>
                    <a:pt x="0" y="22"/>
                  </a:lnTo>
                  <a:lnTo>
                    <a:pt x="0" y="22"/>
                  </a:lnTo>
                  <a:lnTo>
                    <a:pt x="4" y="26"/>
                  </a:lnTo>
                  <a:lnTo>
                    <a:pt x="7" y="22"/>
                  </a:lnTo>
                  <a:lnTo>
                    <a:pt x="7" y="22"/>
                  </a:lnTo>
                  <a:lnTo>
                    <a:pt x="7" y="26"/>
                  </a:lnTo>
                  <a:lnTo>
                    <a:pt x="11" y="22"/>
                  </a:lnTo>
                  <a:lnTo>
                    <a:pt x="15" y="22"/>
                  </a:lnTo>
                  <a:lnTo>
                    <a:pt x="19" y="18"/>
                  </a:lnTo>
                  <a:lnTo>
                    <a:pt x="22" y="18"/>
                  </a:lnTo>
                  <a:lnTo>
                    <a:pt x="22" y="18"/>
                  </a:lnTo>
                  <a:lnTo>
                    <a:pt x="26" y="18"/>
                  </a:lnTo>
                  <a:lnTo>
                    <a:pt x="30" y="18"/>
                  </a:lnTo>
                  <a:lnTo>
                    <a:pt x="33" y="11"/>
                  </a:lnTo>
                  <a:lnTo>
                    <a:pt x="37" y="11"/>
                  </a:lnTo>
                  <a:lnTo>
                    <a:pt x="37" y="11"/>
                  </a:lnTo>
                  <a:lnTo>
                    <a:pt x="44" y="11"/>
                  </a:lnTo>
                  <a:lnTo>
                    <a:pt x="48" y="11"/>
                  </a:lnTo>
                  <a:lnTo>
                    <a:pt x="52" y="11"/>
                  </a:lnTo>
                  <a:lnTo>
                    <a:pt x="56" y="14"/>
                  </a:lnTo>
                  <a:lnTo>
                    <a:pt x="52" y="14"/>
                  </a:lnTo>
                  <a:lnTo>
                    <a:pt x="48" y="14"/>
                  </a:lnTo>
                  <a:lnTo>
                    <a:pt x="48" y="14"/>
                  </a:lnTo>
                  <a:lnTo>
                    <a:pt x="48" y="18"/>
                  </a:lnTo>
                  <a:lnTo>
                    <a:pt x="59" y="18"/>
                  </a:lnTo>
                  <a:lnTo>
                    <a:pt x="63" y="18"/>
                  </a:lnTo>
                  <a:lnTo>
                    <a:pt x="63" y="18"/>
                  </a:lnTo>
                  <a:lnTo>
                    <a:pt x="67" y="18"/>
                  </a:lnTo>
                  <a:lnTo>
                    <a:pt x="70" y="22"/>
                  </a:lnTo>
                  <a:lnTo>
                    <a:pt x="74" y="22"/>
                  </a:lnTo>
                  <a:lnTo>
                    <a:pt x="74" y="18"/>
                  </a:lnTo>
                  <a:lnTo>
                    <a:pt x="78" y="22"/>
                  </a:lnTo>
                  <a:lnTo>
                    <a:pt x="78" y="22"/>
                  </a:lnTo>
                  <a:lnTo>
                    <a:pt x="81" y="26"/>
                  </a:lnTo>
                  <a:lnTo>
                    <a:pt x="89" y="26"/>
                  </a:lnTo>
                  <a:lnTo>
                    <a:pt x="89" y="26"/>
                  </a:lnTo>
                  <a:lnTo>
                    <a:pt x="93" y="26"/>
                  </a:lnTo>
                  <a:lnTo>
                    <a:pt x="96" y="26"/>
                  </a:lnTo>
                  <a:lnTo>
                    <a:pt x="96" y="29"/>
                  </a:lnTo>
                  <a:lnTo>
                    <a:pt x="104" y="26"/>
                  </a:lnTo>
                  <a:lnTo>
                    <a:pt x="104" y="26"/>
                  </a:lnTo>
                  <a:lnTo>
                    <a:pt x="107" y="37"/>
                  </a:lnTo>
                  <a:lnTo>
                    <a:pt x="111" y="40"/>
                  </a:lnTo>
                  <a:lnTo>
                    <a:pt x="115" y="40"/>
                  </a:lnTo>
                  <a:lnTo>
                    <a:pt x="115" y="40"/>
                  </a:lnTo>
                  <a:lnTo>
                    <a:pt x="118" y="44"/>
                  </a:lnTo>
                  <a:lnTo>
                    <a:pt x="126" y="44"/>
                  </a:lnTo>
                  <a:lnTo>
                    <a:pt x="126" y="44"/>
                  </a:lnTo>
                  <a:lnTo>
                    <a:pt x="130" y="44"/>
                  </a:lnTo>
                  <a:lnTo>
                    <a:pt x="130" y="48"/>
                  </a:lnTo>
                  <a:lnTo>
                    <a:pt x="126" y="48"/>
                  </a:lnTo>
                  <a:lnTo>
                    <a:pt x="118" y="55"/>
                  </a:lnTo>
                  <a:lnTo>
                    <a:pt x="118" y="55"/>
                  </a:lnTo>
                  <a:lnTo>
                    <a:pt x="126" y="55"/>
                  </a:lnTo>
                  <a:lnTo>
                    <a:pt x="130" y="55"/>
                  </a:lnTo>
                  <a:lnTo>
                    <a:pt x="130" y="55"/>
                  </a:lnTo>
                  <a:lnTo>
                    <a:pt x="141" y="55"/>
                  </a:lnTo>
                  <a:lnTo>
                    <a:pt x="144" y="55"/>
                  </a:lnTo>
                  <a:lnTo>
                    <a:pt x="148" y="59"/>
                  </a:lnTo>
                  <a:lnTo>
                    <a:pt x="159" y="55"/>
                  </a:lnTo>
                  <a:lnTo>
                    <a:pt x="159" y="55"/>
                  </a:lnTo>
                  <a:lnTo>
                    <a:pt x="159" y="55"/>
                  </a:lnTo>
                  <a:lnTo>
                    <a:pt x="163" y="51"/>
                  </a:lnTo>
                  <a:lnTo>
                    <a:pt x="170" y="51"/>
                  </a:lnTo>
                  <a:lnTo>
                    <a:pt x="174" y="51"/>
                  </a:lnTo>
                  <a:lnTo>
                    <a:pt x="174" y="48"/>
                  </a:lnTo>
                  <a:lnTo>
                    <a:pt x="174" y="48"/>
                  </a:lnTo>
                  <a:lnTo>
                    <a:pt x="170" y="48"/>
                  </a:lnTo>
                  <a:lnTo>
                    <a:pt x="167" y="44"/>
                  </a:lnTo>
                  <a:lnTo>
                    <a:pt x="159" y="40"/>
                  </a:lnTo>
                  <a:lnTo>
                    <a:pt x="152" y="40"/>
                  </a:lnTo>
                  <a:lnTo>
                    <a:pt x="152" y="40"/>
                  </a:lnTo>
                  <a:lnTo>
                    <a:pt x="152" y="40"/>
                  </a:lnTo>
                  <a:lnTo>
                    <a:pt x="152" y="37"/>
                  </a:lnTo>
                  <a:lnTo>
                    <a:pt x="152" y="33"/>
                  </a:lnTo>
                  <a:lnTo>
                    <a:pt x="148" y="37"/>
                  </a:lnTo>
                  <a:lnTo>
                    <a:pt x="144" y="37"/>
                  </a:lnTo>
                  <a:lnTo>
                    <a:pt x="141" y="29"/>
                  </a:lnTo>
                  <a:lnTo>
                    <a:pt x="137" y="33"/>
                  </a:lnTo>
                  <a:lnTo>
                    <a:pt x="137" y="29"/>
                  </a:lnTo>
                  <a:lnTo>
                    <a:pt x="130" y="26"/>
                  </a:lnTo>
                  <a:lnTo>
                    <a:pt x="130" y="29"/>
                  </a:lnTo>
                  <a:lnTo>
                    <a:pt x="126" y="29"/>
                  </a:lnTo>
                  <a:lnTo>
                    <a:pt x="126" y="26"/>
                  </a:lnTo>
                  <a:lnTo>
                    <a:pt x="126" y="26"/>
                  </a:lnTo>
                  <a:lnTo>
                    <a:pt x="126" y="29"/>
                  </a:lnTo>
                  <a:lnTo>
                    <a:pt x="122" y="26"/>
                  </a:lnTo>
                  <a:lnTo>
                    <a:pt x="115" y="26"/>
                  </a:lnTo>
                  <a:lnTo>
                    <a:pt x="111" y="22"/>
                  </a:lnTo>
                  <a:lnTo>
                    <a:pt x="107" y="18"/>
                  </a:lnTo>
                  <a:lnTo>
                    <a:pt x="104" y="14"/>
                  </a:lnTo>
                  <a:lnTo>
                    <a:pt x="96" y="14"/>
                  </a:lnTo>
                  <a:lnTo>
                    <a:pt x="93" y="14"/>
                  </a:lnTo>
                  <a:lnTo>
                    <a:pt x="93" y="11"/>
                  </a:lnTo>
                  <a:lnTo>
                    <a:pt x="89" y="7"/>
                  </a:lnTo>
                  <a:lnTo>
                    <a:pt x="85" y="7"/>
                  </a:lnTo>
                  <a:lnTo>
                    <a:pt x="81" y="7"/>
                  </a:lnTo>
                  <a:lnTo>
                    <a:pt x="70" y="3"/>
                  </a:lnTo>
                  <a:lnTo>
                    <a:pt x="67" y="7"/>
                  </a:lnTo>
                  <a:lnTo>
                    <a:pt x="63" y="3"/>
                  </a:lnTo>
                  <a:lnTo>
                    <a:pt x="59" y="3"/>
                  </a:lnTo>
                  <a:lnTo>
                    <a:pt x="52" y="0"/>
                  </a:lnTo>
                  <a:lnTo>
                    <a:pt x="44" y="0"/>
                  </a:lnTo>
                  <a:lnTo>
                    <a:pt x="41" y="3"/>
                  </a:lnTo>
                  <a:lnTo>
                    <a:pt x="33" y="3"/>
                  </a:lnTo>
                  <a:lnTo>
                    <a:pt x="26" y="7"/>
                  </a:lnTo>
                  <a:lnTo>
                    <a:pt x="22" y="7"/>
                  </a:lnTo>
                  <a:lnTo>
                    <a:pt x="15" y="11"/>
                  </a:lnTo>
                  <a:lnTo>
                    <a:pt x="15" y="11"/>
                  </a:lnTo>
                  <a:lnTo>
                    <a:pt x="11" y="14"/>
                  </a:lnTo>
                  <a:lnTo>
                    <a:pt x="11"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3" name="Freeform 167">
              <a:extLst>
                <a:ext uri="{FF2B5EF4-FFF2-40B4-BE49-F238E27FC236}">
                  <a16:creationId xmlns:a16="http://schemas.microsoft.com/office/drawing/2014/main" xmlns="" id="{8ECE114F-AEB5-411C-A462-023275F43E3B}"/>
                </a:ext>
              </a:extLst>
            </p:cNvPr>
            <p:cNvSpPr>
              <a:spLocks noEditPoints="1"/>
            </p:cNvSpPr>
            <p:nvPr/>
          </p:nvSpPr>
          <p:spPr bwMode="auto">
            <a:xfrm>
              <a:off x="2703740" y="3550426"/>
              <a:ext cx="166599" cy="174572"/>
            </a:xfrm>
            <a:custGeom>
              <a:avLst/>
              <a:gdLst>
                <a:gd name="T0" fmla="*/ 89 w 93"/>
                <a:gd name="T1" fmla="*/ 89 h 100"/>
                <a:gd name="T2" fmla="*/ 78 w 93"/>
                <a:gd name="T3" fmla="*/ 100 h 100"/>
                <a:gd name="T4" fmla="*/ 89 w 93"/>
                <a:gd name="T5" fmla="*/ 93 h 100"/>
                <a:gd name="T6" fmla="*/ 82 w 93"/>
                <a:gd name="T7" fmla="*/ 93 h 100"/>
                <a:gd name="T8" fmla="*/ 78 w 93"/>
                <a:gd name="T9" fmla="*/ 100 h 100"/>
                <a:gd name="T10" fmla="*/ 93 w 93"/>
                <a:gd name="T11" fmla="*/ 78 h 100"/>
                <a:gd name="T12" fmla="*/ 86 w 93"/>
                <a:gd name="T13" fmla="*/ 78 h 100"/>
                <a:gd name="T14" fmla="*/ 78 w 93"/>
                <a:gd name="T15" fmla="*/ 67 h 100"/>
                <a:gd name="T16" fmla="*/ 71 w 93"/>
                <a:gd name="T17" fmla="*/ 74 h 100"/>
                <a:gd name="T18" fmla="*/ 71 w 93"/>
                <a:gd name="T19" fmla="*/ 78 h 100"/>
                <a:gd name="T20" fmla="*/ 78 w 93"/>
                <a:gd name="T21" fmla="*/ 67 h 100"/>
                <a:gd name="T22" fmla="*/ 71 w 93"/>
                <a:gd name="T23" fmla="*/ 67 h 100"/>
                <a:gd name="T24" fmla="*/ 67 w 93"/>
                <a:gd name="T25" fmla="*/ 67 h 100"/>
                <a:gd name="T26" fmla="*/ 56 w 93"/>
                <a:gd name="T27" fmla="*/ 52 h 100"/>
                <a:gd name="T28" fmla="*/ 60 w 93"/>
                <a:gd name="T29" fmla="*/ 67 h 100"/>
                <a:gd name="T30" fmla="*/ 56 w 93"/>
                <a:gd name="T31" fmla="*/ 60 h 100"/>
                <a:gd name="T32" fmla="*/ 56 w 93"/>
                <a:gd name="T33" fmla="*/ 52 h 100"/>
                <a:gd name="T34" fmla="*/ 41 w 93"/>
                <a:gd name="T35" fmla="*/ 56 h 100"/>
                <a:gd name="T36" fmla="*/ 41 w 93"/>
                <a:gd name="T37" fmla="*/ 52 h 100"/>
                <a:gd name="T38" fmla="*/ 67 w 93"/>
                <a:gd name="T39" fmla="*/ 52 h 100"/>
                <a:gd name="T40" fmla="*/ 67 w 93"/>
                <a:gd name="T41" fmla="*/ 45 h 100"/>
                <a:gd name="T42" fmla="*/ 52 w 93"/>
                <a:gd name="T43" fmla="*/ 41 h 100"/>
                <a:gd name="T44" fmla="*/ 52 w 93"/>
                <a:gd name="T45" fmla="*/ 48 h 100"/>
                <a:gd name="T46" fmla="*/ 56 w 93"/>
                <a:gd name="T47" fmla="*/ 45 h 100"/>
                <a:gd name="T48" fmla="*/ 52 w 93"/>
                <a:gd name="T49" fmla="*/ 37 h 100"/>
                <a:gd name="T50" fmla="*/ 45 w 93"/>
                <a:gd name="T51" fmla="*/ 30 h 100"/>
                <a:gd name="T52" fmla="*/ 41 w 93"/>
                <a:gd name="T53" fmla="*/ 34 h 100"/>
                <a:gd name="T54" fmla="*/ 41 w 93"/>
                <a:gd name="T55" fmla="*/ 30 h 100"/>
                <a:gd name="T56" fmla="*/ 37 w 93"/>
                <a:gd name="T57" fmla="*/ 26 h 100"/>
                <a:gd name="T58" fmla="*/ 30 w 93"/>
                <a:gd name="T59" fmla="*/ 4 h 100"/>
                <a:gd name="T60" fmla="*/ 34 w 93"/>
                <a:gd name="T61" fmla="*/ 11 h 100"/>
                <a:gd name="T62" fmla="*/ 26 w 93"/>
                <a:gd name="T63" fmla="*/ 19 h 100"/>
                <a:gd name="T64" fmla="*/ 30 w 93"/>
                <a:gd name="T65" fmla="*/ 8 h 100"/>
                <a:gd name="T66" fmla="*/ 19 w 93"/>
                <a:gd name="T67" fmla="*/ 0 h 100"/>
                <a:gd name="T68" fmla="*/ 4 w 93"/>
                <a:gd name="T69" fmla="*/ 4 h 100"/>
                <a:gd name="T70" fmla="*/ 15 w 93"/>
                <a:gd name="T71" fmla="*/ 0 h 100"/>
                <a:gd name="T72" fmla="*/ 15 w 93"/>
                <a:gd name="T73" fmla="*/ 4 h 100"/>
                <a:gd name="T74" fmla="*/ 0 w 93"/>
                <a:gd name="T75" fmla="*/ 4 h 100"/>
                <a:gd name="T76" fmla="*/ 26 w 93"/>
                <a:gd name="T77" fmla="*/ 30 h 100"/>
                <a:gd name="T78" fmla="*/ 23 w 93"/>
                <a:gd name="T79" fmla="*/ 34 h 100"/>
                <a:gd name="T80" fmla="*/ 15 w 93"/>
                <a:gd name="T81" fmla="*/ 45 h 100"/>
                <a:gd name="T82" fmla="*/ 15 w 93"/>
                <a:gd name="T83" fmla="*/ 45 h 100"/>
                <a:gd name="T84" fmla="*/ 15 w 93"/>
                <a:gd name="T85" fmla="*/ 45 h 100"/>
                <a:gd name="T86" fmla="*/ 11 w 93"/>
                <a:gd name="T87" fmla="*/ 45 h 100"/>
                <a:gd name="T88" fmla="*/ 15 w 93"/>
                <a:gd name="T89" fmla="*/ 34 h 100"/>
                <a:gd name="T90" fmla="*/ 11 w 93"/>
                <a:gd name="T91" fmla="*/ 34 h 100"/>
                <a:gd name="T92" fmla="*/ 11 w 93"/>
                <a:gd name="T93" fmla="*/ 37 h 100"/>
                <a:gd name="T94" fmla="*/ 19 w 93"/>
                <a:gd name="T95" fmla="*/ 45 h 100"/>
                <a:gd name="T96" fmla="*/ 15 w 93"/>
                <a:gd name="T97" fmla="*/ 56 h 100"/>
                <a:gd name="T98" fmla="*/ 19 w 93"/>
                <a:gd name="T99" fmla="*/ 48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93" h="100">
                  <a:moveTo>
                    <a:pt x="89" y="89"/>
                  </a:moveTo>
                  <a:lnTo>
                    <a:pt x="89" y="89"/>
                  </a:lnTo>
                  <a:lnTo>
                    <a:pt x="89" y="89"/>
                  </a:lnTo>
                  <a:lnTo>
                    <a:pt x="89" y="89"/>
                  </a:lnTo>
                  <a:lnTo>
                    <a:pt x="89" y="89"/>
                  </a:lnTo>
                  <a:close/>
                  <a:moveTo>
                    <a:pt x="78" y="100"/>
                  </a:moveTo>
                  <a:lnTo>
                    <a:pt x="86" y="100"/>
                  </a:lnTo>
                  <a:lnTo>
                    <a:pt x="89" y="97"/>
                  </a:lnTo>
                  <a:lnTo>
                    <a:pt x="89" y="93"/>
                  </a:lnTo>
                  <a:lnTo>
                    <a:pt x="86" y="93"/>
                  </a:lnTo>
                  <a:lnTo>
                    <a:pt x="86" y="97"/>
                  </a:lnTo>
                  <a:lnTo>
                    <a:pt x="82" y="93"/>
                  </a:lnTo>
                  <a:lnTo>
                    <a:pt x="78" y="97"/>
                  </a:lnTo>
                  <a:lnTo>
                    <a:pt x="78" y="100"/>
                  </a:lnTo>
                  <a:lnTo>
                    <a:pt x="78" y="100"/>
                  </a:lnTo>
                  <a:close/>
                  <a:moveTo>
                    <a:pt x="86" y="74"/>
                  </a:moveTo>
                  <a:lnTo>
                    <a:pt x="89" y="74"/>
                  </a:lnTo>
                  <a:lnTo>
                    <a:pt x="93" y="78"/>
                  </a:lnTo>
                  <a:lnTo>
                    <a:pt x="93" y="78"/>
                  </a:lnTo>
                  <a:lnTo>
                    <a:pt x="89" y="78"/>
                  </a:lnTo>
                  <a:lnTo>
                    <a:pt x="86" y="78"/>
                  </a:lnTo>
                  <a:lnTo>
                    <a:pt x="86" y="74"/>
                  </a:lnTo>
                  <a:lnTo>
                    <a:pt x="86" y="74"/>
                  </a:lnTo>
                  <a:close/>
                  <a:moveTo>
                    <a:pt x="78" y="67"/>
                  </a:moveTo>
                  <a:lnTo>
                    <a:pt x="74" y="67"/>
                  </a:lnTo>
                  <a:lnTo>
                    <a:pt x="74" y="71"/>
                  </a:lnTo>
                  <a:lnTo>
                    <a:pt x="71" y="74"/>
                  </a:lnTo>
                  <a:lnTo>
                    <a:pt x="67" y="74"/>
                  </a:lnTo>
                  <a:lnTo>
                    <a:pt x="67" y="78"/>
                  </a:lnTo>
                  <a:lnTo>
                    <a:pt x="71" y="78"/>
                  </a:lnTo>
                  <a:lnTo>
                    <a:pt x="78" y="74"/>
                  </a:lnTo>
                  <a:lnTo>
                    <a:pt x="78" y="71"/>
                  </a:lnTo>
                  <a:lnTo>
                    <a:pt x="78" y="67"/>
                  </a:lnTo>
                  <a:lnTo>
                    <a:pt x="78" y="67"/>
                  </a:lnTo>
                  <a:close/>
                  <a:moveTo>
                    <a:pt x="67" y="67"/>
                  </a:moveTo>
                  <a:lnTo>
                    <a:pt x="71" y="67"/>
                  </a:lnTo>
                  <a:lnTo>
                    <a:pt x="71" y="71"/>
                  </a:lnTo>
                  <a:lnTo>
                    <a:pt x="71" y="71"/>
                  </a:lnTo>
                  <a:lnTo>
                    <a:pt x="67" y="67"/>
                  </a:lnTo>
                  <a:lnTo>
                    <a:pt x="67" y="67"/>
                  </a:lnTo>
                  <a:lnTo>
                    <a:pt x="67" y="67"/>
                  </a:lnTo>
                  <a:close/>
                  <a:moveTo>
                    <a:pt x="56" y="52"/>
                  </a:moveTo>
                  <a:lnTo>
                    <a:pt x="56" y="60"/>
                  </a:lnTo>
                  <a:lnTo>
                    <a:pt x="60" y="63"/>
                  </a:lnTo>
                  <a:lnTo>
                    <a:pt x="60" y="67"/>
                  </a:lnTo>
                  <a:lnTo>
                    <a:pt x="60" y="67"/>
                  </a:lnTo>
                  <a:lnTo>
                    <a:pt x="56" y="63"/>
                  </a:lnTo>
                  <a:lnTo>
                    <a:pt x="56" y="60"/>
                  </a:lnTo>
                  <a:lnTo>
                    <a:pt x="56" y="60"/>
                  </a:lnTo>
                  <a:lnTo>
                    <a:pt x="56" y="56"/>
                  </a:lnTo>
                  <a:lnTo>
                    <a:pt x="56" y="52"/>
                  </a:lnTo>
                  <a:lnTo>
                    <a:pt x="56" y="52"/>
                  </a:lnTo>
                  <a:close/>
                  <a:moveTo>
                    <a:pt x="41" y="52"/>
                  </a:moveTo>
                  <a:lnTo>
                    <a:pt x="41" y="56"/>
                  </a:lnTo>
                  <a:lnTo>
                    <a:pt x="45" y="56"/>
                  </a:lnTo>
                  <a:lnTo>
                    <a:pt x="41" y="52"/>
                  </a:lnTo>
                  <a:lnTo>
                    <a:pt x="41" y="52"/>
                  </a:lnTo>
                  <a:close/>
                  <a:moveTo>
                    <a:pt x="67" y="45"/>
                  </a:moveTo>
                  <a:lnTo>
                    <a:pt x="67" y="48"/>
                  </a:lnTo>
                  <a:lnTo>
                    <a:pt x="67" y="52"/>
                  </a:lnTo>
                  <a:lnTo>
                    <a:pt x="71" y="48"/>
                  </a:lnTo>
                  <a:lnTo>
                    <a:pt x="67" y="45"/>
                  </a:lnTo>
                  <a:lnTo>
                    <a:pt x="67" y="45"/>
                  </a:lnTo>
                  <a:close/>
                  <a:moveTo>
                    <a:pt x="52" y="37"/>
                  </a:moveTo>
                  <a:lnTo>
                    <a:pt x="49" y="41"/>
                  </a:lnTo>
                  <a:lnTo>
                    <a:pt x="52" y="41"/>
                  </a:lnTo>
                  <a:lnTo>
                    <a:pt x="52" y="45"/>
                  </a:lnTo>
                  <a:lnTo>
                    <a:pt x="52" y="48"/>
                  </a:lnTo>
                  <a:lnTo>
                    <a:pt x="52" y="48"/>
                  </a:lnTo>
                  <a:lnTo>
                    <a:pt x="56" y="48"/>
                  </a:lnTo>
                  <a:lnTo>
                    <a:pt x="56" y="48"/>
                  </a:lnTo>
                  <a:lnTo>
                    <a:pt x="56" y="45"/>
                  </a:lnTo>
                  <a:lnTo>
                    <a:pt x="52" y="41"/>
                  </a:lnTo>
                  <a:lnTo>
                    <a:pt x="52" y="37"/>
                  </a:lnTo>
                  <a:lnTo>
                    <a:pt x="52" y="37"/>
                  </a:lnTo>
                  <a:close/>
                  <a:moveTo>
                    <a:pt x="37" y="26"/>
                  </a:moveTo>
                  <a:lnTo>
                    <a:pt x="41" y="26"/>
                  </a:lnTo>
                  <a:lnTo>
                    <a:pt x="45" y="30"/>
                  </a:lnTo>
                  <a:lnTo>
                    <a:pt x="45" y="37"/>
                  </a:lnTo>
                  <a:lnTo>
                    <a:pt x="41" y="37"/>
                  </a:lnTo>
                  <a:lnTo>
                    <a:pt x="41" y="34"/>
                  </a:lnTo>
                  <a:lnTo>
                    <a:pt x="41" y="34"/>
                  </a:lnTo>
                  <a:lnTo>
                    <a:pt x="45" y="34"/>
                  </a:lnTo>
                  <a:lnTo>
                    <a:pt x="41" y="30"/>
                  </a:lnTo>
                  <a:lnTo>
                    <a:pt x="37" y="26"/>
                  </a:lnTo>
                  <a:lnTo>
                    <a:pt x="37" y="26"/>
                  </a:lnTo>
                  <a:lnTo>
                    <a:pt x="37" y="26"/>
                  </a:lnTo>
                  <a:close/>
                  <a:moveTo>
                    <a:pt x="19" y="0"/>
                  </a:moveTo>
                  <a:lnTo>
                    <a:pt x="26" y="0"/>
                  </a:lnTo>
                  <a:lnTo>
                    <a:pt x="30" y="4"/>
                  </a:lnTo>
                  <a:lnTo>
                    <a:pt x="30" y="4"/>
                  </a:lnTo>
                  <a:lnTo>
                    <a:pt x="34" y="8"/>
                  </a:lnTo>
                  <a:lnTo>
                    <a:pt x="34" y="11"/>
                  </a:lnTo>
                  <a:lnTo>
                    <a:pt x="30" y="11"/>
                  </a:lnTo>
                  <a:lnTo>
                    <a:pt x="30" y="15"/>
                  </a:lnTo>
                  <a:lnTo>
                    <a:pt x="26" y="19"/>
                  </a:lnTo>
                  <a:lnTo>
                    <a:pt x="30" y="11"/>
                  </a:lnTo>
                  <a:lnTo>
                    <a:pt x="26" y="11"/>
                  </a:lnTo>
                  <a:lnTo>
                    <a:pt x="30" y="8"/>
                  </a:lnTo>
                  <a:lnTo>
                    <a:pt x="26" y="4"/>
                  </a:lnTo>
                  <a:lnTo>
                    <a:pt x="26" y="0"/>
                  </a:lnTo>
                  <a:lnTo>
                    <a:pt x="19" y="0"/>
                  </a:lnTo>
                  <a:lnTo>
                    <a:pt x="19" y="0"/>
                  </a:lnTo>
                  <a:close/>
                  <a:moveTo>
                    <a:pt x="0" y="4"/>
                  </a:moveTo>
                  <a:lnTo>
                    <a:pt x="4" y="4"/>
                  </a:lnTo>
                  <a:lnTo>
                    <a:pt x="8" y="4"/>
                  </a:lnTo>
                  <a:lnTo>
                    <a:pt x="11" y="0"/>
                  </a:lnTo>
                  <a:lnTo>
                    <a:pt x="15" y="0"/>
                  </a:lnTo>
                  <a:lnTo>
                    <a:pt x="19" y="4"/>
                  </a:lnTo>
                  <a:lnTo>
                    <a:pt x="19" y="4"/>
                  </a:lnTo>
                  <a:lnTo>
                    <a:pt x="15" y="4"/>
                  </a:lnTo>
                  <a:lnTo>
                    <a:pt x="8" y="8"/>
                  </a:lnTo>
                  <a:lnTo>
                    <a:pt x="4" y="8"/>
                  </a:lnTo>
                  <a:lnTo>
                    <a:pt x="0" y="4"/>
                  </a:lnTo>
                  <a:lnTo>
                    <a:pt x="0" y="4"/>
                  </a:lnTo>
                  <a:close/>
                  <a:moveTo>
                    <a:pt x="19" y="30"/>
                  </a:moveTo>
                  <a:lnTo>
                    <a:pt x="26" y="30"/>
                  </a:lnTo>
                  <a:lnTo>
                    <a:pt x="30" y="30"/>
                  </a:lnTo>
                  <a:lnTo>
                    <a:pt x="26" y="34"/>
                  </a:lnTo>
                  <a:lnTo>
                    <a:pt x="23" y="34"/>
                  </a:lnTo>
                  <a:lnTo>
                    <a:pt x="19" y="30"/>
                  </a:lnTo>
                  <a:lnTo>
                    <a:pt x="19" y="30"/>
                  </a:lnTo>
                  <a:close/>
                  <a:moveTo>
                    <a:pt x="15" y="45"/>
                  </a:moveTo>
                  <a:lnTo>
                    <a:pt x="15" y="45"/>
                  </a:lnTo>
                  <a:lnTo>
                    <a:pt x="19" y="45"/>
                  </a:lnTo>
                  <a:lnTo>
                    <a:pt x="15" y="45"/>
                  </a:lnTo>
                  <a:lnTo>
                    <a:pt x="15" y="45"/>
                  </a:lnTo>
                  <a:close/>
                  <a:moveTo>
                    <a:pt x="11" y="45"/>
                  </a:moveTo>
                  <a:lnTo>
                    <a:pt x="15" y="45"/>
                  </a:lnTo>
                  <a:lnTo>
                    <a:pt x="15" y="48"/>
                  </a:lnTo>
                  <a:lnTo>
                    <a:pt x="11" y="45"/>
                  </a:lnTo>
                  <a:lnTo>
                    <a:pt x="11" y="45"/>
                  </a:lnTo>
                  <a:close/>
                  <a:moveTo>
                    <a:pt x="15" y="41"/>
                  </a:moveTo>
                  <a:lnTo>
                    <a:pt x="19" y="41"/>
                  </a:lnTo>
                  <a:lnTo>
                    <a:pt x="15" y="34"/>
                  </a:lnTo>
                  <a:lnTo>
                    <a:pt x="15" y="30"/>
                  </a:lnTo>
                  <a:lnTo>
                    <a:pt x="11" y="30"/>
                  </a:lnTo>
                  <a:lnTo>
                    <a:pt x="11" y="34"/>
                  </a:lnTo>
                  <a:lnTo>
                    <a:pt x="8" y="37"/>
                  </a:lnTo>
                  <a:lnTo>
                    <a:pt x="11" y="41"/>
                  </a:lnTo>
                  <a:lnTo>
                    <a:pt x="11" y="37"/>
                  </a:lnTo>
                  <a:lnTo>
                    <a:pt x="15" y="41"/>
                  </a:lnTo>
                  <a:lnTo>
                    <a:pt x="15" y="41"/>
                  </a:lnTo>
                  <a:close/>
                  <a:moveTo>
                    <a:pt x="19" y="45"/>
                  </a:moveTo>
                  <a:lnTo>
                    <a:pt x="15" y="48"/>
                  </a:lnTo>
                  <a:lnTo>
                    <a:pt x="15" y="52"/>
                  </a:lnTo>
                  <a:lnTo>
                    <a:pt x="15" y="56"/>
                  </a:lnTo>
                  <a:lnTo>
                    <a:pt x="19" y="52"/>
                  </a:lnTo>
                  <a:lnTo>
                    <a:pt x="19" y="52"/>
                  </a:lnTo>
                  <a:lnTo>
                    <a:pt x="19" y="48"/>
                  </a:lnTo>
                  <a:lnTo>
                    <a:pt x="19" y="48"/>
                  </a:lnTo>
                  <a:lnTo>
                    <a:pt x="19" y="4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4" name="Freeform 169">
              <a:extLst>
                <a:ext uri="{FF2B5EF4-FFF2-40B4-BE49-F238E27FC236}">
                  <a16:creationId xmlns:a16="http://schemas.microsoft.com/office/drawing/2014/main" xmlns="" id="{8C0BD37C-94FC-4D0D-BF35-2885F5620697}"/>
                </a:ext>
              </a:extLst>
            </p:cNvPr>
            <p:cNvSpPr/>
            <p:nvPr/>
          </p:nvSpPr>
          <p:spPr bwMode="auto">
            <a:xfrm>
              <a:off x="2551472" y="4030500"/>
              <a:ext cx="166599" cy="64593"/>
            </a:xfrm>
            <a:custGeom>
              <a:avLst/>
              <a:gdLst>
                <a:gd name="T0" fmla="*/ 82 w 93"/>
                <a:gd name="T1" fmla="*/ 33 h 37"/>
                <a:gd name="T2" fmla="*/ 74 w 93"/>
                <a:gd name="T3" fmla="*/ 26 h 37"/>
                <a:gd name="T4" fmla="*/ 78 w 93"/>
                <a:gd name="T5" fmla="*/ 18 h 37"/>
                <a:gd name="T6" fmla="*/ 82 w 93"/>
                <a:gd name="T7" fmla="*/ 18 h 37"/>
                <a:gd name="T8" fmla="*/ 78 w 93"/>
                <a:gd name="T9" fmla="*/ 15 h 37"/>
                <a:gd name="T10" fmla="*/ 78 w 93"/>
                <a:gd name="T11" fmla="*/ 18 h 37"/>
                <a:gd name="T12" fmla="*/ 74 w 93"/>
                <a:gd name="T13" fmla="*/ 15 h 37"/>
                <a:gd name="T14" fmla="*/ 67 w 93"/>
                <a:gd name="T15" fmla="*/ 11 h 37"/>
                <a:gd name="T16" fmla="*/ 63 w 93"/>
                <a:gd name="T17" fmla="*/ 7 h 37"/>
                <a:gd name="T18" fmla="*/ 56 w 93"/>
                <a:gd name="T19" fmla="*/ 11 h 37"/>
                <a:gd name="T20" fmla="*/ 56 w 93"/>
                <a:gd name="T21" fmla="*/ 15 h 37"/>
                <a:gd name="T22" fmla="*/ 52 w 93"/>
                <a:gd name="T23" fmla="*/ 18 h 37"/>
                <a:gd name="T24" fmla="*/ 41 w 93"/>
                <a:gd name="T25" fmla="*/ 22 h 37"/>
                <a:gd name="T26" fmla="*/ 45 w 93"/>
                <a:gd name="T27" fmla="*/ 26 h 37"/>
                <a:gd name="T28" fmla="*/ 48 w 93"/>
                <a:gd name="T29" fmla="*/ 29 h 37"/>
                <a:gd name="T30" fmla="*/ 48 w 93"/>
                <a:gd name="T31" fmla="*/ 33 h 37"/>
                <a:gd name="T32" fmla="*/ 41 w 93"/>
                <a:gd name="T33" fmla="*/ 33 h 37"/>
                <a:gd name="T34" fmla="*/ 34 w 93"/>
                <a:gd name="T35" fmla="*/ 37 h 37"/>
                <a:gd name="T36" fmla="*/ 34 w 93"/>
                <a:gd name="T37" fmla="*/ 33 h 37"/>
                <a:gd name="T38" fmla="*/ 34 w 93"/>
                <a:gd name="T39" fmla="*/ 29 h 37"/>
                <a:gd name="T40" fmla="*/ 30 w 93"/>
                <a:gd name="T41" fmla="*/ 26 h 37"/>
                <a:gd name="T42" fmla="*/ 30 w 93"/>
                <a:gd name="T43" fmla="*/ 29 h 37"/>
                <a:gd name="T44" fmla="*/ 26 w 93"/>
                <a:gd name="T45" fmla="*/ 29 h 37"/>
                <a:gd name="T46" fmla="*/ 22 w 93"/>
                <a:gd name="T47" fmla="*/ 26 h 37"/>
                <a:gd name="T48" fmla="*/ 15 w 93"/>
                <a:gd name="T49" fmla="*/ 22 h 37"/>
                <a:gd name="T50" fmla="*/ 15 w 93"/>
                <a:gd name="T51" fmla="*/ 18 h 37"/>
                <a:gd name="T52" fmla="*/ 11 w 93"/>
                <a:gd name="T53" fmla="*/ 18 h 37"/>
                <a:gd name="T54" fmla="*/ 4 w 93"/>
                <a:gd name="T55" fmla="*/ 18 h 37"/>
                <a:gd name="T56" fmla="*/ 4 w 93"/>
                <a:gd name="T57" fmla="*/ 18 h 37"/>
                <a:gd name="T58" fmla="*/ 4 w 93"/>
                <a:gd name="T59" fmla="*/ 15 h 37"/>
                <a:gd name="T60" fmla="*/ 4 w 93"/>
                <a:gd name="T61" fmla="*/ 11 h 37"/>
                <a:gd name="T62" fmla="*/ 0 w 93"/>
                <a:gd name="T63" fmla="*/ 7 h 37"/>
                <a:gd name="T64" fmla="*/ 4 w 93"/>
                <a:gd name="T65" fmla="*/ 3 h 37"/>
                <a:gd name="T66" fmla="*/ 8 w 93"/>
                <a:gd name="T67" fmla="*/ 0 h 37"/>
                <a:gd name="T68" fmla="*/ 11 w 93"/>
                <a:gd name="T69" fmla="*/ 3 h 37"/>
                <a:gd name="T70" fmla="*/ 15 w 93"/>
                <a:gd name="T71" fmla="*/ 7 h 37"/>
                <a:gd name="T72" fmla="*/ 15 w 93"/>
                <a:gd name="T73" fmla="*/ 7 h 37"/>
                <a:gd name="T74" fmla="*/ 15 w 93"/>
                <a:gd name="T75" fmla="*/ 7 h 37"/>
                <a:gd name="T76" fmla="*/ 19 w 93"/>
                <a:gd name="T77" fmla="*/ 11 h 37"/>
                <a:gd name="T78" fmla="*/ 19 w 93"/>
                <a:gd name="T79" fmla="*/ 7 h 37"/>
                <a:gd name="T80" fmla="*/ 22 w 93"/>
                <a:gd name="T81" fmla="*/ 7 h 37"/>
                <a:gd name="T82" fmla="*/ 34 w 93"/>
                <a:gd name="T83" fmla="*/ 11 h 37"/>
                <a:gd name="T84" fmla="*/ 37 w 93"/>
                <a:gd name="T85" fmla="*/ 7 h 37"/>
                <a:gd name="T86" fmla="*/ 56 w 93"/>
                <a:gd name="T87" fmla="*/ 3 h 37"/>
                <a:gd name="T88" fmla="*/ 59 w 93"/>
                <a:gd name="T89" fmla="*/ 0 h 37"/>
                <a:gd name="T90" fmla="*/ 63 w 93"/>
                <a:gd name="T91" fmla="*/ 3 h 37"/>
                <a:gd name="T92" fmla="*/ 74 w 93"/>
                <a:gd name="T93" fmla="*/ 3 h 37"/>
                <a:gd name="T94" fmla="*/ 85 w 93"/>
                <a:gd name="T95" fmla="*/ 7 h 37"/>
                <a:gd name="T96" fmla="*/ 89 w 93"/>
                <a:gd name="T97" fmla="*/ 11 h 37"/>
                <a:gd name="T98" fmla="*/ 93 w 93"/>
                <a:gd name="T99" fmla="*/ 15 h 37"/>
                <a:gd name="T100" fmla="*/ 93 w 93"/>
                <a:gd name="T101" fmla="*/ 18 h 37"/>
                <a:gd name="T102" fmla="*/ 89 w 93"/>
                <a:gd name="T103" fmla="*/ 26 h 37"/>
                <a:gd name="T104" fmla="*/ 85 w 93"/>
                <a:gd name="T105" fmla="*/ 29 h 37"/>
                <a:gd name="T106" fmla="*/ 82 w 93"/>
                <a:gd name="T107" fmla="*/ 37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3" h="37">
                  <a:moveTo>
                    <a:pt x="82" y="37"/>
                  </a:moveTo>
                  <a:lnTo>
                    <a:pt x="82" y="33"/>
                  </a:lnTo>
                  <a:lnTo>
                    <a:pt x="78" y="29"/>
                  </a:lnTo>
                  <a:lnTo>
                    <a:pt x="74" y="26"/>
                  </a:lnTo>
                  <a:lnTo>
                    <a:pt x="78" y="22"/>
                  </a:lnTo>
                  <a:lnTo>
                    <a:pt x="78" y="18"/>
                  </a:lnTo>
                  <a:lnTo>
                    <a:pt x="82" y="18"/>
                  </a:lnTo>
                  <a:lnTo>
                    <a:pt x="82" y="18"/>
                  </a:lnTo>
                  <a:lnTo>
                    <a:pt x="82" y="15"/>
                  </a:lnTo>
                  <a:lnTo>
                    <a:pt x="78" y="15"/>
                  </a:lnTo>
                  <a:lnTo>
                    <a:pt x="78" y="18"/>
                  </a:lnTo>
                  <a:lnTo>
                    <a:pt x="78" y="18"/>
                  </a:lnTo>
                  <a:lnTo>
                    <a:pt x="74" y="18"/>
                  </a:lnTo>
                  <a:lnTo>
                    <a:pt x="74" y="15"/>
                  </a:lnTo>
                  <a:lnTo>
                    <a:pt x="71" y="11"/>
                  </a:lnTo>
                  <a:lnTo>
                    <a:pt x="67" y="11"/>
                  </a:lnTo>
                  <a:lnTo>
                    <a:pt x="67" y="7"/>
                  </a:lnTo>
                  <a:lnTo>
                    <a:pt x="63" y="7"/>
                  </a:lnTo>
                  <a:lnTo>
                    <a:pt x="59" y="7"/>
                  </a:lnTo>
                  <a:lnTo>
                    <a:pt x="56" y="11"/>
                  </a:lnTo>
                  <a:lnTo>
                    <a:pt x="56" y="15"/>
                  </a:lnTo>
                  <a:lnTo>
                    <a:pt x="56" y="15"/>
                  </a:lnTo>
                  <a:lnTo>
                    <a:pt x="56" y="15"/>
                  </a:lnTo>
                  <a:lnTo>
                    <a:pt x="52" y="18"/>
                  </a:lnTo>
                  <a:lnTo>
                    <a:pt x="45" y="18"/>
                  </a:lnTo>
                  <a:lnTo>
                    <a:pt x="41" y="22"/>
                  </a:lnTo>
                  <a:lnTo>
                    <a:pt x="41" y="22"/>
                  </a:lnTo>
                  <a:lnTo>
                    <a:pt x="45" y="26"/>
                  </a:lnTo>
                  <a:lnTo>
                    <a:pt x="45" y="26"/>
                  </a:lnTo>
                  <a:lnTo>
                    <a:pt x="48" y="29"/>
                  </a:lnTo>
                  <a:lnTo>
                    <a:pt x="48" y="33"/>
                  </a:lnTo>
                  <a:lnTo>
                    <a:pt x="48" y="33"/>
                  </a:lnTo>
                  <a:lnTo>
                    <a:pt x="45" y="33"/>
                  </a:lnTo>
                  <a:lnTo>
                    <a:pt x="41" y="33"/>
                  </a:lnTo>
                  <a:lnTo>
                    <a:pt x="41" y="37"/>
                  </a:lnTo>
                  <a:lnTo>
                    <a:pt x="34" y="37"/>
                  </a:lnTo>
                  <a:lnTo>
                    <a:pt x="34" y="33"/>
                  </a:lnTo>
                  <a:lnTo>
                    <a:pt x="34" y="33"/>
                  </a:lnTo>
                  <a:lnTo>
                    <a:pt x="34" y="29"/>
                  </a:lnTo>
                  <a:lnTo>
                    <a:pt x="34" y="29"/>
                  </a:lnTo>
                  <a:lnTo>
                    <a:pt x="34" y="26"/>
                  </a:lnTo>
                  <a:lnTo>
                    <a:pt x="30" y="26"/>
                  </a:lnTo>
                  <a:lnTo>
                    <a:pt x="30" y="29"/>
                  </a:lnTo>
                  <a:lnTo>
                    <a:pt x="30" y="29"/>
                  </a:lnTo>
                  <a:lnTo>
                    <a:pt x="30" y="29"/>
                  </a:lnTo>
                  <a:lnTo>
                    <a:pt x="26" y="29"/>
                  </a:lnTo>
                  <a:lnTo>
                    <a:pt x="26" y="29"/>
                  </a:lnTo>
                  <a:lnTo>
                    <a:pt x="22" y="26"/>
                  </a:lnTo>
                  <a:lnTo>
                    <a:pt x="22" y="22"/>
                  </a:lnTo>
                  <a:lnTo>
                    <a:pt x="15" y="22"/>
                  </a:lnTo>
                  <a:lnTo>
                    <a:pt x="15" y="22"/>
                  </a:lnTo>
                  <a:lnTo>
                    <a:pt x="15" y="18"/>
                  </a:lnTo>
                  <a:lnTo>
                    <a:pt x="11" y="18"/>
                  </a:lnTo>
                  <a:lnTo>
                    <a:pt x="11" y="18"/>
                  </a:lnTo>
                  <a:lnTo>
                    <a:pt x="8" y="18"/>
                  </a:lnTo>
                  <a:lnTo>
                    <a:pt x="4" y="18"/>
                  </a:lnTo>
                  <a:lnTo>
                    <a:pt x="4" y="18"/>
                  </a:lnTo>
                  <a:lnTo>
                    <a:pt x="4" y="18"/>
                  </a:lnTo>
                  <a:lnTo>
                    <a:pt x="4" y="18"/>
                  </a:lnTo>
                  <a:lnTo>
                    <a:pt x="4" y="15"/>
                  </a:lnTo>
                  <a:lnTo>
                    <a:pt x="4" y="11"/>
                  </a:lnTo>
                  <a:lnTo>
                    <a:pt x="4" y="11"/>
                  </a:lnTo>
                  <a:lnTo>
                    <a:pt x="0" y="11"/>
                  </a:lnTo>
                  <a:lnTo>
                    <a:pt x="0" y="7"/>
                  </a:lnTo>
                  <a:lnTo>
                    <a:pt x="4" y="3"/>
                  </a:lnTo>
                  <a:lnTo>
                    <a:pt x="4" y="3"/>
                  </a:lnTo>
                  <a:lnTo>
                    <a:pt x="4" y="0"/>
                  </a:lnTo>
                  <a:lnTo>
                    <a:pt x="8" y="0"/>
                  </a:lnTo>
                  <a:lnTo>
                    <a:pt x="8" y="3"/>
                  </a:lnTo>
                  <a:lnTo>
                    <a:pt x="11" y="3"/>
                  </a:lnTo>
                  <a:lnTo>
                    <a:pt x="11" y="7"/>
                  </a:lnTo>
                  <a:lnTo>
                    <a:pt x="15" y="7"/>
                  </a:lnTo>
                  <a:lnTo>
                    <a:pt x="15" y="7"/>
                  </a:lnTo>
                  <a:lnTo>
                    <a:pt x="15" y="7"/>
                  </a:lnTo>
                  <a:lnTo>
                    <a:pt x="15" y="7"/>
                  </a:lnTo>
                  <a:lnTo>
                    <a:pt x="15" y="7"/>
                  </a:lnTo>
                  <a:lnTo>
                    <a:pt x="15" y="11"/>
                  </a:lnTo>
                  <a:lnTo>
                    <a:pt x="19" y="11"/>
                  </a:lnTo>
                  <a:lnTo>
                    <a:pt x="19" y="7"/>
                  </a:lnTo>
                  <a:lnTo>
                    <a:pt x="19" y="7"/>
                  </a:lnTo>
                  <a:lnTo>
                    <a:pt x="19" y="7"/>
                  </a:lnTo>
                  <a:lnTo>
                    <a:pt x="22" y="7"/>
                  </a:lnTo>
                  <a:lnTo>
                    <a:pt x="26" y="11"/>
                  </a:lnTo>
                  <a:lnTo>
                    <a:pt x="34" y="11"/>
                  </a:lnTo>
                  <a:lnTo>
                    <a:pt x="37" y="11"/>
                  </a:lnTo>
                  <a:lnTo>
                    <a:pt x="37" y="7"/>
                  </a:lnTo>
                  <a:lnTo>
                    <a:pt x="48" y="3"/>
                  </a:lnTo>
                  <a:lnTo>
                    <a:pt x="56" y="3"/>
                  </a:lnTo>
                  <a:lnTo>
                    <a:pt x="59" y="0"/>
                  </a:lnTo>
                  <a:lnTo>
                    <a:pt x="59" y="0"/>
                  </a:lnTo>
                  <a:lnTo>
                    <a:pt x="63" y="0"/>
                  </a:lnTo>
                  <a:lnTo>
                    <a:pt x="63" y="3"/>
                  </a:lnTo>
                  <a:lnTo>
                    <a:pt x="67" y="3"/>
                  </a:lnTo>
                  <a:lnTo>
                    <a:pt x="74" y="3"/>
                  </a:lnTo>
                  <a:lnTo>
                    <a:pt x="78" y="3"/>
                  </a:lnTo>
                  <a:lnTo>
                    <a:pt x="85" y="7"/>
                  </a:lnTo>
                  <a:lnTo>
                    <a:pt x="85" y="11"/>
                  </a:lnTo>
                  <a:lnTo>
                    <a:pt x="89" y="11"/>
                  </a:lnTo>
                  <a:lnTo>
                    <a:pt x="89" y="11"/>
                  </a:lnTo>
                  <a:lnTo>
                    <a:pt x="93" y="15"/>
                  </a:lnTo>
                  <a:lnTo>
                    <a:pt x="89" y="15"/>
                  </a:lnTo>
                  <a:lnTo>
                    <a:pt x="93" y="18"/>
                  </a:lnTo>
                  <a:lnTo>
                    <a:pt x="93" y="22"/>
                  </a:lnTo>
                  <a:lnTo>
                    <a:pt x="89" y="26"/>
                  </a:lnTo>
                  <a:lnTo>
                    <a:pt x="89" y="29"/>
                  </a:lnTo>
                  <a:lnTo>
                    <a:pt x="85" y="29"/>
                  </a:lnTo>
                  <a:lnTo>
                    <a:pt x="85" y="29"/>
                  </a:lnTo>
                  <a:lnTo>
                    <a:pt x="82" y="3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5" name="Freeform 170">
              <a:extLst>
                <a:ext uri="{FF2B5EF4-FFF2-40B4-BE49-F238E27FC236}">
                  <a16:creationId xmlns:a16="http://schemas.microsoft.com/office/drawing/2014/main" xmlns="" id="{2E42FD16-751C-4F61-B4BD-26A5AEEBC9A8}"/>
                </a:ext>
              </a:extLst>
            </p:cNvPr>
            <p:cNvSpPr/>
            <p:nvPr/>
          </p:nvSpPr>
          <p:spPr bwMode="auto">
            <a:xfrm>
              <a:off x="2465486" y="3985110"/>
              <a:ext cx="100317" cy="83794"/>
            </a:xfrm>
            <a:custGeom>
              <a:avLst/>
              <a:gdLst>
                <a:gd name="T0" fmla="*/ 52 w 56"/>
                <a:gd name="T1" fmla="*/ 44 h 48"/>
                <a:gd name="T2" fmla="*/ 52 w 56"/>
                <a:gd name="T3" fmla="*/ 44 h 48"/>
                <a:gd name="T4" fmla="*/ 52 w 56"/>
                <a:gd name="T5" fmla="*/ 48 h 48"/>
                <a:gd name="T6" fmla="*/ 48 w 56"/>
                <a:gd name="T7" fmla="*/ 48 h 48"/>
                <a:gd name="T8" fmla="*/ 45 w 56"/>
                <a:gd name="T9" fmla="*/ 48 h 48"/>
                <a:gd name="T10" fmla="*/ 41 w 56"/>
                <a:gd name="T11" fmla="*/ 41 h 48"/>
                <a:gd name="T12" fmla="*/ 41 w 56"/>
                <a:gd name="T13" fmla="*/ 41 h 48"/>
                <a:gd name="T14" fmla="*/ 41 w 56"/>
                <a:gd name="T15" fmla="*/ 41 h 48"/>
                <a:gd name="T16" fmla="*/ 45 w 56"/>
                <a:gd name="T17" fmla="*/ 48 h 48"/>
                <a:gd name="T18" fmla="*/ 41 w 56"/>
                <a:gd name="T19" fmla="*/ 44 h 48"/>
                <a:gd name="T20" fmla="*/ 33 w 56"/>
                <a:gd name="T21" fmla="*/ 41 h 48"/>
                <a:gd name="T22" fmla="*/ 37 w 56"/>
                <a:gd name="T23" fmla="*/ 37 h 48"/>
                <a:gd name="T24" fmla="*/ 33 w 56"/>
                <a:gd name="T25" fmla="*/ 33 h 48"/>
                <a:gd name="T26" fmla="*/ 26 w 56"/>
                <a:gd name="T27" fmla="*/ 29 h 48"/>
                <a:gd name="T28" fmla="*/ 22 w 56"/>
                <a:gd name="T29" fmla="*/ 26 h 48"/>
                <a:gd name="T30" fmla="*/ 19 w 56"/>
                <a:gd name="T31" fmla="*/ 18 h 48"/>
                <a:gd name="T32" fmla="*/ 15 w 56"/>
                <a:gd name="T33" fmla="*/ 15 h 48"/>
                <a:gd name="T34" fmla="*/ 11 w 56"/>
                <a:gd name="T35" fmla="*/ 18 h 48"/>
                <a:gd name="T36" fmla="*/ 19 w 56"/>
                <a:gd name="T37" fmla="*/ 26 h 48"/>
                <a:gd name="T38" fmla="*/ 15 w 56"/>
                <a:gd name="T39" fmla="*/ 26 h 48"/>
                <a:gd name="T40" fmla="*/ 11 w 56"/>
                <a:gd name="T41" fmla="*/ 22 h 48"/>
                <a:gd name="T42" fmla="*/ 0 w 56"/>
                <a:gd name="T43" fmla="*/ 18 h 48"/>
                <a:gd name="T44" fmla="*/ 4 w 56"/>
                <a:gd name="T45" fmla="*/ 15 h 48"/>
                <a:gd name="T46" fmla="*/ 4 w 56"/>
                <a:gd name="T47" fmla="*/ 7 h 48"/>
                <a:gd name="T48" fmla="*/ 0 w 56"/>
                <a:gd name="T49" fmla="*/ 7 h 48"/>
                <a:gd name="T50" fmla="*/ 4 w 56"/>
                <a:gd name="T51" fmla="*/ 3 h 48"/>
                <a:gd name="T52" fmla="*/ 4 w 56"/>
                <a:gd name="T53" fmla="*/ 3 h 48"/>
                <a:gd name="T54" fmla="*/ 11 w 56"/>
                <a:gd name="T55" fmla="*/ 0 h 48"/>
                <a:gd name="T56" fmla="*/ 22 w 56"/>
                <a:gd name="T57" fmla="*/ 3 h 48"/>
                <a:gd name="T58" fmla="*/ 26 w 56"/>
                <a:gd name="T59" fmla="*/ 3 h 48"/>
                <a:gd name="T60" fmla="*/ 30 w 56"/>
                <a:gd name="T61" fmla="*/ 7 h 48"/>
                <a:gd name="T62" fmla="*/ 33 w 56"/>
                <a:gd name="T63" fmla="*/ 7 h 48"/>
                <a:gd name="T64" fmla="*/ 37 w 56"/>
                <a:gd name="T65" fmla="*/ 11 h 48"/>
                <a:gd name="T66" fmla="*/ 41 w 56"/>
                <a:gd name="T67" fmla="*/ 7 h 48"/>
                <a:gd name="T68" fmla="*/ 41 w 56"/>
                <a:gd name="T69" fmla="*/ 11 h 48"/>
                <a:gd name="T70" fmla="*/ 45 w 56"/>
                <a:gd name="T71" fmla="*/ 18 h 48"/>
                <a:gd name="T72" fmla="*/ 48 w 56"/>
                <a:gd name="T73" fmla="*/ 22 h 48"/>
                <a:gd name="T74" fmla="*/ 52 w 56"/>
                <a:gd name="T75" fmla="*/ 26 h 48"/>
                <a:gd name="T76" fmla="*/ 56 w 56"/>
                <a:gd name="T77" fmla="*/ 26 h 48"/>
                <a:gd name="T78" fmla="*/ 52 w 56"/>
                <a:gd name="T79" fmla="*/ 29 h 48"/>
                <a:gd name="T80" fmla="*/ 48 w 56"/>
                <a:gd name="T81" fmla="*/ 33 h 48"/>
                <a:gd name="T82" fmla="*/ 52 w 56"/>
                <a:gd name="T83" fmla="*/ 37 h 48"/>
                <a:gd name="T84" fmla="*/ 52 w 56"/>
                <a:gd name="T85" fmla="*/ 41 h 48"/>
                <a:gd name="T86" fmla="*/ 52 w 56"/>
                <a:gd name="T87" fmla="*/ 44 h 48"/>
                <a:gd name="T88" fmla="*/ 52 w 56"/>
                <a:gd name="T89" fmla="*/ 4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6" h="48">
                  <a:moveTo>
                    <a:pt x="52" y="44"/>
                  </a:moveTo>
                  <a:lnTo>
                    <a:pt x="52" y="44"/>
                  </a:lnTo>
                  <a:lnTo>
                    <a:pt x="52" y="44"/>
                  </a:lnTo>
                  <a:lnTo>
                    <a:pt x="52" y="44"/>
                  </a:lnTo>
                  <a:lnTo>
                    <a:pt x="52" y="48"/>
                  </a:lnTo>
                  <a:lnTo>
                    <a:pt x="52" y="48"/>
                  </a:lnTo>
                  <a:lnTo>
                    <a:pt x="48" y="48"/>
                  </a:lnTo>
                  <a:lnTo>
                    <a:pt x="48" y="48"/>
                  </a:lnTo>
                  <a:lnTo>
                    <a:pt x="48" y="48"/>
                  </a:lnTo>
                  <a:lnTo>
                    <a:pt x="45" y="48"/>
                  </a:lnTo>
                  <a:lnTo>
                    <a:pt x="45" y="44"/>
                  </a:lnTo>
                  <a:lnTo>
                    <a:pt x="41" y="41"/>
                  </a:lnTo>
                  <a:lnTo>
                    <a:pt x="41" y="41"/>
                  </a:lnTo>
                  <a:lnTo>
                    <a:pt x="41" y="41"/>
                  </a:lnTo>
                  <a:lnTo>
                    <a:pt x="41" y="41"/>
                  </a:lnTo>
                  <a:lnTo>
                    <a:pt x="41" y="41"/>
                  </a:lnTo>
                  <a:lnTo>
                    <a:pt x="45" y="44"/>
                  </a:lnTo>
                  <a:lnTo>
                    <a:pt x="45" y="48"/>
                  </a:lnTo>
                  <a:lnTo>
                    <a:pt x="41" y="48"/>
                  </a:lnTo>
                  <a:lnTo>
                    <a:pt x="41" y="44"/>
                  </a:lnTo>
                  <a:lnTo>
                    <a:pt x="37" y="44"/>
                  </a:lnTo>
                  <a:lnTo>
                    <a:pt x="33" y="41"/>
                  </a:lnTo>
                  <a:lnTo>
                    <a:pt x="33" y="41"/>
                  </a:lnTo>
                  <a:lnTo>
                    <a:pt x="37" y="37"/>
                  </a:lnTo>
                  <a:lnTo>
                    <a:pt x="37" y="37"/>
                  </a:lnTo>
                  <a:lnTo>
                    <a:pt x="33" y="33"/>
                  </a:lnTo>
                  <a:lnTo>
                    <a:pt x="30" y="33"/>
                  </a:lnTo>
                  <a:lnTo>
                    <a:pt x="26" y="29"/>
                  </a:lnTo>
                  <a:lnTo>
                    <a:pt x="22" y="26"/>
                  </a:lnTo>
                  <a:lnTo>
                    <a:pt x="22" y="26"/>
                  </a:lnTo>
                  <a:lnTo>
                    <a:pt x="19" y="22"/>
                  </a:lnTo>
                  <a:lnTo>
                    <a:pt x="19" y="18"/>
                  </a:lnTo>
                  <a:lnTo>
                    <a:pt x="15" y="18"/>
                  </a:lnTo>
                  <a:lnTo>
                    <a:pt x="15" y="15"/>
                  </a:lnTo>
                  <a:lnTo>
                    <a:pt x="11" y="18"/>
                  </a:lnTo>
                  <a:lnTo>
                    <a:pt x="11" y="18"/>
                  </a:lnTo>
                  <a:lnTo>
                    <a:pt x="19" y="22"/>
                  </a:lnTo>
                  <a:lnTo>
                    <a:pt x="19" y="26"/>
                  </a:lnTo>
                  <a:lnTo>
                    <a:pt x="15" y="26"/>
                  </a:lnTo>
                  <a:lnTo>
                    <a:pt x="15" y="26"/>
                  </a:lnTo>
                  <a:lnTo>
                    <a:pt x="15" y="26"/>
                  </a:lnTo>
                  <a:lnTo>
                    <a:pt x="11" y="22"/>
                  </a:lnTo>
                  <a:lnTo>
                    <a:pt x="7" y="22"/>
                  </a:lnTo>
                  <a:lnTo>
                    <a:pt x="0" y="18"/>
                  </a:lnTo>
                  <a:lnTo>
                    <a:pt x="0" y="18"/>
                  </a:lnTo>
                  <a:lnTo>
                    <a:pt x="4" y="15"/>
                  </a:lnTo>
                  <a:lnTo>
                    <a:pt x="4" y="11"/>
                  </a:lnTo>
                  <a:lnTo>
                    <a:pt x="4" y="7"/>
                  </a:lnTo>
                  <a:lnTo>
                    <a:pt x="4" y="7"/>
                  </a:lnTo>
                  <a:lnTo>
                    <a:pt x="0" y="7"/>
                  </a:lnTo>
                  <a:lnTo>
                    <a:pt x="4" y="7"/>
                  </a:lnTo>
                  <a:lnTo>
                    <a:pt x="4" y="3"/>
                  </a:lnTo>
                  <a:lnTo>
                    <a:pt x="4" y="3"/>
                  </a:lnTo>
                  <a:lnTo>
                    <a:pt x="4" y="3"/>
                  </a:lnTo>
                  <a:lnTo>
                    <a:pt x="4" y="3"/>
                  </a:lnTo>
                  <a:lnTo>
                    <a:pt x="11" y="0"/>
                  </a:lnTo>
                  <a:lnTo>
                    <a:pt x="19" y="3"/>
                  </a:lnTo>
                  <a:lnTo>
                    <a:pt x="22" y="3"/>
                  </a:lnTo>
                  <a:lnTo>
                    <a:pt x="26" y="3"/>
                  </a:lnTo>
                  <a:lnTo>
                    <a:pt x="26" y="3"/>
                  </a:lnTo>
                  <a:lnTo>
                    <a:pt x="30" y="7"/>
                  </a:lnTo>
                  <a:lnTo>
                    <a:pt x="30" y="7"/>
                  </a:lnTo>
                  <a:lnTo>
                    <a:pt x="33" y="11"/>
                  </a:lnTo>
                  <a:lnTo>
                    <a:pt x="33" y="7"/>
                  </a:lnTo>
                  <a:lnTo>
                    <a:pt x="37" y="7"/>
                  </a:lnTo>
                  <a:lnTo>
                    <a:pt x="37" y="11"/>
                  </a:lnTo>
                  <a:lnTo>
                    <a:pt x="41" y="11"/>
                  </a:lnTo>
                  <a:lnTo>
                    <a:pt x="41" y="7"/>
                  </a:lnTo>
                  <a:lnTo>
                    <a:pt x="41" y="7"/>
                  </a:lnTo>
                  <a:lnTo>
                    <a:pt x="41" y="11"/>
                  </a:lnTo>
                  <a:lnTo>
                    <a:pt x="45" y="15"/>
                  </a:lnTo>
                  <a:lnTo>
                    <a:pt x="45" y="18"/>
                  </a:lnTo>
                  <a:lnTo>
                    <a:pt x="48" y="18"/>
                  </a:lnTo>
                  <a:lnTo>
                    <a:pt x="48" y="22"/>
                  </a:lnTo>
                  <a:lnTo>
                    <a:pt x="52" y="26"/>
                  </a:lnTo>
                  <a:lnTo>
                    <a:pt x="52" y="26"/>
                  </a:lnTo>
                  <a:lnTo>
                    <a:pt x="56" y="26"/>
                  </a:lnTo>
                  <a:lnTo>
                    <a:pt x="56" y="26"/>
                  </a:lnTo>
                  <a:lnTo>
                    <a:pt x="52" y="26"/>
                  </a:lnTo>
                  <a:lnTo>
                    <a:pt x="52" y="29"/>
                  </a:lnTo>
                  <a:lnTo>
                    <a:pt x="52" y="29"/>
                  </a:lnTo>
                  <a:lnTo>
                    <a:pt x="48" y="33"/>
                  </a:lnTo>
                  <a:lnTo>
                    <a:pt x="48" y="37"/>
                  </a:lnTo>
                  <a:lnTo>
                    <a:pt x="52" y="37"/>
                  </a:lnTo>
                  <a:lnTo>
                    <a:pt x="52" y="37"/>
                  </a:lnTo>
                  <a:lnTo>
                    <a:pt x="52" y="41"/>
                  </a:lnTo>
                  <a:lnTo>
                    <a:pt x="52" y="44"/>
                  </a:lnTo>
                  <a:lnTo>
                    <a:pt x="52" y="44"/>
                  </a:lnTo>
                  <a:lnTo>
                    <a:pt x="52" y="44"/>
                  </a:lnTo>
                  <a:lnTo>
                    <a:pt x="52" y="4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6" name="Freeform 171">
              <a:extLst>
                <a:ext uri="{FF2B5EF4-FFF2-40B4-BE49-F238E27FC236}">
                  <a16:creationId xmlns:a16="http://schemas.microsoft.com/office/drawing/2014/main" xmlns="" id="{552EB587-93E0-45A1-B4A2-054558A8F15A}"/>
                </a:ext>
              </a:extLst>
            </p:cNvPr>
            <p:cNvSpPr/>
            <p:nvPr/>
          </p:nvSpPr>
          <p:spPr bwMode="auto">
            <a:xfrm>
              <a:off x="2418911" y="3887352"/>
              <a:ext cx="139728" cy="116964"/>
            </a:xfrm>
            <a:custGeom>
              <a:avLst/>
              <a:gdLst>
                <a:gd name="T0" fmla="*/ 8 w 21"/>
                <a:gd name="T1" fmla="*/ 16 h 18"/>
                <a:gd name="T2" fmla="*/ 10 w 21"/>
                <a:gd name="T3" fmla="*/ 15 h 18"/>
                <a:gd name="T4" fmla="*/ 13 w 21"/>
                <a:gd name="T5" fmla="*/ 16 h 18"/>
                <a:gd name="T6" fmla="*/ 14 w 21"/>
                <a:gd name="T7" fmla="*/ 16 h 18"/>
                <a:gd name="T8" fmla="*/ 15 w 21"/>
                <a:gd name="T9" fmla="*/ 17 h 18"/>
                <a:gd name="T10" fmla="*/ 16 w 21"/>
                <a:gd name="T11" fmla="*/ 17 h 18"/>
                <a:gd name="T12" fmla="*/ 17 w 21"/>
                <a:gd name="T13" fmla="*/ 17 h 18"/>
                <a:gd name="T14" fmla="*/ 17 w 21"/>
                <a:gd name="T15" fmla="*/ 17 h 18"/>
                <a:gd name="T16" fmla="*/ 17 w 21"/>
                <a:gd name="T17" fmla="*/ 15 h 18"/>
                <a:gd name="T18" fmla="*/ 17 w 21"/>
                <a:gd name="T19" fmla="*/ 14 h 18"/>
                <a:gd name="T20" fmla="*/ 17 w 21"/>
                <a:gd name="T21" fmla="*/ 13 h 18"/>
                <a:gd name="T22" fmla="*/ 17 w 21"/>
                <a:gd name="T23" fmla="*/ 14 h 18"/>
                <a:gd name="T24" fmla="*/ 17 w 21"/>
                <a:gd name="T25" fmla="*/ 13 h 18"/>
                <a:gd name="T26" fmla="*/ 17 w 21"/>
                <a:gd name="T27" fmla="*/ 11 h 18"/>
                <a:gd name="T28" fmla="*/ 18 w 21"/>
                <a:gd name="T29" fmla="*/ 9 h 18"/>
                <a:gd name="T30" fmla="*/ 18 w 21"/>
                <a:gd name="T31" fmla="*/ 10 h 18"/>
                <a:gd name="T32" fmla="*/ 18 w 21"/>
                <a:gd name="T33" fmla="*/ 11 h 18"/>
                <a:gd name="T34" fmla="*/ 18 w 21"/>
                <a:gd name="T35" fmla="*/ 11 h 18"/>
                <a:gd name="T36" fmla="*/ 19 w 21"/>
                <a:gd name="T37" fmla="*/ 7 h 18"/>
                <a:gd name="T38" fmla="*/ 18 w 21"/>
                <a:gd name="T39" fmla="*/ 7 h 18"/>
                <a:gd name="T40" fmla="*/ 18 w 21"/>
                <a:gd name="T41" fmla="*/ 6 h 18"/>
                <a:gd name="T42" fmla="*/ 19 w 21"/>
                <a:gd name="T43" fmla="*/ 6 h 18"/>
                <a:gd name="T44" fmla="*/ 19 w 21"/>
                <a:gd name="T45" fmla="*/ 5 h 18"/>
                <a:gd name="T46" fmla="*/ 20 w 21"/>
                <a:gd name="T47" fmla="*/ 4 h 18"/>
                <a:gd name="T48" fmla="*/ 20 w 21"/>
                <a:gd name="T49" fmla="*/ 3 h 18"/>
                <a:gd name="T50" fmla="*/ 20 w 21"/>
                <a:gd name="T51" fmla="*/ 2 h 18"/>
                <a:gd name="T52" fmla="*/ 20 w 21"/>
                <a:gd name="T53" fmla="*/ 0 h 18"/>
                <a:gd name="T54" fmla="*/ 21 w 21"/>
                <a:gd name="T55" fmla="*/ 0 h 18"/>
                <a:gd name="T56" fmla="*/ 19 w 21"/>
                <a:gd name="T57" fmla="*/ 0 h 18"/>
                <a:gd name="T58" fmla="*/ 19 w 21"/>
                <a:gd name="T59" fmla="*/ 0 h 18"/>
                <a:gd name="T60" fmla="*/ 18 w 21"/>
                <a:gd name="T61" fmla="*/ 0 h 18"/>
                <a:gd name="T62" fmla="*/ 17 w 21"/>
                <a:gd name="T63" fmla="*/ 1 h 18"/>
                <a:gd name="T64" fmla="*/ 16 w 21"/>
                <a:gd name="T65" fmla="*/ 2 h 18"/>
                <a:gd name="T66" fmla="*/ 14 w 21"/>
                <a:gd name="T67" fmla="*/ 2 h 18"/>
                <a:gd name="T68" fmla="*/ 14 w 21"/>
                <a:gd name="T69" fmla="*/ 1 h 18"/>
                <a:gd name="T70" fmla="*/ 13 w 21"/>
                <a:gd name="T71" fmla="*/ 2 h 18"/>
                <a:gd name="T72" fmla="*/ 12 w 21"/>
                <a:gd name="T73" fmla="*/ 3 h 18"/>
                <a:gd name="T74" fmla="*/ 11 w 21"/>
                <a:gd name="T75" fmla="*/ 3 h 18"/>
                <a:gd name="T76" fmla="*/ 9 w 21"/>
                <a:gd name="T77" fmla="*/ 4 h 18"/>
                <a:gd name="T78" fmla="*/ 8 w 21"/>
                <a:gd name="T79" fmla="*/ 5 h 18"/>
                <a:gd name="T80" fmla="*/ 8 w 21"/>
                <a:gd name="T81" fmla="*/ 4 h 18"/>
                <a:gd name="T82" fmla="*/ 5 w 21"/>
                <a:gd name="T83" fmla="*/ 5 h 18"/>
                <a:gd name="T84" fmla="*/ 4 w 21"/>
                <a:gd name="T85" fmla="*/ 6 h 18"/>
                <a:gd name="T86" fmla="*/ 4 w 21"/>
                <a:gd name="T87" fmla="*/ 7 h 18"/>
                <a:gd name="T88" fmla="*/ 2 w 21"/>
                <a:gd name="T89" fmla="*/ 8 h 18"/>
                <a:gd name="T90" fmla="*/ 1 w 21"/>
                <a:gd name="T91" fmla="*/ 8 h 18"/>
                <a:gd name="T92" fmla="*/ 0 w 21"/>
                <a:gd name="T93" fmla="*/ 8 h 18"/>
                <a:gd name="T94" fmla="*/ 2 w 21"/>
                <a:gd name="T95" fmla="*/ 10 h 18"/>
                <a:gd name="T96" fmla="*/ 2 w 21"/>
                <a:gd name="T97" fmla="*/ 11 h 18"/>
                <a:gd name="T98" fmla="*/ 5 w 21"/>
                <a:gd name="T99" fmla="*/ 14 h 18"/>
                <a:gd name="T100" fmla="*/ 7 w 21"/>
                <a:gd name="T101" fmla="*/ 16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1" h="18">
                  <a:moveTo>
                    <a:pt x="8" y="16"/>
                  </a:moveTo>
                  <a:cubicBezTo>
                    <a:pt x="8" y="16"/>
                    <a:pt x="8" y="16"/>
                    <a:pt x="8" y="16"/>
                  </a:cubicBezTo>
                  <a:cubicBezTo>
                    <a:pt x="8" y="16"/>
                    <a:pt x="8" y="16"/>
                    <a:pt x="8" y="16"/>
                  </a:cubicBezTo>
                  <a:cubicBezTo>
                    <a:pt x="10" y="15"/>
                    <a:pt x="10" y="15"/>
                    <a:pt x="10" y="15"/>
                  </a:cubicBezTo>
                  <a:cubicBezTo>
                    <a:pt x="12" y="16"/>
                    <a:pt x="12" y="16"/>
                    <a:pt x="12" y="16"/>
                  </a:cubicBezTo>
                  <a:cubicBezTo>
                    <a:pt x="13" y="16"/>
                    <a:pt x="13" y="16"/>
                    <a:pt x="13" y="16"/>
                  </a:cubicBezTo>
                  <a:cubicBezTo>
                    <a:pt x="14" y="16"/>
                    <a:pt x="14" y="16"/>
                    <a:pt x="14" y="16"/>
                  </a:cubicBezTo>
                  <a:cubicBezTo>
                    <a:pt x="14" y="16"/>
                    <a:pt x="14" y="16"/>
                    <a:pt x="14" y="16"/>
                  </a:cubicBezTo>
                  <a:cubicBezTo>
                    <a:pt x="15" y="17"/>
                    <a:pt x="15" y="17"/>
                    <a:pt x="15" y="17"/>
                  </a:cubicBezTo>
                  <a:cubicBezTo>
                    <a:pt x="15" y="17"/>
                    <a:pt x="15" y="17"/>
                    <a:pt x="15" y="17"/>
                  </a:cubicBezTo>
                  <a:cubicBezTo>
                    <a:pt x="16" y="18"/>
                    <a:pt x="16" y="18"/>
                    <a:pt x="16" y="18"/>
                  </a:cubicBezTo>
                  <a:cubicBezTo>
                    <a:pt x="16" y="17"/>
                    <a:pt x="16" y="17"/>
                    <a:pt x="16" y="17"/>
                  </a:cubicBezTo>
                  <a:cubicBezTo>
                    <a:pt x="17" y="17"/>
                    <a:pt x="17" y="17"/>
                    <a:pt x="17" y="17"/>
                  </a:cubicBezTo>
                  <a:cubicBezTo>
                    <a:pt x="17" y="17"/>
                    <a:pt x="17" y="17"/>
                    <a:pt x="17" y="17"/>
                  </a:cubicBezTo>
                  <a:cubicBezTo>
                    <a:pt x="17" y="17"/>
                    <a:pt x="17" y="17"/>
                    <a:pt x="17" y="17"/>
                  </a:cubicBezTo>
                  <a:cubicBezTo>
                    <a:pt x="17" y="17"/>
                    <a:pt x="17" y="17"/>
                    <a:pt x="17" y="17"/>
                  </a:cubicBezTo>
                  <a:cubicBezTo>
                    <a:pt x="17" y="16"/>
                    <a:pt x="17" y="16"/>
                    <a:pt x="17" y="16"/>
                  </a:cubicBezTo>
                  <a:cubicBezTo>
                    <a:pt x="17" y="15"/>
                    <a:pt x="17" y="15"/>
                    <a:pt x="17" y="15"/>
                  </a:cubicBezTo>
                  <a:cubicBezTo>
                    <a:pt x="17" y="14"/>
                    <a:pt x="17" y="14"/>
                    <a:pt x="17" y="14"/>
                  </a:cubicBezTo>
                  <a:cubicBezTo>
                    <a:pt x="17" y="14"/>
                    <a:pt x="17" y="14"/>
                    <a:pt x="17" y="14"/>
                  </a:cubicBezTo>
                  <a:cubicBezTo>
                    <a:pt x="17" y="13"/>
                    <a:pt x="17" y="13"/>
                    <a:pt x="17" y="13"/>
                  </a:cubicBezTo>
                  <a:cubicBezTo>
                    <a:pt x="17" y="13"/>
                    <a:pt x="17" y="13"/>
                    <a:pt x="17" y="13"/>
                  </a:cubicBezTo>
                  <a:cubicBezTo>
                    <a:pt x="17" y="14"/>
                    <a:pt x="17" y="14"/>
                    <a:pt x="17" y="14"/>
                  </a:cubicBezTo>
                  <a:cubicBezTo>
                    <a:pt x="17" y="14"/>
                    <a:pt x="17" y="14"/>
                    <a:pt x="17" y="14"/>
                  </a:cubicBezTo>
                  <a:cubicBezTo>
                    <a:pt x="17" y="13"/>
                    <a:pt x="17" y="13"/>
                    <a:pt x="17" y="13"/>
                  </a:cubicBezTo>
                  <a:cubicBezTo>
                    <a:pt x="17" y="13"/>
                    <a:pt x="17" y="13"/>
                    <a:pt x="17" y="13"/>
                  </a:cubicBezTo>
                  <a:cubicBezTo>
                    <a:pt x="17" y="12"/>
                    <a:pt x="17" y="12"/>
                    <a:pt x="17" y="12"/>
                  </a:cubicBezTo>
                  <a:cubicBezTo>
                    <a:pt x="17" y="11"/>
                    <a:pt x="17" y="11"/>
                    <a:pt x="17" y="11"/>
                  </a:cubicBezTo>
                  <a:cubicBezTo>
                    <a:pt x="17" y="11"/>
                    <a:pt x="17" y="11"/>
                    <a:pt x="17" y="11"/>
                  </a:cubicBezTo>
                  <a:cubicBezTo>
                    <a:pt x="18" y="9"/>
                    <a:pt x="18" y="9"/>
                    <a:pt x="18" y="9"/>
                  </a:cubicBezTo>
                  <a:cubicBezTo>
                    <a:pt x="18" y="10"/>
                    <a:pt x="18" y="10"/>
                    <a:pt x="18" y="10"/>
                  </a:cubicBezTo>
                  <a:cubicBezTo>
                    <a:pt x="18" y="10"/>
                    <a:pt x="18" y="10"/>
                    <a:pt x="18" y="10"/>
                  </a:cubicBezTo>
                  <a:cubicBezTo>
                    <a:pt x="18" y="10"/>
                    <a:pt x="18" y="10"/>
                    <a:pt x="18" y="11"/>
                  </a:cubicBezTo>
                  <a:cubicBezTo>
                    <a:pt x="18" y="11"/>
                    <a:pt x="18" y="11"/>
                    <a:pt x="18" y="11"/>
                  </a:cubicBezTo>
                  <a:cubicBezTo>
                    <a:pt x="18" y="11"/>
                    <a:pt x="18" y="11"/>
                    <a:pt x="18" y="11"/>
                  </a:cubicBezTo>
                  <a:cubicBezTo>
                    <a:pt x="18" y="11"/>
                    <a:pt x="18" y="11"/>
                    <a:pt x="18" y="11"/>
                  </a:cubicBezTo>
                  <a:cubicBezTo>
                    <a:pt x="19" y="9"/>
                    <a:pt x="19" y="9"/>
                    <a:pt x="19" y="9"/>
                  </a:cubicBezTo>
                  <a:cubicBezTo>
                    <a:pt x="19" y="7"/>
                    <a:pt x="19" y="7"/>
                    <a:pt x="19" y="7"/>
                  </a:cubicBezTo>
                  <a:cubicBezTo>
                    <a:pt x="19" y="7"/>
                    <a:pt x="19" y="7"/>
                    <a:pt x="19" y="7"/>
                  </a:cubicBezTo>
                  <a:cubicBezTo>
                    <a:pt x="18" y="7"/>
                    <a:pt x="18" y="7"/>
                    <a:pt x="18" y="7"/>
                  </a:cubicBezTo>
                  <a:cubicBezTo>
                    <a:pt x="18" y="6"/>
                    <a:pt x="18" y="6"/>
                    <a:pt x="18" y="6"/>
                  </a:cubicBezTo>
                  <a:cubicBezTo>
                    <a:pt x="18" y="6"/>
                    <a:pt x="18" y="6"/>
                    <a:pt x="18" y="6"/>
                  </a:cubicBezTo>
                  <a:cubicBezTo>
                    <a:pt x="18" y="6"/>
                    <a:pt x="18" y="6"/>
                    <a:pt x="18" y="6"/>
                  </a:cubicBezTo>
                  <a:cubicBezTo>
                    <a:pt x="19" y="6"/>
                    <a:pt x="19" y="6"/>
                    <a:pt x="19" y="6"/>
                  </a:cubicBezTo>
                  <a:cubicBezTo>
                    <a:pt x="19" y="6"/>
                    <a:pt x="19" y="6"/>
                    <a:pt x="19" y="6"/>
                  </a:cubicBezTo>
                  <a:cubicBezTo>
                    <a:pt x="19" y="5"/>
                    <a:pt x="19" y="5"/>
                    <a:pt x="19" y="5"/>
                  </a:cubicBezTo>
                  <a:cubicBezTo>
                    <a:pt x="20" y="4"/>
                    <a:pt x="20" y="4"/>
                    <a:pt x="20" y="4"/>
                  </a:cubicBezTo>
                  <a:cubicBezTo>
                    <a:pt x="20" y="4"/>
                    <a:pt x="20" y="4"/>
                    <a:pt x="20" y="4"/>
                  </a:cubicBezTo>
                  <a:cubicBezTo>
                    <a:pt x="20" y="3"/>
                    <a:pt x="20" y="3"/>
                    <a:pt x="20" y="3"/>
                  </a:cubicBezTo>
                  <a:cubicBezTo>
                    <a:pt x="20" y="3"/>
                    <a:pt x="20" y="3"/>
                    <a:pt x="20" y="3"/>
                  </a:cubicBezTo>
                  <a:cubicBezTo>
                    <a:pt x="20" y="3"/>
                    <a:pt x="20" y="3"/>
                    <a:pt x="20" y="3"/>
                  </a:cubicBezTo>
                  <a:cubicBezTo>
                    <a:pt x="20" y="2"/>
                    <a:pt x="20" y="2"/>
                    <a:pt x="20" y="2"/>
                  </a:cubicBezTo>
                  <a:cubicBezTo>
                    <a:pt x="20" y="2"/>
                    <a:pt x="20" y="2"/>
                    <a:pt x="20" y="2"/>
                  </a:cubicBezTo>
                  <a:cubicBezTo>
                    <a:pt x="20" y="0"/>
                    <a:pt x="20" y="0"/>
                    <a:pt x="20" y="0"/>
                  </a:cubicBezTo>
                  <a:cubicBezTo>
                    <a:pt x="20" y="0"/>
                    <a:pt x="20" y="0"/>
                    <a:pt x="20" y="0"/>
                  </a:cubicBezTo>
                  <a:cubicBezTo>
                    <a:pt x="21" y="0"/>
                    <a:pt x="21" y="0"/>
                    <a:pt x="21" y="0"/>
                  </a:cubicBezTo>
                  <a:cubicBezTo>
                    <a:pt x="20" y="0"/>
                    <a:pt x="20" y="0"/>
                    <a:pt x="20" y="0"/>
                  </a:cubicBezTo>
                  <a:cubicBezTo>
                    <a:pt x="19" y="0"/>
                    <a:pt x="19" y="0"/>
                    <a:pt x="19" y="0"/>
                  </a:cubicBezTo>
                  <a:cubicBezTo>
                    <a:pt x="19" y="0"/>
                    <a:pt x="19" y="0"/>
                    <a:pt x="19" y="0"/>
                  </a:cubicBezTo>
                  <a:cubicBezTo>
                    <a:pt x="19" y="0"/>
                    <a:pt x="19" y="0"/>
                    <a:pt x="19" y="0"/>
                  </a:cubicBezTo>
                  <a:cubicBezTo>
                    <a:pt x="18" y="0"/>
                    <a:pt x="18" y="0"/>
                    <a:pt x="18" y="0"/>
                  </a:cubicBezTo>
                  <a:cubicBezTo>
                    <a:pt x="18" y="0"/>
                    <a:pt x="18" y="0"/>
                    <a:pt x="18" y="0"/>
                  </a:cubicBezTo>
                  <a:cubicBezTo>
                    <a:pt x="18" y="1"/>
                    <a:pt x="18" y="1"/>
                    <a:pt x="18" y="1"/>
                  </a:cubicBezTo>
                  <a:cubicBezTo>
                    <a:pt x="17" y="1"/>
                    <a:pt x="17" y="1"/>
                    <a:pt x="17" y="1"/>
                  </a:cubicBezTo>
                  <a:cubicBezTo>
                    <a:pt x="16" y="1"/>
                    <a:pt x="16" y="1"/>
                    <a:pt x="16" y="1"/>
                  </a:cubicBezTo>
                  <a:cubicBezTo>
                    <a:pt x="16" y="2"/>
                    <a:pt x="16" y="2"/>
                    <a:pt x="16" y="2"/>
                  </a:cubicBezTo>
                  <a:cubicBezTo>
                    <a:pt x="15" y="1"/>
                    <a:pt x="15" y="1"/>
                    <a:pt x="15" y="1"/>
                  </a:cubicBezTo>
                  <a:cubicBezTo>
                    <a:pt x="14" y="2"/>
                    <a:pt x="14" y="2"/>
                    <a:pt x="14" y="2"/>
                  </a:cubicBezTo>
                  <a:cubicBezTo>
                    <a:pt x="14" y="1"/>
                    <a:pt x="14" y="1"/>
                    <a:pt x="14" y="1"/>
                  </a:cubicBezTo>
                  <a:cubicBezTo>
                    <a:pt x="14" y="1"/>
                    <a:pt x="14" y="1"/>
                    <a:pt x="14" y="1"/>
                  </a:cubicBezTo>
                  <a:cubicBezTo>
                    <a:pt x="13" y="1"/>
                    <a:pt x="13" y="1"/>
                    <a:pt x="13" y="1"/>
                  </a:cubicBezTo>
                  <a:cubicBezTo>
                    <a:pt x="13" y="2"/>
                    <a:pt x="13" y="2"/>
                    <a:pt x="13" y="2"/>
                  </a:cubicBezTo>
                  <a:cubicBezTo>
                    <a:pt x="12" y="2"/>
                    <a:pt x="12" y="2"/>
                    <a:pt x="12" y="2"/>
                  </a:cubicBezTo>
                  <a:cubicBezTo>
                    <a:pt x="12" y="3"/>
                    <a:pt x="12" y="3"/>
                    <a:pt x="12" y="3"/>
                  </a:cubicBezTo>
                  <a:cubicBezTo>
                    <a:pt x="12" y="3"/>
                    <a:pt x="12" y="3"/>
                    <a:pt x="12" y="3"/>
                  </a:cubicBezTo>
                  <a:cubicBezTo>
                    <a:pt x="11" y="3"/>
                    <a:pt x="11" y="3"/>
                    <a:pt x="11" y="3"/>
                  </a:cubicBezTo>
                  <a:cubicBezTo>
                    <a:pt x="10" y="4"/>
                    <a:pt x="10" y="4"/>
                    <a:pt x="10" y="4"/>
                  </a:cubicBezTo>
                  <a:cubicBezTo>
                    <a:pt x="9" y="4"/>
                    <a:pt x="9" y="4"/>
                    <a:pt x="9" y="4"/>
                  </a:cubicBezTo>
                  <a:cubicBezTo>
                    <a:pt x="9" y="5"/>
                    <a:pt x="9" y="5"/>
                    <a:pt x="9" y="5"/>
                  </a:cubicBezTo>
                  <a:cubicBezTo>
                    <a:pt x="8" y="5"/>
                    <a:pt x="8" y="5"/>
                    <a:pt x="8" y="5"/>
                  </a:cubicBezTo>
                  <a:cubicBezTo>
                    <a:pt x="8" y="5"/>
                    <a:pt x="8" y="5"/>
                    <a:pt x="8" y="5"/>
                  </a:cubicBezTo>
                  <a:cubicBezTo>
                    <a:pt x="8" y="4"/>
                    <a:pt x="8" y="4"/>
                    <a:pt x="8" y="4"/>
                  </a:cubicBezTo>
                  <a:cubicBezTo>
                    <a:pt x="6" y="4"/>
                    <a:pt x="6" y="4"/>
                    <a:pt x="6" y="4"/>
                  </a:cubicBezTo>
                  <a:cubicBezTo>
                    <a:pt x="5" y="5"/>
                    <a:pt x="5" y="5"/>
                    <a:pt x="5" y="5"/>
                  </a:cubicBezTo>
                  <a:cubicBezTo>
                    <a:pt x="4" y="5"/>
                    <a:pt x="4" y="5"/>
                    <a:pt x="4" y="5"/>
                  </a:cubicBezTo>
                  <a:cubicBezTo>
                    <a:pt x="4" y="6"/>
                    <a:pt x="4" y="6"/>
                    <a:pt x="4" y="6"/>
                  </a:cubicBezTo>
                  <a:cubicBezTo>
                    <a:pt x="4" y="6"/>
                    <a:pt x="4" y="6"/>
                    <a:pt x="4" y="6"/>
                  </a:cubicBezTo>
                  <a:cubicBezTo>
                    <a:pt x="4" y="7"/>
                    <a:pt x="4" y="7"/>
                    <a:pt x="4" y="7"/>
                  </a:cubicBezTo>
                  <a:cubicBezTo>
                    <a:pt x="3" y="8"/>
                    <a:pt x="3" y="8"/>
                    <a:pt x="3" y="8"/>
                  </a:cubicBezTo>
                  <a:cubicBezTo>
                    <a:pt x="2" y="8"/>
                    <a:pt x="2" y="8"/>
                    <a:pt x="2" y="8"/>
                  </a:cubicBezTo>
                  <a:cubicBezTo>
                    <a:pt x="1" y="8"/>
                    <a:pt x="1" y="8"/>
                    <a:pt x="1" y="8"/>
                  </a:cubicBezTo>
                  <a:cubicBezTo>
                    <a:pt x="1" y="8"/>
                    <a:pt x="1" y="8"/>
                    <a:pt x="1" y="8"/>
                  </a:cubicBezTo>
                  <a:cubicBezTo>
                    <a:pt x="1" y="9"/>
                    <a:pt x="1" y="9"/>
                    <a:pt x="1" y="9"/>
                  </a:cubicBezTo>
                  <a:cubicBezTo>
                    <a:pt x="0" y="8"/>
                    <a:pt x="0" y="8"/>
                    <a:pt x="0" y="8"/>
                  </a:cubicBezTo>
                  <a:cubicBezTo>
                    <a:pt x="0" y="9"/>
                    <a:pt x="0" y="9"/>
                    <a:pt x="0" y="9"/>
                  </a:cubicBezTo>
                  <a:cubicBezTo>
                    <a:pt x="2" y="10"/>
                    <a:pt x="2" y="10"/>
                    <a:pt x="2" y="10"/>
                  </a:cubicBezTo>
                  <a:cubicBezTo>
                    <a:pt x="2" y="11"/>
                    <a:pt x="2" y="11"/>
                    <a:pt x="2" y="11"/>
                  </a:cubicBezTo>
                  <a:cubicBezTo>
                    <a:pt x="2" y="11"/>
                    <a:pt x="2" y="11"/>
                    <a:pt x="2" y="11"/>
                  </a:cubicBezTo>
                  <a:cubicBezTo>
                    <a:pt x="4" y="12"/>
                    <a:pt x="4" y="12"/>
                    <a:pt x="4" y="12"/>
                  </a:cubicBezTo>
                  <a:cubicBezTo>
                    <a:pt x="5" y="14"/>
                    <a:pt x="5" y="14"/>
                    <a:pt x="5" y="14"/>
                  </a:cubicBezTo>
                  <a:cubicBezTo>
                    <a:pt x="7" y="16"/>
                    <a:pt x="7" y="16"/>
                    <a:pt x="7" y="16"/>
                  </a:cubicBezTo>
                  <a:cubicBezTo>
                    <a:pt x="7" y="16"/>
                    <a:pt x="7" y="16"/>
                    <a:pt x="7" y="16"/>
                  </a:cubicBezTo>
                  <a:lnTo>
                    <a:pt x="8" y="1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7" name="Freeform 172">
              <a:extLst>
                <a:ext uri="{FF2B5EF4-FFF2-40B4-BE49-F238E27FC236}">
                  <a16:creationId xmlns:a16="http://schemas.microsoft.com/office/drawing/2014/main" xmlns="" id="{72030C19-1591-4AD7-B803-6859837E4CA6}"/>
                </a:ext>
              </a:extLst>
            </p:cNvPr>
            <p:cNvSpPr/>
            <p:nvPr/>
          </p:nvSpPr>
          <p:spPr bwMode="auto">
            <a:xfrm>
              <a:off x="2359796" y="3855928"/>
              <a:ext cx="198844" cy="83794"/>
            </a:xfrm>
            <a:custGeom>
              <a:avLst/>
              <a:gdLst>
                <a:gd name="T0" fmla="*/ 41 w 111"/>
                <a:gd name="T1" fmla="*/ 48 h 48"/>
                <a:gd name="T2" fmla="*/ 48 w 111"/>
                <a:gd name="T3" fmla="*/ 44 h 48"/>
                <a:gd name="T4" fmla="*/ 48 w 111"/>
                <a:gd name="T5" fmla="*/ 40 h 48"/>
                <a:gd name="T6" fmla="*/ 52 w 111"/>
                <a:gd name="T7" fmla="*/ 37 h 48"/>
                <a:gd name="T8" fmla="*/ 63 w 111"/>
                <a:gd name="T9" fmla="*/ 33 h 48"/>
                <a:gd name="T10" fmla="*/ 63 w 111"/>
                <a:gd name="T11" fmla="*/ 37 h 48"/>
                <a:gd name="T12" fmla="*/ 66 w 111"/>
                <a:gd name="T13" fmla="*/ 33 h 48"/>
                <a:gd name="T14" fmla="*/ 74 w 111"/>
                <a:gd name="T15" fmla="*/ 29 h 48"/>
                <a:gd name="T16" fmla="*/ 78 w 111"/>
                <a:gd name="T17" fmla="*/ 29 h 48"/>
                <a:gd name="T18" fmla="*/ 81 w 111"/>
                <a:gd name="T19" fmla="*/ 26 h 48"/>
                <a:gd name="T20" fmla="*/ 85 w 111"/>
                <a:gd name="T21" fmla="*/ 22 h 48"/>
                <a:gd name="T22" fmla="*/ 85 w 111"/>
                <a:gd name="T23" fmla="*/ 26 h 48"/>
                <a:gd name="T24" fmla="*/ 92 w 111"/>
                <a:gd name="T25" fmla="*/ 26 h 48"/>
                <a:gd name="T26" fmla="*/ 96 w 111"/>
                <a:gd name="T27" fmla="*/ 22 h 48"/>
                <a:gd name="T28" fmla="*/ 100 w 111"/>
                <a:gd name="T29" fmla="*/ 18 h 48"/>
                <a:gd name="T30" fmla="*/ 104 w 111"/>
                <a:gd name="T31" fmla="*/ 18 h 48"/>
                <a:gd name="T32" fmla="*/ 104 w 111"/>
                <a:gd name="T33" fmla="*/ 18 h 48"/>
                <a:gd name="T34" fmla="*/ 111 w 111"/>
                <a:gd name="T35" fmla="*/ 18 h 48"/>
                <a:gd name="T36" fmla="*/ 111 w 111"/>
                <a:gd name="T37" fmla="*/ 14 h 48"/>
                <a:gd name="T38" fmla="*/ 104 w 111"/>
                <a:gd name="T39" fmla="*/ 11 h 48"/>
                <a:gd name="T40" fmla="*/ 104 w 111"/>
                <a:gd name="T41" fmla="*/ 14 h 48"/>
                <a:gd name="T42" fmla="*/ 96 w 111"/>
                <a:gd name="T43" fmla="*/ 14 h 48"/>
                <a:gd name="T44" fmla="*/ 89 w 111"/>
                <a:gd name="T45" fmla="*/ 11 h 48"/>
                <a:gd name="T46" fmla="*/ 89 w 111"/>
                <a:gd name="T47" fmla="*/ 11 h 48"/>
                <a:gd name="T48" fmla="*/ 89 w 111"/>
                <a:gd name="T49" fmla="*/ 7 h 48"/>
                <a:gd name="T50" fmla="*/ 96 w 111"/>
                <a:gd name="T51" fmla="*/ 7 h 48"/>
                <a:gd name="T52" fmla="*/ 100 w 111"/>
                <a:gd name="T53" fmla="*/ 11 h 48"/>
                <a:gd name="T54" fmla="*/ 92 w 111"/>
                <a:gd name="T55" fmla="*/ 7 h 48"/>
                <a:gd name="T56" fmla="*/ 89 w 111"/>
                <a:gd name="T57" fmla="*/ 7 h 48"/>
                <a:gd name="T58" fmla="*/ 85 w 111"/>
                <a:gd name="T59" fmla="*/ 7 h 48"/>
                <a:gd name="T60" fmla="*/ 74 w 111"/>
                <a:gd name="T61" fmla="*/ 3 h 48"/>
                <a:gd name="T62" fmla="*/ 63 w 111"/>
                <a:gd name="T63" fmla="*/ 0 h 48"/>
                <a:gd name="T64" fmla="*/ 59 w 111"/>
                <a:gd name="T65" fmla="*/ 3 h 48"/>
                <a:gd name="T66" fmla="*/ 59 w 111"/>
                <a:gd name="T67" fmla="*/ 3 h 48"/>
                <a:gd name="T68" fmla="*/ 55 w 111"/>
                <a:gd name="T69" fmla="*/ 3 h 48"/>
                <a:gd name="T70" fmla="*/ 41 w 111"/>
                <a:gd name="T71" fmla="*/ 3 h 48"/>
                <a:gd name="T72" fmla="*/ 29 w 111"/>
                <a:gd name="T73" fmla="*/ 7 h 48"/>
                <a:gd name="T74" fmla="*/ 26 w 111"/>
                <a:gd name="T75" fmla="*/ 7 h 48"/>
                <a:gd name="T76" fmla="*/ 22 w 111"/>
                <a:gd name="T77" fmla="*/ 11 h 48"/>
                <a:gd name="T78" fmla="*/ 15 w 111"/>
                <a:gd name="T79" fmla="*/ 14 h 48"/>
                <a:gd name="T80" fmla="*/ 7 w 111"/>
                <a:gd name="T81" fmla="*/ 18 h 48"/>
                <a:gd name="T82" fmla="*/ 7 w 111"/>
                <a:gd name="T83" fmla="*/ 26 h 48"/>
                <a:gd name="T84" fmla="*/ 4 w 111"/>
                <a:gd name="T85" fmla="*/ 29 h 48"/>
                <a:gd name="T86" fmla="*/ 4 w 111"/>
                <a:gd name="T87" fmla="*/ 29 h 48"/>
                <a:gd name="T88" fmla="*/ 4 w 111"/>
                <a:gd name="T89" fmla="*/ 40 h 48"/>
                <a:gd name="T90" fmla="*/ 11 w 111"/>
                <a:gd name="T91" fmla="*/ 44 h 48"/>
                <a:gd name="T92" fmla="*/ 15 w 111"/>
                <a:gd name="T93" fmla="*/ 44 h 48"/>
                <a:gd name="T94" fmla="*/ 15 w 111"/>
                <a:gd name="T95" fmla="*/ 44 h 48"/>
                <a:gd name="T96" fmla="*/ 18 w 111"/>
                <a:gd name="T97" fmla="*/ 48 h 48"/>
                <a:gd name="T98" fmla="*/ 29 w 111"/>
                <a:gd name="T99" fmla="*/ 48 h 48"/>
                <a:gd name="T100" fmla="*/ 29 w 111"/>
                <a:gd name="T101" fmla="*/ 44 h 48"/>
                <a:gd name="T102" fmla="*/ 33 w 111"/>
                <a:gd name="T103" fmla="*/ 44 h 48"/>
                <a:gd name="T104" fmla="*/ 37 w 111"/>
                <a:gd name="T105" fmla="*/ 44 h 48"/>
                <a:gd name="T106" fmla="*/ 37 w 111"/>
                <a:gd name="T107" fmla="*/ 44 h 48"/>
                <a:gd name="T108" fmla="*/ 37 w 111"/>
                <a:gd name="T109" fmla="*/ 4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11" h="48">
                  <a:moveTo>
                    <a:pt x="37" y="48"/>
                  </a:moveTo>
                  <a:lnTo>
                    <a:pt x="41" y="48"/>
                  </a:lnTo>
                  <a:lnTo>
                    <a:pt x="44" y="48"/>
                  </a:lnTo>
                  <a:lnTo>
                    <a:pt x="48" y="44"/>
                  </a:lnTo>
                  <a:lnTo>
                    <a:pt x="48" y="40"/>
                  </a:lnTo>
                  <a:lnTo>
                    <a:pt x="48" y="40"/>
                  </a:lnTo>
                  <a:lnTo>
                    <a:pt x="48" y="37"/>
                  </a:lnTo>
                  <a:lnTo>
                    <a:pt x="52" y="37"/>
                  </a:lnTo>
                  <a:lnTo>
                    <a:pt x="55" y="33"/>
                  </a:lnTo>
                  <a:lnTo>
                    <a:pt x="63" y="33"/>
                  </a:lnTo>
                  <a:lnTo>
                    <a:pt x="63" y="37"/>
                  </a:lnTo>
                  <a:lnTo>
                    <a:pt x="63" y="37"/>
                  </a:lnTo>
                  <a:lnTo>
                    <a:pt x="66" y="37"/>
                  </a:lnTo>
                  <a:lnTo>
                    <a:pt x="66" y="33"/>
                  </a:lnTo>
                  <a:lnTo>
                    <a:pt x="70" y="33"/>
                  </a:lnTo>
                  <a:lnTo>
                    <a:pt x="74" y="29"/>
                  </a:lnTo>
                  <a:lnTo>
                    <a:pt x="78" y="29"/>
                  </a:lnTo>
                  <a:lnTo>
                    <a:pt x="78" y="29"/>
                  </a:lnTo>
                  <a:lnTo>
                    <a:pt x="78" y="26"/>
                  </a:lnTo>
                  <a:lnTo>
                    <a:pt x="81" y="26"/>
                  </a:lnTo>
                  <a:lnTo>
                    <a:pt x="81" y="22"/>
                  </a:lnTo>
                  <a:lnTo>
                    <a:pt x="85" y="22"/>
                  </a:lnTo>
                  <a:lnTo>
                    <a:pt x="85" y="22"/>
                  </a:lnTo>
                  <a:lnTo>
                    <a:pt x="85" y="26"/>
                  </a:lnTo>
                  <a:lnTo>
                    <a:pt x="89" y="22"/>
                  </a:lnTo>
                  <a:lnTo>
                    <a:pt x="92" y="26"/>
                  </a:lnTo>
                  <a:lnTo>
                    <a:pt x="92" y="22"/>
                  </a:lnTo>
                  <a:lnTo>
                    <a:pt x="96" y="22"/>
                  </a:lnTo>
                  <a:lnTo>
                    <a:pt x="100" y="22"/>
                  </a:lnTo>
                  <a:lnTo>
                    <a:pt x="100" y="18"/>
                  </a:lnTo>
                  <a:lnTo>
                    <a:pt x="100" y="18"/>
                  </a:lnTo>
                  <a:lnTo>
                    <a:pt x="104" y="18"/>
                  </a:lnTo>
                  <a:lnTo>
                    <a:pt x="104" y="18"/>
                  </a:lnTo>
                  <a:lnTo>
                    <a:pt x="104" y="18"/>
                  </a:lnTo>
                  <a:lnTo>
                    <a:pt x="107" y="18"/>
                  </a:lnTo>
                  <a:lnTo>
                    <a:pt x="111" y="18"/>
                  </a:lnTo>
                  <a:lnTo>
                    <a:pt x="111" y="14"/>
                  </a:lnTo>
                  <a:lnTo>
                    <a:pt x="111" y="14"/>
                  </a:lnTo>
                  <a:lnTo>
                    <a:pt x="107" y="11"/>
                  </a:lnTo>
                  <a:lnTo>
                    <a:pt x="104" y="11"/>
                  </a:lnTo>
                  <a:lnTo>
                    <a:pt x="100" y="11"/>
                  </a:lnTo>
                  <a:lnTo>
                    <a:pt x="104" y="14"/>
                  </a:lnTo>
                  <a:lnTo>
                    <a:pt x="100" y="14"/>
                  </a:lnTo>
                  <a:lnTo>
                    <a:pt x="96" y="14"/>
                  </a:lnTo>
                  <a:lnTo>
                    <a:pt x="92" y="11"/>
                  </a:lnTo>
                  <a:lnTo>
                    <a:pt x="89" y="11"/>
                  </a:lnTo>
                  <a:lnTo>
                    <a:pt x="89" y="11"/>
                  </a:lnTo>
                  <a:lnTo>
                    <a:pt x="89" y="11"/>
                  </a:lnTo>
                  <a:lnTo>
                    <a:pt x="92" y="11"/>
                  </a:lnTo>
                  <a:lnTo>
                    <a:pt x="89" y="7"/>
                  </a:lnTo>
                  <a:lnTo>
                    <a:pt x="92" y="7"/>
                  </a:lnTo>
                  <a:lnTo>
                    <a:pt x="96" y="7"/>
                  </a:lnTo>
                  <a:lnTo>
                    <a:pt x="100" y="11"/>
                  </a:lnTo>
                  <a:lnTo>
                    <a:pt x="100" y="11"/>
                  </a:lnTo>
                  <a:lnTo>
                    <a:pt x="96" y="7"/>
                  </a:lnTo>
                  <a:lnTo>
                    <a:pt x="92" y="7"/>
                  </a:lnTo>
                  <a:lnTo>
                    <a:pt x="89" y="3"/>
                  </a:lnTo>
                  <a:lnTo>
                    <a:pt x="89" y="7"/>
                  </a:lnTo>
                  <a:lnTo>
                    <a:pt x="85" y="3"/>
                  </a:lnTo>
                  <a:lnTo>
                    <a:pt x="85" y="7"/>
                  </a:lnTo>
                  <a:lnTo>
                    <a:pt x="81" y="7"/>
                  </a:lnTo>
                  <a:lnTo>
                    <a:pt x="74" y="3"/>
                  </a:lnTo>
                  <a:lnTo>
                    <a:pt x="66" y="3"/>
                  </a:lnTo>
                  <a:lnTo>
                    <a:pt x="63" y="0"/>
                  </a:lnTo>
                  <a:lnTo>
                    <a:pt x="59" y="0"/>
                  </a:lnTo>
                  <a:lnTo>
                    <a:pt x="59" y="3"/>
                  </a:lnTo>
                  <a:lnTo>
                    <a:pt x="63" y="3"/>
                  </a:lnTo>
                  <a:lnTo>
                    <a:pt x="59" y="3"/>
                  </a:lnTo>
                  <a:lnTo>
                    <a:pt x="55" y="3"/>
                  </a:lnTo>
                  <a:lnTo>
                    <a:pt x="55" y="3"/>
                  </a:lnTo>
                  <a:lnTo>
                    <a:pt x="48" y="3"/>
                  </a:lnTo>
                  <a:lnTo>
                    <a:pt x="41" y="3"/>
                  </a:lnTo>
                  <a:lnTo>
                    <a:pt x="33" y="3"/>
                  </a:lnTo>
                  <a:lnTo>
                    <a:pt x="29" y="7"/>
                  </a:lnTo>
                  <a:lnTo>
                    <a:pt x="26" y="7"/>
                  </a:lnTo>
                  <a:lnTo>
                    <a:pt x="26" y="7"/>
                  </a:lnTo>
                  <a:lnTo>
                    <a:pt x="22" y="7"/>
                  </a:lnTo>
                  <a:lnTo>
                    <a:pt x="22" y="11"/>
                  </a:lnTo>
                  <a:lnTo>
                    <a:pt x="18" y="14"/>
                  </a:lnTo>
                  <a:lnTo>
                    <a:pt x="15" y="14"/>
                  </a:lnTo>
                  <a:lnTo>
                    <a:pt x="11" y="18"/>
                  </a:lnTo>
                  <a:lnTo>
                    <a:pt x="7" y="18"/>
                  </a:lnTo>
                  <a:lnTo>
                    <a:pt x="11" y="22"/>
                  </a:lnTo>
                  <a:lnTo>
                    <a:pt x="7" y="26"/>
                  </a:lnTo>
                  <a:lnTo>
                    <a:pt x="4" y="29"/>
                  </a:lnTo>
                  <a:lnTo>
                    <a:pt x="4" y="29"/>
                  </a:lnTo>
                  <a:lnTo>
                    <a:pt x="4" y="29"/>
                  </a:lnTo>
                  <a:lnTo>
                    <a:pt x="4" y="29"/>
                  </a:lnTo>
                  <a:lnTo>
                    <a:pt x="0" y="37"/>
                  </a:lnTo>
                  <a:lnTo>
                    <a:pt x="4" y="40"/>
                  </a:lnTo>
                  <a:lnTo>
                    <a:pt x="4" y="40"/>
                  </a:lnTo>
                  <a:lnTo>
                    <a:pt x="11" y="44"/>
                  </a:lnTo>
                  <a:lnTo>
                    <a:pt x="15" y="48"/>
                  </a:lnTo>
                  <a:lnTo>
                    <a:pt x="15" y="44"/>
                  </a:lnTo>
                  <a:lnTo>
                    <a:pt x="15" y="44"/>
                  </a:lnTo>
                  <a:lnTo>
                    <a:pt x="15" y="44"/>
                  </a:lnTo>
                  <a:lnTo>
                    <a:pt x="18" y="44"/>
                  </a:lnTo>
                  <a:lnTo>
                    <a:pt x="18" y="48"/>
                  </a:lnTo>
                  <a:lnTo>
                    <a:pt x="22" y="48"/>
                  </a:lnTo>
                  <a:lnTo>
                    <a:pt x="29" y="48"/>
                  </a:lnTo>
                  <a:lnTo>
                    <a:pt x="33" y="44"/>
                  </a:lnTo>
                  <a:lnTo>
                    <a:pt x="29" y="44"/>
                  </a:lnTo>
                  <a:lnTo>
                    <a:pt x="33" y="44"/>
                  </a:lnTo>
                  <a:lnTo>
                    <a:pt x="33" y="44"/>
                  </a:lnTo>
                  <a:lnTo>
                    <a:pt x="33" y="44"/>
                  </a:lnTo>
                  <a:lnTo>
                    <a:pt x="37" y="44"/>
                  </a:lnTo>
                  <a:lnTo>
                    <a:pt x="37" y="44"/>
                  </a:lnTo>
                  <a:lnTo>
                    <a:pt x="37" y="44"/>
                  </a:lnTo>
                  <a:lnTo>
                    <a:pt x="37" y="48"/>
                  </a:lnTo>
                  <a:lnTo>
                    <a:pt x="37" y="48"/>
                  </a:lnTo>
                  <a:lnTo>
                    <a:pt x="37"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8" name="Freeform 173">
              <a:extLst>
                <a:ext uri="{FF2B5EF4-FFF2-40B4-BE49-F238E27FC236}">
                  <a16:creationId xmlns:a16="http://schemas.microsoft.com/office/drawing/2014/main" xmlns="" id="{E103E3B2-0320-480F-A903-30900455CFC1}"/>
                </a:ext>
              </a:extLst>
            </p:cNvPr>
            <p:cNvSpPr/>
            <p:nvPr/>
          </p:nvSpPr>
          <p:spPr bwMode="auto">
            <a:xfrm>
              <a:off x="2345462" y="3901317"/>
              <a:ext cx="73447" cy="38406"/>
            </a:xfrm>
            <a:custGeom>
              <a:avLst/>
              <a:gdLst>
                <a:gd name="T0" fmla="*/ 15 w 41"/>
                <a:gd name="T1" fmla="*/ 0 h 22"/>
                <a:gd name="T2" fmla="*/ 19 w 41"/>
                <a:gd name="T3" fmla="*/ 0 h 22"/>
                <a:gd name="T4" fmla="*/ 19 w 41"/>
                <a:gd name="T5" fmla="*/ 3 h 22"/>
                <a:gd name="T6" fmla="*/ 19 w 41"/>
                <a:gd name="T7" fmla="*/ 3 h 22"/>
                <a:gd name="T8" fmla="*/ 23 w 41"/>
                <a:gd name="T9" fmla="*/ 3 h 22"/>
                <a:gd name="T10" fmla="*/ 26 w 41"/>
                <a:gd name="T11" fmla="*/ 3 h 22"/>
                <a:gd name="T12" fmla="*/ 26 w 41"/>
                <a:gd name="T13" fmla="*/ 3 h 22"/>
                <a:gd name="T14" fmla="*/ 30 w 41"/>
                <a:gd name="T15" fmla="*/ 7 h 22"/>
                <a:gd name="T16" fmla="*/ 30 w 41"/>
                <a:gd name="T17" fmla="*/ 7 h 22"/>
                <a:gd name="T18" fmla="*/ 34 w 41"/>
                <a:gd name="T19" fmla="*/ 11 h 22"/>
                <a:gd name="T20" fmla="*/ 34 w 41"/>
                <a:gd name="T21" fmla="*/ 7 h 22"/>
                <a:gd name="T22" fmla="*/ 34 w 41"/>
                <a:gd name="T23" fmla="*/ 7 h 22"/>
                <a:gd name="T24" fmla="*/ 37 w 41"/>
                <a:gd name="T25" fmla="*/ 7 h 22"/>
                <a:gd name="T26" fmla="*/ 37 w 41"/>
                <a:gd name="T27" fmla="*/ 7 h 22"/>
                <a:gd name="T28" fmla="*/ 41 w 41"/>
                <a:gd name="T29" fmla="*/ 7 h 22"/>
                <a:gd name="T30" fmla="*/ 41 w 41"/>
                <a:gd name="T31" fmla="*/ 11 h 22"/>
                <a:gd name="T32" fmla="*/ 41 w 41"/>
                <a:gd name="T33" fmla="*/ 11 h 22"/>
                <a:gd name="T34" fmla="*/ 41 w 41"/>
                <a:gd name="T35" fmla="*/ 14 h 22"/>
                <a:gd name="T36" fmla="*/ 37 w 41"/>
                <a:gd name="T37" fmla="*/ 14 h 22"/>
                <a:gd name="T38" fmla="*/ 41 w 41"/>
                <a:gd name="T39" fmla="*/ 18 h 22"/>
                <a:gd name="T40" fmla="*/ 37 w 41"/>
                <a:gd name="T41" fmla="*/ 18 h 22"/>
                <a:gd name="T42" fmla="*/ 41 w 41"/>
                <a:gd name="T43" fmla="*/ 18 h 22"/>
                <a:gd name="T44" fmla="*/ 37 w 41"/>
                <a:gd name="T45" fmla="*/ 22 h 22"/>
                <a:gd name="T46" fmla="*/ 30 w 41"/>
                <a:gd name="T47" fmla="*/ 22 h 22"/>
                <a:gd name="T48" fmla="*/ 26 w 41"/>
                <a:gd name="T49" fmla="*/ 22 h 22"/>
                <a:gd name="T50" fmla="*/ 26 w 41"/>
                <a:gd name="T51" fmla="*/ 18 h 22"/>
                <a:gd name="T52" fmla="*/ 23 w 41"/>
                <a:gd name="T53" fmla="*/ 18 h 22"/>
                <a:gd name="T54" fmla="*/ 23 w 41"/>
                <a:gd name="T55" fmla="*/ 18 h 22"/>
                <a:gd name="T56" fmla="*/ 23 w 41"/>
                <a:gd name="T57" fmla="*/ 18 h 22"/>
                <a:gd name="T58" fmla="*/ 23 w 41"/>
                <a:gd name="T59" fmla="*/ 22 h 22"/>
                <a:gd name="T60" fmla="*/ 19 w 41"/>
                <a:gd name="T61" fmla="*/ 18 h 22"/>
                <a:gd name="T62" fmla="*/ 12 w 41"/>
                <a:gd name="T63" fmla="*/ 14 h 22"/>
                <a:gd name="T64" fmla="*/ 12 w 41"/>
                <a:gd name="T65" fmla="*/ 14 h 22"/>
                <a:gd name="T66" fmla="*/ 8 w 41"/>
                <a:gd name="T67" fmla="*/ 14 h 22"/>
                <a:gd name="T68" fmla="*/ 4 w 41"/>
                <a:gd name="T69" fmla="*/ 14 h 22"/>
                <a:gd name="T70" fmla="*/ 0 w 41"/>
                <a:gd name="T71" fmla="*/ 14 h 22"/>
                <a:gd name="T72" fmla="*/ 0 w 41"/>
                <a:gd name="T73" fmla="*/ 11 h 22"/>
                <a:gd name="T74" fmla="*/ 0 w 41"/>
                <a:gd name="T75" fmla="*/ 11 h 22"/>
                <a:gd name="T76" fmla="*/ 0 w 41"/>
                <a:gd name="T77" fmla="*/ 11 h 22"/>
                <a:gd name="T78" fmla="*/ 4 w 41"/>
                <a:gd name="T79" fmla="*/ 7 h 22"/>
                <a:gd name="T80" fmla="*/ 8 w 41"/>
                <a:gd name="T81" fmla="*/ 7 h 22"/>
                <a:gd name="T82" fmla="*/ 12 w 41"/>
                <a:gd name="T83" fmla="*/ 3 h 22"/>
                <a:gd name="T84" fmla="*/ 12 w 41"/>
                <a:gd name="T85" fmla="*/ 3 h 22"/>
                <a:gd name="T86" fmla="*/ 15 w 41"/>
                <a:gd name="T87"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41" h="22">
                  <a:moveTo>
                    <a:pt x="15" y="0"/>
                  </a:moveTo>
                  <a:lnTo>
                    <a:pt x="19" y="0"/>
                  </a:lnTo>
                  <a:lnTo>
                    <a:pt x="19" y="3"/>
                  </a:lnTo>
                  <a:lnTo>
                    <a:pt x="19" y="3"/>
                  </a:lnTo>
                  <a:lnTo>
                    <a:pt x="23" y="3"/>
                  </a:lnTo>
                  <a:lnTo>
                    <a:pt x="26" y="3"/>
                  </a:lnTo>
                  <a:lnTo>
                    <a:pt x="26" y="3"/>
                  </a:lnTo>
                  <a:lnTo>
                    <a:pt x="30" y="7"/>
                  </a:lnTo>
                  <a:lnTo>
                    <a:pt x="30" y="7"/>
                  </a:lnTo>
                  <a:lnTo>
                    <a:pt x="34" y="11"/>
                  </a:lnTo>
                  <a:lnTo>
                    <a:pt x="34" y="7"/>
                  </a:lnTo>
                  <a:lnTo>
                    <a:pt x="34" y="7"/>
                  </a:lnTo>
                  <a:lnTo>
                    <a:pt x="37" y="7"/>
                  </a:lnTo>
                  <a:lnTo>
                    <a:pt x="37" y="7"/>
                  </a:lnTo>
                  <a:lnTo>
                    <a:pt x="41" y="7"/>
                  </a:lnTo>
                  <a:lnTo>
                    <a:pt x="41" y="11"/>
                  </a:lnTo>
                  <a:lnTo>
                    <a:pt x="41" y="11"/>
                  </a:lnTo>
                  <a:lnTo>
                    <a:pt x="41" y="14"/>
                  </a:lnTo>
                  <a:lnTo>
                    <a:pt x="37" y="14"/>
                  </a:lnTo>
                  <a:lnTo>
                    <a:pt x="41" y="18"/>
                  </a:lnTo>
                  <a:lnTo>
                    <a:pt x="37" y="18"/>
                  </a:lnTo>
                  <a:lnTo>
                    <a:pt x="41" y="18"/>
                  </a:lnTo>
                  <a:lnTo>
                    <a:pt x="37" y="22"/>
                  </a:lnTo>
                  <a:lnTo>
                    <a:pt x="30" y="22"/>
                  </a:lnTo>
                  <a:lnTo>
                    <a:pt x="26" y="22"/>
                  </a:lnTo>
                  <a:lnTo>
                    <a:pt x="26" y="18"/>
                  </a:lnTo>
                  <a:lnTo>
                    <a:pt x="23" y="18"/>
                  </a:lnTo>
                  <a:lnTo>
                    <a:pt x="23" y="18"/>
                  </a:lnTo>
                  <a:lnTo>
                    <a:pt x="23" y="18"/>
                  </a:lnTo>
                  <a:lnTo>
                    <a:pt x="23" y="22"/>
                  </a:lnTo>
                  <a:lnTo>
                    <a:pt x="19" y="18"/>
                  </a:lnTo>
                  <a:lnTo>
                    <a:pt x="12" y="14"/>
                  </a:lnTo>
                  <a:lnTo>
                    <a:pt x="12" y="14"/>
                  </a:lnTo>
                  <a:lnTo>
                    <a:pt x="8" y="14"/>
                  </a:lnTo>
                  <a:lnTo>
                    <a:pt x="4" y="14"/>
                  </a:lnTo>
                  <a:lnTo>
                    <a:pt x="0" y="14"/>
                  </a:lnTo>
                  <a:lnTo>
                    <a:pt x="0" y="11"/>
                  </a:lnTo>
                  <a:lnTo>
                    <a:pt x="0" y="11"/>
                  </a:lnTo>
                  <a:lnTo>
                    <a:pt x="0" y="11"/>
                  </a:lnTo>
                  <a:lnTo>
                    <a:pt x="4" y="7"/>
                  </a:lnTo>
                  <a:lnTo>
                    <a:pt x="8" y="7"/>
                  </a:lnTo>
                  <a:lnTo>
                    <a:pt x="12" y="3"/>
                  </a:lnTo>
                  <a:lnTo>
                    <a:pt x="12" y="3"/>
                  </a:lnTo>
                  <a:lnTo>
                    <a:pt x="15"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9" name="Freeform 174">
              <a:extLst>
                <a:ext uri="{FF2B5EF4-FFF2-40B4-BE49-F238E27FC236}">
                  <a16:creationId xmlns:a16="http://schemas.microsoft.com/office/drawing/2014/main" xmlns="" id="{FFA58035-1185-48A5-8AA3-55272AA81435}"/>
                </a:ext>
              </a:extLst>
            </p:cNvPr>
            <p:cNvSpPr/>
            <p:nvPr/>
          </p:nvSpPr>
          <p:spPr bwMode="auto">
            <a:xfrm>
              <a:off x="2379501" y="3796574"/>
              <a:ext cx="32244" cy="64593"/>
            </a:xfrm>
            <a:custGeom>
              <a:avLst/>
              <a:gdLst>
                <a:gd name="T0" fmla="*/ 0 w 18"/>
                <a:gd name="T1" fmla="*/ 8 h 37"/>
                <a:gd name="T2" fmla="*/ 0 w 18"/>
                <a:gd name="T3" fmla="*/ 8 h 37"/>
                <a:gd name="T4" fmla="*/ 0 w 18"/>
                <a:gd name="T5" fmla="*/ 8 h 37"/>
                <a:gd name="T6" fmla="*/ 0 w 18"/>
                <a:gd name="T7" fmla="*/ 4 h 37"/>
                <a:gd name="T8" fmla="*/ 4 w 18"/>
                <a:gd name="T9" fmla="*/ 4 h 37"/>
                <a:gd name="T10" fmla="*/ 4 w 18"/>
                <a:gd name="T11" fmla="*/ 8 h 37"/>
                <a:gd name="T12" fmla="*/ 4 w 18"/>
                <a:gd name="T13" fmla="*/ 8 h 37"/>
                <a:gd name="T14" fmla="*/ 4 w 18"/>
                <a:gd name="T15" fmla="*/ 8 h 37"/>
                <a:gd name="T16" fmla="*/ 7 w 18"/>
                <a:gd name="T17" fmla="*/ 8 h 37"/>
                <a:gd name="T18" fmla="*/ 7 w 18"/>
                <a:gd name="T19" fmla="*/ 4 h 37"/>
                <a:gd name="T20" fmla="*/ 7 w 18"/>
                <a:gd name="T21" fmla="*/ 4 h 37"/>
                <a:gd name="T22" fmla="*/ 11 w 18"/>
                <a:gd name="T23" fmla="*/ 0 h 37"/>
                <a:gd name="T24" fmla="*/ 11 w 18"/>
                <a:gd name="T25" fmla="*/ 0 h 37"/>
                <a:gd name="T26" fmla="*/ 11 w 18"/>
                <a:gd name="T27" fmla="*/ 0 h 37"/>
                <a:gd name="T28" fmla="*/ 15 w 18"/>
                <a:gd name="T29" fmla="*/ 0 h 37"/>
                <a:gd name="T30" fmla="*/ 15 w 18"/>
                <a:gd name="T31" fmla="*/ 0 h 37"/>
                <a:gd name="T32" fmla="*/ 15 w 18"/>
                <a:gd name="T33" fmla="*/ 0 h 37"/>
                <a:gd name="T34" fmla="*/ 18 w 18"/>
                <a:gd name="T35" fmla="*/ 0 h 37"/>
                <a:gd name="T36" fmla="*/ 18 w 18"/>
                <a:gd name="T37" fmla="*/ 0 h 37"/>
                <a:gd name="T38" fmla="*/ 18 w 18"/>
                <a:gd name="T39" fmla="*/ 0 h 37"/>
                <a:gd name="T40" fmla="*/ 18 w 18"/>
                <a:gd name="T41" fmla="*/ 8 h 37"/>
                <a:gd name="T42" fmla="*/ 15 w 18"/>
                <a:gd name="T43" fmla="*/ 11 h 37"/>
                <a:gd name="T44" fmla="*/ 15 w 18"/>
                <a:gd name="T45" fmla="*/ 15 h 37"/>
                <a:gd name="T46" fmla="*/ 15 w 18"/>
                <a:gd name="T47" fmla="*/ 19 h 37"/>
                <a:gd name="T48" fmla="*/ 15 w 18"/>
                <a:gd name="T49" fmla="*/ 22 h 37"/>
                <a:gd name="T50" fmla="*/ 15 w 18"/>
                <a:gd name="T51" fmla="*/ 26 h 37"/>
                <a:gd name="T52" fmla="*/ 11 w 18"/>
                <a:gd name="T53" fmla="*/ 34 h 37"/>
                <a:gd name="T54" fmla="*/ 7 w 18"/>
                <a:gd name="T55" fmla="*/ 30 h 37"/>
                <a:gd name="T56" fmla="*/ 4 w 18"/>
                <a:gd name="T57" fmla="*/ 34 h 37"/>
                <a:gd name="T58" fmla="*/ 4 w 18"/>
                <a:gd name="T59" fmla="*/ 37 h 37"/>
                <a:gd name="T60" fmla="*/ 4 w 18"/>
                <a:gd name="T61" fmla="*/ 37 h 37"/>
                <a:gd name="T62" fmla="*/ 4 w 18"/>
                <a:gd name="T63" fmla="*/ 37 h 37"/>
                <a:gd name="T64" fmla="*/ 0 w 18"/>
                <a:gd name="T65" fmla="*/ 37 h 37"/>
                <a:gd name="T66" fmla="*/ 0 w 18"/>
                <a:gd name="T67" fmla="*/ 37 h 37"/>
                <a:gd name="T68" fmla="*/ 0 w 18"/>
                <a:gd name="T69" fmla="*/ 8 h 37"/>
                <a:gd name="T70" fmla="*/ 0 w 18"/>
                <a:gd name="T71" fmla="*/ 8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 h="37">
                  <a:moveTo>
                    <a:pt x="0" y="8"/>
                  </a:moveTo>
                  <a:lnTo>
                    <a:pt x="0" y="8"/>
                  </a:lnTo>
                  <a:lnTo>
                    <a:pt x="0" y="8"/>
                  </a:lnTo>
                  <a:lnTo>
                    <a:pt x="0" y="4"/>
                  </a:lnTo>
                  <a:lnTo>
                    <a:pt x="4" y="4"/>
                  </a:lnTo>
                  <a:lnTo>
                    <a:pt x="4" y="8"/>
                  </a:lnTo>
                  <a:lnTo>
                    <a:pt x="4" y="8"/>
                  </a:lnTo>
                  <a:lnTo>
                    <a:pt x="4" y="8"/>
                  </a:lnTo>
                  <a:lnTo>
                    <a:pt x="7" y="8"/>
                  </a:lnTo>
                  <a:lnTo>
                    <a:pt x="7" y="4"/>
                  </a:lnTo>
                  <a:lnTo>
                    <a:pt x="7" y="4"/>
                  </a:lnTo>
                  <a:lnTo>
                    <a:pt x="11" y="0"/>
                  </a:lnTo>
                  <a:lnTo>
                    <a:pt x="11" y="0"/>
                  </a:lnTo>
                  <a:lnTo>
                    <a:pt x="11" y="0"/>
                  </a:lnTo>
                  <a:lnTo>
                    <a:pt x="15" y="0"/>
                  </a:lnTo>
                  <a:lnTo>
                    <a:pt x="15" y="0"/>
                  </a:lnTo>
                  <a:lnTo>
                    <a:pt x="15" y="0"/>
                  </a:lnTo>
                  <a:lnTo>
                    <a:pt x="18" y="0"/>
                  </a:lnTo>
                  <a:lnTo>
                    <a:pt x="18" y="0"/>
                  </a:lnTo>
                  <a:lnTo>
                    <a:pt x="18" y="0"/>
                  </a:lnTo>
                  <a:lnTo>
                    <a:pt x="18" y="8"/>
                  </a:lnTo>
                  <a:lnTo>
                    <a:pt x="15" y="11"/>
                  </a:lnTo>
                  <a:lnTo>
                    <a:pt x="15" y="15"/>
                  </a:lnTo>
                  <a:lnTo>
                    <a:pt x="15" y="19"/>
                  </a:lnTo>
                  <a:lnTo>
                    <a:pt x="15" y="22"/>
                  </a:lnTo>
                  <a:lnTo>
                    <a:pt x="15" y="26"/>
                  </a:lnTo>
                  <a:lnTo>
                    <a:pt x="11" y="34"/>
                  </a:lnTo>
                  <a:lnTo>
                    <a:pt x="7" y="30"/>
                  </a:lnTo>
                  <a:lnTo>
                    <a:pt x="4" y="34"/>
                  </a:lnTo>
                  <a:lnTo>
                    <a:pt x="4" y="37"/>
                  </a:lnTo>
                  <a:lnTo>
                    <a:pt x="4" y="37"/>
                  </a:lnTo>
                  <a:lnTo>
                    <a:pt x="4" y="37"/>
                  </a:lnTo>
                  <a:lnTo>
                    <a:pt x="0" y="37"/>
                  </a:lnTo>
                  <a:lnTo>
                    <a:pt x="0" y="37"/>
                  </a:lnTo>
                  <a:lnTo>
                    <a:pt x="0" y="8"/>
                  </a:lnTo>
                  <a:lnTo>
                    <a:pt x="0" y="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0" name="Freeform 175">
              <a:extLst>
                <a:ext uri="{FF2B5EF4-FFF2-40B4-BE49-F238E27FC236}">
                  <a16:creationId xmlns:a16="http://schemas.microsoft.com/office/drawing/2014/main" xmlns="" id="{494A561C-6B3C-4E6F-A1BA-C3A839ADCCF7}"/>
                </a:ext>
              </a:extLst>
            </p:cNvPr>
            <p:cNvSpPr/>
            <p:nvPr/>
          </p:nvSpPr>
          <p:spPr bwMode="auto">
            <a:xfrm>
              <a:off x="2286350" y="3810540"/>
              <a:ext cx="120024" cy="109981"/>
            </a:xfrm>
            <a:custGeom>
              <a:avLst/>
              <a:gdLst>
                <a:gd name="T0" fmla="*/ 33 w 67"/>
                <a:gd name="T1" fmla="*/ 63 h 63"/>
                <a:gd name="T2" fmla="*/ 33 w 67"/>
                <a:gd name="T3" fmla="*/ 63 h 63"/>
                <a:gd name="T4" fmla="*/ 33 w 67"/>
                <a:gd name="T5" fmla="*/ 63 h 63"/>
                <a:gd name="T6" fmla="*/ 37 w 67"/>
                <a:gd name="T7" fmla="*/ 59 h 63"/>
                <a:gd name="T8" fmla="*/ 41 w 67"/>
                <a:gd name="T9" fmla="*/ 59 h 63"/>
                <a:gd name="T10" fmla="*/ 45 w 67"/>
                <a:gd name="T11" fmla="*/ 55 h 63"/>
                <a:gd name="T12" fmla="*/ 45 w 67"/>
                <a:gd name="T13" fmla="*/ 55 h 63"/>
                <a:gd name="T14" fmla="*/ 48 w 67"/>
                <a:gd name="T15" fmla="*/ 52 h 63"/>
                <a:gd name="T16" fmla="*/ 52 w 67"/>
                <a:gd name="T17" fmla="*/ 48 h 63"/>
                <a:gd name="T18" fmla="*/ 48 w 67"/>
                <a:gd name="T19" fmla="*/ 44 h 63"/>
                <a:gd name="T20" fmla="*/ 52 w 67"/>
                <a:gd name="T21" fmla="*/ 44 h 63"/>
                <a:gd name="T22" fmla="*/ 56 w 67"/>
                <a:gd name="T23" fmla="*/ 40 h 63"/>
                <a:gd name="T24" fmla="*/ 59 w 67"/>
                <a:gd name="T25" fmla="*/ 40 h 63"/>
                <a:gd name="T26" fmla="*/ 63 w 67"/>
                <a:gd name="T27" fmla="*/ 37 h 63"/>
                <a:gd name="T28" fmla="*/ 63 w 67"/>
                <a:gd name="T29" fmla="*/ 33 h 63"/>
                <a:gd name="T30" fmla="*/ 67 w 67"/>
                <a:gd name="T31" fmla="*/ 33 h 63"/>
                <a:gd name="T32" fmla="*/ 67 w 67"/>
                <a:gd name="T33" fmla="*/ 33 h 63"/>
                <a:gd name="T34" fmla="*/ 67 w 67"/>
                <a:gd name="T35" fmla="*/ 29 h 63"/>
                <a:gd name="T36" fmla="*/ 63 w 67"/>
                <a:gd name="T37" fmla="*/ 29 h 63"/>
                <a:gd name="T38" fmla="*/ 63 w 67"/>
                <a:gd name="T39" fmla="*/ 33 h 63"/>
                <a:gd name="T40" fmla="*/ 59 w 67"/>
                <a:gd name="T41" fmla="*/ 29 h 63"/>
                <a:gd name="T42" fmla="*/ 56 w 67"/>
                <a:gd name="T43" fmla="*/ 29 h 63"/>
                <a:gd name="T44" fmla="*/ 56 w 67"/>
                <a:gd name="T45" fmla="*/ 29 h 63"/>
                <a:gd name="T46" fmla="*/ 56 w 67"/>
                <a:gd name="T47" fmla="*/ 29 h 63"/>
                <a:gd name="T48" fmla="*/ 52 w 67"/>
                <a:gd name="T49" fmla="*/ 29 h 63"/>
                <a:gd name="T50" fmla="*/ 52 w 67"/>
                <a:gd name="T51" fmla="*/ 29 h 63"/>
                <a:gd name="T52" fmla="*/ 52 w 67"/>
                <a:gd name="T53" fmla="*/ 0 h 63"/>
                <a:gd name="T54" fmla="*/ 52 w 67"/>
                <a:gd name="T55" fmla="*/ 0 h 63"/>
                <a:gd name="T56" fmla="*/ 22 w 67"/>
                <a:gd name="T57" fmla="*/ 0 h 63"/>
                <a:gd name="T58" fmla="*/ 22 w 67"/>
                <a:gd name="T59" fmla="*/ 7 h 63"/>
                <a:gd name="T60" fmla="*/ 15 w 67"/>
                <a:gd name="T61" fmla="*/ 7 h 63"/>
                <a:gd name="T62" fmla="*/ 19 w 67"/>
                <a:gd name="T63" fmla="*/ 11 h 63"/>
                <a:gd name="T64" fmla="*/ 19 w 67"/>
                <a:gd name="T65" fmla="*/ 11 h 63"/>
                <a:gd name="T66" fmla="*/ 22 w 67"/>
                <a:gd name="T67" fmla="*/ 14 h 63"/>
                <a:gd name="T68" fmla="*/ 22 w 67"/>
                <a:gd name="T69" fmla="*/ 14 h 63"/>
                <a:gd name="T70" fmla="*/ 26 w 67"/>
                <a:gd name="T71" fmla="*/ 14 h 63"/>
                <a:gd name="T72" fmla="*/ 26 w 67"/>
                <a:gd name="T73" fmla="*/ 18 h 63"/>
                <a:gd name="T74" fmla="*/ 26 w 67"/>
                <a:gd name="T75" fmla="*/ 22 h 63"/>
                <a:gd name="T76" fmla="*/ 30 w 67"/>
                <a:gd name="T77" fmla="*/ 22 h 63"/>
                <a:gd name="T78" fmla="*/ 30 w 67"/>
                <a:gd name="T79" fmla="*/ 22 h 63"/>
                <a:gd name="T80" fmla="*/ 33 w 67"/>
                <a:gd name="T81" fmla="*/ 22 h 63"/>
                <a:gd name="T82" fmla="*/ 33 w 67"/>
                <a:gd name="T83" fmla="*/ 26 h 63"/>
                <a:gd name="T84" fmla="*/ 30 w 67"/>
                <a:gd name="T85" fmla="*/ 26 h 63"/>
                <a:gd name="T86" fmla="*/ 11 w 67"/>
                <a:gd name="T87" fmla="*/ 26 h 63"/>
                <a:gd name="T88" fmla="*/ 0 w 67"/>
                <a:gd name="T89" fmla="*/ 40 h 63"/>
                <a:gd name="T90" fmla="*/ 0 w 67"/>
                <a:gd name="T91" fmla="*/ 44 h 63"/>
                <a:gd name="T92" fmla="*/ 0 w 67"/>
                <a:gd name="T93" fmla="*/ 44 h 63"/>
                <a:gd name="T94" fmla="*/ 0 w 67"/>
                <a:gd name="T95" fmla="*/ 44 h 63"/>
                <a:gd name="T96" fmla="*/ 0 w 67"/>
                <a:gd name="T97" fmla="*/ 48 h 63"/>
                <a:gd name="T98" fmla="*/ 4 w 67"/>
                <a:gd name="T99" fmla="*/ 48 h 63"/>
                <a:gd name="T100" fmla="*/ 0 w 67"/>
                <a:gd name="T101" fmla="*/ 48 h 63"/>
                <a:gd name="T102" fmla="*/ 0 w 67"/>
                <a:gd name="T103" fmla="*/ 48 h 63"/>
                <a:gd name="T104" fmla="*/ 0 w 67"/>
                <a:gd name="T105" fmla="*/ 52 h 63"/>
                <a:gd name="T106" fmla="*/ 0 w 67"/>
                <a:gd name="T107" fmla="*/ 52 h 63"/>
                <a:gd name="T108" fmla="*/ 0 w 67"/>
                <a:gd name="T109" fmla="*/ 55 h 63"/>
                <a:gd name="T110" fmla="*/ 4 w 67"/>
                <a:gd name="T111" fmla="*/ 55 h 63"/>
                <a:gd name="T112" fmla="*/ 8 w 67"/>
                <a:gd name="T113" fmla="*/ 55 h 63"/>
                <a:gd name="T114" fmla="*/ 8 w 67"/>
                <a:gd name="T115" fmla="*/ 59 h 63"/>
                <a:gd name="T116" fmla="*/ 19 w 67"/>
                <a:gd name="T117" fmla="*/ 63 h 63"/>
                <a:gd name="T118" fmla="*/ 22 w 67"/>
                <a:gd name="T119" fmla="*/ 63 h 63"/>
                <a:gd name="T120" fmla="*/ 26 w 67"/>
                <a:gd name="T121" fmla="*/ 63 h 63"/>
                <a:gd name="T122" fmla="*/ 33 w 67"/>
                <a:gd name="T123" fmla="*/ 6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67" h="63">
                  <a:moveTo>
                    <a:pt x="33" y="63"/>
                  </a:moveTo>
                  <a:lnTo>
                    <a:pt x="33" y="63"/>
                  </a:lnTo>
                  <a:lnTo>
                    <a:pt x="33" y="63"/>
                  </a:lnTo>
                  <a:lnTo>
                    <a:pt x="37" y="59"/>
                  </a:lnTo>
                  <a:lnTo>
                    <a:pt x="41" y="59"/>
                  </a:lnTo>
                  <a:lnTo>
                    <a:pt x="45" y="55"/>
                  </a:lnTo>
                  <a:lnTo>
                    <a:pt x="45" y="55"/>
                  </a:lnTo>
                  <a:lnTo>
                    <a:pt x="48" y="52"/>
                  </a:lnTo>
                  <a:lnTo>
                    <a:pt x="52" y="48"/>
                  </a:lnTo>
                  <a:lnTo>
                    <a:pt x="48" y="44"/>
                  </a:lnTo>
                  <a:lnTo>
                    <a:pt x="52" y="44"/>
                  </a:lnTo>
                  <a:lnTo>
                    <a:pt x="56" y="40"/>
                  </a:lnTo>
                  <a:lnTo>
                    <a:pt x="59" y="40"/>
                  </a:lnTo>
                  <a:lnTo>
                    <a:pt x="63" y="37"/>
                  </a:lnTo>
                  <a:lnTo>
                    <a:pt x="63" y="33"/>
                  </a:lnTo>
                  <a:lnTo>
                    <a:pt x="67" y="33"/>
                  </a:lnTo>
                  <a:lnTo>
                    <a:pt x="67" y="33"/>
                  </a:lnTo>
                  <a:lnTo>
                    <a:pt x="67" y="29"/>
                  </a:lnTo>
                  <a:lnTo>
                    <a:pt x="63" y="29"/>
                  </a:lnTo>
                  <a:lnTo>
                    <a:pt x="63" y="33"/>
                  </a:lnTo>
                  <a:lnTo>
                    <a:pt x="59" y="29"/>
                  </a:lnTo>
                  <a:lnTo>
                    <a:pt x="56" y="29"/>
                  </a:lnTo>
                  <a:lnTo>
                    <a:pt x="56" y="29"/>
                  </a:lnTo>
                  <a:lnTo>
                    <a:pt x="56" y="29"/>
                  </a:lnTo>
                  <a:lnTo>
                    <a:pt x="52" y="29"/>
                  </a:lnTo>
                  <a:lnTo>
                    <a:pt x="52" y="29"/>
                  </a:lnTo>
                  <a:lnTo>
                    <a:pt x="52" y="0"/>
                  </a:lnTo>
                  <a:lnTo>
                    <a:pt x="52" y="0"/>
                  </a:lnTo>
                  <a:lnTo>
                    <a:pt x="22" y="0"/>
                  </a:lnTo>
                  <a:lnTo>
                    <a:pt x="22" y="7"/>
                  </a:lnTo>
                  <a:lnTo>
                    <a:pt x="15" y="7"/>
                  </a:lnTo>
                  <a:lnTo>
                    <a:pt x="19" y="11"/>
                  </a:lnTo>
                  <a:lnTo>
                    <a:pt x="19" y="11"/>
                  </a:lnTo>
                  <a:lnTo>
                    <a:pt x="22" y="14"/>
                  </a:lnTo>
                  <a:lnTo>
                    <a:pt x="22" y="14"/>
                  </a:lnTo>
                  <a:lnTo>
                    <a:pt x="26" y="14"/>
                  </a:lnTo>
                  <a:lnTo>
                    <a:pt x="26" y="18"/>
                  </a:lnTo>
                  <a:lnTo>
                    <a:pt x="26" y="22"/>
                  </a:lnTo>
                  <a:lnTo>
                    <a:pt x="30" y="22"/>
                  </a:lnTo>
                  <a:lnTo>
                    <a:pt x="30" y="22"/>
                  </a:lnTo>
                  <a:lnTo>
                    <a:pt x="33" y="22"/>
                  </a:lnTo>
                  <a:lnTo>
                    <a:pt x="33" y="26"/>
                  </a:lnTo>
                  <a:lnTo>
                    <a:pt x="30" y="26"/>
                  </a:lnTo>
                  <a:lnTo>
                    <a:pt x="11" y="26"/>
                  </a:lnTo>
                  <a:lnTo>
                    <a:pt x="0" y="40"/>
                  </a:lnTo>
                  <a:lnTo>
                    <a:pt x="0" y="44"/>
                  </a:lnTo>
                  <a:lnTo>
                    <a:pt x="0" y="44"/>
                  </a:lnTo>
                  <a:lnTo>
                    <a:pt x="0" y="44"/>
                  </a:lnTo>
                  <a:lnTo>
                    <a:pt x="0" y="48"/>
                  </a:lnTo>
                  <a:lnTo>
                    <a:pt x="4" y="48"/>
                  </a:lnTo>
                  <a:lnTo>
                    <a:pt x="0" y="48"/>
                  </a:lnTo>
                  <a:lnTo>
                    <a:pt x="0" y="48"/>
                  </a:lnTo>
                  <a:lnTo>
                    <a:pt x="0" y="52"/>
                  </a:lnTo>
                  <a:lnTo>
                    <a:pt x="0" y="52"/>
                  </a:lnTo>
                  <a:lnTo>
                    <a:pt x="0" y="55"/>
                  </a:lnTo>
                  <a:lnTo>
                    <a:pt x="4" y="55"/>
                  </a:lnTo>
                  <a:lnTo>
                    <a:pt x="8" y="55"/>
                  </a:lnTo>
                  <a:lnTo>
                    <a:pt x="8" y="59"/>
                  </a:lnTo>
                  <a:lnTo>
                    <a:pt x="19" y="63"/>
                  </a:lnTo>
                  <a:lnTo>
                    <a:pt x="22" y="63"/>
                  </a:lnTo>
                  <a:lnTo>
                    <a:pt x="26" y="63"/>
                  </a:lnTo>
                  <a:lnTo>
                    <a:pt x="33" y="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1" name="Freeform 176">
              <a:extLst>
                <a:ext uri="{FF2B5EF4-FFF2-40B4-BE49-F238E27FC236}">
                  <a16:creationId xmlns:a16="http://schemas.microsoft.com/office/drawing/2014/main" xmlns="" id="{67225A0E-3871-4475-B61E-4207B44096A9}"/>
                </a:ext>
              </a:extLst>
            </p:cNvPr>
            <p:cNvSpPr>
              <a:spLocks noEditPoints="1"/>
            </p:cNvSpPr>
            <p:nvPr/>
          </p:nvSpPr>
          <p:spPr bwMode="auto">
            <a:xfrm>
              <a:off x="1623537" y="3349669"/>
              <a:ext cx="841951" cy="551647"/>
            </a:xfrm>
            <a:custGeom>
              <a:avLst/>
              <a:gdLst>
                <a:gd name="T0" fmla="*/ 174 w 470"/>
                <a:gd name="T1" fmla="*/ 30 h 316"/>
                <a:gd name="T2" fmla="*/ 189 w 470"/>
                <a:gd name="T3" fmla="*/ 41 h 316"/>
                <a:gd name="T4" fmla="*/ 196 w 470"/>
                <a:gd name="T5" fmla="*/ 60 h 316"/>
                <a:gd name="T6" fmla="*/ 207 w 470"/>
                <a:gd name="T7" fmla="*/ 71 h 316"/>
                <a:gd name="T8" fmla="*/ 222 w 470"/>
                <a:gd name="T9" fmla="*/ 67 h 316"/>
                <a:gd name="T10" fmla="*/ 244 w 470"/>
                <a:gd name="T11" fmla="*/ 60 h 316"/>
                <a:gd name="T12" fmla="*/ 259 w 470"/>
                <a:gd name="T13" fmla="*/ 78 h 316"/>
                <a:gd name="T14" fmla="*/ 274 w 470"/>
                <a:gd name="T15" fmla="*/ 104 h 316"/>
                <a:gd name="T16" fmla="*/ 292 w 470"/>
                <a:gd name="T17" fmla="*/ 126 h 316"/>
                <a:gd name="T18" fmla="*/ 303 w 470"/>
                <a:gd name="T19" fmla="*/ 134 h 316"/>
                <a:gd name="T20" fmla="*/ 296 w 470"/>
                <a:gd name="T21" fmla="*/ 149 h 316"/>
                <a:gd name="T22" fmla="*/ 289 w 470"/>
                <a:gd name="T23" fmla="*/ 186 h 316"/>
                <a:gd name="T24" fmla="*/ 292 w 470"/>
                <a:gd name="T25" fmla="*/ 212 h 316"/>
                <a:gd name="T26" fmla="*/ 318 w 470"/>
                <a:gd name="T27" fmla="*/ 249 h 316"/>
                <a:gd name="T28" fmla="*/ 355 w 470"/>
                <a:gd name="T29" fmla="*/ 252 h 316"/>
                <a:gd name="T30" fmla="*/ 385 w 470"/>
                <a:gd name="T31" fmla="*/ 256 h 316"/>
                <a:gd name="T32" fmla="*/ 400 w 470"/>
                <a:gd name="T33" fmla="*/ 234 h 316"/>
                <a:gd name="T34" fmla="*/ 440 w 470"/>
                <a:gd name="T35" fmla="*/ 204 h 316"/>
                <a:gd name="T36" fmla="*/ 463 w 470"/>
                <a:gd name="T37" fmla="*/ 219 h 316"/>
                <a:gd name="T38" fmla="*/ 452 w 470"/>
                <a:gd name="T39" fmla="*/ 241 h 316"/>
                <a:gd name="T40" fmla="*/ 444 w 470"/>
                <a:gd name="T41" fmla="*/ 249 h 316"/>
                <a:gd name="T42" fmla="*/ 426 w 470"/>
                <a:gd name="T43" fmla="*/ 264 h 316"/>
                <a:gd name="T44" fmla="*/ 389 w 470"/>
                <a:gd name="T45" fmla="*/ 275 h 316"/>
                <a:gd name="T46" fmla="*/ 381 w 470"/>
                <a:gd name="T47" fmla="*/ 290 h 316"/>
                <a:gd name="T48" fmla="*/ 366 w 470"/>
                <a:gd name="T49" fmla="*/ 312 h 316"/>
                <a:gd name="T50" fmla="*/ 333 w 470"/>
                <a:gd name="T51" fmla="*/ 290 h 316"/>
                <a:gd name="T52" fmla="*/ 333 w 470"/>
                <a:gd name="T53" fmla="*/ 290 h 316"/>
                <a:gd name="T54" fmla="*/ 329 w 470"/>
                <a:gd name="T55" fmla="*/ 290 h 316"/>
                <a:gd name="T56" fmla="*/ 274 w 470"/>
                <a:gd name="T57" fmla="*/ 290 h 316"/>
                <a:gd name="T58" fmla="*/ 237 w 470"/>
                <a:gd name="T59" fmla="*/ 275 h 316"/>
                <a:gd name="T60" fmla="*/ 196 w 470"/>
                <a:gd name="T61" fmla="*/ 256 h 316"/>
                <a:gd name="T62" fmla="*/ 170 w 470"/>
                <a:gd name="T63" fmla="*/ 241 h 316"/>
                <a:gd name="T64" fmla="*/ 163 w 470"/>
                <a:gd name="T65" fmla="*/ 219 h 316"/>
                <a:gd name="T66" fmla="*/ 159 w 470"/>
                <a:gd name="T67" fmla="*/ 189 h 316"/>
                <a:gd name="T68" fmla="*/ 126 w 470"/>
                <a:gd name="T69" fmla="*/ 149 h 316"/>
                <a:gd name="T70" fmla="*/ 107 w 470"/>
                <a:gd name="T71" fmla="*/ 130 h 316"/>
                <a:gd name="T72" fmla="*/ 111 w 470"/>
                <a:gd name="T73" fmla="*/ 115 h 316"/>
                <a:gd name="T74" fmla="*/ 92 w 470"/>
                <a:gd name="T75" fmla="*/ 93 h 316"/>
                <a:gd name="T76" fmla="*/ 74 w 470"/>
                <a:gd name="T77" fmla="*/ 78 h 316"/>
                <a:gd name="T78" fmla="*/ 63 w 470"/>
                <a:gd name="T79" fmla="*/ 52 h 316"/>
                <a:gd name="T80" fmla="*/ 52 w 470"/>
                <a:gd name="T81" fmla="*/ 26 h 316"/>
                <a:gd name="T82" fmla="*/ 33 w 470"/>
                <a:gd name="T83" fmla="*/ 30 h 316"/>
                <a:gd name="T84" fmla="*/ 44 w 470"/>
                <a:gd name="T85" fmla="*/ 67 h 316"/>
                <a:gd name="T86" fmla="*/ 63 w 470"/>
                <a:gd name="T87" fmla="*/ 93 h 316"/>
                <a:gd name="T88" fmla="*/ 70 w 470"/>
                <a:gd name="T89" fmla="*/ 108 h 316"/>
                <a:gd name="T90" fmla="*/ 81 w 470"/>
                <a:gd name="T91" fmla="*/ 137 h 316"/>
                <a:gd name="T92" fmla="*/ 89 w 470"/>
                <a:gd name="T93" fmla="*/ 152 h 316"/>
                <a:gd name="T94" fmla="*/ 92 w 470"/>
                <a:gd name="T95" fmla="*/ 178 h 316"/>
                <a:gd name="T96" fmla="*/ 70 w 470"/>
                <a:gd name="T97" fmla="*/ 152 h 316"/>
                <a:gd name="T98" fmla="*/ 59 w 470"/>
                <a:gd name="T99" fmla="*/ 119 h 316"/>
                <a:gd name="T100" fmla="*/ 41 w 470"/>
                <a:gd name="T101" fmla="*/ 104 h 316"/>
                <a:gd name="T102" fmla="*/ 26 w 470"/>
                <a:gd name="T103" fmla="*/ 89 h 316"/>
                <a:gd name="T104" fmla="*/ 37 w 470"/>
                <a:gd name="T105" fmla="*/ 82 h 316"/>
                <a:gd name="T106" fmla="*/ 15 w 470"/>
                <a:gd name="T107" fmla="*/ 56 h 316"/>
                <a:gd name="T108" fmla="*/ 11 w 470"/>
                <a:gd name="T109" fmla="*/ 26 h 316"/>
                <a:gd name="T110" fmla="*/ 85 w 470"/>
                <a:gd name="T111" fmla="*/ 141 h 316"/>
                <a:gd name="T112" fmla="*/ 89 w 470"/>
                <a:gd name="T113" fmla="*/ 149 h 316"/>
                <a:gd name="T114" fmla="*/ 296 w 470"/>
                <a:gd name="T115" fmla="*/ 149 h 3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70" h="316">
                  <a:moveTo>
                    <a:pt x="0" y="0"/>
                  </a:moveTo>
                  <a:lnTo>
                    <a:pt x="37" y="0"/>
                  </a:lnTo>
                  <a:lnTo>
                    <a:pt x="41" y="0"/>
                  </a:lnTo>
                  <a:lnTo>
                    <a:pt x="37" y="4"/>
                  </a:lnTo>
                  <a:lnTo>
                    <a:pt x="96" y="26"/>
                  </a:lnTo>
                  <a:lnTo>
                    <a:pt x="141" y="26"/>
                  </a:lnTo>
                  <a:lnTo>
                    <a:pt x="141" y="22"/>
                  </a:lnTo>
                  <a:lnTo>
                    <a:pt x="166" y="22"/>
                  </a:lnTo>
                  <a:lnTo>
                    <a:pt x="170" y="22"/>
                  </a:lnTo>
                  <a:lnTo>
                    <a:pt x="174" y="26"/>
                  </a:lnTo>
                  <a:lnTo>
                    <a:pt x="174" y="30"/>
                  </a:lnTo>
                  <a:lnTo>
                    <a:pt x="178" y="30"/>
                  </a:lnTo>
                  <a:lnTo>
                    <a:pt x="178" y="30"/>
                  </a:lnTo>
                  <a:lnTo>
                    <a:pt x="178" y="34"/>
                  </a:lnTo>
                  <a:lnTo>
                    <a:pt x="178" y="34"/>
                  </a:lnTo>
                  <a:lnTo>
                    <a:pt x="181" y="34"/>
                  </a:lnTo>
                  <a:lnTo>
                    <a:pt x="185" y="37"/>
                  </a:lnTo>
                  <a:lnTo>
                    <a:pt x="185" y="37"/>
                  </a:lnTo>
                  <a:lnTo>
                    <a:pt x="181" y="37"/>
                  </a:lnTo>
                  <a:lnTo>
                    <a:pt x="185" y="41"/>
                  </a:lnTo>
                  <a:lnTo>
                    <a:pt x="185" y="41"/>
                  </a:lnTo>
                  <a:lnTo>
                    <a:pt x="189" y="41"/>
                  </a:lnTo>
                  <a:lnTo>
                    <a:pt x="189" y="45"/>
                  </a:lnTo>
                  <a:lnTo>
                    <a:pt x="189" y="48"/>
                  </a:lnTo>
                  <a:lnTo>
                    <a:pt x="192" y="48"/>
                  </a:lnTo>
                  <a:lnTo>
                    <a:pt x="192" y="48"/>
                  </a:lnTo>
                  <a:lnTo>
                    <a:pt x="192" y="48"/>
                  </a:lnTo>
                  <a:lnTo>
                    <a:pt x="192" y="52"/>
                  </a:lnTo>
                  <a:lnTo>
                    <a:pt x="192" y="52"/>
                  </a:lnTo>
                  <a:lnTo>
                    <a:pt x="189" y="52"/>
                  </a:lnTo>
                  <a:lnTo>
                    <a:pt x="189" y="56"/>
                  </a:lnTo>
                  <a:lnTo>
                    <a:pt x="192" y="60"/>
                  </a:lnTo>
                  <a:lnTo>
                    <a:pt x="196" y="60"/>
                  </a:lnTo>
                  <a:lnTo>
                    <a:pt x="196" y="63"/>
                  </a:lnTo>
                  <a:lnTo>
                    <a:pt x="196" y="63"/>
                  </a:lnTo>
                  <a:lnTo>
                    <a:pt x="196" y="63"/>
                  </a:lnTo>
                  <a:lnTo>
                    <a:pt x="200" y="63"/>
                  </a:lnTo>
                  <a:lnTo>
                    <a:pt x="200" y="63"/>
                  </a:lnTo>
                  <a:lnTo>
                    <a:pt x="200" y="63"/>
                  </a:lnTo>
                  <a:lnTo>
                    <a:pt x="200" y="67"/>
                  </a:lnTo>
                  <a:lnTo>
                    <a:pt x="203" y="67"/>
                  </a:lnTo>
                  <a:lnTo>
                    <a:pt x="203" y="67"/>
                  </a:lnTo>
                  <a:lnTo>
                    <a:pt x="203" y="67"/>
                  </a:lnTo>
                  <a:lnTo>
                    <a:pt x="207" y="71"/>
                  </a:lnTo>
                  <a:lnTo>
                    <a:pt x="207" y="71"/>
                  </a:lnTo>
                  <a:lnTo>
                    <a:pt x="211" y="71"/>
                  </a:lnTo>
                  <a:lnTo>
                    <a:pt x="215" y="74"/>
                  </a:lnTo>
                  <a:lnTo>
                    <a:pt x="215" y="74"/>
                  </a:lnTo>
                  <a:lnTo>
                    <a:pt x="218" y="74"/>
                  </a:lnTo>
                  <a:lnTo>
                    <a:pt x="218" y="74"/>
                  </a:lnTo>
                  <a:lnTo>
                    <a:pt x="218" y="71"/>
                  </a:lnTo>
                  <a:lnTo>
                    <a:pt x="222" y="71"/>
                  </a:lnTo>
                  <a:lnTo>
                    <a:pt x="222" y="71"/>
                  </a:lnTo>
                  <a:lnTo>
                    <a:pt x="222" y="71"/>
                  </a:lnTo>
                  <a:lnTo>
                    <a:pt x="222" y="67"/>
                  </a:lnTo>
                  <a:lnTo>
                    <a:pt x="226" y="67"/>
                  </a:lnTo>
                  <a:lnTo>
                    <a:pt x="226" y="63"/>
                  </a:lnTo>
                  <a:lnTo>
                    <a:pt x="229" y="60"/>
                  </a:lnTo>
                  <a:lnTo>
                    <a:pt x="229" y="60"/>
                  </a:lnTo>
                  <a:lnTo>
                    <a:pt x="233" y="60"/>
                  </a:lnTo>
                  <a:lnTo>
                    <a:pt x="233" y="60"/>
                  </a:lnTo>
                  <a:lnTo>
                    <a:pt x="233" y="60"/>
                  </a:lnTo>
                  <a:lnTo>
                    <a:pt x="233" y="60"/>
                  </a:lnTo>
                  <a:lnTo>
                    <a:pt x="237" y="60"/>
                  </a:lnTo>
                  <a:lnTo>
                    <a:pt x="241" y="60"/>
                  </a:lnTo>
                  <a:lnTo>
                    <a:pt x="244" y="60"/>
                  </a:lnTo>
                  <a:lnTo>
                    <a:pt x="244" y="60"/>
                  </a:lnTo>
                  <a:lnTo>
                    <a:pt x="244" y="60"/>
                  </a:lnTo>
                  <a:lnTo>
                    <a:pt x="248" y="60"/>
                  </a:lnTo>
                  <a:lnTo>
                    <a:pt x="248" y="63"/>
                  </a:lnTo>
                  <a:lnTo>
                    <a:pt x="252" y="63"/>
                  </a:lnTo>
                  <a:lnTo>
                    <a:pt x="255" y="67"/>
                  </a:lnTo>
                  <a:lnTo>
                    <a:pt x="255" y="71"/>
                  </a:lnTo>
                  <a:lnTo>
                    <a:pt x="259" y="74"/>
                  </a:lnTo>
                  <a:lnTo>
                    <a:pt x="259" y="74"/>
                  </a:lnTo>
                  <a:lnTo>
                    <a:pt x="259" y="78"/>
                  </a:lnTo>
                  <a:lnTo>
                    <a:pt x="259" y="78"/>
                  </a:lnTo>
                  <a:lnTo>
                    <a:pt x="259" y="82"/>
                  </a:lnTo>
                  <a:lnTo>
                    <a:pt x="263" y="82"/>
                  </a:lnTo>
                  <a:lnTo>
                    <a:pt x="263" y="89"/>
                  </a:lnTo>
                  <a:lnTo>
                    <a:pt x="266" y="89"/>
                  </a:lnTo>
                  <a:lnTo>
                    <a:pt x="266" y="89"/>
                  </a:lnTo>
                  <a:lnTo>
                    <a:pt x="270" y="93"/>
                  </a:lnTo>
                  <a:lnTo>
                    <a:pt x="270" y="97"/>
                  </a:lnTo>
                  <a:lnTo>
                    <a:pt x="270" y="97"/>
                  </a:lnTo>
                  <a:lnTo>
                    <a:pt x="274" y="100"/>
                  </a:lnTo>
                  <a:lnTo>
                    <a:pt x="274" y="104"/>
                  </a:lnTo>
                  <a:lnTo>
                    <a:pt x="274" y="104"/>
                  </a:lnTo>
                  <a:lnTo>
                    <a:pt x="274" y="108"/>
                  </a:lnTo>
                  <a:lnTo>
                    <a:pt x="274" y="108"/>
                  </a:lnTo>
                  <a:lnTo>
                    <a:pt x="278" y="115"/>
                  </a:lnTo>
                  <a:lnTo>
                    <a:pt x="278" y="119"/>
                  </a:lnTo>
                  <a:lnTo>
                    <a:pt x="278" y="123"/>
                  </a:lnTo>
                  <a:lnTo>
                    <a:pt x="278" y="123"/>
                  </a:lnTo>
                  <a:lnTo>
                    <a:pt x="281" y="123"/>
                  </a:lnTo>
                  <a:lnTo>
                    <a:pt x="281" y="123"/>
                  </a:lnTo>
                  <a:lnTo>
                    <a:pt x="285" y="123"/>
                  </a:lnTo>
                  <a:lnTo>
                    <a:pt x="285" y="126"/>
                  </a:lnTo>
                  <a:lnTo>
                    <a:pt x="292" y="126"/>
                  </a:lnTo>
                  <a:lnTo>
                    <a:pt x="296" y="130"/>
                  </a:lnTo>
                  <a:lnTo>
                    <a:pt x="300" y="130"/>
                  </a:lnTo>
                  <a:lnTo>
                    <a:pt x="300" y="130"/>
                  </a:lnTo>
                  <a:lnTo>
                    <a:pt x="300" y="130"/>
                  </a:lnTo>
                  <a:lnTo>
                    <a:pt x="300" y="134"/>
                  </a:lnTo>
                  <a:lnTo>
                    <a:pt x="303" y="130"/>
                  </a:lnTo>
                  <a:lnTo>
                    <a:pt x="303" y="126"/>
                  </a:lnTo>
                  <a:lnTo>
                    <a:pt x="307" y="126"/>
                  </a:lnTo>
                  <a:lnTo>
                    <a:pt x="307" y="126"/>
                  </a:lnTo>
                  <a:lnTo>
                    <a:pt x="303" y="130"/>
                  </a:lnTo>
                  <a:lnTo>
                    <a:pt x="303" y="134"/>
                  </a:lnTo>
                  <a:lnTo>
                    <a:pt x="303" y="137"/>
                  </a:lnTo>
                  <a:lnTo>
                    <a:pt x="300" y="137"/>
                  </a:lnTo>
                  <a:lnTo>
                    <a:pt x="300" y="141"/>
                  </a:lnTo>
                  <a:lnTo>
                    <a:pt x="296" y="141"/>
                  </a:lnTo>
                  <a:lnTo>
                    <a:pt x="300" y="141"/>
                  </a:lnTo>
                  <a:lnTo>
                    <a:pt x="300" y="137"/>
                  </a:lnTo>
                  <a:lnTo>
                    <a:pt x="296" y="137"/>
                  </a:lnTo>
                  <a:lnTo>
                    <a:pt x="296" y="141"/>
                  </a:lnTo>
                  <a:lnTo>
                    <a:pt x="292" y="145"/>
                  </a:lnTo>
                  <a:lnTo>
                    <a:pt x="296" y="145"/>
                  </a:lnTo>
                  <a:lnTo>
                    <a:pt x="296" y="149"/>
                  </a:lnTo>
                  <a:lnTo>
                    <a:pt x="296" y="152"/>
                  </a:lnTo>
                  <a:lnTo>
                    <a:pt x="292" y="152"/>
                  </a:lnTo>
                  <a:lnTo>
                    <a:pt x="292" y="156"/>
                  </a:lnTo>
                  <a:lnTo>
                    <a:pt x="292" y="156"/>
                  </a:lnTo>
                  <a:lnTo>
                    <a:pt x="292" y="160"/>
                  </a:lnTo>
                  <a:lnTo>
                    <a:pt x="292" y="160"/>
                  </a:lnTo>
                  <a:lnTo>
                    <a:pt x="292" y="167"/>
                  </a:lnTo>
                  <a:lnTo>
                    <a:pt x="292" y="175"/>
                  </a:lnTo>
                  <a:lnTo>
                    <a:pt x="292" y="182"/>
                  </a:lnTo>
                  <a:lnTo>
                    <a:pt x="289" y="182"/>
                  </a:lnTo>
                  <a:lnTo>
                    <a:pt x="289" y="186"/>
                  </a:lnTo>
                  <a:lnTo>
                    <a:pt x="289" y="193"/>
                  </a:lnTo>
                  <a:lnTo>
                    <a:pt x="289" y="193"/>
                  </a:lnTo>
                  <a:lnTo>
                    <a:pt x="296" y="201"/>
                  </a:lnTo>
                  <a:lnTo>
                    <a:pt x="296" y="204"/>
                  </a:lnTo>
                  <a:lnTo>
                    <a:pt x="292" y="208"/>
                  </a:lnTo>
                  <a:lnTo>
                    <a:pt x="292" y="201"/>
                  </a:lnTo>
                  <a:lnTo>
                    <a:pt x="289" y="197"/>
                  </a:lnTo>
                  <a:lnTo>
                    <a:pt x="289" y="201"/>
                  </a:lnTo>
                  <a:lnTo>
                    <a:pt x="292" y="201"/>
                  </a:lnTo>
                  <a:lnTo>
                    <a:pt x="292" y="208"/>
                  </a:lnTo>
                  <a:lnTo>
                    <a:pt x="292" y="212"/>
                  </a:lnTo>
                  <a:lnTo>
                    <a:pt x="292" y="212"/>
                  </a:lnTo>
                  <a:lnTo>
                    <a:pt x="296" y="215"/>
                  </a:lnTo>
                  <a:lnTo>
                    <a:pt x="296" y="219"/>
                  </a:lnTo>
                  <a:lnTo>
                    <a:pt x="303" y="226"/>
                  </a:lnTo>
                  <a:lnTo>
                    <a:pt x="307" y="230"/>
                  </a:lnTo>
                  <a:lnTo>
                    <a:pt x="307" y="234"/>
                  </a:lnTo>
                  <a:lnTo>
                    <a:pt x="307" y="238"/>
                  </a:lnTo>
                  <a:lnTo>
                    <a:pt x="311" y="238"/>
                  </a:lnTo>
                  <a:lnTo>
                    <a:pt x="315" y="245"/>
                  </a:lnTo>
                  <a:lnTo>
                    <a:pt x="318" y="249"/>
                  </a:lnTo>
                  <a:lnTo>
                    <a:pt x="318" y="249"/>
                  </a:lnTo>
                  <a:lnTo>
                    <a:pt x="326" y="249"/>
                  </a:lnTo>
                  <a:lnTo>
                    <a:pt x="326" y="249"/>
                  </a:lnTo>
                  <a:lnTo>
                    <a:pt x="329" y="249"/>
                  </a:lnTo>
                  <a:lnTo>
                    <a:pt x="333" y="256"/>
                  </a:lnTo>
                  <a:lnTo>
                    <a:pt x="337" y="260"/>
                  </a:lnTo>
                  <a:lnTo>
                    <a:pt x="340" y="256"/>
                  </a:lnTo>
                  <a:lnTo>
                    <a:pt x="344" y="256"/>
                  </a:lnTo>
                  <a:lnTo>
                    <a:pt x="348" y="256"/>
                  </a:lnTo>
                  <a:lnTo>
                    <a:pt x="348" y="256"/>
                  </a:lnTo>
                  <a:lnTo>
                    <a:pt x="355" y="252"/>
                  </a:lnTo>
                  <a:lnTo>
                    <a:pt x="355" y="252"/>
                  </a:lnTo>
                  <a:lnTo>
                    <a:pt x="363" y="252"/>
                  </a:lnTo>
                  <a:lnTo>
                    <a:pt x="366" y="252"/>
                  </a:lnTo>
                  <a:lnTo>
                    <a:pt x="370" y="249"/>
                  </a:lnTo>
                  <a:lnTo>
                    <a:pt x="374" y="249"/>
                  </a:lnTo>
                  <a:lnTo>
                    <a:pt x="378" y="252"/>
                  </a:lnTo>
                  <a:lnTo>
                    <a:pt x="378" y="249"/>
                  </a:lnTo>
                  <a:lnTo>
                    <a:pt x="381" y="249"/>
                  </a:lnTo>
                  <a:lnTo>
                    <a:pt x="378" y="252"/>
                  </a:lnTo>
                  <a:lnTo>
                    <a:pt x="378" y="252"/>
                  </a:lnTo>
                  <a:lnTo>
                    <a:pt x="381" y="256"/>
                  </a:lnTo>
                  <a:lnTo>
                    <a:pt x="385" y="256"/>
                  </a:lnTo>
                  <a:lnTo>
                    <a:pt x="385" y="256"/>
                  </a:lnTo>
                  <a:lnTo>
                    <a:pt x="385" y="256"/>
                  </a:lnTo>
                  <a:lnTo>
                    <a:pt x="389" y="252"/>
                  </a:lnTo>
                  <a:lnTo>
                    <a:pt x="389" y="249"/>
                  </a:lnTo>
                  <a:lnTo>
                    <a:pt x="392" y="245"/>
                  </a:lnTo>
                  <a:lnTo>
                    <a:pt x="389" y="249"/>
                  </a:lnTo>
                  <a:lnTo>
                    <a:pt x="389" y="245"/>
                  </a:lnTo>
                  <a:lnTo>
                    <a:pt x="396" y="241"/>
                  </a:lnTo>
                  <a:lnTo>
                    <a:pt x="396" y="241"/>
                  </a:lnTo>
                  <a:lnTo>
                    <a:pt x="400" y="238"/>
                  </a:lnTo>
                  <a:lnTo>
                    <a:pt x="400" y="234"/>
                  </a:lnTo>
                  <a:lnTo>
                    <a:pt x="407" y="226"/>
                  </a:lnTo>
                  <a:lnTo>
                    <a:pt x="407" y="226"/>
                  </a:lnTo>
                  <a:lnTo>
                    <a:pt x="407" y="219"/>
                  </a:lnTo>
                  <a:lnTo>
                    <a:pt x="411" y="212"/>
                  </a:lnTo>
                  <a:lnTo>
                    <a:pt x="411" y="212"/>
                  </a:lnTo>
                  <a:lnTo>
                    <a:pt x="411" y="208"/>
                  </a:lnTo>
                  <a:lnTo>
                    <a:pt x="422" y="208"/>
                  </a:lnTo>
                  <a:lnTo>
                    <a:pt x="433" y="208"/>
                  </a:lnTo>
                  <a:lnTo>
                    <a:pt x="437" y="204"/>
                  </a:lnTo>
                  <a:lnTo>
                    <a:pt x="440" y="204"/>
                  </a:lnTo>
                  <a:lnTo>
                    <a:pt x="440" y="204"/>
                  </a:lnTo>
                  <a:lnTo>
                    <a:pt x="444" y="204"/>
                  </a:lnTo>
                  <a:lnTo>
                    <a:pt x="444" y="201"/>
                  </a:lnTo>
                  <a:lnTo>
                    <a:pt x="452" y="201"/>
                  </a:lnTo>
                  <a:lnTo>
                    <a:pt x="459" y="204"/>
                  </a:lnTo>
                  <a:lnTo>
                    <a:pt x="463" y="204"/>
                  </a:lnTo>
                  <a:lnTo>
                    <a:pt x="463" y="201"/>
                  </a:lnTo>
                  <a:lnTo>
                    <a:pt x="463" y="201"/>
                  </a:lnTo>
                  <a:lnTo>
                    <a:pt x="470" y="204"/>
                  </a:lnTo>
                  <a:lnTo>
                    <a:pt x="470" y="208"/>
                  </a:lnTo>
                  <a:lnTo>
                    <a:pt x="466" y="212"/>
                  </a:lnTo>
                  <a:lnTo>
                    <a:pt x="463" y="219"/>
                  </a:lnTo>
                  <a:lnTo>
                    <a:pt x="455" y="223"/>
                  </a:lnTo>
                  <a:lnTo>
                    <a:pt x="455" y="226"/>
                  </a:lnTo>
                  <a:lnTo>
                    <a:pt x="455" y="230"/>
                  </a:lnTo>
                  <a:lnTo>
                    <a:pt x="452" y="234"/>
                  </a:lnTo>
                  <a:lnTo>
                    <a:pt x="448" y="234"/>
                  </a:lnTo>
                  <a:lnTo>
                    <a:pt x="452" y="234"/>
                  </a:lnTo>
                  <a:lnTo>
                    <a:pt x="455" y="234"/>
                  </a:lnTo>
                  <a:lnTo>
                    <a:pt x="455" y="238"/>
                  </a:lnTo>
                  <a:lnTo>
                    <a:pt x="452" y="241"/>
                  </a:lnTo>
                  <a:lnTo>
                    <a:pt x="452" y="241"/>
                  </a:lnTo>
                  <a:lnTo>
                    <a:pt x="452" y="241"/>
                  </a:lnTo>
                  <a:lnTo>
                    <a:pt x="452" y="241"/>
                  </a:lnTo>
                  <a:lnTo>
                    <a:pt x="455" y="241"/>
                  </a:lnTo>
                  <a:lnTo>
                    <a:pt x="452" y="245"/>
                  </a:lnTo>
                  <a:lnTo>
                    <a:pt x="452" y="252"/>
                  </a:lnTo>
                  <a:lnTo>
                    <a:pt x="448" y="256"/>
                  </a:lnTo>
                  <a:lnTo>
                    <a:pt x="448" y="260"/>
                  </a:lnTo>
                  <a:lnTo>
                    <a:pt x="444" y="256"/>
                  </a:lnTo>
                  <a:lnTo>
                    <a:pt x="440" y="252"/>
                  </a:lnTo>
                  <a:lnTo>
                    <a:pt x="440" y="252"/>
                  </a:lnTo>
                  <a:lnTo>
                    <a:pt x="444" y="252"/>
                  </a:lnTo>
                  <a:lnTo>
                    <a:pt x="444" y="249"/>
                  </a:lnTo>
                  <a:lnTo>
                    <a:pt x="440" y="249"/>
                  </a:lnTo>
                  <a:lnTo>
                    <a:pt x="437" y="252"/>
                  </a:lnTo>
                  <a:lnTo>
                    <a:pt x="437" y="256"/>
                  </a:lnTo>
                  <a:lnTo>
                    <a:pt x="437" y="256"/>
                  </a:lnTo>
                  <a:lnTo>
                    <a:pt x="433" y="256"/>
                  </a:lnTo>
                  <a:lnTo>
                    <a:pt x="433" y="256"/>
                  </a:lnTo>
                  <a:lnTo>
                    <a:pt x="433" y="256"/>
                  </a:lnTo>
                  <a:lnTo>
                    <a:pt x="429" y="260"/>
                  </a:lnTo>
                  <a:lnTo>
                    <a:pt x="429" y="260"/>
                  </a:lnTo>
                  <a:lnTo>
                    <a:pt x="429" y="264"/>
                  </a:lnTo>
                  <a:lnTo>
                    <a:pt x="426" y="264"/>
                  </a:lnTo>
                  <a:lnTo>
                    <a:pt x="426" y="264"/>
                  </a:lnTo>
                  <a:lnTo>
                    <a:pt x="426" y="264"/>
                  </a:lnTo>
                  <a:lnTo>
                    <a:pt x="426" y="260"/>
                  </a:lnTo>
                  <a:lnTo>
                    <a:pt x="422" y="260"/>
                  </a:lnTo>
                  <a:lnTo>
                    <a:pt x="422" y="264"/>
                  </a:lnTo>
                  <a:lnTo>
                    <a:pt x="422" y="264"/>
                  </a:lnTo>
                  <a:lnTo>
                    <a:pt x="392" y="264"/>
                  </a:lnTo>
                  <a:lnTo>
                    <a:pt x="392" y="271"/>
                  </a:lnTo>
                  <a:lnTo>
                    <a:pt x="385" y="271"/>
                  </a:lnTo>
                  <a:lnTo>
                    <a:pt x="389" y="275"/>
                  </a:lnTo>
                  <a:lnTo>
                    <a:pt x="389" y="275"/>
                  </a:lnTo>
                  <a:lnTo>
                    <a:pt x="392" y="278"/>
                  </a:lnTo>
                  <a:lnTo>
                    <a:pt x="392" y="278"/>
                  </a:lnTo>
                  <a:lnTo>
                    <a:pt x="396" y="278"/>
                  </a:lnTo>
                  <a:lnTo>
                    <a:pt x="396" y="282"/>
                  </a:lnTo>
                  <a:lnTo>
                    <a:pt x="396" y="286"/>
                  </a:lnTo>
                  <a:lnTo>
                    <a:pt x="400" y="286"/>
                  </a:lnTo>
                  <a:lnTo>
                    <a:pt x="400" y="286"/>
                  </a:lnTo>
                  <a:lnTo>
                    <a:pt x="403" y="286"/>
                  </a:lnTo>
                  <a:lnTo>
                    <a:pt x="403" y="290"/>
                  </a:lnTo>
                  <a:lnTo>
                    <a:pt x="400" y="290"/>
                  </a:lnTo>
                  <a:lnTo>
                    <a:pt x="381" y="290"/>
                  </a:lnTo>
                  <a:lnTo>
                    <a:pt x="370" y="304"/>
                  </a:lnTo>
                  <a:lnTo>
                    <a:pt x="370" y="308"/>
                  </a:lnTo>
                  <a:lnTo>
                    <a:pt x="370" y="308"/>
                  </a:lnTo>
                  <a:lnTo>
                    <a:pt x="370" y="308"/>
                  </a:lnTo>
                  <a:lnTo>
                    <a:pt x="370" y="312"/>
                  </a:lnTo>
                  <a:lnTo>
                    <a:pt x="374" y="312"/>
                  </a:lnTo>
                  <a:lnTo>
                    <a:pt x="370" y="312"/>
                  </a:lnTo>
                  <a:lnTo>
                    <a:pt x="370" y="312"/>
                  </a:lnTo>
                  <a:lnTo>
                    <a:pt x="370" y="316"/>
                  </a:lnTo>
                  <a:lnTo>
                    <a:pt x="370" y="316"/>
                  </a:lnTo>
                  <a:lnTo>
                    <a:pt x="366" y="312"/>
                  </a:lnTo>
                  <a:lnTo>
                    <a:pt x="363" y="308"/>
                  </a:lnTo>
                  <a:lnTo>
                    <a:pt x="363" y="308"/>
                  </a:lnTo>
                  <a:lnTo>
                    <a:pt x="359" y="304"/>
                  </a:lnTo>
                  <a:lnTo>
                    <a:pt x="348" y="297"/>
                  </a:lnTo>
                  <a:lnTo>
                    <a:pt x="344" y="297"/>
                  </a:lnTo>
                  <a:lnTo>
                    <a:pt x="344" y="293"/>
                  </a:lnTo>
                  <a:lnTo>
                    <a:pt x="344" y="290"/>
                  </a:lnTo>
                  <a:lnTo>
                    <a:pt x="340" y="290"/>
                  </a:lnTo>
                  <a:lnTo>
                    <a:pt x="337" y="290"/>
                  </a:lnTo>
                  <a:lnTo>
                    <a:pt x="337" y="290"/>
                  </a:lnTo>
                  <a:lnTo>
                    <a:pt x="333" y="290"/>
                  </a:lnTo>
                  <a:lnTo>
                    <a:pt x="333" y="290"/>
                  </a:lnTo>
                  <a:lnTo>
                    <a:pt x="340" y="290"/>
                  </a:lnTo>
                  <a:lnTo>
                    <a:pt x="344" y="293"/>
                  </a:lnTo>
                  <a:lnTo>
                    <a:pt x="344" y="297"/>
                  </a:lnTo>
                  <a:lnTo>
                    <a:pt x="340" y="293"/>
                  </a:lnTo>
                  <a:lnTo>
                    <a:pt x="337" y="290"/>
                  </a:lnTo>
                  <a:lnTo>
                    <a:pt x="333" y="290"/>
                  </a:lnTo>
                  <a:lnTo>
                    <a:pt x="333" y="290"/>
                  </a:lnTo>
                  <a:lnTo>
                    <a:pt x="329" y="290"/>
                  </a:lnTo>
                  <a:lnTo>
                    <a:pt x="329" y="290"/>
                  </a:lnTo>
                  <a:lnTo>
                    <a:pt x="333" y="290"/>
                  </a:lnTo>
                  <a:lnTo>
                    <a:pt x="333" y="286"/>
                  </a:lnTo>
                  <a:lnTo>
                    <a:pt x="329" y="286"/>
                  </a:lnTo>
                  <a:lnTo>
                    <a:pt x="329" y="290"/>
                  </a:lnTo>
                  <a:lnTo>
                    <a:pt x="329" y="286"/>
                  </a:lnTo>
                  <a:lnTo>
                    <a:pt x="326" y="286"/>
                  </a:lnTo>
                  <a:lnTo>
                    <a:pt x="322" y="290"/>
                  </a:lnTo>
                  <a:lnTo>
                    <a:pt x="322" y="290"/>
                  </a:lnTo>
                  <a:lnTo>
                    <a:pt x="326" y="290"/>
                  </a:lnTo>
                  <a:lnTo>
                    <a:pt x="329" y="290"/>
                  </a:lnTo>
                  <a:lnTo>
                    <a:pt x="329" y="290"/>
                  </a:lnTo>
                  <a:lnTo>
                    <a:pt x="329" y="290"/>
                  </a:lnTo>
                  <a:lnTo>
                    <a:pt x="322" y="290"/>
                  </a:lnTo>
                  <a:lnTo>
                    <a:pt x="322" y="290"/>
                  </a:lnTo>
                  <a:lnTo>
                    <a:pt x="315" y="293"/>
                  </a:lnTo>
                  <a:lnTo>
                    <a:pt x="311" y="293"/>
                  </a:lnTo>
                  <a:lnTo>
                    <a:pt x="303" y="297"/>
                  </a:lnTo>
                  <a:lnTo>
                    <a:pt x="300" y="297"/>
                  </a:lnTo>
                  <a:lnTo>
                    <a:pt x="292" y="293"/>
                  </a:lnTo>
                  <a:lnTo>
                    <a:pt x="289" y="293"/>
                  </a:lnTo>
                  <a:lnTo>
                    <a:pt x="281" y="293"/>
                  </a:lnTo>
                  <a:lnTo>
                    <a:pt x="278" y="290"/>
                  </a:lnTo>
                  <a:lnTo>
                    <a:pt x="274" y="290"/>
                  </a:lnTo>
                  <a:lnTo>
                    <a:pt x="270" y="290"/>
                  </a:lnTo>
                  <a:lnTo>
                    <a:pt x="270" y="290"/>
                  </a:lnTo>
                  <a:lnTo>
                    <a:pt x="266" y="286"/>
                  </a:lnTo>
                  <a:lnTo>
                    <a:pt x="263" y="286"/>
                  </a:lnTo>
                  <a:lnTo>
                    <a:pt x="263" y="282"/>
                  </a:lnTo>
                  <a:lnTo>
                    <a:pt x="259" y="286"/>
                  </a:lnTo>
                  <a:lnTo>
                    <a:pt x="255" y="282"/>
                  </a:lnTo>
                  <a:lnTo>
                    <a:pt x="252" y="282"/>
                  </a:lnTo>
                  <a:lnTo>
                    <a:pt x="248" y="278"/>
                  </a:lnTo>
                  <a:lnTo>
                    <a:pt x="244" y="278"/>
                  </a:lnTo>
                  <a:lnTo>
                    <a:pt x="237" y="275"/>
                  </a:lnTo>
                  <a:lnTo>
                    <a:pt x="229" y="275"/>
                  </a:lnTo>
                  <a:lnTo>
                    <a:pt x="226" y="271"/>
                  </a:lnTo>
                  <a:lnTo>
                    <a:pt x="222" y="267"/>
                  </a:lnTo>
                  <a:lnTo>
                    <a:pt x="215" y="264"/>
                  </a:lnTo>
                  <a:lnTo>
                    <a:pt x="215" y="260"/>
                  </a:lnTo>
                  <a:lnTo>
                    <a:pt x="211" y="260"/>
                  </a:lnTo>
                  <a:lnTo>
                    <a:pt x="211" y="260"/>
                  </a:lnTo>
                  <a:lnTo>
                    <a:pt x="207" y="260"/>
                  </a:lnTo>
                  <a:lnTo>
                    <a:pt x="200" y="260"/>
                  </a:lnTo>
                  <a:lnTo>
                    <a:pt x="200" y="260"/>
                  </a:lnTo>
                  <a:lnTo>
                    <a:pt x="196" y="256"/>
                  </a:lnTo>
                  <a:lnTo>
                    <a:pt x="196" y="260"/>
                  </a:lnTo>
                  <a:lnTo>
                    <a:pt x="192" y="256"/>
                  </a:lnTo>
                  <a:lnTo>
                    <a:pt x="189" y="252"/>
                  </a:lnTo>
                  <a:lnTo>
                    <a:pt x="185" y="249"/>
                  </a:lnTo>
                  <a:lnTo>
                    <a:pt x="181" y="245"/>
                  </a:lnTo>
                  <a:lnTo>
                    <a:pt x="178" y="245"/>
                  </a:lnTo>
                  <a:lnTo>
                    <a:pt x="178" y="245"/>
                  </a:lnTo>
                  <a:lnTo>
                    <a:pt x="181" y="241"/>
                  </a:lnTo>
                  <a:lnTo>
                    <a:pt x="178" y="241"/>
                  </a:lnTo>
                  <a:lnTo>
                    <a:pt x="174" y="241"/>
                  </a:lnTo>
                  <a:lnTo>
                    <a:pt x="170" y="241"/>
                  </a:lnTo>
                  <a:lnTo>
                    <a:pt x="166" y="238"/>
                  </a:lnTo>
                  <a:lnTo>
                    <a:pt x="166" y="238"/>
                  </a:lnTo>
                  <a:lnTo>
                    <a:pt x="163" y="238"/>
                  </a:lnTo>
                  <a:lnTo>
                    <a:pt x="163" y="234"/>
                  </a:lnTo>
                  <a:lnTo>
                    <a:pt x="159" y="230"/>
                  </a:lnTo>
                  <a:lnTo>
                    <a:pt x="159" y="230"/>
                  </a:lnTo>
                  <a:lnTo>
                    <a:pt x="159" y="226"/>
                  </a:lnTo>
                  <a:lnTo>
                    <a:pt x="155" y="223"/>
                  </a:lnTo>
                  <a:lnTo>
                    <a:pt x="155" y="219"/>
                  </a:lnTo>
                  <a:lnTo>
                    <a:pt x="159" y="219"/>
                  </a:lnTo>
                  <a:lnTo>
                    <a:pt x="163" y="219"/>
                  </a:lnTo>
                  <a:lnTo>
                    <a:pt x="163" y="219"/>
                  </a:lnTo>
                  <a:lnTo>
                    <a:pt x="159" y="215"/>
                  </a:lnTo>
                  <a:lnTo>
                    <a:pt x="159" y="215"/>
                  </a:lnTo>
                  <a:lnTo>
                    <a:pt x="159" y="215"/>
                  </a:lnTo>
                  <a:lnTo>
                    <a:pt x="163" y="212"/>
                  </a:lnTo>
                  <a:lnTo>
                    <a:pt x="166" y="208"/>
                  </a:lnTo>
                  <a:lnTo>
                    <a:pt x="166" y="204"/>
                  </a:lnTo>
                  <a:lnTo>
                    <a:pt x="163" y="197"/>
                  </a:lnTo>
                  <a:lnTo>
                    <a:pt x="159" y="193"/>
                  </a:lnTo>
                  <a:lnTo>
                    <a:pt x="159" y="189"/>
                  </a:lnTo>
                  <a:lnTo>
                    <a:pt x="159" y="189"/>
                  </a:lnTo>
                  <a:lnTo>
                    <a:pt x="159" y="186"/>
                  </a:lnTo>
                  <a:lnTo>
                    <a:pt x="152" y="178"/>
                  </a:lnTo>
                  <a:lnTo>
                    <a:pt x="152" y="175"/>
                  </a:lnTo>
                  <a:lnTo>
                    <a:pt x="148" y="171"/>
                  </a:lnTo>
                  <a:lnTo>
                    <a:pt x="144" y="163"/>
                  </a:lnTo>
                  <a:lnTo>
                    <a:pt x="141" y="160"/>
                  </a:lnTo>
                  <a:lnTo>
                    <a:pt x="133" y="156"/>
                  </a:lnTo>
                  <a:lnTo>
                    <a:pt x="133" y="152"/>
                  </a:lnTo>
                  <a:lnTo>
                    <a:pt x="133" y="152"/>
                  </a:lnTo>
                  <a:lnTo>
                    <a:pt x="129" y="149"/>
                  </a:lnTo>
                  <a:lnTo>
                    <a:pt x="126" y="149"/>
                  </a:lnTo>
                  <a:lnTo>
                    <a:pt x="126" y="149"/>
                  </a:lnTo>
                  <a:lnTo>
                    <a:pt x="126" y="149"/>
                  </a:lnTo>
                  <a:lnTo>
                    <a:pt x="129" y="145"/>
                  </a:lnTo>
                  <a:lnTo>
                    <a:pt x="126" y="141"/>
                  </a:lnTo>
                  <a:lnTo>
                    <a:pt x="126" y="141"/>
                  </a:lnTo>
                  <a:lnTo>
                    <a:pt x="126" y="137"/>
                  </a:lnTo>
                  <a:lnTo>
                    <a:pt x="122" y="137"/>
                  </a:lnTo>
                  <a:lnTo>
                    <a:pt x="118" y="137"/>
                  </a:lnTo>
                  <a:lnTo>
                    <a:pt x="111" y="134"/>
                  </a:lnTo>
                  <a:lnTo>
                    <a:pt x="111" y="130"/>
                  </a:lnTo>
                  <a:lnTo>
                    <a:pt x="107" y="130"/>
                  </a:lnTo>
                  <a:lnTo>
                    <a:pt x="104" y="130"/>
                  </a:lnTo>
                  <a:lnTo>
                    <a:pt x="104" y="126"/>
                  </a:lnTo>
                  <a:lnTo>
                    <a:pt x="107" y="123"/>
                  </a:lnTo>
                  <a:lnTo>
                    <a:pt x="107" y="119"/>
                  </a:lnTo>
                  <a:lnTo>
                    <a:pt x="111" y="119"/>
                  </a:lnTo>
                  <a:lnTo>
                    <a:pt x="115" y="119"/>
                  </a:lnTo>
                  <a:lnTo>
                    <a:pt x="115" y="119"/>
                  </a:lnTo>
                  <a:lnTo>
                    <a:pt x="115" y="115"/>
                  </a:lnTo>
                  <a:lnTo>
                    <a:pt x="115" y="115"/>
                  </a:lnTo>
                  <a:lnTo>
                    <a:pt x="111" y="115"/>
                  </a:lnTo>
                  <a:lnTo>
                    <a:pt x="111" y="115"/>
                  </a:lnTo>
                  <a:lnTo>
                    <a:pt x="107" y="111"/>
                  </a:lnTo>
                  <a:lnTo>
                    <a:pt x="107" y="111"/>
                  </a:lnTo>
                  <a:lnTo>
                    <a:pt x="104" y="111"/>
                  </a:lnTo>
                  <a:lnTo>
                    <a:pt x="100" y="111"/>
                  </a:lnTo>
                  <a:lnTo>
                    <a:pt x="100" y="108"/>
                  </a:lnTo>
                  <a:lnTo>
                    <a:pt x="100" y="104"/>
                  </a:lnTo>
                  <a:lnTo>
                    <a:pt x="100" y="104"/>
                  </a:lnTo>
                  <a:lnTo>
                    <a:pt x="96" y="104"/>
                  </a:lnTo>
                  <a:lnTo>
                    <a:pt x="89" y="100"/>
                  </a:lnTo>
                  <a:lnTo>
                    <a:pt x="89" y="97"/>
                  </a:lnTo>
                  <a:lnTo>
                    <a:pt x="92" y="93"/>
                  </a:lnTo>
                  <a:lnTo>
                    <a:pt x="92" y="89"/>
                  </a:lnTo>
                  <a:lnTo>
                    <a:pt x="89" y="89"/>
                  </a:lnTo>
                  <a:lnTo>
                    <a:pt x="89" y="89"/>
                  </a:lnTo>
                  <a:lnTo>
                    <a:pt x="85" y="89"/>
                  </a:lnTo>
                  <a:lnTo>
                    <a:pt x="85" y="89"/>
                  </a:lnTo>
                  <a:lnTo>
                    <a:pt x="81" y="89"/>
                  </a:lnTo>
                  <a:lnTo>
                    <a:pt x="81" y="86"/>
                  </a:lnTo>
                  <a:lnTo>
                    <a:pt x="81" y="82"/>
                  </a:lnTo>
                  <a:lnTo>
                    <a:pt x="78" y="78"/>
                  </a:lnTo>
                  <a:lnTo>
                    <a:pt x="78" y="78"/>
                  </a:lnTo>
                  <a:lnTo>
                    <a:pt x="74" y="78"/>
                  </a:lnTo>
                  <a:lnTo>
                    <a:pt x="74" y="74"/>
                  </a:lnTo>
                  <a:lnTo>
                    <a:pt x="74" y="71"/>
                  </a:lnTo>
                  <a:lnTo>
                    <a:pt x="70" y="71"/>
                  </a:lnTo>
                  <a:lnTo>
                    <a:pt x="70" y="67"/>
                  </a:lnTo>
                  <a:lnTo>
                    <a:pt x="66" y="63"/>
                  </a:lnTo>
                  <a:lnTo>
                    <a:pt x="66" y="63"/>
                  </a:lnTo>
                  <a:lnTo>
                    <a:pt x="66" y="63"/>
                  </a:lnTo>
                  <a:lnTo>
                    <a:pt x="66" y="63"/>
                  </a:lnTo>
                  <a:lnTo>
                    <a:pt x="66" y="60"/>
                  </a:lnTo>
                  <a:lnTo>
                    <a:pt x="63" y="56"/>
                  </a:lnTo>
                  <a:lnTo>
                    <a:pt x="63" y="52"/>
                  </a:lnTo>
                  <a:lnTo>
                    <a:pt x="63" y="52"/>
                  </a:lnTo>
                  <a:lnTo>
                    <a:pt x="63" y="48"/>
                  </a:lnTo>
                  <a:lnTo>
                    <a:pt x="59" y="45"/>
                  </a:lnTo>
                  <a:lnTo>
                    <a:pt x="59" y="41"/>
                  </a:lnTo>
                  <a:lnTo>
                    <a:pt x="59" y="37"/>
                  </a:lnTo>
                  <a:lnTo>
                    <a:pt x="59" y="34"/>
                  </a:lnTo>
                  <a:lnTo>
                    <a:pt x="59" y="30"/>
                  </a:lnTo>
                  <a:lnTo>
                    <a:pt x="59" y="30"/>
                  </a:lnTo>
                  <a:lnTo>
                    <a:pt x="55" y="26"/>
                  </a:lnTo>
                  <a:lnTo>
                    <a:pt x="55" y="26"/>
                  </a:lnTo>
                  <a:lnTo>
                    <a:pt x="52" y="26"/>
                  </a:lnTo>
                  <a:lnTo>
                    <a:pt x="52" y="22"/>
                  </a:lnTo>
                  <a:lnTo>
                    <a:pt x="48" y="26"/>
                  </a:lnTo>
                  <a:lnTo>
                    <a:pt x="44" y="26"/>
                  </a:lnTo>
                  <a:lnTo>
                    <a:pt x="44" y="22"/>
                  </a:lnTo>
                  <a:lnTo>
                    <a:pt x="41" y="19"/>
                  </a:lnTo>
                  <a:lnTo>
                    <a:pt x="37" y="19"/>
                  </a:lnTo>
                  <a:lnTo>
                    <a:pt x="33" y="15"/>
                  </a:lnTo>
                  <a:lnTo>
                    <a:pt x="37" y="19"/>
                  </a:lnTo>
                  <a:lnTo>
                    <a:pt x="37" y="19"/>
                  </a:lnTo>
                  <a:lnTo>
                    <a:pt x="33" y="26"/>
                  </a:lnTo>
                  <a:lnTo>
                    <a:pt x="33" y="30"/>
                  </a:lnTo>
                  <a:lnTo>
                    <a:pt x="33" y="34"/>
                  </a:lnTo>
                  <a:lnTo>
                    <a:pt x="33" y="45"/>
                  </a:lnTo>
                  <a:lnTo>
                    <a:pt x="33" y="48"/>
                  </a:lnTo>
                  <a:lnTo>
                    <a:pt x="33" y="48"/>
                  </a:lnTo>
                  <a:lnTo>
                    <a:pt x="37" y="52"/>
                  </a:lnTo>
                  <a:lnTo>
                    <a:pt x="37" y="56"/>
                  </a:lnTo>
                  <a:lnTo>
                    <a:pt x="41" y="56"/>
                  </a:lnTo>
                  <a:lnTo>
                    <a:pt x="41" y="60"/>
                  </a:lnTo>
                  <a:lnTo>
                    <a:pt x="44" y="63"/>
                  </a:lnTo>
                  <a:lnTo>
                    <a:pt x="44" y="67"/>
                  </a:lnTo>
                  <a:lnTo>
                    <a:pt x="44" y="67"/>
                  </a:lnTo>
                  <a:lnTo>
                    <a:pt x="44" y="71"/>
                  </a:lnTo>
                  <a:lnTo>
                    <a:pt x="48" y="71"/>
                  </a:lnTo>
                  <a:lnTo>
                    <a:pt x="52" y="74"/>
                  </a:lnTo>
                  <a:lnTo>
                    <a:pt x="52" y="78"/>
                  </a:lnTo>
                  <a:lnTo>
                    <a:pt x="52" y="78"/>
                  </a:lnTo>
                  <a:lnTo>
                    <a:pt x="55" y="78"/>
                  </a:lnTo>
                  <a:lnTo>
                    <a:pt x="59" y="82"/>
                  </a:lnTo>
                  <a:lnTo>
                    <a:pt x="55" y="86"/>
                  </a:lnTo>
                  <a:lnTo>
                    <a:pt x="55" y="89"/>
                  </a:lnTo>
                  <a:lnTo>
                    <a:pt x="59" y="93"/>
                  </a:lnTo>
                  <a:lnTo>
                    <a:pt x="63" y="93"/>
                  </a:lnTo>
                  <a:lnTo>
                    <a:pt x="63" y="97"/>
                  </a:lnTo>
                  <a:lnTo>
                    <a:pt x="66" y="100"/>
                  </a:lnTo>
                  <a:lnTo>
                    <a:pt x="66" y="100"/>
                  </a:lnTo>
                  <a:lnTo>
                    <a:pt x="66" y="104"/>
                  </a:lnTo>
                  <a:lnTo>
                    <a:pt x="66" y="104"/>
                  </a:lnTo>
                  <a:lnTo>
                    <a:pt x="66" y="108"/>
                  </a:lnTo>
                  <a:lnTo>
                    <a:pt x="70" y="111"/>
                  </a:lnTo>
                  <a:lnTo>
                    <a:pt x="70" y="111"/>
                  </a:lnTo>
                  <a:lnTo>
                    <a:pt x="70" y="108"/>
                  </a:lnTo>
                  <a:lnTo>
                    <a:pt x="70" y="108"/>
                  </a:lnTo>
                  <a:lnTo>
                    <a:pt x="70" y="108"/>
                  </a:lnTo>
                  <a:lnTo>
                    <a:pt x="74" y="111"/>
                  </a:lnTo>
                  <a:lnTo>
                    <a:pt x="74" y="111"/>
                  </a:lnTo>
                  <a:lnTo>
                    <a:pt x="78" y="119"/>
                  </a:lnTo>
                  <a:lnTo>
                    <a:pt x="74" y="123"/>
                  </a:lnTo>
                  <a:lnTo>
                    <a:pt x="74" y="126"/>
                  </a:lnTo>
                  <a:lnTo>
                    <a:pt x="78" y="126"/>
                  </a:lnTo>
                  <a:lnTo>
                    <a:pt x="78" y="130"/>
                  </a:lnTo>
                  <a:lnTo>
                    <a:pt x="78" y="130"/>
                  </a:lnTo>
                  <a:lnTo>
                    <a:pt x="78" y="134"/>
                  </a:lnTo>
                  <a:lnTo>
                    <a:pt x="81" y="134"/>
                  </a:lnTo>
                  <a:lnTo>
                    <a:pt x="81" y="137"/>
                  </a:lnTo>
                  <a:lnTo>
                    <a:pt x="78" y="137"/>
                  </a:lnTo>
                  <a:lnTo>
                    <a:pt x="81" y="141"/>
                  </a:lnTo>
                  <a:lnTo>
                    <a:pt x="81" y="145"/>
                  </a:lnTo>
                  <a:lnTo>
                    <a:pt x="81" y="149"/>
                  </a:lnTo>
                  <a:lnTo>
                    <a:pt x="81" y="149"/>
                  </a:lnTo>
                  <a:lnTo>
                    <a:pt x="85" y="152"/>
                  </a:lnTo>
                  <a:lnTo>
                    <a:pt x="85" y="156"/>
                  </a:lnTo>
                  <a:lnTo>
                    <a:pt x="85" y="156"/>
                  </a:lnTo>
                  <a:lnTo>
                    <a:pt x="89" y="156"/>
                  </a:lnTo>
                  <a:lnTo>
                    <a:pt x="89" y="152"/>
                  </a:lnTo>
                  <a:lnTo>
                    <a:pt x="89" y="152"/>
                  </a:lnTo>
                  <a:lnTo>
                    <a:pt x="89" y="152"/>
                  </a:lnTo>
                  <a:lnTo>
                    <a:pt x="92" y="156"/>
                  </a:lnTo>
                  <a:lnTo>
                    <a:pt x="92" y="156"/>
                  </a:lnTo>
                  <a:lnTo>
                    <a:pt x="96" y="160"/>
                  </a:lnTo>
                  <a:lnTo>
                    <a:pt x="96" y="163"/>
                  </a:lnTo>
                  <a:lnTo>
                    <a:pt x="96" y="163"/>
                  </a:lnTo>
                  <a:lnTo>
                    <a:pt x="100" y="167"/>
                  </a:lnTo>
                  <a:lnTo>
                    <a:pt x="100" y="167"/>
                  </a:lnTo>
                  <a:lnTo>
                    <a:pt x="100" y="171"/>
                  </a:lnTo>
                  <a:lnTo>
                    <a:pt x="96" y="175"/>
                  </a:lnTo>
                  <a:lnTo>
                    <a:pt x="92" y="178"/>
                  </a:lnTo>
                  <a:lnTo>
                    <a:pt x="89" y="175"/>
                  </a:lnTo>
                  <a:lnTo>
                    <a:pt x="89" y="175"/>
                  </a:lnTo>
                  <a:lnTo>
                    <a:pt x="89" y="171"/>
                  </a:lnTo>
                  <a:lnTo>
                    <a:pt x="89" y="171"/>
                  </a:lnTo>
                  <a:lnTo>
                    <a:pt x="85" y="167"/>
                  </a:lnTo>
                  <a:lnTo>
                    <a:pt x="85" y="163"/>
                  </a:lnTo>
                  <a:lnTo>
                    <a:pt x="81" y="163"/>
                  </a:lnTo>
                  <a:lnTo>
                    <a:pt x="78" y="160"/>
                  </a:lnTo>
                  <a:lnTo>
                    <a:pt x="78" y="160"/>
                  </a:lnTo>
                  <a:lnTo>
                    <a:pt x="74" y="156"/>
                  </a:lnTo>
                  <a:lnTo>
                    <a:pt x="70" y="152"/>
                  </a:lnTo>
                  <a:lnTo>
                    <a:pt x="66" y="149"/>
                  </a:lnTo>
                  <a:lnTo>
                    <a:pt x="63" y="149"/>
                  </a:lnTo>
                  <a:lnTo>
                    <a:pt x="63" y="145"/>
                  </a:lnTo>
                  <a:lnTo>
                    <a:pt x="63" y="145"/>
                  </a:lnTo>
                  <a:lnTo>
                    <a:pt x="59" y="145"/>
                  </a:lnTo>
                  <a:lnTo>
                    <a:pt x="59" y="141"/>
                  </a:lnTo>
                  <a:lnTo>
                    <a:pt x="59" y="137"/>
                  </a:lnTo>
                  <a:lnTo>
                    <a:pt x="63" y="130"/>
                  </a:lnTo>
                  <a:lnTo>
                    <a:pt x="63" y="126"/>
                  </a:lnTo>
                  <a:lnTo>
                    <a:pt x="59" y="119"/>
                  </a:lnTo>
                  <a:lnTo>
                    <a:pt x="59" y="119"/>
                  </a:lnTo>
                  <a:lnTo>
                    <a:pt x="55" y="119"/>
                  </a:lnTo>
                  <a:lnTo>
                    <a:pt x="55" y="119"/>
                  </a:lnTo>
                  <a:lnTo>
                    <a:pt x="48" y="111"/>
                  </a:lnTo>
                  <a:lnTo>
                    <a:pt x="48" y="108"/>
                  </a:lnTo>
                  <a:lnTo>
                    <a:pt x="48" y="104"/>
                  </a:lnTo>
                  <a:lnTo>
                    <a:pt x="48" y="104"/>
                  </a:lnTo>
                  <a:lnTo>
                    <a:pt x="44" y="108"/>
                  </a:lnTo>
                  <a:lnTo>
                    <a:pt x="41" y="108"/>
                  </a:lnTo>
                  <a:lnTo>
                    <a:pt x="41" y="108"/>
                  </a:lnTo>
                  <a:lnTo>
                    <a:pt x="37" y="108"/>
                  </a:lnTo>
                  <a:lnTo>
                    <a:pt x="41" y="104"/>
                  </a:lnTo>
                  <a:lnTo>
                    <a:pt x="37" y="104"/>
                  </a:lnTo>
                  <a:lnTo>
                    <a:pt x="33" y="104"/>
                  </a:lnTo>
                  <a:lnTo>
                    <a:pt x="33" y="104"/>
                  </a:lnTo>
                  <a:lnTo>
                    <a:pt x="29" y="100"/>
                  </a:lnTo>
                  <a:lnTo>
                    <a:pt x="29" y="100"/>
                  </a:lnTo>
                  <a:lnTo>
                    <a:pt x="26" y="97"/>
                  </a:lnTo>
                  <a:lnTo>
                    <a:pt x="26" y="97"/>
                  </a:lnTo>
                  <a:lnTo>
                    <a:pt x="22" y="93"/>
                  </a:lnTo>
                  <a:lnTo>
                    <a:pt x="18" y="89"/>
                  </a:lnTo>
                  <a:lnTo>
                    <a:pt x="22" y="89"/>
                  </a:lnTo>
                  <a:lnTo>
                    <a:pt x="26" y="89"/>
                  </a:lnTo>
                  <a:lnTo>
                    <a:pt x="26" y="89"/>
                  </a:lnTo>
                  <a:lnTo>
                    <a:pt x="33" y="89"/>
                  </a:lnTo>
                  <a:lnTo>
                    <a:pt x="33" y="93"/>
                  </a:lnTo>
                  <a:lnTo>
                    <a:pt x="33" y="89"/>
                  </a:lnTo>
                  <a:lnTo>
                    <a:pt x="37" y="89"/>
                  </a:lnTo>
                  <a:lnTo>
                    <a:pt x="33" y="89"/>
                  </a:lnTo>
                  <a:lnTo>
                    <a:pt x="33" y="86"/>
                  </a:lnTo>
                  <a:lnTo>
                    <a:pt x="33" y="86"/>
                  </a:lnTo>
                  <a:lnTo>
                    <a:pt x="37" y="86"/>
                  </a:lnTo>
                  <a:lnTo>
                    <a:pt x="37" y="86"/>
                  </a:lnTo>
                  <a:lnTo>
                    <a:pt x="37" y="82"/>
                  </a:lnTo>
                  <a:lnTo>
                    <a:pt x="37" y="82"/>
                  </a:lnTo>
                  <a:lnTo>
                    <a:pt x="37" y="78"/>
                  </a:lnTo>
                  <a:lnTo>
                    <a:pt x="37" y="74"/>
                  </a:lnTo>
                  <a:lnTo>
                    <a:pt x="33" y="74"/>
                  </a:lnTo>
                  <a:lnTo>
                    <a:pt x="33" y="71"/>
                  </a:lnTo>
                  <a:lnTo>
                    <a:pt x="29" y="67"/>
                  </a:lnTo>
                  <a:lnTo>
                    <a:pt x="29" y="63"/>
                  </a:lnTo>
                  <a:lnTo>
                    <a:pt x="26" y="60"/>
                  </a:lnTo>
                  <a:lnTo>
                    <a:pt x="22" y="56"/>
                  </a:lnTo>
                  <a:lnTo>
                    <a:pt x="18" y="56"/>
                  </a:lnTo>
                  <a:lnTo>
                    <a:pt x="15" y="56"/>
                  </a:lnTo>
                  <a:lnTo>
                    <a:pt x="15" y="52"/>
                  </a:lnTo>
                  <a:lnTo>
                    <a:pt x="15" y="45"/>
                  </a:lnTo>
                  <a:lnTo>
                    <a:pt x="15" y="45"/>
                  </a:lnTo>
                  <a:lnTo>
                    <a:pt x="11" y="41"/>
                  </a:lnTo>
                  <a:lnTo>
                    <a:pt x="11" y="41"/>
                  </a:lnTo>
                  <a:lnTo>
                    <a:pt x="11" y="37"/>
                  </a:lnTo>
                  <a:lnTo>
                    <a:pt x="11" y="34"/>
                  </a:lnTo>
                  <a:lnTo>
                    <a:pt x="7" y="34"/>
                  </a:lnTo>
                  <a:lnTo>
                    <a:pt x="7" y="30"/>
                  </a:lnTo>
                  <a:lnTo>
                    <a:pt x="7" y="30"/>
                  </a:lnTo>
                  <a:lnTo>
                    <a:pt x="11" y="26"/>
                  </a:lnTo>
                  <a:lnTo>
                    <a:pt x="4" y="22"/>
                  </a:lnTo>
                  <a:lnTo>
                    <a:pt x="4" y="19"/>
                  </a:lnTo>
                  <a:lnTo>
                    <a:pt x="4" y="19"/>
                  </a:lnTo>
                  <a:lnTo>
                    <a:pt x="7" y="19"/>
                  </a:lnTo>
                  <a:lnTo>
                    <a:pt x="4" y="15"/>
                  </a:lnTo>
                  <a:lnTo>
                    <a:pt x="4" y="11"/>
                  </a:lnTo>
                  <a:lnTo>
                    <a:pt x="0" y="4"/>
                  </a:lnTo>
                  <a:lnTo>
                    <a:pt x="0" y="0"/>
                  </a:lnTo>
                  <a:lnTo>
                    <a:pt x="0" y="0"/>
                  </a:lnTo>
                  <a:close/>
                  <a:moveTo>
                    <a:pt x="85" y="145"/>
                  </a:moveTo>
                  <a:lnTo>
                    <a:pt x="85" y="141"/>
                  </a:lnTo>
                  <a:lnTo>
                    <a:pt x="85" y="141"/>
                  </a:lnTo>
                  <a:lnTo>
                    <a:pt x="85" y="137"/>
                  </a:lnTo>
                  <a:lnTo>
                    <a:pt x="81" y="137"/>
                  </a:lnTo>
                  <a:lnTo>
                    <a:pt x="85" y="141"/>
                  </a:lnTo>
                  <a:lnTo>
                    <a:pt x="85" y="145"/>
                  </a:lnTo>
                  <a:lnTo>
                    <a:pt x="85" y="145"/>
                  </a:lnTo>
                  <a:close/>
                  <a:moveTo>
                    <a:pt x="89" y="149"/>
                  </a:moveTo>
                  <a:lnTo>
                    <a:pt x="89" y="152"/>
                  </a:lnTo>
                  <a:lnTo>
                    <a:pt x="89" y="152"/>
                  </a:lnTo>
                  <a:lnTo>
                    <a:pt x="89" y="149"/>
                  </a:lnTo>
                  <a:lnTo>
                    <a:pt x="89" y="149"/>
                  </a:lnTo>
                  <a:lnTo>
                    <a:pt x="89" y="149"/>
                  </a:lnTo>
                  <a:close/>
                  <a:moveTo>
                    <a:pt x="296" y="145"/>
                  </a:moveTo>
                  <a:lnTo>
                    <a:pt x="300" y="145"/>
                  </a:lnTo>
                  <a:lnTo>
                    <a:pt x="300" y="145"/>
                  </a:lnTo>
                  <a:lnTo>
                    <a:pt x="296" y="145"/>
                  </a:lnTo>
                  <a:lnTo>
                    <a:pt x="296" y="145"/>
                  </a:lnTo>
                  <a:lnTo>
                    <a:pt x="296" y="145"/>
                  </a:lnTo>
                  <a:close/>
                  <a:moveTo>
                    <a:pt x="296" y="149"/>
                  </a:moveTo>
                  <a:lnTo>
                    <a:pt x="296" y="149"/>
                  </a:lnTo>
                  <a:lnTo>
                    <a:pt x="296" y="149"/>
                  </a:lnTo>
                  <a:lnTo>
                    <a:pt x="296" y="149"/>
                  </a:lnTo>
                  <a:lnTo>
                    <a:pt x="296" y="149"/>
                  </a:lnTo>
                  <a:lnTo>
                    <a:pt x="296" y="149"/>
                  </a:lnTo>
                  <a:close/>
                  <a:moveTo>
                    <a:pt x="296" y="156"/>
                  </a:moveTo>
                  <a:lnTo>
                    <a:pt x="296" y="152"/>
                  </a:lnTo>
                  <a:lnTo>
                    <a:pt x="296" y="152"/>
                  </a:lnTo>
                  <a:lnTo>
                    <a:pt x="296" y="15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2" name="Freeform 177">
              <a:extLst>
                <a:ext uri="{FF2B5EF4-FFF2-40B4-BE49-F238E27FC236}">
                  <a16:creationId xmlns:a16="http://schemas.microsoft.com/office/drawing/2014/main" xmlns="" id="{93CB708C-FA55-4F37-9E6C-24FF74097587}"/>
                </a:ext>
              </a:extLst>
            </p:cNvPr>
            <p:cNvSpPr>
              <a:spLocks noEditPoints="1"/>
            </p:cNvSpPr>
            <p:nvPr/>
          </p:nvSpPr>
          <p:spPr bwMode="auto">
            <a:xfrm>
              <a:off x="2816597" y="4145716"/>
              <a:ext cx="1155443" cy="1070126"/>
            </a:xfrm>
            <a:custGeom>
              <a:avLst/>
              <a:gdLst>
                <a:gd name="T0" fmla="*/ 103 w 174"/>
                <a:gd name="T1" fmla="*/ 22 h 165"/>
                <a:gd name="T2" fmla="*/ 105 w 174"/>
                <a:gd name="T3" fmla="*/ 21 h 165"/>
                <a:gd name="T4" fmla="*/ 106 w 174"/>
                <a:gd name="T5" fmla="*/ 21 h 165"/>
                <a:gd name="T6" fmla="*/ 109 w 174"/>
                <a:gd name="T7" fmla="*/ 22 h 165"/>
                <a:gd name="T8" fmla="*/ 100 w 174"/>
                <a:gd name="T9" fmla="*/ 5 h 165"/>
                <a:gd name="T10" fmla="*/ 94 w 174"/>
                <a:gd name="T11" fmla="*/ 12 h 165"/>
                <a:gd name="T12" fmla="*/ 88 w 174"/>
                <a:gd name="T13" fmla="*/ 13 h 165"/>
                <a:gd name="T14" fmla="*/ 79 w 174"/>
                <a:gd name="T15" fmla="*/ 12 h 165"/>
                <a:gd name="T16" fmla="*/ 75 w 174"/>
                <a:gd name="T17" fmla="*/ 13 h 165"/>
                <a:gd name="T18" fmla="*/ 64 w 174"/>
                <a:gd name="T19" fmla="*/ 15 h 165"/>
                <a:gd name="T20" fmla="*/ 64 w 174"/>
                <a:gd name="T21" fmla="*/ 5 h 165"/>
                <a:gd name="T22" fmla="*/ 59 w 174"/>
                <a:gd name="T23" fmla="*/ 0 h 165"/>
                <a:gd name="T24" fmla="*/ 44 w 174"/>
                <a:gd name="T25" fmla="*/ 6 h 165"/>
                <a:gd name="T26" fmla="*/ 47 w 174"/>
                <a:gd name="T27" fmla="*/ 12 h 165"/>
                <a:gd name="T28" fmla="*/ 30 w 174"/>
                <a:gd name="T29" fmla="*/ 17 h 165"/>
                <a:gd name="T30" fmla="*/ 18 w 174"/>
                <a:gd name="T31" fmla="*/ 16 h 165"/>
                <a:gd name="T32" fmla="*/ 20 w 174"/>
                <a:gd name="T33" fmla="*/ 28 h 165"/>
                <a:gd name="T34" fmla="*/ 10 w 174"/>
                <a:gd name="T35" fmla="*/ 40 h 165"/>
                <a:gd name="T36" fmla="*/ 3 w 174"/>
                <a:gd name="T37" fmla="*/ 49 h 165"/>
                <a:gd name="T38" fmla="*/ 5 w 174"/>
                <a:gd name="T39" fmla="*/ 60 h 165"/>
                <a:gd name="T40" fmla="*/ 16 w 174"/>
                <a:gd name="T41" fmla="*/ 67 h 165"/>
                <a:gd name="T42" fmla="*/ 27 w 174"/>
                <a:gd name="T43" fmla="*/ 66 h 165"/>
                <a:gd name="T44" fmla="*/ 38 w 174"/>
                <a:gd name="T45" fmla="*/ 65 h 165"/>
                <a:gd name="T46" fmla="*/ 50 w 174"/>
                <a:gd name="T47" fmla="*/ 75 h 165"/>
                <a:gd name="T48" fmla="*/ 62 w 174"/>
                <a:gd name="T49" fmla="*/ 86 h 165"/>
                <a:gd name="T50" fmla="*/ 74 w 174"/>
                <a:gd name="T51" fmla="*/ 106 h 165"/>
                <a:gd name="T52" fmla="*/ 84 w 174"/>
                <a:gd name="T53" fmla="*/ 114 h 165"/>
                <a:gd name="T54" fmla="*/ 90 w 174"/>
                <a:gd name="T55" fmla="*/ 127 h 165"/>
                <a:gd name="T56" fmla="*/ 92 w 174"/>
                <a:gd name="T57" fmla="*/ 136 h 165"/>
                <a:gd name="T58" fmla="*/ 83 w 174"/>
                <a:gd name="T59" fmla="*/ 143 h 165"/>
                <a:gd name="T60" fmla="*/ 84 w 174"/>
                <a:gd name="T61" fmla="*/ 150 h 165"/>
                <a:gd name="T62" fmla="*/ 95 w 174"/>
                <a:gd name="T63" fmla="*/ 157 h 165"/>
                <a:gd name="T64" fmla="*/ 102 w 174"/>
                <a:gd name="T65" fmla="*/ 159 h 165"/>
                <a:gd name="T66" fmla="*/ 105 w 174"/>
                <a:gd name="T67" fmla="*/ 152 h 165"/>
                <a:gd name="T68" fmla="*/ 108 w 174"/>
                <a:gd name="T69" fmla="*/ 149 h 165"/>
                <a:gd name="T70" fmla="*/ 104 w 174"/>
                <a:gd name="T71" fmla="*/ 156 h 165"/>
                <a:gd name="T72" fmla="*/ 116 w 174"/>
                <a:gd name="T73" fmla="*/ 140 h 165"/>
                <a:gd name="T74" fmla="*/ 116 w 174"/>
                <a:gd name="T75" fmla="*/ 133 h 165"/>
                <a:gd name="T76" fmla="*/ 119 w 174"/>
                <a:gd name="T77" fmla="*/ 126 h 165"/>
                <a:gd name="T78" fmla="*/ 131 w 174"/>
                <a:gd name="T79" fmla="*/ 119 h 165"/>
                <a:gd name="T80" fmla="*/ 136 w 174"/>
                <a:gd name="T81" fmla="*/ 115 h 165"/>
                <a:gd name="T82" fmla="*/ 141 w 174"/>
                <a:gd name="T83" fmla="*/ 116 h 165"/>
                <a:gd name="T84" fmla="*/ 149 w 174"/>
                <a:gd name="T85" fmla="*/ 109 h 165"/>
                <a:gd name="T86" fmla="*/ 154 w 174"/>
                <a:gd name="T87" fmla="*/ 96 h 165"/>
                <a:gd name="T88" fmla="*/ 156 w 174"/>
                <a:gd name="T89" fmla="*/ 78 h 165"/>
                <a:gd name="T90" fmla="*/ 155 w 174"/>
                <a:gd name="T91" fmla="*/ 73 h 165"/>
                <a:gd name="T92" fmla="*/ 161 w 174"/>
                <a:gd name="T93" fmla="*/ 71 h 165"/>
                <a:gd name="T94" fmla="*/ 173 w 174"/>
                <a:gd name="T95" fmla="*/ 56 h 165"/>
                <a:gd name="T96" fmla="*/ 168 w 174"/>
                <a:gd name="T97" fmla="*/ 42 h 165"/>
                <a:gd name="T98" fmla="*/ 151 w 174"/>
                <a:gd name="T99" fmla="*/ 33 h 165"/>
                <a:gd name="T100" fmla="*/ 142 w 174"/>
                <a:gd name="T101" fmla="*/ 33 h 165"/>
                <a:gd name="T102" fmla="*/ 134 w 174"/>
                <a:gd name="T103" fmla="*/ 32 h 165"/>
                <a:gd name="T104" fmla="*/ 130 w 174"/>
                <a:gd name="T105" fmla="*/ 35 h 165"/>
                <a:gd name="T106" fmla="*/ 126 w 174"/>
                <a:gd name="T107" fmla="*/ 29 h 165"/>
                <a:gd name="T108" fmla="*/ 120 w 174"/>
                <a:gd name="T109" fmla="*/ 25 h 165"/>
                <a:gd name="T110" fmla="*/ 113 w 174"/>
                <a:gd name="T111" fmla="*/ 27 h 165"/>
                <a:gd name="T112" fmla="*/ 107 w 174"/>
                <a:gd name="T113" fmla="*/ 33 h 165"/>
                <a:gd name="T114" fmla="*/ 105 w 174"/>
                <a:gd name="T115" fmla="*/ 29 h 165"/>
                <a:gd name="T116" fmla="*/ 113 w 174"/>
                <a:gd name="T117" fmla="*/ 24 h 165"/>
                <a:gd name="T118" fmla="*/ 104 w 174"/>
                <a:gd name="T119" fmla="*/ 25 h 165"/>
                <a:gd name="T120" fmla="*/ 99 w 174"/>
                <a:gd name="T121" fmla="*/ 25 h 165"/>
                <a:gd name="T122" fmla="*/ 106 w 174"/>
                <a:gd name="T123" fmla="*/ 17 h 165"/>
                <a:gd name="T124" fmla="*/ 102 w 174"/>
                <a:gd name="T125" fmla="*/ 9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4" h="165">
                  <a:moveTo>
                    <a:pt x="102" y="24"/>
                  </a:moveTo>
                  <a:cubicBezTo>
                    <a:pt x="102" y="24"/>
                    <a:pt x="102" y="24"/>
                    <a:pt x="102" y="24"/>
                  </a:cubicBezTo>
                  <a:cubicBezTo>
                    <a:pt x="103" y="23"/>
                    <a:pt x="103" y="23"/>
                    <a:pt x="103" y="23"/>
                  </a:cubicBezTo>
                  <a:cubicBezTo>
                    <a:pt x="103" y="24"/>
                    <a:pt x="103" y="24"/>
                    <a:pt x="103" y="24"/>
                  </a:cubicBezTo>
                  <a:cubicBezTo>
                    <a:pt x="103" y="24"/>
                    <a:pt x="103" y="24"/>
                    <a:pt x="103" y="24"/>
                  </a:cubicBezTo>
                  <a:cubicBezTo>
                    <a:pt x="102" y="24"/>
                    <a:pt x="102" y="24"/>
                    <a:pt x="102" y="24"/>
                  </a:cubicBezTo>
                  <a:cubicBezTo>
                    <a:pt x="102" y="24"/>
                    <a:pt x="102" y="24"/>
                    <a:pt x="102" y="24"/>
                  </a:cubicBezTo>
                  <a:close/>
                  <a:moveTo>
                    <a:pt x="101" y="24"/>
                  </a:moveTo>
                  <a:cubicBezTo>
                    <a:pt x="101" y="24"/>
                    <a:pt x="101" y="24"/>
                    <a:pt x="101" y="24"/>
                  </a:cubicBezTo>
                  <a:cubicBezTo>
                    <a:pt x="101" y="24"/>
                    <a:pt x="101" y="24"/>
                    <a:pt x="101" y="24"/>
                  </a:cubicBezTo>
                  <a:cubicBezTo>
                    <a:pt x="102" y="23"/>
                    <a:pt x="102" y="23"/>
                    <a:pt x="102" y="23"/>
                  </a:cubicBezTo>
                  <a:cubicBezTo>
                    <a:pt x="103" y="23"/>
                    <a:pt x="103" y="23"/>
                    <a:pt x="103" y="23"/>
                  </a:cubicBezTo>
                  <a:cubicBezTo>
                    <a:pt x="103" y="22"/>
                    <a:pt x="103" y="22"/>
                    <a:pt x="103" y="22"/>
                  </a:cubicBezTo>
                  <a:cubicBezTo>
                    <a:pt x="103" y="22"/>
                    <a:pt x="103" y="22"/>
                    <a:pt x="103" y="22"/>
                  </a:cubicBezTo>
                  <a:cubicBezTo>
                    <a:pt x="103" y="22"/>
                    <a:pt x="103" y="22"/>
                    <a:pt x="103" y="22"/>
                  </a:cubicBezTo>
                  <a:cubicBezTo>
                    <a:pt x="103" y="22"/>
                    <a:pt x="103" y="22"/>
                    <a:pt x="103" y="22"/>
                  </a:cubicBezTo>
                  <a:cubicBezTo>
                    <a:pt x="102" y="22"/>
                    <a:pt x="102" y="22"/>
                    <a:pt x="102" y="22"/>
                  </a:cubicBezTo>
                  <a:cubicBezTo>
                    <a:pt x="101" y="23"/>
                    <a:pt x="101" y="23"/>
                    <a:pt x="101" y="23"/>
                  </a:cubicBezTo>
                  <a:cubicBezTo>
                    <a:pt x="101" y="24"/>
                    <a:pt x="101" y="24"/>
                    <a:pt x="101" y="24"/>
                  </a:cubicBezTo>
                  <a:close/>
                  <a:moveTo>
                    <a:pt x="105" y="21"/>
                  </a:moveTo>
                  <a:cubicBezTo>
                    <a:pt x="104" y="21"/>
                    <a:pt x="104" y="21"/>
                    <a:pt x="104" y="21"/>
                  </a:cubicBezTo>
                  <a:cubicBezTo>
                    <a:pt x="104" y="21"/>
                    <a:pt x="104" y="21"/>
                    <a:pt x="104" y="21"/>
                  </a:cubicBezTo>
                  <a:cubicBezTo>
                    <a:pt x="104" y="21"/>
                    <a:pt x="104" y="21"/>
                    <a:pt x="104" y="21"/>
                  </a:cubicBezTo>
                  <a:cubicBezTo>
                    <a:pt x="104" y="22"/>
                    <a:pt x="104" y="22"/>
                    <a:pt x="104" y="22"/>
                  </a:cubicBezTo>
                  <a:cubicBezTo>
                    <a:pt x="105" y="22"/>
                    <a:pt x="105" y="22"/>
                    <a:pt x="105" y="22"/>
                  </a:cubicBezTo>
                  <a:cubicBezTo>
                    <a:pt x="105" y="21"/>
                    <a:pt x="105" y="21"/>
                    <a:pt x="105" y="21"/>
                  </a:cubicBezTo>
                  <a:close/>
                  <a:moveTo>
                    <a:pt x="105" y="21"/>
                  </a:moveTo>
                  <a:cubicBezTo>
                    <a:pt x="104" y="20"/>
                    <a:pt x="104" y="20"/>
                    <a:pt x="104" y="20"/>
                  </a:cubicBezTo>
                  <a:cubicBezTo>
                    <a:pt x="105" y="19"/>
                    <a:pt x="105" y="19"/>
                    <a:pt x="105" y="19"/>
                  </a:cubicBezTo>
                  <a:cubicBezTo>
                    <a:pt x="105" y="19"/>
                    <a:pt x="105" y="19"/>
                    <a:pt x="105" y="19"/>
                  </a:cubicBezTo>
                  <a:cubicBezTo>
                    <a:pt x="106" y="19"/>
                    <a:pt x="106" y="19"/>
                    <a:pt x="106" y="19"/>
                  </a:cubicBezTo>
                  <a:cubicBezTo>
                    <a:pt x="106" y="19"/>
                    <a:pt x="106" y="19"/>
                    <a:pt x="106" y="19"/>
                  </a:cubicBezTo>
                  <a:cubicBezTo>
                    <a:pt x="106" y="19"/>
                    <a:pt x="106" y="19"/>
                    <a:pt x="106" y="19"/>
                  </a:cubicBezTo>
                  <a:cubicBezTo>
                    <a:pt x="106" y="19"/>
                    <a:pt x="106" y="19"/>
                    <a:pt x="106" y="19"/>
                  </a:cubicBezTo>
                  <a:cubicBezTo>
                    <a:pt x="105" y="20"/>
                    <a:pt x="105" y="20"/>
                    <a:pt x="105" y="20"/>
                  </a:cubicBezTo>
                  <a:cubicBezTo>
                    <a:pt x="105" y="21"/>
                    <a:pt x="105" y="21"/>
                    <a:pt x="105" y="21"/>
                  </a:cubicBezTo>
                  <a:close/>
                  <a:moveTo>
                    <a:pt x="105" y="21"/>
                  </a:moveTo>
                  <a:cubicBezTo>
                    <a:pt x="105" y="21"/>
                    <a:pt x="105" y="21"/>
                    <a:pt x="105" y="21"/>
                  </a:cubicBezTo>
                  <a:cubicBezTo>
                    <a:pt x="106" y="21"/>
                    <a:pt x="106" y="21"/>
                    <a:pt x="106" y="21"/>
                  </a:cubicBezTo>
                  <a:cubicBezTo>
                    <a:pt x="107" y="21"/>
                    <a:pt x="107" y="21"/>
                    <a:pt x="107" y="21"/>
                  </a:cubicBezTo>
                  <a:cubicBezTo>
                    <a:pt x="107" y="21"/>
                    <a:pt x="107" y="21"/>
                    <a:pt x="107" y="21"/>
                  </a:cubicBezTo>
                  <a:cubicBezTo>
                    <a:pt x="108" y="21"/>
                    <a:pt x="108" y="21"/>
                    <a:pt x="108" y="21"/>
                  </a:cubicBezTo>
                  <a:cubicBezTo>
                    <a:pt x="107" y="20"/>
                    <a:pt x="107" y="20"/>
                    <a:pt x="107" y="20"/>
                  </a:cubicBezTo>
                  <a:cubicBezTo>
                    <a:pt x="106" y="21"/>
                    <a:pt x="106" y="21"/>
                    <a:pt x="106" y="21"/>
                  </a:cubicBezTo>
                  <a:cubicBezTo>
                    <a:pt x="105" y="21"/>
                    <a:pt x="105" y="21"/>
                    <a:pt x="105" y="21"/>
                  </a:cubicBezTo>
                  <a:cubicBezTo>
                    <a:pt x="105" y="21"/>
                    <a:pt x="105" y="21"/>
                    <a:pt x="105" y="21"/>
                  </a:cubicBezTo>
                  <a:close/>
                  <a:moveTo>
                    <a:pt x="107" y="22"/>
                  </a:moveTo>
                  <a:cubicBezTo>
                    <a:pt x="108" y="22"/>
                    <a:pt x="108" y="22"/>
                    <a:pt x="108" y="22"/>
                  </a:cubicBezTo>
                  <a:cubicBezTo>
                    <a:pt x="108" y="21"/>
                    <a:pt x="108" y="21"/>
                    <a:pt x="108" y="21"/>
                  </a:cubicBezTo>
                  <a:cubicBezTo>
                    <a:pt x="109" y="21"/>
                    <a:pt x="109" y="21"/>
                    <a:pt x="109" y="21"/>
                  </a:cubicBezTo>
                  <a:cubicBezTo>
                    <a:pt x="109" y="22"/>
                    <a:pt x="109" y="22"/>
                    <a:pt x="109" y="22"/>
                  </a:cubicBezTo>
                  <a:cubicBezTo>
                    <a:pt x="109" y="22"/>
                    <a:pt x="109" y="22"/>
                    <a:pt x="109" y="22"/>
                  </a:cubicBezTo>
                  <a:cubicBezTo>
                    <a:pt x="108" y="22"/>
                    <a:pt x="108" y="22"/>
                    <a:pt x="108" y="22"/>
                  </a:cubicBezTo>
                  <a:cubicBezTo>
                    <a:pt x="107" y="22"/>
                    <a:pt x="107" y="22"/>
                    <a:pt x="107" y="22"/>
                  </a:cubicBezTo>
                  <a:close/>
                  <a:moveTo>
                    <a:pt x="105" y="14"/>
                  </a:moveTo>
                  <a:cubicBezTo>
                    <a:pt x="104" y="13"/>
                    <a:pt x="104" y="13"/>
                    <a:pt x="104" y="13"/>
                  </a:cubicBezTo>
                  <a:cubicBezTo>
                    <a:pt x="104" y="12"/>
                    <a:pt x="104" y="12"/>
                    <a:pt x="104" y="12"/>
                  </a:cubicBezTo>
                  <a:cubicBezTo>
                    <a:pt x="104" y="12"/>
                    <a:pt x="104" y="12"/>
                    <a:pt x="104" y="12"/>
                  </a:cubicBezTo>
                  <a:cubicBezTo>
                    <a:pt x="105" y="12"/>
                    <a:pt x="105" y="12"/>
                    <a:pt x="105" y="12"/>
                  </a:cubicBezTo>
                  <a:cubicBezTo>
                    <a:pt x="105" y="13"/>
                    <a:pt x="105" y="13"/>
                    <a:pt x="105" y="13"/>
                  </a:cubicBezTo>
                  <a:cubicBezTo>
                    <a:pt x="105" y="14"/>
                    <a:pt x="105" y="14"/>
                    <a:pt x="105" y="14"/>
                  </a:cubicBezTo>
                  <a:cubicBezTo>
                    <a:pt x="105" y="14"/>
                    <a:pt x="105" y="14"/>
                    <a:pt x="105" y="14"/>
                  </a:cubicBezTo>
                  <a:close/>
                  <a:moveTo>
                    <a:pt x="101" y="6"/>
                  </a:moveTo>
                  <a:cubicBezTo>
                    <a:pt x="100" y="5"/>
                    <a:pt x="100" y="5"/>
                    <a:pt x="100" y="5"/>
                  </a:cubicBezTo>
                  <a:cubicBezTo>
                    <a:pt x="100" y="5"/>
                    <a:pt x="100" y="5"/>
                    <a:pt x="100" y="5"/>
                  </a:cubicBezTo>
                  <a:cubicBezTo>
                    <a:pt x="100" y="4"/>
                    <a:pt x="100" y="4"/>
                    <a:pt x="100" y="4"/>
                  </a:cubicBezTo>
                  <a:cubicBezTo>
                    <a:pt x="99" y="4"/>
                    <a:pt x="99" y="4"/>
                    <a:pt x="99" y="4"/>
                  </a:cubicBezTo>
                  <a:cubicBezTo>
                    <a:pt x="100" y="4"/>
                    <a:pt x="100" y="4"/>
                    <a:pt x="100" y="4"/>
                  </a:cubicBezTo>
                  <a:cubicBezTo>
                    <a:pt x="99" y="5"/>
                    <a:pt x="99" y="5"/>
                    <a:pt x="99" y="5"/>
                  </a:cubicBezTo>
                  <a:cubicBezTo>
                    <a:pt x="98" y="6"/>
                    <a:pt x="98" y="6"/>
                    <a:pt x="98" y="6"/>
                  </a:cubicBezTo>
                  <a:cubicBezTo>
                    <a:pt x="98" y="6"/>
                    <a:pt x="98" y="6"/>
                    <a:pt x="98" y="6"/>
                  </a:cubicBezTo>
                  <a:cubicBezTo>
                    <a:pt x="98" y="6"/>
                    <a:pt x="98" y="6"/>
                    <a:pt x="98" y="6"/>
                  </a:cubicBezTo>
                  <a:cubicBezTo>
                    <a:pt x="98" y="6"/>
                    <a:pt x="98" y="6"/>
                    <a:pt x="98" y="6"/>
                  </a:cubicBezTo>
                  <a:cubicBezTo>
                    <a:pt x="97" y="7"/>
                    <a:pt x="97" y="7"/>
                    <a:pt x="97" y="7"/>
                  </a:cubicBezTo>
                  <a:cubicBezTo>
                    <a:pt x="96" y="9"/>
                    <a:pt x="96" y="9"/>
                    <a:pt x="96" y="9"/>
                  </a:cubicBezTo>
                  <a:cubicBezTo>
                    <a:pt x="96" y="9"/>
                    <a:pt x="96" y="9"/>
                    <a:pt x="96" y="9"/>
                  </a:cubicBezTo>
                  <a:cubicBezTo>
                    <a:pt x="95" y="11"/>
                    <a:pt x="95" y="11"/>
                    <a:pt x="95" y="11"/>
                  </a:cubicBezTo>
                  <a:cubicBezTo>
                    <a:pt x="94" y="12"/>
                    <a:pt x="94" y="12"/>
                    <a:pt x="94" y="12"/>
                  </a:cubicBezTo>
                  <a:cubicBezTo>
                    <a:pt x="93" y="13"/>
                    <a:pt x="93" y="13"/>
                    <a:pt x="93" y="13"/>
                  </a:cubicBezTo>
                  <a:cubicBezTo>
                    <a:pt x="93" y="13"/>
                    <a:pt x="93" y="13"/>
                    <a:pt x="93" y="13"/>
                  </a:cubicBezTo>
                  <a:cubicBezTo>
                    <a:pt x="92" y="13"/>
                    <a:pt x="92" y="13"/>
                    <a:pt x="92" y="13"/>
                  </a:cubicBezTo>
                  <a:cubicBezTo>
                    <a:pt x="92" y="14"/>
                    <a:pt x="92" y="14"/>
                    <a:pt x="92" y="14"/>
                  </a:cubicBezTo>
                  <a:cubicBezTo>
                    <a:pt x="91" y="15"/>
                    <a:pt x="91" y="15"/>
                    <a:pt x="91" y="15"/>
                  </a:cubicBezTo>
                  <a:cubicBezTo>
                    <a:pt x="91" y="14"/>
                    <a:pt x="91" y="14"/>
                    <a:pt x="91" y="14"/>
                  </a:cubicBezTo>
                  <a:cubicBezTo>
                    <a:pt x="91" y="13"/>
                    <a:pt x="91" y="13"/>
                    <a:pt x="91" y="13"/>
                  </a:cubicBezTo>
                  <a:cubicBezTo>
                    <a:pt x="90" y="13"/>
                    <a:pt x="90" y="13"/>
                    <a:pt x="90" y="13"/>
                  </a:cubicBezTo>
                  <a:cubicBezTo>
                    <a:pt x="90" y="13"/>
                    <a:pt x="90" y="13"/>
                    <a:pt x="90" y="13"/>
                  </a:cubicBezTo>
                  <a:cubicBezTo>
                    <a:pt x="90" y="13"/>
                    <a:pt x="90" y="13"/>
                    <a:pt x="90" y="13"/>
                  </a:cubicBezTo>
                  <a:cubicBezTo>
                    <a:pt x="89" y="13"/>
                    <a:pt x="89" y="13"/>
                    <a:pt x="89" y="13"/>
                  </a:cubicBezTo>
                  <a:cubicBezTo>
                    <a:pt x="89" y="14"/>
                    <a:pt x="89" y="14"/>
                    <a:pt x="89" y="14"/>
                  </a:cubicBezTo>
                  <a:cubicBezTo>
                    <a:pt x="88" y="13"/>
                    <a:pt x="88" y="13"/>
                    <a:pt x="88" y="13"/>
                  </a:cubicBezTo>
                  <a:cubicBezTo>
                    <a:pt x="87" y="13"/>
                    <a:pt x="87" y="13"/>
                    <a:pt x="87" y="13"/>
                  </a:cubicBezTo>
                  <a:cubicBezTo>
                    <a:pt x="87" y="12"/>
                    <a:pt x="87" y="12"/>
                    <a:pt x="87" y="12"/>
                  </a:cubicBezTo>
                  <a:cubicBezTo>
                    <a:pt x="87" y="12"/>
                    <a:pt x="87" y="12"/>
                    <a:pt x="87" y="12"/>
                  </a:cubicBezTo>
                  <a:cubicBezTo>
                    <a:pt x="87" y="12"/>
                    <a:pt x="87" y="12"/>
                    <a:pt x="87" y="12"/>
                  </a:cubicBezTo>
                  <a:cubicBezTo>
                    <a:pt x="87" y="11"/>
                    <a:pt x="87" y="11"/>
                    <a:pt x="87" y="11"/>
                  </a:cubicBezTo>
                  <a:cubicBezTo>
                    <a:pt x="86" y="11"/>
                    <a:pt x="86" y="11"/>
                    <a:pt x="86" y="11"/>
                  </a:cubicBezTo>
                  <a:cubicBezTo>
                    <a:pt x="85" y="10"/>
                    <a:pt x="85" y="10"/>
                    <a:pt x="85" y="10"/>
                  </a:cubicBezTo>
                  <a:cubicBezTo>
                    <a:pt x="84" y="10"/>
                    <a:pt x="84" y="10"/>
                    <a:pt x="84" y="10"/>
                  </a:cubicBezTo>
                  <a:cubicBezTo>
                    <a:pt x="83" y="11"/>
                    <a:pt x="83" y="11"/>
                    <a:pt x="83" y="11"/>
                  </a:cubicBezTo>
                  <a:cubicBezTo>
                    <a:pt x="81" y="11"/>
                    <a:pt x="81" y="11"/>
                    <a:pt x="81" y="11"/>
                  </a:cubicBezTo>
                  <a:cubicBezTo>
                    <a:pt x="80" y="11"/>
                    <a:pt x="80" y="11"/>
                    <a:pt x="80" y="11"/>
                  </a:cubicBezTo>
                  <a:cubicBezTo>
                    <a:pt x="79" y="11"/>
                    <a:pt x="79" y="11"/>
                    <a:pt x="79" y="11"/>
                  </a:cubicBezTo>
                  <a:cubicBezTo>
                    <a:pt x="79" y="12"/>
                    <a:pt x="79" y="12"/>
                    <a:pt x="79" y="12"/>
                  </a:cubicBezTo>
                  <a:cubicBezTo>
                    <a:pt x="80" y="13"/>
                    <a:pt x="80" y="13"/>
                    <a:pt x="80" y="13"/>
                  </a:cubicBezTo>
                  <a:cubicBezTo>
                    <a:pt x="80" y="13"/>
                    <a:pt x="80" y="13"/>
                    <a:pt x="80" y="13"/>
                  </a:cubicBezTo>
                  <a:cubicBezTo>
                    <a:pt x="81" y="14"/>
                    <a:pt x="81" y="14"/>
                    <a:pt x="81" y="14"/>
                  </a:cubicBezTo>
                  <a:cubicBezTo>
                    <a:pt x="81" y="14"/>
                    <a:pt x="81" y="14"/>
                    <a:pt x="81" y="14"/>
                  </a:cubicBezTo>
                  <a:cubicBezTo>
                    <a:pt x="80" y="14"/>
                    <a:pt x="80" y="14"/>
                    <a:pt x="80" y="14"/>
                  </a:cubicBezTo>
                  <a:cubicBezTo>
                    <a:pt x="79" y="14"/>
                    <a:pt x="79" y="14"/>
                    <a:pt x="79" y="14"/>
                  </a:cubicBezTo>
                  <a:cubicBezTo>
                    <a:pt x="78" y="14"/>
                    <a:pt x="78" y="14"/>
                    <a:pt x="78" y="14"/>
                  </a:cubicBezTo>
                  <a:cubicBezTo>
                    <a:pt x="78" y="14"/>
                    <a:pt x="78" y="14"/>
                    <a:pt x="78" y="14"/>
                  </a:cubicBezTo>
                  <a:cubicBezTo>
                    <a:pt x="78" y="14"/>
                    <a:pt x="78" y="14"/>
                    <a:pt x="78" y="14"/>
                  </a:cubicBezTo>
                  <a:cubicBezTo>
                    <a:pt x="78" y="14"/>
                    <a:pt x="78" y="14"/>
                    <a:pt x="78" y="14"/>
                  </a:cubicBezTo>
                  <a:cubicBezTo>
                    <a:pt x="77" y="14"/>
                    <a:pt x="77" y="14"/>
                    <a:pt x="77" y="14"/>
                  </a:cubicBezTo>
                  <a:cubicBezTo>
                    <a:pt x="76" y="14"/>
                    <a:pt x="76" y="14"/>
                    <a:pt x="76" y="14"/>
                  </a:cubicBezTo>
                  <a:cubicBezTo>
                    <a:pt x="75" y="13"/>
                    <a:pt x="75" y="13"/>
                    <a:pt x="75" y="13"/>
                  </a:cubicBezTo>
                  <a:cubicBezTo>
                    <a:pt x="74" y="14"/>
                    <a:pt x="74" y="14"/>
                    <a:pt x="74" y="14"/>
                  </a:cubicBezTo>
                  <a:cubicBezTo>
                    <a:pt x="73" y="14"/>
                    <a:pt x="73" y="14"/>
                    <a:pt x="73" y="14"/>
                  </a:cubicBezTo>
                  <a:cubicBezTo>
                    <a:pt x="73" y="15"/>
                    <a:pt x="73" y="15"/>
                    <a:pt x="73" y="15"/>
                  </a:cubicBezTo>
                  <a:cubicBezTo>
                    <a:pt x="71" y="15"/>
                    <a:pt x="71" y="15"/>
                    <a:pt x="71" y="15"/>
                  </a:cubicBezTo>
                  <a:cubicBezTo>
                    <a:pt x="70" y="15"/>
                    <a:pt x="70" y="15"/>
                    <a:pt x="70" y="15"/>
                  </a:cubicBezTo>
                  <a:cubicBezTo>
                    <a:pt x="70" y="16"/>
                    <a:pt x="70" y="16"/>
                    <a:pt x="70" y="16"/>
                  </a:cubicBezTo>
                  <a:cubicBezTo>
                    <a:pt x="69" y="16"/>
                    <a:pt x="69" y="16"/>
                    <a:pt x="69" y="16"/>
                  </a:cubicBezTo>
                  <a:cubicBezTo>
                    <a:pt x="68" y="16"/>
                    <a:pt x="68" y="16"/>
                    <a:pt x="68" y="16"/>
                  </a:cubicBezTo>
                  <a:cubicBezTo>
                    <a:pt x="68" y="16"/>
                    <a:pt x="68" y="16"/>
                    <a:pt x="68" y="16"/>
                  </a:cubicBezTo>
                  <a:cubicBezTo>
                    <a:pt x="67" y="16"/>
                    <a:pt x="67" y="16"/>
                    <a:pt x="67" y="16"/>
                  </a:cubicBezTo>
                  <a:cubicBezTo>
                    <a:pt x="67" y="17"/>
                    <a:pt x="67" y="17"/>
                    <a:pt x="67" y="17"/>
                  </a:cubicBezTo>
                  <a:cubicBezTo>
                    <a:pt x="66" y="17"/>
                    <a:pt x="66" y="17"/>
                    <a:pt x="66" y="17"/>
                  </a:cubicBezTo>
                  <a:cubicBezTo>
                    <a:pt x="64" y="15"/>
                    <a:pt x="64" y="15"/>
                    <a:pt x="64" y="15"/>
                  </a:cubicBezTo>
                  <a:cubicBezTo>
                    <a:pt x="64" y="15"/>
                    <a:pt x="64" y="15"/>
                    <a:pt x="64" y="15"/>
                  </a:cubicBezTo>
                  <a:cubicBezTo>
                    <a:pt x="64" y="14"/>
                    <a:pt x="64" y="14"/>
                    <a:pt x="64" y="14"/>
                  </a:cubicBezTo>
                  <a:cubicBezTo>
                    <a:pt x="63" y="13"/>
                    <a:pt x="63" y="13"/>
                    <a:pt x="63" y="13"/>
                  </a:cubicBezTo>
                  <a:cubicBezTo>
                    <a:pt x="62" y="12"/>
                    <a:pt x="62" y="12"/>
                    <a:pt x="62" y="12"/>
                  </a:cubicBezTo>
                  <a:cubicBezTo>
                    <a:pt x="62" y="12"/>
                    <a:pt x="62" y="12"/>
                    <a:pt x="62" y="12"/>
                  </a:cubicBezTo>
                  <a:cubicBezTo>
                    <a:pt x="62" y="11"/>
                    <a:pt x="62" y="11"/>
                    <a:pt x="62" y="11"/>
                  </a:cubicBezTo>
                  <a:cubicBezTo>
                    <a:pt x="62" y="11"/>
                    <a:pt x="62" y="11"/>
                    <a:pt x="62" y="11"/>
                  </a:cubicBezTo>
                  <a:cubicBezTo>
                    <a:pt x="62" y="10"/>
                    <a:pt x="62" y="10"/>
                    <a:pt x="62" y="10"/>
                  </a:cubicBezTo>
                  <a:cubicBezTo>
                    <a:pt x="62" y="9"/>
                    <a:pt x="62" y="9"/>
                    <a:pt x="62" y="9"/>
                  </a:cubicBezTo>
                  <a:cubicBezTo>
                    <a:pt x="62" y="9"/>
                    <a:pt x="62" y="9"/>
                    <a:pt x="62" y="9"/>
                  </a:cubicBezTo>
                  <a:cubicBezTo>
                    <a:pt x="63" y="7"/>
                    <a:pt x="63" y="7"/>
                    <a:pt x="63" y="7"/>
                  </a:cubicBezTo>
                  <a:cubicBezTo>
                    <a:pt x="63" y="6"/>
                    <a:pt x="63" y="6"/>
                    <a:pt x="63" y="6"/>
                  </a:cubicBezTo>
                  <a:cubicBezTo>
                    <a:pt x="64" y="5"/>
                    <a:pt x="64" y="5"/>
                    <a:pt x="64" y="5"/>
                  </a:cubicBezTo>
                  <a:cubicBezTo>
                    <a:pt x="64" y="5"/>
                    <a:pt x="64" y="5"/>
                    <a:pt x="64" y="5"/>
                  </a:cubicBezTo>
                  <a:cubicBezTo>
                    <a:pt x="63" y="5"/>
                    <a:pt x="63" y="5"/>
                    <a:pt x="63" y="5"/>
                  </a:cubicBezTo>
                  <a:cubicBezTo>
                    <a:pt x="63" y="4"/>
                    <a:pt x="63" y="4"/>
                    <a:pt x="63" y="4"/>
                  </a:cubicBezTo>
                  <a:cubicBezTo>
                    <a:pt x="63" y="4"/>
                    <a:pt x="63" y="4"/>
                    <a:pt x="63" y="4"/>
                  </a:cubicBezTo>
                  <a:cubicBezTo>
                    <a:pt x="62" y="4"/>
                    <a:pt x="62" y="4"/>
                    <a:pt x="62" y="4"/>
                  </a:cubicBezTo>
                  <a:cubicBezTo>
                    <a:pt x="61" y="3"/>
                    <a:pt x="61" y="3"/>
                    <a:pt x="61" y="3"/>
                  </a:cubicBezTo>
                  <a:cubicBezTo>
                    <a:pt x="61" y="3"/>
                    <a:pt x="61" y="3"/>
                    <a:pt x="61" y="3"/>
                  </a:cubicBezTo>
                  <a:cubicBezTo>
                    <a:pt x="62" y="2"/>
                    <a:pt x="62" y="2"/>
                    <a:pt x="62" y="2"/>
                  </a:cubicBezTo>
                  <a:cubicBezTo>
                    <a:pt x="62" y="1"/>
                    <a:pt x="62" y="1"/>
                    <a:pt x="62" y="1"/>
                  </a:cubicBezTo>
                  <a:cubicBezTo>
                    <a:pt x="61" y="0"/>
                    <a:pt x="61" y="0"/>
                    <a:pt x="61" y="0"/>
                  </a:cubicBezTo>
                  <a:cubicBezTo>
                    <a:pt x="60" y="0"/>
                    <a:pt x="60" y="0"/>
                    <a:pt x="60" y="0"/>
                  </a:cubicBezTo>
                  <a:cubicBezTo>
                    <a:pt x="60" y="0"/>
                    <a:pt x="60" y="0"/>
                    <a:pt x="60" y="0"/>
                  </a:cubicBezTo>
                  <a:cubicBezTo>
                    <a:pt x="59" y="0"/>
                    <a:pt x="59" y="0"/>
                    <a:pt x="59" y="0"/>
                  </a:cubicBezTo>
                  <a:cubicBezTo>
                    <a:pt x="59" y="0"/>
                    <a:pt x="59" y="0"/>
                    <a:pt x="59" y="0"/>
                  </a:cubicBezTo>
                  <a:cubicBezTo>
                    <a:pt x="59" y="1"/>
                    <a:pt x="59" y="1"/>
                    <a:pt x="59" y="1"/>
                  </a:cubicBezTo>
                  <a:cubicBezTo>
                    <a:pt x="59" y="2"/>
                    <a:pt x="59" y="2"/>
                    <a:pt x="59" y="2"/>
                  </a:cubicBezTo>
                  <a:cubicBezTo>
                    <a:pt x="56" y="3"/>
                    <a:pt x="56" y="3"/>
                    <a:pt x="56" y="3"/>
                  </a:cubicBezTo>
                  <a:cubicBezTo>
                    <a:pt x="55" y="3"/>
                    <a:pt x="55" y="3"/>
                    <a:pt x="55" y="3"/>
                  </a:cubicBezTo>
                  <a:cubicBezTo>
                    <a:pt x="53" y="4"/>
                    <a:pt x="53" y="4"/>
                    <a:pt x="53" y="4"/>
                  </a:cubicBezTo>
                  <a:cubicBezTo>
                    <a:pt x="52" y="4"/>
                    <a:pt x="52" y="4"/>
                    <a:pt x="52" y="4"/>
                  </a:cubicBezTo>
                  <a:cubicBezTo>
                    <a:pt x="51" y="4"/>
                    <a:pt x="51" y="4"/>
                    <a:pt x="51" y="4"/>
                  </a:cubicBezTo>
                  <a:cubicBezTo>
                    <a:pt x="49" y="5"/>
                    <a:pt x="49" y="5"/>
                    <a:pt x="49" y="5"/>
                  </a:cubicBezTo>
                  <a:cubicBezTo>
                    <a:pt x="48" y="5"/>
                    <a:pt x="48" y="5"/>
                    <a:pt x="48" y="5"/>
                  </a:cubicBezTo>
                  <a:cubicBezTo>
                    <a:pt x="48" y="5"/>
                    <a:pt x="48" y="5"/>
                    <a:pt x="48" y="5"/>
                  </a:cubicBezTo>
                  <a:cubicBezTo>
                    <a:pt x="46" y="5"/>
                    <a:pt x="46" y="5"/>
                    <a:pt x="46" y="5"/>
                  </a:cubicBezTo>
                  <a:cubicBezTo>
                    <a:pt x="44" y="6"/>
                    <a:pt x="44" y="6"/>
                    <a:pt x="44" y="6"/>
                  </a:cubicBezTo>
                  <a:cubicBezTo>
                    <a:pt x="43" y="5"/>
                    <a:pt x="43" y="5"/>
                    <a:pt x="43" y="5"/>
                  </a:cubicBezTo>
                  <a:cubicBezTo>
                    <a:pt x="41" y="5"/>
                    <a:pt x="41" y="5"/>
                    <a:pt x="41" y="5"/>
                  </a:cubicBezTo>
                  <a:cubicBezTo>
                    <a:pt x="40" y="4"/>
                    <a:pt x="40" y="4"/>
                    <a:pt x="40" y="4"/>
                  </a:cubicBezTo>
                  <a:cubicBezTo>
                    <a:pt x="41" y="5"/>
                    <a:pt x="41" y="5"/>
                    <a:pt x="41" y="5"/>
                  </a:cubicBezTo>
                  <a:cubicBezTo>
                    <a:pt x="41" y="6"/>
                    <a:pt x="41" y="6"/>
                    <a:pt x="41" y="6"/>
                  </a:cubicBezTo>
                  <a:cubicBezTo>
                    <a:pt x="42" y="6"/>
                    <a:pt x="42" y="6"/>
                    <a:pt x="42" y="6"/>
                  </a:cubicBezTo>
                  <a:cubicBezTo>
                    <a:pt x="43" y="7"/>
                    <a:pt x="43" y="7"/>
                    <a:pt x="43" y="7"/>
                  </a:cubicBezTo>
                  <a:cubicBezTo>
                    <a:pt x="41" y="9"/>
                    <a:pt x="41" y="9"/>
                    <a:pt x="41" y="9"/>
                  </a:cubicBezTo>
                  <a:cubicBezTo>
                    <a:pt x="42" y="10"/>
                    <a:pt x="42" y="10"/>
                    <a:pt x="42" y="10"/>
                  </a:cubicBezTo>
                  <a:cubicBezTo>
                    <a:pt x="42" y="11"/>
                    <a:pt x="42" y="11"/>
                    <a:pt x="42" y="11"/>
                  </a:cubicBezTo>
                  <a:cubicBezTo>
                    <a:pt x="44" y="12"/>
                    <a:pt x="44" y="12"/>
                    <a:pt x="44" y="12"/>
                  </a:cubicBezTo>
                  <a:cubicBezTo>
                    <a:pt x="45" y="11"/>
                    <a:pt x="45" y="11"/>
                    <a:pt x="45" y="11"/>
                  </a:cubicBezTo>
                  <a:cubicBezTo>
                    <a:pt x="47" y="12"/>
                    <a:pt x="47" y="12"/>
                    <a:pt x="47" y="12"/>
                  </a:cubicBezTo>
                  <a:cubicBezTo>
                    <a:pt x="47" y="13"/>
                    <a:pt x="47" y="13"/>
                    <a:pt x="47" y="13"/>
                  </a:cubicBezTo>
                  <a:cubicBezTo>
                    <a:pt x="46" y="13"/>
                    <a:pt x="46" y="13"/>
                    <a:pt x="46" y="13"/>
                  </a:cubicBezTo>
                  <a:cubicBezTo>
                    <a:pt x="44" y="13"/>
                    <a:pt x="44" y="13"/>
                    <a:pt x="44" y="13"/>
                  </a:cubicBezTo>
                  <a:cubicBezTo>
                    <a:pt x="43" y="14"/>
                    <a:pt x="43" y="14"/>
                    <a:pt x="43" y="14"/>
                  </a:cubicBezTo>
                  <a:cubicBezTo>
                    <a:pt x="42" y="15"/>
                    <a:pt x="42" y="15"/>
                    <a:pt x="42" y="15"/>
                  </a:cubicBezTo>
                  <a:cubicBezTo>
                    <a:pt x="40" y="16"/>
                    <a:pt x="40" y="16"/>
                    <a:pt x="40" y="16"/>
                  </a:cubicBezTo>
                  <a:cubicBezTo>
                    <a:pt x="39" y="17"/>
                    <a:pt x="39" y="17"/>
                    <a:pt x="39" y="17"/>
                  </a:cubicBezTo>
                  <a:cubicBezTo>
                    <a:pt x="38" y="18"/>
                    <a:pt x="38" y="18"/>
                    <a:pt x="38" y="18"/>
                  </a:cubicBezTo>
                  <a:cubicBezTo>
                    <a:pt x="37" y="19"/>
                    <a:pt x="37" y="19"/>
                    <a:pt x="37" y="19"/>
                  </a:cubicBezTo>
                  <a:cubicBezTo>
                    <a:pt x="35" y="19"/>
                    <a:pt x="35" y="19"/>
                    <a:pt x="35" y="19"/>
                  </a:cubicBezTo>
                  <a:cubicBezTo>
                    <a:pt x="34" y="19"/>
                    <a:pt x="34" y="19"/>
                    <a:pt x="34" y="19"/>
                  </a:cubicBezTo>
                  <a:cubicBezTo>
                    <a:pt x="32" y="18"/>
                    <a:pt x="32" y="18"/>
                    <a:pt x="32" y="18"/>
                  </a:cubicBezTo>
                  <a:cubicBezTo>
                    <a:pt x="30" y="17"/>
                    <a:pt x="30" y="17"/>
                    <a:pt x="30" y="17"/>
                  </a:cubicBezTo>
                  <a:cubicBezTo>
                    <a:pt x="29" y="17"/>
                    <a:pt x="29" y="17"/>
                    <a:pt x="29" y="17"/>
                  </a:cubicBezTo>
                  <a:cubicBezTo>
                    <a:pt x="29" y="16"/>
                    <a:pt x="29" y="16"/>
                    <a:pt x="29" y="16"/>
                  </a:cubicBezTo>
                  <a:cubicBezTo>
                    <a:pt x="29" y="15"/>
                    <a:pt x="29" y="15"/>
                    <a:pt x="29" y="15"/>
                  </a:cubicBezTo>
                  <a:cubicBezTo>
                    <a:pt x="28" y="14"/>
                    <a:pt x="28" y="14"/>
                    <a:pt x="28" y="14"/>
                  </a:cubicBezTo>
                  <a:cubicBezTo>
                    <a:pt x="28" y="13"/>
                    <a:pt x="28" y="13"/>
                    <a:pt x="28" y="13"/>
                  </a:cubicBezTo>
                  <a:cubicBezTo>
                    <a:pt x="27" y="14"/>
                    <a:pt x="27" y="14"/>
                    <a:pt x="27" y="14"/>
                  </a:cubicBezTo>
                  <a:cubicBezTo>
                    <a:pt x="26" y="15"/>
                    <a:pt x="26" y="15"/>
                    <a:pt x="26" y="15"/>
                  </a:cubicBezTo>
                  <a:cubicBezTo>
                    <a:pt x="26" y="15"/>
                    <a:pt x="26" y="15"/>
                    <a:pt x="26" y="15"/>
                  </a:cubicBezTo>
                  <a:cubicBezTo>
                    <a:pt x="25" y="14"/>
                    <a:pt x="25" y="14"/>
                    <a:pt x="25" y="14"/>
                  </a:cubicBezTo>
                  <a:cubicBezTo>
                    <a:pt x="24" y="14"/>
                    <a:pt x="24" y="14"/>
                    <a:pt x="24" y="14"/>
                  </a:cubicBezTo>
                  <a:cubicBezTo>
                    <a:pt x="24" y="15"/>
                    <a:pt x="24" y="15"/>
                    <a:pt x="24" y="15"/>
                  </a:cubicBezTo>
                  <a:cubicBezTo>
                    <a:pt x="19" y="15"/>
                    <a:pt x="19" y="15"/>
                    <a:pt x="19" y="15"/>
                  </a:cubicBezTo>
                  <a:cubicBezTo>
                    <a:pt x="18" y="16"/>
                    <a:pt x="18" y="16"/>
                    <a:pt x="18" y="16"/>
                  </a:cubicBezTo>
                  <a:cubicBezTo>
                    <a:pt x="19" y="17"/>
                    <a:pt x="19" y="17"/>
                    <a:pt x="19" y="17"/>
                  </a:cubicBezTo>
                  <a:cubicBezTo>
                    <a:pt x="20" y="17"/>
                    <a:pt x="20" y="17"/>
                    <a:pt x="20" y="17"/>
                  </a:cubicBezTo>
                  <a:cubicBezTo>
                    <a:pt x="21" y="19"/>
                    <a:pt x="21" y="19"/>
                    <a:pt x="21" y="19"/>
                  </a:cubicBezTo>
                  <a:cubicBezTo>
                    <a:pt x="21" y="19"/>
                    <a:pt x="21" y="19"/>
                    <a:pt x="21" y="19"/>
                  </a:cubicBezTo>
                  <a:cubicBezTo>
                    <a:pt x="21" y="19"/>
                    <a:pt x="21" y="19"/>
                    <a:pt x="21" y="19"/>
                  </a:cubicBezTo>
                  <a:cubicBezTo>
                    <a:pt x="21" y="20"/>
                    <a:pt x="21" y="20"/>
                    <a:pt x="21" y="20"/>
                  </a:cubicBezTo>
                  <a:cubicBezTo>
                    <a:pt x="20" y="20"/>
                    <a:pt x="20" y="20"/>
                    <a:pt x="20" y="20"/>
                  </a:cubicBezTo>
                  <a:cubicBezTo>
                    <a:pt x="17" y="20"/>
                    <a:pt x="17" y="20"/>
                    <a:pt x="17" y="20"/>
                  </a:cubicBezTo>
                  <a:cubicBezTo>
                    <a:pt x="17" y="23"/>
                    <a:pt x="17" y="23"/>
                    <a:pt x="17" y="23"/>
                  </a:cubicBezTo>
                  <a:cubicBezTo>
                    <a:pt x="18" y="24"/>
                    <a:pt x="18" y="24"/>
                    <a:pt x="18" y="24"/>
                  </a:cubicBezTo>
                  <a:cubicBezTo>
                    <a:pt x="19" y="25"/>
                    <a:pt x="19" y="25"/>
                    <a:pt x="19" y="25"/>
                  </a:cubicBezTo>
                  <a:cubicBezTo>
                    <a:pt x="21" y="26"/>
                    <a:pt x="21" y="26"/>
                    <a:pt x="21" y="26"/>
                  </a:cubicBezTo>
                  <a:cubicBezTo>
                    <a:pt x="20" y="28"/>
                    <a:pt x="20" y="28"/>
                    <a:pt x="20" y="28"/>
                  </a:cubicBezTo>
                  <a:cubicBezTo>
                    <a:pt x="20" y="28"/>
                    <a:pt x="20" y="28"/>
                    <a:pt x="20" y="28"/>
                  </a:cubicBezTo>
                  <a:cubicBezTo>
                    <a:pt x="18" y="37"/>
                    <a:pt x="18" y="37"/>
                    <a:pt x="18" y="37"/>
                  </a:cubicBezTo>
                  <a:cubicBezTo>
                    <a:pt x="17" y="39"/>
                    <a:pt x="17" y="39"/>
                    <a:pt x="17" y="39"/>
                  </a:cubicBezTo>
                  <a:cubicBezTo>
                    <a:pt x="17" y="39"/>
                    <a:pt x="17" y="39"/>
                    <a:pt x="17" y="39"/>
                  </a:cubicBezTo>
                  <a:cubicBezTo>
                    <a:pt x="17" y="40"/>
                    <a:pt x="17" y="40"/>
                    <a:pt x="17" y="40"/>
                  </a:cubicBezTo>
                  <a:cubicBezTo>
                    <a:pt x="16" y="40"/>
                    <a:pt x="16" y="40"/>
                    <a:pt x="16" y="40"/>
                  </a:cubicBezTo>
                  <a:cubicBezTo>
                    <a:pt x="16" y="39"/>
                    <a:pt x="16" y="39"/>
                    <a:pt x="16" y="39"/>
                  </a:cubicBezTo>
                  <a:cubicBezTo>
                    <a:pt x="15" y="39"/>
                    <a:pt x="15" y="39"/>
                    <a:pt x="15" y="39"/>
                  </a:cubicBezTo>
                  <a:cubicBezTo>
                    <a:pt x="15" y="39"/>
                    <a:pt x="15" y="39"/>
                    <a:pt x="15" y="39"/>
                  </a:cubicBezTo>
                  <a:cubicBezTo>
                    <a:pt x="14" y="39"/>
                    <a:pt x="14" y="39"/>
                    <a:pt x="14" y="39"/>
                  </a:cubicBezTo>
                  <a:cubicBezTo>
                    <a:pt x="13" y="39"/>
                    <a:pt x="13" y="39"/>
                    <a:pt x="13" y="39"/>
                  </a:cubicBezTo>
                  <a:cubicBezTo>
                    <a:pt x="13" y="39"/>
                    <a:pt x="13" y="39"/>
                    <a:pt x="13" y="39"/>
                  </a:cubicBezTo>
                  <a:cubicBezTo>
                    <a:pt x="10" y="40"/>
                    <a:pt x="10" y="40"/>
                    <a:pt x="10" y="40"/>
                  </a:cubicBezTo>
                  <a:cubicBezTo>
                    <a:pt x="8" y="41"/>
                    <a:pt x="8" y="41"/>
                    <a:pt x="8" y="41"/>
                  </a:cubicBezTo>
                  <a:cubicBezTo>
                    <a:pt x="7" y="41"/>
                    <a:pt x="7" y="41"/>
                    <a:pt x="7" y="41"/>
                  </a:cubicBezTo>
                  <a:cubicBezTo>
                    <a:pt x="7" y="41"/>
                    <a:pt x="7" y="41"/>
                    <a:pt x="7" y="41"/>
                  </a:cubicBezTo>
                  <a:cubicBezTo>
                    <a:pt x="6" y="42"/>
                    <a:pt x="6" y="42"/>
                    <a:pt x="6" y="42"/>
                  </a:cubicBezTo>
                  <a:cubicBezTo>
                    <a:pt x="5" y="43"/>
                    <a:pt x="5" y="43"/>
                    <a:pt x="5" y="43"/>
                  </a:cubicBezTo>
                  <a:cubicBezTo>
                    <a:pt x="4" y="43"/>
                    <a:pt x="4" y="43"/>
                    <a:pt x="4" y="43"/>
                  </a:cubicBezTo>
                  <a:cubicBezTo>
                    <a:pt x="4" y="44"/>
                    <a:pt x="4" y="44"/>
                    <a:pt x="4" y="44"/>
                  </a:cubicBezTo>
                  <a:cubicBezTo>
                    <a:pt x="4" y="45"/>
                    <a:pt x="4" y="45"/>
                    <a:pt x="4" y="45"/>
                  </a:cubicBezTo>
                  <a:cubicBezTo>
                    <a:pt x="4" y="45"/>
                    <a:pt x="4" y="45"/>
                    <a:pt x="4" y="45"/>
                  </a:cubicBezTo>
                  <a:cubicBezTo>
                    <a:pt x="3" y="47"/>
                    <a:pt x="3" y="47"/>
                    <a:pt x="3" y="47"/>
                  </a:cubicBezTo>
                  <a:cubicBezTo>
                    <a:pt x="3" y="48"/>
                    <a:pt x="3" y="48"/>
                    <a:pt x="3" y="48"/>
                  </a:cubicBezTo>
                  <a:cubicBezTo>
                    <a:pt x="3" y="49"/>
                    <a:pt x="3" y="49"/>
                    <a:pt x="3" y="49"/>
                  </a:cubicBezTo>
                  <a:cubicBezTo>
                    <a:pt x="3" y="49"/>
                    <a:pt x="3" y="49"/>
                    <a:pt x="3" y="49"/>
                  </a:cubicBezTo>
                  <a:cubicBezTo>
                    <a:pt x="2" y="49"/>
                    <a:pt x="2" y="49"/>
                    <a:pt x="2" y="49"/>
                  </a:cubicBezTo>
                  <a:cubicBezTo>
                    <a:pt x="1" y="50"/>
                    <a:pt x="1" y="50"/>
                    <a:pt x="1" y="50"/>
                  </a:cubicBezTo>
                  <a:cubicBezTo>
                    <a:pt x="1" y="51"/>
                    <a:pt x="1" y="51"/>
                    <a:pt x="1" y="51"/>
                  </a:cubicBezTo>
                  <a:cubicBezTo>
                    <a:pt x="0" y="51"/>
                    <a:pt x="0" y="51"/>
                    <a:pt x="0" y="51"/>
                  </a:cubicBezTo>
                  <a:cubicBezTo>
                    <a:pt x="1" y="52"/>
                    <a:pt x="1" y="52"/>
                    <a:pt x="1" y="52"/>
                  </a:cubicBezTo>
                  <a:cubicBezTo>
                    <a:pt x="0" y="53"/>
                    <a:pt x="0" y="53"/>
                    <a:pt x="0" y="53"/>
                  </a:cubicBezTo>
                  <a:cubicBezTo>
                    <a:pt x="0" y="53"/>
                    <a:pt x="0" y="53"/>
                    <a:pt x="0" y="53"/>
                  </a:cubicBezTo>
                  <a:cubicBezTo>
                    <a:pt x="0" y="54"/>
                    <a:pt x="0" y="54"/>
                    <a:pt x="0" y="54"/>
                  </a:cubicBezTo>
                  <a:cubicBezTo>
                    <a:pt x="0" y="55"/>
                    <a:pt x="0" y="55"/>
                    <a:pt x="0" y="55"/>
                  </a:cubicBezTo>
                  <a:cubicBezTo>
                    <a:pt x="1" y="56"/>
                    <a:pt x="1" y="56"/>
                    <a:pt x="1" y="56"/>
                  </a:cubicBezTo>
                  <a:cubicBezTo>
                    <a:pt x="4" y="59"/>
                    <a:pt x="4" y="59"/>
                    <a:pt x="4" y="59"/>
                  </a:cubicBezTo>
                  <a:cubicBezTo>
                    <a:pt x="2" y="60"/>
                    <a:pt x="2" y="60"/>
                    <a:pt x="2" y="60"/>
                  </a:cubicBezTo>
                  <a:cubicBezTo>
                    <a:pt x="5" y="60"/>
                    <a:pt x="5" y="60"/>
                    <a:pt x="5" y="60"/>
                  </a:cubicBezTo>
                  <a:cubicBezTo>
                    <a:pt x="7" y="60"/>
                    <a:pt x="7" y="60"/>
                    <a:pt x="7" y="60"/>
                  </a:cubicBezTo>
                  <a:cubicBezTo>
                    <a:pt x="8" y="61"/>
                    <a:pt x="8" y="61"/>
                    <a:pt x="8" y="61"/>
                  </a:cubicBezTo>
                  <a:cubicBezTo>
                    <a:pt x="8" y="63"/>
                    <a:pt x="8" y="63"/>
                    <a:pt x="8" y="63"/>
                  </a:cubicBezTo>
                  <a:cubicBezTo>
                    <a:pt x="10" y="63"/>
                    <a:pt x="10" y="63"/>
                    <a:pt x="10" y="63"/>
                  </a:cubicBezTo>
                  <a:cubicBezTo>
                    <a:pt x="12" y="63"/>
                    <a:pt x="12" y="63"/>
                    <a:pt x="12" y="63"/>
                  </a:cubicBezTo>
                  <a:cubicBezTo>
                    <a:pt x="14" y="61"/>
                    <a:pt x="14" y="61"/>
                    <a:pt x="14" y="61"/>
                  </a:cubicBezTo>
                  <a:cubicBezTo>
                    <a:pt x="15" y="60"/>
                    <a:pt x="15" y="60"/>
                    <a:pt x="15" y="60"/>
                  </a:cubicBezTo>
                  <a:cubicBezTo>
                    <a:pt x="16" y="61"/>
                    <a:pt x="16" y="61"/>
                    <a:pt x="16" y="61"/>
                  </a:cubicBezTo>
                  <a:cubicBezTo>
                    <a:pt x="16" y="62"/>
                    <a:pt x="16" y="62"/>
                    <a:pt x="16" y="62"/>
                  </a:cubicBezTo>
                  <a:cubicBezTo>
                    <a:pt x="15" y="62"/>
                    <a:pt x="15" y="62"/>
                    <a:pt x="15" y="62"/>
                  </a:cubicBezTo>
                  <a:cubicBezTo>
                    <a:pt x="15" y="63"/>
                    <a:pt x="15" y="63"/>
                    <a:pt x="15" y="63"/>
                  </a:cubicBezTo>
                  <a:cubicBezTo>
                    <a:pt x="16" y="66"/>
                    <a:pt x="16" y="66"/>
                    <a:pt x="16" y="66"/>
                  </a:cubicBezTo>
                  <a:cubicBezTo>
                    <a:pt x="16" y="67"/>
                    <a:pt x="16" y="67"/>
                    <a:pt x="16" y="67"/>
                  </a:cubicBezTo>
                  <a:cubicBezTo>
                    <a:pt x="16" y="67"/>
                    <a:pt x="16" y="67"/>
                    <a:pt x="16" y="67"/>
                  </a:cubicBezTo>
                  <a:cubicBezTo>
                    <a:pt x="17" y="67"/>
                    <a:pt x="17" y="67"/>
                    <a:pt x="17" y="67"/>
                  </a:cubicBezTo>
                  <a:cubicBezTo>
                    <a:pt x="18" y="67"/>
                    <a:pt x="18" y="67"/>
                    <a:pt x="18" y="67"/>
                  </a:cubicBezTo>
                  <a:cubicBezTo>
                    <a:pt x="19" y="67"/>
                    <a:pt x="19" y="67"/>
                    <a:pt x="19" y="67"/>
                  </a:cubicBezTo>
                  <a:cubicBezTo>
                    <a:pt x="19" y="67"/>
                    <a:pt x="19" y="67"/>
                    <a:pt x="19" y="67"/>
                  </a:cubicBezTo>
                  <a:cubicBezTo>
                    <a:pt x="20" y="67"/>
                    <a:pt x="20" y="67"/>
                    <a:pt x="20" y="67"/>
                  </a:cubicBezTo>
                  <a:cubicBezTo>
                    <a:pt x="20" y="67"/>
                    <a:pt x="20" y="67"/>
                    <a:pt x="20" y="67"/>
                  </a:cubicBezTo>
                  <a:cubicBezTo>
                    <a:pt x="20" y="67"/>
                    <a:pt x="20" y="67"/>
                    <a:pt x="20" y="67"/>
                  </a:cubicBezTo>
                  <a:cubicBezTo>
                    <a:pt x="23" y="67"/>
                    <a:pt x="23" y="67"/>
                    <a:pt x="23" y="67"/>
                  </a:cubicBezTo>
                  <a:cubicBezTo>
                    <a:pt x="24" y="67"/>
                    <a:pt x="24" y="67"/>
                    <a:pt x="24" y="67"/>
                  </a:cubicBezTo>
                  <a:cubicBezTo>
                    <a:pt x="25" y="66"/>
                    <a:pt x="25" y="66"/>
                    <a:pt x="25" y="66"/>
                  </a:cubicBezTo>
                  <a:cubicBezTo>
                    <a:pt x="26" y="66"/>
                    <a:pt x="26" y="66"/>
                    <a:pt x="26" y="66"/>
                  </a:cubicBezTo>
                  <a:cubicBezTo>
                    <a:pt x="27" y="66"/>
                    <a:pt x="27" y="66"/>
                    <a:pt x="27" y="66"/>
                  </a:cubicBezTo>
                  <a:cubicBezTo>
                    <a:pt x="28" y="66"/>
                    <a:pt x="28" y="66"/>
                    <a:pt x="28" y="66"/>
                  </a:cubicBezTo>
                  <a:cubicBezTo>
                    <a:pt x="29" y="65"/>
                    <a:pt x="29" y="65"/>
                    <a:pt x="29" y="65"/>
                  </a:cubicBezTo>
                  <a:cubicBezTo>
                    <a:pt x="30" y="64"/>
                    <a:pt x="30" y="64"/>
                    <a:pt x="30" y="64"/>
                  </a:cubicBezTo>
                  <a:cubicBezTo>
                    <a:pt x="32" y="62"/>
                    <a:pt x="32" y="62"/>
                    <a:pt x="32" y="62"/>
                  </a:cubicBezTo>
                  <a:cubicBezTo>
                    <a:pt x="34" y="62"/>
                    <a:pt x="34" y="62"/>
                    <a:pt x="34" y="62"/>
                  </a:cubicBezTo>
                  <a:cubicBezTo>
                    <a:pt x="35" y="61"/>
                    <a:pt x="35" y="61"/>
                    <a:pt x="35" y="61"/>
                  </a:cubicBezTo>
                  <a:cubicBezTo>
                    <a:pt x="36" y="61"/>
                    <a:pt x="36" y="61"/>
                    <a:pt x="36" y="61"/>
                  </a:cubicBezTo>
                  <a:cubicBezTo>
                    <a:pt x="37" y="62"/>
                    <a:pt x="37" y="62"/>
                    <a:pt x="37" y="62"/>
                  </a:cubicBezTo>
                  <a:cubicBezTo>
                    <a:pt x="38" y="61"/>
                    <a:pt x="38" y="61"/>
                    <a:pt x="38" y="61"/>
                  </a:cubicBezTo>
                  <a:cubicBezTo>
                    <a:pt x="38" y="62"/>
                    <a:pt x="38" y="62"/>
                    <a:pt x="38" y="62"/>
                  </a:cubicBezTo>
                  <a:cubicBezTo>
                    <a:pt x="38" y="63"/>
                    <a:pt x="38" y="63"/>
                    <a:pt x="38" y="63"/>
                  </a:cubicBezTo>
                  <a:cubicBezTo>
                    <a:pt x="39" y="64"/>
                    <a:pt x="39" y="64"/>
                    <a:pt x="39" y="64"/>
                  </a:cubicBezTo>
                  <a:cubicBezTo>
                    <a:pt x="38" y="65"/>
                    <a:pt x="38" y="65"/>
                    <a:pt x="38" y="65"/>
                  </a:cubicBezTo>
                  <a:cubicBezTo>
                    <a:pt x="39" y="67"/>
                    <a:pt x="39" y="67"/>
                    <a:pt x="39" y="67"/>
                  </a:cubicBezTo>
                  <a:cubicBezTo>
                    <a:pt x="38" y="68"/>
                    <a:pt x="38" y="68"/>
                    <a:pt x="38" y="68"/>
                  </a:cubicBezTo>
                  <a:cubicBezTo>
                    <a:pt x="39" y="70"/>
                    <a:pt x="39" y="70"/>
                    <a:pt x="39" y="70"/>
                  </a:cubicBezTo>
                  <a:cubicBezTo>
                    <a:pt x="40" y="70"/>
                    <a:pt x="40" y="70"/>
                    <a:pt x="40" y="70"/>
                  </a:cubicBezTo>
                  <a:cubicBezTo>
                    <a:pt x="40" y="71"/>
                    <a:pt x="40" y="71"/>
                    <a:pt x="40" y="71"/>
                  </a:cubicBezTo>
                  <a:cubicBezTo>
                    <a:pt x="41" y="72"/>
                    <a:pt x="41" y="72"/>
                    <a:pt x="41" y="72"/>
                  </a:cubicBezTo>
                  <a:cubicBezTo>
                    <a:pt x="43" y="72"/>
                    <a:pt x="43" y="72"/>
                    <a:pt x="43" y="72"/>
                  </a:cubicBezTo>
                  <a:cubicBezTo>
                    <a:pt x="44" y="73"/>
                    <a:pt x="44" y="73"/>
                    <a:pt x="44" y="73"/>
                  </a:cubicBezTo>
                  <a:cubicBezTo>
                    <a:pt x="44" y="73"/>
                    <a:pt x="44" y="73"/>
                    <a:pt x="44" y="73"/>
                  </a:cubicBezTo>
                  <a:cubicBezTo>
                    <a:pt x="46" y="72"/>
                    <a:pt x="46" y="72"/>
                    <a:pt x="46" y="72"/>
                  </a:cubicBezTo>
                  <a:cubicBezTo>
                    <a:pt x="48" y="74"/>
                    <a:pt x="48" y="74"/>
                    <a:pt x="48" y="74"/>
                  </a:cubicBezTo>
                  <a:cubicBezTo>
                    <a:pt x="49" y="74"/>
                    <a:pt x="49" y="74"/>
                    <a:pt x="49" y="74"/>
                  </a:cubicBezTo>
                  <a:cubicBezTo>
                    <a:pt x="50" y="75"/>
                    <a:pt x="50" y="75"/>
                    <a:pt x="50" y="75"/>
                  </a:cubicBezTo>
                  <a:cubicBezTo>
                    <a:pt x="51" y="75"/>
                    <a:pt x="51" y="75"/>
                    <a:pt x="51" y="75"/>
                  </a:cubicBezTo>
                  <a:cubicBezTo>
                    <a:pt x="53" y="76"/>
                    <a:pt x="53" y="76"/>
                    <a:pt x="53" y="76"/>
                  </a:cubicBezTo>
                  <a:cubicBezTo>
                    <a:pt x="54" y="76"/>
                    <a:pt x="54" y="76"/>
                    <a:pt x="54" y="76"/>
                  </a:cubicBezTo>
                  <a:cubicBezTo>
                    <a:pt x="54" y="77"/>
                    <a:pt x="54" y="77"/>
                    <a:pt x="54" y="77"/>
                  </a:cubicBezTo>
                  <a:cubicBezTo>
                    <a:pt x="55" y="77"/>
                    <a:pt x="55" y="77"/>
                    <a:pt x="55" y="77"/>
                  </a:cubicBezTo>
                  <a:cubicBezTo>
                    <a:pt x="56" y="78"/>
                    <a:pt x="56" y="78"/>
                    <a:pt x="56" y="78"/>
                  </a:cubicBezTo>
                  <a:cubicBezTo>
                    <a:pt x="59" y="78"/>
                    <a:pt x="59" y="78"/>
                    <a:pt x="59" y="78"/>
                  </a:cubicBezTo>
                  <a:cubicBezTo>
                    <a:pt x="61" y="79"/>
                    <a:pt x="61" y="79"/>
                    <a:pt x="61" y="79"/>
                  </a:cubicBezTo>
                  <a:cubicBezTo>
                    <a:pt x="61" y="79"/>
                    <a:pt x="61" y="79"/>
                    <a:pt x="61" y="79"/>
                  </a:cubicBezTo>
                  <a:cubicBezTo>
                    <a:pt x="61" y="81"/>
                    <a:pt x="61" y="81"/>
                    <a:pt x="61" y="81"/>
                  </a:cubicBezTo>
                  <a:cubicBezTo>
                    <a:pt x="61" y="83"/>
                    <a:pt x="61" y="83"/>
                    <a:pt x="61" y="83"/>
                  </a:cubicBezTo>
                  <a:cubicBezTo>
                    <a:pt x="61" y="84"/>
                    <a:pt x="61" y="84"/>
                    <a:pt x="61" y="84"/>
                  </a:cubicBezTo>
                  <a:cubicBezTo>
                    <a:pt x="62" y="86"/>
                    <a:pt x="62" y="86"/>
                    <a:pt x="62" y="86"/>
                  </a:cubicBezTo>
                  <a:cubicBezTo>
                    <a:pt x="62" y="88"/>
                    <a:pt x="62" y="88"/>
                    <a:pt x="62" y="88"/>
                  </a:cubicBezTo>
                  <a:cubicBezTo>
                    <a:pt x="70" y="88"/>
                    <a:pt x="70" y="88"/>
                    <a:pt x="70" y="88"/>
                  </a:cubicBezTo>
                  <a:cubicBezTo>
                    <a:pt x="71" y="91"/>
                    <a:pt x="71" y="91"/>
                    <a:pt x="71" y="91"/>
                  </a:cubicBezTo>
                  <a:cubicBezTo>
                    <a:pt x="70" y="92"/>
                    <a:pt x="70" y="92"/>
                    <a:pt x="70" y="92"/>
                  </a:cubicBezTo>
                  <a:cubicBezTo>
                    <a:pt x="73" y="93"/>
                    <a:pt x="73" y="93"/>
                    <a:pt x="73" y="93"/>
                  </a:cubicBezTo>
                  <a:cubicBezTo>
                    <a:pt x="75" y="97"/>
                    <a:pt x="75" y="97"/>
                    <a:pt x="75" y="97"/>
                  </a:cubicBezTo>
                  <a:cubicBezTo>
                    <a:pt x="75" y="98"/>
                    <a:pt x="75" y="98"/>
                    <a:pt x="75" y="98"/>
                  </a:cubicBezTo>
                  <a:cubicBezTo>
                    <a:pt x="73" y="102"/>
                    <a:pt x="73" y="102"/>
                    <a:pt x="73" y="102"/>
                  </a:cubicBezTo>
                  <a:cubicBezTo>
                    <a:pt x="73" y="103"/>
                    <a:pt x="73" y="103"/>
                    <a:pt x="73" y="103"/>
                  </a:cubicBezTo>
                  <a:cubicBezTo>
                    <a:pt x="73" y="104"/>
                    <a:pt x="73" y="104"/>
                    <a:pt x="73" y="104"/>
                  </a:cubicBezTo>
                  <a:cubicBezTo>
                    <a:pt x="73" y="104"/>
                    <a:pt x="73" y="104"/>
                    <a:pt x="73" y="104"/>
                  </a:cubicBezTo>
                  <a:cubicBezTo>
                    <a:pt x="73" y="105"/>
                    <a:pt x="73" y="105"/>
                    <a:pt x="73" y="105"/>
                  </a:cubicBezTo>
                  <a:cubicBezTo>
                    <a:pt x="74" y="106"/>
                    <a:pt x="74" y="106"/>
                    <a:pt x="74" y="106"/>
                  </a:cubicBezTo>
                  <a:cubicBezTo>
                    <a:pt x="74" y="107"/>
                    <a:pt x="74" y="107"/>
                    <a:pt x="74" y="107"/>
                  </a:cubicBezTo>
                  <a:cubicBezTo>
                    <a:pt x="75" y="108"/>
                    <a:pt x="75" y="108"/>
                    <a:pt x="75" y="108"/>
                  </a:cubicBezTo>
                  <a:cubicBezTo>
                    <a:pt x="74" y="111"/>
                    <a:pt x="74" y="111"/>
                    <a:pt x="74" y="111"/>
                  </a:cubicBezTo>
                  <a:cubicBezTo>
                    <a:pt x="75" y="112"/>
                    <a:pt x="75" y="112"/>
                    <a:pt x="75" y="112"/>
                  </a:cubicBezTo>
                  <a:cubicBezTo>
                    <a:pt x="74" y="112"/>
                    <a:pt x="74" y="112"/>
                    <a:pt x="74" y="112"/>
                  </a:cubicBezTo>
                  <a:cubicBezTo>
                    <a:pt x="75" y="113"/>
                    <a:pt x="75" y="113"/>
                    <a:pt x="75" y="113"/>
                  </a:cubicBezTo>
                  <a:cubicBezTo>
                    <a:pt x="76" y="113"/>
                    <a:pt x="76" y="113"/>
                    <a:pt x="76" y="113"/>
                  </a:cubicBezTo>
                  <a:cubicBezTo>
                    <a:pt x="77" y="114"/>
                    <a:pt x="77" y="114"/>
                    <a:pt x="77" y="114"/>
                  </a:cubicBezTo>
                  <a:cubicBezTo>
                    <a:pt x="79" y="113"/>
                    <a:pt x="79" y="113"/>
                    <a:pt x="79" y="113"/>
                  </a:cubicBezTo>
                  <a:cubicBezTo>
                    <a:pt x="80" y="114"/>
                    <a:pt x="80" y="114"/>
                    <a:pt x="80" y="114"/>
                  </a:cubicBezTo>
                  <a:cubicBezTo>
                    <a:pt x="82" y="113"/>
                    <a:pt x="82" y="113"/>
                    <a:pt x="82" y="113"/>
                  </a:cubicBezTo>
                  <a:cubicBezTo>
                    <a:pt x="83" y="114"/>
                    <a:pt x="83" y="114"/>
                    <a:pt x="83" y="114"/>
                  </a:cubicBezTo>
                  <a:cubicBezTo>
                    <a:pt x="84" y="114"/>
                    <a:pt x="84" y="114"/>
                    <a:pt x="84" y="114"/>
                  </a:cubicBezTo>
                  <a:cubicBezTo>
                    <a:pt x="84" y="115"/>
                    <a:pt x="84" y="115"/>
                    <a:pt x="84" y="115"/>
                  </a:cubicBezTo>
                  <a:cubicBezTo>
                    <a:pt x="86" y="119"/>
                    <a:pt x="86" y="119"/>
                    <a:pt x="86" y="119"/>
                  </a:cubicBezTo>
                  <a:cubicBezTo>
                    <a:pt x="86" y="121"/>
                    <a:pt x="86" y="121"/>
                    <a:pt x="86" y="121"/>
                  </a:cubicBezTo>
                  <a:cubicBezTo>
                    <a:pt x="87" y="121"/>
                    <a:pt x="87" y="121"/>
                    <a:pt x="87" y="121"/>
                  </a:cubicBezTo>
                  <a:cubicBezTo>
                    <a:pt x="89" y="120"/>
                    <a:pt x="89" y="120"/>
                    <a:pt x="89" y="120"/>
                  </a:cubicBezTo>
                  <a:cubicBezTo>
                    <a:pt x="90" y="120"/>
                    <a:pt x="90" y="120"/>
                    <a:pt x="90" y="120"/>
                  </a:cubicBezTo>
                  <a:cubicBezTo>
                    <a:pt x="91" y="121"/>
                    <a:pt x="91" y="121"/>
                    <a:pt x="91" y="121"/>
                  </a:cubicBezTo>
                  <a:cubicBezTo>
                    <a:pt x="91" y="121"/>
                    <a:pt x="91" y="121"/>
                    <a:pt x="91" y="121"/>
                  </a:cubicBezTo>
                  <a:cubicBezTo>
                    <a:pt x="91" y="122"/>
                    <a:pt x="91" y="122"/>
                    <a:pt x="91" y="122"/>
                  </a:cubicBezTo>
                  <a:cubicBezTo>
                    <a:pt x="91" y="126"/>
                    <a:pt x="91" y="126"/>
                    <a:pt x="91" y="126"/>
                  </a:cubicBezTo>
                  <a:cubicBezTo>
                    <a:pt x="91" y="126"/>
                    <a:pt x="91" y="126"/>
                    <a:pt x="91" y="126"/>
                  </a:cubicBezTo>
                  <a:cubicBezTo>
                    <a:pt x="90" y="126"/>
                    <a:pt x="90" y="126"/>
                    <a:pt x="90" y="126"/>
                  </a:cubicBezTo>
                  <a:cubicBezTo>
                    <a:pt x="90" y="127"/>
                    <a:pt x="90" y="127"/>
                    <a:pt x="90" y="127"/>
                  </a:cubicBezTo>
                  <a:cubicBezTo>
                    <a:pt x="90" y="127"/>
                    <a:pt x="90" y="127"/>
                    <a:pt x="90" y="127"/>
                  </a:cubicBezTo>
                  <a:cubicBezTo>
                    <a:pt x="90" y="128"/>
                    <a:pt x="90" y="128"/>
                    <a:pt x="90" y="128"/>
                  </a:cubicBezTo>
                  <a:cubicBezTo>
                    <a:pt x="91" y="127"/>
                    <a:pt x="91" y="127"/>
                    <a:pt x="91" y="127"/>
                  </a:cubicBezTo>
                  <a:cubicBezTo>
                    <a:pt x="93" y="127"/>
                    <a:pt x="93" y="127"/>
                    <a:pt x="93" y="127"/>
                  </a:cubicBezTo>
                  <a:cubicBezTo>
                    <a:pt x="93" y="128"/>
                    <a:pt x="93" y="128"/>
                    <a:pt x="93" y="128"/>
                  </a:cubicBezTo>
                  <a:cubicBezTo>
                    <a:pt x="94" y="130"/>
                    <a:pt x="94" y="130"/>
                    <a:pt x="94" y="130"/>
                  </a:cubicBezTo>
                  <a:cubicBezTo>
                    <a:pt x="94" y="131"/>
                    <a:pt x="94" y="131"/>
                    <a:pt x="94" y="131"/>
                  </a:cubicBezTo>
                  <a:cubicBezTo>
                    <a:pt x="94" y="133"/>
                    <a:pt x="94" y="133"/>
                    <a:pt x="94" y="133"/>
                  </a:cubicBezTo>
                  <a:cubicBezTo>
                    <a:pt x="94" y="134"/>
                    <a:pt x="94" y="134"/>
                    <a:pt x="94" y="134"/>
                  </a:cubicBezTo>
                  <a:cubicBezTo>
                    <a:pt x="94" y="135"/>
                    <a:pt x="94" y="135"/>
                    <a:pt x="94" y="135"/>
                  </a:cubicBezTo>
                  <a:cubicBezTo>
                    <a:pt x="93" y="135"/>
                    <a:pt x="93" y="135"/>
                    <a:pt x="93" y="135"/>
                  </a:cubicBezTo>
                  <a:cubicBezTo>
                    <a:pt x="92" y="135"/>
                    <a:pt x="92" y="135"/>
                    <a:pt x="92" y="135"/>
                  </a:cubicBezTo>
                  <a:cubicBezTo>
                    <a:pt x="92" y="136"/>
                    <a:pt x="92" y="136"/>
                    <a:pt x="92" y="136"/>
                  </a:cubicBezTo>
                  <a:cubicBezTo>
                    <a:pt x="91" y="136"/>
                    <a:pt x="91" y="136"/>
                    <a:pt x="91" y="136"/>
                  </a:cubicBezTo>
                  <a:cubicBezTo>
                    <a:pt x="91" y="136"/>
                    <a:pt x="91" y="136"/>
                    <a:pt x="91" y="136"/>
                  </a:cubicBezTo>
                  <a:cubicBezTo>
                    <a:pt x="89" y="137"/>
                    <a:pt x="89" y="137"/>
                    <a:pt x="89" y="137"/>
                  </a:cubicBezTo>
                  <a:cubicBezTo>
                    <a:pt x="89" y="138"/>
                    <a:pt x="89" y="138"/>
                    <a:pt x="89" y="138"/>
                  </a:cubicBezTo>
                  <a:cubicBezTo>
                    <a:pt x="88" y="138"/>
                    <a:pt x="88" y="138"/>
                    <a:pt x="88" y="138"/>
                  </a:cubicBezTo>
                  <a:cubicBezTo>
                    <a:pt x="86" y="139"/>
                    <a:pt x="86" y="139"/>
                    <a:pt x="86" y="139"/>
                  </a:cubicBezTo>
                  <a:cubicBezTo>
                    <a:pt x="86" y="139"/>
                    <a:pt x="86" y="139"/>
                    <a:pt x="86" y="139"/>
                  </a:cubicBezTo>
                  <a:cubicBezTo>
                    <a:pt x="86" y="140"/>
                    <a:pt x="86" y="140"/>
                    <a:pt x="86" y="140"/>
                  </a:cubicBezTo>
                  <a:cubicBezTo>
                    <a:pt x="85" y="140"/>
                    <a:pt x="85" y="140"/>
                    <a:pt x="85" y="140"/>
                  </a:cubicBezTo>
                  <a:cubicBezTo>
                    <a:pt x="85" y="140"/>
                    <a:pt x="85" y="140"/>
                    <a:pt x="85" y="140"/>
                  </a:cubicBezTo>
                  <a:cubicBezTo>
                    <a:pt x="83" y="142"/>
                    <a:pt x="83" y="142"/>
                    <a:pt x="83" y="142"/>
                  </a:cubicBezTo>
                  <a:cubicBezTo>
                    <a:pt x="83" y="142"/>
                    <a:pt x="83" y="142"/>
                    <a:pt x="83" y="142"/>
                  </a:cubicBezTo>
                  <a:cubicBezTo>
                    <a:pt x="83" y="143"/>
                    <a:pt x="83" y="143"/>
                    <a:pt x="83" y="143"/>
                  </a:cubicBezTo>
                  <a:cubicBezTo>
                    <a:pt x="82" y="143"/>
                    <a:pt x="82" y="143"/>
                    <a:pt x="82" y="143"/>
                  </a:cubicBezTo>
                  <a:cubicBezTo>
                    <a:pt x="82" y="144"/>
                    <a:pt x="82" y="144"/>
                    <a:pt x="82" y="144"/>
                  </a:cubicBezTo>
                  <a:cubicBezTo>
                    <a:pt x="81" y="145"/>
                    <a:pt x="81" y="145"/>
                    <a:pt x="81" y="145"/>
                  </a:cubicBezTo>
                  <a:cubicBezTo>
                    <a:pt x="80" y="146"/>
                    <a:pt x="80" y="146"/>
                    <a:pt x="80" y="146"/>
                  </a:cubicBezTo>
                  <a:cubicBezTo>
                    <a:pt x="80" y="147"/>
                    <a:pt x="80" y="147"/>
                    <a:pt x="80" y="147"/>
                  </a:cubicBezTo>
                  <a:cubicBezTo>
                    <a:pt x="80" y="148"/>
                    <a:pt x="80" y="148"/>
                    <a:pt x="80" y="148"/>
                  </a:cubicBezTo>
                  <a:cubicBezTo>
                    <a:pt x="79" y="148"/>
                    <a:pt x="79" y="148"/>
                    <a:pt x="79" y="148"/>
                  </a:cubicBezTo>
                  <a:cubicBezTo>
                    <a:pt x="79" y="148"/>
                    <a:pt x="79" y="148"/>
                    <a:pt x="79" y="148"/>
                  </a:cubicBezTo>
                  <a:cubicBezTo>
                    <a:pt x="79" y="148"/>
                    <a:pt x="79" y="148"/>
                    <a:pt x="79" y="148"/>
                  </a:cubicBezTo>
                  <a:cubicBezTo>
                    <a:pt x="80" y="149"/>
                    <a:pt x="80" y="149"/>
                    <a:pt x="80" y="149"/>
                  </a:cubicBezTo>
                  <a:cubicBezTo>
                    <a:pt x="82" y="148"/>
                    <a:pt x="82" y="148"/>
                    <a:pt x="82" y="148"/>
                  </a:cubicBezTo>
                  <a:cubicBezTo>
                    <a:pt x="83" y="149"/>
                    <a:pt x="83" y="149"/>
                    <a:pt x="83" y="149"/>
                  </a:cubicBezTo>
                  <a:cubicBezTo>
                    <a:pt x="84" y="150"/>
                    <a:pt x="84" y="150"/>
                    <a:pt x="84" y="150"/>
                  </a:cubicBezTo>
                  <a:cubicBezTo>
                    <a:pt x="85" y="150"/>
                    <a:pt x="85" y="150"/>
                    <a:pt x="85" y="150"/>
                  </a:cubicBezTo>
                  <a:cubicBezTo>
                    <a:pt x="86" y="151"/>
                    <a:pt x="86" y="151"/>
                    <a:pt x="86" y="151"/>
                  </a:cubicBezTo>
                  <a:cubicBezTo>
                    <a:pt x="87" y="153"/>
                    <a:pt x="87" y="153"/>
                    <a:pt x="87" y="153"/>
                  </a:cubicBezTo>
                  <a:cubicBezTo>
                    <a:pt x="87" y="153"/>
                    <a:pt x="87" y="153"/>
                    <a:pt x="87" y="153"/>
                  </a:cubicBezTo>
                  <a:cubicBezTo>
                    <a:pt x="88" y="152"/>
                    <a:pt x="88" y="152"/>
                    <a:pt x="88" y="152"/>
                  </a:cubicBezTo>
                  <a:cubicBezTo>
                    <a:pt x="88" y="152"/>
                    <a:pt x="88" y="152"/>
                    <a:pt x="88" y="152"/>
                  </a:cubicBezTo>
                  <a:cubicBezTo>
                    <a:pt x="89" y="154"/>
                    <a:pt x="89" y="154"/>
                    <a:pt x="89" y="154"/>
                  </a:cubicBezTo>
                  <a:cubicBezTo>
                    <a:pt x="91" y="154"/>
                    <a:pt x="91" y="154"/>
                    <a:pt x="91" y="154"/>
                  </a:cubicBezTo>
                  <a:cubicBezTo>
                    <a:pt x="92" y="154"/>
                    <a:pt x="92" y="154"/>
                    <a:pt x="92" y="154"/>
                  </a:cubicBezTo>
                  <a:cubicBezTo>
                    <a:pt x="93" y="155"/>
                    <a:pt x="93" y="155"/>
                    <a:pt x="93" y="155"/>
                  </a:cubicBezTo>
                  <a:cubicBezTo>
                    <a:pt x="93" y="156"/>
                    <a:pt x="93" y="156"/>
                    <a:pt x="93" y="156"/>
                  </a:cubicBezTo>
                  <a:cubicBezTo>
                    <a:pt x="94" y="156"/>
                    <a:pt x="94" y="156"/>
                    <a:pt x="94" y="156"/>
                  </a:cubicBezTo>
                  <a:cubicBezTo>
                    <a:pt x="95" y="157"/>
                    <a:pt x="95" y="157"/>
                    <a:pt x="95" y="157"/>
                  </a:cubicBezTo>
                  <a:cubicBezTo>
                    <a:pt x="96" y="158"/>
                    <a:pt x="96" y="158"/>
                    <a:pt x="96" y="158"/>
                  </a:cubicBezTo>
                  <a:cubicBezTo>
                    <a:pt x="97" y="159"/>
                    <a:pt x="97" y="159"/>
                    <a:pt x="97" y="159"/>
                  </a:cubicBezTo>
                  <a:cubicBezTo>
                    <a:pt x="98" y="160"/>
                    <a:pt x="98" y="160"/>
                    <a:pt x="98" y="160"/>
                  </a:cubicBezTo>
                  <a:cubicBezTo>
                    <a:pt x="98" y="161"/>
                    <a:pt x="98" y="161"/>
                    <a:pt x="98" y="161"/>
                  </a:cubicBezTo>
                  <a:cubicBezTo>
                    <a:pt x="97" y="162"/>
                    <a:pt x="97" y="162"/>
                    <a:pt x="97" y="162"/>
                  </a:cubicBezTo>
                  <a:cubicBezTo>
                    <a:pt x="98" y="163"/>
                    <a:pt x="98" y="163"/>
                    <a:pt x="98" y="163"/>
                  </a:cubicBezTo>
                  <a:cubicBezTo>
                    <a:pt x="98" y="164"/>
                    <a:pt x="98" y="164"/>
                    <a:pt x="98" y="164"/>
                  </a:cubicBezTo>
                  <a:cubicBezTo>
                    <a:pt x="98" y="164"/>
                    <a:pt x="98" y="164"/>
                    <a:pt x="98" y="164"/>
                  </a:cubicBezTo>
                  <a:cubicBezTo>
                    <a:pt x="99" y="165"/>
                    <a:pt x="99" y="165"/>
                    <a:pt x="99" y="165"/>
                  </a:cubicBezTo>
                  <a:cubicBezTo>
                    <a:pt x="99" y="165"/>
                    <a:pt x="99" y="165"/>
                    <a:pt x="99" y="165"/>
                  </a:cubicBezTo>
                  <a:cubicBezTo>
                    <a:pt x="101" y="164"/>
                    <a:pt x="101" y="164"/>
                    <a:pt x="101" y="164"/>
                  </a:cubicBezTo>
                  <a:cubicBezTo>
                    <a:pt x="101" y="162"/>
                    <a:pt x="101" y="162"/>
                    <a:pt x="101" y="162"/>
                  </a:cubicBezTo>
                  <a:cubicBezTo>
                    <a:pt x="102" y="159"/>
                    <a:pt x="102" y="159"/>
                    <a:pt x="102" y="159"/>
                  </a:cubicBezTo>
                  <a:cubicBezTo>
                    <a:pt x="103" y="158"/>
                    <a:pt x="103" y="158"/>
                    <a:pt x="103" y="158"/>
                  </a:cubicBezTo>
                  <a:cubicBezTo>
                    <a:pt x="103" y="157"/>
                    <a:pt x="103" y="157"/>
                    <a:pt x="103" y="157"/>
                  </a:cubicBezTo>
                  <a:cubicBezTo>
                    <a:pt x="102" y="157"/>
                    <a:pt x="102" y="157"/>
                    <a:pt x="102" y="157"/>
                  </a:cubicBezTo>
                  <a:cubicBezTo>
                    <a:pt x="102" y="156"/>
                    <a:pt x="102" y="156"/>
                    <a:pt x="102" y="156"/>
                  </a:cubicBezTo>
                  <a:cubicBezTo>
                    <a:pt x="102" y="155"/>
                    <a:pt x="102" y="155"/>
                    <a:pt x="102" y="155"/>
                  </a:cubicBezTo>
                  <a:cubicBezTo>
                    <a:pt x="103" y="155"/>
                    <a:pt x="103" y="155"/>
                    <a:pt x="103" y="155"/>
                  </a:cubicBezTo>
                  <a:cubicBezTo>
                    <a:pt x="103" y="154"/>
                    <a:pt x="103" y="154"/>
                    <a:pt x="103" y="154"/>
                  </a:cubicBezTo>
                  <a:cubicBezTo>
                    <a:pt x="104" y="153"/>
                    <a:pt x="104" y="153"/>
                    <a:pt x="104" y="153"/>
                  </a:cubicBezTo>
                  <a:cubicBezTo>
                    <a:pt x="104" y="153"/>
                    <a:pt x="104" y="153"/>
                    <a:pt x="104" y="153"/>
                  </a:cubicBezTo>
                  <a:cubicBezTo>
                    <a:pt x="104" y="153"/>
                    <a:pt x="104" y="153"/>
                    <a:pt x="104" y="153"/>
                  </a:cubicBezTo>
                  <a:cubicBezTo>
                    <a:pt x="105" y="153"/>
                    <a:pt x="105" y="153"/>
                    <a:pt x="105" y="153"/>
                  </a:cubicBezTo>
                  <a:cubicBezTo>
                    <a:pt x="105" y="153"/>
                    <a:pt x="105" y="153"/>
                    <a:pt x="105" y="153"/>
                  </a:cubicBezTo>
                  <a:cubicBezTo>
                    <a:pt x="105" y="152"/>
                    <a:pt x="105" y="152"/>
                    <a:pt x="105" y="152"/>
                  </a:cubicBezTo>
                  <a:cubicBezTo>
                    <a:pt x="106" y="151"/>
                    <a:pt x="106" y="151"/>
                    <a:pt x="106" y="151"/>
                  </a:cubicBezTo>
                  <a:cubicBezTo>
                    <a:pt x="106" y="151"/>
                    <a:pt x="106" y="151"/>
                    <a:pt x="106" y="151"/>
                  </a:cubicBezTo>
                  <a:cubicBezTo>
                    <a:pt x="106" y="150"/>
                    <a:pt x="106" y="150"/>
                    <a:pt x="106" y="150"/>
                  </a:cubicBezTo>
                  <a:cubicBezTo>
                    <a:pt x="107" y="150"/>
                    <a:pt x="107" y="150"/>
                    <a:pt x="107" y="150"/>
                  </a:cubicBezTo>
                  <a:cubicBezTo>
                    <a:pt x="107" y="149"/>
                    <a:pt x="107" y="149"/>
                    <a:pt x="107" y="149"/>
                  </a:cubicBezTo>
                  <a:cubicBezTo>
                    <a:pt x="107" y="149"/>
                    <a:pt x="107" y="149"/>
                    <a:pt x="107" y="149"/>
                  </a:cubicBezTo>
                  <a:cubicBezTo>
                    <a:pt x="106" y="148"/>
                    <a:pt x="106" y="148"/>
                    <a:pt x="106" y="148"/>
                  </a:cubicBezTo>
                  <a:cubicBezTo>
                    <a:pt x="106" y="147"/>
                    <a:pt x="106" y="147"/>
                    <a:pt x="106" y="147"/>
                  </a:cubicBezTo>
                  <a:cubicBezTo>
                    <a:pt x="106" y="147"/>
                    <a:pt x="106" y="147"/>
                    <a:pt x="106" y="147"/>
                  </a:cubicBezTo>
                  <a:cubicBezTo>
                    <a:pt x="106" y="147"/>
                    <a:pt x="106" y="147"/>
                    <a:pt x="106" y="147"/>
                  </a:cubicBezTo>
                  <a:cubicBezTo>
                    <a:pt x="107" y="148"/>
                    <a:pt x="107" y="148"/>
                    <a:pt x="107" y="148"/>
                  </a:cubicBezTo>
                  <a:cubicBezTo>
                    <a:pt x="108" y="149"/>
                    <a:pt x="108" y="149"/>
                    <a:pt x="108" y="149"/>
                  </a:cubicBezTo>
                  <a:cubicBezTo>
                    <a:pt x="108" y="149"/>
                    <a:pt x="108" y="149"/>
                    <a:pt x="108" y="149"/>
                  </a:cubicBezTo>
                  <a:cubicBezTo>
                    <a:pt x="109" y="149"/>
                    <a:pt x="109" y="149"/>
                    <a:pt x="109" y="149"/>
                  </a:cubicBezTo>
                  <a:cubicBezTo>
                    <a:pt x="109" y="149"/>
                    <a:pt x="109" y="149"/>
                    <a:pt x="109" y="149"/>
                  </a:cubicBezTo>
                  <a:cubicBezTo>
                    <a:pt x="109" y="150"/>
                    <a:pt x="109" y="150"/>
                    <a:pt x="109" y="150"/>
                  </a:cubicBezTo>
                  <a:cubicBezTo>
                    <a:pt x="109" y="150"/>
                    <a:pt x="109" y="150"/>
                    <a:pt x="109" y="150"/>
                  </a:cubicBezTo>
                  <a:cubicBezTo>
                    <a:pt x="108" y="151"/>
                    <a:pt x="108" y="151"/>
                    <a:pt x="108" y="151"/>
                  </a:cubicBezTo>
                  <a:cubicBezTo>
                    <a:pt x="107" y="153"/>
                    <a:pt x="107" y="153"/>
                    <a:pt x="107" y="153"/>
                  </a:cubicBezTo>
                  <a:cubicBezTo>
                    <a:pt x="106" y="153"/>
                    <a:pt x="106" y="153"/>
                    <a:pt x="106" y="153"/>
                  </a:cubicBezTo>
                  <a:cubicBezTo>
                    <a:pt x="106" y="154"/>
                    <a:pt x="106" y="154"/>
                    <a:pt x="106" y="154"/>
                  </a:cubicBezTo>
                  <a:cubicBezTo>
                    <a:pt x="106" y="154"/>
                    <a:pt x="106" y="154"/>
                    <a:pt x="106" y="154"/>
                  </a:cubicBezTo>
                  <a:cubicBezTo>
                    <a:pt x="106" y="154"/>
                    <a:pt x="106" y="154"/>
                    <a:pt x="106" y="154"/>
                  </a:cubicBezTo>
                  <a:cubicBezTo>
                    <a:pt x="105" y="155"/>
                    <a:pt x="105" y="155"/>
                    <a:pt x="105" y="155"/>
                  </a:cubicBezTo>
                  <a:cubicBezTo>
                    <a:pt x="104" y="155"/>
                    <a:pt x="104" y="155"/>
                    <a:pt x="104" y="155"/>
                  </a:cubicBezTo>
                  <a:cubicBezTo>
                    <a:pt x="104" y="156"/>
                    <a:pt x="104" y="156"/>
                    <a:pt x="104" y="156"/>
                  </a:cubicBezTo>
                  <a:cubicBezTo>
                    <a:pt x="103" y="156"/>
                    <a:pt x="103" y="156"/>
                    <a:pt x="103" y="156"/>
                  </a:cubicBezTo>
                  <a:cubicBezTo>
                    <a:pt x="103" y="156"/>
                    <a:pt x="103" y="156"/>
                    <a:pt x="103" y="156"/>
                  </a:cubicBezTo>
                  <a:cubicBezTo>
                    <a:pt x="103" y="156"/>
                    <a:pt x="103" y="156"/>
                    <a:pt x="103" y="156"/>
                  </a:cubicBezTo>
                  <a:cubicBezTo>
                    <a:pt x="104" y="157"/>
                    <a:pt x="104" y="157"/>
                    <a:pt x="104" y="157"/>
                  </a:cubicBezTo>
                  <a:cubicBezTo>
                    <a:pt x="107" y="155"/>
                    <a:pt x="107" y="155"/>
                    <a:pt x="107" y="155"/>
                  </a:cubicBezTo>
                  <a:cubicBezTo>
                    <a:pt x="108" y="153"/>
                    <a:pt x="108" y="153"/>
                    <a:pt x="108" y="153"/>
                  </a:cubicBezTo>
                  <a:cubicBezTo>
                    <a:pt x="110" y="150"/>
                    <a:pt x="110" y="150"/>
                    <a:pt x="110" y="150"/>
                  </a:cubicBezTo>
                  <a:cubicBezTo>
                    <a:pt x="111" y="148"/>
                    <a:pt x="111" y="148"/>
                    <a:pt x="111" y="148"/>
                  </a:cubicBezTo>
                  <a:cubicBezTo>
                    <a:pt x="112" y="146"/>
                    <a:pt x="112" y="146"/>
                    <a:pt x="112" y="146"/>
                  </a:cubicBezTo>
                  <a:cubicBezTo>
                    <a:pt x="114" y="143"/>
                    <a:pt x="114" y="143"/>
                    <a:pt x="114" y="143"/>
                  </a:cubicBezTo>
                  <a:cubicBezTo>
                    <a:pt x="116" y="141"/>
                    <a:pt x="116" y="141"/>
                    <a:pt x="116" y="141"/>
                  </a:cubicBezTo>
                  <a:cubicBezTo>
                    <a:pt x="116" y="140"/>
                    <a:pt x="116" y="140"/>
                    <a:pt x="116" y="140"/>
                  </a:cubicBezTo>
                  <a:cubicBezTo>
                    <a:pt x="116" y="140"/>
                    <a:pt x="116" y="140"/>
                    <a:pt x="116" y="140"/>
                  </a:cubicBezTo>
                  <a:cubicBezTo>
                    <a:pt x="116" y="139"/>
                    <a:pt x="116" y="139"/>
                    <a:pt x="116" y="139"/>
                  </a:cubicBezTo>
                  <a:cubicBezTo>
                    <a:pt x="116" y="139"/>
                    <a:pt x="116" y="139"/>
                    <a:pt x="116" y="139"/>
                  </a:cubicBezTo>
                  <a:cubicBezTo>
                    <a:pt x="117" y="138"/>
                    <a:pt x="117" y="138"/>
                    <a:pt x="117" y="138"/>
                  </a:cubicBezTo>
                  <a:cubicBezTo>
                    <a:pt x="117" y="138"/>
                    <a:pt x="117" y="138"/>
                    <a:pt x="117" y="138"/>
                  </a:cubicBezTo>
                  <a:cubicBezTo>
                    <a:pt x="117" y="137"/>
                    <a:pt x="117" y="137"/>
                    <a:pt x="117" y="137"/>
                  </a:cubicBezTo>
                  <a:cubicBezTo>
                    <a:pt x="117" y="137"/>
                    <a:pt x="117" y="137"/>
                    <a:pt x="117" y="137"/>
                  </a:cubicBezTo>
                  <a:cubicBezTo>
                    <a:pt x="117" y="136"/>
                    <a:pt x="117" y="136"/>
                    <a:pt x="117" y="136"/>
                  </a:cubicBezTo>
                  <a:cubicBezTo>
                    <a:pt x="117" y="136"/>
                    <a:pt x="117" y="136"/>
                    <a:pt x="117" y="136"/>
                  </a:cubicBezTo>
                  <a:cubicBezTo>
                    <a:pt x="117" y="135"/>
                    <a:pt x="117" y="135"/>
                    <a:pt x="117" y="135"/>
                  </a:cubicBezTo>
                  <a:cubicBezTo>
                    <a:pt x="116" y="134"/>
                    <a:pt x="116" y="134"/>
                    <a:pt x="116" y="134"/>
                  </a:cubicBezTo>
                  <a:cubicBezTo>
                    <a:pt x="116" y="134"/>
                    <a:pt x="116" y="134"/>
                    <a:pt x="116" y="134"/>
                  </a:cubicBezTo>
                  <a:cubicBezTo>
                    <a:pt x="116" y="133"/>
                    <a:pt x="116" y="133"/>
                    <a:pt x="116" y="133"/>
                  </a:cubicBezTo>
                  <a:cubicBezTo>
                    <a:pt x="116" y="133"/>
                    <a:pt x="116" y="133"/>
                    <a:pt x="116" y="133"/>
                  </a:cubicBezTo>
                  <a:cubicBezTo>
                    <a:pt x="116" y="132"/>
                    <a:pt x="116" y="132"/>
                    <a:pt x="116" y="132"/>
                  </a:cubicBezTo>
                  <a:cubicBezTo>
                    <a:pt x="115" y="130"/>
                    <a:pt x="115" y="130"/>
                    <a:pt x="115" y="130"/>
                  </a:cubicBezTo>
                  <a:cubicBezTo>
                    <a:pt x="116" y="130"/>
                    <a:pt x="116" y="130"/>
                    <a:pt x="116" y="130"/>
                  </a:cubicBezTo>
                  <a:cubicBezTo>
                    <a:pt x="117" y="130"/>
                    <a:pt x="117" y="130"/>
                    <a:pt x="117" y="130"/>
                  </a:cubicBezTo>
                  <a:cubicBezTo>
                    <a:pt x="116" y="129"/>
                    <a:pt x="116" y="129"/>
                    <a:pt x="116" y="129"/>
                  </a:cubicBezTo>
                  <a:cubicBezTo>
                    <a:pt x="116" y="129"/>
                    <a:pt x="116" y="129"/>
                    <a:pt x="116" y="129"/>
                  </a:cubicBezTo>
                  <a:cubicBezTo>
                    <a:pt x="117" y="129"/>
                    <a:pt x="117" y="129"/>
                    <a:pt x="117" y="129"/>
                  </a:cubicBezTo>
                  <a:cubicBezTo>
                    <a:pt x="117" y="128"/>
                    <a:pt x="117" y="128"/>
                    <a:pt x="117" y="128"/>
                  </a:cubicBezTo>
                  <a:cubicBezTo>
                    <a:pt x="116" y="128"/>
                    <a:pt x="116" y="128"/>
                    <a:pt x="116" y="128"/>
                  </a:cubicBezTo>
                  <a:cubicBezTo>
                    <a:pt x="117" y="127"/>
                    <a:pt x="117" y="127"/>
                    <a:pt x="117" y="127"/>
                  </a:cubicBezTo>
                  <a:cubicBezTo>
                    <a:pt x="117" y="127"/>
                    <a:pt x="117" y="127"/>
                    <a:pt x="117" y="127"/>
                  </a:cubicBezTo>
                  <a:cubicBezTo>
                    <a:pt x="118" y="127"/>
                    <a:pt x="118" y="127"/>
                    <a:pt x="118" y="127"/>
                  </a:cubicBezTo>
                  <a:cubicBezTo>
                    <a:pt x="119" y="126"/>
                    <a:pt x="119" y="126"/>
                    <a:pt x="119" y="126"/>
                  </a:cubicBezTo>
                  <a:cubicBezTo>
                    <a:pt x="120" y="125"/>
                    <a:pt x="120" y="125"/>
                    <a:pt x="120" y="125"/>
                  </a:cubicBezTo>
                  <a:cubicBezTo>
                    <a:pt x="120" y="125"/>
                    <a:pt x="120" y="125"/>
                    <a:pt x="120" y="125"/>
                  </a:cubicBezTo>
                  <a:cubicBezTo>
                    <a:pt x="121" y="124"/>
                    <a:pt x="121" y="124"/>
                    <a:pt x="121" y="124"/>
                  </a:cubicBezTo>
                  <a:cubicBezTo>
                    <a:pt x="123" y="123"/>
                    <a:pt x="123" y="123"/>
                    <a:pt x="123" y="123"/>
                  </a:cubicBezTo>
                  <a:cubicBezTo>
                    <a:pt x="124" y="121"/>
                    <a:pt x="124" y="121"/>
                    <a:pt x="124" y="121"/>
                  </a:cubicBezTo>
                  <a:cubicBezTo>
                    <a:pt x="126" y="121"/>
                    <a:pt x="126" y="121"/>
                    <a:pt x="126" y="121"/>
                  </a:cubicBezTo>
                  <a:cubicBezTo>
                    <a:pt x="127" y="120"/>
                    <a:pt x="127" y="120"/>
                    <a:pt x="127" y="120"/>
                  </a:cubicBezTo>
                  <a:cubicBezTo>
                    <a:pt x="128" y="120"/>
                    <a:pt x="128" y="120"/>
                    <a:pt x="128" y="120"/>
                  </a:cubicBezTo>
                  <a:cubicBezTo>
                    <a:pt x="129" y="120"/>
                    <a:pt x="129" y="120"/>
                    <a:pt x="129" y="120"/>
                  </a:cubicBezTo>
                  <a:cubicBezTo>
                    <a:pt x="129" y="120"/>
                    <a:pt x="129" y="120"/>
                    <a:pt x="129" y="120"/>
                  </a:cubicBezTo>
                  <a:cubicBezTo>
                    <a:pt x="130" y="120"/>
                    <a:pt x="130" y="120"/>
                    <a:pt x="130" y="120"/>
                  </a:cubicBezTo>
                  <a:cubicBezTo>
                    <a:pt x="130" y="120"/>
                    <a:pt x="130" y="120"/>
                    <a:pt x="130" y="120"/>
                  </a:cubicBezTo>
                  <a:cubicBezTo>
                    <a:pt x="131" y="119"/>
                    <a:pt x="131" y="119"/>
                    <a:pt x="131" y="119"/>
                  </a:cubicBezTo>
                  <a:cubicBezTo>
                    <a:pt x="132" y="117"/>
                    <a:pt x="132" y="117"/>
                    <a:pt x="132" y="117"/>
                  </a:cubicBezTo>
                  <a:cubicBezTo>
                    <a:pt x="133" y="117"/>
                    <a:pt x="133" y="117"/>
                    <a:pt x="133" y="117"/>
                  </a:cubicBezTo>
                  <a:cubicBezTo>
                    <a:pt x="133" y="117"/>
                    <a:pt x="133" y="117"/>
                    <a:pt x="133" y="117"/>
                  </a:cubicBezTo>
                  <a:cubicBezTo>
                    <a:pt x="133" y="117"/>
                    <a:pt x="133" y="117"/>
                    <a:pt x="133" y="117"/>
                  </a:cubicBezTo>
                  <a:cubicBezTo>
                    <a:pt x="132" y="117"/>
                    <a:pt x="132" y="117"/>
                    <a:pt x="132" y="117"/>
                  </a:cubicBezTo>
                  <a:cubicBezTo>
                    <a:pt x="132" y="116"/>
                    <a:pt x="132" y="116"/>
                    <a:pt x="132" y="116"/>
                  </a:cubicBezTo>
                  <a:cubicBezTo>
                    <a:pt x="133" y="116"/>
                    <a:pt x="133" y="116"/>
                    <a:pt x="133" y="116"/>
                  </a:cubicBezTo>
                  <a:cubicBezTo>
                    <a:pt x="134" y="115"/>
                    <a:pt x="134" y="115"/>
                    <a:pt x="134" y="115"/>
                  </a:cubicBezTo>
                  <a:cubicBezTo>
                    <a:pt x="134" y="115"/>
                    <a:pt x="134" y="115"/>
                    <a:pt x="134" y="115"/>
                  </a:cubicBezTo>
                  <a:cubicBezTo>
                    <a:pt x="135" y="115"/>
                    <a:pt x="135" y="115"/>
                    <a:pt x="135" y="115"/>
                  </a:cubicBezTo>
                  <a:cubicBezTo>
                    <a:pt x="136" y="115"/>
                    <a:pt x="136" y="115"/>
                    <a:pt x="136" y="115"/>
                  </a:cubicBezTo>
                  <a:cubicBezTo>
                    <a:pt x="136" y="115"/>
                    <a:pt x="136" y="115"/>
                    <a:pt x="136" y="115"/>
                  </a:cubicBezTo>
                  <a:cubicBezTo>
                    <a:pt x="136" y="115"/>
                    <a:pt x="136" y="115"/>
                    <a:pt x="136" y="115"/>
                  </a:cubicBezTo>
                  <a:cubicBezTo>
                    <a:pt x="135" y="116"/>
                    <a:pt x="135" y="116"/>
                    <a:pt x="135" y="116"/>
                  </a:cubicBezTo>
                  <a:cubicBezTo>
                    <a:pt x="134" y="116"/>
                    <a:pt x="134" y="116"/>
                    <a:pt x="134" y="116"/>
                  </a:cubicBezTo>
                  <a:cubicBezTo>
                    <a:pt x="134" y="116"/>
                    <a:pt x="134" y="116"/>
                    <a:pt x="134" y="116"/>
                  </a:cubicBezTo>
                  <a:cubicBezTo>
                    <a:pt x="134" y="117"/>
                    <a:pt x="134" y="117"/>
                    <a:pt x="134" y="117"/>
                  </a:cubicBezTo>
                  <a:cubicBezTo>
                    <a:pt x="136" y="116"/>
                    <a:pt x="136" y="116"/>
                    <a:pt x="136" y="116"/>
                  </a:cubicBezTo>
                  <a:cubicBezTo>
                    <a:pt x="138" y="115"/>
                    <a:pt x="138" y="115"/>
                    <a:pt x="138" y="115"/>
                  </a:cubicBezTo>
                  <a:cubicBezTo>
                    <a:pt x="138" y="115"/>
                    <a:pt x="138" y="115"/>
                    <a:pt x="138" y="115"/>
                  </a:cubicBezTo>
                  <a:cubicBezTo>
                    <a:pt x="138" y="115"/>
                    <a:pt x="138" y="115"/>
                    <a:pt x="138" y="115"/>
                  </a:cubicBezTo>
                  <a:cubicBezTo>
                    <a:pt x="139" y="115"/>
                    <a:pt x="139" y="115"/>
                    <a:pt x="139" y="115"/>
                  </a:cubicBezTo>
                  <a:cubicBezTo>
                    <a:pt x="139" y="115"/>
                    <a:pt x="139" y="115"/>
                    <a:pt x="139" y="115"/>
                  </a:cubicBezTo>
                  <a:cubicBezTo>
                    <a:pt x="139" y="115"/>
                    <a:pt x="139" y="116"/>
                    <a:pt x="139" y="116"/>
                  </a:cubicBezTo>
                  <a:cubicBezTo>
                    <a:pt x="139" y="116"/>
                    <a:pt x="140" y="116"/>
                    <a:pt x="140" y="116"/>
                  </a:cubicBezTo>
                  <a:cubicBezTo>
                    <a:pt x="141" y="116"/>
                    <a:pt x="141" y="116"/>
                    <a:pt x="141" y="116"/>
                  </a:cubicBezTo>
                  <a:cubicBezTo>
                    <a:pt x="142" y="116"/>
                    <a:pt x="142" y="116"/>
                    <a:pt x="142" y="116"/>
                  </a:cubicBezTo>
                  <a:cubicBezTo>
                    <a:pt x="144" y="116"/>
                    <a:pt x="144" y="116"/>
                    <a:pt x="144" y="116"/>
                  </a:cubicBezTo>
                  <a:cubicBezTo>
                    <a:pt x="145" y="115"/>
                    <a:pt x="145" y="115"/>
                    <a:pt x="145" y="115"/>
                  </a:cubicBezTo>
                  <a:cubicBezTo>
                    <a:pt x="145" y="115"/>
                    <a:pt x="145" y="115"/>
                    <a:pt x="145" y="115"/>
                  </a:cubicBezTo>
                  <a:cubicBezTo>
                    <a:pt x="144" y="115"/>
                    <a:pt x="144" y="115"/>
                    <a:pt x="144" y="115"/>
                  </a:cubicBezTo>
                  <a:cubicBezTo>
                    <a:pt x="144" y="114"/>
                    <a:pt x="144" y="114"/>
                    <a:pt x="144" y="114"/>
                  </a:cubicBezTo>
                  <a:cubicBezTo>
                    <a:pt x="146" y="113"/>
                    <a:pt x="146" y="113"/>
                    <a:pt x="146" y="113"/>
                  </a:cubicBezTo>
                  <a:cubicBezTo>
                    <a:pt x="148" y="112"/>
                    <a:pt x="148" y="112"/>
                    <a:pt x="148" y="112"/>
                  </a:cubicBezTo>
                  <a:cubicBezTo>
                    <a:pt x="149" y="112"/>
                    <a:pt x="149" y="112"/>
                    <a:pt x="149" y="112"/>
                  </a:cubicBezTo>
                  <a:cubicBezTo>
                    <a:pt x="149" y="111"/>
                    <a:pt x="149" y="111"/>
                    <a:pt x="149" y="111"/>
                  </a:cubicBezTo>
                  <a:cubicBezTo>
                    <a:pt x="149" y="111"/>
                    <a:pt x="149" y="111"/>
                    <a:pt x="149" y="111"/>
                  </a:cubicBezTo>
                  <a:cubicBezTo>
                    <a:pt x="148" y="110"/>
                    <a:pt x="148" y="110"/>
                    <a:pt x="148" y="110"/>
                  </a:cubicBezTo>
                  <a:cubicBezTo>
                    <a:pt x="149" y="109"/>
                    <a:pt x="149" y="109"/>
                    <a:pt x="149" y="109"/>
                  </a:cubicBezTo>
                  <a:cubicBezTo>
                    <a:pt x="149" y="108"/>
                    <a:pt x="149" y="108"/>
                    <a:pt x="149" y="108"/>
                  </a:cubicBezTo>
                  <a:cubicBezTo>
                    <a:pt x="149" y="107"/>
                    <a:pt x="149" y="107"/>
                    <a:pt x="149" y="107"/>
                  </a:cubicBezTo>
                  <a:cubicBezTo>
                    <a:pt x="150" y="107"/>
                    <a:pt x="150" y="107"/>
                    <a:pt x="150" y="107"/>
                  </a:cubicBezTo>
                  <a:cubicBezTo>
                    <a:pt x="151" y="106"/>
                    <a:pt x="151" y="106"/>
                    <a:pt x="151" y="106"/>
                  </a:cubicBezTo>
                  <a:cubicBezTo>
                    <a:pt x="151" y="106"/>
                    <a:pt x="151" y="106"/>
                    <a:pt x="151" y="106"/>
                  </a:cubicBezTo>
                  <a:cubicBezTo>
                    <a:pt x="151" y="105"/>
                    <a:pt x="151" y="105"/>
                    <a:pt x="151" y="105"/>
                  </a:cubicBezTo>
                  <a:cubicBezTo>
                    <a:pt x="152" y="104"/>
                    <a:pt x="152" y="104"/>
                    <a:pt x="152" y="104"/>
                  </a:cubicBezTo>
                  <a:cubicBezTo>
                    <a:pt x="154" y="102"/>
                    <a:pt x="154" y="102"/>
                    <a:pt x="154" y="102"/>
                  </a:cubicBezTo>
                  <a:cubicBezTo>
                    <a:pt x="154" y="101"/>
                    <a:pt x="154" y="101"/>
                    <a:pt x="154" y="101"/>
                  </a:cubicBezTo>
                  <a:cubicBezTo>
                    <a:pt x="153" y="98"/>
                    <a:pt x="153" y="98"/>
                    <a:pt x="153" y="98"/>
                  </a:cubicBezTo>
                  <a:cubicBezTo>
                    <a:pt x="153" y="98"/>
                    <a:pt x="153" y="98"/>
                    <a:pt x="153" y="98"/>
                  </a:cubicBezTo>
                  <a:cubicBezTo>
                    <a:pt x="153" y="96"/>
                    <a:pt x="153" y="96"/>
                    <a:pt x="153" y="96"/>
                  </a:cubicBezTo>
                  <a:cubicBezTo>
                    <a:pt x="154" y="96"/>
                    <a:pt x="154" y="96"/>
                    <a:pt x="154" y="96"/>
                  </a:cubicBezTo>
                  <a:cubicBezTo>
                    <a:pt x="154" y="95"/>
                    <a:pt x="154" y="95"/>
                    <a:pt x="154" y="95"/>
                  </a:cubicBezTo>
                  <a:cubicBezTo>
                    <a:pt x="155" y="94"/>
                    <a:pt x="155" y="94"/>
                    <a:pt x="155" y="94"/>
                  </a:cubicBezTo>
                  <a:cubicBezTo>
                    <a:pt x="155" y="94"/>
                    <a:pt x="155" y="94"/>
                    <a:pt x="155" y="94"/>
                  </a:cubicBezTo>
                  <a:cubicBezTo>
                    <a:pt x="155" y="92"/>
                    <a:pt x="155" y="92"/>
                    <a:pt x="155" y="92"/>
                  </a:cubicBezTo>
                  <a:cubicBezTo>
                    <a:pt x="156" y="91"/>
                    <a:pt x="156" y="91"/>
                    <a:pt x="156" y="91"/>
                  </a:cubicBezTo>
                  <a:cubicBezTo>
                    <a:pt x="156" y="89"/>
                    <a:pt x="156" y="89"/>
                    <a:pt x="156" y="89"/>
                  </a:cubicBezTo>
                  <a:cubicBezTo>
                    <a:pt x="156" y="88"/>
                    <a:pt x="156" y="88"/>
                    <a:pt x="156" y="88"/>
                  </a:cubicBezTo>
                  <a:cubicBezTo>
                    <a:pt x="156" y="88"/>
                    <a:pt x="156" y="88"/>
                    <a:pt x="156" y="88"/>
                  </a:cubicBezTo>
                  <a:cubicBezTo>
                    <a:pt x="156" y="86"/>
                    <a:pt x="156" y="86"/>
                    <a:pt x="156" y="86"/>
                  </a:cubicBezTo>
                  <a:cubicBezTo>
                    <a:pt x="156" y="81"/>
                    <a:pt x="156" y="81"/>
                    <a:pt x="156" y="81"/>
                  </a:cubicBezTo>
                  <a:cubicBezTo>
                    <a:pt x="156" y="80"/>
                    <a:pt x="156" y="80"/>
                    <a:pt x="156" y="80"/>
                  </a:cubicBezTo>
                  <a:cubicBezTo>
                    <a:pt x="156" y="79"/>
                    <a:pt x="156" y="79"/>
                    <a:pt x="156" y="79"/>
                  </a:cubicBezTo>
                  <a:cubicBezTo>
                    <a:pt x="156" y="78"/>
                    <a:pt x="156" y="78"/>
                    <a:pt x="156" y="78"/>
                  </a:cubicBezTo>
                  <a:cubicBezTo>
                    <a:pt x="156" y="79"/>
                    <a:pt x="156" y="79"/>
                    <a:pt x="156" y="79"/>
                  </a:cubicBezTo>
                  <a:cubicBezTo>
                    <a:pt x="155" y="78"/>
                    <a:pt x="155" y="78"/>
                    <a:pt x="155" y="78"/>
                  </a:cubicBezTo>
                  <a:cubicBezTo>
                    <a:pt x="155" y="78"/>
                    <a:pt x="155" y="78"/>
                    <a:pt x="155" y="78"/>
                  </a:cubicBezTo>
                  <a:cubicBezTo>
                    <a:pt x="156" y="77"/>
                    <a:pt x="156" y="77"/>
                    <a:pt x="156" y="77"/>
                  </a:cubicBezTo>
                  <a:cubicBezTo>
                    <a:pt x="156" y="76"/>
                    <a:pt x="156" y="76"/>
                    <a:pt x="156" y="76"/>
                  </a:cubicBezTo>
                  <a:cubicBezTo>
                    <a:pt x="156" y="75"/>
                    <a:pt x="156" y="75"/>
                    <a:pt x="156" y="75"/>
                  </a:cubicBezTo>
                  <a:cubicBezTo>
                    <a:pt x="156" y="75"/>
                    <a:pt x="156" y="75"/>
                    <a:pt x="156" y="75"/>
                  </a:cubicBezTo>
                  <a:cubicBezTo>
                    <a:pt x="156" y="74"/>
                    <a:pt x="156" y="74"/>
                    <a:pt x="156" y="74"/>
                  </a:cubicBezTo>
                  <a:cubicBezTo>
                    <a:pt x="156" y="73"/>
                    <a:pt x="156" y="73"/>
                    <a:pt x="156" y="73"/>
                  </a:cubicBezTo>
                  <a:cubicBezTo>
                    <a:pt x="155" y="73"/>
                    <a:pt x="155" y="73"/>
                    <a:pt x="155" y="73"/>
                  </a:cubicBezTo>
                  <a:cubicBezTo>
                    <a:pt x="155" y="73"/>
                    <a:pt x="155" y="73"/>
                    <a:pt x="155" y="73"/>
                  </a:cubicBezTo>
                  <a:cubicBezTo>
                    <a:pt x="155" y="72"/>
                    <a:pt x="155" y="72"/>
                    <a:pt x="155" y="72"/>
                  </a:cubicBezTo>
                  <a:cubicBezTo>
                    <a:pt x="155" y="73"/>
                    <a:pt x="155" y="73"/>
                    <a:pt x="155" y="73"/>
                  </a:cubicBezTo>
                  <a:cubicBezTo>
                    <a:pt x="156" y="73"/>
                    <a:pt x="156" y="73"/>
                    <a:pt x="156" y="73"/>
                  </a:cubicBezTo>
                  <a:cubicBezTo>
                    <a:pt x="157" y="73"/>
                    <a:pt x="157" y="73"/>
                    <a:pt x="157" y="73"/>
                  </a:cubicBezTo>
                  <a:cubicBezTo>
                    <a:pt x="157" y="72"/>
                    <a:pt x="157" y="72"/>
                    <a:pt x="157" y="72"/>
                  </a:cubicBezTo>
                  <a:cubicBezTo>
                    <a:pt x="157" y="72"/>
                    <a:pt x="157" y="72"/>
                    <a:pt x="157" y="72"/>
                  </a:cubicBezTo>
                  <a:cubicBezTo>
                    <a:pt x="158" y="73"/>
                    <a:pt x="158" y="73"/>
                    <a:pt x="158" y="73"/>
                  </a:cubicBezTo>
                  <a:cubicBezTo>
                    <a:pt x="158" y="73"/>
                    <a:pt x="158" y="73"/>
                    <a:pt x="158" y="73"/>
                  </a:cubicBezTo>
                  <a:cubicBezTo>
                    <a:pt x="158" y="74"/>
                    <a:pt x="158" y="74"/>
                    <a:pt x="158" y="74"/>
                  </a:cubicBezTo>
                  <a:cubicBezTo>
                    <a:pt x="157" y="74"/>
                    <a:pt x="157" y="74"/>
                    <a:pt x="157" y="74"/>
                  </a:cubicBezTo>
                  <a:cubicBezTo>
                    <a:pt x="157" y="75"/>
                    <a:pt x="157" y="75"/>
                    <a:pt x="157" y="75"/>
                  </a:cubicBezTo>
                  <a:cubicBezTo>
                    <a:pt x="157" y="75"/>
                    <a:pt x="157" y="75"/>
                    <a:pt x="157" y="75"/>
                  </a:cubicBezTo>
                  <a:cubicBezTo>
                    <a:pt x="158" y="74"/>
                    <a:pt x="158" y="74"/>
                    <a:pt x="158" y="74"/>
                  </a:cubicBezTo>
                  <a:cubicBezTo>
                    <a:pt x="159" y="73"/>
                    <a:pt x="159" y="73"/>
                    <a:pt x="159" y="73"/>
                  </a:cubicBezTo>
                  <a:cubicBezTo>
                    <a:pt x="161" y="71"/>
                    <a:pt x="161" y="71"/>
                    <a:pt x="161" y="71"/>
                  </a:cubicBezTo>
                  <a:cubicBezTo>
                    <a:pt x="162" y="70"/>
                    <a:pt x="162" y="70"/>
                    <a:pt x="162" y="70"/>
                  </a:cubicBezTo>
                  <a:cubicBezTo>
                    <a:pt x="162" y="69"/>
                    <a:pt x="162" y="69"/>
                    <a:pt x="162" y="69"/>
                  </a:cubicBezTo>
                  <a:cubicBezTo>
                    <a:pt x="162" y="68"/>
                    <a:pt x="162" y="68"/>
                    <a:pt x="162" y="68"/>
                  </a:cubicBezTo>
                  <a:cubicBezTo>
                    <a:pt x="163" y="67"/>
                    <a:pt x="163" y="67"/>
                    <a:pt x="163" y="67"/>
                  </a:cubicBezTo>
                  <a:cubicBezTo>
                    <a:pt x="164" y="66"/>
                    <a:pt x="164" y="66"/>
                    <a:pt x="164" y="66"/>
                  </a:cubicBezTo>
                  <a:cubicBezTo>
                    <a:pt x="166" y="64"/>
                    <a:pt x="166" y="64"/>
                    <a:pt x="166" y="64"/>
                  </a:cubicBezTo>
                  <a:cubicBezTo>
                    <a:pt x="166" y="64"/>
                    <a:pt x="166" y="64"/>
                    <a:pt x="166" y="64"/>
                  </a:cubicBezTo>
                  <a:cubicBezTo>
                    <a:pt x="167" y="64"/>
                    <a:pt x="167" y="64"/>
                    <a:pt x="167" y="64"/>
                  </a:cubicBezTo>
                  <a:cubicBezTo>
                    <a:pt x="167" y="63"/>
                    <a:pt x="167" y="63"/>
                    <a:pt x="167" y="63"/>
                  </a:cubicBezTo>
                  <a:cubicBezTo>
                    <a:pt x="169" y="61"/>
                    <a:pt x="169" y="61"/>
                    <a:pt x="169" y="61"/>
                  </a:cubicBezTo>
                  <a:cubicBezTo>
                    <a:pt x="171" y="59"/>
                    <a:pt x="171" y="59"/>
                    <a:pt x="171" y="59"/>
                  </a:cubicBezTo>
                  <a:cubicBezTo>
                    <a:pt x="172" y="58"/>
                    <a:pt x="172" y="58"/>
                    <a:pt x="172" y="58"/>
                  </a:cubicBezTo>
                  <a:cubicBezTo>
                    <a:pt x="173" y="56"/>
                    <a:pt x="173" y="56"/>
                    <a:pt x="173" y="56"/>
                  </a:cubicBezTo>
                  <a:cubicBezTo>
                    <a:pt x="173" y="55"/>
                    <a:pt x="173" y="55"/>
                    <a:pt x="173" y="55"/>
                  </a:cubicBezTo>
                  <a:cubicBezTo>
                    <a:pt x="174" y="55"/>
                    <a:pt x="174" y="55"/>
                    <a:pt x="174" y="55"/>
                  </a:cubicBezTo>
                  <a:cubicBezTo>
                    <a:pt x="174" y="54"/>
                    <a:pt x="174" y="54"/>
                    <a:pt x="174" y="54"/>
                  </a:cubicBezTo>
                  <a:cubicBezTo>
                    <a:pt x="173" y="53"/>
                    <a:pt x="173" y="53"/>
                    <a:pt x="173" y="53"/>
                  </a:cubicBezTo>
                  <a:cubicBezTo>
                    <a:pt x="173" y="52"/>
                    <a:pt x="173" y="52"/>
                    <a:pt x="173" y="52"/>
                  </a:cubicBezTo>
                  <a:cubicBezTo>
                    <a:pt x="174" y="52"/>
                    <a:pt x="174" y="52"/>
                    <a:pt x="174" y="52"/>
                  </a:cubicBezTo>
                  <a:cubicBezTo>
                    <a:pt x="174" y="50"/>
                    <a:pt x="174" y="50"/>
                    <a:pt x="174" y="50"/>
                  </a:cubicBezTo>
                  <a:cubicBezTo>
                    <a:pt x="173" y="50"/>
                    <a:pt x="173" y="50"/>
                    <a:pt x="173" y="50"/>
                  </a:cubicBezTo>
                  <a:cubicBezTo>
                    <a:pt x="173" y="49"/>
                    <a:pt x="173" y="49"/>
                    <a:pt x="173" y="49"/>
                  </a:cubicBezTo>
                  <a:cubicBezTo>
                    <a:pt x="171" y="46"/>
                    <a:pt x="171" y="46"/>
                    <a:pt x="171" y="46"/>
                  </a:cubicBezTo>
                  <a:cubicBezTo>
                    <a:pt x="171" y="45"/>
                    <a:pt x="171" y="45"/>
                    <a:pt x="171" y="45"/>
                  </a:cubicBezTo>
                  <a:cubicBezTo>
                    <a:pt x="171" y="43"/>
                    <a:pt x="171" y="43"/>
                    <a:pt x="171" y="43"/>
                  </a:cubicBezTo>
                  <a:cubicBezTo>
                    <a:pt x="168" y="42"/>
                    <a:pt x="168" y="42"/>
                    <a:pt x="168" y="42"/>
                  </a:cubicBezTo>
                  <a:cubicBezTo>
                    <a:pt x="167" y="42"/>
                    <a:pt x="167" y="42"/>
                    <a:pt x="167" y="42"/>
                  </a:cubicBezTo>
                  <a:cubicBezTo>
                    <a:pt x="165" y="43"/>
                    <a:pt x="165" y="43"/>
                    <a:pt x="165" y="43"/>
                  </a:cubicBezTo>
                  <a:cubicBezTo>
                    <a:pt x="164" y="42"/>
                    <a:pt x="164" y="42"/>
                    <a:pt x="164" y="42"/>
                  </a:cubicBezTo>
                  <a:cubicBezTo>
                    <a:pt x="164" y="41"/>
                    <a:pt x="164" y="41"/>
                    <a:pt x="164" y="41"/>
                  </a:cubicBezTo>
                  <a:cubicBezTo>
                    <a:pt x="163" y="40"/>
                    <a:pt x="163" y="40"/>
                    <a:pt x="163" y="40"/>
                  </a:cubicBezTo>
                  <a:cubicBezTo>
                    <a:pt x="161" y="40"/>
                    <a:pt x="161" y="40"/>
                    <a:pt x="161" y="40"/>
                  </a:cubicBezTo>
                  <a:cubicBezTo>
                    <a:pt x="160" y="40"/>
                    <a:pt x="160" y="40"/>
                    <a:pt x="160" y="40"/>
                  </a:cubicBezTo>
                  <a:cubicBezTo>
                    <a:pt x="158" y="38"/>
                    <a:pt x="158" y="38"/>
                    <a:pt x="158" y="38"/>
                  </a:cubicBezTo>
                  <a:cubicBezTo>
                    <a:pt x="157" y="36"/>
                    <a:pt x="157" y="36"/>
                    <a:pt x="157" y="36"/>
                  </a:cubicBezTo>
                  <a:cubicBezTo>
                    <a:pt x="156" y="36"/>
                    <a:pt x="156" y="36"/>
                    <a:pt x="156" y="36"/>
                  </a:cubicBezTo>
                  <a:cubicBezTo>
                    <a:pt x="155" y="35"/>
                    <a:pt x="155" y="35"/>
                    <a:pt x="155" y="35"/>
                  </a:cubicBezTo>
                  <a:cubicBezTo>
                    <a:pt x="154" y="35"/>
                    <a:pt x="154" y="35"/>
                    <a:pt x="154" y="35"/>
                  </a:cubicBezTo>
                  <a:cubicBezTo>
                    <a:pt x="151" y="33"/>
                    <a:pt x="151" y="33"/>
                    <a:pt x="151" y="33"/>
                  </a:cubicBezTo>
                  <a:cubicBezTo>
                    <a:pt x="150" y="33"/>
                    <a:pt x="150" y="33"/>
                    <a:pt x="150" y="33"/>
                  </a:cubicBezTo>
                  <a:cubicBezTo>
                    <a:pt x="149" y="33"/>
                    <a:pt x="149" y="33"/>
                    <a:pt x="149" y="33"/>
                  </a:cubicBezTo>
                  <a:cubicBezTo>
                    <a:pt x="148" y="33"/>
                    <a:pt x="148" y="33"/>
                    <a:pt x="148" y="33"/>
                  </a:cubicBezTo>
                  <a:cubicBezTo>
                    <a:pt x="147" y="33"/>
                    <a:pt x="147" y="33"/>
                    <a:pt x="147" y="33"/>
                  </a:cubicBezTo>
                  <a:cubicBezTo>
                    <a:pt x="146" y="33"/>
                    <a:pt x="146" y="33"/>
                    <a:pt x="146" y="33"/>
                  </a:cubicBezTo>
                  <a:cubicBezTo>
                    <a:pt x="145" y="33"/>
                    <a:pt x="145" y="33"/>
                    <a:pt x="145" y="33"/>
                  </a:cubicBezTo>
                  <a:cubicBezTo>
                    <a:pt x="145" y="33"/>
                    <a:pt x="145" y="33"/>
                    <a:pt x="145" y="33"/>
                  </a:cubicBezTo>
                  <a:cubicBezTo>
                    <a:pt x="144" y="33"/>
                    <a:pt x="144" y="33"/>
                    <a:pt x="144" y="33"/>
                  </a:cubicBezTo>
                  <a:cubicBezTo>
                    <a:pt x="143" y="32"/>
                    <a:pt x="143" y="32"/>
                    <a:pt x="143" y="32"/>
                  </a:cubicBezTo>
                  <a:cubicBezTo>
                    <a:pt x="143" y="33"/>
                    <a:pt x="143" y="33"/>
                    <a:pt x="143" y="33"/>
                  </a:cubicBezTo>
                  <a:cubicBezTo>
                    <a:pt x="142" y="32"/>
                    <a:pt x="142" y="32"/>
                    <a:pt x="142" y="32"/>
                  </a:cubicBezTo>
                  <a:cubicBezTo>
                    <a:pt x="142" y="33"/>
                    <a:pt x="142" y="33"/>
                    <a:pt x="142" y="33"/>
                  </a:cubicBezTo>
                  <a:cubicBezTo>
                    <a:pt x="142" y="33"/>
                    <a:pt x="142" y="33"/>
                    <a:pt x="142" y="33"/>
                  </a:cubicBezTo>
                  <a:cubicBezTo>
                    <a:pt x="141" y="33"/>
                    <a:pt x="141" y="33"/>
                    <a:pt x="141" y="33"/>
                  </a:cubicBezTo>
                  <a:cubicBezTo>
                    <a:pt x="141" y="32"/>
                    <a:pt x="141" y="32"/>
                    <a:pt x="141" y="32"/>
                  </a:cubicBezTo>
                  <a:cubicBezTo>
                    <a:pt x="141" y="32"/>
                    <a:pt x="141" y="32"/>
                    <a:pt x="141" y="32"/>
                  </a:cubicBezTo>
                  <a:cubicBezTo>
                    <a:pt x="141" y="32"/>
                    <a:pt x="141" y="32"/>
                    <a:pt x="141" y="32"/>
                  </a:cubicBezTo>
                  <a:cubicBezTo>
                    <a:pt x="141" y="33"/>
                    <a:pt x="141" y="33"/>
                    <a:pt x="141" y="33"/>
                  </a:cubicBezTo>
                  <a:cubicBezTo>
                    <a:pt x="139" y="32"/>
                    <a:pt x="139" y="32"/>
                    <a:pt x="139" y="32"/>
                  </a:cubicBezTo>
                  <a:cubicBezTo>
                    <a:pt x="139" y="32"/>
                    <a:pt x="139" y="32"/>
                    <a:pt x="139" y="32"/>
                  </a:cubicBezTo>
                  <a:cubicBezTo>
                    <a:pt x="138" y="32"/>
                    <a:pt x="138" y="32"/>
                    <a:pt x="138" y="32"/>
                  </a:cubicBezTo>
                  <a:cubicBezTo>
                    <a:pt x="135" y="31"/>
                    <a:pt x="135" y="31"/>
                    <a:pt x="135" y="31"/>
                  </a:cubicBezTo>
                  <a:cubicBezTo>
                    <a:pt x="134" y="31"/>
                    <a:pt x="134" y="31"/>
                    <a:pt x="134" y="31"/>
                  </a:cubicBezTo>
                  <a:cubicBezTo>
                    <a:pt x="134" y="31"/>
                    <a:pt x="134" y="31"/>
                    <a:pt x="134" y="31"/>
                  </a:cubicBezTo>
                  <a:cubicBezTo>
                    <a:pt x="134" y="32"/>
                    <a:pt x="134" y="32"/>
                    <a:pt x="134" y="32"/>
                  </a:cubicBezTo>
                  <a:cubicBezTo>
                    <a:pt x="134" y="32"/>
                    <a:pt x="134" y="32"/>
                    <a:pt x="134" y="32"/>
                  </a:cubicBezTo>
                  <a:cubicBezTo>
                    <a:pt x="134" y="32"/>
                    <a:pt x="134" y="32"/>
                    <a:pt x="134" y="32"/>
                  </a:cubicBezTo>
                  <a:cubicBezTo>
                    <a:pt x="134" y="32"/>
                    <a:pt x="134" y="32"/>
                    <a:pt x="134" y="32"/>
                  </a:cubicBezTo>
                  <a:cubicBezTo>
                    <a:pt x="133" y="32"/>
                    <a:pt x="133" y="32"/>
                    <a:pt x="133" y="32"/>
                  </a:cubicBezTo>
                  <a:cubicBezTo>
                    <a:pt x="133" y="32"/>
                    <a:pt x="133" y="32"/>
                    <a:pt x="133" y="32"/>
                  </a:cubicBezTo>
                  <a:cubicBezTo>
                    <a:pt x="132" y="33"/>
                    <a:pt x="132" y="33"/>
                    <a:pt x="132" y="33"/>
                  </a:cubicBezTo>
                  <a:cubicBezTo>
                    <a:pt x="132" y="34"/>
                    <a:pt x="132" y="34"/>
                    <a:pt x="132" y="34"/>
                  </a:cubicBezTo>
                  <a:cubicBezTo>
                    <a:pt x="132" y="33"/>
                    <a:pt x="132" y="33"/>
                    <a:pt x="132" y="33"/>
                  </a:cubicBezTo>
                  <a:cubicBezTo>
                    <a:pt x="131" y="33"/>
                    <a:pt x="131" y="33"/>
                    <a:pt x="131" y="33"/>
                  </a:cubicBezTo>
                  <a:cubicBezTo>
                    <a:pt x="131" y="33"/>
                    <a:pt x="131" y="33"/>
                    <a:pt x="131" y="33"/>
                  </a:cubicBezTo>
                  <a:cubicBezTo>
                    <a:pt x="131" y="33"/>
                    <a:pt x="131" y="33"/>
                    <a:pt x="131" y="33"/>
                  </a:cubicBezTo>
                  <a:cubicBezTo>
                    <a:pt x="130" y="35"/>
                    <a:pt x="130" y="35"/>
                    <a:pt x="130" y="35"/>
                  </a:cubicBezTo>
                  <a:cubicBezTo>
                    <a:pt x="130" y="36"/>
                    <a:pt x="130" y="36"/>
                    <a:pt x="130" y="36"/>
                  </a:cubicBezTo>
                  <a:cubicBezTo>
                    <a:pt x="130" y="35"/>
                    <a:pt x="130" y="35"/>
                    <a:pt x="130" y="35"/>
                  </a:cubicBezTo>
                  <a:cubicBezTo>
                    <a:pt x="130" y="34"/>
                    <a:pt x="130" y="34"/>
                    <a:pt x="130" y="34"/>
                  </a:cubicBezTo>
                  <a:cubicBezTo>
                    <a:pt x="130" y="33"/>
                    <a:pt x="130" y="33"/>
                    <a:pt x="130" y="33"/>
                  </a:cubicBezTo>
                  <a:cubicBezTo>
                    <a:pt x="131" y="32"/>
                    <a:pt x="131" y="32"/>
                    <a:pt x="131" y="32"/>
                  </a:cubicBezTo>
                  <a:cubicBezTo>
                    <a:pt x="131" y="31"/>
                    <a:pt x="131" y="31"/>
                    <a:pt x="131" y="31"/>
                  </a:cubicBezTo>
                  <a:cubicBezTo>
                    <a:pt x="131" y="31"/>
                    <a:pt x="131" y="31"/>
                    <a:pt x="131" y="31"/>
                  </a:cubicBezTo>
                  <a:cubicBezTo>
                    <a:pt x="130" y="31"/>
                    <a:pt x="130" y="31"/>
                    <a:pt x="130" y="31"/>
                  </a:cubicBezTo>
                  <a:cubicBezTo>
                    <a:pt x="131" y="30"/>
                    <a:pt x="131" y="30"/>
                    <a:pt x="131" y="30"/>
                  </a:cubicBezTo>
                  <a:cubicBezTo>
                    <a:pt x="130" y="29"/>
                    <a:pt x="130" y="29"/>
                    <a:pt x="130" y="29"/>
                  </a:cubicBezTo>
                  <a:cubicBezTo>
                    <a:pt x="129" y="28"/>
                    <a:pt x="129" y="28"/>
                    <a:pt x="129" y="28"/>
                  </a:cubicBezTo>
                  <a:cubicBezTo>
                    <a:pt x="128" y="28"/>
                    <a:pt x="128" y="28"/>
                    <a:pt x="128" y="28"/>
                  </a:cubicBezTo>
                  <a:cubicBezTo>
                    <a:pt x="127" y="28"/>
                    <a:pt x="127" y="28"/>
                    <a:pt x="127" y="28"/>
                  </a:cubicBezTo>
                  <a:cubicBezTo>
                    <a:pt x="127" y="28"/>
                    <a:pt x="127" y="28"/>
                    <a:pt x="127" y="28"/>
                  </a:cubicBezTo>
                  <a:cubicBezTo>
                    <a:pt x="126" y="29"/>
                    <a:pt x="126" y="29"/>
                    <a:pt x="126" y="29"/>
                  </a:cubicBezTo>
                  <a:cubicBezTo>
                    <a:pt x="126" y="28"/>
                    <a:pt x="126" y="28"/>
                    <a:pt x="126" y="28"/>
                  </a:cubicBezTo>
                  <a:cubicBezTo>
                    <a:pt x="125" y="28"/>
                    <a:pt x="125" y="28"/>
                    <a:pt x="125" y="28"/>
                  </a:cubicBezTo>
                  <a:cubicBezTo>
                    <a:pt x="125" y="27"/>
                    <a:pt x="125" y="27"/>
                    <a:pt x="125" y="27"/>
                  </a:cubicBezTo>
                  <a:cubicBezTo>
                    <a:pt x="125" y="27"/>
                    <a:pt x="125" y="27"/>
                    <a:pt x="125" y="27"/>
                  </a:cubicBezTo>
                  <a:cubicBezTo>
                    <a:pt x="124" y="27"/>
                    <a:pt x="124" y="27"/>
                    <a:pt x="124" y="27"/>
                  </a:cubicBezTo>
                  <a:cubicBezTo>
                    <a:pt x="124" y="27"/>
                    <a:pt x="124" y="27"/>
                    <a:pt x="124" y="27"/>
                  </a:cubicBezTo>
                  <a:cubicBezTo>
                    <a:pt x="123" y="26"/>
                    <a:pt x="123" y="26"/>
                    <a:pt x="123" y="26"/>
                  </a:cubicBezTo>
                  <a:cubicBezTo>
                    <a:pt x="123" y="27"/>
                    <a:pt x="123" y="27"/>
                    <a:pt x="123" y="27"/>
                  </a:cubicBezTo>
                  <a:cubicBezTo>
                    <a:pt x="123" y="26"/>
                    <a:pt x="123" y="26"/>
                    <a:pt x="123" y="26"/>
                  </a:cubicBezTo>
                  <a:cubicBezTo>
                    <a:pt x="122" y="26"/>
                    <a:pt x="122" y="26"/>
                    <a:pt x="122" y="26"/>
                  </a:cubicBezTo>
                  <a:cubicBezTo>
                    <a:pt x="122" y="26"/>
                    <a:pt x="122" y="26"/>
                    <a:pt x="122" y="26"/>
                  </a:cubicBezTo>
                  <a:cubicBezTo>
                    <a:pt x="121" y="26"/>
                    <a:pt x="121" y="26"/>
                    <a:pt x="121" y="26"/>
                  </a:cubicBezTo>
                  <a:cubicBezTo>
                    <a:pt x="120" y="25"/>
                    <a:pt x="120" y="25"/>
                    <a:pt x="120" y="25"/>
                  </a:cubicBezTo>
                  <a:cubicBezTo>
                    <a:pt x="119" y="25"/>
                    <a:pt x="119" y="25"/>
                    <a:pt x="119" y="25"/>
                  </a:cubicBezTo>
                  <a:cubicBezTo>
                    <a:pt x="119" y="25"/>
                    <a:pt x="119" y="25"/>
                    <a:pt x="119" y="25"/>
                  </a:cubicBezTo>
                  <a:cubicBezTo>
                    <a:pt x="119" y="25"/>
                    <a:pt x="119" y="25"/>
                    <a:pt x="119" y="25"/>
                  </a:cubicBezTo>
                  <a:cubicBezTo>
                    <a:pt x="118" y="25"/>
                    <a:pt x="118" y="25"/>
                    <a:pt x="118" y="25"/>
                  </a:cubicBezTo>
                  <a:cubicBezTo>
                    <a:pt x="117" y="25"/>
                    <a:pt x="117" y="25"/>
                    <a:pt x="117" y="25"/>
                  </a:cubicBezTo>
                  <a:cubicBezTo>
                    <a:pt x="117" y="25"/>
                    <a:pt x="117" y="25"/>
                    <a:pt x="117" y="25"/>
                  </a:cubicBezTo>
                  <a:cubicBezTo>
                    <a:pt x="117" y="25"/>
                    <a:pt x="117" y="25"/>
                    <a:pt x="117" y="25"/>
                  </a:cubicBezTo>
                  <a:cubicBezTo>
                    <a:pt x="116" y="25"/>
                    <a:pt x="116" y="25"/>
                    <a:pt x="116" y="25"/>
                  </a:cubicBezTo>
                  <a:cubicBezTo>
                    <a:pt x="115" y="25"/>
                    <a:pt x="115" y="25"/>
                    <a:pt x="115" y="25"/>
                  </a:cubicBezTo>
                  <a:cubicBezTo>
                    <a:pt x="115" y="25"/>
                    <a:pt x="115" y="25"/>
                    <a:pt x="115" y="25"/>
                  </a:cubicBezTo>
                  <a:cubicBezTo>
                    <a:pt x="114" y="26"/>
                    <a:pt x="114" y="26"/>
                    <a:pt x="114" y="26"/>
                  </a:cubicBezTo>
                  <a:cubicBezTo>
                    <a:pt x="114" y="26"/>
                    <a:pt x="114" y="26"/>
                    <a:pt x="114" y="26"/>
                  </a:cubicBezTo>
                  <a:cubicBezTo>
                    <a:pt x="113" y="27"/>
                    <a:pt x="113" y="27"/>
                    <a:pt x="113" y="27"/>
                  </a:cubicBezTo>
                  <a:cubicBezTo>
                    <a:pt x="112" y="28"/>
                    <a:pt x="112" y="28"/>
                    <a:pt x="112" y="28"/>
                  </a:cubicBezTo>
                  <a:cubicBezTo>
                    <a:pt x="110" y="29"/>
                    <a:pt x="110" y="29"/>
                    <a:pt x="110" y="29"/>
                  </a:cubicBezTo>
                  <a:cubicBezTo>
                    <a:pt x="110" y="30"/>
                    <a:pt x="110" y="30"/>
                    <a:pt x="110" y="30"/>
                  </a:cubicBezTo>
                  <a:cubicBezTo>
                    <a:pt x="109" y="31"/>
                    <a:pt x="109" y="31"/>
                    <a:pt x="109" y="31"/>
                  </a:cubicBezTo>
                  <a:cubicBezTo>
                    <a:pt x="109" y="32"/>
                    <a:pt x="109" y="32"/>
                    <a:pt x="109" y="32"/>
                  </a:cubicBezTo>
                  <a:cubicBezTo>
                    <a:pt x="108" y="32"/>
                    <a:pt x="108" y="32"/>
                    <a:pt x="108" y="32"/>
                  </a:cubicBezTo>
                  <a:cubicBezTo>
                    <a:pt x="108" y="33"/>
                    <a:pt x="108" y="33"/>
                    <a:pt x="108" y="33"/>
                  </a:cubicBezTo>
                  <a:cubicBezTo>
                    <a:pt x="108" y="33"/>
                    <a:pt x="108" y="33"/>
                    <a:pt x="108" y="33"/>
                  </a:cubicBezTo>
                  <a:cubicBezTo>
                    <a:pt x="108" y="34"/>
                    <a:pt x="108" y="34"/>
                    <a:pt x="108" y="34"/>
                  </a:cubicBezTo>
                  <a:cubicBezTo>
                    <a:pt x="108" y="36"/>
                    <a:pt x="108" y="36"/>
                    <a:pt x="108" y="36"/>
                  </a:cubicBezTo>
                  <a:cubicBezTo>
                    <a:pt x="107" y="35"/>
                    <a:pt x="107" y="35"/>
                    <a:pt x="107" y="35"/>
                  </a:cubicBezTo>
                  <a:cubicBezTo>
                    <a:pt x="107" y="34"/>
                    <a:pt x="107" y="34"/>
                    <a:pt x="107" y="34"/>
                  </a:cubicBezTo>
                  <a:cubicBezTo>
                    <a:pt x="107" y="33"/>
                    <a:pt x="107" y="33"/>
                    <a:pt x="107" y="33"/>
                  </a:cubicBezTo>
                  <a:cubicBezTo>
                    <a:pt x="108" y="33"/>
                    <a:pt x="108" y="33"/>
                    <a:pt x="108" y="33"/>
                  </a:cubicBezTo>
                  <a:cubicBezTo>
                    <a:pt x="108" y="32"/>
                    <a:pt x="108" y="32"/>
                    <a:pt x="108" y="32"/>
                  </a:cubicBezTo>
                  <a:cubicBezTo>
                    <a:pt x="108" y="31"/>
                    <a:pt x="108" y="31"/>
                    <a:pt x="108" y="31"/>
                  </a:cubicBezTo>
                  <a:cubicBezTo>
                    <a:pt x="108" y="30"/>
                    <a:pt x="108" y="30"/>
                    <a:pt x="108" y="30"/>
                  </a:cubicBezTo>
                  <a:cubicBezTo>
                    <a:pt x="108" y="30"/>
                    <a:pt x="108" y="30"/>
                    <a:pt x="108" y="30"/>
                  </a:cubicBezTo>
                  <a:cubicBezTo>
                    <a:pt x="108" y="30"/>
                    <a:pt x="108" y="30"/>
                    <a:pt x="108" y="30"/>
                  </a:cubicBezTo>
                  <a:cubicBezTo>
                    <a:pt x="107" y="30"/>
                    <a:pt x="107" y="30"/>
                    <a:pt x="107" y="30"/>
                  </a:cubicBezTo>
                  <a:cubicBezTo>
                    <a:pt x="106" y="30"/>
                    <a:pt x="106" y="30"/>
                    <a:pt x="106" y="30"/>
                  </a:cubicBezTo>
                  <a:cubicBezTo>
                    <a:pt x="105" y="30"/>
                    <a:pt x="105" y="30"/>
                    <a:pt x="105" y="30"/>
                  </a:cubicBezTo>
                  <a:cubicBezTo>
                    <a:pt x="104" y="30"/>
                    <a:pt x="104" y="30"/>
                    <a:pt x="104" y="30"/>
                  </a:cubicBezTo>
                  <a:cubicBezTo>
                    <a:pt x="103" y="29"/>
                    <a:pt x="103" y="29"/>
                    <a:pt x="103" y="29"/>
                  </a:cubicBezTo>
                  <a:cubicBezTo>
                    <a:pt x="104" y="29"/>
                    <a:pt x="104" y="29"/>
                    <a:pt x="104" y="29"/>
                  </a:cubicBezTo>
                  <a:cubicBezTo>
                    <a:pt x="105" y="29"/>
                    <a:pt x="105" y="29"/>
                    <a:pt x="105" y="29"/>
                  </a:cubicBezTo>
                  <a:cubicBezTo>
                    <a:pt x="106" y="29"/>
                    <a:pt x="106" y="29"/>
                    <a:pt x="106" y="29"/>
                  </a:cubicBezTo>
                  <a:cubicBezTo>
                    <a:pt x="107" y="29"/>
                    <a:pt x="107" y="29"/>
                    <a:pt x="107" y="29"/>
                  </a:cubicBezTo>
                  <a:cubicBezTo>
                    <a:pt x="108" y="29"/>
                    <a:pt x="108" y="29"/>
                    <a:pt x="108" y="29"/>
                  </a:cubicBezTo>
                  <a:cubicBezTo>
                    <a:pt x="108" y="28"/>
                    <a:pt x="108" y="28"/>
                    <a:pt x="108" y="28"/>
                  </a:cubicBezTo>
                  <a:cubicBezTo>
                    <a:pt x="109" y="28"/>
                    <a:pt x="109" y="28"/>
                    <a:pt x="109" y="28"/>
                  </a:cubicBezTo>
                  <a:cubicBezTo>
                    <a:pt x="109" y="28"/>
                    <a:pt x="109" y="28"/>
                    <a:pt x="109" y="28"/>
                  </a:cubicBezTo>
                  <a:cubicBezTo>
                    <a:pt x="109" y="28"/>
                    <a:pt x="109" y="28"/>
                    <a:pt x="109" y="28"/>
                  </a:cubicBezTo>
                  <a:cubicBezTo>
                    <a:pt x="110" y="28"/>
                    <a:pt x="110" y="28"/>
                    <a:pt x="110" y="28"/>
                  </a:cubicBezTo>
                  <a:cubicBezTo>
                    <a:pt x="112" y="27"/>
                    <a:pt x="112" y="27"/>
                    <a:pt x="112" y="27"/>
                  </a:cubicBezTo>
                  <a:cubicBezTo>
                    <a:pt x="112" y="26"/>
                    <a:pt x="112" y="26"/>
                    <a:pt x="112" y="26"/>
                  </a:cubicBezTo>
                  <a:cubicBezTo>
                    <a:pt x="113" y="25"/>
                    <a:pt x="113" y="25"/>
                    <a:pt x="113" y="25"/>
                  </a:cubicBezTo>
                  <a:cubicBezTo>
                    <a:pt x="113" y="24"/>
                    <a:pt x="113" y="24"/>
                    <a:pt x="113" y="24"/>
                  </a:cubicBezTo>
                  <a:cubicBezTo>
                    <a:pt x="113" y="24"/>
                    <a:pt x="113" y="24"/>
                    <a:pt x="113" y="24"/>
                  </a:cubicBezTo>
                  <a:cubicBezTo>
                    <a:pt x="113" y="23"/>
                    <a:pt x="113" y="23"/>
                    <a:pt x="113" y="23"/>
                  </a:cubicBezTo>
                  <a:cubicBezTo>
                    <a:pt x="112" y="23"/>
                    <a:pt x="112" y="23"/>
                    <a:pt x="112" y="23"/>
                  </a:cubicBezTo>
                  <a:cubicBezTo>
                    <a:pt x="111" y="22"/>
                    <a:pt x="111" y="22"/>
                    <a:pt x="111" y="22"/>
                  </a:cubicBezTo>
                  <a:cubicBezTo>
                    <a:pt x="110" y="22"/>
                    <a:pt x="110" y="22"/>
                    <a:pt x="110" y="22"/>
                  </a:cubicBezTo>
                  <a:cubicBezTo>
                    <a:pt x="109" y="23"/>
                    <a:pt x="109" y="23"/>
                    <a:pt x="109" y="23"/>
                  </a:cubicBezTo>
                  <a:cubicBezTo>
                    <a:pt x="108" y="23"/>
                    <a:pt x="108" y="23"/>
                    <a:pt x="108" y="23"/>
                  </a:cubicBezTo>
                  <a:cubicBezTo>
                    <a:pt x="106" y="22"/>
                    <a:pt x="106" y="22"/>
                    <a:pt x="106" y="22"/>
                  </a:cubicBezTo>
                  <a:cubicBezTo>
                    <a:pt x="105" y="22"/>
                    <a:pt x="105" y="22"/>
                    <a:pt x="105" y="22"/>
                  </a:cubicBezTo>
                  <a:cubicBezTo>
                    <a:pt x="103" y="23"/>
                    <a:pt x="103" y="23"/>
                    <a:pt x="103" y="23"/>
                  </a:cubicBezTo>
                  <a:cubicBezTo>
                    <a:pt x="103" y="24"/>
                    <a:pt x="103" y="24"/>
                    <a:pt x="103" y="24"/>
                  </a:cubicBezTo>
                  <a:cubicBezTo>
                    <a:pt x="104" y="24"/>
                    <a:pt x="104" y="24"/>
                    <a:pt x="104" y="24"/>
                  </a:cubicBezTo>
                  <a:cubicBezTo>
                    <a:pt x="104" y="25"/>
                    <a:pt x="104" y="25"/>
                    <a:pt x="104" y="25"/>
                  </a:cubicBezTo>
                  <a:cubicBezTo>
                    <a:pt x="104" y="25"/>
                    <a:pt x="104" y="25"/>
                    <a:pt x="104" y="25"/>
                  </a:cubicBezTo>
                  <a:cubicBezTo>
                    <a:pt x="103" y="25"/>
                    <a:pt x="103" y="25"/>
                    <a:pt x="103" y="25"/>
                  </a:cubicBezTo>
                  <a:cubicBezTo>
                    <a:pt x="103" y="25"/>
                    <a:pt x="103" y="25"/>
                    <a:pt x="103" y="25"/>
                  </a:cubicBezTo>
                  <a:cubicBezTo>
                    <a:pt x="103" y="25"/>
                    <a:pt x="103" y="25"/>
                    <a:pt x="103" y="25"/>
                  </a:cubicBezTo>
                  <a:cubicBezTo>
                    <a:pt x="102" y="25"/>
                    <a:pt x="102" y="25"/>
                    <a:pt x="102" y="25"/>
                  </a:cubicBezTo>
                  <a:cubicBezTo>
                    <a:pt x="101" y="25"/>
                    <a:pt x="101" y="25"/>
                    <a:pt x="101" y="25"/>
                  </a:cubicBezTo>
                  <a:cubicBezTo>
                    <a:pt x="100" y="26"/>
                    <a:pt x="100" y="26"/>
                    <a:pt x="100" y="26"/>
                  </a:cubicBezTo>
                  <a:cubicBezTo>
                    <a:pt x="99" y="28"/>
                    <a:pt x="99" y="28"/>
                    <a:pt x="99" y="28"/>
                  </a:cubicBezTo>
                  <a:cubicBezTo>
                    <a:pt x="100" y="26"/>
                    <a:pt x="100" y="26"/>
                    <a:pt x="100" y="26"/>
                  </a:cubicBezTo>
                  <a:cubicBezTo>
                    <a:pt x="100" y="26"/>
                    <a:pt x="100" y="26"/>
                    <a:pt x="100" y="26"/>
                  </a:cubicBezTo>
                  <a:cubicBezTo>
                    <a:pt x="100" y="25"/>
                    <a:pt x="100" y="25"/>
                    <a:pt x="100" y="25"/>
                  </a:cubicBezTo>
                  <a:cubicBezTo>
                    <a:pt x="100" y="25"/>
                    <a:pt x="100" y="25"/>
                    <a:pt x="100" y="25"/>
                  </a:cubicBezTo>
                  <a:cubicBezTo>
                    <a:pt x="100" y="25"/>
                    <a:pt x="100" y="25"/>
                    <a:pt x="100" y="25"/>
                  </a:cubicBezTo>
                  <a:cubicBezTo>
                    <a:pt x="99" y="25"/>
                    <a:pt x="99" y="25"/>
                    <a:pt x="99" y="25"/>
                  </a:cubicBezTo>
                  <a:cubicBezTo>
                    <a:pt x="98" y="26"/>
                    <a:pt x="98" y="26"/>
                    <a:pt x="98" y="26"/>
                  </a:cubicBezTo>
                  <a:cubicBezTo>
                    <a:pt x="98" y="27"/>
                    <a:pt x="98" y="27"/>
                    <a:pt x="98" y="27"/>
                  </a:cubicBezTo>
                  <a:cubicBezTo>
                    <a:pt x="97" y="28"/>
                    <a:pt x="97" y="28"/>
                    <a:pt x="97" y="28"/>
                  </a:cubicBezTo>
                  <a:cubicBezTo>
                    <a:pt x="98" y="26"/>
                    <a:pt x="98" y="26"/>
                    <a:pt x="98" y="26"/>
                  </a:cubicBezTo>
                  <a:cubicBezTo>
                    <a:pt x="98" y="25"/>
                    <a:pt x="98" y="25"/>
                    <a:pt x="98" y="25"/>
                  </a:cubicBezTo>
                  <a:cubicBezTo>
                    <a:pt x="100" y="24"/>
                    <a:pt x="100" y="24"/>
                    <a:pt x="100" y="24"/>
                  </a:cubicBezTo>
                  <a:cubicBezTo>
                    <a:pt x="100" y="23"/>
                    <a:pt x="100" y="23"/>
                    <a:pt x="100" y="23"/>
                  </a:cubicBezTo>
                  <a:cubicBezTo>
                    <a:pt x="101" y="22"/>
                    <a:pt x="101" y="22"/>
                    <a:pt x="101" y="22"/>
                  </a:cubicBezTo>
                  <a:cubicBezTo>
                    <a:pt x="101" y="21"/>
                    <a:pt x="101" y="21"/>
                    <a:pt x="101" y="21"/>
                  </a:cubicBezTo>
                  <a:cubicBezTo>
                    <a:pt x="102" y="21"/>
                    <a:pt x="102" y="21"/>
                    <a:pt x="102" y="21"/>
                  </a:cubicBezTo>
                  <a:cubicBezTo>
                    <a:pt x="103" y="21"/>
                    <a:pt x="103" y="21"/>
                    <a:pt x="103" y="21"/>
                  </a:cubicBezTo>
                  <a:cubicBezTo>
                    <a:pt x="104" y="19"/>
                    <a:pt x="104" y="19"/>
                    <a:pt x="104" y="19"/>
                  </a:cubicBezTo>
                  <a:cubicBezTo>
                    <a:pt x="106" y="17"/>
                    <a:pt x="106" y="17"/>
                    <a:pt x="106" y="17"/>
                  </a:cubicBezTo>
                  <a:cubicBezTo>
                    <a:pt x="106" y="17"/>
                    <a:pt x="106" y="17"/>
                    <a:pt x="106" y="17"/>
                  </a:cubicBezTo>
                  <a:cubicBezTo>
                    <a:pt x="106" y="17"/>
                    <a:pt x="106" y="17"/>
                    <a:pt x="106" y="17"/>
                  </a:cubicBezTo>
                  <a:cubicBezTo>
                    <a:pt x="106" y="16"/>
                    <a:pt x="106" y="16"/>
                    <a:pt x="106" y="16"/>
                  </a:cubicBezTo>
                  <a:cubicBezTo>
                    <a:pt x="106" y="16"/>
                    <a:pt x="106" y="16"/>
                    <a:pt x="106" y="16"/>
                  </a:cubicBezTo>
                  <a:cubicBezTo>
                    <a:pt x="106" y="15"/>
                    <a:pt x="106" y="15"/>
                    <a:pt x="106" y="15"/>
                  </a:cubicBezTo>
                  <a:cubicBezTo>
                    <a:pt x="106" y="15"/>
                    <a:pt x="106" y="15"/>
                    <a:pt x="106" y="15"/>
                  </a:cubicBezTo>
                  <a:cubicBezTo>
                    <a:pt x="106" y="14"/>
                    <a:pt x="106" y="14"/>
                    <a:pt x="106" y="14"/>
                  </a:cubicBezTo>
                  <a:cubicBezTo>
                    <a:pt x="105" y="14"/>
                    <a:pt x="105" y="14"/>
                    <a:pt x="105" y="14"/>
                  </a:cubicBezTo>
                  <a:cubicBezTo>
                    <a:pt x="104" y="14"/>
                    <a:pt x="104" y="14"/>
                    <a:pt x="104" y="14"/>
                  </a:cubicBezTo>
                  <a:cubicBezTo>
                    <a:pt x="104" y="14"/>
                    <a:pt x="104" y="14"/>
                    <a:pt x="104" y="14"/>
                  </a:cubicBezTo>
                  <a:cubicBezTo>
                    <a:pt x="103" y="12"/>
                    <a:pt x="103" y="12"/>
                    <a:pt x="103" y="12"/>
                  </a:cubicBezTo>
                  <a:cubicBezTo>
                    <a:pt x="102" y="10"/>
                    <a:pt x="102" y="10"/>
                    <a:pt x="102" y="10"/>
                  </a:cubicBezTo>
                  <a:cubicBezTo>
                    <a:pt x="102" y="9"/>
                    <a:pt x="102" y="9"/>
                    <a:pt x="102" y="9"/>
                  </a:cubicBezTo>
                  <a:cubicBezTo>
                    <a:pt x="101" y="7"/>
                    <a:pt x="101" y="7"/>
                    <a:pt x="101" y="7"/>
                  </a:cubicBezTo>
                  <a:cubicBezTo>
                    <a:pt x="101" y="7"/>
                    <a:pt x="101" y="7"/>
                    <a:pt x="101" y="7"/>
                  </a:cubicBezTo>
                  <a:lnTo>
                    <a:pt x="101" y="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3" name="Freeform 178">
              <a:extLst>
                <a:ext uri="{FF2B5EF4-FFF2-40B4-BE49-F238E27FC236}">
                  <a16:creationId xmlns:a16="http://schemas.microsoft.com/office/drawing/2014/main" xmlns="" id="{44538E32-66B4-4779-9964-F57991930CA2}"/>
                </a:ext>
              </a:extLst>
            </p:cNvPr>
            <p:cNvSpPr/>
            <p:nvPr/>
          </p:nvSpPr>
          <p:spPr bwMode="auto">
            <a:xfrm>
              <a:off x="3388048" y="4133497"/>
              <a:ext cx="85986" cy="109981"/>
            </a:xfrm>
            <a:custGeom>
              <a:avLst/>
              <a:gdLst>
                <a:gd name="T0" fmla="*/ 3 w 48"/>
                <a:gd name="T1" fmla="*/ 48 h 63"/>
                <a:gd name="T2" fmla="*/ 3 w 48"/>
                <a:gd name="T3" fmla="*/ 52 h 63"/>
                <a:gd name="T4" fmla="*/ 3 w 48"/>
                <a:gd name="T5" fmla="*/ 52 h 63"/>
                <a:gd name="T6" fmla="*/ 3 w 48"/>
                <a:gd name="T7" fmla="*/ 52 h 63"/>
                <a:gd name="T8" fmla="*/ 3 w 48"/>
                <a:gd name="T9" fmla="*/ 56 h 63"/>
                <a:gd name="T10" fmla="*/ 7 w 48"/>
                <a:gd name="T11" fmla="*/ 56 h 63"/>
                <a:gd name="T12" fmla="*/ 11 w 48"/>
                <a:gd name="T13" fmla="*/ 59 h 63"/>
                <a:gd name="T14" fmla="*/ 11 w 48"/>
                <a:gd name="T15" fmla="*/ 56 h 63"/>
                <a:gd name="T16" fmla="*/ 15 w 48"/>
                <a:gd name="T17" fmla="*/ 56 h 63"/>
                <a:gd name="T18" fmla="*/ 15 w 48"/>
                <a:gd name="T19" fmla="*/ 56 h 63"/>
                <a:gd name="T20" fmla="*/ 15 w 48"/>
                <a:gd name="T21" fmla="*/ 56 h 63"/>
                <a:gd name="T22" fmla="*/ 18 w 48"/>
                <a:gd name="T23" fmla="*/ 56 h 63"/>
                <a:gd name="T24" fmla="*/ 18 w 48"/>
                <a:gd name="T25" fmla="*/ 59 h 63"/>
                <a:gd name="T26" fmla="*/ 18 w 48"/>
                <a:gd name="T27" fmla="*/ 63 h 63"/>
                <a:gd name="T28" fmla="*/ 22 w 48"/>
                <a:gd name="T29" fmla="*/ 59 h 63"/>
                <a:gd name="T30" fmla="*/ 22 w 48"/>
                <a:gd name="T31" fmla="*/ 56 h 63"/>
                <a:gd name="T32" fmla="*/ 26 w 48"/>
                <a:gd name="T33" fmla="*/ 56 h 63"/>
                <a:gd name="T34" fmla="*/ 26 w 48"/>
                <a:gd name="T35" fmla="*/ 56 h 63"/>
                <a:gd name="T36" fmla="*/ 29 w 48"/>
                <a:gd name="T37" fmla="*/ 52 h 63"/>
                <a:gd name="T38" fmla="*/ 33 w 48"/>
                <a:gd name="T39" fmla="*/ 48 h 63"/>
                <a:gd name="T40" fmla="*/ 37 w 48"/>
                <a:gd name="T41" fmla="*/ 41 h 63"/>
                <a:gd name="T42" fmla="*/ 37 w 48"/>
                <a:gd name="T43" fmla="*/ 41 h 63"/>
                <a:gd name="T44" fmla="*/ 40 w 48"/>
                <a:gd name="T45" fmla="*/ 33 h 63"/>
                <a:gd name="T46" fmla="*/ 44 w 48"/>
                <a:gd name="T47" fmla="*/ 30 h 63"/>
                <a:gd name="T48" fmla="*/ 44 w 48"/>
                <a:gd name="T49" fmla="*/ 30 h 63"/>
                <a:gd name="T50" fmla="*/ 44 w 48"/>
                <a:gd name="T51" fmla="*/ 30 h 63"/>
                <a:gd name="T52" fmla="*/ 48 w 48"/>
                <a:gd name="T53" fmla="*/ 26 h 63"/>
                <a:gd name="T54" fmla="*/ 48 w 48"/>
                <a:gd name="T55" fmla="*/ 22 h 63"/>
                <a:gd name="T56" fmla="*/ 44 w 48"/>
                <a:gd name="T57" fmla="*/ 19 h 63"/>
                <a:gd name="T58" fmla="*/ 44 w 48"/>
                <a:gd name="T59" fmla="*/ 19 h 63"/>
                <a:gd name="T60" fmla="*/ 40 w 48"/>
                <a:gd name="T61" fmla="*/ 19 h 63"/>
                <a:gd name="T62" fmla="*/ 40 w 48"/>
                <a:gd name="T63" fmla="*/ 15 h 63"/>
                <a:gd name="T64" fmla="*/ 33 w 48"/>
                <a:gd name="T65" fmla="*/ 11 h 63"/>
                <a:gd name="T66" fmla="*/ 33 w 48"/>
                <a:gd name="T67" fmla="*/ 7 h 63"/>
                <a:gd name="T68" fmla="*/ 29 w 48"/>
                <a:gd name="T69" fmla="*/ 7 h 63"/>
                <a:gd name="T70" fmla="*/ 22 w 48"/>
                <a:gd name="T71" fmla="*/ 4 h 63"/>
                <a:gd name="T72" fmla="*/ 15 w 48"/>
                <a:gd name="T73" fmla="*/ 0 h 63"/>
                <a:gd name="T74" fmla="*/ 11 w 48"/>
                <a:gd name="T75" fmla="*/ 0 h 63"/>
                <a:gd name="T76" fmla="*/ 7 w 48"/>
                <a:gd name="T77" fmla="*/ 4 h 63"/>
                <a:gd name="T78" fmla="*/ 7 w 48"/>
                <a:gd name="T79" fmla="*/ 4 h 63"/>
                <a:gd name="T80" fmla="*/ 7 w 48"/>
                <a:gd name="T81" fmla="*/ 4 h 63"/>
                <a:gd name="T82" fmla="*/ 3 w 48"/>
                <a:gd name="T83" fmla="*/ 4 h 63"/>
                <a:gd name="T84" fmla="*/ 3 w 48"/>
                <a:gd name="T85" fmla="*/ 7 h 63"/>
                <a:gd name="T86" fmla="*/ 0 w 48"/>
                <a:gd name="T87" fmla="*/ 7 h 63"/>
                <a:gd name="T88" fmla="*/ 3 w 48"/>
                <a:gd name="T89" fmla="*/ 15 h 63"/>
                <a:gd name="T90" fmla="*/ 3 w 48"/>
                <a:gd name="T91" fmla="*/ 15 h 63"/>
                <a:gd name="T92" fmla="*/ 3 w 48"/>
                <a:gd name="T93" fmla="*/ 19 h 63"/>
                <a:gd name="T94" fmla="*/ 3 w 48"/>
                <a:gd name="T95" fmla="*/ 22 h 63"/>
                <a:gd name="T96" fmla="*/ 7 w 48"/>
                <a:gd name="T97" fmla="*/ 22 h 63"/>
                <a:gd name="T98" fmla="*/ 7 w 48"/>
                <a:gd name="T99" fmla="*/ 26 h 63"/>
                <a:gd name="T100" fmla="*/ 7 w 48"/>
                <a:gd name="T101" fmla="*/ 30 h 63"/>
                <a:gd name="T102" fmla="*/ 11 w 48"/>
                <a:gd name="T103" fmla="*/ 33 h 63"/>
                <a:gd name="T104" fmla="*/ 11 w 48"/>
                <a:gd name="T105" fmla="*/ 33 h 63"/>
                <a:gd name="T106" fmla="*/ 11 w 48"/>
                <a:gd name="T107" fmla="*/ 37 h 63"/>
                <a:gd name="T108" fmla="*/ 7 w 48"/>
                <a:gd name="T109" fmla="*/ 37 h 63"/>
                <a:gd name="T110" fmla="*/ 7 w 48"/>
                <a:gd name="T111" fmla="*/ 41 h 63"/>
                <a:gd name="T112" fmla="*/ 7 w 48"/>
                <a:gd name="T113" fmla="*/ 45 h 63"/>
                <a:gd name="T114" fmla="*/ 7 w 48"/>
                <a:gd name="T115" fmla="*/ 48 h 63"/>
                <a:gd name="T116" fmla="*/ 3 w 48"/>
                <a:gd name="T117" fmla="*/ 48 h 63"/>
                <a:gd name="T118" fmla="*/ 3 w 48"/>
                <a:gd name="T119" fmla="*/ 48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48" h="63">
                  <a:moveTo>
                    <a:pt x="3" y="48"/>
                  </a:moveTo>
                  <a:lnTo>
                    <a:pt x="3" y="52"/>
                  </a:lnTo>
                  <a:lnTo>
                    <a:pt x="3" y="52"/>
                  </a:lnTo>
                  <a:lnTo>
                    <a:pt x="3" y="52"/>
                  </a:lnTo>
                  <a:lnTo>
                    <a:pt x="3" y="56"/>
                  </a:lnTo>
                  <a:lnTo>
                    <a:pt x="7" y="56"/>
                  </a:lnTo>
                  <a:lnTo>
                    <a:pt x="11" y="59"/>
                  </a:lnTo>
                  <a:lnTo>
                    <a:pt x="11" y="56"/>
                  </a:lnTo>
                  <a:lnTo>
                    <a:pt x="15" y="56"/>
                  </a:lnTo>
                  <a:lnTo>
                    <a:pt x="15" y="56"/>
                  </a:lnTo>
                  <a:lnTo>
                    <a:pt x="15" y="56"/>
                  </a:lnTo>
                  <a:lnTo>
                    <a:pt x="18" y="56"/>
                  </a:lnTo>
                  <a:lnTo>
                    <a:pt x="18" y="59"/>
                  </a:lnTo>
                  <a:lnTo>
                    <a:pt x="18" y="63"/>
                  </a:lnTo>
                  <a:lnTo>
                    <a:pt x="22" y="59"/>
                  </a:lnTo>
                  <a:lnTo>
                    <a:pt x="22" y="56"/>
                  </a:lnTo>
                  <a:lnTo>
                    <a:pt x="26" y="56"/>
                  </a:lnTo>
                  <a:lnTo>
                    <a:pt x="26" y="56"/>
                  </a:lnTo>
                  <a:lnTo>
                    <a:pt x="29" y="52"/>
                  </a:lnTo>
                  <a:lnTo>
                    <a:pt x="33" y="48"/>
                  </a:lnTo>
                  <a:lnTo>
                    <a:pt x="37" y="41"/>
                  </a:lnTo>
                  <a:lnTo>
                    <a:pt x="37" y="41"/>
                  </a:lnTo>
                  <a:lnTo>
                    <a:pt x="40" y="33"/>
                  </a:lnTo>
                  <a:lnTo>
                    <a:pt x="44" y="30"/>
                  </a:lnTo>
                  <a:lnTo>
                    <a:pt x="44" y="30"/>
                  </a:lnTo>
                  <a:lnTo>
                    <a:pt x="44" y="30"/>
                  </a:lnTo>
                  <a:lnTo>
                    <a:pt x="48" y="26"/>
                  </a:lnTo>
                  <a:lnTo>
                    <a:pt x="48" y="22"/>
                  </a:lnTo>
                  <a:lnTo>
                    <a:pt x="44" y="19"/>
                  </a:lnTo>
                  <a:lnTo>
                    <a:pt x="44" y="19"/>
                  </a:lnTo>
                  <a:lnTo>
                    <a:pt x="40" y="19"/>
                  </a:lnTo>
                  <a:lnTo>
                    <a:pt x="40" y="15"/>
                  </a:lnTo>
                  <a:lnTo>
                    <a:pt x="33" y="11"/>
                  </a:lnTo>
                  <a:lnTo>
                    <a:pt x="33" y="7"/>
                  </a:lnTo>
                  <a:lnTo>
                    <a:pt x="29" y="7"/>
                  </a:lnTo>
                  <a:lnTo>
                    <a:pt x="22" y="4"/>
                  </a:lnTo>
                  <a:lnTo>
                    <a:pt x="15" y="0"/>
                  </a:lnTo>
                  <a:lnTo>
                    <a:pt x="11" y="0"/>
                  </a:lnTo>
                  <a:lnTo>
                    <a:pt x="7" y="4"/>
                  </a:lnTo>
                  <a:lnTo>
                    <a:pt x="7" y="4"/>
                  </a:lnTo>
                  <a:lnTo>
                    <a:pt x="7" y="4"/>
                  </a:lnTo>
                  <a:lnTo>
                    <a:pt x="3" y="4"/>
                  </a:lnTo>
                  <a:lnTo>
                    <a:pt x="3" y="7"/>
                  </a:lnTo>
                  <a:lnTo>
                    <a:pt x="0" y="7"/>
                  </a:lnTo>
                  <a:lnTo>
                    <a:pt x="3" y="15"/>
                  </a:lnTo>
                  <a:lnTo>
                    <a:pt x="3" y="15"/>
                  </a:lnTo>
                  <a:lnTo>
                    <a:pt x="3" y="19"/>
                  </a:lnTo>
                  <a:lnTo>
                    <a:pt x="3" y="22"/>
                  </a:lnTo>
                  <a:lnTo>
                    <a:pt x="7" y="22"/>
                  </a:lnTo>
                  <a:lnTo>
                    <a:pt x="7" y="26"/>
                  </a:lnTo>
                  <a:lnTo>
                    <a:pt x="7" y="30"/>
                  </a:lnTo>
                  <a:lnTo>
                    <a:pt x="11" y="33"/>
                  </a:lnTo>
                  <a:lnTo>
                    <a:pt x="11" y="33"/>
                  </a:lnTo>
                  <a:lnTo>
                    <a:pt x="11" y="37"/>
                  </a:lnTo>
                  <a:lnTo>
                    <a:pt x="7" y="37"/>
                  </a:lnTo>
                  <a:lnTo>
                    <a:pt x="7" y="41"/>
                  </a:lnTo>
                  <a:lnTo>
                    <a:pt x="7" y="45"/>
                  </a:lnTo>
                  <a:lnTo>
                    <a:pt x="7" y="48"/>
                  </a:lnTo>
                  <a:lnTo>
                    <a:pt x="3" y="48"/>
                  </a:lnTo>
                  <a:lnTo>
                    <a:pt x="3"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4" name="Freeform 179">
              <a:extLst>
                <a:ext uri="{FF2B5EF4-FFF2-40B4-BE49-F238E27FC236}">
                  <a16:creationId xmlns:a16="http://schemas.microsoft.com/office/drawing/2014/main" xmlns="" id="{4E38AC61-257A-48C6-A73C-24DF86C46880}"/>
                </a:ext>
              </a:extLst>
            </p:cNvPr>
            <p:cNvSpPr/>
            <p:nvPr/>
          </p:nvSpPr>
          <p:spPr bwMode="auto">
            <a:xfrm>
              <a:off x="3287733" y="4126515"/>
              <a:ext cx="120024" cy="109981"/>
            </a:xfrm>
            <a:custGeom>
              <a:avLst/>
              <a:gdLst>
                <a:gd name="T0" fmla="*/ 26 w 67"/>
                <a:gd name="T1" fmla="*/ 63 h 63"/>
                <a:gd name="T2" fmla="*/ 30 w 67"/>
                <a:gd name="T3" fmla="*/ 63 h 63"/>
                <a:gd name="T4" fmla="*/ 37 w 67"/>
                <a:gd name="T5" fmla="*/ 63 h 63"/>
                <a:gd name="T6" fmla="*/ 34 w 67"/>
                <a:gd name="T7" fmla="*/ 60 h 63"/>
                <a:gd name="T8" fmla="*/ 30 w 67"/>
                <a:gd name="T9" fmla="*/ 56 h 63"/>
                <a:gd name="T10" fmla="*/ 34 w 67"/>
                <a:gd name="T11" fmla="*/ 52 h 63"/>
                <a:gd name="T12" fmla="*/ 45 w 67"/>
                <a:gd name="T13" fmla="*/ 52 h 63"/>
                <a:gd name="T14" fmla="*/ 52 w 67"/>
                <a:gd name="T15" fmla="*/ 49 h 63"/>
                <a:gd name="T16" fmla="*/ 59 w 67"/>
                <a:gd name="T17" fmla="*/ 52 h 63"/>
                <a:gd name="T18" fmla="*/ 63 w 67"/>
                <a:gd name="T19" fmla="*/ 49 h 63"/>
                <a:gd name="T20" fmla="*/ 63 w 67"/>
                <a:gd name="T21" fmla="*/ 41 h 63"/>
                <a:gd name="T22" fmla="*/ 67 w 67"/>
                <a:gd name="T23" fmla="*/ 37 h 63"/>
                <a:gd name="T24" fmla="*/ 63 w 67"/>
                <a:gd name="T25" fmla="*/ 34 h 63"/>
                <a:gd name="T26" fmla="*/ 63 w 67"/>
                <a:gd name="T27" fmla="*/ 26 h 63"/>
                <a:gd name="T28" fmla="*/ 59 w 67"/>
                <a:gd name="T29" fmla="*/ 23 h 63"/>
                <a:gd name="T30" fmla="*/ 59 w 67"/>
                <a:gd name="T31" fmla="*/ 19 h 63"/>
                <a:gd name="T32" fmla="*/ 59 w 67"/>
                <a:gd name="T33" fmla="*/ 11 h 63"/>
                <a:gd name="T34" fmla="*/ 63 w 67"/>
                <a:gd name="T35" fmla="*/ 8 h 63"/>
                <a:gd name="T36" fmla="*/ 63 w 67"/>
                <a:gd name="T37" fmla="*/ 4 h 63"/>
                <a:gd name="T38" fmla="*/ 56 w 67"/>
                <a:gd name="T39" fmla="*/ 0 h 63"/>
                <a:gd name="T40" fmla="*/ 48 w 67"/>
                <a:gd name="T41" fmla="*/ 0 h 63"/>
                <a:gd name="T42" fmla="*/ 37 w 67"/>
                <a:gd name="T43" fmla="*/ 0 h 63"/>
                <a:gd name="T44" fmla="*/ 26 w 67"/>
                <a:gd name="T45" fmla="*/ 0 h 63"/>
                <a:gd name="T46" fmla="*/ 15 w 67"/>
                <a:gd name="T47" fmla="*/ 0 h 63"/>
                <a:gd name="T48" fmla="*/ 15 w 67"/>
                <a:gd name="T49" fmla="*/ 4 h 63"/>
                <a:gd name="T50" fmla="*/ 15 w 67"/>
                <a:gd name="T51" fmla="*/ 8 h 63"/>
                <a:gd name="T52" fmla="*/ 8 w 67"/>
                <a:gd name="T53" fmla="*/ 15 h 63"/>
                <a:gd name="T54" fmla="*/ 4 w 67"/>
                <a:gd name="T55" fmla="*/ 19 h 63"/>
                <a:gd name="T56" fmla="*/ 0 w 67"/>
                <a:gd name="T57" fmla="*/ 26 h 63"/>
                <a:gd name="T58" fmla="*/ 4 w 67"/>
                <a:gd name="T59" fmla="*/ 30 h 63"/>
                <a:gd name="T60" fmla="*/ 4 w 67"/>
                <a:gd name="T61" fmla="*/ 34 h 63"/>
                <a:gd name="T62" fmla="*/ 8 w 67"/>
                <a:gd name="T63" fmla="*/ 37 h 63"/>
                <a:gd name="T64" fmla="*/ 11 w 67"/>
                <a:gd name="T65" fmla="*/ 37 h 63"/>
                <a:gd name="T66" fmla="*/ 15 w 67"/>
                <a:gd name="T67" fmla="*/ 41 h 63"/>
                <a:gd name="T68" fmla="*/ 15 w 67"/>
                <a:gd name="T69" fmla="*/ 49 h 63"/>
                <a:gd name="T70" fmla="*/ 19 w 67"/>
                <a:gd name="T71" fmla="*/ 52 h 63"/>
                <a:gd name="T72" fmla="*/ 22 w 67"/>
                <a:gd name="T73" fmla="*/ 56 h 63"/>
                <a:gd name="T74" fmla="*/ 22 w 67"/>
                <a:gd name="T75" fmla="*/ 6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7" h="63">
                  <a:moveTo>
                    <a:pt x="26" y="63"/>
                  </a:moveTo>
                  <a:lnTo>
                    <a:pt x="26" y="63"/>
                  </a:lnTo>
                  <a:lnTo>
                    <a:pt x="26" y="63"/>
                  </a:lnTo>
                  <a:lnTo>
                    <a:pt x="30" y="63"/>
                  </a:lnTo>
                  <a:lnTo>
                    <a:pt x="34" y="63"/>
                  </a:lnTo>
                  <a:lnTo>
                    <a:pt x="37" y="63"/>
                  </a:lnTo>
                  <a:lnTo>
                    <a:pt x="37" y="63"/>
                  </a:lnTo>
                  <a:lnTo>
                    <a:pt x="34" y="60"/>
                  </a:lnTo>
                  <a:lnTo>
                    <a:pt x="34" y="60"/>
                  </a:lnTo>
                  <a:lnTo>
                    <a:pt x="30" y="56"/>
                  </a:lnTo>
                  <a:lnTo>
                    <a:pt x="30" y="52"/>
                  </a:lnTo>
                  <a:lnTo>
                    <a:pt x="34" y="52"/>
                  </a:lnTo>
                  <a:lnTo>
                    <a:pt x="37" y="52"/>
                  </a:lnTo>
                  <a:lnTo>
                    <a:pt x="45" y="52"/>
                  </a:lnTo>
                  <a:lnTo>
                    <a:pt x="48" y="49"/>
                  </a:lnTo>
                  <a:lnTo>
                    <a:pt x="52" y="49"/>
                  </a:lnTo>
                  <a:lnTo>
                    <a:pt x="56" y="52"/>
                  </a:lnTo>
                  <a:lnTo>
                    <a:pt x="59" y="52"/>
                  </a:lnTo>
                  <a:lnTo>
                    <a:pt x="63" y="52"/>
                  </a:lnTo>
                  <a:lnTo>
                    <a:pt x="63" y="49"/>
                  </a:lnTo>
                  <a:lnTo>
                    <a:pt x="63" y="45"/>
                  </a:lnTo>
                  <a:lnTo>
                    <a:pt x="63" y="41"/>
                  </a:lnTo>
                  <a:lnTo>
                    <a:pt x="67" y="41"/>
                  </a:lnTo>
                  <a:lnTo>
                    <a:pt x="67" y="37"/>
                  </a:lnTo>
                  <a:lnTo>
                    <a:pt x="67" y="37"/>
                  </a:lnTo>
                  <a:lnTo>
                    <a:pt x="63" y="34"/>
                  </a:lnTo>
                  <a:lnTo>
                    <a:pt x="63" y="30"/>
                  </a:lnTo>
                  <a:lnTo>
                    <a:pt x="63" y="26"/>
                  </a:lnTo>
                  <a:lnTo>
                    <a:pt x="59" y="26"/>
                  </a:lnTo>
                  <a:lnTo>
                    <a:pt x="59" y="23"/>
                  </a:lnTo>
                  <a:lnTo>
                    <a:pt x="59" y="19"/>
                  </a:lnTo>
                  <a:lnTo>
                    <a:pt x="59" y="19"/>
                  </a:lnTo>
                  <a:lnTo>
                    <a:pt x="56" y="11"/>
                  </a:lnTo>
                  <a:lnTo>
                    <a:pt x="59" y="11"/>
                  </a:lnTo>
                  <a:lnTo>
                    <a:pt x="59" y="8"/>
                  </a:lnTo>
                  <a:lnTo>
                    <a:pt x="63" y="8"/>
                  </a:lnTo>
                  <a:lnTo>
                    <a:pt x="63" y="4"/>
                  </a:lnTo>
                  <a:lnTo>
                    <a:pt x="63" y="4"/>
                  </a:lnTo>
                  <a:lnTo>
                    <a:pt x="59" y="0"/>
                  </a:lnTo>
                  <a:lnTo>
                    <a:pt x="56" y="0"/>
                  </a:lnTo>
                  <a:lnTo>
                    <a:pt x="48" y="0"/>
                  </a:lnTo>
                  <a:lnTo>
                    <a:pt x="48" y="0"/>
                  </a:lnTo>
                  <a:lnTo>
                    <a:pt x="45" y="0"/>
                  </a:lnTo>
                  <a:lnTo>
                    <a:pt x="37" y="0"/>
                  </a:lnTo>
                  <a:lnTo>
                    <a:pt x="34" y="0"/>
                  </a:lnTo>
                  <a:lnTo>
                    <a:pt x="26" y="0"/>
                  </a:lnTo>
                  <a:lnTo>
                    <a:pt x="19" y="0"/>
                  </a:lnTo>
                  <a:lnTo>
                    <a:pt x="15" y="0"/>
                  </a:lnTo>
                  <a:lnTo>
                    <a:pt x="15" y="4"/>
                  </a:lnTo>
                  <a:lnTo>
                    <a:pt x="15" y="4"/>
                  </a:lnTo>
                  <a:lnTo>
                    <a:pt x="15" y="8"/>
                  </a:lnTo>
                  <a:lnTo>
                    <a:pt x="15" y="8"/>
                  </a:lnTo>
                  <a:lnTo>
                    <a:pt x="11" y="11"/>
                  </a:lnTo>
                  <a:lnTo>
                    <a:pt x="8" y="15"/>
                  </a:lnTo>
                  <a:lnTo>
                    <a:pt x="4" y="15"/>
                  </a:lnTo>
                  <a:lnTo>
                    <a:pt x="4" y="19"/>
                  </a:lnTo>
                  <a:lnTo>
                    <a:pt x="4" y="19"/>
                  </a:lnTo>
                  <a:lnTo>
                    <a:pt x="0" y="26"/>
                  </a:lnTo>
                  <a:lnTo>
                    <a:pt x="0" y="30"/>
                  </a:lnTo>
                  <a:lnTo>
                    <a:pt x="4" y="30"/>
                  </a:lnTo>
                  <a:lnTo>
                    <a:pt x="4" y="30"/>
                  </a:lnTo>
                  <a:lnTo>
                    <a:pt x="4" y="34"/>
                  </a:lnTo>
                  <a:lnTo>
                    <a:pt x="8" y="37"/>
                  </a:lnTo>
                  <a:lnTo>
                    <a:pt x="8" y="37"/>
                  </a:lnTo>
                  <a:lnTo>
                    <a:pt x="8" y="37"/>
                  </a:lnTo>
                  <a:lnTo>
                    <a:pt x="11" y="37"/>
                  </a:lnTo>
                  <a:lnTo>
                    <a:pt x="11" y="41"/>
                  </a:lnTo>
                  <a:lnTo>
                    <a:pt x="15" y="41"/>
                  </a:lnTo>
                  <a:lnTo>
                    <a:pt x="15" y="49"/>
                  </a:lnTo>
                  <a:lnTo>
                    <a:pt x="15" y="49"/>
                  </a:lnTo>
                  <a:lnTo>
                    <a:pt x="15" y="52"/>
                  </a:lnTo>
                  <a:lnTo>
                    <a:pt x="19" y="52"/>
                  </a:lnTo>
                  <a:lnTo>
                    <a:pt x="19" y="56"/>
                  </a:lnTo>
                  <a:lnTo>
                    <a:pt x="22" y="56"/>
                  </a:lnTo>
                  <a:lnTo>
                    <a:pt x="22" y="60"/>
                  </a:lnTo>
                  <a:lnTo>
                    <a:pt x="22" y="60"/>
                  </a:lnTo>
                  <a:lnTo>
                    <a:pt x="26" y="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5" name="Freeform 180">
              <a:extLst>
                <a:ext uri="{FF2B5EF4-FFF2-40B4-BE49-F238E27FC236}">
                  <a16:creationId xmlns:a16="http://schemas.microsoft.com/office/drawing/2014/main" xmlns="" id="{E0405EE7-F2E0-4508-B5CF-DDE558E2CFC1}"/>
                </a:ext>
              </a:extLst>
            </p:cNvPr>
            <p:cNvSpPr/>
            <p:nvPr/>
          </p:nvSpPr>
          <p:spPr bwMode="auto">
            <a:xfrm>
              <a:off x="3189205" y="4061923"/>
              <a:ext cx="145103" cy="195521"/>
            </a:xfrm>
            <a:custGeom>
              <a:avLst/>
              <a:gdLst>
                <a:gd name="T0" fmla="*/ 11 w 81"/>
                <a:gd name="T1" fmla="*/ 48 h 112"/>
                <a:gd name="T2" fmla="*/ 14 w 81"/>
                <a:gd name="T3" fmla="*/ 48 h 112"/>
                <a:gd name="T4" fmla="*/ 22 w 81"/>
                <a:gd name="T5" fmla="*/ 52 h 112"/>
                <a:gd name="T6" fmla="*/ 18 w 81"/>
                <a:gd name="T7" fmla="*/ 60 h 112"/>
                <a:gd name="T8" fmla="*/ 22 w 81"/>
                <a:gd name="T9" fmla="*/ 63 h 112"/>
                <a:gd name="T10" fmla="*/ 26 w 81"/>
                <a:gd name="T11" fmla="*/ 63 h 112"/>
                <a:gd name="T12" fmla="*/ 29 w 81"/>
                <a:gd name="T13" fmla="*/ 67 h 112"/>
                <a:gd name="T14" fmla="*/ 26 w 81"/>
                <a:gd name="T15" fmla="*/ 71 h 112"/>
                <a:gd name="T16" fmla="*/ 22 w 81"/>
                <a:gd name="T17" fmla="*/ 82 h 112"/>
                <a:gd name="T18" fmla="*/ 22 w 81"/>
                <a:gd name="T19" fmla="*/ 86 h 112"/>
                <a:gd name="T20" fmla="*/ 22 w 81"/>
                <a:gd name="T21" fmla="*/ 89 h 112"/>
                <a:gd name="T22" fmla="*/ 22 w 81"/>
                <a:gd name="T23" fmla="*/ 93 h 112"/>
                <a:gd name="T24" fmla="*/ 29 w 81"/>
                <a:gd name="T25" fmla="*/ 100 h 112"/>
                <a:gd name="T26" fmla="*/ 29 w 81"/>
                <a:gd name="T27" fmla="*/ 104 h 112"/>
                <a:gd name="T28" fmla="*/ 40 w 81"/>
                <a:gd name="T29" fmla="*/ 112 h 112"/>
                <a:gd name="T30" fmla="*/ 44 w 81"/>
                <a:gd name="T31" fmla="*/ 108 h 112"/>
                <a:gd name="T32" fmla="*/ 48 w 81"/>
                <a:gd name="T33" fmla="*/ 108 h 112"/>
                <a:gd name="T34" fmla="*/ 52 w 81"/>
                <a:gd name="T35" fmla="*/ 104 h 112"/>
                <a:gd name="T36" fmla="*/ 63 w 81"/>
                <a:gd name="T37" fmla="*/ 104 h 112"/>
                <a:gd name="T38" fmla="*/ 66 w 81"/>
                <a:gd name="T39" fmla="*/ 100 h 112"/>
                <a:gd name="T40" fmla="*/ 74 w 81"/>
                <a:gd name="T41" fmla="*/ 100 h 112"/>
                <a:gd name="T42" fmla="*/ 81 w 81"/>
                <a:gd name="T43" fmla="*/ 100 h 112"/>
                <a:gd name="T44" fmla="*/ 77 w 81"/>
                <a:gd name="T45" fmla="*/ 97 h 112"/>
                <a:gd name="T46" fmla="*/ 74 w 81"/>
                <a:gd name="T47" fmla="*/ 93 h 112"/>
                <a:gd name="T48" fmla="*/ 70 w 81"/>
                <a:gd name="T49" fmla="*/ 89 h 112"/>
                <a:gd name="T50" fmla="*/ 70 w 81"/>
                <a:gd name="T51" fmla="*/ 86 h 112"/>
                <a:gd name="T52" fmla="*/ 66 w 81"/>
                <a:gd name="T53" fmla="*/ 78 h 112"/>
                <a:gd name="T54" fmla="*/ 63 w 81"/>
                <a:gd name="T55" fmla="*/ 74 h 112"/>
                <a:gd name="T56" fmla="*/ 63 w 81"/>
                <a:gd name="T57" fmla="*/ 74 h 112"/>
                <a:gd name="T58" fmla="*/ 59 w 81"/>
                <a:gd name="T59" fmla="*/ 67 h 112"/>
                <a:gd name="T60" fmla="*/ 55 w 81"/>
                <a:gd name="T61" fmla="*/ 67 h 112"/>
                <a:gd name="T62" fmla="*/ 59 w 81"/>
                <a:gd name="T63" fmla="*/ 56 h 112"/>
                <a:gd name="T64" fmla="*/ 59 w 81"/>
                <a:gd name="T65" fmla="*/ 52 h 112"/>
                <a:gd name="T66" fmla="*/ 66 w 81"/>
                <a:gd name="T67" fmla="*/ 48 h 112"/>
                <a:gd name="T68" fmla="*/ 70 w 81"/>
                <a:gd name="T69" fmla="*/ 45 h 112"/>
                <a:gd name="T70" fmla="*/ 70 w 81"/>
                <a:gd name="T71" fmla="*/ 41 h 112"/>
                <a:gd name="T72" fmla="*/ 70 w 81"/>
                <a:gd name="T73" fmla="*/ 37 h 112"/>
                <a:gd name="T74" fmla="*/ 66 w 81"/>
                <a:gd name="T75" fmla="*/ 34 h 112"/>
                <a:gd name="T76" fmla="*/ 55 w 81"/>
                <a:gd name="T77" fmla="*/ 26 h 112"/>
                <a:gd name="T78" fmla="*/ 52 w 81"/>
                <a:gd name="T79" fmla="*/ 26 h 112"/>
                <a:gd name="T80" fmla="*/ 44 w 81"/>
                <a:gd name="T81" fmla="*/ 26 h 112"/>
                <a:gd name="T82" fmla="*/ 44 w 81"/>
                <a:gd name="T83" fmla="*/ 26 h 112"/>
                <a:gd name="T84" fmla="*/ 48 w 81"/>
                <a:gd name="T85" fmla="*/ 19 h 112"/>
                <a:gd name="T86" fmla="*/ 40 w 81"/>
                <a:gd name="T87" fmla="*/ 11 h 112"/>
                <a:gd name="T88" fmla="*/ 33 w 81"/>
                <a:gd name="T89" fmla="*/ 4 h 112"/>
                <a:gd name="T90" fmla="*/ 29 w 81"/>
                <a:gd name="T91" fmla="*/ 0 h 112"/>
                <a:gd name="T92" fmla="*/ 22 w 81"/>
                <a:gd name="T93" fmla="*/ 0 h 112"/>
                <a:gd name="T94" fmla="*/ 18 w 81"/>
                <a:gd name="T95" fmla="*/ 4 h 112"/>
                <a:gd name="T96" fmla="*/ 11 w 81"/>
                <a:gd name="T97" fmla="*/ 8 h 112"/>
                <a:gd name="T98" fmla="*/ 11 w 81"/>
                <a:gd name="T99" fmla="*/ 15 h 112"/>
                <a:gd name="T100" fmla="*/ 14 w 81"/>
                <a:gd name="T101" fmla="*/ 19 h 112"/>
                <a:gd name="T102" fmla="*/ 18 w 81"/>
                <a:gd name="T103" fmla="*/ 23 h 112"/>
                <a:gd name="T104" fmla="*/ 11 w 81"/>
                <a:gd name="T105" fmla="*/ 26 h 112"/>
                <a:gd name="T106" fmla="*/ 3 w 81"/>
                <a:gd name="T107" fmla="*/ 26 h 112"/>
                <a:gd name="T108" fmla="*/ 3 w 81"/>
                <a:gd name="T109" fmla="*/ 30 h 112"/>
                <a:gd name="T110" fmla="*/ 0 w 81"/>
                <a:gd name="T111" fmla="*/ 37 h 112"/>
                <a:gd name="T112" fmla="*/ 11 w 81"/>
                <a:gd name="T113" fmla="*/ 4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81" h="112">
                  <a:moveTo>
                    <a:pt x="11" y="48"/>
                  </a:moveTo>
                  <a:lnTo>
                    <a:pt x="11" y="48"/>
                  </a:lnTo>
                  <a:lnTo>
                    <a:pt x="14" y="48"/>
                  </a:lnTo>
                  <a:lnTo>
                    <a:pt x="14" y="48"/>
                  </a:lnTo>
                  <a:lnTo>
                    <a:pt x="18" y="48"/>
                  </a:lnTo>
                  <a:lnTo>
                    <a:pt x="22" y="52"/>
                  </a:lnTo>
                  <a:lnTo>
                    <a:pt x="22" y="56"/>
                  </a:lnTo>
                  <a:lnTo>
                    <a:pt x="18" y="60"/>
                  </a:lnTo>
                  <a:lnTo>
                    <a:pt x="18" y="60"/>
                  </a:lnTo>
                  <a:lnTo>
                    <a:pt x="22" y="63"/>
                  </a:lnTo>
                  <a:lnTo>
                    <a:pt x="26" y="63"/>
                  </a:lnTo>
                  <a:lnTo>
                    <a:pt x="26" y="63"/>
                  </a:lnTo>
                  <a:lnTo>
                    <a:pt x="26" y="67"/>
                  </a:lnTo>
                  <a:lnTo>
                    <a:pt x="29" y="67"/>
                  </a:lnTo>
                  <a:lnTo>
                    <a:pt x="29" y="67"/>
                  </a:lnTo>
                  <a:lnTo>
                    <a:pt x="26" y="71"/>
                  </a:lnTo>
                  <a:lnTo>
                    <a:pt x="26" y="74"/>
                  </a:lnTo>
                  <a:lnTo>
                    <a:pt x="22" y="82"/>
                  </a:lnTo>
                  <a:lnTo>
                    <a:pt x="22" y="82"/>
                  </a:lnTo>
                  <a:lnTo>
                    <a:pt x="22" y="86"/>
                  </a:lnTo>
                  <a:lnTo>
                    <a:pt x="22" y="89"/>
                  </a:lnTo>
                  <a:lnTo>
                    <a:pt x="22" y="89"/>
                  </a:lnTo>
                  <a:lnTo>
                    <a:pt x="22" y="93"/>
                  </a:lnTo>
                  <a:lnTo>
                    <a:pt x="22" y="93"/>
                  </a:lnTo>
                  <a:lnTo>
                    <a:pt x="26" y="97"/>
                  </a:lnTo>
                  <a:lnTo>
                    <a:pt x="29" y="100"/>
                  </a:lnTo>
                  <a:lnTo>
                    <a:pt x="29" y="104"/>
                  </a:lnTo>
                  <a:lnTo>
                    <a:pt x="29" y="104"/>
                  </a:lnTo>
                  <a:lnTo>
                    <a:pt x="37" y="112"/>
                  </a:lnTo>
                  <a:lnTo>
                    <a:pt x="40" y="112"/>
                  </a:lnTo>
                  <a:lnTo>
                    <a:pt x="40" y="108"/>
                  </a:lnTo>
                  <a:lnTo>
                    <a:pt x="44" y="108"/>
                  </a:lnTo>
                  <a:lnTo>
                    <a:pt x="44" y="108"/>
                  </a:lnTo>
                  <a:lnTo>
                    <a:pt x="48" y="108"/>
                  </a:lnTo>
                  <a:lnTo>
                    <a:pt x="52" y="108"/>
                  </a:lnTo>
                  <a:lnTo>
                    <a:pt x="52" y="104"/>
                  </a:lnTo>
                  <a:lnTo>
                    <a:pt x="55" y="104"/>
                  </a:lnTo>
                  <a:lnTo>
                    <a:pt x="63" y="104"/>
                  </a:lnTo>
                  <a:lnTo>
                    <a:pt x="63" y="100"/>
                  </a:lnTo>
                  <a:lnTo>
                    <a:pt x="66" y="100"/>
                  </a:lnTo>
                  <a:lnTo>
                    <a:pt x="70" y="97"/>
                  </a:lnTo>
                  <a:lnTo>
                    <a:pt x="74" y="100"/>
                  </a:lnTo>
                  <a:lnTo>
                    <a:pt x="77" y="100"/>
                  </a:lnTo>
                  <a:lnTo>
                    <a:pt x="81" y="100"/>
                  </a:lnTo>
                  <a:lnTo>
                    <a:pt x="77" y="97"/>
                  </a:lnTo>
                  <a:lnTo>
                    <a:pt x="77" y="97"/>
                  </a:lnTo>
                  <a:lnTo>
                    <a:pt x="77" y="93"/>
                  </a:lnTo>
                  <a:lnTo>
                    <a:pt x="74" y="93"/>
                  </a:lnTo>
                  <a:lnTo>
                    <a:pt x="74" y="89"/>
                  </a:lnTo>
                  <a:lnTo>
                    <a:pt x="70" y="89"/>
                  </a:lnTo>
                  <a:lnTo>
                    <a:pt x="70" y="86"/>
                  </a:lnTo>
                  <a:lnTo>
                    <a:pt x="70" y="86"/>
                  </a:lnTo>
                  <a:lnTo>
                    <a:pt x="70" y="78"/>
                  </a:lnTo>
                  <a:lnTo>
                    <a:pt x="66" y="78"/>
                  </a:lnTo>
                  <a:lnTo>
                    <a:pt x="66" y="74"/>
                  </a:lnTo>
                  <a:lnTo>
                    <a:pt x="63" y="74"/>
                  </a:lnTo>
                  <a:lnTo>
                    <a:pt x="63" y="74"/>
                  </a:lnTo>
                  <a:lnTo>
                    <a:pt x="63" y="74"/>
                  </a:lnTo>
                  <a:lnTo>
                    <a:pt x="59" y="71"/>
                  </a:lnTo>
                  <a:lnTo>
                    <a:pt x="59" y="67"/>
                  </a:lnTo>
                  <a:lnTo>
                    <a:pt x="59" y="67"/>
                  </a:lnTo>
                  <a:lnTo>
                    <a:pt x="55" y="67"/>
                  </a:lnTo>
                  <a:lnTo>
                    <a:pt x="55" y="63"/>
                  </a:lnTo>
                  <a:lnTo>
                    <a:pt x="59" y="56"/>
                  </a:lnTo>
                  <a:lnTo>
                    <a:pt x="59" y="56"/>
                  </a:lnTo>
                  <a:lnTo>
                    <a:pt x="59" y="52"/>
                  </a:lnTo>
                  <a:lnTo>
                    <a:pt x="63" y="52"/>
                  </a:lnTo>
                  <a:lnTo>
                    <a:pt x="66" y="48"/>
                  </a:lnTo>
                  <a:lnTo>
                    <a:pt x="70" y="45"/>
                  </a:lnTo>
                  <a:lnTo>
                    <a:pt x="70" y="45"/>
                  </a:lnTo>
                  <a:lnTo>
                    <a:pt x="70" y="41"/>
                  </a:lnTo>
                  <a:lnTo>
                    <a:pt x="70" y="41"/>
                  </a:lnTo>
                  <a:lnTo>
                    <a:pt x="70" y="41"/>
                  </a:lnTo>
                  <a:lnTo>
                    <a:pt x="70" y="37"/>
                  </a:lnTo>
                  <a:lnTo>
                    <a:pt x="70" y="34"/>
                  </a:lnTo>
                  <a:lnTo>
                    <a:pt x="66" y="34"/>
                  </a:lnTo>
                  <a:lnTo>
                    <a:pt x="63" y="30"/>
                  </a:lnTo>
                  <a:lnTo>
                    <a:pt x="55" y="26"/>
                  </a:lnTo>
                  <a:lnTo>
                    <a:pt x="52" y="23"/>
                  </a:lnTo>
                  <a:lnTo>
                    <a:pt x="52" y="26"/>
                  </a:lnTo>
                  <a:lnTo>
                    <a:pt x="48" y="26"/>
                  </a:lnTo>
                  <a:lnTo>
                    <a:pt x="44" y="26"/>
                  </a:lnTo>
                  <a:lnTo>
                    <a:pt x="44" y="30"/>
                  </a:lnTo>
                  <a:lnTo>
                    <a:pt x="44" y="26"/>
                  </a:lnTo>
                  <a:lnTo>
                    <a:pt x="44" y="23"/>
                  </a:lnTo>
                  <a:lnTo>
                    <a:pt x="48" y="19"/>
                  </a:lnTo>
                  <a:lnTo>
                    <a:pt x="44" y="15"/>
                  </a:lnTo>
                  <a:lnTo>
                    <a:pt x="40" y="11"/>
                  </a:lnTo>
                  <a:lnTo>
                    <a:pt x="37" y="11"/>
                  </a:lnTo>
                  <a:lnTo>
                    <a:pt x="33" y="4"/>
                  </a:lnTo>
                  <a:lnTo>
                    <a:pt x="29" y="4"/>
                  </a:lnTo>
                  <a:lnTo>
                    <a:pt x="29" y="0"/>
                  </a:lnTo>
                  <a:lnTo>
                    <a:pt x="26" y="0"/>
                  </a:lnTo>
                  <a:lnTo>
                    <a:pt x="22" y="0"/>
                  </a:lnTo>
                  <a:lnTo>
                    <a:pt x="22" y="0"/>
                  </a:lnTo>
                  <a:lnTo>
                    <a:pt x="18" y="4"/>
                  </a:lnTo>
                  <a:lnTo>
                    <a:pt x="14" y="8"/>
                  </a:lnTo>
                  <a:lnTo>
                    <a:pt x="11" y="8"/>
                  </a:lnTo>
                  <a:lnTo>
                    <a:pt x="7" y="11"/>
                  </a:lnTo>
                  <a:lnTo>
                    <a:pt x="11" y="15"/>
                  </a:lnTo>
                  <a:lnTo>
                    <a:pt x="11" y="19"/>
                  </a:lnTo>
                  <a:lnTo>
                    <a:pt x="14" y="19"/>
                  </a:lnTo>
                  <a:lnTo>
                    <a:pt x="18" y="19"/>
                  </a:lnTo>
                  <a:lnTo>
                    <a:pt x="18" y="23"/>
                  </a:lnTo>
                  <a:lnTo>
                    <a:pt x="11" y="26"/>
                  </a:lnTo>
                  <a:lnTo>
                    <a:pt x="11" y="26"/>
                  </a:lnTo>
                  <a:lnTo>
                    <a:pt x="7" y="26"/>
                  </a:lnTo>
                  <a:lnTo>
                    <a:pt x="3" y="26"/>
                  </a:lnTo>
                  <a:lnTo>
                    <a:pt x="3" y="26"/>
                  </a:lnTo>
                  <a:lnTo>
                    <a:pt x="3" y="30"/>
                  </a:lnTo>
                  <a:lnTo>
                    <a:pt x="0" y="34"/>
                  </a:lnTo>
                  <a:lnTo>
                    <a:pt x="0" y="37"/>
                  </a:lnTo>
                  <a:lnTo>
                    <a:pt x="3" y="45"/>
                  </a:lnTo>
                  <a:lnTo>
                    <a:pt x="11" y="48"/>
                  </a:lnTo>
                  <a:lnTo>
                    <a:pt x="11"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6" name="Freeform 181">
              <a:extLst>
                <a:ext uri="{FF2B5EF4-FFF2-40B4-BE49-F238E27FC236}">
                  <a16:creationId xmlns:a16="http://schemas.microsoft.com/office/drawing/2014/main" xmlns="" id="{77B91BED-3B73-43AE-9A08-0AFB079CA749}"/>
                </a:ext>
              </a:extLst>
            </p:cNvPr>
            <p:cNvSpPr>
              <a:spLocks noEditPoints="1"/>
            </p:cNvSpPr>
            <p:nvPr/>
          </p:nvSpPr>
          <p:spPr bwMode="auto">
            <a:xfrm>
              <a:off x="2836304" y="3951943"/>
              <a:ext cx="392314" cy="317721"/>
            </a:xfrm>
            <a:custGeom>
              <a:avLst/>
              <a:gdLst>
                <a:gd name="T0" fmla="*/ 34 w 59"/>
                <a:gd name="T1" fmla="*/ 49 h 49"/>
                <a:gd name="T2" fmla="*/ 40 w 59"/>
                <a:gd name="T3" fmla="*/ 44 h 49"/>
                <a:gd name="T4" fmla="*/ 42 w 59"/>
                <a:gd name="T5" fmla="*/ 41 h 49"/>
                <a:gd name="T6" fmla="*/ 40 w 59"/>
                <a:gd name="T7" fmla="*/ 37 h 49"/>
                <a:gd name="T8" fmla="*/ 38 w 59"/>
                <a:gd name="T9" fmla="*/ 35 h 49"/>
                <a:gd name="T10" fmla="*/ 45 w 59"/>
                <a:gd name="T11" fmla="*/ 35 h 49"/>
                <a:gd name="T12" fmla="*/ 52 w 59"/>
                <a:gd name="T13" fmla="*/ 33 h 49"/>
                <a:gd name="T14" fmla="*/ 54 w 59"/>
                <a:gd name="T15" fmla="*/ 29 h 49"/>
                <a:gd name="T16" fmla="*/ 54 w 59"/>
                <a:gd name="T17" fmla="*/ 24 h 49"/>
                <a:gd name="T18" fmla="*/ 58 w 59"/>
                <a:gd name="T19" fmla="*/ 22 h 49"/>
                <a:gd name="T20" fmla="*/ 56 w 59"/>
                <a:gd name="T21" fmla="*/ 19 h 49"/>
                <a:gd name="T22" fmla="*/ 59 w 59"/>
                <a:gd name="T23" fmla="*/ 17 h 49"/>
                <a:gd name="T24" fmla="*/ 55 w 59"/>
                <a:gd name="T25" fmla="*/ 16 h 49"/>
                <a:gd name="T26" fmla="*/ 52 w 59"/>
                <a:gd name="T27" fmla="*/ 16 h 49"/>
                <a:gd name="T28" fmla="*/ 55 w 59"/>
                <a:gd name="T29" fmla="*/ 14 h 49"/>
                <a:gd name="T30" fmla="*/ 51 w 59"/>
                <a:gd name="T31" fmla="*/ 12 h 49"/>
                <a:gd name="T32" fmla="*/ 48 w 59"/>
                <a:gd name="T33" fmla="*/ 10 h 49"/>
                <a:gd name="T34" fmla="*/ 46 w 59"/>
                <a:gd name="T35" fmla="*/ 9 h 49"/>
                <a:gd name="T36" fmla="*/ 50 w 59"/>
                <a:gd name="T37" fmla="*/ 8 h 49"/>
                <a:gd name="T38" fmla="*/ 45 w 59"/>
                <a:gd name="T39" fmla="*/ 7 h 49"/>
                <a:gd name="T40" fmla="*/ 39 w 59"/>
                <a:gd name="T41" fmla="*/ 9 h 49"/>
                <a:gd name="T42" fmla="*/ 35 w 59"/>
                <a:gd name="T43" fmla="*/ 10 h 49"/>
                <a:gd name="T44" fmla="*/ 26 w 59"/>
                <a:gd name="T45" fmla="*/ 9 h 49"/>
                <a:gd name="T46" fmla="*/ 23 w 59"/>
                <a:gd name="T47" fmla="*/ 7 h 49"/>
                <a:gd name="T48" fmla="*/ 18 w 59"/>
                <a:gd name="T49" fmla="*/ 5 h 49"/>
                <a:gd name="T50" fmla="*/ 16 w 59"/>
                <a:gd name="T51" fmla="*/ 1 h 49"/>
                <a:gd name="T52" fmla="*/ 14 w 59"/>
                <a:gd name="T53" fmla="*/ 4 h 49"/>
                <a:gd name="T54" fmla="*/ 15 w 59"/>
                <a:gd name="T55" fmla="*/ 5 h 49"/>
                <a:gd name="T56" fmla="*/ 13 w 59"/>
                <a:gd name="T57" fmla="*/ 6 h 49"/>
                <a:gd name="T58" fmla="*/ 9 w 59"/>
                <a:gd name="T59" fmla="*/ 9 h 49"/>
                <a:gd name="T60" fmla="*/ 7 w 59"/>
                <a:gd name="T61" fmla="*/ 14 h 49"/>
                <a:gd name="T62" fmla="*/ 6 w 59"/>
                <a:gd name="T63" fmla="*/ 11 h 49"/>
                <a:gd name="T64" fmla="*/ 7 w 59"/>
                <a:gd name="T65" fmla="*/ 6 h 49"/>
                <a:gd name="T66" fmla="*/ 8 w 59"/>
                <a:gd name="T67" fmla="*/ 4 h 49"/>
                <a:gd name="T68" fmla="*/ 7 w 59"/>
                <a:gd name="T69" fmla="*/ 4 h 49"/>
                <a:gd name="T70" fmla="*/ 3 w 59"/>
                <a:gd name="T71" fmla="*/ 8 h 49"/>
                <a:gd name="T72" fmla="*/ 0 w 59"/>
                <a:gd name="T73" fmla="*/ 13 h 49"/>
                <a:gd name="T74" fmla="*/ 4 w 59"/>
                <a:gd name="T75" fmla="*/ 18 h 49"/>
                <a:gd name="T76" fmla="*/ 4 w 59"/>
                <a:gd name="T77" fmla="*/ 21 h 49"/>
                <a:gd name="T78" fmla="*/ 8 w 59"/>
                <a:gd name="T79" fmla="*/ 22 h 49"/>
                <a:gd name="T80" fmla="*/ 14 w 59"/>
                <a:gd name="T81" fmla="*/ 23 h 49"/>
                <a:gd name="T82" fmla="*/ 20 w 59"/>
                <a:gd name="T83" fmla="*/ 26 h 49"/>
                <a:gd name="T84" fmla="*/ 24 w 59"/>
                <a:gd name="T85" fmla="*/ 26 h 49"/>
                <a:gd name="T86" fmla="*/ 26 w 59"/>
                <a:gd name="T87" fmla="*/ 28 h 49"/>
                <a:gd name="T88" fmla="*/ 24 w 59"/>
                <a:gd name="T89" fmla="*/ 32 h 49"/>
                <a:gd name="T90" fmla="*/ 24 w 59"/>
                <a:gd name="T91" fmla="*/ 36 h 49"/>
                <a:gd name="T92" fmla="*/ 25 w 59"/>
                <a:gd name="T93" fmla="*/ 41 h 49"/>
                <a:gd name="T94" fmla="*/ 26 w 59"/>
                <a:gd name="T95" fmla="*/ 43 h 49"/>
                <a:gd name="T96" fmla="*/ 22 w 59"/>
                <a:gd name="T97" fmla="*/ 1 h 49"/>
                <a:gd name="T98" fmla="*/ 22 w 59"/>
                <a:gd name="T99" fmla="*/ 2 h 49"/>
                <a:gd name="T100" fmla="*/ 20 w 59"/>
                <a:gd name="T101" fmla="*/ 2 h 49"/>
                <a:gd name="T102" fmla="*/ 15 w 59"/>
                <a:gd name="T103" fmla="*/ 0 h 49"/>
                <a:gd name="T104" fmla="*/ 40 w 59"/>
                <a:gd name="T105" fmla="*/ 6 h 49"/>
                <a:gd name="T106" fmla="*/ 41 w 59"/>
                <a:gd name="T107" fmla="*/ 7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9" h="49">
                  <a:moveTo>
                    <a:pt x="27" y="47"/>
                  </a:moveTo>
                  <a:cubicBezTo>
                    <a:pt x="29" y="48"/>
                    <a:pt x="29" y="48"/>
                    <a:pt x="29" y="48"/>
                  </a:cubicBezTo>
                  <a:cubicBezTo>
                    <a:pt x="31" y="49"/>
                    <a:pt x="31" y="49"/>
                    <a:pt x="31" y="49"/>
                  </a:cubicBezTo>
                  <a:cubicBezTo>
                    <a:pt x="32" y="49"/>
                    <a:pt x="32" y="49"/>
                    <a:pt x="32" y="49"/>
                  </a:cubicBezTo>
                  <a:cubicBezTo>
                    <a:pt x="34" y="49"/>
                    <a:pt x="34" y="49"/>
                    <a:pt x="34" y="49"/>
                  </a:cubicBezTo>
                  <a:cubicBezTo>
                    <a:pt x="35" y="48"/>
                    <a:pt x="35" y="48"/>
                    <a:pt x="35" y="48"/>
                  </a:cubicBezTo>
                  <a:cubicBezTo>
                    <a:pt x="36" y="47"/>
                    <a:pt x="36" y="47"/>
                    <a:pt x="36" y="47"/>
                  </a:cubicBezTo>
                  <a:cubicBezTo>
                    <a:pt x="37" y="46"/>
                    <a:pt x="37" y="46"/>
                    <a:pt x="37" y="46"/>
                  </a:cubicBezTo>
                  <a:cubicBezTo>
                    <a:pt x="39" y="45"/>
                    <a:pt x="39" y="45"/>
                    <a:pt x="39" y="45"/>
                  </a:cubicBezTo>
                  <a:cubicBezTo>
                    <a:pt x="40" y="44"/>
                    <a:pt x="40" y="44"/>
                    <a:pt x="40" y="44"/>
                  </a:cubicBezTo>
                  <a:cubicBezTo>
                    <a:pt x="41" y="43"/>
                    <a:pt x="41" y="43"/>
                    <a:pt x="41" y="43"/>
                  </a:cubicBezTo>
                  <a:cubicBezTo>
                    <a:pt x="43" y="43"/>
                    <a:pt x="43" y="43"/>
                    <a:pt x="43" y="43"/>
                  </a:cubicBezTo>
                  <a:cubicBezTo>
                    <a:pt x="44" y="43"/>
                    <a:pt x="44" y="43"/>
                    <a:pt x="44" y="43"/>
                  </a:cubicBezTo>
                  <a:cubicBezTo>
                    <a:pt x="44" y="42"/>
                    <a:pt x="44" y="42"/>
                    <a:pt x="44" y="42"/>
                  </a:cubicBezTo>
                  <a:cubicBezTo>
                    <a:pt x="42" y="41"/>
                    <a:pt x="42" y="41"/>
                    <a:pt x="42" y="41"/>
                  </a:cubicBezTo>
                  <a:cubicBezTo>
                    <a:pt x="41" y="42"/>
                    <a:pt x="41" y="42"/>
                    <a:pt x="41" y="42"/>
                  </a:cubicBezTo>
                  <a:cubicBezTo>
                    <a:pt x="39" y="41"/>
                    <a:pt x="39" y="41"/>
                    <a:pt x="39" y="41"/>
                  </a:cubicBezTo>
                  <a:cubicBezTo>
                    <a:pt x="39" y="40"/>
                    <a:pt x="39" y="40"/>
                    <a:pt x="39" y="40"/>
                  </a:cubicBezTo>
                  <a:cubicBezTo>
                    <a:pt x="38" y="39"/>
                    <a:pt x="38" y="39"/>
                    <a:pt x="38" y="39"/>
                  </a:cubicBezTo>
                  <a:cubicBezTo>
                    <a:pt x="40" y="37"/>
                    <a:pt x="40" y="37"/>
                    <a:pt x="40" y="37"/>
                  </a:cubicBezTo>
                  <a:cubicBezTo>
                    <a:pt x="39" y="36"/>
                    <a:pt x="39" y="36"/>
                    <a:pt x="39" y="36"/>
                  </a:cubicBezTo>
                  <a:cubicBezTo>
                    <a:pt x="38" y="36"/>
                    <a:pt x="38" y="36"/>
                    <a:pt x="38" y="36"/>
                  </a:cubicBezTo>
                  <a:cubicBezTo>
                    <a:pt x="38" y="35"/>
                    <a:pt x="38" y="35"/>
                    <a:pt x="38" y="35"/>
                  </a:cubicBezTo>
                  <a:cubicBezTo>
                    <a:pt x="37" y="34"/>
                    <a:pt x="37" y="34"/>
                    <a:pt x="37" y="34"/>
                  </a:cubicBezTo>
                  <a:cubicBezTo>
                    <a:pt x="38" y="35"/>
                    <a:pt x="38" y="35"/>
                    <a:pt x="38" y="35"/>
                  </a:cubicBezTo>
                  <a:cubicBezTo>
                    <a:pt x="40" y="35"/>
                    <a:pt x="40" y="35"/>
                    <a:pt x="40" y="35"/>
                  </a:cubicBezTo>
                  <a:cubicBezTo>
                    <a:pt x="41" y="36"/>
                    <a:pt x="41" y="36"/>
                    <a:pt x="41" y="36"/>
                  </a:cubicBezTo>
                  <a:cubicBezTo>
                    <a:pt x="43" y="35"/>
                    <a:pt x="43" y="35"/>
                    <a:pt x="43" y="35"/>
                  </a:cubicBezTo>
                  <a:cubicBezTo>
                    <a:pt x="45" y="35"/>
                    <a:pt x="45" y="35"/>
                    <a:pt x="45" y="35"/>
                  </a:cubicBezTo>
                  <a:cubicBezTo>
                    <a:pt x="45" y="35"/>
                    <a:pt x="45" y="35"/>
                    <a:pt x="45" y="35"/>
                  </a:cubicBezTo>
                  <a:cubicBezTo>
                    <a:pt x="46" y="35"/>
                    <a:pt x="46" y="35"/>
                    <a:pt x="46" y="35"/>
                  </a:cubicBezTo>
                  <a:cubicBezTo>
                    <a:pt x="48" y="34"/>
                    <a:pt x="48" y="34"/>
                    <a:pt x="48" y="34"/>
                  </a:cubicBezTo>
                  <a:cubicBezTo>
                    <a:pt x="49" y="34"/>
                    <a:pt x="49" y="34"/>
                    <a:pt x="49" y="34"/>
                  </a:cubicBezTo>
                  <a:cubicBezTo>
                    <a:pt x="50" y="34"/>
                    <a:pt x="50" y="34"/>
                    <a:pt x="50" y="34"/>
                  </a:cubicBezTo>
                  <a:cubicBezTo>
                    <a:pt x="52" y="33"/>
                    <a:pt x="52" y="33"/>
                    <a:pt x="52" y="33"/>
                  </a:cubicBezTo>
                  <a:cubicBezTo>
                    <a:pt x="53" y="33"/>
                    <a:pt x="53" y="33"/>
                    <a:pt x="53" y="33"/>
                  </a:cubicBezTo>
                  <a:cubicBezTo>
                    <a:pt x="56" y="32"/>
                    <a:pt x="56" y="32"/>
                    <a:pt x="56" y="32"/>
                  </a:cubicBezTo>
                  <a:cubicBezTo>
                    <a:pt x="56" y="31"/>
                    <a:pt x="56" y="31"/>
                    <a:pt x="56" y="31"/>
                  </a:cubicBezTo>
                  <a:cubicBezTo>
                    <a:pt x="56" y="30"/>
                    <a:pt x="56" y="30"/>
                    <a:pt x="56" y="30"/>
                  </a:cubicBezTo>
                  <a:cubicBezTo>
                    <a:pt x="54" y="29"/>
                    <a:pt x="54" y="29"/>
                    <a:pt x="54" y="29"/>
                  </a:cubicBezTo>
                  <a:cubicBezTo>
                    <a:pt x="53" y="27"/>
                    <a:pt x="53" y="27"/>
                    <a:pt x="53" y="27"/>
                  </a:cubicBezTo>
                  <a:cubicBezTo>
                    <a:pt x="53" y="26"/>
                    <a:pt x="53" y="26"/>
                    <a:pt x="53" y="26"/>
                  </a:cubicBezTo>
                  <a:cubicBezTo>
                    <a:pt x="54" y="25"/>
                    <a:pt x="54" y="25"/>
                    <a:pt x="54" y="25"/>
                  </a:cubicBezTo>
                  <a:cubicBezTo>
                    <a:pt x="54" y="24"/>
                    <a:pt x="54" y="24"/>
                    <a:pt x="54" y="24"/>
                  </a:cubicBezTo>
                  <a:cubicBezTo>
                    <a:pt x="54" y="24"/>
                    <a:pt x="54" y="24"/>
                    <a:pt x="54" y="24"/>
                  </a:cubicBezTo>
                  <a:cubicBezTo>
                    <a:pt x="55" y="24"/>
                    <a:pt x="55" y="24"/>
                    <a:pt x="55" y="24"/>
                  </a:cubicBezTo>
                  <a:cubicBezTo>
                    <a:pt x="56" y="24"/>
                    <a:pt x="56" y="24"/>
                    <a:pt x="56" y="24"/>
                  </a:cubicBezTo>
                  <a:cubicBezTo>
                    <a:pt x="56" y="24"/>
                    <a:pt x="56" y="24"/>
                    <a:pt x="56" y="24"/>
                  </a:cubicBezTo>
                  <a:cubicBezTo>
                    <a:pt x="58" y="23"/>
                    <a:pt x="58" y="23"/>
                    <a:pt x="58" y="23"/>
                  </a:cubicBezTo>
                  <a:cubicBezTo>
                    <a:pt x="58" y="22"/>
                    <a:pt x="58" y="22"/>
                    <a:pt x="58" y="22"/>
                  </a:cubicBezTo>
                  <a:cubicBezTo>
                    <a:pt x="57" y="22"/>
                    <a:pt x="57" y="22"/>
                    <a:pt x="57" y="22"/>
                  </a:cubicBezTo>
                  <a:cubicBezTo>
                    <a:pt x="56" y="22"/>
                    <a:pt x="56" y="22"/>
                    <a:pt x="56" y="22"/>
                  </a:cubicBezTo>
                  <a:cubicBezTo>
                    <a:pt x="56" y="21"/>
                    <a:pt x="56" y="21"/>
                    <a:pt x="56" y="21"/>
                  </a:cubicBezTo>
                  <a:cubicBezTo>
                    <a:pt x="55" y="20"/>
                    <a:pt x="55" y="20"/>
                    <a:pt x="55" y="20"/>
                  </a:cubicBezTo>
                  <a:cubicBezTo>
                    <a:pt x="56" y="19"/>
                    <a:pt x="56" y="19"/>
                    <a:pt x="56" y="19"/>
                  </a:cubicBezTo>
                  <a:cubicBezTo>
                    <a:pt x="57" y="19"/>
                    <a:pt x="57" y="19"/>
                    <a:pt x="57" y="19"/>
                  </a:cubicBezTo>
                  <a:cubicBezTo>
                    <a:pt x="58" y="18"/>
                    <a:pt x="58" y="18"/>
                    <a:pt x="58" y="18"/>
                  </a:cubicBezTo>
                  <a:cubicBezTo>
                    <a:pt x="59" y="17"/>
                    <a:pt x="59" y="17"/>
                    <a:pt x="59" y="17"/>
                  </a:cubicBezTo>
                  <a:cubicBezTo>
                    <a:pt x="59" y="17"/>
                    <a:pt x="59" y="17"/>
                    <a:pt x="59" y="17"/>
                  </a:cubicBezTo>
                  <a:cubicBezTo>
                    <a:pt x="59" y="17"/>
                    <a:pt x="59" y="17"/>
                    <a:pt x="59" y="17"/>
                  </a:cubicBezTo>
                  <a:cubicBezTo>
                    <a:pt x="58" y="16"/>
                    <a:pt x="58" y="16"/>
                    <a:pt x="58" y="16"/>
                  </a:cubicBezTo>
                  <a:cubicBezTo>
                    <a:pt x="57" y="16"/>
                    <a:pt x="57" y="16"/>
                    <a:pt x="57" y="16"/>
                  </a:cubicBezTo>
                  <a:cubicBezTo>
                    <a:pt x="56" y="16"/>
                    <a:pt x="56" y="16"/>
                    <a:pt x="56" y="16"/>
                  </a:cubicBezTo>
                  <a:cubicBezTo>
                    <a:pt x="55" y="16"/>
                    <a:pt x="55" y="16"/>
                    <a:pt x="55" y="16"/>
                  </a:cubicBezTo>
                  <a:cubicBezTo>
                    <a:pt x="55" y="16"/>
                    <a:pt x="55" y="16"/>
                    <a:pt x="55" y="16"/>
                  </a:cubicBezTo>
                  <a:cubicBezTo>
                    <a:pt x="54" y="16"/>
                    <a:pt x="54" y="16"/>
                    <a:pt x="54" y="16"/>
                  </a:cubicBezTo>
                  <a:cubicBezTo>
                    <a:pt x="53" y="16"/>
                    <a:pt x="53" y="16"/>
                    <a:pt x="53" y="16"/>
                  </a:cubicBezTo>
                  <a:cubicBezTo>
                    <a:pt x="52" y="16"/>
                    <a:pt x="52" y="16"/>
                    <a:pt x="52" y="16"/>
                  </a:cubicBezTo>
                  <a:cubicBezTo>
                    <a:pt x="51" y="16"/>
                    <a:pt x="51" y="16"/>
                    <a:pt x="51" y="16"/>
                  </a:cubicBezTo>
                  <a:cubicBezTo>
                    <a:pt x="52" y="16"/>
                    <a:pt x="52" y="16"/>
                    <a:pt x="52" y="16"/>
                  </a:cubicBezTo>
                  <a:cubicBezTo>
                    <a:pt x="53" y="16"/>
                    <a:pt x="53" y="16"/>
                    <a:pt x="53" y="16"/>
                  </a:cubicBezTo>
                  <a:cubicBezTo>
                    <a:pt x="53" y="16"/>
                    <a:pt x="53" y="16"/>
                    <a:pt x="53" y="16"/>
                  </a:cubicBezTo>
                  <a:cubicBezTo>
                    <a:pt x="54" y="15"/>
                    <a:pt x="54" y="15"/>
                    <a:pt x="54" y="15"/>
                  </a:cubicBezTo>
                  <a:cubicBezTo>
                    <a:pt x="55" y="14"/>
                    <a:pt x="55" y="14"/>
                    <a:pt x="55" y="14"/>
                  </a:cubicBezTo>
                  <a:cubicBezTo>
                    <a:pt x="55" y="14"/>
                    <a:pt x="55" y="14"/>
                    <a:pt x="55" y="14"/>
                  </a:cubicBezTo>
                  <a:cubicBezTo>
                    <a:pt x="54" y="14"/>
                    <a:pt x="54" y="14"/>
                    <a:pt x="54" y="14"/>
                  </a:cubicBezTo>
                  <a:cubicBezTo>
                    <a:pt x="54" y="13"/>
                    <a:pt x="54" y="13"/>
                    <a:pt x="54" y="13"/>
                  </a:cubicBezTo>
                  <a:cubicBezTo>
                    <a:pt x="54" y="13"/>
                    <a:pt x="54" y="13"/>
                    <a:pt x="54" y="13"/>
                  </a:cubicBezTo>
                  <a:cubicBezTo>
                    <a:pt x="53" y="12"/>
                    <a:pt x="53" y="12"/>
                    <a:pt x="53" y="12"/>
                  </a:cubicBezTo>
                  <a:cubicBezTo>
                    <a:pt x="51" y="12"/>
                    <a:pt x="51" y="12"/>
                    <a:pt x="51" y="12"/>
                  </a:cubicBezTo>
                  <a:cubicBezTo>
                    <a:pt x="51" y="11"/>
                    <a:pt x="51" y="11"/>
                    <a:pt x="51" y="11"/>
                  </a:cubicBezTo>
                  <a:cubicBezTo>
                    <a:pt x="50" y="11"/>
                    <a:pt x="50" y="11"/>
                    <a:pt x="50" y="11"/>
                  </a:cubicBezTo>
                  <a:cubicBezTo>
                    <a:pt x="50" y="11"/>
                    <a:pt x="50" y="11"/>
                    <a:pt x="50" y="11"/>
                  </a:cubicBezTo>
                  <a:cubicBezTo>
                    <a:pt x="49" y="11"/>
                    <a:pt x="49" y="11"/>
                    <a:pt x="49" y="11"/>
                  </a:cubicBezTo>
                  <a:cubicBezTo>
                    <a:pt x="48" y="10"/>
                    <a:pt x="48" y="10"/>
                    <a:pt x="48" y="10"/>
                  </a:cubicBezTo>
                  <a:cubicBezTo>
                    <a:pt x="48" y="10"/>
                    <a:pt x="48" y="10"/>
                    <a:pt x="48" y="10"/>
                  </a:cubicBezTo>
                  <a:cubicBezTo>
                    <a:pt x="48" y="11"/>
                    <a:pt x="48" y="11"/>
                    <a:pt x="48" y="11"/>
                  </a:cubicBezTo>
                  <a:cubicBezTo>
                    <a:pt x="47" y="10"/>
                    <a:pt x="47" y="10"/>
                    <a:pt x="47" y="10"/>
                  </a:cubicBezTo>
                  <a:cubicBezTo>
                    <a:pt x="47" y="10"/>
                    <a:pt x="47" y="10"/>
                    <a:pt x="47" y="10"/>
                  </a:cubicBezTo>
                  <a:cubicBezTo>
                    <a:pt x="46" y="9"/>
                    <a:pt x="46" y="9"/>
                    <a:pt x="46" y="9"/>
                  </a:cubicBezTo>
                  <a:cubicBezTo>
                    <a:pt x="46" y="9"/>
                    <a:pt x="46" y="9"/>
                    <a:pt x="46" y="9"/>
                  </a:cubicBezTo>
                  <a:cubicBezTo>
                    <a:pt x="46" y="8"/>
                    <a:pt x="46" y="8"/>
                    <a:pt x="46" y="8"/>
                  </a:cubicBezTo>
                  <a:cubicBezTo>
                    <a:pt x="48" y="8"/>
                    <a:pt x="48" y="8"/>
                    <a:pt x="48" y="8"/>
                  </a:cubicBezTo>
                  <a:cubicBezTo>
                    <a:pt x="49" y="8"/>
                    <a:pt x="49" y="8"/>
                    <a:pt x="49" y="8"/>
                  </a:cubicBezTo>
                  <a:cubicBezTo>
                    <a:pt x="50" y="8"/>
                    <a:pt x="50" y="8"/>
                    <a:pt x="50" y="8"/>
                  </a:cubicBezTo>
                  <a:cubicBezTo>
                    <a:pt x="50" y="7"/>
                    <a:pt x="50" y="7"/>
                    <a:pt x="50" y="7"/>
                  </a:cubicBezTo>
                  <a:cubicBezTo>
                    <a:pt x="49" y="7"/>
                    <a:pt x="49" y="7"/>
                    <a:pt x="49" y="7"/>
                  </a:cubicBezTo>
                  <a:cubicBezTo>
                    <a:pt x="47" y="7"/>
                    <a:pt x="47" y="7"/>
                    <a:pt x="47" y="7"/>
                  </a:cubicBezTo>
                  <a:cubicBezTo>
                    <a:pt x="46" y="7"/>
                    <a:pt x="46" y="7"/>
                    <a:pt x="46" y="7"/>
                  </a:cubicBezTo>
                  <a:cubicBezTo>
                    <a:pt x="45" y="7"/>
                    <a:pt x="45" y="7"/>
                    <a:pt x="45" y="7"/>
                  </a:cubicBezTo>
                  <a:cubicBezTo>
                    <a:pt x="43" y="8"/>
                    <a:pt x="43" y="8"/>
                    <a:pt x="43" y="8"/>
                  </a:cubicBezTo>
                  <a:cubicBezTo>
                    <a:pt x="42" y="8"/>
                    <a:pt x="42" y="8"/>
                    <a:pt x="42" y="8"/>
                  </a:cubicBezTo>
                  <a:cubicBezTo>
                    <a:pt x="41" y="8"/>
                    <a:pt x="41" y="8"/>
                    <a:pt x="41" y="8"/>
                  </a:cubicBezTo>
                  <a:cubicBezTo>
                    <a:pt x="40" y="9"/>
                    <a:pt x="40" y="9"/>
                    <a:pt x="40" y="9"/>
                  </a:cubicBezTo>
                  <a:cubicBezTo>
                    <a:pt x="39" y="9"/>
                    <a:pt x="39" y="9"/>
                    <a:pt x="39" y="9"/>
                  </a:cubicBezTo>
                  <a:cubicBezTo>
                    <a:pt x="38" y="9"/>
                    <a:pt x="38" y="9"/>
                    <a:pt x="38" y="9"/>
                  </a:cubicBezTo>
                  <a:cubicBezTo>
                    <a:pt x="38" y="10"/>
                    <a:pt x="38" y="10"/>
                    <a:pt x="38" y="10"/>
                  </a:cubicBezTo>
                  <a:cubicBezTo>
                    <a:pt x="36" y="10"/>
                    <a:pt x="36" y="10"/>
                    <a:pt x="36" y="10"/>
                  </a:cubicBezTo>
                  <a:cubicBezTo>
                    <a:pt x="36" y="10"/>
                    <a:pt x="36" y="10"/>
                    <a:pt x="36" y="10"/>
                  </a:cubicBezTo>
                  <a:cubicBezTo>
                    <a:pt x="35" y="10"/>
                    <a:pt x="35" y="10"/>
                    <a:pt x="35" y="10"/>
                  </a:cubicBezTo>
                  <a:cubicBezTo>
                    <a:pt x="33" y="9"/>
                    <a:pt x="33" y="9"/>
                    <a:pt x="33" y="9"/>
                  </a:cubicBezTo>
                  <a:cubicBezTo>
                    <a:pt x="33" y="8"/>
                    <a:pt x="33" y="8"/>
                    <a:pt x="33" y="8"/>
                  </a:cubicBezTo>
                  <a:cubicBezTo>
                    <a:pt x="32" y="8"/>
                    <a:pt x="32" y="8"/>
                    <a:pt x="32" y="8"/>
                  </a:cubicBezTo>
                  <a:cubicBezTo>
                    <a:pt x="30" y="8"/>
                    <a:pt x="30" y="8"/>
                    <a:pt x="30" y="8"/>
                  </a:cubicBezTo>
                  <a:cubicBezTo>
                    <a:pt x="26" y="9"/>
                    <a:pt x="26" y="9"/>
                    <a:pt x="26" y="9"/>
                  </a:cubicBezTo>
                  <a:cubicBezTo>
                    <a:pt x="24" y="9"/>
                    <a:pt x="24" y="9"/>
                    <a:pt x="24" y="9"/>
                  </a:cubicBezTo>
                  <a:cubicBezTo>
                    <a:pt x="23" y="8"/>
                    <a:pt x="23" y="8"/>
                    <a:pt x="23" y="8"/>
                  </a:cubicBezTo>
                  <a:cubicBezTo>
                    <a:pt x="23" y="8"/>
                    <a:pt x="23" y="8"/>
                    <a:pt x="23" y="8"/>
                  </a:cubicBezTo>
                  <a:cubicBezTo>
                    <a:pt x="23" y="7"/>
                    <a:pt x="23" y="7"/>
                    <a:pt x="23" y="7"/>
                  </a:cubicBezTo>
                  <a:cubicBezTo>
                    <a:pt x="23" y="7"/>
                    <a:pt x="23" y="7"/>
                    <a:pt x="23" y="7"/>
                  </a:cubicBezTo>
                  <a:cubicBezTo>
                    <a:pt x="23" y="6"/>
                    <a:pt x="23" y="6"/>
                    <a:pt x="23" y="6"/>
                  </a:cubicBezTo>
                  <a:cubicBezTo>
                    <a:pt x="22" y="5"/>
                    <a:pt x="22" y="5"/>
                    <a:pt x="22" y="5"/>
                  </a:cubicBezTo>
                  <a:cubicBezTo>
                    <a:pt x="21" y="5"/>
                    <a:pt x="21" y="5"/>
                    <a:pt x="21" y="5"/>
                  </a:cubicBezTo>
                  <a:cubicBezTo>
                    <a:pt x="19" y="5"/>
                    <a:pt x="19" y="5"/>
                    <a:pt x="19" y="5"/>
                  </a:cubicBezTo>
                  <a:cubicBezTo>
                    <a:pt x="18" y="5"/>
                    <a:pt x="18" y="5"/>
                    <a:pt x="18" y="5"/>
                  </a:cubicBezTo>
                  <a:cubicBezTo>
                    <a:pt x="18" y="5"/>
                    <a:pt x="18" y="5"/>
                    <a:pt x="18" y="5"/>
                  </a:cubicBezTo>
                  <a:cubicBezTo>
                    <a:pt x="17" y="5"/>
                    <a:pt x="17" y="5"/>
                    <a:pt x="17" y="5"/>
                  </a:cubicBezTo>
                  <a:cubicBezTo>
                    <a:pt x="16" y="4"/>
                    <a:pt x="16" y="4"/>
                    <a:pt x="16" y="4"/>
                  </a:cubicBezTo>
                  <a:cubicBezTo>
                    <a:pt x="16" y="3"/>
                    <a:pt x="16" y="3"/>
                    <a:pt x="16" y="3"/>
                  </a:cubicBezTo>
                  <a:cubicBezTo>
                    <a:pt x="16" y="1"/>
                    <a:pt x="16" y="1"/>
                    <a:pt x="16" y="1"/>
                  </a:cubicBezTo>
                  <a:cubicBezTo>
                    <a:pt x="16" y="1"/>
                    <a:pt x="16" y="1"/>
                    <a:pt x="16" y="1"/>
                  </a:cubicBezTo>
                  <a:cubicBezTo>
                    <a:pt x="14" y="2"/>
                    <a:pt x="14" y="2"/>
                    <a:pt x="14" y="2"/>
                  </a:cubicBezTo>
                  <a:cubicBezTo>
                    <a:pt x="13" y="3"/>
                    <a:pt x="13" y="3"/>
                    <a:pt x="13" y="3"/>
                  </a:cubicBezTo>
                  <a:cubicBezTo>
                    <a:pt x="13" y="4"/>
                    <a:pt x="13" y="4"/>
                    <a:pt x="13" y="4"/>
                  </a:cubicBezTo>
                  <a:cubicBezTo>
                    <a:pt x="14" y="4"/>
                    <a:pt x="14" y="4"/>
                    <a:pt x="14" y="4"/>
                  </a:cubicBezTo>
                  <a:cubicBezTo>
                    <a:pt x="15" y="4"/>
                    <a:pt x="15" y="4"/>
                    <a:pt x="15" y="4"/>
                  </a:cubicBezTo>
                  <a:cubicBezTo>
                    <a:pt x="16" y="4"/>
                    <a:pt x="16" y="4"/>
                    <a:pt x="16" y="4"/>
                  </a:cubicBezTo>
                  <a:cubicBezTo>
                    <a:pt x="16" y="4"/>
                    <a:pt x="16" y="4"/>
                    <a:pt x="16" y="4"/>
                  </a:cubicBezTo>
                  <a:cubicBezTo>
                    <a:pt x="16" y="5"/>
                    <a:pt x="16" y="5"/>
                    <a:pt x="16" y="5"/>
                  </a:cubicBezTo>
                  <a:cubicBezTo>
                    <a:pt x="15" y="5"/>
                    <a:pt x="15" y="5"/>
                    <a:pt x="15" y="5"/>
                  </a:cubicBezTo>
                  <a:cubicBezTo>
                    <a:pt x="14" y="5"/>
                    <a:pt x="14" y="5"/>
                    <a:pt x="14" y="5"/>
                  </a:cubicBezTo>
                  <a:cubicBezTo>
                    <a:pt x="14" y="5"/>
                    <a:pt x="14" y="5"/>
                    <a:pt x="14" y="5"/>
                  </a:cubicBezTo>
                  <a:cubicBezTo>
                    <a:pt x="14" y="5"/>
                    <a:pt x="14" y="5"/>
                    <a:pt x="14" y="5"/>
                  </a:cubicBezTo>
                  <a:cubicBezTo>
                    <a:pt x="14" y="5"/>
                    <a:pt x="14" y="5"/>
                    <a:pt x="14" y="5"/>
                  </a:cubicBezTo>
                  <a:cubicBezTo>
                    <a:pt x="13" y="6"/>
                    <a:pt x="13" y="6"/>
                    <a:pt x="13" y="6"/>
                  </a:cubicBezTo>
                  <a:cubicBezTo>
                    <a:pt x="11" y="6"/>
                    <a:pt x="11" y="6"/>
                    <a:pt x="11" y="6"/>
                  </a:cubicBezTo>
                  <a:cubicBezTo>
                    <a:pt x="9" y="7"/>
                    <a:pt x="9" y="7"/>
                    <a:pt x="9" y="7"/>
                  </a:cubicBezTo>
                  <a:cubicBezTo>
                    <a:pt x="8" y="7"/>
                    <a:pt x="8" y="7"/>
                    <a:pt x="8" y="7"/>
                  </a:cubicBezTo>
                  <a:cubicBezTo>
                    <a:pt x="8" y="8"/>
                    <a:pt x="8" y="8"/>
                    <a:pt x="8" y="8"/>
                  </a:cubicBezTo>
                  <a:cubicBezTo>
                    <a:pt x="9" y="9"/>
                    <a:pt x="9" y="9"/>
                    <a:pt x="9" y="9"/>
                  </a:cubicBezTo>
                  <a:cubicBezTo>
                    <a:pt x="9" y="10"/>
                    <a:pt x="9" y="10"/>
                    <a:pt x="9" y="10"/>
                  </a:cubicBezTo>
                  <a:cubicBezTo>
                    <a:pt x="9" y="12"/>
                    <a:pt x="9" y="12"/>
                    <a:pt x="9" y="12"/>
                  </a:cubicBezTo>
                  <a:cubicBezTo>
                    <a:pt x="9" y="12"/>
                    <a:pt x="9" y="12"/>
                    <a:pt x="9" y="12"/>
                  </a:cubicBezTo>
                  <a:cubicBezTo>
                    <a:pt x="9" y="14"/>
                    <a:pt x="9" y="14"/>
                    <a:pt x="9" y="14"/>
                  </a:cubicBezTo>
                  <a:cubicBezTo>
                    <a:pt x="7" y="14"/>
                    <a:pt x="7" y="14"/>
                    <a:pt x="7" y="14"/>
                  </a:cubicBezTo>
                  <a:cubicBezTo>
                    <a:pt x="6" y="14"/>
                    <a:pt x="6" y="14"/>
                    <a:pt x="6" y="14"/>
                  </a:cubicBezTo>
                  <a:cubicBezTo>
                    <a:pt x="6" y="13"/>
                    <a:pt x="6" y="13"/>
                    <a:pt x="6" y="13"/>
                  </a:cubicBezTo>
                  <a:cubicBezTo>
                    <a:pt x="5" y="12"/>
                    <a:pt x="5" y="12"/>
                    <a:pt x="5" y="12"/>
                  </a:cubicBezTo>
                  <a:cubicBezTo>
                    <a:pt x="5" y="11"/>
                    <a:pt x="5" y="11"/>
                    <a:pt x="5" y="11"/>
                  </a:cubicBezTo>
                  <a:cubicBezTo>
                    <a:pt x="6" y="11"/>
                    <a:pt x="6" y="11"/>
                    <a:pt x="6" y="11"/>
                  </a:cubicBezTo>
                  <a:cubicBezTo>
                    <a:pt x="6" y="10"/>
                    <a:pt x="6" y="10"/>
                    <a:pt x="6" y="10"/>
                  </a:cubicBezTo>
                  <a:cubicBezTo>
                    <a:pt x="8" y="9"/>
                    <a:pt x="8" y="9"/>
                    <a:pt x="8" y="9"/>
                  </a:cubicBezTo>
                  <a:cubicBezTo>
                    <a:pt x="8" y="8"/>
                    <a:pt x="8" y="8"/>
                    <a:pt x="8" y="8"/>
                  </a:cubicBezTo>
                  <a:cubicBezTo>
                    <a:pt x="7" y="7"/>
                    <a:pt x="7" y="7"/>
                    <a:pt x="7" y="7"/>
                  </a:cubicBezTo>
                  <a:cubicBezTo>
                    <a:pt x="7" y="6"/>
                    <a:pt x="7" y="6"/>
                    <a:pt x="7" y="6"/>
                  </a:cubicBezTo>
                  <a:cubicBezTo>
                    <a:pt x="7" y="6"/>
                    <a:pt x="7" y="6"/>
                    <a:pt x="7" y="6"/>
                  </a:cubicBezTo>
                  <a:cubicBezTo>
                    <a:pt x="7" y="5"/>
                    <a:pt x="7" y="5"/>
                    <a:pt x="7" y="5"/>
                  </a:cubicBezTo>
                  <a:cubicBezTo>
                    <a:pt x="6" y="5"/>
                    <a:pt x="6" y="5"/>
                    <a:pt x="6" y="5"/>
                  </a:cubicBezTo>
                  <a:cubicBezTo>
                    <a:pt x="6" y="4"/>
                    <a:pt x="6" y="4"/>
                    <a:pt x="6" y="4"/>
                  </a:cubicBezTo>
                  <a:cubicBezTo>
                    <a:pt x="8" y="4"/>
                    <a:pt x="8" y="4"/>
                    <a:pt x="8" y="4"/>
                  </a:cubicBezTo>
                  <a:cubicBezTo>
                    <a:pt x="9" y="4"/>
                    <a:pt x="9" y="4"/>
                    <a:pt x="9" y="4"/>
                  </a:cubicBezTo>
                  <a:cubicBezTo>
                    <a:pt x="9" y="3"/>
                    <a:pt x="9" y="3"/>
                    <a:pt x="9" y="3"/>
                  </a:cubicBezTo>
                  <a:cubicBezTo>
                    <a:pt x="9" y="3"/>
                    <a:pt x="9" y="3"/>
                    <a:pt x="9" y="3"/>
                  </a:cubicBezTo>
                  <a:cubicBezTo>
                    <a:pt x="9" y="3"/>
                    <a:pt x="9" y="3"/>
                    <a:pt x="9" y="3"/>
                  </a:cubicBezTo>
                  <a:cubicBezTo>
                    <a:pt x="7" y="4"/>
                    <a:pt x="7" y="4"/>
                    <a:pt x="7" y="4"/>
                  </a:cubicBezTo>
                  <a:cubicBezTo>
                    <a:pt x="5" y="5"/>
                    <a:pt x="5" y="5"/>
                    <a:pt x="5" y="5"/>
                  </a:cubicBezTo>
                  <a:cubicBezTo>
                    <a:pt x="5" y="6"/>
                    <a:pt x="5" y="6"/>
                    <a:pt x="5" y="6"/>
                  </a:cubicBezTo>
                  <a:cubicBezTo>
                    <a:pt x="4" y="6"/>
                    <a:pt x="4" y="6"/>
                    <a:pt x="4" y="6"/>
                  </a:cubicBezTo>
                  <a:cubicBezTo>
                    <a:pt x="3" y="7"/>
                    <a:pt x="3" y="7"/>
                    <a:pt x="3" y="7"/>
                  </a:cubicBezTo>
                  <a:cubicBezTo>
                    <a:pt x="3" y="8"/>
                    <a:pt x="3" y="8"/>
                    <a:pt x="3" y="8"/>
                  </a:cubicBezTo>
                  <a:cubicBezTo>
                    <a:pt x="1" y="9"/>
                    <a:pt x="1" y="9"/>
                    <a:pt x="1" y="9"/>
                  </a:cubicBezTo>
                  <a:cubicBezTo>
                    <a:pt x="1" y="10"/>
                    <a:pt x="1" y="10"/>
                    <a:pt x="1" y="10"/>
                  </a:cubicBezTo>
                  <a:cubicBezTo>
                    <a:pt x="1" y="11"/>
                    <a:pt x="1" y="11"/>
                    <a:pt x="1" y="11"/>
                  </a:cubicBezTo>
                  <a:cubicBezTo>
                    <a:pt x="1" y="12"/>
                    <a:pt x="1" y="12"/>
                    <a:pt x="1" y="12"/>
                  </a:cubicBezTo>
                  <a:cubicBezTo>
                    <a:pt x="0" y="13"/>
                    <a:pt x="0" y="13"/>
                    <a:pt x="0" y="13"/>
                  </a:cubicBezTo>
                  <a:cubicBezTo>
                    <a:pt x="0" y="14"/>
                    <a:pt x="0" y="14"/>
                    <a:pt x="0" y="14"/>
                  </a:cubicBezTo>
                  <a:cubicBezTo>
                    <a:pt x="1" y="14"/>
                    <a:pt x="1" y="14"/>
                    <a:pt x="1" y="14"/>
                  </a:cubicBezTo>
                  <a:cubicBezTo>
                    <a:pt x="2" y="14"/>
                    <a:pt x="2" y="14"/>
                    <a:pt x="2" y="14"/>
                  </a:cubicBezTo>
                  <a:cubicBezTo>
                    <a:pt x="3" y="17"/>
                    <a:pt x="3" y="17"/>
                    <a:pt x="3" y="17"/>
                  </a:cubicBezTo>
                  <a:cubicBezTo>
                    <a:pt x="4" y="18"/>
                    <a:pt x="4" y="18"/>
                    <a:pt x="4" y="18"/>
                  </a:cubicBezTo>
                  <a:cubicBezTo>
                    <a:pt x="4" y="19"/>
                    <a:pt x="4" y="19"/>
                    <a:pt x="4" y="19"/>
                  </a:cubicBezTo>
                  <a:cubicBezTo>
                    <a:pt x="4" y="19"/>
                    <a:pt x="4" y="19"/>
                    <a:pt x="4" y="19"/>
                  </a:cubicBezTo>
                  <a:cubicBezTo>
                    <a:pt x="4" y="20"/>
                    <a:pt x="4" y="20"/>
                    <a:pt x="4" y="20"/>
                  </a:cubicBezTo>
                  <a:cubicBezTo>
                    <a:pt x="4" y="20"/>
                    <a:pt x="4" y="20"/>
                    <a:pt x="4" y="20"/>
                  </a:cubicBezTo>
                  <a:cubicBezTo>
                    <a:pt x="4" y="21"/>
                    <a:pt x="4" y="21"/>
                    <a:pt x="4" y="21"/>
                  </a:cubicBezTo>
                  <a:cubicBezTo>
                    <a:pt x="5" y="22"/>
                    <a:pt x="5" y="22"/>
                    <a:pt x="5" y="22"/>
                  </a:cubicBezTo>
                  <a:cubicBezTo>
                    <a:pt x="6" y="22"/>
                    <a:pt x="6" y="22"/>
                    <a:pt x="6" y="22"/>
                  </a:cubicBezTo>
                  <a:cubicBezTo>
                    <a:pt x="7" y="22"/>
                    <a:pt x="7" y="22"/>
                    <a:pt x="7" y="22"/>
                  </a:cubicBezTo>
                  <a:cubicBezTo>
                    <a:pt x="8" y="23"/>
                    <a:pt x="8" y="23"/>
                    <a:pt x="8" y="23"/>
                  </a:cubicBezTo>
                  <a:cubicBezTo>
                    <a:pt x="8" y="22"/>
                    <a:pt x="8" y="22"/>
                    <a:pt x="8" y="22"/>
                  </a:cubicBezTo>
                  <a:cubicBezTo>
                    <a:pt x="10" y="22"/>
                    <a:pt x="10" y="22"/>
                    <a:pt x="10" y="22"/>
                  </a:cubicBezTo>
                  <a:cubicBezTo>
                    <a:pt x="11" y="23"/>
                    <a:pt x="11" y="23"/>
                    <a:pt x="11" y="23"/>
                  </a:cubicBezTo>
                  <a:cubicBezTo>
                    <a:pt x="11" y="23"/>
                    <a:pt x="11" y="23"/>
                    <a:pt x="11" y="23"/>
                  </a:cubicBezTo>
                  <a:cubicBezTo>
                    <a:pt x="12" y="22"/>
                    <a:pt x="12" y="22"/>
                    <a:pt x="12" y="22"/>
                  </a:cubicBezTo>
                  <a:cubicBezTo>
                    <a:pt x="14" y="23"/>
                    <a:pt x="14" y="23"/>
                    <a:pt x="14" y="23"/>
                  </a:cubicBezTo>
                  <a:cubicBezTo>
                    <a:pt x="14" y="23"/>
                    <a:pt x="14" y="23"/>
                    <a:pt x="14" y="23"/>
                  </a:cubicBezTo>
                  <a:cubicBezTo>
                    <a:pt x="18" y="26"/>
                    <a:pt x="18" y="26"/>
                    <a:pt x="18" y="26"/>
                  </a:cubicBezTo>
                  <a:cubicBezTo>
                    <a:pt x="19" y="26"/>
                    <a:pt x="19" y="26"/>
                    <a:pt x="19" y="26"/>
                  </a:cubicBezTo>
                  <a:cubicBezTo>
                    <a:pt x="19" y="26"/>
                    <a:pt x="19" y="26"/>
                    <a:pt x="19" y="26"/>
                  </a:cubicBezTo>
                  <a:cubicBezTo>
                    <a:pt x="20" y="26"/>
                    <a:pt x="20" y="26"/>
                    <a:pt x="20" y="26"/>
                  </a:cubicBezTo>
                  <a:cubicBezTo>
                    <a:pt x="21" y="26"/>
                    <a:pt x="21" y="26"/>
                    <a:pt x="21" y="26"/>
                  </a:cubicBezTo>
                  <a:cubicBezTo>
                    <a:pt x="21" y="26"/>
                    <a:pt x="21" y="26"/>
                    <a:pt x="21" y="26"/>
                  </a:cubicBezTo>
                  <a:cubicBezTo>
                    <a:pt x="22" y="26"/>
                    <a:pt x="22" y="26"/>
                    <a:pt x="22" y="26"/>
                  </a:cubicBezTo>
                  <a:cubicBezTo>
                    <a:pt x="23" y="26"/>
                    <a:pt x="23" y="26"/>
                    <a:pt x="23" y="26"/>
                  </a:cubicBezTo>
                  <a:cubicBezTo>
                    <a:pt x="24" y="26"/>
                    <a:pt x="24" y="26"/>
                    <a:pt x="24" y="26"/>
                  </a:cubicBezTo>
                  <a:cubicBezTo>
                    <a:pt x="24" y="26"/>
                    <a:pt x="24" y="26"/>
                    <a:pt x="24" y="26"/>
                  </a:cubicBezTo>
                  <a:cubicBezTo>
                    <a:pt x="25" y="26"/>
                    <a:pt x="25" y="26"/>
                    <a:pt x="25" y="26"/>
                  </a:cubicBezTo>
                  <a:cubicBezTo>
                    <a:pt x="26" y="26"/>
                    <a:pt x="26" y="26"/>
                    <a:pt x="26" y="26"/>
                  </a:cubicBezTo>
                  <a:cubicBezTo>
                    <a:pt x="26" y="28"/>
                    <a:pt x="26" y="28"/>
                    <a:pt x="26" y="28"/>
                  </a:cubicBezTo>
                  <a:cubicBezTo>
                    <a:pt x="26" y="28"/>
                    <a:pt x="26" y="28"/>
                    <a:pt x="26" y="28"/>
                  </a:cubicBezTo>
                  <a:cubicBezTo>
                    <a:pt x="26" y="29"/>
                    <a:pt x="26" y="29"/>
                    <a:pt x="26" y="29"/>
                  </a:cubicBezTo>
                  <a:cubicBezTo>
                    <a:pt x="25" y="29"/>
                    <a:pt x="25" y="29"/>
                    <a:pt x="25" y="29"/>
                  </a:cubicBezTo>
                  <a:cubicBezTo>
                    <a:pt x="24" y="30"/>
                    <a:pt x="24" y="30"/>
                    <a:pt x="24" y="30"/>
                  </a:cubicBezTo>
                  <a:cubicBezTo>
                    <a:pt x="24" y="30"/>
                    <a:pt x="24" y="30"/>
                    <a:pt x="24" y="30"/>
                  </a:cubicBezTo>
                  <a:cubicBezTo>
                    <a:pt x="24" y="32"/>
                    <a:pt x="24" y="32"/>
                    <a:pt x="24" y="32"/>
                  </a:cubicBezTo>
                  <a:cubicBezTo>
                    <a:pt x="24" y="32"/>
                    <a:pt x="24" y="32"/>
                    <a:pt x="24" y="32"/>
                  </a:cubicBezTo>
                  <a:cubicBezTo>
                    <a:pt x="24" y="33"/>
                    <a:pt x="24" y="33"/>
                    <a:pt x="24" y="33"/>
                  </a:cubicBezTo>
                  <a:cubicBezTo>
                    <a:pt x="24" y="34"/>
                    <a:pt x="24" y="34"/>
                    <a:pt x="24" y="34"/>
                  </a:cubicBezTo>
                  <a:cubicBezTo>
                    <a:pt x="24" y="35"/>
                    <a:pt x="24" y="35"/>
                    <a:pt x="24" y="35"/>
                  </a:cubicBezTo>
                  <a:cubicBezTo>
                    <a:pt x="24" y="36"/>
                    <a:pt x="24" y="36"/>
                    <a:pt x="24" y="36"/>
                  </a:cubicBezTo>
                  <a:cubicBezTo>
                    <a:pt x="25" y="38"/>
                    <a:pt x="25" y="38"/>
                    <a:pt x="25" y="38"/>
                  </a:cubicBezTo>
                  <a:cubicBezTo>
                    <a:pt x="24" y="40"/>
                    <a:pt x="24" y="40"/>
                    <a:pt x="24" y="40"/>
                  </a:cubicBezTo>
                  <a:cubicBezTo>
                    <a:pt x="24" y="41"/>
                    <a:pt x="24" y="41"/>
                    <a:pt x="24" y="41"/>
                  </a:cubicBezTo>
                  <a:cubicBezTo>
                    <a:pt x="25" y="41"/>
                    <a:pt x="25" y="41"/>
                    <a:pt x="25" y="41"/>
                  </a:cubicBezTo>
                  <a:cubicBezTo>
                    <a:pt x="25" y="41"/>
                    <a:pt x="25" y="41"/>
                    <a:pt x="25" y="41"/>
                  </a:cubicBezTo>
                  <a:cubicBezTo>
                    <a:pt x="25" y="41"/>
                    <a:pt x="25" y="41"/>
                    <a:pt x="25" y="41"/>
                  </a:cubicBezTo>
                  <a:cubicBezTo>
                    <a:pt x="25" y="41"/>
                    <a:pt x="25" y="41"/>
                    <a:pt x="25" y="41"/>
                  </a:cubicBezTo>
                  <a:cubicBezTo>
                    <a:pt x="26" y="42"/>
                    <a:pt x="26" y="42"/>
                    <a:pt x="26" y="42"/>
                  </a:cubicBezTo>
                  <a:cubicBezTo>
                    <a:pt x="26" y="42"/>
                    <a:pt x="26" y="42"/>
                    <a:pt x="26" y="42"/>
                  </a:cubicBezTo>
                  <a:cubicBezTo>
                    <a:pt x="26" y="43"/>
                    <a:pt x="26" y="43"/>
                    <a:pt x="26" y="43"/>
                  </a:cubicBezTo>
                  <a:cubicBezTo>
                    <a:pt x="27" y="44"/>
                    <a:pt x="27" y="44"/>
                    <a:pt x="27" y="44"/>
                  </a:cubicBezTo>
                  <a:cubicBezTo>
                    <a:pt x="27" y="46"/>
                    <a:pt x="27" y="46"/>
                    <a:pt x="27" y="46"/>
                  </a:cubicBezTo>
                  <a:cubicBezTo>
                    <a:pt x="28" y="47"/>
                    <a:pt x="28" y="47"/>
                    <a:pt x="28" y="47"/>
                  </a:cubicBezTo>
                  <a:cubicBezTo>
                    <a:pt x="27" y="47"/>
                    <a:pt x="27" y="47"/>
                    <a:pt x="27" y="47"/>
                  </a:cubicBezTo>
                  <a:close/>
                  <a:moveTo>
                    <a:pt x="22" y="1"/>
                  </a:moveTo>
                  <a:cubicBezTo>
                    <a:pt x="22" y="1"/>
                    <a:pt x="22" y="1"/>
                    <a:pt x="22" y="1"/>
                  </a:cubicBezTo>
                  <a:cubicBezTo>
                    <a:pt x="23" y="2"/>
                    <a:pt x="23" y="2"/>
                    <a:pt x="23" y="2"/>
                  </a:cubicBezTo>
                  <a:cubicBezTo>
                    <a:pt x="23" y="2"/>
                    <a:pt x="23" y="2"/>
                    <a:pt x="23" y="2"/>
                  </a:cubicBezTo>
                  <a:cubicBezTo>
                    <a:pt x="23" y="2"/>
                    <a:pt x="23" y="2"/>
                    <a:pt x="23" y="2"/>
                  </a:cubicBezTo>
                  <a:cubicBezTo>
                    <a:pt x="22" y="2"/>
                    <a:pt x="22" y="2"/>
                    <a:pt x="22" y="2"/>
                  </a:cubicBezTo>
                  <a:cubicBezTo>
                    <a:pt x="22" y="1"/>
                    <a:pt x="22" y="1"/>
                    <a:pt x="22" y="1"/>
                  </a:cubicBezTo>
                  <a:close/>
                  <a:moveTo>
                    <a:pt x="19" y="1"/>
                  </a:moveTo>
                  <a:cubicBezTo>
                    <a:pt x="20" y="1"/>
                    <a:pt x="20" y="1"/>
                    <a:pt x="20" y="1"/>
                  </a:cubicBezTo>
                  <a:cubicBezTo>
                    <a:pt x="20" y="2"/>
                    <a:pt x="20" y="2"/>
                    <a:pt x="20" y="2"/>
                  </a:cubicBezTo>
                  <a:cubicBezTo>
                    <a:pt x="20" y="2"/>
                    <a:pt x="20" y="2"/>
                    <a:pt x="20" y="2"/>
                  </a:cubicBezTo>
                  <a:cubicBezTo>
                    <a:pt x="19" y="2"/>
                    <a:pt x="19" y="2"/>
                    <a:pt x="19" y="2"/>
                  </a:cubicBezTo>
                  <a:cubicBezTo>
                    <a:pt x="18" y="1"/>
                    <a:pt x="18" y="1"/>
                    <a:pt x="18" y="1"/>
                  </a:cubicBezTo>
                  <a:cubicBezTo>
                    <a:pt x="19" y="1"/>
                    <a:pt x="19" y="1"/>
                    <a:pt x="19" y="1"/>
                  </a:cubicBezTo>
                  <a:close/>
                  <a:moveTo>
                    <a:pt x="14" y="0"/>
                  </a:moveTo>
                  <a:cubicBezTo>
                    <a:pt x="15" y="0"/>
                    <a:pt x="15" y="0"/>
                    <a:pt x="15" y="0"/>
                  </a:cubicBezTo>
                  <a:cubicBezTo>
                    <a:pt x="16" y="0"/>
                    <a:pt x="16" y="0"/>
                    <a:pt x="16" y="0"/>
                  </a:cubicBezTo>
                  <a:cubicBezTo>
                    <a:pt x="15" y="0"/>
                    <a:pt x="15" y="0"/>
                    <a:pt x="15" y="0"/>
                  </a:cubicBezTo>
                  <a:cubicBezTo>
                    <a:pt x="14" y="0"/>
                    <a:pt x="14" y="0"/>
                    <a:pt x="14" y="0"/>
                  </a:cubicBezTo>
                  <a:close/>
                  <a:moveTo>
                    <a:pt x="39" y="7"/>
                  </a:moveTo>
                  <a:cubicBezTo>
                    <a:pt x="40" y="6"/>
                    <a:pt x="40" y="6"/>
                    <a:pt x="40" y="6"/>
                  </a:cubicBezTo>
                  <a:cubicBezTo>
                    <a:pt x="41" y="6"/>
                    <a:pt x="41" y="6"/>
                    <a:pt x="41" y="6"/>
                  </a:cubicBezTo>
                  <a:cubicBezTo>
                    <a:pt x="42" y="6"/>
                    <a:pt x="42" y="6"/>
                    <a:pt x="42" y="6"/>
                  </a:cubicBezTo>
                  <a:cubicBezTo>
                    <a:pt x="42" y="6"/>
                    <a:pt x="42" y="6"/>
                    <a:pt x="42" y="6"/>
                  </a:cubicBezTo>
                  <a:cubicBezTo>
                    <a:pt x="42" y="7"/>
                    <a:pt x="42" y="7"/>
                    <a:pt x="42" y="7"/>
                  </a:cubicBezTo>
                  <a:cubicBezTo>
                    <a:pt x="41" y="7"/>
                    <a:pt x="41" y="7"/>
                    <a:pt x="41" y="7"/>
                  </a:cubicBezTo>
                  <a:cubicBezTo>
                    <a:pt x="40" y="7"/>
                    <a:pt x="40" y="7"/>
                    <a:pt x="40" y="7"/>
                  </a:cubicBezTo>
                  <a:cubicBezTo>
                    <a:pt x="40" y="7"/>
                    <a:pt x="39" y="7"/>
                    <a:pt x="39" y="7"/>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7" name="Freeform 182">
              <a:extLst>
                <a:ext uri="{FF2B5EF4-FFF2-40B4-BE49-F238E27FC236}">
                  <a16:creationId xmlns:a16="http://schemas.microsoft.com/office/drawing/2014/main" xmlns="" id="{C191DF40-DB81-400E-8EDB-A54547C99CDD}"/>
                </a:ext>
              </a:extLst>
            </p:cNvPr>
            <p:cNvSpPr/>
            <p:nvPr/>
          </p:nvSpPr>
          <p:spPr bwMode="auto">
            <a:xfrm>
              <a:off x="2664329" y="3951941"/>
              <a:ext cx="358277" cy="446903"/>
            </a:xfrm>
            <a:custGeom>
              <a:avLst/>
              <a:gdLst>
                <a:gd name="T0" fmla="*/ 163 w 200"/>
                <a:gd name="T1" fmla="*/ 208 h 256"/>
                <a:gd name="T2" fmla="*/ 159 w 200"/>
                <a:gd name="T3" fmla="*/ 186 h 256"/>
                <a:gd name="T4" fmla="*/ 159 w 200"/>
                <a:gd name="T5" fmla="*/ 175 h 256"/>
                <a:gd name="T6" fmla="*/ 174 w 200"/>
                <a:gd name="T7" fmla="*/ 163 h 256"/>
                <a:gd name="T8" fmla="*/ 189 w 200"/>
                <a:gd name="T9" fmla="*/ 160 h 256"/>
                <a:gd name="T10" fmla="*/ 200 w 200"/>
                <a:gd name="T11" fmla="*/ 175 h 256"/>
                <a:gd name="T12" fmla="*/ 193 w 200"/>
                <a:gd name="T13" fmla="*/ 156 h 256"/>
                <a:gd name="T14" fmla="*/ 185 w 200"/>
                <a:gd name="T15" fmla="*/ 152 h 256"/>
                <a:gd name="T16" fmla="*/ 185 w 200"/>
                <a:gd name="T17" fmla="*/ 126 h 256"/>
                <a:gd name="T18" fmla="*/ 185 w 200"/>
                <a:gd name="T19" fmla="*/ 111 h 256"/>
                <a:gd name="T20" fmla="*/ 193 w 200"/>
                <a:gd name="T21" fmla="*/ 97 h 256"/>
                <a:gd name="T22" fmla="*/ 178 w 200"/>
                <a:gd name="T23" fmla="*/ 97 h 256"/>
                <a:gd name="T24" fmla="*/ 167 w 200"/>
                <a:gd name="T25" fmla="*/ 97 h 256"/>
                <a:gd name="T26" fmla="*/ 137 w 200"/>
                <a:gd name="T27" fmla="*/ 86 h 256"/>
                <a:gd name="T28" fmla="*/ 122 w 200"/>
                <a:gd name="T29" fmla="*/ 82 h 256"/>
                <a:gd name="T30" fmla="*/ 111 w 200"/>
                <a:gd name="T31" fmla="*/ 74 h 256"/>
                <a:gd name="T32" fmla="*/ 104 w 200"/>
                <a:gd name="T33" fmla="*/ 52 h 256"/>
                <a:gd name="T34" fmla="*/ 100 w 200"/>
                <a:gd name="T35" fmla="*/ 41 h 256"/>
                <a:gd name="T36" fmla="*/ 111 w 200"/>
                <a:gd name="T37" fmla="*/ 22 h 256"/>
                <a:gd name="T38" fmla="*/ 130 w 200"/>
                <a:gd name="T39" fmla="*/ 11 h 256"/>
                <a:gd name="T40" fmla="*/ 133 w 200"/>
                <a:gd name="T41" fmla="*/ 4 h 256"/>
                <a:gd name="T42" fmla="*/ 122 w 200"/>
                <a:gd name="T43" fmla="*/ 4 h 256"/>
                <a:gd name="T44" fmla="*/ 115 w 200"/>
                <a:gd name="T45" fmla="*/ 8 h 256"/>
                <a:gd name="T46" fmla="*/ 96 w 200"/>
                <a:gd name="T47" fmla="*/ 19 h 256"/>
                <a:gd name="T48" fmla="*/ 82 w 200"/>
                <a:gd name="T49" fmla="*/ 22 h 256"/>
                <a:gd name="T50" fmla="*/ 78 w 200"/>
                <a:gd name="T51" fmla="*/ 26 h 256"/>
                <a:gd name="T52" fmla="*/ 67 w 200"/>
                <a:gd name="T53" fmla="*/ 26 h 256"/>
                <a:gd name="T54" fmla="*/ 59 w 200"/>
                <a:gd name="T55" fmla="*/ 41 h 256"/>
                <a:gd name="T56" fmla="*/ 52 w 200"/>
                <a:gd name="T57" fmla="*/ 48 h 256"/>
                <a:gd name="T58" fmla="*/ 41 w 200"/>
                <a:gd name="T59" fmla="*/ 60 h 256"/>
                <a:gd name="T60" fmla="*/ 37 w 200"/>
                <a:gd name="T61" fmla="*/ 71 h 256"/>
                <a:gd name="T62" fmla="*/ 33 w 200"/>
                <a:gd name="T63" fmla="*/ 63 h 256"/>
                <a:gd name="T64" fmla="*/ 30 w 200"/>
                <a:gd name="T65" fmla="*/ 67 h 256"/>
                <a:gd name="T66" fmla="*/ 19 w 200"/>
                <a:gd name="T67" fmla="*/ 82 h 256"/>
                <a:gd name="T68" fmla="*/ 26 w 200"/>
                <a:gd name="T69" fmla="*/ 93 h 256"/>
                <a:gd name="T70" fmla="*/ 26 w 200"/>
                <a:gd name="T71" fmla="*/ 100 h 256"/>
                <a:gd name="T72" fmla="*/ 26 w 200"/>
                <a:gd name="T73" fmla="*/ 108 h 256"/>
                <a:gd name="T74" fmla="*/ 26 w 200"/>
                <a:gd name="T75" fmla="*/ 126 h 256"/>
                <a:gd name="T76" fmla="*/ 33 w 200"/>
                <a:gd name="T77" fmla="*/ 134 h 256"/>
                <a:gd name="T78" fmla="*/ 22 w 200"/>
                <a:gd name="T79" fmla="*/ 149 h 256"/>
                <a:gd name="T80" fmla="*/ 4 w 200"/>
                <a:gd name="T81" fmla="*/ 167 h 256"/>
                <a:gd name="T82" fmla="*/ 22 w 200"/>
                <a:gd name="T83" fmla="*/ 178 h 256"/>
                <a:gd name="T84" fmla="*/ 37 w 200"/>
                <a:gd name="T85" fmla="*/ 189 h 256"/>
                <a:gd name="T86" fmla="*/ 48 w 200"/>
                <a:gd name="T87" fmla="*/ 186 h 256"/>
                <a:gd name="T88" fmla="*/ 59 w 200"/>
                <a:gd name="T89" fmla="*/ 193 h 256"/>
                <a:gd name="T90" fmla="*/ 74 w 200"/>
                <a:gd name="T91" fmla="*/ 197 h 256"/>
                <a:gd name="T92" fmla="*/ 82 w 200"/>
                <a:gd name="T93" fmla="*/ 208 h 256"/>
                <a:gd name="T94" fmla="*/ 96 w 200"/>
                <a:gd name="T95" fmla="*/ 223 h 256"/>
                <a:gd name="T96" fmla="*/ 104 w 200"/>
                <a:gd name="T97" fmla="*/ 230 h 256"/>
                <a:gd name="T98" fmla="*/ 122 w 200"/>
                <a:gd name="T99" fmla="*/ 226 h 256"/>
                <a:gd name="T100" fmla="*/ 141 w 200"/>
                <a:gd name="T101" fmla="*/ 226 h 256"/>
                <a:gd name="T102" fmla="*/ 137 w 200"/>
                <a:gd name="T103" fmla="*/ 249 h 256"/>
                <a:gd name="T104" fmla="*/ 148 w 200"/>
                <a:gd name="T105" fmla="*/ 256 h 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0" h="256">
                  <a:moveTo>
                    <a:pt x="148" y="256"/>
                  </a:moveTo>
                  <a:lnTo>
                    <a:pt x="152" y="249"/>
                  </a:lnTo>
                  <a:lnTo>
                    <a:pt x="159" y="215"/>
                  </a:lnTo>
                  <a:lnTo>
                    <a:pt x="159" y="215"/>
                  </a:lnTo>
                  <a:lnTo>
                    <a:pt x="163" y="208"/>
                  </a:lnTo>
                  <a:lnTo>
                    <a:pt x="156" y="204"/>
                  </a:lnTo>
                  <a:lnTo>
                    <a:pt x="152" y="201"/>
                  </a:lnTo>
                  <a:lnTo>
                    <a:pt x="148" y="197"/>
                  </a:lnTo>
                  <a:lnTo>
                    <a:pt x="148" y="186"/>
                  </a:lnTo>
                  <a:lnTo>
                    <a:pt x="159" y="186"/>
                  </a:lnTo>
                  <a:lnTo>
                    <a:pt x="163" y="186"/>
                  </a:lnTo>
                  <a:lnTo>
                    <a:pt x="163" y="182"/>
                  </a:lnTo>
                  <a:lnTo>
                    <a:pt x="163" y="182"/>
                  </a:lnTo>
                  <a:lnTo>
                    <a:pt x="163" y="182"/>
                  </a:lnTo>
                  <a:lnTo>
                    <a:pt x="159" y="175"/>
                  </a:lnTo>
                  <a:lnTo>
                    <a:pt x="156" y="175"/>
                  </a:lnTo>
                  <a:lnTo>
                    <a:pt x="152" y="171"/>
                  </a:lnTo>
                  <a:lnTo>
                    <a:pt x="156" y="167"/>
                  </a:lnTo>
                  <a:lnTo>
                    <a:pt x="174" y="167"/>
                  </a:lnTo>
                  <a:lnTo>
                    <a:pt x="174" y="163"/>
                  </a:lnTo>
                  <a:lnTo>
                    <a:pt x="178" y="163"/>
                  </a:lnTo>
                  <a:lnTo>
                    <a:pt x="182" y="167"/>
                  </a:lnTo>
                  <a:lnTo>
                    <a:pt x="182" y="167"/>
                  </a:lnTo>
                  <a:lnTo>
                    <a:pt x="185" y="163"/>
                  </a:lnTo>
                  <a:lnTo>
                    <a:pt x="189" y="160"/>
                  </a:lnTo>
                  <a:lnTo>
                    <a:pt x="189" y="163"/>
                  </a:lnTo>
                  <a:lnTo>
                    <a:pt x="193" y="167"/>
                  </a:lnTo>
                  <a:lnTo>
                    <a:pt x="193" y="171"/>
                  </a:lnTo>
                  <a:lnTo>
                    <a:pt x="193" y="175"/>
                  </a:lnTo>
                  <a:lnTo>
                    <a:pt x="200" y="175"/>
                  </a:lnTo>
                  <a:lnTo>
                    <a:pt x="196" y="171"/>
                  </a:lnTo>
                  <a:lnTo>
                    <a:pt x="196" y="163"/>
                  </a:lnTo>
                  <a:lnTo>
                    <a:pt x="193" y="160"/>
                  </a:lnTo>
                  <a:lnTo>
                    <a:pt x="193" y="156"/>
                  </a:lnTo>
                  <a:lnTo>
                    <a:pt x="193" y="156"/>
                  </a:lnTo>
                  <a:lnTo>
                    <a:pt x="189" y="152"/>
                  </a:lnTo>
                  <a:lnTo>
                    <a:pt x="189" y="152"/>
                  </a:lnTo>
                  <a:lnTo>
                    <a:pt x="189" y="152"/>
                  </a:lnTo>
                  <a:lnTo>
                    <a:pt x="189" y="152"/>
                  </a:lnTo>
                  <a:lnTo>
                    <a:pt x="185" y="152"/>
                  </a:lnTo>
                  <a:lnTo>
                    <a:pt x="185" y="149"/>
                  </a:lnTo>
                  <a:lnTo>
                    <a:pt x="189" y="141"/>
                  </a:lnTo>
                  <a:lnTo>
                    <a:pt x="185" y="134"/>
                  </a:lnTo>
                  <a:lnTo>
                    <a:pt x="185" y="130"/>
                  </a:lnTo>
                  <a:lnTo>
                    <a:pt x="185" y="126"/>
                  </a:lnTo>
                  <a:lnTo>
                    <a:pt x="185" y="123"/>
                  </a:lnTo>
                  <a:lnTo>
                    <a:pt x="185" y="119"/>
                  </a:lnTo>
                  <a:lnTo>
                    <a:pt x="185" y="119"/>
                  </a:lnTo>
                  <a:lnTo>
                    <a:pt x="185" y="111"/>
                  </a:lnTo>
                  <a:lnTo>
                    <a:pt x="185" y="111"/>
                  </a:lnTo>
                  <a:lnTo>
                    <a:pt x="189" y="108"/>
                  </a:lnTo>
                  <a:lnTo>
                    <a:pt x="193" y="108"/>
                  </a:lnTo>
                  <a:lnTo>
                    <a:pt x="193" y="104"/>
                  </a:lnTo>
                  <a:lnTo>
                    <a:pt x="193" y="104"/>
                  </a:lnTo>
                  <a:lnTo>
                    <a:pt x="193" y="97"/>
                  </a:lnTo>
                  <a:lnTo>
                    <a:pt x="189" y="97"/>
                  </a:lnTo>
                  <a:lnTo>
                    <a:pt x="185" y="97"/>
                  </a:lnTo>
                  <a:lnTo>
                    <a:pt x="185" y="97"/>
                  </a:lnTo>
                  <a:lnTo>
                    <a:pt x="182" y="97"/>
                  </a:lnTo>
                  <a:lnTo>
                    <a:pt x="178" y="97"/>
                  </a:lnTo>
                  <a:lnTo>
                    <a:pt x="174" y="97"/>
                  </a:lnTo>
                  <a:lnTo>
                    <a:pt x="174" y="97"/>
                  </a:lnTo>
                  <a:lnTo>
                    <a:pt x="170" y="97"/>
                  </a:lnTo>
                  <a:lnTo>
                    <a:pt x="167" y="97"/>
                  </a:lnTo>
                  <a:lnTo>
                    <a:pt x="167" y="97"/>
                  </a:lnTo>
                  <a:lnTo>
                    <a:pt x="163" y="97"/>
                  </a:lnTo>
                  <a:lnTo>
                    <a:pt x="148" y="86"/>
                  </a:lnTo>
                  <a:lnTo>
                    <a:pt x="148" y="86"/>
                  </a:lnTo>
                  <a:lnTo>
                    <a:pt x="141" y="82"/>
                  </a:lnTo>
                  <a:lnTo>
                    <a:pt x="137" y="86"/>
                  </a:lnTo>
                  <a:lnTo>
                    <a:pt x="137" y="86"/>
                  </a:lnTo>
                  <a:lnTo>
                    <a:pt x="133" y="82"/>
                  </a:lnTo>
                  <a:lnTo>
                    <a:pt x="126" y="82"/>
                  </a:lnTo>
                  <a:lnTo>
                    <a:pt x="126" y="86"/>
                  </a:lnTo>
                  <a:lnTo>
                    <a:pt x="122" y="82"/>
                  </a:lnTo>
                  <a:lnTo>
                    <a:pt x="119" y="82"/>
                  </a:lnTo>
                  <a:lnTo>
                    <a:pt x="115" y="82"/>
                  </a:lnTo>
                  <a:lnTo>
                    <a:pt x="111" y="78"/>
                  </a:lnTo>
                  <a:lnTo>
                    <a:pt x="111" y="74"/>
                  </a:lnTo>
                  <a:lnTo>
                    <a:pt x="111" y="74"/>
                  </a:lnTo>
                  <a:lnTo>
                    <a:pt x="111" y="71"/>
                  </a:lnTo>
                  <a:lnTo>
                    <a:pt x="111" y="71"/>
                  </a:lnTo>
                  <a:lnTo>
                    <a:pt x="111" y="67"/>
                  </a:lnTo>
                  <a:lnTo>
                    <a:pt x="108" y="63"/>
                  </a:lnTo>
                  <a:lnTo>
                    <a:pt x="104" y="52"/>
                  </a:lnTo>
                  <a:lnTo>
                    <a:pt x="100" y="52"/>
                  </a:lnTo>
                  <a:lnTo>
                    <a:pt x="96" y="52"/>
                  </a:lnTo>
                  <a:lnTo>
                    <a:pt x="96" y="48"/>
                  </a:lnTo>
                  <a:lnTo>
                    <a:pt x="100" y="45"/>
                  </a:lnTo>
                  <a:lnTo>
                    <a:pt x="100" y="41"/>
                  </a:lnTo>
                  <a:lnTo>
                    <a:pt x="100" y="37"/>
                  </a:lnTo>
                  <a:lnTo>
                    <a:pt x="100" y="34"/>
                  </a:lnTo>
                  <a:lnTo>
                    <a:pt x="108" y="30"/>
                  </a:lnTo>
                  <a:lnTo>
                    <a:pt x="108" y="26"/>
                  </a:lnTo>
                  <a:lnTo>
                    <a:pt x="111" y="22"/>
                  </a:lnTo>
                  <a:lnTo>
                    <a:pt x="115" y="22"/>
                  </a:lnTo>
                  <a:lnTo>
                    <a:pt x="115" y="19"/>
                  </a:lnTo>
                  <a:lnTo>
                    <a:pt x="122" y="15"/>
                  </a:lnTo>
                  <a:lnTo>
                    <a:pt x="130" y="11"/>
                  </a:lnTo>
                  <a:lnTo>
                    <a:pt x="130" y="11"/>
                  </a:lnTo>
                  <a:lnTo>
                    <a:pt x="130" y="11"/>
                  </a:lnTo>
                  <a:lnTo>
                    <a:pt x="133" y="11"/>
                  </a:lnTo>
                  <a:lnTo>
                    <a:pt x="133" y="8"/>
                  </a:lnTo>
                  <a:lnTo>
                    <a:pt x="133" y="8"/>
                  </a:lnTo>
                  <a:lnTo>
                    <a:pt x="133" y="4"/>
                  </a:lnTo>
                  <a:lnTo>
                    <a:pt x="126" y="0"/>
                  </a:lnTo>
                  <a:lnTo>
                    <a:pt x="126" y="0"/>
                  </a:lnTo>
                  <a:lnTo>
                    <a:pt x="122" y="4"/>
                  </a:lnTo>
                  <a:lnTo>
                    <a:pt x="122" y="4"/>
                  </a:lnTo>
                  <a:lnTo>
                    <a:pt x="122" y="4"/>
                  </a:lnTo>
                  <a:lnTo>
                    <a:pt x="119" y="4"/>
                  </a:lnTo>
                  <a:lnTo>
                    <a:pt x="119" y="4"/>
                  </a:lnTo>
                  <a:lnTo>
                    <a:pt x="115" y="4"/>
                  </a:lnTo>
                  <a:lnTo>
                    <a:pt x="115" y="8"/>
                  </a:lnTo>
                  <a:lnTo>
                    <a:pt x="115" y="8"/>
                  </a:lnTo>
                  <a:lnTo>
                    <a:pt x="115" y="11"/>
                  </a:lnTo>
                  <a:lnTo>
                    <a:pt x="108" y="11"/>
                  </a:lnTo>
                  <a:lnTo>
                    <a:pt x="104" y="15"/>
                  </a:lnTo>
                  <a:lnTo>
                    <a:pt x="100" y="19"/>
                  </a:lnTo>
                  <a:lnTo>
                    <a:pt x="96" y="19"/>
                  </a:lnTo>
                  <a:lnTo>
                    <a:pt x="89" y="19"/>
                  </a:lnTo>
                  <a:lnTo>
                    <a:pt x="85" y="19"/>
                  </a:lnTo>
                  <a:lnTo>
                    <a:pt x="82" y="19"/>
                  </a:lnTo>
                  <a:lnTo>
                    <a:pt x="82" y="22"/>
                  </a:lnTo>
                  <a:lnTo>
                    <a:pt x="82" y="22"/>
                  </a:lnTo>
                  <a:lnTo>
                    <a:pt x="82" y="26"/>
                  </a:lnTo>
                  <a:lnTo>
                    <a:pt x="82" y="30"/>
                  </a:lnTo>
                  <a:lnTo>
                    <a:pt x="78" y="26"/>
                  </a:lnTo>
                  <a:lnTo>
                    <a:pt x="78" y="26"/>
                  </a:lnTo>
                  <a:lnTo>
                    <a:pt x="78" y="26"/>
                  </a:lnTo>
                  <a:lnTo>
                    <a:pt x="82" y="22"/>
                  </a:lnTo>
                  <a:lnTo>
                    <a:pt x="78" y="22"/>
                  </a:lnTo>
                  <a:lnTo>
                    <a:pt x="74" y="22"/>
                  </a:lnTo>
                  <a:lnTo>
                    <a:pt x="71" y="22"/>
                  </a:lnTo>
                  <a:lnTo>
                    <a:pt x="67" y="26"/>
                  </a:lnTo>
                  <a:lnTo>
                    <a:pt x="63" y="26"/>
                  </a:lnTo>
                  <a:lnTo>
                    <a:pt x="63" y="30"/>
                  </a:lnTo>
                  <a:lnTo>
                    <a:pt x="56" y="37"/>
                  </a:lnTo>
                  <a:lnTo>
                    <a:pt x="56" y="41"/>
                  </a:lnTo>
                  <a:lnTo>
                    <a:pt x="59" y="41"/>
                  </a:lnTo>
                  <a:lnTo>
                    <a:pt x="59" y="41"/>
                  </a:lnTo>
                  <a:lnTo>
                    <a:pt x="59" y="45"/>
                  </a:lnTo>
                  <a:lnTo>
                    <a:pt x="59" y="45"/>
                  </a:lnTo>
                  <a:lnTo>
                    <a:pt x="56" y="48"/>
                  </a:lnTo>
                  <a:lnTo>
                    <a:pt x="52" y="48"/>
                  </a:lnTo>
                  <a:lnTo>
                    <a:pt x="52" y="48"/>
                  </a:lnTo>
                  <a:lnTo>
                    <a:pt x="45" y="52"/>
                  </a:lnTo>
                  <a:lnTo>
                    <a:pt x="45" y="52"/>
                  </a:lnTo>
                  <a:lnTo>
                    <a:pt x="41" y="56"/>
                  </a:lnTo>
                  <a:lnTo>
                    <a:pt x="41" y="60"/>
                  </a:lnTo>
                  <a:lnTo>
                    <a:pt x="37" y="60"/>
                  </a:lnTo>
                  <a:lnTo>
                    <a:pt x="37" y="60"/>
                  </a:lnTo>
                  <a:lnTo>
                    <a:pt x="41" y="63"/>
                  </a:lnTo>
                  <a:lnTo>
                    <a:pt x="41" y="67"/>
                  </a:lnTo>
                  <a:lnTo>
                    <a:pt x="37" y="71"/>
                  </a:lnTo>
                  <a:lnTo>
                    <a:pt x="37" y="71"/>
                  </a:lnTo>
                  <a:lnTo>
                    <a:pt x="33" y="67"/>
                  </a:lnTo>
                  <a:lnTo>
                    <a:pt x="33" y="67"/>
                  </a:lnTo>
                  <a:lnTo>
                    <a:pt x="37" y="67"/>
                  </a:lnTo>
                  <a:lnTo>
                    <a:pt x="33" y="63"/>
                  </a:lnTo>
                  <a:lnTo>
                    <a:pt x="33" y="63"/>
                  </a:lnTo>
                  <a:lnTo>
                    <a:pt x="30" y="60"/>
                  </a:lnTo>
                  <a:lnTo>
                    <a:pt x="26" y="60"/>
                  </a:lnTo>
                  <a:lnTo>
                    <a:pt x="30" y="63"/>
                  </a:lnTo>
                  <a:lnTo>
                    <a:pt x="30" y="67"/>
                  </a:lnTo>
                  <a:lnTo>
                    <a:pt x="26" y="71"/>
                  </a:lnTo>
                  <a:lnTo>
                    <a:pt x="26" y="74"/>
                  </a:lnTo>
                  <a:lnTo>
                    <a:pt x="22" y="74"/>
                  </a:lnTo>
                  <a:lnTo>
                    <a:pt x="22" y="74"/>
                  </a:lnTo>
                  <a:lnTo>
                    <a:pt x="19" y="82"/>
                  </a:lnTo>
                  <a:lnTo>
                    <a:pt x="22" y="82"/>
                  </a:lnTo>
                  <a:lnTo>
                    <a:pt x="22" y="86"/>
                  </a:lnTo>
                  <a:lnTo>
                    <a:pt x="22" y="89"/>
                  </a:lnTo>
                  <a:lnTo>
                    <a:pt x="26" y="93"/>
                  </a:lnTo>
                  <a:lnTo>
                    <a:pt x="26" y="93"/>
                  </a:lnTo>
                  <a:lnTo>
                    <a:pt x="30" y="89"/>
                  </a:lnTo>
                  <a:lnTo>
                    <a:pt x="30" y="93"/>
                  </a:lnTo>
                  <a:lnTo>
                    <a:pt x="30" y="97"/>
                  </a:lnTo>
                  <a:lnTo>
                    <a:pt x="26" y="97"/>
                  </a:lnTo>
                  <a:lnTo>
                    <a:pt x="26" y="100"/>
                  </a:lnTo>
                  <a:lnTo>
                    <a:pt x="30" y="100"/>
                  </a:lnTo>
                  <a:lnTo>
                    <a:pt x="30" y="104"/>
                  </a:lnTo>
                  <a:lnTo>
                    <a:pt x="26" y="108"/>
                  </a:lnTo>
                  <a:lnTo>
                    <a:pt x="26" y="108"/>
                  </a:lnTo>
                  <a:lnTo>
                    <a:pt x="26" y="108"/>
                  </a:lnTo>
                  <a:lnTo>
                    <a:pt x="30" y="111"/>
                  </a:lnTo>
                  <a:lnTo>
                    <a:pt x="30" y="115"/>
                  </a:lnTo>
                  <a:lnTo>
                    <a:pt x="30" y="123"/>
                  </a:lnTo>
                  <a:lnTo>
                    <a:pt x="26" y="126"/>
                  </a:lnTo>
                  <a:lnTo>
                    <a:pt x="26" y="126"/>
                  </a:lnTo>
                  <a:lnTo>
                    <a:pt x="26" y="130"/>
                  </a:lnTo>
                  <a:lnTo>
                    <a:pt x="30" y="130"/>
                  </a:lnTo>
                  <a:lnTo>
                    <a:pt x="30" y="130"/>
                  </a:lnTo>
                  <a:lnTo>
                    <a:pt x="33" y="134"/>
                  </a:lnTo>
                  <a:lnTo>
                    <a:pt x="33" y="134"/>
                  </a:lnTo>
                  <a:lnTo>
                    <a:pt x="33" y="134"/>
                  </a:lnTo>
                  <a:lnTo>
                    <a:pt x="33" y="137"/>
                  </a:lnTo>
                  <a:lnTo>
                    <a:pt x="30" y="141"/>
                  </a:lnTo>
                  <a:lnTo>
                    <a:pt x="26" y="145"/>
                  </a:lnTo>
                  <a:lnTo>
                    <a:pt x="22" y="149"/>
                  </a:lnTo>
                  <a:lnTo>
                    <a:pt x="19" y="152"/>
                  </a:lnTo>
                  <a:lnTo>
                    <a:pt x="11" y="152"/>
                  </a:lnTo>
                  <a:lnTo>
                    <a:pt x="8" y="156"/>
                  </a:lnTo>
                  <a:lnTo>
                    <a:pt x="4" y="163"/>
                  </a:lnTo>
                  <a:lnTo>
                    <a:pt x="4" y="167"/>
                  </a:lnTo>
                  <a:lnTo>
                    <a:pt x="0" y="171"/>
                  </a:lnTo>
                  <a:lnTo>
                    <a:pt x="8" y="171"/>
                  </a:lnTo>
                  <a:lnTo>
                    <a:pt x="11" y="175"/>
                  </a:lnTo>
                  <a:lnTo>
                    <a:pt x="19" y="178"/>
                  </a:lnTo>
                  <a:lnTo>
                    <a:pt x="22" y="178"/>
                  </a:lnTo>
                  <a:lnTo>
                    <a:pt x="26" y="182"/>
                  </a:lnTo>
                  <a:lnTo>
                    <a:pt x="26" y="186"/>
                  </a:lnTo>
                  <a:lnTo>
                    <a:pt x="26" y="189"/>
                  </a:lnTo>
                  <a:lnTo>
                    <a:pt x="30" y="189"/>
                  </a:lnTo>
                  <a:lnTo>
                    <a:pt x="37" y="189"/>
                  </a:lnTo>
                  <a:lnTo>
                    <a:pt x="37" y="193"/>
                  </a:lnTo>
                  <a:lnTo>
                    <a:pt x="45" y="193"/>
                  </a:lnTo>
                  <a:lnTo>
                    <a:pt x="45" y="193"/>
                  </a:lnTo>
                  <a:lnTo>
                    <a:pt x="45" y="189"/>
                  </a:lnTo>
                  <a:lnTo>
                    <a:pt x="48" y="186"/>
                  </a:lnTo>
                  <a:lnTo>
                    <a:pt x="48" y="186"/>
                  </a:lnTo>
                  <a:lnTo>
                    <a:pt x="56" y="189"/>
                  </a:lnTo>
                  <a:lnTo>
                    <a:pt x="56" y="189"/>
                  </a:lnTo>
                  <a:lnTo>
                    <a:pt x="56" y="193"/>
                  </a:lnTo>
                  <a:lnTo>
                    <a:pt x="59" y="193"/>
                  </a:lnTo>
                  <a:lnTo>
                    <a:pt x="59" y="193"/>
                  </a:lnTo>
                  <a:lnTo>
                    <a:pt x="59" y="193"/>
                  </a:lnTo>
                  <a:lnTo>
                    <a:pt x="63" y="193"/>
                  </a:lnTo>
                  <a:lnTo>
                    <a:pt x="71" y="197"/>
                  </a:lnTo>
                  <a:lnTo>
                    <a:pt x="74" y="197"/>
                  </a:lnTo>
                  <a:lnTo>
                    <a:pt x="74" y="197"/>
                  </a:lnTo>
                  <a:lnTo>
                    <a:pt x="78" y="201"/>
                  </a:lnTo>
                  <a:lnTo>
                    <a:pt x="78" y="204"/>
                  </a:lnTo>
                  <a:lnTo>
                    <a:pt x="82" y="208"/>
                  </a:lnTo>
                  <a:lnTo>
                    <a:pt x="82" y="208"/>
                  </a:lnTo>
                  <a:lnTo>
                    <a:pt x="89" y="212"/>
                  </a:lnTo>
                  <a:lnTo>
                    <a:pt x="93" y="215"/>
                  </a:lnTo>
                  <a:lnTo>
                    <a:pt x="93" y="219"/>
                  </a:lnTo>
                  <a:lnTo>
                    <a:pt x="96" y="219"/>
                  </a:lnTo>
                  <a:lnTo>
                    <a:pt x="96" y="223"/>
                  </a:lnTo>
                  <a:lnTo>
                    <a:pt x="100" y="226"/>
                  </a:lnTo>
                  <a:lnTo>
                    <a:pt x="96" y="226"/>
                  </a:lnTo>
                  <a:lnTo>
                    <a:pt x="100" y="230"/>
                  </a:lnTo>
                  <a:lnTo>
                    <a:pt x="100" y="230"/>
                  </a:lnTo>
                  <a:lnTo>
                    <a:pt x="104" y="230"/>
                  </a:lnTo>
                  <a:lnTo>
                    <a:pt x="108" y="230"/>
                  </a:lnTo>
                  <a:lnTo>
                    <a:pt x="111" y="230"/>
                  </a:lnTo>
                  <a:lnTo>
                    <a:pt x="115" y="230"/>
                  </a:lnTo>
                  <a:lnTo>
                    <a:pt x="119" y="226"/>
                  </a:lnTo>
                  <a:lnTo>
                    <a:pt x="122" y="226"/>
                  </a:lnTo>
                  <a:lnTo>
                    <a:pt x="126" y="230"/>
                  </a:lnTo>
                  <a:lnTo>
                    <a:pt x="133" y="226"/>
                  </a:lnTo>
                  <a:lnTo>
                    <a:pt x="137" y="226"/>
                  </a:lnTo>
                  <a:lnTo>
                    <a:pt x="137" y="226"/>
                  </a:lnTo>
                  <a:lnTo>
                    <a:pt x="141" y="226"/>
                  </a:lnTo>
                  <a:lnTo>
                    <a:pt x="145" y="230"/>
                  </a:lnTo>
                  <a:lnTo>
                    <a:pt x="145" y="230"/>
                  </a:lnTo>
                  <a:lnTo>
                    <a:pt x="148" y="230"/>
                  </a:lnTo>
                  <a:lnTo>
                    <a:pt x="148" y="234"/>
                  </a:lnTo>
                  <a:lnTo>
                    <a:pt x="137" y="249"/>
                  </a:lnTo>
                  <a:lnTo>
                    <a:pt x="137" y="252"/>
                  </a:lnTo>
                  <a:lnTo>
                    <a:pt x="141" y="252"/>
                  </a:lnTo>
                  <a:lnTo>
                    <a:pt x="145" y="249"/>
                  </a:lnTo>
                  <a:lnTo>
                    <a:pt x="148" y="252"/>
                  </a:lnTo>
                  <a:lnTo>
                    <a:pt x="148" y="25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8" name="Freeform 183">
              <a:extLst>
                <a:ext uri="{FF2B5EF4-FFF2-40B4-BE49-F238E27FC236}">
                  <a16:creationId xmlns:a16="http://schemas.microsoft.com/office/drawing/2014/main" xmlns="" id="{5E12BECD-DC6A-478A-984B-C330BE1C5A2E}"/>
                </a:ext>
              </a:extLst>
            </p:cNvPr>
            <p:cNvSpPr>
              <a:spLocks noEditPoints="1"/>
            </p:cNvSpPr>
            <p:nvPr/>
          </p:nvSpPr>
          <p:spPr bwMode="auto">
            <a:xfrm>
              <a:off x="2605213" y="4250460"/>
              <a:ext cx="171973" cy="167590"/>
            </a:xfrm>
            <a:custGeom>
              <a:avLst/>
              <a:gdLst>
                <a:gd name="T0" fmla="*/ 92 w 96"/>
                <a:gd name="T1" fmla="*/ 22 h 96"/>
                <a:gd name="T2" fmla="*/ 89 w 96"/>
                <a:gd name="T3" fmla="*/ 18 h 96"/>
                <a:gd name="T4" fmla="*/ 81 w 96"/>
                <a:gd name="T5" fmla="*/ 15 h 96"/>
                <a:gd name="T6" fmla="*/ 78 w 96"/>
                <a:gd name="T7" fmla="*/ 18 h 96"/>
                <a:gd name="T8" fmla="*/ 78 w 96"/>
                <a:gd name="T9" fmla="*/ 22 h 96"/>
                <a:gd name="T10" fmla="*/ 70 w 96"/>
                <a:gd name="T11" fmla="*/ 18 h 96"/>
                <a:gd name="T12" fmla="*/ 59 w 96"/>
                <a:gd name="T13" fmla="*/ 18 h 96"/>
                <a:gd name="T14" fmla="*/ 59 w 96"/>
                <a:gd name="T15" fmla="*/ 11 h 96"/>
                <a:gd name="T16" fmla="*/ 52 w 96"/>
                <a:gd name="T17" fmla="*/ 7 h 96"/>
                <a:gd name="T18" fmla="*/ 41 w 96"/>
                <a:gd name="T19" fmla="*/ 0 h 96"/>
                <a:gd name="T20" fmla="*/ 33 w 96"/>
                <a:gd name="T21" fmla="*/ 4 h 96"/>
                <a:gd name="T22" fmla="*/ 22 w 96"/>
                <a:gd name="T23" fmla="*/ 7 h 96"/>
                <a:gd name="T24" fmla="*/ 11 w 96"/>
                <a:gd name="T25" fmla="*/ 11 h 96"/>
                <a:gd name="T26" fmla="*/ 15 w 96"/>
                <a:gd name="T27" fmla="*/ 15 h 96"/>
                <a:gd name="T28" fmla="*/ 15 w 96"/>
                <a:gd name="T29" fmla="*/ 22 h 96"/>
                <a:gd name="T30" fmla="*/ 7 w 96"/>
                <a:gd name="T31" fmla="*/ 30 h 96"/>
                <a:gd name="T32" fmla="*/ 7 w 96"/>
                <a:gd name="T33" fmla="*/ 37 h 96"/>
                <a:gd name="T34" fmla="*/ 0 w 96"/>
                <a:gd name="T35" fmla="*/ 41 h 96"/>
                <a:gd name="T36" fmla="*/ 4 w 96"/>
                <a:gd name="T37" fmla="*/ 44 h 96"/>
                <a:gd name="T38" fmla="*/ 4 w 96"/>
                <a:gd name="T39" fmla="*/ 52 h 96"/>
                <a:gd name="T40" fmla="*/ 0 w 96"/>
                <a:gd name="T41" fmla="*/ 55 h 96"/>
                <a:gd name="T42" fmla="*/ 7 w 96"/>
                <a:gd name="T43" fmla="*/ 59 h 96"/>
                <a:gd name="T44" fmla="*/ 11 w 96"/>
                <a:gd name="T45" fmla="*/ 67 h 96"/>
                <a:gd name="T46" fmla="*/ 15 w 96"/>
                <a:gd name="T47" fmla="*/ 59 h 96"/>
                <a:gd name="T48" fmla="*/ 18 w 96"/>
                <a:gd name="T49" fmla="*/ 55 h 96"/>
                <a:gd name="T50" fmla="*/ 18 w 96"/>
                <a:gd name="T51" fmla="*/ 63 h 96"/>
                <a:gd name="T52" fmla="*/ 18 w 96"/>
                <a:gd name="T53" fmla="*/ 59 h 96"/>
                <a:gd name="T54" fmla="*/ 22 w 96"/>
                <a:gd name="T55" fmla="*/ 63 h 96"/>
                <a:gd name="T56" fmla="*/ 22 w 96"/>
                <a:gd name="T57" fmla="*/ 70 h 96"/>
                <a:gd name="T58" fmla="*/ 15 w 96"/>
                <a:gd name="T59" fmla="*/ 74 h 96"/>
                <a:gd name="T60" fmla="*/ 18 w 96"/>
                <a:gd name="T61" fmla="*/ 81 h 96"/>
                <a:gd name="T62" fmla="*/ 11 w 96"/>
                <a:gd name="T63" fmla="*/ 85 h 96"/>
                <a:gd name="T64" fmla="*/ 15 w 96"/>
                <a:gd name="T65" fmla="*/ 89 h 96"/>
                <a:gd name="T66" fmla="*/ 18 w 96"/>
                <a:gd name="T67" fmla="*/ 89 h 96"/>
                <a:gd name="T68" fmla="*/ 29 w 96"/>
                <a:gd name="T69" fmla="*/ 89 h 96"/>
                <a:gd name="T70" fmla="*/ 33 w 96"/>
                <a:gd name="T71" fmla="*/ 96 h 96"/>
                <a:gd name="T72" fmla="*/ 52 w 96"/>
                <a:gd name="T73" fmla="*/ 70 h 96"/>
                <a:gd name="T74" fmla="*/ 70 w 96"/>
                <a:gd name="T75" fmla="*/ 63 h 96"/>
                <a:gd name="T76" fmla="*/ 89 w 96"/>
                <a:gd name="T77" fmla="*/ 48 h 96"/>
                <a:gd name="T78" fmla="*/ 96 w 96"/>
                <a:gd name="T79" fmla="*/ 41 h 96"/>
                <a:gd name="T80" fmla="*/ 96 w 96"/>
                <a:gd name="T81" fmla="*/ 33 h 96"/>
                <a:gd name="T82" fmla="*/ 92 w 96"/>
                <a:gd name="T83" fmla="*/ 26 h 96"/>
                <a:gd name="T84" fmla="*/ 92 w 96"/>
                <a:gd name="T85" fmla="*/ 22 h 96"/>
                <a:gd name="T86" fmla="*/ 92 w 96"/>
                <a:gd name="T87" fmla="*/ 22 h 96"/>
                <a:gd name="T88" fmla="*/ 11 w 96"/>
                <a:gd name="T89" fmla="*/ 70 h 96"/>
                <a:gd name="T90" fmla="*/ 15 w 96"/>
                <a:gd name="T91" fmla="*/ 63 h 96"/>
                <a:gd name="T92" fmla="*/ 15 w 96"/>
                <a:gd name="T93" fmla="*/ 67 h 96"/>
                <a:gd name="T94" fmla="*/ 15 w 96"/>
                <a:gd name="T95" fmla="*/ 70 h 96"/>
                <a:gd name="T96" fmla="*/ 11 w 96"/>
                <a:gd name="T97" fmla="*/ 70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96" h="96">
                  <a:moveTo>
                    <a:pt x="92" y="22"/>
                  </a:moveTo>
                  <a:lnTo>
                    <a:pt x="92" y="22"/>
                  </a:lnTo>
                  <a:lnTo>
                    <a:pt x="89" y="22"/>
                  </a:lnTo>
                  <a:lnTo>
                    <a:pt x="89" y="18"/>
                  </a:lnTo>
                  <a:lnTo>
                    <a:pt x="89" y="18"/>
                  </a:lnTo>
                  <a:lnTo>
                    <a:pt x="81" y="15"/>
                  </a:lnTo>
                  <a:lnTo>
                    <a:pt x="81" y="15"/>
                  </a:lnTo>
                  <a:lnTo>
                    <a:pt x="78" y="18"/>
                  </a:lnTo>
                  <a:lnTo>
                    <a:pt x="78" y="22"/>
                  </a:lnTo>
                  <a:lnTo>
                    <a:pt x="78" y="22"/>
                  </a:lnTo>
                  <a:lnTo>
                    <a:pt x="70" y="22"/>
                  </a:lnTo>
                  <a:lnTo>
                    <a:pt x="70" y="18"/>
                  </a:lnTo>
                  <a:lnTo>
                    <a:pt x="63" y="18"/>
                  </a:lnTo>
                  <a:lnTo>
                    <a:pt x="59" y="18"/>
                  </a:lnTo>
                  <a:lnTo>
                    <a:pt x="59" y="15"/>
                  </a:lnTo>
                  <a:lnTo>
                    <a:pt x="59" y="11"/>
                  </a:lnTo>
                  <a:lnTo>
                    <a:pt x="55" y="7"/>
                  </a:lnTo>
                  <a:lnTo>
                    <a:pt x="52" y="7"/>
                  </a:lnTo>
                  <a:lnTo>
                    <a:pt x="44" y="4"/>
                  </a:lnTo>
                  <a:lnTo>
                    <a:pt x="41" y="0"/>
                  </a:lnTo>
                  <a:lnTo>
                    <a:pt x="33" y="0"/>
                  </a:lnTo>
                  <a:lnTo>
                    <a:pt x="33" y="4"/>
                  </a:lnTo>
                  <a:lnTo>
                    <a:pt x="29" y="4"/>
                  </a:lnTo>
                  <a:lnTo>
                    <a:pt x="22" y="7"/>
                  </a:lnTo>
                  <a:lnTo>
                    <a:pt x="18" y="7"/>
                  </a:lnTo>
                  <a:lnTo>
                    <a:pt x="11" y="11"/>
                  </a:lnTo>
                  <a:lnTo>
                    <a:pt x="15" y="15"/>
                  </a:lnTo>
                  <a:lnTo>
                    <a:pt x="15" y="15"/>
                  </a:lnTo>
                  <a:lnTo>
                    <a:pt x="15" y="18"/>
                  </a:lnTo>
                  <a:lnTo>
                    <a:pt x="15" y="22"/>
                  </a:lnTo>
                  <a:lnTo>
                    <a:pt x="11" y="30"/>
                  </a:lnTo>
                  <a:lnTo>
                    <a:pt x="7" y="30"/>
                  </a:lnTo>
                  <a:lnTo>
                    <a:pt x="11" y="33"/>
                  </a:lnTo>
                  <a:lnTo>
                    <a:pt x="7" y="37"/>
                  </a:lnTo>
                  <a:lnTo>
                    <a:pt x="4" y="37"/>
                  </a:lnTo>
                  <a:lnTo>
                    <a:pt x="0" y="41"/>
                  </a:lnTo>
                  <a:lnTo>
                    <a:pt x="4" y="44"/>
                  </a:lnTo>
                  <a:lnTo>
                    <a:pt x="4" y="44"/>
                  </a:lnTo>
                  <a:lnTo>
                    <a:pt x="4" y="48"/>
                  </a:lnTo>
                  <a:lnTo>
                    <a:pt x="4" y="52"/>
                  </a:lnTo>
                  <a:lnTo>
                    <a:pt x="0" y="55"/>
                  </a:lnTo>
                  <a:lnTo>
                    <a:pt x="0" y="55"/>
                  </a:lnTo>
                  <a:lnTo>
                    <a:pt x="4" y="59"/>
                  </a:lnTo>
                  <a:lnTo>
                    <a:pt x="7" y="59"/>
                  </a:lnTo>
                  <a:lnTo>
                    <a:pt x="7" y="63"/>
                  </a:lnTo>
                  <a:lnTo>
                    <a:pt x="11" y="67"/>
                  </a:lnTo>
                  <a:lnTo>
                    <a:pt x="11" y="63"/>
                  </a:lnTo>
                  <a:lnTo>
                    <a:pt x="15" y="59"/>
                  </a:lnTo>
                  <a:lnTo>
                    <a:pt x="15" y="59"/>
                  </a:lnTo>
                  <a:lnTo>
                    <a:pt x="18" y="55"/>
                  </a:lnTo>
                  <a:lnTo>
                    <a:pt x="18" y="59"/>
                  </a:lnTo>
                  <a:lnTo>
                    <a:pt x="18" y="63"/>
                  </a:lnTo>
                  <a:lnTo>
                    <a:pt x="18" y="59"/>
                  </a:lnTo>
                  <a:lnTo>
                    <a:pt x="18" y="59"/>
                  </a:lnTo>
                  <a:lnTo>
                    <a:pt x="18" y="59"/>
                  </a:lnTo>
                  <a:lnTo>
                    <a:pt x="22" y="63"/>
                  </a:lnTo>
                  <a:lnTo>
                    <a:pt x="18" y="67"/>
                  </a:lnTo>
                  <a:lnTo>
                    <a:pt x="22" y="70"/>
                  </a:lnTo>
                  <a:lnTo>
                    <a:pt x="18" y="74"/>
                  </a:lnTo>
                  <a:lnTo>
                    <a:pt x="15" y="74"/>
                  </a:lnTo>
                  <a:lnTo>
                    <a:pt x="15" y="78"/>
                  </a:lnTo>
                  <a:lnTo>
                    <a:pt x="18" y="81"/>
                  </a:lnTo>
                  <a:lnTo>
                    <a:pt x="15" y="81"/>
                  </a:lnTo>
                  <a:lnTo>
                    <a:pt x="11" y="85"/>
                  </a:lnTo>
                  <a:lnTo>
                    <a:pt x="11" y="89"/>
                  </a:lnTo>
                  <a:lnTo>
                    <a:pt x="15" y="89"/>
                  </a:lnTo>
                  <a:lnTo>
                    <a:pt x="18" y="85"/>
                  </a:lnTo>
                  <a:lnTo>
                    <a:pt x="18" y="89"/>
                  </a:lnTo>
                  <a:lnTo>
                    <a:pt x="26" y="89"/>
                  </a:lnTo>
                  <a:lnTo>
                    <a:pt x="29" y="89"/>
                  </a:lnTo>
                  <a:lnTo>
                    <a:pt x="33" y="96"/>
                  </a:lnTo>
                  <a:lnTo>
                    <a:pt x="33" y="96"/>
                  </a:lnTo>
                  <a:lnTo>
                    <a:pt x="37" y="93"/>
                  </a:lnTo>
                  <a:lnTo>
                    <a:pt x="52" y="70"/>
                  </a:lnTo>
                  <a:lnTo>
                    <a:pt x="52" y="67"/>
                  </a:lnTo>
                  <a:lnTo>
                    <a:pt x="70" y="63"/>
                  </a:lnTo>
                  <a:lnTo>
                    <a:pt x="78" y="59"/>
                  </a:lnTo>
                  <a:lnTo>
                    <a:pt x="89" y="48"/>
                  </a:lnTo>
                  <a:lnTo>
                    <a:pt x="92" y="41"/>
                  </a:lnTo>
                  <a:lnTo>
                    <a:pt x="96" y="41"/>
                  </a:lnTo>
                  <a:lnTo>
                    <a:pt x="96" y="37"/>
                  </a:lnTo>
                  <a:lnTo>
                    <a:pt x="96" y="33"/>
                  </a:lnTo>
                  <a:lnTo>
                    <a:pt x="96" y="30"/>
                  </a:lnTo>
                  <a:lnTo>
                    <a:pt x="92" y="26"/>
                  </a:lnTo>
                  <a:lnTo>
                    <a:pt x="92" y="22"/>
                  </a:lnTo>
                  <a:lnTo>
                    <a:pt x="92" y="22"/>
                  </a:lnTo>
                  <a:lnTo>
                    <a:pt x="92" y="22"/>
                  </a:lnTo>
                  <a:lnTo>
                    <a:pt x="92" y="22"/>
                  </a:lnTo>
                  <a:close/>
                  <a:moveTo>
                    <a:pt x="11" y="70"/>
                  </a:moveTo>
                  <a:lnTo>
                    <a:pt x="11" y="70"/>
                  </a:lnTo>
                  <a:lnTo>
                    <a:pt x="15" y="67"/>
                  </a:lnTo>
                  <a:lnTo>
                    <a:pt x="15" y="63"/>
                  </a:lnTo>
                  <a:lnTo>
                    <a:pt x="15" y="63"/>
                  </a:lnTo>
                  <a:lnTo>
                    <a:pt x="15" y="67"/>
                  </a:lnTo>
                  <a:lnTo>
                    <a:pt x="15" y="67"/>
                  </a:lnTo>
                  <a:lnTo>
                    <a:pt x="15" y="70"/>
                  </a:lnTo>
                  <a:lnTo>
                    <a:pt x="11" y="70"/>
                  </a:lnTo>
                  <a:lnTo>
                    <a:pt x="11" y="7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9" name="Freeform 184">
              <a:extLst>
                <a:ext uri="{FF2B5EF4-FFF2-40B4-BE49-F238E27FC236}">
                  <a16:creationId xmlns:a16="http://schemas.microsoft.com/office/drawing/2014/main" xmlns="" id="{2821E975-5086-46DB-96EC-40BC89FD6AAF}"/>
                </a:ext>
              </a:extLst>
            </p:cNvPr>
            <p:cNvSpPr/>
            <p:nvPr/>
          </p:nvSpPr>
          <p:spPr bwMode="auto">
            <a:xfrm>
              <a:off x="2598050" y="4288866"/>
              <a:ext cx="377983" cy="492293"/>
            </a:xfrm>
            <a:custGeom>
              <a:avLst/>
              <a:gdLst>
                <a:gd name="T0" fmla="*/ 193 w 211"/>
                <a:gd name="T1" fmla="*/ 167 h 282"/>
                <a:gd name="T2" fmla="*/ 182 w 211"/>
                <a:gd name="T3" fmla="*/ 167 h 282"/>
                <a:gd name="T4" fmla="*/ 182 w 211"/>
                <a:gd name="T5" fmla="*/ 148 h 282"/>
                <a:gd name="T6" fmla="*/ 167 w 211"/>
                <a:gd name="T7" fmla="*/ 152 h 282"/>
                <a:gd name="T8" fmla="*/ 148 w 211"/>
                <a:gd name="T9" fmla="*/ 141 h 282"/>
                <a:gd name="T10" fmla="*/ 126 w 211"/>
                <a:gd name="T11" fmla="*/ 126 h 282"/>
                <a:gd name="T12" fmla="*/ 122 w 211"/>
                <a:gd name="T13" fmla="*/ 115 h 282"/>
                <a:gd name="T14" fmla="*/ 126 w 211"/>
                <a:gd name="T15" fmla="*/ 104 h 282"/>
                <a:gd name="T16" fmla="*/ 133 w 211"/>
                <a:gd name="T17" fmla="*/ 97 h 282"/>
                <a:gd name="T18" fmla="*/ 137 w 211"/>
                <a:gd name="T19" fmla="*/ 82 h 282"/>
                <a:gd name="T20" fmla="*/ 148 w 211"/>
                <a:gd name="T21" fmla="*/ 71 h 282"/>
                <a:gd name="T22" fmla="*/ 170 w 211"/>
                <a:gd name="T23" fmla="*/ 63 h 282"/>
                <a:gd name="T24" fmla="*/ 178 w 211"/>
                <a:gd name="T25" fmla="*/ 63 h 282"/>
                <a:gd name="T26" fmla="*/ 185 w 211"/>
                <a:gd name="T27" fmla="*/ 63 h 282"/>
                <a:gd name="T28" fmla="*/ 174 w 211"/>
                <a:gd name="T29" fmla="*/ 59 h 282"/>
                <a:gd name="T30" fmla="*/ 182 w 211"/>
                <a:gd name="T31" fmla="*/ 37 h 282"/>
                <a:gd name="T32" fmla="*/ 174 w 211"/>
                <a:gd name="T33" fmla="*/ 33 h 282"/>
                <a:gd name="T34" fmla="*/ 156 w 211"/>
                <a:gd name="T35" fmla="*/ 33 h 282"/>
                <a:gd name="T36" fmla="*/ 141 w 211"/>
                <a:gd name="T37" fmla="*/ 37 h 282"/>
                <a:gd name="T38" fmla="*/ 137 w 211"/>
                <a:gd name="T39" fmla="*/ 33 h 282"/>
                <a:gd name="T40" fmla="*/ 130 w 211"/>
                <a:gd name="T41" fmla="*/ 22 h 282"/>
                <a:gd name="T42" fmla="*/ 115 w 211"/>
                <a:gd name="T43" fmla="*/ 11 h 282"/>
                <a:gd name="T44" fmla="*/ 108 w 211"/>
                <a:gd name="T45" fmla="*/ 4 h 282"/>
                <a:gd name="T46" fmla="*/ 96 w 211"/>
                <a:gd name="T47" fmla="*/ 0 h 282"/>
                <a:gd name="T48" fmla="*/ 100 w 211"/>
                <a:gd name="T49" fmla="*/ 15 h 282"/>
                <a:gd name="T50" fmla="*/ 82 w 211"/>
                <a:gd name="T51" fmla="*/ 37 h 282"/>
                <a:gd name="T52" fmla="*/ 41 w 211"/>
                <a:gd name="T53" fmla="*/ 71 h 282"/>
                <a:gd name="T54" fmla="*/ 30 w 211"/>
                <a:gd name="T55" fmla="*/ 67 h 282"/>
                <a:gd name="T56" fmla="*/ 15 w 211"/>
                <a:gd name="T57" fmla="*/ 67 h 282"/>
                <a:gd name="T58" fmla="*/ 19 w 211"/>
                <a:gd name="T59" fmla="*/ 56 h 282"/>
                <a:gd name="T60" fmla="*/ 8 w 211"/>
                <a:gd name="T61" fmla="*/ 59 h 282"/>
                <a:gd name="T62" fmla="*/ 0 w 211"/>
                <a:gd name="T63" fmla="*/ 71 h 282"/>
                <a:gd name="T64" fmla="*/ 0 w 211"/>
                <a:gd name="T65" fmla="*/ 78 h 282"/>
                <a:gd name="T66" fmla="*/ 4 w 211"/>
                <a:gd name="T67" fmla="*/ 89 h 282"/>
                <a:gd name="T68" fmla="*/ 4 w 211"/>
                <a:gd name="T69" fmla="*/ 97 h 282"/>
                <a:gd name="T70" fmla="*/ 26 w 211"/>
                <a:gd name="T71" fmla="*/ 104 h 282"/>
                <a:gd name="T72" fmla="*/ 33 w 211"/>
                <a:gd name="T73" fmla="*/ 119 h 282"/>
                <a:gd name="T74" fmla="*/ 45 w 211"/>
                <a:gd name="T75" fmla="*/ 134 h 282"/>
                <a:gd name="T76" fmla="*/ 52 w 211"/>
                <a:gd name="T77" fmla="*/ 148 h 282"/>
                <a:gd name="T78" fmla="*/ 59 w 211"/>
                <a:gd name="T79" fmla="*/ 163 h 282"/>
                <a:gd name="T80" fmla="*/ 63 w 211"/>
                <a:gd name="T81" fmla="*/ 171 h 282"/>
                <a:gd name="T82" fmla="*/ 74 w 211"/>
                <a:gd name="T83" fmla="*/ 186 h 282"/>
                <a:gd name="T84" fmla="*/ 85 w 211"/>
                <a:gd name="T85" fmla="*/ 200 h 282"/>
                <a:gd name="T86" fmla="*/ 85 w 211"/>
                <a:gd name="T87" fmla="*/ 212 h 282"/>
                <a:gd name="T88" fmla="*/ 89 w 211"/>
                <a:gd name="T89" fmla="*/ 215 h 282"/>
                <a:gd name="T90" fmla="*/ 96 w 211"/>
                <a:gd name="T91" fmla="*/ 223 h 282"/>
                <a:gd name="T92" fmla="*/ 108 w 211"/>
                <a:gd name="T93" fmla="*/ 230 h 282"/>
                <a:gd name="T94" fmla="*/ 119 w 211"/>
                <a:gd name="T95" fmla="*/ 237 h 282"/>
                <a:gd name="T96" fmla="*/ 126 w 211"/>
                <a:gd name="T97" fmla="*/ 241 h 282"/>
                <a:gd name="T98" fmla="*/ 133 w 211"/>
                <a:gd name="T99" fmla="*/ 249 h 282"/>
                <a:gd name="T100" fmla="*/ 148 w 211"/>
                <a:gd name="T101" fmla="*/ 256 h 282"/>
                <a:gd name="T102" fmla="*/ 159 w 211"/>
                <a:gd name="T103" fmla="*/ 260 h 282"/>
                <a:gd name="T104" fmla="*/ 170 w 211"/>
                <a:gd name="T105" fmla="*/ 267 h 282"/>
                <a:gd name="T106" fmla="*/ 178 w 211"/>
                <a:gd name="T107" fmla="*/ 275 h 282"/>
                <a:gd name="T108" fmla="*/ 189 w 211"/>
                <a:gd name="T109" fmla="*/ 282 h 282"/>
                <a:gd name="T110" fmla="*/ 200 w 211"/>
                <a:gd name="T111" fmla="*/ 278 h 282"/>
                <a:gd name="T112" fmla="*/ 204 w 211"/>
                <a:gd name="T113" fmla="*/ 267 h 282"/>
                <a:gd name="T114" fmla="*/ 200 w 211"/>
                <a:gd name="T115" fmla="*/ 263 h 282"/>
                <a:gd name="T116" fmla="*/ 211 w 211"/>
                <a:gd name="T117" fmla="*/ 249 h 282"/>
                <a:gd name="T118" fmla="*/ 207 w 211"/>
                <a:gd name="T119" fmla="*/ 230 h 282"/>
                <a:gd name="T120" fmla="*/ 207 w 211"/>
                <a:gd name="T121" fmla="*/ 212 h 282"/>
                <a:gd name="T122" fmla="*/ 211 w 211"/>
                <a:gd name="T123" fmla="*/ 189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11" h="282">
                  <a:moveTo>
                    <a:pt x="196" y="167"/>
                  </a:moveTo>
                  <a:lnTo>
                    <a:pt x="196" y="167"/>
                  </a:lnTo>
                  <a:lnTo>
                    <a:pt x="193" y="167"/>
                  </a:lnTo>
                  <a:lnTo>
                    <a:pt x="193" y="167"/>
                  </a:lnTo>
                  <a:lnTo>
                    <a:pt x="189" y="167"/>
                  </a:lnTo>
                  <a:lnTo>
                    <a:pt x="185" y="167"/>
                  </a:lnTo>
                  <a:lnTo>
                    <a:pt x="182" y="167"/>
                  </a:lnTo>
                  <a:lnTo>
                    <a:pt x="182" y="167"/>
                  </a:lnTo>
                  <a:lnTo>
                    <a:pt x="182" y="163"/>
                  </a:lnTo>
                  <a:lnTo>
                    <a:pt x="178" y="152"/>
                  </a:lnTo>
                  <a:lnTo>
                    <a:pt x="178" y="148"/>
                  </a:lnTo>
                  <a:lnTo>
                    <a:pt x="182" y="148"/>
                  </a:lnTo>
                  <a:lnTo>
                    <a:pt x="182" y="145"/>
                  </a:lnTo>
                  <a:lnTo>
                    <a:pt x="178" y="141"/>
                  </a:lnTo>
                  <a:lnTo>
                    <a:pt x="174" y="145"/>
                  </a:lnTo>
                  <a:lnTo>
                    <a:pt x="167" y="152"/>
                  </a:lnTo>
                  <a:lnTo>
                    <a:pt x="159" y="152"/>
                  </a:lnTo>
                  <a:lnTo>
                    <a:pt x="152" y="152"/>
                  </a:lnTo>
                  <a:lnTo>
                    <a:pt x="152" y="145"/>
                  </a:lnTo>
                  <a:lnTo>
                    <a:pt x="148" y="141"/>
                  </a:lnTo>
                  <a:lnTo>
                    <a:pt x="141" y="141"/>
                  </a:lnTo>
                  <a:lnTo>
                    <a:pt x="130" y="141"/>
                  </a:lnTo>
                  <a:lnTo>
                    <a:pt x="137" y="137"/>
                  </a:lnTo>
                  <a:lnTo>
                    <a:pt x="126" y="126"/>
                  </a:lnTo>
                  <a:lnTo>
                    <a:pt x="122" y="123"/>
                  </a:lnTo>
                  <a:lnTo>
                    <a:pt x="122" y="119"/>
                  </a:lnTo>
                  <a:lnTo>
                    <a:pt x="122" y="115"/>
                  </a:lnTo>
                  <a:lnTo>
                    <a:pt x="122" y="115"/>
                  </a:lnTo>
                  <a:lnTo>
                    <a:pt x="126" y="111"/>
                  </a:lnTo>
                  <a:lnTo>
                    <a:pt x="122" y="108"/>
                  </a:lnTo>
                  <a:lnTo>
                    <a:pt x="126" y="108"/>
                  </a:lnTo>
                  <a:lnTo>
                    <a:pt x="126" y="104"/>
                  </a:lnTo>
                  <a:lnTo>
                    <a:pt x="130" y="100"/>
                  </a:lnTo>
                  <a:lnTo>
                    <a:pt x="133" y="100"/>
                  </a:lnTo>
                  <a:lnTo>
                    <a:pt x="133" y="100"/>
                  </a:lnTo>
                  <a:lnTo>
                    <a:pt x="133" y="97"/>
                  </a:lnTo>
                  <a:lnTo>
                    <a:pt x="133" y="93"/>
                  </a:lnTo>
                  <a:lnTo>
                    <a:pt x="137" y="85"/>
                  </a:lnTo>
                  <a:lnTo>
                    <a:pt x="137" y="85"/>
                  </a:lnTo>
                  <a:lnTo>
                    <a:pt x="137" y="82"/>
                  </a:lnTo>
                  <a:lnTo>
                    <a:pt x="137" y="78"/>
                  </a:lnTo>
                  <a:lnTo>
                    <a:pt x="141" y="78"/>
                  </a:lnTo>
                  <a:lnTo>
                    <a:pt x="145" y="74"/>
                  </a:lnTo>
                  <a:lnTo>
                    <a:pt x="148" y="71"/>
                  </a:lnTo>
                  <a:lnTo>
                    <a:pt x="148" y="71"/>
                  </a:lnTo>
                  <a:lnTo>
                    <a:pt x="152" y="71"/>
                  </a:lnTo>
                  <a:lnTo>
                    <a:pt x="159" y="67"/>
                  </a:lnTo>
                  <a:lnTo>
                    <a:pt x="170" y="63"/>
                  </a:lnTo>
                  <a:lnTo>
                    <a:pt x="170" y="63"/>
                  </a:lnTo>
                  <a:lnTo>
                    <a:pt x="174" y="63"/>
                  </a:lnTo>
                  <a:lnTo>
                    <a:pt x="178" y="63"/>
                  </a:lnTo>
                  <a:lnTo>
                    <a:pt x="178" y="63"/>
                  </a:lnTo>
                  <a:lnTo>
                    <a:pt x="182" y="63"/>
                  </a:lnTo>
                  <a:lnTo>
                    <a:pt x="182" y="67"/>
                  </a:lnTo>
                  <a:lnTo>
                    <a:pt x="185" y="67"/>
                  </a:lnTo>
                  <a:lnTo>
                    <a:pt x="185" y="63"/>
                  </a:lnTo>
                  <a:lnTo>
                    <a:pt x="185" y="59"/>
                  </a:lnTo>
                  <a:lnTo>
                    <a:pt x="182" y="56"/>
                  </a:lnTo>
                  <a:lnTo>
                    <a:pt x="178" y="59"/>
                  </a:lnTo>
                  <a:lnTo>
                    <a:pt x="174" y="59"/>
                  </a:lnTo>
                  <a:lnTo>
                    <a:pt x="174" y="56"/>
                  </a:lnTo>
                  <a:lnTo>
                    <a:pt x="185" y="41"/>
                  </a:lnTo>
                  <a:lnTo>
                    <a:pt x="185" y="37"/>
                  </a:lnTo>
                  <a:lnTo>
                    <a:pt x="182" y="37"/>
                  </a:lnTo>
                  <a:lnTo>
                    <a:pt x="182" y="37"/>
                  </a:lnTo>
                  <a:lnTo>
                    <a:pt x="178" y="33"/>
                  </a:lnTo>
                  <a:lnTo>
                    <a:pt x="174" y="33"/>
                  </a:lnTo>
                  <a:lnTo>
                    <a:pt x="174" y="33"/>
                  </a:lnTo>
                  <a:lnTo>
                    <a:pt x="170" y="33"/>
                  </a:lnTo>
                  <a:lnTo>
                    <a:pt x="163" y="37"/>
                  </a:lnTo>
                  <a:lnTo>
                    <a:pt x="159" y="33"/>
                  </a:lnTo>
                  <a:lnTo>
                    <a:pt x="156" y="33"/>
                  </a:lnTo>
                  <a:lnTo>
                    <a:pt x="152" y="37"/>
                  </a:lnTo>
                  <a:lnTo>
                    <a:pt x="148" y="37"/>
                  </a:lnTo>
                  <a:lnTo>
                    <a:pt x="145" y="37"/>
                  </a:lnTo>
                  <a:lnTo>
                    <a:pt x="141" y="37"/>
                  </a:lnTo>
                  <a:lnTo>
                    <a:pt x="137" y="37"/>
                  </a:lnTo>
                  <a:lnTo>
                    <a:pt x="137" y="37"/>
                  </a:lnTo>
                  <a:lnTo>
                    <a:pt x="133" y="33"/>
                  </a:lnTo>
                  <a:lnTo>
                    <a:pt x="137" y="33"/>
                  </a:lnTo>
                  <a:lnTo>
                    <a:pt x="133" y="30"/>
                  </a:lnTo>
                  <a:lnTo>
                    <a:pt x="133" y="26"/>
                  </a:lnTo>
                  <a:lnTo>
                    <a:pt x="130" y="26"/>
                  </a:lnTo>
                  <a:lnTo>
                    <a:pt x="130" y="22"/>
                  </a:lnTo>
                  <a:lnTo>
                    <a:pt x="126" y="19"/>
                  </a:lnTo>
                  <a:lnTo>
                    <a:pt x="119" y="15"/>
                  </a:lnTo>
                  <a:lnTo>
                    <a:pt x="119" y="15"/>
                  </a:lnTo>
                  <a:lnTo>
                    <a:pt x="115" y="11"/>
                  </a:lnTo>
                  <a:lnTo>
                    <a:pt x="115" y="8"/>
                  </a:lnTo>
                  <a:lnTo>
                    <a:pt x="111" y="4"/>
                  </a:lnTo>
                  <a:lnTo>
                    <a:pt x="111" y="4"/>
                  </a:lnTo>
                  <a:lnTo>
                    <a:pt x="108" y="4"/>
                  </a:lnTo>
                  <a:lnTo>
                    <a:pt x="100" y="0"/>
                  </a:lnTo>
                  <a:lnTo>
                    <a:pt x="96" y="0"/>
                  </a:lnTo>
                  <a:lnTo>
                    <a:pt x="96" y="0"/>
                  </a:lnTo>
                  <a:lnTo>
                    <a:pt x="96" y="0"/>
                  </a:lnTo>
                  <a:lnTo>
                    <a:pt x="96" y="4"/>
                  </a:lnTo>
                  <a:lnTo>
                    <a:pt x="100" y="8"/>
                  </a:lnTo>
                  <a:lnTo>
                    <a:pt x="100" y="11"/>
                  </a:lnTo>
                  <a:lnTo>
                    <a:pt x="100" y="15"/>
                  </a:lnTo>
                  <a:lnTo>
                    <a:pt x="100" y="19"/>
                  </a:lnTo>
                  <a:lnTo>
                    <a:pt x="96" y="19"/>
                  </a:lnTo>
                  <a:lnTo>
                    <a:pt x="93" y="26"/>
                  </a:lnTo>
                  <a:lnTo>
                    <a:pt x="82" y="37"/>
                  </a:lnTo>
                  <a:lnTo>
                    <a:pt x="74" y="41"/>
                  </a:lnTo>
                  <a:lnTo>
                    <a:pt x="56" y="45"/>
                  </a:lnTo>
                  <a:lnTo>
                    <a:pt x="56" y="48"/>
                  </a:lnTo>
                  <a:lnTo>
                    <a:pt x="41" y="71"/>
                  </a:lnTo>
                  <a:lnTo>
                    <a:pt x="37" y="74"/>
                  </a:lnTo>
                  <a:lnTo>
                    <a:pt x="37" y="74"/>
                  </a:lnTo>
                  <a:lnTo>
                    <a:pt x="33" y="67"/>
                  </a:lnTo>
                  <a:lnTo>
                    <a:pt x="30" y="67"/>
                  </a:lnTo>
                  <a:lnTo>
                    <a:pt x="22" y="67"/>
                  </a:lnTo>
                  <a:lnTo>
                    <a:pt x="22" y="63"/>
                  </a:lnTo>
                  <a:lnTo>
                    <a:pt x="19" y="67"/>
                  </a:lnTo>
                  <a:lnTo>
                    <a:pt x="15" y="67"/>
                  </a:lnTo>
                  <a:lnTo>
                    <a:pt x="15" y="63"/>
                  </a:lnTo>
                  <a:lnTo>
                    <a:pt x="19" y="59"/>
                  </a:lnTo>
                  <a:lnTo>
                    <a:pt x="22" y="59"/>
                  </a:lnTo>
                  <a:lnTo>
                    <a:pt x="19" y="56"/>
                  </a:lnTo>
                  <a:lnTo>
                    <a:pt x="19" y="52"/>
                  </a:lnTo>
                  <a:lnTo>
                    <a:pt x="19" y="52"/>
                  </a:lnTo>
                  <a:lnTo>
                    <a:pt x="11" y="56"/>
                  </a:lnTo>
                  <a:lnTo>
                    <a:pt x="8" y="59"/>
                  </a:lnTo>
                  <a:lnTo>
                    <a:pt x="0" y="63"/>
                  </a:lnTo>
                  <a:lnTo>
                    <a:pt x="0" y="67"/>
                  </a:lnTo>
                  <a:lnTo>
                    <a:pt x="0" y="71"/>
                  </a:lnTo>
                  <a:lnTo>
                    <a:pt x="0" y="71"/>
                  </a:lnTo>
                  <a:lnTo>
                    <a:pt x="0" y="74"/>
                  </a:lnTo>
                  <a:lnTo>
                    <a:pt x="4" y="78"/>
                  </a:lnTo>
                  <a:lnTo>
                    <a:pt x="0" y="78"/>
                  </a:lnTo>
                  <a:lnTo>
                    <a:pt x="0" y="78"/>
                  </a:lnTo>
                  <a:lnTo>
                    <a:pt x="4" y="82"/>
                  </a:lnTo>
                  <a:lnTo>
                    <a:pt x="8" y="85"/>
                  </a:lnTo>
                  <a:lnTo>
                    <a:pt x="4" y="89"/>
                  </a:lnTo>
                  <a:lnTo>
                    <a:pt x="4" y="89"/>
                  </a:lnTo>
                  <a:lnTo>
                    <a:pt x="0" y="89"/>
                  </a:lnTo>
                  <a:lnTo>
                    <a:pt x="0" y="93"/>
                  </a:lnTo>
                  <a:lnTo>
                    <a:pt x="4" y="97"/>
                  </a:lnTo>
                  <a:lnTo>
                    <a:pt x="4" y="97"/>
                  </a:lnTo>
                  <a:lnTo>
                    <a:pt x="11" y="100"/>
                  </a:lnTo>
                  <a:lnTo>
                    <a:pt x="15" y="100"/>
                  </a:lnTo>
                  <a:lnTo>
                    <a:pt x="22" y="104"/>
                  </a:lnTo>
                  <a:lnTo>
                    <a:pt x="26" y="104"/>
                  </a:lnTo>
                  <a:lnTo>
                    <a:pt x="26" y="108"/>
                  </a:lnTo>
                  <a:lnTo>
                    <a:pt x="30" y="111"/>
                  </a:lnTo>
                  <a:lnTo>
                    <a:pt x="30" y="115"/>
                  </a:lnTo>
                  <a:lnTo>
                    <a:pt x="33" y="119"/>
                  </a:lnTo>
                  <a:lnTo>
                    <a:pt x="37" y="123"/>
                  </a:lnTo>
                  <a:lnTo>
                    <a:pt x="41" y="126"/>
                  </a:lnTo>
                  <a:lnTo>
                    <a:pt x="41" y="130"/>
                  </a:lnTo>
                  <a:lnTo>
                    <a:pt x="45" y="134"/>
                  </a:lnTo>
                  <a:lnTo>
                    <a:pt x="45" y="137"/>
                  </a:lnTo>
                  <a:lnTo>
                    <a:pt x="48" y="141"/>
                  </a:lnTo>
                  <a:lnTo>
                    <a:pt x="48" y="145"/>
                  </a:lnTo>
                  <a:lnTo>
                    <a:pt x="52" y="148"/>
                  </a:lnTo>
                  <a:lnTo>
                    <a:pt x="52" y="152"/>
                  </a:lnTo>
                  <a:lnTo>
                    <a:pt x="52" y="152"/>
                  </a:lnTo>
                  <a:lnTo>
                    <a:pt x="56" y="160"/>
                  </a:lnTo>
                  <a:lnTo>
                    <a:pt x="59" y="163"/>
                  </a:lnTo>
                  <a:lnTo>
                    <a:pt x="63" y="167"/>
                  </a:lnTo>
                  <a:lnTo>
                    <a:pt x="63" y="171"/>
                  </a:lnTo>
                  <a:lnTo>
                    <a:pt x="63" y="171"/>
                  </a:lnTo>
                  <a:lnTo>
                    <a:pt x="63" y="171"/>
                  </a:lnTo>
                  <a:lnTo>
                    <a:pt x="70" y="178"/>
                  </a:lnTo>
                  <a:lnTo>
                    <a:pt x="70" y="178"/>
                  </a:lnTo>
                  <a:lnTo>
                    <a:pt x="70" y="182"/>
                  </a:lnTo>
                  <a:lnTo>
                    <a:pt x="74" y="186"/>
                  </a:lnTo>
                  <a:lnTo>
                    <a:pt x="78" y="186"/>
                  </a:lnTo>
                  <a:lnTo>
                    <a:pt x="78" y="189"/>
                  </a:lnTo>
                  <a:lnTo>
                    <a:pt x="82" y="197"/>
                  </a:lnTo>
                  <a:lnTo>
                    <a:pt x="85" y="200"/>
                  </a:lnTo>
                  <a:lnTo>
                    <a:pt x="89" y="208"/>
                  </a:lnTo>
                  <a:lnTo>
                    <a:pt x="89" y="212"/>
                  </a:lnTo>
                  <a:lnTo>
                    <a:pt x="89" y="212"/>
                  </a:lnTo>
                  <a:lnTo>
                    <a:pt x="85" y="212"/>
                  </a:lnTo>
                  <a:lnTo>
                    <a:pt x="85" y="212"/>
                  </a:lnTo>
                  <a:lnTo>
                    <a:pt x="85" y="215"/>
                  </a:lnTo>
                  <a:lnTo>
                    <a:pt x="85" y="215"/>
                  </a:lnTo>
                  <a:lnTo>
                    <a:pt x="89" y="215"/>
                  </a:lnTo>
                  <a:lnTo>
                    <a:pt x="93" y="219"/>
                  </a:lnTo>
                  <a:lnTo>
                    <a:pt x="93" y="219"/>
                  </a:lnTo>
                  <a:lnTo>
                    <a:pt x="93" y="219"/>
                  </a:lnTo>
                  <a:lnTo>
                    <a:pt x="96" y="223"/>
                  </a:lnTo>
                  <a:lnTo>
                    <a:pt x="100" y="226"/>
                  </a:lnTo>
                  <a:lnTo>
                    <a:pt x="100" y="230"/>
                  </a:lnTo>
                  <a:lnTo>
                    <a:pt x="104" y="230"/>
                  </a:lnTo>
                  <a:lnTo>
                    <a:pt x="108" y="230"/>
                  </a:lnTo>
                  <a:lnTo>
                    <a:pt x="108" y="234"/>
                  </a:lnTo>
                  <a:lnTo>
                    <a:pt x="111" y="234"/>
                  </a:lnTo>
                  <a:lnTo>
                    <a:pt x="111" y="237"/>
                  </a:lnTo>
                  <a:lnTo>
                    <a:pt x="119" y="237"/>
                  </a:lnTo>
                  <a:lnTo>
                    <a:pt x="119" y="234"/>
                  </a:lnTo>
                  <a:lnTo>
                    <a:pt x="119" y="237"/>
                  </a:lnTo>
                  <a:lnTo>
                    <a:pt x="119" y="241"/>
                  </a:lnTo>
                  <a:lnTo>
                    <a:pt x="126" y="241"/>
                  </a:lnTo>
                  <a:lnTo>
                    <a:pt x="130" y="245"/>
                  </a:lnTo>
                  <a:lnTo>
                    <a:pt x="130" y="249"/>
                  </a:lnTo>
                  <a:lnTo>
                    <a:pt x="130" y="249"/>
                  </a:lnTo>
                  <a:lnTo>
                    <a:pt x="133" y="249"/>
                  </a:lnTo>
                  <a:lnTo>
                    <a:pt x="137" y="249"/>
                  </a:lnTo>
                  <a:lnTo>
                    <a:pt x="141" y="249"/>
                  </a:lnTo>
                  <a:lnTo>
                    <a:pt x="145" y="252"/>
                  </a:lnTo>
                  <a:lnTo>
                    <a:pt x="148" y="256"/>
                  </a:lnTo>
                  <a:lnTo>
                    <a:pt x="152" y="256"/>
                  </a:lnTo>
                  <a:lnTo>
                    <a:pt x="156" y="256"/>
                  </a:lnTo>
                  <a:lnTo>
                    <a:pt x="156" y="256"/>
                  </a:lnTo>
                  <a:lnTo>
                    <a:pt x="159" y="260"/>
                  </a:lnTo>
                  <a:lnTo>
                    <a:pt x="163" y="263"/>
                  </a:lnTo>
                  <a:lnTo>
                    <a:pt x="167" y="263"/>
                  </a:lnTo>
                  <a:lnTo>
                    <a:pt x="167" y="267"/>
                  </a:lnTo>
                  <a:lnTo>
                    <a:pt x="170" y="267"/>
                  </a:lnTo>
                  <a:lnTo>
                    <a:pt x="170" y="271"/>
                  </a:lnTo>
                  <a:lnTo>
                    <a:pt x="170" y="271"/>
                  </a:lnTo>
                  <a:lnTo>
                    <a:pt x="174" y="271"/>
                  </a:lnTo>
                  <a:lnTo>
                    <a:pt x="178" y="275"/>
                  </a:lnTo>
                  <a:lnTo>
                    <a:pt x="182" y="278"/>
                  </a:lnTo>
                  <a:lnTo>
                    <a:pt x="185" y="282"/>
                  </a:lnTo>
                  <a:lnTo>
                    <a:pt x="189" y="282"/>
                  </a:lnTo>
                  <a:lnTo>
                    <a:pt x="189" y="282"/>
                  </a:lnTo>
                  <a:lnTo>
                    <a:pt x="193" y="282"/>
                  </a:lnTo>
                  <a:lnTo>
                    <a:pt x="196" y="278"/>
                  </a:lnTo>
                  <a:lnTo>
                    <a:pt x="196" y="278"/>
                  </a:lnTo>
                  <a:lnTo>
                    <a:pt x="200" y="278"/>
                  </a:lnTo>
                  <a:lnTo>
                    <a:pt x="204" y="275"/>
                  </a:lnTo>
                  <a:lnTo>
                    <a:pt x="200" y="271"/>
                  </a:lnTo>
                  <a:lnTo>
                    <a:pt x="200" y="271"/>
                  </a:lnTo>
                  <a:lnTo>
                    <a:pt x="204" y="267"/>
                  </a:lnTo>
                  <a:lnTo>
                    <a:pt x="204" y="267"/>
                  </a:lnTo>
                  <a:lnTo>
                    <a:pt x="204" y="267"/>
                  </a:lnTo>
                  <a:lnTo>
                    <a:pt x="204" y="267"/>
                  </a:lnTo>
                  <a:lnTo>
                    <a:pt x="200" y="263"/>
                  </a:lnTo>
                  <a:lnTo>
                    <a:pt x="204" y="260"/>
                  </a:lnTo>
                  <a:lnTo>
                    <a:pt x="207" y="256"/>
                  </a:lnTo>
                  <a:lnTo>
                    <a:pt x="211" y="252"/>
                  </a:lnTo>
                  <a:lnTo>
                    <a:pt x="211" y="249"/>
                  </a:lnTo>
                  <a:lnTo>
                    <a:pt x="207" y="241"/>
                  </a:lnTo>
                  <a:lnTo>
                    <a:pt x="207" y="237"/>
                  </a:lnTo>
                  <a:lnTo>
                    <a:pt x="207" y="234"/>
                  </a:lnTo>
                  <a:lnTo>
                    <a:pt x="207" y="230"/>
                  </a:lnTo>
                  <a:lnTo>
                    <a:pt x="204" y="230"/>
                  </a:lnTo>
                  <a:lnTo>
                    <a:pt x="207" y="226"/>
                  </a:lnTo>
                  <a:lnTo>
                    <a:pt x="207" y="223"/>
                  </a:lnTo>
                  <a:lnTo>
                    <a:pt x="207" y="212"/>
                  </a:lnTo>
                  <a:lnTo>
                    <a:pt x="207" y="208"/>
                  </a:lnTo>
                  <a:lnTo>
                    <a:pt x="207" y="204"/>
                  </a:lnTo>
                  <a:lnTo>
                    <a:pt x="207" y="193"/>
                  </a:lnTo>
                  <a:lnTo>
                    <a:pt x="211" y="189"/>
                  </a:lnTo>
                  <a:lnTo>
                    <a:pt x="211" y="186"/>
                  </a:lnTo>
                  <a:lnTo>
                    <a:pt x="196" y="16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0" name="Freeform 185">
              <a:extLst>
                <a:ext uri="{FF2B5EF4-FFF2-40B4-BE49-F238E27FC236}">
                  <a16:creationId xmlns:a16="http://schemas.microsoft.com/office/drawing/2014/main" xmlns="" id="{61BE93B4-6CCC-4900-847F-CE99DCCA167C}"/>
                </a:ext>
              </a:extLst>
            </p:cNvPr>
            <p:cNvSpPr/>
            <p:nvPr/>
          </p:nvSpPr>
          <p:spPr bwMode="auto">
            <a:xfrm>
              <a:off x="2949159" y="4541996"/>
              <a:ext cx="365443" cy="361364"/>
            </a:xfrm>
            <a:custGeom>
              <a:avLst/>
              <a:gdLst>
                <a:gd name="T0" fmla="*/ 197 w 204"/>
                <a:gd name="T1" fmla="*/ 152 h 207"/>
                <a:gd name="T2" fmla="*/ 197 w 204"/>
                <a:gd name="T3" fmla="*/ 118 h 207"/>
                <a:gd name="T4" fmla="*/ 186 w 204"/>
                <a:gd name="T5" fmla="*/ 100 h 207"/>
                <a:gd name="T6" fmla="*/ 152 w 204"/>
                <a:gd name="T7" fmla="*/ 85 h 207"/>
                <a:gd name="T8" fmla="*/ 152 w 204"/>
                <a:gd name="T9" fmla="*/ 67 h 207"/>
                <a:gd name="T10" fmla="*/ 134 w 204"/>
                <a:gd name="T11" fmla="*/ 63 h 207"/>
                <a:gd name="T12" fmla="*/ 126 w 204"/>
                <a:gd name="T13" fmla="*/ 55 h 207"/>
                <a:gd name="T14" fmla="*/ 111 w 204"/>
                <a:gd name="T15" fmla="*/ 52 h 207"/>
                <a:gd name="T16" fmla="*/ 97 w 204"/>
                <a:gd name="T17" fmla="*/ 41 h 207"/>
                <a:gd name="T18" fmla="*/ 86 w 204"/>
                <a:gd name="T19" fmla="*/ 41 h 207"/>
                <a:gd name="T20" fmla="*/ 74 w 204"/>
                <a:gd name="T21" fmla="*/ 33 h 207"/>
                <a:gd name="T22" fmla="*/ 71 w 204"/>
                <a:gd name="T23" fmla="*/ 22 h 207"/>
                <a:gd name="T24" fmla="*/ 67 w 204"/>
                <a:gd name="T25" fmla="*/ 7 h 207"/>
                <a:gd name="T26" fmla="*/ 63 w 204"/>
                <a:gd name="T27" fmla="*/ 3 h 207"/>
                <a:gd name="T28" fmla="*/ 52 w 204"/>
                <a:gd name="T29" fmla="*/ 3 h 207"/>
                <a:gd name="T30" fmla="*/ 34 w 204"/>
                <a:gd name="T31" fmla="*/ 15 h 207"/>
                <a:gd name="T32" fmla="*/ 23 w 204"/>
                <a:gd name="T33" fmla="*/ 18 h 207"/>
                <a:gd name="T34" fmla="*/ 11 w 204"/>
                <a:gd name="T35" fmla="*/ 22 h 207"/>
                <a:gd name="T36" fmla="*/ 15 w 204"/>
                <a:gd name="T37" fmla="*/ 44 h 207"/>
                <a:gd name="T38" fmla="*/ 11 w 204"/>
                <a:gd name="T39" fmla="*/ 63 h 207"/>
                <a:gd name="T40" fmla="*/ 11 w 204"/>
                <a:gd name="T41" fmla="*/ 81 h 207"/>
                <a:gd name="T42" fmla="*/ 11 w 204"/>
                <a:gd name="T43" fmla="*/ 89 h 207"/>
                <a:gd name="T44" fmla="*/ 15 w 204"/>
                <a:gd name="T45" fmla="*/ 104 h 207"/>
                <a:gd name="T46" fmla="*/ 8 w 204"/>
                <a:gd name="T47" fmla="*/ 115 h 207"/>
                <a:gd name="T48" fmla="*/ 8 w 204"/>
                <a:gd name="T49" fmla="*/ 122 h 207"/>
                <a:gd name="T50" fmla="*/ 11 w 204"/>
                <a:gd name="T51" fmla="*/ 126 h 207"/>
                <a:gd name="T52" fmla="*/ 15 w 204"/>
                <a:gd name="T53" fmla="*/ 133 h 207"/>
                <a:gd name="T54" fmla="*/ 15 w 204"/>
                <a:gd name="T55" fmla="*/ 144 h 207"/>
                <a:gd name="T56" fmla="*/ 26 w 204"/>
                <a:gd name="T57" fmla="*/ 156 h 207"/>
                <a:gd name="T58" fmla="*/ 23 w 204"/>
                <a:gd name="T59" fmla="*/ 170 h 207"/>
                <a:gd name="T60" fmla="*/ 45 w 204"/>
                <a:gd name="T61" fmla="*/ 207 h 207"/>
                <a:gd name="T62" fmla="*/ 52 w 204"/>
                <a:gd name="T63" fmla="*/ 207 h 207"/>
                <a:gd name="T64" fmla="*/ 56 w 204"/>
                <a:gd name="T65" fmla="*/ 200 h 207"/>
                <a:gd name="T66" fmla="*/ 71 w 204"/>
                <a:gd name="T67" fmla="*/ 196 h 207"/>
                <a:gd name="T68" fmla="*/ 82 w 204"/>
                <a:gd name="T69" fmla="*/ 193 h 207"/>
                <a:gd name="T70" fmla="*/ 93 w 204"/>
                <a:gd name="T71" fmla="*/ 196 h 207"/>
                <a:gd name="T72" fmla="*/ 97 w 204"/>
                <a:gd name="T73" fmla="*/ 204 h 207"/>
                <a:gd name="T74" fmla="*/ 100 w 204"/>
                <a:gd name="T75" fmla="*/ 196 h 207"/>
                <a:gd name="T76" fmla="*/ 119 w 204"/>
                <a:gd name="T77" fmla="*/ 193 h 207"/>
                <a:gd name="T78" fmla="*/ 130 w 204"/>
                <a:gd name="T79" fmla="*/ 182 h 207"/>
                <a:gd name="T80" fmla="*/ 126 w 204"/>
                <a:gd name="T81" fmla="*/ 170 h 207"/>
                <a:gd name="T82" fmla="*/ 134 w 204"/>
                <a:gd name="T83" fmla="*/ 156 h 207"/>
                <a:gd name="T84" fmla="*/ 178 w 204"/>
                <a:gd name="T85" fmla="*/ 148 h 207"/>
                <a:gd name="T86" fmla="*/ 197 w 204"/>
                <a:gd name="T87" fmla="*/ 159 h 2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204" h="207">
                  <a:moveTo>
                    <a:pt x="197" y="159"/>
                  </a:moveTo>
                  <a:lnTo>
                    <a:pt x="197" y="156"/>
                  </a:lnTo>
                  <a:lnTo>
                    <a:pt x="197" y="152"/>
                  </a:lnTo>
                  <a:lnTo>
                    <a:pt x="204" y="137"/>
                  </a:lnTo>
                  <a:lnTo>
                    <a:pt x="204" y="133"/>
                  </a:lnTo>
                  <a:lnTo>
                    <a:pt x="197" y="118"/>
                  </a:lnTo>
                  <a:lnTo>
                    <a:pt x="186" y="115"/>
                  </a:lnTo>
                  <a:lnTo>
                    <a:pt x="189" y="111"/>
                  </a:lnTo>
                  <a:lnTo>
                    <a:pt x="186" y="100"/>
                  </a:lnTo>
                  <a:lnTo>
                    <a:pt x="156" y="100"/>
                  </a:lnTo>
                  <a:lnTo>
                    <a:pt x="156" y="92"/>
                  </a:lnTo>
                  <a:lnTo>
                    <a:pt x="152" y="85"/>
                  </a:lnTo>
                  <a:lnTo>
                    <a:pt x="152" y="81"/>
                  </a:lnTo>
                  <a:lnTo>
                    <a:pt x="152" y="74"/>
                  </a:lnTo>
                  <a:lnTo>
                    <a:pt x="152" y="67"/>
                  </a:lnTo>
                  <a:lnTo>
                    <a:pt x="152" y="67"/>
                  </a:lnTo>
                  <a:lnTo>
                    <a:pt x="145" y="63"/>
                  </a:lnTo>
                  <a:lnTo>
                    <a:pt x="134" y="63"/>
                  </a:lnTo>
                  <a:lnTo>
                    <a:pt x="130" y="59"/>
                  </a:lnTo>
                  <a:lnTo>
                    <a:pt x="126" y="59"/>
                  </a:lnTo>
                  <a:lnTo>
                    <a:pt x="126" y="55"/>
                  </a:lnTo>
                  <a:lnTo>
                    <a:pt x="123" y="55"/>
                  </a:lnTo>
                  <a:lnTo>
                    <a:pt x="115" y="52"/>
                  </a:lnTo>
                  <a:lnTo>
                    <a:pt x="111" y="52"/>
                  </a:lnTo>
                  <a:lnTo>
                    <a:pt x="108" y="48"/>
                  </a:lnTo>
                  <a:lnTo>
                    <a:pt x="104" y="48"/>
                  </a:lnTo>
                  <a:lnTo>
                    <a:pt x="97" y="41"/>
                  </a:lnTo>
                  <a:lnTo>
                    <a:pt x="89" y="44"/>
                  </a:lnTo>
                  <a:lnTo>
                    <a:pt x="89" y="44"/>
                  </a:lnTo>
                  <a:lnTo>
                    <a:pt x="86" y="41"/>
                  </a:lnTo>
                  <a:lnTo>
                    <a:pt x="78" y="41"/>
                  </a:lnTo>
                  <a:lnTo>
                    <a:pt x="74" y="37"/>
                  </a:lnTo>
                  <a:lnTo>
                    <a:pt x="74" y="33"/>
                  </a:lnTo>
                  <a:lnTo>
                    <a:pt x="71" y="33"/>
                  </a:lnTo>
                  <a:lnTo>
                    <a:pt x="67" y="26"/>
                  </a:lnTo>
                  <a:lnTo>
                    <a:pt x="71" y="22"/>
                  </a:lnTo>
                  <a:lnTo>
                    <a:pt x="67" y="15"/>
                  </a:lnTo>
                  <a:lnTo>
                    <a:pt x="71" y="11"/>
                  </a:lnTo>
                  <a:lnTo>
                    <a:pt x="67" y="7"/>
                  </a:lnTo>
                  <a:lnTo>
                    <a:pt x="67" y="3"/>
                  </a:lnTo>
                  <a:lnTo>
                    <a:pt x="67" y="0"/>
                  </a:lnTo>
                  <a:lnTo>
                    <a:pt x="63" y="3"/>
                  </a:lnTo>
                  <a:lnTo>
                    <a:pt x="60" y="0"/>
                  </a:lnTo>
                  <a:lnTo>
                    <a:pt x="56" y="0"/>
                  </a:lnTo>
                  <a:lnTo>
                    <a:pt x="52" y="3"/>
                  </a:lnTo>
                  <a:lnTo>
                    <a:pt x="45" y="3"/>
                  </a:lnTo>
                  <a:lnTo>
                    <a:pt x="37" y="11"/>
                  </a:lnTo>
                  <a:lnTo>
                    <a:pt x="34" y="15"/>
                  </a:lnTo>
                  <a:lnTo>
                    <a:pt x="30" y="18"/>
                  </a:lnTo>
                  <a:lnTo>
                    <a:pt x="26" y="18"/>
                  </a:lnTo>
                  <a:lnTo>
                    <a:pt x="23" y="18"/>
                  </a:lnTo>
                  <a:lnTo>
                    <a:pt x="19" y="18"/>
                  </a:lnTo>
                  <a:lnTo>
                    <a:pt x="15" y="22"/>
                  </a:lnTo>
                  <a:lnTo>
                    <a:pt x="11" y="22"/>
                  </a:lnTo>
                  <a:lnTo>
                    <a:pt x="0" y="22"/>
                  </a:lnTo>
                  <a:lnTo>
                    <a:pt x="15" y="41"/>
                  </a:lnTo>
                  <a:lnTo>
                    <a:pt x="15" y="44"/>
                  </a:lnTo>
                  <a:lnTo>
                    <a:pt x="11" y="48"/>
                  </a:lnTo>
                  <a:lnTo>
                    <a:pt x="11" y="59"/>
                  </a:lnTo>
                  <a:lnTo>
                    <a:pt x="11" y="63"/>
                  </a:lnTo>
                  <a:lnTo>
                    <a:pt x="11" y="67"/>
                  </a:lnTo>
                  <a:lnTo>
                    <a:pt x="11" y="78"/>
                  </a:lnTo>
                  <a:lnTo>
                    <a:pt x="11" y="81"/>
                  </a:lnTo>
                  <a:lnTo>
                    <a:pt x="8" y="85"/>
                  </a:lnTo>
                  <a:lnTo>
                    <a:pt x="11" y="85"/>
                  </a:lnTo>
                  <a:lnTo>
                    <a:pt x="11" y="89"/>
                  </a:lnTo>
                  <a:lnTo>
                    <a:pt x="11" y="92"/>
                  </a:lnTo>
                  <a:lnTo>
                    <a:pt x="11" y="96"/>
                  </a:lnTo>
                  <a:lnTo>
                    <a:pt x="15" y="104"/>
                  </a:lnTo>
                  <a:lnTo>
                    <a:pt x="15" y="107"/>
                  </a:lnTo>
                  <a:lnTo>
                    <a:pt x="11" y="111"/>
                  </a:lnTo>
                  <a:lnTo>
                    <a:pt x="8" y="115"/>
                  </a:lnTo>
                  <a:lnTo>
                    <a:pt x="4" y="118"/>
                  </a:lnTo>
                  <a:lnTo>
                    <a:pt x="8" y="122"/>
                  </a:lnTo>
                  <a:lnTo>
                    <a:pt x="8" y="122"/>
                  </a:lnTo>
                  <a:lnTo>
                    <a:pt x="8" y="122"/>
                  </a:lnTo>
                  <a:lnTo>
                    <a:pt x="8" y="122"/>
                  </a:lnTo>
                  <a:lnTo>
                    <a:pt x="11" y="126"/>
                  </a:lnTo>
                  <a:lnTo>
                    <a:pt x="11" y="130"/>
                  </a:lnTo>
                  <a:lnTo>
                    <a:pt x="15" y="130"/>
                  </a:lnTo>
                  <a:lnTo>
                    <a:pt x="15" y="133"/>
                  </a:lnTo>
                  <a:lnTo>
                    <a:pt x="15" y="137"/>
                  </a:lnTo>
                  <a:lnTo>
                    <a:pt x="15" y="137"/>
                  </a:lnTo>
                  <a:lnTo>
                    <a:pt x="15" y="144"/>
                  </a:lnTo>
                  <a:lnTo>
                    <a:pt x="19" y="148"/>
                  </a:lnTo>
                  <a:lnTo>
                    <a:pt x="26" y="152"/>
                  </a:lnTo>
                  <a:lnTo>
                    <a:pt x="26" y="156"/>
                  </a:lnTo>
                  <a:lnTo>
                    <a:pt x="26" y="159"/>
                  </a:lnTo>
                  <a:lnTo>
                    <a:pt x="26" y="163"/>
                  </a:lnTo>
                  <a:lnTo>
                    <a:pt x="23" y="170"/>
                  </a:lnTo>
                  <a:lnTo>
                    <a:pt x="23" y="174"/>
                  </a:lnTo>
                  <a:lnTo>
                    <a:pt x="34" y="178"/>
                  </a:lnTo>
                  <a:lnTo>
                    <a:pt x="45" y="207"/>
                  </a:lnTo>
                  <a:lnTo>
                    <a:pt x="49" y="207"/>
                  </a:lnTo>
                  <a:lnTo>
                    <a:pt x="49" y="207"/>
                  </a:lnTo>
                  <a:lnTo>
                    <a:pt x="52" y="207"/>
                  </a:lnTo>
                  <a:lnTo>
                    <a:pt x="52" y="207"/>
                  </a:lnTo>
                  <a:lnTo>
                    <a:pt x="56" y="204"/>
                  </a:lnTo>
                  <a:lnTo>
                    <a:pt x="56" y="200"/>
                  </a:lnTo>
                  <a:lnTo>
                    <a:pt x="63" y="193"/>
                  </a:lnTo>
                  <a:lnTo>
                    <a:pt x="67" y="193"/>
                  </a:lnTo>
                  <a:lnTo>
                    <a:pt x="71" y="196"/>
                  </a:lnTo>
                  <a:lnTo>
                    <a:pt x="78" y="193"/>
                  </a:lnTo>
                  <a:lnTo>
                    <a:pt x="78" y="193"/>
                  </a:lnTo>
                  <a:lnTo>
                    <a:pt x="82" y="193"/>
                  </a:lnTo>
                  <a:lnTo>
                    <a:pt x="89" y="193"/>
                  </a:lnTo>
                  <a:lnTo>
                    <a:pt x="93" y="193"/>
                  </a:lnTo>
                  <a:lnTo>
                    <a:pt x="93" y="196"/>
                  </a:lnTo>
                  <a:lnTo>
                    <a:pt x="97" y="204"/>
                  </a:lnTo>
                  <a:lnTo>
                    <a:pt x="97" y="204"/>
                  </a:lnTo>
                  <a:lnTo>
                    <a:pt x="97" y="204"/>
                  </a:lnTo>
                  <a:lnTo>
                    <a:pt x="97" y="200"/>
                  </a:lnTo>
                  <a:lnTo>
                    <a:pt x="100" y="200"/>
                  </a:lnTo>
                  <a:lnTo>
                    <a:pt x="100" y="196"/>
                  </a:lnTo>
                  <a:lnTo>
                    <a:pt x="104" y="193"/>
                  </a:lnTo>
                  <a:lnTo>
                    <a:pt x="111" y="193"/>
                  </a:lnTo>
                  <a:lnTo>
                    <a:pt x="119" y="193"/>
                  </a:lnTo>
                  <a:lnTo>
                    <a:pt x="123" y="196"/>
                  </a:lnTo>
                  <a:lnTo>
                    <a:pt x="126" y="189"/>
                  </a:lnTo>
                  <a:lnTo>
                    <a:pt x="130" y="182"/>
                  </a:lnTo>
                  <a:lnTo>
                    <a:pt x="130" y="178"/>
                  </a:lnTo>
                  <a:lnTo>
                    <a:pt x="130" y="174"/>
                  </a:lnTo>
                  <a:lnTo>
                    <a:pt x="126" y="170"/>
                  </a:lnTo>
                  <a:lnTo>
                    <a:pt x="134" y="163"/>
                  </a:lnTo>
                  <a:lnTo>
                    <a:pt x="134" y="159"/>
                  </a:lnTo>
                  <a:lnTo>
                    <a:pt x="134" y="156"/>
                  </a:lnTo>
                  <a:lnTo>
                    <a:pt x="137" y="156"/>
                  </a:lnTo>
                  <a:lnTo>
                    <a:pt x="160" y="148"/>
                  </a:lnTo>
                  <a:lnTo>
                    <a:pt x="178" y="148"/>
                  </a:lnTo>
                  <a:lnTo>
                    <a:pt x="189" y="156"/>
                  </a:lnTo>
                  <a:lnTo>
                    <a:pt x="193" y="156"/>
                  </a:lnTo>
                  <a:lnTo>
                    <a:pt x="197" y="15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1" name="Freeform 186">
              <a:extLst>
                <a:ext uri="{FF2B5EF4-FFF2-40B4-BE49-F238E27FC236}">
                  <a16:creationId xmlns:a16="http://schemas.microsoft.com/office/drawing/2014/main" xmlns="" id="{E67BE913-E99F-47B6-AE2E-756CF28452B6}"/>
                </a:ext>
              </a:extLst>
            </p:cNvPr>
            <p:cNvSpPr/>
            <p:nvPr/>
          </p:nvSpPr>
          <p:spPr bwMode="auto">
            <a:xfrm>
              <a:off x="3169500" y="4800362"/>
              <a:ext cx="250793" cy="233927"/>
            </a:xfrm>
            <a:custGeom>
              <a:avLst/>
              <a:gdLst>
                <a:gd name="T0" fmla="*/ 3 w 140"/>
                <a:gd name="T1" fmla="*/ 41 h 134"/>
                <a:gd name="T2" fmla="*/ 7 w 140"/>
                <a:gd name="T3" fmla="*/ 30 h 134"/>
                <a:gd name="T4" fmla="*/ 3 w 140"/>
                <a:gd name="T5" fmla="*/ 22 h 134"/>
                <a:gd name="T6" fmla="*/ 11 w 140"/>
                <a:gd name="T7" fmla="*/ 11 h 134"/>
                <a:gd name="T8" fmla="*/ 14 w 140"/>
                <a:gd name="T9" fmla="*/ 8 h 134"/>
                <a:gd name="T10" fmla="*/ 55 w 140"/>
                <a:gd name="T11" fmla="*/ 0 h 134"/>
                <a:gd name="T12" fmla="*/ 70 w 140"/>
                <a:gd name="T13" fmla="*/ 8 h 134"/>
                <a:gd name="T14" fmla="*/ 74 w 140"/>
                <a:gd name="T15" fmla="*/ 15 h 134"/>
                <a:gd name="T16" fmla="*/ 77 w 140"/>
                <a:gd name="T17" fmla="*/ 22 h 134"/>
                <a:gd name="T18" fmla="*/ 77 w 140"/>
                <a:gd name="T19" fmla="*/ 37 h 134"/>
                <a:gd name="T20" fmla="*/ 77 w 140"/>
                <a:gd name="T21" fmla="*/ 41 h 134"/>
                <a:gd name="T22" fmla="*/ 85 w 140"/>
                <a:gd name="T23" fmla="*/ 45 h 134"/>
                <a:gd name="T24" fmla="*/ 96 w 140"/>
                <a:gd name="T25" fmla="*/ 45 h 134"/>
                <a:gd name="T26" fmla="*/ 107 w 140"/>
                <a:gd name="T27" fmla="*/ 45 h 134"/>
                <a:gd name="T28" fmla="*/ 114 w 140"/>
                <a:gd name="T29" fmla="*/ 48 h 134"/>
                <a:gd name="T30" fmla="*/ 122 w 140"/>
                <a:gd name="T31" fmla="*/ 67 h 134"/>
                <a:gd name="T32" fmla="*/ 125 w 140"/>
                <a:gd name="T33" fmla="*/ 74 h 134"/>
                <a:gd name="T34" fmla="*/ 137 w 140"/>
                <a:gd name="T35" fmla="*/ 71 h 134"/>
                <a:gd name="T36" fmla="*/ 140 w 140"/>
                <a:gd name="T37" fmla="*/ 74 h 134"/>
                <a:gd name="T38" fmla="*/ 140 w 140"/>
                <a:gd name="T39" fmla="*/ 93 h 134"/>
                <a:gd name="T40" fmla="*/ 137 w 140"/>
                <a:gd name="T41" fmla="*/ 93 h 134"/>
                <a:gd name="T42" fmla="*/ 137 w 140"/>
                <a:gd name="T43" fmla="*/ 97 h 134"/>
                <a:gd name="T44" fmla="*/ 137 w 140"/>
                <a:gd name="T45" fmla="*/ 100 h 134"/>
                <a:gd name="T46" fmla="*/ 137 w 140"/>
                <a:gd name="T47" fmla="*/ 104 h 134"/>
                <a:gd name="T48" fmla="*/ 133 w 140"/>
                <a:gd name="T49" fmla="*/ 111 h 134"/>
                <a:gd name="T50" fmla="*/ 129 w 140"/>
                <a:gd name="T51" fmla="*/ 119 h 134"/>
                <a:gd name="T52" fmla="*/ 122 w 140"/>
                <a:gd name="T53" fmla="*/ 126 h 134"/>
                <a:gd name="T54" fmla="*/ 114 w 140"/>
                <a:gd name="T55" fmla="*/ 130 h 134"/>
                <a:gd name="T56" fmla="*/ 111 w 140"/>
                <a:gd name="T57" fmla="*/ 134 h 134"/>
                <a:gd name="T58" fmla="*/ 107 w 140"/>
                <a:gd name="T59" fmla="*/ 134 h 134"/>
                <a:gd name="T60" fmla="*/ 96 w 140"/>
                <a:gd name="T61" fmla="*/ 130 h 134"/>
                <a:gd name="T62" fmla="*/ 74 w 140"/>
                <a:gd name="T63" fmla="*/ 130 h 134"/>
                <a:gd name="T64" fmla="*/ 74 w 140"/>
                <a:gd name="T65" fmla="*/ 126 h 134"/>
                <a:gd name="T66" fmla="*/ 81 w 140"/>
                <a:gd name="T67" fmla="*/ 115 h 134"/>
                <a:gd name="T68" fmla="*/ 81 w 140"/>
                <a:gd name="T69" fmla="*/ 111 h 134"/>
                <a:gd name="T70" fmla="*/ 85 w 140"/>
                <a:gd name="T71" fmla="*/ 104 h 134"/>
                <a:gd name="T72" fmla="*/ 85 w 140"/>
                <a:gd name="T73" fmla="*/ 97 h 134"/>
                <a:gd name="T74" fmla="*/ 77 w 140"/>
                <a:gd name="T75" fmla="*/ 89 h 134"/>
                <a:gd name="T76" fmla="*/ 59 w 140"/>
                <a:gd name="T77" fmla="*/ 85 h 134"/>
                <a:gd name="T78" fmla="*/ 48 w 140"/>
                <a:gd name="T79" fmla="*/ 82 h 134"/>
                <a:gd name="T80" fmla="*/ 33 w 140"/>
                <a:gd name="T81" fmla="*/ 74 h 134"/>
                <a:gd name="T82" fmla="*/ 25 w 140"/>
                <a:gd name="T83" fmla="*/ 67 h 134"/>
                <a:gd name="T84" fmla="*/ 11 w 140"/>
                <a:gd name="T85" fmla="*/ 59 h 134"/>
                <a:gd name="T86" fmla="*/ 3 w 140"/>
                <a:gd name="T87" fmla="*/ 52 h 134"/>
                <a:gd name="T88" fmla="*/ 0 w 140"/>
                <a:gd name="T89" fmla="*/ 48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40" h="134">
                  <a:moveTo>
                    <a:pt x="0" y="48"/>
                  </a:moveTo>
                  <a:lnTo>
                    <a:pt x="3" y="41"/>
                  </a:lnTo>
                  <a:lnTo>
                    <a:pt x="7" y="34"/>
                  </a:lnTo>
                  <a:lnTo>
                    <a:pt x="7" y="30"/>
                  </a:lnTo>
                  <a:lnTo>
                    <a:pt x="7" y="26"/>
                  </a:lnTo>
                  <a:lnTo>
                    <a:pt x="3" y="22"/>
                  </a:lnTo>
                  <a:lnTo>
                    <a:pt x="11" y="15"/>
                  </a:lnTo>
                  <a:lnTo>
                    <a:pt x="11" y="11"/>
                  </a:lnTo>
                  <a:lnTo>
                    <a:pt x="11" y="8"/>
                  </a:lnTo>
                  <a:lnTo>
                    <a:pt x="14" y="8"/>
                  </a:lnTo>
                  <a:lnTo>
                    <a:pt x="37" y="0"/>
                  </a:lnTo>
                  <a:lnTo>
                    <a:pt x="55" y="0"/>
                  </a:lnTo>
                  <a:lnTo>
                    <a:pt x="66" y="8"/>
                  </a:lnTo>
                  <a:lnTo>
                    <a:pt x="70" y="8"/>
                  </a:lnTo>
                  <a:lnTo>
                    <a:pt x="74" y="11"/>
                  </a:lnTo>
                  <a:lnTo>
                    <a:pt x="74" y="15"/>
                  </a:lnTo>
                  <a:lnTo>
                    <a:pt x="77" y="19"/>
                  </a:lnTo>
                  <a:lnTo>
                    <a:pt x="77" y="22"/>
                  </a:lnTo>
                  <a:lnTo>
                    <a:pt x="81" y="26"/>
                  </a:lnTo>
                  <a:lnTo>
                    <a:pt x="77" y="37"/>
                  </a:lnTo>
                  <a:lnTo>
                    <a:pt x="81" y="41"/>
                  </a:lnTo>
                  <a:lnTo>
                    <a:pt x="77" y="41"/>
                  </a:lnTo>
                  <a:lnTo>
                    <a:pt x="81" y="45"/>
                  </a:lnTo>
                  <a:lnTo>
                    <a:pt x="85" y="45"/>
                  </a:lnTo>
                  <a:lnTo>
                    <a:pt x="88" y="48"/>
                  </a:lnTo>
                  <a:lnTo>
                    <a:pt x="96" y="45"/>
                  </a:lnTo>
                  <a:lnTo>
                    <a:pt x="100" y="48"/>
                  </a:lnTo>
                  <a:lnTo>
                    <a:pt x="107" y="45"/>
                  </a:lnTo>
                  <a:lnTo>
                    <a:pt x="111" y="48"/>
                  </a:lnTo>
                  <a:lnTo>
                    <a:pt x="114" y="48"/>
                  </a:lnTo>
                  <a:lnTo>
                    <a:pt x="114" y="52"/>
                  </a:lnTo>
                  <a:lnTo>
                    <a:pt x="122" y="67"/>
                  </a:lnTo>
                  <a:lnTo>
                    <a:pt x="122" y="74"/>
                  </a:lnTo>
                  <a:lnTo>
                    <a:pt x="125" y="74"/>
                  </a:lnTo>
                  <a:lnTo>
                    <a:pt x="133" y="71"/>
                  </a:lnTo>
                  <a:lnTo>
                    <a:pt x="137" y="71"/>
                  </a:lnTo>
                  <a:lnTo>
                    <a:pt x="140" y="74"/>
                  </a:lnTo>
                  <a:lnTo>
                    <a:pt x="140" y="74"/>
                  </a:lnTo>
                  <a:lnTo>
                    <a:pt x="140" y="78"/>
                  </a:lnTo>
                  <a:lnTo>
                    <a:pt x="140" y="93"/>
                  </a:lnTo>
                  <a:lnTo>
                    <a:pt x="140" y="93"/>
                  </a:lnTo>
                  <a:lnTo>
                    <a:pt x="137" y="93"/>
                  </a:lnTo>
                  <a:lnTo>
                    <a:pt x="137" y="97"/>
                  </a:lnTo>
                  <a:lnTo>
                    <a:pt x="137" y="97"/>
                  </a:lnTo>
                  <a:lnTo>
                    <a:pt x="137" y="100"/>
                  </a:lnTo>
                  <a:lnTo>
                    <a:pt x="137" y="100"/>
                  </a:lnTo>
                  <a:lnTo>
                    <a:pt x="137" y="104"/>
                  </a:lnTo>
                  <a:lnTo>
                    <a:pt x="137" y="104"/>
                  </a:lnTo>
                  <a:lnTo>
                    <a:pt x="137" y="111"/>
                  </a:lnTo>
                  <a:lnTo>
                    <a:pt x="133" y="111"/>
                  </a:lnTo>
                  <a:lnTo>
                    <a:pt x="133" y="115"/>
                  </a:lnTo>
                  <a:lnTo>
                    <a:pt x="129" y="119"/>
                  </a:lnTo>
                  <a:lnTo>
                    <a:pt x="122" y="123"/>
                  </a:lnTo>
                  <a:lnTo>
                    <a:pt x="122" y="126"/>
                  </a:lnTo>
                  <a:lnTo>
                    <a:pt x="118" y="130"/>
                  </a:lnTo>
                  <a:lnTo>
                    <a:pt x="114" y="130"/>
                  </a:lnTo>
                  <a:lnTo>
                    <a:pt x="114" y="130"/>
                  </a:lnTo>
                  <a:lnTo>
                    <a:pt x="111" y="134"/>
                  </a:lnTo>
                  <a:lnTo>
                    <a:pt x="107" y="134"/>
                  </a:lnTo>
                  <a:lnTo>
                    <a:pt x="107" y="134"/>
                  </a:lnTo>
                  <a:lnTo>
                    <a:pt x="103" y="134"/>
                  </a:lnTo>
                  <a:lnTo>
                    <a:pt x="96" y="130"/>
                  </a:lnTo>
                  <a:lnTo>
                    <a:pt x="85" y="130"/>
                  </a:lnTo>
                  <a:lnTo>
                    <a:pt x="74" y="130"/>
                  </a:lnTo>
                  <a:lnTo>
                    <a:pt x="70" y="130"/>
                  </a:lnTo>
                  <a:lnTo>
                    <a:pt x="74" y="126"/>
                  </a:lnTo>
                  <a:lnTo>
                    <a:pt x="77" y="123"/>
                  </a:lnTo>
                  <a:lnTo>
                    <a:pt x="81" y="115"/>
                  </a:lnTo>
                  <a:lnTo>
                    <a:pt x="77" y="111"/>
                  </a:lnTo>
                  <a:lnTo>
                    <a:pt x="81" y="111"/>
                  </a:lnTo>
                  <a:lnTo>
                    <a:pt x="85" y="108"/>
                  </a:lnTo>
                  <a:lnTo>
                    <a:pt x="85" y="104"/>
                  </a:lnTo>
                  <a:lnTo>
                    <a:pt x="88" y="100"/>
                  </a:lnTo>
                  <a:lnTo>
                    <a:pt x="85" y="97"/>
                  </a:lnTo>
                  <a:lnTo>
                    <a:pt x="81" y="97"/>
                  </a:lnTo>
                  <a:lnTo>
                    <a:pt x="77" y="89"/>
                  </a:lnTo>
                  <a:lnTo>
                    <a:pt x="66" y="89"/>
                  </a:lnTo>
                  <a:lnTo>
                    <a:pt x="59" y="85"/>
                  </a:lnTo>
                  <a:lnTo>
                    <a:pt x="51" y="82"/>
                  </a:lnTo>
                  <a:lnTo>
                    <a:pt x="48" y="82"/>
                  </a:lnTo>
                  <a:lnTo>
                    <a:pt x="44" y="78"/>
                  </a:lnTo>
                  <a:lnTo>
                    <a:pt x="33" y="74"/>
                  </a:lnTo>
                  <a:lnTo>
                    <a:pt x="29" y="71"/>
                  </a:lnTo>
                  <a:lnTo>
                    <a:pt x="25" y="67"/>
                  </a:lnTo>
                  <a:lnTo>
                    <a:pt x="22" y="67"/>
                  </a:lnTo>
                  <a:lnTo>
                    <a:pt x="11" y="59"/>
                  </a:lnTo>
                  <a:lnTo>
                    <a:pt x="7" y="52"/>
                  </a:lnTo>
                  <a:lnTo>
                    <a:pt x="3" y="52"/>
                  </a:lnTo>
                  <a:lnTo>
                    <a:pt x="0" y="48"/>
                  </a:lnTo>
                  <a:lnTo>
                    <a:pt x="0"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2" name="Freeform 187">
              <a:extLst>
                <a:ext uri="{FF2B5EF4-FFF2-40B4-BE49-F238E27FC236}">
                  <a16:creationId xmlns:a16="http://schemas.microsoft.com/office/drawing/2014/main" xmlns="" id="{4DD585A8-A3F6-4303-BB42-EE4C04F5C6B9}"/>
                </a:ext>
              </a:extLst>
            </p:cNvPr>
            <p:cNvSpPr/>
            <p:nvPr/>
          </p:nvSpPr>
          <p:spPr bwMode="auto">
            <a:xfrm>
              <a:off x="3321768" y="5104117"/>
              <a:ext cx="152268" cy="150132"/>
            </a:xfrm>
            <a:custGeom>
              <a:avLst/>
              <a:gdLst>
                <a:gd name="T0" fmla="*/ 11 w 85"/>
                <a:gd name="T1" fmla="*/ 0 h 86"/>
                <a:gd name="T2" fmla="*/ 22 w 85"/>
                <a:gd name="T3" fmla="*/ 0 h 86"/>
                <a:gd name="T4" fmla="*/ 29 w 85"/>
                <a:gd name="T5" fmla="*/ 8 h 86"/>
                <a:gd name="T6" fmla="*/ 37 w 85"/>
                <a:gd name="T7" fmla="*/ 12 h 86"/>
                <a:gd name="T8" fmla="*/ 40 w 85"/>
                <a:gd name="T9" fmla="*/ 19 h 86"/>
                <a:gd name="T10" fmla="*/ 44 w 85"/>
                <a:gd name="T11" fmla="*/ 15 h 86"/>
                <a:gd name="T12" fmla="*/ 55 w 85"/>
                <a:gd name="T13" fmla="*/ 23 h 86"/>
                <a:gd name="T14" fmla="*/ 63 w 85"/>
                <a:gd name="T15" fmla="*/ 26 h 86"/>
                <a:gd name="T16" fmla="*/ 66 w 85"/>
                <a:gd name="T17" fmla="*/ 30 h 86"/>
                <a:gd name="T18" fmla="*/ 74 w 85"/>
                <a:gd name="T19" fmla="*/ 38 h 86"/>
                <a:gd name="T20" fmla="*/ 81 w 85"/>
                <a:gd name="T21" fmla="*/ 45 h 86"/>
                <a:gd name="T22" fmla="*/ 77 w 85"/>
                <a:gd name="T23" fmla="*/ 52 h 86"/>
                <a:gd name="T24" fmla="*/ 81 w 85"/>
                <a:gd name="T25" fmla="*/ 60 h 86"/>
                <a:gd name="T26" fmla="*/ 85 w 85"/>
                <a:gd name="T27" fmla="*/ 64 h 86"/>
                <a:gd name="T28" fmla="*/ 85 w 85"/>
                <a:gd name="T29" fmla="*/ 64 h 86"/>
                <a:gd name="T30" fmla="*/ 81 w 85"/>
                <a:gd name="T31" fmla="*/ 71 h 86"/>
                <a:gd name="T32" fmla="*/ 77 w 85"/>
                <a:gd name="T33" fmla="*/ 75 h 86"/>
                <a:gd name="T34" fmla="*/ 74 w 85"/>
                <a:gd name="T35" fmla="*/ 78 h 86"/>
                <a:gd name="T36" fmla="*/ 66 w 85"/>
                <a:gd name="T37" fmla="*/ 82 h 86"/>
                <a:gd name="T38" fmla="*/ 63 w 85"/>
                <a:gd name="T39" fmla="*/ 82 h 86"/>
                <a:gd name="T40" fmla="*/ 63 w 85"/>
                <a:gd name="T41" fmla="*/ 86 h 86"/>
                <a:gd name="T42" fmla="*/ 55 w 85"/>
                <a:gd name="T43" fmla="*/ 86 h 86"/>
                <a:gd name="T44" fmla="*/ 52 w 85"/>
                <a:gd name="T45" fmla="*/ 86 h 86"/>
                <a:gd name="T46" fmla="*/ 44 w 85"/>
                <a:gd name="T47" fmla="*/ 86 h 86"/>
                <a:gd name="T48" fmla="*/ 37 w 85"/>
                <a:gd name="T49" fmla="*/ 86 h 86"/>
                <a:gd name="T50" fmla="*/ 37 w 85"/>
                <a:gd name="T51" fmla="*/ 82 h 86"/>
                <a:gd name="T52" fmla="*/ 33 w 85"/>
                <a:gd name="T53" fmla="*/ 82 h 86"/>
                <a:gd name="T54" fmla="*/ 29 w 85"/>
                <a:gd name="T55" fmla="*/ 78 h 86"/>
                <a:gd name="T56" fmla="*/ 18 w 85"/>
                <a:gd name="T57" fmla="*/ 78 h 86"/>
                <a:gd name="T58" fmla="*/ 11 w 85"/>
                <a:gd name="T59" fmla="*/ 75 h 86"/>
                <a:gd name="T60" fmla="*/ 3 w 85"/>
                <a:gd name="T61" fmla="*/ 67 h 86"/>
                <a:gd name="T62" fmla="*/ 0 w 85"/>
                <a:gd name="T63" fmla="*/ 56 h 86"/>
                <a:gd name="T64" fmla="*/ 3 w 85"/>
                <a:gd name="T65" fmla="*/ 56 h 86"/>
                <a:gd name="T66" fmla="*/ 3 w 85"/>
                <a:gd name="T67" fmla="*/ 52 h 86"/>
                <a:gd name="T68" fmla="*/ 3 w 85"/>
                <a:gd name="T69" fmla="*/ 41 h 86"/>
                <a:gd name="T70" fmla="*/ 3 w 85"/>
                <a:gd name="T71" fmla="*/ 34 h 86"/>
                <a:gd name="T72" fmla="*/ 3 w 85"/>
                <a:gd name="T73" fmla="*/ 26 h 86"/>
                <a:gd name="T74" fmla="*/ 7 w 85"/>
                <a:gd name="T75" fmla="*/ 19 h 86"/>
                <a:gd name="T76" fmla="*/ 7 w 85"/>
                <a:gd name="T77" fmla="*/ 15 h 86"/>
                <a:gd name="T78" fmla="*/ 7 w 85"/>
                <a:gd name="T79" fmla="*/ 8 h 86"/>
                <a:gd name="T80" fmla="*/ 11 w 85"/>
                <a:gd name="T81" fmla="*/ 0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85" h="86">
                  <a:moveTo>
                    <a:pt x="11" y="0"/>
                  </a:moveTo>
                  <a:lnTo>
                    <a:pt x="11" y="0"/>
                  </a:lnTo>
                  <a:lnTo>
                    <a:pt x="15" y="4"/>
                  </a:lnTo>
                  <a:lnTo>
                    <a:pt x="22" y="0"/>
                  </a:lnTo>
                  <a:lnTo>
                    <a:pt x="26" y="4"/>
                  </a:lnTo>
                  <a:lnTo>
                    <a:pt x="29" y="8"/>
                  </a:lnTo>
                  <a:lnTo>
                    <a:pt x="33" y="8"/>
                  </a:lnTo>
                  <a:lnTo>
                    <a:pt x="37" y="12"/>
                  </a:lnTo>
                  <a:lnTo>
                    <a:pt x="40" y="19"/>
                  </a:lnTo>
                  <a:lnTo>
                    <a:pt x="40" y="19"/>
                  </a:lnTo>
                  <a:lnTo>
                    <a:pt x="44" y="15"/>
                  </a:lnTo>
                  <a:lnTo>
                    <a:pt x="44" y="15"/>
                  </a:lnTo>
                  <a:lnTo>
                    <a:pt x="48" y="23"/>
                  </a:lnTo>
                  <a:lnTo>
                    <a:pt x="55" y="23"/>
                  </a:lnTo>
                  <a:lnTo>
                    <a:pt x="59" y="23"/>
                  </a:lnTo>
                  <a:lnTo>
                    <a:pt x="63" y="26"/>
                  </a:lnTo>
                  <a:lnTo>
                    <a:pt x="63" y="30"/>
                  </a:lnTo>
                  <a:lnTo>
                    <a:pt x="66" y="30"/>
                  </a:lnTo>
                  <a:lnTo>
                    <a:pt x="70" y="34"/>
                  </a:lnTo>
                  <a:lnTo>
                    <a:pt x="74" y="38"/>
                  </a:lnTo>
                  <a:lnTo>
                    <a:pt x="77" y="41"/>
                  </a:lnTo>
                  <a:lnTo>
                    <a:pt x="81" y="45"/>
                  </a:lnTo>
                  <a:lnTo>
                    <a:pt x="81" y="49"/>
                  </a:lnTo>
                  <a:lnTo>
                    <a:pt x="77" y="52"/>
                  </a:lnTo>
                  <a:lnTo>
                    <a:pt x="81" y="56"/>
                  </a:lnTo>
                  <a:lnTo>
                    <a:pt x="81" y="60"/>
                  </a:lnTo>
                  <a:lnTo>
                    <a:pt x="81" y="60"/>
                  </a:lnTo>
                  <a:lnTo>
                    <a:pt x="85" y="64"/>
                  </a:lnTo>
                  <a:lnTo>
                    <a:pt x="85" y="64"/>
                  </a:lnTo>
                  <a:lnTo>
                    <a:pt x="85" y="64"/>
                  </a:lnTo>
                  <a:lnTo>
                    <a:pt x="81" y="67"/>
                  </a:lnTo>
                  <a:lnTo>
                    <a:pt x="81" y="71"/>
                  </a:lnTo>
                  <a:lnTo>
                    <a:pt x="77" y="75"/>
                  </a:lnTo>
                  <a:lnTo>
                    <a:pt x="77" y="75"/>
                  </a:lnTo>
                  <a:lnTo>
                    <a:pt x="77" y="75"/>
                  </a:lnTo>
                  <a:lnTo>
                    <a:pt x="74" y="78"/>
                  </a:lnTo>
                  <a:lnTo>
                    <a:pt x="70" y="82"/>
                  </a:lnTo>
                  <a:lnTo>
                    <a:pt x="66" y="82"/>
                  </a:lnTo>
                  <a:lnTo>
                    <a:pt x="63" y="82"/>
                  </a:lnTo>
                  <a:lnTo>
                    <a:pt x="63" y="82"/>
                  </a:lnTo>
                  <a:lnTo>
                    <a:pt x="63" y="86"/>
                  </a:lnTo>
                  <a:lnTo>
                    <a:pt x="63" y="86"/>
                  </a:lnTo>
                  <a:lnTo>
                    <a:pt x="59" y="86"/>
                  </a:lnTo>
                  <a:lnTo>
                    <a:pt x="55" y="86"/>
                  </a:lnTo>
                  <a:lnTo>
                    <a:pt x="55" y="86"/>
                  </a:lnTo>
                  <a:lnTo>
                    <a:pt x="52" y="86"/>
                  </a:lnTo>
                  <a:lnTo>
                    <a:pt x="48" y="82"/>
                  </a:lnTo>
                  <a:lnTo>
                    <a:pt x="44" y="86"/>
                  </a:lnTo>
                  <a:lnTo>
                    <a:pt x="40" y="86"/>
                  </a:lnTo>
                  <a:lnTo>
                    <a:pt x="37" y="86"/>
                  </a:lnTo>
                  <a:lnTo>
                    <a:pt x="37" y="86"/>
                  </a:lnTo>
                  <a:lnTo>
                    <a:pt x="37" y="82"/>
                  </a:lnTo>
                  <a:lnTo>
                    <a:pt x="37" y="82"/>
                  </a:lnTo>
                  <a:lnTo>
                    <a:pt x="33" y="82"/>
                  </a:lnTo>
                  <a:lnTo>
                    <a:pt x="33" y="82"/>
                  </a:lnTo>
                  <a:lnTo>
                    <a:pt x="29" y="78"/>
                  </a:lnTo>
                  <a:lnTo>
                    <a:pt x="26" y="78"/>
                  </a:lnTo>
                  <a:lnTo>
                    <a:pt x="18" y="78"/>
                  </a:lnTo>
                  <a:lnTo>
                    <a:pt x="15" y="78"/>
                  </a:lnTo>
                  <a:lnTo>
                    <a:pt x="11" y="75"/>
                  </a:lnTo>
                  <a:lnTo>
                    <a:pt x="7" y="75"/>
                  </a:lnTo>
                  <a:lnTo>
                    <a:pt x="3" y="67"/>
                  </a:lnTo>
                  <a:lnTo>
                    <a:pt x="0" y="64"/>
                  </a:lnTo>
                  <a:lnTo>
                    <a:pt x="0" y="56"/>
                  </a:lnTo>
                  <a:lnTo>
                    <a:pt x="0" y="56"/>
                  </a:lnTo>
                  <a:lnTo>
                    <a:pt x="3" y="56"/>
                  </a:lnTo>
                  <a:lnTo>
                    <a:pt x="3" y="52"/>
                  </a:lnTo>
                  <a:lnTo>
                    <a:pt x="3" y="52"/>
                  </a:lnTo>
                  <a:lnTo>
                    <a:pt x="3" y="45"/>
                  </a:lnTo>
                  <a:lnTo>
                    <a:pt x="3" y="41"/>
                  </a:lnTo>
                  <a:lnTo>
                    <a:pt x="3" y="38"/>
                  </a:lnTo>
                  <a:lnTo>
                    <a:pt x="3" y="34"/>
                  </a:lnTo>
                  <a:lnTo>
                    <a:pt x="3" y="30"/>
                  </a:lnTo>
                  <a:lnTo>
                    <a:pt x="3" y="26"/>
                  </a:lnTo>
                  <a:lnTo>
                    <a:pt x="7" y="26"/>
                  </a:lnTo>
                  <a:lnTo>
                    <a:pt x="7" y="19"/>
                  </a:lnTo>
                  <a:lnTo>
                    <a:pt x="3" y="15"/>
                  </a:lnTo>
                  <a:lnTo>
                    <a:pt x="7" y="15"/>
                  </a:lnTo>
                  <a:lnTo>
                    <a:pt x="3" y="8"/>
                  </a:lnTo>
                  <a:lnTo>
                    <a:pt x="7" y="8"/>
                  </a:lnTo>
                  <a:lnTo>
                    <a:pt x="11" y="4"/>
                  </a:lnTo>
                  <a:lnTo>
                    <a:pt x="11"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3" name="Freeform 188">
              <a:extLst>
                <a:ext uri="{FF2B5EF4-FFF2-40B4-BE49-F238E27FC236}">
                  <a16:creationId xmlns:a16="http://schemas.microsoft.com/office/drawing/2014/main" xmlns="" id="{727EC440-38EB-4B66-B90D-F36B05040E7B}"/>
                </a:ext>
              </a:extLst>
            </p:cNvPr>
            <p:cNvSpPr>
              <a:spLocks noEditPoints="1"/>
            </p:cNvSpPr>
            <p:nvPr/>
          </p:nvSpPr>
          <p:spPr bwMode="auto">
            <a:xfrm>
              <a:off x="2968867" y="4878920"/>
              <a:ext cx="471134" cy="1073617"/>
            </a:xfrm>
            <a:custGeom>
              <a:avLst/>
              <a:gdLst>
                <a:gd name="T0" fmla="*/ 67 w 263"/>
                <a:gd name="T1" fmla="*/ 0 h 615"/>
                <a:gd name="T2" fmla="*/ 86 w 263"/>
                <a:gd name="T3" fmla="*/ 7 h 615"/>
                <a:gd name="T4" fmla="*/ 119 w 263"/>
                <a:gd name="T5" fmla="*/ 7 h 615"/>
                <a:gd name="T6" fmla="*/ 163 w 263"/>
                <a:gd name="T7" fmla="*/ 37 h 615"/>
                <a:gd name="T8" fmla="*/ 197 w 263"/>
                <a:gd name="T9" fmla="*/ 63 h 615"/>
                <a:gd name="T10" fmla="*/ 197 w 263"/>
                <a:gd name="T11" fmla="*/ 85 h 615"/>
                <a:gd name="T12" fmla="*/ 230 w 263"/>
                <a:gd name="T13" fmla="*/ 85 h 615"/>
                <a:gd name="T14" fmla="*/ 249 w 263"/>
                <a:gd name="T15" fmla="*/ 59 h 615"/>
                <a:gd name="T16" fmla="*/ 263 w 263"/>
                <a:gd name="T17" fmla="*/ 78 h 615"/>
                <a:gd name="T18" fmla="*/ 245 w 263"/>
                <a:gd name="T19" fmla="*/ 92 h 615"/>
                <a:gd name="T20" fmla="*/ 223 w 263"/>
                <a:gd name="T21" fmla="*/ 107 h 615"/>
                <a:gd name="T22" fmla="*/ 208 w 263"/>
                <a:gd name="T23" fmla="*/ 129 h 615"/>
                <a:gd name="T24" fmla="*/ 200 w 263"/>
                <a:gd name="T25" fmla="*/ 155 h 615"/>
                <a:gd name="T26" fmla="*/ 200 w 263"/>
                <a:gd name="T27" fmla="*/ 185 h 615"/>
                <a:gd name="T28" fmla="*/ 200 w 263"/>
                <a:gd name="T29" fmla="*/ 204 h 615"/>
                <a:gd name="T30" fmla="*/ 219 w 263"/>
                <a:gd name="T31" fmla="*/ 233 h 615"/>
                <a:gd name="T32" fmla="*/ 234 w 263"/>
                <a:gd name="T33" fmla="*/ 248 h 615"/>
                <a:gd name="T34" fmla="*/ 226 w 263"/>
                <a:gd name="T35" fmla="*/ 270 h 615"/>
                <a:gd name="T36" fmla="*/ 178 w 263"/>
                <a:gd name="T37" fmla="*/ 285 h 615"/>
                <a:gd name="T38" fmla="*/ 152 w 263"/>
                <a:gd name="T39" fmla="*/ 282 h 615"/>
                <a:gd name="T40" fmla="*/ 156 w 263"/>
                <a:gd name="T41" fmla="*/ 300 h 615"/>
                <a:gd name="T42" fmla="*/ 156 w 263"/>
                <a:gd name="T43" fmla="*/ 315 h 615"/>
                <a:gd name="T44" fmla="*/ 137 w 263"/>
                <a:gd name="T45" fmla="*/ 330 h 615"/>
                <a:gd name="T46" fmla="*/ 112 w 263"/>
                <a:gd name="T47" fmla="*/ 326 h 615"/>
                <a:gd name="T48" fmla="*/ 126 w 263"/>
                <a:gd name="T49" fmla="*/ 348 h 615"/>
                <a:gd name="T50" fmla="*/ 130 w 263"/>
                <a:gd name="T51" fmla="*/ 348 h 615"/>
                <a:gd name="T52" fmla="*/ 141 w 263"/>
                <a:gd name="T53" fmla="*/ 359 h 615"/>
                <a:gd name="T54" fmla="*/ 123 w 263"/>
                <a:gd name="T55" fmla="*/ 356 h 615"/>
                <a:gd name="T56" fmla="*/ 119 w 263"/>
                <a:gd name="T57" fmla="*/ 371 h 615"/>
                <a:gd name="T58" fmla="*/ 119 w 263"/>
                <a:gd name="T59" fmla="*/ 389 h 615"/>
                <a:gd name="T60" fmla="*/ 119 w 263"/>
                <a:gd name="T61" fmla="*/ 404 h 615"/>
                <a:gd name="T62" fmla="*/ 97 w 263"/>
                <a:gd name="T63" fmla="*/ 415 h 615"/>
                <a:gd name="T64" fmla="*/ 93 w 263"/>
                <a:gd name="T65" fmla="*/ 434 h 615"/>
                <a:gd name="T66" fmla="*/ 123 w 263"/>
                <a:gd name="T67" fmla="*/ 449 h 615"/>
                <a:gd name="T68" fmla="*/ 126 w 263"/>
                <a:gd name="T69" fmla="*/ 463 h 615"/>
                <a:gd name="T70" fmla="*/ 115 w 263"/>
                <a:gd name="T71" fmla="*/ 478 h 615"/>
                <a:gd name="T72" fmla="*/ 104 w 263"/>
                <a:gd name="T73" fmla="*/ 493 h 615"/>
                <a:gd name="T74" fmla="*/ 93 w 263"/>
                <a:gd name="T75" fmla="*/ 504 h 615"/>
                <a:gd name="T76" fmla="*/ 89 w 263"/>
                <a:gd name="T77" fmla="*/ 526 h 615"/>
                <a:gd name="T78" fmla="*/ 97 w 263"/>
                <a:gd name="T79" fmla="*/ 545 h 615"/>
                <a:gd name="T80" fmla="*/ 97 w 263"/>
                <a:gd name="T81" fmla="*/ 552 h 615"/>
                <a:gd name="T82" fmla="*/ 45 w 263"/>
                <a:gd name="T83" fmla="*/ 538 h 615"/>
                <a:gd name="T84" fmla="*/ 19 w 263"/>
                <a:gd name="T85" fmla="*/ 515 h 615"/>
                <a:gd name="T86" fmla="*/ 30 w 263"/>
                <a:gd name="T87" fmla="*/ 460 h 615"/>
                <a:gd name="T88" fmla="*/ 26 w 263"/>
                <a:gd name="T89" fmla="*/ 423 h 615"/>
                <a:gd name="T90" fmla="*/ 15 w 263"/>
                <a:gd name="T91" fmla="*/ 400 h 615"/>
                <a:gd name="T92" fmla="*/ 15 w 263"/>
                <a:gd name="T93" fmla="*/ 382 h 615"/>
                <a:gd name="T94" fmla="*/ 12 w 263"/>
                <a:gd name="T95" fmla="*/ 345 h 615"/>
                <a:gd name="T96" fmla="*/ 12 w 263"/>
                <a:gd name="T97" fmla="*/ 293 h 615"/>
                <a:gd name="T98" fmla="*/ 15 w 263"/>
                <a:gd name="T99" fmla="*/ 241 h 615"/>
                <a:gd name="T100" fmla="*/ 19 w 263"/>
                <a:gd name="T101" fmla="*/ 204 h 615"/>
                <a:gd name="T102" fmla="*/ 0 w 263"/>
                <a:gd name="T103" fmla="*/ 155 h 615"/>
                <a:gd name="T104" fmla="*/ 8 w 263"/>
                <a:gd name="T105" fmla="*/ 115 h 615"/>
                <a:gd name="T106" fmla="*/ 26 w 263"/>
                <a:gd name="T107" fmla="*/ 78 h 615"/>
                <a:gd name="T108" fmla="*/ 23 w 263"/>
                <a:gd name="T109" fmla="*/ 52 h 615"/>
                <a:gd name="T110" fmla="*/ 178 w 263"/>
                <a:gd name="T111" fmla="*/ 608 h 615"/>
                <a:gd name="T112" fmla="*/ 178 w 263"/>
                <a:gd name="T113" fmla="*/ 608 h 615"/>
                <a:gd name="T114" fmla="*/ 108 w 263"/>
                <a:gd name="T115" fmla="*/ 575 h 615"/>
                <a:gd name="T116" fmla="*/ 119 w 263"/>
                <a:gd name="T117" fmla="*/ 586 h 615"/>
                <a:gd name="T118" fmla="*/ 156 w 263"/>
                <a:gd name="T119" fmla="*/ 604 h 615"/>
                <a:gd name="T120" fmla="*/ 156 w 263"/>
                <a:gd name="T121" fmla="*/ 612 h 615"/>
                <a:gd name="T122" fmla="*/ 119 w 263"/>
                <a:gd name="T123" fmla="*/ 612 h 615"/>
                <a:gd name="T124" fmla="*/ 123 w 263"/>
                <a:gd name="T125" fmla="*/ 604 h 6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3" h="615">
                  <a:moveTo>
                    <a:pt x="41" y="14"/>
                  </a:moveTo>
                  <a:lnTo>
                    <a:pt x="45" y="11"/>
                  </a:lnTo>
                  <a:lnTo>
                    <a:pt x="45" y="7"/>
                  </a:lnTo>
                  <a:lnTo>
                    <a:pt x="52" y="0"/>
                  </a:lnTo>
                  <a:lnTo>
                    <a:pt x="56" y="0"/>
                  </a:lnTo>
                  <a:lnTo>
                    <a:pt x="60" y="3"/>
                  </a:lnTo>
                  <a:lnTo>
                    <a:pt x="67" y="0"/>
                  </a:lnTo>
                  <a:lnTo>
                    <a:pt x="67" y="0"/>
                  </a:lnTo>
                  <a:lnTo>
                    <a:pt x="71" y="0"/>
                  </a:lnTo>
                  <a:lnTo>
                    <a:pt x="78" y="0"/>
                  </a:lnTo>
                  <a:lnTo>
                    <a:pt x="82" y="0"/>
                  </a:lnTo>
                  <a:lnTo>
                    <a:pt x="82" y="3"/>
                  </a:lnTo>
                  <a:lnTo>
                    <a:pt x="86" y="11"/>
                  </a:lnTo>
                  <a:lnTo>
                    <a:pt x="86" y="11"/>
                  </a:lnTo>
                  <a:lnTo>
                    <a:pt x="86" y="11"/>
                  </a:lnTo>
                  <a:lnTo>
                    <a:pt x="86" y="7"/>
                  </a:lnTo>
                  <a:lnTo>
                    <a:pt x="89" y="7"/>
                  </a:lnTo>
                  <a:lnTo>
                    <a:pt x="89" y="3"/>
                  </a:lnTo>
                  <a:lnTo>
                    <a:pt x="93" y="0"/>
                  </a:lnTo>
                  <a:lnTo>
                    <a:pt x="100" y="0"/>
                  </a:lnTo>
                  <a:lnTo>
                    <a:pt x="108" y="0"/>
                  </a:lnTo>
                  <a:lnTo>
                    <a:pt x="112" y="3"/>
                  </a:lnTo>
                  <a:lnTo>
                    <a:pt x="115" y="7"/>
                  </a:lnTo>
                  <a:lnTo>
                    <a:pt x="119" y="7"/>
                  </a:lnTo>
                  <a:lnTo>
                    <a:pt x="123" y="14"/>
                  </a:lnTo>
                  <a:lnTo>
                    <a:pt x="134" y="22"/>
                  </a:lnTo>
                  <a:lnTo>
                    <a:pt x="137" y="22"/>
                  </a:lnTo>
                  <a:lnTo>
                    <a:pt x="141" y="26"/>
                  </a:lnTo>
                  <a:lnTo>
                    <a:pt x="145" y="29"/>
                  </a:lnTo>
                  <a:lnTo>
                    <a:pt x="156" y="33"/>
                  </a:lnTo>
                  <a:lnTo>
                    <a:pt x="160" y="37"/>
                  </a:lnTo>
                  <a:lnTo>
                    <a:pt x="163" y="37"/>
                  </a:lnTo>
                  <a:lnTo>
                    <a:pt x="171" y="40"/>
                  </a:lnTo>
                  <a:lnTo>
                    <a:pt x="178" y="44"/>
                  </a:lnTo>
                  <a:lnTo>
                    <a:pt x="189" y="44"/>
                  </a:lnTo>
                  <a:lnTo>
                    <a:pt x="193" y="52"/>
                  </a:lnTo>
                  <a:lnTo>
                    <a:pt x="197" y="52"/>
                  </a:lnTo>
                  <a:lnTo>
                    <a:pt x="200" y="55"/>
                  </a:lnTo>
                  <a:lnTo>
                    <a:pt x="197" y="59"/>
                  </a:lnTo>
                  <a:lnTo>
                    <a:pt x="197" y="63"/>
                  </a:lnTo>
                  <a:lnTo>
                    <a:pt x="193" y="66"/>
                  </a:lnTo>
                  <a:lnTo>
                    <a:pt x="189" y="66"/>
                  </a:lnTo>
                  <a:lnTo>
                    <a:pt x="193" y="70"/>
                  </a:lnTo>
                  <a:lnTo>
                    <a:pt x="189" y="78"/>
                  </a:lnTo>
                  <a:lnTo>
                    <a:pt x="186" y="81"/>
                  </a:lnTo>
                  <a:lnTo>
                    <a:pt x="182" y="85"/>
                  </a:lnTo>
                  <a:lnTo>
                    <a:pt x="186" y="85"/>
                  </a:lnTo>
                  <a:lnTo>
                    <a:pt x="197" y="85"/>
                  </a:lnTo>
                  <a:lnTo>
                    <a:pt x="208" y="85"/>
                  </a:lnTo>
                  <a:lnTo>
                    <a:pt x="215" y="89"/>
                  </a:lnTo>
                  <a:lnTo>
                    <a:pt x="219" y="89"/>
                  </a:lnTo>
                  <a:lnTo>
                    <a:pt x="219" y="89"/>
                  </a:lnTo>
                  <a:lnTo>
                    <a:pt x="223" y="89"/>
                  </a:lnTo>
                  <a:lnTo>
                    <a:pt x="226" y="85"/>
                  </a:lnTo>
                  <a:lnTo>
                    <a:pt x="226" y="85"/>
                  </a:lnTo>
                  <a:lnTo>
                    <a:pt x="230" y="85"/>
                  </a:lnTo>
                  <a:lnTo>
                    <a:pt x="234" y="81"/>
                  </a:lnTo>
                  <a:lnTo>
                    <a:pt x="234" y="78"/>
                  </a:lnTo>
                  <a:lnTo>
                    <a:pt x="241" y="74"/>
                  </a:lnTo>
                  <a:lnTo>
                    <a:pt x="245" y="70"/>
                  </a:lnTo>
                  <a:lnTo>
                    <a:pt x="245" y="66"/>
                  </a:lnTo>
                  <a:lnTo>
                    <a:pt x="249" y="66"/>
                  </a:lnTo>
                  <a:lnTo>
                    <a:pt x="249" y="59"/>
                  </a:lnTo>
                  <a:lnTo>
                    <a:pt x="249" y="59"/>
                  </a:lnTo>
                  <a:lnTo>
                    <a:pt x="249" y="55"/>
                  </a:lnTo>
                  <a:lnTo>
                    <a:pt x="252" y="52"/>
                  </a:lnTo>
                  <a:lnTo>
                    <a:pt x="260" y="52"/>
                  </a:lnTo>
                  <a:lnTo>
                    <a:pt x="260" y="55"/>
                  </a:lnTo>
                  <a:lnTo>
                    <a:pt x="263" y="63"/>
                  </a:lnTo>
                  <a:lnTo>
                    <a:pt x="263" y="66"/>
                  </a:lnTo>
                  <a:lnTo>
                    <a:pt x="263" y="74"/>
                  </a:lnTo>
                  <a:lnTo>
                    <a:pt x="263" y="78"/>
                  </a:lnTo>
                  <a:lnTo>
                    <a:pt x="263" y="81"/>
                  </a:lnTo>
                  <a:lnTo>
                    <a:pt x="260" y="81"/>
                  </a:lnTo>
                  <a:lnTo>
                    <a:pt x="256" y="81"/>
                  </a:lnTo>
                  <a:lnTo>
                    <a:pt x="256" y="85"/>
                  </a:lnTo>
                  <a:lnTo>
                    <a:pt x="252" y="85"/>
                  </a:lnTo>
                  <a:lnTo>
                    <a:pt x="252" y="85"/>
                  </a:lnTo>
                  <a:lnTo>
                    <a:pt x="245" y="89"/>
                  </a:lnTo>
                  <a:lnTo>
                    <a:pt x="245" y="92"/>
                  </a:lnTo>
                  <a:lnTo>
                    <a:pt x="241" y="92"/>
                  </a:lnTo>
                  <a:lnTo>
                    <a:pt x="234" y="96"/>
                  </a:lnTo>
                  <a:lnTo>
                    <a:pt x="234" y="96"/>
                  </a:lnTo>
                  <a:lnTo>
                    <a:pt x="234" y="100"/>
                  </a:lnTo>
                  <a:lnTo>
                    <a:pt x="230" y="100"/>
                  </a:lnTo>
                  <a:lnTo>
                    <a:pt x="230" y="100"/>
                  </a:lnTo>
                  <a:lnTo>
                    <a:pt x="223" y="107"/>
                  </a:lnTo>
                  <a:lnTo>
                    <a:pt x="223" y="107"/>
                  </a:lnTo>
                  <a:lnTo>
                    <a:pt x="223" y="111"/>
                  </a:lnTo>
                  <a:lnTo>
                    <a:pt x="219" y="111"/>
                  </a:lnTo>
                  <a:lnTo>
                    <a:pt x="219" y="115"/>
                  </a:lnTo>
                  <a:lnTo>
                    <a:pt x="215" y="118"/>
                  </a:lnTo>
                  <a:lnTo>
                    <a:pt x="212" y="122"/>
                  </a:lnTo>
                  <a:lnTo>
                    <a:pt x="212" y="126"/>
                  </a:lnTo>
                  <a:lnTo>
                    <a:pt x="212" y="129"/>
                  </a:lnTo>
                  <a:lnTo>
                    <a:pt x="208" y="129"/>
                  </a:lnTo>
                  <a:lnTo>
                    <a:pt x="208" y="133"/>
                  </a:lnTo>
                  <a:lnTo>
                    <a:pt x="204" y="137"/>
                  </a:lnTo>
                  <a:lnTo>
                    <a:pt x="200" y="137"/>
                  </a:lnTo>
                  <a:lnTo>
                    <a:pt x="204" y="144"/>
                  </a:lnTo>
                  <a:lnTo>
                    <a:pt x="200" y="144"/>
                  </a:lnTo>
                  <a:lnTo>
                    <a:pt x="204" y="148"/>
                  </a:lnTo>
                  <a:lnTo>
                    <a:pt x="204" y="155"/>
                  </a:lnTo>
                  <a:lnTo>
                    <a:pt x="200" y="155"/>
                  </a:lnTo>
                  <a:lnTo>
                    <a:pt x="200" y="159"/>
                  </a:lnTo>
                  <a:lnTo>
                    <a:pt x="200" y="163"/>
                  </a:lnTo>
                  <a:lnTo>
                    <a:pt x="200" y="167"/>
                  </a:lnTo>
                  <a:lnTo>
                    <a:pt x="200" y="170"/>
                  </a:lnTo>
                  <a:lnTo>
                    <a:pt x="200" y="174"/>
                  </a:lnTo>
                  <a:lnTo>
                    <a:pt x="200" y="181"/>
                  </a:lnTo>
                  <a:lnTo>
                    <a:pt x="200" y="181"/>
                  </a:lnTo>
                  <a:lnTo>
                    <a:pt x="200" y="185"/>
                  </a:lnTo>
                  <a:lnTo>
                    <a:pt x="197" y="185"/>
                  </a:lnTo>
                  <a:lnTo>
                    <a:pt x="197" y="185"/>
                  </a:lnTo>
                  <a:lnTo>
                    <a:pt x="197" y="185"/>
                  </a:lnTo>
                  <a:lnTo>
                    <a:pt x="197" y="193"/>
                  </a:lnTo>
                  <a:lnTo>
                    <a:pt x="197" y="196"/>
                  </a:lnTo>
                  <a:lnTo>
                    <a:pt x="197" y="200"/>
                  </a:lnTo>
                  <a:lnTo>
                    <a:pt x="200" y="200"/>
                  </a:lnTo>
                  <a:lnTo>
                    <a:pt x="200" y="204"/>
                  </a:lnTo>
                  <a:lnTo>
                    <a:pt x="200" y="204"/>
                  </a:lnTo>
                  <a:lnTo>
                    <a:pt x="200" y="207"/>
                  </a:lnTo>
                  <a:lnTo>
                    <a:pt x="208" y="211"/>
                  </a:lnTo>
                  <a:lnTo>
                    <a:pt x="215" y="215"/>
                  </a:lnTo>
                  <a:lnTo>
                    <a:pt x="223" y="219"/>
                  </a:lnTo>
                  <a:lnTo>
                    <a:pt x="226" y="222"/>
                  </a:lnTo>
                  <a:lnTo>
                    <a:pt x="226" y="226"/>
                  </a:lnTo>
                  <a:lnTo>
                    <a:pt x="219" y="233"/>
                  </a:lnTo>
                  <a:lnTo>
                    <a:pt x="219" y="233"/>
                  </a:lnTo>
                  <a:lnTo>
                    <a:pt x="223" y="241"/>
                  </a:lnTo>
                  <a:lnTo>
                    <a:pt x="226" y="241"/>
                  </a:lnTo>
                  <a:lnTo>
                    <a:pt x="230" y="241"/>
                  </a:lnTo>
                  <a:lnTo>
                    <a:pt x="234" y="241"/>
                  </a:lnTo>
                  <a:lnTo>
                    <a:pt x="234" y="241"/>
                  </a:lnTo>
                  <a:lnTo>
                    <a:pt x="234" y="241"/>
                  </a:lnTo>
                  <a:lnTo>
                    <a:pt x="234" y="248"/>
                  </a:lnTo>
                  <a:lnTo>
                    <a:pt x="234" y="252"/>
                  </a:lnTo>
                  <a:lnTo>
                    <a:pt x="230" y="256"/>
                  </a:lnTo>
                  <a:lnTo>
                    <a:pt x="230" y="259"/>
                  </a:lnTo>
                  <a:lnTo>
                    <a:pt x="226" y="263"/>
                  </a:lnTo>
                  <a:lnTo>
                    <a:pt x="226" y="259"/>
                  </a:lnTo>
                  <a:lnTo>
                    <a:pt x="226" y="263"/>
                  </a:lnTo>
                  <a:lnTo>
                    <a:pt x="226" y="267"/>
                  </a:lnTo>
                  <a:lnTo>
                    <a:pt x="226" y="270"/>
                  </a:lnTo>
                  <a:lnTo>
                    <a:pt x="223" y="274"/>
                  </a:lnTo>
                  <a:lnTo>
                    <a:pt x="215" y="278"/>
                  </a:lnTo>
                  <a:lnTo>
                    <a:pt x="208" y="282"/>
                  </a:lnTo>
                  <a:lnTo>
                    <a:pt x="208" y="278"/>
                  </a:lnTo>
                  <a:lnTo>
                    <a:pt x="208" y="282"/>
                  </a:lnTo>
                  <a:lnTo>
                    <a:pt x="197" y="285"/>
                  </a:lnTo>
                  <a:lnTo>
                    <a:pt x="186" y="285"/>
                  </a:lnTo>
                  <a:lnTo>
                    <a:pt x="178" y="285"/>
                  </a:lnTo>
                  <a:lnTo>
                    <a:pt x="175" y="285"/>
                  </a:lnTo>
                  <a:lnTo>
                    <a:pt x="167" y="289"/>
                  </a:lnTo>
                  <a:lnTo>
                    <a:pt x="163" y="289"/>
                  </a:lnTo>
                  <a:lnTo>
                    <a:pt x="160" y="285"/>
                  </a:lnTo>
                  <a:lnTo>
                    <a:pt x="156" y="285"/>
                  </a:lnTo>
                  <a:lnTo>
                    <a:pt x="152" y="285"/>
                  </a:lnTo>
                  <a:lnTo>
                    <a:pt x="152" y="282"/>
                  </a:lnTo>
                  <a:lnTo>
                    <a:pt x="152" y="282"/>
                  </a:lnTo>
                  <a:lnTo>
                    <a:pt x="152" y="285"/>
                  </a:lnTo>
                  <a:lnTo>
                    <a:pt x="152" y="285"/>
                  </a:lnTo>
                  <a:lnTo>
                    <a:pt x="152" y="293"/>
                  </a:lnTo>
                  <a:lnTo>
                    <a:pt x="152" y="293"/>
                  </a:lnTo>
                  <a:lnTo>
                    <a:pt x="152" y="296"/>
                  </a:lnTo>
                  <a:lnTo>
                    <a:pt x="156" y="296"/>
                  </a:lnTo>
                  <a:lnTo>
                    <a:pt x="156" y="300"/>
                  </a:lnTo>
                  <a:lnTo>
                    <a:pt x="156" y="300"/>
                  </a:lnTo>
                  <a:lnTo>
                    <a:pt x="156" y="300"/>
                  </a:lnTo>
                  <a:lnTo>
                    <a:pt x="156" y="300"/>
                  </a:lnTo>
                  <a:lnTo>
                    <a:pt x="152" y="304"/>
                  </a:lnTo>
                  <a:lnTo>
                    <a:pt x="152" y="308"/>
                  </a:lnTo>
                  <a:lnTo>
                    <a:pt x="152" y="308"/>
                  </a:lnTo>
                  <a:lnTo>
                    <a:pt x="152" y="311"/>
                  </a:lnTo>
                  <a:lnTo>
                    <a:pt x="152" y="315"/>
                  </a:lnTo>
                  <a:lnTo>
                    <a:pt x="156" y="315"/>
                  </a:lnTo>
                  <a:lnTo>
                    <a:pt x="156" y="319"/>
                  </a:lnTo>
                  <a:lnTo>
                    <a:pt x="156" y="319"/>
                  </a:lnTo>
                  <a:lnTo>
                    <a:pt x="156" y="322"/>
                  </a:lnTo>
                  <a:lnTo>
                    <a:pt x="156" y="322"/>
                  </a:lnTo>
                  <a:lnTo>
                    <a:pt x="152" y="326"/>
                  </a:lnTo>
                  <a:lnTo>
                    <a:pt x="152" y="326"/>
                  </a:lnTo>
                  <a:lnTo>
                    <a:pt x="145" y="330"/>
                  </a:lnTo>
                  <a:lnTo>
                    <a:pt x="137" y="330"/>
                  </a:lnTo>
                  <a:lnTo>
                    <a:pt x="130" y="330"/>
                  </a:lnTo>
                  <a:lnTo>
                    <a:pt x="126" y="326"/>
                  </a:lnTo>
                  <a:lnTo>
                    <a:pt x="119" y="322"/>
                  </a:lnTo>
                  <a:lnTo>
                    <a:pt x="115" y="322"/>
                  </a:lnTo>
                  <a:lnTo>
                    <a:pt x="115" y="322"/>
                  </a:lnTo>
                  <a:lnTo>
                    <a:pt x="115" y="322"/>
                  </a:lnTo>
                  <a:lnTo>
                    <a:pt x="115" y="322"/>
                  </a:lnTo>
                  <a:lnTo>
                    <a:pt x="112" y="326"/>
                  </a:lnTo>
                  <a:lnTo>
                    <a:pt x="112" y="330"/>
                  </a:lnTo>
                  <a:lnTo>
                    <a:pt x="115" y="334"/>
                  </a:lnTo>
                  <a:lnTo>
                    <a:pt x="115" y="337"/>
                  </a:lnTo>
                  <a:lnTo>
                    <a:pt x="115" y="345"/>
                  </a:lnTo>
                  <a:lnTo>
                    <a:pt x="115" y="348"/>
                  </a:lnTo>
                  <a:lnTo>
                    <a:pt x="119" y="348"/>
                  </a:lnTo>
                  <a:lnTo>
                    <a:pt x="126" y="348"/>
                  </a:lnTo>
                  <a:lnTo>
                    <a:pt x="126" y="348"/>
                  </a:lnTo>
                  <a:lnTo>
                    <a:pt x="126" y="352"/>
                  </a:lnTo>
                  <a:lnTo>
                    <a:pt x="123" y="352"/>
                  </a:lnTo>
                  <a:lnTo>
                    <a:pt x="126" y="352"/>
                  </a:lnTo>
                  <a:lnTo>
                    <a:pt x="130" y="352"/>
                  </a:lnTo>
                  <a:lnTo>
                    <a:pt x="130" y="352"/>
                  </a:lnTo>
                  <a:lnTo>
                    <a:pt x="130" y="348"/>
                  </a:lnTo>
                  <a:lnTo>
                    <a:pt x="126" y="348"/>
                  </a:lnTo>
                  <a:lnTo>
                    <a:pt x="130" y="348"/>
                  </a:lnTo>
                  <a:lnTo>
                    <a:pt x="130" y="348"/>
                  </a:lnTo>
                  <a:lnTo>
                    <a:pt x="134" y="345"/>
                  </a:lnTo>
                  <a:lnTo>
                    <a:pt x="137" y="345"/>
                  </a:lnTo>
                  <a:lnTo>
                    <a:pt x="141" y="348"/>
                  </a:lnTo>
                  <a:lnTo>
                    <a:pt x="137" y="352"/>
                  </a:lnTo>
                  <a:lnTo>
                    <a:pt x="137" y="352"/>
                  </a:lnTo>
                  <a:lnTo>
                    <a:pt x="141" y="356"/>
                  </a:lnTo>
                  <a:lnTo>
                    <a:pt x="141" y="359"/>
                  </a:lnTo>
                  <a:lnTo>
                    <a:pt x="141" y="359"/>
                  </a:lnTo>
                  <a:lnTo>
                    <a:pt x="134" y="363"/>
                  </a:lnTo>
                  <a:lnTo>
                    <a:pt x="130" y="363"/>
                  </a:lnTo>
                  <a:lnTo>
                    <a:pt x="130" y="359"/>
                  </a:lnTo>
                  <a:lnTo>
                    <a:pt x="130" y="359"/>
                  </a:lnTo>
                  <a:lnTo>
                    <a:pt x="130" y="359"/>
                  </a:lnTo>
                  <a:lnTo>
                    <a:pt x="126" y="356"/>
                  </a:lnTo>
                  <a:lnTo>
                    <a:pt x="123" y="356"/>
                  </a:lnTo>
                  <a:lnTo>
                    <a:pt x="119" y="359"/>
                  </a:lnTo>
                  <a:lnTo>
                    <a:pt x="119" y="359"/>
                  </a:lnTo>
                  <a:lnTo>
                    <a:pt x="119" y="363"/>
                  </a:lnTo>
                  <a:lnTo>
                    <a:pt x="123" y="363"/>
                  </a:lnTo>
                  <a:lnTo>
                    <a:pt x="130" y="363"/>
                  </a:lnTo>
                  <a:lnTo>
                    <a:pt x="130" y="367"/>
                  </a:lnTo>
                  <a:lnTo>
                    <a:pt x="126" y="371"/>
                  </a:lnTo>
                  <a:lnTo>
                    <a:pt x="119" y="371"/>
                  </a:lnTo>
                  <a:lnTo>
                    <a:pt x="119" y="374"/>
                  </a:lnTo>
                  <a:lnTo>
                    <a:pt x="119" y="374"/>
                  </a:lnTo>
                  <a:lnTo>
                    <a:pt x="119" y="378"/>
                  </a:lnTo>
                  <a:lnTo>
                    <a:pt x="115" y="378"/>
                  </a:lnTo>
                  <a:lnTo>
                    <a:pt x="115" y="382"/>
                  </a:lnTo>
                  <a:lnTo>
                    <a:pt x="119" y="385"/>
                  </a:lnTo>
                  <a:lnTo>
                    <a:pt x="119" y="385"/>
                  </a:lnTo>
                  <a:lnTo>
                    <a:pt x="119" y="389"/>
                  </a:lnTo>
                  <a:lnTo>
                    <a:pt x="123" y="393"/>
                  </a:lnTo>
                  <a:lnTo>
                    <a:pt x="123" y="393"/>
                  </a:lnTo>
                  <a:lnTo>
                    <a:pt x="119" y="397"/>
                  </a:lnTo>
                  <a:lnTo>
                    <a:pt x="119" y="397"/>
                  </a:lnTo>
                  <a:lnTo>
                    <a:pt x="115" y="400"/>
                  </a:lnTo>
                  <a:lnTo>
                    <a:pt x="115" y="400"/>
                  </a:lnTo>
                  <a:lnTo>
                    <a:pt x="115" y="404"/>
                  </a:lnTo>
                  <a:lnTo>
                    <a:pt x="119" y="404"/>
                  </a:lnTo>
                  <a:lnTo>
                    <a:pt x="119" y="404"/>
                  </a:lnTo>
                  <a:lnTo>
                    <a:pt x="119" y="408"/>
                  </a:lnTo>
                  <a:lnTo>
                    <a:pt x="115" y="408"/>
                  </a:lnTo>
                  <a:lnTo>
                    <a:pt x="112" y="408"/>
                  </a:lnTo>
                  <a:lnTo>
                    <a:pt x="108" y="408"/>
                  </a:lnTo>
                  <a:lnTo>
                    <a:pt x="104" y="411"/>
                  </a:lnTo>
                  <a:lnTo>
                    <a:pt x="100" y="411"/>
                  </a:lnTo>
                  <a:lnTo>
                    <a:pt x="97" y="415"/>
                  </a:lnTo>
                  <a:lnTo>
                    <a:pt x="93" y="415"/>
                  </a:lnTo>
                  <a:lnTo>
                    <a:pt x="93" y="419"/>
                  </a:lnTo>
                  <a:lnTo>
                    <a:pt x="93" y="419"/>
                  </a:lnTo>
                  <a:lnTo>
                    <a:pt x="89" y="423"/>
                  </a:lnTo>
                  <a:lnTo>
                    <a:pt x="89" y="426"/>
                  </a:lnTo>
                  <a:lnTo>
                    <a:pt x="89" y="426"/>
                  </a:lnTo>
                  <a:lnTo>
                    <a:pt x="89" y="430"/>
                  </a:lnTo>
                  <a:lnTo>
                    <a:pt x="93" y="434"/>
                  </a:lnTo>
                  <a:lnTo>
                    <a:pt x="97" y="437"/>
                  </a:lnTo>
                  <a:lnTo>
                    <a:pt x="100" y="437"/>
                  </a:lnTo>
                  <a:lnTo>
                    <a:pt x="104" y="441"/>
                  </a:lnTo>
                  <a:lnTo>
                    <a:pt x="112" y="449"/>
                  </a:lnTo>
                  <a:lnTo>
                    <a:pt x="115" y="449"/>
                  </a:lnTo>
                  <a:lnTo>
                    <a:pt x="119" y="449"/>
                  </a:lnTo>
                  <a:lnTo>
                    <a:pt x="119" y="445"/>
                  </a:lnTo>
                  <a:lnTo>
                    <a:pt x="123" y="449"/>
                  </a:lnTo>
                  <a:lnTo>
                    <a:pt x="123" y="449"/>
                  </a:lnTo>
                  <a:lnTo>
                    <a:pt x="123" y="449"/>
                  </a:lnTo>
                  <a:lnTo>
                    <a:pt x="123" y="452"/>
                  </a:lnTo>
                  <a:lnTo>
                    <a:pt x="123" y="456"/>
                  </a:lnTo>
                  <a:lnTo>
                    <a:pt x="123" y="456"/>
                  </a:lnTo>
                  <a:lnTo>
                    <a:pt x="123" y="460"/>
                  </a:lnTo>
                  <a:lnTo>
                    <a:pt x="123" y="460"/>
                  </a:lnTo>
                  <a:lnTo>
                    <a:pt x="126" y="463"/>
                  </a:lnTo>
                  <a:lnTo>
                    <a:pt x="123" y="463"/>
                  </a:lnTo>
                  <a:lnTo>
                    <a:pt x="123" y="467"/>
                  </a:lnTo>
                  <a:lnTo>
                    <a:pt x="126" y="467"/>
                  </a:lnTo>
                  <a:lnTo>
                    <a:pt x="123" y="471"/>
                  </a:lnTo>
                  <a:lnTo>
                    <a:pt x="119" y="471"/>
                  </a:lnTo>
                  <a:lnTo>
                    <a:pt x="119" y="474"/>
                  </a:lnTo>
                  <a:lnTo>
                    <a:pt x="119" y="474"/>
                  </a:lnTo>
                  <a:lnTo>
                    <a:pt x="115" y="478"/>
                  </a:lnTo>
                  <a:lnTo>
                    <a:pt x="115" y="478"/>
                  </a:lnTo>
                  <a:lnTo>
                    <a:pt x="112" y="482"/>
                  </a:lnTo>
                  <a:lnTo>
                    <a:pt x="108" y="482"/>
                  </a:lnTo>
                  <a:lnTo>
                    <a:pt x="108" y="486"/>
                  </a:lnTo>
                  <a:lnTo>
                    <a:pt x="104" y="489"/>
                  </a:lnTo>
                  <a:lnTo>
                    <a:pt x="100" y="493"/>
                  </a:lnTo>
                  <a:lnTo>
                    <a:pt x="100" y="493"/>
                  </a:lnTo>
                  <a:lnTo>
                    <a:pt x="104" y="493"/>
                  </a:lnTo>
                  <a:lnTo>
                    <a:pt x="104" y="493"/>
                  </a:lnTo>
                  <a:lnTo>
                    <a:pt x="108" y="497"/>
                  </a:lnTo>
                  <a:lnTo>
                    <a:pt x="104" y="500"/>
                  </a:lnTo>
                  <a:lnTo>
                    <a:pt x="104" y="504"/>
                  </a:lnTo>
                  <a:lnTo>
                    <a:pt x="100" y="508"/>
                  </a:lnTo>
                  <a:lnTo>
                    <a:pt x="97" y="508"/>
                  </a:lnTo>
                  <a:lnTo>
                    <a:pt x="97" y="508"/>
                  </a:lnTo>
                  <a:lnTo>
                    <a:pt x="93" y="504"/>
                  </a:lnTo>
                  <a:lnTo>
                    <a:pt x="93" y="504"/>
                  </a:lnTo>
                  <a:lnTo>
                    <a:pt x="93" y="508"/>
                  </a:lnTo>
                  <a:lnTo>
                    <a:pt x="93" y="508"/>
                  </a:lnTo>
                  <a:lnTo>
                    <a:pt x="93" y="512"/>
                  </a:lnTo>
                  <a:lnTo>
                    <a:pt x="93" y="512"/>
                  </a:lnTo>
                  <a:lnTo>
                    <a:pt x="89" y="515"/>
                  </a:lnTo>
                  <a:lnTo>
                    <a:pt x="86" y="519"/>
                  </a:lnTo>
                  <a:lnTo>
                    <a:pt x="89" y="526"/>
                  </a:lnTo>
                  <a:lnTo>
                    <a:pt x="89" y="530"/>
                  </a:lnTo>
                  <a:lnTo>
                    <a:pt x="93" y="538"/>
                  </a:lnTo>
                  <a:lnTo>
                    <a:pt x="93" y="538"/>
                  </a:lnTo>
                  <a:lnTo>
                    <a:pt x="93" y="538"/>
                  </a:lnTo>
                  <a:lnTo>
                    <a:pt x="93" y="541"/>
                  </a:lnTo>
                  <a:lnTo>
                    <a:pt x="93" y="541"/>
                  </a:lnTo>
                  <a:lnTo>
                    <a:pt x="93" y="545"/>
                  </a:lnTo>
                  <a:lnTo>
                    <a:pt x="97" y="545"/>
                  </a:lnTo>
                  <a:lnTo>
                    <a:pt x="97" y="545"/>
                  </a:lnTo>
                  <a:lnTo>
                    <a:pt x="100" y="549"/>
                  </a:lnTo>
                  <a:lnTo>
                    <a:pt x="104" y="552"/>
                  </a:lnTo>
                  <a:lnTo>
                    <a:pt x="108" y="552"/>
                  </a:lnTo>
                  <a:lnTo>
                    <a:pt x="108" y="556"/>
                  </a:lnTo>
                  <a:lnTo>
                    <a:pt x="108" y="556"/>
                  </a:lnTo>
                  <a:lnTo>
                    <a:pt x="104" y="556"/>
                  </a:lnTo>
                  <a:lnTo>
                    <a:pt x="97" y="552"/>
                  </a:lnTo>
                  <a:lnTo>
                    <a:pt x="93" y="552"/>
                  </a:lnTo>
                  <a:lnTo>
                    <a:pt x="93" y="549"/>
                  </a:lnTo>
                  <a:lnTo>
                    <a:pt x="71" y="549"/>
                  </a:lnTo>
                  <a:lnTo>
                    <a:pt x="60" y="552"/>
                  </a:lnTo>
                  <a:lnTo>
                    <a:pt x="56" y="549"/>
                  </a:lnTo>
                  <a:lnTo>
                    <a:pt x="49" y="549"/>
                  </a:lnTo>
                  <a:lnTo>
                    <a:pt x="49" y="545"/>
                  </a:lnTo>
                  <a:lnTo>
                    <a:pt x="45" y="538"/>
                  </a:lnTo>
                  <a:lnTo>
                    <a:pt x="41" y="534"/>
                  </a:lnTo>
                  <a:lnTo>
                    <a:pt x="41" y="526"/>
                  </a:lnTo>
                  <a:lnTo>
                    <a:pt x="41" y="523"/>
                  </a:lnTo>
                  <a:lnTo>
                    <a:pt x="38" y="523"/>
                  </a:lnTo>
                  <a:lnTo>
                    <a:pt x="34" y="526"/>
                  </a:lnTo>
                  <a:lnTo>
                    <a:pt x="30" y="526"/>
                  </a:lnTo>
                  <a:lnTo>
                    <a:pt x="26" y="526"/>
                  </a:lnTo>
                  <a:lnTo>
                    <a:pt x="19" y="515"/>
                  </a:lnTo>
                  <a:lnTo>
                    <a:pt x="19" y="512"/>
                  </a:lnTo>
                  <a:lnTo>
                    <a:pt x="19" y="497"/>
                  </a:lnTo>
                  <a:lnTo>
                    <a:pt x="23" y="493"/>
                  </a:lnTo>
                  <a:lnTo>
                    <a:pt x="30" y="486"/>
                  </a:lnTo>
                  <a:lnTo>
                    <a:pt x="30" y="478"/>
                  </a:lnTo>
                  <a:lnTo>
                    <a:pt x="30" y="471"/>
                  </a:lnTo>
                  <a:lnTo>
                    <a:pt x="26" y="467"/>
                  </a:lnTo>
                  <a:lnTo>
                    <a:pt x="30" y="460"/>
                  </a:lnTo>
                  <a:lnTo>
                    <a:pt x="30" y="456"/>
                  </a:lnTo>
                  <a:lnTo>
                    <a:pt x="30" y="449"/>
                  </a:lnTo>
                  <a:lnTo>
                    <a:pt x="30" y="445"/>
                  </a:lnTo>
                  <a:lnTo>
                    <a:pt x="30" y="441"/>
                  </a:lnTo>
                  <a:lnTo>
                    <a:pt x="30" y="437"/>
                  </a:lnTo>
                  <a:lnTo>
                    <a:pt x="30" y="426"/>
                  </a:lnTo>
                  <a:lnTo>
                    <a:pt x="26" y="423"/>
                  </a:lnTo>
                  <a:lnTo>
                    <a:pt x="26" y="423"/>
                  </a:lnTo>
                  <a:lnTo>
                    <a:pt x="30" y="419"/>
                  </a:lnTo>
                  <a:lnTo>
                    <a:pt x="30" y="415"/>
                  </a:lnTo>
                  <a:lnTo>
                    <a:pt x="26" y="408"/>
                  </a:lnTo>
                  <a:lnTo>
                    <a:pt x="23" y="404"/>
                  </a:lnTo>
                  <a:lnTo>
                    <a:pt x="19" y="404"/>
                  </a:lnTo>
                  <a:lnTo>
                    <a:pt x="19" y="408"/>
                  </a:lnTo>
                  <a:lnTo>
                    <a:pt x="15" y="404"/>
                  </a:lnTo>
                  <a:lnTo>
                    <a:pt x="15" y="400"/>
                  </a:lnTo>
                  <a:lnTo>
                    <a:pt x="23" y="400"/>
                  </a:lnTo>
                  <a:lnTo>
                    <a:pt x="26" y="397"/>
                  </a:lnTo>
                  <a:lnTo>
                    <a:pt x="26" y="393"/>
                  </a:lnTo>
                  <a:lnTo>
                    <a:pt x="26" y="393"/>
                  </a:lnTo>
                  <a:lnTo>
                    <a:pt x="23" y="397"/>
                  </a:lnTo>
                  <a:lnTo>
                    <a:pt x="19" y="397"/>
                  </a:lnTo>
                  <a:lnTo>
                    <a:pt x="19" y="389"/>
                  </a:lnTo>
                  <a:lnTo>
                    <a:pt x="15" y="382"/>
                  </a:lnTo>
                  <a:lnTo>
                    <a:pt x="15" y="378"/>
                  </a:lnTo>
                  <a:lnTo>
                    <a:pt x="15" y="374"/>
                  </a:lnTo>
                  <a:lnTo>
                    <a:pt x="12" y="371"/>
                  </a:lnTo>
                  <a:lnTo>
                    <a:pt x="8" y="367"/>
                  </a:lnTo>
                  <a:lnTo>
                    <a:pt x="8" y="356"/>
                  </a:lnTo>
                  <a:lnTo>
                    <a:pt x="12" y="352"/>
                  </a:lnTo>
                  <a:lnTo>
                    <a:pt x="12" y="348"/>
                  </a:lnTo>
                  <a:lnTo>
                    <a:pt x="12" y="345"/>
                  </a:lnTo>
                  <a:lnTo>
                    <a:pt x="8" y="345"/>
                  </a:lnTo>
                  <a:lnTo>
                    <a:pt x="8" y="337"/>
                  </a:lnTo>
                  <a:lnTo>
                    <a:pt x="4" y="330"/>
                  </a:lnTo>
                  <a:lnTo>
                    <a:pt x="8" y="319"/>
                  </a:lnTo>
                  <a:lnTo>
                    <a:pt x="4" y="311"/>
                  </a:lnTo>
                  <a:lnTo>
                    <a:pt x="4" y="308"/>
                  </a:lnTo>
                  <a:lnTo>
                    <a:pt x="8" y="300"/>
                  </a:lnTo>
                  <a:lnTo>
                    <a:pt x="12" y="293"/>
                  </a:lnTo>
                  <a:lnTo>
                    <a:pt x="15" y="289"/>
                  </a:lnTo>
                  <a:lnTo>
                    <a:pt x="15" y="289"/>
                  </a:lnTo>
                  <a:lnTo>
                    <a:pt x="8" y="270"/>
                  </a:lnTo>
                  <a:lnTo>
                    <a:pt x="8" y="263"/>
                  </a:lnTo>
                  <a:lnTo>
                    <a:pt x="8" y="259"/>
                  </a:lnTo>
                  <a:lnTo>
                    <a:pt x="8" y="248"/>
                  </a:lnTo>
                  <a:lnTo>
                    <a:pt x="12" y="244"/>
                  </a:lnTo>
                  <a:lnTo>
                    <a:pt x="15" y="241"/>
                  </a:lnTo>
                  <a:lnTo>
                    <a:pt x="15" y="233"/>
                  </a:lnTo>
                  <a:lnTo>
                    <a:pt x="12" y="230"/>
                  </a:lnTo>
                  <a:lnTo>
                    <a:pt x="8" y="226"/>
                  </a:lnTo>
                  <a:lnTo>
                    <a:pt x="12" y="222"/>
                  </a:lnTo>
                  <a:lnTo>
                    <a:pt x="12" y="219"/>
                  </a:lnTo>
                  <a:lnTo>
                    <a:pt x="15" y="211"/>
                  </a:lnTo>
                  <a:lnTo>
                    <a:pt x="19" y="211"/>
                  </a:lnTo>
                  <a:lnTo>
                    <a:pt x="19" y="204"/>
                  </a:lnTo>
                  <a:lnTo>
                    <a:pt x="15" y="193"/>
                  </a:lnTo>
                  <a:lnTo>
                    <a:pt x="15" y="189"/>
                  </a:lnTo>
                  <a:lnTo>
                    <a:pt x="12" y="181"/>
                  </a:lnTo>
                  <a:lnTo>
                    <a:pt x="12" y="178"/>
                  </a:lnTo>
                  <a:lnTo>
                    <a:pt x="8" y="170"/>
                  </a:lnTo>
                  <a:lnTo>
                    <a:pt x="4" y="167"/>
                  </a:lnTo>
                  <a:lnTo>
                    <a:pt x="4" y="163"/>
                  </a:lnTo>
                  <a:lnTo>
                    <a:pt x="0" y="155"/>
                  </a:lnTo>
                  <a:lnTo>
                    <a:pt x="0" y="152"/>
                  </a:lnTo>
                  <a:lnTo>
                    <a:pt x="8" y="148"/>
                  </a:lnTo>
                  <a:lnTo>
                    <a:pt x="8" y="141"/>
                  </a:lnTo>
                  <a:lnTo>
                    <a:pt x="8" y="141"/>
                  </a:lnTo>
                  <a:lnTo>
                    <a:pt x="8" y="133"/>
                  </a:lnTo>
                  <a:lnTo>
                    <a:pt x="8" y="126"/>
                  </a:lnTo>
                  <a:lnTo>
                    <a:pt x="4" y="118"/>
                  </a:lnTo>
                  <a:lnTo>
                    <a:pt x="8" y="115"/>
                  </a:lnTo>
                  <a:lnTo>
                    <a:pt x="8" y="104"/>
                  </a:lnTo>
                  <a:lnTo>
                    <a:pt x="12" y="100"/>
                  </a:lnTo>
                  <a:lnTo>
                    <a:pt x="15" y="92"/>
                  </a:lnTo>
                  <a:lnTo>
                    <a:pt x="23" y="89"/>
                  </a:lnTo>
                  <a:lnTo>
                    <a:pt x="23" y="85"/>
                  </a:lnTo>
                  <a:lnTo>
                    <a:pt x="26" y="81"/>
                  </a:lnTo>
                  <a:lnTo>
                    <a:pt x="26" y="81"/>
                  </a:lnTo>
                  <a:lnTo>
                    <a:pt x="26" y="78"/>
                  </a:lnTo>
                  <a:lnTo>
                    <a:pt x="23" y="74"/>
                  </a:lnTo>
                  <a:lnTo>
                    <a:pt x="23" y="74"/>
                  </a:lnTo>
                  <a:lnTo>
                    <a:pt x="23" y="70"/>
                  </a:lnTo>
                  <a:lnTo>
                    <a:pt x="26" y="70"/>
                  </a:lnTo>
                  <a:lnTo>
                    <a:pt x="26" y="66"/>
                  </a:lnTo>
                  <a:lnTo>
                    <a:pt x="23" y="63"/>
                  </a:lnTo>
                  <a:lnTo>
                    <a:pt x="23" y="55"/>
                  </a:lnTo>
                  <a:lnTo>
                    <a:pt x="23" y="52"/>
                  </a:lnTo>
                  <a:lnTo>
                    <a:pt x="23" y="52"/>
                  </a:lnTo>
                  <a:lnTo>
                    <a:pt x="19" y="48"/>
                  </a:lnTo>
                  <a:lnTo>
                    <a:pt x="19" y="44"/>
                  </a:lnTo>
                  <a:lnTo>
                    <a:pt x="41" y="33"/>
                  </a:lnTo>
                  <a:lnTo>
                    <a:pt x="45" y="18"/>
                  </a:lnTo>
                  <a:lnTo>
                    <a:pt x="41" y="14"/>
                  </a:lnTo>
                  <a:lnTo>
                    <a:pt x="41" y="14"/>
                  </a:lnTo>
                  <a:close/>
                  <a:moveTo>
                    <a:pt x="178" y="608"/>
                  </a:moveTo>
                  <a:lnTo>
                    <a:pt x="178" y="608"/>
                  </a:lnTo>
                  <a:lnTo>
                    <a:pt x="182" y="608"/>
                  </a:lnTo>
                  <a:lnTo>
                    <a:pt x="186" y="608"/>
                  </a:lnTo>
                  <a:lnTo>
                    <a:pt x="189" y="604"/>
                  </a:lnTo>
                  <a:lnTo>
                    <a:pt x="186" y="604"/>
                  </a:lnTo>
                  <a:lnTo>
                    <a:pt x="182" y="604"/>
                  </a:lnTo>
                  <a:lnTo>
                    <a:pt x="178" y="608"/>
                  </a:lnTo>
                  <a:lnTo>
                    <a:pt x="178" y="608"/>
                  </a:lnTo>
                  <a:lnTo>
                    <a:pt x="178" y="608"/>
                  </a:lnTo>
                  <a:close/>
                  <a:moveTo>
                    <a:pt x="104" y="560"/>
                  </a:moveTo>
                  <a:lnTo>
                    <a:pt x="104" y="560"/>
                  </a:lnTo>
                  <a:lnTo>
                    <a:pt x="108" y="564"/>
                  </a:lnTo>
                  <a:lnTo>
                    <a:pt x="112" y="567"/>
                  </a:lnTo>
                  <a:lnTo>
                    <a:pt x="112" y="575"/>
                  </a:lnTo>
                  <a:lnTo>
                    <a:pt x="112" y="575"/>
                  </a:lnTo>
                  <a:lnTo>
                    <a:pt x="108" y="575"/>
                  </a:lnTo>
                  <a:lnTo>
                    <a:pt x="108" y="578"/>
                  </a:lnTo>
                  <a:lnTo>
                    <a:pt x="104" y="560"/>
                  </a:lnTo>
                  <a:lnTo>
                    <a:pt x="104" y="560"/>
                  </a:lnTo>
                  <a:close/>
                  <a:moveTo>
                    <a:pt x="108" y="578"/>
                  </a:moveTo>
                  <a:lnTo>
                    <a:pt x="112" y="578"/>
                  </a:lnTo>
                  <a:lnTo>
                    <a:pt x="115" y="578"/>
                  </a:lnTo>
                  <a:lnTo>
                    <a:pt x="119" y="582"/>
                  </a:lnTo>
                  <a:lnTo>
                    <a:pt x="119" y="586"/>
                  </a:lnTo>
                  <a:lnTo>
                    <a:pt x="123" y="586"/>
                  </a:lnTo>
                  <a:lnTo>
                    <a:pt x="126" y="589"/>
                  </a:lnTo>
                  <a:lnTo>
                    <a:pt x="126" y="593"/>
                  </a:lnTo>
                  <a:lnTo>
                    <a:pt x="130" y="593"/>
                  </a:lnTo>
                  <a:lnTo>
                    <a:pt x="145" y="597"/>
                  </a:lnTo>
                  <a:lnTo>
                    <a:pt x="145" y="601"/>
                  </a:lnTo>
                  <a:lnTo>
                    <a:pt x="149" y="601"/>
                  </a:lnTo>
                  <a:lnTo>
                    <a:pt x="156" y="604"/>
                  </a:lnTo>
                  <a:lnTo>
                    <a:pt x="160" y="604"/>
                  </a:lnTo>
                  <a:lnTo>
                    <a:pt x="163" y="604"/>
                  </a:lnTo>
                  <a:lnTo>
                    <a:pt x="167" y="604"/>
                  </a:lnTo>
                  <a:lnTo>
                    <a:pt x="167" y="608"/>
                  </a:lnTo>
                  <a:lnTo>
                    <a:pt x="163" y="608"/>
                  </a:lnTo>
                  <a:lnTo>
                    <a:pt x="163" y="608"/>
                  </a:lnTo>
                  <a:lnTo>
                    <a:pt x="160" y="608"/>
                  </a:lnTo>
                  <a:lnTo>
                    <a:pt x="156" y="612"/>
                  </a:lnTo>
                  <a:lnTo>
                    <a:pt x="156" y="615"/>
                  </a:lnTo>
                  <a:lnTo>
                    <a:pt x="152" y="615"/>
                  </a:lnTo>
                  <a:lnTo>
                    <a:pt x="149" y="615"/>
                  </a:lnTo>
                  <a:lnTo>
                    <a:pt x="145" y="612"/>
                  </a:lnTo>
                  <a:lnTo>
                    <a:pt x="137" y="612"/>
                  </a:lnTo>
                  <a:lnTo>
                    <a:pt x="130" y="612"/>
                  </a:lnTo>
                  <a:lnTo>
                    <a:pt x="126" y="612"/>
                  </a:lnTo>
                  <a:lnTo>
                    <a:pt x="119" y="612"/>
                  </a:lnTo>
                  <a:lnTo>
                    <a:pt x="119" y="612"/>
                  </a:lnTo>
                  <a:lnTo>
                    <a:pt x="115" y="608"/>
                  </a:lnTo>
                  <a:lnTo>
                    <a:pt x="123" y="608"/>
                  </a:lnTo>
                  <a:lnTo>
                    <a:pt x="130" y="604"/>
                  </a:lnTo>
                  <a:lnTo>
                    <a:pt x="130" y="604"/>
                  </a:lnTo>
                  <a:lnTo>
                    <a:pt x="130" y="604"/>
                  </a:lnTo>
                  <a:lnTo>
                    <a:pt x="126" y="604"/>
                  </a:lnTo>
                  <a:lnTo>
                    <a:pt x="123" y="604"/>
                  </a:lnTo>
                  <a:lnTo>
                    <a:pt x="115" y="604"/>
                  </a:lnTo>
                  <a:lnTo>
                    <a:pt x="115" y="604"/>
                  </a:lnTo>
                  <a:lnTo>
                    <a:pt x="108" y="5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4" name="Freeform 189">
              <a:extLst>
                <a:ext uri="{FF2B5EF4-FFF2-40B4-BE49-F238E27FC236}">
                  <a16:creationId xmlns:a16="http://schemas.microsoft.com/office/drawing/2014/main" xmlns="" id="{14D178C3-72E4-48FD-B610-3460F7197CA1}"/>
                </a:ext>
              </a:extLst>
            </p:cNvPr>
            <p:cNvSpPr>
              <a:spLocks noEditPoints="1"/>
            </p:cNvSpPr>
            <p:nvPr/>
          </p:nvSpPr>
          <p:spPr bwMode="auto">
            <a:xfrm>
              <a:off x="2902583" y="4754973"/>
              <a:ext cx="326032" cy="1230733"/>
            </a:xfrm>
            <a:custGeom>
              <a:avLst/>
              <a:gdLst>
                <a:gd name="T0" fmla="*/ 33 w 49"/>
                <a:gd name="T1" fmla="*/ 183 h 190"/>
                <a:gd name="T2" fmla="*/ 33 w 49"/>
                <a:gd name="T3" fmla="*/ 185 h 190"/>
                <a:gd name="T4" fmla="*/ 40 w 49"/>
                <a:gd name="T5" fmla="*/ 185 h 190"/>
                <a:gd name="T6" fmla="*/ 33 w 49"/>
                <a:gd name="T7" fmla="*/ 177 h 190"/>
                <a:gd name="T8" fmla="*/ 39 w 49"/>
                <a:gd name="T9" fmla="*/ 175 h 190"/>
                <a:gd name="T10" fmla="*/ 15 w 49"/>
                <a:gd name="T11" fmla="*/ 157 h 190"/>
                <a:gd name="T12" fmla="*/ 15 w 49"/>
                <a:gd name="T13" fmla="*/ 129 h 190"/>
                <a:gd name="T14" fmla="*/ 11 w 49"/>
                <a:gd name="T15" fmla="*/ 108 h 190"/>
                <a:gd name="T16" fmla="*/ 15 w 49"/>
                <a:gd name="T17" fmla="*/ 74 h 190"/>
                <a:gd name="T18" fmla="*/ 16 w 49"/>
                <a:gd name="T19" fmla="*/ 42 h 190"/>
                <a:gd name="T20" fmla="*/ 16 w 49"/>
                <a:gd name="T21" fmla="*/ 15 h 190"/>
                <a:gd name="T22" fmla="*/ 7 w 49"/>
                <a:gd name="T23" fmla="*/ 3 h 190"/>
                <a:gd name="T24" fmla="*/ 5 w 49"/>
                <a:gd name="T25" fmla="*/ 25 h 190"/>
                <a:gd name="T26" fmla="*/ 5 w 49"/>
                <a:gd name="T27" fmla="*/ 47 h 190"/>
                <a:gd name="T28" fmla="*/ 6 w 49"/>
                <a:gd name="T29" fmla="*/ 67 h 190"/>
                <a:gd name="T30" fmla="*/ 4 w 49"/>
                <a:gd name="T31" fmla="*/ 82 h 190"/>
                <a:gd name="T32" fmla="*/ 2 w 49"/>
                <a:gd name="T33" fmla="*/ 94 h 190"/>
                <a:gd name="T34" fmla="*/ 3 w 49"/>
                <a:gd name="T35" fmla="*/ 109 h 190"/>
                <a:gd name="T36" fmla="*/ 10 w 49"/>
                <a:gd name="T37" fmla="*/ 116 h 190"/>
                <a:gd name="T38" fmla="*/ 9 w 49"/>
                <a:gd name="T39" fmla="*/ 125 h 190"/>
                <a:gd name="T40" fmla="*/ 9 w 49"/>
                <a:gd name="T41" fmla="*/ 138 h 190"/>
                <a:gd name="T42" fmla="*/ 3 w 49"/>
                <a:gd name="T43" fmla="*/ 135 h 190"/>
                <a:gd name="T44" fmla="*/ 6 w 49"/>
                <a:gd name="T45" fmla="*/ 139 h 190"/>
                <a:gd name="T46" fmla="*/ 10 w 49"/>
                <a:gd name="T47" fmla="*/ 144 h 190"/>
                <a:gd name="T48" fmla="*/ 10 w 49"/>
                <a:gd name="T49" fmla="*/ 150 h 190"/>
                <a:gd name="T50" fmla="*/ 11 w 49"/>
                <a:gd name="T51" fmla="*/ 157 h 190"/>
                <a:gd name="T52" fmla="*/ 15 w 49"/>
                <a:gd name="T53" fmla="*/ 165 h 190"/>
                <a:gd name="T54" fmla="*/ 20 w 49"/>
                <a:gd name="T55" fmla="*/ 167 h 190"/>
                <a:gd name="T56" fmla="*/ 21 w 49"/>
                <a:gd name="T57" fmla="*/ 170 h 190"/>
                <a:gd name="T58" fmla="*/ 19 w 49"/>
                <a:gd name="T59" fmla="*/ 172 h 190"/>
                <a:gd name="T60" fmla="*/ 23 w 49"/>
                <a:gd name="T61" fmla="*/ 171 h 190"/>
                <a:gd name="T62" fmla="*/ 21 w 49"/>
                <a:gd name="T63" fmla="*/ 175 h 190"/>
                <a:gd name="T64" fmla="*/ 28 w 49"/>
                <a:gd name="T65" fmla="*/ 173 h 190"/>
                <a:gd name="T66" fmla="*/ 29 w 49"/>
                <a:gd name="T67" fmla="*/ 179 h 190"/>
                <a:gd name="T68" fmla="*/ 38 w 49"/>
                <a:gd name="T69" fmla="*/ 169 h 190"/>
                <a:gd name="T70" fmla="*/ 3 w 49"/>
                <a:gd name="T71" fmla="*/ 117 h 190"/>
                <a:gd name="T72" fmla="*/ 8 w 49"/>
                <a:gd name="T73" fmla="*/ 115 h 190"/>
                <a:gd name="T74" fmla="*/ 7 w 49"/>
                <a:gd name="T75" fmla="*/ 124 h 190"/>
                <a:gd name="T76" fmla="*/ 3 w 49"/>
                <a:gd name="T77" fmla="*/ 128 h 190"/>
                <a:gd name="T78" fmla="*/ 4 w 49"/>
                <a:gd name="T79" fmla="*/ 128 h 190"/>
                <a:gd name="T80" fmla="*/ 9 w 49"/>
                <a:gd name="T81" fmla="*/ 126 h 190"/>
                <a:gd name="T82" fmla="*/ 5 w 49"/>
                <a:gd name="T83" fmla="*/ 130 h 190"/>
                <a:gd name="T84" fmla="*/ 7 w 49"/>
                <a:gd name="T85" fmla="*/ 148 h 190"/>
                <a:gd name="T86" fmla="*/ 6 w 49"/>
                <a:gd name="T87" fmla="*/ 148 h 190"/>
                <a:gd name="T88" fmla="*/ 5 w 49"/>
                <a:gd name="T89" fmla="*/ 152 h 190"/>
                <a:gd name="T90" fmla="*/ 6 w 49"/>
                <a:gd name="T91" fmla="*/ 154 h 190"/>
                <a:gd name="T92" fmla="*/ 9 w 49"/>
                <a:gd name="T93" fmla="*/ 156 h 190"/>
                <a:gd name="T94" fmla="*/ 10 w 49"/>
                <a:gd name="T95" fmla="*/ 162 h 190"/>
                <a:gd name="T96" fmla="*/ 10 w 49"/>
                <a:gd name="T97" fmla="*/ 161 h 190"/>
                <a:gd name="T98" fmla="*/ 11 w 49"/>
                <a:gd name="T99" fmla="*/ 167 h 190"/>
                <a:gd name="T100" fmla="*/ 14 w 49"/>
                <a:gd name="T101" fmla="*/ 169 h 190"/>
                <a:gd name="T102" fmla="*/ 15 w 49"/>
                <a:gd name="T103" fmla="*/ 169 h 190"/>
                <a:gd name="T104" fmla="*/ 17 w 49"/>
                <a:gd name="T105" fmla="*/ 172 h 190"/>
                <a:gd name="T106" fmla="*/ 21 w 49"/>
                <a:gd name="T107" fmla="*/ 177 h 190"/>
                <a:gd name="T108" fmla="*/ 22 w 49"/>
                <a:gd name="T109" fmla="*/ 180 h 190"/>
                <a:gd name="T110" fmla="*/ 26 w 49"/>
                <a:gd name="T111" fmla="*/ 180 h 190"/>
                <a:gd name="T112" fmla="*/ 27 w 49"/>
                <a:gd name="T113" fmla="*/ 181 h 190"/>
                <a:gd name="T114" fmla="*/ 31 w 49"/>
                <a:gd name="T115" fmla="*/ 179 h 190"/>
                <a:gd name="T116" fmla="*/ 48 w 49"/>
                <a:gd name="T117" fmla="*/ 188 h 190"/>
                <a:gd name="T118" fmla="*/ 45 w 49"/>
                <a:gd name="T119" fmla="*/ 186 h 190"/>
                <a:gd name="T120" fmla="*/ 41 w 49"/>
                <a:gd name="T121" fmla="*/ 187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9" h="190">
                  <a:moveTo>
                    <a:pt x="42" y="184"/>
                  </a:moveTo>
                  <a:cubicBezTo>
                    <a:pt x="41" y="183"/>
                    <a:pt x="41" y="183"/>
                    <a:pt x="41" y="183"/>
                  </a:cubicBezTo>
                  <a:cubicBezTo>
                    <a:pt x="41" y="183"/>
                    <a:pt x="41" y="183"/>
                    <a:pt x="41" y="183"/>
                  </a:cubicBezTo>
                  <a:cubicBezTo>
                    <a:pt x="40" y="182"/>
                    <a:pt x="40" y="182"/>
                    <a:pt x="40" y="182"/>
                  </a:cubicBezTo>
                  <a:cubicBezTo>
                    <a:pt x="38" y="182"/>
                    <a:pt x="38" y="182"/>
                    <a:pt x="38" y="182"/>
                  </a:cubicBezTo>
                  <a:cubicBezTo>
                    <a:pt x="36" y="181"/>
                    <a:pt x="36" y="181"/>
                    <a:pt x="36" y="181"/>
                  </a:cubicBezTo>
                  <a:cubicBezTo>
                    <a:pt x="35" y="181"/>
                    <a:pt x="35" y="181"/>
                    <a:pt x="35" y="181"/>
                  </a:cubicBezTo>
                  <a:cubicBezTo>
                    <a:pt x="35" y="181"/>
                    <a:pt x="35" y="181"/>
                    <a:pt x="35" y="181"/>
                  </a:cubicBezTo>
                  <a:cubicBezTo>
                    <a:pt x="35" y="181"/>
                    <a:pt x="35" y="181"/>
                    <a:pt x="35" y="181"/>
                  </a:cubicBezTo>
                  <a:cubicBezTo>
                    <a:pt x="35" y="182"/>
                    <a:pt x="35" y="182"/>
                    <a:pt x="35" y="182"/>
                  </a:cubicBezTo>
                  <a:cubicBezTo>
                    <a:pt x="35" y="182"/>
                    <a:pt x="35" y="182"/>
                    <a:pt x="35" y="182"/>
                  </a:cubicBezTo>
                  <a:cubicBezTo>
                    <a:pt x="33" y="181"/>
                    <a:pt x="33" y="181"/>
                    <a:pt x="33" y="181"/>
                  </a:cubicBezTo>
                  <a:cubicBezTo>
                    <a:pt x="32" y="181"/>
                    <a:pt x="32" y="181"/>
                    <a:pt x="32" y="181"/>
                  </a:cubicBezTo>
                  <a:cubicBezTo>
                    <a:pt x="32" y="181"/>
                    <a:pt x="32" y="181"/>
                    <a:pt x="32" y="181"/>
                  </a:cubicBezTo>
                  <a:cubicBezTo>
                    <a:pt x="32" y="181"/>
                    <a:pt x="32" y="181"/>
                    <a:pt x="32" y="181"/>
                  </a:cubicBezTo>
                  <a:cubicBezTo>
                    <a:pt x="34" y="182"/>
                    <a:pt x="34" y="182"/>
                    <a:pt x="34" y="182"/>
                  </a:cubicBezTo>
                  <a:cubicBezTo>
                    <a:pt x="34" y="182"/>
                    <a:pt x="34" y="182"/>
                    <a:pt x="34" y="182"/>
                  </a:cubicBezTo>
                  <a:cubicBezTo>
                    <a:pt x="34" y="182"/>
                    <a:pt x="34" y="182"/>
                    <a:pt x="34" y="182"/>
                  </a:cubicBezTo>
                  <a:cubicBezTo>
                    <a:pt x="34" y="182"/>
                    <a:pt x="34" y="182"/>
                    <a:pt x="34" y="182"/>
                  </a:cubicBezTo>
                  <a:cubicBezTo>
                    <a:pt x="34" y="183"/>
                    <a:pt x="34" y="183"/>
                    <a:pt x="34" y="183"/>
                  </a:cubicBezTo>
                  <a:cubicBezTo>
                    <a:pt x="33" y="183"/>
                    <a:pt x="33" y="183"/>
                    <a:pt x="33" y="183"/>
                  </a:cubicBezTo>
                  <a:cubicBezTo>
                    <a:pt x="33" y="182"/>
                    <a:pt x="33" y="182"/>
                    <a:pt x="33" y="182"/>
                  </a:cubicBezTo>
                  <a:cubicBezTo>
                    <a:pt x="32" y="182"/>
                    <a:pt x="32" y="182"/>
                    <a:pt x="32" y="182"/>
                  </a:cubicBezTo>
                  <a:cubicBezTo>
                    <a:pt x="32" y="182"/>
                    <a:pt x="32" y="182"/>
                    <a:pt x="32" y="182"/>
                  </a:cubicBezTo>
                  <a:cubicBezTo>
                    <a:pt x="32" y="183"/>
                    <a:pt x="32" y="183"/>
                    <a:pt x="32" y="183"/>
                  </a:cubicBezTo>
                  <a:cubicBezTo>
                    <a:pt x="31" y="183"/>
                    <a:pt x="31" y="183"/>
                    <a:pt x="31" y="183"/>
                  </a:cubicBezTo>
                  <a:cubicBezTo>
                    <a:pt x="30" y="183"/>
                    <a:pt x="30" y="183"/>
                    <a:pt x="30" y="183"/>
                  </a:cubicBezTo>
                  <a:cubicBezTo>
                    <a:pt x="30" y="183"/>
                    <a:pt x="30" y="183"/>
                    <a:pt x="30" y="183"/>
                  </a:cubicBezTo>
                  <a:cubicBezTo>
                    <a:pt x="30" y="183"/>
                    <a:pt x="30" y="183"/>
                    <a:pt x="30" y="183"/>
                  </a:cubicBezTo>
                  <a:cubicBezTo>
                    <a:pt x="30" y="183"/>
                    <a:pt x="30" y="183"/>
                    <a:pt x="30" y="183"/>
                  </a:cubicBezTo>
                  <a:cubicBezTo>
                    <a:pt x="29" y="183"/>
                    <a:pt x="29" y="183"/>
                    <a:pt x="29" y="183"/>
                  </a:cubicBezTo>
                  <a:cubicBezTo>
                    <a:pt x="28" y="184"/>
                    <a:pt x="28" y="184"/>
                    <a:pt x="28" y="184"/>
                  </a:cubicBezTo>
                  <a:cubicBezTo>
                    <a:pt x="28" y="184"/>
                    <a:pt x="28" y="184"/>
                    <a:pt x="28" y="184"/>
                  </a:cubicBezTo>
                  <a:cubicBezTo>
                    <a:pt x="29" y="184"/>
                    <a:pt x="29" y="184"/>
                    <a:pt x="29" y="184"/>
                  </a:cubicBezTo>
                  <a:cubicBezTo>
                    <a:pt x="30" y="184"/>
                    <a:pt x="30" y="184"/>
                    <a:pt x="30" y="184"/>
                  </a:cubicBezTo>
                  <a:cubicBezTo>
                    <a:pt x="30" y="184"/>
                    <a:pt x="30" y="184"/>
                    <a:pt x="30" y="184"/>
                  </a:cubicBezTo>
                  <a:cubicBezTo>
                    <a:pt x="31" y="184"/>
                    <a:pt x="31" y="184"/>
                    <a:pt x="31" y="184"/>
                  </a:cubicBezTo>
                  <a:cubicBezTo>
                    <a:pt x="31" y="184"/>
                    <a:pt x="31" y="184"/>
                    <a:pt x="31" y="184"/>
                  </a:cubicBezTo>
                  <a:cubicBezTo>
                    <a:pt x="32" y="184"/>
                    <a:pt x="32" y="184"/>
                    <a:pt x="32" y="184"/>
                  </a:cubicBezTo>
                  <a:cubicBezTo>
                    <a:pt x="32" y="184"/>
                    <a:pt x="32" y="184"/>
                    <a:pt x="32" y="184"/>
                  </a:cubicBezTo>
                  <a:cubicBezTo>
                    <a:pt x="33" y="184"/>
                    <a:pt x="33" y="184"/>
                    <a:pt x="33" y="184"/>
                  </a:cubicBezTo>
                  <a:cubicBezTo>
                    <a:pt x="33" y="185"/>
                    <a:pt x="33" y="185"/>
                    <a:pt x="33" y="185"/>
                  </a:cubicBezTo>
                  <a:cubicBezTo>
                    <a:pt x="33" y="185"/>
                    <a:pt x="33" y="185"/>
                    <a:pt x="33" y="185"/>
                  </a:cubicBezTo>
                  <a:cubicBezTo>
                    <a:pt x="33" y="185"/>
                    <a:pt x="33" y="185"/>
                    <a:pt x="33" y="185"/>
                  </a:cubicBezTo>
                  <a:cubicBezTo>
                    <a:pt x="32" y="186"/>
                    <a:pt x="32" y="186"/>
                    <a:pt x="32" y="186"/>
                  </a:cubicBezTo>
                  <a:cubicBezTo>
                    <a:pt x="33" y="187"/>
                    <a:pt x="33" y="187"/>
                    <a:pt x="33" y="187"/>
                  </a:cubicBezTo>
                  <a:cubicBezTo>
                    <a:pt x="33" y="187"/>
                    <a:pt x="33" y="187"/>
                    <a:pt x="33" y="187"/>
                  </a:cubicBezTo>
                  <a:cubicBezTo>
                    <a:pt x="34" y="187"/>
                    <a:pt x="34" y="187"/>
                    <a:pt x="34" y="187"/>
                  </a:cubicBezTo>
                  <a:cubicBezTo>
                    <a:pt x="35" y="188"/>
                    <a:pt x="35" y="188"/>
                    <a:pt x="35" y="188"/>
                  </a:cubicBezTo>
                  <a:cubicBezTo>
                    <a:pt x="35" y="188"/>
                    <a:pt x="35" y="188"/>
                    <a:pt x="35" y="188"/>
                  </a:cubicBezTo>
                  <a:cubicBezTo>
                    <a:pt x="35" y="187"/>
                    <a:pt x="35" y="187"/>
                    <a:pt x="35" y="187"/>
                  </a:cubicBezTo>
                  <a:cubicBezTo>
                    <a:pt x="35" y="187"/>
                    <a:pt x="35" y="187"/>
                    <a:pt x="35" y="187"/>
                  </a:cubicBezTo>
                  <a:cubicBezTo>
                    <a:pt x="34" y="186"/>
                    <a:pt x="34" y="186"/>
                    <a:pt x="34" y="186"/>
                  </a:cubicBezTo>
                  <a:cubicBezTo>
                    <a:pt x="34" y="186"/>
                    <a:pt x="34" y="186"/>
                    <a:pt x="34" y="186"/>
                  </a:cubicBezTo>
                  <a:cubicBezTo>
                    <a:pt x="34" y="186"/>
                    <a:pt x="34" y="186"/>
                    <a:pt x="34" y="186"/>
                  </a:cubicBezTo>
                  <a:cubicBezTo>
                    <a:pt x="35" y="186"/>
                    <a:pt x="35" y="186"/>
                    <a:pt x="35" y="186"/>
                  </a:cubicBezTo>
                  <a:cubicBezTo>
                    <a:pt x="35" y="186"/>
                    <a:pt x="35" y="186"/>
                    <a:pt x="35" y="186"/>
                  </a:cubicBezTo>
                  <a:cubicBezTo>
                    <a:pt x="35" y="186"/>
                    <a:pt x="35" y="186"/>
                    <a:pt x="35" y="186"/>
                  </a:cubicBezTo>
                  <a:cubicBezTo>
                    <a:pt x="35" y="185"/>
                    <a:pt x="35" y="185"/>
                    <a:pt x="35" y="185"/>
                  </a:cubicBezTo>
                  <a:cubicBezTo>
                    <a:pt x="34" y="185"/>
                    <a:pt x="34" y="185"/>
                    <a:pt x="34" y="185"/>
                  </a:cubicBezTo>
                  <a:cubicBezTo>
                    <a:pt x="36" y="184"/>
                    <a:pt x="36" y="184"/>
                    <a:pt x="36" y="184"/>
                  </a:cubicBezTo>
                  <a:cubicBezTo>
                    <a:pt x="37" y="184"/>
                    <a:pt x="37" y="184"/>
                    <a:pt x="37" y="184"/>
                  </a:cubicBezTo>
                  <a:cubicBezTo>
                    <a:pt x="40" y="185"/>
                    <a:pt x="40" y="185"/>
                    <a:pt x="40" y="185"/>
                  </a:cubicBezTo>
                  <a:cubicBezTo>
                    <a:pt x="41" y="185"/>
                    <a:pt x="41" y="185"/>
                    <a:pt x="41" y="185"/>
                  </a:cubicBezTo>
                  <a:cubicBezTo>
                    <a:pt x="41" y="184"/>
                    <a:pt x="41" y="184"/>
                    <a:pt x="41" y="184"/>
                  </a:cubicBezTo>
                  <a:cubicBezTo>
                    <a:pt x="42" y="184"/>
                    <a:pt x="42" y="184"/>
                    <a:pt x="42" y="184"/>
                  </a:cubicBezTo>
                  <a:close/>
                  <a:moveTo>
                    <a:pt x="41" y="182"/>
                  </a:moveTo>
                  <a:cubicBezTo>
                    <a:pt x="40" y="182"/>
                    <a:pt x="40" y="182"/>
                    <a:pt x="40" y="182"/>
                  </a:cubicBezTo>
                  <a:cubicBezTo>
                    <a:pt x="38" y="181"/>
                    <a:pt x="38" y="181"/>
                    <a:pt x="38" y="181"/>
                  </a:cubicBezTo>
                  <a:cubicBezTo>
                    <a:pt x="36" y="180"/>
                    <a:pt x="36" y="180"/>
                    <a:pt x="36" y="180"/>
                  </a:cubicBezTo>
                  <a:cubicBezTo>
                    <a:pt x="36" y="180"/>
                    <a:pt x="36" y="180"/>
                    <a:pt x="36" y="180"/>
                  </a:cubicBezTo>
                  <a:cubicBezTo>
                    <a:pt x="35" y="180"/>
                    <a:pt x="35" y="180"/>
                    <a:pt x="35" y="180"/>
                  </a:cubicBezTo>
                  <a:cubicBezTo>
                    <a:pt x="34" y="179"/>
                    <a:pt x="34" y="179"/>
                    <a:pt x="34" y="179"/>
                  </a:cubicBezTo>
                  <a:cubicBezTo>
                    <a:pt x="34" y="179"/>
                    <a:pt x="34" y="179"/>
                    <a:pt x="34" y="179"/>
                  </a:cubicBezTo>
                  <a:cubicBezTo>
                    <a:pt x="34" y="178"/>
                    <a:pt x="34" y="178"/>
                    <a:pt x="34" y="178"/>
                  </a:cubicBezTo>
                  <a:cubicBezTo>
                    <a:pt x="35" y="178"/>
                    <a:pt x="35" y="178"/>
                    <a:pt x="35" y="178"/>
                  </a:cubicBezTo>
                  <a:cubicBezTo>
                    <a:pt x="35" y="177"/>
                    <a:pt x="35" y="177"/>
                    <a:pt x="35" y="177"/>
                  </a:cubicBezTo>
                  <a:cubicBezTo>
                    <a:pt x="36" y="177"/>
                    <a:pt x="36" y="177"/>
                    <a:pt x="36" y="177"/>
                  </a:cubicBezTo>
                  <a:cubicBezTo>
                    <a:pt x="37" y="176"/>
                    <a:pt x="37" y="176"/>
                    <a:pt x="37" y="176"/>
                  </a:cubicBezTo>
                  <a:cubicBezTo>
                    <a:pt x="37" y="176"/>
                    <a:pt x="37" y="176"/>
                    <a:pt x="37" y="176"/>
                  </a:cubicBezTo>
                  <a:cubicBezTo>
                    <a:pt x="36" y="176"/>
                    <a:pt x="36" y="176"/>
                    <a:pt x="36" y="176"/>
                  </a:cubicBezTo>
                  <a:cubicBezTo>
                    <a:pt x="34" y="176"/>
                    <a:pt x="34" y="176"/>
                    <a:pt x="34" y="176"/>
                  </a:cubicBezTo>
                  <a:cubicBezTo>
                    <a:pt x="34" y="177"/>
                    <a:pt x="34" y="177"/>
                    <a:pt x="34" y="177"/>
                  </a:cubicBezTo>
                  <a:cubicBezTo>
                    <a:pt x="33" y="177"/>
                    <a:pt x="33" y="177"/>
                    <a:pt x="33" y="177"/>
                  </a:cubicBezTo>
                  <a:cubicBezTo>
                    <a:pt x="32" y="176"/>
                    <a:pt x="32" y="176"/>
                    <a:pt x="32" y="176"/>
                  </a:cubicBezTo>
                  <a:cubicBezTo>
                    <a:pt x="32" y="175"/>
                    <a:pt x="32" y="175"/>
                    <a:pt x="32" y="175"/>
                  </a:cubicBezTo>
                  <a:cubicBezTo>
                    <a:pt x="32" y="174"/>
                    <a:pt x="32" y="174"/>
                    <a:pt x="32" y="174"/>
                  </a:cubicBezTo>
                  <a:cubicBezTo>
                    <a:pt x="33" y="174"/>
                    <a:pt x="33" y="174"/>
                    <a:pt x="33" y="174"/>
                  </a:cubicBezTo>
                  <a:cubicBezTo>
                    <a:pt x="33" y="173"/>
                    <a:pt x="33" y="173"/>
                    <a:pt x="33" y="173"/>
                  </a:cubicBezTo>
                  <a:cubicBezTo>
                    <a:pt x="32" y="173"/>
                    <a:pt x="32" y="173"/>
                    <a:pt x="32" y="173"/>
                  </a:cubicBezTo>
                  <a:cubicBezTo>
                    <a:pt x="32" y="173"/>
                    <a:pt x="32" y="173"/>
                    <a:pt x="32" y="173"/>
                  </a:cubicBezTo>
                  <a:cubicBezTo>
                    <a:pt x="32" y="172"/>
                    <a:pt x="32" y="172"/>
                    <a:pt x="32" y="172"/>
                  </a:cubicBezTo>
                  <a:cubicBezTo>
                    <a:pt x="33" y="172"/>
                    <a:pt x="33" y="172"/>
                    <a:pt x="33" y="172"/>
                  </a:cubicBezTo>
                  <a:cubicBezTo>
                    <a:pt x="34" y="173"/>
                    <a:pt x="34" y="173"/>
                    <a:pt x="34" y="173"/>
                  </a:cubicBezTo>
                  <a:cubicBezTo>
                    <a:pt x="34" y="173"/>
                    <a:pt x="34" y="173"/>
                    <a:pt x="34" y="173"/>
                  </a:cubicBezTo>
                  <a:cubicBezTo>
                    <a:pt x="35" y="172"/>
                    <a:pt x="35" y="172"/>
                    <a:pt x="35" y="172"/>
                  </a:cubicBezTo>
                  <a:cubicBezTo>
                    <a:pt x="35" y="171"/>
                    <a:pt x="35" y="171"/>
                    <a:pt x="35" y="171"/>
                  </a:cubicBezTo>
                  <a:cubicBezTo>
                    <a:pt x="34" y="171"/>
                    <a:pt x="34" y="171"/>
                    <a:pt x="34" y="171"/>
                  </a:cubicBezTo>
                  <a:cubicBezTo>
                    <a:pt x="35" y="170"/>
                    <a:pt x="35" y="170"/>
                    <a:pt x="35" y="170"/>
                  </a:cubicBezTo>
                  <a:cubicBezTo>
                    <a:pt x="35" y="170"/>
                    <a:pt x="35" y="170"/>
                    <a:pt x="35" y="170"/>
                  </a:cubicBezTo>
                  <a:cubicBezTo>
                    <a:pt x="36" y="171"/>
                    <a:pt x="36" y="171"/>
                    <a:pt x="36" y="171"/>
                  </a:cubicBezTo>
                  <a:cubicBezTo>
                    <a:pt x="36" y="171"/>
                    <a:pt x="36" y="171"/>
                    <a:pt x="36" y="171"/>
                  </a:cubicBezTo>
                  <a:cubicBezTo>
                    <a:pt x="38" y="170"/>
                    <a:pt x="38" y="170"/>
                    <a:pt x="38" y="170"/>
                  </a:cubicBezTo>
                  <a:cubicBezTo>
                    <a:pt x="39" y="175"/>
                    <a:pt x="39" y="175"/>
                    <a:pt x="39" y="175"/>
                  </a:cubicBezTo>
                  <a:cubicBezTo>
                    <a:pt x="39" y="175"/>
                    <a:pt x="39" y="175"/>
                    <a:pt x="39" y="175"/>
                  </a:cubicBezTo>
                  <a:cubicBezTo>
                    <a:pt x="39" y="175"/>
                    <a:pt x="39" y="175"/>
                    <a:pt x="39" y="175"/>
                  </a:cubicBezTo>
                  <a:cubicBezTo>
                    <a:pt x="41" y="182"/>
                    <a:pt x="41" y="182"/>
                    <a:pt x="41" y="182"/>
                  </a:cubicBezTo>
                  <a:close/>
                  <a:moveTo>
                    <a:pt x="38" y="169"/>
                  </a:moveTo>
                  <a:cubicBezTo>
                    <a:pt x="36" y="168"/>
                    <a:pt x="36" y="168"/>
                    <a:pt x="36" y="168"/>
                  </a:cubicBezTo>
                  <a:cubicBezTo>
                    <a:pt x="35" y="168"/>
                    <a:pt x="35" y="168"/>
                    <a:pt x="35" y="168"/>
                  </a:cubicBezTo>
                  <a:cubicBezTo>
                    <a:pt x="35" y="167"/>
                    <a:pt x="35" y="167"/>
                    <a:pt x="35" y="167"/>
                  </a:cubicBezTo>
                  <a:cubicBezTo>
                    <a:pt x="29" y="167"/>
                    <a:pt x="29" y="167"/>
                    <a:pt x="29" y="167"/>
                  </a:cubicBezTo>
                  <a:cubicBezTo>
                    <a:pt x="26" y="168"/>
                    <a:pt x="26" y="168"/>
                    <a:pt x="26" y="168"/>
                  </a:cubicBezTo>
                  <a:cubicBezTo>
                    <a:pt x="25" y="167"/>
                    <a:pt x="25" y="167"/>
                    <a:pt x="25" y="167"/>
                  </a:cubicBezTo>
                  <a:cubicBezTo>
                    <a:pt x="23" y="167"/>
                    <a:pt x="23" y="167"/>
                    <a:pt x="23" y="167"/>
                  </a:cubicBezTo>
                  <a:cubicBezTo>
                    <a:pt x="23" y="166"/>
                    <a:pt x="23" y="166"/>
                    <a:pt x="23" y="166"/>
                  </a:cubicBezTo>
                  <a:cubicBezTo>
                    <a:pt x="22" y="164"/>
                    <a:pt x="22" y="164"/>
                    <a:pt x="22" y="164"/>
                  </a:cubicBezTo>
                  <a:cubicBezTo>
                    <a:pt x="21" y="163"/>
                    <a:pt x="21" y="163"/>
                    <a:pt x="21" y="163"/>
                  </a:cubicBezTo>
                  <a:cubicBezTo>
                    <a:pt x="21" y="161"/>
                    <a:pt x="21" y="161"/>
                    <a:pt x="21" y="161"/>
                  </a:cubicBezTo>
                  <a:cubicBezTo>
                    <a:pt x="21" y="160"/>
                    <a:pt x="21" y="160"/>
                    <a:pt x="21" y="160"/>
                  </a:cubicBezTo>
                  <a:cubicBezTo>
                    <a:pt x="20" y="160"/>
                    <a:pt x="20" y="160"/>
                    <a:pt x="20" y="160"/>
                  </a:cubicBezTo>
                  <a:cubicBezTo>
                    <a:pt x="19" y="161"/>
                    <a:pt x="19" y="161"/>
                    <a:pt x="19" y="161"/>
                  </a:cubicBezTo>
                  <a:cubicBezTo>
                    <a:pt x="18" y="161"/>
                    <a:pt x="18" y="161"/>
                    <a:pt x="18" y="161"/>
                  </a:cubicBezTo>
                  <a:cubicBezTo>
                    <a:pt x="17" y="161"/>
                    <a:pt x="17" y="161"/>
                    <a:pt x="17" y="161"/>
                  </a:cubicBezTo>
                  <a:cubicBezTo>
                    <a:pt x="15" y="158"/>
                    <a:pt x="15" y="158"/>
                    <a:pt x="15" y="158"/>
                  </a:cubicBezTo>
                  <a:cubicBezTo>
                    <a:pt x="15" y="157"/>
                    <a:pt x="15" y="157"/>
                    <a:pt x="15" y="157"/>
                  </a:cubicBezTo>
                  <a:cubicBezTo>
                    <a:pt x="15" y="153"/>
                    <a:pt x="15" y="153"/>
                    <a:pt x="15" y="153"/>
                  </a:cubicBezTo>
                  <a:cubicBezTo>
                    <a:pt x="16" y="152"/>
                    <a:pt x="16" y="152"/>
                    <a:pt x="16" y="152"/>
                  </a:cubicBezTo>
                  <a:cubicBezTo>
                    <a:pt x="18" y="150"/>
                    <a:pt x="18" y="150"/>
                    <a:pt x="18" y="150"/>
                  </a:cubicBezTo>
                  <a:cubicBezTo>
                    <a:pt x="18" y="148"/>
                    <a:pt x="18" y="148"/>
                    <a:pt x="18" y="148"/>
                  </a:cubicBezTo>
                  <a:cubicBezTo>
                    <a:pt x="18" y="146"/>
                    <a:pt x="18" y="146"/>
                    <a:pt x="18" y="146"/>
                  </a:cubicBezTo>
                  <a:cubicBezTo>
                    <a:pt x="17" y="145"/>
                    <a:pt x="17" y="145"/>
                    <a:pt x="17" y="145"/>
                  </a:cubicBezTo>
                  <a:cubicBezTo>
                    <a:pt x="18" y="143"/>
                    <a:pt x="18" y="143"/>
                    <a:pt x="18" y="143"/>
                  </a:cubicBezTo>
                  <a:cubicBezTo>
                    <a:pt x="18" y="142"/>
                    <a:pt x="18" y="142"/>
                    <a:pt x="18" y="142"/>
                  </a:cubicBezTo>
                  <a:cubicBezTo>
                    <a:pt x="18" y="140"/>
                    <a:pt x="18" y="140"/>
                    <a:pt x="18" y="140"/>
                  </a:cubicBezTo>
                  <a:cubicBezTo>
                    <a:pt x="18" y="139"/>
                    <a:pt x="18" y="139"/>
                    <a:pt x="18" y="139"/>
                  </a:cubicBezTo>
                  <a:cubicBezTo>
                    <a:pt x="18" y="138"/>
                    <a:pt x="18" y="138"/>
                    <a:pt x="18" y="138"/>
                  </a:cubicBezTo>
                  <a:cubicBezTo>
                    <a:pt x="18" y="137"/>
                    <a:pt x="18" y="137"/>
                    <a:pt x="18" y="137"/>
                  </a:cubicBezTo>
                  <a:cubicBezTo>
                    <a:pt x="18" y="134"/>
                    <a:pt x="18" y="134"/>
                    <a:pt x="18" y="134"/>
                  </a:cubicBezTo>
                  <a:cubicBezTo>
                    <a:pt x="17" y="133"/>
                    <a:pt x="17" y="133"/>
                    <a:pt x="17" y="133"/>
                  </a:cubicBezTo>
                  <a:cubicBezTo>
                    <a:pt x="17" y="133"/>
                    <a:pt x="17" y="133"/>
                    <a:pt x="17" y="133"/>
                  </a:cubicBezTo>
                  <a:cubicBezTo>
                    <a:pt x="18" y="132"/>
                    <a:pt x="18" y="132"/>
                    <a:pt x="18" y="132"/>
                  </a:cubicBezTo>
                  <a:cubicBezTo>
                    <a:pt x="18" y="131"/>
                    <a:pt x="18" y="131"/>
                    <a:pt x="18" y="131"/>
                  </a:cubicBezTo>
                  <a:cubicBezTo>
                    <a:pt x="17" y="129"/>
                    <a:pt x="17" y="129"/>
                    <a:pt x="17" y="129"/>
                  </a:cubicBezTo>
                  <a:cubicBezTo>
                    <a:pt x="16" y="128"/>
                    <a:pt x="16" y="128"/>
                    <a:pt x="16" y="128"/>
                  </a:cubicBezTo>
                  <a:cubicBezTo>
                    <a:pt x="15" y="128"/>
                    <a:pt x="15" y="128"/>
                    <a:pt x="15" y="128"/>
                  </a:cubicBezTo>
                  <a:cubicBezTo>
                    <a:pt x="15" y="129"/>
                    <a:pt x="15" y="129"/>
                    <a:pt x="15" y="129"/>
                  </a:cubicBezTo>
                  <a:cubicBezTo>
                    <a:pt x="14" y="128"/>
                    <a:pt x="14" y="128"/>
                    <a:pt x="14" y="128"/>
                  </a:cubicBezTo>
                  <a:cubicBezTo>
                    <a:pt x="14" y="127"/>
                    <a:pt x="14" y="127"/>
                    <a:pt x="14" y="127"/>
                  </a:cubicBezTo>
                  <a:cubicBezTo>
                    <a:pt x="16" y="127"/>
                    <a:pt x="16" y="127"/>
                    <a:pt x="16" y="127"/>
                  </a:cubicBezTo>
                  <a:cubicBezTo>
                    <a:pt x="17" y="126"/>
                    <a:pt x="17" y="126"/>
                    <a:pt x="17" y="126"/>
                  </a:cubicBezTo>
                  <a:cubicBezTo>
                    <a:pt x="17" y="125"/>
                    <a:pt x="17" y="125"/>
                    <a:pt x="17" y="125"/>
                  </a:cubicBezTo>
                  <a:cubicBezTo>
                    <a:pt x="17" y="125"/>
                    <a:pt x="17" y="125"/>
                    <a:pt x="17" y="125"/>
                  </a:cubicBezTo>
                  <a:cubicBezTo>
                    <a:pt x="16" y="126"/>
                    <a:pt x="16" y="126"/>
                    <a:pt x="16" y="126"/>
                  </a:cubicBezTo>
                  <a:cubicBezTo>
                    <a:pt x="15" y="126"/>
                    <a:pt x="15" y="126"/>
                    <a:pt x="15" y="126"/>
                  </a:cubicBezTo>
                  <a:cubicBezTo>
                    <a:pt x="15" y="124"/>
                    <a:pt x="15" y="124"/>
                    <a:pt x="15" y="124"/>
                  </a:cubicBezTo>
                  <a:cubicBezTo>
                    <a:pt x="14" y="122"/>
                    <a:pt x="14" y="122"/>
                    <a:pt x="14" y="122"/>
                  </a:cubicBezTo>
                  <a:cubicBezTo>
                    <a:pt x="14" y="121"/>
                    <a:pt x="14" y="121"/>
                    <a:pt x="14" y="121"/>
                  </a:cubicBezTo>
                  <a:cubicBezTo>
                    <a:pt x="14" y="120"/>
                    <a:pt x="14" y="120"/>
                    <a:pt x="14" y="120"/>
                  </a:cubicBezTo>
                  <a:cubicBezTo>
                    <a:pt x="13" y="119"/>
                    <a:pt x="13" y="119"/>
                    <a:pt x="13" y="119"/>
                  </a:cubicBezTo>
                  <a:cubicBezTo>
                    <a:pt x="12" y="118"/>
                    <a:pt x="12" y="118"/>
                    <a:pt x="12" y="118"/>
                  </a:cubicBezTo>
                  <a:cubicBezTo>
                    <a:pt x="12" y="115"/>
                    <a:pt x="12" y="115"/>
                    <a:pt x="12" y="115"/>
                  </a:cubicBezTo>
                  <a:cubicBezTo>
                    <a:pt x="13" y="114"/>
                    <a:pt x="13" y="114"/>
                    <a:pt x="13" y="114"/>
                  </a:cubicBezTo>
                  <a:cubicBezTo>
                    <a:pt x="13" y="113"/>
                    <a:pt x="13" y="113"/>
                    <a:pt x="13" y="113"/>
                  </a:cubicBezTo>
                  <a:cubicBezTo>
                    <a:pt x="13" y="112"/>
                    <a:pt x="13" y="112"/>
                    <a:pt x="13" y="112"/>
                  </a:cubicBezTo>
                  <a:cubicBezTo>
                    <a:pt x="12" y="112"/>
                    <a:pt x="12" y="112"/>
                    <a:pt x="12" y="112"/>
                  </a:cubicBezTo>
                  <a:cubicBezTo>
                    <a:pt x="12" y="110"/>
                    <a:pt x="12" y="110"/>
                    <a:pt x="12" y="110"/>
                  </a:cubicBezTo>
                  <a:cubicBezTo>
                    <a:pt x="11" y="108"/>
                    <a:pt x="11" y="108"/>
                    <a:pt x="11" y="108"/>
                  </a:cubicBezTo>
                  <a:cubicBezTo>
                    <a:pt x="12" y="105"/>
                    <a:pt x="12" y="105"/>
                    <a:pt x="12" y="105"/>
                  </a:cubicBezTo>
                  <a:cubicBezTo>
                    <a:pt x="11" y="103"/>
                    <a:pt x="11" y="103"/>
                    <a:pt x="11" y="103"/>
                  </a:cubicBezTo>
                  <a:cubicBezTo>
                    <a:pt x="11" y="102"/>
                    <a:pt x="11" y="102"/>
                    <a:pt x="11" y="102"/>
                  </a:cubicBezTo>
                  <a:cubicBezTo>
                    <a:pt x="12" y="100"/>
                    <a:pt x="12" y="100"/>
                    <a:pt x="12" y="100"/>
                  </a:cubicBezTo>
                  <a:cubicBezTo>
                    <a:pt x="13" y="98"/>
                    <a:pt x="13" y="98"/>
                    <a:pt x="13" y="98"/>
                  </a:cubicBezTo>
                  <a:cubicBezTo>
                    <a:pt x="14" y="97"/>
                    <a:pt x="14" y="97"/>
                    <a:pt x="14" y="97"/>
                  </a:cubicBezTo>
                  <a:cubicBezTo>
                    <a:pt x="14" y="97"/>
                    <a:pt x="14" y="97"/>
                    <a:pt x="14" y="97"/>
                  </a:cubicBezTo>
                  <a:cubicBezTo>
                    <a:pt x="12" y="92"/>
                    <a:pt x="12" y="92"/>
                    <a:pt x="12" y="92"/>
                  </a:cubicBezTo>
                  <a:cubicBezTo>
                    <a:pt x="12" y="90"/>
                    <a:pt x="12" y="90"/>
                    <a:pt x="12" y="90"/>
                  </a:cubicBezTo>
                  <a:cubicBezTo>
                    <a:pt x="12" y="89"/>
                    <a:pt x="12" y="89"/>
                    <a:pt x="12" y="89"/>
                  </a:cubicBezTo>
                  <a:cubicBezTo>
                    <a:pt x="12" y="86"/>
                    <a:pt x="12" y="86"/>
                    <a:pt x="12" y="86"/>
                  </a:cubicBezTo>
                  <a:cubicBezTo>
                    <a:pt x="13" y="85"/>
                    <a:pt x="13" y="85"/>
                    <a:pt x="13" y="85"/>
                  </a:cubicBezTo>
                  <a:cubicBezTo>
                    <a:pt x="14" y="84"/>
                    <a:pt x="14" y="84"/>
                    <a:pt x="14" y="84"/>
                  </a:cubicBezTo>
                  <a:cubicBezTo>
                    <a:pt x="14" y="82"/>
                    <a:pt x="14" y="82"/>
                    <a:pt x="14" y="82"/>
                  </a:cubicBezTo>
                  <a:cubicBezTo>
                    <a:pt x="13" y="81"/>
                    <a:pt x="13" y="81"/>
                    <a:pt x="13" y="81"/>
                  </a:cubicBezTo>
                  <a:cubicBezTo>
                    <a:pt x="12" y="80"/>
                    <a:pt x="12" y="80"/>
                    <a:pt x="12" y="80"/>
                  </a:cubicBezTo>
                  <a:cubicBezTo>
                    <a:pt x="13" y="79"/>
                    <a:pt x="13" y="79"/>
                    <a:pt x="13" y="79"/>
                  </a:cubicBezTo>
                  <a:cubicBezTo>
                    <a:pt x="13" y="78"/>
                    <a:pt x="13" y="78"/>
                    <a:pt x="13" y="78"/>
                  </a:cubicBezTo>
                  <a:cubicBezTo>
                    <a:pt x="14" y="76"/>
                    <a:pt x="14" y="76"/>
                    <a:pt x="14" y="76"/>
                  </a:cubicBezTo>
                  <a:cubicBezTo>
                    <a:pt x="15" y="76"/>
                    <a:pt x="15" y="76"/>
                    <a:pt x="15" y="76"/>
                  </a:cubicBezTo>
                  <a:cubicBezTo>
                    <a:pt x="15" y="74"/>
                    <a:pt x="15" y="74"/>
                    <a:pt x="15" y="74"/>
                  </a:cubicBezTo>
                  <a:cubicBezTo>
                    <a:pt x="14" y="71"/>
                    <a:pt x="14" y="71"/>
                    <a:pt x="14" y="71"/>
                  </a:cubicBezTo>
                  <a:cubicBezTo>
                    <a:pt x="14" y="70"/>
                    <a:pt x="14" y="70"/>
                    <a:pt x="14" y="70"/>
                  </a:cubicBezTo>
                  <a:cubicBezTo>
                    <a:pt x="13" y="68"/>
                    <a:pt x="13" y="68"/>
                    <a:pt x="13" y="68"/>
                  </a:cubicBezTo>
                  <a:cubicBezTo>
                    <a:pt x="13" y="67"/>
                    <a:pt x="13" y="67"/>
                    <a:pt x="13" y="67"/>
                  </a:cubicBezTo>
                  <a:cubicBezTo>
                    <a:pt x="12" y="65"/>
                    <a:pt x="12" y="65"/>
                    <a:pt x="12" y="65"/>
                  </a:cubicBezTo>
                  <a:cubicBezTo>
                    <a:pt x="11" y="64"/>
                    <a:pt x="11" y="64"/>
                    <a:pt x="11" y="64"/>
                  </a:cubicBezTo>
                  <a:cubicBezTo>
                    <a:pt x="11" y="63"/>
                    <a:pt x="11" y="63"/>
                    <a:pt x="11" y="63"/>
                  </a:cubicBezTo>
                  <a:cubicBezTo>
                    <a:pt x="10" y="61"/>
                    <a:pt x="10" y="61"/>
                    <a:pt x="10" y="61"/>
                  </a:cubicBezTo>
                  <a:cubicBezTo>
                    <a:pt x="10" y="60"/>
                    <a:pt x="10" y="60"/>
                    <a:pt x="10" y="60"/>
                  </a:cubicBezTo>
                  <a:cubicBezTo>
                    <a:pt x="12" y="59"/>
                    <a:pt x="12" y="59"/>
                    <a:pt x="12" y="59"/>
                  </a:cubicBezTo>
                  <a:cubicBezTo>
                    <a:pt x="12" y="57"/>
                    <a:pt x="12" y="57"/>
                    <a:pt x="12" y="57"/>
                  </a:cubicBezTo>
                  <a:cubicBezTo>
                    <a:pt x="12" y="57"/>
                    <a:pt x="12" y="57"/>
                    <a:pt x="12" y="57"/>
                  </a:cubicBezTo>
                  <a:cubicBezTo>
                    <a:pt x="12" y="55"/>
                    <a:pt x="12" y="55"/>
                    <a:pt x="12" y="55"/>
                  </a:cubicBezTo>
                  <a:cubicBezTo>
                    <a:pt x="12" y="53"/>
                    <a:pt x="12" y="53"/>
                    <a:pt x="12" y="53"/>
                  </a:cubicBezTo>
                  <a:cubicBezTo>
                    <a:pt x="11" y="51"/>
                    <a:pt x="11" y="51"/>
                    <a:pt x="11" y="51"/>
                  </a:cubicBezTo>
                  <a:cubicBezTo>
                    <a:pt x="12" y="50"/>
                    <a:pt x="12" y="50"/>
                    <a:pt x="12" y="50"/>
                  </a:cubicBezTo>
                  <a:cubicBezTo>
                    <a:pt x="12" y="47"/>
                    <a:pt x="12" y="47"/>
                    <a:pt x="12" y="47"/>
                  </a:cubicBezTo>
                  <a:cubicBezTo>
                    <a:pt x="13" y="46"/>
                    <a:pt x="13" y="46"/>
                    <a:pt x="13" y="46"/>
                  </a:cubicBezTo>
                  <a:cubicBezTo>
                    <a:pt x="14" y="44"/>
                    <a:pt x="14" y="44"/>
                    <a:pt x="14" y="44"/>
                  </a:cubicBezTo>
                  <a:cubicBezTo>
                    <a:pt x="16" y="43"/>
                    <a:pt x="16" y="43"/>
                    <a:pt x="16" y="43"/>
                  </a:cubicBezTo>
                  <a:cubicBezTo>
                    <a:pt x="16" y="42"/>
                    <a:pt x="16" y="42"/>
                    <a:pt x="16" y="42"/>
                  </a:cubicBezTo>
                  <a:cubicBezTo>
                    <a:pt x="17" y="41"/>
                    <a:pt x="17" y="41"/>
                    <a:pt x="17" y="41"/>
                  </a:cubicBezTo>
                  <a:cubicBezTo>
                    <a:pt x="17" y="41"/>
                    <a:pt x="17" y="41"/>
                    <a:pt x="17" y="41"/>
                  </a:cubicBezTo>
                  <a:cubicBezTo>
                    <a:pt x="17" y="40"/>
                    <a:pt x="17" y="40"/>
                    <a:pt x="17" y="40"/>
                  </a:cubicBezTo>
                  <a:cubicBezTo>
                    <a:pt x="16" y="39"/>
                    <a:pt x="16" y="39"/>
                    <a:pt x="16" y="39"/>
                  </a:cubicBezTo>
                  <a:cubicBezTo>
                    <a:pt x="16" y="39"/>
                    <a:pt x="16" y="39"/>
                    <a:pt x="16" y="39"/>
                  </a:cubicBezTo>
                  <a:cubicBezTo>
                    <a:pt x="16" y="38"/>
                    <a:pt x="16" y="38"/>
                    <a:pt x="16" y="38"/>
                  </a:cubicBezTo>
                  <a:cubicBezTo>
                    <a:pt x="17" y="38"/>
                    <a:pt x="17" y="38"/>
                    <a:pt x="17" y="38"/>
                  </a:cubicBezTo>
                  <a:cubicBezTo>
                    <a:pt x="17" y="37"/>
                    <a:pt x="17" y="37"/>
                    <a:pt x="17" y="37"/>
                  </a:cubicBezTo>
                  <a:cubicBezTo>
                    <a:pt x="16" y="36"/>
                    <a:pt x="16" y="36"/>
                    <a:pt x="16" y="36"/>
                  </a:cubicBezTo>
                  <a:cubicBezTo>
                    <a:pt x="16" y="34"/>
                    <a:pt x="16" y="34"/>
                    <a:pt x="16" y="34"/>
                  </a:cubicBezTo>
                  <a:cubicBezTo>
                    <a:pt x="16" y="33"/>
                    <a:pt x="16" y="33"/>
                    <a:pt x="16" y="33"/>
                  </a:cubicBezTo>
                  <a:cubicBezTo>
                    <a:pt x="16" y="33"/>
                    <a:pt x="16" y="33"/>
                    <a:pt x="16" y="33"/>
                  </a:cubicBezTo>
                  <a:cubicBezTo>
                    <a:pt x="15" y="32"/>
                    <a:pt x="15" y="32"/>
                    <a:pt x="15" y="32"/>
                  </a:cubicBezTo>
                  <a:cubicBezTo>
                    <a:pt x="15" y="31"/>
                    <a:pt x="15" y="31"/>
                    <a:pt x="15" y="31"/>
                  </a:cubicBezTo>
                  <a:cubicBezTo>
                    <a:pt x="21" y="28"/>
                    <a:pt x="21" y="28"/>
                    <a:pt x="21" y="28"/>
                  </a:cubicBezTo>
                  <a:cubicBezTo>
                    <a:pt x="22" y="24"/>
                    <a:pt x="22" y="24"/>
                    <a:pt x="22" y="24"/>
                  </a:cubicBezTo>
                  <a:cubicBezTo>
                    <a:pt x="21" y="23"/>
                    <a:pt x="21" y="23"/>
                    <a:pt x="21" y="23"/>
                  </a:cubicBezTo>
                  <a:cubicBezTo>
                    <a:pt x="20" y="23"/>
                    <a:pt x="20" y="23"/>
                    <a:pt x="20" y="23"/>
                  </a:cubicBezTo>
                  <a:cubicBezTo>
                    <a:pt x="20" y="23"/>
                    <a:pt x="20" y="23"/>
                    <a:pt x="20" y="23"/>
                  </a:cubicBezTo>
                  <a:cubicBezTo>
                    <a:pt x="19" y="23"/>
                    <a:pt x="19" y="23"/>
                    <a:pt x="19" y="23"/>
                  </a:cubicBezTo>
                  <a:cubicBezTo>
                    <a:pt x="16" y="15"/>
                    <a:pt x="16" y="15"/>
                    <a:pt x="16" y="15"/>
                  </a:cubicBezTo>
                  <a:cubicBezTo>
                    <a:pt x="13" y="14"/>
                    <a:pt x="13" y="14"/>
                    <a:pt x="13" y="14"/>
                  </a:cubicBezTo>
                  <a:cubicBezTo>
                    <a:pt x="13" y="13"/>
                    <a:pt x="13" y="13"/>
                    <a:pt x="13" y="13"/>
                  </a:cubicBezTo>
                  <a:cubicBezTo>
                    <a:pt x="14" y="11"/>
                    <a:pt x="14" y="11"/>
                    <a:pt x="14" y="11"/>
                  </a:cubicBezTo>
                  <a:cubicBezTo>
                    <a:pt x="14" y="10"/>
                    <a:pt x="14" y="10"/>
                    <a:pt x="14" y="10"/>
                  </a:cubicBezTo>
                  <a:cubicBezTo>
                    <a:pt x="14" y="9"/>
                    <a:pt x="14" y="9"/>
                    <a:pt x="14" y="9"/>
                  </a:cubicBezTo>
                  <a:cubicBezTo>
                    <a:pt x="14" y="8"/>
                    <a:pt x="14" y="8"/>
                    <a:pt x="14" y="8"/>
                  </a:cubicBezTo>
                  <a:cubicBezTo>
                    <a:pt x="12" y="7"/>
                    <a:pt x="12" y="7"/>
                    <a:pt x="12" y="7"/>
                  </a:cubicBezTo>
                  <a:cubicBezTo>
                    <a:pt x="11" y="6"/>
                    <a:pt x="11" y="6"/>
                    <a:pt x="11" y="6"/>
                  </a:cubicBezTo>
                  <a:cubicBezTo>
                    <a:pt x="11" y="4"/>
                    <a:pt x="11" y="4"/>
                    <a:pt x="11" y="4"/>
                  </a:cubicBezTo>
                  <a:cubicBezTo>
                    <a:pt x="11" y="4"/>
                    <a:pt x="11" y="4"/>
                    <a:pt x="11" y="4"/>
                  </a:cubicBezTo>
                  <a:cubicBezTo>
                    <a:pt x="11" y="3"/>
                    <a:pt x="11" y="3"/>
                    <a:pt x="11" y="3"/>
                  </a:cubicBezTo>
                  <a:cubicBezTo>
                    <a:pt x="11" y="2"/>
                    <a:pt x="11" y="2"/>
                    <a:pt x="11" y="2"/>
                  </a:cubicBezTo>
                  <a:cubicBezTo>
                    <a:pt x="10" y="2"/>
                    <a:pt x="10" y="2"/>
                    <a:pt x="10" y="2"/>
                  </a:cubicBezTo>
                  <a:cubicBezTo>
                    <a:pt x="10" y="1"/>
                    <a:pt x="10" y="1"/>
                    <a:pt x="10" y="1"/>
                  </a:cubicBezTo>
                  <a:cubicBezTo>
                    <a:pt x="9" y="0"/>
                    <a:pt x="9" y="0"/>
                    <a:pt x="9" y="0"/>
                  </a:cubicBezTo>
                  <a:cubicBezTo>
                    <a:pt x="9" y="0"/>
                    <a:pt x="9" y="0"/>
                    <a:pt x="9" y="0"/>
                  </a:cubicBezTo>
                  <a:cubicBezTo>
                    <a:pt x="8" y="1"/>
                    <a:pt x="8" y="1"/>
                    <a:pt x="8" y="1"/>
                  </a:cubicBezTo>
                  <a:cubicBezTo>
                    <a:pt x="8" y="1"/>
                    <a:pt x="8" y="1"/>
                    <a:pt x="8" y="1"/>
                  </a:cubicBezTo>
                  <a:cubicBezTo>
                    <a:pt x="9" y="2"/>
                    <a:pt x="9" y="2"/>
                    <a:pt x="9" y="2"/>
                  </a:cubicBezTo>
                  <a:cubicBezTo>
                    <a:pt x="8" y="3"/>
                    <a:pt x="8" y="3"/>
                    <a:pt x="8" y="3"/>
                  </a:cubicBezTo>
                  <a:cubicBezTo>
                    <a:pt x="7" y="3"/>
                    <a:pt x="7" y="3"/>
                    <a:pt x="7" y="3"/>
                  </a:cubicBezTo>
                  <a:cubicBezTo>
                    <a:pt x="7" y="3"/>
                    <a:pt x="7" y="3"/>
                    <a:pt x="7" y="3"/>
                  </a:cubicBezTo>
                  <a:cubicBezTo>
                    <a:pt x="6" y="4"/>
                    <a:pt x="6" y="4"/>
                    <a:pt x="6" y="4"/>
                  </a:cubicBezTo>
                  <a:cubicBezTo>
                    <a:pt x="5" y="4"/>
                    <a:pt x="5" y="4"/>
                    <a:pt x="5" y="4"/>
                  </a:cubicBezTo>
                  <a:cubicBezTo>
                    <a:pt x="5" y="4"/>
                    <a:pt x="5" y="4"/>
                    <a:pt x="5" y="4"/>
                  </a:cubicBezTo>
                  <a:cubicBezTo>
                    <a:pt x="5" y="6"/>
                    <a:pt x="5" y="6"/>
                    <a:pt x="5" y="6"/>
                  </a:cubicBezTo>
                  <a:cubicBezTo>
                    <a:pt x="5" y="6"/>
                    <a:pt x="5" y="6"/>
                    <a:pt x="5" y="6"/>
                  </a:cubicBezTo>
                  <a:cubicBezTo>
                    <a:pt x="5" y="8"/>
                    <a:pt x="5" y="8"/>
                    <a:pt x="5" y="8"/>
                  </a:cubicBezTo>
                  <a:cubicBezTo>
                    <a:pt x="6" y="11"/>
                    <a:pt x="6" y="11"/>
                    <a:pt x="6" y="11"/>
                  </a:cubicBezTo>
                  <a:cubicBezTo>
                    <a:pt x="6" y="12"/>
                    <a:pt x="6" y="12"/>
                    <a:pt x="6" y="12"/>
                  </a:cubicBezTo>
                  <a:cubicBezTo>
                    <a:pt x="6" y="13"/>
                    <a:pt x="6" y="13"/>
                    <a:pt x="6" y="13"/>
                  </a:cubicBezTo>
                  <a:cubicBezTo>
                    <a:pt x="5" y="13"/>
                    <a:pt x="5" y="13"/>
                    <a:pt x="5" y="13"/>
                  </a:cubicBezTo>
                  <a:cubicBezTo>
                    <a:pt x="6" y="15"/>
                    <a:pt x="6" y="15"/>
                    <a:pt x="6" y="15"/>
                  </a:cubicBezTo>
                  <a:cubicBezTo>
                    <a:pt x="6" y="16"/>
                    <a:pt x="6" y="16"/>
                    <a:pt x="6" y="16"/>
                  </a:cubicBezTo>
                  <a:cubicBezTo>
                    <a:pt x="7" y="17"/>
                    <a:pt x="7" y="17"/>
                    <a:pt x="7" y="17"/>
                  </a:cubicBezTo>
                  <a:cubicBezTo>
                    <a:pt x="7" y="19"/>
                    <a:pt x="7" y="19"/>
                    <a:pt x="7" y="19"/>
                  </a:cubicBezTo>
                  <a:cubicBezTo>
                    <a:pt x="7" y="20"/>
                    <a:pt x="7" y="20"/>
                    <a:pt x="7" y="20"/>
                  </a:cubicBezTo>
                  <a:cubicBezTo>
                    <a:pt x="6" y="20"/>
                    <a:pt x="6" y="20"/>
                    <a:pt x="6" y="20"/>
                  </a:cubicBezTo>
                  <a:cubicBezTo>
                    <a:pt x="7" y="23"/>
                    <a:pt x="7" y="23"/>
                    <a:pt x="7" y="23"/>
                  </a:cubicBezTo>
                  <a:cubicBezTo>
                    <a:pt x="7" y="24"/>
                    <a:pt x="7" y="24"/>
                    <a:pt x="7" y="24"/>
                  </a:cubicBezTo>
                  <a:cubicBezTo>
                    <a:pt x="6" y="24"/>
                    <a:pt x="6" y="24"/>
                    <a:pt x="6" y="24"/>
                  </a:cubicBezTo>
                  <a:cubicBezTo>
                    <a:pt x="5" y="25"/>
                    <a:pt x="5" y="25"/>
                    <a:pt x="5" y="25"/>
                  </a:cubicBezTo>
                  <a:cubicBezTo>
                    <a:pt x="5" y="26"/>
                    <a:pt x="5" y="26"/>
                    <a:pt x="5" y="26"/>
                  </a:cubicBezTo>
                  <a:cubicBezTo>
                    <a:pt x="6" y="27"/>
                    <a:pt x="6" y="27"/>
                    <a:pt x="6" y="27"/>
                  </a:cubicBezTo>
                  <a:cubicBezTo>
                    <a:pt x="6" y="26"/>
                    <a:pt x="6" y="26"/>
                    <a:pt x="6" y="26"/>
                  </a:cubicBezTo>
                  <a:cubicBezTo>
                    <a:pt x="7" y="26"/>
                    <a:pt x="7" y="26"/>
                    <a:pt x="7" y="26"/>
                  </a:cubicBezTo>
                  <a:cubicBezTo>
                    <a:pt x="6" y="27"/>
                    <a:pt x="6" y="27"/>
                    <a:pt x="6" y="27"/>
                  </a:cubicBezTo>
                  <a:cubicBezTo>
                    <a:pt x="6" y="31"/>
                    <a:pt x="6" y="31"/>
                    <a:pt x="6" y="31"/>
                  </a:cubicBezTo>
                  <a:cubicBezTo>
                    <a:pt x="7" y="33"/>
                    <a:pt x="7" y="33"/>
                    <a:pt x="7" y="33"/>
                  </a:cubicBezTo>
                  <a:cubicBezTo>
                    <a:pt x="7" y="34"/>
                    <a:pt x="7" y="34"/>
                    <a:pt x="7" y="34"/>
                  </a:cubicBezTo>
                  <a:cubicBezTo>
                    <a:pt x="7" y="35"/>
                    <a:pt x="7" y="35"/>
                    <a:pt x="7" y="35"/>
                  </a:cubicBezTo>
                  <a:cubicBezTo>
                    <a:pt x="6" y="36"/>
                    <a:pt x="6" y="36"/>
                    <a:pt x="6" y="36"/>
                  </a:cubicBezTo>
                  <a:cubicBezTo>
                    <a:pt x="6" y="37"/>
                    <a:pt x="6" y="37"/>
                    <a:pt x="6" y="37"/>
                  </a:cubicBezTo>
                  <a:cubicBezTo>
                    <a:pt x="7" y="38"/>
                    <a:pt x="7" y="38"/>
                    <a:pt x="7" y="38"/>
                  </a:cubicBezTo>
                  <a:cubicBezTo>
                    <a:pt x="7" y="39"/>
                    <a:pt x="7" y="39"/>
                    <a:pt x="7" y="39"/>
                  </a:cubicBezTo>
                  <a:cubicBezTo>
                    <a:pt x="7" y="41"/>
                    <a:pt x="7" y="41"/>
                    <a:pt x="7" y="41"/>
                  </a:cubicBezTo>
                  <a:cubicBezTo>
                    <a:pt x="6" y="42"/>
                    <a:pt x="6" y="42"/>
                    <a:pt x="6" y="42"/>
                  </a:cubicBezTo>
                  <a:cubicBezTo>
                    <a:pt x="6" y="43"/>
                    <a:pt x="6" y="43"/>
                    <a:pt x="6" y="43"/>
                  </a:cubicBezTo>
                  <a:cubicBezTo>
                    <a:pt x="6" y="44"/>
                    <a:pt x="6" y="44"/>
                    <a:pt x="6" y="44"/>
                  </a:cubicBezTo>
                  <a:cubicBezTo>
                    <a:pt x="6" y="44"/>
                    <a:pt x="6" y="44"/>
                    <a:pt x="6" y="44"/>
                  </a:cubicBezTo>
                  <a:cubicBezTo>
                    <a:pt x="6" y="45"/>
                    <a:pt x="6" y="45"/>
                    <a:pt x="6" y="45"/>
                  </a:cubicBezTo>
                  <a:cubicBezTo>
                    <a:pt x="5" y="46"/>
                    <a:pt x="5" y="46"/>
                    <a:pt x="5" y="46"/>
                  </a:cubicBezTo>
                  <a:cubicBezTo>
                    <a:pt x="5" y="47"/>
                    <a:pt x="5" y="47"/>
                    <a:pt x="5" y="47"/>
                  </a:cubicBezTo>
                  <a:cubicBezTo>
                    <a:pt x="5" y="48"/>
                    <a:pt x="5" y="48"/>
                    <a:pt x="5" y="48"/>
                  </a:cubicBezTo>
                  <a:cubicBezTo>
                    <a:pt x="5" y="49"/>
                    <a:pt x="5" y="49"/>
                    <a:pt x="5" y="49"/>
                  </a:cubicBezTo>
                  <a:cubicBezTo>
                    <a:pt x="4" y="50"/>
                    <a:pt x="4" y="50"/>
                    <a:pt x="4" y="50"/>
                  </a:cubicBezTo>
                  <a:cubicBezTo>
                    <a:pt x="4" y="51"/>
                    <a:pt x="4" y="51"/>
                    <a:pt x="4" y="51"/>
                  </a:cubicBezTo>
                  <a:cubicBezTo>
                    <a:pt x="5" y="52"/>
                    <a:pt x="5" y="52"/>
                    <a:pt x="5" y="52"/>
                  </a:cubicBezTo>
                  <a:cubicBezTo>
                    <a:pt x="5" y="53"/>
                    <a:pt x="5" y="53"/>
                    <a:pt x="5" y="53"/>
                  </a:cubicBezTo>
                  <a:cubicBezTo>
                    <a:pt x="6" y="54"/>
                    <a:pt x="6" y="54"/>
                    <a:pt x="6" y="54"/>
                  </a:cubicBezTo>
                  <a:cubicBezTo>
                    <a:pt x="5" y="54"/>
                    <a:pt x="5" y="54"/>
                    <a:pt x="5" y="54"/>
                  </a:cubicBezTo>
                  <a:cubicBezTo>
                    <a:pt x="5" y="55"/>
                    <a:pt x="5" y="55"/>
                    <a:pt x="5" y="55"/>
                  </a:cubicBezTo>
                  <a:cubicBezTo>
                    <a:pt x="5" y="56"/>
                    <a:pt x="5" y="56"/>
                    <a:pt x="5" y="56"/>
                  </a:cubicBezTo>
                  <a:cubicBezTo>
                    <a:pt x="5" y="57"/>
                    <a:pt x="5" y="57"/>
                    <a:pt x="5" y="57"/>
                  </a:cubicBezTo>
                  <a:cubicBezTo>
                    <a:pt x="4" y="57"/>
                    <a:pt x="4" y="57"/>
                    <a:pt x="4" y="57"/>
                  </a:cubicBezTo>
                  <a:cubicBezTo>
                    <a:pt x="4" y="58"/>
                    <a:pt x="4" y="58"/>
                    <a:pt x="4" y="58"/>
                  </a:cubicBezTo>
                  <a:cubicBezTo>
                    <a:pt x="4" y="59"/>
                    <a:pt x="4" y="59"/>
                    <a:pt x="4" y="59"/>
                  </a:cubicBezTo>
                  <a:cubicBezTo>
                    <a:pt x="4" y="60"/>
                    <a:pt x="4" y="60"/>
                    <a:pt x="4" y="60"/>
                  </a:cubicBezTo>
                  <a:cubicBezTo>
                    <a:pt x="5" y="62"/>
                    <a:pt x="5" y="62"/>
                    <a:pt x="5" y="62"/>
                  </a:cubicBezTo>
                  <a:cubicBezTo>
                    <a:pt x="5" y="63"/>
                    <a:pt x="5" y="63"/>
                    <a:pt x="5" y="63"/>
                  </a:cubicBezTo>
                  <a:cubicBezTo>
                    <a:pt x="5" y="64"/>
                    <a:pt x="5" y="64"/>
                    <a:pt x="5" y="64"/>
                  </a:cubicBezTo>
                  <a:cubicBezTo>
                    <a:pt x="5" y="64"/>
                    <a:pt x="5" y="64"/>
                    <a:pt x="5" y="64"/>
                  </a:cubicBezTo>
                  <a:cubicBezTo>
                    <a:pt x="6" y="66"/>
                    <a:pt x="6" y="66"/>
                    <a:pt x="6" y="66"/>
                  </a:cubicBezTo>
                  <a:cubicBezTo>
                    <a:pt x="6" y="67"/>
                    <a:pt x="6" y="67"/>
                    <a:pt x="6" y="67"/>
                  </a:cubicBezTo>
                  <a:cubicBezTo>
                    <a:pt x="6" y="68"/>
                    <a:pt x="6" y="68"/>
                    <a:pt x="6" y="68"/>
                  </a:cubicBezTo>
                  <a:cubicBezTo>
                    <a:pt x="6" y="68"/>
                    <a:pt x="6" y="68"/>
                    <a:pt x="6" y="68"/>
                  </a:cubicBezTo>
                  <a:cubicBezTo>
                    <a:pt x="6" y="69"/>
                    <a:pt x="6" y="69"/>
                    <a:pt x="6" y="69"/>
                  </a:cubicBezTo>
                  <a:cubicBezTo>
                    <a:pt x="6" y="70"/>
                    <a:pt x="6" y="70"/>
                    <a:pt x="6" y="70"/>
                  </a:cubicBezTo>
                  <a:cubicBezTo>
                    <a:pt x="6" y="70"/>
                    <a:pt x="6" y="70"/>
                    <a:pt x="6" y="70"/>
                  </a:cubicBezTo>
                  <a:cubicBezTo>
                    <a:pt x="6" y="71"/>
                    <a:pt x="6" y="71"/>
                    <a:pt x="6" y="71"/>
                  </a:cubicBezTo>
                  <a:cubicBezTo>
                    <a:pt x="7" y="72"/>
                    <a:pt x="7" y="72"/>
                    <a:pt x="7" y="72"/>
                  </a:cubicBezTo>
                  <a:cubicBezTo>
                    <a:pt x="7" y="73"/>
                    <a:pt x="7" y="73"/>
                    <a:pt x="7" y="73"/>
                  </a:cubicBezTo>
                  <a:cubicBezTo>
                    <a:pt x="7" y="74"/>
                    <a:pt x="7" y="74"/>
                    <a:pt x="7" y="74"/>
                  </a:cubicBezTo>
                  <a:cubicBezTo>
                    <a:pt x="6" y="74"/>
                    <a:pt x="6" y="74"/>
                    <a:pt x="6" y="74"/>
                  </a:cubicBezTo>
                  <a:cubicBezTo>
                    <a:pt x="5" y="75"/>
                    <a:pt x="5" y="75"/>
                    <a:pt x="5" y="75"/>
                  </a:cubicBezTo>
                  <a:cubicBezTo>
                    <a:pt x="5" y="75"/>
                    <a:pt x="5" y="75"/>
                    <a:pt x="5" y="75"/>
                  </a:cubicBezTo>
                  <a:cubicBezTo>
                    <a:pt x="6" y="76"/>
                    <a:pt x="6" y="76"/>
                    <a:pt x="6" y="76"/>
                  </a:cubicBezTo>
                  <a:cubicBezTo>
                    <a:pt x="5" y="77"/>
                    <a:pt x="5" y="77"/>
                    <a:pt x="5" y="77"/>
                  </a:cubicBezTo>
                  <a:cubicBezTo>
                    <a:pt x="5" y="77"/>
                    <a:pt x="5" y="77"/>
                    <a:pt x="5" y="77"/>
                  </a:cubicBezTo>
                  <a:cubicBezTo>
                    <a:pt x="5" y="78"/>
                    <a:pt x="5" y="78"/>
                    <a:pt x="5" y="78"/>
                  </a:cubicBezTo>
                  <a:cubicBezTo>
                    <a:pt x="5" y="79"/>
                    <a:pt x="5" y="79"/>
                    <a:pt x="5" y="79"/>
                  </a:cubicBezTo>
                  <a:cubicBezTo>
                    <a:pt x="4" y="80"/>
                    <a:pt x="4" y="80"/>
                    <a:pt x="4" y="80"/>
                  </a:cubicBezTo>
                  <a:cubicBezTo>
                    <a:pt x="4" y="80"/>
                    <a:pt x="4" y="80"/>
                    <a:pt x="4" y="80"/>
                  </a:cubicBezTo>
                  <a:cubicBezTo>
                    <a:pt x="4" y="81"/>
                    <a:pt x="4" y="81"/>
                    <a:pt x="4" y="81"/>
                  </a:cubicBezTo>
                  <a:cubicBezTo>
                    <a:pt x="4" y="82"/>
                    <a:pt x="4" y="82"/>
                    <a:pt x="4" y="82"/>
                  </a:cubicBezTo>
                  <a:cubicBezTo>
                    <a:pt x="4" y="82"/>
                    <a:pt x="4" y="82"/>
                    <a:pt x="4" y="82"/>
                  </a:cubicBezTo>
                  <a:cubicBezTo>
                    <a:pt x="4" y="83"/>
                    <a:pt x="4" y="83"/>
                    <a:pt x="4" y="83"/>
                  </a:cubicBezTo>
                  <a:cubicBezTo>
                    <a:pt x="4" y="83"/>
                    <a:pt x="4" y="83"/>
                    <a:pt x="4" y="83"/>
                  </a:cubicBezTo>
                  <a:cubicBezTo>
                    <a:pt x="3" y="84"/>
                    <a:pt x="3" y="84"/>
                    <a:pt x="3" y="84"/>
                  </a:cubicBezTo>
                  <a:cubicBezTo>
                    <a:pt x="3" y="85"/>
                    <a:pt x="3" y="85"/>
                    <a:pt x="3" y="85"/>
                  </a:cubicBezTo>
                  <a:cubicBezTo>
                    <a:pt x="3" y="86"/>
                    <a:pt x="3" y="86"/>
                    <a:pt x="3" y="86"/>
                  </a:cubicBezTo>
                  <a:cubicBezTo>
                    <a:pt x="3" y="86"/>
                    <a:pt x="3" y="86"/>
                    <a:pt x="3" y="86"/>
                  </a:cubicBezTo>
                  <a:cubicBezTo>
                    <a:pt x="3" y="87"/>
                    <a:pt x="3" y="87"/>
                    <a:pt x="3" y="87"/>
                  </a:cubicBezTo>
                  <a:cubicBezTo>
                    <a:pt x="2" y="87"/>
                    <a:pt x="2" y="87"/>
                    <a:pt x="2" y="87"/>
                  </a:cubicBezTo>
                  <a:cubicBezTo>
                    <a:pt x="2" y="88"/>
                    <a:pt x="2" y="88"/>
                    <a:pt x="2" y="88"/>
                  </a:cubicBezTo>
                  <a:cubicBezTo>
                    <a:pt x="3" y="89"/>
                    <a:pt x="3" y="89"/>
                    <a:pt x="3" y="89"/>
                  </a:cubicBezTo>
                  <a:cubicBezTo>
                    <a:pt x="3" y="89"/>
                    <a:pt x="3" y="89"/>
                    <a:pt x="3" y="89"/>
                  </a:cubicBezTo>
                  <a:cubicBezTo>
                    <a:pt x="2" y="90"/>
                    <a:pt x="2" y="90"/>
                    <a:pt x="2" y="90"/>
                  </a:cubicBezTo>
                  <a:cubicBezTo>
                    <a:pt x="2" y="90"/>
                    <a:pt x="2" y="90"/>
                    <a:pt x="2" y="90"/>
                  </a:cubicBezTo>
                  <a:cubicBezTo>
                    <a:pt x="1" y="90"/>
                    <a:pt x="1" y="90"/>
                    <a:pt x="1" y="90"/>
                  </a:cubicBezTo>
                  <a:cubicBezTo>
                    <a:pt x="0" y="90"/>
                    <a:pt x="0" y="90"/>
                    <a:pt x="0" y="90"/>
                  </a:cubicBezTo>
                  <a:cubicBezTo>
                    <a:pt x="0" y="90"/>
                    <a:pt x="0" y="90"/>
                    <a:pt x="0" y="90"/>
                  </a:cubicBezTo>
                  <a:cubicBezTo>
                    <a:pt x="1" y="91"/>
                    <a:pt x="1" y="91"/>
                    <a:pt x="1" y="91"/>
                  </a:cubicBezTo>
                  <a:cubicBezTo>
                    <a:pt x="1" y="92"/>
                    <a:pt x="1" y="92"/>
                    <a:pt x="1" y="92"/>
                  </a:cubicBezTo>
                  <a:cubicBezTo>
                    <a:pt x="1" y="93"/>
                    <a:pt x="1" y="93"/>
                    <a:pt x="1" y="93"/>
                  </a:cubicBezTo>
                  <a:cubicBezTo>
                    <a:pt x="2" y="94"/>
                    <a:pt x="2" y="94"/>
                    <a:pt x="2" y="94"/>
                  </a:cubicBezTo>
                  <a:cubicBezTo>
                    <a:pt x="2" y="95"/>
                    <a:pt x="2" y="95"/>
                    <a:pt x="2" y="95"/>
                  </a:cubicBezTo>
                  <a:cubicBezTo>
                    <a:pt x="2" y="96"/>
                    <a:pt x="2" y="96"/>
                    <a:pt x="2" y="96"/>
                  </a:cubicBezTo>
                  <a:cubicBezTo>
                    <a:pt x="4" y="98"/>
                    <a:pt x="4" y="98"/>
                    <a:pt x="4" y="98"/>
                  </a:cubicBezTo>
                  <a:cubicBezTo>
                    <a:pt x="4" y="99"/>
                    <a:pt x="4" y="99"/>
                    <a:pt x="4" y="99"/>
                  </a:cubicBezTo>
                  <a:cubicBezTo>
                    <a:pt x="4" y="99"/>
                    <a:pt x="4" y="99"/>
                    <a:pt x="4" y="99"/>
                  </a:cubicBezTo>
                  <a:cubicBezTo>
                    <a:pt x="4" y="100"/>
                    <a:pt x="4" y="100"/>
                    <a:pt x="4" y="100"/>
                  </a:cubicBezTo>
                  <a:cubicBezTo>
                    <a:pt x="4" y="102"/>
                    <a:pt x="4" y="102"/>
                    <a:pt x="4" y="102"/>
                  </a:cubicBezTo>
                  <a:cubicBezTo>
                    <a:pt x="4" y="102"/>
                    <a:pt x="4" y="102"/>
                    <a:pt x="4" y="102"/>
                  </a:cubicBezTo>
                  <a:cubicBezTo>
                    <a:pt x="4" y="103"/>
                    <a:pt x="4" y="103"/>
                    <a:pt x="4" y="103"/>
                  </a:cubicBezTo>
                  <a:cubicBezTo>
                    <a:pt x="4" y="103"/>
                    <a:pt x="4" y="103"/>
                    <a:pt x="4" y="103"/>
                  </a:cubicBezTo>
                  <a:cubicBezTo>
                    <a:pt x="3" y="103"/>
                    <a:pt x="3" y="103"/>
                    <a:pt x="3" y="103"/>
                  </a:cubicBezTo>
                  <a:cubicBezTo>
                    <a:pt x="3" y="103"/>
                    <a:pt x="3" y="103"/>
                    <a:pt x="3" y="103"/>
                  </a:cubicBezTo>
                  <a:cubicBezTo>
                    <a:pt x="2" y="104"/>
                    <a:pt x="2" y="104"/>
                    <a:pt x="2" y="104"/>
                  </a:cubicBezTo>
                  <a:cubicBezTo>
                    <a:pt x="3" y="105"/>
                    <a:pt x="3" y="105"/>
                    <a:pt x="3" y="105"/>
                  </a:cubicBezTo>
                  <a:cubicBezTo>
                    <a:pt x="3" y="105"/>
                    <a:pt x="3" y="105"/>
                    <a:pt x="3" y="105"/>
                  </a:cubicBezTo>
                  <a:cubicBezTo>
                    <a:pt x="3" y="107"/>
                    <a:pt x="3" y="107"/>
                    <a:pt x="3" y="107"/>
                  </a:cubicBezTo>
                  <a:cubicBezTo>
                    <a:pt x="3" y="108"/>
                    <a:pt x="3" y="108"/>
                    <a:pt x="3" y="108"/>
                  </a:cubicBezTo>
                  <a:cubicBezTo>
                    <a:pt x="3" y="108"/>
                    <a:pt x="3" y="108"/>
                    <a:pt x="3" y="108"/>
                  </a:cubicBezTo>
                  <a:cubicBezTo>
                    <a:pt x="3" y="108"/>
                    <a:pt x="3" y="108"/>
                    <a:pt x="3" y="108"/>
                  </a:cubicBezTo>
                  <a:cubicBezTo>
                    <a:pt x="3" y="109"/>
                    <a:pt x="3" y="109"/>
                    <a:pt x="3" y="109"/>
                  </a:cubicBezTo>
                  <a:cubicBezTo>
                    <a:pt x="3" y="109"/>
                    <a:pt x="3" y="109"/>
                    <a:pt x="3" y="109"/>
                  </a:cubicBezTo>
                  <a:cubicBezTo>
                    <a:pt x="3" y="110"/>
                    <a:pt x="3" y="110"/>
                    <a:pt x="3" y="110"/>
                  </a:cubicBezTo>
                  <a:cubicBezTo>
                    <a:pt x="4" y="112"/>
                    <a:pt x="4" y="112"/>
                    <a:pt x="4" y="112"/>
                  </a:cubicBezTo>
                  <a:cubicBezTo>
                    <a:pt x="5" y="112"/>
                    <a:pt x="5" y="112"/>
                    <a:pt x="5" y="112"/>
                  </a:cubicBezTo>
                  <a:cubicBezTo>
                    <a:pt x="5" y="113"/>
                    <a:pt x="5" y="113"/>
                    <a:pt x="5" y="113"/>
                  </a:cubicBezTo>
                  <a:cubicBezTo>
                    <a:pt x="6" y="113"/>
                    <a:pt x="6" y="113"/>
                    <a:pt x="6" y="113"/>
                  </a:cubicBezTo>
                  <a:cubicBezTo>
                    <a:pt x="8" y="113"/>
                    <a:pt x="8" y="113"/>
                    <a:pt x="8" y="113"/>
                  </a:cubicBezTo>
                  <a:cubicBezTo>
                    <a:pt x="8" y="112"/>
                    <a:pt x="8" y="112"/>
                    <a:pt x="8" y="112"/>
                  </a:cubicBezTo>
                  <a:cubicBezTo>
                    <a:pt x="8" y="111"/>
                    <a:pt x="8" y="111"/>
                    <a:pt x="8" y="111"/>
                  </a:cubicBezTo>
                  <a:cubicBezTo>
                    <a:pt x="9" y="111"/>
                    <a:pt x="9" y="111"/>
                    <a:pt x="9" y="111"/>
                  </a:cubicBezTo>
                  <a:cubicBezTo>
                    <a:pt x="9" y="112"/>
                    <a:pt x="9" y="112"/>
                    <a:pt x="9" y="112"/>
                  </a:cubicBezTo>
                  <a:cubicBezTo>
                    <a:pt x="10" y="112"/>
                    <a:pt x="10" y="112"/>
                    <a:pt x="10" y="112"/>
                  </a:cubicBezTo>
                  <a:cubicBezTo>
                    <a:pt x="10" y="112"/>
                    <a:pt x="10" y="112"/>
                    <a:pt x="10" y="112"/>
                  </a:cubicBezTo>
                  <a:cubicBezTo>
                    <a:pt x="10" y="112"/>
                    <a:pt x="10" y="112"/>
                    <a:pt x="10" y="112"/>
                  </a:cubicBezTo>
                  <a:cubicBezTo>
                    <a:pt x="9" y="113"/>
                    <a:pt x="9" y="113"/>
                    <a:pt x="9" y="113"/>
                  </a:cubicBezTo>
                  <a:cubicBezTo>
                    <a:pt x="9" y="114"/>
                    <a:pt x="9" y="114"/>
                    <a:pt x="9" y="114"/>
                  </a:cubicBezTo>
                  <a:cubicBezTo>
                    <a:pt x="9" y="114"/>
                    <a:pt x="9" y="114"/>
                    <a:pt x="9" y="114"/>
                  </a:cubicBezTo>
                  <a:cubicBezTo>
                    <a:pt x="10" y="114"/>
                    <a:pt x="10" y="114"/>
                    <a:pt x="10" y="114"/>
                  </a:cubicBezTo>
                  <a:cubicBezTo>
                    <a:pt x="10" y="114"/>
                    <a:pt x="10" y="114"/>
                    <a:pt x="10" y="114"/>
                  </a:cubicBezTo>
                  <a:cubicBezTo>
                    <a:pt x="10" y="116"/>
                    <a:pt x="10" y="116"/>
                    <a:pt x="10" y="116"/>
                  </a:cubicBezTo>
                  <a:cubicBezTo>
                    <a:pt x="11" y="116"/>
                    <a:pt x="11" y="116"/>
                    <a:pt x="11" y="116"/>
                  </a:cubicBezTo>
                  <a:cubicBezTo>
                    <a:pt x="10" y="116"/>
                    <a:pt x="10" y="116"/>
                    <a:pt x="10" y="116"/>
                  </a:cubicBezTo>
                  <a:cubicBezTo>
                    <a:pt x="10" y="116"/>
                    <a:pt x="10" y="116"/>
                    <a:pt x="10" y="116"/>
                  </a:cubicBezTo>
                  <a:cubicBezTo>
                    <a:pt x="10" y="115"/>
                    <a:pt x="10" y="115"/>
                    <a:pt x="10" y="115"/>
                  </a:cubicBezTo>
                  <a:cubicBezTo>
                    <a:pt x="9" y="115"/>
                    <a:pt x="9" y="115"/>
                    <a:pt x="9" y="115"/>
                  </a:cubicBezTo>
                  <a:cubicBezTo>
                    <a:pt x="9" y="116"/>
                    <a:pt x="9" y="116"/>
                    <a:pt x="9" y="116"/>
                  </a:cubicBezTo>
                  <a:cubicBezTo>
                    <a:pt x="9" y="116"/>
                    <a:pt x="9" y="116"/>
                    <a:pt x="9" y="116"/>
                  </a:cubicBezTo>
                  <a:cubicBezTo>
                    <a:pt x="10" y="117"/>
                    <a:pt x="10" y="117"/>
                    <a:pt x="10" y="117"/>
                  </a:cubicBezTo>
                  <a:cubicBezTo>
                    <a:pt x="10" y="117"/>
                    <a:pt x="10" y="117"/>
                    <a:pt x="10" y="117"/>
                  </a:cubicBezTo>
                  <a:cubicBezTo>
                    <a:pt x="9" y="117"/>
                    <a:pt x="9" y="117"/>
                    <a:pt x="9" y="117"/>
                  </a:cubicBezTo>
                  <a:cubicBezTo>
                    <a:pt x="9" y="117"/>
                    <a:pt x="9" y="117"/>
                    <a:pt x="9" y="117"/>
                  </a:cubicBezTo>
                  <a:cubicBezTo>
                    <a:pt x="9" y="118"/>
                    <a:pt x="9" y="118"/>
                    <a:pt x="9" y="118"/>
                  </a:cubicBezTo>
                  <a:cubicBezTo>
                    <a:pt x="10" y="119"/>
                    <a:pt x="10" y="119"/>
                    <a:pt x="10" y="119"/>
                  </a:cubicBezTo>
                  <a:cubicBezTo>
                    <a:pt x="9" y="120"/>
                    <a:pt x="9" y="120"/>
                    <a:pt x="9" y="120"/>
                  </a:cubicBezTo>
                  <a:cubicBezTo>
                    <a:pt x="9" y="120"/>
                    <a:pt x="9" y="120"/>
                    <a:pt x="9" y="120"/>
                  </a:cubicBezTo>
                  <a:cubicBezTo>
                    <a:pt x="9" y="121"/>
                    <a:pt x="9" y="121"/>
                    <a:pt x="9" y="121"/>
                  </a:cubicBezTo>
                  <a:cubicBezTo>
                    <a:pt x="9" y="121"/>
                    <a:pt x="9" y="121"/>
                    <a:pt x="9" y="121"/>
                  </a:cubicBezTo>
                  <a:cubicBezTo>
                    <a:pt x="9" y="122"/>
                    <a:pt x="9" y="122"/>
                    <a:pt x="9" y="122"/>
                  </a:cubicBezTo>
                  <a:cubicBezTo>
                    <a:pt x="10" y="122"/>
                    <a:pt x="10" y="122"/>
                    <a:pt x="10" y="122"/>
                  </a:cubicBezTo>
                  <a:cubicBezTo>
                    <a:pt x="9" y="123"/>
                    <a:pt x="9" y="123"/>
                    <a:pt x="9" y="123"/>
                  </a:cubicBezTo>
                  <a:cubicBezTo>
                    <a:pt x="9" y="124"/>
                    <a:pt x="9" y="124"/>
                    <a:pt x="9" y="124"/>
                  </a:cubicBezTo>
                  <a:cubicBezTo>
                    <a:pt x="9" y="124"/>
                    <a:pt x="9" y="124"/>
                    <a:pt x="9" y="124"/>
                  </a:cubicBezTo>
                  <a:cubicBezTo>
                    <a:pt x="9" y="125"/>
                    <a:pt x="9" y="125"/>
                    <a:pt x="9" y="125"/>
                  </a:cubicBezTo>
                  <a:cubicBezTo>
                    <a:pt x="9" y="125"/>
                    <a:pt x="9" y="125"/>
                    <a:pt x="9" y="125"/>
                  </a:cubicBezTo>
                  <a:cubicBezTo>
                    <a:pt x="10" y="125"/>
                    <a:pt x="10" y="125"/>
                    <a:pt x="10" y="125"/>
                  </a:cubicBezTo>
                  <a:cubicBezTo>
                    <a:pt x="11" y="126"/>
                    <a:pt x="11" y="126"/>
                    <a:pt x="11" y="126"/>
                  </a:cubicBezTo>
                  <a:cubicBezTo>
                    <a:pt x="11" y="126"/>
                    <a:pt x="11" y="126"/>
                    <a:pt x="11" y="126"/>
                  </a:cubicBezTo>
                  <a:cubicBezTo>
                    <a:pt x="11" y="127"/>
                    <a:pt x="11" y="127"/>
                    <a:pt x="11" y="127"/>
                  </a:cubicBezTo>
                  <a:cubicBezTo>
                    <a:pt x="12" y="127"/>
                    <a:pt x="12" y="127"/>
                    <a:pt x="12" y="127"/>
                  </a:cubicBezTo>
                  <a:cubicBezTo>
                    <a:pt x="12" y="128"/>
                    <a:pt x="12" y="128"/>
                    <a:pt x="12" y="128"/>
                  </a:cubicBezTo>
                  <a:cubicBezTo>
                    <a:pt x="11" y="129"/>
                    <a:pt x="11" y="129"/>
                    <a:pt x="11" y="129"/>
                  </a:cubicBezTo>
                  <a:cubicBezTo>
                    <a:pt x="10" y="130"/>
                    <a:pt x="10" y="130"/>
                    <a:pt x="10" y="130"/>
                  </a:cubicBezTo>
                  <a:cubicBezTo>
                    <a:pt x="9" y="130"/>
                    <a:pt x="9" y="130"/>
                    <a:pt x="9" y="130"/>
                  </a:cubicBezTo>
                  <a:cubicBezTo>
                    <a:pt x="9" y="131"/>
                    <a:pt x="9" y="131"/>
                    <a:pt x="9" y="131"/>
                  </a:cubicBezTo>
                  <a:cubicBezTo>
                    <a:pt x="10" y="131"/>
                    <a:pt x="10" y="131"/>
                    <a:pt x="10" y="131"/>
                  </a:cubicBezTo>
                  <a:cubicBezTo>
                    <a:pt x="9" y="132"/>
                    <a:pt x="9" y="132"/>
                    <a:pt x="9" y="132"/>
                  </a:cubicBezTo>
                  <a:cubicBezTo>
                    <a:pt x="9" y="132"/>
                    <a:pt x="9" y="132"/>
                    <a:pt x="9" y="132"/>
                  </a:cubicBezTo>
                  <a:cubicBezTo>
                    <a:pt x="10" y="133"/>
                    <a:pt x="10" y="133"/>
                    <a:pt x="10" y="133"/>
                  </a:cubicBezTo>
                  <a:cubicBezTo>
                    <a:pt x="9" y="133"/>
                    <a:pt x="9" y="133"/>
                    <a:pt x="9" y="133"/>
                  </a:cubicBezTo>
                  <a:cubicBezTo>
                    <a:pt x="9" y="135"/>
                    <a:pt x="9" y="135"/>
                    <a:pt x="9" y="135"/>
                  </a:cubicBezTo>
                  <a:cubicBezTo>
                    <a:pt x="8" y="135"/>
                    <a:pt x="8" y="135"/>
                    <a:pt x="8" y="135"/>
                  </a:cubicBezTo>
                  <a:cubicBezTo>
                    <a:pt x="9" y="136"/>
                    <a:pt x="9" y="136"/>
                    <a:pt x="9" y="136"/>
                  </a:cubicBezTo>
                  <a:cubicBezTo>
                    <a:pt x="9" y="136"/>
                    <a:pt x="9" y="136"/>
                    <a:pt x="9" y="136"/>
                  </a:cubicBezTo>
                  <a:cubicBezTo>
                    <a:pt x="9" y="138"/>
                    <a:pt x="9" y="138"/>
                    <a:pt x="9" y="138"/>
                  </a:cubicBezTo>
                  <a:cubicBezTo>
                    <a:pt x="8" y="138"/>
                    <a:pt x="8" y="138"/>
                    <a:pt x="8" y="138"/>
                  </a:cubicBezTo>
                  <a:cubicBezTo>
                    <a:pt x="8" y="139"/>
                    <a:pt x="8" y="139"/>
                    <a:pt x="8" y="139"/>
                  </a:cubicBezTo>
                  <a:cubicBezTo>
                    <a:pt x="8" y="138"/>
                    <a:pt x="8" y="138"/>
                    <a:pt x="8" y="138"/>
                  </a:cubicBezTo>
                  <a:cubicBezTo>
                    <a:pt x="8" y="138"/>
                    <a:pt x="8" y="138"/>
                    <a:pt x="8" y="138"/>
                  </a:cubicBezTo>
                  <a:cubicBezTo>
                    <a:pt x="8" y="137"/>
                    <a:pt x="8" y="137"/>
                    <a:pt x="8" y="137"/>
                  </a:cubicBezTo>
                  <a:cubicBezTo>
                    <a:pt x="8" y="136"/>
                    <a:pt x="8" y="136"/>
                    <a:pt x="8" y="136"/>
                  </a:cubicBezTo>
                  <a:cubicBezTo>
                    <a:pt x="8" y="135"/>
                    <a:pt x="8" y="135"/>
                    <a:pt x="8" y="135"/>
                  </a:cubicBezTo>
                  <a:cubicBezTo>
                    <a:pt x="8" y="135"/>
                    <a:pt x="8" y="135"/>
                    <a:pt x="8" y="135"/>
                  </a:cubicBezTo>
                  <a:cubicBezTo>
                    <a:pt x="7" y="136"/>
                    <a:pt x="7" y="136"/>
                    <a:pt x="7" y="136"/>
                  </a:cubicBezTo>
                  <a:cubicBezTo>
                    <a:pt x="6" y="136"/>
                    <a:pt x="6" y="136"/>
                    <a:pt x="6" y="136"/>
                  </a:cubicBezTo>
                  <a:cubicBezTo>
                    <a:pt x="5" y="136"/>
                    <a:pt x="5" y="136"/>
                    <a:pt x="5" y="136"/>
                  </a:cubicBezTo>
                  <a:cubicBezTo>
                    <a:pt x="5" y="136"/>
                    <a:pt x="5" y="136"/>
                    <a:pt x="5" y="136"/>
                  </a:cubicBezTo>
                  <a:cubicBezTo>
                    <a:pt x="6" y="136"/>
                    <a:pt x="6" y="136"/>
                    <a:pt x="6" y="136"/>
                  </a:cubicBezTo>
                  <a:cubicBezTo>
                    <a:pt x="7" y="135"/>
                    <a:pt x="7" y="135"/>
                    <a:pt x="7" y="135"/>
                  </a:cubicBezTo>
                  <a:cubicBezTo>
                    <a:pt x="7" y="134"/>
                    <a:pt x="7" y="134"/>
                    <a:pt x="7" y="134"/>
                  </a:cubicBezTo>
                  <a:cubicBezTo>
                    <a:pt x="6" y="134"/>
                    <a:pt x="6" y="134"/>
                    <a:pt x="6" y="134"/>
                  </a:cubicBezTo>
                  <a:cubicBezTo>
                    <a:pt x="5" y="134"/>
                    <a:pt x="5" y="134"/>
                    <a:pt x="5" y="134"/>
                  </a:cubicBezTo>
                  <a:cubicBezTo>
                    <a:pt x="4" y="134"/>
                    <a:pt x="4" y="134"/>
                    <a:pt x="4" y="134"/>
                  </a:cubicBezTo>
                  <a:cubicBezTo>
                    <a:pt x="3" y="134"/>
                    <a:pt x="3" y="134"/>
                    <a:pt x="3" y="134"/>
                  </a:cubicBezTo>
                  <a:cubicBezTo>
                    <a:pt x="3" y="134"/>
                    <a:pt x="3" y="134"/>
                    <a:pt x="3" y="134"/>
                  </a:cubicBezTo>
                  <a:cubicBezTo>
                    <a:pt x="3" y="135"/>
                    <a:pt x="3" y="135"/>
                    <a:pt x="3" y="135"/>
                  </a:cubicBezTo>
                  <a:cubicBezTo>
                    <a:pt x="3" y="136"/>
                    <a:pt x="3" y="136"/>
                    <a:pt x="3" y="136"/>
                  </a:cubicBezTo>
                  <a:cubicBezTo>
                    <a:pt x="4" y="136"/>
                    <a:pt x="4" y="136"/>
                    <a:pt x="4" y="136"/>
                  </a:cubicBezTo>
                  <a:cubicBezTo>
                    <a:pt x="4" y="136"/>
                    <a:pt x="4" y="136"/>
                    <a:pt x="4" y="136"/>
                  </a:cubicBezTo>
                  <a:cubicBezTo>
                    <a:pt x="3" y="136"/>
                    <a:pt x="3" y="136"/>
                    <a:pt x="3" y="136"/>
                  </a:cubicBezTo>
                  <a:cubicBezTo>
                    <a:pt x="3" y="137"/>
                    <a:pt x="3" y="137"/>
                    <a:pt x="3" y="137"/>
                  </a:cubicBezTo>
                  <a:cubicBezTo>
                    <a:pt x="2" y="137"/>
                    <a:pt x="2" y="137"/>
                    <a:pt x="2" y="137"/>
                  </a:cubicBezTo>
                  <a:cubicBezTo>
                    <a:pt x="2" y="138"/>
                    <a:pt x="2" y="138"/>
                    <a:pt x="2" y="138"/>
                  </a:cubicBezTo>
                  <a:cubicBezTo>
                    <a:pt x="1" y="139"/>
                    <a:pt x="1" y="139"/>
                    <a:pt x="1" y="139"/>
                  </a:cubicBezTo>
                  <a:cubicBezTo>
                    <a:pt x="1" y="139"/>
                    <a:pt x="1" y="139"/>
                    <a:pt x="1" y="139"/>
                  </a:cubicBezTo>
                  <a:cubicBezTo>
                    <a:pt x="2" y="141"/>
                    <a:pt x="2" y="141"/>
                    <a:pt x="2" y="141"/>
                  </a:cubicBezTo>
                  <a:cubicBezTo>
                    <a:pt x="3" y="141"/>
                    <a:pt x="3" y="141"/>
                    <a:pt x="3" y="141"/>
                  </a:cubicBezTo>
                  <a:cubicBezTo>
                    <a:pt x="3" y="140"/>
                    <a:pt x="3" y="140"/>
                    <a:pt x="3" y="140"/>
                  </a:cubicBezTo>
                  <a:cubicBezTo>
                    <a:pt x="3" y="140"/>
                    <a:pt x="3" y="140"/>
                    <a:pt x="3" y="140"/>
                  </a:cubicBezTo>
                  <a:cubicBezTo>
                    <a:pt x="2" y="140"/>
                    <a:pt x="2" y="140"/>
                    <a:pt x="2" y="140"/>
                  </a:cubicBezTo>
                  <a:cubicBezTo>
                    <a:pt x="2" y="139"/>
                    <a:pt x="2" y="139"/>
                    <a:pt x="2" y="139"/>
                  </a:cubicBezTo>
                  <a:cubicBezTo>
                    <a:pt x="3" y="138"/>
                    <a:pt x="3" y="138"/>
                    <a:pt x="3" y="138"/>
                  </a:cubicBezTo>
                  <a:cubicBezTo>
                    <a:pt x="4" y="138"/>
                    <a:pt x="4" y="138"/>
                    <a:pt x="4" y="138"/>
                  </a:cubicBezTo>
                  <a:cubicBezTo>
                    <a:pt x="4" y="138"/>
                    <a:pt x="4" y="138"/>
                    <a:pt x="4" y="138"/>
                  </a:cubicBezTo>
                  <a:cubicBezTo>
                    <a:pt x="4" y="139"/>
                    <a:pt x="4" y="139"/>
                    <a:pt x="4" y="139"/>
                  </a:cubicBezTo>
                  <a:cubicBezTo>
                    <a:pt x="5" y="139"/>
                    <a:pt x="5" y="139"/>
                    <a:pt x="5" y="139"/>
                  </a:cubicBezTo>
                  <a:cubicBezTo>
                    <a:pt x="6" y="139"/>
                    <a:pt x="6" y="139"/>
                    <a:pt x="6" y="139"/>
                  </a:cubicBezTo>
                  <a:cubicBezTo>
                    <a:pt x="6" y="139"/>
                    <a:pt x="6" y="139"/>
                    <a:pt x="6" y="139"/>
                  </a:cubicBezTo>
                  <a:cubicBezTo>
                    <a:pt x="7" y="139"/>
                    <a:pt x="7" y="139"/>
                    <a:pt x="7" y="139"/>
                  </a:cubicBezTo>
                  <a:cubicBezTo>
                    <a:pt x="7" y="140"/>
                    <a:pt x="7" y="140"/>
                    <a:pt x="7" y="140"/>
                  </a:cubicBezTo>
                  <a:cubicBezTo>
                    <a:pt x="8" y="140"/>
                    <a:pt x="8" y="140"/>
                    <a:pt x="8" y="140"/>
                  </a:cubicBezTo>
                  <a:cubicBezTo>
                    <a:pt x="9" y="141"/>
                    <a:pt x="9" y="141"/>
                    <a:pt x="9" y="141"/>
                  </a:cubicBezTo>
                  <a:cubicBezTo>
                    <a:pt x="8" y="141"/>
                    <a:pt x="8" y="141"/>
                    <a:pt x="8" y="141"/>
                  </a:cubicBezTo>
                  <a:cubicBezTo>
                    <a:pt x="8" y="141"/>
                    <a:pt x="8" y="141"/>
                    <a:pt x="8" y="141"/>
                  </a:cubicBezTo>
                  <a:cubicBezTo>
                    <a:pt x="8" y="142"/>
                    <a:pt x="8" y="142"/>
                    <a:pt x="8" y="142"/>
                  </a:cubicBezTo>
                  <a:cubicBezTo>
                    <a:pt x="8" y="142"/>
                    <a:pt x="8" y="142"/>
                    <a:pt x="8" y="142"/>
                  </a:cubicBezTo>
                  <a:cubicBezTo>
                    <a:pt x="8" y="142"/>
                    <a:pt x="8" y="142"/>
                    <a:pt x="8" y="142"/>
                  </a:cubicBezTo>
                  <a:cubicBezTo>
                    <a:pt x="8" y="143"/>
                    <a:pt x="8" y="143"/>
                    <a:pt x="8" y="143"/>
                  </a:cubicBezTo>
                  <a:cubicBezTo>
                    <a:pt x="9" y="143"/>
                    <a:pt x="9" y="143"/>
                    <a:pt x="9" y="143"/>
                  </a:cubicBezTo>
                  <a:cubicBezTo>
                    <a:pt x="9" y="144"/>
                    <a:pt x="9" y="144"/>
                    <a:pt x="9" y="144"/>
                  </a:cubicBezTo>
                  <a:cubicBezTo>
                    <a:pt x="8" y="143"/>
                    <a:pt x="8" y="143"/>
                    <a:pt x="8" y="143"/>
                  </a:cubicBezTo>
                  <a:cubicBezTo>
                    <a:pt x="7" y="143"/>
                    <a:pt x="7" y="143"/>
                    <a:pt x="7" y="143"/>
                  </a:cubicBezTo>
                  <a:cubicBezTo>
                    <a:pt x="7" y="143"/>
                    <a:pt x="7" y="143"/>
                    <a:pt x="7" y="143"/>
                  </a:cubicBezTo>
                  <a:cubicBezTo>
                    <a:pt x="7" y="144"/>
                    <a:pt x="7" y="144"/>
                    <a:pt x="7" y="144"/>
                  </a:cubicBezTo>
                  <a:cubicBezTo>
                    <a:pt x="8" y="144"/>
                    <a:pt x="8" y="144"/>
                    <a:pt x="8" y="144"/>
                  </a:cubicBezTo>
                  <a:cubicBezTo>
                    <a:pt x="8" y="145"/>
                    <a:pt x="8" y="145"/>
                    <a:pt x="8" y="145"/>
                  </a:cubicBezTo>
                  <a:cubicBezTo>
                    <a:pt x="9" y="145"/>
                    <a:pt x="9" y="145"/>
                    <a:pt x="9" y="145"/>
                  </a:cubicBezTo>
                  <a:cubicBezTo>
                    <a:pt x="10" y="144"/>
                    <a:pt x="10" y="144"/>
                    <a:pt x="10" y="144"/>
                  </a:cubicBezTo>
                  <a:cubicBezTo>
                    <a:pt x="11" y="145"/>
                    <a:pt x="11" y="145"/>
                    <a:pt x="11" y="145"/>
                  </a:cubicBezTo>
                  <a:cubicBezTo>
                    <a:pt x="11" y="145"/>
                    <a:pt x="11" y="145"/>
                    <a:pt x="11" y="145"/>
                  </a:cubicBezTo>
                  <a:cubicBezTo>
                    <a:pt x="12" y="144"/>
                    <a:pt x="12" y="144"/>
                    <a:pt x="12" y="144"/>
                  </a:cubicBezTo>
                  <a:cubicBezTo>
                    <a:pt x="12" y="145"/>
                    <a:pt x="12" y="145"/>
                    <a:pt x="12" y="145"/>
                  </a:cubicBezTo>
                  <a:cubicBezTo>
                    <a:pt x="12" y="145"/>
                    <a:pt x="12" y="145"/>
                    <a:pt x="12" y="145"/>
                  </a:cubicBezTo>
                  <a:cubicBezTo>
                    <a:pt x="11" y="145"/>
                    <a:pt x="11" y="145"/>
                    <a:pt x="11" y="145"/>
                  </a:cubicBezTo>
                  <a:cubicBezTo>
                    <a:pt x="11" y="145"/>
                    <a:pt x="11" y="145"/>
                    <a:pt x="11" y="145"/>
                  </a:cubicBezTo>
                  <a:cubicBezTo>
                    <a:pt x="10" y="146"/>
                    <a:pt x="10" y="146"/>
                    <a:pt x="10" y="146"/>
                  </a:cubicBezTo>
                  <a:cubicBezTo>
                    <a:pt x="10" y="145"/>
                    <a:pt x="10" y="145"/>
                    <a:pt x="10" y="145"/>
                  </a:cubicBezTo>
                  <a:cubicBezTo>
                    <a:pt x="8" y="146"/>
                    <a:pt x="8" y="146"/>
                    <a:pt x="8" y="146"/>
                  </a:cubicBezTo>
                  <a:cubicBezTo>
                    <a:pt x="8" y="146"/>
                    <a:pt x="8" y="146"/>
                    <a:pt x="8" y="146"/>
                  </a:cubicBezTo>
                  <a:cubicBezTo>
                    <a:pt x="8" y="147"/>
                    <a:pt x="8" y="147"/>
                    <a:pt x="8" y="147"/>
                  </a:cubicBezTo>
                  <a:cubicBezTo>
                    <a:pt x="9" y="147"/>
                    <a:pt x="9" y="147"/>
                    <a:pt x="9" y="147"/>
                  </a:cubicBezTo>
                  <a:cubicBezTo>
                    <a:pt x="9" y="148"/>
                    <a:pt x="9" y="148"/>
                    <a:pt x="9" y="148"/>
                  </a:cubicBezTo>
                  <a:cubicBezTo>
                    <a:pt x="10" y="148"/>
                    <a:pt x="10" y="148"/>
                    <a:pt x="10" y="148"/>
                  </a:cubicBezTo>
                  <a:cubicBezTo>
                    <a:pt x="11" y="148"/>
                    <a:pt x="11" y="148"/>
                    <a:pt x="11" y="148"/>
                  </a:cubicBezTo>
                  <a:cubicBezTo>
                    <a:pt x="11" y="148"/>
                    <a:pt x="11" y="148"/>
                    <a:pt x="11" y="148"/>
                  </a:cubicBezTo>
                  <a:cubicBezTo>
                    <a:pt x="10" y="149"/>
                    <a:pt x="10" y="149"/>
                    <a:pt x="10" y="149"/>
                  </a:cubicBezTo>
                  <a:cubicBezTo>
                    <a:pt x="10" y="149"/>
                    <a:pt x="10" y="149"/>
                    <a:pt x="10" y="149"/>
                  </a:cubicBezTo>
                  <a:cubicBezTo>
                    <a:pt x="10" y="149"/>
                    <a:pt x="10" y="149"/>
                    <a:pt x="10" y="149"/>
                  </a:cubicBezTo>
                  <a:cubicBezTo>
                    <a:pt x="10" y="150"/>
                    <a:pt x="10" y="150"/>
                    <a:pt x="10" y="150"/>
                  </a:cubicBezTo>
                  <a:cubicBezTo>
                    <a:pt x="9" y="150"/>
                    <a:pt x="9" y="150"/>
                    <a:pt x="9" y="150"/>
                  </a:cubicBezTo>
                  <a:cubicBezTo>
                    <a:pt x="9" y="150"/>
                    <a:pt x="9" y="150"/>
                    <a:pt x="9" y="150"/>
                  </a:cubicBezTo>
                  <a:cubicBezTo>
                    <a:pt x="10" y="152"/>
                    <a:pt x="10" y="152"/>
                    <a:pt x="10" y="152"/>
                  </a:cubicBezTo>
                  <a:cubicBezTo>
                    <a:pt x="10" y="153"/>
                    <a:pt x="10" y="153"/>
                    <a:pt x="10" y="153"/>
                  </a:cubicBezTo>
                  <a:cubicBezTo>
                    <a:pt x="10" y="154"/>
                    <a:pt x="10" y="154"/>
                    <a:pt x="10" y="154"/>
                  </a:cubicBezTo>
                  <a:cubicBezTo>
                    <a:pt x="11" y="155"/>
                    <a:pt x="11" y="155"/>
                    <a:pt x="11" y="155"/>
                  </a:cubicBezTo>
                  <a:cubicBezTo>
                    <a:pt x="12" y="155"/>
                    <a:pt x="12" y="155"/>
                    <a:pt x="12" y="155"/>
                  </a:cubicBezTo>
                  <a:cubicBezTo>
                    <a:pt x="12" y="154"/>
                    <a:pt x="12" y="154"/>
                    <a:pt x="12" y="154"/>
                  </a:cubicBezTo>
                  <a:cubicBezTo>
                    <a:pt x="12" y="152"/>
                    <a:pt x="12" y="152"/>
                    <a:pt x="12" y="152"/>
                  </a:cubicBezTo>
                  <a:cubicBezTo>
                    <a:pt x="13" y="152"/>
                    <a:pt x="13" y="152"/>
                    <a:pt x="13" y="152"/>
                  </a:cubicBezTo>
                  <a:cubicBezTo>
                    <a:pt x="13" y="152"/>
                    <a:pt x="13" y="152"/>
                    <a:pt x="13" y="152"/>
                  </a:cubicBezTo>
                  <a:cubicBezTo>
                    <a:pt x="12" y="152"/>
                    <a:pt x="12" y="152"/>
                    <a:pt x="12" y="152"/>
                  </a:cubicBezTo>
                  <a:cubicBezTo>
                    <a:pt x="12" y="154"/>
                    <a:pt x="12" y="154"/>
                    <a:pt x="12" y="154"/>
                  </a:cubicBezTo>
                  <a:cubicBezTo>
                    <a:pt x="12" y="154"/>
                    <a:pt x="12" y="154"/>
                    <a:pt x="12" y="154"/>
                  </a:cubicBezTo>
                  <a:cubicBezTo>
                    <a:pt x="13" y="155"/>
                    <a:pt x="13" y="155"/>
                    <a:pt x="13" y="155"/>
                  </a:cubicBezTo>
                  <a:cubicBezTo>
                    <a:pt x="13" y="154"/>
                    <a:pt x="13" y="154"/>
                    <a:pt x="13" y="154"/>
                  </a:cubicBezTo>
                  <a:cubicBezTo>
                    <a:pt x="13" y="155"/>
                    <a:pt x="13" y="155"/>
                    <a:pt x="13" y="155"/>
                  </a:cubicBezTo>
                  <a:cubicBezTo>
                    <a:pt x="12" y="155"/>
                    <a:pt x="12" y="155"/>
                    <a:pt x="12" y="155"/>
                  </a:cubicBezTo>
                  <a:cubicBezTo>
                    <a:pt x="11" y="156"/>
                    <a:pt x="11" y="156"/>
                    <a:pt x="11" y="156"/>
                  </a:cubicBezTo>
                  <a:cubicBezTo>
                    <a:pt x="11" y="156"/>
                    <a:pt x="11" y="156"/>
                    <a:pt x="11" y="156"/>
                  </a:cubicBezTo>
                  <a:cubicBezTo>
                    <a:pt x="11" y="157"/>
                    <a:pt x="11" y="157"/>
                    <a:pt x="11" y="157"/>
                  </a:cubicBezTo>
                  <a:cubicBezTo>
                    <a:pt x="11" y="157"/>
                    <a:pt x="11" y="157"/>
                    <a:pt x="11" y="157"/>
                  </a:cubicBezTo>
                  <a:cubicBezTo>
                    <a:pt x="11" y="158"/>
                    <a:pt x="11" y="158"/>
                    <a:pt x="11" y="158"/>
                  </a:cubicBezTo>
                  <a:cubicBezTo>
                    <a:pt x="10" y="158"/>
                    <a:pt x="10" y="158"/>
                    <a:pt x="10" y="158"/>
                  </a:cubicBezTo>
                  <a:cubicBezTo>
                    <a:pt x="10" y="159"/>
                    <a:pt x="10" y="159"/>
                    <a:pt x="10" y="159"/>
                  </a:cubicBezTo>
                  <a:cubicBezTo>
                    <a:pt x="12" y="160"/>
                    <a:pt x="12" y="160"/>
                    <a:pt x="12" y="160"/>
                  </a:cubicBezTo>
                  <a:cubicBezTo>
                    <a:pt x="13" y="160"/>
                    <a:pt x="13" y="160"/>
                    <a:pt x="13" y="160"/>
                  </a:cubicBezTo>
                  <a:cubicBezTo>
                    <a:pt x="14" y="160"/>
                    <a:pt x="14" y="160"/>
                    <a:pt x="14" y="160"/>
                  </a:cubicBezTo>
                  <a:cubicBezTo>
                    <a:pt x="14" y="161"/>
                    <a:pt x="14" y="161"/>
                    <a:pt x="14" y="161"/>
                  </a:cubicBezTo>
                  <a:cubicBezTo>
                    <a:pt x="13" y="161"/>
                    <a:pt x="13" y="161"/>
                    <a:pt x="13" y="161"/>
                  </a:cubicBezTo>
                  <a:cubicBezTo>
                    <a:pt x="14" y="162"/>
                    <a:pt x="14" y="162"/>
                    <a:pt x="14" y="162"/>
                  </a:cubicBezTo>
                  <a:cubicBezTo>
                    <a:pt x="14" y="162"/>
                    <a:pt x="14" y="162"/>
                    <a:pt x="14" y="162"/>
                  </a:cubicBezTo>
                  <a:cubicBezTo>
                    <a:pt x="15" y="161"/>
                    <a:pt x="15" y="161"/>
                    <a:pt x="15" y="161"/>
                  </a:cubicBezTo>
                  <a:cubicBezTo>
                    <a:pt x="15" y="162"/>
                    <a:pt x="15" y="162"/>
                    <a:pt x="15" y="162"/>
                  </a:cubicBezTo>
                  <a:cubicBezTo>
                    <a:pt x="14" y="162"/>
                    <a:pt x="14" y="162"/>
                    <a:pt x="14" y="162"/>
                  </a:cubicBezTo>
                  <a:cubicBezTo>
                    <a:pt x="14" y="163"/>
                    <a:pt x="14" y="163"/>
                    <a:pt x="14" y="163"/>
                  </a:cubicBezTo>
                  <a:cubicBezTo>
                    <a:pt x="13" y="163"/>
                    <a:pt x="13" y="163"/>
                    <a:pt x="13" y="163"/>
                  </a:cubicBezTo>
                  <a:cubicBezTo>
                    <a:pt x="14" y="163"/>
                    <a:pt x="14" y="163"/>
                    <a:pt x="14" y="163"/>
                  </a:cubicBezTo>
                  <a:cubicBezTo>
                    <a:pt x="14" y="163"/>
                    <a:pt x="14" y="163"/>
                    <a:pt x="14" y="163"/>
                  </a:cubicBezTo>
                  <a:cubicBezTo>
                    <a:pt x="14" y="164"/>
                    <a:pt x="14" y="164"/>
                    <a:pt x="14" y="164"/>
                  </a:cubicBezTo>
                  <a:cubicBezTo>
                    <a:pt x="15" y="165"/>
                    <a:pt x="15" y="165"/>
                    <a:pt x="15" y="165"/>
                  </a:cubicBezTo>
                  <a:cubicBezTo>
                    <a:pt x="15" y="165"/>
                    <a:pt x="15" y="165"/>
                    <a:pt x="15" y="165"/>
                  </a:cubicBezTo>
                  <a:cubicBezTo>
                    <a:pt x="16" y="164"/>
                    <a:pt x="16" y="164"/>
                    <a:pt x="16" y="164"/>
                  </a:cubicBezTo>
                  <a:cubicBezTo>
                    <a:pt x="16" y="165"/>
                    <a:pt x="16" y="165"/>
                    <a:pt x="16" y="165"/>
                  </a:cubicBezTo>
                  <a:cubicBezTo>
                    <a:pt x="16" y="166"/>
                    <a:pt x="16" y="166"/>
                    <a:pt x="16" y="166"/>
                  </a:cubicBezTo>
                  <a:cubicBezTo>
                    <a:pt x="16" y="166"/>
                    <a:pt x="16" y="166"/>
                    <a:pt x="16" y="166"/>
                  </a:cubicBezTo>
                  <a:cubicBezTo>
                    <a:pt x="15" y="165"/>
                    <a:pt x="15" y="165"/>
                    <a:pt x="15" y="165"/>
                  </a:cubicBezTo>
                  <a:cubicBezTo>
                    <a:pt x="15" y="166"/>
                    <a:pt x="15" y="166"/>
                    <a:pt x="15" y="166"/>
                  </a:cubicBezTo>
                  <a:cubicBezTo>
                    <a:pt x="15" y="166"/>
                    <a:pt x="15" y="166"/>
                    <a:pt x="15" y="166"/>
                  </a:cubicBezTo>
                  <a:cubicBezTo>
                    <a:pt x="16" y="167"/>
                    <a:pt x="16" y="167"/>
                    <a:pt x="16" y="167"/>
                  </a:cubicBezTo>
                  <a:cubicBezTo>
                    <a:pt x="16" y="167"/>
                    <a:pt x="16" y="167"/>
                    <a:pt x="16" y="167"/>
                  </a:cubicBezTo>
                  <a:cubicBezTo>
                    <a:pt x="16" y="168"/>
                    <a:pt x="16" y="168"/>
                    <a:pt x="16" y="168"/>
                  </a:cubicBezTo>
                  <a:cubicBezTo>
                    <a:pt x="16" y="168"/>
                    <a:pt x="16" y="168"/>
                    <a:pt x="16" y="168"/>
                  </a:cubicBezTo>
                  <a:cubicBezTo>
                    <a:pt x="17" y="169"/>
                    <a:pt x="17" y="169"/>
                    <a:pt x="17" y="169"/>
                  </a:cubicBezTo>
                  <a:cubicBezTo>
                    <a:pt x="18" y="169"/>
                    <a:pt x="18" y="169"/>
                    <a:pt x="18" y="169"/>
                  </a:cubicBezTo>
                  <a:cubicBezTo>
                    <a:pt x="17" y="168"/>
                    <a:pt x="17" y="168"/>
                    <a:pt x="17" y="168"/>
                  </a:cubicBezTo>
                  <a:cubicBezTo>
                    <a:pt x="18" y="167"/>
                    <a:pt x="18" y="167"/>
                    <a:pt x="18" y="167"/>
                  </a:cubicBezTo>
                  <a:cubicBezTo>
                    <a:pt x="17" y="167"/>
                    <a:pt x="17" y="167"/>
                    <a:pt x="17" y="167"/>
                  </a:cubicBezTo>
                  <a:cubicBezTo>
                    <a:pt x="18" y="167"/>
                    <a:pt x="18" y="167"/>
                    <a:pt x="18" y="167"/>
                  </a:cubicBezTo>
                  <a:cubicBezTo>
                    <a:pt x="18" y="168"/>
                    <a:pt x="18" y="168"/>
                    <a:pt x="18" y="168"/>
                  </a:cubicBezTo>
                  <a:cubicBezTo>
                    <a:pt x="19" y="168"/>
                    <a:pt x="19" y="168"/>
                    <a:pt x="19" y="168"/>
                  </a:cubicBezTo>
                  <a:cubicBezTo>
                    <a:pt x="19" y="168"/>
                    <a:pt x="19" y="168"/>
                    <a:pt x="19" y="168"/>
                  </a:cubicBezTo>
                  <a:cubicBezTo>
                    <a:pt x="20" y="167"/>
                    <a:pt x="20" y="167"/>
                    <a:pt x="20" y="167"/>
                  </a:cubicBezTo>
                  <a:cubicBezTo>
                    <a:pt x="20" y="167"/>
                    <a:pt x="20" y="167"/>
                    <a:pt x="20" y="167"/>
                  </a:cubicBezTo>
                  <a:cubicBezTo>
                    <a:pt x="19" y="166"/>
                    <a:pt x="19" y="166"/>
                    <a:pt x="19" y="166"/>
                  </a:cubicBezTo>
                  <a:cubicBezTo>
                    <a:pt x="18" y="166"/>
                    <a:pt x="18" y="166"/>
                    <a:pt x="18" y="166"/>
                  </a:cubicBezTo>
                  <a:cubicBezTo>
                    <a:pt x="18" y="166"/>
                    <a:pt x="18" y="166"/>
                    <a:pt x="18" y="166"/>
                  </a:cubicBezTo>
                  <a:cubicBezTo>
                    <a:pt x="19" y="166"/>
                    <a:pt x="19" y="166"/>
                    <a:pt x="19" y="166"/>
                  </a:cubicBezTo>
                  <a:cubicBezTo>
                    <a:pt x="20" y="166"/>
                    <a:pt x="20" y="166"/>
                    <a:pt x="20" y="166"/>
                  </a:cubicBezTo>
                  <a:cubicBezTo>
                    <a:pt x="20" y="167"/>
                    <a:pt x="20" y="167"/>
                    <a:pt x="20" y="167"/>
                  </a:cubicBezTo>
                  <a:cubicBezTo>
                    <a:pt x="21" y="167"/>
                    <a:pt x="21" y="167"/>
                    <a:pt x="21" y="167"/>
                  </a:cubicBezTo>
                  <a:cubicBezTo>
                    <a:pt x="21" y="166"/>
                    <a:pt x="21" y="166"/>
                    <a:pt x="21" y="166"/>
                  </a:cubicBezTo>
                  <a:cubicBezTo>
                    <a:pt x="20" y="166"/>
                    <a:pt x="20" y="166"/>
                    <a:pt x="20" y="166"/>
                  </a:cubicBezTo>
                  <a:cubicBezTo>
                    <a:pt x="19" y="166"/>
                    <a:pt x="19" y="166"/>
                    <a:pt x="19" y="166"/>
                  </a:cubicBezTo>
                  <a:cubicBezTo>
                    <a:pt x="18" y="165"/>
                    <a:pt x="18" y="165"/>
                    <a:pt x="18" y="165"/>
                  </a:cubicBezTo>
                  <a:cubicBezTo>
                    <a:pt x="19" y="165"/>
                    <a:pt x="19" y="165"/>
                    <a:pt x="19" y="165"/>
                  </a:cubicBezTo>
                  <a:cubicBezTo>
                    <a:pt x="20" y="165"/>
                    <a:pt x="20" y="165"/>
                    <a:pt x="20" y="165"/>
                  </a:cubicBezTo>
                  <a:cubicBezTo>
                    <a:pt x="22" y="166"/>
                    <a:pt x="22" y="166"/>
                    <a:pt x="22" y="166"/>
                  </a:cubicBezTo>
                  <a:cubicBezTo>
                    <a:pt x="22" y="167"/>
                    <a:pt x="22" y="167"/>
                    <a:pt x="22" y="167"/>
                  </a:cubicBezTo>
                  <a:cubicBezTo>
                    <a:pt x="21" y="168"/>
                    <a:pt x="21" y="168"/>
                    <a:pt x="21" y="168"/>
                  </a:cubicBezTo>
                  <a:cubicBezTo>
                    <a:pt x="21" y="168"/>
                    <a:pt x="21" y="168"/>
                    <a:pt x="21" y="168"/>
                  </a:cubicBezTo>
                  <a:cubicBezTo>
                    <a:pt x="22" y="169"/>
                    <a:pt x="22" y="169"/>
                    <a:pt x="22" y="169"/>
                  </a:cubicBezTo>
                  <a:cubicBezTo>
                    <a:pt x="22" y="170"/>
                    <a:pt x="22" y="170"/>
                    <a:pt x="22" y="170"/>
                  </a:cubicBezTo>
                  <a:cubicBezTo>
                    <a:pt x="21" y="170"/>
                    <a:pt x="21" y="170"/>
                    <a:pt x="21" y="170"/>
                  </a:cubicBezTo>
                  <a:cubicBezTo>
                    <a:pt x="22" y="169"/>
                    <a:pt x="22" y="169"/>
                    <a:pt x="22" y="169"/>
                  </a:cubicBezTo>
                  <a:cubicBezTo>
                    <a:pt x="21" y="168"/>
                    <a:pt x="21" y="168"/>
                    <a:pt x="21" y="168"/>
                  </a:cubicBezTo>
                  <a:cubicBezTo>
                    <a:pt x="20" y="168"/>
                    <a:pt x="20" y="168"/>
                    <a:pt x="20" y="168"/>
                  </a:cubicBezTo>
                  <a:cubicBezTo>
                    <a:pt x="20" y="168"/>
                    <a:pt x="20" y="168"/>
                    <a:pt x="20" y="168"/>
                  </a:cubicBezTo>
                  <a:cubicBezTo>
                    <a:pt x="20" y="169"/>
                    <a:pt x="20" y="169"/>
                    <a:pt x="20" y="169"/>
                  </a:cubicBezTo>
                  <a:cubicBezTo>
                    <a:pt x="20" y="169"/>
                    <a:pt x="20" y="169"/>
                    <a:pt x="20" y="169"/>
                  </a:cubicBezTo>
                  <a:cubicBezTo>
                    <a:pt x="20" y="170"/>
                    <a:pt x="20" y="170"/>
                    <a:pt x="20" y="170"/>
                  </a:cubicBezTo>
                  <a:cubicBezTo>
                    <a:pt x="20" y="170"/>
                    <a:pt x="20" y="170"/>
                    <a:pt x="20" y="170"/>
                  </a:cubicBezTo>
                  <a:cubicBezTo>
                    <a:pt x="19" y="169"/>
                    <a:pt x="19" y="169"/>
                    <a:pt x="19" y="169"/>
                  </a:cubicBezTo>
                  <a:cubicBezTo>
                    <a:pt x="19" y="169"/>
                    <a:pt x="19" y="169"/>
                    <a:pt x="19" y="169"/>
                  </a:cubicBezTo>
                  <a:cubicBezTo>
                    <a:pt x="18" y="169"/>
                    <a:pt x="18" y="169"/>
                    <a:pt x="18" y="169"/>
                  </a:cubicBezTo>
                  <a:cubicBezTo>
                    <a:pt x="17" y="169"/>
                    <a:pt x="17" y="169"/>
                    <a:pt x="17" y="169"/>
                  </a:cubicBezTo>
                  <a:cubicBezTo>
                    <a:pt x="16" y="170"/>
                    <a:pt x="16" y="170"/>
                    <a:pt x="16" y="170"/>
                  </a:cubicBezTo>
                  <a:cubicBezTo>
                    <a:pt x="17" y="170"/>
                    <a:pt x="17" y="170"/>
                    <a:pt x="17" y="170"/>
                  </a:cubicBezTo>
                  <a:cubicBezTo>
                    <a:pt x="17" y="171"/>
                    <a:pt x="17" y="171"/>
                    <a:pt x="17" y="171"/>
                  </a:cubicBezTo>
                  <a:cubicBezTo>
                    <a:pt x="18" y="172"/>
                    <a:pt x="18" y="172"/>
                    <a:pt x="18" y="172"/>
                  </a:cubicBezTo>
                  <a:cubicBezTo>
                    <a:pt x="18" y="172"/>
                    <a:pt x="18" y="172"/>
                    <a:pt x="18" y="172"/>
                  </a:cubicBezTo>
                  <a:cubicBezTo>
                    <a:pt x="18" y="173"/>
                    <a:pt x="18" y="173"/>
                    <a:pt x="18" y="173"/>
                  </a:cubicBezTo>
                  <a:cubicBezTo>
                    <a:pt x="18" y="173"/>
                    <a:pt x="18" y="173"/>
                    <a:pt x="18" y="173"/>
                  </a:cubicBezTo>
                  <a:cubicBezTo>
                    <a:pt x="18" y="173"/>
                    <a:pt x="18" y="173"/>
                    <a:pt x="18" y="173"/>
                  </a:cubicBezTo>
                  <a:cubicBezTo>
                    <a:pt x="19" y="172"/>
                    <a:pt x="19" y="172"/>
                    <a:pt x="19" y="172"/>
                  </a:cubicBezTo>
                  <a:cubicBezTo>
                    <a:pt x="19" y="173"/>
                    <a:pt x="19" y="173"/>
                    <a:pt x="19" y="173"/>
                  </a:cubicBezTo>
                  <a:cubicBezTo>
                    <a:pt x="20" y="173"/>
                    <a:pt x="20" y="173"/>
                    <a:pt x="20" y="173"/>
                  </a:cubicBezTo>
                  <a:cubicBezTo>
                    <a:pt x="20" y="173"/>
                    <a:pt x="20" y="173"/>
                    <a:pt x="20" y="173"/>
                  </a:cubicBezTo>
                  <a:cubicBezTo>
                    <a:pt x="19" y="173"/>
                    <a:pt x="19" y="173"/>
                    <a:pt x="19" y="173"/>
                  </a:cubicBezTo>
                  <a:cubicBezTo>
                    <a:pt x="18" y="174"/>
                    <a:pt x="18" y="174"/>
                    <a:pt x="18" y="174"/>
                  </a:cubicBezTo>
                  <a:cubicBezTo>
                    <a:pt x="19" y="174"/>
                    <a:pt x="19" y="174"/>
                    <a:pt x="19" y="174"/>
                  </a:cubicBezTo>
                  <a:cubicBezTo>
                    <a:pt x="20" y="174"/>
                    <a:pt x="20" y="174"/>
                    <a:pt x="20" y="174"/>
                  </a:cubicBezTo>
                  <a:cubicBezTo>
                    <a:pt x="21" y="175"/>
                    <a:pt x="21" y="175"/>
                    <a:pt x="21" y="175"/>
                  </a:cubicBezTo>
                  <a:cubicBezTo>
                    <a:pt x="21" y="175"/>
                    <a:pt x="21" y="175"/>
                    <a:pt x="21" y="175"/>
                  </a:cubicBezTo>
                  <a:cubicBezTo>
                    <a:pt x="22" y="174"/>
                    <a:pt x="22" y="174"/>
                    <a:pt x="22" y="174"/>
                  </a:cubicBezTo>
                  <a:cubicBezTo>
                    <a:pt x="21" y="173"/>
                    <a:pt x="21" y="173"/>
                    <a:pt x="21" y="173"/>
                  </a:cubicBezTo>
                  <a:cubicBezTo>
                    <a:pt x="22" y="173"/>
                    <a:pt x="22" y="173"/>
                    <a:pt x="22" y="173"/>
                  </a:cubicBezTo>
                  <a:cubicBezTo>
                    <a:pt x="21" y="172"/>
                    <a:pt x="21" y="172"/>
                    <a:pt x="21" y="172"/>
                  </a:cubicBezTo>
                  <a:cubicBezTo>
                    <a:pt x="21" y="172"/>
                    <a:pt x="21" y="172"/>
                    <a:pt x="21" y="172"/>
                  </a:cubicBezTo>
                  <a:cubicBezTo>
                    <a:pt x="20" y="172"/>
                    <a:pt x="20" y="172"/>
                    <a:pt x="20" y="172"/>
                  </a:cubicBezTo>
                  <a:cubicBezTo>
                    <a:pt x="21" y="172"/>
                    <a:pt x="21" y="172"/>
                    <a:pt x="21" y="172"/>
                  </a:cubicBezTo>
                  <a:cubicBezTo>
                    <a:pt x="21" y="172"/>
                    <a:pt x="21" y="172"/>
                    <a:pt x="21" y="172"/>
                  </a:cubicBezTo>
                  <a:cubicBezTo>
                    <a:pt x="21" y="171"/>
                    <a:pt x="21" y="171"/>
                    <a:pt x="21" y="171"/>
                  </a:cubicBezTo>
                  <a:cubicBezTo>
                    <a:pt x="21" y="171"/>
                    <a:pt x="21" y="171"/>
                    <a:pt x="21" y="171"/>
                  </a:cubicBezTo>
                  <a:cubicBezTo>
                    <a:pt x="22" y="171"/>
                    <a:pt x="22" y="171"/>
                    <a:pt x="22" y="171"/>
                  </a:cubicBezTo>
                  <a:cubicBezTo>
                    <a:pt x="23" y="171"/>
                    <a:pt x="23" y="171"/>
                    <a:pt x="23" y="171"/>
                  </a:cubicBezTo>
                  <a:cubicBezTo>
                    <a:pt x="23" y="172"/>
                    <a:pt x="23" y="172"/>
                    <a:pt x="23" y="172"/>
                  </a:cubicBezTo>
                  <a:cubicBezTo>
                    <a:pt x="23" y="172"/>
                    <a:pt x="23" y="172"/>
                    <a:pt x="23" y="172"/>
                  </a:cubicBezTo>
                  <a:cubicBezTo>
                    <a:pt x="24" y="171"/>
                    <a:pt x="24" y="171"/>
                    <a:pt x="24" y="171"/>
                  </a:cubicBezTo>
                  <a:cubicBezTo>
                    <a:pt x="25" y="171"/>
                    <a:pt x="25" y="171"/>
                    <a:pt x="25" y="171"/>
                  </a:cubicBezTo>
                  <a:cubicBezTo>
                    <a:pt x="25" y="171"/>
                    <a:pt x="25" y="171"/>
                    <a:pt x="25" y="171"/>
                  </a:cubicBezTo>
                  <a:cubicBezTo>
                    <a:pt x="26" y="171"/>
                    <a:pt x="26" y="171"/>
                    <a:pt x="26" y="171"/>
                  </a:cubicBezTo>
                  <a:cubicBezTo>
                    <a:pt x="27" y="171"/>
                    <a:pt x="27" y="171"/>
                    <a:pt x="27" y="171"/>
                  </a:cubicBezTo>
                  <a:cubicBezTo>
                    <a:pt x="27" y="172"/>
                    <a:pt x="27" y="172"/>
                    <a:pt x="27" y="172"/>
                  </a:cubicBezTo>
                  <a:cubicBezTo>
                    <a:pt x="26" y="172"/>
                    <a:pt x="26" y="172"/>
                    <a:pt x="26" y="172"/>
                  </a:cubicBezTo>
                  <a:cubicBezTo>
                    <a:pt x="26" y="172"/>
                    <a:pt x="26" y="172"/>
                    <a:pt x="26" y="172"/>
                  </a:cubicBezTo>
                  <a:cubicBezTo>
                    <a:pt x="26" y="172"/>
                    <a:pt x="26" y="172"/>
                    <a:pt x="26" y="172"/>
                  </a:cubicBezTo>
                  <a:cubicBezTo>
                    <a:pt x="25" y="172"/>
                    <a:pt x="25" y="172"/>
                    <a:pt x="25" y="172"/>
                  </a:cubicBezTo>
                  <a:cubicBezTo>
                    <a:pt x="24" y="172"/>
                    <a:pt x="24" y="172"/>
                    <a:pt x="24" y="172"/>
                  </a:cubicBezTo>
                  <a:cubicBezTo>
                    <a:pt x="23" y="173"/>
                    <a:pt x="23" y="173"/>
                    <a:pt x="23" y="173"/>
                  </a:cubicBezTo>
                  <a:cubicBezTo>
                    <a:pt x="23" y="173"/>
                    <a:pt x="23" y="173"/>
                    <a:pt x="23" y="173"/>
                  </a:cubicBezTo>
                  <a:cubicBezTo>
                    <a:pt x="22" y="173"/>
                    <a:pt x="22" y="173"/>
                    <a:pt x="22" y="173"/>
                  </a:cubicBezTo>
                  <a:cubicBezTo>
                    <a:pt x="22" y="174"/>
                    <a:pt x="22" y="174"/>
                    <a:pt x="22" y="174"/>
                  </a:cubicBezTo>
                  <a:cubicBezTo>
                    <a:pt x="22" y="174"/>
                    <a:pt x="22" y="174"/>
                    <a:pt x="22" y="174"/>
                  </a:cubicBezTo>
                  <a:cubicBezTo>
                    <a:pt x="22" y="175"/>
                    <a:pt x="22" y="175"/>
                    <a:pt x="22" y="175"/>
                  </a:cubicBezTo>
                  <a:cubicBezTo>
                    <a:pt x="21" y="175"/>
                    <a:pt x="21" y="175"/>
                    <a:pt x="21" y="175"/>
                  </a:cubicBezTo>
                  <a:cubicBezTo>
                    <a:pt x="21" y="175"/>
                    <a:pt x="21" y="175"/>
                    <a:pt x="21" y="175"/>
                  </a:cubicBezTo>
                  <a:cubicBezTo>
                    <a:pt x="22" y="175"/>
                    <a:pt x="22" y="175"/>
                    <a:pt x="22" y="175"/>
                  </a:cubicBezTo>
                  <a:cubicBezTo>
                    <a:pt x="22" y="176"/>
                    <a:pt x="22" y="176"/>
                    <a:pt x="22" y="176"/>
                  </a:cubicBezTo>
                  <a:cubicBezTo>
                    <a:pt x="22" y="176"/>
                    <a:pt x="22" y="176"/>
                    <a:pt x="22" y="176"/>
                  </a:cubicBezTo>
                  <a:cubicBezTo>
                    <a:pt x="23" y="177"/>
                    <a:pt x="23" y="177"/>
                    <a:pt x="23" y="177"/>
                  </a:cubicBezTo>
                  <a:cubicBezTo>
                    <a:pt x="24" y="177"/>
                    <a:pt x="24" y="177"/>
                    <a:pt x="24" y="177"/>
                  </a:cubicBezTo>
                  <a:cubicBezTo>
                    <a:pt x="24" y="177"/>
                    <a:pt x="24" y="177"/>
                    <a:pt x="24" y="177"/>
                  </a:cubicBezTo>
                  <a:cubicBezTo>
                    <a:pt x="24" y="177"/>
                    <a:pt x="24" y="177"/>
                    <a:pt x="24" y="177"/>
                  </a:cubicBezTo>
                  <a:cubicBezTo>
                    <a:pt x="24" y="176"/>
                    <a:pt x="24" y="176"/>
                    <a:pt x="24" y="176"/>
                  </a:cubicBezTo>
                  <a:cubicBezTo>
                    <a:pt x="25" y="176"/>
                    <a:pt x="25" y="176"/>
                    <a:pt x="25" y="176"/>
                  </a:cubicBezTo>
                  <a:cubicBezTo>
                    <a:pt x="25" y="176"/>
                    <a:pt x="25" y="176"/>
                    <a:pt x="25" y="176"/>
                  </a:cubicBezTo>
                  <a:cubicBezTo>
                    <a:pt x="25" y="175"/>
                    <a:pt x="25" y="175"/>
                    <a:pt x="25" y="175"/>
                  </a:cubicBezTo>
                  <a:cubicBezTo>
                    <a:pt x="25" y="175"/>
                    <a:pt x="25" y="175"/>
                    <a:pt x="25" y="175"/>
                  </a:cubicBezTo>
                  <a:cubicBezTo>
                    <a:pt x="26" y="174"/>
                    <a:pt x="26" y="174"/>
                    <a:pt x="26" y="174"/>
                  </a:cubicBezTo>
                  <a:cubicBezTo>
                    <a:pt x="26" y="174"/>
                    <a:pt x="26" y="174"/>
                    <a:pt x="26" y="174"/>
                  </a:cubicBezTo>
                  <a:cubicBezTo>
                    <a:pt x="27" y="173"/>
                    <a:pt x="27" y="173"/>
                    <a:pt x="27" y="173"/>
                  </a:cubicBezTo>
                  <a:cubicBezTo>
                    <a:pt x="28" y="172"/>
                    <a:pt x="28" y="172"/>
                    <a:pt x="28" y="172"/>
                  </a:cubicBezTo>
                  <a:cubicBezTo>
                    <a:pt x="28" y="173"/>
                    <a:pt x="28" y="173"/>
                    <a:pt x="28" y="173"/>
                  </a:cubicBezTo>
                  <a:cubicBezTo>
                    <a:pt x="28" y="173"/>
                    <a:pt x="28" y="173"/>
                    <a:pt x="28" y="173"/>
                  </a:cubicBezTo>
                  <a:cubicBezTo>
                    <a:pt x="29" y="173"/>
                    <a:pt x="29" y="173"/>
                    <a:pt x="29" y="173"/>
                  </a:cubicBezTo>
                  <a:cubicBezTo>
                    <a:pt x="29" y="173"/>
                    <a:pt x="29" y="173"/>
                    <a:pt x="29" y="173"/>
                  </a:cubicBezTo>
                  <a:cubicBezTo>
                    <a:pt x="28" y="173"/>
                    <a:pt x="28" y="173"/>
                    <a:pt x="28" y="173"/>
                  </a:cubicBezTo>
                  <a:cubicBezTo>
                    <a:pt x="28" y="174"/>
                    <a:pt x="28" y="174"/>
                    <a:pt x="28" y="174"/>
                  </a:cubicBezTo>
                  <a:cubicBezTo>
                    <a:pt x="28" y="175"/>
                    <a:pt x="28" y="175"/>
                    <a:pt x="28" y="175"/>
                  </a:cubicBezTo>
                  <a:cubicBezTo>
                    <a:pt x="27" y="175"/>
                    <a:pt x="27" y="175"/>
                    <a:pt x="27" y="175"/>
                  </a:cubicBezTo>
                  <a:cubicBezTo>
                    <a:pt x="27" y="176"/>
                    <a:pt x="27" y="176"/>
                    <a:pt x="27" y="176"/>
                  </a:cubicBezTo>
                  <a:cubicBezTo>
                    <a:pt x="27" y="177"/>
                    <a:pt x="27" y="177"/>
                    <a:pt x="27" y="177"/>
                  </a:cubicBezTo>
                  <a:cubicBezTo>
                    <a:pt x="27" y="177"/>
                    <a:pt x="27" y="177"/>
                    <a:pt x="27" y="177"/>
                  </a:cubicBezTo>
                  <a:cubicBezTo>
                    <a:pt x="26" y="177"/>
                    <a:pt x="26" y="177"/>
                    <a:pt x="26" y="177"/>
                  </a:cubicBezTo>
                  <a:cubicBezTo>
                    <a:pt x="26" y="177"/>
                    <a:pt x="26" y="177"/>
                    <a:pt x="26" y="177"/>
                  </a:cubicBezTo>
                  <a:cubicBezTo>
                    <a:pt x="27" y="177"/>
                    <a:pt x="27" y="177"/>
                    <a:pt x="27" y="177"/>
                  </a:cubicBezTo>
                  <a:cubicBezTo>
                    <a:pt x="27" y="176"/>
                    <a:pt x="27" y="176"/>
                    <a:pt x="27" y="176"/>
                  </a:cubicBezTo>
                  <a:cubicBezTo>
                    <a:pt x="26" y="176"/>
                    <a:pt x="26" y="176"/>
                    <a:pt x="26" y="176"/>
                  </a:cubicBezTo>
                  <a:cubicBezTo>
                    <a:pt x="26" y="176"/>
                    <a:pt x="26" y="176"/>
                    <a:pt x="26" y="176"/>
                  </a:cubicBezTo>
                  <a:cubicBezTo>
                    <a:pt x="26" y="176"/>
                    <a:pt x="26" y="176"/>
                    <a:pt x="26" y="176"/>
                  </a:cubicBezTo>
                  <a:cubicBezTo>
                    <a:pt x="25" y="176"/>
                    <a:pt x="25" y="176"/>
                    <a:pt x="25" y="176"/>
                  </a:cubicBezTo>
                  <a:cubicBezTo>
                    <a:pt x="25" y="176"/>
                    <a:pt x="25" y="176"/>
                    <a:pt x="25" y="176"/>
                  </a:cubicBezTo>
                  <a:cubicBezTo>
                    <a:pt x="25" y="177"/>
                    <a:pt x="25" y="177"/>
                    <a:pt x="25" y="177"/>
                  </a:cubicBezTo>
                  <a:cubicBezTo>
                    <a:pt x="25" y="177"/>
                    <a:pt x="25" y="177"/>
                    <a:pt x="25" y="177"/>
                  </a:cubicBezTo>
                  <a:cubicBezTo>
                    <a:pt x="27" y="179"/>
                    <a:pt x="27" y="179"/>
                    <a:pt x="27" y="179"/>
                  </a:cubicBezTo>
                  <a:cubicBezTo>
                    <a:pt x="28" y="179"/>
                    <a:pt x="28" y="179"/>
                    <a:pt x="28" y="179"/>
                  </a:cubicBezTo>
                  <a:cubicBezTo>
                    <a:pt x="29" y="179"/>
                    <a:pt x="29" y="179"/>
                    <a:pt x="29" y="179"/>
                  </a:cubicBezTo>
                  <a:cubicBezTo>
                    <a:pt x="29" y="179"/>
                    <a:pt x="29" y="179"/>
                    <a:pt x="29" y="179"/>
                  </a:cubicBezTo>
                  <a:cubicBezTo>
                    <a:pt x="30" y="180"/>
                    <a:pt x="30" y="180"/>
                    <a:pt x="30" y="180"/>
                  </a:cubicBezTo>
                  <a:cubicBezTo>
                    <a:pt x="30" y="179"/>
                    <a:pt x="30" y="179"/>
                    <a:pt x="30" y="179"/>
                  </a:cubicBezTo>
                  <a:cubicBezTo>
                    <a:pt x="31" y="178"/>
                    <a:pt x="31" y="178"/>
                    <a:pt x="31" y="178"/>
                  </a:cubicBezTo>
                  <a:cubicBezTo>
                    <a:pt x="30" y="177"/>
                    <a:pt x="30" y="177"/>
                    <a:pt x="30" y="177"/>
                  </a:cubicBezTo>
                  <a:cubicBezTo>
                    <a:pt x="30" y="176"/>
                    <a:pt x="30" y="176"/>
                    <a:pt x="30" y="176"/>
                  </a:cubicBezTo>
                  <a:cubicBezTo>
                    <a:pt x="30" y="176"/>
                    <a:pt x="30" y="176"/>
                    <a:pt x="30" y="176"/>
                  </a:cubicBezTo>
                  <a:cubicBezTo>
                    <a:pt x="30" y="175"/>
                    <a:pt x="30" y="175"/>
                    <a:pt x="30" y="175"/>
                  </a:cubicBezTo>
                  <a:cubicBezTo>
                    <a:pt x="30" y="174"/>
                    <a:pt x="30" y="174"/>
                    <a:pt x="30" y="174"/>
                  </a:cubicBezTo>
                  <a:cubicBezTo>
                    <a:pt x="30" y="173"/>
                    <a:pt x="30" y="173"/>
                    <a:pt x="30" y="173"/>
                  </a:cubicBezTo>
                  <a:cubicBezTo>
                    <a:pt x="30" y="172"/>
                    <a:pt x="30" y="172"/>
                    <a:pt x="30" y="172"/>
                  </a:cubicBezTo>
                  <a:cubicBezTo>
                    <a:pt x="31" y="172"/>
                    <a:pt x="31" y="172"/>
                    <a:pt x="31" y="172"/>
                  </a:cubicBezTo>
                  <a:cubicBezTo>
                    <a:pt x="33" y="171"/>
                    <a:pt x="33" y="171"/>
                    <a:pt x="33" y="171"/>
                  </a:cubicBezTo>
                  <a:cubicBezTo>
                    <a:pt x="33" y="170"/>
                    <a:pt x="33" y="170"/>
                    <a:pt x="33" y="170"/>
                  </a:cubicBezTo>
                  <a:cubicBezTo>
                    <a:pt x="34" y="170"/>
                    <a:pt x="34" y="170"/>
                    <a:pt x="34" y="170"/>
                  </a:cubicBezTo>
                  <a:cubicBezTo>
                    <a:pt x="34" y="170"/>
                    <a:pt x="34" y="170"/>
                    <a:pt x="34" y="170"/>
                  </a:cubicBezTo>
                  <a:cubicBezTo>
                    <a:pt x="34" y="169"/>
                    <a:pt x="34" y="169"/>
                    <a:pt x="34" y="169"/>
                  </a:cubicBezTo>
                  <a:cubicBezTo>
                    <a:pt x="35" y="169"/>
                    <a:pt x="35" y="169"/>
                    <a:pt x="35" y="169"/>
                  </a:cubicBezTo>
                  <a:cubicBezTo>
                    <a:pt x="36" y="168"/>
                    <a:pt x="36" y="168"/>
                    <a:pt x="36" y="168"/>
                  </a:cubicBezTo>
                  <a:cubicBezTo>
                    <a:pt x="37" y="169"/>
                    <a:pt x="37" y="169"/>
                    <a:pt x="37" y="169"/>
                  </a:cubicBezTo>
                  <a:cubicBezTo>
                    <a:pt x="37" y="169"/>
                    <a:pt x="37" y="169"/>
                    <a:pt x="37" y="169"/>
                  </a:cubicBezTo>
                  <a:cubicBezTo>
                    <a:pt x="38" y="169"/>
                    <a:pt x="38" y="169"/>
                    <a:pt x="38" y="169"/>
                  </a:cubicBezTo>
                  <a:close/>
                  <a:moveTo>
                    <a:pt x="46" y="190"/>
                  </a:moveTo>
                  <a:cubicBezTo>
                    <a:pt x="47" y="190"/>
                    <a:pt x="47" y="190"/>
                    <a:pt x="47" y="190"/>
                  </a:cubicBezTo>
                  <a:cubicBezTo>
                    <a:pt x="47" y="190"/>
                    <a:pt x="47" y="190"/>
                    <a:pt x="47" y="190"/>
                  </a:cubicBezTo>
                  <a:cubicBezTo>
                    <a:pt x="47" y="190"/>
                    <a:pt x="47" y="190"/>
                    <a:pt x="47" y="190"/>
                  </a:cubicBezTo>
                  <a:cubicBezTo>
                    <a:pt x="47" y="190"/>
                    <a:pt x="46" y="190"/>
                    <a:pt x="46" y="190"/>
                  </a:cubicBezTo>
                  <a:close/>
                  <a:moveTo>
                    <a:pt x="6" y="117"/>
                  </a:moveTo>
                  <a:cubicBezTo>
                    <a:pt x="5" y="117"/>
                    <a:pt x="5" y="117"/>
                    <a:pt x="5" y="117"/>
                  </a:cubicBezTo>
                  <a:cubicBezTo>
                    <a:pt x="5" y="117"/>
                    <a:pt x="5" y="117"/>
                    <a:pt x="5" y="117"/>
                  </a:cubicBezTo>
                  <a:cubicBezTo>
                    <a:pt x="5" y="117"/>
                    <a:pt x="5" y="117"/>
                    <a:pt x="5" y="117"/>
                  </a:cubicBezTo>
                  <a:cubicBezTo>
                    <a:pt x="6" y="118"/>
                    <a:pt x="6" y="118"/>
                    <a:pt x="6" y="118"/>
                  </a:cubicBezTo>
                  <a:cubicBezTo>
                    <a:pt x="6" y="119"/>
                    <a:pt x="6" y="119"/>
                    <a:pt x="6" y="119"/>
                  </a:cubicBezTo>
                  <a:cubicBezTo>
                    <a:pt x="7" y="119"/>
                    <a:pt x="7" y="119"/>
                    <a:pt x="7" y="119"/>
                  </a:cubicBezTo>
                  <a:cubicBezTo>
                    <a:pt x="6" y="120"/>
                    <a:pt x="6" y="120"/>
                    <a:pt x="6" y="120"/>
                  </a:cubicBezTo>
                  <a:cubicBezTo>
                    <a:pt x="6" y="119"/>
                    <a:pt x="6" y="119"/>
                    <a:pt x="6" y="119"/>
                  </a:cubicBezTo>
                  <a:cubicBezTo>
                    <a:pt x="5" y="120"/>
                    <a:pt x="5" y="120"/>
                    <a:pt x="5" y="120"/>
                  </a:cubicBezTo>
                  <a:cubicBezTo>
                    <a:pt x="5" y="121"/>
                    <a:pt x="5" y="121"/>
                    <a:pt x="5" y="121"/>
                  </a:cubicBezTo>
                  <a:cubicBezTo>
                    <a:pt x="5" y="121"/>
                    <a:pt x="5" y="121"/>
                    <a:pt x="5" y="121"/>
                  </a:cubicBezTo>
                  <a:cubicBezTo>
                    <a:pt x="4" y="121"/>
                    <a:pt x="4" y="121"/>
                    <a:pt x="4" y="121"/>
                  </a:cubicBezTo>
                  <a:cubicBezTo>
                    <a:pt x="3" y="121"/>
                    <a:pt x="3" y="121"/>
                    <a:pt x="3" y="121"/>
                  </a:cubicBezTo>
                  <a:cubicBezTo>
                    <a:pt x="3" y="120"/>
                    <a:pt x="3" y="120"/>
                    <a:pt x="3" y="120"/>
                  </a:cubicBezTo>
                  <a:cubicBezTo>
                    <a:pt x="3" y="117"/>
                    <a:pt x="3" y="117"/>
                    <a:pt x="3" y="117"/>
                  </a:cubicBezTo>
                  <a:cubicBezTo>
                    <a:pt x="3" y="116"/>
                    <a:pt x="3" y="116"/>
                    <a:pt x="3" y="116"/>
                  </a:cubicBezTo>
                  <a:cubicBezTo>
                    <a:pt x="2" y="116"/>
                    <a:pt x="2" y="116"/>
                    <a:pt x="2" y="116"/>
                  </a:cubicBezTo>
                  <a:cubicBezTo>
                    <a:pt x="2" y="116"/>
                    <a:pt x="2" y="116"/>
                    <a:pt x="2" y="116"/>
                  </a:cubicBezTo>
                  <a:cubicBezTo>
                    <a:pt x="2" y="115"/>
                    <a:pt x="2" y="115"/>
                    <a:pt x="2" y="115"/>
                  </a:cubicBezTo>
                  <a:cubicBezTo>
                    <a:pt x="3" y="115"/>
                    <a:pt x="3" y="115"/>
                    <a:pt x="3" y="115"/>
                  </a:cubicBezTo>
                  <a:cubicBezTo>
                    <a:pt x="3" y="114"/>
                    <a:pt x="3" y="114"/>
                    <a:pt x="3" y="114"/>
                  </a:cubicBezTo>
                  <a:cubicBezTo>
                    <a:pt x="3" y="114"/>
                    <a:pt x="3" y="114"/>
                    <a:pt x="3" y="114"/>
                  </a:cubicBezTo>
                  <a:cubicBezTo>
                    <a:pt x="3" y="113"/>
                    <a:pt x="3" y="113"/>
                    <a:pt x="3" y="113"/>
                  </a:cubicBezTo>
                  <a:cubicBezTo>
                    <a:pt x="3" y="113"/>
                    <a:pt x="3" y="113"/>
                    <a:pt x="3" y="113"/>
                  </a:cubicBezTo>
                  <a:cubicBezTo>
                    <a:pt x="4" y="113"/>
                    <a:pt x="4" y="113"/>
                    <a:pt x="4" y="113"/>
                  </a:cubicBezTo>
                  <a:cubicBezTo>
                    <a:pt x="5" y="113"/>
                    <a:pt x="5" y="113"/>
                    <a:pt x="5" y="113"/>
                  </a:cubicBezTo>
                  <a:cubicBezTo>
                    <a:pt x="6" y="114"/>
                    <a:pt x="6" y="114"/>
                    <a:pt x="6" y="114"/>
                  </a:cubicBezTo>
                  <a:cubicBezTo>
                    <a:pt x="6" y="115"/>
                    <a:pt x="6" y="115"/>
                    <a:pt x="6" y="115"/>
                  </a:cubicBezTo>
                  <a:cubicBezTo>
                    <a:pt x="6" y="116"/>
                    <a:pt x="6" y="116"/>
                    <a:pt x="6" y="116"/>
                  </a:cubicBezTo>
                  <a:cubicBezTo>
                    <a:pt x="6" y="116"/>
                    <a:pt x="6" y="116"/>
                    <a:pt x="6" y="116"/>
                  </a:cubicBezTo>
                  <a:cubicBezTo>
                    <a:pt x="5" y="116"/>
                    <a:pt x="5" y="116"/>
                    <a:pt x="5" y="116"/>
                  </a:cubicBezTo>
                  <a:cubicBezTo>
                    <a:pt x="6" y="117"/>
                    <a:pt x="6" y="117"/>
                    <a:pt x="6" y="117"/>
                  </a:cubicBezTo>
                  <a:cubicBezTo>
                    <a:pt x="6" y="117"/>
                    <a:pt x="6" y="117"/>
                    <a:pt x="6" y="117"/>
                  </a:cubicBezTo>
                  <a:cubicBezTo>
                    <a:pt x="6" y="117"/>
                    <a:pt x="6" y="117"/>
                    <a:pt x="6" y="117"/>
                  </a:cubicBezTo>
                  <a:close/>
                  <a:moveTo>
                    <a:pt x="7" y="115"/>
                  </a:moveTo>
                  <a:cubicBezTo>
                    <a:pt x="8" y="115"/>
                    <a:pt x="8" y="115"/>
                    <a:pt x="8" y="115"/>
                  </a:cubicBezTo>
                  <a:cubicBezTo>
                    <a:pt x="8" y="116"/>
                    <a:pt x="8" y="116"/>
                    <a:pt x="8" y="116"/>
                  </a:cubicBezTo>
                  <a:cubicBezTo>
                    <a:pt x="8" y="116"/>
                    <a:pt x="8" y="116"/>
                    <a:pt x="8" y="116"/>
                  </a:cubicBezTo>
                  <a:cubicBezTo>
                    <a:pt x="7" y="115"/>
                    <a:pt x="7" y="115"/>
                    <a:pt x="7" y="115"/>
                  </a:cubicBezTo>
                  <a:close/>
                  <a:moveTo>
                    <a:pt x="2" y="123"/>
                  </a:moveTo>
                  <a:cubicBezTo>
                    <a:pt x="2" y="123"/>
                    <a:pt x="2" y="123"/>
                    <a:pt x="2" y="123"/>
                  </a:cubicBezTo>
                  <a:cubicBezTo>
                    <a:pt x="3" y="123"/>
                    <a:pt x="3" y="123"/>
                    <a:pt x="3" y="123"/>
                  </a:cubicBezTo>
                  <a:cubicBezTo>
                    <a:pt x="3" y="123"/>
                    <a:pt x="3" y="123"/>
                    <a:pt x="3" y="123"/>
                  </a:cubicBezTo>
                  <a:cubicBezTo>
                    <a:pt x="2" y="123"/>
                    <a:pt x="2" y="123"/>
                    <a:pt x="2" y="123"/>
                  </a:cubicBezTo>
                  <a:cubicBezTo>
                    <a:pt x="2" y="123"/>
                    <a:pt x="2" y="123"/>
                    <a:pt x="2" y="123"/>
                  </a:cubicBezTo>
                  <a:close/>
                  <a:moveTo>
                    <a:pt x="8" y="124"/>
                  </a:moveTo>
                  <a:cubicBezTo>
                    <a:pt x="9" y="123"/>
                    <a:pt x="9" y="123"/>
                    <a:pt x="9" y="123"/>
                  </a:cubicBezTo>
                  <a:cubicBezTo>
                    <a:pt x="9" y="124"/>
                    <a:pt x="9" y="124"/>
                    <a:pt x="9" y="124"/>
                  </a:cubicBezTo>
                  <a:cubicBezTo>
                    <a:pt x="8" y="124"/>
                    <a:pt x="8" y="124"/>
                    <a:pt x="8" y="124"/>
                  </a:cubicBezTo>
                  <a:cubicBezTo>
                    <a:pt x="8" y="124"/>
                    <a:pt x="8" y="124"/>
                    <a:pt x="8" y="124"/>
                  </a:cubicBezTo>
                  <a:close/>
                  <a:moveTo>
                    <a:pt x="7" y="124"/>
                  </a:moveTo>
                  <a:cubicBezTo>
                    <a:pt x="7" y="124"/>
                    <a:pt x="7" y="124"/>
                    <a:pt x="7" y="124"/>
                  </a:cubicBezTo>
                  <a:cubicBezTo>
                    <a:pt x="7" y="125"/>
                    <a:pt x="7" y="125"/>
                    <a:pt x="7" y="125"/>
                  </a:cubicBezTo>
                  <a:cubicBezTo>
                    <a:pt x="7" y="125"/>
                    <a:pt x="7" y="125"/>
                    <a:pt x="7" y="125"/>
                  </a:cubicBezTo>
                  <a:cubicBezTo>
                    <a:pt x="7" y="124"/>
                    <a:pt x="7" y="124"/>
                    <a:pt x="7" y="124"/>
                  </a:cubicBezTo>
                  <a:cubicBezTo>
                    <a:pt x="6" y="124"/>
                    <a:pt x="6" y="124"/>
                    <a:pt x="6" y="124"/>
                  </a:cubicBezTo>
                  <a:cubicBezTo>
                    <a:pt x="7" y="124"/>
                    <a:pt x="7" y="124"/>
                    <a:pt x="7" y="124"/>
                  </a:cubicBezTo>
                  <a:close/>
                  <a:moveTo>
                    <a:pt x="5" y="123"/>
                  </a:moveTo>
                  <a:cubicBezTo>
                    <a:pt x="5" y="123"/>
                    <a:pt x="5" y="123"/>
                    <a:pt x="5" y="123"/>
                  </a:cubicBezTo>
                  <a:cubicBezTo>
                    <a:pt x="6" y="123"/>
                    <a:pt x="6" y="123"/>
                    <a:pt x="6" y="123"/>
                  </a:cubicBezTo>
                  <a:cubicBezTo>
                    <a:pt x="5" y="124"/>
                    <a:pt x="5" y="124"/>
                    <a:pt x="5" y="124"/>
                  </a:cubicBezTo>
                  <a:cubicBezTo>
                    <a:pt x="5" y="123"/>
                    <a:pt x="5" y="123"/>
                    <a:pt x="5" y="123"/>
                  </a:cubicBezTo>
                  <a:close/>
                  <a:moveTo>
                    <a:pt x="5" y="125"/>
                  </a:moveTo>
                  <a:cubicBezTo>
                    <a:pt x="5" y="125"/>
                    <a:pt x="5" y="125"/>
                    <a:pt x="5" y="125"/>
                  </a:cubicBezTo>
                  <a:cubicBezTo>
                    <a:pt x="5" y="125"/>
                    <a:pt x="5" y="125"/>
                    <a:pt x="5" y="125"/>
                  </a:cubicBezTo>
                  <a:cubicBezTo>
                    <a:pt x="5" y="125"/>
                    <a:pt x="5" y="125"/>
                    <a:pt x="5" y="125"/>
                  </a:cubicBezTo>
                  <a:cubicBezTo>
                    <a:pt x="5" y="125"/>
                    <a:pt x="5" y="125"/>
                    <a:pt x="5" y="125"/>
                  </a:cubicBezTo>
                  <a:close/>
                  <a:moveTo>
                    <a:pt x="4" y="126"/>
                  </a:moveTo>
                  <a:cubicBezTo>
                    <a:pt x="4" y="125"/>
                    <a:pt x="4" y="125"/>
                    <a:pt x="4" y="125"/>
                  </a:cubicBezTo>
                  <a:cubicBezTo>
                    <a:pt x="5" y="125"/>
                    <a:pt x="5" y="125"/>
                    <a:pt x="5" y="125"/>
                  </a:cubicBezTo>
                  <a:cubicBezTo>
                    <a:pt x="5" y="126"/>
                    <a:pt x="5" y="126"/>
                    <a:pt x="5" y="126"/>
                  </a:cubicBezTo>
                  <a:cubicBezTo>
                    <a:pt x="5" y="126"/>
                    <a:pt x="5" y="126"/>
                    <a:pt x="5" y="126"/>
                  </a:cubicBezTo>
                  <a:cubicBezTo>
                    <a:pt x="4" y="126"/>
                    <a:pt x="4" y="126"/>
                    <a:pt x="4" y="126"/>
                  </a:cubicBezTo>
                  <a:cubicBezTo>
                    <a:pt x="4" y="126"/>
                    <a:pt x="4" y="126"/>
                    <a:pt x="4" y="126"/>
                  </a:cubicBezTo>
                  <a:cubicBezTo>
                    <a:pt x="4" y="126"/>
                    <a:pt x="4" y="126"/>
                    <a:pt x="4" y="126"/>
                  </a:cubicBezTo>
                  <a:close/>
                  <a:moveTo>
                    <a:pt x="3" y="127"/>
                  </a:moveTo>
                  <a:cubicBezTo>
                    <a:pt x="3" y="128"/>
                    <a:pt x="3" y="128"/>
                    <a:pt x="3" y="128"/>
                  </a:cubicBezTo>
                  <a:cubicBezTo>
                    <a:pt x="3" y="128"/>
                    <a:pt x="3" y="128"/>
                    <a:pt x="3" y="128"/>
                  </a:cubicBezTo>
                  <a:cubicBezTo>
                    <a:pt x="3" y="128"/>
                    <a:pt x="3" y="128"/>
                    <a:pt x="3" y="128"/>
                  </a:cubicBezTo>
                  <a:cubicBezTo>
                    <a:pt x="3" y="127"/>
                    <a:pt x="3" y="127"/>
                    <a:pt x="3" y="127"/>
                  </a:cubicBezTo>
                  <a:close/>
                  <a:moveTo>
                    <a:pt x="7" y="127"/>
                  </a:moveTo>
                  <a:cubicBezTo>
                    <a:pt x="7" y="128"/>
                    <a:pt x="7" y="128"/>
                    <a:pt x="7" y="128"/>
                  </a:cubicBezTo>
                  <a:cubicBezTo>
                    <a:pt x="7" y="128"/>
                    <a:pt x="7" y="128"/>
                    <a:pt x="7" y="128"/>
                  </a:cubicBezTo>
                  <a:cubicBezTo>
                    <a:pt x="7" y="127"/>
                    <a:pt x="7" y="127"/>
                    <a:pt x="7" y="127"/>
                  </a:cubicBezTo>
                  <a:close/>
                  <a:moveTo>
                    <a:pt x="6" y="127"/>
                  </a:moveTo>
                  <a:cubicBezTo>
                    <a:pt x="7" y="126"/>
                    <a:pt x="7" y="126"/>
                    <a:pt x="7" y="126"/>
                  </a:cubicBezTo>
                  <a:cubicBezTo>
                    <a:pt x="7" y="127"/>
                    <a:pt x="7" y="127"/>
                    <a:pt x="7" y="127"/>
                  </a:cubicBezTo>
                  <a:cubicBezTo>
                    <a:pt x="6" y="127"/>
                    <a:pt x="6" y="127"/>
                    <a:pt x="6" y="127"/>
                  </a:cubicBezTo>
                  <a:close/>
                  <a:moveTo>
                    <a:pt x="4" y="133"/>
                  </a:moveTo>
                  <a:cubicBezTo>
                    <a:pt x="4" y="133"/>
                    <a:pt x="4" y="133"/>
                    <a:pt x="4" y="133"/>
                  </a:cubicBezTo>
                  <a:cubicBezTo>
                    <a:pt x="4" y="134"/>
                    <a:pt x="4" y="134"/>
                    <a:pt x="4" y="134"/>
                  </a:cubicBezTo>
                  <a:cubicBezTo>
                    <a:pt x="4" y="134"/>
                    <a:pt x="4" y="134"/>
                    <a:pt x="4" y="134"/>
                  </a:cubicBezTo>
                  <a:cubicBezTo>
                    <a:pt x="4" y="133"/>
                    <a:pt x="4" y="133"/>
                    <a:pt x="4" y="133"/>
                  </a:cubicBezTo>
                  <a:close/>
                  <a:moveTo>
                    <a:pt x="4" y="128"/>
                  </a:moveTo>
                  <a:cubicBezTo>
                    <a:pt x="4" y="127"/>
                    <a:pt x="4" y="127"/>
                    <a:pt x="4" y="127"/>
                  </a:cubicBezTo>
                  <a:cubicBezTo>
                    <a:pt x="4" y="127"/>
                    <a:pt x="4" y="127"/>
                    <a:pt x="4" y="127"/>
                  </a:cubicBezTo>
                  <a:cubicBezTo>
                    <a:pt x="5" y="127"/>
                    <a:pt x="5" y="127"/>
                    <a:pt x="5" y="127"/>
                  </a:cubicBezTo>
                  <a:cubicBezTo>
                    <a:pt x="5" y="127"/>
                    <a:pt x="5" y="127"/>
                    <a:pt x="5" y="127"/>
                  </a:cubicBezTo>
                  <a:cubicBezTo>
                    <a:pt x="4" y="128"/>
                    <a:pt x="4" y="128"/>
                    <a:pt x="4" y="128"/>
                  </a:cubicBezTo>
                  <a:cubicBezTo>
                    <a:pt x="4" y="128"/>
                    <a:pt x="4" y="128"/>
                    <a:pt x="4" y="128"/>
                  </a:cubicBezTo>
                  <a:close/>
                  <a:moveTo>
                    <a:pt x="2" y="129"/>
                  </a:moveTo>
                  <a:cubicBezTo>
                    <a:pt x="1" y="129"/>
                    <a:pt x="1" y="129"/>
                    <a:pt x="1" y="129"/>
                  </a:cubicBezTo>
                  <a:cubicBezTo>
                    <a:pt x="1" y="128"/>
                    <a:pt x="1" y="128"/>
                    <a:pt x="1" y="128"/>
                  </a:cubicBezTo>
                  <a:cubicBezTo>
                    <a:pt x="2" y="128"/>
                    <a:pt x="2" y="128"/>
                    <a:pt x="2" y="128"/>
                  </a:cubicBezTo>
                  <a:cubicBezTo>
                    <a:pt x="2" y="129"/>
                    <a:pt x="2" y="129"/>
                    <a:pt x="2" y="129"/>
                  </a:cubicBezTo>
                  <a:cubicBezTo>
                    <a:pt x="2" y="129"/>
                    <a:pt x="2" y="129"/>
                    <a:pt x="2" y="129"/>
                  </a:cubicBezTo>
                  <a:close/>
                  <a:moveTo>
                    <a:pt x="5" y="132"/>
                  </a:moveTo>
                  <a:cubicBezTo>
                    <a:pt x="6" y="132"/>
                    <a:pt x="6" y="132"/>
                    <a:pt x="6" y="132"/>
                  </a:cubicBezTo>
                  <a:cubicBezTo>
                    <a:pt x="6" y="132"/>
                    <a:pt x="6" y="132"/>
                    <a:pt x="6" y="132"/>
                  </a:cubicBezTo>
                  <a:cubicBezTo>
                    <a:pt x="5" y="132"/>
                    <a:pt x="5" y="132"/>
                    <a:pt x="5" y="132"/>
                  </a:cubicBezTo>
                  <a:close/>
                  <a:moveTo>
                    <a:pt x="6" y="133"/>
                  </a:moveTo>
                  <a:cubicBezTo>
                    <a:pt x="7" y="133"/>
                    <a:pt x="7" y="133"/>
                    <a:pt x="7" y="133"/>
                  </a:cubicBezTo>
                  <a:cubicBezTo>
                    <a:pt x="7" y="133"/>
                    <a:pt x="7" y="133"/>
                    <a:pt x="7" y="133"/>
                  </a:cubicBezTo>
                  <a:cubicBezTo>
                    <a:pt x="6" y="133"/>
                    <a:pt x="6" y="133"/>
                    <a:pt x="6" y="133"/>
                  </a:cubicBezTo>
                  <a:close/>
                  <a:moveTo>
                    <a:pt x="8" y="126"/>
                  </a:moveTo>
                  <a:cubicBezTo>
                    <a:pt x="8" y="125"/>
                    <a:pt x="8" y="125"/>
                    <a:pt x="8" y="125"/>
                  </a:cubicBezTo>
                  <a:cubicBezTo>
                    <a:pt x="9" y="126"/>
                    <a:pt x="9" y="126"/>
                    <a:pt x="9" y="126"/>
                  </a:cubicBezTo>
                  <a:cubicBezTo>
                    <a:pt x="8" y="126"/>
                    <a:pt x="8" y="126"/>
                    <a:pt x="8" y="126"/>
                  </a:cubicBezTo>
                  <a:cubicBezTo>
                    <a:pt x="8" y="126"/>
                    <a:pt x="8" y="126"/>
                    <a:pt x="8" y="126"/>
                  </a:cubicBezTo>
                  <a:close/>
                  <a:moveTo>
                    <a:pt x="9" y="126"/>
                  </a:moveTo>
                  <a:cubicBezTo>
                    <a:pt x="10" y="126"/>
                    <a:pt x="10" y="126"/>
                    <a:pt x="10" y="126"/>
                  </a:cubicBezTo>
                  <a:cubicBezTo>
                    <a:pt x="10" y="127"/>
                    <a:pt x="10" y="127"/>
                    <a:pt x="10" y="127"/>
                  </a:cubicBezTo>
                  <a:cubicBezTo>
                    <a:pt x="11" y="128"/>
                    <a:pt x="11" y="128"/>
                    <a:pt x="11" y="128"/>
                  </a:cubicBezTo>
                  <a:cubicBezTo>
                    <a:pt x="11" y="128"/>
                    <a:pt x="11" y="128"/>
                    <a:pt x="11" y="128"/>
                  </a:cubicBezTo>
                  <a:cubicBezTo>
                    <a:pt x="10" y="129"/>
                    <a:pt x="10" y="129"/>
                    <a:pt x="10" y="129"/>
                  </a:cubicBezTo>
                  <a:cubicBezTo>
                    <a:pt x="10" y="129"/>
                    <a:pt x="10" y="129"/>
                    <a:pt x="10" y="129"/>
                  </a:cubicBezTo>
                  <a:cubicBezTo>
                    <a:pt x="9" y="129"/>
                    <a:pt x="9" y="129"/>
                    <a:pt x="9" y="129"/>
                  </a:cubicBezTo>
                  <a:cubicBezTo>
                    <a:pt x="9" y="129"/>
                    <a:pt x="9" y="129"/>
                    <a:pt x="9" y="129"/>
                  </a:cubicBezTo>
                  <a:cubicBezTo>
                    <a:pt x="8" y="129"/>
                    <a:pt x="8" y="129"/>
                    <a:pt x="8" y="129"/>
                  </a:cubicBezTo>
                  <a:cubicBezTo>
                    <a:pt x="8" y="128"/>
                    <a:pt x="8" y="128"/>
                    <a:pt x="8" y="128"/>
                  </a:cubicBezTo>
                  <a:cubicBezTo>
                    <a:pt x="8" y="128"/>
                    <a:pt x="8" y="128"/>
                    <a:pt x="8" y="128"/>
                  </a:cubicBezTo>
                  <a:cubicBezTo>
                    <a:pt x="9" y="127"/>
                    <a:pt x="9" y="127"/>
                    <a:pt x="9" y="127"/>
                  </a:cubicBezTo>
                  <a:cubicBezTo>
                    <a:pt x="9" y="126"/>
                    <a:pt x="9" y="126"/>
                    <a:pt x="9" y="126"/>
                  </a:cubicBezTo>
                  <a:close/>
                  <a:moveTo>
                    <a:pt x="4" y="129"/>
                  </a:moveTo>
                  <a:cubicBezTo>
                    <a:pt x="5" y="128"/>
                    <a:pt x="5" y="128"/>
                    <a:pt x="5" y="128"/>
                  </a:cubicBezTo>
                  <a:cubicBezTo>
                    <a:pt x="7" y="128"/>
                    <a:pt x="7" y="128"/>
                    <a:pt x="7" y="128"/>
                  </a:cubicBezTo>
                  <a:cubicBezTo>
                    <a:pt x="6" y="129"/>
                    <a:pt x="6" y="129"/>
                    <a:pt x="6" y="129"/>
                  </a:cubicBezTo>
                  <a:cubicBezTo>
                    <a:pt x="5" y="129"/>
                    <a:pt x="5" y="129"/>
                    <a:pt x="5" y="129"/>
                  </a:cubicBezTo>
                  <a:cubicBezTo>
                    <a:pt x="5" y="129"/>
                    <a:pt x="5" y="129"/>
                    <a:pt x="5" y="129"/>
                  </a:cubicBezTo>
                  <a:cubicBezTo>
                    <a:pt x="5" y="129"/>
                    <a:pt x="4" y="129"/>
                    <a:pt x="4" y="129"/>
                  </a:cubicBezTo>
                  <a:close/>
                  <a:moveTo>
                    <a:pt x="5" y="130"/>
                  </a:moveTo>
                  <a:cubicBezTo>
                    <a:pt x="5" y="130"/>
                    <a:pt x="5" y="130"/>
                    <a:pt x="5" y="130"/>
                  </a:cubicBezTo>
                  <a:cubicBezTo>
                    <a:pt x="6" y="130"/>
                    <a:pt x="6" y="130"/>
                    <a:pt x="6" y="130"/>
                  </a:cubicBezTo>
                  <a:cubicBezTo>
                    <a:pt x="7" y="130"/>
                    <a:pt x="7" y="130"/>
                    <a:pt x="7" y="130"/>
                  </a:cubicBezTo>
                  <a:cubicBezTo>
                    <a:pt x="7" y="130"/>
                    <a:pt x="7" y="130"/>
                    <a:pt x="7" y="130"/>
                  </a:cubicBezTo>
                  <a:cubicBezTo>
                    <a:pt x="5" y="130"/>
                    <a:pt x="5" y="130"/>
                    <a:pt x="5" y="130"/>
                  </a:cubicBezTo>
                  <a:close/>
                  <a:moveTo>
                    <a:pt x="6" y="131"/>
                  </a:moveTo>
                  <a:cubicBezTo>
                    <a:pt x="7" y="130"/>
                    <a:pt x="7" y="130"/>
                    <a:pt x="7" y="130"/>
                  </a:cubicBezTo>
                  <a:cubicBezTo>
                    <a:pt x="8" y="130"/>
                    <a:pt x="8" y="130"/>
                    <a:pt x="8" y="130"/>
                  </a:cubicBezTo>
                  <a:cubicBezTo>
                    <a:pt x="8" y="132"/>
                    <a:pt x="8" y="132"/>
                    <a:pt x="8" y="132"/>
                  </a:cubicBezTo>
                  <a:cubicBezTo>
                    <a:pt x="7" y="132"/>
                    <a:pt x="7" y="132"/>
                    <a:pt x="7" y="132"/>
                  </a:cubicBezTo>
                  <a:cubicBezTo>
                    <a:pt x="7" y="132"/>
                    <a:pt x="7" y="132"/>
                    <a:pt x="7" y="132"/>
                  </a:cubicBezTo>
                  <a:cubicBezTo>
                    <a:pt x="6" y="131"/>
                    <a:pt x="6" y="131"/>
                    <a:pt x="6" y="131"/>
                  </a:cubicBezTo>
                  <a:cubicBezTo>
                    <a:pt x="6" y="131"/>
                    <a:pt x="6" y="131"/>
                    <a:pt x="6" y="131"/>
                  </a:cubicBezTo>
                  <a:close/>
                  <a:moveTo>
                    <a:pt x="5" y="133"/>
                  </a:moveTo>
                  <a:cubicBezTo>
                    <a:pt x="5" y="132"/>
                    <a:pt x="5" y="132"/>
                    <a:pt x="5" y="132"/>
                  </a:cubicBezTo>
                  <a:cubicBezTo>
                    <a:pt x="5" y="133"/>
                    <a:pt x="5" y="133"/>
                    <a:pt x="5" y="133"/>
                  </a:cubicBezTo>
                  <a:cubicBezTo>
                    <a:pt x="6" y="133"/>
                    <a:pt x="6" y="133"/>
                    <a:pt x="6" y="133"/>
                  </a:cubicBezTo>
                  <a:cubicBezTo>
                    <a:pt x="6" y="134"/>
                    <a:pt x="6" y="134"/>
                    <a:pt x="6" y="134"/>
                  </a:cubicBezTo>
                  <a:cubicBezTo>
                    <a:pt x="5" y="134"/>
                    <a:pt x="5" y="134"/>
                    <a:pt x="5" y="134"/>
                  </a:cubicBezTo>
                  <a:cubicBezTo>
                    <a:pt x="5" y="133"/>
                    <a:pt x="5" y="133"/>
                    <a:pt x="5" y="133"/>
                  </a:cubicBezTo>
                  <a:close/>
                  <a:moveTo>
                    <a:pt x="7" y="148"/>
                  </a:moveTo>
                  <a:cubicBezTo>
                    <a:pt x="7" y="148"/>
                    <a:pt x="7" y="148"/>
                    <a:pt x="7" y="148"/>
                  </a:cubicBezTo>
                  <a:cubicBezTo>
                    <a:pt x="7" y="148"/>
                    <a:pt x="7" y="148"/>
                    <a:pt x="7" y="148"/>
                  </a:cubicBezTo>
                  <a:cubicBezTo>
                    <a:pt x="7" y="148"/>
                    <a:pt x="7" y="148"/>
                    <a:pt x="7" y="148"/>
                  </a:cubicBezTo>
                  <a:cubicBezTo>
                    <a:pt x="6" y="147"/>
                    <a:pt x="6" y="147"/>
                    <a:pt x="6" y="147"/>
                  </a:cubicBezTo>
                  <a:cubicBezTo>
                    <a:pt x="5" y="146"/>
                    <a:pt x="5" y="146"/>
                    <a:pt x="5" y="146"/>
                  </a:cubicBezTo>
                  <a:cubicBezTo>
                    <a:pt x="5" y="145"/>
                    <a:pt x="5" y="145"/>
                    <a:pt x="5" y="145"/>
                  </a:cubicBezTo>
                  <a:cubicBezTo>
                    <a:pt x="6" y="145"/>
                    <a:pt x="6" y="145"/>
                    <a:pt x="6" y="145"/>
                  </a:cubicBezTo>
                  <a:cubicBezTo>
                    <a:pt x="7" y="145"/>
                    <a:pt x="7" y="145"/>
                    <a:pt x="7" y="145"/>
                  </a:cubicBezTo>
                  <a:cubicBezTo>
                    <a:pt x="7" y="146"/>
                    <a:pt x="7" y="146"/>
                    <a:pt x="7" y="146"/>
                  </a:cubicBezTo>
                  <a:cubicBezTo>
                    <a:pt x="8" y="147"/>
                    <a:pt x="8" y="147"/>
                    <a:pt x="8" y="147"/>
                  </a:cubicBezTo>
                  <a:cubicBezTo>
                    <a:pt x="8" y="147"/>
                    <a:pt x="8" y="147"/>
                    <a:pt x="8" y="147"/>
                  </a:cubicBezTo>
                  <a:cubicBezTo>
                    <a:pt x="8" y="148"/>
                    <a:pt x="8" y="148"/>
                    <a:pt x="8" y="148"/>
                  </a:cubicBezTo>
                  <a:cubicBezTo>
                    <a:pt x="9" y="149"/>
                    <a:pt x="9" y="149"/>
                    <a:pt x="9" y="149"/>
                  </a:cubicBezTo>
                  <a:cubicBezTo>
                    <a:pt x="8" y="149"/>
                    <a:pt x="8" y="149"/>
                    <a:pt x="8" y="149"/>
                  </a:cubicBezTo>
                  <a:cubicBezTo>
                    <a:pt x="7" y="149"/>
                    <a:pt x="7" y="149"/>
                    <a:pt x="7" y="149"/>
                  </a:cubicBezTo>
                  <a:cubicBezTo>
                    <a:pt x="7" y="148"/>
                    <a:pt x="7" y="148"/>
                    <a:pt x="7" y="148"/>
                  </a:cubicBezTo>
                  <a:close/>
                  <a:moveTo>
                    <a:pt x="4" y="147"/>
                  </a:moveTo>
                  <a:cubicBezTo>
                    <a:pt x="4" y="146"/>
                    <a:pt x="4" y="146"/>
                    <a:pt x="4" y="146"/>
                  </a:cubicBezTo>
                  <a:cubicBezTo>
                    <a:pt x="4" y="146"/>
                    <a:pt x="4" y="146"/>
                    <a:pt x="4" y="146"/>
                  </a:cubicBezTo>
                  <a:cubicBezTo>
                    <a:pt x="5" y="146"/>
                    <a:pt x="5" y="146"/>
                    <a:pt x="5" y="146"/>
                  </a:cubicBezTo>
                  <a:cubicBezTo>
                    <a:pt x="6" y="148"/>
                    <a:pt x="6" y="148"/>
                    <a:pt x="6" y="148"/>
                  </a:cubicBezTo>
                  <a:cubicBezTo>
                    <a:pt x="7" y="149"/>
                    <a:pt x="7" y="149"/>
                    <a:pt x="7" y="149"/>
                  </a:cubicBezTo>
                  <a:cubicBezTo>
                    <a:pt x="7" y="150"/>
                    <a:pt x="7" y="150"/>
                    <a:pt x="7" y="150"/>
                  </a:cubicBezTo>
                  <a:cubicBezTo>
                    <a:pt x="6" y="150"/>
                    <a:pt x="6" y="150"/>
                    <a:pt x="6" y="150"/>
                  </a:cubicBezTo>
                  <a:cubicBezTo>
                    <a:pt x="6" y="150"/>
                    <a:pt x="6" y="150"/>
                    <a:pt x="6" y="150"/>
                  </a:cubicBezTo>
                  <a:cubicBezTo>
                    <a:pt x="5" y="149"/>
                    <a:pt x="5" y="149"/>
                    <a:pt x="5" y="149"/>
                  </a:cubicBezTo>
                  <a:cubicBezTo>
                    <a:pt x="5" y="148"/>
                    <a:pt x="5" y="148"/>
                    <a:pt x="5" y="148"/>
                  </a:cubicBezTo>
                  <a:cubicBezTo>
                    <a:pt x="5" y="148"/>
                    <a:pt x="5" y="148"/>
                    <a:pt x="5" y="148"/>
                  </a:cubicBezTo>
                  <a:cubicBezTo>
                    <a:pt x="4" y="148"/>
                    <a:pt x="4" y="148"/>
                    <a:pt x="4" y="148"/>
                  </a:cubicBezTo>
                  <a:cubicBezTo>
                    <a:pt x="4" y="147"/>
                    <a:pt x="4" y="147"/>
                    <a:pt x="4" y="147"/>
                  </a:cubicBezTo>
                  <a:close/>
                  <a:moveTo>
                    <a:pt x="4" y="148"/>
                  </a:moveTo>
                  <a:cubicBezTo>
                    <a:pt x="4" y="148"/>
                    <a:pt x="4" y="148"/>
                    <a:pt x="4" y="148"/>
                  </a:cubicBezTo>
                  <a:cubicBezTo>
                    <a:pt x="5" y="149"/>
                    <a:pt x="5" y="149"/>
                    <a:pt x="5" y="149"/>
                  </a:cubicBezTo>
                  <a:cubicBezTo>
                    <a:pt x="5" y="149"/>
                    <a:pt x="5" y="149"/>
                    <a:pt x="5" y="149"/>
                  </a:cubicBezTo>
                  <a:cubicBezTo>
                    <a:pt x="5" y="150"/>
                    <a:pt x="5" y="150"/>
                    <a:pt x="5" y="150"/>
                  </a:cubicBezTo>
                  <a:cubicBezTo>
                    <a:pt x="4" y="150"/>
                    <a:pt x="4" y="150"/>
                    <a:pt x="4" y="150"/>
                  </a:cubicBezTo>
                  <a:cubicBezTo>
                    <a:pt x="4" y="150"/>
                    <a:pt x="4" y="150"/>
                    <a:pt x="4" y="150"/>
                  </a:cubicBezTo>
                  <a:cubicBezTo>
                    <a:pt x="4" y="149"/>
                    <a:pt x="4" y="149"/>
                    <a:pt x="4" y="149"/>
                  </a:cubicBezTo>
                  <a:cubicBezTo>
                    <a:pt x="4" y="148"/>
                    <a:pt x="4" y="148"/>
                    <a:pt x="4" y="148"/>
                  </a:cubicBezTo>
                  <a:close/>
                  <a:moveTo>
                    <a:pt x="5" y="153"/>
                  </a:moveTo>
                  <a:cubicBezTo>
                    <a:pt x="5" y="153"/>
                    <a:pt x="5" y="153"/>
                    <a:pt x="5" y="153"/>
                  </a:cubicBezTo>
                  <a:cubicBezTo>
                    <a:pt x="5" y="152"/>
                    <a:pt x="5" y="152"/>
                    <a:pt x="5" y="152"/>
                  </a:cubicBezTo>
                  <a:cubicBezTo>
                    <a:pt x="5" y="151"/>
                    <a:pt x="5" y="151"/>
                    <a:pt x="5" y="151"/>
                  </a:cubicBezTo>
                  <a:cubicBezTo>
                    <a:pt x="5" y="150"/>
                    <a:pt x="5" y="150"/>
                    <a:pt x="5" y="150"/>
                  </a:cubicBezTo>
                  <a:cubicBezTo>
                    <a:pt x="5" y="151"/>
                    <a:pt x="5" y="151"/>
                    <a:pt x="5" y="151"/>
                  </a:cubicBezTo>
                  <a:cubicBezTo>
                    <a:pt x="6" y="151"/>
                    <a:pt x="6" y="151"/>
                    <a:pt x="6" y="151"/>
                  </a:cubicBezTo>
                  <a:cubicBezTo>
                    <a:pt x="7" y="152"/>
                    <a:pt x="7" y="152"/>
                    <a:pt x="7" y="152"/>
                  </a:cubicBezTo>
                  <a:cubicBezTo>
                    <a:pt x="6" y="152"/>
                    <a:pt x="6" y="152"/>
                    <a:pt x="6" y="152"/>
                  </a:cubicBezTo>
                  <a:cubicBezTo>
                    <a:pt x="5" y="153"/>
                    <a:pt x="5" y="153"/>
                    <a:pt x="5" y="153"/>
                  </a:cubicBezTo>
                  <a:close/>
                  <a:moveTo>
                    <a:pt x="7" y="156"/>
                  </a:moveTo>
                  <a:cubicBezTo>
                    <a:pt x="6" y="156"/>
                    <a:pt x="6" y="156"/>
                    <a:pt x="6" y="156"/>
                  </a:cubicBezTo>
                  <a:cubicBezTo>
                    <a:pt x="6" y="156"/>
                    <a:pt x="6" y="156"/>
                    <a:pt x="6" y="156"/>
                  </a:cubicBezTo>
                  <a:cubicBezTo>
                    <a:pt x="6" y="156"/>
                    <a:pt x="6" y="156"/>
                    <a:pt x="6" y="156"/>
                  </a:cubicBezTo>
                  <a:cubicBezTo>
                    <a:pt x="5" y="155"/>
                    <a:pt x="5" y="155"/>
                    <a:pt x="5" y="155"/>
                  </a:cubicBezTo>
                  <a:cubicBezTo>
                    <a:pt x="6" y="155"/>
                    <a:pt x="6" y="155"/>
                    <a:pt x="6" y="155"/>
                  </a:cubicBezTo>
                  <a:cubicBezTo>
                    <a:pt x="7" y="155"/>
                    <a:pt x="7" y="155"/>
                    <a:pt x="7" y="155"/>
                  </a:cubicBezTo>
                  <a:cubicBezTo>
                    <a:pt x="7" y="156"/>
                    <a:pt x="7" y="156"/>
                    <a:pt x="7" y="156"/>
                  </a:cubicBezTo>
                  <a:close/>
                  <a:moveTo>
                    <a:pt x="9" y="156"/>
                  </a:moveTo>
                  <a:cubicBezTo>
                    <a:pt x="9" y="157"/>
                    <a:pt x="9" y="157"/>
                    <a:pt x="9" y="157"/>
                  </a:cubicBezTo>
                  <a:cubicBezTo>
                    <a:pt x="8" y="157"/>
                    <a:pt x="8" y="157"/>
                    <a:pt x="8" y="157"/>
                  </a:cubicBezTo>
                  <a:cubicBezTo>
                    <a:pt x="7" y="156"/>
                    <a:pt x="7" y="156"/>
                    <a:pt x="7" y="156"/>
                  </a:cubicBezTo>
                  <a:cubicBezTo>
                    <a:pt x="7" y="155"/>
                    <a:pt x="7" y="155"/>
                    <a:pt x="7" y="155"/>
                  </a:cubicBezTo>
                  <a:cubicBezTo>
                    <a:pt x="6" y="154"/>
                    <a:pt x="6" y="154"/>
                    <a:pt x="6" y="154"/>
                  </a:cubicBezTo>
                  <a:cubicBezTo>
                    <a:pt x="7" y="153"/>
                    <a:pt x="7" y="153"/>
                    <a:pt x="7" y="153"/>
                  </a:cubicBezTo>
                  <a:cubicBezTo>
                    <a:pt x="8" y="153"/>
                    <a:pt x="8" y="153"/>
                    <a:pt x="8" y="153"/>
                  </a:cubicBezTo>
                  <a:cubicBezTo>
                    <a:pt x="8" y="152"/>
                    <a:pt x="8" y="152"/>
                    <a:pt x="8" y="152"/>
                  </a:cubicBezTo>
                  <a:cubicBezTo>
                    <a:pt x="8" y="153"/>
                    <a:pt x="8" y="153"/>
                    <a:pt x="8" y="153"/>
                  </a:cubicBezTo>
                  <a:cubicBezTo>
                    <a:pt x="7" y="153"/>
                    <a:pt x="7" y="153"/>
                    <a:pt x="7" y="153"/>
                  </a:cubicBezTo>
                  <a:cubicBezTo>
                    <a:pt x="7" y="152"/>
                    <a:pt x="7" y="152"/>
                    <a:pt x="7" y="152"/>
                  </a:cubicBezTo>
                  <a:cubicBezTo>
                    <a:pt x="7" y="152"/>
                    <a:pt x="7" y="152"/>
                    <a:pt x="7" y="152"/>
                  </a:cubicBezTo>
                  <a:cubicBezTo>
                    <a:pt x="7" y="151"/>
                    <a:pt x="7" y="151"/>
                    <a:pt x="7" y="151"/>
                  </a:cubicBezTo>
                  <a:cubicBezTo>
                    <a:pt x="7" y="150"/>
                    <a:pt x="7" y="150"/>
                    <a:pt x="7" y="150"/>
                  </a:cubicBezTo>
                  <a:cubicBezTo>
                    <a:pt x="7" y="150"/>
                    <a:pt x="7" y="150"/>
                    <a:pt x="7" y="150"/>
                  </a:cubicBezTo>
                  <a:cubicBezTo>
                    <a:pt x="8" y="150"/>
                    <a:pt x="8" y="150"/>
                    <a:pt x="8" y="150"/>
                  </a:cubicBezTo>
                  <a:cubicBezTo>
                    <a:pt x="9" y="150"/>
                    <a:pt x="9" y="150"/>
                    <a:pt x="9" y="150"/>
                  </a:cubicBezTo>
                  <a:cubicBezTo>
                    <a:pt x="9" y="152"/>
                    <a:pt x="9" y="152"/>
                    <a:pt x="9" y="152"/>
                  </a:cubicBezTo>
                  <a:cubicBezTo>
                    <a:pt x="10" y="153"/>
                    <a:pt x="10" y="153"/>
                    <a:pt x="10" y="153"/>
                  </a:cubicBezTo>
                  <a:cubicBezTo>
                    <a:pt x="10" y="154"/>
                    <a:pt x="10" y="154"/>
                    <a:pt x="10" y="154"/>
                  </a:cubicBezTo>
                  <a:cubicBezTo>
                    <a:pt x="10" y="155"/>
                    <a:pt x="10" y="155"/>
                    <a:pt x="10" y="155"/>
                  </a:cubicBezTo>
                  <a:cubicBezTo>
                    <a:pt x="10" y="156"/>
                    <a:pt x="10" y="156"/>
                    <a:pt x="10" y="156"/>
                  </a:cubicBezTo>
                  <a:cubicBezTo>
                    <a:pt x="10" y="157"/>
                    <a:pt x="10" y="157"/>
                    <a:pt x="10" y="157"/>
                  </a:cubicBezTo>
                  <a:cubicBezTo>
                    <a:pt x="10" y="158"/>
                    <a:pt x="10" y="158"/>
                    <a:pt x="10" y="158"/>
                  </a:cubicBezTo>
                  <a:cubicBezTo>
                    <a:pt x="9" y="157"/>
                    <a:pt x="9" y="157"/>
                    <a:pt x="9" y="157"/>
                  </a:cubicBezTo>
                  <a:cubicBezTo>
                    <a:pt x="9" y="156"/>
                    <a:pt x="9" y="156"/>
                    <a:pt x="9" y="156"/>
                  </a:cubicBezTo>
                  <a:cubicBezTo>
                    <a:pt x="9" y="156"/>
                    <a:pt x="9" y="156"/>
                    <a:pt x="9" y="156"/>
                  </a:cubicBezTo>
                  <a:close/>
                  <a:moveTo>
                    <a:pt x="8" y="160"/>
                  </a:moveTo>
                  <a:cubicBezTo>
                    <a:pt x="8" y="159"/>
                    <a:pt x="8" y="159"/>
                    <a:pt x="8" y="159"/>
                  </a:cubicBezTo>
                  <a:cubicBezTo>
                    <a:pt x="7" y="159"/>
                    <a:pt x="7" y="159"/>
                    <a:pt x="7" y="159"/>
                  </a:cubicBezTo>
                  <a:cubicBezTo>
                    <a:pt x="8" y="158"/>
                    <a:pt x="8" y="158"/>
                    <a:pt x="8" y="158"/>
                  </a:cubicBezTo>
                  <a:cubicBezTo>
                    <a:pt x="8" y="158"/>
                    <a:pt x="8" y="158"/>
                    <a:pt x="8" y="158"/>
                  </a:cubicBezTo>
                  <a:cubicBezTo>
                    <a:pt x="8" y="158"/>
                    <a:pt x="8" y="158"/>
                    <a:pt x="8" y="158"/>
                  </a:cubicBezTo>
                  <a:cubicBezTo>
                    <a:pt x="8" y="158"/>
                    <a:pt x="8" y="158"/>
                    <a:pt x="8" y="158"/>
                  </a:cubicBezTo>
                  <a:cubicBezTo>
                    <a:pt x="9" y="158"/>
                    <a:pt x="9" y="158"/>
                    <a:pt x="9" y="158"/>
                  </a:cubicBezTo>
                  <a:cubicBezTo>
                    <a:pt x="9" y="159"/>
                    <a:pt x="9" y="159"/>
                    <a:pt x="9" y="159"/>
                  </a:cubicBezTo>
                  <a:cubicBezTo>
                    <a:pt x="9" y="159"/>
                    <a:pt x="9" y="159"/>
                    <a:pt x="9" y="159"/>
                  </a:cubicBezTo>
                  <a:cubicBezTo>
                    <a:pt x="9" y="160"/>
                    <a:pt x="9" y="160"/>
                    <a:pt x="9" y="160"/>
                  </a:cubicBezTo>
                  <a:cubicBezTo>
                    <a:pt x="8" y="160"/>
                    <a:pt x="8" y="160"/>
                    <a:pt x="8" y="160"/>
                  </a:cubicBezTo>
                  <a:close/>
                  <a:moveTo>
                    <a:pt x="8" y="161"/>
                  </a:moveTo>
                  <a:cubicBezTo>
                    <a:pt x="8" y="160"/>
                    <a:pt x="8" y="160"/>
                    <a:pt x="8" y="160"/>
                  </a:cubicBezTo>
                  <a:cubicBezTo>
                    <a:pt x="9" y="160"/>
                    <a:pt x="9" y="160"/>
                    <a:pt x="9" y="160"/>
                  </a:cubicBezTo>
                  <a:cubicBezTo>
                    <a:pt x="8" y="161"/>
                    <a:pt x="8" y="161"/>
                    <a:pt x="8" y="161"/>
                  </a:cubicBezTo>
                  <a:cubicBezTo>
                    <a:pt x="8" y="161"/>
                    <a:pt x="8" y="161"/>
                    <a:pt x="8" y="161"/>
                  </a:cubicBezTo>
                  <a:close/>
                  <a:moveTo>
                    <a:pt x="9" y="161"/>
                  </a:moveTo>
                  <a:cubicBezTo>
                    <a:pt x="10" y="161"/>
                    <a:pt x="10" y="161"/>
                    <a:pt x="10" y="161"/>
                  </a:cubicBezTo>
                  <a:cubicBezTo>
                    <a:pt x="10" y="162"/>
                    <a:pt x="10" y="162"/>
                    <a:pt x="10" y="162"/>
                  </a:cubicBezTo>
                  <a:cubicBezTo>
                    <a:pt x="9" y="162"/>
                    <a:pt x="9" y="162"/>
                    <a:pt x="9" y="162"/>
                  </a:cubicBezTo>
                  <a:cubicBezTo>
                    <a:pt x="9" y="161"/>
                    <a:pt x="9" y="161"/>
                    <a:pt x="9" y="161"/>
                  </a:cubicBezTo>
                  <a:cubicBezTo>
                    <a:pt x="9" y="161"/>
                    <a:pt x="9" y="161"/>
                    <a:pt x="9" y="161"/>
                  </a:cubicBezTo>
                  <a:close/>
                  <a:moveTo>
                    <a:pt x="10" y="160"/>
                  </a:moveTo>
                  <a:cubicBezTo>
                    <a:pt x="10" y="160"/>
                    <a:pt x="10" y="160"/>
                    <a:pt x="10" y="160"/>
                  </a:cubicBezTo>
                  <a:cubicBezTo>
                    <a:pt x="10" y="160"/>
                    <a:pt x="10" y="160"/>
                    <a:pt x="10" y="160"/>
                  </a:cubicBezTo>
                  <a:cubicBezTo>
                    <a:pt x="11" y="160"/>
                    <a:pt x="11" y="160"/>
                    <a:pt x="11" y="160"/>
                  </a:cubicBezTo>
                  <a:cubicBezTo>
                    <a:pt x="12" y="160"/>
                    <a:pt x="12" y="160"/>
                    <a:pt x="12" y="160"/>
                  </a:cubicBezTo>
                  <a:cubicBezTo>
                    <a:pt x="12" y="161"/>
                    <a:pt x="12" y="161"/>
                    <a:pt x="12" y="161"/>
                  </a:cubicBezTo>
                  <a:cubicBezTo>
                    <a:pt x="13" y="162"/>
                    <a:pt x="13" y="162"/>
                    <a:pt x="13" y="162"/>
                  </a:cubicBezTo>
                  <a:cubicBezTo>
                    <a:pt x="12" y="161"/>
                    <a:pt x="12" y="161"/>
                    <a:pt x="12" y="161"/>
                  </a:cubicBezTo>
                  <a:cubicBezTo>
                    <a:pt x="11" y="161"/>
                    <a:pt x="11" y="161"/>
                    <a:pt x="11" y="161"/>
                  </a:cubicBezTo>
                  <a:cubicBezTo>
                    <a:pt x="10" y="160"/>
                    <a:pt x="10" y="160"/>
                    <a:pt x="10" y="160"/>
                  </a:cubicBezTo>
                  <a:close/>
                  <a:moveTo>
                    <a:pt x="10" y="161"/>
                  </a:moveTo>
                  <a:cubicBezTo>
                    <a:pt x="10" y="161"/>
                    <a:pt x="10" y="161"/>
                    <a:pt x="10" y="161"/>
                  </a:cubicBezTo>
                  <a:cubicBezTo>
                    <a:pt x="11" y="162"/>
                    <a:pt x="11" y="162"/>
                    <a:pt x="11" y="162"/>
                  </a:cubicBezTo>
                  <a:cubicBezTo>
                    <a:pt x="12" y="163"/>
                    <a:pt x="12" y="163"/>
                    <a:pt x="12" y="163"/>
                  </a:cubicBezTo>
                  <a:cubicBezTo>
                    <a:pt x="12" y="164"/>
                    <a:pt x="12" y="164"/>
                    <a:pt x="12" y="164"/>
                  </a:cubicBezTo>
                  <a:cubicBezTo>
                    <a:pt x="11" y="164"/>
                    <a:pt x="11" y="164"/>
                    <a:pt x="11" y="164"/>
                  </a:cubicBezTo>
                  <a:cubicBezTo>
                    <a:pt x="10" y="162"/>
                    <a:pt x="10" y="162"/>
                    <a:pt x="10" y="162"/>
                  </a:cubicBezTo>
                  <a:cubicBezTo>
                    <a:pt x="10" y="161"/>
                    <a:pt x="10" y="161"/>
                    <a:pt x="10" y="161"/>
                  </a:cubicBezTo>
                  <a:close/>
                  <a:moveTo>
                    <a:pt x="11" y="165"/>
                  </a:moveTo>
                  <a:cubicBezTo>
                    <a:pt x="10" y="166"/>
                    <a:pt x="10" y="166"/>
                    <a:pt x="10" y="166"/>
                  </a:cubicBezTo>
                  <a:cubicBezTo>
                    <a:pt x="9" y="165"/>
                    <a:pt x="9" y="165"/>
                    <a:pt x="9" y="165"/>
                  </a:cubicBezTo>
                  <a:cubicBezTo>
                    <a:pt x="10" y="165"/>
                    <a:pt x="10" y="165"/>
                    <a:pt x="10" y="165"/>
                  </a:cubicBezTo>
                  <a:cubicBezTo>
                    <a:pt x="10" y="164"/>
                    <a:pt x="10" y="164"/>
                    <a:pt x="10" y="164"/>
                  </a:cubicBezTo>
                  <a:cubicBezTo>
                    <a:pt x="10" y="164"/>
                    <a:pt x="10" y="164"/>
                    <a:pt x="10" y="164"/>
                  </a:cubicBezTo>
                  <a:cubicBezTo>
                    <a:pt x="10" y="163"/>
                    <a:pt x="10" y="163"/>
                    <a:pt x="10" y="163"/>
                  </a:cubicBezTo>
                  <a:cubicBezTo>
                    <a:pt x="11" y="164"/>
                    <a:pt x="11" y="164"/>
                    <a:pt x="11" y="164"/>
                  </a:cubicBezTo>
                  <a:cubicBezTo>
                    <a:pt x="11" y="164"/>
                    <a:pt x="11" y="164"/>
                    <a:pt x="11" y="164"/>
                  </a:cubicBezTo>
                  <a:cubicBezTo>
                    <a:pt x="13" y="165"/>
                    <a:pt x="13" y="165"/>
                    <a:pt x="13" y="165"/>
                  </a:cubicBezTo>
                  <a:cubicBezTo>
                    <a:pt x="13" y="165"/>
                    <a:pt x="13" y="165"/>
                    <a:pt x="13" y="165"/>
                  </a:cubicBezTo>
                  <a:cubicBezTo>
                    <a:pt x="12" y="165"/>
                    <a:pt x="12" y="165"/>
                    <a:pt x="12" y="165"/>
                  </a:cubicBezTo>
                  <a:cubicBezTo>
                    <a:pt x="12" y="165"/>
                    <a:pt x="12" y="165"/>
                    <a:pt x="12" y="165"/>
                  </a:cubicBezTo>
                  <a:cubicBezTo>
                    <a:pt x="11" y="165"/>
                    <a:pt x="11" y="165"/>
                    <a:pt x="11" y="165"/>
                  </a:cubicBezTo>
                  <a:close/>
                  <a:moveTo>
                    <a:pt x="12" y="169"/>
                  </a:moveTo>
                  <a:cubicBezTo>
                    <a:pt x="11" y="169"/>
                    <a:pt x="11" y="169"/>
                    <a:pt x="11" y="169"/>
                  </a:cubicBezTo>
                  <a:cubicBezTo>
                    <a:pt x="11" y="168"/>
                    <a:pt x="11" y="168"/>
                    <a:pt x="11" y="168"/>
                  </a:cubicBezTo>
                  <a:cubicBezTo>
                    <a:pt x="11" y="168"/>
                    <a:pt x="11" y="168"/>
                    <a:pt x="11" y="168"/>
                  </a:cubicBezTo>
                  <a:cubicBezTo>
                    <a:pt x="11" y="167"/>
                    <a:pt x="11" y="167"/>
                    <a:pt x="11" y="167"/>
                  </a:cubicBezTo>
                  <a:cubicBezTo>
                    <a:pt x="11" y="167"/>
                    <a:pt x="11" y="167"/>
                    <a:pt x="11" y="167"/>
                  </a:cubicBezTo>
                  <a:cubicBezTo>
                    <a:pt x="11" y="167"/>
                    <a:pt x="11" y="167"/>
                    <a:pt x="11" y="167"/>
                  </a:cubicBezTo>
                  <a:cubicBezTo>
                    <a:pt x="11" y="167"/>
                    <a:pt x="11" y="167"/>
                    <a:pt x="11" y="167"/>
                  </a:cubicBezTo>
                  <a:cubicBezTo>
                    <a:pt x="12" y="167"/>
                    <a:pt x="12" y="167"/>
                    <a:pt x="12" y="167"/>
                  </a:cubicBezTo>
                  <a:cubicBezTo>
                    <a:pt x="12" y="167"/>
                    <a:pt x="12" y="167"/>
                    <a:pt x="12" y="167"/>
                  </a:cubicBezTo>
                  <a:cubicBezTo>
                    <a:pt x="12" y="168"/>
                    <a:pt x="12" y="168"/>
                    <a:pt x="12" y="168"/>
                  </a:cubicBezTo>
                  <a:cubicBezTo>
                    <a:pt x="11" y="168"/>
                    <a:pt x="11" y="168"/>
                    <a:pt x="11" y="168"/>
                  </a:cubicBezTo>
                  <a:cubicBezTo>
                    <a:pt x="12" y="169"/>
                    <a:pt x="12" y="169"/>
                    <a:pt x="12" y="169"/>
                  </a:cubicBezTo>
                  <a:close/>
                  <a:moveTo>
                    <a:pt x="12" y="167"/>
                  </a:moveTo>
                  <a:cubicBezTo>
                    <a:pt x="12" y="167"/>
                    <a:pt x="12" y="167"/>
                    <a:pt x="12" y="167"/>
                  </a:cubicBezTo>
                  <a:cubicBezTo>
                    <a:pt x="13" y="167"/>
                    <a:pt x="13" y="167"/>
                    <a:pt x="13" y="167"/>
                  </a:cubicBezTo>
                  <a:cubicBezTo>
                    <a:pt x="13" y="167"/>
                    <a:pt x="13" y="167"/>
                    <a:pt x="13" y="167"/>
                  </a:cubicBezTo>
                  <a:cubicBezTo>
                    <a:pt x="13" y="168"/>
                    <a:pt x="13" y="168"/>
                    <a:pt x="13" y="168"/>
                  </a:cubicBezTo>
                  <a:cubicBezTo>
                    <a:pt x="13" y="168"/>
                    <a:pt x="13" y="168"/>
                    <a:pt x="13" y="168"/>
                  </a:cubicBezTo>
                  <a:cubicBezTo>
                    <a:pt x="13" y="169"/>
                    <a:pt x="13" y="169"/>
                    <a:pt x="13" y="169"/>
                  </a:cubicBezTo>
                  <a:cubicBezTo>
                    <a:pt x="13" y="169"/>
                    <a:pt x="13" y="169"/>
                    <a:pt x="13" y="169"/>
                  </a:cubicBezTo>
                  <a:cubicBezTo>
                    <a:pt x="12" y="168"/>
                    <a:pt x="12" y="168"/>
                    <a:pt x="12" y="168"/>
                  </a:cubicBezTo>
                  <a:cubicBezTo>
                    <a:pt x="12" y="168"/>
                    <a:pt x="12" y="168"/>
                    <a:pt x="12" y="168"/>
                  </a:cubicBezTo>
                  <a:cubicBezTo>
                    <a:pt x="12" y="167"/>
                    <a:pt x="12" y="167"/>
                    <a:pt x="12" y="167"/>
                  </a:cubicBezTo>
                  <a:close/>
                  <a:moveTo>
                    <a:pt x="14" y="168"/>
                  </a:moveTo>
                  <a:cubicBezTo>
                    <a:pt x="15" y="168"/>
                    <a:pt x="15" y="168"/>
                    <a:pt x="15" y="168"/>
                  </a:cubicBezTo>
                  <a:cubicBezTo>
                    <a:pt x="15" y="169"/>
                    <a:pt x="15" y="169"/>
                    <a:pt x="15" y="169"/>
                  </a:cubicBezTo>
                  <a:cubicBezTo>
                    <a:pt x="14" y="169"/>
                    <a:pt x="14" y="169"/>
                    <a:pt x="14" y="169"/>
                  </a:cubicBezTo>
                  <a:cubicBezTo>
                    <a:pt x="14" y="168"/>
                    <a:pt x="14" y="168"/>
                    <a:pt x="14" y="168"/>
                  </a:cubicBezTo>
                  <a:cubicBezTo>
                    <a:pt x="14" y="168"/>
                    <a:pt x="14" y="168"/>
                    <a:pt x="14" y="168"/>
                  </a:cubicBezTo>
                  <a:close/>
                  <a:moveTo>
                    <a:pt x="13" y="171"/>
                  </a:moveTo>
                  <a:cubicBezTo>
                    <a:pt x="13" y="171"/>
                    <a:pt x="13" y="171"/>
                    <a:pt x="13" y="171"/>
                  </a:cubicBezTo>
                  <a:cubicBezTo>
                    <a:pt x="13" y="170"/>
                    <a:pt x="13" y="170"/>
                    <a:pt x="13" y="170"/>
                  </a:cubicBezTo>
                  <a:cubicBezTo>
                    <a:pt x="13" y="170"/>
                    <a:pt x="13" y="170"/>
                    <a:pt x="13" y="170"/>
                  </a:cubicBezTo>
                  <a:cubicBezTo>
                    <a:pt x="13" y="169"/>
                    <a:pt x="13" y="169"/>
                    <a:pt x="13" y="169"/>
                  </a:cubicBezTo>
                  <a:cubicBezTo>
                    <a:pt x="13" y="169"/>
                    <a:pt x="13" y="169"/>
                    <a:pt x="13" y="169"/>
                  </a:cubicBezTo>
                  <a:cubicBezTo>
                    <a:pt x="14" y="170"/>
                    <a:pt x="14" y="170"/>
                    <a:pt x="14" y="170"/>
                  </a:cubicBezTo>
                  <a:cubicBezTo>
                    <a:pt x="13" y="171"/>
                    <a:pt x="13" y="171"/>
                    <a:pt x="13" y="171"/>
                  </a:cubicBezTo>
                  <a:close/>
                  <a:moveTo>
                    <a:pt x="16" y="168"/>
                  </a:moveTo>
                  <a:cubicBezTo>
                    <a:pt x="15" y="168"/>
                    <a:pt x="15" y="168"/>
                    <a:pt x="15" y="168"/>
                  </a:cubicBezTo>
                  <a:cubicBezTo>
                    <a:pt x="14" y="168"/>
                    <a:pt x="14" y="168"/>
                    <a:pt x="14" y="168"/>
                  </a:cubicBezTo>
                  <a:cubicBezTo>
                    <a:pt x="14" y="166"/>
                    <a:pt x="14" y="166"/>
                    <a:pt x="14" y="166"/>
                  </a:cubicBezTo>
                  <a:cubicBezTo>
                    <a:pt x="15" y="166"/>
                    <a:pt x="15" y="166"/>
                    <a:pt x="15" y="166"/>
                  </a:cubicBezTo>
                  <a:cubicBezTo>
                    <a:pt x="15" y="167"/>
                    <a:pt x="15" y="167"/>
                    <a:pt x="15" y="167"/>
                  </a:cubicBezTo>
                  <a:cubicBezTo>
                    <a:pt x="16" y="168"/>
                    <a:pt x="16" y="168"/>
                    <a:pt x="16" y="168"/>
                  </a:cubicBezTo>
                  <a:cubicBezTo>
                    <a:pt x="16" y="168"/>
                    <a:pt x="16" y="168"/>
                    <a:pt x="16" y="168"/>
                  </a:cubicBezTo>
                  <a:cubicBezTo>
                    <a:pt x="16" y="168"/>
                    <a:pt x="16" y="168"/>
                    <a:pt x="16" y="168"/>
                  </a:cubicBezTo>
                  <a:close/>
                  <a:moveTo>
                    <a:pt x="16" y="170"/>
                  </a:moveTo>
                  <a:cubicBezTo>
                    <a:pt x="15" y="169"/>
                    <a:pt x="15" y="169"/>
                    <a:pt x="15" y="169"/>
                  </a:cubicBezTo>
                  <a:cubicBezTo>
                    <a:pt x="15" y="169"/>
                    <a:pt x="15" y="169"/>
                    <a:pt x="15" y="169"/>
                  </a:cubicBezTo>
                  <a:cubicBezTo>
                    <a:pt x="16" y="169"/>
                    <a:pt x="16" y="169"/>
                    <a:pt x="16" y="169"/>
                  </a:cubicBezTo>
                  <a:cubicBezTo>
                    <a:pt x="16" y="170"/>
                    <a:pt x="16" y="170"/>
                    <a:pt x="16" y="170"/>
                  </a:cubicBezTo>
                  <a:cubicBezTo>
                    <a:pt x="16" y="170"/>
                    <a:pt x="16" y="170"/>
                    <a:pt x="16" y="170"/>
                  </a:cubicBezTo>
                  <a:close/>
                  <a:moveTo>
                    <a:pt x="16" y="171"/>
                  </a:moveTo>
                  <a:cubicBezTo>
                    <a:pt x="15" y="170"/>
                    <a:pt x="15" y="170"/>
                    <a:pt x="15" y="170"/>
                  </a:cubicBezTo>
                  <a:cubicBezTo>
                    <a:pt x="15" y="170"/>
                    <a:pt x="15" y="170"/>
                    <a:pt x="15" y="170"/>
                  </a:cubicBezTo>
                  <a:cubicBezTo>
                    <a:pt x="15" y="169"/>
                    <a:pt x="15" y="169"/>
                    <a:pt x="15" y="169"/>
                  </a:cubicBezTo>
                  <a:cubicBezTo>
                    <a:pt x="16" y="170"/>
                    <a:pt x="16" y="170"/>
                    <a:pt x="16" y="170"/>
                  </a:cubicBezTo>
                  <a:cubicBezTo>
                    <a:pt x="16" y="171"/>
                    <a:pt x="16" y="171"/>
                    <a:pt x="16" y="171"/>
                  </a:cubicBezTo>
                  <a:cubicBezTo>
                    <a:pt x="16" y="171"/>
                    <a:pt x="16" y="171"/>
                    <a:pt x="16" y="171"/>
                  </a:cubicBezTo>
                  <a:close/>
                  <a:moveTo>
                    <a:pt x="17" y="173"/>
                  </a:moveTo>
                  <a:cubicBezTo>
                    <a:pt x="17" y="173"/>
                    <a:pt x="17" y="173"/>
                    <a:pt x="17" y="173"/>
                  </a:cubicBezTo>
                  <a:cubicBezTo>
                    <a:pt x="16" y="172"/>
                    <a:pt x="16" y="172"/>
                    <a:pt x="16" y="172"/>
                  </a:cubicBezTo>
                  <a:cubicBezTo>
                    <a:pt x="16" y="172"/>
                    <a:pt x="16" y="172"/>
                    <a:pt x="16" y="172"/>
                  </a:cubicBezTo>
                  <a:cubicBezTo>
                    <a:pt x="15" y="172"/>
                    <a:pt x="15" y="172"/>
                    <a:pt x="15" y="172"/>
                  </a:cubicBezTo>
                  <a:cubicBezTo>
                    <a:pt x="15" y="172"/>
                    <a:pt x="15" y="172"/>
                    <a:pt x="15" y="172"/>
                  </a:cubicBezTo>
                  <a:cubicBezTo>
                    <a:pt x="16" y="172"/>
                    <a:pt x="16" y="172"/>
                    <a:pt x="16" y="172"/>
                  </a:cubicBezTo>
                  <a:cubicBezTo>
                    <a:pt x="16" y="172"/>
                    <a:pt x="16" y="172"/>
                    <a:pt x="16" y="172"/>
                  </a:cubicBezTo>
                  <a:cubicBezTo>
                    <a:pt x="17" y="172"/>
                    <a:pt x="17" y="172"/>
                    <a:pt x="17" y="172"/>
                  </a:cubicBezTo>
                  <a:cubicBezTo>
                    <a:pt x="17" y="172"/>
                    <a:pt x="17" y="172"/>
                    <a:pt x="17" y="172"/>
                  </a:cubicBezTo>
                  <a:cubicBezTo>
                    <a:pt x="17" y="173"/>
                    <a:pt x="17" y="173"/>
                    <a:pt x="17" y="173"/>
                  </a:cubicBezTo>
                  <a:close/>
                  <a:moveTo>
                    <a:pt x="20" y="177"/>
                  </a:moveTo>
                  <a:cubicBezTo>
                    <a:pt x="19" y="177"/>
                    <a:pt x="19" y="177"/>
                    <a:pt x="19" y="177"/>
                  </a:cubicBezTo>
                  <a:cubicBezTo>
                    <a:pt x="18" y="177"/>
                    <a:pt x="18" y="177"/>
                    <a:pt x="18" y="177"/>
                  </a:cubicBezTo>
                  <a:cubicBezTo>
                    <a:pt x="17" y="177"/>
                    <a:pt x="17" y="177"/>
                    <a:pt x="17" y="177"/>
                  </a:cubicBezTo>
                  <a:cubicBezTo>
                    <a:pt x="17" y="176"/>
                    <a:pt x="17" y="176"/>
                    <a:pt x="17" y="176"/>
                  </a:cubicBezTo>
                  <a:cubicBezTo>
                    <a:pt x="16" y="176"/>
                    <a:pt x="16" y="176"/>
                    <a:pt x="16" y="176"/>
                  </a:cubicBezTo>
                  <a:cubicBezTo>
                    <a:pt x="15" y="176"/>
                    <a:pt x="15" y="176"/>
                    <a:pt x="15" y="176"/>
                  </a:cubicBezTo>
                  <a:cubicBezTo>
                    <a:pt x="14" y="175"/>
                    <a:pt x="14" y="175"/>
                    <a:pt x="14" y="175"/>
                  </a:cubicBezTo>
                  <a:cubicBezTo>
                    <a:pt x="14" y="174"/>
                    <a:pt x="14" y="174"/>
                    <a:pt x="14" y="174"/>
                  </a:cubicBezTo>
                  <a:cubicBezTo>
                    <a:pt x="14" y="174"/>
                    <a:pt x="14" y="174"/>
                    <a:pt x="14" y="174"/>
                  </a:cubicBezTo>
                  <a:cubicBezTo>
                    <a:pt x="15" y="174"/>
                    <a:pt x="15" y="174"/>
                    <a:pt x="15" y="174"/>
                  </a:cubicBezTo>
                  <a:cubicBezTo>
                    <a:pt x="16" y="175"/>
                    <a:pt x="16" y="175"/>
                    <a:pt x="16" y="175"/>
                  </a:cubicBezTo>
                  <a:cubicBezTo>
                    <a:pt x="16" y="175"/>
                    <a:pt x="16" y="175"/>
                    <a:pt x="16" y="175"/>
                  </a:cubicBezTo>
                  <a:cubicBezTo>
                    <a:pt x="17" y="175"/>
                    <a:pt x="17" y="175"/>
                    <a:pt x="17" y="175"/>
                  </a:cubicBezTo>
                  <a:cubicBezTo>
                    <a:pt x="18" y="175"/>
                    <a:pt x="18" y="175"/>
                    <a:pt x="18" y="175"/>
                  </a:cubicBezTo>
                  <a:cubicBezTo>
                    <a:pt x="19" y="176"/>
                    <a:pt x="19" y="176"/>
                    <a:pt x="19" y="176"/>
                  </a:cubicBezTo>
                  <a:cubicBezTo>
                    <a:pt x="20" y="176"/>
                    <a:pt x="20" y="176"/>
                    <a:pt x="20" y="176"/>
                  </a:cubicBezTo>
                  <a:cubicBezTo>
                    <a:pt x="20" y="176"/>
                    <a:pt x="20" y="176"/>
                    <a:pt x="20" y="176"/>
                  </a:cubicBezTo>
                  <a:cubicBezTo>
                    <a:pt x="21" y="177"/>
                    <a:pt x="21" y="177"/>
                    <a:pt x="21" y="177"/>
                  </a:cubicBezTo>
                  <a:cubicBezTo>
                    <a:pt x="21" y="177"/>
                    <a:pt x="21" y="177"/>
                    <a:pt x="21" y="177"/>
                  </a:cubicBezTo>
                  <a:cubicBezTo>
                    <a:pt x="22" y="177"/>
                    <a:pt x="22" y="177"/>
                    <a:pt x="22" y="177"/>
                  </a:cubicBezTo>
                  <a:cubicBezTo>
                    <a:pt x="21" y="177"/>
                    <a:pt x="21" y="177"/>
                    <a:pt x="21" y="177"/>
                  </a:cubicBezTo>
                  <a:cubicBezTo>
                    <a:pt x="21" y="177"/>
                    <a:pt x="21" y="177"/>
                    <a:pt x="21" y="177"/>
                  </a:cubicBezTo>
                  <a:cubicBezTo>
                    <a:pt x="20" y="177"/>
                    <a:pt x="20" y="177"/>
                    <a:pt x="20" y="177"/>
                  </a:cubicBezTo>
                  <a:close/>
                  <a:moveTo>
                    <a:pt x="17" y="177"/>
                  </a:moveTo>
                  <a:cubicBezTo>
                    <a:pt x="17" y="177"/>
                    <a:pt x="17" y="178"/>
                    <a:pt x="17" y="178"/>
                  </a:cubicBezTo>
                  <a:cubicBezTo>
                    <a:pt x="16" y="178"/>
                    <a:pt x="16" y="178"/>
                    <a:pt x="16" y="178"/>
                  </a:cubicBezTo>
                  <a:cubicBezTo>
                    <a:pt x="17" y="177"/>
                    <a:pt x="17" y="177"/>
                    <a:pt x="17" y="177"/>
                  </a:cubicBezTo>
                  <a:close/>
                  <a:moveTo>
                    <a:pt x="23" y="181"/>
                  </a:moveTo>
                  <a:cubicBezTo>
                    <a:pt x="23" y="181"/>
                    <a:pt x="23" y="181"/>
                    <a:pt x="23" y="181"/>
                  </a:cubicBezTo>
                  <a:cubicBezTo>
                    <a:pt x="24" y="181"/>
                    <a:pt x="24" y="181"/>
                    <a:pt x="24" y="181"/>
                  </a:cubicBezTo>
                  <a:cubicBezTo>
                    <a:pt x="23" y="181"/>
                    <a:pt x="23" y="181"/>
                    <a:pt x="23" y="181"/>
                  </a:cubicBezTo>
                  <a:cubicBezTo>
                    <a:pt x="23" y="181"/>
                    <a:pt x="23" y="181"/>
                    <a:pt x="23" y="181"/>
                  </a:cubicBezTo>
                  <a:cubicBezTo>
                    <a:pt x="23" y="181"/>
                    <a:pt x="23" y="181"/>
                    <a:pt x="23" y="181"/>
                  </a:cubicBezTo>
                  <a:close/>
                  <a:moveTo>
                    <a:pt x="25" y="181"/>
                  </a:moveTo>
                  <a:cubicBezTo>
                    <a:pt x="25" y="182"/>
                    <a:pt x="25" y="182"/>
                    <a:pt x="25" y="182"/>
                  </a:cubicBezTo>
                  <a:cubicBezTo>
                    <a:pt x="24" y="181"/>
                    <a:pt x="24" y="181"/>
                    <a:pt x="24" y="181"/>
                  </a:cubicBezTo>
                  <a:cubicBezTo>
                    <a:pt x="24" y="181"/>
                    <a:pt x="24" y="181"/>
                    <a:pt x="24" y="181"/>
                  </a:cubicBezTo>
                  <a:cubicBezTo>
                    <a:pt x="23" y="180"/>
                    <a:pt x="23" y="180"/>
                    <a:pt x="23" y="180"/>
                  </a:cubicBezTo>
                  <a:cubicBezTo>
                    <a:pt x="22" y="180"/>
                    <a:pt x="22" y="180"/>
                    <a:pt x="22" y="180"/>
                  </a:cubicBezTo>
                  <a:cubicBezTo>
                    <a:pt x="22" y="180"/>
                    <a:pt x="22" y="180"/>
                    <a:pt x="22" y="180"/>
                  </a:cubicBezTo>
                  <a:cubicBezTo>
                    <a:pt x="21" y="179"/>
                    <a:pt x="21" y="179"/>
                    <a:pt x="21" y="179"/>
                  </a:cubicBezTo>
                  <a:cubicBezTo>
                    <a:pt x="20" y="179"/>
                    <a:pt x="20" y="179"/>
                    <a:pt x="20" y="179"/>
                  </a:cubicBezTo>
                  <a:cubicBezTo>
                    <a:pt x="20" y="179"/>
                    <a:pt x="20" y="179"/>
                    <a:pt x="20" y="179"/>
                  </a:cubicBezTo>
                  <a:cubicBezTo>
                    <a:pt x="19" y="178"/>
                    <a:pt x="19" y="178"/>
                    <a:pt x="19" y="178"/>
                  </a:cubicBezTo>
                  <a:cubicBezTo>
                    <a:pt x="19" y="178"/>
                    <a:pt x="19" y="178"/>
                    <a:pt x="19" y="178"/>
                  </a:cubicBezTo>
                  <a:cubicBezTo>
                    <a:pt x="19" y="177"/>
                    <a:pt x="19" y="177"/>
                    <a:pt x="19" y="177"/>
                  </a:cubicBezTo>
                  <a:cubicBezTo>
                    <a:pt x="20" y="177"/>
                    <a:pt x="20" y="177"/>
                    <a:pt x="20" y="177"/>
                  </a:cubicBezTo>
                  <a:cubicBezTo>
                    <a:pt x="20" y="178"/>
                    <a:pt x="20" y="178"/>
                    <a:pt x="20" y="178"/>
                  </a:cubicBezTo>
                  <a:cubicBezTo>
                    <a:pt x="21" y="178"/>
                    <a:pt x="21" y="178"/>
                    <a:pt x="21" y="178"/>
                  </a:cubicBezTo>
                  <a:cubicBezTo>
                    <a:pt x="22" y="178"/>
                    <a:pt x="22" y="178"/>
                    <a:pt x="22" y="178"/>
                  </a:cubicBezTo>
                  <a:cubicBezTo>
                    <a:pt x="22" y="178"/>
                    <a:pt x="22" y="178"/>
                    <a:pt x="22" y="178"/>
                  </a:cubicBezTo>
                  <a:cubicBezTo>
                    <a:pt x="24" y="178"/>
                    <a:pt x="24" y="178"/>
                    <a:pt x="24" y="178"/>
                  </a:cubicBezTo>
                  <a:cubicBezTo>
                    <a:pt x="24" y="179"/>
                    <a:pt x="24" y="179"/>
                    <a:pt x="24" y="179"/>
                  </a:cubicBezTo>
                  <a:cubicBezTo>
                    <a:pt x="24" y="179"/>
                    <a:pt x="24" y="179"/>
                    <a:pt x="24" y="179"/>
                  </a:cubicBezTo>
                  <a:cubicBezTo>
                    <a:pt x="25" y="179"/>
                    <a:pt x="25" y="179"/>
                    <a:pt x="25" y="179"/>
                  </a:cubicBezTo>
                  <a:cubicBezTo>
                    <a:pt x="26" y="179"/>
                    <a:pt x="26" y="179"/>
                    <a:pt x="26" y="179"/>
                  </a:cubicBezTo>
                  <a:cubicBezTo>
                    <a:pt x="26" y="180"/>
                    <a:pt x="26" y="180"/>
                    <a:pt x="26" y="180"/>
                  </a:cubicBezTo>
                  <a:cubicBezTo>
                    <a:pt x="26" y="180"/>
                    <a:pt x="26" y="180"/>
                    <a:pt x="26" y="180"/>
                  </a:cubicBezTo>
                  <a:cubicBezTo>
                    <a:pt x="25" y="180"/>
                    <a:pt x="25" y="180"/>
                    <a:pt x="25" y="180"/>
                  </a:cubicBezTo>
                  <a:cubicBezTo>
                    <a:pt x="26" y="180"/>
                    <a:pt x="26" y="180"/>
                    <a:pt x="26" y="180"/>
                  </a:cubicBezTo>
                  <a:cubicBezTo>
                    <a:pt x="26" y="180"/>
                    <a:pt x="26" y="180"/>
                    <a:pt x="26" y="180"/>
                  </a:cubicBezTo>
                  <a:cubicBezTo>
                    <a:pt x="25" y="181"/>
                    <a:pt x="25" y="181"/>
                    <a:pt x="25" y="181"/>
                  </a:cubicBezTo>
                  <a:cubicBezTo>
                    <a:pt x="25" y="181"/>
                    <a:pt x="25" y="181"/>
                    <a:pt x="25" y="181"/>
                  </a:cubicBezTo>
                  <a:close/>
                  <a:moveTo>
                    <a:pt x="26" y="181"/>
                  </a:moveTo>
                  <a:cubicBezTo>
                    <a:pt x="26" y="182"/>
                    <a:pt x="26" y="182"/>
                    <a:pt x="26" y="182"/>
                  </a:cubicBezTo>
                  <a:cubicBezTo>
                    <a:pt x="26" y="182"/>
                    <a:pt x="26" y="182"/>
                    <a:pt x="26" y="182"/>
                  </a:cubicBezTo>
                  <a:cubicBezTo>
                    <a:pt x="26" y="182"/>
                    <a:pt x="26" y="182"/>
                    <a:pt x="26" y="182"/>
                  </a:cubicBezTo>
                  <a:cubicBezTo>
                    <a:pt x="27" y="181"/>
                    <a:pt x="27" y="181"/>
                    <a:pt x="27" y="181"/>
                  </a:cubicBezTo>
                  <a:cubicBezTo>
                    <a:pt x="27" y="181"/>
                    <a:pt x="27" y="181"/>
                    <a:pt x="27" y="181"/>
                  </a:cubicBezTo>
                  <a:cubicBezTo>
                    <a:pt x="27" y="181"/>
                    <a:pt x="27" y="181"/>
                    <a:pt x="27" y="181"/>
                  </a:cubicBezTo>
                  <a:cubicBezTo>
                    <a:pt x="26" y="181"/>
                    <a:pt x="26" y="181"/>
                    <a:pt x="26" y="181"/>
                  </a:cubicBezTo>
                  <a:close/>
                  <a:moveTo>
                    <a:pt x="31" y="180"/>
                  </a:moveTo>
                  <a:cubicBezTo>
                    <a:pt x="31" y="181"/>
                    <a:pt x="31" y="181"/>
                    <a:pt x="31" y="181"/>
                  </a:cubicBezTo>
                  <a:cubicBezTo>
                    <a:pt x="31" y="182"/>
                    <a:pt x="31" y="182"/>
                    <a:pt x="31" y="182"/>
                  </a:cubicBezTo>
                  <a:cubicBezTo>
                    <a:pt x="31" y="182"/>
                    <a:pt x="31" y="182"/>
                    <a:pt x="31" y="182"/>
                  </a:cubicBezTo>
                  <a:cubicBezTo>
                    <a:pt x="30" y="182"/>
                    <a:pt x="30" y="182"/>
                    <a:pt x="30" y="182"/>
                  </a:cubicBezTo>
                  <a:cubicBezTo>
                    <a:pt x="30" y="181"/>
                    <a:pt x="30" y="181"/>
                    <a:pt x="30" y="181"/>
                  </a:cubicBezTo>
                  <a:cubicBezTo>
                    <a:pt x="29" y="182"/>
                    <a:pt x="29" y="182"/>
                    <a:pt x="29" y="182"/>
                  </a:cubicBezTo>
                  <a:cubicBezTo>
                    <a:pt x="29" y="181"/>
                    <a:pt x="29" y="181"/>
                    <a:pt x="29" y="181"/>
                  </a:cubicBezTo>
                  <a:cubicBezTo>
                    <a:pt x="28" y="181"/>
                    <a:pt x="28" y="181"/>
                    <a:pt x="28" y="181"/>
                  </a:cubicBezTo>
                  <a:cubicBezTo>
                    <a:pt x="28" y="181"/>
                    <a:pt x="28" y="181"/>
                    <a:pt x="28" y="181"/>
                  </a:cubicBezTo>
                  <a:cubicBezTo>
                    <a:pt x="27" y="181"/>
                    <a:pt x="27" y="181"/>
                    <a:pt x="27" y="181"/>
                  </a:cubicBezTo>
                  <a:cubicBezTo>
                    <a:pt x="27" y="181"/>
                    <a:pt x="27" y="181"/>
                    <a:pt x="27" y="181"/>
                  </a:cubicBezTo>
                  <a:cubicBezTo>
                    <a:pt x="27" y="180"/>
                    <a:pt x="27" y="180"/>
                    <a:pt x="27" y="180"/>
                  </a:cubicBezTo>
                  <a:cubicBezTo>
                    <a:pt x="28" y="180"/>
                    <a:pt x="28" y="180"/>
                    <a:pt x="28" y="180"/>
                  </a:cubicBezTo>
                  <a:cubicBezTo>
                    <a:pt x="28" y="180"/>
                    <a:pt x="28" y="180"/>
                    <a:pt x="28" y="180"/>
                  </a:cubicBezTo>
                  <a:cubicBezTo>
                    <a:pt x="30" y="180"/>
                    <a:pt x="30" y="180"/>
                    <a:pt x="30" y="180"/>
                  </a:cubicBezTo>
                  <a:cubicBezTo>
                    <a:pt x="30" y="181"/>
                    <a:pt x="30" y="181"/>
                    <a:pt x="30" y="181"/>
                  </a:cubicBezTo>
                  <a:cubicBezTo>
                    <a:pt x="30" y="180"/>
                    <a:pt x="30" y="180"/>
                    <a:pt x="30" y="180"/>
                  </a:cubicBezTo>
                  <a:cubicBezTo>
                    <a:pt x="31" y="180"/>
                    <a:pt x="31" y="180"/>
                    <a:pt x="31" y="180"/>
                  </a:cubicBezTo>
                  <a:cubicBezTo>
                    <a:pt x="31" y="180"/>
                    <a:pt x="31" y="180"/>
                    <a:pt x="31" y="180"/>
                  </a:cubicBezTo>
                  <a:close/>
                  <a:moveTo>
                    <a:pt x="34" y="180"/>
                  </a:moveTo>
                  <a:cubicBezTo>
                    <a:pt x="33" y="180"/>
                    <a:pt x="33" y="180"/>
                    <a:pt x="33" y="180"/>
                  </a:cubicBezTo>
                  <a:cubicBezTo>
                    <a:pt x="33" y="179"/>
                    <a:pt x="33" y="179"/>
                    <a:pt x="33" y="179"/>
                  </a:cubicBezTo>
                  <a:cubicBezTo>
                    <a:pt x="33" y="179"/>
                    <a:pt x="33" y="179"/>
                    <a:pt x="33" y="179"/>
                  </a:cubicBezTo>
                  <a:cubicBezTo>
                    <a:pt x="33" y="178"/>
                    <a:pt x="33" y="178"/>
                    <a:pt x="33" y="178"/>
                  </a:cubicBezTo>
                  <a:cubicBezTo>
                    <a:pt x="32" y="178"/>
                    <a:pt x="32" y="178"/>
                    <a:pt x="32" y="178"/>
                  </a:cubicBezTo>
                  <a:cubicBezTo>
                    <a:pt x="32" y="177"/>
                    <a:pt x="32" y="177"/>
                    <a:pt x="32" y="177"/>
                  </a:cubicBezTo>
                  <a:cubicBezTo>
                    <a:pt x="32" y="176"/>
                    <a:pt x="32" y="176"/>
                    <a:pt x="32" y="176"/>
                  </a:cubicBezTo>
                  <a:cubicBezTo>
                    <a:pt x="32" y="177"/>
                    <a:pt x="32" y="177"/>
                    <a:pt x="32" y="177"/>
                  </a:cubicBezTo>
                  <a:cubicBezTo>
                    <a:pt x="31" y="178"/>
                    <a:pt x="31" y="178"/>
                    <a:pt x="31" y="178"/>
                  </a:cubicBezTo>
                  <a:cubicBezTo>
                    <a:pt x="32" y="179"/>
                    <a:pt x="32" y="179"/>
                    <a:pt x="32" y="179"/>
                  </a:cubicBezTo>
                  <a:cubicBezTo>
                    <a:pt x="31" y="179"/>
                    <a:pt x="31" y="179"/>
                    <a:pt x="31" y="179"/>
                  </a:cubicBezTo>
                  <a:cubicBezTo>
                    <a:pt x="31" y="180"/>
                    <a:pt x="31" y="180"/>
                    <a:pt x="31" y="180"/>
                  </a:cubicBezTo>
                  <a:cubicBezTo>
                    <a:pt x="32" y="180"/>
                    <a:pt x="32" y="180"/>
                    <a:pt x="32" y="180"/>
                  </a:cubicBezTo>
                  <a:cubicBezTo>
                    <a:pt x="33" y="180"/>
                    <a:pt x="33" y="180"/>
                    <a:pt x="33" y="180"/>
                  </a:cubicBezTo>
                  <a:cubicBezTo>
                    <a:pt x="33" y="181"/>
                    <a:pt x="33" y="181"/>
                    <a:pt x="33" y="181"/>
                  </a:cubicBezTo>
                  <a:cubicBezTo>
                    <a:pt x="34" y="180"/>
                    <a:pt x="34" y="180"/>
                    <a:pt x="34" y="180"/>
                  </a:cubicBezTo>
                  <a:close/>
                  <a:moveTo>
                    <a:pt x="30" y="186"/>
                  </a:moveTo>
                  <a:cubicBezTo>
                    <a:pt x="31" y="186"/>
                    <a:pt x="31" y="186"/>
                    <a:pt x="31" y="186"/>
                  </a:cubicBezTo>
                  <a:cubicBezTo>
                    <a:pt x="31" y="186"/>
                    <a:pt x="31" y="186"/>
                    <a:pt x="31" y="186"/>
                  </a:cubicBezTo>
                  <a:cubicBezTo>
                    <a:pt x="31" y="187"/>
                    <a:pt x="31" y="187"/>
                    <a:pt x="31" y="187"/>
                  </a:cubicBezTo>
                  <a:cubicBezTo>
                    <a:pt x="30" y="186"/>
                    <a:pt x="30" y="186"/>
                    <a:pt x="30" y="186"/>
                  </a:cubicBezTo>
                  <a:close/>
                  <a:moveTo>
                    <a:pt x="31" y="185"/>
                  </a:moveTo>
                  <a:cubicBezTo>
                    <a:pt x="30" y="185"/>
                    <a:pt x="30" y="185"/>
                    <a:pt x="30" y="185"/>
                  </a:cubicBezTo>
                  <a:cubicBezTo>
                    <a:pt x="31" y="185"/>
                    <a:pt x="31" y="185"/>
                    <a:pt x="31" y="185"/>
                  </a:cubicBezTo>
                  <a:cubicBezTo>
                    <a:pt x="31" y="185"/>
                    <a:pt x="31" y="185"/>
                    <a:pt x="31" y="185"/>
                  </a:cubicBezTo>
                  <a:cubicBezTo>
                    <a:pt x="31" y="185"/>
                    <a:pt x="31" y="185"/>
                    <a:pt x="31" y="185"/>
                  </a:cubicBezTo>
                  <a:cubicBezTo>
                    <a:pt x="31" y="185"/>
                    <a:pt x="31" y="185"/>
                    <a:pt x="31" y="185"/>
                  </a:cubicBezTo>
                  <a:close/>
                  <a:moveTo>
                    <a:pt x="48" y="190"/>
                  </a:moveTo>
                  <a:cubicBezTo>
                    <a:pt x="48" y="189"/>
                    <a:pt x="48" y="189"/>
                    <a:pt x="48" y="189"/>
                  </a:cubicBezTo>
                  <a:cubicBezTo>
                    <a:pt x="48" y="189"/>
                    <a:pt x="48" y="189"/>
                    <a:pt x="48" y="189"/>
                  </a:cubicBezTo>
                  <a:cubicBezTo>
                    <a:pt x="48" y="188"/>
                    <a:pt x="48" y="188"/>
                    <a:pt x="48" y="188"/>
                  </a:cubicBezTo>
                  <a:cubicBezTo>
                    <a:pt x="48" y="188"/>
                    <a:pt x="48" y="188"/>
                    <a:pt x="48" y="188"/>
                  </a:cubicBezTo>
                  <a:cubicBezTo>
                    <a:pt x="49" y="189"/>
                    <a:pt x="49" y="189"/>
                    <a:pt x="49" y="189"/>
                  </a:cubicBezTo>
                  <a:cubicBezTo>
                    <a:pt x="49" y="190"/>
                    <a:pt x="49" y="190"/>
                    <a:pt x="49" y="190"/>
                  </a:cubicBezTo>
                  <a:cubicBezTo>
                    <a:pt x="48" y="190"/>
                    <a:pt x="48" y="190"/>
                    <a:pt x="48" y="190"/>
                  </a:cubicBezTo>
                  <a:close/>
                  <a:moveTo>
                    <a:pt x="37" y="186"/>
                  </a:moveTo>
                  <a:cubicBezTo>
                    <a:pt x="38" y="185"/>
                    <a:pt x="38" y="185"/>
                    <a:pt x="38" y="185"/>
                  </a:cubicBezTo>
                  <a:cubicBezTo>
                    <a:pt x="38" y="185"/>
                    <a:pt x="38" y="185"/>
                    <a:pt x="38" y="185"/>
                  </a:cubicBezTo>
                  <a:cubicBezTo>
                    <a:pt x="39" y="185"/>
                    <a:pt x="39" y="185"/>
                    <a:pt x="39" y="185"/>
                  </a:cubicBezTo>
                  <a:cubicBezTo>
                    <a:pt x="40" y="185"/>
                    <a:pt x="40" y="185"/>
                    <a:pt x="40" y="185"/>
                  </a:cubicBezTo>
                  <a:cubicBezTo>
                    <a:pt x="42" y="185"/>
                    <a:pt x="42" y="185"/>
                    <a:pt x="42" y="185"/>
                  </a:cubicBezTo>
                  <a:cubicBezTo>
                    <a:pt x="43" y="184"/>
                    <a:pt x="43" y="184"/>
                    <a:pt x="43" y="184"/>
                  </a:cubicBezTo>
                  <a:cubicBezTo>
                    <a:pt x="45" y="185"/>
                    <a:pt x="45" y="185"/>
                    <a:pt x="45" y="185"/>
                  </a:cubicBezTo>
                  <a:cubicBezTo>
                    <a:pt x="46" y="185"/>
                    <a:pt x="46" y="185"/>
                    <a:pt x="46" y="185"/>
                  </a:cubicBezTo>
                  <a:cubicBezTo>
                    <a:pt x="47" y="184"/>
                    <a:pt x="47" y="184"/>
                    <a:pt x="47" y="184"/>
                  </a:cubicBezTo>
                  <a:cubicBezTo>
                    <a:pt x="48" y="185"/>
                    <a:pt x="48" y="185"/>
                    <a:pt x="48" y="185"/>
                  </a:cubicBezTo>
                  <a:cubicBezTo>
                    <a:pt x="48" y="185"/>
                    <a:pt x="48" y="185"/>
                    <a:pt x="48" y="185"/>
                  </a:cubicBezTo>
                  <a:cubicBezTo>
                    <a:pt x="48" y="186"/>
                    <a:pt x="48" y="186"/>
                    <a:pt x="48" y="186"/>
                  </a:cubicBezTo>
                  <a:cubicBezTo>
                    <a:pt x="48" y="186"/>
                    <a:pt x="48" y="186"/>
                    <a:pt x="48" y="186"/>
                  </a:cubicBezTo>
                  <a:cubicBezTo>
                    <a:pt x="47" y="187"/>
                    <a:pt x="47" y="187"/>
                    <a:pt x="47" y="187"/>
                  </a:cubicBezTo>
                  <a:cubicBezTo>
                    <a:pt x="47" y="186"/>
                    <a:pt x="47" y="186"/>
                    <a:pt x="47" y="186"/>
                  </a:cubicBezTo>
                  <a:cubicBezTo>
                    <a:pt x="46" y="186"/>
                    <a:pt x="46" y="186"/>
                    <a:pt x="46" y="186"/>
                  </a:cubicBezTo>
                  <a:cubicBezTo>
                    <a:pt x="45" y="186"/>
                    <a:pt x="45" y="186"/>
                    <a:pt x="45" y="186"/>
                  </a:cubicBezTo>
                  <a:cubicBezTo>
                    <a:pt x="44" y="186"/>
                    <a:pt x="44" y="186"/>
                    <a:pt x="44" y="186"/>
                  </a:cubicBezTo>
                  <a:cubicBezTo>
                    <a:pt x="44" y="186"/>
                    <a:pt x="44" y="186"/>
                    <a:pt x="44" y="186"/>
                  </a:cubicBezTo>
                  <a:cubicBezTo>
                    <a:pt x="44" y="185"/>
                    <a:pt x="44" y="185"/>
                    <a:pt x="44" y="185"/>
                  </a:cubicBezTo>
                  <a:cubicBezTo>
                    <a:pt x="43" y="185"/>
                    <a:pt x="43" y="185"/>
                    <a:pt x="43" y="185"/>
                  </a:cubicBezTo>
                  <a:cubicBezTo>
                    <a:pt x="42" y="186"/>
                    <a:pt x="42" y="186"/>
                    <a:pt x="42" y="186"/>
                  </a:cubicBezTo>
                  <a:cubicBezTo>
                    <a:pt x="42" y="186"/>
                    <a:pt x="42" y="186"/>
                    <a:pt x="42" y="186"/>
                  </a:cubicBezTo>
                  <a:cubicBezTo>
                    <a:pt x="41" y="186"/>
                    <a:pt x="41" y="186"/>
                    <a:pt x="41" y="186"/>
                  </a:cubicBezTo>
                  <a:cubicBezTo>
                    <a:pt x="42" y="187"/>
                    <a:pt x="42" y="187"/>
                    <a:pt x="42" y="187"/>
                  </a:cubicBezTo>
                  <a:cubicBezTo>
                    <a:pt x="42" y="186"/>
                    <a:pt x="42" y="186"/>
                    <a:pt x="42" y="186"/>
                  </a:cubicBezTo>
                  <a:cubicBezTo>
                    <a:pt x="43" y="187"/>
                    <a:pt x="43" y="187"/>
                    <a:pt x="43" y="187"/>
                  </a:cubicBezTo>
                  <a:cubicBezTo>
                    <a:pt x="43" y="187"/>
                    <a:pt x="43" y="187"/>
                    <a:pt x="43" y="187"/>
                  </a:cubicBezTo>
                  <a:cubicBezTo>
                    <a:pt x="43" y="187"/>
                    <a:pt x="43" y="187"/>
                    <a:pt x="43" y="187"/>
                  </a:cubicBezTo>
                  <a:cubicBezTo>
                    <a:pt x="44" y="188"/>
                    <a:pt x="44" y="188"/>
                    <a:pt x="44" y="188"/>
                  </a:cubicBezTo>
                  <a:cubicBezTo>
                    <a:pt x="45" y="188"/>
                    <a:pt x="45" y="188"/>
                    <a:pt x="45" y="188"/>
                  </a:cubicBezTo>
                  <a:cubicBezTo>
                    <a:pt x="45" y="189"/>
                    <a:pt x="45" y="189"/>
                    <a:pt x="45" y="189"/>
                  </a:cubicBezTo>
                  <a:cubicBezTo>
                    <a:pt x="44" y="189"/>
                    <a:pt x="44" y="189"/>
                    <a:pt x="44" y="189"/>
                  </a:cubicBezTo>
                  <a:cubicBezTo>
                    <a:pt x="43" y="188"/>
                    <a:pt x="43" y="188"/>
                    <a:pt x="43" y="188"/>
                  </a:cubicBezTo>
                  <a:cubicBezTo>
                    <a:pt x="43" y="188"/>
                    <a:pt x="43" y="188"/>
                    <a:pt x="43" y="188"/>
                  </a:cubicBezTo>
                  <a:cubicBezTo>
                    <a:pt x="42" y="188"/>
                    <a:pt x="42" y="188"/>
                    <a:pt x="42" y="188"/>
                  </a:cubicBezTo>
                  <a:cubicBezTo>
                    <a:pt x="41" y="188"/>
                    <a:pt x="41" y="188"/>
                    <a:pt x="41" y="188"/>
                  </a:cubicBezTo>
                  <a:cubicBezTo>
                    <a:pt x="41" y="187"/>
                    <a:pt x="41" y="187"/>
                    <a:pt x="41" y="187"/>
                  </a:cubicBezTo>
                  <a:cubicBezTo>
                    <a:pt x="40" y="187"/>
                    <a:pt x="40" y="187"/>
                    <a:pt x="40" y="187"/>
                  </a:cubicBezTo>
                  <a:cubicBezTo>
                    <a:pt x="40" y="188"/>
                    <a:pt x="40" y="188"/>
                    <a:pt x="40" y="188"/>
                  </a:cubicBezTo>
                  <a:cubicBezTo>
                    <a:pt x="41" y="188"/>
                    <a:pt x="41" y="188"/>
                    <a:pt x="41" y="188"/>
                  </a:cubicBezTo>
                  <a:cubicBezTo>
                    <a:pt x="41" y="189"/>
                    <a:pt x="41" y="189"/>
                    <a:pt x="41" y="189"/>
                  </a:cubicBezTo>
                  <a:cubicBezTo>
                    <a:pt x="40" y="189"/>
                    <a:pt x="40" y="189"/>
                    <a:pt x="40" y="189"/>
                  </a:cubicBezTo>
                  <a:cubicBezTo>
                    <a:pt x="39" y="188"/>
                    <a:pt x="39" y="188"/>
                    <a:pt x="39" y="188"/>
                  </a:cubicBezTo>
                  <a:cubicBezTo>
                    <a:pt x="39" y="188"/>
                    <a:pt x="39" y="188"/>
                    <a:pt x="39" y="188"/>
                  </a:cubicBezTo>
                  <a:cubicBezTo>
                    <a:pt x="38" y="188"/>
                    <a:pt x="38" y="188"/>
                    <a:pt x="38" y="188"/>
                  </a:cubicBezTo>
                  <a:cubicBezTo>
                    <a:pt x="38" y="188"/>
                    <a:pt x="38" y="188"/>
                    <a:pt x="38" y="188"/>
                  </a:cubicBezTo>
                  <a:cubicBezTo>
                    <a:pt x="38" y="187"/>
                    <a:pt x="38" y="187"/>
                    <a:pt x="38" y="187"/>
                  </a:cubicBezTo>
                  <a:cubicBezTo>
                    <a:pt x="37" y="188"/>
                    <a:pt x="37" y="188"/>
                    <a:pt x="37" y="188"/>
                  </a:cubicBezTo>
                  <a:cubicBezTo>
                    <a:pt x="37" y="187"/>
                    <a:pt x="37" y="187"/>
                    <a:pt x="37" y="187"/>
                  </a:cubicBezTo>
                  <a:cubicBezTo>
                    <a:pt x="37" y="187"/>
                    <a:pt x="37" y="187"/>
                    <a:pt x="37" y="187"/>
                  </a:cubicBezTo>
                  <a:cubicBezTo>
                    <a:pt x="37" y="187"/>
                    <a:pt x="37" y="187"/>
                    <a:pt x="37" y="187"/>
                  </a:cubicBezTo>
                  <a:cubicBezTo>
                    <a:pt x="39" y="186"/>
                    <a:pt x="39" y="186"/>
                    <a:pt x="39" y="186"/>
                  </a:cubicBezTo>
                  <a:cubicBezTo>
                    <a:pt x="38" y="186"/>
                    <a:pt x="38" y="186"/>
                    <a:pt x="38" y="186"/>
                  </a:cubicBezTo>
                  <a:cubicBezTo>
                    <a:pt x="38" y="186"/>
                    <a:pt x="38" y="186"/>
                    <a:pt x="38" y="186"/>
                  </a:cubicBezTo>
                  <a:lnTo>
                    <a:pt x="37" y="18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5" name="Rectangle 190">
              <a:extLst>
                <a:ext uri="{FF2B5EF4-FFF2-40B4-BE49-F238E27FC236}">
                  <a16:creationId xmlns:a16="http://schemas.microsoft.com/office/drawing/2014/main" xmlns="" id="{4B4BC3FC-9236-4579-8DF7-F8F6E655F2E1}"/>
                </a:ext>
              </a:extLst>
            </p:cNvPr>
            <p:cNvSpPr>
              <a:spLocks noChangeArrowheads="1"/>
            </p:cNvSpPr>
            <p:nvPr/>
          </p:nvSpPr>
          <p:spPr bwMode="auto">
            <a:xfrm>
              <a:off x="3169500" y="3834979"/>
              <a:ext cx="1792" cy="6984"/>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6" name="Freeform 191">
              <a:extLst>
                <a:ext uri="{FF2B5EF4-FFF2-40B4-BE49-F238E27FC236}">
                  <a16:creationId xmlns:a16="http://schemas.microsoft.com/office/drawing/2014/main" xmlns="" id="{339784C0-5F5E-487F-9BFA-A5494D142DC3}"/>
                </a:ext>
              </a:extLst>
            </p:cNvPr>
            <p:cNvSpPr>
              <a:spLocks noEditPoints="1"/>
            </p:cNvSpPr>
            <p:nvPr/>
          </p:nvSpPr>
          <p:spPr bwMode="auto">
            <a:xfrm>
              <a:off x="3182041" y="3841962"/>
              <a:ext cx="19705" cy="19203"/>
            </a:xfrm>
            <a:custGeom>
              <a:avLst/>
              <a:gdLst>
                <a:gd name="T0" fmla="*/ 11 w 11"/>
                <a:gd name="T1" fmla="*/ 11 h 11"/>
                <a:gd name="T2" fmla="*/ 7 w 11"/>
                <a:gd name="T3" fmla="*/ 11 h 11"/>
                <a:gd name="T4" fmla="*/ 7 w 11"/>
                <a:gd name="T5" fmla="*/ 11 h 11"/>
                <a:gd name="T6" fmla="*/ 11 w 11"/>
                <a:gd name="T7" fmla="*/ 11 h 11"/>
                <a:gd name="T8" fmla="*/ 11 w 11"/>
                <a:gd name="T9" fmla="*/ 11 h 11"/>
                <a:gd name="T10" fmla="*/ 7 w 11"/>
                <a:gd name="T11" fmla="*/ 0 h 11"/>
                <a:gd name="T12" fmla="*/ 4 w 11"/>
                <a:gd name="T13" fmla="*/ 4 h 11"/>
                <a:gd name="T14" fmla="*/ 7 w 11"/>
                <a:gd name="T15" fmla="*/ 4 h 11"/>
                <a:gd name="T16" fmla="*/ 11 w 11"/>
                <a:gd name="T17" fmla="*/ 8 h 11"/>
                <a:gd name="T18" fmla="*/ 7 w 11"/>
                <a:gd name="T19" fmla="*/ 0 h 11"/>
                <a:gd name="T20" fmla="*/ 7 w 11"/>
                <a:gd name="T21" fmla="*/ 0 h 11"/>
                <a:gd name="T22" fmla="*/ 0 w 11"/>
                <a:gd name="T23" fmla="*/ 4 h 11"/>
                <a:gd name="T24" fmla="*/ 4 w 11"/>
                <a:gd name="T25" fmla="*/ 8 h 11"/>
                <a:gd name="T26" fmla="*/ 4 w 11"/>
                <a:gd name="T27" fmla="*/ 11 h 11"/>
                <a:gd name="T28" fmla="*/ 0 w 11"/>
                <a:gd name="T29" fmla="*/ 4 h 11"/>
                <a:gd name="T30" fmla="*/ 0 w 11"/>
                <a:gd name="T31" fmla="*/ 4 h 11"/>
                <a:gd name="T32" fmla="*/ 0 w 11"/>
                <a:gd name="T33" fmla="*/ 4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1" h="11">
                  <a:moveTo>
                    <a:pt x="11" y="11"/>
                  </a:moveTo>
                  <a:lnTo>
                    <a:pt x="7" y="11"/>
                  </a:lnTo>
                  <a:lnTo>
                    <a:pt x="7" y="11"/>
                  </a:lnTo>
                  <a:lnTo>
                    <a:pt x="11" y="11"/>
                  </a:lnTo>
                  <a:lnTo>
                    <a:pt x="11" y="11"/>
                  </a:lnTo>
                  <a:close/>
                  <a:moveTo>
                    <a:pt x="7" y="0"/>
                  </a:moveTo>
                  <a:lnTo>
                    <a:pt x="4" y="4"/>
                  </a:lnTo>
                  <a:lnTo>
                    <a:pt x="7" y="4"/>
                  </a:lnTo>
                  <a:lnTo>
                    <a:pt x="11" y="8"/>
                  </a:lnTo>
                  <a:lnTo>
                    <a:pt x="7" y="0"/>
                  </a:lnTo>
                  <a:lnTo>
                    <a:pt x="7" y="0"/>
                  </a:lnTo>
                  <a:close/>
                  <a:moveTo>
                    <a:pt x="0" y="4"/>
                  </a:moveTo>
                  <a:lnTo>
                    <a:pt x="4" y="8"/>
                  </a:lnTo>
                  <a:lnTo>
                    <a:pt x="4" y="11"/>
                  </a:lnTo>
                  <a:lnTo>
                    <a:pt x="0" y="4"/>
                  </a:lnTo>
                  <a:lnTo>
                    <a:pt x="0" y="4"/>
                  </a:lnTo>
                  <a:lnTo>
                    <a:pt x="0"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7" name="Freeform 192">
              <a:extLst>
                <a:ext uri="{FF2B5EF4-FFF2-40B4-BE49-F238E27FC236}">
                  <a16:creationId xmlns:a16="http://schemas.microsoft.com/office/drawing/2014/main" xmlns="" id="{F6849E13-304D-45C3-AA4E-07E13000312C}"/>
                </a:ext>
              </a:extLst>
            </p:cNvPr>
            <p:cNvSpPr/>
            <p:nvPr/>
          </p:nvSpPr>
          <p:spPr bwMode="auto">
            <a:xfrm>
              <a:off x="3189208" y="3868147"/>
              <a:ext cx="5374" cy="12221"/>
            </a:xfrm>
            <a:custGeom>
              <a:avLst/>
              <a:gdLst>
                <a:gd name="T0" fmla="*/ 0 w 1"/>
                <a:gd name="T1" fmla="*/ 0 h 2"/>
                <a:gd name="T2" fmla="*/ 1 w 1"/>
                <a:gd name="T3" fmla="*/ 1 h 2"/>
                <a:gd name="T4" fmla="*/ 1 w 1"/>
                <a:gd name="T5" fmla="*/ 2 h 2"/>
                <a:gd name="T6" fmla="*/ 0 w 1"/>
                <a:gd name="T7" fmla="*/ 2 h 2"/>
                <a:gd name="T8" fmla="*/ 0 w 1"/>
                <a:gd name="T9" fmla="*/ 1 h 2"/>
                <a:gd name="T10" fmla="*/ 0 w 1"/>
                <a:gd name="T11" fmla="*/ 0 h 2"/>
              </a:gdLst>
              <a:ahLst/>
              <a:cxnLst>
                <a:cxn ang="0">
                  <a:pos x="T0" y="T1"/>
                </a:cxn>
                <a:cxn ang="0">
                  <a:pos x="T2" y="T3"/>
                </a:cxn>
                <a:cxn ang="0">
                  <a:pos x="T4" y="T5"/>
                </a:cxn>
                <a:cxn ang="0">
                  <a:pos x="T6" y="T7"/>
                </a:cxn>
                <a:cxn ang="0">
                  <a:pos x="T8" y="T9"/>
                </a:cxn>
                <a:cxn ang="0">
                  <a:pos x="T10" y="T11"/>
                </a:cxn>
              </a:cxnLst>
              <a:rect l="0" t="0" r="r" b="b"/>
              <a:pathLst>
                <a:path w="1" h="2">
                  <a:moveTo>
                    <a:pt x="0" y="0"/>
                  </a:moveTo>
                  <a:cubicBezTo>
                    <a:pt x="1" y="1"/>
                    <a:pt x="1" y="1"/>
                    <a:pt x="1" y="1"/>
                  </a:cubicBezTo>
                  <a:cubicBezTo>
                    <a:pt x="1" y="2"/>
                    <a:pt x="1" y="2"/>
                    <a:pt x="1" y="2"/>
                  </a:cubicBezTo>
                  <a:cubicBezTo>
                    <a:pt x="0" y="2"/>
                    <a:pt x="0" y="2"/>
                    <a:pt x="0" y="2"/>
                  </a:cubicBezTo>
                  <a:cubicBezTo>
                    <a:pt x="0" y="1"/>
                    <a:pt x="0" y="1"/>
                    <a:pt x="0" y="1"/>
                  </a:cubicBezTo>
                  <a:cubicBezTo>
                    <a:pt x="0" y="1"/>
                    <a:pt x="1" y="0"/>
                    <a:pt x="0" y="0"/>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8" name="Freeform 193">
              <a:extLst>
                <a:ext uri="{FF2B5EF4-FFF2-40B4-BE49-F238E27FC236}">
                  <a16:creationId xmlns:a16="http://schemas.microsoft.com/office/drawing/2014/main" xmlns="" id="{13F8531A-7EEF-4213-9DF6-3BCC6163EBC2}"/>
                </a:ext>
              </a:extLst>
            </p:cNvPr>
            <p:cNvSpPr>
              <a:spLocks noEditPoints="1"/>
            </p:cNvSpPr>
            <p:nvPr/>
          </p:nvSpPr>
          <p:spPr bwMode="auto">
            <a:xfrm>
              <a:off x="3189206" y="3887352"/>
              <a:ext cx="19705" cy="38406"/>
            </a:xfrm>
            <a:custGeom>
              <a:avLst/>
              <a:gdLst>
                <a:gd name="T0" fmla="*/ 7 w 11"/>
                <a:gd name="T1" fmla="*/ 15 h 22"/>
                <a:gd name="T2" fmla="*/ 3 w 11"/>
                <a:gd name="T3" fmla="*/ 19 h 22"/>
                <a:gd name="T4" fmla="*/ 3 w 11"/>
                <a:gd name="T5" fmla="*/ 22 h 22"/>
                <a:gd name="T6" fmla="*/ 7 w 11"/>
                <a:gd name="T7" fmla="*/ 22 h 22"/>
                <a:gd name="T8" fmla="*/ 11 w 11"/>
                <a:gd name="T9" fmla="*/ 19 h 22"/>
                <a:gd name="T10" fmla="*/ 7 w 11"/>
                <a:gd name="T11" fmla="*/ 15 h 22"/>
                <a:gd name="T12" fmla="*/ 7 w 11"/>
                <a:gd name="T13" fmla="*/ 15 h 22"/>
                <a:gd name="T14" fmla="*/ 0 w 11"/>
                <a:gd name="T15" fmla="*/ 0 h 22"/>
                <a:gd name="T16" fmla="*/ 7 w 11"/>
                <a:gd name="T17" fmla="*/ 4 h 22"/>
                <a:gd name="T18" fmla="*/ 11 w 11"/>
                <a:gd name="T19" fmla="*/ 8 h 22"/>
                <a:gd name="T20" fmla="*/ 11 w 11"/>
                <a:gd name="T21" fmla="*/ 11 h 22"/>
                <a:gd name="T22" fmla="*/ 7 w 11"/>
                <a:gd name="T23" fmla="*/ 8 h 22"/>
                <a:gd name="T24" fmla="*/ 3 w 11"/>
                <a:gd name="T25" fmla="*/ 8 h 22"/>
                <a:gd name="T26" fmla="*/ 3 w 11"/>
                <a:gd name="T27" fmla="*/ 8 h 22"/>
                <a:gd name="T28" fmla="*/ 0 w 11"/>
                <a:gd name="T29" fmla="*/ 4 h 22"/>
                <a:gd name="T30" fmla="*/ 0 w 11"/>
                <a:gd name="T31"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 h="22">
                  <a:moveTo>
                    <a:pt x="7" y="15"/>
                  </a:moveTo>
                  <a:lnTo>
                    <a:pt x="3" y="19"/>
                  </a:lnTo>
                  <a:lnTo>
                    <a:pt x="3" y="22"/>
                  </a:lnTo>
                  <a:lnTo>
                    <a:pt x="7" y="22"/>
                  </a:lnTo>
                  <a:lnTo>
                    <a:pt x="11" y="19"/>
                  </a:lnTo>
                  <a:lnTo>
                    <a:pt x="7" y="15"/>
                  </a:lnTo>
                  <a:lnTo>
                    <a:pt x="7" y="15"/>
                  </a:lnTo>
                  <a:close/>
                  <a:moveTo>
                    <a:pt x="0" y="0"/>
                  </a:moveTo>
                  <a:lnTo>
                    <a:pt x="7" y="4"/>
                  </a:lnTo>
                  <a:lnTo>
                    <a:pt x="11" y="8"/>
                  </a:lnTo>
                  <a:lnTo>
                    <a:pt x="11" y="11"/>
                  </a:lnTo>
                  <a:lnTo>
                    <a:pt x="7" y="8"/>
                  </a:lnTo>
                  <a:lnTo>
                    <a:pt x="3" y="8"/>
                  </a:lnTo>
                  <a:lnTo>
                    <a:pt x="3" y="8"/>
                  </a:lnTo>
                  <a:lnTo>
                    <a:pt x="0" y="4"/>
                  </a:lnTo>
                  <a:lnTo>
                    <a:pt x="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9" name="Freeform 194">
              <a:extLst>
                <a:ext uri="{FF2B5EF4-FFF2-40B4-BE49-F238E27FC236}">
                  <a16:creationId xmlns:a16="http://schemas.microsoft.com/office/drawing/2014/main" xmlns="" id="{7BE4FD9E-2349-4AD9-954C-6B431E68EA06}"/>
                </a:ext>
              </a:extLst>
            </p:cNvPr>
            <p:cNvSpPr/>
            <p:nvPr/>
          </p:nvSpPr>
          <p:spPr bwMode="auto">
            <a:xfrm>
              <a:off x="3241155" y="3932740"/>
              <a:ext cx="7166" cy="6984"/>
            </a:xfrm>
            <a:custGeom>
              <a:avLst/>
              <a:gdLst>
                <a:gd name="T0" fmla="*/ 4 w 4"/>
                <a:gd name="T1" fmla="*/ 0 h 4"/>
                <a:gd name="T2" fmla="*/ 0 w 4"/>
                <a:gd name="T3" fmla="*/ 0 h 4"/>
                <a:gd name="T4" fmla="*/ 0 w 4"/>
                <a:gd name="T5" fmla="*/ 4 h 4"/>
                <a:gd name="T6" fmla="*/ 4 w 4"/>
                <a:gd name="T7" fmla="*/ 4 h 4"/>
                <a:gd name="T8" fmla="*/ 4 w 4"/>
                <a:gd name="T9" fmla="*/ 0 h 4"/>
                <a:gd name="T10" fmla="*/ 4 w 4"/>
                <a:gd name="T11" fmla="*/ 0 h 4"/>
              </a:gdLst>
              <a:ahLst/>
              <a:cxnLst>
                <a:cxn ang="0">
                  <a:pos x="T0" y="T1"/>
                </a:cxn>
                <a:cxn ang="0">
                  <a:pos x="T2" y="T3"/>
                </a:cxn>
                <a:cxn ang="0">
                  <a:pos x="T4" y="T5"/>
                </a:cxn>
                <a:cxn ang="0">
                  <a:pos x="T6" y="T7"/>
                </a:cxn>
                <a:cxn ang="0">
                  <a:pos x="T8" y="T9"/>
                </a:cxn>
                <a:cxn ang="0">
                  <a:pos x="T10" y="T11"/>
                </a:cxn>
              </a:cxnLst>
              <a:rect l="0" t="0" r="r" b="b"/>
              <a:pathLst>
                <a:path w="4" h="4">
                  <a:moveTo>
                    <a:pt x="4" y="0"/>
                  </a:moveTo>
                  <a:lnTo>
                    <a:pt x="0" y="0"/>
                  </a:lnTo>
                  <a:lnTo>
                    <a:pt x="0" y="4"/>
                  </a:lnTo>
                  <a:lnTo>
                    <a:pt x="4" y="4"/>
                  </a:lnTo>
                  <a:lnTo>
                    <a:pt x="4" y="0"/>
                  </a:lnTo>
                  <a:lnTo>
                    <a:pt x="4"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0" name="Freeform 195">
              <a:extLst>
                <a:ext uri="{FF2B5EF4-FFF2-40B4-BE49-F238E27FC236}">
                  <a16:creationId xmlns:a16="http://schemas.microsoft.com/office/drawing/2014/main" xmlns="" id="{A2C8211B-7A55-4805-9025-FD43B8CBB362}"/>
                </a:ext>
              </a:extLst>
            </p:cNvPr>
            <p:cNvSpPr>
              <a:spLocks noEditPoints="1"/>
            </p:cNvSpPr>
            <p:nvPr/>
          </p:nvSpPr>
          <p:spPr bwMode="auto">
            <a:xfrm>
              <a:off x="3174875" y="3925758"/>
              <a:ext cx="19705" cy="40152"/>
            </a:xfrm>
            <a:custGeom>
              <a:avLst/>
              <a:gdLst>
                <a:gd name="T0" fmla="*/ 2 w 3"/>
                <a:gd name="T1" fmla="*/ 6 h 6"/>
                <a:gd name="T2" fmla="*/ 2 w 3"/>
                <a:gd name="T3" fmla="*/ 5 h 6"/>
                <a:gd name="T4" fmla="*/ 1 w 3"/>
                <a:gd name="T5" fmla="*/ 5 h 6"/>
                <a:gd name="T6" fmla="*/ 0 w 3"/>
                <a:gd name="T7" fmla="*/ 6 h 6"/>
                <a:gd name="T8" fmla="*/ 1 w 3"/>
                <a:gd name="T9" fmla="*/ 6 h 6"/>
                <a:gd name="T10" fmla="*/ 2 w 3"/>
                <a:gd name="T11" fmla="*/ 6 h 6"/>
                <a:gd name="T12" fmla="*/ 2 w 3"/>
                <a:gd name="T13" fmla="*/ 4 h 6"/>
                <a:gd name="T14" fmla="*/ 3 w 3"/>
                <a:gd name="T15" fmla="*/ 5 h 6"/>
                <a:gd name="T16" fmla="*/ 2 w 3"/>
                <a:gd name="T17" fmla="*/ 5 h 6"/>
                <a:gd name="T18" fmla="*/ 2 w 3"/>
                <a:gd name="T19" fmla="*/ 4 h 6"/>
                <a:gd name="T20" fmla="*/ 3 w 3"/>
                <a:gd name="T21" fmla="*/ 0 h 6"/>
                <a:gd name="T22" fmla="*/ 3 w 3"/>
                <a:gd name="T23" fmla="*/ 1 h 6"/>
                <a:gd name="T24" fmla="*/ 3 w 3"/>
                <a:gd name="T25" fmla="*/ 2 h 6"/>
                <a:gd name="T26" fmla="*/ 3 w 3"/>
                <a:gd name="T27" fmla="*/ 0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2" y="6"/>
                  </a:moveTo>
                  <a:cubicBezTo>
                    <a:pt x="2" y="5"/>
                    <a:pt x="2" y="5"/>
                    <a:pt x="2" y="5"/>
                  </a:cubicBezTo>
                  <a:cubicBezTo>
                    <a:pt x="1" y="5"/>
                    <a:pt x="1" y="5"/>
                    <a:pt x="1" y="5"/>
                  </a:cubicBezTo>
                  <a:cubicBezTo>
                    <a:pt x="0" y="6"/>
                    <a:pt x="0" y="6"/>
                    <a:pt x="0" y="6"/>
                  </a:cubicBezTo>
                  <a:cubicBezTo>
                    <a:pt x="1" y="6"/>
                    <a:pt x="1" y="6"/>
                    <a:pt x="1" y="6"/>
                  </a:cubicBezTo>
                  <a:cubicBezTo>
                    <a:pt x="2" y="6"/>
                    <a:pt x="2" y="6"/>
                    <a:pt x="2" y="6"/>
                  </a:cubicBezTo>
                  <a:close/>
                  <a:moveTo>
                    <a:pt x="2" y="4"/>
                  </a:moveTo>
                  <a:cubicBezTo>
                    <a:pt x="3" y="5"/>
                    <a:pt x="3" y="5"/>
                    <a:pt x="3" y="5"/>
                  </a:cubicBezTo>
                  <a:cubicBezTo>
                    <a:pt x="2" y="5"/>
                    <a:pt x="2" y="5"/>
                    <a:pt x="2" y="5"/>
                  </a:cubicBezTo>
                  <a:cubicBezTo>
                    <a:pt x="2" y="5"/>
                    <a:pt x="2" y="4"/>
                    <a:pt x="2" y="4"/>
                  </a:cubicBezTo>
                  <a:close/>
                  <a:moveTo>
                    <a:pt x="3" y="0"/>
                  </a:moveTo>
                  <a:cubicBezTo>
                    <a:pt x="3" y="1"/>
                    <a:pt x="3" y="1"/>
                    <a:pt x="3" y="1"/>
                  </a:cubicBezTo>
                  <a:cubicBezTo>
                    <a:pt x="3" y="2"/>
                    <a:pt x="3" y="2"/>
                    <a:pt x="3" y="2"/>
                  </a:cubicBezTo>
                  <a:lnTo>
                    <a:pt x="3"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1" name="Freeform 196">
              <a:extLst>
                <a:ext uri="{FF2B5EF4-FFF2-40B4-BE49-F238E27FC236}">
                  <a16:creationId xmlns:a16="http://schemas.microsoft.com/office/drawing/2014/main" xmlns="" id="{989F5B32-9476-458F-A4D4-792F625C63BC}"/>
                </a:ext>
              </a:extLst>
            </p:cNvPr>
            <p:cNvSpPr>
              <a:spLocks noEditPoints="1"/>
            </p:cNvSpPr>
            <p:nvPr/>
          </p:nvSpPr>
          <p:spPr bwMode="auto">
            <a:xfrm>
              <a:off x="3169501" y="3990349"/>
              <a:ext cx="39411" cy="33169"/>
            </a:xfrm>
            <a:custGeom>
              <a:avLst/>
              <a:gdLst>
                <a:gd name="T0" fmla="*/ 18 w 22"/>
                <a:gd name="T1" fmla="*/ 0 h 19"/>
                <a:gd name="T2" fmla="*/ 22 w 22"/>
                <a:gd name="T3" fmla="*/ 0 h 19"/>
                <a:gd name="T4" fmla="*/ 22 w 22"/>
                <a:gd name="T5" fmla="*/ 0 h 19"/>
                <a:gd name="T6" fmla="*/ 18 w 22"/>
                <a:gd name="T7" fmla="*/ 0 h 19"/>
                <a:gd name="T8" fmla="*/ 18 w 22"/>
                <a:gd name="T9" fmla="*/ 0 h 19"/>
                <a:gd name="T10" fmla="*/ 18 w 22"/>
                <a:gd name="T11" fmla="*/ 4 h 19"/>
                <a:gd name="T12" fmla="*/ 11 w 22"/>
                <a:gd name="T13" fmla="*/ 4 h 19"/>
                <a:gd name="T14" fmla="*/ 11 w 22"/>
                <a:gd name="T15" fmla="*/ 4 h 19"/>
                <a:gd name="T16" fmla="*/ 7 w 22"/>
                <a:gd name="T17" fmla="*/ 4 h 19"/>
                <a:gd name="T18" fmla="*/ 3 w 22"/>
                <a:gd name="T19" fmla="*/ 8 h 19"/>
                <a:gd name="T20" fmla="*/ 7 w 22"/>
                <a:gd name="T21" fmla="*/ 8 h 19"/>
                <a:gd name="T22" fmla="*/ 7 w 22"/>
                <a:gd name="T23" fmla="*/ 12 h 19"/>
                <a:gd name="T24" fmla="*/ 3 w 22"/>
                <a:gd name="T25" fmla="*/ 15 h 19"/>
                <a:gd name="T26" fmla="*/ 0 w 22"/>
                <a:gd name="T27" fmla="*/ 15 h 19"/>
                <a:gd name="T28" fmla="*/ 7 w 22"/>
                <a:gd name="T29" fmla="*/ 19 h 19"/>
                <a:gd name="T30" fmla="*/ 14 w 22"/>
                <a:gd name="T31" fmla="*/ 15 h 19"/>
                <a:gd name="T32" fmla="*/ 18 w 22"/>
                <a:gd name="T33" fmla="*/ 15 h 19"/>
                <a:gd name="T34" fmla="*/ 18 w 22"/>
                <a:gd name="T35" fmla="*/ 12 h 19"/>
                <a:gd name="T36" fmla="*/ 14 w 22"/>
                <a:gd name="T37" fmla="*/ 8 h 19"/>
                <a:gd name="T38" fmla="*/ 18 w 22"/>
                <a:gd name="T39" fmla="*/ 4 h 19"/>
                <a:gd name="T40" fmla="*/ 18 w 22"/>
                <a:gd name="T41"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2" h="19">
                  <a:moveTo>
                    <a:pt x="18" y="0"/>
                  </a:moveTo>
                  <a:lnTo>
                    <a:pt x="22" y="0"/>
                  </a:lnTo>
                  <a:lnTo>
                    <a:pt x="22" y="0"/>
                  </a:lnTo>
                  <a:lnTo>
                    <a:pt x="18" y="0"/>
                  </a:lnTo>
                  <a:lnTo>
                    <a:pt x="18" y="0"/>
                  </a:lnTo>
                  <a:close/>
                  <a:moveTo>
                    <a:pt x="18" y="4"/>
                  </a:moveTo>
                  <a:lnTo>
                    <a:pt x="11" y="4"/>
                  </a:lnTo>
                  <a:lnTo>
                    <a:pt x="11" y="4"/>
                  </a:lnTo>
                  <a:lnTo>
                    <a:pt x="7" y="4"/>
                  </a:lnTo>
                  <a:lnTo>
                    <a:pt x="3" y="8"/>
                  </a:lnTo>
                  <a:lnTo>
                    <a:pt x="7" y="8"/>
                  </a:lnTo>
                  <a:lnTo>
                    <a:pt x="7" y="12"/>
                  </a:lnTo>
                  <a:lnTo>
                    <a:pt x="3" y="15"/>
                  </a:lnTo>
                  <a:lnTo>
                    <a:pt x="0" y="15"/>
                  </a:lnTo>
                  <a:lnTo>
                    <a:pt x="7" y="19"/>
                  </a:lnTo>
                  <a:lnTo>
                    <a:pt x="14" y="15"/>
                  </a:lnTo>
                  <a:lnTo>
                    <a:pt x="18" y="15"/>
                  </a:lnTo>
                  <a:lnTo>
                    <a:pt x="18" y="12"/>
                  </a:lnTo>
                  <a:lnTo>
                    <a:pt x="14" y="8"/>
                  </a:lnTo>
                  <a:lnTo>
                    <a:pt x="18" y="4"/>
                  </a:lnTo>
                  <a:lnTo>
                    <a:pt x="18"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2" name="Rectangle 197">
              <a:extLst>
                <a:ext uri="{FF2B5EF4-FFF2-40B4-BE49-F238E27FC236}">
                  <a16:creationId xmlns:a16="http://schemas.microsoft.com/office/drawing/2014/main" xmlns="" id="{A8E3D996-2C7B-41B9-8918-B35F8CF549CB}"/>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3" name="Rectangle 198">
              <a:extLst>
                <a:ext uri="{FF2B5EF4-FFF2-40B4-BE49-F238E27FC236}">
                  <a16:creationId xmlns:a16="http://schemas.microsoft.com/office/drawing/2014/main" xmlns="" id="{C024D5CE-8E73-4605-915C-8045A630A522}"/>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4" name="Rectangle 199">
              <a:extLst>
                <a:ext uri="{FF2B5EF4-FFF2-40B4-BE49-F238E27FC236}">
                  <a16:creationId xmlns:a16="http://schemas.microsoft.com/office/drawing/2014/main" xmlns="" id="{719EB514-2480-4556-8FA5-19F4E7D3E928}"/>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5" name="Rectangle 200">
              <a:extLst>
                <a:ext uri="{FF2B5EF4-FFF2-40B4-BE49-F238E27FC236}">
                  <a16:creationId xmlns:a16="http://schemas.microsoft.com/office/drawing/2014/main" xmlns="" id="{7CFC2787-5EF8-4D4D-A8F7-C5E6E43CE78E}"/>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6" name="Rectangle 201">
              <a:extLst>
                <a:ext uri="{FF2B5EF4-FFF2-40B4-BE49-F238E27FC236}">
                  <a16:creationId xmlns:a16="http://schemas.microsoft.com/office/drawing/2014/main" xmlns="" id="{0B24376C-3AF5-4B90-B799-ACAF6224D3C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7" name="Rectangle 202">
              <a:extLst>
                <a:ext uri="{FF2B5EF4-FFF2-40B4-BE49-F238E27FC236}">
                  <a16:creationId xmlns:a16="http://schemas.microsoft.com/office/drawing/2014/main" xmlns="" id="{3DDAA61B-41DB-4ABA-B788-CE6046AF43B2}"/>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8" name="Rectangle 203">
              <a:extLst>
                <a:ext uri="{FF2B5EF4-FFF2-40B4-BE49-F238E27FC236}">
                  <a16:creationId xmlns:a16="http://schemas.microsoft.com/office/drawing/2014/main" xmlns="" id="{EEDED27A-7550-4213-A161-6CB0066CD427}"/>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9" name="Rectangle 204">
              <a:extLst>
                <a:ext uri="{FF2B5EF4-FFF2-40B4-BE49-F238E27FC236}">
                  <a16:creationId xmlns:a16="http://schemas.microsoft.com/office/drawing/2014/main" xmlns="" id="{E1942A5D-9019-4922-A924-188A55625E6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0" name="Rectangle 206">
              <a:extLst>
                <a:ext uri="{FF2B5EF4-FFF2-40B4-BE49-F238E27FC236}">
                  <a16:creationId xmlns:a16="http://schemas.microsoft.com/office/drawing/2014/main" xmlns="" id="{68576661-5865-4D08-91E7-B0B8BFD99DE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1" name="Rectangle 207">
              <a:extLst>
                <a:ext uri="{FF2B5EF4-FFF2-40B4-BE49-F238E27FC236}">
                  <a16:creationId xmlns:a16="http://schemas.microsoft.com/office/drawing/2014/main" xmlns="" id="{06BF6C74-4746-4C2A-8078-93358E750D57}"/>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2" name="Rectangle 208">
              <a:extLst>
                <a:ext uri="{FF2B5EF4-FFF2-40B4-BE49-F238E27FC236}">
                  <a16:creationId xmlns:a16="http://schemas.microsoft.com/office/drawing/2014/main" xmlns="" id="{5D4A68BC-E15E-4647-8F6B-49A82D9CCC92}"/>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3" name="Rectangle 209">
              <a:extLst>
                <a:ext uri="{FF2B5EF4-FFF2-40B4-BE49-F238E27FC236}">
                  <a16:creationId xmlns:a16="http://schemas.microsoft.com/office/drawing/2014/main" xmlns="" id="{CC31E905-2314-4797-9EF2-CAF2A4E8C2B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4" name="Rectangle 210">
              <a:extLst>
                <a:ext uri="{FF2B5EF4-FFF2-40B4-BE49-F238E27FC236}">
                  <a16:creationId xmlns:a16="http://schemas.microsoft.com/office/drawing/2014/main" xmlns="" id="{3D5F008B-31A8-4D51-AD1E-31B46B0783A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5" name="Rectangle 211">
              <a:extLst>
                <a:ext uri="{FF2B5EF4-FFF2-40B4-BE49-F238E27FC236}">
                  <a16:creationId xmlns:a16="http://schemas.microsoft.com/office/drawing/2014/main" xmlns="" id="{913ECBB7-1485-4205-8892-4C0A17A8584C}"/>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6" name="Rectangle 212">
              <a:extLst>
                <a:ext uri="{FF2B5EF4-FFF2-40B4-BE49-F238E27FC236}">
                  <a16:creationId xmlns:a16="http://schemas.microsoft.com/office/drawing/2014/main" xmlns="" id="{CE2C2A33-1040-41E4-BB3A-A2539BB33A93}"/>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7" name="Rectangle 213">
              <a:extLst>
                <a:ext uri="{FF2B5EF4-FFF2-40B4-BE49-F238E27FC236}">
                  <a16:creationId xmlns:a16="http://schemas.microsoft.com/office/drawing/2014/main" xmlns="" id="{06539C26-6A0A-4A69-8A90-72300166D02B}"/>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8" name="Rectangle 214">
              <a:extLst>
                <a:ext uri="{FF2B5EF4-FFF2-40B4-BE49-F238E27FC236}">
                  <a16:creationId xmlns:a16="http://schemas.microsoft.com/office/drawing/2014/main" xmlns="" id="{4BF7C2B7-1FD6-4F30-AD1B-4478DE136663}"/>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9" name="Rectangle 215">
              <a:extLst>
                <a:ext uri="{FF2B5EF4-FFF2-40B4-BE49-F238E27FC236}">
                  <a16:creationId xmlns:a16="http://schemas.microsoft.com/office/drawing/2014/main" xmlns="" id="{4CC2AC77-7047-4778-B304-BDCE605CF248}"/>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0" name="Rectangle 216">
              <a:extLst>
                <a:ext uri="{FF2B5EF4-FFF2-40B4-BE49-F238E27FC236}">
                  <a16:creationId xmlns:a16="http://schemas.microsoft.com/office/drawing/2014/main" xmlns="" id="{5FEB6712-9951-44E4-9DB3-CF7767A8B93F}"/>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1" name="Rectangle 217">
              <a:extLst>
                <a:ext uri="{FF2B5EF4-FFF2-40B4-BE49-F238E27FC236}">
                  <a16:creationId xmlns:a16="http://schemas.microsoft.com/office/drawing/2014/main" xmlns="" id="{C0A6D2C1-47A3-41E9-9112-8AED3CB7007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2" name="Rectangle 218">
              <a:extLst>
                <a:ext uri="{FF2B5EF4-FFF2-40B4-BE49-F238E27FC236}">
                  <a16:creationId xmlns:a16="http://schemas.microsoft.com/office/drawing/2014/main" xmlns="" id="{F1DCB509-0861-4E87-968C-DA3CDB81CE7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3" name="Rectangle 219">
              <a:extLst>
                <a:ext uri="{FF2B5EF4-FFF2-40B4-BE49-F238E27FC236}">
                  <a16:creationId xmlns:a16="http://schemas.microsoft.com/office/drawing/2014/main" xmlns="" id="{A614EC79-30F7-40AC-ABEE-44ED61EDD04E}"/>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4" name="Rectangle 220">
              <a:extLst>
                <a:ext uri="{FF2B5EF4-FFF2-40B4-BE49-F238E27FC236}">
                  <a16:creationId xmlns:a16="http://schemas.microsoft.com/office/drawing/2014/main" xmlns="" id="{2082CBC1-E85B-417F-978D-261222BCABB2}"/>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5" name="Rectangle 221">
              <a:extLst>
                <a:ext uri="{FF2B5EF4-FFF2-40B4-BE49-F238E27FC236}">
                  <a16:creationId xmlns:a16="http://schemas.microsoft.com/office/drawing/2014/main" xmlns="" id="{F8D4D42F-1585-49FE-9E10-AF852A4138E4}"/>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6" name="Rectangle 222">
              <a:extLst>
                <a:ext uri="{FF2B5EF4-FFF2-40B4-BE49-F238E27FC236}">
                  <a16:creationId xmlns:a16="http://schemas.microsoft.com/office/drawing/2014/main" xmlns="" id="{DDFB28B9-DD22-4F72-9A53-69EAB3DB756F}"/>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7" name="Rectangle 223">
              <a:extLst>
                <a:ext uri="{FF2B5EF4-FFF2-40B4-BE49-F238E27FC236}">
                  <a16:creationId xmlns:a16="http://schemas.microsoft.com/office/drawing/2014/main" xmlns="" id="{5750B007-8185-48BB-9574-54B2123F8FE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8" name="Rectangle 224">
              <a:extLst>
                <a:ext uri="{FF2B5EF4-FFF2-40B4-BE49-F238E27FC236}">
                  <a16:creationId xmlns:a16="http://schemas.microsoft.com/office/drawing/2014/main" xmlns="" id="{49AECE0D-5DE2-4D4E-862D-CBBC62E8EDEE}"/>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9" name="Rectangle 225">
              <a:extLst>
                <a:ext uri="{FF2B5EF4-FFF2-40B4-BE49-F238E27FC236}">
                  <a16:creationId xmlns:a16="http://schemas.microsoft.com/office/drawing/2014/main" xmlns="" id="{E650FD00-0532-49D7-BC70-6E26A8205B3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0" name="Rectangle 226">
              <a:extLst>
                <a:ext uri="{FF2B5EF4-FFF2-40B4-BE49-F238E27FC236}">
                  <a16:creationId xmlns:a16="http://schemas.microsoft.com/office/drawing/2014/main" xmlns="" id="{8D93AF18-2C87-4366-96F9-35FA5245636E}"/>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1" name="Rectangle 227">
              <a:extLst>
                <a:ext uri="{FF2B5EF4-FFF2-40B4-BE49-F238E27FC236}">
                  <a16:creationId xmlns:a16="http://schemas.microsoft.com/office/drawing/2014/main" xmlns="" id="{DCE278FF-246A-44CD-8F69-52CEE47FBF0D}"/>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2" name="Rectangle 228">
              <a:extLst>
                <a:ext uri="{FF2B5EF4-FFF2-40B4-BE49-F238E27FC236}">
                  <a16:creationId xmlns:a16="http://schemas.microsoft.com/office/drawing/2014/main" xmlns="" id="{8C4A7624-2F1B-423B-A01B-202A677319D8}"/>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3" name="Rectangle 229">
              <a:extLst>
                <a:ext uri="{FF2B5EF4-FFF2-40B4-BE49-F238E27FC236}">
                  <a16:creationId xmlns:a16="http://schemas.microsoft.com/office/drawing/2014/main" xmlns="" id="{68387534-E041-46FA-BA34-8D64350F3C59}"/>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4" name="Rectangle 230">
              <a:extLst>
                <a:ext uri="{FF2B5EF4-FFF2-40B4-BE49-F238E27FC236}">
                  <a16:creationId xmlns:a16="http://schemas.microsoft.com/office/drawing/2014/main" xmlns="" id="{6395E7FD-34B9-462E-89A1-47F5C1254B39}"/>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5" name="Rectangle 231">
              <a:extLst>
                <a:ext uri="{FF2B5EF4-FFF2-40B4-BE49-F238E27FC236}">
                  <a16:creationId xmlns:a16="http://schemas.microsoft.com/office/drawing/2014/main" xmlns="" id="{EA542E6B-E32C-45FB-A95D-AA560A56345B}"/>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6" name="Rectangle 232">
              <a:extLst>
                <a:ext uri="{FF2B5EF4-FFF2-40B4-BE49-F238E27FC236}">
                  <a16:creationId xmlns:a16="http://schemas.microsoft.com/office/drawing/2014/main" xmlns="" id="{5B5E28DD-3B76-4591-B3EA-1810A0D16CEC}"/>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7" name="Rectangle 233">
              <a:extLst>
                <a:ext uri="{FF2B5EF4-FFF2-40B4-BE49-F238E27FC236}">
                  <a16:creationId xmlns:a16="http://schemas.microsoft.com/office/drawing/2014/main" xmlns="" id="{DE2722ED-9D08-4302-82F1-50445A06D9CC}"/>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8" name="Rectangle 234">
              <a:extLst>
                <a:ext uri="{FF2B5EF4-FFF2-40B4-BE49-F238E27FC236}">
                  <a16:creationId xmlns:a16="http://schemas.microsoft.com/office/drawing/2014/main" xmlns="" id="{7DBDC027-7059-4A92-93D1-0349C8C2D0D0}"/>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9" name="Rectangle 235">
              <a:extLst>
                <a:ext uri="{FF2B5EF4-FFF2-40B4-BE49-F238E27FC236}">
                  <a16:creationId xmlns:a16="http://schemas.microsoft.com/office/drawing/2014/main" xmlns="" id="{4A5879D6-10AC-4F2E-A301-7AB31E1A25F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0" name="Rectangle 236">
              <a:extLst>
                <a:ext uri="{FF2B5EF4-FFF2-40B4-BE49-F238E27FC236}">
                  <a16:creationId xmlns:a16="http://schemas.microsoft.com/office/drawing/2014/main" xmlns="" id="{772D8AAE-8C22-4C2D-9A0C-2ECD133F7CEA}"/>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1" name="Rectangle 237">
              <a:extLst>
                <a:ext uri="{FF2B5EF4-FFF2-40B4-BE49-F238E27FC236}">
                  <a16:creationId xmlns:a16="http://schemas.microsoft.com/office/drawing/2014/main" xmlns="" id="{5932D1F0-BDE6-4D95-A0FE-A063F78802FD}"/>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2" name="Rectangle 238">
              <a:extLst>
                <a:ext uri="{FF2B5EF4-FFF2-40B4-BE49-F238E27FC236}">
                  <a16:creationId xmlns:a16="http://schemas.microsoft.com/office/drawing/2014/main" xmlns="" id="{1B890B34-708A-4629-8B48-5B1CC0B3F0D4}"/>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3" name="Rectangle 239">
              <a:extLst>
                <a:ext uri="{FF2B5EF4-FFF2-40B4-BE49-F238E27FC236}">
                  <a16:creationId xmlns:a16="http://schemas.microsoft.com/office/drawing/2014/main" xmlns="" id="{BEED55EB-08E4-4FEB-83D1-FDBB79C023AA}"/>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4" name="Rectangle 240">
              <a:extLst>
                <a:ext uri="{FF2B5EF4-FFF2-40B4-BE49-F238E27FC236}">
                  <a16:creationId xmlns:a16="http://schemas.microsoft.com/office/drawing/2014/main" xmlns="" id="{86F7BB33-CFBE-4A90-914E-8A99FC5256AB}"/>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5" name="Rectangle 241">
              <a:extLst>
                <a:ext uri="{FF2B5EF4-FFF2-40B4-BE49-F238E27FC236}">
                  <a16:creationId xmlns:a16="http://schemas.microsoft.com/office/drawing/2014/main" xmlns="" id="{E571411E-EB7D-46CE-8E95-1FBEB3D2371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6" name="Rectangle 242">
              <a:extLst>
                <a:ext uri="{FF2B5EF4-FFF2-40B4-BE49-F238E27FC236}">
                  <a16:creationId xmlns:a16="http://schemas.microsoft.com/office/drawing/2014/main" xmlns="" id="{1F73F30C-6225-4295-9455-18A253F1AF70}"/>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7" name="Rectangle 243">
              <a:extLst>
                <a:ext uri="{FF2B5EF4-FFF2-40B4-BE49-F238E27FC236}">
                  <a16:creationId xmlns:a16="http://schemas.microsoft.com/office/drawing/2014/main" xmlns="" id="{D283DE63-3FE8-45C0-B76C-153B45D15BA9}"/>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8" name="Rectangle 244">
              <a:extLst>
                <a:ext uri="{FF2B5EF4-FFF2-40B4-BE49-F238E27FC236}">
                  <a16:creationId xmlns:a16="http://schemas.microsoft.com/office/drawing/2014/main" xmlns="" id="{CC4FDA58-0BA7-40E7-96AA-7EF6110274C6}"/>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9" name="Rectangle 245">
              <a:extLst>
                <a:ext uri="{FF2B5EF4-FFF2-40B4-BE49-F238E27FC236}">
                  <a16:creationId xmlns:a16="http://schemas.microsoft.com/office/drawing/2014/main" xmlns="" id="{2506000B-3332-4A83-ADD2-8810C6B08E4A}"/>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0" name="Rectangle 246">
              <a:extLst>
                <a:ext uri="{FF2B5EF4-FFF2-40B4-BE49-F238E27FC236}">
                  <a16:creationId xmlns:a16="http://schemas.microsoft.com/office/drawing/2014/main" xmlns="" id="{3A641AF5-0373-4E26-AF70-9AE3BCB7668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1" name="Rectangle 247">
              <a:extLst>
                <a:ext uri="{FF2B5EF4-FFF2-40B4-BE49-F238E27FC236}">
                  <a16:creationId xmlns:a16="http://schemas.microsoft.com/office/drawing/2014/main" xmlns="" id="{5A6DE4DC-F9B2-4702-9B6E-5CDAA0C9DC9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2" name="Rectangle 248">
              <a:extLst>
                <a:ext uri="{FF2B5EF4-FFF2-40B4-BE49-F238E27FC236}">
                  <a16:creationId xmlns:a16="http://schemas.microsoft.com/office/drawing/2014/main" xmlns="" id="{1DDE7153-8A28-407D-B01A-A306285350D9}"/>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3" name="Rectangle 249">
              <a:extLst>
                <a:ext uri="{FF2B5EF4-FFF2-40B4-BE49-F238E27FC236}">
                  <a16:creationId xmlns:a16="http://schemas.microsoft.com/office/drawing/2014/main" xmlns="" id="{1ECA1B87-469E-4F63-A738-8F95E8AF63C7}"/>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4" name="Rectangle 250">
              <a:extLst>
                <a:ext uri="{FF2B5EF4-FFF2-40B4-BE49-F238E27FC236}">
                  <a16:creationId xmlns:a16="http://schemas.microsoft.com/office/drawing/2014/main" xmlns="" id="{DF44807B-EA5C-442A-A250-C16D5D7048EA}"/>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5" name="Rectangle 251">
              <a:extLst>
                <a:ext uri="{FF2B5EF4-FFF2-40B4-BE49-F238E27FC236}">
                  <a16:creationId xmlns:a16="http://schemas.microsoft.com/office/drawing/2014/main" xmlns="" id="{77469345-2A62-4CAB-B1F2-768EDF7B39E7}"/>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6" name="Rectangle 252">
              <a:extLst>
                <a:ext uri="{FF2B5EF4-FFF2-40B4-BE49-F238E27FC236}">
                  <a16:creationId xmlns:a16="http://schemas.microsoft.com/office/drawing/2014/main" xmlns="" id="{5E6E57CA-9F50-4E08-8CFC-543541348F4D}"/>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7" name="Rectangle 253">
              <a:extLst>
                <a:ext uri="{FF2B5EF4-FFF2-40B4-BE49-F238E27FC236}">
                  <a16:creationId xmlns:a16="http://schemas.microsoft.com/office/drawing/2014/main" xmlns="" id="{698E654E-CA54-4F21-949A-AC8BA6904660}"/>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8" name="Rectangle 254">
              <a:extLst>
                <a:ext uri="{FF2B5EF4-FFF2-40B4-BE49-F238E27FC236}">
                  <a16:creationId xmlns:a16="http://schemas.microsoft.com/office/drawing/2014/main" xmlns="" id="{A7A9C829-87DE-4DD8-AE5C-357707905EFD}"/>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9" name="Rectangle 255">
              <a:extLst>
                <a:ext uri="{FF2B5EF4-FFF2-40B4-BE49-F238E27FC236}">
                  <a16:creationId xmlns:a16="http://schemas.microsoft.com/office/drawing/2014/main" xmlns="" id="{249B3D6D-098F-4E1F-B86E-62F55D85FD02}"/>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0" name="Rectangle 256">
              <a:extLst>
                <a:ext uri="{FF2B5EF4-FFF2-40B4-BE49-F238E27FC236}">
                  <a16:creationId xmlns:a16="http://schemas.microsoft.com/office/drawing/2014/main" xmlns="" id="{74E34991-39D5-43EA-8101-E8C2C63732C6}"/>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1" name="Rectangle 257">
              <a:extLst>
                <a:ext uri="{FF2B5EF4-FFF2-40B4-BE49-F238E27FC236}">
                  <a16:creationId xmlns:a16="http://schemas.microsoft.com/office/drawing/2014/main" xmlns="" id="{19994100-454B-4476-9027-57DF0D5077DC}"/>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2" name="Rectangle 258">
              <a:extLst>
                <a:ext uri="{FF2B5EF4-FFF2-40B4-BE49-F238E27FC236}">
                  <a16:creationId xmlns:a16="http://schemas.microsoft.com/office/drawing/2014/main" xmlns="" id="{F5C811E4-AAF3-4702-B6E6-00B5EC5E2379}"/>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3" name="Rectangle 259">
              <a:extLst>
                <a:ext uri="{FF2B5EF4-FFF2-40B4-BE49-F238E27FC236}">
                  <a16:creationId xmlns:a16="http://schemas.microsoft.com/office/drawing/2014/main" xmlns="" id="{026749D3-C3F0-460B-A807-F3593970678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4" name="Rectangle 260">
              <a:extLst>
                <a:ext uri="{FF2B5EF4-FFF2-40B4-BE49-F238E27FC236}">
                  <a16:creationId xmlns:a16="http://schemas.microsoft.com/office/drawing/2014/main" xmlns="" id="{F3A9FDB8-4572-4F12-AE74-1ECBE79FB6E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5" name="Rectangle 261">
              <a:extLst>
                <a:ext uri="{FF2B5EF4-FFF2-40B4-BE49-F238E27FC236}">
                  <a16:creationId xmlns:a16="http://schemas.microsoft.com/office/drawing/2014/main" xmlns="" id="{F123B073-5B4B-4E2B-8D70-469376FFAA7B}"/>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6" name="Freeform 168">
              <a:extLst>
                <a:ext uri="{FF2B5EF4-FFF2-40B4-BE49-F238E27FC236}">
                  <a16:creationId xmlns:a16="http://schemas.microsoft.com/office/drawing/2014/main" xmlns="" id="{7A189C1D-81F7-488D-BF60-8BCDDF512A93}"/>
                </a:ext>
              </a:extLst>
            </p:cNvPr>
            <p:cNvSpPr>
              <a:spLocks noEditPoints="1"/>
            </p:cNvSpPr>
            <p:nvPr/>
          </p:nvSpPr>
          <p:spPr bwMode="auto">
            <a:xfrm>
              <a:off x="1476643" y="2735176"/>
              <a:ext cx="1665988" cy="867623"/>
            </a:xfrm>
            <a:custGeom>
              <a:avLst/>
              <a:gdLst>
                <a:gd name="T0" fmla="*/ 146 w 251"/>
                <a:gd name="T1" fmla="*/ 13 h 134"/>
                <a:gd name="T2" fmla="*/ 177 w 251"/>
                <a:gd name="T3" fmla="*/ 26 h 134"/>
                <a:gd name="T4" fmla="*/ 210 w 251"/>
                <a:gd name="T5" fmla="*/ 41 h 134"/>
                <a:gd name="T6" fmla="*/ 236 w 251"/>
                <a:gd name="T7" fmla="*/ 33 h 134"/>
                <a:gd name="T8" fmla="*/ 248 w 251"/>
                <a:gd name="T9" fmla="*/ 27 h 134"/>
                <a:gd name="T10" fmla="*/ 250 w 251"/>
                <a:gd name="T11" fmla="*/ 40 h 134"/>
                <a:gd name="T12" fmla="*/ 242 w 251"/>
                <a:gd name="T13" fmla="*/ 42 h 134"/>
                <a:gd name="T14" fmla="*/ 235 w 251"/>
                <a:gd name="T15" fmla="*/ 45 h 134"/>
                <a:gd name="T16" fmla="*/ 234 w 251"/>
                <a:gd name="T17" fmla="*/ 53 h 134"/>
                <a:gd name="T18" fmla="*/ 228 w 251"/>
                <a:gd name="T19" fmla="*/ 57 h 134"/>
                <a:gd name="T20" fmla="*/ 216 w 251"/>
                <a:gd name="T21" fmla="*/ 61 h 134"/>
                <a:gd name="T22" fmla="*/ 211 w 251"/>
                <a:gd name="T23" fmla="*/ 69 h 134"/>
                <a:gd name="T24" fmla="*/ 210 w 251"/>
                <a:gd name="T25" fmla="*/ 70 h 134"/>
                <a:gd name="T26" fmla="*/ 206 w 251"/>
                <a:gd name="T27" fmla="*/ 75 h 134"/>
                <a:gd name="T28" fmla="*/ 205 w 251"/>
                <a:gd name="T29" fmla="*/ 67 h 134"/>
                <a:gd name="T30" fmla="*/ 203 w 251"/>
                <a:gd name="T31" fmla="*/ 73 h 134"/>
                <a:gd name="T32" fmla="*/ 203 w 251"/>
                <a:gd name="T33" fmla="*/ 76 h 134"/>
                <a:gd name="T34" fmla="*/ 201 w 251"/>
                <a:gd name="T35" fmla="*/ 78 h 134"/>
                <a:gd name="T36" fmla="*/ 202 w 251"/>
                <a:gd name="T37" fmla="*/ 83 h 134"/>
                <a:gd name="T38" fmla="*/ 204 w 251"/>
                <a:gd name="T39" fmla="*/ 86 h 134"/>
                <a:gd name="T40" fmla="*/ 201 w 251"/>
                <a:gd name="T41" fmla="*/ 88 h 134"/>
                <a:gd name="T42" fmla="*/ 193 w 251"/>
                <a:gd name="T43" fmla="*/ 94 h 134"/>
                <a:gd name="T44" fmla="*/ 183 w 251"/>
                <a:gd name="T45" fmla="*/ 100 h 134"/>
                <a:gd name="T46" fmla="*/ 177 w 251"/>
                <a:gd name="T47" fmla="*/ 110 h 134"/>
                <a:gd name="T48" fmla="*/ 180 w 251"/>
                <a:gd name="T49" fmla="*/ 128 h 134"/>
                <a:gd name="T50" fmla="*/ 173 w 251"/>
                <a:gd name="T51" fmla="*/ 131 h 134"/>
                <a:gd name="T52" fmla="*/ 169 w 251"/>
                <a:gd name="T53" fmla="*/ 125 h 134"/>
                <a:gd name="T54" fmla="*/ 168 w 251"/>
                <a:gd name="T55" fmla="*/ 116 h 134"/>
                <a:gd name="T56" fmla="*/ 161 w 251"/>
                <a:gd name="T57" fmla="*/ 113 h 134"/>
                <a:gd name="T58" fmla="*/ 157 w 251"/>
                <a:gd name="T59" fmla="*/ 110 h 134"/>
                <a:gd name="T60" fmla="*/ 149 w 251"/>
                <a:gd name="T61" fmla="*/ 110 h 134"/>
                <a:gd name="T62" fmla="*/ 139 w 251"/>
                <a:gd name="T63" fmla="*/ 112 h 134"/>
                <a:gd name="T64" fmla="*/ 140 w 251"/>
                <a:gd name="T65" fmla="*/ 115 h 134"/>
                <a:gd name="T66" fmla="*/ 132 w 251"/>
                <a:gd name="T67" fmla="*/ 115 h 134"/>
                <a:gd name="T68" fmla="*/ 125 w 251"/>
                <a:gd name="T69" fmla="*/ 113 h 134"/>
                <a:gd name="T70" fmla="*/ 116 w 251"/>
                <a:gd name="T71" fmla="*/ 113 h 134"/>
                <a:gd name="T72" fmla="*/ 108 w 251"/>
                <a:gd name="T73" fmla="*/ 118 h 134"/>
                <a:gd name="T74" fmla="*/ 104 w 251"/>
                <a:gd name="T75" fmla="*/ 129 h 134"/>
                <a:gd name="T76" fmla="*/ 96 w 251"/>
                <a:gd name="T77" fmla="*/ 123 h 134"/>
                <a:gd name="T78" fmla="*/ 91 w 251"/>
                <a:gd name="T79" fmla="*/ 113 h 134"/>
                <a:gd name="T80" fmla="*/ 83 w 251"/>
                <a:gd name="T81" fmla="*/ 113 h 134"/>
                <a:gd name="T82" fmla="*/ 76 w 251"/>
                <a:gd name="T83" fmla="*/ 113 h 134"/>
                <a:gd name="T84" fmla="*/ 73 w 251"/>
                <a:gd name="T85" fmla="*/ 108 h 134"/>
                <a:gd name="T86" fmla="*/ 67 w 251"/>
                <a:gd name="T87" fmla="*/ 101 h 134"/>
                <a:gd name="T88" fmla="*/ 18 w 251"/>
                <a:gd name="T89" fmla="*/ 89 h 134"/>
                <a:gd name="T90" fmla="*/ 9 w 251"/>
                <a:gd name="T91" fmla="*/ 82 h 134"/>
                <a:gd name="T92" fmla="*/ 6 w 251"/>
                <a:gd name="T93" fmla="*/ 72 h 134"/>
                <a:gd name="T94" fmla="*/ 6 w 251"/>
                <a:gd name="T95" fmla="*/ 66 h 134"/>
                <a:gd name="T96" fmla="*/ 4 w 251"/>
                <a:gd name="T97" fmla="*/ 66 h 134"/>
                <a:gd name="T98" fmla="*/ 1 w 251"/>
                <a:gd name="T99" fmla="*/ 52 h 134"/>
                <a:gd name="T100" fmla="*/ 3 w 251"/>
                <a:gd name="T101" fmla="*/ 39 h 134"/>
                <a:gd name="T102" fmla="*/ 11 w 251"/>
                <a:gd name="T103" fmla="*/ 19 h 134"/>
                <a:gd name="T104" fmla="*/ 12 w 251"/>
                <a:gd name="T105" fmla="*/ 16 h 134"/>
                <a:gd name="T106" fmla="*/ 13 w 251"/>
                <a:gd name="T107" fmla="*/ 7 h 134"/>
                <a:gd name="T108" fmla="*/ 19 w 251"/>
                <a:gd name="T109" fmla="*/ 8 h 134"/>
                <a:gd name="T110" fmla="*/ 19 w 251"/>
                <a:gd name="T111" fmla="*/ 12 h 134"/>
                <a:gd name="T112" fmla="*/ 23 w 251"/>
                <a:gd name="T113" fmla="*/ 3 h 134"/>
                <a:gd name="T114" fmla="*/ 218 w 251"/>
                <a:gd name="T115" fmla="*/ 60 h 134"/>
                <a:gd name="T116" fmla="*/ 223 w 251"/>
                <a:gd name="T117" fmla="*/ 59 h 134"/>
                <a:gd name="T118" fmla="*/ 22 w 251"/>
                <a:gd name="T119" fmla="*/ 4 h 134"/>
                <a:gd name="T120" fmla="*/ 105 w 251"/>
                <a:gd name="T121" fmla="*/ 123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251" h="134">
                  <a:moveTo>
                    <a:pt x="22" y="0"/>
                  </a:moveTo>
                  <a:cubicBezTo>
                    <a:pt x="137" y="10"/>
                    <a:pt x="137" y="10"/>
                    <a:pt x="137" y="10"/>
                  </a:cubicBezTo>
                  <a:cubicBezTo>
                    <a:pt x="138" y="10"/>
                    <a:pt x="138" y="10"/>
                    <a:pt x="138" y="10"/>
                  </a:cubicBezTo>
                  <a:cubicBezTo>
                    <a:pt x="139" y="10"/>
                    <a:pt x="139" y="10"/>
                    <a:pt x="139" y="10"/>
                  </a:cubicBezTo>
                  <a:cubicBezTo>
                    <a:pt x="140" y="11"/>
                    <a:pt x="140" y="11"/>
                    <a:pt x="140" y="11"/>
                  </a:cubicBezTo>
                  <a:cubicBezTo>
                    <a:pt x="140" y="11"/>
                    <a:pt x="140" y="11"/>
                    <a:pt x="140" y="11"/>
                  </a:cubicBezTo>
                  <a:cubicBezTo>
                    <a:pt x="141" y="12"/>
                    <a:pt x="141" y="12"/>
                    <a:pt x="141" y="12"/>
                  </a:cubicBezTo>
                  <a:cubicBezTo>
                    <a:pt x="141" y="12"/>
                    <a:pt x="141" y="12"/>
                    <a:pt x="141" y="12"/>
                  </a:cubicBezTo>
                  <a:cubicBezTo>
                    <a:pt x="142" y="12"/>
                    <a:pt x="142" y="12"/>
                    <a:pt x="142" y="12"/>
                  </a:cubicBezTo>
                  <a:cubicBezTo>
                    <a:pt x="142" y="13"/>
                    <a:pt x="142" y="13"/>
                    <a:pt x="142" y="13"/>
                  </a:cubicBezTo>
                  <a:cubicBezTo>
                    <a:pt x="143" y="13"/>
                    <a:pt x="143" y="13"/>
                    <a:pt x="143" y="13"/>
                  </a:cubicBezTo>
                  <a:cubicBezTo>
                    <a:pt x="143" y="13"/>
                    <a:pt x="143" y="13"/>
                    <a:pt x="143" y="13"/>
                  </a:cubicBezTo>
                  <a:cubicBezTo>
                    <a:pt x="144" y="13"/>
                    <a:pt x="144" y="13"/>
                    <a:pt x="144" y="13"/>
                  </a:cubicBezTo>
                  <a:cubicBezTo>
                    <a:pt x="145" y="13"/>
                    <a:pt x="145" y="13"/>
                    <a:pt x="145" y="13"/>
                  </a:cubicBezTo>
                  <a:cubicBezTo>
                    <a:pt x="145" y="13"/>
                    <a:pt x="145" y="13"/>
                    <a:pt x="145" y="13"/>
                  </a:cubicBezTo>
                  <a:cubicBezTo>
                    <a:pt x="146" y="13"/>
                    <a:pt x="146" y="13"/>
                    <a:pt x="146" y="13"/>
                  </a:cubicBezTo>
                  <a:cubicBezTo>
                    <a:pt x="147" y="14"/>
                    <a:pt x="147" y="14"/>
                    <a:pt x="147" y="14"/>
                  </a:cubicBezTo>
                  <a:cubicBezTo>
                    <a:pt x="148" y="14"/>
                    <a:pt x="148" y="14"/>
                    <a:pt x="148" y="14"/>
                  </a:cubicBezTo>
                  <a:cubicBezTo>
                    <a:pt x="148" y="15"/>
                    <a:pt x="148" y="15"/>
                    <a:pt x="148" y="15"/>
                  </a:cubicBezTo>
                  <a:cubicBezTo>
                    <a:pt x="150" y="15"/>
                    <a:pt x="150" y="15"/>
                    <a:pt x="150" y="15"/>
                  </a:cubicBezTo>
                  <a:cubicBezTo>
                    <a:pt x="151" y="15"/>
                    <a:pt x="151" y="15"/>
                    <a:pt x="151" y="15"/>
                  </a:cubicBezTo>
                  <a:cubicBezTo>
                    <a:pt x="151" y="16"/>
                    <a:pt x="151" y="16"/>
                    <a:pt x="151" y="16"/>
                  </a:cubicBezTo>
                  <a:cubicBezTo>
                    <a:pt x="152" y="16"/>
                    <a:pt x="152" y="16"/>
                    <a:pt x="152" y="16"/>
                  </a:cubicBezTo>
                  <a:cubicBezTo>
                    <a:pt x="153" y="16"/>
                    <a:pt x="153" y="16"/>
                    <a:pt x="153" y="16"/>
                  </a:cubicBezTo>
                  <a:cubicBezTo>
                    <a:pt x="154" y="16"/>
                    <a:pt x="154" y="16"/>
                    <a:pt x="154" y="16"/>
                  </a:cubicBezTo>
                  <a:cubicBezTo>
                    <a:pt x="154" y="16"/>
                    <a:pt x="154" y="16"/>
                    <a:pt x="154" y="16"/>
                  </a:cubicBezTo>
                  <a:cubicBezTo>
                    <a:pt x="155" y="17"/>
                    <a:pt x="155" y="17"/>
                    <a:pt x="155" y="17"/>
                  </a:cubicBezTo>
                  <a:cubicBezTo>
                    <a:pt x="157" y="17"/>
                    <a:pt x="157" y="17"/>
                    <a:pt x="157" y="17"/>
                  </a:cubicBezTo>
                  <a:cubicBezTo>
                    <a:pt x="157" y="17"/>
                    <a:pt x="157" y="17"/>
                    <a:pt x="157" y="17"/>
                  </a:cubicBezTo>
                  <a:cubicBezTo>
                    <a:pt x="158" y="18"/>
                    <a:pt x="158" y="18"/>
                    <a:pt x="158" y="18"/>
                  </a:cubicBezTo>
                  <a:cubicBezTo>
                    <a:pt x="159" y="18"/>
                    <a:pt x="159" y="18"/>
                    <a:pt x="159" y="18"/>
                  </a:cubicBezTo>
                  <a:cubicBezTo>
                    <a:pt x="177" y="26"/>
                    <a:pt x="177" y="26"/>
                    <a:pt x="177" y="26"/>
                  </a:cubicBezTo>
                  <a:cubicBezTo>
                    <a:pt x="178" y="27"/>
                    <a:pt x="178" y="27"/>
                    <a:pt x="178" y="27"/>
                  </a:cubicBezTo>
                  <a:cubicBezTo>
                    <a:pt x="181" y="29"/>
                    <a:pt x="181" y="29"/>
                    <a:pt x="181" y="29"/>
                  </a:cubicBezTo>
                  <a:cubicBezTo>
                    <a:pt x="184" y="41"/>
                    <a:pt x="184" y="41"/>
                    <a:pt x="184" y="41"/>
                  </a:cubicBezTo>
                  <a:cubicBezTo>
                    <a:pt x="183" y="47"/>
                    <a:pt x="183" y="47"/>
                    <a:pt x="183" y="47"/>
                  </a:cubicBezTo>
                  <a:cubicBezTo>
                    <a:pt x="183" y="47"/>
                    <a:pt x="183" y="47"/>
                    <a:pt x="183" y="47"/>
                  </a:cubicBezTo>
                  <a:cubicBezTo>
                    <a:pt x="182" y="48"/>
                    <a:pt x="182" y="48"/>
                    <a:pt x="182" y="48"/>
                  </a:cubicBezTo>
                  <a:cubicBezTo>
                    <a:pt x="182" y="49"/>
                    <a:pt x="182" y="49"/>
                    <a:pt x="182" y="49"/>
                  </a:cubicBezTo>
                  <a:cubicBezTo>
                    <a:pt x="180" y="50"/>
                    <a:pt x="180" y="50"/>
                    <a:pt x="180" y="50"/>
                  </a:cubicBezTo>
                  <a:cubicBezTo>
                    <a:pt x="179" y="51"/>
                    <a:pt x="179" y="51"/>
                    <a:pt x="179" y="51"/>
                  </a:cubicBezTo>
                  <a:cubicBezTo>
                    <a:pt x="180" y="52"/>
                    <a:pt x="180" y="52"/>
                    <a:pt x="180" y="52"/>
                  </a:cubicBezTo>
                  <a:cubicBezTo>
                    <a:pt x="195" y="48"/>
                    <a:pt x="195" y="48"/>
                    <a:pt x="195" y="48"/>
                  </a:cubicBezTo>
                  <a:cubicBezTo>
                    <a:pt x="197" y="48"/>
                    <a:pt x="197" y="48"/>
                    <a:pt x="197" y="48"/>
                  </a:cubicBezTo>
                  <a:cubicBezTo>
                    <a:pt x="197" y="46"/>
                    <a:pt x="197" y="46"/>
                    <a:pt x="197" y="46"/>
                  </a:cubicBezTo>
                  <a:cubicBezTo>
                    <a:pt x="206" y="44"/>
                    <a:pt x="206" y="44"/>
                    <a:pt x="206" y="44"/>
                  </a:cubicBezTo>
                  <a:cubicBezTo>
                    <a:pt x="209" y="41"/>
                    <a:pt x="209" y="41"/>
                    <a:pt x="209" y="41"/>
                  </a:cubicBezTo>
                  <a:cubicBezTo>
                    <a:pt x="210" y="41"/>
                    <a:pt x="210" y="41"/>
                    <a:pt x="210" y="41"/>
                  </a:cubicBezTo>
                  <a:cubicBezTo>
                    <a:pt x="211" y="40"/>
                    <a:pt x="211" y="40"/>
                    <a:pt x="211" y="40"/>
                  </a:cubicBezTo>
                  <a:cubicBezTo>
                    <a:pt x="213" y="39"/>
                    <a:pt x="213" y="39"/>
                    <a:pt x="213" y="39"/>
                  </a:cubicBezTo>
                  <a:cubicBezTo>
                    <a:pt x="214" y="38"/>
                    <a:pt x="214" y="38"/>
                    <a:pt x="214" y="38"/>
                  </a:cubicBezTo>
                  <a:cubicBezTo>
                    <a:pt x="215" y="38"/>
                    <a:pt x="215" y="38"/>
                    <a:pt x="215" y="38"/>
                  </a:cubicBezTo>
                  <a:cubicBezTo>
                    <a:pt x="216" y="37"/>
                    <a:pt x="216" y="37"/>
                    <a:pt x="216" y="37"/>
                  </a:cubicBezTo>
                  <a:cubicBezTo>
                    <a:pt x="218" y="37"/>
                    <a:pt x="218" y="37"/>
                    <a:pt x="218" y="37"/>
                  </a:cubicBezTo>
                  <a:cubicBezTo>
                    <a:pt x="231" y="37"/>
                    <a:pt x="231" y="37"/>
                    <a:pt x="231" y="37"/>
                  </a:cubicBezTo>
                  <a:cubicBezTo>
                    <a:pt x="232" y="36"/>
                    <a:pt x="232" y="36"/>
                    <a:pt x="232" y="36"/>
                  </a:cubicBezTo>
                  <a:cubicBezTo>
                    <a:pt x="232" y="36"/>
                    <a:pt x="232" y="36"/>
                    <a:pt x="232" y="36"/>
                  </a:cubicBezTo>
                  <a:cubicBezTo>
                    <a:pt x="232" y="36"/>
                    <a:pt x="232" y="36"/>
                    <a:pt x="232" y="36"/>
                  </a:cubicBezTo>
                  <a:cubicBezTo>
                    <a:pt x="233" y="36"/>
                    <a:pt x="233" y="36"/>
                    <a:pt x="233" y="36"/>
                  </a:cubicBezTo>
                  <a:cubicBezTo>
                    <a:pt x="234" y="36"/>
                    <a:pt x="234" y="36"/>
                    <a:pt x="234" y="36"/>
                  </a:cubicBezTo>
                  <a:cubicBezTo>
                    <a:pt x="234" y="36"/>
                    <a:pt x="234" y="36"/>
                    <a:pt x="234" y="36"/>
                  </a:cubicBezTo>
                  <a:cubicBezTo>
                    <a:pt x="234" y="35"/>
                    <a:pt x="234" y="35"/>
                    <a:pt x="234" y="35"/>
                  </a:cubicBezTo>
                  <a:cubicBezTo>
                    <a:pt x="236" y="34"/>
                    <a:pt x="236" y="34"/>
                    <a:pt x="236" y="34"/>
                  </a:cubicBezTo>
                  <a:cubicBezTo>
                    <a:pt x="236" y="33"/>
                    <a:pt x="236" y="33"/>
                    <a:pt x="236" y="33"/>
                  </a:cubicBezTo>
                  <a:cubicBezTo>
                    <a:pt x="238" y="32"/>
                    <a:pt x="238" y="32"/>
                    <a:pt x="238" y="32"/>
                  </a:cubicBezTo>
                  <a:cubicBezTo>
                    <a:pt x="238" y="31"/>
                    <a:pt x="238" y="31"/>
                    <a:pt x="238" y="31"/>
                  </a:cubicBezTo>
                  <a:cubicBezTo>
                    <a:pt x="238" y="30"/>
                    <a:pt x="238" y="30"/>
                    <a:pt x="238" y="30"/>
                  </a:cubicBezTo>
                  <a:cubicBezTo>
                    <a:pt x="239" y="30"/>
                    <a:pt x="239" y="30"/>
                    <a:pt x="239" y="30"/>
                  </a:cubicBezTo>
                  <a:cubicBezTo>
                    <a:pt x="239" y="29"/>
                    <a:pt x="239" y="29"/>
                    <a:pt x="239" y="29"/>
                  </a:cubicBezTo>
                  <a:cubicBezTo>
                    <a:pt x="240" y="28"/>
                    <a:pt x="240" y="28"/>
                    <a:pt x="240" y="28"/>
                  </a:cubicBezTo>
                  <a:cubicBezTo>
                    <a:pt x="241" y="27"/>
                    <a:pt x="241" y="27"/>
                    <a:pt x="241" y="27"/>
                  </a:cubicBezTo>
                  <a:cubicBezTo>
                    <a:pt x="242" y="26"/>
                    <a:pt x="242" y="26"/>
                    <a:pt x="242" y="26"/>
                  </a:cubicBezTo>
                  <a:cubicBezTo>
                    <a:pt x="243" y="25"/>
                    <a:pt x="243" y="25"/>
                    <a:pt x="243" y="25"/>
                  </a:cubicBezTo>
                  <a:cubicBezTo>
                    <a:pt x="243" y="25"/>
                    <a:pt x="243" y="25"/>
                    <a:pt x="243" y="25"/>
                  </a:cubicBezTo>
                  <a:cubicBezTo>
                    <a:pt x="243" y="26"/>
                    <a:pt x="243" y="26"/>
                    <a:pt x="243" y="26"/>
                  </a:cubicBezTo>
                  <a:cubicBezTo>
                    <a:pt x="244" y="26"/>
                    <a:pt x="244" y="26"/>
                    <a:pt x="244" y="26"/>
                  </a:cubicBezTo>
                  <a:cubicBezTo>
                    <a:pt x="245" y="26"/>
                    <a:pt x="245" y="26"/>
                    <a:pt x="245" y="26"/>
                  </a:cubicBezTo>
                  <a:cubicBezTo>
                    <a:pt x="246" y="26"/>
                    <a:pt x="246" y="26"/>
                    <a:pt x="246" y="26"/>
                  </a:cubicBezTo>
                  <a:cubicBezTo>
                    <a:pt x="247" y="26"/>
                    <a:pt x="247" y="26"/>
                    <a:pt x="247" y="26"/>
                  </a:cubicBezTo>
                  <a:cubicBezTo>
                    <a:pt x="248" y="27"/>
                    <a:pt x="248" y="27"/>
                    <a:pt x="248" y="27"/>
                  </a:cubicBezTo>
                  <a:cubicBezTo>
                    <a:pt x="248" y="29"/>
                    <a:pt x="248" y="29"/>
                    <a:pt x="248" y="29"/>
                  </a:cubicBezTo>
                  <a:cubicBezTo>
                    <a:pt x="247" y="34"/>
                    <a:pt x="247" y="34"/>
                    <a:pt x="247" y="34"/>
                  </a:cubicBezTo>
                  <a:cubicBezTo>
                    <a:pt x="247" y="34"/>
                    <a:pt x="247" y="34"/>
                    <a:pt x="247" y="34"/>
                  </a:cubicBezTo>
                  <a:cubicBezTo>
                    <a:pt x="247" y="34"/>
                    <a:pt x="247" y="34"/>
                    <a:pt x="247" y="34"/>
                  </a:cubicBezTo>
                  <a:cubicBezTo>
                    <a:pt x="248" y="35"/>
                    <a:pt x="248" y="35"/>
                    <a:pt x="248" y="35"/>
                  </a:cubicBezTo>
                  <a:cubicBezTo>
                    <a:pt x="248" y="35"/>
                    <a:pt x="248" y="35"/>
                    <a:pt x="248" y="35"/>
                  </a:cubicBezTo>
                  <a:cubicBezTo>
                    <a:pt x="248" y="36"/>
                    <a:pt x="248" y="36"/>
                    <a:pt x="248" y="36"/>
                  </a:cubicBezTo>
                  <a:cubicBezTo>
                    <a:pt x="248" y="36"/>
                    <a:pt x="248" y="36"/>
                    <a:pt x="248" y="36"/>
                  </a:cubicBezTo>
                  <a:cubicBezTo>
                    <a:pt x="248" y="37"/>
                    <a:pt x="248" y="37"/>
                    <a:pt x="248" y="37"/>
                  </a:cubicBezTo>
                  <a:cubicBezTo>
                    <a:pt x="248" y="37"/>
                    <a:pt x="248" y="37"/>
                    <a:pt x="248" y="37"/>
                  </a:cubicBezTo>
                  <a:cubicBezTo>
                    <a:pt x="248" y="37"/>
                    <a:pt x="248" y="37"/>
                    <a:pt x="248" y="37"/>
                  </a:cubicBezTo>
                  <a:cubicBezTo>
                    <a:pt x="248" y="37"/>
                    <a:pt x="248" y="37"/>
                    <a:pt x="248" y="37"/>
                  </a:cubicBezTo>
                  <a:cubicBezTo>
                    <a:pt x="248" y="37"/>
                    <a:pt x="248" y="37"/>
                    <a:pt x="248" y="37"/>
                  </a:cubicBezTo>
                  <a:cubicBezTo>
                    <a:pt x="250" y="38"/>
                    <a:pt x="250" y="38"/>
                    <a:pt x="250" y="38"/>
                  </a:cubicBezTo>
                  <a:cubicBezTo>
                    <a:pt x="250" y="39"/>
                    <a:pt x="250" y="39"/>
                    <a:pt x="250" y="39"/>
                  </a:cubicBezTo>
                  <a:cubicBezTo>
                    <a:pt x="250" y="40"/>
                    <a:pt x="250" y="40"/>
                    <a:pt x="250" y="40"/>
                  </a:cubicBezTo>
                  <a:cubicBezTo>
                    <a:pt x="250" y="39"/>
                    <a:pt x="250" y="39"/>
                    <a:pt x="250" y="39"/>
                  </a:cubicBezTo>
                  <a:cubicBezTo>
                    <a:pt x="251" y="40"/>
                    <a:pt x="251" y="40"/>
                    <a:pt x="251" y="40"/>
                  </a:cubicBezTo>
                  <a:cubicBezTo>
                    <a:pt x="251" y="40"/>
                    <a:pt x="251" y="40"/>
                    <a:pt x="251" y="40"/>
                  </a:cubicBezTo>
                  <a:cubicBezTo>
                    <a:pt x="250" y="40"/>
                    <a:pt x="250" y="40"/>
                    <a:pt x="250" y="40"/>
                  </a:cubicBezTo>
                  <a:cubicBezTo>
                    <a:pt x="250" y="40"/>
                    <a:pt x="250" y="40"/>
                    <a:pt x="250" y="40"/>
                  </a:cubicBezTo>
                  <a:cubicBezTo>
                    <a:pt x="249" y="41"/>
                    <a:pt x="249" y="41"/>
                    <a:pt x="249" y="41"/>
                  </a:cubicBezTo>
                  <a:cubicBezTo>
                    <a:pt x="248" y="40"/>
                    <a:pt x="248" y="40"/>
                    <a:pt x="248" y="40"/>
                  </a:cubicBezTo>
                  <a:cubicBezTo>
                    <a:pt x="247" y="41"/>
                    <a:pt x="247" y="41"/>
                    <a:pt x="247" y="41"/>
                  </a:cubicBezTo>
                  <a:cubicBezTo>
                    <a:pt x="247" y="41"/>
                    <a:pt x="247" y="41"/>
                    <a:pt x="247" y="41"/>
                  </a:cubicBezTo>
                  <a:cubicBezTo>
                    <a:pt x="246" y="41"/>
                    <a:pt x="246" y="41"/>
                    <a:pt x="246" y="41"/>
                  </a:cubicBezTo>
                  <a:cubicBezTo>
                    <a:pt x="245" y="42"/>
                    <a:pt x="245" y="42"/>
                    <a:pt x="245" y="42"/>
                  </a:cubicBezTo>
                  <a:cubicBezTo>
                    <a:pt x="245" y="42"/>
                    <a:pt x="245" y="42"/>
                    <a:pt x="245" y="42"/>
                  </a:cubicBezTo>
                  <a:cubicBezTo>
                    <a:pt x="244" y="41"/>
                    <a:pt x="244" y="41"/>
                    <a:pt x="244" y="41"/>
                  </a:cubicBezTo>
                  <a:cubicBezTo>
                    <a:pt x="243" y="41"/>
                    <a:pt x="243" y="41"/>
                    <a:pt x="243" y="41"/>
                  </a:cubicBezTo>
                  <a:cubicBezTo>
                    <a:pt x="243" y="42"/>
                    <a:pt x="243" y="42"/>
                    <a:pt x="243" y="42"/>
                  </a:cubicBezTo>
                  <a:cubicBezTo>
                    <a:pt x="242" y="42"/>
                    <a:pt x="242" y="42"/>
                    <a:pt x="242" y="42"/>
                  </a:cubicBezTo>
                  <a:cubicBezTo>
                    <a:pt x="242" y="41"/>
                    <a:pt x="242" y="41"/>
                    <a:pt x="242" y="41"/>
                  </a:cubicBezTo>
                  <a:cubicBezTo>
                    <a:pt x="242" y="40"/>
                    <a:pt x="242" y="40"/>
                    <a:pt x="242" y="40"/>
                  </a:cubicBezTo>
                  <a:cubicBezTo>
                    <a:pt x="241" y="42"/>
                    <a:pt x="241" y="42"/>
                    <a:pt x="241" y="42"/>
                  </a:cubicBezTo>
                  <a:cubicBezTo>
                    <a:pt x="240" y="43"/>
                    <a:pt x="240" y="43"/>
                    <a:pt x="240" y="43"/>
                  </a:cubicBezTo>
                  <a:cubicBezTo>
                    <a:pt x="239" y="43"/>
                    <a:pt x="239" y="43"/>
                    <a:pt x="239" y="43"/>
                  </a:cubicBezTo>
                  <a:cubicBezTo>
                    <a:pt x="239" y="43"/>
                    <a:pt x="239" y="43"/>
                    <a:pt x="239" y="43"/>
                  </a:cubicBezTo>
                  <a:cubicBezTo>
                    <a:pt x="239" y="44"/>
                    <a:pt x="239" y="44"/>
                    <a:pt x="239" y="44"/>
                  </a:cubicBezTo>
                  <a:cubicBezTo>
                    <a:pt x="238" y="44"/>
                    <a:pt x="238" y="44"/>
                    <a:pt x="238" y="44"/>
                  </a:cubicBezTo>
                  <a:cubicBezTo>
                    <a:pt x="238" y="43"/>
                    <a:pt x="238" y="43"/>
                    <a:pt x="238" y="43"/>
                  </a:cubicBezTo>
                  <a:cubicBezTo>
                    <a:pt x="237" y="44"/>
                    <a:pt x="237" y="44"/>
                    <a:pt x="237" y="44"/>
                  </a:cubicBezTo>
                  <a:cubicBezTo>
                    <a:pt x="237" y="44"/>
                    <a:pt x="237" y="44"/>
                    <a:pt x="237" y="44"/>
                  </a:cubicBezTo>
                  <a:cubicBezTo>
                    <a:pt x="236" y="44"/>
                    <a:pt x="236" y="44"/>
                    <a:pt x="236" y="44"/>
                  </a:cubicBezTo>
                  <a:cubicBezTo>
                    <a:pt x="236" y="44"/>
                    <a:pt x="236" y="44"/>
                    <a:pt x="236" y="44"/>
                  </a:cubicBezTo>
                  <a:cubicBezTo>
                    <a:pt x="236" y="44"/>
                    <a:pt x="236" y="44"/>
                    <a:pt x="236" y="44"/>
                  </a:cubicBezTo>
                  <a:cubicBezTo>
                    <a:pt x="235" y="44"/>
                    <a:pt x="235" y="44"/>
                    <a:pt x="235" y="44"/>
                  </a:cubicBezTo>
                  <a:cubicBezTo>
                    <a:pt x="235" y="45"/>
                    <a:pt x="235" y="45"/>
                    <a:pt x="235" y="45"/>
                  </a:cubicBezTo>
                  <a:cubicBezTo>
                    <a:pt x="233" y="46"/>
                    <a:pt x="233" y="46"/>
                    <a:pt x="233" y="46"/>
                  </a:cubicBezTo>
                  <a:cubicBezTo>
                    <a:pt x="233" y="48"/>
                    <a:pt x="233" y="48"/>
                    <a:pt x="233" y="48"/>
                  </a:cubicBezTo>
                  <a:cubicBezTo>
                    <a:pt x="232" y="49"/>
                    <a:pt x="232" y="49"/>
                    <a:pt x="232" y="49"/>
                  </a:cubicBezTo>
                  <a:cubicBezTo>
                    <a:pt x="232" y="49"/>
                    <a:pt x="232" y="49"/>
                    <a:pt x="232" y="49"/>
                  </a:cubicBezTo>
                  <a:cubicBezTo>
                    <a:pt x="231" y="49"/>
                    <a:pt x="231" y="49"/>
                    <a:pt x="231" y="49"/>
                  </a:cubicBezTo>
                  <a:cubicBezTo>
                    <a:pt x="231" y="50"/>
                    <a:pt x="231" y="50"/>
                    <a:pt x="231" y="50"/>
                  </a:cubicBezTo>
                  <a:cubicBezTo>
                    <a:pt x="232" y="50"/>
                    <a:pt x="232" y="50"/>
                    <a:pt x="232" y="50"/>
                  </a:cubicBezTo>
                  <a:cubicBezTo>
                    <a:pt x="232" y="51"/>
                    <a:pt x="232" y="51"/>
                    <a:pt x="232" y="51"/>
                  </a:cubicBezTo>
                  <a:cubicBezTo>
                    <a:pt x="230" y="52"/>
                    <a:pt x="230" y="52"/>
                    <a:pt x="230" y="52"/>
                  </a:cubicBezTo>
                  <a:cubicBezTo>
                    <a:pt x="230" y="52"/>
                    <a:pt x="230" y="52"/>
                    <a:pt x="230" y="52"/>
                  </a:cubicBezTo>
                  <a:cubicBezTo>
                    <a:pt x="232" y="53"/>
                    <a:pt x="232" y="53"/>
                    <a:pt x="232" y="53"/>
                  </a:cubicBezTo>
                  <a:cubicBezTo>
                    <a:pt x="232" y="54"/>
                    <a:pt x="232" y="54"/>
                    <a:pt x="232" y="54"/>
                  </a:cubicBezTo>
                  <a:cubicBezTo>
                    <a:pt x="232" y="55"/>
                    <a:pt x="232" y="55"/>
                    <a:pt x="232" y="55"/>
                  </a:cubicBezTo>
                  <a:cubicBezTo>
                    <a:pt x="233" y="55"/>
                    <a:pt x="233" y="55"/>
                    <a:pt x="233" y="55"/>
                  </a:cubicBezTo>
                  <a:cubicBezTo>
                    <a:pt x="234" y="54"/>
                    <a:pt x="234" y="54"/>
                    <a:pt x="234" y="54"/>
                  </a:cubicBezTo>
                  <a:cubicBezTo>
                    <a:pt x="234" y="53"/>
                    <a:pt x="234" y="53"/>
                    <a:pt x="234" y="53"/>
                  </a:cubicBezTo>
                  <a:cubicBezTo>
                    <a:pt x="234" y="53"/>
                    <a:pt x="234" y="53"/>
                    <a:pt x="234" y="53"/>
                  </a:cubicBezTo>
                  <a:cubicBezTo>
                    <a:pt x="235" y="54"/>
                    <a:pt x="235" y="54"/>
                    <a:pt x="235" y="54"/>
                  </a:cubicBezTo>
                  <a:cubicBezTo>
                    <a:pt x="234" y="55"/>
                    <a:pt x="234" y="55"/>
                    <a:pt x="234" y="55"/>
                  </a:cubicBezTo>
                  <a:cubicBezTo>
                    <a:pt x="232" y="56"/>
                    <a:pt x="232" y="56"/>
                    <a:pt x="232" y="56"/>
                  </a:cubicBezTo>
                  <a:cubicBezTo>
                    <a:pt x="231" y="56"/>
                    <a:pt x="231" y="56"/>
                    <a:pt x="231" y="56"/>
                  </a:cubicBezTo>
                  <a:cubicBezTo>
                    <a:pt x="231" y="55"/>
                    <a:pt x="231" y="55"/>
                    <a:pt x="231" y="55"/>
                  </a:cubicBezTo>
                  <a:cubicBezTo>
                    <a:pt x="231" y="55"/>
                    <a:pt x="231" y="55"/>
                    <a:pt x="231" y="55"/>
                  </a:cubicBezTo>
                  <a:cubicBezTo>
                    <a:pt x="230" y="56"/>
                    <a:pt x="230" y="56"/>
                    <a:pt x="230" y="56"/>
                  </a:cubicBezTo>
                  <a:cubicBezTo>
                    <a:pt x="229" y="57"/>
                    <a:pt x="229" y="57"/>
                    <a:pt x="229" y="57"/>
                  </a:cubicBezTo>
                  <a:cubicBezTo>
                    <a:pt x="229" y="57"/>
                    <a:pt x="229" y="57"/>
                    <a:pt x="229" y="57"/>
                  </a:cubicBezTo>
                  <a:cubicBezTo>
                    <a:pt x="229" y="56"/>
                    <a:pt x="229" y="56"/>
                    <a:pt x="229" y="56"/>
                  </a:cubicBezTo>
                  <a:cubicBezTo>
                    <a:pt x="229" y="55"/>
                    <a:pt x="229" y="55"/>
                    <a:pt x="229" y="55"/>
                  </a:cubicBezTo>
                  <a:cubicBezTo>
                    <a:pt x="228" y="54"/>
                    <a:pt x="228" y="54"/>
                    <a:pt x="228" y="54"/>
                  </a:cubicBezTo>
                  <a:cubicBezTo>
                    <a:pt x="228" y="55"/>
                    <a:pt x="228" y="55"/>
                    <a:pt x="228" y="55"/>
                  </a:cubicBezTo>
                  <a:cubicBezTo>
                    <a:pt x="228" y="56"/>
                    <a:pt x="228" y="56"/>
                    <a:pt x="228" y="56"/>
                  </a:cubicBezTo>
                  <a:cubicBezTo>
                    <a:pt x="228" y="57"/>
                    <a:pt x="228" y="57"/>
                    <a:pt x="228" y="57"/>
                  </a:cubicBezTo>
                  <a:cubicBezTo>
                    <a:pt x="228" y="57"/>
                    <a:pt x="228" y="57"/>
                    <a:pt x="228" y="57"/>
                  </a:cubicBezTo>
                  <a:cubicBezTo>
                    <a:pt x="226" y="57"/>
                    <a:pt x="226" y="57"/>
                    <a:pt x="226" y="57"/>
                  </a:cubicBezTo>
                  <a:cubicBezTo>
                    <a:pt x="225" y="57"/>
                    <a:pt x="225" y="57"/>
                    <a:pt x="225" y="57"/>
                  </a:cubicBezTo>
                  <a:cubicBezTo>
                    <a:pt x="224" y="57"/>
                    <a:pt x="224" y="57"/>
                    <a:pt x="224" y="57"/>
                  </a:cubicBezTo>
                  <a:cubicBezTo>
                    <a:pt x="222" y="57"/>
                    <a:pt x="222" y="57"/>
                    <a:pt x="222" y="57"/>
                  </a:cubicBezTo>
                  <a:cubicBezTo>
                    <a:pt x="222" y="57"/>
                    <a:pt x="222" y="57"/>
                    <a:pt x="222" y="57"/>
                  </a:cubicBezTo>
                  <a:cubicBezTo>
                    <a:pt x="221" y="57"/>
                    <a:pt x="221" y="57"/>
                    <a:pt x="221" y="57"/>
                  </a:cubicBezTo>
                  <a:cubicBezTo>
                    <a:pt x="220" y="58"/>
                    <a:pt x="220" y="58"/>
                    <a:pt x="220" y="58"/>
                  </a:cubicBezTo>
                  <a:cubicBezTo>
                    <a:pt x="219" y="58"/>
                    <a:pt x="219" y="58"/>
                    <a:pt x="219" y="58"/>
                  </a:cubicBezTo>
                  <a:cubicBezTo>
                    <a:pt x="218" y="59"/>
                    <a:pt x="218" y="59"/>
                    <a:pt x="218" y="59"/>
                  </a:cubicBezTo>
                  <a:cubicBezTo>
                    <a:pt x="217" y="59"/>
                    <a:pt x="217" y="59"/>
                    <a:pt x="217" y="59"/>
                  </a:cubicBezTo>
                  <a:cubicBezTo>
                    <a:pt x="216" y="59"/>
                    <a:pt x="216" y="59"/>
                    <a:pt x="216" y="59"/>
                  </a:cubicBezTo>
                  <a:cubicBezTo>
                    <a:pt x="216" y="60"/>
                    <a:pt x="216" y="60"/>
                    <a:pt x="216" y="60"/>
                  </a:cubicBezTo>
                  <a:cubicBezTo>
                    <a:pt x="215" y="61"/>
                    <a:pt x="215" y="61"/>
                    <a:pt x="215" y="61"/>
                  </a:cubicBezTo>
                  <a:cubicBezTo>
                    <a:pt x="215" y="61"/>
                    <a:pt x="215" y="61"/>
                    <a:pt x="215" y="61"/>
                  </a:cubicBezTo>
                  <a:cubicBezTo>
                    <a:pt x="216" y="61"/>
                    <a:pt x="216" y="61"/>
                    <a:pt x="216" y="61"/>
                  </a:cubicBezTo>
                  <a:cubicBezTo>
                    <a:pt x="216" y="62"/>
                    <a:pt x="216" y="62"/>
                    <a:pt x="216" y="62"/>
                  </a:cubicBezTo>
                  <a:cubicBezTo>
                    <a:pt x="215" y="63"/>
                    <a:pt x="215" y="63"/>
                    <a:pt x="215" y="63"/>
                  </a:cubicBezTo>
                  <a:cubicBezTo>
                    <a:pt x="215" y="63"/>
                    <a:pt x="215" y="63"/>
                    <a:pt x="215" y="63"/>
                  </a:cubicBezTo>
                  <a:cubicBezTo>
                    <a:pt x="215" y="64"/>
                    <a:pt x="215" y="64"/>
                    <a:pt x="215" y="64"/>
                  </a:cubicBezTo>
                  <a:cubicBezTo>
                    <a:pt x="215" y="64"/>
                    <a:pt x="215" y="64"/>
                    <a:pt x="215" y="64"/>
                  </a:cubicBezTo>
                  <a:cubicBezTo>
                    <a:pt x="215" y="64"/>
                    <a:pt x="215" y="64"/>
                    <a:pt x="215" y="64"/>
                  </a:cubicBezTo>
                  <a:cubicBezTo>
                    <a:pt x="214" y="65"/>
                    <a:pt x="214" y="65"/>
                    <a:pt x="214" y="65"/>
                  </a:cubicBezTo>
                  <a:cubicBezTo>
                    <a:pt x="214" y="65"/>
                    <a:pt x="214" y="65"/>
                    <a:pt x="214" y="65"/>
                  </a:cubicBezTo>
                  <a:cubicBezTo>
                    <a:pt x="214" y="66"/>
                    <a:pt x="214" y="66"/>
                    <a:pt x="214" y="66"/>
                  </a:cubicBezTo>
                  <a:cubicBezTo>
                    <a:pt x="213" y="67"/>
                    <a:pt x="213" y="67"/>
                    <a:pt x="213" y="67"/>
                  </a:cubicBezTo>
                  <a:cubicBezTo>
                    <a:pt x="213" y="67"/>
                    <a:pt x="213" y="67"/>
                    <a:pt x="213" y="67"/>
                  </a:cubicBezTo>
                  <a:cubicBezTo>
                    <a:pt x="212" y="68"/>
                    <a:pt x="212" y="68"/>
                    <a:pt x="212" y="68"/>
                  </a:cubicBezTo>
                  <a:cubicBezTo>
                    <a:pt x="212" y="68"/>
                    <a:pt x="212" y="68"/>
                    <a:pt x="212" y="68"/>
                  </a:cubicBezTo>
                  <a:cubicBezTo>
                    <a:pt x="212" y="68"/>
                    <a:pt x="212" y="68"/>
                    <a:pt x="212" y="68"/>
                  </a:cubicBezTo>
                  <a:cubicBezTo>
                    <a:pt x="211" y="69"/>
                    <a:pt x="211" y="69"/>
                    <a:pt x="211" y="69"/>
                  </a:cubicBezTo>
                  <a:cubicBezTo>
                    <a:pt x="211" y="69"/>
                    <a:pt x="211" y="69"/>
                    <a:pt x="211" y="69"/>
                  </a:cubicBezTo>
                  <a:cubicBezTo>
                    <a:pt x="210" y="69"/>
                    <a:pt x="210" y="69"/>
                    <a:pt x="210" y="69"/>
                  </a:cubicBezTo>
                  <a:cubicBezTo>
                    <a:pt x="211" y="68"/>
                    <a:pt x="211" y="68"/>
                    <a:pt x="211" y="68"/>
                  </a:cubicBezTo>
                  <a:cubicBezTo>
                    <a:pt x="211" y="68"/>
                    <a:pt x="211" y="68"/>
                    <a:pt x="211" y="68"/>
                  </a:cubicBezTo>
                  <a:cubicBezTo>
                    <a:pt x="210" y="68"/>
                    <a:pt x="210" y="68"/>
                    <a:pt x="210" y="68"/>
                  </a:cubicBezTo>
                  <a:cubicBezTo>
                    <a:pt x="209" y="67"/>
                    <a:pt x="209" y="67"/>
                    <a:pt x="209" y="67"/>
                  </a:cubicBezTo>
                  <a:cubicBezTo>
                    <a:pt x="208" y="66"/>
                    <a:pt x="208" y="66"/>
                    <a:pt x="208" y="66"/>
                  </a:cubicBezTo>
                  <a:cubicBezTo>
                    <a:pt x="209" y="66"/>
                    <a:pt x="209" y="66"/>
                    <a:pt x="209" y="66"/>
                  </a:cubicBezTo>
                  <a:cubicBezTo>
                    <a:pt x="210" y="64"/>
                    <a:pt x="210" y="64"/>
                    <a:pt x="210" y="64"/>
                  </a:cubicBezTo>
                  <a:cubicBezTo>
                    <a:pt x="209" y="65"/>
                    <a:pt x="209" y="65"/>
                    <a:pt x="209" y="65"/>
                  </a:cubicBezTo>
                  <a:cubicBezTo>
                    <a:pt x="208" y="65"/>
                    <a:pt x="208" y="65"/>
                    <a:pt x="208" y="65"/>
                  </a:cubicBezTo>
                  <a:cubicBezTo>
                    <a:pt x="208" y="66"/>
                    <a:pt x="208" y="66"/>
                    <a:pt x="208" y="66"/>
                  </a:cubicBezTo>
                  <a:cubicBezTo>
                    <a:pt x="208" y="67"/>
                    <a:pt x="208" y="67"/>
                    <a:pt x="208" y="67"/>
                  </a:cubicBezTo>
                  <a:cubicBezTo>
                    <a:pt x="209" y="67"/>
                    <a:pt x="209" y="67"/>
                    <a:pt x="209" y="67"/>
                  </a:cubicBezTo>
                  <a:cubicBezTo>
                    <a:pt x="209" y="68"/>
                    <a:pt x="209" y="68"/>
                    <a:pt x="209" y="68"/>
                  </a:cubicBezTo>
                  <a:cubicBezTo>
                    <a:pt x="209" y="69"/>
                    <a:pt x="209" y="69"/>
                    <a:pt x="209" y="69"/>
                  </a:cubicBezTo>
                  <a:cubicBezTo>
                    <a:pt x="210" y="70"/>
                    <a:pt x="210" y="70"/>
                    <a:pt x="210" y="70"/>
                  </a:cubicBezTo>
                  <a:cubicBezTo>
                    <a:pt x="210" y="71"/>
                    <a:pt x="210" y="71"/>
                    <a:pt x="210" y="71"/>
                  </a:cubicBezTo>
                  <a:cubicBezTo>
                    <a:pt x="209" y="73"/>
                    <a:pt x="209" y="73"/>
                    <a:pt x="209" y="73"/>
                  </a:cubicBezTo>
                  <a:cubicBezTo>
                    <a:pt x="208" y="73"/>
                    <a:pt x="208" y="73"/>
                    <a:pt x="208" y="73"/>
                  </a:cubicBezTo>
                  <a:cubicBezTo>
                    <a:pt x="207" y="75"/>
                    <a:pt x="207" y="75"/>
                    <a:pt x="207" y="75"/>
                  </a:cubicBezTo>
                  <a:cubicBezTo>
                    <a:pt x="207" y="76"/>
                    <a:pt x="207" y="76"/>
                    <a:pt x="207" y="76"/>
                  </a:cubicBezTo>
                  <a:cubicBezTo>
                    <a:pt x="207" y="76"/>
                    <a:pt x="207" y="76"/>
                    <a:pt x="207" y="76"/>
                  </a:cubicBezTo>
                  <a:cubicBezTo>
                    <a:pt x="206" y="76"/>
                    <a:pt x="206" y="76"/>
                    <a:pt x="206" y="76"/>
                  </a:cubicBezTo>
                  <a:cubicBezTo>
                    <a:pt x="206" y="76"/>
                    <a:pt x="206" y="76"/>
                    <a:pt x="206" y="76"/>
                  </a:cubicBezTo>
                  <a:cubicBezTo>
                    <a:pt x="206" y="76"/>
                    <a:pt x="206" y="76"/>
                    <a:pt x="206" y="76"/>
                  </a:cubicBezTo>
                  <a:cubicBezTo>
                    <a:pt x="205" y="77"/>
                    <a:pt x="205" y="77"/>
                    <a:pt x="205" y="77"/>
                  </a:cubicBezTo>
                  <a:cubicBezTo>
                    <a:pt x="205" y="78"/>
                    <a:pt x="205" y="78"/>
                    <a:pt x="205" y="78"/>
                  </a:cubicBezTo>
                  <a:cubicBezTo>
                    <a:pt x="205" y="78"/>
                    <a:pt x="205" y="78"/>
                    <a:pt x="205" y="78"/>
                  </a:cubicBezTo>
                  <a:cubicBezTo>
                    <a:pt x="205" y="77"/>
                    <a:pt x="205" y="77"/>
                    <a:pt x="205" y="77"/>
                  </a:cubicBezTo>
                  <a:cubicBezTo>
                    <a:pt x="205" y="76"/>
                    <a:pt x="205" y="76"/>
                    <a:pt x="205" y="76"/>
                  </a:cubicBezTo>
                  <a:cubicBezTo>
                    <a:pt x="206" y="76"/>
                    <a:pt x="206" y="76"/>
                    <a:pt x="206" y="76"/>
                  </a:cubicBezTo>
                  <a:cubicBezTo>
                    <a:pt x="206" y="75"/>
                    <a:pt x="206" y="75"/>
                    <a:pt x="206" y="75"/>
                  </a:cubicBezTo>
                  <a:cubicBezTo>
                    <a:pt x="206" y="74"/>
                    <a:pt x="206" y="74"/>
                    <a:pt x="206" y="74"/>
                  </a:cubicBezTo>
                  <a:cubicBezTo>
                    <a:pt x="206" y="74"/>
                    <a:pt x="206" y="74"/>
                    <a:pt x="206" y="74"/>
                  </a:cubicBezTo>
                  <a:cubicBezTo>
                    <a:pt x="207" y="74"/>
                    <a:pt x="207" y="74"/>
                    <a:pt x="207" y="74"/>
                  </a:cubicBezTo>
                  <a:cubicBezTo>
                    <a:pt x="206" y="74"/>
                    <a:pt x="206" y="74"/>
                    <a:pt x="206" y="74"/>
                  </a:cubicBezTo>
                  <a:cubicBezTo>
                    <a:pt x="205" y="73"/>
                    <a:pt x="205" y="73"/>
                    <a:pt x="205" y="73"/>
                  </a:cubicBezTo>
                  <a:cubicBezTo>
                    <a:pt x="206" y="73"/>
                    <a:pt x="206" y="73"/>
                    <a:pt x="206" y="73"/>
                  </a:cubicBezTo>
                  <a:cubicBezTo>
                    <a:pt x="206" y="73"/>
                    <a:pt x="206" y="73"/>
                    <a:pt x="206" y="73"/>
                  </a:cubicBezTo>
                  <a:cubicBezTo>
                    <a:pt x="205" y="73"/>
                    <a:pt x="205" y="73"/>
                    <a:pt x="205" y="73"/>
                  </a:cubicBezTo>
                  <a:cubicBezTo>
                    <a:pt x="205" y="72"/>
                    <a:pt x="205" y="72"/>
                    <a:pt x="205" y="72"/>
                  </a:cubicBezTo>
                  <a:cubicBezTo>
                    <a:pt x="205" y="73"/>
                    <a:pt x="205" y="73"/>
                    <a:pt x="205" y="73"/>
                  </a:cubicBezTo>
                  <a:cubicBezTo>
                    <a:pt x="204" y="72"/>
                    <a:pt x="204" y="72"/>
                    <a:pt x="204" y="72"/>
                  </a:cubicBezTo>
                  <a:cubicBezTo>
                    <a:pt x="204" y="71"/>
                    <a:pt x="204" y="71"/>
                    <a:pt x="204" y="71"/>
                  </a:cubicBezTo>
                  <a:cubicBezTo>
                    <a:pt x="205" y="70"/>
                    <a:pt x="205" y="70"/>
                    <a:pt x="205" y="70"/>
                  </a:cubicBezTo>
                  <a:cubicBezTo>
                    <a:pt x="205" y="69"/>
                    <a:pt x="205" y="69"/>
                    <a:pt x="205" y="69"/>
                  </a:cubicBezTo>
                  <a:cubicBezTo>
                    <a:pt x="204" y="68"/>
                    <a:pt x="204" y="68"/>
                    <a:pt x="204" y="68"/>
                  </a:cubicBezTo>
                  <a:cubicBezTo>
                    <a:pt x="205" y="67"/>
                    <a:pt x="205" y="67"/>
                    <a:pt x="205" y="67"/>
                  </a:cubicBezTo>
                  <a:cubicBezTo>
                    <a:pt x="205" y="67"/>
                    <a:pt x="205" y="67"/>
                    <a:pt x="205" y="67"/>
                  </a:cubicBezTo>
                  <a:cubicBezTo>
                    <a:pt x="205" y="67"/>
                    <a:pt x="205" y="67"/>
                    <a:pt x="205" y="67"/>
                  </a:cubicBezTo>
                  <a:cubicBezTo>
                    <a:pt x="205" y="66"/>
                    <a:pt x="205" y="66"/>
                    <a:pt x="205" y="66"/>
                  </a:cubicBezTo>
                  <a:cubicBezTo>
                    <a:pt x="205" y="66"/>
                    <a:pt x="205" y="66"/>
                    <a:pt x="205" y="66"/>
                  </a:cubicBezTo>
                  <a:cubicBezTo>
                    <a:pt x="205" y="66"/>
                    <a:pt x="205" y="66"/>
                    <a:pt x="205" y="66"/>
                  </a:cubicBezTo>
                  <a:cubicBezTo>
                    <a:pt x="205" y="67"/>
                    <a:pt x="205" y="67"/>
                    <a:pt x="205" y="67"/>
                  </a:cubicBezTo>
                  <a:cubicBezTo>
                    <a:pt x="204" y="67"/>
                    <a:pt x="204" y="67"/>
                    <a:pt x="204" y="67"/>
                  </a:cubicBezTo>
                  <a:cubicBezTo>
                    <a:pt x="203" y="68"/>
                    <a:pt x="203" y="68"/>
                    <a:pt x="203" y="68"/>
                  </a:cubicBezTo>
                  <a:cubicBezTo>
                    <a:pt x="203" y="68"/>
                    <a:pt x="203" y="68"/>
                    <a:pt x="203" y="68"/>
                  </a:cubicBezTo>
                  <a:cubicBezTo>
                    <a:pt x="204" y="68"/>
                    <a:pt x="204" y="68"/>
                    <a:pt x="204" y="68"/>
                  </a:cubicBezTo>
                  <a:cubicBezTo>
                    <a:pt x="203" y="69"/>
                    <a:pt x="203" y="69"/>
                    <a:pt x="203" y="69"/>
                  </a:cubicBezTo>
                  <a:cubicBezTo>
                    <a:pt x="203" y="70"/>
                    <a:pt x="203" y="70"/>
                    <a:pt x="203" y="70"/>
                  </a:cubicBezTo>
                  <a:cubicBezTo>
                    <a:pt x="203" y="70"/>
                    <a:pt x="203" y="70"/>
                    <a:pt x="203" y="70"/>
                  </a:cubicBezTo>
                  <a:cubicBezTo>
                    <a:pt x="203" y="71"/>
                    <a:pt x="203" y="71"/>
                    <a:pt x="203" y="71"/>
                  </a:cubicBezTo>
                  <a:cubicBezTo>
                    <a:pt x="203" y="72"/>
                    <a:pt x="203" y="72"/>
                    <a:pt x="203" y="72"/>
                  </a:cubicBezTo>
                  <a:cubicBezTo>
                    <a:pt x="203" y="73"/>
                    <a:pt x="203" y="73"/>
                    <a:pt x="203" y="73"/>
                  </a:cubicBezTo>
                  <a:cubicBezTo>
                    <a:pt x="203" y="73"/>
                    <a:pt x="203" y="73"/>
                    <a:pt x="203" y="73"/>
                  </a:cubicBezTo>
                  <a:cubicBezTo>
                    <a:pt x="202" y="72"/>
                    <a:pt x="202" y="72"/>
                    <a:pt x="202" y="72"/>
                  </a:cubicBezTo>
                  <a:cubicBezTo>
                    <a:pt x="201" y="72"/>
                    <a:pt x="201" y="72"/>
                    <a:pt x="201" y="72"/>
                  </a:cubicBezTo>
                  <a:cubicBezTo>
                    <a:pt x="201" y="71"/>
                    <a:pt x="201" y="71"/>
                    <a:pt x="201" y="71"/>
                  </a:cubicBezTo>
                  <a:cubicBezTo>
                    <a:pt x="200" y="71"/>
                    <a:pt x="200" y="71"/>
                    <a:pt x="200" y="71"/>
                  </a:cubicBezTo>
                  <a:cubicBezTo>
                    <a:pt x="200" y="71"/>
                    <a:pt x="200" y="71"/>
                    <a:pt x="200" y="71"/>
                  </a:cubicBezTo>
                  <a:cubicBezTo>
                    <a:pt x="200" y="70"/>
                    <a:pt x="200" y="70"/>
                    <a:pt x="200" y="70"/>
                  </a:cubicBezTo>
                  <a:cubicBezTo>
                    <a:pt x="200" y="70"/>
                    <a:pt x="200" y="70"/>
                    <a:pt x="200" y="70"/>
                  </a:cubicBezTo>
                  <a:cubicBezTo>
                    <a:pt x="200" y="71"/>
                    <a:pt x="200" y="71"/>
                    <a:pt x="200" y="71"/>
                  </a:cubicBezTo>
                  <a:cubicBezTo>
                    <a:pt x="200" y="71"/>
                    <a:pt x="200" y="71"/>
                    <a:pt x="200" y="71"/>
                  </a:cubicBezTo>
                  <a:cubicBezTo>
                    <a:pt x="201" y="72"/>
                    <a:pt x="201" y="72"/>
                    <a:pt x="201" y="72"/>
                  </a:cubicBezTo>
                  <a:cubicBezTo>
                    <a:pt x="202" y="73"/>
                    <a:pt x="202" y="73"/>
                    <a:pt x="202" y="73"/>
                  </a:cubicBezTo>
                  <a:cubicBezTo>
                    <a:pt x="203" y="74"/>
                    <a:pt x="203" y="74"/>
                    <a:pt x="203" y="74"/>
                  </a:cubicBezTo>
                  <a:cubicBezTo>
                    <a:pt x="203" y="74"/>
                    <a:pt x="203" y="74"/>
                    <a:pt x="203" y="74"/>
                  </a:cubicBezTo>
                  <a:cubicBezTo>
                    <a:pt x="204" y="75"/>
                    <a:pt x="204" y="75"/>
                    <a:pt x="204" y="75"/>
                  </a:cubicBezTo>
                  <a:cubicBezTo>
                    <a:pt x="203" y="76"/>
                    <a:pt x="203" y="76"/>
                    <a:pt x="203" y="76"/>
                  </a:cubicBezTo>
                  <a:cubicBezTo>
                    <a:pt x="203" y="75"/>
                    <a:pt x="203" y="75"/>
                    <a:pt x="203" y="75"/>
                  </a:cubicBezTo>
                  <a:cubicBezTo>
                    <a:pt x="202" y="75"/>
                    <a:pt x="202" y="75"/>
                    <a:pt x="202" y="75"/>
                  </a:cubicBezTo>
                  <a:cubicBezTo>
                    <a:pt x="202" y="75"/>
                    <a:pt x="202" y="75"/>
                    <a:pt x="202" y="75"/>
                  </a:cubicBezTo>
                  <a:cubicBezTo>
                    <a:pt x="202" y="76"/>
                    <a:pt x="202" y="76"/>
                    <a:pt x="202" y="76"/>
                  </a:cubicBezTo>
                  <a:cubicBezTo>
                    <a:pt x="203" y="76"/>
                    <a:pt x="203" y="76"/>
                    <a:pt x="203" y="76"/>
                  </a:cubicBezTo>
                  <a:cubicBezTo>
                    <a:pt x="204" y="77"/>
                    <a:pt x="204" y="77"/>
                    <a:pt x="204" y="77"/>
                  </a:cubicBezTo>
                  <a:cubicBezTo>
                    <a:pt x="203" y="77"/>
                    <a:pt x="203" y="77"/>
                    <a:pt x="203" y="77"/>
                  </a:cubicBezTo>
                  <a:cubicBezTo>
                    <a:pt x="203" y="77"/>
                    <a:pt x="203" y="77"/>
                    <a:pt x="203" y="77"/>
                  </a:cubicBezTo>
                  <a:cubicBezTo>
                    <a:pt x="202" y="77"/>
                    <a:pt x="202" y="77"/>
                    <a:pt x="202" y="77"/>
                  </a:cubicBezTo>
                  <a:cubicBezTo>
                    <a:pt x="203" y="78"/>
                    <a:pt x="203" y="78"/>
                    <a:pt x="203" y="78"/>
                  </a:cubicBezTo>
                  <a:cubicBezTo>
                    <a:pt x="203" y="79"/>
                    <a:pt x="203" y="79"/>
                    <a:pt x="203" y="79"/>
                  </a:cubicBezTo>
                  <a:cubicBezTo>
                    <a:pt x="203" y="78"/>
                    <a:pt x="203" y="78"/>
                    <a:pt x="203" y="78"/>
                  </a:cubicBezTo>
                  <a:cubicBezTo>
                    <a:pt x="202" y="78"/>
                    <a:pt x="202" y="78"/>
                    <a:pt x="202" y="78"/>
                  </a:cubicBezTo>
                  <a:cubicBezTo>
                    <a:pt x="201" y="78"/>
                    <a:pt x="201" y="78"/>
                    <a:pt x="201" y="78"/>
                  </a:cubicBezTo>
                  <a:cubicBezTo>
                    <a:pt x="200" y="77"/>
                    <a:pt x="200" y="77"/>
                    <a:pt x="200" y="77"/>
                  </a:cubicBezTo>
                  <a:cubicBezTo>
                    <a:pt x="201" y="78"/>
                    <a:pt x="201" y="78"/>
                    <a:pt x="201" y="78"/>
                  </a:cubicBezTo>
                  <a:cubicBezTo>
                    <a:pt x="202" y="78"/>
                    <a:pt x="202" y="78"/>
                    <a:pt x="202" y="78"/>
                  </a:cubicBezTo>
                  <a:cubicBezTo>
                    <a:pt x="202" y="78"/>
                    <a:pt x="202" y="78"/>
                    <a:pt x="202" y="78"/>
                  </a:cubicBezTo>
                  <a:cubicBezTo>
                    <a:pt x="202" y="79"/>
                    <a:pt x="202" y="79"/>
                    <a:pt x="202" y="79"/>
                  </a:cubicBezTo>
                  <a:cubicBezTo>
                    <a:pt x="203" y="79"/>
                    <a:pt x="203" y="79"/>
                    <a:pt x="203" y="79"/>
                  </a:cubicBezTo>
                  <a:cubicBezTo>
                    <a:pt x="204" y="79"/>
                    <a:pt x="204" y="79"/>
                    <a:pt x="204" y="79"/>
                  </a:cubicBezTo>
                  <a:cubicBezTo>
                    <a:pt x="204" y="79"/>
                    <a:pt x="204" y="79"/>
                    <a:pt x="204" y="79"/>
                  </a:cubicBezTo>
                  <a:cubicBezTo>
                    <a:pt x="205" y="80"/>
                    <a:pt x="205" y="80"/>
                    <a:pt x="205" y="80"/>
                  </a:cubicBezTo>
                  <a:cubicBezTo>
                    <a:pt x="204" y="81"/>
                    <a:pt x="204" y="81"/>
                    <a:pt x="204" y="81"/>
                  </a:cubicBezTo>
                  <a:cubicBezTo>
                    <a:pt x="204" y="81"/>
                    <a:pt x="204" y="81"/>
                    <a:pt x="204" y="81"/>
                  </a:cubicBezTo>
                  <a:cubicBezTo>
                    <a:pt x="204" y="81"/>
                    <a:pt x="204" y="81"/>
                    <a:pt x="204" y="81"/>
                  </a:cubicBezTo>
                  <a:cubicBezTo>
                    <a:pt x="204" y="81"/>
                    <a:pt x="204" y="81"/>
                    <a:pt x="204" y="81"/>
                  </a:cubicBezTo>
                  <a:cubicBezTo>
                    <a:pt x="204" y="82"/>
                    <a:pt x="204" y="82"/>
                    <a:pt x="204" y="82"/>
                  </a:cubicBezTo>
                  <a:cubicBezTo>
                    <a:pt x="204" y="83"/>
                    <a:pt x="204" y="83"/>
                    <a:pt x="204" y="83"/>
                  </a:cubicBezTo>
                  <a:cubicBezTo>
                    <a:pt x="203" y="83"/>
                    <a:pt x="203" y="83"/>
                    <a:pt x="203" y="83"/>
                  </a:cubicBezTo>
                  <a:cubicBezTo>
                    <a:pt x="203" y="83"/>
                    <a:pt x="203" y="83"/>
                    <a:pt x="203" y="83"/>
                  </a:cubicBezTo>
                  <a:cubicBezTo>
                    <a:pt x="202" y="83"/>
                    <a:pt x="202" y="83"/>
                    <a:pt x="202" y="83"/>
                  </a:cubicBezTo>
                  <a:cubicBezTo>
                    <a:pt x="202" y="84"/>
                    <a:pt x="202" y="84"/>
                    <a:pt x="202" y="84"/>
                  </a:cubicBezTo>
                  <a:cubicBezTo>
                    <a:pt x="201" y="83"/>
                    <a:pt x="201" y="83"/>
                    <a:pt x="201" y="83"/>
                  </a:cubicBezTo>
                  <a:cubicBezTo>
                    <a:pt x="201" y="83"/>
                    <a:pt x="201" y="83"/>
                    <a:pt x="201" y="83"/>
                  </a:cubicBezTo>
                  <a:cubicBezTo>
                    <a:pt x="200" y="83"/>
                    <a:pt x="200" y="83"/>
                    <a:pt x="200" y="83"/>
                  </a:cubicBezTo>
                  <a:cubicBezTo>
                    <a:pt x="200" y="84"/>
                    <a:pt x="200" y="84"/>
                    <a:pt x="200" y="84"/>
                  </a:cubicBezTo>
                  <a:cubicBezTo>
                    <a:pt x="200" y="84"/>
                    <a:pt x="200" y="84"/>
                    <a:pt x="200" y="84"/>
                  </a:cubicBezTo>
                  <a:cubicBezTo>
                    <a:pt x="201" y="84"/>
                    <a:pt x="201" y="84"/>
                    <a:pt x="201" y="84"/>
                  </a:cubicBezTo>
                  <a:cubicBezTo>
                    <a:pt x="203" y="84"/>
                    <a:pt x="203" y="84"/>
                    <a:pt x="203" y="84"/>
                  </a:cubicBezTo>
                  <a:cubicBezTo>
                    <a:pt x="203" y="84"/>
                    <a:pt x="203" y="84"/>
                    <a:pt x="203" y="84"/>
                  </a:cubicBezTo>
                  <a:cubicBezTo>
                    <a:pt x="203" y="85"/>
                    <a:pt x="203" y="85"/>
                    <a:pt x="203" y="85"/>
                  </a:cubicBezTo>
                  <a:cubicBezTo>
                    <a:pt x="204" y="85"/>
                    <a:pt x="204" y="85"/>
                    <a:pt x="204" y="85"/>
                  </a:cubicBezTo>
                  <a:cubicBezTo>
                    <a:pt x="204" y="85"/>
                    <a:pt x="204" y="85"/>
                    <a:pt x="204" y="85"/>
                  </a:cubicBezTo>
                  <a:cubicBezTo>
                    <a:pt x="204" y="84"/>
                    <a:pt x="204" y="84"/>
                    <a:pt x="204" y="84"/>
                  </a:cubicBezTo>
                  <a:cubicBezTo>
                    <a:pt x="204" y="84"/>
                    <a:pt x="204" y="84"/>
                    <a:pt x="204" y="84"/>
                  </a:cubicBezTo>
                  <a:cubicBezTo>
                    <a:pt x="205" y="85"/>
                    <a:pt x="205" y="85"/>
                    <a:pt x="205" y="85"/>
                  </a:cubicBezTo>
                  <a:cubicBezTo>
                    <a:pt x="204" y="86"/>
                    <a:pt x="204" y="86"/>
                    <a:pt x="204" y="86"/>
                  </a:cubicBezTo>
                  <a:cubicBezTo>
                    <a:pt x="204" y="86"/>
                    <a:pt x="204" y="86"/>
                    <a:pt x="204" y="86"/>
                  </a:cubicBezTo>
                  <a:cubicBezTo>
                    <a:pt x="203" y="86"/>
                    <a:pt x="203" y="86"/>
                    <a:pt x="203" y="86"/>
                  </a:cubicBezTo>
                  <a:cubicBezTo>
                    <a:pt x="203" y="87"/>
                    <a:pt x="203" y="87"/>
                    <a:pt x="203" y="87"/>
                  </a:cubicBezTo>
                  <a:cubicBezTo>
                    <a:pt x="203" y="87"/>
                    <a:pt x="203" y="87"/>
                    <a:pt x="203" y="87"/>
                  </a:cubicBezTo>
                  <a:cubicBezTo>
                    <a:pt x="202" y="87"/>
                    <a:pt x="202" y="87"/>
                    <a:pt x="202" y="87"/>
                  </a:cubicBezTo>
                  <a:cubicBezTo>
                    <a:pt x="201" y="87"/>
                    <a:pt x="201" y="87"/>
                    <a:pt x="201" y="87"/>
                  </a:cubicBezTo>
                  <a:cubicBezTo>
                    <a:pt x="201" y="86"/>
                    <a:pt x="201" y="86"/>
                    <a:pt x="201" y="86"/>
                  </a:cubicBezTo>
                  <a:cubicBezTo>
                    <a:pt x="201" y="87"/>
                    <a:pt x="201" y="87"/>
                    <a:pt x="201" y="87"/>
                  </a:cubicBezTo>
                  <a:cubicBezTo>
                    <a:pt x="200" y="87"/>
                    <a:pt x="200" y="87"/>
                    <a:pt x="200" y="87"/>
                  </a:cubicBezTo>
                  <a:cubicBezTo>
                    <a:pt x="200" y="87"/>
                    <a:pt x="200" y="87"/>
                    <a:pt x="200" y="87"/>
                  </a:cubicBezTo>
                  <a:cubicBezTo>
                    <a:pt x="199" y="87"/>
                    <a:pt x="199" y="87"/>
                    <a:pt x="199" y="87"/>
                  </a:cubicBezTo>
                  <a:cubicBezTo>
                    <a:pt x="200" y="87"/>
                    <a:pt x="200" y="87"/>
                    <a:pt x="200" y="87"/>
                  </a:cubicBezTo>
                  <a:cubicBezTo>
                    <a:pt x="201" y="87"/>
                    <a:pt x="201" y="87"/>
                    <a:pt x="201" y="87"/>
                  </a:cubicBezTo>
                  <a:cubicBezTo>
                    <a:pt x="201" y="88"/>
                    <a:pt x="201" y="88"/>
                    <a:pt x="201" y="88"/>
                  </a:cubicBezTo>
                  <a:cubicBezTo>
                    <a:pt x="200" y="88"/>
                    <a:pt x="200" y="88"/>
                    <a:pt x="200" y="88"/>
                  </a:cubicBezTo>
                  <a:cubicBezTo>
                    <a:pt x="201" y="88"/>
                    <a:pt x="201" y="88"/>
                    <a:pt x="201" y="88"/>
                  </a:cubicBezTo>
                  <a:cubicBezTo>
                    <a:pt x="199" y="89"/>
                    <a:pt x="199" y="89"/>
                    <a:pt x="199" y="89"/>
                  </a:cubicBezTo>
                  <a:cubicBezTo>
                    <a:pt x="199" y="89"/>
                    <a:pt x="199" y="89"/>
                    <a:pt x="199" y="89"/>
                  </a:cubicBezTo>
                  <a:cubicBezTo>
                    <a:pt x="199" y="89"/>
                    <a:pt x="199" y="89"/>
                    <a:pt x="199" y="89"/>
                  </a:cubicBezTo>
                  <a:cubicBezTo>
                    <a:pt x="200" y="89"/>
                    <a:pt x="200" y="89"/>
                    <a:pt x="200" y="89"/>
                  </a:cubicBezTo>
                  <a:cubicBezTo>
                    <a:pt x="201" y="89"/>
                    <a:pt x="201" y="89"/>
                    <a:pt x="201" y="89"/>
                  </a:cubicBezTo>
                  <a:cubicBezTo>
                    <a:pt x="201" y="89"/>
                    <a:pt x="201" y="89"/>
                    <a:pt x="201" y="89"/>
                  </a:cubicBezTo>
                  <a:cubicBezTo>
                    <a:pt x="202" y="89"/>
                    <a:pt x="202" y="89"/>
                    <a:pt x="202" y="89"/>
                  </a:cubicBezTo>
                  <a:cubicBezTo>
                    <a:pt x="201" y="90"/>
                    <a:pt x="201" y="90"/>
                    <a:pt x="201" y="90"/>
                  </a:cubicBezTo>
                  <a:cubicBezTo>
                    <a:pt x="200" y="90"/>
                    <a:pt x="200" y="90"/>
                    <a:pt x="200" y="90"/>
                  </a:cubicBezTo>
                  <a:cubicBezTo>
                    <a:pt x="200" y="90"/>
                    <a:pt x="200" y="90"/>
                    <a:pt x="200" y="90"/>
                  </a:cubicBezTo>
                  <a:cubicBezTo>
                    <a:pt x="200" y="90"/>
                    <a:pt x="200" y="90"/>
                    <a:pt x="200" y="90"/>
                  </a:cubicBezTo>
                  <a:cubicBezTo>
                    <a:pt x="199" y="90"/>
                    <a:pt x="199" y="90"/>
                    <a:pt x="199" y="90"/>
                  </a:cubicBezTo>
                  <a:cubicBezTo>
                    <a:pt x="198" y="90"/>
                    <a:pt x="198" y="90"/>
                    <a:pt x="198" y="90"/>
                  </a:cubicBezTo>
                  <a:cubicBezTo>
                    <a:pt x="196" y="91"/>
                    <a:pt x="196" y="91"/>
                    <a:pt x="196" y="91"/>
                  </a:cubicBezTo>
                  <a:cubicBezTo>
                    <a:pt x="194" y="93"/>
                    <a:pt x="194" y="93"/>
                    <a:pt x="194" y="93"/>
                  </a:cubicBezTo>
                  <a:cubicBezTo>
                    <a:pt x="193" y="94"/>
                    <a:pt x="193" y="94"/>
                    <a:pt x="193" y="94"/>
                  </a:cubicBezTo>
                  <a:cubicBezTo>
                    <a:pt x="193" y="94"/>
                    <a:pt x="193" y="94"/>
                    <a:pt x="193" y="94"/>
                  </a:cubicBezTo>
                  <a:cubicBezTo>
                    <a:pt x="192" y="94"/>
                    <a:pt x="192" y="94"/>
                    <a:pt x="192" y="94"/>
                  </a:cubicBezTo>
                  <a:cubicBezTo>
                    <a:pt x="191" y="94"/>
                    <a:pt x="191" y="94"/>
                    <a:pt x="191" y="94"/>
                  </a:cubicBezTo>
                  <a:cubicBezTo>
                    <a:pt x="190" y="95"/>
                    <a:pt x="190" y="95"/>
                    <a:pt x="190" y="95"/>
                  </a:cubicBezTo>
                  <a:cubicBezTo>
                    <a:pt x="188" y="97"/>
                    <a:pt x="188" y="97"/>
                    <a:pt x="188" y="97"/>
                  </a:cubicBezTo>
                  <a:cubicBezTo>
                    <a:pt x="188" y="97"/>
                    <a:pt x="188" y="97"/>
                    <a:pt x="188" y="97"/>
                  </a:cubicBezTo>
                  <a:cubicBezTo>
                    <a:pt x="188" y="98"/>
                    <a:pt x="188" y="98"/>
                    <a:pt x="188" y="98"/>
                  </a:cubicBezTo>
                  <a:cubicBezTo>
                    <a:pt x="187" y="98"/>
                    <a:pt x="187" y="98"/>
                    <a:pt x="187" y="98"/>
                  </a:cubicBezTo>
                  <a:cubicBezTo>
                    <a:pt x="187" y="98"/>
                    <a:pt x="187" y="98"/>
                    <a:pt x="187" y="98"/>
                  </a:cubicBezTo>
                  <a:cubicBezTo>
                    <a:pt x="186" y="99"/>
                    <a:pt x="186" y="99"/>
                    <a:pt x="186" y="99"/>
                  </a:cubicBezTo>
                  <a:cubicBezTo>
                    <a:pt x="186" y="99"/>
                    <a:pt x="186" y="99"/>
                    <a:pt x="186" y="99"/>
                  </a:cubicBezTo>
                  <a:cubicBezTo>
                    <a:pt x="186" y="99"/>
                    <a:pt x="186" y="99"/>
                    <a:pt x="186" y="99"/>
                  </a:cubicBezTo>
                  <a:cubicBezTo>
                    <a:pt x="185" y="99"/>
                    <a:pt x="185" y="99"/>
                    <a:pt x="185" y="99"/>
                  </a:cubicBezTo>
                  <a:cubicBezTo>
                    <a:pt x="184" y="99"/>
                    <a:pt x="184" y="99"/>
                    <a:pt x="184" y="99"/>
                  </a:cubicBezTo>
                  <a:cubicBezTo>
                    <a:pt x="184" y="100"/>
                    <a:pt x="184" y="100"/>
                    <a:pt x="184" y="100"/>
                  </a:cubicBezTo>
                  <a:cubicBezTo>
                    <a:pt x="183" y="100"/>
                    <a:pt x="183" y="100"/>
                    <a:pt x="183" y="100"/>
                  </a:cubicBezTo>
                  <a:cubicBezTo>
                    <a:pt x="182" y="100"/>
                    <a:pt x="182" y="100"/>
                    <a:pt x="182" y="100"/>
                  </a:cubicBezTo>
                  <a:cubicBezTo>
                    <a:pt x="181" y="100"/>
                    <a:pt x="181" y="100"/>
                    <a:pt x="181" y="100"/>
                  </a:cubicBezTo>
                  <a:cubicBezTo>
                    <a:pt x="181" y="101"/>
                    <a:pt x="181" y="101"/>
                    <a:pt x="181" y="101"/>
                  </a:cubicBezTo>
                  <a:cubicBezTo>
                    <a:pt x="180" y="101"/>
                    <a:pt x="180" y="101"/>
                    <a:pt x="180" y="101"/>
                  </a:cubicBezTo>
                  <a:cubicBezTo>
                    <a:pt x="180" y="101"/>
                    <a:pt x="180" y="101"/>
                    <a:pt x="180" y="101"/>
                  </a:cubicBezTo>
                  <a:cubicBezTo>
                    <a:pt x="180" y="101"/>
                    <a:pt x="180" y="101"/>
                    <a:pt x="180" y="101"/>
                  </a:cubicBezTo>
                  <a:cubicBezTo>
                    <a:pt x="180" y="102"/>
                    <a:pt x="180" y="102"/>
                    <a:pt x="180" y="102"/>
                  </a:cubicBezTo>
                  <a:cubicBezTo>
                    <a:pt x="180" y="102"/>
                    <a:pt x="180" y="102"/>
                    <a:pt x="180" y="102"/>
                  </a:cubicBezTo>
                  <a:cubicBezTo>
                    <a:pt x="179" y="103"/>
                    <a:pt x="179" y="103"/>
                    <a:pt x="179" y="103"/>
                  </a:cubicBezTo>
                  <a:cubicBezTo>
                    <a:pt x="179" y="103"/>
                    <a:pt x="179" y="103"/>
                    <a:pt x="179" y="103"/>
                  </a:cubicBezTo>
                  <a:cubicBezTo>
                    <a:pt x="178" y="103"/>
                    <a:pt x="178" y="103"/>
                    <a:pt x="178" y="103"/>
                  </a:cubicBezTo>
                  <a:cubicBezTo>
                    <a:pt x="177" y="104"/>
                    <a:pt x="177" y="104"/>
                    <a:pt x="177" y="104"/>
                  </a:cubicBezTo>
                  <a:cubicBezTo>
                    <a:pt x="177" y="105"/>
                    <a:pt x="177" y="105"/>
                    <a:pt x="177" y="105"/>
                  </a:cubicBezTo>
                  <a:cubicBezTo>
                    <a:pt x="177" y="107"/>
                    <a:pt x="177" y="107"/>
                    <a:pt x="177" y="107"/>
                  </a:cubicBezTo>
                  <a:cubicBezTo>
                    <a:pt x="176" y="109"/>
                    <a:pt x="176" y="109"/>
                    <a:pt x="176" y="109"/>
                  </a:cubicBezTo>
                  <a:cubicBezTo>
                    <a:pt x="177" y="110"/>
                    <a:pt x="177" y="110"/>
                    <a:pt x="177" y="110"/>
                  </a:cubicBezTo>
                  <a:cubicBezTo>
                    <a:pt x="176" y="112"/>
                    <a:pt x="176" y="112"/>
                    <a:pt x="176" y="112"/>
                  </a:cubicBezTo>
                  <a:cubicBezTo>
                    <a:pt x="177" y="113"/>
                    <a:pt x="177" y="113"/>
                    <a:pt x="177" y="113"/>
                  </a:cubicBezTo>
                  <a:cubicBezTo>
                    <a:pt x="177" y="115"/>
                    <a:pt x="177" y="115"/>
                    <a:pt x="177" y="115"/>
                  </a:cubicBezTo>
                  <a:cubicBezTo>
                    <a:pt x="177" y="116"/>
                    <a:pt x="177" y="116"/>
                    <a:pt x="177" y="116"/>
                  </a:cubicBezTo>
                  <a:cubicBezTo>
                    <a:pt x="178" y="118"/>
                    <a:pt x="178" y="118"/>
                    <a:pt x="178" y="118"/>
                  </a:cubicBezTo>
                  <a:cubicBezTo>
                    <a:pt x="178" y="118"/>
                    <a:pt x="178" y="118"/>
                    <a:pt x="178" y="118"/>
                  </a:cubicBezTo>
                  <a:cubicBezTo>
                    <a:pt x="179" y="119"/>
                    <a:pt x="179" y="119"/>
                    <a:pt x="179" y="119"/>
                  </a:cubicBezTo>
                  <a:cubicBezTo>
                    <a:pt x="178" y="120"/>
                    <a:pt x="178" y="120"/>
                    <a:pt x="178" y="120"/>
                  </a:cubicBezTo>
                  <a:cubicBezTo>
                    <a:pt x="178" y="121"/>
                    <a:pt x="178" y="121"/>
                    <a:pt x="178" y="121"/>
                  </a:cubicBezTo>
                  <a:cubicBezTo>
                    <a:pt x="179" y="122"/>
                    <a:pt x="179" y="122"/>
                    <a:pt x="179" y="122"/>
                  </a:cubicBezTo>
                  <a:cubicBezTo>
                    <a:pt x="179" y="124"/>
                    <a:pt x="179" y="124"/>
                    <a:pt x="179" y="124"/>
                  </a:cubicBezTo>
                  <a:cubicBezTo>
                    <a:pt x="180" y="125"/>
                    <a:pt x="180" y="125"/>
                    <a:pt x="180" y="125"/>
                  </a:cubicBezTo>
                  <a:cubicBezTo>
                    <a:pt x="180" y="126"/>
                    <a:pt x="180" y="126"/>
                    <a:pt x="180" y="126"/>
                  </a:cubicBezTo>
                  <a:cubicBezTo>
                    <a:pt x="180" y="126"/>
                    <a:pt x="180" y="126"/>
                    <a:pt x="180" y="126"/>
                  </a:cubicBezTo>
                  <a:cubicBezTo>
                    <a:pt x="180" y="127"/>
                    <a:pt x="180" y="127"/>
                    <a:pt x="180" y="127"/>
                  </a:cubicBezTo>
                  <a:cubicBezTo>
                    <a:pt x="180" y="128"/>
                    <a:pt x="180" y="128"/>
                    <a:pt x="180" y="128"/>
                  </a:cubicBezTo>
                  <a:cubicBezTo>
                    <a:pt x="180" y="128"/>
                    <a:pt x="180" y="128"/>
                    <a:pt x="180" y="128"/>
                  </a:cubicBezTo>
                  <a:cubicBezTo>
                    <a:pt x="180" y="129"/>
                    <a:pt x="180" y="129"/>
                    <a:pt x="180" y="129"/>
                  </a:cubicBezTo>
                  <a:cubicBezTo>
                    <a:pt x="179" y="131"/>
                    <a:pt x="179" y="131"/>
                    <a:pt x="179" y="131"/>
                  </a:cubicBezTo>
                  <a:cubicBezTo>
                    <a:pt x="178" y="132"/>
                    <a:pt x="178" y="132"/>
                    <a:pt x="178" y="132"/>
                  </a:cubicBezTo>
                  <a:cubicBezTo>
                    <a:pt x="178" y="132"/>
                    <a:pt x="178" y="132"/>
                    <a:pt x="178" y="132"/>
                  </a:cubicBezTo>
                  <a:cubicBezTo>
                    <a:pt x="178" y="133"/>
                    <a:pt x="178" y="133"/>
                    <a:pt x="178" y="133"/>
                  </a:cubicBezTo>
                  <a:cubicBezTo>
                    <a:pt x="177" y="133"/>
                    <a:pt x="177" y="133"/>
                    <a:pt x="177" y="133"/>
                  </a:cubicBezTo>
                  <a:cubicBezTo>
                    <a:pt x="176" y="134"/>
                    <a:pt x="176" y="134"/>
                    <a:pt x="176" y="134"/>
                  </a:cubicBezTo>
                  <a:cubicBezTo>
                    <a:pt x="175" y="134"/>
                    <a:pt x="175" y="134"/>
                    <a:pt x="175" y="134"/>
                  </a:cubicBezTo>
                  <a:cubicBezTo>
                    <a:pt x="175" y="133"/>
                    <a:pt x="175" y="133"/>
                    <a:pt x="175" y="133"/>
                  </a:cubicBezTo>
                  <a:cubicBezTo>
                    <a:pt x="174" y="133"/>
                    <a:pt x="174" y="133"/>
                    <a:pt x="174" y="133"/>
                  </a:cubicBezTo>
                  <a:cubicBezTo>
                    <a:pt x="175" y="133"/>
                    <a:pt x="175" y="133"/>
                    <a:pt x="175" y="133"/>
                  </a:cubicBezTo>
                  <a:cubicBezTo>
                    <a:pt x="173" y="132"/>
                    <a:pt x="173" y="132"/>
                    <a:pt x="173" y="132"/>
                  </a:cubicBezTo>
                  <a:cubicBezTo>
                    <a:pt x="174" y="131"/>
                    <a:pt x="174" y="131"/>
                    <a:pt x="174" y="131"/>
                  </a:cubicBezTo>
                  <a:cubicBezTo>
                    <a:pt x="173" y="131"/>
                    <a:pt x="173" y="131"/>
                    <a:pt x="173" y="131"/>
                  </a:cubicBezTo>
                  <a:cubicBezTo>
                    <a:pt x="173" y="131"/>
                    <a:pt x="173" y="131"/>
                    <a:pt x="173" y="131"/>
                  </a:cubicBezTo>
                  <a:cubicBezTo>
                    <a:pt x="172" y="130"/>
                    <a:pt x="172" y="130"/>
                    <a:pt x="172" y="130"/>
                  </a:cubicBezTo>
                  <a:cubicBezTo>
                    <a:pt x="172" y="129"/>
                    <a:pt x="172" y="129"/>
                    <a:pt x="172" y="129"/>
                  </a:cubicBezTo>
                  <a:cubicBezTo>
                    <a:pt x="172" y="128"/>
                    <a:pt x="172" y="128"/>
                    <a:pt x="172" y="128"/>
                  </a:cubicBezTo>
                  <a:cubicBezTo>
                    <a:pt x="171" y="128"/>
                    <a:pt x="171" y="128"/>
                    <a:pt x="171" y="128"/>
                  </a:cubicBezTo>
                  <a:cubicBezTo>
                    <a:pt x="171" y="127"/>
                    <a:pt x="171" y="127"/>
                    <a:pt x="171" y="127"/>
                  </a:cubicBezTo>
                  <a:cubicBezTo>
                    <a:pt x="171" y="127"/>
                    <a:pt x="171" y="127"/>
                    <a:pt x="171" y="127"/>
                  </a:cubicBezTo>
                  <a:cubicBezTo>
                    <a:pt x="171" y="126"/>
                    <a:pt x="171" y="126"/>
                    <a:pt x="171" y="126"/>
                  </a:cubicBezTo>
                  <a:cubicBezTo>
                    <a:pt x="172" y="126"/>
                    <a:pt x="172" y="126"/>
                    <a:pt x="172" y="126"/>
                  </a:cubicBezTo>
                  <a:cubicBezTo>
                    <a:pt x="171" y="126"/>
                    <a:pt x="171" y="126"/>
                    <a:pt x="171" y="126"/>
                  </a:cubicBezTo>
                  <a:cubicBezTo>
                    <a:pt x="171" y="126"/>
                    <a:pt x="171" y="126"/>
                    <a:pt x="171" y="126"/>
                  </a:cubicBezTo>
                  <a:cubicBezTo>
                    <a:pt x="171" y="126"/>
                    <a:pt x="171" y="126"/>
                    <a:pt x="171" y="126"/>
                  </a:cubicBezTo>
                  <a:cubicBezTo>
                    <a:pt x="171" y="126"/>
                    <a:pt x="171" y="126"/>
                    <a:pt x="171" y="126"/>
                  </a:cubicBezTo>
                  <a:cubicBezTo>
                    <a:pt x="170" y="126"/>
                    <a:pt x="170" y="126"/>
                    <a:pt x="170" y="126"/>
                  </a:cubicBezTo>
                  <a:cubicBezTo>
                    <a:pt x="170" y="126"/>
                    <a:pt x="170" y="126"/>
                    <a:pt x="170" y="126"/>
                  </a:cubicBezTo>
                  <a:cubicBezTo>
                    <a:pt x="170" y="125"/>
                    <a:pt x="170" y="125"/>
                    <a:pt x="170" y="125"/>
                  </a:cubicBezTo>
                  <a:cubicBezTo>
                    <a:pt x="169" y="125"/>
                    <a:pt x="169" y="125"/>
                    <a:pt x="169" y="125"/>
                  </a:cubicBezTo>
                  <a:cubicBezTo>
                    <a:pt x="169" y="124"/>
                    <a:pt x="169" y="124"/>
                    <a:pt x="169" y="124"/>
                  </a:cubicBezTo>
                  <a:cubicBezTo>
                    <a:pt x="169" y="123"/>
                    <a:pt x="169" y="123"/>
                    <a:pt x="169" y="123"/>
                  </a:cubicBezTo>
                  <a:cubicBezTo>
                    <a:pt x="170" y="122"/>
                    <a:pt x="170" y="122"/>
                    <a:pt x="170" y="122"/>
                  </a:cubicBezTo>
                  <a:cubicBezTo>
                    <a:pt x="170" y="121"/>
                    <a:pt x="170" y="121"/>
                    <a:pt x="170" y="121"/>
                  </a:cubicBezTo>
                  <a:cubicBezTo>
                    <a:pt x="169" y="121"/>
                    <a:pt x="169" y="121"/>
                    <a:pt x="169" y="121"/>
                  </a:cubicBezTo>
                  <a:cubicBezTo>
                    <a:pt x="169" y="121"/>
                    <a:pt x="169" y="121"/>
                    <a:pt x="169" y="121"/>
                  </a:cubicBezTo>
                  <a:cubicBezTo>
                    <a:pt x="169" y="122"/>
                    <a:pt x="169" y="122"/>
                    <a:pt x="169" y="122"/>
                  </a:cubicBezTo>
                  <a:cubicBezTo>
                    <a:pt x="169" y="122"/>
                    <a:pt x="169" y="122"/>
                    <a:pt x="169" y="122"/>
                  </a:cubicBezTo>
                  <a:cubicBezTo>
                    <a:pt x="169" y="122"/>
                    <a:pt x="169" y="122"/>
                    <a:pt x="169" y="122"/>
                  </a:cubicBezTo>
                  <a:cubicBezTo>
                    <a:pt x="168" y="122"/>
                    <a:pt x="168" y="122"/>
                    <a:pt x="168" y="122"/>
                  </a:cubicBezTo>
                  <a:cubicBezTo>
                    <a:pt x="168" y="121"/>
                    <a:pt x="168" y="121"/>
                    <a:pt x="168" y="121"/>
                  </a:cubicBezTo>
                  <a:cubicBezTo>
                    <a:pt x="169" y="120"/>
                    <a:pt x="169" y="120"/>
                    <a:pt x="169" y="120"/>
                  </a:cubicBezTo>
                  <a:cubicBezTo>
                    <a:pt x="169" y="118"/>
                    <a:pt x="169" y="118"/>
                    <a:pt x="169" y="118"/>
                  </a:cubicBezTo>
                  <a:cubicBezTo>
                    <a:pt x="170" y="117"/>
                    <a:pt x="170" y="117"/>
                    <a:pt x="170" y="117"/>
                  </a:cubicBezTo>
                  <a:cubicBezTo>
                    <a:pt x="169" y="116"/>
                    <a:pt x="169" y="116"/>
                    <a:pt x="169" y="116"/>
                  </a:cubicBezTo>
                  <a:cubicBezTo>
                    <a:pt x="168" y="116"/>
                    <a:pt x="168" y="116"/>
                    <a:pt x="168" y="116"/>
                  </a:cubicBezTo>
                  <a:cubicBezTo>
                    <a:pt x="168" y="115"/>
                    <a:pt x="168" y="115"/>
                    <a:pt x="168" y="115"/>
                  </a:cubicBezTo>
                  <a:cubicBezTo>
                    <a:pt x="168" y="115"/>
                    <a:pt x="168" y="115"/>
                    <a:pt x="168" y="115"/>
                  </a:cubicBezTo>
                  <a:cubicBezTo>
                    <a:pt x="168" y="115"/>
                    <a:pt x="168" y="115"/>
                    <a:pt x="168" y="115"/>
                  </a:cubicBezTo>
                  <a:cubicBezTo>
                    <a:pt x="167" y="114"/>
                    <a:pt x="167" y="114"/>
                    <a:pt x="167" y="114"/>
                  </a:cubicBezTo>
                  <a:cubicBezTo>
                    <a:pt x="167" y="114"/>
                    <a:pt x="167" y="114"/>
                    <a:pt x="167" y="114"/>
                  </a:cubicBezTo>
                  <a:cubicBezTo>
                    <a:pt x="167" y="113"/>
                    <a:pt x="167" y="113"/>
                    <a:pt x="167" y="113"/>
                  </a:cubicBezTo>
                  <a:cubicBezTo>
                    <a:pt x="166" y="113"/>
                    <a:pt x="166" y="113"/>
                    <a:pt x="166" y="113"/>
                  </a:cubicBezTo>
                  <a:cubicBezTo>
                    <a:pt x="166" y="112"/>
                    <a:pt x="166" y="112"/>
                    <a:pt x="166" y="112"/>
                  </a:cubicBezTo>
                  <a:cubicBezTo>
                    <a:pt x="165" y="111"/>
                    <a:pt x="165" y="111"/>
                    <a:pt x="165" y="111"/>
                  </a:cubicBezTo>
                  <a:cubicBezTo>
                    <a:pt x="164" y="111"/>
                    <a:pt x="164" y="111"/>
                    <a:pt x="164" y="111"/>
                  </a:cubicBezTo>
                  <a:cubicBezTo>
                    <a:pt x="163" y="111"/>
                    <a:pt x="163" y="111"/>
                    <a:pt x="163" y="111"/>
                  </a:cubicBezTo>
                  <a:cubicBezTo>
                    <a:pt x="163" y="112"/>
                    <a:pt x="163" y="112"/>
                    <a:pt x="163" y="112"/>
                  </a:cubicBezTo>
                  <a:cubicBezTo>
                    <a:pt x="163" y="112"/>
                    <a:pt x="163" y="112"/>
                    <a:pt x="163" y="112"/>
                  </a:cubicBezTo>
                  <a:cubicBezTo>
                    <a:pt x="162" y="112"/>
                    <a:pt x="162" y="112"/>
                    <a:pt x="162" y="112"/>
                  </a:cubicBezTo>
                  <a:cubicBezTo>
                    <a:pt x="162" y="112"/>
                    <a:pt x="162" y="112"/>
                    <a:pt x="162" y="112"/>
                  </a:cubicBezTo>
                  <a:cubicBezTo>
                    <a:pt x="161" y="113"/>
                    <a:pt x="161" y="113"/>
                    <a:pt x="161" y="113"/>
                  </a:cubicBezTo>
                  <a:cubicBezTo>
                    <a:pt x="160" y="113"/>
                    <a:pt x="160" y="113"/>
                    <a:pt x="160" y="113"/>
                  </a:cubicBezTo>
                  <a:cubicBezTo>
                    <a:pt x="159" y="113"/>
                    <a:pt x="159" y="113"/>
                    <a:pt x="159" y="113"/>
                  </a:cubicBezTo>
                  <a:cubicBezTo>
                    <a:pt x="159" y="113"/>
                    <a:pt x="159" y="113"/>
                    <a:pt x="159" y="113"/>
                  </a:cubicBezTo>
                  <a:cubicBezTo>
                    <a:pt x="159" y="112"/>
                    <a:pt x="159" y="112"/>
                    <a:pt x="159" y="112"/>
                  </a:cubicBezTo>
                  <a:cubicBezTo>
                    <a:pt x="159" y="113"/>
                    <a:pt x="159" y="113"/>
                    <a:pt x="159" y="113"/>
                  </a:cubicBezTo>
                  <a:cubicBezTo>
                    <a:pt x="159" y="113"/>
                    <a:pt x="159" y="113"/>
                    <a:pt x="159" y="113"/>
                  </a:cubicBezTo>
                  <a:cubicBezTo>
                    <a:pt x="159" y="112"/>
                    <a:pt x="159" y="112"/>
                    <a:pt x="159" y="112"/>
                  </a:cubicBezTo>
                  <a:cubicBezTo>
                    <a:pt x="158" y="112"/>
                    <a:pt x="158" y="112"/>
                    <a:pt x="158" y="112"/>
                  </a:cubicBezTo>
                  <a:cubicBezTo>
                    <a:pt x="157" y="111"/>
                    <a:pt x="157" y="111"/>
                    <a:pt x="157" y="111"/>
                  </a:cubicBezTo>
                  <a:cubicBezTo>
                    <a:pt x="157" y="111"/>
                    <a:pt x="157" y="111"/>
                    <a:pt x="157" y="111"/>
                  </a:cubicBezTo>
                  <a:cubicBezTo>
                    <a:pt x="158" y="111"/>
                    <a:pt x="158" y="111"/>
                    <a:pt x="158" y="111"/>
                  </a:cubicBezTo>
                  <a:cubicBezTo>
                    <a:pt x="158" y="111"/>
                    <a:pt x="158" y="111"/>
                    <a:pt x="158" y="111"/>
                  </a:cubicBezTo>
                  <a:cubicBezTo>
                    <a:pt x="157" y="110"/>
                    <a:pt x="157" y="110"/>
                    <a:pt x="157" y="110"/>
                  </a:cubicBezTo>
                  <a:cubicBezTo>
                    <a:pt x="157" y="110"/>
                    <a:pt x="157" y="110"/>
                    <a:pt x="157" y="110"/>
                  </a:cubicBezTo>
                  <a:cubicBezTo>
                    <a:pt x="157" y="110"/>
                    <a:pt x="157" y="110"/>
                    <a:pt x="157" y="110"/>
                  </a:cubicBezTo>
                  <a:cubicBezTo>
                    <a:pt x="157" y="110"/>
                    <a:pt x="157" y="110"/>
                    <a:pt x="157" y="110"/>
                  </a:cubicBezTo>
                  <a:cubicBezTo>
                    <a:pt x="157" y="111"/>
                    <a:pt x="157" y="111"/>
                    <a:pt x="157" y="111"/>
                  </a:cubicBezTo>
                  <a:cubicBezTo>
                    <a:pt x="156" y="110"/>
                    <a:pt x="156" y="110"/>
                    <a:pt x="156" y="110"/>
                  </a:cubicBezTo>
                  <a:cubicBezTo>
                    <a:pt x="156" y="110"/>
                    <a:pt x="156" y="110"/>
                    <a:pt x="156" y="110"/>
                  </a:cubicBezTo>
                  <a:cubicBezTo>
                    <a:pt x="155" y="110"/>
                    <a:pt x="155" y="110"/>
                    <a:pt x="155" y="110"/>
                  </a:cubicBezTo>
                  <a:cubicBezTo>
                    <a:pt x="153" y="110"/>
                    <a:pt x="153" y="110"/>
                    <a:pt x="153" y="110"/>
                  </a:cubicBezTo>
                  <a:cubicBezTo>
                    <a:pt x="154" y="110"/>
                    <a:pt x="154" y="110"/>
                    <a:pt x="154" y="110"/>
                  </a:cubicBezTo>
                  <a:cubicBezTo>
                    <a:pt x="155" y="110"/>
                    <a:pt x="155" y="110"/>
                    <a:pt x="155" y="110"/>
                  </a:cubicBezTo>
                  <a:cubicBezTo>
                    <a:pt x="155" y="110"/>
                    <a:pt x="155" y="110"/>
                    <a:pt x="155" y="110"/>
                  </a:cubicBezTo>
                  <a:cubicBezTo>
                    <a:pt x="155" y="109"/>
                    <a:pt x="155" y="109"/>
                    <a:pt x="155" y="109"/>
                  </a:cubicBezTo>
                  <a:cubicBezTo>
                    <a:pt x="154" y="109"/>
                    <a:pt x="154" y="109"/>
                    <a:pt x="154" y="109"/>
                  </a:cubicBezTo>
                  <a:cubicBezTo>
                    <a:pt x="153" y="110"/>
                    <a:pt x="153" y="110"/>
                    <a:pt x="153" y="110"/>
                  </a:cubicBezTo>
                  <a:cubicBezTo>
                    <a:pt x="153" y="110"/>
                    <a:pt x="153" y="110"/>
                    <a:pt x="153" y="110"/>
                  </a:cubicBezTo>
                  <a:cubicBezTo>
                    <a:pt x="151" y="110"/>
                    <a:pt x="151" y="110"/>
                    <a:pt x="151" y="110"/>
                  </a:cubicBezTo>
                  <a:cubicBezTo>
                    <a:pt x="151" y="109"/>
                    <a:pt x="151" y="109"/>
                    <a:pt x="151" y="109"/>
                  </a:cubicBezTo>
                  <a:cubicBezTo>
                    <a:pt x="150" y="110"/>
                    <a:pt x="150" y="110"/>
                    <a:pt x="150" y="110"/>
                  </a:cubicBezTo>
                  <a:cubicBezTo>
                    <a:pt x="149" y="110"/>
                    <a:pt x="149" y="110"/>
                    <a:pt x="149" y="110"/>
                  </a:cubicBezTo>
                  <a:cubicBezTo>
                    <a:pt x="148" y="110"/>
                    <a:pt x="148" y="110"/>
                    <a:pt x="148" y="110"/>
                  </a:cubicBezTo>
                  <a:cubicBezTo>
                    <a:pt x="147" y="109"/>
                    <a:pt x="147" y="109"/>
                    <a:pt x="147" y="109"/>
                  </a:cubicBezTo>
                  <a:cubicBezTo>
                    <a:pt x="147" y="109"/>
                    <a:pt x="147" y="109"/>
                    <a:pt x="147" y="109"/>
                  </a:cubicBezTo>
                  <a:cubicBezTo>
                    <a:pt x="147" y="108"/>
                    <a:pt x="147" y="108"/>
                    <a:pt x="147" y="108"/>
                  </a:cubicBezTo>
                  <a:cubicBezTo>
                    <a:pt x="147" y="108"/>
                    <a:pt x="147" y="108"/>
                    <a:pt x="147" y="108"/>
                  </a:cubicBezTo>
                  <a:cubicBezTo>
                    <a:pt x="147" y="109"/>
                    <a:pt x="147" y="109"/>
                    <a:pt x="147" y="109"/>
                  </a:cubicBezTo>
                  <a:cubicBezTo>
                    <a:pt x="146" y="110"/>
                    <a:pt x="146" y="110"/>
                    <a:pt x="146" y="110"/>
                  </a:cubicBezTo>
                  <a:cubicBezTo>
                    <a:pt x="145" y="109"/>
                    <a:pt x="145" y="109"/>
                    <a:pt x="145" y="109"/>
                  </a:cubicBezTo>
                  <a:cubicBezTo>
                    <a:pt x="145" y="110"/>
                    <a:pt x="145" y="110"/>
                    <a:pt x="145" y="110"/>
                  </a:cubicBezTo>
                  <a:cubicBezTo>
                    <a:pt x="144" y="109"/>
                    <a:pt x="144" y="109"/>
                    <a:pt x="144" y="109"/>
                  </a:cubicBezTo>
                  <a:cubicBezTo>
                    <a:pt x="141" y="110"/>
                    <a:pt x="141" y="110"/>
                    <a:pt x="141" y="110"/>
                  </a:cubicBezTo>
                  <a:cubicBezTo>
                    <a:pt x="141" y="110"/>
                    <a:pt x="141" y="110"/>
                    <a:pt x="141" y="110"/>
                  </a:cubicBezTo>
                  <a:cubicBezTo>
                    <a:pt x="139" y="111"/>
                    <a:pt x="139" y="111"/>
                    <a:pt x="139" y="111"/>
                  </a:cubicBezTo>
                  <a:cubicBezTo>
                    <a:pt x="138" y="112"/>
                    <a:pt x="138" y="112"/>
                    <a:pt x="138" y="112"/>
                  </a:cubicBezTo>
                  <a:cubicBezTo>
                    <a:pt x="138" y="112"/>
                    <a:pt x="138" y="112"/>
                    <a:pt x="138" y="112"/>
                  </a:cubicBezTo>
                  <a:cubicBezTo>
                    <a:pt x="139" y="112"/>
                    <a:pt x="139" y="112"/>
                    <a:pt x="139" y="112"/>
                  </a:cubicBezTo>
                  <a:cubicBezTo>
                    <a:pt x="139" y="112"/>
                    <a:pt x="139" y="112"/>
                    <a:pt x="139" y="112"/>
                  </a:cubicBezTo>
                  <a:cubicBezTo>
                    <a:pt x="140" y="112"/>
                    <a:pt x="140" y="112"/>
                    <a:pt x="140" y="112"/>
                  </a:cubicBezTo>
                  <a:cubicBezTo>
                    <a:pt x="140" y="112"/>
                    <a:pt x="140" y="112"/>
                    <a:pt x="140" y="112"/>
                  </a:cubicBezTo>
                  <a:cubicBezTo>
                    <a:pt x="141" y="112"/>
                    <a:pt x="141" y="112"/>
                    <a:pt x="141" y="112"/>
                  </a:cubicBezTo>
                  <a:cubicBezTo>
                    <a:pt x="140" y="113"/>
                    <a:pt x="140" y="113"/>
                    <a:pt x="140" y="113"/>
                  </a:cubicBezTo>
                  <a:cubicBezTo>
                    <a:pt x="139" y="113"/>
                    <a:pt x="139" y="113"/>
                    <a:pt x="139" y="113"/>
                  </a:cubicBezTo>
                  <a:cubicBezTo>
                    <a:pt x="139" y="114"/>
                    <a:pt x="139" y="114"/>
                    <a:pt x="139" y="114"/>
                  </a:cubicBezTo>
                  <a:cubicBezTo>
                    <a:pt x="139" y="114"/>
                    <a:pt x="139" y="114"/>
                    <a:pt x="139" y="114"/>
                  </a:cubicBezTo>
                  <a:cubicBezTo>
                    <a:pt x="141" y="115"/>
                    <a:pt x="141" y="115"/>
                    <a:pt x="141" y="115"/>
                  </a:cubicBezTo>
                  <a:cubicBezTo>
                    <a:pt x="142" y="116"/>
                    <a:pt x="142" y="116"/>
                    <a:pt x="142" y="116"/>
                  </a:cubicBezTo>
                  <a:cubicBezTo>
                    <a:pt x="142" y="116"/>
                    <a:pt x="142" y="116"/>
                    <a:pt x="142" y="116"/>
                  </a:cubicBezTo>
                  <a:cubicBezTo>
                    <a:pt x="141" y="116"/>
                    <a:pt x="141" y="116"/>
                    <a:pt x="141" y="116"/>
                  </a:cubicBezTo>
                  <a:cubicBezTo>
                    <a:pt x="141" y="116"/>
                    <a:pt x="141" y="116"/>
                    <a:pt x="141" y="116"/>
                  </a:cubicBezTo>
                  <a:cubicBezTo>
                    <a:pt x="141" y="116"/>
                    <a:pt x="141" y="116"/>
                    <a:pt x="141" y="116"/>
                  </a:cubicBezTo>
                  <a:cubicBezTo>
                    <a:pt x="140" y="115"/>
                    <a:pt x="140" y="115"/>
                    <a:pt x="140" y="115"/>
                  </a:cubicBezTo>
                  <a:cubicBezTo>
                    <a:pt x="140" y="115"/>
                    <a:pt x="140" y="115"/>
                    <a:pt x="140" y="115"/>
                  </a:cubicBezTo>
                  <a:cubicBezTo>
                    <a:pt x="139" y="115"/>
                    <a:pt x="139" y="115"/>
                    <a:pt x="139" y="115"/>
                  </a:cubicBezTo>
                  <a:cubicBezTo>
                    <a:pt x="139" y="115"/>
                    <a:pt x="139" y="115"/>
                    <a:pt x="139" y="115"/>
                  </a:cubicBezTo>
                  <a:cubicBezTo>
                    <a:pt x="138" y="114"/>
                    <a:pt x="138" y="114"/>
                    <a:pt x="138" y="114"/>
                  </a:cubicBezTo>
                  <a:cubicBezTo>
                    <a:pt x="137" y="114"/>
                    <a:pt x="137" y="114"/>
                    <a:pt x="137" y="114"/>
                  </a:cubicBezTo>
                  <a:cubicBezTo>
                    <a:pt x="138" y="115"/>
                    <a:pt x="138" y="115"/>
                    <a:pt x="138" y="115"/>
                  </a:cubicBezTo>
                  <a:cubicBezTo>
                    <a:pt x="138" y="116"/>
                    <a:pt x="138" y="116"/>
                    <a:pt x="138" y="116"/>
                  </a:cubicBezTo>
                  <a:cubicBezTo>
                    <a:pt x="137" y="116"/>
                    <a:pt x="137" y="116"/>
                    <a:pt x="137" y="116"/>
                  </a:cubicBezTo>
                  <a:cubicBezTo>
                    <a:pt x="137" y="115"/>
                    <a:pt x="137" y="115"/>
                    <a:pt x="137" y="115"/>
                  </a:cubicBezTo>
                  <a:cubicBezTo>
                    <a:pt x="136" y="115"/>
                    <a:pt x="136" y="115"/>
                    <a:pt x="136" y="115"/>
                  </a:cubicBezTo>
                  <a:cubicBezTo>
                    <a:pt x="135" y="115"/>
                    <a:pt x="135" y="115"/>
                    <a:pt x="135" y="115"/>
                  </a:cubicBezTo>
                  <a:cubicBezTo>
                    <a:pt x="135" y="116"/>
                    <a:pt x="135" y="116"/>
                    <a:pt x="135" y="116"/>
                  </a:cubicBezTo>
                  <a:cubicBezTo>
                    <a:pt x="134" y="115"/>
                    <a:pt x="134" y="115"/>
                    <a:pt x="134" y="115"/>
                  </a:cubicBezTo>
                  <a:cubicBezTo>
                    <a:pt x="133" y="115"/>
                    <a:pt x="133" y="115"/>
                    <a:pt x="133" y="115"/>
                  </a:cubicBezTo>
                  <a:cubicBezTo>
                    <a:pt x="132" y="115"/>
                    <a:pt x="132" y="115"/>
                    <a:pt x="132" y="115"/>
                  </a:cubicBezTo>
                  <a:cubicBezTo>
                    <a:pt x="132" y="115"/>
                    <a:pt x="132" y="115"/>
                    <a:pt x="132" y="115"/>
                  </a:cubicBezTo>
                  <a:cubicBezTo>
                    <a:pt x="132" y="115"/>
                    <a:pt x="132" y="115"/>
                    <a:pt x="132" y="115"/>
                  </a:cubicBezTo>
                  <a:cubicBezTo>
                    <a:pt x="133" y="114"/>
                    <a:pt x="133" y="114"/>
                    <a:pt x="133" y="114"/>
                  </a:cubicBezTo>
                  <a:cubicBezTo>
                    <a:pt x="132" y="114"/>
                    <a:pt x="132" y="114"/>
                    <a:pt x="132" y="114"/>
                  </a:cubicBezTo>
                  <a:cubicBezTo>
                    <a:pt x="132" y="114"/>
                    <a:pt x="132" y="114"/>
                    <a:pt x="132" y="114"/>
                  </a:cubicBezTo>
                  <a:cubicBezTo>
                    <a:pt x="131" y="114"/>
                    <a:pt x="131" y="114"/>
                    <a:pt x="131" y="114"/>
                  </a:cubicBezTo>
                  <a:cubicBezTo>
                    <a:pt x="131" y="113"/>
                    <a:pt x="131" y="113"/>
                    <a:pt x="131" y="113"/>
                  </a:cubicBezTo>
                  <a:cubicBezTo>
                    <a:pt x="131" y="113"/>
                    <a:pt x="131" y="113"/>
                    <a:pt x="131" y="113"/>
                  </a:cubicBezTo>
                  <a:cubicBezTo>
                    <a:pt x="130" y="113"/>
                    <a:pt x="130" y="113"/>
                    <a:pt x="130" y="113"/>
                  </a:cubicBezTo>
                  <a:cubicBezTo>
                    <a:pt x="130" y="113"/>
                    <a:pt x="130" y="113"/>
                    <a:pt x="130" y="113"/>
                  </a:cubicBezTo>
                  <a:cubicBezTo>
                    <a:pt x="130" y="112"/>
                    <a:pt x="130" y="112"/>
                    <a:pt x="130" y="112"/>
                  </a:cubicBezTo>
                  <a:cubicBezTo>
                    <a:pt x="130" y="112"/>
                    <a:pt x="130" y="112"/>
                    <a:pt x="130" y="112"/>
                  </a:cubicBezTo>
                  <a:cubicBezTo>
                    <a:pt x="129" y="112"/>
                    <a:pt x="129" y="112"/>
                    <a:pt x="129" y="112"/>
                  </a:cubicBezTo>
                  <a:cubicBezTo>
                    <a:pt x="129" y="113"/>
                    <a:pt x="129" y="113"/>
                    <a:pt x="129" y="113"/>
                  </a:cubicBezTo>
                  <a:cubicBezTo>
                    <a:pt x="129" y="113"/>
                    <a:pt x="129" y="113"/>
                    <a:pt x="129" y="113"/>
                  </a:cubicBezTo>
                  <a:cubicBezTo>
                    <a:pt x="128" y="113"/>
                    <a:pt x="128" y="113"/>
                    <a:pt x="128" y="113"/>
                  </a:cubicBezTo>
                  <a:cubicBezTo>
                    <a:pt x="126" y="113"/>
                    <a:pt x="126" y="113"/>
                    <a:pt x="126" y="113"/>
                  </a:cubicBezTo>
                  <a:cubicBezTo>
                    <a:pt x="125" y="113"/>
                    <a:pt x="125" y="113"/>
                    <a:pt x="125" y="113"/>
                  </a:cubicBezTo>
                  <a:cubicBezTo>
                    <a:pt x="123" y="112"/>
                    <a:pt x="123" y="112"/>
                    <a:pt x="123" y="112"/>
                  </a:cubicBezTo>
                  <a:cubicBezTo>
                    <a:pt x="122" y="112"/>
                    <a:pt x="122" y="112"/>
                    <a:pt x="122" y="112"/>
                  </a:cubicBezTo>
                  <a:cubicBezTo>
                    <a:pt x="121" y="113"/>
                    <a:pt x="121" y="113"/>
                    <a:pt x="121" y="113"/>
                  </a:cubicBezTo>
                  <a:cubicBezTo>
                    <a:pt x="120" y="113"/>
                    <a:pt x="120" y="113"/>
                    <a:pt x="120" y="113"/>
                  </a:cubicBezTo>
                  <a:cubicBezTo>
                    <a:pt x="119" y="113"/>
                    <a:pt x="119" y="113"/>
                    <a:pt x="119" y="113"/>
                  </a:cubicBezTo>
                  <a:cubicBezTo>
                    <a:pt x="119" y="114"/>
                    <a:pt x="119" y="114"/>
                    <a:pt x="119" y="114"/>
                  </a:cubicBezTo>
                  <a:cubicBezTo>
                    <a:pt x="118" y="114"/>
                    <a:pt x="118" y="114"/>
                    <a:pt x="118" y="114"/>
                  </a:cubicBezTo>
                  <a:cubicBezTo>
                    <a:pt x="118" y="113"/>
                    <a:pt x="118" y="113"/>
                    <a:pt x="118" y="113"/>
                  </a:cubicBezTo>
                  <a:cubicBezTo>
                    <a:pt x="118" y="113"/>
                    <a:pt x="118" y="113"/>
                    <a:pt x="118" y="113"/>
                  </a:cubicBezTo>
                  <a:cubicBezTo>
                    <a:pt x="118" y="112"/>
                    <a:pt x="118" y="112"/>
                    <a:pt x="118" y="112"/>
                  </a:cubicBezTo>
                  <a:cubicBezTo>
                    <a:pt x="118" y="111"/>
                    <a:pt x="118" y="111"/>
                    <a:pt x="118" y="111"/>
                  </a:cubicBezTo>
                  <a:cubicBezTo>
                    <a:pt x="118" y="112"/>
                    <a:pt x="118" y="112"/>
                    <a:pt x="118" y="112"/>
                  </a:cubicBezTo>
                  <a:cubicBezTo>
                    <a:pt x="117" y="113"/>
                    <a:pt x="117" y="113"/>
                    <a:pt x="117" y="113"/>
                  </a:cubicBezTo>
                  <a:cubicBezTo>
                    <a:pt x="116" y="113"/>
                    <a:pt x="116" y="113"/>
                    <a:pt x="116" y="113"/>
                  </a:cubicBezTo>
                  <a:cubicBezTo>
                    <a:pt x="116" y="112"/>
                    <a:pt x="116" y="112"/>
                    <a:pt x="116" y="112"/>
                  </a:cubicBezTo>
                  <a:cubicBezTo>
                    <a:pt x="116" y="113"/>
                    <a:pt x="116" y="113"/>
                    <a:pt x="116" y="113"/>
                  </a:cubicBezTo>
                  <a:cubicBezTo>
                    <a:pt x="116" y="114"/>
                    <a:pt x="116" y="114"/>
                    <a:pt x="116" y="114"/>
                  </a:cubicBezTo>
                  <a:cubicBezTo>
                    <a:pt x="117" y="115"/>
                    <a:pt x="117" y="115"/>
                    <a:pt x="117" y="115"/>
                  </a:cubicBezTo>
                  <a:cubicBezTo>
                    <a:pt x="116" y="115"/>
                    <a:pt x="116" y="115"/>
                    <a:pt x="116" y="115"/>
                  </a:cubicBezTo>
                  <a:cubicBezTo>
                    <a:pt x="115" y="115"/>
                    <a:pt x="115" y="115"/>
                    <a:pt x="115" y="115"/>
                  </a:cubicBezTo>
                  <a:cubicBezTo>
                    <a:pt x="114" y="116"/>
                    <a:pt x="114" y="116"/>
                    <a:pt x="114" y="116"/>
                  </a:cubicBezTo>
                  <a:cubicBezTo>
                    <a:pt x="112" y="117"/>
                    <a:pt x="112" y="117"/>
                    <a:pt x="112" y="117"/>
                  </a:cubicBezTo>
                  <a:cubicBezTo>
                    <a:pt x="112" y="117"/>
                    <a:pt x="112" y="117"/>
                    <a:pt x="112" y="117"/>
                  </a:cubicBezTo>
                  <a:cubicBezTo>
                    <a:pt x="111" y="118"/>
                    <a:pt x="111" y="118"/>
                    <a:pt x="111" y="118"/>
                  </a:cubicBezTo>
                  <a:cubicBezTo>
                    <a:pt x="110" y="118"/>
                    <a:pt x="110" y="118"/>
                    <a:pt x="110" y="118"/>
                  </a:cubicBezTo>
                  <a:cubicBezTo>
                    <a:pt x="111" y="117"/>
                    <a:pt x="111" y="117"/>
                    <a:pt x="111" y="117"/>
                  </a:cubicBezTo>
                  <a:cubicBezTo>
                    <a:pt x="110" y="117"/>
                    <a:pt x="110" y="117"/>
                    <a:pt x="110" y="117"/>
                  </a:cubicBezTo>
                  <a:cubicBezTo>
                    <a:pt x="110" y="117"/>
                    <a:pt x="110" y="117"/>
                    <a:pt x="110" y="117"/>
                  </a:cubicBezTo>
                  <a:cubicBezTo>
                    <a:pt x="109" y="117"/>
                    <a:pt x="109" y="117"/>
                    <a:pt x="109" y="117"/>
                  </a:cubicBezTo>
                  <a:cubicBezTo>
                    <a:pt x="109" y="117"/>
                    <a:pt x="109" y="117"/>
                    <a:pt x="109" y="117"/>
                  </a:cubicBezTo>
                  <a:cubicBezTo>
                    <a:pt x="109" y="118"/>
                    <a:pt x="109" y="118"/>
                    <a:pt x="109" y="118"/>
                  </a:cubicBezTo>
                  <a:cubicBezTo>
                    <a:pt x="108" y="118"/>
                    <a:pt x="108" y="118"/>
                    <a:pt x="108" y="118"/>
                  </a:cubicBezTo>
                  <a:cubicBezTo>
                    <a:pt x="108" y="118"/>
                    <a:pt x="108" y="118"/>
                    <a:pt x="108" y="118"/>
                  </a:cubicBezTo>
                  <a:cubicBezTo>
                    <a:pt x="108" y="119"/>
                    <a:pt x="108" y="119"/>
                    <a:pt x="108" y="119"/>
                  </a:cubicBezTo>
                  <a:cubicBezTo>
                    <a:pt x="107" y="119"/>
                    <a:pt x="107" y="119"/>
                    <a:pt x="107" y="119"/>
                  </a:cubicBezTo>
                  <a:cubicBezTo>
                    <a:pt x="107" y="119"/>
                    <a:pt x="107" y="119"/>
                    <a:pt x="107" y="119"/>
                  </a:cubicBezTo>
                  <a:cubicBezTo>
                    <a:pt x="106" y="120"/>
                    <a:pt x="106" y="120"/>
                    <a:pt x="106" y="120"/>
                  </a:cubicBezTo>
                  <a:cubicBezTo>
                    <a:pt x="106" y="120"/>
                    <a:pt x="106" y="120"/>
                    <a:pt x="106" y="120"/>
                  </a:cubicBezTo>
                  <a:cubicBezTo>
                    <a:pt x="105" y="121"/>
                    <a:pt x="105" y="121"/>
                    <a:pt x="105" y="121"/>
                  </a:cubicBezTo>
                  <a:cubicBezTo>
                    <a:pt x="105" y="121"/>
                    <a:pt x="105" y="121"/>
                    <a:pt x="105" y="121"/>
                  </a:cubicBezTo>
                  <a:cubicBezTo>
                    <a:pt x="105" y="123"/>
                    <a:pt x="105" y="123"/>
                    <a:pt x="105" y="123"/>
                  </a:cubicBezTo>
                  <a:cubicBezTo>
                    <a:pt x="104" y="123"/>
                    <a:pt x="104" y="123"/>
                    <a:pt x="104" y="123"/>
                  </a:cubicBezTo>
                  <a:cubicBezTo>
                    <a:pt x="104" y="124"/>
                    <a:pt x="104" y="124"/>
                    <a:pt x="104" y="124"/>
                  </a:cubicBezTo>
                  <a:cubicBezTo>
                    <a:pt x="103" y="125"/>
                    <a:pt x="103" y="125"/>
                    <a:pt x="103" y="125"/>
                  </a:cubicBezTo>
                  <a:cubicBezTo>
                    <a:pt x="104" y="126"/>
                    <a:pt x="104" y="126"/>
                    <a:pt x="104" y="126"/>
                  </a:cubicBezTo>
                  <a:cubicBezTo>
                    <a:pt x="104" y="128"/>
                    <a:pt x="104" y="128"/>
                    <a:pt x="104" y="128"/>
                  </a:cubicBezTo>
                  <a:cubicBezTo>
                    <a:pt x="104" y="128"/>
                    <a:pt x="104" y="128"/>
                    <a:pt x="104" y="128"/>
                  </a:cubicBezTo>
                  <a:cubicBezTo>
                    <a:pt x="104" y="129"/>
                    <a:pt x="104" y="129"/>
                    <a:pt x="104" y="129"/>
                  </a:cubicBezTo>
                  <a:cubicBezTo>
                    <a:pt x="103" y="130"/>
                    <a:pt x="103" y="130"/>
                    <a:pt x="103" y="130"/>
                  </a:cubicBezTo>
                  <a:cubicBezTo>
                    <a:pt x="103" y="130"/>
                    <a:pt x="103" y="130"/>
                    <a:pt x="103" y="130"/>
                  </a:cubicBezTo>
                  <a:cubicBezTo>
                    <a:pt x="103" y="130"/>
                    <a:pt x="103" y="130"/>
                    <a:pt x="103" y="130"/>
                  </a:cubicBezTo>
                  <a:cubicBezTo>
                    <a:pt x="102" y="130"/>
                    <a:pt x="102" y="130"/>
                    <a:pt x="102" y="130"/>
                  </a:cubicBezTo>
                  <a:cubicBezTo>
                    <a:pt x="101" y="129"/>
                    <a:pt x="101" y="129"/>
                    <a:pt x="101" y="129"/>
                  </a:cubicBezTo>
                  <a:cubicBezTo>
                    <a:pt x="99" y="129"/>
                    <a:pt x="99" y="129"/>
                    <a:pt x="99" y="129"/>
                  </a:cubicBezTo>
                  <a:cubicBezTo>
                    <a:pt x="99" y="128"/>
                    <a:pt x="99" y="128"/>
                    <a:pt x="99" y="128"/>
                  </a:cubicBezTo>
                  <a:cubicBezTo>
                    <a:pt x="98" y="128"/>
                    <a:pt x="98" y="128"/>
                    <a:pt x="98" y="128"/>
                  </a:cubicBezTo>
                  <a:cubicBezTo>
                    <a:pt x="98" y="128"/>
                    <a:pt x="98" y="128"/>
                    <a:pt x="98" y="128"/>
                  </a:cubicBezTo>
                  <a:cubicBezTo>
                    <a:pt x="97" y="128"/>
                    <a:pt x="97" y="128"/>
                    <a:pt x="97" y="128"/>
                  </a:cubicBezTo>
                  <a:cubicBezTo>
                    <a:pt x="97" y="128"/>
                    <a:pt x="97" y="128"/>
                    <a:pt x="97" y="128"/>
                  </a:cubicBezTo>
                  <a:cubicBezTo>
                    <a:pt x="97" y="127"/>
                    <a:pt x="97" y="127"/>
                    <a:pt x="97" y="127"/>
                  </a:cubicBezTo>
                  <a:cubicBezTo>
                    <a:pt x="97" y="126"/>
                    <a:pt x="97" y="126"/>
                    <a:pt x="97" y="126"/>
                  </a:cubicBezTo>
                  <a:cubicBezTo>
                    <a:pt x="96" y="124"/>
                    <a:pt x="96" y="124"/>
                    <a:pt x="96" y="124"/>
                  </a:cubicBezTo>
                  <a:cubicBezTo>
                    <a:pt x="96" y="124"/>
                    <a:pt x="96" y="124"/>
                    <a:pt x="96" y="124"/>
                  </a:cubicBezTo>
                  <a:cubicBezTo>
                    <a:pt x="96" y="123"/>
                    <a:pt x="96" y="123"/>
                    <a:pt x="96" y="123"/>
                  </a:cubicBezTo>
                  <a:cubicBezTo>
                    <a:pt x="96" y="123"/>
                    <a:pt x="96" y="123"/>
                    <a:pt x="96" y="123"/>
                  </a:cubicBezTo>
                  <a:cubicBezTo>
                    <a:pt x="96" y="122"/>
                    <a:pt x="96" y="122"/>
                    <a:pt x="96" y="122"/>
                  </a:cubicBezTo>
                  <a:cubicBezTo>
                    <a:pt x="95" y="121"/>
                    <a:pt x="95" y="121"/>
                    <a:pt x="95" y="121"/>
                  </a:cubicBezTo>
                  <a:cubicBezTo>
                    <a:pt x="95" y="121"/>
                    <a:pt x="95" y="121"/>
                    <a:pt x="95" y="121"/>
                  </a:cubicBezTo>
                  <a:cubicBezTo>
                    <a:pt x="95" y="120"/>
                    <a:pt x="95" y="120"/>
                    <a:pt x="95" y="120"/>
                  </a:cubicBezTo>
                  <a:cubicBezTo>
                    <a:pt x="94" y="119"/>
                    <a:pt x="94" y="119"/>
                    <a:pt x="94" y="119"/>
                  </a:cubicBezTo>
                  <a:cubicBezTo>
                    <a:pt x="94" y="119"/>
                    <a:pt x="94" y="119"/>
                    <a:pt x="94" y="119"/>
                  </a:cubicBezTo>
                  <a:cubicBezTo>
                    <a:pt x="93" y="119"/>
                    <a:pt x="93" y="119"/>
                    <a:pt x="93" y="119"/>
                  </a:cubicBezTo>
                  <a:cubicBezTo>
                    <a:pt x="93" y="117"/>
                    <a:pt x="93" y="117"/>
                    <a:pt x="93" y="117"/>
                  </a:cubicBezTo>
                  <a:cubicBezTo>
                    <a:pt x="92" y="117"/>
                    <a:pt x="92" y="117"/>
                    <a:pt x="92" y="117"/>
                  </a:cubicBezTo>
                  <a:cubicBezTo>
                    <a:pt x="92" y="116"/>
                    <a:pt x="92" y="116"/>
                    <a:pt x="92" y="116"/>
                  </a:cubicBezTo>
                  <a:cubicBezTo>
                    <a:pt x="92" y="116"/>
                    <a:pt x="92" y="116"/>
                    <a:pt x="92" y="116"/>
                  </a:cubicBezTo>
                  <a:cubicBezTo>
                    <a:pt x="92" y="115"/>
                    <a:pt x="92" y="115"/>
                    <a:pt x="92" y="115"/>
                  </a:cubicBezTo>
                  <a:cubicBezTo>
                    <a:pt x="92" y="115"/>
                    <a:pt x="92" y="115"/>
                    <a:pt x="92" y="115"/>
                  </a:cubicBezTo>
                  <a:cubicBezTo>
                    <a:pt x="91" y="114"/>
                    <a:pt x="91" y="114"/>
                    <a:pt x="91" y="114"/>
                  </a:cubicBezTo>
                  <a:cubicBezTo>
                    <a:pt x="91" y="113"/>
                    <a:pt x="91" y="113"/>
                    <a:pt x="91" y="113"/>
                  </a:cubicBezTo>
                  <a:cubicBezTo>
                    <a:pt x="90" y="112"/>
                    <a:pt x="90" y="112"/>
                    <a:pt x="90" y="112"/>
                  </a:cubicBezTo>
                  <a:cubicBezTo>
                    <a:pt x="89" y="112"/>
                    <a:pt x="89" y="112"/>
                    <a:pt x="89" y="112"/>
                  </a:cubicBezTo>
                  <a:cubicBezTo>
                    <a:pt x="89" y="111"/>
                    <a:pt x="89" y="111"/>
                    <a:pt x="89" y="111"/>
                  </a:cubicBezTo>
                  <a:cubicBezTo>
                    <a:pt x="88" y="111"/>
                    <a:pt x="88" y="111"/>
                    <a:pt x="88" y="111"/>
                  </a:cubicBezTo>
                  <a:cubicBezTo>
                    <a:pt x="88" y="111"/>
                    <a:pt x="88" y="111"/>
                    <a:pt x="88" y="111"/>
                  </a:cubicBezTo>
                  <a:cubicBezTo>
                    <a:pt x="88" y="111"/>
                    <a:pt x="88" y="111"/>
                    <a:pt x="88" y="111"/>
                  </a:cubicBezTo>
                  <a:cubicBezTo>
                    <a:pt x="87" y="111"/>
                    <a:pt x="87" y="111"/>
                    <a:pt x="87" y="111"/>
                  </a:cubicBezTo>
                  <a:cubicBezTo>
                    <a:pt x="86" y="111"/>
                    <a:pt x="86" y="111"/>
                    <a:pt x="86" y="111"/>
                  </a:cubicBezTo>
                  <a:cubicBezTo>
                    <a:pt x="85" y="111"/>
                    <a:pt x="85" y="111"/>
                    <a:pt x="85" y="111"/>
                  </a:cubicBezTo>
                  <a:cubicBezTo>
                    <a:pt x="85" y="111"/>
                    <a:pt x="85" y="111"/>
                    <a:pt x="85" y="111"/>
                  </a:cubicBezTo>
                  <a:cubicBezTo>
                    <a:pt x="85" y="111"/>
                    <a:pt x="85" y="111"/>
                    <a:pt x="85" y="111"/>
                  </a:cubicBezTo>
                  <a:cubicBezTo>
                    <a:pt x="85" y="111"/>
                    <a:pt x="85" y="111"/>
                    <a:pt x="85" y="111"/>
                  </a:cubicBezTo>
                  <a:cubicBezTo>
                    <a:pt x="84" y="111"/>
                    <a:pt x="84" y="111"/>
                    <a:pt x="84" y="111"/>
                  </a:cubicBezTo>
                  <a:cubicBezTo>
                    <a:pt x="84" y="111"/>
                    <a:pt x="84" y="111"/>
                    <a:pt x="84" y="111"/>
                  </a:cubicBezTo>
                  <a:cubicBezTo>
                    <a:pt x="83" y="112"/>
                    <a:pt x="83" y="112"/>
                    <a:pt x="83" y="112"/>
                  </a:cubicBezTo>
                  <a:cubicBezTo>
                    <a:pt x="83" y="113"/>
                    <a:pt x="83" y="113"/>
                    <a:pt x="83" y="113"/>
                  </a:cubicBezTo>
                  <a:cubicBezTo>
                    <a:pt x="82" y="113"/>
                    <a:pt x="82" y="113"/>
                    <a:pt x="82" y="113"/>
                  </a:cubicBezTo>
                  <a:cubicBezTo>
                    <a:pt x="82" y="114"/>
                    <a:pt x="82" y="114"/>
                    <a:pt x="82" y="114"/>
                  </a:cubicBezTo>
                  <a:cubicBezTo>
                    <a:pt x="82" y="114"/>
                    <a:pt x="82" y="114"/>
                    <a:pt x="82" y="114"/>
                  </a:cubicBezTo>
                  <a:cubicBezTo>
                    <a:pt x="82" y="114"/>
                    <a:pt x="82" y="114"/>
                    <a:pt x="82" y="114"/>
                  </a:cubicBezTo>
                  <a:cubicBezTo>
                    <a:pt x="81" y="114"/>
                    <a:pt x="81" y="114"/>
                    <a:pt x="81" y="114"/>
                  </a:cubicBezTo>
                  <a:cubicBezTo>
                    <a:pt x="81" y="115"/>
                    <a:pt x="81" y="115"/>
                    <a:pt x="81" y="115"/>
                  </a:cubicBezTo>
                  <a:cubicBezTo>
                    <a:pt x="81" y="115"/>
                    <a:pt x="81" y="115"/>
                    <a:pt x="81" y="115"/>
                  </a:cubicBezTo>
                  <a:cubicBezTo>
                    <a:pt x="80" y="115"/>
                    <a:pt x="80" y="115"/>
                    <a:pt x="80" y="115"/>
                  </a:cubicBezTo>
                  <a:cubicBezTo>
                    <a:pt x="80" y="115"/>
                    <a:pt x="80" y="115"/>
                    <a:pt x="80" y="115"/>
                  </a:cubicBezTo>
                  <a:cubicBezTo>
                    <a:pt x="79" y="114"/>
                    <a:pt x="79" y="114"/>
                    <a:pt x="79" y="114"/>
                  </a:cubicBezTo>
                  <a:cubicBezTo>
                    <a:pt x="78" y="114"/>
                    <a:pt x="78" y="114"/>
                    <a:pt x="78" y="114"/>
                  </a:cubicBezTo>
                  <a:cubicBezTo>
                    <a:pt x="78" y="114"/>
                    <a:pt x="78" y="114"/>
                    <a:pt x="78" y="114"/>
                  </a:cubicBezTo>
                  <a:cubicBezTo>
                    <a:pt x="77" y="113"/>
                    <a:pt x="77" y="113"/>
                    <a:pt x="77" y="113"/>
                  </a:cubicBezTo>
                  <a:cubicBezTo>
                    <a:pt x="77" y="113"/>
                    <a:pt x="77" y="113"/>
                    <a:pt x="77" y="113"/>
                  </a:cubicBezTo>
                  <a:cubicBezTo>
                    <a:pt x="77" y="113"/>
                    <a:pt x="77" y="113"/>
                    <a:pt x="77" y="113"/>
                  </a:cubicBezTo>
                  <a:cubicBezTo>
                    <a:pt x="76" y="113"/>
                    <a:pt x="76" y="113"/>
                    <a:pt x="76" y="113"/>
                  </a:cubicBezTo>
                  <a:cubicBezTo>
                    <a:pt x="76" y="112"/>
                    <a:pt x="76" y="112"/>
                    <a:pt x="76" y="112"/>
                  </a:cubicBezTo>
                  <a:cubicBezTo>
                    <a:pt x="76" y="112"/>
                    <a:pt x="76" y="112"/>
                    <a:pt x="76" y="112"/>
                  </a:cubicBezTo>
                  <a:cubicBezTo>
                    <a:pt x="76" y="112"/>
                    <a:pt x="76" y="112"/>
                    <a:pt x="76" y="112"/>
                  </a:cubicBezTo>
                  <a:cubicBezTo>
                    <a:pt x="75" y="112"/>
                    <a:pt x="75" y="112"/>
                    <a:pt x="75" y="112"/>
                  </a:cubicBezTo>
                  <a:cubicBezTo>
                    <a:pt x="75" y="112"/>
                    <a:pt x="75" y="112"/>
                    <a:pt x="75" y="112"/>
                  </a:cubicBezTo>
                  <a:cubicBezTo>
                    <a:pt x="75" y="112"/>
                    <a:pt x="75" y="112"/>
                    <a:pt x="75" y="112"/>
                  </a:cubicBezTo>
                  <a:cubicBezTo>
                    <a:pt x="75" y="111"/>
                    <a:pt x="75" y="111"/>
                    <a:pt x="75" y="111"/>
                  </a:cubicBezTo>
                  <a:cubicBezTo>
                    <a:pt x="74" y="111"/>
                    <a:pt x="74" y="111"/>
                    <a:pt x="74" y="111"/>
                  </a:cubicBezTo>
                  <a:cubicBezTo>
                    <a:pt x="73" y="110"/>
                    <a:pt x="73" y="110"/>
                    <a:pt x="73" y="110"/>
                  </a:cubicBezTo>
                  <a:cubicBezTo>
                    <a:pt x="73" y="109"/>
                    <a:pt x="73" y="109"/>
                    <a:pt x="73" y="109"/>
                  </a:cubicBezTo>
                  <a:cubicBezTo>
                    <a:pt x="74" y="109"/>
                    <a:pt x="74" y="109"/>
                    <a:pt x="74" y="109"/>
                  </a:cubicBezTo>
                  <a:cubicBezTo>
                    <a:pt x="74" y="109"/>
                    <a:pt x="74" y="109"/>
                    <a:pt x="74" y="109"/>
                  </a:cubicBezTo>
                  <a:cubicBezTo>
                    <a:pt x="74" y="108"/>
                    <a:pt x="74" y="108"/>
                    <a:pt x="74" y="108"/>
                  </a:cubicBezTo>
                  <a:cubicBezTo>
                    <a:pt x="74" y="108"/>
                    <a:pt x="74" y="108"/>
                    <a:pt x="74" y="108"/>
                  </a:cubicBezTo>
                  <a:cubicBezTo>
                    <a:pt x="74" y="108"/>
                    <a:pt x="74" y="108"/>
                    <a:pt x="74" y="108"/>
                  </a:cubicBezTo>
                  <a:cubicBezTo>
                    <a:pt x="73" y="108"/>
                    <a:pt x="73" y="108"/>
                    <a:pt x="73" y="108"/>
                  </a:cubicBezTo>
                  <a:cubicBezTo>
                    <a:pt x="73" y="107"/>
                    <a:pt x="73" y="107"/>
                    <a:pt x="73" y="107"/>
                  </a:cubicBezTo>
                  <a:cubicBezTo>
                    <a:pt x="73" y="106"/>
                    <a:pt x="73" y="106"/>
                    <a:pt x="73" y="106"/>
                  </a:cubicBezTo>
                  <a:cubicBezTo>
                    <a:pt x="72" y="106"/>
                    <a:pt x="72" y="106"/>
                    <a:pt x="72" y="106"/>
                  </a:cubicBezTo>
                  <a:cubicBezTo>
                    <a:pt x="72" y="106"/>
                    <a:pt x="72" y="106"/>
                    <a:pt x="72" y="106"/>
                  </a:cubicBezTo>
                  <a:cubicBezTo>
                    <a:pt x="71" y="105"/>
                    <a:pt x="71" y="105"/>
                    <a:pt x="71" y="105"/>
                  </a:cubicBezTo>
                  <a:cubicBezTo>
                    <a:pt x="72" y="105"/>
                    <a:pt x="72" y="105"/>
                    <a:pt x="72" y="105"/>
                  </a:cubicBezTo>
                  <a:cubicBezTo>
                    <a:pt x="72" y="105"/>
                    <a:pt x="72" y="105"/>
                    <a:pt x="72" y="105"/>
                  </a:cubicBezTo>
                  <a:cubicBezTo>
                    <a:pt x="71" y="104"/>
                    <a:pt x="71" y="104"/>
                    <a:pt x="71" y="104"/>
                  </a:cubicBezTo>
                  <a:cubicBezTo>
                    <a:pt x="70" y="104"/>
                    <a:pt x="70" y="104"/>
                    <a:pt x="70" y="104"/>
                  </a:cubicBezTo>
                  <a:cubicBezTo>
                    <a:pt x="70" y="104"/>
                    <a:pt x="70" y="104"/>
                    <a:pt x="70" y="104"/>
                  </a:cubicBezTo>
                  <a:cubicBezTo>
                    <a:pt x="70" y="103"/>
                    <a:pt x="70" y="103"/>
                    <a:pt x="70" y="103"/>
                  </a:cubicBezTo>
                  <a:cubicBezTo>
                    <a:pt x="70" y="103"/>
                    <a:pt x="70" y="103"/>
                    <a:pt x="70" y="103"/>
                  </a:cubicBezTo>
                  <a:cubicBezTo>
                    <a:pt x="69" y="103"/>
                    <a:pt x="69" y="103"/>
                    <a:pt x="69" y="103"/>
                  </a:cubicBezTo>
                  <a:cubicBezTo>
                    <a:pt x="69" y="102"/>
                    <a:pt x="69" y="102"/>
                    <a:pt x="69" y="102"/>
                  </a:cubicBezTo>
                  <a:cubicBezTo>
                    <a:pt x="68" y="101"/>
                    <a:pt x="68" y="101"/>
                    <a:pt x="68" y="101"/>
                  </a:cubicBezTo>
                  <a:cubicBezTo>
                    <a:pt x="67" y="101"/>
                    <a:pt x="67" y="101"/>
                    <a:pt x="67" y="101"/>
                  </a:cubicBezTo>
                  <a:cubicBezTo>
                    <a:pt x="60" y="101"/>
                    <a:pt x="60" y="101"/>
                    <a:pt x="60" y="101"/>
                  </a:cubicBezTo>
                  <a:cubicBezTo>
                    <a:pt x="60" y="102"/>
                    <a:pt x="60" y="102"/>
                    <a:pt x="60" y="102"/>
                  </a:cubicBezTo>
                  <a:cubicBezTo>
                    <a:pt x="48" y="102"/>
                    <a:pt x="48" y="102"/>
                    <a:pt x="48" y="102"/>
                  </a:cubicBezTo>
                  <a:cubicBezTo>
                    <a:pt x="32" y="96"/>
                    <a:pt x="32" y="96"/>
                    <a:pt x="32" y="96"/>
                  </a:cubicBezTo>
                  <a:cubicBezTo>
                    <a:pt x="33" y="95"/>
                    <a:pt x="33" y="95"/>
                    <a:pt x="33" y="95"/>
                  </a:cubicBezTo>
                  <a:cubicBezTo>
                    <a:pt x="32" y="95"/>
                    <a:pt x="32" y="95"/>
                    <a:pt x="32" y="95"/>
                  </a:cubicBezTo>
                  <a:cubicBezTo>
                    <a:pt x="22" y="95"/>
                    <a:pt x="22" y="95"/>
                    <a:pt x="22" y="95"/>
                  </a:cubicBezTo>
                  <a:cubicBezTo>
                    <a:pt x="22" y="94"/>
                    <a:pt x="22" y="94"/>
                    <a:pt x="22" y="94"/>
                  </a:cubicBezTo>
                  <a:cubicBezTo>
                    <a:pt x="22" y="93"/>
                    <a:pt x="22" y="93"/>
                    <a:pt x="22" y="93"/>
                  </a:cubicBezTo>
                  <a:cubicBezTo>
                    <a:pt x="22" y="92"/>
                    <a:pt x="22" y="92"/>
                    <a:pt x="22" y="92"/>
                  </a:cubicBezTo>
                  <a:cubicBezTo>
                    <a:pt x="20" y="90"/>
                    <a:pt x="20" y="90"/>
                    <a:pt x="20" y="90"/>
                  </a:cubicBezTo>
                  <a:cubicBezTo>
                    <a:pt x="19" y="89"/>
                    <a:pt x="19" y="89"/>
                    <a:pt x="19" y="89"/>
                  </a:cubicBezTo>
                  <a:cubicBezTo>
                    <a:pt x="19" y="89"/>
                    <a:pt x="19" y="89"/>
                    <a:pt x="19" y="89"/>
                  </a:cubicBezTo>
                  <a:cubicBezTo>
                    <a:pt x="18" y="89"/>
                    <a:pt x="18" y="89"/>
                    <a:pt x="18" y="89"/>
                  </a:cubicBezTo>
                  <a:cubicBezTo>
                    <a:pt x="18" y="89"/>
                    <a:pt x="18" y="89"/>
                    <a:pt x="18" y="89"/>
                  </a:cubicBezTo>
                  <a:cubicBezTo>
                    <a:pt x="18" y="89"/>
                    <a:pt x="18" y="89"/>
                    <a:pt x="18" y="89"/>
                  </a:cubicBezTo>
                  <a:cubicBezTo>
                    <a:pt x="18" y="88"/>
                    <a:pt x="18" y="88"/>
                    <a:pt x="18" y="88"/>
                  </a:cubicBezTo>
                  <a:cubicBezTo>
                    <a:pt x="17" y="88"/>
                    <a:pt x="17" y="88"/>
                    <a:pt x="17" y="88"/>
                  </a:cubicBezTo>
                  <a:cubicBezTo>
                    <a:pt x="16" y="88"/>
                    <a:pt x="16" y="88"/>
                    <a:pt x="16" y="88"/>
                  </a:cubicBezTo>
                  <a:cubicBezTo>
                    <a:pt x="15" y="87"/>
                    <a:pt x="15" y="87"/>
                    <a:pt x="15" y="87"/>
                  </a:cubicBezTo>
                  <a:cubicBezTo>
                    <a:pt x="15" y="86"/>
                    <a:pt x="15" y="86"/>
                    <a:pt x="15" y="86"/>
                  </a:cubicBezTo>
                  <a:cubicBezTo>
                    <a:pt x="14" y="86"/>
                    <a:pt x="14" y="86"/>
                    <a:pt x="14" y="86"/>
                  </a:cubicBezTo>
                  <a:cubicBezTo>
                    <a:pt x="13" y="86"/>
                    <a:pt x="13" y="86"/>
                    <a:pt x="13" y="86"/>
                  </a:cubicBezTo>
                  <a:cubicBezTo>
                    <a:pt x="12" y="86"/>
                    <a:pt x="12" y="86"/>
                    <a:pt x="12" y="86"/>
                  </a:cubicBezTo>
                  <a:cubicBezTo>
                    <a:pt x="12" y="85"/>
                    <a:pt x="12" y="85"/>
                    <a:pt x="12" y="85"/>
                  </a:cubicBezTo>
                  <a:cubicBezTo>
                    <a:pt x="11" y="85"/>
                    <a:pt x="11" y="85"/>
                    <a:pt x="11" y="85"/>
                  </a:cubicBezTo>
                  <a:cubicBezTo>
                    <a:pt x="9" y="85"/>
                    <a:pt x="9" y="85"/>
                    <a:pt x="9" y="85"/>
                  </a:cubicBezTo>
                  <a:cubicBezTo>
                    <a:pt x="9" y="85"/>
                    <a:pt x="9" y="85"/>
                    <a:pt x="9" y="85"/>
                  </a:cubicBezTo>
                  <a:cubicBezTo>
                    <a:pt x="9" y="84"/>
                    <a:pt x="9" y="84"/>
                    <a:pt x="9" y="84"/>
                  </a:cubicBezTo>
                  <a:cubicBezTo>
                    <a:pt x="9" y="84"/>
                    <a:pt x="9" y="84"/>
                    <a:pt x="9" y="84"/>
                  </a:cubicBezTo>
                  <a:cubicBezTo>
                    <a:pt x="9" y="83"/>
                    <a:pt x="9" y="83"/>
                    <a:pt x="9" y="83"/>
                  </a:cubicBezTo>
                  <a:cubicBezTo>
                    <a:pt x="9" y="82"/>
                    <a:pt x="9" y="82"/>
                    <a:pt x="9" y="82"/>
                  </a:cubicBezTo>
                  <a:cubicBezTo>
                    <a:pt x="9" y="81"/>
                    <a:pt x="9" y="81"/>
                    <a:pt x="9" y="81"/>
                  </a:cubicBezTo>
                  <a:cubicBezTo>
                    <a:pt x="8" y="81"/>
                    <a:pt x="8" y="81"/>
                    <a:pt x="8" y="81"/>
                  </a:cubicBezTo>
                  <a:cubicBezTo>
                    <a:pt x="8" y="80"/>
                    <a:pt x="8" y="80"/>
                    <a:pt x="8" y="80"/>
                  </a:cubicBezTo>
                  <a:cubicBezTo>
                    <a:pt x="8" y="80"/>
                    <a:pt x="8" y="80"/>
                    <a:pt x="8" y="80"/>
                  </a:cubicBezTo>
                  <a:cubicBezTo>
                    <a:pt x="8" y="80"/>
                    <a:pt x="8" y="80"/>
                    <a:pt x="8" y="80"/>
                  </a:cubicBezTo>
                  <a:cubicBezTo>
                    <a:pt x="7" y="79"/>
                    <a:pt x="7" y="79"/>
                    <a:pt x="7" y="79"/>
                  </a:cubicBezTo>
                  <a:cubicBezTo>
                    <a:pt x="6" y="77"/>
                    <a:pt x="6" y="77"/>
                    <a:pt x="6" y="77"/>
                  </a:cubicBezTo>
                  <a:cubicBezTo>
                    <a:pt x="6" y="76"/>
                    <a:pt x="6" y="76"/>
                    <a:pt x="6" y="76"/>
                  </a:cubicBezTo>
                  <a:cubicBezTo>
                    <a:pt x="6" y="75"/>
                    <a:pt x="6" y="75"/>
                    <a:pt x="6" y="75"/>
                  </a:cubicBezTo>
                  <a:cubicBezTo>
                    <a:pt x="5" y="75"/>
                    <a:pt x="5" y="75"/>
                    <a:pt x="5" y="75"/>
                  </a:cubicBezTo>
                  <a:cubicBezTo>
                    <a:pt x="5" y="74"/>
                    <a:pt x="5" y="74"/>
                    <a:pt x="5" y="74"/>
                  </a:cubicBezTo>
                  <a:cubicBezTo>
                    <a:pt x="5" y="73"/>
                    <a:pt x="5" y="73"/>
                    <a:pt x="5" y="73"/>
                  </a:cubicBezTo>
                  <a:cubicBezTo>
                    <a:pt x="5" y="73"/>
                    <a:pt x="5" y="73"/>
                    <a:pt x="5" y="73"/>
                  </a:cubicBezTo>
                  <a:cubicBezTo>
                    <a:pt x="6" y="73"/>
                    <a:pt x="6" y="73"/>
                    <a:pt x="6" y="73"/>
                  </a:cubicBezTo>
                  <a:cubicBezTo>
                    <a:pt x="6" y="73"/>
                    <a:pt x="6" y="73"/>
                    <a:pt x="6" y="73"/>
                  </a:cubicBezTo>
                  <a:cubicBezTo>
                    <a:pt x="6" y="72"/>
                    <a:pt x="6" y="72"/>
                    <a:pt x="6" y="72"/>
                  </a:cubicBezTo>
                  <a:cubicBezTo>
                    <a:pt x="6" y="71"/>
                    <a:pt x="6" y="71"/>
                    <a:pt x="6" y="71"/>
                  </a:cubicBezTo>
                  <a:cubicBezTo>
                    <a:pt x="5" y="71"/>
                    <a:pt x="5" y="71"/>
                    <a:pt x="5" y="71"/>
                  </a:cubicBezTo>
                  <a:cubicBezTo>
                    <a:pt x="5" y="70"/>
                    <a:pt x="5" y="70"/>
                    <a:pt x="5" y="70"/>
                  </a:cubicBezTo>
                  <a:cubicBezTo>
                    <a:pt x="4" y="70"/>
                    <a:pt x="4" y="70"/>
                    <a:pt x="4" y="70"/>
                  </a:cubicBezTo>
                  <a:cubicBezTo>
                    <a:pt x="4" y="69"/>
                    <a:pt x="4" y="69"/>
                    <a:pt x="4" y="69"/>
                  </a:cubicBezTo>
                  <a:cubicBezTo>
                    <a:pt x="5" y="69"/>
                    <a:pt x="5" y="69"/>
                    <a:pt x="5" y="69"/>
                  </a:cubicBezTo>
                  <a:cubicBezTo>
                    <a:pt x="4" y="68"/>
                    <a:pt x="4" y="68"/>
                    <a:pt x="4" y="68"/>
                  </a:cubicBezTo>
                  <a:cubicBezTo>
                    <a:pt x="5" y="68"/>
                    <a:pt x="5" y="68"/>
                    <a:pt x="5" y="68"/>
                  </a:cubicBezTo>
                  <a:cubicBezTo>
                    <a:pt x="5" y="68"/>
                    <a:pt x="5" y="68"/>
                    <a:pt x="5" y="68"/>
                  </a:cubicBezTo>
                  <a:cubicBezTo>
                    <a:pt x="5" y="67"/>
                    <a:pt x="5" y="67"/>
                    <a:pt x="5" y="67"/>
                  </a:cubicBezTo>
                  <a:cubicBezTo>
                    <a:pt x="6" y="67"/>
                    <a:pt x="6" y="67"/>
                    <a:pt x="6" y="67"/>
                  </a:cubicBezTo>
                  <a:cubicBezTo>
                    <a:pt x="6" y="68"/>
                    <a:pt x="6" y="68"/>
                    <a:pt x="6" y="68"/>
                  </a:cubicBezTo>
                  <a:cubicBezTo>
                    <a:pt x="7" y="68"/>
                    <a:pt x="7" y="68"/>
                    <a:pt x="7" y="68"/>
                  </a:cubicBezTo>
                  <a:cubicBezTo>
                    <a:pt x="6" y="68"/>
                    <a:pt x="6" y="68"/>
                    <a:pt x="6" y="68"/>
                  </a:cubicBezTo>
                  <a:cubicBezTo>
                    <a:pt x="6" y="67"/>
                    <a:pt x="6" y="67"/>
                    <a:pt x="6" y="67"/>
                  </a:cubicBezTo>
                  <a:cubicBezTo>
                    <a:pt x="6" y="66"/>
                    <a:pt x="6" y="66"/>
                    <a:pt x="6" y="66"/>
                  </a:cubicBezTo>
                  <a:cubicBezTo>
                    <a:pt x="6" y="66"/>
                    <a:pt x="6" y="66"/>
                    <a:pt x="6" y="66"/>
                  </a:cubicBezTo>
                  <a:cubicBezTo>
                    <a:pt x="6" y="66"/>
                    <a:pt x="6" y="66"/>
                    <a:pt x="6" y="66"/>
                  </a:cubicBezTo>
                  <a:cubicBezTo>
                    <a:pt x="6" y="66"/>
                    <a:pt x="6" y="66"/>
                    <a:pt x="6" y="66"/>
                  </a:cubicBezTo>
                  <a:cubicBezTo>
                    <a:pt x="6" y="66"/>
                    <a:pt x="6" y="66"/>
                    <a:pt x="6" y="66"/>
                  </a:cubicBezTo>
                  <a:cubicBezTo>
                    <a:pt x="7" y="66"/>
                    <a:pt x="7" y="66"/>
                    <a:pt x="7" y="66"/>
                  </a:cubicBezTo>
                  <a:cubicBezTo>
                    <a:pt x="8" y="66"/>
                    <a:pt x="8" y="66"/>
                    <a:pt x="8" y="66"/>
                  </a:cubicBezTo>
                  <a:cubicBezTo>
                    <a:pt x="7" y="65"/>
                    <a:pt x="7" y="65"/>
                    <a:pt x="7" y="65"/>
                  </a:cubicBezTo>
                  <a:cubicBezTo>
                    <a:pt x="7" y="65"/>
                    <a:pt x="7" y="65"/>
                    <a:pt x="7" y="65"/>
                  </a:cubicBezTo>
                  <a:cubicBezTo>
                    <a:pt x="6" y="65"/>
                    <a:pt x="6" y="65"/>
                    <a:pt x="6" y="65"/>
                  </a:cubicBezTo>
                  <a:cubicBezTo>
                    <a:pt x="6" y="65"/>
                    <a:pt x="6" y="65"/>
                    <a:pt x="6" y="65"/>
                  </a:cubicBezTo>
                  <a:cubicBezTo>
                    <a:pt x="6" y="65"/>
                    <a:pt x="6" y="65"/>
                    <a:pt x="6" y="65"/>
                  </a:cubicBezTo>
                  <a:cubicBezTo>
                    <a:pt x="5" y="65"/>
                    <a:pt x="5" y="65"/>
                    <a:pt x="5" y="65"/>
                  </a:cubicBezTo>
                  <a:cubicBezTo>
                    <a:pt x="5" y="66"/>
                    <a:pt x="5" y="66"/>
                    <a:pt x="5" y="66"/>
                  </a:cubicBezTo>
                  <a:cubicBezTo>
                    <a:pt x="5" y="66"/>
                    <a:pt x="5" y="66"/>
                    <a:pt x="5" y="66"/>
                  </a:cubicBezTo>
                  <a:cubicBezTo>
                    <a:pt x="5" y="66"/>
                    <a:pt x="5" y="66"/>
                    <a:pt x="5" y="66"/>
                  </a:cubicBezTo>
                  <a:cubicBezTo>
                    <a:pt x="4" y="66"/>
                    <a:pt x="4" y="66"/>
                    <a:pt x="4" y="66"/>
                  </a:cubicBezTo>
                  <a:cubicBezTo>
                    <a:pt x="4" y="66"/>
                    <a:pt x="4" y="66"/>
                    <a:pt x="4" y="66"/>
                  </a:cubicBezTo>
                  <a:cubicBezTo>
                    <a:pt x="3" y="65"/>
                    <a:pt x="3" y="65"/>
                    <a:pt x="3" y="65"/>
                  </a:cubicBezTo>
                  <a:cubicBezTo>
                    <a:pt x="3" y="64"/>
                    <a:pt x="3" y="64"/>
                    <a:pt x="3" y="64"/>
                  </a:cubicBezTo>
                  <a:cubicBezTo>
                    <a:pt x="3" y="64"/>
                    <a:pt x="3" y="64"/>
                    <a:pt x="3" y="64"/>
                  </a:cubicBezTo>
                  <a:cubicBezTo>
                    <a:pt x="3" y="63"/>
                    <a:pt x="3" y="63"/>
                    <a:pt x="3" y="63"/>
                  </a:cubicBezTo>
                  <a:cubicBezTo>
                    <a:pt x="1" y="61"/>
                    <a:pt x="1" y="61"/>
                    <a:pt x="1" y="61"/>
                  </a:cubicBezTo>
                  <a:cubicBezTo>
                    <a:pt x="1" y="60"/>
                    <a:pt x="1" y="60"/>
                    <a:pt x="1" y="60"/>
                  </a:cubicBezTo>
                  <a:cubicBezTo>
                    <a:pt x="1" y="60"/>
                    <a:pt x="1" y="60"/>
                    <a:pt x="1" y="60"/>
                  </a:cubicBezTo>
                  <a:cubicBezTo>
                    <a:pt x="2" y="59"/>
                    <a:pt x="2" y="59"/>
                    <a:pt x="2" y="59"/>
                  </a:cubicBezTo>
                  <a:cubicBezTo>
                    <a:pt x="1" y="58"/>
                    <a:pt x="1" y="58"/>
                    <a:pt x="1" y="58"/>
                  </a:cubicBezTo>
                  <a:cubicBezTo>
                    <a:pt x="1" y="58"/>
                    <a:pt x="1" y="58"/>
                    <a:pt x="1" y="58"/>
                  </a:cubicBezTo>
                  <a:cubicBezTo>
                    <a:pt x="1" y="57"/>
                    <a:pt x="1" y="57"/>
                    <a:pt x="1" y="57"/>
                  </a:cubicBezTo>
                  <a:cubicBezTo>
                    <a:pt x="2" y="56"/>
                    <a:pt x="2" y="56"/>
                    <a:pt x="2" y="56"/>
                  </a:cubicBezTo>
                  <a:cubicBezTo>
                    <a:pt x="2" y="56"/>
                    <a:pt x="2" y="56"/>
                    <a:pt x="2" y="56"/>
                  </a:cubicBezTo>
                  <a:cubicBezTo>
                    <a:pt x="2" y="54"/>
                    <a:pt x="2" y="54"/>
                    <a:pt x="2" y="54"/>
                  </a:cubicBezTo>
                  <a:cubicBezTo>
                    <a:pt x="1" y="52"/>
                    <a:pt x="1" y="52"/>
                    <a:pt x="1" y="52"/>
                  </a:cubicBezTo>
                  <a:cubicBezTo>
                    <a:pt x="0" y="51"/>
                    <a:pt x="0" y="51"/>
                    <a:pt x="0" y="51"/>
                  </a:cubicBezTo>
                  <a:cubicBezTo>
                    <a:pt x="0" y="51"/>
                    <a:pt x="0" y="51"/>
                    <a:pt x="0" y="51"/>
                  </a:cubicBezTo>
                  <a:cubicBezTo>
                    <a:pt x="1" y="50"/>
                    <a:pt x="1" y="50"/>
                    <a:pt x="1" y="50"/>
                  </a:cubicBezTo>
                  <a:cubicBezTo>
                    <a:pt x="2" y="49"/>
                    <a:pt x="2" y="49"/>
                    <a:pt x="2" y="49"/>
                  </a:cubicBezTo>
                  <a:cubicBezTo>
                    <a:pt x="2" y="48"/>
                    <a:pt x="2" y="48"/>
                    <a:pt x="2" y="48"/>
                  </a:cubicBezTo>
                  <a:cubicBezTo>
                    <a:pt x="2" y="48"/>
                    <a:pt x="2" y="48"/>
                    <a:pt x="2" y="48"/>
                  </a:cubicBezTo>
                  <a:cubicBezTo>
                    <a:pt x="2" y="47"/>
                    <a:pt x="2" y="47"/>
                    <a:pt x="2" y="47"/>
                  </a:cubicBezTo>
                  <a:cubicBezTo>
                    <a:pt x="3" y="47"/>
                    <a:pt x="3" y="47"/>
                    <a:pt x="3" y="47"/>
                  </a:cubicBezTo>
                  <a:cubicBezTo>
                    <a:pt x="3" y="46"/>
                    <a:pt x="3" y="46"/>
                    <a:pt x="3" y="46"/>
                  </a:cubicBezTo>
                  <a:cubicBezTo>
                    <a:pt x="3" y="44"/>
                    <a:pt x="3" y="44"/>
                    <a:pt x="3" y="44"/>
                  </a:cubicBezTo>
                  <a:cubicBezTo>
                    <a:pt x="3" y="43"/>
                    <a:pt x="3" y="43"/>
                    <a:pt x="3" y="43"/>
                  </a:cubicBezTo>
                  <a:cubicBezTo>
                    <a:pt x="3" y="43"/>
                    <a:pt x="3" y="43"/>
                    <a:pt x="3" y="43"/>
                  </a:cubicBezTo>
                  <a:cubicBezTo>
                    <a:pt x="3" y="42"/>
                    <a:pt x="3" y="42"/>
                    <a:pt x="3" y="42"/>
                  </a:cubicBezTo>
                  <a:cubicBezTo>
                    <a:pt x="3" y="41"/>
                    <a:pt x="3" y="41"/>
                    <a:pt x="3" y="41"/>
                  </a:cubicBezTo>
                  <a:cubicBezTo>
                    <a:pt x="3" y="40"/>
                    <a:pt x="3" y="40"/>
                    <a:pt x="3" y="40"/>
                  </a:cubicBezTo>
                  <a:cubicBezTo>
                    <a:pt x="3" y="39"/>
                    <a:pt x="3" y="39"/>
                    <a:pt x="3" y="39"/>
                  </a:cubicBezTo>
                  <a:cubicBezTo>
                    <a:pt x="3" y="37"/>
                    <a:pt x="3" y="37"/>
                    <a:pt x="3" y="37"/>
                  </a:cubicBezTo>
                  <a:cubicBezTo>
                    <a:pt x="3" y="36"/>
                    <a:pt x="3" y="36"/>
                    <a:pt x="3" y="36"/>
                  </a:cubicBezTo>
                  <a:cubicBezTo>
                    <a:pt x="5" y="35"/>
                    <a:pt x="5" y="35"/>
                    <a:pt x="5" y="35"/>
                  </a:cubicBezTo>
                  <a:cubicBezTo>
                    <a:pt x="5" y="34"/>
                    <a:pt x="5" y="34"/>
                    <a:pt x="5" y="34"/>
                  </a:cubicBezTo>
                  <a:cubicBezTo>
                    <a:pt x="5" y="34"/>
                    <a:pt x="5" y="34"/>
                    <a:pt x="5" y="34"/>
                  </a:cubicBezTo>
                  <a:cubicBezTo>
                    <a:pt x="6" y="32"/>
                    <a:pt x="6" y="32"/>
                    <a:pt x="6" y="32"/>
                  </a:cubicBezTo>
                  <a:cubicBezTo>
                    <a:pt x="7" y="32"/>
                    <a:pt x="7" y="32"/>
                    <a:pt x="7" y="32"/>
                  </a:cubicBezTo>
                  <a:cubicBezTo>
                    <a:pt x="7" y="31"/>
                    <a:pt x="7" y="31"/>
                    <a:pt x="7" y="31"/>
                  </a:cubicBezTo>
                  <a:cubicBezTo>
                    <a:pt x="7" y="28"/>
                    <a:pt x="7" y="28"/>
                    <a:pt x="7" y="28"/>
                  </a:cubicBezTo>
                  <a:cubicBezTo>
                    <a:pt x="9" y="27"/>
                    <a:pt x="9" y="27"/>
                    <a:pt x="9" y="27"/>
                  </a:cubicBezTo>
                  <a:cubicBezTo>
                    <a:pt x="9" y="25"/>
                    <a:pt x="9" y="25"/>
                    <a:pt x="9" y="25"/>
                  </a:cubicBezTo>
                  <a:cubicBezTo>
                    <a:pt x="10" y="22"/>
                    <a:pt x="10" y="22"/>
                    <a:pt x="10" y="22"/>
                  </a:cubicBezTo>
                  <a:cubicBezTo>
                    <a:pt x="10" y="21"/>
                    <a:pt x="10" y="21"/>
                    <a:pt x="10" y="21"/>
                  </a:cubicBezTo>
                  <a:cubicBezTo>
                    <a:pt x="11" y="20"/>
                    <a:pt x="11" y="20"/>
                    <a:pt x="11" y="20"/>
                  </a:cubicBezTo>
                  <a:cubicBezTo>
                    <a:pt x="11" y="20"/>
                    <a:pt x="11" y="20"/>
                    <a:pt x="11" y="20"/>
                  </a:cubicBezTo>
                  <a:cubicBezTo>
                    <a:pt x="11" y="19"/>
                    <a:pt x="11" y="19"/>
                    <a:pt x="11" y="19"/>
                  </a:cubicBezTo>
                  <a:cubicBezTo>
                    <a:pt x="12" y="18"/>
                    <a:pt x="12" y="18"/>
                    <a:pt x="12" y="18"/>
                  </a:cubicBezTo>
                  <a:cubicBezTo>
                    <a:pt x="12" y="17"/>
                    <a:pt x="12" y="17"/>
                    <a:pt x="12" y="17"/>
                  </a:cubicBezTo>
                  <a:cubicBezTo>
                    <a:pt x="12" y="17"/>
                    <a:pt x="12" y="17"/>
                    <a:pt x="12" y="17"/>
                  </a:cubicBezTo>
                  <a:cubicBezTo>
                    <a:pt x="13" y="18"/>
                    <a:pt x="13" y="18"/>
                    <a:pt x="13" y="18"/>
                  </a:cubicBezTo>
                  <a:cubicBezTo>
                    <a:pt x="14" y="18"/>
                    <a:pt x="14" y="18"/>
                    <a:pt x="14" y="18"/>
                  </a:cubicBezTo>
                  <a:cubicBezTo>
                    <a:pt x="15" y="18"/>
                    <a:pt x="15" y="18"/>
                    <a:pt x="15" y="18"/>
                  </a:cubicBezTo>
                  <a:cubicBezTo>
                    <a:pt x="15" y="18"/>
                    <a:pt x="15" y="18"/>
                    <a:pt x="15" y="18"/>
                  </a:cubicBezTo>
                  <a:cubicBezTo>
                    <a:pt x="16" y="18"/>
                    <a:pt x="16" y="18"/>
                    <a:pt x="16" y="18"/>
                  </a:cubicBezTo>
                  <a:cubicBezTo>
                    <a:pt x="17" y="19"/>
                    <a:pt x="17" y="19"/>
                    <a:pt x="17" y="19"/>
                  </a:cubicBezTo>
                  <a:cubicBezTo>
                    <a:pt x="16" y="18"/>
                    <a:pt x="16" y="18"/>
                    <a:pt x="16" y="18"/>
                  </a:cubicBezTo>
                  <a:cubicBezTo>
                    <a:pt x="16" y="18"/>
                    <a:pt x="16" y="18"/>
                    <a:pt x="16" y="18"/>
                  </a:cubicBezTo>
                  <a:cubicBezTo>
                    <a:pt x="15" y="18"/>
                    <a:pt x="15" y="18"/>
                    <a:pt x="15" y="18"/>
                  </a:cubicBezTo>
                  <a:cubicBezTo>
                    <a:pt x="14" y="17"/>
                    <a:pt x="14" y="17"/>
                    <a:pt x="14" y="17"/>
                  </a:cubicBezTo>
                  <a:cubicBezTo>
                    <a:pt x="13" y="17"/>
                    <a:pt x="13" y="17"/>
                    <a:pt x="13" y="17"/>
                  </a:cubicBezTo>
                  <a:cubicBezTo>
                    <a:pt x="12" y="17"/>
                    <a:pt x="12" y="17"/>
                    <a:pt x="12" y="17"/>
                  </a:cubicBezTo>
                  <a:cubicBezTo>
                    <a:pt x="12" y="16"/>
                    <a:pt x="12" y="16"/>
                    <a:pt x="12" y="16"/>
                  </a:cubicBezTo>
                  <a:cubicBezTo>
                    <a:pt x="12" y="16"/>
                    <a:pt x="12" y="16"/>
                    <a:pt x="12" y="16"/>
                  </a:cubicBezTo>
                  <a:cubicBezTo>
                    <a:pt x="12" y="16"/>
                    <a:pt x="12" y="16"/>
                    <a:pt x="12" y="16"/>
                  </a:cubicBezTo>
                  <a:cubicBezTo>
                    <a:pt x="13" y="16"/>
                    <a:pt x="13" y="16"/>
                    <a:pt x="13" y="16"/>
                  </a:cubicBezTo>
                  <a:cubicBezTo>
                    <a:pt x="13" y="15"/>
                    <a:pt x="13" y="15"/>
                    <a:pt x="13" y="15"/>
                  </a:cubicBezTo>
                  <a:cubicBezTo>
                    <a:pt x="13" y="14"/>
                    <a:pt x="13" y="14"/>
                    <a:pt x="13" y="14"/>
                  </a:cubicBezTo>
                  <a:cubicBezTo>
                    <a:pt x="13" y="14"/>
                    <a:pt x="13" y="14"/>
                    <a:pt x="13" y="14"/>
                  </a:cubicBezTo>
                  <a:cubicBezTo>
                    <a:pt x="12" y="14"/>
                    <a:pt x="12" y="14"/>
                    <a:pt x="12" y="14"/>
                  </a:cubicBezTo>
                  <a:cubicBezTo>
                    <a:pt x="12" y="13"/>
                    <a:pt x="12" y="13"/>
                    <a:pt x="12" y="13"/>
                  </a:cubicBezTo>
                  <a:cubicBezTo>
                    <a:pt x="13" y="13"/>
                    <a:pt x="13" y="13"/>
                    <a:pt x="13" y="13"/>
                  </a:cubicBezTo>
                  <a:cubicBezTo>
                    <a:pt x="13" y="12"/>
                    <a:pt x="13" y="12"/>
                    <a:pt x="13" y="12"/>
                  </a:cubicBezTo>
                  <a:cubicBezTo>
                    <a:pt x="13" y="12"/>
                    <a:pt x="13" y="12"/>
                    <a:pt x="13" y="12"/>
                  </a:cubicBezTo>
                  <a:cubicBezTo>
                    <a:pt x="13" y="12"/>
                    <a:pt x="13" y="12"/>
                    <a:pt x="13" y="12"/>
                  </a:cubicBezTo>
                  <a:cubicBezTo>
                    <a:pt x="13" y="12"/>
                    <a:pt x="13" y="12"/>
                    <a:pt x="13" y="12"/>
                  </a:cubicBezTo>
                  <a:cubicBezTo>
                    <a:pt x="13" y="11"/>
                    <a:pt x="13" y="11"/>
                    <a:pt x="13" y="11"/>
                  </a:cubicBezTo>
                  <a:cubicBezTo>
                    <a:pt x="12" y="9"/>
                    <a:pt x="12" y="9"/>
                    <a:pt x="12" y="9"/>
                  </a:cubicBezTo>
                  <a:cubicBezTo>
                    <a:pt x="13" y="7"/>
                    <a:pt x="13" y="7"/>
                    <a:pt x="13" y="7"/>
                  </a:cubicBezTo>
                  <a:cubicBezTo>
                    <a:pt x="12" y="6"/>
                    <a:pt x="12" y="6"/>
                    <a:pt x="12" y="6"/>
                  </a:cubicBezTo>
                  <a:cubicBezTo>
                    <a:pt x="12" y="5"/>
                    <a:pt x="12" y="5"/>
                    <a:pt x="12" y="5"/>
                  </a:cubicBezTo>
                  <a:cubicBezTo>
                    <a:pt x="13" y="4"/>
                    <a:pt x="13" y="4"/>
                    <a:pt x="13" y="4"/>
                  </a:cubicBezTo>
                  <a:cubicBezTo>
                    <a:pt x="13" y="3"/>
                    <a:pt x="13" y="3"/>
                    <a:pt x="13" y="3"/>
                  </a:cubicBezTo>
                  <a:cubicBezTo>
                    <a:pt x="14" y="3"/>
                    <a:pt x="14" y="3"/>
                    <a:pt x="14" y="3"/>
                  </a:cubicBezTo>
                  <a:cubicBezTo>
                    <a:pt x="16" y="5"/>
                    <a:pt x="16" y="5"/>
                    <a:pt x="16" y="5"/>
                  </a:cubicBezTo>
                  <a:cubicBezTo>
                    <a:pt x="17" y="5"/>
                    <a:pt x="17" y="5"/>
                    <a:pt x="17" y="5"/>
                  </a:cubicBezTo>
                  <a:cubicBezTo>
                    <a:pt x="19" y="5"/>
                    <a:pt x="19" y="5"/>
                    <a:pt x="19" y="5"/>
                  </a:cubicBezTo>
                  <a:cubicBezTo>
                    <a:pt x="19" y="6"/>
                    <a:pt x="19" y="6"/>
                    <a:pt x="19" y="6"/>
                  </a:cubicBezTo>
                  <a:cubicBezTo>
                    <a:pt x="20" y="6"/>
                    <a:pt x="20" y="6"/>
                    <a:pt x="20" y="6"/>
                  </a:cubicBezTo>
                  <a:cubicBezTo>
                    <a:pt x="20" y="6"/>
                    <a:pt x="20" y="6"/>
                    <a:pt x="20" y="6"/>
                  </a:cubicBezTo>
                  <a:cubicBezTo>
                    <a:pt x="21" y="6"/>
                    <a:pt x="21" y="6"/>
                    <a:pt x="21" y="6"/>
                  </a:cubicBezTo>
                  <a:cubicBezTo>
                    <a:pt x="21" y="7"/>
                    <a:pt x="21" y="7"/>
                    <a:pt x="21" y="7"/>
                  </a:cubicBezTo>
                  <a:cubicBezTo>
                    <a:pt x="21" y="7"/>
                    <a:pt x="21" y="7"/>
                    <a:pt x="21" y="7"/>
                  </a:cubicBezTo>
                  <a:cubicBezTo>
                    <a:pt x="20" y="7"/>
                    <a:pt x="20" y="7"/>
                    <a:pt x="20" y="7"/>
                  </a:cubicBezTo>
                  <a:cubicBezTo>
                    <a:pt x="19" y="8"/>
                    <a:pt x="19" y="8"/>
                    <a:pt x="19" y="8"/>
                  </a:cubicBezTo>
                  <a:cubicBezTo>
                    <a:pt x="19" y="9"/>
                    <a:pt x="19" y="9"/>
                    <a:pt x="19" y="9"/>
                  </a:cubicBezTo>
                  <a:cubicBezTo>
                    <a:pt x="20" y="9"/>
                    <a:pt x="20" y="9"/>
                    <a:pt x="20" y="9"/>
                  </a:cubicBezTo>
                  <a:cubicBezTo>
                    <a:pt x="20" y="8"/>
                    <a:pt x="20" y="8"/>
                    <a:pt x="20" y="8"/>
                  </a:cubicBezTo>
                  <a:cubicBezTo>
                    <a:pt x="21" y="7"/>
                    <a:pt x="21" y="7"/>
                    <a:pt x="21" y="7"/>
                  </a:cubicBezTo>
                  <a:cubicBezTo>
                    <a:pt x="21" y="7"/>
                    <a:pt x="21" y="7"/>
                    <a:pt x="21" y="7"/>
                  </a:cubicBezTo>
                  <a:cubicBezTo>
                    <a:pt x="21" y="8"/>
                    <a:pt x="21" y="8"/>
                    <a:pt x="21" y="8"/>
                  </a:cubicBezTo>
                  <a:cubicBezTo>
                    <a:pt x="21" y="8"/>
                    <a:pt x="21" y="8"/>
                    <a:pt x="21" y="8"/>
                  </a:cubicBezTo>
                  <a:cubicBezTo>
                    <a:pt x="20" y="9"/>
                    <a:pt x="20" y="9"/>
                    <a:pt x="20" y="9"/>
                  </a:cubicBezTo>
                  <a:cubicBezTo>
                    <a:pt x="20" y="10"/>
                    <a:pt x="20" y="10"/>
                    <a:pt x="20" y="10"/>
                  </a:cubicBezTo>
                  <a:cubicBezTo>
                    <a:pt x="20" y="11"/>
                    <a:pt x="20" y="11"/>
                    <a:pt x="20" y="11"/>
                  </a:cubicBezTo>
                  <a:cubicBezTo>
                    <a:pt x="20" y="10"/>
                    <a:pt x="20" y="10"/>
                    <a:pt x="20" y="10"/>
                  </a:cubicBezTo>
                  <a:cubicBezTo>
                    <a:pt x="19" y="11"/>
                    <a:pt x="19" y="11"/>
                    <a:pt x="19" y="11"/>
                  </a:cubicBezTo>
                  <a:cubicBezTo>
                    <a:pt x="19" y="10"/>
                    <a:pt x="19" y="10"/>
                    <a:pt x="19" y="10"/>
                  </a:cubicBezTo>
                  <a:cubicBezTo>
                    <a:pt x="18" y="11"/>
                    <a:pt x="18" y="11"/>
                    <a:pt x="18" y="11"/>
                  </a:cubicBezTo>
                  <a:cubicBezTo>
                    <a:pt x="19" y="11"/>
                    <a:pt x="19" y="11"/>
                    <a:pt x="19" y="11"/>
                  </a:cubicBezTo>
                  <a:cubicBezTo>
                    <a:pt x="19" y="12"/>
                    <a:pt x="19" y="12"/>
                    <a:pt x="19" y="12"/>
                  </a:cubicBezTo>
                  <a:cubicBezTo>
                    <a:pt x="20" y="11"/>
                    <a:pt x="20" y="11"/>
                    <a:pt x="20" y="11"/>
                  </a:cubicBezTo>
                  <a:cubicBezTo>
                    <a:pt x="21" y="10"/>
                    <a:pt x="21" y="10"/>
                    <a:pt x="21" y="10"/>
                  </a:cubicBezTo>
                  <a:cubicBezTo>
                    <a:pt x="21" y="10"/>
                    <a:pt x="21" y="10"/>
                    <a:pt x="21" y="10"/>
                  </a:cubicBezTo>
                  <a:cubicBezTo>
                    <a:pt x="21" y="9"/>
                    <a:pt x="21" y="9"/>
                    <a:pt x="21" y="9"/>
                  </a:cubicBezTo>
                  <a:cubicBezTo>
                    <a:pt x="22" y="9"/>
                    <a:pt x="22" y="9"/>
                    <a:pt x="22" y="9"/>
                  </a:cubicBezTo>
                  <a:cubicBezTo>
                    <a:pt x="22" y="8"/>
                    <a:pt x="22" y="8"/>
                    <a:pt x="22" y="8"/>
                  </a:cubicBezTo>
                  <a:cubicBezTo>
                    <a:pt x="23" y="7"/>
                    <a:pt x="23" y="7"/>
                    <a:pt x="23" y="7"/>
                  </a:cubicBezTo>
                  <a:cubicBezTo>
                    <a:pt x="23" y="6"/>
                    <a:pt x="23" y="6"/>
                    <a:pt x="23" y="6"/>
                  </a:cubicBezTo>
                  <a:cubicBezTo>
                    <a:pt x="23" y="6"/>
                    <a:pt x="23" y="6"/>
                    <a:pt x="23" y="6"/>
                  </a:cubicBezTo>
                  <a:cubicBezTo>
                    <a:pt x="23" y="5"/>
                    <a:pt x="23" y="5"/>
                    <a:pt x="23" y="5"/>
                  </a:cubicBezTo>
                  <a:cubicBezTo>
                    <a:pt x="23" y="5"/>
                    <a:pt x="23" y="5"/>
                    <a:pt x="23" y="5"/>
                  </a:cubicBezTo>
                  <a:cubicBezTo>
                    <a:pt x="23" y="4"/>
                    <a:pt x="23" y="4"/>
                    <a:pt x="23" y="4"/>
                  </a:cubicBezTo>
                  <a:cubicBezTo>
                    <a:pt x="23" y="4"/>
                    <a:pt x="23" y="4"/>
                    <a:pt x="23" y="4"/>
                  </a:cubicBezTo>
                  <a:cubicBezTo>
                    <a:pt x="23" y="4"/>
                    <a:pt x="23" y="4"/>
                    <a:pt x="23" y="4"/>
                  </a:cubicBezTo>
                  <a:cubicBezTo>
                    <a:pt x="23" y="3"/>
                    <a:pt x="23" y="3"/>
                    <a:pt x="23" y="3"/>
                  </a:cubicBezTo>
                  <a:cubicBezTo>
                    <a:pt x="23" y="3"/>
                    <a:pt x="23" y="3"/>
                    <a:pt x="23" y="3"/>
                  </a:cubicBezTo>
                  <a:cubicBezTo>
                    <a:pt x="23" y="2"/>
                    <a:pt x="23" y="2"/>
                    <a:pt x="23" y="2"/>
                  </a:cubicBezTo>
                  <a:cubicBezTo>
                    <a:pt x="22" y="1"/>
                    <a:pt x="22" y="1"/>
                    <a:pt x="22" y="1"/>
                  </a:cubicBezTo>
                  <a:cubicBezTo>
                    <a:pt x="22" y="0"/>
                    <a:pt x="22" y="0"/>
                    <a:pt x="22" y="0"/>
                  </a:cubicBezTo>
                  <a:close/>
                  <a:moveTo>
                    <a:pt x="231" y="57"/>
                  </a:moveTo>
                  <a:cubicBezTo>
                    <a:pt x="231" y="57"/>
                    <a:pt x="231" y="57"/>
                    <a:pt x="231" y="57"/>
                  </a:cubicBezTo>
                  <a:cubicBezTo>
                    <a:pt x="231" y="57"/>
                    <a:pt x="231" y="57"/>
                    <a:pt x="231" y="57"/>
                  </a:cubicBezTo>
                  <a:cubicBezTo>
                    <a:pt x="232" y="57"/>
                    <a:pt x="232" y="57"/>
                    <a:pt x="232" y="57"/>
                  </a:cubicBezTo>
                  <a:cubicBezTo>
                    <a:pt x="232" y="57"/>
                    <a:pt x="232" y="57"/>
                    <a:pt x="232" y="57"/>
                  </a:cubicBezTo>
                  <a:cubicBezTo>
                    <a:pt x="232" y="56"/>
                    <a:pt x="232" y="56"/>
                    <a:pt x="232" y="56"/>
                  </a:cubicBezTo>
                  <a:cubicBezTo>
                    <a:pt x="231" y="57"/>
                    <a:pt x="231" y="57"/>
                    <a:pt x="231" y="57"/>
                  </a:cubicBezTo>
                  <a:cubicBezTo>
                    <a:pt x="231" y="57"/>
                    <a:pt x="231" y="57"/>
                    <a:pt x="231" y="57"/>
                  </a:cubicBezTo>
                  <a:cubicBezTo>
                    <a:pt x="231" y="57"/>
                    <a:pt x="231" y="57"/>
                    <a:pt x="231" y="57"/>
                  </a:cubicBezTo>
                  <a:close/>
                  <a:moveTo>
                    <a:pt x="217" y="60"/>
                  </a:moveTo>
                  <a:cubicBezTo>
                    <a:pt x="217" y="61"/>
                    <a:pt x="217" y="61"/>
                    <a:pt x="217" y="61"/>
                  </a:cubicBezTo>
                  <a:cubicBezTo>
                    <a:pt x="217" y="60"/>
                    <a:pt x="217" y="60"/>
                    <a:pt x="217" y="60"/>
                  </a:cubicBezTo>
                  <a:cubicBezTo>
                    <a:pt x="218" y="60"/>
                    <a:pt x="218" y="60"/>
                    <a:pt x="218" y="60"/>
                  </a:cubicBezTo>
                  <a:cubicBezTo>
                    <a:pt x="219" y="60"/>
                    <a:pt x="219" y="60"/>
                    <a:pt x="219" y="60"/>
                  </a:cubicBezTo>
                  <a:cubicBezTo>
                    <a:pt x="220" y="60"/>
                    <a:pt x="220" y="60"/>
                    <a:pt x="220" y="60"/>
                  </a:cubicBezTo>
                  <a:cubicBezTo>
                    <a:pt x="221" y="60"/>
                    <a:pt x="221" y="60"/>
                    <a:pt x="221" y="60"/>
                  </a:cubicBezTo>
                  <a:cubicBezTo>
                    <a:pt x="222" y="59"/>
                    <a:pt x="222" y="59"/>
                    <a:pt x="222" y="59"/>
                  </a:cubicBezTo>
                  <a:cubicBezTo>
                    <a:pt x="223" y="59"/>
                    <a:pt x="223" y="59"/>
                    <a:pt x="223" y="59"/>
                  </a:cubicBezTo>
                  <a:cubicBezTo>
                    <a:pt x="223" y="59"/>
                    <a:pt x="223" y="59"/>
                    <a:pt x="223" y="59"/>
                  </a:cubicBezTo>
                  <a:cubicBezTo>
                    <a:pt x="224" y="59"/>
                    <a:pt x="224" y="59"/>
                    <a:pt x="224" y="59"/>
                  </a:cubicBezTo>
                  <a:cubicBezTo>
                    <a:pt x="225" y="59"/>
                    <a:pt x="225" y="59"/>
                    <a:pt x="225" y="59"/>
                  </a:cubicBezTo>
                  <a:cubicBezTo>
                    <a:pt x="225" y="59"/>
                    <a:pt x="225" y="59"/>
                    <a:pt x="225" y="59"/>
                  </a:cubicBezTo>
                  <a:cubicBezTo>
                    <a:pt x="225" y="59"/>
                    <a:pt x="225" y="59"/>
                    <a:pt x="225" y="59"/>
                  </a:cubicBezTo>
                  <a:cubicBezTo>
                    <a:pt x="224" y="59"/>
                    <a:pt x="224" y="59"/>
                    <a:pt x="224" y="59"/>
                  </a:cubicBezTo>
                  <a:cubicBezTo>
                    <a:pt x="223" y="59"/>
                    <a:pt x="223" y="59"/>
                    <a:pt x="223" y="59"/>
                  </a:cubicBezTo>
                  <a:cubicBezTo>
                    <a:pt x="224" y="58"/>
                    <a:pt x="224" y="58"/>
                    <a:pt x="224" y="58"/>
                  </a:cubicBezTo>
                  <a:cubicBezTo>
                    <a:pt x="224" y="58"/>
                    <a:pt x="224" y="58"/>
                    <a:pt x="224" y="58"/>
                  </a:cubicBezTo>
                  <a:cubicBezTo>
                    <a:pt x="224" y="58"/>
                    <a:pt x="224" y="58"/>
                    <a:pt x="224" y="58"/>
                  </a:cubicBezTo>
                  <a:cubicBezTo>
                    <a:pt x="223" y="59"/>
                    <a:pt x="223" y="59"/>
                    <a:pt x="223" y="59"/>
                  </a:cubicBezTo>
                  <a:cubicBezTo>
                    <a:pt x="221" y="59"/>
                    <a:pt x="221" y="59"/>
                    <a:pt x="221" y="59"/>
                  </a:cubicBezTo>
                  <a:cubicBezTo>
                    <a:pt x="220" y="59"/>
                    <a:pt x="220" y="59"/>
                    <a:pt x="220" y="59"/>
                  </a:cubicBezTo>
                  <a:cubicBezTo>
                    <a:pt x="219" y="59"/>
                    <a:pt x="219" y="59"/>
                    <a:pt x="219" y="59"/>
                  </a:cubicBezTo>
                  <a:cubicBezTo>
                    <a:pt x="218" y="59"/>
                    <a:pt x="218" y="59"/>
                    <a:pt x="218" y="59"/>
                  </a:cubicBezTo>
                  <a:cubicBezTo>
                    <a:pt x="217" y="59"/>
                    <a:pt x="217" y="59"/>
                    <a:pt x="217" y="59"/>
                  </a:cubicBezTo>
                  <a:cubicBezTo>
                    <a:pt x="216" y="60"/>
                    <a:pt x="216" y="60"/>
                    <a:pt x="216" y="60"/>
                  </a:cubicBezTo>
                  <a:cubicBezTo>
                    <a:pt x="217" y="60"/>
                    <a:pt x="217" y="60"/>
                    <a:pt x="217" y="60"/>
                  </a:cubicBezTo>
                  <a:cubicBezTo>
                    <a:pt x="217" y="60"/>
                    <a:pt x="217" y="60"/>
                    <a:pt x="217" y="60"/>
                  </a:cubicBezTo>
                  <a:close/>
                  <a:moveTo>
                    <a:pt x="22" y="4"/>
                  </a:moveTo>
                  <a:cubicBezTo>
                    <a:pt x="21" y="5"/>
                    <a:pt x="21" y="5"/>
                    <a:pt x="21" y="5"/>
                  </a:cubicBezTo>
                  <a:cubicBezTo>
                    <a:pt x="21" y="6"/>
                    <a:pt x="21" y="6"/>
                    <a:pt x="21" y="6"/>
                  </a:cubicBezTo>
                  <a:cubicBezTo>
                    <a:pt x="22" y="7"/>
                    <a:pt x="22" y="7"/>
                    <a:pt x="22" y="7"/>
                  </a:cubicBezTo>
                  <a:cubicBezTo>
                    <a:pt x="22" y="7"/>
                    <a:pt x="22" y="7"/>
                    <a:pt x="22" y="7"/>
                  </a:cubicBezTo>
                  <a:cubicBezTo>
                    <a:pt x="22" y="5"/>
                    <a:pt x="22" y="5"/>
                    <a:pt x="22" y="5"/>
                  </a:cubicBezTo>
                  <a:cubicBezTo>
                    <a:pt x="22" y="5"/>
                    <a:pt x="22" y="5"/>
                    <a:pt x="22" y="5"/>
                  </a:cubicBezTo>
                  <a:cubicBezTo>
                    <a:pt x="22" y="4"/>
                    <a:pt x="22" y="4"/>
                    <a:pt x="22" y="4"/>
                  </a:cubicBezTo>
                  <a:cubicBezTo>
                    <a:pt x="22" y="4"/>
                    <a:pt x="22" y="4"/>
                    <a:pt x="22" y="4"/>
                  </a:cubicBezTo>
                  <a:close/>
                  <a:moveTo>
                    <a:pt x="106" y="121"/>
                  </a:moveTo>
                  <a:cubicBezTo>
                    <a:pt x="107" y="121"/>
                    <a:pt x="107" y="121"/>
                    <a:pt x="107" y="121"/>
                  </a:cubicBezTo>
                  <a:cubicBezTo>
                    <a:pt x="108" y="120"/>
                    <a:pt x="108" y="120"/>
                    <a:pt x="108" y="120"/>
                  </a:cubicBezTo>
                  <a:cubicBezTo>
                    <a:pt x="108" y="119"/>
                    <a:pt x="108" y="119"/>
                    <a:pt x="108" y="119"/>
                  </a:cubicBezTo>
                  <a:cubicBezTo>
                    <a:pt x="107" y="119"/>
                    <a:pt x="107" y="119"/>
                    <a:pt x="107" y="119"/>
                  </a:cubicBezTo>
                  <a:cubicBezTo>
                    <a:pt x="106" y="121"/>
                    <a:pt x="106" y="121"/>
                    <a:pt x="106" y="121"/>
                  </a:cubicBezTo>
                  <a:close/>
                  <a:moveTo>
                    <a:pt x="105" y="123"/>
                  </a:moveTo>
                  <a:cubicBezTo>
                    <a:pt x="106" y="123"/>
                    <a:pt x="106" y="123"/>
                    <a:pt x="106" y="123"/>
                  </a:cubicBezTo>
                  <a:cubicBezTo>
                    <a:pt x="106" y="122"/>
                    <a:pt x="106" y="122"/>
                    <a:pt x="106" y="122"/>
                  </a:cubicBezTo>
                  <a:cubicBezTo>
                    <a:pt x="106" y="121"/>
                    <a:pt x="106" y="121"/>
                    <a:pt x="106" y="121"/>
                  </a:cubicBezTo>
                  <a:cubicBezTo>
                    <a:pt x="105" y="123"/>
                    <a:pt x="105" y="123"/>
                    <a:pt x="105" y="123"/>
                  </a:cubicBezTo>
                  <a:close/>
                  <a:moveTo>
                    <a:pt x="105" y="128"/>
                  </a:moveTo>
                  <a:cubicBezTo>
                    <a:pt x="104" y="127"/>
                    <a:pt x="104" y="127"/>
                    <a:pt x="104" y="127"/>
                  </a:cubicBezTo>
                  <a:cubicBezTo>
                    <a:pt x="105" y="125"/>
                    <a:pt x="105" y="125"/>
                    <a:pt x="105" y="125"/>
                  </a:cubicBezTo>
                  <a:cubicBezTo>
                    <a:pt x="105" y="123"/>
                    <a:pt x="105" y="123"/>
                    <a:pt x="105" y="123"/>
                  </a:cubicBezTo>
                  <a:cubicBezTo>
                    <a:pt x="104" y="125"/>
                    <a:pt x="104" y="125"/>
                    <a:pt x="104" y="125"/>
                  </a:cubicBezTo>
                  <a:cubicBezTo>
                    <a:pt x="104" y="127"/>
                    <a:pt x="104" y="127"/>
                    <a:pt x="104" y="127"/>
                  </a:cubicBezTo>
                  <a:cubicBezTo>
                    <a:pt x="104" y="127"/>
                    <a:pt x="105" y="128"/>
                    <a:pt x="105" y="128"/>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grpSp>
      <p:pic>
        <p:nvPicPr>
          <p:cNvPr id="3" name="图片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7096" y="2779579"/>
            <a:ext cx="2408008" cy="2408008"/>
          </a:xfrm>
          <a:prstGeom prst="rect">
            <a:avLst/>
          </a:prstGeom>
        </p:spPr>
      </p:pic>
    </p:spTree>
    <p:extLst>
      <p:ext uri="{BB962C8B-B14F-4D97-AF65-F5344CB8AC3E}">
        <p14:creationId xmlns:p14="http://schemas.microsoft.com/office/powerpoint/2010/main" val="1384537991"/>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41">
            <a:extLst>
              <a:ext uri="{FF2B5EF4-FFF2-40B4-BE49-F238E27FC236}">
                <a16:creationId xmlns:a16="http://schemas.microsoft.com/office/drawing/2014/main" xmlns="" id="{BD76B80A-BC47-43C4-BE63-9D8932CD6E7F}"/>
              </a:ext>
            </a:extLst>
          </p:cNvPr>
          <p:cNvSpPr txBox="1"/>
          <p:nvPr/>
        </p:nvSpPr>
        <p:spPr>
          <a:xfrm>
            <a:off x="667482" y="546483"/>
            <a:ext cx="11519812" cy="538601"/>
          </a:xfrm>
          <a:prstGeom prst="rect">
            <a:avLst/>
          </a:prstGeom>
          <a:noFill/>
        </p:spPr>
        <p:txBody>
          <a:bodyPr wrap="square" lIns="45711" tIns="22856" rIns="45711" bIns="22856" rtlCol="0">
            <a:spAutoFit/>
          </a:bodyPr>
          <a:lstStyle/>
          <a:p>
            <a:r>
              <a:rPr lang="zh-CN" altLang="en-US" sz="3200" dirty="0">
                <a:solidFill>
                  <a:schemeClr val="accent5">
                    <a:lumMod val="75000"/>
                  </a:schemeClr>
                </a:solidFill>
                <a:latin typeface="SimHei" charset="-122"/>
                <a:ea typeface="SimHei" charset="-122"/>
                <a:cs typeface="SimHei" charset="-122"/>
              </a:rPr>
              <a:t>目标</a:t>
            </a:r>
            <a:r>
              <a:rPr lang="en-US" altLang="zh-CN" sz="3200" dirty="0">
                <a:solidFill>
                  <a:schemeClr val="accent5">
                    <a:lumMod val="75000"/>
                  </a:schemeClr>
                </a:solidFill>
                <a:latin typeface="SimHei" charset="-122"/>
                <a:ea typeface="SimHei" charset="-122"/>
                <a:cs typeface="SimHei" charset="-122"/>
              </a:rPr>
              <a:t>14 </a:t>
            </a:r>
            <a:r>
              <a:rPr lang="zh-CN" altLang="en-US" sz="3200" dirty="0">
                <a:solidFill>
                  <a:schemeClr val="accent5">
                    <a:lumMod val="75000"/>
                  </a:schemeClr>
                </a:solidFill>
                <a:latin typeface="SimHei" charset="-122"/>
                <a:ea typeface="SimHei" charset="-122"/>
                <a:cs typeface="SimHei" charset="-122"/>
              </a:rPr>
              <a:t>保护和可持续利用海洋和海洋资源以促进可持续发展 </a:t>
            </a:r>
          </a:p>
        </p:txBody>
      </p:sp>
      <p:sp>
        <p:nvSpPr>
          <p:cNvPr id="27" name="Hexagon 4">
            <a:extLst>
              <a:ext uri="{FF2B5EF4-FFF2-40B4-BE49-F238E27FC236}">
                <a16:creationId xmlns:a16="http://schemas.microsoft.com/office/drawing/2014/main" xmlns="" id="{E0202E1B-D6ED-45D3-9C40-F69A1C506C1D}"/>
              </a:ext>
            </a:extLst>
          </p:cNvPr>
          <p:cNvSpPr/>
          <p:nvPr/>
        </p:nvSpPr>
        <p:spPr>
          <a:xfrm rot="5400000">
            <a:off x="626786" y="2773239"/>
            <a:ext cx="3718315" cy="2256651"/>
          </a:xfrm>
          <a:prstGeom prst="hexagon">
            <a:avLst>
              <a:gd name="adj" fmla="val 30673"/>
              <a:gd name="vf" fmla="val 11547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cxnSp>
        <p:nvCxnSpPr>
          <p:cNvPr id="30" name="Straight Connector 14">
            <a:extLst>
              <a:ext uri="{FF2B5EF4-FFF2-40B4-BE49-F238E27FC236}">
                <a16:creationId xmlns:a16="http://schemas.microsoft.com/office/drawing/2014/main" xmlns="" id="{10417031-32A9-421C-851F-19F555F979BF}"/>
              </a:ext>
            </a:extLst>
          </p:cNvPr>
          <p:cNvCxnSpPr>
            <a:cxnSpLocks/>
          </p:cNvCxnSpPr>
          <p:nvPr/>
        </p:nvCxnSpPr>
        <p:spPr>
          <a:xfrm>
            <a:off x="4487356" y="1641069"/>
            <a:ext cx="596462" cy="0"/>
          </a:xfrm>
          <a:prstGeom prst="line">
            <a:avLst/>
          </a:prstGeom>
          <a:ln w="57150">
            <a:solidFill>
              <a:srgbClr val="002569"/>
            </a:solidFill>
          </a:ln>
        </p:spPr>
        <p:style>
          <a:lnRef idx="1">
            <a:schemeClr val="accent1"/>
          </a:lnRef>
          <a:fillRef idx="0">
            <a:schemeClr val="accent1"/>
          </a:fillRef>
          <a:effectRef idx="0">
            <a:schemeClr val="accent1"/>
          </a:effectRef>
          <a:fontRef idx="minor">
            <a:schemeClr val="tx1"/>
          </a:fontRef>
        </p:style>
      </p:cxnSp>
      <p:sp>
        <p:nvSpPr>
          <p:cNvPr id="32" name="TextBox 12">
            <a:extLst>
              <a:ext uri="{FF2B5EF4-FFF2-40B4-BE49-F238E27FC236}">
                <a16:creationId xmlns:a16="http://schemas.microsoft.com/office/drawing/2014/main" xmlns="" id="{475B47E3-50F8-4F17-87FA-CACA84739280}"/>
              </a:ext>
            </a:extLst>
          </p:cNvPr>
          <p:cNvSpPr txBox="1"/>
          <p:nvPr/>
        </p:nvSpPr>
        <p:spPr>
          <a:xfrm>
            <a:off x="4363628" y="1788850"/>
            <a:ext cx="7401811" cy="4716932"/>
          </a:xfrm>
          <a:prstGeom prst="rect">
            <a:avLst/>
          </a:prstGeom>
          <a:noFill/>
        </p:spPr>
        <p:txBody>
          <a:bodyPr wrap="square" rtlCol="0">
            <a:spAutoFit/>
          </a:bodyPr>
          <a:lstStyle/>
          <a:p>
            <a:pPr algn="just">
              <a:lnSpc>
                <a:spcPts val="3280"/>
              </a:lnSpc>
            </a:pPr>
            <a:r>
              <a:rPr lang="en-US" altLang="zh-CN" sz="2400" dirty="0" smtClean="0">
                <a:latin typeface="FangSong_GB2312" charset="-122"/>
                <a:ea typeface="FangSong_GB2312" charset="-122"/>
                <a:cs typeface="FangSong_GB2312" charset="-122"/>
              </a:rPr>
              <a:t>2016</a:t>
            </a:r>
            <a:r>
              <a:rPr lang="zh-CN" altLang="en-US" sz="2400" dirty="0" smtClean="0">
                <a:latin typeface="FangSong_GB2312" charset="-122"/>
                <a:ea typeface="FangSong_GB2312" charset="-122"/>
                <a:cs typeface="FangSong_GB2312" charset="-122"/>
              </a:rPr>
              <a:t>年</a:t>
            </a:r>
            <a:r>
              <a:rPr lang="zh-CN" altLang="en-US" sz="2400" dirty="0">
                <a:latin typeface="FangSong_GB2312" charset="-122"/>
                <a:ea typeface="FangSong_GB2312" charset="-122"/>
                <a:cs typeface="FangSong_GB2312" charset="-122"/>
              </a:rPr>
              <a:t>，中国修订</a:t>
            </a:r>
            <a:r>
              <a:rPr lang="en-US" altLang="zh-CN" sz="2400" dirty="0">
                <a:latin typeface="FangSong_GB2312" charset="-122"/>
                <a:ea typeface="FangSong_GB2312" charset="-122"/>
                <a:cs typeface="FangSong_GB2312" charset="-122"/>
              </a:rPr>
              <a:t>《</a:t>
            </a:r>
            <a:r>
              <a:rPr lang="zh-CN" altLang="en-US" sz="2400" dirty="0">
                <a:latin typeface="FangSong_GB2312" charset="-122"/>
                <a:ea typeface="FangSong_GB2312" charset="-122"/>
                <a:cs typeface="FangSong_GB2312" charset="-122"/>
              </a:rPr>
              <a:t>海洋环境保护法</a:t>
            </a:r>
            <a:r>
              <a:rPr lang="en-US" altLang="zh-CN" sz="2400" dirty="0">
                <a:latin typeface="FangSong_GB2312" charset="-122"/>
                <a:ea typeface="FangSong_GB2312" charset="-122"/>
                <a:cs typeface="FangSong_GB2312" charset="-122"/>
              </a:rPr>
              <a:t>》</a:t>
            </a:r>
            <a:r>
              <a:rPr lang="zh-CN" altLang="en-US" sz="2400" dirty="0">
                <a:latin typeface="FangSong_GB2312" charset="-122"/>
                <a:ea typeface="FangSong_GB2312" charset="-122"/>
                <a:cs typeface="FangSong_GB2312" charset="-122"/>
              </a:rPr>
              <a:t>，全面实施以生态系统为基础的海洋综合管理，</a:t>
            </a:r>
            <a:r>
              <a:rPr lang="zh-CN" altLang="en-US" sz="2400" dirty="0" smtClean="0">
                <a:latin typeface="FangSong_GB2312" charset="-122"/>
                <a:ea typeface="FangSong_GB2312" charset="-122"/>
                <a:cs typeface="FangSong_GB2312" charset="-122"/>
              </a:rPr>
              <a:t>建立</a:t>
            </a:r>
            <a:r>
              <a:rPr lang="zh-CN" altLang="en-US" sz="2400" dirty="0">
                <a:latin typeface="FangSong_GB2312" charset="-122"/>
                <a:ea typeface="FangSong_GB2312" charset="-122"/>
                <a:cs typeface="FangSong_GB2312" charset="-122"/>
              </a:rPr>
              <a:t>海洋生态红线制度，确定“生态</a:t>
            </a:r>
            <a:r>
              <a:rPr lang="en-US" altLang="zh-CN" sz="2400" dirty="0">
                <a:latin typeface="FangSong_GB2312" charset="-122"/>
                <a:ea typeface="FangSong_GB2312" charset="-122"/>
                <a:cs typeface="FangSong_GB2312" charset="-122"/>
              </a:rPr>
              <a:t>+</a:t>
            </a:r>
            <a:r>
              <a:rPr lang="zh-CN" altLang="en-US" sz="2400" dirty="0">
                <a:latin typeface="FangSong_GB2312" charset="-122"/>
                <a:ea typeface="FangSong_GB2312" charset="-122"/>
                <a:cs typeface="FangSong_GB2312" charset="-122"/>
              </a:rPr>
              <a:t>海洋管理”模式，提出建立健全海洋生态保护补偿制度</a:t>
            </a:r>
            <a:r>
              <a:rPr lang="zh-CN" altLang="en-US" sz="2400" dirty="0" smtClean="0">
                <a:latin typeface="FangSong_GB2312" charset="-122"/>
                <a:ea typeface="FangSong_GB2312" charset="-122"/>
                <a:cs typeface="FangSong_GB2312" charset="-122"/>
              </a:rPr>
              <a:t>，要求</a:t>
            </a:r>
            <a:r>
              <a:rPr lang="zh-CN" altLang="en-US" sz="2400" dirty="0">
                <a:latin typeface="FangSong_GB2312" charset="-122"/>
                <a:ea typeface="FangSong_GB2312" charset="-122"/>
                <a:cs typeface="FangSong_GB2312" charset="-122"/>
              </a:rPr>
              <a:t>海洋资源开发利用应根据海洋功能区划合理布局，不得造成海洋生态环境破坏，严厉</a:t>
            </a:r>
            <a:r>
              <a:rPr lang="zh-CN" altLang="en-US" sz="2400" dirty="0" smtClean="0">
                <a:latin typeface="FangSong_GB2312" charset="-122"/>
                <a:ea typeface="FangSong_GB2312" charset="-122"/>
                <a:cs typeface="FangSong_GB2312" charset="-122"/>
              </a:rPr>
              <a:t>打击违法</a:t>
            </a:r>
            <a:r>
              <a:rPr lang="zh-CN" altLang="en-US" sz="2400" dirty="0">
                <a:latin typeface="FangSong_GB2312" charset="-122"/>
                <a:ea typeface="FangSong_GB2312" charset="-122"/>
                <a:cs typeface="FangSong_GB2312" charset="-122"/>
              </a:rPr>
              <a:t>行为，不断提升开发利用海洋资源和保护海洋生态环境的能力与水平。中国逐步压减</a:t>
            </a:r>
            <a:r>
              <a:rPr lang="zh-CN" altLang="en-US" sz="2400" dirty="0" smtClean="0">
                <a:latin typeface="FangSong_GB2312" charset="-122"/>
                <a:ea typeface="FangSong_GB2312" charset="-122"/>
                <a:cs typeface="FangSong_GB2312" charset="-122"/>
              </a:rPr>
              <a:t>国内海洋</a:t>
            </a:r>
            <a:r>
              <a:rPr lang="zh-CN" altLang="en-US" sz="2400" dirty="0">
                <a:latin typeface="FangSong_GB2312" charset="-122"/>
                <a:ea typeface="FangSong_GB2312" charset="-122"/>
                <a:cs typeface="FangSong_GB2312" charset="-122"/>
              </a:rPr>
              <a:t>捕捞能力，强化依法治渔，规范有序发展远洋渔业，海洋生态保护和海洋资源可持续</a:t>
            </a:r>
            <a:r>
              <a:rPr lang="zh-CN" altLang="en-US" sz="2400" dirty="0" smtClean="0">
                <a:latin typeface="FangSong_GB2312" charset="-122"/>
                <a:ea typeface="FangSong_GB2312" charset="-122"/>
                <a:cs typeface="FangSong_GB2312" charset="-122"/>
              </a:rPr>
              <a:t>利用取得</a:t>
            </a:r>
            <a:r>
              <a:rPr lang="zh-CN" altLang="en-US" sz="2400" dirty="0">
                <a:latin typeface="FangSong_GB2312" charset="-122"/>
                <a:ea typeface="FangSong_GB2312" charset="-122"/>
                <a:cs typeface="FangSong_GB2312" charset="-122"/>
              </a:rPr>
              <a:t>积极进展。同时，中国积极开展国际合作，为推动全球落实有关可持续发展目标作出</a:t>
            </a:r>
            <a:r>
              <a:rPr lang="zh-CN" altLang="en-US" sz="2400" dirty="0" smtClean="0">
                <a:latin typeface="FangSong_GB2312" charset="-122"/>
                <a:ea typeface="FangSong_GB2312" charset="-122"/>
                <a:cs typeface="FangSong_GB2312" charset="-122"/>
              </a:rPr>
              <a:t>积极贡献。 </a:t>
            </a:r>
            <a:endParaRPr lang="zh-CN" altLang="en-US" sz="2400" dirty="0">
              <a:latin typeface="FangSong_GB2312" charset="-122"/>
              <a:ea typeface="FangSong_GB2312" charset="-122"/>
              <a:cs typeface="FangSong_GB2312" charset="-122"/>
            </a:endParaRPr>
          </a:p>
        </p:txBody>
      </p:sp>
      <p:sp>
        <p:nvSpPr>
          <p:cNvPr id="38" name="矩形 37">
            <a:extLst>
              <a:ext uri="{FF2B5EF4-FFF2-40B4-BE49-F238E27FC236}">
                <a16:creationId xmlns:a16="http://schemas.microsoft.com/office/drawing/2014/main" xmlns="" id="{320201C1-3335-4D7E-BB32-EBF8D0503904}"/>
              </a:ext>
            </a:extLst>
          </p:cNvPr>
          <p:cNvSpPr/>
          <p:nvPr/>
        </p:nvSpPr>
        <p:spPr>
          <a:xfrm>
            <a:off x="1412482" y="2756638"/>
            <a:ext cx="2256652" cy="14296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900"/>
          </a:p>
        </p:txBody>
      </p:sp>
      <p:grpSp>
        <p:nvGrpSpPr>
          <p:cNvPr id="40" name="组 316">
            <a:extLst>
              <a:ext uri="{FF2B5EF4-FFF2-40B4-BE49-F238E27FC236}">
                <a16:creationId xmlns:a16="http://schemas.microsoft.com/office/drawing/2014/main" xmlns="" id="{B07071D9-CD1C-4759-9F11-303A428D6AE5}"/>
              </a:ext>
            </a:extLst>
          </p:cNvPr>
          <p:cNvGrpSpPr/>
          <p:nvPr/>
        </p:nvGrpSpPr>
        <p:grpSpPr>
          <a:xfrm>
            <a:off x="108504" y="491281"/>
            <a:ext cx="11379650" cy="6081444"/>
            <a:chOff x="124146" y="980728"/>
            <a:chExt cx="9365358" cy="5004978"/>
          </a:xfrm>
          <a:solidFill>
            <a:schemeClr val="bg1">
              <a:lumMod val="65000"/>
              <a:alpha val="11000"/>
            </a:schemeClr>
          </a:solidFill>
        </p:grpSpPr>
        <p:sp>
          <p:nvSpPr>
            <p:cNvPr id="41" name="Freeform 5">
              <a:extLst>
                <a:ext uri="{FF2B5EF4-FFF2-40B4-BE49-F238E27FC236}">
                  <a16:creationId xmlns:a16="http://schemas.microsoft.com/office/drawing/2014/main" xmlns="" id="{E557CAE5-BF92-444F-B9B0-303DB4F9EEA4}"/>
                </a:ext>
              </a:extLst>
            </p:cNvPr>
            <p:cNvSpPr>
              <a:spLocks noEditPoints="1"/>
            </p:cNvSpPr>
            <p:nvPr/>
          </p:nvSpPr>
          <p:spPr bwMode="auto">
            <a:xfrm>
              <a:off x="781585" y="3182081"/>
              <a:ext cx="137937" cy="102999"/>
            </a:xfrm>
            <a:custGeom>
              <a:avLst/>
              <a:gdLst>
                <a:gd name="T0" fmla="*/ 0 w 77"/>
                <a:gd name="T1" fmla="*/ 7 h 59"/>
                <a:gd name="T2" fmla="*/ 3 w 77"/>
                <a:gd name="T3" fmla="*/ 3 h 59"/>
                <a:gd name="T4" fmla="*/ 0 w 77"/>
                <a:gd name="T5" fmla="*/ 3 h 59"/>
                <a:gd name="T6" fmla="*/ 0 w 77"/>
                <a:gd name="T7" fmla="*/ 7 h 59"/>
                <a:gd name="T8" fmla="*/ 0 w 77"/>
                <a:gd name="T9" fmla="*/ 7 h 59"/>
                <a:gd name="T10" fmla="*/ 0 w 77"/>
                <a:gd name="T11" fmla="*/ 7 h 59"/>
                <a:gd name="T12" fmla="*/ 14 w 77"/>
                <a:gd name="T13" fmla="*/ 3 h 59"/>
                <a:gd name="T14" fmla="*/ 14 w 77"/>
                <a:gd name="T15" fmla="*/ 0 h 59"/>
                <a:gd name="T16" fmla="*/ 14 w 77"/>
                <a:gd name="T17" fmla="*/ 0 h 59"/>
                <a:gd name="T18" fmla="*/ 11 w 77"/>
                <a:gd name="T19" fmla="*/ 0 h 59"/>
                <a:gd name="T20" fmla="*/ 11 w 77"/>
                <a:gd name="T21" fmla="*/ 3 h 59"/>
                <a:gd name="T22" fmla="*/ 11 w 77"/>
                <a:gd name="T23" fmla="*/ 3 h 59"/>
                <a:gd name="T24" fmla="*/ 14 w 77"/>
                <a:gd name="T25" fmla="*/ 3 h 59"/>
                <a:gd name="T26" fmla="*/ 14 w 77"/>
                <a:gd name="T27" fmla="*/ 3 h 59"/>
                <a:gd name="T28" fmla="*/ 37 w 77"/>
                <a:gd name="T29" fmla="*/ 15 h 59"/>
                <a:gd name="T30" fmla="*/ 37 w 77"/>
                <a:gd name="T31" fmla="*/ 15 h 59"/>
                <a:gd name="T32" fmla="*/ 33 w 77"/>
                <a:gd name="T33" fmla="*/ 11 h 59"/>
                <a:gd name="T34" fmla="*/ 33 w 77"/>
                <a:gd name="T35" fmla="*/ 11 h 59"/>
                <a:gd name="T36" fmla="*/ 29 w 77"/>
                <a:gd name="T37" fmla="*/ 11 h 59"/>
                <a:gd name="T38" fmla="*/ 33 w 77"/>
                <a:gd name="T39" fmla="*/ 15 h 59"/>
                <a:gd name="T40" fmla="*/ 37 w 77"/>
                <a:gd name="T41" fmla="*/ 15 h 59"/>
                <a:gd name="T42" fmla="*/ 37 w 77"/>
                <a:gd name="T43" fmla="*/ 15 h 59"/>
                <a:gd name="T44" fmla="*/ 37 w 77"/>
                <a:gd name="T45" fmla="*/ 15 h 59"/>
                <a:gd name="T46" fmla="*/ 51 w 77"/>
                <a:gd name="T47" fmla="*/ 18 h 59"/>
                <a:gd name="T48" fmla="*/ 48 w 77"/>
                <a:gd name="T49" fmla="*/ 18 h 59"/>
                <a:gd name="T50" fmla="*/ 48 w 77"/>
                <a:gd name="T51" fmla="*/ 18 h 59"/>
                <a:gd name="T52" fmla="*/ 44 w 77"/>
                <a:gd name="T53" fmla="*/ 18 h 59"/>
                <a:gd name="T54" fmla="*/ 48 w 77"/>
                <a:gd name="T55" fmla="*/ 18 h 59"/>
                <a:gd name="T56" fmla="*/ 51 w 77"/>
                <a:gd name="T57" fmla="*/ 18 h 59"/>
                <a:gd name="T58" fmla="*/ 51 w 77"/>
                <a:gd name="T59" fmla="*/ 18 h 59"/>
                <a:gd name="T60" fmla="*/ 51 w 77"/>
                <a:gd name="T61" fmla="*/ 18 h 59"/>
                <a:gd name="T62" fmla="*/ 55 w 77"/>
                <a:gd name="T63" fmla="*/ 26 h 59"/>
                <a:gd name="T64" fmla="*/ 55 w 77"/>
                <a:gd name="T65" fmla="*/ 26 h 59"/>
                <a:gd name="T66" fmla="*/ 51 w 77"/>
                <a:gd name="T67" fmla="*/ 22 h 59"/>
                <a:gd name="T68" fmla="*/ 51 w 77"/>
                <a:gd name="T69" fmla="*/ 22 h 59"/>
                <a:gd name="T70" fmla="*/ 51 w 77"/>
                <a:gd name="T71" fmla="*/ 22 h 59"/>
                <a:gd name="T72" fmla="*/ 55 w 77"/>
                <a:gd name="T73" fmla="*/ 22 h 59"/>
                <a:gd name="T74" fmla="*/ 59 w 77"/>
                <a:gd name="T75" fmla="*/ 22 h 59"/>
                <a:gd name="T76" fmla="*/ 63 w 77"/>
                <a:gd name="T77" fmla="*/ 26 h 59"/>
                <a:gd name="T78" fmla="*/ 59 w 77"/>
                <a:gd name="T79" fmla="*/ 26 h 59"/>
                <a:gd name="T80" fmla="*/ 55 w 77"/>
                <a:gd name="T81" fmla="*/ 26 h 59"/>
                <a:gd name="T82" fmla="*/ 55 w 77"/>
                <a:gd name="T83" fmla="*/ 26 h 59"/>
                <a:gd name="T84" fmla="*/ 59 w 77"/>
                <a:gd name="T85" fmla="*/ 44 h 59"/>
                <a:gd name="T86" fmla="*/ 63 w 77"/>
                <a:gd name="T87" fmla="*/ 48 h 59"/>
                <a:gd name="T88" fmla="*/ 63 w 77"/>
                <a:gd name="T89" fmla="*/ 55 h 59"/>
                <a:gd name="T90" fmla="*/ 66 w 77"/>
                <a:gd name="T91" fmla="*/ 59 h 59"/>
                <a:gd name="T92" fmla="*/ 70 w 77"/>
                <a:gd name="T93" fmla="*/ 52 h 59"/>
                <a:gd name="T94" fmla="*/ 77 w 77"/>
                <a:gd name="T95" fmla="*/ 48 h 59"/>
                <a:gd name="T96" fmla="*/ 77 w 77"/>
                <a:gd name="T97" fmla="*/ 48 h 59"/>
                <a:gd name="T98" fmla="*/ 74 w 77"/>
                <a:gd name="T99" fmla="*/ 44 h 59"/>
                <a:gd name="T100" fmla="*/ 74 w 77"/>
                <a:gd name="T101" fmla="*/ 44 h 59"/>
                <a:gd name="T102" fmla="*/ 74 w 77"/>
                <a:gd name="T103" fmla="*/ 41 h 59"/>
                <a:gd name="T104" fmla="*/ 74 w 77"/>
                <a:gd name="T105" fmla="*/ 41 h 59"/>
                <a:gd name="T106" fmla="*/ 70 w 77"/>
                <a:gd name="T107" fmla="*/ 41 h 59"/>
                <a:gd name="T108" fmla="*/ 66 w 77"/>
                <a:gd name="T109" fmla="*/ 37 h 59"/>
                <a:gd name="T110" fmla="*/ 63 w 77"/>
                <a:gd name="T111" fmla="*/ 33 h 59"/>
                <a:gd name="T112" fmla="*/ 63 w 77"/>
                <a:gd name="T113" fmla="*/ 37 h 59"/>
                <a:gd name="T114" fmla="*/ 63 w 77"/>
                <a:gd name="T115" fmla="*/ 37 h 59"/>
                <a:gd name="T116" fmla="*/ 63 w 77"/>
                <a:gd name="T117" fmla="*/ 41 h 59"/>
                <a:gd name="T118" fmla="*/ 59 w 77"/>
                <a:gd name="T119" fmla="*/ 44 h 59"/>
                <a:gd name="T120" fmla="*/ 59 w 77"/>
                <a:gd name="T121" fmla="*/ 44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7" h="59">
                  <a:moveTo>
                    <a:pt x="0" y="7"/>
                  </a:moveTo>
                  <a:lnTo>
                    <a:pt x="3" y="3"/>
                  </a:lnTo>
                  <a:lnTo>
                    <a:pt x="0" y="3"/>
                  </a:lnTo>
                  <a:lnTo>
                    <a:pt x="0" y="7"/>
                  </a:lnTo>
                  <a:lnTo>
                    <a:pt x="0" y="7"/>
                  </a:lnTo>
                  <a:lnTo>
                    <a:pt x="0" y="7"/>
                  </a:lnTo>
                  <a:close/>
                  <a:moveTo>
                    <a:pt x="14" y="3"/>
                  </a:moveTo>
                  <a:lnTo>
                    <a:pt x="14" y="0"/>
                  </a:lnTo>
                  <a:lnTo>
                    <a:pt x="14" y="0"/>
                  </a:lnTo>
                  <a:lnTo>
                    <a:pt x="11" y="0"/>
                  </a:lnTo>
                  <a:lnTo>
                    <a:pt x="11" y="3"/>
                  </a:lnTo>
                  <a:lnTo>
                    <a:pt x="11" y="3"/>
                  </a:lnTo>
                  <a:lnTo>
                    <a:pt x="14" y="3"/>
                  </a:lnTo>
                  <a:lnTo>
                    <a:pt x="14" y="3"/>
                  </a:lnTo>
                  <a:close/>
                  <a:moveTo>
                    <a:pt x="37" y="15"/>
                  </a:moveTo>
                  <a:lnTo>
                    <a:pt x="37" y="15"/>
                  </a:lnTo>
                  <a:lnTo>
                    <a:pt x="33" y="11"/>
                  </a:lnTo>
                  <a:lnTo>
                    <a:pt x="33" y="11"/>
                  </a:lnTo>
                  <a:lnTo>
                    <a:pt x="29" y="11"/>
                  </a:lnTo>
                  <a:lnTo>
                    <a:pt x="33" y="15"/>
                  </a:lnTo>
                  <a:lnTo>
                    <a:pt x="37" y="15"/>
                  </a:lnTo>
                  <a:lnTo>
                    <a:pt x="37" y="15"/>
                  </a:lnTo>
                  <a:lnTo>
                    <a:pt x="37" y="15"/>
                  </a:lnTo>
                  <a:close/>
                  <a:moveTo>
                    <a:pt x="51" y="18"/>
                  </a:moveTo>
                  <a:lnTo>
                    <a:pt x="48" y="18"/>
                  </a:lnTo>
                  <a:lnTo>
                    <a:pt x="48" y="18"/>
                  </a:lnTo>
                  <a:lnTo>
                    <a:pt x="44" y="18"/>
                  </a:lnTo>
                  <a:lnTo>
                    <a:pt x="48" y="18"/>
                  </a:lnTo>
                  <a:lnTo>
                    <a:pt x="51" y="18"/>
                  </a:lnTo>
                  <a:lnTo>
                    <a:pt x="51" y="18"/>
                  </a:lnTo>
                  <a:lnTo>
                    <a:pt x="51" y="18"/>
                  </a:lnTo>
                  <a:close/>
                  <a:moveTo>
                    <a:pt x="55" y="26"/>
                  </a:moveTo>
                  <a:lnTo>
                    <a:pt x="55" y="26"/>
                  </a:lnTo>
                  <a:lnTo>
                    <a:pt x="51" y="22"/>
                  </a:lnTo>
                  <a:lnTo>
                    <a:pt x="51" y="22"/>
                  </a:lnTo>
                  <a:lnTo>
                    <a:pt x="51" y="22"/>
                  </a:lnTo>
                  <a:lnTo>
                    <a:pt x="55" y="22"/>
                  </a:lnTo>
                  <a:lnTo>
                    <a:pt x="59" y="22"/>
                  </a:lnTo>
                  <a:lnTo>
                    <a:pt x="63" y="26"/>
                  </a:lnTo>
                  <a:lnTo>
                    <a:pt x="59" y="26"/>
                  </a:lnTo>
                  <a:lnTo>
                    <a:pt x="55" y="26"/>
                  </a:lnTo>
                  <a:lnTo>
                    <a:pt x="55" y="26"/>
                  </a:lnTo>
                  <a:close/>
                  <a:moveTo>
                    <a:pt x="59" y="44"/>
                  </a:moveTo>
                  <a:lnTo>
                    <a:pt x="63" y="48"/>
                  </a:lnTo>
                  <a:lnTo>
                    <a:pt x="63" y="55"/>
                  </a:lnTo>
                  <a:lnTo>
                    <a:pt x="66" y="59"/>
                  </a:lnTo>
                  <a:lnTo>
                    <a:pt x="70" y="52"/>
                  </a:lnTo>
                  <a:lnTo>
                    <a:pt x="77" y="48"/>
                  </a:lnTo>
                  <a:lnTo>
                    <a:pt x="77" y="48"/>
                  </a:lnTo>
                  <a:lnTo>
                    <a:pt x="74" y="44"/>
                  </a:lnTo>
                  <a:lnTo>
                    <a:pt x="74" y="44"/>
                  </a:lnTo>
                  <a:lnTo>
                    <a:pt x="74" y="41"/>
                  </a:lnTo>
                  <a:lnTo>
                    <a:pt x="74" y="41"/>
                  </a:lnTo>
                  <a:lnTo>
                    <a:pt x="70" y="41"/>
                  </a:lnTo>
                  <a:lnTo>
                    <a:pt x="66" y="37"/>
                  </a:lnTo>
                  <a:lnTo>
                    <a:pt x="63" y="33"/>
                  </a:lnTo>
                  <a:lnTo>
                    <a:pt x="63" y="37"/>
                  </a:lnTo>
                  <a:lnTo>
                    <a:pt x="63" y="37"/>
                  </a:lnTo>
                  <a:lnTo>
                    <a:pt x="63" y="41"/>
                  </a:lnTo>
                  <a:lnTo>
                    <a:pt x="59" y="44"/>
                  </a:lnTo>
                  <a:lnTo>
                    <a:pt x="59" y="4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2" name="Freeform 6">
              <a:extLst>
                <a:ext uri="{FF2B5EF4-FFF2-40B4-BE49-F238E27FC236}">
                  <a16:creationId xmlns:a16="http://schemas.microsoft.com/office/drawing/2014/main" xmlns="" id="{12671A8F-3347-478B-BA27-C3635B161FC8}"/>
                </a:ext>
              </a:extLst>
            </p:cNvPr>
            <p:cNvSpPr/>
            <p:nvPr/>
          </p:nvSpPr>
          <p:spPr bwMode="auto">
            <a:xfrm>
              <a:off x="6286507" y="4618806"/>
              <a:ext cx="7166" cy="13966"/>
            </a:xfrm>
            <a:custGeom>
              <a:avLst/>
              <a:gdLst>
                <a:gd name="T0" fmla="*/ 0 w 4"/>
                <a:gd name="T1" fmla="*/ 4 h 8"/>
                <a:gd name="T2" fmla="*/ 0 w 4"/>
                <a:gd name="T3" fmla="*/ 0 h 8"/>
                <a:gd name="T4" fmla="*/ 0 w 4"/>
                <a:gd name="T5" fmla="*/ 0 h 8"/>
                <a:gd name="T6" fmla="*/ 4 w 4"/>
                <a:gd name="T7" fmla="*/ 0 h 8"/>
                <a:gd name="T8" fmla="*/ 4 w 4"/>
                <a:gd name="T9" fmla="*/ 0 h 8"/>
                <a:gd name="T10" fmla="*/ 4 w 4"/>
                <a:gd name="T11" fmla="*/ 8 h 8"/>
                <a:gd name="T12" fmla="*/ 0 w 4"/>
                <a:gd name="T13" fmla="*/ 4 h 8"/>
              </a:gdLst>
              <a:ahLst/>
              <a:cxnLst>
                <a:cxn ang="0">
                  <a:pos x="T0" y="T1"/>
                </a:cxn>
                <a:cxn ang="0">
                  <a:pos x="T2" y="T3"/>
                </a:cxn>
                <a:cxn ang="0">
                  <a:pos x="T4" y="T5"/>
                </a:cxn>
                <a:cxn ang="0">
                  <a:pos x="T6" y="T7"/>
                </a:cxn>
                <a:cxn ang="0">
                  <a:pos x="T8" y="T9"/>
                </a:cxn>
                <a:cxn ang="0">
                  <a:pos x="T10" y="T11"/>
                </a:cxn>
                <a:cxn ang="0">
                  <a:pos x="T12" y="T13"/>
                </a:cxn>
              </a:cxnLst>
              <a:rect l="0" t="0" r="r" b="b"/>
              <a:pathLst>
                <a:path w="4" h="8">
                  <a:moveTo>
                    <a:pt x="0" y="4"/>
                  </a:moveTo>
                  <a:lnTo>
                    <a:pt x="0" y="0"/>
                  </a:lnTo>
                  <a:lnTo>
                    <a:pt x="0" y="0"/>
                  </a:lnTo>
                  <a:lnTo>
                    <a:pt x="4" y="0"/>
                  </a:lnTo>
                  <a:lnTo>
                    <a:pt x="4" y="0"/>
                  </a:lnTo>
                  <a:lnTo>
                    <a:pt x="4" y="8"/>
                  </a:lnTo>
                  <a:lnTo>
                    <a:pt x="0"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3" name="Freeform 7">
              <a:extLst>
                <a:ext uri="{FF2B5EF4-FFF2-40B4-BE49-F238E27FC236}">
                  <a16:creationId xmlns:a16="http://schemas.microsoft.com/office/drawing/2014/main" xmlns="" id="{8FBA6F1D-B8EC-40DB-9AF2-A6B30FB348C0}"/>
                </a:ext>
              </a:extLst>
            </p:cNvPr>
            <p:cNvSpPr>
              <a:spLocks noEditPoints="1"/>
            </p:cNvSpPr>
            <p:nvPr/>
          </p:nvSpPr>
          <p:spPr bwMode="auto">
            <a:xfrm>
              <a:off x="6232768" y="4580402"/>
              <a:ext cx="39411" cy="33169"/>
            </a:xfrm>
            <a:custGeom>
              <a:avLst/>
              <a:gdLst>
                <a:gd name="T0" fmla="*/ 4 w 22"/>
                <a:gd name="T1" fmla="*/ 11 h 19"/>
                <a:gd name="T2" fmla="*/ 4 w 22"/>
                <a:gd name="T3" fmla="*/ 7 h 19"/>
                <a:gd name="T4" fmla="*/ 4 w 22"/>
                <a:gd name="T5" fmla="*/ 4 h 19"/>
                <a:gd name="T6" fmla="*/ 4 w 22"/>
                <a:gd name="T7" fmla="*/ 4 h 19"/>
                <a:gd name="T8" fmla="*/ 4 w 22"/>
                <a:gd name="T9" fmla="*/ 0 h 19"/>
                <a:gd name="T10" fmla="*/ 0 w 22"/>
                <a:gd name="T11" fmla="*/ 0 h 19"/>
                <a:gd name="T12" fmla="*/ 0 w 22"/>
                <a:gd name="T13" fmla="*/ 4 h 19"/>
                <a:gd name="T14" fmla="*/ 0 w 22"/>
                <a:gd name="T15" fmla="*/ 7 h 19"/>
                <a:gd name="T16" fmla="*/ 0 w 22"/>
                <a:gd name="T17" fmla="*/ 7 h 19"/>
                <a:gd name="T18" fmla="*/ 0 w 22"/>
                <a:gd name="T19" fmla="*/ 11 h 19"/>
                <a:gd name="T20" fmla="*/ 4 w 22"/>
                <a:gd name="T21" fmla="*/ 11 h 19"/>
                <a:gd name="T22" fmla="*/ 4 w 22"/>
                <a:gd name="T23" fmla="*/ 11 h 19"/>
                <a:gd name="T24" fmla="*/ 4 w 22"/>
                <a:gd name="T25" fmla="*/ 15 h 19"/>
                <a:gd name="T26" fmla="*/ 8 w 22"/>
                <a:gd name="T27" fmla="*/ 15 h 19"/>
                <a:gd name="T28" fmla="*/ 8 w 22"/>
                <a:gd name="T29" fmla="*/ 19 h 19"/>
                <a:gd name="T30" fmla="*/ 4 w 22"/>
                <a:gd name="T31" fmla="*/ 19 h 19"/>
                <a:gd name="T32" fmla="*/ 4 w 22"/>
                <a:gd name="T33" fmla="*/ 15 h 19"/>
                <a:gd name="T34" fmla="*/ 4 w 22"/>
                <a:gd name="T35" fmla="*/ 15 h 19"/>
                <a:gd name="T36" fmla="*/ 4 w 22"/>
                <a:gd name="T37" fmla="*/ 15 h 19"/>
                <a:gd name="T38" fmla="*/ 22 w 22"/>
                <a:gd name="T39" fmla="*/ 19 h 19"/>
                <a:gd name="T40" fmla="*/ 22 w 22"/>
                <a:gd name="T41" fmla="*/ 15 h 19"/>
                <a:gd name="T42" fmla="*/ 22 w 22"/>
                <a:gd name="T43" fmla="*/ 11 h 19"/>
                <a:gd name="T44" fmla="*/ 22 w 22"/>
                <a:gd name="T45" fmla="*/ 15 h 19"/>
                <a:gd name="T46" fmla="*/ 19 w 22"/>
                <a:gd name="T47" fmla="*/ 15 h 19"/>
                <a:gd name="T48" fmla="*/ 19 w 22"/>
                <a:gd name="T49" fmla="*/ 15 h 19"/>
                <a:gd name="T50" fmla="*/ 22 w 22"/>
                <a:gd name="T51"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2" h="19">
                  <a:moveTo>
                    <a:pt x="4" y="11"/>
                  </a:moveTo>
                  <a:lnTo>
                    <a:pt x="4" y="7"/>
                  </a:lnTo>
                  <a:lnTo>
                    <a:pt x="4" y="4"/>
                  </a:lnTo>
                  <a:lnTo>
                    <a:pt x="4" y="4"/>
                  </a:lnTo>
                  <a:lnTo>
                    <a:pt x="4" y="0"/>
                  </a:lnTo>
                  <a:lnTo>
                    <a:pt x="0" y="0"/>
                  </a:lnTo>
                  <a:lnTo>
                    <a:pt x="0" y="4"/>
                  </a:lnTo>
                  <a:lnTo>
                    <a:pt x="0" y="7"/>
                  </a:lnTo>
                  <a:lnTo>
                    <a:pt x="0" y="7"/>
                  </a:lnTo>
                  <a:lnTo>
                    <a:pt x="0" y="11"/>
                  </a:lnTo>
                  <a:lnTo>
                    <a:pt x="4" y="11"/>
                  </a:lnTo>
                  <a:lnTo>
                    <a:pt x="4" y="11"/>
                  </a:lnTo>
                  <a:close/>
                  <a:moveTo>
                    <a:pt x="4" y="15"/>
                  </a:moveTo>
                  <a:lnTo>
                    <a:pt x="8" y="15"/>
                  </a:lnTo>
                  <a:lnTo>
                    <a:pt x="8" y="19"/>
                  </a:lnTo>
                  <a:lnTo>
                    <a:pt x="4" y="19"/>
                  </a:lnTo>
                  <a:lnTo>
                    <a:pt x="4" y="15"/>
                  </a:lnTo>
                  <a:lnTo>
                    <a:pt x="4" y="15"/>
                  </a:lnTo>
                  <a:lnTo>
                    <a:pt x="4" y="15"/>
                  </a:lnTo>
                  <a:close/>
                  <a:moveTo>
                    <a:pt x="22" y="19"/>
                  </a:moveTo>
                  <a:lnTo>
                    <a:pt x="22" y="15"/>
                  </a:lnTo>
                  <a:lnTo>
                    <a:pt x="22" y="11"/>
                  </a:lnTo>
                  <a:lnTo>
                    <a:pt x="22" y="15"/>
                  </a:lnTo>
                  <a:lnTo>
                    <a:pt x="19" y="15"/>
                  </a:lnTo>
                  <a:lnTo>
                    <a:pt x="19" y="15"/>
                  </a:lnTo>
                  <a:lnTo>
                    <a:pt x="22" y="1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4" name="Freeform 8">
              <a:extLst>
                <a:ext uri="{FF2B5EF4-FFF2-40B4-BE49-F238E27FC236}">
                  <a16:creationId xmlns:a16="http://schemas.microsoft.com/office/drawing/2014/main" xmlns="" id="{2A761228-1782-4C90-AA8B-DB53489B0BE2}"/>
                </a:ext>
              </a:extLst>
            </p:cNvPr>
            <p:cNvSpPr>
              <a:spLocks noEditPoints="1"/>
            </p:cNvSpPr>
            <p:nvPr/>
          </p:nvSpPr>
          <p:spPr bwMode="auto">
            <a:xfrm>
              <a:off x="6325917" y="4405828"/>
              <a:ext cx="279455" cy="136166"/>
            </a:xfrm>
            <a:custGeom>
              <a:avLst/>
              <a:gdLst>
                <a:gd name="T0" fmla="*/ 152 w 156"/>
                <a:gd name="T1" fmla="*/ 4 h 78"/>
                <a:gd name="T2" fmla="*/ 156 w 156"/>
                <a:gd name="T3" fmla="*/ 4 h 78"/>
                <a:gd name="T4" fmla="*/ 156 w 156"/>
                <a:gd name="T5" fmla="*/ 4 h 78"/>
                <a:gd name="T6" fmla="*/ 152 w 156"/>
                <a:gd name="T7" fmla="*/ 0 h 78"/>
                <a:gd name="T8" fmla="*/ 152 w 156"/>
                <a:gd name="T9" fmla="*/ 4 h 78"/>
                <a:gd name="T10" fmla="*/ 152 w 156"/>
                <a:gd name="T11" fmla="*/ 4 h 78"/>
                <a:gd name="T12" fmla="*/ 152 w 156"/>
                <a:gd name="T13" fmla="*/ 4 h 78"/>
                <a:gd name="T14" fmla="*/ 4 w 156"/>
                <a:gd name="T15" fmla="*/ 78 h 78"/>
                <a:gd name="T16" fmla="*/ 7 w 156"/>
                <a:gd name="T17" fmla="*/ 78 h 78"/>
                <a:gd name="T18" fmla="*/ 4 w 156"/>
                <a:gd name="T19" fmla="*/ 78 h 78"/>
                <a:gd name="T20" fmla="*/ 4 w 156"/>
                <a:gd name="T21" fmla="*/ 78 h 78"/>
                <a:gd name="T22" fmla="*/ 4 w 156"/>
                <a:gd name="T23" fmla="*/ 78 h 78"/>
                <a:gd name="T24" fmla="*/ 0 w 156"/>
                <a:gd name="T25" fmla="*/ 70 h 78"/>
                <a:gd name="T26" fmla="*/ 4 w 156"/>
                <a:gd name="T27" fmla="*/ 70 h 78"/>
                <a:gd name="T28" fmla="*/ 4 w 156"/>
                <a:gd name="T29" fmla="*/ 70 h 78"/>
                <a:gd name="T30" fmla="*/ 7 w 156"/>
                <a:gd name="T31" fmla="*/ 70 h 78"/>
                <a:gd name="T32" fmla="*/ 4 w 156"/>
                <a:gd name="T33" fmla="*/ 70 h 78"/>
                <a:gd name="T34" fmla="*/ 4 w 156"/>
                <a:gd name="T35" fmla="*/ 74 h 78"/>
                <a:gd name="T36" fmla="*/ 0 w 156"/>
                <a:gd name="T37" fmla="*/ 70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56" h="78">
                  <a:moveTo>
                    <a:pt x="152" y="4"/>
                  </a:moveTo>
                  <a:lnTo>
                    <a:pt x="156" y="4"/>
                  </a:lnTo>
                  <a:lnTo>
                    <a:pt x="156" y="4"/>
                  </a:lnTo>
                  <a:lnTo>
                    <a:pt x="152" y="0"/>
                  </a:lnTo>
                  <a:lnTo>
                    <a:pt x="152" y="4"/>
                  </a:lnTo>
                  <a:lnTo>
                    <a:pt x="152" y="4"/>
                  </a:lnTo>
                  <a:lnTo>
                    <a:pt x="152" y="4"/>
                  </a:lnTo>
                  <a:close/>
                  <a:moveTo>
                    <a:pt x="4" y="78"/>
                  </a:moveTo>
                  <a:lnTo>
                    <a:pt x="7" y="78"/>
                  </a:lnTo>
                  <a:lnTo>
                    <a:pt x="4" y="78"/>
                  </a:lnTo>
                  <a:lnTo>
                    <a:pt x="4" y="78"/>
                  </a:lnTo>
                  <a:lnTo>
                    <a:pt x="4" y="78"/>
                  </a:lnTo>
                  <a:close/>
                  <a:moveTo>
                    <a:pt x="0" y="70"/>
                  </a:moveTo>
                  <a:lnTo>
                    <a:pt x="4" y="70"/>
                  </a:lnTo>
                  <a:lnTo>
                    <a:pt x="4" y="70"/>
                  </a:lnTo>
                  <a:lnTo>
                    <a:pt x="7" y="70"/>
                  </a:lnTo>
                  <a:lnTo>
                    <a:pt x="4" y="70"/>
                  </a:lnTo>
                  <a:lnTo>
                    <a:pt x="4" y="74"/>
                  </a:lnTo>
                  <a:lnTo>
                    <a:pt x="0" y="7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5" name="Freeform 9">
              <a:extLst>
                <a:ext uri="{FF2B5EF4-FFF2-40B4-BE49-F238E27FC236}">
                  <a16:creationId xmlns:a16="http://schemas.microsoft.com/office/drawing/2014/main" xmlns="" id="{C1431A82-5038-42A1-9AD3-B40D56899087}"/>
                </a:ext>
              </a:extLst>
            </p:cNvPr>
            <p:cNvSpPr>
              <a:spLocks noEditPoints="1"/>
            </p:cNvSpPr>
            <p:nvPr/>
          </p:nvSpPr>
          <p:spPr bwMode="auto">
            <a:xfrm>
              <a:off x="7678413" y="3920519"/>
              <a:ext cx="66282" cy="186793"/>
            </a:xfrm>
            <a:custGeom>
              <a:avLst/>
              <a:gdLst>
                <a:gd name="T0" fmla="*/ 4 w 10"/>
                <a:gd name="T1" fmla="*/ 5 h 29"/>
                <a:gd name="T2" fmla="*/ 4 w 10"/>
                <a:gd name="T3" fmla="*/ 3 h 29"/>
                <a:gd name="T4" fmla="*/ 4 w 10"/>
                <a:gd name="T5" fmla="*/ 1 h 29"/>
                <a:gd name="T6" fmla="*/ 4 w 10"/>
                <a:gd name="T7" fmla="*/ 0 h 29"/>
                <a:gd name="T8" fmla="*/ 3 w 10"/>
                <a:gd name="T9" fmla="*/ 1 h 29"/>
                <a:gd name="T10" fmla="*/ 3 w 10"/>
                <a:gd name="T11" fmla="*/ 3 h 29"/>
                <a:gd name="T12" fmla="*/ 3 w 10"/>
                <a:gd name="T13" fmla="*/ 5 h 29"/>
                <a:gd name="T14" fmla="*/ 3 w 10"/>
                <a:gd name="T15" fmla="*/ 10 h 29"/>
                <a:gd name="T16" fmla="*/ 3 w 10"/>
                <a:gd name="T17" fmla="*/ 8 h 29"/>
                <a:gd name="T18" fmla="*/ 3 w 10"/>
                <a:gd name="T19" fmla="*/ 7 h 29"/>
                <a:gd name="T20" fmla="*/ 4 w 10"/>
                <a:gd name="T21" fmla="*/ 6 h 29"/>
                <a:gd name="T22" fmla="*/ 3 w 10"/>
                <a:gd name="T23" fmla="*/ 7 h 29"/>
                <a:gd name="T24" fmla="*/ 3 w 10"/>
                <a:gd name="T25" fmla="*/ 9 h 29"/>
                <a:gd name="T26" fmla="*/ 3 w 10"/>
                <a:gd name="T27" fmla="*/ 10 h 29"/>
                <a:gd name="T28" fmla="*/ 1 w 10"/>
                <a:gd name="T29" fmla="*/ 9 h 29"/>
                <a:gd name="T30" fmla="*/ 0 w 10"/>
                <a:gd name="T31" fmla="*/ 9 h 29"/>
                <a:gd name="T32" fmla="*/ 3 w 10"/>
                <a:gd name="T33" fmla="*/ 14 h 29"/>
                <a:gd name="T34" fmla="*/ 3 w 10"/>
                <a:gd name="T35" fmla="*/ 12 h 29"/>
                <a:gd name="T36" fmla="*/ 2 w 10"/>
                <a:gd name="T37" fmla="*/ 13 h 29"/>
                <a:gd name="T38" fmla="*/ 5 w 10"/>
                <a:gd name="T39" fmla="*/ 19 h 29"/>
                <a:gd name="T40" fmla="*/ 4 w 10"/>
                <a:gd name="T41" fmla="*/ 19 h 29"/>
                <a:gd name="T42" fmla="*/ 6 w 10"/>
                <a:gd name="T43" fmla="*/ 22 h 29"/>
                <a:gd name="T44" fmla="*/ 7 w 10"/>
                <a:gd name="T45" fmla="*/ 23 h 29"/>
                <a:gd name="T46" fmla="*/ 6 w 10"/>
                <a:gd name="T47" fmla="*/ 22 h 29"/>
                <a:gd name="T48" fmla="*/ 8 w 10"/>
                <a:gd name="T49" fmla="*/ 23 h 29"/>
                <a:gd name="T50" fmla="*/ 8 w 10"/>
                <a:gd name="T51" fmla="*/ 23 h 29"/>
                <a:gd name="T52" fmla="*/ 8 w 10"/>
                <a:gd name="T53" fmla="*/ 22 h 29"/>
                <a:gd name="T54" fmla="*/ 7 w 10"/>
                <a:gd name="T55" fmla="*/ 25 h 29"/>
                <a:gd name="T56" fmla="*/ 7 w 10"/>
                <a:gd name="T57" fmla="*/ 24 h 29"/>
                <a:gd name="T58" fmla="*/ 7 w 10"/>
                <a:gd name="T59" fmla="*/ 24 h 29"/>
                <a:gd name="T60" fmla="*/ 9 w 10"/>
                <a:gd name="T61" fmla="*/ 26 h 29"/>
                <a:gd name="T62" fmla="*/ 8 w 10"/>
                <a:gd name="T63" fmla="*/ 26 h 29"/>
                <a:gd name="T64" fmla="*/ 9 w 10"/>
                <a:gd name="T65" fmla="*/ 27 h 29"/>
                <a:gd name="T66" fmla="*/ 9 w 10"/>
                <a:gd name="T67" fmla="*/ 28 h 29"/>
                <a:gd name="T68" fmla="*/ 9 w 10"/>
                <a:gd name="T69" fmla="*/ 29 h 29"/>
                <a:gd name="T70" fmla="*/ 10 w 10"/>
                <a:gd name="T71" fmla="*/ 28 h 29"/>
                <a:gd name="T72" fmla="*/ 9 w 10"/>
                <a:gd name="T73" fmla="*/ 27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 h="29">
                  <a:moveTo>
                    <a:pt x="3" y="5"/>
                  </a:moveTo>
                  <a:cubicBezTo>
                    <a:pt x="4" y="5"/>
                    <a:pt x="4" y="5"/>
                    <a:pt x="4" y="5"/>
                  </a:cubicBezTo>
                  <a:cubicBezTo>
                    <a:pt x="4" y="4"/>
                    <a:pt x="4" y="4"/>
                    <a:pt x="4" y="4"/>
                  </a:cubicBezTo>
                  <a:cubicBezTo>
                    <a:pt x="4" y="3"/>
                    <a:pt x="4" y="3"/>
                    <a:pt x="4" y="3"/>
                  </a:cubicBezTo>
                  <a:cubicBezTo>
                    <a:pt x="4" y="2"/>
                    <a:pt x="4" y="2"/>
                    <a:pt x="4" y="2"/>
                  </a:cubicBezTo>
                  <a:cubicBezTo>
                    <a:pt x="4" y="1"/>
                    <a:pt x="4" y="1"/>
                    <a:pt x="4" y="1"/>
                  </a:cubicBezTo>
                  <a:cubicBezTo>
                    <a:pt x="4" y="1"/>
                    <a:pt x="4" y="1"/>
                    <a:pt x="4" y="1"/>
                  </a:cubicBezTo>
                  <a:cubicBezTo>
                    <a:pt x="4" y="0"/>
                    <a:pt x="4" y="0"/>
                    <a:pt x="4" y="0"/>
                  </a:cubicBezTo>
                  <a:cubicBezTo>
                    <a:pt x="4" y="0"/>
                    <a:pt x="4" y="0"/>
                    <a:pt x="4" y="0"/>
                  </a:cubicBezTo>
                  <a:cubicBezTo>
                    <a:pt x="3" y="1"/>
                    <a:pt x="3" y="1"/>
                    <a:pt x="3" y="1"/>
                  </a:cubicBezTo>
                  <a:cubicBezTo>
                    <a:pt x="3" y="2"/>
                    <a:pt x="3" y="2"/>
                    <a:pt x="3" y="2"/>
                  </a:cubicBezTo>
                  <a:cubicBezTo>
                    <a:pt x="3" y="3"/>
                    <a:pt x="3" y="3"/>
                    <a:pt x="3" y="3"/>
                  </a:cubicBezTo>
                  <a:cubicBezTo>
                    <a:pt x="3" y="3"/>
                    <a:pt x="3" y="3"/>
                    <a:pt x="3" y="3"/>
                  </a:cubicBezTo>
                  <a:cubicBezTo>
                    <a:pt x="3" y="5"/>
                    <a:pt x="3" y="5"/>
                    <a:pt x="3" y="5"/>
                  </a:cubicBezTo>
                  <a:cubicBezTo>
                    <a:pt x="3" y="5"/>
                    <a:pt x="3" y="5"/>
                    <a:pt x="3" y="5"/>
                  </a:cubicBezTo>
                  <a:close/>
                  <a:moveTo>
                    <a:pt x="3" y="10"/>
                  </a:moveTo>
                  <a:cubicBezTo>
                    <a:pt x="3" y="9"/>
                    <a:pt x="3" y="9"/>
                    <a:pt x="3" y="9"/>
                  </a:cubicBezTo>
                  <a:cubicBezTo>
                    <a:pt x="3" y="8"/>
                    <a:pt x="3" y="8"/>
                    <a:pt x="3" y="8"/>
                  </a:cubicBezTo>
                  <a:cubicBezTo>
                    <a:pt x="3" y="7"/>
                    <a:pt x="3" y="7"/>
                    <a:pt x="3" y="7"/>
                  </a:cubicBezTo>
                  <a:cubicBezTo>
                    <a:pt x="3" y="7"/>
                    <a:pt x="3" y="7"/>
                    <a:pt x="3" y="7"/>
                  </a:cubicBezTo>
                  <a:cubicBezTo>
                    <a:pt x="4" y="6"/>
                    <a:pt x="4" y="6"/>
                    <a:pt x="4" y="6"/>
                  </a:cubicBezTo>
                  <a:cubicBezTo>
                    <a:pt x="4" y="6"/>
                    <a:pt x="4" y="6"/>
                    <a:pt x="4" y="6"/>
                  </a:cubicBezTo>
                  <a:cubicBezTo>
                    <a:pt x="3" y="6"/>
                    <a:pt x="3" y="6"/>
                    <a:pt x="3" y="6"/>
                  </a:cubicBezTo>
                  <a:cubicBezTo>
                    <a:pt x="3" y="7"/>
                    <a:pt x="3" y="7"/>
                    <a:pt x="3" y="7"/>
                  </a:cubicBezTo>
                  <a:cubicBezTo>
                    <a:pt x="2" y="8"/>
                    <a:pt x="2" y="8"/>
                    <a:pt x="2" y="8"/>
                  </a:cubicBezTo>
                  <a:cubicBezTo>
                    <a:pt x="3" y="9"/>
                    <a:pt x="3" y="9"/>
                    <a:pt x="3" y="9"/>
                  </a:cubicBezTo>
                  <a:cubicBezTo>
                    <a:pt x="3" y="9"/>
                    <a:pt x="3" y="9"/>
                    <a:pt x="3" y="9"/>
                  </a:cubicBezTo>
                  <a:cubicBezTo>
                    <a:pt x="3" y="10"/>
                    <a:pt x="3" y="10"/>
                    <a:pt x="3" y="10"/>
                  </a:cubicBezTo>
                  <a:close/>
                  <a:moveTo>
                    <a:pt x="0" y="9"/>
                  </a:moveTo>
                  <a:cubicBezTo>
                    <a:pt x="1" y="9"/>
                    <a:pt x="1" y="9"/>
                    <a:pt x="1" y="9"/>
                  </a:cubicBezTo>
                  <a:cubicBezTo>
                    <a:pt x="1" y="9"/>
                    <a:pt x="1" y="9"/>
                    <a:pt x="1" y="9"/>
                  </a:cubicBezTo>
                  <a:cubicBezTo>
                    <a:pt x="0" y="9"/>
                    <a:pt x="0" y="9"/>
                    <a:pt x="0" y="9"/>
                  </a:cubicBezTo>
                  <a:close/>
                  <a:moveTo>
                    <a:pt x="2" y="14"/>
                  </a:moveTo>
                  <a:cubicBezTo>
                    <a:pt x="3" y="14"/>
                    <a:pt x="3" y="14"/>
                    <a:pt x="3" y="14"/>
                  </a:cubicBezTo>
                  <a:cubicBezTo>
                    <a:pt x="3" y="13"/>
                    <a:pt x="3" y="13"/>
                    <a:pt x="3" y="13"/>
                  </a:cubicBezTo>
                  <a:cubicBezTo>
                    <a:pt x="3" y="12"/>
                    <a:pt x="3" y="12"/>
                    <a:pt x="3" y="12"/>
                  </a:cubicBezTo>
                  <a:cubicBezTo>
                    <a:pt x="2" y="12"/>
                    <a:pt x="2" y="12"/>
                    <a:pt x="2" y="12"/>
                  </a:cubicBezTo>
                  <a:cubicBezTo>
                    <a:pt x="2" y="13"/>
                    <a:pt x="2" y="13"/>
                    <a:pt x="2" y="13"/>
                  </a:cubicBezTo>
                  <a:cubicBezTo>
                    <a:pt x="2" y="13"/>
                    <a:pt x="2" y="14"/>
                    <a:pt x="2" y="14"/>
                  </a:cubicBezTo>
                  <a:close/>
                  <a:moveTo>
                    <a:pt x="5" y="19"/>
                  </a:moveTo>
                  <a:cubicBezTo>
                    <a:pt x="4" y="19"/>
                    <a:pt x="4" y="19"/>
                    <a:pt x="4" y="19"/>
                  </a:cubicBezTo>
                  <a:cubicBezTo>
                    <a:pt x="4" y="19"/>
                    <a:pt x="4" y="19"/>
                    <a:pt x="4" y="19"/>
                  </a:cubicBezTo>
                  <a:cubicBezTo>
                    <a:pt x="5" y="19"/>
                    <a:pt x="5" y="19"/>
                    <a:pt x="5" y="19"/>
                  </a:cubicBezTo>
                  <a:close/>
                  <a:moveTo>
                    <a:pt x="6" y="22"/>
                  </a:moveTo>
                  <a:cubicBezTo>
                    <a:pt x="6" y="22"/>
                    <a:pt x="6" y="22"/>
                    <a:pt x="6" y="22"/>
                  </a:cubicBezTo>
                  <a:cubicBezTo>
                    <a:pt x="7" y="23"/>
                    <a:pt x="7" y="23"/>
                    <a:pt x="7" y="23"/>
                  </a:cubicBezTo>
                  <a:cubicBezTo>
                    <a:pt x="6" y="22"/>
                    <a:pt x="6" y="22"/>
                    <a:pt x="6" y="22"/>
                  </a:cubicBezTo>
                  <a:cubicBezTo>
                    <a:pt x="6" y="22"/>
                    <a:pt x="6" y="22"/>
                    <a:pt x="6" y="22"/>
                  </a:cubicBezTo>
                  <a:close/>
                  <a:moveTo>
                    <a:pt x="8" y="22"/>
                  </a:moveTo>
                  <a:cubicBezTo>
                    <a:pt x="8" y="23"/>
                    <a:pt x="8" y="23"/>
                    <a:pt x="8" y="23"/>
                  </a:cubicBezTo>
                  <a:cubicBezTo>
                    <a:pt x="8" y="24"/>
                    <a:pt x="8" y="24"/>
                    <a:pt x="8" y="24"/>
                  </a:cubicBezTo>
                  <a:cubicBezTo>
                    <a:pt x="8" y="23"/>
                    <a:pt x="8" y="23"/>
                    <a:pt x="8" y="23"/>
                  </a:cubicBezTo>
                  <a:cubicBezTo>
                    <a:pt x="8" y="23"/>
                    <a:pt x="8" y="23"/>
                    <a:pt x="8" y="23"/>
                  </a:cubicBezTo>
                  <a:cubicBezTo>
                    <a:pt x="8" y="22"/>
                    <a:pt x="8" y="22"/>
                    <a:pt x="8" y="22"/>
                  </a:cubicBezTo>
                  <a:close/>
                  <a:moveTo>
                    <a:pt x="7" y="24"/>
                  </a:moveTo>
                  <a:cubicBezTo>
                    <a:pt x="7" y="25"/>
                    <a:pt x="7" y="25"/>
                    <a:pt x="7" y="25"/>
                  </a:cubicBezTo>
                  <a:cubicBezTo>
                    <a:pt x="8" y="24"/>
                    <a:pt x="8" y="24"/>
                    <a:pt x="8" y="24"/>
                  </a:cubicBezTo>
                  <a:cubicBezTo>
                    <a:pt x="7" y="24"/>
                    <a:pt x="7" y="24"/>
                    <a:pt x="7" y="24"/>
                  </a:cubicBezTo>
                  <a:cubicBezTo>
                    <a:pt x="7" y="24"/>
                    <a:pt x="7" y="24"/>
                    <a:pt x="7" y="24"/>
                  </a:cubicBezTo>
                  <a:cubicBezTo>
                    <a:pt x="7" y="24"/>
                    <a:pt x="7" y="24"/>
                    <a:pt x="7" y="24"/>
                  </a:cubicBezTo>
                  <a:close/>
                  <a:moveTo>
                    <a:pt x="8" y="26"/>
                  </a:moveTo>
                  <a:cubicBezTo>
                    <a:pt x="9" y="26"/>
                    <a:pt x="9" y="26"/>
                    <a:pt x="9" y="26"/>
                  </a:cubicBezTo>
                  <a:cubicBezTo>
                    <a:pt x="9" y="26"/>
                    <a:pt x="9" y="26"/>
                    <a:pt x="9" y="26"/>
                  </a:cubicBezTo>
                  <a:cubicBezTo>
                    <a:pt x="8" y="26"/>
                    <a:pt x="8" y="26"/>
                    <a:pt x="8" y="26"/>
                  </a:cubicBezTo>
                  <a:cubicBezTo>
                    <a:pt x="8" y="26"/>
                    <a:pt x="8" y="26"/>
                    <a:pt x="8" y="26"/>
                  </a:cubicBezTo>
                  <a:close/>
                  <a:moveTo>
                    <a:pt x="9" y="27"/>
                  </a:moveTo>
                  <a:cubicBezTo>
                    <a:pt x="8" y="27"/>
                    <a:pt x="8" y="27"/>
                    <a:pt x="8" y="27"/>
                  </a:cubicBezTo>
                  <a:cubicBezTo>
                    <a:pt x="9" y="28"/>
                    <a:pt x="9" y="28"/>
                    <a:pt x="9" y="28"/>
                  </a:cubicBezTo>
                  <a:cubicBezTo>
                    <a:pt x="9" y="28"/>
                    <a:pt x="9" y="28"/>
                    <a:pt x="9" y="28"/>
                  </a:cubicBezTo>
                  <a:cubicBezTo>
                    <a:pt x="9" y="28"/>
                    <a:pt x="9" y="29"/>
                    <a:pt x="9" y="29"/>
                  </a:cubicBezTo>
                  <a:cubicBezTo>
                    <a:pt x="10" y="29"/>
                    <a:pt x="10" y="29"/>
                    <a:pt x="10" y="29"/>
                  </a:cubicBezTo>
                  <a:cubicBezTo>
                    <a:pt x="10" y="28"/>
                    <a:pt x="10" y="28"/>
                    <a:pt x="10" y="28"/>
                  </a:cubicBezTo>
                  <a:cubicBezTo>
                    <a:pt x="10" y="27"/>
                    <a:pt x="10" y="27"/>
                    <a:pt x="10" y="27"/>
                  </a:cubicBezTo>
                  <a:lnTo>
                    <a:pt x="9" y="2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6" name="Freeform 10">
              <a:extLst>
                <a:ext uri="{FF2B5EF4-FFF2-40B4-BE49-F238E27FC236}">
                  <a16:creationId xmlns:a16="http://schemas.microsoft.com/office/drawing/2014/main" xmlns="" id="{998FFB39-B4FF-4BDE-B615-F496ECC3272F}"/>
                </a:ext>
              </a:extLst>
            </p:cNvPr>
            <p:cNvSpPr>
              <a:spLocks noEditPoints="1"/>
            </p:cNvSpPr>
            <p:nvPr/>
          </p:nvSpPr>
          <p:spPr bwMode="auto">
            <a:xfrm>
              <a:off x="5616532" y="1069759"/>
              <a:ext cx="3872972" cy="2066932"/>
            </a:xfrm>
            <a:custGeom>
              <a:avLst/>
              <a:gdLst>
                <a:gd name="T0" fmla="*/ 447 w 584"/>
                <a:gd name="T1" fmla="*/ 261 h 319"/>
                <a:gd name="T2" fmla="*/ 408 w 584"/>
                <a:gd name="T3" fmla="*/ 228 h 319"/>
                <a:gd name="T4" fmla="*/ 364 w 584"/>
                <a:gd name="T5" fmla="*/ 257 h 319"/>
                <a:gd name="T6" fmla="*/ 283 w 584"/>
                <a:gd name="T7" fmla="*/ 258 h 319"/>
                <a:gd name="T8" fmla="*/ 199 w 584"/>
                <a:gd name="T9" fmla="*/ 245 h 319"/>
                <a:gd name="T10" fmla="*/ 147 w 584"/>
                <a:gd name="T11" fmla="*/ 252 h 319"/>
                <a:gd name="T12" fmla="*/ 99 w 584"/>
                <a:gd name="T13" fmla="*/ 272 h 319"/>
                <a:gd name="T14" fmla="*/ 84 w 584"/>
                <a:gd name="T15" fmla="*/ 318 h 319"/>
                <a:gd name="T16" fmla="*/ 49 w 584"/>
                <a:gd name="T17" fmla="*/ 272 h 319"/>
                <a:gd name="T18" fmla="*/ 8 w 584"/>
                <a:gd name="T19" fmla="*/ 214 h 319"/>
                <a:gd name="T20" fmla="*/ 16 w 584"/>
                <a:gd name="T21" fmla="*/ 152 h 319"/>
                <a:gd name="T22" fmla="*/ 21 w 584"/>
                <a:gd name="T23" fmla="*/ 173 h 319"/>
                <a:gd name="T24" fmla="*/ 59 w 584"/>
                <a:gd name="T25" fmla="*/ 168 h 319"/>
                <a:gd name="T26" fmla="*/ 91 w 584"/>
                <a:gd name="T27" fmla="*/ 153 h 319"/>
                <a:gd name="T28" fmla="*/ 144 w 584"/>
                <a:gd name="T29" fmla="*/ 144 h 319"/>
                <a:gd name="T30" fmla="*/ 160 w 584"/>
                <a:gd name="T31" fmla="*/ 145 h 319"/>
                <a:gd name="T32" fmla="*/ 174 w 584"/>
                <a:gd name="T33" fmla="*/ 141 h 319"/>
                <a:gd name="T34" fmla="*/ 168 w 584"/>
                <a:gd name="T35" fmla="*/ 110 h 319"/>
                <a:gd name="T36" fmla="*/ 175 w 584"/>
                <a:gd name="T37" fmla="*/ 92 h 319"/>
                <a:gd name="T38" fmla="*/ 193 w 584"/>
                <a:gd name="T39" fmla="*/ 62 h 319"/>
                <a:gd name="T40" fmla="*/ 220 w 584"/>
                <a:gd name="T41" fmla="*/ 42 h 319"/>
                <a:gd name="T42" fmla="*/ 257 w 584"/>
                <a:gd name="T43" fmla="*/ 61 h 319"/>
                <a:gd name="T44" fmla="*/ 272 w 584"/>
                <a:gd name="T45" fmla="*/ 73 h 319"/>
                <a:gd name="T46" fmla="*/ 329 w 584"/>
                <a:gd name="T47" fmla="*/ 70 h 319"/>
                <a:gd name="T48" fmla="*/ 371 w 584"/>
                <a:gd name="T49" fmla="*/ 66 h 319"/>
                <a:gd name="T50" fmla="*/ 410 w 584"/>
                <a:gd name="T51" fmla="*/ 59 h 319"/>
                <a:gd name="T52" fmla="*/ 497 w 584"/>
                <a:gd name="T53" fmla="*/ 60 h 319"/>
                <a:gd name="T54" fmla="*/ 553 w 584"/>
                <a:gd name="T55" fmla="*/ 50 h 319"/>
                <a:gd name="T56" fmla="*/ 578 w 584"/>
                <a:gd name="T57" fmla="*/ 63 h 319"/>
                <a:gd name="T58" fmla="*/ 562 w 584"/>
                <a:gd name="T59" fmla="*/ 84 h 319"/>
                <a:gd name="T60" fmla="*/ 565 w 584"/>
                <a:gd name="T61" fmla="*/ 120 h 319"/>
                <a:gd name="T62" fmla="*/ 535 w 584"/>
                <a:gd name="T63" fmla="*/ 159 h 319"/>
                <a:gd name="T64" fmla="*/ 545 w 584"/>
                <a:gd name="T65" fmla="*/ 217 h 319"/>
                <a:gd name="T66" fmla="*/ 523 w 584"/>
                <a:gd name="T67" fmla="*/ 132 h 319"/>
                <a:gd name="T68" fmla="*/ 498 w 584"/>
                <a:gd name="T69" fmla="*/ 147 h 319"/>
                <a:gd name="T70" fmla="*/ 467 w 584"/>
                <a:gd name="T71" fmla="*/ 169 h 319"/>
                <a:gd name="T72" fmla="*/ 460 w 584"/>
                <a:gd name="T73" fmla="*/ 213 h 319"/>
                <a:gd name="T74" fmla="*/ 463 w 584"/>
                <a:gd name="T75" fmla="*/ 290 h 319"/>
                <a:gd name="T76" fmla="*/ 39 w 584"/>
                <a:gd name="T77" fmla="*/ 33 h 319"/>
                <a:gd name="T78" fmla="*/ 54 w 584"/>
                <a:gd name="T79" fmla="*/ 20 h 319"/>
                <a:gd name="T80" fmla="*/ 50 w 584"/>
                <a:gd name="T81" fmla="*/ 33 h 319"/>
                <a:gd name="T82" fmla="*/ 52 w 584"/>
                <a:gd name="T83" fmla="*/ 34 h 319"/>
                <a:gd name="T84" fmla="*/ 65 w 584"/>
                <a:gd name="T85" fmla="*/ 29 h 319"/>
                <a:gd name="T86" fmla="*/ 84 w 584"/>
                <a:gd name="T87" fmla="*/ 110 h 319"/>
                <a:gd name="T88" fmla="*/ 102 w 584"/>
                <a:gd name="T89" fmla="*/ 72 h 319"/>
                <a:gd name="T90" fmla="*/ 80 w 584"/>
                <a:gd name="T91" fmla="*/ 102 h 319"/>
                <a:gd name="T92" fmla="*/ 76 w 584"/>
                <a:gd name="T93" fmla="*/ 115 h 319"/>
                <a:gd name="T94" fmla="*/ 96 w 584"/>
                <a:gd name="T95" fmla="*/ 135 h 319"/>
                <a:gd name="T96" fmla="*/ 187 w 584"/>
                <a:gd name="T97" fmla="*/ 122 h 319"/>
                <a:gd name="T98" fmla="*/ 146 w 584"/>
                <a:gd name="T99" fmla="*/ 106 h 319"/>
                <a:gd name="T100" fmla="*/ 158 w 584"/>
                <a:gd name="T101" fmla="*/ 70 h 319"/>
                <a:gd name="T102" fmla="*/ 190 w 584"/>
                <a:gd name="T103" fmla="*/ 51 h 319"/>
                <a:gd name="T104" fmla="*/ 145 w 584"/>
                <a:gd name="T105" fmla="*/ 6 h 319"/>
                <a:gd name="T106" fmla="*/ 166 w 584"/>
                <a:gd name="T107" fmla="*/ 25 h 319"/>
                <a:gd name="T108" fmla="*/ 360 w 584"/>
                <a:gd name="T109" fmla="*/ 17 h 319"/>
                <a:gd name="T110" fmla="*/ 326 w 584"/>
                <a:gd name="T111" fmla="*/ 25 h 319"/>
                <a:gd name="T112" fmla="*/ 195 w 584"/>
                <a:gd name="T113" fmla="*/ 19 h 319"/>
                <a:gd name="T114" fmla="*/ 265 w 584"/>
                <a:gd name="T115" fmla="*/ 66 h 319"/>
                <a:gd name="T116" fmla="*/ 461 w 584"/>
                <a:gd name="T117" fmla="*/ 63 h 319"/>
                <a:gd name="T118" fmla="*/ 494 w 584"/>
                <a:gd name="T119" fmla="*/ 243 h 319"/>
                <a:gd name="T120" fmla="*/ 490 w 584"/>
                <a:gd name="T121" fmla="*/ 257 h 319"/>
                <a:gd name="T122" fmla="*/ 540 w 584"/>
                <a:gd name="T123" fmla="*/ 162 h 319"/>
                <a:gd name="T124" fmla="*/ 537 w 584"/>
                <a:gd name="T125" fmla="*/ 243 h 3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584" h="319">
                  <a:moveTo>
                    <a:pt x="453" y="293"/>
                  </a:moveTo>
                  <a:cubicBezTo>
                    <a:pt x="453" y="293"/>
                    <a:pt x="453" y="293"/>
                    <a:pt x="453" y="293"/>
                  </a:cubicBezTo>
                  <a:cubicBezTo>
                    <a:pt x="452" y="292"/>
                    <a:pt x="452" y="292"/>
                    <a:pt x="452" y="292"/>
                  </a:cubicBezTo>
                  <a:cubicBezTo>
                    <a:pt x="452" y="292"/>
                    <a:pt x="452" y="292"/>
                    <a:pt x="452" y="292"/>
                  </a:cubicBezTo>
                  <a:cubicBezTo>
                    <a:pt x="452" y="292"/>
                    <a:pt x="452" y="292"/>
                    <a:pt x="452" y="292"/>
                  </a:cubicBezTo>
                  <a:cubicBezTo>
                    <a:pt x="452" y="291"/>
                    <a:pt x="452" y="291"/>
                    <a:pt x="452" y="291"/>
                  </a:cubicBezTo>
                  <a:cubicBezTo>
                    <a:pt x="452" y="291"/>
                    <a:pt x="452" y="291"/>
                    <a:pt x="452" y="291"/>
                  </a:cubicBezTo>
                  <a:cubicBezTo>
                    <a:pt x="452" y="290"/>
                    <a:pt x="452" y="290"/>
                    <a:pt x="452" y="290"/>
                  </a:cubicBezTo>
                  <a:cubicBezTo>
                    <a:pt x="452" y="290"/>
                    <a:pt x="452" y="290"/>
                    <a:pt x="452" y="290"/>
                  </a:cubicBezTo>
                  <a:cubicBezTo>
                    <a:pt x="452" y="290"/>
                    <a:pt x="452" y="290"/>
                    <a:pt x="452" y="290"/>
                  </a:cubicBezTo>
                  <a:cubicBezTo>
                    <a:pt x="453" y="290"/>
                    <a:pt x="453" y="290"/>
                    <a:pt x="453" y="290"/>
                  </a:cubicBezTo>
                  <a:cubicBezTo>
                    <a:pt x="454" y="290"/>
                    <a:pt x="454" y="290"/>
                    <a:pt x="454" y="290"/>
                  </a:cubicBezTo>
                  <a:cubicBezTo>
                    <a:pt x="454" y="289"/>
                    <a:pt x="454" y="289"/>
                    <a:pt x="454" y="289"/>
                  </a:cubicBezTo>
                  <a:cubicBezTo>
                    <a:pt x="454" y="289"/>
                    <a:pt x="454" y="289"/>
                    <a:pt x="454" y="289"/>
                  </a:cubicBezTo>
                  <a:cubicBezTo>
                    <a:pt x="454" y="288"/>
                    <a:pt x="454" y="288"/>
                    <a:pt x="454" y="288"/>
                  </a:cubicBezTo>
                  <a:cubicBezTo>
                    <a:pt x="454" y="288"/>
                    <a:pt x="454" y="288"/>
                    <a:pt x="454" y="288"/>
                  </a:cubicBezTo>
                  <a:cubicBezTo>
                    <a:pt x="454" y="287"/>
                    <a:pt x="454" y="287"/>
                    <a:pt x="454" y="287"/>
                  </a:cubicBezTo>
                  <a:cubicBezTo>
                    <a:pt x="454" y="286"/>
                    <a:pt x="454" y="286"/>
                    <a:pt x="454" y="286"/>
                  </a:cubicBezTo>
                  <a:cubicBezTo>
                    <a:pt x="453" y="286"/>
                    <a:pt x="453" y="286"/>
                    <a:pt x="453" y="286"/>
                  </a:cubicBezTo>
                  <a:cubicBezTo>
                    <a:pt x="453" y="285"/>
                    <a:pt x="453" y="285"/>
                    <a:pt x="453" y="285"/>
                  </a:cubicBezTo>
                  <a:cubicBezTo>
                    <a:pt x="453" y="284"/>
                    <a:pt x="453" y="284"/>
                    <a:pt x="453" y="284"/>
                  </a:cubicBezTo>
                  <a:cubicBezTo>
                    <a:pt x="453" y="283"/>
                    <a:pt x="453" y="283"/>
                    <a:pt x="453" y="283"/>
                  </a:cubicBezTo>
                  <a:cubicBezTo>
                    <a:pt x="453" y="282"/>
                    <a:pt x="453" y="282"/>
                    <a:pt x="453" y="282"/>
                  </a:cubicBezTo>
                  <a:cubicBezTo>
                    <a:pt x="452" y="282"/>
                    <a:pt x="452" y="282"/>
                    <a:pt x="452" y="282"/>
                  </a:cubicBezTo>
                  <a:cubicBezTo>
                    <a:pt x="452" y="281"/>
                    <a:pt x="452" y="281"/>
                    <a:pt x="452" y="281"/>
                  </a:cubicBezTo>
                  <a:cubicBezTo>
                    <a:pt x="452" y="280"/>
                    <a:pt x="452" y="280"/>
                    <a:pt x="452" y="280"/>
                  </a:cubicBezTo>
                  <a:cubicBezTo>
                    <a:pt x="451" y="279"/>
                    <a:pt x="451" y="279"/>
                    <a:pt x="451" y="279"/>
                  </a:cubicBezTo>
                  <a:cubicBezTo>
                    <a:pt x="451" y="278"/>
                    <a:pt x="451" y="278"/>
                    <a:pt x="451" y="278"/>
                  </a:cubicBezTo>
                  <a:cubicBezTo>
                    <a:pt x="451" y="278"/>
                    <a:pt x="451" y="278"/>
                    <a:pt x="451" y="278"/>
                  </a:cubicBezTo>
                  <a:cubicBezTo>
                    <a:pt x="451" y="278"/>
                    <a:pt x="451" y="278"/>
                    <a:pt x="451" y="278"/>
                  </a:cubicBezTo>
                  <a:cubicBezTo>
                    <a:pt x="452" y="278"/>
                    <a:pt x="452" y="278"/>
                    <a:pt x="452" y="278"/>
                  </a:cubicBezTo>
                  <a:cubicBezTo>
                    <a:pt x="452" y="277"/>
                    <a:pt x="452" y="277"/>
                    <a:pt x="452" y="277"/>
                  </a:cubicBezTo>
                  <a:cubicBezTo>
                    <a:pt x="452" y="277"/>
                    <a:pt x="452" y="277"/>
                    <a:pt x="452" y="277"/>
                  </a:cubicBezTo>
                  <a:cubicBezTo>
                    <a:pt x="453" y="275"/>
                    <a:pt x="453" y="275"/>
                    <a:pt x="453" y="275"/>
                  </a:cubicBezTo>
                  <a:cubicBezTo>
                    <a:pt x="454" y="275"/>
                    <a:pt x="454" y="275"/>
                    <a:pt x="454" y="275"/>
                  </a:cubicBezTo>
                  <a:cubicBezTo>
                    <a:pt x="454" y="275"/>
                    <a:pt x="454" y="275"/>
                    <a:pt x="454" y="275"/>
                  </a:cubicBezTo>
                  <a:cubicBezTo>
                    <a:pt x="455" y="276"/>
                    <a:pt x="455" y="276"/>
                    <a:pt x="455" y="276"/>
                  </a:cubicBezTo>
                  <a:cubicBezTo>
                    <a:pt x="458" y="276"/>
                    <a:pt x="458" y="276"/>
                    <a:pt x="458" y="276"/>
                  </a:cubicBezTo>
                  <a:cubicBezTo>
                    <a:pt x="458" y="276"/>
                    <a:pt x="458" y="276"/>
                    <a:pt x="458" y="276"/>
                  </a:cubicBezTo>
                  <a:cubicBezTo>
                    <a:pt x="459" y="276"/>
                    <a:pt x="459" y="276"/>
                    <a:pt x="459" y="276"/>
                  </a:cubicBezTo>
                  <a:cubicBezTo>
                    <a:pt x="459" y="276"/>
                    <a:pt x="459" y="276"/>
                    <a:pt x="459" y="276"/>
                  </a:cubicBezTo>
                  <a:cubicBezTo>
                    <a:pt x="459" y="275"/>
                    <a:pt x="459" y="275"/>
                    <a:pt x="459" y="275"/>
                  </a:cubicBezTo>
                  <a:cubicBezTo>
                    <a:pt x="459" y="275"/>
                    <a:pt x="459" y="275"/>
                    <a:pt x="459" y="275"/>
                  </a:cubicBezTo>
                  <a:cubicBezTo>
                    <a:pt x="459" y="274"/>
                    <a:pt x="459" y="274"/>
                    <a:pt x="459" y="274"/>
                  </a:cubicBezTo>
                  <a:cubicBezTo>
                    <a:pt x="459" y="274"/>
                    <a:pt x="459" y="274"/>
                    <a:pt x="459" y="274"/>
                  </a:cubicBezTo>
                  <a:cubicBezTo>
                    <a:pt x="459" y="274"/>
                    <a:pt x="459" y="274"/>
                    <a:pt x="459" y="274"/>
                  </a:cubicBezTo>
                  <a:cubicBezTo>
                    <a:pt x="458" y="273"/>
                    <a:pt x="458" y="273"/>
                    <a:pt x="458" y="273"/>
                  </a:cubicBezTo>
                  <a:cubicBezTo>
                    <a:pt x="459" y="272"/>
                    <a:pt x="459" y="272"/>
                    <a:pt x="459" y="272"/>
                  </a:cubicBezTo>
                  <a:cubicBezTo>
                    <a:pt x="459" y="272"/>
                    <a:pt x="459" y="272"/>
                    <a:pt x="459" y="272"/>
                  </a:cubicBezTo>
                  <a:cubicBezTo>
                    <a:pt x="459" y="272"/>
                    <a:pt x="459" y="272"/>
                    <a:pt x="459" y="272"/>
                  </a:cubicBezTo>
                  <a:cubicBezTo>
                    <a:pt x="459" y="271"/>
                    <a:pt x="459" y="271"/>
                    <a:pt x="459" y="271"/>
                  </a:cubicBezTo>
                  <a:cubicBezTo>
                    <a:pt x="459" y="271"/>
                    <a:pt x="459" y="271"/>
                    <a:pt x="459" y="271"/>
                  </a:cubicBezTo>
                  <a:cubicBezTo>
                    <a:pt x="459" y="271"/>
                    <a:pt x="459" y="271"/>
                    <a:pt x="459" y="271"/>
                  </a:cubicBezTo>
                  <a:cubicBezTo>
                    <a:pt x="459" y="270"/>
                    <a:pt x="459" y="270"/>
                    <a:pt x="459" y="270"/>
                  </a:cubicBezTo>
                  <a:cubicBezTo>
                    <a:pt x="459" y="270"/>
                    <a:pt x="459" y="270"/>
                    <a:pt x="459" y="270"/>
                  </a:cubicBezTo>
                  <a:cubicBezTo>
                    <a:pt x="459" y="269"/>
                    <a:pt x="459" y="269"/>
                    <a:pt x="459" y="269"/>
                  </a:cubicBezTo>
                  <a:cubicBezTo>
                    <a:pt x="459" y="269"/>
                    <a:pt x="459" y="269"/>
                    <a:pt x="459" y="269"/>
                  </a:cubicBezTo>
                  <a:cubicBezTo>
                    <a:pt x="459" y="269"/>
                    <a:pt x="459" y="269"/>
                    <a:pt x="459" y="269"/>
                  </a:cubicBezTo>
                  <a:cubicBezTo>
                    <a:pt x="459" y="268"/>
                    <a:pt x="459" y="268"/>
                    <a:pt x="459" y="268"/>
                  </a:cubicBezTo>
                  <a:cubicBezTo>
                    <a:pt x="459" y="268"/>
                    <a:pt x="459" y="268"/>
                    <a:pt x="459" y="268"/>
                  </a:cubicBezTo>
                  <a:cubicBezTo>
                    <a:pt x="459" y="267"/>
                    <a:pt x="459" y="267"/>
                    <a:pt x="459" y="267"/>
                  </a:cubicBezTo>
                  <a:cubicBezTo>
                    <a:pt x="459" y="266"/>
                    <a:pt x="459" y="266"/>
                    <a:pt x="459" y="266"/>
                  </a:cubicBezTo>
                  <a:cubicBezTo>
                    <a:pt x="459" y="266"/>
                    <a:pt x="459" y="266"/>
                    <a:pt x="459" y="266"/>
                  </a:cubicBezTo>
                  <a:cubicBezTo>
                    <a:pt x="459" y="266"/>
                    <a:pt x="459" y="266"/>
                    <a:pt x="459" y="266"/>
                  </a:cubicBezTo>
                  <a:cubicBezTo>
                    <a:pt x="459" y="265"/>
                    <a:pt x="459" y="265"/>
                    <a:pt x="459" y="265"/>
                  </a:cubicBezTo>
                  <a:cubicBezTo>
                    <a:pt x="459" y="265"/>
                    <a:pt x="459" y="265"/>
                    <a:pt x="459" y="265"/>
                  </a:cubicBezTo>
                  <a:cubicBezTo>
                    <a:pt x="459" y="265"/>
                    <a:pt x="459" y="265"/>
                    <a:pt x="459" y="265"/>
                  </a:cubicBezTo>
                  <a:cubicBezTo>
                    <a:pt x="459" y="264"/>
                    <a:pt x="459" y="264"/>
                    <a:pt x="459" y="264"/>
                  </a:cubicBezTo>
                  <a:cubicBezTo>
                    <a:pt x="458" y="264"/>
                    <a:pt x="458" y="264"/>
                    <a:pt x="458" y="264"/>
                  </a:cubicBezTo>
                  <a:cubicBezTo>
                    <a:pt x="459" y="264"/>
                    <a:pt x="459" y="264"/>
                    <a:pt x="459" y="264"/>
                  </a:cubicBezTo>
                  <a:cubicBezTo>
                    <a:pt x="459" y="263"/>
                    <a:pt x="459" y="263"/>
                    <a:pt x="459" y="263"/>
                  </a:cubicBezTo>
                  <a:cubicBezTo>
                    <a:pt x="459" y="263"/>
                    <a:pt x="459" y="263"/>
                    <a:pt x="459" y="263"/>
                  </a:cubicBezTo>
                  <a:cubicBezTo>
                    <a:pt x="458" y="262"/>
                    <a:pt x="458" y="262"/>
                    <a:pt x="458" y="262"/>
                  </a:cubicBezTo>
                  <a:cubicBezTo>
                    <a:pt x="458" y="262"/>
                    <a:pt x="458" y="262"/>
                    <a:pt x="458" y="262"/>
                  </a:cubicBezTo>
                  <a:cubicBezTo>
                    <a:pt x="459" y="261"/>
                    <a:pt x="459" y="261"/>
                    <a:pt x="459" y="261"/>
                  </a:cubicBezTo>
                  <a:cubicBezTo>
                    <a:pt x="459" y="261"/>
                    <a:pt x="459" y="261"/>
                    <a:pt x="459" y="261"/>
                  </a:cubicBezTo>
                  <a:cubicBezTo>
                    <a:pt x="460" y="261"/>
                    <a:pt x="460" y="261"/>
                    <a:pt x="460" y="261"/>
                  </a:cubicBezTo>
                  <a:cubicBezTo>
                    <a:pt x="460" y="260"/>
                    <a:pt x="460" y="260"/>
                    <a:pt x="460" y="260"/>
                  </a:cubicBezTo>
                  <a:cubicBezTo>
                    <a:pt x="460" y="259"/>
                    <a:pt x="460" y="259"/>
                    <a:pt x="460" y="259"/>
                  </a:cubicBezTo>
                  <a:cubicBezTo>
                    <a:pt x="459" y="259"/>
                    <a:pt x="459" y="259"/>
                    <a:pt x="459" y="259"/>
                  </a:cubicBezTo>
                  <a:cubicBezTo>
                    <a:pt x="459" y="258"/>
                    <a:pt x="459" y="258"/>
                    <a:pt x="459" y="258"/>
                  </a:cubicBezTo>
                  <a:cubicBezTo>
                    <a:pt x="459" y="258"/>
                    <a:pt x="459" y="258"/>
                    <a:pt x="459" y="258"/>
                  </a:cubicBezTo>
                  <a:cubicBezTo>
                    <a:pt x="458" y="257"/>
                    <a:pt x="458" y="257"/>
                    <a:pt x="458" y="257"/>
                  </a:cubicBezTo>
                  <a:cubicBezTo>
                    <a:pt x="458" y="257"/>
                    <a:pt x="458" y="257"/>
                    <a:pt x="458" y="257"/>
                  </a:cubicBezTo>
                  <a:cubicBezTo>
                    <a:pt x="458" y="256"/>
                    <a:pt x="458" y="256"/>
                    <a:pt x="458" y="256"/>
                  </a:cubicBezTo>
                  <a:cubicBezTo>
                    <a:pt x="458" y="256"/>
                    <a:pt x="458" y="256"/>
                    <a:pt x="458" y="256"/>
                  </a:cubicBezTo>
                  <a:cubicBezTo>
                    <a:pt x="458" y="255"/>
                    <a:pt x="458" y="255"/>
                    <a:pt x="458" y="255"/>
                  </a:cubicBezTo>
                  <a:cubicBezTo>
                    <a:pt x="457" y="255"/>
                    <a:pt x="457" y="255"/>
                    <a:pt x="457" y="255"/>
                  </a:cubicBezTo>
                  <a:cubicBezTo>
                    <a:pt x="456" y="255"/>
                    <a:pt x="456" y="255"/>
                    <a:pt x="456" y="255"/>
                  </a:cubicBezTo>
                  <a:cubicBezTo>
                    <a:pt x="456" y="255"/>
                    <a:pt x="456" y="255"/>
                    <a:pt x="456" y="255"/>
                  </a:cubicBezTo>
                  <a:cubicBezTo>
                    <a:pt x="455" y="255"/>
                    <a:pt x="455" y="255"/>
                    <a:pt x="455" y="255"/>
                  </a:cubicBezTo>
                  <a:cubicBezTo>
                    <a:pt x="454" y="255"/>
                    <a:pt x="454" y="255"/>
                    <a:pt x="454" y="255"/>
                  </a:cubicBezTo>
                  <a:cubicBezTo>
                    <a:pt x="454" y="255"/>
                    <a:pt x="454" y="255"/>
                    <a:pt x="454" y="255"/>
                  </a:cubicBezTo>
                  <a:cubicBezTo>
                    <a:pt x="454" y="256"/>
                    <a:pt x="454" y="256"/>
                    <a:pt x="454" y="256"/>
                  </a:cubicBezTo>
                  <a:cubicBezTo>
                    <a:pt x="453" y="256"/>
                    <a:pt x="453" y="256"/>
                    <a:pt x="453" y="256"/>
                  </a:cubicBezTo>
                  <a:cubicBezTo>
                    <a:pt x="453" y="256"/>
                    <a:pt x="453" y="256"/>
                    <a:pt x="453" y="256"/>
                  </a:cubicBezTo>
                  <a:cubicBezTo>
                    <a:pt x="453" y="257"/>
                    <a:pt x="453" y="257"/>
                    <a:pt x="453" y="257"/>
                  </a:cubicBezTo>
                  <a:cubicBezTo>
                    <a:pt x="452" y="257"/>
                    <a:pt x="452" y="257"/>
                    <a:pt x="452" y="257"/>
                  </a:cubicBezTo>
                  <a:cubicBezTo>
                    <a:pt x="451" y="257"/>
                    <a:pt x="451" y="257"/>
                    <a:pt x="451" y="257"/>
                  </a:cubicBezTo>
                  <a:cubicBezTo>
                    <a:pt x="451" y="258"/>
                    <a:pt x="451" y="258"/>
                    <a:pt x="451" y="258"/>
                  </a:cubicBezTo>
                  <a:cubicBezTo>
                    <a:pt x="451" y="258"/>
                    <a:pt x="451" y="258"/>
                    <a:pt x="451" y="258"/>
                  </a:cubicBezTo>
                  <a:cubicBezTo>
                    <a:pt x="450" y="259"/>
                    <a:pt x="450" y="259"/>
                    <a:pt x="450" y="259"/>
                  </a:cubicBezTo>
                  <a:cubicBezTo>
                    <a:pt x="450" y="259"/>
                    <a:pt x="450" y="259"/>
                    <a:pt x="450" y="259"/>
                  </a:cubicBezTo>
                  <a:cubicBezTo>
                    <a:pt x="450" y="260"/>
                    <a:pt x="450" y="260"/>
                    <a:pt x="450" y="260"/>
                  </a:cubicBezTo>
                  <a:cubicBezTo>
                    <a:pt x="450" y="260"/>
                    <a:pt x="450" y="260"/>
                    <a:pt x="450" y="260"/>
                  </a:cubicBezTo>
                  <a:cubicBezTo>
                    <a:pt x="449" y="260"/>
                    <a:pt x="449" y="260"/>
                    <a:pt x="449" y="260"/>
                  </a:cubicBezTo>
                  <a:cubicBezTo>
                    <a:pt x="448" y="261"/>
                    <a:pt x="448" y="261"/>
                    <a:pt x="448" y="261"/>
                  </a:cubicBezTo>
                  <a:cubicBezTo>
                    <a:pt x="448" y="261"/>
                    <a:pt x="448" y="261"/>
                    <a:pt x="448" y="261"/>
                  </a:cubicBezTo>
                  <a:cubicBezTo>
                    <a:pt x="447" y="261"/>
                    <a:pt x="447" y="261"/>
                    <a:pt x="447" y="261"/>
                  </a:cubicBezTo>
                  <a:cubicBezTo>
                    <a:pt x="447" y="261"/>
                    <a:pt x="447" y="261"/>
                    <a:pt x="447" y="261"/>
                  </a:cubicBezTo>
                  <a:cubicBezTo>
                    <a:pt x="446" y="261"/>
                    <a:pt x="446" y="261"/>
                    <a:pt x="446" y="261"/>
                  </a:cubicBezTo>
                  <a:cubicBezTo>
                    <a:pt x="446" y="261"/>
                    <a:pt x="446" y="261"/>
                    <a:pt x="446" y="261"/>
                  </a:cubicBezTo>
                  <a:cubicBezTo>
                    <a:pt x="445" y="260"/>
                    <a:pt x="445" y="260"/>
                    <a:pt x="445" y="260"/>
                  </a:cubicBezTo>
                  <a:cubicBezTo>
                    <a:pt x="445" y="260"/>
                    <a:pt x="445" y="260"/>
                    <a:pt x="445" y="260"/>
                  </a:cubicBezTo>
                  <a:cubicBezTo>
                    <a:pt x="444" y="261"/>
                    <a:pt x="444" y="261"/>
                    <a:pt x="444" y="261"/>
                  </a:cubicBezTo>
                  <a:cubicBezTo>
                    <a:pt x="443" y="261"/>
                    <a:pt x="443" y="261"/>
                    <a:pt x="443" y="261"/>
                  </a:cubicBezTo>
                  <a:cubicBezTo>
                    <a:pt x="443" y="260"/>
                    <a:pt x="443" y="260"/>
                    <a:pt x="443" y="260"/>
                  </a:cubicBezTo>
                  <a:cubicBezTo>
                    <a:pt x="443" y="260"/>
                    <a:pt x="443" y="260"/>
                    <a:pt x="443" y="260"/>
                  </a:cubicBezTo>
                  <a:cubicBezTo>
                    <a:pt x="442" y="259"/>
                    <a:pt x="442" y="259"/>
                    <a:pt x="442" y="259"/>
                  </a:cubicBezTo>
                  <a:cubicBezTo>
                    <a:pt x="441" y="258"/>
                    <a:pt x="441" y="258"/>
                    <a:pt x="441" y="258"/>
                  </a:cubicBezTo>
                  <a:cubicBezTo>
                    <a:pt x="441" y="258"/>
                    <a:pt x="441" y="258"/>
                    <a:pt x="441" y="258"/>
                  </a:cubicBezTo>
                  <a:cubicBezTo>
                    <a:pt x="442" y="258"/>
                    <a:pt x="442" y="258"/>
                    <a:pt x="442" y="258"/>
                  </a:cubicBezTo>
                  <a:cubicBezTo>
                    <a:pt x="442" y="257"/>
                    <a:pt x="442" y="257"/>
                    <a:pt x="442" y="257"/>
                  </a:cubicBezTo>
                  <a:cubicBezTo>
                    <a:pt x="441" y="256"/>
                    <a:pt x="441" y="256"/>
                    <a:pt x="441" y="256"/>
                  </a:cubicBezTo>
                  <a:cubicBezTo>
                    <a:pt x="441" y="255"/>
                    <a:pt x="441" y="255"/>
                    <a:pt x="441" y="255"/>
                  </a:cubicBezTo>
                  <a:cubicBezTo>
                    <a:pt x="441" y="255"/>
                    <a:pt x="441" y="255"/>
                    <a:pt x="441" y="255"/>
                  </a:cubicBezTo>
                  <a:cubicBezTo>
                    <a:pt x="440" y="255"/>
                    <a:pt x="440" y="255"/>
                    <a:pt x="440" y="255"/>
                  </a:cubicBezTo>
                  <a:cubicBezTo>
                    <a:pt x="440" y="254"/>
                    <a:pt x="440" y="254"/>
                    <a:pt x="440" y="254"/>
                  </a:cubicBezTo>
                  <a:cubicBezTo>
                    <a:pt x="441" y="254"/>
                    <a:pt x="441" y="254"/>
                    <a:pt x="441" y="254"/>
                  </a:cubicBezTo>
                  <a:cubicBezTo>
                    <a:pt x="441" y="253"/>
                    <a:pt x="441" y="253"/>
                    <a:pt x="441" y="253"/>
                  </a:cubicBezTo>
                  <a:cubicBezTo>
                    <a:pt x="441" y="253"/>
                    <a:pt x="441" y="253"/>
                    <a:pt x="441" y="253"/>
                  </a:cubicBezTo>
                  <a:cubicBezTo>
                    <a:pt x="440" y="253"/>
                    <a:pt x="440" y="253"/>
                    <a:pt x="440" y="253"/>
                  </a:cubicBezTo>
                  <a:cubicBezTo>
                    <a:pt x="440" y="254"/>
                    <a:pt x="440" y="254"/>
                    <a:pt x="440" y="254"/>
                  </a:cubicBezTo>
                  <a:cubicBezTo>
                    <a:pt x="439" y="254"/>
                    <a:pt x="439" y="254"/>
                    <a:pt x="439" y="254"/>
                  </a:cubicBezTo>
                  <a:cubicBezTo>
                    <a:pt x="439" y="254"/>
                    <a:pt x="439" y="254"/>
                    <a:pt x="439" y="254"/>
                  </a:cubicBezTo>
                  <a:cubicBezTo>
                    <a:pt x="438" y="254"/>
                    <a:pt x="438" y="254"/>
                    <a:pt x="438" y="254"/>
                  </a:cubicBezTo>
                  <a:cubicBezTo>
                    <a:pt x="438" y="253"/>
                    <a:pt x="438" y="253"/>
                    <a:pt x="438" y="253"/>
                  </a:cubicBezTo>
                  <a:cubicBezTo>
                    <a:pt x="437" y="253"/>
                    <a:pt x="437" y="253"/>
                    <a:pt x="437" y="253"/>
                  </a:cubicBezTo>
                  <a:cubicBezTo>
                    <a:pt x="437" y="253"/>
                    <a:pt x="437" y="253"/>
                    <a:pt x="437" y="253"/>
                  </a:cubicBezTo>
                  <a:cubicBezTo>
                    <a:pt x="436" y="253"/>
                    <a:pt x="436" y="253"/>
                    <a:pt x="436" y="253"/>
                  </a:cubicBezTo>
                  <a:cubicBezTo>
                    <a:pt x="436" y="252"/>
                    <a:pt x="436" y="252"/>
                    <a:pt x="436" y="252"/>
                  </a:cubicBezTo>
                  <a:cubicBezTo>
                    <a:pt x="436" y="252"/>
                    <a:pt x="436" y="252"/>
                    <a:pt x="436" y="252"/>
                  </a:cubicBezTo>
                  <a:cubicBezTo>
                    <a:pt x="435" y="252"/>
                    <a:pt x="435" y="252"/>
                    <a:pt x="435" y="252"/>
                  </a:cubicBezTo>
                  <a:cubicBezTo>
                    <a:pt x="435" y="252"/>
                    <a:pt x="435" y="252"/>
                    <a:pt x="435" y="252"/>
                  </a:cubicBezTo>
                  <a:cubicBezTo>
                    <a:pt x="435" y="251"/>
                    <a:pt x="435" y="251"/>
                    <a:pt x="435" y="251"/>
                  </a:cubicBezTo>
                  <a:cubicBezTo>
                    <a:pt x="434" y="251"/>
                    <a:pt x="434" y="251"/>
                    <a:pt x="434" y="251"/>
                  </a:cubicBezTo>
                  <a:cubicBezTo>
                    <a:pt x="434" y="251"/>
                    <a:pt x="434" y="251"/>
                    <a:pt x="434" y="251"/>
                  </a:cubicBezTo>
                  <a:cubicBezTo>
                    <a:pt x="434" y="250"/>
                    <a:pt x="434" y="250"/>
                    <a:pt x="434" y="250"/>
                  </a:cubicBezTo>
                  <a:cubicBezTo>
                    <a:pt x="433" y="250"/>
                    <a:pt x="433" y="250"/>
                    <a:pt x="433" y="250"/>
                  </a:cubicBezTo>
                  <a:cubicBezTo>
                    <a:pt x="433" y="250"/>
                    <a:pt x="433" y="250"/>
                    <a:pt x="433" y="250"/>
                  </a:cubicBezTo>
                  <a:cubicBezTo>
                    <a:pt x="433" y="251"/>
                    <a:pt x="433" y="251"/>
                    <a:pt x="433" y="251"/>
                  </a:cubicBezTo>
                  <a:cubicBezTo>
                    <a:pt x="432" y="250"/>
                    <a:pt x="432" y="250"/>
                    <a:pt x="432" y="250"/>
                  </a:cubicBezTo>
                  <a:cubicBezTo>
                    <a:pt x="432" y="251"/>
                    <a:pt x="432" y="251"/>
                    <a:pt x="432" y="251"/>
                  </a:cubicBezTo>
                  <a:cubicBezTo>
                    <a:pt x="432" y="251"/>
                    <a:pt x="432" y="251"/>
                    <a:pt x="432" y="251"/>
                  </a:cubicBezTo>
                  <a:cubicBezTo>
                    <a:pt x="431" y="251"/>
                    <a:pt x="431" y="251"/>
                    <a:pt x="431" y="251"/>
                  </a:cubicBezTo>
                  <a:cubicBezTo>
                    <a:pt x="431" y="250"/>
                    <a:pt x="431" y="250"/>
                    <a:pt x="431" y="250"/>
                  </a:cubicBezTo>
                  <a:cubicBezTo>
                    <a:pt x="430" y="250"/>
                    <a:pt x="430" y="250"/>
                    <a:pt x="430" y="250"/>
                  </a:cubicBezTo>
                  <a:cubicBezTo>
                    <a:pt x="429" y="250"/>
                    <a:pt x="429" y="250"/>
                    <a:pt x="429" y="250"/>
                  </a:cubicBezTo>
                  <a:cubicBezTo>
                    <a:pt x="429" y="250"/>
                    <a:pt x="429" y="250"/>
                    <a:pt x="429" y="250"/>
                  </a:cubicBezTo>
                  <a:cubicBezTo>
                    <a:pt x="429" y="249"/>
                    <a:pt x="429" y="249"/>
                    <a:pt x="429" y="249"/>
                  </a:cubicBezTo>
                  <a:cubicBezTo>
                    <a:pt x="429" y="249"/>
                    <a:pt x="429" y="249"/>
                    <a:pt x="429" y="249"/>
                  </a:cubicBezTo>
                  <a:cubicBezTo>
                    <a:pt x="429" y="249"/>
                    <a:pt x="429" y="249"/>
                    <a:pt x="429" y="249"/>
                  </a:cubicBezTo>
                  <a:cubicBezTo>
                    <a:pt x="428" y="250"/>
                    <a:pt x="428" y="250"/>
                    <a:pt x="428" y="250"/>
                  </a:cubicBezTo>
                  <a:cubicBezTo>
                    <a:pt x="427" y="249"/>
                    <a:pt x="427" y="249"/>
                    <a:pt x="427" y="249"/>
                  </a:cubicBezTo>
                  <a:cubicBezTo>
                    <a:pt x="427" y="250"/>
                    <a:pt x="427" y="250"/>
                    <a:pt x="427" y="250"/>
                  </a:cubicBezTo>
                  <a:cubicBezTo>
                    <a:pt x="427" y="249"/>
                    <a:pt x="427" y="249"/>
                    <a:pt x="427" y="249"/>
                  </a:cubicBezTo>
                  <a:cubicBezTo>
                    <a:pt x="426" y="250"/>
                    <a:pt x="426" y="250"/>
                    <a:pt x="426" y="250"/>
                  </a:cubicBezTo>
                  <a:cubicBezTo>
                    <a:pt x="426" y="249"/>
                    <a:pt x="426" y="249"/>
                    <a:pt x="426" y="249"/>
                  </a:cubicBezTo>
                  <a:cubicBezTo>
                    <a:pt x="425" y="249"/>
                    <a:pt x="425" y="249"/>
                    <a:pt x="425" y="249"/>
                  </a:cubicBezTo>
                  <a:cubicBezTo>
                    <a:pt x="425" y="249"/>
                    <a:pt x="425" y="249"/>
                    <a:pt x="425" y="249"/>
                  </a:cubicBezTo>
                  <a:cubicBezTo>
                    <a:pt x="424" y="248"/>
                    <a:pt x="424" y="248"/>
                    <a:pt x="424" y="248"/>
                  </a:cubicBezTo>
                  <a:cubicBezTo>
                    <a:pt x="423" y="247"/>
                    <a:pt x="423" y="247"/>
                    <a:pt x="423" y="247"/>
                  </a:cubicBezTo>
                  <a:cubicBezTo>
                    <a:pt x="423" y="246"/>
                    <a:pt x="423" y="246"/>
                    <a:pt x="423" y="246"/>
                  </a:cubicBezTo>
                  <a:cubicBezTo>
                    <a:pt x="423" y="246"/>
                    <a:pt x="423" y="246"/>
                    <a:pt x="423" y="246"/>
                  </a:cubicBezTo>
                  <a:cubicBezTo>
                    <a:pt x="422" y="246"/>
                    <a:pt x="422" y="246"/>
                    <a:pt x="422" y="246"/>
                  </a:cubicBezTo>
                  <a:cubicBezTo>
                    <a:pt x="422" y="245"/>
                    <a:pt x="422" y="245"/>
                    <a:pt x="422" y="245"/>
                  </a:cubicBezTo>
                  <a:cubicBezTo>
                    <a:pt x="422" y="245"/>
                    <a:pt x="422" y="245"/>
                    <a:pt x="422" y="245"/>
                  </a:cubicBezTo>
                  <a:cubicBezTo>
                    <a:pt x="422" y="244"/>
                    <a:pt x="422" y="244"/>
                    <a:pt x="422" y="244"/>
                  </a:cubicBezTo>
                  <a:cubicBezTo>
                    <a:pt x="421" y="244"/>
                    <a:pt x="421" y="244"/>
                    <a:pt x="421" y="244"/>
                  </a:cubicBezTo>
                  <a:cubicBezTo>
                    <a:pt x="421" y="243"/>
                    <a:pt x="421" y="243"/>
                    <a:pt x="421" y="243"/>
                  </a:cubicBezTo>
                  <a:cubicBezTo>
                    <a:pt x="420" y="242"/>
                    <a:pt x="420" y="242"/>
                    <a:pt x="420" y="242"/>
                  </a:cubicBezTo>
                  <a:cubicBezTo>
                    <a:pt x="419" y="241"/>
                    <a:pt x="419" y="241"/>
                    <a:pt x="419" y="241"/>
                  </a:cubicBezTo>
                  <a:cubicBezTo>
                    <a:pt x="419" y="240"/>
                    <a:pt x="419" y="240"/>
                    <a:pt x="419" y="240"/>
                  </a:cubicBezTo>
                  <a:cubicBezTo>
                    <a:pt x="418" y="240"/>
                    <a:pt x="418" y="240"/>
                    <a:pt x="418" y="240"/>
                  </a:cubicBezTo>
                  <a:cubicBezTo>
                    <a:pt x="418" y="240"/>
                    <a:pt x="418" y="240"/>
                    <a:pt x="418" y="240"/>
                  </a:cubicBezTo>
                  <a:cubicBezTo>
                    <a:pt x="417" y="240"/>
                    <a:pt x="417" y="240"/>
                    <a:pt x="417" y="240"/>
                  </a:cubicBezTo>
                  <a:cubicBezTo>
                    <a:pt x="418" y="239"/>
                    <a:pt x="418" y="239"/>
                    <a:pt x="418" y="239"/>
                  </a:cubicBezTo>
                  <a:cubicBezTo>
                    <a:pt x="418" y="239"/>
                    <a:pt x="418" y="239"/>
                    <a:pt x="418" y="239"/>
                  </a:cubicBezTo>
                  <a:cubicBezTo>
                    <a:pt x="417" y="239"/>
                    <a:pt x="417" y="239"/>
                    <a:pt x="417" y="239"/>
                  </a:cubicBezTo>
                  <a:cubicBezTo>
                    <a:pt x="417" y="238"/>
                    <a:pt x="417" y="238"/>
                    <a:pt x="417" y="238"/>
                  </a:cubicBezTo>
                  <a:cubicBezTo>
                    <a:pt x="416" y="238"/>
                    <a:pt x="416" y="238"/>
                    <a:pt x="416" y="238"/>
                  </a:cubicBezTo>
                  <a:cubicBezTo>
                    <a:pt x="416" y="237"/>
                    <a:pt x="416" y="237"/>
                    <a:pt x="416" y="237"/>
                  </a:cubicBezTo>
                  <a:cubicBezTo>
                    <a:pt x="416" y="237"/>
                    <a:pt x="416" y="237"/>
                    <a:pt x="416" y="237"/>
                  </a:cubicBezTo>
                  <a:cubicBezTo>
                    <a:pt x="415" y="236"/>
                    <a:pt x="415" y="236"/>
                    <a:pt x="415" y="236"/>
                  </a:cubicBezTo>
                  <a:cubicBezTo>
                    <a:pt x="414" y="235"/>
                    <a:pt x="414" y="235"/>
                    <a:pt x="414" y="235"/>
                  </a:cubicBezTo>
                  <a:cubicBezTo>
                    <a:pt x="414" y="235"/>
                    <a:pt x="414" y="235"/>
                    <a:pt x="414" y="235"/>
                  </a:cubicBezTo>
                  <a:cubicBezTo>
                    <a:pt x="414" y="234"/>
                    <a:pt x="414" y="234"/>
                    <a:pt x="414" y="234"/>
                  </a:cubicBezTo>
                  <a:cubicBezTo>
                    <a:pt x="414" y="234"/>
                    <a:pt x="414" y="234"/>
                    <a:pt x="414" y="234"/>
                  </a:cubicBezTo>
                  <a:cubicBezTo>
                    <a:pt x="413" y="234"/>
                    <a:pt x="413" y="234"/>
                    <a:pt x="413" y="234"/>
                  </a:cubicBezTo>
                  <a:cubicBezTo>
                    <a:pt x="413" y="234"/>
                    <a:pt x="413" y="234"/>
                    <a:pt x="413" y="234"/>
                  </a:cubicBezTo>
                  <a:cubicBezTo>
                    <a:pt x="413" y="233"/>
                    <a:pt x="413" y="233"/>
                    <a:pt x="413" y="233"/>
                  </a:cubicBezTo>
                  <a:cubicBezTo>
                    <a:pt x="413" y="233"/>
                    <a:pt x="413" y="233"/>
                    <a:pt x="413" y="233"/>
                  </a:cubicBezTo>
                  <a:cubicBezTo>
                    <a:pt x="413" y="232"/>
                    <a:pt x="413" y="232"/>
                    <a:pt x="413" y="232"/>
                  </a:cubicBezTo>
                  <a:cubicBezTo>
                    <a:pt x="412" y="232"/>
                    <a:pt x="412" y="232"/>
                    <a:pt x="412" y="232"/>
                  </a:cubicBezTo>
                  <a:cubicBezTo>
                    <a:pt x="412" y="231"/>
                    <a:pt x="412" y="231"/>
                    <a:pt x="412" y="231"/>
                  </a:cubicBezTo>
                  <a:cubicBezTo>
                    <a:pt x="412" y="231"/>
                    <a:pt x="412" y="231"/>
                    <a:pt x="412" y="231"/>
                  </a:cubicBezTo>
                  <a:cubicBezTo>
                    <a:pt x="412" y="231"/>
                    <a:pt x="412" y="231"/>
                    <a:pt x="412" y="231"/>
                  </a:cubicBezTo>
                  <a:cubicBezTo>
                    <a:pt x="411" y="231"/>
                    <a:pt x="411" y="231"/>
                    <a:pt x="411" y="231"/>
                  </a:cubicBezTo>
                  <a:cubicBezTo>
                    <a:pt x="410" y="231"/>
                    <a:pt x="410" y="231"/>
                    <a:pt x="410" y="231"/>
                  </a:cubicBezTo>
                  <a:cubicBezTo>
                    <a:pt x="410" y="230"/>
                    <a:pt x="410" y="230"/>
                    <a:pt x="410" y="230"/>
                  </a:cubicBezTo>
                  <a:cubicBezTo>
                    <a:pt x="410" y="230"/>
                    <a:pt x="410" y="230"/>
                    <a:pt x="410" y="230"/>
                  </a:cubicBezTo>
                  <a:cubicBezTo>
                    <a:pt x="410" y="230"/>
                    <a:pt x="410" y="230"/>
                    <a:pt x="410" y="230"/>
                  </a:cubicBezTo>
                  <a:cubicBezTo>
                    <a:pt x="410" y="229"/>
                    <a:pt x="410" y="229"/>
                    <a:pt x="410" y="229"/>
                  </a:cubicBezTo>
                  <a:cubicBezTo>
                    <a:pt x="409" y="230"/>
                    <a:pt x="409" y="230"/>
                    <a:pt x="409" y="230"/>
                  </a:cubicBezTo>
                  <a:cubicBezTo>
                    <a:pt x="409" y="229"/>
                    <a:pt x="409" y="229"/>
                    <a:pt x="409" y="229"/>
                  </a:cubicBezTo>
                  <a:cubicBezTo>
                    <a:pt x="409" y="229"/>
                    <a:pt x="409" y="229"/>
                    <a:pt x="409" y="229"/>
                  </a:cubicBezTo>
                  <a:cubicBezTo>
                    <a:pt x="408" y="229"/>
                    <a:pt x="408" y="229"/>
                    <a:pt x="408" y="229"/>
                  </a:cubicBezTo>
                  <a:cubicBezTo>
                    <a:pt x="409" y="229"/>
                    <a:pt x="409" y="229"/>
                    <a:pt x="409" y="229"/>
                  </a:cubicBezTo>
                  <a:cubicBezTo>
                    <a:pt x="408" y="228"/>
                    <a:pt x="408" y="228"/>
                    <a:pt x="408" y="228"/>
                  </a:cubicBezTo>
                  <a:cubicBezTo>
                    <a:pt x="408" y="228"/>
                    <a:pt x="408" y="228"/>
                    <a:pt x="408" y="228"/>
                  </a:cubicBezTo>
                  <a:cubicBezTo>
                    <a:pt x="407" y="228"/>
                    <a:pt x="407" y="228"/>
                    <a:pt x="407" y="228"/>
                  </a:cubicBezTo>
                  <a:cubicBezTo>
                    <a:pt x="407" y="228"/>
                    <a:pt x="407" y="228"/>
                    <a:pt x="407" y="228"/>
                  </a:cubicBezTo>
                  <a:cubicBezTo>
                    <a:pt x="406" y="228"/>
                    <a:pt x="406" y="228"/>
                    <a:pt x="406" y="228"/>
                  </a:cubicBezTo>
                  <a:cubicBezTo>
                    <a:pt x="406" y="228"/>
                    <a:pt x="406" y="228"/>
                    <a:pt x="406" y="228"/>
                  </a:cubicBezTo>
                  <a:cubicBezTo>
                    <a:pt x="405" y="228"/>
                    <a:pt x="405" y="228"/>
                    <a:pt x="405" y="228"/>
                  </a:cubicBezTo>
                  <a:cubicBezTo>
                    <a:pt x="405" y="228"/>
                    <a:pt x="405" y="228"/>
                    <a:pt x="405" y="228"/>
                  </a:cubicBezTo>
                  <a:cubicBezTo>
                    <a:pt x="405" y="228"/>
                    <a:pt x="405" y="228"/>
                    <a:pt x="405" y="228"/>
                  </a:cubicBezTo>
                  <a:cubicBezTo>
                    <a:pt x="405" y="229"/>
                    <a:pt x="405" y="229"/>
                    <a:pt x="405" y="229"/>
                  </a:cubicBezTo>
                  <a:cubicBezTo>
                    <a:pt x="404" y="228"/>
                    <a:pt x="404" y="228"/>
                    <a:pt x="404" y="228"/>
                  </a:cubicBezTo>
                  <a:cubicBezTo>
                    <a:pt x="404" y="228"/>
                    <a:pt x="404" y="228"/>
                    <a:pt x="404" y="228"/>
                  </a:cubicBezTo>
                  <a:cubicBezTo>
                    <a:pt x="403" y="228"/>
                    <a:pt x="403" y="228"/>
                    <a:pt x="403" y="228"/>
                  </a:cubicBezTo>
                  <a:cubicBezTo>
                    <a:pt x="402" y="228"/>
                    <a:pt x="402" y="228"/>
                    <a:pt x="402" y="228"/>
                  </a:cubicBezTo>
                  <a:cubicBezTo>
                    <a:pt x="402" y="228"/>
                    <a:pt x="402" y="228"/>
                    <a:pt x="402" y="228"/>
                  </a:cubicBezTo>
                  <a:cubicBezTo>
                    <a:pt x="401" y="227"/>
                    <a:pt x="401" y="227"/>
                    <a:pt x="401" y="227"/>
                  </a:cubicBezTo>
                  <a:cubicBezTo>
                    <a:pt x="400" y="227"/>
                    <a:pt x="400" y="227"/>
                    <a:pt x="400" y="227"/>
                  </a:cubicBezTo>
                  <a:cubicBezTo>
                    <a:pt x="399" y="227"/>
                    <a:pt x="399" y="227"/>
                    <a:pt x="399" y="227"/>
                  </a:cubicBezTo>
                  <a:cubicBezTo>
                    <a:pt x="399" y="227"/>
                    <a:pt x="399" y="227"/>
                    <a:pt x="399" y="227"/>
                  </a:cubicBezTo>
                  <a:cubicBezTo>
                    <a:pt x="398" y="227"/>
                    <a:pt x="398" y="227"/>
                    <a:pt x="398" y="227"/>
                  </a:cubicBezTo>
                  <a:cubicBezTo>
                    <a:pt x="398" y="227"/>
                    <a:pt x="398" y="227"/>
                    <a:pt x="398" y="227"/>
                  </a:cubicBezTo>
                  <a:cubicBezTo>
                    <a:pt x="397" y="227"/>
                    <a:pt x="397" y="227"/>
                    <a:pt x="397" y="227"/>
                  </a:cubicBezTo>
                  <a:cubicBezTo>
                    <a:pt x="396" y="227"/>
                    <a:pt x="396" y="227"/>
                    <a:pt x="396" y="227"/>
                  </a:cubicBezTo>
                  <a:cubicBezTo>
                    <a:pt x="396" y="227"/>
                    <a:pt x="396" y="227"/>
                    <a:pt x="396" y="227"/>
                  </a:cubicBezTo>
                  <a:cubicBezTo>
                    <a:pt x="396" y="228"/>
                    <a:pt x="396" y="228"/>
                    <a:pt x="396" y="228"/>
                  </a:cubicBezTo>
                  <a:cubicBezTo>
                    <a:pt x="395" y="228"/>
                    <a:pt x="395" y="228"/>
                    <a:pt x="395" y="228"/>
                  </a:cubicBezTo>
                  <a:cubicBezTo>
                    <a:pt x="394" y="228"/>
                    <a:pt x="394" y="228"/>
                    <a:pt x="394" y="228"/>
                  </a:cubicBezTo>
                  <a:cubicBezTo>
                    <a:pt x="393" y="228"/>
                    <a:pt x="393" y="228"/>
                    <a:pt x="393" y="228"/>
                  </a:cubicBezTo>
                  <a:cubicBezTo>
                    <a:pt x="393" y="228"/>
                    <a:pt x="393" y="228"/>
                    <a:pt x="393" y="228"/>
                  </a:cubicBezTo>
                  <a:cubicBezTo>
                    <a:pt x="392" y="228"/>
                    <a:pt x="392" y="228"/>
                    <a:pt x="392" y="228"/>
                  </a:cubicBezTo>
                  <a:cubicBezTo>
                    <a:pt x="392" y="229"/>
                    <a:pt x="392" y="229"/>
                    <a:pt x="392" y="229"/>
                  </a:cubicBezTo>
                  <a:cubicBezTo>
                    <a:pt x="391" y="229"/>
                    <a:pt x="391" y="229"/>
                    <a:pt x="391" y="229"/>
                  </a:cubicBezTo>
                  <a:cubicBezTo>
                    <a:pt x="390" y="229"/>
                    <a:pt x="390" y="229"/>
                    <a:pt x="390" y="229"/>
                  </a:cubicBezTo>
                  <a:cubicBezTo>
                    <a:pt x="390" y="229"/>
                    <a:pt x="390" y="229"/>
                    <a:pt x="390" y="229"/>
                  </a:cubicBezTo>
                  <a:cubicBezTo>
                    <a:pt x="390" y="229"/>
                    <a:pt x="390" y="229"/>
                    <a:pt x="390" y="229"/>
                  </a:cubicBezTo>
                  <a:cubicBezTo>
                    <a:pt x="389" y="229"/>
                    <a:pt x="389" y="229"/>
                    <a:pt x="389" y="229"/>
                  </a:cubicBezTo>
                  <a:cubicBezTo>
                    <a:pt x="388" y="230"/>
                    <a:pt x="388" y="230"/>
                    <a:pt x="388" y="230"/>
                  </a:cubicBezTo>
                  <a:cubicBezTo>
                    <a:pt x="387" y="230"/>
                    <a:pt x="387" y="230"/>
                    <a:pt x="387" y="230"/>
                  </a:cubicBezTo>
                  <a:cubicBezTo>
                    <a:pt x="387" y="230"/>
                    <a:pt x="387" y="230"/>
                    <a:pt x="387" y="230"/>
                  </a:cubicBezTo>
                  <a:cubicBezTo>
                    <a:pt x="387" y="231"/>
                    <a:pt x="387" y="231"/>
                    <a:pt x="387" y="231"/>
                  </a:cubicBezTo>
                  <a:cubicBezTo>
                    <a:pt x="386" y="232"/>
                    <a:pt x="386" y="232"/>
                    <a:pt x="386" y="232"/>
                  </a:cubicBezTo>
                  <a:cubicBezTo>
                    <a:pt x="386" y="232"/>
                    <a:pt x="386" y="232"/>
                    <a:pt x="386" y="232"/>
                  </a:cubicBezTo>
                  <a:cubicBezTo>
                    <a:pt x="386" y="233"/>
                    <a:pt x="386" y="233"/>
                    <a:pt x="386" y="233"/>
                  </a:cubicBezTo>
                  <a:cubicBezTo>
                    <a:pt x="386" y="233"/>
                    <a:pt x="386" y="233"/>
                    <a:pt x="386" y="233"/>
                  </a:cubicBezTo>
                  <a:cubicBezTo>
                    <a:pt x="386" y="234"/>
                    <a:pt x="386" y="234"/>
                    <a:pt x="386" y="234"/>
                  </a:cubicBezTo>
                  <a:cubicBezTo>
                    <a:pt x="386" y="234"/>
                    <a:pt x="386" y="234"/>
                    <a:pt x="386" y="234"/>
                  </a:cubicBezTo>
                  <a:cubicBezTo>
                    <a:pt x="387" y="234"/>
                    <a:pt x="387" y="234"/>
                    <a:pt x="387" y="234"/>
                  </a:cubicBezTo>
                  <a:cubicBezTo>
                    <a:pt x="388" y="234"/>
                    <a:pt x="388" y="234"/>
                    <a:pt x="388" y="234"/>
                  </a:cubicBezTo>
                  <a:cubicBezTo>
                    <a:pt x="388" y="234"/>
                    <a:pt x="388" y="234"/>
                    <a:pt x="388" y="234"/>
                  </a:cubicBezTo>
                  <a:cubicBezTo>
                    <a:pt x="389" y="234"/>
                    <a:pt x="389" y="234"/>
                    <a:pt x="389" y="234"/>
                  </a:cubicBezTo>
                  <a:cubicBezTo>
                    <a:pt x="389" y="235"/>
                    <a:pt x="389" y="235"/>
                    <a:pt x="389" y="235"/>
                  </a:cubicBezTo>
                  <a:cubicBezTo>
                    <a:pt x="390" y="235"/>
                    <a:pt x="390" y="235"/>
                    <a:pt x="390" y="235"/>
                  </a:cubicBezTo>
                  <a:cubicBezTo>
                    <a:pt x="390" y="236"/>
                    <a:pt x="390" y="236"/>
                    <a:pt x="390" y="236"/>
                  </a:cubicBezTo>
                  <a:cubicBezTo>
                    <a:pt x="390" y="236"/>
                    <a:pt x="390" y="236"/>
                    <a:pt x="390" y="236"/>
                  </a:cubicBezTo>
                  <a:cubicBezTo>
                    <a:pt x="391" y="237"/>
                    <a:pt x="391" y="237"/>
                    <a:pt x="391" y="237"/>
                  </a:cubicBezTo>
                  <a:cubicBezTo>
                    <a:pt x="390" y="238"/>
                    <a:pt x="390" y="238"/>
                    <a:pt x="390" y="238"/>
                  </a:cubicBezTo>
                  <a:cubicBezTo>
                    <a:pt x="390" y="238"/>
                    <a:pt x="390" y="238"/>
                    <a:pt x="390" y="238"/>
                  </a:cubicBezTo>
                  <a:cubicBezTo>
                    <a:pt x="389" y="239"/>
                    <a:pt x="389" y="239"/>
                    <a:pt x="389" y="239"/>
                  </a:cubicBezTo>
                  <a:cubicBezTo>
                    <a:pt x="389" y="240"/>
                    <a:pt x="389" y="240"/>
                    <a:pt x="389" y="240"/>
                  </a:cubicBezTo>
                  <a:cubicBezTo>
                    <a:pt x="389" y="240"/>
                    <a:pt x="389" y="240"/>
                    <a:pt x="389" y="240"/>
                  </a:cubicBezTo>
                  <a:cubicBezTo>
                    <a:pt x="388" y="241"/>
                    <a:pt x="388" y="241"/>
                    <a:pt x="388" y="241"/>
                  </a:cubicBezTo>
                  <a:cubicBezTo>
                    <a:pt x="388" y="242"/>
                    <a:pt x="388" y="242"/>
                    <a:pt x="388" y="242"/>
                  </a:cubicBezTo>
                  <a:cubicBezTo>
                    <a:pt x="388" y="242"/>
                    <a:pt x="388" y="242"/>
                    <a:pt x="388" y="242"/>
                  </a:cubicBezTo>
                  <a:cubicBezTo>
                    <a:pt x="388" y="243"/>
                    <a:pt x="388" y="243"/>
                    <a:pt x="388" y="243"/>
                  </a:cubicBezTo>
                  <a:cubicBezTo>
                    <a:pt x="388" y="244"/>
                    <a:pt x="388" y="244"/>
                    <a:pt x="388" y="244"/>
                  </a:cubicBezTo>
                  <a:cubicBezTo>
                    <a:pt x="389" y="244"/>
                    <a:pt x="389" y="244"/>
                    <a:pt x="389" y="244"/>
                  </a:cubicBezTo>
                  <a:cubicBezTo>
                    <a:pt x="389" y="245"/>
                    <a:pt x="389" y="245"/>
                    <a:pt x="389" y="245"/>
                  </a:cubicBezTo>
                  <a:cubicBezTo>
                    <a:pt x="388" y="245"/>
                    <a:pt x="388" y="245"/>
                    <a:pt x="388" y="245"/>
                  </a:cubicBezTo>
                  <a:cubicBezTo>
                    <a:pt x="388" y="246"/>
                    <a:pt x="388" y="246"/>
                    <a:pt x="388" y="246"/>
                  </a:cubicBezTo>
                  <a:cubicBezTo>
                    <a:pt x="389" y="246"/>
                    <a:pt x="389" y="246"/>
                    <a:pt x="389" y="246"/>
                  </a:cubicBezTo>
                  <a:cubicBezTo>
                    <a:pt x="389" y="248"/>
                    <a:pt x="389" y="248"/>
                    <a:pt x="389" y="248"/>
                  </a:cubicBezTo>
                  <a:cubicBezTo>
                    <a:pt x="388" y="248"/>
                    <a:pt x="388" y="248"/>
                    <a:pt x="388" y="248"/>
                  </a:cubicBezTo>
                  <a:cubicBezTo>
                    <a:pt x="388" y="249"/>
                    <a:pt x="388" y="249"/>
                    <a:pt x="388" y="249"/>
                  </a:cubicBezTo>
                  <a:cubicBezTo>
                    <a:pt x="389" y="249"/>
                    <a:pt x="389" y="249"/>
                    <a:pt x="389" y="249"/>
                  </a:cubicBezTo>
                  <a:cubicBezTo>
                    <a:pt x="389" y="249"/>
                    <a:pt x="389" y="249"/>
                    <a:pt x="389" y="249"/>
                  </a:cubicBezTo>
                  <a:cubicBezTo>
                    <a:pt x="389" y="249"/>
                    <a:pt x="389" y="249"/>
                    <a:pt x="389" y="249"/>
                  </a:cubicBezTo>
                  <a:cubicBezTo>
                    <a:pt x="390" y="249"/>
                    <a:pt x="390" y="249"/>
                    <a:pt x="390" y="249"/>
                  </a:cubicBezTo>
                  <a:cubicBezTo>
                    <a:pt x="390" y="250"/>
                    <a:pt x="390" y="250"/>
                    <a:pt x="390" y="250"/>
                  </a:cubicBezTo>
                  <a:cubicBezTo>
                    <a:pt x="390" y="251"/>
                    <a:pt x="390" y="251"/>
                    <a:pt x="390" y="251"/>
                  </a:cubicBezTo>
                  <a:cubicBezTo>
                    <a:pt x="389" y="252"/>
                    <a:pt x="389" y="252"/>
                    <a:pt x="389" y="252"/>
                  </a:cubicBezTo>
                  <a:cubicBezTo>
                    <a:pt x="387" y="252"/>
                    <a:pt x="387" y="252"/>
                    <a:pt x="387" y="252"/>
                  </a:cubicBezTo>
                  <a:cubicBezTo>
                    <a:pt x="386" y="252"/>
                    <a:pt x="386" y="252"/>
                    <a:pt x="386" y="252"/>
                  </a:cubicBezTo>
                  <a:cubicBezTo>
                    <a:pt x="384" y="254"/>
                    <a:pt x="384" y="254"/>
                    <a:pt x="384" y="254"/>
                  </a:cubicBezTo>
                  <a:cubicBezTo>
                    <a:pt x="384" y="254"/>
                    <a:pt x="384" y="254"/>
                    <a:pt x="384" y="254"/>
                  </a:cubicBezTo>
                  <a:cubicBezTo>
                    <a:pt x="383" y="254"/>
                    <a:pt x="383" y="254"/>
                    <a:pt x="383" y="254"/>
                  </a:cubicBezTo>
                  <a:cubicBezTo>
                    <a:pt x="382" y="254"/>
                    <a:pt x="382" y="254"/>
                    <a:pt x="382" y="254"/>
                  </a:cubicBezTo>
                  <a:cubicBezTo>
                    <a:pt x="381" y="254"/>
                    <a:pt x="381" y="254"/>
                    <a:pt x="381" y="254"/>
                  </a:cubicBezTo>
                  <a:cubicBezTo>
                    <a:pt x="381" y="254"/>
                    <a:pt x="381" y="254"/>
                    <a:pt x="381" y="254"/>
                  </a:cubicBezTo>
                  <a:cubicBezTo>
                    <a:pt x="380" y="253"/>
                    <a:pt x="380" y="253"/>
                    <a:pt x="380" y="253"/>
                  </a:cubicBezTo>
                  <a:cubicBezTo>
                    <a:pt x="380" y="254"/>
                    <a:pt x="380" y="254"/>
                    <a:pt x="380" y="254"/>
                  </a:cubicBezTo>
                  <a:cubicBezTo>
                    <a:pt x="379" y="253"/>
                    <a:pt x="379" y="253"/>
                    <a:pt x="379" y="253"/>
                  </a:cubicBezTo>
                  <a:cubicBezTo>
                    <a:pt x="378" y="253"/>
                    <a:pt x="378" y="253"/>
                    <a:pt x="378" y="253"/>
                  </a:cubicBezTo>
                  <a:cubicBezTo>
                    <a:pt x="376" y="253"/>
                    <a:pt x="376" y="253"/>
                    <a:pt x="376" y="253"/>
                  </a:cubicBezTo>
                  <a:cubicBezTo>
                    <a:pt x="376" y="253"/>
                    <a:pt x="376" y="253"/>
                    <a:pt x="376" y="253"/>
                  </a:cubicBezTo>
                  <a:cubicBezTo>
                    <a:pt x="375" y="254"/>
                    <a:pt x="375" y="254"/>
                    <a:pt x="375" y="254"/>
                  </a:cubicBezTo>
                  <a:cubicBezTo>
                    <a:pt x="374" y="254"/>
                    <a:pt x="374" y="254"/>
                    <a:pt x="374" y="254"/>
                  </a:cubicBezTo>
                  <a:cubicBezTo>
                    <a:pt x="374" y="254"/>
                    <a:pt x="374" y="254"/>
                    <a:pt x="374" y="254"/>
                  </a:cubicBezTo>
                  <a:cubicBezTo>
                    <a:pt x="373" y="254"/>
                    <a:pt x="373" y="254"/>
                    <a:pt x="373" y="254"/>
                  </a:cubicBezTo>
                  <a:cubicBezTo>
                    <a:pt x="373" y="254"/>
                    <a:pt x="373" y="254"/>
                    <a:pt x="373" y="254"/>
                  </a:cubicBezTo>
                  <a:cubicBezTo>
                    <a:pt x="372" y="253"/>
                    <a:pt x="372" y="253"/>
                    <a:pt x="372" y="253"/>
                  </a:cubicBezTo>
                  <a:cubicBezTo>
                    <a:pt x="371" y="252"/>
                    <a:pt x="371" y="252"/>
                    <a:pt x="371" y="252"/>
                  </a:cubicBezTo>
                  <a:cubicBezTo>
                    <a:pt x="370" y="252"/>
                    <a:pt x="370" y="252"/>
                    <a:pt x="370" y="252"/>
                  </a:cubicBezTo>
                  <a:cubicBezTo>
                    <a:pt x="369" y="253"/>
                    <a:pt x="369" y="253"/>
                    <a:pt x="369" y="253"/>
                  </a:cubicBezTo>
                  <a:cubicBezTo>
                    <a:pt x="369" y="252"/>
                    <a:pt x="369" y="252"/>
                    <a:pt x="369" y="252"/>
                  </a:cubicBezTo>
                  <a:cubicBezTo>
                    <a:pt x="368" y="252"/>
                    <a:pt x="368" y="252"/>
                    <a:pt x="368" y="252"/>
                  </a:cubicBezTo>
                  <a:cubicBezTo>
                    <a:pt x="367" y="253"/>
                    <a:pt x="367" y="253"/>
                    <a:pt x="367" y="253"/>
                  </a:cubicBezTo>
                  <a:cubicBezTo>
                    <a:pt x="367" y="254"/>
                    <a:pt x="367" y="254"/>
                    <a:pt x="367" y="254"/>
                  </a:cubicBezTo>
                  <a:cubicBezTo>
                    <a:pt x="366" y="254"/>
                    <a:pt x="366" y="254"/>
                    <a:pt x="366" y="254"/>
                  </a:cubicBezTo>
                  <a:cubicBezTo>
                    <a:pt x="365" y="255"/>
                    <a:pt x="365" y="255"/>
                    <a:pt x="365" y="255"/>
                  </a:cubicBezTo>
                  <a:cubicBezTo>
                    <a:pt x="365" y="256"/>
                    <a:pt x="365" y="256"/>
                    <a:pt x="365" y="256"/>
                  </a:cubicBezTo>
                  <a:cubicBezTo>
                    <a:pt x="365" y="256"/>
                    <a:pt x="365" y="256"/>
                    <a:pt x="365" y="256"/>
                  </a:cubicBezTo>
                  <a:cubicBezTo>
                    <a:pt x="364" y="257"/>
                    <a:pt x="364" y="257"/>
                    <a:pt x="364" y="257"/>
                  </a:cubicBezTo>
                  <a:cubicBezTo>
                    <a:pt x="363" y="257"/>
                    <a:pt x="363" y="257"/>
                    <a:pt x="363" y="257"/>
                  </a:cubicBezTo>
                  <a:cubicBezTo>
                    <a:pt x="361" y="257"/>
                    <a:pt x="361" y="257"/>
                    <a:pt x="361" y="257"/>
                  </a:cubicBezTo>
                  <a:cubicBezTo>
                    <a:pt x="361" y="258"/>
                    <a:pt x="361" y="258"/>
                    <a:pt x="361" y="258"/>
                  </a:cubicBezTo>
                  <a:cubicBezTo>
                    <a:pt x="360" y="258"/>
                    <a:pt x="360" y="258"/>
                    <a:pt x="360" y="258"/>
                  </a:cubicBezTo>
                  <a:cubicBezTo>
                    <a:pt x="359" y="258"/>
                    <a:pt x="359" y="258"/>
                    <a:pt x="359" y="258"/>
                  </a:cubicBezTo>
                  <a:cubicBezTo>
                    <a:pt x="357" y="259"/>
                    <a:pt x="357" y="259"/>
                    <a:pt x="357" y="259"/>
                  </a:cubicBezTo>
                  <a:cubicBezTo>
                    <a:pt x="357" y="260"/>
                    <a:pt x="357" y="260"/>
                    <a:pt x="357" y="260"/>
                  </a:cubicBezTo>
                  <a:cubicBezTo>
                    <a:pt x="356" y="260"/>
                    <a:pt x="356" y="260"/>
                    <a:pt x="356" y="260"/>
                  </a:cubicBezTo>
                  <a:cubicBezTo>
                    <a:pt x="355" y="260"/>
                    <a:pt x="355" y="260"/>
                    <a:pt x="355" y="260"/>
                  </a:cubicBezTo>
                  <a:cubicBezTo>
                    <a:pt x="354" y="260"/>
                    <a:pt x="354" y="260"/>
                    <a:pt x="354" y="260"/>
                  </a:cubicBezTo>
                  <a:cubicBezTo>
                    <a:pt x="354" y="260"/>
                    <a:pt x="354" y="260"/>
                    <a:pt x="354" y="260"/>
                  </a:cubicBezTo>
                  <a:cubicBezTo>
                    <a:pt x="353" y="260"/>
                    <a:pt x="353" y="260"/>
                    <a:pt x="353" y="260"/>
                  </a:cubicBezTo>
                  <a:cubicBezTo>
                    <a:pt x="350" y="260"/>
                    <a:pt x="350" y="260"/>
                    <a:pt x="350" y="260"/>
                  </a:cubicBezTo>
                  <a:cubicBezTo>
                    <a:pt x="348" y="260"/>
                    <a:pt x="348" y="260"/>
                    <a:pt x="348" y="260"/>
                  </a:cubicBezTo>
                  <a:cubicBezTo>
                    <a:pt x="346" y="260"/>
                    <a:pt x="346" y="260"/>
                    <a:pt x="346" y="260"/>
                  </a:cubicBezTo>
                  <a:cubicBezTo>
                    <a:pt x="346" y="260"/>
                    <a:pt x="346" y="260"/>
                    <a:pt x="346" y="260"/>
                  </a:cubicBezTo>
                  <a:cubicBezTo>
                    <a:pt x="345" y="259"/>
                    <a:pt x="345" y="259"/>
                    <a:pt x="345" y="259"/>
                  </a:cubicBezTo>
                  <a:cubicBezTo>
                    <a:pt x="344" y="259"/>
                    <a:pt x="344" y="259"/>
                    <a:pt x="344" y="259"/>
                  </a:cubicBezTo>
                  <a:cubicBezTo>
                    <a:pt x="344" y="259"/>
                    <a:pt x="344" y="259"/>
                    <a:pt x="344" y="259"/>
                  </a:cubicBezTo>
                  <a:cubicBezTo>
                    <a:pt x="343" y="258"/>
                    <a:pt x="343" y="258"/>
                    <a:pt x="343" y="258"/>
                  </a:cubicBezTo>
                  <a:cubicBezTo>
                    <a:pt x="342" y="257"/>
                    <a:pt x="342" y="257"/>
                    <a:pt x="342" y="257"/>
                  </a:cubicBezTo>
                  <a:cubicBezTo>
                    <a:pt x="342" y="257"/>
                    <a:pt x="342" y="257"/>
                    <a:pt x="342" y="257"/>
                  </a:cubicBezTo>
                  <a:cubicBezTo>
                    <a:pt x="341" y="257"/>
                    <a:pt x="341" y="257"/>
                    <a:pt x="341" y="257"/>
                  </a:cubicBezTo>
                  <a:cubicBezTo>
                    <a:pt x="340" y="257"/>
                    <a:pt x="340" y="257"/>
                    <a:pt x="340" y="257"/>
                  </a:cubicBezTo>
                  <a:cubicBezTo>
                    <a:pt x="338" y="256"/>
                    <a:pt x="338" y="256"/>
                    <a:pt x="338" y="256"/>
                  </a:cubicBezTo>
                  <a:cubicBezTo>
                    <a:pt x="337" y="255"/>
                    <a:pt x="337" y="255"/>
                    <a:pt x="337" y="255"/>
                  </a:cubicBezTo>
                  <a:cubicBezTo>
                    <a:pt x="336" y="255"/>
                    <a:pt x="336" y="255"/>
                    <a:pt x="336" y="255"/>
                  </a:cubicBezTo>
                  <a:cubicBezTo>
                    <a:pt x="334" y="255"/>
                    <a:pt x="334" y="255"/>
                    <a:pt x="334" y="255"/>
                  </a:cubicBezTo>
                  <a:cubicBezTo>
                    <a:pt x="333" y="255"/>
                    <a:pt x="333" y="255"/>
                    <a:pt x="333" y="255"/>
                  </a:cubicBezTo>
                  <a:cubicBezTo>
                    <a:pt x="332" y="255"/>
                    <a:pt x="332" y="255"/>
                    <a:pt x="332" y="255"/>
                  </a:cubicBezTo>
                  <a:cubicBezTo>
                    <a:pt x="331" y="255"/>
                    <a:pt x="331" y="255"/>
                    <a:pt x="331" y="255"/>
                  </a:cubicBezTo>
                  <a:cubicBezTo>
                    <a:pt x="330" y="255"/>
                    <a:pt x="330" y="255"/>
                    <a:pt x="330" y="255"/>
                  </a:cubicBezTo>
                  <a:cubicBezTo>
                    <a:pt x="328" y="255"/>
                    <a:pt x="328" y="255"/>
                    <a:pt x="328" y="255"/>
                  </a:cubicBezTo>
                  <a:cubicBezTo>
                    <a:pt x="327" y="256"/>
                    <a:pt x="327" y="256"/>
                    <a:pt x="327" y="256"/>
                  </a:cubicBezTo>
                  <a:cubicBezTo>
                    <a:pt x="326" y="257"/>
                    <a:pt x="326" y="257"/>
                    <a:pt x="326" y="257"/>
                  </a:cubicBezTo>
                  <a:cubicBezTo>
                    <a:pt x="326" y="257"/>
                    <a:pt x="326" y="257"/>
                    <a:pt x="326" y="257"/>
                  </a:cubicBezTo>
                  <a:cubicBezTo>
                    <a:pt x="325" y="257"/>
                    <a:pt x="325" y="257"/>
                    <a:pt x="325" y="257"/>
                  </a:cubicBezTo>
                  <a:cubicBezTo>
                    <a:pt x="324" y="257"/>
                    <a:pt x="324" y="257"/>
                    <a:pt x="324" y="257"/>
                  </a:cubicBezTo>
                  <a:cubicBezTo>
                    <a:pt x="324" y="257"/>
                    <a:pt x="324" y="257"/>
                    <a:pt x="324" y="257"/>
                  </a:cubicBezTo>
                  <a:cubicBezTo>
                    <a:pt x="323" y="257"/>
                    <a:pt x="323" y="257"/>
                    <a:pt x="323" y="257"/>
                  </a:cubicBezTo>
                  <a:cubicBezTo>
                    <a:pt x="322" y="257"/>
                    <a:pt x="322" y="257"/>
                    <a:pt x="322" y="257"/>
                  </a:cubicBezTo>
                  <a:cubicBezTo>
                    <a:pt x="322" y="257"/>
                    <a:pt x="322" y="257"/>
                    <a:pt x="322" y="257"/>
                  </a:cubicBezTo>
                  <a:cubicBezTo>
                    <a:pt x="320" y="256"/>
                    <a:pt x="320" y="256"/>
                    <a:pt x="320" y="256"/>
                  </a:cubicBezTo>
                  <a:cubicBezTo>
                    <a:pt x="319" y="256"/>
                    <a:pt x="319" y="256"/>
                    <a:pt x="319" y="256"/>
                  </a:cubicBezTo>
                  <a:cubicBezTo>
                    <a:pt x="319" y="256"/>
                    <a:pt x="319" y="256"/>
                    <a:pt x="319" y="256"/>
                  </a:cubicBezTo>
                  <a:cubicBezTo>
                    <a:pt x="318" y="255"/>
                    <a:pt x="318" y="255"/>
                    <a:pt x="318" y="255"/>
                  </a:cubicBezTo>
                  <a:cubicBezTo>
                    <a:pt x="317" y="255"/>
                    <a:pt x="317" y="255"/>
                    <a:pt x="317" y="255"/>
                  </a:cubicBezTo>
                  <a:cubicBezTo>
                    <a:pt x="317" y="255"/>
                    <a:pt x="317" y="255"/>
                    <a:pt x="317" y="255"/>
                  </a:cubicBezTo>
                  <a:cubicBezTo>
                    <a:pt x="317" y="254"/>
                    <a:pt x="317" y="254"/>
                    <a:pt x="317" y="254"/>
                  </a:cubicBezTo>
                  <a:cubicBezTo>
                    <a:pt x="316" y="253"/>
                    <a:pt x="316" y="253"/>
                    <a:pt x="316" y="253"/>
                  </a:cubicBezTo>
                  <a:cubicBezTo>
                    <a:pt x="316" y="253"/>
                    <a:pt x="316" y="253"/>
                    <a:pt x="316" y="253"/>
                  </a:cubicBezTo>
                  <a:cubicBezTo>
                    <a:pt x="316" y="252"/>
                    <a:pt x="316" y="252"/>
                    <a:pt x="316" y="252"/>
                  </a:cubicBezTo>
                  <a:cubicBezTo>
                    <a:pt x="315" y="251"/>
                    <a:pt x="315" y="251"/>
                    <a:pt x="315" y="251"/>
                  </a:cubicBezTo>
                  <a:cubicBezTo>
                    <a:pt x="315" y="251"/>
                    <a:pt x="315" y="251"/>
                    <a:pt x="315" y="251"/>
                  </a:cubicBezTo>
                  <a:cubicBezTo>
                    <a:pt x="315" y="250"/>
                    <a:pt x="315" y="250"/>
                    <a:pt x="315" y="250"/>
                  </a:cubicBezTo>
                  <a:cubicBezTo>
                    <a:pt x="314" y="250"/>
                    <a:pt x="314" y="250"/>
                    <a:pt x="314" y="250"/>
                  </a:cubicBezTo>
                  <a:cubicBezTo>
                    <a:pt x="313" y="250"/>
                    <a:pt x="313" y="250"/>
                    <a:pt x="313" y="250"/>
                  </a:cubicBezTo>
                  <a:cubicBezTo>
                    <a:pt x="312" y="250"/>
                    <a:pt x="312" y="250"/>
                    <a:pt x="312" y="250"/>
                  </a:cubicBezTo>
                  <a:cubicBezTo>
                    <a:pt x="311" y="250"/>
                    <a:pt x="311" y="250"/>
                    <a:pt x="311" y="250"/>
                  </a:cubicBezTo>
                  <a:cubicBezTo>
                    <a:pt x="310" y="250"/>
                    <a:pt x="310" y="250"/>
                    <a:pt x="310" y="250"/>
                  </a:cubicBezTo>
                  <a:cubicBezTo>
                    <a:pt x="310" y="249"/>
                    <a:pt x="310" y="249"/>
                    <a:pt x="310" y="249"/>
                  </a:cubicBezTo>
                  <a:cubicBezTo>
                    <a:pt x="309" y="249"/>
                    <a:pt x="309" y="249"/>
                    <a:pt x="309" y="249"/>
                  </a:cubicBezTo>
                  <a:cubicBezTo>
                    <a:pt x="307" y="249"/>
                    <a:pt x="307" y="249"/>
                    <a:pt x="307" y="249"/>
                  </a:cubicBezTo>
                  <a:cubicBezTo>
                    <a:pt x="306" y="249"/>
                    <a:pt x="306" y="249"/>
                    <a:pt x="306" y="249"/>
                  </a:cubicBezTo>
                  <a:cubicBezTo>
                    <a:pt x="305" y="248"/>
                    <a:pt x="305" y="248"/>
                    <a:pt x="305" y="248"/>
                  </a:cubicBezTo>
                  <a:cubicBezTo>
                    <a:pt x="305" y="248"/>
                    <a:pt x="305" y="248"/>
                    <a:pt x="305" y="248"/>
                  </a:cubicBezTo>
                  <a:cubicBezTo>
                    <a:pt x="304" y="248"/>
                    <a:pt x="304" y="248"/>
                    <a:pt x="304" y="248"/>
                  </a:cubicBezTo>
                  <a:cubicBezTo>
                    <a:pt x="303" y="247"/>
                    <a:pt x="303" y="247"/>
                    <a:pt x="303" y="247"/>
                  </a:cubicBezTo>
                  <a:cubicBezTo>
                    <a:pt x="302" y="247"/>
                    <a:pt x="302" y="247"/>
                    <a:pt x="302" y="247"/>
                  </a:cubicBezTo>
                  <a:cubicBezTo>
                    <a:pt x="301" y="247"/>
                    <a:pt x="301" y="247"/>
                    <a:pt x="301" y="247"/>
                  </a:cubicBezTo>
                  <a:cubicBezTo>
                    <a:pt x="301" y="247"/>
                    <a:pt x="301" y="247"/>
                    <a:pt x="301" y="247"/>
                  </a:cubicBezTo>
                  <a:cubicBezTo>
                    <a:pt x="301" y="248"/>
                    <a:pt x="301" y="248"/>
                    <a:pt x="301" y="248"/>
                  </a:cubicBezTo>
                  <a:cubicBezTo>
                    <a:pt x="301" y="249"/>
                    <a:pt x="301" y="249"/>
                    <a:pt x="301" y="249"/>
                  </a:cubicBezTo>
                  <a:cubicBezTo>
                    <a:pt x="301" y="249"/>
                    <a:pt x="301" y="249"/>
                    <a:pt x="301" y="249"/>
                  </a:cubicBezTo>
                  <a:cubicBezTo>
                    <a:pt x="300" y="249"/>
                    <a:pt x="300" y="249"/>
                    <a:pt x="300" y="249"/>
                  </a:cubicBezTo>
                  <a:cubicBezTo>
                    <a:pt x="299" y="249"/>
                    <a:pt x="299" y="249"/>
                    <a:pt x="299" y="249"/>
                  </a:cubicBezTo>
                  <a:cubicBezTo>
                    <a:pt x="299" y="250"/>
                    <a:pt x="299" y="250"/>
                    <a:pt x="299" y="250"/>
                  </a:cubicBezTo>
                  <a:cubicBezTo>
                    <a:pt x="299" y="251"/>
                    <a:pt x="299" y="251"/>
                    <a:pt x="299" y="251"/>
                  </a:cubicBezTo>
                  <a:cubicBezTo>
                    <a:pt x="298" y="252"/>
                    <a:pt x="298" y="252"/>
                    <a:pt x="298" y="252"/>
                  </a:cubicBezTo>
                  <a:cubicBezTo>
                    <a:pt x="298" y="254"/>
                    <a:pt x="298" y="254"/>
                    <a:pt x="298" y="254"/>
                  </a:cubicBezTo>
                  <a:cubicBezTo>
                    <a:pt x="298" y="255"/>
                    <a:pt x="298" y="255"/>
                    <a:pt x="298" y="255"/>
                  </a:cubicBezTo>
                  <a:cubicBezTo>
                    <a:pt x="300" y="255"/>
                    <a:pt x="300" y="255"/>
                    <a:pt x="300" y="255"/>
                  </a:cubicBezTo>
                  <a:cubicBezTo>
                    <a:pt x="300" y="255"/>
                    <a:pt x="300" y="255"/>
                    <a:pt x="300" y="255"/>
                  </a:cubicBezTo>
                  <a:cubicBezTo>
                    <a:pt x="301" y="256"/>
                    <a:pt x="301" y="256"/>
                    <a:pt x="301" y="256"/>
                  </a:cubicBezTo>
                  <a:cubicBezTo>
                    <a:pt x="301" y="256"/>
                    <a:pt x="301" y="256"/>
                    <a:pt x="301" y="256"/>
                  </a:cubicBezTo>
                  <a:cubicBezTo>
                    <a:pt x="301" y="258"/>
                    <a:pt x="301" y="258"/>
                    <a:pt x="301" y="258"/>
                  </a:cubicBezTo>
                  <a:cubicBezTo>
                    <a:pt x="301" y="259"/>
                    <a:pt x="301" y="259"/>
                    <a:pt x="301" y="259"/>
                  </a:cubicBezTo>
                  <a:cubicBezTo>
                    <a:pt x="302" y="259"/>
                    <a:pt x="302" y="259"/>
                    <a:pt x="302" y="259"/>
                  </a:cubicBezTo>
                  <a:cubicBezTo>
                    <a:pt x="302" y="260"/>
                    <a:pt x="302" y="260"/>
                    <a:pt x="302" y="260"/>
                  </a:cubicBezTo>
                  <a:cubicBezTo>
                    <a:pt x="301" y="261"/>
                    <a:pt x="301" y="261"/>
                    <a:pt x="301" y="261"/>
                  </a:cubicBezTo>
                  <a:cubicBezTo>
                    <a:pt x="300" y="261"/>
                    <a:pt x="300" y="261"/>
                    <a:pt x="300" y="261"/>
                  </a:cubicBezTo>
                  <a:cubicBezTo>
                    <a:pt x="299" y="261"/>
                    <a:pt x="299" y="261"/>
                    <a:pt x="299" y="261"/>
                  </a:cubicBezTo>
                  <a:cubicBezTo>
                    <a:pt x="299" y="261"/>
                    <a:pt x="299" y="261"/>
                    <a:pt x="299" y="261"/>
                  </a:cubicBezTo>
                  <a:cubicBezTo>
                    <a:pt x="298" y="261"/>
                    <a:pt x="298" y="261"/>
                    <a:pt x="298" y="261"/>
                  </a:cubicBezTo>
                  <a:cubicBezTo>
                    <a:pt x="297" y="261"/>
                    <a:pt x="297" y="261"/>
                    <a:pt x="297" y="261"/>
                  </a:cubicBezTo>
                  <a:cubicBezTo>
                    <a:pt x="295" y="261"/>
                    <a:pt x="295" y="261"/>
                    <a:pt x="295" y="261"/>
                  </a:cubicBezTo>
                  <a:cubicBezTo>
                    <a:pt x="295" y="261"/>
                    <a:pt x="295" y="261"/>
                    <a:pt x="295" y="261"/>
                  </a:cubicBezTo>
                  <a:cubicBezTo>
                    <a:pt x="294" y="261"/>
                    <a:pt x="294" y="261"/>
                    <a:pt x="294" y="261"/>
                  </a:cubicBezTo>
                  <a:cubicBezTo>
                    <a:pt x="293" y="261"/>
                    <a:pt x="293" y="261"/>
                    <a:pt x="293" y="261"/>
                  </a:cubicBezTo>
                  <a:cubicBezTo>
                    <a:pt x="292" y="261"/>
                    <a:pt x="292" y="261"/>
                    <a:pt x="292" y="261"/>
                  </a:cubicBezTo>
                  <a:cubicBezTo>
                    <a:pt x="291" y="261"/>
                    <a:pt x="291" y="261"/>
                    <a:pt x="291" y="261"/>
                  </a:cubicBezTo>
                  <a:cubicBezTo>
                    <a:pt x="290" y="262"/>
                    <a:pt x="290" y="262"/>
                    <a:pt x="290" y="262"/>
                  </a:cubicBezTo>
                  <a:cubicBezTo>
                    <a:pt x="290" y="262"/>
                    <a:pt x="290" y="262"/>
                    <a:pt x="290" y="262"/>
                  </a:cubicBezTo>
                  <a:cubicBezTo>
                    <a:pt x="288" y="261"/>
                    <a:pt x="288" y="261"/>
                    <a:pt x="288" y="261"/>
                  </a:cubicBezTo>
                  <a:cubicBezTo>
                    <a:pt x="287" y="261"/>
                    <a:pt x="287" y="261"/>
                    <a:pt x="287" y="261"/>
                  </a:cubicBezTo>
                  <a:cubicBezTo>
                    <a:pt x="285" y="259"/>
                    <a:pt x="285" y="259"/>
                    <a:pt x="285" y="259"/>
                  </a:cubicBezTo>
                  <a:cubicBezTo>
                    <a:pt x="285" y="259"/>
                    <a:pt x="285" y="259"/>
                    <a:pt x="285" y="259"/>
                  </a:cubicBezTo>
                  <a:cubicBezTo>
                    <a:pt x="285" y="258"/>
                    <a:pt x="285" y="258"/>
                    <a:pt x="285" y="258"/>
                  </a:cubicBezTo>
                  <a:cubicBezTo>
                    <a:pt x="285" y="258"/>
                    <a:pt x="285" y="258"/>
                    <a:pt x="285" y="258"/>
                  </a:cubicBezTo>
                  <a:cubicBezTo>
                    <a:pt x="283" y="258"/>
                    <a:pt x="283" y="258"/>
                    <a:pt x="283" y="258"/>
                  </a:cubicBezTo>
                  <a:cubicBezTo>
                    <a:pt x="283" y="258"/>
                    <a:pt x="283" y="258"/>
                    <a:pt x="283" y="258"/>
                  </a:cubicBezTo>
                  <a:cubicBezTo>
                    <a:pt x="282" y="258"/>
                    <a:pt x="282" y="258"/>
                    <a:pt x="282" y="258"/>
                  </a:cubicBezTo>
                  <a:cubicBezTo>
                    <a:pt x="281" y="258"/>
                    <a:pt x="281" y="258"/>
                    <a:pt x="281" y="258"/>
                  </a:cubicBezTo>
                  <a:cubicBezTo>
                    <a:pt x="280" y="258"/>
                    <a:pt x="280" y="258"/>
                    <a:pt x="280" y="258"/>
                  </a:cubicBezTo>
                  <a:cubicBezTo>
                    <a:pt x="280" y="258"/>
                    <a:pt x="280" y="258"/>
                    <a:pt x="280" y="258"/>
                  </a:cubicBezTo>
                  <a:cubicBezTo>
                    <a:pt x="280" y="257"/>
                    <a:pt x="280" y="257"/>
                    <a:pt x="280" y="257"/>
                  </a:cubicBezTo>
                  <a:cubicBezTo>
                    <a:pt x="279" y="257"/>
                    <a:pt x="279" y="257"/>
                    <a:pt x="279" y="257"/>
                  </a:cubicBezTo>
                  <a:cubicBezTo>
                    <a:pt x="279" y="257"/>
                    <a:pt x="279" y="257"/>
                    <a:pt x="279" y="257"/>
                  </a:cubicBezTo>
                  <a:cubicBezTo>
                    <a:pt x="278" y="257"/>
                    <a:pt x="278" y="257"/>
                    <a:pt x="278" y="257"/>
                  </a:cubicBezTo>
                  <a:cubicBezTo>
                    <a:pt x="277" y="257"/>
                    <a:pt x="277" y="257"/>
                    <a:pt x="277" y="257"/>
                  </a:cubicBezTo>
                  <a:cubicBezTo>
                    <a:pt x="277" y="257"/>
                    <a:pt x="277" y="257"/>
                    <a:pt x="277" y="257"/>
                  </a:cubicBezTo>
                  <a:cubicBezTo>
                    <a:pt x="276" y="257"/>
                    <a:pt x="276" y="257"/>
                    <a:pt x="276" y="257"/>
                  </a:cubicBezTo>
                  <a:cubicBezTo>
                    <a:pt x="274" y="257"/>
                    <a:pt x="274" y="257"/>
                    <a:pt x="274" y="257"/>
                  </a:cubicBezTo>
                  <a:cubicBezTo>
                    <a:pt x="273" y="258"/>
                    <a:pt x="273" y="258"/>
                    <a:pt x="273" y="258"/>
                  </a:cubicBezTo>
                  <a:cubicBezTo>
                    <a:pt x="273" y="259"/>
                    <a:pt x="273" y="259"/>
                    <a:pt x="273" y="259"/>
                  </a:cubicBezTo>
                  <a:cubicBezTo>
                    <a:pt x="272" y="259"/>
                    <a:pt x="272" y="259"/>
                    <a:pt x="272" y="259"/>
                  </a:cubicBezTo>
                  <a:cubicBezTo>
                    <a:pt x="271" y="259"/>
                    <a:pt x="271" y="259"/>
                    <a:pt x="271" y="259"/>
                  </a:cubicBezTo>
                  <a:cubicBezTo>
                    <a:pt x="271" y="259"/>
                    <a:pt x="271" y="259"/>
                    <a:pt x="271" y="259"/>
                  </a:cubicBezTo>
                  <a:cubicBezTo>
                    <a:pt x="271" y="259"/>
                    <a:pt x="271" y="259"/>
                    <a:pt x="271" y="259"/>
                  </a:cubicBezTo>
                  <a:cubicBezTo>
                    <a:pt x="271" y="260"/>
                    <a:pt x="271" y="260"/>
                    <a:pt x="271" y="260"/>
                  </a:cubicBezTo>
                  <a:cubicBezTo>
                    <a:pt x="271" y="260"/>
                    <a:pt x="271" y="260"/>
                    <a:pt x="271" y="260"/>
                  </a:cubicBezTo>
                  <a:cubicBezTo>
                    <a:pt x="270" y="261"/>
                    <a:pt x="270" y="261"/>
                    <a:pt x="270" y="261"/>
                  </a:cubicBezTo>
                  <a:cubicBezTo>
                    <a:pt x="269" y="261"/>
                    <a:pt x="269" y="261"/>
                    <a:pt x="269" y="261"/>
                  </a:cubicBezTo>
                  <a:cubicBezTo>
                    <a:pt x="269" y="262"/>
                    <a:pt x="269" y="262"/>
                    <a:pt x="269" y="262"/>
                  </a:cubicBezTo>
                  <a:cubicBezTo>
                    <a:pt x="269" y="262"/>
                    <a:pt x="269" y="262"/>
                    <a:pt x="269" y="262"/>
                  </a:cubicBezTo>
                  <a:cubicBezTo>
                    <a:pt x="267" y="263"/>
                    <a:pt x="267" y="263"/>
                    <a:pt x="267" y="263"/>
                  </a:cubicBezTo>
                  <a:cubicBezTo>
                    <a:pt x="267" y="264"/>
                    <a:pt x="267" y="264"/>
                    <a:pt x="267" y="264"/>
                  </a:cubicBezTo>
                  <a:cubicBezTo>
                    <a:pt x="267" y="264"/>
                    <a:pt x="267" y="264"/>
                    <a:pt x="267" y="264"/>
                  </a:cubicBezTo>
                  <a:cubicBezTo>
                    <a:pt x="266" y="265"/>
                    <a:pt x="266" y="265"/>
                    <a:pt x="266" y="265"/>
                  </a:cubicBezTo>
                  <a:cubicBezTo>
                    <a:pt x="265" y="266"/>
                    <a:pt x="265" y="266"/>
                    <a:pt x="265" y="266"/>
                  </a:cubicBezTo>
                  <a:cubicBezTo>
                    <a:pt x="265" y="266"/>
                    <a:pt x="265" y="266"/>
                    <a:pt x="265" y="266"/>
                  </a:cubicBezTo>
                  <a:cubicBezTo>
                    <a:pt x="263" y="266"/>
                    <a:pt x="263" y="266"/>
                    <a:pt x="263" y="266"/>
                  </a:cubicBezTo>
                  <a:cubicBezTo>
                    <a:pt x="262" y="266"/>
                    <a:pt x="262" y="266"/>
                    <a:pt x="262" y="266"/>
                  </a:cubicBezTo>
                  <a:cubicBezTo>
                    <a:pt x="261" y="268"/>
                    <a:pt x="261" y="268"/>
                    <a:pt x="261" y="268"/>
                  </a:cubicBezTo>
                  <a:cubicBezTo>
                    <a:pt x="261" y="268"/>
                    <a:pt x="261" y="268"/>
                    <a:pt x="261" y="268"/>
                  </a:cubicBezTo>
                  <a:cubicBezTo>
                    <a:pt x="261" y="268"/>
                    <a:pt x="261" y="268"/>
                    <a:pt x="261" y="268"/>
                  </a:cubicBezTo>
                  <a:cubicBezTo>
                    <a:pt x="260" y="268"/>
                    <a:pt x="260" y="268"/>
                    <a:pt x="260" y="268"/>
                  </a:cubicBezTo>
                  <a:cubicBezTo>
                    <a:pt x="259" y="268"/>
                    <a:pt x="259" y="268"/>
                    <a:pt x="259" y="268"/>
                  </a:cubicBezTo>
                  <a:cubicBezTo>
                    <a:pt x="259" y="267"/>
                    <a:pt x="259" y="267"/>
                    <a:pt x="259" y="267"/>
                  </a:cubicBezTo>
                  <a:cubicBezTo>
                    <a:pt x="258" y="267"/>
                    <a:pt x="258" y="267"/>
                    <a:pt x="258" y="267"/>
                  </a:cubicBezTo>
                  <a:cubicBezTo>
                    <a:pt x="257" y="266"/>
                    <a:pt x="257" y="266"/>
                    <a:pt x="257" y="266"/>
                  </a:cubicBezTo>
                  <a:cubicBezTo>
                    <a:pt x="256" y="266"/>
                    <a:pt x="256" y="266"/>
                    <a:pt x="256" y="266"/>
                  </a:cubicBezTo>
                  <a:cubicBezTo>
                    <a:pt x="256" y="265"/>
                    <a:pt x="256" y="265"/>
                    <a:pt x="256" y="265"/>
                  </a:cubicBezTo>
                  <a:cubicBezTo>
                    <a:pt x="256" y="264"/>
                    <a:pt x="256" y="264"/>
                    <a:pt x="256" y="264"/>
                  </a:cubicBezTo>
                  <a:cubicBezTo>
                    <a:pt x="256" y="264"/>
                    <a:pt x="256" y="264"/>
                    <a:pt x="256" y="264"/>
                  </a:cubicBezTo>
                  <a:cubicBezTo>
                    <a:pt x="255" y="265"/>
                    <a:pt x="255" y="265"/>
                    <a:pt x="255" y="265"/>
                  </a:cubicBezTo>
                  <a:cubicBezTo>
                    <a:pt x="254" y="265"/>
                    <a:pt x="254" y="265"/>
                    <a:pt x="254" y="265"/>
                  </a:cubicBezTo>
                  <a:cubicBezTo>
                    <a:pt x="253" y="265"/>
                    <a:pt x="253" y="265"/>
                    <a:pt x="253" y="265"/>
                  </a:cubicBezTo>
                  <a:cubicBezTo>
                    <a:pt x="251" y="266"/>
                    <a:pt x="251" y="266"/>
                    <a:pt x="251" y="266"/>
                  </a:cubicBezTo>
                  <a:cubicBezTo>
                    <a:pt x="251" y="266"/>
                    <a:pt x="251" y="266"/>
                    <a:pt x="251" y="266"/>
                  </a:cubicBezTo>
                  <a:cubicBezTo>
                    <a:pt x="250" y="266"/>
                    <a:pt x="250" y="266"/>
                    <a:pt x="250" y="266"/>
                  </a:cubicBezTo>
                  <a:cubicBezTo>
                    <a:pt x="250" y="266"/>
                    <a:pt x="250" y="266"/>
                    <a:pt x="250" y="266"/>
                  </a:cubicBezTo>
                  <a:cubicBezTo>
                    <a:pt x="249" y="266"/>
                    <a:pt x="249" y="266"/>
                    <a:pt x="249" y="266"/>
                  </a:cubicBezTo>
                  <a:cubicBezTo>
                    <a:pt x="248" y="266"/>
                    <a:pt x="248" y="266"/>
                    <a:pt x="248" y="266"/>
                  </a:cubicBezTo>
                  <a:cubicBezTo>
                    <a:pt x="248" y="266"/>
                    <a:pt x="248" y="266"/>
                    <a:pt x="248" y="266"/>
                  </a:cubicBezTo>
                  <a:cubicBezTo>
                    <a:pt x="248" y="265"/>
                    <a:pt x="248" y="265"/>
                    <a:pt x="248" y="265"/>
                  </a:cubicBezTo>
                  <a:cubicBezTo>
                    <a:pt x="248" y="265"/>
                    <a:pt x="248" y="265"/>
                    <a:pt x="248" y="265"/>
                  </a:cubicBezTo>
                  <a:cubicBezTo>
                    <a:pt x="248" y="264"/>
                    <a:pt x="248" y="264"/>
                    <a:pt x="248" y="264"/>
                  </a:cubicBezTo>
                  <a:cubicBezTo>
                    <a:pt x="248" y="264"/>
                    <a:pt x="248" y="264"/>
                    <a:pt x="248" y="264"/>
                  </a:cubicBezTo>
                  <a:cubicBezTo>
                    <a:pt x="248" y="263"/>
                    <a:pt x="248" y="263"/>
                    <a:pt x="248" y="263"/>
                  </a:cubicBezTo>
                  <a:cubicBezTo>
                    <a:pt x="247" y="263"/>
                    <a:pt x="247" y="263"/>
                    <a:pt x="247" y="263"/>
                  </a:cubicBezTo>
                  <a:cubicBezTo>
                    <a:pt x="247" y="263"/>
                    <a:pt x="247" y="263"/>
                    <a:pt x="247" y="263"/>
                  </a:cubicBezTo>
                  <a:cubicBezTo>
                    <a:pt x="246" y="262"/>
                    <a:pt x="246" y="262"/>
                    <a:pt x="246" y="262"/>
                  </a:cubicBezTo>
                  <a:cubicBezTo>
                    <a:pt x="245" y="262"/>
                    <a:pt x="245" y="262"/>
                    <a:pt x="245" y="262"/>
                  </a:cubicBezTo>
                  <a:cubicBezTo>
                    <a:pt x="244" y="262"/>
                    <a:pt x="244" y="262"/>
                    <a:pt x="244" y="262"/>
                  </a:cubicBezTo>
                  <a:cubicBezTo>
                    <a:pt x="244" y="261"/>
                    <a:pt x="244" y="261"/>
                    <a:pt x="244" y="261"/>
                  </a:cubicBezTo>
                  <a:cubicBezTo>
                    <a:pt x="243" y="260"/>
                    <a:pt x="243" y="260"/>
                    <a:pt x="243" y="260"/>
                  </a:cubicBezTo>
                  <a:cubicBezTo>
                    <a:pt x="242" y="259"/>
                    <a:pt x="242" y="259"/>
                    <a:pt x="242" y="259"/>
                  </a:cubicBezTo>
                  <a:cubicBezTo>
                    <a:pt x="240" y="259"/>
                    <a:pt x="240" y="259"/>
                    <a:pt x="240" y="259"/>
                  </a:cubicBezTo>
                  <a:cubicBezTo>
                    <a:pt x="239" y="259"/>
                    <a:pt x="239" y="259"/>
                    <a:pt x="239" y="259"/>
                  </a:cubicBezTo>
                  <a:cubicBezTo>
                    <a:pt x="237" y="259"/>
                    <a:pt x="237" y="259"/>
                    <a:pt x="237" y="259"/>
                  </a:cubicBezTo>
                  <a:cubicBezTo>
                    <a:pt x="237" y="259"/>
                    <a:pt x="237" y="259"/>
                    <a:pt x="237" y="259"/>
                  </a:cubicBezTo>
                  <a:cubicBezTo>
                    <a:pt x="238" y="260"/>
                    <a:pt x="238" y="260"/>
                    <a:pt x="238" y="260"/>
                  </a:cubicBezTo>
                  <a:cubicBezTo>
                    <a:pt x="237" y="260"/>
                    <a:pt x="237" y="260"/>
                    <a:pt x="237" y="260"/>
                  </a:cubicBezTo>
                  <a:cubicBezTo>
                    <a:pt x="236" y="260"/>
                    <a:pt x="236" y="260"/>
                    <a:pt x="236" y="260"/>
                  </a:cubicBezTo>
                  <a:cubicBezTo>
                    <a:pt x="236" y="260"/>
                    <a:pt x="236" y="260"/>
                    <a:pt x="236" y="260"/>
                  </a:cubicBezTo>
                  <a:cubicBezTo>
                    <a:pt x="235" y="261"/>
                    <a:pt x="235" y="261"/>
                    <a:pt x="235" y="261"/>
                  </a:cubicBezTo>
                  <a:cubicBezTo>
                    <a:pt x="234" y="260"/>
                    <a:pt x="234" y="260"/>
                    <a:pt x="234" y="260"/>
                  </a:cubicBezTo>
                  <a:cubicBezTo>
                    <a:pt x="233" y="260"/>
                    <a:pt x="233" y="260"/>
                    <a:pt x="233" y="260"/>
                  </a:cubicBezTo>
                  <a:cubicBezTo>
                    <a:pt x="232" y="261"/>
                    <a:pt x="232" y="261"/>
                    <a:pt x="232" y="261"/>
                  </a:cubicBezTo>
                  <a:cubicBezTo>
                    <a:pt x="232" y="261"/>
                    <a:pt x="232" y="261"/>
                    <a:pt x="232" y="261"/>
                  </a:cubicBezTo>
                  <a:cubicBezTo>
                    <a:pt x="231" y="260"/>
                    <a:pt x="231" y="260"/>
                    <a:pt x="231" y="260"/>
                  </a:cubicBezTo>
                  <a:cubicBezTo>
                    <a:pt x="230" y="260"/>
                    <a:pt x="230" y="260"/>
                    <a:pt x="230" y="260"/>
                  </a:cubicBezTo>
                  <a:cubicBezTo>
                    <a:pt x="230" y="259"/>
                    <a:pt x="230" y="259"/>
                    <a:pt x="230" y="259"/>
                  </a:cubicBezTo>
                  <a:cubicBezTo>
                    <a:pt x="230" y="259"/>
                    <a:pt x="230" y="259"/>
                    <a:pt x="230" y="259"/>
                  </a:cubicBezTo>
                  <a:cubicBezTo>
                    <a:pt x="229" y="258"/>
                    <a:pt x="229" y="258"/>
                    <a:pt x="229" y="258"/>
                  </a:cubicBezTo>
                  <a:cubicBezTo>
                    <a:pt x="228" y="258"/>
                    <a:pt x="228" y="258"/>
                    <a:pt x="228" y="258"/>
                  </a:cubicBezTo>
                  <a:cubicBezTo>
                    <a:pt x="228" y="259"/>
                    <a:pt x="228" y="259"/>
                    <a:pt x="228" y="259"/>
                  </a:cubicBezTo>
                  <a:cubicBezTo>
                    <a:pt x="228" y="259"/>
                    <a:pt x="228" y="259"/>
                    <a:pt x="228" y="259"/>
                  </a:cubicBezTo>
                  <a:cubicBezTo>
                    <a:pt x="228" y="260"/>
                    <a:pt x="228" y="260"/>
                    <a:pt x="228" y="260"/>
                  </a:cubicBezTo>
                  <a:cubicBezTo>
                    <a:pt x="227" y="260"/>
                    <a:pt x="227" y="260"/>
                    <a:pt x="227" y="260"/>
                  </a:cubicBezTo>
                  <a:cubicBezTo>
                    <a:pt x="226" y="260"/>
                    <a:pt x="226" y="260"/>
                    <a:pt x="226" y="260"/>
                  </a:cubicBezTo>
                  <a:cubicBezTo>
                    <a:pt x="215" y="248"/>
                    <a:pt x="215" y="248"/>
                    <a:pt x="215" y="248"/>
                  </a:cubicBezTo>
                  <a:cubicBezTo>
                    <a:pt x="207" y="243"/>
                    <a:pt x="207" y="243"/>
                    <a:pt x="207" y="243"/>
                  </a:cubicBezTo>
                  <a:cubicBezTo>
                    <a:pt x="207" y="242"/>
                    <a:pt x="207" y="242"/>
                    <a:pt x="207" y="242"/>
                  </a:cubicBezTo>
                  <a:cubicBezTo>
                    <a:pt x="208" y="242"/>
                    <a:pt x="208" y="242"/>
                    <a:pt x="208" y="242"/>
                  </a:cubicBezTo>
                  <a:cubicBezTo>
                    <a:pt x="208" y="241"/>
                    <a:pt x="208" y="241"/>
                    <a:pt x="208" y="241"/>
                  </a:cubicBezTo>
                  <a:cubicBezTo>
                    <a:pt x="208" y="241"/>
                    <a:pt x="208" y="241"/>
                    <a:pt x="208" y="241"/>
                  </a:cubicBezTo>
                  <a:cubicBezTo>
                    <a:pt x="208" y="240"/>
                    <a:pt x="208" y="240"/>
                    <a:pt x="208" y="240"/>
                  </a:cubicBezTo>
                  <a:cubicBezTo>
                    <a:pt x="207" y="241"/>
                    <a:pt x="207" y="241"/>
                    <a:pt x="207" y="241"/>
                  </a:cubicBezTo>
                  <a:cubicBezTo>
                    <a:pt x="206" y="241"/>
                    <a:pt x="206" y="241"/>
                    <a:pt x="206" y="241"/>
                  </a:cubicBezTo>
                  <a:cubicBezTo>
                    <a:pt x="205" y="241"/>
                    <a:pt x="205" y="241"/>
                    <a:pt x="205" y="241"/>
                  </a:cubicBezTo>
                  <a:cubicBezTo>
                    <a:pt x="205" y="242"/>
                    <a:pt x="205" y="242"/>
                    <a:pt x="205" y="242"/>
                  </a:cubicBezTo>
                  <a:cubicBezTo>
                    <a:pt x="204" y="243"/>
                    <a:pt x="204" y="243"/>
                    <a:pt x="204" y="243"/>
                  </a:cubicBezTo>
                  <a:cubicBezTo>
                    <a:pt x="203" y="243"/>
                    <a:pt x="203" y="243"/>
                    <a:pt x="203" y="243"/>
                  </a:cubicBezTo>
                  <a:cubicBezTo>
                    <a:pt x="203" y="244"/>
                    <a:pt x="203" y="244"/>
                    <a:pt x="203" y="244"/>
                  </a:cubicBezTo>
                  <a:cubicBezTo>
                    <a:pt x="202" y="244"/>
                    <a:pt x="202" y="244"/>
                    <a:pt x="202" y="244"/>
                  </a:cubicBezTo>
                  <a:cubicBezTo>
                    <a:pt x="202" y="245"/>
                    <a:pt x="202" y="245"/>
                    <a:pt x="202" y="245"/>
                  </a:cubicBezTo>
                  <a:cubicBezTo>
                    <a:pt x="200" y="245"/>
                    <a:pt x="200" y="245"/>
                    <a:pt x="200" y="245"/>
                  </a:cubicBezTo>
                  <a:cubicBezTo>
                    <a:pt x="199" y="245"/>
                    <a:pt x="199" y="245"/>
                    <a:pt x="199" y="245"/>
                  </a:cubicBezTo>
                  <a:cubicBezTo>
                    <a:pt x="200" y="246"/>
                    <a:pt x="200" y="246"/>
                    <a:pt x="200" y="246"/>
                  </a:cubicBezTo>
                  <a:cubicBezTo>
                    <a:pt x="199" y="247"/>
                    <a:pt x="199" y="247"/>
                    <a:pt x="199" y="247"/>
                  </a:cubicBezTo>
                  <a:cubicBezTo>
                    <a:pt x="199" y="246"/>
                    <a:pt x="199" y="246"/>
                    <a:pt x="199" y="246"/>
                  </a:cubicBezTo>
                  <a:cubicBezTo>
                    <a:pt x="197" y="246"/>
                    <a:pt x="197" y="246"/>
                    <a:pt x="197" y="246"/>
                  </a:cubicBezTo>
                  <a:cubicBezTo>
                    <a:pt x="196" y="246"/>
                    <a:pt x="196" y="246"/>
                    <a:pt x="196" y="246"/>
                  </a:cubicBezTo>
                  <a:cubicBezTo>
                    <a:pt x="195" y="247"/>
                    <a:pt x="195" y="247"/>
                    <a:pt x="195" y="247"/>
                  </a:cubicBezTo>
                  <a:cubicBezTo>
                    <a:pt x="195" y="247"/>
                    <a:pt x="195" y="247"/>
                    <a:pt x="195" y="247"/>
                  </a:cubicBezTo>
                  <a:cubicBezTo>
                    <a:pt x="194" y="246"/>
                    <a:pt x="194" y="246"/>
                    <a:pt x="194" y="246"/>
                  </a:cubicBezTo>
                  <a:cubicBezTo>
                    <a:pt x="194" y="245"/>
                    <a:pt x="194" y="245"/>
                    <a:pt x="194" y="245"/>
                  </a:cubicBezTo>
                  <a:cubicBezTo>
                    <a:pt x="195" y="245"/>
                    <a:pt x="195" y="245"/>
                    <a:pt x="195" y="245"/>
                  </a:cubicBezTo>
                  <a:cubicBezTo>
                    <a:pt x="195" y="244"/>
                    <a:pt x="195" y="244"/>
                    <a:pt x="195" y="244"/>
                  </a:cubicBezTo>
                  <a:cubicBezTo>
                    <a:pt x="195" y="244"/>
                    <a:pt x="195" y="244"/>
                    <a:pt x="195" y="244"/>
                  </a:cubicBezTo>
                  <a:cubicBezTo>
                    <a:pt x="194" y="244"/>
                    <a:pt x="194" y="244"/>
                    <a:pt x="194" y="244"/>
                  </a:cubicBezTo>
                  <a:cubicBezTo>
                    <a:pt x="193" y="244"/>
                    <a:pt x="193" y="244"/>
                    <a:pt x="193" y="244"/>
                  </a:cubicBezTo>
                  <a:cubicBezTo>
                    <a:pt x="192" y="243"/>
                    <a:pt x="192" y="243"/>
                    <a:pt x="192" y="243"/>
                  </a:cubicBezTo>
                  <a:cubicBezTo>
                    <a:pt x="191" y="243"/>
                    <a:pt x="191" y="243"/>
                    <a:pt x="191" y="243"/>
                  </a:cubicBezTo>
                  <a:cubicBezTo>
                    <a:pt x="191" y="244"/>
                    <a:pt x="191" y="244"/>
                    <a:pt x="191" y="244"/>
                  </a:cubicBezTo>
                  <a:cubicBezTo>
                    <a:pt x="191" y="244"/>
                    <a:pt x="191" y="244"/>
                    <a:pt x="191" y="244"/>
                  </a:cubicBezTo>
                  <a:cubicBezTo>
                    <a:pt x="191" y="245"/>
                    <a:pt x="191" y="245"/>
                    <a:pt x="191" y="245"/>
                  </a:cubicBezTo>
                  <a:cubicBezTo>
                    <a:pt x="190" y="245"/>
                    <a:pt x="190" y="245"/>
                    <a:pt x="190" y="245"/>
                  </a:cubicBezTo>
                  <a:cubicBezTo>
                    <a:pt x="190" y="244"/>
                    <a:pt x="190" y="244"/>
                    <a:pt x="190" y="244"/>
                  </a:cubicBezTo>
                  <a:cubicBezTo>
                    <a:pt x="190" y="243"/>
                    <a:pt x="190" y="243"/>
                    <a:pt x="190" y="243"/>
                  </a:cubicBezTo>
                  <a:cubicBezTo>
                    <a:pt x="188" y="242"/>
                    <a:pt x="188" y="242"/>
                    <a:pt x="188" y="242"/>
                  </a:cubicBezTo>
                  <a:cubicBezTo>
                    <a:pt x="188" y="242"/>
                    <a:pt x="188" y="242"/>
                    <a:pt x="188" y="242"/>
                  </a:cubicBezTo>
                  <a:cubicBezTo>
                    <a:pt x="188" y="243"/>
                    <a:pt x="188" y="243"/>
                    <a:pt x="188" y="243"/>
                  </a:cubicBezTo>
                  <a:cubicBezTo>
                    <a:pt x="188" y="243"/>
                    <a:pt x="188" y="243"/>
                    <a:pt x="188" y="243"/>
                  </a:cubicBezTo>
                  <a:cubicBezTo>
                    <a:pt x="187" y="243"/>
                    <a:pt x="187" y="243"/>
                    <a:pt x="187" y="243"/>
                  </a:cubicBezTo>
                  <a:cubicBezTo>
                    <a:pt x="187" y="242"/>
                    <a:pt x="187" y="242"/>
                    <a:pt x="187" y="242"/>
                  </a:cubicBezTo>
                  <a:cubicBezTo>
                    <a:pt x="187" y="243"/>
                    <a:pt x="187" y="243"/>
                    <a:pt x="187" y="243"/>
                  </a:cubicBezTo>
                  <a:cubicBezTo>
                    <a:pt x="186" y="243"/>
                    <a:pt x="186" y="243"/>
                    <a:pt x="186" y="243"/>
                  </a:cubicBezTo>
                  <a:cubicBezTo>
                    <a:pt x="186" y="243"/>
                    <a:pt x="186" y="243"/>
                    <a:pt x="186" y="243"/>
                  </a:cubicBezTo>
                  <a:cubicBezTo>
                    <a:pt x="185" y="243"/>
                    <a:pt x="185" y="243"/>
                    <a:pt x="185" y="243"/>
                  </a:cubicBezTo>
                  <a:cubicBezTo>
                    <a:pt x="184" y="243"/>
                    <a:pt x="184" y="243"/>
                    <a:pt x="184" y="243"/>
                  </a:cubicBezTo>
                  <a:cubicBezTo>
                    <a:pt x="184" y="243"/>
                    <a:pt x="184" y="243"/>
                    <a:pt x="184" y="243"/>
                  </a:cubicBezTo>
                  <a:cubicBezTo>
                    <a:pt x="183" y="242"/>
                    <a:pt x="183" y="242"/>
                    <a:pt x="183" y="242"/>
                  </a:cubicBezTo>
                  <a:cubicBezTo>
                    <a:pt x="184" y="242"/>
                    <a:pt x="184" y="242"/>
                    <a:pt x="184" y="242"/>
                  </a:cubicBezTo>
                  <a:cubicBezTo>
                    <a:pt x="184" y="242"/>
                    <a:pt x="184" y="242"/>
                    <a:pt x="184" y="242"/>
                  </a:cubicBezTo>
                  <a:cubicBezTo>
                    <a:pt x="184" y="241"/>
                    <a:pt x="184" y="241"/>
                    <a:pt x="184" y="241"/>
                  </a:cubicBezTo>
                  <a:cubicBezTo>
                    <a:pt x="184" y="240"/>
                    <a:pt x="184" y="240"/>
                    <a:pt x="184" y="240"/>
                  </a:cubicBezTo>
                  <a:cubicBezTo>
                    <a:pt x="184" y="240"/>
                    <a:pt x="184" y="240"/>
                    <a:pt x="184" y="240"/>
                  </a:cubicBezTo>
                  <a:cubicBezTo>
                    <a:pt x="183" y="240"/>
                    <a:pt x="183" y="240"/>
                    <a:pt x="183" y="240"/>
                  </a:cubicBezTo>
                  <a:cubicBezTo>
                    <a:pt x="183" y="239"/>
                    <a:pt x="183" y="239"/>
                    <a:pt x="183" y="239"/>
                  </a:cubicBezTo>
                  <a:cubicBezTo>
                    <a:pt x="182" y="238"/>
                    <a:pt x="182" y="238"/>
                    <a:pt x="182" y="238"/>
                  </a:cubicBezTo>
                  <a:cubicBezTo>
                    <a:pt x="182" y="238"/>
                    <a:pt x="182" y="238"/>
                    <a:pt x="182" y="238"/>
                  </a:cubicBezTo>
                  <a:cubicBezTo>
                    <a:pt x="182" y="237"/>
                    <a:pt x="182" y="237"/>
                    <a:pt x="182" y="237"/>
                  </a:cubicBezTo>
                  <a:cubicBezTo>
                    <a:pt x="181" y="237"/>
                    <a:pt x="181" y="237"/>
                    <a:pt x="181" y="237"/>
                  </a:cubicBezTo>
                  <a:cubicBezTo>
                    <a:pt x="180" y="237"/>
                    <a:pt x="180" y="237"/>
                    <a:pt x="180" y="237"/>
                  </a:cubicBezTo>
                  <a:cubicBezTo>
                    <a:pt x="179" y="237"/>
                    <a:pt x="179" y="237"/>
                    <a:pt x="179" y="237"/>
                  </a:cubicBezTo>
                  <a:cubicBezTo>
                    <a:pt x="178" y="237"/>
                    <a:pt x="178" y="237"/>
                    <a:pt x="178" y="237"/>
                  </a:cubicBezTo>
                  <a:cubicBezTo>
                    <a:pt x="177" y="237"/>
                    <a:pt x="177" y="237"/>
                    <a:pt x="177" y="237"/>
                  </a:cubicBezTo>
                  <a:cubicBezTo>
                    <a:pt x="175" y="236"/>
                    <a:pt x="175" y="236"/>
                    <a:pt x="175" y="236"/>
                  </a:cubicBezTo>
                  <a:cubicBezTo>
                    <a:pt x="175" y="237"/>
                    <a:pt x="175" y="237"/>
                    <a:pt x="175" y="237"/>
                  </a:cubicBezTo>
                  <a:cubicBezTo>
                    <a:pt x="174" y="236"/>
                    <a:pt x="174" y="236"/>
                    <a:pt x="174" y="236"/>
                  </a:cubicBezTo>
                  <a:cubicBezTo>
                    <a:pt x="173" y="237"/>
                    <a:pt x="173" y="237"/>
                    <a:pt x="173" y="237"/>
                  </a:cubicBezTo>
                  <a:cubicBezTo>
                    <a:pt x="173" y="238"/>
                    <a:pt x="173" y="238"/>
                    <a:pt x="173" y="238"/>
                  </a:cubicBezTo>
                  <a:cubicBezTo>
                    <a:pt x="172" y="238"/>
                    <a:pt x="172" y="238"/>
                    <a:pt x="172" y="238"/>
                  </a:cubicBezTo>
                  <a:cubicBezTo>
                    <a:pt x="172" y="238"/>
                    <a:pt x="172" y="238"/>
                    <a:pt x="172" y="238"/>
                  </a:cubicBezTo>
                  <a:cubicBezTo>
                    <a:pt x="172" y="239"/>
                    <a:pt x="172" y="239"/>
                    <a:pt x="172" y="239"/>
                  </a:cubicBezTo>
                  <a:cubicBezTo>
                    <a:pt x="172" y="239"/>
                    <a:pt x="172" y="239"/>
                    <a:pt x="172" y="239"/>
                  </a:cubicBezTo>
                  <a:cubicBezTo>
                    <a:pt x="171" y="239"/>
                    <a:pt x="171" y="239"/>
                    <a:pt x="171" y="239"/>
                  </a:cubicBezTo>
                  <a:cubicBezTo>
                    <a:pt x="170" y="239"/>
                    <a:pt x="170" y="239"/>
                    <a:pt x="170" y="239"/>
                  </a:cubicBezTo>
                  <a:cubicBezTo>
                    <a:pt x="170" y="240"/>
                    <a:pt x="170" y="240"/>
                    <a:pt x="170" y="240"/>
                  </a:cubicBezTo>
                  <a:cubicBezTo>
                    <a:pt x="169" y="240"/>
                    <a:pt x="169" y="240"/>
                    <a:pt x="169" y="240"/>
                  </a:cubicBezTo>
                  <a:cubicBezTo>
                    <a:pt x="168" y="240"/>
                    <a:pt x="168" y="240"/>
                    <a:pt x="168" y="240"/>
                  </a:cubicBezTo>
                  <a:cubicBezTo>
                    <a:pt x="168" y="240"/>
                    <a:pt x="168" y="240"/>
                    <a:pt x="168" y="240"/>
                  </a:cubicBezTo>
                  <a:cubicBezTo>
                    <a:pt x="166" y="242"/>
                    <a:pt x="166" y="242"/>
                    <a:pt x="166" y="242"/>
                  </a:cubicBezTo>
                  <a:cubicBezTo>
                    <a:pt x="165" y="242"/>
                    <a:pt x="165" y="242"/>
                    <a:pt x="165" y="242"/>
                  </a:cubicBezTo>
                  <a:cubicBezTo>
                    <a:pt x="164" y="242"/>
                    <a:pt x="164" y="242"/>
                    <a:pt x="164" y="242"/>
                  </a:cubicBezTo>
                  <a:cubicBezTo>
                    <a:pt x="163" y="242"/>
                    <a:pt x="163" y="242"/>
                    <a:pt x="163" y="242"/>
                  </a:cubicBezTo>
                  <a:cubicBezTo>
                    <a:pt x="163" y="242"/>
                    <a:pt x="163" y="242"/>
                    <a:pt x="163" y="242"/>
                  </a:cubicBezTo>
                  <a:cubicBezTo>
                    <a:pt x="162" y="242"/>
                    <a:pt x="162" y="242"/>
                    <a:pt x="162" y="242"/>
                  </a:cubicBezTo>
                  <a:cubicBezTo>
                    <a:pt x="162" y="243"/>
                    <a:pt x="162" y="243"/>
                    <a:pt x="162" y="243"/>
                  </a:cubicBezTo>
                  <a:cubicBezTo>
                    <a:pt x="161" y="243"/>
                    <a:pt x="161" y="243"/>
                    <a:pt x="161" y="243"/>
                  </a:cubicBezTo>
                  <a:cubicBezTo>
                    <a:pt x="161" y="243"/>
                    <a:pt x="161" y="243"/>
                    <a:pt x="161" y="243"/>
                  </a:cubicBezTo>
                  <a:cubicBezTo>
                    <a:pt x="161" y="244"/>
                    <a:pt x="161" y="244"/>
                    <a:pt x="161" y="244"/>
                  </a:cubicBezTo>
                  <a:cubicBezTo>
                    <a:pt x="160" y="244"/>
                    <a:pt x="160" y="244"/>
                    <a:pt x="160" y="244"/>
                  </a:cubicBezTo>
                  <a:cubicBezTo>
                    <a:pt x="160" y="244"/>
                    <a:pt x="160" y="244"/>
                    <a:pt x="160" y="244"/>
                  </a:cubicBezTo>
                  <a:cubicBezTo>
                    <a:pt x="159" y="244"/>
                    <a:pt x="159" y="244"/>
                    <a:pt x="159" y="244"/>
                  </a:cubicBezTo>
                  <a:cubicBezTo>
                    <a:pt x="158" y="244"/>
                    <a:pt x="158" y="244"/>
                    <a:pt x="158" y="244"/>
                  </a:cubicBezTo>
                  <a:cubicBezTo>
                    <a:pt x="157" y="245"/>
                    <a:pt x="157" y="245"/>
                    <a:pt x="157" y="245"/>
                  </a:cubicBezTo>
                  <a:cubicBezTo>
                    <a:pt x="156" y="245"/>
                    <a:pt x="156" y="245"/>
                    <a:pt x="156" y="245"/>
                  </a:cubicBezTo>
                  <a:cubicBezTo>
                    <a:pt x="156" y="246"/>
                    <a:pt x="156" y="246"/>
                    <a:pt x="156" y="246"/>
                  </a:cubicBezTo>
                  <a:cubicBezTo>
                    <a:pt x="155" y="246"/>
                    <a:pt x="155" y="246"/>
                    <a:pt x="155" y="246"/>
                  </a:cubicBezTo>
                  <a:cubicBezTo>
                    <a:pt x="154" y="246"/>
                    <a:pt x="154" y="246"/>
                    <a:pt x="154" y="246"/>
                  </a:cubicBezTo>
                  <a:cubicBezTo>
                    <a:pt x="153" y="246"/>
                    <a:pt x="153" y="246"/>
                    <a:pt x="153" y="246"/>
                  </a:cubicBezTo>
                  <a:cubicBezTo>
                    <a:pt x="151" y="247"/>
                    <a:pt x="151" y="247"/>
                    <a:pt x="151" y="247"/>
                  </a:cubicBezTo>
                  <a:cubicBezTo>
                    <a:pt x="151" y="247"/>
                    <a:pt x="151" y="247"/>
                    <a:pt x="151" y="247"/>
                  </a:cubicBezTo>
                  <a:cubicBezTo>
                    <a:pt x="151" y="248"/>
                    <a:pt x="151" y="248"/>
                    <a:pt x="151" y="248"/>
                  </a:cubicBezTo>
                  <a:cubicBezTo>
                    <a:pt x="150" y="247"/>
                    <a:pt x="150" y="247"/>
                    <a:pt x="150" y="247"/>
                  </a:cubicBezTo>
                  <a:cubicBezTo>
                    <a:pt x="149" y="247"/>
                    <a:pt x="149" y="247"/>
                    <a:pt x="149" y="247"/>
                  </a:cubicBezTo>
                  <a:cubicBezTo>
                    <a:pt x="149" y="247"/>
                    <a:pt x="149" y="247"/>
                    <a:pt x="149" y="247"/>
                  </a:cubicBezTo>
                  <a:cubicBezTo>
                    <a:pt x="149" y="248"/>
                    <a:pt x="149" y="248"/>
                    <a:pt x="149" y="248"/>
                  </a:cubicBezTo>
                  <a:cubicBezTo>
                    <a:pt x="148" y="248"/>
                    <a:pt x="148" y="248"/>
                    <a:pt x="148" y="248"/>
                  </a:cubicBezTo>
                  <a:cubicBezTo>
                    <a:pt x="147" y="248"/>
                    <a:pt x="147" y="248"/>
                    <a:pt x="147" y="248"/>
                  </a:cubicBezTo>
                  <a:cubicBezTo>
                    <a:pt x="146" y="248"/>
                    <a:pt x="146" y="248"/>
                    <a:pt x="146" y="248"/>
                  </a:cubicBezTo>
                  <a:cubicBezTo>
                    <a:pt x="146" y="247"/>
                    <a:pt x="146" y="247"/>
                    <a:pt x="146" y="247"/>
                  </a:cubicBezTo>
                  <a:cubicBezTo>
                    <a:pt x="145" y="247"/>
                    <a:pt x="145" y="247"/>
                    <a:pt x="145" y="247"/>
                  </a:cubicBezTo>
                  <a:cubicBezTo>
                    <a:pt x="145" y="248"/>
                    <a:pt x="145" y="248"/>
                    <a:pt x="145" y="248"/>
                  </a:cubicBezTo>
                  <a:cubicBezTo>
                    <a:pt x="144" y="248"/>
                    <a:pt x="144" y="248"/>
                    <a:pt x="144" y="248"/>
                  </a:cubicBezTo>
                  <a:cubicBezTo>
                    <a:pt x="144" y="248"/>
                    <a:pt x="144" y="248"/>
                    <a:pt x="144" y="248"/>
                  </a:cubicBezTo>
                  <a:cubicBezTo>
                    <a:pt x="144" y="249"/>
                    <a:pt x="144" y="249"/>
                    <a:pt x="144" y="249"/>
                  </a:cubicBezTo>
                  <a:cubicBezTo>
                    <a:pt x="144" y="250"/>
                    <a:pt x="144" y="250"/>
                    <a:pt x="144" y="250"/>
                  </a:cubicBezTo>
                  <a:cubicBezTo>
                    <a:pt x="145" y="250"/>
                    <a:pt x="145" y="250"/>
                    <a:pt x="145" y="250"/>
                  </a:cubicBezTo>
                  <a:cubicBezTo>
                    <a:pt x="146" y="250"/>
                    <a:pt x="146" y="250"/>
                    <a:pt x="146" y="250"/>
                  </a:cubicBezTo>
                  <a:cubicBezTo>
                    <a:pt x="146" y="251"/>
                    <a:pt x="146" y="251"/>
                    <a:pt x="146" y="251"/>
                  </a:cubicBezTo>
                  <a:cubicBezTo>
                    <a:pt x="145" y="251"/>
                    <a:pt x="145" y="251"/>
                    <a:pt x="145" y="251"/>
                  </a:cubicBezTo>
                  <a:cubicBezTo>
                    <a:pt x="144" y="251"/>
                    <a:pt x="144" y="251"/>
                    <a:pt x="144" y="251"/>
                  </a:cubicBezTo>
                  <a:cubicBezTo>
                    <a:pt x="145" y="251"/>
                    <a:pt x="145" y="251"/>
                    <a:pt x="145" y="251"/>
                  </a:cubicBezTo>
                  <a:cubicBezTo>
                    <a:pt x="146" y="251"/>
                    <a:pt x="146" y="251"/>
                    <a:pt x="146" y="251"/>
                  </a:cubicBezTo>
                  <a:cubicBezTo>
                    <a:pt x="147" y="252"/>
                    <a:pt x="147" y="252"/>
                    <a:pt x="147" y="252"/>
                  </a:cubicBezTo>
                  <a:cubicBezTo>
                    <a:pt x="147" y="251"/>
                    <a:pt x="147" y="251"/>
                    <a:pt x="147" y="251"/>
                  </a:cubicBezTo>
                  <a:cubicBezTo>
                    <a:pt x="148" y="251"/>
                    <a:pt x="148" y="251"/>
                    <a:pt x="148" y="251"/>
                  </a:cubicBezTo>
                  <a:cubicBezTo>
                    <a:pt x="149" y="252"/>
                    <a:pt x="149" y="252"/>
                    <a:pt x="149" y="252"/>
                  </a:cubicBezTo>
                  <a:cubicBezTo>
                    <a:pt x="149" y="252"/>
                    <a:pt x="149" y="252"/>
                    <a:pt x="149" y="252"/>
                  </a:cubicBezTo>
                  <a:cubicBezTo>
                    <a:pt x="149" y="253"/>
                    <a:pt x="149" y="253"/>
                    <a:pt x="149" y="253"/>
                  </a:cubicBezTo>
                  <a:cubicBezTo>
                    <a:pt x="149" y="253"/>
                    <a:pt x="149" y="253"/>
                    <a:pt x="149" y="253"/>
                  </a:cubicBezTo>
                  <a:cubicBezTo>
                    <a:pt x="148" y="253"/>
                    <a:pt x="148" y="253"/>
                    <a:pt x="148" y="253"/>
                  </a:cubicBezTo>
                  <a:cubicBezTo>
                    <a:pt x="146" y="253"/>
                    <a:pt x="146" y="253"/>
                    <a:pt x="146" y="253"/>
                  </a:cubicBezTo>
                  <a:cubicBezTo>
                    <a:pt x="145" y="254"/>
                    <a:pt x="145" y="254"/>
                    <a:pt x="145" y="254"/>
                  </a:cubicBezTo>
                  <a:cubicBezTo>
                    <a:pt x="144" y="255"/>
                    <a:pt x="144" y="255"/>
                    <a:pt x="144" y="255"/>
                  </a:cubicBezTo>
                  <a:cubicBezTo>
                    <a:pt x="144" y="256"/>
                    <a:pt x="144" y="256"/>
                    <a:pt x="144" y="256"/>
                  </a:cubicBezTo>
                  <a:cubicBezTo>
                    <a:pt x="145" y="256"/>
                    <a:pt x="145" y="256"/>
                    <a:pt x="145" y="256"/>
                  </a:cubicBezTo>
                  <a:cubicBezTo>
                    <a:pt x="145" y="257"/>
                    <a:pt x="145" y="257"/>
                    <a:pt x="145" y="257"/>
                  </a:cubicBezTo>
                  <a:cubicBezTo>
                    <a:pt x="145" y="258"/>
                    <a:pt x="145" y="258"/>
                    <a:pt x="145" y="258"/>
                  </a:cubicBezTo>
                  <a:cubicBezTo>
                    <a:pt x="144" y="259"/>
                    <a:pt x="144" y="259"/>
                    <a:pt x="144" y="259"/>
                  </a:cubicBezTo>
                  <a:cubicBezTo>
                    <a:pt x="144" y="259"/>
                    <a:pt x="144" y="259"/>
                    <a:pt x="144" y="259"/>
                  </a:cubicBezTo>
                  <a:cubicBezTo>
                    <a:pt x="143" y="259"/>
                    <a:pt x="143" y="259"/>
                    <a:pt x="143" y="259"/>
                  </a:cubicBezTo>
                  <a:cubicBezTo>
                    <a:pt x="144" y="260"/>
                    <a:pt x="144" y="260"/>
                    <a:pt x="144" y="260"/>
                  </a:cubicBezTo>
                  <a:cubicBezTo>
                    <a:pt x="144" y="260"/>
                    <a:pt x="144" y="260"/>
                    <a:pt x="144" y="260"/>
                  </a:cubicBezTo>
                  <a:cubicBezTo>
                    <a:pt x="145" y="260"/>
                    <a:pt x="145" y="260"/>
                    <a:pt x="145" y="260"/>
                  </a:cubicBezTo>
                  <a:cubicBezTo>
                    <a:pt x="145" y="261"/>
                    <a:pt x="145" y="261"/>
                    <a:pt x="145" y="261"/>
                  </a:cubicBezTo>
                  <a:cubicBezTo>
                    <a:pt x="146" y="261"/>
                    <a:pt x="146" y="261"/>
                    <a:pt x="146" y="261"/>
                  </a:cubicBezTo>
                  <a:cubicBezTo>
                    <a:pt x="147" y="262"/>
                    <a:pt x="147" y="262"/>
                    <a:pt x="147" y="262"/>
                  </a:cubicBezTo>
                  <a:cubicBezTo>
                    <a:pt x="147" y="262"/>
                    <a:pt x="147" y="262"/>
                    <a:pt x="147" y="262"/>
                  </a:cubicBezTo>
                  <a:cubicBezTo>
                    <a:pt x="149" y="262"/>
                    <a:pt x="149" y="262"/>
                    <a:pt x="149" y="262"/>
                  </a:cubicBezTo>
                  <a:cubicBezTo>
                    <a:pt x="149" y="262"/>
                    <a:pt x="149" y="262"/>
                    <a:pt x="149" y="262"/>
                  </a:cubicBezTo>
                  <a:cubicBezTo>
                    <a:pt x="149" y="266"/>
                    <a:pt x="149" y="266"/>
                    <a:pt x="149" y="266"/>
                  </a:cubicBezTo>
                  <a:cubicBezTo>
                    <a:pt x="149" y="266"/>
                    <a:pt x="149" y="266"/>
                    <a:pt x="149" y="266"/>
                  </a:cubicBezTo>
                  <a:cubicBezTo>
                    <a:pt x="147" y="267"/>
                    <a:pt x="147" y="267"/>
                    <a:pt x="147" y="267"/>
                  </a:cubicBezTo>
                  <a:cubicBezTo>
                    <a:pt x="146" y="267"/>
                    <a:pt x="146" y="267"/>
                    <a:pt x="146" y="267"/>
                  </a:cubicBezTo>
                  <a:cubicBezTo>
                    <a:pt x="145" y="266"/>
                    <a:pt x="145" y="266"/>
                    <a:pt x="145" y="266"/>
                  </a:cubicBezTo>
                  <a:cubicBezTo>
                    <a:pt x="144" y="266"/>
                    <a:pt x="144" y="266"/>
                    <a:pt x="144" y="266"/>
                  </a:cubicBezTo>
                  <a:cubicBezTo>
                    <a:pt x="144" y="267"/>
                    <a:pt x="144" y="267"/>
                    <a:pt x="144" y="267"/>
                  </a:cubicBezTo>
                  <a:cubicBezTo>
                    <a:pt x="144" y="268"/>
                    <a:pt x="144" y="268"/>
                    <a:pt x="144" y="268"/>
                  </a:cubicBezTo>
                  <a:cubicBezTo>
                    <a:pt x="143" y="268"/>
                    <a:pt x="143" y="268"/>
                    <a:pt x="143" y="268"/>
                  </a:cubicBezTo>
                  <a:cubicBezTo>
                    <a:pt x="141" y="267"/>
                    <a:pt x="141" y="267"/>
                    <a:pt x="141" y="267"/>
                  </a:cubicBezTo>
                  <a:cubicBezTo>
                    <a:pt x="140" y="267"/>
                    <a:pt x="140" y="267"/>
                    <a:pt x="140" y="267"/>
                  </a:cubicBezTo>
                  <a:cubicBezTo>
                    <a:pt x="139" y="267"/>
                    <a:pt x="139" y="267"/>
                    <a:pt x="139" y="267"/>
                  </a:cubicBezTo>
                  <a:cubicBezTo>
                    <a:pt x="139" y="267"/>
                    <a:pt x="139" y="267"/>
                    <a:pt x="139" y="267"/>
                  </a:cubicBezTo>
                  <a:cubicBezTo>
                    <a:pt x="138" y="267"/>
                    <a:pt x="138" y="267"/>
                    <a:pt x="138" y="267"/>
                  </a:cubicBezTo>
                  <a:cubicBezTo>
                    <a:pt x="137" y="266"/>
                    <a:pt x="137" y="266"/>
                    <a:pt x="137" y="266"/>
                  </a:cubicBezTo>
                  <a:cubicBezTo>
                    <a:pt x="138" y="266"/>
                    <a:pt x="138" y="266"/>
                    <a:pt x="138" y="266"/>
                  </a:cubicBezTo>
                  <a:cubicBezTo>
                    <a:pt x="138" y="265"/>
                    <a:pt x="138" y="265"/>
                    <a:pt x="138" y="265"/>
                  </a:cubicBezTo>
                  <a:cubicBezTo>
                    <a:pt x="138" y="265"/>
                    <a:pt x="138" y="265"/>
                    <a:pt x="138" y="265"/>
                  </a:cubicBezTo>
                  <a:cubicBezTo>
                    <a:pt x="137" y="264"/>
                    <a:pt x="137" y="264"/>
                    <a:pt x="137" y="264"/>
                  </a:cubicBezTo>
                  <a:cubicBezTo>
                    <a:pt x="136" y="265"/>
                    <a:pt x="136" y="265"/>
                    <a:pt x="136" y="265"/>
                  </a:cubicBezTo>
                  <a:cubicBezTo>
                    <a:pt x="135" y="265"/>
                    <a:pt x="135" y="265"/>
                    <a:pt x="135" y="265"/>
                  </a:cubicBezTo>
                  <a:cubicBezTo>
                    <a:pt x="134" y="265"/>
                    <a:pt x="134" y="265"/>
                    <a:pt x="134" y="265"/>
                  </a:cubicBezTo>
                  <a:cubicBezTo>
                    <a:pt x="135" y="266"/>
                    <a:pt x="135" y="266"/>
                    <a:pt x="135" y="266"/>
                  </a:cubicBezTo>
                  <a:cubicBezTo>
                    <a:pt x="133" y="266"/>
                    <a:pt x="133" y="266"/>
                    <a:pt x="133" y="266"/>
                  </a:cubicBezTo>
                  <a:cubicBezTo>
                    <a:pt x="133" y="266"/>
                    <a:pt x="133" y="266"/>
                    <a:pt x="133" y="266"/>
                  </a:cubicBezTo>
                  <a:cubicBezTo>
                    <a:pt x="132" y="265"/>
                    <a:pt x="132" y="265"/>
                    <a:pt x="132" y="265"/>
                  </a:cubicBezTo>
                  <a:cubicBezTo>
                    <a:pt x="131" y="265"/>
                    <a:pt x="131" y="265"/>
                    <a:pt x="131" y="265"/>
                  </a:cubicBezTo>
                  <a:cubicBezTo>
                    <a:pt x="130" y="265"/>
                    <a:pt x="130" y="265"/>
                    <a:pt x="130" y="265"/>
                  </a:cubicBezTo>
                  <a:cubicBezTo>
                    <a:pt x="130" y="265"/>
                    <a:pt x="130" y="265"/>
                    <a:pt x="130" y="265"/>
                  </a:cubicBezTo>
                  <a:cubicBezTo>
                    <a:pt x="129" y="265"/>
                    <a:pt x="129" y="265"/>
                    <a:pt x="129" y="265"/>
                  </a:cubicBezTo>
                  <a:cubicBezTo>
                    <a:pt x="129" y="266"/>
                    <a:pt x="129" y="266"/>
                    <a:pt x="129" y="266"/>
                  </a:cubicBezTo>
                  <a:cubicBezTo>
                    <a:pt x="128" y="266"/>
                    <a:pt x="128" y="266"/>
                    <a:pt x="128" y="266"/>
                  </a:cubicBezTo>
                  <a:cubicBezTo>
                    <a:pt x="128" y="267"/>
                    <a:pt x="128" y="267"/>
                    <a:pt x="128" y="267"/>
                  </a:cubicBezTo>
                  <a:cubicBezTo>
                    <a:pt x="127" y="268"/>
                    <a:pt x="127" y="268"/>
                    <a:pt x="127" y="268"/>
                  </a:cubicBezTo>
                  <a:cubicBezTo>
                    <a:pt x="126" y="268"/>
                    <a:pt x="126" y="268"/>
                    <a:pt x="126" y="268"/>
                  </a:cubicBezTo>
                  <a:cubicBezTo>
                    <a:pt x="126" y="267"/>
                    <a:pt x="126" y="267"/>
                    <a:pt x="126" y="267"/>
                  </a:cubicBezTo>
                  <a:cubicBezTo>
                    <a:pt x="124" y="267"/>
                    <a:pt x="124" y="267"/>
                    <a:pt x="124" y="267"/>
                  </a:cubicBezTo>
                  <a:cubicBezTo>
                    <a:pt x="124" y="266"/>
                    <a:pt x="124" y="266"/>
                    <a:pt x="124" y="266"/>
                  </a:cubicBezTo>
                  <a:cubicBezTo>
                    <a:pt x="123" y="267"/>
                    <a:pt x="123" y="267"/>
                    <a:pt x="123" y="267"/>
                  </a:cubicBezTo>
                  <a:cubicBezTo>
                    <a:pt x="123" y="268"/>
                    <a:pt x="123" y="268"/>
                    <a:pt x="123" y="268"/>
                  </a:cubicBezTo>
                  <a:cubicBezTo>
                    <a:pt x="122" y="268"/>
                    <a:pt x="122" y="268"/>
                    <a:pt x="122" y="268"/>
                  </a:cubicBezTo>
                  <a:cubicBezTo>
                    <a:pt x="122" y="268"/>
                    <a:pt x="122" y="268"/>
                    <a:pt x="122" y="268"/>
                  </a:cubicBezTo>
                  <a:cubicBezTo>
                    <a:pt x="122" y="267"/>
                    <a:pt x="122" y="267"/>
                    <a:pt x="122" y="267"/>
                  </a:cubicBezTo>
                  <a:cubicBezTo>
                    <a:pt x="121" y="267"/>
                    <a:pt x="121" y="267"/>
                    <a:pt x="121" y="267"/>
                  </a:cubicBezTo>
                  <a:cubicBezTo>
                    <a:pt x="121" y="267"/>
                    <a:pt x="121" y="267"/>
                    <a:pt x="121" y="267"/>
                  </a:cubicBezTo>
                  <a:cubicBezTo>
                    <a:pt x="119" y="266"/>
                    <a:pt x="119" y="266"/>
                    <a:pt x="119" y="266"/>
                  </a:cubicBezTo>
                  <a:cubicBezTo>
                    <a:pt x="119" y="265"/>
                    <a:pt x="119" y="265"/>
                    <a:pt x="119" y="265"/>
                  </a:cubicBezTo>
                  <a:cubicBezTo>
                    <a:pt x="118" y="265"/>
                    <a:pt x="118" y="265"/>
                    <a:pt x="118" y="265"/>
                  </a:cubicBezTo>
                  <a:cubicBezTo>
                    <a:pt x="117" y="264"/>
                    <a:pt x="117" y="264"/>
                    <a:pt x="117" y="264"/>
                  </a:cubicBezTo>
                  <a:cubicBezTo>
                    <a:pt x="116" y="264"/>
                    <a:pt x="116" y="264"/>
                    <a:pt x="116" y="264"/>
                  </a:cubicBezTo>
                  <a:cubicBezTo>
                    <a:pt x="116" y="263"/>
                    <a:pt x="116" y="263"/>
                    <a:pt x="116" y="263"/>
                  </a:cubicBezTo>
                  <a:cubicBezTo>
                    <a:pt x="115" y="263"/>
                    <a:pt x="115" y="263"/>
                    <a:pt x="115" y="263"/>
                  </a:cubicBezTo>
                  <a:cubicBezTo>
                    <a:pt x="113" y="264"/>
                    <a:pt x="113" y="264"/>
                    <a:pt x="113" y="264"/>
                  </a:cubicBezTo>
                  <a:cubicBezTo>
                    <a:pt x="112" y="263"/>
                    <a:pt x="112" y="263"/>
                    <a:pt x="112" y="263"/>
                  </a:cubicBezTo>
                  <a:cubicBezTo>
                    <a:pt x="112" y="262"/>
                    <a:pt x="112" y="262"/>
                    <a:pt x="112" y="262"/>
                  </a:cubicBezTo>
                  <a:cubicBezTo>
                    <a:pt x="111" y="262"/>
                    <a:pt x="111" y="262"/>
                    <a:pt x="111" y="262"/>
                  </a:cubicBezTo>
                  <a:cubicBezTo>
                    <a:pt x="110" y="263"/>
                    <a:pt x="110" y="263"/>
                    <a:pt x="110" y="263"/>
                  </a:cubicBezTo>
                  <a:cubicBezTo>
                    <a:pt x="109" y="263"/>
                    <a:pt x="109" y="263"/>
                    <a:pt x="109" y="263"/>
                  </a:cubicBezTo>
                  <a:cubicBezTo>
                    <a:pt x="109" y="263"/>
                    <a:pt x="109" y="263"/>
                    <a:pt x="109" y="263"/>
                  </a:cubicBezTo>
                  <a:cubicBezTo>
                    <a:pt x="109" y="264"/>
                    <a:pt x="109" y="264"/>
                    <a:pt x="109" y="264"/>
                  </a:cubicBezTo>
                  <a:cubicBezTo>
                    <a:pt x="109" y="263"/>
                    <a:pt x="109" y="263"/>
                    <a:pt x="109" y="263"/>
                  </a:cubicBezTo>
                  <a:cubicBezTo>
                    <a:pt x="108" y="263"/>
                    <a:pt x="108" y="263"/>
                    <a:pt x="108" y="263"/>
                  </a:cubicBezTo>
                  <a:cubicBezTo>
                    <a:pt x="108" y="264"/>
                    <a:pt x="108" y="264"/>
                    <a:pt x="108" y="264"/>
                  </a:cubicBezTo>
                  <a:cubicBezTo>
                    <a:pt x="107" y="265"/>
                    <a:pt x="107" y="265"/>
                    <a:pt x="107" y="265"/>
                  </a:cubicBezTo>
                  <a:cubicBezTo>
                    <a:pt x="107" y="264"/>
                    <a:pt x="107" y="264"/>
                    <a:pt x="107" y="264"/>
                  </a:cubicBezTo>
                  <a:cubicBezTo>
                    <a:pt x="107" y="263"/>
                    <a:pt x="107" y="263"/>
                    <a:pt x="107" y="263"/>
                  </a:cubicBezTo>
                  <a:cubicBezTo>
                    <a:pt x="107" y="263"/>
                    <a:pt x="107" y="263"/>
                    <a:pt x="107" y="263"/>
                  </a:cubicBezTo>
                  <a:cubicBezTo>
                    <a:pt x="106" y="263"/>
                    <a:pt x="106" y="263"/>
                    <a:pt x="106" y="263"/>
                  </a:cubicBezTo>
                  <a:cubicBezTo>
                    <a:pt x="105" y="262"/>
                    <a:pt x="105" y="262"/>
                    <a:pt x="105" y="262"/>
                  </a:cubicBezTo>
                  <a:cubicBezTo>
                    <a:pt x="105" y="262"/>
                    <a:pt x="105" y="262"/>
                    <a:pt x="105" y="262"/>
                  </a:cubicBezTo>
                  <a:cubicBezTo>
                    <a:pt x="105" y="263"/>
                    <a:pt x="105" y="263"/>
                    <a:pt x="105" y="263"/>
                  </a:cubicBezTo>
                  <a:cubicBezTo>
                    <a:pt x="105" y="264"/>
                    <a:pt x="105" y="264"/>
                    <a:pt x="105" y="264"/>
                  </a:cubicBezTo>
                  <a:cubicBezTo>
                    <a:pt x="104" y="264"/>
                    <a:pt x="104" y="264"/>
                    <a:pt x="104" y="264"/>
                  </a:cubicBezTo>
                  <a:cubicBezTo>
                    <a:pt x="103" y="264"/>
                    <a:pt x="103" y="264"/>
                    <a:pt x="103" y="264"/>
                  </a:cubicBezTo>
                  <a:cubicBezTo>
                    <a:pt x="103" y="265"/>
                    <a:pt x="103" y="265"/>
                    <a:pt x="103" y="265"/>
                  </a:cubicBezTo>
                  <a:cubicBezTo>
                    <a:pt x="102" y="265"/>
                    <a:pt x="102" y="265"/>
                    <a:pt x="102" y="265"/>
                  </a:cubicBezTo>
                  <a:cubicBezTo>
                    <a:pt x="101" y="266"/>
                    <a:pt x="101" y="266"/>
                    <a:pt x="101" y="266"/>
                  </a:cubicBezTo>
                  <a:cubicBezTo>
                    <a:pt x="101" y="267"/>
                    <a:pt x="101" y="267"/>
                    <a:pt x="101" y="267"/>
                  </a:cubicBezTo>
                  <a:cubicBezTo>
                    <a:pt x="101" y="268"/>
                    <a:pt x="101" y="268"/>
                    <a:pt x="101" y="268"/>
                  </a:cubicBezTo>
                  <a:cubicBezTo>
                    <a:pt x="101" y="268"/>
                    <a:pt x="101" y="268"/>
                    <a:pt x="101" y="268"/>
                  </a:cubicBezTo>
                  <a:cubicBezTo>
                    <a:pt x="100" y="268"/>
                    <a:pt x="100" y="268"/>
                    <a:pt x="100" y="268"/>
                  </a:cubicBezTo>
                  <a:cubicBezTo>
                    <a:pt x="98" y="269"/>
                    <a:pt x="98" y="269"/>
                    <a:pt x="98" y="269"/>
                  </a:cubicBezTo>
                  <a:cubicBezTo>
                    <a:pt x="99" y="272"/>
                    <a:pt x="99" y="272"/>
                    <a:pt x="99" y="272"/>
                  </a:cubicBezTo>
                  <a:cubicBezTo>
                    <a:pt x="99" y="272"/>
                    <a:pt x="99" y="272"/>
                    <a:pt x="99" y="272"/>
                  </a:cubicBezTo>
                  <a:cubicBezTo>
                    <a:pt x="99" y="273"/>
                    <a:pt x="99" y="273"/>
                    <a:pt x="99" y="273"/>
                  </a:cubicBezTo>
                  <a:cubicBezTo>
                    <a:pt x="98" y="274"/>
                    <a:pt x="98" y="274"/>
                    <a:pt x="98" y="274"/>
                  </a:cubicBezTo>
                  <a:cubicBezTo>
                    <a:pt x="96" y="273"/>
                    <a:pt x="96" y="273"/>
                    <a:pt x="96" y="273"/>
                  </a:cubicBezTo>
                  <a:cubicBezTo>
                    <a:pt x="96" y="272"/>
                    <a:pt x="96" y="272"/>
                    <a:pt x="96" y="272"/>
                  </a:cubicBezTo>
                  <a:cubicBezTo>
                    <a:pt x="94" y="270"/>
                    <a:pt x="94" y="270"/>
                    <a:pt x="94" y="270"/>
                  </a:cubicBezTo>
                  <a:cubicBezTo>
                    <a:pt x="93" y="271"/>
                    <a:pt x="93" y="271"/>
                    <a:pt x="93" y="271"/>
                  </a:cubicBezTo>
                  <a:cubicBezTo>
                    <a:pt x="93" y="272"/>
                    <a:pt x="93" y="272"/>
                    <a:pt x="93" y="272"/>
                  </a:cubicBezTo>
                  <a:cubicBezTo>
                    <a:pt x="92" y="273"/>
                    <a:pt x="92" y="273"/>
                    <a:pt x="92" y="273"/>
                  </a:cubicBezTo>
                  <a:cubicBezTo>
                    <a:pt x="91" y="274"/>
                    <a:pt x="91" y="274"/>
                    <a:pt x="91" y="274"/>
                  </a:cubicBezTo>
                  <a:cubicBezTo>
                    <a:pt x="91" y="276"/>
                    <a:pt x="91" y="276"/>
                    <a:pt x="91" y="276"/>
                  </a:cubicBezTo>
                  <a:cubicBezTo>
                    <a:pt x="92" y="276"/>
                    <a:pt x="92" y="276"/>
                    <a:pt x="92" y="276"/>
                  </a:cubicBezTo>
                  <a:cubicBezTo>
                    <a:pt x="91" y="279"/>
                    <a:pt x="91" y="279"/>
                    <a:pt x="91" y="279"/>
                  </a:cubicBezTo>
                  <a:cubicBezTo>
                    <a:pt x="91" y="280"/>
                    <a:pt x="91" y="280"/>
                    <a:pt x="91" y="280"/>
                  </a:cubicBezTo>
                  <a:cubicBezTo>
                    <a:pt x="93" y="281"/>
                    <a:pt x="93" y="281"/>
                    <a:pt x="93" y="281"/>
                  </a:cubicBezTo>
                  <a:cubicBezTo>
                    <a:pt x="93" y="282"/>
                    <a:pt x="93" y="282"/>
                    <a:pt x="93" y="282"/>
                  </a:cubicBezTo>
                  <a:cubicBezTo>
                    <a:pt x="93" y="282"/>
                    <a:pt x="93" y="282"/>
                    <a:pt x="93" y="282"/>
                  </a:cubicBezTo>
                  <a:cubicBezTo>
                    <a:pt x="95" y="284"/>
                    <a:pt x="95" y="284"/>
                    <a:pt x="95" y="284"/>
                  </a:cubicBezTo>
                  <a:cubicBezTo>
                    <a:pt x="95" y="283"/>
                    <a:pt x="95" y="283"/>
                    <a:pt x="95" y="283"/>
                  </a:cubicBezTo>
                  <a:cubicBezTo>
                    <a:pt x="98" y="284"/>
                    <a:pt x="98" y="284"/>
                    <a:pt x="98" y="284"/>
                  </a:cubicBezTo>
                  <a:cubicBezTo>
                    <a:pt x="100" y="285"/>
                    <a:pt x="100" y="285"/>
                    <a:pt x="100" y="285"/>
                  </a:cubicBezTo>
                  <a:cubicBezTo>
                    <a:pt x="102" y="288"/>
                    <a:pt x="102" y="288"/>
                    <a:pt x="102" y="288"/>
                  </a:cubicBezTo>
                  <a:cubicBezTo>
                    <a:pt x="100" y="288"/>
                    <a:pt x="100" y="288"/>
                    <a:pt x="100" y="288"/>
                  </a:cubicBezTo>
                  <a:cubicBezTo>
                    <a:pt x="100" y="289"/>
                    <a:pt x="100" y="289"/>
                    <a:pt x="100" y="289"/>
                  </a:cubicBezTo>
                  <a:cubicBezTo>
                    <a:pt x="101" y="290"/>
                    <a:pt x="101" y="290"/>
                    <a:pt x="101" y="290"/>
                  </a:cubicBezTo>
                  <a:cubicBezTo>
                    <a:pt x="103" y="289"/>
                    <a:pt x="103" y="289"/>
                    <a:pt x="103" y="289"/>
                  </a:cubicBezTo>
                  <a:cubicBezTo>
                    <a:pt x="104" y="290"/>
                    <a:pt x="104" y="290"/>
                    <a:pt x="104" y="290"/>
                  </a:cubicBezTo>
                  <a:cubicBezTo>
                    <a:pt x="104" y="290"/>
                    <a:pt x="104" y="290"/>
                    <a:pt x="104" y="290"/>
                  </a:cubicBezTo>
                  <a:cubicBezTo>
                    <a:pt x="104" y="290"/>
                    <a:pt x="104" y="290"/>
                    <a:pt x="104" y="290"/>
                  </a:cubicBezTo>
                  <a:cubicBezTo>
                    <a:pt x="104" y="290"/>
                    <a:pt x="104" y="290"/>
                    <a:pt x="104" y="290"/>
                  </a:cubicBezTo>
                  <a:cubicBezTo>
                    <a:pt x="104" y="291"/>
                    <a:pt x="104" y="291"/>
                    <a:pt x="104" y="291"/>
                  </a:cubicBezTo>
                  <a:cubicBezTo>
                    <a:pt x="103" y="291"/>
                    <a:pt x="103" y="291"/>
                    <a:pt x="103" y="291"/>
                  </a:cubicBezTo>
                  <a:cubicBezTo>
                    <a:pt x="103" y="291"/>
                    <a:pt x="103" y="291"/>
                    <a:pt x="103" y="291"/>
                  </a:cubicBezTo>
                  <a:cubicBezTo>
                    <a:pt x="103" y="292"/>
                    <a:pt x="103" y="292"/>
                    <a:pt x="103" y="292"/>
                  </a:cubicBezTo>
                  <a:cubicBezTo>
                    <a:pt x="103" y="292"/>
                    <a:pt x="103" y="292"/>
                    <a:pt x="103" y="292"/>
                  </a:cubicBezTo>
                  <a:cubicBezTo>
                    <a:pt x="103" y="292"/>
                    <a:pt x="103" y="292"/>
                    <a:pt x="103" y="292"/>
                  </a:cubicBezTo>
                  <a:cubicBezTo>
                    <a:pt x="103" y="292"/>
                    <a:pt x="103" y="292"/>
                    <a:pt x="103" y="292"/>
                  </a:cubicBezTo>
                  <a:cubicBezTo>
                    <a:pt x="103" y="292"/>
                    <a:pt x="103" y="292"/>
                    <a:pt x="103" y="292"/>
                  </a:cubicBezTo>
                  <a:cubicBezTo>
                    <a:pt x="102" y="292"/>
                    <a:pt x="102" y="292"/>
                    <a:pt x="102" y="292"/>
                  </a:cubicBezTo>
                  <a:cubicBezTo>
                    <a:pt x="101" y="292"/>
                    <a:pt x="101" y="292"/>
                    <a:pt x="101" y="292"/>
                  </a:cubicBezTo>
                  <a:cubicBezTo>
                    <a:pt x="101" y="292"/>
                    <a:pt x="101" y="292"/>
                    <a:pt x="101" y="292"/>
                  </a:cubicBezTo>
                  <a:cubicBezTo>
                    <a:pt x="102" y="293"/>
                    <a:pt x="102" y="293"/>
                    <a:pt x="102" y="293"/>
                  </a:cubicBezTo>
                  <a:cubicBezTo>
                    <a:pt x="102" y="293"/>
                    <a:pt x="102" y="293"/>
                    <a:pt x="102" y="293"/>
                  </a:cubicBezTo>
                  <a:cubicBezTo>
                    <a:pt x="102" y="294"/>
                    <a:pt x="102" y="294"/>
                    <a:pt x="102" y="294"/>
                  </a:cubicBezTo>
                  <a:cubicBezTo>
                    <a:pt x="102" y="293"/>
                    <a:pt x="102" y="293"/>
                    <a:pt x="102" y="293"/>
                  </a:cubicBezTo>
                  <a:cubicBezTo>
                    <a:pt x="102" y="293"/>
                    <a:pt x="101" y="293"/>
                    <a:pt x="101" y="293"/>
                  </a:cubicBezTo>
                  <a:cubicBezTo>
                    <a:pt x="101" y="293"/>
                    <a:pt x="100" y="293"/>
                    <a:pt x="100" y="293"/>
                  </a:cubicBezTo>
                  <a:cubicBezTo>
                    <a:pt x="100" y="293"/>
                    <a:pt x="100" y="293"/>
                    <a:pt x="100" y="293"/>
                  </a:cubicBezTo>
                  <a:cubicBezTo>
                    <a:pt x="101" y="293"/>
                    <a:pt x="101" y="293"/>
                    <a:pt x="101" y="293"/>
                  </a:cubicBezTo>
                  <a:cubicBezTo>
                    <a:pt x="101" y="294"/>
                    <a:pt x="101" y="294"/>
                    <a:pt x="101" y="294"/>
                  </a:cubicBezTo>
                  <a:cubicBezTo>
                    <a:pt x="100" y="294"/>
                    <a:pt x="100" y="294"/>
                    <a:pt x="100" y="294"/>
                  </a:cubicBezTo>
                  <a:cubicBezTo>
                    <a:pt x="100" y="294"/>
                    <a:pt x="100" y="294"/>
                    <a:pt x="100" y="294"/>
                  </a:cubicBezTo>
                  <a:cubicBezTo>
                    <a:pt x="99" y="295"/>
                    <a:pt x="99" y="295"/>
                    <a:pt x="99" y="295"/>
                  </a:cubicBezTo>
                  <a:cubicBezTo>
                    <a:pt x="99" y="294"/>
                    <a:pt x="99" y="294"/>
                    <a:pt x="99" y="294"/>
                  </a:cubicBezTo>
                  <a:cubicBezTo>
                    <a:pt x="99" y="295"/>
                    <a:pt x="99" y="295"/>
                    <a:pt x="99" y="295"/>
                  </a:cubicBezTo>
                  <a:cubicBezTo>
                    <a:pt x="98" y="295"/>
                    <a:pt x="98" y="295"/>
                    <a:pt x="98" y="295"/>
                  </a:cubicBezTo>
                  <a:cubicBezTo>
                    <a:pt x="98" y="295"/>
                    <a:pt x="98" y="295"/>
                    <a:pt x="98" y="295"/>
                  </a:cubicBezTo>
                  <a:cubicBezTo>
                    <a:pt x="97" y="294"/>
                    <a:pt x="97" y="294"/>
                    <a:pt x="97" y="294"/>
                  </a:cubicBezTo>
                  <a:cubicBezTo>
                    <a:pt x="97" y="295"/>
                    <a:pt x="97" y="295"/>
                    <a:pt x="97" y="295"/>
                  </a:cubicBezTo>
                  <a:cubicBezTo>
                    <a:pt x="97" y="296"/>
                    <a:pt x="97" y="296"/>
                    <a:pt x="97" y="296"/>
                  </a:cubicBezTo>
                  <a:cubicBezTo>
                    <a:pt x="97" y="296"/>
                    <a:pt x="97" y="296"/>
                    <a:pt x="97" y="296"/>
                  </a:cubicBezTo>
                  <a:cubicBezTo>
                    <a:pt x="96" y="297"/>
                    <a:pt x="96" y="297"/>
                    <a:pt x="96" y="297"/>
                  </a:cubicBezTo>
                  <a:cubicBezTo>
                    <a:pt x="96" y="298"/>
                    <a:pt x="96" y="298"/>
                    <a:pt x="96" y="298"/>
                  </a:cubicBezTo>
                  <a:cubicBezTo>
                    <a:pt x="96" y="298"/>
                    <a:pt x="96" y="298"/>
                    <a:pt x="96" y="298"/>
                  </a:cubicBezTo>
                  <a:cubicBezTo>
                    <a:pt x="96" y="300"/>
                    <a:pt x="96" y="300"/>
                    <a:pt x="96" y="300"/>
                  </a:cubicBezTo>
                  <a:cubicBezTo>
                    <a:pt x="95" y="300"/>
                    <a:pt x="95" y="300"/>
                    <a:pt x="95" y="300"/>
                  </a:cubicBezTo>
                  <a:cubicBezTo>
                    <a:pt x="95" y="301"/>
                    <a:pt x="95" y="301"/>
                    <a:pt x="95" y="301"/>
                  </a:cubicBezTo>
                  <a:cubicBezTo>
                    <a:pt x="95" y="302"/>
                    <a:pt x="95" y="302"/>
                    <a:pt x="95" y="302"/>
                  </a:cubicBezTo>
                  <a:cubicBezTo>
                    <a:pt x="96" y="302"/>
                    <a:pt x="96" y="302"/>
                    <a:pt x="96" y="302"/>
                  </a:cubicBezTo>
                  <a:cubicBezTo>
                    <a:pt x="97" y="302"/>
                    <a:pt x="97" y="302"/>
                    <a:pt x="97" y="302"/>
                  </a:cubicBezTo>
                  <a:cubicBezTo>
                    <a:pt x="97" y="303"/>
                    <a:pt x="97" y="303"/>
                    <a:pt x="97" y="303"/>
                  </a:cubicBezTo>
                  <a:cubicBezTo>
                    <a:pt x="98" y="303"/>
                    <a:pt x="98" y="303"/>
                    <a:pt x="98" y="303"/>
                  </a:cubicBezTo>
                  <a:cubicBezTo>
                    <a:pt x="98" y="304"/>
                    <a:pt x="98" y="304"/>
                    <a:pt x="98" y="304"/>
                  </a:cubicBezTo>
                  <a:cubicBezTo>
                    <a:pt x="99" y="305"/>
                    <a:pt x="99" y="305"/>
                    <a:pt x="99" y="305"/>
                  </a:cubicBezTo>
                  <a:cubicBezTo>
                    <a:pt x="99" y="304"/>
                    <a:pt x="99" y="304"/>
                    <a:pt x="99" y="304"/>
                  </a:cubicBezTo>
                  <a:cubicBezTo>
                    <a:pt x="100" y="304"/>
                    <a:pt x="100" y="304"/>
                    <a:pt x="100" y="304"/>
                  </a:cubicBezTo>
                  <a:cubicBezTo>
                    <a:pt x="100" y="305"/>
                    <a:pt x="100" y="305"/>
                    <a:pt x="100" y="305"/>
                  </a:cubicBezTo>
                  <a:cubicBezTo>
                    <a:pt x="99" y="306"/>
                    <a:pt x="99" y="306"/>
                    <a:pt x="99" y="306"/>
                  </a:cubicBezTo>
                  <a:cubicBezTo>
                    <a:pt x="99" y="306"/>
                    <a:pt x="99" y="306"/>
                    <a:pt x="99" y="306"/>
                  </a:cubicBezTo>
                  <a:cubicBezTo>
                    <a:pt x="99" y="306"/>
                    <a:pt x="99" y="306"/>
                    <a:pt x="99" y="306"/>
                  </a:cubicBezTo>
                  <a:cubicBezTo>
                    <a:pt x="99" y="306"/>
                    <a:pt x="99" y="306"/>
                    <a:pt x="99" y="306"/>
                  </a:cubicBezTo>
                  <a:cubicBezTo>
                    <a:pt x="100" y="307"/>
                    <a:pt x="100" y="307"/>
                    <a:pt x="100" y="307"/>
                  </a:cubicBezTo>
                  <a:cubicBezTo>
                    <a:pt x="100" y="307"/>
                    <a:pt x="100" y="307"/>
                    <a:pt x="100" y="307"/>
                  </a:cubicBezTo>
                  <a:cubicBezTo>
                    <a:pt x="100" y="308"/>
                    <a:pt x="100" y="308"/>
                    <a:pt x="100" y="308"/>
                  </a:cubicBezTo>
                  <a:cubicBezTo>
                    <a:pt x="101" y="309"/>
                    <a:pt x="101" y="309"/>
                    <a:pt x="101" y="309"/>
                  </a:cubicBezTo>
                  <a:cubicBezTo>
                    <a:pt x="101" y="310"/>
                    <a:pt x="101" y="310"/>
                    <a:pt x="101" y="310"/>
                  </a:cubicBezTo>
                  <a:cubicBezTo>
                    <a:pt x="103" y="312"/>
                    <a:pt x="103" y="312"/>
                    <a:pt x="103" y="312"/>
                  </a:cubicBezTo>
                  <a:cubicBezTo>
                    <a:pt x="105" y="314"/>
                    <a:pt x="105" y="314"/>
                    <a:pt x="105" y="314"/>
                  </a:cubicBezTo>
                  <a:cubicBezTo>
                    <a:pt x="105" y="314"/>
                    <a:pt x="105" y="314"/>
                    <a:pt x="105" y="314"/>
                  </a:cubicBezTo>
                  <a:cubicBezTo>
                    <a:pt x="105" y="314"/>
                    <a:pt x="105" y="314"/>
                    <a:pt x="105" y="314"/>
                  </a:cubicBezTo>
                  <a:cubicBezTo>
                    <a:pt x="104" y="316"/>
                    <a:pt x="104" y="316"/>
                    <a:pt x="104" y="316"/>
                  </a:cubicBezTo>
                  <a:cubicBezTo>
                    <a:pt x="102" y="316"/>
                    <a:pt x="102" y="316"/>
                    <a:pt x="102" y="316"/>
                  </a:cubicBezTo>
                  <a:cubicBezTo>
                    <a:pt x="102" y="317"/>
                    <a:pt x="102" y="317"/>
                    <a:pt x="102" y="317"/>
                  </a:cubicBezTo>
                  <a:cubicBezTo>
                    <a:pt x="100" y="317"/>
                    <a:pt x="100" y="317"/>
                    <a:pt x="100" y="317"/>
                  </a:cubicBezTo>
                  <a:cubicBezTo>
                    <a:pt x="99" y="316"/>
                    <a:pt x="99" y="316"/>
                    <a:pt x="99" y="316"/>
                  </a:cubicBezTo>
                  <a:cubicBezTo>
                    <a:pt x="97" y="315"/>
                    <a:pt x="97" y="315"/>
                    <a:pt x="97" y="315"/>
                  </a:cubicBezTo>
                  <a:cubicBezTo>
                    <a:pt x="96" y="314"/>
                    <a:pt x="96" y="314"/>
                    <a:pt x="96" y="314"/>
                  </a:cubicBezTo>
                  <a:cubicBezTo>
                    <a:pt x="96" y="316"/>
                    <a:pt x="96" y="316"/>
                    <a:pt x="96" y="316"/>
                  </a:cubicBezTo>
                  <a:cubicBezTo>
                    <a:pt x="97" y="316"/>
                    <a:pt x="97" y="316"/>
                    <a:pt x="97" y="316"/>
                  </a:cubicBezTo>
                  <a:cubicBezTo>
                    <a:pt x="97" y="317"/>
                    <a:pt x="97" y="317"/>
                    <a:pt x="97" y="317"/>
                  </a:cubicBezTo>
                  <a:cubicBezTo>
                    <a:pt x="97" y="319"/>
                    <a:pt x="97" y="319"/>
                    <a:pt x="97" y="319"/>
                  </a:cubicBezTo>
                  <a:cubicBezTo>
                    <a:pt x="96" y="318"/>
                    <a:pt x="96" y="318"/>
                    <a:pt x="96" y="318"/>
                  </a:cubicBezTo>
                  <a:cubicBezTo>
                    <a:pt x="94" y="318"/>
                    <a:pt x="94" y="318"/>
                    <a:pt x="94" y="318"/>
                  </a:cubicBezTo>
                  <a:cubicBezTo>
                    <a:pt x="91" y="317"/>
                    <a:pt x="91" y="317"/>
                    <a:pt x="91" y="317"/>
                  </a:cubicBezTo>
                  <a:cubicBezTo>
                    <a:pt x="90" y="317"/>
                    <a:pt x="90" y="317"/>
                    <a:pt x="90" y="317"/>
                  </a:cubicBezTo>
                  <a:cubicBezTo>
                    <a:pt x="90" y="318"/>
                    <a:pt x="90" y="318"/>
                    <a:pt x="90" y="318"/>
                  </a:cubicBezTo>
                  <a:cubicBezTo>
                    <a:pt x="91" y="319"/>
                    <a:pt x="91" y="319"/>
                    <a:pt x="91" y="319"/>
                  </a:cubicBezTo>
                  <a:cubicBezTo>
                    <a:pt x="90" y="318"/>
                    <a:pt x="90" y="318"/>
                    <a:pt x="90" y="318"/>
                  </a:cubicBezTo>
                  <a:cubicBezTo>
                    <a:pt x="87" y="318"/>
                    <a:pt x="87" y="318"/>
                    <a:pt x="87" y="318"/>
                  </a:cubicBezTo>
                  <a:cubicBezTo>
                    <a:pt x="86" y="318"/>
                    <a:pt x="86" y="318"/>
                    <a:pt x="86" y="318"/>
                  </a:cubicBezTo>
                  <a:cubicBezTo>
                    <a:pt x="84" y="318"/>
                    <a:pt x="84" y="318"/>
                    <a:pt x="84" y="318"/>
                  </a:cubicBezTo>
                  <a:cubicBezTo>
                    <a:pt x="83" y="318"/>
                    <a:pt x="83" y="318"/>
                    <a:pt x="83" y="318"/>
                  </a:cubicBezTo>
                  <a:cubicBezTo>
                    <a:pt x="83" y="318"/>
                    <a:pt x="83" y="318"/>
                    <a:pt x="83" y="318"/>
                  </a:cubicBezTo>
                  <a:cubicBezTo>
                    <a:pt x="82" y="318"/>
                    <a:pt x="82" y="318"/>
                    <a:pt x="82" y="318"/>
                  </a:cubicBezTo>
                  <a:cubicBezTo>
                    <a:pt x="80" y="317"/>
                    <a:pt x="80" y="317"/>
                    <a:pt x="80" y="317"/>
                  </a:cubicBezTo>
                  <a:cubicBezTo>
                    <a:pt x="80" y="317"/>
                    <a:pt x="80" y="317"/>
                    <a:pt x="80" y="317"/>
                  </a:cubicBezTo>
                  <a:cubicBezTo>
                    <a:pt x="79" y="317"/>
                    <a:pt x="79" y="317"/>
                    <a:pt x="79" y="317"/>
                  </a:cubicBezTo>
                  <a:cubicBezTo>
                    <a:pt x="78" y="317"/>
                    <a:pt x="78" y="317"/>
                    <a:pt x="78" y="317"/>
                  </a:cubicBezTo>
                  <a:cubicBezTo>
                    <a:pt x="77" y="317"/>
                    <a:pt x="77" y="317"/>
                    <a:pt x="77" y="317"/>
                  </a:cubicBezTo>
                  <a:cubicBezTo>
                    <a:pt x="77" y="317"/>
                    <a:pt x="77" y="317"/>
                    <a:pt x="77" y="317"/>
                  </a:cubicBezTo>
                  <a:cubicBezTo>
                    <a:pt x="76" y="317"/>
                    <a:pt x="76" y="317"/>
                    <a:pt x="76" y="317"/>
                  </a:cubicBezTo>
                  <a:cubicBezTo>
                    <a:pt x="76" y="316"/>
                    <a:pt x="76" y="316"/>
                    <a:pt x="76" y="316"/>
                  </a:cubicBezTo>
                  <a:cubicBezTo>
                    <a:pt x="76" y="316"/>
                    <a:pt x="76" y="316"/>
                    <a:pt x="76" y="316"/>
                  </a:cubicBezTo>
                  <a:cubicBezTo>
                    <a:pt x="76" y="316"/>
                    <a:pt x="76" y="316"/>
                    <a:pt x="76" y="316"/>
                  </a:cubicBezTo>
                  <a:cubicBezTo>
                    <a:pt x="76" y="316"/>
                    <a:pt x="76" y="316"/>
                    <a:pt x="76" y="316"/>
                  </a:cubicBezTo>
                  <a:cubicBezTo>
                    <a:pt x="76" y="316"/>
                    <a:pt x="76" y="316"/>
                    <a:pt x="76" y="316"/>
                  </a:cubicBezTo>
                  <a:cubicBezTo>
                    <a:pt x="76" y="315"/>
                    <a:pt x="76" y="315"/>
                    <a:pt x="76" y="315"/>
                  </a:cubicBezTo>
                  <a:cubicBezTo>
                    <a:pt x="75" y="314"/>
                    <a:pt x="75" y="314"/>
                    <a:pt x="75" y="314"/>
                  </a:cubicBezTo>
                  <a:cubicBezTo>
                    <a:pt x="75" y="312"/>
                    <a:pt x="75" y="312"/>
                    <a:pt x="75" y="312"/>
                  </a:cubicBezTo>
                  <a:cubicBezTo>
                    <a:pt x="74" y="312"/>
                    <a:pt x="74" y="312"/>
                    <a:pt x="74" y="312"/>
                  </a:cubicBezTo>
                  <a:cubicBezTo>
                    <a:pt x="73" y="310"/>
                    <a:pt x="73" y="310"/>
                    <a:pt x="73" y="310"/>
                  </a:cubicBezTo>
                  <a:cubicBezTo>
                    <a:pt x="72" y="310"/>
                    <a:pt x="72" y="310"/>
                    <a:pt x="72" y="310"/>
                  </a:cubicBezTo>
                  <a:cubicBezTo>
                    <a:pt x="72" y="310"/>
                    <a:pt x="72" y="310"/>
                    <a:pt x="72" y="310"/>
                  </a:cubicBezTo>
                  <a:cubicBezTo>
                    <a:pt x="71" y="309"/>
                    <a:pt x="71" y="309"/>
                    <a:pt x="71" y="309"/>
                  </a:cubicBezTo>
                  <a:cubicBezTo>
                    <a:pt x="71" y="309"/>
                    <a:pt x="71" y="309"/>
                    <a:pt x="71" y="309"/>
                  </a:cubicBezTo>
                  <a:cubicBezTo>
                    <a:pt x="70" y="309"/>
                    <a:pt x="70" y="309"/>
                    <a:pt x="70" y="309"/>
                  </a:cubicBezTo>
                  <a:cubicBezTo>
                    <a:pt x="69" y="309"/>
                    <a:pt x="69" y="309"/>
                    <a:pt x="69" y="309"/>
                  </a:cubicBezTo>
                  <a:cubicBezTo>
                    <a:pt x="69" y="308"/>
                    <a:pt x="69" y="308"/>
                    <a:pt x="69" y="308"/>
                  </a:cubicBezTo>
                  <a:cubicBezTo>
                    <a:pt x="68" y="308"/>
                    <a:pt x="68" y="308"/>
                    <a:pt x="68" y="308"/>
                  </a:cubicBezTo>
                  <a:cubicBezTo>
                    <a:pt x="67" y="307"/>
                    <a:pt x="67" y="307"/>
                    <a:pt x="67" y="307"/>
                  </a:cubicBezTo>
                  <a:cubicBezTo>
                    <a:pt x="67" y="307"/>
                    <a:pt x="67" y="307"/>
                    <a:pt x="67" y="307"/>
                  </a:cubicBezTo>
                  <a:cubicBezTo>
                    <a:pt x="66" y="307"/>
                    <a:pt x="66" y="307"/>
                    <a:pt x="66" y="307"/>
                  </a:cubicBezTo>
                  <a:cubicBezTo>
                    <a:pt x="66" y="306"/>
                    <a:pt x="66" y="306"/>
                    <a:pt x="66" y="306"/>
                  </a:cubicBezTo>
                  <a:cubicBezTo>
                    <a:pt x="65" y="306"/>
                    <a:pt x="65" y="306"/>
                    <a:pt x="65" y="306"/>
                  </a:cubicBezTo>
                  <a:cubicBezTo>
                    <a:pt x="65" y="306"/>
                    <a:pt x="65" y="306"/>
                    <a:pt x="65" y="306"/>
                  </a:cubicBezTo>
                  <a:cubicBezTo>
                    <a:pt x="64" y="305"/>
                    <a:pt x="64" y="305"/>
                    <a:pt x="64" y="305"/>
                  </a:cubicBezTo>
                  <a:cubicBezTo>
                    <a:pt x="61" y="303"/>
                    <a:pt x="61" y="303"/>
                    <a:pt x="61" y="303"/>
                  </a:cubicBezTo>
                  <a:cubicBezTo>
                    <a:pt x="60" y="302"/>
                    <a:pt x="60" y="302"/>
                    <a:pt x="60" y="302"/>
                  </a:cubicBezTo>
                  <a:cubicBezTo>
                    <a:pt x="58" y="301"/>
                    <a:pt x="58" y="301"/>
                    <a:pt x="58" y="301"/>
                  </a:cubicBezTo>
                  <a:cubicBezTo>
                    <a:pt x="57" y="302"/>
                    <a:pt x="57" y="302"/>
                    <a:pt x="57" y="302"/>
                  </a:cubicBezTo>
                  <a:cubicBezTo>
                    <a:pt x="56" y="301"/>
                    <a:pt x="56" y="301"/>
                    <a:pt x="56" y="301"/>
                  </a:cubicBezTo>
                  <a:cubicBezTo>
                    <a:pt x="56" y="300"/>
                    <a:pt x="56" y="300"/>
                    <a:pt x="56" y="300"/>
                  </a:cubicBezTo>
                  <a:cubicBezTo>
                    <a:pt x="54" y="299"/>
                    <a:pt x="54" y="299"/>
                    <a:pt x="54" y="299"/>
                  </a:cubicBezTo>
                  <a:cubicBezTo>
                    <a:pt x="54" y="299"/>
                    <a:pt x="54" y="299"/>
                    <a:pt x="54" y="299"/>
                  </a:cubicBezTo>
                  <a:cubicBezTo>
                    <a:pt x="53" y="299"/>
                    <a:pt x="53" y="299"/>
                    <a:pt x="53" y="299"/>
                  </a:cubicBezTo>
                  <a:cubicBezTo>
                    <a:pt x="53" y="299"/>
                    <a:pt x="53" y="299"/>
                    <a:pt x="53" y="299"/>
                  </a:cubicBezTo>
                  <a:cubicBezTo>
                    <a:pt x="54" y="298"/>
                    <a:pt x="54" y="298"/>
                    <a:pt x="54" y="298"/>
                  </a:cubicBezTo>
                  <a:cubicBezTo>
                    <a:pt x="54" y="298"/>
                    <a:pt x="54" y="298"/>
                    <a:pt x="54" y="298"/>
                  </a:cubicBezTo>
                  <a:cubicBezTo>
                    <a:pt x="54" y="297"/>
                    <a:pt x="54" y="297"/>
                    <a:pt x="54" y="297"/>
                  </a:cubicBezTo>
                  <a:cubicBezTo>
                    <a:pt x="55" y="298"/>
                    <a:pt x="55" y="298"/>
                    <a:pt x="55" y="298"/>
                  </a:cubicBezTo>
                  <a:cubicBezTo>
                    <a:pt x="55" y="298"/>
                    <a:pt x="55" y="298"/>
                    <a:pt x="55" y="298"/>
                  </a:cubicBezTo>
                  <a:cubicBezTo>
                    <a:pt x="56" y="298"/>
                    <a:pt x="56" y="298"/>
                    <a:pt x="56" y="298"/>
                  </a:cubicBezTo>
                  <a:cubicBezTo>
                    <a:pt x="57" y="298"/>
                    <a:pt x="57" y="298"/>
                    <a:pt x="57" y="298"/>
                  </a:cubicBezTo>
                  <a:cubicBezTo>
                    <a:pt x="57" y="297"/>
                    <a:pt x="57" y="297"/>
                    <a:pt x="57" y="297"/>
                  </a:cubicBezTo>
                  <a:cubicBezTo>
                    <a:pt x="56" y="297"/>
                    <a:pt x="56" y="297"/>
                    <a:pt x="56" y="297"/>
                  </a:cubicBezTo>
                  <a:cubicBezTo>
                    <a:pt x="56" y="296"/>
                    <a:pt x="56" y="296"/>
                    <a:pt x="56" y="296"/>
                  </a:cubicBezTo>
                  <a:cubicBezTo>
                    <a:pt x="57" y="295"/>
                    <a:pt x="57" y="295"/>
                    <a:pt x="57" y="295"/>
                  </a:cubicBezTo>
                  <a:cubicBezTo>
                    <a:pt x="57" y="295"/>
                    <a:pt x="57" y="295"/>
                    <a:pt x="57" y="295"/>
                  </a:cubicBezTo>
                  <a:cubicBezTo>
                    <a:pt x="58" y="294"/>
                    <a:pt x="58" y="294"/>
                    <a:pt x="58" y="294"/>
                  </a:cubicBezTo>
                  <a:cubicBezTo>
                    <a:pt x="58" y="294"/>
                    <a:pt x="58" y="294"/>
                    <a:pt x="58" y="294"/>
                  </a:cubicBezTo>
                  <a:cubicBezTo>
                    <a:pt x="59" y="294"/>
                    <a:pt x="59" y="294"/>
                    <a:pt x="59" y="294"/>
                  </a:cubicBezTo>
                  <a:cubicBezTo>
                    <a:pt x="59" y="294"/>
                    <a:pt x="59" y="294"/>
                    <a:pt x="59" y="294"/>
                  </a:cubicBezTo>
                  <a:cubicBezTo>
                    <a:pt x="59" y="294"/>
                    <a:pt x="59" y="294"/>
                    <a:pt x="59" y="294"/>
                  </a:cubicBezTo>
                  <a:cubicBezTo>
                    <a:pt x="58" y="293"/>
                    <a:pt x="58" y="293"/>
                    <a:pt x="58" y="293"/>
                  </a:cubicBezTo>
                  <a:cubicBezTo>
                    <a:pt x="58" y="293"/>
                    <a:pt x="58" y="293"/>
                    <a:pt x="58" y="293"/>
                  </a:cubicBezTo>
                  <a:cubicBezTo>
                    <a:pt x="58" y="293"/>
                    <a:pt x="58" y="293"/>
                    <a:pt x="58" y="293"/>
                  </a:cubicBezTo>
                  <a:cubicBezTo>
                    <a:pt x="57" y="293"/>
                    <a:pt x="57" y="293"/>
                    <a:pt x="57" y="293"/>
                  </a:cubicBezTo>
                  <a:cubicBezTo>
                    <a:pt x="56" y="291"/>
                    <a:pt x="56" y="291"/>
                    <a:pt x="56" y="291"/>
                  </a:cubicBezTo>
                  <a:cubicBezTo>
                    <a:pt x="58" y="291"/>
                    <a:pt x="58" y="291"/>
                    <a:pt x="58" y="291"/>
                  </a:cubicBezTo>
                  <a:cubicBezTo>
                    <a:pt x="59" y="291"/>
                    <a:pt x="59" y="291"/>
                    <a:pt x="59" y="291"/>
                  </a:cubicBezTo>
                  <a:cubicBezTo>
                    <a:pt x="59" y="291"/>
                    <a:pt x="59" y="291"/>
                    <a:pt x="59" y="291"/>
                  </a:cubicBezTo>
                  <a:cubicBezTo>
                    <a:pt x="59" y="291"/>
                    <a:pt x="59" y="291"/>
                    <a:pt x="59" y="291"/>
                  </a:cubicBezTo>
                  <a:cubicBezTo>
                    <a:pt x="58" y="291"/>
                    <a:pt x="58" y="291"/>
                    <a:pt x="58" y="291"/>
                  </a:cubicBezTo>
                  <a:cubicBezTo>
                    <a:pt x="59" y="290"/>
                    <a:pt x="59" y="290"/>
                    <a:pt x="59" y="290"/>
                  </a:cubicBezTo>
                  <a:cubicBezTo>
                    <a:pt x="62" y="289"/>
                    <a:pt x="62" y="289"/>
                    <a:pt x="62" y="289"/>
                  </a:cubicBezTo>
                  <a:cubicBezTo>
                    <a:pt x="62" y="288"/>
                    <a:pt x="62" y="288"/>
                    <a:pt x="62" y="288"/>
                  </a:cubicBezTo>
                  <a:cubicBezTo>
                    <a:pt x="62" y="288"/>
                    <a:pt x="62" y="288"/>
                    <a:pt x="62" y="288"/>
                  </a:cubicBezTo>
                  <a:cubicBezTo>
                    <a:pt x="61" y="288"/>
                    <a:pt x="61" y="288"/>
                    <a:pt x="61" y="288"/>
                  </a:cubicBezTo>
                  <a:cubicBezTo>
                    <a:pt x="60" y="288"/>
                    <a:pt x="60" y="288"/>
                    <a:pt x="60" y="288"/>
                  </a:cubicBezTo>
                  <a:cubicBezTo>
                    <a:pt x="59" y="288"/>
                    <a:pt x="59" y="288"/>
                    <a:pt x="59" y="288"/>
                  </a:cubicBezTo>
                  <a:cubicBezTo>
                    <a:pt x="58" y="288"/>
                    <a:pt x="58" y="288"/>
                    <a:pt x="58" y="288"/>
                  </a:cubicBezTo>
                  <a:cubicBezTo>
                    <a:pt x="58" y="288"/>
                    <a:pt x="58" y="288"/>
                    <a:pt x="58" y="288"/>
                  </a:cubicBezTo>
                  <a:cubicBezTo>
                    <a:pt x="59" y="287"/>
                    <a:pt x="59" y="287"/>
                    <a:pt x="59" y="287"/>
                  </a:cubicBezTo>
                  <a:cubicBezTo>
                    <a:pt x="59" y="286"/>
                    <a:pt x="59" y="286"/>
                    <a:pt x="59" y="286"/>
                  </a:cubicBezTo>
                  <a:cubicBezTo>
                    <a:pt x="60" y="285"/>
                    <a:pt x="60" y="285"/>
                    <a:pt x="60" y="285"/>
                  </a:cubicBezTo>
                  <a:cubicBezTo>
                    <a:pt x="62" y="285"/>
                    <a:pt x="62" y="285"/>
                    <a:pt x="62" y="285"/>
                  </a:cubicBezTo>
                  <a:cubicBezTo>
                    <a:pt x="63" y="284"/>
                    <a:pt x="63" y="284"/>
                    <a:pt x="63" y="284"/>
                  </a:cubicBezTo>
                  <a:cubicBezTo>
                    <a:pt x="63" y="283"/>
                    <a:pt x="63" y="283"/>
                    <a:pt x="63" y="283"/>
                  </a:cubicBezTo>
                  <a:cubicBezTo>
                    <a:pt x="64" y="282"/>
                    <a:pt x="64" y="282"/>
                    <a:pt x="64" y="282"/>
                  </a:cubicBezTo>
                  <a:cubicBezTo>
                    <a:pt x="63" y="281"/>
                    <a:pt x="63" y="281"/>
                    <a:pt x="63" y="281"/>
                  </a:cubicBezTo>
                  <a:cubicBezTo>
                    <a:pt x="62" y="280"/>
                    <a:pt x="62" y="280"/>
                    <a:pt x="62" y="280"/>
                  </a:cubicBezTo>
                  <a:cubicBezTo>
                    <a:pt x="62" y="278"/>
                    <a:pt x="62" y="278"/>
                    <a:pt x="62" y="278"/>
                  </a:cubicBezTo>
                  <a:cubicBezTo>
                    <a:pt x="63" y="278"/>
                    <a:pt x="63" y="278"/>
                    <a:pt x="63" y="278"/>
                  </a:cubicBezTo>
                  <a:cubicBezTo>
                    <a:pt x="64" y="277"/>
                    <a:pt x="64" y="277"/>
                    <a:pt x="64" y="277"/>
                  </a:cubicBezTo>
                  <a:cubicBezTo>
                    <a:pt x="64" y="276"/>
                    <a:pt x="64" y="276"/>
                    <a:pt x="64" y="276"/>
                  </a:cubicBezTo>
                  <a:cubicBezTo>
                    <a:pt x="63" y="276"/>
                    <a:pt x="63" y="276"/>
                    <a:pt x="63" y="276"/>
                  </a:cubicBezTo>
                  <a:cubicBezTo>
                    <a:pt x="63" y="275"/>
                    <a:pt x="63" y="275"/>
                    <a:pt x="63" y="275"/>
                  </a:cubicBezTo>
                  <a:cubicBezTo>
                    <a:pt x="62" y="275"/>
                    <a:pt x="62" y="275"/>
                    <a:pt x="62" y="275"/>
                  </a:cubicBezTo>
                  <a:cubicBezTo>
                    <a:pt x="61" y="275"/>
                    <a:pt x="61" y="275"/>
                    <a:pt x="61" y="275"/>
                  </a:cubicBezTo>
                  <a:cubicBezTo>
                    <a:pt x="60" y="274"/>
                    <a:pt x="60" y="274"/>
                    <a:pt x="60" y="274"/>
                  </a:cubicBezTo>
                  <a:cubicBezTo>
                    <a:pt x="59" y="275"/>
                    <a:pt x="59" y="275"/>
                    <a:pt x="59" y="275"/>
                  </a:cubicBezTo>
                  <a:cubicBezTo>
                    <a:pt x="58" y="274"/>
                    <a:pt x="58" y="274"/>
                    <a:pt x="58" y="274"/>
                  </a:cubicBezTo>
                  <a:cubicBezTo>
                    <a:pt x="57" y="274"/>
                    <a:pt x="57" y="274"/>
                    <a:pt x="57" y="274"/>
                  </a:cubicBezTo>
                  <a:cubicBezTo>
                    <a:pt x="55" y="274"/>
                    <a:pt x="55" y="274"/>
                    <a:pt x="55" y="274"/>
                  </a:cubicBezTo>
                  <a:cubicBezTo>
                    <a:pt x="55" y="274"/>
                    <a:pt x="55" y="274"/>
                    <a:pt x="55" y="274"/>
                  </a:cubicBezTo>
                  <a:cubicBezTo>
                    <a:pt x="54" y="274"/>
                    <a:pt x="54" y="274"/>
                    <a:pt x="54" y="274"/>
                  </a:cubicBezTo>
                  <a:cubicBezTo>
                    <a:pt x="53" y="273"/>
                    <a:pt x="53" y="273"/>
                    <a:pt x="53" y="273"/>
                  </a:cubicBezTo>
                  <a:cubicBezTo>
                    <a:pt x="52" y="271"/>
                    <a:pt x="52" y="271"/>
                    <a:pt x="52" y="271"/>
                  </a:cubicBezTo>
                  <a:cubicBezTo>
                    <a:pt x="51" y="271"/>
                    <a:pt x="51" y="271"/>
                    <a:pt x="51" y="271"/>
                  </a:cubicBezTo>
                  <a:cubicBezTo>
                    <a:pt x="50" y="272"/>
                    <a:pt x="50" y="272"/>
                    <a:pt x="50" y="272"/>
                  </a:cubicBezTo>
                  <a:cubicBezTo>
                    <a:pt x="49" y="272"/>
                    <a:pt x="49" y="272"/>
                    <a:pt x="49" y="272"/>
                  </a:cubicBezTo>
                  <a:cubicBezTo>
                    <a:pt x="48" y="272"/>
                    <a:pt x="48" y="272"/>
                    <a:pt x="48" y="272"/>
                  </a:cubicBezTo>
                  <a:cubicBezTo>
                    <a:pt x="46" y="271"/>
                    <a:pt x="46" y="271"/>
                    <a:pt x="46" y="271"/>
                  </a:cubicBezTo>
                  <a:cubicBezTo>
                    <a:pt x="46" y="272"/>
                    <a:pt x="46" y="272"/>
                    <a:pt x="46" y="272"/>
                  </a:cubicBezTo>
                  <a:cubicBezTo>
                    <a:pt x="44" y="270"/>
                    <a:pt x="44" y="270"/>
                    <a:pt x="44" y="270"/>
                  </a:cubicBezTo>
                  <a:cubicBezTo>
                    <a:pt x="43" y="269"/>
                    <a:pt x="43" y="269"/>
                    <a:pt x="43" y="269"/>
                  </a:cubicBezTo>
                  <a:cubicBezTo>
                    <a:pt x="43" y="268"/>
                    <a:pt x="43" y="268"/>
                    <a:pt x="43" y="268"/>
                  </a:cubicBezTo>
                  <a:cubicBezTo>
                    <a:pt x="42" y="268"/>
                    <a:pt x="42" y="268"/>
                    <a:pt x="42" y="268"/>
                  </a:cubicBezTo>
                  <a:cubicBezTo>
                    <a:pt x="42" y="267"/>
                    <a:pt x="42" y="267"/>
                    <a:pt x="42" y="267"/>
                  </a:cubicBezTo>
                  <a:cubicBezTo>
                    <a:pt x="41" y="266"/>
                    <a:pt x="41" y="266"/>
                    <a:pt x="41" y="266"/>
                  </a:cubicBezTo>
                  <a:cubicBezTo>
                    <a:pt x="39" y="267"/>
                    <a:pt x="39" y="267"/>
                    <a:pt x="39" y="267"/>
                  </a:cubicBezTo>
                  <a:cubicBezTo>
                    <a:pt x="38" y="265"/>
                    <a:pt x="38" y="265"/>
                    <a:pt x="38" y="265"/>
                  </a:cubicBezTo>
                  <a:cubicBezTo>
                    <a:pt x="38" y="264"/>
                    <a:pt x="38" y="264"/>
                    <a:pt x="38" y="264"/>
                  </a:cubicBezTo>
                  <a:cubicBezTo>
                    <a:pt x="37" y="264"/>
                    <a:pt x="37" y="264"/>
                    <a:pt x="37" y="264"/>
                  </a:cubicBezTo>
                  <a:cubicBezTo>
                    <a:pt x="37" y="262"/>
                    <a:pt x="37" y="262"/>
                    <a:pt x="37" y="262"/>
                  </a:cubicBezTo>
                  <a:cubicBezTo>
                    <a:pt x="36" y="262"/>
                    <a:pt x="36" y="262"/>
                    <a:pt x="36" y="262"/>
                  </a:cubicBezTo>
                  <a:cubicBezTo>
                    <a:pt x="34" y="262"/>
                    <a:pt x="34" y="262"/>
                    <a:pt x="34" y="262"/>
                  </a:cubicBezTo>
                  <a:cubicBezTo>
                    <a:pt x="32" y="262"/>
                    <a:pt x="32" y="262"/>
                    <a:pt x="32" y="262"/>
                  </a:cubicBezTo>
                  <a:cubicBezTo>
                    <a:pt x="30" y="262"/>
                    <a:pt x="30" y="262"/>
                    <a:pt x="30" y="262"/>
                  </a:cubicBezTo>
                  <a:cubicBezTo>
                    <a:pt x="29" y="262"/>
                    <a:pt x="29" y="262"/>
                    <a:pt x="29" y="262"/>
                  </a:cubicBezTo>
                  <a:cubicBezTo>
                    <a:pt x="29" y="263"/>
                    <a:pt x="29" y="263"/>
                    <a:pt x="29" y="263"/>
                  </a:cubicBezTo>
                  <a:cubicBezTo>
                    <a:pt x="28" y="263"/>
                    <a:pt x="28" y="263"/>
                    <a:pt x="28" y="263"/>
                  </a:cubicBezTo>
                  <a:cubicBezTo>
                    <a:pt x="28" y="263"/>
                    <a:pt x="28" y="263"/>
                    <a:pt x="28" y="263"/>
                  </a:cubicBezTo>
                  <a:cubicBezTo>
                    <a:pt x="28" y="262"/>
                    <a:pt x="28" y="262"/>
                    <a:pt x="28" y="262"/>
                  </a:cubicBezTo>
                  <a:cubicBezTo>
                    <a:pt x="27" y="261"/>
                    <a:pt x="27" y="261"/>
                    <a:pt x="27" y="261"/>
                  </a:cubicBezTo>
                  <a:cubicBezTo>
                    <a:pt x="27" y="260"/>
                    <a:pt x="27" y="260"/>
                    <a:pt x="27" y="260"/>
                  </a:cubicBezTo>
                  <a:cubicBezTo>
                    <a:pt x="26" y="259"/>
                    <a:pt x="26" y="259"/>
                    <a:pt x="26" y="259"/>
                  </a:cubicBezTo>
                  <a:cubicBezTo>
                    <a:pt x="26" y="258"/>
                    <a:pt x="26" y="258"/>
                    <a:pt x="26" y="258"/>
                  </a:cubicBezTo>
                  <a:cubicBezTo>
                    <a:pt x="26" y="257"/>
                    <a:pt x="26" y="257"/>
                    <a:pt x="26" y="257"/>
                  </a:cubicBezTo>
                  <a:cubicBezTo>
                    <a:pt x="27" y="258"/>
                    <a:pt x="27" y="258"/>
                    <a:pt x="27" y="258"/>
                  </a:cubicBezTo>
                  <a:cubicBezTo>
                    <a:pt x="29" y="258"/>
                    <a:pt x="29" y="258"/>
                    <a:pt x="29" y="258"/>
                  </a:cubicBezTo>
                  <a:cubicBezTo>
                    <a:pt x="30" y="256"/>
                    <a:pt x="30" y="256"/>
                    <a:pt x="30" y="256"/>
                  </a:cubicBezTo>
                  <a:cubicBezTo>
                    <a:pt x="31" y="256"/>
                    <a:pt x="31" y="256"/>
                    <a:pt x="31" y="256"/>
                  </a:cubicBezTo>
                  <a:cubicBezTo>
                    <a:pt x="30" y="255"/>
                    <a:pt x="30" y="255"/>
                    <a:pt x="30" y="255"/>
                  </a:cubicBezTo>
                  <a:cubicBezTo>
                    <a:pt x="30" y="254"/>
                    <a:pt x="30" y="254"/>
                    <a:pt x="30" y="254"/>
                  </a:cubicBezTo>
                  <a:cubicBezTo>
                    <a:pt x="28" y="253"/>
                    <a:pt x="28" y="253"/>
                    <a:pt x="28" y="253"/>
                  </a:cubicBezTo>
                  <a:cubicBezTo>
                    <a:pt x="26" y="253"/>
                    <a:pt x="26" y="253"/>
                    <a:pt x="26" y="253"/>
                  </a:cubicBezTo>
                  <a:cubicBezTo>
                    <a:pt x="26" y="251"/>
                    <a:pt x="26" y="251"/>
                    <a:pt x="26" y="251"/>
                  </a:cubicBezTo>
                  <a:cubicBezTo>
                    <a:pt x="25" y="251"/>
                    <a:pt x="25" y="251"/>
                    <a:pt x="25" y="251"/>
                  </a:cubicBezTo>
                  <a:cubicBezTo>
                    <a:pt x="24" y="249"/>
                    <a:pt x="24" y="249"/>
                    <a:pt x="24" y="249"/>
                  </a:cubicBezTo>
                  <a:cubicBezTo>
                    <a:pt x="23" y="248"/>
                    <a:pt x="23" y="248"/>
                    <a:pt x="23" y="248"/>
                  </a:cubicBezTo>
                  <a:cubicBezTo>
                    <a:pt x="22" y="247"/>
                    <a:pt x="22" y="247"/>
                    <a:pt x="22" y="247"/>
                  </a:cubicBezTo>
                  <a:cubicBezTo>
                    <a:pt x="22" y="246"/>
                    <a:pt x="22" y="246"/>
                    <a:pt x="22" y="246"/>
                  </a:cubicBezTo>
                  <a:cubicBezTo>
                    <a:pt x="22" y="245"/>
                    <a:pt x="22" y="245"/>
                    <a:pt x="22" y="245"/>
                  </a:cubicBezTo>
                  <a:cubicBezTo>
                    <a:pt x="22" y="244"/>
                    <a:pt x="22" y="244"/>
                    <a:pt x="22" y="244"/>
                  </a:cubicBezTo>
                  <a:cubicBezTo>
                    <a:pt x="22" y="243"/>
                    <a:pt x="22" y="243"/>
                    <a:pt x="22" y="243"/>
                  </a:cubicBezTo>
                  <a:cubicBezTo>
                    <a:pt x="20" y="243"/>
                    <a:pt x="20" y="243"/>
                    <a:pt x="20" y="243"/>
                  </a:cubicBezTo>
                  <a:cubicBezTo>
                    <a:pt x="19" y="243"/>
                    <a:pt x="19" y="243"/>
                    <a:pt x="19" y="243"/>
                  </a:cubicBezTo>
                  <a:cubicBezTo>
                    <a:pt x="19" y="242"/>
                    <a:pt x="19" y="242"/>
                    <a:pt x="19" y="242"/>
                  </a:cubicBezTo>
                  <a:cubicBezTo>
                    <a:pt x="17" y="242"/>
                    <a:pt x="17" y="242"/>
                    <a:pt x="17" y="242"/>
                  </a:cubicBezTo>
                  <a:cubicBezTo>
                    <a:pt x="16" y="243"/>
                    <a:pt x="16" y="243"/>
                    <a:pt x="16" y="243"/>
                  </a:cubicBezTo>
                  <a:cubicBezTo>
                    <a:pt x="15" y="242"/>
                    <a:pt x="15" y="242"/>
                    <a:pt x="15" y="242"/>
                  </a:cubicBezTo>
                  <a:cubicBezTo>
                    <a:pt x="14" y="242"/>
                    <a:pt x="14" y="242"/>
                    <a:pt x="14" y="242"/>
                  </a:cubicBezTo>
                  <a:cubicBezTo>
                    <a:pt x="13" y="242"/>
                    <a:pt x="13" y="242"/>
                    <a:pt x="13" y="242"/>
                  </a:cubicBezTo>
                  <a:cubicBezTo>
                    <a:pt x="12" y="241"/>
                    <a:pt x="12" y="241"/>
                    <a:pt x="12" y="241"/>
                  </a:cubicBezTo>
                  <a:cubicBezTo>
                    <a:pt x="12" y="242"/>
                    <a:pt x="12" y="242"/>
                    <a:pt x="12" y="242"/>
                  </a:cubicBezTo>
                  <a:cubicBezTo>
                    <a:pt x="11" y="241"/>
                    <a:pt x="11" y="241"/>
                    <a:pt x="11" y="241"/>
                  </a:cubicBezTo>
                  <a:cubicBezTo>
                    <a:pt x="10" y="241"/>
                    <a:pt x="10" y="241"/>
                    <a:pt x="10" y="241"/>
                  </a:cubicBezTo>
                  <a:cubicBezTo>
                    <a:pt x="10" y="240"/>
                    <a:pt x="10" y="240"/>
                    <a:pt x="10" y="240"/>
                  </a:cubicBezTo>
                  <a:cubicBezTo>
                    <a:pt x="10" y="239"/>
                    <a:pt x="10" y="239"/>
                    <a:pt x="10" y="239"/>
                  </a:cubicBezTo>
                  <a:cubicBezTo>
                    <a:pt x="9" y="238"/>
                    <a:pt x="9" y="238"/>
                    <a:pt x="9" y="238"/>
                  </a:cubicBezTo>
                  <a:cubicBezTo>
                    <a:pt x="9" y="238"/>
                    <a:pt x="9" y="238"/>
                    <a:pt x="9" y="238"/>
                  </a:cubicBezTo>
                  <a:cubicBezTo>
                    <a:pt x="8" y="237"/>
                    <a:pt x="8" y="237"/>
                    <a:pt x="8" y="237"/>
                  </a:cubicBezTo>
                  <a:cubicBezTo>
                    <a:pt x="8" y="236"/>
                    <a:pt x="8" y="236"/>
                    <a:pt x="8" y="236"/>
                  </a:cubicBezTo>
                  <a:cubicBezTo>
                    <a:pt x="8" y="236"/>
                    <a:pt x="8" y="236"/>
                    <a:pt x="8" y="236"/>
                  </a:cubicBezTo>
                  <a:cubicBezTo>
                    <a:pt x="8" y="235"/>
                    <a:pt x="8" y="235"/>
                    <a:pt x="8" y="235"/>
                  </a:cubicBezTo>
                  <a:cubicBezTo>
                    <a:pt x="8" y="235"/>
                    <a:pt x="8" y="235"/>
                    <a:pt x="8" y="235"/>
                  </a:cubicBezTo>
                  <a:cubicBezTo>
                    <a:pt x="8" y="234"/>
                    <a:pt x="8" y="234"/>
                    <a:pt x="8" y="234"/>
                  </a:cubicBezTo>
                  <a:cubicBezTo>
                    <a:pt x="7" y="234"/>
                    <a:pt x="7" y="234"/>
                    <a:pt x="7" y="234"/>
                  </a:cubicBezTo>
                  <a:cubicBezTo>
                    <a:pt x="8" y="233"/>
                    <a:pt x="8" y="233"/>
                    <a:pt x="8" y="233"/>
                  </a:cubicBezTo>
                  <a:cubicBezTo>
                    <a:pt x="7" y="232"/>
                    <a:pt x="7" y="232"/>
                    <a:pt x="7" y="232"/>
                  </a:cubicBezTo>
                  <a:cubicBezTo>
                    <a:pt x="8" y="232"/>
                    <a:pt x="8" y="232"/>
                    <a:pt x="8" y="232"/>
                  </a:cubicBezTo>
                  <a:cubicBezTo>
                    <a:pt x="8" y="231"/>
                    <a:pt x="8" y="231"/>
                    <a:pt x="8" y="231"/>
                  </a:cubicBezTo>
                  <a:cubicBezTo>
                    <a:pt x="6" y="228"/>
                    <a:pt x="6" y="228"/>
                    <a:pt x="6" y="228"/>
                  </a:cubicBezTo>
                  <a:cubicBezTo>
                    <a:pt x="6" y="225"/>
                    <a:pt x="6" y="225"/>
                    <a:pt x="6" y="225"/>
                  </a:cubicBezTo>
                  <a:cubicBezTo>
                    <a:pt x="7" y="224"/>
                    <a:pt x="7" y="224"/>
                    <a:pt x="7" y="224"/>
                  </a:cubicBezTo>
                  <a:cubicBezTo>
                    <a:pt x="7" y="223"/>
                    <a:pt x="7" y="223"/>
                    <a:pt x="7" y="223"/>
                  </a:cubicBezTo>
                  <a:cubicBezTo>
                    <a:pt x="8" y="222"/>
                    <a:pt x="8" y="222"/>
                    <a:pt x="8" y="222"/>
                  </a:cubicBezTo>
                  <a:cubicBezTo>
                    <a:pt x="8" y="222"/>
                    <a:pt x="8" y="222"/>
                    <a:pt x="8" y="222"/>
                  </a:cubicBezTo>
                  <a:cubicBezTo>
                    <a:pt x="8" y="222"/>
                    <a:pt x="8" y="222"/>
                    <a:pt x="8" y="222"/>
                  </a:cubicBezTo>
                  <a:cubicBezTo>
                    <a:pt x="8" y="221"/>
                    <a:pt x="8" y="221"/>
                    <a:pt x="8" y="221"/>
                  </a:cubicBezTo>
                  <a:cubicBezTo>
                    <a:pt x="8" y="221"/>
                    <a:pt x="8" y="221"/>
                    <a:pt x="8" y="221"/>
                  </a:cubicBezTo>
                  <a:cubicBezTo>
                    <a:pt x="8" y="220"/>
                    <a:pt x="8" y="220"/>
                    <a:pt x="8" y="220"/>
                  </a:cubicBezTo>
                  <a:cubicBezTo>
                    <a:pt x="7" y="220"/>
                    <a:pt x="7" y="220"/>
                    <a:pt x="7" y="220"/>
                  </a:cubicBezTo>
                  <a:cubicBezTo>
                    <a:pt x="7" y="219"/>
                    <a:pt x="7" y="219"/>
                    <a:pt x="7" y="219"/>
                  </a:cubicBezTo>
                  <a:cubicBezTo>
                    <a:pt x="8" y="219"/>
                    <a:pt x="8" y="219"/>
                    <a:pt x="8" y="219"/>
                  </a:cubicBezTo>
                  <a:cubicBezTo>
                    <a:pt x="8" y="220"/>
                    <a:pt x="8" y="220"/>
                    <a:pt x="8" y="220"/>
                  </a:cubicBezTo>
                  <a:cubicBezTo>
                    <a:pt x="9" y="220"/>
                    <a:pt x="9" y="220"/>
                    <a:pt x="9" y="220"/>
                  </a:cubicBezTo>
                  <a:cubicBezTo>
                    <a:pt x="9" y="219"/>
                    <a:pt x="9" y="219"/>
                    <a:pt x="9" y="219"/>
                  </a:cubicBezTo>
                  <a:cubicBezTo>
                    <a:pt x="10" y="219"/>
                    <a:pt x="10" y="219"/>
                    <a:pt x="10" y="219"/>
                  </a:cubicBezTo>
                  <a:cubicBezTo>
                    <a:pt x="10" y="219"/>
                    <a:pt x="10" y="219"/>
                    <a:pt x="10" y="219"/>
                  </a:cubicBezTo>
                  <a:cubicBezTo>
                    <a:pt x="11" y="218"/>
                    <a:pt x="11" y="218"/>
                    <a:pt x="11" y="218"/>
                  </a:cubicBezTo>
                  <a:cubicBezTo>
                    <a:pt x="12" y="218"/>
                    <a:pt x="12" y="218"/>
                    <a:pt x="12" y="218"/>
                  </a:cubicBezTo>
                  <a:cubicBezTo>
                    <a:pt x="12" y="217"/>
                    <a:pt x="12" y="217"/>
                    <a:pt x="12" y="217"/>
                  </a:cubicBezTo>
                  <a:cubicBezTo>
                    <a:pt x="14" y="218"/>
                    <a:pt x="14" y="218"/>
                    <a:pt x="14" y="218"/>
                  </a:cubicBezTo>
                  <a:cubicBezTo>
                    <a:pt x="14" y="217"/>
                    <a:pt x="14" y="217"/>
                    <a:pt x="14" y="217"/>
                  </a:cubicBezTo>
                  <a:cubicBezTo>
                    <a:pt x="13" y="216"/>
                    <a:pt x="13" y="216"/>
                    <a:pt x="13" y="216"/>
                  </a:cubicBezTo>
                  <a:cubicBezTo>
                    <a:pt x="13" y="216"/>
                    <a:pt x="13" y="216"/>
                    <a:pt x="13" y="216"/>
                  </a:cubicBezTo>
                  <a:cubicBezTo>
                    <a:pt x="12" y="216"/>
                    <a:pt x="12" y="216"/>
                    <a:pt x="12" y="216"/>
                  </a:cubicBezTo>
                  <a:cubicBezTo>
                    <a:pt x="11" y="216"/>
                    <a:pt x="11" y="216"/>
                    <a:pt x="11" y="216"/>
                  </a:cubicBezTo>
                  <a:cubicBezTo>
                    <a:pt x="11" y="216"/>
                    <a:pt x="11" y="216"/>
                    <a:pt x="11" y="216"/>
                  </a:cubicBezTo>
                  <a:cubicBezTo>
                    <a:pt x="10" y="216"/>
                    <a:pt x="10" y="216"/>
                    <a:pt x="10" y="216"/>
                  </a:cubicBezTo>
                  <a:cubicBezTo>
                    <a:pt x="9" y="215"/>
                    <a:pt x="9" y="215"/>
                    <a:pt x="9" y="215"/>
                  </a:cubicBezTo>
                  <a:cubicBezTo>
                    <a:pt x="9" y="214"/>
                    <a:pt x="9" y="214"/>
                    <a:pt x="9" y="214"/>
                  </a:cubicBezTo>
                  <a:cubicBezTo>
                    <a:pt x="10" y="215"/>
                    <a:pt x="10" y="215"/>
                    <a:pt x="10" y="215"/>
                  </a:cubicBezTo>
                  <a:cubicBezTo>
                    <a:pt x="10" y="214"/>
                    <a:pt x="10" y="214"/>
                    <a:pt x="10" y="214"/>
                  </a:cubicBezTo>
                  <a:cubicBezTo>
                    <a:pt x="9" y="214"/>
                    <a:pt x="9" y="214"/>
                    <a:pt x="9" y="214"/>
                  </a:cubicBezTo>
                  <a:cubicBezTo>
                    <a:pt x="10" y="213"/>
                    <a:pt x="10" y="213"/>
                    <a:pt x="10" y="213"/>
                  </a:cubicBezTo>
                  <a:cubicBezTo>
                    <a:pt x="9" y="213"/>
                    <a:pt x="9" y="213"/>
                    <a:pt x="9" y="213"/>
                  </a:cubicBezTo>
                  <a:cubicBezTo>
                    <a:pt x="9" y="213"/>
                    <a:pt x="8" y="214"/>
                    <a:pt x="8" y="214"/>
                  </a:cubicBezTo>
                  <a:cubicBezTo>
                    <a:pt x="8" y="214"/>
                    <a:pt x="8" y="214"/>
                    <a:pt x="8" y="214"/>
                  </a:cubicBezTo>
                  <a:cubicBezTo>
                    <a:pt x="8" y="214"/>
                    <a:pt x="8" y="214"/>
                    <a:pt x="8" y="214"/>
                  </a:cubicBezTo>
                  <a:cubicBezTo>
                    <a:pt x="7" y="213"/>
                    <a:pt x="7" y="213"/>
                    <a:pt x="7" y="213"/>
                  </a:cubicBezTo>
                  <a:cubicBezTo>
                    <a:pt x="9" y="211"/>
                    <a:pt x="9" y="211"/>
                    <a:pt x="9" y="211"/>
                  </a:cubicBezTo>
                  <a:cubicBezTo>
                    <a:pt x="11" y="211"/>
                    <a:pt x="11" y="211"/>
                    <a:pt x="11" y="211"/>
                  </a:cubicBezTo>
                  <a:cubicBezTo>
                    <a:pt x="12" y="209"/>
                    <a:pt x="12" y="209"/>
                    <a:pt x="12" y="209"/>
                  </a:cubicBezTo>
                  <a:cubicBezTo>
                    <a:pt x="13" y="207"/>
                    <a:pt x="13" y="207"/>
                    <a:pt x="13" y="207"/>
                  </a:cubicBezTo>
                  <a:cubicBezTo>
                    <a:pt x="14" y="205"/>
                    <a:pt x="14" y="205"/>
                    <a:pt x="14" y="205"/>
                  </a:cubicBezTo>
                  <a:cubicBezTo>
                    <a:pt x="16" y="202"/>
                    <a:pt x="16" y="202"/>
                    <a:pt x="16" y="202"/>
                  </a:cubicBezTo>
                  <a:cubicBezTo>
                    <a:pt x="17" y="200"/>
                    <a:pt x="17" y="200"/>
                    <a:pt x="17" y="200"/>
                  </a:cubicBezTo>
                  <a:cubicBezTo>
                    <a:pt x="17" y="198"/>
                    <a:pt x="17" y="198"/>
                    <a:pt x="17" y="198"/>
                  </a:cubicBezTo>
                  <a:cubicBezTo>
                    <a:pt x="15" y="196"/>
                    <a:pt x="15" y="196"/>
                    <a:pt x="15" y="196"/>
                  </a:cubicBezTo>
                  <a:cubicBezTo>
                    <a:pt x="14" y="196"/>
                    <a:pt x="14" y="196"/>
                    <a:pt x="14" y="196"/>
                  </a:cubicBezTo>
                  <a:cubicBezTo>
                    <a:pt x="12" y="193"/>
                    <a:pt x="12" y="193"/>
                    <a:pt x="12" y="193"/>
                  </a:cubicBezTo>
                  <a:cubicBezTo>
                    <a:pt x="12" y="192"/>
                    <a:pt x="12" y="192"/>
                    <a:pt x="12" y="192"/>
                  </a:cubicBezTo>
                  <a:cubicBezTo>
                    <a:pt x="13" y="191"/>
                    <a:pt x="13" y="191"/>
                    <a:pt x="13" y="191"/>
                  </a:cubicBezTo>
                  <a:cubicBezTo>
                    <a:pt x="13" y="190"/>
                    <a:pt x="13" y="190"/>
                    <a:pt x="13" y="190"/>
                  </a:cubicBezTo>
                  <a:cubicBezTo>
                    <a:pt x="11" y="189"/>
                    <a:pt x="11" y="189"/>
                    <a:pt x="11" y="189"/>
                  </a:cubicBezTo>
                  <a:cubicBezTo>
                    <a:pt x="11" y="188"/>
                    <a:pt x="11" y="188"/>
                    <a:pt x="11" y="188"/>
                  </a:cubicBezTo>
                  <a:cubicBezTo>
                    <a:pt x="11" y="187"/>
                    <a:pt x="11" y="187"/>
                    <a:pt x="11" y="187"/>
                  </a:cubicBezTo>
                  <a:cubicBezTo>
                    <a:pt x="11" y="186"/>
                    <a:pt x="11" y="186"/>
                    <a:pt x="11" y="186"/>
                  </a:cubicBezTo>
                  <a:cubicBezTo>
                    <a:pt x="11" y="186"/>
                    <a:pt x="11" y="186"/>
                    <a:pt x="11" y="186"/>
                  </a:cubicBezTo>
                  <a:cubicBezTo>
                    <a:pt x="10" y="185"/>
                    <a:pt x="10" y="185"/>
                    <a:pt x="10" y="185"/>
                  </a:cubicBezTo>
                  <a:cubicBezTo>
                    <a:pt x="9" y="185"/>
                    <a:pt x="9" y="185"/>
                    <a:pt x="9" y="185"/>
                  </a:cubicBezTo>
                  <a:cubicBezTo>
                    <a:pt x="9" y="183"/>
                    <a:pt x="9" y="183"/>
                    <a:pt x="9" y="183"/>
                  </a:cubicBezTo>
                  <a:cubicBezTo>
                    <a:pt x="10" y="183"/>
                    <a:pt x="10" y="183"/>
                    <a:pt x="10" y="183"/>
                  </a:cubicBezTo>
                  <a:cubicBezTo>
                    <a:pt x="9" y="183"/>
                    <a:pt x="9" y="183"/>
                    <a:pt x="9" y="183"/>
                  </a:cubicBezTo>
                  <a:cubicBezTo>
                    <a:pt x="9" y="182"/>
                    <a:pt x="9" y="182"/>
                    <a:pt x="9" y="182"/>
                  </a:cubicBezTo>
                  <a:cubicBezTo>
                    <a:pt x="9" y="179"/>
                    <a:pt x="9" y="179"/>
                    <a:pt x="9" y="179"/>
                  </a:cubicBezTo>
                  <a:cubicBezTo>
                    <a:pt x="10" y="179"/>
                    <a:pt x="10" y="179"/>
                    <a:pt x="10" y="179"/>
                  </a:cubicBezTo>
                  <a:cubicBezTo>
                    <a:pt x="8" y="175"/>
                    <a:pt x="8" y="175"/>
                    <a:pt x="8" y="175"/>
                  </a:cubicBezTo>
                  <a:cubicBezTo>
                    <a:pt x="6" y="172"/>
                    <a:pt x="6" y="172"/>
                    <a:pt x="6" y="172"/>
                  </a:cubicBezTo>
                  <a:cubicBezTo>
                    <a:pt x="6" y="171"/>
                    <a:pt x="6" y="171"/>
                    <a:pt x="6" y="171"/>
                  </a:cubicBezTo>
                  <a:cubicBezTo>
                    <a:pt x="5" y="170"/>
                    <a:pt x="5" y="170"/>
                    <a:pt x="5" y="170"/>
                  </a:cubicBezTo>
                  <a:cubicBezTo>
                    <a:pt x="5" y="168"/>
                    <a:pt x="5" y="168"/>
                    <a:pt x="5" y="168"/>
                  </a:cubicBezTo>
                  <a:cubicBezTo>
                    <a:pt x="6" y="166"/>
                    <a:pt x="6" y="166"/>
                    <a:pt x="6" y="166"/>
                  </a:cubicBezTo>
                  <a:cubicBezTo>
                    <a:pt x="7" y="165"/>
                    <a:pt x="7" y="165"/>
                    <a:pt x="7" y="165"/>
                  </a:cubicBezTo>
                  <a:cubicBezTo>
                    <a:pt x="6" y="165"/>
                    <a:pt x="6" y="165"/>
                    <a:pt x="6" y="165"/>
                  </a:cubicBezTo>
                  <a:cubicBezTo>
                    <a:pt x="4" y="164"/>
                    <a:pt x="4" y="164"/>
                    <a:pt x="4" y="164"/>
                  </a:cubicBezTo>
                  <a:cubicBezTo>
                    <a:pt x="4" y="163"/>
                    <a:pt x="4" y="163"/>
                    <a:pt x="4" y="163"/>
                  </a:cubicBezTo>
                  <a:cubicBezTo>
                    <a:pt x="3" y="162"/>
                    <a:pt x="3" y="162"/>
                    <a:pt x="3" y="162"/>
                  </a:cubicBezTo>
                  <a:cubicBezTo>
                    <a:pt x="2" y="161"/>
                    <a:pt x="2" y="161"/>
                    <a:pt x="2" y="161"/>
                  </a:cubicBezTo>
                  <a:cubicBezTo>
                    <a:pt x="1" y="161"/>
                    <a:pt x="1" y="161"/>
                    <a:pt x="1" y="161"/>
                  </a:cubicBezTo>
                  <a:cubicBezTo>
                    <a:pt x="0" y="159"/>
                    <a:pt x="0" y="159"/>
                    <a:pt x="0" y="159"/>
                  </a:cubicBezTo>
                  <a:cubicBezTo>
                    <a:pt x="0" y="159"/>
                    <a:pt x="0" y="159"/>
                    <a:pt x="0" y="159"/>
                  </a:cubicBezTo>
                  <a:cubicBezTo>
                    <a:pt x="0" y="157"/>
                    <a:pt x="0" y="157"/>
                    <a:pt x="0" y="157"/>
                  </a:cubicBezTo>
                  <a:cubicBezTo>
                    <a:pt x="0" y="156"/>
                    <a:pt x="0" y="156"/>
                    <a:pt x="0" y="156"/>
                  </a:cubicBezTo>
                  <a:cubicBezTo>
                    <a:pt x="0" y="156"/>
                    <a:pt x="0" y="156"/>
                    <a:pt x="0" y="156"/>
                  </a:cubicBezTo>
                  <a:cubicBezTo>
                    <a:pt x="0" y="156"/>
                    <a:pt x="0" y="156"/>
                    <a:pt x="0" y="156"/>
                  </a:cubicBezTo>
                  <a:cubicBezTo>
                    <a:pt x="1" y="155"/>
                    <a:pt x="1" y="155"/>
                    <a:pt x="1" y="155"/>
                  </a:cubicBezTo>
                  <a:cubicBezTo>
                    <a:pt x="1" y="155"/>
                    <a:pt x="1" y="155"/>
                    <a:pt x="1" y="155"/>
                  </a:cubicBezTo>
                  <a:cubicBezTo>
                    <a:pt x="2" y="155"/>
                    <a:pt x="2" y="155"/>
                    <a:pt x="2" y="155"/>
                  </a:cubicBezTo>
                  <a:cubicBezTo>
                    <a:pt x="2" y="154"/>
                    <a:pt x="2" y="154"/>
                    <a:pt x="2" y="154"/>
                  </a:cubicBezTo>
                  <a:cubicBezTo>
                    <a:pt x="3" y="153"/>
                    <a:pt x="3" y="153"/>
                    <a:pt x="3" y="153"/>
                  </a:cubicBezTo>
                  <a:cubicBezTo>
                    <a:pt x="4" y="153"/>
                    <a:pt x="4" y="153"/>
                    <a:pt x="4" y="153"/>
                  </a:cubicBezTo>
                  <a:cubicBezTo>
                    <a:pt x="5" y="152"/>
                    <a:pt x="5" y="152"/>
                    <a:pt x="5" y="152"/>
                  </a:cubicBezTo>
                  <a:cubicBezTo>
                    <a:pt x="5" y="151"/>
                    <a:pt x="5" y="151"/>
                    <a:pt x="5" y="151"/>
                  </a:cubicBezTo>
                  <a:cubicBezTo>
                    <a:pt x="6" y="151"/>
                    <a:pt x="6" y="151"/>
                    <a:pt x="6" y="151"/>
                  </a:cubicBezTo>
                  <a:cubicBezTo>
                    <a:pt x="7" y="151"/>
                    <a:pt x="7" y="151"/>
                    <a:pt x="7" y="151"/>
                  </a:cubicBezTo>
                  <a:cubicBezTo>
                    <a:pt x="7" y="150"/>
                    <a:pt x="7" y="150"/>
                    <a:pt x="7" y="150"/>
                  </a:cubicBezTo>
                  <a:cubicBezTo>
                    <a:pt x="7" y="149"/>
                    <a:pt x="7" y="149"/>
                    <a:pt x="7" y="149"/>
                  </a:cubicBezTo>
                  <a:cubicBezTo>
                    <a:pt x="7" y="149"/>
                    <a:pt x="7" y="149"/>
                    <a:pt x="7" y="149"/>
                  </a:cubicBezTo>
                  <a:cubicBezTo>
                    <a:pt x="8" y="150"/>
                    <a:pt x="8" y="150"/>
                    <a:pt x="8" y="150"/>
                  </a:cubicBezTo>
                  <a:cubicBezTo>
                    <a:pt x="8" y="150"/>
                    <a:pt x="8" y="150"/>
                    <a:pt x="8" y="150"/>
                  </a:cubicBezTo>
                  <a:cubicBezTo>
                    <a:pt x="8" y="151"/>
                    <a:pt x="8" y="151"/>
                    <a:pt x="8" y="151"/>
                  </a:cubicBezTo>
                  <a:cubicBezTo>
                    <a:pt x="9" y="151"/>
                    <a:pt x="9" y="151"/>
                    <a:pt x="9" y="151"/>
                  </a:cubicBezTo>
                  <a:cubicBezTo>
                    <a:pt x="9" y="150"/>
                    <a:pt x="9" y="150"/>
                    <a:pt x="9" y="150"/>
                  </a:cubicBezTo>
                  <a:cubicBezTo>
                    <a:pt x="9" y="150"/>
                    <a:pt x="9" y="150"/>
                    <a:pt x="9" y="150"/>
                  </a:cubicBezTo>
                  <a:cubicBezTo>
                    <a:pt x="10" y="150"/>
                    <a:pt x="10" y="150"/>
                    <a:pt x="10" y="150"/>
                  </a:cubicBezTo>
                  <a:cubicBezTo>
                    <a:pt x="10" y="149"/>
                    <a:pt x="10" y="149"/>
                    <a:pt x="10" y="149"/>
                  </a:cubicBezTo>
                  <a:cubicBezTo>
                    <a:pt x="9" y="149"/>
                    <a:pt x="9" y="149"/>
                    <a:pt x="9" y="149"/>
                  </a:cubicBezTo>
                  <a:cubicBezTo>
                    <a:pt x="9" y="149"/>
                    <a:pt x="9" y="149"/>
                    <a:pt x="9" y="149"/>
                  </a:cubicBezTo>
                  <a:cubicBezTo>
                    <a:pt x="10" y="149"/>
                    <a:pt x="10" y="149"/>
                    <a:pt x="10" y="149"/>
                  </a:cubicBezTo>
                  <a:cubicBezTo>
                    <a:pt x="10" y="149"/>
                    <a:pt x="10" y="149"/>
                    <a:pt x="10" y="149"/>
                  </a:cubicBezTo>
                  <a:cubicBezTo>
                    <a:pt x="10" y="148"/>
                    <a:pt x="10" y="148"/>
                    <a:pt x="10" y="148"/>
                  </a:cubicBezTo>
                  <a:cubicBezTo>
                    <a:pt x="10" y="148"/>
                    <a:pt x="10" y="148"/>
                    <a:pt x="10" y="148"/>
                  </a:cubicBezTo>
                  <a:cubicBezTo>
                    <a:pt x="10" y="148"/>
                    <a:pt x="10" y="148"/>
                    <a:pt x="10" y="148"/>
                  </a:cubicBezTo>
                  <a:cubicBezTo>
                    <a:pt x="10" y="148"/>
                    <a:pt x="10" y="148"/>
                    <a:pt x="10" y="148"/>
                  </a:cubicBezTo>
                  <a:cubicBezTo>
                    <a:pt x="11" y="148"/>
                    <a:pt x="11" y="148"/>
                    <a:pt x="11" y="148"/>
                  </a:cubicBezTo>
                  <a:cubicBezTo>
                    <a:pt x="12" y="148"/>
                    <a:pt x="12" y="148"/>
                    <a:pt x="12" y="148"/>
                  </a:cubicBezTo>
                  <a:cubicBezTo>
                    <a:pt x="12" y="149"/>
                    <a:pt x="12" y="149"/>
                    <a:pt x="12" y="149"/>
                  </a:cubicBezTo>
                  <a:cubicBezTo>
                    <a:pt x="13" y="149"/>
                    <a:pt x="13" y="149"/>
                    <a:pt x="13" y="149"/>
                  </a:cubicBezTo>
                  <a:cubicBezTo>
                    <a:pt x="13" y="149"/>
                    <a:pt x="13" y="149"/>
                    <a:pt x="13" y="149"/>
                  </a:cubicBezTo>
                  <a:cubicBezTo>
                    <a:pt x="14" y="149"/>
                    <a:pt x="14" y="149"/>
                    <a:pt x="14" y="149"/>
                  </a:cubicBezTo>
                  <a:cubicBezTo>
                    <a:pt x="14" y="149"/>
                    <a:pt x="14" y="149"/>
                    <a:pt x="14" y="149"/>
                  </a:cubicBezTo>
                  <a:cubicBezTo>
                    <a:pt x="15" y="150"/>
                    <a:pt x="15" y="150"/>
                    <a:pt x="15" y="150"/>
                  </a:cubicBezTo>
                  <a:cubicBezTo>
                    <a:pt x="15" y="150"/>
                    <a:pt x="15" y="150"/>
                    <a:pt x="15" y="150"/>
                  </a:cubicBezTo>
                  <a:cubicBezTo>
                    <a:pt x="14" y="151"/>
                    <a:pt x="14" y="151"/>
                    <a:pt x="14" y="151"/>
                  </a:cubicBezTo>
                  <a:cubicBezTo>
                    <a:pt x="13" y="150"/>
                    <a:pt x="13" y="150"/>
                    <a:pt x="13" y="150"/>
                  </a:cubicBezTo>
                  <a:cubicBezTo>
                    <a:pt x="12" y="150"/>
                    <a:pt x="12" y="150"/>
                    <a:pt x="12" y="150"/>
                  </a:cubicBezTo>
                  <a:cubicBezTo>
                    <a:pt x="11" y="150"/>
                    <a:pt x="11" y="150"/>
                    <a:pt x="11" y="150"/>
                  </a:cubicBezTo>
                  <a:cubicBezTo>
                    <a:pt x="11" y="149"/>
                    <a:pt x="11" y="149"/>
                    <a:pt x="11" y="149"/>
                  </a:cubicBezTo>
                  <a:cubicBezTo>
                    <a:pt x="11" y="150"/>
                    <a:pt x="11" y="150"/>
                    <a:pt x="11" y="150"/>
                  </a:cubicBezTo>
                  <a:cubicBezTo>
                    <a:pt x="11" y="151"/>
                    <a:pt x="11" y="151"/>
                    <a:pt x="11" y="151"/>
                  </a:cubicBezTo>
                  <a:cubicBezTo>
                    <a:pt x="11" y="151"/>
                    <a:pt x="11" y="151"/>
                    <a:pt x="11" y="151"/>
                  </a:cubicBezTo>
                  <a:cubicBezTo>
                    <a:pt x="12" y="151"/>
                    <a:pt x="12" y="151"/>
                    <a:pt x="12" y="151"/>
                  </a:cubicBezTo>
                  <a:cubicBezTo>
                    <a:pt x="12" y="151"/>
                    <a:pt x="12" y="151"/>
                    <a:pt x="12" y="151"/>
                  </a:cubicBezTo>
                  <a:cubicBezTo>
                    <a:pt x="12" y="152"/>
                    <a:pt x="12" y="152"/>
                    <a:pt x="12" y="152"/>
                  </a:cubicBezTo>
                  <a:cubicBezTo>
                    <a:pt x="13" y="151"/>
                    <a:pt x="13" y="151"/>
                    <a:pt x="13" y="151"/>
                  </a:cubicBezTo>
                  <a:cubicBezTo>
                    <a:pt x="14" y="151"/>
                    <a:pt x="14" y="151"/>
                    <a:pt x="14" y="151"/>
                  </a:cubicBezTo>
                  <a:cubicBezTo>
                    <a:pt x="14" y="152"/>
                    <a:pt x="14" y="152"/>
                    <a:pt x="14" y="152"/>
                  </a:cubicBezTo>
                  <a:cubicBezTo>
                    <a:pt x="14" y="152"/>
                    <a:pt x="14" y="152"/>
                    <a:pt x="14" y="152"/>
                  </a:cubicBezTo>
                  <a:cubicBezTo>
                    <a:pt x="14" y="152"/>
                    <a:pt x="14" y="152"/>
                    <a:pt x="14" y="152"/>
                  </a:cubicBezTo>
                  <a:cubicBezTo>
                    <a:pt x="15" y="152"/>
                    <a:pt x="15" y="152"/>
                    <a:pt x="15" y="152"/>
                  </a:cubicBezTo>
                  <a:cubicBezTo>
                    <a:pt x="15" y="152"/>
                    <a:pt x="15" y="152"/>
                    <a:pt x="15" y="152"/>
                  </a:cubicBezTo>
                  <a:cubicBezTo>
                    <a:pt x="15" y="153"/>
                    <a:pt x="15" y="153"/>
                    <a:pt x="15" y="153"/>
                  </a:cubicBezTo>
                  <a:cubicBezTo>
                    <a:pt x="15" y="152"/>
                    <a:pt x="15" y="152"/>
                    <a:pt x="15" y="152"/>
                  </a:cubicBezTo>
                  <a:cubicBezTo>
                    <a:pt x="16" y="151"/>
                    <a:pt x="16" y="151"/>
                    <a:pt x="16" y="151"/>
                  </a:cubicBezTo>
                  <a:cubicBezTo>
                    <a:pt x="16" y="152"/>
                    <a:pt x="16" y="152"/>
                    <a:pt x="16" y="152"/>
                  </a:cubicBezTo>
                  <a:cubicBezTo>
                    <a:pt x="16" y="152"/>
                    <a:pt x="16" y="152"/>
                    <a:pt x="16" y="152"/>
                  </a:cubicBezTo>
                  <a:cubicBezTo>
                    <a:pt x="16" y="152"/>
                    <a:pt x="16" y="152"/>
                    <a:pt x="16" y="152"/>
                  </a:cubicBezTo>
                  <a:cubicBezTo>
                    <a:pt x="16" y="152"/>
                    <a:pt x="16" y="152"/>
                    <a:pt x="16" y="152"/>
                  </a:cubicBezTo>
                  <a:cubicBezTo>
                    <a:pt x="17" y="153"/>
                    <a:pt x="17" y="153"/>
                    <a:pt x="17" y="153"/>
                  </a:cubicBezTo>
                  <a:cubicBezTo>
                    <a:pt x="16" y="153"/>
                    <a:pt x="16" y="153"/>
                    <a:pt x="16" y="153"/>
                  </a:cubicBezTo>
                  <a:cubicBezTo>
                    <a:pt x="16" y="154"/>
                    <a:pt x="16" y="154"/>
                    <a:pt x="16" y="154"/>
                  </a:cubicBezTo>
                  <a:cubicBezTo>
                    <a:pt x="17" y="154"/>
                    <a:pt x="17" y="154"/>
                    <a:pt x="17" y="154"/>
                  </a:cubicBezTo>
                  <a:cubicBezTo>
                    <a:pt x="17" y="153"/>
                    <a:pt x="17" y="153"/>
                    <a:pt x="17" y="153"/>
                  </a:cubicBezTo>
                  <a:cubicBezTo>
                    <a:pt x="17" y="152"/>
                    <a:pt x="17" y="152"/>
                    <a:pt x="17" y="152"/>
                  </a:cubicBezTo>
                  <a:cubicBezTo>
                    <a:pt x="17" y="152"/>
                    <a:pt x="17" y="152"/>
                    <a:pt x="17" y="152"/>
                  </a:cubicBezTo>
                  <a:cubicBezTo>
                    <a:pt x="18" y="152"/>
                    <a:pt x="18" y="152"/>
                    <a:pt x="18" y="152"/>
                  </a:cubicBezTo>
                  <a:cubicBezTo>
                    <a:pt x="19" y="152"/>
                    <a:pt x="19" y="152"/>
                    <a:pt x="19" y="152"/>
                  </a:cubicBezTo>
                  <a:cubicBezTo>
                    <a:pt x="19" y="152"/>
                    <a:pt x="19" y="152"/>
                    <a:pt x="19" y="152"/>
                  </a:cubicBezTo>
                  <a:cubicBezTo>
                    <a:pt x="18" y="151"/>
                    <a:pt x="18" y="151"/>
                    <a:pt x="18" y="151"/>
                  </a:cubicBezTo>
                  <a:cubicBezTo>
                    <a:pt x="18" y="151"/>
                    <a:pt x="18" y="151"/>
                    <a:pt x="18" y="151"/>
                  </a:cubicBezTo>
                  <a:cubicBezTo>
                    <a:pt x="19" y="151"/>
                    <a:pt x="19" y="151"/>
                    <a:pt x="19" y="151"/>
                  </a:cubicBezTo>
                  <a:cubicBezTo>
                    <a:pt x="20" y="152"/>
                    <a:pt x="20" y="152"/>
                    <a:pt x="20" y="152"/>
                  </a:cubicBezTo>
                  <a:cubicBezTo>
                    <a:pt x="21" y="152"/>
                    <a:pt x="21" y="152"/>
                    <a:pt x="21" y="152"/>
                  </a:cubicBezTo>
                  <a:cubicBezTo>
                    <a:pt x="22" y="152"/>
                    <a:pt x="22" y="152"/>
                    <a:pt x="22" y="152"/>
                  </a:cubicBezTo>
                  <a:cubicBezTo>
                    <a:pt x="23" y="152"/>
                    <a:pt x="23" y="152"/>
                    <a:pt x="23" y="152"/>
                  </a:cubicBezTo>
                  <a:cubicBezTo>
                    <a:pt x="23" y="152"/>
                    <a:pt x="23" y="152"/>
                    <a:pt x="23" y="152"/>
                  </a:cubicBezTo>
                  <a:cubicBezTo>
                    <a:pt x="24" y="152"/>
                    <a:pt x="24" y="152"/>
                    <a:pt x="24" y="152"/>
                  </a:cubicBezTo>
                  <a:cubicBezTo>
                    <a:pt x="25" y="152"/>
                    <a:pt x="25" y="152"/>
                    <a:pt x="25" y="152"/>
                  </a:cubicBezTo>
                  <a:cubicBezTo>
                    <a:pt x="25" y="152"/>
                    <a:pt x="25" y="152"/>
                    <a:pt x="25" y="152"/>
                  </a:cubicBezTo>
                  <a:cubicBezTo>
                    <a:pt x="26" y="152"/>
                    <a:pt x="26" y="152"/>
                    <a:pt x="26" y="152"/>
                  </a:cubicBezTo>
                  <a:cubicBezTo>
                    <a:pt x="30" y="155"/>
                    <a:pt x="30" y="155"/>
                    <a:pt x="30" y="155"/>
                  </a:cubicBezTo>
                  <a:cubicBezTo>
                    <a:pt x="33" y="156"/>
                    <a:pt x="33" y="156"/>
                    <a:pt x="33" y="156"/>
                  </a:cubicBezTo>
                  <a:cubicBezTo>
                    <a:pt x="34" y="157"/>
                    <a:pt x="34" y="157"/>
                    <a:pt x="34" y="157"/>
                  </a:cubicBezTo>
                  <a:cubicBezTo>
                    <a:pt x="35" y="157"/>
                    <a:pt x="35" y="157"/>
                    <a:pt x="35" y="157"/>
                  </a:cubicBezTo>
                  <a:cubicBezTo>
                    <a:pt x="36" y="159"/>
                    <a:pt x="36" y="159"/>
                    <a:pt x="36" y="159"/>
                  </a:cubicBezTo>
                  <a:cubicBezTo>
                    <a:pt x="37" y="159"/>
                    <a:pt x="37" y="159"/>
                    <a:pt x="37" y="159"/>
                  </a:cubicBezTo>
                  <a:cubicBezTo>
                    <a:pt x="36" y="158"/>
                    <a:pt x="36" y="158"/>
                    <a:pt x="36" y="158"/>
                  </a:cubicBezTo>
                  <a:cubicBezTo>
                    <a:pt x="36" y="158"/>
                    <a:pt x="36" y="158"/>
                    <a:pt x="36" y="158"/>
                  </a:cubicBezTo>
                  <a:cubicBezTo>
                    <a:pt x="37" y="158"/>
                    <a:pt x="37" y="158"/>
                    <a:pt x="37" y="158"/>
                  </a:cubicBezTo>
                  <a:cubicBezTo>
                    <a:pt x="38" y="159"/>
                    <a:pt x="38" y="159"/>
                    <a:pt x="38" y="159"/>
                  </a:cubicBezTo>
                  <a:cubicBezTo>
                    <a:pt x="39" y="159"/>
                    <a:pt x="39" y="159"/>
                    <a:pt x="39" y="159"/>
                  </a:cubicBezTo>
                  <a:cubicBezTo>
                    <a:pt x="40" y="160"/>
                    <a:pt x="40" y="160"/>
                    <a:pt x="40" y="160"/>
                  </a:cubicBezTo>
                  <a:cubicBezTo>
                    <a:pt x="41" y="160"/>
                    <a:pt x="41" y="160"/>
                    <a:pt x="41" y="160"/>
                  </a:cubicBezTo>
                  <a:cubicBezTo>
                    <a:pt x="40" y="159"/>
                    <a:pt x="40" y="159"/>
                    <a:pt x="40" y="159"/>
                  </a:cubicBezTo>
                  <a:cubicBezTo>
                    <a:pt x="40" y="159"/>
                    <a:pt x="40" y="159"/>
                    <a:pt x="40" y="159"/>
                  </a:cubicBezTo>
                  <a:cubicBezTo>
                    <a:pt x="40" y="159"/>
                    <a:pt x="40" y="159"/>
                    <a:pt x="40" y="159"/>
                  </a:cubicBezTo>
                  <a:cubicBezTo>
                    <a:pt x="41" y="159"/>
                    <a:pt x="41" y="159"/>
                    <a:pt x="41" y="159"/>
                  </a:cubicBezTo>
                  <a:cubicBezTo>
                    <a:pt x="41" y="160"/>
                    <a:pt x="41" y="160"/>
                    <a:pt x="41" y="160"/>
                  </a:cubicBezTo>
                  <a:cubicBezTo>
                    <a:pt x="43" y="161"/>
                    <a:pt x="43" y="161"/>
                    <a:pt x="43" y="161"/>
                  </a:cubicBezTo>
                  <a:cubicBezTo>
                    <a:pt x="43" y="162"/>
                    <a:pt x="43" y="162"/>
                    <a:pt x="43" y="162"/>
                  </a:cubicBezTo>
                  <a:cubicBezTo>
                    <a:pt x="44" y="162"/>
                    <a:pt x="44" y="162"/>
                    <a:pt x="44" y="162"/>
                  </a:cubicBezTo>
                  <a:cubicBezTo>
                    <a:pt x="44" y="162"/>
                    <a:pt x="44" y="162"/>
                    <a:pt x="44" y="162"/>
                  </a:cubicBezTo>
                  <a:cubicBezTo>
                    <a:pt x="45" y="162"/>
                    <a:pt x="45" y="162"/>
                    <a:pt x="45" y="162"/>
                  </a:cubicBezTo>
                  <a:cubicBezTo>
                    <a:pt x="46" y="163"/>
                    <a:pt x="46" y="163"/>
                    <a:pt x="46" y="163"/>
                  </a:cubicBezTo>
                  <a:cubicBezTo>
                    <a:pt x="46" y="164"/>
                    <a:pt x="46" y="164"/>
                    <a:pt x="46" y="164"/>
                  </a:cubicBezTo>
                  <a:cubicBezTo>
                    <a:pt x="46" y="164"/>
                    <a:pt x="46" y="164"/>
                    <a:pt x="46" y="164"/>
                  </a:cubicBezTo>
                  <a:cubicBezTo>
                    <a:pt x="47" y="165"/>
                    <a:pt x="47" y="165"/>
                    <a:pt x="47" y="165"/>
                  </a:cubicBezTo>
                  <a:cubicBezTo>
                    <a:pt x="47" y="165"/>
                    <a:pt x="47" y="165"/>
                    <a:pt x="47" y="165"/>
                  </a:cubicBezTo>
                  <a:cubicBezTo>
                    <a:pt x="48" y="165"/>
                    <a:pt x="48" y="165"/>
                    <a:pt x="48" y="165"/>
                  </a:cubicBezTo>
                  <a:cubicBezTo>
                    <a:pt x="48" y="166"/>
                    <a:pt x="48" y="166"/>
                    <a:pt x="48" y="166"/>
                  </a:cubicBezTo>
                  <a:cubicBezTo>
                    <a:pt x="48" y="167"/>
                    <a:pt x="48" y="167"/>
                    <a:pt x="48" y="167"/>
                  </a:cubicBezTo>
                  <a:cubicBezTo>
                    <a:pt x="48" y="169"/>
                    <a:pt x="48" y="169"/>
                    <a:pt x="48" y="169"/>
                  </a:cubicBezTo>
                  <a:cubicBezTo>
                    <a:pt x="47" y="169"/>
                    <a:pt x="47" y="169"/>
                    <a:pt x="47" y="169"/>
                  </a:cubicBezTo>
                  <a:cubicBezTo>
                    <a:pt x="47" y="170"/>
                    <a:pt x="47" y="170"/>
                    <a:pt x="47" y="170"/>
                  </a:cubicBezTo>
                  <a:cubicBezTo>
                    <a:pt x="46" y="171"/>
                    <a:pt x="46" y="171"/>
                    <a:pt x="46" y="171"/>
                  </a:cubicBezTo>
                  <a:cubicBezTo>
                    <a:pt x="46" y="171"/>
                    <a:pt x="46" y="171"/>
                    <a:pt x="46" y="171"/>
                  </a:cubicBezTo>
                  <a:cubicBezTo>
                    <a:pt x="45" y="173"/>
                    <a:pt x="45" y="173"/>
                    <a:pt x="45" y="173"/>
                  </a:cubicBezTo>
                  <a:cubicBezTo>
                    <a:pt x="43" y="174"/>
                    <a:pt x="43" y="174"/>
                    <a:pt x="43" y="174"/>
                  </a:cubicBezTo>
                  <a:cubicBezTo>
                    <a:pt x="42" y="174"/>
                    <a:pt x="42" y="174"/>
                    <a:pt x="42" y="174"/>
                  </a:cubicBezTo>
                  <a:cubicBezTo>
                    <a:pt x="41" y="175"/>
                    <a:pt x="41" y="175"/>
                    <a:pt x="41" y="175"/>
                  </a:cubicBezTo>
                  <a:cubicBezTo>
                    <a:pt x="40" y="175"/>
                    <a:pt x="40" y="175"/>
                    <a:pt x="40" y="175"/>
                  </a:cubicBezTo>
                  <a:cubicBezTo>
                    <a:pt x="40" y="175"/>
                    <a:pt x="40" y="175"/>
                    <a:pt x="40" y="175"/>
                  </a:cubicBezTo>
                  <a:cubicBezTo>
                    <a:pt x="38" y="175"/>
                    <a:pt x="38" y="175"/>
                    <a:pt x="38" y="175"/>
                  </a:cubicBezTo>
                  <a:cubicBezTo>
                    <a:pt x="35" y="175"/>
                    <a:pt x="35" y="175"/>
                    <a:pt x="35" y="175"/>
                  </a:cubicBezTo>
                  <a:cubicBezTo>
                    <a:pt x="34" y="175"/>
                    <a:pt x="34" y="175"/>
                    <a:pt x="34" y="175"/>
                  </a:cubicBezTo>
                  <a:cubicBezTo>
                    <a:pt x="33" y="174"/>
                    <a:pt x="33" y="174"/>
                    <a:pt x="33" y="174"/>
                  </a:cubicBezTo>
                  <a:cubicBezTo>
                    <a:pt x="32" y="174"/>
                    <a:pt x="32" y="174"/>
                    <a:pt x="32" y="174"/>
                  </a:cubicBezTo>
                  <a:cubicBezTo>
                    <a:pt x="31" y="174"/>
                    <a:pt x="31" y="174"/>
                    <a:pt x="31" y="174"/>
                  </a:cubicBezTo>
                  <a:cubicBezTo>
                    <a:pt x="30" y="174"/>
                    <a:pt x="30" y="174"/>
                    <a:pt x="30" y="174"/>
                  </a:cubicBezTo>
                  <a:cubicBezTo>
                    <a:pt x="30" y="174"/>
                    <a:pt x="30" y="174"/>
                    <a:pt x="30" y="174"/>
                  </a:cubicBezTo>
                  <a:cubicBezTo>
                    <a:pt x="29" y="174"/>
                    <a:pt x="29" y="174"/>
                    <a:pt x="29" y="174"/>
                  </a:cubicBezTo>
                  <a:cubicBezTo>
                    <a:pt x="28" y="174"/>
                    <a:pt x="28" y="174"/>
                    <a:pt x="28" y="174"/>
                  </a:cubicBezTo>
                  <a:cubicBezTo>
                    <a:pt x="27" y="173"/>
                    <a:pt x="27" y="173"/>
                    <a:pt x="27" y="173"/>
                  </a:cubicBezTo>
                  <a:cubicBezTo>
                    <a:pt x="27" y="173"/>
                    <a:pt x="27" y="173"/>
                    <a:pt x="27" y="173"/>
                  </a:cubicBezTo>
                  <a:cubicBezTo>
                    <a:pt x="26" y="173"/>
                    <a:pt x="26" y="173"/>
                    <a:pt x="26" y="173"/>
                  </a:cubicBezTo>
                  <a:cubicBezTo>
                    <a:pt x="26" y="173"/>
                    <a:pt x="26" y="173"/>
                    <a:pt x="26" y="173"/>
                  </a:cubicBezTo>
                  <a:cubicBezTo>
                    <a:pt x="26" y="172"/>
                    <a:pt x="26" y="172"/>
                    <a:pt x="26" y="172"/>
                  </a:cubicBezTo>
                  <a:cubicBezTo>
                    <a:pt x="25" y="172"/>
                    <a:pt x="25" y="172"/>
                    <a:pt x="25" y="172"/>
                  </a:cubicBezTo>
                  <a:cubicBezTo>
                    <a:pt x="24" y="173"/>
                    <a:pt x="24" y="173"/>
                    <a:pt x="24" y="173"/>
                  </a:cubicBezTo>
                  <a:cubicBezTo>
                    <a:pt x="23" y="173"/>
                    <a:pt x="23" y="173"/>
                    <a:pt x="23" y="173"/>
                  </a:cubicBezTo>
                  <a:cubicBezTo>
                    <a:pt x="23" y="172"/>
                    <a:pt x="23" y="172"/>
                    <a:pt x="23" y="172"/>
                  </a:cubicBezTo>
                  <a:cubicBezTo>
                    <a:pt x="23" y="172"/>
                    <a:pt x="23" y="172"/>
                    <a:pt x="23" y="172"/>
                  </a:cubicBezTo>
                  <a:cubicBezTo>
                    <a:pt x="24" y="172"/>
                    <a:pt x="24" y="172"/>
                    <a:pt x="24" y="172"/>
                  </a:cubicBezTo>
                  <a:cubicBezTo>
                    <a:pt x="23" y="171"/>
                    <a:pt x="23" y="171"/>
                    <a:pt x="23" y="171"/>
                  </a:cubicBezTo>
                  <a:cubicBezTo>
                    <a:pt x="23" y="172"/>
                    <a:pt x="23" y="172"/>
                    <a:pt x="23" y="172"/>
                  </a:cubicBezTo>
                  <a:cubicBezTo>
                    <a:pt x="21" y="172"/>
                    <a:pt x="21" y="172"/>
                    <a:pt x="21" y="172"/>
                  </a:cubicBezTo>
                  <a:cubicBezTo>
                    <a:pt x="21" y="171"/>
                    <a:pt x="21" y="171"/>
                    <a:pt x="21" y="171"/>
                  </a:cubicBezTo>
                  <a:cubicBezTo>
                    <a:pt x="20" y="171"/>
                    <a:pt x="20" y="171"/>
                    <a:pt x="20" y="171"/>
                  </a:cubicBezTo>
                  <a:cubicBezTo>
                    <a:pt x="20" y="171"/>
                    <a:pt x="20" y="171"/>
                    <a:pt x="20" y="171"/>
                  </a:cubicBezTo>
                  <a:cubicBezTo>
                    <a:pt x="18" y="170"/>
                    <a:pt x="18" y="170"/>
                    <a:pt x="18" y="170"/>
                  </a:cubicBezTo>
                  <a:cubicBezTo>
                    <a:pt x="18" y="169"/>
                    <a:pt x="18" y="169"/>
                    <a:pt x="18" y="169"/>
                  </a:cubicBezTo>
                  <a:cubicBezTo>
                    <a:pt x="17" y="169"/>
                    <a:pt x="17" y="169"/>
                    <a:pt x="17" y="169"/>
                  </a:cubicBezTo>
                  <a:cubicBezTo>
                    <a:pt x="16" y="169"/>
                    <a:pt x="16" y="169"/>
                    <a:pt x="16" y="169"/>
                  </a:cubicBezTo>
                  <a:cubicBezTo>
                    <a:pt x="15" y="169"/>
                    <a:pt x="15" y="169"/>
                    <a:pt x="15" y="169"/>
                  </a:cubicBezTo>
                  <a:cubicBezTo>
                    <a:pt x="15" y="169"/>
                    <a:pt x="15" y="169"/>
                    <a:pt x="15" y="169"/>
                  </a:cubicBezTo>
                  <a:cubicBezTo>
                    <a:pt x="16" y="170"/>
                    <a:pt x="16" y="170"/>
                    <a:pt x="16" y="170"/>
                  </a:cubicBezTo>
                  <a:cubicBezTo>
                    <a:pt x="16" y="171"/>
                    <a:pt x="16" y="171"/>
                    <a:pt x="16" y="171"/>
                  </a:cubicBezTo>
                  <a:cubicBezTo>
                    <a:pt x="17" y="171"/>
                    <a:pt x="17" y="171"/>
                    <a:pt x="17" y="171"/>
                  </a:cubicBezTo>
                  <a:cubicBezTo>
                    <a:pt x="18" y="172"/>
                    <a:pt x="18" y="172"/>
                    <a:pt x="18" y="172"/>
                  </a:cubicBezTo>
                  <a:cubicBezTo>
                    <a:pt x="19" y="172"/>
                    <a:pt x="19" y="172"/>
                    <a:pt x="19" y="172"/>
                  </a:cubicBezTo>
                  <a:cubicBezTo>
                    <a:pt x="19" y="172"/>
                    <a:pt x="19" y="172"/>
                    <a:pt x="19" y="172"/>
                  </a:cubicBezTo>
                  <a:cubicBezTo>
                    <a:pt x="18" y="173"/>
                    <a:pt x="18" y="173"/>
                    <a:pt x="18" y="173"/>
                  </a:cubicBezTo>
                  <a:cubicBezTo>
                    <a:pt x="18" y="173"/>
                    <a:pt x="18" y="173"/>
                    <a:pt x="18" y="173"/>
                  </a:cubicBezTo>
                  <a:cubicBezTo>
                    <a:pt x="18" y="174"/>
                    <a:pt x="18" y="174"/>
                    <a:pt x="18" y="174"/>
                  </a:cubicBezTo>
                  <a:cubicBezTo>
                    <a:pt x="20" y="173"/>
                    <a:pt x="20" y="173"/>
                    <a:pt x="20" y="173"/>
                  </a:cubicBezTo>
                  <a:cubicBezTo>
                    <a:pt x="20" y="173"/>
                    <a:pt x="20" y="173"/>
                    <a:pt x="20" y="173"/>
                  </a:cubicBezTo>
                  <a:cubicBezTo>
                    <a:pt x="21" y="173"/>
                    <a:pt x="21" y="173"/>
                    <a:pt x="21" y="173"/>
                  </a:cubicBezTo>
                  <a:cubicBezTo>
                    <a:pt x="20" y="173"/>
                    <a:pt x="20" y="173"/>
                    <a:pt x="20" y="173"/>
                  </a:cubicBezTo>
                  <a:cubicBezTo>
                    <a:pt x="20" y="174"/>
                    <a:pt x="20" y="174"/>
                    <a:pt x="20" y="174"/>
                  </a:cubicBezTo>
                  <a:cubicBezTo>
                    <a:pt x="21" y="174"/>
                    <a:pt x="21" y="174"/>
                    <a:pt x="21" y="174"/>
                  </a:cubicBezTo>
                  <a:cubicBezTo>
                    <a:pt x="21" y="174"/>
                    <a:pt x="21" y="174"/>
                    <a:pt x="21" y="174"/>
                  </a:cubicBezTo>
                  <a:cubicBezTo>
                    <a:pt x="20" y="175"/>
                    <a:pt x="20" y="175"/>
                    <a:pt x="20" y="175"/>
                  </a:cubicBezTo>
                  <a:cubicBezTo>
                    <a:pt x="20" y="175"/>
                    <a:pt x="20" y="175"/>
                    <a:pt x="20" y="175"/>
                  </a:cubicBezTo>
                  <a:cubicBezTo>
                    <a:pt x="21" y="175"/>
                    <a:pt x="21" y="175"/>
                    <a:pt x="21" y="175"/>
                  </a:cubicBezTo>
                  <a:cubicBezTo>
                    <a:pt x="21" y="175"/>
                    <a:pt x="21" y="175"/>
                    <a:pt x="21" y="175"/>
                  </a:cubicBezTo>
                  <a:cubicBezTo>
                    <a:pt x="22" y="175"/>
                    <a:pt x="22" y="175"/>
                    <a:pt x="22" y="175"/>
                  </a:cubicBezTo>
                  <a:cubicBezTo>
                    <a:pt x="22" y="175"/>
                    <a:pt x="22" y="175"/>
                    <a:pt x="22" y="175"/>
                  </a:cubicBezTo>
                  <a:cubicBezTo>
                    <a:pt x="23" y="175"/>
                    <a:pt x="23" y="175"/>
                    <a:pt x="23" y="175"/>
                  </a:cubicBezTo>
                  <a:cubicBezTo>
                    <a:pt x="25" y="176"/>
                    <a:pt x="25" y="176"/>
                    <a:pt x="25" y="176"/>
                  </a:cubicBezTo>
                  <a:cubicBezTo>
                    <a:pt x="26" y="177"/>
                    <a:pt x="26" y="177"/>
                    <a:pt x="26" y="177"/>
                  </a:cubicBezTo>
                  <a:cubicBezTo>
                    <a:pt x="26" y="177"/>
                    <a:pt x="26" y="177"/>
                    <a:pt x="26" y="177"/>
                  </a:cubicBezTo>
                  <a:cubicBezTo>
                    <a:pt x="26" y="177"/>
                    <a:pt x="26" y="177"/>
                    <a:pt x="26" y="177"/>
                  </a:cubicBezTo>
                  <a:cubicBezTo>
                    <a:pt x="26" y="178"/>
                    <a:pt x="26" y="178"/>
                    <a:pt x="26" y="178"/>
                  </a:cubicBezTo>
                  <a:cubicBezTo>
                    <a:pt x="26" y="178"/>
                    <a:pt x="26" y="178"/>
                    <a:pt x="26" y="178"/>
                  </a:cubicBezTo>
                  <a:cubicBezTo>
                    <a:pt x="26" y="179"/>
                    <a:pt x="26" y="179"/>
                    <a:pt x="26" y="179"/>
                  </a:cubicBezTo>
                  <a:cubicBezTo>
                    <a:pt x="26" y="180"/>
                    <a:pt x="26" y="180"/>
                    <a:pt x="26" y="180"/>
                  </a:cubicBezTo>
                  <a:cubicBezTo>
                    <a:pt x="25" y="180"/>
                    <a:pt x="25" y="180"/>
                    <a:pt x="25" y="180"/>
                  </a:cubicBezTo>
                  <a:cubicBezTo>
                    <a:pt x="25" y="181"/>
                    <a:pt x="25" y="181"/>
                    <a:pt x="25" y="181"/>
                  </a:cubicBezTo>
                  <a:cubicBezTo>
                    <a:pt x="26" y="181"/>
                    <a:pt x="26" y="181"/>
                    <a:pt x="26" y="181"/>
                  </a:cubicBezTo>
                  <a:cubicBezTo>
                    <a:pt x="26" y="182"/>
                    <a:pt x="26" y="182"/>
                    <a:pt x="26" y="182"/>
                  </a:cubicBezTo>
                  <a:cubicBezTo>
                    <a:pt x="27" y="183"/>
                    <a:pt x="27" y="183"/>
                    <a:pt x="27" y="183"/>
                  </a:cubicBezTo>
                  <a:cubicBezTo>
                    <a:pt x="27" y="184"/>
                    <a:pt x="27" y="184"/>
                    <a:pt x="27" y="184"/>
                  </a:cubicBezTo>
                  <a:cubicBezTo>
                    <a:pt x="28" y="184"/>
                    <a:pt x="28" y="184"/>
                    <a:pt x="28" y="184"/>
                  </a:cubicBezTo>
                  <a:cubicBezTo>
                    <a:pt x="28" y="185"/>
                    <a:pt x="28" y="185"/>
                    <a:pt x="28" y="185"/>
                  </a:cubicBezTo>
                  <a:cubicBezTo>
                    <a:pt x="28" y="186"/>
                    <a:pt x="28" y="186"/>
                    <a:pt x="28" y="186"/>
                  </a:cubicBezTo>
                  <a:cubicBezTo>
                    <a:pt x="28" y="187"/>
                    <a:pt x="28" y="187"/>
                    <a:pt x="28" y="187"/>
                  </a:cubicBezTo>
                  <a:cubicBezTo>
                    <a:pt x="28" y="187"/>
                    <a:pt x="28" y="187"/>
                    <a:pt x="28" y="187"/>
                  </a:cubicBezTo>
                  <a:cubicBezTo>
                    <a:pt x="29" y="188"/>
                    <a:pt x="29" y="188"/>
                    <a:pt x="29" y="188"/>
                  </a:cubicBezTo>
                  <a:cubicBezTo>
                    <a:pt x="30" y="188"/>
                    <a:pt x="30" y="188"/>
                    <a:pt x="30" y="188"/>
                  </a:cubicBezTo>
                  <a:cubicBezTo>
                    <a:pt x="31" y="188"/>
                    <a:pt x="31" y="188"/>
                    <a:pt x="31" y="188"/>
                  </a:cubicBezTo>
                  <a:cubicBezTo>
                    <a:pt x="32" y="188"/>
                    <a:pt x="32" y="188"/>
                    <a:pt x="32" y="188"/>
                  </a:cubicBezTo>
                  <a:cubicBezTo>
                    <a:pt x="32" y="189"/>
                    <a:pt x="32" y="189"/>
                    <a:pt x="32" y="189"/>
                  </a:cubicBezTo>
                  <a:cubicBezTo>
                    <a:pt x="33" y="189"/>
                    <a:pt x="33" y="189"/>
                    <a:pt x="33" y="189"/>
                  </a:cubicBezTo>
                  <a:cubicBezTo>
                    <a:pt x="33" y="190"/>
                    <a:pt x="33" y="190"/>
                    <a:pt x="33" y="190"/>
                  </a:cubicBezTo>
                  <a:cubicBezTo>
                    <a:pt x="34" y="190"/>
                    <a:pt x="34" y="190"/>
                    <a:pt x="34" y="190"/>
                  </a:cubicBezTo>
                  <a:cubicBezTo>
                    <a:pt x="35" y="190"/>
                    <a:pt x="35" y="190"/>
                    <a:pt x="35" y="190"/>
                  </a:cubicBezTo>
                  <a:cubicBezTo>
                    <a:pt x="35" y="191"/>
                    <a:pt x="35" y="191"/>
                    <a:pt x="35" y="191"/>
                  </a:cubicBezTo>
                  <a:cubicBezTo>
                    <a:pt x="37" y="191"/>
                    <a:pt x="37" y="191"/>
                    <a:pt x="37" y="191"/>
                  </a:cubicBezTo>
                  <a:cubicBezTo>
                    <a:pt x="38" y="191"/>
                    <a:pt x="38" y="191"/>
                    <a:pt x="38" y="191"/>
                  </a:cubicBezTo>
                  <a:cubicBezTo>
                    <a:pt x="38" y="192"/>
                    <a:pt x="38" y="192"/>
                    <a:pt x="38" y="192"/>
                  </a:cubicBezTo>
                  <a:cubicBezTo>
                    <a:pt x="39" y="191"/>
                    <a:pt x="39" y="191"/>
                    <a:pt x="39" y="191"/>
                  </a:cubicBezTo>
                  <a:cubicBezTo>
                    <a:pt x="40" y="191"/>
                    <a:pt x="40" y="191"/>
                    <a:pt x="40" y="191"/>
                  </a:cubicBezTo>
                  <a:cubicBezTo>
                    <a:pt x="40" y="190"/>
                    <a:pt x="40" y="190"/>
                    <a:pt x="40" y="190"/>
                  </a:cubicBezTo>
                  <a:cubicBezTo>
                    <a:pt x="40" y="189"/>
                    <a:pt x="40" y="189"/>
                    <a:pt x="40" y="189"/>
                  </a:cubicBezTo>
                  <a:cubicBezTo>
                    <a:pt x="40" y="189"/>
                    <a:pt x="40" y="189"/>
                    <a:pt x="40" y="189"/>
                  </a:cubicBezTo>
                  <a:cubicBezTo>
                    <a:pt x="40" y="188"/>
                    <a:pt x="40" y="188"/>
                    <a:pt x="40" y="188"/>
                  </a:cubicBezTo>
                  <a:cubicBezTo>
                    <a:pt x="40" y="188"/>
                    <a:pt x="40" y="188"/>
                    <a:pt x="40" y="188"/>
                  </a:cubicBezTo>
                  <a:cubicBezTo>
                    <a:pt x="39" y="187"/>
                    <a:pt x="39" y="187"/>
                    <a:pt x="39" y="187"/>
                  </a:cubicBezTo>
                  <a:cubicBezTo>
                    <a:pt x="39" y="187"/>
                    <a:pt x="39" y="187"/>
                    <a:pt x="39" y="187"/>
                  </a:cubicBezTo>
                  <a:cubicBezTo>
                    <a:pt x="38" y="187"/>
                    <a:pt x="38" y="187"/>
                    <a:pt x="38" y="187"/>
                  </a:cubicBezTo>
                  <a:cubicBezTo>
                    <a:pt x="38" y="187"/>
                    <a:pt x="38" y="187"/>
                    <a:pt x="38" y="187"/>
                  </a:cubicBezTo>
                  <a:cubicBezTo>
                    <a:pt x="37" y="188"/>
                    <a:pt x="37" y="188"/>
                    <a:pt x="37" y="188"/>
                  </a:cubicBezTo>
                  <a:cubicBezTo>
                    <a:pt x="36" y="187"/>
                    <a:pt x="36" y="187"/>
                    <a:pt x="36" y="187"/>
                  </a:cubicBezTo>
                  <a:cubicBezTo>
                    <a:pt x="35" y="186"/>
                    <a:pt x="35" y="186"/>
                    <a:pt x="35" y="186"/>
                  </a:cubicBezTo>
                  <a:cubicBezTo>
                    <a:pt x="34" y="186"/>
                    <a:pt x="34" y="186"/>
                    <a:pt x="34" y="186"/>
                  </a:cubicBezTo>
                  <a:cubicBezTo>
                    <a:pt x="33" y="185"/>
                    <a:pt x="33" y="185"/>
                    <a:pt x="33" y="185"/>
                  </a:cubicBezTo>
                  <a:cubicBezTo>
                    <a:pt x="33" y="184"/>
                    <a:pt x="33" y="184"/>
                    <a:pt x="33" y="184"/>
                  </a:cubicBezTo>
                  <a:cubicBezTo>
                    <a:pt x="34" y="184"/>
                    <a:pt x="34" y="184"/>
                    <a:pt x="34" y="184"/>
                  </a:cubicBezTo>
                  <a:cubicBezTo>
                    <a:pt x="34" y="183"/>
                    <a:pt x="34" y="183"/>
                    <a:pt x="34" y="183"/>
                  </a:cubicBezTo>
                  <a:cubicBezTo>
                    <a:pt x="34" y="183"/>
                    <a:pt x="34" y="183"/>
                    <a:pt x="34" y="183"/>
                  </a:cubicBezTo>
                  <a:cubicBezTo>
                    <a:pt x="34" y="182"/>
                    <a:pt x="34" y="182"/>
                    <a:pt x="34" y="182"/>
                  </a:cubicBezTo>
                  <a:cubicBezTo>
                    <a:pt x="34" y="182"/>
                    <a:pt x="34" y="182"/>
                    <a:pt x="34" y="182"/>
                  </a:cubicBezTo>
                  <a:cubicBezTo>
                    <a:pt x="34" y="181"/>
                    <a:pt x="34" y="181"/>
                    <a:pt x="34" y="181"/>
                  </a:cubicBezTo>
                  <a:cubicBezTo>
                    <a:pt x="35" y="181"/>
                    <a:pt x="35" y="181"/>
                    <a:pt x="35" y="181"/>
                  </a:cubicBezTo>
                  <a:cubicBezTo>
                    <a:pt x="36" y="182"/>
                    <a:pt x="36" y="182"/>
                    <a:pt x="36" y="182"/>
                  </a:cubicBezTo>
                  <a:cubicBezTo>
                    <a:pt x="37" y="182"/>
                    <a:pt x="37" y="182"/>
                    <a:pt x="37" y="182"/>
                  </a:cubicBezTo>
                  <a:cubicBezTo>
                    <a:pt x="38" y="183"/>
                    <a:pt x="38" y="183"/>
                    <a:pt x="38" y="183"/>
                  </a:cubicBezTo>
                  <a:cubicBezTo>
                    <a:pt x="39" y="184"/>
                    <a:pt x="39" y="184"/>
                    <a:pt x="39" y="184"/>
                  </a:cubicBezTo>
                  <a:cubicBezTo>
                    <a:pt x="40" y="184"/>
                    <a:pt x="40" y="184"/>
                    <a:pt x="40" y="184"/>
                  </a:cubicBezTo>
                  <a:cubicBezTo>
                    <a:pt x="41" y="184"/>
                    <a:pt x="41" y="184"/>
                    <a:pt x="41" y="184"/>
                  </a:cubicBezTo>
                  <a:cubicBezTo>
                    <a:pt x="42" y="184"/>
                    <a:pt x="42" y="184"/>
                    <a:pt x="42" y="184"/>
                  </a:cubicBezTo>
                  <a:cubicBezTo>
                    <a:pt x="44" y="185"/>
                    <a:pt x="44" y="185"/>
                    <a:pt x="44" y="185"/>
                  </a:cubicBezTo>
                  <a:cubicBezTo>
                    <a:pt x="46" y="186"/>
                    <a:pt x="46" y="186"/>
                    <a:pt x="46" y="186"/>
                  </a:cubicBezTo>
                  <a:cubicBezTo>
                    <a:pt x="46" y="186"/>
                    <a:pt x="46" y="186"/>
                    <a:pt x="46" y="186"/>
                  </a:cubicBezTo>
                  <a:cubicBezTo>
                    <a:pt x="47" y="185"/>
                    <a:pt x="47" y="185"/>
                    <a:pt x="47" y="185"/>
                  </a:cubicBezTo>
                  <a:cubicBezTo>
                    <a:pt x="47" y="184"/>
                    <a:pt x="47" y="184"/>
                    <a:pt x="47" y="184"/>
                  </a:cubicBezTo>
                  <a:cubicBezTo>
                    <a:pt x="47" y="184"/>
                    <a:pt x="47" y="184"/>
                    <a:pt x="47" y="184"/>
                  </a:cubicBezTo>
                  <a:cubicBezTo>
                    <a:pt x="48" y="184"/>
                    <a:pt x="48" y="184"/>
                    <a:pt x="48" y="184"/>
                  </a:cubicBezTo>
                  <a:cubicBezTo>
                    <a:pt x="47" y="182"/>
                    <a:pt x="47" y="182"/>
                    <a:pt x="47" y="182"/>
                  </a:cubicBezTo>
                  <a:cubicBezTo>
                    <a:pt x="45" y="180"/>
                    <a:pt x="45" y="180"/>
                    <a:pt x="45" y="180"/>
                  </a:cubicBezTo>
                  <a:cubicBezTo>
                    <a:pt x="45" y="179"/>
                    <a:pt x="45" y="179"/>
                    <a:pt x="45" y="179"/>
                  </a:cubicBezTo>
                  <a:cubicBezTo>
                    <a:pt x="45" y="178"/>
                    <a:pt x="45" y="178"/>
                    <a:pt x="45" y="178"/>
                  </a:cubicBezTo>
                  <a:cubicBezTo>
                    <a:pt x="46" y="178"/>
                    <a:pt x="46" y="178"/>
                    <a:pt x="46" y="178"/>
                  </a:cubicBezTo>
                  <a:cubicBezTo>
                    <a:pt x="47" y="176"/>
                    <a:pt x="47" y="176"/>
                    <a:pt x="47" y="176"/>
                  </a:cubicBezTo>
                  <a:cubicBezTo>
                    <a:pt x="47" y="175"/>
                    <a:pt x="47" y="175"/>
                    <a:pt x="47" y="175"/>
                  </a:cubicBezTo>
                  <a:cubicBezTo>
                    <a:pt x="48" y="175"/>
                    <a:pt x="48" y="175"/>
                    <a:pt x="48" y="175"/>
                  </a:cubicBezTo>
                  <a:cubicBezTo>
                    <a:pt x="49" y="174"/>
                    <a:pt x="49" y="174"/>
                    <a:pt x="49" y="174"/>
                  </a:cubicBezTo>
                  <a:cubicBezTo>
                    <a:pt x="50" y="173"/>
                    <a:pt x="50" y="173"/>
                    <a:pt x="50" y="173"/>
                  </a:cubicBezTo>
                  <a:cubicBezTo>
                    <a:pt x="51" y="171"/>
                    <a:pt x="51" y="171"/>
                    <a:pt x="51" y="171"/>
                  </a:cubicBezTo>
                  <a:cubicBezTo>
                    <a:pt x="52" y="171"/>
                    <a:pt x="52" y="171"/>
                    <a:pt x="52" y="171"/>
                  </a:cubicBezTo>
                  <a:cubicBezTo>
                    <a:pt x="53" y="171"/>
                    <a:pt x="53" y="171"/>
                    <a:pt x="53" y="171"/>
                  </a:cubicBezTo>
                  <a:cubicBezTo>
                    <a:pt x="54" y="172"/>
                    <a:pt x="54" y="172"/>
                    <a:pt x="54" y="172"/>
                  </a:cubicBezTo>
                  <a:cubicBezTo>
                    <a:pt x="55" y="172"/>
                    <a:pt x="55" y="172"/>
                    <a:pt x="55" y="172"/>
                  </a:cubicBezTo>
                  <a:cubicBezTo>
                    <a:pt x="57" y="172"/>
                    <a:pt x="57" y="172"/>
                    <a:pt x="57" y="172"/>
                  </a:cubicBezTo>
                  <a:cubicBezTo>
                    <a:pt x="57" y="172"/>
                    <a:pt x="57" y="172"/>
                    <a:pt x="57" y="172"/>
                  </a:cubicBezTo>
                  <a:cubicBezTo>
                    <a:pt x="57" y="173"/>
                    <a:pt x="57" y="173"/>
                    <a:pt x="57" y="173"/>
                  </a:cubicBezTo>
                  <a:cubicBezTo>
                    <a:pt x="58" y="172"/>
                    <a:pt x="58" y="172"/>
                    <a:pt x="58" y="172"/>
                  </a:cubicBezTo>
                  <a:cubicBezTo>
                    <a:pt x="59" y="173"/>
                    <a:pt x="59" y="173"/>
                    <a:pt x="59" y="173"/>
                  </a:cubicBezTo>
                  <a:cubicBezTo>
                    <a:pt x="59" y="174"/>
                    <a:pt x="59" y="174"/>
                    <a:pt x="59" y="174"/>
                  </a:cubicBezTo>
                  <a:cubicBezTo>
                    <a:pt x="60" y="175"/>
                    <a:pt x="60" y="175"/>
                    <a:pt x="60" y="175"/>
                  </a:cubicBezTo>
                  <a:cubicBezTo>
                    <a:pt x="60" y="173"/>
                    <a:pt x="60" y="173"/>
                    <a:pt x="60" y="173"/>
                  </a:cubicBezTo>
                  <a:cubicBezTo>
                    <a:pt x="59" y="172"/>
                    <a:pt x="59" y="172"/>
                    <a:pt x="59" y="172"/>
                  </a:cubicBezTo>
                  <a:cubicBezTo>
                    <a:pt x="60" y="172"/>
                    <a:pt x="60" y="172"/>
                    <a:pt x="60" y="172"/>
                  </a:cubicBezTo>
                  <a:cubicBezTo>
                    <a:pt x="60" y="170"/>
                    <a:pt x="60" y="170"/>
                    <a:pt x="60" y="170"/>
                  </a:cubicBezTo>
                  <a:cubicBezTo>
                    <a:pt x="60" y="169"/>
                    <a:pt x="60" y="169"/>
                    <a:pt x="60" y="169"/>
                  </a:cubicBezTo>
                  <a:cubicBezTo>
                    <a:pt x="59" y="169"/>
                    <a:pt x="59" y="169"/>
                    <a:pt x="59" y="169"/>
                  </a:cubicBezTo>
                  <a:cubicBezTo>
                    <a:pt x="59" y="168"/>
                    <a:pt x="59" y="168"/>
                    <a:pt x="59" y="168"/>
                  </a:cubicBezTo>
                  <a:cubicBezTo>
                    <a:pt x="60" y="168"/>
                    <a:pt x="60" y="168"/>
                    <a:pt x="60" y="168"/>
                  </a:cubicBezTo>
                  <a:cubicBezTo>
                    <a:pt x="59" y="167"/>
                    <a:pt x="59" y="167"/>
                    <a:pt x="59" y="167"/>
                  </a:cubicBezTo>
                  <a:cubicBezTo>
                    <a:pt x="60" y="167"/>
                    <a:pt x="60" y="167"/>
                    <a:pt x="60" y="167"/>
                  </a:cubicBezTo>
                  <a:cubicBezTo>
                    <a:pt x="59" y="166"/>
                    <a:pt x="59" y="166"/>
                    <a:pt x="59" y="166"/>
                  </a:cubicBezTo>
                  <a:cubicBezTo>
                    <a:pt x="58" y="166"/>
                    <a:pt x="58" y="166"/>
                    <a:pt x="58" y="166"/>
                  </a:cubicBezTo>
                  <a:cubicBezTo>
                    <a:pt x="57" y="166"/>
                    <a:pt x="57" y="166"/>
                    <a:pt x="57" y="166"/>
                  </a:cubicBezTo>
                  <a:cubicBezTo>
                    <a:pt x="56" y="165"/>
                    <a:pt x="56" y="165"/>
                    <a:pt x="56" y="165"/>
                  </a:cubicBezTo>
                  <a:cubicBezTo>
                    <a:pt x="57" y="164"/>
                    <a:pt x="57" y="164"/>
                    <a:pt x="57" y="164"/>
                  </a:cubicBezTo>
                  <a:cubicBezTo>
                    <a:pt x="57" y="162"/>
                    <a:pt x="57" y="162"/>
                    <a:pt x="57" y="162"/>
                  </a:cubicBezTo>
                  <a:cubicBezTo>
                    <a:pt x="57" y="162"/>
                    <a:pt x="57" y="162"/>
                    <a:pt x="57" y="162"/>
                  </a:cubicBezTo>
                  <a:cubicBezTo>
                    <a:pt x="57" y="161"/>
                    <a:pt x="57" y="161"/>
                    <a:pt x="57" y="161"/>
                  </a:cubicBezTo>
                  <a:cubicBezTo>
                    <a:pt x="57" y="161"/>
                    <a:pt x="57" y="161"/>
                    <a:pt x="57" y="161"/>
                  </a:cubicBezTo>
                  <a:cubicBezTo>
                    <a:pt x="57" y="160"/>
                    <a:pt x="57" y="160"/>
                    <a:pt x="57" y="160"/>
                  </a:cubicBezTo>
                  <a:cubicBezTo>
                    <a:pt x="57" y="160"/>
                    <a:pt x="57" y="160"/>
                    <a:pt x="57" y="160"/>
                  </a:cubicBezTo>
                  <a:cubicBezTo>
                    <a:pt x="57" y="159"/>
                    <a:pt x="57" y="159"/>
                    <a:pt x="57" y="159"/>
                  </a:cubicBezTo>
                  <a:cubicBezTo>
                    <a:pt x="56" y="157"/>
                    <a:pt x="56" y="157"/>
                    <a:pt x="56" y="157"/>
                  </a:cubicBezTo>
                  <a:cubicBezTo>
                    <a:pt x="55" y="156"/>
                    <a:pt x="55" y="156"/>
                    <a:pt x="55" y="156"/>
                  </a:cubicBezTo>
                  <a:cubicBezTo>
                    <a:pt x="53" y="155"/>
                    <a:pt x="53" y="155"/>
                    <a:pt x="53" y="155"/>
                  </a:cubicBezTo>
                  <a:cubicBezTo>
                    <a:pt x="53" y="154"/>
                    <a:pt x="53" y="154"/>
                    <a:pt x="53" y="154"/>
                  </a:cubicBezTo>
                  <a:cubicBezTo>
                    <a:pt x="54" y="154"/>
                    <a:pt x="54" y="154"/>
                    <a:pt x="54" y="154"/>
                  </a:cubicBezTo>
                  <a:cubicBezTo>
                    <a:pt x="55" y="155"/>
                    <a:pt x="55" y="155"/>
                    <a:pt x="55" y="155"/>
                  </a:cubicBezTo>
                  <a:cubicBezTo>
                    <a:pt x="56" y="155"/>
                    <a:pt x="56" y="155"/>
                    <a:pt x="56" y="155"/>
                  </a:cubicBezTo>
                  <a:cubicBezTo>
                    <a:pt x="57" y="155"/>
                    <a:pt x="57" y="155"/>
                    <a:pt x="57" y="155"/>
                  </a:cubicBezTo>
                  <a:cubicBezTo>
                    <a:pt x="59" y="155"/>
                    <a:pt x="59" y="155"/>
                    <a:pt x="59" y="155"/>
                  </a:cubicBezTo>
                  <a:cubicBezTo>
                    <a:pt x="61" y="155"/>
                    <a:pt x="61" y="155"/>
                    <a:pt x="61" y="155"/>
                  </a:cubicBezTo>
                  <a:cubicBezTo>
                    <a:pt x="62" y="156"/>
                    <a:pt x="62" y="156"/>
                    <a:pt x="62" y="156"/>
                  </a:cubicBezTo>
                  <a:cubicBezTo>
                    <a:pt x="62" y="156"/>
                    <a:pt x="62" y="156"/>
                    <a:pt x="62" y="156"/>
                  </a:cubicBezTo>
                  <a:cubicBezTo>
                    <a:pt x="63" y="157"/>
                    <a:pt x="63" y="157"/>
                    <a:pt x="63" y="157"/>
                  </a:cubicBezTo>
                  <a:cubicBezTo>
                    <a:pt x="64" y="158"/>
                    <a:pt x="64" y="158"/>
                    <a:pt x="64" y="158"/>
                  </a:cubicBezTo>
                  <a:cubicBezTo>
                    <a:pt x="64" y="158"/>
                    <a:pt x="64" y="158"/>
                    <a:pt x="64" y="158"/>
                  </a:cubicBezTo>
                  <a:cubicBezTo>
                    <a:pt x="66" y="160"/>
                    <a:pt x="66" y="160"/>
                    <a:pt x="66" y="160"/>
                  </a:cubicBezTo>
                  <a:cubicBezTo>
                    <a:pt x="65" y="160"/>
                    <a:pt x="65" y="160"/>
                    <a:pt x="65" y="160"/>
                  </a:cubicBezTo>
                  <a:cubicBezTo>
                    <a:pt x="64" y="160"/>
                    <a:pt x="64" y="160"/>
                    <a:pt x="64" y="160"/>
                  </a:cubicBezTo>
                  <a:cubicBezTo>
                    <a:pt x="63" y="161"/>
                    <a:pt x="63" y="161"/>
                    <a:pt x="63" y="161"/>
                  </a:cubicBezTo>
                  <a:cubicBezTo>
                    <a:pt x="62" y="161"/>
                    <a:pt x="62" y="161"/>
                    <a:pt x="62" y="161"/>
                  </a:cubicBezTo>
                  <a:cubicBezTo>
                    <a:pt x="62" y="161"/>
                    <a:pt x="62" y="161"/>
                    <a:pt x="62" y="161"/>
                  </a:cubicBezTo>
                  <a:cubicBezTo>
                    <a:pt x="62" y="162"/>
                    <a:pt x="62" y="162"/>
                    <a:pt x="62" y="162"/>
                  </a:cubicBezTo>
                  <a:cubicBezTo>
                    <a:pt x="61" y="162"/>
                    <a:pt x="61" y="162"/>
                    <a:pt x="61" y="162"/>
                  </a:cubicBezTo>
                  <a:cubicBezTo>
                    <a:pt x="61" y="162"/>
                    <a:pt x="61" y="162"/>
                    <a:pt x="61" y="162"/>
                  </a:cubicBezTo>
                  <a:cubicBezTo>
                    <a:pt x="61" y="162"/>
                    <a:pt x="61" y="162"/>
                    <a:pt x="61" y="162"/>
                  </a:cubicBezTo>
                  <a:cubicBezTo>
                    <a:pt x="61" y="164"/>
                    <a:pt x="61" y="164"/>
                    <a:pt x="61" y="164"/>
                  </a:cubicBezTo>
                  <a:cubicBezTo>
                    <a:pt x="61" y="164"/>
                    <a:pt x="61" y="164"/>
                    <a:pt x="61" y="164"/>
                  </a:cubicBezTo>
                  <a:cubicBezTo>
                    <a:pt x="63" y="165"/>
                    <a:pt x="63" y="165"/>
                    <a:pt x="63" y="165"/>
                  </a:cubicBezTo>
                  <a:cubicBezTo>
                    <a:pt x="65" y="167"/>
                    <a:pt x="65" y="167"/>
                    <a:pt x="65" y="167"/>
                  </a:cubicBezTo>
                  <a:cubicBezTo>
                    <a:pt x="66" y="167"/>
                    <a:pt x="66" y="167"/>
                    <a:pt x="66" y="167"/>
                  </a:cubicBezTo>
                  <a:cubicBezTo>
                    <a:pt x="67" y="167"/>
                    <a:pt x="67" y="167"/>
                    <a:pt x="67" y="167"/>
                  </a:cubicBezTo>
                  <a:cubicBezTo>
                    <a:pt x="67" y="168"/>
                    <a:pt x="67" y="168"/>
                    <a:pt x="67" y="168"/>
                  </a:cubicBezTo>
                  <a:cubicBezTo>
                    <a:pt x="68" y="167"/>
                    <a:pt x="68" y="167"/>
                    <a:pt x="68" y="167"/>
                  </a:cubicBezTo>
                  <a:cubicBezTo>
                    <a:pt x="69" y="167"/>
                    <a:pt x="69" y="167"/>
                    <a:pt x="69" y="167"/>
                  </a:cubicBezTo>
                  <a:cubicBezTo>
                    <a:pt x="69" y="167"/>
                    <a:pt x="69" y="167"/>
                    <a:pt x="69" y="167"/>
                  </a:cubicBezTo>
                  <a:cubicBezTo>
                    <a:pt x="71" y="166"/>
                    <a:pt x="71" y="166"/>
                    <a:pt x="71" y="166"/>
                  </a:cubicBezTo>
                  <a:cubicBezTo>
                    <a:pt x="71" y="165"/>
                    <a:pt x="71" y="165"/>
                    <a:pt x="71" y="165"/>
                  </a:cubicBezTo>
                  <a:cubicBezTo>
                    <a:pt x="70" y="164"/>
                    <a:pt x="70" y="164"/>
                    <a:pt x="70" y="164"/>
                  </a:cubicBezTo>
                  <a:cubicBezTo>
                    <a:pt x="71" y="163"/>
                    <a:pt x="71" y="163"/>
                    <a:pt x="71" y="163"/>
                  </a:cubicBezTo>
                  <a:cubicBezTo>
                    <a:pt x="71" y="162"/>
                    <a:pt x="71" y="162"/>
                    <a:pt x="71" y="162"/>
                  </a:cubicBezTo>
                  <a:cubicBezTo>
                    <a:pt x="70" y="162"/>
                    <a:pt x="70" y="162"/>
                    <a:pt x="70" y="162"/>
                  </a:cubicBezTo>
                  <a:cubicBezTo>
                    <a:pt x="71" y="161"/>
                    <a:pt x="71" y="161"/>
                    <a:pt x="71" y="161"/>
                  </a:cubicBezTo>
                  <a:cubicBezTo>
                    <a:pt x="73" y="161"/>
                    <a:pt x="73" y="161"/>
                    <a:pt x="73" y="161"/>
                  </a:cubicBezTo>
                  <a:cubicBezTo>
                    <a:pt x="74" y="161"/>
                    <a:pt x="74" y="161"/>
                    <a:pt x="74" y="161"/>
                  </a:cubicBezTo>
                  <a:cubicBezTo>
                    <a:pt x="75" y="161"/>
                    <a:pt x="75" y="161"/>
                    <a:pt x="75" y="161"/>
                  </a:cubicBezTo>
                  <a:cubicBezTo>
                    <a:pt x="75" y="160"/>
                    <a:pt x="75" y="160"/>
                    <a:pt x="75" y="160"/>
                  </a:cubicBezTo>
                  <a:cubicBezTo>
                    <a:pt x="74" y="160"/>
                    <a:pt x="74" y="160"/>
                    <a:pt x="74" y="160"/>
                  </a:cubicBezTo>
                  <a:cubicBezTo>
                    <a:pt x="73" y="159"/>
                    <a:pt x="73" y="159"/>
                    <a:pt x="73" y="159"/>
                  </a:cubicBezTo>
                  <a:cubicBezTo>
                    <a:pt x="74" y="159"/>
                    <a:pt x="74" y="159"/>
                    <a:pt x="74" y="159"/>
                  </a:cubicBezTo>
                  <a:cubicBezTo>
                    <a:pt x="74" y="159"/>
                    <a:pt x="74" y="159"/>
                    <a:pt x="74" y="159"/>
                  </a:cubicBezTo>
                  <a:cubicBezTo>
                    <a:pt x="75" y="159"/>
                    <a:pt x="75" y="159"/>
                    <a:pt x="75" y="159"/>
                  </a:cubicBezTo>
                  <a:cubicBezTo>
                    <a:pt x="77" y="157"/>
                    <a:pt x="77" y="157"/>
                    <a:pt x="77" y="157"/>
                  </a:cubicBezTo>
                  <a:cubicBezTo>
                    <a:pt x="77" y="157"/>
                    <a:pt x="77" y="157"/>
                    <a:pt x="77" y="157"/>
                  </a:cubicBezTo>
                  <a:cubicBezTo>
                    <a:pt x="79" y="155"/>
                    <a:pt x="79" y="155"/>
                    <a:pt x="79" y="155"/>
                  </a:cubicBezTo>
                  <a:cubicBezTo>
                    <a:pt x="79" y="155"/>
                    <a:pt x="79" y="155"/>
                    <a:pt x="79" y="155"/>
                  </a:cubicBezTo>
                  <a:cubicBezTo>
                    <a:pt x="80" y="154"/>
                    <a:pt x="80" y="154"/>
                    <a:pt x="80" y="154"/>
                  </a:cubicBezTo>
                  <a:cubicBezTo>
                    <a:pt x="81" y="155"/>
                    <a:pt x="81" y="155"/>
                    <a:pt x="81" y="155"/>
                  </a:cubicBezTo>
                  <a:cubicBezTo>
                    <a:pt x="82" y="154"/>
                    <a:pt x="82" y="154"/>
                    <a:pt x="82" y="154"/>
                  </a:cubicBezTo>
                  <a:cubicBezTo>
                    <a:pt x="82" y="154"/>
                    <a:pt x="82" y="154"/>
                    <a:pt x="82" y="154"/>
                  </a:cubicBezTo>
                  <a:cubicBezTo>
                    <a:pt x="84" y="153"/>
                    <a:pt x="84" y="153"/>
                    <a:pt x="84" y="153"/>
                  </a:cubicBezTo>
                  <a:cubicBezTo>
                    <a:pt x="84" y="154"/>
                    <a:pt x="84" y="154"/>
                    <a:pt x="84" y="154"/>
                  </a:cubicBezTo>
                  <a:cubicBezTo>
                    <a:pt x="84" y="154"/>
                    <a:pt x="84" y="154"/>
                    <a:pt x="84" y="154"/>
                  </a:cubicBezTo>
                  <a:cubicBezTo>
                    <a:pt x="84" y="154"/>
                    <a:pt x="84" y="154"/>
                    <a:pt x="84" y="154"/>
                  </a:cubicBezTo>
                  <a:cubicBezTo>
                    <a:pt x="84" y="155"/>
                    <a:pt x="84" y="155"/>
                    <a:pt x="84" y="155"/>
                  </a:cubicBezTo>
                  <a:cubicBezTo>
                    <a:pt x="84" y="155"/>
                    <a:pt x="84" y="155"/>
                    <a:pt x="84" y="155"/>
                  </a:cubicBezTo>
                  <a:cubicBezTo>
                    <a:pt x="85" y="154"/>
                    <a:pt x="85" y="154"/>
                    <a:pt x="85" y="154"/>
                  </a:cubicBezTo>
                  <a:cubicBezTo>
                    <a:pt x="86" y="154"/>
                    <a:pt x="86" y="154"/>
                    <a:pt x="86" y="154"/>
                  </a:cubicBezTo>
                  <a:cubicBezTo>
                    <a:pt x="85" y="153"/>
                    <a:pt x="85" y="153"/>
                    <a:pt x="85" y="153"/>
                  </a:cubicBezTo>
                  <a:cubicBezTo>
                    <a:pt x="84" y="153"/>
                    <a:pt x="84" y="153"/>
                    <a:pt x="84" y="153"/>
                  </a:cubicBezTo>
                  <a:cubicBezTo>
                    <a:pt x="84" y="152"/>
                    <a:pt x="84" y="152"/>
                    <a:pt x="84" y="152"/>
                  </a:cubicBezTo>
                  <a:cubicBezTo>
                    <a:pt x="86" y="151"/>
                    <a:pt x="86" y="151"/>
                    <a:pt x="86" y="151"/>
                  </a:cubicBezTo>
                  <a:cubicBezTo>
                    <a:pt x="86" y="151"/>
                    <a:pt x="86" y="151"/>
                    <a:pt x="86" y="151"/>
                  </a:cubicBezTo>
                  <a:cubicBezTo>
                    <a:pt x="86" y="151"/>
                    <a:pt x="86" y="151"/>
                    <a:pt x="86" y="151"/>
                  </a:cubicBezTo>
                  <a:cubicBezTo>
                    <a:pt x="86" y="152"/>
                    <a:pt x="86" y="152"/>
                    <a:pt x="86" y="152"/>
                  </a:cubicBezTo>
                  <a:cubicBezTo>
                    <a:pt x="86" y="152"/>
                    <a:pt x="86" y="152"/>
                    <a:pt x="86" y="152"/>
                  </a:cubicBezTo>
                  <a:cubicBezTo>
                    <a:pt x="87" y="153"/>
                    <a:pt x="87" y="153"/>
                    <a:pt x="87" y="153"/>
                  </a:cubicBezTo>
                  <a:cubicBezTo>
                    <a:pt x="87" y="153"/>
                    <a:pt x="87" y="153"/>
                    <a:pt x="87" y="153"/>
                  </a:cubicBezTo>
                  <a:cubicBezTo>
                    <a:pt x="88" y="152"/>
                    <a:pt x="88" y="152"/>
                    <a:pt x="88" y="152"/>
                  </a:cubicBezTo>
                  <a:cubicBezTo>
                    <a:pt x="87" y="152"/>
                    <a:pt x="87" y="152"/>
                    <a:pt x="87" y="152"/>
                  </a:cubicBezTo>
                  <a:cubicBezTo>
                    <a:pt x="87" y="151"/>
                    <a:pt x="87" y="151"/>
                    <a:pt x="87" y="151"/>
                  </a:cubicBezTo>
                  <a:cubicBezTo>
                    <a:pt x="87" y="150"/>
                    <a:pt x="87" y="150"/>
                    <a:pt x="87" y="150"/>
                  </a:cubicBezTo>
                  <a:cubicBezTo>
                    <a:pt x="87" y="150"/>
                    <a:pt x="87" y="150"/>
                    <a:pt x="87" y="150"/>
                  </a:cubicBezTo>
                  <a:cubicBezTo>
                    <a:pt x="90" y="149"/>
                    <a:pt x="90" y="149"/>
                    <a:pt x="90" y="149"/>
                  </a:cubicBezTo>
                  <a:cubicBezTo>
                    <a:pt x="91" y="149"/>
                    <a:pt x="91" y="149"/>
                    <a:pt x="91" y="149"/>
                  </a:cubicBezTo>
                  <a:cubicBezTo>
                    <a:pt x="92" y="149"/>
                    <a:pt x="92" y="149"/>
                    <a:pt x="92" y="149"/>
                  </a:cubicBezTo>
                  <a:cubicBezTo>
                    <a:pt x="91" y="150"/>
                    <a:pt x="91" y="150"/>
                    <a:pt x="91" y="150"/>
                  </a:cubicBezTo>
                  <a:cubicBezTo>
                    <a:pt x="90" y="150"/>
                    <a:pt x="90" y="150"/>
                    <a:pt x="90" y="150"/>
                  </a:cubicBezTo>
                  <a:cubicBezTo>
                    <a:pt x="88" y="150"/>
                    <a:pt x="88" y="150"/>
                    <a:pt x="88" y="150"/>
                  </a:cubicBezTo>
                  <a:cubicBezTo>
                    <a:pt x="89" y="151"/>
                    <a:pt x="89" y="151"/>
                    <a:pt x="89" y="151"/>
                  </a:cubicBezTo>
                  <a:cubicBezTo>
                    <a:pt x="89" y="151"/>
                    <a:pt x="89" y="151"/>
                    <a:pt x="89" y="151"/>
                  </a:cubicBezTo>
                  <a:cubicBezTo>
                    <a:pt x="90" y="151"/>
                    <a:pt x="90" y="151"/>
                    <a:pt x="90" y="151"/>
                  </a:cubicBezTo>
                  <a:cubicBezTo>
                    <a:pt x="91" y="151"/>
                    <a:pt x="91" y="151"/>
                    <a:pt x="91" y="151"/>
                  </a:cubicBezTo>
                  <a:cubicBezTo>
                    <a:pt x="90" y="152"/>
                    <a:pt x="90" y="152"/>
                    <a:pt x="90" y="152"/>
                  </a:cubicBezTo>
                  <a:cubicBezTo>
                    <a:pt x="90" y="152"/>
                    <a:pt x="90" y="152"/>
                    <a:pt x="90" y="152"/>
                  </a:cubicBezTo>
                  <a:cubicBezTo>
                    <a:pt x="91" y="153"/>
                    <a:pt x="91" y="153"/>
                    <a:pt x="91" y="153"/>
                  </a:cubicBezTo>
                  <a:cubicBezTo>
                    <a:pt x="90" y="153"/>
                    <a:pt x="90" y="153"/>
                    <a:pt x="90" y="153"/>
                  </a:cubicBezTo>
                  <a:cubicBezTo>
                    <a:pt x="89" y="153"/>
                    <a:pt x="89" y="153"/>
                    <a:pt x="89" y="153"/>
                  </a:cubicBezTo>
                  <a:cubicBezTo>
                    <a:pt x="88" y="154"/>
                    <a:pt x="88" y="154"/>
                    <a:pt x="88" y="154"/>
                  </a:cubicBezTo>
                  <a:cubicBezTo>
                    <a:pt x="89" y="155"/>
                    <a:pt x="89" y="155"/>
                    <a:pt x="89" y="155"/>
                  </a:cubicBezTo>
                  <a:cubicBezTo>
                    <a:pt x="89" y="155"/>
                    <a:pt x="89" y="155"/>
                    <a:pt x="89" y="155"/>
                  </a:cubicBezTo>
                  <a:cubicBezTo>
                    <a:pt x="90" y="155"/>
                    <a:pt x="90" y="155"/>
                    <a:pt x="90" y="155"/>
                  </a:cubicBezTo>
                  <a:cubicBezTo>
                    <a:pt x="91" y="155"/>
                    <a:pt x="91" y="155"/>
                    <a:pt x="91" y="155"/>
                  </a:cubicBezTo>
                  <a:cubicBezTo>
                    <a:pt x="91" y="155"/>
                    <a:pt x="91" y="155"/>
                    <a:pt x="91" y="155"/>
                  </a:cubicBezTo>
                  <a:cubicBezTo>
                    <a:pt x="92" y="155"/>
                    <a:pt x="92" y="155"/>
                    <a:pt x="92" y="155"/>
                  </a:cubicBezTo>
                  <a:cubicBezTo>
                    <a:pt x="92" y="156"/>
                    <a:pt x="92" y="156"/>
                    <a:pt x="92" y="156"/>
                  </a:cubicBezTo>
                  <a:cubicBezTo>
                    <a:pt x="92" y="155"/>
                    <a:pt x="92" y="155"/>
                    <a:pt x="92" y="155"/>
                  </a:cubicBezTo>
                  <a:cubicBezTo>
                    <a:pt x="93" y="154"/>
                    <a:pt x="93" y="154"/>
                    <a:pt x="93" y="154"/>
                  </a:cubicBezTo>
                  <a:cubicBezTo>
                    <a:pt x="94" y="154"/>
                    <a:pt x="94" y="154"/>
                    <a:pt x="94" y="154"/>
                  </a:cubicBezTo>
                  <a:cubicBezTo>
                    <a:pt x="94" y="154"/>
                    <a:pt x="94" y="154"/>
                    <a:pt x="94" y="154"/>
                  </a:cubicBezTo>
                  <a:cubicBezTo>
                    <a:pt x="95" y="155"/>
                    <a:pt x="95" y="155"/>
                    <a:pt x="95" y="155"/>
                  </a:cubicBezTo>
                  <a:cubicBezTo>
                    <a:pt x="95" y="155"/>
                    <a:pt x="95" y="155"/>
                    <a:pt x="95" y="155"/>
                  </a:cubicBezTo>
                  <a:cubicBezTo>
                    <a:pt x="95" y="154"/>
                    <a:pt x="95" y="154"/>
                    <a:pt x="95" y="154"/>
                  </a:cubicBezTo>
                  <a:cubicBezTo>
                    <a:pt x="95" y="154"/>
                    <a:pt x="95" y="154"/>
                    <a:pt x="95" y="154"/>
                  </a:cubicBezTo>
                  <a:cubicBezTo>
                    <a:pt x="95" y="153"/>
                    <a:pt x="95" y="153"/>
                    <a:pt x="95" y="153"/>
                  </a:cubicBezTo>
                  <a:cubicBezTo>
                    <a:pt x="95" y="153"/>
                    <a:pt x="95" y="153"/>
                    <a:pt x="95" y="153"/>
                  </a:cubicBezTo>
                  <a:cubicBezTo>
                    <a:pt x="95" y="152"/>
                    <a:pt x="95" y="152"/>
                    <a:pt x="95" y="152"/>
                  </a:cubicBezTo>
                  <a:cubicBezTo>
                    <a:pt x="96" y="152"/>
                    <a:pt x="96" y="152"/>
                    <a:pt x="96" y="152"/>
                  </a:cubicBezTo>
                  <a:cubicBezTo>
                    <a:pt x="97" y="151"/>
                    <a:pt x="97" y="151"/>
                    <a:pt x="97" y="151"/>
                  </a:cubicBezTo>
                  <a:cubicBezTo>
                    <a:pt x="98" y="151"/>
                    <a:pt x="98" y="151"/>
                    <a:pt x="98" y="151"/>
                  </a:cubicBezTo>
                  <a:cubicBezTo>
                    <a:pt x="98" y="151"/>
                    <a:pt x="98" y="151"/>
                    <a:pt x="98" y="151"/>
                  </a:cubicBezTo>
                  <a:cubicBezTo>
                    <a:pt x="99" y="151"/>
                    <a:pt x="99" y="151"/>
                    <a:pt x="99" y="151"/>
                  </a:cubicBezTo>
                  <a:cubicBezTo>
                    <a:pt x="99" y="151"/>
                    <a:pt x="99" y="151"/>
                    <a:pt x="99" y="151"/>
                  </a:cubicBezTo>
                  <a:cubicBezTo>
                    <a:pt x="100" y="151"/>
                    <a:pt x="100" y="151"/>
                    <a:pt x="100" y="151"/>
                  </a:cubicBezTo>
                  <a:cubicBezTo>
                    <a:pt x="102" y="151"/>
                    <a:pt x="102" y="151"/>
                    <a:pt x="102" y="151"/>
                  </a:cubicBezTo>
                  <a:cubicBezTo>
                    <a:pt x="102" y="151"/>
                    <a:pt x="102" y="151"/>
                    <a:pt x="102" y="151"/>
                  </a:cubicBezTo>
                  <a:cubicBezTo>
                    <a:pt x="102" y="150"/>
                    <a:pt x="102" y="150"/>
                    <a:pt x="102" y="150"/>
                  </a:cubicBezTo>
                  <a:cubicBezTo>
                    <a:pt x="103" y="150"/>
                    <a:pt x="103" y="150"/>
                    <a:pt x="103" y="150"/>
                  </a:cubicBezTo>
                  <a:cubicBezTo>
                    <a:pt x="104" y="150"/>
                    <a:pt x="104" y="150"/>
                    <a:pt x="104" y="150"/>
                  </a:cubicBezTo>
                  <a:cubicBezTo>
                    <a:pt x="104" y="149"/>
                    <a:pt x="104" y="149"/>
                    <a:pt x="104" y="149"/>
                  </a:cubicBezTo>
                  <a:cubicBezTo>
                    <a:pt x="105" y="149"/>
                    <a:pt x="105" y="149"/>
                    <a:pt x="105" y="149"/>
                  </a:cubicBezTo>
                  <a:cubicBezTo>
                    <a:pt x="106" y="148"/>
                    <a:pt x="106" y="148"/>
                    <a:pt x="106" y="148"/>
                  </a:cubicBezTo>
                  <a:cubicBezTo>
                    <a:pt x="107" y="147"/>
                    <a:pt x="107" y="147"/>
                    <a:pt x="107" y="147"/>
                  </a:cubicBezTo>
                  <a:cubicBezTo>
                    <a:pt x="107" y="147"/>
                    <a:pt x="107" y="147"/>
                    <a:pt x="107" y="147"/>
                  </a:cubicBezTo>
                  <a:cubicBezTo>
                    <a:pt x="108" y="147"/>
                    <a:pt x="108" y="147"/>
                    <a:pt x="108" y="147"/>
                  </a:cubicBezTo>
                  <a:cubicBezTo>
                    <a:pt x="108" y="147"/>
                    <a:pt x="108" y="147"/>
                    <a:pt x="108" y="147"/>
                  </a:cubicBezTo>
                  <a:cubicBezTo>
                    <a:pt x="107" y="148"/>
                    <a:pt x="107" y="148"/>
                    <a:pt x="107" y="148"/>
                  </a:cubicBezTo>
                  <a:cubicBezTo>
                    <a:pt x="108" y="148"/>
                    <a:pt x="108" y="148"/>
                    <a:pt x="108" y="148"/>
                  </a:cubicBezTo>
                  <a:cubicBezTo>
                    <a:pt x="109" y="149"/>
                    <a:pt x="109" y="149"/>
                    <a:pt x="109" y="149"/>
                  </a:cubicBezTo>
                  <a:cubicBezTo>
                    <a:pt x="109" y="150"/>
                    <a:pt x="109" y="150"/>
                    <a:pt x="109" y="150"/>
                  </a:cubicBezTo>
                  <a:cubicBezTo>
                    <a:pt x="108" y="150"/>
                    <a:pt x="108" y="150"/>
                    <a:pt x="108" y="150"/>
                  </a:cubicBezTo>
                  <a:cubicBezTo>
                    <a:pt x="109" y="151"/>
                    <a:pt x="109" y="151"/>
                    <a:pt x="109" y="151"/>
                  </a:cubicBezTo>
                  <a:cubicBezTo>
                    <a:pt x="109" y="152"/>
                    <a:pt x="109" y="152"/>
                    <a:pt x="109" y="152"/>
                  </a:cubicBezTo>
                  <a:cubicBezTo>
                    <a:pt x="109" y="152"/>
                    <a:pt x="109" y="152"/>
                    <a:pt x="109" y="152"/>
                  </a:cubicBezTo>
                  <a:cubicBezTo>
                    <a:pt x="111" y="152"/>
                    <a:pt x="111" y="152"/>
                    <a:pt x="111" y="152"/>
                  </a:cubicBezTo>
                  <a:cubicBezTo>
                    <a:pt x="112" y="152"/>
                    <a:pt x="112" y="152"/>
                    <a:pt x="112" y="152"/>
                  </a:cubicBezTo>
                  <a:cubicBezTo>
                    <a:pt x="112" y="151"/>
                    <a:pt x="112" y="151"/>
                    <a:pt x="112" y="151"/>
                  </a:cubicBezTo>
                  <a:cubicBezTo>
                    <a:pt x="111" y="151"/>
                    <a:pt x="111" y="151"/>
                    <a:pt x="111" y="151"/>
                  </a:cubicBezTo>
                  <a:cubicBezTo>
                    <a:pt x="110" y="150"/>
                    <a:pt x="110" y="150"/>
                    <a:pt x="110" y="150"/>
                  </a:cubicBezTo>
                  <a:cubicBezTo>
                    <a:pt x="111" y="150"/>
                    <a:pt x="111" y="150"/>
                    <a:pt x="111" y="150"/>
                  </a:cubicBezTo>
                  <a:cubicBezTo>
                    <a:pt x="111" y="149"/>
                    <a:pt x="111" y="149"/>
                    <a:pt x="111" y="149"/>
                  </a:cubicBezTo>
                  <a:cubicBezTo>
                    <a:pt x="112" y="150"/>
                    <a:pt x="112" y="150"/>
                    <a:pt x="112" y="150"/>
                  </a:cubicBezTo>
                  <a:cubicBezTo>
                    <a:pt x="113" y="149"/>
                    <a:pt x="113" y="149"/>
                    <a:pt x="113" y="149"/>
                  </a:cubicBezTo>
                  <a:cubicBezTo>
                    <a:pt x="114" y="148"/>
                    <a:pt x="114" y="148"/>
                    <a:pt x="114" y="148"/>
                  </a:cubicBezTo>
                  <a:cubicBezTo>
                    <a:pt x="114" y="148"/>
                    <a:pt x="114" y="148"/>
                    <a:pt x="114" y="148"/>
                  </a:cubicBezTo>
                  <a:cubicBezTo>
                    <a:pt x="115" y="148"/>
                    <a:pt x="115" y="148"/>
                    <a:pt x="115" y="148"/>
                  </a:cubicBezTo>
                  <a:cubicBezTo>
                    <a:pt x="116" y="148"/>
                    <a:pt x="116" y="148"/>
                    <a:pt x="116" y="148"/>
                  </a:cubicBezTo>
                  <a:cubicBezTo>
                    <a:pt x="115" y="147"/>
                    <a:pt x="115" y="147"/>
                    <a:pt x="115" y="147"/>
                  </a:cubicBezTo>
                  <a:cubicBezTo>
                    <a:pt x="114" y="147"/>
                    <a:pt x="114" y="147"/>
                    <a:pt x="114" y="147"/>
                  </a:cubicBezTo>
                  <a:cubicBezTo>
                    <a:pt x="114" y="146"/>
                    <a:pt x="114" y="146"/>
                    <a:pt x="114" y="146"/>
                  </a:cubicBezTo>
                  <a:cubicBezTo>
                    <a:pt x="113" y="145"/>
                    <a:pt x="113" y="145"/>
                    <a:pt x="113" y="145"/>
                  </a:cubicBezTo>
                  <a:cubicBezTo>
                    <a:pt x="112" y="145"/>
                    <a:pt x="112" y="145"/>
                    <a:pt x="112" y="145"/>
                  </a:cubicBezTo>
                  <a:cubicBezTo>
                    <a:pt x="112" y="145"/>
                    <a:pt x="112" y="145"/>
                    <a:pt x="112" y="145"/>
                  </a:cubicBezTo>
                  <a:cubicBezTo>
                    <a:pt x="112" y="145"/>
                    <a:pt x="112" y="145"/>
                    <a:pt x="112" y="145"/>
                  </a:cubicBezTo>
                  <a:cubicBezTo>
                    <a:pt x="111" y="143"/>
                    <a:pt x="111" y="143"/>
                    <a:pt x="111" y="143"/>
                  </a:cubicBezTo>
                  <a:cubicBezTo>
                    <a:pt x="111" y="143"/>
                    <a:pt x="111" y="143"/>
                    <a:pt x="111" y="143"/>
                  </a:cubicBezTo>
                  <a:cubicBezTo>
                    <a:pt x="110" y="142"/>
                    <a:pt x="110" y="142"/>
                    <a:pt x="110" y="142"/>
                  </a:cubicBezTo>
                  <a:cubicBezTo>
                    <a:pt x="110" y="142"/>
                    <a:pt x="110" y="142"/>
                    <a:pt x="110" y="142"/>
                  </a:cubicBezTo>
                  <a:cubicBezTo>
                    <a:pt x="111" y="141"/>
                    <a:pt x="111" y="141"/>
                    <a:pt x="111" y="141"/>
                  </a:cubicBezTo>
                  <a:cubicBezTo>
                    <a:pt x="111" y="141"/>
                    <a:pt x="111" y="141"/>
                    <a:pt x="111" y="141"/>
                  </a:cubicBezTo>
                  <a:cubicBezTo>
                    <a:pt x="110" y="140"/>
                    <a:pt x="110" y="140"/>
                    <a:pt x="110" y="140"/>
                  </a:cubicBezTo>
                  <a:cubicBezTo>
                    <a:pt x="111" y="139"/>
                    <a:pt x="111" y="139"/>
                    <a:pt x="111" y="139"/>
                  </a:cubicBezTo>
                  <a:cubicBezTo>
                    <a:pt x="112" y="140"/>
                    <a:pt x="112" y="140"/>
                    <a:pt x="112" y="140"/>
                  </a:cubicBezTo>
                  <a:cubicBezTo>
                    <a:pt x="112" y="139"/>
                    <a:pt x="112" y="139"/>
                    <a:pt x="112" y="139"/>
                  </a:cubicBezTo>
                  <a:cubicBezTo>
                    <a:pt x="113" y="140"/>
                    <a:pt x="113" y="140"/>
                    <a:pt x="113" y="140"/>
                  </a:cubicBezTo>
                  <a:cubicBezTo>
                    <a:pt x="114" y="140"/>
                    <a:pt x="114" y="140"/>
                    <a:pt x="114" y="140"/>
                  </a:cubicBezTo>
                  <a:cubicBezTo>
                    <a:pt x="115" y="140"/>
                    <a:pt x="115" y="140"/>
                    <a:pt x="115" y="140"/>
                  </a:cubicBezTo>
                  <a:cubicBezTo>
                    <a:pt x="118" y="140"/>
                    <a:pt x="118" y="140"/>
                    <a:pt x="118" y="140"/>
                  </a:cubicBezTo>
                  <a:cubicBezTo>
                    <a:pt x="122" y="140"/>
                    <a:pt x="122" y="140"/>
                    <a:pt x="122" y="140"/>
                  </a:cubicBezTo>
                  <a:cubicBezTo>
                    <a:pt x="123" y="141"/>
                    <a:pt x="123" y="141"/>
                    <a:pt x="123" y="141"/>
                  </a:cubicBezTo>
                  <a:cubicBezTo>
                    <a:pt x="126" y="141"/>
                    <a:pt x="126" y="141"/>
                    <a:pt x="126" y="141"/>
                  </a:cubicBezTo>
                  <a:cubicBezTo>
                    <a:pt x="126" y="142"/>
                    <a:pt x="126" y="142"/>
                    <a:pt x="126" y="142"/>
                  </a:cubicBezTo>
                  <a:cubicBezTo>
                    <a:pt x="126" y="142"/>
                    <a:pt x="126" y="142"/>
                    <a:pt x="126" y="142"/>
                  </a:cubicBezTo>
                  <a:cubicBezTo>
                    <a:pt x="127" y="143"/>
                    <a:pt x="127" y="143"/>
                    <a:pt x="127" y="143"/>
                  </a:cubicBezTo>
                  <a:cubicBezTo>
                    <a:pt x="127" y="143"/>
                    <a:pt x="127" y="143"/>
                    <a:pt x="127" y="143"/>
                  </a:cubicBezTo>
                  <a:cubicBezTo>
                    <a:pt x="129" y="142"/>
                    <a:pt x="129" y="142"/>
                    <a:pt x="129" y="142"/>
                  </a:cubicBezTo>
                  <a:cubicBezTo>
                    <a:pt x="129" y="143"/>
                    <a:pt x="129" y="143"/>
                    <a:pt x="129" y="143"/>
                  </a:cubicBezTo>
                  <a:cubicBezTo>
                    <a:pt x="130" y="143"/>
                    <a:pt x="130" y="143"/>
                    <a:pt x="130" y="143"/>
                  </a:cubicBezTo>
                  <a:cubicBezTo>
                    <a:pt x="130" y="144"/>
                    <a:pt x="130" y="144"/>
                    <a:pt x="130" y="144"/>
                  </a:cubicBezTo>
                  <a:cubicBezTo>
                    <a:pt x="132" y="144"/>
                    <a:pt x="132" y="144"/>
                    <a:pt x="132" y="144"/>
                  </a:cubicBezTo>
                  <a:cubicBezTo>
                    <a:pt x="134" y="145"/>
                    <a:pt x="134" y="145"/>
                    <a:pt x="134" y="145"/>
                  </a:cubicBezTo>
                  <a:cubicBezTo>
                    <a:pt x="137" y="145"/>
                    <a:pt x="137" y="145"/>
                    <a:pt x="137" y="145"/>
                  </a:cubicBezTo>
                  <a:cubicBezTo>
                    <a:pt x="137" y="146"/>
                    <a:pt x="137" y="146"/>
                    <a:pt x="137" y="146"/>
                  </a:cubicBezTo>
                  <a:cubicBezTo>
                    <a:pt x="138" y="147"/>
                    <a:pt x="138" y="147"/>
                    <a:pt x="138" y="147"/>
                  </a:cubicBezTo>
                  <a:cubicBezTo>
                    <a:pt x="139" y="147"/>
                    <a:pt x="139" y="147"/>
                    <a:pt x="139" y="147"/>
                  </a:cubicBezTo>
                  <a:cubicBezTo>
                    <a:pt x="141" y="148"/>
                    <a:pt x="141" y="148"/>
                    <a:pt x="141" y="148"/>
                  </a:cubicBezTo>
                  <a:cubicBezTo>
                    <a:pt x="142" y="150"/>
                    <a:pt x="142" y="150"/>
                    <a:pt x="142" y="150"/>
                  </a:cubicBezTo>
                  <a:cubicBezTo>
                    <a:pt x="143" y="150"/>
                    <a:pt x="143" y="150"/>
                    <a:pt x="143" y="150"/>
                  </a:cubicBezTo>
                  <a:cubicBezTo>
                    <a:pt x="143" y="150"/>
                    <a:pt x="143" y="150"/>
                    <a:pt x="143" y="150"/>
                  </a:cubicBezTo>
                  <a:cubicBezTo>
                    <a:pt x="142" y="149"/>
                    <a:pt x="142" y="149"/>
                    <a:pt x="142" y="149"/>
                  </a:cubicBezTo>
                  <a:cubicBezTo>
                    <a:pt x="143" y="148"/>
                    <a:pt x="143" y="148"/>
                    <a:pt x="143" y="148"/>
                  </a:cubicBezTo>
                  <a:cubicBezTo>
                    <a:pt x="143" y="148"/>
                    <a:pt x="143" y="148"/>
                    <a:pt x="143" y="148"/>
                  </a:cubicBezTo>
                  <a:cubicBezTo>
                    <a:pt x="143" y="147"/>
                    <a:pt x="143" y="147"/>
                    <a:pt x="143" y="147"/>
                  </a:cubicBezTo>
                  <a:cubicBezTo>
                    <a:pt x="143" y="147"/>
                    <a:pt x="143" y="147"/>
                    <a:pt x="143" y="147"/>
                  </a:cubicBezTo>
                  <a:cubicBezTo>
                    <a:pt x="143" y="144"/>
                    <a:pt x="143" y="144"/>
                    <a:pt x="143" y="144"/>
                  </a:cubicBezTo>
                  <a:cubicBezTo>
                    <a:pt x="144" y="144"/>
                    <a:pt x="144" y="144"/>
                    <a:pt x="144" y="144"/>
                  </a:cubicBezTo>
                  <a:cubicBezTo>
                    <a:pt x="143" y="144"/>
                    <a:pt x="143" y="144"/>
                    <a:pt x="143" y="144"/>
                  </a:cubicBezTo>
                  <a:cubicBezTo>
                    <a:pt x="143" y="144"/>
                    <a:pt x="143" y="144"/>
                    <a:pt x="143" y="144"/>
                  </a:cubicBezTo>
                  <a:cubicBezTo>
                    <a:pt x="142" y="144"/>
                    <a:pt x="142" y="144"/>
                    <a:pt x="142" y="144"/>
                  </a:cubicBezTo>
                  <a:cubicBezTo>
                    <a:pt x="141" y="144"/>
                    <a:pt x="141" y="144"/>
                    <a:pt x="141" y="144"/>
                  </a:cubicBezTo>
                  <a:cubicBezTo>
                    <a:pt x="140" y="144"/>
                    <a:pt x="140" y="144"/>
                    <a:pt x="140" y="144"/>
                  </a:cubicBezTo>
                  <a:cubicBezTo>
                    <a:pt x="138" y="142"/>
                    <a:pt x="138" y="142"/>
                    <a:pt x="138" y="142"/>
                  </a:cubicBezTo>
                  <a:cubicBezTo>
                    <a:pt x="138" y="142"/>
                    <a:pt x="138" y="142"/>
                    <a:pt x="138" y="142"/>
                  </a:cubicBezTo>
                  <a:cubicBezTo>
                    <a:pt x="137" y="141"/>
                    <a:pt x="137" y="141"/>
                    <a:pt x="137" y="141"/>
                  </a:cubicBezTo>
                  <a:cubicBezTo>
                    <a:pt x="137" y="140"/>
                    <a:pt x="137" y="140"/>
                    <a:pt x="137" y="140"/>
                  </a:cubicBezTo>
                  <a:cubicBezTo>
                    <a:pt x="137" y="139"/>
                    <a:pt x="137" y="139"/>
                    <a:pt x="137" y="139"/>
                  </a:cubicBezTo>
                  <a:cubicBezTo>
                    <a:pt x="136" y="140"/>
                    <a:pt x="136" y="140"/>
                    <a:pt x="136" y="140"/>
                  </a:cubicBezTo>
                  <a:cubicBezTo>
                    <a:pt x="135" y="140"/>
                    <a:pt x="135" y="140"/>
                    <a:pt x="135" y="140"/>
                  </a:cubicBezTo>
                  <a:cubicBezTo>
                    <a:pt x="134" y="140"/>
                    <a:pt x="134" y="140"/>
                    <a:pt x="134" y="140"/>
                  </a:cubicBezTo>
                  <a:cubicBezTo>
                    <a:pt x="133" y="139"/>
                    <a:pt x="133" y="139"/>
                    <a:pt x="133" y="139"/>
                  </a:cubicBezTo>
                  <a:cubicBezTo>
                    <a:pt x="133" y="140"/>
                    <a:pt x="133" y="140"/>
                    <a:pt x="133" y="140"/>
                  </a:cubicBezTo>
                  <a:cubicBezTo>
                    <a:pt x="132" y="138"/>
                    <a:pt x="132" y="138"/>
                    <a:pt x="132" y="138"/>
                  </a:cubicBezTo>
                  <a:cubicBezTo>
                    <a:pt x="132" y="138"/>
                    <a:pt x="132" y="138"/>
                    <a:pt x="132" y="138"/>
                  </a:cubicBezTo>
                  <a:cubicBezTo>
                    <a:pt x="131" y="136"/>
                    <a:pt x="131" y="136"/>
                    <a:pt x="131" y="136"/>
                  </a:cubicBezTo>
                  <a:cubicBezTo>
                    <a:pt x="131" y="136"/>
                    <a:pt x="131" y="136"/>
                    <a:pt x="131" y="136"/>
                  </a:cubicBezTo>
                  <a:cubicBezTo>
                    <a:pt x="132" y="136"/>
                    <a:pt x="132" y="136"/>
                    <a:pt x="132" y="136"/>
                  </a:cubicBezTo>
                  <a:cubicBezTo>
                    <a:pt x="132" y="135"/>
                    <a:pt x="132" y="135"/>
                    <a:pt x="132" y="135"/>
                  </a:cubicBezTo>
                  <a:cubicBezTo>
                    <a:pt x="132" y="134"/>
                    <a:pt x="132" y="134"/>
                    <a:pt x="132" y="134"/>
                  </a:cubicBezTo>
                  <a:cubicBezTo>
                    <a:pt x="131" y="134"/>
                    <a:pt x="131" y="134"/>
                    <a:pt x="131" y="134"/>
                  </a:cubicBezTo>
                  <a:cubicBezTo>
                    <a:pt x="131" y="133"/>
                    <a:pt x="131" y="133"/>
                    <a:pt x="131" y="133"/>
                  </a:cubicBezTo>
                  <a:cubicBezTo>
                    <a:pt x="132" y="132"/>
                    <a:pt x="132" y="132"/>
                    <a:pt x="132" y="132"/>
                  </a:cubicBezTo>
                  <a:cubicBezTo>
                    <a:pt x="132" y="132"/>
                    <a:pt x="132" y="132"/>
                    <a:pt x="132" y="132"/>
                  </a:cubicBezTo>
                  <a:cubicBezTo>
                    <a:pt x="131" y="131"/>
                    <a:pt x="131" y="131"/>
                    <a:pt x="131" y="131"/>
                  </a:cubicBezTo>
                  <a:cubicBezTo>
                    <a:pt x="130" y="131"/>
                    <a:pt x="130" y="131"/>
                    <a:pt x="130" y="131"/>
                  </a:cubicBezTo>
                  <a:cubicBezTo>
                    <a:pt x="130" y="130"/>
                    <a:pt x="130" y="130"/>
                    <a:pt x="130" y="130"/>
                  </a:cubicBezTo>
                  <a:cubicBezTo>
                    <a:pt x="129" y="129"/>
                    <a:pt x="129" y="129"/>
                    <a:pt x="129" y="129"/>
                  </a:cubicBezTo>
                  <a:cubicBezTo>
                    <a:pt x="129" y="130"/>
                    <a:pt x="129" y="130"/>
                    <a:pt x="129" y="130"/>
                  </a:cubicBezTo>
                  <a:cubicBezTo>
                    <a:pt x="128" y="129"/>
                    <a:pt x="128" y="129"/>
                    <a:pt x="128" y="129"/>
                  </a:cubicBezTo>
                  <a:cubicBezTo>
                    <a:pt x="128" y="127"/>
                    <a:pt x="128" y="127"/>
                    <a:pt x="128" y="127"/>
                  </a:cubicBezTo>
                  <a:cubicBezTo>
                    <a:pt x="128" y="127"/>
                    <a:pt x="128" y="127"/>
                    <a:pt x="128" y="127"/>
                  </a:cubicBezTo>
                  <a:cubicBezTo>
                    <a:pt x="128" y="126"/>
                    <a:pt x="128" y="126"/>
                    <a:pt x="128" y="126"/>
                  </a:cubicBezTo>
                  <a:cubicBezTo>
                    <a:pt x="127" y="125"/>
                    <a:pt x="127" y="125"/>
                    <a:pt x="127" y="125"/>
                  </a:cubicBezTo>
                  <a:cubicBezTo>
                    <a:pt x="128" y="125"/>
                    <a:pt x="128" y="125"/>
                    <a:pt x="128" y="125"/>
                  </a:cubicBezTo>
                  <a:cubicBezTo>
                    <a:pt x="130" y="123"/>
                    <a:pt x="130" y="123"/>
                    <a:pt x="130" y="123"/>
                  </a:cubicBezTo>
                  <a:cubicBezTo>
                    <a:pt x="131" y="122"/>
                    <a:pt x="131" y="122"/>
                    <a:pt x="131" y="122"/>
                  </a:cubicBezTo>
                  <a:cubicBezTo>
                    <a:pt x="131" y="122"/>
                    <a:pt x="131" y="122"/>
                    <a:pt x="131" y="122"/>
                  </a:cubicBezTo>
                  <a:cubicBezTo>
                    <a:pt x="130" y="121"/>
                    <a:pt x="130" y="121"/>
                    <a:pt x="130" y="121"/>
                  </a:cubicBezTo>
                  <a:cubicBezTo>
                    <a:pt x="130" y="120"/>
                    <a:pt x="130" y="120"/>
                    <a:pt x="130" y="120"/>
                  </a:cubicBezTo>
                  <a:cubicBezTo>
                    <a:pt x="131" y="119"/>
                    <a:pt x="131" y="119"/>
                    <a:pt x="131" y="119"/>
                  </a:cubicBezTo>
                  <a:cubicBezTo>
                    <a:pt x="130" y="118"/>
                    <a:pt x="130" y="118"/>
                    <a:pt x="130" y="118"/>
                  </a:cubicBezTo>
                  <a:cubicBezTo>
                    <a:pt x="130" y="117"/>
                    <a:pt x="130" y="117"/>
                    <a:pt x="130" y="117"/>
                  </a:cubicBezTo>
                  <a:cubicBezTo>
                    <a:pt x="130" y="116"/>
                    <a:pt x="130" y="116"/>
                    <a:pt x="130" y="116"/>
                  </a:cubicBezTo>
                  <a:cubicBezTo>
                    <a:pt x="130" y="115"/>
                    <a:pt x="130" y="115"/>
                    <a:pt x="130" y="115"/>
                  </a:cubicBezTo>
                  <a:cubicBezTo>
                    <a:pt x="130" y="115"/>
                    <a:pt x="130" y="115"/>
                    <a:pt x="130" y="115"/>
                  </a:cubicBezTo>
                  <a:cubicBezTo>
                    <a:pt x="130" y="114"/>
                    <a:pt x="130" y="114"/>
                    <a:pt x="130" y="114"/>
                  </a:cubicBezTo>
                  <a:cubicBezTo>
                    <a:pt x="130" y="113"/>
                    <a:pt x="130" y="113"/>
                    <a:pt x="130" y="113"/>
                  </a:cubicBezTo>
                  <a:cubicBezTo>
                    <a:pt x="130" y="112"/>
                    <a:pt x="130" y="112"/>
                    <a:pt x="130" y="112"/>
                  </a:cubicBezTo>
                  <a:cubicBezTo>
                    <a:pt x="130" y="111"/>
                    <a:pt x="130" y="111"/>
                    <a:pt x="130" y="111"/>
                  </a:cubicBezTo>
                  <a:cubicBezTo>
                    <a:pt x="130" y="110"/>
                    <a:pt x="130" y="110"/>
                    <a:pt x="130" y="110"/>
                  </a:cubicBezTo>
                  <a:cubicBezTo>
                    <a:pt x="130" y="108"/>
                    <a:pt x="130" y="108"/>
                    <a:pt x="130" y="108"/>
                  </a:cubicBezTo>
                  <a:cubicBezTo>
                    <a:pt x="130" y="108"/>
                    <a:pt x="130" y="108"/>
                    <a:pt x="130" y="108"/>
                  </a:cubicBezTo>
                  <a:cubicBezTo>
                    <a:pt x="131" y="108"/>
                    <a:pt x="131" y="108"/>
                    <a:pt x="131" y="108"/>
                  </a:cubicBezTo>
                  <a:cubicBezTo>
                    <a:pt x="131" y="109"/>
                    <a:pt x="131" y="109"/>
                    <a:pt x="131" y="109"/>
                  </a:cubicBezTo>
                  <a:cubicBezTo>
                    <a:pt x="131" y="109"/>
                    <a:pt x="131" y="109"/>
                    <a:pt x="131" y="109"/>
                  </a:cubicBezTo>
                  <a:cubicBezTo>
                    <a:pt x="132" y="109"/>
                    <a:pt x="132" y="109"/>
                    <a:pt x="132" y="109"/>
                  </a:cubicBezTo>
                  <a:cubicBezTo>
                    <a:pt x="133" y="109"/>
                    <a:pt x="133" y="109"/>
                    <a:pt x="133" y="109"/>
                  </a:cubicBezTo>
                  <a:cubicBezTo>
                    <a:pt x="135" y="108"/>
                    <a:pt x="135" y="108"/>
                    <a:pt x="135" y="108"/>
                  </a:cubicBezTo>
                  <a:cubicBezTo>
                    <a:pt x="135" y="108"/>
                    <a:pt x="135" y="108"/>
                    <a:pt x="135" y="108"/>
                  </a:cubicBezTo>
                  <a:cubicBezTo>
                    <a:pt x="136" y="109"/>
                    <a:pt x="136" y="109"/>
                    <a:pt x="136" y="109"/>
                  </a:cubicBezTo>
                  <a:cubicBezTo>
                    <a:pt x="137" y="108"/>
                    <a:pt x="137" y="108"/>
                    <a:pt x="137" y="108"/>
                  </a:cubicBezTo>
                  <a:cubicBezTo>
                    <a:pt x="138" y="108"/>
                    <a:pt x="138" y="108"/>
                    <a:pt x="138" y="108"/>
                  </a:cubicBezTo>
                  <a:cubicBezTo>
                    <a:pt x="140" y="109"/>
                    <a:pt x="140" y="109"/>
                    <a:pt x="140" y="109"/>
                  </a:cubicBezTo>
                  <a:cubicBezTo>
                    <a:pt x="142" y="109"/>
                    <a:pt x="142" y="109"/>
                    <a:pt x="142" y="109"/>
                  </a:cubicBezTo>
                  <a:cubicBezTo>
                    <a:pt x="142" y="109"/>
                    <a:pt x="142" y="109"/>
                    <a:pt x="142" y="109"/>
                  </a:cubicBezTo>
                  <a:cubicBezTo>
                    <a:pt x="143" y="110"/>
                    <a:pt x="143" y="110"/>
                    <a:pt x="143" y="110"/>
                  </a:cubicBezTo>
                  <a:cubicBezTo>
                    <a:pt x="142" y="110"/>
                    <a:pt x="142" y="110"/>
                    <a:pt x="142" y="110"/>
                  </a:cubicBezTo>
                  <a:cubicBezTo>
                    <a:pt x="143" y="111"/>
                    <a:pt x="143" y="111"/>
                    <a:pt x="143" y="111"/>
                  </a:cubicBezTo>
                  <a:cubicBezTo>
                    <a:pt x="143" y="112"/>
                    <a:pt x="143" y="112"/>
                    <a:pt x="143" y="112"/>
                  </a:cubicBezTo>
                  <a:cubicBezTo>
                    <a:pt x="143" y="113"/>
                    <a:pt x="143" y="113"/>
                    <a:pt x="143" y="113"/>
                  </a:cubicBezTo>
                  <a:cubicBezTo>
                    <a:pt x="143" y="114"/>
                    <a:pt x="143" y="114"/>
                    <a:pt x="143" y="114"/>
                  </a:cubicBezTo>
                  <a:cubicBezTo>
                    <a:pt x="144" y="115"/>
                    <a:pt x="144" y="115"/>
                    <a:pt x="144" y="115"/>
                  </a:cubicBezTo>
                  <a:cubicBezTo>
                    <a:pt x="143" y="118"/>
                    <a:pt x="143" y="118"/>
                    <a:pt x="143" y="118"/>
                  </a:cubicBezTo>
                  <a:cubicBezTo>
                    <a:pt x="144" y="118"/>
                    <a:pt x="144" y="118"/>
                    <a:pt x="144" y="118"/>
                  </a:cubicBezTo>
                  <a:cubicBezTo>
                    <a:pt x="144" y="119"/>
                    <a:pt x="144" y="119"/>
                    <a:pt x="144" y="119"/>
                  </a:cubicBezTo>
                  <a:cubicBezTo>
                    <a:pt x="144" y="119"/>
                    <a:pt x="144" y="119"/>
                    <a:pt x="144" y="119"/>
                  </a:cubicBezTo>
                  <a:cubicBezTo>
                    <a:pt x="144" y="120"/>
                    <a:pt x="144" y="120"/>
                    <a:pt x="144" y="120"/>
                  </a:cubicBezTo>
                  <a:cubicBezTo>
                    <a:pt x="143" y="120"/>
                    <a:pt x="143" y="120"/>
                    <a:pt x="143" y="120"/>
                  </a:cubicBezTo>
                  <a:cubicBezTo>
                    <a:pt x="144" y="121"/>
                    <a:pt x="144" y="121"/>
                    <a:pt x="144" y="121"/>
                  </a:cubicBezTo>
                  <a:cubicBezTo>
                    <a:pt x="144" y="122"/>
                    <a:pt x="144" y="122"/>
                    <a:pt x="144" y="122"/>
                  </a:cubicBezTo>
                  <a:cubicBezTo>
                    <a:pt x="145" y="123"/>
                    <a:pt x="145" y="123"/>
                    <a:pt x="145" y="123"/>
                  </a:cubicBezTo>
                  <a:cubicBezTo>
                    <a:pt x="146" y="123"/>
                    <a:pt x="146" y="123"/>
                    <a:pt x="146" y="123"/>
                  </a:cubicBezTo>
                  <a:cubicBezTo>
                    <a:pt x="146" y="124"/>
                    <a:pt x="146" y="124"/>
                    <a:pt x="146" y="124"/>
                  </a:cubicBezTo>
                  <a:cubicBezTo>
                    <a:pt x="147" y="123"/>
                    <a:pt x="147" y="123"/>
                    <a:pt x="147" y="123"/>
                  </a:cubicBezTo>
                  <a:cubicBezTo>
                    <a:pt x="147" y="124"/>
                    <a:pt x="147" y="124"/>
                    <a:pt x="147" y="124"/>
                  </a:cubicBezTo>
                  <a:cubicBezTo>
                    <a:pt x="148" y="125"/>
                    <a:pt x="148" y="125"/>
                    <a:pt x="148" y="125"/>
                  </a:cubicBezTo>
                  <a:cubicBezTo>
                    <a:pt x="149" y="126"/>
                    <a:pt x="149" y="126"/>
                    <a:pt x="149" y="126"/>
                  </a:cubicBezTo>
                  <a:cubicBezTo>
                    <a:pt x="149" y="127"/>
                    <a:pt x="149" y="127"/>
                    <a:pt x="149" y="127"/>
                  </a:cubicBezTo>
                  <a:cubicBezTo>
                    <a:pt x="150" y="129"/>
                    <a:pt x="150" y="129"/>
                    <a:pt x="150" y="129"/>
                  </a:cubicBezTo>
                  <a:cubicBezTo>
                    <a:pt x="150" y="130"/>
                    <a:pt x="150" y="130"/>
                    <a:pt x="150" y="130"/>
                  </a:cubicBezTo>
                  <a:cubicBezTo>
                    <a:pt x="150" y="130"/>
                    <a:pt x="150" y="130"/>
                    <a:pt x="150" y="130"/>
                  </a:cubicBezTo>
                  <a:cubicBezTo>
                    <a:pt x="150" y="131"/>
                    <a:pt x="150" y="131"/>
                    <a:pt x="150" y="131"/>
                  </a:cubicBezTo>
                  <a:cubicBezTo>
                    <a:pt x="151" y="132"/>
                    <a:pt x="151" y="132"/>
                    <a:pt x="151" y="132"/>
                  </a:cubicBezTo>
                  <a:cubicBezTo>
                    <a:pt x="151" y="133"/>
                    <a:pt x="151" y="133"/>
                    <a:pt x="151" y="133"/>
                  </a:cubicBezTo>
                  <a:cubicBezTo>
                    <a:pt x="152" y="135"/>
                    <a:pt x="152" y="135"/>
                    <a:pt x="152" y="135"/>
                  </a:cubicBezTo>
                  <a:cubicBezTo>
                    <a:pt x="152" y="136"/>
                    <a:pt x="152" y="136"/>
                    <a:pt x="152" y="136"/>
                  </a:cubicBezTo>
                  <a:cubicBezTo>
                    <a:pt x="153" y="137"/>
                    <a:pt x="153" y="137"/>
                    <a:pt x="153" y="137"/>
                  </a:cubicBezTo>
                  <a:cubicBezTo>
                    <a:pt x="153" y="137"/>
                    <a:pt x="153" y="137"/>
                    <a:pt x="153" y="137"/>
                  </a:cubicBezTo>
                  <a:cubicBezTo>
                    <a:pt x="153" y="138"/>
                    <a:pt x="153" y="138"/>
                    <a:pt x="153" y="138"/>
                  </a:cubicBezTo>
                  <a:cubicBezTo>
                    <a:pt x="154" y="139"/>
                    <a:pt x="154" y="139"/>
                    <a:pt x="154" y="139"/>
                  </a:cubicBezTo>
                  <a:cubicBezTo>
                    <a:pt x="154" y="140"/>
                    <a:pt x="154" y="140"/>
                    <a:pt x="154" y="140"/>
                  </a:cubicBezTo>
                  <a:cubicBezTo>
                    <a:pt x="156" y="142"/>
                    <a:pt x="156" y="142"/>
                    <a:pt x="156" y="142"/>
                  </a:cubicBezTo>
                  <a:cubicBezTo>
                    <a:pt x="157" y="143"/>
                    <a:pt x="157" y="143"/>
                    <a:pt x="157" y="143"/>
                  </a:cubicBezTo>
                  <a:cubicBezTo>
                    <a:pt x="158" y="143"/>
                    <a:pt x="158" y="143"/>
                    <a:pt x="158" y="143"/>
                  </a:cubicBezTo>
                  <a:cubicBezTo>
                    <a:pt x="158" y="144"/>
                    <a:pt x="158" y="144"/>
                    <a:pt x="158" y="144"/>
                  </a:cubicBezTo>
                  <a:cubicBezTo>
                    <a:pt x="160" y="145"/>
                    <a:pt x="160" y="145"/>
                    <a:pt x="160" y="145"/>
                  </a:cubicBezTo>
                  <a:cubicBezTo>
                    <a:pt x="160" y="145"/>
                    <a:pt x="160" y="145"/>
                    <a:pt x="160" y="145"/>
                  </a:cubicBezTo>
                  <a:cubicBezTo>
                    <a:pt x="159" y="145"/>
                    <a:pt x="159" y="145"/>
                    <a:pt x="159" y="145"/>
                  </a:cubicBezTo>
                  <a:cubicBezTo>
                    <a:pt x="159" y="146"/>
                    <a:pt x="159" y="146"/>
                    <a:pt x="159" y="146"/>
                  </a:cubicBezTo>
                  <a:cubicBezTo>
                    <a:pt x="159" y="147"/>
                    <a:pt x="159" y="147"/>
                    <a:pt x="159" y="147"/>
                  </a:cubicBezTo>
                  <a:cubicBezTo>
                    <a:pt x="160" y="149"/>
                    <a:pt x="160" y="149"/>
                    <a:pt x="160" y="149"/>
                  </a:cubicBezTo>
                  <a:cubicBezTo>
                    <a:pt x="161" y="150"/>
                    <a:pt x="161" y="150"/>
                    <a:pt x="161" y="150"/>
                  </a:cubicBezTo>
                  <a:cubicBezTo>
                    <a:pt x="161" y="151"/>
                    <a:pt x="161" y="151"/>
                    <a:pt x="161" y="151"/>
                  </a:cubicBezTo>
                  <a:cubicBezTo>
                    <a:pt x="160" y="152"/>
                    <a:pt x="160" y="152"/>
                    <a:pt x="160" y="152"/>
                  </a:cubicBezTo>
                  <a:cubicBezTo>
                    <a:pt x="160" y="152"/>
                    <a:pt x="160" y="152"/>
                    <a:pt x="160" y="152"/>
                  </a:cubicBezTo>
                  <a:cubicBezTo>
                    <a:pt x="159" y="153"/>
                    <a:pt x="159" y="153"/>
                    <a:pt x="159" y="153"/>
                  </a:cubicBezTo>
                  <a:cubicBezTo>
                    <a:pt x="160" y="153"/>
                    <a:pt x="160" y="153"/>
                    <a:pt x="160" y="153"/>
                  </a:cubicBezTo>
                  <a:cubicBezTo>
                    <a:pt x="160" y="155"/>
                    <a:pt x="160" y="155"/>
                    <a:pt x="160" y="155"/>
                  </a:cubicBezTo>
                  <a:cubicBezTo>
                    <a:pt x="159" y="155"/>
                    <a:pt x="159" y="155"/>
                    <a:pt x="159" y="155"/>
                  </a:cubicBezTo>
                  <a:cubicBezTo>
                    <a:pt x="159" y="156"/>
                    <a:pt x="159" y="156"/>
                    <a:pt x="159" y="156"/>
                  </a:cubicBezTo>
                  <a:cubicBezTo>
                    <a:pt x="160" y="155"/>
                    <a:pt x="160" y="155"/>
                    <a:pt x="160" y="155"/>
                  </a:cubicBezTo>
                  <a:cubicBezTo>
                    <a:pt x="160" y="156"/>
                    <a:pt x="160" y="156"/>
                    <a:pt x="160" y="156"/>
                  </a:cubicBezTo>
                  <a:cubicBezTo>
                    <a:pt x="159" y="156"/>
                    <a:pt x="159" y="156"/>
                    <a:pt x="159" y="156"/>
                  </a:cubicBezTo>
                  <a:cubicBezTo>
                    <a:pt x="159" y="158"/>
                    <a:pt x="159" y="158"/>
                    <a:pt x="159" y="158"/>
                  </a:cubicBezTo>
                  <a:cubicBezTo>
                    <a:pt x="158" y="159"/>
                    <a:pt x="158" y="159"/>
                    <a:pt x="158" y="159"/>
                  </a:cubicBezTo>
                  <a:cubicBezTo>
                    <a:pt x="157" y="158"/>
                    <a:pt x="157" y="158"/>
                    <a:pt x="157" y="158"/>
                  </a:cubicBezTo>
                  <a:cubicBezTo>
                    <a:pt x="157" y="159"/>
                    <a:pt x="157" y="159"/>
                    <a:pt x="157" y="159"/>
                  </a:cubicBezTo>
                  <a:cubicBezTo>
                    <a:pt x="158" y="160"/>
                    <a:pt x="158" y="160"/>
                    <a:pt x="158" y="160"/>
                  </a:cubicBezTo>
                  <a:cubicBezTo>
                    <a:pt x="158" y="160"/>
                    <a:pt x="158" y="160"/>
                    <a:pt x="158" y="160"/>
                  </a:cubicBezTo>
                  <a:cubicBezTo>
                    <a:pt x="157" y="161"/>
                    <a:pt x="157" y="161"/>
                    <a:pt x="157" y="161"/>
                  </a:cubicBezTo>
                  <a:cubicBezTo>
                    <a:pt x="156" y="161"/>
                    <a:pt x="156" y="161"/>
                    <a:pt x="156" y="161"/>
                  </a:cubicBezTo>
                  <a:cubicBezTo>
                    <a:pt x="155" y="161"/>
                    <a:pt x="155" y="161"/>
                    <a:pt x="155" y="161"/>
                  </a:cubicBezTo>
                  <a:cubicBezTo>
                    <a:pt x="154" y="161"/>
                    <a:pt x="154" y="161"/>
                    <a:pt x="154" y="161"/>
                  </a:cubicBezTo>
                  <a:cubicBezTo>
                    <a:pt x="155" y="160"/>
                    <a:pt x="155" y="160"/>
                    <a:pt x="155" y="160"/>
                  </a:cubicBezTo>
                  <a:cubicBezTo>
                    <a:pt x="155" y="160"/>
                    <a:pt x="155" y="160"/>
                    <a:pt x="155" y="160"/>
                  </a:cubicBezTo>
                  <a:cubicBezTo>
                    <a:pt x="154" y="160"/>
                    <a:pt x="154" y="160"/>
                    <a:pt x="154" y="160"/>
                  </a:cubicBezTo>
                  <a:cubicBezTo>
                    <a:pt x="154" y="160"/>
                    <a:pt x="154" y="160"/>
                    <a:pt x="154" y="160"/>
                  </a:cubicBezTo>
                  <a:cubicBezTo>
                    <a:pt x="154" y="160"/>
                    <a:pt x="154" y="160"/>
                    <a:pt x="154" y="160"/>
                  </a:cubicBezTo>
                  <a:cubicBezTo>
                    <a:pt x="152" y="159"/>
                    <a:pt x="152" y="159"/>
                    <a:pt x="152" y="159"/>
                  </a:cubicBezTo>
                  <a:cubicBezTo>
                    <a:pt x="151" y="160"/>
                    <a:pt x="151" y="160"/>
                    <a:pt x="151" y="160"/>
                  </a:cubicBezTo>
                  <a:cubicBezTo>
                    <a:pt x="149" y="160"/>
                    <a:pt x="149" y="160"/>
                    <a:pt x="149" y="160"/>
                  </a:cubicBezTo>
                  <a:cubicBezTo>
                    <a:pt x="147" y="160"/>
                    <a:pt x="147" y="160"/>
                    <a:pt x="147" y="160"/>
                  </a:cubicBezTo>
                  <a:cubicBezTo>
                    <a:pt x="147" y="161"/>
                    <a:pt x="147" y="161"/>
                    <a:pt x="147" y="161"/>
                  </a:cubicBezTo>
                  <a:cubicBezTo>
                    <a:pt x="147" y="161"/>
                    <a:pt x="147" y="161"/>
                    <a:pt x="147" y="161"/>
                  </a:cubicBezTo>
                  <a:cubicBezTo>
                    <a:pt x="148" y="161"/>
                    <a:pt x="148" y="161"/>
                    <a:pt x="148" y="161"/>
                  </a:cubicBezTo>
                  <a:cubicBezTo>
                    <a:pt x="148" y="161"/>
                    <a:pt x="148" y="161"/>
                    <a:pt x="148" y="161"/>
                  </a:cubicBezTo>
                  <a:cubicBezTo>
                    <a:pt x="149" y="160"/>
                    <a:pt x="149" y="160"/>
                    <a:pt x="149" y="160"/>
                  </a:cubicBezTo>
                  <a:cubicBezTo>
                    <a:pt x="150" y="161"/>
                    <a:pt x="150" y="161"/>
                    <a:pt x="150" y="161"/>
                  </a:cubicBezTo>
                  <a:cubicBezTo>
                    <a:pt x="151" y="162"/>
                    <a:pt x="151" y="162"/>
                    <a:pt x="151" y="162"/>
                  </a:cubicBezTo>
                  <a:cubicBezTo>
                    <a:pt x="154" y="163"/>
                    <a:pt x="154" y="163"/>
                    <a:pt x="154" y="163"/>
                  </a:cubicBezTo>
                  <a:cubicBezTo>
                    <a:pt x="156" y="163"/>
                    <a:pt x="156" y="163"/>
                    <a:pt x="156" y="163"/>
                  </a:cubicBezTo>
                  <a:cubicBezTo>
                    <a:pt x="157" y="163"/>
                    <a:pt x="157" y="163"/>
                    <a:pt x="157" y="163"/>
                  </a:cubicBezTo>
                  <a:cubicBezTo>
                    <a:pt x="159" y="163"/>
                    <a:pt x="159" y="163"/>
                    <a:pt x="159" y="163"/>
                  </a:cubicBezTo>
                  <a:cubicBezTo>
                    <a:pt x="159" y="163"/>
                    <a:pt x="159" y="163"/>
                    <a:pt x="159" y="163"/>
                  </a:cubicBezTo>
                  <a:cubicBezTo>
                    <a:pt x="161" y="164"/>
                    <a:pt x="161" y="164"/>
                    <a:pt x="161" y="164"/>
                  </a:cubicBezTo>
                  <a:cubicBezTo>
                    <a:pt x="162" y="163"/>
                    <a:pt x="162" y="163"/>
                    <a:pt x="162" y="163"/>
                  </a:cubicBezTo>
                  <a:cubicBezTo>
                    <a:pt x="162" y="162"/>
                    <a:pt x="162" y="162"/>
                    <a:pt x="162" y="162"/>
                  </a:cubicBezTo>
                  <a:cubicBezTo>
                    <a:pt x="162" y="162"/>
                    <a:pt x="162" y="162"/>
                    <a:pt x="162" y="162"/>
                  </a:cubicBezTo>
                  <a:cubicBezTo>
                    <a:pt x="162" y="161"/>
                    <a:pt x="162" y="161"/>
                    <a:pt x="162" y="161"/>
                  </a:cubicBezTo>
                  <a:cubicBezTo>
                    <a:pt x="162" y="160"/>
                    <a:pt x="162" y="160"/>
                    <a:pt x="162" y="160"/>
                  </a:cubicBezTo>
                  <a:cubicBezTo>
                    <a:pt x="163" y="159"/>
                    <a:pt x="163" y="159"/>
                    <a:pt x="163" y="159"/>
                  </a:cubicBezTo>
                  <a:cubicBezTo>
                    <a:pt x="163" y="159"/>
                    <a:pt x="163" y="159"/>
                    <a:pt x="163" y="159"/>
                  </a:cubicBezTo>
                  <a:cubicBezTo>
                    <a:pt x="164" y="158"/>
                    <a:pt x="164" y="158"/>
                    <a:pt x="164" y="158"/>
                  </a:cubicBezTo>
                  <a:cubicBezTo>
                    <a:pt x="164" y="157"/>
                    <a:pt x="164" y="157"/>
                    <a:pt x="164" y="157"/>
                  </a:cubicBezTo>
                  <a:cubicBezTo>
                    <a:pt x="165" y="155"/>
                    <a:pt x="165" y="155"/>
                    <a:pt x="165" y="155"/>
                  </a:cubicBezTo>
                  <a:cubicBezTo>
                    <a:pt x="164" y="154"/>
                    <a:pt x="164" y="154"/>
                    <a:pt x="164" y="154"/>
                  </a:cubicBezTo>
                  <a:cubicBezTo>
                    <a:pt x="165" y="153"/>
                    <a:pt x="165" y="153"/>
                    <a:pt x="165" y="153"/>
                  </a:cubicBezTo>
                  <a:cubicBezTo>
                    <a:pt x="166" y="150"/>
                    <a:pt x="166" y="150"/>
                    <a:pt x="166" y="150"/>
                  </a:cubicBezTo>
                  <a:cubicBezTo>
                    <a:pt x="166" y="150"/>
                    <a:pt x="166" y="150"/>
                    <a:pt x="166" y="150"/>
                  </a:cubicBezTo>
                  <a:cubicBezTo>
                    <a:pt x="165" y="147"/>
                    <a:pt x="165" y="147"/>
                    <a:pt x="165" y="147"/>
                  </a:cubicBezTo>
                  <a:cubicBezTo>
                    <a:pt x="163" y="146"/>
                    <a:pt x="163" y="146"/>
                    <a:pt x="163" y="146"/>
                  </a:cubicBezTo>
                  <a:cubicBezTo>
                    <a:pt x="163" y="145"/>
                    <a:pt x="163" y="145"/>
                    <a:pt x="163" y="145"/>
                  </a:cubicBezTo>
                  <a:cubicBezTo>
                    <a:pt x="162" y="143"/>
                    <a:pt x="162" y="143"/>
                    <a:pt x="162" y="143"/>
                  </a:cubicBezTo>
                  <a:cubicBezTo>
                    <a:pt x="164" y="142"/>
                    <a:pt x="164" y="142"/>
                    <a:pt x="164" y="142"/>
                  </a:cubicBezTo>
                  <a:cubicBezTo>
                    <a:pt x="164" y="141"/>
                    <a:pt x="164" y="141"/>
                    <a:pt x="164" y="141"/>
                  </a:cubicBezTo>
                  <a:cubicBezTo>
                    <a:pt x="166" y="141"/>
                    <a:pt x="166" y="141"/>
                    <a:pt x="166" y="141"/>
                  </a:cubicBezTo>
                  <a:cubicBezTo>
                    <a:pt x="167" y="139"/>
                    <a:pt x="167" y="139"/>
                    <a:pt x="167" y="139"/>
                  </a:cubicBezTo>
                  <a:cubicBezTo>
                    <a:pt x="169" y="139"/>
                    <a:pt x="169" y="139"/>
                    <a:pt x="169" y="139"/>
                  </a:cubicBezTo>
                  <a:cubicBezTo>
                    <a:pt x="170" y="140"/>
                    <a:pt x="170" y="140"/>
                    <a:pt x="170" y="140"/>
                  </a:cubicBezTo>
                  <a:cubicBezTo>
                    <a:pt x="170" y="141"/>
                    <a:pt x="170" y="141"/>
                    <a:pt x="170" y="141"/>
                  </a:cubicBezTo>
                  <a:cubicBezTo>
                    <a:pt x="171" y="142"/>
                    <a:pt x="171" y="142"/>
                    <a:pt x="171" y="142"/>
                  </a:cubicBezTo>
                  <a:cubicBezTo>
                    <a:pt x="172" y="143"/>
                    <a:pt x="172" y="143"/>
                    <a:pt x="172" y="143"/>
                  </a:cubicBezTo>
                  <a:cubicBezTo>
                    <a:pt x="172" y="143"/>
                    <a:pt x="172" y="143"/>
                    <a:pt x="172" y="143"/>
                  </a:cubicBezTo>
                  <a:cubicBezTo>
                    <a:pt x="173" y="144"/>
                    <a:pt x="173" y="144"/>
                    <a:pt x="173" y="144"/>
                  </a:cubicBezTo>
                  <a:cubicBezTo>
                    <a:pt x="173" y="145"/>
                    <a:pt x="173" y="145"/>
                    <a:pt x="173" y="145"/>
                  </a:cubicBezTo>
                  <a:cubicBezTo>
                    <a:pt x="174" y="145"/>
                    <a:pt x="174" y="145"/>
                    <a:pt x="174" y="145"/>
                  </a:cubicBezTo>
                  <a:cubicBezTo>
                    <a:pt x="174" y="146"/>
                    <a:pt x="174" y="146"/>
                    <a:pt x="174" y="146"/>
                  </a:cubicBezTo>
                  <a:cubicBezTo>
                    <a:pt x="175" y="147"/>
                    <a:pt x="175" y="147"/>
                    <a:pt x="175" y="147"/>
                  </a:cubicBezTo>
                  <a:cubicBezTo>
                    <a:pt x="175" y="148"/>
                    <a:pt x="175" y="148"/>
                    <a:pt x="175" y="148"/>
                  </a:cubicBezTo>
                  <a:cubicBezTo>
                    <a:pt x="175" y="149"/>
                    <a:pt x="175" y="149"/>
                    <a:pt x="175" y="149"/>
                  </a:cubicBezTo>
                  <a:cubicBezTo>
                    <a:pt x="175" y="149"/>
                    <a:pt x="175" y="149"/>
                    <a:pt x="175" y="149"/>
                  </a:cubicBezTo>
                  <a:cubicBezTo>
                    <a:pt x="177" y="150"/>
                    <a:pt x="177" y="150"/>
                    <a:pt x="177" y="150"/>
                  </a:cubicBezTo>
                  <a:cubicBezTo>
                    <a:pt x="178" y="150"/>
                    <a:pt x="178" y="150"/>
                    <a:pt x="178" y="150"/>
                  </a:cubicBezTo>
                  <a:cubicBezTo>
                    <a:pt x="179" y="150"/>
                    <a:pt x="179" y="150"/>
                    <a:pt x="179" y="150"/>
                  </a:cubicBezTo>
                  <a:cubicBezTo>
                    <a:pt x="180" y="150"/>
                    <a:pt x="180" y="150"/>
                    <a:pt x="180" y="150"/>
                  </a:cubicBezTo>
                  <a:cubicBezTo>
                    <a:pt x="181" y="150"/>
                    <a:pt x="181" y="150"/>
                    <a:pt x="181" y="150"/>
                  </a:cubicBezTo>
                  <a:cubicBezTo>
                    <a:pt x="181" y="149"/>
                    <a:pt x="181" y="149"/>
                    <a:pt x="181" y="149"/>
                  </a:cubicBezTo>
                  <a:cubicBezTo>
                    <a:pt x="182" y="149"/>
                    <a:pt x="182" y="149"/>
                    <a:pt x="182" y="149"/>
                  </a:cubicBezTo>
                  <a:cubicBezTo>
                    <a:pt x="181" y="149"/>
                    <a:pt x="181" y="149"/>
                    <a:pt x="181" y="149"/>
                  </a:cubicBezTo>
                  <a:cubicBezTo>
                    <a:pt x="180" y="149"/>
                    <a:pt x="180" y="149"/>
                    <a:pt x="180" y="149"/>
                  </a:cubicBezTo>
                  <a:cubicBezTo>
                    <a:pt x="180" y="148"/>
                    <a:pt x="180" y="148"/>
                    <a:pt x="180" y="148"/>
                  </a:cubicBezTo>
                  <a:cubicBezTo>
                    <a:pt x="179" y="149"/>
                    <a:pt x="179" y="149"/>
                    <a:pt x="179" y="149"/>
                  </a:cubicBezTo>
                  <a:cubicBezTo>
                    <a:pt x="178" y="149"/>
                    <a:pt x="178" y="149"/>
                    <a:pt x="178" y="149"/>
                  </a:cubicBezTo>
                  <a:cubicBezTo>
                    <a:pt x="177" y="149"/>
                    <a:pt x="177" y="149"/>
                    <a:pt x="177" y="149"/>
                  </a:cubicBezTo>
                  <a:cubicBezTo>
                    <a:pt x="176" y="149"/>
                    <a:pt x="176" y="149"/>
                    <a:pt x="176" y="149"/>
                  </a:cubicBezTo>
                  <a:cubicBezTo>
                    <a:pt x="176" y="148"/>
                    <a:pt x="176" y="148"/>
                    <a:pt x="176" y="148"/>
                  </a:cubicBezTo>
                  <a:cubicBezTo>
                    <a:pt x="176" y="147"/>
                    <a:pt x="176" y="147"/>
                    <a:pt x="176" y="147"/>
                  </a:cubicBezTo>
                  <a:cubicBezTo>
                    <a:pt x="176" y="147"/>
                    <a:pt x="176" y="147"/>
                    <a:pt x="176" y="147"/>
                  </a:cubicBezTo>
                  <a:cubicBezTo>
                    <a:pt x="175" y="146"/>
                    <a:pt x="175" y="146"/>
                    <a:pt x="175" y="146"/>
                  </a:cubicBezTo>
                  <a:cubicBezTo>
                    <a:pt x="175" y="145"/>
                    <a:pt x="175" y="145"/>
                    <a:pt x="175" y="145"/>
                  </a:cubicBezTo>
                  <a:cubicBezTo>
                    <a:pt x="176" y="144"/>
                    <a:pt x="176" y="144"/>
                    <a:pt x="176" y="144"/>
                  </a:cubicBezTo>
                  <a:cubicBezTo>
                    <a:pt x="177" y="144"/>
                    <a:pt x="177" y="144"/>
                    <a:pt x="177" y="144"/>
                  </a:cubicBezTo>
                  <a:cubicBezTo>
                    <a:pt x="176" y="143"/>
                    <a:pt x="176" y="143"/>
                    <a:pt x="176" y="143"/>
                  </a:cubicBezTo>
                  <a:cubicBezTo>
                    <a:pt x="176" y="143"/>
                    <a:pt x="176" y="143"/>
                    <a:pt x="176" y="143"/>
                  </a:cubicBezTo>
                  <a:cubicBezTo>
                    <a:pt x="176" y="143"/>
                    <a:pt x="176" y="143"/>
                    <a:pt x="176" y="143"/>
                  </a:cubicBezTo>
                  <a:cubicBezTo>
                    <a:pt x="175" y="142"/>
                    <a:pt x="175" y="142"/>
                    <a:pt x="175" y="142"/>
                  </a:cubicBezTo>
                  <a:cubicBezTo>
                    <a:pt x="174" y="141"/>
                    <a:pt x="174" y="141"/>
                    <a:pt x="174" y="141"/>
                  </a:cubicBezTo>
                  <a:cubicBezTo>
                    <a:pt x="174" y="141"/>
                    <a:pt x="174" y="141"/>
                    <a:pt x="174" y="141"/>
                  </a:cubicBezTo>
                  <a:cubicBezTo>
                    <a:pt x="173" y="139"/>
                    <a:pt x="173" y="139"/>
                    <a:pt x="173" y="139"/>
                  </a:cubicBezTo>
                  <a:cubicBezTo>
                    <a:pt x="171" y="139"/>
                    <a:pt x="171" y="139"/>
                    <a:pt x="171" y="139"/>
                  </a:cubicBezTo>
                  <a:cubicBezTo>
                    <a:pt x="169" y="139"/>
                    <a:pt x="169" y="139"/>
                    <a:pt x="169" y="139"/>
                  </a:cubicBezTo>
                  <a:cubicBezTo>
                    <a:pt x="169" y="138"/>
                    <a:pt x="169" y="138"/>
                    <a:pt x="169" y="138"/>
                  </a:cubicBezTo>
                  <a:cubicBezTo>
                    <a:pt x="168" y="138"/>
                    <a:pt x="168" y="138"/>
                    <a:pt x="168" y="138"/>
                  </a:cubicBezTo>
                  <a:cubicBezTo>
                    <a:pt x="166" y="137"/>
                    <a:pt x="166" y="137"/>
                    <a:pt x="166" y="137"/>
                  </a:cubicBezTo>
                  <a:cubicBezTo>
                    <a:pt x="165" y="137"/>
                    <a:pt x="165" y="137"/>
                    <a:pt x="165" y="137"/>
                  </a:cubicBezTo>
                  <a:cubicBezTo>
                    <a:pt x="164" y="137"/>
                    <a:pt x="164" y="137"/>
                    <a:pt x="164" y="137"/>
                  </a:cubicBezTo>
                  <a:cubicBezTo>
                    <a:pt x="163" y="138"/>
                    <a:pt x="163" y="138"/>
                    <a:pt x="163" y="138"/>
                  </a:cubicBezTo>
                  <a:cubicBezTo>
                    <a:pt x="163" y="139"/>
                    <a:pt x="163" y="139"/>
                    <a:pt x="163" y="139"/>
                  </a:cubicBezTo>
                  <a:cubicBezTo>
                    <a:pt x="162" y="140"/>
                    <a:pt x="162" y="140"/>
                    <a:pt x="162" y="140"/>
                  </a:cubicBezTo>
                  <a:cubicBezTo>
                    <a:pt x="161" y="139"/>
                    <a:pt x="161" y="139"/>
                    <a:pt x="161" y="139"/>
                  </a:cubicBezTo>
                  <a:cubicBezTo>
                    <a:pt x="159" y="140"/>
                    <a:pt x="159" y="140"/>
                    <a:pt x="159" y="140"/>
                  </a:cubicBezTo>
                  <a:cubicBezTo>
                    <a:pt x="158" y="140"/>
                    <a:pt x="158" y="140"/>
                    <a:pt x="158" y="140"/>
                  </a:cubicBezTo>
                  <a:cubicBezTo>
                    <a:pt x="158" y="139"/>
                    <a:pt x="158" y="139"/>
                    <a:pt x="158" y="139"/>
                  </a:cubicBezTo>
                  <a:cubicBezTo>
                    <a:pt x="158" y="138"/>
                    <a:pt x="158" y="138"/>
                    <a:pt x="158" y="138"/>
                  </a:cubicBezTo>
                  <a:cubicBezTo>
                    <a:pt x="158" y="137"/>
                    <a:pt x="158" y="137"/>
                    <a:pt x="158" y="137"/>
                  </a:cubicBezTo>
                  <a:cubicBezTo>
                    <a:pt x="156" y="136"/>
                    <a:pt x="156" y="136"/>
                    <a:pt x="156" y="136"/>
                  </a:cubicBezTo>
                  <a:cubicBezTo>
                    <a:pt x="156" y="135"/>
                    <a:pt x="156" y="135"/>
                    <a:pt x="156" y="135"/>
                  </a:cubicBezTo>
                  <a:cubicBezTo>
                    <a:pt x="156" y="133"/>
                    <a:pt x="156" y="133"/>
                    <a:pt x="156" y="133"/>
                  </a:cubicBezTo>
                  <a:cubicBezTo>
                    <a:pt x="155" y="131"/>
                    <a:pt x="155" y="131"/>
                    <a:pt x="155" y="131"/>
                  </a:cubicBezTo>
                  <a:cubicBezTo>
                    <a:pt x="155" y="130"/>
                    <a:pt x="155" y="130"/>
                    <a:pt x="155" y="130"/>
                  </a:cubicBezTo>
                  <a:cubicBezTo>
                    <a:pt x="155" y="128"/>
                    <a:pt x="155" y="128"/>
                    <a:pt x="155" y="128"/>
                  </a:cubicBezTo>
                  <a:cubicBezTo>
                    <a:pt x="154" y="126"/>
                    <a:pt x="154" y="126"/>
                    <a:pt x="154" y="126"/>
                  </a:cubicBezTo>
                  <a:cubicBezTo>
                    <a:pt x="153" y="125"/>
                    <a:pt x="153" y="125"/>
                    <a:pt x="153" y="125"/>
                  </a:cubicBezTo>
                  <a:cubicBezTo>
                    <a:pt x="152" y="125"/>
                    <a:pt x="152" y="125"/>
                    <a:pt x="152" y="125"/>
                  </a:cubicBezTo>
                  <a:cubicBezTo>
                    <a:pt x="152" y="124"/>
                    <a:pt x="152" y="124"/>
                    <a:pt x="152" y="124"/>
                  </a:cubicBezTo>
                  <a:cubicBezTo>
                    <a:pt x="150" y="123"/>
                    <a:pt x="150" y="123"/>
                    <a:pt x="150" y="123"/>
                  </a:cubicBezTo>
                  <a:cubicBezTo>
                    <a:pt x="148" y="122"/>
                    <a:pt x="148" y="122"/>
                    <a:pt x="148" y="122"/>
                  </a:cubicBezTo>
                  <a:cubicBezTo>
                    <a:pt x="148" y="121"/>
                    <a:pt x="148" y="121"/>
                    <a:pt x="148" y="121"/>
                  </a:cubicBezTo>
                  <a:cubicBezTo>
                    <a:pt x="149" y="119"/>
                    <a:pt x="149" y="119"/>
                    <a:pt x="149" y="119"/>
                  </a:cubicBezTo>
                  <a:cubicBezTo>
                    <a:pt x="148" y="118"/>
                    <a:pt x="148" y="118"/>
                    <a:pt x="148" y="118"/>
                  </a:cubicBezTo>
                  <a:cubicBezTo>
                    <a:pt x="148" y="117"/>
                    <a:pt x="148" y="117"/>
                    <a:pt x="148" y="117"/>
                  </a:cubicBezTo>
                  <a:cubicBezTo>
                    <a:pt x="148" y="117"/>
                    <a:pt x="148" y="117"/>
                    <a:pt x="148" y="117"/>
                  </a:cubicBezTo>
                  <a:cubicBezTo>
                    <a:pt x="149" y="116"/>
                    <a:pt x="149" y="116"/>
                    <a:pt x="149" y="116"/>
                  </a:cubicBezTo>
                  <a:cubicBezTo>
                    <a:pt x="150" y="114"/>
                    <a:pt x="150" y="114"/>
                    <a:pt x="150" y="114"/>
                  </a:cubicBezTo>
                  <a:cubicBezTo>
                    <a:pt x="151" y="113"/>
                    <a:pt x="151" y="113"/>
                    <a:pt x="151" y="113"/>
                  </a:cubicBezTo>
                  <a:cubicBezTo>
                    <a:pt x="150" y="111"/>
                    <a:pt x="150" y="111"/>
                    <a:pt x="150" y="111"/>
                  </a:cubicBezTo>
                  <a:cubicBezTo>
                    <a:pt x="148" y="107"/>
                    <a:pt x="148" y="107"/>
                    <a:pt x="148" y="107"/>
                  </a:cubicBezTo>
                  <a:cubicBezTo>
                    <a:pt x="149" y="107"/>
                    <a:pt x="149" y="107"/>
                    <a:pt x="149" y="107"/>
                  </a:cubicBezTo>
                  <a:cubicBezTo>
                    <a:pt x="150" y="108"/>
                    <a:pt x="150" y="108"/>
                    <a:pt x="150" y="108"/>
                  </a:cubicBezTo>
                  <a:cubicBezTo>
                    <a:pt x="150" y="109"/>
                    <a:pt x="150" y="109"/>
                    <a:pt x="150" y="109"/>
                  </a:cubicBezTo>
                  <a:cubicBezTo>
                    <a:pt x="151" y="109"/>
                    <a:pt x="151" y="109"/>
                    <a:pt x="151" y="109"/>
                  </a:cubicBezTo>
                  <a:cubicBezTo>
                    <a:pt x="151" y="109"/>
                    <a:pt x="151" y="109"/>
                    <a:pt x="151" y="109"/>
                  </a:cubicBezTo>
                  <a:cubicBezTo>
                    <a:pt x="151" y="111"/>
                    <a:pt x="151" y="111"/>
                    <a:pt x="151" y="111"/>
                  </a:cubicBezTo>
                  <a:cubicBezTo>
                    <a:pt x="152" y="112"/>
                    <a:pt x="152" y="112"/>
                    <a:pt x="152" y="112"/>
                  </a:cubicBezTo>
                  <a:cubicBezTo>
                    <a:pt x="152" y="113"/>
                    <a:pt x="152" y="113"/>
                    <a:pt x="152" y="113"/>
                  </a:cubicBezTo>
                  <a:cubicBezTo>
                    <a:pt x="153" y="114"/>
                    <a:pt x="153" y="114"/>
                    <a:pt x="153" y="114"/>
                  </a:cubicBezTo>
                  <a:cubicBezTo>
                    <a:pt x="153" y="115"/>
                    <a:pt x="153" y="115"/>
                    <a:pt x="153" y="115"/>
                  </a:cubicBezTo>
                  <a:cubicBezTo>
                    <a:pt x="153" y="116"/>
                    <a:pt x="153" y="116"/>
                    <a:pt x="153" y="116"/>
                  </a:cubicBezTo>
                  <a:cubicBezTo>
                    <a:pt x="154" y="117"/>
                    <a:pt x="154" y="117"/>
                    <a:pt x="154" y="117"/>
                  </a:cubicBezTo>
                  <a:cubicBezTo>
                    <a:pt x="154" y="118"/>
                    <a:pt x="154" y="118"/>
                    <a:pt x="154" y="118"/>
                  </a:cubicBezTo>
                  <a:cubicBezTo>
                    <a:pt x="155" y="119"/>
                    <a:pt x="155" y="119"/>
                    <a:pt x="155" y="119"/>
                  </a:cubicBezTo>
                  <a:cubicBezTo>
                    <a:pt x="155" y="119"/>
                    <a:pt x="155" y="119"/>
                    <a:pt x="155" y="119"/>
                  </a:cubicBezTo>
                  <a:cubicBezTo>
                    <a:pt x="154" y="120"/>
                    <a:pt x="154" y="120"/>
                    <a:pt x="154" y="120"/>
                  </a:cubicBezTo>
                  <a:cubicBezTo>
                    <a:pt x="155" y="120"/>
                    <a:pt x="155" y="120"/>
                    <a:pt x="155" y="120"/>
                  </a:cubicBezTo>
                  <a:cubicBezTo>
                    <a:pt x="156" y="120"/>
                    <a:pt x="156" y="120"/>
                    <a:pt x="156" y="120"/>
                  </a:cubicBezTo>
                  <a:cubicBezTo>
                    <a:pt x="157" y="121"/>
                    <a:pt x="157" y="121"/>
                    <a:pt x="157" y="121"/>
                  </a:cubicBezTo>
                  <a:cubicBezTo>
                    <a:pt x="159" y="121"/>
                    <a:pt x="159" y="121"/>
                    <a:pt x="159" y="121"/>
                  </a:cubicBezTo>
                  <a:cubicBezTo>
                    <a:pt x="160" y="120"/>
                    <a:pt x="160" y="120"/>
                    <a:pt x="160" y="120"/>
                  </a:cubicBezTo>
                  <a:cubicBezTo>
                    <a:pt x="160" y="121"/>
                    <a:pt x="160" y="121"/>
                    <a:pt x="160" y="121"/>
                  </a:cubicBezTo>
                  <a:cubicBezTo>
                    <a:pt x="161" y="122"/>
                    <a:pt x="161" y="122"/>
                    <a:pt x="161" y="122"/>
                  </a:cubicBezTo>
                  <a:cubicBezTo>
                    <a:pt x="161" y="121"/>
                    <a:pt x="161" y="121"/>
                    <a:pt x="161" y="121"/>
                  </a:cubicBezTo>
                  <a:cubicBezTo>
                    <a:pt x="162" y="121"/>
                    <a:pt x="162" y="121"/>
                    <a:pt x="162" y="121"/>
                  </a:cubicBezTo>
                  <a:cubicBezTo>
                    <a:pt x="163" y="120"/>
                    <a:pt x="163" y="120"/>
                    <a:pt x="163" y="120"/>
                  </a:cubicBezTo>
                  <a:cubicBezTo>
                    <a:pt x="164" y="120"/>
                    <a:pt x="164" y="120"/>
                    <a:pt x="164" y="120"/>
                  </a:cubicBezTo>
                  <a:cubicBezTo>
                    <a:pt x="165" y="122"/>
                    <a:pt x="165" y="122"/>
                    <a:pt x="165" y="122"/>
                  </a:cubicBezTo>
                  <a:cubicBezTo>
                    <a:pt x="166" y="122"/>
                    <a:pt x="166" y="122"/>
                    <a:pt x="166" y="122"/>
                  </a:cubicBezTo>
                  <a:cubicBezTo>
                    <a:pt x="167" y="122"/>
                    <a:pt x="167" y="122"/>
                    <a:pt x="167" y="122"/>
                  </a:cubicBezTo>
                  <a:cubicBezTo>
                    <a:pt x="169" y="122"/>
                    <a:pt x="169" y="122"/>
                    <a:pt x="169" y="122"/>
                  </a:cubicBezTo>
                  <a:cubicBezTo>
                    <a:pt x="170" y="121"/>
                    <a:pt x="170" y="121"/>
                    <a:pt x="170" y="121"/>
                  </a:cubicBezTo>
                  <a:cubicBezTo>
                    <a:pt x="169" y="122"/>
                    <a:pt x="169" y="122"/>
                    <a:pt x="169" y="122"/>
                  </a:cubicBezTo>
                  <a:cubicBezTo>
                    <a:pt x="167" y="122"/>
                    <a:pt x="167" y="122"/>
                    <a:pt x="167" y="122"/>
                  </a:cubicBezTo>
                  <a:cubicBezTo>
                    <a:pt x="167" y="121"/>
                    <a:pt x="167" y="121"/>
                    <a:pt x="167" y="121"/>
                  </a:cubicBezTo>
                  <a:cubicBezTo>
                    <a:pt x="166" y="121"/>
                    <a:pt x="166" y="121"/>
                    <a:pt x="166" y="121"/>
                  </a:cubicBezTo>
                  <a:cubicBezTo>
                    <a:pt x="166" y="120"/>
                    <a:pt x="166" y="120"/>
                    <a:pt x="166" y="120"/>
                  </a:cubicBezTo>
                  <a:cubicBezTo>
                    <a:pt x="164" y="120"/>
                    <a:pt x="164" y="120"/>
                    <a:pt x="164" y="120"/>
                  </a:cubicBezTo>
                  <a:cubicBezTo>
                    <a:pt x="164" y="119"/>
                    <a:pt x="164" y="119"/>
                    <a:pt x="164" y="119"/>
                  </a:cubicBezTo>
                  <a:cubicBezTo>
                    <a:pt x="164" y="119"/>
                    <a:pt x="164" y="119"/>
                    <a:pt x="164" y="119"/>
                  </a:cubicBezTo>
                  <a:cubicBezTo>
                    <a:pt x="163" y="119"/>
                    <a:pt x="163" y="119"/>
                    <a:pt x="163" y="119"/>
                  </a:cubicBezTo>
                  <a:cubicBezTo>
                    <a:pt x="161" y="119"/>
                    <a:pt x="161" y="119"/>
                    <a:pt x="161" y="119"/>
                  </a:cubicBezTo>
                  <a:cubicBezTo>
                    <a:pt x="160" y="119"/>
                    <a:pt x="160" y="119"/>
                    <a:pt x="160" y="119"/>
                  </a:cubicBezTo>
                  <a:cubicBezTo>
                    <a:pt x="159" y="119"/>
                    <a:pt x="159" y="119"/>
                    <a:pt x="159" y="119"/>
                  </a:cubicBezTo>
                  <a:cubicBezTo>
                    <a:pt x="157" y="117"/>
                    <a:pt x="157" y="117"/>
                    <a:pt x="157" y="117"/>
                  </a:cubicBezTo>
                  <a:cubicBezTo>
                    <a:pt x="157" y="116"/>
                    <a:pt x="157" y="116"/>
                    <a:pt x="157" y="116"/>
                  </a:cubicBezTo>
                  <a:cubicBezTo>
                    <a:pt x="156" y="116"/>
                    <a:pt x="156" y="116"/>
                    <a:pt x="156" y="116"/>
                  </a:cubicBezTo>
                  <a:cubicBezTo>
                    <a:pt x="155" y="114"/>
                    <a:pt x="155" y="114"/>
                    <a:pt x="155" y="114"/>
                  </a:cubicBezTo>
                  <a:cubicBezTo>
                    <a:pt x="156" y="114"/>
                    <a:pt x="156" y="114"/>
                    <a:pt x="156" y="114"/>
                  </a:cubicBezTo>
                  <a:cubicBezTo>
                    <a:pt x="156" y="114"/>
                    <a:pt x="156" y="114"/>
                    <a:pt x="156" y="114"/>
                  </a:cubicBezTo>
                  <a:cubicBezTo>
                    <a:pt x="157" y="113"/>
                    <a:pt x="157" y="113"/>
                    <a:pt x="157" y="113"/>
                  </a:cubicBezTo>
                  <a:cubicBezTo>
                    <a:pt x="158" y="113"/>
                    <a:pt x="158" y="113"/>
                    <a:pt x="158" y="113"/>
                  </a:cubicBezTo>
                  <a:cubicBezTo>
                    <a:pt x="159" y="114"/>
                    <a:pt x="159" y="114"/>
                    <a:pt x="159" y="114"/>
                  </a:cubicBezTo>
                  <a:cubicBezTo>
                    <a:pt x="161" y="115"/>
                    <a:pt x="161" y="115"/>
                    <a:pt x="161" y="115"/>
                  </a:cubicBezTo>
                  <a:cubicBezTo>
                    <a:pt x="162" y="115"/>
                    <a:pt x="162" y="115"/>
                    <a:pt x="162" y="115"/>
                  </a:cubicBezTo>
                  <a:cubicBezTo>
                    <a:pt x="163" y="113"/>
                    <a:pt x="163" y="113"/>
                    <a:pt x="163" y="113"/>
                  </a:cubicBezTo>
                  <a:cubicBezTo>
                    <a:pt x="163" y="112"/>
                    <a:pt x="163" y="112"/>
                    <a:pt x="163" y="112"/>
                  </a:cubicBezTo>
                  <a:cubicBezTo>
                    <a:pt x="161" y="111"/>
                    <a:pt x="161" y="111"/>
                    <a:pt x="161" y="111"/>
                  </a:cubicBezTo>
                  <a:cubicBezTo>
                    <a:pt x="159" y="112"/>
                    <a:pt x="159" y="112"/>
                    <a:pt x="159" y="112"/>
                  </a:cubicBezTo>
                  <a:cubicBezTo>
                    <a:pt x="159" y="112"/>
                    <a:pt x="159" y="112"/>
                    <a:pt x="159" y="112"/>
                  </a:cubicBezTo>
                  <a:cubicBezTo>
                    <a:pt x="159" y="111"/>
                    <a:pt x="159" y="111"/>
                    <a:pt x="159" y="111"/>
                  </a:cubicBezTo>
                  <a:cubicBezTo>
                    <a:pt x="160" y="111"/>
                    <a:pt x="160" y="111"/>
                    <a:pt x="160" y="111"/>
                  </a:cubicBezTo>
                  <a:cubicBezTo>
                    <a:pt x="160" y="111"/>
                    <a:pt x="160" y="111"/>
                    <a:pt x="160" y="111"/>
                  </a:cubicBezTo>
                  <a:cubicBezTo>
                    <a:pt x="160" y="110"/>
                    <a:pt x="160" y="110"/>
                    <a:pt x="160" y="110"/>
                  </a:cubicBezTo>
                  <a:cubicBezTo>
                    <a:pt x="161" y="109"/>
                    <a:pt x="161" y="109"/>
                    <a:pt x="161" y="109"/>
                  </a:cubicBezTo>
                  <a:cubicBezTo>
                    <a:pt x="162" y="108"/>
                    <a:pt x="162" y="108"/>
                    <a:pt x="162" y="108"/>
                  </a:cubicBezTo>
                  <a:cubicBezTo>
                    <a:pt x="163" y="108"/>
                    <a:pt x="163" y="108"/>
                    <a:pt x="163" y="108"/>
                  </a:cubicBezTo>
                  <a:cubicBezTo>
                    <a:pt x="166" y="108"/>
                    <a:pt x="166" y="108"/>
                    <a:pt x="166" y="108"/>
                  </a:cubicBezTo>
                  <a:cubicBezTo>
                    <a:pt x="167" y="109"/>
                    <a:pt x="167" y="109"/>
                    <a:pt x="167" y="109"/>
                  </a:cubicBezTo>
                  <a:cubicBezTo>
                    <a:pt x="168" y="110"/>
                    <a:pt x="168" y="110"/>
                    <a:pt x="168" y="110"/>
                  </a:cubicBezTo>
                  <a:cubicBezTo>
                    <a:pt x="171" y="110"/>
                    <a:pt x="171" y="110"/>
                    <a:pt x="171" y="110"/>
                  </a:cubicBezTo>
                  <a:cubicBezTo>
                    <a:pt x="171" y="111"/>
                    <a:pt x="171" y="111"/>
                    <a:pt x="171" y="111"/>
                  </a:cubicBezTo>
                  <a:cubicBezTo>
                    <a:pt x="172" y="112"/>
                    <a:pt x="172" y="112"/>
                    <a:pt x="172" y="112"/>
                  </a:cubicBezTo>
                  <a:cubicBezTo>
                    <a:pt x="174" y="113"/>
                    <a:pt x="174" y="113"/>
                    <a:pt x="174" y="113"/>
                  </a:cubicBezTo>
                  <a:cubicBezTo>
                    <a:pt x="175" y="113"/>
                    <a:pt x="175" y="113"/>
                    <a:pt x="175" y="113"/>
                  </a:cubicBezTo>
                  <a:cubicBezTo>
                    <a:pt x="178" y="113"/>
                    <a:pt x="178" y="113"/>
                    <a:pt x="178" y="113"/>
                  </a:cubicBezTo>
                  <a:cubicBezTo>
                    <a:pt x="180" y="112"/>
                    <a:pt x="180" y="112"/>
                    <a:pt x="180" y="112"/>
                  </a:cubicBezTo>
                  <a:cubicBezTo>
                    <a:pt x="180" y="113"/>
                    <a:pt x="180" y="113"/>
                    <a:pt x="180" y="113"/>
                  </a:cubicBezTo>
                  <a:cubicBezTo>
                    <a:pt x="181" y="113"/>
                    <a:pt x="181" y="113"/>
                    <a:pt x="181" y="113"/>
                  </a:cubicBezTo>
                  <a:cubicBezTo>
                    <a:pt x="182" y="113"/>
                    <a:pt x="182" y="113"/>
                    <a:pt x="182" y="113"/>
                  </a:cubicBezTo>
                  <a:cubicBezTo>
                    <a:pt x="181" y="114"/>
                    <a:pt x="181" y="114"/>
                    <a:pt x="181" y="114"/>
                  </a:cubicBezTo>
                  <a:cubicBezTo>
                    <a:pt x="182" y="115"/>
                    <a:pt x="182" y="115"/>
                    <a:pt x="182" y="115"/>
                  </a:cubicBezTo>
                  <a:cubicBezTo>
                    <a:pt x="181" y="115"/>
                    <a:pt x="181" y="115"/>
                    <a:pt x="181" y="115"/>
                  </a:cubicBezTo>
                  <a:cubicBezTo>
                    <a:pt x="180" y="116"/>
                    <a:pt x="180" y="116"/>
                    <a:pt x="180" y="116"/>
                  </a:cubicBezTo>
                  <a:cubicBezTo>
                    <a:pt x="180" y="117"/>
                    <a:pt x="180" y="117"/>
                    <a:pt x="180" y="117"/>
                  </a:cubicBezTo>
                  <a:cubicBezTo>
                    <a:pt x="181" y="118"/>
                    <a:pt x="181" y="118"/>
                    <a:pt x="181" y="118"/>
                  </a:cubicBezTo>
                  <a:cubicBezTo>
                    <a:pt x="181" y="119"/>
                    <a:pt x="181" y="119"/>
                    <a:pt x="181" y="119"/>
                  </a:cubicBezTo>
                  <a:cubicBezTo>
                    <a:pt x="182" y="121"/>
                    <a:pt x="182" y="121"/>
                    <a:pt x="182" y="121"/>
                  </a:cubicBezTo>
                  <a:cubicBezTo>
                    <a:pt x="182" y="121"/>
                    <a:pt x="182" y="121"/>
                    <a:pt x="182" y="121"/>
                  </a:cubicBezTo>
                  <a:cubicBezTo>
                    <a:pt x="182" y="122"/>
                    <a:pt x="182" y="122"/>
                    <a:pt x="182" y="122"/>
                  </a:cubicBezTo>
                  <a:cubicBezTo>
                    <a:pt x="182" y="125"/>
                    <a:pt x="182" y="125"/>
                    <a:pt x="182" y="125"/>
                  </a:cubicBezTo>
                  <a:cubicBezTo>
                    <a:pt x="183" y="125"/>
                    <a:pt x="183" y="125"/>
                    <a:pt x="183" y="125"/>
                  </a:cubicBezTo>
                  <a:cubicBezTo>
                    <a:pt x="183" y="124"/>
                    <a:pt x="183" y="124"/>
                    <a:pt x="183" y="124"/>
                  </a:cubicBezTo>
                  <a:cubicBezTo>
                    <a:pt x="183" y="123"/>
                    <a:pt x="183" y="123"/>
                    <a:pt x="183" y="123"/>
                  </a:cubicBezTo>
                  <a:cubicBezTo>
                    <a:pt x="183" y="123"/>
                    <a:pt x="183" y="123"/>
                    <a:pt x="183" y="123"/>
                  </a:cubicBezTo>
                  <a:cubicBezTo>
                    <a:pt x="183" y="122"/>
                    <a:pt x="183" y="122"/>
                    <a:pt x="183" y="122"/>
                  </a:cubicBezTo>
                  <a:cubicBezTo>
                    <a:pt x="184" y="121"/>
                    <a:pt x="184" y="121"/>
                    <a:pt x="184" y="121"/>
                  </a:cubicBezTo>
                  <a:cubicBezTo>
                    <a:pt x="184" y="120"/>
                    <a:pt x="184" y="120"/>
                    <a:pt x="184" y="120"/>
                  </a:cubicBezTo>
                  <a:cubicBezTo>
                    <a:pt x="185" y="121"/>
                    <a:pt x="185" y="121"/>
                    <a:pt x="185" y="121"/>
                  </a:cubicBezTo>
                  <a:cubicBezTo>
                    <a:pt x="185" y="122"/>
                    <a:pt x="185" y="122"/>
                    <a:pt x="185" y="122"/>
                  </a:cubicBezTo>
                  <a:cubicBezTo>
                    <a:pt x="186" y="124"/>
                    <a:pt x="186" y="124"/>
                    <a:pt x="186" y="124"/>
                  </a:cubicBezTo>
                  <a:cubicBezTo>
                    <a:pt x="186" y="124"/>
                    <a:pt x="186" y="124"/>
                    <a:pt x="186" y="124"/>
                  </a:cubicBezTo>
                  <a:cubicBezTo>
                    <a:pt x="185" y="125"/>
                    <a:pt x="185" y="125"/>
                    <a:pt x="185" y="125"/>
                  </a:cubicBezTo>
                  <a:cubicBezTo>
                    <a:pt x="185" y="126"/>
                    <a:pt x="185" y="126"/>
                    <a:pt x="185" y="126"/>
                  </a:cubicBezTo>
                  <a:cubicBezTo>
                    <a:pt x="185" y="126"/>
                    <a:pt x="185" y="126"/>
                    <a:pt x="185" y="126"/>
                  </a:cubicBezTo>
                  <a:cubicBezTo>
                    <a:pt x="186" y="127"/>
                    <a:pt x="186" y="127"/>
                    <a:pt x="186" y="127"/>
                  </a:cubicBezTo>
                  <a:cubicBezTo>
                    <a:pt x="188" y="127"/>
                    <a:pt x="188" y="127"/>
                    <a:pt x="188" y="127"/>
                  </a:cubicBezTo>
                  <a:cubicBezTo>
                    <a:pt x="189" y="127"/>
                    <a:pt x="189" y="127"/>
                    <a:pt x="189" y="127"/>
                  </a:cubicBezTo>
                  <a:cubicBezTo>
                    <a:pt x="190" y="128"/>
                    <a:pt x="190" y="128"/>
                    <a:pt x="190" y="128"/>
                  </a:cubicBezTo>
                  <a:cubicBezTo>
                    <a:pt x="190" y="129"/>
                    <a:pt x="190" y="129"/>
                    <a:pt x="190" y="129"/>
                  </a:cubicBezTo>
                  <a:cubicBezTo>
                    <a:pt x="191" y="130"/>
                    <a:pt x="191" y="130"/>
                    <a:pt x="191" y="130"/>
                  </a:cubicBezTo>
                  <a:cubicBezTo>
                    <a:pt x="193" y="130"/>
                    <a:pt x="193" y="130"/>
                    <a:pt x="193" y="130"/>
                  </a:cubicBezTo>
                  <a:cubicBezTo>
                    <a:pt x="195" y="131"/>
                    <a:pt x="195" y="131"/>
                    <a:pt x="195" y="131"/>
                  </a:cubicBezTo>
                  <a:cubicBezTo>
                    <a:pt x="194" y="131"/>
                    <a:pt x="194" y="131"/>
                    <a:pt x="194" y="131"/>
                  </a:cubicBezTo>
                  <a:cubicBezTo>
                    <a:pt x="194" y="130"/>
                    <a:pt x="194" y="130"/>
                    <a:pt x="194" y="130"/>
                  </a:cubicBezTo>
                  <a:cubicBezTo>
                    <a:pt x="196" y="129"/>
                    <a:pt x="196" y="129"/>
                    <a:pt x="196" y="129"/>
                  </a:cubicBezTo>
                  <a:cubicBezTo>
                    <a:pt x="197" y="128"/>
                    <a:pt x="197" y="128"/>
                    <a:pt x="197" y="128"/>
                  </a:cubicBezTo>
                  <a:cubicBezTo>
                    <a:pt x="199" y="130"/>
                    <a:pt x="199" y="130"/>
                    <a:pt x="199" y="130"/>
                  </a:cubicBezTo>
                  <a:cubicBezTo>
                    <a:pt x="200" y="130"/>
                    <a:pt x="200" y="130"/>
                    <a:pt x="200" y="130"/>
                  </a:cubicBezTo>
                  <a:cubicBezTo>
                    <a:pt x="201" y="131"/>
                    <a:pt x="201" y="131"/>
                    <a:pt x="201" y="131"/>
                  </a:cubicBezTo>
                  <a:cubicBezTo>
                    <a:pt x="201" y="132"/>
                    <a:pt x="201" y="132"/>
                    <a:pt x="201" y="132"/>
                  </a:cubicBezTo>
                  <a:cubicBezTo>
                    <a:pt x="201" y="131"/>
                    <a:pt x="201" y="131"/>
                    <a:pt x="201" y="131"/>
                  </a:cubicBezTo>
                  <a:cubicBezTo>
                    <a:pt x="200" y="129"/>
                    <a:pt x="200" y="129"/>
                    <a:pt x="200" y="129"/>
                  </a:cubicBezTo>
                  <a:cubicBezTo>
                    <a:pt x="200" y="129"/>
                    <a:pt x="200" y="129"/>
                    <a:pt x="200" y="129"/>
                  </a:cubicBezTo>
                  <a:cubicBezTo>
                    <a:pt x="198" y="129"/>
                    <a:pt x="198" y="129"/>
                    <a:pt x="198" y="129"/>
                  </a:cubicBezTo>
                  <a:cubicBezTo>
                    <a:pt x="197" y="128"/>
                    <a:pt x="197" y="128"/>
                    <a:pt x="197" y="128"/>
                  </a:cubicBezTo>
                  <a:cubicBezTo>
                    <a:pt x="195" y="128"/>
                    <a:pt x="195" y="128"/>
                    <a:pt x="195" y="128"/>
                  </a:cubicBezTo>
                  <a:cubicBezTo>
                    <a:pt x="194" y="129"/>
                    <a:pt x="194" y="129"/>
                    <a:pt x="194" y="129"/>
                  </a:cubicBezTo>
                  <a:cubicBezTo>
                    <a:pt x="193" y="129"/>
                    <a:pt x="193" y="129"/>
                    <a:pt x="193" y="129"/>
                  </a:cubicBezTo>
                  <a:cubicBezTo>
                    <a:pt x="193" y="129"/>
                    <a:pt x="193" y="129"/>
                    <a:pt x="193" y="129"/>
                  </a:cubicBezTo>
                  <a:cubicBezTo>
                    <a:pt x="191" y="129"/>
                    <a:pt x="191" y="129"/>
                    <a:pt x="191" y="129"/>
                  </a:cubicBezTo>
                  <a:cubicBezTo>
                    <a:pt x="190" y="127"/>
                    <a:pt x="190" y="127"/>
                    <a:pt x="190" y="127"/>
                  </a:cubicBezTo>
                  <a:cubicBezTo>
                    <a:pt x="189" y="127"/>
                    <a:pt x="189" y="127"/>
                    <a:pt x="189" y="127"/>
                  </a:cubicBezTo>
                  <a:cubicBezTo>
                    <a:pt x="187" y="126"/>
                    <a:pt x="187" y="126"/>
                    <a:pt x="187" y="126"/>
                  </a:cubicBezTo>
                  <a:cubicBezTo>
                    <a:pt x="187" y="125"/>
                    <a:pt x="187" y="125"/>
                    <a:pt x="187" y="125"/>
                  </a:cubicBezTo>
                  <a:cubicBezTo>
                    <a:pt x="187" y="125"/>
                    <a:pt x="187" y="125"/>
                    <a:pt x="187" y="125"/>
                  </a:cubicBezTo>
                  <a:cubicBezTo>
                    <a:pt x="188" y="125"/>
                    <a:pt x="188" y="125"/>
                    <a:pt x="188" y="125"/>
                  </a:cubicBezTo>
                  <a:cubicBezTo>
                    <a:pt x="189" y="124"/>
                    <a:pt x="189" y="124"/>
                    <a:pt x="189" y="124"/>
                  </a:cubicBezTo>
                  <a:cubicBezTo>
                    <a:pt x="189" y="123"/>
                    <a:pt x="189" y="123"/>
                    <a:pt x="189" y="123"/>
                  </a:cubicBezTo>
                  <a:cubicBezTo>
                    <a:pt x="187" y="122"/>
                    <a:pt x="187" y="122"/>
                    <a:pt x="187" y="122"/>
                  </a:cubicBezTo>
                  <a:cubicBezTo>
                    <a:pt x="187" y="120"/>
                    <a:pt x="187" y="120"/>
                    <a:pt x="187" y="120"/>
                  </a:cubicBezTo>
                  <a:cubicBezTo>
                    <a:pt x="185" y="118"/>
                    <a:pt x="185" y="118"/>
                    <a:pt x="185" y="118"/>
                  </a:cubicBezTo>
                  <a:cubicBezTo>
                    <a:pt x="184" y="118"/>
                    <a:pt x="184" y="118"/>
                    <a:pt x="184" y="118"/>
                  </a:cubicBezTo>
                  <a:cubicBezTo>
                    <a:pt x="183" y="117"/>
                    <a:pt x="183" y="117"/>
                    <a:pt x="183" y="117"/>
                  </a:cubicBezTo>
                  <a:cubicBezTo>
                    <a:pt x="184" y="116"/>
                    <a:pt x="184" y="116"/>
                    <a:pt x="184" y="116"/>
                  </a:cubicBezTo>
                  <a:cubicBezTo>
                    <a:pt x="183" y="115"/>
                    <a:pt x="183" y="115"/>
                    <a:pt x="183" y="115"/>
                  </a:cubicBezTo>
                  <a:cubicBezTo>
                    <a:pt x="183" y="113"/>
                    <a:pt x="183" y="113"/>
                    <a:pt x="183" y="113"/>
                  </a:cubicBezTo>
                  <a:cubicBezTo>
                    <a:pt x="182" y="112"/>
                    <a:pt x="182" y="112"/>
                    <a:pt x="182" y="112"/>
                  </a:cubicBezTo>
                  <a:cubicBezTo>
                    <a:pt x="182" y="112"/>
                    <a:pt x="182" y="112"/>
                    <a:pt x="182" y="112"/>
                  </a:cubicBezTo>
                  <a:cubicBezTo>
                    <a:pt x="180" y="111"/>
                    <a:pt x="180" y="111"/>
                    <a:pt x="180" y="111"/>
                  </a:cubicBezTo>
                  <a:cubicBezTo>
                    <a:pt x="178" y="111"/>
                    <a:pt x="178" y="111"/>
                    <a:pt x="178" y="111"/>
                  </a:cubicBezTo>
                  <a:cubicBezTo>
                    <a:pt x="177" y="110"/>
                    <a:pt x="177" y="110"/>
                    <a:pt x="177" y="110"/>
                  </a:cubicBezTo>
                  <a:cubicBezTo>
                    <a:pt x="176" y="109"/>
                    <a:pt x="176" y="109"/>
                    <a:pt x="176" y="109"/>
                  </a:cubicBezTo>
                  <a:cubicBezTo>
                    <a:pt x="176" y="108"/>
                    <a:pt x="176" y="108"/>
                    <a:pt x="176" y="108"/>
                  </a:cubicBezTo>
                  <a:cubicBezTo>
                    <a:pt x="175" y="107"/>
                    <a:pt x="175" y="107"/>
                    <a:pt x="175" y="107"/>
                  </a:cubicBezTo>
                  <a:cubicBezTo>
                    <a:pt x="175" y="107"/>
                    <a:pt x="175" y="107"/>
                    <a:pt x="175" y="107"/>
                  </a:cubicBezTo>
                  <a:cubicBezTo>
                    <a:pt x="174" y="107"/>
                    <a:pt x="174" y="107"/>
                    <a:pt x="174" y="107"/>
                  </a:cubicBezTo>
                  <a:cubicBezTo>
                    <a:pt x="171" y="107"/>
                    <a:pt x="171" y="107"/>
                    <a:pt x="171" y="107"/>
                  </a:cubicBezTo>
                  <a:cubicBezTo>
                    <a:pt x="170" y="107"/>
                    <a:pt x="170" y="107"/>
                    <a:pt x="170" y="107"/>
                  </a:cubicBezTo>
                  <a:cubicBezTo>
                    <a:pt x="169" y="107"/>
                    <a:pt x="169" y="107"/>
                    <a:pt x="169" y="107"/>
                  </a:cubicBezTo>
                  <a:cubicBezTo>
                    <a:pt x="169" y="105"/>
                    <a:pt x="169" y="105"/>
                    <a:pt x="169" y="105"/>
                  </a:cubicBezTo>
                  <a:cubicBezTo>
                    <a:pt x="168" y="105"/>
                    <a:pt x="168" y="105"/>
                    <a:pt x="168" y="105"/>
                  </a:cubicBezTo>
                  <a:cubicBezTo>
                    <a:pt x="168" y="105"/>
                    <a:pt x="168" y="105"/>
                    <a:pt x="168" y="105"/>
                  </a:cubicBezTo>
                  <a:cubicBezTo>
                    <a:pt x="168" y="103"/>
                    <a:pt x="168" y="103"/>
                    <a:pt x="168" y="103"/>
                  </a:cubicBezTo>
                  <a:cubicBezTo>
                    <a:pt x="167" y="102"/>
                    <a:pt x="167" y="102"/>
                    <a:pt x="167" y="102"/>
                  </a:cubicBezTo>
                  <a:cubicBezTo>
                    <a:pt x="165" y="101"/>
                    <a:pt x="165" y="101"/>
                    <a:pt x="165" y="101"/>
                  </a:cubicBezTo>
                  <a:cubicBezTo>
                    <a:pt x="166" y="100"/>
                    <a:pt x="166" y="100"/>
                    <a:pt x="166" y="100"/>
                  </a:cubicBezTo>
                  <a:cubicBezTo>
                    <a:pt x="166" y="100"/>
                    <a:pt x="166" y="100"/>
                    <a:pt x="166" y="100"/>
                  </a:cubicBezTo>
                  <a:cubicBezTo>
                    <a:pt x="165" y="100"/>
                    <a:pt x="165" y="100"/>
                    <a:pt x="165" y="100"/>
                  </a:cubicBezTo>
                  <a:cubicBezTo>
                    <a:pt x="164" y="99"/>
                    <a:pt x="164" y="99"/>
                    <a:pt x="164" y="99"/>
                  </a:cubicBezTo>
                  <a:cubicBezTo>
                    <a:pt x="165" y="98"/>
                    <a:pt x="165" y="98"/>
                    <a:pt x="165" y="98"/>
                  </a:cubicBezTo>
                  <a:cubicBezTo>
                    <a:pt x="165" y="97"/>
                    <a:pt x="165" y="97"/>
                    <a:pt x="165" y="97"/>
                  </a:cubicBezTo>
                  <a:cubicBezTo>
                    <a:pt x="164" y="97"/>
                    <a:pt x="164" y="97"/>
                    <a:pt x="164" y="97"/>
                  </a:cubicBezTo>
                  <a:cubicBezTo>
                    <a:pt x="164" y="96"/>
                    <a:pt x="164" y="96"/>
                    <a:pt x="164" y="96"/>
                  </a:cubicBezTo>
                  <a:cubicBezTo>
                    <a:pt x="165" y="96"/>
                    <a:pt x="165" y="96"/>
                    <a:pt x="165" y="96"/>
                  </a:cubicBezTo>
                  <a:cubicBezTo>
                    <a:pt x="167" y="95"/>
                    <a:pt x="167" y="95"/>
                    <a:pt x="167" y="95"/>
                  </a:cubicBezTo>
                  <a:cubicBezTo>
                    <a:pt x="168" y="95"/>
                    <a:pt x="168" y="95"/>
                    <a:pt x="168" y="95"/>
                  </a:cubicBezTo>
                  <a:cubicBezTo>
                    <a:pt x="170" y="95"/>
                    <a:pt x="170" y="95"/>
                    <a:pt x="170" y="95"/>
                  </a:cubicBezTo>
                  <a:cubicBezTo>
                    <a:pt x="173" y="93"/>
                    <a:pt x="173" y="93"/>
                    <a:pt x="173" y="93"/>
                  </a:cubicBezTo>
                  <a:cubicBezTo>
                    <a:pt x="175" y="92"/>
                    <a:pt x="175" y="92"/>
                    <a:pt x="175" y="92"/>
                  </a:cubicBezTo>
                  <a:cubicBezTo>
                    <a:pt x="176" y="92"/>
                    <a:pt x="176" y="92"/>
                    <a:pt x="176" y="92"/>
                  </a:cubicBezTo>
                  <a:cubicBezTo>
                    <a:pt x="177" y="93"/>
                    <a:pt x="177" y="93"/>
                    <a:pt x="177" y="93"/>
                  </a:cubicBezTo>
                  <a:cubicBezTo>
                    <a:pt x="178" y="92"/>
                    <a:pt x="178" y="92"/>
                    <a:pt x="178" y="92"/>
                  </a:cubicBezTo>
                  <a:cubicBezTo>
                    <a:pt x="178" y="91"/>
                    <a:pt x="178" y="91"/>
                    <a:pt x="178" y="91"/>
                  </a:cubicBezTo>
                  <a:cubicBezTo>
                    <a:pt x="180" y="91"/>
                    <a:pt x="180" y="91"/>
                    <a:pt x="180" y="91"/>
                  </a:cubicBezTo>
                  <a:cubicBezTo>
                    <a:pt x="183" y="89"/>
                    <a:pt x="183" y="89"/>
                    <a:pt x="183" y="89"/>
                  </a:cubicBezTo>
                  <a:cubicBezTo>
                    <a:pt x="183" y="90"/>
                    <a:pt x="183" y="90"/>
                    <a:pt x="183" y="90"/>
                  </a:cubicBezTo>
                  <a:cubicBezTo>
                    <a:pt x="183" y="91"/>
                    <a:pt x="183" y="91"/>
                    <a:pt x="183" y="91"/>
                  </a:cubicBezTo>
                  <a:cubicBezTo>
                    <a:pt x="183" y="91"/>
                    <a:pt x="183" y="91"/>
                    <a:pt x="183" y="91"/>
                  </a:cubicBezTo>
                  <a:cubicBezTo>
                    <a:pt x="182" y="92"/>
                    <a:pt x="182" y="92"/>
                    <a:pt x="182" y="92"/>
                  </a:cubicBezTo>
                  <a:cubicBezTo>
                    <a:pt x="181" y="93"/>
                    <a:pt x="181" y="93"/>
                    <a:pt x="181" y="93"/>
                  </a:cubicBezTo>
                  <a:cubicBezTo>
                    <a:pt x="181" y="94"/>
                    <a:pt x="181" y="94"/>
                    <a:pt x="181" y="94"/>
                  </a:cubicBezTo>
                  <a:cubicBezTo>
                    <a:pt x="183" y="96"/>
                    <a:pt x="183" y="96"/>
                    <a:pt x="183" y="96"/>
                  </a:cubicBezTo>
                  <a:cubicBezTo>
                    <a:pt x="185" y="96"/>
                    <a:pt x="185" y="96"/>
                    <a:pt x="185" y="96"/>
                  </a:cubicBezTo>
                  <a:cubicBezTo>
                    <a:pt x="184" y="95"/>
                    <a:pt x="184" y="95"/>
                    <a:pt x="184" y="95"/>
                  </a:cubicBezTo>
                  <a:cubicBezTo>
                    <a:pt x="182" y="94"/>
                    <a:pt x="182" y="94"/>
                    <a:pt x="182" y="94"/>
                  </a:cubicBezTo>
                  <a:cubicBezTo>
                    <a:pt x="182" y="93"/>
                    <a:pt x="182" y="93"/>
                    <a:pt x="182" y="93"/>
                  </a:cubicBezTo>
                  <a:cubicBezTo>
                    <a:pt x="183" y="92"/>
                    <a:pt x="183" y="92"/>
                    <a:pt x="183" y="92"/>
                  </a:cubicBezTo>
                  <a:cubicBezTo>
                    <a:pt x="185" y="91"/>
                    <a:pt x="185" y="91"/>
                    <a:pt x="185" y="91"/>
                  </a:cubicBezTo>
                  <a:cubicBezTo>
                    <a:pt x="185" y="90"/>
                    <a:pt x="185" y="90"/>
                    <a:pt x="185" y="90"/>
                  </a:cubicBezTo>
                  <a:cubicBezTo>
                    <a:pt x="185" y="89"/>
                    <a:pt x="185" y="89"/>
                    <a:pt x="185" y="89"/>
                  </a:cubicBezTo>
                  <a:cubicBezTo>
                    <a:pt x="184" y="89"/>
                    <a:pt x="184" y="89"/>
                    <a:pt x="184" y="89"/>
                  </a:cubicBezTo>
                  <a:cubicBezTo>
                    <a:pt x="182" y="88"/>
                    <a:pt x="182" y="88"/>
                    <a:pt x="182" y="88"/>
                  </a:cubicBezTo>
                  <a:cubicBezTo>
                    <a:pt x="183" y="87"/>
                    <a:pt x="183" y="87"/>
                    <a:pt x="183" y="87"/>
                  </a:cubicBezTo>
                  <a:cubicBezTo>
                    <a:pt x="181" y="87"/>
                    <a:pt x="181" y="87"/>
                    <a:pt x="181" y="87"/>
                  </a:cubicBezTo>
                  <a:cubicBezTo>
                    <a:pt x="181" y="88"/>
                    <a:pt x="181" y="88"/>
                    <a:pt x="181" y="88"/>
                  </a:cubicBezTo>
                  <a:cubicBezTo>
                    <a:pt x="180" y="87"/>
                    <a:pt x="180" y="87"/>
                    <a:pt x="180" y="87"/>
                  </a:cubicBezTo>
                  <a:cubicBezTo>
                    <a:pt x="180" y="86"/>
                    <a:pt x="180" y="86"/>
                    <a:pt x="180" y="86"/>
                  </a:cubicBezTo>
                  <a:cubicBezTo>
                    <a:pt x="178" y="86"/>
                    <a:pt x="178" y="86"/>
                    <a:pt x="178" y="86"/>
                  </a:cubicBezTo>
                  <a:cubicBezTo>
                    <a:pt x="178" y="87"/>
                    <a:pt x="178" y="87"/>
                    <a:pt x="178" y="87"/>
                  </a:cubicBezTo>
                  <a:cubicBezTo>
                    <a:pt x="177" y="85"/>
                    <a:pt x="177" y="85"/>
                    <a:pt x="177" y="85"/>
                  </a:cubicBezTo>
                  <a:cubicBezTo>
                    <a:pt x="177" y="85"/>
                    <a:pt x="177" y="85"/>
                    <a:pt x="177" y="85"/>
                  </a:cubicBezTo>
                  <a:cubicBezTo>
                    <a:pt x="177" y="84"/>
                    <a:pt x="177" y="84"/>
                    <a:pt x="177" y="84"/>
                  </a:cubicBezTo>
                  <a:cubicBezTo>
                    <a:pt x="178" y="84"/>
                    <a:pt x="178" y="84"/>
                    <a:pt x="178" y="84"/>
                  </a:cubicBezTo>
                  <a:cubicBezTo>
                    <a:pt x="179" y="85"/>
                    <a:pt x="179" y="85"/>
                    <a:pt x="179" y="85"/>
                  </a:cubicBezTo>
                  <a:cubicBezTo>
                    <a:pt x="180" y="85"/>
                    <a:pt x="180" y="85"/>
                    <a:pt x="180" y="85"/>
                  </a:cubicBezTo>
                  <a:cubicBezTo>
                    <a:pt x="181" y="84"/>
                    <a:pt x="181" y="84"/>
                    <a:pt x="181" y="84"/>
                  </a:cubicBezTo>
                  <a:cubicBezTo>
                    <a:pt x="180" y="84"/>
                    <a:pt x="180" y="84"/>
                    <a:pt x="180" y="84"/>
                  </a:cubicBezTo>
                  <a:cubicBezTo>
                    <a:pt x="180" y="84"/>
                    <a:pt x="180" y="84"/>
                    <a:pt x="180" y="84"/>
                  </a:cubicBezTo>
                  <a:cubicBezTo>
                    <a:pt x="179" y="84"/>
                    <a:pt x="179" y="84"/>
                    <a:pt x="179" y="84"/>
                  </a:cubicBezTo>
                  <a:cubicBezTo>
                    <a:pt x="178" y="84"/>
                    <a:pt x="178" y="84"/>
                    <a:pt x="178" y="84"/>
                  </a:cubicBezTo>
                  <a:cubicBezTo>
                    <a:pt x="178" y="83"/>
                    <a:pt x="178" y="83"/>
                    <a:pt x="178" y="83"/>
                  </a:cubicBezTo>
                  <a:cubicBezTo>
                    <a:pt x="177" y="83"/>
                    <a:pt x="177" y="83"/>
                    <a:pt x="177" y="83"/>
                  </a:cubicBezTo>
                  <a:cubicBezTo>
                    <a:pt x="175" y="83"/>
                    <a:pt x="175" y="83"/>
                    <a:pt x="175" y="83"/>
                  </a:cubicBezTo>
                  <a:cubicBezTo>
                    <a:pt x="175" y="83"/>
                    <a:pt x="175" y="83"/>
                    <a:pt x="175" y="83"/>
                  </a:cubicBezTo>
                  <a:cubicBezTo>
                    <a:pt x="174" y="82"/>
                    <a:pt x="174" y="82"/>
                    <a:pt x="174" y="82"/>
                  </a:cubicBezTo>
                  <a:cubicBezTo>
                    <a:pt x="175" y="82"/>
                    <a:pt x="175" y="82"/>
                    <a:pt x="175" y="82"/>
                  </a:cubicBezTo>
                  <a:cubicBezTo>
                    <a:pt x="174" y="81"/>
                    <a:pt x="174" y="81"/>
                    <a:pt x="174" y="81"/>
                  </a:cubicBezTo>
                  <a:cubicBezTo>
                    <a:pt x="174" y="80"/>
                    <a:pt x="174" y="80"/>
                    <a:pt x="174" y="80"/>
                  </a:cubicBezTo>
                  <a:cubicBezTo>
                    <a:pt x="174" y="80"/>
                    <a:pt x="174" y="80"/>
                    <a:pt x="174" y="80"/>
                  </a:cubicBezTo>
                  <a:cubicBezTo>
                    <a:pt x="175" y="80"/>
                    <a:pt x="175" y="80"/>
                    <a:pt x="175" y="80"/>
                  </a:cubicBezTo>
                  <a:cubicBezTo>
                    <a:pt x="176" y="81"/>
                    <a:pt x="176" y="81"/>
                    <a:pt x="176" y="81"/>
                  </a:cubicBezTo>
                  <a:cubicBezTo>
                    <a:pt x="176" y="81"/>
                    <a:pt x="176" y="81"/>
                    <a:pt x="176" y="81"/>
                  </a:cubicBezTo>
                  <a:cubicBezTo>
                    <a:pt x="177" y="82"/>
                    <a:pt x="177" y="82"/>
                    <a:pt x="177" y="82"/>
                  </a:cubicBezTo>
                  <a:cubicBezTo>
                    <a:pt x="178" y="82"/>
                    <a:pt x="178" y="82"/>
                    <a:pt x="178" y="82"/>
                  </a:cubicBezTo>
                  <a:cubicBezTo>
                    <a:pt x="177" y="81"/>
                    <a:pt x="177" y="81"/>
                    <a:pt x="177" y="81"/>
                  </a:cubicBezTo>
                  <a:cubicBezTo>
                    <a:pt x="178" y="81"/>
                    <a:pt x="178" y="81"/>
                    <a:pt x="178" y="81"/>
                  </a:cubicBezTo>
                  <a:cubicBezTo>
                    <a:pt x="178" y="79"/>
                    <a:pt x="178" y="79"/>
                    <a:pt x="178" y="79"/>
                  </a:cubicBezTo>
                  <a:cubicBezTo>
                    <a:pt x="178" y="78"/>
                    <a:pt x="178" y="78"/>
                    <a:pt x="178" y="78"/>
                  </a:cubicBezTo>
                  <a:cubicBezTo>
                    <a:pt x="178" y="78"/>
                    <a:pt x="178" y="78"/>
                    <a:pt x="178" y="78"/>
                  </a:cubicBezTo>
                  <a:cubicBezTo>
                    <a:pt x="179" y="78"/>
                    <a:pt x="179" y="78"/>
                    <a:pt x="179" y="78"/>
                  </a:cubicBezTo>
                  <a:cubicBezTo>
                    <a:pt x="179" y="78"/>
                    <a:pt x="179" y="78"/>
                    <a:pt x="179" y="78"/>
                  </a:cubicBezTo>
                  <a:cubicBezTo>
                    <a:pt x="177" y="77"/>
                    <a:pt x="177" y="77"/>
                    <a:pt x="177" y="77"/>
                  </a:cubicBezTo>
                  <a:cubicBezTo>
                    <a:pt x="177" y="78"/>
                    <a:pt x="177" y="78"/>
                    <a:pt x="177" y="78"/>
                  </a:cubicBezTo>
                  <a:cubicBezTo>
                    <a:pt x="176" y="78"/>
                    <a:pt x="176" y="78"/>
                    <a:pt x="176" y="78"/>
                  </a:cubicBezTo>
                  <a:cubicBezTo>
                    <a:pt x="176" y="77"/>
                    <a:pt x="176" y="77"/>
                    <a:pt x="176" y="77"/>
                  </a:cubicBezTo>
                  <a:cubicBezTo>
                    <a:pt x="177" y="76"/>
                    <a:pt x="177" y="76"/>
                    <a:pt x="177" y="76"/>
                  </a:cubicBezTo>
                  <a:cubicBezTo>
                    <a:pt x="179" y="76"/>
                    <a:pt x="179" y="76"/>
                    <a:pt x="179" y="76"/>
                  </a:cubicBezTo>
                  <a:cubicBezTo>
                    <a:pt x="180" y="76"/>
                    <a:pt x="180" y="76"/>
                    <a:pt x="180" y="76"/>
                  </a:cubicBezTo>
                  <a:cubicBezTo>
                    <a:pt x="179" y="75"/>
                    <a:pt x="179" y="75"/>
                    <a:pt x="179" y="75"/>
                  </a:cubicBezTo>
                  <a:cubicBezTo>
                    <a:pt x="180" y="74"/>
                    <a:pt x="180" y="74"/>
                    <a:pt x="180" y="74"/>
                  </a:cubicBezTo>
                  <a:cubicBezTo>
                    <a:pt x="180" y="74"/>
                    <a:pt x="180" y="74"/>
                    <a:pt x="180" y="74"/>
                  </a:cubicBezTo>
                  <a:cubicBezTo>
                    <a:pt x="181" y="73"/>
                    <a:pt x="181" y="73"/>
                    <a:pt x="181" y="73"/>
                  </a:cubicBezTo>
                  <a:cubicBezTo>
                    <a:pt x="181" y="73"/>
                    <a:pt x="181" y="73"/>
                    <a:pt x="181" y="73"/>
                  </a:cubicBezTo>
                  <a:cubicBezTo>
                    <a:pt x="181" y="72"/>
                    <a:pt x="181" y="72"/>
                    <a:pt x="181" y="72"/>
                  </a:cubicBezTo>
                  <a:cubicBezTo>
                    <a:pt x="182" y="72"/>
                    <a:pt x="182" y="72"/>
                    <a:pt x="182" y="72"/>
                  </a:cubicBezTo>
                  <a:cubicBezTo>
                    <a:pt x="182" y="72"/>
                    <a:pt x="182" y="72"/>
                    <a:pt x="182" y="72"/>
                  </a:cubicBezTo>
                  <a:cubicBezTo>
                    <a:pt x="183" y="72"/>
                    <a:pt x="183" y="72"/>
                    <a:pt x="183" y="72"/>
                  </a:cubicBezTo>
                  <a:cubicBezTo>
                    <a:pt x="183" y="71"/>
                    <a:pt x="183" y="71"/>
                    <a:pt x="183" y="71"/>
                  </a:cubicBezTo>
                  <a:cubicBezTo>
                    <a:pt x="183" y="71"/>
                    <a:pt x="183" y="71"/>
                    <a:pt x="183" y="71"/>
                  </a:cubicBezTo>
                  <a:cubicBezTo>
                    <a:pt x="183" y="71"/>
                    <a:pt x="183" y="71"/>
                    <a:pt x="183" y="71"/>
                  </a:cubicBezTo>
                  <a:cubicBezTo>
                    <a:pt x="183" y="70"/>
                    <a:pt x="183" y="70"/>
                    <a:pt x="183" y="70"/>
                  </a:cubicBezTo>
                  <a:cubicBezTo>
                    <a:pt x="184" y="70"/>
                    <a:pt x="184" y="70"/>
                    <a:pt x="184" y="70"/>
                  </a:cubicBezTo>
                  <a:cubicBezTo>
                    <a:pt x="185" y="70"/>
                    <a:pt x="185" y="70"/>
                    <a:pt x="185" y="70"/>
                  </a:cubicBezTo>
                  <a:cubicBezTo>
                    <a:pt x="185" y="69"/>
                    <a:pt x="185" y="69"/>
                    <a:pt x="185" y="69"/>
                  </a:cubicBezTo>
                  <a:cubicBezTo>
                    <a:pt x="185" y="69"/>
                    <a:pt x="185" y="69"/>
                    <a:pt x="185" y="69"/>
                  </a:cubicBezTo>
                  <a:cubicBezTo>
                    <a:pt x="186" y="69"/>
                    <a:pt x="186" y="69"/>
                    <a:pt x="186" y="69"/>
                  </a:cubicBezTo>
                  <a:cubicBezTo>
                    <a:pt x="188" y="69"/>
                    <a:pt x="188" y="69"/>
                    <a:pt x="188" y="69"/>
                  </a:cubicBezTo>
                  <a:cubicBezTo>
                    <a:pt x="187" y="68"/>
                    <a:pt x="187" y="68"/>
                    <a:pt x="187" y="68"/>
                  </a:cubicBezTo>
                  <a:cubicBezTo>
                    <a:pt x="187" y="68"/>
                    <a:pt x="187" y="68"/>
                    <a:pt x="187" y="68"/>
                  </a:cubicBezTo>
                  <a:cubicBezTo>
                    <a:pt x="189" y="67"/>
                    <a:pt x="189" y="67"/>
                    <a:pt x="189" y="67"/>
                  </a:cubicBezTo>
                  <a:cubicBezTo>
                    <a:pt x="190" y="67"/>
                    <a:pt x="190" y="67"/>
                    <a:pt x="190" y="67"/>
                  </a:cubicBezTo>
                  <a:cubicBezTo>
                    <a:pt x="191" y="66"/>
                    <a:pt x="191" y="66"/>
                    <a:pt x="191" y="66"/>
                  </a:cubicBezTo>
                  <a:cubicBezTo>
                    <a:pt x="193" y="65"/>
                    <a:pt x="193" y="65"/>
                    <a:pt x="193" y="65"/>
                  </a:cubicBezTo>
                  <a:cubicBezTo>
                    <a:pt x="194" y="64"/>
                    <a:pt x="194" y="64"/>
                    <a:pt x="194" y="64"/>
                  </a:cubicBezTo>
                  <a:cubicBezTo>
                    <a:pt x="193" y="64"/>
                    <a:pt x="193" y="64"/>
                    <a:pt x="193" y="64"/>
                  </a:cubicBezTo>
                  <a:cubicBezTo>
                    <a:pt x="192" y="65"/>
                    <a:pt x="192" y="65"/>
                    <a:pt x="192" y="65"/>
                  </a:cubicBezTo>
                  <a:cubicBezTo>
                    <a:pt x="191" y="65"/>
                    <a:pt x="191" y="65"/>
                    <a:pt x="191" y="65"/>
                  </a:cubicBezTo>
                  <a:cubicBezTo>
                    <a:pt x="190" y="65"/>
                    <a:pt x="190" y="65"/>
                    <a:pt x="190" y="65"/>
                  </a:cubicBezTo>
                  <a:cubicBezTo>
                    <a:pt x="190" y="65"/>
                    <a:pt x="190" y="65"/>
                    <a:pt x="190" y="65"/>
                  </a:cubicBezTo>
                  <a:cubicBezTo>
                    <a:pt x="190" y="63"/>
                    <a:pt x="190" y="63"/>
                    <a:pt x="190" y="63"/>
                  </a:cubicBezTo>
                  <a:cubicBezTo>
                    <a:pt x="190" y="63"/>
                    <a:pt x="190" y="63"/>
                    <a:pt x="190" y="63"/>
                  </a:cubicBezTo>
                  <a:cubicBezTo>
                    <a:pt x="190" y="62"/>
                    <a:pt x="190" y="62"/>
                    <a:pt x="190" y="62"/>
                  </a:cubicBezTo>
                  <a:cubicBezTo>
                    <a:pt x="191" y="62"/>
                    <a:pt x="191" y="62"/>
                    <a:pt x="191" y="62"/>
                  </a:cubicBezTo>
                  <a:cubicBezTo>
                    <a:pt x="191" y="63"/>
                    <a:pt x="191" y="63"/>
                    <a:pt x="191" y="63"/>
                  </a:cubicBezTo>
                  <a:cubicBezTo>
                    <a:pt x="191" y="63"/>
                    <a:pt x="191" y="63"/>
                    <a:pt x="191" y="63"/>
                  </a:cubicBezTo>
                  <a:cubicBezTo>
                    <a:pt x="192" y="62"/>
                    <a:pt x="192" y="62"/>
                    <a:pt x="192" y="62"/>
                  </a:cubicBezTo>
                  <a:cubicBezTo>
                    <a:pt x="191" y="61"/>
                    <a:pt x="191" y="61"/>
                    <a:pt x="191" y="61"/>
                  </a:cubicBezTo>
                  <a:cubicBezTo>
                    <a:pt x="192" y="61"/>
                    <a:pt x="192" y="61"/>
                    <a:pt x="192" y="61"/>
                  </a:cubicBezTo>
                  <a:cubicBezTo>
                    <a:pt x="193" y="62"/>
                    <a:pt x="193" y="62"/>
                    <a:pt x="193" y="62"/>
                  </a:cubicBezTo>
                  <a:cubicBezTo>
                    <a:pt x="194" y="62"/>
                    <a:pt x="194" y="62"/>
                    <a:pt x="194" y="62"/>
                  </a:cubicBezTo>
                  <a:cubicBezTo>
                    <a:pt x="195" y="61"/>
                    <a:pt x="195" y="61"/>
                    <a:pt x="195" y="61"/>
                  </a:cubicBezTo>
                  <a:cubicBezTo>
                    <a:pt x="196" y="61"/>
                    <a:pt x="196" y="61"/>
                    <a:pt x="196" y="61"/>
                  </a:cubicBezTo>
                  <a:cubicBezTo>
                    <a:pt x="198" y="61"/>
                    <a:pt x="198" y="61"/>
                    <a:pt x="198" y="61"/>
                  </a:cubicBezTo>
                  <a:cubicBezTo>
                    <a:pt x="199" y="61"/>
                    <a:pt x="199" y="61"/>
                    <a:pt x="199" y="61"/>
                  </a:cubicBezTo>
                  <a:cubicBezTo>
                    <a:pt x="199" y="61"/>
                    <a:pt x="199" y="61"/>
                    <a:pt x="199" y="61"/>
                  </a:cubicBezTo>
                  <a:cubicBezTo>
                    <a:pt x="198" y="63"/>
                    <a:pt x="198" y="63"/>
                    <a:pt x="198" y="63"/>
                  </a:cubicBezTo>
                  <a:cubicBezTo>
                    <a:pt x="198" y="64"/>
                    <a:pt x="198" y="64"/>
                    <a:pt x="198" y="64"/>
                  </a:cubicBezTo>
                  <a:cubicBezTo>
                    <a:pt x="199" y="64"/>
                    <a:pt x="199" y="64"/>
                    <a:pt x="199" y="64"/>
                  </a:cubicBezTo>
                  <a:cubicBezTo>
                    <a:pt x="200" y="63"/>
                    <a:pt x="200" y="63"/>
                    <a:pt x="200" y="63"/>
                  </a:cubicBezTo>
                  <a:cubicBezTo>
                    <a:pt x="201" y="62"/>
                    <a:pt x="201" y="62"/>
                    <a:pt x="201" y="62"/>
                  </a:cubicBezTo>
                  <a:cubicBezTo>
                    <a:pt x="200" y="61"/>
                    <a:pt x="200" y="61"/>
                    <a:pt x="200" y="61"/>
                  </a:cubicBezTo>
                  <a:cubicBezTo>
                    <a:pt x="201" y="61"/>
                    <a:pt x="201" y="61"/>
                    <a:pt x="201" y="61"/>
                  </a:cubicBezTo>
                  <a:cubicBezTo>
                    <a:pt x="201" y="62"/>
                    <a:pt x="201" y="62"/>
                    <a:pt x="201" y="62"/>
                  </a:cubicBezTo>
                  <a:cubicBezTo>
                    <a:pt x="201" y="63"/>
                    <a:pt x="201" y="63"/>
                    <a:pt x="201" y="63"/>
                  </a:cubicBezTo>
                  <a:cubicBezTo>
                    <a:pt x="202" y="63"/>
                    <a:pt x="202" y="63"/>
                    <a:pt x="202" y="63"/>
                  </a:cubicBezTo>
                  <a:cubicBezTo>
                    <a:pt x="202" y="62"/>
                    <a:pt x="202" y="62"/>
                    <a:pt x="202" y="62"/>
                  </a:cubicBezTo>
                  <a:cubicBezTo>
                    <a:pt x="202" y="61"/>
                    <a:pt x="202" y="61"/>
                    <a:pt x="202" y="61"/>
                  </a:cubicBezTo>
                  <a:cubicBezTo>
                    <a:pt x="203" y="61"/>
                    <a:pt x="203" y="61"/>
                    <a:pt x="203" y="61"/>
                  </a:cubicBezTo>
                  <a:cubicBezTo>
                    <a:pt x="203" y="61"/>
                    <a:pt x="203" y="61"/>
                    <a:pt x="203" y="61"/>
                  </a:cubicBezTo>
                  <a:cubicBezTo>
                    <a:pt x="203" y="62"/>
                    <a:pt x="203" y="62"/>
                    <a:pt x="203" y="62"/>
                  </a:cubicBezTo>
                  <a:cubicBezTo>
                    <a:pt x="205" y="61"/>
                    <a:pt x="205" y="61"/>
                    <a:pt x="205" y="61"/>
                  </a:cubicBezTo>
                  <a:cubicBezTo>
                    <a:pt x="205" y="60"/>
                    <a:pt x="205" y="60"/>
                    <a:pt x="205" y="60"/>
                  </a:cubicBezTo>
                  <a:cubicBezTo>
                    <a:pt x="204" y="60"/>
                    <a:pt x="204" y="60"/>
                    <a:pt x="204" y="60"/>
                  </a:cubicBezTo>
                  <a:cubicBezTo>
                    <a:pt x="205" y="60"/>
                    <a:pt x="205" y="60"/>
                    <a:pt x="205" y="60"/>
                  </a:cubicBezTo>
                  <a:cubicBezTo>
                    <a:pt x="206" y="59"/>
                    <a:pt x="206" y="59"/>
                    <a:pt x="206" y="59"/>
                  </a:cubicBezTo>
                  <a:cubicBezTo>
                    <a:pt x="205" y="59"/>
                    <a:pt x="205" y="59"/>
                    <a:pt x="205" y="59"/>
                  </a:cubicBezTo>
                  <a:cubicBezTo>
                    <a:pt x="206" y="58"/>
                    <a:pt x="206" y="58"/>
                    <a:pt x="206" y="58"/>
                  </a:cubicBezTo>
                  <a:cubicBezTo>
                    <a:pt x="207" y="58"/>
                    <a:pt x="207" y="58"/>
                    <a:pt x="207" y="58"/>
                  </a:cubicBezTo>
                  <a:cubicBezTo>
                    <a:pt x="208" y="57"/>
                    <a:pt x="208" y="57"/>
                    <a:pt x="208" y="57"/>
                  </a:cubicBezTo>
                  <a:cubicBezTo>
                    <a:pt x="208" y="58"/>
                    <a:pt x="208" y="58"/>
                    <a:pt x="208" y="58"/>
                  </a:cubicBezTo>
                  <a:cubicBezTo>
                    <a:pt x="208" y="58"/>
                    <a:pt x="208" y="58"/>
                    <a:pt x="208" y="58"/>
                  </a:cubicBezTo>
                  <a:cubicBezTo>
                    <a:pt x="209" y="58"/>
                    <a:pt x="209" y="58"/>
                    <a:pt x="209" y="58"/>
                  </a:cubicBezTo>
                  <a:cubicBezTo>
                    <a:pt x="210" y="58"/>
                    <a:pt x="210" y="58"/>
                    <a:pt x="210" y="58"/>
                  </a:cubicBezTo>
                  <a:cubicBezTo>
                    <a:pt x="210" y="60"/>
                    <a:pt x="210" y="60"/>
                    <a:pt x="210" y="60"/>
                  </a:cubicBezTo>
                  <a:cubicBezTo>
                    <a:pt x="210" y="60"/>
                    <a:pt x="210" y="60"/>
                    <a:pt x="210" y="60"/>
                  </a:cubicBezTo>
                  <a:cubicBezTo>
                    <a:pt x="210" y="62"/>
                    <a:pt x="210" y="62"/>
                    <a:pt x="210" y="62"/>
                  </a:cubicBezTo>
                  <a:cubicBezTo>
                    <a:pt x="211" y="61"/>
                    <a:pt x="211" y="61"/>
                    <a:pt x="211" y="61"/>
                  </a:cubicBezTo>
                  <a:cubicBezTo>
                    <a:pt x="212" y="60"/>
                    <a:pt x="212" y="60"/>
                    <a:pt x="212" y="60"/>
                  </a:cubicBezTo>
                  <a:cubicBezTo>
                    <a:pt x="211" y="58"/>
                    <a:pt x="211" y="58"/>
                    <a:pt x="211" y="58"/>
                  </a:cubicBezTo>
                  <a:cubicBezTo>
                    <a:pt x="210" y="57"/>
                    <a:pt x="210" y="57"/>
                    <a:pt x="210" y="57"/>
                  </a:cubicBezTo>
                  <a:cubicBezTo>
                    <a:pt x="209" y="56"/>
                    <a:pt x="209" y="56"/>
                    <a:pt x="209" y="56"/>
                  </a:cubicBezTo>
                  <a:cubicBezTo>
                    <a:pt x="208" y="57"/>
                    <a:pt x="208" y="57"/>
                    <a:pt x="208" y="57"/>
                  </a:cubicBezTo>
                  <a:cubicBezTo>
                    <a:pt x="207" y="57"/>
                    <a:pt x="207" y="57"/>
                    <a:pt x="207" y="57"/>
                  </a:cubicBezTo>
                  <a:cubicBezTo>
                    <a:pt x="206" y="57"/>
                    <a:pt x="206" y="57"/>
                    <a:pt x="206" y="57"/>
                  </a:cubicBezTo>
                  <a:cubicBezTo>
                    <a:pt x="206" y="56"/>
                    <a:pt x="206" y="56"/>
                    <a:pt x="206" y="56"/>
                  </a:cubicBezTo>
                  <a:cubicBezTo>
                    <a:pt x="205" y="56"/>
                    <a:pt x="205" y="56"/>
                    <a:pt x="205" y="56"/>
                  </a:cubicBezTo>
                  <a:cubicBezTo>
                    <a:pt x="205" y="55"/>
                    <a:pt x="205" y="55"/>
                    <a:pt x="205" y="55"/>
                  </a:cubicBezTo>
                  <a:cubicBezTo>
                    <a:pt x="206" y="55"/>
                    <a:pt x="206" y="55"/>
                    <a:pt x="206" y="55"/>
                  </a:cubicBezTo>
                  <a:cubicBezTo>
                    <a:pt x="208" y="55"/>
                    <a:pt x="208" y="55"/>
                    <a:pt x="208" y="55"/>
                  </a:cubicBezTo>
                  <a:cubicBezTo>
                    <a:pt x="208" y="54"/>
                    <a:pt x="208" y="54"/>
                    <a:pt x="208" y="54"/>
                  </a:cubicBezTo>
                  <a:cubicBezTo>
                    <a:pt x="209" y="54"/>
                    <a:pt x="209" y="54"/>
                    <a:pt x="209" y="54"/>
                  </a:cubicBezTo>
                  <a:cubicBezTo>
                    <a:pt x="210" y="54"/>
                    <a:pt x="210" y="54"/>
                    <a:pt x="210" y="54"/>
                  </a:cubicBezTo>
                  <a:cubicBezTo>
                    <a:pt x="211" y="54"/>
                    <a:pt x="211" y="54"/>
                    <a:pt x="211" y="54"/>
                  </a:cubicBezTo>
                  <a:cubicBezTo>
                    <a:pt x="211" y="54"/>
                    <a:pt x="211" y="54"/>
                    <a:pt x="211" y="54"/>
                  </a:cubicBezTo>
                  <a:cubicBezTo>
                    <a:pt x="213" y="54"/>
                    <a:pt x="213" y="54"/>
                    <a:pt x="213" y="54"/>
                  </a:cubicBezTo>
                  <a:cubicBezTo>
                    <a:pt x="214" y="54"/>
                    <a:pt x="214" y="54"/>
                    <a:pt x="214" y="54"/>
                  </a:cubicBezTo>
                  <a:cubicBezTo>
                    <a:pt x="215" y="54"/>
                    <a:pt x="215" y="54"/>
                    <a:pt x="215" y="54"/>
                  </a:cubicBezTo>
                  <a:cubicBezTo>
                    <a:pt x="216" y="54"/>
                    <a:pt x="216" y="54"/>
                    <a:pt x="216" y="54"/>
                  </a:cubicBezTo>
                  <a:cubicBezTo>
                    <a:pt x="217" y="54"/>
                    <a:pt x="217" y="54"/>
                    <a:pt x="217" y="54"/>
                  </a:cubicBezTo>
                  <a:cubicBezTo>
                    <a:pt x="216" y="53"/>
                    <a:pt x="216" y="53"/>
                    <a:pt x="216" y="53"/>
                  </a:cubicBezTo>
                  <a:cubicBezTo>
                    <a:pt x="215" y="53"/>
                    <a:pt x="215" y="53"/>
                    <a:pt x="215" y="53"/>
                  </a:cubicBezTo>
                  <a:cubicBezTo>
                    <a:pt x="213" y="53"/>
                    <a:pt x="213" y="53"/>
                    <a:pt x="213" y="53"/>
                  </a:cubicBezTo>
                  <a:cubicBezTo>
                    <a:pt x="212" y="53"/>
                    <a:pt x="212" y="53"/>
                    <a:pt x="212" y="53"/>
                  </a:cubicBezTo>
                  <a:cubicBezTo>
                    <a:pt x="211" y="53"/>
                    <a:pt x="211" y="53"/>
                    <a:pt x="211" y="53"/>
                  </a:cubicBezTo>
                  <a:cubicBezTo>
                    <a:pt x="211" y="52"/>
                    <a:pt x="211" y="52"/>
                    <a:pt x="211" y="52"/>
                  </a:cubicBezTo>
                  <a:cubicBezTo>
                    <a:pt x="210" y="51"/>
                    <a:pt x="210" y="51"/>
                    <a:pt x="210" y="51"/>
                  </a:cubicBezTo>
                  <a:cubicBezTo>
                    <a:pt x="212" y="51"/>
                    <a:pt x="212" y="51"/>
                    <a:pt x="212" y="51"/>
                  </a:cubicBezTo>
                  <a:cubicBezTo>
                    <a:pt x="210" y="50"/>
                    <a:pt x="210" y="50"/>
                    <a:pt x="210" y="50"/>
                  </a:cubicBezTo>
                  <a:cubicBezTo>
                    <a:pt x="209" y="49"/>
                    <a:pt x="209" y="49"/>
                    <a:pt x="209" y="49"/>
                  </a:cubicBezTo>
                  <a:cubicBezTo>
                    <a:pt x="208" y="49"/>
                    <a:pt x="208" y="49"/>
                    <a:pt x="208" y="49"/>
                  </a:cubicBezTo>
                  <a:cubicBezTo>
                    <a:pt x="208" y="48"/>
                    <a:pt x="208" y="48"/>
                    <a:pt x="208" y="48"/>
                  </a:cubicBezTo>
                  <a:cubicBezTo>
                    <a:pt x="208" y="47"/>
                    <a:pt x="208" y="47"/>
                    <a:pt x="208" y="47"/>
                  </a:cubicBezTo>
                  <a:cubicBezTo>
                    <a:pt x="208" y="47"/>
                    <a:pt x="208" y="47"/>
                    <a:pt x="208" y="47"/>
                  </a:cubicBezTo>
                  <a:cubicBezTo>
                    <a:pt x="208" y="46"/>
                    <a:pt x="208" y="46"/>
                    <a:pt x="208" y="46"/>
                  </a:cubicBezTo>
                  <a:cubicBezTo>
                    <a:pt x="207" y="45"/>
                    <a:pt x="207" y="45"/>
                    <a:pt x="207" y="45"/>
                  </a:cubicBezTo>
                  <a:cubicBezTo>
                    <a:pt x="207" y="42"/>
                    <a:pt x="207" y="42"/>
                    <a:pt x="207" y="42"/>
                  </a:cubicBezTo>
                  <a:cubicBezTo>
                    <a:pt x="208" y="41"/>
                    <a:pt x="208" y="41"/>
                    <a:pt x="208" y="41"/>
                  </a:cubicBezTo>
                  <a:cubicBezTo>
                    <a:pt x="208" y="40"/>
                    <a:pt x="208" y="40"/>
                    <a:pt x="208" y="40"/>
                  </a:cubicBezTo>
                  <a:cubicBezTo>
                    <a:pt x="208" y="38"/>
                    <a:pt x="208" y="38"/>
                    <a:pt x="208" y="38"/>
                  </a:cubicBezTo>
                  <a:cubicBezTo>
                    <a:pt x="209" y="38"/>
                    <a:pt x="209" y="38"/>
                    <a:pt x="209" y="38"/>
                  </a:cubicBezTo>
                  <a:cubicBezTo>
                    <a:pt x="208" y="37"/>
                    <a:pt x="208" y="37"/>
                    <a:pt x="208" y="37"/>
                  </a:cubicBezTo>
                  <a:cubicBezTo>
                    <a:pt x="209" y="37"/>
                    <a:pt x="209" y="37"/>
                    <a:pt x="209" y="37"/>
                  </a:cubicBezTo>
                  <a:cubicBezTo>
                    <a:pt x="209" y="36"/>
                    <a:pt x="209" y="36"/>
                    <a:pt x="209" y="36"/>
                  </a:cubicBezTo>
                  <a:cubicBezTo>
                    <a:pt x="211" y="35"/>
                    <a:pt x="211" y="35"/>
                    <a:pt x="211" y="35"/>
                  </a:cubicBezTo>
                  <a:cubicBezTo>
                    <a:pt x="211" y="35"/>
                    <a:pt x="211" y="35"/>
                    <a:pt x="211" y="35"/>
                  </a:cubicBezTo>
                  <a:cubicBezTo>
                    <a:pt x="212" y="36"/>
                    <a:pt x="212" y="36"/>
                    <a:pt x="212" y="36"/>
                  </a:cubicBezTo>
                  <a:cubicBezTo>
                    <a:pt x="213" y="35"/>
                    <a:pt x="213" y="35"/>
                    <a:pt x="213" y="35"/>
                  </a:cubicBezTo>
                  <a:cubicBezTo>
                    <a:pt x="214" y="35"/>
                    <a:pt x="214" y="35"/>
                    <a:pt x="214" y="35"/>
                  </a:cubicBezTo>
                  <a:cubicBezTo>
                    <a:pt x="214" y="37"/>
                    <a:pt x="214" y="37"/>
                    <a:pt x="214" y="37"/>
                  </a:cubicBezTo>
                  <a:cubicBezTo>
                    <a:pt x="216" y="37"/>
                    <a:pt x="216" y="37"/>
                    <a:pt x="216" y="37"/>
                  </a:cubicBezTo>
                  <a:cubicBezTo>
                    <a:pt x="217" y="36"/>
                    <a:pt x="217" y="36"/>
                    <a:pt x="217" y="36"/>
                  </a:cubicBezTo>
                  <a:cubicBezTo>
                    <a:pt x="217" y="36"/>
                    <a:pt x="217" y="36"/>
                    <a:pt x="217" y="36"/>
                  </a:cubicBezTo>
                  <a:cubicBezTo>
                    <a:pt x="217" y="37"/>
                    <a:pt x="217" y="37"/>
                    <a:pt x="217" y="37"/>
                  </a:cubicBezTo>
                  <a:cubicBezTo>
                    <a:pt x="218" y="37"/>
                    <a:pt x="218" y="37"/>
                    <a:pt x="218" y="37"/>
                  </a:cubicBezTo>
                  <a:cubicBezTo>
                    <a:pt x="219" y="38"/>
                    <a:pt x="219" y="38"/>
                    <a:pt x="219" y="38"/>
                  </a:cubicBezTo>
                  <a:cubicBezTo>
                    <a:pt x="219" y="38"/>
                    <a:pt x="219" y="38"/>
                    <a:pt x="219" y="38"/>
                  </a:cubicBezTo>
                  <a:cubicBezTo>
                    <a:pt x="218" y="39"/>
                    <a:pt x="218" y="39"/>
                    <a:pt x="218" y="39"/>
                  </a:cubicBezTo>
                  <a:cubicBezTo>
                    <a:pt x="218" y="39"/>
                    <a:pt x="218" y="39"/>
                    <a:pt x="218" y="39"/>
                  </a:cubicBezTo>
                  <a:cubicBezTo>
                    <a:pt x="218" y="40"/>
                    <a:pt x="218" y="40"/>
                    <a:pt x="218" y="40"/>
                  </a:cubicBezTo>
                  <a:cubicBezTo>
                    <a:pt x="218" y="41"/>
                    <a:pt x="218" y="41"/>
                    <a:pt x="218" y="41"/>
                  </a:cubicBezTo>
                  <a:cubicBezTo>
                    <a:pt x="217" y="42"/>
                    <a:pt x="217" y="42"/>
                    <a:pt x="217" y="42"/>
                  </a:cubicBezTo>
                  <a:cubicBezTo>
                    <a:pt x="216" y="42"/>
                    <a:pt x="216" y="42"/>
                    <a:pt x="216" y="42"/>
                  </a:cubicBezTo>
                  <a:cubicBezTo>
                    <a:pt x="215" y="43"/>
                    <a:pt x="215" y="43"/>
                    <a:pt x="215" y="43"/>
                  </a:cubicBezTo>
                  <a:cubicBezTo>
                    <a:pt x="216" y="43"/>
                    <a:pt x="216" y="43"/>
                    <a:pt x="216" y="43"/>
                  </a:cubicBezTo>
                  <a:cubicBezTo>
                    <a:pt x="218" y="43"/>
                    <a:pt x="218" y="43"/>
                    <a:pt x="218" y="43"/>
                  </a:cubicBezTo>
                  <a:cubicBezTo>
                    <a:pt x="220" y="41"/>
                    <a:pt x="220" y="41"/>
                    <a:pt x="220" y="41"/>
                  </a:cubicBezTo>
                  <a:cubicBezTo>
                    <a:pt x="220" y="41"/>
                    <a:pt x="220" y="41"/>
                    <a:pt x="220" y="41"/>
                  </a:cubicBezTo>
                  <a:cubicBezTo>
                    <a:pt x="220" y="41"/>
                    <a:pt x="220" y="41"/>
                    <a:pt x="220" y="41"/>
                  </a:cubicBezTo>
                  <a:cubicBezTo>
                    <a:pt x="220" y="42"/>
                    <a:pt x="220" y="42"/>
                    <a:pt x="220" y="42"/>
                  </a:cubicBezTo>
                  <a:cubicBezTo>
                    <a:pt x="220" y="43"/>
                    <a:pt x="220" y="43"/>
                    <a:pt x="220" y="43"/>
                  </a:cubicBezTo>
                  <a:cubicBezTo>
                    <a:pt x="221" y="43"/>
                    <a:pt x="221" y="43"/>
                    <a:pt x="221" y="43"/>
                  </a:cubicBezTo>
                  <a:cubicBezTo>
                    <a:pt x="221" y="42"/>
                    <a:pt x="221" y="42"/>
                    <a:pt x="221" y="42"/>
                  </a:cubicBezTo>
                  <a:cubicBezTo>
                    <a:pt x="222" y="41"/>
                    <a:pt x="222" y="41"/>
                    <a:pt x="222" y="41"/>
                  </a:cubicBezTo>
                  <a:cubicBezTo>
                    <a:pt x="223" y="42"/>
                    <a:pt x="223" y="42"/>
                    <a:pt x="223" y="42"/>
                  </a:cubicBezTo>
                  <a:cubicBezTo>
                    <a:pt x="224" y="41"/>
                    <a:pt x="224" y="41"/>
                    <a:pt x="224" y="41"/>
                  </a:cubicBezTo>
                  <a:cubicBezTo>
                    <a:pt x="224" y="41"/>
                    <a:pt x="224" y="41"/>
                    <a:pt x="224" y="41"/>
                  </a:cubicBezTo>
                  <a:cubicBezTo>
                    <a:pt x="224" y="40"/>
                    <a:pt x="224" y="40"/>
                    <a:pt x="224" y="40"/>
                  </a:cubicBezTo>
                  <a:cubicBezTo>
                    <a:pt x="225" y="41"/>
                    <a:pt x="225" y="41"/>
                    <a:pt x="225" y="41"/>
                  </a:cubicBezTo>
                  <a:cubicBezTo>
                    <a:pt x="226" y="40"/>
                    <a:pt x="226" y="40"/>
                    <a:pt x="226" y="40"/>
                  </a:cubicBezTo>
                  <a:cubicBezTo>
                    <a:pt x="227" y="42"/>
                    <a:pt x="227" y="42"/>
                    <a:pt x="227" y="42"/>
                  </a:cubicBezTo>
                  <a:cubicBezTo>
                    <a:pt x="227" y="42"/>
                    <a:pt x="227" y="42"/>
                    <a:pt x="227" y="42"/>
                  </a:cubicBezTo>
                  <a:cubicBezTo>
                    <a:pt x="227" y="44"/>
                    <a:pt x="227" y="44"/>
                    <a:pt x="227" y="44"/>
                  </a:cubicBezTo>
                  <a:cubicBezTo>
                    <a:pt x="227" y="44"/>
                    <a:pt x="227" y="44"/>
                    <a:pt x="227" y="44"/>
                  </a:cubicBezTo>
                  <a:cubicBezTo>
                    <a:pt x="227" y="45"/>
                    <a:pt x="227" y="45"/>
                    <a:pt x="227" y="45"/>
                  </a:cubicBezTo>
                  <a:cubicBezTo>
                    <a:pt x="226" y="46"/>
                    <a:pt x="226" y="46"/>
                    <a:pt x="226" y="46"/>
                  </a:cubicBezTo>
                  <a:cubicBezTo>
                    <a:pt x="228" y="48"/>
                    <a:pt x="228" y="48"/>
                    <a:pt x="228" y="48"/>
                  </a:cubicBezTo>
                  <a:cubicBezTo>
                    <a:pt x="227" y="48"/>
                    <a:pt x="227" y="48"/>
                    <a:pt x="227" y="48"/>
                  </a:cubicBezTo>
                  <a:cubicBezTo>
                    <a:pt x="227" y="49"/>
                    <a:pt x="227" y="49"/>
                    <a:pt x="227" y="49"/>
                  </a:cubicBezTo>
                  <a:cubicBezTo>
                    <a:pt x="226" y="49"/>
                    <a:pt x="226" y="49"/>
                    <a:pt x="226" y="49"/>
                  </a:cubicBezTo>
                  <a:cubicBezTo>
                    <a:pt x="227" y="49"/>
                    <a:pt x="227" y="49"/>
                    <a:pt x="227" y="49"/>
                  </a:cubicBezTo>
                  <a:cubicBezTo>
                    <a:pt x="228" y="49"/>
                    <a:pt x="228" y="49"/>
                    <a:pt x="228" y="49"/>
                  </a:cubicBezTo>
                  <a:cubicBezTo>
                    <a:pt x="229" y="48"/>
                    <a:pt x="229" y="48"/>
                    <a:pt x="229" y="48"/>
                  </a:cubicBezTo>
                  <a:cubicBezTo>
                    <a:pt x="231" y="48"/>
                    <a:pt x="231" y="48"/>
                    <a:pt x="231" y="48"/>
                  </a:cubicBezTo>
                  <a:cubicBezTo>
                    <a:pt x="231" y="47"/>
                    <a:pt x="231" y="47"/>
                    <a:pt x="231" y="47"/>
                  </a:cubicBezTo>
                  <a:cubicBezTo>
                    <a:pt x="231" y="45"/>
                    <a:pt x="231" y="45"/>
                    <a:pt x="231" y="45"/>
                  </a:cubicBezTo>
                  <a:cubicBezTo>
                    <a:pt x="231" y="44"/>
                    <a:pt x="231" y="44"/>
                    <a:pt x="231" y="44"/>
                  </a:cubicBezTo>
                  <a:cubicBezTo>
                    <a:pt x="230" y="44"/>
                    <a:pt x="230" y="44"/>
                    <a:pt x="230" y="44"/>
                  </a:cubicBezTo>
                  <a:cubicBezTo>
                    <a:pt x="230" y="44"/>
                    <a:pt x="230" y="44"/>
                    <a:pt x="230" y="44"/>
                  </a:cubicBezTo>
                  <a:cubicBezTo>
                    <a:pt x="230" y="43"/>
                    <a:pt x="230" y="43"/>
                    <a:pt x="230" y="43"/>
                  </a:cubicBezTo>
                  <a:cubicBezTo>
                    <a:pt x="230" y="43"/>
                    <a:pt x="230" y="43"/>
                    <a:pt x="230" y="43"/>
                  </a:cubicBezTo>
                  <a:cubicBezTo>
                    <a:pt x="231" y="43"/>
                    <a:pt x="231" y="43"/>
                    <a:pt x="231" y="43"/>
                  </a:cubicBezTo>
                  <a:cubicBezTo>
                    <a:pt x="231" y="43"/>
                    <a:pt x="231" y="43"/>
                    <a:pt x="231" y="43"/>
                  </a:cubicBezTo>
                  <a:cubicBezTo>
                    <a:pt x="232" y="43"/>
                    <a:pt x="232" y="43"/>
                    <a:pt x="232" y="43"/>
                  </a:cubicBezTo>
                  <a:cubicBezTo>
                    <a:pt x="233" y="43"/>
                    <a:pt x="233" y="43"/>
                    <a:pt x="233" y="43"/>
                  </a:cubicBezTo>
                  <a:cubicBezTo>
                    <a:pt x="234" y="42"/>
                    <a:pt x="234" y="42"/>
                    <a:pt x="234" y="42"/>
                  </a:cubicBezTo>
                  <a:cubicBezTo>
                    <a:pt x="235" y="42"/>
                    <a:pt x="235" y="42"/>
                    <a:pt x="235" y="42"/>
                  </a:cubicBezTo>
                  <a:cubicBezTo>
                    <a:pt x="236" y="42"/>
                    <a:pt x="236" y="42"/>
                    <a:pt x="236" y="42"/>
                  </a:cubicBezTo>
                  <a:cubicBezTo>
                    <a:pt x="236" y="41"/>
                    <a:pt x="236" y="41"/>
                    <a:pt x="236" y="41"/>
                  </a:cubicBezTo>
                  <a:cubicBezTo>
                    <a:pt x="237" y="40"/>
                    <a:pt x="237" y="40"/>
                    <a:pt x="237" y="40"/>
                  </a:cubicBezTo>
                  <a:cubicBezTo>
                    <a:pt x="237" y="41"/>
                    <a:pt x="237" y="41"/>
                    <a:pt x="237" y="41"/>
                  </a:cubicBezTo>
                  <a:cubicBezTo>
                    <a:pt x="238" y="40"/>
                    <a:pt x="238" y="40"/>
                    <a:pt x="238" y="40"/>
                  </a:cubicBezTo>
                  <a:cubicBezTo>
                    <a:pt x="239" y="40"/>
                    <a:pt x="239" y="40"/>
                    <a:pt x="239" y="40"/>
                  </a:cubicBezTo>
                  <a:cubicBezTo>
                    <a:pt x="239" y="40"/>
                    <a:pt x="239" y="40"/>
                    <a:pt x="239" y="40"/>
                  </a:cubicBezTo>
                  <a:cubicBezTo>
                    <a:pt x="240" y="40"/>
                    <a:pt x="240" y="40"/>
                    <a:pt x="240" y="40"/>
                  </a:cubicBezTo>
                  <a:cubicBezTo>
                    <a:pt x="240" y="40"/>
                    <a:pt x="240" y="40"/>
                    <a:pt x="240" y="40"/>
                  </a:cubicBezTo>
                  <a:cubicBezTo>
                    <a:pt x="240" y="41"/>
                    <a:pt x="240" y="41"/>
                    <a:pt x="240" y="41"/>
                  </a:cubicBezTo>
                  <a:cubicBezTo>
                    <a:pt x="240" y="42"/>
                    <a:pt x="240" y="42"/>
                    <a:pt x="240" y="42"/>
                  </a:cubicBezTo>
                  <a:cubicBezTo>
                    <a:pt x="242" y="41"/>
                    <a:pt x="242" y="41"/>
                    <a:pt x="242" y="41"/>
                  </a:cubicBezTo>
                  <a:cubicBezTo>
                    <a:pt x="243" y="42"/>
                    <a:pt x="243" y="42"/>
                    <a:pt x="243" y="42"/>
                  </a:cubicBezTo>
                  <a:cubicBezTo>
                    <a:pt x="243" y="42"/>
                    <a:pt x="243" y="42"/>
                    <a:pt x="243" y="42"/>
                  </a:cubicBezTo>
                  <a:cubicBezTo>
                    <a:pt x="247" y="44"/>
                    <a:pt x="247" y="44"/>
                    <a:pt x="247" y="44"/>
                  </a:cubicBezTo>
                  <a:cubicBezTo>
                    <a:pt x="248" y="44"/>
                    <a:pt x="248" y="44"/>
                    <a:pt x="248" y="44"/>
                  </a:cubicBezTo>
                  <a:cubicBezTo>
                    <a:pt x="248" y="45"/>
                    <a:pt x="248" y="45"/>
                    <a:pt x="248" y="45"/>
                  </a:cubicBezTo>
                  <a:cubicBezTo>
                    <a:pt x="248" y="45"/>
                    <a:pt x="248" y="45"/>
                    <a:pt x="248" y="45"/>
                  </a:cubicBezTo>
                  <a:cubicBezTo>
                    <a:pt x="249" y="47"/>
                    <a:pt x="249" y="47"/>
                    <a:pt x="249" y="47"/>
                  </a:cubicBezTo>
                  <a:cubicBezTo>
                    <a:pt x="250" y="47"/>
                    <a:pt x="250" y="47"/>
                    <a:pt x="250" y="47"/>
                  </a:cubicBezTo>
                  <a:cubicBezTo>
                    <a:pt x="250" y="46"/>
                    <a:pt x="250" y="46"/>
                    <a:pt x="250" y="46"/>
                  </a:cubicBezTo>
                  <a:cubicBezTo>
                    <a:pt x="250" y="46"/>
                    <a:pt x="250" y="46"/>
                    <a:pt x="250" y="46"/>
                  </a:cubicBezTo>
                  <a:cubicBezTo>
                    <a:pt x="251" y="45"/>
                    <a:pt x="251" y="45"/>
                    <a:pt x="251" y="45"/>
                  </a:cubicBezTo>
                  <a:cubicBezTo>
                    <a:pt x="250" y="45"/>
                    <a:pt x="250" y="45"/>
                    <a:pt x="250" y="45"/>
                  </a:cubicBezTo>
                  <a:cubicBezTo>
                    <a:pt x="249" y="45"/>
                    <a:pt x="249" y="45"/>
                    <a:pt x="249" y="45"/>
                  </a:cubicBezTo>
                  <a:cubicBezTo>
                    <a:pt x="249" y="44"/>
                    <a:pt x="249" y="44"/>
                    <a:pt x="249" y="44"/>
                  </a:cubicBezTo>
                  <a:cubicBezTo>
                    <a:pt x="250" y="44"/>
                    <a:pt x="250" y="44"/>
                    <a:pt x="250" y="44"/>
                  </a:cubicBezTo>
                  <a:cubicBezTo>
                    <a:pt x="250" y="44"/>
                    <a:pt x="250" y="44"/>
                    <a:pt x="250" y="44"/>
                  </a:cubicBezTo>
                  <a:cubicBezTo>
                    <a:pt x="251" y="44"/>
                    <a:pt x="251" y="44"/>
                    <a:pt x="251" y="44"/>
                  </a:cubicBezTo>
                  <a:cubicBezTo>
                    <a:pt x="252" y="45"/>
                    <a:pt x="252" y="45"/>
                    <a:pt x="252" y="45"/>
                  </a:cubicBezTo>
                  <a:cubicBezTo>
                    <a:pt x="252" y="46"/>
                    <a:pt x="252" y="46"/>
                    <a:pt x="252" y="46"/>
                  </a:cubicBezTo>
                  <a:cubicBezTo>
                    <a:pt x="253" y="47"/>
                    <a:pt x="253" y="47"/>
                    <a:pt x="253" y="47"/>
                  </a:cubicBezTo>
                  <a:cubicBezTo>
                    <a:pt x="253" y="48"/>
                    <a:pt x="253" y="48"/>
                    <a:pt x="253" y="48"/>
                  </a:cubicBezTo>
                  <a:cubicBezTo>
                    <a:pt x="254" y="48"/>
                    <a:pt x="254" y="48"/>
                    <a:pt x="254" y="48"/>
                  </a:cubicBezTo>
                  <a:cubicBezTo>
                    <a:pt x="254" y="48"/>
                    <a:pt x="254" y="48"/>
                    <a:pt x="254" y="48"/>
                  </a:cubicBezTo>
                  <a:cubicBezTo>
                    <a:pt x="254" y="47"/>
                    <a:pt x="254" y="47"/>
                    <a:pt x="254" y="47"/>
                  </a:cubicBezTo>
                  <a:cubicBezTo>
                    <a:pt x="255" y="48"/>
                    <a:pt x="255" y="48"/>
                    <a:pt x="255" y="48"/>
                  </a:cubicBezTo>
                  <a:cubicBezTo>
                    <a:pt x="256" y="49"/>
                    <a:pt x="256" y="49"/>
                    <a:pt x="256" y="49"/>
                  </a:cubicBezTo>
                  <a:cubicBezTo>
                    <a:pt x="256" y="49"/>
                    <a:pt x="256" y="49"/>
                    <a:pt x="256" y="49"/>
                  </a:cubicBezTo>
                  <a:cubicBezTo>
                    <a:pt x="256" y="50"/>
                    <a:pt x="256" y="50"/>
                    <a:pt x="256" y="50"/>
                  </a:cubicBezTo>
                  <a:cubicBezTo>
                    <a:pt x="256" y="51"/>
                    <a:pt x="256" y="51"/>
                    <a:pt x="256" y="51"/>
                  </a:cubicBezTo>
                  <a:cubicBezTo>
                    <a:pt x="256" y="51"/>
                    <a:pt x="256" y="51"/>
                    <a:pt x="256" y="51"/>
                  </a:cubicBezTo>
                  <a:cubicBezTo>
                    <a:pt x="256" y="50"/>
                    <a:pt x="256" y="50"/>
                    <a:pt x="256" y="50"/>
                  </a:cubicBezTo>
                  <a:cubicBezTo>
                    <a:pt x="256" y="50"/>
                    <a:pt x="256" y="50"/>
                    <a:pt x="256" y="50"/>
                  </a:cubicBezTo>
                  <a:cubicBezTo>
                    <a:pt x="255" y="50"/>
                    <a:pt x="255" y="50"/>
                    <a:pt x="255" y="50"/>
                  </a:cubicBezTo>
                  <a:cubicBezTo>
                    <a:pt x="255" y="50"/>
                    <a:pt x="255" y="50"/>
                    <a:pt x="255" y="50"/>
                  </a:cubicBezTo>
                  <a:cubicBezTo>
                    <a:pt x="254" y="50"/>
                    <a:pt x="254" y="50"/>
                    <a:pt x="254" y="50"/>
                  </a:cubicBezTo>
                  <a:cubicBezTo>
                    <a:pt x="253" y="49"/>
                    <a:pt x="253" y="49"/>
                    <a:pt x="253" y="49"/>
                  </a:cubicBezTo>
                  <a:cubicBezTo>
                    <a:pt x="251" y="49"/>
                    <a:pt x="251" y="49"/>
                    <a:pt x="251" y="49"/>
                  </a:cubicBezTo>
                  <a:cubicBezTo>
                    <a:pt x="251" y="49"/>
                    <a:pt x="251" y="49"/>
                    <a:pt x="251" y="49"/>
                  </a:cubicBezTo>
                  <a:cubicBezTo>
                    <a:pt x="252" y="50"/>
                    <a:pt x="252" y="50"/>
                    <a:pt x="252" y="50"/>
                  </a:cubicBezTo>
                  <a:cubicBezTo>
                    <a:pt x="253" y="50"/>
                    <a:pt x="253" y="50"/>
                    <a:pt x="253" y="50"/>
                  </a:cubicBezTo>
                  <a:cubicBezTo>
                    <a:pt x="253" y="51"/>
                    <a:pt x="253" y="51"/>
                    <a:pt x="253" y="51"/>
                  </a:cubicBezTo>
                  <a:cubicBezTo>
                    <a:pt x="253" y="51"/>
                    <a:pt x="253" y="51"/>
                    <a:pt x="253" y="51"/>
                  </a:cubicBezTo>
                  <a:cubicBezTo>
                    <a:pt x="254" y="52"/>
                    <a:pt x="254" y="52"/>
                    <a:pt x="254" y="52"/>
                  </a:cubicBezTo>
                  <a:cubicBezTo>
                    <a:pt x="254" y="52"/>
                    <a:pt x="254" y="52"/>
                    <a:pt x="254" y="52"/>
                  </a:cubicBezTo>
                  <a:cubicBezTo>
                    <a:pt x="255" y="52"/>
                    <a:pt x="255" y="52"/>
                    <a:pt x="255" y="52"/>
                  </a:cubicBezTo>
                  <a:cubicBezTo>
                    <a:pt x="255" y="51"/>
                    <a:pt x="255" y="51"/>
                    <a:pt x="255" y="51"/>
                  </a:cubicBezTo>
                  <a:cubicBezTo>
                    <a:pt x="255" y="51"/>
                    <a:pt x="255" y="51"/>
                    <a:pt x="255" y="51"/>
                  </a:cubicBezTo>
                  <a:cubicBezTo>
                    <a:pt x="256" y="51"/>
                    <a:pt x="256" y="51"/>
                    <a:pt x="256" y="51"/>
                  </a:cubicBezTo>
                  <a:cubicBezTo>
                    <a:pt x="256" y="52"/>
                    <a:pt x="256" y="52"/>
                    <a:pt x="256" y="52"/>
                  </a:cubicBezTo>
                  <a:cubicBezTo>
                    <a:pt x="257" y="52"/>
                    <a:pt x="257" y="52"/>
                    <a:pt x="257" y="52"/>
                  </a:cubicBezTo>
                  <a:cubicBezTo>
                    <a:pt x="257" y="52"/>
                    <a:pt x="257" y="52"/>
                    <a:pt x="257" y="52"/>
                  </a:cubicBezTo>
                  <a:cubicBezTo>
                    <a:pt x="258" y="52"/>
                    <a:pt x="258" y="52"/>
                    <a:pt x="258" y="52"/>
                  </a:cubicBezTo>
                  <a:cubicBezTo>
                    <a:pt x="257" y="53"/>
                    <a:pt x="257" y="53"/>
                    <a:pt x="257" y="53"/>
                  </a:cubicBezTo>
                  <a:cubicBezTo>
                    <a:pt x="258" y="54"/>
                    <a:pt x="258" y="54"/>
                    <a:pt x="258" y="54"/>
                  </a:cubicBezTo>
                  <a:cubicBezTo>
                    <a:pt x="258" y="55"/>
                    <a:pt x="258" y="55"/>
                    <a:pt x="258" y="55"/>
                  </a:cubicBezTo>
                  <a:cubicBezTo>
                    <a:pt x="258" y="57"/>
                    <a:pt x="258" y="57"/>
                    <a:pt x="258" y="57"/>
                  </a:cubicBezTo>
                  <a:cubicBezTo>
                    <a:pt x="258" y="58"/>
                    <a:pt x="258" y="58"/>
                    <a:pt x="258" y="58"/>
                  </a:cubicBezTo>
                  <a:cubicBezTo>
                    <a:pt x="257" y="58"/>
                    <a:pt x="257" y="58"/>
                    <a:pt x="257" y="58"/>
                  </a:cubicBezTo>
                  <a:cubicBezTo>
                    <a:pt x="257" y="59"/>
                    <a:pt x="257" y="59"/>
                    <a:pt x="257" y="59"/>
                  </a:cubicBezTo>
                  <a:cubicBezTo>
                    <a:pt x="257" y="60"/>
                    <a:pt x="257" y="60"/>
                    <a:pt x="257" y="60"/>
                  </a:cubicBezTo>
                  <a:cubicBezTo>
                    <a:pt x="257" y="61"/>
                    <a:pt x="257" y="61"/>
                    <a:pt x="257" y="61"/>
                  </a:cubicBezTo>
                  <a:cubicBezTo>
                    <a:pt x="257" y="61"/>
                    <a:pt x="257" y="61"/>
                    <a:pt x="257" y="61"/>
                  </a:cubicBezTo>
                  <a:cubicBezTo>
                    <a:pt x="257" y="62"/>
                    <a:pt x="257" y="62"/>
                    <a:pt x="257" y="62"/>
                  </a:cubicBezTo>
                  <a:cubicBezTo>
                    <a:pt x="257" y="62"/>
                    <a:pt x="257" y="62"/>
                    <a:pt x="257" y="62"/>
                  </a:cubicBezTo>
                  <a:cubicBezTo>
                    <a:pt x="256" y="63"/>
                    <a:pt x="256" y="63"/>
                    <a:pt x="256" y="63"/>
                  </a:cubicBezTo>
                  <a:cubicBezTo>
                    <a:pt x="256" y="64"/>
                    <a:pt x="256" y="64"/>
                    <a:pt x="256" y="64"/>
                  </a:cubicBezTo>
                  <a:cubicBezTo>
                    <a:pt x="256" y="64"/>
                    <a:pt x="256" y="64"/>
                    <a:pt x="256" y="64"/>
                  </a:cubicBezTo>
                  <a:cubicBezTo>
                    <a:pt x="255" y="65"/>
                    <a:pt x="255" y="65"/>
                    <a:pt x="255" y="65"/>
                  </a:cubicBezTo>
                  <a:cubicBezTo>
                    <a:pt x="255" y="66"/>
                    <a:pt x="255" y="66"/>
                    <a:pt x="255" y="66"/>
                  </a:cubicBezTo>
                  <a:cubicBezTo>
                    <a:pt x="255" y="66"/>
                    <a:pt x="255" y="66"/>
                    <a:pt x="255" y="66"/>
                  </a:cubicBezTo>
                  <a:cubicBezTo>
                    <a:pt x="255" y="67"/>
                    <a:pt x="255" y="67"/>
                    <a:pt x="255" y="67"/>
                  </a:cubicBezTo>
                  <a:cubicBezTo>
                    <a:pt x="254" y="67"/>
                    <a:pt x="254" y="67"/>
                    <a:pt x="254" y="67"/>
                  </a:cubicBezTo>
                  <a:cubicBezTo>
                    <a:pt x="253" y="68"/>
                    <a:pt x="253" y="68"/>
                    <a:pt x="253" y="68"/>
                  </a:cubicBezTo>
                  <a:cubicBezTo>
                    <a:pt x="252" y="68"/>
                    <a:pt x="252" y="68"/>
                    <a:pt x="252" y="68"/>
                  </a:cubicBezTo>
                  <a:cubicBezTo>
                    <a:pt x="253" y="68"/>
                    <a:pt x="253" y="68"/>
                    <a:pt x="253" y="68"/>
                  </a:cubicBezTo>
                  <a:cubicBezTo>
                    <a:pt x="254" y="68"/>
                    <a:pt x="254" y="68"/>
                    <a:pt x="254" y="68"/>
                  </a:cubicBezTo>
                  <a:cubicBezTo>
                    <a:pt x="254" y="68"/>
                    <a:pt x="254" y="68"/>
                    <a:pt x="254" y="68"/>
                  </a:cubicBezTo>
                  <a:cubicBezTo>
                    <a:pt x="254" y="68"/>
                    <a:pt x="254" y="68"/>
                    <a:pt x="254" y="68"/>
                  </a:cubicBezTo>
                  <a:cubicBezTo>
                    <a:pt x="255" y="69"/>
                    <a:pt x="255" y="69"/>
                    <a:pt x="255" y="69"/>
                  </a:cubicBezTo>
                  <a:cubicBezTo>
                    <a:pt x="254" y="70"/>
                    <a:pt x="254" y="70"/>
                    <a:pt x="254" y="70"/>
                  </a:cubicBezTo>
                  <a:cubicBezTo>
                    <a:pt x="253" y="71"/>
                    <a:pt x="253" y="71"/>
                    <a:pt x="253" y="71"/>
                  </a:cubicBezTo>
                  <a:cubicBezTo>
                    <a:pt x="253" y="73"/>
                    <a:pt x="253" y="73"/>
                    <a:pt x="253" y="73"/>
                  </a:cubicBezTo>
                  <a:cubicBezTo>
                    <a:pt x="253" y="74"/>
                    <a:pt x="253" y="74"/>
                    <a:pt x="253" y="74"/>
                  </a:cubicBezTo>
                  <a:cubicBezTo>
                    <a:pt x="253" y="75"/>
                    <a:pt x="253" y="75"/>
                    <a:pt x="253" y="75"/>
                  </a:cubicBezTo>
                  <a:cubicBezTo>
                    <a:pt x="253" y="76"/>
                    <a:pt x="253" y="76"/>
                    <a:pt x="253" y="76"/>
                  </a:cubicBezTo>
                  <a:cubicBezTo>
                    <a:pt x="252" y="77"/>
                    <a:pt x="252" y="77"/>
                    <a:pt x="252" y="77"/>
                  </a:cubicBezTo>
                  <a:cubicBezTo>
                    <a:pt x="251" y="77"/>
                    <a:pt x="251" y="77"/>
                    <a:pt x="251" y="77"/>
                  </a:cubicBezTo>
                  <a:cubicBezTo>
                    <a:pt x="251" y="77"/>
                    <a:pt x="251" y="77"/>
                    <a:pt x="251" y="77"/>
                  </a:cubicBezTo>
                  <a:cubicBezTo>
                    <a:pt x="250" y="77"/>
                    <a:pt x="250" y="77"/>
                    <a:pt x="250" y="77"/>
                  </a:cubicBezTo>
                  <a:cubicBezTo>
                    <a:pt x="251" y="78"/>
                    <a:pt x="251" y="78"/>
                    <a:pt x="251" y="78"/>
                  </a:cubicBezTo>
                  <a:cubicBezTo>
                    <a:pt x="251" y="79"/>
                    <a:pt x="251" y="79"/>
                    <a:pt x="251" y="79"/>
                  </a:cubicBezTo>
                  <a:cubicBezTo>
                    <a:pt x="251" y="80"/>
                    <a:pt x="251" y="80"/>
                    <a:pt x="251" y="80"/>
                  </a:cubicBezTo>
                  <a:cubicBezTo>
                    <a:pt x="250" y="80"/>
                    <a:pt x="250" y="80"/>
                    <a:pt x="250" y="80"/>
                  </a:cubicBezTo>
                  <a:cubicBezTo>
                    <a:pt x="249" y="82"/>
                    <a:pt x="249" y="82"/>
                    <a:pt x="249" y="82"/>
                  </a:cubicBezTo>
                  <a:cubicBezTo>
                    <a:pt x="250" y="83"/>
                    <a:pt x="250" y="83"/>
                    <a:pt x="250" y="83"/>
                  </a:cubicBezTo>
                  <a:cubicBezTo>
                    <a:pt x="250" y="84"/>
                    <a:pt x="250" y="84"/>
                    <a:pt x="250" y="84"/>
                  </a:cubicBezTo>
                  <a:cubicBezTo>
                    <a:pt x="250" y="84"/>
                    <a:pt x="250" y="84"/>
                    <a:pt x="250" y="84"/>
                  </a:cubicBezTo>
                  <a:cubicBezTo>
                    <a:pt x="250" y="85"/>
                    <a:pt x="250" y="85"/>
                    <a:pt x="250" y="85"/>
                  </a:cubicBezTo>
                  <a:cubicBezTo>
                    <a:pt x="250" y="85"/>
                    <a:pt x="250" y="85"/>
                    <a:pt x="250" y="85"/>
                  </a:cubicBezTo>
                  <a:cubicBezTo>
                    <a:pt x="250" y="87"/>
                    <a:pt x="250" y="87"/>
                    <a:pt x="250" y="87"/>
                  </a:cubicBezTo>
                  <a:cubicBezTo>
                    <a:pt x="249" y="88"/>
                    <a:pt x="249" y="88"/>
                    <a:pt x="249" y="88"/>
                  </a:cubicBezTo>
                  <a:cubicBezTo>
                    <a:pt x="249" y="88"/>
                    <a:pt x="249" y="88"/>
                    <a:pt x="249" y="88"/>
                  </a:cubicBezTo>
                  <a:cubicBezTo>
                    <a:pt x="249" y="88"/>
                    <a:pt x="249" y="88"/>
                    <a:pt x="249" y="88"/>
                  </a:cubicBezTo>
                  <a:cubicBezTo>
                    <a:pt x="250" y="88"/>
                    <a:pt x="250" y="88"/>
                    <a:pt x="250" y="88"/>
                  </a:cubicBezTo>
                  <a:cubicBezTo>
                    <a:pt x="251" y="87"/>
                    <a:pt x="251" y="87"/>
                    <a:pt x="251" y="87"/>
                  </a:cubicBezTo>
                  <a:cubicBezTo>
                    <a:pt x="251" y="86"/>
                    <a:pt x="251" y="86"/>
                    <a:pt x="251" y="86"/>
                  </a:cubicBezTo>
                  <a:cubicBezTo>
                    <a:pt x="251" y="86"/>
                    <a:pt x="251" y="86"/>
                    <a:pt x="251" y="86"/>
                  </a:cubicBezTo>
                  <a:cubicBezTo>
                    <a:pt x="251" y="86"/>
                    <a:pt x="251" y="86"/>
                    <a:pt x="251" y="86"/>
                  </a:cubicBezTo>
                  <a:cubicBezTo>
                    <a:pt x="252" y="85"/>
                    <a:pt x="252" y="85"/>
                    <a:pt x="252" y="85"/>
                  </a:cubicBezTo>
                  <a:cubicBezTo>
                    <a:pt x="253" y="85"/>
                    <a:pt x="253" y="85"/>
                    <a:pt x="253" y="85"/>
                  </a:cubicBezTo>
                  <a:cubicBezTo>
                    <a:pt x="252" y="85"/>
                    <a:pt x="252" y="85"/>
                    <a:pt x="252" y="85"/>
                  </a:cubicBezTo>
                  <a:cubicBezTo>
                    <a:pt x="251" y="84"/>
                    <a:pt x="251" y="84"/>
                    <a:pt x="251" y="84"/>
                  </a:cubicBezTo>
                  <a:cubicBezTo>
                    <a:pt x="250" y="83"/>
                    <a:pt x="250" y="83"/>
                    <a:pt x="250" y="83"/>
                  </a:cubicBezTo>
                  <a:cubicBezTo>
                    <a:pt x="251" y="82"/>
                    <a:pt x="251" y="82"/>
                    <a:pt x="251" y="82"/>
                  </a:cubicBezTo>
                  <a:cubicBezTo>
                    <a:pt x="252" y="82"/>
                    <a:pt x="252" y="82"/>
                    <a:pt x="252" y="82"/>
                  </a:cubicBezTo>
                  <a:cubicBezTo>
                    <a:pt x="254" y="81"/>
                    <a:pt x="254" y="81"/>
                    <a:pt x="254" y="81"/>
                  </a:cubicBezTo>
                  <a:cubicBezTo>
                    <a:pt x="255" y="80"/>
                    <a:pt x="255" y="80"/>
                    <a:pt x="255" y="80"/>
                  </a:cubicBezTo>
                  <a:cubicBezTo>
                    <a:pt x="256" y="80"/>
                    <a:pt x="256" y="80"/>
                    <a:pt x="256" y="80"/>
                  </a:cubicBezTo>
                  <a:cubicBezTo>
                    <a:pt x="256" y="80"/>
                    <a:pt x="256" y="80"/>
                    <a:pt x="256" y="80"/>
                  </a:cubicBezTo>
                  <a:cubicBezTo>
                    <a:pt x="256" y="79"/>
                    <a:pt x="256" y="79"/>
                    <a:pt x="256" y="79"/>
                  </a:cubicBezTo>
                  <a:cubicBezTo>
                    <a:pt x="257" y="78"/>
                    <a:pt x="257" y="78"/>
                    <a:pt x="257" y="78"/>
                  </a:cubicBezTo>
                  <a:cubicBezTo>
                    <a:pt x="258" y="77"/>
                    <a:pt x="258" y="77"/>
                    <a:pt x="258" y="77"/>
                  </a:cubicBezTo>
                  <a:cubicBezTo>
                    <a:pt x="257" y="77"/>
                    <a:pt x="257" y="77"/>
                    <a:pt x="257" y="77"/>
                  </a:cubicBezTo>
                  <a:cubicBezTo>
                    <a:pt x="257" y="76"/>
                    <a:pt x="257" y="76"/>
                    <a:pt x="257" y="76"/>
                  </a:cubicBezTo>
                  <a:cubicBezTo>
                    <a:pt x="258" y="77"/>
                    <a:pt x="258" y="77"/>
                    <a:pt x="258" y="77"/>
                  </a:cubicBezTo>
                  <a:cubicBezTo>
                    <a:pt x="259" y="77"/>
                    <a:pt x="259" y="77"/>
                    <a:pt x="259" y="77"/>
                  </a:cubicBezTo>
                  <a:cubicBezTo>
                    <a:pt x="260" y="76"/>
                    <a:pt x="260" y="76"/>
                    <a:pt x="260" y="76"/>
                  </a:cubicBezTo>
                  <a:cubicBezTo>
                    <a:pt x="260" y="75"/>
                    <a:pt x="260" y="75"/>
                    <a:pt x="260" y="75"/>
                  </a:cubicBezTo>
                  <a:cubicBezTo>
                    <a:pt x="261" y="74"/>
                    <a:pt x="261" y="74"/>
                    <a:pt x="261" y="74"/>
                  </a:cubicBezTo>
                  <a:cubicBezTo>
                    <a:pt x="261" y="73"/>
                    <a:pt x="261" y="73"/>
                    <a:pt x="261" y="73"/>
                  </a:cubicBezTo>
                  <a:cubicBezTo>
                    <a:pt x="261" y="72"/>
                    <a:pt x="261" y="72"/>
                    <a:pt x="261" y="72"/>
                  </a:cubicBezTo>
                  <a:cubicBezTo>
                    <a:pt x="259" y="73"/>
                    <a:pt x="259" y="73"/>
                    <a:pt x="259" y="73"/>
                  </a:cubicBezTo>
                  <a:cubicBezTo>
                    <a:pt x="259" y="74"/>
                    <a:pt x="259" y="74"/>
                    <a:pt x="259" y="74"/>
                  </a:cubicBezTo>
                  <a:cubicBezTo>
                    <a:pt x="258" y="75"/>
                    <a:pt x="258" y="75"/>
                    <a:pt x="258" y="75"/>
                  </a:cubicBezTo>
                  <a:cubicBezTo>
                    <a:pt x="257" y="74"/>
                    <a:pt x="257" y="74"/>
                    <a:pt x="257" y="74"/>
                  </a:cubicBezTo>
                  <a:cubicBezTo>
                    <a:pt x="256" y="73"/>
                    <a:pt x="256" y="73"/>
                    <a:pt x="256" y="73"/>
                  </a:cubicBezTo>
                  <a:cubicBezTo>
                    <a:pt x="257" y="72"/>
                    <a:pt x="257" y="72"/>
                    <a:pt x="257" y="72"/>
                  </a:cubicBezTo>
                  <a:cubicBezTo>
                    <a:pt x="257" y="71"/>
                    <a:pt x="257" y="71"/>
                    <a:pt x="257" y="71"/>
                  </a:cubicBezTo>
                  <a:cubicBezTo>
                    <a:pt x="258" y="70"/>
                    <a:pt x="258" y="70"/>
                    <a:pt x="258" y="70"/>
                  </a:cubicBezTo>
                  <a:cubicBezTo>
                    <a:pt x="259" y="70"/>
                    <a:pt x="259" y="70"/>
                    <a:pt x="259" y="70"/>
                  </a:cubicBezTo>
                  <a:cubicBezTo>
                    <a:pt x="260" y="71"/>
                    <a:pt x="260" y="71"/>
                    <a:pt x="260" y="71"/>
                  </a:cubicBezTo>
                  <a:cubicBezTo>
                    <a:pt x="261" y="71"/>
                    <a:pt x="261" y="71"/>
                    <a:pt x="261" y="71"/>
                  </a:cubicBezTo>
                  <a:cubicBezTo>
                    <a:pt x="261" y="70"/>
                    <a:pt x="261" y="70"/>
                    <a:pt x="261" y="70"/>
                  </a:cubicBezTo>
                  <a:cubicBezTo>
                    <a:pt x="262" y="69"/>
                    <a:pt x="262" y="69"/>
                    <a:pt x="262" y="69"/>
                  </a:cubicBezTo>
                  <a:cubicBezTo>
                    <a:pt x="262" y="70"/>
                    <a:pt x="262" y="70"/>
                    <a:pt x="262" y="70"/>
                  </a:cubicBezTo>
                  <a:cubicBezTo>
                    <a:pt x="262" y="70"/>
                    <a:pt x="262" y="70"/>
                    <a:pt x="262" y="70"/>
                  </a:cubicBezTo>
                  <a:cubicBezTo>
                    <a:pt x="262" y="71"/>
                    <a:pt x="262" y="71"/>
                    <a:pt x="262" y="71"/>
                  </a:cubicBezTo>
                  <a:cubicBezTo>
                    <a:pt x="264" y="73"/>
                    <a:pt x="264" y="73"/>
                    <a:pt x="264" y="73"/>
                  </a:cubicBezTo>
                  <a:cubicBezTo>
                    <a:pt x="265" y="73"/>
                    <a:pt x="265" y="73"/>
                    <a:pt x="265" y="73"/>
                  </a:cubicBezTo>
                  <a:cubicBezTo>
                    <a:pt x="266" y="73"/>
                    <a:pt x="266" y="73"/>
                    <a:pt x="266" y="73"/>
                  </a:cubicBezTo>
                  <a:cubicBezTo>
                    <a:pt x="268" y="72"/>
                    <a:pt x="268" y="72"/>
                    <a:pt x="268" y="72"/>
                  </a:cubicBezTo>
                  <a:cubicBezTo>
                    <a:pt x="268" y="72"/>
                    <a:pt x="268" y="72"/>
                    <a:pt x="268" y="72"/>
                  </a:cubicBezTo>
                  <a:cubicBezTo>
                    <a:pt x="268" y="71"/>
                    <a:pt x="268" y="71"/>
                    <a:pt x="268" y="71"/>
                  </a:cubicBezTo>
                  <a:cubicBezTo>
                    <a:pt x="267" y="69"/>
                    <a:pt x="267" y="69"/>
                    <a:pt x="267" y="69"/>
                  </a:cubicBezTo>
                  <a:cubicBezTo>
                    <a:pt x="267" y="69"/>
                    <a:pt x="267" y="69"/>
                    <a:pt x="267" y="69"/>
                  </a:cubicBezTo>
                  <a:cubicBezTo>
                    <a:pt x="267" y="69"/>
                    <a:pt x="267" y="69"/>
                    <a:pt x="267" y="69"/>
                  </a:cubicBezTo>
                  <a:cubicBezTo>
                    <a:pt x="269" y="70"/>
                    <a:pt x="269" y="70"/>
                    <a:pt x="269" y="70"/>
                  </a:cubicBezTo>
                  <a:cubicBezTo>
                    <a:pt x="270" y="71"/>
                    <a:pt x="270" y="71"/>
                    <a:pt x="270" y="71"/>
                  </a:cubicBezTo>
                  <a:cubicBezTo>
                    <a:pt x="271" y="71"/>
                    <a:pt x="271" y="71"/>
                    <a:pt x="271" y="71"/>
                  </a:cubicBezTo>
                  <a:cubicBezTo>
                    <a:pt x="270" y="72"/>
                    <a:pt x="270" y="72"/>
                    <a:pt x="270" y="72"/>
                  </a:cubicBezTo>
                  <a:cubicBezTo>
                    <a:pt x="271" y="72"/>
                    <a:pt x="271" y="72"/>
                    <a:pt x="271" y="72"/>
                  </a:cubicBezTo>
                  <a:cubicBezTo>
                    <a:pt x="272" y="73"/>
                    <a:pt x="272" y="73"/>
                    <a:pt x="272" y="73"/>
                  </a:cubicBezTo>
                  <a:cubicBezTo>
                    <a:pt x="272" y="75"/>
                    <a:pt x="272" y="75"/>
                    <a:pt x="272" y="75"/>
                  </a:cubicBezTo>
                  <a:cubicBezTo>
                    <a:pt x="272" y="75"/>
                    <a:pt x="272" y="75"/>
                    <a:pt x="272" y="75"/>
                  </a:cubicBezTo>
                  <a:cubicBezTo>
                    <a:pt x="272" y="75"/>
                    <a:pt x="272" y="75"/>
                    <a:pt x="272" y="75"/>
                  </a:cubicBezTo>
                  <a:cubicBezTo>
                    <a:pt x="273" y="74"/>
                    <a:pt x="273" y="74"/>
                    <a:pt x="273" y="74"/>
                  </a:cubicBezTo>
                  <a:cubicBezTo>
                    <a:pt x="273" y="74"/>
                    <a:pt x="273" y="74"/>
                    <a:pt x="273" y="74"/>
                  </a:cubicBezTo>
                  <a:cubicBezTo>
                    <a:pt x="274" y="73"/>
                    <a:pt x="274" y="73"/>
                    <a:pt x="274" y="73"/>
                  </a:cubicBezTo>
                  <a:cubicBezTo>
                    <a:pt x="274" y="73"/>
                    <a:pt x="274" y="73"/>
                    <a:pt x="274" y="73"/>
                  </a:cubicBezTo>
                  <a:cubicBezTo>
                    <a:pt x="273" y="73"/>
                    <a:pt x="273" y="73"/>
                    <a:pt x="273" y="73"/>
                  </a:cubicBezTo>
                  <a:cubicBezTo>
                    <a:pt x="272" y="73"/>
                    <a:pt x="272" y="73"/>
                    <a:pt x="272" y="73"/>
                  </a:cubicBezTo>
                  <a:cubicBezTo>
                    <a:pt x="272" y="72"/>
                    <a:pt x="272" y="72"/>
                    <a:pt x="272" y="72"/>
                  </a:cubicBezTo>
                  <a:cubicBezTo>
                    <a:pt x="273" y="71"/>
                    <a:pt x="273" y="71"/>
                    <a:pt x="273" y="71"/>
                  </a:cubicBezTo>
                  <a:cubicBezTo>
                    <a:pt x="274" y="71"/>
                    <a:pt x="274" y="71"/>
                    <a:pt x="274" y="71"/>
                  </a:cubicBezTo>
                  <a:cubicBezTo>
                    <a:pt x="274" y="70"/>
                    <a:pt x="274" y="70"/>
                    <a:pt x="274" y="70"/>
                  </a:cubicBezTo>
                  <a:cubicBezTo>
                    <a:pt x="275" y="70"/>
                    <a:pt x="275" y="70"/>
                    <a:pt x="275" y="70"/>
                  </a:cubicBezTo>
                  <a:cubicBezTo>
                    <a:pt x="275" y="70"/>
                    <a:pt x="275" y="70"/>
                    <a:pt x="275" y="70"/>
                  </a:cubicBezTo>
                  <a:cubicBezTo>
                    <a:pt x="277" y="69"/>
                    <a:pt x="277" y="69"/>
                    <a:pt x="277" y="69"/>
                  </a:cubicBezTo>
                  <a:cubicBezTo>
                    <a:pt x="280" y="69"/>
                    <a:pt x="280" y="69"/>
                    <a:pt x="280" y="69"/>
                  </a:cubicBezTo>
                  <a:cubicBezTo>
                    <a:pt x="283" y="68"/>
                    <a:pt x="283" y="68"/>
                    <a:pt x="283" y="68"/>
                  </a:cubicBezTo>
                  <a:cubicBezTo>
                    <a:pt x="286" y="67"/>
                    <a:pt x="286" y="67"/>
                    <a:pt x="286" y="67"/>
                  </a:cubicBezTo>
                  <a:cubicBezTo>
                    <a:pt x="287" y="67"/>
                    <a:pt x="287" y="67"/>
                    <a:pt x="287" y="67"/>
                  </a:cubicBezTo>
                  <a:cubicBezTo>
                    <a:pt x="289" y="68"/>
                    <a:pt x="289" y="68"/>
                    <a:pt x="289" y="68"/>
                  </a:cubicBezTo>
                  <a:cubicBezTo>
                    <a:pt x="289" y="68"/>
                    <a:pt x="289" y="68"/>
                    <a:pt x="289" y="68"/>
                  </a:cubicBezTo>
                  <a:cubicBezTo>
                    <a:pt x="288" y="69"/>
                    <a:pt x="288" y="69"/>
                    <a:pt x="288" y="69"/>
                  </a:cubicBezTo>
                  <a:cubicBezTo>
                    <a:pt x="288" y="69"/>
                    <a:pt x="288" y="69"/>
                    <a:pt x="288" y="69"/>
                  </a:cubicBezTo>
                  <a:cubicBezTo>
                    <a:pt x="288" y="71"/>
                    <a:pt x="288" y="71"/>
                    <a:pt x="288" y="71"/>
                  </a:cubicBezTo>
                  <a:cubicBezTo>
                    <a:pt x="289" y="72"/>
                    <a:pt x="289" y="72"/>
                    <a:pt x="289" y="72"/>
                  </a:cubicBezTo>
                  <a:cubicBezTo>
                    <a:pt x="293" y="72"/>
                    <a:pt x="293" y="72"/>
                    <a:pt x="293" y="72"/>
                  </a:cubicBezTo>
                  <a:cubicBezTo>
                    <a:pt x="294" y="72"/>
                    <a:pt x="294" y="72"/>
                    <a:pt x="294" y="72"/>
                  </a:cubicBezTo>
                  <a:cubicBezTo>
                    <a:pt x="294" y="72"/>
                    <a:pt x="294" y="72"/>
                    <a:pt x="294" y="72"/>
                  </a:cubicBezTo>
                  <a:cubicBezTo>
                    <a:pt x="296" y="72"/>
                    <a:pt x="296" y="72"/>
                    <a:pt x="296" y="72"/>
                  </a:cubicBezTo>
                  <a:cubicBezTo>
                    <a:pt x="297" y="72"/>
                    <a:pt x="297" y="72"/>
                    <a:pt x="297" y="72"/>
                  </a:cubicBezTo>
                  <a:cubicBezTo>
                    <a:pt x="300" y="72"/>
                    <a:pt x="300" y="72"/>
                    <a:pt x="300" y="72"/>
                  </a:cubicBezTo>
                  <a:cubicBezTo>
                    <a:pt x="302" y="71"/>
                    <a:pt x="302" y="71"/>
                    <a:pt x="302" y="71"/>
                  </a:cubicBezTo>
                  <a:cubicBezTo>
                    <a:pt x="302" y="71"/>
                    <a:pt x="302" y="71"/>
                    <a:pt x="302" y="71"/>
                  </a:cubicBezTo>
                  <a:cubicBezTo>
                    <a:pt x="303" y="71"/>
                    <a:pt x="303" y="71"/>
                    <a:pt x="303" y="71"/>
                  </a:cubicBezTo>
                  <a:cubicBezTo>
                    <a:pt x="304" y="70"/>
                    <a:pt x="304" y="70"/>
                    <a:pt x="304" y="70"/>
                  </a:cubicBezTo>
                  <a:cubicBezTo>
                    <a:pt x="303" y="70"/>
                    <a:pt x="303" y="70"/>
                    <a:pt x="303" y="70"/>
                  </a:cubicBezTo>
                  <a:cubicBezTo>
                    <a:pt x="304" y="70"/>
                    <a:pt x="304" y="70"/>
                    <a:pt x="304" y="70"/>
                  </a:cubicBezTo>
                  <a:cubicBezTo>
                    <a:pt x="305" y="70"/>
                    <a:pt x="305" y="70"/>
                    <a:pt x="305" y="70"/>
                  </a:cubicBezTo>
                  <a:cubicBezTo>
                    <a:pt x="306" y="70"/>
                    <a:pt x="306" y="70"/>
                    <a:pt x="306" y="70"/>
                  </a:cubicBezTo>
                  <a:cubicBezTo>
                    <a:pt x="306" y="70"/>
                    <a:pt x="306" y="70"/>
                    <a:pt x="306" y="70"/>
                  </a:cubicBezTo>
                  <a:cubicBezTo>
                    <a:pt x="307" y="70"/>
                    <a:pt x="307" y="70"/>
                    <a:pt x="307" y="70"/>
                  </a:cubicBezTo>
                  <a:cubicBezTo>
                    <a:pt x="307" y="69"/>
                    <a:pt x="307" y="69"/>
                    <a:pt x="307" y="69"/>
                  </a:cubicBezTo>
                  <a:cubicBezTo>
                    <a:pt x="307" y="69"/>
                    <a:pt x="307" y="69"/>
                    <a:pt x="307" y="69"/>
                  </a:cubicBezTo>
                  <a:cubicBezTo>
                    <a:pt x="306" y="68"/>
                    <a:pt x="306" y="68"/>
                    <a:pt x="306" y="68"/>
                  </a:cubicBezTo>
                  <a:cubicBezTo>
                    <a:pt x="307" y="67"/>
                    <a:pt x="307" y="67"/>
                    <a:pt x="307" y="67"/>
                  </a:cubicBezTo>
                  <a:cubicBezTo>
                    <a:pt x="306" y="67"/>
                    <a:pt x="306" y="67"/>
                    <a:pt x="306" y="67"/>
                  </a:cubicBezTo>
                  <a:cubicBezTo>
                    <a:pt x="305" y="67"/>
                    <a:pt x="305" y="67"/>
                    <a:pt x="305" y="67"/>
                  </a:cubicBezTo>
                  <a:cubicBezTo>
                    <a:pt x="305" y="66"/>
                    <a:pt x="305" y="66"/>
                    <a:pt x="305" y="66"/>
                  </a:cubicBezTo>
                  <a:cubicBezTo>
                    <a:pt x="304" y="65"/>
                    <a:pt x="304" y="65"/>
                    <a:pt x="304" y="65"/>
                  </a:cubicBezTo>
                  <a:cubicBezTo>
                    <a:pt x="304" y="65"/>
                    <a:pt x="304" y="65"/>
                    <a:pt x="304" y="65"/>
                  </a:cubicBezTo>
                  <a:cubicBezTo>
                    <a:pt x="304" y="64"/>
                    <a:pt x="304" y="64"/>
                    <a:pt x="304" y="64"/>
                  </a:cubicBezTo>
                  <a:cubicBezTo>
                    <a:pt x="304" y="63"/>
                    <a:pt x="304" y="63"/>
                    <a:pt x="304" y="63"/>
                  </a:cubicBezTo>
                  <a:cubicBezTo>
                    <a:pt x="304" y="62"/>
                    <a:pt x="304" y="62"/>
                    <a:pt x="304" y="62"/>
                  </a:cubicBezTo>
                  <a:cubicBezTo>
                    <a:pt x="304" y="63"/>
                    <a:pt x="304" y="63"/>
                    <a:pt x="304" y="63"/>
                  </a:cubicBezTo>
                  <a:cubicBezTo>
                    <a:pt x="305" y="63"/>
                    <a:pt x="305" y="63"/>
                    <a:pt x="305" y="63"/>
                  </a:cubicBezTo>
                  <a:cubicBezTo>
                    <a:pt x="306" y="62"/>
                    <a:pt x="306" y="62"/>
                    <a:pt x="306" y="62"/>
                  </a:cubicBezTo>
                  <a:cubicBezTo>
                    <a:pt x="305" y="62"/>
                    <a:pt x="305" y="62"/>
                    <a:pt x="305" y="62"/>
                  </a:cubicBezTo>
                  <a:cubicBezTo>
                    <a:pt x="305" y="61"/>
                    <a:pt x="305" y="61"/>
                    <a:pt x="305" y="61"/>
                  </a:cubicBezTo>
                  <a:cubicBezTo>
                    <a:pt x="306" y="61"/>
                    <a:pt x="306" y="61"/>
                    <a:pt x="306" y="61"/>
                  </a:cubicBezTo>
                  <a:cubicBezTo>
                    <a:pt x="307" y="62"/>
                    <a:pt x="307" y="62"/>
                    <a:pt x="307" y="62"/>
                  </a:cubicBezTo>
                  <a:cubicBezTo>
                    <a:pt x="307" y="62"/>
                    <a:pt x="307" y="62"/>
                    <a:pt x="307" y="62"/>
                  </a:cubicBezTo>
                  <a:cubicBezTo>
                    <a:pt x="308" y="61"/>
                    <a:pt x="308" y="61"/>
                    <a:pt x="308" y="61"/>
                  </a:cubicBezTo>
                  <a:cubicBezTo>
                    <a:pt x="308" y="61"/>
                    <a:pt x="308" y="61"/>
                    <a:pt x="308" y="61"/>
                  </a:cubicBezTo>
                  <a:cubicBezTo>
                    <a:pt x="309" y="61"/>
                    <a:pt x="309" y="61"/>
                    <a:pt x="309" y="61"/>
                  </a:cubicBezTo>
                  <a:cubicBezTo>
                    <a:pt x="310" y="61"/>
                    <a:pt x="310" y="61"/>
                    <a:pt x="310" y="61"/>
                  </a:cubicBezTo>
                  <a:cubicBezTo>
                    <a:pt x="310" y="61"/>
                    <a:pt x="310" y="61"/>
                    <a:pt x="310" y="61"/>
                  </a:cubicBezTo>
                  <a:cubicBezTo>
                    <a:pt x="311" y="61"/>
                    <a:pt x="311" y="61"/>
                    <a:pt x="311" y="61"/>
                  </a:cubicBezTo>
                  <a:cubicBezTo>
                    <a:pt x="312" y="62"/>
                    <a:pt x="312" y="62"/>
                    <a:pt x="312" y="62"/>
                  </a:cubicBezTo>
                  <a:cubicBezTo>
                    <a:pt x="312" y="62"/>
                    <a:pt x="312" y="62"/>
                    <a:pt x="312" y="62"/>
                  </a:cubicBezTo>
                  <a:cubicBezTo>
                    <a:pt x="313" y="62"/>
                    <a:pt x="313" y="62"/>
                    <a:pt x="313" y="62"/>
                  </a:cubicBezTo>
                  <a:cubicBezTo>
                    <a:pt x="313" y="61"/>
                    <a:pt x="313" y="61"/>
                    <a:pt x="313" y="61"/>
                  </a:cubicBezTo>
                  <a:cubicBezTo>
                    <a:pt x="313" y="61"/>
                    <a:pt x="313" y="61"/>
                    <a:pt x="313" y="61"/>
                  </a:cubicBezTo>
                  <a:cubicBezTo>
                    <a:pt x="314" y="62"/>
                    <a:pt x="314" y="62"/>
                    <a:pt x="314" y="62"/>
                  </a:cubicBezTo>
                  <a:cubicBezTo>
                    <a:pt x="313" y="63"/>
                    <a:pt x="313" y="63"/>
                    <a:pt x="313" y="63"/>
                  </a:cubicBezTo>
                  <a:cubicBezTo>
                    <a:pt x="313" y="63"/>
                    <a:pt x="313" y="63"/>
                    <a:pt x="313" y="63"/>
                  </a:cubicBezTo>
                  <a:cubicBezTo>
                    <a:pt x="313" y="63"/>
                    <a:pt x="313" y="63"/>
                    <a:pt x="313" y="63"/>
                  </a:cubicBezTo>
                  <a:cubicBezTo>
                    <a:pt x="314" y="63"/>
                    <a:pt x="314" y="63"/>
                    <a:pt x="314" y="63"/>
                  </a:cubicBezTo>
                  <a:cubicBezTo>
                    <a:pt x="315" y="63"/>
                    <a:pt x="315" y="63"/>
                    <a:pt x="315" y="63"/>
                  </a:cubicBezTo>
                  <a:cubicBezTo>
                    <a:pt x="315" y="63"/>
                    <a:pt x="315" y="63"/>
                    <a:pt x="315" y="63"/>
                  </a:cubicBezTo>
                  <a:cubicBezTo>
                    <a:pt x="315" y="63"/>
                    <a:pt x="315" y="63"/>
                    <a:pt x="315" y="63"/>
                  </a:cubicBezTo>
                  <a:cubicBezTo>
                    <a:pt x="316" y="63"/>
                    <a:pt x="316" y="63"/>
                    <a:pt x="316" y="63"/>
                  </a:cubicBezTo>
                  <a:cubicBezTo>
                    <a:pt x="315" y="62"/>
                    <a:pt x="315" y="62"/>
                    <a:pt x="315" y="62"/>
                  </a:cubicBezTo>
                  <a:cubicBezTo>
                    <a:pt x="315" y="62"/>
                    <a:pt x="315" y="62"/>
                    <a:pt x="315" y="62"/>
                  </a:cubicBezTo>
                  <a:cubicBezTo>
                    <a:pt x="315" y="61"/>
                    <a:pt x="315" y="61"/>
                    <a:pt x="315" y="61"/>
                  </a:cubicBezTo>
                  <a:cubicBezTo>
                    <a:pt x="316" y="61"/>
                    <a:pt x="316" y="61"/>
                    <a:pt x="316" y="61"/>
                  </a:cubicBezTo>
                  <a:cubicBezTo>
                    <a:pt x="317" y="61"/>
                    <a:pt x="317" y="61"/>
                    <a:pt x="317" y="61"/>
                  </a:cubicBezTo>
                  <a:cubicBezTo>
                    <a:pt x="318" y="61"/>
                    <a:pt x="318" y="61"/>
                    <a:pt x="318" y="61"/>
                  </a:cubicBezTo>
                  <a:cubicBezTo>
                    <a:pt x="318" y="61"/>
                    <a:pt x="318" y="61"/>
                    <a:pt x="318" y="61"/>
                  </a:cubicBezTo>
                  <a:cubicBezTo>
                    <a:pt x="319" y="61"/>
                    <a:pt x="319" y="61"/>
                    <a:pt x="319" y="61"/>
                  </a:cubicBezTo>
                  <a:cubicBezTo>
                    <a:pt x="319" y="62"/>
                    <a:pt x="319" y="62"/>
                    <a:pt x="319" y="62"/>
                  </a:cubicBezTo>
                  <a:cubicBezTo>
                    <a:pt x="320" y="63"/>
                    <a:pt x="320" y="63"/>
                    <a:pt x="320" y="63"/>
                  </a:cubicBezTo>
                  <a:cubicBezTo>
                    <a:pt x="320" y="62"/>
                    <a:pt x="320" y="62"/>
                    <a:pt x="320" y="62"/>
                  </a:cubicBezTo>
                  <a:cubicBezTo>
                    <a:pt x="320" y="62"/>
                    <a:pt x="320" y="62"/>
                    <a:pt x="320" y="62"/>
                  </a:cubicBezTo>
                  <a:cubicBezTo>
                    <a:pt x="321" y="61"/>
                    <a:pt x="321" y="61"/>
                    <a:pt x="321" y="61"/>
                  </a:cubicBezTo>
                  <a:cubicBezTo>
                    <a:pt x="321" y="62"/>
                    <a:pt x="321" y="62"/>
                    <a:pt x="321" y="62"/>
                  </a:cubicBezTo>
                  <a:cubicBezTo>
                    <a:pt x="322" y="63"/>
                    <a:pt x="322" y="63"/>
                    <a:pt x="322" y="63"/>
                  </a:cubicBezTo>
                  <a:cubicBezTo>
                    <a:pt x="323" y="62"/>
                    <a:pt x="323" y="62"/>
                    <a:pt x="323" y="62"/>
                  </a:cubicBezTo>
                  <a:cubicBezTo>
                    <a:pt x="323" y="63"/>
                    <a:pt x="323" y="63"/>
                    <a:pt x="323" y="63"/>
                  </a:cubicBezTo>
                  <a:cubicBezTo>
                    <a:pt x="324" y="64"/>
                    <a:pt x="324" y="64"/>
                    <a:pt x="324" y="64"/>
                  </a:cubicBezTo>
                  <a:cubicBezTo>
                    <a:pt x="324" y="63"/>
                    <a:pt x="324" y="63"/>
                    <a:pt x="324" y="63"/>
                  </a:cubicBezTo>
                  <a:cubicBezTo>
                    <a:pt x="325" y="63"/>
                    <a:pt x="325" y="63"/>
                    <a:pt x="325" y="63"/>
                  </a:cubicBezTo>
                  <a:cubicBezTo>
                    <a:pt x="325" y="63"/>
                    <a:pt x="325" y="63"/>
                    <a:pt x="325" y="63"/>
                  </a:cubicBezTo>
                  <a:cubicBezTo>
                    <a:pt x="325" y="64"/>
                    <a:pt x="325" y="64"/>
                    <a:pt x="325" y="64"/>
                  </a:cubicBezTo>
                  <a:cubicBezTo>
                    <a:pt x="325" y="65"/>
                    <a:pt x="325" y="65"/>
                    <a:pt x="325" y="65"/>
                  </a:cubicBezTo>
                  <a:cubicBezTo>
                    <a:pt x="326" y="65"/>
                    <a:pt x="326" y="65"/>
                    <a:pt x="326" y="65"/>
                  </a:cubicBezTo>
                  <a:cubicBezTo>
                    <a:pt x="327" y="65"/>
                    <a:pt x="327" y="65"/>
                    <a:pt x="327" y="65"/>
                  </a:cubicBezTo>
                  <a:cubicBezTo>
                    <a:pt x="327" y="66"/>
                    <a:pt x="327" y="66"/>
                    <a:pt x="327" y="66"/>
                  </a:cubicBezTo>
                  <a:cubicBezTo>
                    <a:pt x="327" y="65"/>
                    <a:pt x="327" y="65"/>
                    <a:pt x="327" y="65"/>
                  </a:cubicBezTo>
                  <a:cubicBezTo>
                    <a:pt x="328" y="65"/>
                    <a:pt x="328" y="65"/>
                    <a:pt x="328" y="65"/>
                  </a:cubicBezTo>
                  <a:cubicBezTo>
                    <a:pt x="328" y="66"/>
                    <a:pt x="328" y="66"/>
                    <a:pt x="328" y="66"/>
                  </a:cubicBezTo>
                  <a:cubicBezTo>
                    <a:pt x="327" y="67"/>
                    <a:pt x="327" y="67"/>
                    <a:pt x="327" y="67"/>
                  </a:cubicBezTo>
                  <a:cubicBezTo>
                    <a:pt x="327" y="68"/>
                    <a:pt x="327" y="68"/>
                    <a:pt x="327" y="68"/>
                  </a:cubicBezTo>
                  <a:cubicBezTo>
                    <a:pt x="328" y="67"/>
                    <a:pt x="328" y="67"/>
                    <a:pt x="328" y="67"/>
                  </a:cubicBezTo>
                  <a:cubicBezTo>
                    <a:pt x="329" y="67"/>
                    <a:pt x="329" y="67"/>
                    <a:pt x="329" y="67"/>
                  </a:cubicBezTo>
                  <a:cubicBezTo>
                    <a:pt x="329" y="67"/>
                    <a:pt x="329" y="67"/>
                    <a:pt x="329" y="67"/>
                  </a:cubicBezTo>
                  <a:cubicBezTo>
                    <a:pt x="328" y="69"/>
                    <a:pt x="328" y="69"/>
                    <a:pt x="328" y="69"/>
                  </a:cubicBezTo>
                  <a:cubicBezTo>
                    <a:pt x="328" y="70"/>
                    <a:pt x="328" y="70"/>
                    <a:pt x="328" y="70"/>
                  </a:cubicBezTo>
                  <a:cubicBezTo>
                    <a:pt x="329" y="70"/>
                    <a:pt x="329" y="70"/>
                    <a:pt x="329" y="70"/>
                  </a:cubicBezTo>
                  <a:cubicBezTo>
                    <a:pt x="330" y="70"/>
                    <a:pt x="330" y="70"/>
                    <a:pt x="330" y="70"/>
                  </a:cubicBezTo>
                  <a:cubicBezTo>
                    <a:pt x="330" y="69"/>
                    <a:pt x="330" y="69"/>
                    <a:pt x="330" y="69"/>
                  </a:cubicBezTo>
                  <a:cubicBezTo>
                    <a:pt x="331" y="69"/>
                    <a:pt x="331" y="69"/>
                    <a:pt x="331" y="69"/>
                  </a:cubicBezTo>
                  <a:cubicBezTo>
                    <a:pt x="331" y="70"/>
                    <a:pt x="331" y="70"/>
                    <a:pt x="331" y="70"/>
                  </a:cubicBezTo>
                  <a:cubicBezTo>
                    <a:pt x="332" y="70"/>
                    <a:pt x="332" y="70"/>
                    <a:pt x="332" y="70"/>
                  </a:cubicBezTo>
                  <a:cubicBezTo>
                    <a:pt x="332" y="71"/>
                    <a:pt x="332" y="71"/>
                    <a:pt x="332" y="71"/>
                  </a:cubicBezTo>
                  <a:cubicBezTo>
                    <a:pt x="332" y="72"/>
                    <a:pt x="332" y="72"/>
                    <a:pt x="332" y="72"/>
                  </a:cubicBezTo>
                  <a:cubicBezTo>
                    <a:pt x="333" y="72"/>
                    <a:pt x="333" y="72"/>
                    <a:pt x="333" y="72"/>
                  </a:cubicBezTo>
                  <a:cubicBezTo>
                    <a:pt x="333" y="72"/>
                    <a:pt x="333" y="72"/>
                    <a:pt x="333" y="72"/>
                  </a:cubicBezTo>
                  <a:cubicBezTo>
                    <a:pt x="334" y="72"/>
                    <a:pt x="334" y="72"/>
                    <a:pt x="334" y="72"/>
                  </a:cubicBezTo>
                  <a:cubicBezTo>
                    <a:pt x="334" y="73"/>
                    <a:pt x="334" y="73"/>
                    <a:pt x="334" y="73"/>
                  </a:cubicBezTo>
                  <a:cubicBezTo>
                    <a:pt x="333" y="74"/>
                    <a:pt x="333" y="74"/>
                    <a:pt x="333" y="74"/>
                  </a:cubicBezTo>
                  <a:cubicBezTo>
                    <a:pt x="332" y="74"/>
                    <a:pt x="332" y="74"/>
                    <a:pt x="332" y="74"/>
                  </a:cubicBezTo>
                  <a:cubicBezTo>
                    <a:pt x="331" y="74"/>
                    <a:pt x="331" y="74"/>
                    <a:pt x="331" y="74"/>
                  </a:cubicBezTo>
                  <a:cubicBezTo>
                    <a:pt x="330" y="73"/>
                    <a:pt x="330" y="73"/>
                    <a:pt x="330" y="73"/>
                  </a:cubicBezTo>
                  <a:cubicBezTo>
                    <a:pt x="328" y="73"/>
                    <a:pt x="328" y="73"/>
                    <a:pt x="328" y="73"/>
                  </a:cubicBezTo>
                  <a:cubicBezTo>
                    <a:pt x="329" y="74"/>
                    <a:pt x="329" y="74"/>
                    <a:pt x="329" y="74"/>
                  </a:cubicBezTo>
                  <a:cubicBezTo>
                    <a:pt x="329" y="75"/>
                    <a:pt x="329" y="75"/>
                    <a:pt x="329" y="75"/>
                  </a:cubicBezTo>
                  <a:cubicBezTo>
                    <a:pt x="331" y="75"/>
                    <a:pt x="331" y="75"/>
                    <a:pt x="331" y="75"/>
                  </a:cubicBezTo>
                  <a:cubicBezTo>
                    <a:pt x="331" y="76"/>
                    <a:pt x="331" y="76"/>
                    <a:pt x="331" y="76"/>
                  </a:cubicBezTo>
                  <a:cubicBezTo>
                    <a:pt x="333" y="77"/>
                    <a:pt x="333" y="77"/>
                    <a:pt x="333" y="77"/>
                  </a:cubicBezTo>
                  <a:cubicBezTo>
                    <a:pt x="334" y="77"/>
                    <a:pt x="334" y="77"/>
                    <a:pt x="334" y="77"/>
                  </a:cubicBezTo>
                  <a:cubicBezTo>
                    <a:pt x="335" y="76"/>
                    <a:pt x="335" y="76"/>
                    <a:pt x="335" y="76"/>
                  </a:cubicBezTo>
                  <a:cubicBezTo>
                    <a:pt x="335" y="76"/>
                    <a:pt x="335" y="76"/>
                    <a:pt x="335" y="76"/>
                  </a:cubicBezTo>
                  <a:cubicBezTo>
                    <a:pt x="335" y="75"/>
                    <a:pt x="335" y="75"/>
                    <a:pt x="335" y="75"/>
                  </a:cubicBezTo>
                  <a:cubicBezTo>
                    <a:pt x="334" y="74"/>
                    <a:pt x="334" y="74"/>
                    <a:pt x="334" y="74"/>
                  </a:cubicBezTo>
                  <a:cubicBezTo>
                    <a:pt x="335" y="74"/>
                    <a:pt x="335" y="74"/>
                    <a:pt x="335" y="74"/>
                  </a:cubicBezTo>
                  <a:cubicBezTo>
                    <a:pt x="336" y="75"/>
                    <a:pt x="336" y="75"/>
                    <a:pt x="336" y="75"/>
                  </a:cubicBezTo>
                  <a:cubicBezTo>
                    <a:pt x="337" y="76"/>
                    <a:pt x="337" y="76"/>
                    <a:pt x="337" y="76"/>
                  </a:cubicBezTo>
                  <a:cubicBezTo>
                    <a:pt x="337" y="76"/>
                    <a:pt x="337" y="76"/>
                    <a:pt x="337" y="76"/>
                  </a:cubicBezTo>
                  <a:cubicBezTo>
                    <a:pt x="336" y="76"/>
                    <a:pt x="336" y="76"/>
                    <a:pt x="336" y="76"/>
                  </a:cubicBezTo>
                  <a:cubicBezTo>
                    <a:pt x="335" y="78"/>
                    <a:pt x="335" y="78"/>
                    <a:pt x="335" y="78"/>
                  </a:cubicBezTo>
                  <a:cubicBezTo>
                    <a:pt x="335" y="78"/>
                    <a:pt x="335" y="78"/>
                    <a:pt x="335" y="78"/>
                  </a:cubicBezTo>
                  <a:cubicBezTo>
                    <a:pt x="336" y="78"/>
                    <a:pt x="336" y="78"/>
                    <a:pt x="336" y="78"/>
                  </a:cubicBezTo>
                  <a:cubicBezTo>
                    <a:pt x="336" y="78"/>
                    <a:pt x="336" y="78"/>
                    <a:pt x="336" y="78"/>
                  </a:cubicBezTo>
                  <a:cubicBezTo>
                    <a:pt x="337" y="78"/>
                    <a:pt x="337" y="78"/>
                    <a:pt x="337" y="78"/>
                  </a:cubicBezTo>
                  <a:cubicBezTo>
                    <a:pt x="340" y="80"/>
                    <a:pt x="340" y="80"/>
                    <a:pt x="340" y="80"/>
                  </a:cubicBezTo>
                  <a:cubicBezTo>
                    <a:pt x="341" y="80"/>
                    <a:pt x="341" y="80"/>
                    <a:pt x="341" y="80"/>
                  </a:cubicBezTo>
                  <a:cubicBezTo>
                    <a:pt x="341" y="81"/>
                    <a:pt x="341" y="81"/>
                    <a:pt x="341" y="81"/>
                  </a:cubicBezTo>
                  <a:cubicBezTo>
                    <a:pt x="344" y="82"/>
                    <a:pt x="344" y="82"/>
                    <a:pt x="344" y="82"/>
                  </a:cubicBezTo>
                  <a:cubicBezTo>
                    <a:pt x="345" y="83"/>
                    <a:pt x="345" y="83"/>
                    <a:pt x="345" y="83"/>
                  </a:cubicBezTo>
                  <a:cubicBezTo>
                    <a:pt x="346" y="83"/>
                    <a:pt x="346" y="83"/>
                    <a:pt x="346" y="83"/>
                  </a:cubicBezTo>
                  <a:cubicBezTo>
                    <a:pt x="346" y="83"/>
                    <a:pt x="346" y="83"/>
                    <a:pt x="346" y="83"/>
                  </a:cubicBezTo>
                  <a:cubicBezTo>
                    <a:pt x="346" y="82"/>
                    <a:pt x="346" y="82"/>
                    <a:pt x="346" y="82"/>
                  </a:cubicBezTo>
                  <a:cubicBezTo>
                    <a:pt x="347" y="82"/>
                    <a:pt x="347" y="82"/>
                    <a:pt x="347" y="82"/>
                  </a:cubicBezTo>
                  <a:cubicBezTo>
                    <a:pt x="347" y="83"/>
                    <a:pt x="347" y="83"/>
                    <a:pt x="347" y="83"/>
                  </a:cubicBezTo>
                  <a:cubicBezTo>
                    <a:pt x="348" y="83"/>
                    <a:pt x="348" y="83"/>
                    <a:pt x="348" y="83"/>
                  </a:cubicBezTo>
                  <a:cubicBezTo>
                    <a:pt x="348" y="84"/>
                    <a:pt x="348" y="84"/>
                    <a:pt x="348" y="84"/>
                  </a:cubicBezTo>
                  <a:cubicBezTo>
                    <a:pt x="349" y="84"/>
                    <a:pt x="349" y="84"/>
                    <a:pt x="349" y="84"/>
                  </a:cubicBezTo>
                  <a:cubicBezTo>
                    <a:pt x="349" y="83"/>
                    <a:pt x="349" y="83"/>
                    <a:pt x="349" y="83"/>
                  </a:cubicBezTo>
                  <a:cubicBezTo>
                    <a:pt x="348" y="79"/>
                    <a:pt x="348" y="79"/>
                    <a:pt x="348" y="79"/>
                  </a:cubicBezTo>
                  <a:cubicBezTo>
                    <a:pt x="347" y="77"/>
                    <a:pt x="347" y="77"/>
                    <a:pt x="347" y="77"/>
                  </a:cubicBezTo>
                  <a:cubicBezTo>
                    <a:pt x="346" y="74"/>
                    <a:pt x="346" y="74"/>
                    <a:pt x="346" y="74"/>
                  </a:cubicBezTo>
                  <a:cubicBezTo>
                    <a:pt x="346" y="72"/>
                    <a:pt x="346" y="72"/>
                    <a:pt x="346" y="72"/>
                  </a:cubicBezTo>
                  <a:cubicBezTo>
                    <a:pt x="345" y="71"/>
                    <a:pt x="345" y="71"/>
                    <a:pt x="345" y="71"/>
                  </a:cubicBezTo>
                  <a:cubicBezTo>
                    <a:pt x="345" y="70"/>
                    <a:pt x="345" y="70"/>
                    <a:pt x="345" y="70"/>
                  </a:cubicBezTo>
                  <a:cubicBezTo>
                    <a:pt x="346" y="71"/>
                    <a:pt x="346" y="71"/>
                    <a:pt x="346" y="71"/>
                  </a:cubicBezTo>
                  <a:cubicBezTo>
                    <a:pt x="346" y="72"/>
                    <a:pt x="346" y="72"/>
                    <a:pt x="346" y="72"/>
                  </a:cubicBezTo>
                  <a:cubicBezTo>
                    <a:pt x="347" y="73"/>
                    <a:pt x="347" y="73"/>
                    <a:pt x="347" y="73"/>
                  </a:cubicBezTo>
                  <a:cubicBezTo>
                    <a:pt x="348" y="73"/>
                    <a:pt x="348" y="73"/>
                    <a:pt x="348" y="73"/>
                  </a:cubicBezTo>
                  <a:cubicBezTo>
                    <a:pt x="349" y="74"/>
                    <a:pt x="349" y="74"/>
                    <a:pt x="349" y="74"/>
                  </a:cubicBezTo>
                  <a:cubicBezTo>
                    <a:pt x="351" y="74"/>
                    <a:pt x="351" y="74"/>
                    <a:pt x="351" y="74"/>
                  </a:cubicBezTo>
                  <a:cubicBezTo>
                    <a:pt x="354" y="74"/>
                    <a:pt x="354" y="74"/>
                    <a:pt x="354" y="74"/>
                  </a:cubicBezTo>
                  <a:cubicBezTo>
                    <a:pt x="355" y="74"/>
                    <a:pt x="355" y="74"/>
                    <a:pt x="355" y="74"/>
                  </a:cubicBezTo>
                  <a:cubicBezTo>
                    <a:pt x="356" y="74"/>
                    <a:pt x="356" y="74"/>
                    <a:pt x="356" y="74"/>
                  </a:cubicBezTo>
                  <a:cubicBezTo>
                    <a:pt x="357" y="74"/>
                    <a:pt x="357" y="74"/>
                    <a:pt x="357" y="74"/>
                  </a:cubicBezTo>
                  <a:cubicBezTo>
                    <a:pt x="357" y="74"/>
                    <a:pt x="357" y="74"/>
                    <a:pt x="357" y="74"/>
                  </a:cubicBezTo>
                  <a:cubicBezTo>
                    <a:pt x="356" y="73"/>
                    <a:pt x="356" y="73"/>
                    <a:pt x="356" y="73"/>
                  </a:cubicBezTo>
                  <a:cubicBezTo>
                    <a:pt x="356" y="73"/>
                    <a:pt x="356" y="73"/>
                    <a:pt x="356" y="73"/>
                  </a:cubicBezTo>
                  <a:cubicBezTo>
                    <a:pt x="356" y="72"/>
                    <a:pt x="356" y="72"/>
                    <a:pt x="356" y="72"/>
                  </a:cubicBezTo>
                  <a:cubicBezTo>
                    <a:pt x="356" y="72"/>
                    <a:pt x="356" y="72"/>
                    <a:pt x="356" y="72"/>
                  </a:cubicBezTo>
                  <a:cubicBezTo>
                    <a:pt x="356" y="71"/>
                    <a:pt x="356" y="71"/>
                    <a:pt x="356" y="71"/>
                  </a:cubicBezTo>
                  <a:cubicBezTo>
                    <a:pt x="359" y="70"/>
                    <a:pt x="359" y="70"/>
                    <a:pt x="359" y="70"/>
                  </a:cubicBezTo>
                  <a:cubicBezTo>
                    <a:pt x="360" y="70"/>
                    <a:pt x="360" y="70"/>
                    <a:pt x="360" y="70"/>
                  </a:cubicBezTo>
                  <a:cubicBezTo>
                    <a:pt x="360" y="70"/>
                    <a:pt x="360" y="70"/>
                    <a:pt x="360" y="70"/>
                  </a:cubicBezTo>
                  <a:cubicBezTo>
                    <a:pt x="361" y="70"/>
                    <a:pt x="361" y="70"/>
                    <a:pt x="361" y="70"/>
                  </a:cubicBezTo>
                  <a:cubicBezTo>
                    <a:pt x="363" y="70"/>
                    <a:pt x="363" y="70"/>
                    <a:pt x="363" y="70"/>
                  </a:cubicBezTo>
                  <a:cubicBezTo>
                    <a:pt x="364" y="71"/>
                    <a:pt x="364" y="71"/>
                    <a:pt x="364" y="71"/>
                  </a:cubicBezTo>
                  <a:cubicBezTo>
                    <a:pt x="365" y="72"/>
                    <a:pt x="365" y="72"/>
                    <a:pt x="365" y="72"/>
                  </a:cubicBezTo>
                  <a:cubicBezTo>
                    <a:pt x="365" y="72"/>
                    <a:pt x="365" y="72"/>
                    <a:pt x="365" y="72"/>
                  </a:cubicBezTo>
                  <a:cubicBezTo>
                    <a:pt x="367" y="73"/>
                    <a:pt x="367" y="73"/>
                    <a:pt x="367" y="73"/>
                  </a:cubicBezTo>
                  <a:cubicBezTo>
                    <a:pt x="367" y="73"/>
                    <a:pt x="367" y="73"/>
                    <a:pt x="367" y="73"/>
                  </a:cubicBezTo>
                  <a:cubicBezTo>
                    <a:pt x="369" y="73"/>
                    <a:pt x="369" y="73"/>
                    <a:pt x="369" y="73"/>
                  </a:cubicBezTo>
                  <a:cubicBezTo>
                    <a:pt x="368" y="73"/>
                    <a:pt x="368" y="73"/>
                    <a:pt x="368" y="73"/>
                  </a:cubicBezTo>
                  <a:cubicBezTo>
                    <a:pt x="368" y="72"/>
                    <a:pt x="368" y="72"/>
                    <a:pt x="368" y="72"/>
                  </a:cubicBezTo>
                  <a:cubicBezTo>
                    <a:pt x="369" y="73"/>
                    <a:pt x="369" y="73"/>
                    <a:pt x="369" y="73"/>
                  </a:cubicBezTo>
                  <a:cubicBezTo>
                    <a:pt x="370" y="72"/>
                    <a:pt x="370" y="72"/>
                    <a:pt x="370" y="72"/>
                  </a:cubicBezTo>
                  <a:cubicBezTo>
                    <a:pt x="369" y="72"/>
                    <a:pt x="369" y="72"/>
                    <a:pt x="369" y="72"/>
                  </a:cubicBezTo>
                  <a:cubicBezTo>
                    <a:pt x="370" y="71"/>
                    <a:pt x="370" y="71"/>
                    <a:pt x="370" y="71"/>
                  </a:cubicBezTo>
                  <a:cubicBezTo>
                    <a:pt x="369" y="70"/>
                    <a:pt x="369" y="70"/>
                    <a:pt x="369" y="70"/>
                  </a:cubicBezTo>
                  <a:cubicBezTo>
                    <a:pt x="368" y="71"/>
                    <a:pt x="368" y="71"/>
                    <a:pt x="368" y="71"/>
                  </a:cubicBezTo>
                  <a:cubicBezTo>
                    <a:pt x="367" y="71"/>
                    <a:pt x="367" y="71"/>
                    <a:pt x="367" y="71"/>
                  </a:cubicBezTo>
                  <a:cubicBezTo>
                    <a:pt x="367" y="69"/>
                    <a:pt x="367" y="69"/>
                    <a:pt x="367" y="69"/>
                  </a:cubicBezTo>
                  <a:cubicBezTo>
                    <a:pt x="366" y="68"/>
                    <a:pt x="366" y="68"/>
                    <a:pt x="366" y="68"/>
                  </a:cubicBezTo>
                  <a:cubicBezTo>
                    <a:pt x="367" y="68"/>
                    <a:pt x="367" y="68"/>
                    <a:pt x="367" y="68"/>
                  </a:cubicBezTo>
                  <a:cubicBezTo>
                    <a:pt x="367" y="68"/>
                    <a:pt x="367" y="68"/>
                    <a:pt x="367" y="68"/>
                  </a:cubicBezTo>
                  <a:cubicBezTo>
                    <a:pt x="368" y="68"/>
                    <a:pt x="368" y="68"/>
                    <a:pt x="368" y="68"/>
                  </a:cubicBezTo>
                  <a:cubicBezTo>
                    <a:pt x="368" y="67"/>
                    <a:pt x="368" y="67"/>
                    <a:pt x="368" y="67"/>
                  </a:cubicBezTo>
                  <a:cubicBezTo>
                    <a:pt x="368" y="67"/>
                    <a:pt x="368" y="67"/>
                    <a:pt x="368" y="67"/>
                  </a:cubicBezTo>
                  <a:cubicBezTo>
                    <a:pt x="370" y="68"/>
                    <a:pt x="370" y="68"/>
                    <a:pt x="370" y="68"/>
                  </a:cubicBezTo>
                  <a:cubicBezTo>
                    <a:pt x="370" y="69"/>
                    <a:pt x="370" y="69"/>
                    <a:pt x="370" y="69"/>
                  </a:cubicBezTo>
                  <a:cubicBezTo>
                    <a:pt x="371" y="69"/>
                    <a:pt x="371" y="69"/>
                    <a:pt x="371" y="69"/>
                  </a:cubicBezTo>
                  <a:cubicBezTo>
                    <a:pt x="371" y="69"/>
                    <a:pt x="371" y="69"/>
                    <a:pt x="371" y="69"/>
                  </a:cubicBezTo>
                  <a:cubicBezTo>
                    <a:pt x="372" y="69"/>
                    <a:pt x="372" y="69"/>
                    <a:pt x="372" y="69"/>
                  </a:cubicBezTo>
                  <a:cubicBezTo>
                    <a:pt x="371" y="68"/>
                    <a:pt x="371" y="68"/>
                    <a:pt x="371" y="68"/>
                  </a:cubicBezTo>
                  <a:cubicBezTo>
                    <a:pt x="372" y="68"/>
                    <a:pt x="372" y="68"/>
                    <a:pt x="372" y="68"/>
                  </a:cubicBezTo>
                  <a:cubicBezTo>
                    <a:pt x="373" y="68"/>
                    <a:pt x="373" y="68"/>
                    <a:pt x="373" y="68"/>
                  </a:cubicBezTo>
                  <a:cubicBezTo>
                    <a:pt x="373" y="67"/>
                    <a:pt x="373" y="67"/>
                    <a:pt x="373" y="67"/>
                  </a:cubicBezTo>
                  <a:cubicBezTo>
                    <a:pt x="372" y="66"/>
                    <a:pt x="372" y="66"/>
                    <a:pt x="372" y="66"/>
                  </a:cubicBezTo>
                  <a:cubicBezTo>
                    <a:pt x="371" y="66"/>
                    <a:pt x="371" y="66"/>
                    <a:pt x="371" y="66"/>
                  </a:cubicBezTo>
                  <a:cubicBezTo>
                    <a:pt x="370" y="65"/>
                    <a:pt x="370" y="65"/>
                    <a:pt x="370" y="65"/>
                  </a:cubicBezTo>
                  <a:cubicBezTo>
                    <a:pt x="370" y="64"/>
                    <a:pt x="370" y="64"/>
                    <a:pt x="370" y="64"/>
                  </a:cubicBezTo>
                  <a:cubicBezTo>
                    <a:pt x="369" y="63"/>
                    <a:pt x="369" y="63"/>
                    <a:pt x="369" y="63"/>
                  </a:cubicBezTo>
                  <a:cubicBezTo>
                    <a:pt x="368" y="64"/>
                    <a:pt x="368" y="64"/>
                    <a:pt x="368" y="64"/>
                  </a:cubicBezTo>
                  <a:cubicBezTo>
                    <a:pt x="367" y="63"/>
                    <a:pt x="367" y="63"/>
                    <a:pt x="367" y="63"/>
                  </a:cubicBezTo>
                  <a:cubicBezTo>
                    <a:pt x="369" y="63"/>
                    <a:pt x="369" y="63"/>
                    <a:pt x="369" y="63"/>
                  </a:cubicBezTo>
                  <a:cubicBezTo>
                    <a:pt x="368" y="62"/>
                    <a:pt x="368" y="62"/>
                    <a:pt x="368" y="62"/>
                  </a:cubicBezTo>
                  <a:cubicBezTo>
                    <a:pt x="368" y="62"/>
                    <a:pt x="368" y="62"/>
                    <a:pt x="368" y="62"/>
                  </a:cubicBezTo>
                  <a:cubicBezTo>
                    <a:pt x="368" y="61"/>
                    <a:pt x="368" y="61"/>
                    <a:pt x="368" y="61"/>
                  </a:cubicBezTo>
                  <a:cubicBezTo>
                    <a:pt x="369" y="61"/>
                    <a:pt x="369" y="61"/>
                    <a:pt x="369" y="61"/>
                  </a:cubicBezTo>
                  <a:cubicBezTo>
                    <a:pt x="369" y="59"/>
                    <a:pt x="369" y="59"/>
                    <a:pt x="369" y="59"/>
                  </a:cubicBezTo>
                  <a:cubicBezTo>
                    <a:pt x="368" y="60"/>
                    <a:pt x="368" y="60"/>
                    <a:pt x="368" y="60"/>
                  </a:cubicBezTo>
                  <a:cubicBezTo>
                    <a:pt x="367" y="61"/>
                    <a:pt x="367" y="61"/>
                    <a:pt x="367" y="61"/>
                  </a:cubicBezTo>
                  <a:cubicBezTo>
                    <a:pt x="367" y="62"/>
                    <a:pt x="367" y="62"/>
                    <a:pt x="367" y="62"/>
                  </a:cubicBezTo>
                  <a:cubicBezTo>
                    <a:pt x="365" y="61"/>
                    <a:pt x="365" y="61"/>
                    <a:pt x="365" y="61"/>
                  </a:cubicBezTo>
                  <a:cubicBezTo>
                    <a:pt x="364" y="60"/>
                    <a:pt x="364" y="60"/>
                    <a:pt x="364" y="60"/>
                  </a:cubicBezTo>
                  <a:cubicBezTo>
                    <a:pt x="365" y="59"/>
                    <a:pt x="365" y="59"/>
                    <a:pt x="365" y="59"/>
                  </a:cubicBezTo>
                  <a:cubicBezTo>
                    <a:pt x="365" y="58"/>
                    <a:pt x="365" y="58"/>
                    <a:pt x="365" y="58"/>
                  </a:cubicBezTo>
                  <a:cubicBezTo>
                    <a:pt x="366" y="57"/>
                    <a:pt x="366" y="57"/>
                    <a:pt x="366" y="57"/>
                  </a:cubicBezTo>
                  <a:cubicBezTo>
                    <a:pt x="367" y="57"/>
                    <a:pt x="367" y="57"/>
                    <a:pt x="367" y="57"/>
                  </a:cubicBezTo>
                  <a:cubicBezTo>
                    <a:pt x="369" y="56"/>
                    <a:pt x="369" y="56"/>
                    <a:pt x="369" y="56"/>
                  </a:cubicBezTo>
                  <a:cubicBezTo>
                    <a:pt x="369" y="56"/>
                    <a:pt x="369" y="56"/>
                    <a:pt x="369" y="56"/>
                  </a:cubicBezTo>
                  <a:cubicBezTo>
                    <a:pt x="368" y="55"/>
                    <a:pt x="368" y="55"/>
                    <a:pt x="368" y="55"/>
                  </a:cubicBezTo>
                  <a:cubicBezTo>
                    <a:pt x="367" y="55"/>
                    <a:pt x="367" y="55"/>
                    <a:pt x="367" y="55"/>
                  </a:cubicBezTo>
                  <a:cubicBezTo>
                    <a:pt x="366" y="54"/>
                    <a:pt x="366" y="54"/>
                    <a:pt x="366" y="54"/>
                  </a:cubicBezTo>
                  <a:cubicBezTo>
                    <a:pt x="365" y="54"/>
                    <a:pt x="365" y="54"/>
                    <a:pt x="365" y="54"/>
                  </a:cubicBezTo>
                  <a:cubicBezTo>
                    <a:pt x="364" y="53"/>
                    <a:pt x="364" y="53"/>
                    <a:pt x="364" y="53"/>
                  </a:cubicBezTo>
                  <a:cubicBezTo>
                    <a:pt x="365" y="53"/>
                    <a:pt x="365" y="53"/>
                    <a:pt x="365" y="53"/>
                  </a:cubicBezTo>
                  <a:cubicBezTo>
                    <a:pt x="367" y="53"/>
                    <a:pt x="367" y="53"/>
                    <a:pt x="367" y="53"/>
                  </a:cubicBezTo>
                  <a:cubicBezTo>
                    <a:pt x="369" y="53"/>
                    <a:pt x="369" y="53"/>
                    <a:pt x="369" y="53"/>
                  </a:cubicBezTo>
                  <a:cubicBezTo>
                    <a:pt x="371" y="53"/>
                    <a:pt x="371" y="53"/>
                    <a:pt x="371" y="53"/>
                  </a:cubicBezTo>
                  <a:cubicBezTo>
                    <a:pt x="374" y="53"/>
                    <a:pt x="374" y="53"/>
                    <a:pt x="374" y="53"/>
                  </a:cubicBezTo>
                  <a:cubicBezTo>
                    <a:pt x="379" y="53"/>
                    <a:pt x="379" y="53"/>
                    <a:pt x="379" y="53"/>
                  </a:cubicBezTo>
                  <a:cubicBezTo>
                    <a:pt x="380" y="52"/>
                    <a:pt x="380" y="52"/>
                    <a:pt x="380" y="52"/>
                  </a:cubicBezTo>
                  <a:cubicBezTo>
                    <a:pt x="383" y="52"/>
                    <a:pt x="383" y="52"/>
                    <a:pt x="383" y="52"/>
                  </a:cubicBezTo>
                  <a:cubicBezTo>
                    <a:pt x="385" y="52"/>
                    <a:pt x="385" y="52"/>
                    <a:pt x="385" y="52"/>
                  </a:cubicBezTo>
                  <a:cubicBezTo>
                    <a:pt x="386" y="52"/>
                    <a:pt x="386" y="52"/>
                    <a:pt x="386" y="52"/>
                  </a:cubicBezTo>
                  <a:cubicBezTo>
                    <a:pt x="389" y="52"/>
                    <a:pt x="389" y="52"/>
                    <a:pt x="389" y="52"/>
                  </a:cubicBezTo>
                  <a:cubicBezTo>
                    <a:pt x="387" y="53"/>
                    <a:pt x="387" y="53"/>
                    <a:pt x="387" y="53"/>
                  </a:cubicBezTo>
                  <a:cubicBezTo>
                    <a:pt x="385" y="54"/>
                    <a:pt x="385" y="54"/>
                    <a:pt x="385" y="54"/>
                  </a:cubicBezTo>
                  <a:cubicBezTo>
                    <a:pt x="384" y="53"/>
                    <a:pt x="384" y="53"/>
                    <a:pt x="384" y="53"/>
                  </a:cubicBezTo>
                  <a:cubicBezTo>
                    <a:pt x="383" y="53"/>
                    <a:pt x="383" y="53"/>
                    <a:pt x="383" y="53"/>
                  </a:cubicBezTo>
                  <a:cubicBezTo>
                    <a:pt x="382" y="53"/>
                    <a:pt x="382" y="53"/>
                    <a:pt x="382" y="53"/>
                  </a:cubicBezTo>
                  <a:cubicBezTo>
                    <a:pt x="382" y="55"/>
                    <a:pt x="382" y="55"/>
                    <a:pt x="382" y="55"/>
                  </a:cubicBezTo>
                  <a:cubicBezTo>
                    <a:pt x="382" y="56"/>
                    <a:pt x="382" y="56"/>
                    <a:pt x="382" y="56"/>
                  </a:cubicBezTo>
                  <a:cubicBezTo>
                    <a:pt x="382" y="56"/>
                    <a:pt x="382" y="56"/>
                    <a:pt x="382" y="56"/>
                  </a:cubicBezTo>
                  <a:cubicBezTo>
                    <a:pt x="382" y="57"/>
                    <a:pt x="382" y="57"/>
                    <a:pt x="382" y="57"/>
                  </a:cubicBezTo>
                  <a:cubicBezTo>
                    <a:pt x="382" y="57"/>
                    <a:pt x="382" y="57"/>
                    <a:pt x="382" y="57"/>
                  </a:cubicBezTo>
                  <a:cubicBezTo>
                    <a:pt x="384" y="56"/>
                    <a:pt x="384" y="56"/>
                    <a:pt x="384" y="56"/>
                  </a:cubicBezTo>
                  <a:cubicBezTo>
                    <a:pt x="384" y="55"/>
                    <a:pt x="384" y="55"/>
                    <a:pt x="384" y="55"/>
                  </a:cubicBezTo>
                  <a:cubicBezTo>
                    <a:pt x="386" y="54"/>
                    <a:pt x="386" y="54"/>
                    <a:pt x="386" y="54"/>
                  </a:cubicBezTo>
                  <a:cubicBezTo>
                    <a:pt x="389" y="53"/>
                    <a:pt x="389" y="53"/>
                    <a:pt x="389" y="53"/>
                  </a:cubicBezTo>
                  <a:cubicBezTo>
                    <a:pt x="390" y="54"/>
                    <a:pt x="390" y="54"/>
                    <a:pt x="390" y="54"/>
                  </a:cubicBezTo>
                  <a:cubicBezTo>
                    <a:pt x="390" y="56"/>
                    <a:pt x="390" y="56"/>
                    <a:pt x="390" y="56"/>
                  </a:cubicBezTo>
                  <a:cubicBezTo>
                    <a:pt x="389" y="57"/>
                    <a:pt x="389" y="57"/>
                    <a:pt x="389" y="57"/>
                  </a:cubicBezTo>
                  <a:cubicBezTo>
                    <a:pt x="389" y="56"/>
                    <a:pt x="389" y="56"/>
                    <a:pt x="389" y="56"/>
                  </a:cubicBezTo>
                  <a:cubicBezTo>
                    <a:pt x="388" y="55"/>
                    <a:pt x="388" y="55"/>
                    <a:pt x="388" y="55"/>
                  </a:cubicBezTo>
                  <a:cubicBezTo>
                    <a:pt x="388" y="54"/>
                    <a:pt x="388" y="54"/>
                    <a:pt x="388" y="54"/>
                  </a:cubicBezTo>
                  <a:cubicBezTo>
                    <a:pt x="387" y="55"/>
                    <a:pt x="387" y="55"/>
                    <a:pt x="387" y="55"/>
                  </a:cubicBezTo>
                  <a:cubicBezTo>
                    <a:pt x="386" y="54"/>
                    <a:pt x="386" y="54"/>
                    <a:pt x="386" y="54"/>
                  </a:cubicBezTo>
                  <a:cubicBezTo>
                    <a:pt x="387" y="56"/>
                    <a:pt x="387" y="56"/>
                    <a:pt x="387" y="56"/>
                  </a:cubicBezTo>
                  <a:cubicBezTo>
                    <a:pt x="388" y="56"/>
                    <a:pt x="388" y="56"/>
                    <a:pt x="388" y="56"/>
                  </a:cubicBezTo>
                  <a:cubicBezTo>
                    <a:pt x="388" y="58"/>
                    <a:pt x="388" y="58"/>
                    <a:pt x="388" y="58"/>
                  </a:cubicBezTo>
                  <a:cubicBezTo>
                    <a:pt x="388" y="59"/>
                    <a:pt x="388" y="59"/>
                    <a:pt x="388" y="59"/>
                  </a:cubicBezTo>
                  <a:cubicBezTo>
                    <a:pt x="387" y="59"/>
                    <a:pt x="387" y="59"/>
                    <a:pt x="387" y="59"/>
                  </a:cubicBezTo>
                  <a:cubicBezTo>
                    <a:pt x="386" y="59"/>
                    <a:pt x="386" y="59"/>
                    <a:pt x="386" y="59"/>
                  </a:cubicBezTo>
                  <a:cubicBezTo>
                    <a:pt x="387" y="60"/>
                    <a:pt x="387" y="60"/>
                    <a:pt x="387" y="60"/>
                  </a:cubicBezTo>
                  <a:cubicBezTo>
                    <a:pt x="387" y="61"/>
                    <a:pt x="387" y="61"/>
                    <a:pt x="387" y="61"/>
                  </a:cubicBezTo>
                  <a:cubicBezTo>
                    <a:pt x="388" y="61"/>
                    <a:pt x="388" y="61"/>
                    <a:pt x="388" y="61"/>
                  </a:cubicBezTo>
                  <a:cubicBezTo>
                    <a:pt x="388" y="61"/>
                    <a:pt x="388" y="61"/>
                    <a:pt x="388" y="61"/>
                  </a:cubicBezTo>
                  <a:cubicBezTo>
                    <a:pt x="390" y="60"/>
                    <a:pt x="390" y="60"/>
                    <a:pt x="390" y="60"/>
                  </a:cubicBezTo>
                  <a:cubicBezTo>
                    <a:pt x="390" y="59"/>
                    <a:pt x="390" y="59"/>
                    <a:pt x="390" y="59"/>
                  </a:cubicBezTo>
                  <a:cubicBezTo>
                    <a:pt x="390" y="58"/>
                    <a:pt x="390" y="58"/>
                    <a:pt x="390" y="58"/>
                  </a:cubicBezTo>
                  <a:cubicBezTo>
                    <a:pt x="390" y="57"/>
                    <a:pt x="390" y="57"/>
                    <a:pt x="390" y="57"/>
                  </a:cubicBezTo>
                  <a:cubicBezTo>
                    <a:pt x="390" y="56"/>
                    <a:pt x="390" y="56"/>
                    <a:pt x="390" y="56"/>
                  </a:cubicBezTo>
                  <a:cubicBezTo>
                    <a:pt x="390" y="52"/>
                    <a:pt x="390" y="52"/>
                    <a:pt x="390" y="52"/>
                  </a:cubicBezTo>
                  <a:cubicBezTo>
                    <a:pt x="391" y="51"/>
                    <a:pt x="391" y="51"/>
                    <a:pt x="391" y="51"/>
                  </a:cubicBezTo>
                  <a:cubicBezTo>
                    <a:pt x="394" y="50"/>
                    <a:pt x="394" y="50"/>
                    <a:pt x="394" y="50"/>
                  </a:cubicBezTo>
                  <a:cubicBezTo>
                    <a:pt x="396" y="50"/>
                    <a:pt x="396" y="50"/>
                    <a:pt x="396" y="50"/>
                  </a:cubicBezTo>
                  <a:cubicBezTo>
                    <a:pt x="399" y="50"/>
                    <a:pt x="399" y="50"/>
                    <a:pt x="399" y="50"/>
                  </a:cubicBezTo>
                  <a:cubicBezTo>
                    <a:pt x="402" y="51"/>
                    <a:pt x="402" y="51"/>
                    <a:pt x="402" y="51"/>
                  </a:cubicBezTo>
                  <a:cubicBezTo>
                    <a:pt x="403" y="53"/>
                    <a:pt x="403" y="53"/>
                    <a:pt x="403" y="53"/>
                  </a:cubicBezTo>
                  <a:cubicBezTo>
                    <a:pt x="403" y="54"/>
                    <a:pt x="403" y="54"/>
                    <a:pt x="403" y="54"/>
                  </a:cubicBezTo>
                  <a:cubicBezTo>
                    <a:pt x="402" y="54"/>
                    <a:pt x="402" y="54"/>
                    <a:pt x="402" y="54"/>
                  </a:cubicBezTo>
                  <a:cubicBezTo>
                    <a:pt x="401" y="53"/>
                    <a:pt x="401" y="53"/>
                    <a:pt x="401" y="53"/>
                  </a:cubicBezTo>
                  <a:cubicBezTo>
                    <a:pt x="401" y="53"/>
                    <a:pt x="401" y="53"/>
                    <a:pt x="401" y="53"/>
                  </a:cubicBezTo>
                  <a:cubicBezTo>
                    <a:pt x="401" y="54"/>
                    <a:pt x="401" y="54"/>
                    <a:pt x="401" y="54"/>
                  </a:cubicBezTo>
                  <a:cubicBezTo>
                    <a:pt x="401" y="55"/>
                    <a:pt x="401" y="55"/>
                    <a:pt x="401" y="55"/>
                  </a:cubicBezTo>
                  <a:cubicBezTo>
                    <a:pt x="401" y="56"/>
                    <a:pt x="401" y="56"/>
                    <a:pt x="401" y="56"/>
                  </a:cubicBezTo>
                  <a:cubicBezTo>
                    <a:pt x="400" y="56"/>
                    <a:pt x="400" y="56"/>
                    <a:pt x="400" y="56"/>
                  </a:cubicBezTo>
                  <a:cubicBezTo>
                    <a:pt x="401" y="56"/>
                    <a:pt x="401" y="56"/>
                    <a:pt x="401" y="56"/>
                  </a:cubicBezTo>
                  <a:cubicBezTo>
                    <a:pt x="402" y="56"/>
                    <a:pt x="402" y="56"/>
                    <a:pt x="402" y="56"/>
                  </a:cubicBezTo>
                  <a:cubicBezTo>
                    <a:pt x="403" y="56"/>
                    <a:pt x="403" y="56"/>
                    <a:pt x="403" y="56"/>
                  </a:cubicBezTo>
                  <a:cubicBezTo>
                    <a:pt x="404" y="55"/>
                    <a:pt x="404" y="55"/>
                    <a:pt x="404" y="55"/>
                  </a:cubicBezTo>
                  <a:cubicBezTo>
                    <a:pt x="405" y="56"/>
                    <a:pt x="405" y="56"/>
                    <a:pt x="405" y="56"/>
                  </a:cubicBezTo>
                  <a:cubicBezTo>
                    <a:pt x="405" y="57"/>
                    <a:pt x="405" y="57"/>
                    <a:pt x="405" y="57"/>
                  </a:cubicBezTo>
                  <a:cubicBezTo>
                    <a:pt x="405" y="58"/>
                    <a:pt x="405" y="58"/>
                    <a:pt x="405" y="58"/>
                  </a:cubicBezTo>
                  <a:cubicBezTo>
                    <a:pt x="406" y="59"/>
                    <a:pt x="406" y="59"/>
                    <a:pt x="406" y="59"/>
                  </a:cubicBezTo>
                  <a:cubicBezTo>
                    <a:pt x="406" y="58"/>
                    <a:pt x="406" y="58"/>
                    <a:pt x="406" y="58"/>
                  </a:cubicBezTo>
                  <a:cubicBezTo>
                    <a:pt x="406" y="57"/>
                    <a:pt x="406" y="57"/>
                    <a:pt x="406" y="57"/>
                  </a:cubicBezTo>
                  <a:cubicBezTo>
                    <a:pt x="407" y="56"/>
                    <a:pt x="407" y="56"/>
                    <a:pt x="407" y="56"/>
                  </a:cubicBezTo>
                  <a:cubicBezTo>
                    <a:pt x="408" y="57"/>
                    <a:pt x="408" y="57"/>
                    <a:pt x="408" y="57"/>
                  </a:cubicBezTo>
                  <a:cubicBezTo>
                    <a:pt x="409" y="58"/>
                    <a:pt x="409" y="58"/>
                    <a:pt x="409" y="58"/>
                  </a:cubicBezTo>
                  <a:cubicBezTo>
                    <a:pt x="408" y="58"/>
                    <a:pt x="408" y="58"/>
                    <a:pt x="408" y="58"/>
                  </a:cubicBezTo>
                  <a:cubicBezTo>
                    <a:pt x="408" y="59"/>
                    <a:pt x="408" y="59"/>
                    <a:pt x="408" y="59"/>
                  </a:cubicBezTo>
                  <a:cubicBezTo>
                    <a:pt x="408" y="60"/>
                    <a:pt x="408" y="60"/>
                    <a:pt x="408" y="60"/>
                  </a:cubicBezTo>
                  <a:cubicBezTo>
                    <a:pt x="409" y="59"/>
                    <a:pt x="409" y="59"/>
                    <a:pt x="409" y="59"/>
                  </a:cubicBezTo>
                  <a:cubicBezTo>
                    <a:pt x="409" y="58"/>
                    <a:pt x="409" y="58"/>
                    <a:pt x="409" y="58"/>
                  </a:cubicBezTo>
                  <a:cubicBezTo>
                    <a:pt x="410" y="58"/>
                    <a:pt x="410" y="58"/>
                    <a:pt x="410" y="58"/>
                  </a:cubicBezTo>
                  <a:cubicBezTo>
                    <a:pt x="410" y="59"/>
                    <a:pt x="410" y="59"/>
                    <a:pt x="410" y="59"/>
                  </a:cubicBezTo>
                  <a:cubicBezTo>
                    <a:pt x="410" y="58"/>
                    <a:pt x="410" y="58"/>
                    <a:pt x="410" y="58"/>
                  </a:cubicBezTo>
                  <a:cubicBezTo>
                    <a:pt x="411" y="56"/>
                    <a:pt x="411" y="56"/>
                    <a:pt x="411" y="56"/>
                  </a:cubicBezTo>
                  <a:cubicBezTo>
                    <a:pt x="411" y="56"/>
                    <a:pt x="411" y="56"/>
                    <a:pt x="411" y="56"/>
                  </a:cubicBezTo>
                  <a:cubicBezTo>
                    <a:pt x="412" y="56"/>
                    <a:pt x="412" y="56"/>
                    <a:pt x="412" y="56"/>
                  </a:cubicBezTo>
                  <a:cubicBezTo>
                    <a:pt x="414" y="58"/>
                    <a:pt x="414" y="58"/>
                    <a:pt x="414" y="58"/>
                  </a:cubicBezTo>
                  <a:cubicBezTo>
                    <a:pt x="416" y="58"/>
                    <a:pt x="416" y="58"/>
                    <a:pt x="416" y="58"/>
                  </a:cubicBezTo>
                  <a:cubicBezTo>
                    <a:pt x="418" y="59"/>
                    <a:pt x="418" y="59"/>
                    <a:pt x="418" y="59"/>
                  </a:cubicBezTo>
                  <a:cubicBezTo>
                    <a:pt x="417" y="60"/>
                    <a:pt x="417" y="60"/>
                    <a:pt x="417" y="60"/>
                  </a:cubicBezTo>
                  <a:cubicBezTo>
                    <a:pt x="416" y="61"/>
                    <a:pt x="416" y="61"/>
                    <a:pt x="416" y="61"/>
                  </a:cubicBezTo>
                  <a:cubicBezTo>
                    <a:pt x="415" y="62"/>
                    <a:pt x="415" y="62"/>
                    <a:pt x="415" y="62"/>
                  </a:cubicBezTo>
                  <a:cubicBezTo>
                    <a:pt x="416" y="61"/>
                    <a:pt x="416" y="61"/>
                    <a:pt x="416" y="61"/>
                  </a:cubicBezTo>
                  <a:cubicBezTo>
                    <a:pt x="418" y="61"/>
                    <a:pt x="418" y="61"/>
                    <a:pt x="418" y="61"/>
                  </a:cubicBezTo>
                  <a:cubicBezTo>
                    <a:pt x="419" y="61"/>
                    <a:pt x="419" y="61"/>
                    <a:pt x="419" y="61"/>
                  </a:cubicBezTo>
                  <a:cubicBezTo>
                    <a:pt x="421" y="61"/>
                    <a:pt x="421" y="61"/>
                    <a:pt x="421" y="61"/>
                  </a:cubicBezTo>
                  <a:cubicBezTo>
                    <a:pt x="422" y="60"/>
                    <a:pt x="422" y="60"/>
                    <a:pt x="422" y="60"/>
                  </a:cubicBezTo>
                  <a:cubicBezTo>
                    <a:pt x="423" y="60"/>
                    <a:pt x="423" y="60"/>
                    <a:pt x="423" y="60"/>
                  </a:cubicBezTo>
                  <a:cubicBezTo>
                    <a:pt x="425" y="58"/>
                    <a:pt x="425" y="58"/>
                    <a:pt x="425" y="58"/>
                  </a:cubicBezTo>
                  <a:cubicBezTo>
                    <a:pt x="426" y="58"/>
                    <a:pt x="426" y="58"/>
                    <a:pt x="426" y="58"/>
                  </a:cubicBezTo>
                  <a:cubicBezTo>
                    <a:pt x="427" y="57"/>
                    <a:pt x="427" y="57"/>
                    <a:pt x="427" y="57"/>
                  </a:cubicBezTo>
                  <a:cubicBezTo>
                    <a:pt x="428" y="56"/>
                    <a:pt x="428" y="56"/>
                    <a:pt x="428" y="56"/>
                  </a:cubicBezTo>
                  <a:cubicBezTo>
                    <a:pt x="432" y="55"/>
                    <a:pt x="432" y="55"/>
                    <a:pt x="432" y="55"/>
                  </a:cubicBezTo>
                  <a:cubicBezTo>
                    <a:pt x="433" y="54"/>
                    <a:pt x="433" y="54"/>
                    <a:pt x="433" y="54"/>
                  </a:cubicBezTo>
                  <a:cubicBezTo>
                    <a:pt x="434" y="55"/>
                    <a:pt x="434" y="55"/>
                    <a:pt x="434" y="55"/>
                  </a:cubicBezTo>
                  <a:cubicBezTo>
                    <a:pt x="434" y="54"/>
                    <a:pt x="434" y="54"/>
                    <a:pt x="434" y="54"/>
                  </a:cubicBezTo>
                  <a:cubicBezTo>
                    <a:pt x="436" y="53"/>
                    <a:pt x="436" y="53"/>
                    <a:pt x="436" y="53"/>
                  </a:cubicBezTo>
                  <a:cubicBezTo>
                    <a:pt x="437" y="53"/>
                    <a:pt x="437" y="53"/>
                    <a:pt x="437" y="53"/>
                  </a:cubicBezTo>
                  <a:cubicBezTo>
                    <a:pt x="440" y="53"/>
                    <a:pt x="440" y="53"/>
                    <a:pt x="440" y="53"/>
                  </a:cubicBezTo>
                  <a:cubicBezTo>
                    <a:pt x="444" y="54"/>
                    <a:pt x="444" y="54"/>
                    <a:pt x="444" y="54"/>
                  </a:cubicBezTo>
                  <a:cubicBezTo>
                    <a:pt x="446" y="56"/>
                    <a:pt x="446" y="56"/>
                    <a:pt x="446" y="56"/>
                  </a:cubicBezTo>
                  <a:cubicBezTo>
                    <a:pt x="448" y="57"/>
                    <a:pt x="448" y="57"/>
                    <a:pt x="448" y="57"/>
                  </a:cubicBezTo>
                  <a:cubicBezTo>
                    <a:pt x="449" y="59"/>
                    <a:pt x="449" y="59"/>
                    <a:pt x="449" y="59"/>
                  </a:cubicBezTo>
                  <a:cubicBezTo>
                    <a:pt x="450" y="60"/>
                    <a:pt x="450" y="60"/>
                    <a:pt x="450" y="60"/>
                  </a:cubicBezTo>
                  <a:cubicBezTo>
                    <a:pt x="450" y="61"/>
                    <a:pt x="450" y="61"/>
                    <a:pt x="450" y="61"/>
                  </a:cubicBezTo>
                  <a:cubicBezTo>
                    <a:pt x="451" y="61"/>
                    <a:pt x="451" y="61"/>
                    <a:pt x="451" y="61"/>
                  </a:cubicBezTo>
                  <a:cubicBezTo>
                    <a:pt x="450" y="62"/>
                    <a:pt x="450" y="62"/>
                    <a:pt x="450" y="62"/>
                  </a:cubicBezTo>
                  <a:cubicBezTo>
                    <a:pt x="451" y="64"/>
                    <a:pt x="451" y="64"/>
                    <a:pt x="451" y="64"/>
                  </a:cubicBezTo>
                  <a:cubicBezTo>
                    <a:pt x="451" y="65"/>
                    <a:pt x="451" y="65"/>
                    <a:pt x="451" y="65"/>
                  </a:cubicBezTo>
                  <a:cubicBezTo>
                    <a:pt x="451" y="65"/>
                    <a:pt x="451" y="65"/>
                    <a:pt x="451" y="65"/>
                  </a:cubicBezTo>
                  <a:cubicBezTo>
                    <a:pt x="452" y="65"/>
                    <a:pt x="452" y="65"/>
                    <a:pt x="452" y="65"/>
                  </a:cubicBezTo>
                  <a:cubicBezTo>
                    <a:pt x="453" y="64"/>
                    <a:pt x="453" y="64"/>
                    <a:pt x="453" y="64"/>
                  </a:cubicBezTo>
                  <a:cubicBezTo>
                    <a:pt x="454" y="64"/>
                    <a:pt x="454" y="64"/>
                    <a:pt x="454" y="64"/>
                  </a:cubicBezTo>
                  <a:cubicBezTo>
                    <a:pt x="455" y="65"/>
                    <a:pt x="455" y="65"/>
                    <a:pt x="455" y="65"/>
                  </a:cubicBezTo>
                  <a:cubicBezTo>
                    <a:pt x="455" y="64"/>
                    <a:pt x="455" y="64"/>
                    <a:pt x="455" y="64"/>
                  </a:cubicBezTo>
                  <a:cubicBezTo>
                    <a:pt x="456" y="64"/>
                    <a:pt x="456" y="64"/>
                    <a:pt x="456" y="64"/>
                  </a:cubicBezTo>
                  <a:cubicBezTo>
                    <a:pt x="457" y="64"/>
                    <a:pt x="457" y="64"/>
                    <a:pt x="457" y="64"/>
                  </a:cubicBezTo>
                  <a:cubicBezTo>
                    <a:pt x="457" y="65"/>
                    <a:pt x="457" y="65"/>
                    <a:pt x="457" y="65"/>
                  </a:cubicBezTo>
                  <a:cubicBezTo>
                    <a:pt x="458" y="65"/>
                    <a:pt x="458" y="65"/>
                    <a:pt x="458" y="65"/>
                  </a:cubicBezTo>
                  <a:cubicBezTo>
                    <a:pt x="457" y="63"/>
                    <a:pt x="457" y="63"/>
                    <a:pt x="457" y="63"/>
                  </a:cubicBezTo>
                  <a:cubicBezTo>
                    <a:pt x="458" y="63"/>
                    <a:pt x="458" y="63"/>
                    <a:pt x="458" y="63"/>
                  </a:cubicBezTo>
                  <a:cubicBezTo>
                    <a:pt x="459" y="64"/>
                    <a:pt x="459" y="64"/>
                    <a:pt x="459" y="64"/>
                  </a:cubicBezTo>
                  <a:cubicBezTo>
                    <a:pt x="460" y="66"/>
                    <a:pt x="460" y="66"/>
                    <a:pt x="460" y="66"/>
                  </a:cubicBezTo>
                  <a:cubicBezTo>
                    <a:pt x="460" y="67"/>
                    <a:pt x="460" y="67"/>
                    <a:pt x="460" y="67"/>
                  </a:cubicBezTo>
                  <a:cubicBezTo>
                    <a:pt x="461" y="67"/>
                    <a:pt x="461" y="67"/>
                    <a:pt x="461" y="67"/>
                  </a:cubicBezTo>
                  <a:cubicBezTo>
                    <a:pt x="462" y="69"/>
                    <a:pt x="462" y="69"/>
                    <a:pt x="462" y="69"/>
                  </a:cubicBezTo>
                  <a:cubicBezTo>
                    <a:pt x="462" y="68"/>
                    <a:pt x="462" y="68"/>
                    <a:pt x="462" y="68"/>
                  </a:cubicBezTo>
                  <a:cubicBezTo>
                    <a:pt x="462" y="67"/>
                    <a:pt x="462" y="67"/>
                    <a:pt x="462" y="67"/>
                  </a:cubicBezTo>
                  <a:cubicBezTo>
                    <a:pt x="461" y="67"/>
                    <a:pt x="461" y="67"/>
                    <a:pt x="461" y="67"/>
                  </a:cubicBezTo>
                  <a:cubicBezTo>
                    <a:pt x="461" y="66"/>
                    <a:pt x="461" y="66"/>
                    <a:pt x="461" y="66"/>
                  </a:cubicBezTo>
                  <a:cubicBezTo>
                    <a:pt x="462" y="66"/>
                    <a:pt x="462" y="66"/>
                    <a:pt x="462" y="66"/>
                  </a:cubicBezTo>
                  <a:cubicBezTo>
                    <a:pt x="463" y="66"/>
                    <a:pt x="463" y="66"/>
                    <a:pt x="463" y="66"/>
                  </a:cubicBezTo>
                  <a:cubicBezTo>
                    <a:pt x="464" y="67"/>
                    <a:pt x="464" y="67"/>
                    <a:pt x="464" y="67"/>
                  </a:cubicBezTo>
                  <a:cubicBezTo>
                    <a:pt x="465" y="69"/>
                    <a:pt x="465" y="69"/>
                    <a:pt x="465" y="69"/>
                  </a:cubicBezTo>
                  <a:cubicBezTo>
                    <a:pt x="464" y="67"/>
                    <a:pt x="464" y="67"/>
                    <a:pt x="464" y="67"/>
                  </a:cubicBezTo>
                  <a:cubicBezTo>
                    <a:pt x="463" y="65"/>
                    <a:pt x="463" y="65"/>
                    <a:pt x="463" y="65"/>
                  </a:cubicBezTo>
                  <a:cubicBezTo>
                    <a:pt x="463" y="63"/>
                    <a:pt x="463" y="63"/>
                    <a:pt x="463" y="63"/>
                  </a:cubicBezTo>
                  <a:cubicBezTo>
                    <a:pt x="463" y="62"/>
                    <a:pt x="463" y="62"/>
                    <a:pt x="463" y="62"/>
                  </a:cubicBezTo>
                  <a:cubicBezTo>
                    <a:pt x="464" y="61"/>
                    <a:pt x="464" y="61"/>
                    <a:pt x="464" y="61"/>
                  </a:cubicBezTo>
                  <a:cubicBezTo>
                    <a:pt x="466" y="61"/>
                    <a:pt x="466" y="61"/>
                    <a:pt x="466" y="61"/>
                  </a:cubicBezTo>
                  <a:cubicBezTo>
                    <a:pt x="467" y="60"/>
                    <a:pt x="467" y="60"/>
                    <a:pt x="467" y="60"/>
                  </a:cubicBezTo>
                  <a:cubicBezTo>
                    <a:pt x="468" y="59"/>
                    <a:pt x="468" y="59"/>
                    <a:pt x="468" y="59"/>
                  </a:cubicBezTo>
                  <a:cubicBezTo>
                    <a:pt x="468" y="59"/>
                    <a:pt x="468" y="59"/>
                    <a:pt x="468" y="59"/>
                  </a:cubicBezTo>
                  <a:cubicBezTo>
                    <a:pt x="468" y="58"/>
                    <a:pt x="468" y="58"/>
                    <a:pt x="468" y="58"/>
                  </a:cubicBezTo>
                  <a:cubicBezTo>
                    <a:pt x="469" y="58"/>
                    <a:pt x="469" y="58"/>
                    <a:pt x="469" y="58"/>
                  </a:cubicBezTo>
                  <a:cubicBezTo>
                    <a:pt x="470" y="59"/>
                    <a:pt x="470" y="59"/>
                    <a:pt x="470" y="59"/>
                  </a:cubicBezTo>
                  <a:cubicBezTo>
                    <a:pt x="471" y="59"/>
                    <a:pt x="471" y="59"/>
                    <a:pt x="471" y="59"/>
                  </a:cubicBezTo>
                  <a:cubicBezTo>
                    <a:pt x="472" y="59"/>
                    <a:pt x="472" y="59"/>
                    <a:pt x="472" y="59"/>
                  </a:cubicBezTo>
                  <a:cubicBezTo>
                    <a:pt x="473" y="58"/>
                    <a:pt x="473" y="58"/>
                    <a:pt x="473" y="58"/>
                  </a:cubicBezTo>
                  <a:cubicBezTo>
                    <a:pt x="474" y="59"/>
                    <a:pt x="474" y="59"/>
                    <a:pt x="474" y="59"/>
                  </a:cubicBezTo>
                  <a:cubicBezTo>
                    <a:pt x="475" y="58"/>
                    <a:pt x="475" y="58"/>
                    <a:pt x="475" y="58"/>
                  </a:cubicBezTo>
                  <a:cubicBezTo>
                    <a:pt x="477" y="58"/>
                    <a:pt x="477" y="58"/>
                    <a:pt x="477" y="58"/>
                  </a:cubicBezTo>
                  <a:cubicBezTo>
                    <a:pt x="478" y="58"/>
                    <a:pt x="478" y="58"/>
                    <a:pt x="478" y="58"/>
                  </a:cubicBezTo>
                  <a:cubicBezTo>
                    <a:pt x="478" y="58"/>
                    <a:pt x="478" y="58"/>
                    <a:pt x="478" y="58"/>
                  </a:cubicBezTo>
                  <a:cubicBezTo>
                    <a:pt x="478" y="58"/>
                    <a:pt x="478" y="58"/>
                    <a:pt x="478" y="58"/>
                  </a:cubicBezTo>
                  <a:cubicBezTo>
                    <a:pt x="479" y="59"/>
                    <a:pt x="479" y="59"/>
                    <a:pt x="479" y="59"/>
                  </a:cubicBezTo>
                  <a:cubicBezTo>
                    <a:pt x="479" y="58"/>
                    <a:pt x="479" y="58"/>
                    <a:pt x="479" y="58"/>
                  </a:cubicBezTo>
                  <a:cubicBezTo>
                    <a:pt x="480" y="57"/>
                    <a:pt x="480" y="57"/>
                    <a:pt x="480" y="57"/>
                  </a:cubicBezTo>
                  <a:cubicBezTo>
                    <a:pt x="480" y="56"/>
                    <a:pt x="480" y="56"/>
                    <a:pt x="480" y="56"/>
                  </a:cubicBezTo>
                  <a:cubicBezTo>
                    <a:pt x="480" y="55"/>
                    <a:pt x="480" y="55"/>
                    <a:pt x="480" y="55"/>
                  </a:cubicBezTo>
                  <a:cubicBezTo>
                    <a:pt x="480" y="54"/>
                    <a:pt x="480" y="54"/>
                    <a:pt x="480" y="54"/>
                  </a:cubicBezTo>
                  <a:cubicBezTo>
                    <a:pt x="481" y="54"/>
                    <a:pt x="481" y="54"/>
                    <a:pt x="481" y="54"/>
                  </a:cubicBezTo>
                  <a:cubicBezTo>
                    <a:pt x="482" y="54"/>
                    <a:pt x="482" y="54"/>
                    <a:pt x="482" y="54"/>
                  </a:cubicBezTo>
                  <a:cubicBezTo>
                    <a:pt x="483" y="55"/>
                    <a:pt x="483" y="55"/>
                    <a:pt x="483" y="55"/>
                  </a:cubicBezTo>
                  <a:cubicBezTo>
                    <a:pt x="483" y="55"/>
                    <a:pt x="483" y="55"/>
                    <a:pt x="483" y="55"/>
                  </a:cubicBezTo>
                  <a:cubicBezTo>
                    <a:pt x="484" y="55"/>
                    <a:pt x="484" y="55"/>
                    <a:pt x="484" y="55"/>
                  </a:cubicBezTo>
                  <a:cubicBezTo>
                    <a:pt x="485" y="56"/>
                    <a:pt x="485" y="56"/>
                    <a:pt x="485" y="56"/>
                  </a:cubicBezTo>
                  <a:cubicBezTo>
                    <a:pt x="485" y="57"/>
                    <a:pt x="485" y="57"/>
                    <a:pt x="485" y="57"/>
                  </a:cubicBezTo>
                  <a:cubicBezTo>
                    <a:pt x="486" y="58"/>
                    <a:pt x="486" y="58"/>
                    <a:pt x="486" y="58"/>
                  </a:cubicBezTo>
                  <a:cubicBezTo>
                    <a:pt x="487" y="59"/>
                    <a:pt x="487" y="59"/>
                    <a:pt x="487" y="59"/>
                  </a:cubicBezTo>
                  <a:cubicBezTo>
                    <a:pt x="488" y="58"/>
                    <a:pt x="488" y="58"/>
                    <a:pt x="488" y="58"/>
                  </a:cubicBezTo>
                  <a:cubicBezTo>
                    <a:pt x="490" y="59"/>
                    <a:pt x="490" y="59"/>
                    <a:pt x="490" y="59"/>
                  </a:cubicBezTo>
                  <a:cubicBezTo>
                    <a:pt x="490" y="59"/>
                    <a:pt x="490" y="59"/>
                    <a:pt x="490" y="59"/>
                  </a:cubicBezTo>
                  <a:cubicBezTo>
                    <a:pt x="491" y="59"/>
                    <a:pt x="491" y="59"/>
                    <a:pt x="491" y="59"/>
                  </a:cubicBezTo>
                  <a:cubicBezTo>
                    <a:pt x="493" y="61"/>
                    <a:pt x="493" y="61"/>
                    <a:pt x="493" y="61"/>
                  </a:cubicBezTo>
                  <a:cubicBezTo>
                    <a:pt x="493" y="61"/>
                    <a:pt x="493" y="61"/>
                    <a:pt x="493" y="61"/>
                  </a:cubicBezTo>
                  <a:cubicBezTo>
                    <a:pt x="493" y="62"/>
                    <a:pt x="493" y="62"/>
                    <a:pt x="493" y="62"/>
                  </a:cubicBezTo>
                  <a:cubicBezTo>
                    <a:pt x="495" y="62"/>
                    <a:pt x="495" y="62"/>
                    <a:pt x="495" y="62"/>
                  </a:cubicBezTo>
                  <a:cubicBezTo>
                    <a:pt x="495" y="62"/>
                    <a:pt x="495" y="62"/>
                    <a:pt x="495" y="62"/>
                  </a:cubicBezTo>
                  <a:cubicBezTo>
                    <a:pt x="496" y="62"/>
                    <a:pt x="496" y="62"/>
                    <a:pt x="496" y="62"/>
                  </a:cubicBezTo>
                  <a:cubicBezTo>
                    <a:pt x="496" y="61"/>
                    <a:pt x="496" y="61"/>
                    <a:pt x="496" y="61"/>
                  </a:cubicBezTo>
                  <a:cubicBezTo>
                    <a:pt x="497" y="60"/>
                    <a:pt x="497" y="60"/>
                    <a:pt x="497" y="60"/>
                  </a:cubicBezTo>
                  <a:cubicBezTo>
                    <a:pt x="498" y="60"/>
                    <a:pt x="498" y="60"/>
                    <a:pt x="498" y="60"/>
                  </a:cubicBezTo>
                  <a:cubicBezTo>
                    <a:pt x="498" y="60"/>
                    <a:pt x="498" y="60"/>
                    <a:pt x="498" y="60"/>
                  </a:cubicBezTo>
                  <a:cubicBezTo>
                    <a:pt x="498" y="59"/>
                    <a:pt x="498" y="59"/>
                    <a:pt x="498" y="59"/>
                  </a:cubicBezTo>
                  <a:cubicBezTo>
                    <a:pt x="498" y="59"/>
                    <a:pt x="498" y="59"/>
                    <a:pt x="498" y="59"/>
                  </a:cubicBezTo>
                  <a:cubicBezTo>
                    <a:pt x="498" y="59"/>
                    <a:pt x="498" y="59"/>
                    <a:pt x="498" y="59"/>
                  </a:cubicBezTo>
                  <a:cubicBezTo>
                    <a:pt x="498" y="58"/>
                    <a:pt x="498" y="58"/>
                    <a:pt x="498" y="58"/>
                  </a:cubicBezTo>
                  <a:cubicBezTo>
                    <a:pt x="497" y="57"/>
                    <a:pt x="497" y="57"/>
                    <a:pt x="497" y="57"/>
                  </a:cubicBezTo>
                  <a:cubicBezTo>
                    <a:pt x="496" y="57"/>
                    <a:pt x="496" y="57"/>
                    <a:pt x="496" y="57"/>
                  </a:cubicBezTo>
                  <a:cubicBezTo>
                    <a:pt x="496" y="55"/>
                    <a:pt x="496" y="55"/>
                    <a:pt x="496" y="55"/>
                  </a:cubicBezTo>
                  <a:cubicBezTo>
                    <a:pt x="494" y="54"/>
                    <a:pt x="494" y="54"/>
                    <a:pt x="494" y="54"/>
                  </a:cubicBezTo>
                  <a:cubicBezTo>
                    <a:pt x="493" y="54"/>
                    <a:pt x="493" y="54"/>
                    <a:pt x="493" y="54"/>
                  </a:cubicBezTo>
                  <a:cubicBezTo>
                    <a:pt x="493" y="53"/>
                    <a:pt x="493" y="53"/>
                    <a:pt x="493" y="53"/>
                  </a:cubicBezTo>
                  <a:cubicBezTo>
                    <a:pt x="491" y="52"/>
                    <a:pt x="491" y="52"/>
                    <a:pt x="491" y="52"/>
                  </a:cubicBezTo>
                  <a:cubicBezTo>
                    <a:pt x="490" y="53"/>
                    <a:pt x="490" y="53"/>
                    <a:pt x="490" y="53"/>
                  </a:cubicBezTo>
                  <a:cubicBezTo>
                    <a:pt x="490" y="53"/>
                    <a:pt x="490" y="53"/>
                    <a:pt x="490" y="53"/>
                  </a:cubicBezTo>
                  <a:cubicBezTo>
                    <a:pt x="490" y="52"/>
                    <a:pt x="490" y="52"/>
                    <a:pt x="490" y="52"/>
                  </a:cubicBezTo>
                  <a:cubicBezTo>
                    <a:pt x="490" y="52"/>
                    <a:pt x="490" y="52"/>
                    <a:pt x="490" y="52"/>
                  </a:cubicBezTo>
                  <a:cubicBezTo>
                    <a:pt x="490" y="50"/>
                    <a:pt x="490" y="50"/>
                    <a:pt x="490" y="50"/>
                  </a:cubicBezTo>
                  <a:cubicBezTo>
                    <a:pt x="489" y="50"/>
                    <a:pt x="489" y="50"/>
                    <a:pt x="489" y="50"/>
                  </a:cubicBezTo>
                  <a:cubicBezTo>
                    <a:pt x="489" y="49"/>
                    <a:pt x="489" y="49"/>
                    <a:pt x="489" y="49"/>
                  </a:cubicBezTo>
                  <a:cubicBezTo>
                    <a:pt x="488" y="48"/>
                    <a:pt x="488" y="48"/>
                    <a:pt x="488" y="48"/>
                  </a:cubicBezTo>
                  <a:cubicBezTo>
                    <a:pt x="487" y="47"/>
                    <a:pt x="487" y="47"/>
                    <a:pt x="487" y="47"/>
                  </a:cubicBezTo>
                  <a:cubicBezTo>
                    <a:pt x="487" y="47"/>
                    <a:pt x="487" y="47"/>
                    <a:pt x="487" y="47"/>
                  </a:cubicBezTo>
                  <a:cubicBezTo>
                    <a:pt x="489" y="47"/>
                    <a:pt x="489" y="47"/>
                    <a:pt x="489" y="47"/>
                  </a:cubicBezTo>
                  <a:cubicBezTo>
                    <a:pt x="490" y="47"/>
                    <a:pt x="490" y="47"/>
                    <a:pt x="490" y="47"/>
                  </a:cubicBezTo>
                  <a:cubicBezTo>
                    <a:pt x="492" y="47"/>
                    <a:pt x="492" y="47"/>
                    <a:pt x="492" y="47"/>
                  </a:cubicBezTo>
                  <a:cubicBezTo>
                    <a:pt x="494" y="47"/>
                    <a:pt x="494" y="47"/>
                    <a:pt x="494" y="47"/>
                  </a:cubicBezTo>
                  <a:cubicBezTo>
                    <a:pt x="494" y="46"/>
                    <a:pt x="494" y="46"/>
                    <a:pt x="494" y="46"/>
                  </a:cubicBezTo>
                  <a:cubicBezTo>
                    <a:pt x="495" y="46"/>
                    <a:pt x="495" y="46"/>
                    <a:pt x="495" y="46"/>
                  </a:cubicBezTo>
                  <a:cubicBezTo>
                    <a:pt x="497" y="46"/>
                    <a:pt x="497" y="46"/>
                    <a:pt x="497" y="46"/>
                  </a:cubicBezTo>
                  <a:cubicBezTo>
                    <a:pt x="497" y="46"/>
                    <a:pt x="497" y="46"/>
                    <a:pt x="497" y="46"/>
                  </a:cubicBezTo>
                  <a:cubicBezTo>
                    <a:pt x="498" y="46"/>
                    <a:pt x="498" y="46"/>
                    <a:pt x="498" y="46"/>
                  </a:cubicBezTo>
                  <a:cubicBezTo>
                    <a:pt x="498" y="45"/>
                    <a:pt x="498" y="45"/>
                    <a:pt x="498" y="45"/>
                  </a:cubicBezTo>
                  <a:cubicBezTo>
                    <a:pt x="499" y="45"/>
                    <a:pt x="499" y="45"/>
                    <a:pt x="499" y="45"/>
                  </a:cubicBezTo>
                  <a:cubicBezTo>
                    <a:pt x="499" y="46"/>
                    <a:pt x="499" y="46"/>
                    <a:pt x="499" y="46"/>
                  </a:cubicBezTo>
                  <a:cubicBezTo>
                    <a:pt x="500" y="46"/>
                    <a:pt x="500" y="46"/>
                    <a:pt x="500" y="46"/>
                  </a:cubicBezTo>
                  <a:cubicBezTo>
                    <a:pt x="500" y="45"/>
                    <a:pt x="500" y="45"/>
                    <a:pt x="500" y="45"/>
                  </a:cubicBezTo>
                  <a:cubicBezTo>
                    <a:pt x="501" y="45"/>
                    <a:pt x="501" y="45"/>
                    <a:pt x="501" y="45"/>
                  </a:cubicBezTo>
                  <a:cubicBezTo>
                    <a:pt x="501" y="44"/>
                    <a:pt x="501" y="44"/>
                    <a:pt x="501" y="44"/>
                  </a:cubicBezTo>
                  <a:cubicBezTo>
                    <a:pt x="505" y="44"/>
                    <a:pt x="505" y="44"/>
                    <a:pt x="505" y="44"/>
                  </a:cubicBezTo>
                  <a:cubicBezTo>
                    <a:pt x="505" y="44"/>
                    <a:pt x="505" y="44"/>
                    <a:pt x="505" y="44"/>
                  </a:cubicBezTo>
                  <a:cubicBezTo>
                    <a:pt x="505" y="44"/>
                    <a:pt x="505" y="44"/>
                    <a:pt x="505" y="44"/>
                  </a:cubicBezTo>
                  <a:cubicBezTo>
                    <a:pt x="506" y="43"/>
                    <a:pt x="506" y="43"/>
                    <a:pt x="506" y="43"/>
                  </a:cubicBezTo>
                  <a:cubicBezTo>
                    <a:pt x="506" y="43"/>
                    <a:pt x="506" y="43"/>
                    <a:pt x="506" y="43"/>
                  </a:cubicBezTo>
                  <a:cubicBezTo>
                    <a:pt x="507" y="43"/>
                    <a:pt x="507" y="43"/>
                    <a:pt x="507" y="43"/>
                  </a:cubicBezTo>
                  <a:cubicBezTo>
                    <a:pt x="508" y="43"/>
                    <a:pt x="508" y="43"/>
                    <a:pt x="508" y="43"/>
                  </a:cubicBezTo>
                  <a:cubicBezTo>
                    <a:pt x="509" y="44"/>
                    <a:pt x="509" y="44"/>
                    <a:pt x="509" y="44"/>
                  </a:cubicBezTo>
                  <a:cubicBezTo>
                    <a:pt x="510" y="44"/>
                    <a:pt x="510" y="44"/>
                    <a:pt x="510" y="44"/>
                  </a:cubicBezTo>
                  <a:cubicBezTo>
                    <a:pt x="511" y="43"/>
                    <a:pt x="511" y="43"/>
                    <a:pt x="511" y="43"/>
                  </a:cubicBezTo>
                  <a:cubicBezTo>
                    <a:pt x="512" y="44"/>
                    <a:pt x="512" y="44"/>
                    <a:pt x="512" y="44"/>
                  </a:cubicBezTo>
                  <a:cubicBezTo>
                    <a:pt x="512" y="44"/>
                    <a:pt x="512" y="44"/>
                    <a:pt x="512" y="44"/>
                  </a:cubicBezTo>
                  <a:cubicBezTo>
                    <a:pt x="513" y="44"/>
                    <a:pt x="513" y="44"/>
                    <a:pt x="513" y="44"/>
                  </a:cubicBezTo>
                  <a:cubicBezTo>
                    <a:pt x="514" y="43"/>
                    <a:pt x="514" y="43"/>
                    <a:pt x="514" y="43"/>
                  </a:cubicBezTo>
                  <a:cubicBezTo>
                    <a:pt x="517" y="44"/>
                    <a:pt x="517" y="44"/>
                    <a:pt x="517" y="44"/>
                  </a:cubicBezTo>
                  <a:cubicBezTo>
                    <a:pt x="518" y="45"/>
                    <a:pt x="518" y="45"/>
                    <a:pt x="518" y="45"/>
                  </a:cubicBezTo>
                  <a:cubicBezTo>
                    <a:pt x="519" y="44"/>
                    <a:pt x="519" y="44"/>
                    <a:pt x="519" y="44"/>
                  </a:cubicBezTo>
                  <a:cubicBezTo>
                    <a:pt x="518" y="44"/>
                    <a:pt x="518" y="44"/>
                    <a:pt x="518" y="44"/>
                  </a:cubicBezTo>
                  <a:cubicBezTo>
                    <a:pt x="519" y="44"/>
                    <a:pt x="519" y="44"/>
                    <a:pt x="519" y="44"/>
                  </a:cubicBezTo>
                  <a:cubicBezTo>
                    <a:pt x="520" y="44"/>
                    <a:pt x="520" y="44"/>
                    <a:pt x="520" y="44"/>
                  </a:cubicBezTo>
                  <a:cubicBezTo>
                    <a:pt x="520" y="45"/>
                    <a:pt x="520" y="45"/>
                    <a:pt x="520" y="45"/>
                  </a:cubicBezTo>
                  <a:cubicBezTo>
                    <a:pt x="520" y="45"/>
                    <a:pt x="520" y="45"/>
                    <a:pt x="520" y="45"/>
                  </a:cubicBezTo>
                  <a:cubicBezTo>
                    <a:pt x="521" y="45"/>
                    <a:pt x="521" y="45"/>
                    <a:pt x="521" y="45"/>
                  </a:cubicBezTo>
                  <a:cubicBezTo>
                    <a:pt x="524" y="45"/>
                    <a:pt x="524" y="45"/>
                    <a:pt x="524" y="45"/>
                  </a:cubicBezTo>
                  <a:cubicBezTo>
                    <a:pt x="527" y="47"/>
                    <a:pt x="527" y="47"/>
                    <a:pt x="527" y="47"/>
                  </a:cubicBezTo>
                  <a:cubicBezTo>
                    <a:pt x="527" y="47"/>
                    <a:pt x="527" y="47"/>
                    <a:pt x="527" y="47"/>
                  </a:cubicBezTo>
                  <a:cubicBezTo>
                    <a:pt x="526" y="47"/>
                    <a:pt x="526" y="47"/>
                    <a:pt x="526" y="47"/>
                  </a:cubicBezTo>
                  <a:cubicBezTo>
                    <a:pt x="524" y="46"/>
                    <a:pt x="524" y="46"/>
                    <a:pt x="524" y="46"/>
                  </a:cubicBezTo>
                  <a:cubicBezTo>
                    <a:pt x="524" y="46"/>
                    <a:pt x="524" y="46"/>
                    <a:pt x="524" y="46"/>
                  </a:cubicBezTo>
                  <a:cubicBezTo>
                    <a:pt x="527" y="47"/>
                    <a:pt x="527" y="47"/>
                    <a:pt x="527" y="47"/>
                  </a:cubicBezTo>
                  <a:cubicBezTo>
                    <a:pt x="528" y="47"/>
                    <a:pt x="528" y="47"/>
                    <a:pt x="528" y="47"/>
                  </a:cubicBezTo>
                  <a:cubicBezTo>
                    <a:pt x="529" y="47"/>
                    <a:pt x="529" y="47"/>
                    <a:pt x="529" y="47"/>
                  </a:cubicBezTo>
                  <a:cubicBezTo>
                    <a:pt x="530" y="47"/>
                    <a:pt x="530" y="47"/>
                    <a:pt x="530" y="47"/>
                  </a:cubicBezTo>
                  <a:cubicBezTo>
                    <a:pt x="531" y="47"/>
                    <a:pt x="531" y="47"/>
                    <a:pt x="531" y="47"/>
                  </a:cubicBezTo>
                  <a:cubicBezTo>
                    <a:pt x="531" y="46"/>
                    <a:pt x="531" y="46"/>
                    <a:pt x="531" y="46"/>
                  </a:cubicBezTo>
                  <a:cubicBezTo>
                    <a:pt x="531" y="46"/>
                    <a:pt x="531" y="46"/>
                    <a:pt x="531" y="46"/>
                  </a:cubicBezTo>
                  <a:cubicBezTo>
                    <a:pt x="532" y="46"/>
                    <a:pt x="532" y="46"/>
                    <a:pt x="532" y="46"/>
                  </a:cubicBezTo>
                  <a:cubicBezTo>
                    <a:pt x="533" y="47"/>
                    <a:pt x="533" y="47"/>
                    <a:pt x="533" y="47"/>
                  </a:cubicBezTo>
                  <a:cubicBezTo>
                    <a:pt x="533" y="47"/>
                    <a:pt x="533" y="47"/>
                    <a:pt x="533" y="47"/>
                  </a:cubicBezTo>
                  <a:cubicBezTo>
                    <a:pt x="534" y="46"/>
                    <a:pt x="534" y="46"/>
                    <a:pt x="534" y="46"/>
                  </a:cubicBezTo>
                  <a:cubicBezTo>
                    <a:pt x="534" y="46"/>
                    <a:pt x="534" y="46"/>
                    <a:pt x="534" y="46"/>
                  </a:cubicBezTo>
                  <a:cubicBezTo>
                    <a:pt x="535" y="47"/>
                    <a:pt x="535" y="47"/>
                    <a:pt x="535" y="47"/>
                  </a:cubicBezTo>
                  <a:cubicBezTo>
                    <a:pt x="535" y="47"/>
                    <a:pt x="535" y="47"/>
                    <a:pt x="535" y="47"/>
                  </a:cubicBezTo>
                  <a:cubicBezTo>
                    <a:pt x="536" y="48"/>
                    <a:pt x="536" y="48"/>
                    <a:pt x="536" y="48"/>
                  </a:cubicBezTo>
                  <a:cubicBezTo>
                    <a:pt x="537" y="47"/>
                    <a:pt x="537" y="47"/>
                    <a:pt x="537" y="47"/>
                  </a:cubicBezTo>
                  <a:cubicBezTo>
                    <a:pt x="541" y="48"/>
                    <a:pt x="541" y="48"/>
                    <a:pt x="541" y="48"/>
                  </a:cubicBezTo>
                  <a:cubicBezTo>
                    <a:pt x="541" y="47"/>
                    <a:pt x="541" y="47"/>
                    <a:pt x="541" y="47"/>
                  </a:cubicBezTo>
                  <a:cubicBezTo>
                    <a:pt x="542" y="47"/>
                    <a:pt x="542" y="47"/>
                    <a:pt x="542" y="47"/>
                  </a:cubicBezTo>
                  <a:cubicBezTo>
                    <a:pt x="543" y="48"/>
                    <a:pt x="543" y="48"/>
                    <a:pt x="543" y="48"/>
                  </a:cubicBezTo>
                  <a:cubicBezTo>
                    <a:pt x="543" y="48"/>
                    <a:pt x="543" y="48"/>
                    <a:pt x="543" y="48"/>
                  </a:cubicBezTo>
                  <a:cubicBezTo>
                    <a:pt x="543" y="47"/>
                    <a:pt x="543" y="47"/>
                    <a:pt x="543" y="47"/>
                  </a:cubicBezTo>
                  <a:cubicBezTo>
                    <a:pt x="543" y="47"/>
                    <a:pt x="543" y="47"/>
                    <a:pt x="543" y="47"/>
                  </a:cubicBezTo>
                  <a:cubicBezTo>
                    <a:pt x="545" y="47"/>
                    <a:pt x="545" y="47"/>
                    <a:pt x="545" y="47"/>
                  </a:cubicBezTo>
                  <a:cubicBezTo>
                    <a:pt x="545" y="48"/>
                    <a:pt x="545" y="48"/>
                    <a:pt x="545" y="48"/>
                  </a:cubicBezTo>
                  <a:cubicBezTo>
                    <a:pt x="545" y="49"/>
                    <a:pt x="545" y="49"/>
                    <a:pt x="545" y="49"/>
                  </a:cubicBezTo>
                  <a:cubicBezTo>
                    <a:pt x="547" y="48"/>
                    <a:pt x="547" y="48"/>
                    <a:pt x="547" y="48"/>
                  </a:cubicBezTo>
                  <a:cubicBezTo>
                    <a:pt x="547" y="48"/>
                    <a:pt x="547" y="48"/>
                    <a:pt x="547" y="48"/>
                  </a:cubicBezTo>
                  <a:cubicBezTo>
                    <a:pt x="546" y="48"/>
                    <a:pt x="546" y="48"/>
                    <a:pt x="546" y="48"/>
                  </a:cubicBezTo>
                  <a:cubicBezTo>
                    <a:pt x="547" y="48"/>
                    <a:pt x="547" y="48"/>
                    <a:pt x="547" y="48"/>
                  </a:cubicBezTo>
                  <a:cubicBezTo>
                    <a:pt x="548" y="48"/>
                    <a:pt x="548" y="48"/>
                    <a:pt x="548" y="48"/>
                  </a:cubicBezTo>
                  <a:cubicBezTo>
                    <a:pt x="548" y="49"/>
                    <a:pt x="548" y="49"/>
                    <a:pt x="548" y="49"/>
                  </a:cubicBezTo>
                  <a:cubicBezTo>
                    <a:pt x="549" y="49"/>
                    <a:pt x="549" y="49"/>
                    <a:pt x="549" y="49"/>
                  </a:cubicBezTo>
                  <a:cubicBezTo>
                    <a:pt x="550" y="50"/>
                    <a:pt x="550" y="50"/>
                    <a:pt x="550" y="50"/>
                  </a:cubicBezTo>
                  <a:cubicBezTo>
                    <a:pt x="551" y="49"/>
                    <a:pt x="551" y="49"/>
                    <a:pt x="551" y="49"/>
                  </a:cubicBezTo>
                  <a:cubicBezTo>
                    <a:pt x="550" y="49"/>
                    <a:pt x="550" y="49"/>
                    <a:pt x="550" y="49"/>
                  </a:cubicBezTo>
                  <a:cubicBezTo>
                    <a:pt x="549" y="48"/>
                    <a:pt x="549" y="48"/>
                    <a:pt x="549" y="48"/>
                  </a:cubicBezTo>
                  <a:cubicBezTo>
                    <a:pt x="549" y="48"/>
                    <a:pt x="549" y="48"/>
                    <a:pt x="549" y="48"/>
                  </a:cubicBezTo>
                  <a:cubicBezTo>
                    <a:pt x="550" y="48"/>
                    <a:pt x="550" y="48"/>
                    <a:pt x="550" y="48"/>
                  </a:cubicBezTo>
                  <a:cubicBezTo>
                    <a:pt x="551" y="48"/>
                    <a:pt x="551" y="48"/>
                    <a:pt x="551" y="48"/>
                  </a:cubicBezTo>
                  <a:cubicBezTo>
                    <a:pt x="552" y="49"/>
                    <a:pt x="552" y="49"/>
                    <a:pt x="552" y="49"/>
                  </a:cubicBezTo>
                  <a:cubicBezTo>
                    <a:pt x="553" y="50"/>
                    <a:pt x="553" y="50"/>
                    <a:pt x="553" y="50"/>
                  </a:cubicBezTo>
                  <a:cubicBezTo>
                    <a:pt x="553" y="50"/>
                    <a:pt x="553" y="50"/>
                    <a:pt x="553" y="50"/>
                  </a:cubicBezTo>
                  <a:cubicBezTo>
                    <a:pt x="553" y="49"/>
                    <a:pt x="553" y="49"/>
                    <a:pt x="553" y="49"/>
                  </a:cubicBezTo>
                  <a:cubicBezTo>
                    <a:pt x="553" y="49"/>
                    <a:pt x="553" y="49"/>
                    <a:pt x="553" y="49"/>
                  </a:cubicBezTo>
                  <a:cubicBezTo>
                    <a:pt x="554" y="49"/>
                    <a:pt x="554" y="49"/>
                    <a:pt x="554" y="49"/>
                  </a:cubicBezTo>
                  <a:cubicBezTo>
                    <a:pt x="554" y="49"/>
                    <a:pt x="554" y="49"/>
                    <a:pt x="554" y="49"/>
                  </a:cubicBezTo>
                  <a:cubicBezTo>
                    <a:pt x="554" y="50"/>
                    <a:pt x="554" y="50"/>
                    <a:pt x="554" y="50"/>
                  </a:cubicBezTo>
                  <a:cubicBezTo>
                    <a:pt x="555" y="51"/>
                    <a:pt x="555" y="51"/>
                    <a:pt x="555" y="51"/>
                  </a:cubicBezTo>
                  <a:cubicBezTo>
                    <a:pt x="557" y="53"/>
                    <a:pt x="557" y="53"/>
                    <a:pt x="557" y="53"/>
                  </a:cubicBezTo>
                  <a:cubicBezTo>
                    <a:pt x="558" y="54"/>
                    <a:pt x="558" y="54"/>
                    <a:pt x="558" y="54"/>
                  </a:cubicBezTo>
                  <a:cubicBezTo>
                    <a:pt x="558" y="54"/>
                    <a:pt x="558" y="54"/>
                    <a:pt x="558" y="54"/>
                  </a:cubicBezTo>
                  <a:cubicBezTo>
                    <a:pt x="559" y="55"/>
                    <a:pt x="559" y="55"/>
                    <a:pt x="559" y="55"/>
                  </a:cubicBezTo>
                  <a:cubicBezTo>
                    <a:pt x="560" y="56"/>
                    <a:pt x="560" y="56"/>
                    <a:pt x="560" y="56"/>
                  </a:cubicBezTo>
                  <a:cubicBezTo>
                    <a:pt x="559" y="56"/>
                    <a:pt x="559" y="56"/>
                    <a:pt x="559" y="56"/>
                  </a:cubicBezTo>
                  <a:cubicBezTo>
                    <a:pt x="560" y="57"/>
                    <a:pt x="560" y="57"/>
                    <a:pt x="560" y="57"/>
                  </a:cubicBezTo>
                  <a:cubicBezTo>
                    <a:pt x="560" y="57"/>
                    <a:pt x="560" y="57"/>
                    <a:pt x="560" y="57"/>
                  </a:cubicBezTo>
                  <a:cubicBezTo>
                    <a:pt x="561" y="57"/>
                    <a:pt x="561" y="57"/>
                    <a:pt x="561" y="57"/>
                  </a:cubicBezTo>
                  <a:cubicBezTo>
                    <a:pt x="562" y="57"/>
                    <a:pt x="562" y="57"/>
                    <a:pt x="562" y="57"/>
                  </a:cubicBezTo>
                  <a:cubicBezTo>
                    <a:pt x="563" y="58"/>
                    <a:pt x="563" y="58"/>
                    <a:pt x="563" y="58"/>
                  </a:cubicBezTo>
                  <a:cubicBezTo>
                    <a:pt x="564" y="58"/>
                    <a:pt x="564" y="58"/>
                    <a:pt x="564" y="58"/>
                  </a:cubicBezTo>
                  <a:cubicBezTo>
                    <a:pt x="564" y="58"/>
                    <a:pt x="564" y="58"/>
                    <a:pt x="564" y="58"/>
                  </a:cubicBezTo>
                  <a:cubicBezTo>
                    <a:pt x="564" y="58"/>
                    <a:pt x="564" y="58"/>
                    <a:pt x="564" y="58"/>
                  </a:cubicBezTo>
                  <a:cubicBezTo>
                    <a:pt x="563" y="57"/>
                    <a:pt x="563" y="57"/>
                    <a:pt x="563" y="57"/>
                  </a:cubicBezTo>
                  <a:cubicBezTo>
                    <a:pt x="564" y="56"/>
                    <a:pt x="564" y="56"/>
                    <a:pt x="564" y="56"/>
                  </a:cubicBezTo>
                  <a:cubicBezTo>
                    <a:pt x="564" y="56"/>
                    <a:pt x="564" y="56"/>
                    <a:pt x="564" y="56"/>
                  </a:cubicBezTo>
                  <a:cubicBezTo>
                    <a:pt x="565" y="57"/>
                    <a:pt x="565" y="57"/>
                    <a:pt x="565" y="57"/>
                  </a:cubicBezTo>
                  <a:cubicBezTo>
                    <a:pt x="566" y="58"/>
                    <a:pt x="566" y="58"/>
                    <a:pt x="566" y="58"/>
                  </a:cubicBezTo>
                  <a:cubicBezTo>
                    <a:pt x="566" y="58"/>
                    <a:pt x="566" y="58"/>
                    <a:pt x="566" y="58"/>
                  </a:cubicBezTo>
                  <a:cubicBezTo>
                    <a:pt x="565" y="57"/>
                    <a:pt x="565" y="57"/>
                    <a:pt x="565" y="57"/>
                  </a:cubicBezTo>
                  <a:cubicBezTo>
                    <a:pt x="565" y="56"/>
                    <a:pt x="565" y="56"/>
                    <a:pt x="565" y="56"/>
                  </a:cubicBezTo>
                  <a:cubicBezTo>
                    <a:pt x="564" y="55"/>
                    <a:pt x="564" y="55"/>
                    <a:pt x="564" y="55"/>
                  </a:cubicBezTo>
                  <a:cubicBezTo>
                    <a:pt x="563" y="56"/>
                    <a:pt x="563" y="56"/>
                    <a:pt x="563" y="56"/>
                  </a:cubicBezTo>
                  <a:cubicBezTo>
                    <a:pt x="562" y="56"/>
                    <a:pt x="562" y="56"/>
                    <a:pt x="562" y="56"/>
                  </a:cubicBezTo>
                  <a:cubicBezTo>
                    <a:pt x="562" y="55"/>
                    <a:pt x="562" y="55"/>
                    <a:pt x="562" y="55"/>
                  </a:cubicBezTo>
                  <a:cubicBezTo>
                    <a:pt x="562" y="55"/>
                    <a:pt x="562" y="55"/>
                    <a:pt x="562" y="55"/>
                  </a:cubicBezTo>
                  <a:cubicBezTo>
                    <a:pt x="562" y="54"/>
                    <a:pt x="562" y="54"/>
                    <a:pt x="562" y="54"/>
                  </a:cubicBezTo>
                  <a:cubicBezTo>
                    <a:pt x="561" y="53"/>
                    <a:pt x="561" y="53"/>
                    <a:pt x="561" y="53"/>
                  </a:cubicBezTo>
                  <a:cubicBezTo>
                    <a:pt x="560" y="52"/>
                    <a:pt x="560" y="52"/>
                    <a:pt x="560" y="52"/>
                  </a:cubicBezTo>
                  <a:cubicBezTo>
                    <a:pt x="559" y="51"/>
                    <a:pt x="559" y="51"/>
                    <a:pt x="559" y="51"/>
                  </a:cubicBezTo>
                  <a:cubicBezTo>
                    <a:pt x="559" y="51"/>
                    <a:pt x="559" y="51"/>
                    <a:pt x="559" y="51"/>
                  </a:cubicBezTo>
                  <a:cubicBezTo>
                    <a:pt x="558" y="52"/>
                    <a:pt x="558" y="52"/>
                    <a:pt x="558" y="52"/>
                  </a:cubicBezTo>
                  <a:cubicBezTo>
                    <a:pt x="558" y="52"/>
                    <a:pt x="558" y="52"/>
                    <a:pt x="558" y="52"/>
                  </a:cubicBezTo>
                  <a:cubicBezTo>
                    <a:pt x="558" y="51"/>
                    <a:pt x="558" y="51"/>
                    <a:pt x="558" y="51"/>
                  </a:cubicBezTo>
                  <a:cubicBezTo>
                    <a:pt x="559" y="50"/>
                    <a:pt x="559" y="50"/>
                    <a:pt x="559" y="50"/>
                  </a:cubicBezTo>
                  <a:cubicBezTo>
                    <a:pt x="560" y="48"/>
                    <a:pt x="560" y="48"/>
                    <a:pt x="560" y="48"/>
                  </a:cubicBezTo>
                  <a:cubicBezTo>
                    <a:pt x="561" y="48"/>
                    <a:pt x="561" y="48"/>
                    <a:pt x="561" y="48"/>
                  </a:cubicBezTo>
                  <a:cubicBezTo>
                    <a:pt x="561" y="49"/>
                    <a:pt x="561" y="49"/>
                    <a:pt x="561" y="49"/>
                  </a:cubicBezTo>
                  <a:cubicBezTo>
                    <a:pt x="561" y="50"/>
                    <a:pt x="561" y="50"/>
                    <a:pt x="561" y="50"/>
                  </a:cubicBezTo>
                  <a:cubicBezTo>
                    <a:pt x="562" y="50"/>
                    <a:pt x="562" y="50"/>
                    <a:pt x="562" y="50"/>
                  </a:cubicBezTo>
                  <a:cubicBezTo>
                    <a:pt x="562" y="50"/>
                    <a:pt x="562" y="50"/>
                    <a:pt x="562" y="50"/>
                  </a:cubicBezTo>
                  <a:cubicBezTo>
                    <a:pt x="562" y="49"/>
                    <a:pt x="562" y="49"/>
                    <a:pt x="562" y="49"/>
                  </a:cubicBezTo>
                  <a:cubicBezTo>
                    <a:pt x="561" y="49"/>
                    <a:pt x="561" y="49"/>
                    <a:pt x="561" y="49"/>
                  </a:cubicBezTo>
                  <a:cubicBezTo>
                    <a:pt x="562" y="49"/>
                    <a:pt x="562" y="49"/>
                    <a:pt x="562" y="49"/>
                  </a:cubicBezTo>
                  <a:cubicBezTo>
                    <a:pt x="563" y="48"/>
                    <a:pt x="563" y="48"/>
                    <a:pt x="563" y="48"/>
                  </a:cubicBezTo>
                  <a:cubicBezTo>
                    <a:pt x="563" y="47"/>
                    <a:pt x="563" y="47"/>
                    <a:pt x="563" y="47"/>
                  </a:cubicBezTo>
                  <a:cubicBezTo>
                    <a:pt x="562" y="47"/>
                    <a:pt x="562" y="47"/>
                    <a:pt x="562" y="47"/>
                  </a:cubicBezTo>
                  <a:cubicBezTo>
                    <a:pt x="563" y="47"/>
                    <a:pt x="563" y="47"/>
                    <a:pt x="563" y="47"/>
                  </a:cubicBezTo>
                  <a:cubicBezTo>
                    <a:pt x="563" y="47"/>
                    <a:pt x="563" y="47"/>
                    <a:pt x="563" y="47"/>
                  </a:cubicBezTo>
                  <a:cubicBezTo>
                    <a:pt x="564" y="47"/>
                    <a:pt x="564" y="47"/>
                    <a:pt x="564" y="47"/>
                  </a:cubicBezTo>
                  <a:cubicBezTo>
                    <a:pt x="565" y="46"/>
                    <a:pt x="565" y="46"/>
                    <a:pt x="565" y="46"/>
                  </a:cubicBezTo>
                  <a:cubicBezTo>
                    <a:pt x="565" y="46"/>
                    <a:pt x="565" y="46"/>
                    <a:pt x="565" y="46"/>
                  </a:cubicBezTo>
                  <a:cubicBezTo>
                    <a:pt x="566" y="46"/>
                    <a:pt x="566" y="46"/>
                    <a:pt x="566" y="46"/>
                  </a:cubicBezTo>
                  <a:cubicBezTo>
                    <a:pt x="566" y="46"/>
                    <a:pt x="566" y="46"/>
                    <a:pt x="566" y="46"/>
                  </a:cubicBezTo>
                  <a:cubicBezTo>
                    <a:pt x="567" y="46"/>
                    <a:pt x="567" y="46"/>
                    <a:pt x="567" y="46"/>
                  </a:cubicBezTo>
                  <a:cubicBezTo>
                    <a:pt x="567" y="47"/>
                    <a:pt x="567" y="47"/>
                    <a:pt x="567" y="47"/>
                  </a:cubicBezTo>
                  <a:cubicBezTo>
                    <a:pt x="568" y="47"/>
                    <a:pt x="568" y="47"/>
                    <a:pt x="568" y="47"/>
                  </a:cubicBezTo>
                  <a:cubicBezTo>
                    <a:pt x="569" y="47"/>
                    <a:pt x="569" y="47"/>
                    <a:pt x="569" y="47"/>
                  </a:cubicBezTo>
                  <a:cubicBezTo>
                    <a:pt x="570" y="47"/>
                    <a:pt x="570" y="47"/>
                    <a:pt x="570" y="47"/>
                  </a:cubicBezTo>
                  <a:cubicBezTo>
                    <a:pt x="572" y="48"/>
                    <a:pt x="572" y="48"/>
                    <a:pt x="572" y="48"/>
                  </a:cubicBezTo>
                  <a:cubicBezTo>
                    <a:pt x="572" y="48"/>
                    <a:pt x="572" y="48"/>
                    <a:pt x="572" y="48"/>
                  </a:cubicBezTo>
                  <a:cubicBezTo>
                    <a:pt x="572" y="49"/>
                    <a:pt x="572" y="49"/>
                    <a:pt x="572" y="49"/>
                  </a:cubicBezTo>
                  <a:cubicBezTo>
                    <a:pt x="573" y="49"/>
                    <a:pt x="573" y="49"/>
                    <a:pt x="573" y="49"/>
                  </a:cubicBezTo>
                  <a:cubicBezTo>
                    <a:pt x="573" y="48"/>
                    <a:pt x="573" y="48"/>
                    <a:pt x="573" y="48"/>
                  </a:cubicBezTo>
                  <a:cubicBezTo>
                    <a:pt x="574" y="48"/>
                    <a:pt x="574" y="48"/>
                    <a:pt x="574" y="48"/>
                  </a:cubicBezTo>
                  <a:cubicBezTo>
                    <a:pt x="574" y="49"/>
                    <a:pt x="574" y="49"/>
                    <a:pt x="574" y="49"/>
                  </a:cubicBezTo>
                  <a:cubicBezTo>
                    <a:pt x="575" y="49"/>
                    <a:pt x="575" y="49"/>
                    <a:pt x="575" y="49"/>
                  </a:cubicBezTo>
                  <a:cubicBezTo>
                    <a:pt x="576" y="48"/>
                    <a:pt x="576" y="48"/>
                    <a:pt x="576" y="48"/>
                  </a:cubicBezTo>
                  <a:cubicBezTo>
                    <a:pt x="576" y="48"/>
                    <a:pt x="576" y="48"/>
                    <a:pt x="576" y="48"/>
                  </a:cubicBezTo>
                  <a:cubicBezTo>
                    <a:pt x="576" y="49"/>
                    <a:pt x="576" y="49"/>
                    <a:pt x="576" y="49"/>
                  </a:cubicBezTo>
                  <a:cubicBezTo>
                    <a:pt x="576" y="49"/>
                    <a:pt x="576" y="49"/>
                    <a:pt x="576" y="49"/>
                  </a:cubicBezTo>
                  <a:cubicBezTo>
                    <a:pt x="576" y="50"/>
                    <a:pt x="576" y="50"/>
                    <a:pt x="576" y="50"/>
                  </a:cubicBezTo>
                  <a:cubicBezTo>
                    <a:pt x="576" y="52"/>
                    <a:pt x="576" y="52"/>
                    <a:pt x="576" y="52"/>
                  </a:cubicBezTo>
                  <a:cubicBezTo>
                    <a:pt x="576" y="53"/>
                    <a:pt x="576" y="53"/>
                    <a:pt x="576" y="53"/>
                  </a:cubicBezTo>
                  <a:cubicBezTo>
                    <a:pt x="576" y="53"/>
                    <a:pt x="576" y="53"/>
                    <a:pt x="576" y="53"/>
                  </a:cubicBezTo>
                  <a:cubicBezTo>
                    <a:pt x="577" y="53"/>
                    <a:pt x="577" y="53"/>
                    <a:pt x="577" y="53"/>
                  </a:cubicBezTo>
                  <a:cubicBezTo>
                    <a:pt x="578" y="54"/>
                    <a:pt x="578" y="54"/>
                    <a:pt x="578" y="54"/>
                  </a:cubicBezTo>
                  <a:cubicBezTo>
                    <a:pt x="579" y="54"/>
                    <a:pt x="579" y="54"/>
                    <a:pt x="579" y="54"/>
                  </a:cubicBezTo>
                  <a:cubicBezTo>
                    <a:pt x="579" y="55"/>
                    <a:pt x="579" y="55"/>
                    <a:pt x="579" y="55"/>
                  </a:cubicBezTo>
                  <a:cubicBezTo>
                    <a:pt x="578" y="56"/>
                    <a:pt x="578" y="56"/>
                    <a:pt x="578" y="56"/>
                  </a:cubicBezTo>
                  <a:cubicBezTo>
                    <a:pt x="577" y="56"/>
                    <a:pt x="577" y="56"/>
                    <a:pt x="577" y="56"/>
                  </a:cubicBezTo>
                  <a:cubicBezTo>
                    <a:pt x="576" y="56"/>
                    <a:pt x="576" y="56"/>
                    <a:pt x="576" y="56"/>
                  </a:cubicBezTo>
                  <a:cubicBezTo>
                    <a:pt x="577" y="56"/>
                    <a:pt x="577" y="56"/>
                    <a:pt x="577" y="56"/>
                  </a:cubicBezTo>
                  <a:cubicBezTo>
                    <a:pt x="578" y="57"/>
                    <a:pt x="578" y="57"/>
                    <a:pt x="578" y="57"/>
                  </a:cubicBezTo>
                  <a:cubicBezTo>
                    <a:pt x="578" y="58"/>
                    <a:pt x="578" y="58"/>
                    <a:pt x="578" y="58"/>
                  </a:cubicBezTo>
                  <a:cubicBezTo>
                    <a:pt x="577" y="58"/>
                    <a:pt x="577" y="58"/>
                    <a:pt x="577" y="58"/>
                  </a:cubicBezTo>
                  <a:cubicBezTo>
                    <a:pt x="576" y="59"/>
                    <a:pt x="576" y="59"/>
                    <a:pt x="576" y="59"/>
                  </a:cubicBezTo>
                  <a:cubicBezTo>
                    <a:pt x="576" y="59"/>
                    <a:pt x="576" y="59"/>
                    <a:pt x="576" y="59"/>
                  </a:cubicBezTo>
                  <a:cubicBezTo>
                    <a:pt x="575" y="60"/>
                    <a:pt x="575" y="60"/>
                    <a:pt x="575" y="60"/>
                  </a:cubicBezTo>
                  <a:cubicBezTo>
                    <a:pt x="573" y="60"/>
                    <a:pt x="573" y="60"/>
                    <a:pt x="573" y="60"/>
                  </a:cubicBezTo>
                  <a:cubicBezTo>
                    <a:pt x="572" y="60"/>
                    <a:pt x="572" y="60"/>
                    <a:pt x="572" y="60"/>
                  </a:cubicBezTo>
                  <a:cubicBezTo>
                    <a:pt x="574" y="60"/>
                    <a:pt x="574" y="60"/>
                    <a:pt x="574" y="60"/>
                  </a:cubicBezTo>
                  <a:cubicBezTo>
                    <a:pt x="574" y="60"/>
                    <a:pt x="574" y="60"/>
                    <a:pt x="574" y="60"/>
                  </a:cubicBezTo>
                  <a:cubicBezTo>
                    <a:pt x="575" y="61"/>
                    <a:pt x="575" y="61"/>
                    <a:pt x="575" y="61"/>
                  </a:cubicBezTo>
                  <a:cubicBezTo>
                    <a:pt x="576" y="60"/>
                    <a:pt x="576" y="60"/>
                    <a:pt x="576" y="60"/>
                  </a:cubicBezTo>
                  <a:cubicBezTo>
                    <a:pt x="576" y="60"/>
                    <a:pt x="576" y="60"/>
                    <a:pt x="576" y="60"/>
                  </a:cubicBezTo>
                  <a:cubicBezTo>
                    <a:pt x="576" y="61"/>
                    <a:pt x="576" y="61"/>
                    <a:pt x="576" y="61"/>
                  </a:cubicBezTo>
                  <a:cubicBezTo>
                    <a:pt x="577" y="62"/>
                    <a:pt x="577" y="62"/>
                    <a:pt x="577" y="62"/>
                  </a:cubicBezTo>
                  <a:cubicBezTo>
                    <a:pt x="576" y="63"/>
                    <a:pt x="576" y="63"/>
                    <a:pt x="576" y="63"/>
                  </a:cubicBezTo>
                  <a:cubicBezTo>
                    <a:pt x="576" y="64"/>
                    <a:pt x="576" y="64"/>
                    <a:pt x="576" y="64"/>
                  </a:cubicBezTo>
                  <a:cubicBezTo>
                    <a:pt x="577" y="63"/>
                    <a:pt x="577" y="63"/>
                    <a:pt x="577" y="63"/>
                  </a:cubicBezTo>
                  <a:cubicBezTo>
                    <a:pt x="578" y="63"/>
                    <a:pt x="578" y="63"/>
                    <a:pt x="578" y="63"/>
                  </a:cubicBezTo>
                  <a:cubicBezTo>
                    <a:pt x="579" y="64"/>
                    <a:pt x="579" y="64"/>
                    <a:pt x="579" y="64"/>
                  </a:cubicBezTo>
                  <a:cubicBezTo>
                    <a:pt x="579" y="64"/>
                    <a:pt x="579" y="64"/>
                    <a:pt x="579" y="64"/>
                  </a:cubicBezTo>
                  <a:cubicBezTo>
                    <a:pt x="580" y="65"/>
                    <a:pt x="580" y="65"/>
                    <a:pt x="580" y="65"/>
                  </a:cubicBezTo>
                  <a:cubicBezTo>
                    <a:pt x="579" y="66"/>
                    <a:pt x="579" y="66"/>
                    <a:pt x="579" y="66"/>
                  </a:cubicBezTo>
                  <a:cubicBezTo>
                    <a:pt x="579" y="66"/>
                    <a:pt x="579" y="66"/>
                    <a:pt x="579" y="66"/>
                  </a:cubicBezTo>
                  <a:cubicBezTo>
                    <a:pt x="580" y="67"/>
                    <a:pt x="580" y="67"/>
                    <a:pt x="580" y="67"/>
                  </a:cubicBezTo>
                  <a:cubicBezTo>
                    <a:pt x="579" y="68"/>
                    <a:pt x="579" y="68"/>
                    <a:pt x="579" y="68"/>
                  </a:cubicBezTo>
                  <a:cubicBezTo>
                    <a:pt x="578" y="68"/>
                    <a:pt x="578" y="68"/>
                    <a:pt x="578" y="68"/>
                  </a:cubicBezTo>
                  <a:cubicBezTo>
                    <a:pt x="579" y="69"/>
                    <a:pt x="579" y="69"/>
                    <a:pt x="579" y="69"/>
                  </a:cubicBezTo>
                  <a:cubicBezTo>
                    <a:pt x="579" y="68"/>
                    <a:pt x="579" y="68"/>
                    <a:pt x="579" y="68"/>
                  </a:cubicBezTo>
                  <a:cubicBezTo>
                    <a:pt x="580" y="68"/>
                    <a:pt x="580" y="68"/>
                    <a:pt x="580" y="68"/>
                  </a:cubicBezTo>
                  <a:cubicBezTo>
                    <a:pt x="580" y="69"/>
                    <a:pt x="580" y="69"/>
                    <a:pt x="580" y="69"/>
                  </a:cubicBezTo>
                  <a:cubicBezTo>
                    <a:pt x="580" y="70"/>
                    <a:pt x="580" y="70"/>
                    <a:pt x="580" y="70"/>
                  </a:cubicBezTo>
                  <a:cubicBezTo>
                    <a:pt x="581" y="69"/>
                    <a:pt x="581" y="69"/>
                    <a:pt x="581" y="69"/>
                  </a:cubicBezTo>
                  <a:cubicBezTo>
                    <a:pt x="581" y="70"/>
                    <a:pt x="581" y="70"/>
                    <a:pt x="581" y="70"/>
                  </a:cubicBezTo>
                  <a:cubicBezTo>
                    <a:pt x="581" y="69"/>
                    <a:pt x="581" y="69"/>
                    <a:pt x="581" y="69"/>
                  </a:cubicBezTo>
                  <a:cubicBezTo>
                    <a:pt x="582" y="69"/>
                    <a:pt x="582" y="69"/>
                    <a:pt x="582" y="69"/>
                  </a:cubicBezTo>
                  <a:cubicBezTo>
                    <a:pt x="583" y="69"/>
                    <a:pt x="583" y="69"/>
                    <a:pt x="583" y="69"/>
                  </a:cubicBezTo>
                  <a:cubicBezTo>
                    <a:pt x="584" y="69"/>
                    <a:pt x="584" y="69"/>
                    <a:pt x="584" y="69"/>
                  </a:cubicBezTo>
                  <a:cubicBezTo>
                    <a:pt x="584" y="70"/>
                    <a:pt x="584" y="70"/>
                    <a:pt x="584" y="70"/>
                  </a:cubicBezTo>
                  <a:cubicBezTo>
                    <a:pt x="583" y="71"/>
                    <a:pt x="583" y="71"/>
                    <a:pt x="583" y="71"/>
                  </a:cubicBezTo>
                  <a:cubicBezTo>
                    <a:pt x="582" y="70"/>
                    <a:pt x="582" y="70"/>
                    <a:pt x="582" y="70"/>
                  </a:cubicBezTo>
                  <a:cubicBezTo>
                    <a:pt x="582" y="71"/>
                    <a:pt x="582" y="71"/>
                    <a:pt x="582" y="71"/>
                  </a:cubicBezTo>
                  <a:cubicBezTo>
                    <a:pt x="583" y="71"/>
                    <a:pt x="583" y="71"/>
                    <a:pt x="583" y="71"/>
                  </a:cubicBezTo>
                  <a:cubicBezTo>
                    <a:pt x="583" y="71"/>
                    <a:pt x="583" y="71"/>
                    <a:pt x="583" y="71"/>
                  </a:cubicBezTo>
                  <a:cubicBezTo>
                    <a:pt x="584" y="72"/>
                    <a:pt x="584" y="72"/>
                    <a:pt x="584" y="72"/>
                  </a:cubicBezTo>
                  <a:cubicBezTo>
                    <a:pt x="584" y="73"/>
                    <a:pt x="584" y="73"/>
                    <a:pt x="584" y="73"/>
                  </a:cubicBezTo>
                  <a:cubicBezTo>
                    <a:pt x="583" y="73"/>
                    <a:pt x="583" y="73"/>
                    <a:pt x="583" y="73"/>
                  </a:cubicBezTo>
                  <a:cubicBezTo>
                    <a:pt x="582" y="72"/>
                    <a:pt x="582" y="72"/>
                    <a:pt x="582" y="72"/>
                  </a:cubicBezTo>
                  <a:cubicBezTo>
                    <a:pt x="581" y="72"/>
                    <a:pt x="581" y="72"/>
                    <a:pt x="581" y="72"/>
                  </a:cubicBezTo>
                  <a:cubicBezTo>
                    <a:pt x="582" y="73"/>
                    <a:pt x="582" y="73"/>
                    <a:pt x="582" y="73"/>
                  </a:cubicBezTo>
                  <a:cubicBezTo>
                    <a:pt x="581" y="74"/>
                    <a:pt x="581" y="74"/>
                    <a:pt x="581" y="74"/>
                  </a:cubicBezTo>
                  <a:cubicBezTo>
                    <a:pt x="581" y="74"/>
                    <a:pt x="581" y="74"/>
                    <a:pt x="581" y="74"/>
                  </a:cubicBezTo>
                  <a:cubicBezTo>
                    <a:pt x="580" y="74"/>
                    <a:pt x="580" y="74"/>
                    <a:pt x="580" y="74"/>
                  </a:cubicBezTo>
                  <a:cubicBezTo>
                    <a:pt x="580" y="74"/>
                    <a:pt x="580" y="74"/>
                    <a:pt x="580" y="74"/>
                  </a:cubicBezTo>
                  <a:cubicBezTo>
                    <a:pt x="579" y="73"/>
                    <a:pt x="579" y="73"/>
                    <a:pt x="579" y="73"/>
                  </a:cubicBezTo>
                  <a:cubicBezTo>
                    <a:pt x="577" y="73"/>
                    <a:pt x="577" y="73"/>
                    <a:pt x="577" y="73"/>
                  </a:cubicBezTo>
                  <a:cubicBezTo>
                    <a:pt x="576" y="74"/>
                    <a:pt x="576" y="74"/>
                    <a:pt x="576" y="74"/>
                  </a:cubicBezTo>
                  <a:cubicBezTo>
                    <a:pt x="576" y="74"/>
                    <a:pt x="576" y="74"/>
                    <a:pt x="576" y="74"/>
                  </a:cubicBezTo>
                  <a:cubicBezTo>
                    <a:pt x="576" y="73"/>
                    <a:pt x="576" y="73"/>
                    <a:pt x="576" y="73"/>
                  </a:cubicBezTo>
                  <a:cubicBezTo>
                    <a:pt x="575" y="72"/>
                    <a:pt x="575" y="72"/>
                    <a:pt x="575" y="72"/>
                  </a:cubicBezTo>
                  <a:cubicBezTo>
                    <a:pt x="575" y="72"/>
                    <a:pt x="575" y="72"/>
                    <a:pt x="575" y="72"/>
                  </a:cubicBezTo>
                  <a:cubicBezTo>
                    <a:pt x="575" y="73"/>
                    <a:pt x="575" y="73"/>
                    <a:pt x="575" y="73"/>
                  </a:cubicBezTo>
                  <a:cubicBezTo>
                    <a:pt x="574" y="73"/>
                    <a:pt x="574" y="73"/>
                    <a:pt x="574" y="73"/>
                  </a:cubicBezTo>
                  <a:cubicBezTo>
                    <a:pt x="574" y="74"/>
                    <a:pt x="574" y="74"/>
                    <a:pt x="574" y="74"/>
                  </a:cubicBezTo>
                  <a:cubicBezTo>
                    <a:pt x="575" y="74"/>
                    <a:pt x="575" y="74"/>
                    <a:pt x="575" y="74"/>
                  </a:cubicBezTo>
                  <a:cubicBezTo>
                    <a:pt x="574" y="75"/>
                    <a:pt x="574" y="75"/>
                    <a:pt x="574" y="75"/>
                  </a:cubicBezTo>
                  <a:cubicBezTo>
                    <a:pt x="574" y="75"/>
                    <a:pt x="574" y="75"/>
                    <a:pt x="574" y="75"/>
                  </a:cubicBezTo>
                  <a:cubicBezTo>
                    <a:pt x="574" y="75"/>
                    <a:pt x="574" y="75"/>
                    <a:pt x="574" y="75"/>
                  </a:cubicBezTo>
                  <a:cubicBezTo>
                    <a:pt x="573" y="74"/>
                    <a:pt x="573" y="74"/>
                    <a:pt x="573" y="74"/>
                  </a:cubicBezTo>
                  <a:cubicBezTo>
                    <a:pt x="571" y="75"/>
                    <a:pt x="571" y="75"/>
                    <a:pt x="571" y="75"/>
                  </a:cubicBezTo>
                  <a:cubicBezTo>
                    <a:pt x="571" y="75"/>
                    <a:pt x="571" y="75"/>
                    <a:pt x="571" y="75"/>
                  </a:cubicBezTo>
                  <a:cubicBezTo>
                    <a:pt x="571" y="74"/>
                    <a:pt x="571" y="74"/>
                    <a:pt x="571" y="74"/>
                  </a:cubicBezTo>
                  <a:cubicBezTo>
                    <a:pt x="571" y="73"/>
                    <a:pt x="571" y="73"/>
                    <a:pt x="571" y="73"/>
                  </a:cubicBezTo>
                  <a:cubicBezTo>
                    <a:pt x="570" y="73"/>
                    <a:pt x="570" y="73"/>
                    <a:pt x="570" y="73"/>
                  </a:cubicBezTo>
                  <a:cubicBezTo>
                    <a:pt x="568" y="72"/>
                    <a:pt x="568" y="72"/>
                    <a:pt x="568" y="72"/>
                  </a:cubicBezTo>
                  <a:cubicBezTo>
                    <a:pt x="568" y="71"/>
                    <a:pt x="568" y="71"/>
                    <a:pt x="568" y="71"/>
                  </a:cubicBezTo>
                  <a:cubicBezTo>
                    <a:pt x="568" y="71"/>
                    <a:pt x="568" y="71"/>
                    <a:pt x="568" y="71"/>
                  </a:cubicBezTo>
                  <a:cubicBezTo>
                    <a:pt x="567" y="70"/>
                    <a:pt x="567" y="70"/>
                    <a:pt x="567" y="70"/>
                  </a:cubicBezTo>
                  <a:cubicBezTo>
                    <a:pt x="566" y="71"/>
                    <a:pt x="566" y="71"/>
                    <a:pt x="566" y="71"/>
                  </a:cubicBezTo>
                  <a:cubicBezTo>
                    <a:pt x="565" y="72"/>
                    <a:pt x="565" y="72"/>
                    <a:pt x="565" y="72"/>
                  </a:cubicBezTo>
                  <a:cubicBezTo>
                    <a:pt x="564" y="72"/>
                    <a:pt x="564" y="72"/>
                    <a:pt x="564" y="72"/>
                  </a:cubicBezTo>
                  <a:cubicBezTo>
                    <a:pt x="564" y="72"/>
                    <a:pt x="564" y="72"/>
                    <a:pt x="564" y="72"/>
                  </a:cubicBezTo>
                  <a:cubicBezTo>
                    <a:pt x="564" y="71"/>
                    <a:pt x="564" y="71"/>
                    <a:pt x="564" y="71"/>
                  </a:cubicBezTo>
                  <a:cubicBezTo>
                    <a:pt x="563" y="71"/>
                    <a:pt x="563" y="71"/>
                    <a:pt x="563" y="71"/>
                  </a:cubicBezTo>
                  <a:cubicBezTo>
                    <a:pt x="563" y="71"/>
                    <a:pt x="563" y="71"/>
                    <a:pt x="563" y="71"/>
                  </a:cubicBezTo>
                  <a:cubicBezTo>
                    <a:pt x="563" y="73"/>
                    <a:pt x="563" y="73"/>
                    <a:pt x="563" y="73"/>
                  </a:cubicBezTo>
                  <a:cubicBezTo>
                    <a:pt x="564" y="74"/>
                    <a:pt x="564" y="74"/>
                    <a:pt x="564" y="74"/>
                  </a:cubicBezTo>
                  <a:cubicBezTo>
                    <a:pt x="563" y="75"/>
                    <a:pt x="563" y="75"/>
                    <a:pt x="563" y="75"/>
                  </a:cubicBezTo>
                  <a:cubicBezTo>
                    <a:pt x="562" y="77"/>
                    <a:pt x="562" y="77"/>
                    <a:pt x="562" y="77"/>
                  </a:cubicBezTo>
                  <a:cubicBezTo>
                    <a:pt x="561" y="77"/>
                    <a:pt x="561" y="77"/>
                    <a:pt x="561" y="77"/>
                  </a:cubicBezTo>
                  <a:cubicBezTo>
                    <a:pt x="561" y="75"/>
                    <a:pt x="561" y="75"/>
                    <a:pt x="561" y="75"/>
                  </a:cubicBezTo>
                  <a:cubicBezTo>
                    <a:pt x="560" y="75"/>
                    <a:pt x="560" y="75"/>
                    <a:pt x="560" y="75"/>
                  </a:cubicBezTo>
                  <a:cubicBezTo>
                    <a:pt x="559" y="76"/>
                    <a:pt x="559" y="76"/>
                    <a:pt x="559" y="76"/>
                  </a:cubicBezTo>
                  <a:cubicBezTo>
                    <a:pt x="557" y="74"/>
                    <a:pt x="557" y="74"/>
                    <a:pt x="557" y="74"/>
                  </a:cubicBezTo>
                  <a:cubicBezTo>
                    <a:pt x="557" y="73"/>
                    <a:pt x="557" y="73"/>
                    <a:pt x="557" y="73"/>
                  </a:cubicBezTo>
                  <a:cubicBezTo>
                    <a:pt x="557" y="71"/>
                    <a:pt x="557" y="71"/>
                    <a:pt x="557" y="71"/>
                  </a:cubicBezTo>
                  <a:cubicBezTo>
                    <a:pt x="556" y="71"/>
                    <a:pt x="556" y="71"/>
                    <a:pt x="556" y="71"/>
                  </a:cubicBezTo>
                  <a:cubicBezTo>
                    <a:pt x="556" y="71"/>
                    <a:pt x="556" y="71"/>
                    <a:pt x="556" y="71"/>
                  </a:cubicBezTo>
                  <a:cubicBezTo>
                    <a:pt x="555" y="70"/>
                    <a:pt x="555" y="70"/>
                    <a:pt x="555" y="70"/>
                  </a:cubicBezTo>
                  <a:cubicBezTo>
                    <a:pt x="555" y="71"/>
                    <a:pt x="555" y="71"/>
                    <a:pt x="555" y="71"/>
                  </a:cubicBezTo>
                  <a:cubicBezTo>
                    <a:pt x="555" y="71"/>
                    <a:pt x="555" y="71"/>
                    <a:pt x="555" y="71"/>
                  </a:cubicBezTo>
                  <a:cubicBezTo>
                    <a:pt x="555" y="72"/>
                    <a:pt x="555" y="72"/>
                    <a:pt x="555" y="72"/>
                  </a:cubicBezTo>
                  <a:cubicBezTo>
                    <a:pt x="555" y="72"/>
                    <a:pt x="555" y="72"/>
                    <a:pt x="555" y="72"/>
                  </a:cubicBezTo>
                  <a:cubicBezTo>
                    <a:pt x="555" y="73"/>
                    <a:pt x="555" y="73"/>
                    <a:pt x="555" y="73"/>
                  </a:cubicBezTo>
                  <a:cubicBezTo>
                    <a:pt x="554" y="72"/>
                    <a:pt x="554" y="72"/>
                    <a:pt x="554" y="72"/>
                  </a:cubicBezTo>
                  <a:cubicBezTo>
                    <a:pt x="553" y="71"/>
                    <a:pt x="553" y="71"/>
                    <a:pt x="553" y="71"/>
                  </a:cubicBezTo>
                  <a:cubicBezTo>
                    <a:pt x="553" y="71"/>
                    <a:pt x="553" y="71"/>
                    <a:pt x="553" y="71"/>
                  </a:cubicBezTo>
                  <a:cubicBezTo>
                    <a:pt x="553" y="72"/>
                    <a:pt x="553" y="72"/>
                    <a:pt x="553" y="72"/>
                  </a:cubicBezTo>
                  <a:cubicBezTo>
                    <a:pt x="553" y="73"/>
                    <a:pt x="553" y="73"/>
                    <a:pt x="553" y="73"/>
                  </a:cubicBezTo>
                  <a:cubicBezTo>
                    <a:pt x="553" y="73"/>
                    <a:pt x="553" y="73"/>
                    <a:pt x="553" y="73"/>
                  </a:cubicBezTo>
                  <a:cubicBezTo>
                    <a:pt x="554" y="73"/>
                    <a:pt x="554" y="73"/>
                    <a:pt x="554" y="73"/>
                  </a:cubicBezTo>
                  <a:cubicBezTo>
                    <a:pt x="555" y="74"/>
                    <a:pt x="555" y="74"/>
                    <a:pt x="555" y="74"/>
                  </a:cubicBezTo>
                  <a:cubicBezTo>
                    <a:pt x="554" y="75"/>
                    <a:pt x="554" y="75"/>
                    <a:pt x="554" y="75"/>
                  </a:cubicBezTo>
                  <a:cubicBezTo>
                    <a:pt x="553" y="75"/>
                    <a:pt x="553" y="75"/>
                    <a:pt x="553" y="75"/>
                  </a:cubicBezTo>
                  <a:cubicBezTo>
                    <a:pt x="553" y="75"/>
                    <a:pt x="553" y="75"/>
                    <a:pt x="553" y="75"/>
                  </a:cubicBezTo>
                  <a:cubicBezTo>
                    <a:pt x="553" y="75"/>
                    <a:pt x="553" y="75"/>
                    <a:pt x="553" y="75"/>
                  </a:cubicBezTo>
                  <a:cubicBezTo>
                    <a:pt x="556" y="78"/>
                    <a:pt x="556" y="78"/>
                    <a:pt x="556" y="78"/>
                  </a:cubicBezTo>
                  <a:cubicBezTo>
                    <a:pt x="558" y="78"/>
                    <a:pt x="558" y="78"/>
                    <a:pt x="558" y="78"/>
                  </a:cubicBezTo>
                  <a:cubicBezTo>
                    <a:pt x="559" y="78"/>
                    <a:pt x="559" y="78"/>
                    <a:pt x="559" y="78"/>
                  </a:cubicBezTo>
                  <a:cubicBezTo>
                    <a:pt x="560" y="79"/>
                    <a:pt x="560" y="79"/>
                    <a:pt x="560" y="79"/>
                  </a:cubicBezTo>
                  <a:cubicBezTo>
                    <a:pt x="560" y="80"/>
                    <a:pt x="560" y="80"/>
                    <a:pt x="560" y="80"/>
                  </a:cubicBezTo>
                  <a:cubicBezTo>
                    <a:pt x="560" y="80"/>
                    <a:pt x="560" y="80"/>
                    <a:pt x="560" y="80"/>
                  </a:cubicBezTo>
                  <a:cubicBezTo>
                    <a:pt x="559" y="79"/>
                    <a:pt x="559" y="79"/>
                    <a:pt x="559" y="79"/>
                  </a:cubicBezTo>
                  <a:cubicBezTo>
                    <a:pt x="559" y="79"/>
                    <a:pt x="559" y="79"/>
                    <a:pt x="559" y="79"/>
                  </a:cubicBezTo>
                  <a:cubicBezTo>
                    <a:pt x="559" y="80"/>
                    <a:pt x="559" y="80"/>
                    <a:pt x="559" y="80"/>
                  </a:cubicBezTo>
                  <a:cubicBezTo>
                    <a:pt x="560" y="81"/>
                    <a:pt x="560" y="81"/>
                    <a:pt x="560" y="81"/>
                  </a:cubicBezTo>
                  <a:cubicBezTo>
                    <a:pt x="561" y="82"/>
                    <a:pt x="561" y="82"/>
                    <a:pt x="561" y="82"/>
                  </a:cubicBezTo>
                  <a:cubicBezTo>
                    <a:pt x="562" y="83"/>
                    <a:pt x="562" y="83"/>
                    <a:pt x="562" y="83"/>
                  </a:cubicBezTo>
                  <a:cubicBezTo>
                    <a:pt x="562" y="84"/>
                    <a:pt x="562" y="84"/>
                    <a:pt x="562" y="84"/>
                  </a:cubicBezTo>
                  <a:cubicBezTo>
                    <a:pt x="561" y="87"/>
                    <a:pt x="561" y="87"/>
                    <a:pt x="561" y="87"/>
                  </a:cubicBezTo>
                  <a:cubicBezTo>
                    <a:pt x="561" y="89"/>
                    <a:pt x="561" y="89"/>
                    <a:pt x="561" y="89"/>
                  </a:cubicBezTo>
                  <a:cubicBezTo>
                    <a:pt x="561" y="90"/>
                    <a:pt x="561" y="90"/>
                    <a:pt x="561" y="90"/>
                  </a:cubicBezTo>
                  <a:cubicBezTo>
                    <a:pt x="562" y="90"/>
                    <a:pt x="562" y="90"/>
                    <a:pt x="562" y="90"/>
                  </a:cubicBezTo>
                  <a:cubicBezTo>
                    <a:pt x="561" y="92"/>
                    <a:pt x="561" y="92"/>
                    <a:pt x="561" y="92"/>
                  </a:cubicBezTo>
                  <a:cubicBezTo>
                    <a:pt x="561" y="93"/>
                    <a:pt x="561" y="93"/>
                    <a:pt x="561" y="93"/>
                  </a:cubicBezTo>
                  <a:cubicBezTo>
                    <a:pt x="560" y="93"/>
                    <a:pt x="560" y="93"/>
                    <a:pt x="560" y="93"/>
                  </a:cubicBezTo>
                  <a:cubicBezTo>
                    <a:pt x="560" y="92"/>
                    <a:pt x="560" y="92"/>
                    <a:pt x="560" y="92"/>
                  </a:cubicBezTo>
                  <a:cubicBezTo>
                    <a:pt x="560" y="92"/>
                    <a:pt x="560" y="92"/>
                    <a:pt x="560" y="92"/>
                  </a:cubicBezTo>
                  <a:cubicBezTo>
                    <a:pt x="558" y="94"/>
                    <a:pt x="558" y="94"/>
                    <a:pt x="558" y="94"/>
                  </a:cubicBezTo>
                  <a:cubicBezTo>
                    <a:pt x="557" y="93"/>
                    <a:pt x="557" y="93"/>
                    <a:pt x="557" y="93"/>
                  </a:cubicBezTo>
                  <a:cubicBezTo>
                    <a:pt x="556" y="94"/>
                    <a:pt x="556" y="94"/>
                    <a:pt x="556" y="94"/>
                  </a:cubicBezTo>
                  <a:cubicBezTo>
                    <a:pt x="556" y="93"/>
                    <a:pt x="556" y="93"/>
                    <a:pt x="556" y="93"/>
                  </a:cubicBezTo>
                  <a:cubicBezTo>
                    <a:pt x="555" y="93"/>
                    <a:pt x="555" y="93"/>
                    <a:pt x="555" y="93"/>
                  </a:cubicBezTo>
                  <a:cubicBezTo>
                    <a:pt x="554" y="93"/>
                    <a:pt x="554" y="93"/>
                    <a:pt x="554" y="93"/>
                  </a:cubicBezTo>
                  <a:cubicBezTo>
                    <a:pt x="553" y="91"/>
                    <a:pt x="553" y="91"/>
                    <a:pt x="553" y="91"/>
                  </a:cubicBezTo>
                  <a:cubicBezTo>
                    <a:pt x="552" y="91"/>
                    <a:pt x="552" y="91"/>
                    <a:pt x="552" y="91"/>
                  </a:cubicBezTo>
                  <a:cubicBezTo>
                    <a:pt x="551" y="91"/>
                    <a:pt x="551" y="91"/>
                    <a:pt x="551" y="91"/>
                  </a:cubicBezTo>
                  <a:cubicBezTo>
                    <a:pt x="550" y="90"/>
                    <a:pt x="550" y="90"/>
                    <a:pt x="550" y="90"/>
                  </a:cubicBezTo>
                  <a:cubicBezTo>
                    <a:pt x="549" y="90"/>
                    <a:pt x="549" y="90"/>
                    <a:pt x="549" y="90"/>
                  </a:cubicBezTo>
                  <a:cubicBezTo>
                    <a:pt x="548" y="91"/>
                    <a:pt x="548" y="91"/>
                    <a:pt x="548" y="91"/>
                  </a:cubicBezTo>
                  <a:cubicBezTo>
                    <a:pt x="547" y="91"/>
                    <a:pt x="547" y="91"/>
                    <a:pt x="547" y="91"/>
                  </a:cubicBezTo>
                  <a:cubicBezTo>
                    <a:pt x="548" y="92"/>
                    <a:pt x="548" y="92"/>
                    <a:pt x="548" y="92"/>
                  </a:cubicBezTo>
                  <a:cubicBezTo>
                    <a:pt x="550" y="92"/>
                    <a:pt x="550" y="92"/>
                    <a:pt x="550" y="92"/>
                  </a:cubicBezTo>
                  <a:cubicBezTo>
                    <a:pt x="550" y="91"/>
                    <a:pt x="550" y="91"/>
                    <a:pt x="550" y="91"/>
                  </a:cubicBezTo>
                  <a:cubicBezTo>
                    <a:pt x="553" y="92"/>
                    <a:pt x="553" y="92"/>
                    <a:pt x="553" y="92"/>
                  </a:cubicBezTo>
                  <a:cubicBezTo>
                    <a:pt x="553" y="93"/>
                    <a:pt x="553" y="93"/>
                    <a:pt x="553" y="93"/>
                  </a:cubicBezTo>
                  <a:cubicBezTo>
                    <a:pt x="552" y="93"/>
                    <a:pt x="552" y="93"/>
                    <a:pt x="552" y="93"/>
                  </a:cubicBezTo>
                  <a:cubicBezTo>
                    <a:pt x="551" y="93"/>
                    <a:pt x="551" y="93"/>
                    <a:pt x="551" y="93"/>
                  </a:cubicBezTo>
                  <a:cubicBezTo>
                    <a:pt x="550" y="93"/>
                    <a:pt x="550" y="93"/>
                    <a:pt x="550" y="93"/>
                  </a:cubicBezTo>
                  <a:cubicBezTo>
                    <a:pt x="550" y="94"/>
                    <a:pt x="550" y="94"/>
                    <a:pt x="550" y="94"/>
                  </a:cubicBezTo>
                  <a:cubicBezTo>
                    <a:pt x="549" y="93"/>
                    <a:pt x="549" y="93"/>
                    <a:pt x="549" y="93"/>
                  </a:cubicBezTo>
                  <a:cubicBezTo>
                    <a:pt x="548" y="93"/>
                    <a:pt x="548" y="93"/>
                    <a:pt x="548" y="93"/>
                  </a:cubicBezTo>
                  <a:cubicBezTo>
                    <a:pt x="549" y="93"/>
                    <a:pt x="549" y="93"/>
                    <a:pt x="549" y="93"/>
                  </a:cubicBezTo>
                  <a:cubicBezTo>
                    <a:pt x="549" y="94"/>
                    <a:pt x="549" y="94"/>
                    <a:pt x="549" y="94"/>
                  </a:cubicBezTo>
                  <a:cubicBezTo>
                    <a:pt x="551" y="95"/>
                    <a:pt x="551" y="95"/>
                    <a:pt x="551" y="95"/>
                  </a:cubicBezTo>
                  <a:cubicBezTo>
                    <a:pt x="550" y="96"/>
                    <a:pt x="550" y="96"/>
                    <a:pt x="550" y="96"/>
                  </a:cubicBezTo>
                  <a:cubicBezTo>
                    <a:pt x="551" y="97"/>
                    <a:pt x="551" y="97"/>
                    <a:pt x="551" y="97"/>
                  </a:cubicBezTo>
                  <a:cubicBezTo>
                    <a:pt x="552" y="98"/>
                    <a:pt x="552" y="98"/>
                    <a:pt x="552" y="98"/>
                  </a:cubicBezTo>
                  <a:cubicBezTo>
                    <a:pt x="551" y="97"/>
                    <a:pt x="551" y="97"/>
                    <a:pt x="551" y="97"/>
                  </a:cubicBezTo>
                  <a:cubicBezTo>
                    <a:pt x="551" y="95"/>
                    <a:pt x="551" y="95"/>
                    <a:pt x="551" y="95"/>
                  </a:cubicBezTo>
                  <a:cubicBezTo>
                    <a:pt x="552" y="95"/>
                    <a:pt x="552" y="95"/>
                    <a:pt x="552" y="95"/>
                  </a:cubicBezTo>
                  <a:cubicBezTo>
                    <a:pt x="553" y="95"/>
                    <a:pt x="553" y="95"/>
                    <a:pt x="553" y="95"/>
                  </a:cubicBezTo>
                  <a:cubicBezTo>
                    <a:pt x="553" y="95"/>
                    <a:pt x="553" y="95"/>
                    <a:pt x="553" y="95"/>
                  </a:cubicBezTo>
                  <a:cubicBezTo>
                    <a:pt x="554" y="94"/>
                    <a:pt x="554" y="94"/>
                    <a:pt x="554" y="94"/>
                  </a:cubicBezTo>
                  <a:cubicBezTo>
                    <a:pt x="555" y="94"/>
                    <a:pt x="555" y="94"/>
                    <a:pt x="555" y="94"/>
                  </a:cubicBezTo>
                  <a:cubicBezTo>
                    <a:pt x="555" y="94"/>
                    <a:pt x="555" y="94"/>
                    <a:pt x="555" y="94"/>
                  </a:cubicBezTo>
                  <a:cubicBezTo>
                    <a:pt x="555" y="95"/>
                    <a:pt x="555" y="95"/>
                    <a:pt x="555" y="95"/>
                  </a:cubicBezTo>
                  <a:cubicBezTo>
                    <a:pt x="556" y="96"/>
                    <a:pt x="556" y="96"/>
                    <a:pt x="556" y="96"/>
                  </a:cubicBezTo>
                  <a:cubicBezTo>
                    <a:pt x="558" y="96"/>
                    <a:pt x="558" y="96"/>
                    <a:pt x="558" y="96"/>
                  </a:cubicBezTo>
                  <a:cubicBezTo>
                    <a:pt x="559" y="97"/>
                    <a:pt x="559" y="97"/>
                    <a:pt x="559" y="97"/>
                  </a:cubicBezTo>
                  <a:cubicBezTo>
                    <a:pt x="560" y="97"/>
                    <a:pt x="560" y="97"/>
                    <a:pt x="560" y="97"/>
                  </a:cubicBezTo>
                  <a:cubicBezTo>
                    <a:pt x="560" y="96"/>
                    <a:pt x="560" y="96"/>
                    <a:pt x="560" y="96"/>
                  </a:cubicBezTo>
                  <a:cubicBezTo>
                    <a:pt x="560" y="96"/>
                    <a:pt x="560" y="96"/>
                    <a:pt x="560" y="96"/>
                  </a:cubicBezTo>
                  <a:cubicBezTo>
                    <a:pt x="560" y="96"/>
                    <a:pt x="560" y="96"/>
                    <a:pt x="560" y="96"/>
                  </a:cubicBezTo>
                  <a:cubicBezTo>
                    <a:pt x="563" y="98"/>
                    <a:pt x="563" y="98"/>
                    <a:pt x="563" y="98"/>
                  </a:cubicBezTo>
                  <a:cubicBezTo>
                    <a:pt x="563" y="98"/>
                    <a:pt x="563" y="98"/>
                    <a:pt x="563" y="98"/>
                  </a:cubicBezTo>
                  <a:cubicBezTo>
                    <a:pt x="562" y="98"/>
                    <a:pt x="562" y="98"/>
                    <a:pt x="562" y="98"/>
                  </a:cubicBezTo>
                  <a:cubicBezTo>
                    <a:pt x="562" y="99"/>
                    <a:pt x="562" y="99"/>
                    <a:pt x="562" y="99"/>
                  </a:cubicBezTo>
                  <a:cubicBezTo>
                    <a:pt x="564" y="100"/>
                    <a:pt x="564" y="100"/>
                    <a:pt x="564" y="100"/>
                  </a:cubicBezTo>
                  <a:cubicBezTo>
                    <a:pt x="564" y="100"/>
                    <a:pt x="564" y="100"/>
                    <a:pt x="564" y="100"/>
                  </a:cubicBezTo>
                  <a:cubicBezTo>
                    <a:pt x="564" y="100"/>
                    <a:pt x="564" y="100"/>
                    <a:pt x="564" y="100"/>
                  </a:cubicBezTo>
                  <a:cubicBezTo>
                    <a:pt x="564" y="99"/>
                    <a:pt x="564" y="99"/>
                    <a:pt x="564" y="99"/>
                  </a:cubicBezTo>
                  <a:cubicBezTo>
                    <a:pt x="566" y="100"/>
                    <a:pt x="566" y="100"/>
                    <a:pt x="566" y="100"/>
                  </a:cubicBezTo>
                  <a:cubicBezTo>
                    <a:pt x="567" y="102"/>
                    <a:pt x="567" y="102"/>
                    <a:pt x="567" y="102"/>
                  </a:cubicBezTo>
                  <a:cubicBezTo>
                    <a:pt x="567" y="102"/>
                    <a:pt x="567" y="102"/>
                    <a:pt x="567" y="102"/>
                  </a:cubicBezTo>
                  <a:cubicBezTo>
                    <a:pt x="566" y="102"/>
                    <a:pt x="566" y="102"/>
                    <a:pt x="566" y="102"/>
                  </a:cubicBezTo>
                  <a:cubicBezTo>
                    <a:pt x="566" y="102"/>
                    <a:pt x="566" y="102"/>
                    <a:pt x="566" y="102"/>
                  </a:cubicBezTo>
                  <a:cubicBezTo>
                    <a:pt x="567" y="103"/>
                    <a:pt x="567" y="103"/>
                    <a:pt x="567" y="103"/>
                  </a:cubicBezTo>
                  <a:cubicBezTo>
                    <a:pt x="566" y="103"/>
                    <a:pt x="566" y="103"/>
                    <a:pt x="566" y="103"/>
                  </a:cubicBezTo>
                  <a:cubicBezTo>
                    <a:pt x="566" y="104"/>
                    <a:pt x="566" y="104"/>
                    <a:pt x="566" y="104"/>
                  </a:cubicBezTo>
                  <a:cubicBezTo>
                    <a:pt x="566" y="105"/>
                    <a:pt x="566" y="105"/>
                    <a:pt x="566" y="105"/>
                  </a:cubicBezTo>
                  <a:cubicBezTo>
                    <a:pt x="567" y="104"/>
                    <a:pt x="567" y="104"/>
                    <a:pt x="567" y="104"/>
                  </a:cubicBezTo>
                  <a:cubicBezTo>
                    <a:pt x="567" y="104"/>
                    <a:pt x="567" y="104"/>
                    <a:pt x="567" y="104"/>
                  </a:cubicBezTo>
                  <a:cubicBezTo>
                    <a:pt x="567" y="103"/>
                    <a:pt x="567" y="103"/>
                    <a:pt x="567" y="103"/>
                  </a:cubicBezTo>
                  <a:cubicBezTo>
                    <a:pt x="568" y="104"/>
                    <a:pt x="568" y="104"/>
                    <a:pt x="568" y="104"/>
                  </a:cubicBezTo>
                  <a:cubicBezTo>
                    <a:pt x="568" y="103"/>
                    <a:pt x="568" y="103"/>
                    <a:pt x="568" y="103"/>
                  </a:cubicBezTo>
                  <a:cubicBezTo>
                    <a:pt x="569" y="104"/>
                    <a:pt x="569" y="104"/>
                    <a:pt x="569" y="104"/>
                  </a:cubicBezTo>
                  <a:cubicBezTo>
                    <a:pt x="571" y="105"/>
                    <a:pt x="571" y="105"/>
                    <a:pt x="571" y="105"/>
                  </a:cubicBezTo>
                  <a:cubicBezTo>
                    <a:pt x="573" y="106"/>
                    <a:pt x="573" y="106"/>
                    <a:pt x="573" y="106"/>
                  </a:cubicBezTo>
                  <a:cubicBezTo>
                    <a:pt x="574" y="107"/>
                    <a:pt x="574" y="107"/>
                    <a:pt x="574" y="107"/>
                  </a:cubicBezTo>
                  <a:cubicBezTo>
                    <a:pt x="573" y="107"/>
                    <a:pt x="573" y="107"/>
                    <a:pt x="573" y="107"/>
                  </a:cubicBezTo>
                  <a:cubicBezTo>
                    <a:pt x="575" y="109"/>
                    <a:pt x="575" y="109"/>
                    <a:pt x="575" y="109"/>
                  </a:cubicBezTo>
                  <a:cubicBezTo>
                    <a:pt x="576" y="109"/>
                    <a:pt x="576" y="109"/>
                    <a:pt x="576" y="109"/>
                  </a:cubicBezTo>
                  <a:cubicBezTo>
                    <a:pt x="577" y="110"/>
                    <a:pt x="577" y="110"/>
                    <a:pt x="577" y="110"/>
                  </a:cubicBezTo>
                  <a:cubicBezTo>
                    <a:pt x="577" y="113"/>
                    <a:pt x="577" y="113"/>
                    <a:pt x="577" y="113"/>
                  </a:cubicBezTo>
                  <a:cubicBezTo>
                    <a:pt x="576" y="113"/>
                    <a:pt x="576" y="113"/>
                    <a:pt x="576" y="113"/>
                  </a:cubicBezTo>
                  <a:cubicBezTo>
                    <a:pt x="576" y="113"/>
                    <a:pt x="576" y="113"/>
                    <a:pt x="576" y="113"/>
                  </a:cubicBezTo>
                  <a:cubicBezTo>
                    <a:pt x="577" y="114"/>
                    <a:pt x="577" y="114"/>
                    <a:pt x="577" y="114"/>
                  </a:cubicBezTo>
                  <a:cubicBezTo>
                    <a:pt x="578" y="115"/>
                    <a:pt x="578" y="115"/>
                    <a:pt x="578" y="115"/>
                  </a:cubicBezTo>
                  <a:cubicBezTo>
                    <a:pt x="577" y="115"/>
                    <a:pt x="577" y="115"/>
                    <a:pt x="577" y="115"/>
                  </a:cubicBezTo>
                  <a:cubicBezTo>
                    <a:pt x="577" y="115"/>
                    <a:pt x="577" y="115"/>
                    <a:pt x="577" y="115"/>
                  </a:cubicBezTo>
                  <a:cubicBezTo>
                    <a:pt x="573" y="115"/>
                    <a:pt x="573" y="115"/>
                    <a:pt x="573" y="115"/>
                  </a:cubicBezTo>
                  <a:cubicBezTo>
                    <a:pt x="572" y="114"/>
                    <a:pt x="572" y="114"/>
                    <a:pt x="572" y="114"/>
                  </a:cubicBezTo>
                  <a:cubicBezTo>
                    <a:pt x="572" y="114"/>
                    <a:pt x="572" y="114"/>
                    <a:pt x="572" y="114"/>
                  </a:cubicBezTo>
                  <a:cubicBezTo>
                    <a:pt x="571" y="114"/>
                    <a:pt x="571" y="114"/>
                    <a:pt x="571" y="114"/>
                  </a:cubicBezTo>
                  <a:cubicBezTo>
                    <a:pt x="571" y="113"/>
                    <a:pt x="571" y="113"/>
                    <a:pt x="571" y="113"/>
                  </a:cubicBezTo>
                  <a:cubicBezTo>
                    <a:pt x="570" y="113"/>
                    <a:pt x="570" y="113"/>
                    <a:pt x="570" y="113"/>
                  </a:cubicBezTo>
                  <a:cubicBezTo>
                    <a:pt x="570" y="114"/>
                    <a:pt x="570" y="114"/>
                    <a:pt x="570" y="114"/>
                  </a:cubicBezTo>
                  <a:cubicBezTo>
                    <a:pt x="570" y="114"/>
                    <a:pt x="570" y="114"/>
                    <a:pt x="570" y="114"/>
                  </a:cubicBezTo>
                  <a:cubicBezTo>
                    <a:pt x="569" y="115"/>
                    <a:pt x="569" y="115"/>
                    <a:pt x="569" y="115"/>
                  </a:cubicBezTo>
                  <a:cubicBezTo>
                    <a:pt x="568" y="115"/>
                    <a:pt x="568" y="115"/>
                    <a:pt x="568" y="115"/>
                  </a:cubicBezTo>
                  <a:cubicBezTo>
                    <a:pt x="568" y="115"/>
                    <a:pt x="568" y="115"/>
                    <a:pt x="568" y="115"/>
                  </a:cubicBezTo>
                  <a:cubicBezTo>
                    <a:pt x="568" y="116"/>
                    <a:pt x="568" y="116"/>
                    <a:pt x="568" y="116"/>
                  </a:cubicBezTo>
                  <a:cubicBezTo>
                    <a:pt x="567" y="117"/>
                    <a:pt x="567" y="117"/>
                    <a:pt x="567" y="117"/>
                  </a:cubicBezTo>
                  <a:cubicBezTo>
                    <a:pt x="566" y="117"/>
                    <a:pt x="566" y="117"/>
                    <a:pt x="566" y="117"/>
                  </a:cubicBezTo>
                  <a:cubicBezTo>
                    <a:pt x="566" y="118"/>
                    <a:pt x="566" y="118"/>
                    <a:pt x="566" y="118"/>
                  </a:cubicBezTo>
                  <a:cubicBezTo>
                    <a:pt x="566" y="118"/>
                    <a:pt x="566" y="118"/>
                    <a:pt x="566" y="118"/>
                  </a:cubicBezTo>
                  <a:cubicBezTo>
                    <a:pt x="565" y="119"/>
                    <a:pt x="565" y="119"/>
                    <a:pt x="565" y="119"/>
                  </a:cubicBezTo>
                  <a:cubicBezTo>
                    <a:pt x="565" y="120"/>
                    <a:pt x="565" y="120"/>
                    <a:pt x="565" y="120"/>
                  </a:cubicBezTo>
                  <a:cubicBezTo>
                    <a:pt x="564" y="120"/>
                    <a:pt x="564" y="120"/>
                    <a:pt x="564" y="120"/>
                  </a:cubicBezTo>
                  <a:cubicBezTo>
                    <a:pt x="564" y="120"/>
                    <a:pt x="564" y="120"/>
                    <a:pt x="564" y="120"/>
                  </a:cubicBezTo>
                  <a:cubicBezTo>
                    <a:pt x="564" y="121"/>
                    <a:pt x="564" y="121"/>
                    <a:pt x="564" y="121"/>
                  </a:cubicBezTo>
                  <a:cubicBezTo>
                    <a:pt x="564" y="122"/>
                    <a:pt x="564" y="122"/>
                    <a:pt x="564" y="122"/>
                  </a:cubicBezTo>
                  <a:cubicBezTo>
                    <a:pt x="563" y="123"/>
                    <a:pt x="563" y="123"/>
                    <a:pt x="563" y="123"/>
                  </a:cubicBezTo>
                  <a:cubicBezTo>
                    <a:pt x="563" y="122"/>
                    <a:pt x="563" y="122"/>
                    <a:pt x="563" y="122"/>
                  </a:cubicBezTo>
                  <a:cubicBezTo>
                    <a:pt x="563" y="123"/>
                    <a:pt x="563" y="123"/>
                    <a:pt x="563" y="123"/>
                  </a:cubicBezTo>
                  <a:cubicBezTo>
                    <a:pt x="563" y="124"/>
                    <a:pt x="563" y="124"/>
                    <a:pt x="563" y="124"/>
                  </a:cubicBezTo>
                  <a:cubicBezTo>
                    <a:pt x="562" y="124"/>
                    <a:pt x="562" y="124"/>
                    <a:pt x="562" y="124"/>
                  </a:cubicBezTo>
                  <a:cubicBezTo>
                    <a:pt x="561" y="125"/>
                    <a:pt x="561" y="125"/>
                    <a:pt x="561" y="125"/>
                  </a:cubicBezTo>
                  <a:cubicBezTo>
                    <a:pt x="562" y="125"/>
                    <a:pt x="562" y="125"/>
                    <a:pt x="562" y="125"/>
                  </a:cubicBezTo>
                  <a:cubicBezTo>
                    <a:pt x="562" y="125"/>
                    <a:pt x="562" y="125"/>
                    <a:pt x="562" y="125"/>
                  </a:cubicBezTo>
                  <a:cubicBezTo>
                    <a:pt x="561" y="126"/>
                    <a:pt x="561" y="126"/>
                    <a:pt x="561" y="126"/>
                  </a:cubicBezTo>
                  <a:cubicBezTo>
                    <a:pt x="561" y="126"/>
                    <a:pt x="561" y="126"/>
                    <a:pt x="561" y="126"/>
                  </a:cubicBezTo>
                  <a:cubicBezTo>
                    <a:pt x="560" y="126"/>
                    <a:pt x="560" y="126"/>
                    <a:pt x="560" y="126"/>
                  </a:cubicBezTo>
                  <a:cubicBezTo>
                    <a:pt x="561" y="127"/>
                    <a:pt x="561" y="127"/>
                    <a:pt x="561" y="127"/>
                  </a:cubicBezTo>
                  <a:cubicBezTo>
                    <a:pt x="561" y="127"/>
                    <a:pt x="561" y="127"/>
                    <a:pt x="561" y="127"/>
                  </a:cubicBezTo>
                  <a:cubicBezTo>
                    <a:pt x="560" y="128"/>
                    <a:pt x="560" y="128"/>
                    <a:pt x="560" y="128"/>
                  </a:cubicBezTo>
                  <a:cubicBezTo>
                    <a:pt x="560" y="129"/>
                    <a:pt x="560" y="129"/>
                    <a:pt x="560" y="129"/>
                  </a:cubicBezTo>
                  <a:cubicBezTo>
                    <a:pt x="560" y="129"/>
                    <a:pt x="560" y="129"/>
                    <a:pt x="560" y="129"/>
                  </a:cubicBezTo>
                  <a:cubicBezTo>
                    <a:pt x="559" y="129"/>
                    <a:pt x="559" y="129"/>
                    <a:pt x="559" y="129"/>
                  </a:cubicBezTo>
                  <a:cubicBezTo>
                    <a:pt x="559" y="129"/>
                    <a:pt x="559" y="129"/>
                    <a:pt x="559" y="129"/>
                  </a:cubicBezTo>
                  <a:cubicBezTo>
                    <a:pt x="558" y="129"/>
                    <a:pt x="558" y="129"/>
                    <a:pt x="558" y="129"/>
                  </a:cubicBezTo>
                  <a:cubicBezTo>
                    <a:pt x="559" y="130"/>
                    <a:pt x="559" y="130"/>
                    <a:pt x="559" y="130"/>
                  </a:cubicBezTo>
                  <a:cubicBezTo>
                    <a:pt x="560" y="130"/>
                    <a:pt x="560" y="130"/>
                    <a:pt x="560" y="130"/>
                  </a:cubicBezTo>
                  <a:cubicBezTo>
                    <a:pt x="560" y="131"/>
                    <a:pt x="560" y="131"/>
                    <a:pt x="560" y="131"/>
                  </a:cubicBezTo>
                  <a:cubicBezTo>
                    <a:pt x="558" y="131"/>
                    <a:pt x="558" y="131"/>
                    <a:pt x="558" y="131"/>
                  </a:cubicBezTo>
                  <a:cubicBezTo>
                    <a:pt x="558" y="132"/>
                    <a:pt x="558" y="132"/>
                    <a:pt x="558" y="132"/>
                  </a:cubicBezTo>
                  <a:cubicBezTo>
                    <a:pt x="559" y="132"/>
                    <a:pt x="559" y="132"/>
                    <a:pt x="559" y="132"/>
                  </a:cubicBezTo>
                  <a:cubicBezTo>
                    <a:pt x="560" y="133"/>
                    <a:pt x="560" y="133"/>
                    <a:pt x="560" y="133"/>
                  </a:cubicBezTo>
                  <a:cubicBezTo>
                    <a:pt x="559" y="134"/>
                    <a:pt x="559" y="134"/>
                    <a:pt x="559" y="134"/>
                  </a:cubicBezTo>
                  <a:cubicBezTo>
                    <a:pt x="560" y="134"/>
                    <a:pt x="560" y="134"/>
                    <a:pt x="560" y="134"/>
                  </a:cubicBezTo>
                  <a:cubicBezTo>
                    <a:pt x="559" y="136"/>
                    <a:pt x="559" y="136"/>
                    <a:pt x="559" y="136"/>
                  </a:cubicBezTo>
                  <a:cubicBezTo>
                    <a:pt x="559" y="136"/>
                    <a:pt x="559" y="136"/>
                    <a:pt x="559" y="136"/>
                  </a:cubicBezTo>
                  <a:cubicBezTo>
                    <a:pt x="558" y="138"/>
                    <a:pt x="558" y="138"/>
                    <a:pt x="558" y="138"/>
                  </a:cubicBezTo>
                  <a:cubicBezTo>
                    <a:pt x="558" y="139"/>
                    <a:pt x="558" y="139"/>
                    <a:pt x="558" y="139"/>
                  </a:cubicBezTo>
                  <a:cubicBezTo>
                    <a:pt x="557" y="140"/>
                    <a:pt x="557" y="140"/>
                    <a:pt x="557" y="140"/>
                  </a:cubicBezTo>
                  <a:cubicBezTo>
                    <a:pt x="557" y="141"/>
                    <a:pt x="557" y="141"/>
                    <a:pt x="557" y="141"/>
                  </a:cubicBezTo>
                  <a:cubicBezTo>
                    <a:pt x="558" y="141"/>
                    <a:pt x="558" y="141"/>
                    <a:pt x="558" y="141"/>
                  </a:cubicBezTo>
                  <a:cubicBezTo>
                    <a:pt x="558" y="142"/>
                    <a:pt x="558" y="142"/>
                    <a:pt x="558" y="142"/>
                  </a:cubicBezTo>
                  <a:cubicBezTo>
                    <a:pt x="558" y="142"/>
                    <a:pt x="558" y="142"/>
                    <a:pt x="558" y="142"/>
                  </a:cubicBezTo>
                  <a:cubicBezTo>
                    <a:pt x="559" y="144"/>
                    <a:pt x="559" y="144"/>
                    <a:pt x="559" y="144"/>
                  </a:cubicBezTo>
                  <a:cubicBezTo>
                    <a:pt x="559" y="144"/>
                    <a:pt x="559" y="144"/>
                    <a:pt x="559" y="144"/>
                  </a:cubicBezTo>
                  <a:cubicBezTo>
                    <a:pt x="558" y="144"/>
                    <a:pt x="558" y="144"/>
                    <a:pt x="558" y="144"/>
                  </a:cubicBezTo>
                  <a:cubicBezTo>
                    <a:pt x="557" y="144"/>
                    <a:pt x="557" y="144"/>
                    <a:pt x="557" y="144"/>
                  </a:cubicBezTo>
                  <a:cubicBezTo>
                    <a:pt x="557" y="143"/>
                    <a:pt x="557" y="143"/>
                    <a:pt x="557" y="143"/>
                  </a:cubicBezTo>
                  <a:cubicBezTo>
                    <a:pt x="556" y="144"/>
                    <a:pt x="556" y="144"/>
                    <a:pt x="556" y="144"/>
                  </a:cubicBezTo>
                  <a:cubicBezTo>
                    <a:pt x="555" y="143"/>
                    <a:pt x="555" y="143"/>
                    <a:pt x="555" y="143"/>
                  </a:cubicBezTo>
                  <a:cubicBezTo>
                    <a:pt x="555" y="142"/>
                    <a:pt x="555" y="142"/>
                    <a:pt x="555" y="142"/>
                  </a:cubicBezTo>
                  <a:cubicBezTo>
                    <a:pt x="555" y="142"/>
                    <a:pt x="555" y="142"/>
                    <a:pt x="555" y="142"/>
                  </a:cubicBezTo>
                  <a:cubicBezTo>
                    <a:pt x="554" y="142"/>
                    <a:pt x="554" y="142"/>
                    <a:pt x="554" y="142"/>
                  </a:cubicBezTo>
                  <a:cubicBezTo>
                    <a:pt x="553" y="142"/>
                    <a:pt x="553" y="142"/>
                    <a:pt x="553" y="142"/>
                  </a:cubicBezTo>
                  <a:cubicBezTo>
                    <a:pt x="553" y="141"/>
                    <a:pt x="553" y="141"/>
                    <a:pt x="553" y="141"/>
                  </a:cubicBezTo>
                  <a:cubicBezTo>
                    <a:pt x="551" y="140"/>
                    <a:pt x="551" y="140"/>
                    <a:pt x="551" y="140"/>
                  </a:cubicBezTo>
                  <a:cubicBezTo>
                    <a:pt x="550" y="140"/>
                    <a:pt x="550" y="140"/>
                    <a:pt x="550" y="140"/>
                  </a:cubicBezTo>
                  <a:cubicBezTo>
                    <a:pt x="548" y="141"/>
                    <a:pt x="548" y="141"/>
                    <a:pt x="548" y="141"/>
                  </a:cubicBezTo>
                  <a:cubicBezTo>
                    <a:pt x="548" y="140"/>
                    <a:pt x="548" y="140"/>
                    <a:pt x="548" y="140"/>
                  </a:cubicBezTo>
                  <a:cubicBezTo>
                    <a:pt x="547" y="141"/>
                    <a:pt x="547" y="141"/>
                    <a:pt x="547" y="141"/>
                  </a:cubicBezTo>
                  <a:cubicBezTo>
                    <a:pt x="546" y="142"/>
                    <a:pt x="546" y="142"/>
                    <a:pt x="546" y="142"/>
                  </a:cubicBezTo>
                  <a:cubicBezTo>
                    <a:pt x="545" y="142"/>
                    <a:pt x="545" y="142"/>
                    <a:pt x="545" y="142"/>
                  </a:cubicBezTo>
                  <a:cubicBezTo>
                    <a:pt x="544" y="143"/>
                    <a:pt x="544" y="143"/>
                    <a:pt x="544" y="143"/>
                  </a:cubicBezTo>
                  <a:cubicBezTo>
                    <a:pt x="544" y="144"/>
                    <a:pt x="544" y="144"/>
                    <a:pt x="544" y="144"/>
                  </a:cubicBezTo>
                  <a:cubicBezTo>
                    <a:pt x="543" y="143"/>
                    <a:pt x="543" y="143"/>
                    <a:pt x="543" y="143"/>
                  </a:cubicBezTo>
                  <a:cubicBezTo>
                    <a:pt x="544" y="145"/>
                    <a:pt x="544" y="145"/>
                    <a:pt x="544" y="145"/>
                  </a:cubicBezTo>
                  <a:cubicBezTo>
                    <a:pt x="543" y="145"/>
                    <a:pt x="543" y="145"/>
                    <a:pt x="543" y="145"/>
                  </a:cubicBezTo>
                  <a:cubicBezTo>
                    <a:pt x="543" y="146"/>
                    <a:pt x="543" y="146"/>
                    <a:pt x="543" y="146"/>
                  </a:cubicBezTo>
                  <a:cubicBezTo>
                    <a:pt x="543" y="147"/>
                    <a:pt x="543" y="147"/>
                    <a:pt x="543" y="147"/>
                  </a:cubicBezTo>
                  <a:cubicBezTo>
                    <a:pt x="543" y="149"/>
                    <a:pt x="543" y="149"/>
                    <a:pt x="543" y="149"/>
                  </a:cubicBezTo>
                  <a:cubicBezTo>
                    <a:pt x="542" y="149"/>
                    <a:pt x="542" y="149"/>
                    <a:pt x="542" y="149"/>
                  </a:cubicBezTo>
                  <a:cubicBezTo>
                    <a:pt x="542" y="149"/>
                    <a:pt x="542" y="149"/>
                    <a:pt x="542" y="149"/>
                  </a:cubicBezTo>
                  <a:cubicBezTo>
                    <a:pt x="541" y="146"/>
                    <a:pt x="541" y="146"/>
                    <a:pt x="541" y="146"/>
                  </a:cubicBezTo>
                  <a:cubicBezTo>
                    <a:pt x="541" y="145"/>
                    <a:pt x="541" y="145"/>
                    <a:pt x="541" y="145"/>
                  </a:cubicBezTo>
                  <a:cubicBezTo>
                    <a:pt x="540" y="145"/>
                    <a:pt x="540" y="145"/>
                    <a:pt x="540" y="145"/>
                  </a:cubicBezTo>
                  <a:cubicBezTo>
                    <a:pt x="539" y="144"/>
                    <a:pt x="539" y="144"/>
                    <a:pt x="539" y="144"/>
                  </a:cubicBezTo>
                  <a:cubicBezTo>
                    <a:pt x="539" y="145"/>
                    <a:pt x="539" y="145"/>
                    <a:pt x="539" y="145"/>
                  </a:cubicBezTo>
                  <a:cubicBezTo>
                    <a:pt x="538" y="147"/>
                    <a:pt x="538" y="147"/>
                    <a:pt x="538" y="147"/>
                  </a:cubicBezTo>
                  <a:cubicBezTo>
                    <a:pt x="537" y="147"/>
                    <a:pt x="537" y="147"/>
                    <a:pt x="537" y="147"/>
                  </a:cubicBezTo>
                  <a:cubicBezTo>
                    <a:pt x="537" y="148"/>
                    <a:pt x="537" y="148"/>
                    <a:pt x="537" y="148"/>
                  </a:cubicBezTo>
                  <a:cubicBezTo>
                    <a:pt x="538" y="148"/>
                    <a:pt x="538" y="148"/>
                    <a:pt x="538" y="148"/>
                  </a:cubicBezTo>
                  <a:cubicBezTo>
                    <a:pt x="537" y="150"/>
                    <a:pt x="537" y="150"/>
                    <a:pt x="537" y="150"/>
                  </a:cubicBezTo>
                  <a:cubicBezTo>
                    <a:pt x="536" y="149"/>
                    <a:pt x="536" y="149"/>
                    <a:pt x="536" y="149"/>
                  </a:cubicBezTo>
                  <a:cubicBezTo>
                    <a:pt x="536" y="149"/>
                    <a:pt x="536" y="149"/>
                    <a:pt x="536" y="149"/>
                  </a:cubicBezTo>
                  <a:cubicBezTo>
                    <a:pt x="536" y="148"/>
                    <a:pt x="536" y="148"/>
                    <a:pt x="536" y="148"/>
                  </a:cubicBezTo>
                  <a:cubicBezTo>
                    <a:pt x="535" y="148"/>
                    <a:pt x="535" y="148"/>
                    <a:pt x="535" y="148"/>
                  </a:cubicBezTo>
                  <a:cubicBezTo>
                    <a:pt x="535" y="150"/>
                    <a:pt x="535" y="150"/>
                    <a:pt x="535" y="150"/>
                  </a:cubicBezTo>
                  <a:cubicBezTo>
                    <a:pt x="534" y="150"/>
                    <a:pt x="534" y="150"/>
                    <a:pt x="534" y="150"/>
                  </a:cubicBezTo>
                  <a:cubicBezTo>
                    <a:pt x="533" y="149"/>
                    <a:pt x="533" y="149"/>
                    <a:pt x="533" y="149"/>
                  </a:cubicBezTo>
                  <a:cubicBezTo>
                    <a:pt x="532" y="149"/>
                    <a:pt x="532" y="149"/>
                    <a:pt x="532" y="149"/>
                  </a:cubicBezTo>
                  <a:cubicBezTo>
                    <a:pt x="532" y="150"/>
                    <a:pt x="532" y="150"/>
                    <a:pt x="532" y="150"/>
                  </a:cubicBezTo>
                  <a:cubicBezTo>
                    <a:pt x="533" y="151"/>
                    <a:pt x="533" y="151"/>
                    <a:pt x="533" y="151"/>
                  </a:cubicBezTo>
                  <a:cubicBezTo>
                    <a:pt x="533" y="151"/>
                    <a:pt x="533" y="151"/>
                    <a:pt x="533" y="151"/>
                  </a:cubicBezTo>
                  <a:cubicBezTo>
                    <a:pt x="532" y="152"/>
                    <a:pt x="532" y="152"/>
                    <a:pt x="532" y="152"/>
                  </a:cubicBezTo>
                  <a:cubicBezTo>
                    <a:pt x="532" y="152"/>
                    <a:pt x="532" y="152"/>
                    <a:pt x="532" y="152"/>
                  </a:cubicBezTo>
                  <a:cubicBezTo>
                    <a:pt x="533" y="153"/>
                    <a:pt x="533" y="153"/>
                    <a:pt x="533" y="153"/>
                  </a:cubicBezTo>
                  <a:cubicBezTo>
                    <a:pt x="533" y="154"/>
                    <a:pt x="533" y="154"/>
                    <a:pt x="533" y="154"/>
                  </a:cubicBezTo>
                  <a:cubicBezTo>
                    <a:pt x="533" y="154"/>
                    <a:pt x="533" y="154"/>
                    <a:pt x="533" y="154"/>
                  </a:cubicBezTo>
                  <a:cubicBezTo>
                    <a:pt x="533" y="155"/>
                    <a:pt x="533" y="155"/>
                    <a:pt x="533" y="155"/>
                  </a:cubicBezTo>
                  <a:cubicBezTo>
                    <a:pt x="534" y="155"/>
                    <a:pt x="534" y="155"/>
                    <a:pt x="534" y="155"/>
                  </a:cubicBezTo>
                  <a:cubicBezTo>
                    <a:pt x="535" y="156"/>
                    <a:pt x="535" y="156"/>
                    <a:pt x="535" y="156"/>
                  </a:cubicBezTo>
                  <a:cubicBezTo>
                    <a:pt x="535" y="156"/>
                    <a:pt x="535" y="156"/>
                    <a:pt x="535" y="156"/>
                  </a:cubicBezTo>
                  <a:cubicBezTo>
                    <a:pt x="534" y="156"/>
                    <a:pt x="534" y="156"/>
                    <a:pt x="534" y="156"/>
                  </a:cubicBezTo>
                  <a:cubicBezTo>
                    <a:pt x="534" y="157"/>
                    <a:pt x="534" y="157"/>
                    <a:pt x="534" y="157"/>
                  </a:cubicBezTo>
                  <a:cubicBezTo>
                    <a:pt x="535" y="157"/>
                    <a:pt x="535" y="157"/>
                    <a:pt x="535" y="157"/>
                  </a:cubicBezTo>
                  <a:cubicBezTo>
                    <a:pt x="535" y="158"/>
                    <a:pt x="535" y="158"/>
                    <a:pt x="535" y="158"/>
                  </a:cubicBezTo>
                  <a:cubicBezTo>
                    <a:pt x="535" y="158"/>
                    <a:pt x="535" y="158"/>
                    <a:pt x="535" y="158"/>
                  </a:cubicBezTo>
                  <a:cubicBezTo>
                    <a:pt x="535" y="158"/>
                    <a:pt x="535" y="158"/>
                    <a:pt x="535" y="158"/>
                  </a:cubicBezTo>
                  <a:cubicBezTo>
                    <a:pt x="534" y="158"/>
                    <a:pt x="534" y="158"/>
                    <a:pt x="534" y="158"/>
                  </a:cubicBezTo>
                  <a:cubicBezTo>
                    <a:pt x="534" y="158"/>
                    <a:pt x="534" y="158"/>
                    <a:pt x="534" y="158"/>
                  </a:cubicBezTo>
                  <a:cubicBezTo>
                    <a:pt x="535" y="159"/>
                    <a:pt x="535" y="159"/>
                    <a:pt x="535" y="159"/>
                  </a:cubicBezTo>
                  <a:cubicBezTo>
                    <a:pt x="535" y="159"/>
                    <a:pt x="535" y="159"/>
                    <a:pt x="535" y="159"/>
                  </a:cubicBezTo>
                  <a:cubicBezTo>
                    <a:pt x="535" y="160"/>
                    <a:pt x="535" y="160"/>
                    <a:pt x="535" y="160"/>
                  </a:cubicBezTo>
                  <a:cubicBezTo>
                    <a:pt x="535" y="161"/>
                    <a:pt x="535" y="161"/>
                    <a:pt x="535" y="161"/>
                  </a:cubicBezTo>
                  <a:cubicBezTo>
                    <a:pt x="535" y="161"/>
                    <a:pt x="535" y="161"/>
                    <a:pt x="535" y="161"/>
                  </a:cubicBezTo>
                  <a:cubicBezTo>
                    <a:pt x="534" y="162"/>
                    <a:pt x="534" y="162"/>
                    <a:pt x="534" y="162"/>
                  </a:cubicBezTo>
                  <a:cubicBezTo>
                    <a:pt x="535" y="163"/>
                    <a:pt x="535" y="163"/>
                    <a:pt x="535" y="163"/>
                  </a:cubicBezTo>
                  <a:cubicBezTo>
                    <a:pt x="535" y="164"/>
                    <a:pt x="535" y="164"/>
                    <a:pt x="535" y="164"/>
                  </a:cubicBezTo>
                  <a:cubicBezTo>
                    <a:pt x="535" y="164"/>
                    <a:pt x="535" y="164"/>
                    <a:pt x="535" y="164"/>
                  </a:cubicBezTo>
                  <a:cubicBezTo>
                    <a:pt x="535" y="165"/>
                    <a:pt x="535" y="165"/>
                    <a:pt x="535" y="165"/>
                  </a:cubicBezTo>
                  <a:cubicBezTo>
                    <a:pt x="535" y="166"/>
                    <a:pt x="535" y="166"/>
                    <a:pt x="535" y="166"/>
                  </a:cubicBezTo>
                  <a:cubicBezTo>
                    <a:pt x="536" y="167"/>
                    <a:pt x="536" y="167"/>
                    <a:pt x="536" y="167"/>
                  </a:cubicBezTo>
                  <a:cubicBezTo>
                    <a:pt x="535" y="168"/>
                    <a:pt x="535" y="168"/>
                    <a:pt x="535" y="168"/>
                  </a:cubicBezTo>
                  <a:cubicBezTo>
                    <a:pt x="536" y="168"/>
                    <a:pt x="536" y="168"/>
                    <a:pt x="536" y="168"/>
                  </a:cubicBezTo>
                  <a:cubicBezTo>
                    <a:pt x="537" y="169"/>
                    <a:pt x="537" y="169"/>
                    <a:pt x="537" y="169"/>
                  </a:cubicBezTo>
                  <a:cubicBezTo>
                    <a:pt x="538" y="170"/>
                    <a:pt x="538" y="170"/>
                    <a:pt x="538" y="170"/>
                  </a:cubicBezTo>
                  <a:cubicBezTo>
                    <a:pt x="539" y="171"/>
                    <a:pt x="539" y="171"/>
                    <a:pt x="539" y="171"/>
                  </a:cubicBezTo>
                  <a:cubicBezTo>
                    <a:pt x="540" y="170"/>
                    <a:pt x="540" y="170"/>
                    <a:pt x="540" y="170"/>
                  </a:cubicBezTo>
                  <a:cubicBezTo>
                    <a:pt x="540" y="170"/>
                    <a:pt x="540" y="170"/>
                    <a:pt x="540" y="170"/>
                  </a:cubicBezTo>
                  <a:cubicBezTo>
                    <a:pt x="539" y="169"/>
                    <a:pt x="539" y="169"/>
                    <a:pt x="539" y="169"/>
                  </a:cubicBezTo>
                  <a:cubicBezTo>
                    <a:pt x="538" y="168"/>
                    <a:pt x="538" y="168"/>
                    <a:pt x="538" y="168"/>
                  </a:cubicBezTo>
                  <a:cubicBezTo>
                    <a:pt x="539" y="168"/>
                    <a:pt x="539" y="168"/>
                    <a:pt x="539" y="168"/>
                  </a:cubicBezTo>
                  <a:cubicBezTo>
                    <a:pt x="540" y="168"/>
                    <a:pt x="540" y="168"/>
                    <a:pt x="540" y="168"/>
                  </a:cubicBezTo>
                  <a:cubicBezTo>
                    <a:pt x="542" y="169"/>
                    <a:pt x="542" y="169"/>
                    <a:pt x="542" y="169"/>
                  </a:cubicBezTo>
                  <a:cubicBezTo>
                    <a:pt x="542" y="168"/>
                    <a:pt x="542" y="168"/>
                    <a:pt x="542" y="168"/>
                  </a:cubicBezTo>
                  <a:cubicBezTo>
                    <a:pt x="543" y="169"/>
                    <a:pt x="543" y="169"/>
                    <a:pt x="543" y="169"/>
                  </a:cubicBezTo>
                  <a:cubicBezTo>
                    <a:pt x="543" y="169"/>
                    <a:pt x="543" y="169"/>
                    <a:pt x="543" y="169"/>
                  </a:cubicBezTo>
                  <a:cubicBezTo>
                    <a:pt x="543" y="170"/>
                    <a:pt x="543" y="170"/>
                    <a:pt x="543" y="170"/>
                  </a:cubicBezTo>
                  <a:cubicBezTo>
                    <a:pt x="543" y="171"/>
                    <a:pt x="543" y="171"/>
                    <a:pt x="543" y="171"/>
                  </a:cubicBezTo>
                  <a:cubicBezTo>
                    <a:pt x="543" y="171"/>
                    <a:pt x="543" y="171"/>
                    <a:pt x="543" y="171"/>
                  </a:cubicBezTo>
                  <a:cubicBezTo>
                    <a:pt x="543" y="172"/>
                    <a:pt x="543" y="172"/>
                    <a:pt x="543" y="172"/>
                  </a:cubicBezTo>
                  <a:cubicBezTo>
                    <a:pt x="543" y="172"/>
                    <a:pt x="543" y="172"/>
                    <a:pt x="543" y="172"/>
                  </a:cubicBezTo>
                  <a:cubicBezTo>
                    <a:pt x="542" y="173"/>
                    <a:pt x="542" y="173"/>
                    <a:pt x="542" y="173"/>
                  </a:cubicBezTo>
                  <a:cubicBezTo>
                    <a:pt x="543" y="174"/>
                    <a:pt x="543" y="174"/>
                    <a:pt x="543" y="174"/>
                  </a:cubicBezTo>
                  <a:cubicBezTo>
                    <a:pt x="543" y="175"/>
                    <a:pt x="543" y="175"/>
                    <a:pt x="543" y="175"/>
                  </a:cubicBezTo>
                  <a:cubicBezTo>
                    <a:pt x="543" y="177"/>
                    <a:pt x="543" y="177"/>
                    <a:pt x="543" y="177"/>
                  </a:cubicBezTo>
                  <a:cubicBezTo>
                    <a:pt x="544" y="177"/>
                    <a:pt x="544" y="177"/>
                    <a:pt x="544" y="177"/>
                  </a:cubicBezTo>
                  <a:cubicBezTo>
                    <a:pt x="545" y="177"/>
                    <a:pt x="545" y="177"/>
                    <a:pt x="545" y="177"/>
                  </a:cubicBezTo>
                  <a:cubicBezTo>
                    <a:pt x="545" y="177"/>
                    <a:pt x="545" y="177"/>
                    <a:pt x="545" y="177"/>
                  </a:cubicBezTo>
                  <a:cubicBezTo>
                    <a:pt x="546" y="176"/>
                    <a:pt x="546" y="176"/>
                    <a:pt x="546" y="176"/>
                  </a:cubicBezTo>
                  <a:cubicBezTo>
                    <a:pt x="546" y="176"/>
                    <a:pt x="546" y="176"/>
                    <a:pt x="546" y="176"/>
                  </a:cubicBezTo>
                  <a:cubicBezTo>
                    <a:pt x="546" y="176"/>
                    <a:pt x="546" y="176"/>
                    <a:pt x="546" y="176"/>
                  </a:cubicBezTo>
                  <a:cubicBezTo>
                    <a:pt x="547" y="176"/>
                    <a:pt x="547" y="176"/>
                    <a:pt x="547" y="176"/>
                  </a:cubicBezTo>
                  <a:cubicBezTo>
                    <a:pt x="547" y="178"/>
                    <a:pt x="547" y="178"/>
                    <a:pt x="547" y="178"/>
                  </a:cubicBezTo>
                  <a:cubicBezTo>
                    <a:pt x="549" y="180"/>
                    <a:pt x="549" y="180"/>
                    <a:pt x="549" y="180"/>
                  </a:cubicBezTo>
                  <a:cubicBezTo>
                    <a:pt x="550" y="181"/>
                    <a:pt x="550" y="181"/>
                    <a:pt x="550" y="181"/>
                  </a:cubicBezTo>
                  <a:cubicBezTo>
                    <a:pt x="549" y="182"/>
                    <a:pt x="549" y="182"/>
                    <a:pt x="549" y="182"/>
                  </a:cubicBezTo>
                  <a:cubicBezTo>
                    <a:pt x="549" y="183"/>
                    <a:pt x="549" y="183"/>
                    <a:pt x="549" y="183"/>
                  </a:cubicBezTo>
                  <a:cubicBezTo>
                    <a:pt x="549" y="183"/>
                    <a:pt x="549" y="183"/>
                    <a:pt x="549" y="183"/>
                  </a:cubicBezTo>
                  <a:cubicBezTo>
                    <a:pt x="547" y="182"/>
                    <a:pt x="547" y="182"/>
                    <a:pt x="547" y="182"/>
                  </a:cubicBezTo>
                  <a:cubicBezTo>
                    <a:pt x="546" y="182"/>
                    <a:pt x="546" y="182"/>
                    <a:pt x="546" y="182"/>
                  </a:cubicBezTo>
                  <a:cubicBezTo>
                    <a:pt x="546" y="181"/>
                    <a:pt x="546" y="181"/>
                    <a:pt x="546" y="181"/>
                  </a:cubicBezTo>
                  <a:cubicBezTo>
                    <a:pt x="546" y="180"/>
                    <a:pt x="546" y="180"/>
                    <a:pt x="546" y="180"/>
                  </a:cubicBezTo>
                  <a:cubicBezTo>
                    <a:pt x="546" y="179"/>
                    <a:pt x="546" y="179"/>
                    <a:pt x="546" y="179"/>
                  </a:cubicBezTo>
                  <a:cubicBezTo>
                    <a:pt x="546" y="178"/>
                    <a:pt x="546" y="178"/>
                    <a:pt x="546" y="178"/>
                  </a:cubicBezTo>
                  <a:cubicBezTo>
                    <a:pt x="546" y="178"/>
                    <a:pt x="546" y="178"/>
                    <a:pt x="546" y="178"/>
                  </a:cubicBezTo>
                  <a:cubicBezTo>
                    <a:pt x="546" y="179"/>
                    <a:pt x="546" y="179"/>
                    <a:pt x="546" y="179"/>
                  </a:cubicBezTo>
                  <a:cubicBezTo>
                    <a:pt x="546" y="179"/>
                    <a:pt x="546" y="179"/>
                    <a:pt x="546" y="179"/>
                  </a:cubicBezTo>
                  <a:cubicBezTo>
                    <a:pt x="545" y="179"/>
                    <a:pt x="545" y="179"/>
                    <a:pt x="545" y="179"/>
                  </a:cubicBezTo>
                  <a:cubicBezTo>
                    <a:pt x="544" y="181"/>
                    <a:pt x="544" y="181"/>
                    <a:pt x="544" y="181"/>
                  </a:cubicBezTo>
                  <a:cubicBezTo>
                    <a:pt x="544" y="181"/>
                    <a:pt x="544" y="181"/>
                    <a:pt x="544" y="181"/>
                  </a:cubicBezTo>
                  <a:cubicBezTo>
                    <a:pt x="546" y="181"/>
                    <a:pt x="546" y="181"/>
                    <a:pt x="546" y="181"/>
                  </a:cubicBezTo>
                  <a:cubicBezTo>
                    <a:pt x="546" y="182"/>
                    <a:pt x="546" y="182"/>
                    <a:pt x="546" y="182"/>
                  </a:cubicBezTo>
                  <a:cubicBezTo>
                    <a:pt x="545" y="183"/>
                    <a:pt x="545" y="183"/>
                    <a:pt x="545" y="183"/>
                  </a:cubicBezTo>
                  <a:cubicBezTo>
                    <a:pt x="545" y="184"/>
                    <a:pt x="545" y="184"/>
                    <a:pt x="545" y="184"/>
                  </a:cubicBezTo>
                  <a:cubicBezTo>
                    <a:pt x="545" y="184"/>
                    <a:pt x="545" y="184"/>
                    <a:pt x="545" y="184"/>
                  </a:cubicBezTo>
                  <a:cubicBezTo>
                    <a:pt x="545" y="187"/>
                    <a:pt x="545" y="187"/>
                    <a:pt x="545" y="187"/>
                  </a:cubicBezTo>
                  <a:cubicBezTo>
                    <a:pt x="546" y="188"/>
                    <a:pt x="546" y="188"/>
                    <a:pt x="546" y="188"/>
                  </a:cubicBezTo>
                  <a:cubicBezTo>
                    <a:pt x="546" y="188"/>
                    <a:pt x="546" y="188"/>
                    <a:pt x="546" y="188"/>
                  </a:cubicBezTo>
                  <a:cubicBezTo>
                    <a:pt x="548" y="191"/>
                    <a:pt x="548" y="191"/>
                    <a:pt x="548" y="191"/>
                  </a:cubicBezTo>
                  <a:cubicBezTo>
                    <a:pt x="549" y="191"/>
                    <a:pt x="549" y="191"/>
                    <a:pt x="549" y="191"/>
                  </a:cubicBezTo>
                  <a:cubicBezTo>
                    <a:pt x="550" y="193"/>
                    <a:pt x="550" y="193"/>
                    <a:pt x="550" y="193"/>
                  </a:cubicBezTo>
                  <a:cubicBezTo>
                    <a:pt x="551" y="194"/>
                    <a:pt x="551" y="194"/>
                    <a:pt x="551" y="194"/>
                  </a:cubicBezTo>
                  <a:cubicBezTo>
                    <a:pt x="551" y="194"/>
                    <a:pt x="551" y="194"/>
                    <a:pt x="551" y="194"/>
                  </a:cubicBezTo>
                  <a:cubicBezTo>
                    <a:pt x="551" y="195"/>
                    <a:pt x="551" y="195"/>
                    <a:pt x="551" y="195"/>
                  </a:cubicBezTo>
                  <a:cubicBezTo>
                    <a:pt x="548" y="196"/>
                    <a:pt x="548" y="196"/>
                    <a:pt x="548" y="196"/>
                  </a:cubicBezTo>
                  <a:cubicBezTo>
                    <a:pt x="548" y="196"/>
                    <a:pt x="548" y="196"/>
                    <a:pt x="548" y="196"/>
                  </a:cubicBezTo>
                  <a:cubicBezTo>
                    <a:pt x="546" y="197"/>
                    <a:pt x="546" y="197"/>
                    <a:pt x="546" y="197"/>
                  </a:cubicBezTo>
                  <a:cubicBezTo>
                    <a:pt x="546" y="197"/>
                    <a:pt x="546" y="197"/>
                    <a:pt x="546" y="197"/>
                  </a:cubicBezTo>
                  <a:cubicBezTo>
                    <a:pt x="546" y="197"/>
                    <a:pt x="546" y="197"/>
                    <a:pt x="546" y="197"/>
                  </a:cubicBezTo>
                  <a:cubicBezTo>
                    <a:pt x="545" y="199"/>
                    <a:pt x="545" y="199"/>
                    <a:pt x="545" y="199"/>
                  </a:cubicBezTo>
                  <a:cubicBezTo>
                    <a:pt x="545" y="200"/>
                    <a:pt x="545" y="200"/>
                    <a:pt x="545" y="200"/>
                  </a:cubicBezTo>
                  <a:cubicBezTo>
                    <a:pt x="545" y="200"/>
                    <a:pt x="545" y="200"/>
                    <a:pt x="545" y="200"/>
                  </a:cubicBezTo>
                  <a:cubicBezTo>
                    <a:pt x="545" y="201"/>
                    <a:pt x="545" y="201"/>
                    <a:pt x="545" y="201"/>
                  </a:cubicBezTo>
                  <a:cubicBezTo>
                    <a:pt x="545" y="203"/>
                    <a:pt x="545" y="203"/>
                    <a:pt x="545" y="203"/>
                  </a:cubicBezTo>
                  <a:cubicBezTo>
                    <a:pt x="546" y="205"/>
                    <a:pt x="546" y="205"/>
                    <a:pt x="546" y="205"/>
                  </a:cubicBezTo>
                  <a:cubicBezTo>
                    <a:pt x="547" y="206"/>
                    <a:pt x="547" y="206"/>
                    <a:pt x="547" y="206"/>
                  </a:cubicBezTo>
                  <a:cubicBezTo>
                    <a:pt x="547" y="207"/>
                    <a:pt x="547" y="207"/>
                    <a:pt x="547" y="207"/>
                  </a:cubicBezTo>
                  <a:cubicBezTo>
                    <a:pt x="548" y="207"/>
                    <a:pt x="548" y="207"/>
                    <a:pt x="548" y="207"/>
                  </a:cubicBezTo>
                  <a:cubicBezTo>
                    <a:pt x="549" y="208"/>
                    <a:pt x="549" y="208"/>
                    <a:pt x="549" y="208"/>
                  </a:cubicBezTo>
                  <a:cubicBezTo>
                    <a:pt x="548" y="208"/>
                    <a:pt x="548" y="208"/>
                    <a:pt x="548" y="208"/>
                  </a:cubicBezTo>
                  <a:cubicBezTo>
                    <a:pt x="547" y="208"/>
                    <a:pt x="547" y="208"/>
                    <a:pt x="547" y="208"/>
                  </a:cubicBezTo>
                  <a:cubicBezTo>
                    <a:pt x="547" y="208"/>
                    <a:pt x="547" y="208"/>
                    <a:pt x="547" y="208"/>
                  </a:cubicBezTo>
                  <a:cubicBezTo>
                    <a:pt x="546" y="209"/>
                    <a:pt x="546" y="209"/>
                    <a:pt x="546" y="209"/>
                  </a:cubicBezTo>
                  <a:cubicBezTo>
                    <a:pt x="545" y="209"/>
                    <a:pt x="545" y="209"/>
                    <a:pt x="545" y="209"/>
                  </a:cubicBezTo>
                  <a:cubicBezTo>
                    <a:pt x="544" y="210"/>
                    <a:pt x="544" y="210"/>
                    <a:pt x="544" y="210"/>
                  </a:cubicBezTo>
                  <a:cubicBezTo>
                    <a:pt x="543" y="209"/>
                    <a:pt x="543" y="209"/>
                    <a:pt x="543" y="209"/>
                  </a:cubicBezTo>
                  <a:cubicBezTo>
                    <a:pt x="542" y="210"/>
                    <a:pt x="542" y="210"/>
                    <a:pt x="542" y="210"/>
                  </a:cubicBezTo>
                  <a:cubicBezTo>
                    <a:pt x="543" y="210"/>
                    <a:pt x="543" y="210"/>
                    <a:pt x="543" y="210"/>
                  </a:cubicBezTo>
                  <a:cubicBezTo>
                    <a:pt x="544" y="210"/>
                    <a:pt x="544" y="210"/>
                    <a:pt x="544" y="210"/>
                  </a:cubicBezTo>
                  <a:cubicBezTo>
                    <a:pt x="544" y="211"/>
                    <a:pt x="544" y="211"/>
                    <a:pt x="544" y="211"/>
                  </a:cubicBezTo>
                  <a:cubicBezTo>
                    <a:pt x="543" y="212"/>
                    <a:pt x="543" y="212"/>
                    <a:pt x="543" y="212"/>
                  </a:cubicBezTo>
                  <a:cubicBezTo>
                    <a:pt x="544" y="213"/>
                    <a:pt x="544" y="213"/>
                    <a:pt x="544" y="213"/>
                  </a:cubicBezTo>
                  <a:cubicBezTo>
                    <a:pt x="544" y="213"/>
                    <a:pt x="544" y="213"/>
                    <a:pt x="544" y="213"/>
                  </a:cubicBezTo>
                  <a:cubicBezTo>
                    <a:pt x="544" y="213"/>
                    <a:pt x="544" y="213"/>
                    <a:pt x="544" y="213"/>
                  </a:cubicBezTo>
                  <a:cubicBezTo>
                    <a:pt x="544" y="214"/>
                    <a:pt x="544" y="214"/>
                    <a:pt x="544" y="214"/>
                  </a:cubicBezTo>
                  <a:cubicBezTo>
                    <a:pt x="544" y="215"/>
                    <a:pt x="544" y="215"/>
                    <a:pt x="544" y="215"/>
                  </a:cubicBezTo>
                  <a:cubicBezTo>
                    <a:pt x="544" y="215"/>
                    <a:pt x="544" y="215"/>
                    <a:pt x="544" y="215"/>
                  </a:cubicBezTo>
                  <a:cubicBezTo>
                    <a:pt x="545" y="214"/>
                    <a:pt x="545" y="214"/>
                    <a:pt x="545" y="214"/>
                  </a:cubicBezTo>
                  <a:cubicBezTo>
                    <a:pt x="546" y="215"/>
                    <a:pt x="546" y="215"/>
                    <a:pt x="546" y="215"/>
                  </a:cubicBezTo>
                  <a:cubicBezTo>
                    <a:pt x="545" y="216"/>
                    <a:pt x="545" y="216"/>
                    <a:pt x="545" y="216"/>
                  </a:cubicBezTo>
                  <a:cubicBezTo>
                    <a:pt x="545" y="217"/>
                    <a:pt x="545" y="217"/>
                    <a:pt x="545" y="217"/>
                  </a:cubicBezTo>
                  <a:cubicBezTo>
                    <a:pt x="545" y="218"/>
                    <a:pt x="545" y="218"/>
                    <a:pt x="545" y="218"/>
                  </a:cubicBezTo>
                  <a:cubicBezTo>
                    <a:pt x="545" y="219"/>
                    <a:pt x="545" y="219"/>
                    <a:pt x="545" y="219"/>
                  </a:cubicBezTo>
                  <a:cubicBezTo>
                    <a:pt x="545" y="220"/>
                    <a:pt x="545" y="220"/>
                    <a:pt x="545" y="220"/>
                  </a:cubicBezTo>
                  <a:cubicBezTo>
                    <a:pt x="545" y="220"/>
                    <a:pt x="545" y="220"/>
                    <a:pt x="545" y="220"/>
                  </a:cubicBezTo>
                  <a:cubicBezTo>
                    <a:pt x="545" y="221"/>
                    <a:pt x="545" y="221"/>
                    <a:pt x="545" y="221"/>
                  </a:cubicBezTo>
                  <a:cubicBezTo>
                    <a:pt x="544" y="222"/>
                    <a:pt x="544" y="222"/>
                    <a:pt x="544" y="222"/>
                  </a:cubicBezTo>
                  <a:cubicBezTo>
                    <a:pt x="544" y="223"/>
                    <a:pt x="544" y="223"/>
                    <a:pt x="544" y="223"/>
                  </a:cubicBezTo>
                  <a:cubicBezTo>
                    <a:pt x="543" y="223"/>
                    <a:pt x="543" y="223"/>
                    <a:pt x="543" y="223"/>
                  </a:cubicBezTo>
                  <a:cubicBezTo>
                    <a:pt x="543" y="225"/>
                    <a:pt x="543" y="225"/>
                    <a:pt x="543" y="225"/>
                  </a:cubicBezTo>
                  <a:cubicBezTo>
                    <a:pt x="542" y="227"/>
                    <a:pt x="542" y="227"/>
                    <a:pt x="542" y="227"/>
                  </a:cubicBezTo>
                  <a:cubicBezTo>
                    <a:pt x="542" y="226"/>
                    <a:pt x="542" y="226"/>
                    <a:pt x="542" y="226"/>
                  </a:cubicBezTo>
                  <a:cubicBezTo>
                    <a:pt x="542" y="225"/>
                    <a:pt x="542" y="225"/>
                    <a:pt x="542" y="225"/>
                  </a:cubicBezTo>
                  <a:cubicBezTo>
                    <a:pt x="542" y="224"/>
                    <a:pt x="542" y="224"/>
                    <a:pt x="542" y="224"/>
                  </a:cubicBezTo>
                  <a:cubicBezTo>
                    <a:pt x="542" y="224"/>
                    <a:pt x="542" y="224"/>
                    <a:pt x="542" y="224"/>
                  </a:cubicBezTo>
                  <a:cubicBezTo>
                    <a:pt x="540" y="224"/>
                    <a:pt x="540" y="224"/>
                    <a:pt x="540" y="224"/>
                  </a:cubicBezTo>
                  <a:cubicBezTo>
                    <a:pt x="539" y="222"/>
                    <a:pt x="539" y="222"/>
                    <a:pt x="539" y="222"/>
                  </a:cubicBezTo>
                  <a:cubicBezTo>
                    <a:pt x="539" y="221"/>
                    <a:pt x="539" y="221"/>
                    <a:pt x="539" y="221"/>
                  </a:cubicBezTo>
                  <a:cubicBezTo>
                    <a:pt x="537" y="217"/>
                    <a:pt x="537" y="217"/>
                    <a:pt x="537" y="217"/>
                  </a:cubicBezTo>
                  <a:cubicBezTo>
                    <a:pt x="536" y="216"/>
                    <a:pt x="536" y="216"/>
                    <a:pt x="536" y="216"/>
                  </a:cubicBezTo>
                  <a:cubicBezTo>
                    <a:pt x="536" y="216"/>
                    <a:pt x="536" y="216"/>
                    <a:pt x="536" y="216"/>
                  </a:cubicBezTo>
                  <a:cubicBezTo>
                    <a:pt x="537" y="216"/>
                    <a:pt x="537" y="216"/>
                    <a:pt x="537" y="216"/>
                  </a:cubicBezTo>
                  <a:cubicBezTo>
                    <a:pt x="538" y="215"/>
                    <a:pt x="538" y="215"/>
                    <a:pt x="538" y="215"/>
                  </a:cubicBezTo>
                  <a:cubicBezTo>
                    <a:pt x="537" y="215"/>
                    <a:pt x="537" y="215"/>
                    <a:pt x="537" y="215"/>
                  </a:cubicBezTo>
                  <a:cubicBezTo>
                    <a:pt x="536" y="215"/>
                    <a:pt x="536" y="215"/>
                    <a:pt x="536" y="215"/>
                  </a:cubicBezTo>
                  <a:cubicBezTo>
                    <a:pt x="534" y="214"/>
                    <a:pt x="534" y="214"/>
                    <a:pt x="534" y="214"/>
                  </a:cubicBezTo>
                  <a:cubicBezTo>
                    <a:pt x="531" y="209"/>
                    <a:pt x="531" y="209"/>
                    <a:pt x="531" y="209"/>
                  </a:cubicBezTo>
                  <a:cubicBezTo>
                    <a:pt x="528" y="206"/>
                    <a:pt x="528" y="206"/>
                    <a:pt x="528" y="206"/>
                  </a:cubicBezTo>
                  <a:cubicBezTo>
                    <a:pt x="527" y="204"/>
                    <a:pt x="527" y="204"/>
                    <a:pt x="527" y="204"/>
                  </a:cubicBezTo>
                  <a:cubicBezTo>
                    <a:pt x="526" y="203"/>
                    <a:pt x="526" y="203"/>
                    <a:pt x="526" y="203"/>
                  </a:cubicBezTo>
                  <a:cubicBezTo>
                    <a:pt x="524" y="200"/>
                    <a:pt x="524" y="200"/>
                    <a:pt x="524" y="200"/>
                  </a:cubicBezTo>
                  <a:cubicBezTo>
                    <a:pt x="522" y="195"/>
                    <a:pt x="522" y="195"/>
                    <a:pt x="522" y="195"/>
                  </a:cubicBezTo>
                  <a:cubicBezTo>
                    <a:pt x="520" y="191"/>
                    <a:pt x="520" y="191"/>
                    <a:pt x="520" y="191"/>
                  </a:cubicBezTo>
                  <a:cubicBezTo>
                    <a:pt x="520" y="190"/>
                    <a:pt x="520" y="190"/>
                    <a:pt x="520" y="190"/>
                  </a:cubicBezTo>
                  <a:cubicBezTo>
                    <a:pt x="518" y="188"/>
                    <a:pt x="518" y="188"/>
                    <a:pt x="518" y="188"/>
                  </a:cubicBezTo>
                  <a:cubicBezTo>
                    <a:pt x="518" y="185"/>
                    <a:pt x="518" y="185"/>
                    <a:pt x="518" y="185"/>
                  </a:cubicBezTo>
                  <a:cubicBezTo>
                    <a:pt x="517" y="184"/>
                    <a:pt x="517" y="184"/>
                    <a:pt x="517" y="184"/>
                  </a:cubicBezTo>
                  <a:cubicBezTo>
                    <a:pt x="517" y="182"/>
                    <a:pt x="517" y="182"/>
                    <a:pt x="517" y="182"/>
                  </a:cubicBezTo>
                  <a:cubicBezTo>
                    <a:pt x="518" y="181"/>
                    <a:pt x="518" y="181"/>
                    <a:pt x="518" y="181"/>
                  </a:cubicBezTo>
                  <a:cubicBezTo>
                    <a:pt x="519" y="180"/>
                    <a:pt x="519" y="180"/>
                    <a:pt x="519" y="180"/>
                  </a:cubicBezTo>
                  <a:cubicBezTo>
                    <a:pt x="519" y="180"/>
                    <a:pt x="519" y="180"/>
                    <a:pt x="519" y="180"/>
                  </a:cubicBezTo>
                  <a:cubicBezTo>
                    <a:pt x="519" y="179"/>
                    <a:pt x="519" y="179"/>
                    <a:pt x="519" y="179"/>
                  </a:cubicBezTo>
                  <a:cubicBezTo>
                    <a:pt x="519" y="179"/>
                    <a:pt x="519" y="179"/>
                    <a:pt x="519" y="179"/>
                  </a:cubicBezTo>
                  <a:cubicBezTo>
                    <a:pt x="519" y="177"/>
                    <a:pt x="519" y="177"/>
                    <a:pt x="519" y="177"/>
                  </a:cubicBezTo>
                  <a:cubicBezTo>
                    <a:pt x="518" y="175"/>
                    <a:pt x="518" y="175"/>
                    <a:pt x="518" y="175"/>
                  </a:cubicBezTo>
                  <a:cubicBezTo>
                    <a:pt x="516" y="175"/>
                    <a:pt x="516" y="175"/>
                    <a:pt x="516" y="175"/>
                  </a:cubicBezTo>
                  <a:cubicBezTo>
                    <a:pt x="516" y="174"/>
                    <a:pt x="516" y="174"/>
                    <a:pt x="516" y="174"/>
                  </a:cubicBezTo>
                  <a:cubicBezTo>
                    <a:pt x="517" y="173"/>
                    <a:pt x="517" y="173"/>
                    <a:pt x="517" y="173"/>
                  </a:cubicBezTo>
                  <a:cubicBezTo>
                    <a:pt x="519" y="174"/>
                    <a:pt x="519" y="174"/>
                    <a:pt x="519" y="174"/>
                  </a:cubicBezTo>
                  <a:cubicBezTo>
                    <a:pt x="520" y="173"/>
                    <a:pt x="520" y="173"/>
                    <a:pt x="520" y="173"/>
                  </a:cubicBezTo>
                  <a:cubicBezTo>
                    <a:pt x="520" y="172"/>
                    <a:pt x="520" y="172"/>
                    <a:pt x="520" y="172"/>
                  </a:cubicBezTo>
                  <a:cubicBezTo>
                    <a:pt x="520" y="171"/>
                    <a:pt x="520" y="171"/>
                    <a:pt x="520" y="171"/>
                  </a:cubicBezTo>
                  <a:cubicBezTo>
                    <a:pt x="521" y="171"/>
                    <a:pt x="521" y="171"/>
                    <a:pt x="521" y="171"/>
                  </a:cubicBezTo>
                  <a:cubicBezTo>
                    <a:pt x="522" y="171"/>
                    <a:pt x="522" y="171"/>
                    <a:pt x="522" y="171"/>
                  </a:cubicBezTo>
                  <a:cubicBezTo>
                    <a:pt x="521" y="170"/>
                    <a:pt x="521" y="170"/>
                    <a:pt x="521" y="170"/>
                  </a:cubicBezTo>
                  <a:cubicBezTo>
                    <a:pt x="523" y="168"/>
                    <a:pt x="523" y="168"/>
                    <a:pt x="523" y="168"/>
                  </a:cubicBezTo>
                  <a:cubicBezTo>
                    <a:pt x="522" y="166"/>
                    <a:pt x="522" y="166"/>
                    <a:pt x="522" y="166"/>
                  </a:cubicBezTo>
                  <a:cubicBezTo>
                    <a:pt x="522" y="165"/>
                    <a:pt x="522" y="165"/>
                    <a:pt x="522" y="165"/>
                  </a:cubicBezTo>
                  <a:cubicBezTo>
                    <a:pt x="522" y="164"/>
                    <a:pt x="522" y="164"/>
                    <a:pt x="522" y="164"/>
                  </a:cubicBezTo>
                  <a:cubicBezTo>
                    <a:pt x="522" y="163"/>
                    <a:pt x="522" y="163"/>
                    <a:pt x="522" y="163"/>
                  </a:cubicBezTo>
                  <a:cubicBezTo>
                    <a:pt x="522" y="162"/>
                    <a:pt x="522" y="162"/>
                    <a:pt x="522" y="162"/>
                  </a:cubicBezTo>
                  <a:cubicBezTo>
                    <a:pt x="522" y="162"/>
                    <a:pt x="522" y="162"/>
                    <a:pt x="522" y="162"/>
                  </a:cubicBezTo>
                  <a:cubicBezTo>
                    <a:pt x="522" y="160"/>
                    <a:pt x="522" y="160"/>
                    <a:pt x="522" y="160"/>
                  </a:cubicBezTo>
                  <a:cubicBezTo>
                    <a:pt x="523" y="160"/>
                    <a:pt x="523" y="160"/>
                    <a:pt x="523" y="160"/>
                  </a:cubicBezTo>
                  <a:cubicBezTo>
                    <a:pt x="522" y="159"/>
                    <a:pt x="522" y="159"/>
                    <a:pt x="522" y="159"/>
                  </a:cubicBezTo>
                  <a:cubicBezTo>
                    <a:pt x="522" y="159"/>
                    <a:pt x="522" y="159"/>
                    <a:pt x="522" y="159"/>
                  </a:cubicBezTo>
                  <a:cubicBezTo>
                    <a:pt x="522" y="158"/>
                    <a:pt x="522" y="158"/>
                    <a:pt x="522" y="158"/>
                  </a:cubicBezTo>
                  <a:cubicBezTo>
                    <a:pt x="523" y="157"/>
                    <a:pt x="523" y="157"/>
                    <a:pt x="523" y="157"/>
                  </a:cubicBezTo>
                  <a:cubicBezTo>
                    <a:pt x="522" y="157"/>
                    <a:pt x="522" y="157"/>
                    <a:pt x="522" y="157"/>
                  </a:cubicBezTo>
                  <a:cubicBezTo>
                    <a:pt x="522" y="156"/>
                    <a:pt x="522" y="156"/>
                    <a:pt x="522" y="156"/>
                  </a:cubicBezTo>
                  <a:cubicBezTo>
                    <a:pt x="523" y="155"/>
                    <a:pt x="523" y="155"/>
                    <a:pt x="523" y="155"/>
                  </a:cubicBezTo>
                  <a:cubicBezTo>
                    <a:pt x="524" y="155"/>
                    <a:pt x="524" y="155"/>
                    <a:pt x="524" y="155"/>
                  </a:cubicBezTo>
                  <a:cubicBezTo>
                    <a:pt x="523" y="154"/>
                    <a:pt x="523" y="154"/>
                    <a:pt x="523" y="154"/>
                  </a:cubicBezTo>
                  <a:cubicBezTo>
                    <a:pt x="524" y="152"/>
                    <a:pt x="524" y="152"/>
                    <a:pt x="524" y="152"/>
                  </a:cubicBezTo>
                  <a:cubicBezTo>
                    <a:pt x="523" y="152"/>
                    <a:pt x="523" y="152"/>
                    <a:pt x="523" y="152"/>
                  </a:cubicBezTo>
                  <a:cubicBezTo>
                    <a:pt x="523" y="151"/>
                    <a:pt x="523" y="151"/>
                    <a:pt x="523" y="151"/>
                  </a:cubicBezTo>
                  <a:cubicBezTo>
                    <a:pt x="524" y="150"/>
                    <a:pt x="524" y="150"/>
                    <a:pt x="524" y="150"/>
                  </a:cubicBezTo>
                  <a:cubicBezTo>
                    <a:pt x="524" y="149"/>
                    <a:pt x="524" y="149"/>
                    <a:pt x="524" y="149"/>
                  </a:cubicBezTo>
                  <a:cubicBezTo>
                    <a:pt x="523" y="149"/>
                    <a:pt x="523" y="149"/>
                    <a:pt x="523" y="149"/>
                  </a:cubicBezTo>
                  <a:cubicBezTo>
                    <a:pt x="523" y="148"/>
                    <a:pt x="523" y="148"/>
                    <a:pt x="523" y="148"/>
                  </a:cubicBezTo>
                  <a:cubicBezTo>
                    <a:pt x="523" y="147"/>
                    <a:pt x="523" y="147"/>
                    <a:pt x="523" y="147"/>
                  </a:cubicBezTo>
                  <a:cubicBezTo>
                    <a:pt x="524" y="147"/>
                    <a:pt x="524" y="147"/>
                    <a:pt x="524" y="147"/>
                  </a:cubicBezTo>
                  <a:cubicBezTo>
                    <a:pt x="524" y="146"/>
                    <a:pt x="524" y="146"/>
                    <a:pt x="524" y="146"/>
                  </a:cubicBezTo>
                  <a:cubicBezTo>
                    <a:pt x="524" y="146"/>
                    <a:pt x="524" y="146"/>
                    <a:pt x="524" y="146"/>
                  </a:cubicBezTo>
                  <a:cubicBezTo>
                    <a:pt x="525" y="145"/>
                    <a:pt x="525" y="145"/>
                    <a:pt x="525" y="145"/>
                  </a:cubicBezTo>
                  <a:cubicBezTo>
                    <a:pt x="526" y="145"/>
                    <a:pt x="526" y="145"/>
                    <a:pt x="526" y="145"/>
                  </a:cubicBezTo>
                  <a:cubicBezTo>
                    <a:pt x="527" y="144"/>
                    <a:pt x="527" y="144"/>
                    <a:pt x="527" y="144"/>
                  </a:cubicBezTo>
                  <a:cubicBezTo>
                    <a:pt x="527" y="144"/>
                    <a:pt x="527" y="144"/>
                    <a:pt x="527" y="144"/>
                  </a:cubicBezTo>
                  <a:cubicBezTo>
                    <a:pt x="528" y="143"/>
                    <a:pt x="528" y="143"/>
                    <a:pt x="528" y="143"/>
                  </a:cubicBezTo>
                  <a:cubicBezTo>
                    <a:pt x="528" y="143"/>
                    <a:pt x="528" y="143"/>
                    <a:pt x="528" y="143"/>
                  </a:cubicBezTo>
                  <a:cubicBezTo>
                    <a:pt x="528" y="143"/>
                    <a:pt x="528" y="143"/>
                    <a:pt x="528" y="143"/>
                  </a:cubicBezTo>
                  <a:cubicBezTo>
                    <a:pt x="528" y="142"/>
                    <a:pt x="528" y="142"/>
                    <a:pt x="528" y="142"/>
                  </a:cubicBezTo>
                  <a:cubicBezTo>
                    <a:pt x="527" y="142"/>
                    <a:pt x="527" y="142"/>
                    <a:pt x="527" y="142"/>
                  </a:cubicBezTo>
                  <a:cubicBezTo>
                    <a:pt x="527" y="143"/>
                    <a:pt x="527" y="143"/>
                    <a:pt x="527" y="143"/>
                  </a:cubicBezTo>
                  <a:cubicBezTo>
                    <a:pt x="526" y="142"/>
                    <a:pt x="526" y="142"/>
                    <a:pt x="526" y="142"/>
                  </a:cubicBezTo>
                  <a:cubicBezTo>
                    <a:pt x="526" y="141"/>
                    <a:pt x="526" y="141"/>
                    <a:pt x="526" y="141"/>
                  </a:cubicBezTo>
                  <a:cubicBezTo>
                    <a:pt x="527" y="139"/>
                    <a:pt x="527" y="139"/>
                    <a:pt x="527" y="139"/>
                  </a:cubicBezTo>
                  <a:cubicBezTo>
                    <a:pt x="526" y="139"/>
                    <a:pt x="526" y="139"/>
                    <a:pt x="526" y="139"/>
                  </a:cubicBezTo>
                  <a:cubicBezTo>
                    <a:pt x="526" y="138"/>
                    <a:pt x="526" y="138"/>
                    <a:pt x="526" y="138"/>
                  </a:cubicBezTo>
                  <a:cubicBezTo>
                    <a:pt x="526" y="138"/>
                    <a:pt x="526" y="138"/>
                    <a:pt x="526" y="138"/>
                  </a:cubicBezTo>
                  <a:cubicBezTo>
                    <a:pt x="525" y="138"/>
                    <a:pt x="525" y="138"/>
                    <a:pt x="525" y="138"/>
                  </a:cubicBezTo>
                  <a:cubicBezTo>
                    <a:pt x="525" y="138"/>
                    <a:pt x="525" y="138"/>
                    <a:pt x="525" y="138"/>
                  </a:cubicBezTo>
                  <a:cubicBezTo>
                    <a:pt x="525" y="136"/>
                    <a:pt x="525" y="136"/>
                    <a:pt x="525" y="136"/>
                  </a:cubicBezTo>
                  <a:cubicBezTo>
                    <a:pt x="525" y="136"/>
                    <a:pt x="525" y="136"/>
                    <a:pt x="525" y="136"/>
                  </a:cubicBezTo>
                  <a:cubicBezTo>
                    <a:pt x="525" y="136"/>
                    <a:pt x="525" y="136"/>
                    <a:pt x="525" y="136"/>
                  </a:cubicBezTo>
                  <a:cubicBezTo>
                    <a:pt x="525" y="135"/>
                    <a:pt x="525" y="135"/>
                    <a:pt x="525" y="135"/>
                  </a:cubicBezTo>
                  <a:cubicBezTo>
                    <a:pt x="524" y="134"/>
                    <a:pt x="524" y="134"/>
                    <a:pt x="524" y="134"/>
                  </a:cubicBezTo>
                  <a:cubicBezTo>
                    <a:pt x="524" y="134"/>
                    <a:pt x="524" y="134"/>
                    <a:pt x="524" y="134"/>
                  </a:cubicBezTo>
                  <a:cubicBezTo>
                    <a:pt x="524" y="134"/>
                    <a:pt x="524" y="134"/>
                    <a:pt x="524" y="134"/>
                  </a:cubicBezTo>
                  <a:cubicBezTo>
                    <a:pt x="524" y="133"/>
                    <a:pt x="524" y="133"/>
                    <a:pt x="524" y="133"/>
                  </a:cubicBezTo>
                  <a:cubicBezTo>
                    <a:pt x="523" y="132"/>
                    <a:pt x="523" y="132"/>
                    <a:pt x="523" y="132"/>
                  </a:cubicBezTo>
                  <a:cubicBezTo>
                    <a:pt x="523" y="132"/>
                    <a:pt x="523" y="132"/>
                    <a:pt x="523" y="132"/>
                  </a:cubicBezTo>
                  <a:cubicBezTo>
                    <a:pt x="522" y="131"/>
                    <a:pt x="522" y="131"/>
                    <a:pt x="522" y="131"/>
                  </a:cubicBezTo>
                  <a:cubicBezTo>
                    <a:pt x="522" y="131"/>
                    <a:pt x="522" y="131"/>
                    <a:pt x="522" y="131"/>
                  </a:cubicBezTo>
                  <a:cubicBezTo>
                    <a:pt x="522" y="130"/>
                    <a:pt x="522" y="130"/>
                    <a:pt x="522" y="130"/>
                  </a:cubicBezTo>
                  <a:cubicBezTo>
                    <a:pt x="522" y="129"/>
                    <a:pt x="522" y="129"/>
                    <a:pt x="522" y="129"/>
                  </a:cubicBezTo>
                  <a:cubicBezTo>
                    <a:pt x="523" y="128"/>
                    <a:pt x="523" y="128"/>
                    <a:pt x="523" y="128"/>
                  </a:cubicBezTo>
                  <a:cubicBezTo>
                    <a:pt x="524" y="128"/>
                    <a:pt x="524" y="128"/>
                    <a:pt x="524" y="128"/>
                  </a:cubicBezTo>
                  <a:cubicBezTo>
                    <a:pt x="525" y="128"/>
                    <a:pt x="525" y="128"/>
                    <a:pt x="525" y="128"/>
                  </a:cubicBezTo>
                  <a:cubicBezTo>
                    <a:pt x="524" y="127"/>
                    <a:pt x="524" y="127"/>
                    <a:pt x="524" y="127"/>
                  </a:cubicBezTo>
                  <a:cubicBezTo>
                    <a:pt x="526" y="127"/>
                    <a:pt x="526" y="127"/>
                    <a:pt x="526" y="127"/>
                  </a:cubicBezTo>
                  <a:cubicBezTo>
                    <a:pt x="525" y="127"/>
                    <a:pt x="525" y="127"/>
                    <a:pt x="525" y="127"/>
                  </a:cubicBezTo>
                  <a:cubicBezTo>
                    <a:pt x="524" y="127"/>
                    <a:pt x="524" y="127"/>
                    <a:pt x="524" y="127"/>
                  </a:cubicBezTo>
                  <a:cubicBezTo>
                    <a:pt x="524" y="127"/>
                    <a:pt x="524" y="127"/>
                    <a:pt x="524" y="127"/>
                  </a:cubicBezTo>
                  <a:cubicBezTo>
                    <a:pt x="522" y="127"/>
                    <a:pt x="522" y="127"/>
                    <a:pt x="522" y="127"/>
                  </a:cubicBezTo>
                  <a:cubicBezTo>
                    <a:pt x="521" y="126"/>
                    <a:pt x="521" y="126"/>
                    <a:pt x="521" y="126"/>
                  </a:cubicBezTo>
                  <a:cubicBezTo>
                    <a:pt x="521" y="126"/>
                    <a:pt x="521" y="126"/>
                    <a:pt x="521" y="126"/>
                  </a:cubicBezTo>
                  <a:cubicBezTo>
                    <a:pt x="520" y="126"/>
                    <a:pt x="520" y="126"/>
                    <a:pt x="520" y="126"/>
                  </a:cubicBezTo>
                  <a:cubicBezTo>
                    <a:pt x="519" y="127"/>
                    <a:pt x="519" y="127"/>
                    <a:pt x="519" y="127"/>
                  </a:cubicBezTo>
                  <a:cubicBezTo>
                    <a:pt x="518" y="127"/>
                    <a:pt x="518" y="127"/>
                    <a:pt x="518" y="127"/>
                  </a:cubicBezTo>
                  <a:cubicBezTo>
                    <a:pt x="517" y="128"/>
                    <a:pt x="517" y="128"/>
                    <a:pt x="517" y="128"/>
                  </a:cubicBezTo>
                  <a:cubicBezTo>
                    <a:pt x="517" y="128"/>
                    <a:pt x="517" y="128"/>
                    <a:pt x="517" y="128"/>
                  </a:cubicBezTo>
                  <a:cubicBezTo>
                    <a:pt x="517" y="129"/>
                    <a:pt x="517" y="129"/>
                    <a:pt x="517" y="129"/>
                  </a:cubicBezTo>
                  <a:cubicBezTo>
                    <a:pt x="518" y="130"/>
                    <a:pt x="518" y="130"/>
                    <a:pt x="518" y="130"/>
                  </a:cubicBezTo>
                  <a:cubicBezTo>
                    <a:pt x="518" y="130"/>
                    <a:pt x="518" y="130"/>
                    <a:pt x="518" y="130"/>
                  </a:cubicBezTo>
                  <a:cubicBezTo>
                    <a:pt x="518" y="131"/>
                    <a:pt x="518" y="131"/>
                    <a:pt x="518" y="131"/>
                  </a:cubicBezTo>
                  <a:cubicBezTo>
                    <a:pt x="518" y="132"/>
                    <a:pt x="518" y="132"/>
                    <a:pt x="518" y="132"/>
                  </a:cubicBezTo>
                  <a:cubicBezTo>
                    <a:pt x="519" y="133"/>
                    <a:pt x="519" y="133"/>
                    <a:pt x="519" y="133"/>
                  </a:cubicBezTo>
                  <a:cubicBezTo>
                    <a:pt x="519" y="133"/>
                    <a:pt x="519" y="133"/>
                    <a:pt x="519" y="133"/>
                  </a:cubicBezTo>
                  <a:cubicBezTo>
                    <a:pt x="520" y="133"/>
                    <a:pt x="520" y="133"/>
                    <a:pt x="520" y="133"/>
                  </a:cubicBezTo>
                  <a:cubicBezTo>
                    <a:pt x="520" y="135"/>
                    <a:pt x="520" y="135"/>
                    <a:pt x="520" y="135"/>
                  </a:cubicBezTo>
                  <a:cubicBezTo>
                    <a:pt x="521" y="135"/>
                    <a:pt x="521" y="135"/>
                    <a:pt x="521" y="135"/>
                  </a:cubicBezTo>
                  <a:cubicBezTo>
                    <a:pt x="521" y="136"/>
                    <a:pt x="521" y="136"/>
                    <a:pt x="521" y="136"/>
                  </a:cubicBezTo>
                  <a:cubicBezTo>
                    <a:pt x="522" y="137"/>
                    <a:pt x="522" y="137"/>
                    <a:pt x="522" y="137"/>
                  </a:cubicBezTo>
                  <a:cubicBezTo>
                    <a:pt x="521" y="137"/>
                    <a:pt x="521" y="137"/>
                    <a:pt x="521" y="137"/>
                  </a:cubicBezTo>
                  <a:cubicBezTo>
                    <a:pt x="521" y="137"/>
                    <a:pt x="521" y="137"/>
                    <a:pt x="521" y="137"/>
                  </a:cubicBezTo>
                  <a:cubicBezTo>
                    <a:pt x="520" y="136"/>
                    <a:pt x="520" y="136"/>
                    <a:pt x="520" y="136"/>
                  </a:cubicBezTo>
                  <a:cubicBezTo>
                    <a:pt x="519" y="136"/>
                    <a:pt x="519" y="136"/>
                    <a:pt x="519" y="136"/>
                  </a:cubicBezTo>
                  <a:cubicBezTo>
                    <a:pt x="519" y="137"/>
                    <a:pt x="519" y="137"/>
                    <a:pt x="519" y="137"/>
                  </a:cubicBezTo>
                  <a:cubicBezTo>
                    <a:pt x="518" y="138"/>
                    <a:pt x="518" y="138"/>
                    <a:pt x="518" y="138"/>
                  </a:cubicBezTo>
                  <a:cubicBezTo>
                    <a:pt x="519" y="139"/>
                    <a:pt x="519" y="139"/>
                    <a:pt x="519" y="139"/>
                  </a:cubicBezTo>
                  <a:cubicBezTo>
                    <a:pt x="518" y="140"/>
                    <a:pt x="518" y="140"/>
                    <a:pt x="518" y="140"/>
                  </a:cubicBezTo>
                  <a:cubicBezTo>
                    <a:pt x="518" y="140"/>
                    <a:pt x="518" y="140"/>
                    <a:pt x="518" y="140"/>
                  </a:cubicBezTo>
                  <a:cubicBezTo>
                    <a:pt x="518" y="140"/>
                    <a:pt x="518" y="140"/>
                    <a:pt x="518" y="140"/>
                  </a:cubicBezTo>
                  <a:cubicBezTo>
                    <a:pt x="518" y="141"/>
                    <a:pt x="518" y="141"/>
                    <a:pt x="518" y="141"/>
                  </a:cubicBezTo>
                  <a:cubicBezTo>
                    <a:pt x="518" y="141"/>
                    <a:pt x="518" y="141"/>
                    <a:pt x="518" y="141"/>
                  </a:cubicBezTo>
                  <a:cubicBezTo>
                    <a:pt x="518" y="142"/>
                    <a:pt x="518" y="142"/>
                    <a:pt x="518" y="142"/>
                  </a:cubicBezTo>
                  <a:cubicBezTo>
                    <a:pt x="518" y="142"/>
                    <a:pt x="518" y="142"/>
                    <a:pt x="518" y="142"/>
                  </a:cubicBezTo>
                  <a:cubicBezTo>
                    <a:pt x="518" y="143"/>
                    <a:pt x="518" y="143"/>
                    <a:pt x="518" y="143"/>
                  </a:cubicBezTo>
                  <a:cubicBezTo>
                    <a:pt x="518" y="145"/>
                    <a:pt x="518" y="145"/>
                    <a:pt x="518" y="145"/>
                  </a:cubicBezTo>
                  <a:cubicBezTo>
                    <a:pt x="517" y="145"/>
                    <a:pt x="517" y="145"/>
                    <a:pt x="517" y="145"/>
                  </a:cubicBezTo>
                  <a:cubicBezTo>
                    <a:pt x="517" y="146"/>
                    <a:pt x="517" y="146"/>
                    <a:pt x="517" y="146"/>
                  </a:cubicBezTo>
                  <a:cubicBezTo>
                    <a:pt x="517" y="146"/>
                    <a:pt x="517" y="146"/>
                    <a:pt x="517" y="146"/>
                  </a:cubicBezTo>
                  <a:cubicBezTo>
                    <a:pt x="516" y="147"/>
                    <a:pt x="516" y="147"/>
                    <a:pt x="516" y="147"/>
                  </a:cubicBezTo>
                  <a:cubicBezTo>
                    <a:pt x="516" y="147"/>
                    <a:pt x="516" y="147"/>
                    <a:pt x="516" y="147"/>
                  </a:cubicBezTo>
                  <a:cubicBezTo>
                    <a:pt x="515" y="146"/>
                    <a:pt x="515" y="146"/>
                    <a:pt x="515" y="146"/>
                  </a:cubicBezTo>
                  <a:cubicBezTo>
                    <a:pt x="516" y="145"/>
                    <a:pt x="516" y="145"/>
                    <a:pt x="516" y="145"/>
                  </a:cubicBezTo>
                  <a:cubicBezTo>
                    <a:pt x="515" y="144"/>
                    <a:pt x="515" y="144"/>
                    <a:pt x="515" y="144"/>
                  </a:cubicBezTo>
                  <a:cubicBezTo>
                    <a:pt x="515" y="144"/>
                    <a:pt x="515" y="144"/>
                    <a:pt x="515" y="144"/>
                  </a:cubicBezTo>
                  <a:cubicBezTo>
                    <a:pt x="514" y="145"/>
                    <a:pt x="514" y="145"/>
                    <a:pt x="514" y="145"/>
                  </a:cubicBezTo>
                  <a:cubicBezTo>
                    <a:pt x="514" y="145"/>
                    <a:pt x="514" y="145"/>
                    <a:pt x="514" y="145"/>
                  </a:cubicBezTo>
                  <a:cubicBezTo>
                    <a:pt x="513" y="146"/>
                    <a:pt x="513" y="146"/>
                    <a:pt x="513" y="146"/>
                  </a:cubicBezTo>
                  <a:cubicBezTo>
                    <a:pt x="513" y="144"/>
                    <a:pt x="513" y="144"/>
                    <a:pt x="513" y="144"/>
                  </a:cubicBezTo>
                  <a:cubicBezTo>
                    <a:pt x="512" y="144"/>
                    <a:pt x="512" y="144"/>
                    <a:pt x="512" y="144"/>
                  </a:cubicBezTo>
                  <a:cubicBezTo>
                    <a:pt x="512" y="144"/>
                    <a:pt x="512" y="144"/>
                    <a:pt x="512" y="144"/>
                  </a:cubicBezTo>
                  <a:cubicBezTo>
                    <a:pt x="511" y="144"/>
                    <a:pt x="511" y="144"/>
                    <a:pt x="511" y="144"/>
                  </a:cubicBezTo>
                  <a:cubicBezTo>
                    <a:pt x="511" y="144"/>
                    <a:pt x="511" y="144"/>
                    <a:pt x="511" y="144"/>
                  </a:cubicBezTo>
                  <a:cubicBezTo>
                    <a:pt x="511" y="144"/>
                    <a:pt x="511" y="144"/>
                    <a:pt x="511" y="144"/>
                  </a:cubicBezTo>
                  <a:cubicBezTo>
                    <a:pt x="512" y="143"/>
                    <a:pt x="512" y="143"/>
                    <a:pt x="512" y="143"/>
                  </a:cubicBezTo>
                  <a:cubicBezTo>
                    <a:pt x="511" y="143"/>
                    <a:pt x="511" y="143"/>
                    <a:pt x="511" y="143"/>
                  </a:cubicBezTo>
                  <a:cubicBezTo>
                    <a:pt x="511" y="142"/>
                    <a:pt x="511" y="142"/>
                    <a:pt x="511" y="142"/>
                  </a:cubicBezTo>
                  <a:cubicBezTo>
                    <a:pt x="512" y="142"/>
                    <a:pt x="512" y="142"/>
                    <a:pt x="512" y="142"/>
                  </a:cubicBezTo>
                  <a:cubicBezTo>
                    <a:pt x="511" y="141"/>
                    <a:pt x="511" y="141"/>
                    <a:pt x="511" y="141"/>
                  </a:cubicBezTo>
                  <a:cubicBezTo>
                    <a:pt x="511" y="141"/>
                    <a:pt x="511" y="141"/>
                    <a:pt x="511" y="141"/>
                  </a:cubicBezTo>
                  <a:cubicBezTo>
                    <a:pt x="512" y="140"/>
                    <a:pt x="512" y="140"/>
                    <a:pt x="512" y="140"/>
                  </a:cubicBezTo>
                  <a:cubicBezTo>
                    <a:pt x="511" y="140"/>
                    <a:pt x="511" y="140"/>
                    <a:pt x="511" y="140"/>
                  </a:cubicBezTo>
                  <a:cubicBezTo>
                    <a:pt x="511" y="139"/>
                    <a:pt x="511" y="139"/>
                    <a:pt x="511" y="139"/>
                  </a:cubicBezTo>
                  <a:cubicBezTo>
                    <a:pt x="511" y="139"/>
                    <a:pt x="511" y="139"/>
                    <a:pt x="511" y="139"/>
                  </a:cubicBezTo>
                  <a:cubicBezTo>
                    <a:pt x="511" y="138"/>
                    <a:pt x="511" y="138"/>
                    <a:pt x="511" y="138"/>
                  </a:cubicBezTo>
                  <a:cubicBezTo>
                    <a:pt x="510" y="137"/>
                    <a:pt x="510" y="137"/>
                    <a:pt x="510" y="137"/>
                  </a:cubicBezTo>
                  <a:cubicBezTo>
                    <a:pt x="510" y="137"/>
                    <a:pt x="510" y="137"/>
                    <a:pt x="510" y="137"/>
                  </a:cubicBezTo>
                  <a:cubicBezTo>
                    <a:pt x="510" y="137"/>
                    <a:pt x="510" y="137"/>
                    <a:pt x="510" y="137"/>
                  </a:cubicBezTo>
                  <a:cubicBezTo>
                    <a:pt x="509" y="138"/>
                    <a:pt x="509" y="138"/>
                    <a:pt x="509" y="138"/>
                  </a:cubicBezTo>
                  <a:cubicBezTo>
                    <a:pt x="509" y="138"/>
                    <a:pt x="509" y="138"/>
                    <a:pt x="509" y="138"/>
                  </a:cubicBezTo>
                  <a:cubicBezTo>
                    <a:pt x="509" y="139"/>
                    <a:pt x="509" y="139"/>
                    <a:pt x="509" y="139"/>
                  </a:cubicBezTo>
                  <a:cubicBezTo>
                    <a:pt x="508" y="140"/>
                    <a:pt x="508" y="140"/>
                    <a:pt x="508" y="140"/>
                  </a:cubicBezTo>
                  <a:cubicBezTo>
                    <a:pt x="508" y="140"/>
                    <a:pt x="508" y="140"/>
                    <a:pt x="508" y="140"/>
                  </a:cubicBezTo>
                  <a:cubicBezTo>
                    <a:pt x="507" y="139"/>
                    <a:pt x="507" y="139"/>
                    <a:pt x="507" y="139"/>
                  </a:cubicBezTo>
                  <a:cubicBezTo>
                    <a:pt x="507" y="139"/>
                    <a:pt x="507" y="139"/>
                    <a:pt x="507" y="139"/>
                  </a:cubicBezTo>
                  <a:cubicBezTo>
                    <a:pt x="507" y="139"/>
                    <a:pt x="507" y="139"/>
                    <a:pt x="507" y="139"/>
                  </a:cubicBezTo>
                  <a:cubicBezTo>
                    <a:pt x="506" y="138"/>
                    <a:pt x="506" y="138"/>
                    <a:pt x="506" y="138"/>
                  </a:cubicBezTo>
                  <a:cubicBezTo>
                    <a:pt x="505" y="138"/>
                    <a:pt x="505" y="138"/>
                    <a:pt x="505" y="138"/>
                  </a:cubicBezTo>
                  <a:cubicBezTo>
                    <a:pt x="505" y="138"/>
                    <a:pt x="505" y="138"/>
                    <a:pt x="505" y="138"/>
                  </a:cubicBezTo>
                  <a:cubicBezTo>
                    <a:pt x="505" y="138"/>
                    <a:pt x="505" y="138"/>
                    <a:pt x="505" y="138"/>
                  </a:cubicBezTo>
                  <a:cubicBezTo>
                    <a:pt x="505" y="139"/>
                    <a:pt x="505" y="139"/>
                    <a:pt x="505" y="139"/>
                  </a:cubicBezTo>
                  <a:cubicBezTo>
                    <a:pt x="504" y="139"/>
                    <a:pt x="504" y="139"/>
                    <a:pt x="504" y="139"/>
                  </a:cubicBezTo>
                  <a:cubicBezTo>
                    <a:pt x="504" y="140"/>
                    <a:pt x="504" y="140"/>
                    <a:pt x="504" y="140"/>
                  </a:cubicBezTo>
                  <a:cubicBezTo>
                    <a:pt x="502" y="140"/>
                    <a:pt x="502" y="140"/>
                    <a:pt x="502" y="140"/>
                  </a:cubicBezTo>
                  <a:cubicBezTo>
                    <a:pt x="502" y="140"/>
                    <a:pt x="502" y="140"/>
                    <a:pt x="502" y="140"/>
                  </a:cubicBezTo>
                  <a:cubicBezTo>
                    <a:pt x="501" y="140"/>
                    <a:pt x="501" y="140"/>
                    <a:pt x="501" y="140"/>
                  </a:cubicBezTo>
                  <a:cubicBezTo>
                    <a:pt x="501" y="141"/>
                    <a:pt x="501" y="141"/>
                    <a:pt x="501" y="141"/>
                  </a:cubicBezTo>
                  <a:cubicBezTo>
                    <a:pt x="499" y="140"/>
                    <a:pt x="499" y="140"/>
                    <a:pt x="499" y="140"/>
                  </a:cubicBezTo>
                  <a:cubicBezTo>
                    <a:pt x="498" y="142"/>
                    <a:pt x="498" y="142"/>
                    <a:pt x="498" y="142"/>
                  </a:cubicBezTo>
                  <a:cubicBezTo>
                    <a:pt x="498" y="142"/>
                    <a:pt x="498" y="142"/>
                    <a:pt x="498" y="142"/>
                  </a:cubicBezTo>
                  <a:cubicBezTo>
                    <a:pt x="498" y="143"/>
                    <a:pt x="498" y="143"/>
                    <a:pt x="498" y="143"/>
                  </a:cubicBezTo>
                  <a:cubicBezTo>
                    <a:pt x="497" y="144"/>
                    <a:pt x="497" y="144"/>
                    <a:pt x="497" y="144"/>
                  </a:cubicBezTo>
                  <a:cubicBezTo>
                    <a:pt x="497" y="144"/>
                    <a:pt x="497" y="144"/>
                    <a:pt x="497" y="144"/>
                  </a:cubicBezTo>
                  <a:cubicBezTo>
                    <a:pt x="498" y="145"/>
                    <a:pt x="498" y="145"/>
                    <a:pt x="498" y="145"/>
                  </a:cubicBezTo>
                  <a:cubicBezTo>
                    <a:pt x="498" y="146"/>
                    <a:pt x="498" y="146"/>
                    <a:pt x="498" y="146"/>
                  </a:cubicBezTo>
                  <a:cubicBezTo>
                    <a:pt x="499" y="147"/>
                    <a:pt x="499" y="147"/>
                    <a:pt x="499" y="147"/>
                  </a:cubicBezTo>
                  <a:cubicBezTo>
                    <a:pt x="498" y="147"/>
                    <a:pt x="498" y="147"/>
                    <a:pt x="498" y="147"/>
                  </a:cubicBezTo>
                  <a:cubicBezTo>
                    <a:pt x="498" y="150"/>
                    <a:pt x="498" y="150"/>
                    <a:pt x="498" y="150"/>
                  </a:cubicBezTo>
                  <a:cubicBezTo>
                    <a:pt x="499" y="151"/>
                    <a:pt x="499" y="151"/>
                    <a:pt x="499" y="151"/>
                  </a:cubicBezTo>
                  <a:cubicBezTo>
                    <a:pt x="498" y="152"/>
                    <a:pt x="498" y="152"/>
                    <a:pt x="498" y="152"/>
                  </a:cubicBezTo>
                  <a:cubicBezTo>
                    <a:pt x="498" y="152"/>
                    <a:pt x="498" y="152"/>
                    <a:pt x="498" y="152"/>
                  </a:cubicBezTo>
                  <a:cubicBezTo>
                    <a:pt x="498" y="153"/>
                    <a:pt x="498" y="153"/>
                    <a:pt x="498" y="153"/>
                  </a:cubicBezTo>
                  <a:cubicBezTo>
                    <a:pt x="497" y="153"/>
                    <a:pt x="497" y="153"/>
                    <a:pt x="497" y="153"/>
                  </a:cubicBezTo>
                  <a:cubicBezTo>
                    <a:pt x="497" y="155"/>
                    <a:pt x="497" y="155"/>
                    <a:pt x="497" y="155"/>
                  </a:cubicBezTo>
                  <a:cubicBezTo>
                    <a:pt x="497" y="155"/>
                    <a:pt x="497" y="155"/>
                    <a:pt x="497" y="155"/>
                  </a:cubicBezTo>
                  <a:cubicBezTo>
                    <a:pt x="497" y="156"/>
                    <a:pt x="497" y="156"/>
                    <a:pt x="497" y="156"/>
                  </a:cubicBezTo>
                  <a:cubicBezTo>
                    <a:pt x="496" y="158"/>
                    <a:pt x="496" y="158"/>
                    <a:pt x="496" y="158"/>
                  </a:cubicBezTo>
                  <a:cubicBezTo>
                    <a:pt x="497" y="159"/>
                    <a:pt x="497" y="159"/>
                    <a:pt x="497" y="159"/>
                  </a:cubicBezTo>
                  <a:cubicBezTo>
                    <a:pt x="496" y="159"/>
                    <a:pt x="496" y="159"/>
                    <a:pt x="496" y="159"/>
                  </a:cubicBezTo>
                  <a:cubicBezTo>
                    <a:pt x="497" y="161"/>
                    <a:pt x="497" y="161"/>
                    <a:pt x="497" y="161"/>
                  </a:cubicBezTo>
                  <a:cubicBezTo>
                    <a:pt x="497" y="161"/>
                    <a:pt x="497" y="161"/>
                    <a:pt x="497" y="161"/>
                  </a:cubicBezTo>
                  <a:cubicBezTo>
                    <a:pt x="497" y="162"/>
                    <a:pt x="497" y="162"/>
                    <a:pt x="497" y="162"/>
                  </a:cubicBezTo>
                  <a:cubicBezTo>
                    <a:pt x="497" y="162"/>
                    <a:pt x="497" y="162"/>
                    <a:pt x="497" y="162"/>
                  </a:cubicBezTo>
                  <a:cubicBezTo>
                    <a:pt x="498" y="162"/>
                    <a:pt x="498" y="162"/>
                    <a:pt x="498" y="162"/>
                  </a:cubicBezTo>
                  <a:cubicBezTo>
                    <a:pt x="499" y="162"/>
                    <a:pt x="499" y="162"/>
                    <a:pt x="499" y="162"/>
                  </a:cubicBezTo>
                  <a:cubicBezTo>
                    <a:pt x="499" y="161"/>
                    <a:pt x="499" y="161"/>
                    <a:pt x="499" y="161"/>
                  </a:cubicBezTo>
                  <a:cubicBezTo>
                    <a:pt x="499" y="161"/>
                    <a:pt x="499" y="161"/>
                    <a:pt x="499" y="161"/>
                  </a:cubicBezTo>
                  <a:cubicBezTo>
                    <a:pt x="500" y="161"/>
                    <a:pt x="500" y="161"/>
                    <a:pt x="500" y="161"/>
                  </a:cubicBezTo>
                  <a:cubicBezTo>
                    <a:pt x="500" y="161"/>
                    <a:pt x="500" y="161"/>
                    <a:pt x="500" y="161"/>
                  </a:cubicBezTo>
                  <a:cubicBezTo>
                    <a:pt x="500" y="161"/>
                    <a:pt x="500" y="161"/>
                    <a:pt x="500" y="161"/>
                  </a:cubicBezTo>
                  <a:cubicBezTo>
                    <a:pt x="500" y="161"/>
                    <a:pt x="500" y="161"/>
                    <a:pt x="500" y="161"/>
                  </a:cubicBezTo>
                  <a:cubicBezTo>
                    <a:pt x="501" y="161"/>
                    <a:pt x="501" y="161"/>
                    <a:pt x="501" y="161"/>
                  </a:cubicBezTo>
                  <a:cubicBezTo>
                    <a:pt x="502" y="162"/>
                    <a:pt x="502" y="162"/>
                    <a:pt x="502" y="162"/>
                  </a:cubicBezTo>
                  <a:cubicBezTo>
                    <a:pt x="502" y="162"/>
                    <a:pt x="502" y="162"/>
                    <a:pt x="502" y="162"/>
                  </a:cubicBezTo>
                  <a:cubicBezTo>
                    <a:pt x="501" y="162"/>
                    <a:pt x="501" y="162"/>
                    <a:pt x="501" y="162"/>
                  </a:cubicBezTo>
                  <a:cubicBezTo>
                    <a:pt x="502" y="163"/>
                    <a:pt x="502" y="163"/>
                    <a:pt x="502" y="163"/>
                  </a:cubicBezTo>
                  <a:cubicBezTo>
                    <a:pt x="502" y="163"/>
                    <a:pt x="502" y="163"/>
                    <a:pt x="502" y="163"/>
                  </a:cubicBezTo>
                  <a:cubicBezTo>
                    <a:pt x="501" y="163"/>
                    <a:pt x="501" y="163"/>
                    <a:pt x="501" y="163"/>
                  </a:cubicBezTo>
                  <a:cubicBezTo>
                    <a:pt x="501" y="164"/>
                    <a:pt x="501" y="164"/>
                    <a:pt x="501" y="164"/>
                  </a:cubicBezTo>
                  <a:cubicBezTo>
                    <a:pt x="500" y="163"/>
                    <a:pt x="500" y="163"/>
                    <a:pt x="500" y="163"/>
                  </a:cubicBezTo>
                  <a:cubicBezTo>
                    <a:pt x="500" y="164"/>
                    <a:pt x="500" y="164"/>
                    <a:pt x="500" y="164"/>
                  </a:cubicBezTo>
                  <a:cubicBezTo>
                    <a:pt x="500" y="164"/>
                    <a:pt x="500" y="164"/>
                    <a:pt x="500" y="164"/>
                  </a:cubicBezTo>
                  <a:cubicBezTo>
                    <a:pt x="500" y="165"/>
                    <a:pt x="500" y="165"/>
                    <a:pt x="500" y="165"/>
                  </a:cubicBezTo>
                  <a:cubicBezTo>
                    <a:pt x="499" y="166"/>
                    <a:pt x="499" y="166"/>
                    <a:pt x="499" y="166"/>
                  </a:cubicBezTo>
                  <a:cubicBezTo>
                    <a:pt x="498" y="165"/>
                    <a:pt x="498" y="165"/>
                    <a:pt x="498" y="165"/>
                  </a:cubicBezTo>
                  <a:cubicBezTo>
                    <a:pt x="498" y="165"/>
                    <a:pt x="498" y="165"/>
                    <a:pt x="498" y="165"/>
                  </a:cubicBezTo>
                  <a:cubicBezTo>
                    <a:pt x="498" y="164"/>
                    <a:pt x="498" y="164"/>
                    <a:pt x="498" y="164"/>
                  </a:cubicBezTo>
                  <a:cubicBezTo>
                    <a:pt x="497" y="165"/>
                    <a:pt x="497" y="165"/>
                    <a:pt x="497" y="165"/>
                  </a:cubicBezTo>
                  <a:cubicBezTo>
                    <a:pt x="497" y="164"/>
                    <a:pt x="497" y="164"/>
                    <a:pt x="497" y="164"/>
                  </a:cubicBezTo>
                  <a:cubicBezTo>
                    <a:pt x="496" y="164"/>
                    <a:pt x="496" y="164"/>
                    <a:pt x="496" y="164"/>
                  </a:cubicBezTo>
                  <a:cubicBezTo>
                    <a:pt x="496" y="165"/>
                    <a:pt x="496" y="165"/>
                    <a:pt x="496" y="165"/>
                  </a:cubicBezTo>
                  <a:cubicBezTo>
                    <a:pt x="496" y="166"/>
                    <a:pt x="496" y="166"/>
                    <a:pt x="496" y="166"/>
                  </a:cubicBezTo>
                  <a:cubicBezTo>
                    <a:pt x="496" y="166"/>
                    <a:pt x="496" y="166"/>
                    <a:pt x="496" y="166"/>
                  </a:cubicBezTo>
                  <a:cubicBezTo>
                    <a:pt x="495" y="166"/>
                    <a:pt x="495" y="166"/>
                    <a:pt x="495" y="166"/>
                  </a:cubicBezTo>
                  <a:cubicBezTo>
                    <a:pt x="495" y="167"/>
                    <a:pt x="495" y="167"/>
                    <a:pt x="495" y="167"/>
                  </a:cubicBezTo>
                  <a:cubicBezTo>
                    <a:pt x="495" y="167"/>
                    <a:pt x="495" y="167"/>
                    <a:pt x="495" y="167"/>
                  </a:cubicBezTo>
                  <a:cubicBezTo>
                    <a:pt x="495" y="168"/>
                    <a:pt x="495" y="168"/>
                    <a:pt x="495" y="168"/>
                  </a:cubicBezTo>
                  <a:cubicBezTo>
                    <a:pt x="494" y="167"/>
                    <a:pt x="494" y="167"/>
                    <a:pt x="494" y="167"/>
                  </a:cubicBezTo>
                  <a:cubicBezTo>
                    <a:pt x="493" y="166"/>
                    <a:pt x="493" y="166"/>
                    <a:pt x="493" y="166"/>
                  </a:cubicBezTo>
                  <a:cubicBezTo>
                    <a:pt x="492" y="166"/>
                    <a:pt x="492" y="166"/>
                    <a:pt x="492" y="166"/>
                  </a:cubicBezTo>
                  <a:cubicBezTo>
                    <a:pt x="493" y="167"/>
                    <a:pt x="493" y="167"/>
                    <a:pt x="493" y="167"/>
                  </a:cubicBezTo>
                  <a:cubicBezTo>
                    <a:pt x="492" y="168"/>
                    <a:pt x="492" y="168"/>
                    <a:pt x="492" y="168"/>
                  </a:cubicBezTo>
                  <a:cubicBezTo>
                    <a:pt x="492" y="168"/>
                    <a:pt x="492" y="168"/>
                    <a:pt x="492" y="168"/>
                  </a:cubicBezTo>
                  <a:cubicBezTo>
                    <a:pt x="492" y="169"/>
                    <a:pt x="492" y="169"/>
                    <a:pt x="492" y="169"/>
                  </a:cubicBezTo>
                  <a:cubicBezTo>
                    <a:pt x="491" y="169"/>
                    <a:pt x="491" y="169"/>
                    <a:pt x="491" y="169"/>
                  </a:cubicBezTo>
                  <a:cubicBezTo>
                    <a:pt x="490" y="169"/>
                    <a:pt x="490" y="169"/>
                    <a:pt x="490" y="169"/>
                  </a:cubicBezTo>
                  <a:cubicBezTo>
                    <a:pt x="489" y="168"/>
                    <a:pt x="489" y="168"/>
                    <a:pt x="489" y="168"/>
                  </a:cubicBezTo>
                  <a:cubicBezTo>
                    <a:pt x="488" y="168"/>
                    <a:pt x="488" y="168"/>
                    <a:pt x="488" y="168"/>
                  </a:cubicBezTo>
                  <a:cubicBezTo>
                    <a:pt x="488" y="168"/>
                    <a:pt x="488" y="168"/>
                    <a:pt x="488" y="168"/>
                  </a:cubicBezTo>
                  <a:cubicBezTo>
                    <a:pt x="488" y="167"/>
                    <a:pt x="488" y="167"/>
                    <a:pt x="488" y="167"/>
                  </a:cubicBezTo>
                  <a:cubicBezTo>
                    <a:pt x="489" y="167"/>
                    <a:pt x="489" y="167"/>
                    <a:pt x="489" y="167"/>
                  </a:cubicBezTo>
                  <a:cubicBezTo>
                    <a:pt x="489" y="166"/>
                    <a:pt x="489" y="166"/>
                    <a:pt x="489" y="166"/>
                  </a:cubicBezTo>
                  <a:cubicBezTo>
                    <a:pt x="489" y="166"/>
                    <a:pt x="489" y="166"/>
                    <a:pt x="489" y="166"/>
                  </a:cubicBezTo>
                  <a:cubicBezTo>
                    <a:pt x="491" y="166"/>
                    <a:pt x="491" y="166"/>
                    <a:pt x="491" y="166"/>
                  </a:cubicBezTo>
                  <a:cubicBezTo>
                    <a:pt x="492" y="165"/>
                    <a:pt x="492" y="165"/>
                    <a:pt x="492" y="165"/>
                  </a:cubicBezTo>
                  <a:cubicBezTo>
                    <a:pt x="492" y="165"/>
                    <a:pt x="492" y="165"/>
                    <a:pt x="492" y="165"/>
                  </a:cubicBezTo>
                  <a:cubicBezTo>
                    <a:pt x="491" y="164"/>
                    <a:pt x="491" y="164"/>
                    <a:pt x="491" y="164"/>
                  </a:cubicBezTo>
                  <a:cubicBezTo>
                    <a:pt x="490" y="165"/>
                    <a:pt x="490" y="165"/>
                    <a:pt x="490" y="165"/>
                  </a:cubicBezTo>
                  <a:cubicBezTo>
                    <a:pt x="489" y="165"/>
                    <a:pt x="489" y="165"/>
                    <a:pt x="489" y="165"/>
                  </a:cubicBezTo>
                  <a:cubicBezTo>
                    <a:pt x="489" y="165"/>
                    <a:pt x="489" y="165"/>
                    <a:pt x="489" y="165"/>
                  </a:cubicBezTo>
                  <a:cubicBezTo>
                    <a:pt x="488" y="164"/>
                    <a:pt x="488" y="164"/>
                    <a:pt x="488" y="164"/>
                  </a:cubicBezTo>
                  <a:cubicBezTo>
                    <a:pt x="488" y="164"/>
                    <a:pt x="488" y="164"/>
                    <a:pt x="488" y="164"/>
                  </a:cubicBezTo>
                  <a:cubicBezTo>
                    <a:pt x="486" y="164"/>
                    <a:pt x="486" y="164"/>
                    <a:pt x="486" y="164"/>
                  </a:cubicBezTo>
                  <a:cubicBezTo>
                    <a:pt x="485" y="164"/>
                    <a:pt x="485" y="164"/>
                    <a:pt x="485" y="164"/>
                  </a:cubicBezTo>
                  <a:cubicBezTo>
                    <a:pt x="485" y="164"/>
                    <a:pt x="485" y="164"/>
                    <a:pt x="485" y="164"/>
                  </a:cubicBezTo>
                  <a:cubicBezTo>
                    <a:pt x="485" y="164"/>
                    <a:pt x="485" y="164"/>
                    <a:pt x="485" y="164"/>
                  </a:cubicBezTo>
                  <a:cubicBezTo>
                    <a:pt x="484" y="164"/>
                    <a:pt x="484" y="164"/>
                    <a:pt x="484" y="164"/>
                  </a:cubicBezTo>
                  <a:cubicBezTo>
                    <a:pt x="484" y="164"/>
                    <a:pt x="484" y="164"/>
                    <a:pt x="484" y="164"/>
                  </a:cubicBezTo>
                  <a:cubicBezTo>
                    <a:pt x="483" y="164"/>
                    <a:pt x="483" y="164"/>
                    <a:pt x="483" y="164"/>
                  </a:cubicBezTo>
                  <a:cubicBezTo>
                    <a:pt x="482" y="163"/>
                    <a:pt x="482" y="163"/>
                    <a:pt x="482" y="163"/>
                  </a:cubicBezTo>
                  <a:cubicBezTo>
                    <a:pt x="481" y="164"/>
                    <a:pt x="481" y="164"/>
                    <a:pt x="481" y="164"/>
                  </a:cubicBezTo>
                  <a:cubicBezTo>
                    <a:pt x="480" y="163"/>
                    <a:pt x="480" y="163"/>
                    <a:pt x="480" y="163"/>
                  </a:cubicBezTo>
                  <a:cubicBezTo>
                    <a:pt x="479" y="163"/>
                    <a:pt x="479" y="163"/>
                    <a:pt x="479" y="163"/>
                  </a:cubicBezTo>
                  <a:cubicBezTo>
                    <a:pt x="478" y="164"/>
                    <a:pt x="478" y="164"/>
                    <a:pt x="478" y="164"/>
                  </a:cubicBezTo>
                  <a:cubicBezTo>
                    <a:pt x="477" y="165"/>
                    <a:pt x="477" y="165"/>
                    <a:pt x="477" y="165"/>
                  </a:cubicBezTo>
                  <a:cubicBezTo>
                    <a:pt x="477" y="165"/>
                    <a:pt x="477" y="165"/>
                    <a:pt x="477" y="165"/>
                  </a:cubicBezTo>
                  <a:cubicBezTo>
                    <a:pt x="478" y="166"/>
                    <a:pt x="478" y="166"/>
                    <a:pt x="478" y="166"/>
                  </a:cubicBezTo>
                  <a:cubicBezTo>
                    <a:pt x="477" y="166"/>
                    <a:pt x="477" y="166"/>
                    <a:pt x="477" y="166"/>
                  </a:cubicBezTo>
                  <a:cubicBezTo>
                    <a:pt x="477" y="166"/>
                    <a:pt x="477" y="166"/>
                    <a:pt x="477" y="166"/>
                  </a:cubicBezTo>
                  <a:cubicBezTo>
                    <a:pt x="476" y="167"/>
                    <a:pt x="476" y="167"/>
                    <a:pt x="476" y="167"/>
                  </a:cubicBezTo>
                  <a:cubicBezTo>
                    <a:pt x="477" y="167"/>
                    <a:pt x="477" y="167"/>
                    <a:pt x="477" y="167"/>
                  </a:cubicBezTo>
                  <a:cubicBezTo>
                    <a:pt x="478" y="167"/>
                    <a:pt x="478" y="167"/>
                    <a:pt x="478" y="167"/>
                  </a:cubicBezTo>
                  <a:cubicBezTo>
                    <a:pt x="478" y="167"/>
                    <a:pt x="478" y="167"/>
                    <a:pt x="478" y="167"/>
                  </a:cubicBezTo>
                  <a:cubicBezTo>
                    <a:pt x="478" y="168"/>
                    <a:pt x="478" y="168"/>
                    <a:pt x="478" y="168"/>
                  </a:cubicBezTo>
                  <a:cubicBezTo>
                    <a:pt x="476" y="168"/>
                    <a:pt x="476" y="168"/>
                    <a:pt x="476" y="168"/>
                  </a:cubicBezTo>
                  <a:cubicBezTo>
                    <a:pt x="476" y="168"/>
                    <a:pt x="476" y="168"/>
                    <a:pt x="476" y="168"/>
                  </a:cubicBezTo>
                  <a:cubicBezTo>
                    <a:pt x="474" y="168"/>
                    <a:pt x="474" y="168"/>
                    <a:pt x="474" y="168"/>
                  </a:cubicBezTo>
                  <a:cubicBezTo>
                    <a:pt x="474" y="168"/>
                    <a:pt x="474" y="168"/>
                    <a:pt x="474" y="168"/>
                  </a:cubicBezTo>
                  <a:cubicBezTo>
                    <a:pt x="474" y="169"/>
                    <a:pt x="474" y="169"/>
                    <a:pt x="474" y="169"/>
                  </a:cubicBezTo>
                  <a:cubicBezTo>
                    <a:pt x="473" y="168"/>
                    <a:pt x="473" y="168"/>
                    <a:pt x="473" y="168"/>
                  </a:cubicBezTo>
                  <a:cubicBezTo>
                    <a:pt x="473" y="169"/>
                    <a:pt x="473" y="169"/>
                    <a:pt x="473" y="169"/>
                  </a:cubicBezTo>
                  <a:cubicBezTo>
                    <a:pt x="472" y="169"/>
                    <a:pt x="472" y="169"/>
                    <a:pt x="472" y="169"/>
                  </a:cubicBezTo>
                  <a:cubicBezTo>
                    <a:pt x="472" y="168"/>
                    <a:pt x="472" y="168"/>
                    <a:pt x="472" y="168"/>
                  </a:cubicBezTo>
                  <a:cubicBezTo>
                    <a:pt x="470" y="168"/>
                    <a:pt x="470" y="168"/>
                    <a:pt x="470" y="168"/>
                  </a:cubicBezTo>
                  <a:cubicBezTo>
                    <a:pt x="470" y="169"/>
                    <a:pt x="470" y="169"/>
                    <a:pt x="470" y="169"/>
                  </a:cubicBezTo>
                  <a:cubicBezTo>
                    <a:pt x="468" y="168"/>
                    <a:pt x="468" y="168"/>
                    <a:pt x="468" y="168"/>
                  </a:cubicBezTo>
                  <a:cubicBezTo>
                    <a:pt x="467" y="169"/>
                    <a:pt x="467" y="169"/>
                    <a:pt x="467" y="169"/>
                  </a:cubicBezTo>
                  <a:cubicBezTo>
                    <a:pt x="467" y="169"/>
                    <a:pt x="467" y="169"/>
                    <a:pt x="467" y="169"/>
                  </a:cubicBezTo>
                  <a:cubicBezTo>
                    <a:pt x="468" y="170"/>
                    <a:pt x="468" y="170"/>
                    <a:pt x="468" y="170"/>
                  </a:cubicBezTo>
                  <a:cubicBezTo>
                    <a:pt x="467" y="171"/>
                    <a:pt x="467" y="171"/>
                    <a:pt x="467" y="171"/>
                  </a:cubicBezTo>
                  <a:cubicBezTo>
                    <a:pt x="467" y="172"/>
                    <a:pt x="467" y="172"/>
                    <a:pt x="467" y="172"/>
                  </a:cubicBezTo>
                  <a:cubicBezTo>
                    <a:pt x="466" y="171"/>
                    <a:pt x="466" y="171"/>
                    <a:pt x="466" y="171"/>
                  </a:cubicBezTo>
                  <a:cubicBezTo>
                    <a:pt x="466" y="171"/>
                    <a:pt x="466" y="171"/>
                    <a:pt x="466" y="171"/>
                  </a:cubicBezTo>
                  <a:cubicBezTo>
                    <a:pt x="466" y="170"/>
                    <a:pt x="466" y="170"/>
                    <a:pt x="466" y="170"/>
                  </a:cubicBezTo>
                  <a:cubicBezTo>
                    <a:pt x="465" y="169"/>
                    <a:pt x="465" y="169"/>
                    <a:pt x="465" y="169"/>
                  </a:cubicBezTo>
                  <a:cubicBezTo>
                    <a:pt x="465" y="170"/>
                    <a:pt x="465" y="170"/>
                    <a:pt x="465" y="170"/>
                  </a:cubicBezTo>
                  <a:cubicBezTo>
                    <a:pt x="464" y="170"/>
                    <a:pt x="464" y="170"/>
                    <a:pt x="464" y="170"/>
                  </a:cubicBezTo>
                  <a:cubicBezTo>
                    <a:pt x="463" y="170"/>
                    <a:pt x="463" y="170"/>
                    <a:pt x="463" y="170"/>
                  </a:cubicBezTo>
                  <a:cubicBezTo>
                    <a:pt x="462" y="171"/>
                    <a:pt x="462" y="171"/>
                    <a:pt x="462" y="171"/>
                  </a:cubicBezTo>
                  <a:cubicBezTo>
                    <a:pt x="461" y="170"/>
                    <a:pt x="461" y="170"/>
                    <a:pt x="461" y="170"/>
                  </a:cubicBezTo>
                  <a:cubicBezTo>
                    <a:pt x="460" y="171"/>
                    <a:pt x="460" y="171"/>
                    <a:pt x="460" y="171"/>
                  </a:cubicBezTo>
                  <a:cubicBezTo>
                    <a:pt x="459" y="171"/>
                    <a:pt x="459" y="171"/>
                    <a:pt x="459" y="171"/>
                  </a:cubicBezTo>
                  <a:cubicBezTo>
                    <a:pt x="457" y="172"/>
                    <a:pt x="457" y="172"/>
                    <a:pt x="457" y="172"/>
                  </a:cubicBezTo>
                  <a:cubicBezTo>
                    <a:pt x="456" y="173"/>
                    <a:pt x="456" y="173"/>
                    <a:pt x="456" y="173"/>
                  </a:cubicBezTo>
                  <a:cubicBezTo>
                    <a:pt x="456" y="172"/>
                    <a:pt x="456" y="172"/>
                    <a:pt x="456" y="172"/>
                  </a:cubicBezTo>
                  <a:cubicBezTo>
                    <a:pt x="455" y="172"/>
                    <a:pt x="455" y="172"/>
                    <a:pt x="455" y="172"/>
                  </a:cubicBezTo>
                  <a:cubicBezTo>
                    <a:pt x="455" y="173"/>
                    <a:pt x="455" y="173"/>
                    <a:pt x="455" y="173"/>
                  </a:cubicBezTo>
                  <a:cubicBezTo>
                    <a:pt x="453" y="174"/>
                    <a:pt x="453" y="174"/>
                    <a:pt x="453" y="174"/>
                  </a:cubicBezTo>
                  <a:cubicBezTo>
                    <a:pt x="453" y="175"/>
                    <a:pt x="453" y="175"/>
                    <a:pt x="453" y="175"/>
                  </a:cubicBezTo>
                  <a:cubicBezTo>
                    <a:pt x="452" y="175"/>
                    <a:pt x="452" y="175"/>
                    <a:pt x="452" y="175"/>
                  </a:cubicBezTo>
                  <a:cubicBezTo>
                    <a:pt x="452" y="176"/>
                    <a:pt x="452" y="176"/>
                    <a:pt x="452" y="176"/>
                  </a:cubicBezTo>
                  <a:cubicBezTo>
                    <a:pt x="453" y="178"/>
                    <a:pt x="453" y="178"/>
                    <a:pt x="453" y="178"/>
                  </a:cubicBezTo>
                  <a:cubicBezTo>
                    <a:pt x="453" y="180"/>
                    <a:pt x="453" y="180"/>
                    <a:pt x="453" y="180"/>
                  </a:cubicBezTo>
                  <a:cubicBezTo>
                    <a:pt x="452" y="181"/>
                    <a:pt x="452" y="181"/>
                    <a:pt x="452" y="181"/>
                  </a:cubicBezTo>
                  <a:cubicBezTo>
                    <a:pt x="451" y="182"/>
                    <a:pt x="451" y="182"/>
                    <a:pt x="451" y="182"/>
                  </a:cubicBezTo>
                  <a:cubicBezTo>
                    <a:pt x="451" y="183"/>
                    <a:pt x="451" y="183"/>
                    <a:pt x="451" y="183"/>
                  </a:cubicBezTo>
                  <a:cubicBezTo>
                    <a:pt x="451" y="185"/>
                    <a:pt x="451" y="185"/>
                    <a:pt x="451" y="185"/>
                  </a:cubicBezTo>
                  <a:cubicBezTo>
                    <a:pt x="452" y="185"/>
                    <a:pt x="452" y="185"/>
                    <a:pt x="452" y="185"/>
                  </a:cubicBezTo>
                  <a:cubicBezTo>
                    <a:pt x="452" y="186"/>
                    <a:pt x="452" y="186"/>
                    <a:pt x="452" y="186"/>
                  </a:cubicBezTo>
                  <a:cubicBezTo>
                    <a:pt x="451" y="186"/>
                    <a:pt x="451" y="186"/>
                    <a:pt x="451" y="186"/>
                  </a:cubicBezTo>
                  <a:cubicBezTo>
                    <a:pt x="451" y="186"/>
                    <a:pt x="451" y="186"/>
                    <a:pt x="451" y="186"/>
                  </a:cubicBezTo>
                  <a:cubicBezTo>
                    <a:pt x="451" y="187"/>
                    <a:pt x="451" y="187"/>
                    <a:pt x="451" y="187"/>
                  </a:cubicBezTo>
                  <a:cubicBezTo>
                    <a:pt x="450" y="188"/>
                    <a:pt x="450" y="188"/>
                    <a:pt x="450" y="188"/>
                  </a:cubicBezTo>
                  <a:cubicBezTo>
                    <a:pt x="451" y="189"/>
                    <a:pt x="451" y="189"/>
                    <a:pt x="451" y="189"/>
                  </a:cubicBezTo>
                  <a:cubicBezTo>
                    <a:pt x="450" y="190"/>
                    <a:pt x="450" y="190"/>
                    <a:pt x="450" y="190"/>
                  </a:cubicBezTo>
                  <a:cubicBezTo>
                    <a:pt x="450" y="191"/>
                    <a:pt x="450" y="191"/>
                    <a:pt x="450" y="191"/>
                  </a:cubicBezTo>
                  <a:cubicBezTo>
                    <a:pt x="448" y="192"/>
                    <a:pt x="448" y="192"/>
                    <a:pt x="448" y="192"/>
                  </a:cubicBezTo>
                  <a:cubicBezTo>
                    <a:pt x="449" y="193"/>
                    <a:pt x="449" y="193"/>
                    <a:pt x="449" y="193"/>
                  </a:cubicBezTo>
                  <a:cubicBezTo>
                    <a:pt x="448" y="193"/>
                    <a:pt x="448" y="193"/>
                    <a:pt x="448" y="193"/>
                  </a:cubicBezTo>
                  <a:cubicBezTo>
                    <a:pt x="448" y="195"/>
                    <a:pt x="448" y="195"/>
                    <a:pt x="448" y="195"/>
                  </a:cubicBezTo>
                  <a:cubicBezTo>
                    <a:pt x="447" y="195"/>
                    <a:pt x="447" y="195"/>
                    <a:pt x="447" y="195"/>
                  </a:cubicBezTo>
                  <a:cubicBezTo>
                    <a:pt x="447" y="197"/>
                    <a:pt x="447" y="197"/>
                    <a:pt x="447" y="197"/>
                  </a:cubicBezTo>
                  <a:cubicBezTo>
                    <a:pt x="447" y="198"/>
                    <a:pt x="447" y="198"/>
                    <a:pt x="447" y="198"/>
                  </a:cubicBezTo>
                  <a:cubicBezTo>
                    <a:pt x="447" y="199"/>
                    <a:pt x="447" y="199"/>
                    <a:pt x="447" y="199"/>
                  </a:cubicBezTo>
                  <a:cubicBezTo>
                    <a:pt x="447" y="200"/>
                    <a:pt x="447" y="200"/>
                    <a:pt x="447" y="200"/>
                  </a:cubicBezTo>
                  <a:cubicBezTo>
                    <a:pt x="446" y="200"/>
                    <a:pt x="446" y="200"/>
                    <a:pt x="446" y="200"/>
                  </a:cubicBezTo>
                  <a:cubicBezTo>
                    <a:pt x="446" y="201"/>
                    <a:pt x="446" y="201"/>
                    <a:pt x="446" y="201"/>
                  </a:cubicBezTo>
                  <a:cubicBezTo>
                    <a:pt x="445" y="202"/>
                    <a:pt x="445" y="202"/>
                    <a:pt x="445" y="202"/>
                  </a:cubicBezTo>
                  <a:cubicBezTo>
                    <a:pt x="445" y="203"/>
                    <a:pt x="445" y="203"/>
                    <a:pt x="445" y="203"/>
                  </a:cubicBezTo>
                  <a:cubicBezTo>
                    <a:pt x="445" y="203"/>
                    <a:pt x="445" y="203"/>
                    <a:pt x="445" y="203"/>
                  </a:cubicBezTo>
                  <a:cubicBezTo>
                    <a:pt x="445" y="204"/>
                    <a:pt x="445" y="204"/>
                    <a:pt x="445" y="204"/>
                  </a:cubicBezTo>
                  <a:cubicBezTo>
                    <a:pt x="444" y="205"/>
                    <a:pt x="444" y="205"/>
                    <a:pt x="444" y="205"/>
                  </a:cubicBezTo>
                  <a:cubicBezTo>
                    <a:pt x="444" y="206"/>
                    <a:pt x="444" y="206"/>
                    <a:pt x="444" y="206"/>
                  </a:cubicBezTo>
                  <a:cubicBezTo>
                    <a:pt x="442" y="207"/>
                    <a:pt x="442" y="207"/>
                    <a:pt x="442" y="207"/>
                  </a:cubicBezTo>
                  <a:cubicBezTo>
                    <a:pt x="442" y="208"/>
                    <a:pt x="442" y="208"/>
                    <a:pt x="442" y="208"/>
                  </a:cubicBezTo>
                  <a:cubicBezTo>
                    <a:pt x="441" y="209"/>
                    <a:pt x="441" y="209"/>
                    <a:pt x="441" y="209"/>
                  </a:cubicBezTo>
                  <a:cubicBezTo>
                    <a:pt x="441" y="210"/>
                    <a:pt x="441" y="210"/>
                    <a:pt x="441" y="210"/>
                  </a:cubicBezTo>
                  <a:cubicBezTo>
                    <a:pt x="441" y="211"/>
                    <a:pt x="441" y="211"/>
                    <a:pt x="441" y="211"/>
                  </a:cubicBezTo>
                  <a:cubicBezTo>
                    <a:pt x="441" y="212"/>
                    <a:pt x="441" y="212"/>
                    <a:pt x="441" y="212"/>
                  </a:cubicBezTo>
                  <a:cubicBezTo>
                    <a:pt x="442" y="212"/>
                    <a:pt x="442" y="212"/>
                    <a:pt x="442" y="212"/>
                  </a:cubicBezTo>
                  <a:cubicBezTo>
                    <a:pt x="443" y="212"/>
                    <a:pt x="443" y="212"/>
                    <a:pt x="443" y="212"/>
                  </a:cubicBezTo>
                  <a:cubicBezTo>
                    <a:pt x="444" y="212"/>
                    <a:pt x="444" y="212"/>
                    <a:pt x="444" y="212"/>
                  </a:cubicBezTo>
                  <a:cubicBezTo>
                    <a:pt x="444" y="212"/>
                    <a:pt x="444" y="212"/>
                    <a:pt x="444" y="212"/>
                  </a:cubicBezTo>
                  <a:cubicBezTo>
                    <a:pt x="446" y="212"/>
                    <a:pt x="446" y="212"/>
                    <a:pt x="446" y="212"/>
                  </a:cubicBezTo>
                  <a:cubicBezTo>
                    <a:pt x="446" y="212"/>
                    <a:pt x="446" y="212"/>
                    <a:pt x="446" y="212"/>
                  </a:cubicBezTo>
                  <a:cubicBezTo>
                    <a:pt x="447" y="211"/>
                    <a:pt x="447" y="211"/>
                    <a:pt x="447" y="211"/>
                  </a:cubicBezTo>
                  <a:cubicBezTo>
                    <a:pt x="447" y="211"/>
                    <a:pt x="447" y="211"/>
                    <a:pt x="447" y="211"/>
                  </a:cubicBezTo>
                  <a:cubicBezTo>
                    <a:pt x="448" y="211"/>
                    <a:pt x="448" y="211"/>
                    <a:pt x="448" y="211"/>
                  </a:cubicBezTo>
                  <a:cubicBezTo>
                    <a:pt x="448" y="213"/>
                    <a:pt x="448" y="213"/>
                    <a:pt x="448" y="213"/>
                  </a:cubicBezTo>
                  <a:cubicBezTo>
                    <a:pt x="449" y="214"/>
                    <a:pt x="449" y="214"/>
                    <a:pt x="449" y="214"/>
                  </a:cubicBezTo>
                  <a:cubicBezTo>
                    <a:pt x="450" y="215"/>
                    <a:pt x="450" y="215"/>
                    <a:pt x="450" y="215"/>
                  </a:cubicBezTo>
                  <a:cubicBezTo>
                    <a:pt x="450" y="216"/>
                    <a:pt x="450" y="216"/>
                    <a:pt x="450" y="216"/>
                  </a:cubicBezTo>
                  <a:cubicBezTo>
                    <a:pt x="451" y="217"/>
                    <a:pt x="451" y="217"/>
                    <a:pt x="451" y="217"/>
                  </a:cubicBezTo>
                  <a:cubicBezTo>
                    <a:pt x="451" y="217"/>
                    <a:pt x="451" y="217"/>
                    <a:pt x="451" y="217"/>
                  </a:cubicBezTo>
                  <a:cubicBezTo>
                    <a:pt x="452" y="217"/>
                    <a:pt x="452" y="217"/>
                    <a:pt x="452" y="217"/>
                  </a:cubicBezTo>
                  <a:cubicBezTo>
                    <a:pt x="452" y="216"/>
                    <a:pt x="452" y="216"/>
                    <a:pt x="452" y="216"/>
                  </a:cubicBezTo>
                  <a:cubicBezTo>
                    <a:pt x="453" y="216"/>
                    <a:pt x="453" y="216"/>
                    <a:pt x="453" y="216"/>
                  </a:cubicBezTo>
                  <a:cubicBezTo>
                    <a:pt x="453" y="215"/>
                    <a:pt x="453" y="215"/>
                    <a:pt x="453" y="215"/>
                  </a:cubicBezTo>
                  <a:cubicBezTo>
                    <a:pt x="453" y="216"/>
                    <a:pt x="453" y="216"/>
                    <a:pt x="453" y="216"/>
                  </a:cubicBezTo>
                  <a:cubicBezTo>
                    <a:pt x="454" y="215"/>
                    <a:pt x="454" y="215"/>
                    <a:pt x="454" y="215"/>
                  </a:cubicBezTo>
                  <a:cubicBezTo>
                    <a:pt x="455" y="216"/>
                    <a:pt x="455" y="216"/>
                    <a:pt x="455" y="216"/>
                  </a:cubicBezTo>
                  <a:cubicBezTo>
                    <a:pt x="455" y="216"/>
                    <a:pt x="455" y="216"/>
                    <a:pt x="455" y="216"/>
                  </a:cubicBezTo>
                  <a:cubicBezTo>
                    <a:pt x="454" y="216"/>
                    <a:pt x="454" y="216"/>
                    <a:pt x="454" y="216"/>
                  </a:cubicBezTo>
                  <a:cubicBezTo>
                    <a:pt x="454" y="218"/>
                    <a:pt x="454" y="218"/>
                    <a:pt x="454" y="218"/>
                  </a:cubicBezTo>
                  <a:cubicBezTo>
                    <a:pt x="454" y="218"/>
                    <a:pt x="454" y="218"/>
                    <a:pt x="454" y="218"/>
                  </a:cubicBezTo>
                  <a:cubicBezTo>
                    <a:pt x="453" y="218"/>
                    <a:pt x="453" y="218"/>
                    <a:pt x="453" y="218"/>
                  </a:cubicBezTo>
                  <a:cubicBezTo>
                    <a:pt x="453" y="219"/>
                    <a:pt x="453" y="219"/>
                    <a:pt x="453" y="219"/>
                  </a:cubicBezTo>
                  <a:cubicBezTo>
                    <a:pt x="455" y="218"/>
                    <a:pt x="455" y="218"/>
                    <a:pt x="455" y="218"/>
                  </a:cubicBezTo>
                  <a:cubicBezTo>
                    <a:pt x="456" y="218"/>
                    <a:pt x="456" y="218"/>
                    <a:pt x="456" y="218"/>
                  </a:cubicBezTo>
                  <a:cubicBezTo>
                    <a:pt x="457" y="217"/>
                    <a:pt x="457" y="217"/>
                    <a:pt x="457" y="217"/>
                  </a:cubicBezTo>
                  <a:cubicBezTo>
                    <a:pt x="457" y="216"/>
                    <a:pt x="457" y="216"/>
                    <a:pt x="457" y="216"/>
                  </a:cubicBezTo>
                  <a:cubicBezTo>
                    <a:pt x="457" y="215"/>
                    <a:pt x="457" y="215"/>
                    <a:pt x="457" y="215"/>
                  </a:cubicBezTo>
                  <a:cubicBezTo>
                    <a:pt x="457" y="216"/>
                    <a:pt x="457" y="216"/>
                    <a:pt x="457" y="216"/>
                  </a:cubicBezTo>
                  <a:cubicBezTo>
                    <a:pt x="457" y="217"/>
                    <a:pt x="457" y="217"/>
                    <a:pt x="457" y="217"/>
                  </a:cubicBezTo>
                  <a:cubicBezTo>
                    <a:pt x="457" y="218"/>
                    <a:pt x="457" y="218"/>
                    <a:pt x="457" y="218"/>
                  </a:cubicBezTo>
                  <a:cubicBezTo>
                    <a:pt x="458" y="218"/>
                    <a:pt x="458" y="218"/>
                    <a:pt x="458" y="218"/>
                  </a:cubicBezTo>
                  <a:cubicBezTo>
                    <a:pt x="458" y="217"/>
                    <a:pt x="458" y="217"/>
                    <a:pt x="458" y="217"/>
                  </a:cubicBezTo>
                  <a:cubicBezTo>
                    <a:pt x="458" y="215"/>
                    <a:pt x="458" y="215"/>
                    <a:pt x="458" y="215"/>
                  </a:cubicBezTo>
                  <a:cubicBezTo>
                    <a:pt x="458" y="215"/>
                    <a:pt x="458" y="215"/>
                    <a:pt x="458" y="215"/>
                  </a:cubicBezTo>
                  <a:cubicBezTo>
                    <a:pt x="457" y="214"/>
                    <a:pt x="457" y="214"/>
                    <a:pt x="457" y="214"/>
                  </a:cubicBezTo>
                  <a:cubicBezTo>
                    <a:pt x="457" y="213"/>
                    <a:pt x="457" y="213"/>
                    <a:pt x="457" y="213"/>
                  </a:cubicBezTo>
                  <a:cubicBezTo>
                    <a:pt x="458" y="213"/>
                    <a:pt x="458" y="213"/>
                    <a:pt x="458" y="213"/>
                  </a:cubicBezTo>
                  <a:cubicBezTo>
                    <a:pt x="459" y="213"/>
                    <a:pt x="459" y="213"/>
                    <a:pt x="459" y="213"/>
                  </a:cubicBezTo>
                  <a:cubicBezTo>
                    <a:pt x="459" y="213"/>
                    <a:pt x="459" y="213"/>
                    <a:pt x="459" y="213"/>
                  </a:cubicBezTo>
                  <a:cubicBezTo>
                    <a:pt x="459" y="214"/>
                    <a:pt x="459" y="214"/>
                    <a:pt x="459" y="214"/>
                  </a:cubicBezTo>
                  <a:cubicBezTo>
                    <a:pt x="459" y="214"/>
                    <a:pt x="459" y="214"/>
                    <a:pt x="459" y="214"/>
                  </a:cubicBezTo>
                  <a:cubicBezTo>
                    <a:pt x="460" y="213"/>
                    <a:pt x="460" y="213"/>
                    <a:pt x="460" y="213"/>
                  </a:cubicBezTo>
                  <a:cubicBezTo>
                    <a:pt x="461" y="213"/>
                    <a:pt x="461" y="213"/>
                    <a:pt x="461" y="213"/>
                  </a:cubicBezTo>
                  <a:cubicBezTo>
                    <a:pt x="462" y="213"/>
                    <a:pt x="462" y="213"/>
                    <a:pt x="462" y="213"/>
                  </a:cubicBezTo>
                  <a:cubicBezTo>
                    <a:pt x="463" y="213"/>
                    <a:pt x="463" y="213"/>
                    <a:pt x="463" y="213"/>
                  </a:cubicBezTo>
                  <a:cubicBezTo>
                    <a:pt x="464" y="213"/>
                    <a:pt x="464" y="213"/>
                    <a:pt x="464" y="213"/>
                  </a:cubicBezTo>
                  <a:cubicBezTo>
                    <a:pt x="464" y="214"/>
                    <a:pt x="464" y="214"/>
                    <a:pt x="464" y="214"/>
                  </a:cubicBezTo>
                  <a:cubicBezTo>
                    <a:pt x="465" y="215"/>
                    <a:pt x="465" y="215"/>
                    <a:pt x="465" y="215"/>
                  </a:cubicBezTo>
                  <a:cubicBezTo>
                    <a:pt x="465" y="215"/>
                    <a:pt x="465" y="215"/>
                    <a:pt x="465" y="215"/>
                  </a:cubicBezTo>
                  <a:cubicBezTo>
                    <a:pt x="467" y="215"/>
                    <a:pt x="467" y="215"/>
                    <a:pt x="467" y="215"/>
                  </a:cubicBezTo>
                  <a:cubicBezTo>
                    <a:pt x="467" y="216"/>
                    <a:pt x="467" y="216"/>
                    <a:pt x="467" y="216"/>
                  </a:cubicBezTo>
                  <a:cubicBezTo>
                    <a:pt x="469" y="216"/>
                    <a:pt x="469" y="216"/>
                    <a:pt x="469" y="216"/>
                  </a:cubicBezTo>
                  <a:cubicBezTo>
                    <a:pt x="469" y="217"/>
                    <a:pt x="469" y="217"/>
                    <a:pt x="469" y="217"/>
                  </a:cubicBezTo>
                  <a:cubicBezTo>
                    <a:pt x="470" y="217"/>
                    <a:pt x="470" y="217"/>
                    <a:pt x="470" y="217"/>
                  </a:cubicBezTo>
                  <a:cubicBezTo>
                    <a:pt x="470" y="218"/>
                    <a:pt x="470" y="218"/>
                    <a:pt x="470" y="218"/>
                  </a:cubicBezTo>
                  <a:cubicBezTo>
                    <a:pt x="471" y="218"/>
                    <a:pt x="471" y="218"/>
                    <a:pt x="471" y="218"/>
                  </a:cubicBezTo>
                  <a:cubicBezTo>
                    <a:pt x="472" y="219"/>
                    <a:pt x="472" y="219"/>
                    <a:pt x="472" y="219"/>
                  </a:cubicBezTo>
                  <a:cubicBezTo>
                    <a:pt x="471" y="220"/>
                    <a:pt x="471" y="220"/>
                    <a:pt x="471" y="220"/>
                  </a:cubicBezTo>
                  <a:cubicBezTo>
                    <a:pt x="471" y="220"/>
                    <a:pt x="471" y="220"/>
                    <a:pt x="471" y="220"/>
                  </a:cubicBezTo>
                  <a:cubicBezTo>
                    <a:pt x="471" y="221"/>
                    <a:pt x="471" y="221"/>
                    <a:pt x="471" y="221"/>
                  </a:cubicBezTo>
                  <a:cubicBezTo>
                    <a:pt x="471" y="222"/>
                    <a:pt x="471" y="222"/>
                    <a:pt x="471" y="222"/>
                  </a:cubicBezTo>
                  <a:cubicBezTo>
                    <a:pt x="472" y="222"/>
                    <a:pt x="472" y="222"/>
                    <a:pt x="472" y="222"/>
                  </a:cubicBezTo>
                  <a:cubicBezTo>
                    <a:pt x="473" y="223"/>
                    <a:pt x="473" y="223"/>
                    <a:pt x="473" y="223"/>
                  </a:cubicBezTo>
                  <a:cubicBezTo>
                    <a:pt x="473" y="224"/>
                    <a:pt x="473" y="224"/>
                    <a:pt x="473" y="224"/>
                  </a:cubicBezTo>
                  <a:cubicBezTo>
                    <a:pt x="473" y="224"/>
                    <a:pt x="473" y="224"/>
                    <a:pt x="473" y="224"/>
                  </a:cubicBezTo>
                  <a:cubicBezTo>
                    <a:pt x="473" y="225"/>
                    <a:pt x="473" y="225"/>
                    <a:pt x="473" y="225"/>
                  </a:cubicBezTo>
                  <a:cubicBezTo>
                    <a:pt x="474" y="226"/>
                    <a:pt x="474" y="226"/>
                    <a:pt x="474" y="226"/>
                  </a:cubicBezTo>
                  <a:cubicBezTo>
                    <a:pt x="474" y="226"/>
                    <a:pt x="474" y="226"/>
                    <a:pt x="474" y="226"/>
                  </a:cubicBezTo>
                  <a:cubicBezTo>
                    <a:pt x="475" y="225"/>
                    <a:pt x="475" y="225"/>
                    <a:pt x="475" y="225"/>
                  </a:cubicBezTo>
                  <a:cubicBezTo>
                    <a:pt x="475" y="226"/>
                    <a:pt x="475" y="226"/>
                    <a:pt x="475" y="226"/>
                  </a:cubicBezTo>
                  <a:cubicBezTo>
                    <a:pt x="475" y="227"/>
                    <a:pt x="475" y="227"/>
                    <a:pt x="475" y="227"/>
                  </a:cubicBezTo>
                  <a:cubicBezTo>
                    <a:pt x="475" y="228"/>
                    <a:pt x="475" y="228"/>
                    <a:pt x="475" y="228"/>
                  </a:cubicBezTo>
                  <a:cubicBezTo>
                    <a:pt x="476" y="228"/>
                    <a:pt x="476" y="228"/>
                    <a:pt x="476" y="228"/>
                  </a:cubicBezTo>
                  <a:cubicBezTo>
                    <a:pt x="475" y="229"/>
                    <a:pt x="475" y="229"/>
                    <a:pt x="475" y="229"/>
                  </a:cubicBezTo>
                  <a:cubicBezTo>
                    <a:pt x="475" y="229"/>
                    <a:pt x="475" y="229"/>
                    <a:pt x="475" y="229"/>
                  </a:cubicBezTo>
                  <a:cubicBezTo>
                    <a:pt x="475" y="230"/>
                    <a:pt x="475" y="230"/>
                    <a:pt x="475" y="230"/>
                  </a:cubicBezTo>
                  <a:cubicBezTo>
                    <a:pt x="475" y="231"/>
                    <a:pt x="475" y="231"/>
                    <a:pt x="475" y="231"/>
                  </a:cubicBezTo>
                  <a:cubicBezTo>
                    <a:pt x="475" y="231"/>
                    <a:pt x="475" y="231"/>
                    <a:pt x="475" y="231"/>
                  </a:cubicBezTo>
                  <a:cubicBezTo>
                    <a:pt x="475" y="231"/>
                    <a:pt x="475" y="231"/>
                    <a:pt x="475" y="231"/>
                  </a:cubicBezTo>
                  <a:cubicBezTo>
                    <a:pt x="475" y="232"/>
                    <a:pt x="475" y="232"/>
                    <a:pt x="475" y="232"/>
                  </a:cubicBezTo>
                  <a:cubicBezTo>
                    <a:pt x="475" y="232"/>
                    <a:pt x="475" y="232"/>
                    <a:pt x="475" y="232"/>
                  </a:cubicBezTo>
                  <a:cubicBezTo>
                    <a:pt x="475" y="233"/>
                    <a:pt x="475" y="233"/>
                    <a:pt x="475" y="233"/>
                  </a:cubicBezTo>
                  <a:cubicBezTo>
                    <a:pt x="476" y="235"/>
                    <a:pt x="476" y="235"/>
                    <a:pt x="476" y="235"/>
                  </a:cubicBezTo>
                  <a:cubicBezTo>
                    <a:pt x="475" y="235"/>
                    <a:pt x="475" y="235"/>
                    <a:pt x="475" y="235"/>
                  </a:cubicBezTo>
                  <a:cubicBezTo>
                    <a:pt x="476" y="237"/>
                    <a:pt x="476" y="237"/>
                    <a:pt x="476" y="237"/>
                  </a:cubicBezTo>
                  <a:cubicBezTo>
                    <a:pt x="476" y="237"/>
                    <a:pt x="476" y="237"/>
                    <a:pt x="476" y="237"/>
                  </a:cubicBezTo>
                  <a:cubicBezTo>
                    <a:pt x="476" y="238"/>
                    <a:pt x="476" y="238"/>
                    <a:pt x="476" y="238"/>
                  </a:cubicBezTo>
                  <a:cubicBezTo>
                    <a:pt x="477" y="241"/>
                    <a:pt x="477" y="241"/>
                    <a:pt x="477" y="241"/>
                  </a:cubicBezTo>
                  <a:cubicBezTo>
                    <a:pt x="477" y="241"/>
                    <a:pt x="477" y="241"/>
                    <a:pt x="477" y="241"/>
                  </a:cubicBezTo>
                  <a:cubicBezTo>
                    <a:pt x="478" y="240"/>
                    <a:pt x="478" y="240"/>
                    <a:pt x="478" y="240"/>
                  </a:cubicBezTo>
                  <a:cubicBezTo>
                    <a:pt x="478" y="241"/>
                    <a:pt x="478" y="241"/>
                    <a:pt x="478" y="241"/>
                  </a:cubicBezTo>
                  <a:cubicBezTo>
                    <a:pt x="477" y="242"/>
                    <a:pt x="477" y="242"/>
                    <a:pt x="477" y="242"/>
                  </a:cubicBezTo>
                  <a:cubicBezTo>
                    <a:pt x="477" y="242"/>
                    <a:pt x="477" y="242"/>
                    <a:pt x="477" y="242"/>
                  </a:cubicBezTo>
                  <a:cubicBezTo>
                    <a:pt x="478" y="243"/>
                    <a:pt x="478" y="243"/>
                    <a:pt x="478" y="243"/>
                  </a:cubicBezTo>
                  <a:cubicBezTo>
                    <a:pt x="478" y="243"/>
                    <a:pt x="478" y="243"/>
                    <a:pt x="478" y="243"/>
                  </a:cubicBezTo>
                  <a:cubicBezTo>
                    <a:pt x="479" y="244"/>
                    <a:pt x="479" y="244"/>
                    <a:pt x="479" y="244"/>
                  </a:cubicBezTo>
                  <a:cubicBezTo>
                    <a:pt x="479" y="245"/>
                    <a:pt x="479" y="245"/>
                    <a:pt x="479" y="245"/>
                  </a:cubicBezTo>
                  <a:cubicBezTo>
                    <a:pt x="479" y="246"/>
                    <a:pt x="479" y="246"/>
                    <a:pt x="479" y="246"/>
                  </a:cubicBezTo>
                  <a:cubicBezTo>
                    <a:pt x="479" y="246"/>
                    <a:pt x="479" y="246"/>
                    <a:pt x="479" y="246"/>
                  </a:cubicBezTo>
                  <a:cubicBezTo>
                    <a:pt x="480" y="248"/>
                    <a:pt x="480" y="248"/>
                    <a:pt x="480" y="248"/>
                  </a:cubicBezTo>
                  <a:cubicBezTo>
                    <a:pt x="480" y="248"/>
                    <a:pt x="480" y="248"/>
                    <a:pt x="480" y="248"/>
                  </a:cubicBezTo>
                  <a:cubicBezTo>
                    <a:pt x="480" y="249"/>
                    <a:pt x="480" y="249"/>
                    <a:pt x="480" y="249"/>
                  </a:cubicBezTo>
                  <a:cubicBezTo>
                    <a:pt x="480" y="250"/>
                    <a:pt x="480" y="250"/>
                    <a:pt x="480" y="250"/>
                  </a:cubicBezTo>
                  <a:cubicBezTo>
                    <a:pt x="480" y="251"/>
                    <a:pt x="480" y="251"/>
                    <a:pt x="480" y="251"/>
                  </a:cubicBezTo>
                  <a:cubicBezTo>
                    <a:pt x="480" y="252"/>
                    <a:pt x="480" y="252"/>
                    <a:pt x="480" y="252"/>
                  </a:cubicBezTo>
                  <a:cubicBezTo>
                    <a:pt x="480" y="253"/>
                    <a:pt x="480" y="253"/>
                    <a:pt x="480" y="253"/>
                  </a:cubicBezTo>
                  <a:cubicBezTo>
                    <a:pt x="479" y="254"/>
                    <a:pt x="479" y="254"/>
                    <a:pt x="479" y="254"/>
                  </a:cubicBezTo>
                  <a:cubicBezTo>
                    <a:pt x="479" y="255"/>
                    <a:pt x="479" y="255"/>
                    <a:pt x="479" y="255"/>
                  </a:cubicBezTo>
                  <a:cubicBezTo>
                    <a:pt x="479" y="256"/>
                    <a:pt x="479" y="256"/>
                    <a:pt x="479" y="256"/>
                  </a:cubicBezTo>
                  <a:cubicBezTo>
                    <a:pt x="479" y="258"/>
                    <a:pt x="479" y="258"/>
                    <a:pt x="479" y="258"/>
                  </a:cubicBezTo>
                  <a:cubicBezTo>
                    <a:pt x="479" y="258"/>
                    <a:pt x="479" y="258"/>
                    <a:pt x="479" y="258"/>
                  </a:cubicBezTo>
                  <a:cubicBezTo>
                    <a:pt x="479" y="259"/>
                    <a:pt x="479" y="259"/>
                    <a:pt x="479" y="259"/>
                  </a:cubicBezTo>
                  <a:cubicBezTo>
                    <a:pt x="478" y="260"/>
                    <a:pt x="478" y="260"/>
                    <a:pt x="478" y="260"/>
                  </a:cubicBezTo>
                  <a:cubicBezTo>
                    <a:pt x="478" y="261"/>
                    <a:pt x="478" y="261"/>
                    <a:pt x="478" y="261"/>
                  </a:cubicBezTo>
                  <a:cubicBezTo>
                    <a:pt x="477" y="262"/>
                    <a:pt x="477" y="262"/>
                    <a:pt x="477" y="262"/>
                  </a:cubicBezTo>
                  <a:cubicBezTo>
                    <a:pt x="478" y="262"/>
                    <a:pt x="478" y="262"/>
                    <a:pt x="478" y="262"/>
                  </a:cubicBezTo>
                  <a:cubicBezTo>
                    <a:pt x="478" y="263"/>
                    <a:pt x="478" y="263"/>
                    <a:pt x="478" y="263"/>
                  </a:cubicBezTo>
                  <a:cubicBezTo>
                    <a:pt x="477" y="263"/>
                    <a:pt x="477" y="263"/>
                    <a:pt x="477" y="263"/>
                  </a:cubicBezTo>
                  <a:cubicBezTo>
                    <a:pt x="478" y="265"/>
                    <a:pt x="478" y="265"/>
                    <a:pt x="478" y="265"/>
                  </a:cubicBezTo>
                  <a:cubicBezTo>
                    <a:pt x="477" y="266"/>
                    <a:pt x="477" y="266"/>
                    <a:pt x="477" y="266"/>
                  </a:cubicBezTo>
                  <a:cubicBezTo>
                    <a:pt x="477" y="267"/>
                    <a:pt x="477" y="267"/>
                    <a:pt x="477" y="267"/>
                  </a:cubicBezTo>
                  <a:cubicBezTo>
                    <a:pt x="477" y="267"/>
                    <a:pt x="477" y="267"/>
                    <a:pt x="477" y="267"/>
                  </a:cubicBezTo>
                  <a:cubicBezTo>
                    <a:pt x="477" y="268"/>
                    <a:pt x="477" y="268"/>
                    <a:pt x="477" y="268"/>
                  </a:cubicBezTo>
                  <a:cubicBezTo>
                    <a:pt x="476" y="269"/>
                    <a:pt x="476" y="269"/>
                    <a:pt x="476" y="269"/>
                  </a:cubicBezTo>
                  <a:cubicBezTo>
                    <a:pt x="476" y="270"/>
                    <a:pt x="476" y="270"/>
                    <a:pt x="476" y="270"/>
                  </a:cubicBezTo>
                  <a:cubicBezTo>
                    <a:pt x="475" y="271"/>
                    <a:pt x="475" y="271"/>
                    <a:pt x="475" y="271"/>
                  </a:cubicBezTo>
                  <a:cubicBezTo>
                    <a:pt x="475" y="272"/>
                    <a:pt x="475" y="272"/>
                    <a:pt x="475" y="272"/>
                  </a:cubicBezTo>
                  <a:cubicBezTo>
                    <a:pt x="474" y="273"/>
                    <a:pt x="474" y="273"/>
                    <a:pt x="474" y="273"/>
                  </a:cubicBezTo>
                  <a:cubicBezTo>
                    <a:pt x="473" y="276"/>
                    <a:pt x="473" y="276"/>
                    <a:pt x="473" y="276"/>
                  </a:cubicBezTo>
                  <a:cubicBezTo>
                    <a:pt x="473" y="276"/>
                    <a:pt x="473" y="276"/>
                    <a:pt x="473" y="276"/>
                  </a:cubicBezTo>
                  <a:cubicBezTo>
                    <a:pt x="473" y="277"/>
                    <a:pt x="473" y="277"/>
                    <a:pt x="473" y="277"/>
                  </a:cubicBezTo>
                  <a:cubicBezTo>
                    <a:pt x="473" y="278"/>
                    <a:pt x="473" y="278"/>
                    <a:pt x="473" y="278"/>
                  </a:cubicBezTo>
                  <a:cubicBezTo>
                    <a:pt x="473" y="278"/>
                    <a:pt x="473" y="278"/>
                    <a:pt x="473" y="278"/>
                  </a:cubicBezTo>
                  <a:cubicBezTo>
                    <a:pt x="472" y="279"/>
                    <a:pt x="472" y="279"/>
                    <a:pt x="472" y="279"/>
                  </a:cubicBezTo>
                  <a:cubicBezTo>
                    <a:pt x="472" y="280"/>
                    <a:pt x="472" y="280"/>
                    <a:pt x="472" y="280"/>
                  </a:cubicBezTo>
                  <a:cubicBezTo>
                    <a:pt x="471" y="280"/>
                    <a:pt x="471" y="280"/>
                    <a:pt x="471" y="280"/>
                  </a:cubicBezTo>
                  <a:cubicBezTo>
                    <a:pt x="471" y="281"/>
                    <a:pt x="471" y="281"/>
                    <a:pt x="471" y="281"/>
                  </a:cubicBezTo>
                  <a:cubicBezTo>
                    <a:pt x="470" y="281"/>
                    <a:pt x="470" y="281"/>
                    <a:pt x="470" y="281"/>
                  </a:cubicBezTo>
                  <a:cubicBezTo>
                    <a:pt x="471" y="282"/>
                    <a:pt x="471" y="282"/>
                    <a:pt x="471" y="282"/>
                  </a:cubicBezTo>
                  <a:cubicBezTo>
                    <a:pt x="470" y="283"/>
                    <a:pt x="470" y="283"/>
                    <a:pt x="470" y="283"/>
                  </a:cubicBezTo>
                  <a:cubicBezTo>
                    <a:pt x="470" y="283"/>
                    <a:pt x="470" y="283"/>
                    <a:pt x="470" y="283"/>
                  </a:cubicBezTo>
                  <a:cubicBezTo>
                    <a:pt x="469" y="283"/>
                    <a:pt x="469" y="283"/>
                    <a:pt x="469" y="283"/>
                  </a:cubicBezTo>
                  <a:cubicBezTo>
                    <a:pt x="469" y="284"/>
                    <a:pt x="469" y="284"/>
                    <a:pt x="469" y="284"/>
                  </a:cubicBezTo>
                  <a:cubicBezTo>
                    <a:pt x="469" y="285"/>
                    <a:pt x="469" y="285"/>
                    <a:pt x="469" y="285"/>
                  </a:cubicBezTo>
                  <a:cubicBezTo>
                    <a:pt x="468" y="285"/>
                    <a:pt x="468" y="285"/>
                    <a:pt x="468" y="285"/>
                  </a:cubicBezTo>
                  <a:cubicBezTo>
                    <a:pt x="469" y="286"/>
                    <a:pt x="469" y="286"/>
                    <a:pt x="469" y="286"/>
                  </a:cubicBezTo>
                  <a:cubicBezTo>
                    <a:pt x="467" y="287"/>
                    <a:pt x="467" y="287"/>
                    <a:pt x="467" y="287"/>
                  </a:cubicBezTo>
                  <a:cubicBezTo>
                    <a:pt x="466" y="288"/>
                    <a:pt x="466" y="288"/>
                    <a:pt x="466" y="288"/>
                  </a:cubicBezTo>
                  <a:cubicBezTo>
                    <a:pt x="466" y="288"/>
                    <a:pt x="466" y="288"/>
                    <a:pt x="466" y="288"/>
                  </a:cubicBezTo>
                  <a:cubicBezTo>
                    <a:pt x="466" y="289"/>
                    <a:pt x="466" y="289"/>
                    <a:pt x="466" y="289"/>
                  </a:cubicBezTo>
                  <a:cubicBezTo>
                    <a:pt x="464" y="289"/>
                    <a:pt x="464" y="289"/>
                    <a:pt x="464" y="289"/>
                  </a:cubicBezTo>
                  <a:cubicBezTo>
                    <a:pt x="463" y="290"/>
                    <a:pt x="463" y="290"/>
                    <a:pt x="463" y="290"/>
                  </a:cubicBezTo>
                  <a:cubicBezTo>
                    <a:pt x="463" y="290"/>
                    <a:pt x="463" y="290"/>
                    <a:pt x="463" y="290"/>
                  </a:cubicBezTo>
                  <a:cubicBezTo>
                    <a:pt x="462" y="290"/>
                    <a:pt x="462" y="290"/>
                    <a:pt x="462" y="290"/>
                  </a:cubicBezTo>
                  <a:cubicBezTo>
                    <a:pt x="461" y="289"/>
                    <a:pt x="461" y="289"/>
                    <a:pt x="461" y="289"/>
                  </a:cubicBezTo>
                  <a:cubicBezTo>
                    <a:pt x="460" y="289"/>
                    <a:pt x="460" y="289"/>
                    <a:pt x="460" y="289"/>
                  </a:cubicBezTo>
                  <a:cubicBezTo>
                    <a:pt x="460" y="287"/>
                    <a:pt x="460" y="287"/>
                    <a:pt x="460" y="287"/>
                  </a:cubicBezTo>
                  <a:cubicBezTo>
                    <a:pt x="459" y="287"/>
                    <a:pt x="459" y="287"/>
                    <a:pt x="459" y="287"/>
                  </a:cubicBezTo>
                  <a:cubicBezTo>
                    <a:pt x="458" y="287"/>
                    <a:pt x="458" y="287"/>
                    <a:pt x="458" y="287"/>
                  </a:cubicBezTo>
                  <a:cubicBezTo>
                    <a:pt x="457" y="287"/>
                    <a:pt x="457" y="287"/>
                    <a:pt x="457" y="287"/>
                  </a:cubicBezTo>
                  <a:cubicBezTo>
                    <a:pt x="457" y="287"/>
                    <a:pt x="457" y="287"/>
                    <a:pt x="457" y="287"/>
                  </a:cubicBezTo>
                  <a:cubicBezTo>
                    <a:pt x="457" y="288"/>
                    <a:pt x="457" y="288"/>
                    <a:pt x="457" y="288"/>
                  </a:cubicBezTo>
                  <a:cubicBezTo>
                    <a:pt x="456" y="289"/>
                    <a:pt x="456" y="289"/>
                    <a:pt x="456" y="289"/>
                  </a:cubicBezTo>
                  <a:cubicBezTo>
                    <a:pt x="456" y="290"/>
                    <a:pt x="456" y="290"/>
                    <a:pt x="456" y="290"/>
                  </a:cubicBezTo>
                  <a:cubicBezTo>
                    <a:pt x="455" y="290"/>
                    <a:pt x="455" y="290"/>
                    <a:pt x="455" y="290"/>
                  </a:cubicBezTo>
                  <a:cubicBezTo>
                    <a:pt x="455" y="292"/>
                    <a:pt x="455" y="292"/>
                    <a:pt x="455" y="292"/>
                  </a:cubicBezTo>
                  <a:cubicBezTo>
                    <a:pt x="455" y="291"/>
                    <a:pt x="455" y="291"/>
                    <a:pt x="455" y="291"/>
                  </a:cubicBezTo>
                  <a:cubicBezTo>
                    <a:pt x="453" y="292"/>
                    <a:pt x="453" y="292"/>
                    <a:pt x="453" y="292"/>
                  </a:cubicBezTo>
                  <a:cubicBezTo>
                    <a:pt x="453" y="293"/>
                    <a:pt x="453" y="293"/>
                    <a:pt x="453" y="293"/>
                  </a:cubicBezTo>
                  <a:cubicBezTo>
                    <a:pt x="453" y="293"/>
                    <a:pt x="453" y="293"/>
                    <a:pt x="453" y="293"/>
                  </a:cubicBezTo>
                  <a:close/>
                  <a:moveTo>
                    <a:pt x="147" y="296"/>
                  </a:moveTo>
                  <a:cubicBezTo>
                    <a:pt x="146" y="295"/>
                    <a:pt x="146" y="295"/>
                    <a:pt x="146" y="295"/>
                  </a:cubicBezTo>
                  <a:cubicBezTo>
                    <a:pt x="140" y="296"/>
                    <a:pt x="140" y="296"/>
                    <a:pt x="140" y="296"/>
                  </a:cubicBezTo>
                  <a:cubicBezTo>
                    <a:pt x="147" y="296"/>
                    <a:pt x="147" y="296"/>
                    <a:pt x="147" y="296"/>
                  </a:cubicBezTo>
                  <a:close/>
                  <a:moveTo>
                    <a:pt x="518" y="279"/>
                  </a:moveTo>
                  <a:cubicBezTo>
                    <a:pt x="519" y="279"/>
                    <a:pt x="519" y="279"/>
                    <a:pt x="519" y="279"/>
                  </a:cubicBezTo>
                  <a:cubicBezTo>
                    <a:pt x="519" y="278"/>
                    <a:pt x="519" y="278"/>
                    <a:pt x="519" y="278"/>
                  </a:cubicBezTo>
                  <a:cubicBezTo>
                    <a:pt x="520" y="278"/>
                    <a:pt x="520" y="278"/>
                    <a:pt x="520" y="278"/>
                  </a:cubicBezTo>
                  <a:cubicBezTo>
                    <a:pt x="519" y="278"/>
                    <a:pt x="519" y="278"/>
                    <a:pt x="519" y="278"/>
                  </a:cubicBezTo>
                  <a:cubicBezTo>
                    <a:pt x="518" y="279"/>
                    <a:pt x="518" y="279"/>
                    <a:pt x="518" y="279"/>
                  </a:cubicBezTo>
                  <a:close/>
                  <a:moveTo>
                    <a:pt x="29" y="41"/>
                  </a:moveTo>
                  <a:cubicBezTo>
                    <a:pt x="28" y="40"/>
                    <a:pt x="28" y="40"/>
                    <a:pt x="28" y="40"/>
                  </a:cubicBezTo>
                  <a:cubicBezTo>
                    <a:pt x="28" y="39"/>
                    <a:pt x="28" y="39"/>
                    <a:pt x="28" y="39"/>
                  </a:cubicBezTo>
                  <a:cubicBezTo>
                    <a:pt x="28" y="39"/>
                    <a:pt x="28" y="39"/>
                    <a:pt x="28" y="39"/>
                  </a:cubicBezTo>
                  <a:cubicBezTo>
                    <a:pt x="27" y="38"/>
                    <a:pt x="27" y="38"/>
                    <a:pt x="27" y="38"/>
                  </a:cubicBezTo>
                  <a:cubicBezTo>
                    <a:pt x="27" y="38"/>
                    <a:pt x="27" y="38"/>
                    <a:pt x="27" y="38"/>
                  </a:cubicBezTo>
                  <a:cubicBezTo>
                    <a:pt x="28" y="37"/>
                    <a:pt x="28" y="37"/>
                    <a:pt x="28" y="37"/>
                  </a:cubicBezTo>
                  <a:cubicBezTo>
                    <a:pt x="28" y="36"/>
                    <a:pt x="28" y="36"/>
                    <a:pt x="28" y="36"/>
                  </a:cubicBezTo>
                  <a:cubicBezTo>
                    <a:pt x="30" y="36"/>
                    <a:pt x="30" y="36"/>
                    <a:pt x="30" y="36"/>
                  </a:cubicBezTo>
                  <a:cubicBezTo>
                    <a:pt x="30" y="36"/>
                    <a:pt x="30" y="36"/>
                    <a:pt x="30" y="36"/>
                  </a:cubicBezTo>
                  <a:cubicBezTo>
                    <a:pt x="31" y="36"/>
                    <a:pt x="31" y="36"/>
                    <a:pt x="31" y="36"/>
                  </a:cubicBezTo>
                  <a:cubicBezTo>
                    <a:pt x="31" y="37"/>
                    <a:pt x="31" y="37"/>
                    <a:pt x="31" y="37"/>
                  </a:cubicBezTo>
                  <a:cubicBezTo>
                    <a:pt x="32" y="37"/>
                    <a:pt x="32" y="37"/>
                    <a:pt x="32" y="37"/>
                  </a:cubicBezTo>
                  <a:cubicBezTo>
                    <a:pt x="33" y="37"/>
                    <a:pt x="33" y="37"/>
                    <a:pt x="33" y="37"/>
                  </a:cubicBezTo>
                  <a:cubicBezTo>
                    <a:pt x="33" y="37"/>
                    <a:pt x="33" y="37"/>
                    <a:pt x="33" y="37"/>
                  </a:cubicBezTo>
                  <a:cubicBezTo>
                    <a:pt x="34" y="36"/>
                    <a:pt x="34" y="36"/>
                    <a:pt x="34" y="36"/>
                  </a:cubicBezTo>
                  <a:cubicBezTo>
                    <a:pt x="33" y="36"/>
                    <a:pt x="33" y="36"/>
                    <a:pt x="33" y="36"/>
                  </a:cubicBezTo>
                  <a:cubicBezTo>
                    <a:pt x="32" y="36"/>
                    <a:pt x="32" y="36"/>
                    <a:pt x="32" y="36"/>
                  </a:cubicBezTo>
                  <a:cubicBezTo>
                    <a:pt x="30" y="34"/>
                    <a:pt x="30" y="34"/>
                    <a:pt x="30" y="34"/>
                  </a:cubicBezTo>
                  <a:cubicBezTo>
                    <a:pt x="28" y="34"/>
                    <a:pt x="28" y="34"/>
                    <a:pt x="28" y="34"/>
                  </a:cubicBezTo>
                  <a:cubicBezTo>
                    <a:pt x="27" y="34"/>
                    <a:pt x="27" y="34"/>
                    <a:pt x="27" y="34"/>
                  </a:cubicBezTo>
                  <a:cubicBezTo>
                    <a:pt x="25" y="36"/>
                    <a:pt x="25" y="36"/>
                    <a:pt x="25" y="36"/>
                  </a:cubicBezTo>
                  <a:cubicBezTo>
                    <a:pt x="25" y="37"/>
                    <a:pt x="25" y="37"/>
                    <a:pt x="25" y="37"/>
                  </a:cubicBezTo>
                  <a:cubicBezTo>
                    <a:pt x="24" y="37"/>
                    <a:pt x="24" y="37"/>
                    <a:pt x="24" y="37"/>
                  </a:cubicBezTo>
                  <a:cubicBezTo>
                    <a:pt x="22" y="38"/>
                    <a:pt x="22" y="38"/>
                    <a:pt x="22" y="38"/>
                  </a:cubicBezTo>
                  <a:cubicBezTo>
                    <a:pt x="22" y="40"/>
                    <a:pt x="22" y="40"/>
                    <a:pt x="22" y="40"/>
                  </a:cubicBezTo>
                  <a:cubicBezTo>
                    <a:pt x="23" y="40"/>
                    <a:pt x="23" y="40"/>
                    <a:pt x="23" y="40"/>
                  </a:cubicBezTo>
                  <a:cubicBezTo>
                    <a:pt x="24" y="40"/>
                    <a:pt x="24" y="40"/>
                    <a:pt x="24" y="40"/>
                  </a:cubicBezTo>
                  <a:cubicBezTo>
                    <a:pt x="25" y="40"/>
                    <a:pt x="25" y="40"/>
                    <a:pt x="25" y="40"/>
                  </a:cubicBezTo>
                  <a:cubicBezTo>
                    <a:pt x="25" y="41"/>
                    <a:pt x="25" y="41"/>
                    <a:pt x="25" y="41"/>
                  </a:cubicBezTo>
                  <a:cubicBezTo>
                    <a:pt x="26" y="41"/>
                    <a:pt x="26" y="41"/>
                    <a:pt x="26" y="41"/>
                  </a:cubicBezTo>
                  <a:cubicBezTo>
                    <a:pt x="26" y="40"/>
                    <a:pt x="26" y="40"/>
                    <a:pt x="26" y="40"/>
                  </a:cubicBezTo>
                  <a:cubicBezTo>
                    <a:pt x="26" y="40"/>
                    <a:pt x="26" y="40"/>
                    <a:pt x="26" y="40"/>
                  </a:cubicBezTo>
                  <a:cubicBezTo>
                    <a:pt x="27" y="40"/>
                    <a:pt x="27" y="40"/>
                    <a:pt x="27" y="40"/>
                  </a:cubicBezTo>
                  <a:cubicBezTo>
                    <a:pt x="27" y="40"/>
                    <a:pt x="27" y="40"/>
                    <a:pt x="27" y="40"/>
                  </a:cubicBezTo>
                  <a:cubicBezTo>
                    <a:pt x="28" y="41"/>
                    <a:pt x="28" y="41"/>
                    <a:pt x="28" y="41"/>
                  </a:cubicBezTo>
                  <a:cubicBezTo>
                    <a:pt x="29" y="42"/>
                    <a:pt x="29" y="42"/>
                    <a:pt x="29" y="42"/>
                  </a:cubicBezTo>
                  <a:cubicBezTo>
                    <a:pt x="29" y="41"/>
                    <a:pt x="29" y="41"/>
                    <a:pt x="29" y="41"/>
                  </a:cubicBezTo>
                  <a:close/>
                  <a:moveTo>
                    <a:pt x="36" y="29"/>
                  </a:moveTo>
                  <a:cubicBezTo>
                    <a:pt x="36" y="29"/>
                    <a:pt x="36" y="29"/>
                    <a:pt x="36" y="29"/>
                  </a:cubicBezTo>
                  <a:cubicBezTo>
                    <a:pt x="37" y="28"/>
                    <a:pt x="37" y="28"/>
                    <a:pt x="37" y="28"/>
                  </a:cubicBezTo>
                  <a:cubicBezTo>
                    <a:pt x="37" y="28"/>
                    <a:pt x="37" y="28"/>
                    <a:pt x="37" y="28"/>
                  </a:cubicBezTo>
                  <a:cubicBezTo>
                    <a:pt x="37" y="29"/>
                    <a:pt x="37" y="29"/>
                    <a:pt x="37" y="29"/>
                  </a:cubicBezTo>
                  <a:cubicBezTo>
                    <a:pt x="37" y="29"/>
                    <a:pt x="37" y="29"/>
                    <a:pt x="37" y="29"/>
                  </a:cubicBezTo>
                  <a:cubicBezTo>
                    <a:pt x="37" y="30"/>
                    <a:pt x="37" y="30"/>
                    <a:pt x="37" y="30"/>
                  </a:cubicBezTo>
                  <a:cubicBezTo>
                    <a:pt x="36" y="30"/>
                    <a:pt x="36" y="30"/>
                    <a:pt x="36" y="30"/>
                  </a:cubicBezTo>
                  <a:cubicBezTo>
                    <a:pt x="36" y="30"/>
                    <a:pt x="36" y="29"/>
                    <a:pt x="36" y="29"/>
                  </a:cubicBezTo>
                  <a:close/>
                  <a:moveTo>
                    <a:pt x="34" y="45"/>
                  </a:moveTo>
                  <a:cubicBezTo>
                    <a:pt x="34" y="45"/>
                    <a:pt x="34" y="45"/>
                    <a:pt x="34" y="45"/>
                  </a:cubicBezTo>
                  <a:cubicBezTo>
                    <a:pt x="35" y="45"/>
                    <a:pt x="35" y="45"/>
                    <a:pt x="35" y="45"/>
                  </a:cubicBezTo>
                  <a:cubicBezTo>
                    <a:pt x="35" y="45"/>
                    <a:pt x="35" y="45"/>
                    <a:pt x="35" y="45"/>
                  </a:cubicBezTo>
                  <a:cubicBezTo>
                    <a:pt x="35" y="44"/>
                    <a:pt x="35" y="44"/>
                    <a:pt x="35" y="44"/>
                  </a:cubicBezTo>
                  <a:cubicBezTo>
                    <a:pt x="35" y="44"/>
                    <a:pt x="35" y="44"/>
                    <a:pt x="35" y="44"/>
                  </a:cubicBezTo>
                  <a:cubicBezTo>
                    <a:pt x="36" y="44"/>
                    <a:pt x="36" y="44"/>
                    <a:pt x="36" y="44"/>
                  </a:cubicBezTo>
                  <a:cubicBezTo>
                    <a:pt x="36" y="43"/>
                    <a:pt x="36" y="43"/>
                    <a:pt x="36" y="43"/>
                  </a:cubicBezTo>
                  <a:cubicBezTo>
                    <a:pt x="37" y="42"/>
                    <a:pt x="37" y="42"/>
                    <a:pt x="37" y="42"/>
                  </a:cubicBezTo>
                  <a:cubicBezTo>
                    <a:pt x="36" y="41"/>
                    <a:pt x="36" y="41"/>
                    <a:pt x="36" y="41"/>
                  </a:cubicBezTo>
                  <a:cubicBezTo>
                    <a:pt x="36" y="41"/>
                    <a:pt x="36" y="41"/>
                    <a:pt x="36" y="41"/>
                  </a:cubicBezTo>
                  <a:cubicBezTo>
                    <a:pt x="36" y="40"/>
                    <a:pt x="36" y="40"/>
                    <a:pt x="36" y="40"/>
                  </a:cubicBezTo>
                  <a:cubicBezTo>
                    <a:pt x="36" y="40"/>
                    <a:pt x="36" y="40"/>
                    <a:pt x="36" y="40"/>
                  </a:cubicBezTo>
                  <a:cubicBezTo>
                    <a:pt x="37" y="40"/>
                    <a:pt x="37" y="40"/>
                    <a:pt x="37" y="40"/>
                  </a:cubicBezTo>
                  <a:cubicBezTo>
                    <a:pt x="39" y="40"/>
                    <a:pt x="39" y="40"/>
                    <a:pt x="39" y="40"/>
                  </a:cubicBezTo>
                  <a:cubicBezTo>
                    <a:pt x="39" y="40"/>
                    <a:pt x="39" y="40"/>
                    <a:pt x="39" y="40"/>
                  </a:cubicBezTo>
                  <a:cubicBezTo>
                    <a:pt x="39" y="39"/>
                    <a:pt x="39" y="39"/>
                    <a:pt x="39" y="39"/>
                  </a:cubicBezTo>
                  <a:cubicBezTo>
                    <a:pt x="39" y="39"/>
                    <a:pt x="39" y="39"/>
                    <a:pt x="39" y="39"/>
                  </a:cubicBezTo>
                  <a:cubicBezTo>
                    <a:pt x="38" y="39"/>
                    <a:pt x="38" y="39"/>
                    <a:pt x="38" y="39"/>
                  </a:cubicBezTo>
                  <a:cubicBezTo>
                    <a:pt x="38" y="38"/>
                    <a:pt x="38" y="38"/>
                    <a:pt x="38" y="38"/>
                  </a:cubicBezTo>
                  <a:cubicBezTo>
                    <a:pt x="38" y="38"/>
                    <a:pt x="38" y="38"/>
                    <a:pt x="38" y="38"/>
                  </a:cubicBezTo>
                  <a:cubicBezTo>
                    <a:pt x="38" y="37"/>
                    <a:pt x="38" y="37"/>
                    <a:pt x="38" y="37"/>
                  </a:cubicBezTo>
                  <a:cubicBezTo>
                    <a:pt x="38" y="37"/>
                    <a:pt x="38" y="37"/>
                    <a:pt x="38" y="37"/>
                  </a:cubicBezTo>
                  <a:cubicBezTo>
                    <a:pt x="38" y="37"/>
                    <a:pt x="38" y="37"/>
                    <a:pt x="38" y="37"/>
                  </a:cubicBezTo>
                  <a:cubicBezTo>
                    <a:pt x="39" y="37"/>
                    <a:pt x="39" y="37"/>
                    <a:pt x="39" y="37"/>
                  </a:cubicBezTo>
                  <a:cubicBezTo>
                    <a:pt x="39" y="38"/>
                    <a:pt x="39" y="38"/>
                    <a:pt x="39" y="38"/>
                  </a:cubicBezTo>
                  <a:cubicBezTo>
                    <a:pt x="40" y="37"/>
                    <a:pt x="40" y="37"/>
                    <a:pt x="40" y="37"/>
                  </a:cubicBezTo>
                  <a:cubicBezTo>
                    <a:pt x="40" y="37"/>
                    <a:pt x="40" y="37"/>
                    <a:pt x="40" y="37"/>
                  </a:cubicBezTo>
                  <a:cubicBezTo>
                    <a:pt x="41" y="36"/>
                    <a:pt x="41" y="36"/>
                    <a:pt x="41" y="36"/>
                  </a:cubicBezTo>
                  <a:cubicBezTo>
                    <a:pt x="41" y="36"/>
                    <a:pt x="41" y="36"/>
                    <a:pt x="41" y="36"/>
                  </a:cubicBezTo>
                  <a:cubicBezTo>
                    <a:pt x="41" y="35"/>
                    <a:pt x="41" y="35"/>
                    <a:pt x="41" y="35"/>
                  </a:cubicBezTo>
                  <a:cubicBezTo>
                    <a:pt x="41" y="35"/>
                    <a:pt x="41" y="35"/>
                    <a:pt x="41" y="35"/>
                  </a:cubicBezTo>
                  <a:cubicBezTo>
                    <a:pt x="40" y="34"/>
                    <a:pt x="40" y="34"/>
                    <a:pt x="40" y="34"/>
                  </a:cubicBezTo>
                  <a:cubicBezTo>
                    <a:pt x="40" y="34"/>
                    <a:pt x="40" y="34"/>
                    <a:pt x="40" y="34"/>
                  </a:cubicBezTo>
                  <a:cubicBezTo>
                    <a:pt x="39" y="33"/>
                    <a:pt x="39" y="33"/>
                    <a:pt x="39" y="33"/>
                  </a:cubicBezTo>
                  <a:cubicBezTo>
                    <a:pt x="38" y="34"/>
                    <a:pt x="38" y="34"/>
                    <a:pt x="38" y="34"/>
                  </a:cubicBezTo>
                  <a:cubicBezTo>
                    <a:pt x="38" y="35"/>
                    <a:pt x="38" y="35"/>
                    <a:pt x="38" y="35"/>
                  </a:cubicBezTo>
                  <a:cubicBezTo>
                    <a:pt x="37" y="35"/>
                    <a:pt x="37" y="35"/>
                    <a:pt x="37" y="35"/>
                  </a:cubicBezTo>
                  <a:cubicBezTo>
                    <a:pt x="37" y="35"/>
                    <a:pt x="37" y="35"/>
                    <a:pt x="37" y="35"/>
                  </a:cubicBezTo>
                  <a:cubicBezTo>
                    <a:pt x="37" y="34"/>
                    <a:pt x="37" y="34"/>
                    <a:pt x="37" y="34"/>
                  </a:cubicBezTo>
                  <a:cubicBezTo>
                    <a:pt x="38" y="33"/>
                    <a:pt x="38" y="33"/>
                    <a:pt x="38" y="33"/>
                  </a:cubicBezTo>
                  <a:cubicBezTo>
                    <a:pt x="38" y="32"/>
                    <a:pt x="38" y="32"/>
                    <a:pt x="38" y="32"/>
                  </a:cubicBezTo>
                  <a:cubicBezTo>
                    <a:pt x="38" y="31"/>
                    <a:pt x="38" y="31"/>
                    <a:pt x="38" y="31"/>
                  </a:cubicBezTo>
                  <a:cubicBezTo>
                    <a:pt x="38" y="31"/>
                    <a:pt x="38" y="31"/>
                    <a:pt x="38" y="31"/>
                  </a:cubicBezTo>
                  <a:cubicBezTo>
                    <a:pt x="37" y="32"/>
                    <a:pt x="37" y="32"/>
                    <a:pt x="37" y="32"/>
                  </a:cubicBezTo>
                  <a:cubicBezTo>
                    <a:pt x="37" y="33"/>
                    <a:pt x="37" y="33"/>
                    <a:pt x="37" y="33"/>
                  </a:cubicBezTo>
                  <a:cubicBezTo>
                    <a:pt x="36" y="33"/>
                    <a:pt x="36" y="33"/>
                    <a:pt x="36" y="33"/>
                  </a:cubicBezTo>
                  <a:cubicBezTo>
                    <a:pt x="36" y="33"/>
                    <a:pt x="36" y="33"/>
                    <a:pt x="36" y="33"/>
                  </a:cubicBezTo>
                  <a:cubicBezTo>
                    <a:pt x="37" y="32"/>
                    <a:pt x="37" y="32"/>
                    <a:pt x="37" y="32"/>
                  </a:cubicBezTo>
                  <a:cubicBezTo>
                    <a:pt x="36" y="32"/>
                    <a:pt x="36" y="32"/>
                    <a:pt x="36" y="32"/>
                  </a:cubicBezTo>
                  <a:cubicBezTo>
                    <a:pt x="36" y="32"/>
                    <a:pt x="36" y="32"/>
                    <a:pt x="36" y="32"/>
                  </a:cubicBezTo>
                  <a:cubicBezTo>
                    <a:pt x="36" y="33"/>
                    <a:pt x="36" y="33"/>
                    <a:pt x="36" y="33"/>
                  </a:cubicBezTo>
                  <a:cubicBezTo>
                    <a:pt x="35" y="33"/>
                    <a:pt x="35" y="33"/>
                    <a:pt x="35" y="33"/>
                  </a:cubicBezTo>
                  <a:cubicBezTo>
                    <a:pt x="35" y="34"/>
                    <a:pt x="35" y="34"/>
                    <a:pt x="35" y="34"/>
                  </a:cubicBezTo>
                  <a:cubicBezTo>
                    <a:pt x="35" y="34"/>
                    <a:pt x="35" y="34"/>
                    <a:pt x="35" y="34"/>
                  </a:cubicBezTo>
                  <a:cubicBezTo>
                    <a:pt x="36" y="34"/>
                    <a:pt x="36" y="34"/>
                    <a:pt x="36" y="34"/>
                  </a:cubicBezTo>
                  <a:cubicBezTo>
                    <a:pt x="36" y="34"/>
                    <a:pt x="36" y="34"/>
                    <a:pt x="36" y="34"/>
                  </a:cubicBezTo>
                  <a:cubicBezTo>
                    <a:pt x="36" y="35"/>
                    <a:pt x="36" y="35"/>
                    <a:pt x="36" y="35"/>
                  </a:cubicBezTo>
                  <a:cubicBezTo>
                    <a:pt x="36" y="35"/>
                    <a:pt x="36" y="35"/>
                    <a:pt x="36" y="35"/>
                  </a:cubicBezTo>
                  <a:cubicBezTo>
                    <a:pt x="35" y="36"/>
                    <a:pt x="35" y="36"/>
                    <a:pt x="35" y="36"/>
                  </a:cubicBezTo>
                  <a:cubicBezTo>
                    <a:pt x="35" y="36"/>
                    <a:pt x="35" y="36"/>
                    <a:pt x="35" y="36"/>
                  </a:cubicBezTo>
                  <a:cubicBezTo>
                    <a:pt x="35" y="37"/>
                    <a:pt x="35" y="37"/>
                    <a:pt x="35" y="37"/>
                  </a:cubicBezTo>
                  <a:cubicBezTo>
                    <a:pt x="34" y="37"/>
                    <a:pt x="34" y="37"/>
                    <a:pt x="34" y="37"/>
                  </a:cubicBezTo>
                  <a:cubicBezTo>
                    <a:pt x="34" y="38"/>
                    <a:pt x="34" y="38"/>
                    <a:pt x="34" y="38"/>
                  </a:cubicBezTo>
                  <a:cubicBezTo>
                    <a:pt x="33" y="38"/>
                    <a:pt x="33" y="38"/>
                    <a:pt x="33" y="38"/>
                  </a:cubicBezTo>
                  <a:cubicBezTo>
                    <a:pt x="32" y="38"/>
                    <a:pt x="32" y="38"/>
                    <a:pt x="32" y="38"/>
                  </a:cubicBezTo>
                  <a:cubicBezTo>
                    <a:pt x="31" y="38"/>
                    <a:pt x="31" y="38"/>
                    <a:pt x="31" y="38"/>
                  </a:cubicBezTo>
                  <a:cubicBezTo>
                    <a:pt x="30" y="38"/>
                    <a:pt x="30" y="38"/>
                    <a:pt x="30" y="38"/>
                  </a:cubicBezTo>
                  <a:cubicBezTo>
                    <a:pt x="30" y="37"/>
                    <a:pt x="30" y="37"/>
                    <a:pt x="30" y="37"/>
                  </a:cubicBezTo>
                  <a:cubicBezTo>
                    <a:pt x="29" y="38"/>
                    <a:pt x="29" y="38"/>
                    <a:pt x="29" y="38"/>
                  </a:cubicBezTo>
                  <a:cubicBezTo>
                    <a:pt x="29" y="38"/>
                    <a:pt x="29" y="38"/>
                    <a:pt x="29" y="38"/>
                  </a:cubicBezTo>
                  <a:cubicBezTo>
                    <a:pt x="29" y="39"/>
                    <a:pt x="29" y="39"/>
                    <a:pt x="29" y="39"/>
                  </a:cubicBezTo>
                  <a:cubicBezTo>
                    <a:pt x="29" y="39"/>
                    <a:pt x="29" y="39"/>
                    <a:pt x="29" y="39"/>
                  </a:cubicBezTo>
                  <a:cubicBezTo>
                    <a:pt x="30" y="39"/>
                    <a:pt x="30" y="39"/>
                    <a:pt x="30" y="39"/>
                  </a:cubicBezTo>
                  <a:cubicBezTo>
                    <a:pt x="31" y="39"/>
                    <a:pt x="31" y="39"/>
                    <a:pt x="31" y="39"/>
                  </a:cubicBezTo>
                  <a:cubicBezTo>
                    <a:pt x="31" y="39"/>
                    <a:pt x="31" y="39"/>
                    <a:pt x="31" y="39"/>
                  </a:cubicBezTo>
                  <a:cubicBezTo>
                    <a:pt x="31" y="40"/>
                    <a:pt x="31" y="40"/>
                    <a:pt x="31" y="40"/>
                  </a:cubicBezTo>
                  <a:cubicBezTo>
                    <a:pt x="32" y="40"/>
                    <a:pt x="32" y="40"/>
                    <a:pt x="32" y="40"/>
                  </a:cubicBezTo>
                  <a:cubicBezTo>
                    <a:pt x="32" y="41"/>
                    <a:pt x="32" y="41"/>
                    <a:pt x="32" y="41"/>
                  </a:cubicBezTo>
                  <a:cubicBezTo>
                    <a:pt x="32" y="41"/>
                    <a:pt x="32" y="41"/>
                    <a:pt x="32" y="41"/>
                  </a:cubicBezTo>
                  <a:cubicBezTo>
                    <a:pt x="31" y="41"/>
                    <a:pt x="31" y="41"/>
                    <a:pt x="31" y="41"/>
                  </a:cubicBezTo>
                  <a:cubicBezTo>
                    <a:pt x="30" y="41"/>
                    <a:pt x="30" y="41"/>
                    <a:pt x="30" y="41"/>
                  </a:cubicBezTo>
                  <a:cubicBezTo>
                    <a:pt x="30" y="43"/>
                    <a:pt x="30" y="43"/>
                    <a:pt x="30" y="43"/>
                  </a:cubicBezTo>
                  <a:cubicBezTo>
                    <a:pt x="31" y="44"/>
                    <a:pt x="31" y="44"/>
                    <a:pt x="31" y="44"/>
                  </a:cubicBezTo>
                  <a:cubicBezTo>
                    <a:pt x="31" y="44"/>
                    <a:pt x="31" y="44"/>
                    <a:pt x="31" y="44"/>
                  </a:cubicBezTo>
                  <a:cubicBezTo>
                    <a:pt x="31" y="45"/>
                    <a:pt x="31" y="45"/>
                    <a:pt x="31" y="45"/>
                  </a:cubicBezTo>
                  <a:cubicBezTo>
                    <a:pt x="31" y="45"/>
                    <a:pt x="31" y="45"/>
                    <a:pt x="31" y="45"/>
                  </a:cubicBezTo>
                  <a:cubicBezTo>
                    <a:pt x="32" y="45"/>
                    <a:pt x="32" y="45"/>
                    <a:pt x="32" y="45"/>
                  </a:cubicBezTo>
                  <a:cubicBezTo>
                    <a:pt x="33" y="44"/>
                    <a:pt x="33" y="44"/>
                    <a:pt x="33" y="44"/>
                  </a:cubicBezTo>
                  <a:cubicBezTo>
                    <a:pt x="33" y="43"/>
                    <a:pt x="33" y="43"/>
                    <a:pt x="33" y="43"/>
                  </a:cubicBezTo>
                  <a:cubicBezTo>
                    <a:pt x="33" y="43"/>
                    <a:pt x="33" y="43"/>
                    <a:pt x="33" y="43"/>
                  </a:cubicBezTo>
                  <a:cubicBezTo>
                    <a:pt x="34" y="44"/>
                    <a:pt x="34" y="44"/>
                    <a:pt x="34" y="44"/>
                  </a:cubicBezTo>
                  <a:cubicBezTo>
                    <a:pt x="34" y="45"/>
                    <a:pt x="34" y="45"/>
                    <a:pt x="34" y="45"/>
                  </a:cubicBezTo>
                  <a:close/>
                  <a:moveTo>
                    <a:pt x="40" y="44"/>
                  </a:moveTo>
                  <a:cubicBezTo>
                    <a:pt x="40" y="43"/>
                    <a:pt x="40" y="43"/>
                    <a:pt x="40" y="43"/>
                  </a:cubicBezTo>
                  <a:cubicBezTo>
                    <a:pt x="40" y="43"/>
                    <a:pt x="40" y="43"/>
                    <a:pt x="40" y="43"/>
                  </a:cubicBezTo>
                  <a:cubicBezTo>
                    <a:pt x="40" y="42"/>
                    <a:pt x="40" y="42"/>
                    <a:pt x="40" y="42"/>
                  </a:cubicBezTo>
                  <a:cubicBezTo>
                    <a:pt x="39" y="42"/>
                    <a:pt x="39" y="42"/>
                    <a:pt x="39" y="42"/>
                  </a:cubicBezTo>
                  <a:cubicBezTo>
                    <a:pt x="38" y="41"/>
                    <a:pt x="38" y="41"/>
                    <a:pt x="38" y="41"/>
                  </a:cubicBezTo>
                  <a:cubicBezTo>
                    <a:pt x="38" y="42"/>
                    <a:pt x="38" y="42"/>
                    <a:pt x="38" y="42"/>
                  </a:cubicBezTo>
                  <a:cubicBezTo>
                    <a:pt x="38" y="43"/>
                    <a:pt x="38" y="43"/>
                    <a:pt x="38" y="43"/>
                  </a:cubicBezTo>
                  <a:cubicBezTo>
                    <a:pt x="38" y="43"/>
                    <a:pt x="38" y="43"/>
                    <a:pt x="38" y="43"/>
                  </a:cubicBezTo>
                  <a:cubicBezTo>
                    <a:pt x="40" y="44"/>
                    <a:pt x="40" y="44"/>
                    <a:pt x="40" y="44"/>
                  </a:cubicBezTo>
                  <a:close/>
                  <a:moveTo>
                    <a:pt x="41" y="46"/>
                  </a:moveTo>
                  <a:cubicBezTo>
                    <a:pt x="41" y="46"/>
                    <a:pt x="42" y="46"/>
                    <a:pt x="42" y="46"/>
                  </a:cubicBezTo>
                  <a:cubicBezTo>
                    <a:pt x="42" y="46"/>
                    <a:pt x="42" y="46"/>
                    <a:pt x="42" y="46"/>
                  </a:cubicBezTo>
                  <a:cubicBezTo>
                    <a:pt x="44" y="46"/>
                    <a:pt x="44" y="46"/>
                    <a:pt x="44" y="46"/>
                  </a:cubicBezTo>
                  <a:cubicBezTo>
                    <a:pt x="44" y="45"/>
                    <a:pt x="44" y="45"/>
                    <a:pt x="44" y="45"/>
                  </a:cubicBezTo>
                  <a:cubicBezTo>
                    <a:pt x="44" y="45"/>
                    <a:pt x="44" y="45"/>
                    <a:pt x="44" y="45"/>
                  </a:cubicBezTo>
                  <a:cubicBezTo>
                    <a:pt x="43" y="44"/>
                    <a:pt x="43" y="44"/>
                    <a:pt x="43" y="44"/>
                  </a:cubicBezTo>
                  <a:cubicBezTo>
                    <a:pt x="43" y="44"/>
                    <a:pt x="43" y="44"/>
                    <a:pt x="43" y="44"/>
                  </a:cubicBezTo>
                  <a:cubicBezTo>
                    <a:pt x="42" y="42"/>
                    <a:pt x="42" y="42"/>
                    <a:pt x="42" y="42"/>
                  </a:cubicBezTo>
                  <a:cubicBezTo>
                    <a:pt x="42" y="43"/>
                    <a:pt x="42" y="43"/>
                    <a:pt x="42" y="43"/>
                  </a:cubicBezTo>
                  <a:cubicBezTo>
                    <a:pt x="42" y="44"/>
                    <a:pt x="42" y="44"/>
                    <a:pt x="42" y="44"/>
                  </a:cubicBezTo>
                  <a:cubicBezTo>
                    <a:pt x="41" y="45"/>
                    <a:pt x="41" y="45"/>
                    <a:pt x="41" y="45"/>
                  </a:cubicBezTo>
                  <a:cubicBezTo>
                    <a:pt x="40" y="45"/>
                    <a:pt x="40" y="45"/>
                    <a:pt x="40" y="45"/>
                  </a:cubicBezTo>
                  <a:cubicBezTo>
                    <a:pt x="40" y="45"/>
                    <a:pt x="40" y="45"/>
                    <a:pt x="40" y="45"/>
                  </a:cubicBezTo>
                  <a:cubicBezTo>
                    <a:pt x="41" y="45"/>
                    <a:pt x="41" y="45"/>
                    <a:pt x="41" y="45"/>
                  </a:cubicBezTo>
                  <a:cubicBezTo>
                    <a:pt x="41" y="46"/>
                    <a:pt x="41" y="46"/>
                    <a:pt x="41" y="46"/>
                  </a:cubicBezTo>
                  <a:close/>
                  <a:moveTo>
                    <a:pt x="52" y="18"/>
                  </a:moveTo>
                  <a:cubicBezTo>
                    <a:pt x="53" y="17"/>
                    <a:pt x="53" y="17"/>
                    <a:pt x="53" y="17"/>
                  </a:cubicBezTo>
                  <a:cubicBezTo>
                    <a:pt x="54" y="17"/>
                    <a:pt x="54" y="17"/>
                    <a:pt x="54" y="17"/>
                  </a:cubicBezTo>
                  <a:cubicBezTo>
                    <a:pt x="54" y="17"/>
                    <a:pt x="54" y="17"/>
                    <a:pt x="54" y="17"/>
                  </a:cubicBezTo>
                  <a:cubicBezTo>
                    <a:pt x="55" y="16"/>
                    <a:pt x="55" y="16"/>
                    <a:pt x="55" y="16"/>
                  </a:cubicBezTo>
                  <a:cubicBezTo>
                    <a:pt x="54" y="16"/>
                    <a:pt x="54" y="16"/>
                    <a:pt x="54" y="16"/>
                  </a:cubicBezTo>
                  <a:cubicBezTo>
                    <a:pt x="54" y="15"/>
                    <a:pt x="54" y="15"/>
                    <a:pt x="54" y="15"/>
                  </a:cubicBezTo>
                  <a:cubicBezTo>
                    <a:pt x="54" y="15"/>
                    <a:pt x="54" y="15"/>
                    <a:pt x="54" y="15"/>
                  </a:cubicBezTo>
                  <a:cubicBezTo>
                    <a:pt x="53" y="15"/>
                    <a:pt x="53" y="15"/>
                    <a:pt x="53" y="15"/>
                  </a:cubicBezTo>
                  <a:cubicBezTo>
                    <a:pt x="52" y="15"/>
                    <a:pt x="52" y="15"/>
                    <a:pt x="52" y="15"/>
                  </a:cubicBezTo>
                  <a:cubicBezTo>
                    <a:pt x="51" y="16"/>
                    <a:pt x="51" y="16"/>
                    <a:pt x="51" y="16"/>
                  </a:cubicBezTo>
                  <a:cubicBezTo>
                    <a:pt x="51" y="16"/>
                    <a:pt x="51" y="16"/>
                    <a:pt x="51" y="16"/>
                  </a:cubicBezTo>
                  <a:cubicBezTo>
                    <a:pt x="52" y="17"/>
                    <a:pt x="52" y="17"/>
                    <a:pt x="52" y="17"/>
                  </a:cubicBezTo>
                  <a:cubicBezTo>
                    <a:pt x="52" y="17"/>
                    <a:pt x="52" y="17"/>
                    <a:pt x="52" y="17"/>
                  </a:cubicBezTo>
                  <a:cubicBezTo>
                    <a:pt x="52" y="17"/>
                    <a:pt x="52" y="18"/>
                    <a:pt x="52" y="18"/>
                  </a:cubicBezTo>
                  <a:close/>
                  <a:moveTo>
                    <a:pt x="53" y="19"/>
                  </a:moveTo>
                  <a:cubicBezTo>
                    <a:pt x="53" y="19"/>
                    <a:pt x="53" y="19"/>
                    <a:pt x="53" y="19"/>
                  </a:cubicBezTo>
                  <a:cubicBezTo>
                    <a:pt x="54" y="18"/>
                    <a:pt x="54" y="18"/>
                    <a:pt x="54" y="18"/>
                  </a:cubicBezTo>
                  <a:cubicBezTo>
                    <a:pt x="54" y="19"/>
                    <a:pt x="54" y="19"/>
                    <a:pt x="54" y="19"/>
                  </a:cubicBezTo>
                  <a:cubicBezTo>
                    <a:pt x="53" y="19"/>
                    <a:pt x="53" y="19"/>
                    <a:pt x="53" y="19"/>
                  </a:cubicBezTo>
                  <a:close/>
                  <a:moveTo>
                    <a:pt x="54" y="22"/>
                  </a:moveTo>
                  <a:cubicBezTo>
                    <a:pt x="54" y="21"/>
                    <a:pt x="54" y="21"/>
                    <a:pt x="54" y="21"/>
                  </a:cubicBezTo>
                  <a:cubicBezTo>
                    <a:pt x="54" y="21"/>
                    <a:pt x="54" y="21"/>
                    <a:pt x="54" y="21"/>
                  </a:cubicBezTo>
                  <a:cubicBezTo>
                    <a:pt x="55" y="20"/>
                    <a:pt x="55" y="20"/>
                    <a:pt x="55" y="20"/>
                  </a:cubicBezTo>
                  <a:cubicBezTo>
                    <a:pt x="54" y="20"/>
                    <a:pt x="54" y="20"/>
                    <a:pt x="54" y="20"/>
                  </a:cubicBezTo>
                  <a:cubicBezTo>
                    <a:pt x="54" y="20"/>
                    <a:pt x="54" y="20"/>
                    <a:pt x="54" y="20"/>
                  </a:cubicBezTo>
                  <a:cubicBezTo>
                    <a:pt x="53" y="20"/>
                    <a:pt x="53" y="20"/>
                    <a:pt x="53" y="20"/>
                  </a:cubicBezTo>
                  <a:cubicBezTo>
                    <a:pt x="53" y="20"/>
                    <a:pt x="53" y="20"/>
                    <a:pt x="53" y="20"/>
                  </a:cubicBezTo>
                  <a:cubicBezTo>
                    <a:pt x="52" y="20"/>
                    <a:pt x="52" y="20"/>
                    <a:pt x="52" y="20"/>
                  </a:cubicBezTo>
                  <a:cubicBezTo>
                    <a:pt x="51" y="20"/>
                    <a:pt x="51" y="20"/>
                    <a:pt x="51" y="20"/>
                  </a:cubicBezTo>
                  <a:cubicBezTo>
                    <a:pt x="50" y="21"/>
                    <a:pt x="50" y="21"/>
                    <a:pt x="50" y="21"/>
                  </a:cubicBezTo>
                  <a:cubicBezTo>
                    <a:pt x="50" y="21"/>
                    <a:pt x="50" y="21"/>
                    <a:pt x="50" y="21"/>
                  </a:cubicBezTo>
                  <a:cubicBezTo>
                    <a:pt x="50" y="22"/>
                    <a:pt x="50" y="22"/>
                    <a:pt x="50" y="22"/>
                  </a:cubicBezTo>
                  <a:cubicBezTo>
                    <a:pt x="51" y="22"/>
                    <a:pt x="51" y="22"/>
                    <a:pt x="51" y="22"/>
                  </a:cubicBezTo>
                  <a:cubicBezTo>
                    <a:pt x="52" y="22"/>
                    <a:pt x="52" y="22"/>
                    <a:pt x="52" y="22"/>
                  </a:cubicBezTo>
                  <a:cubicBezTo>
                    <a:pt x="53" y="22"/>
                    <a:pt x="53" y="22"/>
                    <a:pt x="53" y="22"/>
                  </a:cubicBezTo>
                  <a:cubicBezTo>
                    <a:pt x="53" y="22"/>
                    <a:pt x="53" y="22"/>
                    <a:pt x="53" y="22"/>
                  </a:cubicBezTo>
                  <a:cubicBezTo>
                    <a:pt x="54" y="22"/>
                    <a:pt x="54" y="22"/>
                    <a:pt x="54" y="22"/>
                  </a:cubicBezTo>
                  <a:close/>
                  <a:moveTo>
                    <a:pt x="56" y="22"/>
                  </a:moveTo>
                  <a:cubicBezTo>
                    <a:pt x="55" y="21"/>
                    <a:pt x="55" y="21"/>
                    <a:pt x="55" y="21"/>
                  </a:cubicBezTo>
                  <a:cubicBezTo>
                    <a:pt x="56" y="20"/>
                    <a:pt x="56" y="20"/>
                    <a:pt x="56" y="20"/>
                  </a:cubicBezTo>
                  <a:cubicBezTo>
                    <a:pt x="56" y="20"/>
                    <a:pt x="56" y="20"/>
                    <a:pt x="56" y="20"/>
                  </a:cubicBezTo>
                  <a:cubicBezTo>
                    <a:pt x="57" y="21"/>
                    <a:pt x="57" y="21"/>
                    <a:pt x="57" y="21"/>
                  </a:cubicBezTo>
                  <a:cubicBezTo>
                    <a:pt x="57" y="21"/>
                    <a:pt x="57" y="21"/>
                    <a:pt x="57" y="21"/>
                  </a:cubicBezTo>
                  <a:cubicBezTo>
                    <a:pt x="57" y="22"/>
                    <a:pt x="57" y="22"/>
                    <a:pt x="57" y="22"/>
                  </a:cubicBezTo>
                  <a:cubicBezTo>
                    <a:pt x="56" y="22"/>
                    <a:pt x="56" y="22"/>
                    <a:pt x="56" y="22"/>
                  </a:cubicBezTo>
                  <a:cubicBezTo>
                    <a:pt x="56" y="22"/>
                    <a:pt x="56" y="22"/>
                    <a:pt x="56" y="22"/>
                  </a:cubicBezTo>
                  <a:close/>
                  <a:moveTo>
                    <a:pt x="52" y="26"/>
                  </a:moveTo>
                  <a:cubicBezTo>
                    <a:pt x="53" y="25"/>
                    <a:pt x="53" y="25"/>
                    <a:pt x="53" y="25"/>
                  </a:cubicBezTo>
                  <a:cubicBezTo>
                    <a:pt x="53" y="24"/>
                    <a:pt x="53" y="24"/>
                    <a:pt x="53" y="24"/>
                  </a:cubicBezTo>
                  <a:cubicBezTo>
                    <a:pt x="54" y="23"/>
                    <a:pt x="54" y="23"/>
                    <a:pt x="54" y="23"/>
                  </a:cubicBezTo>
                  <a:cubicBezTo>
                    <a:pt x="54" y="23"/>
                    <a:pt x="54" y="23"/>
                    <a:pt x="54" y="23"/>
                  </a:cubicBezTo>
                  <a:cubicBezTo>
                    <a:pt x="54" y="22"/>
                    <a:pt x="54" y="22"/>
                    <a:pt x="54" y="22"/>
                  </a:cubicBezTo>
                  <a:cubicBezTo>
                    <a:pt x="53" y="23"/>
                    <a:pt x="53" y="23"/>
                    <a:pt x="53" y="23"/>
                  </a:cubicBezTo>
                  <a:cubicBezTo>
                    <a:pt x="52" y="23"/>
                    <a:pt x="52" y="23"/>
                    <a:pt x="52" y="23"/>
                  </a:cubicBezTo>
                  <a:cubicBezTo>
                    <a:pt x="51" y="23"/>
                    <a:pt x="51" y="23"/>
                    <a:pt x="51" y="23"/>
                  </a:cubicBezTo>
                  <a:cubicBezTo>
                    <a:pt x="50" y="23"/>
                    <a:pt x="50" y="23"/>
                    <a:pt x="50" y="23"/>
                  </a:cubicBezTo>
                  <a:cubicBezTo>
                    <a:pt x="50" y="24"/>
                    <a:pt x="50" y="24"/>
                    <a:pt x="50" y="24"/>
                  </a:cubicBezTo>
                  <a:cubicBezTo>
                    <a:pt x="50" y="24"/>
                    <a:pt x="50" y="24"/>
                    <a:pt x="50" y="24"/>
                  </a:cubicBezTo>
                  <a:cubicBezTo>
                    <a:pt x="51" y="24"/>
                    <a:pt x="51" y="24"/>
                    <a:pt x="51" y="24"/>
                  </a:cubicBezTo>
                  <a:cubicBezTo>
                    <a:pt x="51" y="25"/>
                    <a:pt x="51" y="25"/>
                    <a:pt x="51" y="25"/>
                  </a:cubicBezTo>
                  <a:cubicBezTo>
                    <a:pt x="51" y="25"/>
                    <a:pt x="51" y="25"/>
                    <a:pt x="51" y="25"/>
                  </a:cubicBezTo>
                  <a:cubicBezTo>
                    <a:pt x="50" y="25"/>
                    <a:pt x="50" y="25"/>
                    <a:pt x="50" y="25"/>
                  </a:cubicBezTo>
                  <a:cubicBezTo>
                    <a:pt x="49" y="26"/>
                    <a:pt x="49" y="26"/>
                    <a:pt x="49" y="26"/>
                  </a:cubicBezTo>
                  <a:cubicBezTo>
                    <a:pt x="49" y="26"/>
                    <a:pt x="49" y="26"/>
                    <a:pt x="49" y="26"/>
                  </a:cubicBezTo>
                  <a:cubicBezTo>
                    <a:pt x="49" y="27"/>
                    <a:pt x="49" y="27"/>
                    <a:pt x="49" y="27"/>
                  </a:cubicBezTo>
                  <a:cubicBezTo>
                    <a:pt x="50" y="27"/>
                    <a:pt x="50" y="27"/>
                    <a:pt x="50" y="27"/>
                  </a:cubicBezTo>
                  <a:cubicBezTo>
                    <a:pt x="51" y="26"/>
                    <a:pt x="51" y="26"/>
                    <a:pt x="51" y="26"/>
                  </a:cubicBezTo>
                  <a:cubicBezTo>
                    <a:pt x="51" y="26"/>
                    <a:pt x="52" y="26"/>
                    <a:pt x="52" y="26"/>
                  </a:cubicBezTo>
                  <a:close/>
                  <a:moveTo>
                    <a:pt x="55" y="26"/>
                  </a:moveTo>
                  <a:cubicBezTo>
                    <a:pt x="54" y="26"/>
                    <a:pt x="54" y="26"/>
                    <a:pt x="54" y="26"/>
                  </a:cubicBezTo>
                  <a:cubicBezTo>
                    <a:pt x="53" y="26"/>
                    <a:pt x="53" y="26"/>
                    <a:pt x="53" y="26"/>
                  </a:cubicBezTo>
                  <a:cubicBezTo>
                    <a:pt x="53" y="26"/>
                    <a:pt x="53" y="26"/>
                    <a:pt x="53" y="26"/>
                  </a:cubicBezTo>
                  <a:cubicBezTo>
                    <a:pt x="53" y="25"/>
                    <a:pt x="53" y="25"/>
                    <a:pt x="53" y="25"/>
                  </a:cubicBezTo>
                  <a:cubicBezTo>
                    <a:pt x="54" y="25"/>
                    <a:pt x="54" y="25"/>
                    <a:pt x="54" y="25"/>
                  </a:cubicBezTo>
                  <a:cubicBezTo>
                    <a:pt x="54" y="24"/>
                    <a:pt x="54" y="24"/>
                    <a:pt x="54" y="24"/>
                  </a:cubicBezTo>
                  <a:cubicBezTo>
                    <a:pt x="55" y="25"/>
                    <a:pt x="55" y="25"/>
                    <a:pt x="55" y="25"/>
                  </a:cubicBezTo>
                  <a:cubicBezTo>
                    <a:pt x="55" y="25"/>
                    <a:pt x="55" y="25"/>
                    <a:pt x="55" y="25"/>
                  </a:cubicBezTo>
                  <a:cubicBezTo>
                    <a:pt x="55" y="26"/>
                    <a:pt x="55" y="26"/>
                    <a:pt x="55" y="26"/>
                  </a:cubicBezTo>
                  <a:close/>
                  <a:moveTo>
                    <a:pt x="57" y="28"/>
                  </a:moveTo>
                  <a:cubicBezTo>
                    <a:pt x="56" y="27"/>
                    <a:pt x="56" y="27"/>
                    <a:pt x="56" y="27"/>
                  </a:cubicBezTo>
                  <a:cubicBezTo>
                    <a:pt x="56" y="26"/>
                    <a:pt x="56" y="26"/>
                    <a:pt x="56" y="26"/>
                  </a:cubicBezTo>
                  <a:cubicBezTo>
                    <a:pt x="56" y="26"/>
                    <a:pt x="56" y="26"/>
                    <a:pt x="56" y="26"/>
                  </a:cubicBezTo>
                  <a:cubicBezTo>
                    <a:pt x="56" y="26"/>
                    <a:pt x="56" y="26"/>
                    <a:pt x="56" y="26"/>
                  </a:cubicBezTo>
                  <a:cubicBezTo>
                    <a:pt x="57" y="26"/>
                    <a:pt x="57" y="26"/>
                    <a:pt x="57" y="26"/>
                  </a:cubicBezTo>
                  <a:cubicBezTo>
                    <a:pt x="58" y="26"/>
                    <a:pt x="58" y="26"/>
                    <a:pt x="58" y="26"/>
                  </a:cubicBezTo>
                  <a:cubicBezTo>
                    <a:pt x="58" y="27"/>
                    <a:pt x="58" y="27"/>
                    <a:pt x="58" y="27"/>
                  </a:cubicBezTo>
                  <a:cubicBezTo>
                    <a:pt x="58" y="27"/>
                    <a:pt x="58" y="27"/>
                    <a:pt x="58" y="27"/>
                  </a:cubicBezTo>
                  <a:cubicBezTo>
                    <a:pt x="57" y="28"/>
                    <a:pt x="57" y="28"/>
                    <a:pt x="57" y="28"/>
                  </a:cubicBezTo>
                  <a:close/>
                  <a:moveTo>
                    <a:pt x="56" y="30"/>
                  </a:moveTo>
                  <a:cubicBezTo>
                    <a:pt x="55" y="29"/>
                    <a:pt x="55" y="29"/>
                    <a:pt x="55" y="29"/>
                  </a:cubicBezTo>
                  <a:cubicBezTo>
                    <a:pt x="54" y="28"/>
                    <a:pt x="54" y="28"/>
                    <a:pt x="54" y="28"/>
                  </a:cubicBezTo>
                  <a:cubicBezTo>
                    <a:pt x="52" y="27"/>
                    <a:pt x="52" y="27"/>
                    <a:pt x="52" y="27"/>
                  </a:cubicBezTo>
                  <a:cubicBezTo>
                    <a:pt x="51" y="27"/>
                    <a:pt x="51" y="27"/>
                    <a:pt x="51" y="27"/>
                  </a:cubicBezTo>
                  <a:cubicBezTo>
                    <a:pt x="51" y="27"/>
                    <a:pt x="51" y="27"/>
                    <a:pt x="51" y="27"/>
                  </a:cubicBezTo>
                  <a:cubicBezTo>
                    <a:pt x="51" y="27"/>
                    <a:pt x="51" y="27"/>
                    <a:pt x="51" y="27"/>
                  </a:cubicBezTo>
                  <a:cubicBezTo>
                    <a:pt x="52" y="27"/>
                    <a:pt x="52" y="27"/>
                    <a:pt x="52" y="27"/>
                  </a:cubicBezTo>
                  <a:cubicBezTo>
                    <a:pt x="53" y="27"/>
                    <a:pt x="53" y="27"/>
                    <a:pt x="53" y="27"/>
                  </a:cubicBezTo>
                  <a:cubicBezTo>
                    <a:pt x="54" y="27"/>
                    <a:pt x="54" y="27"/>
                    <a:pt x="54" y="27"/>
                  </a:cubicBezTo>
                  <a:cubicBezTo>
                    <a:pt x="56" y="28"/>
                    <a:pt x="56" y="28"/>
                    <a:pt x="56" y="28"/>
                  </a:cubicBezTo>
                  <a:cubicBezTo>
                    <a:pt x="56" y="28"/>
                    <a:pt x="56" y="28"/>
                    <a:pt x="56" y="28"/>
                  </a:cubicBezTo>
                  <a:cubicBezTo>
                    <a:pt x="57" y="28"/>
                    <a:pt x="57" y="28"/>
                    <a:pt x="57" y="28"/>
                  </a:cubicBezTo>
                  <a:cubicBezTo>
                    <a:pt x="57" y="28"/>
                    <a:pt x="57" y="28"/>
                    <a:pt x="57" y="28"/>
                  </a:cubicBezTo>
                  <a:cubicBezTo>
                    <a:pt x="57" y="29"/>
                    <a:pt x="57" y="29"/>
                    <a:pt x="57" y="29"/>
                  </a:cubicBezTo>
                  <a:cubicBezTo>
                    <a:pt x="57" y="30"/>
                    <a:pt x="57" y="30"/>
                    <a:pt x="57" y="30"/>
                  </a:cubicBezTo>
                  <a:cubicBezTo>
                    <a:pt x="56" y="30"/>
                    <a:pt x="56" y="30"/>
                    <a:pt x="56" y="30"/>
                  </a:cubicBezTo>
                  <a:close/>
                  <a:moveTo>
                    <a:pt x="57" y="32"/>
                  </a:moveTo>
                  <a:cubicBezTo>
                    <a:pt x="57" y="31"/>
                    <a:pt x="57" y="31"/>
                    <a:pt x="57" y="31"/>
                  </a:cubicBezTo>
                  <a:cubicBezTo>
                    <a:pt x="56" y="30"/>
                    <a:pt x="56" y="30"/>
                    <a:pt x="56" y="30"/>
                  </a:cubicBezTo>
                  <a:cubicBezTo>
                    <a:pt x="55" y="30"/>
                    <a:pt x="55" y="30"/>
                    <a:pt x="55" y="30"/>
                  </a:cubicBezTo>
                  <a:cubicBezTo>
                    <a:pt x="54" y="30"/>
                    <a:pt x="54" y="30"/>
                    <a:pt x="54" y="30"/>
                  </a:cubicBezTo>
                  <a:cubicBezTo>
                    <a:pt x="53" y="29"/>
                    <a:pt x="53" y="29"/>
                    <a:pt x="53" y="29"/>
                  </a:cubicBezTo>
                  <a:cubicBezTo>
                    <a:pt x="52" y="29"/>
                    <a:pt x="52" y="29"/>
                    <a:pt x="52" y="29"/>
                  </a:cubicBezTo>
                  <a:cubicBezTo>
                    <a:pt x="52" y="28"/>
                    <a:pt x="52" y="28"/>
                    <a:pt x="52" y="28"/>
                  </a:cubicBezTo>
                  <a:cubicBezTo>
                    <a:pt x="51" y="28"/>
                    <a:pt x="51" y="28"/>
                    <a:pt x="51" y="28"/>
                  </a:cubicBezTo>
                  <a:cubicBezTo>
                    <a:pt x="50" y="28"/>
                    <a:pt x="50" y="28"/>
                    <a:pt x="50" y="28"/>
                  </a:cubicBezTo>
                  <a:cubicBezTo>
                    <a:pt x="48" y="28"/>
                    <a:pt x="48" y="28"/>
                    <a:pt x="48" y="28"/>
                  </a:cubicBezTo>
                  <a:cubicBezTo>
                    <a:pt x="47" y="28"/>
                    <a:pt x="47" y="28"/>
                    <a:pt x="47" y="28"/>
                  </a:cubicBezTo>
                  <a:cubicBezTo>
                    <a:pt x="47" y="29"/>
                    <a:pt x="47" y="29"/>
                    <a:pt x="47" y="29"/>
                  </a:cubicBezTo>
                  <a:cubicBezTo>
                    <a:pt x="47" y="29"/>
                    <a:pt x="47" y="29"/>
                    <a:pt x="47" y="29"/>
                  </a:cubicBezTo>
                  <a:cubicBezTo>
                    <a:pt x="47" y="30"/>
                    <a:pt x="47" y="30"/>
                    <a:pt x="47" y="30"/>
                  </a:cubicBezTo>
                  <a:cubicBezTo>
                    <a:pt x="49" y="30"/>
                    <a:pt x="49" y="30"/>
                    <a:pt x="49" y="30"/>
                  </a:cubicBezTo>
                  <a:cubicBezTo>
                    <a:pt x="49" y="30"/>
                    <a:pt x="49" y="30"/>
                    <a:pt x="49" y="30"/>
                  </a:cubicBezTo>
                  <a:cubicBezTo>
                    <a:pt x="50" y="30"/>
                    <a:pt x="50" y="30"/>
                    <a:pt x="50" y="30"/>
                  </a:cubicBezTo>
                  <a:cubicBezTo>
                    <a:pt x="50" y="30"/>
                    <a:pt x="50" y="30"/>
                    <a:pt x="50" y="30"/>
                  </a:cubicBezTo>
                  <a:cubicBezTo>
                    <a:pt x="51" y="31"/>
                    <a:pt x="51" y="31"/>
                    <a:pt x="51" y="31"/>
                  </a:cubicBezTo>
                  <a:cubicBezTo>
                    <a:pt x="51" y="31"/>
                    <a:pt x="51" y="31"/>
                    <a:pt x="51" y="31"/>
                  </a:cubicBezTo>
                  <a:cubicBezTo>
                    <a:pt x="52" y="31"/>
                    <a:pt x="52" y="31"/>
                    <a:pt x="52" y="31"/>
                  </a:cubicBezTo>
                  <a:cubicBezTo>
                    <a:pt x="52" y="31"/>
                    <a:pt x="52" y="31"/>
                    <a:pt x="52" y="31"/>
                  </a:cubicBezTo>
                  <a:cubicBezTo>
                    <a:pt x="53" y="32"/>
                    <a:pt x="53" y="32"/>
                    <a:pt x="53" y="32"/>
                  </a:cubicBezTo>
                  <a:cubicBezTo>
                    <a:pt x="54" y="32"/>
                    <a:pt x="54" y="32"/>
                    <a:pt x="54" y="32"/>
                  </a:cubicBezTo>
                  <a:cubicBezTo>
                    <a:pt x="55" y="32"/>
                    <a:pt x="55" y="32"/>
                    <a:pt x="55" y="32"/>
                  </a:cubicBezTo>
                  <a:cubicBezTo>
                    <a:pt x="56" y="32"/>
                    <a:pt x="56" y="32"/>
                    <a:pt x="56" y="32"/>
                  </a:cubicBezTo>
                  <a:cubicBezTo>
                    <a:pt x="57" y="32"/>
                    <a:pt x="57" y="32"/>
                    <a:pt x="57" y="32"/>
                  </a:cubicBezTo>
                  <a:close/>
                  <a:moveTo>
                    <a:pt x="50" y="33"/>
                  </a:moveTo>
                  <a:cubicBezTo>
                    <a:pt x="50" y="33"/>
                    <a:pt x="50" y="33"/>
                    <a:pt x="50" y="33"/>
                  </a:cubicBezTo>
                  <a:cubicBezTo>
                    <a:pt x="49" y="33"/>
                    <a:pt x="49" y="33"/>
                    <a:pt x="49" y="33"/>
                  </a:cubicBezTo>
                  <a:cubicBezTo>
                    <a:pt x="48" y="33"/>
                    <a:pt x="48" y="33"/>
                    <a:pt x="48" y="33"/>
                  </a:cubicBezTo>
                  <a:cubicBezTo>
                    <a:pt x="48" y="32"/>
                    <a:pt x="48" y="32"/>
                    <a:pt x="48" y="32"/>
                  </a:cubicBezTo>
                  <a:cubicBezTo>
                    <a:pt x="47" y="32"/>
                    <a:pt x="47" y="32"/>
                    <a:pt x="47" y="32"/>
                  </a:cubicBezTo>
                  <a:cubicBezTo>
                    <a:pt x="48" y="32"/>
                    <a:pt x="48" y="32"/>
                    <a:pt x="48" y="32"/>
                  </a:cubicBezTo>
                  <a:cubicBezTo>
                    <a:pt x="49" y="31"/>
                    <a:pt x="49" y="31"/>
                    <a:pt x="49" y="31"/>
                  </a:cubicBezTo>
                  <a:cubicBezTo>
                    <a:pt x="50" y="32"/>
                    <a:pt x="50" y="32"/>
                    <a:pt x="50" y="32"/>
                  </a:cubicBezTo>
                  <a:cubicBezTo>
                    <a:pt x="50" y="31"/>
                    <a:pt x="50" y="31"/>
                    <a:pt x="50" y="31"/>
                  </a:cubicBezTo>
                  <a:cubicBezTo>
                    <a:pt x="51" y="32"/>
                    <a:pt x="51" y="32"/>
                    <a:pt x="51" y="32"/>
                  </a:cubicBezTo>
                  <a:cubicBezTo>
                    <a:pt x="51" y="32"/>
                    <a:pt x="51" y="32"/>
                    <a:pt x="51" y="32"/>
                  </a:cubicBezTo>
                  <a:cubicBezTo>
                    <a:pt x="51" y="32"/>
                    <a:pt x="51" y="32"/>
                    <a:pt x="51" y="32"/>
                  </a:cubicBezTo>
                  <a:cubicBezTo>
                    <a:pt x="52" y="32"/>
                    <a:pt x="52" y="32"/>
                    <a:pt x="52" y="32"/>
                  </a:cubicBezTo>
                  <a:cubicBezTo>
                    <a:pt x="52" y="32"/>
                    <a:pt x="52" y="32"/>
                    <a:pt x="52" y="32"/>
                  </a:cubicBezTo>
                  <a:cubicBezTo>
                    <a:pt x="52" y="33"/>
                    <a:pt x="52" y="33"/>
                    <a:pt x="52" y="33"/>
                  </a:cubicBezTo>
                  <a:cubicBezTo>
                    <a:pt x="50" y="33"/>
                    <a:pt x="50" y="33"/>
                    <a:pt x="50" y="33"/>
                  </a:cubicBezTo>
                  <a:close/>
                  <a:moveTo>
                    <a:pt x="48" y="38"/>
                  </a:moveTo>
                  <a:cubicBezTo>
                    <a:pt x="48" y="37"/>
                    <a:pt x="48" y="37"/>
                    <a:pt x="48" y="37"/>
                  </a:cubicBezTo>
                  <a:cubicBezTo>
                    <a:pt x="48" y="36"/>
                    <a:pt x="48" y="36"/>
                    <a:pt x="48" y="36"/>
                  </a:cubicBezTo>
                  <a:cubicBezTo>
                    <a:pt x="47" y="36"/>
                    <a:pt x="47" y="36"/>
                    <a:pt x="47" y="36"/>
                  </a:cubicBezTo>
                  <a:cubicBezTo>
                    <a:pt x="47" y="37"/>
                    <a:pt x="47" y="37"/>
                    <a:pt x="47" y="37"/>
                  </a:cubicBezTo>
                  <a:cubicBezTo>
                    <a:pt x="47" y="37"/>
                    <a:pt x="47" y="37"/>
                    <a:pt x="47" y="37"/>
                  </a:cubicBezTo>
                  <a:cubicBezTo>
                    <a:pt x="47" y="38"/>
                    <a:pt x="47" y="38"/>
                    <a:pt x="47" y="38"/>
                  </a:cubicBezTo>
                  <a:cubicBezTo>
                    <a:pt x="48" y="38"/>
                    <a:pt x="48" y="38"/>
                    <a:pt x="48" y="38"/>
                  </a:cubicBezTo>
                  <a:cubicBezTo>
                    <a:pt x="48" y="38"/>
                    <a:pt x="48" y="38"/>
                    <a:pt x="48" y="38"/>
                  </a:cubicBezTo>
                  <a:close/>
                  <a:moveTo>
                    <a:pt x="49" y="37"/>
                  </a:moveTo>
                  <a:cubicBezTo>
                    <a:pt x="49" y="37"/>
                    <a:pt x="49" y="37"/>
                    <a:pt x="49" y="37"/>
                  </a:cubicBezTo>
                  <a:cubicBezTo>
                    <a:pt x="50" y="37"/>
                    <a:pt x="50" y="37"/>
                    <a:pt x="50" y="37"/>
                  </a:cubicBezTo>
                  <a:cubicBezTo>
                    <a:pt x="49" y="36"/>
                    <a:pt x="49" y="36"/>
                    <a:pt x="49" y="36"/>
                  </a:cubicBezTo>
                  <a:cubicBezTo>
                    <a:pt x="49" y="35"/>
                    <a:pt x="49" y="35"/>
                    <a:pt x="49" y="35"/>
                  </a:cubicBezTo>
                  <a:cubicBezTo>
                    <a:pt x="48" y="36"/>
                    <a:pt x="48" y="36"/>
                    <a:pt x="48" y="36"/>
                  </a:cubicBezTo>
                  <a:cubicBezTo>
                    <a:pt x="48" y="36"/>
                    <a:pt x="48" y="36"/>
                    <a:pt x="48" y="36"/>
                  </a:cubicBezTo>
                  <a:cubicBezTo>
                    <a:pt x="49" y="37"/>
                    <a:pt x="49" y="37"/>
                    <a:pt x="49" y="37"/>
                  </a:cubicBezTo>
                  <a:close/>
                  <a:moveTo>
                    <a:pt x="51" y="37"/>
                  </a:moveTo>
                  <a:cubicBezTo>
                    <a:pt x="51" y="37"/>
                    <a:pt x="52" y="37"/>
                    <a:pt x="52" y="37"/>
                  </a:cubicBezTo>
                  <a:cubicBezTo>
                    <a:pt x="52" y="36"/>
                    <a:pt x="52" y="36"/>
                    <a:pt x="52" y="36"/>
                  </a:cubicBezTo>
                  <a:cubicBezTo>
                    <a:pt x="51" y="36"/>
                    <a:pt x="51" y="36"/>
                    <a:pt x="51" y="36"/>
                  </a:cubicBezTo>
                  <a:cubicBezTo>
                    <a:pt x="50" y="36"/>
                    <a:pt x="50" y="36"/>
                    <a:pt x="50" y="36"/>
                  </a:cubicBezTo>
                  <a:cubicBezTo>
                    <a:pt x="50" y="36"/>
                    <a:pt x="50" y="36"/>
                    <a:pt x="50" y="36"/>
                  </a:cubicBezTo>
                  <a:cubicBezTo>
                    <a:pt x="51" y="37"/>
                    <a:pt x="51" y="37"/>
                    <a:pt x="51" y="37"/>
                  </a:cubicBezTo>
                  <a:close/>
                  <a:moveTo>
                    <a:pt x="51" y="39"/>
                  </a:moveTo>
                  <a:cubicBezTo>
                    <a:pt x="51" y="38"/>
                    <a:pt x="51" y="38"/>
                    <a:pt x="51" y="38"/>
                  </a:cubicBezTo>
                  <a:cubicBezTo>
                    <a:pt x="51" y="38"/>
                    <a:pt x="51" y="38"/>
                    <a:pt x="51" y="38"/>
                  </a:cubicBezTo>
                  <a:cubicBezTo>
                    <a:pt x="51" y="37"/>
                    <a:pt x="51" y="37"/>
                    <a:pt x="51" y="37"/>
                  </a:cubicBezTo>
                  <a:cubicBezTo>
                    <a:pt x="50" y="37"/>
                    <a:pt x="50" y="37"/>
                    <a:pt x="50" y="37"/>
                  </a:cubicBezTo>
                  <a:cubicBezTo>
                    <a:pt x="50" y="37"/>
                    <a:pt x="50" y="37"/>
                    <a:pt x="50" y="37"/>
                  </a:cubicBezTo>
                  <a:cubicBezTo>
                    <a:pt x="50" y="38"/>
                    <a:pt x="50" y="38"/>
                    <a:pt x="50" y="38"/>
                  </a:cubicBezTo>
                  <a:cubicBezTo>
                    <a:pt x="50" y="38"/>
                    <a:pt x="50" y="38"/>
                    <a:pt x="50" y="38"/>
                  </a:cubicBezTo>
                  <a:cubicBezTo>
                    <a:pt x="51" y="39"/>
                    <a:pt x="51" y="39"/>
                    <a:pt x="51" y="39"/>
                  </a:cubicBezTo>
                  <a:close/>
                  <a:moveTo>
                    <a:pt x="49" y="41"/>
                  </a:moveTo>
                  <a:cubicBezTo>
                    <a:pt x="49" y="40"/>
                    <a:pt x="49" y="40"/>
                    <a:pt x="49" y="40"/>
                  </a:cubicBezTo>
                  <a:cubicBezTo>
                    <a:pt x="49" y="40"/>
                    <a:pt x="49" y="40"/>
                    <a:pt x="49" y="40"/>
                  </a:cubicBezTo>
                  <a:cubicBezTo>
                    <a:pt x="48" y="39"/>
                    <a:pt x="48" y="39"/>
                    <a:pt x="48" y="39"/>
                  </a:cubicBezTo>
                  <a:cubicBezTo>
                    <a:pt x="47" y="39"/>
                    <a:pt x="47" y="39"/>
                    <a:pt x="47" y="39"/>
                  </a:cubicBezTo>
                  <a:cubicBezTo>
                    <a:pt x="47" y="40"/>
                    <a:pt x="47" y="40"/>
                    <a:pt x="47" y="40"/>
                  </a:cubicBezTo>
                  <a:cubicBezTo>
                    <a:pt x="47" y="40"/>
                    <a:pt x="47" y="40"/>
                    <a:pt x="47" y="40"/>
                  </a:cubicBezTo>
                  <a:cubicBezTo>
                    <a:pt x="47" y="41"/>
                    <a:pt x="47" y="41"/>
                    <a:pt x="47" y="41"/>
                  </a:cubicBezTo>
                  <a:cubicBezTo>
                    <a:pt x="46" y="41"/>
                    <a:pt x="46" y="41"/>
                    <a:pt x="46" y="41"/>
                  </a:cubicBezTo>
                  <a:cubicBezTo>
                    <a:pt x="47" y="42"/>
                    <a:pt x="47" y="42"/>
                    <a:pt x="47" y="42"/>
                  </a:cubicBezTo>
                  <a:cubicBezTo>
                    <a:pt x="48" y="42"/>
                    <a:pt x="48" y="42"/>
                    <a:pt x="48" y="42"/>
                  </a:cubicBezTo>
                  <a:cubicBezTo>
                    <a:pt x="49" y="42"/>
                    <a:pt x="49" y="42"/>
                    <a:pt x="49" y="42"/>
                  </a:cubicBezTo>
                  <a:cubicBezTo>
                    <a:pt x="49" y="41"/>
                    <a:pt x="49" y="41"/>
                    <a:pt x="49" y="41"/>
                  </a:cubicBezTo>
                  <a:close/>
                  <a:moveTo>
                    <a:pt x="50" y="39"/>
                  </a:moveTo>
                  <a:cubicBezTo>
                    <a:pt x="50" y="40"/>
                    <a:pt x="50" y="40"/>
                    <a:pt x="50" y="40"/>
                  </a:cubicBezTo>
                  <a:cubicBezTo>
                    <a:pt x="50" y="41"/>
                    <a:pt x="50" y="41"/>
                    <a:pt x="50" y="41"/>
                  </a:cubicBezTo>
                  <a:cubicBezTo>
                    <a:pt x="51" y="41"/>
                    <a:pt x="51" y="41"/>
                    <a:pt x="51" y="41"/>
                  </a:cubicBezTo>
                  <a:cubicBezTo>
                    <a:pt x="51" y="40"/>
                    <a:pt x="51" y="40"/>
                    <a:pt x="51" y="40"/>
                  </a:cubicBezTo>
                  <a:cubicBezTo>
                    <a:pt x="51" y="40"/>
                    <a:pt x="51" y="40"/>
                    <a:pt x="51" y="40"/>
                  </a:cubicBezTo>
                  <a:cubicBezTo>
                    <a:pt x="50" y="39"/>
                    <a:pt x="50" y="39"/>
                    <a:pt x="50" y="39"/>
                  </a:cubicBezTo>
                  <a:close/>
                  <a:moveTo>
                    <a:pt x="57" y="30"/>
                  </a:moveTo>
                  <a:cubicBezTo>
                    <a:pt x="57" y="30"/>
                    <a:pt x="57" y="30"/>
                    <a:pt x="57" y="30"/>
                  </a:cubicBezTo>
                  <a:cubicBezTo>
                    <a:pt x="58" y="30"/>
                    <a:pt x="58" y="30"/>
                    <a:pt x="58" y="30"/>
                  </a:cubicBezTo>
                  <a:cubicBezTo>
                    <a:pt x="58" y="29"/>
                    <a:pt x="58" y="29"/>
                    <a:pt x="58" y="29"/>
                  </a:cubicBezTo>
                  <a:cubicBezTo>
                    <a:pt x="58" y="28"/>
                    <a:pt x="58" y="28"/>
                    <a:pt x="58" y="28"/>
                  </a:cubicBezTo>
                  <a:cubicBezTo>
                    <a:pt x="59" y="28"/>
                    <a:pt x="59" y="28"/>
                    <a:pt x="59" y="28"/>
                  </a:cubicBezTo>
                  <a:cubicBezTo>
                    <a:pt x="59" y="29"/>
                    <a:pt x="59" y="29"/>
                    <a:pt x="59" y="29"/>
                  </a:cubicBezTo>
                  <a:cubicBezTo>
                    <a:pt x="59" y="30"/>
                    <a:pt x="59" y="30"/>
                    <a:pt x="59" y="30"/>
                  </a:cubicBezTo>
                  <a:cubicBezTo>
                    <a:pt x="59" y="30"/>
                    <a:pt x="59" y="30"/>
                    <a:pt x="59" y="30"/>
                  </a:cubicBezTo>
                  <a:cubicBezTo>
                    <a:pt x="59" y="30"/>
                    <a:pt x="59" y="30"/>
                    <a:pt x="59" y="30"/>
                  </a:cubicBezTo>
                  <a:cubicBezTo>
                    <a:pt x="58" y="31"/>
                    <a:pt x="58" y="31"/>
                    <a:pt x="58" y="31"/>
                  </a:cubicBezTo>
                  <a:cubicBezTo>
                    <a:pt x="57" y="31"/>
                    <a:pt x="57" y="31"/>
                    <a:pt x="57" y="31"/>
                  </a:cubicBezTo>
                  <a:cubicBezTo>
                    <a:pt x="57" y="30"/>
                    <a:pt x="57" y="30"/>
                    <a:pt x="57" y="30"/>
                  </a:cubicBezTo>
                  <a:close/>
                  <a:moveTo>
                    <a:pt x="52" y="39"/>
                  </a:moveTo>
                  <a:cubicBezTo>
                    <a:pt x="52" y="40"/>
                    <a:pt x="52" y="40"/>
                    <a:pt x="52" y="40"/>
                  </a:cubicBezTo>
                  <a:cubicBezTo>
                    <a:pt x="53" y="40"/>
                    <a:pt x="53" y="40"/>
                    <a:pt x="53" y="40"/>
                  </a:cubicBezTo>
                  <a:cubicBezTo>
                    <a:pt x="54" y="40"/>
                    <a:pt x="54" y="40"/>
                    <a:pt x="54" y="40"/>
                  </a:cubicBezTo>
                  <a:cubicBezTo>
                    <a:pt x="54" y="39"/>
                    <a:pt x="54" y="39"/>
                    <a:pt x="54" y="39"/>
                  </a:cubicBezTo>
                  <a:cubicBezTo>
                    <a:pt x="54" y="39"/>
                    <a:pt x="54" y="39"/>
                    <a:pt x="54" y="39"/>
                  </a:cubicBezTo>
                  <a:cubicBezTo>
                    <a:pt x="53" y="38"/>
                    <a:pt x="53" y="38"/>
                    <a:pt x="53" y="38"/>
                  </a:cubicBezTo>
                  <a:cubicBezTo>
                    <a:pt x="53" y="38"/>
                    <a:pt x="53" y="38"/>
                    <a:pt x="53" y="38"/>
                  </a:cubicBezTo>
                  <a:cubicBezTo>
                    <a:pt x="52" y="39"/>
                    <a:pt x="52" y="39"/>
                    <a:pt x="52" y="39"/>
                  </a:cubicBezTo>
                  <a:cubicBezTo>
                    <a:pt x="52" y="39"/>
                    <a:pt x="52" y="39"/>
                    <a:pt x="52" y="39"/>
                  </a:cubicBezTo>
                  <a:close/>
                  <a:moveTo>
                    <a:pt x="52" y="38"/>
                  </a:moveTo>
                  <a:cubicBezTo>
                    <a:pt x="53" y="38"/>
                    <a:pt x="53" y="38"/>
                    <a:pt x="53" y="38"/>
                  </a:cubicBezTo>
                  <a:cubicBezTo>
                    <a:pt x="53" y="37"/>
                    <a:pt x="53" y="37"/>
                    <a:pt x="53" y="37"/>
                  </a:cubicBezTo>
                  <a:cubicBezTo>
                    <a:pt x="53" y="37"/>
                    <a:pt x="53" y="37"/>
                    <a:pt x="53" y="37"/>
                  </a:cubicBezTo>
                  <a:cubicBezTo>
                    <a:pt x="53" y="37"/>
                    <a:pt x="53" y="37"/>
                    <a:pt x="53" y="37"/>
                  </a:cubicBezTo>
                  <a:cubicBezTo>
                    <a:pt x="52" y="38"/>
                    <a:pt x="52" y="38"/>
                    <a:pt x="52" y="38"/>
                  </a:cubicBezTo>
                  <a:close/>
                  <a:moveTo>
                    <a:pt x="54" y="37"/>
                  </a:moveTo>
                  <a:cubicBezTo>
                    <a:pt x="54" y="37"/>
                    <a:pt x="54" y="37"/>
                    <a:pt x="54" y="37"/>
                  </a:cubicBezTo>
                  <a:cubicBezTo>
                    <a:pt x="54" y="37"/>
                    <a:pt x="54" y="37"/>
                    <a:pt x="54" y="37"/>
                  </a:cubicBezTo>
                  <a:cubicBezTo>
                    <a:pt x="55" y="37"/>
                    <a:pt x="55" y="37"/>
                    <a:pt x="55" y="37"/>
                  </a:cubicBezTo>
                  <a:cubicBezTo>
                    <a:pt x="55" y="37"/>
                    <a:pt x="55" y="37"/>
                    <a:pt x="55" y="37"/>
                  </a:cubicBezTo>
                  <a:cubicBezTo>
                    <a:pt x="55" y="37"/>
                    <a:pt x="55" y="37"/>
                    <a:pt x="55" y="37"/>
                  </a:cubicBezTo>
                  <a:cubicBezTo>
                    <a:pt x="54" y="37"/>
                    <a:pt x="54" y="37"/>
                    <a:pt x="54" y="37"/>
                  </a:cubicBezTo>
                  <a:cubicBezTo>
                    <a:pt x="54" y="37"/>
                    <a:pt x="54" y="37"/>
                    <a:pt x="54" y="37"/>
                  </a:cubicBezTo>
                  <a:cubicBezTo>
                    <a:pt x="54" y="37"/>
                    <a:pt x="54" y="37"/>
                    <a:pt x="54" y="37"/>
                  </a:cubicBezTo>
                  <a:close/>
                  <a:moveTo>
                    <a:pt x="54" y="34"/>
                  </a:moveTo>
                  <a:cubicBezTo>
                    <a:pt x="53" y="34"/>
                    <a:pt x="53" y="34"/>
                    <a:pt x="53" y="34"/>
                  </a:cubicBezTo>
                  <a:cubicBezTo>
                    <a:pt x="53" y="34"/>
                    <a:pt x="53" y="34"/>
                    <a:pt x="53" y="34"/>
                  </a:cubicBezTo>
                  <a:cubicBezTo>
                    <a:pt x="52" y="34"/>
                    <a:pt x="52" y="34"/>
                    <a:pt x="52" y="34"/>
                  </a:cubicBezTo>
                  <a:cubicBezTo>
                    <a:pt x="52" y="33"/>
                    <a:pt x="52" y="33"/>
                    <a:pt x="52" y="33"/>
                  </a:cubicBezTo>
                  <a:cubicBezTo>
                    <a:pt x="53" y="32"/>
                    <a:pt x="53" y="32"/>
                    <a:pt x="53" y="32"/>
                  </a:cubicBezTo>
                  <a:cubicBezTo>
                    <a:pt x="54" y="32"/>
                    <a:pt x="54" y="32"/>
                    <a:pt x="54" y="32"/>
                  </a:cubicBezTo>
                  <a:cubicBezTo>
                    <a:pt x="55" y="32"/>
                    <a:pt x="55" y="32"/>
                    <a:pt x="55" y="32"/>
                  </a:cubicBezTo>
                  <a:cubicBezTo>
                    <a:pt x="55" y="33"/>
                    <a:pt x="55" y="33"/>
                    <a:pt x="55" y="33"/>
                  </a:cubicBezTo>
                  <a:cubicBezTo>
                    <a:pt x="56" y="33"/>
                    <a:pt x="56" y="33"/>
                    <a:pt x="56" y="33"/>
                  </a:cubicBezTo>
                  <a:cubicBezTo>
                    <a:pt x="56" y="34"/>
                    <a:pt x="56" y="34"/>
                    <a:pt x="56" y="34"/>
                  </a:cubicBezTo>
                  <a:cubicBezTo>
                    <a:pt x="55" y="34"/>
                    <a:pt x="55" y="34"/>
                    <a:pt x="55" y="34"/>
                  </a:cubicBezTo>
                  <a:cubicBezTo>
                    <a:pt x="54" y="34"/>
                    <a:pt x="54" y="34"/>
                    <a:pt x="54" y="34"/>
                  </a:cubicBezTo>
                  <a:cubicBezTo>
                    <a:pt x="54" y="34"/>
                    <a:pt x="54" y="34"/>
                    <a:pt x="54" y="34"/>
                  </a:cubicBezTo>
                  <a:close/>
                  <a:moveTo>
                    <a:pt x="57" y="33"/>
                  </a:moveTo>
                  <a:cubicBezTo>
                    <a:pt x="58" y="34"/>
                    <a:pt x="58" y="34"/>
                    <a:pt x="58" y="34"/>
                  </a:cubicBezTo>
                  <a:cubicBezTo>
                    <a:pt x="58" y="34"/>
                    <a:pt x="58" y="34"/>
                    <a:pt x="58" y="34"/>
                  </a:cubicBezTo>
                  <a:cubicBezTo>
                    <a:pt x="59" y="34"/>
                    <a:pt x="59" y="34"/>
                    <a:pt x="59" y="34"/>
                  </a:cubicBezTo>
                  <a:cubicBezTo>
                    <a:pt x="59" y="33"/>
                    <a:pt x="59" y="33"/>
                    <a:pt x="59" y="33"/>
                  </a:cubicBezTo>
                  <a:cubicBezTo>
                    <a:pt x="59" y="33"/>
                    <a:pt x="59" y="33"/>
                    <a:pt x="59" y="33"/>
                  </a:cubicBezTo>
                  <a:cubicBezTo>
                    <a:pt x="58" y="33"/>
                    <a:pt x="58" y="33"/>
                    <a:pt x="58" y="33"/>
                  </a:cubicBezTo>
                  <a:cubicBezTo>
                    <a:pt x="58" y="33"/>
                    <a:pt x="58" y="33"/>
                    <a:pt x="58" y="33"/>
                  </a:cubicBezTo>
                  <a:cubicBezTo>
                    <a:pt x="57" y="33"/>
                    <a:pt x="57" y="33"/>
                    <a:pt x="57" y="33"/>
                  </a:cubicBezTo>
                  <a:close/>
                  <a:moveTo>
                    <a:pt x="59" y="41"/>
                  </a:moveTo>
                  <a:cubicBezTo>
                    <a:pt x="59" y="41"/>
                    <a:pt x="59" y="41"/>
                    <a:pt x="59" y="41"/>
                  </a:cubicBezTo>
                  <a:cubicBezTo>
                    <a:pt x="59" y="40"/>
                    <a:pt x="59" y="40"/>
                    <a:pt x="59" y="40"/>
                  </a:cubicBezTo>
                  <a:cubicBezTo>
                    <a:pt x="59" y="39"/>
                    <a:pt x="59" y="39"/>
                    <a:pt x="59" y="39"/>
                  </a:cubicBezTo>
                  <a:cubicBezTo>
                    <a:pt x="59" y="38"/>
                    <a:pt x="59" y="38"/>
                    <a:pt x="59" y="38"/>
                  </a:cubicBezTo>
                  <a:cubicBezTo>
                    <a:pt x="58" y="37"/>
                    <a:pt x="58" y="37"/>
                    <a:pt x="58" y="37"/>
                  </a:cubicBezTo>
                  <a:cubicBezTo>
                    <a:pt x="57" y="37"/>
                    <a:pt x="57" y="37"/>
                    <a:pt x="57" y="37"/>
                  </a:cubicBezTo>
                  <a:cubicBezTo>
                    <a:pt x="57" y="37"/>
                    <a:pt x="57" y="37"/>
                    <a:pt x="57" y="37"/>
                  </a:cubicBezTo>
                  <a:cubicBezTo>
                    <a:pt x="56" y="37"/>
                    <a:pt x="56" y="37"/>
                    <a:pt x="56" y="37"/>
                  </a:cubicBezTo>
                  <a:cubicBezTo>
                    <a:pt x="55" y="38"/>
                    <a:pt x="55" y="38"/>
                    <a:pt x="55" y="38"/>
                  </a:cubicBezTo>
                  <a:cubicBezTo>
                    <a:pt x="55" y="38"/>
                    <a:pt x="55" y="38"/>
                    <a:pt x="55" y="38"/>
                  </a:cubicBezTo>
                  <a:cubicBezTo>
                    <a:pt x="55" y="39"/>
                    <a:pt x="55" y="39"/>
                    <a:pt x="55" y="39"/>
                  </a:cubicBezTo>
                  <a:cubicBezTo>
                    <a:pt x="56" y="41"/>
                    <a:pt x="56" y="41"/>
                    <a:pt x="56" y="41"/>
                  </a:cubicBezTo>
                  <a:cubicBezTo>
                    <a:pt x="56" y="41"/>
                    <a:pt x="56" y="41"/>
                    <a:pt x="56" y="41"/>
                  </a:cubicBezTo>
                  <a:cubicBezTo>
                    <a:pt x="57" y="41"/>
                    <a:pt x="57" y="41"/>
                    <a:pt x="57" y="41"/>
                  </a:cubicBezTo>
                  <a:cubicBezTo>
                    <a:pt x="58" y="41"/>
                    <a:pt x="58" y="41"/>
                    <a:pt x="58" y="41"/>
                  </a:cubicBezTo>
                  <a:cubicBezTo>
                    <a:pt x="59" y="41"/>
                    <a:pt x="59" y="41"/>
                    <a:pt x="59" y="41"/>
                  </a:cubicBezTo>
                  <a:close/>
                  <a:moveTo>
                    <a:pt x="61" y="40"/>
                  </a:moveTo>
                  <a:cubicBezTo>
                    <a:pt x="61" y="40"/>
                    <a:pt x="61" y="40"/>
                    <a:pt x="61" y="40"/>
                  </a:cubicBezTo>
                  <a:cubicBezTo>
                    <a:pt x="61" y="39"/>
                    <a:pt x="61" y="39"/>
                    <a:pt x="61" y="39"/>
                  </a:cubicBezTo>
                  <a:cubicBezTo>
                    <a:pt x="61" y="39"/>
                    <a:pt x="61" y="39"/>
                    <a:pt x="61" y="39"/>
                  </a:cubicBezTo>
                  <a:cubicBezTo>
                    <a:pt x="61" y="39"/>
                    <a:pt x="61" y="39"/>
                    <a:pt x="61" y="39"/>
                  </a:cubicBezTo>
                  <a:cubicBezTo>
                    <a:pt x="62" y="38"/>
                    <a:pt x="62" y="38"/>
                    <a:pt x="62" y="38"/>
                  </a:cubicBezTo>
                  <a:cubicBezTo>
                    <a:pt x="62" y="37"/>
                    <a:pt x="62" y="37"/>
                    <a:pt x="62" y="37"/>
                  </a:cubicBezTo>
                  <a:cubicBezTo>
                    <a:pt x="63" y="37"/>
                    <a:pt x="63" y="37"/>
                    <a:pt x="63" y="37"/>
                  </a:cubicBezTo>
                  <a:cubicBezTo>
                    <a:pt x="64" y="37"/>
                    <a:pt x="64" y="37"/>
                    <a:pt x="64" y="37"/>
                  </a:cubicBezTo>
                  <a:cubicBezTo>
                    <a:pt x="64" y="36"/>
                    <a:pt x="64" y="36"/>
                    <a:pt x="64" y="36"/>
                  </a:cubicBezTo>
                  <a:cubicBezTo>
                    <a:pt x="63" y="36"/>
                    <a:pt x="63" y="36"/>
                    <a:pt x="63" y="36"/>
                  </a:cubicBezTo>
                  <a:cubicBezTo>
                    <a:pt x="62" y="36"/>
                    <a:pt x="62" y="36"/>
                    <a:pt x="62" y="36"/>
                  </a:cubicBezTo>
                  <a:cubicBezTo>
                    <a:pt x="61" y="36"/>
                    <a:pt x="61" y="36"/>
                    <a:pt x="61" y="36"/>
                  </a:cubicBezTo>
                  <a:cubicBezTo>
                    <a:pt x="60" y="35"/>
                    <a:pt x="60" y="35"/>
                    <a:pt x="60" y="35"/>
                  </a:cubicBezTo>
                  <a:cubicBezTo>
                    <a:pt x="59" y="35"/>
                    <a:pt x="59" y="35"/>
                    <a:pt x="59" y="35"/>
                  </a:cubicBezTo>
                  <a:cubicBezTo>
                    <a:pt x="58" y="35"/>
                    <a:pt x="58" y="35"/>
                    <a:pt x="58" y="35"/>
                  </a:cubicBezTo>
                  <a:cubicBezTo>
                    <a:pt x="58" y="35"/>
                    <a:pt x="58" y="35"/>
                    <a:pt x="58" y="35"/>
                  </a:cubicBezTo>
                  <a:cubicBezTo>
                    <a:pt x="58" y="36"/>
                    <a:pt x="58" y="36"/>
                    <a:pt x="58" y="36"/>
                  </a:cubicBezTo>
                  <a:cubicBezTo>
                    <a:pt x="59" y="37"/>
                    <a:pt x="59" y="37"/>
                    <a:pt x="59" y="37"/>
                  </a:cubicBezTo>
                  <a:cubicBezTo>
                    <a:pt x="59" y="39"/>
                    <a:pt x="59" y="39"/>
                    <a:pt x="59" y="39"/>
                  </a:cubicBezTo>
                  <a:cubicBezTo>
                    <a:pt x="60" y="40"/>
                    <a:pt x="60" y="40"/>
                    <a:pt x="60" y="40"/>
                  </a:cubicBezTo>
                  <a:cubicBezTo>
                    <a:pt x="61" y="40"/>
                    <a:pt x="61" y="40"/>
                    <a:pt x="61" y="40"/>
                  </a:cubicBezTo>
                  <a:cubicBezTo>
                    <a:pt x="61" y="40"/>
                    <a:pt x="61" y="40"/>
                    <a:pt x="61" y="40"/>
                  </a:cubicBezTo>
                  <a:close/>
                  <a:moveTo>
                    <a:pt x="64" y="40"/>
                  </a:moveTo>
                  <a:cubicBezTo>
                    <a:pt x="64" y="41"/>
                    <a:pt x="64" y="41"/>
                    <a:pt x="64" y="41"/>
                  </a:cubicBezTo>
                  <a:cubicBezTo>
                    <a:pt x="65" y="41"/>
                    <a:pt x="65" y="41"/>
                    <a:pt x="65" y="41"/>
                  </a:cubicBezTo>
                  <a:cubicBezTo>
                    <a:pt x="66" y="42"/>
                    <a:pt x="66" y="42"/>
                    <a:pt x="66" y="42"/>
                  </a:cubicBezTo>
                  <a:cubicBezTo>
                    <a:pt x="67" y="42"/>
                    <a:pt x="67" y="42"/>
                    <a:pt x="67" y="42"/>
                  </a:cubicBezTo>
                  <a:cubicBezTo>
                    <a:pt x="68" y="41"/>
                    <a:pt x="68" y="41"/>
                    <a:pt x="68" y="41"/>
                  </a:cubicBezTo>
                  <a:cubicBezTo>
                    <a:pt x="67" y="40"/>
                    <a:pt x="67" y="40"/>
                    <a:pt x="67" y="40"/>
                  </a:cubicBezTo>
                  <a:cubicBezTo>
                    <a:pt x="67" y="39"/>
                    <a:pt x="67" y="39"/>
                    <a:pt x="67" y="39"/>
                  </a:cubicBezTo>
                  <a:cubicBezTo>
                    <a:pt x="65" y="40"/>
                    <a:pt x="65" y="40"/>
                    <a:pt x="65" y="40"/>
                  </a:cubicBezTo>
                  <a:cubicBezTo>
                    <a:pt x="64" y="40"/>
                    <a:pt x="64" y="40"/>
                    <a:pt x="64" y="40"/>
                  </a:cubicBezTo>
                  <a:close/>
                  <a:moveTo>
                    <a:pt x="64" y="42"/>
                  </a:moveTo>
                  <a:cubicBezTo>
                    <a:pt x="64" y="43"/>
                    <a:pt x="64" y="43"/>
                    <a:pt x="64" y="43"/>
                  </a:cubicBezTo>
                  <a:cubicBezTo>
                    <a:pt x="65" y="43"/>
                    <a:pt x="65" y="43"/>
                    <a:pt x="65" y="43"/>
                  </a:cubicBezTo>
                  <a:cubicBezTo>
                    <a:pt x="65" y="43"/>
                    <a:pt x="65" y="43"/>
                    <a:pt x="65" y="43"/>
                  </a:cubicBezTo>
                  <a:cubicBezTo>
                    <a:pt x="66" y="43"/>
                    <a:pt x="66" y="43"/>
                    <a:pt x="66" y="43"/>
                  </a:cubicBezTo>
                  <a:cubicBezTo>
                    <a:pt x="65" y="42"/>
                    <a:pt x="65" y="42"/>
                    <a:pt x="65" y="42"/>
                  </a:cubicBezTo>
                  <a:cubicBezTo>
                    <a:pt x="64" y="42"/>
                    <a:pt x="64" y="42"/>
                    <a:pt x="64" y="42"/>
                  </a:cubicBezTo>
                  <a:close/>
                  <a:moveTo>
                    <a:pt x="64" y="16"/>
                  </a:moveTo>
                  <a:cubicBezTo>
                    <a:pt x="65" y="16"/>
                    <a:pt x="65" y="16"/>
                    <a:pt x="65" y="16"/>
                  </a:cubicBezTo>
                  <a:cubicBezTo>
                    <a:pt x="65" y="16"/>
                    <a:pt x="65" y="16"/>
                    <a:pt x="65" y="16"/>
                  </a:cubicBezTo>
                  <a:cubicBezTo>
                    <a:pt x="66" y="15"/>
                    <a:pt x="66" y="15"/>
                    <a:pt x="66" y="15"/>
                  </a:cubicBezTo>
                  <a:cubicBezTo>
                    <a:pt x="66" y="16"/>
                    <a:pt x="66" y="16"/>
                    <a:pt x="66" y="16"/>
                  </a:cubicBezTo>
                  <a:cubicBezTo>
                    <a:pt x="67" y="16"/>
                    <a:pt x="67" y="16"/>
                    <a:pt x="67" y="16"/>
                  </a:cubicBezTo>
                  <a:cubicBezTo>
                    <a:pt x="67" y="16"/>
                    <a:pt x="67" y="16"/>
                    <a:pt x="67" y="16"/>
                  </a:cubicBezTo>
                  <a:cubicBezTo>
                    <a:pt x="68" y="16"/>
                    <a:pt x="68" y="16"/>
                    <a:pt x="68" y="16"/>
                  </a:cubicBezTo>
                  <a:cubicBezTo>
                    <a:pt x="67" y="17"/>
                    <a:pt x="67" y="17"/>
                    <a:pt x="67" y="17"/>
                  </a:cubicBezTo>
                  <a:cubicBezTo>
                    <a:pt x="66" y="17"/>
                    <a:pt x="66" y="17"/>
                    <a:pt x="66" y="17"/>
                  </a:cubicBezTo>
                  <a:cubicBezTo>
                    <a:pt x="66" y="17"/>
                    <a:pt x="66" y="17"/>
                    <a:pt x="66" y="17"/>
                  </a:cubicBezTo>
                  <a:cubicBezTo>
                    <a:pt x="64" y="17"/>
                    <a:pt x="64" y="17"/>
                    <a:pt x="64" y="17"/>
                  </a:cubicBezTo>
                  <a:cubicBezTo>
                    <a:pt x="64" y="16"/>
                    <a:pt x="64" y="16"/>
                    <a:pt x="64" y="16"/>
                  </a:cubicBezTo>
                  <a:close/>
                  <a:moveTo>
                    <a:pt x="66" y="28"/>
                  </a:moveTo>
                  <a:cubicBezTo>
                    <a:pt x="66" y="27"/>
                    <a:pt x="66" y="27"/>
                    <a:pt x="66" y="27"/>
                  </a:cubicBezTo>
                  <a:cubicBezTo>
                    <a:pt x="67" y="26"/>
                    <a:pt x="67" y="26"/>
                    <a:pt x="67" y="26"/>
                  </a:cubicBezTo>
                  <a:cubicBezTo>
                    <a:pt x="67" y="26"/>
                    <a:pt x="67" y="26"/>
                    <a:pt x="67" y="26"/>
                  </a:cubicBezTo>
                  <a:cubicBezTo>
                    <a:pt x="66" y="25"/>
                    <a:pt x="66" y="25"/>
                    <a:pt x="66" y="25"/>
                  </a:cubicBezTo>
                  <a:cubicBezTo>
                    <a:pt x="66" y="25"/>
                    <a:pt x="66" y="25"/>
                    <a:pt x="66" y="25"/>
                  </a:cubicBezTo>
                  <a:cubicBezTo>
                    <a:pt x="65" y="25"/>
                    <a:pt x="65" y="25"/>
                    <a:pt x="65" y="25"/>
                  </a:cubicBezTo>
                  <a:cubicBezTo>
                    <a:pt x="64" y="25"/>
                    <a:pt x="64" y="25"/>
                    <a:pt x="64" y="25"/>
                  </a:cubicBezTo>
                  <a:cubicBezTo>
                    <a:pt x="63" y="26"/>
                    <a:pt x="63" y="26"/>
                    <a:pt x="63" y="26"/>
                  </a:cubicBezTo>
                  <a:cubicBezTo>
                    <a:pt x="62" y="26"/>
                    <a:pt x="62" y="26"/>
                    <a:pt x="62" y="26"/>
                  </a:cubicBezTo>
                  <a:cubicBezTo>
                    <a:pt x="62" y="27"/>
                    <a:pt x="62" y="27"/>
                    <a:pt x="62" y="27"/>
                  </a:cubicBezTo>
                  <a:cubicBezTo>
                    <a:pt x="64" y="28"/>
                    <a:pt x="64" y="28"/>
                    <a:pt x="64" y="28"/>
                  </a:cubicBezTo>
                  <a:cubicBezTo>
                    <a:pt x="65" y="28"/>
                    <a:pt x="65" y="28"/>
                    <a:pt x="65" y="28"/>
                  </a:cubicBezTo>
                  <a:cubicBezTo>
                    <a:pt x="66" y="28"/>
                    <a:pt x="66" y="28"/>
                    <a:pt x="66" y="28"/>
                  </a:cubicBezTo>
                  <a:close/>
                  <a:moveTo>
                    <a:pt x="68" y="26"/>
                  </a:moveTo>
                  <a:cubicBezTo>
                    <a:pt x="68" y="27"/>
                    <a:pt x="68" y="27"/>
                    <a:pt x="68" y="27"/>
                  </a:cubicBezTo>
                  <a:cubicBezTo>
                    <a:pt x="68" y="28"/>
                    <a:pt x="68" y="28"/>
                    <a:pt x="68" y="28"/>
                  </a:cubicBezTo>
                  <a:cubicBezTo>
                    <a:pt x="67" y="28"/>
                    <a:pt x="67" y="28"/>
                    <a:pt x="67" y="28"/>
                  </a:cubicBezTo>
                  <a:cubicBezTo>
                    <a:pt x="67" y="28"/>
                    <a:pt x="67" y="28"/>
                    <a:pt x="67" y="28"/>
                  </a:cubicBezTo>
                  <a:cubicBezTo>
                    <a:pt x="66" y="28"/>
                    <a:pt x="66" y="28"/>
                    <a:pt x="66" y="28"/>
                  </a:cubicBezTo>
                  <a:cubicBezTo>
                    <a:pt x="65" y="29"/>
                    <a:pt x="65" y="29"/>
                    <a:pt x="65" y="29"/>
                  </a:cubicBezTo>
                  <a:cubicBezTo>
                    <a:pt x="64" y="29"/>
                    <a:pt x="64" y="29"/>
                    <a:pt x="64" y="29"/>
                  </a:cubicBezTo>
                  <a:cubicBezTo>
                    <a:pt x="63" y="29"/>
                    <a:pt x="63" y="29"/>
                    <a:pt x="63" y="29"/>
                  </a:cubicBezTo>
                  <a:cubicBezTo>
                    <a:pt x="63" y="29"/>
                    <a:pt x="63" y="29"/>
                    <a:pt x="63" y="29"/>
                  </a:cubicBezTo>
                  <a:cubicBezTo>
                    <a:pt x="63" y="30"/>
                    <a:pt x="63" y="30"/>
                    <a:pt x="63" y="30"/>
                  </a:cubicBezTo>
                  <a:cubicBezTo>
                    <a:pt x="63" y="30"/>
                    <a:pt x="63" y="30"/>
                    <a:pt x="63" y="30"/>
                  </a:cubicBezTo>
                  <a:cubicBezTo>
                    <a:pt x="63" y="33"/>
                    <a:pt x="63" y="33"/>
                    <a:pt x="63" y="33"/>
                  </a:cubicBezTo>
                  <a:cubicBezTo>
                    <a:pt x="64" y="34"/>
                    <a:pt x="64" y="34"/>
                    <a:pt x="64" y="34"/>
                  </a:cubicBezTo>
                  <a:cubicBezTo>
                    <a:pt x="65" y="35"/>
                    <a:pt x="65" y="35"/>
                    <a:pt x="65" y="35"/>
                  </a:cubicBezTo>
                  <a:cubicBezTo>
                    <a:pt x="66" y="35"/>
                    <a:pt x="66" y="35"/>
                    <a:pt x="66" y="35"/>
                  </a:cubicBezTo>
                  <a:cubicBezTo>
                    <a:pt x="67" y="35"/>
                    <a:pt x="67" y="35"/>
                    <a:pt x="67" y="35"/>
                  </a:cubicBezTo>
                  <a:cubicBezTo>
                    <a:pt x="68" y="35"/>
                    <a:pt x="68" y="35"/>
                    <a:pt x="68" y="35"/>
                  </a:cubicBezTo>
                  <a:cubicBezTo>
                    <a:pt x="69" y="34"/>
                    <a:pt x="69" y="34"/>
                    <a:pt x="69" y="34"/>
                  </a:cubicBezTo>
                  <a:cubicBezTo>
                    <a:pt x="70" y="34"/>
                    <a:pt x="70" y="34"/>
                    <a:pt x="70" y="34"/>
                  </a:cubicBezTo>
                  <a:cubicBezTo>
                    <a:pt x="70" y="33"/>
                    <a:pt x="70" y="33"/>
                    <a:pt x="70" y="33"/>
                  </a:cubicBezTo>
                  <a:cubicBezTo>
                    <a:pt x="69" y="33"/>
                    <a:pt x="69" y="33"/>
                    <a:pt x="69" y="33"/>
                  </a:cubicBezTo>
                  <a:cubicBezTo>
                    <a:pt x="69" y="32"/>
                    <a:pt x="69" y="32"/>
                    <a:pt x="69" y="32"/>
                  </a:cubicBezTo>
                  <a:cubicBezTo>
                    <a:pt x="68" y="32"/>
                    <a:pt x="68" y="32"/>
                    <a:pt x="68" y="32"/>
                  </a:cubicBezTo>
                  <a:cubicBezTo>
                    <a:pt x="67" y="31"/>
                    <a:pt x="67" y="31"/>
                    <a:pt x="67" y="31"/>
                  </a:cubicBezTo>
                  <a:cubicBezTo>
                    <a:pt x="67" y="30"/>
                    <a:pt x="67" y="30"/>
                    <a:pt x="67" y="30"/>
                  </a:cubicBezTo>
                  <a:cubicBezTo>
                    <a:pt x="68" y="30"/>
                    <a:pt x="68" y="30"/>
                    <a:pt x="68" y="30"/>
                  </a:cubicBezTo>
                  <a:cubicBezTo>
                    <a:pt x="69" y="30"/>
                    <a:pt x="69" y="30"/>
                    <a:pt x="69" y="30"/>
                  </a:cubicBezTo>
                  <a:cubicBezTo>
                    <a:pt x="70" y="29"/>
                    <a:pt x="70" y="29"/>
                    <a:pt x="70" y="29"/>
                  </a:cubicBezTo>
                  <a:cubicBezTo>
                    <a:pt x="70" y="29"/>
                    <a:pt x="70" y="29"/>
                    <a:pt x="70" y="29"/>
                  </a:cubicBezTo>
                  <a:cubicBezTo>
                    <a:pt x="69" y="28"/>
                    <a:pt x="69" y="28"/>
                    <a:pt x="69" y="28"/>
                  </a:cubicBezTo>
                  <a:cubicBezTo>
                    <a:pt x="68" y="27"/>
                    <a:pt x="68" y="27"/>
                    <a:pt x="68" y="27"/>
                  </a:cubicBezTo>
                  <a:cubicBezTo>
                    <a:pt x="68" y="26"/>
                    <a:pt x="68" y="26"/>
                    <a:pt x="68" y="26"/>
                  </a:cubicBezTo>
                  <a:close/>
                  <a:moveTo>
                    <a:pt x="72" y="28"/>
                  </a:moveTo>
                  <a:cubicBezTo>
                    <a:pt x="71" y="27"/>
                    <a:pt x="71" y="27"/>
                    <a:pt x="71" y="27"/>
                  </a:cubicBezTo>
                  <a:cubicBezTo>
                    <a:pt x="71" y="27"/>
                    <a:pt x="71" y="27"/>
                    <a:pt x="71" y="27"/>
                  </a:cubicBezTo>
                  <a:cubicBezTo>
                    <a:pt x="71" y="26"/>
                    <a:pt x="71" y="26"/>
                    <a:pt x="71" y="26"/>
                  </a:cubicBezTo>
                  <a:cubicBezTo>
                    <a:pt x="70" y="26"/>
                    <a:pt x="70" y="26"/>
                    <a:pt x="70" y="26"/>
                  </a:cubicBezTo>
                  <a:cubicBezTo>
                    <a:pt x="69" y="26"/>
                    <a:pt x="69" y="26"/>
                    <a:pt x="69" y="26"/>
                  </a:cubicBezTo>
                  <a:cubicBezTo>
                    <a:pt x="69" y="25"/>
                    <a:pt x="69" y="25"/>
                    <a:pt x="69" y="25"/>
                  </a:cubicBezTo>
                  <a:cubicBezTo>
                    <a:pt x="69" y="25"/>
                    <a:pt x="69" y="25"/>
                    <a:pt x="69" y="25"/>
                  </a:cubicBezTo>
                  <a:cubicBezTo>
                    <a:pt x="69" y="23"/>
                    <a:pt x="69" y="23"/>
                    <a:pt x="69" y="23"/>
                  </a:cubicBezTo>
                  <a:cubicBezTo>
                    <a:pt x="69" y="23"/>
                    <a:pt x="69" y="23"/>
                    <a:pt x="69" y="23"/>
                  </a:cubicBezTo>
                  <a:cubicBezTo>
                    <a:pt x="69" y="21"/>
                    <a:pt x="69" y="21"/>
                    <a:pt x="69" y="21"/>
                  </a:cubicBezTo>
                  <a:cubicBezTo>
                    <a:pt x="70" y="21"/>
                    <a:pt x="70" y="21"/>
                    <a:pt x="70" y="21"/>
                  </a:cubicBezTo>
                  <a:cubicBezTo>
                    <a:pt x="71" y="20"/>
                    <a:pt x="71" y="20"/>
                    <a:pt x="71" y="20"/>
                  </a:cubicBezTo>
                  <a:cubicBezTo>
                    <a:pt x="71" y="20"/>
                    <a:pt x="71" y="20"/>
                    <a:pt x="71" y="20"/>
                  </a:cubicBezTo>
                  <a:cubicBezTo>
                    <a:pt x="71" y="19"/>
                    <a:pt x="71" y="19"/>
                    <a:pt x="71" y="19"/>
                  </a:cubicBezTo>
                  <a:cubicBezTo>
                    <a:pt x="71" y="19"/>
                    <a:pt x="71" y="19"/>
                    <a:pt x="71" y="19"/>
                  </a:cubicBezTo>
                  <a:cubicBezTo>
                    <a:pt x="72" y="19"/>
                    <a:pt x="72" y="19"/>
                    <a:pt x="72" y="19"/>
                  </a:cubicBezTo>
                  <a:cubicBezTo>
                    <a:pt x="73" y="19"/>
                    <a:pt x="73" y="19"/>
                    <a:pt x="73" y="19"/>
                  </a:cubicBezTo>
                  <a:cubicBezTo>
                    <a:pt x="73" y="20"/>
                    <a:pt x="73" y="20"/>
                    <a:pt x="73" y="20"/>
                  </a:cubicBezTo>
                  <a:cubicBezTo>
                    <a:pt x="73" y="21"/>
                    <a:pt x="73" y="21"/>
                    <a:pt x="73" y="21"/>
                  </a:cubicBezTo>
                  <a:cubicBezTo>
                    <a:pt x="73" y="22"/>
                    <a:pt x="73" y="22"/>
                    <a:pt x="73" y="22"/>
                  </a:cubicBezTo>
                  <a:cubicBezTo>
                    <a:pt x="74" y="22"/>
                    <a:pt x="74" y="22"/>
                    <a:pt x="74" y="22"/>
                  </a:cubicBezTo>
                  <a:cubicBezTo>
                    <a:pt x="75" y="23"/>
                    <a:pt x="75" y="23"/>
                    <a:pt x="75" y="23"/>
                  </a:cubicBezTo>
                  <a:cubicBezTo>
                    <a:pt x="76" y="23"/>
                    <a:pt x="76" y="23"/>
                    <a:pt x="76" y="23"/>
                  </a:cubicBezTo>
                  <a:cubicBezTo>
                    <a:pt x="76" y="24"/>
                    <a:pt x="76" y="24"/>
                    <a:pt x="76" y="24"/>
                  </a:cubicBezTo>
                  <a:cubicBezTo>
                    <a:pt x="74" y="24"/>
                    <a:pt x="74" y="24"/>
                    <a:pt x="74" y="24"/>
                  </a:cubicBezTo>
                  <a:cubicBezTo>
                    <a:pt x="73" y="25"/>
                    <a:pt x="73" y="25"/>
                    <a:pt x="73" y="25"/>
                  </a:cubicBezTo>
                  <a:cubicBezTo>
                    <a:pt x="73" y="25"/>
                    <a:pt x="73" y="25"/>
                    <a:pt x="73" y="25"/>
                  </a:cubicBezTo>
                  <a:cubicBezTo>
                    <a:pt x="73" y="26"/>
                    <a:pt x="73" y="26"/>
                    <a:pt x="73" y="26"/>
                  </a:cubicBezTo>
                  <a:cubicBezTo>
                    <a:pt x="73" y="27"/>
                    <a:pt x="73" y="27"/>
                    <a:pt x="73" y="27"/>
                  </a:cubicBezTo>
                  <a:cubicBezTo>
                    <a:pt x="72" y="28"/>
                    <a:pt x="72" y="28"/>
                    <a:pt x="72" y="28"/>
                  </a:cubicBezTo>
                  <a:close/>
                  <a:moveTo>
                    <a:pt x="453" y="50"/>
                  </a:moveTo>
                  <a:cubicBezTo>
                    <a:pt x="453" y="50"/>
                    <a:pt x="453" y="50"/>
                    <a:pt x="453" y="50"/>
                  </a:cubicBezTo>
                  <a:cubicBezTo>
                    <a:pt x="453" y="50"/>
                    <a:pt x="453" y="50"/>
                    <a:pt x="453" y="50"/>
                  </a:cubicBezTo>
                  <a:cubicBezTo>
                    <a:pt x="453" y="50"/>
                    <a:pt x="453" y="50"/>
                    <a:pt x="453" y="50"/>
                  </a:cubicBezTo>
                  <a:cubicBezTo>
                    <a:pt x="452" y="50"/>
                    <a:pt x="452" y="50"/>
                    <a:pt x="452" y="50"/>
                  </a:cubicBezTo>
                  <a:cubicBezTo>
                    <a:pt x="453" y="50"/>
                    <a:pt x="453" y="50"/>
                    <a:pt x="453" y="50"/>
                  </a:cubicBezTo>
                  <a:close/>
                  <a:moveTo>
                    <a:pt x="449" y="50"/>
                  </a:moveTo>
                  <a:cubicBezTo>
                    <a:pt x="450" y="50"/>
                    <a:pt x="450" y="50"/>
                    <a:pt x="450" y="50"/>
                  </a:cubicBezTo>
                  <a:cubicBezTo>
                    <a:pt x="450" y="49"/>
                    <a:pt x="450" y="49"/>
                    <a:pt x="450" y="49"/>
                  </a:cubicBezTo>
                  <a:cubicBezTo>
                    <a:pt x="449" y="49"/>
                    <a:pt x="449" y="49"/>
                    <a:pt x="449" y="49"/>
                  </a:cubicBezTo>
                  <a:cubicBezTo>
                    <a:pt x="449" y="49"/>
                    <a:pt x="449" y="49"/>
                    <a:pt x="449" y="49"/>
                  </a:cubicBezTo>
                  <a:cubicBezTo>
                    <a:pt x="449" y="50"/>
                    <a:pt x="449" y="50"/>
                    <a:pt x="449" y="50"/>
                  </a:cubicBezTo>
                  <a:close/>
                  <a:moveTo>
                    <a:pt x="446" y="51"/>
                  </a:moveTo>
                  <a:cubicBezTo>
                    <a:pt x="446" y="51"/>
                    <a:pt x="446" y="51"/>
                    <a:pt x="446" y="51"/>
                  </a:cubicBezTo>
                  <a:cubicBezTo>
                    <a:pt x="446" y="51"/>
                    <a:pt x="446" y="51"/>
                    <a:pt x="446" y="51"/>
                  </a:cubicBezTo>
                  <a:cubicBezTo>
                    <a:pt x="446" y="50"/>
                    <a:pt x="446" y="50"/>
                    <a:pt x="446" y="50"/>
                  </a:cubicBezTo>
                  <a:cubicBezTo>
                    <a:pt x="446" y="50"/>
                    <a:pt x="446" y="50"/>
                    <a:pt x="446" y="50"/>
                  </a:cubicBezTo>
                  <a:cubicBezTo>
                    <a:pt x="445" y="50"/>
                    <a:pt x="445" y="50"/>
                    <a:pt x="445" y="50"/>
                  </a:cubicBezTo>
                  <a:cubicBezTo>
                    <a:pt x="446" y="51"/>
                    <a:pt x="446" y="51"/>
                    <a:pt x="446" y="51"/>
                  </a:cubicBezTo>
                  <a:close/>
                  <a:moveTo>
                    <a:pt x="523" y="136"/>
                  </a:moveTo>
                  <a:cubicBezTo>
                    <a:pt x="522" y="136"/>
                    <a:pt x="522" y="136"/>
                    <a:pt x="522" y="136"/>
                  </a:cubicBezTo>
                  <a:cubicBezTo>
                    <a:pt x="523" y="137"/>
                    <a:pt x="523" y="137"/>
                    <a:pt x="523" y="137"/>
                  </a:cubicBezTo>
                  <a:cubicBezTo>
                    <a:pt x="523" y="137"/>
                    <a:pt x="523" y="137"/>
                    <a:pt x="523" y="137"/>
                  </a:cubicBezTo>
                  <a:cubicBezTo>
                    <a:pt x="523" y="136"/>
                    <a:pt x="523" y="136"/>
                    <a:pt x="523" y="136"/>
                  </a:cubicBezTo>
                  <a:cubicBezTo>
                    <a:pt x="523" y="136"/>
                    <a:pt x="523" y="136"/>
                    <a:pt x="523" y="136"/>
                  </a:cubicBezTo>
                  <a:cubicBezTo>
                    <a:pt x="523" y="136"/>
                    <a:pt x="523" y="136"/>
                    <a:pt x="523" y="136"/>
                  </a:cubicBezTo>
                  <a:close/>
                  <a:moveTo>
                    <a:pt x="522" y="134"/>
                  </a:moveTo>
                  <a:cubicBezTo>
                    <a:pt x="522" y="135"/>
                    <a:pt x="522" y="135"/>
                    <a:pt x="522" y="135"/>
                  </a:cubicBezTo>
                  <a:cubicBezTo>
                    <a:pt x="523" y="135"/>
                    <a:pt x="523" y="135"/>
                    <a:pt x="523" y="135"/>
                  </a:cubicBezTo>
                  <a:cubicBezTo>
                    <a:pt x="523" y="135"/>
                    <a:pt x="523" y="135"/>
                    <a:pt x="523" y="135"/>
                  </a:cubicBezTo>
                  <a:cubicBezTo>
                    <a:pt x="522" y="134"/>
                    <a:pt x="522" y="134"/>
                    <a:pt x="522" y="134"/>
                  </a:cubicBezTo>
                  <a:cubicBezTo>
                    <a:pt x="522" y="134"/>
                    <a:pt x="522" y="134"/>
                    <a:pt x="522" y="134"/>
                  </a:cubicBezTo>
                  <a:cubicBezTo>
                    <a:pt x="522" y="134"/>
                    <a:pt x="522" y="134"/>
                    <a:pt x="522" y="134"/>
                  </a:cubicBezTo>
                  <a:close/>
                  <a:moveTo>
                    <a:pt x="83" y="86"/>
                  </a:moveTo>
                  <a:cubicBezTo>
                    <a:pt x="83" y="86"/>
                    <a:pt x="83" y="86"/>
                    <a:pt x="83" y="86"/>
                  </a:cubicBezTo>
                  <a:cubicBezTo>
                    <a:pt x="83" y="85"/>
                    <a:pt x="83" y="85"/>
                    <a:pt x="83" y="85"/>
                  </a:cubicBezTo>
                  <a:cubicBezTo>
                    <a:pt x="85" y="85"/>
                    <a:pt x="85" y="85"/>
                    <a:pt x="85" y="85"/>
                  </a:cubicBezTo>
                  <a:cubicBezTo>
                    <a:pt x="85" y="84"/>
                    <a:pt x="85" y="84"/>
                    <a:pt x="85" y="84"/>
                  </a:cubicBezTo>
                  <a:cubicBezTo>
                    <a:pt x="84" y="84"/>
                    <a:pt x="84" y="84"/>
                    <a:pt x="84" y="84"/>
                  </a:cubicBezTo>
                  <a:cubicBezTo>
                    <a:pt x="83" y="85"/>
                    <a:pt x="83" y="85"/>
                    <a:pt x="83" y="85"/>
                  </a:cubicBezTo>
                  <a:cubicBezTo>
                    <a:pt x="83" y="85"/>
                    <a:pt x="83" y="85"/>
                    <a:pt x="83" y="85"/>
                  </a:cubicBezTo>
                  <a:cubicBezTo>
                    <a:pt x="82" y="85"/>
                    <a:pt x="82" y="85"/>
                    <a:pt x="82" y="85"/>
                  </a:cubicBezTo>
                  <a:cubicBezTo>
                    <a:pt x="83" y="86"/>
                    <a:pt x="83" y="86"/>
                    <a:pt x="83" y="86"/>
                  </a:cubicBezTo>
                  <a:close/>
                  <a:moveTo>
                    <a:pt x="77" y="111"/>
                  </a:moveTo>
                  <a:cubicBezTo>
                    <a:pt x="79" y="112"/>
                    <a:pt x="79" y="112"/>
                    <a:pt x="79" y="112"/>
                  </a:cubicBezTo>
                  <a:cubicBezTo>
                    <a:pt x="80" y="111"/>
                    <a:pt x="80" y="111"/>
                    <a:pt x="80" y="111"/>
                  </a:cubicBezTo>
                  <a:cubicBezTo>
                    <a:pt x="81" y="111"/>
                    <a:pt x="81" y="111"/>
                    <a:pt x="81" y="111"/>
                  </a:cubicBezTo>
                  <a:cubicBezTo>
                    <a:pt x="82" y="111"/>
                    <a:pt x="82" y="111"/>
                    <a:pt x="82" y="111"/>
                  </a:cubicBezTo>
                  <a:cubicBezTo>
                    <a:pt x="82" y="111"/>
                    <a:pt x="82" y="111"/>
                    <a:pt x="82" y="111"/>
                  </a:cubicBezTo>
                  <a:cubicBezTo>
                    <a:pt x="83" y="111"/>
                    <a:pt x="83" y="111"/>
                    <a:pt x="83" y="111"/>
                  </a:cubicBezTo>
                  <a:cubicBezTo>
                    <a:pt x="84" y="111"/>
                    <a:pt x="84" y="111"/>
                    <a:pt x="84" y="111"/>
                  </a:cubicBezTo>
                  <a:cubicBezTo>
                    <a:pt x="84" y="111"/>
                    <a:pt x="84" y="111"/>
                    <a:pt x="84" y="111"/>
                  </a:cubicBezTo>
                  <a:cubicBezTo>
                    <a:pt x="84" y="110"/>
                    <a:pt x="84" y="110"/>
                    <a:pt x="84" y="110"/>
                  </a:cubicBezTo>
                  <a:cubicBezTo>
                    <a:pt x="84" y="110"/>
                    <a:pt x="84" y="110"/>
                    <a:pt x="84" y="110"/>
                  </a:cubicBezTo>
                  <a:cubicBezTo>
                    <a:pt x="84" y="111"/>
                    <a:pt x="84" y="111"/>
                    <a:pt x="84" y="111"/>
                  </a:cubicBezTo>
                  <a:cubicBezTo>
                    <a:pt x="85" y="111"/>
                    <a:pt x="85" y="111"/>
                    <a:pt x="85" y="111"/>
                  </a:cubicBezTo>
                  <a:cubicBezTo>
                    <a:pt x="86" y="111"/>
                    <a:pt x="86" y="111"/>
                    <a:pt x="86" y="111"/>
                  </a:cubicBezTo>
                  <a:cubicBezTo>
                    <a:pt x="87" y="111"/>
                    <a:pt x="87" y="111"/>
                    <a:pt x="87" y="111"/>
                  </a:cubicBezTo>
                  <a:cubicBezTo>
                    <a:pt x="87" y="111"/>
                    <a:pt x="87" y="111"/>
                    <a:pt x="87" y="111"/>
                  </a:cubicBezTo>
                  <a:cubicBezTo>
                    <a:pt x="88" y="110"/>
                    <a:pt x="88" y="110"/>
                    <a:pt x="88" y="110"/>
                  </a:cubicBezTo>
                  <a:cubicBezTo>
                    <a:pt x="88" y="109"/>
                    <a:pt x="88" y="109"/>
                    <a:pt x="88" y="109"/>
                  </a:cubicBezTo>
                  <a:cubicBezTo>
                    <a:pt x="88" y="108"/>
                    <a:pt x="88" y="108"/>
                    <a:pt x="88" y="108"/>
                  </a:cubicBezTo>
                  <a:cubicBezTo>
                    <a:pt x="88" y="107"/>
                    <a:pt x="88" y="107"/>
                    <a:pt x="88" y="107"/>
                  </a:cubicBezTo>
                  <a:cubicBezTo>
                    <a:pt x="88" y="107"/>
                    <a:pt x="88" y="107"/>
                    <a:pt x="88" y="107"/>
                  </a:cubicBezTo>
                  <a:cubicBezTo>
                    <a:pt x="87" y="106"/>
                    <a:pt x="87" y="106"/>
                    <a:pt x="87" y="106"/>
                  </a:cubicBezTo>
                  <a:cubicBezTo>
                    <a:pt x="86" y="106"/>
                    <a:pt x="86" y="106"/>
                    <a:pt x="86" y="106"/>
                  </a:cubicBezTo>
                  <a:cubicBezTo>
                    <a:pt x="86" y="106"/>
                    <a:pt x="86" y="106"/>
                    <a:pt x="86" y="106"/>
                  </a:cubicBezTo>
                  <a:cubicBezTo>
                    <a:pt x="86" y="105"/>
                    <a:pt x="86" y="105"/>
                    <a:pt x="86" y="105"/>
                  </a:cubicBezTo>
                  <a:cubicBezTo>
                    <a:pt x="86" y="105"/>
                    <a:pt x="86" y="105"/>
                    <a:pt x="86" y="105"/>
                  </a:cubicBezTo>
                  <a:cubicBezTo>
                    <a:pt x="87" y="105"/>
                    <a:pt x="87" y="105"/>
                    <a:pt x="87" y="105"/>
                  </a:cubicBezTo>
                  <a:cubicBezTo>
                    <a:pt x="87" y="105"/>
                    <a:pt x="87" y="105"/>
                    <a:pt x="87" y="105"/>
                  </a:cubicBezTo>
                  <a:cubicBezTo>
                    <a:pt x="88" y="106"/>
                    <a:pt x="88" y="106"/>
                    <a:pt x="88" y="106"/>
                  </a:cubicBezTo>
                  <a:cubicBezTo>
                    <a:pt x="88" y="106"/>
                    <a:pt x="88" y="106"/>
                    <a:pt x="88" y="106"/>
                  </a:cubicBezTo>
                  <a:cubicBezTo>
                    <a:pt x="88" y="106"/>
                    <a:pt x="88" y="106"/>
                    <a:pt x="88" y="106"/>
                  </a:cubicBezTo>
                  <a:cubicBezTo>
                    <a:pt x="89" y="106"/>
                    <a:pt x="89" y="106"/>
                    <a:pt x="89" y="106"/>
                  </a:cubicBezTo>
                  <a:cubicBezTo>
                    <a:pt x="88" y="105"/>
                    <a:pt x="88" y="105"/>
                    <a:pt x="88" y="105"/>
                  </a:cubicBezTo>
                  <a:cubicBezTo>
                    <a:pt x="87" y="103"/>
                    <a:pt x="87" y="103"/>
                    <a:pt x="87" y="103"/>
                  </a:cubicBezTo>
                  <a:cubicBezTo>
                    <a:pt x="87" y="102"/>
                    <a:pt x="87" y="102"/>
                    <a:pt x="87" y="102"/>
                  </a:cubicBezTo>
                  <a:cubicBezTo>
                    <a:pt x="87" y="102"/>
                    <a:pt x="87" y="102"/>
                    <a:pt x="87" y="102"/>
                  </a:cubicBezTo>
                  <a:cubicBezTo>
                    <a:pt x="87" y="103"/>
                    <a:pt x="87" y="103"/>
                    <a:pt x="87" y="103"/>
                  </a:cubicBezTo>
                  <a:cubicBezTo>
                    <a:pt x="88" y="103"/>
                    <a:pt x="88" y="103"/>
                    <a:pt x="88" y="103"/>
                  </a:cubicBezTo>
                  <a:cubicBezTo>
                    <a:pt x="88" y="104"/>
                    <a:pt x="88" y="104"/>
                    <a:pt x="88" y="104"/>
                  </a:cubicBezTo>
                  <a:cubicBezTo>
                    <a:pt x="89" y="104"/>
                    <a:pt x="89" y="104"/>
                    <a:pt x="89" y="104"/>
                  </a:cubicBezTo>
                  <a:cubicBezTo>
                    <a:pt x="89" y="103"/>
                    <a:pt x="89" y="103"/>
                    <a:pt x="89" y="103"/>
                  </a:cubicBezTo>
                  <a:cubicBezTo>
                    <a:pt x="89" y="103"/>
                    <a:pt x="89" y="103"/>
                    <a:pt x="89" y="103"/>
                  </a:cubicBezTo>
                  <a:cubicBezTo>
                    <a:pt x="89" y="102"/>
                    <a:pt x="89" y="102"/>
                    <a:pt x="89" y="102"/>
                  </a:cubicBezTo>
                  <a:cubicBezTo>
                    <a:pt x="89" y="102"/>
                    <a:pt x="89" y="102"/>
                    <a:pt x="89" y="102"/>
                  </a:cubicBezTo>
                  <a:cubicBezTo>
                    <a:pt x="89" y="101"/>
                    <a:pt x="89" y="101"/>
                    <a:pt x="89" y="101"/>
                  </a:cubicBezTo>
                  <a:cubicBezTo>
                    <a:pt x="89" y="100"/>
                    <a:pt x="89" y="100"/>
                    <a:pt x="89" y="100"/>
                  </a:cubicBezTo>
                  <a:cubicBezTo>
                    <a:pt x="89" y="100"/>
                    <a:pt x="89" y="100"/>
                    <a:pt x="89" y="100"/>
                  </a:cubicBezTo>
                  <a:cubicBezTo>
                    <a:pt x="88" y="99"/>
                    <a:pt x="88" y="99"/>
                    <a:pt x="88" y="99"/>
                  </a:cubicBezTo>
                  <a:cubicBezTo>
                    <a:pt x="88" y="98"/>
                    <a:pt x="88" y="98"/>
                    <a:pt x="88" y="98"/>
                  </a:cubicBezTo>
                  <a:cubicBezTo>
                    <a:pt x="89" y="99"/>
                    <a:pt x="89" y="99"/>
                    <a:pt x="89" y="99"/>
                  </a:cubicBezTo>
                  <a:cubicBezTo>
                    <a:pt x="90" y="99"/>
                    <a:pt x="90" y="99"/>
                    <a:pt x="90" y="99"/>
                  </a:cubicBezTo>
                  <a:cubicBezTo>
                    <a:pt x="90" y="98"/>
                    <a:pt x="90" y="98"/>
                    <a:pt x="90" y="98"/>
                  </a:cubicBezTo>
                  <a:cubicBezTo>
                    <a:pt x="90" y="98"/>
                    <a:pt x="90" y="98"/>
                    <a:pt x="90" y="98"/>
                  </a:cubicBezTo>
                  <a:cubicBezTo>
                    <a:pt x="89" y="98"/>
                    <a:pt x="89" y="98"/>
                    <a:pt x="89" y="98"/>
                  </a:cubicBezTo>
                  <a:cubicBezTo>
                    <a:pt x="89" y="97"/>
                    <a:pt x="89" y="97"/>
                    <a:pt x="89" y="97"/>
                  </a:cubicBezTo>
                  <a:cubicBezTo>
                    <a:pt x="90" y="97"/>
                    <a:pt x="90" y="97"/>
                    <a:pt x="90" y="97"/>
                  </a:cubicBezTo>
                  <a:cubicBezTo>
                    <a:pt x="91" y="97"/>
                    <a:pt x="91" y="97"/>
                    <a:pt x="91" y="97"/>
                  </a:cubicBezTo>
                  <a:cubicBezTo>
                    <a:pt x="92" y="98"/>
                    <a:pt x="92" y="98"/>
                    <a:pt x="92" y="98"/>
                  </a:cubicBezTo>
                  <a:cubicBezTo>
                    <a:pt x="92" y="97"/>
                    <a:pt x="92" y="97"/>
                    <a:pt x="92" y="97"/>
                  </a:cubicBezTo>
                  <a:cubicBezTo>
                    <a:pt x="92" y="97"/>
                    <a:pt x="92" y="97"/>
                    <a:pt x="92" y="97"/>
                  </a:cubicBezTo>
                  <a:cubicBezTo>
                    <a:pt x="91" y="96"/>
                    <a:pt x="91" y="96"/>
                    <a:pt x="91" y="96"/>
                  </a:cubicBezTo>
                  <a:cubicBezTo>
                    <a:pt x="92" y="96"/>
                    <a:pt x="92" y="96"/>
                    <a:pt x="92" y="96"/>
                  </a:cubicBezTo>
                  <a:cubicBezTo>
                    <a:pt x="93" y="97"/>
                    <a:pt x="93" y="97"/>
                    <a:pt x="93" y="97"/>
                  </a:cubicBezTo>
                  <a:cubicBezTo>
                    <a:pt x="93" y="96"/>
                    <a:pt x="93" y="96"/>
                    <a:pt x="93" y="96"/>
                  </a:cubicBezTo>
                  <a:cubicBezTo>
                    <a:pt x="93" y="95"/>
                    <a:pt x="93" y="95"/>
                    <a:pt x="93" y="95"/>
                  </a:cubicBezTo>
                  <a:cubicBezTo>
                    <a:pt x="93" y="95"/>
                    <a:pt x="93" y="95"/>
                    <a:pt x="93" y="95"/>
                  </a:cubicBezTo>
                  <a:cubicBezTo>
                    <a:pt x="93" y="95"/>
                    <a:pt x="93" y="95"/>
                    <a:pt x="93" y="95"/>
                  </a:cubicBezTo>
                  <a:cubicBezTo>
                    <a:pt x="94" y="94"/>
                    <a:pt x="94" y="94"/>
                    <a:pt x="94" y="94"/>
                  </a:cubicBezTo>
                  <a:cubicBezTo>
                    <a:pt x="95" y="94"/>
                    <a:pt x="95" y="94"/>
                    <a:pt x="95" y="94"/>
                  </a:cubicBezTo>
                  <a:cubicBezTo>
                    <a:pt x="94" y="93"/>
                    <a:pt x="94" y="93"/>
                    <a:pt x="94" y="93"/>
                  </a:cubicBezTo>
                  <a:cubicBezTo>
                    <a:pt x="94" y="93"/>
                    <a:pt x="94" y="93"/>
                    <a:pt x="94" y="93"/>
                  </a:cubicBezTo>
                  <a:cubicBezTo>
                    <a:pt x="94" y="92"/>
                    <a:pt x="94" y="92"/>
                    <a:pt x="94" y="92"/>
                  </a:cubicBezTo>
                  <a:cubicBezTo>
                    <a:pt x="94" y="93"/>
                    <a:pt x="94" y="93"/>
                    <a:pt x="94" y="93"/>
                  </a:cubicBezTo>
                  <a:cubicBezTo>
                    <a:pt x="95" y="92"/>
                    <a:pt x="95" y="92"/>
                    <a:pt x="95" y="92"/>
                  </a:cubicBezTo>
                  <a:cubicBezTo>
                    <a:pt x="96" y="91"/>
                    <a:pt x="96" y="91"/>
                    <a:pt x="96" y="91"/>
                  </a:cubicBezTo>
                  <a:cubicBezTo>
                    <a:pt x="96" y="90"/>
                    <a:pt x="96" y="90"/>
                    <a:pt x="96" y="90"/>
                  </a:cubicBezTo>
                  <a:cubicBezTo>
                    <a:pt x="97" y="89"/>
                    <a:pt x="97" y="89"/>
                    <a:pt x="97" y="89"/>
                  </a:cubicBezTo>
                  <a:cubicBezTo>
                    <a:pt x="97" y="88"/>
                    <a:pt x="97" y="88"/>
                    <a:pt x="97" y="88"/>
                  </a:cubicBezTo>
                  <a:cubicBezTo>
                    <a:pt x="98" y="88"/>
                    <a:pt x="98" y="88"/>
                    <a:pt x="98" y="88"/>
                  </a:cubicBezTo>
                  <a:cubicBezTo>
                    <a:pt x="99" y="87"/>
                    <a:pt x="99" y="87"/>
                    <a:pt x="99" y="87"/>
                  </a:cubicBezTo>
                  <a:cubicBezTo>
                    <a:pt x="100" y="85"/>
                    <a:pt x="100" y="85"/>
                    <a:pt x="100" y="85"/>
                  </a:cubicBezTo>
                  <a:cubicBezTo>
                    <a:pt x="100" y="85"/>
                    <a:pt x="100" y="85"/>
                    <a:pt x="100" y="85"/>
                  </a:cubicBezTo>
                  <a:cubicBezTo>
                    <a:pt x="102" y="84"/>
                    <a:pt x="102" y="84"/>
                    <a:pt x="102" y="84"/>
                  </a:cubicBezTo>
                  <a:cubicBezTo>
                    <a:pt x="104" y="82"/>
                    <a:pt x="104" y="82"/>
                    <a:pt x="104" y="82"/>
                  </a:cubicBezTo>
                  <a:cubicBezTo>
                    <a:pt x="105" y="81"/>
                    <a:pt x="105" y="81"/>
                    <a:pt x="105" y="81"/>
                  </a:cubicBezTo>
                  <a:cubicBezTo>
                    <a:pt x="106" y="81"/>
                    <a:pt x="106" y="81"/>
                    <a:pt x="106" y="81"/>
                  </a:cubicBezTo>
                  <a:cubicBezTo>
                    <a:pt x="107" y="80"/>
                    <a:pt x="107" y="80"/>
                    <a:pt x="107" y="80"/>
                  </a:cubicBezTo>
                  <a:cubicBezTo>
                    <a:pt x="108" y="80"/>
                    <a:pt x="108" y="80"/>
                    <a:pt x="108" y="80"/>
                  </a:cubicBezTo>
                  <a:cubicBezTo>
                    <a:pt x="109" y="79"/>
                    <a:pt x="109" y="79"/>
                    <a:pt x="109" y="79"/>
                  </a:cubicBezTo>
                  <a:cubicBezTo>
                    <a:pt x="110" y="78"/>
                    <a:pt x="110" y="78"/>
                    <a:pt x="110" y="78"/>
                  </a:cubicBezTo>
                  <a:cubicBezTo>
                    <a:pt x="111" y="77"/>
                    <a:pt x="111" y="77"/>
                    <a:pt x="111" y="77"/>
                  </a:cubicBezTo>
                  <a:cubicBezTo>
                    <a:pt x="112" y="77"/>
                    <a:pt x="112" y="77"/>
                    <a:pt x="112" y="77"/>
                  </a:cubicBezTo>
                  <a:cubicBezTo>
                    <a:pt x="112" y="77"/>
                    <a:pt x="112" y="77"/>
                    <a:pt x="112" y="77"/>
                  </a:cubicBezTo>
                  <a:cubicBezTo>
                    <a:pt x="112" y="77"/>
                    <a:pt x="112" y="77"/>
                    <a:pt x="112" y="77"/>
                  </a:cubicBezTo>
                  <a:cubicBezTo>
                    <a:pt x="112" y="76"/>
                    <a:pt x="112" y="76"/>
                    <a:pt x="112" y="76"/>
                  </a:cubicBezTo>
                  <a:cubicBezTo>
                    <a:pt x="112" y="75"/>
                    <a:pt x="112" y="75"/>
                    <a:pt x="112" y="75"/>
                  </a:cubicBezTo>
                  <a:cubicBezTo>
                    <a:pt x="112" y="75"/>
                    <a:pt x="112" y="75"/>
                    <a:pt x="112" y="75"/>
                  </a:cubicBezTo>
                  <a:cubicBezTo>
                    <a:pt x="112" y="74"/>
                    <a:pt x="112" y="74"/>
                    <a:pt x="112" y="74"/>
                  </a:cubicBezTo>
                  <a:cubicBezTo>
                    <a:pt x="112" y="73"/>
                    <a:pt x="112" y="73"/>
                    <a:pt x="112" y="73"/>
                  </a:cubicBezTo>
                  <a:cubicBezTo>
                    <a:pt x="111" y="73"/>
                    <a:pt x="111" y="73"/>
                    <a:pt x="111" y="73"/>
                  </a:cubicBezTo>
                  <a:cubicBezTo>
                    <a:pt x="111" y="72"/>
                    <a:pt x="111" y="72"/>
                    <a:pt x="111" y="72"/>
                  </a:cubicBezTo>
                  <a:cubicBezTo>
                    <a:pt x="112" y="71"/>
                    <a:pt x="112" y="71"/>
                    <a:pt x="112" y="71"/>
                  </a:cubicBezTo>
                  <a:cubicBezTo>
                    <a:pt x="112" y="71"/>
                    <a:pt x="112" y="71"/>
                    <a:pt x="112" y="71"/>
                  </a:cubicBezTo>
                  <a:cubicBezTo>
                    <a:pt x="111" y="71"/>
                    <a:pt x="111" y="71"/>
                    <a:pt x="111" y="71"/>
                  </a:cubicBezTo>
                  <a:cubicBezTo>
                    <a:pt x="110" y="70"/>
                    <a:pt x="110" y="70"/>
                    <a:pt x="110" y="70"/>
                  </a:cubicBezTo>
                  <a:cubicBezTo>
                    <a:pt x="109" y="70"/>
                    <a:pt x="109" y="70"/>
                    <a:pt x="109" y="70"/>
                  </a:cubicBezTo>
                  <a:cubicBezTo>
                    <a:pt x="109" y="70"/>
                    <a:pt x="109" y="70"/>
                    <a:pt x="109" y="70"/>
                  </a:cubicBezTo>
                  <a:cubicBezTo>
                    <a:pt x="109" y="69"/>
                    <a:pt x="109" y="69"/>
                    <a:pt x="109" y="69"/>
                  </a:cubicBezTo>
                  <a:cubicBezTo>
                    <a:pt x="108" y="69"/>
                    <a:pt x="108" y="69"/>
                    <a:pt x="108" y="69"/>
                  </a:cubicBezTo>
                  <a:cubicBezTo>
                    <a:pt x="107" y="69"/>
                    <a:pt x="107" y="69"/>
                    <a:pt x="107" y="69"/>
                  </a:cubicBezTo>
                  <a:cubicBezTo>
                    <a:pt x="107" y="70"/>
                    <a:pt x="107" y="70"/>
                    <a:pt x="107" y="70"/>
                  </a:cubicBezTo>
                  <a:cubicBezTo>
                    <a:pt x="107" y="70"/>
                    <a:pt x="107" y="70"/>
                    <a:pt x="107" y="70"/>
                  </a:cubicBezTo>
                  <a:cubicBezTo>
                    <a:pt x="106" y="69"/>
                    <a:pt x="106" y="69"/>
                    <a:pt x="106" y="69"/>
                  </a:cubicBezTo>
                  <a:cubicBezTo>
                    <a:pt x="105" y="69"/>
                    <a:pt x="105" y="69"/>
                    <a:pt x="105" y="69"/>
                  </a:cubicBezTo>
                  <a:cubicBezTo>
                    <a:pt x="104" y="70"/>
                    <a:pt x="104" y="70"/>
                    <a:pt x="104" y="70"/>
                  </a:cubicBezTo>
                  <a:cubicBezTo>
                    <a:pt x="104" y="71"/>
                    <a:pt x="104" y="71"/>
                    <a:pt x="104" y="71"/>
                  </a:cubicBezTo>
                  <a:cubicBezTo>
                    <a:pt x="103" y="71"/>
                    <a:pt x="103" y="71"/>
                    <a:pt x="103" y="71"/>
                  </a:cubicBezTo>
                  <a:cubicBezTo>
                    <a:pt x="103" y="71"/>
                    <a:pt x="103" y="71"/>
                    <a:pt x="103" y="71"/>
                  </a:cubicBezTo>
                  <a:cubicBezTo>
                    <a:pt x="102" y="72"/>
                    <a:pt x="102" y="72"/>
                    <a:pt x="102" y="72"/>
                  </a:cubicBezTo>
                  <a:cubicBezTo>
                    <a:pt x="102" y="72"/>
                    <a:pt x="102" y="72"/>
                    <a:pt x="102" y="72"/>
                  </a:cubicBezTo>
                  <a:cubicBezTo>
                    <a:pt x="102" y="73"/>
                    <a:pt x="102" y="73"/>
                    <a:pt x="102" y="73"/>
                  </a:cubicBezTo>
                  <a:cubicBezTo>
                    <a:pt x="101" y="73"/>
                    <a:pt x="101" y="73"/>
                    <a:pt x="101" y="73"/>
                  </a:cubicBezTo>
                  <a:cubicBezTo>
                    <a:pt x="102" y="74"/>
                    <a:pt x="102" y="74"/>
                    <a:pt x="102" y="74"/>
                  </a:cubicBezTo>
                  <a:cubicBezTo>
                    <a:pt x="102" y="75"/>
                    <a:pt x="102" y="75"/>
                    <a:pt x="102" y="75"/>
                  </a:cubicBezTo>
                  <a:cubicBezTo>
                    <a:pt x="101" y="75"/>
                    <a:pt x="101" y="75"/>
                    <a:pt x="101" y="75"/>
                  </a:cubicBezTo>
                  <a:cubicBezTo>
                    <a:pt x="101" y="75"/>
                    <a:pt x="101" y="75"/>
                    <a:pt x="101" y="75"/>
                  </a:cubicBezTo>
                  <a:cubicBezTo>
                    <a:pt x="101" y="76"/>
                    <a:pt x="101" y="76"/>
                    <a:pt x="101" y="76"/>
                  </a:cubicBezTo>
                  <a:cubicBezTo>
                    <a:pt x="100" y="76"/>
                    <a:pt x="100" y="76"/>
                    <a:pt x="100" y="76"/>
                  </a:cubicBezTo>
                  <a:cubicBezTo>
                    <a:pt x="100" y="77"/>
                    <a:pt x="100" y="77"/>
                    <a:pt x="100" y="77"/>
                  </a:cubicBezTo>
                  <a:cubicBezTo>
                    <a:pt x="98" y="77"/>
                    <a:pt x="98" y="77"/>
                    <a:pt x="98" y="77"/>
                  </a:cubicBezTo>
                  <a:cubicBezTo>
                    <a:pt x="98" y="78"/>
                    <a:pt x="98" y="78"/>
                    <a:pt x="98" y="78"/>
                  </a:cubicBezTo>
                  <a:cubicBezTo>
                    <a:pt x="98" y="78"/>
                    <a:pt x="98" y="78"/>
                    <a:pt x="98" y="78"/>
                  </a:cubicBezTo>
                  <a:cubicBezTo>
                    <a:pt x="97" y="78"/>
                    <a:pt x="97" y="78"/>
                    <a:pt x="97" y="78"/>
                  </a:cubicBezTo>
                  <a:cubicBezTo>
                    <a:pt x="96" y="78"/>
                    <a:pt x="96" y="78"/>
                    <a:pt x="96" y="78"/>
                  </a:cubicBezTo>
                  <a:cubicBezTo>
                    <a:pt x="95" y="79"/>
                    <a:pt x="95" y="79"/>
                    <a:pt x="95" y="79"/>
                  </a:cubicBezTo>
                  <a:cubicBezTo>
                    <a:pt x="95" y="80"/>
                    <a:pt x="95" y="80"/>
                    <a:pt x="95" y="80"/>
                  </a:cubicBezTo>
                  <a:cubicBezTo>
                    <a:pt x="94" y="79"/>
                    <a:pt x="94" y="79"/>
                    <a:pt x="94" y="79"/>
                  </a:cubicBezTo>
                  <a:cubicBezTo>
                    <a:pt x="94" y="79"/>
                    <a:pt x="94" y="79"/>
                    <a:pt x="94" y="79"/>
                  </a:cubicBezTo>
                  <a:cubicBezTo>
                    <a:pt x="94" y="79"/>
                    <a:pt x="94" y="79"/>
                    <a:pt x="94" y="79"/>
                  </a:cubicBezTo>
                  <a:cubicBezTo>
                    <a:pt x="94" y="79"/>
                    <a:pt x="94" y="79"/>
                    <a:pt x="94" y="79"/>
                  </a:cubicBezTo>
                  <a:cubicBezTo>
                    <a:pt x="94" y="80"/>
                    <a:pt x="94" y="80"/>
                    <a:pt x="94" y="80"/>
                  </a:cubicBezTo>
                  <a:cubicBezTo>
                    <a:pt x="93" y="80"/>
                    <a:pt x="93" y="80"/>
                    <a:pt x="93" y="80"/>
                  </a:cubicBezTo>
                  <a:cubicBezTo>
                    <a:pt x="93" y="80"/>
                    <a:pt x="93" y="80"/>
                    <a:pt x="93" y="80"/>
                  </a:cubicBezTo>
                  <a:cubicBezTo>
                    <a:pt x="93" y="79"/>
                    <a:pt x="93" y="79"/>
                    <a:pt x="93" y="79"/>
                  </a:cubicBezTo>
                  <a:cubicBezTo>
                    <a:pt x="91" y="79"/>
                    <a:pt x="91" y="79"/>
                    <a:pt x="91" y="79"/>
                  </a:cubicBezTo>
                  <a:cubicBezTo>
                    <a:pt x="90" y="80"/>
                    <a:pt x="90" y="80"/>
                    <a:pt x="90" y="80"/>
                  </a:cubicBezTo>
                  <a:cubicBezTo>
                    <a:pt x="89" y="80"/>
                    <a:pt x="89" y="80"/>
                    <a:pt x="89" y="80"/>
                  </a:cubicBezTo>
                  <a:cubicBezTo>
                    <a:pt x="89" y="80"/>
                    <a:pt x="89" y="80"/>
                    <a:pt x="89" y="80"/>
                  </a:cubicBezTo>
                  <a:cubicBezTo>
                    <a:pt x="89" y="80"/>
                    <a:pt x="89" y="80"/>
                    <a:pt x="89" y="80"/>
                  </a:cubicBezTo>
                  <a:cubicBezTo>
                    <a:pt x="89" y="81"/>
                    <a:pt x="89" y="81"/>
                    <a:pt x="89" y="81"/>
                  </a:cubicBezTo>
                  <a:cubicBezTo>
                    <a:pt x="89" y="82"/>
                    <a:pt x="89" y="82"/>
                    <a:pt x="89" y="82"/>
                  </a:cubicBezTo>
                  <a:cubicBezTo>
                    <a:pt x="89" y="82"/>
                    <a:pt x="89" y="82"/>
                    <a:pt x="89" y="82"/>
                  </a:cubicBezTo>
                  <a:cubicBezTo>
                    <a:pt x="89" y="82"/>
                    <a:pt x="89" y="82"/>
                    <a:pt x="89" y="82"/>
                  </a:cubicBezTo>
                  <a:cubicBezTo>
                    <a:pt x="88" y="83"/>
                    <a:pt x="88" y="83"/>
                    <a:pt x="88" y="83"/>
                  </a:cubicBezTo>
                  <a:cubicBezTo>
                    <a:pt x="88" y="83"/>
                    <a:pt x="88" y="83"/>
                    <a:pt x="88" y="83"/>
                  </a:cubicBezTo>
                  <a:cubicBezTo>
                    <a:pt x="88" y="82"/>
                    <a:pt x="88" y="82"/>
                    <a:pt x="88" y="82"/>
                  </a:cubicBezTo>
                  <a:cubicBezTo>
                    <a:pt x="88" y="82"/>
                    <a:pt x="88" y="82"/>
                    <a:pt x="88" y="82"/>
                  </a:cubicBezTo>
                  <a:cubicBezTo>
                    <a:pt x="88" y="82"/>
                    <a:pt x="88" y="82"/>
                    <a:pt x="88" y="82"/>
                  </a:cubicBezTo>
                  <a:cubicBezTo>
                    <a:pt x="88" y="82"/>
                    <a:pt x="88" y="82"/>
                    <a:pt x="88" y="82"/>
                  </a:cubicBezTo>
                  <a:cubicBezTo>
                    <a:pt x="87" y="82"/>
                    <a:pt x="87" y="82"/>
                    <a:pt x="87" y="82"/>
                  </a:cubicBezTo>
                  <a:cubicBezTo>
                    <a:pt x="86" y="83"/>
                    <a:pt x="86" y="83"/>
                    <a:pt x="86" y="83"/>
                  </a:cubicBezTo>
                  <a:cubicBezTo>
                    <a:pt x="86" y="83"/>
                    <a:pt x="86" y="83"/>
                    <a:pt x="86" y="83"/>
                  </a:cubicBezTo>
                  <a:cubicBezTo>
                    <a:pt x="87" y="84"/>
                    <a:pt x="87" y="84"/>
                    <a:pt x="87" y="84"/>
                  </a:cubicBezTo>
                  <a:cubicBezTo>
                    <a:pt x="87" y="84"/>
                    <a:pt x="87" y="84"/>
                    <a:pt x="87" y="84"/>
                  </a:cubicBezTo>
                  <a:cubicBezTo>
                    <a:pt x="86" y="85"/>
                    <a:pt x="86" y="85"/>
                    <a:pt x="86" y="85"/>
                  </a:cubicBezTo>
                  <a:cubicBezTo>
                    <a:pt x="85" y="85"/>
                    <a:pt x="85" y="85"/>
                    <a:pt x="85" y="85"/>
                  </a:cubicBezTo>
                  <a:cubicBezTo>
                    <a:pt x="85" y="85"/>
                    <a:pt x="85" y="85"/>
                    <a:pt x="85" y="85"/>
                  </a:cubicBezTo>
                  <a:cubicBezTo>
                    <a:pt x="85" y="86"/>
                    <a:pt x="85" y="86"/>
                    <a:pt x="85" y="86"/>
                  </a:cubicBezTo>
                  <a:cubicBezTo>
                    <a:pt x="84" y="86"/>
                    <a:pt x="84" y="86"/>
                    <a:pt x="84" y="86"/>
                  </a:cubicBezTo>
                  <a:cubicBezTo>
                    <a:pt x="83" y="86"/>
                    <a:pt x="83" y="86"/>
                    <a:pt x="83" y="86"/>
                  </a:cubicBezTo>
                  <a:cubicBezTo>
                    <a:pt x="83" y="87"/>
                    <a:pt x="83" y="87"/>
                    <a:pt x="83" y="87"/>
                  </a:cubicBezTo>
                  <a:cubicBezTo>
                    <a:pt x="83" y="88"/>
                    <a:pt x="83" y="88"/>
                    <a:pt x="83" y="88"/>
                  </a:cubicBezTo>
                  <a:cubicBezTo>
                    <a:pt x="84" y="88"/>
                    <a:pt x="84" y="88"/>
                    <a:pt x="84" y="88"/>
                  </a:cubicBezTo>
                  <a:cubicBezTo>
                    <a:pt x="83" y="88"/>
                    <a:pt x="83" y="88"/>
                    <a:pt x="83" y="88"/>
                  </a:cubicBezTo>
                  <a:cubicBezTo>
                    <a:pt x="82" y="88"/>
                    <a:pt x="82" y="88"/>
                    <a:pt x="82" y="88"/>
                  </a:cubicBezTo>
                  <a:cubicBezTo>
                    <a:pt x="81" y="89"/>
                    <a:pt x="81" y="89"/>
                    <a:pt x="81" y="89"/>
                  </a:cubicBezTo>
                  <a:cubicBezTo>
                    <a:pt x="81" y="90"/>
                    <a:pt x="81" y="90"/>
                    <a:pt x="81" y="90"/>
                  </a:cubicBezTo>
                  <a:cubicBezTo>
                    <a:pt x="81" y="90"/>
                    <a:pt x="81" y="90"/>
                    <a:pt x="81" y="90"/>
                  </a:cubicBezTo>
                  <a:cubicBezTo>
                    <a:pt x="82" y="90"/>
                    <a:pt x="82" y="90"/>
                    <a:pt x="82" y="90"/>
                  </a:cubicBezTo>
                  <a:cubicBezTo>
                    <a:pt x="82" y="90"/>
                    <a:pt x="82" y="90"/>
                    <a:pt x="82" y="90"/>
                  </a:cubicBezTo>
                  <a:cubicBezTo>
                    <a:pt x="83" y="91"/>
                    <a:pt x="83" y="91"/>
                    <a:pt x="83" y="91"/>
                  </a:cubicBezTo>
                  <a:cubicBezTo>
                    <a:pt x="83" y="91"/>
                    <a:pt x="83" y="91"/>
                    <a:pt x="83" y="91"/>
                  </a:cubicBezTo>
                  <a:cubicBezTo>
                    <a:pt x="83" y="92"/>
                    <a:pt x="83" y="92"/>
                    <a:pt x="83" y="92"/>
                  </a:cubicBezTo>
                  <a:cubicBezTo>
                    <a:pt x="82" y="92"/>
                    <a:pt x="82" y="92"/>
                    <a:pt x="82" y="92"/>
                  </a:cubicBezTo>
                  <a:cubicBezTo>
                    <a:pt x="82" y="92"/>
                    <a:pt x="82" y="92"/>
                    <a:pt x="82" y="92"/>
                  </a:cubicBezTo>
                  <a:cubicBezTo>
                    <a:pt x="81" y="92"/>
                    <a:pt x="81" y="92"/>
                    <a:pt x="81" y="92"/>
                  </a:cubicBezTo>
                  <a:cubicBezTo>
                    <a:pt x="80" y="92"/>
                    <a:pt x="80" y="92"/>
                    <a:pt x="80" y="92"/>
                  </a:cubicBezTo>
                  <a:cubicBezTo>
                    <a:pt x="79" y="93"/>
                    <a:pt x="79" y="93"/>
                    <a:pt x="79" y="93"/>
                  </a:cubicBezTo>
                  <a:cubicBezTo>
                    <a:pt x="79" y="93"/>
                    <a:pt x="79" y="93"/>
                    <a:pt x="79" y="93"/>
                  </a:cubicBezTo>
                  <a:cubicBezTo>
                    <a:pt x="79" y="94"/>
                    <a:pt x="79" y="94"/>
                    <a:pt x="79" y="94"/>
                  </a:cubicBezTo>
                  <a:cubicBezTo>
                    <a:pt x="78" y="94"/>
                    <a:pt x="78" y="94"/>
                    <a:pt x="78" y="94"/>
                  </a:cubicBezTo>
                  <a:cubicBezTo>
                    <a:pt x="78" y="94"/>
                    <a:pt x="78" y="94"/>
                    <a:pt x="78" y="94"/>
                  </a:cubicBezTo>
                  <a:cubicBezTo>
                    <a:pt x="77" y="94"/>
                    <a:pt x="77" y="94"/>
                    <a:pt x="77" y="94"/>
                  </a:cubicBezTo>
                  <a:cubicBezTo>
                    <a:pt x="77" y="93"/>
                    <a:pt x="77" y="93"/>
                    <a:pt x="77" y="93"/>
                  </a:cubicBezTo>
                  <a:cubicBezTo>
                    <a:pt x="77" y="93"/>
                    <a:pt x="77" y="93"/>
                    <a:pt x="77" y="93"/>
                  </a:cubicBezTo>
                  <a:cubicBezTo>
                    <a:pt x="76" y="94"/>
                    <a:pt x="76" y="94"/>
                    <a:pt x="76" y="94"/>
                  </a:cubicBezTo>
                  <a:cubicBezTo>
                    <a:pt x="76" y="95"/>
                    <a:pt x="76" y="95"/>
                    <a:pt x="76" y="95"/>
                  </a:cubicBezTo>
                  <a:cubicBezTo>
                    <a:pt x="77" y="96"/>
                    <a:pt x="77" y="96"/>
                    <a:pt x="77" y="96"/>
                  </a:cubicBezTo>
                  <a:cubicBezTo>
                    <a:pt x="78" y="96"/>
                    <a:pt x="78" y="96"/>
                    <a:pt x="78" y="96"/>
                  </a:cubicBezTo>
                  <a:cubicBezTo>
                    <a:pt x="78" y="96"/>
                    <a:pt x="78" y="96"/>
                    <a:pt x="78" y="96"/>
                  </a:cubicBezTo>
                  <a:cubicBezTo>
                    <a:pt x="78" y="96"/>
                    <a:pt x="78" y="96"/>
                    <a:pt x="78" y="96"/>
                  </a:cubicBezTo>
                  <a:cubicBezTo>
                    <a:pt x="78" y="97"/>
                    <a:pt x="78" y="97"/>
                    <a:pt x="78" y="97"/>
                  </a:cubicBezTo>
                  <a:cubicBezTo>
                    <a:pt x="78" y="97"/>
                    <a:pt x="78" y="97"/>
                    <a:pt x="78" y="97"/>
                  </a:cubicBezTo>
                  <a:cubicBezTo>
                    <a:pt x="78" y="98"/>
                    <a:pt x="78" y="98"/>
                    <a:pt x="78" y="98"/>
                  </a:cubicBezTo>
                  <a:cubicBezTo>
                    <a:pt x="79" y="97"/>
                    <a:pt x="79" y="97"/>
                    <a:pt x="79" y="97"/>
                  </a:cubicBezTo>
                  <a:cubicBezTo>
                    <a:pt x="79" y="97"/>
                    <a:pt x="79" y="97"/>
                    <a:pt x="79" y="97"/>
                  </a:cubicBezTo>
                  <a:cubicBezTo>
                    <a:pt x="80" y="97"/>
                    <a:pt x="80" y="97"/>
                    <a:pt x="80" y="97"/>
                  </a:cubicBezTo>
                  <a:cubicBezTo>
                    <a:pt x="80" y="97"/>
                    <a:pt x="80" y="97"/>
                    <a:pt x="80" y="97"/>
                  </a:cubicBezTo>
                  <a:cubicBezTo>
                    <a:pt x="81" y="97"/>
                    <a:pt x="81" y="97"/>
                    <a:pt x="81" y="97"/>
                  </a:cubicBezTo>
                  <a:cubicBezTo>
                    <a:pt x="81" y="97"/>
                    <a:pt x="81" y="97"/>
                    <a:pt x="81" y="97"/>
                  </a:cubicBezTo>
                  <a:cubicBezTo>
                    <a:pt x="81" y="98"/>
                    <a:pt x="81" y="98"/>
                    <a:pt x="81" y="98"/>
                  </a:cubicBezTo>
                  <a:cubicBezTo>
                    <a:pt x="80" y="98"/>
                    <a:pt x="80" y="98"/>
                    <a:pt x="80" y="98"/>
                  </a:cubicBezTo>
                  <a:cubicBezTo>
                    <a:pt x="79" y="98"/>
                    <a:pt x="79" y="98"/>
                    <a:pt x="79" y="98"/>
                  </a:cubicBezTo>
                  <a:cubicBezTo>
                    <a:pt x="79" y="98"/>
                    <a:pt x="79" y="98"/>
                    <a:pt x="79" y="98"/>
                  </a:cubicBezTo>
                  <a:cubicBezTo>
                    <a:pt x="78" y="98"/>
                    <a:pt x="78" y="98"/>
                    <a:pt x="78" y="98"/>
                  </a:cubicBezTo>
                  <a:cubicBezTo>
                    <a:pt x="78" y="99"/>
                    <a:pt x="78" y="99"/>
                    <a:pt x="78" y="99"/>
                  </a:cubicBezTo>
                  <a:cubicBezTo>
                    <a:pt x="78" y="100"/>
                    <a:pt x="78" y="100"/>
                    <a:pt x="78" y="100"/>
                  </a:cubicBezTo>
                  <a:cubicBezTo>
                    <a:pt x="79" y="100"/>
                    <a:pt x="79" y="100"/>
                    <a:pt x="79" y="100"/>
                  </a:cubicBezTo>
                  <a:cubicBezTo>
                    <a:pt x="80" y="100"/>
                    <a:pt x="80" y="100"/>
                    <a:pt x="80" y="100"/>
                  </a:cubicBezTo>
                  <a:cubicBezTo>
                    <a:pt x="80" y="100"/>
                    <a:pt x="80" y="100"/>
                    <a:pt x="80" y="100"/>
                  </a:cubicBezTo>
                  <a:cubicBezTo>
                    <a:pt x="80" y="100"/>
                    <a:pt x="80" y="100"/>
                    <a:pt x="80" y="100"/>
                  </a:cubicBezTo>
                  <a:cubicBezTo>
                    <a:pt x="80" y="100"/>
                    <a:pt x="80" y="100"/>
                    <a:pt x="80" y="100"/>
                  </a:cubicBezTo>
                  <a:cubicBezTo>
                    <a:pt x="79" y="101"/>
                    <a:pt x="79" y="101"/>
                    <a:pt x="79" y="101"/>
                  </a:cubicBezTo>
                  <a:cubicBezTo>
                    <a:pt x="78" y="101"/>
                    <a:pt x="78" y="101"/>
                    <a:pt x="78" y="101"/>
                  </a:cubicBezTo>
                  <a:cubicBezTo>
                    <a:pt x="78" y="101"/>
                    <a:pt x="78" y="101"/>
                    <a:pt x="78" y="101"/>
                  </a:cubicBezTo>
                  <a:cubicBezTo>
                    <a:pt x="78" y="102"/>
                    <a:pt x="78" y="102"/>
                    <a:pt x="78" y="102"/>
                  </a:cubicBezTo>
                  <a:cubicBezTo>
                    <a:pt x="78" y="102"/>
                    <a:pt x="78" y="102"/>
                    <a:pt x="78" y="102"/>
                  </a:cubicBezTo>
                  <a:cubicBezTo>
                    <a:pt x="79" y="102"/>
                    <a:pt x="79" y="102"/>
                    <a:pt x="79" y="102"/>
                  </a:cubicBezTo>
                  <a:cubicBezTo>
                    <a:pt x="80" y="102"/>
                    <a:pt x="80" y="102"/>
                    <a:pt x="80" y="102"/>
                  </a:cubicBezTo>
                  <a:cubicBezTo>
                    <a:pt x="80" y="102"/>
                    <a:pt x="80" y="102"/>
                    <a:pt x="80" y="102"/>
                  </a:cubicBezTo>
                  <a:cubicBezTo>
                    <a:pt x="79" y="102"/>
                    <a:pt x="79" y="102"/>
                    <a:pt x="79" y="102"/>
                  </a:cubicBezTo>
                  <a:cubicBezTo>
                    <a:pt x="78" y="102"/>
                    <a:pt x="78" y="102"/>
                    <a:pt x="78" y="102"/>
                  </a:cubicBezTo>
                  <a:cubicBezTo>
                    <a:pt x="78" y="103"/>
                    <a:pt x="78" y="103"/>
                    <a:pt x="78" y="103"/>
                  </a:cubicBezTo>
                  <a:cubicBezTo>
                    <a:pt x="79" y="103"/>
                    <a:pt x="79" y="103"/>
                    <a:pt x="79" y="103"/>
                  </a:cubicBezTo>
                  <a:cubicBezTo>
                    <a:pt x="80" y="103"/>
                    <a:pt x="80" y="103"/>
                    <a:pt x="80" y="103"/>
                  </a:cubicBezTo>
                  <a:cubicBezTo>
                    <a:pt x="81" y="104"/>
                    <a:pt x="81" y="104"/>
                    <a:pt x="81" y="104"/>
                  </a:cubicBezTo>
                  <a:cubicBezTo>
                    <a:pt x="82" y="104"/>
                    <a:pt x="82" y="104"/>
                    <a:pt x="82" y="104"/>
                  </a:cubicBezTo>
                  <a:cubicBezTo>
                    <a:pt x="82" y="104"/>
                    <a:pt x="82" y="104"/>
                    <a:pt x="82" y="104"/>
                  </a:cubicBezTo>
                  <a:cubicBezTo>
                    <a:pt x="82" y="105"/>
                    <a:pt x="82" y="105"/>
                    <a:pt x="82" y="105"/>
                  </a:cubicBezTo>
                  <a:cubicBezTo>
                    <a:pt x="81" y="104"/>
                    <a:pt x="81" y="104"/>
                    <a:pt x="81" y="104"/>
                  </a:cubicBezTo>
                  <a:cubicBezTo>
                    <a:pt x="80" y="104"/>
                    <a:pt x="80" y="104"/>
                    <a:pt x="80" y="104"/>
                  </a:cubicBezTo>
                  <a:cubicBezTo>
                    <a:pt x="79" y="104"/>
                    <a:pt x="79" y="104"/>
                    <a:pt x="79" y="104"/>
                  </a:cubicBezTo>
                  <a:cubicBezTo>
                    <a:pt x="79" y="103"/>
                    <a:pt x="79" y="103"/>
                    <a:pt x="79" y="103"/>
                  </a:cubicBezTo>
                  <a:cubicBezTo>
                    <a:pt x="78" y="103"/>
                    <a:pt x="78" y="103"/>
                    <a:pt x="78" y="103"/>
                  </a:cubicBezTo>
                  <a:cubicBezTo>
                    <a:pt x="77" y="104"/>
                    <a:pt x="77" y="104"/>
                    <a:pt x="77" y="104"/>
                  </a:cubicBezTo>
                  <a:cubicBezTo>
                    <a:pt x="77" y="104"/>
                    <a:pt x="77" y="104"/>
                    <a:pt x="77" y="104"/>
                  </a:cubicBezTo>
                  <a:cubicBezTo>
                    <a:pt x="77" y="105"/>
                    <a:pt x="77" y="105"/>
                    <a:pt x="77" y="105"/>
                  </a:cubicBezTo>
                  <a:cubicBezTo>
                    <a:pt x="77" y="105"/>
                    <a:pt x="77" y="105"/>
                    <a:pt x="77" y="105"/>
                  </a:cubicBezTo>
                  <a:cubicBezTo>
                    <a:pt x="77" y="105"/>
                    <a:pt x="77" y="105"/>
                    <a:pt x="77" y="105"/>
                  </a:cubicBezTo>
                  <a:cubicBezTo>
                    <a:pt x="77" y="106"/>
                    <a:pt x="77" y="106"/>
                    <a:pt x="77" y="106"/>
                  </a:cubicBezTo>
                  <a:cubicBezTo>
                    <a:pt x="77" y="106"/>
                    <a:pt x="77" y="106"/>
                    <a:pt x="77" y="106"/>
                  </a:cubicBezTo>
                  <a:cubicBezTo>
                    <a:pt x="76" y="106"/>
                    <a:pt x="76" y="106"/>
                    <a:pt x="76" y="106"/>
                  </a:cubicBezTo>
                  <a:cubicBezTo>
                    <a:pt x="76" y="106"/>
                    <a:pt x="76" y="106"/>
                    <a:pt x="76" y="106"/>
                  </a:cubicBezTo>
                  <a:cubicBezTo>
                    <a:pt x="76" y="107"/>
                    <a:pt x="76" y="107"/>
                    <a:pt x="76" y="107"/>
                  </a:cubicBezTo>
                  <a:cubicBezTo>
                    <a:pt x="76" y="107"/>
                    <a:pt x="76" y="107"/>
                    <a:pt x="76" y="107"/>
                  </a:cubicBezTo>
                  <a:cubicBezTo>
                    <a:pt x="75" y="108"/>
                    <a:pt x="75" y="108"/>
                    <a:pt x="75" y="108"/>
                  </a:cubicBezTo>
                  <a:cubicBezTo>
                    <a:pt x="75" y="108"/>
                    <a:pt x="75" y="108"/>
                    <a:pt x="75" y="108"/>
                  </a:cubicBezTo>
                  <a:cubicBezTo>
                    <a:pt x="75" y="108"/>
                    <a:pt x="75" y="108"/>
                    <a:pt x="75" y="108"/>
                  </a:cubicBezTo>
                  <a:cubicBezTo>
                    <a:pt x="76" y="109"/>
                    <a:pt x="76" y="109"/>
                    <a:pt x="76" y="109"/>
                  </a:cubicBezTo>
                  <a:cubicBezTo>
                    <a:pt x="76" y="109"/>
                    <a:pt x="76" y="109"/>
                    <a:pt x="76" y="109"/>
                  </a:cubicBezTo>
                  <a:cubicBezTo>
                    <a:pt x="77" y="109"/>
                    <a:pt x="77" y="109"/>
                    <a:pt x="77" y="109"/>
                  </a:cubicBezTo>
                  <a:cubicBezTo>
                    <a:pt x="77" y="109"/>
                    <a:pt x="77" y="109"/>
                    <a:pt x="77" y="109"/>
                  </a:cubicBezTo>
                  <a:cubicBezTo>
                    <a:pt x="78" y="108"/>
                    <a:pt x="78" y="108"/>
                    <a:pt x="78" y="108"/>
                  </a:cubicBezTo>
                  <a:cubicBezTo>
                    <a:pt x="79" y="108"/>
                    <a:pt x="79" y="108"/>
                    <a:pt x="79" y="108"/>
                  </a:cubicBezTo>
                  <a:cubicBezTo>
                    <a:pt x="80" y="107"/>
                    <a:pt x="80" y="107"/>
                    <a:pt x="80" y="107"/>
                  </a:cubicBezTo>
                  <a:cubicBezTo>
                    <a:pt x="81" y="107"/>
                    <a:pt x="81" y="107"/>
                    <a:pt x="81" y="107"/>
                  </a:cubicBezTo>
                  <a:cubicBezTo>
                    <a:pt x="81" y="108"/>
                    <a:pt x="81" y="108"/>
                    <a:pt x="81" y="108"/>
                  </a:cubicBezTo>
                  <a:cubicBezTo>
                    <a:pt x="81" y="108"/>
                    <a:pt x="81" y="108"/>
                    <a:pt x="81" y="108"/>
                  </a:cubicBezTo>
                  <a:cubicBezTo>
                    <a:pt x="81" y="108"/>
                    <a:pt x="81" y="108"/>
                    <a:pt x="81" y="108"/>
                  </a:cubicBezTo>
                  <a:cubicBezTo>
                    <a:pt x="80" y="108"/>
                    <a:pt x="80" y="108"/>
                    <a:pt x="80" y="108"/>
                  </a:cubicBezTo>
                  <a:cubicBezTo>
                    <a:pt x="80" y="108"/>
                    <a:pt x="80" y="108"/>
                    <a:pt x="80" y="108"/>
                  </a:cubicBezTo>
                  <a:cubicBezTo>
                    <a:pt x="79" y="108"/>
                    <a:pt x="79" y="108"/>
                    <a:pt x="79" y="108"/>
                  </a:cubicBezTo>
                  <a:cubicBezTo>
                    <a:pt x="78" y="109"/>
                    <a:pt x="78" y="109"/>
                    <a:pt x="78" y="109"/>
                  </a:cubicBezTo>
                  <a:cubicBezTo>
                    <a:pt x="78" y="109"/>
                    <a:pt x="78" y="109"/>
                    <a:pt x="78" y="109"/>
                  </a:cubicBezTo>
                  <a:cubicBezTo>
                    <a:pt x="77" y="110"/>
                    <a:pt x="77" y="110"/>
                    <a:pt x="77" y="110"/>
                  </a:cubicBezTo>
                  <a:cubicBezTo>
                    <a:pt x="78" y="111"/>
                    <a:pt x="78" y="111"/>
                    <a:pt x="78" y="111"/>
                  </a:cubicBezTo>
                  <a:cubicBezTo>
                    <a:pt x="77" y="111"/>
                    <a:pt x="77" y="111"/>
                    <a:pt x="77" y="111"/>
                  </a:cubicBezTo>
                  <a:cubicBezTo>
                    <a:pt x="77" y="111"/>
                    <a:pt x="77" y="112"/>
                    <a:pt x="77" y="111"/>
                  </a:cubicBezTo>
                  <a:close/>
                  <a:moveTo>
                    <a:pt x="81" y="133"/>
                  </a:moveTo>
                  <a:cubicBezTo>
                    <a:pt x="82" y="133"/>
                    <a:pt x="82" y="133"/>
                    <a:pt x="82" y="133"/>
                  </a:cubicBezTo>
                  <a:cubicBezTo>
                    <a:pt x="82" y="133"/>
                    <a:pt x="82" y="133"/>
                    <a:pt x="82" y="133"/>
                  </a:cubicBezTo>
                  <a:cubicBezTo>
                    <a:pt x="81" y="132"/>
                    <a:pt x="81" y="132"/>
                    <a:pt x="81" y="132"/>
                  </a:cubicBezTo>
                  <a:cubicBezTo>
                    <a:pt x="82" y="132"/>
                    <a:pt x="82" y="132"/>
                    <a:pt x="82" y="132"/>
                  </a:cubicBezTo>
                  <a:cubicBezTo>
                    <a:pt x="81" y="131"/>
                    <a:pt x="81" y="131"/>
                    <a:pt x="81" y="131"/>
                  </a:cubicBezTo>
                  <a:cubicBezTo>
                    <a:pt x="80" y="131"/>
                    <a:pt x="80" y="131"/>
                    <a:pt x="80" y="131"/>
                  </a:cubicBezTo>
                  <a:cubicBezTo>
                    <a:pt x="80" y="130"/>
                    <a:pt x="80" y="130"/>
                    <a:pt x="80" y="130"/>
                  </a:cubicBezTo>
                  <a:cubicBezTo>
                    <a:pt x="80" y="130"/>
                    <a:pt x="80" y="130"/>
                    <a:pt x="80" y="130"/>
                  </a:cubicBezTo>
                  <a:cubicBezTo>
                    <a:pt x="79" y="130"/>
                    <a:pt x="79" y="130"/>
                    <a:pt x="79" y="130"/>
                  </a:cubicBezTo>
                  <a:cubicBezTo>
                    <a:pt x="78" y="131"/>
                    <a:pt x="78" y="131"/>
                    <a:pt x="78" y="131"/>
                  </a:cubicBezTo>
                  <a:cubicBezTo>
                    <a:pt x="78" y="131"/>
                    <a:pt x="78" y="131"/>
                    <a:pt x="78" y="131"/>
                  </a:cubicBezTo>
                  <a:cubicBezTo>
                    <a:pt x="79" y="131"/>
                    <a:pt x="79" y="131"/>
                    <a:pt x="79" y="131"/>
                  </a:cubicBezTo>
                  <a:cubicBezTo>
                    <a:pt x="79" y="131"/>
                    <a:pt x="79" y="131"/>
                    <a:pt x="79" y="131"/>
                  </a:cubicBezTo>
                  <a:cubicBezTo>
                    <a:pt x="80" y="131"/>
                    <a:pt x="80" y="131"/>
                    <a:pt x="80" y="131"/>
                  </a:cubicBezTo>
                  <a:cubicBezTo>
                    <a:pt x="80" y="132"/>
                    <a:pt x="80" y="132"/>
                    <a:pt x="80" y="132"/>
                  </a:cubicBezTo>
                  <a:cubicBezTo>
                    <a:pt x="81" y="132"/>
                    <a:pt x="81" y="132"/>
                    <a:pt x="81" y="132"/>
                  </a:cubicBezTo>
                  <a:cubicBezTo>
                    <a:pt x="81" y="133"/>
                    <a:pt x="81" y="133"/>
                    <a:pt x="81" y="133"/>
                  </a:cubicBezTo>
                  <a:close/>
                  <a:moveTo>
                    <a:pt x="97" y="133"/>
                  </a:moveTo>
                  <a:cubicBezTo>
                    <a:pt x="96" y="132"/>
                    <a:pt x="96" y="132"/>
                    <a:pt x="96" y="132"/>
                  </a:cubicBezTo>
                  <a:cubicBezTo>
                    <a:pt x="96" y="133"/>
                    <a:pt x="96" y="133"/>
                    <a:pt x="96" y="133"/>
                  </a:cubicBezTo>
                  <a:cubicBezTo>
                    <a:pt x="95" y="133"/>
                    <a:pt x="95" y="133"/>
                    <a:pt x="95" y="133"/>
                  </a:cubicBezTo>
                  <a:cubicBezTo>
                    <a:pt x="94" y="131"/>
                    <a:pt x="94" y="131"/>
                    <a:pt x="94" y="131"/>
                  </a:cubicBezTo>
                  <a:cubicBezTo>
                    <a:pt x="94" y="131"/>
                    <a:pt x="94" y="131"/>
                    <a:pt x="94" y="131"/>
                  </a:cubicBezTo>
                  <a:cubicBezTo>
                    <a:pt x="92" y="130"/>
                    <a:pt x="92" y="130"/>
                    <a:pt x="92" y="130"/>
                  </a:cubicBezTo>
                  <a:cubicBezTo>
                    <a:pt x="92" y="130"/>
                    <a:pt x="92" y="130"/>
                    <a:pt x="92" y="130"/>
                  </a:cubicBezTo>
                  <a:cubicBezTo>
                    <a:pt x="91" y="130"/>
                    <a:pt x="91" y="130"/>
                    <a:pt x="91" y="130"/>
                  </a:cubicBezTo>
                  <a:cubicBezTo>
                    <a:pt x="90" y="128"/>
                    <a:pt x="90" y="128"/>
                    <a:pt x="90" y="128"/>
                  </a:cubicBezTo>
                  <a:cubicBezTo>
                    <a:pt x="88" y="126"/>
                    <a:pt x="88" y="126"/>
                    <a:pt x="88" y="126"/>
                  </a:cubicBezTo>
                  <a:cubicBezTo>
                    <a:pt x="87" y="124"/>
                    <a:pt x="87" y="124"/>
                    <a:pt x="87" y="124"/>
                  </a:cubicBezTo>
                  <a:cubicBezTo>
                    <a:pt x="87" y="123"/>
                    <a:pt x="87" y="123"/>
                    <a:pt x="87" y="123"/>
                  </a:cubicBezTo>
                  <a:cubicBezTo>
                    <a:pt x="87" y="121"/>
                    <a:pt x="87" y="121"/>
                    <a:pt x="87" y="121"/>
                  </a:cubicBezTo>
                  <a:cubicBezTo>
                    <a:pt x="86" y="120"/>
                    <a:pt x="86" y="120"/>
                    <a:pt x="86" y="120"/>
                  </a:cubicBezTo>
                  <a:cubicBezTo>
                    <a:pt x="85" y="118"/>
                    <a:pt x="85" y="118"/>
                    <a:pt x="85" y="118"/>
                  </a:cubicBezTo>
                  <a:cubicBezTo>
                    <a:pt x="85" y="117"/>
                    <a:pt x="85" y="117"/>
                    <a:pt x="85" y="117"/>
                  </a:cubicBezTo>
                  <a:cubicBezTo>
                    <a:pt x="86" y="117"/>
                    <a:pt x="86" y="117"/>
                    <a:pt x="86" y="117"/>
                  </a:cubicBezTo>
                  <a:cubicBezTo>
                    <a:pt x="86" y="116"/>
                    <a:pt x="86" y="116"/>
                    <a:pt x="86" y="116"/>
                  </a:cubicBezTo>
                  <a:cubicBezTo>
                    <a:pt x="85" y="116"/>
                    <a:pt x="85" y="116"/>
                    <a:pt x="85" y="116"/>
                  </a:cubicBezTo>
                  <a:cubicBezTo>
                    <a:pt x="84" y="116"/>
                    <a:pt x="84" y="116"/>
                    <a:pt x="84" y="116"/>
                  </a:cubicBezTo>
                  <a:cubicBezTo>
                    <a:pt x="84" y="116"/>
                    <a:pt x="84" y="116"/>
                    <a:pt x="84" y="116"/>
                  </a:cubicBezTo>
                  <a:cubicBezTo>
                    <a:pt x="84" y="116"/>
                    <a:pt x="84" y="116"/>
                    <a:pt x="84" y="116"/>
                  </a:cubicBezTo>
                  <a:cubicBezTo>
                    <a:pt x="85" y="116"/>
                    <a:pt x="85" y="116"/>
                    <a:pt x="85" y="116"/>
                  </a:cubicBezTo>
                  <a:cubicBezTo>
                    <a:pt x="86" y="115"/>
                    <a:pt x="86" y="115"/>
                    <a:pt x="86" y="115"/>
                  </a:cubicBezTo>
                  <a:cubicBezTo>
                    <a:pt x="86" y="114"/>
                    <a:pt x="86" y="114"/>
                    <a:pt x="86" y="114"/>
                  </a:cubicBezTo>
                  <a:cubicBezTo>
                    <a:pt x="86" y="113"/>
                    <a:pt x="86" y="113"/>
                    <a:pt x="86" y="113"/>
                  </a:cubicBezTo>
                  <a:cubicBezTo>
                    <a:pt x="85" y="113"/>
                    <a:pt x="85" y="113"/>
                    <a:pt x="85" y="113"/>
                  </a:cubicBezTo>
                  <a:cubicBezTo>
                    <a:pt x="84" y="113"/>
                    <a:pt x="84" y="113"/>
                    <a:pt x="84" y="113"/>
                  </a:cubicBezTo>
                  <a:cubicBezTo>
                    <a:pt x="85" y="113"/>
                    <a:pt x="85" y="113"/>
                    <a:pt x="85" y="113"/>
                  </a:cubicBezTo>
                  <a:cubicBezTo>
                    <a:pt x="86" y="113"/>
                    <a:pt x="86" y="113"/>
                    <a:pt x="86" y="113"/>
                  </a:cubicBezTo>
                  <a:cubicBezTo>
                    <a:pt x="86" y="112"/>
                    <a:pt x="86" y="112"/>
                    <a:pt x="86" y="112"/>
                  </a:cubicBezTo>
                  <a:cubicBezTo>
                    <a:pt x="86" y="112"/>
                    <a:pt x="86" y="112"/>
                    <a:pt x="86" y="112"/>
                  </a:cubicBezTo>
                  <a:cubicBezTo>
                    <a:pt x="84" y="112"/>
                    <a:pt x="84" y="112"/>
                    <a:pt x="84" y="112"/>
                  </a:cubicBezTo>
                  <a:cubicBezTo>
                    <a:pt x="82" y="111"/>
                    <a:pt x="82" y="111"/>
                    <a:pt x="82" y="111"/>
                  </a:cubicBezTo>
                  <a:cubicBezTo>
                    <a:pt x="81" y="111"/>
                    <a:pt x="81" y="111"/>
                    <a:pt x="81" y="111"/>
                  </a:cubicBezTo>
                  <a:cubicBezTo>
                    <a:pt x="80" y="111"/>
                    <a:pt x="80" y="111"/>
                    <a:pt x="80" y="111"/>
                  </a:cubicBezTo>
                  <a:cubicBezTo>
                    <a:pt x="79" y="112"/>
                    <a:pt x="79" y="112"/>
                    <a:pt x="79" y="112"/>
                  </a:cubicBezTo>
                  <a:cubicBezTo>
                    <a:pt x="77" y="112"/>
                    <a:pt x="77" y="112"/>
                    <a:pt x="77" y="112"/>
                  </a:cubicBezTo>
                  <a:cubicBezTo>
                    <a:pt x="77" y="112"/>
                    <a:pt x="77" y="112"/>
                    <a:pt x="77" y="112"/>
                  </a:cubicBezTo>
                  <a:cubicBezTo>
                    <a:pt x="76" y="113"/>
                    <a:pt x="76" y="113"/>
                    <a:pt x="76" y="113"/>
                  </a:cubicBezTo>
                  <a:cubicBezTo>
                    <a:pt x="76" y="114"/>
                    <a:pt x="76" y="114"/>
                    <a:pt x="76" y="114"/>
                  </a:cubicBezTo>
                  <a:cubicBezTo>
                    <a:pt x="75" y="114"/>
                    <a:pt x="75" y="114"/>
                    <a:pt x="75" y="114"/>
                  </a:cubicBezTo>
                  <a:cubicBezTo>
                    <a:pt x="76" y="115"/>
                    <a:pt x="76" y="115"/>
                    <a:pt x="76" y="115"/>
                  </a:cubicBezTo>
                  <a:cubicBezTo>
                    <a:pt x="76" y="115"/>
                    <a:pt x="76" y="115"/>
                    <a:pt x="76" y="115"/>
                  </a:cubicBezTo>
                  <a:cubicBezTo>
                    <a:pt x="77" y="116"/>
                    <a:pt x="77" y="116"/>
                    <a:pt x="77" y="116"/>
                  </a:cubicBezTo>
                  <a:cubicBezTo>
                    <a:pt x="76" y="116"/>
                    <a:pt x="76" y="116"/>
                    <a:pt x="76" y="116"/>
                  </a:cubicBezTo>
                  <a:cubicBezTo>
                    <a:pt x="76" y="116"/>
                    <a:pt x="76" y="116"/>
                    <a:pt x="76" y="116"/>
                  </a:cubicBezTo>
                  <a:cubicBezTo>
                    <a:pt x="75" y="116"/>
                    <a:pt x="75" y="116"/>
                    <a:pt x="75" y="116"/>
                  </a:cubicBezTo>
                  <a:cubicBezTo>
                    <a:pt x="74" y="117"/>
                    <a:pt x="74" y="117"/>
                    <a:pt x="74" y="117"/>
                  </a:cubicBezTo>
                  <a:cubicBezTo>
                    <a:pt x="74" y="118"/>
                    <a:pt x="74" y="118"/>
                    <a:pt x="74" y="118"/>
                  </a:cubicBezTo>
                  <a:cubicBezTo>
                    <a:pt x="74" y="119"/>
                    <a:pt x="74" y="119"/>
                    <a:pt x="74" y="119"/>
                  </a:cubicBezTo>
                  <a:cubicBezTo>
                    <a:pt x="75" y="119"/>
                    <a:pt x="75" y="119"/>
                    <a:pt x="75" y="119"/>
                  </a:cubicBezTo>
                  <a:cubicBezTo>
                    <a:pt x="76" y="118"/>
                    <a:pt x="76" y="118"/>
                    <a:pt x="76" y="118"/>
                  </a:cubicBezTo>
                  <a:cubicBezTo>
                    <a:pt x="76" y="118"/>
                    <a:pt x="76" y="118"/>
                    <a:pt x="76" y="118"/>
                  </a:cubicBezTo>
                  <a:cubicBezTo>
                    <a:pt x="76" y="119"/>
                    <a:pt x="76" y="119"/>
                    <a:pt x="76" y="119"/>
                  </a:cubicBezTo>
                  <a:cubicBezTo>
                    <a:pt x="75" y="120"/>
                    <a:pt x="75" y="120"/>
                    <a:pt x="75" y="120"/>
                  </a:cubicBezTo>
                  <a:cubicBezTo>
                    <a:pt x="76" y="120"/>
                    <a:pt x="76" y="120"/>
                    <a:pt x="76" y="120"/>
                  </a:cubicBezTo>
                  <a:cubicBezTo>
                    <a:pt x="76" y="119"/>
                    <a:pt x="76" y="119"/>
                    <a:pt x="76" y="119"/>
                  </a:cubicBezTo>
                  <a:cubicBezTo>
                    <a:pt x="77" y="119"/>
                    <a:pt x="77" y="119"/>
                    <a:pt x="77" y="119"/>
                  </a:cubicBezTo>
                  <a:cubicBezTo>
                    <a:pt x="77" y="119"/>
                    <a:pt x="77" y="119"/>
                    <a:pt x="77" y="119"/>
                  </a:cubicBezTo>
                  <a:cubicBezTo>
                    <a:pt x="77" y="120"/>
                    <a:pt x="77" y="120"/>
                    <a:pt x="77" y="120"/>
                  </a:cubicBezTo>
                  <a:cubicBezTo>
                    <a:pt x="76" y="120"/>
                    <a:pt x="76" y="120"/>
                    <a:pt x="76" y="120"/>
                  </a:cubicBezTo>
                  <a:cubicBezTo>
                    <a:pt x="77" y="121"/>
                    <a:pt x="77" y="121"/>
                    <a:pt x="77" y="121"/>
                  </a:cubicBezTo>
                  <a:cubicBezTo>
                    <a:pt x="78" y="121"/>
                    <a:pt x="78" y="121"/>
                    <a:pt x="78" y="121"/>
                  </a:cubicBezTo>
                  <a:cubicBezTo>
                    <a:pt x="77" y="121"/>
                    <a:pt x="77" y="121"/>
                    <a:pt x="77" y="121"/>
                  </a:cubicBezTo>
                  <a:cubicBezTo>
                    <a:pt x="77" y="121"/>
                    <a:pt x="77" y="121"/>
                    <a:pt x="77" y="121"/>
                  </a:cubicBezTo>
                  <a:cubicBezTo>
                    <a:pt x="76" y="122"/>
                    <a:pt x="76" y="122"/>
                    <a:pt x="76" y="122"/>
                  </a:cubicBezTo>
                  <a:cubicBezTo>
                    <a:pt x="76" y="122"/>
                    <a:pt x="76" y="122"/>
                    <a:pt x="76" y="122"/>
                  </a:cubicBezTo>
                  <a:cubicBezTo>
                    <a:pt x="77" y="123"/>
                    <a:pt x="77" y="123"/>
                    <a:pt x="77" y="123"/>
                  </a:cubicBezTo>
                  <a:cubicBezTo>
                    <a:pt x="76" y="123"/>
                    <a:pt x="76" y="123"/>
                    <a:pt x="76" y="123"/>
                  </a:cubicBezTo>
                  <a:cubicBezTo>
                    <a:pt x="76" y="123"/>
                    <a:pt x="76" y="123"/>
                    <a:pt x="76" y="123"/>
                  </a:cubicBezTo>
                  <a:cubicBezTo>
                    <a:pt x="75" y="123"/>
                    <a:pt x="75" y="123"/>
                    <a:pt x="75" y="123"/>
                  </a:cubicBezTo>
                  <a:cubicBezTo>
                    <a:pt x="74" y="123"/>
                    <a:pt x="74" y="123"/>
                    <a:pt x="74" y="123"/>
                  </a:cubicBezTo>
                  <a:cubicBezTo>
                    <a:pt x="74" y="123"/>
                    <a:pt x="74" y="123"/>
                    <a:pt x="74" y="123"/>
                  </a:cubicBezTo>
                  <a:cubicBezTo>
                    <a:pt x="73" y="124"/>
                    <a:pt x="73" y="124"/>
                    <a:pt x="73" y="124"/>
                  </a:cubicBezTo>
                  <a:cubicBezTo>
                    <a:pt x="73" y="125"/>
                    <a:pt x="73" y="125"/>
                    <a:pt x="73" y="125"/>
                  </a:cubicBezTo>
                  <a:cubicBezTo>
                    <a:pt x="73" y="126"/>
                    <a:pt x="73" y="126"/>
                    <a:pt x="73" y="126"/>
                  </a:cubicBezTo>
                  <a:cubicBezTo>
                    <a:pt x="73" y="127"/>
                    <a:pt x="73" y="127"/>
                    <a:pt x="73" y="127"/>
                  </a:cubicBezTo>
                  <a:cubicBezTo>
                    <a:pt x="73" y="128"/>
                    <a:pt x="73" y="128"/>
                    <a:pt x="73" y="128"/>
                  </a:cubicBezTo>
                  <a:cubicBezTo>
                    <a:pt x="75" y="128"/>
                    <a:pt x="75" y="128"/>
                    <a:pt x="75" y="128"/>
                  </a:cubicBezTo>
                  <a:cubicBezTo>
                    <a:pt x="75" y="129"/>
                    <a:pt x="75" y="129"/>
                    <a:pt x="75" y="129"/>
                  </a:cubicBezTo>
                  <a:cubicBezTo>
                    <a:pt x="76" y="130"/>
                    <a:pt x="76" y="130"/>
                    <a:pt x="76" y="130"/>
                  </a:cubicBezTo>
                  <a:cubicBezTo>
                    <a:pt x="77" y="130"/>
                    <a:pt x="77" y="130"/>
                    <a:pt x="77" y="130"/>
                  </a:cubicBezTo>
                  <a:cubicBezTo>
                    <a:pt x="77" y="130"/>
                    <a:pt x="77" y="130"/>
                    <a:pt x="77" y="130"/>
                  </a:cubicBezTo>
                  <a:cubicBezTo>
                    <a:pt x="78" y="130"/>
                    <a:pt x="78" y="130"/>
                    <a:pt x="78" y="130"/>
                  </a:cubicBezTo>
                  <a:cubicBezTo>
                    <a:pt x="79" y="129"/>
                    <a:pt x="79" y="129"/>
                    <a:pt x="79" y="129"/>
                  </a:cubicBezTo>
                  <a:cubicBezTo>
                    <a:pt x="78" y="128"/>
                    <a:pt x="78" y="128"/>
                    <a:pt x="78" y="128"/>
                  </a:cubicBezTo>
                  <a:cubicBezTo>
                    <a:pt x="78" y="127"/>
                    <a:pt x="78" y="127"/>
                    <a:pt x="78" y="127"/>
                  </a:cubicBezTo>
                  <a:cubicBezTo>
                    <a:pt x="79" y="126"/>
                    <a:pt x="79" y="126"/>
                    <a:pt x="79" y="126"/>
                  </a:cubicBezTo>
                  <a:cubicBezTo>
                    <a:pt x="79" y="127"/>
                    <a:pt x="79" y="127"/>
                    <a:pt x="79" y="127"/>
                  </a:cubicBezTo>
                  <a:cubicBezTo>
                    <a:pt x="79" y="128"/>
                    <a:pt x="79" y="128"/>
                    <a:pt x="79" y="128"/>
                  </a:cubicBezTo>
                  <a:cubicBezTo>
                    <a:pt x="79" y="128"/>
                    <a:pt x="79" y="128"/>
                    <a:pt x="79" y="128"/>
                  </a:cubicBezTo>
                  <a:cubicBezTo>
                    <a:pt x="79" y="129"/>
                    <a:pt x="79" y="129"/>
                    <a:pt x="79" y="129"/>
                  </a:cubicBezTo>
                  <a:cubicBezTo>
                    <a:pt x="80" y="129"/>
                    <a:pt x="80" y="129"/>
                    <a:pt x="80" y="129"/>
                  </a:cubicBezTo>
                  <a:cubicBezTo>
                    <a:pt x="80" y="129"/>
                    <a:pt x="80" y="129"/>
                    <a:pt x="80" y="129"/>
                  </a:cubicBezTo>
                  <a:cubicBezTo>
                    <a:pt x="80" y="128"/>
                    <a:pt x="80" y="128"/>
                    <a:pt x="80" y="128"/>
                  </a:cubicBezTo>
                  <a:cubicBezTo>
                    <a:pt x="81" y="128"/>
                    <a:pt x="81" y="128"/>
                    <a:pt x="81" y="128"/>
                  </a:cubicBezTo>
                  <a:cubicBezTo>
                    <a:pt x="81" y="128"/>
                    <a:pt x="81" y="128"/>
                    <a:pt x="81" y="128"/>
                  </a:cubicBezTo>
                  <a:cubicBezTo>
                    <a:pt x="81" y="128"/>
                    <a:pt x="81" y="128"/>
                    <a:pt x="81" y="128"/>
                  </a:cubicBezTo>
                  <a:cubicBezTo>
                    <a:pt x="81" y="129"/>
                    <a:pt x="81" y="129"/>
                    <a:pt x="81" y="129"/>
                  </a:cubicBezTo>
                  <a:cubicBezTo>
                    <a:pt x="82" y="130"/>
                    <a:pt x="82" y="130"/>
                    <a:pt x="82" y="130"/>
                  </a:cubicBezTo>
                  <a:cubicBezTo>
                    <a:pt x="83" y="131"/>
                    <a:pt x="83" y="131"/>
                    <a:pt x="83" y="131"/>
                  </a:cubicBezTo>
                  <a:cubicBezTo>
                    <a:pt x="84" y="131"/>
                    <a:pt x="84" y="131"/>
                    <a:pt x="84" y="131"/>
                  </a:cubicBezTo>
                  <a:cubicBezTo>
                    <a:pt x="84" y="130"/>
                    <a:pt x="84" y="130"/>
                    <a:pt x="84" y="130"/>
                  </a:cubicBezTo>
                  <a:cubicBezTo>
                    <a:pt x="85" y="131"/>
                    <a:pt x="85" y="131"/>
                    <a:pt x="85" y="131"/>
                  </a:cubicBezTo>
                  <a:cubicBezTo>
                    <a:pt x="84" y="131"/>
                    <a:pt x="84" y="131"/>
                    <a:pt x="84" y="131"/>
                  </a:cubicBezTo>
                  <a:cubicBezTo>
                    <a:pt x="84" y="131"/>
                    <a:pt x="84" y="131"/>
                    <a:pt x="84" y="131"/>
                  </a:cubicBezTo>
                  <a:cubicBezTo>
                    <a:pt x="84" y="131"/>
                    <a:pt x="84" y="131"/>
                    <a:pt x="84" y="131"/>
                  </a:cubicBezTo>
                  <a:cubicBezTo>
                    <a:pt x="83" y="132"/>
                    <a:pt x="83" y="132"/>
                    <a:pt x="83" y="132"/>
                  </a:cubicBezTo>
                  <a:cubicBezTo>
                    <a:pt x="83" y="132"/>
                    <a:pt x="83" y="132"/>
                    <a:pt x="83" y="132"/>
                  </a:cubicBezTo>
                  <a:cubicBezTo>
                    <a:pt x="84" y="133"/>
                    <a:pt x="84" y="133"/>
                    <a:pt x="84" y="133"/>
                  </a:cubicBezTo>
                  <a:cubicBezTo>
                    <a:pt x="84" y="133"/>
                    <a:pt x="84" y="133"/>
                    <a:pt x="84" y="133"/>
                  </a:cubicBezTo>
                  <a:cubicBezTo>
                    <a:pt x="83" y="133"/>
                    <a:pt x="83" y="133"/>
                    <a:pt x="83" y="133"/>
                  </a:cubicBezTo>
                  <a:cubicBezTo>
                    <a:pt x="83" y="133"/>
                    <a:pt x="83" y="133"/>
                    <a:pt x="83" y="133"/>
                  </a:cubicBezTo>
                  <a:cubicBezTo>
                    <a:pt x="83" y="134"/>
                    <a:pt x="83" y="134"/>
                    <a:pt x="83" y="134"/>
                  </a:cubicBezTo>
                  <a:cubicBezTo>
                    <a:pt x="83" y="134"/>
                    <a:pt x="83" y="134"/>
                    <a:pt x="83" y="134"/>
                  </a:cubicBezTo>
                  <a:cubicBezTo>
                    <a:pt x="84" y="134"/>
                    <a:pt x="84" y="134"/>
                    <a:pt x="84" y="134"/>
                  </a:cubicBezTo>
                  <a:cubicBezTo>
                    <a:pt x="85" y="135"/>
                    <a:pt x="85" y="135"/>
                    <a:pt x="85" y="135"/>
                  </a:cubicBezTo>
                  <a:cubicBezTo>
                    <a:pt x="86" y="135"/>
                    <a:pt x="86" y="135"/>
                    <a:pt x="86" y="135"/>
                  </a:cubicBezTo>
                  <a:cubicBezTo>
                    <a:pt x="87" y="135"/>
                    <a:pt x="87" y="135"/>
                    <a:pt x="87" y="135"/>
                  </a:cubicBezTo>
                  <a:cubicBezTo>
                    <a:pt x="87" y="134"/>
                    <a:pt x="87" y="134"/>
                    <a:pt x="87" y="134"/>
                  </a:cubicBezTo>
                  <a:cubicBezTo>
                    <a:pt x="88" y="134"/>
                    <a:pt x="88" y="134"/>
                    <a:pt x="88" y="134"/>
                  </a:cubicBezTo>
                  <a:cubicBezTo>
                    <a:pt x="88" y="135"/>
                    <a:pt x="88" y="135"/>
                    <a:pt x="88" y="135"/>
                  </a:cubicBezTo>
                  <a:cubicBezTo>
                    <a:pt x="88" y="136"/>
                    <a:pt x="88" y="136"/>
                    <a:pt x="88" y="136"/>
                  </a:cubicBezTo>
                  <a:cubicBezTo>
                    <a:pt x="89" y="136"/>
                    <a:pt x="89" y="136"/>
                    <a:pt x="89" y="136"/>
                  </a:cubicBezTo>
                  <a:cubicBezTo>
                    <a:pt x="90" y="136"/>
                    <a:pt x="90" y="136"/>
                    <a:pt x="90" y="136"/>
                  </a:cubicBezTo>
                  <a:cubicBezTo>
                    <a:pt x="90" y="136"/>
                    <a:pt x="90" y="136"/>
                    <a:pt x="90" y="136"/>
                  </a:cubicBezTo>
                  <a:cubicBezTo>
                    <a:pt x="90" y="135"/>
                    <a:pt x="90" y="135"/>
                    <a:pt x="90" y="135"/>
                  </a:cubicBezTo>
                  <a:cubicBezTo>
                    <a:pt x="89" y="134"/>
                    <a:pt x="89" y="134"/>
                    <a:pt x="89" y="134"/>
                  </a:cubicBezTo>
                  <a:cubicBezTo>
                    <a:pt x="89" y="134"/>
                    <a:pt x="89" y="134"/>
                    <a:pt x="89" y="134"/>
                  </a:cubicBezTo>
                  <a:cubicBezTo>
                    <a:pt x="89" y="134"/>
                    <a:pt x="89" y="134"/>
                    <a:pt x="89" y="134"/>
                  </a:cubicBezTo>
                  <a:cubicBezTo>
                    <a:pt x="90" y="134"/>
                    <a:pt x="90" y="134"/>
                    <a:pt x="90" y="134"/>
                  </a:cubicBezTo>
                  <a:cubicBezTo>
                    <a:pt x="90" y="135"/>
                    <a:pt x="90" y="135"/>
                    <a:pt x="90" y="135"/>
                  </a:cubicBezTo>
                  <a:cubicBezTo>
                    <a:pt x="91" y="135"/>
                    <a:pt x="91" y="135"/>
                    <a:pt x="91" y="135"/>
                  </a:cubicBezTo>
                  <a:cubicBezTo>
                    <a:pt x="91" y="136"/>
                    <a:pt x="91" y="136"/>
                    <a:pt x="91" y="136"/>
                  </a:cubicBezTo>
                  <a:cubicBezTo>
                    <a:pt x="92" y="136"/>
                    <a:pt x="92" y="136"/>
                    <a:pt x="92" y="136"/>
                  </a:cubicBezTo>
                  <a:cubicBezTo>
                    <a:pt x="92" y="135"/>
                    <a:pt x="92" y="135"/>
                    <a:pt x="92" y="135"/>
                  </a:cubicBezTo>
                  <a:cubicBezTo>
                    <a:pt x="92" y="135"/>
                    <a:pt x="92" y="135"/>
                    <a:pt x="92" y="135"/>
                  </a:cubicBezTo>
                  <a:cubicBezTo>
                    <a:pt x="93" y="136"/>
                    <a:pt x="93" y="136"/>
                    <a:pt x="93" y="136"/>
                  </a:cubicBezTo>
                  <a:cubicBezTo>
                    <a:pt x="94" y="136"/>
                    <a:pt x="94" y="136"/>
                    <a:pt x="94" y="136"/>
                  </a:cubicBezTo>
                  <a:cubicBezTo>
                    <a:pt x="94" y="136"/>
                    <a:pt x="94" y="136"/>
                    <a:pt x="94" y="136"/>
                  </a:cubicBezTo>
                  <a:cubicBezTo>
                    <a:pt x="94" y="136"/>
                    <a:pt x="94" y="136"/>
                    <a:pt x="94" y="136"/>
                  </a:cubicBezTo>
                  <a:cubicBezTo>
                    <a:pt x="94" y="135"/>
                    <a:pt x="94" y="135"/>
                    <a:pt x="94" y="135"/>
                  </a:cubicBezTo>
                  <a:cubicBezTo>
                    <a:pt x="94" y="135"/>
                    <a:pt x="94" y="135"/>
                    <a:pt x="94" y="135"/>
                  </a:cubicBezTo>
                  <a:cubicBezTo>
                    <a:pt x="94" y="135"/>
                    <a:pt x="94" y="135"/>
                    <a:pt x="94" y="135"/>
                  </a:cubicBezTo>
                  <a:cubicBezTo>
                    <a:pt x="95" y="135"/>
                    <a:pt x="95" y="135"/>
                    <a:pt x="95" y="135"/>
                  </a:cubicBezTo>
                  <a:cubicBezTo>
                    <a:pt x="95" y="135"/>
                    <a:pt x="95" y="135"/>
                    <a:pt x="95" y="135"/>
                  </a:cubicBezTo>
                  <a:cubicBezTo>
                    <a:pt x="95" y="135"/>
                    <a:pt x="95" y="135"/>
                    <a:pt x="95" y="135"/>
                  </a:cubicBezTo>
                  <a:cubicBezTo>
                    <a:pt x="96" y="136"/>
                    <a:pt x="96" y="136"/>
                    <a:pt x="96" y="136"/>
                  </a:cubicBezTo>
                  <a:cubicBezTo>
                    <a:pt x="96" y="137"/>
                    <a:pt x="96" y="137"/>
                    <a:pt x="96" y="137"/>
                  </a:cubicBezTo>
                  <a:cubicBezTo>
                    <a:pt x="97" y="136"/>
                    <a:pt x="97" y="136"/>
                    <a:pt x="97" y="136"/>
                  </a:cubicBezTo>
                  <a:cubicBezTo>
                    <a:pt x="97" y="136"/>
                    <a:pt x="97" y="136"/>
                    <a:pt x="97" y="136"/>
                  </a:cubicBezTo>
                  <a:cubicBezTo>
                    <a:pt x="96" y="135"/>
                    <a:pt x="96" y="135"/>
                    <a:pt x="96" y="135"/>
                  </a:cubicBezTo>
                  <a:cubicBezTo>
                    <a:pt x="96" y="135"/>
                    <a:pt x="96" y="135"/>
                    <a:pt x="96" y="135"/>
                  </a:cubicBezTo>
                  <a:cubicBezTo>
                    <a:pt x="95" y="135"/>
                    <a:pt x="95" y="135"/>
                    <a:pt x="95" y="135"/>
                  </a:cubicBezTo>
                  <a:cubicBezTo>
                    <a:pt x="96" y="135"/>
                    <a:pt x="96" y="135"/>
                    <a:pt x="96" y="135"/>
                  </a:cubicBezTo>
                  <a:cubicBezTo>
                    <a:pt x="96" y="135"/>
                    <a:pt x="96" y="135"/>
                    <a:pt x="96" y="135"/>
                  </a:cubicBezTo>
                  <a:cubicBezTo>
                    <a:pt x="96" y="135"/>
                    <a:pt x="96" y="135"/>
                    <a:pt x="96" y="135"/>
                  </a:cubicBezTo>
                  <a:cubicBezTo>
                    <a:pt x="97" y="134"/>
                    <a:pt x="97" y="134"/>
                    <a:pt x="97" y="134"/>
                  </a:cubicBezTo>
                  <a:cubicBezTo>
                    <a:pt x="97" y="134"/>
                    <a:pt x="97" y="134"/>
                    <a:pt x="97" y="134"/>
                  </a:cubicBezTo>
                  <a:cubicBezTo>
                    <a:pt x="97" y="133"/>
                    <a:pt x="97" y="133"/>
                    <a:pt x="97" y="133"/>
                  </a:cubicBezTo>
                  <a:close/>
                  <a:moveTo>
                    <a:pt x="31" y="183"/>
                  </a:moveTo>
                  <a:cubicBezTo>
                    <a:pt x="30" y="183"/>
                    <a:pt x="30" y="183"/>
                    <a:pt x="30" y="183"/>
                  </a:cubicBezTo>
                  <a:cubicBezTo>
                    <a:pt x="31" y="182"/>
                    <a:pt x="31" y="182"/>
                    <a:pt x="31" y="182"/>
                  </a:cubicBezTo>
                  <a:cubicBezTo>
                    <a:pt x="30" y="182"/>
                    <a:pt x="30" y="182"/>
                    <a:pt x="30" y="182"/>
                  </a:cubicBezTo>
                  <a:cubicBezTo>
                    <a:pt x="30" y="182"/>
                    <a:pt x="30" y="182"/>
                    <a:pt x="30" y="182"/>
                  </a:cubicBezTo>
                  <a:cubicBezTo>
                    <a:pt x="29" y="182"/>
                    <a:pt x="29" y="182"/>
                    <a:pt x="29" y="182"/>
                  </a:cubicBezTo>
                  <a:cubicBezTo>
                    <a:pt x="29" y="183"/>
                    <a:pt x="29" y="183"/>
                    <a:pt x="29" y="183"/>
                  </a:cubicBezTo>
                  <a:cubicBezTo>
                    <a:pt x="30" y="183"/>
                    <a:pt x="30" y="183"/>
                    <a:pt x="30" y="183"/>
                  </a:cubicBezTo>
                  <a:cubicBezTo>
                    <a:pt x="30" y="184"/>
                    <a:pt x="30" y="184"/>
                    <a:pt x="30" y="184"/>
                  </a:cubicBezTo>
                  <a:cubicBezTo>
                    <a:pt x="31" y="184"/>
                    <a:pt x="31" y="184"/>
                    <a:pt x="31" y="184"/>
                  </a:cubicBezTo>
                  <a:cubicBezTo>
                    <a:pt x="31" y="183"/>
                    <a:pt x="31" y="183"/>
                    <a:pt x="31" y="183"/>
                  </a:cubicBezTo>
                  <a:close/>
                  <a:moveTo>
                    <a:pt x="54" y="170"/>
                  </a:moveTo>
                  <a:cubicBezTo>
                    <a:pt x="54" y="170"/>
                    <a:pt x="54" y="170"/>
                    <a:pt x="54" y="170"/>
                  </a:cubicBezTo>
                  <a:cubicBezTo>
                    <a:pt x="54" y="170"/>
                    <a:pt x="54" y="170"/>
                    <a:pt x="54" y="170"/>
                  </a:cubicBezTo>
                  <a:cubicBezTo>
                    <a:pt x="53" y="169"/>
                    <a:pt x="53" y="169"/>
                    <a:pt x="53" y="169"/>
                  </a:cubicBezTo>
                  <a:cubicBezTo>
                    <a:pt x="53" y="169"/>
                    <a:pt x="53" y="169"/>
                    <a:pt x="53" y="169"/>
                  </a:cubicBezTo>
                  <a:cubicBezTo>
                    <a:pt x="53" y="170"/>
                    <a:pt x="53" y="170"/>
                    <a:pt x="53" y="170"/>
                  </a:cubicBezTo>
                  <a:cubicBezTo>
                    <a:pt x="54" y="170"/>
                    <a:pt x="54" y="170"/>
                    <a:pt x="54" y="170"/>
                  </a:cubicBezTo>
                  <a:close/>
                  <a:moveTo>
                    <a:pt x="71" y="153"/>
                  </a:moveTo>
                  <a:cubicBezTo>
                    <a:pt x="72" y="153"/>
                    <a:pt x="72" y="153"/>
                    <a:pt x="72" y="153"/>
                  </a:cubicBezTo>
                  <a:cubicBezTo>
                    <a:pt x="74" y="152"/>
                    <a:pt x="74" y="152"/>
                    <a:pt x="74" y="152"/>
                  </a:cubicBezTo>
                  <a:cubicBezTo>
                    <a:pt x="74" y="151"/>
                    <a:pt x="74" y="151"/>
                    <a:pt x="74" y="151"/>
                  </a:cubicBezTo>
                  <a:cubicBezTo>
                    <a:pt x="74" y="149"/>
                    <a:pt x="74" y="149"/>
                    <a:pt x="74" y="149"/>
                  </a:cubicBezTo>
                  <a:cubicBezTo>
                    <a:pt x="75" y="149"/>
                    <a:pt x="75" y="149"/>
                    <a:pt x="75" y="149"/>
                  </a:cubicBezTo>
                  <a:cubicBezTo>
                    <a:pt x="75" y="150"/>
                    <a:pt x="75" y="150"/>
                    <a:pt x="75" y="150"/>
                  </a:cubicBezTo>
                  <a:cubicBezTo>
                    <a:pt x="75" y="151"/>
                    <a:pt x="75" y="151"/>
                    <a:pt x="75" y="151"/>
                  </a:cubicBezTo>
                  <a:cubicBezTo>
                    <a:pt x="76" y="150"/>
                    <a:pt x="76" y="150"/>
                    <a:pt x="76" y="150"/>
                  </a:cubicBezTo>
                  <a:cubicBezTo>
                    <a:pt x="76" y="149"/>
                    <a:pt x="76" y="149"/>
                    <a:pt x="76" y="149"/>
                  </a:cubicBezTo>
                  <a:cubicBezTo>
                    <a:pt x="75" y="148"/>
                    <a:pt x="75" y="148"/>
                    <a:pt x="75" y="148"/>
                  </a:cubicBezTo>
                  <a:cubicBezTo>
                    <a:pt x="72" y="147"/>
                    <a:pt x="72" y="147"/>
                    <a:pt x="72" y="147"/>
                  </a:cubicBezTo>
                  <a:cubicBezTo>
                    <a:pt x="70" y="146"/>
                    <a:pt x="70" y="146"/>
                    <a:pt x="70" y="146"/>
                  </a:cubicBezTo>
                  <a:cubicBezTo>
                    <a:pt x="69" y="147"/>
                    <a:pt x="69" y="147"/>
                    <a:pt x="69" y="147"/>
                  </a:cubicBezTo>
                  <a:cubicBezTo>
                    <a:pt x="69" y="149"/>
                    <a:pt x="69" y="149"/>
                    <a:pt x="69" y="149"/>
                  </a:cubicBezTo>
                  <a:cubicBezTo>
                    <a:pt x="69" y="151"/>
                    <a:pt x="69" y="151"/>
                    <a:pt x="69" y="151"/>
                  </a:cubicBezTo>
                  <a:cubicBezTo>
                    <a:pt x="69" y="151"/>
                    <a:pt x="69" y="151"/>
                    <a:pt x="69" y="151"/>
                  </a:cubicBezTo>
                  <a:cubicBezTo>
                    <a:pt x="69" y="153"/>
                    <a:pt x="69" y="153"/>
                    <a:pt x="69" y="153"/>
                  </a:cubicBezTo>
                  <a:cubicBezTo>
                    <a:pt x="70" y="152"/>
                    <a:pt x="70" y="152"/>
                    <a:pt x="70" y="152"/>
                  </a:cubicBezTo>
                  <a:cubicBezTo>
                    <a:pt x="70" y="153"/>
                    <a:pt x="70" y="153"/>
                    <a:pt x="70" y="153"/>
                  </a:cubicBezTo>
                  <a:cubicBezTo>
                    <a:pt x="70" y="153"/>
                    <a:pt x="70" y="153"/>
                    <a:pt x="70" y="153"/>
                  </a:cubicBezTo>
                  <a:cubicBezTo>
                    <a:pt x="71" y="153"/>
                    <a:pt x="71" y="153"/>
                    <a:pt x="71" y="153"/>
                  </a:cubicBezTo>
                  <a:cubicBezTo>
                    <a:pt x="71" y="153"/>
                    <a:pt x="71" y="153"/>
                    <a:pt x="71" y="153"/>
                  </a:cubicBezTo>
                  <a:close/>
                  <a:moveTo>
                    <a:pt x="79" y="154"/>
                  </a:moveTo>
                  <a:cubicBezTo>
                    <a:pt x="80" y="154"/>
                    <a:pt x="80" y="154"/>
                    <a:pt x="80" y="154"/>
                  </a:cubicBezTo>
                  <a:cubicBezTo>
                    <a:pt x="80" y="154"/>
                    <a:pt x="80" y="154"/>
                    <a:pt x="80" y="154"/>
                  </a:cubicBezTo>
                  <a:cubicBezTo>
                    <a:pt x="81" y="154"/>
                    <a:pt x="81" y="154"/>
                    <a:pt x="81" y="154"/>
                  </a:cubicBezTo>
                  <a:cubicBezTo>
                    <a:pt x="81" y="153"/>
                    <a:pt x="81" y="153"/>
                    <a:pt x="81" y="153"/>
                  </a:cubicBezTo>
                  <a:cubicBezTo>
                    <a:pt x="80" y="153"/>
                    <a:pt x="80" y="153"/>
                    <a:pt x="80" y="153"/>
                  </a:cubicBezTo>
                  <a:cubicBezTo>
                    <a:pt x="79" y="154"/>
                    <a:pt x="79" y="154"/>
                    <a:pt x="79" y="154"/>
                  </a:cubicBezTo>
                  <a:cubicBezTo>
                    <a:pt x="79" y="154"/>
                    <a:pt x="79" y="154"/>
                    <a:pt x="79" y="154"/>
                  </a:cubicBezTo>
                  <a:close/>
                  <a:moveTo>
                    <a:pt x="92" y="154"/>
                  </a:moveTo>
                  <a:cubicBezTo>
                    <a:pt x="92" y="154"/>
                    <a:pt x="92" y="154"/>
                    <a:pt x="92" y="154"/>
                  </a:cubicBezTo>
                  <a:cubicBezTo>
                    <a:pt x="93" y="153"/>
                    <a:pt x="93" y="153"/>
                    <a:pt x="93" y="153"/>
                  </a:cubicBezTo>
                  <a:cubicBezTo>
                    <a:pt x="93" y="153"/>
                    <a:pt x="93" y="153"/>
                    <a:pt x="93" y="153"/>
                  </a:cubicBezTo>
                  <a:cubicBezTo>
                    <a:pt x="92" y="153"/>
                    <a:pt x="92" y="153"/>
                    <a:pt x="92" y="153"/>
                  </a:cubicBezTo>
                  <a:cubicBezTo>
                    <a:pt x="92" y="154"/>
                    <a:pt x="92" y="154"/>
                    <a:pt x="92" y="154"/>
                  </a:cubicBezTo>
                  <a:cubicBezTo>
                    <a:pt x="92" y="154"/>
                    <a:pt x="92" y="154"/>
                    <a:pt x="92" y="154"/>
                  </a:cubicBezTo>
                  <a:close/>
                  <a:moveTo>
                    <a:pt x="90" y="154"/>
                  </a:moveTo>
                  <a:cubicBezTo>
                    <a:pt x="91" y="154"/>
                    <a:pt x="91" y="154"/>
                    <a:pt x="91" y="154"/>
                  </a:cubicBezTo>
                  <a:cubicBezTo>
                    <a:pt x="92" y="154"/>
                    <a:pt x="92" y="154"/>
                    <a:pt x="92" y="154"/>
                  </a:cubicBezTo>
                  <a:cubicBezTo>
                    <a:pt x="91" y="153"/>
                    <a:pt x="91" y="153"/>
                    <a:pt x="91" y="153"/>
                  </a:cubicBezTo>
                  <a:cubicBezTo>
                    <a:pt x="91" y="153"/>
                    <a:pt x="91" y="153"/>
                    <a:pt x="91" y="153"/>
                  </a:cubicBezTo>
                  <a:cubicBezTo>
                    <a:pt x="90" y="154"/>
                    <a:pt x="90" y="154"/>
                    <a:pt x="90" y="154"/>
                  </a:cubicBezTo>
                  <a:close/>
                  <a:moveTo>
                    <a:pt x="101" y="150"/>
                  </a:moveTo>
                  <a:cubicBezTo>
                    <a:pt x="101" y="150"/>
                    <a:pt x="101" y="150"/>
                    <a:pt x="101" y="150"/>
                  </a:cubicBezTo>
                  <a:cubicBezTo>
                    <a:pt x="102" y="150"/>
                    <a:pt x="102" y="150"/>
                    <a:pt x="102" y="150"/>
                  </a:cubicBezTo>
                  <a:cubicBezTo>
                    <a:pt x="103" y="149"/>
                    <a:pt x="103" y="149"/>
                    <a:pt x="103" y="149"/>
                  </a:cubicBezTo>
                  <a:cubicBezTo>
                    <a:pt x="103" y="149"/>
                    <a:pt x="103" y="149"/>
                    <a:pt x="103" y="149"/>
                  </a:cubicBezTo>
                  <a:cubicBezTo>
                    <a:pt x="103" y="149"/>
                    <a:pt x="103" y="149"/>
                    <a:pt x="103" y="149"/>
                  </a:cubicBezTo>
                  <a:cubicBezTo>
                    <a:pt x="101" y="149"/>
                    <a:pt x="101" y="149"/>
                    <a:pt x="101" y="149"/>
                  </a:cubicBezTo>
                  <a:cubicBezTo>
                    <a:pt x="101" y="150"/>
                    <a:pt x="101" y="150"/>
                    <a:pt x="101" y="150"/>
                  </a:cubicBezTo>
                  <a:close/>
                  <a:moveTo>
                    <a:pt x="97" y="149"/>
                  </a:moveTo>
                  <a:cubicBezTo>
                    <a:pt x="97" y="150"/>
                    <a:pt x="97" y="150"/>
                    <a:pt x="97" y="150"/>
                  </a:cubicBezTo>
                  <a:cubicBezTo>
                    <a:pt x="98" y="150"/>
                    <a:pt x="98" y="150"/>
                    <a:pt x="98" y="150"/>
                  </a:cubicBezTo>
                  <a:cubicBezTo>
                    <a:pt x="98" y="149"/>
                    <a:pt x="98" y="149"/>
                    <a:pt x="98" y="149"/>
                  </a:cubicBezTo>
                  <a:cubicBezTo>
                    <a:pt x="97" y="149"/>
                    <a:pt x="97" y="149"/>
                    <a:pt x="97" y="149"/>
                  </a:cubicBezTo>
                  <a:cubicBezTo>
                    <a:pt x="97" y="149"/>
                    <a:pt x="97" y="149"/>
                    <a:pt x="97" y="149"/>
                  </a:cubicBezTo>
                  <a:close/>
                  <a:moveTo>
                    <a:pt x="94" y="149"/>
                  </a:moveTo>
                  <a:cubicBezTo>
                    <a:pt x="95" y="149"/>
                    <a:pt x="95" y="149"/>
                    <a:pt x="95" y="149"/>
                  </a:cubicBezTo>
                  <a:cubicBezTo>
                    <a:pt x="95" y="150"/>
                    <a:pt x="95" y="150"/>
                    <a:pt x="95" y="150"/>
                  </a:cubicBezTo>
                  <a:cubicBezTo>
                    <a:pt x="96" y="150"/>
                    <a:pt x="96" y="150"/>
                    <a:pt x="96" y="150"/>
                  </a:cubicBezTo>
                  <a:cubicBezTo>
                    <a:pt x="96" y="149"/>
                    <a:pt x="96" y="149"/>
                    <a:pt x="96" y="149"/>
                  </a:cubicBezTo>
                  <a:cubicBezTo>
                    <a:pt x="95" y="149"/>
                    <a:pt x="95" y="149"/>
                    <a:pt x="95" y="149"/>
                  </a:cubicBezTo>
                  <a:cubicBezTo>
                    <a:pt x="94" y="149"/>
                    <a:pt x="94" y="149"/>
                    <a:pt x="94" y="149"/>
                  </a:cubicBezTo>
                  <a:close/>
                  <a:moveTo>
                    <a:pt x="93" y="149"/>
                  </a:moveTo>
                  <a:cubicBezTo>
                    <a:pt x="93" y="149"/>
                    <a:pt x="93" y="149"/>
                    <a:pt x="93" y="149"/>
                  </a:cubicBezTo>
                  <a:cubicBezTo>
                    <a:pt x="93" y="149"/>
                    <a:pt x="93" y="149"/>
                    <a:pt x="93" y="149"/>
                  </a:cubicBezTo>
                  <a:cubicBezTo>
                    <a:pt x="94" y="149"/>
                    <a:pt x="94" y="149"/>
                    <a:pt x="94" y="149"/>
                  </a:cubicBezTo>
                  <a:cubicBezTo>
                    <a:pt x="93" y="149"/>
                    <a:pt x="93" y="149"/>
                    <a:pt x="93" y="149"/>
                  </a:cubicBezTo>
                  <a:cubicBezTo>
                    <a:pt x="93" y="149"/>
                    <a:pt x="93" y="149"/>
                    <a:pt x="93" y="149"/>
                  </a:cubicBezTo>
                  <a:close/>
                  <a:moveTo>
                    <a:pt x="188" y="123"/>
                  </a:moveTo>
                  <a:cubicBezTo>
                    <a:pt x="188" y="124"/>
                    <a:pt x="188" y="124"/>
                    <a:pt x="188" y="124"/>
                  </a:cubicBezTo>
                  <a:cubicBezTo>
                    <a:pt x="188" y="124"/>
                    <a:pt x="188" y="124"/>
                    <a:pt x="188" y="124"/>
                  </a:cubicBezTo>
                  <a:cubicBezTo>
                    <a:pt x="188" y="124"/>
                    <a:pt x="188" y="124"/>
                    <a:pt x="188" y="124"/>
                  </a:cubicBezTo>
                  <a:cubicBezTo>
                    <a:pt x="188" y="123"/>
                    <a:pt x="188" y="123"/>
                    <a:pt x="188" y="123"/>
                  </a:cubicBezTo>
                  <a:cubicBezTo>
                    <a:pt x="188" y="123"/>
                    <a:pt x="188" y="123"/>
                    <a:pt x="188" y="123"/>
                  </a:cubicBezTo>
                  <a:close/>
                  <a:moveTo>
                    <a:pt x="186" y="121"/>
                  </a:moveTo>
                  <a:cubicBezTo>
                    <a:pt x="186" y="122"/>
                    <a:pt x="186" y="122"/>
                    <a:pt x="186" y="122"/>
                  </a:cubicBezTo>
                  <a:cubicBezTo>
                    <a:pt x="186" y="123"/>
                    <a:pt x="186" y="123"/>
                    <a:pt x="186" y="123"/>
                  </a:cubicBezTo>
                  <a:cubicBezTo>
                    <a:pt x="186" y="124"/>
                    <a:pt x="186" y="124"/>
                    <a:pt x="186" y="124"/>
                  </a:cubicBezTo>
                  <a:cubicBezTo>
                    <a:pt x="186" y="124"/>
                    <a:pt x="186" y="124"/>
                    <a:pt x="186" y="124"/>
                  </a:cubicBezTo>
                  <a:cubicBezTo>
                    <a:pt x="187" y="124"/>
                    <a:pt x="187" y="124"/>
                    <a:pt x="187" y="124"/>
                  </a:cubicBezTo>
                  <a:cubicBezTo>
                    <a:pt x="187" y="122"/>
                    <a:pt x="187" y="122"/>
                    <a:pt x="187" y="122"/>
                  </a:cubicBezTo>
                  <a:cubicBezTo>
                    <a:pt x="186" y="121"/>
                    <a:pt x="186" y="121"/>
                    <a:pt x="186" y="121"/>
                  </a:cubicBezTo>
                  <a:cubicBezTo>
                    <a:pt x="186" y="121"/>
                    <a:pt x="186" y="121"/>
                    <a:pt x="186" y="121"/>
                  </a:cubicBezTo>
                  <a:close/>
                  <a:moveTo>
                    <a:pt x="185" y="119"/>
                  </a:moveTo>
                  <a:cubicBezTo>
                    <a:pt x="185" y="120"/>
                    <a:pt x="185" y="120"/>
                    <a:pt x="185" y="120"/>
                  </a:cubicBezTo>
                  <a:cubicBezTo>
                    <a:pt x="185" y="120"/>
                    <a:pt x="185" y="120"/>
                    <a:pt x="185" y="120"/>
                  </a:cubicBezTo>
                  <a:cubicBezTo>
                    <a:pt x="186" y="119"/>
                    <a:pt x="186" y="119"/>
                    <a:pt x="186" y="119"/>
                  </a:cubicBezTo>
                  <a:cubicBezTo>
                    <a:pt x="185" y="119"/>
                    <a:pt x="185" y="119"/>
                    <a:pt x="185" y="119"/>
                  </a:cubicBezTo>
                  <a:cubicBezTo>
                    <a:pt x="185" y="119"/>
                    <a:pt x="185" y="119"/>
                    <a:pt x="185" y="119"/>
                  </a:cubicBezTo>
                  <a:close/>
                  <a:moveTo>
                    <a:pt x="104" y="143"/>
                  </a:moveTo>
                  <a:cubicBezTo>
                    <a:pt x="104" y="143"/>
                    <a:pt x="104" y="143"/>
                    <a:pt x="104" y="143"/>
                  </a:cubicBezTo>
                  <a:cubicBezTo>
                    <a:pt x="104" y="142"/>
                    <a:pt x="104" y="142"/>
                    <a:pt x="104" y="142"/>
                  </a:cubicBezTo>
                  <a:cubicBezTo>
                    <a:pt x="104" y="142"/>
                    <a:pt x="104" y="142"/>
                    <a:pt x="104" y="142"/>
                  </a:cubicBezTo>
                  <a:cubicBezTo>
                    <a:pt x="104" y="143"/>
                    <a:pt x="104" y="143"/>
                    <a:pt x="104" y="143"/>
                  </a:cubicBezTo>
                  <a:close/>
                  <a:moveTo>
                    <a:pt x="108" y="146"/>
                  </a:moveTo>
                  <a:cubicBezTo>
                    <a:pt x="108" y="146"/>
                    <a:pt x="109" y="146"/>
                    <a:pt x="109" y="146"/>
                  </a:cubicBezTo>
                  <a:cubicBezTo>
                    <a:pt x="108" y="146"/>
                    <a:pt x="108" y="146"/>
                    <a:pt x="108" y="146"/>
                  </a:cubicBezTo>
                  <a:cubicBezTo>
                    <a:pt x="108" y="146"/>
                    <a:pt x="108" y="146"/>
                    <a:pt x="108" y="146"/>
                  </a:cubicBezTo>
                  <a:close/>
                  <a:moveTo>
                    <a:pt x="107" y="145"/>
                  </a:moveTo>
                  <a:cubicBezTo>
                    <a:pt x="107" y="144"/>
                    <a:pt x="107" y="144"/>
                    <a:pt x="107" y="144"/>
                  </a:cubicBezTo>
                  <a:cubicBezTo>
                    <a:pt x="106" y="144"/>
                    <a:pt x="106" y="144"/>
                    <a:pt x="106" y="144"/>
                  </a:cubicBezTo>
                  <a:cubicBezTo>
                    <a:pt x="105" y="143"/>
                    <a:pt x="105" y="143"/>
                    <a:pt x="105" y="143"/>
                  </a:cubicBezTo>
                  <a:cubicBezTo>
                    <a:pt x="105" y="144"/>
                    <a:pt x="105" y="144"/>
                    <a:pt x="105" y="144"/>
                  </a:cubicBezTo>
                  <a:cubicBezTo>
                    <a:pt x="106" y="144"/>
                    <a:pt x="106" y="144"/>
                    <a:pt x="106" y="144"/>
                  </a:cubicBezTo>
                  <a:cubicBezTo>
                    <a:pt x="107" y="145"/>
                    <a:pt x="107" y="145"/>
                    <a:pt x="107" y="145"/>
                  </a:cubicBezTo>
                  <a:close/>
                  <a:moveTo>
                    <a:pt x="110" y="141"/>
                  </a:moveTo>
                  <a:cubicBezTo>
                    <a:pt x="110" y="141"/>
                    <a:pt x="110" y="141"/>
                    <a:pt x="110" y="141"/>
                  </a:cubicBezTo>
                  <a:cubicBezTo>
                    <a:pt x="110" y="139"/>
                    <a:pt x="110" y="139"/>
                    <a:pt x="110" y="139"/>
                  </a:cubicBezTo>
                  <a:cubicBezTo>
                    <a:pt x="108" y="138"/>
                    <a:pt x="108" y="138"/>
                    <a:pt x="108" y="138"/>
                  </a:cubicBezTo>
                  <a:cubicBezTo>
                    <a:pt x="107" y="137"/>
                    <a:pt x="107" y="137"/>
                    <a:pt x="107" y="137"/>
                  </a:cubicBezTo>
                  <a:cubicBezTo>
                    <a:pt x="106" y="137"/>
                    <a:pt x="106" y="137"/>
                    <a:pt x="106" y="137"/>
                  </a:cubicBezTo>
                  <a:cubicBezTo>
                    <a:pt x="105" y="136"/>
                    <a:pt x="105" y="136"/>
                    <a:pt x="105" y="136"/>
                  </a:cubicBezTo>
                  <a:cubicBezTo>
                    <a:pt x="104" y="136"/>
                    <a:pt x="104" y="136"/>
                    <a:pt x="104" y="136"/>
                  </a:cubicBezTo>
                  <a:cubicBezTo>
                    <a:pt x="104" y="135"/>
                    <a:pt x="104" y="135"/>
                    <a:pt x="104" y="135"/>
                  </a:cubicBezTo>
                  <a:cubicBezTo>
                    <a:pt x="103" y="135"/>
                    <a:pt x="103" y="135"/>
                    <a:pt x="103" y="135"/>
                  </a:cubicBezTo>
                  <a:cubicBezTo>
                    <a:pt x="102" y="135"/>
                    <a:pt x="102" y="135"/>
                    <a:pt x="102" y="135"/>
                  </a:cubicBezTo>
                  <a:cubicBezTo>
                    <a:pt x="102" y="135"/>
                    <a:pt x="102" y="135"/>
                    <a:pt x="102" y="135"/>
                  </a:cubicBezTo>
                  <a:cubicBezTo>
                    <a:pt x="102" y="135"/>
                    <a:pt x="102" y="135"/>
                    <a:pt x="102" y="135"/>
                  </a:cubicBezTo>
                  <a:cubicBezTo>
                    <a:pt x="101" y="136"/>
                    <a:pt x="101" y="136"/>
                    <a:pt x="101" y="136"/>
                  </a:cubicBezTo>
                  <a:cubicBezTo>
                    <a:pt x="102" y="137"/>
                    <a:pt x="102" y="137"/>
                    <a:pt x="102" y="137"/>
                  </a:cubicBezTo>
                  <a:cubicBezTo>
                    <a:pt x="103" y="137"/>
                    <a:pt x="103" y="137"/>
                    <a:pt x="103" y="137"/>
                  </a:cubicBezTo>
                  <a:cubicBezTo>
                    <a:pt x="103" y="137"/>
                    <a:pt x="103" y="137"/>
                    <a:pt x="103" y="137"/>
                  </a:cubicBezTo>
                  <a:cubicBezTo>
                    <a:pt x="102" y="137"/>
                    <a:pt x="102" y="137"/>
                    <a:pt x="102" y="137"/>
                  </a:cubicBezTo>
                  <a:cubicBezTo>
                    <a:pt x="101" y="137"/>
                    <a:pt x="101" y="137"/>
                    <a:pt x="101" y="137"/>
                  </a:cubicBezTo>
                  <a:cubicBezTo>
                    <a:pt x="101" y="137"/>
                    <a:pt x="101" y="137"/>
                    <a:pt x="101" y="137"/>
                  </a:cubicBezTo>
                  <a:cubicBezTo>
                    <a:pt x="101" y="137"/>
                    <a:pt x="101" y="137"/>
                    <a:pt x="101" y="137"/>
                  </a:cubicBezTo>
                  <a:cubicBezTo>
                    <a:pt x="103" y="139"/>
                    <a:pt x="103" y="139"/>
                    <a:pt x="103" y="139"/>
                  </a:cubicBezTo>
                  <a:cubicBezTo>
                    <a:pt x="104" y="139"/>
                    <a:pt x="104" y="139"/>
                    <a:pt x="104" y="139"/>
                  </a:cubicBezTo>
                  <a:cubicBezTo>
                    <a:pt x="104" y="140"/>
                    <a:pt x="104" y="140"/>
                    <a:pt x="104" y="140"/>
                  </a:cubicBezTo>
                  <a:cubicBezTo>
                    <a:pt x="105" y="140"/>
                    <a:pt x="105" y="140"/>
                    <a:pt x="105" y="140"/>
                  </a:cubicBezTo>
                  <a:cubicBezTo>
                    <a:pt x="105" y="139"/>
                    <a:pt x="105" y="139"/>
                    <a:pt x="105" y="139"/>
                  </a:cubicBezTo>
                  <a:cubicBezTo>
                    <a:pt x="106" y="140"/>
                    <a:pt x="106" y="140"/>
                    <a:pt x="106" y="140"/>
                  </a:cubicBezTo>
                  <a:cubicBezTo>
                    <a:pt x="106" y="139"/>
                    <a:pt x="106" y="139"/>
                    <a:pt x="106" y="139"/>
                  </a:cubicBezTo>
                  <a:cubicBezTo>
                    <a:pt x="107" y="140"/>
                    <a:pt x="107" y="140"/>
                    <a:pt x="107" y="140"/>
                  </a:cubicBezTo>
                  <a:cubicBezTo>
                    <a:pt x="107" y="141"/>
                    <a:pt x="107" y="141"/>
                    <a:pt x="107" y="141"/>
                  </a:cubicBezTo>
                  <a:cubicBezTo>
                    <a:pt x="107" y="141"/>
                    <a:pt x="107" y="141"/>
                    <a:pt x="107" y="141"/>
                  </a:cubicBezTo>
                  <a:cubicBezTo>
                    <a:pt x="107" y="142"/>
                    <a:pt x="107" y="142"/>
                    <a:pt x="107" y="142"/>
                  </a:cubicBezTo>
                  <a:cubicBezTo>
                    <a:pt x="108" y="142"/>
                    <a:pt x="108" y="142"/>
                    <a:pt x="108" y="142"/>
                  </a:cubicBezTo>
                  <a:cubicBezTo>
                    <a:pt x="109" y="141"/>
                    <a:pt x="109" y="141"/>
                    <a:pt x="109" y="141"/>
                  </a:cubicBezTo>
                  <a:cubicBezTo>
                    <a:pt x="110" y="141"/>
                    <a:pt x="110" y="141"/>
                    <a:pt x="110" y="141"/>
                  </a:cubicBezTo>
                  <a:close/>
                  <a:moveTo>
                    <a:pt x="131" y="107"/>
                  </a:moveTo>
                  <a:cubicBezTo>
                    <a:pt x="131" y="107"/>
                    <a:pt x="131" y="107"/>
                    <a:pt x="131" y="107"/>
                  </a:cubicBezTo>
                  <a:cubicBezTo>
                    <a:pt x="131" y="107"/>
                    <a:pt x="131" y="107"/>
                    <a:pt x="131" y="107"/>
                  </a:cubicBezTo>
                  <a:cubicBezTo>
                    <a:pt x="131" y="106"/>
                    <a:pt x="131" y="106"/>
                    <a:pt x="131" y="106"/>
                  </a:cubicBezTo>
                  <a:cubicBezTo>
                    <a:pt x="131" y="106"/>
                    <a:pt x="131" y="106"/>
                    <a:pt x="131" y="106"/>
                  </a:cubicBezTo>
                  <a:cubicBezTo>
                    <a:pt x="132" y="107"/>
                    <a:pt x="132" y="107"/>
                    <a:pt x="132" y="107"/>
                  </a:cubicBezTo>
                  <a:cubicBezTo>
                    <a:pt x="132" y="107"/>
                    <a:pt x="132" y="107"/>
                    <a:pt x="132" y="107"/>
                  </a:cubicBezTo>
                  <a:cubicBezTo>
                    <a:pt x="133" y="107"/>
                    <a:pt x="133" y="107"/>
                    <a:pt x="133" y="107"/>
                  </a:cubicBezTo>
                  <a:cubicBezTo>
                    <a:pt x="133" y="107"/>
                    <a:pt x="133" y="107"/>
                    <a:pt x="133" y="107"/>
                  </a:cubicBezTo>
                  <a:cubicBezTo>
                    <a:pt x="134" y="106"/>
                    <a:pt x="134" y="106"/>
                    <a:pt x="134" y="106"/>
                  </a:cubicBezTo>
                  <a:cubicBezTo>
                    <a:pt x="134" y="106"/>
                    <a:pt x="134" y="106"/>
                    <a:pt x="134" y="106"/>
                  </a:cubicBezTo>
                  <a:cubicBezTo>
                    <a:pt x="135" y="105"/>
                    <a:pt x="135" y="105"/>
                    <a:pt x="135" y="105"/>
                  </a:cubicBezTo>
                  <a:cubicBezTo>
                    <a:pt x="135" y="105"/>
                    <a:pt x="135" y="105"/>
                    <a:pt x="135" y="105"/>
                  </a:cubicBezTo>
                  <a:cubicBezTo>
                    <a:pt x="135" y="104"/>
                    <a:pt x="135" y="104"/>
                    <a:pt x="135" y="104"/>
                  </a:cubicBezTo>
                  <a:cubicBezTo>
                    <a:pt x="134" y="104"/>
                    <a:pt x="134" y="104"/>
                    <a:pt x="134" y="104"/>
                  </a:cubicBezTo>
                  <a:cubicBezTo>
                    <a:pt x="134" y="103"/>
                    <a:pt x="134" y="103"/>
                    <a:pt x="134" y="103"/>
                  </a:cubicBezTo>
                  <a:cubicBezTo>
                    <a:pt x="133" y="102"/>
                    <a:pt x="133" y="102"/>
                    <a:pt x="133" y="102"/>
                  </a:cubicBezTo>
                  <a:cubicBezTo>
                    <a:pt x="132" y="102"/>
                    <a:pt x="132" y="102"/>
                    <a:pt x="132" y="102"/>
                  </a:cubicBezTo>
                  <a:cubicBezTo>
                    <a:pt x="132" y="102"/>
                    <a:pt x="132" y="102"/>
                    <a:pt x="132" y="102"/>
                  </a:cubicBezTo>
                  <a:cubicBezTo>
                    <a:pt x="131" y="103"/>
                    <a:pt x="131" y="103"/>
                    <a:pt x="131" y="103"/>
                  </a:cubicBezTo>
                  <a:cubicBezTo>
                    <a:pt x="130" y="103"/>
                    <a:pt x="130" y="103"/>
                    <a:pt x="130" y="103"/>
                  </a:cubicBezTo>
                  <a:cubicBezTo>
                    <a:pt x="129" y="104"/>
                    <a:pt x="129" y="104"/>
                    <a:pt x="129" y="104"/>
                  </a:cubicBezTo>
                  <a:cubicBezTo>
                    <a:pt x="129" y="104"/>
                    <a:pt x="129" y="104"/>
                    <a:pt x="129" y="104"/>
                  </a:cubicBezTo>
                  <a:cubicBezTo>
                    <a:pt x="130" y="105"/>
                    <a:pt x="130" y="105"/>
                    <a:pt x="130" y="105"/>
                  </a:cubicBezTo>
                  <a:cubicBezTo>
                    <a:pt x="130" y="106"/>
                    <a:pt x="130" y="106"/>
                    <a:pt x="130" y="106"/>
                  </a:cubicBezTo>
                  <a:cubicBezTo>
                    <a:pt x="130" y="107"/>
                    <a:pt x="130" y="107"/>
                    <a:pt x="130" y="107"/>
                  </a:cubicBezTo>
                  <a:cubicBezTo>
                    <a:pt x="131" y="107"/>
                    <a:pt x="131" y="107"/>
                    <a:pt x="131" y="107"/>
                  </a:cubicBezTo>
                  <a:close/>
                  <a:moveTo>
                    <a:pt x="133" y="141"/>
                  </a:moveTo>
                  <a:cubicBezTo>
                    <a:pt x="133" y="141"/>
                    <a:pt x="134" y="141"/>
                    <a:pt x="134" y="141"/>
                  </a:cubicBezTo>
                  <a:cubicBezTo>
                    <a:pt x="134" y="142"/>
                    <a:pt x="134" y="142"/>
                    <a:pt x="134" y="142"/>
                  </a:cubicBezTo>
                  <a:cubicBezTo>
                    <a:pt x="135" y="141"/>
                    <a:pt x="135" y="141"/>
                    <a:pt x="135" y="141"/>
                  </a:cubicBezTo>
                  <a:cubicBezTo>
                    <a:pt x="135" y="140"/>
                    <a:pt x="135" y="140"/>
                    <a:pt x="135" y="140"/>
                  </a:cubicBezTo>
                  <a:cubicBezTo>
                    <a:pt x="134" y="140"/>
                    <a:pt x="134" y="140"/>
                    <a:pt x="134" y="140"/>
                  </a:cubicBezTo>
                  <a:cubicBezTo>
                    <a:pt x="134" y="140"/>
                    <a:pt x="134" y="140"/>
                    <a:pt x="134" y="140"/>
                  </a:cubicBezTo>
                  <a:cubicBezTo>
                    <a:pt x="134" y="141"/>
                    <a:pt x="134" y="141"/>
                    <a:pt x="134" y="141"/>
                  </a:cubicBezTo>
                  <a:cubicBezTo>
                    <a:pt x="133" y="141"/>
                    <a:pt x="133" y="141"/>
                    <a:pt x="133" y="141"/>
                  </a:cubicBezTo>
                  <a:close/>
                  <a:moveTo>
                    <a:pt x="150" y="160"/>
                  </a:moveTo>
                  <a:cubicBezTo>
                    <a:pt x="150" y="161"/>
                    <a:pt x="150" y="161"/>
                    <a:pt x="150" y="161"/>
                  </a:cubicBezTo>
                  <a:cubicBezTo>
                    <a:pt x="151" y="161"/>
                    <a:pt x="151" y="161"/>
                    <a:pt x="151" y="161"/>
                  </a:cubicBezTo>
                  <a:cubicBezTo>
                    <a:pt x="151" y="161"/>
                    <a:pt x="151" y="161"/>
                    <a:pt x="151" y="161"/>
                  </a:cubicBezTo>
                  <a:cubicBezTo>
                    <a:pt x="152" y="162"/>
                    <a:pt x="152" y="162"/>
                    <a:pt x="152" y="162"/>
                  </a:cubicBezTo>
                  <a:cubicBezTo>
                    <a:pt x="153" y="161"/>
                    <a:pt x="153" y="161"/>
                    <a:pt x="153" y="161"/>
                  </a:cubicBezTo>
                  <a:cubicBezTo>
                    <a:pt x="153" y="161"/>
                    <a:pt x="153" y="161"/>
                    <a:pt x="153" y="161"/>
                  </a:cubicBezTo>
                  <a:cubicBezTo>
                    <a:pt x="153" y="160"/>
                    <a:pt x="153" y="160"/>
                    <a:pt x="153" y="160"/>
                  </a:cubicBezTo>
                  <a:cubicBezTo>
                    <a:pt x="152" y="160"/>
                    <a:pt x="152" y="160"/>
                    <a:pt x="152" y="160"/>
                  </a:cubicBezTo>
                  <a:cubicBezTo>
                    <a:pt x="151" y="160"/>
                    <a:pt x="151" y="160"/>
                    <a:pt x="151" y="160"/>
                  </a:cubicBezTo>
                  <a:cubicBezTo>
                    <a:pt x="151" y="160"/>
                    <a:pt x="151" y="160"/>
                    <a:pt x="151" y="160"/>
                  </a:cubicBezTo>
                  <a:cubicBezTo>
                    <a:pt x="150" y="160"/>
                    <a:pt x="150" y="160"/>
                    <a:pt x="150" y="160"/>
                  </a:cubicBezTo>
                  <a:close/>
                  <a:moveTo>
                    <a:pt x="147" y="107"/>
                  </a:moveTo>
                  <a:cubicBezTo>
                    <a:pt x="147" y="106"/>
                    <a:pt x="147" y="106"/>
                    <a:pt x="147" y="106"/>
                  </a:cubicBezTo>
                  <a:cubicBezTo>
                    <a:pt x="146" y="106"/>
                    <a:pt x="146" y="106"/>
                    <a:pt x="146" y="106"/>
                  </a:cubicBezTo>
                  <a:cubicBezTo>
                    <a:pt x="146" y="105"/>
                    <a:pt x="146" y="105"/>
                    <a:pt x="146" y="105"/>
                  </a:cubicBezTo>
                  <a:cubicBezTo>
                    <a:pt x="147" y="105"/>
                    <a:pt x="147" y="105"/>
                    <a:pt x="147" y="105"/>
                  </a:cubicBezTo>
                  <a:cubicBezTo>
                    <a:pt x="147" y="104"/>
                    <a:pt x="147" y="104"/>
                    <a:pt x="147" y="104"/>
                  </a:cubicBezTo>
                  <a:cubicBezTo>
                    <a:pt x="146" y="104"/>
                    <a:pt x="146" y="104"/>
                    <a:pt x="146" y="104"/>
                  </a:cubicBezTo>
                  <a:cubicBezTo>
                    <a:pt x="145" y="104"/>
                    <a:pt x="145" y="104"/>
                    <a:pt x="145" y="104"/>
                  </a:cubicBezTo>
                  <a:cubicBezTo>
                    <a:pt x="145" y="106"/>
                    <a:pt x="145" y="106"/>
                    <a:pt x="145" y="106"/>
                  </a:cubicBezTo>
                  <a:cubicBezTo>
                    <a:pt x="145" y="106"/>
                    <a:pt x="145" y="106"/>
                    <a:pt x="145" y="106"/>
                  </a:cubicBezTo>
                  <a:cubicBezTo>
                    <a:pt x="146" y="106"/>
                    <a:pt x="146" y="106"/>
                    <a:pt x="146" y="106"/>
                  </a:cubicBezTo>
                  <a:cubicBezTo>
                    <a:pt x="146" y="107"/>
                    <a:pt x="146" y="107"/>
                    <a:pt x="146" y="107"/>
                  </a:cubicBezTo>
                  <a:cubicBezTo>
                    <a:pt x="147" y="107"/>
                    <a:pt x="147" y="107"/>
                    <a:pt x="147" y="107"/>
                  </a:cubicBezTo>
                  <a:close/>
                  <a:moveTo>
                    <a:pt x="146" y="101"/>
                  </a:moveTo>
                  <a:cubicBezTo>
                    <a:pt x="146" y="100"/>
                    <a:pt x="146" y="100"/>
                    <a:pt x="146" y="100"/>
                  </a:cubicBezTo>
                  <a:cubicBezTo>
                    <a:pt x="147" y="101"/>
                    <a:pt x="147" y="101"/>
                    <a:pt x="147" y="101"/>
                  </a:cubicBezTo>
                  <a:cubicBezTo>
                    <a:pt x="148" y="100"/>
                    <a:pt x="148" y="100"/>
                    <a:pt x="148" y="100"/>
                  </a:cubicBezTo>
                  <a:cubicBezTo>
                    <a:pt x="147" y="100"/>
                    <a:pt x="147" y="100"/>
                    <a:pt x="147" y="100"/>
                  </a:cubicBezTo>
                  <a:cubicBezTo>
                    <a:pt x="148" y="99"/>
                    <a:pt x="148" y="99"/>
                    <a:pt x="148" y="99"/>
                  </a:cubicBezTo>
                  <a:cubicBezTo>
                    <a:pt x="148" y="99"/>
                    <a:pt x="148" y="99"/>
                    <a:pt x="148" y="99"/>
                  </a:cubicBezTo>
                  <a:cubicBezTo>
                    <a:pt x="148" y="99"/>
                    <a:pt x="148" y="99"/>
                    <a:pt x="148" y="99"/>
                  </a:cubicBezTo>
                  <a:cubicBezTo>
                    <a:pt x="147" y="99"/>
                    <a:pt x="147" y="99"/>
                    <a:pt x="147" y="99"/>
                  </a:cubicBezTo>
                  <a:cubicBezTo>
                    <a:pt x="146" y="100"/>
                    <a:pt x="146" y="100"/>
                    <a:pt x="146" y="100"/>
                  </a:cubicBezTo>
                  <a:cubicBezTo>
                    <a:pt x="146" y="100"/>
                    <a:pt x="146" y="100"/>
                    <a:pt x="146" y="100"/>
                  </a:cubicBezTo>
                  <a:cubicBezTo>
                    <a:pt x="146" y="101"/>
                    <a:pt x="146" y="101"/>
                    <a:pt x="146" y="101"/>
                  </a:cubicBezTo>
                  <a:close/>
                  <a:moveTo>
                    <a:pt x="149" y="102"/>
                  </a:moveTo>
                  <a:cubicBezTo>
                    <a:pt x="150" y="103"/>
                    <a:pt x="150" y="103"/>
                    <a:pt x="150" y="103"/>
                  </a:cubicBezTo>
                  <a:cubicBezTo>
                    <a:pt x="151" y="103"/>
                    <a:pt x="151" y="103"/>
                    <a:pt x="151" y="103"/>
                  </a:cubicBezTo>
                  <a:cubicBezTo>
                    <a:pt x="152" y="103"/>
                    <a:pt x="152" y="103"/>
                    <a:pt x="152" y="103"/>
                  </a:cubicBezTo>
                  <a:cubicBezTo>
                    <a:pt x="152" y="102"/>
                    <a:pt x="152" y="102"/>
                    <a:pt x="152" y="102"/>
                  </a:cubicBezTo>
                  <a:cubicBezTo>
                    <a:pt x="151" y="102"/>
                    <a:pt x="151" y="102"/>
                    <a:pt x="151" y="102"/>
                  </a:cubicBezTo>
                  <a:cubicBezTo>
                    <a:pt x="150" y="102"/>
                    <a:pt x="150" y="102"/>
                    <a:pt x="150" y="102"/>
                  </a:cubicBezTo>
                  <a:cubicBezTo>
                    <a:pt x="149" y="102"/>
                    <a:pt x="149" y="102"/>
                    <a:pt x="149" y="102"/>
                  </a:cubicBezTo>
                  <a:close/>
                  <a:moveTo>
                    <a:pt x="158" y="108"/>
                  </a:moveTo>
                  <a:cubicBezTo>
                    <a:pt x="158" y="109"/>
                    <a:pt x="158" y="109"/>
                    <a:pt x="158" y="109"/>
                  </a:cubicBezTo>
                  <a:cubicBezTo>
                    <a:pt x="157" y="109"/>
                    <a:pt x="157" y="109"/>
                    <a:pt x="157" y="109"/>
                  </a:cubicBezTo>
                  <a:cubicBezTo>
                    <a:pt x="157" y="110"/>
                    <a:pt x="157" y="110"/>
                    <a:pt x="157" y="110"/>
                  </a:cubicBezTo>
                  <a:cubicBezTo>
                    <a:pt x="157" y="110"/>
                    <a:pt x="157" y="110"/>
                    <a:pt x="157" y="110"/>
                  </a:cubicBezTo>
                  <a:cubicBezTo>
                    <a:pt x="157" y="111"/>
                    <a:pt x="157" y="111"/>
                    <a:pt x="157" y="111"/>
                  </a:cubicBezTo>
                  <a:cubicBezTo>
                    <a:pt x="158" y="111"/>
                    <a:pt x="158" y="111"/>
                    <a:pt x="158" y="111"/>
                  </a:cubicBezTo>
                  <a:cubicBezTo>
                    <a:pt x="159" y="110"/>
                    <a:pt x="159" y="110"/>
                    <a:pt x="159" y="110"/>
                  </a:cubicBezTo>
                  <a:cubicBezTo>
                    <a:pt x="159" y="110"/>
                    <a:pt x="159" y="110"/>
                    <a:pt x="159" y="110"/>
                  </a:cubicBezTo>
                  <a:cubicBezTo>
                    <a:pt x="160" y="109"/>
                    <a:pt x="160" y="109"/>
                    <a:pt x="160" y="109"/>
                  </a:cubicBezTo>
                  <a:cubicBezTo>
                    <a:pt x="160" y="109"/>
                    <a:pt x="160" y="109"/>
                    <a:pt x="160" y="109"/>
                  </a:cubicBezTo>
                  <a:cubicBezTo>
                    <a:pt x="161" y="108"/>
                    <a:pt x="161" y="108"/>
                    <a:pt x="161" y="108"/>
                  </a:cubicBezTo>
                  <a:cubicBezTo>
                    <a:pt x="161" y="107"/>
                    <a:pt x="161" y="107"/>
                    <a:pt x="161" y="107"/>
                  </a:cubicBezTo>
                  <a:cubicBezTo>
                    <a:pt x="161" y="107"/>
                    <a:pt x="161" y="107"/>
                    <a:pt x="161" y="107"/>
                  </a:cubicBezTo>
                  <a:cubicBezTo>
                    <a:pt x="160" y="107"/>
                    <a:pt x="160" y="107"/>
                    <a:pt x="160" y="107"/>
                  </a:cubicBezTo>
                  <a:cubicBezTo>
                    <a:pt x="159" y="107"/>
                    <a:pt x="159" y="107"/>
                    <a:pt x="159" y="107"/>
                  </a:cubicBezTo>
                  <a:cubicBezTo>
                    <a:pt x="158" y="108"/>
                    <a:pt x="158" y="108"/>
                    <a:pt x="158" y="108"/>
                  </a:cubicBezTo>
                  <a:close/>
                  <a:moveTo>
                    <a:pt x="161" y="100"/>
                  </a:moveTo>
                  <a:cubicBezTo>
                    <a:pt x="160" y="101"/>
                    <a:pt x="160" y="101"/>
                    <a:pt x="160" y="101"/>
                  </a:cubicBezTo>
                  <a:cubicBezTo>
                    <a:pt x="160" y="103"/>
                    <a:pt x="160" y="103"/>
                    <a:pt x="160" y="103"/>
                  </a:cubicBezTo>
                  <a:cubicBezTo>
                    <a:pt x="160" y="104"/>
                    <a:pt x="160" y="104"/>
                    <a:pt x="160" y="104"/>
                  </a:cubicBezTo>
                  <a:cubicBezTo>
                    <a:pt x="160" y="104"/>
                    <a:pt x="160" y="104"/>
                    <a:pt x="160" y="104"/>
                  </a:cubicBezTo>
                  <a:cubicBezTo>
                    <a:pt x="161" y="104"/>
                    <a:pt x="161" y="104"/>
                    <a:pt x="161" y="104"/>
                  </a:cubicBezTo>
                  <a:cubicBezTo>
                    <a:pt x="161" y="105"/>
                    <a:pt x="161" y="105"/>
                    <a:pt x="161" y="105"/>
                  </a:cubicBezTo>
                  <a:cubicBezTo>
                    <a:pt x="162" y="105"/>
                    <a:pt x="162" y="105"/>
                    <a:pt x="162" y="105"/>
                  </a:cubicBezTo>
                  <a:cubicBezTo>
                    <a:pt x="163" y="105"/>
                    <a:pt x="163" y="105"/>
                    <a:pt x="163" y="105"/>
                  </a:cubicBezTo>
                  <a:cubicBezTo>
                    <a:pt x="163" y="105"/>
                    <a:pt x="163" y="105"/>
                    <a:pt x="163" y="105"/>
                  </a:cubicBezTo>
                  <a:cubicBezTo>
                    <a:pt x="164" y="104"/>
                    <a:pt x="164" y="104"/>
                    <a:pt x="164" y="104"/>
                  </a:cubicBezTo>
                  <a:cubicBezTo>
                    <a:pt x="163" y="103"/>
                    <a:pt x="163" y="103"/>
                    <a:pt x="163" y="103"/>
                  </a:cubicBezTo>
                  <a:cubicBezTo>
                    <a:pt x="163" y="102"/>
                    <a:pt x="163" y="102"/>
                    <a:pt x="163" y="102"/>
                  </a:cubicBezTo>
                  <a:cubicBezTo>
                    <a:pt x="162" y="101"/>
                    <a:pt x="162" y="101"/>
                    <a:pt x="162" y="101"/>
                  </a:cubicBezTo>
                  <a:cubicBezTo>
                    <a:pt x="161" y="100"/>
                    <a:pt x="161" y="100"/>
                    <a:pt x="161" y="100"/>
                  </a:cubicBezTo>
                  <a:close/>
                  <a:moveTo>
                    <a:pt x="155" y="87"/>
                  </a:moveTo>
                  <a:cubicBezTo>
                    <a:pt x="155" y="86"/>
                    <a:pt x="155" y="86"/>
                    <a:pt x="155" y="86"/>
                  </a:cubicBezTo>
                  <a:cubicBezTo>
                    <a:pt x="155" y="86"/>
                    <a:pt x="155" y="86"/>
                    <a:pt x="155" y="86"/>
                  </a:cubicBezTo>
                  <a:cubicBezTo>
                    <a:pt x="154" y="86"/>
                    <a:pt x="154" y="86"/>
                    <a:pt x="154" y="86"/>
                  </a:cubicBezTo>
                  <a:cubicBezTo>
                    <a:pt x="153" y="86"/>
                    <a:pt x="153" y="86"/>
                    <a:pt x="153" y="86"/>
                  </a:cubicBezTo>
                  <a:cubicBezTo>
                    <a:pt x="153" y="86"/>
                    <a:pt x="153" y="86"/>
                    <a:pt x="153" y="86"/>
                  </a:cubicBezTo>
                  <a:cubicBezTo>
                    <a:pt x="154" y="86"/>
                    <a:pt x="154" y="86"/>
                    <a:pt x="154" y="86"/>
                  </a:cubicBezTo>
                  <a:cubicBezTo>
                    <a:pt x="154" y="87"/>
                    <a:pt x="154" y="87"/>
                    <a:pt x="154" y="87"/>
                  </a:cubicBezTo>
                  <a:cubicBezTo>
                    <a:pt x="154" y="87"/>
                    <a:pt x="154" y="87"/>
                    <a:pt x="154" y="87"/>
                  </a:cubicBezTo>
                  <a:cubicBezTo>
                    <a:pt x="155" y="87"/>
                    <a:pt x="155" y="87"/>
                    <a:pt x="155" y="87"/>
                  </a:cubicBezTo>
                  <a:close/>
                  <a:moveTo>
                    <a:pt x="158" y="77"/>
                  </a:moveTo>
                  <a:cubicBezTo>
                    <a:pt x="157" y="77"/>
                    <a:pt x="157" y="77"/>
                    <a:pt x="157" y="77"/>
                  </a:cubicBezTo>
                  <a:cubicBezTo>
                    <a:pt x="157" y="76"/>
                    <a:pt x="157" y="76"/>
                    <a:pt x="157" y="76"/>
                  </a:cubicBezTo>
                  <a:cubicBezTo>
                    <a:pt x="157" y="78"/>
                    <a:pt x="157" y="78"/>
                    <a:pt x="157" y="78"/>
                  </a:cubicBezTo>
                  <a:cubicBezTo>
                    <a:pt x="158" y="78"/>
                    <a:pt x="158" y="78"/>
                    <a:pt x="158" y="78"/>
                  </a:cubicBezTo>
                  <a:cubicBezTo>
                    <a:pt x="158" y="78"/>
                    <a:pt x="158" y="78"/>
                    <a:pt x="158" y="78"/>
                  </a:cubicBezTo>
                  <a:cubicBezTo>
                    <a:pt x="158" y="78"/>
                    <a:pt x="158" y="78"/>
                    <a:pt x="158" y="78"/>
                  </a:cubicBezTo>
                  <a:cubicBezTo>
                    <a:pt x="159" y="79"/>
                    <a:pt x="159" y="79"/>
                    <a:pt x="159" y="79"/>
                  </a:cubicBezTo>
                  <a:cubicBezTo>
                    <a:pt x="159" y="79"/>
                    <a:pt x="159" y="79"/>
                    <a:pt x="159" y="79"/>
                  </a:cubicBezTo>
                  <a:cubicBezTo>
                    <a:pt x="159" y="79"/>
                    <a:pt x="159" y="79"/>
                    <a:pt x="159" y="79"/>
                  </a:cubicBezTo>
                  <a:cubicBezTo>
                    <a:pt x="159" y="78"/>
                    <a:pt x="159" y="78"/>
                    <a:pt x="159" y="78"/>
                  </a:cubicBezTo>
                  <a:cubicBezTo>
                    <a:pt x="159" y="77"/>
                    <a:pt x="159" y="77"/>
                    <a:pt x="159" y="77"/>
                  </a:cubicBezTo>
                  <a:cubicBezTo>
                    <a:pt x="159" y="77"/>
                    <a:pt x="159" y="77"/>
                    <a:pt x="159" y="77"/>
                  </a:cubicBezTo>
                  <a:cubicBezTo>
                    <a:pt x="159" y="76"/>
                    <a:pt x="159" y="76"/>
                    <a:pt x="159" y="76"/>
                  </a:cubicBezTo>
                  <a:cubicBezTo>
                    <a:pt x="159" y="76"/>
                    <a:pt x="159" y="76"/>
                    <a:pt x="159" y="76"/>
                  </a:cubicBezTo>
                  <a:cubicBezTo>
                    <a:pt x="159" y="75"/>
                    <a:pt x="159" y="75"/>
                    <a:pt x="159" y="75"/>
                  </a:cubicBezTo>
                  <a:cubicBezTo>
                    <a:pt x="158" y="75"/>
                    <a:pt x="158" y="75"/>
                    <a:pt x="158" y="75"/>
                  </a:cubicBezTo>
                  <a:cubicBezTo>
                    <a:pt x="158" y="75"/>
                    <a:pt x="158" y="75"/>
                    <a:pt x="158" y="75"/>
                  </a:cubicBezTo>
                  <a:cubicBezTo>
                    <a:pt x="157" y="76"/>
                    <a:pt x="157" y="76"/>
                    <a:pt x="157" y="76"/>
                  </a:cubicBezTo>
                  <a:cubicBezTo>
                    <a:pt x="158" y="76"/>
                    <a:pt x="158" y="76"/>
                    <a:pt x="158" y="76"/>
                  </a:cubicBezTo>
                  <a:cubicBezTo>
                    <a:pt x="158" y="77"/>
                    <a:pt x="158" y="77"/>
                    <a:pt x="158" y="77"/>
                  </a:cubicBezTo>
                  <a:close/>
                  <a:moveTo>
                    <a:pt x="156" y="72"/>
                  </a:moveTo>
                  <a:cubicBezTo>
                    <a:pt x="155" y="72"/>
                    <a:pt x="155" y="72"/>
                    <a:pt x="155" y="72"/>
                  </a:cubicBezTo>
                  <a:cubicBezTo>
                    <a:pt x="155" y="72"/>
                    <a:pt x="155" y="72"/>
                    <a:pt x="155" y="72"/>
                  </a:cubicBezTo>
                  <a:cubicBezTo>
                    <a:pt x="154" y="71"/>
                    <a:pt x="154" y="71"/>
                    <a:pt x="154" y="71"/>
                  </a:cubicBezTo>
                  <a:cubicBezTo>
                    <a:pt x="154" y="72"/>
                    <a:pt x="154" y="72"/>
                    <a:pt x="154" y="72"/>
                  </a:cubicBezTo>
                  <a:cubicBezTo>
                    <a:pt x="154" y="72"/>
                    <a:pt x="154" y="72"/>
                    <a:pt x="154" y="72"/>
                  </a:cubicBezTo>
                  <a:cubicBezTo>
                    <a:pt x="155" y="73"/>
                    <a:pt x="155" y="73"/>
                    <a:pt x="155" y="73"/>
                  </a:cubicBezTo>
                  <a:cubicBezTo>
                    <a:pt x="156" y="73"/>
                    <a:pt x="156" y="73"/>
                    <a:pt x="156" y="73"/>
                  </a:cubicBezTo>
                  <a:cubicBezTo>
                    <a:pt x="156" y="72"/>
                    <a:pt x="156" y="72"/>
                    <a:pt x="156" y="72"/>
                  </a:cubicBezTo>
                  <a:close/>
                  <a:moveTo>
                    <a:pt x="156" y="71"/>
                  </a:moveTo>
                  <a:cubicBezTo>
                    <a:pt x="156" y="71"/>
                    <a:pt x="157" y="72"/>
                    <a:pt x="157" y="72"/>
                  </a:cubicBezTo>
                  <a:cubicBezTo>
                    <a:pt x="158" y="71"/>
                    <a:pt x="158" y="71"/>
                    <a:pt x="158" y="71"/>
                  </a:cubicBezTo>
                  <a:cubicBezTo>
                    <a:pt x="159" y="72"/>
                    <a:pt x="159" y="72"/>
                    <a:pt x="159" y="72"/>
                  </a:cubicBezTo>
                  <a:cubicBezTo>
                    <a:pt x="159" y="71"/>
                    <a:pt x="159" y="71"/>
                    <a:pt x="159" y="71"/>
                  </a:cubicBezTo>
                  <a:cubicBezTo>
                    <a:pt x="159" y="71"/>
                    <a:pt x="159" y="71"/>
                    <a:pt x="159" y="71"/>
                  </a:cubicBezTo>
                  <a:cubicBezTo>
                    <a:pt x="158" y="71"/>
                    <a:pt x="158" y="71"/>
                    <a:pt x="158" y="71"/>
                  </a:cubicBezTo>
                  <a:cubicBezTo>
                    <a:pt x="158" y="70"/>
                    <a:pt x="158" y="70"/>
                    <a:pt x="158" y="70"/>
                  </a:cubicBezTo>
                  <a:cubicBezTo>
                    <a:pt x="157" y="71"/>
                    <a:pt x="157" y="71"/>
                    <a:pt x="157" y="71"/>
                  </a:cubicBezTo>
                  <a:cubicBezTo>
                    <a:pt x="156" y="71"/>
                    <a:pt x="156" y="71"/>
                    <a:pt x="156" y="71"/>
                  </a:cubicBezTo>
                  <a:close/>
                  <a:moveTo>
                    <a:pt x="167" y="91"/>
                  </a:moveTo>
                  <a:cubicBezTo>
                    <a:pt x="167" y="90"/>
                    <a:pt x="167" y="90"/>
                    <a:pt x="167" y="90"/>
                  </a:cubicBezTo>
                  <a:cubicBezTo>
                    <a:pt x="167" y="89"/>
                    <a:pt x="167" y="89"/>
                    <a:pt x="167" y="89"/>
                  </a:cubicBezTo>
                  <a:cubicBezTo>
                    <a:pt x="166" y="90"/>
                    <a:pt x="166" y="90"/>
                    <a:pt x="166" y="90"/>
                  </a:cubicBezTo>
                  <a:cubicBezTo>
                    <a:pt x="166" y="90"/>
                    <a:pt x="166" y="90"/>
                    <a:pt x="166" y="90"/>
                  </a:cubicBezTo>
                  <a:cubicBezTo>
                    <a:pt x="166" y="91"/>
                    <a:pt x="166" y="91"/>
                    <a:pt x="166" y="91"/>
                  </a:cubicBezTo>
                  <a:cubicBezTo>
                    <a:pt x="167" y="91"/>
                    <a:pt x="167" y="91"/>
                    <a:pt x="167" y="91"/>
                  </a:cubicBezTo>
                  <a:close/>
                  <a:moveTo>
                    <a:pt x="169" y="90"/>
                  </a:moveTo>
                  <a:cubicBezTo>
                    <a:pt x="170" y="90"/>
                    <a:pt x="170" y="90"/>
                    <a:pt x="170" y="90"/>
                  </a:cubicBezTo>
                  <a:cubicBezTo>
                    <a:pt x="170" y="89"/>
                    <a:pt x="170" y="89"/>
                    <a:pt x="170" y="89"/>
                  </a:cubicBezTo>
                  <a:cubicBezTo>
                    <a:pt x="169" y="89"/>
                    <a:pt x="169" y="89"/>
                    <a:pt x="169" y="89"/>
                  </a:cubicBezTo>
                  <a:cubicBezTo>
                    <a:pt x="169" y="89"/>
                    <a:pt x="169" y="89"/>
                    <a:pt x="169" y="89"/>
                  </a:cubicBezTo>
                  <a:cubicBezTo>
                    <a:pt x="168" y="89"/>
                    <a:pt x="168" y="89"/>
                    <a:pt x="168" y="89"/>
                  </a:cubicBezTo>
                  <a:cubicBezTo>
                    <a:pt x="168" y="90"/>
                    <a:pt x="168" y="90"/>
                    <a:pt x="168" y="90"/>
                  </a:cubicBezTo>
                  <a:cubicBezTo>
                    <a:pt x="169" y="90"/>
                    <a:pt x="169" y="90"/>
                    <a:pt x="169" y="90"/>
                  </a:cubicBezTo>
                  <a:close/>
                  <a:moveTo>
                    <a:pt x="173" y="91"/>
                  </a:moveTo>
                  <a:cubicBezTo>
                    <a:pt x="174" y="90"/>
                    <a:pt x="174" y="90"/>
                    <a:pt x="174" y="90"/>
                  </a:cubicBezTo>
                  <a:cubicBezTo>
                    <a:pt x="173" y="90"/>
                    <a:pt x="173" y="90"/>
                    <a:pt x="173" y="90"/>
                  </a:cubicBezTo>
                  <a:cubicBezTo>
                    <a:pt x="172" y="90"/>
                    <a:pt x="172" y="90"/>
                    <a:pt x="172" y="90"/>
                  </a:cubicBezTo>
                  <a:cubicBezTo>
                    <a:pt x="172" y="91"/>
                    <a:pt x="172" y="91"/>
                    <a:pt x="172" y="91"/>
                  </a:cubicBezTo>
                  <a:cubicBezTo>
                    <a:pt x="173" y="91"/>
                    <a:pt x="173" y="91"/>
                    <a:pt x="173" y="91"/>
                  </a:cubicBezTo>
                  <a:close/>
                  <a:moveTo>
                    <a:pt x="179" y="89"/>
                  </a:moveTo>
                  <a:cubicBezTo>
                    <a:pt x="180" y="90"/>
                    <a:pt x="180" y="90"/>
                    <a:pt x="180" y="90"/>
                  </a:cubicBezTo>
                  <a:cubicBezTo>
                    <a:pt x="180" y="90"/>
                    <a:pt x="180" y="90"/>
                    <a:pt x="180" y="90"/>
                  </a:cubicBezTo>
                  <a:cubicBezTo>
                    <a:pt x="181" y="90"/>
                    <a:pt x="181" y="90"/>
                    <a:pt x="181" y="90"/>
                  </a:cubicBezTo>
                  <a:cubicBezTo>
                    <a:pt x="180" y="89"/>
                    <a:pt x="180" y="89"/>
                    <a:pt x="180" y="89"/>
                  </a:cubicBezTo>
                  <a:cubicBezTo>
                    <a:pt x="179" y="89"/>
                    <a:pt x="179" y="89"/>
                    <a:pt x="179" y="89"/>
                  </a:cubicBezTo>
                  <a:close/>
                  <a:moveTo>
                    <a:pt x="176" y="88"/>
                  </a:moveTo>
                  <a:cubicBezTo>
                    <a:pt x="177" y="88"/>
                    <a:pt x="177" y="88"/>
                    <a:pt x="177" y="88"/>
                  </a:cubicBezTo>
                  <a:cubicBezTo>
                    <a:pt x="177" y="88"/>
                    <a:pt x="177" y="88"/>
                    <a:pt x="177" y="88"/>
                  </a:cubicBezTo>
                  <a:cubicBezTo>
                    <a:pt x="176" y="87"/>
                    <a:pt x="176" y="87"/>
                    <a:pt x="176" y="87"/>
                  </a:cubicBezTo>
                  <a:cubicBezTo>
                    <a:pt x="176" y="87"/>
                    <a:pt x="176" y="87"/>
                    <a:pt x="176" y="87"/>
                  </a:cubicBezTo>
                  <a:cubicBezTo>
                    <a:pt x="176" y="88"/>
                    <a:pt x="176" y="88"/>
                    <a:pt x="176" y="88"/>
                  </a:cubicBezTo>
                  <a:cubicBezTo>
                    <a:pt x="176" y="88"/>
                    <a:pt x="176" y="88"/>
                    <a:pt x="176" y="88"/>
                  </a:cubicBezTo>
                  <a:close/>
                  <a:moveTo>
                    <a:pt x="173" y="85"/>
                  </a:moveTo>
                  <a:cubicBezTo>
                    <a:pt x="173" y="84"/>
                    <a:pt x="173" y="84"/>
                    <a:pt x="173" y="84"/>
                  </a:cubicBezTo>
                  <a:cubicBezTo>
                    <a:pt x="172" y="84"/>
                    <a:pt x="172" y="84"/>
                    <a:pt x="172" y="84"/>
                  </a:cubicBezTo>
                  <a:cubicBezTo>
                    <a:pt x="171" y="85"/>
                    <a:pt x="171" y="85"/>
                    <a:pt x="171" y="85"/>
                  </a:cubicBezTo>
                  <a:cubicBezTo>
                    <a:pt x="171" y="86"/>
                    <a:pt x="171" y="86"/>
                    <a:pt x="171" y="86"/>
                  </a:cubicBezTo>
                  <a:cubicBezTo>
                    <a:pt x="172" y="86"/>
                    <a:pt x="172" y="86"/>
                    <a:pt x="172" y="86"/>
                  </a:cubicBezTo>
                  <a:cubicBezTo>
                    <a:pt x="172" y="86"/>
                    <a:pt x="172" y="86"/>
                    <a:pt x="172" y="86"/>
                  </a:cubicBezTo>
                  <a:cubicBezTo>
                    <a:pt x="172" y="85"/>
                    <a:pt x="172" y="85"/>
                    <a:pt x="172" y="85"/>
                  </a:cubicBezTo>
                  <a:cubicBezTo>
                    <a:pt x="172" y="85"/>
                    <a:pt x="172" y="85"/>
                    <a:pt x="172" y="85"/>
                  </a:cubicBezTo>
                  <a:cubicBezTo>
                    <a:pt x="173" y="85"/>
                    <a:pt x="173" y="85"/>
                    <a:pt x="173" y="85"/>
                  </a:cubicBezTo>
                  <a:close/>
                  <a:moveTo>
                    <a:pt x="175" y="84"/>
                  </a:moveTo>
                  <a:cubicBezTo>
                    <a:pt x="175" y="84"/>
                    <a:pt x="175" y="84"/>
                    <a:pt x="175" y="84"/>
                  </a:cubicBezTo>
                  <a:cubicBezTo>
                    <a:pt x="174" y="84"/>
                    <a:pt x="174" y="84"/>
                    <a:pt x="174" y="84"/>
                  </a:cubicBezTo>
                  <a:cubicBezTo>
                    <a:pt x="174" y="84"/>
                    <a:pt x="174" y="84"/>
                    <a:pt x="174" y="84"/>
                  </a:cubicBezTo>
                  <a:cubicBezTo>
                    <a:pt x="174" y="85"/>
                    <a:pt x="174" y="85"/>
                    <a:pt x="174" y="85"/>
                  </a:cubicBezTo>
                  <a:cubicBezTo>
                    <a:pt x="175" y="85"/>
                    <a:pt x="175" y="85"/>
                    <a:pt x="175" y="85"/>
                  </a:cubicBezTo>
                  <a:cubicBezTo>
                    <a:pt x="175" y="85"/>
                    <a:pt x="175" y="85"/>
                    <a:pt x="175" y="85"/>
                  </a:cubicBezTo>
                  <a:cubicBezTo>
                    <a:pt x="175" y="84"/>
                    <a:pt x="175" y="84"/>
                    <a:pt x="175" y="84"/>
                  </a:cubicBezTo>
                  <a:close/>
                  <a:moveTo>
                    <a:pt x="176" y="85"/>
                  </a:moveTo>
                  <a:cubicBezTo>
                    <a:pt x="176" y="85"/>
                    <a:pt x="176" y="85"/>
                    <a:pt x="176" y="85"/>
                  </a:cubicBezTo>
                  <a:cubicBezTo>
                    <a:pt x="176" y="85"/>
                    <a:pt x="176" y="85"/>
                    <a:pt x="176" y="85"/>
                  </a:cubicBezTo>
                  <a:cubicBezTo>
                    <a:pt x="177" y="84"/>
                    <a:pt x="177" y="84"/>
                    <a:pt x="177" y="84"/>
                  </a:cubicBezTo>
                  <a:cubicBezTo>
                    <a:pt x="177" y="84"/>
                    <a:pt x="177" y="84"/>
                    <a:pt x="177" y="84"/>
                  </a:cubicBezTo>
                  <a:cubicBezTo>
                    <a:pt x="177" y="83"/>
                    <a:pt x="177" y="83"/>
                    <a:pt x="177" y="83"/>
                  </a:cubicBezTo>
                  <a:cubicBezTo>
                    <a:pt x="176" y="83"/>
                    <a:pt x="176" y="83"/>
                    <a:pt x="176" y="83"/>
                  </a:cubicBezTo>
                  <a:cubicBezTo>
                    <a:pt x="176" y="84"/>
                    <a:pt x="176" y="84"/>
                    <a:pt x="176" y="84"/>
                  </a:cubicBezTo>
                  <a:cubicBezTo>
                    <a:pt x="176" y="84"/>
                    <a:pt x="176" y="84"/>
                    <a:pt x="176" y="84"/>
                  </a:cubicBezTo>
                  <a:cubicBezTo>
                    <a:pt x="176" y="85"/>
                    <a:pt x="176" y="85"/>
                    <a:pt x="176" y="85"/>
                  </a:cubicBezTo>
                  <a:close/>
                  <a:moveTo>
                    <a:pt x="173" y="82"/>
                  </a:moveTo>
                  <a:cubicBezTo>
                    <a:pt x="174" y="81"/>
                    <a:pt x="174" y="81"/>
                    <a:pt x="174" y="81"/>
                  </a:cubicBezTo>
                  <a:cubicBezTo>
                    <a:pt x="173" y="81"/>
                    <a:pt x="173" y="81"/>
                    <a:pt x="173" y="81"/>
                  </a:cubicBezTo>
                  <a:cubicBezTo>
                    <a:pt x="173" y="81"/>
                    <a:pt x="173" y="81"/>
                    <a:pt x="173" y="81"/>
                  </a:cubicBezTo>
                  <a:cubicBezTo>
                    <a:pt x="172" y="81"/>
                    <a:pt x="172" y="81"/>
                    <a:pt x="172" y="81"/>
                  </a:cubicBezTo>
                  <a:cubicBezTo>
                    <a:pt x="171" y="81"/>
                    <a:pt x="171" y="81"/>
                    <a:pt x="171" y="81"/>
                  </a:cubicBezTo>
                  <a:cubicBezTo>
                    <a:pt x="171" y="82"/>
                    <a:pt x="171" y="82"/>
                    <a:pt x="171" y="82"/>
                  </a:cubicBezTo>
                  <a:cubicBezTo>
                    <a:pt x="173" y="82"/>
                    <a:pt x="173" y="82"/>
                    <a:pt x="173" y="82"/>
                  </a:cubicBezTo>
                  <a:cubicBezTo>
                    <a:pt x="173" y="82"/>
                    <a:pt x="173" y="82"/>
                    <a:pt x="173" y="82"/>
                  </a:cubicBezTo>
                  <a:close/>
                  <a:moveTo>
                    <a:pt x="177" y="80"/>
                  </a:moveTo>
                  <a:cubicBezTo>
                    <a:pt x="177" y="80"/>
                    <a:pt x="177" y="80"/>
                    <a:pt x="177" y="80"/>
                  </a:cubicBezTo>
                  <a:cubicBezTo>
                    <a:pt x="177" y="80"/>
                    <a:pt x="177" y="80"/>
                    <a:pt x="177" y="80"/>
                  </a:cubicBezTo>
                  <a:cubicBezTo>
                    <a:pt x="177" y="79"/>
                    <a:pt x="177" y="79"/>
                    <a:pt x="177" y="79"/>
                  </a:cubicBezTo>
                  <a:cubicBezTo>
                    <a:pt x="178" y="79"/>
                    <a:pt x="178" y="79"/>
                    <a:pt x="178" y="79"/>
                  </a:cubicBezTo>
                  <a:cubicBezTo>
                    <a:pt x="178" y="79"/>
                    <a:pt x="178" y="79"/>
                    <a:pt x="178" y="79"/>
                  </a:cubicBezTo>
                  <a:cubicBezTo>
                    <a:pt x="177" y="78"/>
                    <a:pt x="177" y="78"/>
                    <a:pt x="177" y="78"/>
                  </a:cubicBezTo>
                  <a:cubicBezTo>
                    <a:pt x="176" y="78"/>
                    <a:pt x="176" y="78"/>
                    <a:pt x="176" y="78"/>
                  </a:cubicBezTo>
                  <a:cubicBezTo>
                    <a:pt x="176" y="79"/>
                    <a:pt x="176" y="79"/>
                    <a:pt x="176" y="79"/>
                  </a:cubicBezTo>
                  <a:cubicBezTo>
                    <a:pt x="176" y="79"/>
                    <a:pt x="176" y="79"/>
                    <a:pt x="176" y="79"/>
                  </a:cubicBezTo>
                  <a:cubicBezTo>
                    <a:pt x="176" y="79"/>
                    <a:pt x="176" y="79"/>
                    <a:pt x="176" y="79"/>
                  </a:cubicBezTo>
                  <a:cubicBezTo>
                    <a:pt x="175" y="79"/>
                    <a:pt x="175" y="79"/>
                    <a:pt x="175" y="79"/>
                  </a:cubicBezTo>
                  <a:cubicBezTo>
                    <a:pt x="175" y="79"/>
                    <a:pt x="175" y="79"/>
                    <a:pt x="175" y="79"/>
                  </a:cubicBezTo>
                  <a:cubicBezTo>
                    <a:pt x="175" y="80"/>
                    <a:pt x="175" y="80"/>
                    <a:pt x="175" y="80"/>
                  </a:cubicBezTo>
                  <a:cubicBezTo>
                    <a:pt x="176" y="80"/>
                    <a:pt x="176" y="80"/>
                    <a:pt x="176" y="80"/>
                  </a:cubicBezTo>
                  <a:cubicBezTo>
                    <a:pt x="176" y="80"/>
                    <a:pt x="176" y="80"/>
                    <a:pt x="176" y="80"/>
                  </a:cubicBezTo>
                  <a:cubicBezTo>
                    <a:pt x="177" y="80"/>
                    <a:pt x="177" y="80"/>
                    <a:pt x="177" y="80"/>
                  </a:cubicBezTo>
                  <a:close/>
                  <a:moveTo>
                    <a:pt x="174" y="46"/>
                  </a:moveTo>
                  <a:cubicBezTo>
                    <a:pt x="174" y="46"/>
                    <a:pt x="174" y="46"/>
                    <a:pt x="174" y="46"/>
                  </a:cubicBezTo>
                  <a:cubicBezTo>
                    <a:pt x="174" y="45"/>
                    <a:pt x="174" y="45"/>
                    <a:pt x="174" y="45"/>
                  </a:cubicBezTo>
                  <a:cubicBezTo>
                    <a:pt x="174" y="45"/>
                    <a:pt x="174" y="45"/>
                    <a:pt x="174" y="45"/>
                  </a:cubicBezTo>
                  <a:cubicBezTo>
                    <a:pt x="173" y="45"/>
                    <a:pt x="173" y="45"/>
                    <a:pt x="173" y="45"/>
                  </a:cubicBezTo>
                  <a:cubicBezTo>
                    <a:pt x="174" y="46"/>
                    <a:pt x="174" y="46"/>
                    <a:pt x="174" y="46"/>
                  </a:cubicBezTo>
                  <a:close/>
                  <a:moveTo>
                    <a:pt x="169" y="53"/>
                  </a:moveTo>
                  <a:cubicBezTo>
                    <a:pt x="169" y="53"/>
                    <a:pt x="169" y="53"/>
                    <a:pt x="169" y="53"/>
                  </a:cubicBezTo>
                  <a:cubicBezTo>
                    <a:pt x="170" y="53"/>
                    <a:pt x="170" y="53"/>
                    <a:pt x="170" y="53"/>
                  </a:cubicBezTo>
                  <a:cubicBezTo>
                    <a:pt x="170" y="53"/>
                    <a:pt x="170" y="53"/>
                    <a:pt x="170" y="53"/>
                  </a:cubicBezTo>
                  <a:cubicBezTo>
                    <a:pt x="171" y="53"/>
                    <a:pt x="171" y="53"/>
                    <a:pt x="171" y="53"/>
                  </a:cubicBezTo>
                  <a:cubicBezTo>
                    <a:pt x="171" y="52"/>
                    <a:pt x="171" y="52"/>
                    <a:pt x="171" y="52"/>
                  </a:cubicBezTo>
                  <a:cubicBezTo>
                    <a:pt x="170" y="51"/>
                    <a:pt x="170" y="51"/>
                    <a:pt x="170" y="51"/>
                  </a:cubicBezTo>
                  <a:cubicBezTo>
                    <a:pt x="169" y="51"/>
                    <a:pt x="169" y="51"/>
                    <a:pt x="169" y="51"/>
                  </a:cubicBezTo>
                  <a:cubicBezTo>
                    <a:pt x="169" y="51"/>
                    <a:pt x="169" y="51"/>
                    <a:pt x="169" y="51"/>
                  </a:cubicBezTo>
                  <a:cubicBezTo>
                    <a:pt x="169" y="52"/>
                    <a:pt x="169" y="52"/>
                    <a:pt x="169" y="52"/>
                  </a:cubicBezTo>
                  <a:cubicBezTo>
                    <a:pt x="169" y="53"/>
                    <a:pt x="169" y="53"/>
                    <a:pt x="169" y="53"/>
                  </a:cubicBezTo>
                  <a:close/>
                  <a:moveTo>
                    <a:pt x="189" y="51"/>
                  </a:moveTo>
                  <a:cubicBezTo>
                    <a:pt x="189" y="51"/>
                    <a:pt x="189" y="51"/>
                    <a:pt x="189" y="51"/>
                  </a:cubicBezTo>
                  <a:cubicBezTo>
                    <a:pt x="190" y="51"/>
                    <a:pt x="190" y="51"/>
                    <a:pt x="190" y="51"/>
                  </a:cubicBezTo>
                  <a:cubicBezTo>
                    <a:pt x="190" y="51"/>
                    <a:pt x="190" y="51"/>
                    <a:pt x="190" y="51"/>
                  </a:cubicBezTo>
                  <a:cubicBezTo>
                    <a:pt x="191" y="51"/>
                    <a:pt x="191" y="51"/>
                    <a:pt x="191" y="51"/>
                  </a:cubicBezTo>
                  <a:cubicBezTo>
                    <a:pt x="191" y="51"/>
                    <a:pt x="191" y="51"/>
                    <a:pt x="191" y="51"/>
                  </a:cubicBezTo>
                  <a:cubicBezTo>
                    <a:pt x="191" y="51"/>
                    <a:pt x="191" y="51"/>
                    <a:pt x="191" y="51"/>
                  </a:cubicBezTo>
                  <a:cubicBezTo>
                    <a:pt x="192" y="51"/>
                    <a:pt x="192" y="51"/>
                    <a:pt x="192" y="51"/>
                  </a:cubicBezTo>
                  <a:cubicBezTo>
                    <a:pt x="192" y="50"/>
                    <a:pt x="192" y="50"/>
                    <a:pt x="192" y="50"/>
                  </a:cubicBezTo>
                  <a:cubicBezTo>
                    <a:pt x="192" y="49"/>
                    <a:pt x="192" y="49"/>
                    <a:pt x="192" y="49"/>
                  </a:cubicBezTo>
                  <a:cubicBezTo>
                    <a:pt x="193" y="49"/>
                    <a:pt x="193" y="49"/>
                    <a:pt x="193" y="49"/>
                  </a:cubicBezTo>
                  <a:cubicBezTo>
                    <a:pt x="193" y="48"/>
                    <a:pt x="193" y="48"/>
                    <a:pt x="193" y="48"/>
                  </a:cubicBezTo>
                  <a:cubicBezTo>
                    <a:pt x="193" y="48"/>
                    <a:pt x="193" y="48"/>
                    <a:pt x="193" y="48"/>
                  </a:cubicBezTo>
                  <a:cubicBezTo>
                    <a:pt x="192" y="48"/>
                    <a:pt x="192" y="48"/>
                    <a:pt x="192" y="48"/>
                  </a:cubicBezTo>
                  <a:cubicBezTo>
                    <a:pt x="192" y="48"/>
                    <a:pt x="192" y="48"/>
                    <a:pt x="192" y="48"/>
                  </a:cubicBezTo>
                  <a:cubicBezTo>
                    <a:pt x="191" y="49"/>
                    <a:pt x="191" y="49"/>
                    <a:pt x="191" y="49"/>
                  </a:cubicBezTo>
                  <a:cubicBezTo>
                    <a:pt x="190" y="49"/>
                    <a:pt x="190" y="49"/>
                    <a:pt x="190" y="49"/>
                  </a:cubicBezTo>
                  <a:cubicBezTo>
                    <a:pt x="189" y="51"/>
                    <a:pt x="189" y="51"/>
                    <a:pt x="189" y="51"/>
                  </a:cubicBezTo>
                  <a:cubicBezTo>
                    <a:pt x="189" y="51"/>
                    <a:pt x="189" y="51"/>
                    <a:pt x="189" y="51"/>
                  </a:cubicBezTo>
                  <a:close/>
                  <a:moveTo>
                    <a:pt x="197" y="52"/>
                  </a:moveTo>
                  <a:cubicBezTo>
                    <a:pt x="198" y="52"/>
                    <a:pt x="198" y="52"/>
                    <a:pt x="198" y="52"/>
                  </a:cubicBezTo>
                  <a:cubicBezTo>
                    <a:pt x="199" y="51"/>
                    <a:pt x="199" y="51"/>
                    <a:pt x="199" y="51"/>
                  </a:cubicBezTo>
                  <a:cubicBezTo>
                    <a:pt x="198" y="51"/>
                    <a:pt x="198" y="51"/>
                    <a:pt x="198" y="51"/>
                  </a:cubicBezTo>
                  <a:cubicBezTo>
                    <a:pt x="197" y="51"/>
                    <a:pt x="197" y="51"/>
                    <a:pt x="197" y="51"/>
                  </a:cubicBezTo>
                  <a:cubicBezTo>
                    <a:pt x="197" y="52"/>
                    <a:pt x="197" y="52"/>
                    <a:pt x="197" y="52"/>
                  </a:cubicBezTo>
                  <a:cubicBezTo>
                    <a:pt x="197" y="52"/>
                    <a:pt x="197" y="52"/>
                    <a:pt x="197" y="52"/>
                  </a:cubicBezTo>
                  <a:close/>
                  <a:moveTo>
                    <a:pt x="199" y="54"/>
                  </a:moveTo>
                  <a:cubicBezTo>
                    <a:pt x="199" y="54"/>
                    <a:pt x="199" y="54"/>
                    <a:pt x="199" y="54"/>
                  </a:cubicBezTo>
                  <a:cubicBezTo>
                    <a:pt x="199" y="54"/>
                    <a:pt x="199" y="54"/>
                    <a:pt x="199" y="54"/>
                  </a:cubicBezTo>
                  <a:cubicBezTo>
                    <a:pt x="200" y="53"/>
                    <a:pt x="200" y="53"/>
                    <a:pt x="200" y="53"/>
                  </a:cubicBezTo>
                  <a:cubicBezTo>
                    <a:pt x="199" y="53"/>
                    <a:pt x="199" y="53"/>
                    <a:pt x="199" y="53"/>
                  </a:cubicBezTo>
                  <a:cubicBezTo>
                    <a:pt x="199" y="52"/>
                    <a:pt x="199" y="52"/>
                    <a:pt x="199" y="52"/>
                  </a:cubicBezTo>
                  <a:cubicBezTo>
                    <a:pt x="198" y="52"/>
                    <a:pt x="198" y="52"/>
                    <a:pt x="198" y="52"/>
                  </a:cubicBezTo>
                  <a:cubicBezTo>
                    <a:pt x="198" y="53"/>
                    <a:pt x="198" y="53"/>
                    <a:pt x="198" y="53"/>
                  </a:cubicBezTo>
                  <a:cubicBezTo>
                    <a:pt x="199" y="53"/>
                    <a:pt x="199" y="53"/>
                    <a:pt x="199" y="53"/>
                  </a:cubicBezTo>
                  <a:cubicBezTo>
                    <a:pt x="199" y="54"/>
                    <a:pt x="199" y="54"/>
                    <a:pt x="199" y="54"/>
                  </a:cubicBezTo>
                  <a:close/>
                  <a:moveTo>
                    <a:pt x="191" y="56"/>
                  </a:moveTo>
                  <a:cubicBezTo>
                    <a:pt x="192" y="55"/>
                    <a:pt x="192" y="55"/>
                    <a:pt x="192" y="55"/>
                  </a:cubicBezTo>
                  <a:cubicBezTo>
                    <a:pt x="192" y="55"/>
                    <a:pt x="192" y="55"/>
                    <a:pt x="192" y="55"/>
                  </a:cubicBezTo>
                  <a:cubicBezTo>
                    <a:pt x="191" y="55"/>
                    <a:pt x="191" y="55"/>
                    <a:pt x="191" y="55"/>
                  </a:cubicBezTo>
                  <a:cubicBezTo>
                    <a:pt x="191" y="55"/>
                    <a:pt x="191" y="55"/>
                    <a:pt x="191" y="55"/>
                  </a:cubicBezTo>
                  <a:cubicBezTo>
                    <a:pt x="190" y="55"/>
                    <a:pt x="190" y="55"/>
                    <a:pt x="190" y="55"/>
                  </a:cubicBezTo>
                  <a:cubicBezTo>
                    <a:pt x="190" y="56"/>
                    <a:pt x="190" y="56"/>
                    <a:pt x="190" y="56"/>
                  </a:cubicBezTo>
                  <a:cubicBezTo>
                    <a:pt x="191" y="56"/>
                    <a:pt x="191" y="56"/>
                    <a:pt x="191" y="56"/>
                  </a:cubicBezTo>
                  <a:close/>
                  <a:moveTo>
                    <a:pt x="195" y="56"/>
                  </a:moveTo>
                  <a:cubicBezTo>
                    <a:pt x="196" y="55"/>
                    <a:pt x="196" y="55"/>
                    <a:pt x="196" y="55"/>
                  </a:cubicBezTo>
                  <a:cubicBezTo>
                    <a:pt x="196" y="55"/>
                    <a:pt x="196" y="55"/>
                    <a:pt x="196" y="55"/>
                  </a:cubicBezTo>
                  <a:cubicBezTo>
                    <a:pt x="196" y="55"/>
                    <a:pt x="196" y="55"/>
                    <a:pt x="196" y="55"/>
                  </a:cubicBezTo>
                  <a:cubicBezTo>
                    <a:pt x="196" y="54"/>
                    <a:pt x="196" y="54"/>
                    <a:pt x="196" y="54"/>
                  </a:cubicBezTo>
                  <a:cubicBezTo>
                    <a:pt x="195" y="54"/>
                    <a:pt x="195" y="54"/>
                    <a:pt x="195" y="54"/>
                  </a:cubicBezTo>
                  <a:cubicBezTo>
                    <a:pt x="195" y="54"/>
                    <a:pt x="195" y="54"/>
                    <a:pt x="195" y="54"/>
                  </a:cubicBezTo>
                  <a:cubicBezTo>
                    <a:pt x="194" y="55"/>
                    <a:pt x="194" y="55"/>
                    <a:pt x="194" y="55"/>
                  </a:cubicBezTo>
                  <a:cubicBezTo>
                    <a:pt x="194" y="55"/>
                    <a:pt x="194" y="55"/>
                    <a:pt x="194" y="55"/>
                  </a:cubicBezTo>
                  <a:cubicBezTo>
                    <a:pt x="194" y="55"/>
                    <a:pt x="194" y="55"/>
                    <a:pt x="194" y="55"/>
                  </a:cubicBezTo>
                  <a:cubicBezTo>
                    <a:pt x="194" y="55"/>
                    <a:pt x="194" y="55"/>
                    <a:pt x="194" y="55"/>
                  </a:cubicBezTo>
                  <a:cubicBezTo>
                    <a:pt x="195" y="55"/>
                    <a:pt x="195" y="55"/>
                    <a:pt x="195" y="55"/>
                  </a:cubicBezTo>
                  <a:cubicBezTo>
                    <a:pt x="195" y="55"/>
                    <a:pt x="195" y="55"/>
                    <a:pt x="195" y="55"/>
                  </a:cubicBezTo>
                  <a:cubicBezTo>
                    <a:pt x="195" y="56"/>
                    <a:pt x="195" y="56"/>
                    <a:pt x="195" y="56"/>
                  </a:cubicBezTo>
                  <a:close/>
                  <a:moveTo>
                    <a:pt x="196" y="60"/>
                  </a:moveTo>
                  <a:cubicBezTo>
                    <a:pt x="196" y="60"/>
                    <a:pt x="196" y="60"/>
                    <a:pt x="196" y="60"/>
                  </a:cubicBezTo>
                  <a:cubicBezTo>
                    <a:pt x="197" y="60"/>
                    <a:pt x="197" y="60"/>
                    <a:pt x="197" y="60"/>
                  </a:cubicBezTo>
                  <a:cubicBezTo>
                    <a:pt x="198" y="60"/>
                    <a:pt x="198" y="60"/>
                    <a:pt x="198" y="60"/>
                  </a:cubicBezTo>
                  <a:cubicBezTo>
                    <a:pt x="198" y="60"/>
                    <a:pt x="198" y="60"/>
                    <a:pt x="198" y="60"/>
                  </a:cubicBezTo>
                  <a:cubicBezTo>
                    <a:pt x="199" y="60"/>
                    <a:pt x="199" y="60"/>
                    <a:pt x="199" y="60"/>
                  </a:cubicBezTo>
                  <a:cubicBezTo>
                    <a:pt x="200" y="60"/>
                    <a:pt x="200" y="60"/>
                    <a:pt x="200" y="60"/>
                  </a:cubicBezTo>
                  <a:cubicBezTo>
                    <a:pt x="200" y="59"/>
                    <a:pt x="200" y="59"/>
                    <a:pt x="200" y="59"/>
                  </a:cubicBezTo>
                  <a:cubicBezTo>
                    <a:pt x="200" y="59"/>
                    <a:pt x="200" y="59"/>
                    <a:pt x="200" y="59"/>
                  </a:cubicBezTo>
                  <a:cubicBezTo>
                    <a:pt x="200" y="59"/>
                    <a:pt x="200" y="59"/>
                    <a:pt x="200" y="59"/>
                  </a:cubicBezTo>
                  <a:cubicBezTo>
                    <a:pt x="200" y="59"/>
                    <a:pt x="200" y="59"/>
                    <a:pt x="200" y="59"/>
                  </a:cubicBezTo>
                  <a:cubicBezTo>
                    <a:pt x="200" y="58"/>
                    <a:pt x="200" y="58"/>
                    <a:pt x="200" y="58"/>
                  </a:cubicBezTo>
                  <a:cubicBezTo>
                    <a:pt x="199" y="58"/>
                    <a:pt x="199" y="58"/>
                    <a:pt x="199" y="58"/>
                  </a:cubicBezTo>
                  <a:cubicBezTo>
                    <a:pt x="199" y="58"/>
                    <a:pt x="199" y="58"/>
                    <a:pt x="199" y="58"/>
                  </a:cubicBezTo>
                  <a:cubicBezTo>
                    <a:pt x="199" y="59"/>
                    <a:pt x="199" y="59"/>
                    <a:pt x="199" y="59"/>
                  </a:cubicBezTo>
                  <a:cubicBezTo>
                    <a:pt x="198" y="59"/>
                    <a:pt x="198" y="59"/>
                    <a:pt x="198" y="59"/>
                  </a:cubicBezTo>
                  <a:cubicBezTo>
                    <a:pt x="198" y="59"/>
                    <a:pt x="198" y="59"/>
                    <a:pt x="198" y="59"/>
                  </a:cubicBezTo>
                  <a:cubicBezTo>
                    <a:pt x="198" y="58"/>
                    <a:pt x="198" y="58"/>
                    <a:pt x="198" y="58"/>
                  </a:cubicBezTo>
                  <a:cubicBezTo>
                    <a:pt x="197" y="58"/>
                    <a:pt x="197" y="58"/>
                    <a:pt x="197" y="58"/>
                  </a:cubicBezTo>
                  <a:cubicBezTo>
                    <a:pt x="197" y="59"/>
                    <a:pt x="197" y="59"/>
                    <a:pt x="197" y="59"/>
                  </a:cubicBezTo>
                  <a:cubicBezTo>
                    <a:pt x="197" y="59"/>
                    <a:pt x="197" y="59"/>
                    <a:pt x="197" y="59"/>
                  </a:cubicBezTo>
                  <a:cubicBezTo>
                    <a:pt x="196" y="59"/>
                    <a:pt x="196" y="59"/>
                    <a:pt x="196" y="59"/>
                  </a:cubicBezTo>
                  <a:cubicBezTo>
                    <a:pt x="196" y="60"/>
                    <a:pt x="196" y="60"/>
                    <a:pt x="196" y="60"/>
                  </a:cubicBezTo>
                  <a:cubicBezTo>
                    <a:pt x="196" y="60"/>
                    <a:pt x="196" y="60"/>
                    <a:pt x="196" y="60"/>
                  </a:cubicBezTo>
                  <a:close/>
                  <a:moveTo>
                    <a:pt x="116" y="36"/>
                  </a:moveTo>
                  <a:cubicBezTo>
                    <a:pt x="117" y="36"/>
                    <a:pt x="117" y="36"/>
                    <a:pt x="117" y="36"/>
                  </a:cubicBezTo>
                  <a:cubicBezTo>
                    <a:pt x="118" y="37"/>
                    <a:pt x="118" y="37"/>
                    <a:pt x="118" y="37"/>
                  </a:cubicBezTo>
                  <a:cubicBezTo>
                    <a:pt x="118" y="37"/>
                    <a:pt x="118" y="37"/>
                    <a:pt x="118" y="37"/>
                  </a:cubicBezTo>
                  <a:cubicBezTo>
                    <a:pt x="119" y="36"/>
                    <a:pt x="119" y="36"/>
                    <a:pt x="119" y="36"/>
                  </a:cubicBezTo>
                  <a:cubicBezTo>
                    <a:pt x="120" y="36"/>
                    <a:pt x="120" y="36"/>
                    <a:pt x="120" y="36"/>
                  </a:cubicBezTo>
                  <a:cubicBezTo>
                    <a:pt x="119" y="36"/>
                    <a:pt x="119" y="36"/>
                    <a:pt x="119" y="36"/>
                  </a:cubicBezTo>
                  <a:cubicBezTo>
                    <a:pt x="118" y="36"/>
                    <a:pt x="118" y="36"/>
                    <a:pt x="118" y="36"/>
                  </a:cubicBezTo>
                  <a:cubicBezTo>
                    <a:pt x="117" y="36"/>
                    <a:pt x="117" y="36"/>
                    <a:pt x="117" y="36"/>
                  </a:cubicBezTo>
                  <a:cubicBezTo>
                    <a:pt x="117" y="35"/>
                    <a:pt x="117" y="35"/>
                    <a:pt x="117" y="35"/>
                  </a:cubicBezTo>
                  <a:cubicBezTo>
                    <a:pt x="116" y="35"/>
                    <a:pt x="116" y="35"/>
                    <a:pt x="116" y="35"/>
                  </a:cubicBezTo>
                  <a:cubicBezTo>
                    <a:pt x="116" y="36"/>
                    <a:pt x="116" y="36"/>
                    <a:pt x="116" y="36"/>
                  </a:cubicBezTo>
                  <a:cubicBezTo>
                    <a:pt x="116" y="36"/>
                    <a:pt x="116" y="36"/>
                    <a:pt x="116" y="36"/>
                  </a:cubicBezTo>
                  <a:close/>
                  <a:moveTo>
                    <a:pt x="114" y="19"/>
                  </a:moveTo>
                  <a:cubicBezTo>
                    <a:pt x="114" y="19"/>
                    <a:pt x="114" y="19"/>
                    <a:pt x="114" y="19"/>
                  </a:cubicBezTo>
                  <a:cubicBezTo>
                    <a:pt x="114" y="18"/>
                    <a:pt x="114" y="18"/>
                    <a:pt x="114" y="18"/>
                  </a:cubicBezTo>
                  <a:cubicBezTo>
                    <a:pt x="115" y="17"/>
                    <a:pt x="115" y="17"/>
                    <a:pt x="115" y="17"/>
                  </a:cubicBezTo>
                  <a:cubicBezTo>
                    <a:pt x="116" y="17"/>
                    <a:pt x="116" y="17"/>
                    <a:pt x="116" y="17"/>
                  </a:cubicBezTo>
                  <a:cubicBezTo>
                    <a:pt x="118" y="18"/>
                    <a:pt x="118" y="18"/>
                    <a:pt x="118" y="18"/>
                  </a:cubicBezTo>
                  <a:cubicBezTo>
                    <a:pt x="118" y="18"/>
                    <a:pt x="118" y="18"/>
                    <a:pt x="118" y="18"/>
                  </a:cubicBezTo>
                  <a:cubicBezTo>
                    <a:pt x="117" y="19"/>
                    <a:pt x="117" y="19"/>
                    <a:pt x="117" y="19"/>
                  </a:cubicBezTo>
                  <a:cubicBezTo>
                    <a:pt x="116" y="19"/>
                    <a:pt x="116" y="19"/>
                    <a:pt x="116" y="19"/>
                  </a:cubicBezTo>
                  <a:cubicBezTo>
                    <a:pt x="115" y="19"/>
                    <a:pt x="115" y="19"/>
                    <a:pt x="115" y="19"/>
                  </a:cubicBezTo>
                  <a:cubicBezTo>
                    <a:pt x="115" y="19"/>
                    <a:pt x="114" y="19"/>
                    <a:pt x="114" y="19"/>
                  </a:cubicBezTo>
                  <a:close/>
                  <a:moveTo>
                    <a:pt x="142" y="6"/>
                  </a:moveTo>
                  <a:cubicBezTo>
                    <a:pt x="142" y="5"/>
                    <a:pt x="142" y="5"/>
                    <a:pt x="142" y="5"/>
                  </a:cubicBezTo>
                  <a:cubicBezTo>
                    <a:pt x="143" y="5"/>
                    <a:pt x="143" y="5"/>
                    <a:pt x="143" y="5"/>
                  </a:cubicBezTo>
                  <a:cubicBezTo>
                    <a:pt x="144" y="5"/>
                    <a:pt x="144" y="5"/>
                    <a:pt x="144" y="5"/>
                  </a:cubicBezTo>
                  <a:cubicBezTo>
                    <a:pt x="145" y="5"/>
                    <a:pt x="145" y="5"/>
                    <a:pt x="145" y="5"/>
                  </a:cubicBezTo>
                  <a:cubicBezTo>
                    <a:pt x="145" y="5"/>
                    <a:pt x="145" y="5"/>
                    <a:pt x="145" y="5"/>
                  </a:cubicBezTo>
                  <a:cubicBezTo>
                    <a:pt x="145" y="6"/>
                    <a:pt x="145" y="6"/>
                    <a:pt x="145" y="6"/>
                  </a:cubicBezTo>
                  <a:cubicBezTo>
                    <a:pt x="144" y="7"/>
                    <a:pt x="144" y="7"/>
                    <a:pt x="144" y="7"/>
                  </a:cubicBezTo>
                  <a:cubicBezTo>
                    <a:pt x="143" y="7"/>
                    <a:pt x="143" y="7"/>
                    <a:pt x="143" y="7"/>
                  </a:cubicBezTo>
                  <a:cubicBezTo>
                    <a:pt x="142" y="7"/>
                    <a:pt x="142" y="7"/>
                    <a:pt x="142" y="7"/>
                  </a:cubicBezTo>
                  <a:cubicBezTo>
                    <a:pt x="142" y="6"/>
                    <a:pt x="142" y="6"/>
                    <a:pt x="142" y="6"/>
                  </a:cubicBezTo>
                  <a:close/>
                  <a:moveTo>
                    <a:pt x="161" y="18"/>
                  </a:moveTo>
                  <a:cubicBezTo>
                    <a:pt x="163" y="17"/>
                    <a:pt x="163" y="17"/>
                    <a:pt x="163" y="17"/>
                  </a:cubicBezTo>
                  <a:cubicBezTo>
                    <a:pt x="164" y="16"/>
                    <a:pt x="164" y="16"/>
                    <a:pt x="164" y="16"/>
                  </a:cubicBezTo>
                  <a:cubicBezTo>
                    <a:pt x="164" y="15"/>
                    <a:pt x="164" y="15"/>
                    <a:pt x="164" y="15"/>
                  </a:cubicBezTo>
                  <a:cubicBezTo>
                    <a:pt x="165" y="14"/>
                    <a:pt x="165" y="14"/>
                    <a:pt x="165" y="14"/>
                  </a:cubicBezTo>
                  <a:cubicBezTo>
                    <a:pt x="166" y="13"/>
                    <a:pt x="166" y="13"/>
                    <a:pt x="166" y="13"/>
                  </a:cubicBezTo>
                  <a:cubicBezTo>
                    <a:pt x="168" y="12"/>
                    <a:pt x="168" y="12"/>
                    <a:pt x="168" y="12"/>
                  </a:cubicBezTo>
                  <a:cubicBezTo>
                    <a:pt x="168" y="12"/>
                    <a:pt x="168" y="12"/>
                    <a:pt x="168" y="12"/>
                  </a:cubicBezTo>
                  <a:cubicBezTo>
                    <a:pt x="168" y="11"/>
                    <a:pt x="168" y="11"/>
                    <a:pt x="168" y="11"/>
                  </a:cubicBezTo>
                  <a:cubicBezTo>
                    <a:pt x="166" y="10"/>
                    <a:pt x="166" y="10"/>
                    <a:pt x="166" y="10"/>
                  </a:cubicBezTo>
                  <a:cubicBezTo>
                    <a:pt x="165" y="9"/>
                    <a:pt x="165" y="9"/>
                    <a:pt x="165" y="9"/>
                  </a:cubicBezTo>
                  <a:cubicBezTo>
                    <a:pt x="164" y="8"/>
                    <a:pt x="164" y="8"/>
                    <a:pt x="164" y="8"/>
                  </a:cubicBezTo>
                  <a:cubicBezTo>
                    <a:pt x="164" y="7"/>
                    <a:pt x="164" y="7"/>
                    <a:pt x="164" y="7"/>
                  </a:cubicBezTo>
                  <a:cubicBezTo>
                    <a:pt x="165" y="6"/>
                    <a:pt x="165" y="6"/>
                    <a:pt x="165" y="6"/>
                  </a:cubicBezTo>
                  <a:cubicBezTo>
                    <a:pt x="165" y="5"/>
                    <a:pt x="165" y="5"/>
                    <a:pt x="165" y="5"/>
                  </a:cubicBezTo>
                  <a:cubicBezTo>
                    <a:pt x="165" y="5"/>
                    <a:pt x="165" y="5"/>
                    <a:pt x="165" y="5"/>
                  </a:cubicBezTo>
                  <a:cubicBezTo>
                    <a:pt x="162" y="5"/>
                    <a:pt x="162" y="5"/>
                    <a:pt x="162" y="5"/>
                  </a:cubicBezTo>
                  <a:cubicBezTo>
                    <a:pt x="161" y="5"/>
                    <a:pt x="161" y="5"/>
                    <a:pt x="161" y="5"/>
                  </a:cubicBezTo>
                  <a:cubicBezTo>
                    <a:pt x="159" y="4"/>
                    <a:pt x="159" y="4"/>
                    <a:pt x="159" y="4"/>
                  </a:cubicBezTo>
                  <a:cubicBezTo>
                    <a:pt x="158" y="2"/>
                    <a:pt x="158" y="2"/>
                    <a:pt x="158" y="2"/>
                  </a:cubicBezTo>
                  <a:cubicBezTo>
                    <a:pt x="156" y="1"/>
                    <a:pt x="156" y="1"/>
                    <a:pt x="156" y="1"/>
                  </a:cubicBezTo>
                  <a:cubicBezTo>
                    <a:pt x="155" y="0"/>
                    <a:pt x="155" y="0"/>
                    <a:pt x="155" y="0"/>
                  </a:cubicBezTo>
                  <a:cubicBezTo>
                    <a:pt x="154" y="0"/>
                    <a:pt x="154" y="0"/>
                    <a:pt x="154" y="0"/>
                  </a:cubicBezTo>
                  <a:cubicBezTo>
                    <a:pt x="154" y="1"/>
                    <a:pt x="154" y="1"/>
                    <a:pt x="154" y="1"/>
                  </a:cubicBezTo>
                  <a:cubicBezTo>
                    <a:pt x="154" y="1"/>
                    <a:pt x="154" y="1"/>
                    <a:pt x="154" y="1"/>
                  </a:cubicBezTo>
                  <a:cubicBezTo>
                    <a:pt x="154" y="2"/>
                    <a:pt x="154" y="2"/>
                    <a:pt x="154" y="2"/>
                  </a:cubicBezTo>
                  <a:cubicBezTo>
                    <a:pt x="154" y="3"/>
                    <a:pt x="154" y="3"/>
                    <a:pt x="154" y="3"/>
                  </a:cubicBezTo>
                  <a:cubicBezTo>
                    <a:pt x="153" y="4"/>
                    <a:pt x="153" y="4"/>
                    <a:pt x="153" y="4"/>
                  </a:cubicBezTo>
                  <a:cubicBezTo>
                    <a:pt x="152" y="5"/>
                    <a:pt x="152" y="5"/>
                    <a:pt x="152" y="5"/>
                  </a:cubicBezTo>
                  <a:cubicBezTo>
                    <a:pt x="152" y="6"/>
                    <a:pt x="152" y="6"/>
                    <a:pt x="152" y="6"/>
                  </a:cubicBezTo>
                  <a:cubicBezTo>
                    <a:pt x="151" y="7"/>
                    <a:pt x="151" y="7"/>
                    <a:pt x="151" y="7"/>
                  </a:cubicBezTo>
                  <a:cubicBezTo>
                    <a:pt x="152" y="10"/>
                    <a:pt x="152" y="10"/>
                    <a:pt x="152" y="10"/>
                  </a:cubicBezTo>
                  <a:cubicBezTo>
                    <a:pt x="152" y="11"/>
                    <a:pt x="152" y="11"/>
                    <a:pt x="152" y="11"/>
                  </a:cubicBezTo>
                  <a:cubicBezTo>
                    <a:pt x="153" y="12"/>
                    <a:pt x="153" y="12"/>
                    <a:pt x="153" y="12"/>
                  </a:cubicBezTo>
                  <a:cubicBezTo>
                    <a:pt x="153" y="12"/>
                    <a:pt x="153" y="12"/>
                    <a:pt x="153" y="12"/>
                  </a:cubicBezTo>
                  <a:cubicBezTo>
                    <a:pt x="153" y="14"/>
                    <a:pt x="153" y="14"/>
                    <a:pt x="153" y="14"/>
                  </a:cubicBezTo>
                  <a:cubicBezTo>
                    <a:pt x="152" y="15"/>
                    <a:pt x="152" y="15"/>
                    <a:pt x="152" y="15"/>
                  </a:cubicBezTo>
                  <a:cubicBezTo>
                    <a:pt x="152" y="16"/>
                    <a:pt x="152" y="16"/>
                    <a:pt x="152" y="16"/>
                  </a:cubicBezTo>
                  <a:cubicBezTo>
                    <a:pt x="152" y="17"/>
                    <a:pt x="152" y="17"/>
                    <a:pt x="152" y="17"/>
                  </a:cubicBezTo>
                  <a:cubicBezTo>
                    <a:pt x="153" y="16"/>
                    <a:pt x="153" y="16"/>
                    <a:pt x="153" y="16"/>
                  </a:cubicBezTo>
                  <a:cubicBezTo>
                    <a:pt x="153" y="16"/>
                    <a:pt x="153" y="16"/>
                    <a:pt x="153" y="16"/>
                  </a:cubicBezTo>
                  <a:cubicBezTo>
                    <a:pt x="154" y="15"/>
                    <a:pt x="154" y="15"/>
                    <a:pt x="154" y="15"/>
                  </a:cubicBezTo>
                  <a:cubicBezTo>
                    <a:pt x="155" y="16"/>
                    <a:pt x="155" y="16"/>
                    <a:pt x="155" y="16"/>
                  </a:cubicBezTo>
                  <a:cubicBezTo>
                    <a:pt x="155" y="16"/>
                    <a:pt x="155" y="16"/>
                    <a:pt x="155" y="16"/>
                  </a:cubicBezTo>
                  <a:cubicBezTo>
                    <a:pt x="156" y="17"/>
                    <a:pt x="156" y="17"/>
                    <a:pt x="156" y="17"/>
                  </a:cubicBezTo>
                  <a:cubicBezTo>
                    <a:pt x="157" y="17"/>
                    <a:pt x="157" y="17"/>
                    <a:pt x="157" y="17"/>
                  </a:cubicBezTo>
                  <a:cubicBezTo>
                    <a:pt x="157" y="17"/>
                    <a:pt x="157" y="17"/>
                    <a:pt x="157" y="17"/>
                  </a:cubicBezTo>
                  <a:cubicBezTo>
                    <a:pt x="158" y="17"/>
                    <a:pt x="158" y="17"/>
                    <a:pt x="158" y="17"/>
                  </a:cubicBezTo>
                  <a:cubicBezTo>
                    <a:pt x="159" y="18"/>
                    <a:pt x="159" y="18"/>
                    <a:pt x="159" y="18"/>
                  </a:cubicBezTo>
                  <a:cubicBezTo>
                    <a:pt x="160" y="18"/>
                    <a:pt x="160" y="18"/>
                    <a:pt x="160" y="18"/>
                  </a:cubicBezTo>
                  <a:cubicBezTo>
                    <a:pt x="161" y="18"/>
                    <a:pt x="161" y="18"/>
                    <a:pt x="161" y="18"/>
                  </a:cubicBezTo>
                  <a:close/>
                  <a:moveTo>
                    <a:pt x="157" y="23"/>
                  </a:moveTo>
                  <a:cubicBezTo>
                    <a:pt x="157" y="23"/>
                    <a:pt x="157" y="23"/>
                    <a:pt x="157" y="23"/>
                  </a:cubicBezTo>
                  <a:cubicBezTo>
                    <a:pt x="158" y="24"/>
                    <a:pt x="158" y="24"/>
                    <a:pt x="158" y="24"/>
                  </a:cubicBezTo>
                  <a:cubicBezTo>
                    <a:pt x="159" y="24"/>
                    <a:pt x="159" y="24"/>
                    <a:pt x="159" y="24"/>
                  </a:cubicBezTo>
                  <a:cubicBezTo>
                    <a:pt x="160" y="23"/>
                    <a:pt x="160" y="23"/>
                    <a:pt x="160" y="23"/>
                  </a:cubicBezTo>
                  <a:cubicBezTo>
                    <a:pt x="161" y="23"/>
                    <a:pt x="161" y="23"/>
                    <a:pt x="161" y="23"/>
                  </a:cubicBezTo>
                  <a:cubicBezTo>
                    <a:pt x="162" y="22"/>
                    <a:pt x="162" y="22"/>
                    <a:pt x="162" y="22"/>
                  </a:cubicBezTo>
                  <a:cubicBezTo>
                    <a:pt x="162" y="21"/>
                    <a:pt x="162" y="21"/>
                    <a:pt x="162" y="21"/>
                  </a:cubicBezTo>
                  <a:cubicBezTo>
                    <a:pt x="163" y="20"/>
                    <a:pt x="163" y="20"/>
                    <a:pt x="163" y="20"/>
                  </a:cubicBezTo>
                  <a:cubicBezTo>
                    <a:pt x="162" y="19"/>
                    <a:pt x="162" y="19"/>
                    <a:pt x="162" y="19"/>
                  </a:cubicBezTo>
                  <a:cubicBezTo>
                    <a:pt x="161" y="19"/>
                    <a:pt x="161" y="19"/>
                    <a:pt x="161" y="19"/>
                  </a:cubicBezTo>
                  <a:cubicBezTo>
                    <a:pt x="159" y="18"/>
                    <a:pt x="159" y="18"/>
                    <a:pt x="159" y="18"/>
                  </a:cubicBezTo>
                  <a:cubicBezTo>
                    <a:pt x="158" y="19"/>
                    <a:pt x="158" y="19"/>
                    <a:pt x="158" y="19"/>
                  </a:cubicBezTo>
                  <a:cubicBezTo>
                    <a:pt x="157" y="19"/>
                    <a:pt x="157" y="19"/>
                    <a:pt x="157" y="19"/>
                  </a:cubicBezTo>
                  <a:cubicBezTo>
                    <a:pt x="156" y="19"/>
                    <a:pt x="156" y="19"/>
                    <a:pt x="156" y="19"/>
                  </a:cubicBezTo>
                  <a:cubicBezTo>
                    <a:pt x="155" y="19"/>
                    <a:pt x="155" y="19"/>
                    <a:pt x="155" y="19"/>
                  </a:cubicBezTo>
                  <a:cubicBezTo>
                    <a:pt x="155" y="19"/>
                    <a:pt x="155" y="19"/>
                    <a:pt x="155" y="19"/>
                  </a:cubicBezTo>
                  <a:cubicBezTo>
                    <a:pt x="154" y="19"/>
                    <a:pt x="154" y="19"/>
                    <a:pt x="154" y="19"/>
                  </a:cubicBezTo>
                  <a:cubicBezTo>
                    <a:pt x="153" y="19"/>
                    <a:pt x="153" y="19"/>
                    <a:pt x="153" y="19"/>
                  </a:cubicBezTo>
                  <a:cubicBezTo>
                    <a:pt x="154" y="20"/>
                    <a:pt x="154" y="20"/>
                    <a:pt x="154" y="20"/>
                  </a:cubicBezTo>
                  <a:cubicBezTo>
                    <a:pt x="155" y="20"/>
                    <a:pt x="155" y="20"/>
                    <a:pt x="155" y="20"/>
                  </a:cubicBezTo>
                  <a:cubicBezTo>
                    <a:pt x="155" y="21"/>
                    <a:pt x="155" y="21"/>
                    <a:pt x="155" y="21"/>
                  </a:cubicBezTo>
                  <a:cubicBezTo>
                    <a:pt x="156" y="21"/>
                    <a:pt x="156" y="21"/>
                    <a:pt x="156" y="21"/>
                  </a:cubicBezTo>
                  <a:cubicBezTo>
                    <a:pt x="157" y="22"/>
                    <a:pt x="157" y="22"/>
                    <a:pt x="157" y="22"/>
                  </a:cubicBezTo>
                  <a:cubicBezTo>
                    <a:pt x="158" y="22"/>
                    <a:pt x="158" y="22"/>
                    <a:pt x="158" y="22"/>
                  </a:cubicBezTo>
                  <a:cubicBezTo>
                    <a:pt x="159" y="22"/>
                    <a:pt x="159" y="22"/>
                    <a:pt x="159" y="22"/>
                  </a:cubicBezTo>
                  <a:cubicBezTo>
                    <a:pt x="160" y="23"/>
                    <a:pt x="160" y="23"/>
                    <a:pt x="160" y="23"/>
                  </a:cubicBezTo>
                  <a:cubicBezTo>
                    <a:pt x="160" y="23"/>
                    <a:pt x="160" y="23"/>
                    <a:pt x="160" y="23"/>
                  </a:cubicBezTo>
                  <a:cubicBezTo>
                    <a:pt x="158" y="23"/>
                    <a:pt x="158" y="23"/>
                    <a:pt x="158" y="23"/>
                  </a:cubicBezTo>
                  <a:cubicBezTo>
                    <a:pt x="157" y="23"/>
                    <a:pt x="157" y="23"/>
                    <a:pt x="157" y="23"/>
                  </a:cubicBezTo>
                  <a:close/>
                  <a:moveTo>
                    <a:pt x="187" y="26"/>
                  </a:moveTo>
                  <a:cubicBezTo>
                    <a:pt x="187" y="26"/>
                    <a:pt x="187" y="26"/>
                    <a:pt x="187" y="26"/>
                  </a:cubicBezTo>
                  <a:cubicBezTo>
                    <a:pt x="186" y="27"/>
                    <a:pt x="186" y="27"/>
                    <a:pt x="186" y="27"/>
                  </a:cubicBezTo>
                  <a:cubicBezTo>
                    <a:pt x="185" y="28"/>
                    <a:pt x="185" y="28"/>
                    <a:pt x="185" y="28"/>
                  </a:cubicBezTo>
                  <a:cubicBezTo>
                    <a:pt x="184" y="29"/>
                    <a:pt x="184" y="29"/>
                    <a:pt x="184" y="29"/>
                  </a:cubicBezTo>
                  <a:cubicBezTo>
                    <a:pt x="183" y="29"/>
                    <a:pt x="183" y="29"/>
                    <a:pt x="183" y="29"/>
                  </a:cubicBezTo>
                  <a:cubicBezTo>
                    <a:pt x="182" y="29"/>
                    <a:pt x="182" y="29"/>
                    <a:pt x="182" y="29"/>
                  </a:cubicBezTo>
                  <a:cubicBezTo>
                    <a:pt x="182" y="29"/>
                    <a:pt x="182" y="29"/>
                    <a:pt x="182" y="29"/>
                  </a:cubicBezTo>
                  <a:cubicBezTo>
                    <a:pt x="181" y="28"/>
                    <a:pt x="181" y="28"/>
                    <a:pt x="181" y="28"/>
                  </a:cubicBezTo>
                  <a:cubicBezTo>
                    <a:pt x="180" y="28"/>
                    <a:pt x="180" y="28"/>
                    <a:pt x="180" y="28"/>
                  </a:cubicBezTo>
                  <a:cubicBezTo>
                    <a:pt x="179" y="28"/>
                    <a:pt x="179" y="28"/>
                    <a:pt x="179" y="28"/>
                  </a:cubicBezTo>
                  <a:cubicBezTo>
                    <a:pt x="179" y="28"/>
                    <a:pt x="179" y="28"/>
                    <a:pt x="179" y="28"/>
                  </a:cubicBezTo>
                  <a:cubicBezTo>
                    <a:pt x="176" y="28"/>
                    <a:pt x="176" y="28"/>
                    <a:pt x="176" y="28"/>
                  </a:cubicBezTo>
                  <a:cubicBezTo>
                    <a:pt x="175" y="28"/>
                    <a:pt x="175" y="28"/>
                    <a:pt x="175" y="28"/>
                  </a:cubicBezTo>
                  <a:cubicBezTo>
                    <a:pt x="175" y="27"/>
                    <a:pt x="175" y="27"/>
                    <a:pt x="175" y="27"/>
                  </a:cubicBezTo>
                  <a:cubicBezTo>
                    <a:pt x="174" y="28"/>
                    <a:pt x="174" y="28"/>
                    <a:pt x="174" y="28"/>
                  </a:cubicBezTo>
                  <a:cubicBezTo>
                    <a:pt x="172" y="28"/>
                    <a:pt x="172" y="28"/>
                    <a:pt x="172" y="28"/>
                  </a:cubicBezTo>
                  <a:cubicBezTo>
                    <a:pt x="172" y="28"/>
                    <a:pt x="172" y="28"/>
                    <a:pt x="172" y="28"/>
                  </a:cubicBezTo>
                  <a:cubicBezTo>
                    <a:pt x="171" y="27"/>
                    <a:pt x="171" y="27"/>
                    <a:pt x="171" y="27"/>
                  </a:cubicBezTo>
                  <a:cubicBezTo>
                    <a:pt x="170" y="27"/>
                    <a:pt x="170" y="27"/>
                    <a:pt x="170" y="27"/>
                  </a:cubicBezTo>
                  <a:cubicBezTo>
                    <a:pt x="169" y="27"/>
                    <a:pt x="169" y="27"/>
                    <a:pt x="169" y="27"/>
                  </a:cubicBezTo>
                  <a:cubicBezTo>
                    <a:pt x="168" y="25"/>
                    <a:pt x="168" y="25"/>
                    <a:pt x="168" y="25"/>
                  </a:cubicBezTo>
                  <a:cubicBezTo>
                    <a:pt x="168" y="24"/>
                    <a:pt x="168" y="24"/>
                    <a:pt x="168" y="24"/>
                  </a:cubicBezTo>
                  <a:cubicBezTo>
                    <a:pt x="167" y="24"/>
                    <a:pt x="167" y="24"/>
                    <a:pt x="167" y="24"/>
                  </a:cubicBezTo>
                  <a:cubicBezTo>
                    <a:pt x="166" y="25"/>
                    <a:pt x="166" y="25"/>
                    <a:pt x="166" y="25"/>
                  </a:cubicBezTo>
                  <a:cubicBezTo>
                    <a:pt x="166" y="24"/>
                    <a:pt x="166" y="24"/>
                    <a:pt x="166" y="24"/>
                  </a:cubicBezTo>
                  <a:cubicBezTo>
                    <a:pt x="165" y="24"/>
                    <a:pt x="165" y="24"/>
                    <a:pt x="165" y="24"/>
                  </a:cubicBezTo>
                  <a:cubicBezTo>
                    <a:pt x="165" y="24"/>
                    <a:pt x="165" y="24"/>
                    <a:pt x="165" y="24"/>
                  </a:cubicBezTo>
                  <a:cubicBezTo>
                    <a:pt x="165" y="25"/>
                    <a:pt x="165" y="25"/>
                    <a:pt x="165" y="25"/>
                  </a:cubicBezTo>
                  <a:cubicBezTo>
                    <a:pt x="164" y="25"/>
                    <a:pt x="164" y="25"/>
                    <a:pt x="164" y="25"/>
                  </a:cubicBezTo>
                  <a:cubicBezTo>
                    <a:pt x="164" y="25"/>
                    <a:pt x="164" y="25"/>
                    <a:pt x="164" y="25"/>
                  </a:cubicBezTo>
                  <a:cubicBezTo>
                    <a:pt x="163" y="24"/>
                    <a:pt x="163" y="24"/>
                    <a:pt x="163" y="24"/>
                  </a:cubicBezTo>
                  <a:cubicBezTo>
                    <a:pt x="163" y="24"/>
                    <a:pt x="163" y="24"/>
                    <a:pt x="163" y="24"/>
                  </a:cubicBezTo>
                  <a:cubicBezTo>
                    <a:pt x="164" y="23"/>
                    <a:pt x="164" y="23"/>
                    <a:pt x="164" y="23"/>
                  </a:cubicBezTo>
                  <a:cubicBezTo>
                    <a:pt x="165" y="23"/>
                    <a:pt x="165" y="23"/>
                    <a:pt x="165" y="23"/>
                  </a:cubicBezTo>
                  <a:cubicBezTo>
                    <a:pt x="164" y="21"/>
                    <a:pt x="164" y="21"/>
                    <a:pt x="164" y="21"/>
                  </a:cubicBezTo>
                  <a:cubicBezTo>
                    <a:pt x="164" y="21"/>
                    <a:pt x="164" y="21"/>
                    <a:pt x="164" y="21"/>
                  </a:cubicBezTo>
                  <a:cubicBezTo>
                    <a:pt x="165" y="20"/>
                    <a:pt x="165" y="20"/>
                    <a:pt x="165" y="20"/>
                  </a:cubicBezTo>
                  <a:cubicBezTo>
                    <a:pt x="165" y="19"/>
                    <a:pt x="165" y="19"/>
                    <a:pt x="165" y="19"/>
                  </a:cubicBezTo>
                  <a:cubicBezTo>
                    <a:pt x="165" y="19"/>
                    <a:pt x="165" y="19"/>
                    <a:pt x="165" y="19"/>
                  </a:cubicBezTo>
                  <a:cubicBezTo>
                    <a:pt x="164" y="19"/>
                    <a:pt x="164" y="19"/>
                    <a:pt x="164" y="19"/>
                  </a:cubicBezTo>
                  <a:cubicBezTo>
                    <a:pt x="164" y="18"/>
                    <a:pt x="164" y="18"/>
                    <a:pt x="164" y="18"/>
                  </a:cubicBezTo>
                  <a:cubicBezTo>
                    <a:pt x="164" y="17"/>
                    <a:pt x="164" y="17"/>
                    <a:pt x="164" y="17"/>
                  </a:cubicBezTo>
                  <a:cubicBezTo>
                    <a:pt x="165" y="16"/>
                    <a:pt x="165" y="16"/>
                    <a:pt x="165" y="16"/>
                  </a:cubicBezTo>
                  <a:cubicBezTo>
                    <a:pt x="166" y="16"/>
                    <a:pt x="166" y="16"/>
                    <a:pt x="166" y="16"/>
                  </a:cubicBezTo>
                  <a:cubicBezTo>
                    <a:pt x="166" y="15"/>
                    <a:pt x="166" y="15"/>
                    <a:pt x="166" y="15"/>
                  </a:cubicBezTo>
                  <a:cubicBezTo>
                    <a:pt x="166" y="15"/>
                    <a:pt x="166" y="15"/>
                    <a:pt x="166" y="15"/>
                  </a:cubicBezTo>
                  <a:cubicBezTo>
                    <a:pt x="168" y="14"/>
                    <a:pt x="168" y="14"/>
                    <a:pt x="168" y="14"/>
                  </a:cubicBezTo>
                  <a:cubicBezTo>
                    <a:pt x="169" y="14"/>
                    <a:pt x="169" y="14"/>
                    <a:pt x="169" y="14"/>
                  </a:cubicBezTo>
                  <a:cubicBezTo>
                    <a:pt x="169" y="13"/>
                    <a:pt x="169" y="13"/>
                    <a:pt x="169" y="13"/>
                  </a:cubicBezTo>
                  <a:cubicBezTo>
                    <a:pt x="170" y="12"/>
                    <a:pt x="170" y="12"/>
                    <a:pt x="170" y="12"/>
                  </a:cubicBezTo>
                  <a:cubicBezTo>
                    <a:pt x="171" y="12"/>
                    <a:pt x="171" y="12"/>
                    <a:pt x="171" y="12"/>
                  </a:cubicBezTo>
                  <a:cubicBezTo>
                    <a:pt x="173" y="13"/>
                    <a:pt x="173" y="13"/>
                    <a:pt x="173" y="13"/>
                  </a:cubicBezTo>
                  <a:cubicBezTo>
                    <a:pt x="174" y="15"/>
                    <a:pt x="174" y="15"/>
                    <a:pt x="174" y="15"/>
                  </a:cubicBezTo>
                  <a:cubicBezTo>
                    <a:pt x="174" y="16"/>
                    <a:pt x="174" y="16"/>
                    <a:pt x="174" y="16"/>
                  </a:cubicBezTo>
                  <a:cubicBezTo>
                    <a:pt x="174" y="17"/>
                    <a:pt x="174" y="17"/>
                    <a:pt x="174" y="17"/>
                  </a:cubicBezTo>
                  <a:cubicBezTo>
                    <a:pt x="174" y="17"/>
                    <a:pt x="174" y="17"/>
                    <a:pt x="174" y="17"/>
                  </a:cubicBezTo>
                  <a:cubicBezTo>
                    <a:pt x="174" y="18"/>
                    <a:pt x="174" y="18"/>
                    <a:pt x="174" y="18"/>
                  </a:cubicBezTo>
                  <a:cubicBezTo>
                    <a:pt x="174" y="19"/>
                    <a:pt x="174" y="19"/>
                    <a:pt x="174" y="19"/>
                  </a:cubicBezTo>
                  <a:cubicBezTo>
                    <a:pt x="174" y="19"/>
                    <a:pt x="174" y="19"/>
                    <a:pt x="174" y="19"/>
                  </a:cubicBezTo>
                  <a:cubicBezTo>
                    <a:pt x="174" y="19"/>
                    <a:pt x="174" y="19"/>
                    <a:pt x="174" y="19"/>
                  </a:cubicBezTo>
                  <a:cubicBezTo>
                    <a:pt x="175" y="18"/>
                    <a:pt x="175" y="18"/>
                    <a:pt x="175" y="18"/>
                  </a:cubicBezTo>
                  <a:cubicBezTo>
                    <a:pt x="175" y="17"/>
                    <a:pt x="175" y="17"/>
                    <a:pt x="175" y="17"/>
                  </a:cubicBezTo>
                  <a:cubicBezTo>
                    <a:pt x="175" y="16"/>
                    <a:pt x="175" y="16"/>
                    <a:pt x="175" y="16"/>
                  </a:cubicBezTo>
                  <a:cubicBezTo>
                    <a:pt x="175" y="16"/>
                    <a:pt x="175" y="16"/>
                    <a:pt x="175" y="16"/>
                  </a:cubicBezTo>
                  <a:cubicBezTo>
                    <a:pt x="175" y="15"/>
                    <a:pt x="175" y="15"/>
                    <a:pt x="175" y="15"/>
                  </a:cubicBezTo>
                  <a:cubicBezTo>
                    <a:pt x="174" y="14"/>
                    <a:pt x="174" y="14"/>
                    <a:pt x="174" y="14"/>
                  </a:cubicBezTo>
                  <a:cubicBezTo>
                    <a:pt x="174" y="13"/>
                    <a:pt x="174" y="13"/>
                    <a:pt x="174" y="13"/>
                  </a:cubicBezTo>
                  <a:cubicBezTo>
                    <a:pt x="174" y="13"/>
                    <a:pt x="174" y="13"/>
                    <a:pt x="174" y="13"/>
                  </a:cubicBezTo>
                  <a:cubicBezTo>
                    <a:pt x="176" y="13"/>
                    <a:pt x="176" y="13"/>
                    <a:pt x="176" y="13"/>
                  </a:cubicBezTo>
                  <a:cubicBezTo>
                    <a:pt x="177" y="13"/>
                    <a:pt x="177" y="13"/>
                    <a:pt x="177" y="13"/>
                  </a:cubicBezTo>
                  <a:cubicBezTo>
                    <a:pt x="180" y="15"/>
                    <a:pt x="180" y="15"/>
                    <a:pt x="180" y="15"/>
                  </a:cubicBezTo>
                  <a:cubicBezTo>
                    <a:pt x="181" y="15"/>
                    <a:pt x="181" y="15"/>
                    <a:pt x="181" y="15"/>
                  </a:cubicBezTo>
                  <a:cubicBezTo>
                    <a:pt x="181" y="15"/>
                    <a:pt x="181" y="15"/>
                    <a:pt x="181" y="15"/>
                  </a:cubicBezTo>
                  <a:cubicBezTo>
                    <a:pt x="181" y="16"/>
                    <a:pt x="181" y="16"/>
                    <a:pt x="181" y="16"/>
                  </a:cubicBezTo>
                  <a:cubicBezTo>
                    <a:pt x="182" y="17"/>
                    <a:pt x="182" y="17"/>
                    <a:pt x="182" y="17"/>
                  </a:cubicBezTo>
                  <a:cubicBezTo>
                    <a:pt x="182" y="18"/>
                    <a:pt x="182" y="18"/>
                    <a:pt x="182" y="18"/>
                  </a:cubicBezTo>
                  <a:cubicBezTo>
                    <a:pt x="182" y="19"/>
                    <a:pt x="182" y="19"/>
                    <a:pt x="182" y="19"/>
                  </a:cubicBezTo>
                  <a:cubicBezTo>
                    <a:pt x="183" y="20"/>
                    <a:pt x="183" y="20"/>
                    <a:pt x="183" y="20"/>
                  </a:cubicBezTo>
                  <a:cubicBezTo>
                    <a:pt x="184" y="21"/>
                    <a:pt x="184" y="21"/>
                    <a:pt x="184" y="21"/>
                  </a:cubicBezTo>
                  <a:cubicBezTo>
                    <a:pt x="184" y="22"/>
                    <a:pt x="184" y="22"/>
                    <a:pt x="184" y="22"/>
                  </a:cubicBezTo>
                  <a:cubicBezTo>
                    <a:pt x="183" y="22"/>
                    <a:pt x="183" y="22"/>
                    <a:pt x="183" y="22"/>
                  </a:cubicBezTo>
                  <a:cubicBezTo>
                    <a:pt x="183" y="21"/>
                    <a:pt x="183" y="21"/>
                    <a:pt x="183" y="21"/>
                  </a:cubicBezTo>
                  <a:cubicBezTo>
                    <a:pt x="182" y="22"/>
                    <a:pt x="182" y="22"/>
                    <a:pt x="182" y="22"/>
                  </a:cubicBezTo>
                  <a:cubicBezTo>
                    <a:pt x="182" y="22"/>
                    <a:pt x="182" y="22"/>
                    <a:pt x="182" y="22"/>
                  </a:cubicBezTo>
                  <a:cubicBezTo>
                    <a:pt x="183" y="23"/>
                    <a:pt x="183" y="23"/>
                    <a:pt x="183" y="23"/>
                  </a:cubicBezTo>
                  <a:cubicBezTo>
                    <a:pt x="185" y="23"/>
                    <a:pt x="185" y="23"/>
                    <a:pt x="185" y="23"/>
                  </a:cubicBezTo>
                  <a:cubicBezTo>
                    <a:pt x="186" y="24"/>
                    <a:pt x="186" y="24"/>
                    <a:pt x="186" y="24"/>
                  </a:cubicBezTo>
                  <a:cubicBezTo>
                    <a:pt x="186" y="24"/>
                    <a:pt x="186" y="24"/>
                    <a:pt x="186" y="24"/>
                  </a:cubicBezTo>
                  <a:cubicBezTo>
                    <a:pt x="187" y="26"/>
                    <a:pt x="187" y="26"/>
                    <a:pt x="187" y="26"/>
                  </a:cubicBezTo>
                  <a:close/>
                  <a:moveTo>
                    <a:pt x="350" y="3"/>
                  </a:moveTo>
                  <a:cubicBezTo>
                    <a:pt x="350" y="2"/>
                    <a:pt x="350" y="2"/>
                    <a:pt x="350" y="2"/>
                  </a:cubicBezTo>
                  <a:cubicBezTo>
                    <a:pt x="351" y="1"/>
                    <a:pt x="351" y="1"/>
                    <a:pt x="351" y="1"/>
                  </a:cubicBezTo>
                  <a:cubicBezTo>
                    <a:pt x="351" y="1"/>
                    <a:pt x="351" y="1"/>
                    <a:pt x="351" y="1"/>
                  </a:cubicBezTo>
                  <a:cubicBezTo>
                    <a:pt x="352" y="1"/>
                    <a:pt x="352" y="1"/>
                    <a:pt x="352" y="1"/>
                  </a:cubicBezTo>
                  <a:cubicBezTo>
                    <a:pt x="352" y="2"/>
                    <a:pt x="352" y="2"/>
                    <a:pt x="352" y="2"/>
                  </a:cubicBezTo>
                  <a:cubicBezTo>
                    <a:pt x="351" y="2"/>
                    <a:pt x="351" y="2"/>
                    <a:pt x="351" y="2"/>
                  </a:cubicBezTo>
                  <a:cubicBezTo>
                    <a:pt x="351" y="3"/>
                    <a:pt x="351" y="3"/>
                    <a:pt x="351" y="3"/>
                  </a:cubicBezTo>
                  <a:cubicBezTo>
                    <a:pt x="350" y="3"/>
                    <a:pt x="350" y="3"/>
                    <a:pt x="350" y="3"/>
                  </a:cubicBezTo>
                  <a:close/>
                  <a:moveTo>
                    <a:pt x="359" y="17"/>
                  </a:moveTo>
                  <a:cubicBezTo>
                    <a:pt x="359" y="18"/>
                    <a:pt x="359" y="18"/>
                    <a:pt x="359" y="18"/>
                  </a:cubicBezTo>
                  <a:cubicBezTo>
                    <a:pt x="361" y="20"/>
                    <a:pt x="361" y="20"/>
                    <a:pt x="361" y="20"/>
                  </a:cubicBezTo>
                  <a:cubicBezTo>
                    <a:pt x="361" y="21"/>
                    <a:pt x="361" y="21"/>
                    <a:pt x="361" y="21"/>
                  </a:cubicBezTo>
                  <a:cubicBezTo>
                    <a:pt x="364" y="22"/>
                    <a:pt x="364" y="22"/>
                    <a:pt x="364" y="22"/>
                  </a:cubicBezTo>
                  <a:cubicBezTo>
                    <a:pt x="367" y="22"/>
                    <a:pt x="367" y="22"/>
                    <a:pt x="367" y="22"/>
                  </a:cubicBezTo>
                  <a:cubicBezTo>
                    <a:pt x="368" y="23"/>
                    <a:pt x="368" y="23"/>
                    <a:pt x="368" y="23"/>
                  </a:cubicBezTo>
                  <a:cubicBezTo>
                    <a:pt x="370" y="23"/>
                    <a:pt x="370" y="23"/>
                    <a:pt x="370" y="23"/>
                  </a:cubicBezTo>
                  <a:cubicBezTo>
                    <a:pt x="371" y="22"/>
                    <a:pt x="371" y="22"/>
                    <a:pt x="371" y="22"/>
                  </a:cubicBezTo>
                  <a:cubicBezTo>
                    <a:pt x="372" y="23"/>
                    <a:pt x="372" y="23"/>
                    <a:pt x="372" y="23"/>
                  </a:cubicBezTo>
                  <a:cubicBezTo>
                    <a:pt x="373" y="23"/>
                    <a:pt x="373" y="23"/>
                    <a:pt x="373" y="23"/>
                  </a:cubicBezTo>
                  <a:cubicBezTo>
                    <a:pt x="375" y="22"/>
                    <a:pt x="375" y="22"/>
                    <a:pt x="375" y="22"/>
                  </a:cubicBezTo>
                  <a:cubicBezTo>
                    <a:pt x="375" y="21"/>
                    <a:pt x="375" y="21"/>
                    <a:pt x="375" y="21"/>
                  </a:cubicBezTo>
                  <a:cubicBezTo>
                    <a:pt x="376" y="20"/>
                    <a:pt x="376" y="20"/>
                    <a:pt x="376" y="20"/>
                  </a:cubicBezTo>
                  <a:cubicBezTo>
                    <a:pt x="375" y="19"/>
                    <a:pt x="375" y="19"/>
                    <a:pt x="375" y="19"/>
                  </a:cubicBezTo>
                  <a:cubicBezTo>
                    <a:pt x="375" y="18"/>
                    <a:pt x="375" y="18"/>
                    <a:pt x="375" y="18"/>
                  </a:cubicBezTo>
                  <a:cubicBezTo>
                    <a:pt x="374" y="18"/>
                    <a:pt x="374" y="18"/>
                    <a:pt x="374" y="18"/>
                  </a:cubicBezTo>
                  <a:cubicBezTo>
                    <a:pt x="374" y="18"/>
                    <a:pt x="374" y="18"/>
                    <a:pt x="374" y="18"/>
                  </a:cubicBezTo>
                  <a:cubicBezTo>
                    <a:pt x="374" y="17"/>
                    <a:pt x="374" y="17"/>
                    <a:pt x="374" y="17"/>
                  </a:cubicBezTo>
                  <a:cubicBezTo>
                    <a:pt x="373" y="17"/>
                    <a:pt x="373" y="17"/>
                    <a:pt x="373" y="17"/>
                  </a:cubicBezTo>
                  <a:cubicBezTo>
                    <a:pt x="373" y="17"/>
                    <a:pt x="373" y="17"/>
                    <a:pt x="373" y="17"/>
                  </a:cubicBezTo>
                  <a:cubicBezTo>
                    <a:pt x="371" y="17"/>
                    <a:pt x="371" y="17"/>
                    <a:pt x="371" y="17"/>
                  </a:cubicBezTo>
                  <a:cubicBezTo>
                    <a:pt x="369" y="17"/>
                    <a:pt x="369" y="17"/>
                    <a:pt x="369" y="17"/>
                  </a:cubicBezTo>
                  <a:cubicBezTo>
                    <a:pt x="368" y="18"/>
                    <a:pt x="368" y="18"/>
                    <a:pt x="368" y="18"/>
                  </a:cubicBezTo>
                  <a:cubicBezTo>
                    <a:pt x="367" y="18"/>
                    <a:pt x="367" y="18"/>
                    <a:pt x="367" y="18"/>
                  </a:cubicBezTo>
                  <a:cubicBezTo>
                    <a:pt x="367" y="18"/>
                    <a:pt x="367" y="18"/>
                    <a:pt x="367" y="18"/>
                  </a:cubicBezTo>
                  <a:cubicBezTo>
                    <a:pt x="366" y="17"/>
                    <a:pt x="366" y="17"/>
                    <a:pt x="366" y="17"/>
                  </a:cubicBezTo>
                  <a:cubicBezTo>
                    <a:pt x="366" y="17"/>
                    <a:pt x="366" y="17"/>
                    <a:pt x="366" y="17"/>
                  </a:cubicBezTo>
                  <a:cubicBezTo>
                    <a:pt x="365" y="17"/>
                    <a:pt x="365" y="17"/>
                    <a:pt x="365" y="17"/>
                  </a:cubicBezTo>
                  <a:cubicBezTo>
                    <a:pt x="363" y="17"/>
                    <a:pt x="363" y="17"/>
                    <a:pt x="363" y="17"/>
                  </a:cubicBezTo>
                  <a:cubicBezTo>
                    <a:pt x="363" y="17"/>
                    <a:pt x="363" y="17"/>
                    <a:pt x="363" y="17"/>
                  </a:cubicBezTo>
                  <a:cubicBezTo>
                    <a:pt x="363" y="18"/>
                    <a:pt x="363" y="18"/>
                    <a:pt x="363" y="18"/>
                  </a:cubicBezTo>
                  <a:cubicBezTo>
                    <a:pt x="362" y="18"/>
                    <a:pt x="362" y="18"/>
                    <a:pt x="362" y="18"/>
                  </a:cubicBezTo>
                  <a:cubicBezTo>
                    <a:pt x="361" y="18"/>
                    <a:pt x="361" y="18"/>
                    <a:pt x="361" y="18"/>
                  </a:cubicBezTo>
                  <a:cubicBezTo>
                    <a:pt x="360" y="18"/>
                    <a:pt x="360" y="18"/>
                    <a:pt x="360" y="18"/>
                  </a:cubicBezTo>
                  <a:cubicBezTo>
                    <a:pt x="360" y="17"/>
                    <a:pt x="360" y="17"/>
                    <a:pt x="360" y="17"/>
                  </a:cubicBezTo>
                  <a:cubicBezTo>
                    <a:pt x="359" y="17"/>
                    <a:pt x="359" y="17"/>
                    <a:pt x="359" y="17"/>
                  </a:cubicBezTo>
                  <a:close/>
                  <a:moveTo>
                    <a:pt x="325" y="31"/>
                  </a:moveTo>
                  <a:cubicBezTo>
                    <a:pt x="324" y="29"/>
                    <a:pt x="324" y="29"/>
                    <a:pt x="324" y="29"/>
                  </a:cubicBezTo>
                  <a:cubicBezTo>
                    <a:pt x="324" y="28"/>
                    <a:pt x="324" y="28"/>
                    <a:pt x="324" y="28"/>
                  </a:cubicBezTo>
                  <a:cubicBezTo>
                    <a:pt x="323" y="27"/>
                    <a:pt x="323" y="27"/>
                    <a:pt x="323" y="27"/>
                  </a:cubicBezTo>
                  <a:cubicBezTo>
                    <a:pt x="321" y="27"/>
                    <a:pt x="321" y="27"/>
                    <a:pt x="321" y="27"/>
                  </a:cubicBezTo>
                  <a:cubicBezTo>
                    <a:pt x="321" y="26"/>
                    <a:pt x="321" y="26"/>
                    <a:pt x="321" y="26"/>
                  </a:cubicBezTo>
                  <a:cubicBezTo>
                    <a:pt x="320" y="26"/>
                    <a:pt x="320" y="26"/>
                    <a:pt x="320" y="26"/>
                  </a:cubicBezTo>
                  <a:cubicBezTo>
                    <a:pt x="319" y="25"/>
                    <a:pt x="319" y="25"/>
                    <a:pt x="319" y="25"/>
                  </a:cubicBezTo>
                  <a:cubicBezTo>
                    <a:pt x="320" y="26"/>
                    <a:pt x="320" y="26"/>
                    <a:pt x="320" y="26"/>
                  </a:cubicBezTo>
                  <a:cubicBezTo>
                    <a:pt x="320" y="27"/>
                    <a:pt x="320" y="27"/>
                    <a:pt x="320" y="27"/>
                  </a:cubicBezTo>
                  <a:cubicBezTo>
                    <a:pt x="322" y="28"/>
                    <a:pt x="322" y="28"/>
                    <a:pt x="322" y="28"/>
                  </a:cubicBezTo>
                  <a:cubicBezTo>
                    <a:pt x="323" y="30"/>
                    <a:pt x="323" y="30"/>
                    <a:pt x="323" y="30"/>
                  </a:cubicBezTo>
                  <a:cubicBezTo>
                    <a:pt x="324" y="32"/>
                    <a:pt x="324" y="32"/>
                    <a:pt x="324" y="32"/>
                  </a:cubicBezTo>
                  <a:cubicBezTo>
                    <a:pt x="324" y="32"/>
                    <a:pt x="324" y="32"/>
                    <a:pt x="324" y="32"/>
                  </a:cubicBezTo>
                  <a:cubicBezTo>
                    <a:pt x="325" y="32"/>
                    <a:pt x="325" y="32"/>
                    <a:pt x="325" y="32"/>
                  </a:cubicBezTo>
                  <a:cubicBezTo>
                    <a:pt x="325" y="31"/>
                    <a:pt x="325" y="31"/>
                    <a:pt x="325" y="31"/>
                  </a:cubicBezTo>
                  <a:close/>
                  <a:moveTo>
                    <a:pt x="342" y="32"/>
                  </a:moveTo>
                  <a:cubicBezTo>
                    <a:pt x="342" y="32"/>
                    <a:pt x="342" y="32"/>
                    <a:pt x="342" y="32"/>
                  </a:cubicBezTo>
                  <a:cubicBezTo>
                    <a:pt x="341" y="32"/>
                    <a:pt x="341" y="32"/>
                    <a:pt x="341" y="32"/>
                  </a:cubicBezTo>
                  <a:cubicBezTo>
                    <a:pt x="341" y="32"/>
                    <a:pt x="341" y="32"/>
                    <a:pt x="341" y="32"/>
                  </a:cubicBezTo>
                  <a:cubicBezTo>
                    <a:pt x="341" y="31"/>
                    <a:pt x="341" y="31"/>
                    <a:pt x="341" y="31"/>
                  </a:cubicBezTo>
                  <a:cubicBezTo>
                    <a:pt x="342" y="31"/>
                    <a:pt x="342" y="31"/>
                    <a:pt x="342" y="31"/>
                  </a:cubicBezTo>
                  <a:cubicBezTo>
                    <a:pt x="342" y="32"/>
                    <a:pt x="342" y="32"/>
                    <a:pt x="342" y="32"/>
                  </a:cubicBezTo>
                  <a:cubicBezTo>
                    <a:pt x="343" y="32"/>
                    <a:pt x="343" y="32"/>
                    <a:pt x="343" y="32"/>
                  </a:cubicBezTo>
                  <a:cubicBezTo>
                    <a:pt x="343" y="33"/>
                    <a:pt x="343" y="33"/>
                    <a:pt x="343" y="33"/>
                  </a:cubicBezTo>
                  <a:cubicBezTo>
                    <a:pt x="343" y="33"/>
                    <a:pt x="343" y="33"/>
                    <a:pt x="343" y="33"/>
                  </a:cubicBezTo>
                  <a:cubicBezTo>
                    <a:pt x="344" y="33"/>
                    <a:pt x="344" y="33"/>
                    <a:pt x="344" y="33"/>
                  </a:cubicBezTo>
                  <a:cubicBezTo>
                    <a:pt x="345" y="32"/>
                    <a:pt x="345" y="32"/>
                    <a:pt x="345" y="32"/>
                  </a:cubicBezTo>
                  <a:cubicBezTo>
                    <a:pt x="346" y="30"/>
                    <a:pt x="346" y="30"/>
                    <a:pt x="346" y="30"/>
                  </a:cubicBezTo>
                  <a:cubicBezTo>
                    <a:pt x="347" y="29"/>
                    <a:pt x="347" y="29"/>
                    <a:pt x="347" y="29"/>
                  </a:cubicBezTo>
                  <a:cubicBezTo>
                    <a:pt x="348" y="29"/>
                    <a:pt x="348" y="29"/>
                    <a:pt x="348" y="29"/>
                  </a:cubicBezTo>
                  <a:cubicBezTo>
                    <a:pt x="349" y="28"/>
                    <a:pt x="349" y="28"/>
                    <a:pt x="349" y="28"/>
                  </a:cubicBezTo>
                  <a:cubicBezTo>
                    <a:pt x="349" y="29"/>
                    <a:pt x="349" y="29"/>
                    <a:pt x="349" y="29"/>
                  </a:cubicBezTo>
                  <a:cubicBezTo>
                    <a:pt x="349" y="29"/>
                    <a:pt x="349" y="29"/>
                    <a:pt x="349" y="29"/>
                  </a:cubicBezTo>
                  <a:cubicBezTo>
                    <a:pt x="350" y="29"/>
                    <a:pt x="350" y="29"/>
                    <a:pt x="350" y="29"/>
                  </a:cubicBezTo>
                  <a:cubicBezTo>
                    <a:pt x="350" y="30"/>
                    <a:pt x="350" y="30"/>
                    <a:pt x="350" y="30"/>
                  </a:cubicBezTo>
                  <a:cubicBezTo>
                    <a:pt x="351" y="29"/>
                    <a:pt x="351" y="29"/>
                    <a:pt x="351" y="29"/>
                  </a:cubicBezTo>
                  <a:cubicBezTo>
                    <a:pt x="351" y="29"/>
                    <a:pt x="351" y="29"/>
                    <a:pt x="351" y="29"/>
                  </a:cubicBezTo>
                  <a:cubicBezTo>
                    <a:pt x="353" y="28"/>
                    <a:pt x="353" y="28"/>
                    <a:pt x="353" y="28"/>
                  </a:cubicBezTo>
                  <a:cubicBezTo>
                    <a:pt x="353" y="27"/>
                    <a:pt x="353" y="27"/>
                    <a:pt x="353" y="27"/>
                  </a:cubicBezTo>
                  <a:cubicBezTo>
                    <a:pt x="353" y="27"/>
                    <a:pt x="353" y="27"/>
                    <a:pt x="353" y="27"/>
                  </a:cubicBezTo>
                  <a:cubicBezTo>
                    <a:pt x="352" y="27"/>
                    <a:pt x="352" y="27"/>
                    <a:pt x="352" y="27"/>
                  </a:cubicBezTo>
                  <a:cubicBezTo>
                    <a:pt x="350" y="28"/>
                    <a:pt x="350" y="28"/>
                    <a:pt x="350" y="28"/>
                  </a:cubicBezTo>
                  <a:cubicBezTo>
                    <a:pt x="349" y="27"/>
                    <a:pt x="349" y="27"/>
                    <a:pt x="349" y="27"/>
                  </a:cubicBezTo>
                  <a:cubicBezTo>
                    <a:pt x="348" y="26"/>
                    <a:pt x="348" y="26"/>
                    <a:pt x="348" y="26"/>
                  </a:cubicBezTo>
                  <a:cubicBezTo>
                    <a:pt x="347" y="26"/>
                    <a:pt x="347" y="26"/>
                    <a:pt x="347" y="26"/>
                  </a:cubicBezTo>
                  <a:cubicBezTo>
                    <a:pt x="346" y="26"/>
                    <a:pt x="346" y="26"/>
                    <a:pt x="346" y="26"/>
                  </a:cubicBezTo>
                  <a:cubicBezTo>
                    <a:pt x="346" y="25"/>
                    <a:pt x="346" y="25"/>
                    <a:pt x="346" y="25"/>
                  </a:cubicBezTo>
                  <a:cubicBezTo>
                    <a:pt x="345" y="24"/>
                    <a:pt x="345" y="24"/>
                    <a:pt x="345" y="24"/>
                  </a:cubicBezTo>
                  <a:cubicBezTo>
                    <a:pt x="344" y="24"/>
                    <a:pt x="344" y="24"/>
                    <a:pt x="344" y="24"/>
                  </a:cubicBezTo>
                  <a:cubicBezTo>
                    <a:pt x="343" y="23"/>
                    <a:pt x="343" y="23"/>
                    <a:pt x="343" y="23"/>
                  </a:cubicBezTo>
                  <a:cubicBezTo>
                    <a:pt x="343" y="22"/>
                    <a:pt x="343" y="22"/>
                    <a:pt x="343" y="22"/>
                  </a:cubicBezTo>
                  <a:cubicBezTo>
                    <a:pt x="343" y="21"/>
                    <a:pt x="343" y="21"/>
                    <a:pt x="343" y="21"/>
                  </a:cubicBezTo>
                  <a:cubicBezTo>
                    <a:pt x="342" y="20"/>
                    <a:pt x="342" y="20"/>
                    <a:pt x="342" y="20"/>
                  </a:cubicBezTo>
                  <a:cubicBezTo>
                    <a:pt x="341" y="20"/>
                    <a:pt x="341" y="20"/>
                    <a:pt x="341" y="20"/>
                  </a:cubicBezTo>
                  <a:cubicBezTo>
                    <a:pt x="341" y="20"/>
                    <a:pt x="341" y="20"/>
                    <a:pt x="341" y="20"/>
                  </a:cubicBezTo>
                  <a:cubicBezTo>
                    <a:pt x="342" y="19"/>
                    <a:pt x="342" y="19"/>
                    <a:pt x="342" y="19"/>
                  </a:cubicBezTo>
                  <a:cubicBezTo>
                    <a:pt x="342" y="19"/>
                    <a:pt x="342" y="19"/>
                    <a:pt x="342" y="19"/>
                  </a:cubicBezTo>
                  <a:cubicBezTo>
                    <a:pt x="342" y="18"/>
                    <a:pt x="342" y="18"/>
                    <a:pt x="342" y="18"/>
                  </a:cubicBezTo>
                  <a:cubicBezTo>
                    <a:pt x="342" y="18"/>
                    <a:pt x="342" y="18"/>
                    <a:pt x="342" y="18"/>
                  </a:cubicBezTo>
                  <a:cubicBezTo>
                    <a:pt x="342" y="18"/>
                    <a:pt x="342" y="18"/>
                    <a:pt x="342" y="18"/>
                  </a:cubicBezTo>
                  <a:cubicBezTo>
                    <a:pt x="342" y="17"/>
                    <a:pt x="342" y="17"/>
                    <a:pt x="342" y="17"/>
                  </a:cubicBezTo>
                  <a:cubicBezTo>
                    <a:pt x="341" y="17"/>
                    <a:pt x="341" y="17"/>
                    <a:pt x="341" y="17"/>
                  </a:cubicBezTo>
                  <a:cubicBezTo>
                    <a:pt x="339" y="17"/>
                    <a:pt x="339" y="17"/>
                    <a:pt x="339" y="17"/>
                  </a:cubicBezTo>
                  <a:cubicBezTo>
                    <a:pt x="338" y="17"/>
                    <a:pt x="338" y="17"/>
                    <a:pt x="338" y="17"/>
                  </a:cubicBezTo>
                  <a:cubicBezTo>
                    <a:pt x="338" y="16"/>
                    <a:pt x="338" y="16"/>
                    <a:pt x="338" y="16"/>
                  </a:cubicBezTo>
                  <a:cubicBezTo>
                    <a:pt x="337" y="16"/>
                    <a:pt x="337" y="16"/>
                    <a:pt x="337" y="16"/>
                  </a:cubicBezTo>
                  <a:cubicBezTo>
                    <a:pt x="336" y="16"/>
                    <a:pt x="336" y="16"/>
                    <a:pt x="336" y="16"/>
                  </a:cubicBezTo>
                  <a:cubicBezTo>
                    <a:pt x="335" y="16"/>
                    <a:pt x="335" y="16"/>
                    <a:pt x="335" y="16"/>
                  </a:cubicBezTo>
                  <a:cubicBezTo>
                    <a:pt x="337" y="17"/>
                    <a:pt x="337" y="17"/>
                    <a:pt x="337" y="17"/>
                  </a:cubicBezTo>
                  <a:cubicBezTo>
                    <a:pt x="338" y="17"/>
                    <a:pt x="338" y="17"/>
                    <a:pt x="338" y="17"/>
                  </a:cubicBezTo>
                  <a:cubicBezTo>
                    <a:pt x="338" y="18"/>
                    <a:pt x="338" y="18"/>
                    <a:pt x="338" y="18"/>
                  </a:cubicBezTo>
                  <a:cubicBezTo>
                    <a:pt x="337" y="18"/>
                    <a:pt x="337" y="18"/>
                    <a:pt x="337" y="18"/>
                  </a:cubicBezTo>
                  <a:cubicBezTo>
                    <a:pt x="337" y="18"/>
                    <a:pt x="337" y="18"/>
                    <a:pt x="337" y="18"/>
                  </a:cubicBezTo>
                  <a:cubicBezTo>
                    <a:pt x="336" y="18"/>
                    <a:pt x="336" y="18"/>
                    <a:pt x="336" y="18"/>
                  </a:cubicBezTo>
                  <a:cubicBezTo>
                    <a:pt x="335" y="18"/>
                    <a:pt x="335" y="18"/>
                    <a:pt x="335" y="18"/>
                  </a:cubicBezTo>
                  <a:cubicBezTo>
                    <a:pt x="336" y="19"/>
                    <a:pt x="336" y="19"/>
                    <a:pt x="336" y="19"/>
                  </a:cubicBezTo>
                  <a:cubicBezTo>
                    <a:pt x="336" y="20"/>
                    <a:pt x="336" y="20"/>
                    <a:pt x="336" y="20"/>
                  </a:cubicBezTo>
                  <a:cubicBezTo>
                    <a:pt x="336" y="21"/>
                    <a:pt x="336" y="21"/>
                    <a:pt x="336" y="21"/>
                  </a:cubicBezTo>
                  <a:cubicBezTo>
                    <a:pt x="338" y="22"/>
                    <a:pt x="338" y="22"/>
                    <a:pt x="338" y="22"/>
                  </a:cubicBezTo>
                  <a:cubicBezTo>
                    <a:pt x="338" y="23"/>
                    <a:pt x="338" y="23"/>
                    <a:pt x="338" y="23"/>
                  </a:cubicBezTo>
                  <a:cubicBezTo>
                    <a:pt x="338" y="23"/>
                    <a:pt x="338" y="23"/>
                    <a:pt x="338" y="23"/>
                  </a:cubicBezTo>
                  <a:cubicBezTo>
                    <a:pt x="337" y="23"/>
                    <a:pt x="337" y="23"/>
                    <a:pt x="337" y="23"/>
                  </a:cubicBezTo>
                  <a:cubicBezTo>
                    <a:pt x="336" y="22"/>
                    <a:pt x="336" y="22"/>
                    <a:pt x="336" y="22"/>
                  </a:cubicBezTo>
                  <a:cubicBezTo>
                    <a:pt x="335" y="21"/>
                    <a:pt x="335" y="21"/>
                    <a:pt x="335" y="21"/>
                  </a:cubicBezTo>
                  <a:cubicBezTo>
                    <a:pt x="334" y="21"/>
                    <a:pt x="334" y="21"/>
                    <a:pt x="334" y="21"/>
                  </a:cubicBezTo>
                  <a:cubicBezTo>
                    <a:pt x="334" y="21"/>
                    <a:pt x="334" y="21"/>
                    <a:pt x="334" y="21"/>
                  </a:cubicBezTo>
                  <a:cubicBezTo>
                    <a:pt x="333" y="21"/>
                    <a:pt x="333" y="21"/>
                    <a:pt x="333" y="21"/>
                  </a:cubicBezTo>
                  <a:cubicBezTo>
                    <a:pt x="333" y="21"/>
                    <a:pt x="333" y="21"/>
                    <a:pt x="333" y="21"/>
                  </a:cubicBezTo>
                  <a:cubicBezTo>
                    <a:pt x="332" y="21"/>
                    <a:pt x="332" y="21"/>
                    <a:pt x="332" y="21"/>
                  </a:cubicBezTo>
                  <a:cubicBezTo>
                    <a:pt x="332" y="20"/>
                    <a:pt x="332" y="20"/>
                    <a:pt x="332" y="20"/>
                  </a:cubicBezTo>
                  <a:cubicBezTo>
                    <a:pt x="332" y="19"/>
                    <a:pt x="332" y="19"/>
                    <a:pt x="332" y="19"/>
                  </a:cubicBezTo>
                  <a:cubicBezTo>
                    <a:pt x="331" y="19"/>
                    <a:pt x="331" y="19"/>
                    <a:pt x="331" y="19"/>
                  </a:cubicBezTo>
                  <a:cubicBezTo>
                    <a:pt x="330" y="18"/>
                    <a:pt x="330" y="18"/>
                    <a:pt x="330" y="18"/>
                  </a:cubicBezTo>
                  <a:cubicBezTo>
                    <a:pt x="329" y="18"/>
                    <a:pt x="329" y="18"/>
                    <a:pt x="329" y="18"/>
                  </a:cubicBezTo>
                  <a:cubicBezTo>
                    <a:pt x="328" y="18"/>
                    <a:pt x="328" y="18"/>
                    <a:pt x="328" y="18"/>
                  </a:cubicBezTo>
                  <a:cubicBezTo>
                    <a:pt x="328" y="17"/>
                    <a:pt x="328" y="17"/>
                    <a:pt x="328" y="17"/>
                  </a:cubicBezTo>
                  <a:cubicBezTo>
                    <a:pt x="327" y="18"/>
                    <a:pt x="327" y="18"/>
                    <a:pt x="327" y="18"/>
                  </a:cubicBezTo>
                  <a:cubicBezTo>
                    <a:pt x="326" y="18"/>
                    <a:pt x="326" y="18"/>
                    <a:pt x="326" y="18"/>
                  </a:cubicBezTo>
                  <a:cubicBezTo>
                    <a:pt x="326" y="19"/>
                    <a:pt x="326" y="19"/>
                    <a:pt x="326" y="19"/>
                  </a:cubicBezTo>
                  <a:cubicBezTo>
                    <a:pt x="326" y="20"/>
                    <a:pt x="326" y="20"/>
                    <a:pt x="326" y="20"/>
                  </a:cubicBezTo>
                  <a:cubicBezTo>
                    <a:pt x="326" y="21"/>
                    <a:pt x="326" y="21"/>
                    <a:pt x="326" y="21"/>
                  </a:cubicBezTo>
                  <a:cubicBezTo>
                    <a:pt x="325" y="22"/>
                    <a:pt x="325" y="22"/>
                    <a:pt x="325" y="22"/>
                  </a:cubicBezTo>
                  <a:cubicBezTo>
                    <a:pt x="324" y="22"/>
                    <a:pt x="324" y="22"/>
                    <a:pt x="324" y="22"/>
                  </a:cubicBezTo>
                  <a:cubicBezTo>
                    <a:pt x="324" y="23"/>
                    <a:pt x="324" y="23"/>
                    <a:pt x="324" y="23"/>
                  </a:cubicBezTo>
                  <a:cubicBezTo>
                    <a:pt x="325" y="24"/>
                    <a:pt x="325" y="24"/>
                    <a:pt x="325" y="24"/>
                  </a:cubicBezTo>
                  <a:cubicBezTo>
                    <a:pt x="326" y="24"/>
                    <a:pt x="326" y="24"/>
                    <a:pt x="326" y="24"/>
                  </a:cubicBezTo>
                  <a:cubicBezTo>
                    <a:pt x="327" y="25"/>
                    <a:pt x="327" y="25"/>
                    <a:pt x="327" y="25"/>
                  </a:cubicBezTo>
                  <a:cubicBezTo>
                    <a:pt x="326" y="25"/>
                    <a:pt x="326" y="25"/>
                    <a:pt x="326" y="25"/>
                  </a:cubicBezTo>
                  <a:cubicBezTo>
                    <a:pt x="326" y="25"/>
                    <a:pt x="326" y="25"/>
                    <a:pt x="326" y="25"/>
                  </a:cubicBezTo>
                  <a:cubicBezTo>
                    <a:pt x="326" y="26"/>
                    <a:pt x="326" y="26"/>
                    <a:pt x="326" y="26"/>
                  </a:cubicBezTo>
                  <a:cubicBezTo>
                    <a:pt x="327" y="26"/>
                    <a:pt x="327" y="26"/>
                    <a:pt x="327" y="26"/>
                  </a:cubicBezTo>
                  <a:cubicBezTo>
                    <a:pt x="327" y="27"/>
                    <a:pt x="327" y="27"/>
                    <a:pt x="327" y="27"/>
                  </a:cubicBezTo>
                  <a:cubicBezTo>
                    <a:pt x="327" y="27"/>
                    <a:pt x="327" y="27"/>
                    <a:pt x="327" y="27"/>
                  </a:cubicBezTo>
                  <a:cubicBezTo>
                    <a:pt x="327" y="28"/>
                    <a:pt x="327" y="28"/>
                    <a:pt x="327" y="28"/>
                  </a:cubicBezTo>
                  <a:cubicBezTo>
                    <a:pt x="328" y="28"/>
                    <a:pt x="328" y="28"/>
                    <a:pt x="328" y="28"/>
                  </a:cubicBezTo>
                  <a:cubicBezTo>
                    <a:pt x="329" y="29"/>
                    <a:pt x="329" y="29"/>
                    <a:pt x="329" y="29"/>
                  </a:cubicBezTo>
                  <a:cubicBezTo>
                    <a:pt x="329" y="29"/>
                    <a:pt x="329" y="29"/>
                    <a:pt x="329" y="29"/>
                  </a:cubicBezTo>
                  <a:cubicBezTo>
                    <a:pt x="329" y="29"/>
                    <a:pt x="329" y="29"/>
                    <a:pt x="329" y="29"/>
                  </a:cubicBezTo>
                  <a:cubicBezTo>
                    <a:pt x="329" y="29"/>
                    <a:pt x="329" y="29"/>
                    <a:pt x="329" y="29"/>
                  </a:cubicBezTo>
                  <a:cubicBezTo>
                    <a:pt x="330" y="29"/>
                    <a:pt x="330" y="29"/>
                    <a:pt x="330" y="29"/>
                  </a:cubicBezTo>
                  <a:cubicBezTo>
                    <a:pt x="330" y="30"/>
                    <a:pt x="330" y="30"/>
                    <a:pt x="330" y="30"/>
                  </a:cubicBezTo>
                  <a:cubicBezTo>
                    <a:pt x="330" y="30"/>
                    <a:pt x="330" y="30"/>
                    <a:pt x="330" y="30"/>
                  </a:cubicBezTo>
                  <a:cubicBezTo>
                    <a:pt x="329" y="30"/>
                    <a:pt x="329" y="30"/>
                    <a:pt x="329" y="30"/>
                  </a:cubicBezTo>
                  <a:cubicBezTo>
                    <a:pt x="329" y="30"/>
                    <a:pt x="329" y="30"/>
                    <a:pt x="329" y="30"/>
                  </a:cubicBezTo>
                  <a:cubicBezTo>
                    <a:pt x="329" y="30"/>
                    <a:pt x="329" y="30"/>
                    <a:pt x="329" y="30"/>
                  </a:cubicBezTo>
                  <a:cubicBezTo>
                    <a:pt x="329" y="31"/>
                    <a:pt x="329" y="31"/>
                    <a:pt x="329" y="31"/>
                  </a:cubicBezTo>
                  <a:cubicBezTo>
                    <a:pt x="332" y="33"/>
                    <a:pt x="332" y="33"/>
                    <a:pt x="332" y="33"/>
                  </a:cubicBezTo>
                  <a:cubicBezTo>
                    <a:pt x="333" y="33"/>
                    <a:pt x="333" y="33"/>
                    <a:pt x="333" y="33"/>
                  </a:cubicBezTo>
                  <a:cubicBezTo>
                    <a:pt x="334" y="33"/>
                    <a:pt x="334" y="33"/>
                    <a:pt x="334" y="33"/>
                  </a:cubicBezTo>
                  <a:cubicBezTo>
                    <a:pt x="335" y="34"/>
                    <a:pt x="335" y="34"/>
                    <a:pt x="335" y="34"/>
                  </a:cubicBezTo>
                  <a:cubicBezTo>
                    <a:pt x="336" y="34"/>
                    <a:pt x="336" y="34"/>
                    <a:pt x="336" y="34"/>
                  </a:cubicBezTo>
                  <a:cubicBezTo>
                    <a:pt x="336" y="35"/>
                    <a:pt x="336" y="35"/>
                    <a:pt x="336" y="35"/>
                  </a:cubicBezTo>
                  <a:cubicBezTo>
                    <a:pt x="337" y="35"/>
                    <a:pt x="337" y="35"/>
                    <a:pt x="337" y="35"/>
                  </a:cubicBezTo>
                  <a:cubicBezTo>
                    <a:pt x="338" y="35"/>
                    <a:pt x="338" y="35"/>
                    <a:pt x="338" y="35"/>
                  </a:cubicBezTo>
                  <a:cubicBezTo>
                    <a:pt x="339" y="35"/>
                    <a:pt x="339" y="35"/>
                    <a:pt x="339" y="35"/>
                  </a:cubicBezTo>
                  <a:cubicBezTo>
                    <a:pt x="341" y="35"/>
                    <a:pt x="341" y="35"/>
                    <a:pt x="341" y="35"/>
                  </a:cubicBezTo>
                  <a:cubicBezTo>
                    <a:pt x="342" y="36"/>
                    <a:pt x="342" y="36"/>
                    <a:pt x="342" y="36"/>
                  </a:cubicBezTo>
                  <a:cubicBezTo>
                    <a:pt x="342" y="35"/>
                    <a:pt x="342" y="35"/>
                    <a:pt x="342" y="35"/>
                  </a:cubicBezTo>
                  <a:cubicBezTo>
                    <a:pt x="343" y="35"/>
                    <a:pt x="343" y="35"/>
                    <a:pt x="343" y="35"/>
                  </a:cubicBezTo>
                  <a:cubicBezTo>
                    <a:pt x="343" y="34"/>
                    <a:pt x="343" y="34"/>
                    <a:pt x="343" y="34"/>
                  </a:cubicBezTo>
                  <a:cubicBezTo>
                    <a:pt x="342" y="33"/>
                    <a:pt x="342" y="33"/>
                    <a:pt x="342" y="33"/>
                  </a:cubicBezTo>
                  <a:cubicBezTo>
                    <a:pt x="342" y="32"/>
                    <a:pt x="342" y="32"/>
                    <a:pt x="342" y="32"/>
                  </a:cubicBezTo>
                  <a:close/>
                  <a:moveTo>
                    <a:pt x="343" y="17"/>
                  </a:moveTo>
                  <a:cubicBezTo>
                    <a:pt x="344" y="17"/>
                    <a:pt x="344" y="17"/>
                    <a:pt x="344" y="17"/>
                  </a:cubicBezTo>
                  <a:cubicBezTo>
                    <a:pt x="345" y="17"/>
                    <a:pt x="345" y="17"/>
                    <a:pt x="345" y="17"/>
                  </a:cubicBezTo>
                  <a:cubicBezTo>
                    <a:pt x="346" y="17"/>
                    <a:pt x="346" y="17"/>
                    <a:pt x="346" y="17"/>
                  </a:cubicBezTo>
                  <a:cubicBezTo>
                    <a:pt x="348" y="18"/>
                    <a:pt x="348" y="18"/>
                    <a:pt x="348" y="18"/>
                  </a:cubicBezTo>
                  <a:cubicBezTo>
                    <a:pt x="349" y="18"/>
                    <a:pt x="349" y="18"/>
                    <a:pt x="349" y="18"/>
                  </a:cubicBezTo>
                  <a:cubicBezTo>
                    <a:pt x="350" y="18"/>
                    <a:pt x="350" y="18"/>
                    <a:pt x="350" y="18"/>
                  </a:cubicBezTo>
                  <a:cubicBezTo>
                    <a:pt x="352" y="18"/>
                    <a:pt x="352" y="18"/>
                    <a:pt x="352" y="18"/>
                  </a:cubicBezTo>
                  <a:cubicBezTo>
                    <a:pt x="355" y="19"/>
                    <a:pt x="355" y="19"/>
                    <a:pt x="355" y="19"/>
                  </a:cubicBezTo>
                  <a:cubicBezTo>
                    <a:pt x="355" y="19"/>
                    <a:pt x="355" y="19"/>
                    <a:pt x="355" y="19"/>
                  </a:cubicBezTo>
                  <a:cubicBezTo>
                    <a:pt x="354" y="19"/>
                    <a:pt x="354" y="19"/>
                    <a:pt x="354" y="19"/>
                  </a:cubicBezTo>
                  <a:cubicBezTo>
                    <a:pt x="353" y="20"/>
                    <a:pt x="353" y="20"/>
                    <a:pt x="353" y="20"/>
                  </a:cubicBezTo>
                  <a:cubicBezTo>
                    <a:pt x="353" y="21"/>
                    <a:pt x="353" y="21"/>
                    <a:pt x="353" y="21"/>
                  </a:cubicBezTo>
                  <a:cubicBezTo>
                    <a:pt x="354" y="22"/>
                    <a:pt x="354" y="22"/>
                    <a:pt x="354" y="22"/>
                  </a:cubicBezTo>
                  <a:cubicBezTo>
                    <a:pt x="355" y="22"/>
                    <a:pt x="355" y="22"/>
                    <a:pt x="355" y="22"/>
                  </a:cubicBezTo>
                  <a:cubicBezTo>
                    <a:pt x="355" y="23"/>
                    <a:pt x="355" y="23"/>
                    <a:pt x="355" y="23"/>
                  </a:cubicBezTo>
                  <a:cubicBezTo>
                    <a:pt x="355" y="23"/>
                    <a:pt x="355" y="23"/>
                    <a:pt x="355" y="23"/>
                  </a:cubicBezTo>
                  <a:cubicBezTo>
                    <a:pt x="355" y="24"/>
                    <a:pt x="355" y="24"/>
                    <a:pt x="355" y="24"/>
                  </a:cubicBezTo>
                  <a:cubicBezTo>
                    <a:pt x="355" y="25"/>
                    <a:pt x="355" y="25"/>
                    <a:pt x="355" y="25"/>
                  </a:cubicBezTo>
                  <a:cubicBezTo>
                    <a:pt x="354" y="26"/>
                    <a:pt x="354" y="26"/>
                    <a:pt x="354" y="26"/>
                  </a:cubicBezTo>
                  <a:cubicBezTo>
                    <a:pt x="353" y="26"/>
                    <a:pt x="353" y="26"/>
                    <a:pt x="353" y="26"/>
                  </a:cubicBezTo>
                  <a:cubicBezTo>
                    <a:pt x="353" y="26"/>
                    <a:pt x="353" y="26"/>
                    <a:pt x="353" y="26"/>
                  </a:cubicBezTo>
                  <a:cubicBezTo>
                    <a:pt x="352" y="26"/>
                    <a:pt x="352" y="26"/>
                    <a:pt x="352" y="26"/>
                  </a:cubicBezTo>
                  <a:cubicBezTo>
                    <a:pt x="351" y="26"/>
                    <a:pt x="351" y="26"/>
                    <a:pt x="351" y="26"/>
                  </a:cubicBezTo>
                  <a:cubicBezTo>
                    <a:pt x="350" y="27"/>
                    <a:pt x="350" y="27"/>
                    <a:pt x="350" y="27"/>
                  </a:cubicBezTo>
                  <a:cubicBezTo>
                    <a:pt x="348" y="26"/>
                    <a:pt x="348" y="26"/>
                    <a:pt x="348" y="26"/>
                  </a:cubicBezTo>
                  <a:cubicBezTo>
                    <a:pt x="347" y="25"/>
                    <a:pt x="347" y="25"/>
                    <a:pt x="347" y="25"/>
                  </a:cubicBezTo>
                  <a:cubicBezTo>
                    <a:pt x="345" y="23"/>
                    <a:pt x="345" y="23"/>
                    <a:pt x="345" y="23"/>
                  </a:cubicBezTo>
                  <a:cubicBezTo>
                    <a:pt x="345" y="22"/>
                    <a:pt x="345" y="22"/>
                    <a:pt x="345" y="22"/>
                  </a:cubicBezTo>
                  <a:cubicBezTo>
                    <a:pt x="345" y="21"/>
                    <a:pt x="345" y="21"/>
                    <a:pt x="345" y="21"/>
                  </a:cubicBezTo>
                  <a:cubicBezTo>
                    <a:pt x="345" y="21"/>
                    <a:pt x="345" y="21"/>
                    <a:pt x="345" y="21"/>
                  </a:cubicBezTo>
                  <a:cubicBezTo>
                    <a:pt x="346" y="20"/>
                    <a:pt x="346" y="20"/>
                    <a:pt x="346" y="20"/>
                  </a:cubicBezTo>
                  <a:cubicBezTo>
                    <a:pt x="345" y="20"/>
                    <a:pt x="345" y="20"/>
                    <a:pt x="345" y="20"/>
                  </a:cubicBezTo>
                  <a:cubicBezTo>
                    <a:pt x="345" y="19"/>
                    <a:pt x="345" y="19"/>
                    <a:pt x="345" y="19"/>
                  </a:cubicBezTo>
                  <a:cubicBezTo>
                    <a:pt x="344" y="19"/>
                    <a:pt x="344" y="19"/>
                    <a:pt x="344" y="19"/>
                  </a:cubicBezTo>
                  <a:cubicBezTo>
                    <a:pt x="344" y="18"/>
                    <a:pt x="344" y="18"/>
                    <a:pt x="344" y="18"/>
                  </a:cubicBezTo>
                  <a:cubicBezTo>
                    <a:pt x="343" y="18"/>
                    <a:pt x="343" y="18"/>
                    <a:pt x="343" y="18"/>
                  </a:cubicBezTo>
                  <a:cubicBezTo>
                    <a:pt x="343" y="17"/>
                    <a:pt x="343" y="17"/>
                    <a:pt x="343" y="17"/>
                  </a:cubicBezTo>
                  <a:close/>
                  <a:moveTo>
                    <a:pt x="195" y="38"/>
                  </a:moveTo>
                  <a:cubicBezTo>
                    <a:pt x="195" y="38"/>
                    <a:pt x="196" y="37"/>
                    <a:pt x="196" y="37"/>
                  </a:cubicBezTo>
                  <a:cubicBezTo>
                    <a:pt x="197" y="36"/>
                    <a:pt x="197" y="36"/>
                    <a:pt x="197" y="36"/>
                  </a:cubicBezTo>
                  <a:cubicBezTo>
                    <a:pt x="198" y="35"/>
                    <a:pt x="198" y="35"/>
                    <a:pt x="198" y="35"/>
                  </a:cubicBezTo>
                  <a:cubicBezTo>
                    <a:pt x="199" y="35"/>
                    <a:pt x="199" y="35"/>
                    <a:pt x="199" y="35"/>
                  </a:cubicBezTo>
                  <a:cubicBezTo>
                    <a:pt x="198" y="34"/>
                    <a:pt x="198" y="34"/>
                    <a:pt x="198" y="34"/>
                  </a:cubicBezTo>
                  <a:cubicBezTo>
                    <a:pt x="199" y="33"/>
                    <a:pt x="199" y="33"/>
                    <a:pt x="199" y="33"/>
                  </a:cubicBezTo>
                  <a:cubicBezTo>
                    <a:pt x="200" y="32"/>
                    <a:pt x="200" y="32"/>
                    <a:pt x="200" y="32"/>
                  </a:cubicBezTo>
                  <a:cubicBezTo>
                    <a:pt x="201" y="32"/>
                    <a:pt x="201" y="32"/>
                    <a:pt x="201" y="32"/>
                  </a:cubicBezTo>
                  <a:cubicBezTo>
                    <a:pt x="202" y="33"/>
                    <a:pt x="202" y="33"/>
                    <a:pt x="202" y="33"/>
                  </a:cubicBezTo>
                  <a:cubicBezTo>
                    <a:pt x="202" y="32"/>
                    <a:pt x="202" y="32"/>
                    <a:pt x="202" y="32"/>
                  </a:cubicBezTo>
                  <a:cubicBezTo>
                    <a:pt x="203" y="32"/>
                    <a:pt x="203" y="32"/>
                    <a:pt x="203" y="32"/>
                  </a:cubicBezTo>
                  <a:cubicBezTo>
                    <a:pt x="203" y="31"/>
                    <a:pt x="203" y="31"/>
                    <a:pt x="203" y="31"/>
                  </a:cubicBezTo>
                  <a:cubicBezTo>
                    <a:pt x="204" y="31"/>
                    <a:pt x="204" y="31"/>
                    <a:pt x="204" y="31"/>
                  </a:cubicBezTo>
                  <a:cubicBezTo>
                    <a:pt x="206" y="30"/>
                    <a:pt x="206" y="30"/>
                    <a:pt x="206" y="30"/>
                  </a:cubicBezTo>
                  <a:cubicBezTo>
                    <a:pt x="206" y="29"/>
                    <a:pt x="206" y="29"/>
                    <a:pt x="206" y="29"/>
                  </a:cubicBezTo>
                  <a:cubicBezTo>
                    <a:pt x="206" y="29"/>
                    <a:pt x="206" y="29"/>
                    <a:pt x="206" y="29"/>
                  </a:cubicBezTo>
                  <a:cubicBezTo>
                    <a:pt x="207" y="27"/>
                    <a:pt x="207" y="27"/>
                    <a:pt x="207" y="27"/>
                  </a:cubicBezTo>
                  <a:cubicBezTo>
                    <a:pt x="207" y="26"/>
                    <a:pt x="207" y="26"/>
                    <a:pt x="207" y="26"/>
                  </a:cubicBezTo>
                  <a:cubicBezTo>
                    <a:pt x="206" y="25"/>
                    <a:pt x="206" y="25"/>
                    <a:pt x="206" y="25"/>
                  </a:cubicBezTo>
                  <a:cubicBezTo>
                    <a:pt x="205" y="24"/>
                    <a:pt x="205" y="24"/>
                    <a:pt x="205" y="24"/>
                  </a:cubicBezTo>
                  <a:cubicBezTo>
                    <a:pt x="205" y="23"/>
                    <a:pt x="205" y="23"/>
                    <a:pt x="205" y="23"/>
                  </a:cubicBezTo>
                  <a:cubicBezTo>
                    <a:pt x="204" y="23"/>
                    <a:pt x="204" y="23"/>
                    <a:pt x="204" y="23"/>
                  </a:cubicBezTo>
                  <a:cubicBezTo>
                    <a:pt x="203" y="22"/>
                    <a:pt x="203" y="22"/>
                    <a:pt x="203" y="22"/>
                  </a:cubicBezTo>
                  <a:cubicBezTo>
                    <a:pt x="203" y="23"/>
                    <a:pt x="203" y="23"/>
                    <a:pt x="203" y="23"/>
                  </a:cubicBezTo>
                  <a:cubicBezTo>
                    <a:pt x="202" y="22"/>
                    <a:pt x="202" y="22"/>
                    <a:pt x="202" y="22"/>
                  </a:cubicBezTo>
                  <a:cubicBezTo>
                    <a:pt x="201" y="22"/>
                    <a:pt x="201" y="22"/>
                    <a:pt x="201" y="22"/>
                  </a:cubicBezTo>
                  <a:cubicBezTo>
                    <a:pt x="200" y="21"/>
                    <a:pt x="200" y="21"/>
                    <a:pt x="200" y="21"/>
                  </a:cubicBezTo>
                  <a:cubicBezTo>
                    <a:pt x="199" y="21"/>
                    <a:pt x="199" y="21"/>
                    <a:pt x="199" y="21"/>
                  </a:cubicBezTo>
                  <a:cubicBezTo>
                    <a:pt x="199" y="21"/>
                    <a:pt x="199" y="21"/>
                    <a:pt x="199" y="21"/>
                  </a:cubicBezTo>
                  <a:cubicBezTo>
                    <a:pt x="198" y="21"/>
                    <a:pt x="198" y="21"/>
                    <a:pt x="198" y="21"/>
                  </a:cubicBezTo>
                  <a:cubicBezTo>
                    <a:pt x="198" y="20"/>
                    <a:pt x="198" y="20"/>
                    <a:pt x="198" y="20"/>
                  </a:cubicBezTo>
                  <a:cubicBezTo>
                    <a:pt x="198" y="20"/>
                    <a:pt x="198" y="20"/>
                    <a:pt x="198" y="20"/>
                  </a:cubicBezTo>
                  <a:cubicBezTo>
                    <a:pt x="197" y="20"/>
                    <a:pt x="197" y="20"/>
                    <a:pt x="197" y="20"/>
                  </a:cubicBezTo>
                  <a:cubicBezTo>
                    <a:pt x="197" y="20"/>
                    <a:pt x="197" y="20"/>
                    <a:pt x="197" y="20"/>
                  </a:cubicBezTo>
                  <a:cubicBezTo>
                    <a:pt x="196" y="20"/>
                    <a:pt x="196" y="20"/>
                    <a:pt x="196" y="20"/>
                  </a:cubicBezTo>
                  <a:cubicBezTo>
                    <a:pt x="195" y="19"/>
                    <a:pt x="195" y="19"/>
                    <a:pt x="195" y="19"/>
                  </a:cubicBezTo>
                  <a:cubicBezTo>
                    <a:pt x="195" y="19"/>
                    <a:pt x="195" y="19"/>
                    <a:pt x="195" y="19"/>
                  </a:cubicBezTo>
                  <a:cubicBezTo>
                    <a:pt x="195" y="20"/>
                    <a:pt x="195" y="20"/>
                    <a:pt x="195" y="20"/>
                  </a:cubicBezTo>
                  <a:cubicBezTo>
                    <a:pt x="196" y="20"/>
                    <a:pt x="196" y="20"/>
                    <a:pt x="196" y="20"/>
                  </a:cubicBezTo>
                  <a:cubicBezTo>
                    <a:pt x="196" y="21"/>
                    <a:pt x="196" y="21"/>
                    <a:pt x="196" y="21"/>
                  </a:cubicBezTo>
                  <a:cubicBezTo>
                    <a:pt x="195" y="21"/>
                    <a:pt x="195" y="21"/>
                    <a:pt x="195" y="21"/>
                  </a:cubicBezTo>
                  <a:cubicBezTo>
                    <a:pt x="195" y="22"/>
                    <a:pt x="195" y="22"/>
                    <a:pt x="195" y="22"/>
                  </a:cubicBezTo>
                  <a:cubicBezTo>
                    <a:pt x="195" y="22"/>
                    <a:pt x="195" y="22"/>
                    <a:pt x="195" y="22"/>
                  </a:cubicBezTo>
                  <a:cubicBezTo>
                    <a:pt x="194" y="21"/>
                    <a:pt x="194" y="21"/>
                    <a:pt x="194" y="21"/>
                  </a:cubicBezTo>
                  <a:cubicBezTo>
                    <a:pt x="194" y="19"/>
                    <a:pt x="194" y="19"/>
                    <a:pt x="194" y="19"/>
                  </a:cubicBezTo>
                  <a:cubicBezTo>
                    <a:pt x="193" y="18"/>
                    <a:pt x="193" y="18"/>
                    <a:pt x="193" y="18"/>
                  </a:cubicBezTo>
                  <a:cubicBezTo>
                    <a:pt x="192" y="18"/>
                    <a:pt x="192" y="18"/>
                    <a:pt x="192" y="18"/>
                  </a:cubicBezTo>
                  <a:cubicBezTo>
                    <a:pt x="191" y="18"/>
                    <a:pt x="191" y="18"/>
                    <a:pt x="191" y="18"/>
                  </a:cubicBezTo>
                  <a:cubicBezTo>
                    <a:pt x="191" y="18"/>
                    <a:pt x="191" y="18"/>
                    <a:pt x="191" y="18"/>
                  </a:cubicBezTo>
                  <a:cubicBezTo>
                    <a:pt x="190" y="18"/>
                    <a:pt x="190" y="18"/>
                    <a:pt x="190" y="18"/>
                  </a:cubicBezTo>
                  <a:cubicBezTo>
                    <a:pt x="190" y="19"/>
                    <a:pt x="190" y="19"/>
                    <a:pt x="190" y="19"/>
                  </a:cubicBezTo>
                  <a:cubicBezTo>
                    <a:pt x="191" y="20"/>
                    <a:pt x="191" y="20"/>
                    <a:pt x="191" y="20"/>
                  </a:cubicBezTo>
                  <a:cubicBezTo>
                    <a:pt x="192" y="20"/>
                    <a:pt x="192" y="20"/>
                    <a:pt x="192" y="20"/>
                  </a:cubicBezTo>
                  <a:cubicBezTo>
                    <a:pt x="191" y="21"/>
                    <a:pt x="191" y="21"/>
                    <a:pt x="191" y="21"/>
                  </a:cubicBezTo>
                  <a:cubicBezTo>
                    <a:pt x="191" y="21"/>
                    <a:pt x="191" y="21"/>
                    <a:pt x="191" y="21"/>
                  </a:cubicBezTo>
                  <a:cubicBezTo>
                    <a:pt x="190" y="20"/>
                    <a:pt x="190" y="20"/>
                    <a:pt x="190" y="20"/>
                  </a:cubicBezTo>
                  <a:cubicBezTo>
                    <a:pt x="190" y="20"/>
                    <a:pt x="190" y="20"/>
                    <a:pt x="190" y="20"/>
                  </a:cubicBezTo>
                  <a:cubicBezTo>
                    <a:pt x="189" y="20"/>
                    <a:pt x="189" y="20"/>
                    <a:pt x="189" y="20"/>
                  </a:cubicBezTo>
                  <a:cubicBezTo>
                    <a:pt x="190" y="20"/>
                    <a:pt x="190" y="20"/>
                    <a:pt x="190" y="20"/>
                  </a:cubicBezTo>
                  <a:cubicBezTo>
                    <a:pt x="190" y="21"/>
                    <a:pt x="190" y="21"/>
                    <a:pt x="190" y="21"/>
                  </a:cubicBezTo>
                  <a:cubicBezTo>
                    <a:pt x="190" y="21"/>
                    <a:pt x="190" y="21"/>
                    <a:pt x="190" y="21"/>
                  </a:cubicBezTo>
                  <a:cubicBezTo>
                    <a:pt x="190" y="22"/>
                    <a:pt x="190" y="22"/>
                    <a:pt x="190" y="22"/>
                  </a:cubicBezTo>
                  <a:cubicBezTo>
                    <a:pt x="190" y="22"/>
                    <a:pt x="190" y="22"/>
                    <a:pt x="190" y="22"/>
                  </a:cubicBezTo>
                  <a:cubicBezTo>
                    <a:pt x="191" y="23"/>
                    <a:pt x="191" y="23"/>
                    <a:pt x="191" y="23"/>
                  </a:cubicBezTo>
                  <a:cubicBezTo>
                    <a:pt x="191" y="23"/>
                    <a:pt x="191" y="23"/>
                    <a:pt x="191" y="23"/>
                  </a:cubicBezTo>
                  <a:cubicBezTo>
                    <a:pt x="191" y="24"/>
                    <a:pt x="191" y="24"/>
                    <a:pt x="191" y="24"/>
                  </a:cubicBezTo>
                  <a:cubicBezTo>
                    <a:pt x="192" y="26"/>
                    <a:pt x="192" y="26"/>
                    <a:pt x="192" y="26"/>
                  </a:cubicBezTo>
                  <a:cubicBezTo>
                    <a:pt x="193" y="26"/>
                    <a:pt x="193" y="26"/>
                    <a:pt x="193" y="26"/>
                  </a:cubicBezTo>
                  <a:cubicBezTo>
                    <a:pt x="193" y="26"/>
                    <a:pt x="193" y="26"/>
                    <a:pt x="193" y="26"/>
                  </a:cubicBezTo>
                  <a:cubicBezTo>
                    <a:pt x="193" y="27"/>
                    <a:pt x="193" y="27"/>
                    <a:pt x="193" y="27"/>
                  </a:cubicBezTo>
                  <a:cubicBezTo>
                    <a:pt x="192" y="27"/>
                    <a:pt x="192" y="27"/>
                    <a:pt x="192" y="27"/>
                  </a:cubicBezTo>
                  <a:cubicBezTo>
                    <a:pt x="192" y="28"/>
                    <a:pt x="192" y="28"/>
                    <a:pt x="192" y="28"/>
                  </a:cubicBezTo>
                  <a:cubicBezTo>
                    <a:pt x="192" y="30"/>
                    <a:pt x="192" y="30"/>
                    <a:pt x="192" y="30"/>
                  </a:cubicBezTo>
                  <a:cubicBezTo>
                    <a:pt x="193" y="31"/>
                    <a:pt x="193" y="31"/>
                    <a:pt x="193" y="31"/>
                  </a:cubicBezTo>
                  <a:cubicBezTo>
                    <a:pt x="193" y="32"/>
                    <a:pt x="193" y="32"/>
                    <a:pt x="193" y="32"/>
                  </a:cubicBezTo>
                  <a:cubicBezTo>
                    <a:pt x="193" y="32"/>
                    <a:pt x="193" y="32"/>
                    <a:pt x="193" y="32"/>
                  </a:cubicBezTo>
                  <a:cubicBezTo>
                    <a:pt x="193" y="33"/>
                    <a:pt x="193" y="33"/>
                    <a:pt x="193" y="33"/>
                  </a:cubicBezTo>
                  <a:cubicBezTo>
                    <a:pt x="193" y="33"/>
                    <a:pt x="193" y="33"/>
                    <a:pt x="193" y="33"/>
                  </a:cubicBezTo>
                  <a:cubicBezTo>
                    <a:pt x="193" y="34"/>
                    <a:pt x="193" y="34"/>
                    <a:pt x="193" y="34"/>
                  </a:cubicBezTo>
                  <a:cubicBezTo>
                    <a:pt x="194" y="36"/>
                    <a:pt x="194" y="36"/>
                    <a:pt x="194" y="36"/>
                  </a:cubicBezTo>
                  <a:cubicBezTo>
                    <a:pt x="195" y="36"/>
                    <a:pt x="195" y="36"/>
                    <a:pt x="195" y="36"/>
                  </a:cubicBezTo>
                  <a:cubicBezTo>
                    <a:pt x="195" y="37"/>
                    <a:pt x="195" y="37"/>
                    <a:pt x="195" y="37"/>
                  </a:cubicBezTo>
                  <a:cubicBezTo>
                    <a:pt x="195" y="38"/>
                    <a:pt x="195" y="38"/>
                    <a:pt x="195" y="38"/>
                  </a:cubicBezTo>
                  <a:close/>
                  <a:moveTo>
                    <a:pt x="212" y="29"/>
                  </a:moveTo>
                  <a:cubicBezTo>
                    <a:pt x="213" y="28"/>
                    <a:pt x="213" y="28"/>
                    <a:pt x="213" y="28"/>
                  </a:cubicBezTo>
                  <a:cubicBezTo>
                    <a:pt x="213" y="28"/>
                    <a:pt x="213" y="28"/>
                    <a:pt x="213" y="28"/>
                  </a:cubicBezTo>
                  <a:cubicBezTo>
                    <a:pt x="213" y="28"/>
                    <a:pt x="213" y="28"/>
                    <a:pt x="213" y="28"/>
                  </a:cubicBezTo>
                  <a:cubicBezTo>
                    <a:pt x="213" y="27"/>
                    <a:pt x="213" y="27"/>
                    <a:pt x="213" y="27"/>
                  </a:cubicBezTo>
                  <a:cubicBezTo>
                    <a:pt x="214" y="27"/>
                    <a:pt x="214" y="27"/>
                    <a:pt x="214" y="27"/>
                  </a:cubicBezTo>
                  <a:cubicBezTo>
                    <a:pt x="213" y="26"/>
                    <a:pt x="213" y="26"/>
                    <a:pt x="213" y="26"/>
                  </a:cubicBezTo>
                  <a:cubicBezTo>
                    <a:pt x="213" y="27"/>
                    <a:pt x="213" y="27"/>
                    <a:pt x="213" y="27"/>
                  </a:cubicBezTo>
                  <a:cubicBezTo>
                    <a:pt x="212" y="27"/>
                    <a:pt x="212" y="27"/>
                    <a:pt x="212" y="27"/>
                  </a:cubicBezTo>
                  <a:cubicBezTo>
                    <a:pt x="212" y="28"/>
                    <a:pt x="212" y="28"/>
                    <a:pt x="212" y="28"/>
                  </a:cubicBezTo>
                  <a:cubicBezTo>
                    <a:pt x="212" y="28"/>
                    <a:pt x="212" y="28"/>
                    <a:pt x="212" y="28"/>
                  </a:cubicBezTo>
                  <a:cubicBezTo>
                    <a:pt x="211" y="29"/>
                    <a:pt x="211" y="29"/>
                    <a:pt x="211" y="29"/>
                  </a:cubicBezTo>
                  <a:cubicBezTo>
                    <a:pt x="212" y="29"/>
                    <a:pt x="212" y="29"/>
                    <a:pt x="212" y="29"/>
                  </a:cubicBezTo>
                  <a:cubicBezTo>
                    <a:pt x="212" y="29"/>
                    <a:pt x="212" y="29"/>
                    <a:pt x="212" y="29"/>
                  </a:cubicBezTo>
                  <a:close/>
                  <a:moveTo>
                    <a:pt x="213" y="29"/>
                  </a:moveTo>
                  <a:cubicBezTo>
                    <a:pt x="214" y="28"/>
                    <a:pt x="214" y="28"/>
                    <a:pt x="214" y="28"/>
                  </a:cubicBezTo>
                  <a:cubicBezTo>
                    <a:pt x="215" y="28"/>
                    <a:pt x="215" y="28"/>
                    <a:pt x="215" y="28"/>
                  </a:cubicBezTo>
                  <a:cubicBezTo>
                    <a:pt x="216" y="28"/>
                    <a:pt x="216" y="28"/>
                    <a:pt x="216" y="28"/>
                  </a:cubicBezTo>
                  <a:cubicBezTo>
                    <a:pt x="216" y="28"/>
                    <a:pt x="216" y="28"/>
                    <a:pt x="216" y="28"/>
                  </a:cubicBezTo>
                  <a:cubicBezTo>
                    <a:pt x="217" y="27"/>
                    <a:pt x="217" y="27"/>
                    <a:pt x="217" y="27"/>
                  </a:cubicBezTo>
                  <a:cubicBezTo>
                    <a:pt x="217" y="27"/>
                    <a:pt x="217" y="27"/>
                    <a:pt x="217" y="27"/>
                  </a:cubicBezTo>
                  <a:cubicBezTo>
                    <a:pt x="218" y="28"/>
                    <a:pt x="218" y="28"/>
                    <a:pt x="218" y="28"/>
                  </a:cubicBezTo>
                  <a:cubicBezTo>
                    <a:pt x="217" y="29"/>
                    <a:pt x="217" y="29"/>
                    <a:pt x="217" y="29"/>
                  </a:cubicBezTo>
                  <a:cubicBezTo>
                    <a:pt x="216" y="29"/>
                    <a:pt x="216" y="29"/>
                    <a:pt x="216" y="29"/>
                  </a:cubicBezTo>
                  <a:cubicBezTo>
                    <a:pt x="216" y="29"/>
                    <a:pt x="216" y="29"/>
                    <a:pt x="216" y="29"/>
                  </a:cubicBezTo>
                  <a:cubicBezTo>
                    <a:pt x="215" y="29"/>
                    <a:pt x="215" y="29"/>
                    <a:pt x="215" y="29"/>
                  </a:cubicBezTo>
                  <a:cubicBezTo>
                    <a:pt x="213" y="29"/>
                    <a:pt x="213" y="29"/>
                    <a:pt x="213" y="29"/>
                  </a:cubicBezTo>
                  <a:cubicBezTo>
                    <a:pt x="213" y="29"/>
                    <a:pt x="213" y="29"/>
                    <a:pt x="213" y="29"/>
                  </a:cubicBezTo>
                  <a:close/>
                  <a:moveTo>
                    <a:pt x="222" y="36"/>
                  </a:moveTo>
                  <a:cubicBezTo>
                    <a:pt x="222" y="37"/>
                    <a:pt x="222" y="37"/>
                    <a:pt x="222" y="37"/>
                  </a:cubicBezTo>
                  <a:cubicBezTo>
                    <a:pt x="223" y="38"/>
                    <a:pt x="223" y="38"/>
                    <a:pt x="223" y="38"/>
                  </a:cubicBezTo>
                  <a:cubicBezTo>
                    <a:pt x="223" y="38"/>
                    <a:pt x="223" y="38"/>
                    <a:pt x="223" y="38"/>
                  </a:cubicBezTo>
                  <a:cubicBezTo>
                    <a:pt x="223" y="39"/>
                    <a:pt x="223" y="39"/>
                    <a:pt x="223" y="39"/>
                  </a:cubicBezTo>
                  <a:cubicBezTo>
                    <a:pt x="224" y="38"/>
                    <a:pt x="224" y="38"/>
                    <a:pt x="224" y="38"/>
                  </a:cubicBezTo>
                  <a:cubicBezTo>
                    <a:pt x="224" y="37"/>
                    <a:pt x="224" y="37"/>
                    <a:pt x="224" y="37"/>
                  </a:cubicBezTo>
                  <a:cubicBezTo>
                    <a:pt x="224" y="36"/>
                    <a:pt x="224" y="36"/>
                    <a:pt x="224" y="36"/>
                  </a:cubicBezTo>
                  <a:cubicBezTo>
                    <a:pt x="223" y="36"/>
                    <a:pt x="223" y="36"/>
                    <a:pt x="223" y="36"/>
                  </a:cubicBezTo>
                  <a:cubicBezTo>
                    <a:pt x="222" y="36"/>
                    <a:pt x="222" y="36"/>
                    <a:pt x="222" y="36"/>
                  </a:cubicBezTo>
                  <a:close/>
                  <a:moveTo>
                    <a:pt x="305" y="61"/>
                  </a:moveTo>
                  <a:cubicBezTo>
                    <a:pt x="305" y="60"/>
                    <a:pt x="305" y="60"/>
                    <a:pt x="305" y="60"/>
                  </a:cubicBezTo>
                  <a:cubicBezTo>
                    <a:pt x="306" y="59"/>
                    <a:pt x="306" y="59"/>
                    <a:pt x="306" y="59"/>
                  </a:cubicBezTo>
                  <a:cubicBezTo>
                    <a:pt x="306" y="59"/>
                    <a:pt x="306" y="59"/>
                    <a:pt x="306" y="59"/>
                  </a:cubicBezTo>
                  <a:cubicBezTo>
                    <a:pt x="304" y="59"/>
                    <a:pt x="304" y="59"/>
                    <a:pt x="304" y="59"/>
                  </a:cubicBezTo>
                  <a:cubicBezTo>
                    <a:pt x="304" y="60"/>
                    <a:pt x="304" y="60"/>
                    <a:pt x="304" y="60"/>
                  </a:cubicBezTo>
                  <a:cubicBezTo>
                    <a:pt x="304" y="60"/>
                    <a:pt x="304" y="60"/>
                    <a:pt x="304" y="60"/>
                  </a:cubicBezTo>
                  <a:cubicBezTo>
                    <a:pt x="305" y="60"/>
                    <a:pt x="305" y="60"/>
                    <a:pt x="305" y="60"/>
                  </a:cubicBezTo>
                  <a:cubicBezTo>
                    <a:pt x="305" y="61"/>
                    <a:pt x="305" y="61"/>
                    <a:pt x="305" y="61"/>
                  </a:cubicBezTo>
                  <a:close/>
                  <a:moveTo>
                    <a:pt x="294" y="72"/>
                  </a:moveTo>
                  <a:cubicBezTo>
                    <a:pt x="295" y="72"/>
                    <a:pt x="295" y="72"/>
                    <a:pt x="295" y="72"/>
                  </a:cubicBezTo>
                  <a:cubicBezTo>
                    <a:pt x="295" y="71"/>
                    <a:pt x="295" y="71"/>
                    <a:pt x="295" y="71"/>
                  </a:cubicBezTo>
                  <a:cubicBezTo>
                    <a:pt x="296" y="72"/>
                    <a:pt x="296" y="72"/>
                    <a:pt x="296" y="72"/>
                  </a:cubicBezTo>
                  <a:cubicBezTo>
                    <a:pt x="296" y="71"/>
                    <a:pt x="296" y="71"/>
                    <a:pt x="296" y="71"/>
                  </a:cubicBezTo>
                  <a:cubicBezTo>
                    <a:pt x="295" y="71"/>
                    <a:pt x="295" y="71"/>
                    <a:pt x="295" y="71"/>
                  </a:cubicBezTo>
                  <a:cubicBezTo>
                    <a:pt x="294" y="70"/>
                    <a:pt x="294" y="70"/>
                    <a:pt x="294" y="70"/>
                  </a:cubicBezTo>
                  <a:cubicBezTo>
                    <a:pt x="294" y="70"/>
                    <a:pt x="294" y="70"/>
                    <a:pt x="294" y="70"/>
                  </a:cubicBezTo>
                  <a:cubicBezTo>
                    <a:pt x="293" y="70"/>
                    <a:pt x="293" y="70"/>
                    <a:pt x="293" y="70"/>
                  </a:cubicBezTo>
                  <a:cubicBezTo>
                    <a:pt x="293" y="71"/>
                    <a:pt x="293" y="71"/>
                    <a:pt x="293" y="71"/>
                  </a:cubicBezTo>
                  <a:cubicBezTo>
                    <a:pt x="294" y="71"/>
                    <a:pt x="294" y="71"/>
                    <a:pt x="294" y="71"/>
                  </a:cubicBezTo>
                  <a:cubicBezTo>
                    <a:pt x="294" y="71"/>
                    <a:pt x="294" y="72"/>
                    <a:pt x="294" y="72"/>
                  </a:cubicBezTo>
                  <a:close/>
                  <a:moveTo>
                    <a:pt x="263" y="67"/>
                  </a:moveTo>
                  <a:cubicBezTo>
                    <a:pt x="264" y="67"/>
                    <a:pt x="264" y="67"/>
                    <a:pt x="264" y="67"/>
                  </a:cubicBezTo>
                  <a:cubicBezTo>
                    <a:pt x="265" y="67"/>
                    <a:pt x="265" y="67"/>
                    <a:pt x="265" y="67"/>
                  </a:cubicBezTo>
                  <a:cubicBezTo>
                    <a:pt x="265" y="67"/>
                    <a:pt x="265" y="67"/>
                    <a:pt x="265" y="67"/>
                  </a:cubicBezTo>
                  <a:cubicBezTo>
                    <a:pt x="265" y="66"/>
                    <a:pt x="265" y="66"/>
                    <a:pt x="265" y="66"/>
                  </a:cubicBezTo>
                  <a:cubicBezTo>
                    <a:pt x="266" y="66"/>
                    <a:pt x="266" y="66"/>
                    <a:pt x="266" y="66"/>
                  </a:cubicBezTo>
                  <a:cubicBezTo>
                    <a:pt x="266" y="65"/>
                    <a:pt x="266" y="65"/>
                    <a:pt x="266" y="65"/>
                  </a:cubicBezTo>
                  <a:cubicBezTo>
                    <a:pt x="265" y="65"/>
                    <a:pt x="265" y="65"/>
                    <a:pt x="265" y="65"/>
                  </a:cubicBezTo>
                  <a:cubicBezTo>
                    <a:pt x="265" y="64"/>
                    <a:pt x="265" y="64"/>
                    <a:pt x="265" y="64"/>
                  </a:cubicBezTo>
                  <a:cubicBezTo>
                    <a:pt x="265" y="63"/>
                    <a:pt x="265" y="63"/>
                    <a:pt x="265" y="63"/>
                  </a:cubicBezTo>
                  <a:cubicBezTo>
                    <a:pt x="264" y="62"/>
                    <a:pt x="264" y="62"/>
                    <a:pt x="264" y="62"/>
                  </a:cubicBezTo>
                  <a:cubicBezTo>
                    <a:pt x="264" y="62"/>
                    <a:pt x="264" y="62"/>
                    <a:pt x="264" y="62"/>
                  </a:cubicBezTo>
                  <a:cubicBezTo>
                    <a:pt x="264" y="62"/>
                    <a:pt x="264" y="62"/>
                    <a:pt x="264" y="62"/>
                  </a:cubicBezTo>
                  <a:cubicBezTo>
                    <a:pt x="262" y="62"/>
                    <a:pt x="262" y="62"/>
                    <a:pt x="262" y="62"/>
                  </a:cubicBezTo>
                  <a:cubicBezTo>
                    <a:pt x="261" y="63"/>
                    <a:pt x="261" y="63"/>
                    <a:pt x="261" y="63"/>
                  </a:cubicBezTo>
                  <a:cubicBezTo>
                    <a:pt x="260" y="63"/>
                    <a:pt x="260" y="63"/>
                    <a:pt x="260" y="63"/>
                  </a:cubicBezTo>
                  <a:cubicBezTo>
                    <a:pt x="259" y="63"/>
                    <a:pt x="259" y="63"/>
                    <a:pt x="259" y="63"/>
                  </a:cubicBezTo>
                  <a:cubicBezTo>
                    <a:pt x="260" y="64"/>
                    <a:pt x="260" y="64"/>
                    <a:pt x="260" y="64"/>
                  </a:cubicBezTo>
                  <a:cubicBezTo>
                    <a:pt x="260" y="65"/>
                    <a:pt x="260" y="65"/>
                    <a:pt x="260" y="65"/>
                  </a:cubicBezTo>
                  <a:cubicBezTo>
                    <a:pt x="261" y="65"/>
                    <a:pt x="261" y="65"/>
                    <a:pt x="261" y="65"/>
                  </a:cubicBezTo>
                  <a:cubicBezTo>
                    <a:pt x="260" y="66"/>
                    <a:pt x="260" y="66"/>
                    <a:pt x="260" y="66"/>
                  </a:cubicBezTo>
                  <a:cubicBezTo>
                    <a:pt x="259" y="66"/>
                    <a:pt x="259" y="66"/>
                    <a:pt x="259" y="66"/>
                  </a:cubicBezTo>
                  <a:cubicBezTo>
                    <a:pt x="259" y="66"/>
                    <a:pt x="259" y="66"/>
                    <a:pt x="259" y="66"/>
                  </a:cubicBezTo>
                  <a:cubicBezTo>
                    <a:pt x="260" y="66"/>
                    <a:pt x="260" y="66"/>
                    <a:pt x="260" y="66"/>
                  </a:cubicBezTo>
                  <a:cubicBezTo>
                    <a:pt x="261" y="66"/>
                    <a:pt x="261" y="66"/>
                    <a:pt x="261" y="66"/>
                  </a:cubicBezTo>
                  <a:cubicBezTo>
                    <a:pt x="263" y="67"/>
                    <a:pt x="263" y="67"/>
                    <a:pt x="263" y="67"/>
                  </a:cubicBezTo>
                  <a:close/>
                  <a:moveTo>
                    <a:pt x="353" y="42"/>
                  </a:moveTo>
                  <a:cubicBezTo>
                    <a:pt x="354" y="42"/>
                    <a:pt x="354" y="42"/>
                    <a:pt x="354" y="42"/>
                  </a:cubicBezTo>
                  <a:cubicBezTo>
                    <a:pt x="354" y="42"/>
                    <a:pt x="354" y="42"/>
                    <a:pt x="354" y="42"/>
                  </a:cubicBezTo>
                  <a:cubicBezTo>
                    <a:pt x="354" y="41"/>
                    <a:pt x="354" y="41"/>
                    <a:pt x="354" y="41"/>
                  </a:cubicBezTo>
                  <a:cubicBezTo>
                    <a:pt x="354" y="40"/>
                    <a:pt x="354" y="40"/>
                    <a:pt x="354" y="40"/>
                  </a:cubicBezTo>
                  <a:cubicBezTo>
                    <a:pt x="354" y="40"/>
                    <a:pt x="354" y="40"/>
                    <a:pt x="354" y="40"/>
                  </a:cubicBezTo>
                  <a:cubicBezTo>
                    <a:pt x="353" y="39"/>
                    <a:pt x="353" y="39"/>
                    <a:pt x="353" y="39"/>
                  </a:cubicBezTo>
                  <a:cubicBezTo>
                    <a:pt x="353" y="38"/>
                    <a:pt x="353" y="38"/>
                    <a:pt x="353" y="38"/>
                  </a:cubicBezTo>
                  <a:cubicBezTo>
                    <a:pt x="352" y="37"/>
                    <a:pt x="352" y="37"/>
                    <a:pt x="352" y="37"/>
                  </a:cubicBezTo>
                  <a:cubicBezTo>
                    <a:pt x="351" y="38"/>
                    <a:pt x="351" y="38"/>
                    <a:pt x="351" y="38"/>
                  </a:cubicBezTo>
                  <a:cubicBezTo>
                    <a:pt x="350" y="38"/>
                    <a:pt x="350" y="38"/>
                    <a:pt x="350" y="38"/>
                  </a:cubicBezTo>
                  <a:cubicBezTo>
                    <a:pt x="350" y="39"/>
                    <a:pt x="350" y="39"/>
                    <a:pt x="350" y="39"/>
                  </a:cubicBezTo>
                  <a:cubicBezTo>
                    <a:pt x="351" y="40"/>
                    <a:pt x="351" y="40"/>
                    <a:pt x="351" y="40"/>
                  </a:cubicBezTo>
                  <a:cubicBezTo>
                    <a:pt x="351" y="40"/>
                    <a:pt x="351" y="40"/>
                    <a:pt x="351" y="40"/>
                  </a:cubicBezTo>
                  <a:cubicBezTo>
                    <a:pt x="351" y="41"/>
                    <a:pt x="351" y="41"/>
                    <a:pt x="351" y="41"/>
                  </a:cubicBezTo>
                  <a:cubicBezTo>
                    <a:pt x="352" y="41"/>
                    <a:pt x="352" y="41"/>
                    <a:pt x="352" y="41"/>
                  </a:cubicBezTo>
                  <a:cubicBezTo>
                    <a:pt x="353" y="42"/>
                    <a:pt x="353" y="42"/>
                    <a:pt x="353" y="42"/>
                  </a:cubicBezTo>
                  <a:cubicBezTo>
                    <a:pt x="353" y="42"/>
                    <a:pt x="353" y="42"/>
                    <a:pt x="353" y="42"/>
                  </a:cubicBezTo>
                  <a:close/>
                  <a:moveTo>
                    <a:pt x="356" y="48"/>
                  </a:moveTo>
                  <a:cubicBezTo>
                    <a:pt x="357" y="48"/>
                    <a:pt x="357" y="48"/>
                    <a:pt x="357" y="48"/>
                  </a:cubicBezTo>
                  <a:cubicBezTo>
                    <a:pt x="357" y="47"/>
                    <a:pt x="357" y="47"/>
                    <a:pt x="357" y="47"/>
                  </a:cubicBezTo>
                  <a:cubicBezTo>
                    <a:pt x="359" y="47"/>
                    <a:pt x="359" y="47"/>
                    <a:pt x="359" y="47"/>
                  </a:cubicBezTo>
                  <a:cubicBezTo>
                    <a:pt x="360" y="47"/>
                    <a:pt x="360" y="47"/>
                    <a:pt x="360" y="47"/>
                  </a:cubicBezTo>
                  <a:cubicBezTo>
                    <a:pt x="362" y="47"/>
                    <a:pt x="362" y="47"/>
                    <a:pt x="362" y="47"/>
                  </a:cubicBezTo>
                  <a:cubicBezTo>
                    <a:pt x="363" y="47"/>
                    <a:pt x="363" y="47"/>
                    <a:pt x="363" y="47"/>
                  </a:cubicBezTo>
                  <a:cubicBezTo>
                    <a:pt x="365" y="47"/>
                    <a:pt x="365" y="47"/>
                    <a:pt x="365" y="47"/>
                  </a:cubicBezTo>
                  <a:cubicBezTo>
                    <a:pt x="366" y="46"/>
                    <a:pt x="366" y="46"/>
                    <a:pt x="366" y="46"/>
                  </a:cubicBezTo>
                  <a:cubicBezTo>
                    <a:pt x="367" y="46"/>
                    <a:pt x="367" y="46"/>
                    <a:pt x="367" y="46"/>
                  </a:cubicBezTo>
                  <a:cubicBezTo>
                    <a:pt x="368" y="46"/>
                    <a:pt x="368" y="46"/>
                    <a:pt x="368" y="46"/>
                  </a:cubicBezTo>
                  <a:cubicBezTo>
                    <a:pt x="369" y="46"/>
                    <a:pt x="369" y="46"/>
                    <a:pt x="369" y="46"/>
                  </a:cubicBezTo>
                  <a:cubicBezTo>
                    <a:pt x="368" y="45"/>
                    <a:pt x="368" y="45"/>
                    <a:pt x="368" y="45"/>
                  </a:cubicBezTo>
                  <a:cubicBezTo>
                    <a:pt x="368" y="44"/>
                    <a:pt x="368" y="44"/>
                    <a:pt x="368" y="44"/>
                  </a:cubicBezTo>
                  <a:cubicBezTo>
                    <a:pt x="367" y="43"/>
                    <a:pt x="367" y="43"/>
                    <a:pt x="367" y="43"/>
                  </a:cubicBezTo>
                  <a:cubicBezTo>
                    <a:pt x="365" y="42"/>
                    <a:pt x="365" y="42"/>
                    <a:pt x="365" y="42"/>
                  </a:cubicBezTo>
                  <a:cubicBezTo>
                    <a:pt x="364" y="42"/>
                    <a:pt x="364" y="42"/>
                    <a:pt x="364" y="42"/>
                  </a:cubicBezTo>
                  <a:cubicBezTo>
                    <a:pt x="363" y="41"/>
                    <a:pt x="363" y="41"/>
                    <a:pt x="363" y="41"/>
                  </a:cubicBezTo>
                  <a:cubicBezTo>
                    <a:pt x="362" y="41"/>
                    <a:pt x="362" y="41"/>
                    <a:pt x="362" y="41"/>
                  </a:cubicBezTo>
                  <a:cubicBezTo>
                    <a:pt x="361" y="41"/>
                    <a:pt x="361" y="41"/>
                    <a:pt x="361" y="41"/>
                  </a:cubicBezTo>
                  <a:cubicBezTo>
                    <a:pt x="360" y="41"/>
                    <a:pt x="360" y="41"/>
                    <a:pt x="360" y="41"/>
                  </a:cubicBezTo>
                  <a:cubicBezTo>
                    <a:pt x="359" y="40"/>
                    <a:pt x="359" y="40"/>
                    <a:pt x="359" y="40"/>
                  </a:cubicBezTo>
                  <a:cubicBezTo>
                    <a:pt x="358" y="40"/>
                    <a:pt x="358" y="40"/>
                    <a:pt x="358" y="40"/>
                  </a:cubicBezTo>
                  <a:cubicBezTo>
                    <a:pt x="358" y="41"/>
                    <a:pt x="358" y="41"/>
                    <a:pt x="358" y="41"/>
                  </a:cubicBezTo>
                  <a:cubicBezTo>
                    <a:pt x="357" y="43"/>
                    <a:pt x="357" y="43"/>
                    <a:pt x="357" y="43"/>
                  </a:cubicBezTo>
                  <a:cubicBezTo>
                    <a:pt x="357" y="43"/>
                    <a:pt x="357" y="43"/>
                    <a:pt x="357" y="43"/>
                  </a:cubicBezTo>
                  <a:cubicBezTo>
                    <a:pt x="357" y="45"/>
                    <a:pt x="357" y="45"/>
                    <a:pt x="357" y="45"/>
                  </a:cubicBezTo>
                  <a:cubicBezTo>
                    <a:pt x="356" y="47"/>
                    <a:pt x="356" y="47"/>
                    <a:pt x="356" y="47"/>
                  </a:cubicBezTo>
                  <a:cubicBezTo>
                    <a:pt x="355" y="48"/>
                    <a:pt x="355" y="48"/>
                    <a:pt x="355" y="48"/>
                  </a:cubicBezTo>
                  <a:cubicBezTo>
                    <a:pt x="355" y="48"/>
                    <a:pt x="355" y="48"/>
                    <a:pt x="355" y="48"/>
                  </a:cubicBezTo>
                  <a:cubicBezTo>
                    <a:pt x="356" y="48"/>
                    <a:pt x="356" y="48"/>
                    <a:pt x="356" y="48"/>
                  </a:cubicBezTo>
                  <a:close/>
                  <a:moveTo>
                    <a:pt x="335" y="44"/>
                  </a:moveTo>
                  <a:cubicBezTo>
                    <a:pt x="335" y="45"/>
                    <a:pt x="335" y="45"/>
                    <a:pt x="335" y="45"/>
                  </a:cubicBezTo>
                  <a:cubicBezTo>
                    <a:pt x="336" y="46"/>
                    <a:pt x="336" y="46"/>
                    <a:pt x="336" y="46"/>
                  </a:cubicBezTo>
                  <a:cubicBezTo>
                    <a:pt x="337" y="46"/>
                    <a:pt x="337" y="46"/>
                    <a:pt x="337" y="46"/>
                  </a:cubicBezTo>
                  <a:cubicBezTo>
                    <a:pt x="337" y="46"/>
                    <a:pt x="337" y="46"/>
                    <a:pt x="337" y="46"/>
                  </a:cubicBezTo>
                  <a:cubicBezTo>
                    <a:pt x="339" y="46"/>
                    <a:pt x="339" y="46"/>
                    <a:pt x="339" y="46"/>
                  </a:cubicBezTo>
                  <a:cubicBezTo>
                    <a:pt x="339" y="47"/>
                    <a:pt x="339" y="47"/>
                    <a:pt x="339" y="47"/>
                  </a:cubicBezTo>
                  <a:cubicBezTo>
                    <a:pt x="340" y="47"/>
                    <a:pt x="340" y="47"/>
                    <a:pt x="340" y="47"/>
                  </a:cubicBezTo>
                  <a:cubicBezTo>
                    <a:pt x="340" y="47"/>
                    <a:pt x="340" y="47"/>
                    <a:pt x="340" y="47"/>
                  </a:cubicBezTo>
                  <a:cubicBezTo>
                    <a:pt x="339" y="46"/>
                    <a:pt x="339" y="46"/>
                    <a:pt x="339" y="46"/>
                  </a:cubicBezTo>
                  <a:cubicBezTo>
                    <a:pt x="338" y="45"/>
                    <a:pt x="338" y="45"/>
                    <a:pt x="338" y="45"/>
                  </a:cubicBezTo>
                  <a:cubicBezTo>
                    <a:pt x="337" y="45"/>
                    <a:pt x="337" y="45"/>
                    <a:pt x="337" y="45"/>
                  </a:cubicBezTo>
                  <a:cubicBezTo>
                    <a:pt x="336" y="44"/>
                    <a:pt x="336" y="44"/>
                    <a:pt x="336" y="44"/>
                  </a:cubicBezTo>
                  <a:cubicBezTo>
                    <a:pt x="335" y="44"/>
                    <a:pt x="335" y="44"/>
                    <a:pt x="335" y="44"/>
                  </a:cubicBezTo>
                  <a:cubicBezTo>
                    <a:pt x="335" y="44"/>
                    <a:pt x="335" y="44"/>
                    <a:pt x="335" y="44"/>
                  </a:cubicBezTo>
                  <a:close/>
                  <a:moveTo>
                    <a:pt x="363" y="70"/>
                  </a:moveTo>
                  <a:cubicBezTo>
                    <a:pt x="364" y="71"/>
                    <a:pt x="364" y="71"/>
                    <a:pt x="364" y="71"/>
                  </a:cubicBezTo>
                  <a:cubicBezTo>
                    <a:pt x="365" y="71"/>
                    <a:pt x="365" y="71"/>
                    <a:pt x="365" y="71"/>
                  </a:cubicBezTo>
                  <a:cubicBezTo>
                    <a:pt x="365" y="71"/>
                    <a:pt x="365" y="71"/>
                    <a:pt x="365" y="71"/>
                  </a:cubicBezTo>
                  <a:cubicBezTo>
                    <a:pt x="366" y="70"/>
                    <a:pt x="366" y="70"/>
                    <a:pt x="366" y="70"/>
                  </a:cubicBezTo>
                  <a:cubicBezTo>
                    <a:pt x="366" y="70"/>
                    <a:pt x="366" y="70"/>
                    <a:pt x="366" y="70"/>
                  </a:cubicBezTo>
                  <a:cubicBezTo>
                    <a:pt x="366" y="69"/>
                    <a:pt x="366" y="69"/>
                    <a:pt x="366" y="69"/>
                  </a:cubicBezTo>
                  <a:cubicBezTo>
                    <a:pt x="365" y="68"/>
                    <a:pt x="365" y="68"/>
                    <a:pt x="365" y="68"/>
                  </a:cubicBezTo>
                  <a:cubicBezTo>
                    <a:pt x="365" y="69"/>
                    <a:pt x="365" y="69"/>
                    <a:pt x="365" y="69"/>
                  </a:cubicBezTo>
                  <a:cubicBezTo>
                    <a:pt x="365" y="69"/>
                    <a:pt x="365" y="69"/>
                    <a:pt x="365" y="69"/>
                  </a:cubicBezTo>
                  <a:cubicBezTo>
                    <a:pt x="364" y="70"/>
                    <a:pt x="364" y="70"/>
                    <a:pt x="364" y="70"/>
                  </a:cubicBezTo>
                  <a:cubicBezTo>
                    <a:pt x="364" y="70"/>
                    <a:pt x="363" y="70"/>
                    <a:pt x="363" y="70"/>
                  </a:cubicBezTo>
                  <a:close/>
                  <a:moveTo>
                    <a:pt x="462" y="63"/>
                  </a:moveTo>
                  <a:cubicBezTo>
                    <a:pt x="462" y="63"/>
                    <a:pt x="462" y="63"/>
                    <a:pt x="462" y="63"/>
                  </a:cubicBezTo>
                  <a:cubicBezTo>
                    <a:pt x="463" y="62"/>
                    <a:pt x="463" y="62"/>
                    <a:pt x="463" y="62"/>
                  </a:cubicBezTo>
                  <a:cubicBezTo>
                    <a:pt x="462" y="62"/>
                    <a:pt x="462" y="62"/>
                    <a:pt x="462" y="62"/>
                  </a:cubicBezTo>
                  <a:cubicBezTo>
                    <a:pt x="462" y="62"/>
                    <a:pt x="462" y="62"/>
                    <a:pt x="462" y="62"/>
                  </a:cubicBezTo>
                  <a:cubicBezTo>
                    <a:pt x="462" y="62"/>
                    <a:pt x="462" y="62"/>
                    <a:pt x="462" y="62"/>
                  </a:cubicBezTo>
                  <a:cubicBezTo>
                    <a:pt x="462" y="63"/>
                    <a:pt x="462" y="63"/>
                    <a:pt x="462" y="63"/>
                  </a:cubicBezTo>
                  <a:close/>
                  <a:moveTo>
                    <a:pt x="461" y="64"/>
                  </a:moveTo>
                  <a:cubicBezTo>
                    <a:pt x="462" y="64"/>
                    <a:pt x="462" y="64"/>
                    <a:pt x="462" y="64"/>
                  </a:cubicBezTo>
                  <a:cubicBezTo>
                    <a:pt x="462" y="63"/>
                    <a:pt x="462" y="63"/>
                    <a:pt x="462" y="63"/>
                  </a:cubicBezTo>
                  <a:cubicBezTo>
                    <a:pt x="461" y="62"/>
                    <a:pt x="461" y="62"/>
                    <a:pt x="461" y="62"/>
                  </a:cubicBezTo>
                  <a:cubicBezTo>
                    <a:pt x="461" y="62"/>
                    <a:pt x="461" y="62"/>
                    <a:pt x="461" y="62"/>
                  </a:cubicBezTo>
                  <a:cubicBezTo>
                    <a:pt x="461" y="63"/>
                    <a:pt x="461" y="63"/>
                    <a:pt x="461" y="63"/>
                  </a:cubicBezTo>
                  <a:cubicBezTo>
                    <a:pt x="461" y="64"/>
                    <a:pt x="461" y="64"/>
                    <a:pt x="461" y="64"/>
                  </a:cubicBezTo>
                  <a:close/>
                  <a:moveTo>
                    <a:pt x="461" y="64"/>
                  </a:moveTo>
                  <a:cubicBezTo>
                    <a:pt x="461" y="65"/>
                    <a:pt x="461" y="65"/>
                    <a:pt x="461" y="65"/>
                  </a:cubicBezTo>
                  <a:cubicBezTo>
                    <a:pt x="462" y="66"/>
                    <a:pt x="462" y="66"/>
                    <a:pt x="462" y="66"/>
                  </a:cubicBezTo>
                  <a:cubicBezTo>
                    <a:pt x="462" y="65"/>
                    <a:pt x="462" y="65"/>
                    <a:pt x="462" y="65"/>
                  </a:cubicBezTo>
                  <a:cubicBezTo>
                    <a:pt x="462" y="64"/>
                    <a:pt x="462" y="64"/>
                    <a:pt x="462" y="64"/>
                  </a:cubicBezTo>
                  <a:cubicBezTo>
                    <a:pt x="461" y="64"/>
                    <a:pt x="461" y="64"/>
                    <a:pt x="461" y="64"/>
                  </a:cubicBezTo>
                  <a:cubicBezTo>
                    <a:pt x="461" y="64"/>
                    <a:pt x="461" y="64"/>
                    <a:pt x="461" y="64"/>
                  </a:cubicBezTo>
                  <a:cubicBezTo>
                    <a:pt x="461" y="64"/>
                    <a:pt x="461" y="64"/>
                    <a:pt x="461" y="64"/>
                  </a:cubicBezTo>
                  <a:close/>
                  <a:moveTo>
                    <a:pt x="458" y="63"/>
                  </a:moveTo>
                  <a:cubicBezTo>
                    <a:pt x="459" y="64"/>
                    <a:pt x="459" y="64"/>
                    <a:pt x="459" y="64"/>
                  </a:cubicBezTo>
                  <a:cubicBezTo>
                    <a:pt x="460" y="65"/>
                    <a:pt x="460" y="65"/>
                    <a:pt x="460" y="65"/>
                  </a:cubicBezTo>
                  <a:cubicBezTo>
                    <a:pt x="460" y="64"/>
                    <a:pt x="460" y="64"/>
                    <a:pt x="460" y="64"/>
                  </a:cubicBezTo>
                  <a:cubicBezTo>
                    <a:pt x="460" y="64"/>
                    <a:pt x="460" y="64"/>
                    <a:pt x="460" y="64"/>
                  </a:cubicBezTo>
                  <a:cubicBezTo>
                    <a:pt x="460" y="63"/>
                    <a:pt x="460" y="63"/>
                    <a:pt x="460" y="63"/>
                  </a:cubicBezTo>
                  <a:cubicBezTo>
                    <a:pt x="459" y="63"/>
                    <a:pt x="459" y="63"/>
                    <a:pt x="459" y="63"/>
                  </a:cubicBezTo>
                  <a:cubicBezTo>
                    <a:pt x="459" y="63"/>
                    <a:pt x="459" y="63"/>
                    <a:pt x="459" y="63"/>
                  </a:cubicBezTo>
                  <a:cubicBezTo>
                    <a:pt x="458" y="63"/>
                    <a:pt x="458" y="63"/>
                    <a:pt x="458" y="63"/>
                  </a:cubicBezTo>
                  <a:close/>
                  <a:moveTo>
                    <a:pt x="483" y="54"/>
                  </a:moveTo>
                  <a:cubicBezTo>
                    <a:pt x="484" y="55"/>
                    <a:pt x="484" y="55"/>
                    <a:pt x="484" y="55"/>
                  </a:cubicBezTo>
                  <a:cubicBezTo>
                    <a:pt x="485" y="54"/>
                    <a:pt x="485" y="54"/>
                    <a:pt x="485" y="54"/>
                  </a:cubicBezTo>
                  <a:cubicBezTo>
                    <a:pt x="486" y="54"/>
                    <a:pt x="486" y="54"/>
                    <a:pt x="486" y="54"/>
                  </a:cubicBezTo>
                  <a:cubicBezTo>
                    <a:pt x="485" y="53"/>
                    <a:pt x="485" y="53"/>
                    <a:pt x="485" y="53"/>
                  </a:cubicBezTo>
                  <a:cubicBezTo>
                    <a:pt x="485" y="52"/>
                    <a:pt x="485" y="52"/>
                    <a:pt x="485" y="52"/>
                  </a:cubicBezTo>
                  <a:cubicBezTo>
                    <a:pt x="485" y="52"/>
                    <a:pt x="485" y="52"/>
                    <a:pt x="485" y="52"/>
                  </a:cubicBezTo>
                  <a:cubicBezTo>
                    <a:pt x="485" y="51"/>
                    <a:pt x="485" y="51"/>
                    <a:pt x="485" y="51"/>
                  </a:cubicBezTo>
                  <a:cubicBezTo>
                    <a:pt x="484" y="50"/>
                    <a:pt x="484" y="50"/>
                    <a:pt x="484" y="50"/>
                  </a:cubicBezTo>
                  <a:cubicBezTo>
                    <a:pt x="484" y="51"/>
                    <a:pt x="484" y="51"/>
                    <a:pt x="484" y="51"/>
                  </a:cubicBezTo>
                  <a:cubicBezTo>
                    <a:pt x="483" y="51"/>
                    <a:pt x="483" y="51"/>
                    <a:pt x="483" y="51"/>
                  </a:cubicBezTo>
                  <a:cubicBezTo>
                    <a:pt x="482" y="50"/>
                    <a:pt x="482" y="50"/>
                    <a:pt x="482" y="50"/>
                  </a:cubicBezTo>
                  <a:cubicBezTo>
                    <a:pt x="481" y="50"/>
                    <a:pt x="481" y="50"/>
                    <a:pt x="481" y="50"/>
                  </a:cubicBezTo>
                  <a:cubicBezTo>
                    <a:pt x="481" y="51"/>
                    <a:pt x="481" y="51"/>
                    <a:pt x="481" y="51"/>
                  </a:cubicBezTo>
                  <a:cubicBezTo>
                    <a:pt x="480" y="51"/>
                    <a:pt x="480" y="51"/>
                    <a:pt x="480" y="51"/>
                  </a:cubicBezTo>
                  <a:cubicBezTo>
                    <a:pt x="481" y="51"/>
                    <a:pt x="481" y="51"/>
                    <a:pt x="481" y="51"/>
                  </a:cubicBezTo>
                  <a:cubicBezTo>
                    <a:pt x="480" y="51"/>
                    <a:pt x="480" y="51"/>
                    <a:pt x="480" y="51"/>
                  </a:cubicBezTo>
                  <a:cubicBezTo>
                    <a:pt x="480" y="52"/>
                    <a:pt x="480" y="52"/>
                    <a:pt x="480" y="52"/>
                  </a:cubicBezTo>
                  <a:cubicBezTo>
                    <a:pt x="480" y="53"/>
                    <a:pt x="480" y="53"/>
                    <a:pt x="480" y="53"/>
                  </a:cubicBezTo>
                  <a:cubicBezTo>
                    <a:pt x="480" y="53"/>
                    <a:pt x="480" y="53"/>
                    <a:pt x="480" y="53"/>
                  </a:cubicBezTo>
                  <a:cubicBezTo>
                    <a:pt x="481" y="53"/>
                    <a:pt x="481" y="53"/>
                    <a:pt x="481" y="53"/>
                  </a:cubicBezTo>
                  <a:cubicBezTo>
                    <a:pt x="482" y="54"/>
                    <a:pt x="482" y="54"/>
                    <a:pt x="482" y="54"/>
                  </a:cubicBezTo>
                  <a:cubicBezTo>
                    <a:pt x="483" y="54"/>
                    <a:pt x="483" y="54"/>
                    <a:pt x="483" y="54"/>
                  </a:cubicBezTo>
                  <a:close/>
                  <a:moveTo>
                    <a:pt x="489" y="52"/>
                  </a:moveTo>
                  <a:cubicBezTo>
                    <a:pt x="489" y="52"/>
                    <a:pt x="489" y="52"/>
                    <a:pt x="489" y="52"/>
                  </a:cubicBezTo>
                  <a:cubicBezTo>
                    <a:pt x="489" y="51"/>
                    <a:pt x="489" y="51"/>
                    <a:pt x="489" y="51"/>
                  </a:cubicBezTo>
                  <a:cubicBezTo>
                    <a:pt x="489" y="52"/>
                    <a:pt x="489" y="52"/>
                    <a:pt x="489" y="52"/>
                  </a:cubicBezTo>
                  <a:cubicBezTo>
                    <a:pt x="488" y="52"/>
                    <a:pt x="488" y="52"/>
                    <a:pt x="488" y="52"/>
                  </a:cubicBezTo>
                  <a:cubicBezTo>
                    <a:pt x="489" y="52"/>
                    <a:pt x="489" y="52"/>
                    <a:pt x="489" y="52"/>
                  </a:cubicBezTo>
                  <a:close/>
                  <a:moveTo>
                    <a:pt x="495" y="267"/>
                  </a:moveTo>
                  <a:cubicBezTo>
                    <a:pt x="495" y="267"/>
                    <a:pt x="495" y="267"/>
                    <a:pt x="495" y="267"/>
                  </a:cubicBezTo>
                  <a:cubicBezTo>
                    <a:pt x="495" y="266"/>
                    <a:pt x="495" y="266"/>
                    <a:pt x="495" y="266"/>
                  </a:cubicBezTo>
                  <a:cubicBezTo>
                    <a:pt x="494" y="265"/>
                    <a:pt x="494" y="265"/>
                    <a:pt x="494" y="265"/>
                  </a:cubicBezTo>
                  <a:cubicBezTo>
                    <a:pt x="494" y="264"/>
                    <a:pt x="494" y="264"/>
                    <a:pt x="494" y="264"/>
                  </a:cubicBezTo>
                  <a:cubicBezTo>
                    <a:pt x="494" y="263"/>
                    <a:pt x="494" y="263"/>
                    <a:pt x="494" y="263"/>
                  </a:cubicBezTo>
                  <a:cubicBezTo>
                    <a:pt x="495" y="262"/>
                    <a:pt x="495" y="262"/>
                    <a:pt x="495" y="262"/>
                  </a:cubicBezTo>
                  <a:cubicBezTo>
                    <a:pt x="496" y="262"/>
                    <a:pt x="496" y="262"/>
                    <a:pt x="496" y="262"/>
                  </a:cubicBezTo>
                  <a:cubicBezTo>
                    <a:pt x="496" y="263"/>
                    <a:pt x="496" y="263"/>
                    <a:pt x="496" y="263"/>
                  </a:cubicBezTo>
                  <a:cubicBezTo>
                    <a:pt x="496" y="263"/>
                    <a:pt x="496" y="263"/>
                    <a:pt x="496" y="263"/>
                  </a:cubicBezTo>
                  <a:cubicBezTo>
                    <a:pt x="498" y="263"/>
                    <a:pt x="498" y="263"/>
                    <a:pt x="498" y="263"/>
                  </a:cubicBezTo>
                  <a:cubicBezTo>
                    <a:pt x="498" y="263"/>
                    <a:pt x="498" y="263"/>
                    <a:pt x="498" y="263"/>
                  </a:cubicBezTo>
                  <a:cubicBezTo>
                    <a:pt x="498" y="263"/>
                    <a:pt x="498" y="263"/>
                    <a:pt x="498" y="263"/>
                  </a:cubicBezTo>
                  <a:cubicBezTo>
                    <a:pt x="499" y="263"/>
                    <a:pt x="499" y="263"/>
                    <a:pt x="499" y="263"/>
                  </a:cubicBezTo>
                  <a:cubicBezTo>
                    <a:pt x="498" y="263"/>
                    <a:pt x="498" y="263"/>
                    <a:pt x="498" y="263"/>
                  </a:cubicBezTo>
                  <a:cubicBezTo>
                    <a:pt x="498" y="264"/>
                    <a:pt x="498" y="264"/>
                    <a:pt x="498" y="264"/>
                  </a:cubicBezTo>
                  <a:cubicBezTo>
                    <a:pt x="499" y="265"/>
                    <a:pt x="499" y="265"/>
                    <a:pt x="499" y="265"/>
                  </a:cubicBezTo>
                  <a:cubicBezTo>
                    <a:pt x="500" y="265"/>
                    <a:pt x="500" y="265"/>
                    <a:pt x="500" y="265"/>
                  </a:cubicBezTo>
                  <a:cubicBezTo>
                    <a:pt x="500" y="266"/>
                    <a:pt x="500" y="266"/>
                    <a:pt x="500" y="266"/>
                  </a:cubicBezTo>
                  <a:cubicBezTo>
                    <a:pt x="500" y="265"/>
                    <a:pt x="500" y="265"/>
                    <a:pt x="500" y="265"/>
                  </a:cubicBezTo>
                  <a:cubicBezTo>
                    <a:pt x="500" y="265"/>
                    <a:pt x="500" y="265"/>
                    <a:pt x="500" y="265"/>
                  </a:cubicBezTo>
                  <a:cubicBezTo>
                    <a:pt x="500" y="264"/>
                    <a:pt x="500" y="264"/>
                    <a:pt x="500" y="264"/>
                  </a:cubicBezTo>
                  <a:cubicBezTo>
                    <a:pt x="500" y="263"/>
                    <a:pt x="500" y="263"/>
                    <a:pt x="500" y="263"/>
                  </a:cubicBezTo>
                  <a:cubicBezTo>
                    <a:pt x="499" y="263"/>
                    <a:pt x="499" y="263"/>
                    <a:pt x="499" y="263"/>
                  </a:cubicBezTo>
                  <a:cubicBezTo>
                    <a:pt x="499" y="261"/>
                    <a:pt x="499" y="261"/>
                    <a:pt x="499" y="261"/>
                  </a:cubicBezTo>
                  <a:cubicBezTo>
                    <a:pt x="499" y="261"/>
                    <a:pt x="499" y="261"/>
                    <a:pt x="499" y="261"/>
                  </a:cubicBezTo>
                  <a:cubicBezTo>
                    <a:pt x="498" y="261"/>
                    <a:pt x="498" y="261"/>
                    <a:pt x="498" y="261"/>
                  </a:cubicBezTo>
                  <a:cubicBezTo>
                    <a:pt x="497" y="261"/>
                    <a:pt x="497" y="261"/>
                    <a:pt x="497" y="261"/>
                  </a:cubicBezTo>
                  <a:cubicBezTo>
                    <a:pt x="496" y="260"/>
                    <a:pt x="496" y="260"/>
                    <a:pt x="496" y="260"/>
                  </a:cubicBezTo>
                  <a:cubicBezTo>
                    <a:pt x="496" y="259"/>
                    <a:pt x="496" y="259"/>
                    <a:pt x="496" y="259"/>
                  </a:cubicBezTo>
                  <a:cubicBezTo>
                    <a:pt x="495" y="258"/>
                    <a:pt x="495" y="258"/>
                    <a:pt x="495" y="258"/>
                  </a:cubicBezTo>
                  <a:cubicBezTo>
                    <a:pt x="494" y="257"/>
                    <a:pt x="494" y="257"/>
                    <a:pt x="494" y="257"/>
                  </a:cubicBezTo>
                  <a:cubicBezTo>
                    <a:pt x="494" y="257"/>
                    <a:pt x="494" y="257"/>
                    <a:pt x="494" y="257"/>
                  </a:cubicBezTo>
                  <a:cubicBezTo>
                    <a:pt x="493" y="256"/>
                    <a:pt x="493" y="256"/>
                    <a:pt x="493" y="256"/>
                  </a:cubicBezTo>
                  <a:cubicBezTo>
                    <a:pt x="493" y="255"/>
                    <a:pt x="493" y="255"/>
                    <a:pt x="493" y="255"/>
                  </a:cubicBezTo>
                  <a:cubicBezTo>
                    <a:pt x="492" y="254"/>
                    <a:pt x="492" y="254"/>
                    <a:pt x="492" y="254"/>
                  </a:cubicBezTo>
                  <a:cubicBezTo>
                    <a:pt x="492" y="253"/>
                    <a:pt x="492" y="253"/>
                    <a:pt x="492" y="253"/>
                  </a:cubicBezTo>
                  <a:cubicBezTo>
                    <a:pt x="492" y="252"/>
                    <a:pt x="492" y="252"/>
                    <a:pt x="492" y="252"/>
                  </a:cubicBezTo>
                  <a:cubicBezTo>
                    <a:pt x="491" y="250"/>
                    <a:pt x="491" y="250"/>
                    <a:pt x="491" y="250"/>
                  </a:cubicBezTo>
                  <a:cubicBezTo>
                    <a:pt x="491" y="249"/>
                    <a:pt x="491" y="249"/>
                    <a:pt x="491" y="249"/>
                  </a:cubicBezTo>
                  <a:cubicBezTo>
                    <a:pt x="491" y="248"/>
                    <a:pt x="491" y="248"/>
                    <a:pt x="491" y="248"/>
                  </a:cubicBezTo>
                  <a:cubicBezTo>
                    <a:pt x="491" y="247"/>
                    <a:pt x="491" y="247"/>
                    <a:pt x="491" y="247"/>
                  </a:cubicBezTo>
                  <a:cubicBezTo>
                    <a:pt x="490" y="246"/>
                    <a:pt x="490" y="246"/>
                    <a:pt x="490" y="246"/>
                  </a:cubicBezTo>
                  <a:cubicBezTo>
                    <a:pt x="491" y="246"/>
                    <a:pt x="491" y="246"/>
                    <a:pt x="491" y="246"/>
                  </a:cubicBezTo>
                  <a:cubicBezTo>
                    <a:pt x="491" y="245"/>
                    <a:pt x="491" y="245"/>
                    <a:pt x="491" y="245"/>
                  </a:cubicBezTo>
                  <a:cubicBezTo>
                    <a:pt x="491" y="245"/>
                    <a:pt x="491" y="245"/>
                    <a:pt x="491" y="245"/>
                  </a:cubicBezTo>
                  <a:cubicBezTo>
                    <a:pt x="491" y="245"/>
                    <a:pt x="491" y="245"/>
                    <a:pt x="491" y="245"/>
                  </a:cubicBezTo>
                  <a:cubicBezTo>
                    <a:pt x="492" y="245"/>
                    <a:pt x="492" y="245"/>
                    <a:pt x="492" y="245"/>
                  </a:cubicBezTo>
                  <a:cubicBezTo>
                    <a:pt x="493" y="245"/>
                    <a:pt x="493" y="245"/>
                    <a:pt x="493" y="245"/>
                  </a:cubicBezTo>
                  <a:cubicBezTo>
                    <a:pt x="494" y="245"/>
                    <a:pt x="494" y="245"/>
                    <a:pt x="494" y="245"/>
                  </a:cubicBezTo>
                  <a:cubicBezTo>
                    <a:pt x="495" y="245"/>
                    <a:pt x="495" y="245"/>
                    <a:pt x="495" y="245"/>
                  </a:cubicBezTo>
                  <a:cubicBezTo>
                    <a:pt x="495" y="246"/>
                    <a:pt x="495" y="246"/>
                    <a:pt x="495" y="246"/>
                  </a:cubicBezTo>
                  <a:cubicBezTo>
                    <a:pt x="496" y="247"/>
                    <a:pt x="496" y="247"/>
                    <a:pt x="496" y="247"/>
                  </a:cubicBezTo>
                  <a:cubicBezTo>
                    <a:pt x="497" y="247"/>
                    <a:pt x="497" y="247"/>
                    <a:pt x="497" y="247"/>
                  </a:cubicBezTo>
                  <a:cubicBezTo>
                    <a:pt x="498" y="248"/>
                    <a:pt x="498" y="248"/>
                    <a:pt x="498" y="248"/>
                  </a:cubicBezTo>
                  <a:cubicBezTo>
                    <a:pt x="499" y="248"/>
                    <a:pt x="499" y="248"/>
                    <a:pt x="499" y="248"/>
                  </a:cubicBezTo>
                  <a:cubicBezTo>
                    <a:pt x="498" y="247"/>
                    <a:pt x="498" y="247"/>
                    <a:pt x="498" y="247"/>
                  </a:cubicBezTo>
                  <a:cubicBezTo>
                    <a:pt x="497" y="246"/>
                    <a:pt x="497" y="246"/>
                    <a:pt x="497" y="246"/>
                  </a:cubicBezTo>
                  <a:cubicBezTo>
                    <a:pt x="496" y="246"/>
                    <a:pt x="496" y="246"/>
                    <a:pt x="496" y="246"/>
                  </a:cubicBezTo>
                  <a:cubicBezTo>
                    <a:pt x="495" y="244"/>
                    <a:pt x="495" y="244"/>
                    <a:pt x="495" y="244"/>
                  </a:cubicBezTo>
                  <a:cubicBezTo>
                    <a:pt x="494" y="243"/>
                    <a:pt x="494" y="243"/>
                    <a:pt x="494" y="243"/>
                  </a:cubicBezTo>
                  <a:cubicBezTo>
                    <a:pt x="494" y="243"/>
                    <a:pt x="494" y="243"/>
                    <a:pt x="494" y="243"/>
                  </a:cubicBezTo>
                  <a:cubicBezTo>
                    <a:pt x="494" y="243"/>
                    <a:pt x="494" y="243"/>
                    <a:pt x="494" y="243"/>
                  </a:cubicBezTo>
                  <a:cubicBezTo>
                    <a:pt x="493" y="241"/>
                    <a:pt x="493" y="241"/>
                    <a:pt x="493" y="241"/>
                  </a:cubicBezTo>
                  <a:cubicBezTo>
                    <a:pt x="493" y="240"/>
                    <a:pt x="493" y="240"/>
                    <a:pt x="493" y="240"/>
                  </a:cubicBezTo>
                  <a:cubicBezTo>
                    <a:pt x="492" y="240"/>
                    <a:pt x="492" y="240"/>
                    <a:pt x="492" y="240"/>
                  </a:cubicBezTo>
                  <a:cubicBezTo>
                    <a:pt x="492" y="239"/>
                    <a:pt x="492" y="239"/>
                    <a:pt x="492" y="239"/>
                  </a:cubicBezTo>
                  <a:cubicBezTo>
                    <a:pt x="491" y="238"/>
                    <a:pt x="491" y="238"/>
                    <a:pt x="491" y="238"/>
                  </a:cubicBezTo>
                  <a:cubicBezTo>
                    <a:pt x="489" y="236"/>
                    <a:pt x="489" y="236"/>
                    <a:pt x="489" y="236"/>
                  </a:cubicBezTo>
                  <a:cubicBezTo>
                    <a:pt x="489" y="235"/>
                    <a:pt x="489" y="235"/>
                    <a:pt x="489" y="235"/>
                  </a:cubicBezTo>
                  <a:cubicBezTo>
                    <a:pt x="488" y="233"/>
                    <a:pt x="488" y="233"/>
                    <a:pt x="488" y="233"/>
                  </a:cubicBezTo>
                  <a:cubicBezTo>
                    <a:pt x="487" y="232"/>
                    <a:pt x="487" y="232"/>
                    <a:pt x="487" y="232"/>
                  </a:cubicBezTo>
                  <a:cubicBezTo>
                    <a:pt x="486" y="231"/>
                    <a:pt x="486" y="231"/>
                    <a:pt x="486" y="231"/>
                  </a:cubicBezTo>
                  <a:cubicBezTo>
                    <a:pt x="486" y="230"/>
                    <a:pt x="486" y="230"/>
                    <a:pt x="486" y="230"/>
                  </a:cubicBezTo>
                  <a:cubicBezTo>
                    <a:pt x="486" y="230"/>
                    <a:pt x="486" y="230"/>
                    <a:pt x="486" y="230"/>
                  </a:cubicBezTo>
                  <a:cubicBezTo>
                    <a:pt x="485" y="229"/>
                    <a:pt x="485" y="229"/>
                    <a:pt x="485" y="229"/>
                  </a:cubicBezTo>
                  <a:cubicBezTo>
                    <a:pt x="485" y="230"/>
                    <a:pt x="485" y="230"/>
                    <a:pt x="485" y="230"/>
                  </a:cubicBezTo>
                  <a:cubicBezTo>
                    <a:pt x="485" y="230"/>
                    <a:pt x="485" y="230"/>
                    <a:pt x="485" y="230"/>
                  </a:cubicBezTo>
                  <a:cubicBezTo>
                    <a:pt x="484" y="229"/>
                    <a:pt x="484" y="229"/>
                    <a:pt x="484" y="229"/>
                  </a:cubicBezTo>
                  <a:cubicBezTo>
                    <a:pt x="485" y="229"/>
                    <a:pt x="485" y="229"/>
                    <a:pt x="485" y="229"/>
                  </a:cubicBezTo>
                  <a:cubicBezTo>
                    <a:pt x="484" y="228"/>
                    <a:pt x="484" y="228"/>
                    <a:pt x="484" y="228"/>
                  </a:cubicBezTo>
                  <a:cubicBezTo>
                    <a:pt x="483" y="228"/>
                    <a:pt x="483" y="228"/>
                    <a:pt x="483" y="228"/>
                  </a:cubicBezTo>
                  <a:cubicBezTo>
                    <a:pt x="483" y="227"/>
                    <a:pt x="483" y="227"/>
                    <a:pt x="483" y="227"/>
                  </a:cubicBezTo>
                  <a:cubicBezTo>
                    <a:pt x="482" y="226"/>
                    <a:pt x="482" y="226"/>
                    <a:pt x="482" y="226"/>
                  </a:cubicBezTo>
                  <a:cubicBezTo>
                    <a:pt x="482" y="225"/>
                    <a:pt x="482" y="225"/>
                    <a:pt x="482" y="225"/>
                  </a:cubicBezTo>
                  <a:cubicBezTo>
                    <a:pt x="482" y="224"/>
                    <a:pt x="482" y="224"/>
                    <a:pt x="482" y="224"/>
                  </a:cubicBezTo>
                  <a:cubicBezTo>
                    <a:pt x="482" y="224"/>
                    <a:pt x="482" y="224"/>
                    <a:pt x="482" y="224"/>
                  </a:cubicBezTo>
                  <a:cubicBezTo>
                    <a:pt x="482" y="224"/>
                    <a:pt x="482" y="224"/>
                    <a:pt x="482" y="224"/>
                  </a:cubicBezTo>
                  <a:cubicBezTo>
                    <a:pt x="482" y="223"/>
                    <a:pt x="482" y="223"/>
                    <a:pt x="482" y="223"/>
                  </a:cubicBezTo>
                  <a:cubicBezTo>
                    <a:pt x="482" y="221"/>
                    <a:pt x="482" y="221"/>
                    <a:pt x="482" y="221"/>
                  </a:cubicBezTo>
                  <a:cubicBezTo>
                    <a:pt x="481" y="220"/>
                    <a:pt x="481" y="220"/>
                    <a:pt x="481" y="220"/>
                  </a:cubicBezTo>
                  <a:cubicBezTo>
                    <a:pt x="480" y="220"/>
                    <a:pt x="480" y="220"/>
                    <a:pt x="480" y="220"/>
                  </a:cubicBezTo>
                  <a:cubicBezTo>
                    <a:pt x="480" y="219"/>
                    <a:pt x="480" y="219"/>
                    <a:pt x="480" y="219"/>
                  </a:cubicBezTo>
                  <a:cubicBezTo>
                    <a:pt x="479" y="219"/>
                    <a:pt x="479" y="219"/>
                    <a:pt x="479" y="219"/>
                  </a:cubicBezTo>
                  <a:cubicBezTo>
                    <a:pt x="479" y="218"/>
                    <a:pt x="479" y="218"/>
                    <a:pt x="479" y="218"/>
                  </a:cubicBezTo>
                  <a:cubicBezTo>
                    <a:pt x="479" y="218"/>
                    <a:pt x="479" y="218"/>
                    <a:pt x="479" y="218"/>
                  </a:cubicBezTo>
                  <a:cubicBezTo>
                    <a:pt x="479" y="218"/>
                    <a:pt x="479" y="218"/>
                    <a:pt x="479" y="218"/>
                  </a:cubicBezTo>
                  <a:cubicBezTo>
                    <a:pt x="480" y="218"/>
                    <a:pt x="480" y="218"/>
                    <a:pt x="480" y="218"/>
                  </a:cubicBezTo>
                  <a:cubicBezTo>
                    <a:pt x="481" y="219"/>
                    <a:pt x="481" y="219"/>
                    <a:pt x="481" y="219"/>
                  </a:cubicBezTo>
                  <a:cubicBezTo>
                    <a:pt x="481" y="218"/>
                    <a:pt x="481" y="218"/>
                    <a:pt x="481" y="218"/>
                  </a:cubicBezTo>
                  <a:cubicBezTo>
                    <a:pt x="480" y="217"/>
                    <a:pt x="480" y="217"/>
                    <a:pt x="480" y="217"/>
                  </a:cubicBezTo>
                  <a:cubicBezTo>
                    <a:pt x="479" y="216"/>
                    <a:pt x="479" y="216"/>
                    <a:pt x="479" y="216"/>
                  </a:cubicBezTo>
                  <a:cubicBezTo>
                    <a:pt x="478" y="216"/>
                    <a:pt x="478" y="216"/>
                    <a:pt x="478" y="216"/>
                  </a:cubicBezTo>
                  <a:cubicBezTo>
                    <a:pt x="478" y="215"/>
                    <a:pt x="478" y="215"/>
                    <a:pt x="478" y="215"/>
                  </a:cubicBezTo>
                  <a:cubicBezTo>
                    <a:pt x="476" y="214"/>
                    <a:pt x="476" y="214"/>
                    <a:pt x="476" y="214"/>
                  </a:cubicBezTo>
                  <a:cubicBezTo>
                    <a:pt x="476" y="213"/>
                    <a:pt x="476" y="213"/>
                    <a:pt x="476" y="213"/>
                  </a:cubicBezTo>
                  <a:cubicBezTo>
                    <a:pt x="476" y="212"/>
                    <a:pt x="476" y="212"/>
                    <a:pt x="476" y="212"/>
                  </a:cubicBezTo>
                  <a:cubicBezTo>
                    <a:pt x="475" y="211"/>
                    <a:pt x="475" y="211"/>
                    <a:pt x="475" y="211"/>
                  </a:cubicBezTo>
                  <a:cubicBezTo>
                    <a:pt x="474" y="211"/>
                    <a:pt x="474" y="211"/>
                    <a:pt x="474" y="211"/>
                  </a:cubicBezTo>
                  <a:cubicBezTo>
                    <a:pt x="473" y="210"/>
                    <a:pt x="473" y="210"/>
                    <a:pt x="473" y="210"/>
                  </a:cubicBezTo>
                  <a:cubicBezTo>
                    <a:pt x="473" y="209"/>
                    <a:pt x="473" y="209"/>
                    <a:pt x="473" y="209"/>
                  </a:cubicBezTo>
                  <a:cubicBezTo>
                    <a:pt x="473" y="210"/>
                    <a:pt x="473" y="210"/>
                    <a:pt x="473" y="210"/>
                  </a:cubicBezTo>
                  <a:cubicBezTo>
                    <a:pt x="473" y="210"/>
                    <a:pt x="473" y="210"/>
                    <a:pt x="473" y="210"/>
                  </a:cubicBezTo>
                  <a:cubicBezTo>
                    <a:pt x="473" y="211"/>
                    <a:pt x="473" y="211"/>
                    <a:pt x="473" y="211"/>
                  </a:cubicBezTo>
                  <a:cubicBezTo>
                    <a:pt x="472" y="211"/>
                    <a:pt x="472" y="211"/>
                    <a:pt x="472" y="211"/>
                  </a:cubicBezTo>
                  <a:cubicBezTo>
                    <a:pt x="472" y="211"/>
                    <a:pt x="472" y="211"/>
                    <a:pt x="472" y="211"/>
                  </a:cubicBezTo>
                  <a:cubicBezTo>
                    <a:pt x="471" y="211"/>
                    <a:pt x="471" y="211"/>
                    <a:pt x="471" y="211"/>
                  </a:cubicBezTo>
                  <a:cubicBezTo>
                    <a:pt x="472" y="212"/>
                    <a:pt x="472" y="212"/>
                    <a:pt x="472" y="212"/>
                  </a:cubicBezTo>
                  <a:cubicBezTo>
                    <a:pt x="474" y="212"/>
                    <a:pt x="474" y="212"/>
                    <a:pt x="474" y="212"/>
                  </a:cubicBezTo>
                  <a:cubicBezTo>
                    <a:pt x="474" y="213"/>
                    <a:pt x="474" y="213"/>
                    <a:pt x="474" y="213"/>
                  </a:cubicBezTo>
                  <a:cubicBezTo>
                    <a:pt x="474" y="214"/>
                    <a:pt x="474" y="214"/>
                    <a:pt x="474" y="214"/>
                  </a:cubicBezTo>
                  <a:cubicBezTo>
                    <a:pt x="474" y="214"/>
                    <a:pt x="474" y="214"/>
                    <a:pt x="474" y="214"/>
                  </a:cubicBezTo>
                  <a:cubicBezTo>
                    <a:pt x="475" y="214"/>
                    <a:pt x="475" y="214"/>
                    <a:pt x="475" y="214"/>
                  </a:cubicBezTo>
                  <a:cubicBezTo>
                    <a:pt x="475" y="214"/>
                    <a:pt x="475" y="214"/>
                    <a:pt x="475" y="214"/>
                  </a:cubicBezTo>
                  <a:cubicBezTo>
                    <a:pt x="475" y="215"/>
                    <a:pt x="475" y="215"/>
                    <a:pt x="475" y="215"/>
                  </a:cubicBezTo>
                  <a:cubicBezTo>
                    <a:pt x="474" y="215"/>
                    <a:pt x="474" y="215"/>
                    <a:pt x="474" y="215"/>
                  </a:cubicBezTo>
                  <a:cubicBezTo>
                    <a:pt x="474" y="215"/>
                    <a:pt x="474" y="215"/>
                    <a:pt x="474" y="215"/>
                  </a:cubicBezTo>
                  <a:cubicBezTo>
                    <a:pt x="475" y="215"/>
                    <a:pt x="475" y="215"/>
                    <a:pt x="475" y="215"/>
                  </a:cubicBezTo>
                  <a:cubicBezTo>
                    <a:pt x="475" y="216"/>
                    <a:pt x="475" y="216"/>
                    <a:pt x="475" y="216"/>
                  </a:cubicBezTo>
                  <a:cubicBezTo>
                    <a:pt x="475" y="216"/>
                    <a:pt x="475" y="216"/>
                    <a:pt x="475" y="216"/>
                  </a:cubicBezTo>
                  <a:cubicBezTo>
                    <a:pt x="474" y="216"/>
                    <a:pt x="474" y="216"/>
                    <a:pt x="474" y="216"/>
                  </a:cubicBezTo>
                  <a:cubicBezTo>
                    <a:pt x="473" y="216"/>
                    <a:pt x="473" y="216"/>
                    <a:pt x="473" y="216"/>
                  </a:cubicBezTo>
                  <a:cubicBezTo>
                    <a:pt x="473" y="216"/>
                    <a:pt x="473" y="216"/>
                    <a:pt x="473" y="216"/>
                  </a:cubicBezTo>
                  <a:cubicBezTo>
                    <a:pt x="472" y="217"/>
                    <a:pt x="472" y="217"/>
                    <a:pt x="472" y="217"/>
                  </a:cubicBezTo>
                  <a:cubicBezTo>
                    <a:pt x="473" y="218"/>
                    <a:pt x="473" y="218"/>
                    <a:pt x="473" y="218"/>
                  </a:cubicBezTo>
                  <a:cubicBezTo>
                    <a:pt x="473" y="219"/>
                    <a:pt x="473" y="219"/>
                    <a:pt x="473" y="219"/>
                  </a:cubicBezTo>
                  <a:cubicBezTo>
                    <a:pt x="474" y="220"/>
                    <a:pt x="474" y="220"/>
                    <a:pt x="474" y="220"/>
                  </a:cubicBezTo>
                  <a:cubicBezTo>
                    <a:pt x="475" y="221"/>
                    <a:pt x="475" y="221"/>
                    <a:pt x="475" y="221"/>
                  </a:cubicBezTo>
                  <a:cubicBezTo>
                    <a:pt x="475" y="223"/>
                    <a:pt x="475" y="223"/>
                    <a:pt x="475" y="223"/>
                  </a:cubicBezTo>
                  <a:cubicBezTo>
                    <a:pt x="475" y="223"/>
                    <a:pt x="475" y="223"/>
                    <a:pt x="475" y="223"/>
                  </a:cubicBezTo>
                  <a:cubicBezTo>
                    <a:pt x="476" y="225"/>
                    <a:pt x="476" y="225"/>
                    <a:pt x="476" y="225"/>
                  </a:cubicBezTo>
                  <a:cubicBezTo>
                    <a:pt x="476" y="227"/>
                    <a:pt x="476" y="227"/>
                    <a:pt x="476" y="227"/>
                  </a:cubicBezTo>
                  <a:cubicBezTo>
                    <a:pt x="477" y="228"/>
                    <a:pt x="477" y="228"/>
                    <a:pt x="477" y="228"/>
                  </a:cubicBezTo>
                  <a:cubicBezTo>
                    <a:pt x="478" y="228"/>
                    <a:pt x="478" y="228"/>
                    <a:pt x="478" y="228"/>
                  </a:cubicBezTo>
                  <a:cubicBezTo>
                    <a:pt x="478" y="229"/>
                    <a:pt x="478" y="229"/>
                    <a:pt x="478" y="229"/>
                  </a:cubicBezTo>
                  <a:cubicBezTo>
                    <a:pt x="478" y="229"/>
                    <a:pt x="478" y="229"/>
                    <a:pt x="478" y="229"/>
                  </a:cubicBezTo>
                  <a:cubicBezTo>
                    <a:pt x="480" y="231"/>
                    <a:pt x="480" y="231"/>
                    <a:pt x="480" y="231"/>
                  </a:cubicBezTo>
                  <a:cubicBezTo>
                    <a:pt x="480" y="231"/>
                    <a:pt x="480" y="231"/>
                    <a:pt x="480" y="231"/>
                  </a:cubicBezTo>
                  <a:cubicBezTo>
                    <a:pt x="481" y="232"/>
                    <a:pt x="481" y="232"/>
                    <a:pt x="481" y="232"/>
                  </a:cubicBezTo>
                  <a:cubicBezTo>
                    <a:pt x="482" y="234"/>
                    <a:pt x="482" y="234"/>
                    <a:pt x="482" y="234"/>
                  </a:cubicBezTo>
                  <a:cubicBezTo>
                    <a:pt x="482" y="235"/>
                    <a:pt x="482" y="235"/>
                    <a:pt x="482" y="235"/>
                  </a:cubicBezTo>
                  <a:cubicBezTo>
                    <a:pt x="482" y="236"/>
                    <a:pt x="482" y="236"/>
                    <a:pt x="482" y="236"/>
                  </a:cubicBezTo>
                  <a:cubicBezTo>
                    <a:pt x="482" y="237"/>
                    <a:pt x="482" y="237"/>
                    <a:pt x="482" y="237"/>
                  </a:cubicBezTo>
                  <a:cubicBezTo>
                    <a:pt x="483" y="237"/>
                    <a:pt x="483" y="237"/>
                    <a:pt x="483" y="237"/>
                  </a:cubicBezTo>
                  <a:cubicBezTo>
                    <a:pt x="484" y="238"/>
                    <a:pt x="484" y="238"/>
                    <a:pt x="484" y="238"/>
                  </a:cubicBezTo>
                  <a:cubicBezTo>
                    <a:pt x="484" y="238"/>
                    <a:pt x="484" y="238"/>
                    <a:pt x="484" y="238"/>
                  </a:cubicBezTo>
                  <a:cubicBezTo>
                    <a:pt x="484" y="239"/>
                    <a:pt x="484" y="239"/>
                    <a:pt x="484" y="239"/>
                  </a:cubicBezTo>
                  <a:cubicBezTo>
                    <a:pt x="485" y="240"/>
                    <a:pt x="485" y="240"/>
                    <a:pt x="485" y="240"/>
                  </a:cubicBezTo>
                  <a:cubicBezTo>
                    <a:pt x="485" y="241"/>
                    <a:pt x="485" y="241"/>
                    <a:pt x="485" y="241"/>
                  </a:cubicBezTo>
                  <a:cubicBezTo>
                    <a:pt x="485" y="242"/>
                    <a:pt x="485" y="242"/>
                    <a:pt x="485" y="242"/>
                  </a:cubicBezTo>
                  <a:cubicBezTo>
                    <a:pt x="486" y="244"/>
                    <a:pt x="486" y="244"/>
                    <a:pt x="486" y="244"/>
                  </a:cubicBezTo>
                  <a:cubicBezTo>
                    <a:pt x="486" y="244"/>
                    <a:pt x="486" y="244"/>
                    <a:pt x="486" y="244"/>
                  </a:cubicBezTo>
                  <a:cubicBezTo>
                    <a:pt x="486" y="245"/>
                    <a:pt x="486" y="245"/>
                    <a:pt x="486" y="245"/>
                  </a:cubicBezTo>
                  <a:cubicBezTo>
                    <a:pt x="486" y="246"/>
                    <a:pt x="486" y="246"/>
                    <a:pt x="486" y="246"/>
                  </a:cubicBezTo>
                  <a:cubicBezTo>
                    <a:pt x="487" y="248"/>
                    <a:pt x="487" y="248"/>
                    <a:pt x="487" y="248"/>
                  </a:cubicBezTo>
                  <a:cubicBezTo>
                    <a:pt x="486" y="248"/>
                    <a:pt x="486" y="248"/>
                    <a:pt x="486" y="248"/>
                  </a:cubicBezTo>
                  <a:cubicBezTo>
                    <a:pt x="487" y="250"/>
                    <a:pt x="487" y="250"/>
                    <a:pt x="487" y="250"/>
                  </a:cubicBezTo>
                  <a:cubicBezTo>
                    <a:pt x="487" y="250"/>
                    <a:pt x="487" y="250"/>
                    <a:pt x="487" y="250"/>
                  </a:cubicBezTo>
                  <a:cubicBezTo>
                    <a:pt x="489" y="252"/>
                    <a:pt x="489" y="252"/>
                    <a:pt x="489" y="252"/>
                  </a:cubicBezTo>
                  <a:cubicBezTo>
                    <a:pt x="489" y="253"/>
                    <a:pt x="489" y="253"/>
                    <a:pt x="489" y="253"/>
                  </a:cubicBezTo>
                  <a:cubicBezTo>
                    <a:pt x="490" y="254"/>
                    <a:pt x="490" y="254"/>
                    <a:pt x="490" y="254"/>
                  </a:cubicBezTo>
                  <a:cubicBezTo>
                    <a:pt x="490" y="256"/>
                    <a:pt x="490" y="256"/>
                    <a:pt x="490" y="256"/>
                  </a:cubicBezTo>
                  <a:cubicBezTo>
                    <a:pt x="490" y="257"/>
                    <a:pt x="490" y="257"/>
                    <a:pt x="490" y="257"/>
                  </a:cubicBezTo>
                  <a:cubicBezTo>
                    <a:pt x="491" y="258"/>
                    <a:pt x="491" y="258"/>
                    <a:pt x="491" y="258"/>
                  </a:cubicBezTo>
                  <a:cubicBezTo>
                    <a:pt x="491" y="259"/>
                    <a:pt x="491" y="259"/>
                    <a:pt x="491" y="259"/>
                  </a:cubicBezTo>
                  <a:cubicBezTo>
                    <a:pt x="492" y="260"/>
                    <a:pt x="492" y="260"/>
                    <a:pt x="492" y="260"/>
                  </a:cubicBezTo>
                  <a:cubicBezTo>
                    <a:pt x="492" y="261"/>
                    <a:pt x="492" y="261"/>
                    <a:pt x="492" y="261"/>
                  </a:cubicBezTo>
                  <a:cubicBezTo>
                    <a:pt x="492" y="262"/>
                    <a:pt x="492" y="262"/>
                    <a:pt x="492" y="262"/>
                  </a:cubicBezTo>
                  <a:cubicBezTo>
                    <a:pt x="492" y="264"/>
                    <a:pt x="492" y="264"/>
                    <a:pt x="492" y="264"/>
                  </a:cubicBezTo>
                  <a:cubicBezTo>
                    <a:pt x="492" y="265"/>
                    <a:pt x="492" y="265"/>
                    <a:pt x="492" y="265"/>
                  </a:cubicBezTo>
                  <a:cubicBezTo>
                    <a:pt x="493" y="266"/>
                    <a:pt x="493" y="266"/>
                    <a:pt x="493" y="266"/>
                  </a:cubicBezTo>
                  <a:cubicBezTo>
                    <a:pt x="494" y="267"/>
                    <a:pt x="494" y="267"/>
                    <a:pt x="494" y="267"/>
                  </a:cubicBezTo>
                  <a:cubicBezTo>
                    <a:pt x="495" y="267"/>
                    <a:pt x="495" y="267"/>
                    <a:pt x="495" y="267"/>
                  </a:cubicBezTo>
                  <a:close/>
                  <a:moveTo>
                    <a:pt x="450" y="211"/>
                  </a:moveTo>
                  <a:cubicBezTo>
                    <a:pt x="450" y="211"/>
                    <a:pt x="450" y="211"/>
                    <a:pt x="450" y="211"/>
                  </a:cubicBezTo>
                  <a:cubicBezTo>
                    <a:pt x="450" y="210"/>
                    <a:pt x="450" y="210"/>
                    <a:pt x="450" y="210"/>
                  </a:cubicBezTo>
                  <a:cubicBezTo>
                    <a:pt x="450" y="210"/>
                    <a:pt x="450" y="210"/>
                    <a:pt x="450" y="210"/>
                  </a:cubicBezTo>
                  <a:cubicBezTo>
                    <a:pt x="451" y="210"/>
                    <a:pt x="451" y="210"/>
                    <a:pt x="451" y="210"/>
                  </a:cubicBezTo>
                  <a:cubicBezTo>
                    <a:pt x="451" y="211"/>
                    <a:pt x="451" y="211"/>
                    <a:pt x="451" y="211"/>
                  </a:cubicBezTo>
                  <a:cubicBezTo>
                    <a:pt x="452" y="211"/>
                    <a:pt x="452" y="211"/>
                    <a:pt x="452" y="211"/>
                  </a:cubicBezTo>
                  <a:cubicBezTo>
                    <a:pt x="452" y="210"/>
                    <a:pt x="452" y="210"/>
                    <a:pt x="452" y="210"/>
                  </a:cubicBezTo>
                  <a:cubicBezTo>
                    <a:pt x="453" y="210"/>
                    <a:pt x="453" y="210"/>
                    <a:pt x="453" y="210"/>
                  </a:cubicBezTo>
                  <a:cubicBezTo>
                    <a:pt x="452" y="209"/>
                    <a:pt x="452" y="209"/>
                    <a:pt x="452" y="209"/>
                  </a:cubicBezTo>
                  <a:cubicBezTo>
                    <a:pt x="452" y="209"/>
                    <a:pt x="452" y="209"/>
                    <a:pt x="452" y="209"/>
                  </a:cubicBezTo>
                  <a:cubicBezTo>
                    <a:pt x="453" y="209"/>
                    <a:pt x="453" y="209"/>
                    <a:pt x="453" y="209"/>
                  </a:cubicBezTo>
                  <a:cubicBezTo>
                    <a:pt x="453" y="208"/>
                    <a:pt x="453" y="208"/>
                    <a:pt x="453" y="208"/>
                  </a:cubicBezTo>
                  <a:cubicBezTo>
                    <a:pt x="452" y="208"/>
                    <a:pt x="452" y="208"/>
                    <a:pt x="452" y="208"/>
                  </a:cubicBezTo>
                  <a:cubicBezTo>
                    <a:pt x="452" y="208"/>
                    <a:pt x="452" y="208"/>
                    <a:pt x="452" y="208"/>
                  </a:cubicBezTo>
                  <a:cubicBezTo>
                    <a:pt x="452" y="209"/>
                    <a:pt x="452" y="209"/>
                    <a:pt x="452" y="209"/>
                  </a:cubicBezTo>
                  <a:cubicBezTo>
                    <a:pt x="451" y="209"/>
                    <a:pt x="451" y="209"/>
                    <a:pt x="451" y="209"/>
                  </a:cubicBezTo>
                  <a:cubicBezTo>
                    <a:pt x="452" y="208"/>
                    <a:pt x="452" y="208"/>
                    <a:pt x="452" y="208"/>
                  </a:cubicBezTo>
                  <a:cubicBezTo>
                    <a:pt x="452" y="208"/>
                    <a:pt x="452" y="208"/>
                    <a:pt x="452" y="208"/>
                  </a:cubicBezTo>
                  <a:cubicBezTo>
                    <a:pt x="452" y="208"/>
                    <a:pt x="452" y="208"/>
                    <a:pt x="452" y="208"/>
                  </a:cubicBezTo>
                  <a:cubicBezTo>
                    <a:pt x="451" y="208"/>
                    <a:pt x="451" y="208"/>
                    <a:pt x="451" y="208"/>
                  </a:cubicBezTo>
                  <a:cubicBezTo>
                    <a:pt x="450" y="207"/>
                    <a:pt x="450" y="207"/>
                    <a:pt x="450" y="207"/>
                  </a:cubicBezTo>
                  <a:cubicBezTo>
                    <a:pt x="450" y="208"/>
                    <a:pt x="450" y="208"/>
                    <a:pt x="450" y="208"/>
                  </a:cubicBezTo>
                  <a:cubicBezTo>
                    <a:pt x="449" y="209"/>
                    <a:pt x="449" y="209"/>
                    <a:pt x="449" y="209"/>
                  </a:cubicBezTo>
                  <a:cubicBezTo>
                    <a:pt x="449" y="209"/>
                    <a:pt x="449" y="209"/>
                    <a:pt x="449" y="209"/>
                  </a:cubicBezTo>
                  <a:cubicBezTo>
                    <a:pt x="449" y="210"/>
                    <a:pt x="449" y="210"/>
                    <a:pt x="449" y="210"/>
                  </a:cubicBezTo>
                  <a:cubicBezTo>
                    <a:pt x="450" y="211"/>
                    <a:pt x="450" y="211"/>
                    <a:pt x="450" y="211"/>
                  </a:cubicBezTo>
                  <a:close/>
                  <a:moveTo>
                    <a:pt x="447" y="210"/>
                  </a:moveTo>
                  <a:cubicBezTo>
                    <a:pt x="447" y="210"/>
                    <a:pt x="447" y="210"/>
                    <a:pt x="447" y="210"/>
                  </a:cubicBezTo>
                  <a:cubicBezTo>
                    <a:pt x="447" y="210"/>
                    <a:pt x="447" y="210"/>
                    <a:pt x="447" y="210"/>
                  </a:cubicBezTo>
                  <a:cubicBezTo>
                    <a:pt x="447" y="209"/>
                    <a:pt x="447" y="209"/>
                    <a:pt x="447" y="209"/>
                  </a:cubicBezTo>
                  <a:cubicBezTo>
                    <a:pt x="448" y="210"/>
                    <a:pt x="448" y="210"/>
                    <a:pt x="448" y="210"/>
                  </a:cubicBezTo>
                  <a:cubicBezTo>
                    <a:pt x="448" y="210"/>
                    <a:pt x="448" y="210"/>
                    <a:pt x="448" y="210"/>
                  </a:cubicBezTo>
                  <a:cubicBezTo>
                    <a:pt x="448" y="209"/>
                    <a:pt x="448" y="209"/>
                    <a:pt x="448" y="209"/>
                  </a:cubicBezTo>
                  <a:cubicBezTo>
                    <a:pt x="448" y="209"/>
                    <a:pt x="448" y="209"/>
                    <a:pt x="448" y="209"/>
                  </a:cubicBezTo>
                  <a:cubicBezTo>
                    <a:pt x="448" y="208"/>
                    <a:pt x="448" y="208"/>
                    <a:pt x="448" y="208"/>
                  </a:cubicBezTo>
                  <a:cubicBezTo>
                    <a:pt x="448" y="208"/>
                    <a:pt x="448" y="208"/>
                    <a:pt x="448" y="208"/>
                  </a:cubicBezTo>
                  <a:cubicBezTo>
                    <a:pt x="447" y="209"/>
                    <a:pt x="447" y="209"/>
                    <a:pt x="447" y="209"/>
                  </a:cubicBezTo>
                  <a:cubicBezTo>
                    <a:pt x="446" y="209"/>
                    <a:pt x="446" y="209"/>
                    <a:pt x="446" y="209"/>
                  </a:cubicBezTo>
                  <a:cubicBezTo>
                    <a:pt x="446" y="210"/>
                    <a:pt x="446" y="210"/>
                    <a:pt x="446" y="210"/>
                  </a:cubicBezTo>
                  <a:cubicBezTo>
                    <a:pt x="447" y="210"/>
                    <a:pt x="447" y="210"/>
                    <a:pt x="447" y="210"/>
                  </a:cubicBezTo>
                  <a:close/>
                  <a:moveTo>
                    <a:pt x="453" y="213"/>
                  </a:moveTo>
                  <a:cubicBezTo>
                    <a:pt x="453" y="213"/>
                    <a:pt x="453" y="213"/>
                    <a:pt x="453" y="213"/>
                  </a:cubicBezTo>
                  <a:cubicBezTo>
                    <a:pt x="453" y="213"/>
                    <a:pt x="453" y="213"/>
                    <a:pt x="453" y="213"/>
                  </a:cubicBezTo>
                  <a:cubicBezTo>
                    <a:pt x="454" y="212"/>
                    <a:pt x="454" y="212"/>
                    <a:pt x="454" y="212"/>
                  </a:cubicBezTo>
                  <a:cubicBezTo>
                    <a:pt x="453" y="212"/>
                    <a:pt x="453" y="212"/>
                    <a:pt x="453" y="212"/>
                  </a:cubicBezTo>
                  <a:cubicBezTo>
                    <a:pt x="453" y="212"/>
                    <a:pt x="453" y="212"/>
                    <a:pt x="453" y="212"/>
                  </a:cubicBezTo>
                  <a:cubicBezTo>
                    <a:pt x="453" y="212"/>
                    <a:pt x="453" y="212"/>
                    <a:pt x="453" y="212"/>
                  </a:cubicBezTo>
                  <a:cubicBezTo>
                    <a:pt x="453" y="213"/>
                    <a:pt x="453" y="213"/>
                    <a:pt x="453" y="213"/>
                  </a:cubicBezTo>
                  <a:close/>
                  <a:moveTo>
                    <a:pt x="452" y="212"/>
                  </a:moveTo>
                  <a:cubicBezTo>
                    <a:pt x="452" y="212"/>
                    <a:pt x="452" y="212"/>
                    <a:pt x="452" y="212"/>
                  </a:cubicBezTo>
                  <a:cubicBezTo>
                    <a:pt x="452" y="213"/>
                    <a:pt x="452" y="213"/>
                    <a:pt x="452" y="213"/>
                  </a:cubicBezTo>
                  <a:cubicBezTo>
                    <a:pt x="452" y="212"/>
                    <a:pt x="452" y="212"/>
                    <a:pt x="452" y="212"/>
                  </a:cubicBezTo>
                  <a:cubicBezTo>
                    <a:pt x="452" y="212"/>
                    <a:pt x="452" y="212"/>
                    <a:pt x="452" y="212"/>
                  </a:cubicBezTo>
                  <a:cubicBezTo>
                    <a:pt x="452" y="212"/>
                    <a:pt x="452" y="212"/>
                    <a:pt x="452" y="212"/>
                  </a:cubicBezTo>
                  <a:cubicBezTo>
                    <a:pt x="452" y="212"/>
                    <a:pt x="452" y="212"/>
                    <a:pt x="452" y="212"/>
                  </a:cubicBezTo>
                  <a:close/>
                  <a:moveTo>
                    <a:pt x="452" y="215"/>
                  </a:moveTo>
                  <a:cubicBezTo>
                    <a:pt x="452" y="215"/>
                    <a:pt x="452" y="215"/>
                    <a:pt x="452" y="215"/>
                  </a:cubicBezTo>
                  <a:cubicBezTo>
                    <a:pt x="453" y="215"/>
                    <a:pt x="453" y="215"/>
                    <a:pt x="453" y="215"/>
                  </a:cubicBezTo>
                  <a:cubicBezTo>
                    <a:pt x="453" y="214"/>
                    <a:pt x="453" y="214"/>
                    <a:pt x="453" y="214"/>
                  </a:cubicBezTo>
                  <a:cubicBezTo>
                    <a:pt x="453" y="214"/>
                    <a:pt x="453" y="214"/>
                    <a:pt x="453" y="214"/>
                  </a:cubicBezTo>
                  <a:cubicBezTo>
                    <a:pt x="453" y="213"/>
                    <a:pt x="453" y="213"/>
                    <a:pt x="453" y="213"/>
                  </a:cubicBezTo>
                  <a:cubicBezTo>
                    <a:pt x="452" y="214"/>
                    <a:pt x="452" y="214"/>
                    <a:pt x="452" y="214"/>
                  </a:cubicBezTo>
                  <a:cubicBezTo>
                    <a:pt x="451" y="214"/>
                    <a:pt x="451" y="214"/>
                    <a:pt x="451" y="214"/>
                  </a:cubicBezTo>
                  <a:cubicBezTo>
                    <a:pt x="451" y="215"/>
                    <a:pt x="451" y="215"/>
                    <a:pt x="451" y="215"/>
                  </a:cubicBezTo>
                  <a:cubicBezTo>
                    <a:pt x="452" y="215"/>
                    <a:pt x="452" y="215"/>
                    <a:pt x="452" y="215"/>
                  </a:cubicBezTo>
                  <a:close/>
                  <a:moveTo>
                    <a:pt x="486" y="169"/>
                  </a:moveTo>
                  <a:cubicBezTo>
                    <a:pt x="486" y="169"/>
                    <a:pt x="486" y="169"/>
                    <a:pt x="486" y="169"/>
                  </a:cubicBezTo>
                  <a:cubicBezTo>
                    <a:pt x="487" y="168"/>
                    <a:pt x="487" y="168"/>
                    <a:pt x="487" y="168"/>
                  </a:cubicBezTo>
                  <a:cubicBezTo>
                    <a:pt x="487" y="167"/>
                    <a:pt x="487" y="167"/>
                    <a:pt x="487" y="167"/>
                  </a:cubicBezTo>
                  <a:cubicBezTo>
                    <a:pt x="486" y="167"/>
                    <a:pt x="486" y="167"/>
                    <a:pt x="486" y="167"/>
                  </a:cubicBezTo>
                  <a:cubicBezTo>
                    <a:pt x="486" y="168"/>
                    <a:pt x="486" y="168"/>
                    <a:pt x="486" y="168"/>
                  </a:cubicBezTo>
                  <a:cubicBezTo>
                    <a:pt x="486" y="169"/>
                    <a:pt x="486" y="169"/>
                    <a:pt x="486" y="169"/>
                  </a:cubicBezTo>
                  <a:close/>
                  <a:moveTo>
                    <a:pt x="540" y="163"/>
                  </a:moveTo>
                  <a:cubicBezTo>
                    <a:pt x="540" y="164"/>
                    <a:pt x="540" y="164"/>
                    <a:pt x="540" y="164"/>
                  </a:cubicBezTo>
                  <a:cubicBezTo>
                    <a:pt x="540" y="163"/>
                    <a:pt x="540" y="163"/>
                    <a:pt x="540" y="163"/>
                  </a:cubicBezTo>
                  <a:cubicBezTo>
                    <a:pt x="540" y="162"/>
                    <a:pt x="540" y="162"/>
                    <a:pt x="540" y="162"/>
                  </a:cubicBezTo>
                  <a:cubicBezTo>
                    <a:pt x="540" y="162"/>
                    <a:pt x="540" y="162"/>
                    <a:pt x="540" y="162"/>
                  </a:cubicBezTo>
                  <a:cubicBezTo>
                    <a:pt x="540" y="161"/>
                    <a:pt x="540" y="161"/>
                    <a:pt x="540" y="161"/>
                  </a:cubicBezTo>
                  <a:cubicBezTo>
                    <a:pt x="541" y="160"/>
                    <a:pt x="541" y="160"/>
                    <a:pt x="541" y="160"/>
                  </a:cubicBezTo>
                  <a:cubicBezTo>
                    <a:pt x="541" y="159"/>
                    <a:pt x="541" y="159"/>
                    <a:pt x="541" y="159"/>
                  </a:cubicBezTo>
                  <a:cubicBezTo>
                    <a:pt x="542" y="159"/>
                    <a:pt x="542" y="159"/>
                    <a:pt x="542" y="159"/>
                  </a:cubicBezTo>
                  <a:cubicBezTo>
                    <a:pt x="543" y="158"/>
                    <a:pt x="543" y="158"/>
                    <a:pt x="543" y="158"/>
                  </a:cubicBezTo>
                  <a:cubicBezTo>
                    <a:pt x="543" y="158"/>
                    <a:pt x="543" y="158"/>
                    <a:pt x="543" y="158"/>
                  </a:cubicBezTo>
                  <a:cubicBezTo>
                    <a:pt x="542" y="157"/>
                    <a:pt x="542" y="157"/>
                    <a:pt x="542" y="157"/>
                  </a:cubicBezTo>
                  <a:cubicBezTo>
                    <a:pt x="541" y="155"/>
                    <a:pt x="541" y="155"/>
                    <a:pt x="541" y="155"/>
                  </a:cubicBezTo>
                  <a:cubicBezTo>
                    <a:pt x="541" y="155"/>
                    <a:pt x="541" y="155"/>
                    <a:pt x="541" y="155"/>
                  </a:cubicBezTo>
                  <a:cubicBezTo>
                    <a:pt x="540" y="156"/>
                    <a:pt x="540" y="156"/>
                    <a:pt x="540" y="156"/>
                  </a:cubicBezTo>
                  <a:cubicBezTo>
                    <a:pt x="540" y="156"/>
                    <a:pt x="540" y="156"/>
                    <a:pt x="540" y="156"/>
                  </a:cubicBezTo>
                  <a:cubicBezTo>
                    <a:pt x="540" y="156"/>
                    <a:pt x="540" y="156"/>
                    <a:pt x="540" y="156"/>
                  </a:cubicBezTo>
                  <a:cubicBezTo>
                    <a:pt x="539" y="158"/>
                    <a:pt x="539" y="158"/>
                    <a:pt x="539" y="158"/>
                  </a:cubicBezTo>
                  <a:cubicBezTo>
                    <a:pt x="538" y="158"/>
                    <a:pt x="538" y="158"/>
                    <a:pt x="538" y="158"/>
                  </a:cubicBezTo>
                  <a:cubicBezTo>
                    <a:pt x="538" y="159"/>
                    <a:pt x="538" y="159"/>
                    <a:pt x="538" y="159"/>
                  </a:cubicBezTo>
                  <a:cubicBezTo>
                    <a:pt x="538" y="158"/>
                    <a:pt x="538" y="158"/>
                    <a:pt x="538" y="158"/>
                  </a:cubicBezTo>
                  <a:cubicBezTo>
                    <a:pt x="539" y="158"/>
                    <a:pt x="539" y="158"/>
                    <a:pt x="539" y="158"/>
                  </a:cubicBezTo>
                  <a:cubicBezTo>
                    <a:pt x="539" y="158"/>
                    <a:pt x="539" y="158"/>
                    <a:pt x="539" y="158"/>
                  </a:cubicBezTo>
                  <a:cubicBezTo>
                    <a:pt x="539" y="159"/>
                    <a:pt x="539" y="159"/>
                    <a:pt x="539" y="159"/>
                  </a:cubicBezTo>
                  <a:cubicBezTo>
                    <a:pt x="539" y="160"/>
                    <a:pt x="539" y="160"/>
                    <a:pt x="539" y="160"/>
                  </a:cubicBezTo>
                  <a:cubicBezTo>
                    <a:pt x="540" y="161"/>
                    <a:pt x="540" y="161"/>
                    <a:pt x="540" y="161"/>
                  </a:cubicBezTo>
                  <a:cubicBezTo>
                    <a:pt x="540" y="162"/>
                    <a:pt x="540" y="162"/>
                    <a:pt x="540" y="162"/>
                  </a:cubicBezTo>
                  <a:cubicBezTo>
                    <a:pt x="539" y="162"/>
                    <a:pt x="539" y="162"/>
                    <a:pt x="539" y="162"/>
                  </a:cubicBezTo>
                  <a:cubicBezTo>
                    <a:pt x="539" y="163"/>
                    <a:pt x="539" y="163"/>
                    <a:pt x="539" y="163"/>
                  </a:cubicBezTo>
                  <a:cubicBezTo>
                    <a:pt x="540" y="163"/>
                    <a:pt x="540" y="163"/>
                    <a:pt x="540" y="163"/>
                  </a:cubicBezTo>
                  <a:close/>
                  <a:moveTo>
                    <a:pt x="572" y="189"/>
                  </a:moveTo>
                  <a:cubicBezTo>
                    <a:pt x="572" y="189"/>
                    <a:pt x="572" y="189"/>
                    <a:pt x="572" y="189"/>
                  </a:cubicBezTo>
                  <a:cubicBezTo>
                    <a:pt x="573" y="189"/>
                    <a:pt x="573" y="189"/>
                    <a:pt x="573" y="189"/>
                  </a:cubicBezTo>
                  <a:cubicBezTo>
                    <a:pt x="574" y="190"/>
                    <a:pt x="574" y="190"/>
                    <a:pt x="574" y="190"/>
                  </a:cubicBezTo>
                  <a:cubicBezTo>
                    <a:pt x="576" y="191"/>
                    <a:pt x="576" y="191"/>
                    <a:pt x="576" y="191"/>
                  </a:cubicBezTo>
                  <a:cubicBezTo>
                    <a:pt x="576" y="191"/>
                    <a:pt x="576" y="191"/>
                    <a:pt x="576" y="191"/>
                  </a:cubicBezTo>
                  <a:cubicBezTo>
                    <a:pt x="577" y="191"/>
                    <a:pt x="577" y="191"/>
                    <a:pt x="577" y="191"/>
                  </a:cubicBezTo>
                  <a:cubicBezTo>
                    <a:pt x="577" y="190"/>
                    <a:pt x="577" y="190"/>
                    <a:pt x="577" y="190"/>
                  </a:cubicBezTo>
                  <a:cubicBezTo>
                    <a:pt x="576" y="190"/>
                    <a:pt x="576" y="190"/>
                    <a:pt x="576" y="190"/>
                  </a:cubicBezTo>
                  <a:cubicBezTo>
                    <a:pt x="575" y="190"/>
                    <a:pt x="575" y="190"/>
                    <a:pt x="575" y="190"/>
                  </a:cubicBezTo>
                  <a:cubicBezTo>
                    <a:pt x="574" y="189"/>
                    <a:pt x="574" y="189"/>
                    <a:pt x="574" y="189"/>
                  </a:cubicBezTo>
                  <a:cubicBezTo>
                    <a:pt x="574" y="189"/>
                    <a:pt x="574" y="189"/>
                    <a:pt x="574" y="189"/>
                  </a:cubicBezTo>
                  <a:cubicBezTo>
                    <a:pt x="572" y="189"/>
                    <a:pt x="572" y="189"/>
                    <a:pt x="572" y="189"/>
                  </a:cubicBezTo>
                  <a:cubicBezTo>
                    <a:pt x="572" y="189"/>
                    <a:pt x="572" y="189"/>
                    <a:pt x="572" y="189"/>
                  </a:cubicBezTo>
                  <a:close/>
                  <a:moveTo>
                    <a:pt x="563" y="187"/>
                  </a:moveTo>
                  <a:cubicBezTo>
                    <a:pt x="564" y="187"/>
                    <a:pt x="564" y="187"/>
                    <a:pt x="564" y="187"/>
                  </a:cubicBezTo>
                  <a:cubicBezTo>
                    <a:pt x="564" y="187"/>
                    <a:pt x="564" y="187"/>
                    <a:pt x="564" y="187"/>
                  </a:cubicBezTo>
                  <a:cubicBezTo>
                    <a:pt x="565" y="188"/>
                    <a:pt x="565" y="188"/>
                    <a:pt x="565" y="188"/>
                  </a:cubicBezTo>
                  <a:cubicBezTo>
                    <a:pt x="565" y="188"/>
                    <a:pt x="565" y="188"/>
                    <a:pt x="565" y="188"/>
                  </a:cubicBezTo>
                  <a:cubicBezTo>
                    <a:pt x="566" y="189"/>
                    <a:pt x="566" y="189"/>
                    <a:pt x="566" y="189"/>
                  </a:cubicBezTo>
                  <a:cubicBezTo>
                    <a:pt x="566" y="189"/>
                    <a:pt x="566" y="189"/>
                    <a:pt x="566" y="189"/>
                  </a:cubicBezTo>
                  <a:cubicBezTo>
                    <a:pt x="567" y="190"/>
                    <a:pt x="567" y="190"/>
                    <a:pt x="567" y="190"/>
                  </a:cubicBezTo>
                  <a:cubicBezTo>
                    <a:pt x="567" y="190"/>
                    <a:pt x="567" y="190"/>
                    <a:pt x="567" y="190"/>
                  </a:cubicBezTo>
                  <a:cubicBezTo>
                    <a:pt x="568" y="190"/>
                    <a:pt x="568" y="190"/>
                    <a:pt x="568" y="190"/>
                  </a:cubicBezTo>
                  <a:cubicBezTo>
                    <a:pt x="569" y="190"/>
                    <a:pt x="569" y="190"/>
                    <a:pt x="569" y="190"/>
                  </a:cubicBezTo>
                  <a:cubicBezTo>
                    <a:pt x="570" y="190"/>
                    <a:pt x="570" y="190"/>
                    <a:pt x="570" y="190"/>
                  </a:cubicBezTo>
                  <a:cubicBezTo>
                    <a:pt x="570" y="190"/>
                    <a:pt x="570" y="190"/>
                    <a:pt x="570" y="190"/>
                  </a:cubicBezTo>
                  <a:cubicBezTo>
                    <a:pt x="569" y="189"/>
                    <a:pt x="569" y="189"/>
                    <a:pt x="569" y="189"/>
                  </a:cubicBezTo>
                  <a:cubicBezTo>
                    <a:pt x="568" y="189"/>
                    <a:pt x="568" y="189"/>
                    <a:pt x="568" y="189"/>
                  </a:cubicBezTo>
                  <a:cubicBezTo>
                    <a:pt x="567" y="188"/>
                    <a:pt x="567" y="188"/>
                    <a:pt x="567" y="188"/>
                  </a:cubicBezTo>
                  <a:cubicBezTo>
                    <a:pt x="567" y="187"/>
                    <a:pt x="567" y="187"/>
                    <a:pt x="567" y="187"/>
                  </a:cubicBezTo>
                  <a:cubicBezTo>
                    <a:pt x="566" y="187"/>
                    <a:pt x="566" y="187"/>
                    <a:pt x="566" y="187"/>
                  </a:cubicBezTo>
                  <a:cubicBezTo>
                    <a:pt x="565" y="186"/>
                    <a:pt x="565" y="186"/>
                    <a:pt x="565" y="186"/>
                  </a:cubicBezTo>
                  <a:cubicBezTo>
                    <a:pt x="565" y="186"/>
                    <a:pt x="565" y="186"/>
                    <a:pt x="565" y="186"/>
                  </a:cubicBezTo>
                  <a:cubicBezTo>
                    <a:pt x="566" y="186"/>
                    <a:pt x="566" y="186"/>
                    <a:pt x="566" y="186"/>
                  </a:cubicBezTo>
                  <a:cubicBezTo>
                    <a:pt x="565" y="186"/>
                    <a:pt x="565" y="186"/>
                    <a:pt x="565" y="186"/>
                  </a:cubicBezTo>
                  <a:cubicBezTo>
                    <a:pt x="564" y="186"/>
                    <a:pt x="564" y="186"/>
                    <a:pt x="564" y="186"/>
                  </a:cubicBezTo>
                  <a:cubicBezTo>
                    <a:pt x="563" y="186"/>
                    <a:pt x="563" y="186"/>
                    <a:pt x="563" y="186"/>
                  </a:cubicBezTo>
                  <a:cubicBezTo>
                    <a:pt x="563" y="186"/>
                    <a:pt x="563" y="186"/>
                    <a:pt x="563" y="186"/>
                  </a:cubicBezTo>
                  <a:cubicBezTo>
                    <a:pt x="563" y="187"/>
                    <a:pt x="563" y="187"/>
                    <a:pt x="563" y="187"/>
                  </a:cubicBezTo>
                  <a:close/>
                  <a:moveTo>
                    <a:pt x="541" y="228"/>
                  </a:moveTo>
                  <a:cubicBezTo>
                    <a:pt x="541" y="228"/>
                    <a:pt x="541" y="228"/>
                    <a:pt x="541" y="228"/>
                  </a:cubicBezTo>
                  <a:cubicBezTo>
                    <a:pt x="542" y="228"/>
                    <a:pt x="542" y="228"/>
                    <a:pt x="542" y="228"/>
                  </a:cubicBezTo>
                  <a:cubicBezTo>
                    <a:pt x="542" y="227"/>
                    <a:pt x="542" y="227"/>
                    <a:pt x="542" y="227"/>
                  </a:cubicBezTo>
                  <a:cubicBezTo>
                    <a:pt x="541" y="227"/>
                    <a:pt x="541" y="227"/>
                    <a:pt x="541" y="227"/>
                  </a:cubicBezTo>
                  <a:cubicBezTo>
                    <a:pt x="540" y="227"/>
                    <a:pt x="540" y="227"/>
                    <a:pt x="540" y="227"/>
                  </a:cubicBezTo>
                  <a:cubicBezTo>
                    <a:pt x="540" y="228"/>
                    <a:pt x="540" y="228"/>
                    <a:pt x="540" y="228"/>
                  </a:cubicBezTo>
                  <a:cubicBezTo>
                    <a:pt x="541" y="228"/>
                    <a:pt x="541" y="228"/>
                    <a:pt x="541" y="228"/>
                  </a:cubicBezTo>
                  <a:close/>
                  <a:moveTo>
                    <a:pt x="536" y="227"/>
                  </a:moveTo>
                  <a:cubicBezTo>
                    <a:pt x="536" y="228"/>
                    <a:pt x="536" y="228"/>
                    <a:pt x="536" y="228"/>
                  </a:cubicBezTo>
                  <a:cubicBezTo>
                    <a:pt x="537" y="228"/>
                    <a:pt x="537" y="228"/>
                    <a:pt x="537" y="228"/>
                  </a:cubicBezTo>
                  <a:cubicBezTo>
                    <a:pt x="538" y="228"/>
                    <a:pt x="538" y="228"/>
                    <a:pt x="538" y="228"/>
                  </a:cubicBezTo>
                  <a:cubicBezTo>
                    <a:pt x="538" y="228"/>
                    <a:pt x="538" y="228"/>
                    <a:pt x="538" y="228"/>
                  </a:cubicBezTo>
                  <a:cubicBezTo>
                    <a:pt x="537" y="227"/>
                    <a:pt x="537" y="227"/>
                    <a:pt x="537" y="227"/>
                  </a:cubicBezTo>
                  <a:cubicBezTo>
                    <a:pt x="536" y="227"/>
                    <a:pt x="536" y="227"/>
                    <a:pt x="536" y="227"/>
                  </a:cubicBezTo>
                  <a:close/>
                  <a:moveTo>
                    <a:pt x="539" y="234"/>
                  </a:moveTo>
                  <a:cubicBezTo>
                    <a:pt x="539" y="234"/>
                    <a:pt x="539" y="234"/>
                    <a:pt x="539" y="234"/>
                  </a:cubicBezTo>
                  <a:cubicBezTo>
                    <a:pt x="539" y="233"/>
                    <a:pt x="539" y="233"/>
                    <a:pt x="539" y="233"/>
                  </a:cubicBezTo>
                  <a:cubicBezTo>
                    <a:pt x="539" y="232"/>
                    <a:pt x="539" y="232"/>
                    <a:pt x="539" y="232"/>
                  </a:cubicBezTo>
                  <a:cubicBezTo>
                    <a:pt x="540" y="232"/>
                    <a:pt x="540" y="232"/>
                    <a:pt x="540" y="232"/>
                  </a:cubicBezTo>
                  <a:cubicBezTo>
                    <a:pt x="541" y="231"/>
                    <a:pt x="541" y="231"/>
                    <a:pt x="541" y="231"/>
                  </a:cubicBezTo>
                  <a:cubicBezTo>
                    <a:pt x="540" y="230"/>
                    <a:pt x="540" y="230"/>
                    <a:pt x="540" y="230"/>
                  </a:cubicBezTo>
                  <a:cubicBezTo>
                    <a:pt x="541" y="230"/>
                    <a:pt x="541" y="230"/>
                    <a:pt x="541" y="230"/>
                  </a:cubicBezTo>
                  <a:cubicBezTo>
                    <a:pt x="541" y="229"/>
                    <a:pt x="541" y="229"/>
                    <a:pt x="541" y="229"/>
                  </a:cubicBezTo>
                  <a:cubicBezTo>
                    <a:pt x="541" y="229"/>
                    <a:pt x="541" y="229"/>
                    <a:pt x="541" y="229"/>
                  </a:cubicBezTo>
                  <a:cubicBezTo>
                    <a:pt x="539" y="228"/>
                    <a:pt x="539" y="228"/>
                    <a:pt x="539" y="228"/>
                  </a:cubicBezTo>
                  <a:cubicBezTo>
                    <a:pt x="539" y="228"/>
                    <a:pt x="539" y="228"/>
                    <a:pt x="539" y="228"/>
                  </a:cubicBezTo>
                  <a:cubicBezTo>
                    <a:pt x="539" y="230"/>
                    <a:pt x="539" y="230"/>
                    <a:pt x="539" y="230"/>
                  </a:cubicBezTo>
                  <a:cubicBezTo>
                    <a:pt x="539" y="230"/>
                    <a:pt x="539" y="230"/>
                    <a:pt x="539" y="230"/>
                  </a:cubicBezTo>
                  <a:cubicBezTo>
                    <a:pt x="538" y="231"/>
                    <a:pt x="538" y="231"/>
                    <a:pt x="538" y="231"/>
                  </a:cubicBezTo>
                  <a:cubicBezTo>
                    <a:pt x="538" y="231"/>
                    <a:pt x="538" y="231"/>
                    <a:pt x="538" y="231"/>
                  </a:cubicBezTo>
                  <a:cubicBezTo>
                    <a:pt x="537" y="231"/>
                    <a:pt x="537" y="231"/>
                    <a:pt x="537" y="231"/>
                  </a:cubicBezTo>
                  <a:cubicBezTo>
                    <a:pt x="537" y="232"/>
                    <a:pt x="537" y="232"/>
                    <a:pt x="537" y="232"/>
                  </a:cubicBezTo>
                  <a:cubicBezTo>
                    <a:pt x="538" y="232"/>
                    <a:pt x="538" y="232"/>
                    <a:pt x="538" y="232"/>
                  </a:cubicBezTo>
                  <a:cubicBezTo>
                    <a:pt x="538" y="233"/>
                    <a:pt x="538" y="233"/>
                    <a:pt x="538" y="233"/>
                  </a:cubicBezTo>
                  <a:cubicBezTo>
                    <a:pt x="538" y="233"/>
                    <a:pt x="538" y="233"/>
                    <a:pt x="538" y="233"/>
                  </a:cubicBezTo>
                  <a:cubicBezTo>
                    <a:pt x="538" y="233"/>
                    <a:pt x="538" y="233"/>
                    <a:pt x="538" y="233"/>
                  </a:cubicBezTo>
                  <a:cubicBezTo>
                    <a:pt x="539" y="233"/>
                    <a:pt x="539" y="233"/>
                    <a:pt x="539" y="233"/>
                  </a:cubicBezTo>
                  <a:cubicBezTo>
                    <a:pt x="539" y="234"/>
                    <a:pt x="539" y="234"/>
                    <a:pt x="539" y="234"/>
                  </a:cubicBezTo>
                  <a:close/>
                  <a:moveTo>
                    <a:pt x="538" y="239"/>
                  </a:moveTo>
                  <a:cubicBezTo>
                    <a:pt x="538" y="239"/>
                    <a:pt x="538" y="238"/>
                    <a:pt x="538" y="238"/>
                  </a:cubicBezTo>
                  <a:cubicBezTo>
                    <a:pt x="538" y="238"/>
                    <a:pt x="538" y="238"/>
                    <a:pt x="538" y="238"/>
                  </a:cubicBezTo>
                  <a:cubicBezTo>
                    <a:pt x="538" y="237"/>
                    <a:pt x="538" y="237"/>
                    <a:pt x="538" y="237"/>
                  </a:cubicBezTo>
                  <a:cubicBezTo>
                    <a:pt x="538" y="237"/>
                    <a:pt x="538" y="237"/>
                    <a:pt x="538" y="237"/>
                  </a:cubicBezTo>
                  <a:cubicBezTo>
                    <a:pt x="538" y="237"/>
                    <a:pt x="538" y="237"/>
                    <a:pt x="538" y="237"/>
                  </a:cubicBezTo>
                  <a:cubicBezTo>
                    <a:pt x="537" y="238"/>
                    <a:pt x="537" y="238"/>
                    <a:pt x="537" y="238"/>
                  </a:cubicBezTo>
                  <a:cubicBezTo>
                    <a:pt x="538" y="239"/>
                    <a:pt x="538" y="239"/>
                    <a:pt x="538" y="239"/>
                  </a:cubicBezTo>
                  <a:close/>
                  <a:moveTo>
                    <a:pt x="538" y="240"/>
                  </a:moveTo>
                  <a:cubicBezTo>
                    <a:pt x="539" y="240"/>
                    <a:pt x="539" y="240"/>
                    <a:pt x="539" y="240"/>
                  </a:cubicBezTo>
                  <a:cubicBezTo>
                    <a:pt x="538" y="240"/>
                    <a:pt x="538" y="240"/>
                    <a:pt x="538" y="240"/>
                  </a:cubicBezTo>
                  <a:cubicBezTo>
                    <a:pt x="538" y="239"/>
                    <a:pt x="538" y="239"/>
                    <a:pt x="538" y="239"/>
                  </a:cubicBezTo>
                  <a:cubicBezTo>
                    <a:pt x="538" y="240"/>
                    <a:pt x="538" y="240"/>
                    <a:pt x="538" y="240"/>
                  </a:cubicBezTo>
                  <a:cubicBezTo>
                    <a:pt x="538" y="240"/>
                    <a:pt x="538" y="240"/>
                    <a:pt x="538" y="240"/>
                  </a:cubicBezTo>
                  <a:cubicBezTo>
                    <a:pt x="538" y="240"/>
                    <a:pt x="538" y="240"/>
                    <a:pt x="538" y="240"/>
                  </a:cubicBezTo>
                  <a:close/>
                  <a:moveTo>
                    <a:pt x="537" y="241"/>
                  </a:moveTo>
                  <a:cubicBezTo>
                    <a:pt x="537" y="241"/>
                    <a:pt x="537" y="241"/>
                    <a:pt x="537" y="241"/>
                  </a:cubicBezTo>
                  <a:cubicBezTo>
                    <a:pt x="537" y="241"/>
                    <a:pt x="537" y="241"/>
                    <a:pt x="537" y="241"/>
                  </a:cubicBezTo>
                  <a:cubicBezTo>
                    <a:pt x="536" y="241"/>
                    <a:pt x="536" y="241"/>
                    <a:pt x="536" y="241"/>
                  </a:cubicBezTo>
                  <a:cubicBezTo>
                    <a:pt x="536" y="241"/>
                    <a:pt x="536" y="241"/>
                    <a:pt x="536" y="241"/>
                  </a:cubicBezTo>
                  <a:cubicBezTo>
                    <a:pt x="537" y="241"/>
                    <a:pt x="537" y="241"/>
                    <a:pt x="537" y="241"/>
                  </a:cubicBezTo>
                  <a:close/>
                  <a:moveTo>
                    <a:pt x="537" y="243"/>
                  </a:moveTo>
                  <a:cubicBezTo>
                    <a:pt x="538" y="243"/>
                    <a:pt x="538" y="243"/>
                    <a:pt x="538" y="243"/>
                  </a:cubicBezTo>
                  <a:cubicBezTo>
                    <a:pt x="538" y="243"/>
                    <a:pt x="538" y="243"/>
                    <a:pt x="538" y="243"/>
                  </a:cubicBezTo>
                  <a:cubicBezTo>
                    <a:pt x="538" y="242"/>
                    <a:pt x="538" y="242"/>
                    <a:pt x="538" y="242"/>
                  </a:cubicBezTo>
                  <a:cubicBezTo>
                    <a:pt x="538" y="242"/>
                    <a:pt x="538" y="242"/>
                    <a:pt x="538" y="242"/>
                  </a:cubicBezTo>
                  <a:cubicBezTo>
                    <a:pt x="537" y="242"/>
                    <a:pt x="537" y="242"/>
                    <a:pt x="537" y="242"/>
                  </a:cubicBezTo>
                  <a:cubicBezTo>
                    <a:pt x="537" y="243"/>
                    <a:pt x="537" y="243"/>
                    <a:pt x="537" y="243"/>
                  </a:cubicBezTo>
                  <a:close/>
                  <a:moveTo>
                    <a:pt x="536" y="248"/>
                  </a:moveTo>
                  <a:cubicBezTo>
                    <a:pt x="536" y="248"/>
                    <a:pt x="536" y="248"/>
                    <a:pt x="536" y="248"/>
                  </a:cubicBezTo>
                  <a:cubicBezTo>
                    <a:pt x="536" y="248"/>
                    <a:pt x="536" y="248"/>
                    <a:pt x="536" y="248"/>
                  </a:cubicBezTo>
                  <a:cubicBezTo>
                    <a:pt x="536" y="248"/>
                    <a:pt x="536" y="248"/>
                    <a:pt x="536" y="248"/>
                  </a:cubicBezTo>
                  <a:cubicBezTo>
                    <a:pt x="536" y="248"/>
                    <a:pt x="536" y="248"/>
                    <a:pt x="536" y="248"/>
                  </a:cubicBezTo>
                  <a:close/>
                  <a:moveTo>
                    <a:pt x="536" y="251"/>
                  </a:moveTo>
                  <a:cubicBezTo>
                    <a:pt x="536" y="250"/>
                    <a:pt x="536" y="250"/>
                    <a:pt x="536" y="250"/>
                  </a:cubicBezTo>
                  <a:cubicBezTo>
                    <a:pt x="536" y="250"/>
                    <a:pt x="536" y="250"/>
                    <a:pt x="536" y="250"/>
                  </a:cubicBezTo>
                  <a:cubicBezTo>
                    <a:pt x="536" y="250"/>
                    <a:pt x="536" y="250"/>
                    <a:pt x="536" y="250"/>
                  </a:cubicBezTo>
                  <a:cubicBezTo>
                    <a:pt x="536" y="251"/>
                    <a:pt x="536" y="251"/>
                    <a:pt x="536" y="251"/>
                  </a:cubicBezTo>
                  <a:close/>
                  <a:moveTo>
                    <a:pt x="536" y="252"/>
                  </a:moveTo>
                  <a:cubicBezTo>
                    <a:pt x="536" y="252"/>
                    <a:pt x="536" y="252"/>
                    <a:pt x="536" y="252"/>
                  </a:cubicBezTo>
                  <a:cubicBezTo>
                    <a:pt x="536" y="252"/>
                    <a:pt x="536" y="252"/>
                    <a:pt x="536" y="252"/>
                  </a:cubicBezTo>
                  <a:cubicBezTo>
                    <a:pt x="536" y="252"/>
                    <a:pt x="536" y="252"/>
                    <a:pt x="536" y="252"/>
                  </a:cubicBezTo>
                  <a:close/>
                  <a:moveTo>
                    <a:pt x="535" y="253"/>
                  </a:moveTo>
                  <a:cubicBezTo>
                    <a:pt x="535" y="253"/>
                    <a:pt x="535" y="253"/>
                    <a:pt x="535" y="253"/>
                  </a:cubicBezTo>
                  <a:cubicBezTo>
                    <a:pt x="535" y="253"/>
                    <a:pt x="535" y="253"/>
                    <a:pt x="535" y="253"/>
                  </a:cubicBezTo>
                  <a:cubicBezTo>
                    <a:pt x="535" y="253"/>
                    <a:pt x="535" y="253"/>
                    <a:pt x="535" y="253"/>
                  </a:cubicBezTo>
                  <a:cubicBezTo>
                    <a:pt x="535" y="253"/>
                    <a:pt x="535" y="253"/>
                    <a:pt x="535" y="253"/>
                  </a:cubicBezTo>
                  <a:cubicBezTo>
                    <a:pt x="535" y="253"/>
                    <a:pt x="535" y="253"/>
                    <a:pt x="535" y="253"/>
                  </a:cubicBezTo>
                  <a:close/>
                  <a:moveTo>
                    <a:pt x="534" y="256"/>
                  </a:moveTo>
                  <a:cubicBezTo>
                    <a:pt x="534" y="256"/>
                    <a:pt x="534" y="256"/>
                    <a:pt x="534" y="256"/>
                  </a:cubicBezTo>
                  <a:cubicBezTo>
                    <a:pt x="534" y="255"/>
                    <a:pt x="534" y="255"/>
                    <a:pt x="534" y="255"/>
                  </a:cubicBezTo>
                  <a:cubicBezTo>
                    <a:pt x="534" y="255"/>
                    <a:pt x="534" y="255"/>
                    <a:pt x="534" y="255"/>
                  </a:cubicBezTo>
                  <a:cubicBezTo>
                    <a:pt x="534" y="255"/>
                    <a:pt x="534" y="255"/>
                    <a:pt x="534" y="255"/>
                  </a:cubicBezTo>
                  <a:cubicBezTo>
                    <a:pt x="534" y="256"/>
                    <a:pt x="534" y="256"/>
                    <a:pt x="534" y="256"/>
                  </a:cubicBezTo>
                  <a:cubicBezTo>
                    <a:pt x="534" y="256"/>
                    <a:pt x="534" y="256"/>
                    <a:pt x="534" y="256"/>
                  </a:cubicBezTo>
                  <a:close/>
                  <a:moveTo>
                    <a:pt x="526" y="266"/>
                  </a:moveTo>
                  <a:cubicBezTo>
                    <a:pt x="527" y="266"/>
                    <a:pt x="527" y="266"/>
                    <a:pt x="527" y="266"/>
                  </a:cubicBezTo>
                  <a:cubicBezTo>
                    <a:pt x="528" y="265"/>
                    <a:pt x="528" y="265"/>
                    <a:pt x="528" y="265"/>
                  </a:cubicBezTo>
                  <a:cubicBezTo>
                    <a:pt x="528" y="264"/>
                    <a:pt x="528" y="264"/>
                    <a:pt x="528" y="264"/>
                  </a:cubicBezTo>
                  <a:cubicBezTo>
                    <a:pt x="529" y="264"/>
                    <a:pt x="529" y="264"/>
                    <a:pt x="529" y="264"/>
                  </a:cubicBezTo>
                  <a:cubicBezTo>
                    <a:pt x="529" y="263"/>
                    <a:pt x="529" y="263"/>
                    <a:pt x="529" y="263"/>
                  </a:cubicBezTo>
                  <a:cubicBezTo>
                    <a:pt x="529" y="262"/>
                    <a:pt x="529" y="262"/>
                    <a:pt x="529" y="262"/>
                  </a:cubicBezTo>
                  <a:cubicBezTo>
                    <a:pt x="530" y="261"/>
                    <a:pt x="530" y="261"/>
                    <a:pt x="530" y="261"/>
                  </a:cubicBezTo>
                  <a:cubicBezTo>
                    <a:pt x="530" y="261"/>
                    <a:pt x="530" y="261"/>
                    <a:pt x="530" y="261"/>
                  </a:cubicBezTo>
                  <a:cubicBezTo>
                    <a:pt x="529" y="261"/>
                    <a:pt x="529" y="261"/>
                    <a:pt x="529" y="261"/>
                  </a:cubicBezTo>
                  <a:cubicBezTo>
                    <a:pt x="528" y="262"/>
                    <a:pt x="528" y="262"/>
                    <a:pt x="528" y="262"/>
                  </a:cubicBezTo>
                  <a:cubicBezTo>
                    <a:pt x="528" y="262"/>
                    <a:pt x="528" y="262"/>
                    <a:pt x="528" y="262"/>
                  </a:cubicBezTo>
                  <a:cubicBezTo>
                    <a:pt x="528" y="263"/>
                    <a:pt x="528" y="263"/>
                    <a:pt x="528" y="263"/>
                  </a:cubicBezTo>
                  <a:cubicBezTo>
                    <a:pt x="527" y="263"/>
                    <a:pt x="527" y="263"/>
                    <a:pt x="527" y="263"/>
                  </a:cubicBezTo>
                  <a:cubicBezTo>
                    <a:pt x="527" y="264"/>
                    <a:pt x="527" y="264"/>
                    <a:pt x="527" y="264"/>
                  </a:cubicBezTo>
                  <a:cubicBezTo>
                    <a:pt x="527" y="264"/>
                    <a:pt x="527" y="264"/>
                    <a:pt x="527" y="264"/>
                  </a:cubicBezTo>
                  <a:cubicBezTo>
                    <a:pt x="526" y="266"/>
                    <a:pt x="526" y="266"/>
                    <a:pt x="526" y="266"/>
                  </a:cubicBezTo>
                  <a:close/>
                  <a:moveTo>
                    <a:pt x="518" y="274"/>
                  </a:moveTo>
                  <a:cubicBezTo>
                    <a:pt x="519" y="274"/>
                    <a:pt x="519" y="274"/>
                    <a:pt x="519" y="274"/>
                  </a:cubicBezTo>
                  <a:cubicBezTo>
                    <a:pt x="519" y="273"/>
                    <a:pt x="519" y="273"/>
                    <a:pt x="519" y="273"/>
                  </a:cubicBezTo>
                  <a:cubicBezTo>
                    <a:pt x="519" y="273"/>
                    <a:pt x="519" y="273"/>
                    <a:pt x="519" y="273"/>
                  </a:cubicBezTo>
                  <a:cubicBezTo>
                    <a:pt x="519" y="272"/>
                    <a:pt x="519" y="272"/>
                    <a:pt x="519" y="272"/>
                  </a:cubicBezTo>
                  <a:cubicBezTo>
                    <a:pt x="520" y="272"/>
                    <a:pt x="520" y="272"/>
                    <a:pt x="520" y="272"/>
                  </a:cubicBezTo>
                  <a:cubicBezTo>
                    <a:pt x="520" y="271"/>
                    <a:pt x="520" y="271"/>
                    <a:pt x="520" y="271"/>
                  </a:cubicBezTo>
                  <a:cubicBezTo>
                    <a:pt x="520" y="271"/>
                    <a:pt x="520" y="271"/>
                    <a:pt x="520" y="271"/>
                  </a:cubicBezTo>
                  <a:cubicBezTo>
                    <a:pt x="521" y="271"/>
                    <a:pt x="521" y="271"/>
                    <a:pt x="521" y="271"/>
                  </a:cubicBezTo>
                  <a:cubicBezTo>
                    <a:pt x="521" y="270"/>
                    <a:pt x="521" y="270"/>
                    <a:pt x="521" y="270"/>
                  </a:cubicBezTo>
                  <a:cubicBezTo>
                    <a:pt x="522" y="269"/>
                    <a:pt x="522" y="269"/>
                    <a:pt x="522" y="269"/>
                  </a:cubicBezTo>
                  <a:cubicBezTo>
                    <a:pt x="523" y="268"/>
                    <a:pt x="523" y="268"/>
                    <a:pt x="523" y="268"/>
                  </a:cubicBezTo>
                  <a:cubicBezTo>
                    <a:pt x="524" y="268"/>
                    <a:pt x="524" y="268"/>
                    <a:pt x="524" y="268"/>
                  </a:cubicBezTo>
                  <a:cubicBezTo>
                    <a:pt x="524" y="268"/>
                    <a:pt x="524" y="268"/>
                    <a:pt x="524" y="268"/>
                  </a:cubicBezTo>
                  <a:cubicBezTo>
                    <a:pt x="524" y="267"/>
                    <a:pt x="524" y="267"/>
                    <a:pt x="524" y="267"/>
                  </a:cubicBezTo>
                  <a:cubicBezTo>
                    <a:pt x="524" y="266"/>
                    <a:pt x="524" y="266"/>
                    <a:pt x="524" y="266"/>
                  </a:cubicBezTo>
                  <a:cubicBezTo>
                    <a:pt x="523" y="266"/>
                    <a:pt x="523" y="266"/>
                    <a:pt x="523" y="266"/>
                  </a:cubicBezTo>
                  <a:cubicBezTo>
                    <a:pt x="523" y="267"/>
                    <a:pt x="523" y="267"/>
                    <a:pt x="523" y="267"/>
                  </a:cubicBezTo>
                  <a:cubicBezTo>
                    <a:pt x="522" y="268"/>
                    <a:pt x="522" y="268"/>
                    <a:pt x="522" y="268"/>
                  </a:cubicBezTo>
                  <a:cubicBezTo>
                    <a:pt x="522" y="268"/>
                    <a:pt x="522" y="268"/>
                    <a:pt x="522" y="268"/>
                  </a:cubicBezTo>
                  <a:cubicBezTo>
                    <a:pt x="521" y="268"/>
                    <a:pt x="521" y="268"/>
                    <a:pt x="521" y="268"/>
                  </a:cubicBezTo>
                  <a:cubicBezTo>
                    <a:pt x="521" y="268"/>
                    <a:pt x="521" y="268"/>
                    <a:pt x="521" y="268"/>
                  </a:cubicBezTo>
                  <a:cubicBezTo>
                    <a:pt x="520" y="268"/>
                    <a:pt x="520" y="268"/>
                    <a:pt x="520" y="268"/>
                  </a:cubicBezTo>
                  <a:cubicBezTo>
                    <a:pt x="520" y="268"/>
                    <a:pt x="520" y="268"/>
                    <a:pt x="520" y="268"/>
                  </a:cubicBezTo>
                  <a:cubicBezTo>
                    <a:pt x="520" y="268"/>
                    <a:pt x="520" y="268"/>
                    <a:pt x="520" y="268"/>
                  </a:cubicBezTo>
                  <a:cubicBezTo>
                    <a:pt x="520" y="269"/>
                    <a:pt x="520" y="269"/>
                    <a:pt x="520" y="269"/>
                  </a:cubicBezTo>
                  <a:cubicBezTo>
                    <a:pt x="520" y="269"/>
                    <a:pt x="520" y="269"/>
                    <a:pt x="520" y="269"/>
                  </a:cubicBezTo>
                  <a:cubicBezTo>
                    <a:pt x="519" y="270"/>
                    <a:pt x="519" y="270"/>
                    <a:pt x="519" y="270"/>
                  </a:cubicBezTo>
                  <a:cubicBezTo>
                    <a:pt x="519" y="270"/>
                    <a:pt x="519" y="270"/>
                    <a:pt x="519" y="270"/>
                  </a:cubicBezTo>
                  <a:cubicBezTo>
                    <a:pt x="519" y="271"/>
                    <a:pt x="519" y="271"/>
                    <a:pt x="519" y="271"/>
                  </a:cubicBezTo>
                  <a:cubicBezTo>
                    <a:pt x="519" y="271"/>
                    <a:pt x="519" y="271"/>
                    <a:pt x="519" y="271"/>
                  </a:cubicBezTo>
                  <a:cubicBezTo>
                    <a:pt x="518" y="272"/>
                    <a:pt x="518" y="272"/>
                    <a:pt x="518" y="272"/>
                  </a:cubicBezTo>
                  <a:cubicBezTo>
                    <a:pt x="518" y="272"/>
                    <a:pt x="518" y="272"/>
                    <a:pt x="518" y="272"/>
                  </a:cubicBezTo>
                  <a:cubicBezTo>
                    <a:pt x="518" y="273"/>
                    <a:pt x="518" y="273"/>
                    <a:pt x="518" y="273"/>
                  </a:cubicBezTo>
                  <a:cubicBezTo>
                    <a:pt x="518" y="273"/>
                    <a:pt x="518" y="273"/>
                    <a:pt x="518" y="273"/>
                  </a:cubicBezTo>
                  <a:cubicBezTo>
                    <a:pt x="518" y="274"/>
                    <a:pt x="518" y="274"/>
                    <a:pt x="518" y="274"/>
                  </a:cubicBezTo>
                  <a:cubicBezTo>
                    <a:pt x="518" y="274"/>
                    <a:pt x="518" y="274"/>
                    <a:pt x="518" y="274"/>
                  </a:cubicBezTo>
                  <a:close/>
                  <a:moveTo>
                    <a:pt x="514" y="280"/>
                  </a:moveTo>
                  <a:cubicBezTo>
                    <a:pt x="514" y="280"/>
                    <a:pt x="514" y="279"/>
                    <a:pt x="514" y="279"/>
                  </a:cubicBezTo>
                  <a:cubicBezTo>
                    <a:pt x="515" y="277"/>
                    <a:pt x="515" y="277"/>
                    <a:pt x="515" y="277"/>
                  </a:cubicBezTo>
                  <a:cubicBezTo>
                    <a:pt x="515" y="277"/>
                    <a:pt x="515" y="277"/>
                    <a:pt x="515" y="277"/>
                  </a:cubicBezTo>
                  <a:cubicBezTo>
                    <a:pt x="516" y="276"/>
                    <a:pt x="516" y="276"/>
                    <a:pt x="516" y="276"/>
                  </a:cubicBezTo>
                  <a:cubicBezTo>
                    <a:pt x="516" y="275"/>
                    <a:pt x="516" y="275"/>
                    <a:pt x="516" y="275"/>
                  </a:cubicBezTo>
                  <a:cubicBezTo>
                    <a:pt x="516" y="275"/>
                    <a:pt x="516" y="275"/>
                    <a:pt x="516" y="275"/>
                  </a:cubicBezTo>
                  <a:cubicBezTo>
                    <a:pt x="516" y="275"/>
                    <a:pt x="516" y="275"/>
                    <a:pt x="516" y="275"/>
                  </a:cubicBezTo>
                  <a:cubicBezTo>
                    <a:pt x="515" y="275"/>
                    <a:pt x="515" y="275"/>
                    <a:pt x="515" y="275"/>
                  </a:cubicBezTo>
                  <a:cubicBezTo>
                    <a:pt x="515" y="274"/>
                    <a:pt x="515" y="274"/>
                    <a:pt x="515" y="274"/>
                  </a:cubicBezTo>
                  <a:cubicBezTo>
                    <a:pt x="514" y="275"/>
                    <a:pt x="514" y="275"/>
                    <a:pt x="514" y="275"/>
                  </a:cubicBezTo>
                  <a:cubicBezTo>
                    <a:pt x="514" y="276"/>
                    <a:pt x="514" y="276"/>
                    <a:pt x="514" y="276"/>
                  </a:cubicBezTo>
                  <a:cubicBezTo>
                    <a:pt x="514" y="276"/>
                    <a:pt x="514" y="276"/>
                    <a:pt x="514" y="276"/>
                  </a:cubicBezTo>
                  <a:cubicBezTo>
                    <a:pt x="514" y="278"/>
                    <a:pt x="514" y="278"/>
                    <a:pt x="514" y="278"/>
                  </a:cubicBezTo>
                  <a:cubicBezTo>
                    <a:pt x="513" y="278"/>
                    <a:pt x="513" y="278"/>
                    <a:pt x="513" y="278"/>
                  </a:cubicBezTo>
                  <a:cubicBezTo>
                    <a:pt x="514" y="279"/>
                    <a:pt x="514" y="279"/>
                    <a:pt x="514" y="279"/>
                  </a:cubicBezTo>
                  <a:cubicBezTo>
                    <a:pt x="514" y="280"/>
                    <a:pt x="514" y="280"/>
                    <a:pt x="514" y="280"/>
                  </a:cubicBezTo>
                  <a:close/>
                  <a:moveTo>
                    <a:pt x="9" y="215"/>
                  </a:moveTo>
                  <a:cubicBezTo>
                    <a:pt x="9" y="215"/>
                    <a:pt x="8" y="216"/>
                    <a:pt x="8" y="216"/>
                  </a:cubicBezTo>
                  <a:cubicBezTo>
                    <a:pt x="9" y="217"/>
                    <a:pt x="9" y="217"/>
                    <a:pt x="9" y="217"/>
                  </a:cubicBezTo>
                  <a:cubicBezTo>
                    <a:pt x="10" y="216"/>
                    <a:pt x="10" y="216"/>
                    <a:pt x="10" y="216"/>
                  </a:cubicBezTo>
                  <a:lnTo>
                    <a:pt x="9" y="2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7" name="Freeform 11">
              <a:extLst>
                <a:ext uri="{FF2B5EF4-FFF2-40B4-BE49-F238E27FC236}">
                  <a16:creationId xmlns:a16="http://schemas.microsoft.com/office/drawing/2014/main" xmlns="" id="{B8C57124-CCF9-46FD-8424-985EEC395C91}"/>
                </a:ext>
              </a:extLst>
            </p:cNvPr>
            <p:cNvSpPr>
              <a:spLocks noEditPoints="1"/>
            </p:cNvSpPr>
            <p:nvPr/>
          </p:nvSpPr>
          <p:spPr bwMode="auto">
            <a:xfrm>
              <a:off x="5152561" y="1349076"/>
              <a:ext cx="417392" cy="446903"/>
            </a:xfrm>
            <a:custGeom>
              <a:avLst/>
              <a:gdLst>
                <a:gd name="T0" fmla="*/ 60 w 63"/>
                <a:gd name="T1" fmla="*/ 6 h 69"/>
                <a:gd name="T2" fmla="*/ 26 w 63"/>
                <a:gd name="T3" fmla="*/ 0 h 69"/>
                <a:gd name="T4" fmla="*/ 21 w 63"/>
                <a:gd name="T5" fmla="*/ 7 h 69"/>
                <a:gd name="T6" fmla="*/ 28 w 63"/>
                <a:gd name="T7" fmla="*/ 13 h 69"/>
                <a:gd name="T8" fmla="*/ 28 w 63"/>
                <a:gd name="T9" fmla="*/ 13 h 69"/>
                <a:gd name="T10" fmla="*/ 25 w 63"/>
                <a:gd name="T11" fmla="*/ 14 h 69"/>
                <a:gd name="T12" fmla="*/ 33 w 63"/>
                <a:gd name="T13" fmla="*/ 17 h 69"/>
                <a:gd name="T14" fmla="*/ 39 w 63"/>
                <a:gd name="T15" fmla="*/ 17 h 69"/>
                <a:gd name="T16" fmla="*/ 45 w 63"/>
                <a:gd name="T17" fmla="*/ 12 h 69"/>
                <a:gd name="T18" fmla="*/ 44 w 63"/>
                <a:gd name="T19" fmla="*/ 7 h 69"/>
                <a:gd name="T20" fmla="*/ 38 w 63"/>
                <a:gd name="T21" fmla="*/ 5 h 69"/>
                <a:gd name="T22" fmla="*/ 35 w 63"/>
                <a:gd name="T23" fmla="*/ 7 h 69"/>
                <a:gd name="T24" fmla="*/ 33 w 63"/>
                <a:gd name="T25" fmla="*/ 3 h 69"/>
                <a:gd name="T26" fmla="*/ 33 w 63"/>
                <a:gd name="T27" fmla="*/ 10 h 69"/>
                <a:gd name="T28" fmla="*/ 28 w 63"/>
                <a:gd name="T29" fmla="*/ 7 h 69"/>
                <a:gd name="T30" fmla="*/ 25 w 63"/>
                <a:gd name="T31" fmla="*/ 3 h 69"/>
                <a:gd name="T32" fmla="*/ 24 w 63"/>
                <a:gd name="T33" fmla="*/ 8 h 69"/>
                <a:gd name="T34" fmla="*/ 21 w 63"/>
                <a:gd name="T35" fmla="*/ 10 h 69"/>
                <a:gd name="T36" fmla="*/ 51 w 63"/>
                <a:gd name="T37" fmla="*/ 22 h 69"/>
                <a:gd name="T38" fmla="*/ 52 w 63"/>
                <a:gd name="T39" fmla="*/ 22 h 69"/>
                <a:gd name="T40" fmla="*/ 49 w 63"/>
                <a:gd name="T41" fmla="*/ 24 h 69"/>
                <a:gd name="T42" fmla="*/ 39 w 63"/>
                <a:gd name="T43" fmla="*/ 30 h 69"/>
                <a:gd name="T44" fmla="*/ 44 w 63"/>
                <a:gd name="T45" fmla="*/ 34 h 69"/>
                <a:gd name="T46" fmla="*/ 38 w 63"/>
                <a:gd name="T47" fmla="*/ 39 h 69"/>
                <a:gd name="T48" fmla="*/ 33 w 63"/>
                <a:gd name="T49" fmla="*/ 39 h 69"/>
                <a:gd name="T50" fmla="*/ 33 w 63"/>
                <a:gd name="T51" fmla="*/ 32 h 69"/>
                <a:gd name="T52" fmla="*/ 29 w 63"/>
                <a:gd name="T53" fmla="*/ 27 h 69"/>
                <a:gd name="T54" fmla="*/ 35 w 63"/>
                <a:gd name="T55" fmla="*/ 29 h 69"/>
                <a:gd name="T56" fmla="*/ 33 w 63"/>
                <a:gd name="T57" fmla="*/ 25 h 69"/>
                <a:gd name="T58" fmla="*/ 3 w 63"/>
                <a:gd name="T59" fmla="*/ 28 h 69"/>
                <a:gd name="T60" fmla="*/ 3 w 63"/>
                <a:gd name="T61" fmla="*/ 27 h 69"/>
                <a:gd name="T62" fmla="*/ 21 w 63"/>
                <a:gd name="T63" fmla="*/ 48 h 69"/>
                <a:gd name="T64" fmla="*/ 19 w 63"/>
                <a:gd name="T65" fmla="*/ 44 h 69"/>
                <a:gd name="T66" fmla="*/ 14 w 63"/>
                <a:gd name="T67" fmla="*/ 42 h 69"/>
                <a:gd name="T68" fmla="*/ 12 w 63"/>
                <a:gd name="T69" fmla="*/ 39 h 69"/>
                <a:gd name="T70" fmla="*/ 16 w 63"/>
                <a:gd name="T71" fmla="*/ 38 h 69"/>
                <a:gd name="T72" fmla="*/ 19 w 63"/>
                <a:gd name="T73" fmla="*/ 35 h 69"/>
                <a:gd name="T74" fmla="*/ 17 w 63"/>
                <a:gd name="T75" fmla="*/ 34 h 69"/>
                <a:gd name="T76" fmla="*/ 11 w 63"/>
                <a:gd name="T77" fmla="*/ 35 h 69"/>
                <a:gd name="T78" fmla="*/ 14 w 63"/>
                <a:gd name="T79" fmla="*/ 31 h 69"/>
                <a:gd name="T80" fmla="*/ 19 w 63"/>
                <a:gd name="T81" fmla="*/ 28 h 69"/>
                <a:gd name="T82" fmla="*/ 15 w 63"/>
                <a:gd name="T83" fmla="*/ 28 h 69"/>
                <a:gd name="T84" fmla="*/ 14 w 63"/>
                <a:gd name="T85" fmla="*/ 26 h 69"/>
                <a:gd name="T86" fmla="*/ 13 w 63"/>
                <a:gd name="T87" fmla="*/ 29 h 69"/>
                <a:gd name="T88" fmla="*/ 7 w 63"/>
                <a:gd name="T89" fmla="*/ 29 h 69"/>
                <a:gd name="T90" fmla="*/ 4 w 63"/>
                <a:gd name="T91" fmla="*/ 25 h 69"/>
                <a:gd name="T92" fmla="*/ 5 w 63"/>
                <a:gd name="T93" fmla="*/ 24 h 69"/>
                <a:gd name="T94" fmla="*/ 4 w 63"/>
                <a:gd name="T95" fmla="*/ 19 h 69"/>
                <a:gd name="T96" fmla="*/ 0 w 63"/>
                <a:gd name="T97" fmla="*/ 17 h 69"/>
                <a:gd name="T98" fmla="*/ 5 w 63"/>
                <a:gd name="T99" fmla="*/ 15 h 69"/>
                <a:gd name="T100" fmla="*/ 9 w 63"/>
                <a:gd name="T101" fmla="*/ 14 h 69"/>
                <a:gd name="T102" fmla="*/ 9 w 63"/>
                <a:gd name="T103" fmla="*/ 15 h 69"/>
                <a:gd name="T104" fmla="*/ 10 w 63"/>
                <a:gd name="T105" fmla="*/ 19 h 69"/>
                <a:gd name="T106" fmla="*/ 13 w 63"/>
                <a:gd name="T107" fmla="*/ 17 h 69"/>
                <a:gd name="T108" fmla="*/ 17 w 63"/>
                <a:gd name="T109" fmla="*/ 23 h 69"/>
                <a:gd name="T110" fmla="*/ 15 w 63"/>
                <a:gd name="T111" fmla="*/ 12 h 69"/>
                <a:gd name="T112" fmla="*/ 21 w 63"/>
                <a:gd name="T113" fmla="*/ 13 h 69"/>
                <a:gd name="T114" fmla="*/ 23 w 63"/>
                <a:gd name="T115" fmla="*/ 15 h 69"/>
                <a:gd name="T116" fmla="*/ 32 w 63"/>
                <a:gd name="T117" fmla="*/ 23 h 69"/>
                <a:gd name="T118" fmla="*/ 27 w 63"/>
                <a:gd name="T119" fmla="*/ 27 h 69"/>
                <a:gd name="T120" fmla="*/ 26 w 63"/>
                <a:gd name="T121" fmla="*/ 34 h 69"/>
                <a:gd name="T122" fmla="*/ 23 w 63"/>
                <a:gd name="T123" fmla="*/ 41 h 69"/>
                <a:gd name="T124" fmla="*/ 32 w 63"/>
                <a:gd name="T125"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3" h="69">
                  <a:moveTo>
                    <a:pt x="58" y="6"/>
                  </a:moveTo>
                  <a:cubicBezTo>
                    <a:pt x="59" y="6"/>
                    <a:pt x="59" y="5"/>
                    <a:pt x="59" y="5"/>
                  </a:cubicBezTo>
                  <a:cubicBezTo>
                    <a:pt x="60" y="5"/>
                    <a:pt x="60" y="5"/>
                    <a:pt x="60" y="5"/>
                  </a:cubicBezTo>
                  <a:cubicBezTo>
                    <a:pt x="61" y="5"/>
                    <a:pt x="61" y="5"/>
                    <a:pt x="61" y="5"/>
                  </a:cubicBezTo>
                  <a:cubicBezTo>
                    <a:pt x="61" y="4"/>
                    <a:pt x="61" y="4"/>
                    <a:pt x="61" y="4"/>
                  </a:cubicBezTo>
                  <a:cubicBezTo>
                    <a:pt x="62" y="3"/>
                    <a:pt x="62" y="3"/>
                    <a:pt x="62" y="3"/>
                  </a:cubicBezTo>
                  <a:cubicBezTo>
                    <a:pt x="63" y="3"/>
                    <a:pt x="63" y="3"/>
                    <a:pt x="63" y="3"/>
                  </a:cubicBezTo>
                  <a:cubicBezTo>
                    <a:pt x="63" y="4"/>
                    <a:pt x="63" y="4"/>
                    <a:pt x="63" y="4"/>
                  </a:cubicBezTo>
                  <a:cubicBezTo>
                    <a:pt x="63" y="4"/>
                    <a:pt x="63" y="4"/>
                    <a:pt x="63" y="4"/>
                  </a:cubicBezTo>
                  <a:cubicBezTo>
                    <a:pt x="62" y="5"/>
                    <a:pt x="62" y="5"/>
                    <a:pt x="62" y="5"/>
                  </a:cubicBezTo>
                  <a:cubicBezTo>
                    <a:pt x="61" y="5"/>
                    <a:pt x="61" y="5"/>
                    <a:pt x="61" y="5"/>
                  </a:cubicBezTo>
                  <a:cubicBezTo>
                    <a:pt x="60" y="6"/>
                    <a:pt x="60" y="6"/>
                    <a:pt x="60" y="6"/>
                  </a:cubicBezTo>
                  <a:cubicBezTo>
                    <a:pt x="59" y="6"/>
                    <a:pt x="59" y="6"/>
                    <a:pt x="59" y="6"/>
                  </a:cubicBezTo>
                  <a:cubicBezTo>
                    <a:pt x="59" y="6"/>
                    <a:pt x="59" y="6"/>
                    <a:pt x="59" y="6"/>
                  </a:cubicBezTo>
                  <a:cubicBezTo>
                    <a:pt x="58" y="6"/>
                    <a:pt x="58" y="6"/>
                    <a:pt x="58" y="6"/>
                  </a:cubicBezTo>
                  <a:close/>
                  <a:moveTo>
                    <a:pt x="47" y="7"/>
                  </a:moveTo>
                  <a:cubicBezTo>
                    <a:pt x="48" y="7"/>
                    <a:pt x="48" y="7"/>
                    <a:pt x="48" y="7"/>
                  </a:cubicBezTo>
                  <a:cubicBezTo>
                    <a:pt x="48" y="7"/>
                    <a:pt x="48" y="7"/>
                    <a:pt x="48" y="7"/>
                  </a:cubicBezTo>
                  <a:cubicBezTo>
                    <a:pt x="49" y="7"/>
                    <a:pt x="49" y="7"/>
                    <a:pt x="49" y="7"/>
                  </a:cubicBezTo>
                  <a:cubicBezTo>
                    <a:pt x="48" y="6"/>
                    <a:pt x="48" y="6"/>
                    <a:pt x="48" y="6"/>
                  </a:cubicBezTo>
                  <a:cubicBezTo>
                    <a:pt x="48" y="6"/>
                    <a:pt x="48" y="6"/>
                    <a:pt x="48" y="6"/>
                  </a:cubicBezTo>
                  <a:cubicBezTo>
                    <a:pt x="47" y="6"/>
                    <a:pt x="47" y="6"/>
                    <a:pt x="47" y="6"/>
                  </a:cubicBezTo>
                  <a:cubicBezTo>
                    <a:pt x="47" y="7"/>
                    <a:pt x="47" y="7"/>
                    <a:pt x="47" y="7"/>
                  </a:cubicBezTo>
                  <a:close/>
                  <a:moveTo>
                    <a:pt x="26" y="0"/>
                  </a:moveTo>
                  <a:cubicBezTo>
                    <a:pt x="27" y="1"/>
                    <a:pt x="27" y="1"/>
                    <a:pt x="27" y="1"/>
                  </a:cubicBezTo>
                  <a:cubicBezTo>
                    <a:pt x="28" y="2"/>
                    <a:pt x="28" y="2"/>
                    <a:pt x="28" y="2"/>
                  </a:cubicBezTo>
                  <a:cubicBezTo>
                    <a:pt x="28" y="1"/>
                    <a:pt x="28" y="1"/>
                    <a:pt x="28" y="1"/>
                  </a:cubicBezTo>
                  <a:cubicBezTo>
                    <a:pt x="29" y="1"/>
                    <a:pt x="29" y="1"/>
                    <a:pt x="29" y="1"/>
                  </a:cubicBezTo>
                  <a:cubicBezTo>
                    <a:pt x="28" y="0"/>
                    <a:pt x="28" y="0"/>
                    <a:pt x="28" y="0"/>
                  </a:cubicBezTo>
                  <a:cubicBezTo>
                    <a:pt x="28" y="1"/>
                    <a:pt x="28" y="1"/>
                    <a:pt x="28" y="1"/>
                  </a:cubicBezTo>
                  <a:cubicBezTo>
                    <a:pt x="27" y="0"/>
                    <a:pt x="27" y="0"/>
                    <a:pt x="27" y="0"/>
                  </a:cubicBezTo>
                  <a:cubicBezTo>
                    <a:pt x="26" y="0"/>
                    <a:pt x="26" y="0"/>
                    <a:pt x="26" y="0"/>
                  </a:cubicBezTo>
                  <a:cubicBezTo>
                    <a:pt x="26" y="0"/>
                    <a:pt x="26" y="0"/>
                    <a:pt x="26" y="0"/>
                  </a:cubicBezTo>
                  <a:cubicBezTo>
                    <a:pt x="26" y="0"/>
                    <a:pt x="26" y="0"/>
                    <a:pt x="26" y="0"/>
                  </a:cubicBezTo>
                  <a:close/>
                  <a:moveTo>
                    <a:pt x="22" y="7"/>
                  </a:moveTo>
                  <a:cubicBezTo>
                    <a:pt x="21" y="7"/>
                    <a:pt x="21" y="7"/>
                    <a:pt x="21" y="7"/>
                  </a:cubicBezTo>
                  <a:cubicBezTo>
                    <a:pt x="21" y="6"/>
                    <a:pt x="21" y="6"/>
                    <a:pt x="21" y="6"/>
                  </a:cubicBezTo>
                  <a:cubicBezTo>
                    <a:pt x="21" y="6"/>
                    <a:pt x="21" y="6"/>
                    <a:pt x="21" y="6"/>
                  </a:cubicBezTo>
                  <a:cubicBezTo>
                    <a:pt x="22" y="6"/>
                    <a:pt x="22" y="6"/>
                    <a:pt x="22" y="6"/>
                  </a:cubicBezTo>
                  <a:cubicBezTo>
                    <a:pt x="22" y="6"/>
                    <a:pt x="22" y="6"/>
                    <a:pt x="22" y="6"/>
                  </a:cubicBezTo>
                  <a:cubicBezTo>
                    <a:pt x="23" y="6"/>
                    <a:pt x="23" y="6"/>
                    <a:pt x="23" y="6"/>
                  </a:cubicBezTo>
                  <a:cubicBezTo>
                    <a:pt x="22" y="7"/>
                    <a:pt x="22" y="7"/>
                    <a:pt x="22" y="7"/>
                  </a:cubicBezTo>
                  <a:cubicBezTo>
                    <a:pt x="22" y="7"/>
                    <a:pt x="22" y="7"/>
                    <a:pt x="22" y="7"/>
                  </a:cubicBezTo>
                  <a:cubicBezTo>
                    <a:pt x="22" y="7"/>
                    <a:pt x="22" y="7"/>
                    <a:pt x="22" y="7"/>
                  </a:cubicBezTo>
                  <a:close/>
                  <a:moveTo>
                    <a:pt x="26" y="13"/>
                  </a:moveTo>
                  <a:cubicBezTo>
                    <a:pt x="26" y="13"/>
                    <a:pt x="26" y="13"/>
                    <a:pt x="26" y="13"/>
                  </a:cubicBezTo>
                  <a:cubicBezTo>
                    <a:pt x="27" y="13"/>
                    <a:pt x="27" y="13"/>
                    <a:pt x="27" y="13"/>
                  </a:cubicBezTo>
                  <a:cubicBezTo>
                    <a:pt x="28" y="13"/>
                    <a:pt x="28" y="13"/>
                    <a:pt x="28" y="13"/>
                  </a:cubicBezTo>
                  <a:cubicBezTo>
                    <a:pt x="29" y="12"/>
                    <a:pt x="29" y="12"/>
                    <a:pt x="29" y="12"/>
                  </a:cubicBezTo>
                  <a:cubicBezTo>
                    <a:pt x="31" y="12"/>
                    <a:pt x="31" y="12"/>
                    <a:pt x="31" y="12"/>
                  </a:cubicBezTo>
                  <a:cubicBezTo>
                    <a:pt x="31" y="12"/>
                    <a:pt x="31" y="12"/>
                    <a:pt x="31" y="12"/>
                  </a:cubicBezTo>
                  <a:cubicBezTo>
                    <a:pt x="32" y="12"/>
                    <a:pt x="32" y="12"/>
                    <a:pt x="32" y="12"/>
                  </a:cubicBezTo>
                  <a:cubicBezTo>
                    <a:pt x="32" y="12"/>
                    <a:pt x="32" y="12"/>
                    <a:pt x="32" y="12"/>
                  </a:cubicBezTo>
                  <a:cubicBezTo>
                    <a:pt x="32" y="13"/>
                    <a:pt x="32" y="13"/>
                    <a:pt x="32" y="13"/>
                  </a:cubicBezTo>
                  <a:cubicBezTo>
                    <a:pt x="32" y="13"/>
                    <a:pt x="32" y="13"/>
                    <a:pt x="32" y="13"/>
                  </a:cubicBezTo>
                  <a:cubicBezTo>
                    <a:pt x="32" y="13"/>
                    <a:pt x="32" y="13"/>
                    <a:pt x="32" y="13"/>
                  </a:cubicBezTo>
                  <a:cubicBezTo>
                    <a:pt x="31" y="14"/>
                    <a:pt x="31" y="14"/>
                    <a:pt x="31" y="14"/>
                  </a:cubicBezTo>
                  <a:cubicBezTo>
                    <a:pt x="30" y="13"/>
                    <a:pt x="30" y="13"/>
                    <a:pt x="30" y="13"/>
                  </a:cubicBezTo>
                  <a:cubicBezTo>
                    <a:pt x="29" y="13"/>
                    <a:pt x="29" y="13"/>
                    <a:pt x="29" y="13"/>
                  </a:cubicBezTo>
                  <a:cubicBezTo>
                    <a:pt x="28" y="13"/>
                    <a:pt x="28" y="13"/>
                    <a:pt x="28" y="13"/>
                  </a:cubicBezTo>
                  <a:cubicBezTo>
                    <a:pt x="28" y="14"/>
                    <a:pt x="28" y="14"/>
                    <a:pt x="28" y="14"/>
                  </a:cubicBezTo>
                  <a:cubicBezTo>
                    <a:pt x="28" y="14"/>
                    <a:pt x="28" y="14"/>
                    <a:pt x="28" y="14"/>
                  </a:cubicBezTo>
                  <a:cubicBezTo>
                    <a:pt x="30" y="14"/>
                    <a:pt x="30" y="14"/>
                    <a:pt x="30" y="14"/>
                  </a:cubicBezTo>
                  <a:cubicBezTo>
                    <a:pt x="30" y="14"/>
                    <a:pt x="30" y="14"/>
                    <a:pt x="30" y="14"/>
                  </a:cubicBezTo>
                  <a:cubicBezTo>
                    <a:pt x="30" y="15"/>
                    <a:pt x="30" y="15"/>
                    <a:pt x="30" y="15"/>
                  </a:cubicBezTo>
                  <a:cubicBezTo>
                    <a:pt x="30" y="15"/>
                    <a:pt x="30" y="15"/>
                    <a:pt x="30" y="15"/>
                  </a:cubicBezTo>
                  <a:cubicBezTo>
                    <a:pt x="29" y="14"/>
                    <a:pt x="29" y="14"/>
                    <a:pt x="29" y="14"/>
                  </a:cubicBezTo>
                  <a:cubicBezTo>
                    <a:pt x="29" y="15"/>
                    <a:pt x="29" y="15"/>
                    <a:pt x="29" y="15"/>
                  </a:cubicBezTo>
                  <a:cubicBezTo>
                    <a:pt x="28" y="15"/>
                    <a:pt x="28" y="15"/>
                    <a:pt x="28" y="15"/>
                  </a:cubicBezTo>
                  <a:cubicBezTo>
                    <a:pt x="27" y="14"/>
                    <a:pt x="27" y="14"/>
                    <a:pt x="27" y="14"/>
                  </a:cubicBezTo>
                  <a:cubicBezTo>
                    <a:pt x="26" y="14"/>
                    <a:pt x="26" y="14"/>
                    <a:pt x="26" y="14"/>
                  </a:cubicBezTo>
                  <a:cubicBezTo>
                    <a:pt x="25" y="14"/>
                    <a:pt x="25" y="14"/>
                    <a:pt x="25" y="14"/>
                  </a:cubicBezTo>
                  <a:cubicBezTo>
                    <a:pt x="25" y="15"/>
                    <a:pt x="25" y="15"/>
                    <a:pt x="25" y="15"/>
                  </a:cubicBezTo>
                  <a:cubicBezTo>
                    <a:pt x="26" y="15"/>
                    <a:pt x="26" y="15"/>
                    <a:pt x="26" y="15"/>
                  </a:cubicBezTo>
                  <a:cubicBezTo>
                    <a:pt x="28" y="16"/>
                    <a:pt x="28" y="16"/>
                    <a:pt x="28" y="16"/>
                  </a:cubicBezTo>
                  <a:cubicBezTo>
                    <a:pt x="28" y="16"/>
                    <a:pt x="28" y="16"/>
                    <a:pt x="28" y="16"/>
                  </a:cubicBezTo>
                  <a:cubicBezTo>
                    <a:pt x="29" y="16"/>
                    <a:pt x="29" y="16"/>
                    <a:pt x="29" y="16"/>
                  </a:cubicBezTo>
                  <a:cubicBezTo>
                    <a:pt x="29" y="16"/>
                    <a:pt x="29" y="16"/>
                    <a:pt x="29" y="16"/>
                  </a:cubicBezTo>
                  <a:cubicBezTo>
                    <a:pt x="30" y="17"/>
                    <a:pt x="30" y="17"/>
                    <a:pt x="30" y="17"/>
                  </a:cubicBezTo>
                  <a:cubicBezTo>
                    <a:pt x="30" y="18"/>
                    <a:pt x="30" y="18"/>
                    <a:pt x="30" y="18"/>
                  </a:cubicBezTo>
                  <a:cubicBezTo>
                    <a:pt x="30" y="18"/>
                    <a:pt x="30" y="18"/>
                    <a:pt x="30" y="18"/>
                  </a:cubicBezTo>
                  <a:cubicBezTo>
                    <a:pt x="31" y="18"/>
                    <a:pt x="31" y="18"/>
                    <a:pt x="31" y="18"/>
                  </a:cubicBezTo>
                  <a:cubicBezTo>
                    <a:pt x="32" y="17"/>
                    <a:pt x="32" y="17"/>
                    <a:pt x="32" y="17"/>
                  </a:cubicBezTo>
                  <a:cubicBezTo>
                    <a:pt x="33" y="17"/>
                    <a:pt x="33" y="17"/>
                    <a:pt x="33" y="17"/>
                  </a:cubicBezTo>
                  <a:cubicBezTo>
                    <a:pt x="34" y="17"/>
                    <a:pt x="34" y="17"/>
                    <a:pt x="34" y="17"/>
                  </a:cubicBezTo>
                  <a:cubicBezTo>
                    <a:pt x="35" y="17"/>
                    <a:pt x="35" y="17"/>
                    <a:pt x="35" y="17"/>
                  </a:cubicBezTo>
                  <a:cubicBezTo>
                    <a:pt x="36" y="17"/>
                    <a:pt x="36" y="17"/>
                    <a:pt x="36" y="17"/>
                  </a:cubicBezTo>
                  <a:cubicBezTo>
                    <a:pt x="35" y="18"/>
                    <a:pt x="35" y="18"/>
                    <a:pt x="35" y="18"/>
                  </a:cubicBezTo>
                  <a:cubicBezTo>
                    <a:pt x="36" y="19"/>
                    <a:pt x="36" y="19"/>
                    <a:pt x="36" y="19"/>
                  </a:cubicBezTo>
                  <a:cubicBezTo>
                    <a:pt x="37" y="19"/>
                    <a:pt x="37" y="19"/>
                    <a:pt x="37" y="19"/>
                  </a:cubicBezTo>
                  <a:cubicBezTo>
                    <a:pt x="38" y="19"/>
                    <a:pt x="38" y="19"/>
                    <a:pt x="38" y="19"/>
                  </a:cubicBezTo>
                  <a:cubicBezTo>
                    <a:pt x="39" y="19"/>
                    <a:pt x="39" y="19"/>
                    <a:pt x="39" y="19"/>
                  </a:cubicBezTo>
                  <a:cubicBezTo>
                    <a:pt x="39" y="19"/>
                    <a:pt x="39" y="19"/>
                    <a:pt x="39" y="19"/>
                  </a:cubicBezTo>
                  <a:cubicBezTo>
                    <a:pt x="39" y="18"/>
                    <a:pt x="39" y="18"/>
                    <a:pt x="39" y="18"/>
                  </a:cubicBezTo>
                  <a:cubicBezTo>
                    <a:pt x="39" y="18"/>
                    <a:pt x="39" y="18"/>
                    <a:pt x="39" y="18"/>
                  </a:cubicBezTo>
                  <a:cubicBezTo>
                    <a:pt x="39" y="17"/>
                    <a:pt x="39" y="17"/>
                    <a:pt x="39" y="17"/>
                  </a:cubicBezTo>
                  <a:cubicBezTo>
                    <a:pt x="40" y="17"/>
                    <a:pt x="40" y="17"/>
                    <a:pt x="40" y="17"/>
                  </a:cubicBezTo>
                  <a:cubicBezTo>
                    <a:pt x="41" y="17"/>
                    <a:pt x="41" y="17"/>
                    <a:pt x="41" y="17"/>
                  </a:cubicBezTo>
                  <a:cubicBezTo>
                    <a:pt x="41" y="17"/>
                    <a:pt x="41" y="17"/>
                    <a:pt x="41" y="17"/>
                  </a:cubicBezTo>
                  <a:cubicBezTo>
                    <a:pt x="42" y="17"/>
                    <a:pt x="42" y="17"/>
                    <a:pt x="42" y="17"/>
                  </a:cubicBezTo>
                  <a:cubicBezTo>
                    <a:pt x="43" y="17"/>
                    <a:pt x="43" y="17"/>
                    <a:pt x="43" y="17"/>
                  </a:cubicBezTo>
                  <a:cubicBezTo>
                    <a:pt x="44" y="17"/>
                    <a:pt x="44" y="17"/>
                    <a:pt x="44" y="17"/>
                  </a:cubicBezTo>
                  <a:cubicBezTo>
                    <a:pt x="44" y="16"/>
                    <a:pt x="44" y="16"/>
                    <a:pt x="44" y="16"/>
                  </a:cubicBezTo>
                  <a:cubicBezTo>
                    <a:pt x="44" y="15"/>
                    <a:pt x="44" y="15"/>
                    <a:pt x="44" y="15"/>
                  </a:cubicBezTo>
                  <a:cubicBezTo>
                    <a:pt x="44" y="15"/>
                    <a:pt x="44" y="15"/>
                    <a:pt x="44" y="15"/>
                  </a:cubicBezTo>
                  <a:cubicBezTo>
                    <a:pt x="44" y="14"/>
                    <a:pt x="44" y="14"/>
                    <a:pt x="44" y="14"/>
                  </a:cubicBezTo>
                  <a:cubicBezTo>
                    <a:pt x="45" y="14"/>
                    <a:pt x="45" y="14"/>
                    <a:pt x="45" y="14"/>
                  </a:cubicBezTo>
                  <a:cubicBezTo>
                    <a:pt x="45" y="12"/>
                    <a:pt x="45" y="12"/>
                    <a:pt x="45" y="12"/>
                  </a:cubicBezTo>
                  <a:cubicBezTo>
                    <a:pt x="46" y="12"/>
                    <a:pt x="46" y="12"/>
                    <a:pt x="46" y="12"/>
                  </a:cubicBezTo>
                  <a:cubicBezTo>
                    <a:pt x="47" y="11"/>
                    <a:pt x="47" y="11"/>
                    <a:pt x="47" y="11"/>
                  </a:cubicBezTo>
                  <a:cubicBezTo>
                    <a:pt x="47" y="10"/>
                    <a:pt x="47" y="10"/>
                    <a:pt x="47" y="10"/>
                  </a:cubicBezTo>
                  <a:cubicBezTo>
                    <a:pt x="47" y="10"/>
                    <a:pt x="47" y="10"/>
                    <a:pt x="47" y="10"/>
                  </a:cubicBezTo>
                  <a:cubicBezTo>
                    <a:pt x="47" y="9"/>
                    <a:pt x="47" y="9"/>
                    <a:pt x="47" y="9"/>
                  </a:cubicBezTo>
                  <a:cubicBezTo>
                    <a:pt x="47" y="8"/>
                    <a:pt x="47" y="8"/>
                    <a:pt x="47" y="8"/>
                  </a:cubicBezTo>
                  <a:cubicBezTo>
                    <a:pt x="47" y="8"/>
                    <a:pt x="47" y="8"/>
                    <a:pt x="47" y="8"/>
                  </a:cubicBezTo>
                  <a:cubicBezTo>
                    <a:pt x="47" y="7"/>
                    <a:pt x="47" y="7"/>
                    <a:pt x="47" y="7"/>
                  </a:cubicBezTo>
                  <a:cubicBezTo>
                    <a:pt x="47" y="7"/>
                    <a:pt x="47" y="7"/>
                    <a:pt x="47" y="7"/>
                  </a:cubicBezTo>
                  <a:cubicBezTo>
                    <a:pt x="45" y="7"/>
                    <a:pt x="45" y="7"/>
                    <a:pt x="45" y="7"/>
                  </a:cubicBezTo>
                  <a:cubicBezTo>
                    <a:pt x="45" y="7"/>
                    <a:pt x="45" y="7"/>
                    <a:pt x="45" y="7"/>
                  </a:cubicBezTo>
                  <a:cubicBezTo>
                    <a:pt x="44" y="7"/>
                    <a:pt x="44" y="7"/>
                    <a:pt x="44" y="7"/>
                  </a:cubicBezTo>
                  <a:cubicBezTo>
                    <a:pt x="43" y="7"/>
                    <a:pt x="43" y="7"/>
                    <a:pt x="43" y="7"/>
                  </a:cubicBezTo>
                  <a:cubicBezTo>
                    <a:pt x="42" y="7"/>
                    <a:pt x="42" y="7"/>
                    <a:pt x="42" y="7"/>
                  </a:cubicBezTo>
                  <a:cubicBezTo>
                    <a:pt x="41" y="6"/>
                    <a:pt x="41" y="6"/>
                    <a:pt x="41" y="6"/>
                  </a:cubicBezTo>
                  <a:cubicBezTo>
                    <a:pt x="40" y="6"/>
                    <a:pt x="40" y="6"/>
                    <a:pt x="40" y="6"/>
                  </a:cubicBezTo>
                  <a:cubicBezTo>
                    <a:pt x="40" y="6"/>
                    <a:pt x="40" y="6"/>
                    <a:pt x="40" y="6"/>
                  </a:cubicBezTo>
                  <a:cubicBezTo>
                    <a:pt x="40" y="6"/>
                    <a:pt x="40" y="6"/>
                    <a:pt x="40" y="6"/>
                  </a:cubicBezTo>
                  <a:cubicBezTo>
                    <a:pt x="39" y="5"/>
                    <a:pt x="39" y="5"/>
                    <a:pt x="39" y="5"/>
                  </a:cubicBezTo>
                  <a:cubicBezTo>
                    <a:pt x="39" y="6"/>
                    <a:pt x="39" y="6"/>
                    <a:pt x="39" y="6"/>
                  </a:cubicBezTo>
                  <a:cubicBezTo>
                    <a:pt x="39" y="5"/>
                    <a:pt x="39" y="5"/>
                    <a:pt x="39" y="5"/>
                  </a:cubicBezTo>
                  <a:cubicBezTo>
                    <a:pt x="39" y="5"/>
                    <a:pt x="39" y="5"/>
                    <a:pt x="39" y="5"/>
                  </a:cubicBezTo>
                  <a:cubicBezTo>
                    <a:pt x="39" y="4"/>
                    <a:pt x="39" y="4"/>
                    <a:pt x="39" y="4"/>
                  </a:cubicBezTo>
                  <a:cubicBezTo>
                    <a:pt x="38" y="5"/>
                    <a:pt x="38" y="5"/>
                    <a:pt x="38" y="5"/>
                  </a:cubicBezTo>
                  <a:cubicBezTo>
                    <a:pt x="38" y="5"/>
                    <a:pt x="38" y="5"/>
                    <a:pt x="38" y="5"/>
                  </a:cubicBezTo>
                  <a:cubicBezTo>
                    <a:pt x="38" y="6"/>
                    <a:pt x="38" y="6"/>
                    <a:pt x="38" y="6"/>
                  </a:cubicBezTo>
                  <a:cubicBezTo>
                    <a:pt x="37" y="5"/>
                    <a:pt x="37" y="5"/>
                    <a:pt x="37" y="5"/>
                  </a:cubicBezTo>
                  <a:cubicBezTo>
                    <a:pt x="37" y="5"/>
                    <a:pt x="37" y="5"/>
                    <a:pt x="37" y="5"/>
                  </a:cubicBezTo>
                  <a:cubicBezTo>
                    <a:pt x="37" y="5"/>
                    <a:pt x="37" y="5"/>
                    <a:pt x="37" y="5"/>
                  </a:cubicBezTo>
                  <a:cubicBezTo>
                    <a:pt x="37" y="5"/>
                    <a:pt x="37" y="5"/>
                    <a:pt x="37" y="5"/>
                  </a:cubicBezTo>
                  <a:cubicBezTo>
                    <a:pt x="37" y="6"/>
                    <a:pt x="37" y="6"/>
                    <a:pt x="37" y="6"/>
                  </a:cubicBezTo>
                  <a:cubicBezTo>
                    <a:pt x="36" y="6"/>
                    <a:pt x="36" y="6"/>
                    <a:pt x="36" y="6"/>
                  </a:cubicBezTo>
                  <a:cubicBezTo>
                    <a:pt x="36" y="7"/>
                    <a:pt x="36" y="7"/>
                    <a:pt x="36" y="7"/>
                  </a:cubicBezTo>
                  <a:cubicBezTo>
                    <a:pt x="36" y="7"/>
                    <a:pt x="36" y="7"/>
                    <a:pt x="36" y="7"/>
                  </a:cubicBezTo>
                  <a:cubicBezTo>
                    <a:pt x="36" y="7"/>
                    <a:pt x="36" y="7"/>
                    <a:pt x="36" y="7"/>
                  </a:cubicBezTo>
                  <a:cubicBezTo>
                    <a:pt x="35" y="7"/>
                    <a:pt x="35" y="7"/>
                    <a:pt x="35" y="7"/>
                  </a:cubicBezTo>
                  <a:cubicBezTo>
                    <a:pt x="35" y="7"/>
                    <a:pt x="35" y="7"/>
                    <a:pt x="35" y="7"/>
                  </a:cubicBezTo>
                  <a:cubicBezTo>
                    <a:pt x="35" y="7"/>
                    <a:pt x="35" y="7"/>
                    <a:pt x="35" y="7"/>
                  </a:cubicBezTo>
                  <a:cubicBezTo>
                    <a:pt x="35" y="8"/>
                    <a:pt x="35" y="8"/>
                    <a:pt x="35" y="8"/>
                  </a:cubicBezTo>
                  <a:cubicBezTo>
                    <a:pt x="35" y="7"/>
                    <a:pt x="35" y="7"/>
                    <a:pt x="35" y="7"/>
                  </a:cubicBezTo>
                  <a:cubicBezTo>
                    <a:pt x="34" y="7"/>
                    <a:pt x="34" y="7"/>
                    <a:pt x="34" y="7"/>
                  </a:cubicBezTo>
                  <a:cubicBezTo>
                    <a:pt x="35" y="6"/>
                    <a:pt x="35" y="6"/>
                    <a:pt x="35" y="6"/>
                  </a:cubicBezTo>
                  <a:cubicBezTo>
                    <a:pt x="35" y="4"/>
                    <a:pt x="35" y="4"/>
                    <a:pt x="35" y="4"/>
                  </a:cubicBezTo>
                  <a:cubicBezTo>
                    <a:pt x="35" y="4"/>
                    <a:pt x="35" y="4"/>
                    <a:pt x="35" y="4"/>
                  </a:cubicBezTo>
                  <a:cubicBezTo>
                    <a:pt x="34" y="3"/>
                    <a:pt x="34" y="3"/>
                    <a:pt x="34" y="3"/>
                  </a:cubicBezTo>
                  <a:cubicBezTo>
                    <a:pt x="33" y="3"/>
                    <a:pt x="33" y="3"/>
                    <a:pt x="33" y="3"/>
                  </a:cubicBezTo>
                  <a:cubicBezTo>
                    <a:pt x="33" y="3"/>
                    <a:pt x="33" y="3"/>
                    <a:pt x="33" y="3"/>
                  </a:cubicBezTo>
                  <a:cubicBezTo>
                    <a:pt x="33" y="3"/>
                    <a:pt x="33" y="3"/>
                    <a:pt x="33" y="3"/>
                  </a:cubicBezTo>
                  <a:cubicBezTo>
                    <a:pt x="33" y="4"/>
                    <a:pt x="33" y="4"/>
                    <a:pt x="33" y="4"/>
                  </a:cubicBezTo>
                  <a:cubicBezTo>
                    <a:pt x="33" y="4"/>
                    <a:pt x="33" y="4"/>
                    <a:pt x="33" y="4"/>
                  </a:cubicBezTo>
                  <a:cubicBezTo>
                    <a:pt x="33" y="4"/>
                    <a:pt x="33" y="4"/>
                    <a:pt x="33" y="4"/>
                  </a:cubicBezTo>
                  <a:cubicBezTo>
                    <a:pt x="33" y="4"/>
                    <a:pt x="33" y="4"/>
                    <a:pt x="33" y="4"/>
                  </a:cubicBezTo>
                  <a:cubicBezTo>
                    <a:pt x="32" y="4"/>
                    <a:pt x="32" y="4"/>
                    <a:pt x="32" y="4"/>
                  </a:cubicBezTo>
                  <a:cubicBezTo>
                    <a:pt x="32" y="5"/>
                    <a:pt x="32" y="5"/>
                    <a:pt x="32" y="5"/>
                  </a:cubicBezTo>
                  <a:cubicBezTo>
                    <a:pt x="33" y="6"/>
                    <a:pt x="33" y="6"/>
                    <a:pt x="33" y="6"/>
                  </a:cubicBezTo>
                  <a:cubicBezTo>
                    <a:pt x="33" y="6"/>
                    <a:pt x="33" y="6"/>
                    <a:pt x="33" y="6"/>
                  </a:cubicBezTo>
                  <a:cubicBezTo>
                    <a:pt x="33" y="7"/>
                    <a:pt x="33" y="7"/>
                    <a:pt x="33" y="7"/>
                  </a:cubicBezTo>
                  <a:cubicBezTo>
                    <a:pt x="33" y="8"/>
                    <a:pt x="33" y="8"/>
                    <a:pt x="33" y="8"/>
                  </a:cubicBezTo>
                  <a:cubicBezTo>
                    <a:pt x="33" y="9"/>
                    <a:pt x="33" y="9"/>
                    <a:pt x="33" y="9"/>
                  </a:cubicBezTo>
                  <a:cubicBezTo>
                    <a:pt x="33" y="10"/>
                    <a:pt x="33" y="10"/>
                    <a:pt x="33" y="10"/>
                  </a:cubicBezTo>
                  <a:cubicBezTo>
                    <a:pt x="33" y="10"/>
                    <a:pt x="33" y="10"/>
                    <a:pt x="33" y="10"/>
                  </a:cubicBezTo>
                  <a:cubicBezTo>
                    <a:pt x="32" y="9"/>
                    <a:pt x="32" y="9"/>
                    <a:pt x="32" y="9"/>
                  </a:cubicBezTo>
                  <a:cubicBezTo>
                    <a:pt x="32" y="8"/>
                    <a:pt x="32" y="8"/>
                    <a:pt x="32" y="8"/>
                  </a:cubicBezTo>
                  <a:cubicBezTo>
                    <a:pt x="31" y="8"/>
                    <a:pt x="31" y="8"/>
                    <a:pt x="31" y="8"/>
                  </a:cubicBezTo>
                  <a:cubicBezTo>
                    <a:pt x="31" y="7"/>
                    <a:pt x="31" y="7"/>
                    <a:pt x="31" y="7"/>
                  </a:cubicBezTo>
                  <a:cubicBezTo>
                    <a:pt x="31" y="7"/>
                    <a:pt x="31" y="7"/>
                    <a:pt x="31" y="7"/>
                  </a:cubicBezTo>
                  <a:cubicBezTo>
                    <a:pt x="31" y="6"/>
                    <a:pt x="31" y="6"/>
                    <a:pt x="31" y="6"/>
                  </a:cubicBezTo>
                  <a:cubicBezTo>
                    <a:pt x="30" y="6"/>
                    <a:pt x="30" y="6"/>
                    <a:pt x="30" y="6"/>
                  </a:cubicBezTo>
                  <a:cubicBezTo>
                    <a:pt x="30" y="7"/>
                    <a:pt x="30" y="7"/>
                    <a:pt x="30" y="7"/>
                  </a:cubicBezTo>
                  <a:cubicBezTo>
                    <a:pt x="29" y="7"/>
                    <a:pt x="29" y="7"/>
                    <a:pt x="29" y="7"/>
                  </a:cubicBezTo>
                  <a:cubicBezTo>
                    <a:pt x="29" y="7"/>
                    <a:pt x="29" y="7"/>
                    <a:pt x="29" y="7"/>
                  </a:cubicBezTo>
                  <a:cubicBezTo>
                    <a:pt x="28" y="7"/>
                    <a:pt x="28" y="7"/>
                    <a:pt x="28" y="7"/>
                  </a:cubicBezTo>
                  <a:cubicBezTo>
                    <a:pt x="28" y="7"/>
                    <a:pt x="28" y="7"/>
                    <a:pt x="28" y="7"/>
                  </a:cubicBezTo>
                  <a:cubicBezTo>
                    <a:pt x="28" y="7"/>
                    <a:pt x="28" y="7"/>
                    <a:pt x="28" y="7"/>
                  </a:cubicBezTo>
                  <a:cubicBezTo>
                    <a:pt x="28" y="6"/>
                    <a:pt x="28" y="6"/>
                    <a:pt x="28" y="6"/>
                  </a:cubicBezTo>
                  <a:cubicBezTo>
                    <a:pt x="27" y="6"/>
                    <a:pt x="27" y="6"/>
                    <a:pt x="27" y="6"/>
                  </a:cubicBezTo>
                  <a:cubicBezTo>
                    <a:pt x="27" y="6"/>
                    <a:pt x="27" y="6"/>
                    <a:pt x="27" y="6"/>
                  </a:cubicBezTo>
                  <a:cubicBezTo>
                    <a:pt x="26" y="5"/>
                    <a:pt x="26" y="5"/>
                    <a:pt x="26" y="5"/>
                  </a:cubicBezTo>
                  <a:cubicBezTo>
                    <a:pt x="26" y="5"/>
                    <a:pt x="26" y="5"/>
                    <a:pt x="26" y="5"/>
                  </a:cubicBezTo>
                  <a:cubicBezTo>
                    <a:pt x="26" y="5"/>
                    <a:pt x="26" y="5"/>
                    <a:pt x="26" y="5"/>
                  </a:cubicBezTo>
                  <a:cubicBezTo>
                    <a:pt x="25" y="4"/>
                    <a:pt x="25" y="4"/>
                    <a:pt x="25" y="4"/>
                  </a:cubicBezTo>
                  <a:cubicBezTo>
                    <a:pt x="25" y="4"/>
                    <a:pt x="25" y="4"/>
                    <a:pt x="25" y="4"/>
                  </a:cubicBezTo>
                  <a:cubicBezTo>
                    <a:pt x="25" y="3"/>
                    <a:pt x="25" y="3"/>
                    <a:pt x="25" y="3"/>
                  </a:cubicBezTo>
                  <a:cubicBezTo>
                    <a:pt x="25" y="3"/>
                    <a:pt x="25" y="3"/>
                    <a:pt x="25" y="3"/>
                  </a:cubicBezTo>
                  <a:cubicBezTo>
                    <a:pt x="24" y="3"/>
                    <a:pt x="24" y="3"/>
                    <a:pt x="24" y="3"/>
                  </a:cubicBezTo>
                  <a:cubicBezTo>
                    <a:pt x="24" y="5"/>
                    <a:pt x="24" y="5"/>
                    <a:pt x="24" y="5"/>
                  </a:cubicBezTo>
                  <a:cubicBezTo>
                    <a:pt x="24" y="5"/>
                    <a:pt x="24" y="5"/>
                    <a:pt x="24" y="5"/>
                  </a:cubicBezTo>
                  <a:cubicBezTo>
                    <a:pt x="25" y="6"/>
                    <a:pt x="25" y="6"/>
                    <a:pt x="25" y="6"/>
                  </a:cubicBezTo>
                  <a:cubicBezTo>
                    <a:pt x="25" y="7"/>
                    <a:pt x="25" y="7"/>
                    <a:pt x="25" y="7"/>
                  </a:cubicBezTo>
                  <a:cubicBezTo>
                    <a:pt x="25" y="7"/>
                    <a:pt x="25" y="7"/>
                    <a:pt x="25" y="7"/>
                  </a:cubicBezTo>
                  <a:cubicBezTo>
                    <a:pt x="24" y="7"/>
                    <a:pt x="24" y="7"/>
                    <a:pt x="24" y="7"/>
                  </a:cubicBezTo>
                  <a:cubicBezTo>
                    <a:pt x="24" y="6"/>
                    <a:pt x="24" y="6"/>
                    <a:pt x="24" y="6"/>
                  </a:cubicBezTo>
                  <a:cubicBezTo>
                    <a:pt x="23" y="6"/>
                    <a:pt x="23" y="6"/>
                    <a:pt x="23" y="6"/>
                  </a:cubicBezTo>
                  <a:cubicBezTo>
                    <a:pt x="23" y="7"/>
                    <a:pt x="23" y="7"/>
                    <a:pt x="23" y="7"/>
                  </a:cubicBezTo>
                  <a:cubicBezTo>
                    <a:pt x="24" y="8"/>
                    <a:pt x="24" y="8"/>
                    <a:pt x="24" y="8"/>
                  </a:cubicBezTo>
                  <a:cubicBezTo>
                    <a:pt x="24" y="8"/>
                    <a:pt x="24" y="8"/>
                    <a:pt x="24" y="8"/>
                  </a:cubicBezTo>
                  <a:cubicBezTo>
                    <a:pt x="24" y="9"/>
                    <a:pt x="24" y="9"/>
                    <a:pt x="24" y="9"/>
                  </a:cubicBezTo>
                  <a:cubicBezTo>
                    <a:pt x="24" y="9"/>
                    <a:pt x="24" y="9"/>
                    <a:pt x="24" y="9"/>
                  </a:cubicBezTo>
                  <a:cubicBezTo>
                    <a:pt x="23" y="9"/>
                    <a:pt x="23" y="9"/>
                    <a:pt x="23" y="9"/>
                  </a:cubicBezTo>
                  <a:cubicBezTo>
                    <a:pt x="23" y="8"/>
                    <a:pt x="23" y="8"/>
                    <a:pt x="23" y="8"/>
                  </a:cubicBezTo>
                  <a:cubicBezTo>
                    <a:pt x="23" y="8"/>
                    <a:pt x="23" y="8"/>
                    <a:pt x="23" y="8"/>
                  </a:cubicBezTo>
                  <a:cubicBezTo>
                    <a:pt x="21" y="8"/>
                    <a:pt x="21" y="8"/>
                    <a:pt x="21" y="8"/>
                  </a:cubicBezTo>
                  <a:cubicBezTo>
                    <a:pt x="21" y="8"/>
                    <a:pt x="21" y="8"/>
                    <a:pt x="21" y="8"/>
                  </a:cubicBezTo>
                  <a:cubicBezTo>
                    <a:pt x="20" y="8"/>
                    <a:pt x="20" y="8"/>
                    <a:pt x="20" y="8"/>
                  </a:cubicBezTo>
                  <a:cubicBezTo>
                    <a:pt x="21" y="9"/>
                    <a:pt x="21" y="9"/>
                    <a:pt x="21" y="9"/>
                  </a:cubicBezTo>
                  <a:cubicBezTo>
                    <a:pt x="21" y="9"/>
                    <a:pt x="21" y="9"/>
                    <a:pt x="21" y="9"/>
                  </a:cubicBezTo>
                  <a:cubicBezTo>
                    <a:pt x="22" y="9"/>
                    <a:pt x="22" y="9"/>
                    <a:pt x="22" y="9"/>
                  </a:cubicBezTo>
                  <a:cubicBezTo>
                    <a:pt x="21" y="10"/>
                    <a:pt x="21" y="10"/>
                    <a:pt x="21" y="10"/>
                  </a:cubicBezTo>
                  <a:cubicBezTo>
                    <a:pt x="22" y="10"/>
                    <a:pt x="22" y="10"/>
                    <a:pt x="22" y="10"/>
                  </a:cubicBezTo>
                  <a:cubicBezTo>
                    <a:pt x="22" y="10"/>
                    <a:pt x="22" y="10"/>
                    <a:pt x="22" y="10"/>
                  </a:cubicBezTo>
                  <a:cubicBezTo>
                    <a:pt x="23" y="10"/>
                    <a:pt x="23" y="10"/>
                    <a:pt x="23" y="10"/>
                  </a:cubicBezTo>
                  <a:cubicBezTo>
                    <a:pt x="21" y="11"/>
                    <a:pt x="21" y="11"/>
                    <a:pt x="21" y="11"/>
                  </a:cubicBezTo>
                  <a:cubicBezTo>
                    <a:pt x="21" y="11"/>
                    <a:pt x="21" y="11"/>
                    <a:pt x="21" y="11"/>
                  </a:cubicBezTo>
                  <a:cubicBezTo>
                    <a:pt x="22" y="13"/>
                    <a:pt x="22" y="13"/>
                    <a:pt x="22" y="13"/>
                  </a:cubicBezTo>
                  <a:cubicBezTo>
                    <a:pt x="23" y="13"/>
                    <a:pt x="23" y="13"/>
                    <a:pt x="23" y="13"/>
                  </a:cubicBezTo>
                  <a:cubicBezTo>
                    <a:pt x="24" y="13"/>
                    <a:pt x="24" y="13"/>
                    <a:pt x="24" y="13"/>
                  </a:cubicBezTo>
                  <a:cubicBezTo>
                    <a:pt x="25" y="13"/>
                    <a:pt x="25" y="13"/>
                    <a:pt x="25" y="13"/>
                  </a:cubicBezTo>
                  <a:cubicBezTo>
                    <a:pt x="25" y="13"/>
                    <a:pt x="25" y="13"/>
                    <a:pt x="25" y="13"/>
                  </a:cubicBezTo>
                  <a:cubicBezTo>
                    <a:pt x="26" y="13"/>
                    <a:pt x="26" y="13"/>
                    <a:pt x="26" y="13"/>
                  </a:cubicBezTo>
                  <a:close/>
                  <a:moveTo>
                    <a:pt x="51" y="22"/>
                  </a:moveTo>
                  <a:cubicBezTo>
                    <a:pt x="52" y="21"/>
                    <a:pt x="52" y="21"/>
                    <a:pt x="52" y="21"/>
                  </a:cubicBezTo>
                  <a:cubicBezTo>
                    <a:pt x="52" y="21"/>
                    <a:pt x="52" y="21"/>
                    <a:pt x="52" y="21"/>
                  </a:cubicBezTo>
                  <a:cubicBezTo>
                    <a:pt x="53" y="21"/>
                    <a:pt x="53" y="21"/>
                    <a:pt x="53" y="21"/>
                  </a:cubicBezTo>
                  <a:cubicBezTo>
                    <a:pt x="53" y="20"/>
                    <a:pt x="53" y="20"/>
                    <a:pt x="53" y="20"/>
                  </a:cubicBezTo>
                  <a:cubicBezTo>
                    <a:pt x="54" y="21"/>
                    <a:pt x="54" y="21"/>
                    <a:pt x="54" y="21"/>
                  </a:cubicBezTo>
                  <a:cubicBezTo>
                    <a:pt x="55" y="21"/>
                    <a:pt x="55" y="21"/>
                    <a:pt x="55" y="21"/>
                  </a:cubicBezTo>
                  <a:cubicBezTo>
                    <a:pt x="56" y="21"/>
                    <a:pt x="56" y="21"/>
                    <a:pt x="56" y="21"/>
                  </a:cubicBezTo>
                  <a:cubicBezTo>
                    <a:pt x="55" y="21"/>
                    <a:pt x="55" y="21"/>
                    <a:pt x="55" y="21"/>
                  </a:cubicBezTo>
                  <a:cubicBezTo>
                    <a:pt x="55" y="22"/>
                    <a:pt x="55" y="22"/>
                    <a:pt x="55" y="22"/>
                  </a:cubicBezTo>
                  <a:cubicBezTo>
                    <a:pt x="53" y="21"/>
                    <a:pt x="53" y="21"/>
                    <a:pt x="53" y="21"/>
                  </a:cubicBezTo>
                  <a:cubicBezTo>
                    <a:pt x="53" y="21"/>
                    <a:pt x="53" y="21"/>
                    <a:pt x="53" y="21"/>
                  </a:cubicBezTo>
                  <a:cubicBezTo>
                    <a:pt x="52" y="22"/>
                    <a:pt x="52" y="22"/>
                    <a:pt x="52" y="22"/>
                  </a:cubicBezTo>
                  <a:cubicBezTo>
                    <a:pt x="52" y="22"/>
                    <a:pt x="52" y="22"/>
                    <a:pt x="52" y="22"/>
                  </a:cubicBezTo>
                  <a:cubicBezTo>
                    <a:pt x="51" y="22"/>
                    <a:pt x="51" y="22"/>
                    <a:pt x="51" y="22"/>
                  </a:cubicBezTo>
                  <a:cubicBezTo>
                    <a:pt x="51" y="22"/>
                    <a:pt x="51" y="22"/>
                    <a:pt x="51" y="22"/>
                  </a:cubicBezTo>
                  <a:close/>
                  <a:moveTo>
                    <a:pt x="48" y="25"/>
                  </a:moveTo>
                  <a:cubicBezTo>
                    <a:pt x="48" y="24"/>
                    <a:pt x="48" y="24"/>
                    <a:pt x="48" y="24"/>
                  </a:cubicBezTo>
                  <a:cubicBezTo>
                    <a:pt x="47" y="24"/>
                    <a:pt x="47" y="24"/>
                    <a:pt x="47" y="24"/>
                  </a:cubicBezTo>
                  <a:cubicBezTo>
                    <a:pt x="47" y="23"/>
                    <a:pt x="47" y="23"/>
                    <a:pt x="47" y="23"/>
                  </a:cubicBezTo>
                  <a:cubicBezTo>
                    <a:pt x="47" y="23"/>
                    <a:pt x="47" y="23"/>
                    <a:pt x="47" y="23"/>
                  </a:cubicBezTo>
                  <a:cubicBezTo>
                    <a:pt x="48" y="23"/>
                    <a:pt x="48" y="23"/>
                    <a:pt x="48" y="23"/>
                  </a:cubicBezTo>
                  <a:cubicBezTo>
                    <a:pt x="48" y="23"/>
                    <a:pt x="48" y="23"/>
                    <a:pt x="48" y="23"/>
                  </a:cubicBezTo>
                  <a:cubicBezTo>
                    <a:pt x="48" y="23"/>
                    <a:pt x="48" y="23"/>
                    <a:pt x="48" y="23"/>
                  </a:cubicBezTo>
                  <a:cubicBezTo>
                    <a:pt x="49" y="24"/>
                    <a:pt x="49" y="24"/>
                    <a:pt x="49" y="24"/>
                  </a:cubicBezTo>
                  <a:cubicBezTo>
                    <a:pt x="49" y="24"/>
                    <a:pt x="49" y="24"/>
                    <a:pt x="49" y="24"/>
                  </a:cubicBezTo>
                  <a:cubicBezTo>
                    <a:pt x="48" y="25"/>
                    <a:pt x="48" y="25"/>
                    <a:pt x="48" y="25"/>
                  </a:cubicBezTo>
                  <a:cubicBezTo>
                    <a:pt x="48" y="25"/>
                    <a:pt x="48" y="25"/>
                    <a:pt x="48" y="25"/>
                  </a:cubicBezTo>
                  <a:close/>
                  <a:moveTo>
                    <a:pt x="32" y="32"/>
                  </a:moveTo>
                  <a:cubicBezTo>
                    <a:pt x="32" y="31"/>
                    <a:pt x="32" y="31"/>
                    <a:pt x="32" y="31"/>
                  </a:cubicBezTo>
                  <a:cubicBezTo>
                    <a:pt x="33" y="30"/>
                    <a:pt x="33" y="30"/>
                    <a:pt x="33" y="30"/>
                  </a:cubicBezTo>
                  <a:cubicBezTo>
                    <a:pt x="35" y="30"/>
                    <a:pt x="35" y="30"/>
                    <a:pt x="35" y="30"/>
                  </a:cubicBezTo>
                  <a:cubicBezTo>
                    <a:pt x="36" y="30"/>
                    <a:pt x="36" y="30"/>
                    <a:pt x="36" y="30"/>
                  </a:cubicBezTo>
                  <a:cubicBezTo>
                    <a:pt x="37" y="29"/>
                    <a:pt x="37" y="29"/>
                    <a:pt x="37" y="29"/>
                  </a:cubicBezTo>
                  <a:cubicBezTo>
                    <a:pt x="38" y="28"/>
                    <a:pt x="38" y="28"/>
                    <a:pt x="38" y="28"/>
                  </a:cubicBezTo>
                  <a:cubicBezTo>
                    <a:pt x="38" y="29"/>
                    <a:pt x="38" y="29"/>
                    <a:pt x="38" y="29"/>
                  </a:cubicBezTo>
                  <a:cubicBezTo>
                    <a:pt x="39" y="30"/>
                    <a:pt x="39" y="30"/>
                    <a:pt x="39" y="30"/>
                  </a:cubicBezTo>
                  <a:cubicBezTo>
                    <a:pt x="39" y="30"/>
                    <a:pt x="39" y="30"/>
                    <a:pt x="39" y="30"/>
                  </a:cubicBezTo>
                  <a:cubicBezTo>
                    <a:pt x="38" y="31"/>
                    <a:pt x="38" y="31"/>
                    <a:pt x="38" y="31"/>
                  </a:cubicBezTo>
                  <a:cubicBezTo>
                    <a:pt x="38" y="31"/>
                    <a:pt x="38" y="31"/>
                    <a:pt x="38" y="31"/>
                  </a:cubicBezTo>
                  <a:cubicBezTo>
                    <a:pt x="38" y="32"/>
                    <a:pt x="38" y="32"/>
                    <a:pt x="38" y="32"/>
                  </a:cubicBezTo>
                  <a:cubicBezTo>
                    <a:pt x="39" y="33"/>
                    <a:pt x="39" y="33"/>
                    <a:pt x="39" y="33"/>
                  </a:cubicBezTo>
                  <a:cubicBezTo>
                    <a:pt x="40" y="34"/>
                    <a:pt x="40" y="34"/>
                    <a:pt x="40" y="34"/>
                  </a:cubicBezTo>
                  <a:cubicBezTo>
                    <a:pt x="41" y="33"/>
                    <a:pt x="41" y="33"/>
                    <a:pt x="41" y="33"/>
                  </a:cubicBezTo>
                  <a:cubicBezTo>
                    <a:pt x="42" y="33"/>
                    <a:pt x="42" y="33"/>
                    <a:pt x="42" y="33"/>
                  </a:cubicBezTo>
                  <a:cubicBezTo>
                    <a:pt x="43" y="33"/>
                    <a:pt x="43" y="33"/>
                    <a:pt x="43" y="33"/>
                  </a:cubicBezTo>
                  <a:cubicBezTo>
                    <a:pt x="43" y="33"/>
                    <a:pt x="43" y="33"/>
                    <a:pt x="43" y="33"/>
                  </a:cubicBezTo>
                  <a:cubicBezTo>
                    <a:pt x="44" y="34"/>
                    <a:pt x="44" y="34"/>
                    <a:pt x="44" y="34"/>
                  </a:cubicBezTo>
                  <a:cubicBezTo>
                    <a:pt x="44" y="34"/>
                    <a:pt x="44" y="34"/>
                    <a:pt x="44" y="34"/>
                  </a:cubicBezTo>
                  <a:cubicBezTo>
                    <a:pt x="43" y="34"/>
                    <a:pt x="43" y="34"/>
                    <a:pt x="43" y="34"/>
                  </a:cubicBezTo>
                  <a:cubicBezTo>
                    <a:pt x="42" y="36"/>
                    <a:pt x="42" y="36"/>
                    <a:pt x="42" y="36"/>
                  </a:cubicBezTo>
                  <a:cubicBezTo>
                    <a:pt x="42" y="36"/>
                    <a:pt x="42" y="36"/>
                    <a:pt x="42" y="36"/>
                  </a:cubicBezTo>
                  <a:cubicBezTo>
                    <a:pt x="41" y="38"/>
                    <a:pt x="41" y="38"/>
                    <a:pt x="41" y="38"/>
                  </a:cubicBezTo>
                  <a:cubicBezTo>
                    <a:pt x="40" y="38"/>
                    <a:pt x="40" y="38"/>
                    <a:pt x="40" y="38"/>
                  </a:cubicBezTo>
                  <a:cubicBezTo>
                    <a:pt x="40" y="38"/>
                    <a:pt x="40" y="38"/>
                    <a:pt x="40" y="38"/>
                  </a:cubicBezTo>
                  <a:cubicBezTo>
                    <a:pt x="39" y="39"/>
                    <a:pt x="39" y="39"/>
                    <a:pt x="39" y="39"/>
                  </a:cubicBezTo>
                  <a:cubicBezTo>
                    <a:pt x="39" y="40"/>
                    <a:pt x="39" y="40"/>
                    <a:pt x="39" y="40"/>
                  </a:cubicBezTo>
                  <a:cubicBezTo>
                    <a:pt x="38" y="40"/>
                    <a:pt x="38" y="40"/>
                    <a:pt x="38" y="40"/>
                  </a:cubicBezTo>
                  <a:cubicBezTo>
                    <a:pt x="38" y="40"/>
                    <a:pt x="38" y="40"/>
                    <a:pt x="38" y="40"/>
                  </a:cubicBezTo>
                  <a:cubicBezTo>
                    <a:pt x="38" y="40"/>
                    <a:pt x="38" y="40"/>
                    <a:pt x="38" y="40"/>
                  </a:cubicBezTo>
                  <a:cubicBezTo>
                    <a:pt x="38" y="39"/>
                    <a:pt x="38" y="39"/>
                    <a:pt x="38" y="39"/>
                  </a:cubicBezTo>
                  <a:cubicBezTo>
                    <a:pt x="38" y="38"/>
                    <a:pt x="38" y="38"/>
                    <a:pt x="38" y="38"/>
                  </a:cubicBezTo>
                  <a:cubicBezTo>
                    <a:pt x="38" y="37"/>
                    <a:pt x="38" y="37"/>
                    <a:pt x="38" y="37"/>
                  </a:cubicBezTo>
                  <a:cubicBezTo>
                    <a:pt x="38" y="36"/>
                    <a:pt x="38" y="36"/>
                    <a:pt x="38" y="36"/>
                  </a:cubicBezTo>
                  <a:cubicBezTo>
                    <a:pt x="38" y="36"/>
                    <a:pt x="38" y="36"/>
                    <a:pt x="38" y="36"/>
                  </a:cubicBezTo>
                  <a:cubicBezTo>
                    <a:pt x="37" y="36"/>
                    <a:pt x="37" y="36"/>
                    <a:pt x="37" y="36"/>
                  </a:cubicBezTo>
                  <a:cubicBezTo>
                    <a:pt x="37" y="36"/>
                    <a:pt x="37" y="36"/>
                    <a:pt x="37" y="36"/>
                  </a:cubicBezTo>
                  <a:cubicBezTo>
                    <a:pt x="36" y="37"/>
                    <a:pt x="36" y="37"/>
                    <a:pt x="36" y="37"/>
                  </a:cubicBezTo>
                  <a:cubicBezTo>
                    <a:pt x="36" y="38"/>
                    <a:pt x="36" y="38"/>
                    <a:pt x="36" y="38"/>
                  </a:cubicBezTo>
                  <a:cubicBezTo>
                    <a:pt x="35" y="38"/>
                    <a:pt x="35" y="38"/>
                    <a:pt x="35" y="38"/>
                  </a:cubicBezTo>
                  <a:cubicBezTo>
                    <a:pt x="34" y="39"/>
                    <a:pt x="34" y="39"/>
                    <a:pt x="34" y="39"/>
                  </a:cubicBezTo>
                  <a:cubicBezTo>
                    <a:pt x="33" y="39"/>
                    <a:pt x="33" y="39"/>
                    <a:pt x="33" y="39"/>
                  </a:cubicBezTo>
                  <a:cubicBezTo>
                    <a:pt x="33" y="39"/>
                    <a:pt x="33" y="39"/>
                    <a:pt x="33" y="39"/>
                  </a:cubicBezTo>
                  <a:cubicBezTo>
                    <a:pt x="32" y="39"/>
                    <a:pt x="32" y="39"/>
                    <a:pt x="32" y="39"/>
                  </a:cubicBezTo>
                  <a:cubicBezTo>
                    <a:pt x="32" y="38"/>
                    <a:pt x="32" y="38"/>
                    <a:pt x="32" y="38"/>
                  </a:cubicBezTo>
                  <a:cubicBezTo>
                    <a:pt x="33" y="38"/>
                    <a:pt x="33" y="38"/>
                    <a:pt x="33" y="38"/>
                  </a:cubicBezTo>
                  <a:cubicBezTo>
                    <a:pt x="32" y="37"/>
                    <a:pt x="32" y="37"/>
                    <a:pt x="32" y="37"/>
                  </a:cubicBezTo>
                  <a:cubicBezTo>
                    <a:pt x="33" y="37"/>
                    <a:pt x="33" y="37"/>
                    <a:pt x="33" y="37"/>
                  </a:cubicBezTo>
                  <a:cubicBezTo>
                    <a:pt x="33" y="36"/>
                    <a:pt x="33" y="36"/>
                    <a:pt x="33" y="36"/>
                  </a:cubicBezTo>
                  <a:cubicBezTo>
                    <a:pt x="34" y="35"/>
                    <a:pt x="34" y="35"/>
                    <a:pt x="34" y="35"/>
                  </a:cubicBezTo>
                  <a:cubicBezTo>
                    <a:pt x="34" y="34"/>
                    <a:pt x="34" y="34"/>
                    <a:pt x="34" y="34"/>
                  </a:cubicBezTo>
                  <a:cubicBezTo>
                    <a:pt x="34" y="33"/>
                    <a:pt x="34" y="33"/>
                    <a:pt x="34" y="33"/>
                  </a:cubicBezTo>
                  <a:cubicBezTo>
                    <a:pt x="34" y="33"/>
                    <a:pt x="34" y="33"/>
                    <a:pt x="34" y="33"/>
                  </a:cubicBezTo>
                  <a:cubicBezTo>
                    <a:pt x="33" y="33"/>
                    <a:pt x="33" y="33"/>
                    <a:pt x="33" y="33"/>
                  </a:cubicBezTo>
                  <a:cubicBezTo>
                    <a:pt x="33" y="32"/>
                    <a:pt x="33" y="32"/>
                    <a:pt x="33" y="32"/>
                  </a:cubicBezTo>
                  <a:cubicBezTo>
                    <a:pt x="32" y="32"/>
                    <a:pt x="32" y="32"/>
                    <a:pt x="32" y="32"/>
                  </a:cubicBezTo>
                  <a:close/>
                  <a:moveTo>
                    <a:pt x="28" y="20"/>
                  </a:moveTo>
                  <a:cubicBezTo>
                    <a:pt x="28" y="21"/>
                    <a:pt x="28" y="21"/>
                    <a:pt x="28" y="21"/>
                  </a:cubicBezTo>
                  <a:cubicBezTo>
                    <a:pt x="29" y="21"/>
                    <a:pt x="29" y="21"/>
                    <a:pt x="29" y="21"/>
                  </a:cubicBezTo>
                  <a:cubicBezTo>
                    <a:pt x="29" y="21"/>
                    <a:pt x="29" y="21"/>
                    <a:pt x="29" y="21"/>
                  </a:cubicBezTo>
                  <a:cubicBezTo>
                    <a:pt x="30" y="21"/>
                    <a:pt x="30" y="21"/>
                    <a:pt x="30" y="21"/>
                  </a:cubicBezTo>
                  <a:cubicBezTo>
                    <a:pt x="30" y="21"/>
                    <a:pt x="30" y="21"/>
                    <a:pt x="30" y="21"/>
                  </a:cubicBezTo>
                  <a:cubicBezTo>
                    <a:pt x="30" y="20"/>
                    <a:pt x="30" y="20"/>
                    <a:pt x="30" y="20"/>
                  </a:cubicBezTo>
                  <a:cubicBezTo>
                    <a:pt x="28" y="20"/>
                    <a:pt x="28" y="20"/>
                    <a:pt x="28" y="20"/>
                  </a:cubicBezTo>
                  <a:cubicBezTo>
                    <a:pt x="28" y="20"/>
                    <a:pt x="28" y="20"/>
                    <a:pt x="28" y="20"/>
                  </a:cubicBezTo>
                  <a:cubicBezTo>
                    <a:pt x="28" y="20"/>
                    <a:pt x="28" y="20"/>
                    <a:pt x="28" y="20"/>
                  </a:cubicBezTo>
                  <a:close/>
                  <a:moveTo>
                    <a:pt x="29" y="27"/>
                  </a:moveTo>
                  <a:cubicBezTo>
                    <a:pt x="30" y="28"/>
                    <a:pt x="30" y="28"/>
                    <a:pt x="30" y="28"/>
                  </a:cubicBezTo>
                  <a:cubicBezTo>
                    <a:pt x="31" y="28"/>
                    <a:pt x="31" y="28"/>
                    <a:pt x="31" y="28"/>
                  </a:cubicBezTo>
                  <a:cubicBezTo>
                    <a:pt x="31" y="28"/>
                    <a:pt x="31" y="28"/>
                    <a:pt x="31" y="28"/>
                  </a:cubicBezTo>
                  <a:cubicBezTo>
                    <a:pt x="32" y="29"/>
                    <a:pt x="32" y="29"/>
                    <a:pt x="32" y="29"/>
                  </a:cubicBezTo>
                  <a:cubicBezTo>
                    <a:pt x="32" y="29"/>
                    <a:pt x="32" y="29"/>
                    <a:pt x="32" y="29"/>
                  </a:cubicBezTo>
                  <a:cubicBezTo>
                    <a:pt x="32" y="29"/>
                    <a:pt x="32" y="29"/>
                    <a:pt x="32" y="29"/>
                  </a:cubicBezTo>
                  <a:cubicBezTo>
                    <a:pt x="32" y="30"/>
                    <a:pt x="32" y="30"/>
                    <a:pt x="32" y="30"/>
                  </a:cubicBezTo>
                  <a:cubicBezTo>
                    <a:pt x="32" y="30"/>
                    <a:pt x="32" y="30"/>
                    <a:pt x="32" y="30"/>
                  </a:cubicBezTo>
                  <a:cubicBezTo>
                    <a:pt x="33" y="30"/>
                    <a:pt x="33" y="30"/>
                    <a:pt x="33" y="30"/>
                  </a:cubicBezTo>
                  <a:cubicBezTo>
                    <a:pt x="33" y="30"/>
                    <a:pt x="33" y="30"/>
                    <a:pt x="33" y="30"/>
                  </a:cubicBezTo>
                  <a:cubicBezTo>
                    <a:pt x="34" y="29"/>
                    <a:pt x="34" y="29"/>
                    <a:pt x="34" y="29"/>
                  </a:cubicBezTo>
                  <a:cubicBezTo>
                    <a:pt x="35" y="29"/>
                    <a:pt x="35" y="29"/>
                    <a:pt x="35" y="29"/>
                  </a:cubicBezTo>
                  <a:cubicBezTo>
                    <a:pt x="35" y="29"/>
                    <a:pt x="35" y="29"/>
                    <a:pt x="35" y="29"/>
                  </a:cubicBezTo>
                  <a:cubicBezTo>
                    <a:pt x="35" y="28"/>
                    <a:pt x="35" y="28"/>
                    <a:pt x="35" y="28"/>
                  </a:cubicBezTo>
                  <a:cubicBezTo>
                    <a:pt x="35" y="27"/>
                    <a:pt x="35" y="27"/>
                    <a:pt x="35" y="27"/>
                  </a:cubicBezTo>
                  <a:cubicBezTo>
                    <a:pt x="36" y="27"/>
                    <a:pt x="36" y="27"/>
                    <a:pt x="36" y="27"/>
                  </a:cubicBezTo>
                  <a:cubicBezTo>
                    <a:pt x="36" y="26"/>
                    <a:pt x="36" y="26"/>
                    <a:pt x="36" y="26"/>
                  </a:cubicBezTo>
                  <a:cubicBezTo>
                    <a:pt x="36" y="26"/>
                    <a:pt x="36" y="26"/>
                    <a:pt x="36" y="26"/>
                  </a:cubicBezTo>
                  <a:cubicBezTo>
                    <a:pt x="35" y="26"/>
                    <a:pt x="35" y="26"/>
                    <a:pt x="35" y="26"/>
                  </a:cubicBezTo>
                  <a:cubicBezTo>
                    <a:pt x="35" y="25"/>
                    <a:pt x="35" y="25"/>
                    <a:pt x="35" y="25"/>
                  </a:cubicBezTo>
                  <a:cubicBezTo>
                    <a:pt x="34" y="25"/>
                    <a:pt x="34" y="25"/>
                    <a:pt x="34" y="25"/>
                  </a:cubicBezTo>
                  <a:cubicBezTo>
                    <a:pt x="34" y="25"/>
                    <a:pt x="34" y="25"/>
                    <a:pt x="34" y="25"/>
                  </a:cubicBezTo>
                  <a:cubicBezTo>
                    <a:pt x="33" y="26"/>
                    <a:pt x="33" y="26"/>
                    <a:pt x="33" y="26"/>
                  </a:cubicBezTo>
                  <a:cubicBezTo>
                    <a:pt x="33" y="25"/>
                    <a:pt x="33" y="25"/>
                    <a:pt x="33" y="25"/>
                  </a:cubicBezTo>
                  <a:cubicBezTo>
                    <a:pt x="32" y="25"/>
                    <a:pt x="32" y="25"/>
                    <a:pt x="32" y="25"/>
                  </a:cubicBezTo>
                  <a:cubicBezTo>
                    <a:pt x="32" y="26"/>
                    <a:pt x="32" y="26"/>
                    <a:pt x="32" y="26"/>
                  </a:cubicBezTo>
                  <a:cubicBezTo>
                    <a:pt x="32" y="26"/>
                    <a:pt x="32" y="26"/>
                    <a:pt x="32" y="26"/>
                  </a:cubicBezTo>
                  <a:cubicBezTo>
                    <a:pt x="31" y="26"/>
                    <a:pt x="31" y="26"/>
                    <a:pt x="31" y="26"/>
                  </a:cubicBezTo>
                  <a:cubicBezTo>
                    <a:pt x="30" y="26"/>
                    <a:pt x="30" y="26"/>
                    <a:pt x="30" y="26"/>
                  </a:cubicBezTo>
                  <a:cubicBezTo>
                    <a:pt x="30" y="27"/>
                    <a:pt x="30" y="27"/>
                    <a:pt x="30" y="27"/>
                  </a:cubicBezTo>
                  <a:cubicBezTo>
                    <a:pt x="29" y="27"/>
                    <a:pt x="29" y="27"/>
                    <a:pt x="29" y="27"/>
                  </a:cubicBezTo>
                  <a:close/>
                  <a:moveTo>
                    <a:pt x="5" y="31"/>
                  </a:moveTo>
                  <a:cubicBezTo>
                    <a:pt x="4" y="30"/>
                    <a:pt x="4" y="30"/>
                    <a:pt x="4" y="30"/>
                  </a:cubicBezTo>
                  <a:cubicBezTo>
                    <a:pt x="4" y="30"/>
                    <a:pt x="4" y="30"/>
                    <a:pt x="4" y="30"/>
                  </a:cubicBezTo>
                  <a:cubicBezTo>
                    <a:pt x="4" y="29"/>
                    <a:pt x="4" y="29"/>
                    <a:pt x="4" y="29"/>
                  </a:cubicBezTo>
                  <a:cubicBezTo>
                    <a:pt x="3" y="28"/>
                    <a:pt x="3" y="28"/>
                    <a:pt x="3" y="28"/>
                  </a:cubicBezTo>
                  <a:cubicBezTo>
                    <a:pt x="2" y="28"/>
                    <a:pt x="2" y="28"/>
                    <a:pt x="2" y="28"/>
                  </a:cubicBezTo>
                  <a:cubicBezTo>
                    <a:pt x="2" y="28"/>
                    <a:pt x="2" y="28"/>
                    <a:pt x="2" y="28"/>
                  </a:cubicBezTo>
                  <a:cubicBezTo>
                    <a:pt x="2" y="26"/>
                    <a:pt x="2" y="26"/>
                    <a:pt x="2" y="26"/>
                  </a:cubicBezTo>
                  <a:cubicBezTo>
                    <a:pt x="1" y="26"/>
                    <a:pt x="1" y="26"/>
                    <a:pt x="1" y="26"/>
                  </a:cubicBezTo>
                  <a:cubicBezTo>
                    <a:pt x="1" y="25"/>
                    <a:pt x="1" y="25"/>
                    <a:pt x="1" y="25"/>
                  </a:cubicBezTo>
                  <a:cubicBezTo>
                    <a:pt x="1" y="24"/>
                    <a:pt x="1" y="24"/>
                    <a:pt x="1" y="24"/>
                  </a:cubicBezTo>
                  <a:cubicBezTo>
                    <a:pt x="1" y="24"/>
                    <a:pt x="1" y="24"/>
                    <a:pt x="1" y="24"/>
                  </a:cubicBezTo>
                  <a:cubicBezTo>
                    <a:pt x="2" y="24"/>
                    <a:pt x="2" y="24"/>
                    <a:pt x="2" y="24"/>
                  </a:cubicBezTo>
                  <a:cubicBezTo>
                    <a:pt x="2" y="25"/>
                    <a:pt x="2" y="25"/>
                    <a:pt x="2" y="25"/>
                  </a:cubicBezTo>
                  <a:cubicBezTo>
                    <a:pt x="3" y="25"/>
                    <a:pt x="3" y="25"/>
                    <a:pt x="3" y="25"/>
                  </a:cubicBezTo>
                  <a:cubicBezTo>
                    <a:pt x="2" y="26"/>
                    <a:pt x="2" y="26"/>
                    <a:pt x="2" y="26"/>
                  </a:cubicBezTo>
                  <a:cubicBezTo>
                    <a:pt x="3" y="27"/>
                    <a:pt x="3" y="27"/>
                    <a:pt x="3" y="27"/>
                  </a:cubicBezTo>
                  <a:cubicBezTo>
                    <a:pt x="4" y="28"/>
                    <a:pt x="4" y="28"/>
                    <a:pt x="4" y="28"/>
                  </a:cubicBezTo>
                  <a:cubicBezTo>
                    <a:pt x="4" y="28"/>
                    <a:pt x="4" y="28"/>
                    <a:pt x="4" y="28"/>
                  </a:cubicBezTo>
                  <a:cubicBezTo>
                    <a:pt x="4" y="28"/>
                    <a:pt x="4" y="28"/>
                    <a:pt x="4" y="28"/>
                  </a:cubicBezTo>
                  <a:cubicBezTo>
                    <a:pt x="4" y="28"/>
                    <a:pt x="4" y="28"/>
                    <a:pt x="4" y="28"/>
                  </a:cubicBezTo>
                  <a:cubicBezTo>
                    <a:pt x="5" y="29"/>
                    <a:pt x="5" y="29"/>
                    <a:pt x="5" y="29"/>
                  </a:cubicBezTo>
                  <a:cubicBezTo>
                    <a:pt x="5" y="30"/>
                    <a:pt x="5" y="30"/>
                    <a:pt x="5" y="30"/>
                  </a:cubicBezTo>
                  <a:cubicBezTo>
                    <a:pt x="6" y="30"/>
                    <a:pt x="6" y="30"/>
                    <a:pt x="6" y="30"/>
                  </a:cubicBezTo>
                  <a:cubicBezTo>
                    <a:pt x="5" y="31"/>
                    <a:pt x="5" y="31"/>
                    <a:pt x="5" y="31"/>
                  </a:cubicBezTo>
                  <a:cubicBezTo>
                    <a:pt x="5" y="31"/>
                    <a:pt x="5" y="31"/>
                    <a:pt x="5" y="31"/>
                  </a:cubicBezTo>
                  <a:cubicBezTo>
                    <a:pt x="5" y="31"/>
                    <a:pt x="5" y="31"/>
                    <a:pt x="5" y="31"/>
                  </a:cubicBezTo>
                  <a:close/>
                  <a:moveTo>
                    <a:pt x="21" y="49"/>
                  </a:moveTo>
                  <a:cubicBezTo>
                    <a:pt x="21" y="48"/>
                    <a:pt x="21" y="48"/>
                    <a:pt x="21" y="48"/>
                  </a:cubicBezTo>
                  <a:cubicBezTo>
                    <a:pt x="21" y="49"/>
                    <a:pt x="21" y="49"/>
                    <a:pt x="21" y="49"/>
                  </a:cubicBezTo>
                  <a:cubicBezTo>
                    <a:pt x="20" y="49"/>
                    <a:pt x="20" y="49"/>
                    <a:pt x="20" y="49"/>
                  </a:cubicBezTo>
                  <a:cubicBezTo>
                    <a:pt x="20" y="49"/>
                    <a:pt x="20" y="49"/>
                    <a:pt x="20" y="49"/>
                  </a:cubicBezTo>
                  <a:cubicBezTo>
                    <a:pt x="20" y="48"/>
                    <a:pt x="20" y="48"/>
                    <a:pt x="20" y="48"/>
                  </a:cubicBezTo>
                  <a:cubicBezTo>
                    <a:pt x="20" y="47"/>
                    <a:pt x="20" y="47"/>
                    <a:pt x="20" y="47"/>
                  </a:cubicBezTo>
                  <a:cubicBezTo>
                    <a:pt x="20" y="47"/>
                    <a:pt x="20" y="47"/>
                    <a:pt x="20" y="47"/>
                  </a:cubicBezTo>
                  <a:cubicBezTo>
                    <a:pt x="19" y="47"/>
                    <a:pt x="19" y="47"/>
                    <a:pt x="19" y="47"/>
                  </a:cubicBezTo>
                  <a:cubicBezTo>
                    <a:pt x="18" y="46"/>
                    <a:pt x="18" y="46"/>
                    <a:pt x="18" y="46"/>
                  </a:cubicBezTo>
                  <a:cubicBezTo>
                    <a:pt x="18" y="45"/>
                    <a:pt x="18" y="45"/>
                    <a:pt x="18" y="45"/>
                  </a:cubicBezTo>
                  <a:cubicBezTo>
                    <a:pt x="19" y="45"/>
                    <a:pt x="19" y="45"/>
                    <a:pt x="19" y="45"/>
                  </a:cubicBezTo>
                  <a:cubicBezTo>
                    <a:pt x="19" y="45"/>
                    <a:pt x="19" y="45"/>
                    <a:pt x="19" y="45"/>
                  </a:cubicBezTo>
                  <a:cubicBezTo>
                    <a:pt x="19" y="44"/>
                    <a:pt x="19" y="44"/>
                    <a:pt x="19" y="44"/>
                  </a:cubicBezTo>
                  <a:cubicBezTo>
                    <a:pt x="19" y="44"/>
                    <a:pt x="19" y="44"/>
                    <a:pt x="19" y="44"/>
                  </a:cubicBezTo>
                  <a:cubicBezTo>
                    <a:pt x="19" y="44"/>
                    <a:pt x="19" y="44"/>
                    <a:pt x="19" y="44"/>
                  </a:cubicBezTo>
                  <a:cubicBezTo>
                    <a:pt x="19" y="44"/>
                    <a:pt x="19" y="44"/>
                    <a:pt x="19" y="44"/>
                  </a:cubicBezTo>
                  <a:cubicBezTo>
                    <a:pt x="18" y="43"/>
                    <a:pt x="18" y="43"/>
                    <a:pt x="18" y="43"/>
                  </a:cubicBezTo>
                  <a:cubicBezTo>
                    <a:pt x="18" y="43"/>
                    <a:pt x="18" y="43"/>
                    <a:pt x="18" y="43"/>
                  </a:cubicBezTo>
                  <a:cubicBezTo>
                    <a:pt x="18" y="44"/>
                    <a:pt x="18" y="44"/>
                    <a:pt x="18" y="44"/>
                  </a:cubicBezTo>
                  <a:cubicBezTo>
                    <a:pt x="17" y="44"/>
                    <a:pt x="17" y="44"/>
                    <a:pt x="17" y="44"/>
                  </a:cubicBezTo>
                  <a:cubicBezTo>
                    <a:pt x="16" y="43"/>
                    <a:pt x="16" y="43"/>
                    <a:pt x="16" y="43"/>
                  </a:cubicBezTo>
                  <a:cubicBezTo>
                    <a:pt x="16" y="43"/>
                    <a:pt x="16" y="43"/>
                    <a:pt x="16" y="43"/>
                  </a:cubicBezTo>
                  <a:cubicBezTo>
                    <a:pt x="15" y="43"/>
                    <a:pt x="15" y="43"/>
                    <a:pt x="15" y="43"/>
                  </a:cubicBezTo>
                  <a:cubicBezTo>
                    <a:pt x="15" y="42"/>
                    <a:pt x="15" y="42"/>
                    <a:pt x="15" y="42"/>
                  </a:cubicBezTo>
                  <a:cubicBezTo>
                    <a:pt x="14" y="42"/>
                    <a:pt x="14" y="42"/>
                    <a:pt x="14" y="42"/>
                  </a:cubicBezTo>
                  <a:cubicBezTo>
                    <a:pt x="14" y="42"/>
                    <a:pt x="14" y="42"/>
                    <a:pt x="14" y="42"/>
                  </a:cubicBezTo>
                  <a:cubicBezTo>
                    <a:pt x="14" y="42"/>
                    <a:pt x="14" y="42"/>
                    <a:pt x="14" y="42"/>
                  </a:cubicBezTo>
                  <a:cubicBezTo>
                    <a:pt x="14" y="41"/>
                    <a:pt x="14" y="41"/>
                    <a:pt x="14" y="41"/>
                  </a:cubicBezTo>
                  <a:cubicBezTo>
                    <a:pt x="13" y="41"/>
                    <a:pt x="13" y="41"/>
                    <a:pt x="13" y="41"/>
                  </a:cubicBezTo>
                  <a:cubicBezTo>
                    <a:pt x="13" y="41"/>
                    <a:pt x="13" y="41"/>
                    <a:pt x="13" y="41"/>
                  </a:cubicBezTo>
                  <a:cubicBezTo>
                    <a:pt x="13" y="41"/>
                    <a:pt x="13" y="41"/>
                    <a:pt x="13" y="41"/>
                  </a:cubicBezTo>
                  <a:cubicBezTo>
                    <a:pt x="13" y="40"/>
                    <a:pt x="13" y="40"/>
                    <a:pt x="13" y="40"/>
                  </a:cubicBezTo>
                  <a:cubicBezTo>
                    <a:pt x="12" y="40"/>
                    <a:pt x="12" y="40"/>
                    <a:pt x="12" y="40"/>
                  </a:cubicBezTo>
                  <a:cubicBezTo>
                    <a:pt x="12" y="40"/>
                    <a:pt x="12" y="40"/>
                    <a:pt x="12" y="40"/>
                  </a:cubicBezTo>
                  <a:cubicBezTo>
                    <a:pt x="12" y="39"/>
                    <a:pt x="12" y="39"/>
                    <a:pt x="12" y="39"/>
                  </a:cubicBezTo>
                  <a:cubicBezTo>
                    <a:pt x="12" y="39"/>
                    <a:pt x="12" y="39"/>
                    <a:pt x="12" y="39"/>
                  </a:cubicBezTo>
                  <a:cubicBezTo>
                    <a:pt x="12" y="39"/>
                    <a:pt x="12" y="39"/>
                    <a:pt x="12" y="39"/>
                  </a:cubicBezTo>
                  <a:cubicBezTo>
                    <a:pt x="12" y="38"/>
                    <a:pt x="12" y="38"/>
                    <a:pt x="12" y="38"/>
                  </a:cubicBezTo>
                  <a:cubicBezTo>
                    <a:pt x="12" y="38"/>
                    <a:pt x="12" y="38"/>
                    <a:pt x="12" y="38"/>
                  </a:cubicBezTo>
                  <a:cubicBezTo>
                    <a:pt x="12" y="38"/>
                    <a:pt x="12" y="38"/>
                    <a:pt x="12" y="38"/>
                  </a:cubicBezTo>
                  <a:cubicBezTo>
                    <a:pt x="13" y="37"/>
                    <a:pt x="13" y="37"/>
                    <a:pt x="13" y="37"/>
                  </a:cubicBezTo>
                  <a:cubicBezTo>
                    <a:pt x="13" y="37"/>
                    <a:pt x="13" y="37"/>
                    <a:pt x="13" y="37"/>
                  </a:cubicBezTo>
                  <a:cubicBezTo>
                    <a:pt x="14" y="38"/>
                    <a:pt x="14" y="38"/>
                    <a:pt x="14" y="38"/>
                  </a:cubicBezTo>
                  <a:cubicBezTo>
                    <a:pt x="14" y="38"/>
                    <a:pt x="14" y="38"/>
                    <a:pt x="14" y="38"/>
                  </a:cubicBezTo>
                  <a:cubicBezTo>
                    <a:pt x="14" y="38"/>
                    <a:pt x="14" y="38"/>
                    <a:pt x="14" y="38"/>
                  </a:cubicBezTo>
                  <a:cubicBezTo>
                    <a:pt x="14" y="38"/>
                    <a:pt x="14" y="38"/>
                    <a:pt x="14" y="38"/>
                  </a:cubicBezTo>
                  <a:cubicBezTo>
                    <a:pt x="15" y="38"/>
                    <a:pt x="15" y="38"/>
                    <a:pt x="15" y="38"/>
                  </a:cubicBezTo>
                  <a:cubicBezTo>
                    <a:pt x="16" y="38"/>
                    <a:pt x="16" y="38"/>
                    <a:pt x="16" y="38"/>
                  </a:cubicBezTo>
                  <a:cubicBezTo>
                    <a:pt x="16" y="38"/>
                    <a:pt x="16" y="38"/>
                    <a:pt x="16" y="38"/>
                  </a:cubicBezTo>
                  <a:cubicBezTo>
                    <a:pt x="18" y="38"/>
                    <a:pt x="18" y="38"/>
                    <a:pt x="18" y="38"/>
                  </a:cubicBezTo>
                  <a:cubicBezTo>
                    <a:pt x="18" y="37"/>
                    <a:pt x="18" y="37"/>
                    <a:pt x="18" y="37"/>
                  </a:cubicBezTo>
                  <a:cubicBezTo>
                    <a:pt x="17" y="37"/>
                    <a:pt x="17" y="37"/>
                    <a:pt x="17" y="37"/>
                  </a:cubicBezTo>
                  <a:cubicBezTo>
                    <a:pt x="16" y="37"/>
                    <a:pt x="16" y="37"/>
                    <a:pt x="16" y="37"/>
                  </a:cubicBezTo>
                  <a:cubicBezTo>
                    <a:pt x="15" y="37"/>
                    <a:pt x="15" y="37"/>
                    <a:pt x="15" y="37"/>
                  </a:cubicBezTo>
                  <a:cubicBezTo>
                    <a:pt x="14" y="36"/>
                    <a:pt x="14" y="36"/>
                    <a:pt x="14" y="36"/>
                  </a:cubicBezTo>
                  <a:cubicBezTo>
                    <a:pt x="14" y="36"/>
                    <a:pt x="14" y="36"/>
                    <a:pt x="14" y="36"/>
                  </a:cubicBezTo>
                  <a:cubicBezTo>
                    <a:pt x="15" y="36"/>
                    <a:pt x="15" y="36"/>
                    <a:pt x="15" y="36"/>
                  </a:cubicBezTo>
                  <a:cubicBezTo>
                    <a:pt x="16" y="36"/>
                    <a:pt x="16" y="36"/>
                    <a:pt x="16" y="36"/>
                  </a:cubicBezTo>
                  <a:cubicBezTo>
                    <a:pt x="17" y="35"/>
                    <a:pt x="17" y="35"/>
                    <a:pt x="17" y="35"/>
                  </a:cubicBezTo>
                  <a:cubicBezTo>
                    <a:pt x="18" y="35"/>
                    <a:pt x="18" y="35"/>
                    <a:pt x="18" y="35"/>
                  </a:cubicBezTo>
                  <a:cubicBezTo>
                    <a:pt x="19" y="35"/>
                    <a:pt x="19" y="35"/>
                    <a:pt x="19" y="35"/>
                  </a:cubicBezTo>
                  <a:cubicBezTo>
                    <a:pt x="19" y="35"/>
                    <a:pt x="19" y="35"/>
                    <a:pt x="19" y="35"/>
                  </a:cubicBezTo>
                  <a:cubicBezTo>
                    <a:pt x="20" y="35"/>
                    <a:pt x="20" y="35"/>
                    <a:pt x="20" y="35"/>
                  </a:cubicBezTo>
                  <a:cubicBezTo>
                    <a:pt x="20" y="35"/>
                    <a:pt x="20" y="35"/>
                    <a:pt x="20" y="35"/>
                  </a:cubicBezTo>
                  <a:cubicBezTo>
                    <a:pt x="20" y="34"/>
                    <a:pt x="20" y="34"/>
                    <a:pt x="20" y="34"/>
                  </a:cubicBezTo>
                  <a:cubicBezTo>
                    <a:pt x="21" y="34"/>
                    <a:pt x="21" y="34"/>
                    <a:pt x="21" y="34"/>
                  </a:cubicBezTo>
                  <a:cubicBezTo>
                    <a:pt x="21" y="34"/>
                    <a:pt x="21" y="34"/>
                    <a:pt x="21" y="34"/>
                  </a:cubicBezTo>
                  <a:cubicBezTo>
                    <a:pt x="20" y="33"/>
                    <a:pt x="20" y="33"/>
                    <a:pt x="20" y="33"/>
                  </a:cubicBezTo>
                  <a:cubicBezTo>
                    <a:pt x="20" y="34"/>
                    <a:pt x="20" y="34"/>
                    <a:pt x="20" y="34"/>
                  </a:cubicBezTo>
                  <a:cubicBezTo>
                    <a:pt x="19" y="34"/>
                    <a:pt x="19" y="34"/>
                    <a:pt x="19" y="34"/>
                  </a:cubicBezTo>
                  <a:cubicBezTo>
                    <a:pt x="17" y="34"/>
                    <a:pt x="17" y="34"/>
                    <a:pt x="17" y="34"/>
                  </a:cubicBezTo>
                  <a:cubicBezTo>
                    <a:pt x="17" y="34"/>
                    <a:pt x="17" y="34"/>
                    <a:pt x="17" y="34"/>
                  </a:cubicBezTo>
                  <a:cubicBezTo>
                    <a:pt x="17" y="34"/>
                    <a:pt x="17" y="34"/>
                    <a:pt x="17" y="34"/>
                  </a:cubicBezTo>
                  <a:cubicBezTo>
                    <a:pt x="16" y="34"/>
                    <a:pt x="16" y="34"/>
                    <a:pt x="16" y="34"/>
                  </a:cubicBezTo>
                  <a:cubicBezTo>
                    <a:pt x="16" y="34"/>
                    <a:pt x="16" y="34"/>
                    <a:pt x="16" y="34"/>
                  </a:cubicBezTo>
                  <a:cubicBezTo>
                    <a:pt x="15" y="34"/>
                    <a:pt x="15" y="34"/>
                    <a:pt x="15" y="34"/>
                  </a:cubicBezTo>
                  <a:cubicBezTo>
                    <a:pt x="15" y="35"/>
                    <a:pt x="15" y="35"/>
                    <a:pt x="15" y="35"/>
                  </a:cubicBezTo>
                  <a:cubicBezTo>
                    <a:pt x="14" y="35"/>
                    <a:pt x="14" y="35"/>
                    <a:pt x="14" y="35"/>
                  </a:cubicBezTo>
                  <a:cubicBezTo>
                    <a:pt x="14" y="35"/>
                    <a:pt x="14" y="35"/>
                    <a:pt x="14" y="35"/>
                  </a:cubicBezTo>
                  <a:cubicBezTo>
                    <a:pt x="13" y="35"/>
                    <a:pt x="13" y="35"/>
                    <a:pt x="13" y="35"/>
                  </a:cubicBezTo>
                  <a:cubicBezTo>
                    <a:pt x="12" y="35"/>
                    <a:pt x="12" y="35"/>
                    <a:pt x="12" y="35"/>
                  </a:cubicBezTo>
                  <a:cubicBezTo>
                    <a:pt x="12" y="36"/>
                    <a:pt x="12" y="36"/>
                    <a:pt x="12" y="36"/>
                  </a:cubicBezTo>
                  <a:cubicBezTo>
                    <a:pt x="11" y="36"/>
                    <a:pt x="11" y="36"/>
                    <a:pt x="11" y="36"/>
                  </a:cubicBezTo>
                  <a:cubicBezTo>
                    <a:pt x="11" y="36"/>
                    <a:pt x="11" y="36"/>
                    <a:pt x="11" y="36"/>
                  </a:cubicBezTo>
                  <a:cubicBezTo>
                    <a:pt x="11" y="35"/>
                    <a:pt x="11" y="35"/>
                    <a:pt x="11" y="35"/>
                  </a:cubicBezTo>
                  <a:cubicBezTo>
                    <a:pt x="10" y="33"/>
                    <a:pt x="10" y="33"/>
                    <a:pt x="10" y="33"/>
                  </a:cubicBezTo>
                  <a:cubicBezTo>
                    <a:pt x="11" y="33"/>
                    <a:pt x="11" y="33"/>
                    <a:pt x="11" y="33"/>
                  </a:cubicBezTo>
                  <a:cubicBezTo>
                    <a:pt x="11" y="33"/>
                    <a:pt x="11" y="33"/>
                    <a:pt x="11" y="33"/>
                  </a:cubicBezTo>
                  <a:cubicBezTo>
                    <a:pt x="11" y="32"/>
                    <a:pt x="11" y="32"/>
                    <a:pt x="11" y="32"/>
                  </a:cubicBezTo>
                  <a:cubicBezTo>
                    <a:pt x="12" y="32"/>
                    <a:pt x="12" y="32"/>
                    <a:pt x="12" y="32"/>
                  </a:cubicBezTo>
                  <a:cubicBezTo>
                    <a:pt x="12" y="32"/>
                    <a:pt x="12" y="32"/>
                    <a:pt x="12" y="32"/>
                  </a:cubicBezTo>
                  <a:cubicBezTo>
                    <a:pt x="12" y="33"/>
                    <a:pt x="12" y="33"/>
                    <a:pt x="12" y="33"/>
                  </a:cubicBezTo>
                  <a:cubicBezTo>
                    <a:pt x="12" y="33"/>
                    <a:pt x="12" y="33"/>
                    <a:pt x="12" y="33"/>
                  </a:cubicBezTo>
                  <a:cubicBezTo>
                    <a:pt x="13" y="32"/>
                    <a:pt x="13" y="32"/>
                    <a:pt x="13" y="32"/>
                  </a:cubicBezTo>
                  <a:cubicBezTo>
                    <a:pt x="13" y="32"/>
                    <a:pt x="13" y="32"/>
                    <a:pt x="13" y="32"/>
                  </a:cubicBezTo>
                  <a:cubicBezTo>
                    <a:pt x="14" y="32"/>
                    <a:pt x="14" y="32"/>
                    <a:pt x="14" y="32"/>
                  </a:cubicBezTo>
                  <a:cubicBezTo>
                    <a:pt x="14" y="31"/>
                    <a:pt x="14" y="31"/>
                    <a:pt x="14" y="31"/>
                  </a:cubicBezTo>
                  <a:cubicBezTo>
                    <a:pt x="15" y="31"/>
                    <a:pt x="15" y="31"/>
                    <a:pt x="15" y="31"/>
                  </a:cubicBezTo>
                  <a:cubicBezTo>
                    <a:pt x="16" y="30"/>
                    <a:pt x="16" y="30"/>
                    <a:pt x="16" y="30"/>
                  </a:cubicBezTo>
                  <a:cubicBezTo>
                    <a:pt x="16" y="30"/>
                    <a:pt x="16" y="30"/>
                    <a:pt x="16" y="30"/>
                  </a:cubicBezTo>
                  <a:cubicBezTo>
                    <a:pt x="16" y="29"/>
                    <a:pt x="16" y="29"/>
                    <a:pt x="16" y="29"/>
                  </a:cubicBezTo>
                  <a:cubicBezTo>
                    <a:pt x="17" y="29"/>
                    <a:pt x="17" y="29"/>
                    <a:pt x="17" y="29"/>
                  </a:cubicBezTo>
                  <a:cubicBezTo>
                    <a:pt x="18" y="29"/>
                    <a:pt x="18" y="29"/>
                    <a:pt x="18" y="29"/>
                  </a:cubicBezTo>
                  <a:cubicBezTo>
                    <a:pt x="19" y="28"/>
                    <a:pt x="19" y="28"/>
                    <a:pt x="19" y="28"/>
                  </a:cubicBezTo>
                  <a:cubicBezTo>
                    <a:pt x="20" y="28"/>
                    <a:pt x="20" y="28"/>
                    <a:pt x="20" y="28"/>
                  </a:cubicBezTo>
                  <a:cubicBezTo>
                    <a:pt x="20" y="28"/>
                    <a:pt x="20" y="28"/>
                    <a:pt x="20" y="28"/>
                  </a:cubicBezTo>
                  <a:cubicBezTo>
                    <a:pt x="20" y="27"/>
                    <a:pt x="20" y="27"/>
                    <a:pt x="20" y="27"/>
                  </a:cubicBezTo>
                  <a:cubicBezTo>
                    <a:pt x="20" y="27"/>
                    <a:pt x="20" y="27"/>
                    <a:pt x="20" y="27"/>
                  </a:cubicBezTo>
                  <a:cubicBezTo>
                    <a:pt x="19" y="28"/>
                    <a:pt x="19" y="28"/>
                    <a:pt x="19" y="28"/>
                  </a:cubicBezTo>
                  <a:cubicBezTo>
                    <a:pt x="19" y="28"/>
                    <a:pt x="19" y="28"/>
                    <a:pt x="19" y="28"/>
                  </a:cubicBezTo>
                  <a:cubicBezTo>
                    <a:pt x="18" y="28"/>
                    <a:pt x="18" y="28"/>
                    <a:pt x="18" y="28"/>
                  </a:cubicBezTo>
                  <a:cubicBezTo>
                    <a:pt x="18" y="27"/>
                    <a:pt x="18" y="27"/>
                    <a:pt x="18" y="27"/>
                  </a:cubicBezTo>
                  <a:cubicBezTo>
                    <a:pt x="18" y="26"/>
                    <a:pt x="18" y="26"/>
                    <a:pt x="18" y="26"/>
                  </a:cubicBezTo>
                  <a:cubicBezTo>
                    <a:pt x="18" y="25"/>
                    <a:pt x="18" y="25"/>
                    <a:pt x="18" y="25"/>
                  </a:cubicBezTo>
                  <a:cubicBezTo>
                    <a:pt x="18" y="25"/>
                    <a:pt x="18" y="25"/>
                    <a:pt x="18" y="25"/>
                  </a:cubicBezTo>
                  <a:cubicBezTo>
                    <a:pt x="18" y="25"/>
                    <a:pt x="18" y="25"/>
                    <a:pt x="18" y="25"/>
                  </a:cubicBezTo>
                  <a:cubicBezTo>
                    <a:pt x="17" y="25"/>
                    <a:pt x="17" y="25"/>
                    <a:pt x="17" y="25"/>
                  </a:cubicBezTo>
                  <a:cubicBezTo>
                    <a:pt x="17" y="26"/>
                    <a:pt x="17" y="26"/>
                    <a:pt x="17" y="26"/>
                  </a:cubicBezTo>
                  <a:cubicBezTo>
                    <a:pt x="17" y="27"/>
                    <a:pt x="17" y="27"/>
                    <a:pt x="17" y="27"/>
                  </a:cubicBezTo>
                  <a:cubicBezTo>
                    <a:pt x="16" y="28"/>
                    <a:pt x="16" y="28"/>
                    <a:pt x="16" y="28"/>
                  </a:cubicBezTo>
                  <a:cubicBezTo>
                    <a:pt x="15" y="28"/>
                    <a:pt x="15" y="28"/>
                    <a:pt x="15" y="28"/>
                  </a:cubicBezTo>
                  <a:cubicBezTo>
                    <a:pt x="15" y="28"/>
                    <a:pt x="15" y="28"/>
                    <a:pt x="15" y="28"/>
                  </a:cubicBezTo>
                  <a:cubicBezTo>
                    <a:pt x="15" y="27"/>
                    <a:pt x="15" y="27"/>
                    <a:pt x="15" y="27"/>
                  </a:cubicBezTo>
                  <a:cubicBezTo>
                    <a:pt x="15" y="27"/>
                    <a:pt x="15" y="27"/>
                    <a:pt x="15" y="27"/>
                  </a:cubicBezTo>
                  <a:cubicBezTo>
                    <a:pt x="15" y="26"/>
                    <a:pt x="15" y="26"/>
                    <a:pt x="15" y="26"/>
                  </a:cubicBezTo>
                  <a:cubicBezTo>
                    <a:pt x="15" y="26"/>
                    <a:pt x="15" y="26"/>
                    <a:pt x="15" y="26"/>
                  </a:cubicBezTo>
                  <a:cubicBezTo>
                    <a:pt x="15" y="25"/>
                    <a:pt x="15" y="25"/>
                    <a:pt x="15" y="25"/>
                  </a:cubicBezTo>
                  <a:cubicBezTo>
                    <a:pt x="15" y="24"/>
                    <a:pt x="15" y="24"/>
                    <a:pt x="15" y="24"/>
                  </a:cubicBezTo>
                  <a:cubicBezTo>
                    <a:pt x="15" y="24"/>
                    <a:pt x="15" y="24"/>
                    <a:pt x="15" y="24"/>
                  </a:cubicBezTo>
                  <a:cubicBezTo>
                    <a:pt x="14" y="24"/>
                    <a:pt x="14" y="24"/>
                    <a:pt x="14" y="24"/>
                  </a:cubicBezTo>
                  <a:cubicBezTo>
                    <a:pt x="14" y="24"/>
                    <a:pt x="14" y="24"/>
                    <a:pt x="14" y="24"/>
                  </a:cubicBezTo>
                  <a:cubicBezTo>
                    <a:pt x="14" y="26"/>
                    <a:pt x="14" y="26"/>
                    <a:pt x="14" y="26"/>
                  </a:cubicBezTo>
                  <a:cubicBezTo>
                    <a:pt x="14" y="26"/>
                    <a:pt x="14" y="26"/>
                    <a:pt x="14" y="26"/>
                  </a:cubicBezTo>
                  <a:cubicBezTo>
                    <a:pt x="14" y="27"/>
                    <a:pt x="14" y="27"/>
                    <a:pt x="14" y="27"/>
                  </a:cubicBezTo>
                  <a:cubicBezTo>
                    <a:pt x="13" y="26"/>
                    <a:pt x="13" y="26"/>
                    <a:pt x="13" y="26"/>
                  </a:cubicBezTo>
                  <a:cubicBezTo>
                    <a:pt x="13" y="26"/>
                    <a:pt x="13" y="26"/>
                    <a:pt x="13" y="26"/>
                  </a:cubicBezTo>
                  <a:cubicBezTo>
                    <a:pt x="13" y="25"/>
                    <a:pt x="13" y="25"/>
                    <a:pt x="13" y="25"/>
                  </a:cubicBezTo>
                  <a:cubicBezTo>
                    <a:pt x="13" y="25"/>
                    <a:pt x="13" y="25"/>
                    <a:pt x="13" y="25"/>
                  </a:cubicBezTo>
                  <a:cubicBezTo>
                    <a:pt x="12" y="25"/>
                    <a:pt x="12" y="25"/>
                    <a:pt x="12" y="25"/>
                  </a:cubicBezTo>
                  <a:cubicBezTo>
                    <a:pt x="12" y="26"/>
                    <a:pt x="12" y="26"/>
                    <a:pt x="12" y="26"/>
                  </a:cubicBezTo>
                  <a:cubicBezTo>
                    <a:pt x="12" y="26"/>
                    <a:pt x="12" y="26"/>
                    <a:pt x="12" y="26"/>
                  </a:cubicBezTo>
                  <a:cubicBezTo>
                    <a:pt x="12" y="27"/>
                    <a:pt x="12" y="27"/>
                    <a:pt x="12" y="27"/>
                  </a:cubicBezTo>
                  <a:cubicBezTo>
                    <a:pt x="13" y="28"/>
                    <a:pt x="13" y="28"/>
                    <a:pt x="13" y="28"/>
                  </a:cubicBezTo>
                  <a:cubicBezTo>
                    <a:pt x="13" y="29"/>
                    <a:pt x="13" y="29"/>
                    <a:pt x="13" y="29"/>
                  </a:cubicBezTo>
                  <a:cubicBezTo>
                    <a:pt x="13" y="29"/>
                    <a:pt x="13" y="29"/>
                    <a:pt x="13" y="29"/>
                  </a:cubicBezTo>
                  <a:cubicBezTo>
                    <a:pt x="13" y="29"/>
                    <a:pt x="13" y="29"/>
                    <a:pt x="13" y="29"/>
                  </a:cubicBezTo>
                  <a:cubicBezTo>
                    <a:pt x="12" y="29"/>
                    <a:pt x="12" y="29"/>
                    <a:pt x="12" y="29"/>
                  </a:cubicBezTo>
                  <a:cubicBezTo>
                    <a:pt x="12" y="30"/>
                    <a:pt x="12" y="30"/>
                    <a:pt x="12" y="30"/>
                  </a:cubicBezTo>
                  <a:cubicBezTo>
                    <a:pt x="12" y="31"/>
                    <a:pt x="12" y="31"/>
                    <a:pt x="12" y="31"/>
                  </a:cubicBezTo>
                  <a:cubicBezTo>
                    <a:pt x="11" y="31"/>
                    <a:pt x="11" y="31"/>
                    <a:pt x="11" y="31"/>
                  </a:cubicBezTo>
                  <a:cubicBezTo>
                    <a:pt x="10" y="31"/>
                    <a:pt x="10" y="31"/>
                    <a:pt x="10" y="31"/>
                  </a:cubicBezTo>
                  <a:cubicBezTo>
                    <a:pt x="9" y="31"/>
                    <a:pt x="9" y="31"/>
                    <a:pt x="9" y="31"/>
                  </a:cubicBezTo>
                  <a:cubicBezTo>
                    <a:pt x="9" y="31"/>
                    <a:pt x="9" y="31"/>
                    <a:pt x="9" y="31"/>
                  </a:cubicBezTo>
                  <a:cubicBezTo>
                    <a:pt x="9" y="30"/>
                    <a:pt x="9" y="30"/>
                    <a:pt x="9" y="30"/>
                  </a:cubicBezTo>
                  <a:cubicBezTo>
                    <a:pt x="9" y="30"/>
                    <a:pt x="9" y="30"/>
                    <a:pt x="9" y="30"/>
                  </a:cubicBezTo>
                  <a:cubicBezTo>
                    <a:pt x="8" y="29"/>
                    <a:pt x="8" y="29"/>
                    <a:pt x="8" y="29"/>
                  </a:cubicBezTo>
                  <a:cubicBezTo>
                    <a:pt x="7" y="29"/>
                    <a:pt x="7" y="29"/>
                    <a:pt x="7" y="29"/>
                  </a:cubicBezTo>
                  <a:cubicBezTo>
                    <a:pt x="7" y="29"/>
                    <a:pt x="7" y="29"/>
                    <a:pt x="7" y="29"/>
                  </a:cubicBezTo>
                  <a:cubicBezTo>
                    <a:pt x="6" y="28"/>
                    <a:pt x="6" y="28"/>
                    <a:pt x="6" y="28"/>
                  </a:cubicBezTo>
                  <a:cubicBezTo>
                    <a:pt x="6" y="27"/>
                    <a:pt x="6" y="27"/>
                    <a:pt x="6" y="27"/>
                  </a:cubicBezTo>
                  <a:cubicBezTo>
                    <a:pt x="7" y="27"/>
                    <a:pt x="7" y="27"/>
                    <a:pt x="7" y="27"/>
                  </a:cubicBezTo>
                  <a:cubicBezTo>
                    <a:pt x="8" y="27"/>
                    <a:pt x="8" y="27"/>
                    <a:pt x="8" y="27"/>
                  </a:cubicBezTo>
                  <a:cubicBezTo>
                    <a:pt x="8" y="27"/>
                    <a:pt x="8" y="27"/>
                    <a:pt x="8" y="27"/>
                  </a:cubicBezTo>
                  <a:cubicBezTo>
                    <a:pt x="7" y="27"/>
                    <a:pt x="7" y="27"/>
                    <a:pt x="7" y="27"/>
                  </a:cubicBezTo>
                  <a:cubicBezTo>
                    <a:pt x="6" y="27"/>
                    <a:pt x="6" y="27"/>
                    <a:pt x="6" y="27"/>
                  </a:cubicBezTo>
                  <a:cubicBezTo>
                    <a:pt x="6" y="27"/>
                    <a:pt x="6" y="27"/>
                    <a:pt x="6" y="27"/>
                  </a:cubicBezTo>
                  <a:cubicBezTo>
                    <a:pt x="6" y="26"/>
                    <a:pt x="6" y="26"/>
                    <a:pt x="6" y="26"/>
                  </a:cubicBezTo>
                  <a:cubicBezTo>
                    <a:pt x="5" y="26"/>
                    <a:pt x="5" y="26"/>
                    <a:pt x="5" y="26"/>
                  </a:cubicBezTo>
                  <a:cubicBezTo>
                    <a:pt x="4" y="25"/>
                    <a:pt x="4" y="25"/>
                    <a:pt x="4" y="25"/>
                  </a:cubicBezTo>
                  <a:cubicBezTo>
                    <a:pt x="4" y="25"/>
                    <a:pt x="4" y="25"/>
                    <a:pt x="4" y="25"/>
                  </a:cubicBezTo>
                  <a:cubicBezTo>
                    <a:pt x="4" y="24"/>
                    <a:pt x="4" y="24"/>
                    <a:pt x="4" y="24"/>
                  </a:cubicBezTo>
                  <a:cubicBezTo>
                    <a:pt x="4" y="24"/>
                    <a:pt x="4" y="24"/>
                    <a:pt x="4" y="24"/>
                  </a:cubicBezTo>
                  <a:cubicBezTo>
                    <a:pt x="4" y="24"/>
                    <a:pt x="4" y="24"/>
                    <a:pt x="4" y="24"/>
                  </a:cubicBezTo>
                  <a:cubicBezTo>
                    <a:pt x="3" y="24"/>
                    <a:pt x="3" y="24"/>
                    <a:pt x="3" y="24"/>
                  </a:cubicBezTo>
                  <a:cubicBezTo>
                    <a:pt x="3" y="23"/>
                    <a:pt x="3" y="23"/>
                    <a:pt x="3" y="23"/>
                  </a:cubicBezTo>
                  <a:cubicBezTo>
                    <a:pt x="3" y="22"/>
                    <a:pt x="3" y="22"/>
                    <a:pt x="3" y="22"/>
                  </a:cubicBezTo>
                  <a:cubicBezTo>
                    <a:pt x="3" y="22"/>
                    <a:pt x="3" y="22"/>
                    <a:pt x="3" y="22"/>
                  </a:cubicBezTo>
                  <a:cubicBezTo>
                    <a:pt x="4" y="23"/>
                    <a:pt x="4" y="23"/>
                    <a:pt x="4" y="23"/>
                  </a:cubicBezTo>
                  <a:cubicBezTo>
                    <a:pt x="4" y="23"/>
                    <a:pt x="4" y="23"/>
                    <a:pt x="4" y="23"/>
                  </a:cubicBezTo>
                  <a:cubicBezTo>
                    <a:pt x="4" y="24"/>
                    <a:pt x="4" y="24"/>
                    <a:pt x="4" y="24"/>
                  </a:cubicBezTo>
                  <a:cubicBezTo>
                    <a:pt x="5" y="24"/>
                    <a:pt x="5" y="24"/>
                    <a:pt x="5" y="24"/>
                  </a:cubicBezTo>
                  <a:cubicBezTo>
                    <a:pt x="5" y="23"/>
                    <a:pt x="5" y="23"/>
                    <a:pt x="5" y="23"/>
                  </a:cubicBezTo>
                  <a:cubicBezTo>
                    <a:pt x="5" y="23"/>
                    <a:pt x="5" y="23"/>
                    <a:pt x="5" y="23"/>
                  </a:cubicBezTo>
                  <a:cubicBezTo>
                    <a:pt x="5" y="22"/>
                    <a:pt x="5" y="22"/>
                    <a:pt x="5" y="22"/>
                  </a:cubicBezTo>
                  <a:cubicBezTo>
                    <a:pt x="5" y="22"/>
                    <a:pt x="5" y="22"/>
                    <a:pt x="5" y="22"/>
                  </a:cubicBezTo>
                  <a:cubicBezTo>
                    <a:pt x="4" y="22"/>
                    <a:pt x="4" y="22"/>
                    <a:pt x="4" y="22"/>
                  </a:cubicBezTo>
                  <a:cubicBezTo>
                    <a:pt x="4" y="22"/>
                    <a:pt x="4" y="22"/>
                    <a:pt x="4" y="22"/>
                  </a:cubicBezTo>
                  <a:cubicBezTo>
                    <a:pt x="3" y="21"/>
                    <a:pt x="3" y="21"/>
                    <a:pt x="3" y="21"/>
                  </a:cubicBezTo>
                  <a:cubicBezTo>
                    <a:pt x="3" y="21"/>
                    <a:pt x="3" y="21"/>
                    <a:pt x="3" y="21"/>
                  </a:cubicBezTo>
                  <a:cubicBezTo>
                    <a:pt x="4" y="21"/>
                    <a:pt x="4" y="21"/>
                    <a:pt x="4" y="21"/>
                  </a:cubicBezTo>
                  <a:cubicBezTo>
                    <a:pt x="4" y="20"/>
                    <a:pt x="4" y="20"/>
                    <a:pt x="4" y="20"/>
                  </a:cubicBezTo>
                  <a:cubicBezTo>
                    <a:pt x="4" y="19"/>
                    <a:pt x="4" y="19"/>
                    <a:pt x="4" y="19"/>
                  </a:cubicBezTo>
                  <a:cubicBezTo>
                    <a:pt x="4" y="19"/>
                    <a:pt x="4" y="19"/>
                    <a:pt x="4" y="19"/>
                  </a:cubicBezTo>
                  <a:cubicBezTo>
                    <a:pt x="4" y="19"/>
                    <a:pt x="4" y="19"/>
                    <a:pt x="4" y="19"/>
                  </a:cubicBezTo>
                  <a:cubicBezTo>
                    <a:pt x="3" y="19"/>
                    <a:pt x="3" y="19"/>
                    <a:pt x="3" y="19"/>
                  </a:cubicBezTo>
                  <a:cubicBezTo>
                    <a:pt x="3" y="19"/>
                    <a:pt x="3" y="19"/>
                    <a:pt x="3" y="19"/>
                  </a:cubicBezTo>
                  <a:cubicBezTo>
                    <a:pt x="3" y="20"/>
                    <a:pt x="3" y="20"/>
                    <a:pt x="3" y="20"/>
                  </a:cubicBezTo>
                  <a:cubicBezTo>
                    <a:pt x="3" y="20"/>
                    <a:pt x="3" y="20"/>
                    <a:pt x="3" y="20"/>
                  </a:cubicBezTo>
                  <a:cubicBezTo>
                    <a:pt x="2" y="21"/>
                    <a:pt x="2" y="21"/>
                    <a:pt x="2" y="21"/>
                  </a:cubicBezTo>
                  <a:cubicBezTo>
                    <a:pt x="2" y="21"/>
                    <a:pt x="2" y="21"/>
                    <a:pt x="2" y="21"/>
                  </a:cubicBezTo>
                  <a:cubicBezTo>
                    <a:pt x="2" y="20"/>
                    <a:pt x="2" y="20"/>
                    <a:pt x="2" y="20"/>
                  </a:cubicBezTo>
                  <a:cubicBezTo>
                    <a:pt x="1" y="19"/>
                    <a:pt x="1" y="19"/>
                    <a:pt x="1" y="19"/>
                  </a:cubicBezTo>
                  <a:cubicBezTo>
                    <a:pt x="1" y="18"/>
                    <a:pt x="1" y="18"/>
                    <a:pt x="1" y="18"/>
                  </a:cubicBezTo>
                  <a:cubicBezTo>
                    <a:pt x="0" y="17"/>
                    <a:pt x="0" y="17"/>
                    <a:pt x="0" y="17"/>
                  </a:cubicBezTo>
                  <a:cubicBezTo>
                    <a:pt x="0" y="17"/>
                    <a:pt x="0" y="17"/>
                    <a:pt x="0" y="17"/>
                  </a:cubicBezTo>
                  <a:cubicBezTo>
                    <a:pt x="1" y="17"/>
                    <a:pt x="1" y="17"/>
                    <a:pt x="1" y="17"/>
                  </a:cubicBezTo>
                  <a:cubicBezTo>
                    <a:pt x="2" y="16"/>
                    <a:pt x="2" y="16"/>
                    <a:pt x="2" y="16"/>
                  </a:cubicBezTo>
                  <a:cubicBezTo>
                    <a:pt x="2" y="16"/>
                    <a:pt x="2" y="16"/>
                    <a:pt x="2" y="16"/>
                  </a:cubicBezTo>
                  <a:cubicBezTo>
                    <a:pt x="2" y="15"/>
                    <a:pt x="2" y="15"/>
                    <a:pt x="2" y="15"/>
                  </a:cubicBezTo>
                  <a:cubicBezTo>
                    <a:pt x="2" y="15"/>
                    <a:pt x="2" y="15"/>
                    <a:pt x="2" y="15"/>
                  </a:cubicBezTo>
                  <a:cubicBezTo>
                    <a:pt x="2" y="14"/>
                    <a:pt x="2" y="14"/>
                    <a:pt x="2" y="14"/>
                  </a:cubicBezTo>
                  <a:cubicBezTo>
                    <a:pt x="2" y="13"/>
                    <a:pt x="2" y="13"/>
                    <a:pt x="2" y="13"/>
                  </a:cubicBezTo>
                  <a:cubicBezTo>
                    <a:pt x="3" y="13"/>
                    <a:pt x="3" y="13"/>
                    <a:pt x="3" y="13"/>
                  </a:cubicBezTo>
                  <a:cubicBezTo>
                    <a:pt x="3" y="14"/>
                    <a:pt x="3" y="14"/>
                    <a:pt x="3" y="14"/>
                  </a:cubicBezTo>
                  <a:cubicBezTo>
                    <a:pt x="4" y="15"/>
                    <a:pt x="4" y="15"/>
                    <a:pt x="4" y="15"/>
                  </a:cubicBezTo>
                  <a:cubicBezTo>
                    <a:pt x="4" y="15"/>
                    <a:pt x="4" y="15"/>
                    <a:pt x="4" y="15"/>
                  </a:cubicBezTo>
                  <a:cubicBezTo>
                    <a:pt x="5" y="15"/>
                    <a:pt x="5" y="15"/>
                    <a:pt x="5" y="15"/>
                  </a:cubicBezTo>
                  <a:cubicBezTo>
                    <a:pt x="4" y="14"/>
                    <a:pt x="4" y="14"/>
                    <a:pt x="4" y="14"/>
                  </a:cubicBezTo>
                  <a:cubicBezTo>
                    <a:pt x="4" y="13"/>
                    <a:pt x="4" y="13"/>
                    <a:pt x="4" y="13"/>
                  </a:cubicBezTo>
                  <a:cubicBezTo>
                    <a:pt x="4" y="13"/>
                    <a:pt x="4" y="13"/>
                    <a:pt x="4" y="13"/>
                  </a:cubicBezTo>
                  <a:cubicBezTo>
                    <a:pt x="5" y="13"/>
                    <a:pt x="5" y="13"/>
                    <a:pt x="5" y="13"/>
                  </a:cubicBezTo>
                  <a:cubicBezTo>
                    <a:pt x="5" y="13"/>
                    <a:pt x="5" y="13"/>
                    <a:pt x="5" y="13"/>
                  </a:cubicBezTo>
                  <a:cubicBezTo>
                    <a:pt x="5" y="14"/>
                    <a:pt x="5" y="14"/>
                    <a:pt x="5" y="14"/>
                  </a:cubicBezTo>
                  <a:cubicBezTo>
                    <a:pt x="6" y="13"/>
                    <a:pt x="6" y="13"/>
                    <a:pt x="6" y="13"/>
                  </a:cubicBezTo>
                  <a:cubicBezTo>
                    <a:pt x="8" y="12"/>
                    <a:pt x="8" y="12"/>
                    <a:pt x="8" y="12"/>
                  </a:cubicBezTo>
                  <a:cubicBezTo>
                    <a:pt x="8" y="12"/>
                    <a:pt x="8" y="12"/>
                    <a:pt x="8" y="12"/>
                  </a:cubicBezTo>
                  <a:cubicBezTo>
                    <a:pt x="9" y="12"/>
                    <a:pt x="9" y="12"/>
                    <a:pt x="9" y="12"/>
                  </a:cubicBezTo>
                  <a:cubicBezTo>
                    <a:pt x="9" y="13"/>
                    <a:pt x="9" y="13"/>
                    <a:pt x="9" y="13"/>
                  </a:cubicBezTo>
                  <a:cubicBezTo>
                    <a:pt x="9" y="14"/>
                    <a:pt x="9" y="14"/>
                    <a:pt x="9" y="14"/>
                  </a:cubicBezTo>
                  <a:cubicBezTo>
                    <a:pt x="9" y="14"/>
                    <a:pt x="9" y="14"/>
                    <a:pt x="9" y="14"/>
                  </a:cubicBezTo>
                  <a:cubicBezTo>
                    <a:pt x="8" y="14"/>
                    <a:pt x="8" y="14"/>
                    <a:pt x="8" y="14"/>
                  </a:cubicBezTo>
                  <a:cubicBezTo>
                    <a:pt x="8" y="14"/>
                    <a:pt x="8" y="14"/>
                    <a:pt x="8" y="14"/>
                  </a:cubicBezTo>
                  <a:cubicBezTo>
                    <a:pt x="8" y="14"/>
                    <a:pt x="8" y="14"/>
                    <a:pt x="8" y="14"/>
                  </a:cubicBezTo>
                  <a:cubicBezTo>
                    <a:pt x="7" y="15"/>
                    <a:pt x="7" y="15"/>
                    <a:pt x="7" y="15"/>
                  </a:cubicBezTo>
                  <a:cubicBezTo>
                    <a:pt x="7" y="15"/>
                    <a:pt x="7" y="15"/>
                    <a:pt x="7" y="15"/>
                  </a:cubicBezTo>
                  <a:cubicBezTo>
                    <a:pt x="6" y="15"/>
                    <a:pt x="6" y="15"/>
                    <a:pt x="6" y="15"/>
                  </a:cubicBezTo>
                  <a:cubicBezTo>
                    <a:pt x="6" y="16"/>
                    <a:pt x="6" y="16"/>
                    <a:pt x="6" y="16"/>
                  </a:cubicBezTo>
                  <a:cubicBezTo>
                    <a:pt x="6" y="16"/>
                    <a:pt x="6" y="16"/>
                    <a:pt x="6" y="16"/>
                  </a:cubicBezTo>
                  <a:cubicBezTo>
                    <a:pt x="7" y="16"/>
                    <a:pt x="7" y="16"/>
                    <a:pt x="7" y="16"/>
                  </a:cubicBezTo>
                  <a:cubicBezTo>
                    <a:pt x="8" y="15"/>
                    <a:pt x="8" y="15"/>
                    <a:pt x="8" y="15"/>
                  </a:cubicBezTo>
                  <a:cubicBezTo>
                    <a:pt x="9" y="15"/>
                    <a:pt x="9" y="15"/>
                    <a:pt x="9" y="15"/>
                  </a:cubicBezTo>
                  <a:cubicBezTo>
                    <a:pt x="9" y="16"/>
                    <a:pt x="9" y="16"/>
                    <a:pt x="9" y="16"/>
                  </a:cubicBezTo>
                  <a:cubicBezTo>
                    <a:pt x="8" y="16"/>
                    <a:pt x="8" y="16"/>
                    <a:pt x="8" y="16"/>
                  </a:cubicBezTo>
                  <a:cubicBezTo>
                    <a:pt x="8" y="17"/>
                    <a:pt x="8" y="17"/>
                    <a:pt x="8" y="17"/>
                  </a:cubicBezTo>
                  <a:cubicBezTo>
                    <a:pt x="8" y="17"/>
                    <a:pt x="8" y="17"/>
                    <a:pt x="8" y="17"/>
                  </a:cubicBezTo>
                  <a:cubicBezTo>
                    <a:pt x="8" y="17"/>
                    <a:pt x="8" y="17"/>
                    <a:pt x="8" y="17"/>
                  </a:cubicBezTo>
                  <a:cubicBezTo>
                    <a:pt x="9" y="17"/>
                    <a:pt x="9" y="17"/>
                    <a:pt x="9" y="17"/>
                  </a:cubicBezTo>
                  <a:cubicBezTo>
                    <a:pt x="9" y="17"/>
                    <a:pt x="9" y="17"/>
                    <a:pt x="9" y="17"/>
                  </a:cubicBezTo>
                  <a:cubicBezTo>
                    <a:pt x="9" y="17"/>
                    <a:pt x="9" y="17"/>
                    <a:pt x="9" y="17"/>
                  </a:cubicBezTo>
                  <a:cubicBezTo>
                    <a:pt x="9" y="18"/>
                    <a:pt x="9" y="18"/>
                    <a:pt x="9" y="18"/>
                  </a:cubicBezTo>
                  <a:cubicBezTo>
                    <a:pt x="10" y="19"/>
                    <a:pt x="10" y="19"/>
                    <a:pt x="10" y="19"/>
                  </a:cubicBezTo>
                  <a:cubicBezTo>
                    <a:pt x="10" y="19"/>
                    <a:pt x="10" y="19"/>
                    <a:pt x="10" y="19"/>
                  </a:cubicBezTo>
                  <a:cubicBezTo>
                    <a:pt x="10" y="19"/>
                    <a:pt x="10" y="19"/>
                    <a:pt x="10" y="19"/>
                  </a:cubicBezTo>
                  <a:cubicBezTo>
                    <a:pt x="10" y="18"/>
                    <a:pt x="10" y="18"/>
                    <a:pt x="10" y="18"/>
                  </a:cubicBezTo>
                  <a:cubicBezTo>
                    <a:pt x="10" y="17"/>
                    <a:pt x="10" y="17"/>
                    <a:pt x="10" y="17"/>
                  </a:cubicBezTo>
                  <a:cubicBezTo>
                    <a:pt x="10" y="16"/>
                    <a:pt x="10" y="16"/>
                    <a:pt x="10" y="16"/>
                  </a:cubicBezTo>
                  <a:cubicBezTo>
                    <a:pt x="10" y="16"/>
                    <a:pt x="10" y="16"/>
                    <a:pt x="10" y="16"/>
                  </a:cubicBezTo>
                  <a:cubicBezTo>
                    <a:pt x="11" y="14"/>
                    <a:pt x="11" y="14"/>
                    <a:pt x="11" y="14"/>
                  </a:cubicBezTo>
                  <a:cubicBezTo>
                    <a:pt x="11" y="14"/>
                    <a:pt x="11" y="14"/>
                    <a:pt x="11" y="14"/>
                  </a:cubicBezTo>
                  <a:cubicBezTo>
                    <a:pt x="11" y="13"/>
                    <a:pt x="11" y="13"/>
                    <a:pt x="11" y="13"/>
                  </a:cubicBezTo>
                  <a:cubicBezTo>
                    <a:pt x="12" y="13"/>
                    <a:pt x="12" y="13"/>
                    <a:pt x="12" y="13"/>
                  </a:cubicBezTo>
                  <a:cubicBezTo>
                    <a:pt x="12" y="14"/>
                    <a:pt x="12" y="14"/>
                    <a:pt x="12" y="14"/>
                  </a:cubicBezTo>
                  <a:cubicBezTo>
                    <a:pt x="13" y="15"/>
                    <a:pt x="13" y="15"/>
                    <a:pt x="13" y="15"/>
                  </a:cubicBezTo>
                  <a:cubicBezTo>
                    <a:pt x="13" y="15"/>
                    <a:pt x="13" y="15"/>
                    <a:pt x="13" y="15"/>
                  </a:cubicBezTo>
                  <a:cubicBezTo>
                    <a:pt x="13" y="17"/>
                    <a:pt x="13" y="17"/>
                    <a:pt x="13" y="17"/>
                  </a:cubicBezTo>
                  <a:cubicBezTo>
                    <a:pt x="14" y="18"/>
                    <a:pt x="14" y="18"/>
                    <a:pt x="14" y="18"/>
                  </a:cubicBezTo>
                  <a:cubicBezTo>
                    <a:pt x="14" y="19"/>
                    <a:pt x="14" y="19"/>
                    <a:pt x="14" y="19"/>
                  </a:cubicBezTo>
                  <a:cubicBezTo>
                    <a:pt x="14" y="20"/>
                    <a:pt x="14" y="20"/>
                    <a:pt x="14" y="20"/>
                  </a:cubicBezTo>
                  <a:cubicBezTo>
                    <a:pt x="13" y="20"/>
                    <a:pt x="13" y="20"/>
                    <a:pt x="13" y="20"/>
                  </a:cubicBezTo>
                  <a:cubicBezTo>
                    <a:pt x="13" y="20"/>
                    <a:pt x="13" y="20"/>
                    <a:pt x="13" y="20"/>
                  </a:cubicBezTo>
                  <a:cubicBezTo>
                    <a:pt x="14" y="21"/>
                    <a:pt x="14" y="21"/>
                    <a:pt x="14" y="21"/>
                  </a:cubicBezTo>
                  <a:cubicBezTo>
                    <a:pt x="14" y="20"/>
                    <a:pt x="14" y="20"/>
                    <a:pt x="14" y="20"/>
                  </a:cubicBezTo>
                  <a:cubicBezTo>
                    <a:pt x="15" y="20"/>
                    <a:pt x="15" y="20"/>
                    <a:pt x="15" y="20"/>
                  </a:cubicBezTo>
                  <a:cubicBezTo>
                    <a:pt x="15" y="21"/>
                    <a:pt x="15" y="21"/>
                    <a:pt x="15" y="21"/>
                  </a:cubicBezTo>
                  <a:cubicBezTo>
                    <a:pt x="16" y="22"/>
                    <a:pt x="16" y="22"/>
                    <a:pt x="16" y="22"/>
                  </a:cubicBezTo>
                  <a:cubicBezTo>
                    <a:pt x="16" y="23"/>
                    <a:pt x="16" y="23"/>
                    <a:pt x="16" y="23"/>
                  </a:cubicBezTo>
                  <a:cubicBezTo>
                    <a:pt x="17" y="23"/>
                    <a:pt x="17" y="23"/>
                    <a:pt x="17" y="23"/>
                  </a:cubicBezTo>
                  <a:cubicBezTo>
                    <a:pt x="17" y="22"/>
                    <a:pt x="17" y="22"/>
                    <a:pt x="17" y="22"/>
                  </a:cubicBezTo>
                  <a:cubicBezTo>
                    <a:pt x="16" y="21"/>
                    <a:pt x="16" y="21"/>
                    <a:pt x="16" y="21"/>
                  </a:cubicBezTo>
                  <a:cubicBezTo>
                    <a:pt x="16" y="20"/>
                    <a:pt x="16" y="20"/>
                    <a:pt x="16" y="20"/>
                  </a:cubicBezTo>
                  <a:cubicBezTo>
                    <a:pt x="15" y="19"/>
                    <a:pt x="15" y="19"/>
                    <a:pt x="15" y="19"/>
                  </a:cubicBezTo>
                  <a:cubicBezTo>
                    <a:pt x="15" y="18"/>
                    <a:pt x="15" y="18"/>
                    <a:pt x="15" y="18"/>
                  </a:cubicBezTo>
                  <a:cubicBezTo>
                    <a:pt x="15" y="17"/>
                    <a:pt x="15" y="17"/>
                    <a:pt x="15" y="17"/>
                  </a:cubicBezTo>
                  <a:cubicBezTo>
                    <a:pt x="15" y="15"/>
                    <a:pt x="15" y="15"/>
                    <a:pt x="15" y="15"/>
                  </a:cubicBezTo>
                  <a:cubicBezTo>
                    <a:pt x="15" y="14"/>
                    <a:pt x="15" y="14"/>
                    <a:pt x="15" y="14"/>
                  </a:cubicBezTo>
                  <a:cubicBezTo>
                    <a:pt x="14" y="14"/>
                    <a:pt x="14" y="14"/>
                    <a:pt x="14" y="14"/>
                  </a:cubicBezTo>
                  <a:cubicBezTo>
                    <a:pt x="15" y="13"/>
                    <a:pt x="15" y="13"/>
                    <a:pt x="15" y="13"/>
                  </a:cubicBezTo>
                  <a:cubicBezTo>
                    <a:pt x="15" y="13"/>
                    <a:pt x="15" y="13"/>
                    <a:pt x="15" y="13"/>
                  </a:cubicBezTo>
                  <a:cubicBezTo>
                    <a:pt x="15" y="12"/>
                    <a:pt x="15" y="12"/>
                    <a:pt x="15" y="12"/>
                  </a:cubicBezTo>
                  <a:cubicBezTo>
                    <a:pt x="15" y="11"/>
                    <a:pt x="15" y="11"/>
                    <a:pt x="15" y="11"/>
                  </a:cubicBezTo>
                  <a:cubicBezTo>
                    <a:pt x="15" y="10"/>
                    <a:pt x="15" y="10"/>
                    <a:pt x="15" y="10"/>
                  </a:cubicBezTo>
                  <a:cubicBezTo>
                    <a:pt x="16" y="10"/>
                    <a:pt x="16" y="10"/>
                    <a:pt x="16" y="10"/>
                  </a:cubicBezTo>
                  <a:cubicBezTo>
                    <a:pt x="16" y="10"/>
                    <a:pt x="16" y="10"/>
                    <a:pt x="16" y="10"/>
                  </a:cubicBezTo>
                  <a:cubicBezTo>
                    <a:pt x="17" y="11"/>
                    <a:pt x="17" y="11"/>
                    <a:pt x="17" y="11"/>
                  </a:cubicBezTo>
                  <a:cubicBezTo>
                    <a:pt x="17" y="12"/>
                    <a:pt x="17" y="12"/>
                    <a:pt x="17" y="12"/>
                  </a:cubicBezTo>
                  <a:cubicBezTo>
                    <a:pt x="18" y="12"/>
                    <a:pt x="18" y="12"/>
                    <a:pt x="18" y="12"/>
                  </a:cubicBezTo>
                  <a:cubicBezTo>
                    <a:pt x="18" y="11"/>
                    <a:pt x="18" y="11"/>
                    <a:pt x="18" y="11"/>
                  </a:cubicBezTo>
                  <a:cubicBezTo>
                    <a:pt x="19" y="11"/>
                    <a:pt x="19" y="11"/>
                    <a:pt x="19" y="11"/>
                  </a:cubicBezTo>
                  <a:cubicBezTo>
                    <a:pt x="19" y="11"/>
                    <a:pt x="19" y="11"/>
                    <a:pt x="19" y="11"/>
                  </a:cubicBezTo>
                  <a:cubicBezTo>
                    <a:pt x="20" y="13"/>
                    <a:pt x="20" y="13"/>
                    <a:pt x="20" y="13"/>
                  </a:cubicBezTo>
                  <a:cubicBezTo>
                    <a:pt x="21" y="13"/>
                    <a:pt x="21" y="13"/>
                    <a:pt x="21" y="13"/>
                  </a:cubicBezTo>
                  <a:cubicBezTo>
                    <a:pt x="21" y="14"/>
                    <a:pt x="21" y="14"/>
                    <a:pt x="21" y="14"/>
                  </a:cubicBezTo>
                  <a:cubicBezTo>
                    <a:pt x="20" y="15"/>
                    <a:pt x="20" y="15"/>
                    <a:pt x="20" y="15"/>
                  </a:cubicBezTo>
                  <a:cubicBezTo>
                    <a:pt x="20" y="16"/>
                    <a:pt x="20" y="16"/>
                    <a:pt x="20" y="16"/>
                  </a:cubicBezTo>
                  <a:cubicBezTo>
                    <a:pt x="20" y="17"/>
                    <a:pt x="20" y="17"/>
                    <a:pt x="20" y="17"/>
                  </a:cubicBezTo>
                  <a:cubicBezTo>
                    <a:pt x="20" y="18"/>
                    <a:pt x="20" y="18"/>
                    <a:pt x="20" y="18"/>
                  </a:cubicBezTo>
                  <a:cubicBezTo>
                    <a:pt x="20" y="18"/>
                    <a:pt x="20" y="18"/>
                    <a:pt x="20" y="18"/>
                  </a:cubicBezTo>
                  <a:cubicBezTo>
                    <a:pt x="21" y="18"/>
                    <a:pt x="21" y="18"/>
                    <a:pt x="21" y="18"/>
                  </a:cubicBezTo>
                  <a:cubicBezTo>
                    <a:pt x="21" y="17"/>
                    <a:pt x="21" y="17"/>
                    <a:pt x="21" y="17"/>
                  </a:cubicBezTo>
                  <a:cubicBezTo>
                    <a:pt x="21" y="15"/>
                    <a:pt x="21" y="15"/>
                    <a:pt x="21" y="15"/>
                  </a:cubicBezTo>
                  <a:cubicBezTo>
                    <a:pt x="21" y="14"/>
                    <a:pt x="21" y="14"/>
                    <a:pt x="21" y="14"/>
                  </a:cubicBezTo>
                  <a:cubicBezTo>
                    <a:pt x="22" y="14"/>
                    <a:pt x="22" y="14"/>
                    <a:pt x="22" y="14"/>
                  </a:cubicBezTo>
                  <a:cubicBezTo>
                    <a:pt x="23" y="15"/>
                    <a:pt x="23" y="15"/>
                    <a:pt x="23" y="15"/>
                  </a:cubicBezTo>
                  <a:cubicBezTo>
                    <a:pt x="23" y="16"/>
                    <a:pt x="23" y="16"/>
                    <a:pt x="23" y="16"/>
                  </a:cubicBezTo>
                  <a:cubicBezTo>
                    <a:pt x="24" y="18"/>
                    <a:pt x="24" y="18"/>
                    <a:pt x="24" y="18"/>
                  </a:cubicBezTo>
                  <a:cubicBezTo>
                    <a:pt x="24" y="19"/>
                    <a:pt x="24" y="19"/>
                    <a:pt x="24" y="19"/>
                  </a:cubicBezTo>
                  <a:cubicBezTo>
                    <a:pt x="24" y="19"/>
                    <a:pt x="24" y="19"/>
                    <a:pt x="24" y="19"/>
                  </a:cubicBezTo>
                  <a:cubicBezTo>
                    <a:pt x="25" y="19"/>
                    <a:pt x="25" y="19"/>
                    <a:pt x="25" y="19"/>
                  </a:cubicBezTo>
                  <a:cubicBezTo>
                    <a:pt x="26" y="19"/>
                    <a:pt x="26" y="19"/>
                    <a:pt x="26" y="19"/>
                  </a:cubicBezTo>
                  <a:cubicBezTo>
                    <a:pt x="27" y="21"/>
                    <a:pt x="27" y="21"/>
                    <a:pt x="27" y="21"/>
                  </a:cubicBezTo>
                  <a:cubicBezTo>
                    <a:pt x="27" y="21"/>
                    <a:pt x="27" y="21"/>
                    <a:pt x="27" y="21"/>
                  </a:cubicBezTo>
                  <a:cubicBezTo>
                    <a:pt x="29" y="22"/>
                    <a:pt x="29" y="22"/>
                    <a:pt x="29" y="22"/>
                  </a:cubicBezTo>
                  <a:cubicBezTo>
                    <a:pt x="29" y="23"/>
                    <a:pt x="29" y="23"/>
                    <a:pt x="29" y="23"/>
                  </a:cubicBezTo>
                  <a:cubicBezTo>
                    <a:pt x="31" y="23"/>
                    <a:pt x="31" y="23"/>
                    <a:pt x="31" y="23"/>
                  </a:cubicBezTo>
                  <a:cubicBezTo>
                    <a:pt x="32" y="23"/>
                    <a:pt x="32" y="23"/>
                    <a:pt x="32" y="23"/>
                  </a:cubicBezTo>
                  <a:cubicBezTo>
                    <a:pt x="32" y="24"/>
                    <a:pt x="32" y="24"/>
                    <a:pt x="32" y="24"/>
                  </a:cubicBezTo>
                  <a:cubicBezTo>
                    <a:pt x="32" y="24"/>
                    <a:pt x="32" y="24"/>
                    <a:pt x="32" y="24"/>
                  </a:cubicBezTo>
                  <a:cubicBezTo>
                    <a:pt x="32" y="25"/>
                    <a:pt x="32" y="25"/>
                    <a:pt x="32" y="25"/>
                  </a:cubicBezTo>
                  <a:cubicBezTo>
                    <a:pt x="31" y="25"/>
                    <a:pt x="31" y="25"/>
                    <a:pt x="31" y="25"/>
                  </a:cubicBezTo>
                  <a:cubicBezTo>
                    <a:pt x="31" y="24"/>
                    <a:pt x="31" y="24"/>
                    <a:pt x="31" y="24"/>
                  </a:cubicBezTo>
                  <a:cubicBezTo>
                    <a:pt x="30" y="25"/>
                    <a:pt x="30" y="25"/>
                    <a:pt x="30" y="25"/>
                  </a:cubicBezTo>
                  <a:cubicBezTo>
                    <a:pt x="29" y="25"/>
                    <a:pt x="29" y="25"/>
                    <a:pt x="29" y="25"/>
                  </a:cubicBezTo>
                  <a:cubicBezTo>
                    <a:pt x="28" y="25"/>
                    <a:pt x="28" y="25"/>
                    <a:pt x="28" y="25"/>
                  </a:cubicBezTo>
                  <a:cubicBezTo>
                    <a:pt x="27" y="26"/>
                    <a:pt x="27" y="26"/>
                    <a:pt x="27" y="26"/>
                  </a:cubicBezTo>
                  <a:cubicBezTo>
                    <a:pt x="27" y="26"/>
                    <a:pt x="27" y="26"/>
                    <a:pt x="27" y="26"/>
                  </a:cubicBezTo>
                  <a:cubicBezTo>
                    <a:pt x="27" y="26"/>
                    <a:pt x="27" y="26"/>
                    <a:pt x="27" y="26"/>
                  </a:cubicBezTo>
                  <a:cubicBezTo>
                    <a:pt x="27" y="27"/>
                    <a:pt x="27" y="27"/>
                    <a:pt x="27" y="27"/>
                  </a:cubicBezTo>
                  <a:cubicBezTo>
                    <a:pt x="26" y="27"/>
                    <a:pt x="26" y="27"/>
                    <a:pt x="26" y="27"/>
                  </a:cubicBezTo>
                  <a:cubicBezTo>
                    <a:pt x="26" y="28"/>
                    <a:pt x="26" y="28"/>
                    <a:pt x="26" y="28"/>
                  </a:cubicBezTo>
                  <a:cubicBezTo>
                    <a:pt x="26" y="29"/>
                    <a:pt x="26" y="29"/>
                    <a:pt x="26" y="29"/>
                  </a:cubicBezTo>
                  <a:cubicBezTo>
                    <a:pt x="26" y="30"/>
                    <a:pt x="26" y="30"/>
                    <a:pt x="26" y="30"/>
                  </a:cubicBezTo>
                  <a:cubicBezTo>
                    <a:pt x="26" y="31"/>
                    <a:pt x="26" y="31"/>
                    <a:pt x="26" y="31"/>
                  </a:cubicBezTo>
                  <a:cubicBezTo>
                    <a:pt x="26" y="32"/>
                    <a:pt x="26" y="32"/>
                    <a:pt x="26" y="32"/>
                  </a:cubicBezTo>
                  <a:cubicBezTo>
                    <a:pt x="27" y="32"/>
                    <a:pt x="27" y="32"/>
                    <a:pt x="27" y="32"/>
                  </a:cubicBezTo>
                  <a:cubicBezTo>
                    <a:pt x="26" y="33"/>
                    <a:pt x="26" y="33"/>
                    <a:pt x="26" y="33"/>
                  </a:cubicBezTo>
                  <a:cubicBezTo>
                    <a:pt x="25" y="32"/>
                    <a:pt x="25" y="32"/>
                    <a:pt x="25" y="32"/>
                  </a:cubicBezTo>
                  <a:cubicBezTo>
                    <a:pt x="25" y="33"/>
                    <a:pt x="25" y="33"/>
                    <a:pt x="25" y="33"/>
                  </a:cubicBezTo>
                  <a:cubicBezTo>
                    <a:pt x="25" y="33"/>
                    <a:pt x="25" y="33"/>
                    <a:pt x="25" y="33"/>
                  </a:cubicBezTo>
                  <a:cubicBezTo>
                    <a:pt x="26" y="34"/>
                    <a:pt x="26" y="34"/>
                    <a:pt x="26" y="34"/>
                  </a:cubicBezTo>
                  <a:cubicBezTo>
                    <a:pt x="26" y="35"/>
                    <a:pt x="26" y="35"/>
                    <a:pt x="26" y="35"/>
                  </a:cubicBezTo>
                  <a:cubicBezTo>
                    <a:pt x="25" y="36"/>
                    <a:pt x="25" y="36"/>
                    <a:pt x="25" y="36"/>
                  </a:cubicBezTo>
                  <a:cubicBezTo>
                    <a:pt x="25" y="37"/>
                    <a:pt x="25" y="37"/>
                    <a:pt x="25" y="37"/>
                  </a:cubicBezTo>
                  <a:cubicBezTo>
                    <a:pt x="25" y="38"/>
                    <a:pt x="25" y="38"/>
                    <a:pt x="25" y="38"/>
                  </a:cubicBezTo>
                  <a:cubicBezTo>
                    <a:pt x="25" y="38"/>
                    <a:pt x="25" y="38"/>
                    <a:pt x="25" y="38"/>
                  </a:cubicBezTo>
                  <a:cubicBezTo>
                    <a:pt x="24" y="38"/>
                    <a:pt x="24" y="38"/>
                    <a:pt x="24" y="38"/>
                  </a:cubicBezTo>
                  <a:cubicBezTo>
                    <a:pt x="23" y="39"/>
                    <a:pt x="23" y="39"/>
                    <a:pt x="23" y="39"/>
                  </a:cubicBezTo>
                  <a:cubicBezTo>
                    <a:pt x="24" y="39"/>
                    <a:pt x="24" y="39"/>
                    <a:pt x="24" y="39"/>
                  </a:cubicBezTo>
                  <a:cubicBezTo>
                    <a:pt x="24" y="39"/>
                    <a:pt x="24" y="39"/>
                    <a:pt x="24" y="39"/>
                  </a:cubicBezTo>
                  <a:cubicBezTo>
                    <a:pt x="23" y="40"/>
                    <a:pt x="23" y="40"/>
                    <a:pt x="23" y="40"/>
                  </a:cubicBezTo>
                  <a:cubicBezTo>
                    <a:pt x="23" y="40"/>
                    <a:pt x="23" y="40"/>
                    <a:pt x="23" y="40"/>
                  </a:cubicBezTo>
                  <a:cubicBezTo>
                    <a:pt x="23" y="41"/>
                    <a:pt x="23" y="41"/>
                    <a:pt x="23" y="41"/>
                  </a:cubicBezTo>
                  <a:cubicBezTo>
                    <a:pt x="23" y="43"/>
                    <a:pt x="23" y="43"/>
                    <a:pt x="23" y="43"/>
                  </a:cubicBezTo>
                  <a:cubicBezTo>
                    <a:pt x="23" y="44"/>
                    <a:pt x="23" y="44"/>
                    <a:pt x="23" y="44"/>
                  </a:cubicBezTo>
                  <a:cubicBezTo>
                    <a:pt x="22" y="45"/>
                    <a:pt x="22" y="45"/>
                    <a:pt x="22" y="45"/>
                  </a:cubicBezTo>
                  <a:cubicBezTo>
                    <a:pt x="23" y="46"/>
                    <a:pt x="23" y="46"/>
                    <a:pt x="23" y="46"/>
                  </a:cubicBezTo>
                  <a:cubicBezTo>
                    <a:pt x="23" y="47"/>
                    <a:pt x="23" y="47"/>
                    <a:pt x="23" y="47"/>
                  </a:cubicBezTo>
                  <a:cubicBezTo>
                    <a:pt x="23" y="47"/>
                    <a:pt x="23" y="47"/>
                    <a:pt x="23" y="47"/>
                  </a:cubicBezTo>
                  <a:cubicBezTo>
                    <a:pt x="23" y="47"/>
                    <a:pt x="23" y="47"/>
                    <a:pt x="23" y="47"/>
                  </a:cubicBezTo>
                  <a:cubicBezTo>
                    <a:pt x="23" y="48"/>
                    <a:pt x="23" y="48"/>
                    <a:pt x="23" y="48"/>
                  </a:cubicBezTo>
                  <a:cubicBezTo>
                    <a:pt x="22" y="49"/>
                    <a:pt x="22" y="49"/>
                    <a:pt x="22" y="49"/>
                  </a:cubicBezTo>
                  <a:cubicBezTo>
                    <a:pt x="21" y="49"/>
                    <a:pt x="21" y="49"/>
                    <a:pt x="21" y="49"/>
                  </a:cubicBezTo>
                  <a:close/>
                  <a:moveTo>
                    <a:pt x="31" y="69"/>
                  </a:moveTo>
                  <a:cubicBezTo>
                    <a:pt x="32" y="69"/>
                    <a:pt x="32" y="69"/>
                    <a:pt x="32" y="69"/>
                  </a:cubicBezTo>
                  <a:cubicBezTo>
                    <a:pt x="32" y="68"/>
                    <a:pt x="32" y="68"/>
                    <a:pt x="32" y="68"/>
                  </a:cubicBezTo>
                  <a:cubicBezTo>
                    <a:pt x="31" y="67"/>
                    <a:pt x="31" y="67"/>
                    <a:pt x="31" y="67"/>
                  </a:cubicBezTo>
                  <a:cubicBezTo>
                    <a:pt x="30" y="67"/>
                    <a:pt x="30" y="67"/>
                    <a:pt x="30" y="67"/>
                  </a:cubicBezTo>
                  <a:cubicBezTo>
                    <a:pt x="30" y="68"/>
                    <a:pt x="30" y="68"/>
                    <a:pt x="30" y="68"/>
                  </a:cubicBezTo>
                  <a:cubicBezTo>
                    <a:pt x="30" y="68"/>
                    <a:pt x="30" y="68"/>
                    <a:pt x="30" y="68"/>
                  </a:cubicBezTo>
                  <a:cubicBezTo>
                    <a:pt x="31" y="69"/>
                    <a:pt x="31" y="69"/>
                    <a:pt x="31" y="69"/>
                  </a:cubicBezTo>
                  <a:cubicBezTo>
                    <a:pt x="31" y="69"/>
                    <a:pt x="31" y="69"/>
                    <a:pt x="31" y="69"/>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8" name="Freeform 12">
              <a:extLst>
                <a:ext uri="{FF2B5EF4-FFF2-40B4-BE49-F238E27FC236}">
                  <a16:creationId xmlns:a16="http://schemas.microsoft.com/office/drawing/2014/main" xmlns="" id="{13AFA20F-1ED8-4081-80F7-FF982A8F607E}"/>
                </a:ext>
              </a:extLst>
            </p:cNvPr>
            <p:cNvSpPr>
              <a:spLocks noEditPoints="1"/>
            </p:cNvSpPr>
            <p:nvPr/>
          </p:nvSpPr>
          <p:spPr bwMode="auto">
            <a:xfrm>
              <a:off x="8574107" y="2818970"/>
              <a:ext cx="463969" cy="790811"/>
            </a:xfrm>
            <a:custGeom>
              <a:avLst/>
              <a:gdLst>
                <a:gd name="T0" fmla="*/ 108 w 259"/>
                <a:gd name="T1" fmla="*/ 219 h 453"/>
                <a:gd name="T2" fmla="*/ 11 w 259"/>
                <a:gd name="T3" fmla="*/ 449 h 453"/>
                <a:gd name="T4" fmla="*/ 60 w 259"/>
                <a:gd name="T5" fmla="*/ 412 h 453"/>
                <a:gd name="T6" fmla="*/ 60 w 259"/>
                <a:gd name="T7" fmla="*/ 412 h 453"/>
                <a:gd name="T8" fmla="*/ 74 w 259"/>
                <a:gd name="T9" fmla="*/ 375 h 453"/>
                <a:gd name="T10" fmla="*/ 78 w 259"/>
                <a:gd name="T11" fmla="*/ 378 h 453"/>
                <a:gd name="T12" fmla="*/ 182 w 259"/>
                <a:gd name="T13" fmla="*/ 93 h 453"/>
                <a:gd name="T14" fmla="*/ 174 w 259"/>
                <a:gd name="T15" fmla="*/ 63 h 453"/>
                <a:gd name="T16" fmla="*/ 185 w 259"/>
                <a:gd name="T17" fmla="*/ 56 h 453"/>
                <a:gd name="T18" fmla="*/ 185 w 259"/>
                <a:gd name="T19" fmla="*/ 33 h 453"/>
                <a:gd name="T20" fmla="*/ 185 w 259"/>
                <a:gd name="T21" fmla="*/ 0 h 453"/>
                <a:gd name="T22" fmla="*/ 230 w 259"/>
                <a:gd name="T23" fmla="*/ 33 h 453"/>
                <a:gd name="T24" fmla="*/ 245 w 259"/>
                <a:gd name="T25" fmla="*/ 33 h 453"/>
                <a:gd name="T26" fmla="*/ 256 w 259"/>
                <a:gd name="T27" fmla="*/ 48 h 453"/>
                <a:gd name="T28" fmla="*/ 230 w 259"/>
                <a:gd name="T29" fmla="*/ 67 h 453"/>
                <a:gd name="T30" fmla="*/ 200 w 259"/>
                <a:gd name="T31" fmla="*/ 67 h 453"/>
                <a:gd name="T32" fmla="*/ 189 w 259"/>
                <a:gd name="T33" fmla="*/ 78 h 453"/>
                <a:gd name="T34" fmla="*/ 185 w 259"/>
                <a:gd name="T35" fmla="*/ 96 h 453"/>
                <a:gd name="T36" fmla="*/ 182 w 259"/>
                <a:gd name="T37" fmla="*/ 171 h 453"/>
                <a:gd name="T38" fmla="*/ 60 w 259"/>
                <a:gd name="T39" fmla="*/ 278 h 453"/>
                <a:gd name="T40" fmla="*/ 52 w 259"/>
                <a:gd name="T41" fmla="*/ 286 h 453"/>
                <a:gd name="T42" fmla="*/ 52 w 259"/>
                <a:gd name="T43" fmla="*/ 293 h 453"/>
                <a:gd name="T44" fmla="*/ 74 w 259"/>
                <a:gd name="T45" fmla="*/ 300 h 453"/>
                <a:gd name="T46" fmla="*/ 71 w 259"/>
                <a:gd name="T47" fmla="*/ 289 h 453"/>
                <a:gd name="T48" fmla="*/ 130 w 259"/>
                <a:gd name="T49" fmla="*/ 252 h 453"/>
                <a:gd name="T50" fmla="*/ 122 w 259"/>
                <a:gd name="T51" fmla="*/ 282 h 453"/>
                <a:gd name="T52" fmla="*/ 145 w 259"/>
                <a:gd name="T53" fmla="*/ 260 h 453"/>
                <a:gd name="T54" fmla="*/ 115 w 259"/>
                <a:gd name="T55" fmla="*/ 263 h 453"/>
                <a:gd name="T56" fmla="*/ 115 w 259"/>
                <a:gd name="T57" fmla="*/ 282 h 453"/>
                <a:gd name="T58" fmla="*/ 97 w 259"/>
                <a:gd name="T59" fmla="*/ 330 h 453"/>
                <a:gd name="T60" fmla="*/ 93 w 259"/>
                <a:gd name="T61" fmla="*/ 312 h 453"/>
                <a:gd name="T62" fmla="*/ 100 w 259"/>
                <a:gd name="T63" fmla="*/ 282 h 453"/>
                <a:gd name="T64" fmla="*/ 89 w 259"/>
                <a:gd name="T65" fmla="*/ 271 h 453"/>
                <a:gd name="T66" fmla="*/ 104 w 259"/>
                <a:gd name="T67" fmla="*/ 252 h 453"/>
                <a:gd name="T68" fmla="*/ 134 w 259"/>
                <a:gd name="T69" fmla="*/ 249 h 453"/>
                <a:gd name="T70" fmla="*/ 148 w 259"/>
                <a:gd name="T71" fmla="*/ 260 h 453"/>
                <a:gd name="T72" fmla="*/ 171 w 259"/>
                <a:gd name="T73" fmla="*/ 252 h 453"/>
                <a:gd name="T74" fmla="*/ 171 w 259"/>
                <a:gd name="T75" fmla="*/ 241 h 453"/>
                <a:gd name="T76" fmla="*/ 185 w 259"/>
                <a:gd name="T77" fmla="*/ 241 h 453"/>
                <a:gd name="T78" fmla="*/ 208 w 259"/>
                <a:gd name="T79" fmla="*/ 237 h 453"/>
                <a:gd name="T80" fmla="*/ 219 w 259"/>
                <a:gd name="T81" fmla="*/ 226 h 453"/>
                <a:gd name="T82" fmla="*/ 226 w 259"/>
                <a:gd name="T83" fmla="*/ 211 h 453"/>
                <a:gd name="T84" fmla="*/ 230 w 259"/>
                <a:gd name="T85" fmla="*/ 163 h 453"/>
                <a:gd name="T86" fmla="*/ 226 w 259"/>
                <a:gd name="T87" fmla="*/ 137 h 453"/>
                <a:gd name="T88" fmla="*/ 204 w 259"/>
                <a:gd name="T89" fmla="*/ 93 h 453"/>
                <a:gd name="T90" fmla="*/ 204 w 259"/>
                <a:gd name="T91" fmla="*/ 100 h 453"/>
                <a:gd name="T92" fmla="*/ 189 w 259"/>
                <a:gd name="T93" fmla="*/ 100 h 453"/>
                <a:gd name="T94" fmla="*/ 185 w 259"/>
                <a:gd name="T95" fmla="*/ 126 h 453"/>
                <a:gd name="T96" fmla="*/ 185 w 259"/>
                <a:gd name="T97" fmla="*/ 178 h 453"/>
                <a:gd name="T98" fmla="*/ 163 w 259"/>
                <a:gd name="T99" fmla="*/ 189 h 453"/>
                <a:gd name="T100" fmla="*/ 152 w 259"/>
                <a:gd name="T101" fmla="*/ 211 h 453"/>
                <a:gd name="T102" fmla="*/ 145 w 259"/>
                <a:gd name="T103" fmla="*/ 226 h 453"/>
                <a:gd name="T104" fmla="*/ 111 w 259"/>
                <a:gd name="T105" fmla="*/ 230 h 453"/>
                <a:gd name="T106" fmla="*/ 78 w 259"/>
                <a:gd name="T107" fmla="*/ 256 h 453"/>
                <a:gd name="T108" fmla="*/ 63 w 259"/>
                <a:gd name="T109" fmla="*/ 278 h 453"/>
                <a:gd name="T110" fmla="*/ 67 w 259"/>
                <a:gd name="T111" fmla="*/ 289 h 453"/>
                <a:gd name="T112" fmla="*/ 71 w 259"/>
                <a:gd name="T113" fmla="*/ 282 h 453"/>
                <a:gd name="T114" fmla="*/ 78 w 259"/>
                <a:gd name="T115" fmla="*/ 308 h 453"/>
                <a:gd name="T116" fmla="*/ 89 w 259"/>
                <a:gd name="T117" fmla="*/ 308 h 4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59" h="453">
                  <a:moveTo>
                    <a:pt x="104" y="219"/>
                  </a:moveTo>
                  <a:lnTo>
                    <a:pt x="108" y="219"/>
                  </a:lnTo>
                  <a:lnTo>
                    <a:pt x="104" y="219"/>
                  </a:lnTo>
                  <a:lnTo>
                    <a:pt x="104" y="219"/>
                  </a:lnTo>
                  <a:lnTo>
                    <a:pt x="104" y="219"/>
                  </a:lnTo>
                  <a:lnTo>
                    <a:pt x="104" y="219"/>
                  </a:lnTo>
                  <a:close/>
                  <a:moveTo>
                    <a:pt x="108" y="219"/>
                  </a:moveTo>
                  <a:lnTo>
                    <a:pt x="108" y="215"/>
                  </a:lnTo>
                  <a:lnTo>
                    <a:pt x="108" y="215"/>
                  </a:lnTo>
                  <a:lnTo>
                    <a:pt x="111" y="215"/>
                  </a:lnTo>
                  <a:lnTo>
                    <a:pt x="111" y="215"/>
                  </a:lnTo>
                  <a:lnTo>
                    <a:pt x="108" y="219"/>
                  </a:lnTo>
                  <a:lnTo>
                    <a:pt x="108" y="219"/>
                  </a:lnTo>
                  <a:lnTo>
                    <a:pt x="108" y="219"/>
                  </a:lnTo>
                  <a:close/>
                  <a:moveTo>
                    <a:pt x="4" y="453"/>
                  </a:moveTo>
                  <a:lnTo>
                    <a:pt x="4" y="449"/>
                  </a:lnTo>
                  <a:lnTo>
                    <a:pt x="0" y="449"/>
                  </a:lnTo>
                  <a:lnTo>
                    <a:pt x="0" y="453"/>
                  </a:lnTo>
                  <a:lnTo>
                    <a:pt x="4" y="453"/>
                  </a:lnTo>
                  <a:lnTo>
                    <a:pt x="4" y="453"/>
                  </a:lnTo>
                  <a:lnTo>
                    <a:pt x="4" y="453"/>
                  </a:lnTo>
                  <a:close/>
                  <a:moveTo>
                    <a:pt x="8" y="449"/>
                  </a:moveTo>
                  <a:lnTo>
                    <a:pt x="8" y="445"/>
                  </a:lnTo>
                  <a:lnTo>
                    <a:pt x="11" y="449"/>
                  </a:lnTo>
                  <a:lnTo>
                    <a:pt x="8" y="453"/>
                  </a:lnTo>
                  <a:lnTo>
                    <a:pt x="8" y="449"/>
                  </a:lnTo>
                  <a:lnTo>
                    <a:pt x="8" y="449"/>
                  </a:lnTo>
                  <a:lnTo>
                    <a:pt x="8" y="449"/>
                  </a:lnTo>
                  <a:close/>
                  <a:moveTo>
                    <a:pt x="22" y="438"/>
                  </a:moveTo>
                  <a:lnTo>
                    <a:pt x="22" y="441"/>
                  </a:lnTo>
                  <a:lnTo>
                    <a:pt x="22" y="441"/>
                  </a:lnTo>
                  <a:lnTo>
                    <a:pt x="26" y="441"/>
                  </a:lnTo>
                  <a:lnTo>
                    <a:pt x="26" y="441"/>
                  </a:lnTo>
                  <a:lnTo>
                    <a:pt x="22" y="438"/>
                  </a:lnTo>
                  <a:lnTo>
                    <a:pt x="22" y="438"/>
                  </a:lnTo>
                  <a:close/>
                  <a:moveTo>
                    <a:pt x="60" y="412"/>
                  </a:moveTo>
                  <a:lnTo>
                    <a:pt x="56" y="408"/>
                  </a:lnTo>
                  <a:lnTo>
                    <a:pt x="60" y="408"/>
                  </a:lnTo>
                  <a:lnTo>
                    <a:pt x="60" y="404"/>
                  </a:lnTo>
                  <a:lnTo>
                    <a:pt x="60" y="404"/>
                  </a:lnTo>
                  <a:lnTo>
                    <a:pt x="63" y="401"/>
                  </a:lnTo>
                  <a:lnTo>
                    <a:pt x="63" y="401"/>
                  </a:lnTo>
                  <a:lnTo>
                    <a:pt x="67" y="401"/>
                  </a:lnTo>
                  <a:lnTo>
                    <a:pt x="63" y="404"/>
                  </a:lnTo>
                  <a:lnTo>
                    <a:pt x="63" y="408"/>
                  </a:lnTo>
                  <a:lnTo>
                    <a:pt x="60" y="408"/>
                  </a:lnTo>
                  <a:lnTo>
                    <a:pt x="60" y="412"/>
                  </a:lnTo>
                  <a:lnTo>
                    <a:pt x="60" y="412"/>
                  </a:lnTo>
                  <a:lnTo>
                    <a:pt x="60" y="412"/>
                  </a:lnTo>
                  <a:close/>
                  <a:moveTo>
                    <a:pt x="74" y="382"/>
                  </a:moveTo>
                  <a:lnTo>
                    <a:pt x="74" y="382"/>
                  </a:lnTo>
                  <a:lnTo>
                    <a:pt x="74" y="386"/>
                  </a:lnTo>
                  <a:lnTo>
                    <a:pt x="74" y="386"/>
                  </a:lnTo>
                  <a:lnTo>
                    <a:pt x="71" y="386"/>
                  </a:lnTo>
                  <a:lnTo>
                    <a:pt x="71" y="382"/>
                  </a:lnTo>
                  <a:lnTo>
                    <a:pt x="74" y="382"/>
                  </a:lnTo>
                  <a:lnTo>
                    <a:pt x="74" y="382"/>
                  </a:lnTo>
                  <a:close/>
                  <a:moveTo>
                    <a:pt x="78" y="378"/>
                  </a:moveTo>
                  <a:lnTo>
                    <a:pt x="78" y="375"/>
                  </a:lnTo>
                  <a:lnTo>
                    <a:pt x="74" y="375"/>
                  </a:lnTo>
                  <a:lnTo>
                    <a:pt x="74" y="375"/>
                  </a:lnTo>
                  <a:lnTo>
                    <a:pt x="74" y="375"/>
                  </a:lnTo>
                  <a:lnTo>
                    <a:pt x="78" y="371"/>
                  </a:lnTo>
                  <a:lnTo>
                    <a:pt x="78" y="371"/>
                  </a:lnTo>
                  <a:lnTo>
                    <a:pt x="82" y="371"/>
                  </a:lnTo>
                  <a:lnTo>
                    <a:pt x="82" y="371"/>
                  </a:lnTo>
                  <a:lnTo>
                    <a:pt x="82" y="371"/>
                  </a:lnTo>
                  <a:lnTo>
                    <a:pt x="85" y="371"/>
                  </a:lnTo>
                  <a:lnTo>
                    <a:pt x="82" y="371"/>
                  </a:lnTo>
                  <a:lnTo>
                    <a:pt x="82" y="375"/>
                  </a:lnTo>
                  <a:lnTo>
                    <a:pt x="82" y="375"/>
                  </a:lnTo>
                  <a:lnTo>
                    <a:pt x="78" y="378"/>
                  </a:lnTo>
                  <a:lnTo>
                    <a:pt x="78" y="378"/>
                  </a:lnTo>
                  <a:close/>
                  <a:moveTo>
                    <a:pt x="163" y="82"/>
                  </a:moveTo>
                  <a:lnTo>
                    <a:pt x="163" y="82"/>
                  </a:lnTo>
                  <a:lnTo>
                    <a:pt x="163" y="78"/>
                  </a:lnTo>
                  <a:lnTo>
                    <a:pt x="167" y="74"/>
                  </a:lnTo>
                  <a:lnTo>
                    <a:pt x="167" y="74"/>
                  </a:lnTo>
                  <a:lnTo>
                    <a:pt x="167" y="78"/>
                  </a:lnTo>
                  <a:lnTo>
                    <a:pt x="167" y="82"/>
                  </a:lnTo>
                  <a:lnTo>
                    <a:pt x="163" y="82"/>
                  </a:lnTo>
                  <a:lnTo>
                    <a:pt x="163" y="82"/>
                  </a:lnTo>
                  <a:close/>
                  <a:moveTo>
                    <a:pt x="185" y="96"/>
                  </a:moveTo>
                  <a:lnTo>
                    <a:pt x="182" y="93"/>
                  </a:lnTo>
                  <a:lnTo>
                    <a:pt x="182" y="93"/>
                  </a:lnTo>
                  <a:lnTo>
                    <a:pt x="182" y="93"/>
                  </a:lnTo>
                  <a:lnTo>
                    <a:pt x="182" y="85"/>
                  </a:lnTo>
                  <a:lnTo>
                    <a:pt x="178" y="82"/>
                  </a:lnTo>
                  <a:lnTo>
                    <a:pt x="174" y="78"/>
                  </a:lnTo>
                  <a:lnTo>
                    <a:pt x="174" y="78"/>
                  </a:lnTo>
                  <a:lnTo>
                    <a:pt x="171" y="78"/>
                  </a:lnTo>
                  <a:lnTo>
                    <a:pt x="171" y="74"/>
                  </a:lnTo>
                  <a:lnTo>
                    <a:pt x="171" y="71"/>
                  </a:lnTo>
                  <a:lnTo>
                    <a:pt x="171" y="67"/>
                  </a:lnTo>
                  <a:lnTo>
                    <a:pt x="171" y="67"/>
                  </a:lnTo>
                  <a:lnTo>
                    <a:pt x="174" y="63"/>
                  </a:lnTo>
                  <a:lnTo>
                    <a:pt x="174" y="63"/>
                  </a:lnTo>
                  <a:lnTo>
                    <a:pt x="174" y="63"/>
                  </a:lnTo>
                  <a:lnTo>
                    <a:pt x="178" y="59"/>
                  </a:lnTo>
                  <a:lnTo>
                    <a:pt x="178" y="59"/>
                  </a:lnTo>
                  <a:lnTo>
                    <a:pt x="178" y="56"/>
                  </a:lnTo>
                  <a:lnTo>
                    <a:pt x="174" y="56"/>
                  </a:lnTo>
                  <a:lnTo>
                    <a:pt x="174" y="56"/>
                  </a:lnTo>
                  <a:lnTo>
                    <a:pt x="174" y="56"/>
                  </a:lnTo>
                  <a:lnTo>
                    <a:pt x="174" y="52"/>
                  </a:lnTo>
                  <a:lnTo>
                    <a:pt x="178" y="52"/>
                  </a:lnTo>
                  <a:lnTo>
                    <a:pt x="182" y="52"/>
                  </a:lnTo>
                  <a:lnTo>
                    <a:pt x="185" y="56"/>
                  </a:lnTo>
                  <a:lnTo>
                    <a:pt x="189" y="52"/>
                  </a:lnTo>
                  <a:lnTo>
                    <a:pt x="189" y="52"/>
                  </a:lnTo>
                  <a:lnTo>
                    <a:pt x="189" y="48"/>
                  </a:lnTo>
                  <a:lnTo>
                    <a:pt x="189" y="48"/>
                  </a:lnTo>
                  <a:lnTo>
                    <a:pt x="189" y="48"/>
                  </a:lnTo>
                  <a:lnTo>
                    <a:pt x="185" y="45"/>
                  </a:lnTo>
                  <a:lnTo>
                    <a:pt x="185" y="45"/>
                  </a:lnTo>
                  <a:lnTo>
                    <a:pt x="185" y="41"/>
                  </a:lnTo>
                  <a:lnTo>
                    <a:pt x="185" y="37"/>
                  </a:lnTo>
                  <a:lnTo>
                    <a:pt x="189" y="37"/>
                  </a:lnTo>
                  <a:lnTo>
                    <a:pt x="189" y="37"/>
                  </a:lnTo>
                  <a:lnTo>
                    <a:pt x="185" y="33"/>
                  </a:lnTo>
                  <a:lnTo>
                    <a:pt x="185" y="30"/>
                  </a:lnTo>
                  <a:lnTo>
                    <a:pt x="185" y="26"/>
                  </a:lnTo>
                  <a:lnTo>
                    <a:pt x="185" y="22"/>
                  </a:lnTo>
                  <a:lnTo>
                    <a:pt x="185" y="19"/>
                  </a:lnTo>
                  <a:lnTo>
                    <a:pt x="178" y="11"/>
                  </a:lnTo>
                  <a:lnTo>
                    <a:pt x="178" y="7"/>
                  </a:lnTo>
                  <a:lnTo>
                    <a:pt x="178" y="4"/>
                  </a:lnTo>
                  <a:lnTo>
                    <a:pt x="178" y="4"/>
                  </a:lnTo>
                  <a:lnTo>
                    <a:pt x="178" y="4"/>
                  </a:lnTo>
                  <a:lnTo>
                    <a:pt x="182" y="0"/>
                  </a:lnTo>
                  <a:lnTo>
                    <a:pt x="182" y="0"/>
                  </a:lnTo>
                  <a:lnTo>
                    <a:pt x="185" y="0"/>
                  </a:lnTo>
                  <a:lnTo>
                    <a:pt x="185" y="4"/>
                  </a:lnTo>
                  <a:lnTo>
                    <a:pt x="189" y="7"/>
                  </a:lnTo>
                  <a:lnTo>
                    <a:pt x="197" y="7"/>
                  </a:lnTo>
                  <a:lnTo>
                    <a:pt x="197" y="11"/>
                  </a:lnTo>
                  <a:lnTo>
                    <a:pt x="204" y="19"/>
                  </a:lnTo>
                  <a:lnTo>
                    <a:pt x="208" y="22"/>
                  </a:lnTo>
                  <a:lnTo>
                    <a:pt x="211" y="22"/>
                  </a:lnTo>
                  <a:lnTo>
                    <a:pt x="211" y="22"/>
                  </a:lnTo>
                  <a:lnTo>
                    <a:pt x="215" y="26"/>
                  </a:lnTo>
                  <a:lnTo>
                    <a:pt x="222" y="30"/>
                  </a:lnTo>
                  <a:lnTo>
                    <a:pt x="226" y="30"/>
                  </a:lnTo>
                  <a:lnTo>
                    <a:pt x="230" y="33"/>
                  </a:lnTo>
                  <a:lnTo>
                    <a:pt x="230" y="30"/>
                  </a:lnTo>
                  <a:lnTo>
                    <a:pt x="234" y="33"/>
                  </a:lnTo>
                  <a:lnTo>
                    <a:pt x="237" y="30"/>
                  </a:lnTo>
                  <a:lnTo>
                    <a:pt x="241" y="30"/>
                  </a:lnTo>
                  <a:lnTo>
                    <a:pt x="245" y="26"/>
                  </a:lnTo>
                  <a:lnTo>
                    <a:pt x="245" y="22"/>
                  </a:lnTo>
                  <a:lnTo>
                    <a:pt x="245" y="22"/>
                  </a:lnTo>
                  <a:lnTo>
                    <a:pt x="245" y="22"/>
                  </a:lnTo>
                  <a:lnTo>
                    <a:pt x="245" y="26"/>
                  </a:lnTo>
                  <a:lnTo>
                    <a:pt x="245" y="30"/>
                  </a:lnTo>
                  <a:lnTo>
                    <a:pt x="245" y="33"/>
                  </a:lnTo>
                  <a:lnTo>
                    <a:pt x="245" y="33"/>
                  </a:lnTo>
                  <a:lnTo>
                    <a:pt x="248" y="37"/>
                  </a:lnTo>
                  <a:lnTo>
                    <a:pt x="252" y="41"/>
                  </a:lnTo>
                  <a:lnTo>
                    <a:pt x="252" y="41"/>
                  </a:lnTo>
                  <a:lnTo>
                    <a:pt x="252" y="45"/>
                  </a:lnTo>
                  <a:lnTo>
                    <a:pt x="256" y="45"/>
                  </a:lnTo>
                  <a:lnTo>
                    <a:pt x="256" y="41"/>
                  </a:lnTo>
                  <a:lnTo>
                    <a:pt x="259" y="41"/>
                  </a:lnTo>
                  <a:lnTo>
                    <a:pt x="259" y="41"/>
                  </a:lnTo>
                  <a:lnTo>
                    <a:pt x="259" y="41"/>
                  </a:lnTo>
                  <a:lnTo>
                    <a:pt x="259" y="41"/>
                  </a:lnTo>
                  <a:lnTo>
                    <a:pt x="259" y="45"/>
                  </a:lnTo>
                  <a:lnTo>
                    <a:pt x="256" y="48"/>
                  </a:lnTo>
                  <a:lnTo>
                    <a:pt x="252" y="48"/>
                  </a:lnTo>
                  <a:lnTo>
                    <a:pt x="252" y="52"/>
                  </a:lnTo>
                  <a:lnTo>
                    <a:pt x="252" y="52"/>
                  </a:lnTo>
                  <a:lnTo>
                    <a:pt x="248" y="52"/>
                  </a:lnTo>
                  <a:lnTo>
                    <a:pt x="248" y="52"/>
                  </a:lnTo>
                  <a:lnTo>
                    <a:pt x="245" y="52"/>
                  </a:lnTo>
                  <a:lnTo>
                    <a:pt x="245" y="56"/>
                  </a:lnTo>
                  <a:lnTo>
                    <a:pt x="241" y="56"/>
                  </a:lnTo>
                  <a:lnTo>
                    <a:pt x="237" y="52"/>
                  </a:lnTo>
                  <a:lnTo>
                    <a:pt x="237" y="56"/>
                  </a:lnTo>
                  <a:lnTo>
                    <a:pt x="230" y="59"/>
                  </a:lnTo>
                  <a:lnTo>
                    <a:pt x="230" y="67"/>
                  </a:lnTo>
                  <a:lnTo>
                    <a:pt x="230" y="71"/>
                  </a:lnTo>
                  <a:lnTo>
                    <a:pt x="230" y="74"/>
                  </a:lnTo>
                  <a:lnTo>
                    <a:pt x="230" y="78"/>
                  </a:lnTo>
                  <a:lnTo>
                    <a:pt x="230" y="78"/>
                  </a:lnTo>
                  <a:lnTo>
                    <a:pt x="226" y="78"/>
                  </a:lnTo>
                  <a:lnTo>
                    <a:pt x="226" y="74"/>
                  </a:lnTo>
                  <a:lnTo>
                    <a:pt x="219" y="74"/>
                  </a:lnTo>
                  <a:lnTo>
                    <a:pt x="215" y="71"/>
                  </a:lnTo>
                  <a:lnTo>
                    <a:pt x="211" y="67"/>
                  </a:lnTo>
                  <a:lnTo>
                    <a:pt x="208" y="67"/>
                  </a:lnTo>
                  <a:lnTo>
                    <a:pt x="204" y="67"/>
                  </a:lnTo>
                  <a:lnTo>
                    <a:pt x="200" y="67"/>
                  </a:lnTo>
                  <a:lnTo>
                    <a:pt x="200" y="63"/>
                  </a:lnTo>
                  <a:lnTo>
                    <a:pt x="197" y="63"/>
                  </a:lnTo>
                  <a:lnTo>
                    <a:pt x="193" y="67"/>
                  </a:lnTo>
                  <a:lnTo>
                    <a:pt x="189" y="71"/>
                  </a:lnTo>
                  <a:lnTo>
                    <a:pt x="189" y="71"/>
                  </a:lnTo>
                  <a:lnTo>
                    <a:pt x="185" y="67"/>
                  </a:lnTo>
                  <a:lnTo>
                    <a:pt x="182" y="67"/>
                  </a:lnTo>
                  <a:lnTo>
                    <a:pt x="182" y="71"/>
                  </a:lnTo>
                  <a:lnTo>
                    <a:pt x="182" y="74"/>
                  </a:lnTo>
                  <a:lnTo>
                    <a:pt x="182" y="74"/>
                  </a:lnTo>
                  <a:lnTo>
                    <a:pt x="185" y="78"/>
                  </a:lnTo>
                  <a:lnTo>
                    <a:pt x="189" y="78"/>
                  </a:lnTo>
                  <a:lnTo>
                    <a:pt x="193" y="82"/>
                  </a:lnTo>
                  <a:lnTo>
                    <a:pt x="197" y="82"/>
                  </a:lnTo>
                  <a:lnTo>
                    <a:pt x="200" y="82"/>
                  </a:lnTo>
                  <a:lnTo>
                    <a:pt x="200" y="82"/>
                  </a:lnTo>
                  <a:lnTo>
                    <a:pt x="197" y="85"/>
                  </a:lnTo>
                  <a:lnTo>
                    <a:pt x="197" y="89"/>
                  </a:lnTo>
                  <a:lnTo>
                    <a:pt x="197" y="85"/>
                  </a:lnTo>
                  <a:lnTo>
                    <a:pt x="189" y="85"/>
                  </a:lnTo>
                  <a:lnTo>
                    <a:pt x="189" y="89"/>
                  </a:lnTo>
                  <a:lnTo>
                    <a:pt x="189" y="89"/>
                  </a:lnTo>
                  <a:lnTo>
                    <a:pt x="189" y="93"/>
                  </a:lnTo>
                  <a:lnTo>
                    <a:pt x="185" y="96"/>
                  </a:lnTo>
                  <a:lnTo>
                    <a:pt x="185" y="96"/>
                  </a:lnTo>
                  <a:close/>
                  <a:moveTo>
                    <a:pt x="178" y="178"/>
                  </a:moveTo>
                  <a:lnTo>
                    <a:pt x="178" y="174"/>
                  </a:lnTo>
                  <a:lnTo>
                    <a:pt x="182" y="174"/>
                  </a:lnTo>
                  <a:lnTo>
                    <a:pt x="178" y="174"/>
                  </a:lnTo>
                  <a:lnTo>
                    <a:pt x="178" y="174"/>
                  </a:lnTo>
                  <a:lnTo>
                    <a:pt x="178" y="174"/>
                  </a:lnTo>
                  <a:lnTo>
                    <a:pt x="178" y="167"/>
                  </a:lnTo>
                  <a:lnTo>
                    <a:pt x="178" y="167"/>
                  </a:lnTo>
                  <a:lnTo>
                    <a:pt x="182" y="167"/>
                  </a:lnTo>
                  <a:lnTo>
                    <a:pt x="182" y="171"/>
                  </a:lnTo>
                  <a:lnTo>
                    <a:pt x="182" y="171"/>
                  </a:lnTo>
                  <a:lnTo>
                    <a:pt x="182" y="174"/>
                  </a:lnTo>
                  <a:lnTo>
                    <a:pt x="182" y="178"/>
                  </a:lnTo>
                  <a:lnTo>
                    <a:pt x="182" y="178"/>
                  </a:lnTo>
                  <a:lnTo>
                    <a:pt x="178" y="178"/>
                  </a:lnTo>
                  <a:lnTo>
                    <a:pt x="178" y="178"/>
                  </a:lnTo>
                  <a:close/>
                  <a:moveTo>
                    <a:pt x="60" y="278"/>
                  </a:moveTo>
                  <a:lnTo>
                    <a:pt x="60" y="282"/>
                  </a:lnTo>
                  <a:lnTo>
                    <a:pt x="60" y="278"/>
                  </a:lnTo>
                  <a:lnTo>
                    <a:pt x="60" y="278"/>
                  </a:lnTo>
                  <a:lnTo>
                    <a:pt x="60" y="278"/>
                  </a:lnTo>
                  <a:lnTo>
                    <a:pt x="60" y="278"/>
                  </a:lnTo>
                  <a:lnTo>
                    <a:pt x="60" y="278"/>
                  </a:lnTo>
                  <a:close/>
                  <a:moveTo>
                    <a:pt x="56" y="282"/>
                  </a:moveTo>
                  <a:lnTo>
                    <a:pt x="60" y="282"/>
                  </a:lnTo>
                  <a:lnTo>
                    <a:pt x="60" y="282"/>
                  </a:lnTo>
                  <a:lnTo>
                    <a:pt x="56" y="282"/>
                  </a:lnTo>
                  <a:lnTo>
                    <a:pt x="56" y="282"/>
                  </a:lnTo>
                  <a:close/>
                  <a:moveTo>
                    <a:pt x="56" y="282"/>
                  </a:moveTo>
                  <a:lnTo>
                    <a:pt x="56" y="282"/>
                  </a:lnTo>
                  <a:lnTo>
                    <a:pt x="56" y="282"/>
                  </a:lnTo>
                  <a:lnTo>
                    <a:pt x="56" y="282"/>
                  </a:lnTo>
                  <a:lnTo>
                    <a:pt x="56" y="282"/>
                  </a:lnTo>
                  <a:close/>
                  <a:moveTo>
                    <a:pt x="52" y="286"/>
                  </a:moveTo>
                  <a:lnTo>
                    <a:pt x="52" y="286"/>
                  </a:lnTo>
                  <a:lnTo>
                    <a:pt x="56" y="286"/>
                  </a:lnTo>
                  <a:lnTo>
                    <a:pt x="52" y="286"/>
                  </a:lnTo>
                  <a:lnTo>
                    <a:pt x="52" y="286"/>
                  </a:lnTo>
                  <a:close/>
                  <a:moveTo>
                    <a:pt x="52" y="293"/>
                  </a:moveTo>
                  <a:lnTo>
                    <a:pt x="48" y="289"/>
                  </a:lnTo>
                  <a:lnTo>
                    <a:pt x="48" y="286"/>
                  </a:lnTo>
                  <a:lnTo>
                    <a:pt x="52" y="286"/>
                  </a:lnTo>
                  <a:lnTo>
                    <a:pt x="52" y="289"/>
                  </a:lnTo>
                  <a:lnTo>
                    <a:pt x="52" y="289"/>
                  </a:lnTo>
                  <a:lnTo>
                    <a:pt x="56" y="289"/>
                  </a:lnTo>
                  <a:lnTo>
                    <a:pt x="52" y="293"/>
                  </a:lnTo>
                  <a:lnTo>
                    <a:pt x="52" y="293"/>
                  </a:lnTo>
                  <a:lnTo>
                    <a:pt x="52" y="293"/>
                  </a:lnTo>
                  <a:close/>
                  <a:moveTo>
                    <a:pt x="74" y="293"/>
                  </a:moveTo>
                  <a:lnTo>
                    <a:pt x="74" y="293"/>
                  </a:lnTo>
                  <a:lnTo>
                    <a:pt x="78" y="289"/>
                  </a:lnTo>
                  <a:lnTo>
                    <a:pt x="78" y="293"/>
                  </a:lnTo>
                  <a:lnTo>
                    <a:pt x="78" y="293"/>
                  </a:lnTo>
                  <a:lnTo>
                    <a:pt x="74" y="293"/>
                  </a:lnTo>
                  <a:lnTo>
                    <a:pt x="74" y="293"/>
                  </a:lnTo>
                  <a:close/>
                  <a:moveTo>
                    <a:pt x="74" y="297"/>
                  </a:moveTo>
                  <a:lnTo>
                    <a:pt x="74" y="297"/>
                  </a:lnTo>
                  <a:lnTo>
                    <a:pt x="74" y="297"/>
                  </a:lnTo>
                  <a:lnTo>
                    <a:pt x="74" y="300"/>
                  </a:lnTo>
                  <a:lnTo>
                    <a:pt x="74" y="297"/>
                  </a:lnTo>
                  <a:lnTo>
                    <a:pt x="74" y="297"/>
                  </a:lnTo>
                  <a:close/>
                  <a:moveTo>
                    <a:pt x="71" y="289"/>
                  </a:moveTo>
                  <a:lnTo>
                    <a:pt x="71" y="293"/>
                  </a:lnTo>
                  <a:lnTo>
                    <a:pt x="71" y="293"/>
                  </a:lnTo>
                  <a:lnTo>
                    <a:pt x="71" y="297"/>
                  </a:lnTo>
                  <a:lnTo>
                    <a:pt x="74" y="297"/>
                  </a:lnTo>
                  <a:lnTo>
                    <a:pt x="74" y="293"/>
                  </a:lnTo>
                  <a:lnTo>
                    <a:pt x="74" y="293"/>
                  </a:lnTo>
                  <a:lnTo>
                    <a:pt x="74" y="289"/>
                  </a:lnTo>
                  <a:lnTo>
                    <a:pt x="71" y="289"/>
                  </a:lnTo>
                  <a:lnTo>
                    <a:pt x="71" y="289"/>
                  </a:lnTo>
                  <a:close/>
                  <a:moveTo>
                    <a:pt x="141" y="256"/>
                  </a:moveTo>
                  <a:lnTo>
                    <a:pt x="141" y="252"/>
                  </a:lnTo>
                  <a:lnTo>
                    <a:pt x="141" y="249"/>
                  </a:lnTo>
                  <a:lnTo>
                    <a:pt x="141" y="249"/>
                  </a:lnTo>
                  <a:lnTo>
                    <a:pt x="145" y="249"/>
                  </a:lnTo>
                  <a:lnTo>
                    <a:pt x="145" y="249"/>
                  </a:lnTo>
                  <a:lnTo>
                    <a:pt x="145" y="252"/>
                  </a:lnTo>
                  <a:lnTo>
                    <a:pt x="145" y="252"/>
                  </a:lnTo>
                  <a:lnTo>
                    <a:pt x="145" y="256"/>
                  </a:lnTo>
                  <a:lnTo>
                    <a:pt x="141" y="256"/>
                  </a:lnTo>
                  <a:lnTo>
                    <a:pt x="141" y="256"/>
                  </a:lnTo>
                  <a:close/>
                  <a:moveTo>
                    <a:pt x="130" y="252"/>
                  </a:moveTo>
                  <a:lnTo>
                    <a:pt x="134" y="249"/>
                  </a:lnTo>
                  <a:lnTo>
                    <a:pt x="137" y="249"/>
                  </a:lnTo>
                  <a:lnTo>
                    <a:pt x="134" y="252"/>
                  </a:lnTo>
                  <a:lnTo>
                    <a:pt x="134" y="252"/>
                  </a:lnTo>
                  <a:lnTo>
                    <a:pt x="130" y="252"/>
                  </a:lnTo>
                  <a:lnTo>
                    <a:pt x="130" y="252"/>
                  </a:lnTo>
                  <a:close/>
                  <a:moveTo>
                    <a:pt x="115" y="282"/>
                  </a:moveTo>
                  <a:lnTo>
                    <a:pt x="119" y="282"/>
                  </a:lnTo>
                  <a:lnTo>
                    <a:pt x="119" y="282"/>
                  </a:lnTo>
                  <a:lnTo>
                    <a:pt x="119" y="282"/>
                  </a:lnTo>
                  <a:lnTo>
                    <a:pt x="122" y="282"/>
                  </a:lnTo>
                  <a:lnTo>
                    <a:pt x="122" y="282"/>
                  </a:lnTo>
                  <a:lnTo>
                    <a:pt x="119" y="278"/>
                  </a:lnTo>
                  <a:lnTo>
                    <a:pt x="119" y="275"/>
                  </a:lnTo>
                  <a:lnTo>
                    <a:pt x="122" y="271"/>
                  </a:lnTo>
                  <a:lnTo>
                    <a:pt x="126" y="271"/>
                  </a:lnTo>
                  <a:lnTo>
                    <a:pt x="126" y="267"/>
                  </a:lnTo>
                  <a:lnTo>
                    <a:pt x="130" y="267"/>
                  </a:lnTo>
                  <a:lnTo>
                    <a:pt x="134" y="271"/>
                  </a:lnTo>
                  <a:lnTo>
                    <a:pt x="137" y="271"/>
                  </a:lnTo>
                  <a:lnTo>
                    <a:pt x="137" y="271"/>
                  </a:lnTo>
                  <a:lnTo>
                    <a:pt x="141" y="267"/>
                  </a:lnTo>
                  <a:lnTo>
                    <a:pt x="145" y="263"/>
                  </a:lnTo>
                  <a:lnTo>
                    <a:pt x="145" y="260"/>
                  </a:lnTo>
                  <a:lnTo>
                    <a:pt x="141" y="260"/>
                  </a:lnTo>
                  <a:lnTo>
                    <a:pt x="141" y="260"/>
                  </a:lnTo>
                  <a:lnTo>
                    <a:pt x="137" y="256"/>
                  </a:lnTo>
                  <a:lnTo>
                    <a:pt x="137" y="256"/>
                  </a:lnTo>
                  <a:lnTo>
                    <a:pt x="134" y="256"/>
                  </a:lnTo>
                  <a:lnTo>
                    <a:pt x="130" y="252"/>
                  </a:lnTo>
                  <a:lnTo>
                    <a:pt x="126" y="256"/>
                  </a:lnTo>
                  <a:lnTo>
                    <a:pt x="126" y="260"/>
                  </a:lnTo>
                  <a:lnTo>
                    <a:pt x="122" y="260"/>
                  </a:lnTo>
                  <a:lnTo>
                    <a:pt x="119" y="263"/>
                  </a:lnTo>
                  <a:lnTo>
                    <a:pt x="119" y="263"/>
                  </a:lnTo>
                  <a:lnTo>
                    <a:pt x="115" y="263"/>
                  </a:lnTo>
                  <a:lnTo>
                    <a:pt x="115" y="260"/>
                  </a:lnTo>
                  <a:lnTo>
                    <a:pt x="111" y="260"/>
                  </a:lnTo>
                  <a:lnTo>
                    <a:pt x="108" y="263"/>
                  </a:lnTo>
                  <a:lnTo>
                    <a:pt x="108" y="267"/>
                  </a:lnTo>
                  <a:lnTo>
                    <a:pt x="104" y="267"/>
                  </a:lnTo>
                  <a:lnTo>
                    <a:pt x="104" y="271"/>
                  </a:lnTo>
                  <a:lnTo>
                    <a:pt x="111" y="271"/>
                  </a:lnTo>
                  <a:lnTo>
                    <a:pt x="111" y="275"/>
                  </a:lnTo>
                  <a:lnTo>
                    <a:pt x="111" y="275"/>
                  </a:lnTo>
                  <a:lnTo>
                    <a:pt x="111" y="278"/>
                  </a:lnTo>
                  <a:lnTo>
                    <a:pt x="111" y="282"/>
                  </a:lnTo>
                  <a:lnTo>
                    <a:pt x="115" y="282"/>
                  </a:lnTo>
                  <a:lnTo>
                    <a:pt x="115" y="282"/>
                  </a:lnTo>
                  <a:lnTo>
                    <a:pt x="115" y="282"/>
                  </a:lnTo>
                  <a:close/>
                  <a:moveTo>
                    <a:pt x="93" y="334"/>
                  </a:moveTo>
                  <a:lnTo>
                    <a:pt x="93" y="330"/>
                  </a:lnTo>
                  <a:lnTo>
                    <a:pt x="89" y="330"/>
                  </a:lnTo>
                  <a:lnTo>
                    <a:pt x="89" y="334"/>
                  </a:lnTo>
                  <a:lnTo>
                    <a:pt x="93" y="338"/>
                  </a:lnTo>
                  <a:lnTo>
                    <a:pt x="93" y="338"/>
                  </a:lnTo>
                  <a:lnTo>
                    <a:pt x="97" y="334"/>
                  </a:lnTo>
                  <a:lnTo>
                    <a:pt x="93" y="334"/>
                  </a:lnTo>
                  <a:lnTo>
                    <a:pt x="93" y="334"/>
                  </a:lnTo>
                  <a:close/>
                  <a:moveTo>
                    <a:pt x="97" y="330"/>
                  </a:moveTo>
                  <a:lnTo>
                    <a:pt x="97" y="326"/>
                  </a:lnTo>
                  <a:lnTo>
                    <a:pt x="97" y="323"/>
                  </a:lnTo>
                  <a:lnTo>
                    <a:pt x="100" y="326"/>
                  </a:lnTo>
                  <a:lnTo>
                    <a:pt x="100" y="326"/>
                  </a:lnTo>
                  <a:lnTo>
                    <a:pt x="97" y="330"/>
                  </a:lnTo>
                  <a:lnTo>
                    <a:pt x="97" y="330"/>
                  </a:lnTo>
                  <a:lnTo>
                    <a:pt x="97" y="330"/>
                  </a:lnTo>
                  <a:close/>
                  <a:moveTo>
                    <a:pt x="93" y="323"/>
                  </a:moveTo>
                  <a:lnTo>
                    <a:pt x="93" y="319"/>
                  </a:lnTo>
                  <a:lnTo>
                    <a:pt x="97" y="315"/>
                  </a:lnTo>
                  <a:lnTo>
                    <a:pt x="97" y="312"/>
                  </a:lnTo>
                  <a:lnTo>
                    <a:pt x="93" y="312"/>
                  </a:lnTo>
                  <a:lnTo>
                    <a:pt x="97" y="312"/>
                  </a:lnTo>
                  <a:lnTo>
                    <a:pt x="100" y="312"/>
                  </a:lnTo>
                  <a:lnTo>
                    <a:pt x="100" y="312"/>
                  </a:lnTo>
                  <a:lnTo>
                    <a:pt x="100" y="312"/>
                  </a:lnTo>
                  <a:lnTo>
                    <a:pt x="100" y="304"/>
                  </a:lnTo>
                  <a:lnTo>
                    <a:pt x="100" y="304"/>
                  </a:lnTo>
                  <a:lnTo>
                    <a:pt x="100" y="293"/>
                  </a:lnTo>
                  <a:lnTo>
                    <a:pt x="100" y="289"/>
                  </a:lnTo>
                  <a:lnTo>
                    <a:pt x="100" y="286"/>
                  </a:lnTo>
                  <a:lnTo>
                    <a:pt x="104" y="286"/>
                  </a:lnTo>
                  <a:lnTo>
                    <a:pt x="104" y="282"/>
                  </a:lnTo>
                  <a:lnTo>
                    <a:pt x="100" y="282"/>
                  </a:lnTo>
                  <a:lnTo>
                    <a:pt x="100" y="278"/>
                  </a:lnTo>
                  <a:lnTo>
                    <a:pt x="100" y="278"/>
                  </a:lnTo>
                  <a:lnTo>
                    <a:pt x="100" y="278"/>
                  </a:lnTo>
                  <a:lnTo>
                    <a:pt x="97" y="278"/>
                  </a:lnTo>
                  <a:lnTo>
                    <a:pt x="93" y="275"/>
                  </a:lnTo>
                  <a:lnTo>
                    <a:pt x="97" y="275"/>
                  </a:lnTo>
                  <a:lnTo>
                    <a:pt x="97" y="271"/>
                  </a:lnTo>
                  <a:lnTo>
                    <a:pt x="97" y="267"/>
                  </a:lnTo>
                  <a:lnTo>
                    <a:pt x="97" y="267"/>
                  </a:lnTo>
                  <a:lnTo>
                    <a:pt x="93" y="267"/>
                  </a:lnTo>
                  <a:lnTo>
                    <a:pt x="93" y="267"/>
                  </a:lnTo>
                  <a:lnTo>
                    <a:pt x="89" y="271"/>
                  </a:lnTo>
                  <a:lnTo>
                    <a:pt x="89" y="271"/>
                  </a:lnTo>
                  <a:lnTo>
                    <a:pt x="85" y="267"/>
                  </a:lnTo>
                  <a:lnTo>
                    <a:pt x="85" y="263"/>
                  </a:lnTo>
                  <a:lnTo>
                    <a:pt x="89" y="263"/>
                  </a:lnTo>
                  <a:lnTo>
                    <a:pt x="93" y="260"/>
                  </a:lnTo>
                  <a:lnTo>
                    <a:pt x="100" y="263"/>
                  </a:lnTo>
                  <a:lnTo>
                    <a:pt x="100" y="263"/>
                  </a:lnTo>
                  <a:lnTo>
                    <a:pt x="104" y="263"/>
                  </a:lnTo>
                  <a:lnTo>
                    <a:pt x="104" y="260"/>
                  </a:lnTo>
                  <a:lnTo>
                    <a:pt x="104" y="256"/>
                  </a:lnTo>
                  <a:lnTo>
                    <a:pt x="100" y="256"/>
                  </a:lnTo>
                  <a:lnTo>
                    <a:pt x="104" y="252"/>
                  </a:lnTo>
                  <a:lnTo>
                    <a:pt x="104" y="252"/>
                  </a:lnTo>
                  <a:lnTo>
                    <a:pt x="108" y="256"/>
                  </a:lnTo>
                  <a:lnTo>
                    <a:pt x="108" y="256"/>
                  </a:lnTo>
                  <a:lnTo>
                    <a:pt x="111" y="252"/>
                  </a:lnTo>
                  <a:lnTo>
                    <a:pt x="115" y="252"/>
                  </a:lnTo>
                  <a:lnTo>
                    <a:pt x="122" y="252"/>
                  </a:lnTo>
                  <a:lnTo>
                    <a:pt x="126" y="252"/>
                  </a:lnTo>
                  <a:lnTo>
                    <a:pt x="126" y="252"/>
                  </a:lnTo>
                  <a:lnTo>
                    <a:pt x="130" y="252"/>
                  </a:lnTo>
                  <a:lnTo>
                    <a:pt x="130" y="249"/>
                  </a:lnTo>
                  <a:lnTo>
                    <a:pt x="134" y="249"/>
                  </a:lnTo>
                  <a:lnTo>
                    <a:pt x="134" y="249"/>
                  </a:lnTo>
                  <a:lnTo>
                    <a:pt x="137" y="245"/>
                  </a:lnTo>
                  <a:lnTo>
                    <a:pt x="141" y="241"/>
                  </a:lnTo>
                  <a:lnTo>
                    <a:pt x="145" y="245"/>
                  </a:lnTo>
                  <a:lnTo>
                    <a:pt x="148" y="245"/>
                  </a:lnTo>
                  <a:lnTo>
                    <a:pt x="148" y="245"/>
                  </a:lnTo>
                  <a:lnTo>
                    <a:pt x="148" y="245"/>
                  </a:lnTo>
                  <a:lnTo>
                    <a:pt x="148" y="249"/>
                  </a:lnTo>
                  <a:lnTo>
                    <a:pt x="145" y="252"/>
                  </a:lnTo>
                  <a:lnTo>
                    <a:pt x="148" y="252"/>
                  </a:lnTo>
                  <a:lnTo>
                    <a:pt x="148" y="256"/>
                  </a:lnTo>
                  <a:lnTo>
                    <a:pt x="148" y="260"/>
                  </a:lnTo>
                  <a:lnTo>
                    <a:pt x="148" y="260"/>
                  </a:lnTo>
                  <a:lnTo>
                    <a:pt x="148" y="263"/>
                  </a:lnTo>
                  <a:lnTo>
                    <a:pt x="152" y="263"/>
                  </a:lnTo>
                  <a:lnTo>
                    <a:pt x="156" y="267"/>
                  </a:lnTo>
                  <a:lnTo>
                    <a:pt x="159" y="267"/>
                  </a:lnTo>
                  <a:lnTo>
                    <a:pt x="163" y="267"/>
                  </a:lnTo>
                  <a:lnTo>
                    <a:pt x="163" y="263"/>
                  </a:lnTo>
                  <a:lnTo>
                    <a:pt x="167" y="260"/>
                  </a:lnTo>
                  <a:lnTo>
                    <a:pt x="167" y="260"/>
                  </a:lnTo>
                  <a:lnTo>
                    <a:pt x="167" y="260"/>
                  </a:lnTo>
                  <a:lnTo>
                    <a:pt x="167" y="256"/>
                  </a:lnTo>
                  <a:lnTo>
                    <a:pt x="171" y="252"/>
                  </a:lnTo>
                  <a:lnTo>
                    <a:pt x="171" y="252"/>
                  </a:lnTo>
                  <a:lnTo>
                    <a:pt x="174" y="252"/>
                  </a:lnTo>
                  <a:lnTo>
                    <a:pt x="174" y="252"/>
                  </a:lnTo>
                  <a:lnTo>
                    <a:pt x="174" y="249"/>
                  </a:lnTo>
                  <a:lnTo>
                    <a:pt x="174" y="245"/>
                  </a:lnTo>
                  <a:lnTo>
                    <a:pt x="167" y="245"/>
                  </a:lnTo>
                  <a:lnTo>
                    <a:pt x="167" y="241"/>
                  </a:lnTo>
                  <a:lnTo>
                    <a:pt x="167" y="237"/>
                  </a:lnTo>
                  <a:lnTo>
                    <a:pt x="171" y="237"/>
                  </a:lnTo>
                  <a:lnTo>
                    <a:pt x="171" y="237"/>
                  </a:lnTo>
                  <a:lnTo>
                    <a:pt x="171" y="237"/>
                  </a:lnTo>
                  <a:lnTo>
                    <a:pt x="171" y="241"/>
                  </a:lnTo>
                  <a:lnTo>
                    <a:pt x="171" y="241"/>
                  </a:lnTo>
                  <a:lnTo>
                    <a:pt x="174" y="241"/>
                  </a:lnTo>
                  <a:lnTo>
                    <a:pt x="174" y="241"/>
                  </a:lnTo>
                  <a:lnTo>
                    <a:pt x="178" y="241"/>
                  </a:lnTo>
                  <a:lnTo>
                    <a:pt x="178" y="241"/>
                  </a:lnTo>
                  <a:lnTo>
                    <a:pt x="182" y="241"/>
                  </a:lnTo>
                  <a:lnTo>
                    <a:pt x="182" y="241"/>
                  </a:lnTo>
                  <a:lnTo>
                    <a:pt x="182" y="241"/>
                  </a:lnTo>
                  <a:lnTo>
                    <a:pt x="178" y="245"/>
                  </a:lnTo>
                  <a:lnTo>
                    <a:pt x="178" y="245"/>
                  </a:lnTo>
                  <a:lnTo>
                    <a:pt x="178" y="245"/>
                  </a:lnTo>
                  <a:lnTo>
                    <a:pt x="182" y="245"/>
                  </a:lnTo>
                  <a:lnTo>
                    <a:pt x="185" y="241"/>
                  </a:lnTo>
                  <a:lnTo>
                    <a:pt x="193" y="241"/>
                  </a:lnTo>
                  <a:lnTo>
                    <a:pt x="197" y="241"/>
                  </a:lnTo>
                  <a:lnTo>
                    <a:pt x="197" y="241"/>
                  </a:lnTo>
                  <a:lnTo>
                    <a:pt x="197" y="237"/>
                  </a:lnTo>
                  <a:lnTo>
                    <a:pt x="197" y="234"/>
                  </a:lnTo>
                  <a:lnTo>
                    <a:pt x="200" y="234"/>
                  </a:lnTo>
                  <a:lnTo>
                    <a:pt x="204" y="234"/>
                  </a:lnTo>
                  <a:lnTo>
                    <a:pt x="204" y="237"/>
                  </a:lnTo>
                  <a:lnTo>
                    <a:pt x="204" y="241"/>
                  </a:lnTo>
                  <a:lnTo>
                    <a:pt x="204" y="241"/>
                  </a:lnTo>
                  <a:lnTo>
                    <a:pt x="208" y="241"/>
                  </a:lnTo>
                  <a:lnTo>
                    <a:pt x="208" y="237"/>
                  </a:lnTo>
                  <a:lnTo>
                    <a:pt x="208" y="234"/>
                  </a:lnTo>
                  <a:lnTo>
                    <a:pt x="208" y="230"/>
                  </a:lnTo>
                  <a:lnTo>
                    <a:pt x="211" y="226"/>
                  </a:lnTo>
                  <a:lnTo>
                    <a:pt x="215" y="226"/>
                  </a:lnTo>
                  <a:lnTo>
                    <a:pt x="215" y="226"/>
                  </a:lnTo>
                  <a:lnTo>
                    <a:pt x="211" y="223"/>
                  </a:lnTo>
                  <a:lnTo>
                    <a:pt x="215" y="219"/>
                  </a:lnTo>
                  <a:lnTo>
                    <a:pt x="215" y="219"/>
                  </a:lnTo>
                  <a:lnTo>
                    <a:pt x="219" y="219"/>
                  </a:lnTo>
                  <a:lnTo>
                    <a:pt x="219" y="223"/>
                  </a:lnTo>
                  <a:lnTo>
                    <a:pt x="219" y="223"/>
                  </a:lnTo>
                  <a:lnTo>
                    <a:pt x="219" y="226"/>
                  </a:lnTo>
                  <a:lnTo>
                    <a:pt x="219" y="237"/>
                  </a:lnTo>
                  <a:lnTo>
                    <a:pt x="219" y="237"/>
                  </a:lnTo>
                  <a:lnTo>
                    <a:pt x="222" y="234"/>
                  </a:lnTo>
                  <a:lnTo>
                    <a:pt x="222" y="234"/>
                  </a:lnTo>
                  <a:lnTo>
                    <a:pt x="226" y="234"/>
                  </a:lnTo>
                  <a:lnTo>
                    <a:pt x="230" y="230"/>
                  </a:lnTo>
                  <a:lnTo>
                    <a:pt x="230" y="226"/>
                  </a:lnTo>
                  <a:lnTo>
                    <a:pt x="230" y="223"/>
                  </a:lnTo>
                  <a:lnTo>
                    <a:pt x="234" y="219"/>
                  </a:lnTo>
                  <a:lnTo>
                    <a:pt x="234" y="219"/>
                  </a:lnTo>
                  <a:lnTo>
                    <a:pt x="230" y="215"/>
                  </a:lnTo>
                  <a:lnTo>
                    <a:pt x="226" y="211"/>
                  </a:lnTo>
                  <a:lnTo>
                    <a:pt x="226" y="208"/>
                  </a:lnTo>
                  <a:lnTo>
                    <a:pt x="226" y="200"/>
                  </a:lnTo>
                  <a:lnTo>
                    <a:pt x="226" y="193"/>
                  </a:lnTo>
                  <a:lnTo>
                    <a:pt x="226" y="186"/>
                  </a:lnTo>
                  <a:lnTo>
                    <a:pt x="222" y="178"/>
                  </a:lnTo>
                  <a:lnTo>
                    <a:pt x="219" y="171"/>
                  </a:lnTo>
                  <a:lnTo>
                    <a:pt x="219" y="167"/>
                  </a:lnTo>
                  <a:lnTo>
                    <a:pt x="219" y="163"/>
                  </a:lnTo>
                  <a:lnTo>
                    <a:pt x="226" y="160"/>
                  </a:lnTo>
                  <a:lnTo>
                    <a:pt x="226" y="160"/>
                  </a:lnTo>
                  <a:lnTo>
                    <a:pt x="230" y="163"/>
                  </a:lnTo>
                  <a:lnTo>
                    <a:pt x="230" y="163"/>
                  </a:lnTo>
                  <a:lnTo>
                    <a:pt x="230" y="160"/>
                  </a:lnTo>
                  <a:lnTo>
                    <a:pt x="230" y="156"/>
                  </a:lnTo>
                  <a:lnTo>
                    <a:pt x="226" y="156"/>
                  </a:lnTo>
                  <a:lnTo>
                    <a:pt x="226" y="152"/>
                  </a:lnTo>
                  <a:lnTo>
                    <a:pt x="226" y="152"/>
                  </a:lnTo>
                  <a:lnTo>
                    <a:pt x="226" y="148"/>
                  </a:lnTo>
                  <a:lnTo>
                    <a:pt x="226" y="148"/>
                  </a:lnTo>
                  <a:lnTo>
                    <a:pt x="226" y="145"/>
                  </a:lnTo>
                  <a:lnTo>
                    <a:pt x="226" y="145"/>
                  </a:lnTo>
                  <a:lnTo>
                    <a:pt x="226" y="141"/>
                  </a:lnTo>
                  <a:lnTo>
                    <a:pt x="226" y="137"/>
                  </a:lnTo>
                  <a:lnTo>
                    <a:pt x="226" y="137"/>
                  </a:lnTo>
                  <a:lnTo>
                    <a:pt x="226" y="134"/>
                  </a:lnTo>
                  <a:lnTo>
                    <a:pt x="226" y="130"/>
                  </a:lnTo>
                  <a:lnTo>
                    <a:pt x="222" y="122"/>
                  </a:lnTo>
                  <a:lnTo>
                    <a:pt x="222" y="122"/>
                  </a:lnTo>
                  <a:lnTo>
                    <a:pt x="219" y="122"/>
                  </a:lnTo>
                  <a:lnTo>
                    <a:pt x="219" y="115"/>
                  </a:lnTo>
                  <a:lnTo>
                    <a:pt x="215" y="115"/>
                  </a:lnTo>
                  <a:lnTo>
                    <a:pt x="208" y="108"/>
                  </a:lnTo>
                  <a:lnTo>
                    <a:pt x="208" y="104"/>
                  </a:lnTo>
                  <a:lnTo>
                    <a:pt x="204" y="100"/>
                  </a:lnTo>
                  <a:lnTo>
                    <a:pt x="204" y="96"/>
                  </a:lnTo>
                  <a:lnTo>
                    <a:pt x="204" y="93"/>
                  </a:lnTo>
                  <a:lnTo>
                    <a:pt x="204" y="96"/>
                  </a:lnTo>
                  <a:lnTo>
                    <a:pt x="204" y="96"/>
                  </a:lnTo>
                  <a:lnTo>
                    <a:pt x="200" y="93"/>
                  </a:lnTo>
                  <a:lnTo>
                    <a:pt x="200" y="93"/>
                  </a:lnTo>
                  <a:lnTo>
                    <a:pt x="197" y="93"/>
                  </a:lnTo>
                  <a:lnTo>
                    <a:pt x="197" y="93"/>
                  </a:lnTo>
                  <a:lnTo>
                    <a:pt x="197" y="96"/>
                  </a:lnTo>
                  <a:lnTo>
                    <a:pt x="197" y="100"/>
                  </a:lnTo>
                  <a:lnTo>
                    <a:pt x="197" y="100"/>
                  </a:lnTo>
                  <a:lnTo>
                    <a:pt x="200" y="100"/>
                  </a:lnTo>
                  <a:lnTo>
                    <a:pt x="204" y="96"/>
                  </a:lnTo>
                  <a:lnTo>
                    <a:pt x="204" y="100"/>
                  </a:lnTo>
                  <a:lnTo>
                    <a:pt x="204" y="104"/>
                  </a:lnTo>
                  <a:lnTo>
                    <a:pt x="200" y="104"/>
                  </a:lnTo>
                  <a:lnTo>
                    <a:pt x="200" y="104"/>
                  </a:lnTo>
                  <a:lnTo>
                    <a:pt x="197" y="104"/>
                  </a:lnTo>
                  <a:lnTo>
                    <a:pt x="200" y="108"/>
                  </a:lnTo>
                  <a:lnTo>
                    <a:pt x="197" y="108"/>
                  </a:lnTo>
                  <a:lnTo>
                    <a:pt x="197" y="108"/>
                  </a:lnTo>
                  <a:lnTo>
                    <a:pt x="193" y="104"/>
                  </a:lnTo>
                  <a:lnTo>
                    <a:pt x="193" y="104"/>
                  </a:lnTo>
                  <a:lnTo>
                    <a:pt x="193" y="100"/>
                  </a:lnTo>
                  <a:lnTo>
                    <a:pt x="189" y="100"/>
                  </a:lnTo>
                  <a:lnTo>
                    <a:pt x="189" y="100"/>
                  </a:lnTo>
                  <a:lnTo>
                    <a:pt x="189" y="104"/>
                  </a:lnTo>
                  <a:lnTo>
                    <a:pt x="189" y="108"/>
                  </a:lnTo>
                  <a:lnTo>
                    <a:pt x="189" y="111"/>
                  </a:lnTo>
                  <a:lnTo>
                    <a:pt x="189" y="111"/>
                  </a:lnTo>
                  <a:lnTo>
                    <a:pt x="185" y="115"/>
                  </a:lnTo>
                  <a:lnTo>
                    <a:pt x="185" y="115"/>
                  </a:lnTo>
                  <a:lnTo>
                    <a:pt x="189" y="119"/>
                  </a:lnTo>
                  <a:lnTo>
                    <a:pt x="193" y="122"/>
                  </a:lnTo>
                  <a:lnTo>
                    <a:pt x="189" y="126"/>
                  </a:lnTo>
                  <a:lnTo>
                    <a:pt x="189" y="126"/>
                  </a:lnTo>
                  <a:lnTo>
                    <a:pt x="185" y="126"/>
                  </a:lnTo>
                  <a:lnTo>
                    <a:pt x="185" y="126"/>
                  </a:lnTo>
                  <a:lnTo>
                    <a:pt x="185" y="130"/>
                  </a:lnTo>
                  <a:lnTo>
                    <a:pt x="189" y="130"/>
                  </a:lnTo>
                  <a:lnTo>
                    <a:pt x="193" y="126"/>
                  </a:lnTo>
                  <a:lnTo>
                    <a:pt x="197" y="134"/>
                  </a:lnTo>
                  <a:lnTo>
                    <a:pt x="197" y="141"/>
                  </a:lnTo>
                  <a:lnTo>
                    <a:pt x="197" y="145"/>
                  </a:lnTo>
                  <a:lnTo>
                    <a:pt x="197" y="152"/>
                  </a:lnTo>
                  <a:lnTo>
                    <a:pt x="193" y="163"/>
                  </a:lnTo>
                  <a:lnTo>
                    <a:pt x="193" y="167"/>
                  </a:lnTo>
                  <a:lnTo>
                    <a:pt x="193" y="171"/>
                  </a:lnTo>
                  <a:lnTo>
                    <a:pt x="189" y="174"/>
                  </a:lnTo>
                  <a:lnTo>
                    <a:pt x="185" y="178"/>
                  </a:lnTo>
                  <a:lnTo>
                    <a:pt x="185" y="182"/>
                  </a:lnTo>
                  <a:lnTo>
                    <a:pt x="185" y="186"/>
                  </a:lnTo>
                  <a:lnTo>
                    <a:pt x="185" y="189"/>
                  </a:lnTo>
                  <a:lnTo>
                    <a:pt x="182" y="193"/>
                  </a:lnTo>
                  <a:lnTo>
                    <a:pt x="171" y="197"/>
                  </a:lnTo>
                  <a:lnTo>
                    <a:pt x="171" y="197"/>
                  </a:lnTo>
                  <a:lnTo>
                    <a:pt x="167" y="200"/>
                  </a:lnTo>
                  <a:lnTo>
                    <a:pt x="163" y="197"/>
                  </a:lnTo>
                  <a:lnTo>
                    <a:pt x="159" y="193"/>
                  </a:lnTo>
                  <a:lnTo>
                    <a:pt x="159" y="193"/>
                  </a:lnTo>
                  <a:lnTo>
                    <a:pt x="163" y="189"/>
                  </a:lnTo>
                  <a:lnTo>
                    <a:pt x="163" y="189"/>
                  </a:lnTo>
                  <a:lnTo>
                    <a:pt x="163" y="186"/>
                  </a:lnTo>
                  <a:lnTo>
                    <a:pt x="167" y="186"/>
                  </a:lnTo>
                  <a:lnTo>
                    <a:pt x="167" y="182"/>
                  </a:lnTo>
                  <a:lnTo>
                    <a:pt x="159" y="186"/>
                  </a:lnTo>
                  <a:lnTo>
                    <a:pt x="159" y="186"/>
                  </a:lnTo>
                  <a:lnTo>
                    <a:pt x="156" y="189"/>
                  </a:lnTo>
                  <a:lnTo>
                    <a:pt x="156" y="193"/>
                  </a:lnTo>
                  <a:lnTo>
                    <a:pt x="156" y="193"/>
                  </a:lnTo>
                  <a:lnTo>
                    <a:pt x="156" y="200"/>
                  </a:lnTo>
                  <a:lnTo>
                    <a:pt x="156" y="204"/>
                  </a:lnTo>
                  <a:lnTo>
                    <a:pt x="152" y="208"/>
                  </a:lnTo>
                  <a:lnTo>
                    <a:pt x="152" y="211"/>
                  </a:lnTo>
                  <a:lnTo>
                    <a:pt x="152" y="211"/>
                  </a:lnTo>
                  <a:lnTo>
                    <a:pt x="152" y="219"/>
                  </a:lnTo>
                  <a:lnTo>
                    <a:pt x="152" y="219"/>
                  </a:lnTo>
                  <a:lnTo>
                    <a:pt x="152" y="219"/>
                  </a:lnTo>
                  <a:lnTo>
                    <a:pt x="152" y="223"/>
                  </a:lnTo>
                  <a:lnTo>
                    <a:pt x="152" y="223"/>
                  </a:lnTo>
                  <a:lnTo>
                    <a:pt x="152" y="223"/>
                  </a:lnTo>
                  <a:lnTo>
                    <a:pt x="148" y="223"/>
                  </a:lnTo>
                  <a:lnTo>
                    <a:pt x="152" y="226"/>
                  </a:lnTo>
                  <a:lnTo>
                    <a:pt x="148" y="226"/>
                  </a:lnTo>
                  <a:lnTo>
                    <a:pt x="148" y="226"/>
                  </a:lnTo>
                  <a:lnTo>
                    <a:pt x="145" y="226"/>
                  </a:lnTo>
                  <a:lnTo>
                    <a:pt x="145" y="226"/>
                  </a:lnTo>
                  <a:lnTo>
                    <a:pt x="141" y="223"/>
                  </a:lnTo>
                  <a:lnTo>
                    <a:pt x="141" y="223"/>
                  </a:lnTo>
                  <a:lnTo>
                    <a:pt x="141" y="223"/>
                  </a:lnTo>
                  <a:lnTo>
                    <a:pt x="137" y="223"/>
                  </a:lnTo>
                  <a:lnTo>
                    <a:pt x="137" y="223"/>
                  </a:lnTo>
                  <a:lnTo>
                    <a:pt x="130" y="226"/>
                  </a:lnTo>
                  <a:lnTo>
                    <a:pt x="126" y="226"/>
                  </a:lnTo>
                  <a:lnTo>
                    <a:pt x="122" y="230"/>
                  </a:lnTo>
                  <a:lnTo>
                    <a:pt x="119" y="230"/>
                  </a:lnTo>
                  <a:lnTo>
                    <a:pt x="115" y="230"/>
                  </a:lnTo>
                  <a:lnTo>
                    <a:pt x="111" y="230"/>
                  </a:lnTo>
                  <a:lnTo>
                    <a:pt x="108" y="230"/>
                  </a:lnTo>
                  <a:lnTo>
                    <a:pt x="104" y="234"/>
                  </a:lnTo>
                  <a:lnTo>
                    <a:pt x="100" y="237"/>
                  </a:lnTo>
                  <a:lnTo>
                    <a:pt x="100" y="237"/>
                  </a:lnTo>
                  <a:lnTo>
                    <a:pt x="100" y="241"/>
                  </a:lnTo>
                  <a:lnTo>
                    <a:pt x="93" y="245"/>
                  </a:lnTo>
                  <a:lnTo>
                    <a:pt x="93" y="245"/>
                  </a:lnTo>
                  <a:lnTo>
                    <a:pt x="89" y="249"/>
                  </a:lnTo>
                  <a:lnTo>
                    <a:pt x="89" y="252"/>
                  </a:lnTo>
                  <a:lnTo>
                    <a:pt x="85" y="252"/>
                  </a:lnTo>
                  <a:lnTo>
                    <a:pt x="82" y="252"/>
                  </a:lnTo>
                  <a:lnTo>
                    <a:pt x="78" y="256"/>
                  </a:lnTo>
                  <a:lnTo>
                    <a:pt x="82" y="260"/>
                  </a:lnTo>
                  <a:lnTo>
                    <a:pt x="82" y="260"/>
                  </a:lnTo>
                  <a:lnTo>
                    <a:pt x="82" y="263"/>
                  </a:lnTo>
                  <a:lnTo>
                    <a:pt x="82" y="263"/>
                  </a:lnTo>
                  <a:lnTo>
                    <a:pt x="78" y="263"/>
                  </a:lnTo>
                  <a:lnTo>
                    <a:pt x="74" y="267"/>
                  </a:lnTo>
                  <a:lnTo>
                    <a:pt x="74" y="271"/>
                  </a:lnTo>
                  <a:lnTo>
                    <a:pt x="74" y="271"/>
                  </a:lnTo>
                  <a:lnTo>
                    <a:pt x="71" y="275"/>
                  </a:lnTo>
                  <a:lnTo>
                    <a:pt x="67" y="275"/>
                  </a:lnTo>
                  <a:lnTo>
                    <a:pt x="67" y="275"/>
                  </a:lnTo>
                  <a:lnTo>
                    <a:pt x="63" y="278"/>
                  </a:lnTo>
                  <a:lnTo>
                    <a:pt x="63" y="278"/>
                  </a:lnTo>
                  <a:lnTo>
                    <a:pt x="67" y="278"/>
                  </a:lnTo>
                  <a:lnTo>
                    <a:pt x="67" y="282"/>
                  </a:lnTo>
                  <a:lnTo>
                    <a:pt x="67" y="282"/>
                  </a:lnTo>
                  <a:lnTo>
                    <a:pt x="67" y="286"/>
                  </a:lnTo>
                  <a:lnTo>
                    <a:pt x="67" y="282"/>
                  </a:lnTo>
                  <a:lnTo>
                    <a:pt x="67" y="282"/>
                  </a:lnTo>
                  <a:lnTo>
                    <a:pt x="63" y="282"/>
                  </a:lnTo>
                  <a:lnTo>
                    <a:pt x="67" y="286"/>
                  </a:lnTo>
                  <a:lnTo>
                    <a:pt x="67" y="286"/>
                  </a:lnTo>
                  <a:lnTo>
                    <a:pt x="67" y="289"/>
                  </a:lnTo>
                  <a:lnTo>
                    <a:pt x="67" y="289"/>
                  </a:lnTo>
                  <a:lnTo>
                    <a:pt x="67" y="289"/>
                  </a:lnTo>
                  <a:lnTo>
                    <a:pt x="71" y="286"/>
                  </a:lnTo>
                  <a:lnTo>
                    <a:pt x="71" y="286"/>
                  </a:lnTo>
                  <a:lnTo>
                    <a:pt x="74" y="286"/>
                  </a:lnTo>
                  <a:lnTo>
                    <a:pt x="74" y="289"/>
                  </a:lnTo>
                  <a:lnTo>
                    <a:pt x="74" y="289"/>
                  </a:lnTo>
                  <a:lnTo>
                    <a:pt x="78" y="289"/>
                  </a:lnTo>
                  <a:lnTo>
                    <a:pt x="74" y="286"/>
                  </a:lnTo>
                  <a:lnTo>
                    <a:pt x="74" y="286"/>
                  </a:lnTo>
                  <a:lnTo>
                    <a:pt x="71" y="286"/>
                  </a:lnTo>
                  <a:lnTo>
                    <a:pt x="71" y="282"/>
                  </a:lnTo>
                  <a:lnTo>
                    <a:pt x="71" y="282"/>
                  </a:lnTo>
                  <a:lnTo>
                    <a:pt x="71" y="278"/>
                  </a:lnTo>
                  <a:lnTo>
                    <a:pt x="74" y="278"/>
                  </a:lnTo>
                  <a:lnTo>
                    <a:pt x="74" y="278"/>
                  </a:lnTo>
                  <a:lnTo>
                    <a:pt x="78" y="282"/>
                  </a:lnTo>
                  <a:lnTo>
                    <a:pt x="78" y="286"/>
                  </a:lnTo>
                  <a:lnTo>
                    <a:pt x="82" y="289"/>
                  </a:lnTo>
                  <a:lnTo>
                    <a:pt x="82" y="293"/>
                  </a:lnTo>
                  <a:lnTo>
                    <a:pt x="78" y="297"/>
                  </a:lnTo>
                  <a:lnTo>
                    <a:pt x="74" y="297"/>
                  </a:lnTo>
                  <a:lnTo>
                    <a:pt x="74" y="300"/>
                  </a:lnTo>
                  <a:lnTo>
                    <a:pt x="78" y="304"/>
                  </a:lnTo>
                  <a:lnTo>
                    <a:pt x="78" y="308"/>
                  </a:lnTo>
                  <a:lnTo>
                    <a:pt x="82" y="312"/>
                  </a:lnTo>
                  <a:lnTo>
                    <a:pt x="82" y="315"/>
                  </a:lnTo>
                  <a:lnTo>
                    <a:pt x="82" y="315"/>
                  </a:lnTo>
                  <a:lnTo>
                    <a:pt x="82" y="319"/>
                  </a:lnTo>
                  <a:lnTo>
                    <a:pt x="85" y="319"/>
                  </a:lnTo>
                  <a:lnTo>
                    <a:pt x="89" y="319"/>
                  </a:lnTo>
                  <a:lnTo>
                    <a:pt x="89" y="319"/>
                  </a:lnTo>
                  <a:lnTo>
                    <a:pt x="89" y="315"/>
                  </a:lnTo>
                  <a:lnTo>
                    <a:pt x="85" y="312"/>
                  </a:lnTo>
                  <a:lnTo>
                    <a:pt x="85" y="308"/>
                  </a:lnTo>
                  <a:lnTo>
                    <a:pt x="89" y="308"/>
                  </a:lnTo>
                  <a:lnTo>
                    <a:pt x="89" y="308"/>
                  </a:lnTo>
                  <a:lnTo>
                    <a:pt x="89" y="308"/>
                  </a:lnTo>
                  <a:lnTo>
                    <a:pt x="89" y="312"/>
                  </a:lnTo>
                  <a:lnTo>
                    <a:pt x="89" y="312"/>
                  </a:lnTo>
                  <a:lnTo>
                    <a:pt x="93" y="319"/>
                  </a:lnTo>
                  <a:lnTo>
                    <a:pt x="93" y="319"/>
                  </a:lnTo>
                  <a:lnTo>
                    <a:pt x="93" y="32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9" name="Freeform 13">
              <a:extLst>
                <a:ext uri="{FF2B5EF4-FFF2-40B4-BE49-F238E27FC236}">
                  <a16:creationId xmlns:a16="http://schemas.microsoft.com/office/drawing/2014/main" xmlns="" id="{D26FA1EF-A4D4-4620-BCFC-D30F3D3AFD82}"/>
                </a:ext>
              </a:extLst>
            </p:cNvPr>
            <p:cNvSpPr>
              <a:spLocks noEditPoints="1"/>
            </p:cNvSpPr>
            <p:nvPr/>
          </p:nvSpPr>
          <p:spPr bwMode="auto">
            <a:xfrm>
              <a:off x="8541863" y="3117487"/>
              <a:ext cx="132563" cy="186793"/>
            </a:xfrm>
            <a:custGeom>
              <a:avLst/>
              <a:gdLst>
                <a:gd name="T0" fmla="*/ 48 w 74"/>
                <a:gd name="T1" fmla="*/ 78 h 107"/>
                <a:gd name="T2" fmla="*/ 44 w 74"/>
                <a:gd name="T3" fmla="*/ 78 h 107"/>
                <a:gd name="T4" fmla="*/ 44 w 74"/>
                <a:gd name="T5" fmla="*/ 78 h 107"/>
                <a:gd name="T6" fmla="*/ 18 w 74"/>
                <a:gd name="T7" fmla="*/ 85 h 107"/>
                <a:gd name="T8" fmla="*/ 22 w 74"/>
                <a:gd name="T9" fmla="*/ 85 h 107"/>
                <a:gd name="T10" fmla="*/ 22 w 74"/>
                <a:gd name="T11" fmla="*/ 85 h 107"/>
                <a:gd name="T12" fmla="*/ 22 w 74"/>
                <a:gd name="T13" fmla="*/ 89 h 107"/>
                <a:gd name="T14" fmla="*/ 22 w 74"/>
                <a:gd name="T15" fmla="*/ 89 h 107"/>
                <a:gd name="T16" fmla="*/ 55 w 74"/>
                <a:gd name="T17" fmla="*/ 74 h 107"/>
                <a:gd name="T18" fmla="*/ 59 w 74"/>
                <a:gd name="T19" fmla="*/ 78 h 107"/>
                <a:gd name="T20" fmla="*/ 59 w 74"/>
                <a:gd name="T21" fmla="*/ 78 h 107"/>
                <a:gd name="T22" fmla="*/ 59 w 74"/>
                <a:gd name="T23" fmla="*/ 74 h 107"/>
                <a:gd name="T24" fmla="*/ 70 w 74"/>
                <a:gd name="T25" fmla="*/ 92 h 107"/>
                <a:gd name="T26" fmla="*/ 70 w 74"/>
                <a:gd name="T27" fmla="*/ 89 h 107"/>
                <a:gd name="T28" fmla="*/ 74 w 74"/>
                <a:gd name="T29" fmla="*/ 92 h 107"/>
                <a:gd name="T30" fmla="*/ 70 w 74"/>
                <a:gd name="T31" fmla="*/ 92 h 107"/>
                <a:gd name="T32" fmla="*/ 74 w 74"/>
                <a:gd name="T33" fmla="*/ 85 h 107"/>
                <a:gd name="T34" fmla="*/ 70 w 74"/>
                <a:gd name="T35" fmla="*/ 85 h 107"/>
                <a:gd name="T36" fmla="*/ 70 w 74"/>
                <a:gd name="T37" fmla="*/ 81 h 107"/>
                <a:gd name="T38" fmla="*/ 74 w 74"/>
                <a:gd name="T39" fmla="*/ 81 h 107"/>
                <a:gd name="T40" fmla="*/ 74 w 74"/>
                <a:gd name="T41" fmla="*/ 85 h 107"/>
                <a:gd name="T42" fmla="*/ 26 w 74"/>
                <a:gd name="T43" fmla="*/ 107 h 107"/>
                <a:gd name="T44" fmla="*/ 26 w 74"/>
                <a:gd name="T45" fmla="*/ 104 h 107"/>
                <a:gd name="T46" fmla="*/ 37 w 74"/>
                <a:gd name="T47" fmla="*/ 104 h 107"/>
                <a:gd name="T48" fmla="*/ 33 w 74"/>
                <a:gd name="T49" fmla="*/ 107 h 107"/>
                <a:gd name="T50" fmla="*/ 26 w 74"/>
                <a:gd name="T51" fmla="*/ 107 h 107"/>
                <a:gd name="T52" fmla="*/ 0 w 74"/>
                <a:gd name="T53" fmla="*/ 18 h 107"/>
                <a:gd name="T54" fmla="*/ 3 w 74"/>
                <a:gd name="T55" fmla="*/ 18 h 107"/>
                <a:gd name="T56" fmla="*/ 3 w 74"/>
                <a:gd name="T57" fmla="*/ 18 h 107"/>
                <a:gd name="T58" fmla="*/ 15 w 74"/>
                <a:gd name="T59" fmla="*/ 29 h 107"/>
                <a:gd name="T60" fmla="*/ 18 w 74"/>
                <a:gd name="T61" fmla="*/ 33 h 107"/>
                <a:gd name="T62" fmla="*/ 22 w 74"/>
                <a:gd name="T63" fmla="*/ 37 h 107"/>
                <a:gd name="T64" fmla="*/ 15 w 74"/>
                <a:gd name="T65" fmla="*/ 33 h 107"/>
                <a:gd name="T66" fmla="*/ 11 w 74"/>
                <a:gd name="T67" fmla="*/ 37 h 107"/>
                <a:gd name="T68" fmla="*/ 15 w 74"/>
                <a:gd name="T69" fmla="*/ 44 h 107"/>
                <a:gd name="T70" fmla="*/ 18 w 74"/>
                <a:gd name="T71" fmla="*/ 44 h 107"/>
                <a:gd name="T72" fmla="*/ 18 w 74"/>
                <a:gd name="T73" fmla="*/ 52 h 107"/>
                <a:gd name="T74" fmla="*/ 22 w 74"/>
                <a:gd name="T75" fmla="*/ 59 h 107"/>
                <a:gd name="T76" fmla="*/ 18 w 74"/>
                <a:gd name="T77" fmla="*/ 63 h 107"/>
                <a:gd name="T78" fmla="*/ 22 w 74"/>
                <a:gd name="T79" fmla="*/ 66 h 107"/>
                <a:gd name="T80" fmla="*/ 18 w 74"/>
                <a:gd name="T81" fmla="*/ 70 h 107"/>
                <a:gd name="T82" fmla="*/ 18 w 74"/>
                <a:gd name="T83" fmla="*/ 74 h 107"/>
                <a:gd name="T84" fmla="*/ 26 w 74"/>
                <a:gd name="T85" fmla="*/ 81 h 107"/>
                <a:gd name="T86" fmla="*/ 26 w 74"/>
                <a:gd name="T87" fmla="*/ 85 h 107"/>
                <a:gd name="T88" fmla="*/ 29 w 74"/>
                <a:gd name="T89" fmla="*/ 85 h 107"/>
                <a:gd name="T90" fmla="*/ 29 w 74"/>
                <a:gd name="T91" fmla="*/ 85 h 107"/>
                <a:gd name="T92" fmla="*/ 40 w 74"/>
                <a:gd name="T93" fmla="*/ 74 h 107"/>
                <a:gd name="T94" fmla="*/ 44 w 74"/>
                <a:gd name="T95" fmla="*/ 78 h 107"/>
                <a:gd name="T96" fmla="*/ 48 w 74"/>
                <a:gd name="T97" fmla="*/ 74 h 107"/>
                <a:gd name="T98" fmla="*/ 52 w 74"/>
                <a:gd name="T99" fmla="*/ 74 h 107"/>
                <a:gd name="T100" fmla="*/ 55 w 74"/>
                <a:gd name="T101" fmla="*/ 74 h 107"/>
                <a:gd name="T102" fmla="*/ 59 w 74"/>
                <a:gd name="T103" fmla="*/ 70 h 107"/>
                <a:gd name="T104" fmla="*/ 66 w 74"/>
                <a:gd name="T105" fmla="*/ 66 h 107"/>
                <a:gd name="T106" fmla="*/ 66 w 74"/>
                <a:gd name="T107" fmla="*/ 63 h 107"/>
                <a:gd name="T108" fmla="*/ 66 w 74"/>
                <a:gd name="T109" fmla="*/ 52 h 107"/>
                <a:gd name="T110" fmla="*/ 63 w 74"/>
                <a:gd name="T111" fmla="*/ 48 h 107"/>
                <a:gd name="T112" fmla="*/ 59 w 74"/>
                <a:gd name="T113" fmla="*/ 37 h 107"/>
                <a:gd name="T114" fmla="*/ 48 w 74"/>
                <a:gd name="T115" fmla="*/ 18 h 107"/>
                <a:gd name="T116" fmla="*/ 33 w 74"/>
                <a:gd name="T117" fmla="*/ 0 h 107"/>
                <a:gd name="T118" fmla="*/ 18 w 74"/>
                <a:gd name="T119" fmla="*/ 3 h 107"/>
                <a:gd name="T120" fmla="*/ 3 w 74"/>
                <a:gd name="T121" fmla="*/ 11 h 107"/>
                <a:gd name="T122" fmla="*/ 0 w 74"/>
                <a:gd name="T123" fmla="*/ 18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74" h="107">
                  <a:moveTo>
                    <a:pt x="44" y="78"/>
                  </a:moveTo>
                  <a:lnTo>
                    <a:pt x="48" y="78"/>
                  </a:lnTo>
                  <a:lnTo>
                    <a:pt x="48" y="78"/>
                  </a:lnTo>
                  <a:lnTo>
                    <a:pt x="44" y="78"/>
                  </a:lnTo>
                  <a:lnTo>
                    <a:pt x="44" y="78"/>
                  </a:lnTo>
                  <a:lnTo>
                    <a:pt x="44" y="78"/>
                  </a:lnTo>
                  <a:close/>
                  <a:moveTo>
                    <a:pt x="22" y="89"/>
                  </a:moveTo>
                  <a:lnTo>
                    <a:pt x="18" y="85"/>
                  </a:lnTo>
                  <a:lnTo>
                    <a:pt x="22" y="85"/>
                  </a:lnTo>
                  <a:lnTo>
                    <a:pt x="22" y="85"/>
                  </a:lnTo>
                  <a:lnTo>
                    <a:pt x="22" y="85"/>
                  </a:lnTo>
                  <a:lnTo>
                    <a:pt x="22" y="85"/>
                  </a:lnTo>
                  <a:lnTo>
                    <a:pt x="22" y="89"/>
                  </a:lnTo>
                  <a:lnTo>
                    <a:pt x="22" y="89"/>
                  </a:lnTo>
                  <a:lnTo>
                    <a:pt x="22" y="89"/>
                  </a:lnTo>
                  <a:lnTo>
                    <a:pt x="22" y="89"/>
                  </a:lnTo>
                  <a:close/>
                  <a:moveTo>
                    <a:pt x="59" y="74"/>
                  </a:moveTo>
                  <a:lnTo>
                    <a:pt x="55" y="74"/>
                  </a:lnTo>
                  <a:lnTo>
                    <a:pt x="55" y="78"/>
                  </a:lnTo>
                  <a:lnTo>
                    <a:pt x="59" y="78"/>
                  </a:lnTo>
                  <a:lnTo>
                    <a:pt x="59" y="78"/>
                  </a:lnTo>
                  <a:lnTo>
                    <a:pt x="59" y="78"/>
                  </a:lnTo>
                  <a:lnTo>
                    <a:pt x="59" y="74"/>
                  </a:lnTo>
                  <a:lnTo>
                    <a:pt x="59" y="74"/>
                  </a:lnTo>
                  <a:lnTo>
                    <a:pt x="59" y="74"/>
                  </a:lnTo>
                  <a:close/>
                  <a:moveTo>
                    <a:pt x="70" y="92"/>
                  </a:moveTo>
                  <a:lnTo>
                    <a:pt x="70" y="89"/>
                  </a:lnTo>
                  <a:lnTo>
                    <a:pt x="70" y="89"/>
                  </a:lnTo>
                  <a:lnTo>
                    <a:pt x="74" y="89"/>
                  </a:lnTo>
                  <a:lnTo>
                    <a:pt x="74" y="92"/>
                  </a:lnTo>
                  <a:lnTo>
                    <a:pt x="70" y="92"/>
                  </a:lnTo>
                  <a:lnTo>
                    <a:pt x="70" y="92"/>
                  </a:lnTo>
                  <a:lnTo>
                    <a:pt x="70" y="92"/>
                  </a:lnTo>
                  <a:close/>
                  <a:moveTo>
                    <a:pt x="74" y="85"/>
                  </a:moveTo>
                  <a:lnTo>
                    <a:pt x="70" y="89"/>
                  </a:lnTo>
                  <a:lnTo>
                    <a:pt x="70" y="85"/>
                  </a:lnTo>
                  <a:lnTo>
                    <a:pt x="70" y="81"/>
                  </a:lnTo>
                  <a:lnTo>
                    <a:pt x="70" y="81"/>
                  </a:lnTo>
                  <a:lnTo>
                    <a:pt x="74" y="81"/>
                  </a:lnTo>
                  <a:lnTo>
                    <a:pt x="74" y="81"/>
                  </a:lnTo>
                  <a:lnTo>
                    <a:pt x="74" y="81"/>
                  </a:lnTo>
                  <a:lnTo>
                    <a:pt x="74" y="85"/>
                  </a:lnTo>
                  <a:lnTo>
                    <a:pt x="74" y="85"/>
                  </a:lnTo>
                  <a:close/>
                  <a:moveTo>
                    <a:pt x="26" y="107"/>
                  </a:moveTo>
                  <a:lnTo>
                    <a:pt x="26" y="107"/>
                  </a:lnTo>
                  <a:lnTo>
                    <a:pt x="26" y="104"/>
                  </a:lnTo>
                  <a:lnTo>
                    <a:pt x="33" y="100"/>
                  </a:lnTo>
                  <a:lnTo>
                    <a:pt x="37" y="104"/>
                  </a:lnTo>
                  <a:lnTo>
                    <a:pt x="37" y="104"/>
                  </a:lnTo>
                  <a:lnTo>
                    <a:pt x="33" y="107"/>
                  </a:lnTo>
                  <a:lnTo>
                    <a:pt x="29" y="107"/>
                  </a:lnTo>
                  <a:lnTo>
                    <a:pt x="26" y="107"/>
                  </a:lnTo>
                  <a:lnTo>
                    <a:pt x="26" y="107"/>
                  </a:lnTo>
                  <a:close/>
                  <a:moveTo>
                    <a:pt x="0" y="18"/>
                  </a:moveTo>
                  <a:lnTo>
                    <a:pt x="0" y="18"/>
                  </a:lnTo>
                  <a:lnTo>
                    <a:pt x="3" y="18"/>
                  </a:lnTo>
                  <a:lnTo>
                    <a:pt x="7" y="18"/>
                  </a:lnTo>
                  <a:lnTo>
                    <a:pt x="3" y="18"/>
                  </a:lnTo>
                  <a:lnTo>
                    <a:pt x="11" y="26"/>
                  </a:lnTo>
                  <a:lnTo>
                    <a:pt x="15" y="29"/>
                  </a:lnTo>
                  <a:lnTo>
                    <a:pt x="18" y="29"/>
                  </a:lnTo>
                  <a:lnTo>
                    <a:pt x="18" y="33"/>
                  </a:lnTo>
                  <a:lnTo>
                    <a:pt x="18" y="33"/>
                  </a:lnTo>
                  <a:lnTo>
                    <a:pt x="22" y="37"/>
                  </a:lnTo>
                  <a:lnTo>
                    <a:pt x="15" y="37"/>
                  </a:lnTo>
                  <a:lnTo>
                    <a:pt x="15" y="33"/>
                  </a:lnTo>
                  <a:lnTo>
                    <a:pt x="11" y="37"/>
                  </a:lnTo>
                  <a:lnTo>
                    <a:pt x="11" y="37"/>
                  </a:lnTo>
                  <a:lnTo>
                    <a:pt x="7" y="40"/>
                  </a:lnTo>
                  <a:lnTo>
                    <a:pt x="15" y="44"/>
                  </a:lnTo>
                  <a:lnTo>
                    <a:pt x="15" y="44"/>
                  </a:lnTo>
                  <a:lnTo>
                    <a:pt x="18" y="44"/>
                  </a:lnTo>
                  <a:lnTo>
                    <a:pt x="18" y="52"/>
                  </a:lnTo>
                  <a:lnTo>
                    <a:pt x="18" y="52"/>
                  </a:lnTo>
                  <a:lnTo>
                    <a:pt x="22" y="52"/>
                  </a:lnTo>
                  <a:lnTo>
                    <a:pt x="22" y="59"/>
                  </a:lnTo>
                  <a:lnTo>
                    <a:pt x="18" y="59"/>
                  </a:lnTo>
                  <a:lnTo>
                    <a:pt x="18" y="63"/>
                  </a:lnTo>
                  <a:lnTo>
                    <a:pt x="22" y="63"/>
                  </a:lnTo>
                  <a:lnTo>
                    <a:pt x="22" y="66"/>
                  </a:lnTo>
                  <a:lnTo>
                    <a:pt x="18" y="66"/>
                  </a:lnTo>
                  <a:lnTo>
                    <a:pt x="18" y="70"/>
                  </a:lnTo>
                  <a:lnTo>
                    <a:pt x="22" y="74"/>
                  </a:lnTo>
                  <a:lnTo>
                    <a:pt x="18" y="74"/>
                  </a:lnTo>
                  <a:lnTo>
                    <a:pt x="22" y="81"/>
                  </a:lnTo>
                  <a:lnTo>
                    <a:pt x="26" y="81"/>
                  </a:lnTo>
                  <a:lnTo>
                    <a:pt x="26" y="85"/>
                  </a:lnTo>
                  <a:lnTo>
                    <a:pt x="26" y="85"/>
                  </a:lnTo>
                  <a:lnTo>
                    <a:pt x="26" y="89"/>
                  </a:lnTo>
                  <a:lnTo>
                    <a:pt x="29" y="85"/>
                  </a:lnTo>
                  <a:lnTo>
                    <a:pt x="29" y="81"/>
                  </a:lnTo>
                  <a:lnTo>
                    <a:pt x="29" y="85"/>
                  </a:lnTo>
                  <a:lnTo>
                    <a:pt x="33" y="81"/>
                  </a:lnTo>
                  <a:lnTo>
                    <a:pt x="40" y="74"/>
                  </a:lnTo>
                  <a:lnTo>
                    <a:pt x="44" y="74"/>
                  </a:lnTo>
                  <a:lnTo>
                    <a:pt x="44" y="78"/>
                  </a:lnTo>
                  <a:lnTo>
                    <a:pt x="44" y="74"/>
                  </a:lnTo>
                  <a:lnTo>
                    <a:pt x="48" y="74"/>
                  </a:lnTo>
                  <a:lnTo>
                    <a:pt x="48" y="78"/>
                  </a:lnTo>
                  <a:lnTo>
                    <a:pt x="52" y="74"/>
                  </a:lnTo>
                  <a:lnTo>
                    <a:pt x="55" y="78"/>
                  </a:lnTo>
                  <a:lnTo>
                    <a:pt x="55" y="74"/>
                  </a:lnTo>
                  <a:lnTo>
                    <a:pt x="55" y="74"/>
                  </a:lnTo>
                  <a:lnTo>
                    <a:pt x="59" y="70"/>
                  </a:lnTo>
                  <a:lnTo>
                    <a:pt x="63" y="70"/>
                  </a:lnTo>
                  <a:lnTo>
                    <a:pt x="66" y="66"/>
                  </a:lnTo>
                  <a:lnTo>
                    <a:pt x="66" y="63"/>
                  </a:lnTo>
                  <a:lnTo>
                    <a:pt x="66" y="63"/>
                  </a:lnTo>
                  <a:lnTo>
                    <a:pt x="66" y="52"/>
                  </a:lnTo>
                  <a:lnTo>
                    <a:pt x="66" y="52"/>
                  </a:lnTo>
                  <a:lnTo>
                    <a:pt x="63" y="52"/>
                  </a:lnTo>
                  <a:lnTo>
                    <a:pt x="63" y="48"/>
                  </a:lnTo>
                  <a:lnTo>
                    <a:pt x="63" y="40"/>
                  </a:lnTo>
                  <a:lnTo>
                    <a:pt x="59" y="37"/>
                  </a:lnTo>
                  <a:lnTo>
                    <a:pt x="59" y="29"/>
                  </a:lnTo>
                  <a:lnTo>
                    <a:pt x="48" y="18"/>
                  </a:lnTo>
                  <a:lnTo>
                    <a:pt x="40" y="11"/>
                  </a:lnTo>
                  <a:lnTo>
                    <a:pt x="33" y="0"/>
                  </a:lnTo>
                  <a:lnTo>
                    <a:pt x="29" y="3"/>
                  </a:lnTo>
                  <a:lnTo>
                    <a:pt x="18" y="3"/>
                  </a:lnTo>
                  <a:lnTo>
                    <a:pt x="11" y="11"/>
                  </a:lnTo>
                  <a:lnTo>
                    <a:pt x="3" y="11"/>
                  </a:lnTo>
                  <a:lnTo>
                    <a:pt x="0" y="15"/>
                  </a:lnTo>
                  <a:lnTo>
                    <a:pt x="0"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0" name="Freeform 14">
              <a:extLst>
                <a:ext uri="{FF2B5EF4-FFF2-40B4-BE49-F238E27FC236}">
                  <a16:creationId xmlns:a16="http://schemas.microsoft.com/office/drawing/2014/main" xmlns="" id="{41C2E7BF-A630-41C1-81C3-50D59E4A3167}"/>
                </a:ext>
              </a:extLst>
            </p:cNvPr>
            <p:cNvSpPr/>
            <p:nvPr/>
          </p:nvSpPr>
          <p:spPr bwMode="auto">
            <a:xfrm>
              <a:off x="8480955" y="2942917"/>
              <a:ext cx="139728" cy="212978"/>
            </a:xfrm>
            <a:custGeom>
              <a:avLst/>
              <a:gdLst>
                <a:gd name="T0" fmla="*/ 0 w 78"/>
                <a:gd name="T1" fmla="*/ 70 h 122"/>
                <a:gd name="T2" fmla="*/ 4 w 78"/>
                <a:gd name="T3" fmla="*/ 63 h 122"/>
                <a:gd name="T4" fmla="*/ 12 w 78"/>
                <a:gd name="T5" fmla="*/ 55 h 122"/>
                <a:gd name="T6" fmla="*/ 15 w 78"/>
                <a:gd name="T7" fmla="*/ 51 h 122"/>
                <a:gd name="T8" fmla="*/ 19 w 78"/>
                <a:gd name="T9" fmla="*/ 40 h 122"/>
                <a:gd name="T10" fmla="*/ 19 w 78"/>
                <a:gd name="T11" fmla="*/ 33 h 122"/>
                <a:gd name="T12" fmla="*/ 26 w 78"/>
                <a:gd name="T13" fmla="*/ 37 h 122"/>
                <a:gd name="T14" fmla="*/ 30 w 78"/>
                <a:gd name="T15" fmla="*/ 37 h 122"/>
                <a:gd name="T16" fmla="*/ 37 w 78"/>
                <a:gd name="T17" fmla="*/ 40 h 122"/>
                <a:gd name="T18" fmla="*/ 49 w 78"/>
                <a:gd name="T19" fmla="*/ 40 h 122"/>
                <a:gd name="T20" fmla="*/ 49 w 78"/>
                <a:gd name="T21" fmla="*/ 33 h 122"/>
                <a:gd name="T22" fmla="*/ 45 w 78"/>
                <a:gd name="T23" fmla="*/ 25 h 122"/>
                <a:gd name="T24" fmla="*/ 49 w 78"/>
                <a:gd name="T25" fmla="*/ 25 h 122"/>
                <a:gd name="T26" fmla="*/ 56 w 78"/>
                <a:gd name="T27" fmla="*/ 18 h 122"/>
                <a:gd name="T28" fmla="*/ 63 w 78"/>
                <a:gd name="T29" fmla="*/ 14 h 122"/>
                <a:gd name="T30" fmla="*/ 63 w 78"/>
                <a:gd name="T31" fmla="*/ 7 h 122"/>
                <a:gd name="T32" fmla="*/ 63 w 78"/>
                <a:gd name="T33" fmla="*/ 3 h 122"/>
                <a:gd name="T34" fmla="*/ 67 w 78"/>
                <a:gd name="T35" fmla="*/ 3 h 122"/>
                <a:gd name="T36" fmla="*/ 67 w 78"/>
                <a:gd name="T37" fmla="*/ 7 h 122"/>
                <a:gd name="T38" fmla="*/ 78 w 78"/>
                <a:gd name="T39" fmla="*/ 14 h 122"/>
                <a:gd name="T40" fmla="*/ 71 w 78"/>
                <a:gd name="T41" fmla="*/ 18 h 122"/>
                <a:gd name="T42" fmla="*/ 71 w 78"/>
                <a:gd name="T43" fmla="*/ 22 h 122"/>
                <a:gd name="T44" fmla="*/ 67 w 78"/>
                <a:gd name="T45" fmla="*/ 33 h 122"/>
                <a:gd name="T46" fmla="*/ 71 w 78"/>
                <a:gd name="T47" fmla="*/ 44 h 122"/>
                <a:gd name="T48" fmla="*/ 71 w 78"/>
                <a:gd name="T49" fmla="*/ 48 h 122"/>
                <a:gd name="T50" fmla="*/ 71 w 78"/>
                <a:gd name="T51" fmla="*/ 55 h 122"/>
                <a:gd name="T52" fmla="*/ 63 w 78"/>
                <a:gd name="T53" fmla="*/ 63 h 122"/>
                <a:gd name="T54" fmla="*/ 60 w 78"/>
                <a:gd name="T55" fmla="*/ 66 h 122"/>
                <a:gd name="T56" fmla="*/ 52 w 78"/>
                <a:gd name="T57" fmla="*/ 70 h 122"/>
                <a:gd name="T58" fmla="*/ 45 w 78"/>
                <a:gd name="T59" fmla="*/ 74 h 122"/>
                <a:gd name="T60" fmla="*/ 49 w 78"/>
                <a:gd name="T61" fmla="*/ 81 h 122"/>
                <a:gd name="T62" fmla="*/ 49 w 78"/>
                <a:gd name="T63" fmla="*/ 89 h 122"/>
                <a:gd name="T64" fmla="*/ 56 w 78"/>
                <a:gd name="T65" fmla="*/ 92 h 122"/>
                <a:gd name="T66" fmla="*/ 67 w 78"/>
                <a:gd name="T67" fmla="*/ 100 h 122"/>
                <a:gd name="T68" fmla="*/ 52 w 78"/>
                <a:gd name="T69" fmla="*/ 103 h 122"/>
                <a:gd name="T70" fmla="*/ 37 w 78"/>
                <a:gd name="T71" fmla="*/ 111 h 122"/>
                <a:gd name="T72" fmla="*/ 34 w 78"/>
                <a:gd name="T73" fmla="*/ 118 h 122"/>
                <a:gd name="T74" fmla="*/ 26 w 78"/>
                <a:gd name="T75" fmla="*/ 118 h 122"/>
                <a:gd name="T76" fmla="*/ 26 w 78"/>
                <a:gd name="T77" fmla="*/ 122 h 122"/>
                <a:gd name="T78" fmla="*/ 19 w 78"/>
                <a:gd name="T79" fmla="*/ 122 h 122"/>
                <a:gd name="T80" fmla="*/ 23 w 78"/>
                <a:gd name="T81" fmla="*/ 118 h 122"/>
                <a:gd name="T82" fmla="*/ 15 w 78"/>
                <a:gd name="T83" fmla="*/ 118 h 122"/>
                <a:gd name="T84" fmla="*/ 15 w 78"/>
                <a:gd name="T85" fmla="*/ 115 h 122"/>
                <a:gd name="T86" fmla="*/ 19 w 78"/>
                <a:gd name="T87" fmla="*/ 103 h 122"/>
                <a:gd name="T88" fmla="*/ 26 w 78"/>
                <a:gd name="T89" fmla="*/ 100 h 122"/>
                <a:gd name="T90" fmla="*/ 15 w 78"/>
                <a:gd name="T91" fmla="*/ 103 h 122"/>
                <a:gd name="T92" fmla="*/ 15 w 78"/>
                <a:gd name="T93" fmla="*/ 92 h 122"/>
                <a:gd name="T94" fmla="*/ 15 w 78"/>
                <a:gd name="T95" fmla="*/ 85 h 122"/>
                <a:gd name="T96" fmla="*/ 19 w 78"/>
                <a:gd name="T97" fmla="*/ 81 h 122"/>
                <a:gd name="T98" fmla="*/ 15 w 78"/>
                <a:gd name="T99" fmla="*/ 81 h 122"/>
                <a:gd name="T100" fmla="*/ 8 w 78"/>
                <a:gd name="T101" fmla="*/ 81 h 122"/>
                <a:gd name="T102" fmla="*/ 4 w 78"/>
                <a:gd name="T103" fmla="*/ 81 h 122"/>
                <a:gd name="T104" fmla="*/ 0 w 78"/>
                <a:gd name="T105" fmla="*/ 77 h 122"/>
                <a:gd name="T106" fmla="*/ 0 w 78"/>
                <a:gd name="T107" fmla="*/ 77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8" h="122">
                  <a:moveTo>
                    <a:pt x="0" y="77"/>
                  </a:moveTo>
                  <a:lnTo>
                    <a:pt x="0" y="70"/>
                  </a:lnTo>
                  <a:lnTo>
                    <a:pt x="4" y="66"/>
                  </a:lnTo>
                  <a:lnTo>
                    <a:pt x="4" y="63"/>
                  </a:lnTo>
                  <a:lnTo>
                    <a:pt x="4" y="59"/>
                  </a:lnTo>
                  <a:lnTo>
                    <a:pt x="12" y="55"/>
                  </a:lnTo>
                  <a:lnTo>
                    <a:pt x="12" y="51"/>
                  </a:lnTo>
                  <a:lnTo>
                    <a:pt x="15" y="51"/>
                  </a:lnTo>
                  <a:lnTo>
                    <a:pt x="19" y="44"/>
                  </a:lnTo>
                  <a:lnTo>
                    <a:pt x="19" y="40"/>
                  </a:lnTo>
                  <a:lnTo>
                    <a:pt x="19" y="40"/>
                  </a:lnTo>
                  <a:lnTo>
                    <a:pt x="19" y="33"/>
                  </a:lnTo>
                  <a:lnTo>
                    <a:pt x="23" y="29"/>
                  </a:lnTo>
                  <a:lnTo>
                    <a:pt x="26" y="37"/>
                  </a:lnTo>
                  <a:lnTo>
                    <a:pt x="30" y="37"/>
                  </a:lnTo>
                  <a:lnTo>
                    <a:pt x="30" y="37"/>
                  </a:lnTo>
                  <a:lnTo>
                    <a:pt x="34" y="37"/>
                  </a:lnTo>
                  <a:lnTo>
                    <a:pt x="37" y="40"/>
                  </a:lnTo>
                  <a:lnTo>
                    <a:pt x="45" y="37"/>
                  </a:lnTo>
                  <a:lnTo>
                    <a:pt x="49" y="40"/>
                  </a:lnTo>
                  <a:lnTo>
                    <a:pt x="52" y="33"/>
                  </a:lnTo>
                  <a:lnTo>
                    <a:pt x="49" y="33"/>
                  </a:lnTo>
                  <a:lnTo>
                    <a:pt x="49" y="29"/>
                  </a:lnTo>
                  <a:lnTo>
                    <a:pt x="45" y="25"/>
                  </a:lnTo>
                  <a:lnTo>
                    <a:pt x="45" y="25"/>
                  </a:lnTo>
                  <a:lnTo>
                    <a:pt x="49" y="25"/>
                  </a:lnTo>
                  <a:lnTo>
                    <a:pt x="56" y="22"/>
                  </a:lnTo>
                  <a:lnTo>
                    <a:pt x="56" y="18"/>
                  </a:lnTo>
                  <a:lnTo>
                    <a:pt x="60" y="14"/>
                  </a:lnTo>
                  <a:lnTo>
                    <a:pt x="63" y="14"/>
                  </a:lnTo>
                  <a:lnTo>
                    <a:pt x="63" y="11"/>
                  </a:lnTo>
                  <a:lnTo>
                    <a:pt x="63" y="7"/>
                  </a:lnTo>
                  <a:lnTo>
                    <a:pt x="63" y="7"/>
                  </a:lnTo>
                  <a:lnTo>
                    <a:pt x="63" y="3"/>
                  </a:lnTo>
                  <a:lnTo>
                    <a:pt x="63" y="0"/>
                  </a:lnTo>
                  <a:lnTo>
                    <a:pt x="67" y="3"/>
                  </a:lnTo>
                  <a:lnTo>
                    <a:pt x="67" y="7"/>
                  </a:lnTo>
                  <a:lnTo>
                    <a:pt x="67" y="7"/>
                  </a:lnTo>
                  <a:lnTo>
                    <a:pt x="74" y="11"/>
                  </a:lnTo>
                  <a:lnTo>
                    <a:pt x="78" y="14"/>
                  </a:lnTo>
                  <a:lnTo>
                    <a:pt x="78" y="14"/>
                  </a:lnTo>
                  <a:lnTo>
                    <a:pt x="71" y="18"/>
                  </a:lnTo>
                  <a:lnTo>
                    <a:pt x="71" y="18"/>
                  </a:lnTo>
                  <a:lnTo>
                    <a:pt x="71" y="22"/>
                  </a:lnTo>
                  <a:lnTo>
                    <a:pt x="67" y="29"/>
                  </a:lnTo>
                  <a:lnTo>
                    <a:pt x="67" y="33"/>
                  </a:lnTo>
                  <a:lnTo>
                    <a:pt x="71" y="37"/>
                  </a:lnTo>
                  <a:lnTo>
                    <a:pt x="71" y="44"/>
                  </a:lnTo>
                  <a:lnTo>
                    <a:pt x="74" y="48"/>
                  </a:lnTo>
                  <a:lnTo>
                    <a:pt x="71" y="48"/>
                  </a:lnTo>
                  <a:lnTo>
                    <a:pt x="67" y="51"/>
                  </a:lnTo>
                  <a:lnTo>
                    <a:pt x="71" y="55"/>
                  </a:lnTo>
                  <a:lnTo>
                    <a:pt x="60" y="63"/>
                  </a:lnTo>
                  <a:lnTo>
                    <a:pt x="63" y="63"/>
                  </a:lnTo>
                  <a:lnTo>
                    <a:pt x="60" y="66"/>
                  </a:lnTo>
                  <a:lnTo>
                    <a:pt x="60" y="66"/>
                  </a:lnTo>
                  <a:lnTo>
                    <a:pt x="56" y="66"/>
                  </a:lnTo>
                  <a:lnTo>
                    <a:pt x="52" y="70"/>
                  </a:lnTo>
                  <a:lnTo>
                    <a:pt x="52" y="74"/>
                  </a:lnTo>
                  <a:lnTo>
                    <a:pt x="45" y="74"/>
                  </a:lnTo>
                  <a:lnTo>
                    <a:pt x="45" y="77"/>
                  </a:lnTo>
                  <a:lnTo>
                    <a:pt x="49" y="81"/>
                  </a:lnTo>
                  <a:lnTo>
                    <a:pt x="45" y="85"/>
                  </a:lnTo>
                  <a:lnTo>
                    <a:pt x="49" y="89"/>
                  </a:lnTo>
                  <a:lnTo>
                    <a:pt x="52" y="89"/>
                  </a:lnTo>
                  <a:lnTo>
                    <a:pt x="56" y="92"/>
                  </a:lnTo>
                  <a:lnTo>
                    <a:pt x="67" y="96"/>
                  </a:lnTo>
                  <a:lnTo>
                    <a:pt x="67" y="100"/>
                  </a:lnTo>
                  <a:lnTo>
                    <a:pt x="63" y="103"/>
                  </a:lnTo>
                  <a:lnTo>
                    <a:pt x="52" y="103"/>
                  </a:lnTo>
                  <a:lnTo>
                    <a:pt x="45" y="111"/>
                  </a:lnTo>
                  <a:lnTo>
                    <a:pt x="37" y="111"/>
                  </a:lnTo>
                  <a:lnTo>
                    <a:pt x="34" y="115"/>
                  </a:lnTo>
                  <a:lnTo>
                    <a:pt x="34" y="118"/>
                  </a:lnTo>
                  <a:lnTo>
                    <a:pt x="30" y="115"/>
                  </a:lnTo>
                  <a:lnTo>
                    <a:pt x="26" y="118"/>
                  </a:lnTo>
                  <a:lnTo>
                    <a:pt x="30" y="118"/>
                  </a:lnTo>
                  <a:lnTo>
                    <a:pt x="26" y="122"/>
                  </a:lnTo>
                  <a:lnTo>
                    <a:pt x="23" y="122"/>
                  </a:lnTo>
                  <a:lnTo>
                    <a:pt x="19" y="122"/>
                  </a:lnTo>
                  <a:lnTo>
                    <a:pt x="19" y="122"/>
                  </a:lnTo>
                  <a:lnTo>
                    <a:pt x="23" y="118"/>
                  </a:lnTo>
                  <a:lnTo>
                    <a:pt x="19" y="115"/>
                  </a:lnTo>
                  <a:lnTo>
                    <a:pt x="15" y="118"/>
                  </a:lnTo>
                  <a:lnTo>
                    <a:pt x="15" y="118"/>
                  </a:lnTo>
                  <a:lnTo>
                    <a:pt x="15" y="115"/>
                  </a:lnTo>
                  <a:lnTo>
                    <a:pt x="15" y="107"/>
                  </a:lnTo>
                  <a:lnTo>
                    <a:pt x="19" y="103"/>
                  </a:lnTo>
                  <a:lnTo>
                    <a:pt x="23" y="103"/>
                  </a:lnTo>
                  <a:lnTo>
                    <a:pt x="26" y="100"/>
                  </a:lnTo>
                  <a:lnTo>
                    <a:pt x="23" y="103"/>
                  </a:lnTo>
                  <a:lnTo>
                    <a:pt x="15" y="103"/>
                  </a:lnTo>
                  <a:lnTo>
                    <a:pt x="15" y="100"/>
                  </a:lnTo>
                  <a:lnTo>
                    <a:pt x="15" y="92"/>
                  </a:lnTo>
                  <a:lnTo>
                    <a:pt x="19" y="89"/>
                  </a:lnTo>
                  <a:lnTo>
                    <a:pt x="15" y="85"/>
                  </a:lnTo>
                  <a:lnTo>
                    <a:pt x="19" y="85"/>
                  </a:lnTo>
                  <a:lnTo>
                    <a:pt x="19" y="81"/>
                  </a:lnTo>
                  <a:lnTo>
                    <a:pt x="19" y="81"/>
                  </a:lnTo>
                  <a:lnTo>
                    <a:pt x="15" y="81"/>
                  </a:lnTo>
                  <a:lnTo>
                    <a:pt x="12" y="85"/>
                  </a:lnTo>
                  <a:lnTo>
                    <a:pt x="8" y="81"/>
                  </a:lnTo>
                  <a:lnTo>
                    <a:pt x="4" y="81"/>
                  </a:lnTo>
                  <a:lnTo>
                    <a:pt x="4" y="81"/>
                  </a:lnTo>
                  <a:lnTo>
                    <a:pt x="4" y="85"/>
                  </a:lnTo>
                  <a:lnTo>
                    <a:pt x="0" y="77"/>
                  </a:lnTo>
                  <a:lnTo>
                    <a:pt x="0" y="77"/>
                  </a:lnTo>
                  <a:lnTo>
                    <a:pt x="0" y="7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1" name="Freeform 15">
              <a:extLst>
                <a:ext uri="{FF2B5EF4-FFF2-40B4-BE49-F238E27FC236}">
                  <a16:creationId xmlns:a16="http://schemas.microsoft.com/office/drawing/2014/main" xmlns="" id="{60E22ECE-5415-4AD4-AE83-0C6E72E6E156}"/>
                </a:ext>
              </a:extLst>
            </p:cNvPr>
            <p:cNvSpPr/>
            <p:nvPr/>
          </p:nvSpPr>
          <p:spPr bwMode="auto">
            <a:xfrm>
              <a:off x="7347007" y="2670585"/>
              <a:ext cx="910024" cy="375330"/>
            </a:xfrm>
            <a:custGeom>
              <a:avLst/>
              <a:gdLst>
                <a:gd name="T0" fmla="*/ 19 w 508"/>
                <a:gd name="T1" fmla="*/ 66 h 215"/>
                <a:gd name="T2" fmla="*/ 30 w 508"/>
                <a:gd name="T3" fmla="*/ 52 h 215"/>
                <a:gd name="T4" fmla="*/ 37 w 508"/>
                <a:gd name="T5" fmla="*/ 44 h 215"/>
                <a:gd name="T6" fmla="*/ 60 w 508"/>
                <a:gd name="T7" fmla="*/ 37 h 215"/>
                <a:gd name="T8" fmla="*/ 71 w 508"/>
                <a:gd name="T9" fmla="*/ 41 h 215"/>
                <a:gd name="T10" fmla="*/ 89 w 508"/>
                <a:gd name="T11" fmla="*/ 41 h 215"/>
                <a:gd name="T12" fmla="*/ 108 w 508"/>
                <a:gd name="T13" fmla="*/ 55 h 215"/>
                <a:gd name="T14" fmla="*/ 126 w 508"/>
                <a:gd name="T15" fmla="*/ 52 h 215"/>
                <a:gd name="T16" fmla="*/ 145 w 508"/>
                <a:gd name="T17" fmla="*/ 52 h 215"/>
                <a:gd name="T18" fmla="*/ 148 w 508"/>
                <a:gd name="T19" fmla="*/ 33 h 215"/>
                <a:gd name="T20" fmla="*/ 137 w 508"/>
                <a:gd name="T21" fmla="*/ 18 h 215"/>
                <a:gd name="T22" fmla="*/ 148 w 508"/>
                <a:gd name="T23" fmla="*/ 7 h 215"/>
                <a:gd name="T24" fmla="*/ 159 w 508"/>
                <a:gd name="T25" fmla="*/ 3 h 215"/>
                <a:gd name="T26" fmla="*/ 182 w 508"/>
                <a:gd name="T27" fmla="*/ 7 h 215"/>
                <a:gd name="T28" fmla="*/ 200 w 508"/>
                <a:gd name="T29" fmla="*/ 11 h 215"/>
                <a:gd name="T30" fmla="*/ 208 w 508"/>
                <a:gd name="T31" fmla="*/ 26 h 215"/>
                <a:gd name="T32" fmla="*/ 219 w 508"/>
                <a:gd name="T33" fmla="*/ 33 h 215"/>
                <a:gd name="T34" fmla="*/ 237 w 508"/>
                <a:gd name="T35" fmla="*/ 37 h 215"/>
                <a:gd name="T36" fmla="*/ 259 w 508"/>
                <a:gd name="T37" fmla="*/ 29 h 215"/>
                <a:gd name="T38" fmla="*/ 285 w 508"/>
                <a:gd name="T39" fmla="*/ 33 h 215"/>
                <a:gd name="T40" fmla="*/ 308 w 508"/>
                <a:gd name="T41" fmla="*/ 44 h 215"/>
                <a:gd name="T42" fmla="*/ 330 w 508"/>
                <a:gd name="T43" fmla="*/ 48 h 215"/>
                <a:gd name="T44" fmla="*/ 356 w 508"/>
                <a:gd name="T45" fmla="*/ 48 h 215"/>
                <a:gd name="T46" fmla="*/ 378 w 508"/>
                <a:gd name="T47" fmla="*/ 37 h 215"/>
                <a:gd name="T48" fmla="*/ 393 w 508"/>
                <a:gd name="T49" fmla="*/ 26 h 215"/>
                <a:gd name="T50" fmla="*/ 408 w 508"/>
                <a:gd name="T51" fmla="*/ 18 h 215"/>
                <a:gd name="T52" fmla="*/ 422 w 508"/>
                <a:gd name="T53" fmla="*/ 26 h 215"/>
                <a:gd name="T54" fmla="*/ 437 w 508"/>
                <a:gd name="T55" fmla="*/ 48 h 215"/>
                <a:gd name="T56" fmla="*/ 445 w 508"/>
                <a:gd name="T57" fmla="*/ 74 h 215"/>
                <a:gd name="T58" fmla="*/ 471 w 508"/>
                <a:gd name="T59" fmla="*/ 66 h 215"/>
                <a:gd name="T60" fmla="*/ 496 w 508"/>
                <a:gd name="T61" fmla="*/ 70 h 215"/>
                <a:gd name="T62" fmla="*/ 504 w 508"/>
                <a:gd name="T63" fmla="*/ 89 h 215"/>
                <a:gd name="T64" fmla="*/ 496 w 508"/>
                <a:gd name="T65" fmla="*/ 92 h 215"/>
                <a:gd name="T66" fmla="*/ 474 w 508"/>
                <a:gd name="T67" fmla="*/ 100 h 215"/>
                <a:gd name="T68" fmla="*/ 467 w 508"/>
                <a:gd name="T69" fmla="*/ 104 h 215"/>
                <a:gd name="T70" fmla="*/ 452 w 508"/>
                <a:gd name="T71" fmla="*/ 126 h 215"/>
                <a:gd name="T72" fmla="*/ 430 w 508"/>
                <a:gd name="T73" fmla="*/ 133 h 215"/>
                <a:gd name="T74" fmla="*/ 415 w 508"/>
                <a:gd name="T75" fmla="*/ 137 h 215"/>
                <a:gd name="T76" fmla="*/ 393 w 508"/>
                <a:gd name="T77" fmla="*/ 148 h 215"/>
                <a:gd name="T78" fmla="*/ 404 w 508"/>
                <a:gd name="T79" fmla="*/ 163 h 215"/>
                <a:gd name="T80" fmla="*/ 382 w 508"/>
                <a:gd name="T81" fmla="*/ 189 h 215"/>
                <a:gd name="T82" fmla="*/ 352 w 508"/>
                <a:gd name="T83" fmla="*/ 196 h 215"/>
                <a:gd name="T84" fmla="*/ 311 w 508"/>
                <a:gd name="T85" fmla="*/ 215 h 215"/>
                <a:gd name="T86" fmla="*/ 289 w 508"/>
                <a:gd name="T87" fmla="*/ 215 h 215"/>
                <a:gd name="T88" fmla="*/ 248 w 508"/>
                <a:gd name="T89" fmla="*/ 196 h 215"/>
                <a:gd name="T90" fmla="*/ 215 w 508"/>
                <a:gd name="T91" fmla="*/ 200 h 215"/>
                <a:gd name="T92" fmla="*/ 167 w 508"/>
                <a:gd name="T93" fmla="*/ 200 h 215"/>
                <a:gd name="T94" fmla="*/ 152 w 508"/>
                <a:gd name="T95" fmla="*/ 178 h 215"/>
                <a:gd name="T96" fmla="*/ 145 w 508"/>
                <a:gd name="T97" fmla="*/ 170 h 215"/>
                <a:gd name="T98" fmla="*/ 122 w 508"/>
                <a:gd name="T99" fmla="*/ 163 h 215"/>
                <a:gd name="T100" fmla="*/ 100 w 508"/>
                <a:gd name="T101" fmla="*/ 156 h 215"/>
                <a:gd name="T102" fmla="*/ 63 w 508"/>
                <a:gd name="T103" fmla="*/ 148 h 215"/>
                <a:gd name="T104" fmla="*/ 67 w 508"/>
                <a:gd name="T105" fmla="*/ 133 h 215"/>
                <a:gd name="T106" fmla="*/ 60 w 508"/>
                <a:gd name="T107" fmla="*/ 118 h 215"/>
                <a:gd name="T108" fmla="*/ 52 w 508"/>
                <a:gd name="T109" fmla="*/ 107 h 215"/>
                <a:gd name="T110" fmla="*/ 37 w 508"/>
                <a:gd name="T111" fmla="*/ 104 h 215"/>
                <a:gd name="T112" fmla="*/ 26 w 508"/>
                <a:gd name="T113" fmla="*/ 100 h 215"/>
                <a:gd name="T114" fmla="*/ 19 w 508"/>
                <a:gd name="T115" fmla="*/ 96 h 215"/>
                <a:gd name="T116" fmla="*/ 4 w 508"/>
                <a:gd name="T117" fmla="*/ 85 h 215"/>
                <a:gd name="T118" fmla="*/ 0 w 508"/>
                <a:gd name="T119" fmla="*/ 81 h 2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508" h="215">
                  <a:moveTo>
                    <a:pt x="0" y="78"/>
                  </a:moveTo>
                  <a:lnTo>
                    <a:pt x="4" y="70"/>
                  </a:lnTo>
                  <a:lnTo>
                    <a:pt x="8" y="70"/>
                  </a:lnTo>
                  <a:lnTo>
                    <a:pt x="15" y="70"/>
                  </a:lnTo>
                  <a:lnTo>
                    <a:pt x="15" y="70"/>
                  </a:lnTo>
                  <a:lnTo>
                    <a:pt x="19" y="66"/>
                  </a:lnTo>
                  <a:lnTo>
                    <a:pt x="22" y="63"/>
                  </a:lnTo>
                  <a:lnTo>
                    <a:pt x="22" y="63"/>
                  </a:lnTo>
                  <a:lnTo>
                    <a:pt x="22" y="59"/>
                  </a:lnTo>
                  <a:lnTo>
                    <a:pt x="30" y="55"/>
                  </a:lnTo>
                  <a:lnTo>
                    <a:pt x="30" y="55"/>
                  </a:lnTo>
                  <a:lnTo>
                    <a:pt x="30" y="52"/>
                  </a:lnTo>
                  <a:lnTo>
                    <a:pt x="34" y="52"/>
                  </a:lnTo>
                  <a:lnTo>
                    <a:pt x="37" y="48"/>
                  </a:lnTo>
                  <a:lnTo>
                    <a:pt x="37" y="48"/>
                  </a:lnTo>
                  <a:lnTo>
                    <a:pt x="37" y="44"/>
                  </a:lnTo>
                  <a:lnTo>
                    <a:pt x="37" y="44"/>
                  </a:lnTo>
                  <a:lnTo>
                    <a:pt x="37" y="44"/>
                  </a:lnTo>
                  <a:lnTo>
                    <a:pt x="41" y="44"/>
                  </a:lnTo>
                  <a:lnTo>
                    <a:pt x="45" y="44"/>
                  </a:lnTo>
                  <a:lnTo>
                    <a:pt x="45" y="41"/>
                  </a:lnTo>
                  <a:lnTo>
                    <a:pt x="48" y="37"/>
                  </a:lnTo>
                  <a:lnTo>
                    <a:pt x="56" y="37"/>
                  </a:lnTo>
                  <a:lnTo>
                    <a:pt x="60" y="37"/>
                  </a:lnTo>
                  <a:lnTo>
                    <a:pt x="60" y="37"/>
                  </a:lnTo>
                  <a:lnTo>
                    <a:pt x="63" y="37"/>
                  </a:lnTo>
                  <a:lnTo>
                    <a:pt x="67" y="37"/>
                  </a:lnTo>
                  <a:lnTo>
                    <a:pt x="67" y="37"/>
                  </a:lnTo>
                  <a:lnTo>
                    <a:pt x="71" y="37"/>
                  </a:lnTo>
                  <a:lnTo>
                    <a:pt x="71" y="41"/>
                  </a:lnTo>
                  <a:lnTo>
                    <a:pt x="71" y="41"/>
                  </a:lnTo>
                  <a:lnTo>
                    <a:pt x="74" y="41"/>
                  </a:lnTo>
                  <a:lnTo>
                    <a:pt x="78" y="41"/>
                  </a:lnTo>
                  <a:lnTo>
                    <a:pt x="82" y="41"/>
                  </a:lnTo>
                  <a:lnTo>
                    <a:pt x="82" y="41"/>
                  </a:lnTo>
                  <a:lnTo>
                    <a:pt x="89" y="41"/>
                  </a:lnTo>
                  <a:lnTo>
                    <a:pt x="89" y="41"/>
                  </a:lnTo>
                  <a:lnTo>
                    <a:pt x="89" y="44"/>
                  </a:lnTo>
                  <a:lnTo>
                    <a:pt x="89" y="44"/>
                  </a:lnTo>
                  <a:lnTo>
                    <a:pt x="97" y="52"/>
                  </a:lnTo>
                  <a:lnTo>
                    <a:pt x="100" y="52"/>
                  </a:lnTo>
                  <a:lnTo>
                    <a:pt x="108" y="55"/>
                  </a:lnTo>
                  <a:lnTo>
                    <a:pt x="108" y="55"/>
                  </a:lnTo>
                  <a:lnTo>
                    <a:pt x="111" y="52"/>
                  </a:lnTo>
                  <a:lnTo>
                    <a:pt x="115" y="52"/>
                  </a:lnTo>
                  <a:lnTo>
                    <a:pt x="119" y="52"/>
                  </a:lnTo>
                  <a:lnTo>
                    <a:pt x="122" y="52"/>
                  </a:lnTo>
                  <a:lnTo>
                    <a:pt x="126" y="52"/>
                  </a:lnTo>
                  <a:lnTo>
                    <a:pt x="126" y="52"/>
                  </a:lnTo>
                  <a:lnTo>
                    <a:pt x="134" y="52"/>
                  </a:lnTo>
                  <a:lnTo>
                    <a:pt x="137" y="52"/>
                  </a:lnTo>
                  <a:lnTo>
                    <a:pt x="141" y="52"/>
                  </a:lnTo>
                  <a:lnTo>
                    <a:pt x="141" y="52"/>
                  </a:lnTo>
                  <a:lnTo>
                    <a:pt x="145" y="52"/>
                  </a:lnTo>
                  <a:lnTo>
                    <a:pt x="148" y="52"/>
                  </a:lnTo>
                  <a:lnTo>
                    <a:pt x="152" y="48"/>
                  </a:lnTo>
                  <a:lnTo>
                    <a:pt x="152" y="44"/>
                  </a:lnTo>
                  <a:lnTo>
                    <a:pt x="148" y="44"/>
                  </a:lnTo>
                  <a:lnTo>
                    <a:pt x="148" y="41"/>
                  </a:lnTo>
                  <a:lnTo>
                    <a:pt x="148" y="33"/>
                  </a:lnTo>
                  <a:lnTo>
                    <a:pt x="148" y="33"/>
                  </a:lnTo>
                  <a:lnTo>
                    <a:pt x="145" y="29"/>
                  </a:lnTo>
                  <a:lnTo>
                    <a:pt x="145" y="29"/>
                  </a:lnTo>
                  <a:lnTo>
                    <a:pt x="137" y="29"/>
                  </a:lnTo>
                  <a:lnTo>
                    <a:pt x="137" y="26"/>
                  </a:lnTo>
                  <a:lnTo>
                    <a:pt x="137" y="18"/>
                  </a:lnTo>
                  <a:lnTo>
                    <a:pt x="141" y="15"/>
                  </a:lnTo>
                  <a:lnTo>
                    <a:pt x="141" y="11"/>
                  </a:lnTo>
                  <a:lnTo>
                    <a:pt x="141" y="7"/>
                  </a:lnTo>
                  <a:lnTo>
                    <a:pt x="145" y="7"/>
                  </a:lnTo>
                  <a:lnTo>
                    <a:pt x="148" y="7"/>
                  </a:lnTo>
                  <a:lnTo>
                    <a:pt x="148" y="7"/>
                  </a:lnTo>
                  <a:lnTo>
                    <a:pt x="148" y="3"/>
                  </a:lnTo>
                  <a:lnTo>
                    <a:pt x="148" y="0"/>
                  </a:lnTo>
                  <a:lnTo>
                    <a:pt x="148" y="0"/>
                  </a:lnTo>
                  <a:lnTo>
                    <a:pt x="152" y="0"/>
                  </a:lnTo>
                  <a:lnTo>
                    <a:pt x="156" y="0"/>
                  </a:lnTo>
                  <a:lnTo>
                    <a:pt x="159" y="3"/>
                  </a:lnTo>
                  <a:lnTo>
                    <a:pt x="163" y="3"/>
                  </a:lnTo>
                  <a:lnTo>
                    <a:pt x="163" y="3"/>
                  </a:lnTo>
                  <a:lnTo>
                    <a:pt x="167" y="7"/>
                  </a:lnTo>
                  <a:lnTo>
                    <a:pt x="171" y="7"/>
                  </a:lnTo>
                  <a:lnTo>
                    <a:pt x="178" y="7"/>
                  </a:lnTo>
                  <a:lnTo>
                    <a:pt x="182" y="7"/>
                  </a:lnTo>
                  <a:lnTo>
                    <a:pt x="182" y="11"/>
                  </a:lnTo>
                  <a:lnTo>
                    <a:pt x="185" y="11"/>
                  </a:lnTo>
                  <a:lnTo>
                    <a:pt x="189" y="11"/>
                  </a:lnTo>
                  <a:lnTo>
                    <a:pt x="193" y="11"/>
                  </a:lnTo>
                  <a:lnTo>
                    <a:pt x="197" y="11"/>
                  </a:lnTo>
                  <a:lnTo>
                    <a:pt x="200" y="11"/>
                  </a:lnTo>
                  <a:lnTo>
                    <a:pt x="200" y="15"/>
                  </a:lnTo>
                  <a:lnTo>
                    <a:pt x="200" y="15"/>
                  </a:lnTo>
                  <a:lnTo>
                    <a:pt x="204" y="18"/>
                  </a:lnTo>
                  <a:lnTo>
                    <a:pt x="204" y="22"/>
                  </a:lnTo>
                  <a:lnTo>
                    <a:pt x="204" y="22"/>
                  </a:lnTo>
                  <a:lnTo>
                    <a:pt x="208" y="26"/>
                  </a:lnTo>
                  <a:lnTo>
                    <a:pt x="208" y="29"/>
                  </a:lnTo>
                  <a:lnTo>
                    <a:pt x="208" y="29"/>
                  </a:lnTo>
                  <a:lnTo>
                    <a:pt x="211" y="29"/>
                  </a:lnTo>
                  <a:lnTo>
                    <a:pt x="215" y="33"/>
                  </a:lnTo>
                  <a:lnTo>
                    <a:pt x="215" y="33"/>
                  </a:lnTo>
                  <a:lnTo>
                    <a:pt x="219" y="33"/>
                  </a:lnTo>
                  <a:lnTo>
                    <a:pt x="226" y="37"/>
                  </a:lnTo>
                  <a:lnTo>
                    <a:pt x="226" y="37"/>
                  </a:lnTo>
                  <a:lnTo>
                    <a:pt x="230" y="37"/>
                  </a:lnTo>
                  <a:lnTo>
                    <a:pt x="234" y="37"/>
                  </a:lnTo>
                  <a:lnTo>
                    <a:pt x="234" y="37"/>
                  </a:lnTo>
                  <a:lnTo>
                    <a:pt x="237" y="37"/>
                  </a:lnTo>
                  <a:lnTo>
                    <a:pt x="241" y="37"/>
                  </a:lnTo>
                  <a:lnTo>
                    <a:pt x="241" y="37"/>
                  </a:lnTo>
                  <a:lnTo>
                    <a:pt x="245" y="33"/>
                  </a:lnTo>
                  <a:lnTo>
                    <a:pt x="248" y="29"/>
                  </a:lnTo>
                  <a:lnTo>
                    <a:pt x="256" y="29"/>
                  </a:lnTo>
                  <a:lnTo>
                    <a:pt x="259" y="29"/>
                  </a:lnTo>
                  <a:lnTo>
                    <a:pt x="263" y="29"/>
                  </a:lnTo>
                  <a:lnTo>
                    <a:pt x="267" y="29"/>
                  </a:lnTo>
                  <a:lnTo>
                    <a:pt x="271" y="29"/>
                  </a:lnTo>
                  <a:lnTo>
                    <a:pt x="278" y="29"/>
                  </a:lnTo>
                  <a:lnTo>
                    <a:pt x="282" y="29"/>
                  </a:lnTo>
                  <a:lnTo>
                    <a:pt x="285" y="33"/>
                  </a:lnTo>
                  <a:lnTo>
                    <a:pt x="293" y="37"/>
                  </a:lnTo>
                  <a:lnTo>
                    <a:pt x="296" y="37"/>
                  </a:lnTo>
                  <a:lnTo>
                    <a:pt x="300" y="37"/>
                  </a:lnTo>
                  <a:lnTo>
                    <a:pt x="300" y="37"/>
                  </a:lnTo>
                  <a:lnTo>
                    <a:pt x="304" y="41"/>
                  </a:lnTo>
                  <a:lnTo>
                    <a:pt x="308" y="44"/>
                  </a:lnTo>
                  <a:lnTo>
                    <a:pt x="308" y="44"/>
                  </a:lnTo>
                  <a:lnTo>
                    <a:pt x="311" y="44"/>
                  </a:lnTo>
                  <a:lnTo>
                    <a:pt x="315" y="48"/>
                  </a:lnTo>
                  <a:lnTo>
                    <a:pt x="315" y="48"/>
                  </a:lnTo>
                  <a:lnTo>
                    <a:pt x="322" y="48"/>
                  </a:lnTo>
                  <a:lnTo>
                    <a:pt x="330" y="48"/>
                  </a:lnTo>
                  <a:lnTo>
                    <a:pt x="341" y="48"/>
                  </a:lnTo>
                  <a:lnTo>
                    <a:pt x="345" y="48"/>
                  </a:lnTo>
                  <a:lnTo>
                    <a:pt x="345" y="48"/>
                  </a:lnTo>
                  <a:lnTo>
                    <a:pt x="348" y="48"/>
                  </a:lnTo>
                  <a:lnTo>
                    <a:pt x="352" y="48"/>
                  </a:lnTo>
                  <a:lnTo>
                    <a:pt x="356" y="48"/>
                  </a:lnTo>
                  <a:lnTo>
                    <a:pt x="356" y="44"/>
                  </a:lnTo>
                  <a:lnTo>
                    <a:pt x="363" y="41"/>
                  </a:lnTo>
                  <a:lnTo>
                    <a:pt x="367" y="41"/>
                  </a:lnTo>
                  <a:lnTo>
                    <a:pt x="371" y="41"/>
                  </a:lnTo>
                  <a:lnTo>
                    <a:pt x="371" y="37"/>
                  </a:lnTo>
                  <a:lnTo>
                    <a:pt x="378" y="37"/>
                  </a:lnTo>
                  <a:lnTo>
                    <a:pt x="382" y="37"/>
                  </a:lnTo>
                  <a:lnTo>
                    <a:pt x="385" y="33"/>
                  </a:lnTo>
                  <a:lnTo>
                    <a:pt x="385" y="33"/>
                  </a:lnTo>
                  <a:lnTo>
                    <a:pt x="385" y="29"/>
                  </a:lnTo>
                  <a:lnTo>
                    <a:pt x="389" y="26"/>
                  </a:lnTo>
                  <a:lnTo>
                    <a:pt x="393" y="26"/>
                  </a:lnTo>
                  <a:lnTo>
                    <a:pt x="393" y="22"/>
                  </a:lnTo>
                  <a:lnTo>
                    <a:pt x="396" y="18"/>
                  </a:lnTo>
                  <a:lnTo>
                    <a:pt x="400" y="18"/>
                  </a:lnTo>
                  <a:lnTo>
                    <a:pt x="400" y="22"/>
                  </a:lnTo>
                  <a:lnTo>
                    <a:pt x="404" y="18"/>
                  </a:lnTo>
                  <a:lnTo>
                    <a:pt x="408" y="18"/>
                  </a:lnTo>
                  <a:lnTo>
                    <a:pt x="411" y="22"/>
                  </a:lnTo>
                  <a:lnTo>
                    <a:pt x="415" y="26"/>
                  </a:lnTo>
                  <a:lnTo>
                    <a:pt x="415" y="26"/>
                  </a:lnTo>
                  <a:lnTo>
                    <a:pt x="419" y="26"/>
                  </a:lnTo>
                  <a:lnTo>
                    <a:pt x="419" y="26"/>
                  </a:lnTo>
                  <a:lnTo>
                    <a:pt x="422" y="26"/>
                  </a:lnTo>
                  <a:lnTo>
                    <a:pt x="426" y="22"/>
                  </a:lnTo>
                  <a:lnTo>
                    <a:pt x="426" y="22"/>
                  </a:lnTo>
                  <a:lnTo>
                    <a:pt x="433" y="22"/>
                  </a:lnTo>
                  <a:lnTo>
                    <a:pt x="437" y="22"/>
                  </a:lnTo>
                  <a:lnTo>
                    <a:pt x="441" y="26"/>
                  </a:lnTo>
                  <a:lnTo>
                    <a:pt x="437" y="48"/>
                  </a:lnTo>
                  <a:lnTo>
                    <a:pt x="437" y="52"/>
                  </a:lnTo>
                  <a:lnTo>
                    <a:pt x="437" y="55"/>
                  </a:lnTo>
                  <a:lnTo>
                    <a:pt x="437" y="59"/>
                  </a:lnTo>
                  <a:lnTo>
                    <a:pt x="433" y="66"/>
                  </a:lnTo>
                  <a:lnTo>
                    <a:pt x="437" y="70"/>
                  </a:lnTo>
                  <a:lnTo>
                    <a:pt x="445" y="74"/>
                  </a:lnTo>
                  <a:lnTo>
                    <a:pt x="452" y="70"/>
                  </a:lnTo>
                  <a:lnTo>
                    <a:pt x="456" y="70"/>
                  </a:lnTo>
                  <a:lnTo>
                    <a:pt x="463" y="70"/>
                  </a:lnTo>
                  <a:lnTo>
                    <a:pt x="467" y="74"/>
                  </a:lnTo>
                  <a:lnTo>
                    <a:pt x="471" y="70"/>
                  </a:lnTo>
                  <a:lnTo>
                    <a:pt x="471" y="66"/>
                  </a:lnTo>
                  <a:lnTo>
                    <a:pt x="471" y="63"/>
                  </a:lnTo>
                  <a:lnTo>
                    <a:pt x="474" y="63"/>
                  </a:lnTo>
                  <a:lnTo>
                    <a:pt x="478" y="59"/>
                  </a:lnTo>
                  <a:lnTo>
                    <a:pt x="485" y="63"/>
                  </a:lnTo>
                  <a:lnTo>
                    <a:pt x="489" y="66"/>
                  </a:lnTo>
                  <a:lnTo>
                    <a:pt x="496" y="70"/>
                  </a:lnTo>
                  <a:lnTo>
                    <a:pt x="500" y="78"/>
                  </a:lnTo>
                  <a:lnTo>
                    <a:pt x="504" y="81"/>
                  </a:lnTo>
                  <a:lnTo>
                    <a:pt x="508" y="85"/>
                  </a:lnTo>
                  <a:lnTo>
                    <a:pt x="508" y="85"/>
                  </a:lnTo>
                  <a:lnTo>
                    <a:pt x="508" y="89"/>
                  </a:lnTo>
                  <a:lnTo>
                    <a:pt x="504" y="89"/>
                  </a:lnTo>
                  <a:lnTo>
                    <a:pt x="504" y="92"/>
                  </a:lnTo>
                  <a:lnTo>
                    <a:pt x="504" y="92"/>
                  </a:lnTo>
                  <a:lnTo>
                    <a:pt x="500" y="92"/>
                  </a:lnTo>
                  <a:lnTo>
                    <a:pt x="500" y="92"/>
                  </a:lnTo>
                  <a:lnTo>
                    <a:pt x="496" y="92"/>
                  </a:lnTo>
                  <a:lnTo>
                    <a:pt x="496" y="92"/>
                  </a:lnTo>
                  <a:lnTo>
                    <a:pt x="489" y="92"/>
                  </a:lnTo>
                  <a:lnTo>
                    <a:pt x="489" y="92"/>
                  </a:lnTo>
                  <a:lnTo>
                    <a:pt x="485" y="96"/>
                  </a:lnTo>
                  <a:lnTo>
                    <a:pt x="482" y="100"/>
                  </a:lnTo>
                  <a:lnTo>
                    <a:pt x="478" y="100"/>
                  </a:lnTo>
                  <a:lnTo>
                    <a:pt x="474" y="100"/>
                  </a:lnTo>
                  <a:lnTo>
                    <a:pt x="474" y="100"/>
                  </a:lnTo>
                  <a:lnTo>
                    <a:pt x="474" y="104"/>
                  </a:lnTo>
                  <a:lnTo>
                    <a:pt x="471" y="104"/>
                  </a:lnTo>
                  <a:lnTo>
                    <a:pt x="471" y="104"/>
                  </a:lnTo>
                  <a:lnTo>
                    <a:pt x="467" y="104"/>
                  </a:lnTo>
                  <a:lnTo>
                    <a:pt x="467" y="104"/>
                  </a:lnTo>
                  <a:lnTo>
                    <a:pt x="463" y="111"/>
                  </a:lnTo>
                  <a:lnTo>
                    <a:pt x="463" y="115"/>
                  </a:lnTo>
                  <a:lnTo>
                    <a:pt x="463" y="118"/>
                  </a:lnTo>
                  <a:lnTo>
                    <a:pt x="463" y="118"/>
                  </a:lnTo>
                  <a:lnTo>
                    <a:pt x="459" y="118"/>
                  </a:lnTo>
                  <a:lnTo>
                    <a:pt x="452" y="126"/>
                  </a:lnTo>
                  <a:lnTo>
                    <a:pt x="448" y="126"/>
                  </a:lnTo>
                  <a:lnTo>
                    <a:pt x="441" y="122"/>
                  </a:lnTo>
                  <a:lnTo>
                    <a:pt x="441" y="126"/>
                  </a:lnTo>
                  <a:lnTo>
                    <a:pt x="437" y="130"/>
                  </a:lnTo>
                  <a:lnTo>
                    <a:pt x="433" y="133"/>
                  </a:lnTo>
                  <a:lnTo>
                    <a:pt x="430" y="133"/>
                  </a:lnTo>
                  <a:lnTo>
                    <a:pt x="430" y="137"/>
                  </a:lnTo>
                  <a:lnTo>
                    <a:pt x="426" y="141"/>
                  </a:lnTo>
                  <a:lnTo>
                    <a:pt x="426" y="141"/>
                  </a:lnTo>
                  <a:lnTo>
                    <a:pt x="422" y="137"/>
                  </a:lnTo>
                  <a:lnTo>
                    <a:pt x="419" y="137"/>
                  </a:lnTo>
                  <a:lnTo>
                    <a:pt x="415" y="137"/>
                  </a:lnTo>
                  <a:lnTo>
                    <a:pt x="411" y="133"/>
                  </a:lnTo>
                  <a:lnTo>
                    <a:pt x="404" y="133"/>
                  </a:lnTo>
                  <a:lnTo>
                    <a:pt x="400" y="133"/>
                  </a:lnTo>
                  <a:lnTo>
                    <a:pt x="396" y="137"/>
                  </a:lnTo>
                  <a:lnTo>
                    <a:pt x="393" y="141"/>
                  </a:lnTo>
                  <a:lnTo>
                    <a:pt x="393" y="148"/>
                  </a:lnTo>
                  <a:lnTo>
                    <a:pt x="393" y="152"/>
                  </a:lnTo>
                  <a:lnTo>
                    <a:pt x="393" y="152"/>
                  </a:lnTo>
                  <a:lnTo>
                    <a:pt x="400" y="156"/>
                  </a:lnTo>
                  <a:lnTo>
                    <a:pt x="408" y="159"/>
                  </a:lnTo>
                  <a:lnTo>
                    <a:pt x="408" y="163"/>
                  </a:lnTo>
                  <a:lnTo>
                    <a:pt x="404" y="163"/>
                  </a:lnTo>
                  <a:lnTo>
                    <a:pt x="404" y="167"/>
                  </a:lnTo>
                  <a:lnTo>
                    <a:pt x="396" y="174"/>
                  </a:lnTo>
                  <a:lnTo>
                    <a:pt x="393" y="181"/>
                  </a:lnTo>
                  <a:lnTo>
                    <a:pt x="389" y="185"/>
                  </a:lnTo>
                  <a:lnTo>
                    <a:pt x="385" y="185"/>
                  </a:lnTo>
                  <a:lnTo>
                    <a:pt x="382" y="189"/>
                  </a:lnTo>
                  <a:lnTo>
                    <a:pt x="378" y="189"/>
                  </a:lnTo>
                  <a:lnTo>
                    <a:pt x="374" y="189"/>
                  </a:lnTo>
                  <a:lnTo>
                    <a:pt x="371" y="193"/>
                  </a:lnTo>
                  <a:lnTo>
                    <a:pt x="363" y="193"/>
                  </a:lnTo>
                  <a:lnTo>
                    <a:pt x="356" y="193"/>
                  </a:lnTo>
                  <a:lnTo>
                    <a:pt x="352" y="196"/>
                  </a:lnTo>
                  <a:lnTo>
                    <a:pt x="348" y="196"/>
                  </a:lnTo>
                  <a:lnTo>
                    <a:pt x="337" y="200"/>
                  </a:lnTo>
                  <a:lnTo>
                    <a:pt x="326" y="204"/>
                  </a:lnTo>
                  <a:lnTo>
                    <a:pt x="322" y="207"/>
                  </a:lnTo>
                  <a:lnTo>
                    <a:pt x="315" y="215"/>
                  </a:lnTo>
                  <a:lnTo>
                    <a:pt x="311" y="215"/>
                  </a:lnTo>
                  <a:lnTo>
                    <a:pt x="308" y="215"/>
                  </a:lnTo>
                  <a:lnTo>
                    <a:pt x="304" y="215"/>
                  </a:lnTo>
                  <a:lnTo>
                    <a:pt x="304" y="215"/>
                  </a:lnTo>
                  <a:lnTo>
                    <a:pt x="304" y="211"/>
                  </a:lnTo>
                  <a:lnTo>
                    <a:pt x="296" y="211"/>
                  </a:lnTo>
                  <a:lnTo>
                    <a:pt x="289" y="215"/>
                  </a:lnTo>
                  <a:lnTo>
                    <a:pt x="285" y="211"/>
                  </a:lnTo>
                  <a:lnTo>
                    <a:pt x="278" y="211"/>
                  </a:lnTo>
                  <a:lnTo>
                    <a:pt x="271" y="207"/>
                  </a:lnTo>
                  <a:lnTo>
                    <a:pt x="259" y="204"/>
                  </a:lnTo>
                  <a:lnTo>
                    <a:pt x="252" y="196"/>
                  </a:lnTo>
                  <a:lnTo>
                    <a:pt x="248" y="196"/>
                  </a:lnTo>
                  <a:lnTo>
                    <a:pt x="237" y="196"/>
                  </a:lnTo>
                  <a:lnTo>
                    <a:pt x="226" y="196"/>
                  </a:lnTo>
                  <a:lnTo>
                    <a:pt x="226" y="196"/>
                  </a:lnTo>
                  <a:lnTo>
                    <a:pt x="222" y="196"/>
                  </a:lnTo>
                  <a:lnTo>
                    <a:pt x="222" y="200"/>
                  </a:lnTo>
                  <a:lnTo>
                    <a:pt x="215" y="200"/>
                  </a:lnTo>
                  <a:lnTo>
                    <a:pt x="208" y="200"/>
                  </a:lnTo>
                  <a:lnTo>
                    <a:pt x="197" y="200"/>
                  </a:lnTo>
                  <a:lnTo>
                    <a:pt x="185" y="200"/>
                  </a:lnTo>
                  <a:lnTo>
                    <a:pt x="178" y="200"/>
                  </a:lnTo>
                  <a:lnTo>
                    <a:pt x="171" y="200"/>
                  </a:lnTo>
                  <a:lnTo>
                    <a:pt x="167" y="200"/>
                  </a:lnTo>
                  <a:lnTo>
                    <a:pt x="163" y="200"/>
                  </a:lnTo>
                  <a:lnTo>
                    <a:pt x="159" y="193"/>
                  </a:lnTo>
                  <a:lnTo>
                    <a:pt x="159" y="189"/>
                  </a:lnTo>
                  <a:lnTo>
                    <a:pt x="156" y="185"/>
                  </a:lnTo>
                  <a:lnTo>
                    <a:pt x="152" y="181"/>
                  </a:lnTo>
                  <a:lnTo>
                    <a:pt x="152" y="178"/>
                  </a:lnTo>
                  <a:lnTo>
                    <a:pt x="152" y="178"/>
                  </a:lnTo>
                  <a:lnTo>
                    <a:pt x="148" y="174"/>
                  </a:lnTo>
                  <a:lnTo>
                    <a:pt x="145" y="174"/>
                  </a:lnTo>
                  <a:lnTo>
                    <a:pt x="145" y="174"/>
                  </a:lnTo>
                  <a:lnTo>
                    <a:pt x="145" y="170"/>
                  </a:lnTo>
                  <a:lnTo>
                    <a:pt x="145" y="170"/>
                  </a:lnTo>
                  <a:lnTo>
                    <a:pt x="141" y="170"/>
                  </a:lnTo>
                  <a:lnTo>
                    <a:pt x="141" y="170"/>
                  </a:lnTo>
                  <a:lnTo>
                    <a:pt x="137" y="170"/>
                  </a:lnTo>
                  <a:lnTo>
                    <a:pt x="134" y="167"/>
                  </a:lnTo>
                  <a:lnTo>
                    <a:pt x="126" y="163"/>
                  </a:lnTo>
                  <a:lnTo>
                    <a:pt x="122" y="163"/>
                  </a:lnTo>
                  <a:lnTo>
                    <a:pt x="122" y="163"/>
                  </a:lnTo>
                  <a:lnTo>
                    <a:pt x="119" y="163"/>
                  </a:lnTo>
                  <a:lnTo>
                    <a:pt x="119" y="159"/>
                  </a:lnTo>
                  <a:lnTo>
                    <a:pt x="115" y="159"/>
                  </a:lnTo>
                  <a:lnTo>
                    <a:pt x="104" y="156"/>
                  </a:lnTo>
                  <a:lnTo>
                    <a:pt x="100" y="156"/>
                  </a:lnTo>
                  <a:lnTo>
                    <a:pt x="100" y="156"/>
                  </a:lnTo>
                  <a:lnTo>
                    <a:pt x="97" y="156"/>
                  </a:lnTo>
                  <a:lnTo>
                    <a:pt x="89" y="156"/>
                  </a:lnTo>
                  <a:lnTo>
                    <a:pt x="71" y="156"/>
                  </a:lnTo>
                  <a:lnTo>
                    <a:pt x="67" y="152"/>
                  </a:lnTo>
                  <a:lnTo>
                    <a:pt x="63" y="148"/>
                  </a:lnTo>
                  <a:lnTo>
                    <a:pt x="63" y="144"/>
                  </a:lnTo>
                  <a:lnTo>
                    <a:pt x="63" y="141"/>
                  </a:lnTo>
                  <a:lnTo>
                    <a:pt x="67" y="141"/>
                  </a:lnTo>
                  <a:lnTo>
                    <a:pt x="67" y="141"/>
                  </a:lnTo>
                  <a:lnTo>
                    <a:pt x="67" y="137"/>
                  </a:lnTo>
                  <a:lnTo>
                    <a:pt x="67" y="133"/>
                  </a:lnTo>
                  <a:lnTo>
                    <a:pt x="67" y="130"/>
                  </a:lnTo>
                  <a:lnTo>
                    <a:pt x="67" y="130"/>
                  </a:lnTo>
                  <a:lnTo>
                    <a:pt x="67" y="126"/>
                  </a:lnTo>
                  <a:lnTo>
                    <a:pt x="67" y="126"/>
                  </a:lnTo>
                  <a:lnTo>
                    <a:pt x="63" y="122"/>
                  </a:lnTo>
                  <a:lnTo>
                    <a:pt x="60" y="118"/>
                  </a:lnTo>
                  <a:lnTo>
                    <a:pt x="60" y="118"/>
                  </a:lnTo>
                  <a:lnTo>
                    <a:pt x="56" y="115"/>
                  </a:lnTo>
                  <a:lnTo>
                    <a:pt x="56" y="115"/>
                  </a:lnTo>
                  <a:lnTo>
                    <a:pt x="56" y="111"/>
                  </a:lnTo>
                  <a:lnTo>
                    <a:pt x="52" y="107"/>
                  </a:lnTo>
                  <a:lnTo>
                    <a:pt x="52" y="107"/>
                  </a:lnTo>
                  <a:lnTo>
                    <a:pt x="48" y="104"/>
                  </a:lnTo>
                  <a:lnTo>
                    <a:pt x="48" y="104"/>
                  </a:lnTo>
                  <a:lnTo>
                    <a:pt x="45" y="100"/>
                  </a:lnTo>
                  <a:lnTo>
                    <a:pt x="45" y="100"/>
                  </a:lnTo>
                  <a:lnTo>
                    <a:pt x="41" y="100"/>
                  </a:lnTo>
                  <a:lnTo>
                    <a:pt x="37" y="104"/>
                  </a:lnTo>
                  <a:lnTo>
                    <a:pt x="37" y="104"/>
                  </a:lnTo>
                  <a:lnTo>
                    <a:pt x="37" y="104"/>
                  </a:lnTo>
                  <a:lnTo>
                    <a:pt x="34" y="100"/>
                  </a:lnTo>
                  <a:lnTo>
                    <a:pt x="34" y="100"/>
                  </a:lnTo>
                  <a:lnTo>
                    <a:pt x="30" y="100"/>
                  </a:lnTo>
                  <a:lnTo>
                    <a:pt x="26" y="100"/>
                  </a:lnTo>
                  <a:lnTo>
                    <a:pt x="26" y="100"/>
                  </a:lnTo>
                  <a:lnTo>
                    <a:pt x="22" y="104"/>
                  </a:lnTo>
                  <a:lnTo>
                    <a:pt x="22" y="104"/>
                  </a:lnTo>
                  <a:lnTo>
                    <a:pt x="19" y="100"/>
                  </a:lnTo>
                  <a:lnTo>
                    <a:pt x="19" y="100"/>
                  </a:lnTo>
                  <a:lnTo>
                    <a:pt x="19" y="96"/>
                  </a:lnTo>
                  <a:lnTo>
                    <a:pt x="15" y="96"/>
                  </a:lnTo>
                  <a:lnTo>
                    <a:pt x="11" y="92"/>
                  </a:lnTo>
                  <a:lnTo>
                    <a:pt x="11" y="92"/>
                  </a:lnTo>
                  <a:lnTo>
                    <a:pt x="8" y="89"/>
                  </a:lnTo>
                  <a:lnTo>
                    <a:pt x="8" y="89"/>
                  </a:lnTo>
                  <a:lnTo>
                    <a:pt x="4" y="85"/>
                  </a:lnTo>
                  <a:lnTo>
                    <a:pt x="4" y="85"/>
                  </a:lnTo>
                  <a:lnTo>
                    <a:pt x="4" y="81"/>
                  </a:lnTo>
                  <a:lnTo>
                    <a:pt x="4" y="85"/>
                  </a:lnTo>
                  <a:lnTo>
                    <a:pt x="4" y="85"/>
                  </a:lnTo>
                  <a:lnTo>
                    <a:pt x="4" y="85"/>
                  </a:lnTo>
                  <a:lnTo>
                    <a:pt x="0" y="81"/>
                  </a:lnTo>
                  <a:lnTo>
                    <a:pt x="0" y="81"/>
                  </a:lnTo>
                  <a:lnTo>
                    <a:pt x="0" y="78"/>
                  </a:lnTo>
                  <a:lnTo>
                    <a:pt x="0" y="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2" name="Freeform 16">
              <a:extLst>
                <a:ext uri="{FF2B5EF4-FFF2-40B4-BE49-F238E27FC236}">
                  <a16:creationId xmlns:a16="http://schemas.microsoft.com/office/drawing/2014/main" xmlns="" id="{2308B5BE-4D30-4651-A145-13E3E41D11BF}"/>
                </a:ext>
              </a:extLst>
            </p:cNvPr>
            <p:cNvSpPr/>
            <p:nvPr/>
          </p:nvSpPr>
          <p:spPr bwMode="auto">
            <a:xfrm>
              <a:off x="6220229" y="2599009"/>
              <a:ext cx="1114240" cy="518480"/>
            </a:xfrm>
            <a:custGeom>
              <a:avLst/>
              <a:gdLst>
                <a:gd name="T0" fmla="*/ 15 w 622"/>
                <a:gd name="T1" fmla="*/ 174 h 297"/>
                <a:gd name="T2" fmla="*/ 0 w 622"/>
                <a:gd name="T3" fmla="*/ 141 h 297"/>
                <a:gd name="T4" fmla="*/ 29 w 622"/>
                <a:gd name="T5" fmla="*/ 133 h 297"/>
                <a:gd name="T6" fmla="*/ 44 w 622"/>
                <a:gd name="T7" fmla="*/ 107 h 297"/>
                <a:gd name="T8" fmla="*/ 59 w 622"/>
                <a:gd name="T9" fmla="*/ 100 h 297"/>
                <a:gd name="T10" fmla="*/ 70 w 622"/>
                <a:gd name="T11" fmla="*/ 100 h 297"/>
                <a:gd name="T12" fmla="*/ 100 w 622"/>
                <a:gd name="T13" fmla="*/ 107 h 297"/>
                <a:gd name="T14" fmla="*/ 118 w 622"/>
                <a:gd name="T15" fmla="*/ 115 h 297"/>
                <a:gd name="T16" fmla="*/ 141 w 622"/>
                <a:gd name="T17" fmla="*/ 107 h 297"/>
                <a:gd name="T18" fmla="*/ 163 w 622"/>
                <a:gd name="T19" fmla="*/ 107 h 297"/>
                <a:gd name="T20" fmla="*/ 178 w 622"/>
                <a:gd name="T21" fmla="*/ 115 h 297"/>
                <a:gd name="T22" fmla="*/ 207 w 622"/>
                <a:gd name="T23" fmla="*/ 115 h 297"/>
                <a:gd name="T24" fmla="*/ 200 w 622"/>
                <a:gd name="T25" fmla="*/ 89 h 297"/>
                <a:gd name="T26" fmla="*/ 196 w 622"/>
                <a:gd name="T27" fmla="*/ 74 h 297"/>
                <a:gd name="T28" fmla="*/ 211 w 622"/>
                <a:gd name="T29" fmla="*/ 56 h 297"/>
                <a:gd name="T30" fmla="*/ 200 w 622"/>
                <a:gd name="T31" fmla="*/ 52 h 297"/>
                <a:gd name="T32" fmla="*/ 207 w 622"/>
                <a:gd name="T33" fmla="*/ 44 h 297"/>
                <a:gd name="T34" fmla="*/ 229 w 622"/>
                <a:gd name="T35" fmla="*/ 37 h 297"/>
                <a:gd name="T36" fmla="*/ 255 w 622"/>
                <a:gd name="T37" fmla="*/ 30 h 297"/>
                <a:gd name="T38" fmla="*/ 274 w 622"/>
                <a:gd name="T39" fmla="*/ 22 h 297"/>
                <a:gd name="T40" fmla="*/ 300 w 622"/>
                <a:gd name="T41" fmla="*/ 11 h 297"/>
                <a:gd name="T42" fmla="*/ 322 w 622"/>
                <a:gd name="T43" fmla="*/ 4 h 297"/>
                <a:gd name="T44" fmla="*/ 344 w 622"/>
                <a:gd name="T45" fmla="*/ 15 h 297"/>
                <a:gd name="T46" fmla="*/ 352 w 622"/>
                <a:gd name="T47" fmla="*/ 26 h 297"/>
                <a:gd name="T48" fmla="*/ 366 w 622"/>
                <a:gd name="T49" fmla="*/ 26 h 297"/>
                <a:gd name="T50" fmla="*/ 381 w 622"/>
                <a:gd name="T51" fmla="*/ 30 h 297"/>
                <a:gd name="T52" fmla="*/ 392 w 622"/>
                <a:gd name="T53" fmla="*/ 37 h 297"/>
                <a:gd name="T54" fmla="*/ 415 w 622"/>
                <a:gd name="T55" fmla="*/ 26 h 297"/>
                <a:gd name="T56" fmla="*/ 433 w 622"/>
                <a:gd name="T57" fmla="*/ 22 h 297"/>
                <a:gd name="T58" fmla="*/ 507 w 622"/>
                <a:gd name="T59" fmla="*/ 82 h 297"/>
                <a:gd name="T60" fmla="*/ 529 w 622"/>
                <a:gd name="T61" fmla="*/ 89 h 297"/>
                <a:gd name="T62" fmla="*/ 552 w 622"/>
                <a:gd name="T63" fmla="*/ 85 h 297"/>
                <a:gd name="T64" fmla="*/ 581 w 622"/>
                <a:gd name="T65" fmla="*/ 100 h 297"/>
                <a:gd name="T66" fmla="*/ 589 w 622"/>
                <a:gd name="T67" fmla="*/ 111 h 297"/>
                <a:gd name="T68" fmla="*/ 611 w 622"/>
                <a:gd name="T69" fmla="*/ 111 h 297"/>
                <a:gd name="T70" fmla="*/ 614 w 622"/>
                <a:gd name="T71" fmla="*/ 130 h 297"/>
                <a:gd name="T72" fmla="*/ 607 w 622"/>
                <a:gd name="T73" fmla="*/ 163 h 297"/>
                <a:gd name="T74" fmla="*/ 574 w 622"/>
                <a:gd name="T75" fmla="*/ 163 h 297"/>
                <a:gd name="T76" fmla="*/ 566 w 622"/>
                <a:gd name="T77" fmla="*/ 197 h 297"/>
                <a:gd name="T78" fmla="*/ 552 w 622"/>
                <a:gd name="T79" fmla="*/ 204 h 297"/>
                <a:gd name="T80" fmla="*/ 537 w 622"/>
                <a:gd name="T81" fmla="*/ 215 h 297"/>
                <a:gd name="T82" fmla="*/ 548 w 622"/>
                <a:gd name="T83" fmla="*/ 237 h 297"/>
                <a:gd name="T84" fmla="*/ 548 w 622"/>
                <a:gd name="T85" fmla="*/ 260 h 297"/>
                <a:gd name="T86" fmla="*/ 489 w 622"/>
                <a:gd name="T87" fmla="*/ 252 h 297"/>
                <a:gd name="T88" fmla="*/ 448 w 622"/>
                <a:gd name="T89" fmla="*/ 252 h 297"/>
                <a:gd name="T90" fmla="*/ 415 w 622"/>
                <a:gd name="T91" fmla="*/ 263 h 297"/>
                <a:gd name="T92" fmla="*/ 392 w 622"/>
                <a:gd name="T93" fmla="*/ 274 h 297"/>
                <a:gd name="T94" fmla="*/ 352 w 622"/>
                <a:gd name="T95" fmla="*/ 293 h 297"/>
                <a:gd name="T96" fmla="*/ 278 w 622"/>
                <a:gd name="T97" fmla="*/ 245 h 297"/>
                <a:gd name="T98" fmla="*/ 152 w 622"/>
                <a:gd name="T99" fmla="*/ 286 h 297"/>
                <a:gd name="T100" fmla="*/ 115 w 622"/>
                <a:gd name="T101" fmla="*/ 274 h 297"/>
                <a:gd name="T102" fmla="*/ 96 w 622"/>
                <a:gd name="T103" fmla="*/ 267 h 297"/>
                <a:gd name="T104" fmla="*/ 81 w 622"/>
                <a:gd name="T105" fmla="*/ 252 h 297"/>
                <a:gd name="T106" fmla="*/ 70 w 622"/>
                <a:gd name="T107" fmla="*/ 237 h 297"/>
                <a:gd name="T108" fmla="*/ 89 w 622"/>
                <a:gd name="T109" fmla="*/ 237 h 297"/>
                <a:gd name="T110" fmla="*/ 81 w 622"/>
                <a:gd name="T111" fmla="*/ 226 h 297"/>
                <a:gd name="T112" fmla="*/ 103 w 622"/>
                <a:gd name="T113" fmla="*/ 222 h 297"/>
                <a:gd name="T114" fmla="*/ 107 w 622"/>
                <a:gd name="T115" fmla="*/ 211 h 297"/>
                <a:gd name="T116" fmla="*/ 107 w 622"/>
                <a:gd name="T117" fmla="*/ 197 h 297"/>
                <a:gd name="T118" fmla="*/ 92 w 622"/>
                <a:gd name="T119" fmla="*/ 193 h 297"/>
                <a:gd name="T120" fmla="*/ 81 w 622"/>
                <a:gd name="T121" fmla="*/ 189 h 297"/>
                <a:gd name="T122" fmla="*/ 66 w 622"/>
                <a:gd name="T123" fmla="*/ 193 h 297"/>
                <a:gd name="T124" fmla="*/ 52 w 622"/>
                <a:gd name="T125" fmla="*/ 20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22" h="297">
                  <a:moveTo>
                    <a:pt x="48" y="200"/>
                  </a:moveTo>
                  <a:lnTo>
                    <a:pt x="44" y="197"/>
                  </a:lnTo>
                  <a:lnTo>
                    <a:pt x="37" y="200"/>
                  </a:lnTo>
                  <a:lnTo>
                    <a:pt x="33" y="197"/>
                  </a:lnTo>
                  <a:lnTo>
                    <a:pt x="33" y="193"/>
                  </a:lnTo>
                  <a:lnTo>
                    <a:pt x="41" y="193"/>
                  </a:lnTo>
                  <a:lnTo>
                    <a:pt x="33" y="182"/>
                  </a:lnTo>
                  <a:lnTo>
                    <a:pt x="26" y="178"/>
                  </a:lnTo>
                  <a:lnTo>
                    <a:pt x="15" y="174"/>
                  </a:lnTo>
                  <a:lnTo>
                    <a:pt x="15" y="178"/>
                  </a:lnTo>
                  <a:lnTo>
                    <a:pt x="7" y="171"/>
                  </a:lnTo>
                  <a:lnTo>
                    <a:pt x="7" y="171"/>
                  </a:lnTo>
                  <a:lnTo>
                    <a:pt x="7" y="167"/>
                  </a:lnTo>
                  <a:lnTo>
                    <a:pt x="0" y="163"/>
                  </a:lnTo>
                  <a:lnTo>
                    <a:pt x="0" y="159"/>
                  </a:lnTo>
                  <a:lnTo>
                    <a:pt x="4" y="148"/>
                  </a:lnTo>
                  <a:lnTo>
                    <a:pt x="0" y="148"/>
                  </a:lnTo>
                  <a:lnTo>
                    <a:pt x="0" y="141"/>
                  </a:lnTo>
                  <a:lnTo>
                    <a:pt x="4" y="137"/>
                  </a:lnTo>
                  <a:lnTo>
                    <a:pt x="7" y="133"/>
                  </a:lnTo>
                  <a:lnTo>
                    <a:pt x="7" y="130"/>
                  </a:lnTo>
                  <a:lnTo>
                    <a:pt x="11" y="126"/>
                  </a:lnTo>
                  <a:lnTo>
                    <a:pt x="18" y="133"/>
                  </a:lnTo>
                  <a:lnTo>
                    <a:pt x="18" y="137"/>
                  </a:lnTo>
                  <a:lnTo>
                    <a:pt x="26" y="141"/>
                  </a:lnTo>
                  <a:lnTo>
                    <a:pt x="29" y="137"/>
                  </a:lnTo>
                  <a:lnTo>
                    <a:pt x="29" y="133"/>
                  </a:lnTo>
                  <a:lnTo>
                    <a:pt x="29" y="133"/>
                  </a:lnTo>
                  <a:lnTo>
                    <a:pt x="26" y="122"/>
                  </a:lnTo>
                  <a:lnTo>
                    <a:pt x="33" y="119"/>
                  </a:lnTo>
                  <a:lnTo>
                    <a:pt x="37" y="119"/>
                  </a:lnTo>
                  <a:lnTo>
                    <a:pt x="37" y="119"/>
                  </a:lnTo>
                  <a:lnTo>
                    <a:pt x="37" y="115"/>
                  </a:lnTo>
                  <a:lnTo>
                    <a:pt x="37" y="111"/>
                  </a:lnTo>
                  <a:lnTo>
                    <a:pt x="41" y="107"/>
                  </a:lnTo>
                  <a:lnTo>
                    <a:pt x="44" y="107"/>
                  </a:lnTo>
                  <a:lnTo>
                    <a:pt x="44" y="104"/>
                  </a:lnTo>
                  <a:lnTo>
                    <a:pt x="48" y="104"/>
                  </a:lnTo>
                  <a:lnTo>
                    <a:pt x="52" y="104"/>
                  </a:lnTo>
                  <a:lnTo>
                    <a:pt x="52" y="100"/>
                  </a:lnTo>
                  <a:lnTo>
                    <a:pt x="52" y="96"/>
                  </a:lnTo>
                  <a:lnTo>
                    <a:pt x="52" y="96"/>
                  </a:lnTo>
                  <a:lnTo>
                    <a:pt x="55" y="100"/>
                  </a:lnTo>
                  <a:lnTo>
                    <a:pt x="59" y="100"/>
                  </a:lnTo>
                  <a:lnTo>
                    <a:pt x="59" y="100"/>
                  </a:lnTo>
                  <a:lnTo>
                    <a:pt x="59" y="104"/>
                  </a:lnTo>
                  <a:lnTo>
                    <a:pt x="59" y="107"/>
                  </a:lnTo>
                  <a:lnTo>
                    <a:pt x="63" y="104"/>
                  </a:lnTo>
                  <a:lnTo>
                    <a:pt x="63" y="100"/>
                  </a:lnTo>
                  <a:lnTo>
                    <a:pt x="66" y="100"/>
                  </a:lnTo>
                  <a:lnTo>
                    <a:pt x="66" y="104"/>
                  </a:lnTo>
                  <a:lnTo>
                    <a:pt x="66" y="100"/>
                  </a:lnTo>
                  <a:lnTo>
                    <a:pt x="66" y="100"/>
                  </a:lnTo>
                  <a:lnTo>
                    <a:pt x="70" y="100"/>
                  </a:lnTo>
                  <a:lnTo>
                    <a:pt x="74" y="96"/>
                  </a:lnTo>
                  <a:lnTo>
                    <a:pt x="78" y="96"/>
                  </a:lnTo>
                  <a:lnTo>
                    <a:pt x="78" y="100"/>
                  </a:lnTo>
                  <a:lnTo>
                    <a:pt x="81" y="104"/>
                  </a:lnTo>
                  <a:lnTo>
                    <a:pt x="89" y="100"/>
                  </a:lnTo>
                  <a:lnTo>
                    <a:pt x="92" y="100"/>
                  </a:lnTo>
                  <a:lnTo>
                    <a:pt x="92" y="104"/>
                  </a:lnTo>
                  <a:lnTo>
                    <a:pt x="96" y="104"/>
                  </a:lnTo>
                  <a:lnTo>
                    <a:pt x="100" y="107"/>
                  </a:lnTo>
                  <a:lnTo>
                    <a:pt x="103" y="107"/>
                  </a:lnTo>
                  <a:lnTo>
                    <a:pt x="103" y="111"/>
                  </a:lnTo>
                  <a:lnTo>
                    <a:pt x="111" y="115"/>
                  </a:lnTo>
                  <a:lnTo>
                    <a:pt x="111" y="115"/>
                  </a:lnTo>
                  <a:lnTo>
                    <a:pt x="115" y="115"/>
                  </a:lnTo>
                  <a:lnTo>
                    <a:pt x="115" y="119"/>
                  </a:lnTo>
                  <a:lnTo>
                    <a:pt x="115" y="119"/>
                  </a:lnTo>
                  <a:lnTo>
                    <a:pt x="118" y="119"/>
                  </a:lnTo>
                  <a:lnTo>
                    <a:pt x="118" y="115"/>
                  </a:lnTo>
                  <a:lnTo>
                    <a:pt x="122" y="111"/>
                  </a:lnTo>
                  <a:lnTo>
                    <a:pt x="122" y="115"/>
                  </a:lnTo>
                  <a:lnTo>
                    <a:pt x="129" y="115"/>
                  </a:lnTo>
                  <a:lnTo>
                    <a:pt x="129" y="119"/>
                  </a:lnTo>
                  <a:lnTo>
                    <a:pt x="133" y="119"/>
                  </a:lnTo>
                  <a:lnTo>
                    <a:pt x="137" y="115"/>
                  </a:lnTo>
                  <a:lnTo>
                    <a:pt x="137" y="111"/>
                  </a:lnTo>
                  <a:lnTo>
                    <a:pt x="141" y="111"/>
                  </a:lnTo>
                  <a:lnTo>
                    <a:pt x="141" y="107"/>
                  </a:lnTo>
                  <a:lnTo>
                    <a:pt x="144" y="107"/>
                  </a:lnTo>
                  <a:lnTo>
                    <a:pt x="144" y="107"/>
                  </a:lnTo>
                  <a:lnTo>
                    <a:pt x="148" y="107"/>
                  </a:lnTo>
                  <a:lnTo>
                    <a:pt x="152" y="107"/>
                  </a:lnTo>
                  <a:lnTo>
                    <a:pt x="155" y="111"/>
                  </a:lnTo>
                  <a:lnTo>
                    <a:pt x="155" y="111"/>
                  </a:lnTo>
                  <a:lnTo>
                    <a:pt x="163" y="111"/>
                  </a:lnTo>
                  <a:lnTo>
                    <a:pt x="159" y="107"/>
                  </a:lnTo>
                  <a:lnTo>
                    <a:pt x="163" y="107"/>
                  </a:lnTo>
                  <a:lnTo>
                    <a:pt x="166" y="107"/>
                  </a:lnTo>
                  <a:lnTo>
                    <a:pt x="170" y="104"/>
                  </a:lnTo>
                  <a:lnTo>
                    <a:pt x="174" y="107"/>
                  </a:lnTo>
                  <a:lnTo>
                    <a:pt x="174" y="107"/>
                  </a:lnTo>
                  <a:lnTo>
                    <a:pt x="174" y="111"/>
                  </a:lnTo>
                  <a:lnTo>
                    <a:pt x="170" y="111"/>
                  </a:lnTo>
                  <a:lnTo>
                    <a:pt x="174" y="115"/>
                  </a:lnTo>
                  <a:lnTo>
                    <a:pt x="178" y="115"/>
                  </a:lnTo>
                  <a:lnTo>
                    <a:pt x="178" y="115"/>
                  </a:lnTo>
                  <a:lnTo>
                    <a:pt x="181" y="115"/>
                  </a:lnTo>
                  <a:lnTo>
                    <a:pt x="185" y="115"/>
                  </a:lnTo>
                  <a:lnTo>
                    <a:pt x="192" y="119"/>
                  </a:lnTo>
                  <a:lnTo>
                    <a:pt x="196" y="119"/>
                  </a:lnTo>
                  <a:lnTo>
                    <a:pt x="196" y="115"/>
                  </a:lnTo>
                  <a:lnTo>
                    <a:pt x="196" y="111"/>
                  </a:lnTo>
                  <a:lnTo>
                    <a:pt x="200" y="111"/>
                  </a:lnTo>
                  <a:lnTo>
                    <a:pt x="203" y="115"/>
                  </a:lnTo>
                  <a:lnTo>
                    <a:pt x="207" y="115"/>
                  </a:lnTo>
                  <a:lnTo>
                    <a:pt x="215" y="111"/>
                  </a:lnTo>
                  <a:lnTo>
                    <a:pt x="215" y="111"/>
                  </a:lnTo>
                  <a:lnTo>
                    <a:pt x="215" y="96"/>
                  </a:lnTo>
                  <a:lnTo>
                    <a:pt x="215" y="96"/>
                  </a:lnTo>
                  <a:lnTo>
                    <a:pt x="207" y="96"/>
                  </a:lnTo>
                  <a:lnTo>
                    <a:pt x="207" y="96"/>
                  </a:lnTo>
                  <a:lnTo>
                    <a:pt x="203" y="93"/>
                  </a:lnTo>
                  <a:lnTo>
                    <a:pt x="200" y="93"/>
                  </a:lnTo>
                  <a:lnTo>
                    <a:pt x="200" y="89"/>
                  </a:lnTo>
                  <a:lnTo>
                    <a:pt x="196" y="89"/>
                  </a:lnTo>
                  <a:lnTo>
                    <a:pt x="196" y="89"/>
                  </a:lnTo>
                  <a:lnTo>
                    <a:pt x="192" y="85"/>
                  </a:lnTo>
                  <a:lnTo>
                    <a:pt x="196" y="85"/>
                  </a:lnTo>
                  <a:lnTo>
                    <a:pt x="196" y="85"/>
                  </a:lnTo>
                  <a:lnTo>
                    <a:pt x="200" y="82"/>
                  </a:lnTo>
                  <a:lnTo>
                    <a:pt x="200" y="78"/>
                  </a:lnTo>
                  <a:lnTo>
                    <a:pt x="200" y="74"/>
                  </a:lnTo>
                  <a:lnTo>
                    <a:pt x="196" y="74"/>
                  </a:lnTo>
                  <a:lnTo>
                    <a:pt x="196" y="70"/>
                  </a:lnTo>
                  <a:lnTo>
                    <a:pt x="200" y="67"/>
                  </a:lnTo>
                  <a:lnTo>
                    <a:pt x="203" y="63"/>
                  </a:lnTo>
                  <a:lnTo>
                    <a:pt x="211" y="63"/>
                  </a:lnTo>
                  <a:lnTo>
                    <a:pt x="215" y="63"/>
                  </a:lnTo>
                  <a:lnTo>
                    <a:pt x="215" y="63"/>
                  </a:lnTo>
                  <a:lnTo>
                    <a:pt x="215" y="59"/>
                  </a:lnTo>
                  <a:lnTo>
                    <a:pt x="215" y="59"/>
                  </a:lnTo>
                  <a:lnTo>
                    <a:pt x="211" y="56"/>
                  </a:lnTo>
                  <a:lnTo>
                    <a:pt x="207" y="56"/>
                  </a:lnTo>
                  <a:lnTo>
                    <a:pt x="207" y="59"/>
                  </a:lnTo>
                  <a:lnTo>
                    <a:pt x="203" y="56"/>
                  </a:lnTo>
                  <a:lnTo>
                    <a:pt x="200" y="56"/>
                  </a:lnTo>
                  <a:lnTo>
                    <a:pt x="196" y="56"/>
                  </a:lnTo>
                  <a:lnTo>
                    <a:pt x="200" y="56"/>
                  </a:lnTo>
                  <a:lnTo>
                    <a:pt x="203" y="56"/>
                  </a:lnTo>
                  <a:lnTo>
                    <a:pt x="203" y="52"/>
                  </a:lnTo>
                  <a:lnTo>
                    <a:pt x="200" y="52"/>
                  </a:lnTo>
                  <a:lnTo>
                    <a:pt x="196" y="52"/>
                  </a:lnTo>
                  <a:lnTo>
                    <a:pt x="196" y="48"/>
                  </a:lnTo>
                  <a:lnTo>
                    <a:pt x="196" y="44"/>
                  </a:lnTo>
                  <a:lnTo>
                    <a:pt x="196" y="44"/>
                  </a:lnTo>
                  <a:lnTo>
                    <a:pt x="200" y="44"/>
                  </a:lnTo>
                  <a:lnTo>
                    <a:pt x="200" y="41"/>
                  </a:lnTo>
                  <a:lnTo>
                    <a:pt x="203" y="41"/>
                  </a:lnTo>
                  <a:lnTo>
                    <a:pt x="203" y="44"/>
                  </a:lnTo>
                  <a:lnTo>
                    <a:pt x="207" y="44"/>
                  </a:lnTo>
                  <a:lnTo>
                    <a:pt x="211" y="44"/>
                  </a:lnTo>
                  <a:lnTo>
                    <a:pt x="215" y="44"/>
                  </a:lnTo>
                  <a:lnTo>
                    <a:pt x="215" y="41"/>
                  </a:lnTo>
                  <a:lnTo>
                    <a:pt x="215" y="41"/>
                  </a:lnTo>
                  <a:lnTo>
                    <a:pt x="218" y="41"/>
                  </a:lnTo>
                  <a:lnTo>
                    <a:pt x="222" y="44"/>
                  </a:lnTo>
                  <a:lnTo>
                    <a:pt x="222" y="41"/>
                  </a:lnTo>
                  <a:lnTo>
                    <a:pt x="222" y="41"/>
                  </a:lnTo>
                  <a:lnTo>
                    <a:pt x="229" y="37"/>
                  </a:lnTo>
                  <a:lnTo>
                    <a:pt x="233" y="37"/>
                  </a:lnTo>
                  <a:lnTo>
                    <a:pt x="237" y="37"/>
                  </a:lnTo>
                  <a:lnTo>
                    <a:pt x="240" y="37"/>
                  </a:lnTo>
                  <a:lnTo>
                    <a:pt x="240" y="33"/>
                  </a:lnTo>
                  <a:lnTo>
                    <a:pt x="244" y="33"/>
                  </a:lnTo>
                  <a:lnTo>
                    <a:pt x="248" y="30"/>
                  </a:lnTo>
                  <a:lnTo>
                    <a:pt x="252" y="30"/>
                  </a:lnTo>
                  <a:lnTo>
                    <a:pt x="255" y="30"/>
                  </a:lnTo>
                  <a:lnTo>
                    <a:pt x="255" y="30"/>
                  </a:lnTo>
                  <a:lnTo>
                    <a:pt x="259" y="30"/>
                  </a:lnTo>
                  <a:lnTo>
                    <a:pt x="259" y="26"/>
                  </a:lnTo>
                  <a:lnTo>
                    <a:pt x="259" y="26"/>
                  </a:lnTo>
                  <a:lnTo>
                    <a:pt x="263" y="26"/>
                  </a:lnTo>
                  <a:lnTo>
                    <a:pt x="263" y="22"/>
                  </a:lnTo>
                  <a:lnTo>
                    <a:pt x="266" y="22"/>
                  </a:lnTo>
                  <a:lnTo>
                    <a:pt x="266" y="22"/>
                  </a:lnTo>
                  <a:lnTo>
                    <a:pt x="270" y="22"/>
                  </a:lnTo>
                  <a:lnTo>
                    <a:pt x="274" y="22"/>
                  </a:lnTo>
                  <a:lnTo>
                    <a:pt x="278" y="22"/>
                  </a:lnTo>
                  <a:lnTo>
                    <a:pt x="285" y="15"/>
                  </a:lnTo>
                  <a:lnTo>
                    <a:pt x="285" y="15"/>
                  </a:lnTo>
                  <a:lnTo>
                    <a:pt x="289" y="15"/>
                  </a:lnTo>
                  <a:lnTo>
                    <a:pt x="292" y="15"/>
                  </a:lnTo>
                  <a:lnTo>
                    <a:pt x="292" y="11"/>
                  </a:lnTo>
                  <a:lnTo>
                    <a:pt x="296" y="11"/>
                  </a:lnTo>
                  <a:lnTo>
                    <a:pt x="300" y="11"/>
                  </a:lnTo>
                  <a:lnTo>
                    <a:pt x="300" y="11"/>
                  </a:lnTo>
                  <a:lnTo>
                    <a:pt x="300" y="7"/>
                  </a:lnTo>
                  <a:lnTo>
                    <a:pt x="300" y="7"/>
                  </a:lnTo>
                  <a:lnTo>
                    <a:pt x="303" y="7"/>
                  </a:lnTo>
                  <a:lnTo>
                    <a:pt x="303" y="4"/>
                  </a:lnTo>
                  <a:lnTo>
                    <a:pt x="307" y="0"/>
                  </a:lnTo>
                  <a:lnTo>
                    <a:pt x="311" y="4"/>
                  </a:lnTo>
                  <a:lnTo>
                    <a:pt x="311" y="0"/>
                  </a:lnTo>
                  <a:lnTo>
                    <a:pt x="318" y="4"/>
                  </a:lnTo>
                  <a:lnTo>
                    <a:pt x="322" y="4"/>
                  </a:lnTo>
                  <a:lnTo>
                    <a:pt x="326" y="4"/>
                  </a:lnTo>
                  <a:lnTo>
                    <a:pt x="329" y="4"/>
                  </a:lnTo>
                  <a:lnTo>
                    <a:pt x="333" y="4"/>
                  </a:lnTo>
                  <a:lnTo>
                    <a:pt x="337" y="4"/>
                  </a:lnTo>
                  <a:lnTo>
                    <a:pt x="337" y="7"/>
                  </a:lnTo>
                  <a:lnTo>
                    <a:pt x="337" y="7"/>
                  </a:lnTo>
                  <a:lnTo>
                    <a:pt x="340" y="11"/>
                  </a:lnTo>
                  <a:lnTo>
                    <a:pt x="340" y="15"/>
                  </a:lnTo>
                  <a:lnTo>
                    <a:pt x="344" y="15"/>
                  </a:lnTo>
                  <a:lnTo>
                    <a:pt x="344" y="15"/>
                  </a:lnTo>
                  <a:lnTo>
                    <a:pt x="344" y="18"/>
                  </a:lnTo>
                  <a:lnTo>
                    <a:pt x="344" y="22"/>
                  </a:lnTo>
                  <a:lnTo>
                    <a:pt x="344" y="22"/>
                  </a:lnTo>
                  <a:lnTo>
                    <a:pt x="340" y="22"/>
                  </a:lnTo>
                  <a:lnTo>
                    <a:pt x="344" y="26"/>
                  </a:lnTo>
                  <a:lnTo>
                    <a:pt x="344" y="26"/>
                  </a:lnTo>
                  <a:lnTo>
                    <a:pt x="348" y="26"/>
                  </a:lnTo>
                  <a:lnTo>
                    <a:pt x="352" y="26"/>
                  </a:lnTo>
                  <a:lnTo>
                    <a:pt x="352" y="26"/>
                  </a:lnTo>
                  <a:lnTo>
                    <a:pt x="355" y="26"/>
                  </a:lnTo>
                  <a:lnTo>
                    <a:pt x="355" y="22"/>
                  </a:lnTo>
                  <a:lnTo>
                    <a:pt x="355" y="26"/>
                  </a:lnTo>
                  <a:lnTo>
                    <a:pt x="359" y="26"/>
                  </a:lnTo>
                  <a:lnTo>
                    <a:pt x="359" y="26"/>
                  </a:lnTo>
                  <a:lnTo>
                    <a:pt x="359" y="22"/>
                  </a:lnTo>
                  <a:lnTo>
                    <a:pt x="359" y="22"/>
                  </a:lnTo>
                  <a:lnTo>
                    <a:pt x="366" y="26"/>
                  </a:lnTo>
                  <a:lnTo>
                    <a:pt x="366" y="30"/>
                  </a:lnTo>
                  <a:lnTo>
                    <a:pt x="366" y="33"/>
                  </a:lnTo>
                  <a:lnTo>
                    <a:pt x="370" y="33"/>
                  </a:lnTo>
                  <a:lnTo>
                    <a:pt x="370" y="30"/>
                  </a:lnTo>
                  <a:lnTo>
                    <a:pt x="370" y="30"/>
                  </a:lnTo>
                  <a:lnTo>
                    <a:pt x="370" y="26"/>
                  </a:lnTo>
                  <a:lnTo>
                    <a:pt x="374" y="26"/>
                  </a:lnTo>
                  <a:lnTo>
                    <a:pt x="377" y="30"/>
                  </a:lnTo>
                  <a:lnTo>
                    <a:pt x="381" y="30"/>
                  </a:lnTo>
                  <a:lnTo>
                    <a:pt x="385" y="30"/>
                  </a:lnTo>
                  <a:lnTo>
                    <a:pt x="385" y="30"/>
                  </a:lnTo>
                  <a:lnTo>
                    <a:pt x="385" y="33"/>
                  </a:lnTo>
                  <a:lnTo>
                    <a:pt x="381" y="33"/>
                  </a:lnTo>
                  <a:lnTo>
                    <a:pt x="381" y="37"/>
                  </a:lnTo>
                  <a:lnTo>
                    <a:pt x="385" y="41"/>
                  </a:lnTo>
                  <a:lnTo>
                    <a:pt x="385" y="41"/>
                  </a:lnTo>
                  <a:lnTo>
                    <a:pt x="389" y="37"/>
                  </a:lnTo>
                  <a:lnTo>
                    <a:pt x="392" y="37"/>
                  </a:lnTo>
                  <a:lnTo>
                    <a:pt x="400" y="37"/>
                  </a:lnTo>
                  <a:lnTo>
                    <a:pt x="400" y="41"/>
                  </a:lnTo>
                  <a:lnTo>
                    <a:pt x="403" y="37"/>
                  </a:lnTo>
                  <a:lnTo>
                    <a:pt x="400" y="33"/>
                  </a:lnTo>
                  <a:lnTo>
                    <a:pt x="403" y="33"/>
                  </a:lnTo>
                  <a:lnTo>
                    <a:pt x="411" y="33"/>
                  </a:lnTo>
                  <a:lnTo>
                    <a:pt x="411" y="30"/>
                  </a:lnTo>
                  <a:lnTo>
                    <a:pt x="415" y="30"/>
                  </a:lnTo>
                  <a:lnTo>
                    <a:pt x="415" y="26"/>
                  </a:lnTo>
                  <a:lnTo>
                    <a:pt x="418" y="26"/>
                  </a:lnTo>
                  <a:lnTo>
                    <a:pt x="422" y="22"/>
                  </a:lnTo>
                  <a:lnTo>
                    <a:pt x="422" y="18"/>
                  </a:lnTo>
                  <a:lnTo>
                    <a:pt x="426" y="18"/>
                  </a:lnTo>
                  <a:lnTo>
                    <a:pt x="429" y="18"/>
                  </a:lnTo>
                  <a:lnTo>
                    <a:pt x="433" y="15"/>
                  </a:lnTo>
                  <a:lnTo>
                    <a:pt x="433" y="18"/>
                  </a:lnTo>
                  <a:lnTo>
                    <a:pt x="433" y="18"/>
                  </a:lnTo>
                  <a:lnTo>
                    <a:pt x="433" y="22"/>
                  </a:lnTo>
                  <a:lnTo>
                    <a:pt x="429" y="22"/>
                  </a:lnTo>
                  <a:lnTo>
                    <a:pt x="429" y="26"/>
                  </a:lnTo>
                  <a:lnTo>
                    <a:pt x="459" y="44"/>
                  </a:lnTo>
                  <a:lnTo>
                    <a:pt x="500" y="89"/>
                  </a:lnTo>
                  <a:lnTo>
                    <a:pt x="503" y="89"/>
                  </a:lnTo>
                  <a:lnTo>
                    <a:pt x="507" y="89"/>
                  </a:lnTo>
                  <a:lnTo>
                    <a:pt x="507" y="85"/>
                  </a:lnTo>
                  <a:lnTo>
                    <a:pt x="507" y="85"/>
                  </a:lnTo>
                  <a:lnTo>
                    <a:pt x="507" y="82"/>
                  </a:lnTo>
                  <a:lnTo>
                    <a:pt x="511" y="82"/>
                  </a:lnTo>
                  <a:lnTo>
                    <a:pt x="514" y="85"/>
                  </a:lnTo>
                  <a:lnTo>
                    <a:pt x="514" y="85"/>
                  </a:lnTo>
                  <a:lnTo>
                    <a:pt x="514" y="89"/>
                  </a:lnTo>
                  <a:lnTo>
                    <a:pt x="518" y="89"/>
                  </a:lnTo>
                  <a:lnTo>
                    <a:pt x="522" y="93"/>
                  </a:lnTo>
                  <a:lnTo>
                    <a:pt x="522" y="93"/>
                  </a:lnTo>
                  <a:lnTo>
                    <a:pt x="526" y="89"/>
                  </a:lnTo>
                  <a:lnTo>
                    <a:pt x="529" y="89"/>
                  </a:lnTo>
                  <a:lnTo>
                    <a:pt x="533" y="93"/>
                  </a:lnTo>
                  <a:lnTo>
                    <a:pt x="537" y="89"/>
                  </a:lnTo>
                  <a:lnTo>
                    <a:pt x="537" y="89"/>
                  </a:lnTo>
                  <a:lnTo>
                    <a:pt x="540" y="89"/>
                  </a:lnTo>
                  <a:lnTo>
                    <a:pt x="544" y="89"/>
                  </a:lnTo>
                  <a:lnTo>
                    <a:pt x="540" y="85"/>
                  </a:lnTo>
                  <a:lnTo>
                    <a:pt x="540" y="85"/>
                  </a:lnTo>
                  <a:lnTo>
                    <a:pt x="548" y="85"/>
                  </a:lnTo>
                  <a:lnTo>
                    <a:pt x="552" y="85"/>
                  </a:lnTo>
                  <a:lnTo>
                    <a:pt x="559" y="85"/>
                  </a:lnTo>
                  <a:lnTo>
                    <a:pt x="563" y="89"/>
                  </a:lnTo>
                  <a:lnTo>
                    <a:pt x="566" y="93"/>
                  </a:lnTo>
                  <a:lnTo>
                    <a:pt x="566" y="96"/>
                  </a:lnTo>
                  <a:lnTo>
                    <a:pt x="570" y="96"/>
                  </a:lnTo>
                  <a:lnTo>
                    <a:pt x="574" y="96"/>
                  </a:lnTo>
                  <a:lnTo>
                    <a:pt x="577" y="100"/>
                  </a:lnTo>
                  <a:lnTo>
                    <a:pt x="577" y="100"/>
                  </a:lnTo>
                  <a:lnTo>
                    <a:pt x="581" y="100"/>
                  </a:lnTo>
                  <a:lnTo>
                    <a:pt x="581" y="104"/>
                  </a:lnTo>
                  <a:lnTo>
                    <a:pt x="581" y="104"/>
                  </a:lnTo>
                  <a:lnTo>
                    <a:pt x="581" y="107"/>
                  </a:lnTo>
                  <a:lnTo>
                    <a:pt x="581" y="107"/>
                  </a:lnTo>
                  <a:lnTo>
                    <a:pt x="581" y="111"/>
                  </a:lnTo>
                  <a:lnTo>
                    <a:pt x="581" y="111"/>
                  </a:lnTo>
                  <a:lnTo>
                    <a:pt x="585" y="111"/>
                  </a:lnTo>
                  <a:lnTo>
                    <a:pt x="589" y="111"/>
                  </a:lnTo>
                  <a:lnTo>
                    <a:pt x="589" y="111"/>
                  </a:lnTo>
                  <a:lnTo>
                    <a:pt x="592" y="111"/>
                  </a:lnTo>
                  <a:lnTo>
                    <a:pt x="592" y="111"/>
                  </a:lnTo>
                  <a:lnTo>
                    <a:pt x="600" y="107"/>
                  </a:lnTo>
                  <a:lnTo>
                    <a:pt x="603" y="107"/>
                  </a:lnTo>
                  <a:lnTo>
                    <a:pt x="607" y="107"/>
                  </a:lnTo>
                  <a:lnTo>
                    <a:pt x="611" y="104"/>
                  </a:lnTo>
                  <a:lnTo>
                    <a:pt x="611" y="104"/>
                  </a:lnTo>
                  <a:lnTo>
                    <a:pt x="611" y="107"/>
                  </a:lnTo>
                  <a:lnTo>
                    <a:pt x="611" y="111"/>
                  </a:lnTo>
                  <a:lnTo>
                    <a:pt x="614" y="111"/>
                  </a:lnTo>
                  <a:lnTo>
                    <a:pt x="618" y="115"/>
                  </a:lnTo>
                  <a:lnTo>
                    <a:pt x="622" y="115"/>
                  </a:lnTo>
                  <a:lnTo>
                    <a:pt x="622" y="119"/>
                  </a:lnTo>
                  <a:lnTo>
                    <a:pt x="622" y="119"/>
                  </a:lnTo>
                  <a:lnTo>
                    <a:pt x="618" y="122"/>
                  </a:lnTo>
                  <a:lnTo>
                    <a:pt x="614" y="126"/>
                  </a:lnTo>
                  <a:lnTo>
                    <a:pt x="614" y="130"/>
                  </a:lnTo>
                  <a:lnTo>
                    <a:pt x="614" y="130"/>
                  </a:lnTo>
                  <a:lnTo>
                    <a:pt x="611" y="133"/>
                  </a:lnTo>
                  <a:lnTo>
                    <a:pt x="607" y="133"/>
                  </a:lnTo>
                  <a:lnTo>
                    <a:pt x="603" y="137"/>
                  </a:lnTo>
                  <a:lnTo>
                    <a:pt x="603" y="141"/>
                  </a:lnTo>
                  <a:lnTo>
                    <a:pt x="603" y="145"/>
                  </a:lnTo>
                  <a:lnTo>
                    <a:pt x="607" y="152"/>
                  </a:lnTo>
                  <a:lnTo>
                    <a:pt x="611" y="156"/>
                  </a:lnTo>
                  <a:lnTo>
                    <a:pt x="611" y="159"/>
                  </a:lnTo>
                  <a:lnTo>
                    <a:pt x="607" y="163"/>
                  </a:lnTo>
                  <a:lnTo>
                    <a:pt x="603" y="163"/>
                  </a:lnTo>
                  <a:lnTo>
                    <a:pt x="600" y="167"/>
                  </a:lnTo>
                  <a:lnTo>
                    <a:pt x="596" y="167"/>
                  </a:lnTo>
                  <a:lnTo>
                    <a:pt x="596" y="167"/>
                  </a:lnTo>
                  <a:lnTo>
                    <a:pt x="596" y="163"/>
                  </a:lnTo>
                  <a:lnTo>
                    <a:pt x="592" y="163"/>
                  </a:lnTo>
                  <a:lnTo>
                    <a:pt x="585" y="167"/>
                  </a:lnTo>
                  <a:lnTo>
                    <a:pt x="581" y="167"/>
                  </a:lnTo>
                  <a:lnTo>
                    <a:pt x="574" y="163"/>
                  </a:lnTo>
                  <a:lnTo>
                    <a:pt x="570" y="163"/>
                  </a:lnTo>
                  <a:lnTo>
                    <a:pt x="570" y="163"/>
                  </a:lnTo>
                  <a:lnTo>
                    <a:pt x="566" y="171"/>
                  </a:lnTo>
                  <a:lnTo>
                    <a:pt x="566" y="174"/>
                  </a:lnTo>
                  <a:lnTo>
                    <a:pt x="566" y="178"/>
                  </a:lnTo>
                  <a:lnTo>
                    <a:pt x="563" y="185"/>
                  </a:lnTo>
                  <a:lnTo>
                    <a:pt x="563" y="193"/>
                  </a:lnTo>
                  <a:lnTo>
                    <a:pt x="563" y="197"/>
                  </a:lnTo>
                  <a:lnTo>
                    <a:pt x="566" y="197"/>
                  </a:lnTo>
                  <a:lnTo>
                    <a:pt x="570" y="197"/>
                  </a:lnTo>
                  <a:lnTo>
                    <a:pt x="566" y="200"/>
                  </a:lnTo>
                  <a:lnTo>
                    <a:pt x="566" y="204"/>
                  </a:lnTo>
                  <a:lnTo>
                    <a:pt x="566" y="204"/>
                  </a:lnTo>
                  <a:lnTo>
                    <a:pt x="563" y="204"/>
                  </a:lnTo>
                  <a:lnTo>
                    <a:pt x="559" y="204"/>
                  </a:lnTo>
                  <a:lnTo>
                    <a:pt x="559" y="204"/>
                  </a:lnTo>
                  <a:lnTo>
                    <a:pt x="555" y="204"/>
                  </a:lnTo>
                  <a:lnTo>
                    <a:pt x="552" y="204"/>
                  </a:lnTo>
                  <a:lnTo>
                    <a:pt x="544" y="208"/>
                  </a:lnTo>
                  <a:lnTo>
                    <a:pt x="540" y="208"/>
                  </a:lnTo>
                  <a:lnTo>
                    <a:pt x="537" y="208"/>
                  </a:lnTo>
                  <a:lnTo>
                    <a:pt x="537" y="208"/>
                  </a:lnTo>
                  <a:lnTo>
                    <a:pt x="533" y="208"/>
                  </a:lnTo>
                  <a:lnTo>
                    <a:pt x="529" y="211"/>
                  </a:lnTo>
                  <a:lnTo>
                    <a:pt x="529" y="211"/>
                  </a:lnTo>
                  <a:lnTo>
                    <a:pt x="533" y="215"/>
                  </a:lnTo>
                  <a:lnTo>
                    <a:pt x="537" y="215"/>
                  </a:lnTo>
                  <a:lnTo>
                    <a:pt x="540" y="215"/>
                  </a:lnTo>
                  <a:lnTo>
                    <a:pt x="540" y="215"/>
                  </a:lnTo>
                  <a:lnTo>
                    <a:pt x="540" y="219"/>
                  </a:lnTo>
                  <a:lnTo>
                    <a:pt x="540" y="222"/>
                  </a:lnTo>
                  <a:lnTo>
                    <a:pt x="540" y="226"/>
                  </a:lnTo>
                  <a:lnTo>
                    <a:pt x="544" y="226"/>
                  </a:lnTo>
                  <a:lnTo>
                    <a:pt x="544" y="230"/>
                  </a:lnTo>
                  <a:lnTo>
                    <a:pt x="548" y="234"/>
                  </a:lnTo>
                  <a:lnTo>
                    <a:pt x="548" y="237"/>
                  </a:lnTo>
                  <a:lnTo>
                    <a:pt x="552" y="237"/>
                  </a:lnTo>
                  <a:lnTo>
                    <a:pt x="552" y="245"/>
                  </a:lnTo>
                  <a:lnTo>
                    <a:pt x="548" y="248"/>
                  </a:lnTo>
                  <a:lnTo>
                    <a:pt x="548" y="248"/>
                  </a:lnTo>
                  <a:lnTo>
                    <a:pt x="552" y="252"/>
                  </a:lnTo>
                  <a:lnTo>
                    <a:pt x="548" y="252"/>
                  </a:lnTo>
                  <a:lnTo>
                    <a:pt x="548" y="256"/>
                  </a:lnTo>
                  <a:lnTo>
                    <a:pt x="548" y="256"/>
                  </a:lnTo>
                  <a:lnTo>
                    <a:pt x="548" y="260"/>
                  </a:lnTo>
                  <a:lnTo>
                    <a:pt x="544" y="263"/>
                  </a:lnTo>
                  <a:lnTo>
                    <a:pt x="537" y="260"/>
                  </a:lnTo>
                  <a:lnTo>
                    <a:pt x="529" y="252"/>
                  </a:lnTo>
                  <a:lnTo>
                    <a:pt x="526" y="252"/>
                  </a:lnTo>
                  <a:lnTo>
                    <a:pt x="518" y="252"/>
                  </a:lnTo>
                  <a:lnTo>
                    <a:pt x="511" y="252"/>
                  </a:lnTo>
                  <a:lnTo>
                    <a:pt x="503" y="252"/>
                  </a:lnTo>
                  <a:lnTo>
                    <a:pt x="496" y="252"/>
                  </a:lnTo>
                  <a:lnTo>
                    <a:pt x="489" y="252"/>
                  </a:lnTo>
                  <a:lnTo>
                    <a:pt x="485" y="252"/>
                  </a:lnTo>
                  <a:lnTo>
                    <a:pt x="481" y="252"/>
                  </a:lnTo>
                  <a:lnTo>
                    <a:pt x="477" y="252"/>
                  </a:lnTo>
                  <a:lnTo>
                    <a:pt x="474" y="256"/>
                  </a:lnTo>
                  <a:lnTo>
                    <a:pt x="466" y="252"/>
                  </a:lnTo>
                  <a:lnTo>
                    <a:pt x="459" y="252"/>
                  </a:lnTo>
                  <a:lnTo>
                    <a:pt x="455" y="252"/>
                  </a:lnTo>
                  <a:lnTo>
                    <a:pt x="452" y="252"/>
                  </a:lnTo>
                  <a:lnTo>
                    <a:pt x="448" y="252"/>
                  </a:lnTo>
                  <a:lnTo>
                    <a:pt x="444" y="252"/>
                  </a:lnTo>
                  <a:lnTo>
                    <a:pt x="440" y="252"/>
                  </a:lnTo>
                  <a:lnTo>
                    <a:pt x="440" y="252"/>
                  </a:lnTo>
                  <a:lnTo>
                    <a:pt x="440" y="256"/>
                  </a:lnTo>
                  <a:lnTo>
                    <a:pt x="440" y="260"/>
                  </a:lnTo>
                  <a:lnTo>
                    <a:pt x="440" y="263"/>
                  </a:lnTo>
                  <a:lnTo>
                    <a:pt x="437" y="263"/>
                  </a:lnTo>
                  <a:lnTo>
                    <a:pt x="426" y="263"/>
                  </a:lnTo>
                  <a:lnTo>
                    <a:pt x="415" y="263"/>
                  </a:lnTo>
                  <a:lnTo>
                    <a:pt x="411" y="260"/>
                  </a:lnTo>
                  <a:lnTo>
                    <a:pt x="403" y="260"/>
                  </a:lnTo>
                  <a:lnTo>
                    <a:pt x="403" y="263"/>
                  </a:lnTo>
                  <a:lnTo>
                    <a:pt x="403" y="263"/>
                  </a:lnTo>
                  <a:lnTo>
                    <a:pt x="400" y="267"/>
                  </a:lnTo>
                  <a:lnTo>
                    <a:pt x="400" y="267"/>
                  </a:lnTo>
                  <a:lnTo>
                    <a:pt x="396" y="267"/>
                  </a:lnTo>
                  <a:lnTo>
                    <a:pt x="396" y="271"/>
                  </a:lnTo>
                  <a:lnTo>
                    <a:pt x="392" y="274"/>
                  </a:lnTo>
                  <a:lnTo>
                    <a:pt x="385" y="278"/>
                  </a:lnTo>
                  <a:lnTo>
                    <a:pt x="381" y="286"/>
                  </a:lnTo>
                  <a:lnTo>
                    <a:pt x="381" y="286"/>
                  </a:lnTo>
                  <a:lnTo>
                    <a:pt x="377" y="293"/>
                  </a:lnTo>
                  <a:lnTo>
                    <a:pt x="370" y="297"/>
                  </a:lnTo>
                  <a:lnTo>
                    <a:pt x="370" y="297"/>
                  </a:lnTo>
                  <a:lnTo>
                    <a:pt x="363" y="293"/>
                  </a:lnTo>
                  <a:lnTo>
                    <a:pt x="355" y="293"/>
                  </a:lnTo>
                  <a:lnTo>
                    <a:pt x="352" y="293"/>
                  </a:lnTo>
                  <a:lnTo>
                    <a:pt x="344" y="297"/>
                  </a:lnTo>
                  <a:lnTo>
                    <a:pt x="340" y="297"/>
                  </a:lnTo>
                  <a:lnTo>
                    <a:pt x="333" y="278"/>
                  </a:lnTo>
                  <a:lnTo>
                    <a:pt x="322" y="278"/>
                  </a:lnTo>
                  <a:lnTo>
                    <a:pt x="322" y="256"/>
                  </a:lnTo>
                  <a:lnTo>
                    <a:pt x="315" y="260"/>
                  </a:lnTo>
                  <a:lnTo>
                    <a:pt x="311" y="248"/>
                  </a:lnTo>
                  <a:lnTo>
                    <a:pt x="303" y="245"/>
                  </a:lnTo>
                  <a:lnTo>
                    <a:pt x="278" y="245"/>
                  </a:lnTo>
                  <a:lnTo>
                    <a:pt x="252" y="245"/>
                  </a:lnTo>
                  <a:lnTo>
                    <a:pt x="237" y="237"/>
                  </a:lnTo>
                  <a:lnTo>
                    <a:pt x="229" y="234"/>
                  </a:lnTo>
                  <a:lnTo>
                    <a:pt x="203" y="219"/>
                  </a:lnTo>
                  <a:lnTo>
                    <a:pt x="159" y="226"/>
                  </a:lnTo>
                  <a:lnTo>
                    <a:pt x="174" y="297"/>
                  </a:lnTo>
                  <a:lnTo>
                    <a:pt x="170" y="297"/>
                  </a:lnTo>
                  <a:lnTo>
                    <a:pt x="163" y="297"/>
                  </a:lnTo>
                  <a:lnTo>
                    <a:pt x="152" y="286"/>
                  </a:lnTo>
                  <a:lnTo>
                    <a:pt x="141" y="282"/>
                  </a:lnTo>
                  <a:lnTo>
                    <a:pt x="129" y="278"/>
                  </a:lnTo>
                  <a:lnTo>
                    <a:pt x="122" y="282"/>
                  </a:lnTo>
                  <a:lnTo>
                    <a:pt x="111" y="289"/>
                  </a:lnTo>
                  <a:lnTo>
                    <a:pt x="111" y="286"/>
                  </a:lnTo>
                  <a:lnTo>
                    <a:pt x="111" y="282"/>
                  </a:lnTo>
                  <a:lnTo>
                    <a:pt x="111" y="278"/>
                  </a:lnTo>
                  <a:lnTo>
                    <a:pt x="115" y="274"/>
                  </a:lnTo>
                  <a:lnTo>
                    <a:pt x="115" y="274"/>
                  </a:lnTo>
                  <a:lnTo>
                    <a:pt x="115" y="271"/>
                  </a:lnTo>
                  <a:lnTo>
                    <a:pt x="111" y="271"/>
                  </a:lnTo>
                  <a:lnTo>
                    <a:pt x="107" y="271"/>
                  </a:lnTo>
                  <a:lnTo>
                    <a:pt x="107" y="271"/>
                  </a:lnTo>
                  <a:lnTo>
                    <a:pt x="103" y="271"/>
                  </a:lnTo>
                  <a:lnTo>
                    <a:pt x="100" y="271"/>
                  </a:lnTo>
                  <a:lnTo>
                    <a:pt x="100" y="271"/>
                  </a:lnTo>
                  <a:lnTo>
                    <a:pt x="100" y="267"/>
                  </a:lnTo>
                  <a:lnTo>
                    <a:pt x="96" y="267"/>
                  </a:lnTo>
                  <a:lnTo>
                    <a:pt x="96" y="263"/>
                  </a:lnTo>
                  <a:lnTo>
                    <a:pt x="92" y="263"/>
                  </a:lnTo>
                  <a:lnTo>
                    <a:pt x="92" y="263"/>
                  </a:lnTo>
                  <a:lnTo>
                    <a:pt x="89" y="263"/>
                  </a:lnTo>
                  <a:lnTo>
                    <a:pt x="89" y="263"/>
                  </a:lnTo>
                  <a:lnTo>
                    <a:pt x="89" y="260"/>
                  </a:lnTo>
                  <a:lnTo>
                    <a:pt x="89" y="260"/>
                  </a:lnTo>
                  <a:lnTo>
                    <a:pt x="85" y="252"/>
                  </a:lnTo>
                  <a:lnTo>
                    <a:pt x="81" y="252"/>
                  </a:lnTo>
                  <a:lnTo>
                    <a:pt x="81" y="252"/>
                  </a:lnTo>
                  <a:lnTo>
                    <a:pt x="81" y="248"/>
                  </a:lnTo>
                  <a:lnTo>
                    <a:pt x="78" y="248"/>
                  </a:lnTo>
                  <a:lnTo>
                    <a:pt x="78" y="245"/>
                  </a:lnTo>
                  <a:lnTo>
                    <a:pt x="74" y="245"/>
                  </a:lnTo>
                  <a:lnTo>
                    <a:pt x="70" y="245"/>
                  </a:lnTo>
                  <a:lnTo>
                    <a:pt x="70" y="241"/>
                  </a:lnTo>
                  <a:lnTo>
                    <a:pt x="70" y="241"/>
                  </a:lnTo>
                  <a:lnTo>
                    <a:pt x="70" y="237"/>
                  </a:lnTo>
                  <a:lnTo>
                    <a:pt x="74" y="237"/>
                  </a:lnTo>
                  <a:lnTo>
                    <a:pt x="78" y="237"/>
                  </a:lnTo>
                  <a:lnTo>
                    <a:pt x="78" y="237"/>
                  </a:lnTo>
                  <a:lnTo>
                    <a:pt x="81" y="237"/>
                  </a:lnTo>
                  <a:lnTo>
                    <a:pt x="81" y="241"/>
                  </a:lnTo>
                  <a:lnTo>
                    <a:pt x="85" y="237"/>
                  </a:lnTo>
                  <a:lnTo>
                    <a:pt x="85" y="237"/>
                  </a:lnTo>
                  <a:lnTo>
                    <a:pt x="89" y="237"/>
                  </a:lnTo>
                  <a:lnTo>
                    <a:pt x="89" y="237"/>
                  </a:lnTo>
                  <a:lnTo>
                    <a:pt x="89" y="237"/>
                  </a:lnTo>
                  <a:lnTo>
                    <a:pt x="85" y="237"/>
                  </a:lnTo>
                  <a:lnTo>
                    <a:pt x="85" y="237"/>
                  </a:lnTo>
                  <a:lnTo>
                    <a:pt x="85" y="234"/>
                  </a:lnTo>
                  <a:lnTo>
                    <a:pt x="81" y="230"/>
                  </a:lnTo>
                  <a:lnTo>
                    <a:pt x="81" y="230"/>
                  </a:lnTo>
                  <a:lnTo>
                    <a:pt x="81" y="230"/>
                  </a:lnTo>
                  <a:lnTo>
                    <a:pt x="81" y="226"/>
                  </a:lnTo>
                  <a:lnTo>
                    <a:pt x="81" y="226"/>
                  </a:lnTo>
                  <a:lnTo>
                    <a:pt x="85" y="222"/>
                  </a:lnTo>
                  <a:lnTo>
                    <a:pt x="89" y="222"/>
                  </a:lnTo>
                  <a:lnTo>
                    <a:pt x="92" y="222"/>
                  </a:lnTo>
                  <a:lnTo>
                    <a:pt x="92" y="222"/>
                  </a:lnTo>
                  <a:lnTo>
                    <a:pt x="96" y="222"/>
                  </a:lnTo>
                  <a:lnTo>
                    <a:pt x="100" y="219"/>
                  </a:lnTo>
                  <a:lnTo>
                    <a:pt x="100" y="222"/>
                  </a:lnTo>
                  <a:lnTo>
                    <a:pt x="103" y="222"/>
                  </a:lnTo>
                  <a:lnTo>
                    <a:pt x="103" y="222"/>
                  </a:lnTo>
                  <a:lnTo>
                    <a:pt x="107" y="222"/>
                  </a:lnTo>
                  <a:lnTo>
                    <a:pt x="111" y="222"/>
                  </a:lnTo>
                  <a:lnTo>
                    <a:pt x="115" y="222"/>
                  </a:lnTo>
                  <a:lnTo>
                    <a:pt x="115" y="222"/>
                  </a:lnTo>
                  <a:lnTo>
                    <a:pt x="111" y="219"/>
                  </a:lnTo>
                  <a:lnTo>
                    <a:pt x="107" y="219"/>
                  </a:lnTo>
                  <a:lnTo>
                    <a:pt x="107" y="215"/>
                  </a:lnTo>
                  <a:lnTo>
                    <a:pt x="107" y="211"/>
                  </a:lnTo>
                  <a:lnTo>
                    <a:pt x="107" y="211"/>
                  </a:lnTo>
                  <a:lnTo>
                    <a:pt x="111" y="211"/>
                  </a:lnTo>
                  <a:lnTo>
                    <a:pt x="107" y="208"/>
                  </a:lnTo>
                  <a:lnTo>
                    <a:pt x="107" y="208"/>
                  </a:lnTo>
                  <a:lnTo>
                    <a:pt x="107" y="208"/>
                  </a:lnTo>
                  <a:lnTo>
                    <a:pt x="107" y="204"/>
                  </a:lnTo>
                  <a:lnTo>
                    <a:pt x="111" y="200"/>
                  </a:lnTo>
                  <a:lnTo>
                    <a:pt x="107" y="200"/>
                  </a:lnTo>
                  <a:lnTo>
                    <a:pt x="107" y="197"/>
                  </a:lnTo>
                  <a:lnTo>
                    <a:pt x="107" y="197"/>
                  </a:lnTo>
                  <a:lnTo>
                    <a:pt x="107" y="193"/>
                  </a:lnTo>
                  <a:lnTo>
                    <a:pt x="103" y="193"/>
                  </a:lnTo>
                  <a:lnTo>
                    <a:pt x="103" y="193"/>
                  </a:lnTo>
                  <a:lnTo>
                    <a:pt x="103" y="189"/>
                  </a:lnTo>
                  <a:lnTo>
                    <a:pt x="96" y="189"/>
                  </a:lnTo>
                  <a:lnTo>
                    <a:pt x="96" y="189"/>
                  </a:lnTo>
                  <a:lnTo>
                    <a:pt x="92" y="189"/>
                  </a:lnTo>
                  <a:lnTo>
                    <a:pt x="92" y="193"/>
                  </a:lnTo>
                  <a:lnTo>
                    <a:pt x="92" y="193"/>
                  </a:lnTo>
                  <a:lnTo>
                    <a:pt x="92" y="193"/>
                  </a:lnTo>
                  <a:lnTo>
                    <a:pt x="89" y="193"/>
                  </a:lnTo>
                  <a:lnTo>
                    <a:pt x="89" y="193"/>
                  </a:lnTo>
                  <a:lnTo>
                    <a:pt x="89" y="193"/>
                  </a:lnTo>
                  <a:lnTo>
                    <a:pt x="85" y="193"/>
                  </a:lnTo>
                  <a:lnTo>
                    <a:pt x="85" y="193"/>
                  </a:lnTo>
                  <a:lnTo>
                    <a:pt x="81" y="193"/>
                  </a:lnTo>
                  <a:lnTo>
                    <a:pt x="81" y="189"/>
                  </a:lnTo>
                  <a:lnTo>
                    <a:pt x="81" y="189"/>
                  </a:lnTo>
                  <a:lnTo>
                    <a:pt x="81" y="189"/>
                  </a:lnTo>
                  <a:lnTo>
                    <a:pt x="78" y="189"/>
                  </a:lnTo>
                  <a:lnTo>
                    <a:pt x="78" y="189"/>
                  </a:lnTo>
                  <a:lnTo>
                    <a:pt x="74" y="189"/>
                  </a:lnTo>
                  <a:lnTo>
                    <a:pt x="70" y="193"/>
                  </a:lnTo>
                  <a:lnTo>
                    <a:pt x="70" y="193"/>
                  </a:lnTo>
                  <a:lnTo>
                    <a:pt x="70" y="193"/>
                  </a:lnTo>
                  <a:lnTo>
                    <a:pt x="66" y="193"/>
                  </a:lnTo>
                  <a:lnTo>
                    <a:pt x="66" y="193"/>
                  </a:lnTo>
                  <a:lnTo>
                    <a:pt x="63" y="197"/>
                  </a:lnTo>
                  <a:lnTo>
                    <a:pt x="63" y="197"/>
                  </a:lnTo>
                  <a:lnTo>
                    <a:pt x="59" y="197"/>
                  </a:lnTo>
                  <a:lnTo>
                    <a:pt x="59" y="200"/>
                  </a:lnTo>
                  <a:lnTo>
                    <a:pt x="55" y="200"/>
                  </a:lnTo>
                  <a:lnTo>
                    <a:pt x="55" y="200"/>
                  </a:lnTo>
                  <a:lnTo>
                    <a:pt x="55" y="200"/>
                  </a:lnTo>
                  <a:lnTo>
                    <a:pt x="55" y="200"/>
                  </a:lnTo>
                  <a:lnTo>
                    <a:pt x="52" y="200"/>
                  </a:lnTo>
                  <a:lnTo>
                    <a:pt x="52" y="200"/>
                  </a:lnTo>
                  <a:lnTo>
                    <a:pt x="48" y="200"/>
                  </a:lnTo>
                  <a:lnTo>
                    <a:pt x="48" y="200"/>
                  </a:lnTo>
                  <a:lnTo>
                    <a:pt x="48" y="20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3" name="Freeform 17">
              <a:extLst>
                <a:ext uri="{FF2B5EF4-FFF2-40B4-BE49-F238E27FC236}">
                  <a16:creationId xmlns:a16="http://schemas.microsoft.com/office/drawing/2014/main" xmlns="" id="{73B732F1-72A8-4E99-A23F-F07566CAE0D2}"/>
                </a:ext>
              </a:extLst>
            </p:cNvPr>
            <p:cNvSpPr/>
            <p:nvPr/>
          </p:nvSpPr>
          <p:spPr bwMode="auto">
            <a:xfrm>
              <a:off x="6505058" y="2981322"/>
              <a:ext cx="471134" cy="258366"/>
            </a:xfrm>
            <a:custGeom>
              <a:avLst/>
              <a:gdLst>
                <a:gd name="T0" fmla="*/ 211 w 263"/>
                <a:gd name="T1" fmla="*/ 137 h 148"/>
                <a:gd name="T2" fmla="*/ 215 w 263"/>
                <a:gd name="T3" fmla="*/ 130 h 148"/>
                <a:gd name="T4" fmla="*/ 211 w 263"/>
                <a:gd name="T5" fmla="*/ 126 h 148"/>
                <a:gd name="T6" fmla="*/ 211 w 263"/>
                <a:gd name="T7" fmla="*/ 118 h 148"/>
                <a:gd name="T8" fmla="*/ 207 w 263"/>
                <a:gd name="T9" fmla="*/ 115 h 148"/>
                <a:gd name="T10" fmla="*/ 200 w 263"/>
                <a:gd name="T11" fmla="*/ 111 h 148"/>
                <a:gd name="T12" fmla="*/ 204 w 263"/>
                <a:gd name="T13" fmla="*/ 104 h 148"/>
                <a:gd name="T14" fmla="*/ 211 w 263"/>
                <a:gd name="T15" fmla="*/ 104 h 148"/>
                <a:gd name="T16" fmla="*/ 218 w 263"/>
                <a:gd name="T17" fmla="*/ 96 h 148"/>
                <a:gd name="T18" fmla="*/ 215 w 263"/>
                <a:gd name="T19" fmla="*/ 93 h 148"/>
                <a:gd name="T20" fmla="*/ 230 w 263"/>
                <a:gd name="T21" fmla="*/ 89 h 148"/>
                <a:gd name="T22" fmla="*/ 226 w 263"/>
                <a:gd name="T23" fmla="*/ 85 h 148"/>
                <a:gd name="T24" fmla="*/ 230 w 263"/>
                <a:gd name="T25" fmla="*/ 81 h 148"/>
                <a:gd name="T26" fmla="*/ 237 w 263"/>
                <a:gd name="T27" fmla="*/ 78 h 148"/>
                <a:gd name="T28" fmla="*/ 244 w 263"/>
                <a:gd name="T29" fmla="*/ 78 h 148"/>
                <a:gd name="T30" fmla="*/ 256 w 263"/>
                <a:gd name="T31" fmla="*/ 78 h 148"/>
                <a:gd name="T32" fmla="*/ 263 w 263"/>
                <a:gd name="T33" fmla="*/ 74 h 148"/>
                <a:gd name="T34" fmla="*/ 256 w 263"/>
                <a:gd name="T35" fmla="*/ 63 h 148"/>
                <a:gd name="T36" fmla="*/ 252 w 263"/>
                <a:gd name="T37" fmla="*/ 67 h 148"/>
                <a:gd name="T38" fmla="*/ 248 w 263"/>
                <a:gd name="T39" fmla="*/ 70 h 148"/>
                <a:gd name="T40" fmla="*/ 237 w 263"/>
                <a:gd name="T41" fmla="*/ 67 h 148"/>
                <a:gd name="T42" fmla="*/ 237 w 263"/>
                <a:gd name="T43" fmla="*/ 59 h 148"/>
                <a:gd name="T44" fmla="*/ 241 w 263"/>
                <a:gd name="T45" fmla="*/ 48 h 148"/>
                <a:gd name="T46" fmla="*/ 237 w 263"/>
                <a:gd name="T47" fmla="*/ 52 h 148"/>
                <a:gd name="T48" fmla="*/ 226 w 263"/>
                <a:gd name="T49" fmla="*/ 59 h 148"/>
                <a:gd name="T50" fmla="*/ 222 w 263"/>
                <a:gd name="T51" fmla="*/ 67 h 148"/>
                <a:gd name="T52" fmla="*/ 211 w 263"/>
                <a:gd name="T53" fmla="*/ 78 h 148"/>
                <a:gd name="T54" fmla="*/ 204 w 263"/>
                <a:gd name="T55" fmla="*/ 74 h 148"/>
                <a:gd name="T56" fmla="*/ 193 w 263"/>
                <a:gd name="T57" fmla="*/ 74 h 148"/>
                <a:gd name="T58" fmla="*/ 181 w 263"/>
                <a:gd name="T59" fmla="*/ 78 h 148"/>
                <a:gd name="T60" fmla="*/ 163 w 263"/>
                <a:gd name="T61" fmla="*/ 59 h 148"/>
                <a:gd name="T62" fmla="*/ 156 w 263"/>
                <a:gd name="T63" fmla="*/ 41 h 148"/>
                <a:gd name="T64" fmla="*/ 144 w 263"/>
                <a:gd name="T65" fmla="*/ 26 h 148"/>
                <a:gd name="T66" fmla="*/ 93 w 263"/>
                <a:gd name="T67" fmla="*/ 26 h 148"/>
                <a:gd name="T68" fmla="*/ 70 w 263"/>
                <a:gd name="T69" fmla="*/ 15 h 148"/>
                <a:gd name="T70" fmla="*/ 0 w 263"/>
                <a:gd name="T71" fmla="*/ 7 h 148"/>
                <a:gd name="T72" fmla="*/ 22 w 263"/>
                <a:gd name="T73" fmla="*/ 78 h 148"/>
                <a:gd name="T74" fmla="*/ 30 w 263"/>
                <a:gd name="T75" fmla="*/ 74 h 148"/>
                <a:gd name="T76" fmla="*/ 26 w 263"/>
                <a:gd name="T77" fmla="*/ 67 h 148"/>
                <a:gd name="T78" fmla="*/ 33 w 263"/>
                <a:gd name="T79" fmla="*/ 59 h 148"/>
                <a:gd name="T80" fmla="*/ 41 w 263"/>
                <a:gd name="T81" fmla="*/ 55 h 148"/>
                <a:gd name="T82" fmla="*/ 44 w 263"/>
                <a:gd name="T83" fmla="*/ 55 h 148"/>
                <a:gd name="T84" fmla="*/ 52 w 263"/>
                <a:gd name="T85" fmla="*/ 52 h 148"/>
                <a:gd name="T86" fmla="*/ 70 w 263"/>
                <a:gd name="T87" fmla="*/ 63 h 148"/>
                <a:gd name="T88" fmla="*/ 85 w 263"/>
                <a:gd name="T89" fmla="*/ 70 h 148"/>
                <a:gd name="T90" fmla="*/ 96 w 263"/>
                <a:gd name="T91" fmla="*/ 74 h 148"/>
                <a:gd name="T92" fmla="*/ 107 w 263"/>
                <a:gd name="T93" fmla="*/ 78 h 148"/>
                <a:gd name="T94" fmla="*/ 115 w 263"/>
                <a:gd name="T95" fmla="*/ 89 h 148"/>
                <a:gd name="T96" fmla="*/ 119 w 263"/>
                <a:gd name="T97" fmla="*/ 100 h 148"/>
                <a:gd name="T98" fmla="*/ 133 w 263"/>
                <a:gd name="T99" fmla="*/ 107 h 148"/>
                <a:gd name="T100" fmla="*/ 159 w 263"/>
                <a:gd name="T101" fmla="*/ 122 h 148"/>
                <a:gd name="T102" fmla="*/ 178 w 263"/>
                <a:gd name="T103" fmla="*/ 130 h 148"/>
                <a:gd name="T104" fmla="*/ 181 w 263"/>
                <a:gd name="T105" fmla="*/ 130 h 148"/>
                <a:gd name="T106" fmla="*/ 189 w 263"/>
                <a:gd name="T107" fmla="*/ 137 h 148"/>
                <a:gd name="T108" fmla="*/ 193 w 263"/>
                <a:gd name="T109" fmla="*/ 144 h 148"/>
                <a:gd name="T110" fmla="*/ 200 w 263"/>
                <a:gd name="T111" fmla="*/ 148 h 148"/>
                <a:gd name="T112" fmla="*/ 204 w 263"/>
                <a:gd name="T113" fmla="*/ 144 h 148"/>
                <a:gd name="T114" fmla="*/ 207 w 263"/>
                <a:gd name="T115" fmla="*/ 148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63" h="148">
                  <a:moveTo>
                    <a:pt x="207" y="148"/>
                  </a:moveTo>
                  <a:lnTo>
                    <a:pt x="211" y="137"/>
                  </a:lnTo>
                  <a:lnTo>
                    <a:pt x="215" y="133"/>
                  </a:lnTo>
                  <a:lnTo>
                    <a:pt x="215" y="130"/>
                  </a:lnTo>
                  <a:lnTo>
                    <a:pt x="215" y="126"/>
                  </a:lnTo>
                  <a:lnTo>
                    <a:pt x="211" y="126"/>
                  </a:lnTo>
                  <a:lnTo>
                    <a:pt x="211" y="118"/>
                  </a:lnTo>
                  <a:lnTo>
                    <a:pt x="211" y="118"/>
                  </a:lnTo>
                  <a:lnTo>
                    <a:pt x="211" y="115"/>
                  </a:lnTo>
                  <a:lnTo>
                    <a:pt x="207" y="115"/>
                  </a:lnTo>
                  <a:lnTo>
                    <a:pt x="204" y="115"/>
                  </a:lnTo>
                  <a:lnTo>
                    <a:pt x="200" y="111"/>
                  </a:lnTo>
                  <a:lnTo>
                    <a:pt x="200" y="104"/>
                  </a:lnTo>
                  <a:lnTo>
                    <a:pt x="204" y="104"/>
                  </a:lnTo>
                  <a:lnTo>
                    <a:pt x="207" y="104"/>
                  </a:lnTo>
                  <a:lnTo>
                    <a:pt x="211" y="104"/>
                  </a:lnTo>
                  <a:lnTo>
                    <a:pt x="211" y="100"/>
                  </a:lnTo>
                  <a:lnTo>
                    <a:pt x="218" y="96"/>
                  </a:lnTo>
                  <a:lnTo>
                    <a:pt x="218" y="96"/>
                  </a:lnTo>
                  <a:lnTo>
                    <a:pt x="215" y="93"/>
                  </a:lnTo>
                  <a:lnTo>
                    <a:pt x="222" y="93"/>
                  </a:lnTo>
                  <a:lnTo>
                    <a:pt x="230" y="89"/>
                  </a:lnTo>
                  <a:lnTo>
                    <a:pt x="230" y="89"/>
                  </a:lnTo>
                  <a:lnTo>
                    <a:pt x="226" y="85"/>
                  </a:lnTo>
                  <a:lnTo>
                    <a:pt x="226" y="81"/>
                  </a:lnTo>
                  <a:lnTo>
                    <a:pt x="230" y="81"/>
                  </a:lnTo>
                  <a:lnTo>
                    <a:pt x="233" y="78"/>
                  </a:lnTo>
                  <a:lnTo>
                    <a:pt x="237" y="78"/>
                  </a:lnTo>
                  <a:lnTo>
                    <a:pt x="241" y="74"/>
                  </a:lnTo>
                  <a:lnTo>
                    <a:pt x="244" y="78"/>
                  </a:lnTo>
                  <a:lnTo>
                    <a:pt x="248" y="78"/>
                  </a:lnTo>
                  <a:lnTo>
                    <a:pt x="256" y="78"/>
                  </a:lnTo>
                  <a:lnTo>
                    <a:pt x="259" y="78"/>
                  </a:lnTo>
                  <a:lnTo>
                    <a:pt x="263" y="74"/>
                  </a:lnTo>
                  <a:lnTo>
                    <a:pt x="263" y="70"/>
                  </a:lnTo>
                  <a:lnTo>
                    <a:pt x="256" y="63"/>
                  </a:lnTo>
                  <a:lnTo>
                    <a:pt x="252" y="63"/>
                  </a:lnTo>
                  <a:lnTo>
                    <a:pt x="252" y="67"/>
                  </a:lnTo>
                  <a:lnTo>
                    <a:pt x="252" y="70"/>
                  </a:lnTo>
                  <a:lnTo>
                    <a:pt x="248" y="70"/>
                  </a:lnTo>
                  <a:lnTo>
                    <a:pt x="244" y="67"/>
                  </a:lnTo>
                  <a:lnTo>
                    <a:pt x="237" y="67"/>
                  </a:lnTo>
                  <a:lnTo>
                    <a:pt x="233" y="63"/>
                  </a:lnTo>
                  <a:lnTo>
                    <a:pt x="237" y="59"/>
                  </a:lnTo>
                  <a:lnTo>
                    <a:pt x="241" y="52"/>
                  </a:lnTo>
                  <a:lnTo>
                    <a:pt x="241" y="48"/>
                  </a:lnTo>
                  <a:lnTo>
                    <a:pt x="237" y="48"/>
                  </a:lnTo>
                  <a:lnTo>
                    <a:pt x="237" y="52"/>
                  </a:lnTo>
                  <a:lnTo>
                    <a:pt x="233" y="55"/>
                  </a:lnTo>
                  <a:lnTo>
                    <a:pt x="226" y="59"/>
                  </a:lnTo>
                  <a:lnTo>
                    <a:pt x="222" y="67"/>
                  </a:lnTo>
                  <a:lnTo>
                    <a:pt x="222" y="67"/>
                  </a:lnTo>
                  <a:lnTo>
                    <a:pt x="218" y="74"/>
                  </a:lnTo>
                  <a:lnTo>
                    <a:pt x="211" y="78"/>
                  </a:lnTo>
                  <a:lnTo>
                    <a:pt x="211" y="78"/>
                  </a:lnTo>
                  <a:lnTo>
                    <a:pt x="204" y="74"/>
                  </a:lnTo>
                  <a:lnTo>
                    <a:pt x="196" y="74"/>
                  </a:lnTo>
                  <a:lnTo>
                    <a:pt x="193" y="74"/>
                  </a:lnTo>
                  <a:lnTo>
                    <a:pt x="185" y="78"/>
                  </a:lnTo>
                  <a:lnTo>
                    <a:pt x="181" y="78"/>
                  </a:lnTo>
                  <a:lnTo>
                    <a:pt x="174" y="59"/>
                  </a:lnTo>
                  <a:lnTo>
                    <a:pt x="163" y="59"/>
                  </a:lnTo>
                  <a:lnTo>
                    <a:pt x="163" y="37"/>
                  </a:lnTo>
                  <a:lnTo>
                    <a:pt x="156" y="41"/>
                  </a:lnTo>
                  <a:lnTo>
                    <a:pt x="152" y="29"/>
                  </a:lnTo>
                  <a:lnTo>
                    <a:pt x="144" y="26"/>
                  </a:lnTo>
                  <a:lnTo>
                    <a:pt x="119" y="26"/>
                  </a:lnTo>
                  <a:lnTo>
                    <a:pt x="93" y="26"/>
                  </a:lnTo>
                  <a:lnTo>
                    <a:pt x="78" y="18"/>
                  </a:lnTo>
                  <a:lnTo>
                    <a:pt x="70" y="15"/>
                  </a:lnTo>
                  <a:lnTo>
                    <a:pt x="44" y="0"/>
                  </a:lnTo>
                  <a:lnTo>
                    <a:pt x="0" y="7"/>
                  </a:lnTo>
                  <a:lnTo>
                    <a:pt x="15" y="78"/>
                  </a:lnTo>
                  <a:lnTo>
                    <a:pt x="22" y="78"/>
                  </a:lnTo>
                  <a:lnTo>
                    <a:pt x="26" y="78"/>
                  </a:lnTo>
                  <a:lnTo>
                    <a:pt x="30" y="74"/>
                  </a:lnTo>
                  <a:lnTo>
                    <a:pt x="26" y="70"/>
                  </a:lnTo>
                  <a:lnTo>
                    <a:pt x="26" y="67"/>
                  </a:lnTo>
                  <a:lnTo>
                    <a:pt x="30" y="59"/>
                  </a:lnTo>
                  <a:lnTo>
                    <a:pt x="33" y="59"/>
                  </a:lnTo>
                  <a:lnTo>
                    <a:pt x="37" y="55"/>
                  </a:lnTo>
                  <a:lnTo>
                    <a:pt x="41" y="55"/>
                  </a:lnTo>
                  <a:lnTo>
                    <a:pt x="44" y="55"/>
                  </a:lnTo>
                  <a:lnTo>
                    <a:pt x="44" y="55"/>
                  </a:lnTo>
                  <a:lnTo>
                    <a:pt x="44" y="52"/>
                  </a:lnTo>
                  <a:lnTo>
                    <a:pt x="52" y="52"/>
                  </a:lnTo>
                  <a:lnTo>
                    <a:pt x="63" y="55"/>
                  </a:lnTo>
                  <a:lnTo>
                    <a:pt x="70" y="63"/>
                  </a:lnTo>
                  <a:lnTo>
                    <a:pt x="74" y="67"/>
                  </a:lnTo>
                  <a:lnTo>
                    <a:pt x="85" y="70"/>
                  </a:lnTo>
                  <a:lnTo>
                    <a:pt x="96" y="78"/>
                  </a:lnTo>
                  <a:lnTo>
                    <a:pt x="96" y="74"/>
                  </a:lnTo>
                  <a:lnTo>
                    <a:pt x="100" y="74"/>
                  </a:lnTo>
                  <a:lnTo>
                    <a:pt x="107" y="78"/>
                  </a:lnTo>
                  <a:lnTo>
                    <a:pt x="111" y="89"/>
                  </a:lnTo>
                  <a:lnTo>
                    <a:pt x="115" y="89"/>
                  </a:lnTo>
                  <a:lnTo>
                    <a:pt x="115" y="93"/>
                  </a:lnTo>
                  <a:lnTo>
                    <a:pt x="119" y="100"/>
                  </a:lnTo>
                  <a:lnTo>
                    <a:pt x="126" y="104"/>
                  </a:lnTo>
                  <a:lnTo>
                    <a:pt x="133" y="107"/>
                  </a:lnTo>
                  <a:lnTo>
                    <a:pt x="144" y="115"/>
                  </a:lnTo>
                  <a:lnTo>
                    <a:pt x="159" y="122"/>
                  </a:lnTo>
                  <a:lnTo>
                    <a:pt x="170" y="130"/>
                  </a:lnTo>
                  <a:lnTo>
                    <a:pt x="178" y="130"/>
                  </a:lnTo>
                  <a:lnTo>
                    <a:pt x="181" y="130"/>
                  </a:lnTo>
                  <a:lnTo>
                    <a:pt x="181" y="130"/>
                  </a:lnTo>
                  <a:lnTo>
                    <a:pt x="189" y="133"/>
                  </a:lnTo>
                  <a:lnTo>
                    <a:pt x="189" y="137"/>
                  </a:lnTo>
                  <a:lnTo>
                    <a:pt x="189" y="144"/>
                  </a:lnTo>
                  <a:lnTo>
                    <a:pt x="193" y="144"/>
                  </a:lnTo>
                  <a:lnTo>
                    <a:pt x="196" y="144"/>
                  </a:lnTo>
                  <a:lnTo>
                    <a:pt x="200" y="148"/>
                  </a:lnTo>
                  <a:lnTo>
                    <a:pt x="204" y="148"/>
                  </a:lnTo>
                  <a:lnTo>
                    <a:pt x="204" y="144"/>
                  </a:lnTo>
                  <a:lnTo>
                    <a:pt x="207" y="148"/>
                  </a:lnTo>
                  <a:lnTo>
                    <a:pt x="207" y="1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4" name="Freeform 18">
              <a:extLst>
                <a:ext uri="{FF2B5EF4-FFF2-40B4-BE49-F238E27FC236}">
                  <a16:creationId xmlns:a16="http://schemas.microsoft.com/office/drawing/2014/main" xmlns="" id="{3CCB527B-EDBA-45ED-B656-4775E19AAC6E}"/>
                </a:ext>
              </a:extLst>
            </p:cNvPr>
            <p:cNvSpPr/>
            <p:nvPr/>
          </p:nvSpPr>
          <p:spPr bwMode="auto">
            <a:xfrm>
              <a:off x="6419069" y="3072100"/>
              <a:ext cx="424559" cy="232181"/>
            </a:xfrm>
            <a:custGeom>
              <a:avLst/>
              <a:gdLst>
                <a:gd name="T0" fmla="*/ 237 w 237"/>
                <a:gd name="T1" fmla="*/ 81 h 133"/>
                <a:gd name="T2" fmla="*/ 226 w 237"/>
                <a:gd name="T3" fmla="*/ 78 h 133"/>
                <a:gd name="T4" fmla="*/ 192 w 237"/>
                <a:gd name="T5" fmla="*/ 63 h 133"/>
                <a:gd name="T6" fmla="*/ 167 w 237"/>
                <a:gd name="T7" fmla="*/ 48 h 133"/>
                <a:gd name="T8" fmla="*/ 159 w 237"/>
                <a:gd name="T9" fmla="*/ 37 h 133"/>
                <a:gd name="T10" fmla="*/ 144 w 237"/>
                <a:gd name="T11" fmla="*/ 22 h 133"/>
                <a:gd name="T12" fmla="*/ 122 w 237"/>
                <a:gd name="T13" fmla="*/ 15 h 133"/>
                <a:gd name="T14" fmla="*/ 100 w 237"/>
                <a:gd name="T15" fmla="*/ 0 h 133"/>
                <a:gd name="T16" fmla="*/ 92 w 237"/>
                <a:gd name="T17" fmla="*/ 3 h 133"/>
                <a:gd name="T18" fmla="*/ 81 w 237"/>
                <a:gd name="T19" fmla="*/ 7 h 133"/>
                <a:gd name="T20" fmla="*/ 74 w 237"/>
                <a:gd name="T21" fmla="*/ 18 h 133"/>
                <a:gd name="T22" fmla="*/ 70 w 237"/>
                <a:gd name="T23" fmla="*/ 26 h 133"/>
                <a:gd name="T24" fmla="*/ 41 w 237"/>
                <a:gd name="T25" fmla="*/ 15 h 133"/>
                <a:gd name="T26" fmla="*/ 11 w 237"/>
                <a:gd name="T27" fmla="*/ 11 h 133"/>
                <a:gd name="T28" fmla="*/ 4 w 237"/>
                <a:gd name="T29" fmla="*/ 22 h 133"/>
                <a:gd name="T30" fmla="*/ 7 w 237"/>
                <a:gd name="T31" fmla="*/ 29 h 133"/>
                <a:gd name="T32" fmla="*/ 11 w 237"/>
                <a:gd name="T33" fmla="*/ 41 h 133"/>
                <a:gd name="T34" fmla="*/ 11 w 237"/>
                <a:gd name="T35" fmla="*/ 55 h 133"/>
                <a:gd name="T36" fmla="*/ 15 w 237"/>
                <a:gd name="T37" fmla="*/ 55 h 133"/>
                <a:gd name="T38" fmla="*/ 26 w 237"/>
                <a:gd name="T39" fmla="*/ 52 h 133"/>
                <a:gd name="T40" fmla="*/ 26 w 237"/>
                <a:gd name="T41" fmla="*/ 59 h 133"/>
                <a:gd name="T42" fmla="*/ 30 w 237"/>
                <a:gd name="T43" fmla="*/ 63 h 133"/>
                <a:gd name="T44" fmla="*/ 22 w 237"/>
                <a:gd name="T45" fmla="*/ 63 h 133"/>
                <a:gd name="T46" fmla="*/ 22 w 237"/>
                <a:gd name="T47" fmla="*/ 70 h 133"/>
                <a:gd name="T48" fmla="*/ 26 w 237"/>
                <a:gd name="T49" fmla="*/ 66 h 133"/>
                <a:gd name="T50" fmla="*/ 33 w 237"/>
                <a:gd name="T51" fmla="*/ 70 h 133"/>
                <a:gd name="T52" fmla="*/ 33 w 237"/>
                <a:gd name="T53" fmla="*/ 81 h 133"/>
                <a:gd name="T54" fmla="*/ 41 w 237"/>
                <a:gd name="T55" fmla="*/ 100 h 133"/>
                <a:gd name="T56" fmla="*/ 52 w 237"/>
                <a:gd name="T57" fmla="*/ 96 h 133"/>
                <a:gd name="T58" fmla="*/ 63 w 237"/>
                <a:gd name="T59" fmla="*/ 89 h 133"/>
                <a:gd name="T60" fmla="*/ 78 w 237"/>
                <a:gd name="T61" fmla="*/ 85 h 133"/>
                <a:gd name="T62" fmla="*/ 89 w 237"/>
                <a:gd name="T63" fmla="*/ 85 h 133"/>
                <a:gd name="T64" fmla="*/ 107 w 237"/>
                <a:gd name="T65" fmla="*/ 96 h 133"/>
                <a:gd name="T66" fmla="*/ 122 w 237"/>
                <a:gd name="T67" fmla="*/ 96 h 133"/>
                <a:gd name="T68" fmla="*/ 126 w 237"/>
                <a:gd name="T69" fmla="*/ 104 h 133"/>
                <a:gd name="T70" fmla="*/ 144 w 237"/>
                <a:gd name="T71" fmla="*/ 111 h 133"/>
                <a:gd name="T72" fmla="*/ 155 w 237"/>
                <a:gd name="T73" fmla="*/ 118 h 133"/>
                <a:gd name="T74" fmla="*/ 155 w 237"/>
                <a:gd name="T75" fmla="*/ 126 h 133"/>
                <a:gd name="T76" fmla="*/ 163 w 237"/>
                <a:gd name="T77" fmla="*/ 130 h 133"/>
                <a:gd name="T78" fmla="*/ 170 w 237"/>
                <a:gd name="T79" fmla="*/ 130 h 133"/>
                <a:gd name="T80" fmla="*/ 178 w 237"/>
                <a:gd name="T81" fmla="*/ 133 h 133"/>
                <a:gd name="T82" fmla="*/ 185 w 237"/>
                <a:gd name="T83" fmla="*/ 133 h 133"/>
                <a:gd name="T84" fmla="*/ 192 w 237"/>
                <a:gd name="T85" fmla="*/ 126 h 133"/>
                <a:gd name="T86" fmla="*/ 204 w 237"/>
                <a:gd name="T87" fmla="*/ 118 h 133"/>
                <a:gd name="T88" fmla="*/ 207 w 237"/>
                <a:gd name="T89" fmla="*/ 115 h 133"/>
                <a:gd name="T90" fmla="*/ 211 w 237"/>
                <a:gd name="T91" fmla="*/ 104 h 133"/>
                <a:gd name="T92" fmla="*/ 211 w 237"/>
                <a:gd name="T93" fmla="*/ 100 h 133"/>
                <a:gd name="T94" fmla="*/ 218 w 237"/>
                <a:gd name="T95" fmla="*/ 96 h 133"/>
                <a:gd name="T96" fmla="*/ 229 w 237"/>
                <a:gd name="T97" fmla="*/ 92 h 133"/>
                <a:gd name="T98" fmla="*/ 237 w 237"/>
                <a:gd name="T99" fmla="*/ 92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37" h="133">
                  <a:moveTo>
                    <a:pt x="237" y="92"/>
                  </a:moveTo>
                  <a:lnTo>
                    <a:pt x="237" y="85"/>
                  </a:lnTo>
                  <a:lnTo>
                    <a:pt x="237" y="81"/>
                  </a:lnTo>
                  <a:lnTo>
                    <a:pt x="229" y="78"/>
                  </a:lnTo>
                  <a:lnTo>
                    <a:pt x="229" y="78"/>
                  </a:lnTo>
                  <a:lnTo>
                    <a:pt x="226" y="78"/>
                  </a:lnTo>
                  <a:lnTo>
                    <a:pt x="218" y="78"/>
                  </a:lnTo>
                  <a:lnTo>
                    <a:pt x="207" y="70"/>
                  </a:lnTo>
                  <a:lnTo>
                    <a:pt x="192" y="63"/>
                  </a:lnTo>
                  <a:lnTo>
                    <a:pt x="181" y="55"/>
                  </a:lnTo>
                  <a:lnTo>
                    <a:pt x="174" y="52"/>
                  </a:lnTo>
                  <a:lnTo>
                    <a:pt x="167" y="48"/>
                  </a:lnTo>
                  <a:lnTo>
                    <a:pt x="163" y="41"/>
                  </a:lnTo>
                  <a:lnTo>
                    <a:pt x="163" y="37"/>
                  </a:lnTo>
                  <a:lnTo>
                    <a:pt x="159" y="37"/>
                  </a:lnTo>
                  <a:lnTo>
                    <a:pt x="155" y="26"/>
                  </a:lnTo>
                  <a:lnTo>
                    <a:pt x="148" y="22"/>
                  </a:lnTo>
                  <a:lnTo>
                    <a:pt x="144" y="22"/>
                  </a:lnTo>
                  <a:lnTo>
                    <a:pt x="144" y="26"/>
                  </a:lnTo>
                  <a:lnTo>
                    <a:pt x="133" y="18"/>
                  </a:lnTo>
                  <a:lnTo>
                    <a:pt x="122" y="15"/>
                  </a:lnTo>
                  <a:lnTo>
                    <a:pt x="118" y="11"/>
                  </a:lnTo>
                  <a:lnTo>
                    <a:pt x="111" y="3"/>
                  </a:lnTo>
                  <a:lnTo>
                    <a:pt x="100" y="0"/>
                  </a:lnTo>
                  <a:lnTo>
                    <a:pt x="92" y="0"/>
                  </a:lnTo>
                  <a:lnTo>
                    <a:pt x="92" y="3"/>
                  </a:lnTo>
                  <a:lnTo>
                    <a:pt x="92" y="3"/>
                  </a:lnTo>
                  <a:lnTo>
                    <a:pt x="89" y="3"/>
                  </a:lnTo>
                  <a:lnTo>
                    <a:pt x="85" y="3"/>
                  </a:lnTo>
                  <a:lnTo>
                    <a:pt x="81" y="7"/>
                  </a:lnTo>
                  <a:lnTo>
                    <a:pt x="78" y="7"/>
                  </a:lnTo>
                  <a:lnTo>
                    <a:pt x="74" y="15"/>
                  </a:lnTo>
                  <a:lnTo>
                    <a:pt x="74" y="18"/>
                  </a:lnTo>
                  <a:lnTo>
                    <a:pt x="78" y="22"/>
                  </a:lnTo>
                  <a:lnTo>
                    <a:pt x="74" y="26"/>
                  </a:lnTo>
                  <a:lnTo>
                    <a:pt x="70" y="26"/>
                  </a:lnTo>
                  <a:lnTo>
                    <a:pt x="59" y="26"/>
                  </a:lnTo>
                  <a:lnTo>
                    <a:pt x="52" y="26"/>
                  </a:lnTo>
                  <a:lnTo>
                    <a:pt x="41" y="15"/>
                  </a:lnTo>
                  <a:lnTo>
                    <a:pt x="30" y="11"/>
                  </a:lnTo>
                  <a:lnTo>
                    <a:pt x="18" y="7"/>
                  </a:lnTo>
                  <a:lnTo>
                    <a:pt x="11" y="11"/>
                  </a:lnTo>
                  <a:lnTo>
                    <a:pt x="0" y="18"/>
                  </a:lnTo>
                  <a:lnTo>
                    <a:pt x="0" y="22"/>
                  </a:lnTo>
                  <a:lnTo>
                    <a:pt x="4" y="22"/>
                  </a:lnTo>
                  <a:lnTo>
                    <a:pt x="4" y="26"/>
                  </a:lnTo>
                  <a:lnTo>
                    <a:pt x="7" y="26"/>
                  </a:lnTo>
                  <a:lnTo>
                    <a:pt x="7" y="29"/>
                  </a:lnTo>
                  <a:lnTo>
                    <a:pt x="11" y="33"/>
                  </a:lnTo>
                  <a:lnTo>
                    <a:pt x="11" y="41"/>
                  </a:lnTo>
                  <a:lnTo>
                    <a:pt x="11" y="41"/>
                  </a:lnTo>
                  <a:lnTo>
                    <a:pt x="11" y="48"/>
                  </a:lnTo>
                  <a:lnTo>
                    <a:pt x="11" y="52"/>
                  </a:lnTo>
                  <a:lnTo>
                    <a:pt x="11" y="55"/>
                  </a:lnTo>
                  <a:lnTo>
                    <a:pt x="18" y="59"/>
                  </a:lnTo>
                  <a:lnTo>
                    <a:pt x="18" y="55"/>
                  </a:lnTo>
                  <a:lnTo>
                    <a:pt x="15" y="55"/>
                  </a:lnTo>
                  <a:lnTo>
                    <a:pt x="18" y="55"/>
                  </a:lnTo>
                  <a:lnTo>
                    <a:pt x="22" y="55"/>
                  </a:lnTo>
                  <a:lnTo>
                    <a:pt x="26" y="52"/>
                  </a:lnTo>
                  <a:lnTo>
                    <a:pt x="26" y="55"/>
                  </a:lnTo>
                  <a:lnTo>
                    <a:pt x="26" y="59"/>
                  </a:lnTo>
                  <a:lnTo>
                    <a:pt x="26" y="59"/>
                  </a:lnTo>
                  <a:lnTo>
                    <a:pt x="30" y="59"/>
                  </a:lnTo>
                  <a:lnTo>
                    <a:pt x="30" y="63"/>
                  </a:lnTo>
                  <a:lnTo>
                    <a:pt x="30" y="63"/>
                  </a:lnTo>
                  <a:lnTo>
                    <a:pt x="26" y="63"/>
                  </a:lnTo>
                  <a:lnTo>
                    <a:pt x="26" y="63"/>
                  </a:lnTo>
                  <a:lnTo>
                    <a:pt x="22" y="63"/>
                  </a:lnTo>
                  <a:lnTo>
                    <a:pt x="18" y="63"/>
                  </a:lnTo>
                  <a:lnTo>
                    <a:pt x="18" y="66"/>
                  </a:lnTo>
                  <a:lnTo>
                    <a:pt x="22" y="70"/>
                  </a:lnTo>
                  <a:lnTo>
                    <a:pt x="22" y="66"/>
                  </a:lnTo>
                  <a:lnTo>
                    <a:pt x="22" y="66"/>
                  </a:lnTo>
                  <a:lnTo>
                    <a:pt x="26" y="66"/>
                  </a:lnTo>
                  <a:lnTo>
                    <a:pt x="26" y="66"/>
                  </a:lnTo>
                  <a:lnTo>
                    <a:pt x="30" y="70"/>
                  </a:lnTo>
                  <a:lnTo>
                    <a:pt x="33" y="70"/>
                  </a:lnTo>
                  <a:lnTo>
                    <a:pt x="33" y="74"/>
                  </a:lnTo>
                  <a:lnTo>
                    <a:pt x="33" y="78"/>
                  </a:lnTo>
                  <a:lnTo>
                    <a:pt x="33" y="81"/>
                  </a:lnTo>
                  <a:lnTo>
                    <a:pt x="33" y="89"/>
                  </a:lnTo>
                  <a:lnTo>
                    <a:pt x="37" y="92"/>
                  </a:lnTo>
                  <a:lnTo>
                    <a:pt x="41" y="100"/>
                  </a:lnTo>
                  <a:lnTo>
                    <a:pt x="44" y="100"/>
                  </a:lnTo>
                  <a:lnTo>
                    <a:pt x="52" y="100"/>
                  </a:lnTo>
                  <a:lnTo>
                    <a:pt x="52" y="96"/>
                  </a:lnTo>
                  <a:lnTo>
                    <a:pt x="55" y="92"/>
                  </a:lnTo>
                  <a:lnTo>
                    <a:pt x="55" y="92"/>
                  </a:lnTo>
                  <a:lnTo>
                    <a:pt x="63" y="89"/>
                  </a:lnTo>
                  <a:lnTo>
                    <a:pt x="70" y="85"/>
                  </a:lnTo>
                  <a:lnTo>
                    <a:pt x="78" y="89"/>
                  </a:lnTo>
                  <a:lnTo>
                    <a:pt x="78" y="85"/>
                  </a:lnTo>
                  <a:lnTo>
                    <a:pt x="81" y="81"/>
                  </a:lnTo>
                  <a:lnTo>
                    <a:pt x="85" y="85"/>
                  </a:lnTo>
                  <a:lnTo>
                    <a:pt x="89" y="85"/>
                  </a:lnTo>
                  <a:lnTo>
                    <a:pt x="92" y="89"/>
                  </a:lnTo>
                  <a:lnTo>
                    <a:pt x="100" y="89"/>
                  </a:lnTo>
                  <a:lnTo>
                    <a:pt x="107" y="96"/>
                  </a:lnTo>
                  <a:lnTo>
                    <a:pt x="111" y="96"/>
                  </a:lnTo>
                  <a:lnTo>
                    <a:pt x="115" y="92"/>
                  </a:lnTo>
                  <a:lnTo>
                    <a:pt x="122" y="96"/>
                  </a:lnTo>
                  <a:lnTo>
                    <a:pt x="126" y="96"/>
                  </a:lnTo>
                  <a:lnTo>
                    <a:pt x="126" y="100"/>
                  </a:lnTo>
                  <a:lnTo>
                    <a:pt x="126" y="104"/>
                  </a:lnTo>
                  <a:lnTo>
                    <a:pt x="129" y="100"/>
                  </a:lnTo>
                  <a:lnTo>
                    <a:pt x="137" y="104"/>
                  </a:lnTo>
                  <a:lnTo>
                    <a:pt x="144" y="111"/>
                  </a:lnTo>
                  <a:lnTo>
                    <a:pt x="152" y="111"/>
                  </a:lnTo>
                  <a:lnTo>
                    <a:pt x="155" y="115"/>
                  </a:lnTo>
                  <a:lnTo>
                    <a:pt x="155" y="118"/>
                  </a:lnTo>
                  <a:lnTo>
                    <a:pt x="155" y="118"/>
                  </a:lnTo>
                  <a:lnTo>
                    <a:pt x="155" y="122"/>
                  </a:lnTo>
                  <a:lnTo>
                    <a:pt x="155" y="126"/>
                  </a:lnTo>
                  <a:lnTo>
                    <a:pt x="159" y="126"/>
                  </a:lnTo>
                  <a:lnTo>
                    <a:pt x="159" y="126"/>
                  </a:lnTo>
                  <a:lnTo>
                    <a:pt x="163" y="130"/>
                  </a:lnTo>
                  <a:lnTo>
                    <a:pt x="167" y="130"/>
                  </a:lnTo>
                  <a:lnTo>
                    <a:pt x="170" y="130"/>
                  </a:lnTo>
                  <a:lnTo>
                    <a:pt x="170" y="130"/>
                  </a:lnTo>
                  <a:lnTo>
                    <a:pt x="174" y="130"/>
                  </a:lnTo>
                  <a:lnTo>
                    <a:pt x="178" y="130"/>
                  </a:lnTo>
                  <a:lnTo>
                    <a:pt x="178" y="133"/>
                  </a:lnTo>
                  <a:lnTo>
                    <a:pt x="181" y="133"/>
                  </a:lnTo>
                  <a:lnTo>
                    <a:pt x="181" y="133"/>
                  </a:lnTo>
                  <a:lnTo>
                    <a:pt x="185" y="133"/>
                  </a:lnTo>
                  <a:lnTo>
                    <a:pt x="189" y="130"/>
                  </a:lnTo>
                  <a:lnTo>
                    <a:pt x="189" y="126"/>
                  </a:lnTo>
                  <a:lnTo>
                    <a:pt x="192" y="126"/>
                  </a:lnTo>
                  <a:lnTo>
                    <a:pt x="189" y="122"/>
                  </a:lnTo>
                  <a:lnTo>
                    <a:pt x="196" y="122"/>
                  </a:lnTo>
                  <a:lnTo>
                    <a:pt x="204" y="118"/>
                  </a:lnTo>
                  <a:lnTo>
                    <a:pt x="204" y="118"/>
                  </a:lnTo>
                  <a:lnTo>
                    <a:pt x="204" y="115"/>
                  </a:lnTo>
                  <a:lnTo>
                    <a:pt x="207" y="115"/>
                  </a:lnTo>
                  <a:lnTo>
                    <a:pt x="207" y="111"/>
                  </a:lnTo>
                  <a:lnTo>
                    <a:pt x="207" y="107"/>
                  </a:lnTo>
                  <a:lnTo>
                    <a:pt x="211" y="104"/>
                  </a:lnTo>
                  <a:lnTo>
                    <a:pt x="211" y="100"/>
                  </a:lnTo>
                  <a:lnTo>
                    <a:pt x="211" y="100"/>
                  </a:lnTo>
                  <a:lnTo>
                    <a:pt x="211" y="100"/>
                  </a:lnTo>
                  <a:lnTo>
                    <a:pt x="211" y="96"/>
                  </a:lnTo>
                  <a:lnTo>
                    <a:pt x="215" y="96"/>
                  </a:lnTo>
                  <a:lnTo>
                    <a:pt x="218" y="96"/>
                  </a:lnTo>
                  <a:lnTo>
                    <a:pt x="218" y="96"/>
                  </a:lnTo>
                  <a:lnTo>
                    <a:pt x="226" y="92"/>
                  </a:lnTo>
                  <a:lnTo>
                    <a:pt x="229" y="92"/>
                  </a:lnTo>
                  <a:lnTo>
                    <a:pt x="233" y="92"/>
                  </a:lnTo>
                  <a:lnTo>
                    <a:pt x="237" y="92"/>
                  </a:lnTo>
                  <a:lnTo>
                    <a:pt x="237" y="92"/>
                  </a:lnTo>
                  <a:lnTo>
                    <a:pt x="237" y="9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5" name="Freeform 19">
              <a:extLst>
                <a:ext uri="{FF2B5EF4-FFF2-40B4-BE49-F238E27FC236}">
                  <a16:creationId xmlns:a16="http://schemas.microsoft.com/office/drawing/2014/main" xmlns="" id="{AC1389A0-0F07-4597-ABE3-AEECEF584001}"/>
                </a:ext>
              </a:extLst>
            </p:cNvPr>
            <p:cNvSpPr>
              <a:spLocks noEditPoints="1"/>
            </p:cNvSpPr>
            <p:nvPr/>
          </p:nvSpPr>
          <p:spPr bwMode="auto">
            <a:xfrm>
              <a:off x="8414673" y="3751186"/>
              <a:ext cx="291996" cy="389296"/>
            </a:xfrm>
            <a:custGeom>
              <a:avLst/>
              <a:gdLst>
                <a:gd name="T0" fmla="*/ 17 w 44"/>
                <a:gd name="T1" fmla="*/ 0 h 60"/>
                <a:gd name="T2" fmla="*/ 23 w 44"/>
                <a:gd name="T3" fmla="*/ 23 h 60"/>
                <a:gd name="T4" fmla="*/ 28 w 44"/>
                <a:gd name="T5" fmla="*/ 24 h 60"/>
                <a:gd name="T6" fmla="*/ 31 w 44"/>
                <a:gd name="T7" fmla="*/ 28 h 60"/>
                <a:gd name="T8" fmla="*/ 30 w 44"/>
                <a:gd name="T9" fmla="*/ 29 h 60"/>
                <a:gd name="T10" fmla="*/ 24 w 44"/>
                <a:gd name="T11" fmla="*/ 24 h 60"/>
                <a:gd name="T12" fmla="*/ 19 w 44"/>
                <a:gd name="T13" fmla="*/ 26 h 60"/>
                <a:gd name="T14" fmla="*/ 16 w 44"/>
                <a:gd name="T15" fmla="*/ 22 h 60"/>
                <a:gd name="T16" fmla="*/ 13 w 44"/>
                <a:gd name="T17" fmla="*/ 20 h 60"/>
                <a:gd name="T18" fmla="*/ 12 w 44"/>
                <a:gd name="T19" fmla="*/ 14 h 60"/>
                <a:gd name="T20" fmla="*/ 17 w 44"/>
                <a:gd name="T21" fmla="*/ 4 h 60"/>
                <a:gd name="T22" fmla="*/ 20 w 44"/>
                <a:gd name="T23" fmla="*/ 7 h 60"/>
                <a:gd name="T24" fmla="*/ 21 w 44"/>
                <a:gd name="T25" fmla="*/ 14 h 60"/>
                <a:gd name="T26" fmla="*/ 21 w 44"/>
                <a:gd name="T27" fmla="*/ 22 h 60"/>
                <a:gd name="T28" fmla="*/ 22 w 44"/>
                <a:gd name="T29" fmla="*/ 19 h 60"/>
                <a:gd name="T30" fmla="*/ 15 w 44"/>
                <a:gd name="T31" fmla="*/ 26 h 60"/>
                <a:gd name="T32" fmla="*/ 20 w 44"/>
                <a:gd name="T33" fmla="*/ 30 h 60"/>
                <a:gd name="T34" fmla="*/ 31 w 44"/>
                <a:gd name="T35" fmla="*/ 24 h 60"/>
                <a:gd name="T36" fmla="*/ 22 w 44"/>
                <a:gd name="T37" fmla="*/ 27 h 60"/>
                <a:gd name="T38" fmla="*/ 23 w 44"/>
                <a:gd name="T39" fmla="*/ 31 h 60"/>
                <a:gd name="T40" fmla="*/ 27 w 44"/>
                <a:gd name="T41" fmla="*/ 27 h 60"/>
                <a:gd name="T42" fmla="*/ 29 w 44"/>
                <a:gd name="T43" fmla="*/ 30 h 60"/>
                <a:gd name="T44" fmla="*/ 29 w 44"/>
                <a:gd name="T45" fmla="*/ 30 h 60"/>
                <a:gd name="T46" fmla="*/ 23 w 44"/>
                <a:gd name="T47" fmla="*/ 39 h 60"/>
                <a:gd name="T48" fmla="*/ 24 w 44"/>
                <a:gd name="T49" fmla="*/ 34 h 60"/>
                <a:gd name="T50" fmla="*/ 27 w 44"/>
                <a:gd name="T51" fmla="*/ 36 h 60"/>
                <a:gd name="T52" fmla="*/ 26 w 44"/>
                <a:gd name="T53" fmla="*/ 39 h 60"/>
                <a:gd name="T54" fmla="*/ 32 w 44"/>
                <a:gd name="T55" fmla="*/ 39 h 60"/>
                <a:gd name="T56" fmla="*/ 29 w 44"/>
                <a:gd name="T57" fmla="*/ 43 h 60"/>
                <a:gd name="T58" fmla="*/ 27 w 44"/>
                <a:gd name="T59" fmla="*/ 39 h 60"/>
                <a:gd name="T60" fmla="*/ 29 w 44"/>
                <a:gd name="T61" fmla="*/ 44 h 60"/>
                <a:gd name="T62" fmla="*/ 34 w 44"/>
                <a:gd name="T63" fmla="*/ 40 h 60"/>
                <a:gd name="T64" fmla="*/ 38 w 44"/>
                <a:gd name="T65" fmla="*/ 41 h 60"/>
                <a:gd name="T66" fmla="*/ 34 w 44"/>
                <a:gd name="T67" fmla="*/ 35 h 60"/>
                <a:gd name="T68" fmla="*/ 39 w 44"/>
                <a:gd name="T69" fmla="*/ 36 h 60"/>
                <a:gd name="T70" fmla="*/ 36 w 44"/>
                <a:gd name="T71" fmla="*/ 30 h 60"/>
                <a:gd name="T72" fmla="*/ 36 w 44"/>
                <a:gd name="T73" fmla="*/ 34 h 60"/>
                <a:gd name="T74" fmla="*/ 33 w 44"/>
                <a:gd name="T75" fmla="*/ 36 h 60"/>
                <a:gd name="T76" fmla="*/ 38 w 44"/>
                <a:gd name="T77" fmla="*/ 40 h 60"/>
                <a:gd name="T78" fmla="*/ 40 w 44"/>
                <a:gd name="T79" fmla="*/ 37 h 60"/>
                <a:gd name="T80" fmla="*/ 39 w 44"/>
                <a:gd name="T81" fmla="*/ 39 h 60"/>
                <a:gd name="T82" fmla="*/ 41 w 44"/>
                <a:gd name="T83" fmla="*/ 42 h 60"/>
                <a:gd name="T84" fmla="*/ 24 w 44"/>
                <a:gd name="T85" fmla="*/ 51 h 60"/>
                <a:gd name="T86" fmla="*/ 30 w 44"/>
                <a:gd name="T87" fmla="*/ 46 h 60"/>
                <a:gd name="T88" fmla="*/ 36 w 44"/>
                <a:gd name="T89" fmla="*/ 47 h 60"/>
                <a:gd name="T90" fmla="*/ 38 w 44"/>
                <a:gd name="T91" fmla="*/ 42 h 60"/>
                <a:gd name="T92" fmla="*/ 42 w 44"/>
                <a:gd name="T93" fmla="*/ 47 h 60"/>
                <a:gd name="T94" fmla="*/ 44 w 44"/>
                <a:gd name="T95" fmla="*/ 54 h 60"/>
                <a:gd name="T96" fmla="*/ 42 w 44"/>
                <a:gd name="T97" fmla="*/ 55 h 60"/>
                <a:gd name="T98" fmla="*/ 39 w 44"/>
                <a:gd name="T99" fmla="*/ 59 h 60"/>
                <a:gd name="T100" fmla="*/ 34 w 44"/>
                <a:gd name="T101" fmla="*/ 58 h 60"/>
                <a:gd name="T102" fmla="*/ 33 w 44"/>
                <a:gd name="T103" fmla="*/ 53 h 60"/>
                <a:gd name="T104" fmla="*/ 29 w 44"/>
                <a:gd name="T105" fmla="*/ 52 h 60"/>
                <a:gd name="T106" fmla="*/ 26 w 44"/>
                <a:gd name="T107" fmla="*/ 51 h 60"/>
                <a:gd name="T108" fmla="*/ 24 w 44"/>
                <a:gd name="T109" fmla="*/ 55 h 60"/>
                <a:gd name="T110" fmla="*/ 14 w 44"/>
                <a:gd name="T111" fmla="*/ 32 h 60"/>
                <a:gd name="T112" fmla="*/ 12 w 44"/>
                <a:gd name="T113" fmla="*/ 33 h 60"/>
                <a:gd name="T114" fmla="*/ 3 w 44"/>
                <a:gd name="T115" fmla="*/ 47 h 60"/>
                <a:gd name="T116" fmla="*/ 10 w 44"/>
                <a:gd name="T117" fmla="*/ 41 h 60"/>
                <a:gd name="T118" fmla="*/ 10 w 44"/>
                <a:gd name="T119" fmla="*/ 38 h 60"/>
                <a:gd name="T120" fmla="*/ 4 w 44"/>
                <a:gd name="T121" fmla="*/ 44 h 60"/>
                <a:gd name="T122" fmla="*/ 2 w 44"/>
                <a:gd name="T123" fmla="*/ 48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4" h="60">
                  <a:moveTo>
                    <a:pt x="16" y="2"/>
                  </a:moveTo>
                  <a:cubicBezTo>
                    <a:pt x="17" y="2"/>
                    <a:pt x="17" y="2"/>
                    <a:pt x="17" y="2"/>
                  </a:cubicBezTo>
                  <a:cubicBezTo>
                    <a:pt x="17" y="3"/>
                    <a:pt x="17" y="3"/>
                    <a:pt x="17" y="3"/>
                  </a:cubicBezTo>
                  <a:cubicBezTo>
                    <a:pt x="16" y="2"/>
                    <a:pt x="16" y="2"/>
                    <a:pt x="16" y="2"/>
                  </a:cubicBezTo>
                  <a:close/>
                  <a:moveTo>
                    <a:pt x="16" y="1"/>
                  </a:moveTo>
                  <a:cubicBezTo>
                    <a:pt x="16" y="1"/>
                    <a:pt x="16" y="1"/>
                    <a:pt x="16" y="1"/>
                  </a:cubicBezTo>
                  <a:cubicBezTo>
                    <a:pt x="15" y="1"/>
                    <a:pt x="15" y="1"/>
                    <a:pt x="15" y="1"/>
                  </a:cubicBezTo>
                  <a:cubicBezTo>
                    <a:pt x="16" y="1"/>
                    <a:pt x="16" y="1"/>
                    <a:pt x="16" y="1"/>
                  </a:cubicBezTo>
                  <a:close/>
                  <a:moveTo>
                    <a:pt x="17" y="0"/>
                  </a:moveTo>
                  <a:cubicBezTo>
                    <a:pt x="17" y="0"/>
                    <a:pt x="17" y="0"/>
                    <a:pt x="17" y="0"/>
                  </a:cubicBezTo>
                  <a:cubicBezTo>
                    <a:pt x="17" y="0"/>
                    <a:pt x="17" y="0"/>
                    <a:pt x="17" y="0"/>
                  </a:cubicBezTo>
                  <a:cubicBezTo>
                    <a:pt x="17" y="0"/>
                    <a:pt x="17" y="0"/>
                    <a:pt x="17" y="0"/>
                  </a:cubicBezTo>
                  <a:close/>
                  <a:moveTo>
                    <a:pt x="19" y="2"/>
                  </a:moveTo>
                  <a:cubicBezTo>
                    <a:pt x="19" y="2"/>
                    <a:pt x="19" y="2"/>
                    <a:pt x="19" y="2"/>
                  </a:cubicBezTo>
                  <a:cubicBezTo>
                    <a:pt x="19" y="3"/>
                    <a:pt x="19" y="3"/>
                    <a:pt x="19" y="3"/>
                  </a:cubicBezTo>
                  <a:cubicBezTo>
                    <a:pt x="20" y="2"/>
                    <a:pt x="20" y="2"/>
                    <a:pt x="20" y="2"/>
                  </a:cubicBezTo>
                  <a:cubicBezTo>
                    <a:pt x="20" y="2"/>
                    <a:pt x="19" y="2"/>
                    <a:pt x="19" y="2"/>
                  </a:cubicBezTo>
                  <a:close/>
                  <a:moveTo>
                    <a:pt x="20" y="22"/>
                  </a:moveTo>
                  <a:cubicBezTo>
                    <a:pt x="20" y="22"/>
                    <a:pt x="20" y="22"/>
                    <a:pt x="20" y="22"/>
                  </a:cubicBezTo>
                  <a:cubicBezTo>
                    <a:pt x="21" y="23"/>
                    <a:pt x="21" y="23"/>
                    <a:pt x="21" y="23"/>
                  </a:cubicBezTo>
                  <a:cubicBezTo>
                    <a:pt x="22" y="24"/>
                    <a:pt x="22" y="24"/>
                    <a:pt x="22" y="24"/>
                  </a:cubicBezTo>
                  <a:cubicBezTo>
                    <a:pt x="23" y="23"/>
                    <a:pt x="23" y="23"/>
                    <a:pt x="23" y="23"/>
                  </a:cubicBezTo>
                  <a:cubicBezTo>
                    <a:pt x="23" y="23"/>
                    <a:pt x="23" y="23"/>
                    <a:pt x="23" y="23"/>
                  </a:cubicBezTo>
                  <a:cubicBezTo>
                    <a:pt x="24" y="22"/>
                    <a:pt x="24" y="22"/>
                    <a:pt x="24" y="22"/>
                  </a:cubicBezTo>
                  <a:cubicBezTo>
                    <a:pt x="25" y="22"/>
                    <a:pt x="25" y="22"/>
                    <a:pt x="25" y="22"/>
                  </a:cubicBezTo>
                  <a:cubicBezTo>
                    <a:pt x="26" y="23"/>
                    <a:pt x="26" y="23"/>
                    <a:pt x="26" y="23"/>
                  </a:cubicBezTo>
                  <a:cubicBezTo>
                    <a:pt x="27" y="24"/>
                    <a:pt x="27" y="24"/>
                    <a:pt x="27" y="24"/>
                  </a:cubicBezTo>
                  <a:cubicBezTo>
                    <a:pt x="26" y="24"/>
                    <a:pt x="26" y="24"/>
                    <a:pt x="26" y="24"/>
                  </a:cubicBezTo>
                  <a:cubicBezTo>
                    <a:pt x="27" y="25"/>
                    <a:pt x="27" y="25"/>
                    <a:pt x="27" y="25"/>
                  </a:cubicBezTo>
                  <a:cubicBezTo>
                    <a:pt x="28" y="24"/>
                    <a:pt x="28" y="24"/>
                    <a:pt x="28" y="24"/>
                  </a:cubicBezTo>
                  <a:cubicBezTo>
                    <a:pt x="27" y="24"/>
                    <a:pt x="27" y="24"/>
                    <a:pt x="27" y="24"/>
                  </a:cubicBezTo>
                  <a:cubicBezTo>
                    <a:pt x="28" y="23"/>
                    <a:pt x="28" y="23"/>
                    <a:pt x="28" y="23"/>
                  </a:cubicBezTo>
                  <a:cubicBezTo>
                    <a:pt x="28" y="24"/>
                    <a:pt x="28" y="24"/>
                    <a:pt x="28" y="24"/>
                  </a:cubicBezTo>
                  <a:cubicBezTo>
                    <a:pt x="29" y="24"/>
                    <a:pt x="29" y="24"/>
                    <a:pt x="29" y="24"/>
                  </a:cubicBezTo>
                  <a:cubicBezTo>
                    <a:pt x="30" y="25"/>
                    <a:pt x="30" y="25"/>
                    <a:pt x="30" y="25"/>
                  </a:cubicBezTo>
                  <a:cubicBezTo>
                    <a:pt x="30" y="25"/>
                    <a:pt x="30" y="25"/>
                    <a:pt x="30" y="25"/>
                  </a:cubicBezTo>
                  <a:cubicBezTo>
                    <a:pt x="30" y="25"/>
                    <a:pt x="30" y="25"/>
                    <a:pt x="30" y="25"/>
                  </a:cubicBezTo>
                  <a:cubicBezTo>
                    <a:pt x="29" y="25"/>
                    <a:pt x="29" y="25"/>
                    <a:pt x="29" y="25"/>
                  </a:cubicBezTo>
                  <a:cubicBezTo>
                    <a:pt x="29" y="25"/>
                    <a:pt x="29" y="25"/>
                    <a:pt x="29" y="25"/>
                  </a:cubicBezTo>
                  <a:cubicBezTo>
                    <a:pt x="29" y="26"/>
                    <a:pt x="29" y="26"/>
                    <a:pt x="29" y="26"/>
                  </a:cubicBezTo>
                  <a:cubicBezTo>
                    <a:pt x="30" y="27"/>
                    <a:pt x="30" y="27"/>
                    <a:pt x="30" y="27"/>
                  </a:cubicBezTo>
                  <a:cubicBezTo>
                    <a:pt x="30" y="28"/>
                    <a:pt x="30" y="28"/>
                    <a:pt x="30" y="28"/>
                  </a:cubicBezTo>
                  <a:cubicBezTo>
                    <a:pt x="31" y="28"/>
                    <a:pt x="31" y="28"/>
                    <a:pt x="31" y="28"/>
                  </a:cubicBezTo>
                  <a:cubicBezTo>
                    <a:pt x="31" y="28"/>
                    <a:pt x="31" y="28"/>
                    <a:pt x="31" y="28"/>
                  </a:cubicBezTo>
                  <a:cubicBezTo>
                    <a:pt x="32" y="28"/>
                    <a:pt x="32" y="28"/>
                    <a:pt x="32" y="28"/>
                  </a:cubicBezTo>
                  <a:cubicBezTo>
                    <a:pt x="32" y="28"/>
                    <a:pt x="32" y="28"/>
                    <a:pt x="32" y="28"/>
                  </a:cubicBezTo>
                  <a:cubicBezTo>
                    <a:pt x="32" y="29"/>
                    <a:pt x="32" y="29"/>
                    <a:pt x="32" y="29"/>
                  </a:cubicBezTo>
                  <a:cubicBezTo>
                    <a:pt x="32" y="29"/>
                    <a:pt x="32" y="29"/>
                    <a:pt x="32" y="29"/>
                  </a:cubicBezTo>
                  <a:cubicBezTo>
                    <a:pt x="32" y="30"/>
                    <a:pt x="32" y="30"/>
                    <a:pt x="32" y="30"/>
                  </a:cubicBezTo>
                  <a:cubicBezTo>
                    <a:pt x="31" y="30"/>
                    <a:pt x="31" y="30"/>
                    <a:pt x="31" y="30"/>
                  </a:cubicBezTo>
                  <a:cubicBezTo>
                    <a:pt x="30" y="29"/>
                    <a:pt x="30" y="29"/>
                    <a:pt x="30" y="29"/>
                  </a:cubicBezTo>
                  <a:cubicBezTo>
                    <a:pt x="31" y="29"/>
                    <a:pt x="31" y="29"/>
                    <a:pt x="31" y="29"/>
                  </a:cubicBezTo>
                  <a:cubicBezTo>
                    <a:pt x="31" y="29"/>
                    <a:pt x="31" y="29"/>
                    <a:pt x="31" y="29"/>
                  </a:cubicBezTo>
                  <a:cubicBezTo>
                    <a:pt x="30" y="28"/>
                    <a:pt x="30" y="28"/>
                    <a:pt x="30" y="28"/>
                  </a:cubicBezTo>
                  <a:cubicBezTo>
                    <a:pt x="30" y="29"/>
                    <a:pt x="30" y="29"/>
                    <a:pt x="30" y="29"/>
                  </a:cubicBezTo>
                  <a:cubicBezTo>
                    <a:pt x="29" y="29"/>
                    <a:pt x="29" y="29"/>
                    <a:pt x="29" y="29"/>
                  </a:cubicBezTo>
                  <a:cubicBezTo>
                    <a:pt x="28" y="28"/>
                    <a:pt x="28" y="28"/>
                    <a:pt x="28" y="28"/>
                  </a:cubicBezTo>
                  <a:cubicBezTo>
                    <a:pt x="28" y="28"/>
                    <a:pt x="28" y="28"/>
                    <a:pt x="28" y="28"/>
                  </a:cubicBezTo>
                  <a:cubicBezTo>
                    <a:pt x="28" y="27"/>
                    <a:pt x="28" y="27"/>
                    <a:pt x="28" y="27"/>
                  </a:cubicBezTo>
                  <a:cubicBezTo>
                    <a:pt x="27" y="26"/>
                    <a:pt x="27" y="26"/>
                    <a:pt x="27" y="26"/>
                  </a:cubicBezTo>
                  <a:cubicBezTo>
                    <a:pt x="26" y="26"/>
                    <a:pt x="26" y="26"/>
                    <a:pt x="26" y="26"/>
                  </a:cubicBezTo>
                  <a:cubicBezTo>
                    <a:pt x="26" y="25"/>
                    <a:pt x="26" y="25"/>
                    <a:pt x="26" y="25"/>
                  </a:cubicBezTo>
                  <a:cubicBezTo>
                    <a:pt x="25" y="24"/>
                    <a:pt x="25" y="24"/>
                    <a:pt x="25" y="24"/>
                  </a:cubicBezTo>
                  <a:cubicBezTo>
                    <a:pt x="25" y="24"/>
                    <a:pt x="25" y="24"/>
                    <a:pt x="25" y="24"/>
                  </a:cubicBezTo>
                  <a:cubicBezTo>
                    <a:pt x="24" y="24"/>
                    <a:pt x="24" y="24"/>
                    <a:pt x="24" y="24"/>
                  </a:cubicBezTo>
                  <a:cubicBezTo>
                    <a:pt x="24" y="24"/>
                    <a:pt x="24" y="24"/>
                    <a:pt x="24" y="24"/>
                  </a:cubicBezTo>
                  <a:cubicBezTo>
                    <a:pt x="25" y="26"/>
                    <a:pt x="25" y="26"/>
                    <a:pt x="25" y="26"/>
                  </a:cubicBezTo>
                  <a:cubicBezTo>
                    <a:pt x="25" y="27"/>
                    <a:pt x="25" y="27"/>
                    <a:pt x="25" y="27"/>
                  </a:cubicBezTo>
                  <a:cubicBezTo>
                    <a:pt x="25" y="27"/>
                    <a:pt x="25" y="27"/>
                    <a:pt x="25" y="27"/>
                  </a:cubicBezTo>
                  <a:cubicBezTo>
                    <a:pt x="24" y="26"/>
                    <a:pt x="24" y="26"/>
                    <a:pt x="24" y="26"/>
                  </a:cubicBezTo>
                  <a:cubicBezTo>
                    <a:pt x="23" y="25"/>
                    <a:pt x="23" y="25"/>
                    <a:pt x="23" y="25"/>
                  </a:cubicBezTo>
                  <a:cubicBezTo>
                    <a:pt x="23" y="25"/>
                    <a:pt x="23" y="25"/>
                    <a:pt x="23" y="25"/>
                  </a:cubicBezTo>
                  <a:cubicBezTo>
                    <a:pt x="21" y="24"/>
                    <a:pt x="21" y="24"/>
                    <a:pt x="21" y="24"/>
                  </a:cubicBezTo>
                  <a:cubicBezTo>
                    <a:pt x="20" y="24"/>
                    <a:pt x="20" y="24"/>
                    <a:pt x="20" y="24"/>
                  </a:cubicBezTo>
                  <a:cubicBezTo>
                    <a:pt x="19" y="25"/>
                    <a:pt x="19" y="25"/>
                    <a:pt x="19" y="25"/>
                  </a:cubicBezTo>
                  <a:cubicBezTo>
                    <a:pt x="20" y="25"/>
                    <a:pt x="20" y="25"/>
                    <a:pt x="20" y="25"/>
                  </a:cubicBezTo>
                  <a:cubicBezTo>
                    <a:pt x="19" y="26"/>
                    <a:pt x="19" y="26"/>
                    <a:pt x="19" y="26"/>
                  </a:cubicBezTo>
                  <a:cubicBezTo>
                    <a:pt x="18" y="25"/>
                    <a:pt x="18" y="25"/>
                    <a:pt x="18" y="25"/>
                  </a:cubicBezTo>
                  <a:cubicBezTo>
                    <a:pt x="17" y="25"/>
                    <a:pt x="17" y="25"/>
                    <a:pt x="17" y="25"/>
                  </a:cubicBezTo>
                  <a:cubicBezTo>
                    <a:pt x="16" y="25"/>
                    <a:pt x="16" y="25"/>
                    <a:pt x="16" y="25"/>
                  </a:cubicBezTo>
                  <a:cubicBezTo>
                    <a:pt x="17" y="25"/>
                    <a:pt x="17" y="25"/>
                    <a:pt x="17" y="25"/>
                  </a:cubicBezTo>
                  <a:cubicBezTo>
                    <a:pt x="16" y="24"/>
                    <a:pt x="16" y="24"/>
                    <a:pt x="16" y="24"/>
                  </a:cubicBezTo>
                  <a:cubicBezTo>
                    <a:pt x="16" y="24"/>
                    <a:pt x="16" y="24"/>
                    <a:pt x="16" y="24"/>
                  </a:cubicBezTo>
                  <a:cubicBezTo>
                    <a:pt x="16" y="25"/>
                    <a:pt x="16" y="25"/>
                    <a:pt x="16" y="25"/>
                  </a:cubicBezTo>
                  <a:cubicBezTo>
                    <a:pt x="15" y="24"/>
                    <a:pt x="15" y="24"/>
                    <a:pt x="15" y="24"/>
                  </a:cubicBezTo>
                  <a:cubicBezTo>
                    <a:pt x="15" y="23"/>
                    <a:pt x="15" y="23"/>
                    <a:pt x="15" y="23"/>
                  </a:cubicBezTo>
                  <a:cubicBezTo>
                    <a:pt x="15" y="23"/>
                    <a:pt x="15" y="23"/>
                    <a:pt x="15" y="23"/>
                  </a:cubicBezTo>
                  <a:cubicBezTo>
                    <a:pt x="16" y="22"/>
                    <a:pt x="16" y="22"/>
                    <a:pt x="16" y="22"/>
                  </a:cubicBezTo>
                  <a:cubicBezTo>
                    <a:pt x="17" y="21"/>
                    <a:pt x="17" y="21"/>
                    <a:pt x="17" y="21"/>
                  </a:cubicBezTo>
                  <a:cubicBezTo>
                    <a:pt x="16" y="20"/>
                    <a:pt x="16" y="20"/>
                    <a:pt x="16" y="20"/>
                  </a:cubicBezTo>
                  <a:cubicBezTo>
                    <a:pt x="15" y="20"/>
                    <a:pt x="15" y="20"/>
                    <a:pt x="15" y="20"/>
                  </a:cubicBezTo>
                  <a:cubicBezTo>
                    <a:pt x="15" y="21"/>
                    <a:pt x="15" y="21"/>
                    <a:pt x="15" y="21"/>
                  </a:cubicBezTo>
                  <a:cubicBezTo>
                    <a:pt x="15" y="21"/>
                    <a:pt x="15" y="21"/>
                    <a:pt x="15" y="21"/>
                  </a:cubicBezTo>
                  <a:cubicBezTo>
                    <a:pt x="15" y="22"/>
                    <a:pt x="15" y="22"/>
                    <a:pt x="15" y="22"/>
                  </a:cubicBezTo>
                  <a:cubicBezTo>
                    <a:pt x="14" y="22"/>
                    <a:pt x="14" y="22"/>
                    <a:pt x="14" y="22"/>
                  </a:cubicBezTo>
                  <a:cubicBezTo>
                    <a:pt x="13" y="21"/>
                    <a:pt x="13" y="21"/>
                    <a:pt x="13" y="21"/>
                  </a:cubicBezTo>
                  <a:cubicBezTo>
                    <a:pt x="13" y="20"/>
                    <a:pt x="13" y="20"/>
                    <a:pt x="13" y="20"/>
                  </a:cubicBezTo>
                  <a:cubicBezTo>
                    <a:pt x="13" y="20"/>
                    <a:pt x="13" y="20"/>
                    <a:pt x="13" y="20"/>
                  </a:cubicBezTo>
                  <a:cubicBezTo>
                    <a:pt x="13" y="20"/>
                    <a:pt x="13" y="20"/>
                    <a:pt x="13" y="20"/>
                  </a:cubicBezTo>
                  <a:cubicBezTo>
                    <a:pt x="12" y="20"/>
                    <a:pt x="12" y="20"/>
                    <a:pt x="12" y="20"/>
                  </a:cubicBezTo>
                  <a:cubicBezTo>
                    <a:pt x="12" y="18"/>
                    <a:pt x="12" y="18"/>
                    <a:pt x="12" y="18"/>
                  </a:cubicBezTo>
                  <a:cubicBezTo>
                    <a:pt x="12" y="17"/>
                    <a:pt x="12" y="17"/>
                    <a:pt x="12" y="17"/>
                  </a:cubicBezTo>
                  <a:cubicBezTo>
                    <a:pt x="11" y="16"/>
                    <a:pt x="11" y="16"/>
                    <a:pt x="11" y="16"/>
                  </a:cubicBezTo>
                  <a:cubicBezTo>
                    <a:pt x="12" y="16"/>
                    <a:pt x="12" y="16"/>
                    <a:pt x="12" y="16"/>
                  </a:cubicBezTo>
                  <a:cubicBezTo>
                    <a:pt x="11" y="15"/>
                    <a:pt x="11" y="15"/>
                    <a:pt x="11" y="15"/>
                  </a:cubicBezTo>
                  <a:cubicBezTo>
                    <a:pt x="11" y="15"/>
                    <a:pt x="11" y="15"/>
                    <a:pt x="11" y="15"/>
                  </a:cubicBezTo>
                  <a:cubicBezTo>
                    <a:pt x="11" y="14"/>
                    <a:pt x="11" y="14"/>
                    <a:pt x="11" y="14"/>
                  </a:cubicBezTo>
                  <a:cubicBezTo>
                    <a:pt x="11" y="13"/>
                    <a:pt x="11" y="13"/>
                    <a:pt x="11" y="13"/>
                  </a:cubicBezTo>
                  <a:cubicBezTo>
                    <a:pt x="11" y="14"/>
                    <a:pt x="11" y="14"/>
                    <a:pt x="11" y="14"/>
                  </a:cubicBezTo>
                  <a:cubicBezTo>
                    <a:pt x="12" y="14"/>
                    <a:pt x="12" y="14"/>
                    <a:pt x="12" y="14"/>
                  </a:cubicBezTo>
                  <a:cubicBezTo>
                    <a:pt x="13" y="14"/>
                    <a:pt x="13" y="14"/>
                    <a:pt x="13" y="14"/>
                  </a:cubicBezTo>
                  <a:cubicBezTo>
                    <a:pt x="13" y="13"/>
                    <a:pt x="13" y="13"/>
                    <a:pt x="13" y="13"/>
                  </a:cubicBezTo>
                  <a:cubicBezTo>
                    <a:pt x="12" y="12"/>
                    <a:pt x="12" y="12"/>
                    <a:pt x="12" y="12"/>
                  </a:cubicBezTo>
                  <a:cubicBezTo>
                    <a:pt x="12" y="11"/>
                    <a:pt x="12" y="11"/>
                    <a:pt x="12" y="11"/>
                  </a:cubicBezTo>
                  <a:cubicBezTo>
                    <a:pt x="13" y="9"/>
                    <a:pt x="13" y="9"/>
                    <a:pt x="13" y="9"/>
                  </a:cubicBezTo>
                  <a:cubicBezTo>
                    <a:pt x="13" y="7"/>
                    <a:pt x="13" y="7"/>
                    <a:pt x="13" y="7"/>
                  </a:cubicBezTo>
                  <a:cubicBezTo>
                    <a:pt x="13" y="6"/>
                    <a:pt x="13" y="6"/>
                    <a:pt x="13" y="6"/>
                  </a:cubicBezTo>
                  <a:cubicBezTo>
                    <a:pt x="14" y="5"/>
                    <a:pt x="14" y="5"/>
                    <a:pt x="14" y="5"/>
                  </a:cubicBezTo>
                  <a:cubicBezTo>
                    <a:pt x="14" y="4"/>
                    <a:pt x="14" y="4"/>
                    <a:pt x="14" y="4"/>
                  </a:cubicBezTo>
                  <a:cubicBezTo>
                    <a:pt x="15" y="4"/>
                    <a:pt x="15" y="4"/>
                    <a:pt x="15" y="4"/>
                  </a:cubicBezTo>
                  <a:cubicBezTo>
                    <a:pt x="17" y="4"/>
                    <a:pt x="17" y="4"/>
                    <a:pt x="17" y="4"/>
                  </a:cubicBezTo>
                  <a:cubicBezTo>
                    <a:pt x="17" y="5"/>
                    <a:pt x="17" y="5"/>
                    <a:pt x="17" y="5"/>
                  </a:cubicBezTo>
                  <a:cubicBezTo>
                    <a:pt x="18" y="5"/>
                    <a:pt x="18" y="5"/>
                    <a:pt x="18" y="5"/>
                  </a:cubicBezTo>
                  <a:cubicBezTo>
                    <a:pt x="18" y="5"/>
                    <a:pt x="18" y="5"/>
                    <a:pt x="18" y="5"/>
                  </a:cubicBezTo>
                  <a:cubicBezTo>
                    <a:pt x="20" y="5"/>
                    <a:pt x="20" y="5"/>
                    <a:pt x="20" y="5"/>
                  </a:cubicBezTo>
                  <a:cubicBezTo>
                    <a:pt x="20" y="4"/>
                    <a:pt x="20" y="4"/>
                    <a:pt x="20" y="4"/>
                  </a:cubicBezTo>
                  <a:cubicBezTo>
                    <a:pt x="20" y="4"/>
                    <a:pt x="20" y="4"/>
                    <a:pt x="20" y="4"/>
                  </a:cubicBezTo>
                  <a:cubicBezTo>
                    <a:pt x="21" y="4"/>
                    <a:pt x="21" y="4"/>
                    <a:pt x="21" y="4"/>
                  </a:cubicBezTo>
                  <a:cubicBezTo>
                    <a:pt x="21" y="4"/>
                    <a:pt x="21" y="4"/>
                    <a:pt x="21" y="4"/>
                  </a:cubicBezTo>
                  <a:cubicBezTo>
                    <a:pt x="21" y="5"/>
                    <a:pt x="21" y="5"/>
                    <a:pt x="21" y="5"/>
                  </a:cubicBezTo>
                  <a:cubicBezTo>
                    <a:pt x="21" y="5"/>
                    <a:pt x="21" y="5"/>
                    <a:pt x="21" y="5"/>
                  </a:cubicBezTo>
                  <a:cubicBezTo>
                    <a:pt x="20" y="7"/>
                    <a:pt x="20" y="7"/>
                    <a:pt x="20" y="7"/>
                  </a:cubicBezTo>
                  <a:cubicBezTo>
                    <a:pt x="21" y="8"/>
                    <a:pt x="21" y="8"/>
                    <a:pt x="21" y="8"/>
                  </a:cubicBezTo>
                  <a:cubicBezTo>
                    <a:pt x="22" y="8"/>
                    <a:pt x="22" y="8"/>
                    <a:pt x="22" y="8"/>
                  </a:cubicBezTo>
                  <a:cubicBezTo>
                    <a:pt x="22" y="9"/>
                    <a:pt x="22" y="9"/>
                    <a:pt x="22" y="9"/>
                  </a:cubicBezTo>
                  <a:cubicBezTo>
                    <a:pt x="23" y="10"/>
                    <a:pt x="23" y="10"/>
                    <a:pt x="23" y="10"/>
                  </a:cubicBezTo>
                  <a:cubicBezTo>
                    <a:pt x="22" y="12"/>
                    <a:pt x="22" y="12"/>
                    <a:pt x="22" y="12"/>
                  </a:cubicBezTo>
                  <a:cubicBezTo>
                    <a:pt x="22" y="13"/>
                    <a:pt x="22" y="13"/>
                    <a:pt x="22" y="13"/>
                  </a:cubicBezTo>
                  <a:cubicBezTo>
                    <a:pt x="22" y="14"/>
                    <a:pt x="22" y="14"/>
                    <a:pt x="22" y="14"/>
                  </a:cubicBezTo>
                  <a:cubicBezTo>
                    <a:pt x="21" y="15"/>
                    <a:pt x="21" y="15"/>
                    <a:pt x="21" y="15"/>
                  </a:cubicBezTo>
                  <a:cubicBezTo>
                    <a:pt x="21" y="15"/>
                    <a:pt x="21" y="15"/>
                    <a:pt x="21" y="15"/>
                  </a:cubicBezTo>
                  <a:cubicBezTo>
                    <a:pt x="21" y="14"/>
                    <a:pt x="21" y="14"/>
                    <a:pt x="21" y="14"/>
                  </a:cubicBezTo>
                  <a:cubicBezTo>
                    <a:pt x="21" y="14"/>
                    <a:pt x="21" y="14"/>
                    <a:pt x="21" y="14"/>
                  </a:cubicBezTo>
                  <a:cubicBezTo>
                    <a:pt x="19" y="15"/>
                    <a:pt x="19" y="15"/>
                    <a:pt x="19" y="15"/>
                  </a:cubicBezTo>
                  <a:cubicBezTo>
                    <a:pt x="19" y="16"/>
                    <a:pt x="19" y="16"/>
                    <a:pt x="19" y="16"/>
                  </a:cubicBezTo>
                  <a:cubicBezTo>
                    <a:pt x="19" y="17"/>
                    <a:pt x="19" y="17"/>
                    <a:pt x="19" y="17"/>
                  </a:cubicBezTo>
                  <a:cubicBezTo>
                    <a:pt x="19" y="18"/>
                    <a:pt x="19" y="18"/>
                    <a:pt x="19" y="18"/>
                  </a:cubicBezTo>
                  <a:cubicBezTo>
                    <a:pt x="19" y="19"/>
                    <a:pt x="19" y="19"/>
                    <a:pt x="19" y="19"/>
                  </a:cubicBezTo>
                  <a:cubicBezTo>
                    <a:pt x="19" y="19"/>
                    <a:pt x="19" y="19"/>
                    <a:pt x="19" y="19"/>
                  </a:cubicBezTo>
                  <a:cubicBezTo>
                    <a:pt x="19" y="20"/>
                    <a:pt x="19" y="20"/>
                    <a:pt x="19" y="20"/>
                  </a:cubicBezTo>
                  <a:cubicBezTo>
                    <a:pt x="20" y="21"/>
                    <a:pt x="20" y="21"/>
                    <a:pt x="20" y="21"/>
                  </a:cubicBezTo>
                  <a:cubicBezTo>
                    <a:pt x="20" y="21"/>
                    <a:pt x="20" y="21"/>
                    <a:pt x="20" y="21"/>
                  </a:cubicBezTo>
                  <a:cubicBezTo>
                    <a:pt x="20" y="22"/>
                    <a:pt x="20" y="22"/>
                    <a:pt x="20" y="22"/>
                  </a:cubicBezTo>
                  <a:close/>
                  <a:moveTo>
                    <a:pt x="21" y="22"/>
                  </a:moveTo>
                  <a:cubicBezTo>
                    <a:pt x="21" y="23"/>
                    <a:pt x="21" y="23"/>
                    <a:pt x="21" y="23"/>
                  </a:cubicBezTo>
                  <a:cubicBezTo>
                    <a:pt x="22" y="23"/>
                    <a:pt x="22" y="23"/>
                    <a:pt x="22" y="23"/>
                  </a:cubicBezTo>
                  <a:cubicBezTo>
                    <a:pt x="22" y="23"/>
                    <a:pt x="22" y="23"/>
                    <a:pt x="22" y="23"/>
                  </a:cubicBezTo>
                  <a:cubicBezTo>
                    <a:pt x="21" y="22"/>
                    <a:pt x="21" y="22"/>
                    <a:pt x="21" y="22"/>
                  </a:cubicBezTo>
                  <a:close/>
                  <a:moveTo>
                    <a:pt x="21" y="19"/>
                  </a:moveTo>
                  <a:cubicBezTo>
                    <a:pt x="21" y="20"/>
                    <a:pt x="21" y="20"/>
                    <a:pt x="21" y="20"/>
                  </a:cubicBezTo>
                  <a:cubicBezTo>
                    <a:pt x="21" y="21"/>
                    <a:pt x="21" y="21"/>
                    <a:pt x="21" y="21"/>
                  </a:cubicBezTo>
                  <a:cubicBezTo>
                    <a:pt x="21" y="21"/>
                    <a:pt x="21" y="21"/>
                    <a:pt x="21" y="21"/>
                  </a:cubicBezTo>
                  <a:cubicBezTo>
                    <a:pt x="22" y="21"/>
                    <a:pt x="22" y="21"/>
                    <a:pt x="22" y="21"/>
                  </a:cubicBezTo>
                  <a:cubicBezTo>
                    <a:pt x="22" y="19"/>
                    <a:pt x="22" y="19"/>
                    <a:pt x="22" y="19"/>
                  </a:cubicBezTo>
                  <a:cubicBezTo>
                    <a:pt x="22" y="19"/>
                    <a:pt x="22" y="19"/>
                    <a:pt x="22" y="19"/>
                  </a:cubicBezTo>
                  <a:cubicBezTo>
                    <a:pt x="22" y="19"/>
                    <a:pt x="22" y="19"/>
                    <a:pt x="22" y="19"/>
                  </a:cubicBezTo>
                  <a:cubicBezTo>
                    <a:pt x="21" y="19"/>
                    <a:pt x="21" y="19"/>
                    <a:pt x="21" y="19"/>
                  </a:cubicBezTo>
                  <a:close/>
                  <a:moveTo>
                    <a:pt x="13" y="24"/>
                  </a:moveTo>
                  <a:cubicBezTo>
                    <a:pt x="13" y="25"/>
                    <a:pt x="13" y="25"/>
                    <a:pt x="13" y="25"/>
                  </a:cubicBezTo>
                  <a:cubicBezTo>
                    <a:pt x="14" y="25"/>
                    <a:pt x="14" y="25"/>
                    <a:pt x="14" y="25"/>
                  </a:cubicBezTo>
                  <a:cubicBezTo>
                    <a:pt x="14" y="25"/>
                    <a:pt x="14" y="25"/>
                    <a:pt x="14" y="25"/>
                  </a:cubicBezTo>
                  <a:cubicBezTo>
                    <a:pt x="13" y="24"/>
                    <a:pt x="13" y="24"/>
                    <a:pt x="13" y="24"/>
                  </a:cubicBezTo>
                  <a:cubicBezTo>
                    <a:pt x="13" y="24"/>
                    <a:pt x="13" y="24"/>
                    <a:pt x="13" y="24"/>
                  </a:cubicBezTo>
                  <a:close/>
                  <a:moveTo>
                    <a:pt x="14" y="26"/>
                  </a:moveTo>
                  <a:cubicBezTo>
                    <a:pt x="14" y="26"/>
                    <a:pt x="14" y="26"/>
                    <a:pt x="14" y="26"/>
                  </a:cubicBezTo>
                  <a:cubicBezTo>
                    <a:pt x="15" y="26"/>
                    <a:pt x="15" y="26"/>
                    <a:pt x="15" y="26"/>
                  </a:cubicBezTo>
                  <a:cubicBezTo>
                    <a:pt x="15" y="27"/>
                    <a:pt x="15" y="27"/>
                    <a:pt x="15" y="27"/>
                  </a:cubicBezTo>
                  <a:cubicBezTo>
                    <a:pt x="16" y="28"/>
                    <a:pt x="16" y="28"/>
                    <a:pt x="16" y="28"/>
                  </a:cubicBezTo>
                  <a:cubicBezTo>
                    <a:pt x="16" y="28"/>
                    <a:pt x="16" y="28"/>
                    <a:pt x="16" y="28"/>
                  </a:cubicBezTo>
                  <a:cubicBezTo>
                    <a:pt x="16" y="29"/>
                    <a:pt x="16" y="29"/>
                    <a:pt x="16" y="29"/>
                  </a:cubicBezTo>
                  <a:cubicBezTo>
                    <a:pt x="17" y="30"/>
                    <a:pt x="17" y="30"/>
                    <a:pt x="17" y="30"/>
                  </a:cubicBezTo>
                  <a:cubicBezTo>
                    <a:pt x="17" y="31"/>
                    <a:pt x="17" y="31"/>
                    <a:pt x="17" y="31"/>
                  </a:cubicBezTo>
                  <a:cubicBezTo>
                    <a:pt x="18" y="31"/>
                    <a:pt x="18" y="31"/>
                    <a:pt x="18" y="31"/>
                  </a:cubicBezTo>
                  <a:cubicBezTo>
                    <a:pt x="19" y="32"/>
                    <a:pt x="19" y="32"/>
                    <a:pt x="19" y="32"/>
                  </a:cubicBezTo>
                  <a:cubicBezTo>
                    <a:pt x="20" y="31"/>
                    <a:pt x="20" y="31"/>
                    <a:pt x="20" y="31"/>
                  </a:cubicBezTo>
                  <a:cubicBezTo>
                    <a:pt x="20" y="30"/>
                    <a:pt x="20" y="30"/>
                    <a:pt x="20" y="30"/>
                  </a:cubicBezTo>
                  <a:cubicBezTo>
                    <a:pt x="20" y="30"/>
                    <a:pt x="20" y="30"/>
                    <a:pt x="20" y="30"/>
                  </a:cubicBezTo>
                  <a:cubicBezTo>
                    <a:pt x="20" y="29"/>
                    <a:pt x="20" y="29"/>
                    <a:pt x="20" y="29"/>
                  </a:cubicBezTo>
                  <a:cubicBezTo>
                    <a:pt x="20" y="29"/>
                    <a:pt x="20" y="29"/>
                    <a:pt x="20" y="29"/>
                  </a:cubicBezTo>
                  <a:cubicBezTo>
                    <a:pt x="20" y="28"/>
                    <a:pt x="20" y="28"/>
                    <a:pt x="20" y="28"/>
                  </a:cubicBezTo>
                  <a:cubicBezTo>
                    <a:pt x="20" y="28"/>
                    <a:pt x="20" y="28"/>
                    <a:pt x="20" y="28"/>
                  </a:cubicBezTo>
                  <a:cubicBezTo>
                    <a:pt x="19" y="27"/>
                    <a:pt x="19" y="27"/>
                    <a:pt x="19" y="27"/>
                  </a:cubicBezTo>
                  <a:cubicBezTo>
                    <a:pt x="17" y="26"/>
                    <a:pt x="17" y="26"/>
                    <a:pt x="17" y="26"/>
                  </a:cubicBezTo>
                  <a:cubicBezTo>
                    <a:pt x="16" y="26"/>
                    <a:pt x="16" y="26"/>
                    <a:pt x="16" y="26"/>
                  </a:cubicBezTo>
                  <a:cubicBezTo>
                    <a:pt x="15" y="26"/>
                    <a:pt x="15" y="26"/>
                    <a:pt x="15" y="26"/>
                  </a:cubicBezTo>
                  <a:cubicBezTo>
                    <a:pt x="14" y="26"/>
                    <a:pt x="14" y="26"/>
                    <a:pt x="14" y="26"/>
                  </a:cubicBezTo>
                  <a:close/>
                  <a:moveTo>
                    <a:pt x="32" y="23"/>
                  </a:moveTo>
                  <a:cubicBezTo>
                    <a:pt x="31" y="24"/>
                    <a:pt x="31" y="24"/>
                    <a:pt x="31" y="24"/>
                  </a:cubicBezTo>
                  <a:cubicBezTo>
                    <a:pt x="32" y="24"/>
                    <a:pt x="32" y="24"/>
                    <a:pt x="32" y="24"/>
                  </a:cubicBezTo>
                  <a:cubicBezTo>
                    <a:pt x="31" y="25"/>
                    <a:pt x="31" y="25"/>
                    <a:pt x="31" y="25"/>
                  </a:cubicBezTo>
                  <a:cubicBezTo>
                    <a:pt x="31" y="25"/>
                    <a:pt x="31" y="25"/>
                    <a:pt x="31" y="25"/>
                  </a:cubicBezTo>
                  <a:cubicBezTo>
                    <a:pt x="31" y="26"/>
                    <a:pt x="31" y="26"/>
                    <a:pt x="31" y="26"/>
                  </a:cubicBezTo>
                  <a:cubicBezTo>
                    <a:pt x="33" y="25"/>
                    <a:pt x="33" y="25"/>
                    <a:pt x="33" y="25"/>
                  </a:cubicBezTo>
                  <a:cubicBezTo>
                    <a:pt x="33" y="25"/>
                    <a:pt x="33" y="25"/>
                    <a:pt x="33" y="25"/>
                  </a:cubicBezTo>
                  <a:cubicBezTo>
                    <a:pt x="32" y="24"/>
                    <a:pt x="32" y="24"/>
                    <a:pt x="32" y="24"/>
                  </a:cubicBezTo>
                  <a:cubicBezTo>
                    <a:pt x="32" y="23"/>
                    <a:pt x="32" y="23"/>
                    <a:pt x="32" y="23"/>
                  </a:cubicBezTo>
                  <a:close/>
                  <a:moveTo>
                    <a:pt x="21" y="26"/>
                  </a:moveTo>
                  <a:cubicBezTo>
                    <a:pt x="22" y="27"/>
                    <a:pt x="22" y="27"/>
                    <a:pt x="22" y="27"/>
                  </a:cubicBezTo>
                  <a:cubicBezTo>
                    <a:pt x="22" y="27"/>
                    <a:pt x="22" y="27"/>
                    <a:pt x="22" y="27"/>
                  </a:cubicBezTo>
                  <a:cubicBezTo>
                    <a:pt x="23" y="26"/>
                    <a:pt x="23" y="26"/>
                    <a:pt x="23" y="26"/>
                  </a:cubicBezTo>
                  <a:cubicBezTo>
                    <a:pt x="22" y="26"/>
                    <a:pt x="22" y="26"/>
                    <a:pt x="22" y="26"/>
                  </a:cubicBezTo>
                  <a:cubicBezTo>
                    <a:pt x="21" y="25"/>
                    <a:pt x="21" y="25"/>
                    <a:pt x="21" y="25"/>
                  </a:cubicBezTo>
                  <a:cubicBezTo>
                    <a:pt x="21" y="26"/>
                    <a:pt x="21" y="26"/>
                    <a:pt x="21" y="26"/>
                  </a:cubicBezTo>
                  <a:cubicBezTo>
                    <a:pt x="21" y="26"/>
                    <a:pt x="21" y="26"/>
                    <a:pt x="21" y="26"/>
                  </a:cubicBezTo>
                  <a:close/>
                  <a:moveTo>
                    <a:pt x="23" y="30"/>
                  </a:moveTo>
                  <a:cubicBezTo>
                    <a:pt x="22" y="30"/>
                    <a:pt x="22" y="30"/>
                    <a:pt x="22" y="30"/>
                  </a:cubicBezTo>
                  <a:cubicBezTo>
                    <a:pt x="22" y="31"/>
                    <a:pt x="22" y="31"/>
                    <a:pt x="22" y="31"/>
                  </a:cubicBezTo>
                  <a:cubicBezTo>
                    <a:pt x="22" y="32"/>
                    <a:pt x="22" y="32"/>
                    <a:pt x="22" y="32"/>
                  </a:cubicBezTo>
                  <a:cubicBezTo>
                    <a:pt x="23" y="32"/>
                    <a:pt x="23" y="32"/>
                    <a:pt x="23" y="32"/>
                  </a:cubicBezTo>
                  <a:cubicBezTo>
                    <a:pt x="23" y="31"/>
                    <a:pt x="23" y="31"/>
                    <a:pt x="23" y="31"/>
                  </a:cubicBezTo>
                  <a:cubicBezTo>
                    <a:pt x="23" y="30"/>
                    <a:pt x="23" y="30"/>
                    <a:pt x="23" y="30"/>
                  </a:cubicBezTo>
                  <a:cubicBezTo>
                    <a:pt x="23" y="29"/>
                    <a:pt x="23" y="29"/>
                    <a:pt x="23" y="29"/>
                  </a:cubicBezTo>
                  <a:cubicBezTo>
                    <a:pt x="23" y="30"/>
                    <a:pt x="23" y="30"/>
                    <a:pt x="23" y="30"/>
                  </a:cubicBezTo>
                  <a:close/>
                  <a:moveTo>
                    <a:pt x="25" y="30"/>
                  </a:moveTo>
                  <a:cubicBezTo>
                    <a:pt x="24" y="30"/>
                    <a:pt x="24" y="30"/>
                    <a:pt x="24" y="30"/>
                  </a:cubicBezTo>
                  <a:cubicBezTo>
                    <a:pt x="25" y="31"/>
                    <a:pt x="25" y="31"/>
                    <a:pt x="25" y="31"/>
                  </a:cubicBezTo>
                  <a:cubicBezTo>
                    <a:pt x="25" y="31"/>
                    <a:pt x="25" y="31"/>
                    <a:pt x="25" y="31"/>
                  </a:cubicBezTo>
                  <a:cubicBezTo>
                    <a:pt x="26" y="30"/>
                    <a:pt x="26" y="30"/>
                    <a:pt x="26" y="30"/>
                  </a:cubicBezTo>
                  <a:cubicBezTo>
                    <a:pt x="25" y="30"/>
                    <a:pt x="25" y="30"/>
                    <a:pt x="25" y="30"/>
                  </a:cubicBezTo>
                  <a:close/>
                  <a:moveTo>
                    <a:pt x="28" y="28"/>
                  </a:moveTo>
                  <a:cubicBezTo>
                    <a:pt x="27" y="27"/>
                    <a:pt x="27" y="27"/>
                    <a:pt x="27" y="27"/>
                  </a:cubicBezTo>
                  <a:cubicBezTo>
                    <a:pt x="26" y="27"/>
                    <a:pt x="26" y="27"/>
                    <a:pt x="26" y="27"/>
                  </a:cubicBezTo>
                  <a:cubicBezTo>
                    <a:pt x="26" y="28"/>
                    <a:pt x="26" y="28"/>
                    <a:pt x="26" y="28"/>
                  </a:cubicBezTo>
                  <a:cubicBezTo>
                    <a:pt x="28" y="29"/>
                    <a:pt x="28" y="29"/>
                    <a:pt x="28" y="29"/>
                  </a:cubicBezTo>
                  <a:cubicBezTo>
                    <a:pt x="28" y="29"/>
                    <a:pt x="28" y="29"/>
                    <a:pt x="28" y="29"/>
                  </a:cubicBezTo>
                  <a:cubicBezTo>
                    <a:pt x="28" y="28"/>
                    <a:pt x="28" y="28"/>
                    <a:pt x="28" y="28"/>
                  </a:cubicBezTo>
                  <a:close/>
                  <a:moveTo>
                    <a:pt x="29" y="30"/>
                  </a:moveTo>
                  <a:cubicBezTo>
                    <a:pt x="30" y="30"/>
                    <a:pt x="30" y="30"/>
                    <a:pt x="30" y="30"/>
                  </a:cubicBezTo>
                  <a:cubicBezTo>
                    <a:pt x="30" y="31"/>
                    <a:pt x="30" y="31"/>
                    <a:pt x="30" y="31"/>
                  </a:cubicBezTo>
                  <a:cubicBezTo>
                    <a:pt x="31" y="31"/>
                    <a:pt x="31" y="31"/>
                    <a:pt x="31" y="31"/>
                  </a:cubicBezTo>
                  <a:cubicBezTo>
                    <a:pt x="30" y="30"/>
                    <a:pt x="30" y="30"/>
                    <a:pt x="30" y="30"/>
                  </a:cubicBezTo>
                  <a:cubicBezTo>
                    <a:pt x="29" y="30"/>
                    <a:pt x="29" y="30"/>
                    <a:pt x="29" y="30"/>
                  </a:cubicBezTo>
                  <a:close/>
                  <a:moveTo>
                    <a:pt x="28" y="33"/>
                  </a:moveTo>
                  <a:cubicBezTo>
                    <a:pt x="29" y="32"/>
                    <a:pt x="29" y="32"/>
                    <a:pt x="29" y="32"/>
                  </a:cubicBezTo>
                  <a:cubicBezTo>
                    <a:pt x="29" y="31"/>
                    <a:pt x="29" y="31"/>
                    <a:pt x="29" y="31"/>
                  </a:cubicBezTo>
                  <a:cubicBezTo>
                    <a:pt x="30" y="33"/>
                    <a:pt x="30" y="33"/>
                    <a:pt x="30" y="33"/>
                  </a:cubicBezTo>
                  <a:cubicBezTo>
                    <a:pt x="31" y="33"/>
                    <a:pt x="31" y="33"/>
                    <a:pt x="31" y="33"/>
                  </a:cubicBezTo>
                  <a:cubicBezTo>
                    <a:pt x="32" y="33"/>
                    <a:pt x="32" y="33"/>
                    <a:pt x="32" y="33"/>
                  </a:cubicBezTo>
                  <a:cubicBezTo>
                    <a:pt x="32" y="32"/>
                    <a:pt x="32" y="32"/>
                    <a:pt x="32" y="32"/>
                  </a:cubicBezTo>
                  <a:cubicBezTo>
                    <a:pt x="31" y="32"/>
                    <a:pt x="31" y="32"/>
                    <a:pt x="31" y="32"/>
                  </a:cubicBezTo>
                  <a:cubicBezTo>
                    <a:pt x="30" y="31"/>
                    <a:pt x="30" y="31"/>
                    <a:pt x="30" y="31"/>
                  </a:cubicBezTo>
                  <a:cubicBezTo>
                    <a:pt x="29" y="31"/>
                    <a:pt x="29" y="31"/>
                    <a:pt x="29" y="31"/>
                  </a:cubicBezTo>
                  <a:cubicBezTo>
                    <a:pt x="29" y="30"/>
                    <a:pt x="29" y="30"/>
                    <a:pt x="29" y="30"/>
                  </a:cubicBezTo>
                  <a:cubicBezTo>
                    <a:pt x="28" y="30"/>
                    <a:pt x="28" y="30"/>
                    <a:pt x="28" y="30"/>
                  </a:cubicBezTo>
                  <a:cubicBezTo>
                    <a:pt x="28" y="30"/>
                    <a:pt x="28" y="30"/>
                    <a:pt x="28" y="30"/>
                  </a:cubicBezTo>
                  <a:cubicBezTo>
                    <a:pt x="28" y="30"/>
                    <a:pt x="28" y="30"/>
                    <a:pt x="28" y="30"/>
                  </a:cubicBezTo>
                  <a:cubicBezTo>
                    <a:pt x="28" y="31"/>
                    <a:pt x="28" y="31"/>
                    <a:pt x="28" y="31"/>
                  </a:cubicBezTo>
                  <a:cubicBezTo>
                    <a:pt x="28" y="31"/>
                    <a:pt x="28" y="31"/>
                    <a:pt x="28" y="31"/>
                  </a:cubicBezTo>
                  <a:cubicBezTo>
                    <a:pt x="28" y="32"/>
                    <a:pt x="28" y="32"/>
                    <a:pt x="28" y="32"/>
                  </a:cubicBezTo>
                  <a:cubicBezTo>
                    <a:pt x="28" y="32"/>
                    <a:pt x="28" y="32"/>
                    <a:pt x="28" y="32"/>
                  </a:cubicBezTo>
                  <a:cubicBezTo>
                    <a:pt x="28" y="33"/>
                    <a:pt x="28" y="33"/>
                    <a:pt x="28" y="33"/>
                  </a:cubicBezTo>
                  <a:close/>
                  <a:moveTo>
                    <a:pt x="24" y="38"/>
                  </a:moveTo>
                  <a:cubicBezTo>
                    <a:pt x="23" y="39"/>
                    <a:pt x="23" y="39"/>
                    <a:pt x="23" y="39"/>
                  </a:cubicBezTo>
                  <a:cubicBezTo>
                    <a:pt x="23" y="39"/>
                    <a:pt x="23" y="39"/>
                    <a:pt x="23" y="39"/>
                  </a:cubicBezTo>
                  <a:cubicBezTo>
                    <a:pt x="22" y="38"/>
                    <a:pt x="22" y="38"/>
                    <a:pt x="22" y="38"/>
                  </a:cubicBezTo>
                  <a:cubicBezTo>
                    <a:pt x="23" y="37"/>
                    <a:pt x="23" y="37"/>
                    <a:pt x="23" y="37"/>
                  </a:cubicBezTo>
                  <a:cubicBezTo>
                    <a:pt x="23" y="35"/>
                    <a:pt x="23" y="35"/>
                    <a:pt x="23" y="35"/>
                  </a:cubicBezTo>
                  <a:cubicBezTo>
                    <a:pt x="23" y="34"/>
                    <a:pt x="23" y="34"/>
                    <a:pt x="23" y="34"/>
                  </a:cubicBezTo>
                  <a:cubicBezTo>
                    <a:pt x="23" y="34"/>
                    <a:pt x="23" y="34"/>
                    <a:pt x="23" y="34"/>
                  </a:cubicBezTo>
                  <a:cubicBezTo>
                    <a:pt x="23" y="34"/>
                    <a:pt x="23" y="34"/>
                    <a:pt x="23" y="34"/>
                  </a:cubicBezTo>
                  <a:cubicBezTo>
                    <a:pt x="22" y="33"/>
                    <a:pt x="22" y="33"/>
                    <a:pt x="22" y="33"/>
                  </a:cubicBezTo>
                  <a:cubicBezTo>
                    <a:pt x="22" y="33"/>
                    <a:pt x="22" y="33"/>
                    <a:pt x="22" y="33"/>
                  </a:cubicBezTo>
                  <a:cubicBezTo>
                    <a:pt x="23" y="33"/>
                    <a:pt x="23" y="33"/>
                    <a:pt x="23" y="33"/>
                  </a:cubicBezTo>
                  <a:cubicBezTo>
                    <a:pt x="24" y="33"/>
                    <a:pt x="24" y="33"/>
                    <a:pt x="24" y="33"/>
                  </a:cubicBezTo>
                  <a:cubicBezTo>
                    <a:pt x="24" y="34"/>
                    <a:pt x="24" y="34"/>
                    <a:pt x="24" y="34"/>
                  </a:cubicBezTo>
                  <a:cubicBezTo>
                    <a:pt x="24" y="34"/>
                    <a:pt x="24" y="34"/>
                    <a:pt x="24" y="34"/>
                  </a:cubicBezTo>
                  <a:cubicBezTo>
                    <a:pt x="25" y="34"/>
                    <a:pt x="25" y="34"/>
                    <a:pt x="25" y="34"/>
                  </a:cubicBezTo>
                  <a:cubicBezTo>
                    <a:pt x="25" y="34"/>
                    <a:pt x="25" y="34"/>
                    <a:pt x="25" y="34"/>
                  </a:cubicBezTo>
                  <a:cubicBezTo>
                    <a:pt x="26" y="34"/>
                    <a:pt x="26" y="34"/>
                    <a:pt x="26" y="34"/>
                  </a:cubicBezTo>
                  <a:cubicBezTo>
                    <a:pt x="27" y="35"/>
                    <a:pt x="27" y="35"/>
                    <a:pt x="27" y="35"/>
                  </a:cubicBezTo>
                  <a:cubicBezTo>
                    <a:pt x="27" y="34"/>
                    <a:pt x="27" y="34"/>
                    <a:pt x="27" y="34"/>
                  </a:cubicBezTo>
                  <a:cubicBezTo>
                    <a:pt x="28" y="34"/>
                    <a:pt x="28" y="34"/>
                    <a:pt x="28" y="34"/>
                  </a:cubicBezTo>
                  <a:cubicBezTo>
                    <a:pt x="28" y="34"/>
                    <a:pt x="28" y="34"/>
                    <a:pt x="28" y="34"/>
                  </a:cubicBezTo>
                  <a:cubicBezTo>
                    <a:pt x="28" y="35"/>
                    <a:pt x="28" y="35"/>
                    <a:pt x="28" y="35"/>
                  </a:cubicBezTo>
                  <a:cubicBezTo>
                    <a:pt x="28" y="35"/>
                    <a:pt x="28" y="35"/>
                    <a:pt x="28" y="35"/>
                  </a:cubicBezTo>
                  <a:cubicBezTo>
                    <a:pt x="27" y="36"/>
                    <a:pt x="27" y="36"/>
                    <a:pt x="27" y="36"/>
                  </a:cubicBezTo>
                  <a:cubicBezTo>
                    <a:pt x="26" y="37"/>
                    <a:pt x="26" y="37"/>
                    <a:pt x="26" y="37"/>
                  </a:cubicBezTo>
                  <a:cubicBezTo>
                    <a:pt x="26" y="38"/>
                    <a:pt x="26" y="38"/>
                    <a:pt x="26" y="38"/>
                  </a:cubicBezTo>
                  <a:cubicBezTo>
                    <a:pt x="25" y="38"/>
                    <a:pt x="25" y="38"/>
                    <a:pt x="25" y="38"/>
                  </a:cubicBezTo>
                  <a:cubicBezTo>
                    <a:pt x="25" y="38"/>
                    <a:pt x="25" y="38"/>
                    <a:pt x="25" y="38"/>
                  </a:cubicBezTo>
                  <a:cubicBezTo>
                    <a:pt x="25" y="38"/>
                    <a:pt x="25" y="38"/>
                    <a:pt x="25" y="38"/>
                  </a:cubicBezTo>
                  <a:cubicBezTo>
                    <a:pt x="24" y="38"/>
                    <a:pt x="24" y="38"/>
                    <a:pt x="24" y="38"/>
                  </a:cubicBezTo>
                  <a:close/>
                  <a:moveTo>
                    <a:pt x="26" y="38"/>
                  </a:moveTo>
                  <a:cubicBezTo>
                    <a:pt x="25" y="38"/>
                    <a:pt x="25" y="38"/>
                    <a:pt x="25" y="38"/>
                  </a:cubicBezTo>
                  <a:cubicBezTo>
                    <a:pt x="25" y="39"/>
                    <a:pt x="25" y="39"/>
                    <a:pt x="25" y="39"/>
                  </a:cubicBezTo>
                  <a:cubicBezTo>
                    <a:pt x="25" y="39"/>
                    <a:pt x="25" y="39"/>
                    <a:pt x="25" y="39"/>
                  </a:cubicBezTo>
                  <a:cubicBezTo>
                    <a:pt x="26" y="39"/>
                    <a:pt x="26" y="39"/>
                    <a:pt x="26" y="39"/>
                  </a:cubicBezTo>
                  <a:cubicBezTo>
                    <a:pt x="26" y="38"/>
                    <a:pt x="26" y="38"/>
                    <a:pt x="26" y="38"/>
                  </a:cubicBezTo>
                  <a:cubicBezTo>
                    <a:pt x="26" y="38"/>
                    <a:pt x="26" y="38"/>
                    <a:pt x="26" y="38"/>
                  </a:cubicBezTo>
                  <a:close/>
                  <a:moveTo>
                    <a:pt x="33" y="38"/>
                  </a:moveTo>
                  <a:cubicBezTo>
                    <a:pt x="33" y="38"/>
                    <a:pt x="33" y="38"/>
                    <a:pt x="33" y="38"/>
                  </a:cubicBezTo>
                  <a:cubicBezTo>
                    <a:pt x="33" y="38"/>
                    <a:pt x="33" y="38"/>
                    <a:pt x="33" y="38"/>
                  </a:cubicBezTo>
                  <a:cubicBezTo>
                    <a:pt x="33" y="38"/>
                    <a:pt x="33" y="38"/>
                    <a:pt x="33" y="38"/>
                  </a:cubicBezTo>
                  <a:close/>
                  <a:moveTo>
                    <a:pt x="29" y="43"/>
                  </a:moveTo>
                  <a:cubicBezTo>
                    <a:pt x="30" y="42"/>
                    <a:pt x="30" y="42"/>
                    <a:pt x="30" y="42"/>
                  </a:cubicBezTo>
                  <a:cubicBezTo>
                    <a:pt x="30" y="41"/>
                    <a:pt x="30" y="41"/>
                    <a:pt x="30" y="41"/>
                  </a:cubicBezTo>
                  <a:cubicBezTo>
                    <a:pt x="32" y="39"/>
                    <a:pt x="32" y="39"/>
                    <a:pt x="32" y="39"/>
                  </a:cubicBezTo>
                  <a:cubicBezTo>
                    <a:pt x="32" y="39"/>
                    <a:pt x="32" y="39"/>
                    <a:pt x="32" y="39"/>
                  </a:cubicBezTo>
                  <a:cubicBezTo>
                    <a:pt x="32" y="38"/>
                    <a:pt x="32" y="38"/>
                    <a:pt x="32" y="38"/>
                  </a:cubicBezTo>
                  <a:cubicBezTo>
                    <a:pt x="32" y="37"/>
                    <a:pt x="32" y="37"/>
                    <a:pt x="32" y="37"/>
                  </a:cubicBezTo>
                  <a:cubicBezTo>
                    <a:pt x="32" y="36"/>
                    <a:pt x="32" y="36"/>
                    <a:pt x="32" y="36"/>
                  </a:cubicBezTo>
                  <a:cubicBezTo>
                    <a:pt x="31" y="36"/>
                    <a:pt x="31" y="36"/>
                    <a:pt x="31" y="36"/>
                  </a:cubicBezTo>
                  <a:cubicBezTo>
                    <a:pt x="31" y="38"/>
                    <a:pt x="31" y="38"/>
                    <a:pt x="31" y="38"/>
                  </a:cubicBezTo>
                  <a:cubicBezTo>
                    <a:pt x="30" y="39"/>
                    <a:pt x="30" y="39"/>
                    <a:pt x="30" y="39"/>
                  </a:cubicBezTo>
                  <a:cubicBezTo>
                    <a:pt x="30" y="40"/>
                    <a:pt x="30" y="40"/>
                    <a:pt x="30" y="40"/>
                  </a:cubicBezTo>
                  <a:cubicBezTo>
                    <a:pt x="30" y="41"/>
                    <a:pt x="30" y="41"/>
                    <a:pt x="30" y="41"/>
                  </a:cubicBezTo>
                  <a:cubicBezTo>
                    <a:pt x="29" y="42"/>
                    <a:pt x="29" y="42"/>
                    <a:pt x="29" y="42"/>
                  </a:cubicBezTo>
                  <a:cubicBezTo>
                    <a:pt x="29" y="42"/>
                    <a:pt x="29" y="42"/>
                    <a:pt x="29" y="42"/>
                  </a:cubicBezTo>
                  <a:cubicBezTo>
                    <a:pt x="29" y="43"/>
                    <a:pt x="29" y="43"/>
                    <a:pt x="29" y="43"/>
                  </a:cubicBezTo>
                  <a:close/>
                  <a:moveTo>
                    <a:pt x="28" y="43"/>
                  </a:moveTo>
                  <a:cubicBezTo>
                    <a:pt x="28" y="41"/>
                    <a:pt x="28" y="41"/>
                    <a:pt x="28" y="41"/>
                  </a:cubicBezTo>
                  <a:cubicBezTo>
                    <a:pt x="29" y="39"/>
                    <a:pt x="29" y="39"/>
                    <a:pt x="29" y="39"/>
                  </a:cubicBezTo>
                  <a:cubicBezTo>
                    <a:pt x="30" y="38"/>
                    <a:pt x="30" y="38"/>
                    <a:pt x="30" y="38"/>
                  </a:cubicBezTo>
                  <a:cubicBezTo>
                    <a:pt x="30" y="37"/>
                    <a:pt x="30" y="37"/>
                    <a:pt x="30" y="37"/>
                  </a:cubicBezTo>
                  <a:cubicBezTo>
                    <a:pt x="29" y="37"/>
                    <a:pt x="29" y="37"/>
                    <a:pt x="29" y="37"/>
                  </a:cubicBezTo>
                  <a:cubicBezTo>
                    <a:pt x="29" y="37"/>
                    <a:pt x="29" y="37"/>
                    <a:pt x="29" y="37"/>
                  </a:cubicBezTo>
                  <a:cubicBezTo>
                    <a:pt x="28" y="37"/>
                    <a:pt x="28" y="37"/>
                    <a:pt x="28" y="37"/>
                  </a:cubicBezTo>
                  <a:cubicBezTo>
                    <a:pt x="27" y="37"/>
                    <a:pt x="27" y="37"/>
                    <a:pt x="27" y="37"/>
                  </a:cubicBezTo>
                  <a:cubicBezTo>
                    <a:pt x="27" y="38"/>
                    <a:pt x="27" y="38"/>
                    <a:pt x="27" y="38"/>
                  </a:cubicBezTo>
                  <a:cubicBezTo>
                    <a:pt x="27" y="39"/>
                    <a:pt x="27" y="39"/>
                    <a:pt x="27" y="39"/>
                  </a:cubicBezTo>
                  <a:cubicBezTo>
                    <a:pt x="27" y="40"/>
                    <a:pt x="27" y="40"/>
                    <a:pt x="27" y="40"/>
                  </a:cubicBezTo>
                  <a:cubicBezTo>
                    <a:pt x="26" y="41"/>
                    <a:pt x="26" y="41"/>
                    <a:pt x="26" y="41"/>
                  </a:cubicBezTo>
                  <a:cubicBezTo>
                    <a:pt x="25" y="41"/>
                    <a:pt x="25" y="41"/>
                    <a:pt x="25" y="41"/>
                  </a:cubicBezTo>
                  <a:cubicBezTo>
                    <a:pt x="25" y="42"/>
                    <a:pt x="25" y="42"/>
                    <a:pt x="25" y="42"/>
                  </a:cubicBezTo>
                  <a:cubicBezTo>
                    <a:pt x="25" y="43"/>
                    <a:pt x="25" y="43"/>
                    <a:pt x="25" y="43"/>
                  </a:cubicBezTo>
                  <a:cubicBezTo>
                    <a:pt x="26" y="43"/>
                    <a:pt x="26" y="43"/>
                    <a:pt x="26" y="43"/>
                  </a:cubicBezTo>
                  <a:cubicBezTo>
                    <a:pt x="27" y="44"/>
                    <a:pt x="27" y="44"/>
                    <a:pt x="27" y="44"/>
                  </a:cubicBezTo>
                  <a:cubicBezTo>
                    <a:pt x="27" y="44"/>
                    <a:pt x="27" y="44"/>
                    <a:pt x="27" y="44"/>
                  </a:cubicBezTo>
                  <a:cubicBezTo>
                    <a:pt x="27" y="45"/>
                    <a:pt x="27" y="45"/>
                    <a:pt x="27" y="45"/>
                  </a:cubicBezTo>
                  <a:cubicBezTo>
                    <a:pt x="28" y="45"/>
                    <a:pt x="28" y="45"/>
                    <a:pt x="28" y="45"/>
                  </a:cubicBezTo>
                  <a:cubicBezTo>
                    <a:pt x="29" y="44"/>
                    <a:pt x="29" y="44"/>
                    <a:pt x="29" y="44"/>
                  </a:cubicBezTo>
                  <a:cubicBezTo>
                    <a:pt x="29" y="44"/>
                    <a:pt x="29" y="44"/>
                    <a:pt x="29" y="44"/>
                  </a:cubicBezTo>
                  <a:cubicBezTo>
                    <a:pt x="28" y="43"/>
                    <a:pt x="28" y="43"/>
                    <a:pt x="28" y="43"/>
                  </a:cubicBezTo>
                  <a:close/>
                  <a:moveTo>
                    <a:pt x="31" y="44"/>
                  </a:moveTo>
                  <a:cubicBezTo>
                    <a:pt x="31" y="44"/>
                    <a:pt x="31" y="44"/>
                    <a:pt x="31" y="44"/>
                  </a:cubicBezTo>
                  <a:cubicBezTo>
                    <a:pt x="31" y="45"/>
                    <a:pt x="31" y="45"/>
                    <a:pt x="31" y="45"/>
                  </a:cubicBezTo>
                  <a:cubicBezTo>
                    <a:pt x="30" y="45"/>
                    <a:pt x="30" y="45"/>
                    <a:pt x="30" y="45"/>
                  </a:cubicBezTo>
                  <a:cubicBezTo>
                    <a:pt x="30" y="45"/>
                    <a:pt x="30" y="45"/>
                    <a:pt x="30" y="45"/>
                  </a:cubicBezTo>
                  <a:cubicBezTo>
                    <a:pt x="30" y="44"/>
                    <a:pt x="30" y="44"/>
                    <a:pt x="30" y="44"/>
                  </a:cubicBezTo>
                  <a:cubicBezTo>
                    <a:pt x="31" y="44"/>
                    <a:pt x="31" y="44"/>
                    <a:pt x="31" y="44"/>
                  </a:cubicBezTo>
                  <a:close/>
                  <a:moveTo>
                    <a:pt x="33" y="40"/>
                  </a:moveTo>
                  <a:cubicBezTo>
                    <a:pt x="34" y="40"/>
                    <a:pt x="34" y="40"/>
                    <a:pt x="34" y="40"/>
                  </a:cubicBezTo>
                  <a:cubicBezTo>
                    <a:pt x="34" y="41"/>
                    <a:pt x="34" y="41"/>
                    <a:pt x="34" y="41"/>
                  </a:cubicBezTo>
                  <a:cubicBezTo>
                    <a:pt x="34" y="42"/>
                    <a:pt x="34" y="42"/>
                    <a:pt x="34" y="42"/>
                  </a:cubicBezTo>
                  <a:cubicBezTo>
                    <a:pt x="34" y="42"/>
                    <a:pt x="34" y="42"/>
                    <a:pt x="34" y="42"/>
                  </a:cubicBezTo>
                  <a:cubicBezTo>
                    <a:pt x="33" y="43"/>
                    <a:pt x="33" y="43"/>
                    <a:pt x="33" y="43"/>
                  </a:cubicBezTo>
                  <a:cubicBezTo>
                    <a:pt x="32" y="43"/>
                    <a:pt x="32" y="43"/>
                    <a:pt x="32" y="43"/>
                  </a:cubicBezTo>
                  <a:cubicBezTo>
                    <a:pt x="32" y="42"/>
                    <a:pt x="32" y="42"/>
                    <a:pt x="32" y="42"/>
                  </a:cubicBezTo>
                  <a:cubicBezTo>
                    <a:pt x="31" y="42"/>
                    <a:pt x="31" y="42"/>
                    <a:pt x="31" y="42"/>
                  </a:cubicBezTo>
                  <a:cubicBezTo>
                    <a:pt x="32" y="41"/>
                    <a:pt x="32" y="41"/>
                    <a:pt x="32" y="41"/>
                  </a:cubicBezTo>
                  <a:cubicBezTo>
                    <a:pt x="33" y="40"/>
                    <a:pt x="33" y="40"/>
                    <a:pt x="33" y="40"/>
                  </a:cubicBezTo>
                  <a:close/>
                  <a:moveTo>
                    <a:pt x="37" y="40"/>
                  </a:moveTo>
                  <a:cubicBezTo>
                    <a:pt x="38" y="41"/>
                    <a:pt x="38" y="41"/>
                    <a:pt x="38" y="41"/>
                  </a:cubicBezTo>
                  <a:cubicBezTo>
                    <a:pt x="38" y="42"/>
                    <a:pt x="38" y="42"/>
                    <a:pt x="38" y="42"/>
                  </a:cubicBezTo>
                  <a:cubicBezTo>
                    <a:pt x="37" y="41"/>
                    <a:pt x="37" y="41"/>
                    <a:pt x="37" y="41"/>
                  </a:cubicBezTo>
                  <a:cubicBezTo>
                    <a:pt x="37" y="40"/>
                    <a:pt x="37" y="40"/>
                    <a:pt x="37" y="40"/>
                  </a:cubicBezTo>
                  <a:close/>
                  <a:moveTo>
                    <a:pt x="35" y="44"/>
                  </a:moveTo>
                  <a:cubicBezTo>
                    <a:pt x="36" y="44"/>
                    <a:pt x="36" y="44"/>
                    <a:pt x="36" y="44"/>
                  </a:cubicBezTo>
                  <a:cubicBezTo>
                    <a:pt x="36" y="45"/>
                    <a:pt x="36" y="45"/>
                    <a:pt x="36" y="45"/>
                  </a:cubicBezTo>
                  <a:cubicBezTo>
                    <a:pt x="35" y="44"/>
                    <a:pt x="35" y="44"/>
                    <a:pt x="35" y="44"/>
                  </a:cubicBezTo>
                  <a:cubicBezTo>
                    <a:pt x="35" y="44"/>
                    <a:pt x="35" y="44"/>
                    <a:pt x="35" y="44"/>
                  </a:cubicBezTo>
                  <a:cubicBezTo>
                    <a:pt x="35" y="44"/>
                    <a:pt x="35" y="44"/>
                    <a:pt x="35" y="44"/>
                  </a:cubicBezTo>
                  <a:close/>
                  <a:moveTo>
                    <a:pt x="34" y="34"/>
                  </a:moveTo>
                  <a:cubicBezTo>
                    <a:pt x="34" y="35"/>
                    <a:pt x="34" y="35"/>
                    <a:pt x="34" y="35"/>
                  </a:cubicBezTo>
                  <a:cubicBezTo>
                    <a:pt x="33" y="35"/>
                    <a:pt x="33" y="35"/>
                    <a:pt x="33" y="35"/>
                  </a:cubicBezTo>
                  <a:cubicBezTo>
                    <a:pt x="33" y="34"/>
                    <a:pt x="33" y="34"/>
                    <a:pt x="33" y="34"/>
                  </a:cubicBezTo>
                  <a:cubicBezTo>
                    <a:pt x="33" y="34"/>
                    <a:pt x="33" y="34"/>
                    <a:pt x="33" y="34"/>
                  </a:cubicBezTo>
                  <a:cubicBezTo>
                    <a:pt x="34" y="34"/>
                    <a:pt x="34" y="34"/>
                    <a:pt x="34" y="34"/>
                  </a:cubicBezTo>
                  <a:close/>
                  <a:moveTo>
                    <a:pt x="36" y="35"/>
                  </a:moveTo>
                  <a:cubicBezTo>
                    <a:pt x="37" y="36"/>
                    <a:pt x="37" y="36"/>
                    <a:pt x="37" y="36"/>
                  </a:cubicBezTo>
                  <a:cubicBezTo>
                    <a:pt x="37" y="36"/>
                    <a:pt x="37" y="36"/>
                    <a:pt x="37" y="36"/>
                  </a:cubicBezTo>
                  <a:cubicBezTo>
                    <a:pt x="38" y="36"/>
                    <a:pt x="38" y="36"/>
                    <a:pt x="38" y="36"/>
                  </a:cubicBezTo>
                  <a:cubicBezTo>
                    <a:pt x="39" y="36"/>
                    <a:pt x="39" y="36"/>
                    <a:pt x="39" y="36"/>
                  </a:cubicBezTo>
                  <a:cubicBezTo>
                    <a:pt x="39" y="36"/>
                    <a:pt x="39" y="36"/>
                    <a:pt x="39" y="36"/>
                  </a:cubicBezTo>
                  <a:cubicBezTo>
                    <a:pt x="39" y="36"/>
                    <a:pt x="39" y="36"/>
                    <a:pt x="39" y="36"/>
                  </a:cubicBezTo>
                  <a:cubicBezTo>
                    <a:pt x="39" y="36"/>
                    <a:pt x="39" y="36"/>
                    <a:pt x="39" y="36"/>
                  </a:cubicBezTo>
                  <a:cubicBezTo>
                    <a:pt x="39" y="35"/>
                    <a:pt x="39" y="35"/>
                    <a:pt x="39" y="35"/>
                  </a:cubicBezTo>
                  <a:cubicBezTo>
                    <a:pt x="38" y="35"/>
                    <a:pt x="38" y="35"/>
                    <a:pt x="38" y="35"/>
                  </a:cubicBezTo>
                  <a:cubicBezTo>
                    <a:pt x="38" y="34"/>
                    <a:pt x="38" y="34"/>
                    <a:pt x="38" y="34"/>
                  </a:cubicBezTo>
                  <a:cubicBezTo>
                    <a:pt x="38" y="32"/>
                    <a:pt x="38" y="32"/>
                    <a:pt x="38" y="32"/>
                  </a:cubicBezTo>
                  <a:cubicBezTo>
                    <a:pt x="38" y="32"/>
                    <a:pt x="38" y="32"/>
                    <a:pt x="38" y="32"/>
                  </a:cubicBezTo>
                  <a:cubicBezTo>
                    <a:pt x="38" y="31"/>
                    <a:pt x="38" y="31"/>
                    <a:pt x="38" y="31"/>
                  </a:cubicBezTo>
                  <a:cubicBezTo>
                    <a:pt x="37" y="30"/>
                    <a:pt x="37" y="30"/>
                    <a:pt x="37" y="30"/>
                  </a:cubicBezTo>
                  <a:cubicBezTo>
                    <a:pt x="37" y="30"/>
                    <a:pt x="37" y="30"/>
                    <a:pt x="37" y="30"/>
                  </a:cubicBezTo>
                  <a:cubicBezTo>
                    <a:pt x="36" y="30"/>
                    <a:pt x="36" y="30"/>
                    <a:pt x="36" y="30"/>
                  </a:cubicBezTo>
                  <a:cubicBezTo>
                    <a:pt x="36" y="30"/>
                    <a:pt x="36" y="30"/>
                    <a:pt x="36" y="30"/>
                  </a:cubicBezTo>
                  <a:cubicBezTo>
                    <a:pt x="35" y="30"/>
                    <a:pt x="35" y="30"/>
                    <a:pt x="35" y="30"/>
                  </a:cubicBezTo>
                  <a:cubicBezTo>
                    <a:pt x="35" y="30"/>
                    <a:pt x="35" y="30"/>
                    <a:pt x="35" y="30"/>
                  </a:cubicBezTo>
                  <a:cubicBezTo>
                    <a:pt x="35" y="30"/>
                    <a:pt x="35" y="30"/>
                    <a:pt x="35" y="30"/>
                  </a:cubicBezTo>
                  <a:cubicBezTo>
                    <a:pt x="34" y="30"/>
                    <a:pt x="34" y="30"/>
                    <a:pt x="34" y="30"/>
                  </a:cubicBezTo>
                  <a:cubicBezTo>
                    <a:pt x="33" y="30"/>
                    <a:pt x="33" y="30"/>
                    <a:pt x="33" y="30"/>
                  </a:cubicBezTo>
                  <a:cubicBezTo>
                    <a:pt x="33" y="30"/>
                    <a:pt x="33" y="30"/>
                    <a:pt x="33" y="30"/>
                  </a:cubicBezTo>
                  <a:cubicBezTo>
                    <a:pt x="33" y="30"/>
                    <a:pt x="33" y="30"/>
                    <a:pt x="33" y="30"/>
                  </a:cubicBezTo>
                  <a:cubicBezTo>
                    <a:pt x="33" y="32"/>
                    <a:pt x="33" y="32"/>
                    <a:pt x="33" y="32"/>
                  </a:cubicBezTo>
                  <a:cubicBezTo>
                    <a:pt x="35" y="32"/>
                    <a:pt x="35" y="32"/>
                    <a:pt x="35" y="32"/>
                  </a:cubicBezTo>
                  <a:cubicBezTo>
                    <a:pt x="36" y="34"/>
                    <a:pt x="36" y="34"/>
                    <a:pt x="36" y="34"/>
                  </a:cubicBezTo>
                  <a:cubicBezTo>
                    <a:pt x="36" y="34"/>
                    <a:pt x="36" y="34"/>
                    <a:pt x="36" y="34"/>
                  </a:cubicBezTo>
                  <a:cubicBezTo>
                    <a:pt x="36" y="34"/>
                    <a:pt x="36" y="34"/>
                    <a:pt x="36" y="34"/>
                  </a:cubicBezTo>
                  <a:cubicBezTo>
                    <a:pt x="35" y="35"/>
                    <a:pt x="35" y="35"/>
                    <a:pt x="35" y="35"/>
                  </a:cubicBezTo>
                  <a:cubicBezTo>
                    <a:pt x="35" y="35"/>
                    <a:pt x="35" y="35"/>
                    <a:pt x="35" y="35"/>
                  </a:cubicBezTo>
                  <a:cubicBezTo>
                    <a:pt x="36" y="35"/>
                    <a:pt x="36" y="35"/>
                    <a:pt x="36" y="35"/>
                  </a:cubicBezTo>
                  <a:cubicBezTo>
                    <a:pt x="36" y="35"/>
                    <a:pt x="36" y="35"/>
                    <a:pt x="36" y="35"/>
                  </a:cubicBezTo>
                  <a:cubicBezTo>
                    <a:pt x="36" y="35"/>
                    <a:pt x="36" y="35"/>
                    <a:pt x="36" y="35"/>
                  </a:cubicBezTo>
                  <a:close/>
                  <a:moveTo>
                    <a:pt x="35" y="35"/>
                  </a:moveTo>
                  <a:cubicBezTo>
                    <a:pt x="35" y="36"/>
                    <a:pt x="35" y="36"/>
                    <a:pt x="35" y="36"/>
                  </a:cubicBezTo>
                  <a:cubicBezTo>
                    <a:pt x="34" y="35"/>
                    <a:pt x="34" y="35"/>
                    <a:pt x="34" y="35"/>
                  </a:cubicBezTo>
                  <a:cubicBezTo>
                    <a:pt x="33" y="35"/>
                    <a:pt x="33" y="35"/>
                    <a:pt x="33" y="35"/>
                  </a:cubicBezTo>
                  <a:cubicBezTo>
                    <a:pt x="33" y="36"/>
                    <a:pt x="33" y="36"/>
                    <a:pt x="33" y="36"/>
                  </a:cubicBezTo>
                  <a:cubicBezTo>
                    <a:pt x="33" y="37"/>
                    <a:pt x="33" y="37"/>
                    <a:pt x="33" y="37"/>
                  </a:cubicBezTo>
                  <a:cubicBezTo>
                    <a:pt x="34" y="37"/>
                    <a:pt x="34" y="37"/>
                    <a:pt x="34" y="37"/>
                  </a:cubicBezTo>
                  <a:cubicBezTo>
                    <a:pt x="34" y="37"/>
                    <a:pt x="34" y="37"/>
                    <a:pt x="34" y="37"/>
                  </a:cubicBezTo>
                  <a:cubicBezTo>
                    <a:pt x="35" y="37"/>
                    <a:pt x="35" y="37"/>
                    <a:pt x="35" y="37"/>
                  </a:cubicBezTo>
                  <a:cubicBezTo>
                    <a:pt x="35" y="38"/>
                    <a:pt x="35" y="38"/>
                    <a:pt x="35" y="38"/>
                  </a:cubicBezTo>
                  <a:cubicBezTo>
                    <a:pt x="35" y="39"/>
                    <a:pt x="35" y="39"/>
                    <a:pt x="35" y="39"/>
                  </a:cubicBezTo>
                  <a:cubicBezTo>
                    <a:pt x="35" y="40"/>
                    <a:pt x="35" y="40"/>
                    <a:pt x="35" y="40"/>
                  </a:cubicBezTo>
                  <a:cubicBezTo>
                    <a:pt x="36" y="41"/>
                    <a:pt x="36" y="41"/>
                    <a:pt x="36" y="41"/>
                  </a:cubicBezTo>
                  <a:cubicBezTo>
                    <a:pt x="36" y="40"/>
                    <a:pt x="36" y="40"/>
                    <a:pt x="36" y="40"/>
                  </a:cubicBezTo>
                  <a:cubicBezTo>
                    <a:pt x="37" y="40"/>
                    <a:pt x="37" y="40"/>
                    <a:pt x="37" y="40"/>
                  </a:cubicBezTo>
                  <a:cubicBezTo>
                    <a:pt x="38" y="40"/>
                    <a:pt x="38" y="40"/>
                    <a:pt x="38" y="40"/>
                  </a:cubicBezTo>
                  <a:cubicBezTo>
                    <a:pt x="38" y="39"/>
                    <a:pt x="38" y="39"/>
                    <a:pt x="38" y="39"/>
                  </a:cubicBezTo>
                  <a:cubicBezTo>
                    <a:pt x="37" y="38"/>
                    <a:pt x="37" y="38"/>
                    <a:pt x="37" y="38"/>
                  </a:cubicBezTo>
                  <a:cubicBezTo>
                    <a:pt x="36" y="38"/>
                    <a:pt x="36" y="38"/>
                    <a:pt x="36" y="38"/>
                  </a:cubicBezTo>
                  <a:cubicBezTo>
                    <a:pt x="36" y="37"/>
                    <a:pt x="36" y="37"/>
                    <a:pt x="36" y="37"/>
                  </a:cubicBezTo>
                  <a:cubicBezTo>
                    <a:pt x="36" y="36"/>
                    <a:pt x="36" y="36"/>
                    <a:pt x="36" y="36"/>
                  </a:cubicBezTo>
                  <a:cubicBezTo>
                    <a:pt x="35" y="35"/>
                    <a:pt x="35" y="35"/>
                    <a:pt x="35" y="35"/>
                  </a:cubicBezTo>
                  <a:close/>
                  <a:moveTo>
                    <a:pt x="40" y="37"/>
                  </a:moveTo>
                  <a:cubicBezTo>
                    <a:pt x="40" y="37"/>
                    <a:pt x="40" y="37"/>
                    <a:pt x="40" y="37"/>
                  </a:cubicBezTo>
                  <a:cubicBezTo>
                    <a:pt x="40" y="37"/>
                    <a:pt x="40" y="37"/>
                    <a:pt x="40" y="37"/>
                  </a:cubicBezTo>
                  <a:cubicBezTo>
                    <a:pt x="40" y="37"/>
                    <a:pt x="40" y="37"/>
                    <a:pt x="40" y="37"/>
                  </a:cubicBezTo>
                  <a:cubicBezTo>
                    <a:pt x="40" y="37"/>
                    <a:pt x="40" y="37"/>
                    <a:pt x="40" y="37"/>
                  </a:cubicBezTo>
                  <a:close/>
                  <a:moveTo>
                    <a:pt x="40" y="38"/>
                  </a:moveTo>
                  <a:cubicBezTo>
                    <a:pt x="39" y="38"/>
                    <a:pt x="39" y="38"/>
                    <a:pt x="39" y="38"/>
                  </a:cubicBezTo>
                  <a:cubicBezTo>
                    <a:pt x="39" y="38"/>
                    <a:pt x="39" y="38"/>
                    <a:pt x="39" y="38"/>
                  </a:cubicBezTo>
                  <a:cubicBezTo>
                    <a:pt x="40" y="38"/>
                    <a:pt x="40" y="38"/>
                    <a:pt x="40" y="38"/>
                  </a:cubicBezTo>
                  <a:cubicBezTo>
                    <a:pt x="40" y="38"/>
                    <a:pt x="40" y="38"/>
                    <a:pt x="40" y="38"/>
                  </a:cubicBezTo>
                  <a:close/>
                  <a:moveTo>
                    <a:pt x="40" y="42"/>
                  </a:moveTo>
                  <a:cubicBezTo>
                    <a:pt x="40" y="41"/>
                    <a:pt x="40" y="41"/>
                    <a:pt x="40" y="41"/>
                  </a:cubicBezTo>
                  <a:cubicBezTo>
                    <a:pt x="39" y="40"/>
                    <a:pt x="39" y="40"/>
                    <a:pt x="39" y="40"/>
                  </a:cubicBezTo>
                  <a:cubicBezTo>
                    <a:pt x="39" y="40"/>
                    <a:pt x="39" y="40"/>
                    <a:pt x="39" y="40"/>
                  </a:cubicBezTo>
                  <a:cubicBezTo>
                    <a:pt x="40" y="39"/>
                    <a:pt x="40" y="39"/>
                    <a:pt x="40" y="39"/>
                  </a:cubicBezTo>
                  <a:cubicBezTo>
                    <a:pt x="39" y="39"/>
                    <a:pt x="39" y="39"/>
                    <a:pt x="39" y="39"/>
                  </a:cubicBezTo>
                  <a:cubicBezTo>
                    <a:pt x="39" y="39"/>
                    <a:pt x="39" y="39"/>
                    <a:pt x="39" y="39"/>
                  </a:cubicBezTo>
                  <a:cubicBezTo>
                    <a:pt x="39" y="40"/>
                    <a:pt x="39" y="40"/>
                    <a:pt x="39" y="40"/>
                  </a:cubicBezTo>
                  <a:cubicBezTo>
                    <a:pt x="39" y="41"/>
                    <a:pt x="39" y="41"/>
                    <a:pt x="39" y="41"/>
                  </a:cubicBezTo>
                  <a:cubicBezTo>
                    <a:pt x="39" y="41"/>
                    <a:pt x="39" y="41"/>
                    <a:pt x="39" y="41"/>
                  </a:cubicBezTo>
                  <a:cubicBezTo>
                    <a:pt x="39" y="42"/>
                    <a:pt x="39" y="42"/>
                    <a:pt x="39" y="42"/>
                  </a:cubicBezTo>
                  <a:cubicBezTo>
                    <a:pt x="40" y="42"/>
                    <a:pt x="40" y="42"/>
                    <a:pt x="40" y="42"/>
                  </a:cubicBezTo>
                  <a:close/>
                  <a:moveTo>
                    <a:pt x="41" y="42"/>
                  </a:moveTo>
                  <a:cubicBezTo>
                    <a:pt x="41" y="43"/>
                    <a:pt x="41" y="43"/>
                    <a:pt x="41" y="43"/>
                  </a:cubicBezTo>
                  <a:cubicBezTo>
                    <a:pt x="41" y="43"/>
                    <a:pt x="41" y="43"/>
                    <a:pt x="41" y="43"/>
                  </a:cubicBezTo>
                  <a:cubicBezTo>
                    <a:pt x="41" y="42"/>
                    <a:pt x="41" y="42"/>
                    <a:pt x="41" y="42"/>
                  </a:cubicBezTo>
                  <a:cubicBezTo>
                    <a:pt x="41" y="42"/>
                    <a:pt x="41" y="42"/>
                    <a:pt x="41" y="42"/>
                  </a:cubicBezTo>
                  <a:close/>
                  <a:moveTo>
                    <a:pt x="41" y="40"/>
                  </a:moveTo>
                  <a:cubicBezTo>
                    <a:pt x="41" y="41"/>
                    <a:pt x="41" y="41"/>
                    <a:pt x="41" y="41"/>
                  </a:cubicBezTo>
                  <a:cubicBezTo>
                    <a:pt x="41" y="42"/>
                    <a:pt x="41" y="42"/>
                    <a:pt x="41" y="42"/>
                  </a:cubicBezTo>
                  <a:cubicBezTo>
                    <a:pt x="41" y="42"/>
                    <a:pt x="41" y="42"/>
                    <a:pt x="41" y="42"/>
                  </a:cubicBezTo>
                  <a:cubicBezTo>
                    <a:pt x="42" y="42"/>
                    <a:pt x="42" y="42"/>
                    <a:pt x="42" y="42"/>
                  </a:cubicBezTo>
                  <a:cubicBezTo>
                    <a:pt x="42" y="41"/>
                    <a:pt x="42" y="41"/>
                    <a:pt x="42" y="41"/>
                  </a:cubicBezTo>
                  <a:cubicBezTo>
                    <a:pt x="41" y="40"/>
                    <a:pt x="41" y="40"/>
                    <a:pt x="41" y="40"/>
                  </a:cubicBezTo>
                  <a:close/>
                  <a:moveTo>
                    <a:pt x="24" y="54"/>
                  </a:moveTo>
                  <a:cubicBezTo>
                    <a:pt x="23" y="53"/>
                    <a:pt x="23" y="53"/>
                    <a:pt x="23" y="53"/>
                  </a:cubicBezTo>
                  <a:cubicBezTo>
                    <a:pt x="24" y="52"/>
                    <a:pt x="24" y="52"/>
                    <a:pt x="24" y="52"/>
                  </a:cubicBezTo>
                  <a:cubicBezTo>
                    <a:pt x="24" y="51"/>
                    <a:pt x="24" y="51"/>
                    <a:pt x="24" y="51"/>
                  </a:cubicBezTo>
                  <a:cubicBezTo>
                    <a:pt x="24" y="51"/>
                    <a:pt x="24" y="51"/>
                    <a:pt x="24" y="51"/>
                  </a:cubicBezTo>
                  <a:cubicBezTo>
                    <a:pt x="25" y="50"/>
                    <a:pt x="25" y="50"/>
                    <a:pt x="25" y="50"/>
                  </a:cubicBezTo>
                  <a:cubicBezTo>
                    <a:pt x="25" y="50"/>
                    <a:pt x="25" y="50"/>
                    <a:pt x="25" y="50"/>
                  </a:cubicBezTo>
                  <a:cubicBezTo>
                    <a:pt x="26" y="49"/>
                    <a:pt x="26" y="49"/>
                    <a:pt x="26" y="49"/>
                  </a:cubicBezTo>
                  <a:cubicBezTo>
                    <a:pt x="27" y="49"/>
                    <a:pt x="27" y="49"/>
                    <a:pt x="27" y="49"/>
                  </a:cubicBezTo>
                  <a:cubicBezTo>
                    <a:pt x="28" y="49"/>
                    <a:pt x="28" y="49"/>
                    <a:pt x="28" y="49"/>
                  </a:cubicBezTo>
                  <a:cubicBezTo>
                    <a:pt x="28" y="48"/>
                    <a:pt x="28" y="48"/>
                    <a:pt x="28" y="48"/>
                  </a:cubicBezTo>
                  <a:cubicBezTo>
                    <a:pt x="28" y="48"/>
                    <a:pt x="28" y="48"/>
                    <a:pt x="28" y="48"/>
                  </a:cubicBezTo>
                  <a:cubicBezTo>
                    <a:pt x="29" y="47"/>
                    <a:pt x="29" y="47"/>
                    <a:pt x="29" y="47"/>
                  </a:cubicBezTo>
                  <a:cubicBezTo>
                    <a:pt x="30" y="46"/>
                    <a:pt x="30" y="46"/>
                    <a:pt x="30" y="46"/>
                  </a:cubicBezTo>
                  <a:cubicBezTo>
                    <a:pt x="30" y="46"/>
                    <a:pt x="30" y="46"/>
                    <a:pt x="30" y="46"/>
                  </a:cubicBezTo>
                  <a:cubicBezTo>
                    <a:pt x="32" y="47"/>
                    <a:pt x="32" y="47"/>
                    <a:pt x="32" y="47"/>
                  </a:cubicBezTo>
                  <a:cubicBezTo>
                    <a:pt x="32" y="49"/>
                    <a:pt x="32" y="49"/>
                    <a:pt x="32" y="49"/>
                  </a:cubicBezTo>
                  <a:cubicBezTo>
                    <a:pt x="31" y="50"/>
                    <a:pt x="31" y="50"/>
                    <a:pt x="31" y="50"/>
                  </a:cubicBezTo>
                  <a:cubicBezTo>
                    <a:pt x="31" y="49"/>
                    <a:pt x="31" y="49"/>
                    <a:pt x="31" y="49"/>
                  </a:cubicBezTo>
                  <a:cubicBezTo>
                    <a:pt x="32" y="49"/>
                    <a:pt x="32" y="49"/>
                    <a:pt x="32" y="49"/>
                  </a:cubicBezTo>
                  <a:cubicBezTo>
                    <a:pt x="33" y="49"/>
                    <a:pt x="33" y="49"/>
                    <a:pt x="33" y="49"/>
                  </a:cubicBezTo>
                  <a:cubicBezTo>
                    <a:pt x="34" y="47"/>
                    <a:pt x="34" y="47"/>
                    <a:pt x="34" y="47"/>
                  </a:cubicBezTo>
                  <a:cubicBezTo>
                    <a:pt x="35" y="47"/>
                    <a:pt x="35" y="47"/>
                    <a:pt x="35" y="47"/>
                  </a:cubicBezTo>
                  <a:cubicBezTo>
                    <a:pt x="35" y="48"/>
                    <a:pt x="35" y="48"/>
                    <a:pt x="35" y="48"/>
                  </a:cubicBezTo>
                  <a:cubicBezTo>
                    <a:pt x="36" y="47"/>
                    <a:pt x="36" y="47"/>
                    <a:pt x="36" y="47"/>
                  </a:cubicBezTo>
                  <a:cubicBezTo>
                    <a:pt x="36" y="47"/>
                    <a:pt x="36" y="47"/>
                    <a:pt x="36" y="47"/>
                  </a:cubicBezTo>
                  <a:cubicBezTo>
                    <a:pt x="35" y="47"/>
                    <a:pt x="35" y="47"/>
                    <a:pt x="35" y="47"/>
                  </a:cubicBezTo>
                  <a:cubicBezTo>
                    <a:pt x="36" y="45"/>
                    <a:pt x="36" y="45"/>
                    <a:pt x="36" y="45"/>
                  </a:cubicBezTo>
                  <a:cubicBezTo>
                    <a:pt x="37" y="45"/>
                    <a:pt x="37" y="45"/>
                    <a:pt x="37" y="45"/>
                  </a:cubicBezTo>
                  <a:cubicBezTo>
                    <a:pt x="37" y="46"/>
                    <a:pt x="37" y="46"/>
                    <a:pt x="37" y="46"/>
                  </a:cubicBezTo>
                  <a:cubicBezTo>
                    <a:pt x="38" y="45"/>
                    <a:pt x="38" y="45"/>
                    <a:pt x="38" y="45"/>
                  </a:cubicBezTo>
                  <a:cubicBezTo>
                    <a:pt x="38" y="44"/>
                    <a:pt x="38" y="44"/>
                    <a:pt x="38" y="44"/>
                  </a:cubicBezTo>
                  <a:cubicBezTo>
                    <a:pt x="38" y="44"/>
                    <a:pt x="38" y="44"/>
                    <a:pt x="38" y="44"/>
                  </a:cubicBezTo>
                  <a:cubicBezTo>
                    <a:pt x="39" y="45"/>
                    <a:pt x="39" y="45"/>
                    <a:pt x="39" y="45"/>
                  </a:cubicBezTo>
                  <a:cubicBezTo>
                    <a:pt x="39" y="44"/>
                    <a:pt x="39" y="44"/>
                    <a:pt x="39" y="44"/>
                  </a:cubicBezTo>
                  <a:cubicBezTo>
                    <a:pt x="38" y="43"/>
                    <a:pt x="38" y="43"/>
                    <a:pt x="38" y="43"/>
                  </a:cubicBezTo>
                  <a:cubicBezTo>
                    <a:pt x="38" y="42"/>
                    <a:pt x="38" y="42"/>
                    <a:pt x="38" y="42"/>
                  </a:cubicBezTo>
                  <a:cubicBezTo>
                    <a:pt x="39" y="42"/>
                    <a:pt x="39" y="42"/>
                    <a:pt x="39" y="42"/>
                  </a:cubicBezTo>
                  <a:cubicBezTo>
                    <a:pt x="39" y="42"/>
                    <a:pt x="39" y="42"/>
                    <a:pt x="39" y="42"/>
                  </a:cubicBezTo>
                  <a:cubicBezTo>
                    <a:pt x="40" y="43"/>
                    <a:pt x="40" y="43"/>
                    <a:pt x="40" y="43"/>
                  </a:cubicBezTo>
                  <a:cubicBezTo>
                    <a:pt x="41" y="44"/>
                    <a:pt x="41" y="44"/>
                    <a:pt x="41" y="44"/>
                  </a:cubicBezTo>
                  <a:cubicBezTo>
                    <a:pt x="42" y="44"/>
                    <a:pt x="42" y="44"/>
                    <a:pt x="42" y="44"/>
                  </a:cubicBezTo>
                  <a:cubicBezTo>
                    <a:pt x="42" y="44"/>
                    <a:pt x="42" y="44"/>
                    <a:pt x="42" y="44"/>
                  </a:cubicBezTo>
                  <a:cubicBezTo>
                    <a:pt x="42" y="44"/>
                    <a:pt x="42" y="44"/>
                    <a:pt x="42" y="44"/>
                  </a:cubicBezTo>
                  <a:cubicBezTo>
                    <a:pt x="43" y="45"/>
                    <a:pt x="43" y="45"/>
                    <a:pt x="43" y="45"/>
                  </a:cubicBezTo>
                  <a:cubicBezTo>
                    <a:pt x="43" y="46"/>
                    <a:pt x="43" y="46"/>
                    <a:pt x="43" y="46"/>
                  </a:cubicBezTo>
                  <a:cubicBezTo>
                    <a:pt x="42" y="46"/>
                    <a:pt x="42" y="46"/>
                    <a:pt x="42" y="46"/>
                  </a:cubicBezTo>
                  <a:cubicBezTo>
                    <a:pt x="42" y="47"/>
                    <a:pt x="42" y="47"/>
                    <a:pt x="42" y="47"/>
                  </a:cubicBezTo>
                  <a:cubicBezTo>
                    <a:pt x="43" y="47"/>
                    <a:pt x="43" y="47"/>
                    <a:pt x="43" y="47"/>
                  </a:cubicBezTo>
                  <a:cubicBezTo>
                    <a:pt x="43" y="47"/>
                    <a:pt x="43" y="47"/>
                    <a:pt x="43" y="47"/>
                  </a:cubicBezTo>
                  <a:cubicBezTo>
                    <a:pt x="43" y="48"/>
                    <a:pt x="43" y="48"/>
                    <a:pt x="43" y="48"/>
                  </a:cubicBezTo>
                  <a:cubicBezTo>
                    <a:pt x="43" y="49"/>
                    <a:pt x="43" y="49"/>
                    <a:pt x="43" y="49"/>
                  </a:cubicBezTo>
                  <a:cubicBezTo>
                    <a:pt x="43" y="48"/>
                    <a:pt x="43" y="48"/>
                    <a:pt x="43" y="48"/>
                  </a:cubicBezTo>
                  <a:cubicBezTo>
                    <a:pt x="43" y="49"/>
                    <a:pt x="43" y="49"/>
                    <a:pt x="43" y="49"/>
                  </a:cubicBezTo>
                  <a:cubicBezTo>
                    <a:pt x="43" y="50"/>
                    <a:pt x="43" y="50"/>
                    <a:pt x="43" y="50"/>
                  </a:cubicBezTo>
                  <a:cubicBezTo>
                    <a:pt x="44" y="51"/>
                    <a:pt x="44" y="51"/>
                    <a:pt x="44" y="51"/>
                  </a:cubicBezTo>
                  <a:cubicBezTo>
                    <a:pt x="44" y="52"/>
                    <a:pt x="44" y="52"/>
                    <a:pt x="44" y="52"/>
                  </a:cubicBezTo>
                  <a:cubicBezTo>
                    <a:pt x="44" y="53"/>
                    <a:pt x="44" y="53"/>
                    <a:pt x="44" y="53"/>
                  </a:cubicBezTo>
                  <a:cubicBezTo>
                    <a:pt x="44" y="54"/>
                    <a:pt x="44" y="54"/>
                    <a:pt x="44" y="54"/>
                  </a:cubicBezTo>
                  <a:cubicBezTo>
                    <a:pt x="44" y="54"/>
                    <a:pt x="44" y="54"/>
                    <a:pt x="44" y="54"/>
                  </a:cubicBezTo>
                  <a:cubicBezTo>
                    <a:pt x="44" y="54"/>
                    <a:pt x="44" y="54"/>
                    <a:pt x="44" y="54"/>
                  </a:cubicBezTo>
                  <a:cubicBezTo>
                    <a:pt x="43" y="54"/>
                    <a:pt x="43" y="54"/>
                    <a:pt x="43" y="54"/>
                  </a:cubicBezTo>
                  <a:cubicBezTo>
                    <a:pt x="43" y="54"/>
                    <a:pt x="43" y="54"/>
                    <a:pt x="43" y="54"/>
                  </a:cubicBezTo>
                  <a:cubicBezTo>
                    <a:pt x="43" y="54"/>
                    <a:pt x="43" y="54"/>
                    <a:pt x="43" y="54"/>
                  </a:cubicBezTo>
                  <a:cubicBezTo>
                    <a:pt x="43" y="56"/>
                    <a:pt x="43" y="56"/>
                    <a:pt x="43" y="56"/>
                  </a:cubicBezTo>
                  <a:cubicBezTo>
                    <a:pt x="43" y="56"/>
                    <a:pt x="43" y="56"/>
                    <a:pt x="43" y="56"/>
                  </a:cubicBezTo>
                  <a:cubicBezTo>
                    <a:pt x="43" y="57"/>
                    <a:pt x="43" y="57"/>
                    <a:pt x="43" y="57"/>
                  </a:cubicBezTo>
                  <a:cubicBezTo>
                    <a:pt x="43" y="56"/>
                    <a:pt x="43" y="56"/>
                    <a:pt x="43" y="56"/>
                  </a:cubicBezTo>
                  <a:cubicBezTo>
                    <a:pt x="42" y="55"/>
                    <a:pt x="42" y="55"/>
                    <a:pt x="42" y="55"/>
                  </a:cubicBezTo>
                  <a:cubicBezTo>
                    <a:pt x="42" y="55"/>
                    <a:pt x="42" y="55"/>
                    <a:pt x="42" y="55"/>
                  </a:cubicBezTo>
                  <a:cubicBezTo>
                    <a:pt x="42" y="54"/>
                    <a:pt x="42" y="54"/>
                    <a:pt x="42" y="54"/>
                  </a:cubicBezTo>
                  <a:cubicBezTo>
                    <a:pt x="42" y="53"/>
                    <a:pt x="42" y="53"/>
                    <a:pt x="42" y="53"/>
                  </a:cubicBezTo>
                  <a:cubicBezTo>
                    <a:pt x="41" y="52"/>
                    <a:pt x="41" y="52"/>
                    <a:pt x="41" y="52"/>
                  </a:cubicBezTo>
                  <a:cubicBezTo>
                    <a:pt x="40" y="53"/>
                    <a:pt x="40" y="53"/>
                    <a:pt x="40" y="53"/>
                  </a:cubicBezTo>
                  <a:cubicBezTo>
                    <a:pt x="39" y="54"/>
                    <a:pt x="39" y="54"/>
                    <a:pt x="39" y="54"/>
                  </a:cubicBezTo>
                  <a:cubicBezTo>
                    <a:pt x="39" y="55"/>
                    <a:pt x="39" y="55"/>
                    <a:pt x="39" y="55"/>
                  </a:cubicBezTo>
                  <a:cubicBezTo>
                    <a:pt x="40" y="56"/>
                    <a:pt x="40" y="56"/>
                    <a:pt x="40" y="56"/>
                  </a:cubicBezTo>
                  <a:cubicBezTo>
                    <a:pt x="40" y="57"/>
                    <a:pt x="40" y="57"/>
                    <a:pt x="40" y="57"/>
                  </a:cubicBezTo>
                  <a:cubicBezTo>
                    <a:pt x="41" y="57"/>
                    <a:pt x="41" y="57"/>
                    <a:pt x="41" y="57"/>
                  </a:cubicBezTo>
                  <a:cubicBezTo>
                    <a:pt x="41" y="58"/>
                    <a:pt x="41" y="58"/>
                    <a:pt x="41" y="58"/>
                  </a:cubicBezTo>
                  <a:cubicBezTo>
                    <a:pt x="39" y="59"/>
                    <a:pt x="39" y="59"/>
                    <a:pt x="39" y="59"/>
                  </a:cubicBezTo>
                  <a:cubicBezTo>
                    <a:pt x="39" y="60"/>
                    <a:pt x="39" y="60"/>
                    <a:pt x="39" y="60"/>
                  </a:cubicBezTo>
                  <a:cubicBezTo>
                    <a:pt x="39" y="59"/>
                    <a:pt x="39" y="59"/>
                    <a:pt x="39" y="59"/>
                  </a:cubicBezTo>
                  <a:cubicBezTo>
                    <a:pt x="38" y="59"/>
                    <a:pt x="38" y="59"/>
                    <a:pt x="38" y="59"/>
                  </a:cubicBezTo>
                  <a:cubicBezTo>
                    <a:pt x="39" y="58"/>
                    <a:pt x="39" y="58"/>
                    <a:pt x="39" y="58"/>
                  </a:cubicBezTo>
                  <a:cubicBezTo>
                    <a:pt x="38" y="58"/>
                    <a:pt x="38" y="58"/>
                    <a:pt x="38" y="58"/>
                  </a:cubicBezTo>
                  <a:cubicBezTo>
                    <a:pt x="38" y="58"/>
                    <a:pt x="38" y="58"/>
                    <a:pt x="38" y="58"/>
                  </a:cubicBezTo>
                  <a:cubicBezTo>
                    <a:pt x="38" y="59"/>
                    <a:pt x="38" y="59"/>
                    <a:pt x="38" y="59"/>
                  </a:cubicBezTo>
                  <a:cubicBezTo>
                    <a:pt x="37" y="59"/>
                    <a:pt x="37" y="59"/>
                    <a:pt x="37" y="59"/>
                  </a:cubicBezTo>
                  <a:cubicBezTo>
                    <a:pt x="36" y="59"/>
                    <a:pt x="36" y="59"/>
                    <a:pt x="36" y="59"/>
                  </a:cubicBezTo>
                  <a:cubicBezTo>
                    <a:pt x="35" y="58"/>
                    <a:pt x="35" y="58"/>
                    <a:pt x="35" y="58"/>
                  </a:cubicBezTo>
                  <a:cubicBezTo>
                    <a:pt x="34" y="58"/>
                    <a:pt x="34" y="58"/>
                    <a:pt x="34" y="58"/>
                  </a:cubicBezTo>
                  <a:cubicBezTo>
                    <a:pt x="34" y="57"/>
                    <a:pt x="34" y="57"/>
                    <a:pt x="34" y="57"/>
                  </a:cubicBezTo>
                  <a:cubicBezTo>
                    <a:pt x="33" y="56"/>
                    <a:pt x="33" y="56"/>
                    <a:pt x="33" y="56"/>
                  </a:cubicBezTo>
                  <a:cubicBezTo>
                    <a:pt x="33" y="56"/>
                    <a:pt x="33" y="56"/>
                    <a:pt x="33" y="56"/>
                  </a:cubicBezTo>
                  <a:cubicBezTo>
                    <a:pt x="33" y="55"/>
                    <a:pt x="33" y="55"/>
                    <a:pt x="33" y="55"/>
                  </a:cubicBezTo>
                  <a:cubicBezTo>
                    <a:pt x="33" y="55"/>
                    <a:pt x="33" y="55"/>
                    <a:pt x="33" y="55"/>
                  </a:cubicBezTo>
                  <a:cubicBezTo>
                    <a:pt x="32" y="54"/>
                    <a:pt x="32" y="54"/>
                    <a:pt x="32" y="54"/>
                  </a:cubicBezTo>
                  <a:cubicBezTo>
                    <a:pt x="33" y="54"/>
                    <a:pt x="33" y="54"/>
                    <a:pt x="33" y="54"/>
                  </a:cubicBezTo>
                  <a:cubicBezTo>
                    <a:pt x="33" y="53"/>
                    <a:pt x="33" y="53"/>
                    <a:pt x="33" y="53"/>
                  </a:cubicBezTo>
                  <a:cubicBezTo>
                    <a:pt x="33" y="53"/>
                    <a:pt x="33" y="53"/>
                    <a:pt x="33" y="53"/>
                  </a:cubicBezTo>
                  <a:cubicBezTo>
                    <a:pt x="34" y="53"/>
                    <a:pt x="34" y="53"/>
                    <a:pt x="34" y="53"/>
                  </a:cubicBezTo>
                  <a:cubicBezTo>
                    <a:pt x="33" y="53"/>
                    <a:pt x="33" y="53"/>
                    <a:pt x="33" y="53"/>
                  </a:cubicBezTo>
                  <a:cubicBezTo>
                    <a:pt x="33" y="52"/>
                    <a:pt x="33" y="52"/>
                    <a:pt x="33" y="52"/>
                  </a:cubicBezTo>
                  <a:cubicBezTo>
                    <a:pt x="32" y="51"/>
                    <a:pt x="32" y="51"/>
                    <a:pt x="32" y="51"/>
                  </a:cubicBezTo>
                  <a:cubicBezTo>
                    <a:pt x="31" y="51"/>
                    <a:pt x="31" y="51"/>
                    <a:pt x="31" y="51"/>
                  </a:cubicBezTo>
                  <a:cubicBezTo>
                    <a:pt x="31" y="51"/>
                    <a:pt x="31" y="51"/>
                    <a:pt x="31" y="51"/>
                  </a:cubicBezTo>
                  <a:cubicBezTo>
                    <a:pt x="30" y="51"/>
                    <a:pt x="30" y="51"/>
                    <a:pt x="30" y="51"/>
                  </a:cubicBezTo>
                  <a:cubicBezTo>
                    <a:pt x="30" y="51"/>
                    <a:pt x="30" y="51"/>
                    <a:pt x="30" y="51"/>
                  </a:cubicBezTo>
                  <a:cubicBezTo>
                    <a:pt x="30" y="51"/>
                    <a:pt x="30" y="51"/>
                    <a:pt x="30" y="51"/>
                  </a:cubicBezTo>
                  <a:cubicBezTo>
                    <a:pt x="30" y="52"/>
                    <a:pt x="30" y="52"/>
                    <a:pt x="30" y="52"/>
                  </a:cubicBezTo>
                  <a:cubicBezTo>
                    <a:pt x="30" y="52"/>
                    <a:pt x="30" y="52"/>
                    <a:pt x="30" y="52"/>
                  </a:cubicBezTo>
                  <a:cubicBezTo>
                    <a:pt x="30" y="52"/>
                    <a:pt x="30" y="52"/>
                    <a:pt x="30" y="52"/>
                  </a:cubicBezTo>
                  <a:cubicBezTo>
                    <a:pt x="29" y="52"/>
                    <a:pt x="29" y="52"/>
                    <a:pt x="29" y="52"/>
                  </a:cubicBezTo>
                  <a:cubicBezTo>
                    <a:pt x="29" y="52"/>
                    <a:pt x="29" y="52"/>
                    <a:pt x="29" y="52"/>
                  </a:cubicBezTo>
                  <a:cubicBezTo>
                    <a:pt x="29" y="51"/>
                    <a:pt x="29" y="51"/>
                    <a:pt x="29" y="51"/>
                  </a:cubicBezTo>
                  <a:cubicBezTo>
                    <a:pt x="28" y="51"/>
                    <a:pt x="28" y="51"/>
                    <a:pt x="28" y="51"/>
                  </a:cubicBezTo>
                  <a:cubicBezTo>
                    <a:pt x="28" y="51"/>
                    <a:pt x="28" y="51"/>
                    <a:pt x="28" y="51"/>
                  </a:cubicBezTo>
                  <a:cubicBezTo>
                    <a:pt x="28" y="52"/>
                    <a:pt x="28" y="52"/>
                    <a:pt x="28" y="52"/>
                  </a:cubicBezTo>
                  <a:cubicBezTo>
                    <a:pt x="28" y="52"/>
                    <a:pt x="28" y="52"/>
                    <a:pt x="28" y="52"/>
                  </a:cubicBezTo>
                  <a:cubicBezTo>
                    <a:pt x="27" y="52"/>
                    <a:pt x="27" y="52"/>
                    <a:pt x="27" y="52"/>
                  </a:cubicBezTo>
                  <a:cubicBezTo>
                    <a:pt x="27" y="52"/>
                    <a:pt x="27" y="52"/>
                    <a:pt x="27" y="52"/>
                  </a:cubicBezTo>
                  <a:cubicBezTo>
                    <a:pt x="27" y="51"/>
                    <a:pt x="27" y="51"/>
                    <a:pt x="27" y="51"/>
                  </a:cubicBezTo>
                  <a:cubicBezTo>
                    <a:pt x="27" y="51"/>
                    <a:pt x="27" y="51"/>
                    <a:pt x="27" y="51"/>
                  </a:cubicBezTo>
                  <a:cubicBezTo>
                    <a:pt x="26" y="51"/>
                    <a:pt x="26" y="51"/>
                    <a:pt x="26" y="51"/>
                  </a:cubicBezTo>
                  <a:cubicBezTo>
                    <a:pt x="26" y="52"/>
                    <a:pt x="26" y="52"/>
                    <a:pt x="26" y="52"/>
                  </a:cubicBezTo>
                  <a:cubicBezTo>
                    <a:pt x="25" y="52"/>
                    <a:pt x="25" y="52"/>
                    <a:pt x="25" y="52"/>
                  </a:cubicBezTo>
                  <a:cubicBezTo>
                    <a:pt x="24" y="54"/>
                    <a:pt x="24" y="54"/>
                    <a:pt x="24" y="54"/>
                  </a:cubicBezTo>
                  <a:cubicBezTo>
                    <a:pt x="24" y="54"/>
                    <a:pt x="24" y="54"/>
                    <a:pt x="24" y="54"/>
                  </a:cubicBezTo>
                  <a:close/>
                  <a:moveTo>
                    <a:pt x="23" y="55"/>
                  </a:moveTo>
                  <a:cubicBezTo>
                    <a:pt x="23" y="56"/>
                    <a:pt x="23" y="56"/>
                    <a:pt x="23" y="56"/>
                  </a:cubicBezTo>
                  <a:cubicBezTo>
                    <a:pt x="23" y="56"/>
                    <a:pt x="23" y="56"/>
                    <a:pt x="23" y="56"/>
                  </a:cubicBezTo>
                  <a:cubicBezTo>
                    <a:pt x="24" y="57"/>
                    <a:pt x="24" y="57"/>
                    <a:pt x="24" y="57"/>
                  </a:cubicBezTo>
                  <a:cubicBezTo>
                    <a:pt x="25" y="56"/>
                    <a:pt x="25" y="56"/>
                    <a:pt x="25" y="56"/>
                  </a:cubicBezTo>
                  <a:cubicBezTo>
                    <a:pt x="25" y="55"/>
                    <a:pt x="25" y="55"/>
                    <a:pt x="25" y="55"/>
                  </a:cubicBezTo>
                  <a:cubicBezTo>
                    <a:pt x="24" y="55"/>
                    <a:pt x="24" y="55"/>
                    <a:pt x="24" y="55"/>
                  </a:cubicBezTo>
                  <a:cubicBezTo>
                    <a:pt x="24" y="55"/>
                    <a:pt x="24" y="55"/>
                    <a:pt x="24" y="55"/>
                  </a:cubicBezTo>
                  <a:cubicBezTo>
                    <a:pt x="23" y="55"/>
                    <a:pt x="23" y="55"/>
                    <a:pt x="23" y="55"/>
                  </a:cubicBezTo>
                  <a:cubicBezTo>
                    <a:pt x="23" y="55"/>
                    <a:pt x="23" y="55"/>
                    <a:pt x="23" y="55"/>
                  </a:cubicBezTo>
                  <a:close/>
                  <a:moveTo>
                    <a:pt x="13" y="32"/>
                  </a:moveTo>
                  <a:cubicBezTo>
                    <a:pt x="12" y="32"/>
                    <a:pt x="12" y="32"/>
                    <a:pt x="12" y="32"/>
                  </a:cubicBezTo>
                  <a:cubicBezTo>
                    <a:pt x="12" y="31"/>
                    <a:pt x="12" y="31"/>
                    <a:pt x="12" y="31"/>
                  </a:cubicBezTo>
                  <a:cubicBezTo>
                    <a:pt x="12" y="31"/>
                    <a:pt x="12" y="31"/>
                    <a:pt x="12" y="31"/>
                  </a:cubicBezTo>
                  <a:cubicBezTo>
                    <a:pt x="13" y="31"/>
                    <a:pt x="13" y="31"/>
                    <a:pt x="13" y="31"/>
                  </a:cubicBezTo>
                  <a:cubicBezTo>
                    <a:pt x="13" y="32"/>
                    <a:pt x="13" y="32"/>
                    <a:pt x="13" y="32"/>
                  </a:cubicBezTo>
                  <a:cubicBezTo>
                    <a:pt x="14" y="32"/>
                    <a:pt x="14" y="32"/>
                    <a:pt x="14" y="32"/>
                  </a:cubicBezTo>
                  <a:cubicBezTo>
                    <a:pt x="14" y="32"/>
                    <a:pt x="14" y="32"/>
                    <a:pt x="14" y="32"/>
                  </a:cubicBezTo>
                  <a:cubicBezTo>
                    <a:pt x="14" y="33"/>
                    <a:pt x="14" y="33"/>
                    <a:pt x="14" y="33"/>
                  </a:cubicBezTo>
                  <a:cubicBezTo>
                    <a:pt x="14" y="32"/>
                    <a:pt x="14" y="32"/>
                    <a:pt x="14" y="32"/>
                  </a:cubicBezTo>
                  <a:cubicBezTo>
                    <a:pt x="13" y="32"/>
                    <a:pt x="13" y="32"/>
                    <a:pt x="13" y="32"/>
                  </a:cubicBezTo>
                  <a:close/>
                  <a:moveTo>
                    <a:pt x="12" y="33"/>
                  </a:moveTo>
                  <a:cubicBezTo>
                    <a:pt x="13" y="33"/>
                    <a:pt x="13" y="33"/>
                    <a:pt x="13" y="33"/>
                  </a:cubicBezTo>
                  <a:cubicBezTo>
                    <a:pt x="13" y="33"/>
                    <a:pt x="13" y="33"/>
                    <a:pt x="13" y="33"/>
                  </a:cubicBezTo>
                  <a:cubicBezTo>
                    <a:pt x="13" y="34"/>
                    <a:pt x="13" y="34"/>
                    <a:pt x="13" y="34"/>
                  </a:cubicBezTo>
                  <a:cubicBezTo>
                    <a:pt x="13" y="34"/>
                    <a:pt x="13" y="34"/>
                    <a:pt x="13" y="34"/>
                  </a:cubicBezTo>
                  <a:cubicBezTo>
                    <a:pt x="12" y="34"/>
                    <a:pt x="12" y="34"/>
                    <a:pt x="12" y="34"/>
                  </a:cubicBezTo>
                  <a:cubicBezTo>
                    <a:pt x="12" y="33"/>
                    <a:pt x="12" y="33"/>
                    <a:pt x="12" y="33"/>
                  </a:cubicBezTo>
                  <a:cubicBezTo>
                    <a:pt x="12" y="33"/>
                    <a:pt x="12" y="33"/>
                    <a:pt x="12" y="33"/>
                  </a:cubicBezTo>
                  <a:close/>
                  <a:moveTo>
                    <a:pt x="13" y="39"/>
                  </a:moveTo>
                  <a:cubicBezTo>
                    <a:pt x="13" y="38"/>
                    <a:pt x="13" y="38"/>
                    <a:pt x="13" y="38"/>
                  </a:cubicBezTo>
                  <a:cubicBezTo>
                    <a:pt x="13" y="38"/>
                    <a:pt x="13" y="38"/>
                    <a:pt x="13" y="38"/>
                  </a:cubicBezTo>
                  <a:cubicBezTo>
                    <a:pt x="13" y="38"/>
                    <a:pt x="13" y="38"/>
                    <a:pt x="13" y="38"/>
                  </a:cubicBezTo>
                  <a:cubicBezTo>
                    <a:pt x="14" y="39"/>
                    <a:pt x="14" y="39"/>
                    <a:pt x="14" y="39"/>
                  </a:cubicBezTo>
                  <a:cubicBezTo>
                    <a:pt x="14" y="39"/>
                    <a:pt x="14" y="39"/>
                    <a:pt x="14" y="39"/>
                  </a:cubicBezTo>
                  <a:cubicBezTo>
                    <a:pt x="13" y="39"/>
                    <a:pt x="13" y="39"/>
                    <a:pt x="13" y="39"/>
                  </a:cubicBezTo>
                  <a:cubicBezTo>
                    <a:pt x="12" y="39"/>
                    <a:pt x="12" y="39"/>
                    <a:pt x="12" y="39"/>
                  </a:cubicBezTo>
                  <a:cubicBezTo>
                    <a:pt x="13" y="39"/>
                    <a:pt x="13" y="39"/>
                    <a:pt x="13" y="39"/>
                  </a:cubicBezTo>
                  <a:close/>
                  <a:moveTo>
                    <a:pt x="2" y="48"/>
                  </a:moveTo>
                  <a:cubicBezTo>
                    <a:pt x="3" y="47"/>
                    <a:pt x="3" y="47"/>
                    <a:pt x="3" y="47"/>
                  </a:cubicBezTo>
                  <a:cubicBezTo>
                    <a:pt x="3" y="47"/>
                    <a:pt x="3" y="47"/>
                    <a:pt x="3" y="47"/>
                  </a:cubicBezTo>
                  <a:cubicBezTo>
                    <a:pt x="4" y="46"/>
                    <a:pt x="4" y="46"/>
                    <a:pt x="4" y="46"/>
                  </a:cubicBezTo>
                  <a:cubicBezTo>
                    <a:pt x="5" y="46"/>
                    <a:pt x="5" y="46"/>
                    <a:pt x="5" y="46"/>
                  </a:cubicBezTo>
                  <a:cubicBezTo>
                    <a:pt x="6" y="45"/>
                    <a:pt x="6" y="45"/>
                    <a:pt x="6" y="45"/>
                  </a:cubicBezTo>
                  <a:cubicBezTo>
                    <a:pt x="7" y="44"/>
                    <a:pt x="7" y="44"/>
                    <a:pt x="7" y="44"/>
                  </a:cubicBezTo>
                  <a:cubicBezTo>
                    <a:pt x="7" y="44"/>
                    <a:pt x="7" y="44"/>
                    <a:pt x="7" y="44"/>
                  </a:cubicBezTo>
                  <a:cubicBezTo>
                    <a:pt x="8" y="43"/>
                    <a:pt x="8" y="43"/>
                    <a:pt x="8" y="43"/>
                  </a:cubicBezTo>
                  <a:cubicBezTo>
                    <a:pt x="8" y="43"/>
                    <a:pt x="8" y="43"/>
                    <a:pt x="8" y="43"/>
                  </a:cubicBezTo>
                  <a:cubicBezTo>
                    <a:pt x="8" y="42"/>
                    <a:pt x="8" y="42"/>
                    <a:pt x="8" y="42"/>
                  </a:cubicBezTo>
                  <a:cubicBezTo>
                    <a:pt x="9" y="41"/>
                    <a:pt x="9" y="41"/>
                    <a:pt x="9" y="41"/>
                  </a:cubicBezTo>
                  <a:cubicBezTo>
                    <a:pt x="10" y="41"/>
                    <a:pt x="10" y="41"/>
                    <a:pt x="10" y="41"/>
                  </a:cubicBezTo>
                  <a:cubicBezTo>
                    <a:pt x="10" y="40"/>
                    <a:pt x="10" y="40"/>
                    <a:pt x="10" y="40"/>
                  </a:cubicBezTo>
                  <a:cubicBezTo>
                    <a:pt x="11" y="39"/>
                    <a:pt x="11" y="39"/>
                    <a:pt x="11" y="39"/>
                  </a:cubicBezTo>
                  <a:cubicBezTo>
                    <a:pt x="12" y="39"/>
                    <a:pt x="12" y="39"/>
                    <a:pt x="12" y="39"/>
                  </a:cubicBezTo>
                  <a:cubicBezTo>
                    <a:pt x="12" y="39"/>
                    <a:pt x="12" y="39"/>
                    <a:pt x="12" y="39"/>
                  </a:cubicBezTo>
                  <a:cubicBezTo>
                    <a:pt x="12" y="38"/>
                    <a:pt x="12" y="38"/>
                    <a:pt x="12" y="38"/>
                  </a:cubicBezTo>
                  <a:cubicBezTo>
                    <a:pt x="11" y="37"/>
                    <a:pt x="11" y="37"/>
                    <a:pt x="11" y="37"/>
                  </a:cubicBezTo>
                  <a:cubicBezTo>
                    <a:pt x="11" y="36"/>
                    <a:pt x="11" y="36"/>
                    <a:pt x="11" y="36"/>
                  </a:cubicBezTo>
                  <a:cubicBezTo>
                    <a:pt x="11" y="35"/>
                    <a:pt x="11" y="35"/>
                    <a:pt x="11" y="35"/>
                  </a:cubicBezTo>
                  <a:cubicBezTo>
                    <a:pt x="11" y="35"/>
                    <a:pt x="11" y="35"/>
                    <a:pt x="11" y="35"/>
                  </a:cubicBezTo>
                  <a:cubicBezTo>
                    <a:pt x="10" y="36"/>
                    <a:pt x="10" y="36"/>
                    <a:pt x="10" y="36"/>
                  </a:cubicBezTo>
                  <a:cubicBezTo>
                    <a:pt x="10" y="38"/>
                    <a:pt x="10" y="38"/>
                    <a:pt x="10" y="38"/>
                  </a:cubicBezTo>
                  <a:cubicBezTo>
                    <a:pt x="10" y="37"/>
                    <a:pt x="10" y="37"/>
                    <a:pt x="10" y="37"/>
                  </a:cubicBezTo>
                  <a:cubicBezTo>
                    <a:pt x="10" y="38"/>
                    <a:pt x="10" y="38"/>
                    <a:pt x="10" y="38"/>
                  </a:cubicBezTo>
                  <a:cubicBezTo>
                    <a:pt x="10" y="39"/>
                    <a:pt x="10" y="39"/>
                    <a:pt x="10" y="39"/>
                  </a:cubicBezTo>
                  <a:cubicBezTo>
                    <a:pt x="10" y="39"/>
                    <a:pt x="10" y="39"/>
                    <a:pt x="10" y="39"/>
                  </a:cubicBezTo>
                  <a:cubicBezTo>
                    <a:pt x="9" y="39"/>
                    <a:pt x="9" y="39"/>
                    <a:pt x="9" y="39"/>
                  </a:cubicBezTo>
                  <a:cubicBezTo>
                    <a:pt x="8" y="40"/>
                    <a:pt x="8" y="40"/>
                    <a:pt x="8" y="40"/>
                  </a:cubicBezTo>
                  <a:cubicBezTo>
                    <a:pt x="8" y="41"/>
                    <a:pt x="8" y="41"/>
                    <a:pt x="8" y="41"/>
                  </a:cubicBezTo>
                  <a:cubicBezTo>
                    <a:pt x="7" y="41"/>
                    <a:pt x="7" y="41"/>
                    <a:pt x="7" y="41"/>
                  </a:cubicBezTo>
                  <a:cubicBezTo>
                    <a:pt x="6" y="43"/>
                    <a:pt x="6" y="43"/>
                    <a:pt x="6" y="43"/>
                  </a:cubicBezTo>
                  <a:cubicBezTo>
                    <a:pt x="5" y="44"/>
                    <a:pt x="5" y="44"/>
                    <a:pt x="5" y="44"/>
                  </a:cubicBezTo>
                  <a:cubicBezTo>
                    <a:pt x="4" y="44"/>
                    <a:pt x="4" y="44"/>
                    <a:pt x="4" y="44"/>
                  </a:cubicBezTo>
                  <a:cubicBezTo>
                    <a:pt x="4" y="45"/>
                    <a:pt x="4" y="45"/>
                    <a:pt x="4" y="45"/>
                  </a:cubicBezTo>
                  <a:cubicBezTo>
                    <a:pt x="3" y="45"/>
                    <a:pt x="3" y="45"/>
                    <a:pt x="3" y="45"/>
                  </a:cubicBezTo>
                  <a:cubicBezTo>
                    <a:pt x="2" y="47"/>
                    <a:pt x="2" y="47"/>
                    <a:pt x="2" y="47"/>
                  </a:cubicBezTo>
                  <a:cubicBezTo>
                    <a:pt x="2" y="47"/>
                    <a:pt x="2" y="47"/>
                    <a:pt x="2" y="47"/>
                  </a:cubicBezTo>
                  <a:cubicBezTo>
                    <a:pt x="2" y="48"/>
                    <a:pt x="2" y="48"/>
                    <a:pt x="2" y="48"/>
                  </a:cubicBezTo>
                  <a:close/>
                  <a:moveTo>
                    <a:pt x="2" y="48"/>
                  </a:moveTo>
                  <a:cubicBezTo>
                    <a:pt x="1" y="48"/>
                    <a:pt x="1" y="48"/>
                    <a:pt x="1" y="48"/>
                  </a:cubicBezTo>
                  <a:cubicBezTo>
                    <a:pt x="2" y="48"/>
                    <a:pt x="2" y="48"/>
                    <a:pt x="2" y="48"/>
                  </a:cubicBezTo>
                  <a:cubicBezTo>
                    <a:pt x="2" y="48"/>
                    <a:pt x="2" y="48"/>
                    <a:pt x="2" y="48"/>
                  </a:cubicBezTo>
                  <a:close/>
                  <a:moveTo>
                    <a:pt x="2" y="48"/>
                  </a:moveTo>
                  <a:cubicBezTo>
                    <a:pt x="2" y="48"/>
                    <a:pt x="2" y="48"/>
                    <a:pt x="2" y="48"/>
                  </a:cubicBezTo>
                  <a:cubicBezTo>
                    <a:pt x="3" y="49"/>
                    <a:pt x="3" y="49"/>
                    <a:pt x="3" y="49"/>
                  </a:cubicBezTo>
                  <a:cubicBezTo>
                    <a:pt x="2" y="48"/>
                    <a:pt x="2" y="48"/>
                    <a:pt x="2" y="48"/>
                  </a:cubicBezTo>
                  <a:close/>
                  <a:moveTo>
                    <a:pt x="1" y="49"/>
                  </a:moveTo>
                  <a:cubicBezTo>
                    <a:pt x="0" y="49"/>
                    <a:pt x="0" y="49"/>
                    <a:pt x="0" y="49"/>
                  </a:cubicBezTo>
                  <a:cubicBezTo>
                    <a:pt x="0" y="50"/>
                    <a:pt x="0" y="50"/>
                    <a:pt x="0" y="50"/>
                  </a:cubicBezTo>
                  <a:cubicBezTo>
                    <a:pt x="1" y="51"/>
                    <a:pt x="1" y="51"/>
                    <a:pt x="1" y="51"/>
                  </a:cubicBezTo>
                  <a:cubicBezTo>
                    <a:pt x="1" y="51"/>
                    <a:pt x="1" y="51"/>
                    <a:pt x="1" y="51"/>
                  </a:cubicBezTo>
                  <a:cubicBezTo>
                    <a:pt x="1" y="50"/>
                    <a:pt x="1" y="50"/>
                    <a:pt x="1" y="50"/>
                  </a:cubicBezTo>
                  <a:cubicBezTo>
                    <a:pt x="1" y="49"/>
                    <a:pt x="1" y="49"/>
                    <a:pt x="1" y="49"/>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6" name="Freeform 20">
              <a:extLst>
                <a:ext uri="{FF2B5EF4-FFF2-40B4-BE49-F238E27FC236}">
                  <a16:creationId xmlns:a16="http://schemas.microsoft.com/office/drawing/2014/main" xmlns="" id="{ED34394F-40D9-4CDE-A751-1C714D08E774}"/>
                </a:ext>
              </a:extLst>
            </p:cNvPr>
            <p:cNvSpPr>
              <a:spLocks noEditPoints="1"/>
            </p:cNvSpPr>
            <p:nvPr/>
          </p:nvSpPr>
          <p:spPr bwMode="auto">
            <a:xfrm>
              <a:off x="7785898" y="4114295"/>
              <a:ext cx="1352496" cy="473090"/>
            </a:xfrm>
            <a:custGeom>
              <a:avLst/>
              <a:gdLst>
                <a:gd name="T0" fmla="*/ 194 w 204"/>
                <a:gd name="T1" fmla="*/ 57 h 73"/>
                <a:gd name="T2" fmla="*/ 184 w 204"/>
                <a:gd name="T3" fmla="*/ 47 h 73"/>
                <a:gd name="T4" fmla="*/ 169 w 204"/>
                <a:gd name="T5" fmla="*/ 44 h 73"/>
                <a:gd name="T6" fmla="*/ 168 w 204"/>
                <a:gd name="T7" fmla="*/ 37 h 73"/>
                <a:gd name="T8" fmla="*/ 174 w 204"/>
                <a:gd name="T9" fmla="*/ 33 h 73"/>
                <a:gd name="T10" fmla="*/ 187 w 204"/>
                <a:gd name="T11" fmla="*/ 36 h 73"/>
                <a:gd name="T12" fmla="*/ 158 w 204"/>
                <a:gd name="T13" fmla="*/ 28 h 73"/>
                <a:gd name="T14" fmla="*/ 134 w 204"/>
                <a:gd name="T15" fmla="*/ 13 h 73"/>
                <a:gd name="T16" fmla="*/ 146 w 204"/>
                <a:gd name="T17" fmla="*/ 30 h 73"/>
                <a:gd name="T18" fmla="*/ 149 w 204"/>
                <a:gd name="T19" fmla="*/ 21 h 73"/>
                <a:gd name="T20" fmla="*/ 144 w 204"/>
                <a:gd name="T21" fmla="*/ 31 h 73"/>
                <a:gd name="T22" fmla="*/ 148 w 204"/>
                <a:gd name="T23" fmla="*/ 42 h 73"/>
                <a:gd name="T24" fmla="*/ 156 w 204"/>
                <a:gd name="T25" fmla="*/ 42 h 73"/>
                <a:gd name="T26" fmla="*/ 137 w 204"/>
                <a:gd name="T27" fmla="*/ 43 h 73"/>
                <a:gd name="T28" fmla="*/ 135 w 204"/>
                <a:gd name="T29" fmla="*/ 36 h 73"/>
                <a:gd name="T30" fmla="*/ 123 w 204"/>
                <a:gd name="T31" fmla="*/ 49 h 73"/>
                <a:gd name="T32" fmla="*/ 123 w 204"/>
                <a:gd name="T33" fmla="*/ 36 h 73"/>
                <a:gd name="T34" fmla="*/ 118 w 204"/>
                <a:gd name="T35" fmla="*/ 30 h 73"/>
                <a:gd name="T36" fmla="*/ 130 w 204"/>
                <a:gd name="T37" fmla="*/ 22 h 73"/>
                <a:gd name="T38" fmla="*/ 109 w 204"/>
                <a:gd name="T39" fmla="*/ 31 h 73"/>
                <a:gd name="T40" fmla="*/ 108 w 204"/>
                <a:gd name="T41" fmla="*/ 51 h 73"/>
                <a:gd name="T42" fmla="*/ 116 w 204"/>
                <a:gd name="T43" fmla="*/ 45 h 73"/>
                <a:gd name="T44" fmla="*/ 120 w 204"/>
                <a:gd name="T45" fmla="*/ 41 h 73"/>
                <a:gd name="T46" fmla="*/ 120 w 204"/>
                <a:gd name="T47" fmla="*/ 31 h 73"/>
                <a:gd name="T48" fmla="*/ 107 w 204"/>
                <a:gd name="T49" fmla="*/ 7 h 73"/>
                <a:gd name="T50" fmla="*/ 93 w 204"/>
                <a:gd name="T51" fmla="*/ 43 h 73"/>
                <a:gd name="T52" fmla="*/ 64 w 204"/>
                <a:gd name="T53" fmla="*/ 33 h 73"/>
                <a:gd name="T54" fmla="*/ 91 w 204"/>
                <a:gd name="T55" fmla="*/ 10 h 73"/>
                <a:gd name="T56" fmla="*/ 103 w 204"/>
                <a:gd name="T57" fmla="*/ 22 h 73"/>
                <a:gd name="T58" fmla="*/ 93 w 204"/>
                <a:gd name="T59" fmla="*/ 36 h 73"/>
                <a:gd name="T60" fmla="*/ 82 w 204"/>
                <a:gd name="T61" fmla="*/ 42 h 73"/>
                <a:gd name="T62" fmla="*/ 67 w 204"/>
                <a:gd name="T63" fmla="*/ 39 h 73"/>
                <a:gd name="T64" fmla="*/ 176 w 204"/>
                <a:gd name="T65" fmla="*/ 31 h 73"/>
                <a:gd name="T66" fmla="*/ 181 w 204"/>
                <a:gd name="T67" fmla="*/ 30 h 73"/>
                <a:gd name="T68" fmla="*/ 174 w 204"/>
                <a:gd name="T69" fmla="*/ 55 h 73"/>
                <a:gd name="T70" fmla="*/ 173 w 204"/>
                <a:gd name="T71" fmla="*/ 51 h 73"/>
                <a:gd name="T72" fmla="*/ 158 w 204"/>
                <a:gd name="T73" fmla="*/ 58 h 73"/>
                <a:gd name="T74" fmla="*/ 155 w 204"/>
                <a:gd name="T75" fmla="*/ 53 h 73"/>
                <a:gd name="T76" fmla="*/ 142 w 204"/>
                <a:gd name="T77" fmla="*/ 59 h 73"/>
                <a:gd name="T78" fmla="*/ 129 w 204"/>
                <a:gd name="T79" fmla="*/ 66 h 73"/>
                <a:gd name="T80" fmla="*/ 117 w 204"/>
                <a:gd name="T81" fmla="*/ 71 h 73"/>
                <a:gd name="T82" fmla="*/ 89 w 204"/>
                <a:gd name="T83" fmla="*/ 56 h 73"/>
                <a:gd name="T84" fmla="*/ 131 w 204"/>
                <a:gd name="T85" fmla="*/ 61 h 73"/>
                <a:gd name="T86" fmla="*/ 108 w 204"/>
                <a:gd name="T87" fmla="*/ 63 h 73"/>
                <a:gd name="T88" fmla="*/ 111 w 204"/>
                <a:gd name="T89" fmla="*/ 64 h 73"/>
                <a:gd name="T90" fmla="*/ 104 w 204"/>
                <a:gd name="T91" fmla="*/ 64 h 73"/>
                <a:gd name="T92" fmla="*/ 93 w 204"/>
                <a:gd name="T93" fmla="*/ 64 h 73"/>
                <a:gd name="T94" fmla="*/ 193 w 204"/>
                <a:gd name="T95" fmla="*/ 61 h 73"/>
                <a:gd name="T96" fmla="*/ 81 w 204"/>
                <a:gd name="T97" fmla="*/ 56 h 73"/>
                <a:gd name="T98" fmla="*/ 68 w 204"/>
                <a:gd name="T99" fmla="*/ 56 h 73"/>
                <a:gd name="T100" fmla="*/ 81 w 204"/>
                <a:gd name="T101" fmla="*/ 63 h 73"/>
                <a:gd name="T102" fmla="*/ 49 w 204"/>
                <a:gd name="T103" fmla="*/ 57 h 73"/>
                <a:gd name="T104" fmla="*/ 47 w 204"/>
                <a:gd name="T105" fmla="*/ 14 h 73"/>
                <a:gd name="T106" fmla="*/ 56 w 204"/>
                <a:gd name="T107" fmla="*/ 41 h 73"/>
                <a:gd name="T108" fmla="*/ 48 w 204"/>
                <a:gd name="T109" fmla="*/ 35 h 73"/>
                <a:gd name="T110" fmla="*/ 31 w 204"/>
                <a:gd name="T111" fmla="*/ 21 h 73"/>
                <a:gd name="T112" fmla="*/ 15 w 204"/>
                <a:gd name="T113" fmla="*/ 32 h 73"/>
                <a:gd name="T114" fmla="*/ 8 w 204"/>
                <a:gd name="T115" fmla="*/ 22 h 73"/>
                <a:gd name="T116" fmla="*/ 16 w 204"/>
                <a:gd name="T117" fmla="*/ 20 h 73"/>
                <a:gd name="T118" fmla="*/ 42 w 204"/>
                <a:gd name="T119" fmla="*/ 52 h 73"/>
                <a:gd name="T120" fmla="*/ 42 w 204"/>
                <a:gd name="T121" fmla="*/ 35 h 73"/>
                <a:gd name="T122" fmla="*/ 29 w 204"/>
                <a:gd name="T123" fmla="*/ 21 h 73"/>
                <a:gd name="T124" fmla="*/ 4 w 204"/>
                <a:gd name="T125" fmla="*/ 5 h 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04" h="73">
                  <a:moveTo>
                    <a:pt x="204" y="38"/>
                  </a:moveTo>
                  <a:cubicBezTo>
                    <a:pt x="203" y="53"/>
                    <a:pt x="203" y="53"/>
                    <a:pt x="203" y="53"/>
                  </a:cubicBezTo>
                  <a:cubicBezTo>
                    <a:pt x="203" y="54"/>
                    <a:pt x="203" y="54"/>
                    <a:pt x="203" y="54"/>
                  </a:cubicBezTo>
                  <a:cubicBezTo>
                    <a:pt x="203" y="55"/>
                    <a:pt x="203" y="55"/>
                    <a:pt x="203" y="55"/>
                  </a:cubicBezTo>
                  <a:cubicBezTo>
                    <a:pt x="203" y="55"/>
                    <a:pt x="203" y="55"/>
                    <a:pt x="203" y="55"/>
                  </a:cubicBezTo>
                  <a:cubicBezTo>
                    <a:pt x="203" y="65"/>
                    <a:pt x="203" y="65"/>
                    <a:pt x="203" y="65"/>
                  </a:cubicBezTo>
                  <a:cubicBezTo>
                    <a:pt x="203" y="65"/>
                    <a:pt x="203" y="65"/>
                    <a:pt x="203" y="65"/>
                  </a:cubicBezTo>
                  <a:cubicBezTo>
                    <a:pt x="202" y="65"/>
                    <a:pt x="202" y="65"/>
                    <a:pt x="202" y="65"/>
                  </a:cubicBezTo>
                  <a:cubicBezTo>
                    <a:pt x="200" y="64"/>
                    <a:pt x="200" y="64"/>
                    <a:pt x="200" y="64"/>
                  </a:cubicBezTo>
                  <a:cubicBezTo>
                    <a:pt x="200" y="63"/>
                    <a:pt x="200" y="63"/>
                    <a:pt x="200" y="63"/>
                  </a:cubicBezTo>
                  <a:cubicBezTo>
                    <a:pt x="200" y="63"/>
                    <a:pt x="200" y="63"/>
                    <a:pt x="200" y="63"/>
                  </a:cubicBezTo>
                  <a:cubicBezTo>
                    <a:pt x="199" y="62"/>
                    <a:pt x="199" y="62"/>
                    <a:pt x="199" y="62"/>
                  </a:cubicBezTo>
                  <a:cubicBezTo>
                    <a:pt x="199" y="62"/>
                    <a:pt x="199" y="62"/>
                    <a:pt x="199" y="62"/>
                  </a:cubicBezTo>
                  <a:cubicBezTo>
                    <a:pt x="199" y="61"/>
                    <a:pt x="199" y="61"/>
                    <a:pt x="199" y="61"/>
                  </a:cubicBezTo>
                  <a:cubicBezTo>
                    <a:pt x="199" y="61"/>
                    <a:pt x="199" y="61"/>
                    <a:pt x="199" y="61"/>
                  </a:cubicBezTo>
                  <a:cubicBezTo>
                    <a:pt x="199" y="60"/>
                    <a:pt x="199" y="60"/>
                    <a:pt x="199" y="60"/>
                  </a:cubicBezTo>
                  <a:cubicBezTo>
                    <a:pt x="199" y="61"/>
                    <a:pt x="199" y="61"/>
                    <a:pt x="199" y="61"/>
                  </a:cubicBezTo>
                  <a:cubicBezTo>
                    <a:pt x="198" y="61"/>
                    <a:pt x="198" y="61"/>
                    <a:pt x="198" y="61"/>
                  </a:cubicBezTo>
                  <a:cubicBezTo>
                    <a:pt x="197" y="61"/>
                    <a:pt x="197" y="61"/>
                    <a:pt x="197" y="61"/>
                  </a:cubicBezTo>
                  <a:cubicBezTo>
                    <a:pt x="196" y="61"/>
                    <a:pt x="196" y="61"/>
                    <a:pt x="196" y="61"/>
                  </a:cubicBezTo>
                  <a:cubicBezTo>
                    <a:pt x="195" y="61"/>
                    <a:pt x="195" y="61"/>
                    <a:pt x="195" y="61"/>
                  </a:cubicBezTo>
                  <a:cubicBezTo>
                    <a:pt x="195" y="61"/>
                    <a:pt x="195" y="61"/>
                    <a:pt x="195" y="61"/>
                  </a:cubicBezTo>
                  <a:cubicBezTo>
                    <a:pt x="194" y="61"/>
                    <a:pt x="194" y="61"/>
                    <a:pt x="194" y="61"/>
                  </a:cubicBezTo>
                  <a:cubicBezTo>
                    <a:pt x="193" y="61"/>
                    <a:pt x="193" y="61"/>
                    <a:pt x="193" y="61"/>
                  </a:cubicBezTo>
                  <a:cubicBezTo>
                    <a:pt x="194" y="61"/>
                    <a:pt x="194" y="61"/>
                    <a:pt x="194" y="61"/>
                  </a:cubicBezTo>
                  <a:cubicBezTo>
                    <a:pt x="194" y="60"/>
                    <a:pt x="194" y="60"/>
                    <a:pt x="194" y="60"/>
                  </a:cubicBezTo>
                  <a:cubicBezTo>
                    <a:pt x="194" y="59"/>
                    <a:pt x="194" y="59"/>
                    <a:pt x="194" y="59"/>
                  </a:cubicBezTo>
                  <a:cubicBezTo>
                    <a:pt x="194" y="59"/>
                    <a:pt x="194" y="59"/>
                    <a:pt x="194" y="59"/>
                  </a:cubicBezTo>
                  <a:cubicBezTo>
                    <a:pt x="195" y="58"/>
                    <a:pt x="195" y="58"/>
                    <a:pt x="195" y="58"/>
                  </a:cubicBezTo>
                  <a:cubicBezTo>
                    <a:pt x="194" y="58"/>
                    <a:pt x="194" y="58"/>
                    <a:pt x="194" y="58"/>
                  </a:cubicBezTo>
                  <a:cubicBezTo>
                    <a:pt x="193" y="57"/>
                    <a:pt x="193" y="57"/>
                    <a:pt x="193" y="57"/>
                  </a:cubicBezTo>
                  <a:cubicBezTo>
                    <a:pt x="194" y="57"/>
                    <a:pt x="194" y="57"/>
                    <a:pt x="194" y="57"/>
                  </a:cubicBezTo>
                  <a:cubicBezTo>
                    <a:pt x="194" y="57"/>
                    <a:pt x="194" y="57"/>
                    <a:pt x="194" y="57"/>
                  </a:cubicBezTo>
                  <a:cubicBezTo>
                    <a:pt x="195" y="57"/>
                    <a:pt x="195" y="57"/>
                    <a:pt x="195" y="57"/>
                  </a:cubicBezTo>
                  <a:cubicBezTo>
                    <a:pt x="196" y="57"/>
                    <a:pt x="196" y="57"/>
                    <a:pt x="196" y="57"/>
                  </a:cubicBezTo>
                  <a:cubicBezTo>
                    <a:pt x="195" y="57"/>
                    <a:pt x="195" y="57"/>
                    <a:pt x="195" y="57"/>
                  </a:cubicBezTo>
                  <a:cubicBezTo>
                    <a:pt x="194" y="57"/>
                    <a:pt x="194" y="57"/>
                    <a:pt x="194" y="57"/>
                  </a:cubicBezTo>
                  <a:cubicBezTo>
                    <a:pt x="193" y="57"/>
                    <a:pt x="193" y="57"/>
                    <a:pt x="193" y="57"/>
                  </a:cubicBezTo>
                  <a:cubicBezTo>
                    <a:pt x="193" y="56"/>
                    <a:pt x="193" y="56"/>
                    <a:pt x="193" y="56"/>
                  </a:cubicBezTo>
                  <a:cubicBezTo>
                    <a:pt x="193" y="56"/>
                    <a:pt x="193" y="56"/>
                    <a:pt x="193" y="56"/>
                  </a:cubicBezTo>
                  <a:cubicBezTo>
                    <a:pt x="193" y="56"/>
                    <a:pt x="193" y="56"/>
                    <a:pt x="193" y="56"/>
                  </a:cubicBezTo>
                  <a:cubicBezTo>
                    <a:pt x="194" y="56"/>
                    <a:pt x="194" y="56"/>
                    <a:pt x="194" y="56"/>
                  </a:cubicBezTo>
                  <a:cubicBezTo>
                    <a:pt x="194" y="55"/>
                    <a:pt x="194" y="55"/>
                    <a:pt x="194" y="55"/>
                  </a:cubicBezTo>
                  <a:cubicBezTo>
                    <a:pt x="192" y="54"/>
                    <a:pt x="192" y="54"/>
                    <a:pt x="192" y="54"/>
                  </a:cubicBezTo>
                  <a:cubicBezTo>
                    <a:pt x="192" y="54"/>
                    <a:pt x="192" y="54"/>
                    <a:pt x="192" y="54"/>
                  </a:cubicBezTo>
                  <a:cubicBezTo>
                    <a:pt x="191" y="53"/>
                    <a:pt x="191" y="53"/>
                    <a:pt x="191" y="53"/>
                  </a:cubicBezTo>
                  <a:cubicBezTo>
                    <a:pt x="192" y="53"/>
                    <a:pt x="192" y="53"/>
                    <a:pt x="192" y="53"/>
                  </a:cubicBezTo>
                  <a:cubicBezTo>
                    <a:pt x="191" y="52"/>
                    <a:pt x="191" y="52"/>
                    <a:pt x="191" y="52"/>
                  </a:cubicBezTo>
                  <a:cubicBezTo>
                    <a:pt x="191" y="51"/>
                    <a:pt x="191" y="51"/>
                    <a:pt x="191" y="51"/>
                  </a:cubicBezTo>
                  <a:cubicBezTo>
                    <a:pt x="192" y="51"/>
                    <a:pt x="192" y="51"/>
                    <a:pt x="192" y="51"/>
                  </a:cubicBezTo>
                  <a:cubicBezTo>
                    <a:pt x="191" y="51"/>
                    <a:pt x="191" y="51"/>
                    <a:pt x="191" y="51"/>
                  </a:cubicBezTo>
                  <a:cubicBezTo>
                    <a:pt x="190" y="50"/>
                    <a:pt x="190" y="50"/>
                    <a:pt x="190" y="50"/>
                  </a:cubicBezTo>
                  <a:cubicBezTo>
                    <a:pt x="190" y="50"/>
                    <a:pt x="190" y="50"/>
                    <a:pt x="190" y="50"/>
                  </a:cubicBezTo>
                  <a:cubicBezTo>
                    <a:pt x="190" y="50"/>
                    <a:pt x="190" y="50"/>
                    <a:pt x="190" y="50"/>
                  </a:cubicBezTo>
                  <a:cubicBezTo>
                    <a:pt x="191" y="49"/>
                    <a:pt x="191" y="49"/>
                    <a:pt x="191" y="49"/>
                  </a:cubicBezTo>
                  <a:cubicBezTo>
                    <a:pt x="190" y="50"/>
                    <a:pt x="190" y="50"/>
                    <a:pt x="190" y="50"/>
                  </a:cubicBezTo>
                  <a:cubicBezTo>
                    <a:pt x="189" y="49"/>
                    <a:pt x="189" y="49"/>
                    <a:pt x="189" y="49"/>
                  </a:cubicBezTo>
                  <a:cubicBezTo>
                    <a:pt x="189" y="49"/>
                    <a:pt x="189" y="49"/>
                    <a:pt x="189" y="49"/>
                  </a:cubicBezTo>
                  <a:cubicBezTo>
                    <a:pt x="189" y="49"/>
                    <a:pt x="189" y="49"/>
                    <a:pt x="189" y="49"/>
                  </a:cubicBezTo>
                  <a:cubicBezTo>
                    <a:pt x="189" y="48"/>
                    <a:pt x="189" y="48"/>
                    <a:pt x="189" y="48"/>
                  </a:cubicBezTo>
                  <a:cubicBezTo>
                    <a:pt x="189" y="49"/>
                    <a:pt x="189" y="49"/>
                    <a:pt x="189" y="49"/>
                  </a:cubicBezTo>
                  <a:cubicBezTo>
                    <a:pt x="188" y="49"/>
                    <a:pt x="188" y="49"/>
                    <a:pt x="188" y="49"/>
                  </a:cubicBezTo>
                  <a:cubicBezTo>
                    <a:pt x="187" y="48"/>
                    <a:pt x="187" y="48"/>
                    <a:pt x="187" y="48"/>
                  </a:cubicBezTo>
                  <a:cubicBezTo>
                    <a:pt x="186" y="48"/>
                    <a:pt x="186" y="48"/>
                    <a:pt x="186" y="48"/>
                  </a:cubicBezTo>
                  <a:cubicBezTo>
                    <a:pt x="185" y="47"/>
                    <a:pt x="185" y="47"/>
                    <a:pt x="185" y="47"/>
                  </a:cubicBezTo>
                  <a:cubicBezTo>
                    <a:pt x="184" y="47"/>
                    <a:pt x="184" y="47"/>
                    <a:pt x="184" y="47"/>
                  </a:cubicBezTo>
                  <a:cubicBezTo>
                    <a:pt x="182" y="47"/>
                    <a:pt x="182" y="47"/>
                    <a:pt x="182" y="47"/>
                  </a:cubicBezTo>
                  <a:cubicBezTo>
                    <a:pt x="179" y="46"/>
                    <a:pt x="179" y="46"/>
                    <a:pt x="179" y="46"/>
                  </a:cubicBezTo>
                  <a:cubicBezTo>
                    <a:pt x="178" y="46"/>
                    <a:pt x="178" y="46"/>
                    <a:pt x="178" y="46"/>
                  </a:cubicBezTo>
                  <a:cubicBezTo>
                    <a:pt x="177" y="45"/>
                    <a:pt x="177" y="45"/>
                    <a:pt x="177" y="45"/>
                  </a:cubicBezTo>
                  <a:cubicBezTo>
                    <a:pt x="176" y="45"/>
                    <a:pt x="176" y="45"/>
                    <a:pt x="176" y="45"/>
                  </a:cubicBezTo>
                  <a:cubicBezTo>
                    <a:pt x="176" y="45"/>
                    <a:pt x="176" y="45"/>
                    <a:pt x="176" y="45"/>
                  </a:cubicBezTo>
                  <a:cubicBezTo>
                    <a:pt x="175" y="44"/>
                    <a:pt x="175" y="44"/>
                    <a:pt x="175" y="44"/>
                  </a:cubicBezTo>
                  <a:cubicBezTo>
                    <a:pt x="175" y="44"/>
                    <a:pt x="175" y="44"/>
                    <a:pt x="175" y="44"/>
                  </a:cubicBezTo>
                  <a:cubicBezTo>
                    <a:pt x="176" y="44"/>
                    <a:pt x="176" y="44"/>
                    <a:pt x="176" y="44"/>
                  </a:cubicBezTo>
                  <a:cubicBezTo>
                    <a:pt x="176" y="44"/>
                    <a:pt x="176" y="44"/>
                    <a:pt x="176" y="44"/>
                  </a:cubicBezTo>
                  <a:cubicBezTo>
                    <a:pt x="176" y="44"/>
                    <a:pt x="176" y="44"/>
                    <a:pt x="176" y="44"/>
                  </a:cubicBezTo>
                  <a:cubicBezTo>
                    <a:pt x="176" y="44"/>
                    <a:pt x="176" y="44"/>
                    <a:pt x="176" y="44"/>
                  </a:cubicBezTo>
                  <a:cubicBezTo>
                    <a:pt x="175" y="44"/>
                    <a:pt x="175" y="44"/>
                    <a:pt x="175" y="44"/>
                  </a:cubicBezTo>
                  <a:cubicBezTo>
                    <a:pt x="174" y="44"/>
                    <a:pt x="174" y="44"/>
                    <a:pt x="174" y="44"/>
                  </a:cubicBezTo>
                  <a:cubicBezTo>
                    <a:pt x="174" y="43"/>
                    <a:pt x="174" y="43"/>
                    <a:pt x="174" y="43"/>
                  </a:cubicBezTo>
                  <a:cubicBezTo>
                    <a:pt x="174" y="43"/>
                    <a:pt x="174" y="43"/>
                    <a:pt x="174" y="43"/>
                  </a:cubicBezTo>
                  <a:cubicBezTo>
                    <a:pt x="173" y="44"/>
                    <a:pt x="173" y="44"/>
                    <a:pt x="173" y="44"/>
                  </a:cubicBezTo>
                  <a:cubicBezTo>
                    <a:pt x="173" y="43"/>
                    <a:pt x="173" y="43"/>
                    <a:pt x="173" y="43"/>
                  </a:cubicBezTo>
                  <a:cubicBezTo>
                    <a:pt x="173" y="43"/>
                    <a:pt x="173" y="43"/>
                    <a:pt x="173" y="43"/>
                  </a:cubicBezTo>
                  <a:cubicBezTo>
                    <a:pt x="173" y="43"/>
                    <a:pt x="173" y="43"/>
                    <a:pt x="173" y="43"/>
                  </a:cubicBezTo>
                  <a:cubicBezTo>
                    <a:pt x="172" y="43"/>
                    <a:pt x="172" y="43"/>
                    <a:pt x="172" y="43"/>
                  </a:cubicBezTo>
                  <a:cubicBezTo>
                    <a:pt x="172" y="43"/>
                    <a:pt x="172" y="43"/>
                    <a:pt x="172" y="43"/>
                  </a:cubicBezTo>
                  <a:cubicBezTo>
                    <a:pt x="172" y="42"/>
                    <a:pt x="172" y="42"/>
                    <a:pt x="172" y="42"/>
                  </a:cubicBezTo>
                  <a:cubicBezTo>
                    <a:pt x="171" y="41"/>
                    <a:pt x="171" y="41"/>
                    <a:pt x="171" y="41"/>
                  </a:cubicBezTo>
                  <a:cubicBezTo>
                    <a:pt x="172" y="40"/>
                    <a:pt x="172" y="40"/>
                    <a:pt x="172" y="40"/>
                  </a:cubicBezTo>
                  <a:cubicBezTo>
                    <a:pt x="172" y="39"/>
                    <a:pt x="172" y="39"/>
                    <a:pt x="172" y="39"/>
                  </a:cubicBezTo>
                  <a:cubicBezTo>
                    <a:pt x="171" y="40"/>
                    <a:pt x="171" y="40"/>
                    <a:pt x="171" y="40"/>
                  </a:cubicBezTo>
                  <a:cubicBezTo>
                    <a:pt x="171" y="41"/>
                    <a:pt x="171" y="41"/>
                    <a:pt x="171" y="41"/>
                  </a:cubicBezTo>
                  <a:cubicBezTo>
                    <a:pt x="171" y="41"/>
                    <a:pt x="171" y="41"/>
                    <a:pt x="171" y="41"/>
                  </a:cubicBezTo>
                  <a:cubicBezTo>
                    <a:pt x="170" y="42"/>
                    <a:pt x="170" y="42"/>
                    <a:pt x="170" y="42"/>
                  </a:cubicBezTo>
                  <a:cubicBezTo>
                    <a:pt x="170" y="43"/>
                    <a:pt x="170" y="43"/>
                    <a:pt x="170" y="43"/>
                  </a:cubicBezTo>
                  <a:cubicBezTo>
                    <a:pt x="170" y="43"/>
                    <a:pt x="170" y="43"/>
                    <a:pt x="170" y="43"/>
                  </a:cubicBezTo>
                  <a:cubicBezTo>
                    <a:pt x="169" y="44"/>
                    <a:pt x="169" y="44"/>
                    <a:pt x="169" y="44"/>
                  </a:cubicBezTo>
                  <a:cubicBezTo>
                    <a:pt x="168" y="45"/>
                    <a:pt x="168" y="45"/>
                    <a:pt x="168" y="45"/>
                  </a:cubicBezTo>
                  <a:cubicBezTo>
                    <a:pt x="167" y="44"/>
                    <a:pt x="167" y="44"/>
                    <a:pt x="167" y="44"/>
                  </a:cubicBezTo>
                  <a:cubicBezTo>
                    <a:pt x="167" y="43"/>
                    <a:pt x="167" y="43"/>
                    <a:pt x="167" y="43"/>
                  </a:cubicBezTo>
                  <a:cubicBezTo>
                    <a:pt x="167" y="42"/>
                    <a:pt x="167" y="42"/>
                    <a:pt x="167" y="42"/>
                  </a:cubicBezTo>
                  <a:cubicBezTo>
                    <a:pt x="167" y="42"/>
                    <a:pt x="167" y="42"/>
                    <a:pt x="167" y="42"/>
                  </a:cubicBezTo>
                  <a:cubicBezTo>
                    <a:pt x="167" y="42"/>
                    <a:pt x="167" y="42"/>
                    <a:pt x="167" y="42"/>
                  </a:cubicBezTo>
                  <a:cubicBezTo>
                    <a:pt x="167" y="41"/>
                    <a:pt x="167" y="41"/>
                    <a:pt x="167" y="41"/>
                  </a:cubicBezTo>
                  <a:cubicBezTo>
                    <a:pt x="166" y="41"/>
                    <a:pt x="166" y="41"/>
                    <a:pt x="166" y="41"/>
                  </a:cubicBezTo>
                  <a:cubicBezTo>
                    <a:pt x="166" y="41"/>
                    <a:pt x="166" y="41"/>
                    <a:pt x="166" y="41"/>
                  </a:cubicBezTo>
                  <a:cubicBezTo>
                    <a:pt x="166" y="40"/>
                    <a:pt x="166" y="40"/>
                    <a:pt x="166" y="40"/>
                  </a:cubicBezTo>
                  <a:cubicBezTo>
                    <a:pt x="165" y="40"/>
                    <a:pt x="165" y="40"/>
                    <a:pt x="165" y="40"/>
                  </a:cubicBezTo>
                  <a:cubicBezTo>
                    <a:pt x="164" y="40"/>
                    <a:pt x="164" y="40"/>
                    <a:pt x="164" y="40"/>
                  </a:cubicBezTo>
                  <a:cubicBezTo>
                    <a:pt x="164" y="39"/>
                    <a:pt x="164" y="39"/>
                    <a:pt x="164" y="39"/>
                  </a:cubicBezTo>
                  <a:cubicBezTo>
                    <a:pt x="164" y="39"/>
                    <a:pt x="164" y="39"/>
                    <a:pt x="164" y="39"/>
                  </a:cubicBezTo>
                  <a:cubicBezTo>
                    <a:pt x="165" y="39"/>
                    <a:pt x="165" y="39"/>
                    <a:pt x="165" y="39"/>
                  </a:cubicBezTo>
                  <a:cubicBezTo>
                    <a:pt x="166" y="39"/>
                    <a:pt x="166" y="39"/>
                    <a:pt x="166" y="39"/>
                  </a:cubicBezTo>
                  <a:cubicBezTo>
                    <a:pt x="166" y="39"/>
                    <a:pt x="166" y="39"/>
                    <a:pt x="166" y="39"/>
                  </a:cubicBezTo>
                  <a:cubicBezTo>
                    <a:pt x="167" y="39"/>
                    <a:pt x="167" y="39"/>
                    <a:pt x="167" y="39"/>
                  </a:cubicBezTo>
                  <a:cubicBezTo>
                    <a:pt x="168" y="39"/>
                    <a:pt x="168" y="39"/>
                    <a:pt x="168" y="39"/>
                  </a:cubicBezTo>
                  <a:cubicBezTo>
                    <a:pt x="168" y="38"/>
                    <a:pt x="168" y="38"/>
                    <a:pt x="168" y="38"/>
                  </a:cubicBezTo>
                  <a:cubicBezTo>
                    <a:pt x="169" y="38"/>
                    <a:pt x="169" y="38"/>
                    <a:pt x="169" y="38"/>
                  </a:cubicBezTo>
                  <a:cubicBezTo>
                    <a:pt x="170" y="38"/>
                    <a:pt x="170" y="38"/>
                    <a:pt x="170" y="38"/>
                  </a:cubicBezTo>
                  <a:cubicBezTo>
                    <a:pt x="171" y="39"/>
                    <a:pt x="171" y="39"/>
                    <a:pt x="171" y="39"/>
                  </a:cubicBezTo>
                  <a:cubicBezTo>
                    <a:pt x="171" y="38"/>
                    <a:pt x="171" y="38"/>
                    <a:pt x="171" y="38"/>
                  </a:cubicBezTo>
                  <a:cubicBezTo>
                    <a:pt x="172" y="38"/>
                    <a:pt x="172" y="38"/>
                    <a:pt x="172" y="38"/>
                  </a:cubicBezTo>
                  <a:cubicBezTo>
                    <a:pt x="172" y="38"/>
                    <a:pt x="172" y="38"/>
                    <a:pt x="172" y="38"/>
                  </a:cubicBezTo>
                  <a:cubicBezTo>
                    <a:pt x="172" y="37"/>
                    <a:pt x="172" y="37"/>
                    <a:pt x="172" y="37"/>
                  </a:cubicBezTo>
                  <a:cubicBezTo>
                    <a:pt x="172" y="36"/>
                    <a:pt x="172" y="36"/>
                    <a:pt x="172" y="36"/>
                  </a:cubicBezTo>
                  <a:cubicBezTo>
                    <a:pt x="170" y="36"/>
                    <a:pt x="170" y="36"/>
                    <a:pt x="170" y="36"/>
                  </a:cubicBezTo>
                  <a:cubicBezTo>
                    <a:pt x="170" y="36"/>
                    <a:pt x="170" y="36"/>
                    <a:pt x="170" y="36"/>
                  </a:cubicBezTo>
                  <a:cubicBezTo>
                    <a:pt x="170" y="37"/>
                    <a:pt x="170" y="37"/>
                    <a:pt x="170" y="37"/>
                  </a:cubicBezTo>
                  <a:cubicBezTo>
                    <a:pt x="169" y="36"/>
                    <a:pt x="169" y="36"/>
                    <a:pt x="169" y="36"/>
                  </a:cubicBezTo>
                  <a:cubicBezTo>
                    <a:pt x="168" y="37"/>
                    <a:pt x="168" y="37"/>
                    <a:pt x="168" y="37"/>
                  </a:cubicBezTo>
                  <a:cubicBezTo>
                    <a:pt x="167" y="37"/>
                    <a:pt x="167" y="37"/>
                    <a:pt x="167" y="37"/>
                  </a:cubicBezTo>
                  <a:cubicBezTo>
                    <a:pt x="167" y="37"/>
                    <a:pt x="167" y="37"/>
                    <a:pt x="167" y="37"/>
                  </a:cubicBezTo>
                  <a:cubicBezTo>
                    <a:pt x="166" y="37"/>
                    <a:pt x="166" y="37"/>
                    <a:pt x="166" y="37"/>
                  </a:cubicBezTo>
                  <a:cubicBezTo>
                    <a:pt x="165" y="37"/>
                    <a:pt x="165" y="37"/>
                    <a:pt x="165" y="37"/>
                  </a:cubicBezTo>
                  <a:cubicBezTo>
                    <a:pt x="165" y="37"/>
                    <a:pt x="165" y="37"/>
                    <a:pt x="165" y="37"/>
                  </a:cubicBezTo>
                  <a:cubicBezTo>
                    <a:pt x="164" y="36"/>
                    <a:pt x="164" y="36"/>
                    <a:pt x="164" y="36"/>
                  </a:cubicBezTo>
                  <a:cubicBezTo>
                    <a:pt x="163" y="35"/>
                    <a:pt x="163" y="35"/>
                    <a:pt x="163" y="35"/>
                  </a:cubicBezTo>
                  <a:cubicBezTo>
                    <a:pt x="164" y="35"/>
                    <a:pt x="164" y="35"/>
                    <a:pt x="164" y="35"/>
                  </a:cubicBezTo>
                  <a:cubicBezTo>
                    <a:pt x="163" y="34"/>
                    <a:pt x="163" y="34"/>
                    <a:pt x="163" y="34"/>
                  </a:cubicBezTo>
                  <a:cubicBezTo>
                    <a:pt x="162" y="33"/>
                    <a:pt x="162" y="33"/>
                    <a:pt x="162" y="33"/>
                  </a:cubicBezTo>
                  <a:cubicBezTo>
                    <a:pt x="161" y="33"/>
                    <a:pt x="161" y="33"/>
                    <a:pt x="161" y="33"/>
                  </a:cubicBezTo>
                  <a:cubicBezTo>
                    <a:pt x="161" y="33"/>
                    <a:pt x="161" y="33"/>
                    <a:pt x="161" y="33"/>
                  </a:cubicBezTo>
                  <a:cubicBezTo>
                    <a:pt x="160" y="34"/>
                    <a:pt x="160" y="34"/>
                    <a:pt x="160" y="34"/>
                  </a:cubicBezTo>
                  <a:cubicBezTo>
                    <a:pt x="159" y="33"/>
                    <a:pt x="159" y="33"/>
                    <a:pt x="159" y="33"/>
                  </a:cubicBezTo>
                  <a:cubicBezTo>
                    <a:pt x="160" y="33"/>
                    <a:pt x="160" y="33"/>
                    <a:pt x="160" y="33"/>
                  </a:cubicBezTo>
                  <a:cubicBezTo>
                    <a:pt x="161" y="32"/>
                    <a:pt x="161" y="32"/>
                    <a:pt x="161" y="32"/>
                  </a:cubicBezTo>
                  <a:cubicBezTo>
                    <a:pt x="161" y="32"/>
                    <a:pt x="161" y="32"/>
                    <a:pt x="161" y="32"/>
                  </a:cubicBezTo>
                  <a:cubicBezTo>
                    <a:pt x="160" y="31"/>
                    <a:pt x="160" y="31"/>
                    <a:pt x="160" y="31"/>
                  </a:cubicBezTo>
                  <a:cubicBezTo>
                    <a:pt x="161" y="31"/>
                    <a:pt x="161" y="31"/>
                    <a:pt x="161" y="31"/>
                  </a:cubicBezTo>
                  <a:cubicBezTo>
                    <a:pt x="162" y="31"/>
                    <a:pt x="162" y="31"/>
                    <a:pt x="162" y="31"/>
                  </a:cubicBezTo>
                  <a:cubicBezTo>
                    <a:pt x="163" y="30"/>
                    <a:pt x="163" y="30"/>
                    <a:pt x="163" y="30"/>
                  </a:cubicBezTo>
                  <a:cubicBezTo>
                    <a:pt x="164" y="30"/>
                    <a:pt x="164" y="30"/>
                    <a:pt x="164" y="30"/>
                  </a:cubicBezTo>
                  <a:cubicBezTo>
                    <a:pt x="165" y="29"/>
                    <a:pt x="165" y="29"/>
                    <a:pt x="165" y="29"/>
                  </a:cubicBezTo>
                  <a:cubicBezTo>
                    <a:pt x="165" y="29"/>
                    <a:pt x="165" y="29"/>
                    <a:pt x="165" y="29"/>
                  </a:cubicBezTo>
                  <a:cubicBezTo>
                    <a:pt x="166" y="29"/>
                    <a:pt x="166" y="29"/>
                    <a:pt x="166" y="29"/>
                  </a:cubicBezTo>
                  <a:cubicBezTo>
                    <a:pt x="169" y="29"/>
                    <a:pt x="169" y="29"/>
                    <a:pt x="169" y="29"/>
                  </a:cubicBezTo>
                  <a:cubicBezTo>
                    <a:pt x="170" y="30"/>
                    <a:pt x="170" y="30"/>
                    <a:pt x="170" y="30"/>
                  </a:cubicBezTo>
                  <a:cubicBezTo>
                    <a:pt x="172" y="30"/>
                    <a:pt x="172" y="30"/>
                    <a:pt x="172" y="30"/>
                  </a:cubicBezTo>
                  <a:cubicBezTo>
                    <a:pt x="173" y="30"/>
                    <a:pt x="173" y="30"/>
                    <a:pt x="173" y="30"/>
                  </a:cubicBezTo>
                  <a:cubicBezTo>
                    <a:pt x="173" y="31"/>
                    <a:pt x="173" y="31"/>
                    <a:pt x="173" y="31"/>
                  </a:cubicBezTo>
                  <a:cubicBezTo>
                    <a:pt x="173" y="31"/>
                    <a:pt x="173" y="31"/>
                    <a:pt x="173" y="31"/>
                  </a:cubicBezTo>
                  <a:cubicBezTo>
                    <a:pt x="173" y="32"/>
                    <a:pt x="173" y="32"/>
                    <a:pt x="173" y="32"/>
                  </a:cubicBezTo>
                  <a:cubicBezTo>
                    <a:pt x="174" y="33"/>
                    <a:pt x="174" y="33"/>
                    <a:pt x="174" y="33"/>
                  </a:cubicBezTo>
                  <a:cubicBezTo>
                    <a:pt x="174" y="33"/>
                    <a:pt x="174" y="33"/>
                    <a:pt x="174" y="33"/>
                  </a:cubicBezTo>
                  <a:cubicBezTo>
                    <a:pt x="174" y="34"/>
                    <a:pt x="174" y="34"/>
                    <a:pt x="174" y="34"/>
                  </a:cubicBezTo>
                  <a:cubicBezTo>
                    <a:pt x="173" y="35"/>
                    <a:pt x="173" y="35"/>
                    <a:pt x="173" y="35"/>
                  </a:cubicBezTo>
                  <a:cubicBezTo>
                    <a:pt x="173" y="36"/>
                    <a:pt x="173" y="36"/>
                    <a:pt x="173" y="36"/>
                  </a:cubicBezTo>
                  <a:cubicBezTo>
                    <a:pt x="174" y="38"/>
                    <a:pt x="174" y="38"/>
                    <a:pt x="174" y="38"/>
                  </a:cubicBezTo>
                  <a:cubicBezTo>
                    <a:pt x="174" y="39"/>
                    <a:pt x="174" y="39"/>
                    <a:pt x="174" y="39"/>
                  </a:cubicBezTo>
                  <a:cubicBezTo>
                    <a:pt x="175" y="39"/>
                    <a:pt x="175" y="39"/>
                    <a:pt x="175" y="39"/>
                  </a:cubicBezTo>
                  <a:cubicBezTo>
                    <a:pt x="175" y="39"/>
                    <a:pt x="175" y="39"/>
                    <a:pt x="175" y="39"/>
                  </a:cubicBezTo>
                  <a:cubicBezTo>
                    <a:pt x="175" y="38"/>
                    <a:pt x="175" y="38"/>
                    <a:pt x="175" y="38"/>
                  </a:cubicBezTo>
                  <a:cubicBezTo>
                    <a:pt x="175" y="38"/>
                    <a:pt x="175" y="38"/>
                    <a:pt x="175" y="38"/>
                  </a:cubicBezTo>
                  <a:cubicBezTo>
                    <a:pt x="176" y="38"/>
                    <a:pt x="176" y="38"/>
                    <a:pt x="176" y="38"/>
                  </a:cubicBezTo>
                  <a:cubicBezTo>
                    <a:pt x="176" y="39"/>
                    <a:pt x="176" y="39"/>
                    <a:pt x="176" y="39"/>
                  </a:cubicBezTo>
                  <a:cubicBezTo>
                    <a:pt x="176" y="40"/>
                    <a:pt x="176" y="40"/>
                    <a:pt x="176" y="40"/>
                  </a:cubicBezTo>
                  <a:cubicBezTo>
                    <a:pt x="176" y="40"/>
                    <a:pt x="176" y="40"/>
                    <a:pt x="176" y="40"/>
                  </a:cubicBezTo>
                  <a:cubicBezTo>
                    <a:pt x="177" y="40"/>
                    <a:pt x="177" y="40"/>
                    <a:pt x="177" y="40"/>
                  </a:cubicBezTo>
                  <a:cubicBezTo>
                    <a:pt x="178" y="41"/>
                    <a:pt x="178" y="41"/>
                    <a:pt x="178" y="41"/>
                  </a:cubicBezTo>
                  <a:cubicBezTo>
                    <a:pt x="178" y="41"/>
                    <a:pt x="178" y="41"/>
                    <a:pt x="178" y="41"/>
                  </a:cubicBezTo>
                  <a:cubicBezTo>
                    <a:pt x="179" y="41"/>
                    <a:pt x="179" y="41"/>
                    <a:pt x="179" y="41"/>
                  </a:cubicBezTo>
                  <a:cubicBezTo>
                    <a:pt x="180" y="41"/>
                    <a:pt x="180" y="41"/>
                    <a:pt x="180" y="41"/>
                  </a:cubicBezTo>
                  <a:cubicBezTo>
                    <a:pt x="180" y="40"/>
                    <a:pt x="180" y="40"/>
                    <a:pt x="180" y="40"/>
                  </a:cubicBezTo>
                  <a:cubicBezTo>
                    <a:pt x="180" y="40"/>
                    <a:pt x="180" y="40"/>
                    <a:pt x="180" y="40"/>
                  </a:cubicBezTo>
                  <a:cubicBezTo>
                    <a:pt x="181" y="40"/>
                    <a:pt x="181" y="40"/>
                    <a:pt x="181" y="40"/>
                  </a:cubicBezTo>
                  <a:cubicBezTo>
                    <a:pt x="181" y="39"/>
                    <a:pt x="181" y="39"/>
                    <a:pt x="181" y="39"/>
                  </a:cubicBezTo>
                  <a:cubicBezTo>
                    <a:pt x="181" y="38"/>
                    <a:pt x="181" y="38"/>
                    <a:pt x="181" y="38"/>
                  </a:cubicBezTo>
                  <a:cubicBezTo>
                    <a:pt x="182" y="38"/>
                    <a:pt x="182" y="38"/>
                    <a:pt x="182" y="38"/>
                  </a:cubicBezTo>
                  <a:cubicBezTo>
                    <a:pt x="183" y="38"/>
                    <a:pt x="183" y="38"/>
                    <a:pt x="183" y="38"/>
                  </a:cubicBezTo>
                  <a:cubicBezTo>
                    <a:pt x="183" y="37"/>
                    <a:pt x="183" y="37"/>
                    <a:pt x="183" y="37"/>
                  </a:cubicBezTo>
                  <a:cubicBezTo>
                    <a:pt x="184" y="36"/>
                    <a:pt x="184" y="36"/>
                    <a:pt x="184" y="36"/>
                  </a:cubicBezTo>
                  <a:cubicBezTo>
                    <a:pt x="184" y="37"/>
                    <a:pt x="184" y="37"/>
                    <a:pt x="184" y="37"/>
                  </a:cubicBezTo>
                  <a:cubicBezTo>
                    <a:pt x="185" y="37"/>
                    <a:pt x="185" y="37"/>
                    <a:pt x="185" y="37"/>
                  </a:cubicBezTo>
                  <a:cubicBezTo>
                    <a:pt x="185" y="36"/>
                    <a:pt x="185" y="36"/>
                    <a:pt x="185" y="36"/>
                  </a:cubicBezTo>
                  <a:cubicBezTo>
                    <a:pt x="187" y="36"/>
                    <a:pt x="187" y="36"/>
                    <a:pt x="187" y="36"/>
                  </a:cubicBezTo>
                  <a:cubicBezTo>
                    <a:pt x="187" y="36"/>
                    <a:pt x="187" y="36"/>
                    <a:pt x="187" y="36"/>
                  </a:cubicBezTo>
                  <a:cubicBezTo>
                    <a:pt x="186" y="35"/>
                    <a:pt x="186" y="35"/>
                    <a:pt x="186" y="35"/>
                  </a:cubicBezTo>
                  <a:cubicBezTo>
                    <a:pt x="187" y="34"/>
                    <a:pt x="187" y="34"/>
                    <a:pt x="187" y="34"/>
                  </a:cubicBezTo>
                  <a:cubicBezTo>
                    <a:pt x="189" y="33"/>
                    <a:pt x="189" y="33"/>
                    <a:pt x="189" y="33"/>
                  </a:cubicBezTo>
                  <a:cubicBezTo>
                    <a:pt x="190" y="33"/>
                    <a:pt x="190" y="33"/>
                    <a:pt x="190" y="33"/>
                  </a:cubicBezTo>
                  <a:cubicBezTo>
                    <a:pt x="191" y="34"/>
                    <a:pt x="191" y="34"/>
                    <a:pt x="191" y="34"/>
                  </a:cubicBezTo>
                  <a:cubicBezTo>
                    <a:pt x="192" y="34"/>
                    <a:pt x="192" y="34"/>
                    <a:pt x="192" y="34"/>
                  </a:cubicBezTo>
                  <a:cubicBezTo>
                    <a:pt x="193" y="35"/>
                    <a:pt x="193" y="35"/>
                    <a:pt x="193" y="35"/>
                  </a:cubicBezTo>
                  <a:cubicBezTo>
                    <a:pt x="194" y="35"/>
                    <a:pt x="194" y="35"/>
                    <a:pt x="194" y="35"/>
                  </a:cubicBezTo>
                  <a:cubicBezTo>
                    <a:pt x="195" y="36"/>
                    <a:pt x="195" y="36"/>
                    <a:pt x="195" y="36"/>
                  </a:cubicBezTo>
                  <a:cubicBezTo>
                    <a:pt x="196" y="36"/>
                    <a:pt x="196" y="36"/>
                    <a:pt x="196" y="36"/>
                  </a:cubicBezTo>
                  <a:cubicBezTo>
                    <a:pt x="199" y="37"/>
                    <a:pt x="199" y="37"/>
                    <a:pt x="199" y="37"/>
                  </a:cubicBezTo>
                  <a:cubicBezTo>
                    <a:pt x="200" y="37"/>
                    <a:pt x="200" y="37"/>
                    <a:pt x="200" y="37"/>
                  </a:cubicBezTo>
                  <a:cubicBezTo>
                    <a:pt x="200" y="37"/>
                    <a:pt x="200" y="37"/>
                    <a:pt x="200" y="37"/>
                  </a:cubicBezTo>
                  <a:cubicBezTo>
                    <a:pt x="201" y="37"/>
                    <a:pt x="201" y="37"/>
                    <a:pt x="201" y="37"/>
                  </a:cubicBezTo>
                  <a:cubicBezTo>
                    <a:pt x="202" y="37"/>
                    <a:pt x="202" y="37"/>
                    <a:pt x="202" y="37"/>
                  </a:cubicBezTo>
                  <a:cubicBezTo>
                    <a:pt x="203" y="37"/>
                    <a:pt x="203" y="37"/>
                    <a:pt x="203" y="37"/>
                  </a:cubicBezTo>
                  <a:cubicBezTo>
                    <a:pt x="203" y="38"/>
                    <a:pt x="203" y="38"/>
                    <a:pt x="203" y="38"/>
                  </a:cubicBezTo>
                  <a:cubicBezTo>
                    <a:pt x="203" y="38"/>
                    <a:pt x="203" y="38"/>
                    <a:pt x="203" y="38"/>
                  </a:cubicBezTo>
                  <a:cubicBezTo>
                    <a:pt x="203" y="38"/>
                    <a:pt x="203" y="38"/>
                    <a:pt x="203" y="38"/>
                  </a:cubicBezTo>
                  <a:cubicBezTo>
                    <a:pt x="204" y="38"/>
                    <a:pt x="204" y="38"/>
                    <a:pt x="204" y="38"/>
                  </a:cubicBezTo>
                  <a:cubicBezTo>
                    <a:pt x="204" y="38"/>
                    <a:pt x="204" y="38"/>
                    <a:pt x="204" y="38"/>
                  </a:cubicBezTo>
                  <a:close/>
                  <a:moveTo>
                    <a:pt x="151" y="27"/>
                  </a:moveTo>
                  <a:cubicBezTo>
                    <a:pt x="153" y="28"/>
                    <a:pt x="153" y="28"/>
                    <a:pt x="153" y="28"/>
                  </a:cubicBezTo>
                  <a:cubicBezTo>
                    <a:pt x="153" y="28"/>
                    <a:pt x="153" y="28"/>
                    <a:pt x="153" y="28"/>
                  </a:cubicBezTo>
                  <a:cubicBezTo>
                    <a:pt x="152" y="28"/>
                    <a:pt x="152" y="28"/>
                    <a:pt x="152" y="28"/>
                  </a:cubicBezTo>
                  <a:cubicBezTo>
                    <a:pt x="151" y="27"/>
                    <a:pt x="151" y="27"/>
                    <a:pt x="151" y="27"/>
                  </a:cubicBezTo>
                  <a:close/>
                  <a:moveTo>
                    <a:pt x="160" y="29"/>
                  </a:moveTo>
                  <a:cubicBezTo>
                    <a:pt x="161" y="29"/>
                    <a:pt x="161" y="29"/>
                    <a:pt x="161" y="29"/>
                  </a:cubicBezTo>
                  <a:cubicBezTo>
                    <a:pt x="161" y="29"/>
                    <a:pt x="161" y="29"/>
                    <a:pt x="161" y="29"/>
                  </a:cubicBezTo>
                  <a:cubicBezTo>
                    <a:pt x="161" y="28"/>
                    <a:pt x="161" y="28"/>
                    <a:pt x="161" y="28"/>
                  </a:cubicBezTo>
                  <a:cubicBezTo>
                    <a:pt x="160" y="28"/>
                    <a:pt x="160" y="28"/>
                    <a:pt x="160" y="28"/>
                  </a:cubicBezTo>
                  <a:cubicBezTo>
                    <a:pt x="159" y="28"/>
                    <a:pt x="159" y="28"/>
                    <a:pt x="159" y="28"/>
                  </a:cubicBezTo>
                  <a:cubicBezTo>
                    <a:pt x="158" y="28"/>
                    <a:pt x="158" y="28"/>
                    <a:pt x="158" y="28"/>
                  </a:cubicBezTo>
                  <a:cubicBezTo>
                    <a:pt x="157" y="28"/>
                    <a:pt x="157" y="28"/>
                    <a:pt x="157" y="28"/>
                  </a:cubicBezTo>
                  <a:cubicBezTo>
                    <a:pt x="157" y="28"/>
                    <a:pt x="157" y="28"/>
                    <a:pt x="157" y="28"/>
                  </a:cubicBezTo>
                  <a:cubicBezTo>
                    <a:pt x="157" y="28"/>
                    <a:pt x="157" y="28"/>
                    <a:pt x="157" y="28"/>
                  </a:cubicBezTo>
                  <a:cubicBezTo>
                    <a:pt x="156" y="29"/>
                    <a:pt x="156" y="29"/>
                    <a:pt x="156" y="29"/>
                  </a:cubicBezTo>
                  <a:cubicBezTo>
                    <a:pt x="158" y="29"/>
                    <a:pt x="158" y="29"/>
                    <a:pt x="158" y="29"/>
                  </a:cubicBezTo>
                  <a:cubicBezTo>
                    <a:pt x="158" y="29"/>
                    <a:pt x="158" y="29"/>
                    <a:pt x="158" y="29"/>
                  </a:cubicBezTo>
                  <a:cubicBezTo>
                    <a:pt x="159" y="29"/>
                    <a:pt x="159" y="29"/>
                    <a:pt x="159" y="29"/>
                  </a:cubicBezTo>
                  <a:cubicBezTo>
                    <a:pt x="159" y="29"/>
                    <a:pt x="159" y="29"/>
                    <a:pt x="159" y="29"/>
                  </a:cubicBezTo>
                  <a:cubicBezTo>
                    <a:pt x="158" y="28"/>
                    <a:pt x="158" y="28"/>
                    <a:pt x="158" y="28"/>
                  </a:cubicBezTo>
                  <a:cubicBezTo>
                    <a:pt x="158" y="28"/>
                    <a:pt x="158" y="28"/>
                    <a:pt x="158" y="28"/>
                  </a:cubicBezTo>
                  <a:cubicBezTo>
                    <a:pt x="159" y="28"/>
                    <a:pt x="159" y="28"/>
                    <a:pt x="159" y="28"/>
                  </a:cubicBezTo>
                  <a:cubicBezTo>
                    <a:pt x="160" y="29"/>
                    <a:pt x="160" y="29"/>
                    <a:pt x="160" y="29"/>
                  </a:cubicBezTo>
                  <a:close/>
                  <a:moveTo>
                    <a:pt x="159" y="31"/>
                  </a:moveTo>
                  <a:cubicBezTo>
                    <a:pt x="158" y="31"/>
                    <a:pt x="158" y="31"/>
                    <a:pt x="158" y="31"/>
                  </a:cubicBezTo>
                  <a:cubicBezTo>
                    <a:pt x="157" y="31"/>
                    <a:pt x="157" y="31"/>
                    <a:pt x="157" y="31"/>
                  </a:cubicBezTo>
                  <a:cubicBezTo>
                    <a:pt x="157" y="31"/>
                    <a:pt x="157" y="31"/>
                    <a:pt x="157" y="31"/>
                  </a:cubicBezTo>
                  <a:cubicBezTo>
                    <a:pt x="159" y="31"/>
                    <a:pt x="159" y="31"/>
                    <a:pt x="159" y="31"/>
                  </a:cubicBezTo>
                  <a:close/>
                  <a:moveTo>
                    <a:pt x="159" y="31"/>
                  </a:moveTo>
                  <a:cubicBezTo>
                    <a:pt x="159" y="31"/>
                    <a:pt x="159" y="31"/>
                    <a:pt x="159" y="31"/>
                  </a:cubicBezTo>
                  <a:cubicBezTo>
                    <a:pt x="158" y="31"/>
                    <a:pt x="158" y="31"/>
                    <a:pt x="158" y="31"/>
                  </a:cubicBezTo>
                  <a:cubicBezTo>
                    <a:pt x="159" y="31"/>
                    <a:pt x="159" y="31"/>
                    <a:pt x="159" y="31"/>
                  </a:cubicBezTo>
                  <a:close/>
                  <a:moveTo>
                    <a:pt x="159" y="31"/>
                  </a:moveTo>
                  <a:cubicBezTo>
                    <a:pt x="158" y="32"/>
                    <a:pt x="158" y="32"/>
                    <a:pt x="158" y="32"/>
                  </a:cubicBezTo>
                  <a:cubicBezTo>
                    <a:pt x="158" y="33"/>
                    <a:pt x="158" y="33"/>
                    <a:pt x="158" y="33"/>
                  </a:cubicBezTo>
                  <a:cubicBezTo>
                    <a:pt x="159" y="33"/>
                    <a:pt x="159" y="33"/>
                    <a:pt x="159" y="33"/>
                  </a:cubicBezTo>
                  <a:cubicBezTo>
                    <a:pt x="159" y="33"/>
                    <a:pt x="159" y="33"/>
                    <a:pt x="159" y="33"/>
                  </a:cubicBezTo>
                  <a:cubicBezTo>
                    <a:pt x="160" y="31"/>
                    <a:pt x="160" y="31"/>
                    <a:pt x="160" y="31"/>
                  </a:cubicBezTo>
                  <a:cubicBezTo>
                    <a:pt x="159" y="31"/>
                    <a:pt x="159" y="31"/>
                    <a:pt x="159" y="31"/>
                  </a:cubicBezTo>
                  <a:close/>
                  <a:moveTo>
                    <a:pt x="134" y="12"/>
                  </a:moveTo>
                  <a:cubicBezTo>
                    <a:pt x="135" y="12"/>
                    <a:pt x="135" y="12"/>
                    <a:pt x="135" y="12"/>
                  </a:cubicBezTo>
                  <a:cubicBezTo>
                    <a:pt x="135" y="13"/>
                    <a:pt x="135" y="13"/>
                    <a:pt x="135" y="13"/>
                  </a:cubicBezTo>
                  <a:cubicBezTo>
                    <a:pt x="135" y="14"/>
                    <a:pt x="135" y="14"/>
                    <a:pt x="135" y="14"/>
                  </a:cubicBezTo>
                  <a:cubicBezTo>
                    <a:pt x="134" y="13"/>
                    <a:pt x="134" y="13"/>
                    <a:pt x="134" y="13"/>
                  </a:cubicBezTo>
                  <a:cubicBezTo>
                    <a:pt x="134" y="12"/>
                    <a:pt x="134" y="12"/>
                    <a:pt x="134" y="12"/>
                  </a:cubicBezTo>
                  <a:cubicBezTo>
                    <a:pt x="134" y="12"/>
                    <a:pt x="134" y="12"/>
                    <a:pt x="134" y="12"/>
                  </a:cubicBezTo>
                  <a:close/>
                  <a:moveTo>
                    <a:pt x="140" y="9"/>
                  </a:moveTo>
                  <a:cubicBezTo>
                    <a:pt x="140" y="10"/>
                    <a:pt x="140" y="10"/>
                    <a:pt x="140" y="10"/>
                  </a:cubicBezTo>
                  <a:cubicBezTo>
                    <a:pt x="140" y="10"/>
                    <a:pt x="140" y="10"/>
                    <a:pt x="140" y="10"/>
                  </a:cubicBezTo>
                  <a:cubicBezTo>
                    <a:pt x="141" y="10"/>
                    <a:pt x="141" y="10"/>
                    <a:pt x="141" y="10"/>
                  </a:cubicBezTo>
                  <a:cubicBezTo>
                    <a:pt x="141" y="10"/>
                    <a:pt x="141" y="10"/>
                    <a:pt x="141" y="10"/>
                  </a:cubicBezTo>
                  <a:cubicBezTo>
                    <a:pt x="141" y="9"/>
                    <a:pt x="141" y="9"/>
                    <a:pt x="141" y="9"/>
                  </a:cubicBezTo>
                  <a:cubicBezTo>
                    <a:pt x="140" y="8"/>
                    <a:pt x="140" y="8"/>
                    <a:pt x="140" y="8"/>
                  </a:cubicBezTo>
                  <a:cubicBezTo>
                    <a:pt x="140" y="9"/>
                    <a:pt x="140" y="9"/>
                    <a:pt x="140" y="9"/>
                  </a:cubicBezTo>
                  <a:close/>
                  <a:moveTo>
                    <a:pt x="140" y="11"/>
                  </a:moveTo>
                  <a:cubicBezTo>
                    <a:pt x="140" y="11"/>
                    <a:pt x="140" y="11"/>
                    <a:pt x="140" y="11"/>
                  </a:cubicBezTo>
                  <a:cubicBezTo>
                    <a:pt x="140" y="11"/>
                    <a:pt x="140" y="11"/>
                    <a:pt x="140" y="11"/>
                  </a:cubicBezTo>
                  <a:cubicBezTo>
                    <a:pt x="140" y="11"/>
                    <a:pt x="140" y="11"/>
                    <a:pt x="140" y="11"/>
                  </a:cubicBezTo>
                  <a:cubicBezTo>
                    <a:pt x="140" y="11"/>
                    <a:pt x="140" y="11"/>
                    <a:pt x="140" y="11"/>
                  </a:cubicBezTo>
                  <a:close/>
                  <a:moveTo>
                    <a:pt x="147" y="18"/>
                  </a:moveTo>
                  <a:cubicBezTo>
                    <a:pt x="147" y="19"/>
                    <a:pt x="147" y="19"/>
                    <a:pt x="147" y="19"/>
                  </a:cubicBezTo>
                  <a:cubicBezTo>
                    <a:pt x="148" y="19"/>
                    <a:pt x="148" y="19"/>
                    <a:pt x="148" y="19"/>
                  </a:cubicBezTo>
                  <a:cubicBezTo>
                    <a:pt x="148" y="19"/>
                    <a:pt x="148" y="19"/>
                    <a:pt x="148" y="19"/>
                  </a:cubicBezTo>
                  <a:cubicBezTo>
                    <a:pt x="149" y="18"/>
                    <a:pt x="149" y="18"/>
                    <a:pt x="149" y="18"/>
                  </a:cubicBezTo>
                  <a:cubicBezTo>
                    <a:pt x="149" y="18"/>
                    <a:pt x="149" y="18"/>
                    <a:pt x="149" y="18"/>
                  </a:cubicBezTo>
                  <a:cubicBezTo>
                    <a:pt x="148" y="17"/>
                    <a:pt x="148" y="17"/>
                    <a:pt x="148" y="17"/>
                  </a:cubicBezTo>
                  <a:cubicBezTo>
                    <a:pt x="147" y="18"/>
                    <a:pt x="147" y="18"/>
                    <a:pt x="147" y="18"/>
                  </a:cubicBezTo>
                  <a:cubicBezTo>
                    <a:pt x="147" y="18"/>
                    <a:pt x="147" y="18"/>
                    <a:pt x="147" y="18"/>
                  </a:cubicBezTo>
                  <a:close/>
                  <a:moveTo>
                    <a:pt x="146" y="29"/>
                  </a:moveTo>
                  <a:cubicBezTo>
                    <a:pt x="146" y="30"/>
                    <a:pt x="146" y="30"/>
                    <a:pt x="146" y="30"/>
                  </a:cubicBezTo>
                  <a:cubicBezTo>
                    <a:pt x="147" y="31"/>
                    <a:pt x="147" y="31"/>
                    <a:pt x="147" y="31"/>
                  </a:cubicBezTo>
                  <a:cubicBezTo>
                    <a:pt x="148" y="31"/>
                    <a:pt x="148" y="31"/>
                    <a:pt x="148" y="31"/>
                  </a:cubicBezTo>
                  <a:cubicBezTo>
                    <a:pt x="147" y="31"/>
                    <a:pt x="147" y="31"/>
                    <a:pt x="147" y="31"/>
                  </a:cubicBezTo>
                  <a:cubicBezTo>
                    <a:pt x="147" y="32"/>
                    <a:pt x="147" y="32"/>
                    <a:pt x="147" y="32"/>
                  </a:cubicBezTo>
                  <a:cubicBezTo>
                    <a:pt x="147" y="31"/>
                    <a:pt x="147" y="31"/>
                    <a:pt x="147" y="31"/>
                  </a:cubicBezTo>
                  <a:cubicBezTo>
                    <a:pt x="146" y="31"/>
                    <a:pt x="146" y="31"/>
                    <a:pt x="146" y="31"/>
                  </a:cubicBezTo>
                  <a:cubicBezTo>
                    <a:pt x="146" y="30"/>
                    <a:pt x="146" y="30"/>
                    <a:pt x="146" y="30"/>
                  </a:cubicBezTo>
                  <a:cubicBezTo>
                    <a:pt x="145" y="29"/>
                    <a:pt x="145" y="29"/>
                    <a:pt x="145" y="29"/>
                  </a:cubicBezTo>
                  <a:cubicBezTo>
                    <a:pt x="144" y="28"/>
                    <a:pt x="144" y="28"/>
                    <a:pt x="144" y="28"/>
                  </a:cubicBezTo>
                  <a:cubicBezTo>
                    <a:pt x="145" y="27"/>
                    <a:pt x="145" y="27"/>
                    <a:pt x="145" y="27"/>
                  </a:cubicBezTo>
                  <a:cubicBezTo>
                    <a:pt x="144" y="27"/>
                    <a:pt x="144" y="27"/>
                    <a:pt x="144" y="27"/>
                  </a:cubicBezTo>
                  <a:cubicBezTo>
                    <a:pt x="144" y="26"/>
                    <a:pt x="144" y="26"/>
                    <a:pt x="144" y="26"/>
                  </a:cubicBezTo>
                  <a:cubicBezTo>
                    <a:pt x="144" y="26"/>
                    <a:pt x="144" y="26"/>
                    <a:pt x="144" y="26"/>
                  </a:cubicBezTo>
                  <a:cubicBezTo>
                    <a:pt x="144" y="25"/>
                    <a:pt x="144" y="25"/>
                    <a:pt x="144" y="25"/>
                  </a:cubicBezTo>
                  <a:cubicBezTo>
                    <a:pt x="144" y="24"/>
                    <a:pt x="144" y="24"/>
                    <a:pt x="144" y="24"/>
                  </a:cubicBezTo>
                  <a:cubicBezTo>
                    <a:pt x="144" y="24"/>
                    <a:pt x="144" y="24"/>
                    <a:pt x="144" y="24"/>
                  </a:cubicBezTo>
                  <a:cubicBezTo>
                    <a:pt x="143" y="23"/>
                    <a:pt x="143" y="23"/>
                    <a:pt x="143" y="23"/>
                  </a:cubicBezTo>
                  <a:cubicBezTo>
                    <a:pt x="143" y="22"/>
                    <a:pt x="143" y="22"/>
                    <a:pt x="143" y="22"/>
                  </a:cubicBezTo>
                  <a:cubicBezTo>
                    <a:pt x="144" y="22"/>
                    <a:pt x="144" y="22"/>
                    <a:pt x="144" y="22"/>
                  </a:cubicBezTo>
                  <a:cubicBezTo>
                    <a:pt x="144" y="21"/>
                    <a:pt x="144" y="21"/>
                    <a:pt x="144" y="21"/>
                  </a:cubicBezTo>
                  <a:cubicBezTo>
                    <a:pt x="144" y="20"/>
                    <a:pt x="144" y="20"/>
                    <a:pt x="144" y="20"/>
                  </a:cubicBezTo>
                  <a:cubicBezTo>
                    <a:pt x="146" y="18"/>
                    <a:pt x="146" y="18"/>
                    <a:pt x="146" y="18"/>
                  </a:cubicBezTo>
                  <a:cubicBezTo>
                    <a:pt x="146" y="18"/>
                    <a:pt x="146" y="18"/>
                    <a:pt x="146" y="18"/>
                  </a:cubicBezTo>
                  <a:cubicBezTo>
                    <a:pt x="146" y="19"/>
                    <a:pt x="146" y="19"/>
                    <a:pt x="146" y="19"/>
                  </a:cubicBezTo>
                  <a:cubicBezTo>
                    <a:pt x="145" y="20"/>
                    <a:pt x="145" y="20"/>
                    <a:pt x="145" y="20"/>
                  </a:cubicBezTo>
                  <a:cubicBezTo>
                    <a:pt x="145" y="20"/>
                    <a:pt x="145" y="20"/>
                    <a:pt x="145" y="20"/>
                  </a:cubicBezTo>
                  <a:cubicBezTo>
                    <a:pt x="146" y="20"/>
                    <a:pt x="146" y="20"/>
                    <a:pt x="146" y="20"/>
                  </a:cubicBezTo>
                  <a:cubicBezTo>
                    <a:pt x="146" y="21"/>
                    <a:pt x="146" y="21"/>
                    <a:pt x="146" y="21"/>
                  </a:cubicBezTo>
                  <a:cubicBezTo>
                    <a:pt x="146" y="22"/>
                    <a:pt x="146" y="22"/>
                    <a:pt x="146" y="22"/>
                  </a:cubicBezTo>
                  <a:cubicBezTo>
                    <a:pt x="145" y="23"/>
                    <a:pt x="145" y="23"/>
                    <a:pt x="145" y="23"/>
                  </a:cubicBezTo>
                  <a:cubicBezTo>
                    <a:pt x="144" y="23"/>
                    <a:pt x="144" y="23"/>
                    <a:pt x="144" y="23"/>
                  </a:cubicBezTo>
                  <a:cubicBezTo>
                    <a:pt x="145" y="24"/>
                    <a:pt x="145" y="24"/>
                    <a:pt x="145" y="24"/>
                  </a:cubicBezTo>
                  <a:cubicBezTo>
                    <a:pt x="145" y="24"/>
                    <a:pt x="145" y="24"/>
                    <a:pt x="145" y="24"/>
                  </a:cubicBezTo>
                  <a:cubicBezTo>
                    <a:pt x="146" y="23"/>
                    <a:pt x="146" y="23"/>
                    <a:pt x="146" y="23"/>
                  </a:cubicBezTo>
                  <a:cubicBezTo>
                    <a:pt x="146" y="23"/>
                    <a:pt x="146" y="23"/>
                    <a:pt x="146" y="23"/>
                  </a:cubicBezTo>
                  <a:cubicBezTo>
                    <a:pt x="147" y="22"/>
                    <a:pt x="147" y="22"/>
                    <a:pt x="147" y="22"/>
                  </a:cubicBezTo>
                  <a:cubicBezTo>
                    <a:pt x="146" y="22"/>
                    <a:pt x="146" y="22"/>
                    <a:pt x="146" y="22"/>
                  </a:cubicBezTo>
                  <a:cubicBezTo>
                    <a:pt x="146" y="22"/>
                    <a:pt x="146" y="22"/>
                    <a:pt x="146" y="22"/>
                  </a:cubicBezTo>
                  <a:cubicBezTo>
                    <a:pt x="148" y="21"/>
                    <a:pt x="148" y="21"/>
                    <a:pt x="148" y="21"/>
                  </a:cubicBezTo>
                  <a:cubicBezTo>
                    <a:pt x="149" y="21"/>
                    <a:pt x="149" y="21"/>
                    <a:pt x="149" y="21"/>
                  </a:cubicBezTo>
                  <a:cubicBezTo>
                    <a:pt x="150" y="21"/>
                    <a:pt x="150" y="21"/>
                    <a:pt x="150" y="21"/>
                  </a:cubicBezTo>
                  <a:cubicBezTo>
                    <a:pt x="150" y="22"/>
                    <a:pt x="150" y="22"/>
                    <a:pt x="150" y="22"/>
                  </a:cubicBezTo>
                  <a:cubicBezTo>
                    <a:pt x="149" y="23"/>
                    <a:pt x="149" y="23"/>
                    <a:pt x="149" y="23"/>
                  </a:cubicBezTo>
                  <a:cubicBezTo>
                    <a:pt x="147" y="24"/>
                    <a:pt x="147" y="24"/>
                    <a:pt x="147" y="24"/>
                  </a:cubicBezTo>
                  <a:cubicBezTo>
                    <a:pt x="147" y="24"/>
                    <a:pt x="147" y="24"/>
                    <a:pt x="147" y="24"/>
                  </a:cubicBezTo>
                  <a:cubicBezTo>
                    <a:pt x="147" y="25"/>
                    <a:pt x="147" y="25"/>
                    <a:pt x="147" y="25"/>
                  </a:cubicBezTo>
                  <a:cubicBezTo>
                    <a:pt x="148" y="25"/>
                    <a:pt x="148" y="25"/>
                    <a:pt x="148" y="25"/>
                  </a:cubicBezTo>
                  <a:cubicBezTo>
                    <a:pt x="149" y="26"/>
                    <a:pt x="149" y="26"/>
                    <a:pt x="149" y="26"/>
                  </a:cubicBezTo>
                  <a:cubicBezTo>
                    <a:pt x="149" y="26"/>
                    <a:pt x="149" y="26"/>
                    <a:pt x="149" y="26"/>
                  </a:cubicBezTo>
                  <a:cubicBezTo>
                    <a:pt x="150" y="26"/>
                    <a:pt x="150" y="26"/>
                    <a:pt x="150" y="26"/>
                  </a:cubicBezTo>
                  <a:cubicBezTo>
                    <a:pt x="149" y="27"/>
                    <a:pt x="149" y="27"/>
                    <a:pt x="149" y="27"/>
                  </a:cubicBezTo>
                  <a:cubicBezTo>
                    <a:pt x="148" y="26"/>
                    <a:pt x="148" y="26"/>
                    <a:pt x="148" y="26"/>
                  </a:cubicBezTo>
                  <a:cubicBezTo>
                    <a:pt x="147" y="26"/>
                    <a:pt x="147" y="26"/>
                    <a:pt x="147" y="26"/>
                  </a:cubicBezTo>
                  <a:cubicBezTo>
                    <a:pt x="146" y="26"/>
                    <a:pt x="146" y="26"/>
                    <a:pt x="146" y="26"/>
                  </a:cubicBezTo>
                  <a:cubicBezTo>
                    <a:pt x="145" y="26"/>
                    <a:pt x="145" y="26"/>
                    <a:pt x="145" y="26"/>
                  </a:cubicBezTo>
                  <a:cubicBezTo>
                    <a:pt x="145" y="27"/>
                    <a:pt x="145" y="27"/>
                    <a:pt x="145" y="27"/>
                  </a:cubicBezTo>
                  <a:cubicBezTo>
                    <a:pt x="146" y="29"/>
                    <a:pt x="146" y="29"/>
                    <a:pt x="146" y="29"/>
                  </a:cubicBezTo>
                  <a:close/>
                  <a:moveTo>
                    <a:pt x="142" y="31"/>
                  </a:moveTo>
                  <a:cubicBezTo>
                    <a:pt x="143" y="31"/>
                    <a:pt x="143" y="31"/>
                    <a:pt x="143" y="31"/>
                  </a:cubicBezTo>
                  <a:cubicBezTo>
                    <a:pt x="142" y="31"/>
                    <a:pt x="142" y="31"/>
                    <a:pt x="142" y="31"/>
                  </a:cubicBezTo>
                  <a:cubicBezTo>
                    <a:pt x="142" y="30"/>
                    <a:pt x="142" y="30"/>
                    <a:pt x="142" y="30"/>
                  </a:cubicBezTo>
                  <a:cubicBezTo>
                    <a:pt x="142" y="31"/>
                    <a:pt x="142" y="31"/>
                    <a:pt x="142" y="31"/>
                  </a:cubicBezTo>
                  <a:close/>
                  <a:moveTo>
                    <a:pt x="142" y="29"/>
                  </a:moveTo>
                  <a:cubicBezTo>
                    <a:pt x="142" y="29"/>
                    <a:pt x="142" y="29"/>
                    <a:pt x="142" y="29"/>
                  </a:cubicBezTo>
                  <a:cubicBezTo>
                    <a:pt x="142" y="30"/>
                    <a:pt x="142" y="30"/>
                    <a:pt x="142" y="30"/>
                  </a:cubicBezTo>
                  <a:cubicBezTo>
                    <a:pt x="142" y="30"/>
                    <a:pt x="142" y="30"/>
                    <a:pt x="142" y="30"/>
                  </a:cubicBezTo>
                  <a:cubicBezTo>
                    <a:pt x="142" y="29"/>
                    <a:pt x="142" y="29"/>
                    <a:pt x="142" y="29"/>
                  </a:cubicBezTo>
                  <a:cubicBezTo>
                    <a:pt x="142" y="29"/>
                    <a:pt x="142" y="29"/>
                    <a:pt x="142" y="29"/>
                  </a:cubicBezTo>
                  <a:close/>
                  <a:moveTo>
                    <a:pt x="143" y="29"/>
                  </a:moveTo>
                  <a:cubicBezTo>
                    <a:pt x="143" y="30"/>
                    <a:pt x="143" y="30"/>
                    <a:pt x="143" y="30"/>
                  </a:cubicBezTo>
                  <a:cubicBezTo>
                    <a:pt x="143" y="30"/>
                    <a:pt x="143" y="30"/>
                    <a:pt x="143" y="30"/>
                  </a:cubicBezTo>
                  <a:cubicBezTo>
                    <a:pt x="143" y="31"/>
                    <a:pt x="143" y="31"/>
                    <a:pt x="143" y="31"/>
                  </a:cubicBezTo>
                  <a:cubicBezTo>
                    <a:pt x="144" y="31"/>
                    <a:pt x="144" y="31"/>
                    <a:pt x="144" y="31"/>
                  </a:cubicBezTo>
                  <a:cubicBezTo>
                    <a:pt x="145" y="31"/>
                    <a:pt x="145" y="31"/>
                    <a:pt x="145" y="31"/>
                  </a:cubicBezTo>
                  <a:cubicBezTo>
                    <a:pt x="145" y="31"/>
                    <a:pt x="145" y="31"/>
                    <a:pt x="145" y="31"/>
                  </a:cubicBezTo>
                  <a:cubicBezTo>
                    <a:pt x="145" y="30"/>
                    <a:pt x="145" y="30"/>
                    <a:pt x="145" y="30"/>
                  </a:cubicBezTo>
                  <a:cubicBezTo>
                    <a:pt x="144" y="30"/>
                    <a:pt x="144" y="30"/>
                    <a:pt x="144" y="30"/>
                  </a:cubicBezTo>
                  <a:cubicBezTo>
                    <a:pt x="144" y="30"/>
                    <a:pt x="144" y="30"/>
                    <a:pt x="144" y="30"/>
                  </a:cubicBezTo>
                  <a:cubicBezTo>
                    <a:pt x="144" y="29"/>
                    <a:pt x="144" y="29"/>
                    <a:pt x="144" y="29"/>
                  </a:cubicBezTo>
                  <a:cubicBezTo>
                    <a:pt x="143" y="29"/>
                    <a:pt x="143" y="29"/>
                    <a:pt x="143" y="29"/>
                  </a:cubicBezTo>
                  <a:close/>
                  <a:moveTo>
                    <a:pt x="143" y="34"/>
                  </a:moveTo>
                  <a:cubicBezTo>
                    <a:pt x="144" y="33"/>
                    <a:pt x="144" y="33"/>
                    <a:pt x="144" y="33"/>
                  </a:cubicBezTo>
                  <a:cubicBezTo>
                    <a:pt x="145" y="33"/>
                    <a:pt x="145" y="33"/>
                    <a:pt x="145" y="33"/>
                  </a:cubicBezTo>
                  <a:cubicBezTo>
                    <a:pt x="146" y="34"/>
                    <a:pt x="146" y="34"/>
                    <a:pt x="146" y="34"/>
                  </a:cubicBezTo>
                  <a:cubicBezTo>
                    <a:pt x="146" y="35"/>
                    <a:pt x="146" y="35"/>
                    <a:pt x="146" y="35"/>
                  </a:cubicBezTo>
                  <a:cubicBezTo>
                    <a:pt x="146" y="35"/>
                    <a:pt x="146" y="35"/>
                    <a:pt x="146" y="35"/>
                  </a:cubicBezTo>
                  <a:cubicBezTo>
                    <a:pt x="145" y="35"/>
                    <a:pt x="145" y="35"/>
                    <a:pt x="145" y="35"/>
                  </a:cubicBezTo>
                  <a:cubicBezTo>
                    <a:pt x="144" y="35"/>
                    <a:pt x="144" y="35"/>
                    <a:pt x="144" y="35"/>
                  </a:cubicBezTo>
                  <a:cubicBezTo>
                    <a:pt x="143" y="35"/>
                    <a:pt x="143" y="35"/>
                    <a:pt x="143" y="35"/>
                  </a:cubicBezTo>
                  <a:cubicBezTo>
                    <a:pt x="143" y="34"/>
                    <a:pt x="143" y="34"/>
                    <a:pt x="143" y="34"/>
                  </a:cubicBezTo>
                  <a:close/>
                  <a:moveTo>
                    <a:pt x="156" y="34"/>
                  </a:moveTo>
                  <a:cubicBezTo>
                    <a:pt x="154" y="35"/>
                    <a:pt x="154" y="35"/>
                    <a:pt x="154" y="35"/>
                  </a:cubicBezTo>
                  <a:cubicBezTo>
                    <a:pt x="154" y="35"/>
                    <a:pt x="154" y="35"/>
                    <a:pt x="154" y="35"/>
                  </a:cubicBezTo>
                  <a:cubicBezTo>
                    <a:pt x="154" y="35"/>
                    <a:pt x="154" y="35"/>
                    <a:pt x="154" y="35"/>
                  </a:cubicBezTo>
                  <a:cubicBezTo>
                    <a:pt x="155" y="36"/>
                    <a:pt x="155" y="36"/>
                    <a:pt x="155" y="36"/>
                  </a:cubicBezTo>
                  <a:cubicBezTo>
                    <a:pt x="157" y="36"/>
                    <a:pt x="157" y="36"/>
                    <a:pt x="157" y="36"/>
                  </a:cubicBezTo>
                  <a:cubicBezTo>
                    <a:pt x="156" y="35"/>
                    <a:pt x="156" y="35"/>
                    <a:pt x="156" y="35"/>
                  </a:cubicBezTo>
                  <a:cubicBezTo>
                    <a:pt x="156" y="35"/>
                    <a:pt x="156" y="35"/>
                    <a:pt x="156" y="35"/>
                  </a:cubicBezTo>
                  <a:cubicBezTo>
                    <a:pt x="156" y="34"/>
                    <a:pt x="156" y="34"/>
                    <a:pt x="156" y="34"/>
                  </a:cubicBezTo>
                  <a:close/>
                  <a:moveTo>
                    <a:pt x="148" y="42"/>
                  </a:moveTo>
                  <a:cubicBezTo>
                    <a:pt x="149" y="42"/>
                    <a:pt x="149" y="42"/>
                    <a:pt x="149" y="42"/>
                  </a:cubicBezTo>
                  <a:cubicBezTo>
                    <a:pt x="149" y="42"/>
                    <a:pt x="149" y="42"/>
                    <a:pt x="149" y="42"/>
                  </a:cubicBezTo>
                  <a:cubicBezTo>
                    <a:pt x="148" y="43"/>
                    <a:pt x="148" y="43"/>
                    <a:pt x="148" y="43"/>
                  </a:cubicBezTo>
                  <a:cubicBezTo>
                    <a:pt x="148" y="42"/>
                    <a:pt x="148" y="42"/>
                    <a:pt x="148" y="42"/>
                  </a:cubicBezTo>
                  <a:close/>
                  <a:moveTo>
                    <a:pt x="147" y="42"/>
                  </a:moveTo>
                  <a:cubicBezTo>
                    <a:pt x="148" y="42"/>
                    <a:pt x="148" y="42"/>
                    <a:pt x="148" y="42"/>
                  </a:cubicBezTo>
                  <a:cubicBezTo>
                    <a:pt x="148" y="43"/>
                    <a:pt x="148" y="43"/>
                    <a:pt x="148" y="43"/>
                  </a:cubicBezTo>
                  <a:cubicBezTo>
                    <a:pt x="147" y="43"/>
                    <a:pt x="147" y="43"/>
                    <a:pt x="147" y="43"/>
                  </a:cubicBezTo>
                  <a:cubicBezTo>
                    <a:pt x="147" y="42"/>
                    <a:pt x="147" y="42"/>
                    <a:pt x="147" y="42"/>
                  </a:cubicBezTo>
                  <a:close/>
                  <a:moveTo>
                    <a:pt x="145" y="43"/>
                  </a:moveTo>
                  <a:cubicBezTo>
                    <a:pt x="146" y="42"/>
                    <a:pt x="146" y="42"/>
                    <a:pt x="146" y="42"/>
                  </a:cubicBezTo>
                  <a:cubicBezTo>
                    <a:pt x="146" y="42"/>
                    <a:pt x="146" y="42"/>
                    <a:pt x="146" y="42"/>
                  </a:cubicBezTo>
                  <a:cubicBezTo>
                    <a:pt x="147" y="42"/>
                    <a:pt x="147" y="42"/>
                    <a:pt x="147" y="42"/>
                  </a:cubicBezTo>
                  <a:cubicBezTo>
                    <a:pt x="146" y="43"/>
                    <a:pt x="146" y="43"/>
                    <a:pt x="146" y="43"/>
                  </a:cubicBezTo>
                  <a:cubicBezTo>
                    <a:pt x="146" y="43"/>
                    <a:pt x="146" y="43"/>
                    <a:pt x="146" y="43"/>
                  </a:cubicBezTo>
                  <a:cubicBezTo>
                    <a:pt x="146" y="43"/>
                    <a:pt x="146" y="43"/>
                    <a:pt x="146" y="43"/>
                  </a:cubicBezTo>
                  <a:cubicBezTo>
                    <a:pt x="145" y="43"/>
                    <a:pt x="145" y="43"/>
                    <a:pt x="145" y="43"/>
                  </a:cubicBezTo>
                  <a:close/>
                  <a:moveTo>
                    <a:pt x="145" y="40"/>
                  </a:moveTo>
                  <a:cubicBezTo>
                    <a:pt x="144" y="41"/>
                    <a:pt x="144" y="41"/>
                    <a:pt x="144" y="41"/>
                  </a:cubicBezTo>
                  <a:cubicBezTo>
                    <a:pt x="145" y="41"/>
                    <a:pt x="145" y="41"/>
                    <a:pt x="145" y="41"/>
                  </a:cubicBezTo>
                  <a:cubicBezTo>
                    <a:pt x="145" y="40"/>
                    <a:pt x="145" y="40"/>
                    <a:pt x="145" y="40"/>
                  </a:cubicBezTo>
                  <a:close/>
                  <a:moveTo>
                    <a:pt x="146" y="39"/>
                  </a:moveTo>
                  <a:cubicBezTo>
                    <a:pt x="145" y="40"/>
                    <a:pt x="145" y="40"/>
                    <a:pt x="145" y="40"/>
                  </a:cubicBezTo>
                  <a:cubicBezTo>
                    <a:pt x="145" y="40"/>
                    <a:pt x="145" y="40"/>
                    <a:pt x="145" y="40"/>
                  </a:cubicBezTo>
                  <a:cubicBezTo>
                    <a:pt x="146" y="40"/>
                    <a:pt x="146" y="40"/>
                    <a:pt x="146" y="40"/>
                  </a:cubicBezTo>
                  <a:cubicBezTo>
                    <a:pt x="146" y="39"/>
                    <a:pt x="146" y="39"/>
                    <a:pt x="146" y="39"/>
                  </a:cubicBezTo>
                  <a:close/>
                  <a:moveTo>
                    <a:pt x="146" y="42"/>
                  </a:moveTo>
                  <a:cubicBezTo>
                    <a:pt x="147" y="41"/>
                    <a:pt x="147" y="41"/>
                    <a:pt x="147" y="41"/>
                  </a:cubicBezTo>
                  <a:cubicBezTo>
                    <a:pt x="147" y="41"/>
                    <a:pt x="147" y="41"/>
                    <a:pt x="147" y="41"/>
                  </a:cubicBezTo>
                  <a:cubicBezTo>
                    <a:pt x="148" y="42"/>
                    <a:pt x="148" y="42"/>
                    <a:pt x="148" y="42"/>
                  </a:cubicBezTo>
                  <a:cubicBezTo>
                    <a:pt x="149" y="42"/>
                    <a:pt x="149" y="42"/>
                    <a:pt x="149" y="42"/>
                  </a:cubicBezTo>
                  <a:cubicBezTo>
                    <a:pt x="149" y="41"/>
                    <a:pt x="149" y="41"/>
                    <a:pt x="149" y="41"/>
                  </a:cubicBezTo>
                  <a:cubicBezTo>
                    <a:pt x="150" y="41"/>
                    <a:pt x="150" y="41"/>
                    <a:pt x="150" y="41"/>
                  </a:cubicBezTo>
                  <a:cubicBezTo>
                    <a:pt x="150" y="42"/>
                    <a:pt x="150" y="42"/>
                    <a:pt x="150" y="42"/>
                  </a:cubicBezTo>
                  <a:cubicBezTo>
                    <a:pt x="152" y="42"/>
                    <a:pt x="152" y="42"/>
                    <a:pt x="152" y="42"/>
                  </a:cubicBezTo>
                  <a:cubicBezTo>
                    <a:pt x="153" y="41"/>
                    <a:pt x="153" y="41"/>
                    <a:pt x="153" y="41"/>
                  </a:cubicBezTo>
                  <a:cubicBezTo>
                    <a:pt x="154" y="41"/>
                    <a:pt x="154" y="41"/>
                    <a:pt x="154" y="41"/>
                  </a:cubicBezTo>
                  <a:cubicBezTo>
                    <a:pt x="155" y="42"/>
                    <a:pt x="155" y="42"/>
                    <a:pt x="155" y="42"/>
                  </a:cubicBezTo>
                  <a:cubicBezTo>
                    <a:pt x="156" y="42"/>
                    <a:pt x="156" y="42"/>
                    <a:pt x="156" y="42"/>
                  </a:cubicBezTo>
                  <a:cubicBezTo>
                    <a:pt x="157" y="43"/>
                    <a:pt x="157" y="43"/>
                    <a:pt x="157" y="43"/>
                  </a:cubicBezTo>
                  <a:cubicBezTo>
                    <a:pt x="158" y="43"/>
                    <a:pt x="158" y="43"/>
                    <a:pt x="158" y="43"/>
                  </a:cubicBezTo>
                  <a:cubicBezTo>
                    <a:pt x="158" y="43"/>
                    <a:pt x="158" y="43"/>
                    <a:pt x="158" y="43"/>
                  </a:cubicBezTo>
                  <a:cubicBezTo>
                    <a:pt x="158" y="41"/>
                    <a:pt x="158" y="41"/>
                    <a:pt x="158" y="41"/>
                  </a:cubicBezTo>
                  <a:cubicBezTo>
                    <a:pt x="156" y="40"/>
                    <a:pt x="156" y="40"/>
                    <a:pt x="156" y="40"/>
                  </a:cubicBezTo>
                  <a:cubicBezTo>
                    <a:pt x="154" y="40"/>
                    <a:pt x="154" y="40"/>
                    <a:pt x="154" y="40"/>
                  </a:cubicBezTo>
                  <a:cubicBezTo>
                    <a:pt x="153" y="39"/>
                    <a:pt x="153" y="39"/>
                    <a:pt x="153" y="39"/>
                  </a:cubicBezTo>
                  <a:cubicBezTo>
                    <a:pt x="152" y="39"/>
                    <a:pt x="152" y="39"/>
                    <a:pt x="152" y="39"/>
                  </a:cubicBezTo>
                  <a:cubicBezTo>
                    <a:pt x="151" y="40"/>
                    <a:pt x="151" y="40"/>
                    <a:pt x="151" y="40"/>
                  </a:cubicBezTo>
                  <a:cubicBezTo>
                    <a:pt x="150" y="40"/>
                    <a:pt x="150" y="40"/>
                    <a:pt x="150" y="40"/>
                  </a:cubicBezTo>
                  <a:cubicBezTo>
                    <a:pt x="150" y="39"/>
                    <a:pt x="150" y="39"/>
                    <a:pt x="150" y="39"/>
                  </a:cubicBezTo>
                  <a:cubicBezTo>
                    <a:pt x="148" y="39"/>
                    <a:pt x="148" y="39"/>
                    <a:pt x="148" y="39"/>
                  </a:cubicBezTo>
                  <a:cubicBezTo>
                    <a:pt x="147" y="39"/>
                    <a:pt x="147" y="39"/>
                    <a:pt x="147" y="39"/>
                  </a:cubicBezTo>
                  <a:cubicBezTo>
                    <a:pt x="146" y="40"/>
                    <a:pt x="146" y="40"/>
                    <a:pt x="146" y="40"/>
                  </a:cubicBezTo>
                  <a:cubicBezTo>
                    <a:pt x="146" y="40"/>
                    <a:pt x="146" y="40"/>
                    <a:pt x="146" y="40"/>
                  </a:cubicBezTo>
                  <a:cubicBezTo>
                    <a:pt x="145" y="41"/>
                    <a:pt x="145" y="41"/>
                    <a:pt x="145" y="41"/>
                  </a:cubicBezTo>
                  <a:cubicBezTo>
                    <a:pt x="145" y="41"/>
                    <a:pt x="145" y="41"/>
                    <a:pt x="145" y="41"/>
                  </a:cubicBezTo>
                  <a:cubicBezTo>
                    <a:pt x="145" y="42"/>
                    <a:pt x="145" y="42"/>
                    <a:pt x="145" y="42"/>
                  </a:cubicBezTo>
                  <a:cubicBezTo>
                    <a:pt x="146" y="42"/>
                    <a:pt x="146" y="42"/>
                    <a:pt x="146" y="42"/>
                  </a:cubicBezTo>
                  <a:close/>
                  <a:moveTo>
                    <a:pt x="137" y="40"/>
                  </a:moveTo>
                  <a:cubicBezTo>
                    <a:pt x="138" y="41"/>
                    <a:pt x="138" y="41"/>
                    <a:pt x="138" y="41"/>
                  </a:cubicBezTo>
                  <a:cubicBezTo>
                    <a:pt x="139" y="40"/>
                    <a:pt x="139" y="40"/>
                    <a:pt x="139" y="40"/>
                  </a:cubicBezTo>
                  <a:cubicBezTo>
                    <a:pt x="140" y="40"/>
                    <a:pt x="140" y="40"/>
                    <a:pt x="140" y="40"/>
                  </a:cubicBezTo>
                  <a:cubicBezTo>
                    <a:pt x="142" y="41"/>
                    <a:pt x="142" y="41"/>
                    <a:pt x="142" y="41"/>
                  </a:cubicBezTo>
                  <a:cubicBezTo>
                    <a:pt x="142" y="41"/>
                    <a:pt x="142" y="41"/>
                    <a:pt x="142" y="41"/>
                  </a:cubicBezTo>
                  <a:cubicBezTo>
                    <a:pt x="142" y="42"/>
                    <a:pt x="142" y="42"/>
                    <a:pt x="142" y="42"/>
                  </a:cubicBezTo>
                  <a:cubicBezTo>
                    <a:pt x="142" y="43"/>
                    <a:pt x="142" y="43"/>
                    <a:pt x="142" y="43"/>
                  </a:cubicBezTo>
                  <a:cubicBezTo>
                    <a:pt x="142" y="43"/>
                    <a:pt x="142" y="43"/>
                    <a:pt x="142" y="43"/>
                  </a:cubicBezTo>
                  <a:cubicBezTo>
                    <a:pt x="141" y="43"/>
                    <a:pt x="141" y="43"/>
                    <a:pt x="141" y="43"/>
                  </a:cubicBezTo>
                  <a:cubicBezTo>
                    <a:pt x="140" y="43"/>
                    <a:pt x="140" y="43"/>
                    <a:pt x="140" y="43"/>
                  </a:cubicBezTo>
                  <a:cubicBezTo>
                    <a:pt x="139" y="43"/>
                    <a:pt x="139" y="43"/>
                    <a:pt x="139" y="43"/>
                  </a:cubicBezTo>
                  <a:cubicBezTo>
                    <a:pt x="138" y="43"/>
                    <a:pt x="138" y="43"/>
                    <a:pt x="138" y="43"/>
                  </a:cubicBezTo>
                  <a:cubicBezTo>
                    <a:pt x="137" y="43"/>
                    <a:pt x="137" y="43"/>
                    <a:pt x="137" y="43"/>
                  </a:cubicBezTo>
                  <a:cubicBezTo>
                    <a:pt x="136" y="42"/>
                    <a:pt x="136" y="42"/>
                    <a:pt x="136" y="42"/>
                  </a:cubicBezTo>
                  <a:cubicBezTo>
                    <a:pt x="136" y="41"/>
                    <a:pt x="136" y="41"/>
                    <a:pt x="136" y="41"/>
                  </a:cubicBezTo>
                  <a:cubicBezTo>
                    <a:pt x="137" y="40"/>
                    <a:pt x="137" y="40"/>
                    <a:pt x="137" y="40"/>
                  </a:cubicBezTo>
                  <a:close/>
                  <a:moveTo>
                    <a:pt x="113" y="57"/>
                  </a:moveTo>
                  <a:cubicBezTo>
                    <a:pt x="112" y="57"/>
                    <a:pt x="112" y="57"/>
                    <a:pt x="112" y="57"/>
                  </a:cubicBezTo>
                  <a:cubicBezTo>
                    <a:pt x="112" y="57"/>
                    <a:pt x="112" y="57"/>
                    <a:pt x="112" y="57"/>
                  </a:cubicBezTo>
                  <a:cubicBezTo>
                    <a:pt x="112" y="57"/>
                    <a:pt x="112" y="57"/>
                    <a:pt x="112" y="57"/>
                  </a:cubicBezTo>
                  <a:cubicBezTo>
                    <a:pt x="113" y="57"/>
                    <a:pt x="113" y="57"/>
                    <a:pt x="113" y="57"/>
                  </a:cubicBezTo>
                  <a:close/>
                  <a:moveTo>
                    <a:pt x="112" y="51"/>
                  </a:moveTo>
                  <a:cubicBezTo>
                    <a:pt x="112" y="53"/>
                    <a:pt x="112" y="53"/>
                    <a:pt x="112" y="53"/>
                  </a:cubicBezTo>
                  <a:cubicBezTo>
                    <a:pt x="112" y="53"/>
                    <a:pt x="112" y="53"/>
                    <a:pt x="112" y="53"/>
                  </a:cubicBezTo>
                  <a:cubicBezTo>
                    <a:pt x="112" y="54"/>
                    <a:pt x="112" y="54"/>
                    <a:pt x="112" y="54"/>
                  </a:cubicBezTo>
                  <a:cubicBezTo>
                    <a:pt x="112" y="54"/>
                    <a:pt x="112" y="54"/>
                    <a:pt x="112" y="54"/>
                  </a:cubicBezTo>
                  <a:cubicBezTo>
                    <a:pt x="111" y="53"/>
                    <a:pt x="111" y="53"/>
                    <a:pt x="111" y="53"/>
                  </a:cubicBezTo>
                  <a:cubicBezTo>
                    <a:pt x="111" y="52"/>
                    <a:pt x="111" y="52"/>
                    <a:pt x="111" y="52"/>
                  </a:cubicBezTo>
                  <a:cubicBezTo>
                    <a:pt x="112" y="52"/>
                    <a:pt x="112" y="52"/>
                    <a:pt x="112" y="52"/>
                  </a:cubicBezTo>
                  <a:cubicBezTo>
                    <a:pt x="112" y="51"/>
                    <a:pt x="112" y="51"/>
                    <a:pt x="112" y="51"/>
                  </a:cubicBezTo>
                  <a:close/>
                  <a:moveTo>
                    <a:pt x="136" y="36"/>
                  </a:moveTo>
                  <a:cubicBezTo>
                    <a:pt x="136" y="37"/>
                    <a:pt x="136" y="37"/>
                    <a:pt x="136" y="37"/>
                  </a:cubicBezTo>
                  <a:cubicBezTo>
                    <a:pt x="137" y="37"/>
                    <a:pt x="137" y="37"/>
                    <a:pt x="137" y="37"/>
                  </a:cubicBezTo>
                  <a:cubicBezTo>
                    <a:pt x="137" y="38"/>
                    <a:pt x="137" y="38"/>
                    <a:pt x="137" y="38"/>
                  </a:cubicBezTo>
                  <a:cubicBezTo>
                    <a:pt x="137" y="38"/>
                    <a:pt x="137" y="38"/>
                    <a:pt x="137" y="38"/>
                  </a:cubicBezTo>
                  <a:cubicBezTo>
                    <a:pt x="136" y="37"/>
                    <a:pt x="136" y="37"/>
                    <a:pt x="136" y="37"/>
                  </a:cubicBezTo>
                  <a:cubicBezTo>
                    <a:pt x="136" y="36"/>
                    <a:pt x="136" y="36"/>
                    <a:pt x="136" y="36"/>
                  </a:cubicBezTo>
                  <a:cubicBezTo>
                    <a:pt x="136" y="36"/>
                    <a:pt x="136" y="36"/>
                    <a:pt x="136" y="36"/>
                  </a:cubicBezTo>
                  <a:close/>
                  <a:moveTo>
                    <a:pt x="134" y="35"/>
                  </a:moveTo>
                  <a:cubicBezTo>
                    <a:pt x="134" y="35"/>
                    <a:pt x="134" y="35"/>
                    <a:pt x="134" y="35"/>
                  </a:cubicBezTo>
                  <a:cubicBezTo>
                    <a:pt x="135" y="35"/>
                    <a:pt x="135" y="35"/>
                    <a:pt x="135" y="35"/>
                  </a:cubicBezTo>
                  <a:cubicBezTo>
                    <a:pt x="136" y="35"/>
                    <a:pt x="136" y="35"/>
                    <a:pt x="136" y="35"/>
                  </a:cubicBezTo>
                  <a:cubicBezTo>
                    <a:pt x="137" y="35"/>
                    <a:pt x="137" y="35"/>
                    <a:pt x="137" y="35"/>
                  </a:cubicBezTo>
                  <a:cubicBezTo>
                    <a:pt x="138" y="35"/>
                    <a:pt x="138" y="35"/>
                    <a:pt x="138" y="35"/>
                  </a:cubicBezTo>
                  <a:cubicBezTo>
                    <a:pt x="137" y="35"/>
                    <a:pt x="137" y="35"/>
                    <a:pt x="137" y="35"/>
                  </a:cubicBezTo>
                  <a:cubicBezTo>
                    <a:pt x="135" y="36"/>
                    <a:pt x="135" y="36"/>
                    <a:pt x="135" y="36"/>
                  </a:cubicBezTo>
                  <a:cubicBezTo>
                    <a:pt x="134" y="35"/>
                    <a:pt x="134" y="35"/>
                    <a:pt x="134" y="35"/>
                  </a:cubicBezTo>
                  <a:cubicBezTo>
                    <a:pt x="134" y="35"/>
                    <a:pt x="134" y="35"/>
                    <a:pt x="134" y="35"/>
                  </a:cubicBezTo>
                  <a:cubicBezTo>
                    <a:pt x="134" y="35"/>
                    <a:pt x="134" y="35"/>
                    <a:pt x="134" y="35"/>
                  </a:cubicBezTo>
                  <a:close/>
                  <a:moveTo>
                    <a:pt x="129" y="35"/>
                  </a:moveTo>
                  <a:cubicBezTo>
                    <a:pt x="130" y="35"/>
                    <a:pt x="130" y="35"/>
                    <a:pt x="130" y="35"/>
                  </a:cubicBezTo>
                  <a:cubicBezTo>
                    <a:pt x="130" y="35"/>
                    <a:pt x="130" y="35"/>
                    <a:pt x="130" y="35"/>
                  </a:cubicBezTo>
                  <a:cubicBezTo>
                    <a:pt x="131" y="34"/>
                    <a:pt x="131" y="34"/>
                    <a:pt x="131" y="34"/>
                  </a:cubicBezTo>
                  <a:cubicBezTo>
                    <a:pt x="132" y="35"/>
                    <a:pt x="132" y="35"/>
                    <a:pt x="132" y="35"/>
                  </a:cubicBezTo>
                  <a:cubicBezTo>
                    <a:pt x="132" y="35"/>
                    <a:pt x="132" y="35"/>
                    <a:pt x="132" y="35"/>
                  </a:cubicBezTo>
                  <a:cubicBezTo>
                    <a:pt x="133" y="35"/>
                    <a:pt x="133" y="35"/>
                    <a:pt x="133" y="35"/>
                  </a:cubicBezTo>
                  <a:cubicBezTo>
                    <a:pt x="134" y="35"/>
                    <a:pt x="134" y="35"/>
                    <a:pt x="134" y="35"/>
                  </a:cubicBezTo>
                  <a:cubicBezTo>
                    <a:pt x="134" y="35"/>
                    <a:pt x="134" y="35"/>
                    <a:pt x="134" y="35"/>
                  </a:cubicBezTo>
                  <a:cubicBezTo>
                    <a:pt x="133" y="35"/>
                    <a:pt x="133" y="35"/>
                    <a:pt x="133" y="35"/>
                  </a:cubicBezTo>
                  <a:cubicBezTo>
                    <a:pt x="132" y="36"/>
                    <a:pt x="132" y="36"/>
                    <a:pt x="132" y="36"/>
                  </a:cubicBezTo>
                  <a:cubicBezTo>
                    <a:pt x="132" y="35"/>
                    <a:pt x="132" y="35"/>
                    <a:pt x="132" y="35"/>
                  </a:cubicBezTo>
                  <a:cubicBezTo>
                    <a:pt x="131" y="36"/>
                    <a:pt x="131" y="36"/>
                    <a:pt x="131" y="36"/>
                  </a:cubicBezTo>
                  <a:cubicBezTo>
                    <a:pt x="130" y="36"/>
                    <a:pt x="130" y="36"/>
                    <a:pt x="130" y="36"/>
                  </a:cubicBezTo>
                  <a:cubicBezTo>
                    <a:pt x="129" y="35"/>
                    <a:pt x="129" y="35"/>
                    <a:pt x="129" y="35"/>
                  </a:cubicBezTo>
                  <a:cubicBezTo>
                    <a:pt x="129" y="35"/>
                    <a:pt x="129" y="35"/>
                    <a:pt x="129" y="35"/>
                  </a:cubicBezTo>
                  <a:close/>
                  <a:moveTo>
                    <a:pt x="122" y="50"/>
                  </a:moveTo>
                  <a:cubicBezTo>
                    <a:pt x="122" y="49"/>
                    <a:pt x="122" y="49"/>
                    <a:pt x="122" y="49"/>
                  </a:cubicBezTo>
                  <a:cubicBezTo>
                    <a:pt x="123" y="47"/>
                    <a:pt x="123" y="47"/>
                    <a:pt x="123" y="47"/>
                  </a:cubicBezTo>
                  <a:cubicBezTo>
                    <a:pt x="123" y="46"/>
                    <a:pt x="123" y="46"/>
                    <a:pt x="123" y="46"/>
                  </a:cubicBezTo>
                  <a:cubicBezTo>
                    <a:pt x="123" y="46"/>
                    <a:pt x="123" y="46"/>
                    <a:pt x="123" y="46"/>
                  </a:cubicBezTo>
                  <a:cubicBezTo>
                    <a:pt x="124" y="46"/>
                    <a:pt x="124" y="46"/>
                    <a:pt x="124" y="46"/>
                  </a:cubicBezTo>
                  <a:cubicBezTo>
                    <a:pt x="124" y="46"/>
                    <a:pt x="124" y="46"/>
                    <a:pt x="124" y="46"/>
                  </a:cubicBezTo>
                  <a:cubicBezTo>
                    <a:pt x="124" y="47"/>
                    <a:pt x="124" y="47"/>
                    <a:pt x="124" y="47"/>
                  </a:cubicBezTo>
                  <a:cubicBezTo>
                    <a:pt x="124" y="47"/>
                    <a:pt x="124" y="47"/>
                    <a:pt x="124" y="47"/>
                  </a:cubicBezTo>
                  <a:cubicBezTo>
                    <a:pt x="124" y="47"/>
                    <a:pt x="124" y="47"/>
                    <a:pt x="124" y="47"/>
                  </a:cubicBezTo>
                  <a:cubicBezTo>
                    <a:pt x="124" y="47"/>
                    <a:pt x="124" y="47"/>
                    <a:pt x="124" y="47"/>
                  </a:cubicBezTo>
                  <a:cubicBezTo>
                    <a:pt x="123" y="48"/>
                    <a:pt x="123" y="48"/>
                    <a:pt x="123" y="48"/>
                  </a:cubicBezTo>
                  <a:cubicBezTo>
                    <a:pt x="123" y="48"/>
                    <a:pt x="123" y="48"/>
                    <a:pt x="123" y="48"/>
                  </a:cubicBezTo>
                  <a:cubicBezTo>
                    <a:pt x="123" y="49"/>
                    <a:pt x="123" y="49"/>
                    <a:pt x="123" y="49"/>
                  </a:cubicBezTo>
                  <a:cubicBezTo>
                    <a:pt x="124" y="49"/>
                    <a:pt x="124" y="49"/>
                    <a:pt x="124" y="49"/>
                  </a:cubicBezTo>
                  <a:cubicBezTo>
                    <a:pt x="124" y="49"/>
                    <a:pt x="124" y="49"/>
                    <a:pt x="124" y="49"/>
                  </a:cubicBezTo>
                  <a:cubicBezTo>
                    <a:pt x="124" y="50"/>
                    <a:pt x="124" y="50"/>
                    <a:pt x="124" y="50"/>
                  </a:cubicBezTo>
                  <a:cubicBezTo>
                    <a:pt x="123" y="50"/>
                    <a:pt x="123" y="50"/>
                    <a:pt x="123" y="50"/>
                  </a:cubicBezTo>
                  <a:cubicBezTo>
                    <a:pt x="123" y="50"/>
                    <a:pt x="123" y="50"/>
                    <a:pt x="123" y="50"/>
                  </a:cubicBezTo>
                  <a:cubicBezTo>
                    <a:pt x="122" y="51"/>
                    <a:pt x="122" y="51"/>
                    <a:pt x="122" y="51"/>
                  </a:cubicBezTo>
                  <a:cubicBezTo>
                    <a:pt x="122" y="50"/>
                    <a:pt x="122" y="50"/>
                    <a:pt x="122" y="50"/>
                  </a:cubicBezTo>
                  <a:cubicBezTo>
                    <a:pt x="122" y="50"/>
                    <a:pt x="122" y="50"/>
                    <a:pt x="122" y="50"/>
                  </a:cubicBezTo>
                  <a:close/>
                  <a:moveTo>
                    <a:pt x="120" y="49"/>
                  </a:moveTo>
                  <a:cubicBezTo>
                    <a:pt x="120" y="49"/>
                    <a:pt x="120" y="49"/>
                    <a:pt x="120" y="49"/>
                  </a:cubicBezTo>
                  <a:cubicBezTo>
                    <a:pt x="120" y="50"/>
                    <a:pt x="120" y="50"/>
                    <a:pt x="120" y="50"/>
                  </a:cubicBezTo>
                  <a:cubicBezTo>
                    <a:pt x="121" y="50"/>
                    <a:pt x="121" y="50"/>
                    <a:pt x="121" y="50"/>
                  </a:cubicBezTo>
                  <a:cubicBezTo>
                    <a:pt x="121" y="49"/>
                    <a:pt x="121" y="49"/>
                    <a:pt x="121" y="49"/>
                  </a:cubicBezTo>
                  <a:cubicBezTo>
                    <a:pt x="121" y="49"/>
                    <a:pt x="121" y="49"/>
                    <a:pt x="121" y="49"/>
                  </a:cubicBezTo>
                  <a:cubicBezTo>
                    <a:pt x="121" y="48"/>
                    <a:pt x="121" y="48"/>
                    <a:pt x="121" y="48"/>
                  </a:cubicBezTo>
                  <a:cubicBezTo>
                    <a:pt x="122" y="48"/>
                    <a:pt x="122" y="48"/>
                    <a:pt x="122" y="48"/>
                  </a:cubicBezTo>
                  <a:cubicBezTo>
                    <a:pt x="122" y="48"/>
                    <a:pt x="122" y="48"/>
                    <a:pt x="122" y="48"/>
                  </a:cubicBezTo>
                  <a:cubicBezTo>
                    <a:pt x="121" y="47"/>
                    <a:pt x="121" y="47"/>
                    <a:pt x="121" y="47"/>
                  </a:cubicBezTo>
                  <a:cubicBezTo>
                    <a:pt x="121" y="47"/>
                    <a:pt x="121" y="47"/>
                    <a:pt x="121" y="47"/>
                  </a:cubicBezTo>
                  <a:cubicBezTo>
                    <a:pt x="120" y="48"/>
                    <a:pt x="120" y="48"/>
                    <a:pt x="120" y="48"/>
                  </a:cubicBezTo>
                  <a:cubicBezTo>
                    <a:pt x="120" y="48"/>
                    <a:pt x="120" y="48"/>
                    <a:pt x="120" y="48"/>
                  </a:cubicBezTo>
                  <a:cubicBezTo>
                    <a:pt x="120" y="49"/>
                    <a:pt x="120" y="49"/>
                    <a:pt x="120" y="49"/>
                  </a:cubicBezTo>
                  <a:close/>
                  <a:moveTo>
                    <a:pt x="118" y="48"/>
                  </a:moveTo>
                  <a:cubicBezTo>
                    <a:pt x="118" y="49"/>
                    <a:pt x="118" y="49"/>
                    <a:pt x="118" y="49"/>
                  </a:cubicBezTo>
                  <a:cubicBezTo>
                    <a:pt x="117" y="49"/>
                    <a:pt x="117" y="49"/>
                    <a:pt x="117" y="49"/>
                  </a:cubicBezTo>
                  <a:cubicBezTo>
                    <a:pt x="118" y="50"/>
                    <a:pt x="118" y="50"/>
                    <a:pt x="118" y="50"/>
                  </a:cubicBezTo>
                  <a:cubicBezTo>
                    <a:pt x="118" y="50"/>
                    <a:pt x="118" y="50"/>
                    <a:pt x="118" y="50"/>
                  </a:cubicBezTo>
                  <a:cubicBezTo>
                    <a:pt x="119" y="50"/>
                    <a:pt x="119" y="50"/>
                    <a:pt x="119" y="50"/>
                  </a:cubicBezTo>
                  <a:cubicBezTo>
                    <a:pt x="119" y="49"/>
                    <a:pt x="119" y="49"/>
                    <a:pt x="119" y="49"/>
                  </a:cubicBezTo>
                  <a:cubicBezTo>
                    <a:pt x="118" y="48"/>
                    <a:pt x="118" y="48"/>
                    <a:pt x="118" y="48"/>
                  </a:cubicBezTo>
                  <a:cubicBezTo>
                    <a:pt x="118" y="48"/>
                    <a:pt x="118" y="48"/>
                    <a:pt x="118" y="48"/>
                  </a:cubicBezTo>
                  <a:close/>
                  <a:moveTo>
                    <a:pt x="124" y="35"/>
                  </a:moveTo>
                  <a:cubicBezTo>
                    <a:pt x="123" y="36"/>
                    <a:pt x="123" y="36"/>
                    <a:pt x="123" y="36"/>
                  </a:cubicBezTo>
                  <a:cubicBezTo>
                    <a:pt x="124" y="36"/>
                    <a:pt x="124" y="36"/>
                    <a:pt x="124" y="36"/>
                  </a:cubicBezTo>
                  <a:cubicBezTo>
                    <a:pt x="124" y="36"/>
                    <a:pt x="124" y="35"/>
                    <a:pt x="124" y="35"/>
                  </a:cubicBezTo>
                  <a:close/>
                  <a:moveTo>
                    <a:pt x="125" y="35"/>
                  </a:moveTo>
                  <a:cubicBezTo>
                    <a:pt x="125" y="35"/>
                    <a:pt x="125" y="35"/>
                    <a:pt x="125" y="35"/>
                  </a:cubicBezTo>
                  <a:cubicBezTo>
                    <a:pt x="125" y="35"/>
                    <a:pt x="125" y="35"/>
                    <a:pt x="125" y="35"/>
                  </a:cubicBezTo>
                  <a:cubicBezTo>
                    <a:pt x="125" y="35"/>
                    <a:pt x="125" y="35"/>
                    <a:pt x="125" y="35"/>
                  </a:cubicBezTo>
                  <a:close/>
                  <a:moveTo>
                    <a:pt x="126" y="34"/>
                  </a:moveTo>
                  <a:cubicBezTo>
                    <a:pt x="126" y="34"/>
                    <a:pt x="126" y="34"/>
                    <a:pt x="126" y="34"/>
                  </a:cubicBezTo>
                  <a:cubicBezTo>
                    <a:pt x="126" y="35"/>
                    <a:pt x="126" y="35"/>
                    <a:pt x="126" y="35"/>
                  </a:cubicBezTo>
                  <a:cubicBezTo>
                    <a:pt x="126" y="34"/>
                    <a:pt x="126" y="34"/>
                    <a:pt x="126" y="34"/>
                  </a:cubicBezTo>
                  <a:close/>
                  <a:moveTo>
                    <a:pt x="123" y="33"/>
                  </a:moveTo>
                  <a:cubicBezTo>
                    <a:pt x="124" y="33"/>
                    <a:pt x="124" y="33"/>
                    <a:pt x="124" y="33"/>
                  </a:cubicBezTo>
                  <a:cubicBezTo>
                    <a:pt x="125" y="33"/>
                    <a:pt x="125" y="33"/>
                    <a:pt x="125" y="33"/>
                  </a:cubicBezTo>
                  <a:cubicBezTo>
                    <a:pt x="125" y="33"/>
                    <a:pt x="125" y="33"/>
                    <a:pt x="125" y="33"/>
                  </a:cubicBezTo>
                  <a:cubicBezTo>
                    <a:pt x="125" y="33"/>
                    <a:pt x="125" y="33"/>
                    <a:pt x="125" y="33"/>
                  </a:cubicBezTo>
                  <a:cubicBezTo>
                    <a:pt x="125" y="33"/>
                    <a:pt x="125" y="33"/>
                    <a:pt x="125" y="33"/>
                  </a:cubicBezTo>
                  <a:cubicBezTo>
                    <a:pt x="126" y="33"/>
                    <a:pt x="126" y="33"/>
                    <a:pt x="126" y="33"/>
                  </a:cubicBezTo>
                  <a:cubicBezTo>
                    <a:pt x="126" y="33"/>
                    <a:pt x="126" y="33"/>
                    <a:pt x="126" y="33"/>
                  </a:cubicBezTo>
                  <a:cubicBezTo>
                    <a:pt x="126" y="34"/>
                    <a:pt x="126" y="34"/>
                    <a:pt x="126" y="34"/>
                  </a:cubicBezTo>
                  <a:cubicBezTo>
                    <a:pt x="125" y="34"/>
                    <a:pt x="125" y="34"/>
                    <a:pt x="125" y="34"/>
                  </a:cubicBezTo>
                  <a:cubicBezTo>
                    <a:pt x="125" y="34"/>
                    <a:pt x="125" y="34"/>
                    <a:pt x="125" y="34"/>
                  </a:cubicBezTo>
                  <a:cubicBezTo>
                    <a:pt x="125" y="34"/>
                    <a:pt x="125" y="34"/>
                    <a:pt x="125" y="34"/>
                  </a:cubicBezTo>
                  <a:cubicBezTo>
                    <a:pt x="124" y="34"/>
                    <a:pt x="124" y="34"/>
                    <a:pt x="124" y="34"/>
                  </a:cubicBezTo>
                  <a:cubicBezTo>
                    <a:pt x="123" y="34"/>
                    <a:pt x="123" y="34"/>
                    <a:pt x="123" y="34"/>
                  </a:cubicBezTo>
                  <a:cubicBezTo>
                    <a:pt x="123" y="34"/>
                    <a:pt x="123" y="34"/>
                    <a:pt x="123" y="34"/>
                  </a:cubicBezTo>
                  <a:cubicBezTo>
                    <a:pt x="123" y="33"/>
                    <a:pt x="123" y="33"/>
                    <a:pt x="123" y="33"/>
                  </a:cubicBezTo>
                  <a:close/>
                  <a:moveTo>
                    <a:pt x="118" y="29"/>
                  </a:moveTo>
                  <a:cubicBezTo>
                    <a:pt x="119" y="29"/>
                    <a:pt x="119" y="29"/>
                    <a:pt x="119" y="29"/>
                  </a:cubicBezTo>
                  <a:cubicBezTo>
                    <a:pt x="119" y="29"/>
                    <a:pt x="119" y="29"/>
                    <a:pt x="119" y="29"/>
                  </a:cubicBezTo>
                  <a:cubicBezTo>
                    <a:pt x="119" y="29"/>
                    <a:pt x="118" y="29"/>
                    <a:pt x="118" y="29"/>
                  </a:cubicBezTo>
                  <a:close/>
                  <a:moveTo>
                    <a:pt x="117" y="29"/>
                  </a:moveTo>
                  <a:cubicBezTo>
                    <a:pt x="118" y="29"/>
                    <a:pt x="118" y="29"/>
                    <a:pt x="118" y="29"/>
                  </a:cubicBezTo>
                  <a:cubicBezTo>
                    <a:pt x="118" y="30"/>
                    <a:pt x="118" y="30"/>
                    <a:pt x="118" y="30"/>
                  </a:cubicBezTo>
                  <a:cubicBezTo>
                    <a:pt x="118" y="30"/>
                    <a:pt x="118" y="30"/>
                    <a:pt x="118" y="30"/>
                  </a:cubicBezTo>
                  <a:cubicBezTo>
                    <a:pt x="117" y="29"/>
                    <a:pt x="117" y="29"/>
                    <a:pt x="117" y="29"/>
                  </a:cubicBezTo>
                  <a:close/>
                  <a:moveTo>
                    <a:pt x="112" y="26"/>
                  </a:moveTo>
                  <a:cubicBezTo>
                    <a:pt x="113" y="25"/>
                    <a:pt x="113" y="25"/>
                    <a:pt x="113" y="25"/>
                  </a:cubicBezTo>
                  <a:cubicBezTo>
                    <a:pt x="114" y="26"/>
                    <a:pt x="114" y="26"/>
                    <a:pt x="114" y="26"/>
                  </a:cubicBezTo>
                  <a:cubicBezTo>
                    <a:pt x="115" y="26"/>
                    <a:pt x="115" y="26"/>
                    <a:pt x="115" y="26"/>
                  </a:cubicBezTo>
                  <a:cubicBezTo>
                    <a:pt x="117" y="25"/>
                    <a:pt x="117" y="25"/>
                    <a:pt x="117" y="25"/>
                  </a:cubicBezTo>
                  <a:cubicBezTo>
                    <a:pt x="118" y="25"/>
                    <a:pt x="118" y="25"/>
                    <a:pt x="118" y="25"/>
                  </a:cubicBezTo>
                  <a:cubicBezTo>
                    <a:pt x="118" y="26"/>
                    <a:pt x="118" y="26"/>
                    <a:pt x="118" y="26"/>
                  </a:cubicBezTo>
                  <a:cubicBezTo>
                    <a:pt x="119" y="26"/>
                    <a:pt x="119" y="26"/>
                    <a:pt x="119" y="26"/>
                  </a:cubicBezTo>
                  <a:cubicBezTo>
                    <a:pt x="120" y="26"/>
                    <a:pt x="120" y="26"/>
                    <a:pt x="120" y="26"/>
                  </a:cubicBezTo>
                  <a:cubicBezTo>
                    <a:pt x="122" y="26"/>
                    <a:pt x="122" y="26"/>
                    <a:pt x="122" y="26"/>
                  </a:cubicBezTo>
                  <a:cubicBezTo>
                    <a:pt x="123" y="26"/>
                    <a:pt x="123" y="26"/>
                    <a:pt x="123" y="26"/>
                  </a:cubicBezTo>
                  <a:cubicBezTo>
                    <a:pt x="123" y="26"/>
                    <a:pt x="123" y="26"/>
                    <a:pt x="123" y="26"/>
                  </a:cubicBezTo>
                  <a:cubicBezTo>
                    <a:pt x="124" y="26"/>
                    <a:pt x="124" y="26"/>
                    <a:pt x="124" y="26"/>
                  </a:cubicBezTo>
                  <a:cubicBezTo>
                    <a:pt x="125" y="26"/>
                    <a:pt x="125" y="26"/>
                    <a:pt x="125" y="26"/>
                  </a:cubicBezTo>
                  <a:cubicBezTo>
                    <a:pt x="125" y="26"/>
                    <a:pt x="125" y="26"/>
                    <a:pt x="125" y="26"/>
                  </a:cubicBezTo>
                  <a:cubicBezTo>
                    <a:pt x="126" y="27"/>
                    <a:pt x="126" y="27"/>
                    <a:pt x="126" y="27"/>
                  </a:cubicBezTo>
                  <a:cubicBezTo>
                    <a:pt x="129" y="26"/>
                    <a:pt x="129" y="26"/>
                    <a:pt x="129" y="26"/>
                  </a:cubicBezTo>
                  <a:cubicBezTo>
                    <a:pt x="131" y="25"/>
                    <a:pt x="131" y="25"/>
                    <a:pt x="131" y="25"/>
                  </a:cubicBezTo>
                  <a:cubicBezTo>
                    <a:pt x="131" y="24"/>
                    <a:pt x="131" y="24"/>
                    <a:pt x="131" y="24"/>
                  </a:cubicBezTo>
                  <a:cubicBezTo>
                    <a:pt x="132" y="24"/>
                    <a:pt x="132" y="24"/>
                    <a:pt x="132" y="24"/>
                  </a:cubicBezTo>
                  <a:cubicBezTo>
                    <a:pt x="132" y="24"/>
                    <a:pt x="132" y="24"/>
                    <a:pt x="132" y="24"/>
                  </a:cubicBezTo>
                  <a:cubicBezTo>
                    <a:pt x="133" y="23"/>
                    <a:pt x="133" y="23"/>
                    <a:pt x="133" y="23"/>
                  </a:cubicBezTo>
                  <a:cubicBezTo>
                    <a:pt x="133" y="23"/>
                    <a:pt x="133" y="23"/>
                    <a:pt x="133" y="23"/>
                  </a:cubicBezTo>
                  <a:cubicBezTo>
                    <a:pt x="133" y="22"/>
                    <a:pt x="133" y="22"/>
                    <a:pt x="133" y="22"/>
                  </a:cubicBezTo>
                  <a:cubicBezTo>
                    <a:pt x="134" y="22"/>
                    <a:pt x="134" y="22"/>
                    <a:pt x="134" y="22"/>
                  </a:cubicBezTo>
                  <a:cubicBezTo>
                    <a:pt x="133" y="21"/>
                    <a:pt x="133" y="21"/>
                    <a:pt x="133" y="21"/>
                  </a:cubicBezTo>
                  <a:cubicBezTo>
                    <a:pt x="133" y="21"/>
                    <a:pt x="133" y="21"/>
                    <a:pt x="133" y="21"/>
                  </a:cubicBezTo>
                  <a:cubicBezTo>
                    <a:pt x="132" y="21"/>
                    <a:pt x="132" y="21"/>
                    <a:pt x="132" y="21"/>
                  </a:cubicBezTo>
                  <a:cubicBezTo>
                    <a:pt x="131" y="21"/>
                    <a:pt x="131" y="21"/>
                    <a:pt x="131" y="21"/>
                  </a:cubicBezTo>
                  <a:cubicBezTo>
                    <a:pt x="131" y="22"/>
                    <a:pt x="131" y="22"/>
                    <a:pt x="131" y="22"/>
                  </a:cubicBezTo>
                  <a:cubicBezTo>
                    <a:pt x="130" y="22"/>
                    <a:pt x="130" y="22"/>
                    <a:pt x="130" y="22"/>
                  </a:cubicBezTo>
                  <a:cubicBezTo>
                    <a:pt x="130" y="23"/>
                    <a:pt x="130" y="23"/>
                    <a:pt x="130" y="23"/>
                  </a:cubicBezTo>
                  <a:cubicBezTo>
                    <a:pt x="129" y="23"/>
                    <a:pt x="129" y="23"/>
                    <a:pt x="129" y="23"/>
                  </a:cubicBezTo>
                  <a:cubicBezTo>
                    <a:pt x="129" y="23"/>
                    <a:pt x="129" y="23"/>
                    <a:pt x="129" y="23"/>
                  </a:cubicBezTo>
                  <a:cubicBezTo>
                    <a:pt x="128" y="24"/>
                    <a:pt x="128" y="24"/>
                    <a:pt x="128" y="24"/>
                  </a:cubicBezTo>
                  <a:cubicBezTo>
                    <a:pt x="127" y="24"/>
                    <a:pt x="127" y="24"/>
                    <a:pt x="127" y="24"/>
                  </a:cubicBezTo>
                  <a:cubicBezTo>
                    <a:pt x="125" y="24"/>
                    <a:pt x="125" y="24"/>
                    <a:pt x="125" y="24"/>
                  </a:cubicBezTo>
                  <a:cubicBezTo>
                    <a:pt x="123" y="24"/>
                    <a:pt x="123" y="24"/>
                    <a:pt x="123" y="24"/>
                  </a:cubicBezTo>
                  <a:cubicBezTo>
                    <a:pt x="123" y="24"/>
                    <a:pt x="123" y="24"/>
                    <a:pt x="123" y="24"/>
                  </a:cubicBezTo>
                  <a:cubicBezTo>
                    <a:pt x="122" y="24"/>
                    <a:pt x="122" y="24"/>
                    <a:pt x="122" y="24"/>
                  </a:cubicBezTo>
                  <a:cubicBezTo>
                    <a:pt x="122" y="23"/>
                    <a:pt x="122" y="23"/>
                    <a:pt x="122" y="23"/>
                  </a:cubicBezTo>
                  <a:cubicBezTo>
                    <a:pt x="121" y="23"/>
                    <a:pt x="121" y="23"/>
                    <a:pt x="121" y="23"/>
                  </a:cubicBezTo>
                  <a:cubicBezTo>
                    <a:pt x="120" y="23"/>
                    <a:pt x="120" y="23"/>
                    <a:pt x="120" y="23"/>
                  </a:cubicBezTo>
                  <a:cubicBezTo>
                    <a:pt x="119" y="23"/>
                    <a:pt x="119" y="23"/>
                    <a:pt x="119" y="23"/>
                  </a:cubicBezTo>
                  <a:cubicBezTo>
                    <a:pt x="118" y="23"/>
                    <a:pt x="118" y="23"/>
                    <a:pt x="118" y="23"/>
                  </a:cubicBezTo>
                  <a:cubicBezTo>
                    <a:pt x="118" y="23"/>
                    <a:pt x="118" y="23"/>
                    <a:pt x="118" y="23"/>
                  </a:cubicBezTo>
                  <a:cubicBezTo>
                    <a:pt x="117" y="23"/>
                    <a:pt x="117" y="23"/>
                    <a:pt x="117" y="23"/>
                  </a:cubicBezTo>
                  <a:cubicBezTo>
                    <a:pt x="116" y="22"/>
                    <a:pt x="116" y="22"/>
                    <a:pt x="116" y="22"/>
                  </a:cubicBezTo>
                  <a:cubicBezTo>
                    <a:pt x="115" y="22"/>
                    <a:pt x="115" y="22"/>
                    <a:pt x="115" y="22"/>
                  </a:cubicBezTo>
                  <a:cubicBezTo>
                    <a:pt x="114" y="22"/>
                    <a:pt x="114" y="22"/>
                    <a:pt x="114" y="22"/>
                  </a:cubicBezTo>
                  <a:cubicBezTo>
                    <a:pt x="114" y="23"/>
                    <a:pt x="114" y="23"/>
                    <a:pt x="114" y="23"/>
                  </a:cubicBezTo>
                  <a:cubicBezTo>
                    <a:pt x="113" y="23"/>
                    <a:pt x="113" y="23"/>
                    <a:pt x="113" y="23"/>
                  </a:cubicBezTo>
                  <a:cubicBezTo>
                    <a:pt x="113" y="24"/>
                    <a:pt x="113" y="24"/>
                    <a:pt x="113" y="24"/>
                  </a:cubicBezTo>
                  <a:cubicBezTo>
                    <a:pt x="112" y="25"/>
                    <a:pt x="112" y="25"/>
                    <a:pt x="112" y="25"/>
                  </a:cubicBezTo>
                  <a:cubicBezTo>
                    <a:pt x="111" y="24"/>
                    <a:pt x="111" y="24"/>
                    <a:pt x="111" y="24"/>
                  </a:cubicBezTo>
                  <a:cubicBezTo>
                    <a:pt x="110" y="24"/>
                    <a:pt x="110" y="24"/>
                    <a:pt x="110" y="24"/>
                  </a:cubicBezTo>
                  <a:cubicBezTo>
                    <a:pt x="110" y="25"/>
                    <a:pt x="110" y="25"/>
                    <a:pt x="110" y="25"/>
                  </a:cubicBezTo>
                  <a:cubicBezTo>
                    <a:pt x="110" y="25"/>
                    <a:pt x="110" y="25"/>
                    <a:pt x="110" y="25"/>
                  </a:cubicBezTo>
                  <a:cubicBezTo>
                    <a:pt x="109" y="26"/>
                    <a:pt x="109" y="26"/>
                    <a:pt x="109" y="26"/>
                  </a:cubicBezTo>
                  <a:cubicBezTo>
                    <a:pt x="109" y="27"/>
                    <a:pt x="109" y="27"/>
                    <a:pt x="109" y="27"/>
                  </a:cubicBezTo>
                  <a:cubicBezTo>
                    <a:pt x="109" y="28"/>
                    <a:pt x="109" y="28"/>
                    <a:pt x="109" y="28"/>
                  </a:cubicBezTo>
                  <a:cubicBezTo>
                    <a:pt x="109" y="29"/>
                    <a:pt x="109" y="29"/>
                    <a:pt x="109" y="29"/>
                  </a:cubicBezTo>
                  <a:cubicBezTo>
                    <a:pt x="109" y="30"/>
                    <a:pt x="109" y="30"/>
                    <a:pt x="109" y="30"/>
                  </a:cubicBezTo>
                  <a:cubicBezTo>
                    <a:pt x="109" y="31"/>
                    <a:pt x="109" y="31"/>
                    <a:pt x="109" y="31"/>
                  </a:cubicBezTo>
                  <a:cubicBezTo>
                    <a:pt x="109" y="31"/>
                    <a:pt x="109" y="31"/>
                    <a:pt x="109" y="31"/>
                  </a:cubicBezTo>
                  <a:cubicBezTo>
                    <a:pt x="109" y="31"/>
                    <a:pt x="109" y="31"/>
                    <a:pt x="109" y="31"/>
                  </a:cubicBezTo>
                  <a:cubicBezTo>
                    <a:pt x="109" y="30"/>
                    <a:pt x="109" y="30"/>
                    <a:pt x="109" y="30"/>
                  </a:cubicBezTo>
                  <a:cubicBezTo>
                    <a:pt x="108" y="31"/>
                    <a:pt x="108" y="31"/>
                    <a:pt x="108" y="31"/>
                  </a:cubicBezTo>
                  <a:cubicBezTo>
                    <a:pt x="107" y="31"/>
                    <a:pt x="107" y="31"/>
                    <a:pt x="107" y="31"/>
                  </a:cubicBezTo>
                  <a:cubicBezTo>
                    <a:pt x="107" y="32"/>
                    <a:pt x="107" y="32"/>
                    <a:pt x="107" y="32"/>
                  </a:cubicBezTo>
                  <a:cubicBezTo>
                    <a:pt x="106" y="32"/>
                    <a:pt x="106" y="32"/>
                    <a:pt x="106" y="32"/>
                  </a:cubicBezTo>
                  <a:cubicBezTo>
                    <a:pt x="107" y="33"/>
                    <a:pt x="107" y="33"/>
                    <a:pt x="107" y="33"/>
                  </a:cubicBezTo>
                  <a:cubicBezTo>
                    <a:pt x="106" y="34"/>
                    <a:pt x="106" y="34"/>
                    <a:pt x="106" y="34"/>
                  </a:cubicBezTo>
                  <a:cubicBezTo>
                    <a:pt x="107" y="36"/>
                    <a:pt x="107" y="36"/>
                    <a:pt x="107" y="36"/>
                  </a:cubicBezTo>
                  <a:cubicBezTo>
                    <a:pt x="106" y="36"/>
                    <a:pt x="106" y="36"/>
                    <a:pt x="106" y="36"/>
                  </a:cubicBezTo>
                  <a:cubicBezTo>
                    <a:pt x="106" y="37"/>
                    <a:pt x="106" y="37"/>
                    <a:pt x="106" y="37"/>
                  </a:cubicBezTo>
                  <a:cubicBezTo>
                    <a:pt x="106" y="37"/>
                    <a:pt x="106" y="37"/>
                    <a:pt x="106" y="37"/>
                  </a:cubicBezTo>
                  <a:cubicBezTo>
                    <a:pt x="106" y="38"/>
                    <a:pt x="106" y="38"/>
                    <a:pt x="106" y="38"/>
                  </a:cubicBezTo>
                  <a:cubicBezTo>
                    <a:pt x="105" y="39"/>
                    <a:pt x="105" y="39"/>
                    <a:pt x="105" y="39"/>
                  </a:cubicBezTo>
                  <a:cubicBezTo>
                    <a:pt x="104" y="40"/>
                    <a:pt x="104" y="40"/>
                    <a:pt x="104" y="40"/>
                  </a:cubicBezTo>
                  <a:cubicBezTo>
                    <a:pt x="104" y="40"/>
                    <a:pt x="104" y="40"/>
                    <a:pt x="104" y="40"/>
                  </a:cubicBezTo>
                  <a:cubicBezTo>
                    <a:pt x="104" y="40"/>
                    <a:pt x="104" y="40"/>
                    <a:pt x="104" y="40"/>
                  </a:cubicBezTo>
                  <a:cubicBezTo>
                    <a:pt x="105" y="42"/>
                    <a:pt x="105" y="42"/>
                    <a:pt x="105" y="42"/>
                  </a:cubicBezTo>
                  <a:cubicBezTo>
                    <a:pt x="105" y="42"/>
                    <a:pt x="105" y="42"/>
                    <a:pt x="105" y="42"/>
                  </a:cubicBezTo>
                  <a:cubicBezTo>
                    <a:pt x="105" y="42"/>
                    <a:pt x="105" y="42"/>
                    <a:pt x="105" y="42"/>
                  </a:cubicBezTo>
                  <a:cubicBezTo>
                    <a:pt x="106" y="42"/>
                    <a:pt x="106" y="42"/>
                    <a:pt x="106" y="42"/>
                  </a:cubicBezTo>
                  <a:cubicBezTo>
                    <a:pt x="107" y="42"/>
                    <a:pt x="107" y="42"/>
                    <a:pt x="107" y="42"/>
                  </a:cubicBezTo>
                  <a:cubicBezTo>
                    <a:pt x="107" y="42"/>
                    <a:pt x="107" y="42"/>
                    <a:pt x="107" y="42"/>
                  </a:cubicBezTo>
                  <a:cubicBezTo>
                    <a:pt x="107" y="43"/>
                    <a:pt x="107" y="43"/>
                    <a:pt x="107" y="43"/>
                  </a:cubicBezTo>
                  <a:cubicBezTo>
                    <a:pt x="108" y="45"/>
                    <a:pt x="108" y="45"/>
                    <a:pt x="108" y="45"/>
                  </a:cubicBezTo>
                  <a:cubicBezTo>
                    <a:pt x="108" y="45"/>
                    <a:pt x="108" y="45"/>
                    <a:pt x="108" y="45"/>
                  </a:cubicBezTo>
                  <a:cubicBezTo>
                    <a:pt x="107" y="46"/>
                    <a:pt x="107" y="46"/>
                    <a:pt x="107" y="46"/>
                  </a:cubicBezTo>
                  <a:cubicBezTo>
                    <a:pt x="107" y="47"/>
                    <a:pt x="107" y="47"/>
                    <a:pt x="107" y="47"/>
                  </a:cubicBezTo>
                  <a:cubicBezTo>
                    <a:pt x="107" y="49"/>
                    <a:pt x="107" y="49"/>
                    <a:pt x="107" y="49"/>
                  </a:cubicBezTo>
                  <a:cubicBezTo>
                    <a:pt x="107" y="50"/>
                    <a:pt x="107" y="50"/>
                    <a:pt x="107" y="50"/>
                  </a:cubicBezTo>
                  <a:cubicBezTo>
                    <a:pt x="107" y="50"/>
                    <a:pt x="107" y="50"/>
                    <a:pt x="107" y="50"/>
                  </a:cubicBezTo>
                  <a:cubicBezTo>
                    <a:pt x="108" y="51"/>
                    <a:pt x="108" y="51"/>
                    <a:pt x="108" y="51"/>
                  </a:cubicBezTo>
                  <a:cubicBezTo>
                    <a:pt x="109" y="51"/>
                    <a:pt x="109" y="51"/>
                    <a:pt x="109" y="51"/>
                  </a:cubicBezTo>
                  <a:cubicBezTo>
                    <a:pt x="109" y="50"/>
                    <a:pt x="109" y="50"/>
                    <a:pt x="109" y="50"/>
                  </a:cubicBezTo>
                  <a:cubicBezTo>
                    <a:pt x="110" y="50"/>
                    <a:pt x="110" y="50"/>
                    <a:pt x="110" y="50"/>
                  </a:cubicBezTo>
                  <a:cubicBezTo>
                    <a:pt x="111" y="50"/>
                    <a:pt x="111" y="50"/>
                    <a:pt x="111" y="50"/>
                  </a:cubicBezTo>
                  <a:cubicBezTo>
                    <a:pt x="111" y="51"/>
                    <a:pt x="111" y="51"/>
                    <a:pt x="111" y="51"/>
                  </a:cubicBezTo>
                  <a:cubicBezTo>
                    <a:pt x="112" y="50"/>
                    <a:pt x="112" y="50"/>
                    <a:pt x="112" y="50"/>
                  </a:cubicBezTo>
                  <a:cubicBezTo>
                    <a:pt x="111" y="49"/>
                    <a:pt x="111" y="49"/>
                    <a:pt x="111" y="49"/>
                  </a:cubicBezTo>
                  <a:cubicBezTo>
                    <a:pt x="111" y="49"/>
                    <a:pt x="111" y="49"/>
                    <a:pt x="111" y="49"/>
                  </a:cubicBezTo>
                  <a:cubicBezTo>
                    <a:pt x="111" y="48"/>
                    <a:pt x="111" y="48"/>
                    <a:pt x="111" y="48"/>
                  </a:cubicBezTo>
                  <a:cubicBezTo>
                    <a:pt x="111" y="47"/>
                    <a:pt x="111" y="47"/>
                    <a:pt x="111" y="47"/>
                  </a:cubicBezTo>
                  <a:cubicBezTo>
                    <a:pt x="111" y="46"/>
                    <a:pt x="111" y="46"/>
                    <a:pt x="111" y="46"/>
                  </a:cubicBezTo>
                  <a:cubicBezTo>
                    <a:pt x="111" y="45"/>
                    <a:pt x="111" y="45"/>
                    <a:pt x="111" y="45"/>
                  </a:cubicBezTo>
                  <a:cubicBezTo>
                    <a:pt x="111" y="44"/>
                    <a:pt x="111" y="44"/>
                    <a:pt x="111" y="44"/>
                  </a:cubicBezTo>
                  <a:cubicBezTo>
                    <a:pt x="112" y="43"/>
                    <a:pt x="112" y="43"/>
                    <a:pt x="112" y="43"/>
                  </a:cubicBezTo>
                  <a:cubicBezTo>
                    <a:pt x="112" y="42"/>
                    <a:pt x="112" y="42"/>
                    <a:pt x="112" y="42"/>
                  </a:cubicBezTo>
                  <a:cubicBezTo>
                    <a:pt x="112" y="41"/>
                    <a:pt x="112" y="41"/>
                    <a:pt x="112" y="41"/>
                  </a:cubicBezTo>
                  <a:cubicBezTo>
                    <a:pt x="111" y="40"/>
                    <a:pt x="111" y="40"/>
                    <a:pt x="111" y="40"/>
                  </a:cubicBezTo>
                  <a:cubicBezTo>
                    <a:pt x="111" y="40"/>
                    <a:pt x="111" y="40"/>
                    <a:pt x="111" y="40"/>
                  </a:cubicBezTo>
                  <a:cubicBezTo>
                    <a:pt x="112" y="39"/>
                    <a:pt x="112" y="39"/>
                    <a:pt x="112" y="39"/>
                  </a:cubicBezTo>
                  <a:cubicBezTo>
                    <a:pt x="113" y="39"/>
                    <a:pt x="113" y="39"/>
                    <a:pt x="113" y="39"/>
                  </a:cubicBezTo>
                  <a:cubicBezTo>
                    <a:pt x="113" y="39"/>
                    <a:pt x="113" y="39"/>
                    <a:pt x="113" y="39"/>
                  </a:cubicBezTo>
                  <a:cubicBezTo>
                    <a:pt x="114" y="39"/>
                    <a:pt x="114" y="39"/>
                    <a:pt x="114" y="39"/>
                  </a:cubicBezTo>
                  <a:cubicBezTo>
                    <a:pt x="114" y="39"/>
                    <a:pt x="114" y="39"/>
                    <a:pt x="114" y="39"/>
                  </a:cubicBezTo>
                  <a:cubicBezTo>
                    <a:pt x="115" y="40"/>
                    <a:pt x="115" y="40"/>
                    <a:pt x="115" y="40"/>
                  </a:cubicBezTo>
                  <a:cubicBezTo>
                    <a:pt x="115" y="41"/>
                    <a:pt x="115" y="41"/>
                    <a:pt x="115" y="41"/>
                  </a:cubicBezTo>
                  <a:cubicBezTo>
                    <a:pt x="114" y="42"/>
                    <a:pt x="114" y="42"/>
                    <a:pt x="114" y="42"/>
                  </a:cubicBezTo>
                  <a:cubicBezTo>
                    <a:pt x="114" y="42"/>
                    <a:pt x="114" y="42"/>
                    <a:pt x="114" y="42"/>
                  </a:cubicBezTo>
                  <a:cubicBezTo>
                    <a:pt x="114" y="43"/>
                    <a:pt x="114" y="43"/>
                    <a:pt x="114" y="43"/>
                  </a:cubicBezTo>
                  <a:cubicBezTo>
                    <a:pt x="115" y="43"/>
                    <a:pt x="115" y="43"/>
                    <a:pt x="115" y="43"/>
                  </a:cubicBezTo>
                  <a:cubicBezTo>
                    <a:pt x="115" y="44"/>
                    <a:pt x="115" y="44"/>
                    <a:pt x="115" y="44"/>
                  </a:cubicBezTo>
                  <a:cubicBezTo>
                    <a:pt x="116" y="44"/>
                    <a:pt x="116" y="44"/>
                    <a:pt x="116" y="44"/>
                  </a:cubicBezTo>
                  <a:cubicBezTo>
                    <a:pt x="117" y="45"/>
                    <a:pt x="117" y="45"/>
                    <a:pt x="117" y="45"/>
                  </a:cubicBezTo>
                  <a:cubicBezTo>
                    <a:pt x="116" y="45"/>
                    <a:pt x="116" y="45"/>
                    <a:pt x="116" y="45"/>
                  </a:cubicBezTo>
                  <a:cubicBezTo>
                    <a:pt x="116" y="47"/>
                    <a:pt x="116" y="47"/>
                    <a:pt x="116" y="47"/>
                  </a:cubicBezTo>
                  <a:cubicBezTo>
                    <a:pt x="116" y="47"/>
                    <a:pt x="116" y="47"/>
                    <a:pt x="116" y="47"/>
                  </a:cubicBezTo>
                  <a:cubicBezTo>
                    <a:pt x="117" y="48"/>
                    <a:pt x="117" y="48"/>
                    <a:pt x="117" y="48"/>
                  </a:cubicBezTo>
                  <a:cubicBezTo>
                    <a:pt x="117" y="47"/>
                    <a:pt x="117" y="47"/>
                    <a:pt x="117" y="47"/>
                  </a:cubicBezTo>
                  <a:cubicBezTo>
                    <a:pt x="118" y="48"/>
                    <a:pt x="118" y="48"/>
                    <a:pt x="118" y="48"/>
                  </a:cubicBezTo>
                  <a:cubicBezTo>
                    <a:pt x="119" y="48"/>
                    <a:pt x="119" y="48"/>
                    <a:pt x="119" y="48"/>
                  </a:cubicBezTo>
                  <a:cubicBezTo>
                    <a:pt x="119" y="47"/>
                    <a:pt x="119" y="47"/>
                    <a:pt x="119" y="47"/>
                  </a:cubicBezTo>
                  <a:cubicBezTo>
                    <a:pt x="119" y="47"/>
                    <a:pt x="119" y="47"/>
                    <a:pt x="119" y="47"/>
                  </a:cubicBezTo>
                  <a:cubicBezTo>
                    <a:pt x="120" y="46"/>
                    <a:pt x="120" y="46"/>
                    <a:pt x="120" y="46"/>
                  </a:cubicBezTo>
                  <a:cubicBezTo>
                    <a:pt x="120" y="46"/>
                    <a:pt x="120" y="46"/>
                    <a:pt x="120" y="46"/>
                  </a:cubicBezTo>
                  <a:cubicBezTo>
                    <a:pt x="121" y="45"/>
                    <a:pt x="121" y="45"/>
                    <a:pt x="121" y="45"/>
                  </a:cubicBezTo>
                  <a:cubicBezTo>
                    <a:pt x="123" y="45"/>
                    <a:pt x="123" y="45"/>
                    <a:pt x="123" y="45"/>
                  </a:cubicBezTo>
                  <a:cubicBezTo>
                    <a:pt x="123" y="45"/>
                    <a:pt x="123" y="45"/>
                    <a:pt x="123" y="45"/>
                  </a:cubicBezTo>
                  <a:cubicBezTo>
                    <a:pt x="124" y="45"/>
                    <a:pt x="124" y="45"/>
                    <a:pt x="124" y="45"/>
                  </a:cubicBezTo>
                  <a:cubicBezTo>
                    <a:pt x="124" y="45"/>
                    <a:pt x="124" y="45"/>
                    <a:pt x="124" y="45"/>
                  </a:cubicBezTo>
                  <a:cubicBezTo>
                    <a:pt x="125" y="45"/>
                    <a:pt x="125" y="45"/>
                    <a:pt x="125" y="45"/>
                  </a:cubicBezTo>
                  <a:cubicBezTo>
                    <a:pt x="124" y="44"/>
                    <a:pt x="124" y="44"/>
                    <a:pt x="124" y="44"/>
                  </a:cubicBezTo>
                  <a:cubicBezTo>
                    <a:pt x="123" y="44"/>
                    <a:pt x="123" y="44"/>
                    <a:pt x="123" y="44"/>
                  </a:cubicBezTo>
                  <a:cubicBezTo>
                    <a:pt x="123" y="44"/>
                    <a:pt x="123" y="44"/>
                    <a:pt x="123" y="44"/>
                  </a:cubicBezTo>
                  <a:cubicBezTo>
                    <a:pt x="123" y="44"/>
                    <a:pt x="123" y="44"/>
                    <a:pt x="123" y="44"/>
                  </a:cubicBezTo>
                  <a:cubicBezTo>
                    <a:pt x="122" y="44"/>
                    <a:pt x="122" y="44"/>
                    <a:pt x="122" y="44"/>
                  </a:cubicBezTo>
                  <a:cubicBezTo>
                    <a:pt x="122" y="44"/>
                    <a:pt x="122" y="44"/>
                    <a:pt x="122" y="44"/>
                  </a:cubicBezTo>
                  <a:cubicBezTo>
                    <a:pt x="121" y="44"/>
                    <a:pt x="121" y="44"/>
                    <a:pt x="121" y="44"/>
                  </a:cubicBezTo>
                  <a:cubicBezTo>
                    <a:pt x="121" y="43"/>
                    <a:pt x="121" y="43"/>
                    <a:pt x="121" y="43"/>
                  </a:cubicBezTo>
                  <a:cubicBezTo>
                    <a:pt x="121" y="43"/>
                    <a:pt x="121" y="43"/>
                    <a:pt x="121" y="43"/>
                  </a:cubicBezTo>
                  <a:cubicBezTo>
                    <a:pt x="121" y="43"/>
                    <a:pt x="121" y="43"/>
                    <a:pt x="121" y="43"/>
                  </a:cubicBezTo>
                  <a:cubicBezTo>
                    <a:pt x="120" y="43"/>
                    <a:pt x="120" y="43"/>
                    <a:pt x="120" y="43"/>
                  </a:cubicBezTo>
                  <a:cubicBezTo>
                    <a:pt x="120" y="43"/>
                    <a:pt x="120" y="43"/>
                    <a:pt x="120" y="43"/>
                  </a:cubicBezTo>
                  <a:cubicBezTo>
                    <a:pt x="119" y="42"/>
                    <a:pt x="119" y="42"/>
                    <a:pt x="119" y="42"/>
                  </a:cubicBezTo>
                  <a:cubicBezTo>
                    <a:pt x="120" y="42"/>
                    <a:pt x="120" y="42"/>
                    <a:pt x="120" y="42"/>
                  </a:cubicBezTo>
                  <a:cubicBezTo>
                    <a:pt x="120" y="41"/>
                    <a:pt x="120" y="41"/>
                    <a:pt x="120" y="41"/>
                  </a:cubicBezTo>
                  <a:cubicBezTo>
                    <a:pt x="120" y="42"/>
                    <a:pt x="120" y="42"/>
                    <a:pt x="120" y="42"/>
                  </a:cubicBezTo>
                  <a:cubicBezTo>
                    <a:pt x="120" y="41"/>
                    <a:pt x="120" y="41"/>
                    <a:pt x="120" y="41"/>
                  </a:cubicBezTo>
                  <a:cubicBezTo>
                    <a:pt x="121" y="41"/>
                    <a:pt x="121" y="41"/>
                    <a:pt x="121" y="41"/>
                  </a:cubicBezTo>
                  <a:cubicBezTo>
                    <a:pt x="121" y="41"/>
                    <a:pt x="121" y="41"/>
                    <a:pt x="121" y="41"/>
                  </a:cubicBezTo>
                  <a:cubicBezTo>
                    <a:pt x="120" y="40"/>
                    <a:pt x="120" y="40"/>
                    <a:pt x="120" y="40"/>
                  </a:cubicBezTo>
                  <a:cubicBezTo>
                    <a:pt x="120" y="40"/>
                    <a:pt x="120" y="40"/>
                    <a:pt x="120" y="40"/>
                  </a:cubicBezTo>
                  <a:cubicBezTo>
                    <a:pt x="120" y="40"/>
                    <a:pt x="120" y="40"/>
                    <a:pt x="120" y="40"/>
                  </a:cubicBezTo>
                  <a:cubicBezTo>
                    <a:pt x="120" y="39"/>
                    <a:pt x="120" y="39"/>
                    <a:pt x="120" y="39"/>
                  </a:cubicBezTo>
                  <a:cubicBezTo>
                    <a:pt x="119" y="39"/>
                    <a:pt x="119" y="39"/>
                    <a:pt x="119" y="39"/>
                  </a:cubicBezTo>
                  <a:cubicBezTo>
                    <a:pt x="119" y="39"/>
                    <a:pt x="119" y="39"/>
                    <a:pt x="119" y="39"/>
                  </a:cubicBezTo>
                  <a:cubicBezTo>
                    <a:pt x="118" y="38"/>
                    <a:pt x="118" y="38"/>
                    <a:pt x="118" y="38"/>
                  </a:cubicBezTo>
                  <a:cubicBezTo>
                    <a:pt x="117" y="37"/>
                    <a:pt x="117" y="37"/>
                    <a:pt x="117" y="37"/>
                  </a:cubicBezTo>
                  <a:cubicBezTo>
                    <a:pt x="116" y="36"/>
                    <a:pt x="116" y="36"/>
                    <a:pt x="116" y="36"/>
                  </a:cubicBezTo>
                  <a:cubicBezTo>
                    <a:pt x="116" y="36"/>
                    <a:pt x="116" y="36"/>
                    <a:pt x="116" y="36"/>
                  </a:cubicBezTo>
                  <a:cubicBezTo>
                    <a:pt x="116" y="35"/>
                    <a:pt x="116" y="35"/>
                    <a:pt x="116" y="35"/>
                  </a:cubicBezTo>
                  <a:cubicBezTo>
                    <a:pt x="116" y="35"/>
                    <a:pt x="116" y="35"/>
                    <a:pt x="116" y="35"/>
                  </a:cubicBezTo>
                  <a:cubicBezTo>
                    <a:pt x="117" y="36"/>
                    <a:pt x="117" y="36"/>
                    <a:pt x="117" y="36"/>
                  </a:cubicBezTo>
                  <a:cubicBezTo>
                    <a:pt x="117" y="36"/>
                    <a:pt x="117" y="36"/>
                    <a:pt x="117" y="36"/>
                  </a:cubicBezTo>
                  <a:cubicBezTo>
                    <a:pt x="118" y="35"/>
                    <a:pt x="118" y="35"/>
                    <a:pt x="118" y="35"/>
                  </a:cubicBezTo>
                  <a:cubicBezTo>
                    <a:pt x="118" y="35"/>
                    <a:pt x="118" y="35"/>
                    <a:pt x="118" y="35"/>
                  </a:cubicBezTo>
                  <a:cubicBezTo>
                    <a:pt x="120" y="34"/>
                    <a:pt x="120" y="34"/>
                    <a:pt x="120" y="34"/>
                  </a:cubicBezTo>
                  <a:cubicBezTo>
                    <a:pt x="121" y="33"/>
                    <a:pt x="121" y="33"/>
                    <a:pt x="121" y="33"/>
                  </a:cubicBezTo>
                  <a:cubicBezTo>
                    <a:pt x="122" y="32"/>
                    <a:pt x="122" y="32"/>
                    <a:pt x="122" y="32"/>
                  </a:cubicBezTo>
                  <a:cubicBezTo>
                    <a:pt x="123" y="32"/>
                    <a:pt x="123" y="32"/>
                    <a:pt x="123" y="32"/>
                  </a:cubicBezTo>
                  <a:cubicBezTo>
                    <a:pt x="123" y="31"/>
                    <a:pt x="123" y="31"/>
                    <a:pt x="123" y="31"/>
                  </a:cubicBezTo>
                  <a:cubicBezTo>
                    <a:pt x="124" y="31"/>
                    <a:pt x="124" y="31"/>
                    <a:pt x="124" y="31"/>
                  </a:cubicBezTo>
                  <a:cubicBezTo>
                    <a:pt x="125" y="32"/>
                    <a:pt x="125" y="32"/>
                    <a:pt x="125" y="32"/>
                  </a:cubicBezTo>
                  <a:cubicBezTo>
                    <a:pt x="125" y="32"/>
                    <a:pt x="125" y="32"/>
                    <a:pt x="125" y="32"/>
                  </a:cubicBezTo>
                  <a:cubicBezTo>
                    <a:pt x="126" y="31"/>
                    <a:pt x="126" y="31"/>
                    <a:pt x="126" y="31"/>
                  </a:cubicBezTo>
                  <a:cubicBezTo>
                    <a:pt x="126" y="30"/>
                    <a:pt x="126" y="30"/>
                    <a:pt x="126" y="30"/>
                  </a:cubicBezTo>
                  <a:cubicBezTo>
                    <a:pt x="125" y="30"/>
                    <a:pt x="125" y="30"/>
                    <a:pt x="125" y="30"/>
                  </a:cubicBezTo>
                  <a:cubicBezTo>
                    <a:pt x="123" y="30"/>
                    <a:pt x="123" y="30"/>
                    <a:pt x="123" y="30"/>
                  </a:cubicBezTo>
                  <a:cubicBezTo>
                    <a:pt x="122" y="30"/>
                    <a:pt x="122" y="30"/>
                    <a:pt x="122" y="30"/>
                  </a:cubicBezTo>
                  <a:cubicBezTo>
                    <a:pt x="121" y="30"/>
                    <a:pt x="121" y="30"/>
                    <a:pt x="121" y="30"/>
                  </a:cubicBezTo>
                  <a:cubicBezTo>
                    <a:pt x="120" y="31"/>
                    <a:pt x="120" y="31"/>
                    <a:pt x="120" y="31"/>
                  </a:cubicBezTo>
                  <a:cubicBezTo>
                    <a:pt x="120" y="31"/>
                    <a:pt x="120" y="31"/>
                    <a:pt x="120" y="31"/>
                  </a:cubicBezTo>
                  <a:cubicBezTo>
                    <a:pt x="119" y="31"/>
                    <a:pt x="119" y="31"/>
                    <a:pt x="119" y="31"/>
                  </a:cubicBezTo>
                  <a:cubicBezTo>
                    <a:pt x="118" y="31"/>
                    <a:pt x="118" y="31"/>
                    <a:pt x="118" y="31"/>
                  </a:cubicBezTo>
                  <a:cubicBezTo>
                    <a:pt x="117" y="31"/>
                    <a:pt x="117" y="31"/>
                    <a:pt x="117" y="31"/>
                  </a:cubicBezTo>
                  <a:cubicBezTo>
                    <a:pt x="116" y="31"/>
                    <a:pt x="116" y="31"/>
                    <a:pt x="116" y="31"/>
                  </a:cubicBezTo>
                  <a:cubicBezTo>
                    <a:pt x="116" y="32"/>
                    <a:pt x="116" y="32"/>
                    <a:pt x="116" y="32"/>
                  </a:cubicBezTo>
                  <a:cubicBezTo>
                    <a:pt x="115" y="33"/>
                    <a:pt x="115" y="33"/>
                    <a:pt x="115" y="33"/>
                  </a:cubicBezTo>
                  <a:cubicBezTo>
                    <a:pt x="114" y="34"/>
                    <a:pt x="114" y="34"/>
                    <a:pt x="114" y="34"/>
                  </a:cubicBezTo>
                  <a:cubicBezTo>
                    <a:pt x="113" y="33"/>
                    <a:pt x="113" y="33"/>
                    <a:pt x="113" y="33"/>
                  </a:cubicBezTo>
                  <a:cubicBezTo>
                    <a:pt x="113" y="33"/>
                    <a:pt x="113" y="33"/>
                    <a:pt x="113" y="33"/>
                  </a:cubicBezTo>
                  <a:cubicBezTo>
                    <a:pt x="112" y="32"/>
                    <a:pt x="112" y="32"/>
                    <a:pt x="112" y="32"/>
                  </a:cubicBezTo>
                  <a:cubicBezTo>
                    <a:pt x="111" y="31"/>
                    <a:pt x="111" y="31"/>
                    <a:pt x="111" y="31"/>
                  </a:cubicBezTo>
                  <a:cubicBezTo>
                    <a:pt x="110" y="30"/>
                    <a:pt x="110" y="30"/>
                    <a:pt x="110" y="30"/>
                  </a:cubicBezTo>
                  <a:cubicBezTo>
                    <a:pt x="110" y="28"/>
                    <a:pt x="110" y="28"/>
                    <a:pt x="110" y="28"/>
                  </a:cubicBezTo>
                  <a:cubicBezTo>
                    <a:pt x="111" y="27"/>
                    <a:pt x="111" y="27"/>
                    <a:pt x="111" y="27"/>
                  </a:cubicBezTo>
                  <a:cubicBezTo>
                    <a:pt x="112" y="26"/>
                    <a:pt x="112" y="26"/>
                    <a:pt x="112" y="26"/>
                  </a:cubicBezTo>
                  <a:close/>
                  <a:moveTo>
                    <a:pt x="113" y="0"/>
                  </a:moveTo>
                  <a:cubicBezTo>
                    <a:pt x="112" y="0"/>
                    <a:pt x="112" y="0"/>
                    <a:pt x="112" y="0"/>
                  </a:cubicBezTo>
                  <a:cubicBezTo>
                    <a:pt x="112" y="1"/>
                    <a:pt x="112" y="1"/>
                    <a:pt x="112" y="1"/>
                  </a:cubicBezTo>
                  <a:cubicBezTo>
                    <a:pt x="113" y="0"/>
                    <a:pt x="113" y="0"/>
                    <a:pt x="113" y="0"/>
                  </a:cubicBezTo>
                  <a:cubicBezTo>
                    <a:pt x="113" y="0"/>
                    <a:pt x="113" y="0"/>
                    <a:pt x="113" y="0"/>
                  </a:cubicBezTo>
                  <a:close/>
                  <a:moveTo>
                    <a:pt x="114" y="3"/>
                  </a:moveTo>
                  <a:cubicBezTo>
                    <a:pt x="114" y="3"/>
                    <a:pt x="114" y="3"/>
                    <a:pt x="114" y="3"/>
                  </a:cubicBezTo>
                  <a:cubicBezTo>
                    <a:pt x="115" y="2"/>
                    <a:pt x="115" y="2"/>
                    <a:pt x="115" y="2"/>
                  </a:cubicBezTo>
                  <a:cubicBezTo>
                    <a:pt x="115" y="3"/>
                    <a:pt x="115" y="3"/>
                    <a:pt x="115" y="3"/>
                  </a:cubicBezTo>
                  <a:cubicBezTo>
                    <a:pt x="116" y="2"/>
                    <a:pt x="116" y="2"/>
                    <a:pt x="116" y="2"/>
                  </a:cubicBezTo>
                  <a:cubicBezTo>
                    <a:pt x="116" y="2"/>
                    <a:pt x="116" y="2"/>
                    <a:pt x="116" y="2"/>
                  </a:cubicBezTo>
                  <a:cubicBezTo>
                    <a:pt x="115" y="2"/>
                    <a:pt x="115" y="2"/>
                    <a:pt x="115" y="2"/>
                  </a:cubicBezTo>
                  <a:cubicBezTo>
                    <a:pt x="114" y="2"/>
                    <a:pt x="114" y="2"/>
                    <a:pt x="114" y="2"/>
                  </a:cubicBezTo>
                  <a:cubicBezTo>
                    <a:pt x="113" y="2"/>
                    <a:pt x="113" y="2"/>
                    <a:pt x="113" y="2"/>
                  </a:cubicBezTo>
                  <a:cubicBezTo>
                    <a:pt x="114" y="3"/>
                    <a:pt x="114" y="3"/>
                    <a:pt x="114" y="3"/>
                  </a:cubicBezTo>
                  <a:close/>
                  <a:moveTo>
                    <a:pt x="107" y="7"/>
                  </a:moveTo>
                  <a:cubicBezTo>
                    <a:pt x="107" y="7"/>
                    <a:pt x="107" y="7"/>
                    <a:pt x="107" y="7"/>
                  </a:cubicBezTo>
                  <a:cubicBezTo>
                    <a:pt x="107" y="8"/>
                    <a:pt x="107" y="8"/>
                    <a:pt x="107" y="8"/>
                  </a:cubicBezTo>
                  <a:cubicBezTo>
                    <a:pt x="107" y="7"/>
                    <a:pt x="107" y="7"/>
                    <a:pt x="107" y="7"/>
                  </a:cubicBezTo>
                  <a:cubicBezTo>
                    <a:pt x="107" y="7"/>
                    <a:pt x="107" y="7"/>
                    <a:pt x="107" y="7"/>
                  </a:cubicBezTo>
                  <a:close/>
                  <a:moveTo>
                    <a:pt x="108" y="6"/>
                  </a:moveTo>
                  <a:cubicBezTo>
                    <a:pt x="110" y="5"/>
                    <a:pt x="110" y="5"/>
                    <a:pt x="110" y="5"/>
                  </a:cubicBezTo>
                  <a:cubicBezTo>
                    <a:pt x="111" y="5"/>
                    <a:pt x="111" y="5"/>
                    <a:pt x="111" y="5"/>
                  </a:cubicBezTo>
                  <a:cubicBezTo>
                    <a:pt x="111" y="5"/>
                    <a:pt x="111" y="5"/>
                    <a:pt x="111" y="5"/>
                  </a:cubicBezTo>
                  <a:cubicBezTo>
                    <a:pt x="110" y="6"/>
                    <a:pt x="110" y="6"/>
                    <a:pt x="110" y="6"/>
                  </a:cubicBezTo>
                  <a:cubicBezTo>
                    <a:pt x="109" y="6"/>
                    <a:pt x="109" y="6"/>
                    <a:pt x="109" y="6"/>
                  </a:cubicBezTo>
                  <a:cubicBezTo>
                    <a:pt x="108" y="6"/>
                    <a:pt x="108" y="6"/>
                    <a:pt x="108" y="6"/>
                  </a:cubicBezTo>
                  <a:close/>
                  <a:moveTo>
                    <a:pt x="99" y="10"/>
                  </a:moveTo>
                  <a:cubicBezTo>
                    <a:pt x="100" y="11"/>
                    <a:pt x="100" y="11"/>
                    <a:pt x="100" y="11"/>
                  </a:cubicBezTo>
                  <a:cubicBezTo>
                    <a:pt x="99" y="10"/>
                    <a:pt x="99" y="10"/>
                    <a:pt x="99" y="10"/>
                  </a:cubicBezTo>
                  <a:cubicBezTo>
                    <a:pt x="99" y="10"/>
                    <a:pt x="99" y="10"/>
                    <a:pt x="99" y="10"/>
                  </a:cubicBezTo>
                  <a:close/>
                  <a:moveTo>
                    <a:pt x="99" y="10"/>
                  </a:moveTo>
                  <a:cubicBezTo>
                    <a:pt x="99" y="10"/>
                    <a:pt x="99" y="10"/>
                    <a:pt x="99" y="10"/>
                  </a:cubicBezTo>
                  <a:cubicBezTo>
                    <a:pt x="100" y="10"/>
                    <a:pt x="100" y="10"/>
                    <a:pt x="100" y="10"/>
                  </a:cubicBezTo>
                  <a:cubicBezTo>
                    <a:pt x="100" y="10"/>
                    <a:pt x="100" y="10"/>
                    <a:pt x="100" y="10"/>
                  </a:cubicBezTo>
                  <a:cubicBezTo>
                    <a:pt x="100" y="10"/>
                    <a:pt x="100" y="10"/>
                    <a:pt x="100" y="10"/>
                  </a:cubicBezTo>
                  <a:cubicBezTo>
                    <a:pt x="99" y="10"/>
                    <a:pt x="99" y="10"/>
                    <a:pt x="99" y="10"/>
                  </a:cubicBezTo>
                  <a:close/>
                  <a:moveTo>
                    <a:pt x="100" y="12"/>
                  </a:moveTo>
                  <a:cubicBezTo>
                    <a:pt x="99" y="12"/>
                    <a:pt x="99" y="12"/>
                    <a:pt x="99" y="12"/>
                  </a:cubicBezTo>
                  <a:cubicBezTo>
                    <a:pt x="100" y="12"/>
                    <a:pt x="100" y="12"/>
                    <a:pt x="100" y="12"/>
                  </a:cubicBezTo>
                  <a:cubicBezTo>
                    <a:pt x="100" y="12"/>
                    <a:pt x="100" y="12"/>
                    <a:pt x="100" y="12"/>
                  </a:cubicBezTo>
                  <a:close/>
                  <a:moveTo>
                    <a:pt x="99" y="13"/>
                  </a:moveTo>
                  <a:cubicBezTo>
                    <a:pt x="99" y="13"/>
                    <a:pt x="99" y="13"/>
                    <a:pt x="99" y="13"/>
                  </a:cubicBezTo>
                  <a:cubicBezTo>
                    <a:pt x="99" y="14"/>
                    <a:pt x="99" y="14"/>
                    <a:pt x="99" y="14"/>
                  </a:cubicBezTo>
                  <a:cubicBezTo>
                    <a:pt x="99" y="14"/>
                    <a:pt x="99" y="14"/>
                    <a:pt x="99" y="14"/>
                  </a:cubicBezTo>
                  <a:cubicBezTo>
                    <a:pt x="99" y="13"/>
                    <a:pt x="99" y="13"/>
                    <a:pt x="99" y="13"/>
                  </a:cubicBezTo>
                  <a:close/>
                  <a:moveTo>
                    <a:pt x="93" y="42"/>
                  </a:moveTo>
                  <a:cubicBezTo>
                    <a:pt x="94" y="42"/>
                    <a:pt x="94" y="42"/>
                    <a:pt x="94" y="42"/>
                  </a:cubicBezTo>
                  <a:cubicBezTo>
                    <a:pt x="94" y="43"/>
                    <a:pt x="94" y="43"/>
                    <a:pt x="94" y="43"/>
                  </a:cubicBezTo>
                  <a:cubicBezTo>
                    <a:pt x="93" y="43"/>
                    <a:pt x="93" y="43"/>
                    <a:pt x="93" y="43"/>
                  </a:cubicBezTo>
                  <a:cubicBezTo>
                    <a:pt x="93" y="42"/>
                    <a:pt x="93" y="42"/>
                    <a:pt x="93" y="42"/>
                  </a:cubicBezTo>
                  <a:cubicBezTo>
                    <a:pt x="93" y="42"/>
                    <a:pt x="93" y="42"/>
                    <a:pt x="93" y="42"/>
                  </a:cubicBezTo>
                  <a:close/>
                  <a:moveTo>
                    <a:pt x="93" y="42"/>
                  </a:moveTo>
                  <a:cubicBezTo>
                    <a:pt x="93" y="43"/>
                    <a:pt x="93" y="43"/>
                    <a:pt x="93" y="43"/>
                  </a:cubicBezTo>
                  <a:cubicBezTo>
                    <a:pt x="93" y="44"/>
                    <a:pt x="93" y="44"/>
                    <a:pt x="93" y="44"/>
                  </a:cubicBezTo>
                  <a:cubicBezTo>
                    <a:pt x="92" y="44"/>
                    <a:pt x="92" y="44"/>
                    <a:pt x="92" y="44"/>
                  </a:cubicBezTo>
                  <a:cubicBezTo>
                    <a:pt x="92" y="44"/>
                    <a:pt x="92" y="44"/>
                    <a:pt x="92" y="44"/>
                  </a:cubicBezTo>
                  <a:cubicBezTo>
                    <a:pt x="92" y="43"/>
                    <a:pt x="92" y="43"/>
                    <a:pt x="92" y="43"/>
                  </a:cubicBezTo>
                  <a:cubicBezTo>
                    <a:pt x="92" y="42"/>
                    <a:pt x="92" y="42"/>
                    <a:pt x="92" y="42"/>
                  </a:cubicBezTo>
                  <a:cubicBezTo>
                    <a:pt x="93" y="41"/>
                    <a:pt x="93" y="41"/>
                    <a:pt x="93" y="41"/>
                  </a:cubicBezTo>
                  <a:cubicBezTo>
                    <a:pt x="93" y="42"/>
                    <a:pt x="93" y="42"/>
                    <a:pt x="93" y="42"/>
                  </a:cubicBezTo>
                  <a:close/>
                  <a:moveTo>
                    <a:pt x="62" y="29"/>
                  </a:moveTo>
                  <a:cubicBezTo>
                    <a:pt x="63" y="29"/>
                    <a:pt x="63" y="29"/>
                    <a:pt x="63" y="29"/>
                  </a:cubicBezTo>
                  <a:cubicBezTo>
                    <a:pt x="64" y="30"/>
                    <a:pt x="64" y="30"/>
                    <a:pt x="64" y="30"/>
                  </a:cubicBezTo>
                  <a:cubicBezTo>
                    <a:pt x="63" y="30"/>
                    <a:pt x="63" y="30"/>
                    <a:pt x="63" y="30"/>
                  </a:cubicBezTo>
                  <a:cubicBezTo>
                    <a:pt x="62" y="30"/>
                    <a:pt x="62" y="30"/>
                    <a:pt x="62" y="30"/>
                  </a:cubicBezTo>
                  <a:cubicBezTo>
                    <a:pt x="62" y="29"/>
                    <a:pt x="62" y="29"/>
                    <a:pt x="62" y="29"/>
                  </a:cubicBezTo>
                  <a:cubicBezTo>
                    <a:pt x="62" y="29"/>
                    <a:pt x="62" y="29"/>
                    <a:pt x="62" y="29"/>
                  </a:cubicBezTo>
                  <a:close/>
                  <a:moveTo>
                    <a:pt x="63" y="31"/>
                  </a:moveTo>
                  <a:cubicBezTo>
                    <a:pt x="64" y="31"/>
                    <a:pt x="64" y="31"/>
                    <a:pt x="64" y="31"/>
                  </a:cubicBezTo>
                  <a:cubicBezTo>
                    <a:pt x="64" y="31"/>
                    <a:pt x="64" y="31"/>
                    <a:pt x="64" y="31"/>
                  </a:cubicBezTo>
                  <a:cubicBezTo>
                    <a:pt x="65" y="32"/>
                    <a:pt x="65" y="32"/>
                    <a:pt x="65" y="32"/>
                  </a:cubicBezTo>
                  <a:cubicBezTo>
                    <a:pt x="65" y="32"/>
                    <a:pt x="65" y="32"/>
                    <a:pt x="65" y="32"/>
                  </a:cubicBezTo>
                  <a:cubicBezTo>
                    <a:pt x="64" y="32"/>
                    <a:pt x="64" y="32"/>
                    <a:pt x="64" y="32"/>
                  </a:cubicBezTo>
                  <a:cubicBezTo>
                    <a:pt x="63" y="32"/>
                    <a:pt x="63" y="32"/>
                    <a:pt x="63" y="32"/>
                  </a:cubicBezTo>
                  <a:cubicBezTo>
                    <a:pt x="63" y="31"/>
                    <a:pt x="63" y="31"/>
                    <a:pt x="63" y="31"/>
                  </a:cubicBezTo>
                  <a:cubicBezTo>
                    <a:pt x="63" y="31"/>
                    <a:pt x="63" y="31"/>
                    <a:pt x="63" y="31"/>
                  </a:cubicBezTo>
                  <a:close/>
                  <a:moveTo>
                    <a:pt x="64" y="32"/>
                  </a:moveTo>
                  <a:cubicBezTo>
                    <a:pt x="65" y="32"/>
                    <a:pt x="65" y="32"/>
                    <a:pt x="65" y="32"/>
                  </a:cubicBezTo>
                  <a:cubicBezTo>
                    <a:pt x="65" y="33"/>
                    <a:pt x="65" y="33"/>
                    <a:pt x="65" y="33"/>
                  </a:cubicBezTo>
                  <a:cubicBezTo>
                    <a:pt x="65" y="33"/>
                    <a:pt x="65" y="33"/>
                    <a:pt x="65" y="33"/>
                  </a:cubicBezTo>
                  <a:cubicBezTo>
                    <a:pt x="64" y="34"/>
                    <a:pt x="64" y="34"/>
                    <a:pt x="64" y="34"/>
                  </a:cubicBezTo>
                  <a:cubicBezTo>
                    <a:pt x="64" y="33"/>
                    <a:pt x="64" y="33"/>
                    <a:pt x="64" y="33"/>
                  </a:cubicBezTo>
                  <a:cubicBezTo>
                    <a:pt x="64" y="33"/>
                    <a:pt x="64" y="33"/>
                    <a:pt x="64" y="33"/>
                  </a:cubicBezTo>
                  <a:cubicBezTo>
                    <a:pt x="64" y="32"/>
                    <a:pt x="64" y="32"/>
                    <a:pt x="64" y="32"/>
                  </a:cubicBezTo>
                  <a:close/>
                  <a:moveTo>
                    <a:pt x="62" y="23"/>
                  </a:moveTo>
                  <a:cubicBezTo>
                    <a:pt x="62" y="21"/>
                    <a:pt x="62" y="21"/>
                    <a:pt x="62" y="21"/>
                  </a:cubicBezTo>
                  <a:cubicBezTo>
                    <a:pt x="63" y="20"/>
                    <a:pt x="63" y="20"/>
                    <a:pt x="63" y="20"/>
                  </a:cubicBezTo>
                  <a:cubicBezTo>
                    <a:pt x="64" y="20"/>
                    <a:pt x="64" y="20"/>
                    <a:pt x="64" y="20"/>
                  </a:cubicBezTo>
                  <a:cubicBezTo>
                    <a:pt x="64" y="19"/>
                    <a:pt x="64" y="19"/>
                    <a:pt x="64" y="19"/>
                  </a:cubicBezTo>
                  <a:cubicBezTo>
                    <a:pt x="65" y="21"/>
                    <a:pt x="65" y="21"/>
                    <a:pt x="65" y="21"/>
                  </a:cubicBezTo>
                  <a:cubicBezTo>
                    <a:pt x="67" y="22"/>
                    <a:pt x="67" y="22"/>
                    <a:pt x="67" y="22"/>
                  </a:cubicBezTo>
                  <a:cubicBezTo>
                    <a:pt x="67" y="22"/>
                    <a:pt x="67" y="22"/>
                    <a:pt x="67" y="22"/>
                  </a:cubicBezTo>
                  <a:cubicBezTo>
                    <a:pt x="68" y="23"/>
                    <a:pt x="68" y="23"/>
                    <a:pt x="68" y="23"/>
                  </a:cubicBezTo>
                  <a:cubicBezTo>
                    <a:pt x="68" y="24"/>
                    <a:pt x="68" y="24"/>
                    <a:pt x="68" y="24"/>
                  </a:cubicBezTo>
                  <a:cubicBezTo>
                    <a:pt x="69" y="24"/>
                    <a:pt x="69" y="24"/>
                    <a:pt x="69" y="24"/>
                  </a:cubicBezTo>
                  <a:cubicBezTo>
                    <a:pt x="70" y="23"/>
                    <a:pt x="70" y="23"/>
                    <a:pt x="70" y="23"/>
                  </a:cubicBezTo>
                  <a:cubicBezTo>
                    <a:pt x="70" y="23"/>
                    <a:pt x="70" y="23"/>
                    <a:pt x="70" y="23"/>
                  </a:cubicBezTo>
                  <a:cubicBezTo>
                    <a:pt x="71" y="23"/>
                    <a:pt x="71" y="23"/>
                    <a:pt x="71" y="23"/>
                  </a:cubicBezTo>
                  <a:cubicBezTo>
                    <a:pt x="72" y="23"/>
                    <a:pt x="72" y="23"/>
                    <a:pt x="72" y="23"/>
                  </a:cubicBezTo>
                  <a:cubicBezTo>
                    <a:pt x="75" y="23"/>
                    <a:pt x="75" y="23"/>
                    <a:pt x="75" y="23"/>
                  </a:cubicBezTo>
                  <a:cubicBezTo>
                    <a:pt x="77" y="22"/>
                    <a:pt x="77" y="22"/>
                    <a:pt x="77" y="22"/>
                  </a:cubicBezTo>
                  <a:cubicBezTo>
                    <a:pt x="78" y="21"/>
                    <a:pt x="78" y="21"/>
                    <a:pt x="78" y="21"/>
                  </a:cubicBezTo>
                  <a:cubicBezTo>
                    <a:pt x="80" y="21"/>
                    <a:pt x="80" y="21"/>
                    <a:pt x="80" y="21"/>
                  </a:cubicBezTo>
                  <a:cubicBezTo>
                    <a:pt x="81" y="22"/>
                    <a:pt x="81" y="22"/>
                    <a:pt x="81" y="22"/>
                  </a:cubicBezTo>
                  <a:cubicBezTo>
                    <a:pt x="81" y="22"/>
                    <a:pt x="81" y="22"/>
                    <a:pt x="81" y="22"/>
                  </a:cubicBezTo>
                  <a:cubicBezTo>
                    <a:pt x="82" y="22"/>
                    <a:pt x="82" y="22"/>
                    <a:pt x="82" y="22"/>
                  </a:cubicBezTo>
                  <a:cubicBezTo>
                    <a:pt x="84" y="21"/>
                    <a:pt x="84" y="21"/>
                    <a:pt x="84" y="21"/>
                  </a:cubicBezTo>
                  <a:cubicBezTo>
                    <a:pt x="86" y="21"/>
                    <a:pt x="86" y="21"/>
                    <a:pt x="86" y="21"/>
                  </a:cubicBezTo>
                  <a:cubicBezTo>
                    <a:pt x="86" y="20"/>
                    <a:pt x="86" y="20"/>
                    <a:pt x="86" y="20"/>
                  </a:cubicBezTo>
                  <a:cubicBezTo>
                    <a:pt x="88" y="18"/>
                    <a:pt x="88" y="18"/>
                    <a:pt x="88" y="18"/>
                  </a:cubicBezTo>
                  <a:cubicBezTo>
                    <a:pt x="89" y="16"/>
                    <a:pt x="89" y="16"/>
                    <a:pt x="89" y="16"/>
                  </a:cubicBezTo>
                  <a:cubicBezTo>
                    <a:pt x="90" y="15"/>
                    <a:pt x="90" y="15"/>
                    <a:pt x="90" y="15"/>
                  </a:cubicBezTo>
                  <a:cubicBezTo>
                    <a:pt x="91" y="11"/>
                    <a:pt x="91" y="11"/>
                    <a:pt x="91" y="11"/>
                  </a:cubicBezTo>
                  <a:cubicBezTo>
                    <a:pt x="91" y="11"/>
                    <a:pt x="91" y="11"/>
                    <a:pt x="91" y="11"/>
                  </a:cubicBezTo>
                  <a:cubicBezTo>
                    <a:pt x="91" y="10"/>
                    <a:pt x="91" y="10"/>
                    <a:pt x="91" y="10"/>
                  </a:cubicBezTo>
                  <a:cubicBezTo>
                    <a:pt x="91" y="10"/>
                    <a:pt x="91" y="10"/>
                    <a:pt x="91" y="10"/>
                  </a:cubicBezTo>
                  <a:cubicBezTo>
                    <a:pt x="92" y="9"/>
                    <a:pt x="92" y="9"/>
                    <a:pt x="92" y="9"/>
                  </a:cubicBezTo>
                  <a:cubicBezTo>
                    <a:pt x="93" y="9"/>
                    <a:pt x="93" y="9"/>
                    <a:pt x="93" y="9"/>
                  </a:cubicBezTo>
                  <a:cubicBezTo>
                    <a:pt x="94" y="9"/>
                    <a:pt x="94" y="9"/>
                    <a:pt x="94" y="9"/>
                  </a:cubicBezTo>
                  <a:cubicBezTo>
                    <a:pt x="96" y="9"/>
                    <a:pt x="96" y="9"/>
                    <a:pt x="96" y="9"/>
                  </a:cubicBezTo>
                  <a:cubicBezTo>
                    <a:pt x="97" y="9"/>
                    <a:pt x="97" y="9"/>
                    <a:pt x="97" y="9"/>
                  </a:cubicBezTo>
                  <a:cubicBezTo>
                    <a:pt x="98" y="9"/>
                    <a:pt x="98" y="9"/>
                    <a:pt x="98" y="9"/>
                  </a:cubicBezTo>
                  <a:cubicBezTo>
                    <a:pt x="99" y="9"/>
                    <a:pt x="99" y="9"/>
                    <a:pt x="99" y="9"/>
                  </a:cubicBezTo>
                  <a:cubicBezTo>
                    <a:pt x="99" y="10"/>
                    <a:pt x="99" y="10"/>
                    <a:pt x="99" y="10"/>
                  </a:cubicBezTo>
                  <a:cubicBezTo>
                    <a:pt x="98" y="10"/>
                    <a:pt x="98" y="10"/>
                    <a:pt x="98" y="10"/>
                  </a:cubicBezTo>
                  <a:cubicBezTo>
                    <a:pt x="99" y="10"/>
                    <a:pt x="99" y="10"/>
                    <a:pt x="99" y="10"/>
                  </a:cubicBezTo>
                  <a:cubicBezTo>
                    <a:pt x="98" y="10"/>
                    <a:pt x="98" y="10"/>
                    <a:pt x="98" y="10"/>
                  </a:cubicBezTo>
                  <a:cubicBezTo>
                    <a:pt x="99" y="11"/>
                    <a:pt x="99" y="11"/>
                    <a:pt x="99" y="11"/>
                  </a:cubicBezTo>
                  <a:cubicBezTo>
                    <a:pt x="100" y="12"/>
                    <a:pt x="100" y="12"/>
                    <a:pt x="100" y="12"/>
                  </a:cubicBezTo>
                  <a:cubicBezTo>
                    <a:pt x="99" y="12"/>
                    <a:pt x="99" y="12"/>
                    <a:pt x="99" y="12"/>
                  </a:cubicBezTo>
                  <a:cubicBezTo>
                    <a:pt x="98" y="12"/>
                    <a:pt x="98" y="12"/>
                    <a:pt x="98" y="12"/>
                  </a:cubicBezTo>
                  <a:cubicBezTo>
                    <a:pt x="98" y="12"/>
                    <a:pt x="98" y="12"/>
                    <a:pt x="98" y="12"/>
                  </a:cubicBezTo>
                  <a:cubicBezTo>
                    <a:pt x="98" y="13"/>
                    <a:pt x="98" y="13"/>
                    <a:pt x="98" y="13"/>
                  </a:cubicBezTo>
                  <a:cubicBezTo>
                    <a:pt x="99" y="13"/>
                    <a:pt x="99" y="13"/>
                    <a:pt x="99" y="13"/>
                  </a:cubicBezTo>
                  <a:cubicBezTo>
                    <a:pt x="99" y="13"/>
                    <a:pt x="99" y="13"/>
                    <a:pt x="99" y="13"/>
                  </a:cubicBezTo>
                  <a:cubicBezTo>
                    <a:pt x="98" y="14"/>
                    <a:pt x="98" y="14"/>
                    <a:pt x="98" y="14"/>
                  </a:cubicBezTo>
                  <a:cubicBezTo>
                    <a:pt x="98" y="14"/>
                    <a:pt x="98" y="14"/>
                    <a:pt x="98" y="14"/>
                  </a:cubicBezTo>
                  <a:cubicBezTo>
                    <a:pt x="99" y="15"/>
                    <a:pt x="99" y="15"/>
                    <a:pt x="99" y="15"/>
                  </a:cubicBezTo>
                  <a:cubicBezTo>
                    <a:pt x="99" y="16"/>
                    <a:pt x="99" y="16"/>
                    <a:pt x="99" y="16"/>
                  </a:cubicBezTo>
                  <a:cubicBezTo>
                    <a:pt x="101" y="17"/>
                    <a:pt x="101" y="17"/>
                    <a:pt x="101" y="17"/>
                  </a:cubicBezTo>
                  <a:cubicBezTo>
                    <a:pt x="101" y="17"/>
                    <a:pt x="101" y="17"/>
                    <a:pt x="101" y="17"/>
                  </a:cubicBezTo>
                  <a:cubicBezTo>
                    <a:pt x="101" y="18"/>
                    <a:pt x="101" y="18"/>
                    <a:pt x="101" y="18"/>
                  </a:cubicBezTo>
                  <a:cubicBezTo>
                    <a:pt x="100" y="18"/>
                    <a:pt x="100" y="18"/>
                    <a:pt x="100" y="18"/>
                  </a:cubicBezTo>
                  <a:cubicBezTo>
                    <a:pt x="99" y="19"/>
                    <a:pt x="99" y="19"/>
                    <a:pt x="99" y="19"/>
                  </a:cubicBezTo>
                  <a:cubicBezTo>
                    <a:pt x="100" y="19"/>
                    <a:pt x="100" y="19"/>
                    <a:pt x="100" y="19"/>
                  </a:cubicBezTo>
                  <a:cubicBezTo>
                    <a:pt x="100" y="20"/>
                    <a:pt x="100" y="20"/>
                    <a:pt x="100" y="20"/>
                  </a:cubicBezTo>
                  <a:cubicBezTo>
                    <a:pt x="101" y="20"/>
                    <a:pt x="101" y="20"/>
                    <a:pt x="101" y="20"/>
                  </a:cubicBezTo>
                  <a:cubicBezTo>
                    <a:pt x="103" y="22"/>
                    <a:pt x="103" y="22"/>
                    <a:pt x="103" y="22"/>
                  </a:cubicBezTo>
                  <a:cubicBezTo>
                    <a:pt x="103" y="22"/>
                    <a:pt x="103" y="22"/>
                    <a:pt x="103" y="22"/>
                  </a:cubicBezTo>
                  <a:cubicBezTo>
                    <a:pt x="104" y="23"/>
                    <a:pt x="104" y="23"/>
                    <a:pt x="104" y="23"/>
                  </a:cubicBezTo>
                  <a:cubicBezTo>
                    <a:pt x="104" y="23"/>
                    <a:pt x="104" y="23"/>
                    <a:pt x="104" y="23"/>
                  </a:cubicBezTo>
                  <a:cubicBezTo>
                    <a:pt x="105" y="23"/>
                    <a:pt x="105" y="23"/>
                    <a:pt x="105" y="23"/>
                  </a:cubicBezTo>
                  <a:cubicBezTo>
                    <a:pt x="105" y="24"/>
                    <a:pt x="105" y="24"/>
                    <a:pt x="105" y="24"/>
                  </a:cubicBezTo>
                  <a:cubicBezTo>
                    <a:pt x="104" y="24"/>
                    <a:pt x="104" y="24"/>
                    <a:pt x="104" y="24"/>
                  </a:cubicBezTo>
                  <a:cubicBezTo>
                    <a:pt x="104" y="24"/>
                    <a:pt x="104" y="24"/>
                    <a:pt x="104" y="24"/>
                  </a:cubicBezTo>
                  <a:cubicBezTo>
                    <a:pt x="103" y="24"/>
                    <a:pt x="103" y="24"/>
                    <a:pt x="103" y="24"/>
                  </a:cubicBezTo>
                  <a:cubicBezTo>
                    <a:pt x="102" y="24"/>
                    <a:pt x="102" y="24"/>
                    <a:pt x="102" y="24"/>
                  </a:cubicBezTo>
                  <a:cubicBezTo>
                    <a:pt x="100" y="23"/>
                    <a:pt x="100" y="23"/>
                    <a:pt x="100" y="23"/>
                  </a:cubicBezTo>
                  <a:cubicBezTo>
                    <a:pt x="101" y="24"/>
                    <a:pt x="101" y="24"/>
                    <a:pt x="101" y="24"/>
                  </a:cubicBezTo>
                  <a:cubicBezTo>
                    <a:pt x="101" y="24"/>
                    <a:pt x="101" y="24"/>
                    <a:pt x="101" y="24"/>
                  </a:cubicBezTo>
                  <a:cubicBezTo>
                    <a:pt x="100" y="24"/>
                    <a:pt x="100" y="24"/>
                    <a:pt x="100" y="24"/>
                  </a:cubicBezTo>
                  <a:cubicBezTo>
                    <a:pt x="99" y="25"/>
                    <a:pt x="99" y="25"/>
                    <a:pt x="99" y="25"/>
                  </a:cubicBezTo>
                  <a:cubicBezTo>
                    <a:pt x="99" y="25"/>
                    <a:pt x="99" y="25"/>
                    <a:pt x="99" y="25"/>
                  </a:cubicBezTo>
                  <a:cubicBezTo>
                    <a:pt x="99" y="26"/>
                    <a:pt x="99" y="26"/>
                    <a:pt x="99" y="26"/>
                  </a:cubicBezTo>
                  <a:cubicBezTo>
                    <a:pt x="99" y="27"/>
                    <a:pt x="99" y="27"/>
                    <a:pt x="99" y="27"/>
                  </a:cubicBezTo>
                  <a:cubicBezTo>
                    <a:pt x="98" y="28"/>
                    <a:pt x="98" y="28"/>
                    <a:pt x="98" y="28"/>
                  </a:cubicBezTo>
                  <a:cubicBezTo>
                    <a:pt x="98" y="29"/>
                    <a:pt x="98" y="29"/>
                    <a:pt x="98" y="29"/>
                  </a:cubicBezTo>
                  <a:cubicBezTo>
                    <a:pt x="97" y="30"/>
                    <a:pt x="97" y="30"/>
                    <a:pt x="97" y="30"/>
                  </a:cubicBezTo>
                  <a:cubicBezTo>
                    <a:pt x="97" y="31"/>
                    <a:pt x="97" y="31"/>
                    <a:pt x="97" y="31"/>
                  </a:cubicBezTo>
                  <a:cubicBezTo>
                    <a:pt x="97" y="32"/>
                    <a:pt x="97" y="32"/>
                    <a:pt x="97" y="32"/>
                  </a:cubicBezTo>
                  <a:cubicBezTo>
                    <a:pt x="96" y="33"/>
                    <a:pt x="96" y="33"/>
                    <a:pt x="96" y="33"/>
                  </a:cubicBezTo>
                  <a:cubicBezTo>
                    <a:pt x="95" y="32"/>
                    <a:pt x="95" y="32"/>
                    <a:pt x="95" y="32"/>
                  </a:cubicBezTo>
                  <a:cubicBezTo>
                    <a:pt x="95" y="32"/>
                    <a:pt x="95" y="32"/>
                    <a:pt x="95" y="32"/>
                  </a:cubicBezTo>
                  <a:cubicBezTo>
                    <a:pt x="95" y="32"/>
                    <a:pt x="95" y="32"/>
                    <a:pt x="95" y="32"/>
                  </a:cubicBezTo>
                  <a:cubicBezTo>
                    <a:pt x="95" y="33"/>
                    <a:pt x="95" y="33"/>
                    <a:pt x="95" y="33"/>
                  </a:cubicBezTo>
                  <a:cubicBezTo>
                    <a:pt x="94" y="34"/>
                    <a:pt x="94" y="34"/>
                    <a:pt x="94" y="34"/>
                  </a:cubicBezTo>
                  <a:cubicBezTo>
                    <a:pt x="94" y="35"/>
                    <a:pt x="94" y="35"/>
                    <a:pt x="94" y="35"/>
                  </a:cubicBezTo>
                  <a:cubicBezTo>
                    <a:pt x="94" y="35"/>
                    <a:pt x="94" y="35"/>
                    <a:pt x="94" y="35"/>
                  </a:cubicBezTo>
                  <a:cubicBezTo>
                    <a:pt x="93" y="35"/>
                    <a:pt x="93" y="35"/>
                    <a:pt x="93" y="35"/>
                  </a:cubicBezTo>
                  <a:cubicBezTo>
                    <a:pt x="93" y="35"/>
                    <a:pt x="93" y="35"/>
                    <a:pt x="93" y="35"/>
                  </a:cubicBezTo>
                  <a:cubicBezTo>
                    <a:pt x="93" y="36"/>
                    <a:pt x="93" y="36"/>
                    <a:pt x="93" y="36"/>
                  </a:cubicBezTo>
                  <a:cubicBezTo>
                    <a:pt x="94" y="35"/>
                    <a:pt x="94" y="35"/>
                    <a:pt x="94" y="35"/>
                  </a:cubicBezTo>
                  <a:cubicBezTo>
                    <a:pt x="94" y="36"/>
                    <a:pt x="94" y="36"/>
                    <a:pt x="94" y="36"/>
                  </a:cubicBezTo>
                  <a:cubicBezTo>
                    <a:pt x="94" y="36"/>
                    <a:pt x="94" y="36"/>
                    <a:pt x="94" y="36"/>
                  </a:cubicBezTo>
                  <a:cubicBezTo>
                    <a:pt x="93" y="37"/>
                    <a:pt x="93" y="37"/>
                    <a:pt x="93" y="37"/>
                  </a:cubicBezTo>
                  <a:cubicBezTo>
                    <a:pt x="94" y="37"/>
                    <a:pt x="94" y="37"/>
                    <a:pt x="94" y="37"/>
                  </a:cubicBezTo>
                  <a:cubicBezTo>
                    <a:pt x="94" y="37"/>
                    <a:pt x="94" y="37"/>
                    <a:pt x="94" y="37"/>
                  </a:cubicBezTo>
                  <a:cubicBezTo>
                    <a:pt x="94" y="37"/>
                    <a:pt x="94" y="37"/>
                    <a:pt x="94" y="37"/>
                  </a:cubicBezTo>
                  <a:cubicBezTo>
                    <a:pt x="94" y="38"/>
                    <a:pt x="94" y="38"/>
                    <a:pt x="94" y="38"/>
                  </a:cubicBezTo>
                  <a:cubicBezTo>
                    <a:pt x="93" y="38"/>
                    <a:pt x="93" y="38"/>
                    <a:pt x="93" y="38"/>
                  </a:cubicBezTo>
                  <a:cubicBezTo>
                    <a:pt x="93" y="38"/>
                    <a:pt x="93" y="38"/>
                    <a:pt x="93" y="38"/>
                  </a:cubicBezTo>
                  <a:cubicBezTo>
                    <a:pt x="93" y="38"/>
                    <a:pt x="93" y="38"/>
                    <a:pt x="93" y="38"/>
                  </a:cubicBezTo>
                  <a:cubicBezTo>
                    <a:pt x="94" y="38"/>
                    <a:pt x="94" y="38"/>
                    <a:pt x="94" y="38"/>
                  </a:cubicBezTo>
                  <a:cubicBezTo>
                    <a:pt x="94" y="39"/>
                    <a:pt x="94" y="39"/>
                    <a:pt x="94" y="39"/>
                  </a:cubicBezTo>
                  <a:cubicBezTo>
                    <a:pt x="93" y="40"/>
                    <a:pt x="93" y="40"/>
                    <a:pt x="93" y="40"/>
                  </a:cubicBezTo>
                  <a:cubicBezTo>
                    <a:pt x="93" y="40"/>
                    <a:pt x="93" y="40"/>
                    <a:pt x="93" y="40"/>
                  </a:cubicBezTo>
                  <a:cubicBezTo>
                    <a:pt x="92" y="40"/>
                    <a:pt x="92" y="40"/>
                    <a:pt x="92" y="40"/>
                  </a:cubicBezTo>
                  <a:cubicBezTo>
                    <a:pt x="92" y="41"/>
                    <a:pt x="92" y="41"/>
                    <a:pt x="92" y="41"/>
                  </a:cubicBezTo>
                  <a:cubicBezTo>
                    <a:pt x="92" y="41"/>
                    <a:pt x="92" y="41"/>
                    <a:pt x="92" y="41"/>
                  </a:cubicBezTo>
                  <a:cubicBezTo>
                    <a:pt x="91" y="43"/>
                    <a:pt x="91" y="43"/>
                    <a:pt x="91" y="43"/>
                  </a:cubicBezTo>
                  <a:cubicBezTo>
                    <a:pt x="90" y="44"/>
                    <a:pt x="90" y="44"/>
                    <a:pt x="90" y="44"/>
                  </a:cubicBezTo>
                  <a:cubicBezTo>
                    <a:pt x="88" y="44"/>
                    <a:pt x="88" y="44"/>
                    <a:pt x="88" y="44"/>
                  </a:cubicBezTo>
                  <a:cubicBezTo>
                    <a:pt x="87" y="45"/>
                    <a:pt x="87" y="45"/>
                    <a:pt x="87" y="45"/>
                  </a:cubicBezTo>
                  <a:cubicBezTo>
                    <a:pt x="86" y="45"/>
                    <a:pt x="86" y="45"/>
                    <a:pt x="86" y="45"/>
                  </a:cubicBezTo>
                  <a:cubicBezTo>
                    <a:pt x="86" y="44"/>
                    <a:pt x="86" y="44"/>
                    <a:pt x="86" y="44"/>
                  </a:cubicBezTo>
                  <a:cubicBezTo>
                    <a:pt x="86" y="43"/>
                    <a:pt x="86" y="43"/>
                    <a:pt x="86" y="43"/>
                  </a:cubicBezTo>
                  <a:cubicBezTo>
                    <a:pt x="85" y="42"/>
                    <a:pt x="85" y="42"/>
                    <a:pt x="85" y="42"/>
                  </a:cubicBezTo>
                  <a:cubicBezTo>
                    <a:pt x="85" y="42"/>
                    <a:pt x="85" y="42"/>
                    <a:pt x="85" y="42"/>
                  </a:cubicBezTo>
                  <a:cubicBezTo>
                    <a:pt x="85" y="42"/>
                    <a:pt x="85" y="42"/>
                    <a:pt x="85" y="42"/>
                  </a:cubicBezTo>
                  <a:cubicBezTo>
                    <a:pt x="84" y="42"/>
                    <a:pt x="84" y="42"/>
                    <a:pt x="84" y="42"/>
                  </a:cubicBezTo>
                  <a:cubicBezTo>
                    <a:pt x="84" y="42"/>
                    <a:pt x="84" y="42"/>
                    <a:pt x="84" y="42"/>
                  </a:cubicBezTo>
                  <a:cubicBezTo>
                    <a:pt x="83" y="42"/>
                    <a:pt x="83" y="42"/>
                    <a:pt x="83" y="42"/>
                  </a:cubicBezTo>
                  <a:cubicBezTo>
                    <a:pt x="83" y="41"/>
                    <a:pt x="83" y="41"/>
                    <a:pt x="83" y="41"/>
                  </a:cubicBezTo>
                  <a:cubicBezTo>
                    <a:pt x="82" y="42"/>
                    <a:pt x="82" y="42"/>
                    <a:pt x="82" y="42"/>
                  </a:cubicBezTo>
                  <a:cubicBezTo>
                    <a:pt x="83" y="42"/>
                    <a:pt x="83" y="42"/>
                    <a:pt x="83" y="42"/>
                  </a:cubicBezTo>
                  <a:cubicBezTo>
                    <a:pt x="82" y="42"/>
                    <a:pt x="82" y="42"/>
                    <a:pt x="82" y="42"/>
                  </a:cubicBezTo>
                  <a:cubicBezTo>
                    <a:pt x="82" y="42"/>
                    <a:pt x="82" y="42"/>
                    <a:pt x="82" y="42"/>
                  </a:cubicBezTo>
                  <a:cubicBezTo>
                    <a:pt x="82" y="41"/>
                    <a:pt x="82" y="41"/>
                    <a:pt x="82" y="41"/>
                  </a:cubicBezTo>
                  <a:cubicBezTo>
                    <a:pt x="81" y="41"/>
                    <a:pt x="81" y="41"/>
                    <a:pt x="81" y="41"/>
                  </a:cubicBezTo>
                  <a:cubicBezTo>
                    <a:pt x="81" y="41"/>
                    <a:pt x="81" y="41"/>
                    <a:pt x="81" y="41"/>
                  </a:cubicBezTo>
                  <a:cubicBezTo>
                    <a:pt x="80" y="40"/>
                    <a:pt x="80" y="40"/>
                    <a:pt x="80" y="40"/>
                  </a:cubicBezTo>
                  <a:cubicBezTo>
                    <a:pt x="79" y="40"/>
                    <a:pt x="79" y="40"/>
                    <a:pt x="79" y="40"/>
                  </a:cubicBezTo>
                  <a:cubicBezTo>
                    <a:pt x="79" y="41"/>
                    <a:pt x="79" y="41"/>
                    <a:pt x="79" y="41"/>
                  </a:cubicBezTo>
                  <a:cubicBezTo>
                    <a:pt x="77" y="41"/>
                    <a:pt x="77" y="41"/>
                    <a:pt x="77" y="41"/>
                  </a:cubicBezTo>
                  <a:cubicBezTo>
                    <a:pt x="77" y="42"/>
                    <a:pt x="77" y="42"/>
                    <a:pt x="77" y="42"/>
                  </a:cubicBezTo>
                  <a:cubicBezTo>
                    <a:pt x="77" y="42"/>
                    <a:pt x="77" y="42"/>
                    <a:pt x="77" y="42"/>
                  </a:cubicBezTo>
                  <a:cubicBezTo>
                    <a:pt x="76" y="41"/>
                    <a:pt x="76" y="41"/>
                    <a:pt x="76" y="41"/>
                  </a:cubicBezTo>
                  <a:cubicBezTo>
                    <a:pt x="76" y="42"/>
                    <a:pt x="76" y="42"/>
                    <a:pt x="76" y="42"/>
                  </a:cubicBezTo>
                  <a:cubicBezTo>
                    <a:pt x="75" y="43"/>
                    <a:pt x="75" y="43"/>
                    <a:pt x="75" y="43"/>
                  </a:cubicBezTo>
                  <a:cubicBezTo>
                    <a:pt x="74" y="43"/>
                    <a:pt x="74" y="43"/>
                    <a:pt x="74" y="43"/>
                  </a:cubicBezTo>
                  <a:cubicBezTo>
                    <a:pt x="74" y="42"/>
                    <a:pt x="74" y="42"/>
                    <a:pt x="74" y="42"/>
                  </a:cubicBezTo>
                  <a:cubicBezTo>
                    <a:pt x="74" y="41"/>
                    <a:pt x="74" y="41"/>
                    <a:pt x="74" y="41"/>
                  </a:cubicBezTo>
                  <a:cubicBezTo>
                    <a:pt x="74" y="40"/>
                    <a:pt x="74" y="40"/>
                    <a:pt x="74" y="40"/>
                  </a:cubicBezTo>
                  <a:cubicBezTo>
                    <a:pt x="74" y="39"/>
                    <a:pt x="74" y="39"/>
                    <a:pt x="74" y="39"/>
                  </a:cubicBezTo>
                  <a:cubicBezTo>
                    <a:pt x="74" y="38"/>
                    <a:pt x="74" y="38"/>
                    <a:pt x="74" y="38"/>
                  </a:cubicBezTo>
                  <a:cubicBezTo>
                    <a:pt x="74" y="39"/>
                    <a:pt x="74" y="39"/>
                    <a:pt x="74" y="39"/>
                  </a:cubicBezTo>
                  <a:cubicBezTo>
                    <a:pt x="73" y="40"/>
                    <a:pt x="73" y="40"/>
                    <a:pt x="73" y="40"/>
                  </a:cubicBezTo>
                  <a:cubicBezTo>
                    <a:pt x="73" y="40"/>
                    <a:pt x="73" y="40"/>
                    <a:pt x="73" y="40"/>
                  </a:cubicBezTo>
                  <a:cubicBezTo>
                    <a:pt x="72" y="40"/>
                    <a:pt x="72" y="40"/>
                    <a:pt x="72" y="40"/>
                  </a:cubicBezTo>
                  <a:cubicBezTo>
                    <a:pt x="71" y="40"/>
                    <a:pt x="71" y="40"/>
                    <a:pt x="71" y="40"/>
                  </a:cubicBezTo>
                  <a:cubicBezTo>
                    <a:pt x="70" y="40"/>
                    <a:pt x="70" y="40"/>
                    <a:pt x="70" y="40"/>
                  </a:cubicBezTo>
                  <a:cubicBezTo>
                    <a:pt x="70" y="40"/>
                    <a:pt x="70" y="40"/>
                    <a:pt x="70" y="40"/>
                  </a:cubicBezTo>
                  <a:cubicBezTo>
                    <a:pt x="69" y="40"/>
                    <a:pt x="69" y="40"/>
                    <a:pt x="69" y="40"/>
                  </a:cubicBezTo>
                  <a:cubicBezTo>
                    <a:pt x="68" y="39"/>
                    <a:pt x="68" y="39"/>
                    <a:pt x="68" y="39"/>
                  </a:cubicBezTo>
                  <a:cubicBezTo>
                    <a:pt x="68" y="40"/>
                    <a:pt x="68" y="40"/>
                    <a:pt x="68" y="40"/>
                  </a:cubicBezTo>
                  <a:cubicBezTo>
                    <a:pt x="67" y="40"/>
                    <a:pt x="67" y="40"/>
                    <a:pt x="67" y="40"/>
                  </a:cubicBezTo>
                  <a:cubicBezTo>
                    <a:pt x="67" y="39"/>
                    <a:pt x="67" y="39"/>
                    <a:pt x="67" y="39"/>
                  </a:cubicBezTo>
                  <a:cubicBezTo>
                    <a:pt x="67" y="38"/>
                    <a:pt x="67" y="38"/>
                    <a:pt x="67" y="38"/>
                  </a:cubicBezTo>
                  <a:cubicBezTo>
                    <a:pt x="66" y="36"/>
                    <a:pt x="66" y="36"/>
                    <a:pt x="66" y="36"/>
                  </a:cubicBezTo>
                  <a:cubicBezTo>
                    <a:pt x="66" y="36"/>
                    <a:pt x="66" y="36"/>
                    <a:pt x="66" y="36"/>
                  </a:cubicBezTo>
                  <a:cubicBezTo>
                    <a:pt x="65" y="35"/>
                    <a:pt x="65" y="35"/>
                    <a:pt x="65" y="35"/>
                  </a:cubicBezTo>
                  <a:cubicBezTo>
                    <a:pt x="66" y="35"/>
                    <a:pt x="66" y="35"/>
                    <a:pt x="66" y="35"/>
                  </a:cubicBezTo>
                  <a:cubicBezTo>
                    <a:pt x="66" y="34"/>
                    <a:pt x="66" y="34"/>
                    <a:pt x="66" y="34"/>
                  </a:cubicBezTo>
                  <a:cubicBezTo>
                    <a:pt x="66" y="33"/>
                    <a:pt x="66" y="33"/>
                    <a:pt x="66" y="33"/>
                  </a:cubicBezTo>
                  <a:cubicBezTo>
                    <a:pt x="66" y="32"/>
                    <a:pt x="66" y="32"/>
                    <a:pt x="66" y="32"/>
                  </a:cubicBezTo>
                  <a:cubicBezTo>
                    <a:pt x="65" y="31"/>
                    <a:pt x="65" y="31"/>
                    <a:pt x="65" y="31"/>
                  </a:cubicBezTo>
                  <a:cubicBezTo>
                    <a:pt x="64" y="31"/>
                    <a:pt x="64" y="31"/>
                    <a:pt x="64" y="31"/>
                  </a:cubicBezTo>
                  <a:cubicBezTo>
                    <a:pt x="63" y="30"/>
                    <a:pt x="63" y="30"/>
                    <a:pt x="63" y="30"/>
                  </a:cubicBezTo>
                  <a:cubicBezTo>
                    <a:pt x="63" y="30"/>
                    <a:pt x="63" y="30"/>
                    <a:pt x="63" y="30"/>
                  </a:cubicBezTo>
                  <a:cubicBezTo>
                    <a:pt x="63" y="30"/>
                    <a:pt x="63" y="30"/>
                    <a:pt x="63" y="30"/>
                  </a:cubicBezTo>
                  <a:cubicBezTo>
                    <a:pt x="64" y="30"/>
                    <a:pt x="64" y="30"/>
                    <a:pt x="64" y="30"/>
                  </a:cubicBezTo>
                  <a:cubicBezTo>
                    <a:pt x="66" y="29"/>
                    <a:pt x="66" y="29"/>
                    <a:pt x="66" y="29"/>
                  </a:cubicBezTo>
                  <a:cubicBezTo>
                    <a:pt x="67" y="28"/>
                    <a:pt x="67" y="28"/>
                    <a:pt x="67" y="28"/>
                  </a:cubicBezTo>
                  <a:cubicBezTo>
                    <a:pt x="67" y="28"/>
                    <a:pt x="67" y="28"/>
                    <a:pt x="67" y="28"/>
                  </a:cubicBezTo>
                  <a:cubicBezTo>
                    <a:pt x="67" y="28"/>
                    <a:pt x="67" y="28"/>
                    <a:pt x="67" y="28"/>
                  </a:cubicBezTo>
                  <a:cubicBezTo>
                    <a:pt x="65" y="29"/>
                    <a:pt x="65" y="29"/>
                    <a:pt x="65" y="29"/>
                  </a:cubicBezTo>
                  <a:cubicBezTo>
                    <a:pt x="64" y="29"/>
                    <a:pt x="64" y="29"/>
                    <a:pt x="64" y="29"/>
                  </a:cubicBezTo>
                  <a:cubicBezTo>
                    <a:pt x="64" y="29"/>
                    <a:pt x="64" y="29"/>
                    <a:pt x="64" y="29"/>
                  </a:cubicBezTo>
                  <a:cubicBezTo>
                    <a:pt x="63" y="29"/>
                    <a:pt x="63" y="29"/>
                    <a:pt x="63" y="29"/>
                  </a:cubicBezTo>
                  <a:cubicBezTo>
                    <a:pt x="62" y="28"/>
                    <a:pt x="62" y="28"/>
                    <a:pt x="62" y="28"/>
                  </a:cubicBezTo>
                  <a:cubicBezTo>
                    <a:pt x="62" y="28"/>
                    <a:pt x="62" y="28"/>
                    <a:pt x="62" y="28"/>
                  </a:cubicBezTo>
                  <a:cubicBezTo>
                    <a:pt x="63" y="28"/>
                    <a:pt x="63" y="28"/>
                    <a:pt x="63" y="28"/>
                  </a:cubicBezTo>
                  <a:cubicBezTo>
                    <a:pt x="62" y="27"/>
                    <a:pt x="62" y="27"/>
                    <a:pt x="62" y="27"/>
                  </a:cubicBezTo>
                  <a:cubicBezTo>
                    <a:pt x="61" y="26"/>
                    <a:pt x="61" y="26"/>
                    <a:pt x="61" y="26"/>
                  </a:cubicBezTo>
                  <a:cubicBezTo>
                    <a:pt x="61" y="24"/>
                    <a:pt x="61" y="24"/>
                    <a:pt x="61" y="24"/>
                  </a:cubicBezTo>
                  <a:cubicBezTo>
                    <a:pt x="62" y="24"/>
                    <a:pt x="62" y="24"/>
                    <a:pt x="62" y="24"/>
                  </a:cubicBezTo>
                  <a:cubicBezTo>
                    <a:pt x="62" y="24"/>
                    <a:pt x="62" y="24"/>
                    <a:pt x="62" y="24"/>
                  </a:cubicBezTo>
                  <a:cubicBezTo>
                    <a:pt x="61" y="23"/>
                    <a:pt x="61" y="23"/>
                    <a:pt x="61" y="23"/>
                  </a:cubicBezTo>
                  <a:cubicBezTo>
                    <a:pt x="62" y="23"/>
                    <a:pt x="62" y="23"/>
                    <a:pt x="62" y="23"/>
                  </a:cubicBezTo>
                  <a:close/>
                  <a:moveTo>
                    <a:pt x="176" y="31"/>
                  </a:moveTo>
                  <a:cubicBezTo>
                    <a:pt x="176" y="31"/>
                    <a:pt x="176" y="31"/>
                    <a:pt x="176" y="31"/>
                  </a:cubicBezTo>
                  <a:cubicBezTo>
                    <a:pt x="176" y="32"/>
                    <a:pt x="176" y="32"/>
                    <a:pt x="176" y="32"/>
                  </a:cubicBezTo>
                  <a:cubicBezTo>
                    <a:pt x="177" y="32"/>
                    <a:pt x="177" y="32"/>
                    <a:pt x="177" y="32"/>
                  </a:cubicBezTo>
                  <a:cubicBezTo>
                    <a:pt x="176" y="31"/>
                    <a:pt x="176" y="31"/>
                    <a:pt x="176" y="31"/>
                  </a:cubicBezTo>
                  <a:close/>
                  <a:moveTo>
                    <a:pt x="178" y="34"/>
                  </a:moveTo>
                  <a:cubicBezTo>
                    <a:pt x="177" y="34"/>
                    <a:pt x="177" y="34"/>
                    <a:pt x="177" y="34"/>
                  </a:cubicBezTo>
                  <a:cubicBezTo>
                    <a:pt x="178" y="34"/>
                    <a:pt x="178" y="34"/>
                    <a:pt x="178" y="34"/>
                  </a:cubicBezTo>
                  <a:cubicBezTo>
                    <a:pt x="178" y="34"/>
                    <a:pt x="178" y="34"/>
                    <a:pt x="178" y="34"/>
                  </a:cubicBezTo>
                  <a:close/>
                  <a:moveTo>
                    <a:pt x="179" y="34"/>
                  </a:moveTo>
                  <a:cubicBezTo>
                    <a:pt x="179" y="34"/>
                    <a:pt x="179" y="34"/>
                    <a:pt x="179" y="34"/>
                  </a:cubicBezTo>
                  <a:cubicBezTo>
                    <a:pt x="181" y="35"/>
                    <a:pt x="181" y="35"/>
                    <a:pt x="181" y="35"/>
                  </a:cubicBezTo>
                  <a:cubicBezTo>
                    <a:pt x="183" y="35"/>
                    <a:pt x="183" y="35"/>
                    <a:pt x="183" y="35"/>
                  </a:cubicBezTo>
                  <a:cubicBezTo>
                    <a:pt x="185" y="35"/>
                    <a:pt x="185" y="35"/>
                    <a:pt x="185" y="35"/>
                  </a:cubicBezTo>
                  <a:cubicBezTo>
                    <a:pt x="185" y="35"/>
                    <a:pt x="185" y="35"/>
                    <a:pt x="185" y="35"/>
                  </a:cubicBezTo>
                  <a:cubicBezTo>
                    <a:pt x="184" y="34"/>
                    <a:pt x="184" y="34"/>
                    <a:pt x="184" y="34"/>
                  </a:cubicBezTo>
                  <a:cubicBezTo>
                    <a:pt x="183" y="34"/>
                    <a:pt x="183" y="34"/>
                    <a:pt x="183" y="34"/>
                  </a:cubicBezTo>
                  <a:cubicBezTo>
                    <a:pt x="181" y="34"/>
                    <a:pt x="181" y="34"/>
                    <a:pt x="181" y="34"/>
                  </a:cubicBezTo>
                  <a:cubicBezTo>
                    <a:pt x="181" y="34"/>
                    <a:pt x="181" y="34"/>
                    <a:pt x="181" y="34"/>
                  </a:cubicBezTo>
                  <a:cubicBezTo>
                    <a:pt x="179" y="34"/>
                    <a:pt x="179" y="34"/>
                    <a:pt x="179" y="34"/>
                  </a:cubicBezTo>
                  <a:close/>
                  <a:moveTo>
                    <a:pt x="179" y="30"/>
                  </a:moveTo>
                  <a:cubicBezTo>
                    <a:pt x="180" y="31"/>
                    <a:pt x="180" y="31"/>
                    <a:pt x="180" y="31"/>
                  </a:cubicBezTo>
                  <a:cubicBezTo>
                    <a:pt x="180" y="30"/>
                    <a:pt x="180" y="30"/>
                    <a:pt x="180" y="30"/>
                  </a:cubicBezTo>
                  <a:cubicBezTo>
                    <a:pt x="180" y="30"/>
                    <a:pt x="180" y="30"/>
                    <a:pt x="180" y="30"/>
                  </a:cubicBezTo>
                  <a:cubicBezTo>
                    <a:pt x="181" y="31"/>
                    <a:pt x="181" y="31"/>
                    <a:pt x="181" y="31"/>
                  </a:cubicBezTo>
                  <a:cubicBezTo>
                    <a:pt x="181" y="32"/>
                    <a:pt x="181" y="32"/>
                    <a:pt x="181" y="32"/>
                  </a:cubicBezTo>
                  <a:cubicBezTo>
                    <a:pt x="181" y="32"/>
                    <a:pt x="181" y="32"/>
                    <a:pt x="181" y="32"/>
                  </a:cubicBezTo>
                  <a:cubicBezTo>
                    <a:pt x="182" y="32"/>
                    <a:pt x="182" y="32"/>
                    <a:pt x="182" y="32"/>
                  </a:cubicBezTo>
                  <a:cubicBezTo>
                    <a:pt x="182" y="32"/>
                    <a:pt x="182" y="32"/>
                    <a:pt x="182" y="32"/>
                  </a:cubicBezTo>
                  <a:cubicBezTo>
                    <a:pt x="183" y="32"/>
                    <a:pt x="183" y="32"/>
                    <a:pt x="183" y="32"/>
                  </a:cubicBezTo>
                  <a:cubicBezTo>
                    <a:pt x="183" y="32"/>
                    <a:pt x="183" y="32"/>
                    <a:pt x="183" y="32"/>
                  </a:cubicBezTo>
                  <a:cubicBezTo>
                    <a:pt x="182" y="31"/>
                    <a:pt x="182" y="31"/>
                    <a:pt x="182" y="31"/>
                  </a:cubicBezTo>
                  <a:cubicBezTo>
                    <a:pt x="181" y="30"/>
                    <a:pt x="181" y="30"/>
                    <a:pt x="181" y="30"/>
                  </a:cubicBezTo>
                  <a:cubicBezTo>
                    <a:pt x="181" y="30"/>
                    <a:pt x="181" y="30"/>
                    <a:pt x="181" y="30"/>
                  </a:cubicBezTo>
                  <a:cubicBezTo>
                    <a:pt x="180" y="30"/>
                    <a:pt x="180" y="30"/>
                    <a:pt x="180" y="30"/>
                  </a:cubicBezTo>
                  <a:cubicBezTo>
                    <a:pt x="179" y="30"/>
                    <a:pt x="179" y="30"/>
                    <a:pt x="179" y="30"/>
                  </a:cubicBezTo>
                  <a:cubicBezTo>
                    <a:pt x="179" y="30"/>
                    <a:pt x="179" y="30"/>
                    <a:pt x="179" y="30"/>
                  </a:cubicBezTo>
                  <a:close/>
                  <a:moveTo>
                    <a:pt x="166" y="50"/>
                  </a:moveTo>
                  <a:cubicBezTo>
                    <a:pt x="166" y="51"/>
                    <a:pt x="166" y="51"/>
                    <a:pt x="166" y="51"/>
                  </a:cubicBezTo>
                  <a:cubicBezTo>
                    <a:pt x="166" y="52"/>
                    <a:pt x="166" y="52"/>
                    <a:pt x="166" y="52"/>
                  </a:cubicBezTo>
                  <a:cubicBezTo>
                    <a:pt x="167" y="52"/>
                    <a:pt x="167" y="52"/>
                    <a:pt x="167" y="52"/>
                  </a:cubicBezTo>
                  <a:cubicBezTo>
                    <a:pt x="167" y="51"/>
                    <a:pt x="167" y="51"/>
                    <a:pt x="167" y="51"/>
                  </a:cubicBezTo>
                  <a:cubicBezTo>
                    <a:pt x="166" y="50"/>
                    <a:pt x="166" y="50"/>
                    <a:pt x="166" y="50"/>
                  </a:cubicBezTo>
                  <a:close/>
                  <a:moveTo>
                    <a:pt x="168" y="49"/>
                  </a:moveTo>
                  <a:cubicBezTo>
                    <a:pt x="168" y="50"/>
                    <a:pt x="168" y="50"/>
                    <a:pt x="168" y="50"/>
                  </a:cubicBezTo>
                  <a:cubicBezTo>
                    <a:pt x="167" y="51"/>
                    <a:pt x="167" y="51"/>
                    <a:pt x="167" y="51"/>
                  </a:cubicBezTo>
                  <a:cubicBezTo>
                    <a:pt x="167" y="52"/>
                    <a:pt x="167" y="52"/>
                    <a:pt x="167" y="52"/>
                  </a:cubicBezTo>
                  <a:cubicBezTo>
                    <a:pt x="167" y="52"/>
                    <a:pt x="167" y="52"/>
                    <a:pt x="167" y="52"/>
                  </a:cubicBezTo>
                  <a:cubicBezTo>
                    <a:pt x="168" y="50"/>
                    <a:pt x="168" y="50"/>
                    <a:pt x="168" y="50"/>
                  </a:cubicBezTo>
                  <a:cubicBezTo>
                    <a:pt x="168" y="49"/>
                    <a:pt x="168" y="49"/>
                    <a:pt x="168" y="49"/>
                  </a:cubicBezTo>
                  <a:close/>
                  <a:moveTo>
                    <a:pt x="175" y="55"/>
                  </a:moveTo>
                  <a:cubicBezTo>
                    <a:pt x="175" y="55"/>
                    <a:pt x="175" y="55"/>
                    <a:pt x="175" y="55"/>
                  </a:cubicBezTo>
                  <a:cubicBezTo>
                    <a:pt x="175" y="55"/>
                    <a:pt x="175" y="55"/>
                    <a:pt x="175" y="55"/>
                  </a:cubicBezTo>
                  <a:cubicBezTo>
                    <a:pt x="176" y="55"/>
                    <a:pt x="176" y="55"/>
                    <a:pt x="176" y="55"/>
                  </a:cubicBezTo>
                  <a:cubicBezTo>
                    <a:pt x="175" y="55"/>
                    <a:pt x="175" y="55"/>
                    <a:pt x="175" y="55"/>
                  </a:cubicBezTo>
                  <a:close/>
                  <a:moveTo>
                    <a:pt x="173" y="53"/>
                  </a:moveTo>
                  <a:cubicBezTo>
                    <a:pt x="173" y="53"/>
                    <a:pt x="173" y="53"/>
                    <a:pt x="173" y="53"/>
                  </a:cubicBezTo>
                  <a:cubicBezTo>
                    <a:pt x="173" y="53"/>
                    <a:pt x="173" y="53"/>
                    <a:pt x="173" y="53"/>
                  </a:cubicBezTo>
                  <a:cubicBezTo>
                    <a:pt x="173" y="54"/>
                    <a:pt x="173" y="54"/>
                    <a:pt x="173" y="54"/>
                  </a:cubicBezTo>
                  <a:cubicBezTo>
                    <a:pt x="173" y="55"/>
                    <a:pt x="173" y="55"/>
                    <a:pt x="173" y="55"/>
                  </a:cubicBezTo>
                  <a:cubicBezTo>
                    <a:pt x="173" y="55"/>
                    <a:pt x="173" y="55"/>
                    <a:pt x="173" y="55"/>
                  </a:cubicBezTo>
                  <a:cubicBezTo>
                    <a:pt x="173" y="55"/>
                    <a:pt x="173" y="55"/>
                    <a:pt x="173" y="55"/>
                  </a:cubicBezTo>
                  <a:cubicBezTo>
                    <a:pt x="173" y="55"/>
                    <a:pt x="173" y="55"/>
                    <a:pt x="173" y="55"/>
                  </a:cubicBezTo>
                  <a:cubicBezTo>
                    <a:pt x="173" y="55"/>
                    <a:pt x="173" y="55"/>
                    <a:pt x="173" y="55"/>
                  </a:cubicBezTo>
                  <a:cubicBezTo>
                    <a:pt x="173" y="56"/>
                    <a:pt x="173" y="56"/>
                    <a:pt x="173" y="56"/>
                  </a:cubicBezTo>
                  <a:cubicBezTo>
                    <a:pt x="173" y="56"/>
                    <a:pt x="173" y="56"/>
                    <a:pt x="173" y="56"/>
                  </a:cubicBezTo>
                  <a:cubicBezTo>
                    <a:pt x="174" y="55"/>
                    <a:pt x="174" y="55"/>
                    <a:pt x="174" y="55"/>
                  </a:cubicBezTo>
                  <a:cubicBezTo>
                    <a:pt x="174" y="55"/>
                    <a:pt x="174" y="55"/>
                    <a:pt x="174" y="55"/>
                  </a:cubicBezTo>
                  <a:cubicBezTo>
                    <a:pt x="174" y="55"/>
                    <a:pt x="174" y="55"/>
                    <a:pt x="174" y="55"/>
                  </a:cubicBezTo>
                  <a:cubicBezTo>
                    <a:pt x="174" y="54"/>
                    <a:pt x="174" y="54"/>
                    <a:pt x="174" y="54"/>
                  </a:cubicBezTo>
                  <a:cubicBezTo>
                    <a:pt x="173" y="53"/>
                    <a:pt x="173" y="53"/>
                    <a:pt x="173" y="53"/>
                  </a:cubicBezTo>
                  <a:close/>
                  <a:moveTo>
                    <a:pt x="174" y="54"/>
                  </a:moveTo>
                  <a:cubicBezTo>
                    <a:pt x="174" y="54"/>
                    <a:pt x="174" y="54"/>
                    <a:pt x="174" y="54"/>
                  </a:cubicBezTo>
                  <a:cubicBezTo>
                    <a:pt x="174" y="54"/>
                    <a:pt x="174" y="54"/>
                    <a:pt x="174" y="54"/>
                  </a:cubicBezTo>
                  <a:cubicBezTo>
                    <a:pt x="175" y="54"/>
                    <a:pt x="175" y="54"/>
                    <a:pt x="175" y="54"/>
                  </a:cubicBezTo>
                  <a:cubicBezTo>
                    <a:pt x="175" y="54"/>
                    <a:pt x="175" y="54"/>
                    <a:pt x="175" y="54"/>
                  </a:cubicBezTo>
                  <a:cubicBezTo>
                    <a:pt x="175" y="54"/>
                    <a:pt x="175" y="54"/>
                    <a:pt x="175" y="54"/>
                  </a:cubicBezTo>
                  <a:cubicBezTo>
                    <a:pt x="174" y="54"/>
                    <a:pt x="174" y="54"/>
                    <a:pt x="174" y="54"/>
                  </a:cubicBezTo>
                  <a:close/>
                  <a:moveTo>
                    <a:pt x="173" y="52"/>
                  </a:moveTo>
                  <a:cubicBezTo>
                    <a:pt x="173" y="52"/>
                    <a:pt x="173" y="52"/>
                    <a:pt x="173" y="52"/>
                  </a:cubicBezTo>
                  <a:cubicBezTo>
                    <a:pt x="173" y="53"/>
                    <a:pt x="173" y="53"/>
                    <a:pt x="173" y="53"/>
                  </a:cubicBezTo>
                  <a:cubicBezTo>
                    <a:pt x="173" y="53"/>
                    <a:pt x="173" y="53"/>
                    <a:pt x="173" y="53"/>
                  </a:cubicBezTo>
                  <a:cubicBezTo>
                    <a:pt x="174" y="54"/>
                    <a:pt x="174" y="54"/>
                    <a:pt x="174" y="54"/>
                  </a:cubicBezTo>
                  <a:cubicBezTo>
                    <a:pt x="174" y="53"/>
                    <a:pt x="174" y="53"/>
                    <a:pt x="174" y="53"/>
                  </a:cubicBezTo>
                  <a:cubicBezTo>
                    <a:pt x="173" y="53"/>
                    <a:pt x="173" y="53"/>
                    <a:pt x="173" y="53"/>
                  </a:cubicBezTo>
                  <a:cubicBezTo>
                    <a:pt x="173" y="52"/>
                    <a:pt x="173" y="52"/>
                    <a:pt x="173" y="52"/>
                  </a:cubicBezTo>
                  <a:close/>
                  <a:moveTo>
                    <a:pt x="175" y="52"/>
                  </a:moveTo>
                  <a:cubicBezTo>
                    <a:pt x="174" y="52"/>
                    <a:pt x="174" y="52"/>
                    <a:pt x="174" y="52"/>
                  </a:cubicBezTo>
                  <a:cubicBezTo>
                    <a:pt x="173" y="53"/>
                    <a:pt x="173" y="53"/>
                    <a:pt x="173" y="53"/>
                  </a:cubicBezTo>
                  <a:cubicBezTo>
                    <a:pt x="174" y="53"/>
                    <a:pt x="174" y="53"/>
                    <a:pt x="174" y="53"/>
                  </a:cubicBezTo>
                  <a:cubicBezTo>
                    <a:pt x="175" y="53"/>
                    <a:pt x="175" y="53"/>
                    <a:pt x="175" y="53"/>
                  </a:cubicBezTo>
                  <a:cubicBezTo>
                    <a:pt x="175" y="53"/>
                    <a:pt x="175" y="53"/>
                    <a:pt x="175" y="53"/>
                  </a:cubicBezTo>
                  <a:cubicBezTo>
                    <a:pt x="175" y="53"/>
                    <a:pt x="175" y="53"/>
                    <a:pt x="175" y="53"/>
                  </a:cubicBezTo>
                  <a:cubicBezTo>
                    <a:pt x="175" y="53"/>
                    <a:pt x="175" y="53"/>
                    <a:pt x="175" y="53"/>
                  </a:cubicBezTo>
                  <a:cubicBezTo>
                    <a:pt x="175" y="52"/>
                    <a:pt x="175" y="52"/>
                    <a:pt x="175" y="52"/>
                  </a:cubicBezTo>
                  <a:cubicBezTo>
                    <a:pt x="175" y="52"/>
                    <a:pt x="175" y="52"/>
                    <a:pt x="175" y="52"/>
                  </a:cubicBezTo>
                  <a:cubicBezTo>
                    <a:pt x="175" y="52"/>
                    <a:pt x="175" y="52"/>
                    <a:pt x="175" y="52"/>
                  </a:cubicBezTo>
                  <a:cubicBezTo>
                    <a:pt x="175" y="52"/>
                    <a:pt x="175" y="52"/>
                    <a:pt x="175" y="52"/>
                  </a:cubicBezTo>
                  <a:close/>
                  <a:moveTo>
                    <a:pt x="173" y="51"/>
                  </a:moveTo>
                  <a:cubicBezTo>
                    <a:pt x="173" y="51"/>
                    <a:pt x="173" y="51"/>
                    <a:pt x="173" y="51"/>
                  </a:cubicBezTo>
                  <a:cubicBezTo>
                    <a:pt x="173" y="51"/>
                    <a:pt x="173" y="51"/>
                    <a:pt x="173" y="51"/>
                  </a:cubicBezTo>
                  <a:cubicBezTo>
                    <a:pt x="173" y="51"/>
                    <a:pt x="173" y="51"/>
                    <a:pt x="173" y="51"/>
                  </a:cubicBezTo>
                  <a:cubicBezTo>
                    <a:pt x="173" y="51"/>
                    <a:pt x="173" y="51"/>
                    <a:pt x="173" y="51"/>
                  </a:cubicBezTo>
                  <a:close/>
                  <a:moveTo>
                    <a:pt x="175" y="50"/>
                  </a:moveTo>
                  <a:cubicBezTo>
                    <a:pt x="175" y="50"/>
                    <a:pt x="175" y="50"/>
                    <a:pt x="175" y="50"/>
                  </a:cubicBezTo>
                  <a:cubicBezTo>
                    <a:pt x="175" y="50"/>
                    <a:pt x="175" y="50"/>
                    <a:pt x="175" y="50"/>
                  </a:cubicBezTo>
                  <a:cubicBezTo>
                    <a:pt x="175" y="50"/>
                    <a:pt x="175" y="50"/>
                    <a:pt x="175" y="50"/>
                  </a:cubicBezTo>
                  <a:cubicBezTo>
                    <a:pt x="175" y="50"/>
                    <a:pt x="175" y="50"/>
                    <a:pt x="175" y="50"/>
                  </a:cubicBezTo>
                  <a:close/>
                  <a:moveTo>
                    <a:pt x="174" y="50"/>
                  </a:moveTo>
                  <a:cubicBezTo>
                    <a:pt x="174" y="50"/>
                    <a:pt x="174" y="50"/>
                    <a:pt x="174" y="50"/>
                  </a:cubicBezTo>
                  <a:cubicBezTo>
                    <a:pt x="174" y="51"/>
                    <a:pt x="174" y="51"/>
                    <a:pt x="174" y="51"/>
                  </a:cubicBezTo>
                  <a:cubicBezTo>
                    <a:pt x="173" y="51"/>
                    <a:pt x="173" y="51"/>
                    <a:pt x="173" y="51"/>
                  </a:cubicBezTo>
                  <a:cubicBezTo>
                    <a:pt x="174" y="51"/>
                    <a:pt x="174" y="51"/>
                    <a:pt x="174" y="51"/>
                  </a:cubicBezTo>
                  <a:cubicBezTo>
                    <a:pt x="174" y="51"/>
                    <a:pt x="174" y="51"/>
                    <a:pt x="174" y="51"/>
                  </a:cubicBezTo>
                  <a:cubicBezTo>
                    <a:pt x="174" y="51"/>
                    <a:pt x="174" y="51"/>
                    <a:pt x="174" y="51"/>
                  </a:cubicBezTo>
                  <a:cubicBezTo>
                    <a:pt x="174" y="51"/>
                    <a:pt x="174" y="51"/>
                    <a:pt x="174" y="51"/>
                  </a:cubicBezTo>
                  <a:cubicBezTo>
                    <a:pt x="174" y="52"/>
                    <a:pt x="174" y="52"/>
                    <a:pt x="174" y="52"/>
                  </a:cubicBezTo>
                  <a:cubicBezTo>
                    <a:pt x="174" y="52"/>
                    <a:pt x="174" y="52"/>
                    <a:pt x="174" y="52"/>
                  </a:cubicBezTo>
                  <a:cubicBezTo>
                    <a:pt x="175" y="52"/>
                    <a:pt x="175" y="52"/>
                    <a:pt x="175" y="52"/>
                  </a:cubicBezTo>
                  <a:cubicBezTo>
                    <a:pt x="175" y="52"/>
                    <a:pt x="175" y="52"/>
                    <a:pt x="175" y="52"/>
                  </a:cubicBezTo>
                  <a:cubicBezTo>
                    <a:pt x="175" y="51"/>
                    <a:pt x="175" y="51"/>
                    <a:pt x="175" y="51"/>
                  </a:cubicBezTo>
                  <a:cubicBezTo>
                    <a:pt x="175" y="50"/>
                    <a:pt x="175" y="50"/>
                    <a:pt x="175" y="50"/>
                  </a:cubicBezTo>
                  <a:cubicBezTo>
                    <a:pt x="175" y="50"/>
                    <a:pt x="175" y="50"/>
                    <a:pt x="175" y="50"/>
                  </a:cubicBezTo>
                  <a:cubicBezTo>
                    <a:pt x="174" y="50"/>
                    <a:pt x="174" y="50"/>
                    <a:pt x="174" y="50"/>
                  </a:cubicBezTo>
                  <a:close/>
                  <a:moveTo>
                    <a:pt x="163" y="56"/>
                  </a:moveTo>
                  <a:cubicBezTo>
                    <a:pt x="163" y="56"/>
                    <a:pt x="163" y="56"/>
                    <a:pt x="163" y="56"/>
                  </a:cubicBezTo>
                  <a:cubicBezTo>
                    <a:pt x="163" y="56"/>
                    <a:pt x="163" y="56"/>
                    <a:pt x="163" y="56"/>
                  </a:cubicBezTo>
                  <a:cubicBezTo>
                    <a:pt x="163" y="56"/>
                    <a:pt x="163" y="56"/>
                    <a:pt x="163" y="56"/>
                  </a:cubicBezTo>
                  <a:close/>
                  <a:moveTo>
                    <a:pt x="162" y="57"/>
                  </a:moveTo>
                  <a:cubicBezTo>
                    <a:pt x="163" y="57"/>
                    <a:pt x="163" y="57"/>
                    <a:pt x="163" y="57"/>
                  </a:cubicBezTo>
                  <a:cubicBezTo>
                    <a:pt x="163" y="57"/>
                    <a:pt x="163" y="57"/>
                    <a:pt x="163" y="57"/>
                  </a:cubicBezTo>
                  <a:cubicBezTo>
                    <a:pt x="162" y="57"/>
                    <a:pt x="162" y="57"/>
                    <a:pt x="162" y="57"/>
                  </a:cubicBezTo>
                  <a:close/>
                  <a:moveTo>
                    <a:pt x="158" y="58"/>
                  </a:moveTo>
                  <a:cubicBezTo>
                    <a:pt x="158" y="59"/>
                    <a:pt x="158" y="59"/>
                    <a:pt x="158" y="59"/>
                  </a:cubicBezTo>
                  <a:cubicBezTo>
                    <a:pt x="158" y="59"/>
                    <a:pt x="158" y="59"/>
                    <a:pt x="158" y="59"/>
                  </a:cubicBezTo>
                  <a:cubicBezTo>
                    <a:pt x="158" y="59"/>
                    <a:pt x="158" y="58"/>
                    <a:pt x="158" y="58"/>
                  </a:cubicBezTo>
                  <a:close/>
                  <a:moveTo>
                    <a:pt x="159" y="58"/>
                  </a:moveTo>
                  <a:cubicBezTo>
                    <a:pt x="158" y="58"/>
                    <a:pt x="158" y="58"/>
                    <a:pt x="158" y="58"/>
                  </a:cubicBezTo>
                  <a:cubicBezTo>
                    <a:pt x="159" y="58"/>
                    <a:pt x="159" y="58"/>
                    <a:pt x="159" y="58"/>
                  </a:cubicBezTo>
                  <a:cubicBezTo>
                    <a:pt x="159" y="58"/>
                    <a:pt x="159" y="58"/>
                    <a:pt x="159" y="58"/>
                  </a:cubicBezTo>
                  <a:cubicBezTo>
                    <a:pt x="159" y="58"/>
                    <a:pt x="159" y="58"/>
                    <a:pt x="159" y="58"/>
                  </a:cubicBezTo>
                  <a:close/>
                  <a:moveTo>
                    <a:pt x="159" y="61"/>
                  </a:moveTo>
                  <a:cubicBezTo>
                    <a:pt x="159" y="61"/>
                    <a:pt x="159" y="61"/>
                    <a:pt x="159" y="61"/>
                  </a:cubicBezTo>
                  <a:cubicBezTo>
                    <a:pt x="158" y="61"/>
                    <a:pt x="158" y="61"/>
                    <a:pt x="158" y="61"/>
                  </a:cubicBezTo>
                  <a:cubicBezTo>
                    <a:pt x="158" y="62"/>
                    <a:pt x="158" y="62"/>
                    <a:pt x="158" y="62"/>
                  </a:cubicBezTo>
                  <a:cubicBezTo>
                    <a:pt x="159" y="62"/>
                    <a:pt x="159" y="62"/>
                    <a:pt x="159" y="62"/>
                  </a:cubicBezTo>
                  <a:cubicBezTo>
                    <a:pt x="159" y="61"/>
                    <a:pt x="159" y="61"/>
                    <a:pt x="159" y="61"/>
                  </a:cubicBezTo>
                  <a:cubicBezTo>
                    <a:pt x="159" y="61"/>
                    <a:pt x="159" y="61"/>
                    <a:pt x="159" y="61"/>
                  </a:cubicBezTo>
                  <a:close/>
                  <a:moveTo>
                    <a:pt x="161" y="58"/>
                  </a:moveTo>
                  <a:cubicBezTo>
                    <a:pt x="160" y="59"/>
                    <a:pt x="160" y="59"/>
                    <a:pt x="160" y="59"/>
                  </a:cubicBezTo>
                  <a:cubicBezTo>
                    <a:pt x="160" y="59"/>
                    <a:pt x="160" y="59"/>
                    <a:pt x="160" y="59"/>
                  </a:cubicBezTo>
                  <a:cubicBezTo>
                    <a:pt x="160" y="59"/>
                    <a:pt x="160" y="59"/>
                    <a:pt x="160" y="59"/>
                  </a:cubicBezTo>
                  <a:cubicBezTo>
                    <a:pt x="159" y="60"/>
                    <a:pt x="159" y="60"/>
                    <a:pt x="159" y="60"/>
                  </a:cubicBezTo>
                  <a:cubicBezTo>
                    <a:pt x="159" y="60"/>
                    <a:pt x="159" y="60"/>
                    <a:pt x="159" y="60"/>
                  </a:cubicBezTo>
                  <a:cubicBezTo>
                    <a:pt x="160" y="61"/>
                    <a:pt x="160" y="61"/>
                    <a:pt x="160" y="61"/>
                  </a:cubicBezTo>
                  <a:cubicBezTo>
                    <a:pt x="160" y="60"/>
                    <a:pt x="160" y="60"/>
                    <a:pt x="160" y="60"/>
                  </a:cubicBezTo>
                  <a:cubicBezTo>
                    <a:pt x="161" y="59"/>
                    <a:pt x="161" y="59"/>
                    <a:pt x="161" y="59"/>
                  </a:cubicBezTo>
                  <a:cubicBezTo>
                    <a:pt x="162" y="58"/>
                    <a:pt x="162" y="58"/>
                    <a:pt x="162" y="58"/>
                  </a:cubicBezTo>
                  <a:cubicBezTo>
                    <a:pt x="162" y="58"/>
                    <a:pt x="162" y="58"/>
                    <a:pt x="162" y="58"/>
                  </a:cubicBezTo>
                  <a:cubicBezTo>
                    <a:pt x="162" y="57"/>
                    <a:pt x="162" y="57"/>
                    <a:pt x="162" y="57"/>
                  </a:cubicBezTo>
                  <a:cubicBezTo>
                    <a:pt x="162" y="57"/>
                    <a:pt x="162" y="57"/>
                    <a:pt x="162" y="57"/>
                  </a:cubicBezTo>
                  <a:cubicBezTo>
                    <a:pt x="161" y="57"/>
                    <a:pt x="161" y="57"/>
                    <a:pt x="161" y="57"/>
                  </a:cubicBezTo>
                  <a:cubicBezTo>
                    <a:pt x="161" y="57"/>
                    <a:pt x="161" y="57"/>
                    <a:pt x="161" y="57"/>
                  </a:cubicBezTo>
                  <a:cubicBezTo>
                    <a:pt x="161" y="58"/>
                    <a:pt x="161" y="58"/>
                    <a:pt x="161" y="58"/>
                  </a:cubicBezTo>
                  <a:close/>
                  <a:moveTo>
                    <a:pt x="154" y="54"/>
                  </a:moveTo>
                  <a:cubicBezTo>
                    <a:pt x="155" y="53"/>
                    <a:pt x="155" y="53"/>
                    <a:pt x="155" y="53"/>
                  </a:cubicBezTo>
                  <a:cubicBezTo>
                    <a:pt x="154" y="53"/>
                    <a:pt x="154" y="53"/>
                    <a:pt x="154" y="53"/>
                  </a:cubicBezTo>
                  <a:cubicBezTo>
                    <a:pt x="154" y="54"/>
                    <a:pt x="154" y="54"/>
                    <a:pt x="154" y="54"/>
                  </a:cubicBezTo>
                  <a:close/>
                  <a:moveTo>
                    <a:pt x="152" y="55"/>
                  </a:moveTo>
                  <a:cubicBezTo>
                    <a:pt x="152" y="55"/>
                    <a:pt x="152" y="55"/>
                    <a:pt x="152" y="55"/>
                  </a:cubicBezTo>
                  <a:cubicBezTo>
                    <a:pt x="152" y="55"/>
                    <a:pt x="152" y="55"/>
                    <a:pt x="152" y="55"/>
                  </a:cubicBezTo>
                  <a:cubicBezTo>
                    <a:pt x="152" y="55"/>
                    <a:pt x="152" y="55"/>
                    <a:pt x="152" y="55"/>
                  </a:cubicBezTo>
                  <a:close/>
                  <a:moveTo>
                    <a:pt x="154" y="61"/>
                  </a:moveTo>
                  <a:cubicBezTo>
                    <a:pt x="153" y="61"/>
                    <a:pt x="153" y="61"/>
                    <a:pt x="153" y="61"/>
                  </a:cubicBezTo>
                  <a:cubicBezTo>
                    <a:pt x="153" y="61"/>
                    <a:pt x="153" y="61"/>
                    <a:pt x="153" y="61"/>
                  </a:cubicBezTo>
                  <a:cubicBezTo>
                    <a:pt x="154" y="61"/>
                    <a:pt x="154" y="61"/>
                    <a:pt x="154" y="61"/>
                  </a:cubicBezTo>
                  <a:close/>
                  <a:moveTo>
                    <a:pt x="152" y="60"/>
                  </a:moveTo>
                  <a:cubicBezTo>
                    <a:pt x="153" y="59"/>
                    <a:pt x="153" y="59"/>
                    <a:pt x="153" y="59"/>
                  </a:cubicBezTo>
                  <a:cubicBezTo>
                    <a:pt x="153" y="60"/>
                    <a:pt x="153" y="60"/>
                    <a:pt x="153" y="60"/>
                  </a:cubicBezTo>
                  <a:cubicBezTo>
                    <a:pt x="153" y="60"/>
                    <a:pt x="153" y="60"/>
                    <a:pt x="153" y="60"/>
                  </a:cubicBezTo>
                  <a:cubicBezTo>
                    <a:pt x="153" y="61"/>
                    <a:pt x="153" y="61"/>
                    <a:pt x="153" y="61"/>
                  </a:cubicBezTo>
                  <a:cubicBezTo>
                    <a:pt x="152" y="60"/>
                    <a:pt x="152" y="60"/>
                    <a:pt x="152" y="60"/>
                  </a:cubicBezTo>
                  <a:cubicBezTo>
                    <a:pt x="152" y="60"/>
                    <a:pt x="152" y="60"/>
                    <a:pt x="152" y="60"/>
                  </a:cubicBezTo>
                  <a:close/>
                  <a:moveTo>
                    <a:pt x="147" y="57"/>
                  </a:moveTo>
                  <a:cubicBezTo>
                    <a:pt x="148" y="57"/>
                    <a:pt x="148" y="57"/>
                    <a:pt x="148" y="57"/>
                  </a:cubicBezTo>
                  <a:cubicBezTo>
                    <a:pt x="148" y="57"/>
                    <a:pt x="148" y="57"/>
                    <a:pt x="148" y="57"/>
                  </a:cubicBezTo>
                  <a:cubicBezTo>
                    <a:pt x="148" y="57"/>
                    <a:pt x="148" y="57"/>
                    <a:pt x="148" y="57"/>
                  </a:cubicBezTo>
                  <a:cubicBezTo>
                    <a:pt x="148" y="57"/>
                    <a:pt x="148" y="57"/>
                    <a:pt x="148" y="57"/>
                  </a:cubicBezTo>
                  <a:cubicBezTo>
                    <a:pt x="147" y="57"/>
                    <a:pt x="147" y="57"/>
                    <a:pt x="147" y="57"/>
                  </a:cubicBezTo>
                  <a:close/>
                  <a:moveTo>
                    <a:pt x="148" y="62"/>
                  </a:moveTo>
                  <a:cubicBezTo>
                    <a:pt x="149" y="62"/>
                    <a:pt x="149" y="62"/>
                    <a:pt x="149" y="62"/>
                  </a:cubicBezTo>
                  <a:cubicBezTo>
                    <a:pt x="150" y="62"/>
                    <a:pt x="150" y="62"/>
                    <a:pt x="150" y="62"/>
                  </a:cubicBezTo>
                  <a:cubicBezTo>
                    <a:pt x="149" y="62"/>
                    <a:pt x="149" y="62"/>
                    <a:pt x="149" y="62"/>
                  </a:cubicBezTo>
                  <a:cubicBezTo>
                    <a:pt x="148" y="62"/>
                    <a:pt x="148" y="62"/>
                    <a:pt x="148" y="62"/>
                  </a:cubicBezTo>
                  <a:close/>
                  <a:moveTo>
                    <a:pt x="142" y="59"/>
                  </a:moveTo>
                  <a:cubicBezTo>
                    <a:pt x="142" y="58"/>
                    <a:pt x="142" y="58"/>
                    <a:pt x="142" y="58"/>
                  </a:cubicBezTo>
                  <a:cubicBezTo>
                    <a:pt x="142" y="58"/>
                    <a:pt x="142" y="58"/>
                    <a:pt x="142" y="58"/>
                  </a:cubicBezTo>
                  <a:cubicBezTo>
                    <a:pt x="142" y="58"/>
                    <a:pt x="142" y="58"/>
                    <a:pt x="142" y="58"/>
                  </a:cubicBezTo>
                  <a:cubicBezTo>
                    <a:pt x="142" y="59"/>
                    <a:pt x="142" y="59"/>
                    <a:pt x="142" y="59"/>
                  </a:cubicBezTo>
                  <a:close/>
                  <a:moveTo>
                    <a:pt x="144" y="61"/>
                  </a:moveTo>
                  <a:cubicBezTo>
                    <a:pt x="145" y="61"/>
                    <a:pt x="145" y="61"/>
                    <a:pt x="145" y="61"/>
                  </a:cubicBezTo>
                  <a:cubicBezTo>
                    <a:pt x="146" y="61"/>
                    <a:pt x="146" y="61"/>
                    <a:pt x="146" y="61"/>
                  </a:cubicBezTo>
                  <a:cubicBezTo>
                    <a:pt x="146" y="62"/>
                    <a:pt x="146" y="62"/>
                    <a:pt x="146" y="62"/>
                  </a:cubicBezTo>
                  <a:cubicBezTo>
                    <a:pt x="145" y="62"/>
                    <a:pt x="145" y="62"/>
                    <a:pt x="145" y="62"/>
                  </a:cubicBezTo>
                  <a:cubicBezTo>
                    <a:pt x="144" y="62"/>
                    <a:pt x="144" y="62"/>
                    <a:pt x="144" y="62"/>
                  </a:cubicBezTo>
                  <a:cubicBezTo>
                    <a:pt x="144" y="61"/>
                    <a:pt x="144" y="61"/>
                    <a:pt x="144" y="61"/>
                  </a:cubicBezTo>
                  <a:close/>
                  <a:moveTo>
                    <a:pt x="143" y="62"/>
                  </a:moveTo>
                  <a:cubicBezTo>
                    <a:pt x="143" y="61"/>
                    <a:pt x="143" y="61"/>
                    <a:pt x="143" y="61"/>
                  </a:cubicBezTo>
                  <a:cubicBezTo>
                    <a:pt x="143" y="62"/>
                    <a:pt x="143" y="62"/>
                    <a:pt x="143" y="62"/>
                  </a:cubicBezTo>
                  <a:cubicBezTo>
                    <a:pt x="143" y="62"/>
                    <a:pt x="143" y="62"/>
                    <a:pt x="143" y="62"/>
                  </a:cubicBezTo>
                  <a:close/>
                  <a:moveTo>
                    <a:pt x="141" y="61"/>
                  </a:moveTo>
                  <a:cubicBezTo>
                    <a:pt x="141" y="61"/>
                    <a:pt x="141" y="61"/>
                    <a:pt x="141" y="61"/>
                  </a:cubicBezTo>
                  <a:cubicBezTo>
                    <a:pt x="142" y="61"/>
                    <a:pt x="142" y="61"/>
                    <a:pt x="142" y="61"/>
                  </a:cubicBezTo>
                  <a:cubicBezTo>
                    <a:pt x="141" y="62"/>
                    <a:pt x="141" y="62"/>
                    <a:pt x="141" y="62"/>
                  </a:cubicBezTo>
                  <a:cubicBezTo>
                    <a:pt x="141" y="61"/>
                    <a:pt x="141" y="61"/>
                    <a:pt x="141" y="61"/>
                  </a:cubicBezTo>
                  <a:close/>
                  <a:moveTo>
                    <a:pt x="124" y="70"/>
                  </a:moveTo>
                  <a:cubicBezTo>
                    <a:pt x="124" y="71"/>
                    <a:pt x="124" y="71"/>
                    <a:pt x="124" y="71"/>
                  </a:cubicBezTo>
                  <a:cubicBezTo>
                    <a:pt x="124" y="71"/>
                    <a:pt x="124" y="71"/>
                    <a:pt x="124" y="71"/>
                  </a:cubicBezTo>
                  <a:cubicBezTo>
                    <a:pt x="126" y="71"/>
                    <a:pt x="126" y="71"/>
                    <a:pt x="126" y="71"/>
                  </a:cubicBezTo>
                  <a:cubicBezTo>
                    <a:pt x="127" y="70"/>
                    <a:pt x="127" y="70"/>
                    <a:pt x="127" y="70"/>
                  </a:cubicBezTo>
                  <a:cubicBezTo>
                    <a:pt x="128" y="70"/>
                    <a:pt x="128" y="70"/>
                    <a:pt x="128" y="70"/>
                  </a:cubicBezTo>
                  <a:cubicBezTo>
                    <a:pt x="129" y="70"/>
                    <a:pt x="129" y="70"/>
                    <a:pt x="129" y="70"/>
                  </a:cubicBezTo>
                  <a:cubicBezTo>
                    <a:pt x="129" y="69"/>
                    <a:pt x="129" y="69"/>
                    <a:pt x="129" y="69"/>
                  </a:cubicBezTo>
                  <a:cubicBezTo>
                    <a:pt x="130" y="69"/>
                    <a:pt x="130" y="69"/>
                    <a:pt x="130" y="69"/>
                  </a:cubicBezTo>
                  <a:cubicBezTo>
                    <a:pt x="132" y="67"/>
                    <a:pt x="132" y="67"/>
                    <a:pt x="132" y="67"/>
                  </a:cubicBezTo>
                  <a:cubicBezTo>
                    <a:pt x="132" y="67"/>
                    <a:pt x="132" y="67"/>
                    <a:pt x="132" y="67"/>
                  </a:cubicBezTo>
                  <a:cubicBezTo>
                    <a:pt x="132" y="67"/>
                    <a:pt x="132" y="67"/>
                    <a:pt x="132" y="67"/>
                  </a:cubicBezTo>
                  <a:cubicBezTo>
                    <a:pt x="131" y="66"/>
                    <a:pt x="131" y="66"/>
                    <a:pt x="131" y="66"/>
                  </a:cubicBezTo>
                  <a:cubicBezTo>
                    <a:pt x="130" y="65"/>
                    <a:pt x="130" y="65"/>
                    <a:pt x="130" y="65"/>
                  </a:cubicBezTo>
                  <a:cubicBezTo>
                    <a:pt x="130" y="65"/>
                    <a:pt x="130" y="65"/>
                    <a:pt x="130" y="65"/>
                  </a:cubicBezTo>
                  <a:cubicBezTo>
                    <a:pt x="129" y="65"/>
                    <a:pt x="129" y="65"/>
                    <a:pt x="129" y="65"/>
                  </a:cubicBezTo>
                  <a:cubicBezTo>
                    <a:pt x="129" y="66"/>
                    <a:pt x="129" y="66"/>
                    <a:pt x="129" y="66"/>
                  </a:cubicBezTo>
                  <a:cubicBezTo>
                    <a:pt x="128" y="66"/>
                    <a:pt x="128" y="66"/>
                    <a:pt x="128" y="66"/>
                  </a:cubicBezTo>
                  <a:cubicBezTo>
                    <a:pt x="128" y="67"/>
                    <a:pt x="128" y="67"/>
                    <a:pt x="128" y="67"/>
                  </a:cubicBezTo>
                  <a:cubicBezTo>
                    <a:pt x="127" y="66"/>
                    <a:pt x="127" y="66"/>
                    <a:pt x="127" y="66"/>
                  </a:cubicBezTo>
                  <a:cubicBezTo>
                    <a:pt x="127" y="66"/>
                    <a:pt x="127" y="66"/>
                    <a:pt x="127" y="66"/>
                  </a:cubicBezTo>
                  <a:cubicBezTo>
                    <a:pt x="126" y="67"/>
                    <a:pt x="126" y="67"/>
                    <a:pt x="126" y="67"/>
                  </a:cubicBezTo>
                  <a:cubicBezTo>
                    <a:pt x="125" y="68"/>
                    <a:pt x="125" y="68"/>
                    <a:pt x="125" y="68"/>
                  </a:cubicBezTo>
                  <a:cubicBezTo>
                    <a:pt x="125" y="69"/>
                    <a:pt x="125" y="69"/>
                    <a:pt x="125" y="69"/>
                  </a:cubicBezTo>
                  <a:cubicBezTo>
                    <a:pt x="124" y="69"/>
                    <a:pt x="124" y="69"/>
                    <a:pt x="124" y="69"/>
                  </a:cubicBezTo>
                  <a:cubicBezTo>
                    <a:pt x="125" y="70"/>
                    <a:pt x="125" y="70"/>
                    <a:pt x="125" y="70"/>
                  </a:cubicBezTo>
                  <a:cubicBezTo>
                    <a:pt x="125" y="70"/>
                    <a:pt x="125" y="70"/>
                    <a:pt x="125" y="70"/>
                  </a:cubicBezTo>
                  <a:cubicBezTo>
                    <a:pt x="125" y="70"/>
                    <a:pt x="125" y="70"/>
                    <a:pt x="125" y="70"/>
                  </a:cubicBezTo>
                  <a:cubicBezTo>
                    <a:pt x="124" y="70"/>
                    <a:pt x="124" y="70"/>
                    <a:pt x="124" y="70"/>
                  </a:cubicBezTo>
                  <a:close/>
                  <a:moveTo>
                    <a:pt x="123" y="71"/>
                  </a:moveTo>
                  <a:cubicBezTo>
                    <a:pt x="124" y="70"/>
                    <a:pt x="124" y="70"/>
                    <a:pt x="124" y="70"/>
                  </a:cubicBezTo>
                  <a:cubicBezTo>
                    <a:pt x="123" y="70"/>
                    <a:pt x="123" y="70"/>
                    <a:pt x="123" y="70"/>
                  </a:cubicBezTo>
                  <a:cubicBezTo>
                    <a:pt x="123" y="70"/>
                    <a:pt x="123" y="70"/>
                    <a:pt x="123" y="70"/>
                  </a:cubicBezTo>
                  <a:cubicBezTo>
                    <a:pt x="123" y="71"/>
                    <a:pt x="123" y="71"/>
                    <a:pt x="123" y="71"/>
                  </a:cubicBezTo>
                  <a:close/>
                  <a:moveTo>
                    <a:pt x="123" y="71"/>
                  </a:moveTo>
                  <a:cubicBezTo>
                    <a:pt x="123" y="71"/>
                    <a:pt x="123" y="71"/>
                    <a:pt x="123" y="71"/>
                  </a:cubicBezTo>
                  <a:cubicBezTo>
                    <a:pt x="123" y="72"/>
                    <a:pt x="123" y="72"/>
                    <a:pt x="123" y="72"/>
                  </a:cubicBezTo>
                  <a:cubicBezTo>
                    <a:pt x="121" y="72"/>
                    <a:pt x="121" y="72"/>
                    <a:pt x="121" y="72"/>
                  </a:cubicBezTo>
                  <a:cubicBezTo>
                    <a:pt x="121" y="73"/>
                    <a:pt x="121" y="73"/>
                    <a:pt x="121" y="73"/>
                  </a:cubicBezTo>
                  <a:cubicBezTo>
                    <a:pt x="121" y="73"/>
                    <a:pt x="121" y="73"/>
                    <a:pt x="121" y="73"/>
                  </a:cubicBezTo>
                  <a:cubicBezTo>
                    <a:pt x="123" y="72"/>
                    <a:pt x="123" y="72"/>
                    <a:pt x="123" y="72"/>
                  </a:cubicBezTo>
                  <a:cubicBezTo>
                    <a:pt x="124" y="72"/>
                    <a:pt x="124" y="72"/>
                    <a:pt x="124" y="72"/>
                  </a:cubicBezTo>
                  <a:cubicBezTo>
                    <a:pt x="123" y="71"/>
                    <a:pt x="123" y="71"/>
                    <a:pt x="123" y="71"/>
                  </a:cubicBezTo>
                  <a:close/>
                  <a:moveTo>
                    <a:pt x="117" y="71"/>
                  </a:moveTo>
                  <a:cubicBezTo>
                    <a:pt x="117" y="71"/>
                    <a:pt x="117" y="71"/>
                    <a:pt x="117" y="71"/>
                  </a:cubicBezTo>
                  <a:cubicBezTo>
                    <a:pt x="117" y="72"/>
                    <a:pt x="117" y="72"/>
                    <a:pt x="117" y="72"/>
                  </a:cubicBezTo>
                  <a:cubicBezTo>
                    <a:pt x="117" y="72"/>
                    <a:pt x="117" y="72"/>
                    <a:pt x="117" y="72"/>
                  </a:cubicBezTo>
                  <a:cubicBezTo>
                    <a:pt x="116" y="72"/>
                    <a:pt x="116" y="72"/>
                    <a:pt x="116" y="72"/>
                  </a:cubicBezTo>
                  <a:cubicBezTo>
                    <a:pt x="116" y="71"/>
                    <a:pt x="116" y="71"/>
                    <a:pt x="116" y="71"/>
                  </a:cubicBezTo>
                  <a:cubicBezTo>
                    <a:pt x="117" y="71"/>
                    <a:pt x="117" y="71"/>
                    <a:pt x="117" y="71"/>
                  </a:cubicBezTo>
                  <a:close/>
                  <a:moveTo>
                    <a:pt x="104" y="67"/>
                  </a:moveTo>
                  <a:cubicBezTo>
                    <a:pt x="106" y="66"/>
                    <a:pt x="106" y="66"/>
                    <a:pt x="106" y="66"/>
                  </a:cubicBezTo>
                  <a:cubicBezTo>
                    <a:pt x="107" y="67"/>
                    <a:pt x="107" y="67"/>
                    <a:pt x="107" y="67"/>
                  </a:cubicBezTo>
                  <a:cubicBezTo>
                    <a:pt x="108" y="67"/>
                    <a:pt x="108" y="67"/>
                    <a:pt x="108" y="67"/>
                  </a:cubicBezTo>
                  <a:cubicBezTo>
                    <a:pt x="109" y="66"/>
                    <a:pt x="109" y="66"/>
                    <a:pt x="109" y="66"/>
                  </a:cubicBezTo>
                  <a:cubicBezTo>
                    <a:pt x="110" y="67"/>
                    <a:pt x="110" y="67"/>
                    <a:pt x="110" y="67"/>
                  </a:cubicBezTo>
                  <a:cubicBezTo>
                    <a:pt x="110" y="67"/>
                    <a:pt x="110" y="67"/>
                    <a:pt x="110" y="67"/>
                  </a:cubicBezTo>
                  <a:cubicBezTo>
                    <a:pt x="111" y="67"/>
                    <a:pt x="111" y="67"/>
                    <a:pt x="111" y="67"/>
                  </a:cubicBezTo>
                  <a:cubicBezTo>
                    <a:pt x="112" y="68"/>
                    <a:pt x="112" y="68"/>
                    <a:pt x="112" y="68"/>
                  </a:cubicBezTo>
                  <a:cubicBezTo>
                    <a:pt x="112" y="69"/>
                    <a:pt x="112" y="69"/>
                    <a:pt x="112" y="69"/>
                  </a:cubicBezTo>
                  <a:cubicBezTo>
                    <a:pt x="112" y="70"/>
                    <a:pt x="112" y="70"/>
                    <a:pt x="112" y="70"/>
                  </a:cubicBezTo>
                  <a:cubicBezTo>
                    <a:pt x="111" y="70"/>
                    <a:pt x="111" y="70"/>
                    <a:pt x="111" y="70"/>
                  </a:cubicBezTo>
                  <a:cubicBezTo>
                    <a:pt x="110" y="70"/>
                    <a:pt x="110" y="70"/>
                    <a:pt x="110" y="70"/>
                  </a:cubicBezTo>
                  <a:cubicBezTo>
                    <a:pt x="109" y="70"/>
                    <a:pt x="109" y="70"/>
                    <a:pt x="109" y="70"/>
                  </a:cubicBezTo>
                  <a:cubicBezTo>
                    <a:pt x="108" y="69"/>
                    <a:pt x="108" y="69"/>
                    <a:pt x="108" y="69"/>
                  </a:cubicBezTo>
                  <a:cubicBezTo>
                    <a:pt x="107" y="69"/>
                    <a:pt x="107" y="69"/>
                    <a:pt x="107" y="69"/>
                  </a:cubicBezTo>
                  <a:cubicBezTo>
                    <a:pt x="107" y="68"/>
                    <a:pt x="107" y="68"/>
                    <a:pt x="107" y="68"/>
                  </a:cubicBezTo>
                  <a:cubicBezTo>
                    <a:pt x="106" y="68"/>
                    <a:pt x="106" y="68"/>
                    <a:pt x="106" y="68"/>
                  </a:cubicBezTo>
                  <a:cubicBezTo>
                    <a:pt x="105" y="68"/>
                    <a:pt x="105" y="68"/>
                    <a:pt x="105" y="68"/>
                  </a:cubicBezTo>
                  <a:cubicBezTo>
                    <a:pt x="104" y="67"/>
                    <a:pt x="104" y="67"/>
                    <a:pt x="104" y="67"/>
                  </a:cubicBezTo>
                  <a:cubicBezTo>
                    <a:pt x="104" y="67"/>
                    <a:pt x="104" y="67"/>
                    <a:pt x="104" y="67"/>
                  </a:cubicBezTo>
                  <a:close/>
                  <a:moveTo>
                    <a:pt x="90" y="57"/>
                  </a:moveTo>
                  <a:cubicBezTo>
                    <a:pt x="91" y="58"/>
                    <a:pt x="91" y="58"/>
                    <a:pt x="91" y="58"/>
                  </a:cubicBezTo>
                  <a:cubicBezTo>
                    <a:pt x="91" y="57"/>
                    <a:pt x="91" y="57"/>
                    <a:pt x="91" y="57"/>
                  </a:cubicBezTo>
                  <a:cubicBezTo>
                    <a:pt x="91" y="58"/>
                    <a:pt x="91" y="58"/>
                    <a:pt x="91" y="58"/>
                  </a:cubicBezTo>
                  <a:cubicBezTo>
                    <a:pt x="90" y="58"/>
                    <a:pt x="90" y="58"/>
                    <a:pt x="90" y="58"/>
                  </a:cubicBezTo>
                  <a:cubicBezTo>
                    <a:pt x="90" y="57"/>
                    <a:pt x="90" y="57"/>
                    <a:pt x="90" y="57"/>
                  </a:cubicBezTo>
                  <a:close/>
                  <a:moveTo>
                    <a:pt x="88" y="56"/>
                  </a:moveTo>
                  <a:cubicBezTo>
                    <a:pt x="88" y="57"/>
                    <a:pt x="88" y="57"/>
                    <a:pt x="88" y="57"/>
                  </a:cubicBezTo>
                  <a:cubicBezTo>
                    <a:pt x="89" y="56"/>
                    <a:pt x="89" y="56"/>
                    <a:pt x="89" y="56"/>
                  </a:cubicBezTo>
                  <a:cubicBezTo>
                    <a:pt x="89" y="56"/>
                    <a:pt x="89" y="56"/>
                    <a:pt x="89" y="56"/>
                  </a:cubicBezTo>
                  <a:cubicBezTo>
                    <a:pt x="90" y="56"/>
                    <a:pt x="90" y="56"/>
                    <a:pt x="90" y="56"/>
                  </a:cubicBezTo>
                  <a:cubicBezTo>
                    <a:pt x="89" y="56"/>
                    <a:pt x="89" y="56"/>
                    <a:pt x="89" y="56"/>
                  </a:cubicBezTo>
                  <a:cubicBezTo>
                    <a:pt x="89" y="56"/>
                    <a:pt x="89" y="56"/>
                    <a:pt x="89" y="56"/>
                  </a:cubicBezTo>
                  <a:cubicBezTo>
                    <a:pt x="88" y="56"/>
                    <a:pt x="88" y="56"/>
                    <a:pt x="88" y="56"/>
                  </a:cubicBezTo>
                  <a:cubicBezTo>
                    <a:pt x="88" y="56"/>
                    <a:pt x="88" y="56"/>
                    <a:pt x="88" y="56"/>
                  </a:cubicBezTo>
                  <a:cubicBezTo>
                    <a:pt x="88" y="56"/>
                    <a:pt x="88" y="56"/>
                    <a:pt x="88" y="56"/>
                  </a:cubicBezTo>
                  <a:close/>
                  <a:moveTo>
                    <a:pt x="135" y="60"/>
                  </a:moveTo>
                  <a:cubicBezTo>
                    <a:pt x="136" y="60"/>
                    <a:pt x="136" y="60"/>
                    <a:pt x="136" y="60"/>
                  </a:cubicBezTo>
                  <a:cubicBezTo>
                    <a:pt x="138" y="60"/>
                    <a:pt x="138" y="60"/>
                    <a:pt x="138" y="60"/>
                  </a:cubicBezTo>
                  <a:cubicBezTo>
                    <a:pt x="138" y="60"/>
                    <a:pt x="138" y="60"/>
                    <a:pt x="138" y="60"/>
                  </a:cubicBezTo>
                  <a:cubicBezTo>
                    <a:pt x="138" y="60"/>
                    <a:pt x="138" y="60"/>
                    <a:pt x="138" y="60"/>
                  </a:cubicBezTo>
                  <a:cubicBezTo>
                    <a:pt x="139" y="60"/>
                    <a:pt x="139" y="60"/>
                    <a:pt x="139" y="60"/>
                  </a:cubicBezTo>
                  <a:cubicBezTo>
                    <a:pt x="140" y="59"/>
                    <a:pt x="140" y="59"/>
                    <a:pt x="140" y="59"/>
                  </a:cubicBezTo>
                  <a:cubicBezTo>
                    <a:pt x="140" y="59"/>
                    <a:pt x="140" y="59"/>
                    <a:pt x="140" y="59"/>
                  </a:cubicBezTo>
                  <a:cubicBezTo>
                    <a:pt x="139" y="59"/>
                    <a:pt x="139" y="59"/>
                    <a:pt x="139" y="59"/>
                  </a:cubicBezTo>
                  <a:cubicBezTo>
                    <a:pt x="138" y="59"/>
                    <a:pt x="138" y="59"/>
                    <a:pt x="138" y="59"/>
                  </a:cubicBezTo>
                  <a:cubicBezTo>
                    <a:pt x="137" y="59"/>
                    <a:pt x="137" y="59"/>
                    <a:pt x="137" y="59"/>
                  </a:cubicBezTo>
                  <a:cubicBezTo>
                    <a:pt x="136" y="59"/>
                    <a:pt x="136" y="59"/>
                    <a:pt x="136" y="59"/>
                  </a:cubicBezTo>
                  <a:cubicBezTo>
                    <a:pt x="135" y="59"/>
                    <a:pt x="135" y="59"/>
                    <a:pt x="135" y="59"/>
                  </a:cubicBezTo>
                  <a:cubicBezTo>
                    <a:pt x="135" y="60"/>
                    <a:pt x="135" y="60"/>
                    <a:pt x="135" y="60"/>
                  </a:cubicBezTo>
                  <a:cubicBezTo>
                    <a:pt x="135" y="60"/>
                    <a:pt x="135" y="60"/>
                    <a:pt x="135" y="60"/>
                  </a:cubicBezTo>
                  <a:close/>
                  <a:moveTo>
                    <a:pt x="134" y="61"/>
                  </a:moveTo>
                  <a:cubicBezTo>
                    <a:pt x="134" y="62"/>
                    <a:pt x="134" y="62"/>
                    <a:pt x="134" y="62"/>
                  </a:cubicBezTo>
                  <a:cubicBezTo>
                    <a:pt x="134" y="62"/>
                    <a:pt x="134" y="62"/>
                    <a:pt x="134" y="62"/>
                  </a:cubicBezTo>
                  <a:cubicBezTo>
                    <a:pt x="134" y="62"/>
                    <a:pt x="134" y="62"/>
                    <a:pt x="134" y="62"/>
                  </a:cubicBezTo>
                  <a:cubicBezTo>
                    <a:pt x="134" y="61"/>
                    <a:pt x="134" y="61"/>
                    <a:pt x="134" y="61"/>
                  </a:cubicBezTo>
                  <a:close/>
                  <a:moveTo>
                    <a:pt x="130" y="61"/>
                  </a:moveTo>
                  <a:cubicBezTo>
                    <a:pt x="129" y="62"/>
                    <a:pt x="129" y="62"/>
                    <a:pt x="129" y="62"/>
                  </a:cubicBezTo>
                  <a:cubicBezTo>
                    <a:pt x="129" y="62"/>
                    <a:pt x="129" y="62"/>
                    <a:pt x="129" y="62"/>
                  </a:cubicBezTo>
                  <a:cubicBezTo>
                    <a:pt x="129" y="62"/>
                    <a:pt x="129" y="62"/>
                    <a:pt x="129" y="62"/>
                  </a:cubicBezTo>
                  <a:cubicBezTo>
                    <a:pt x="129" y="63"/>
                    <a:pt x="129" y="63"/>
                    <a:pt x="129" y="63"/>
                  </a:cubicBezTo>
                  <a:cubicBezTo>
                    <a:pt x="130" y="63"/>
                    <a:pt x="130" y="63"/>
                    <a:pt x="130" y="63"/>
                  </a:cubicBezTo>
                  <a:cubicBezTo>
                    <a:pt x="131" y="62"/>
                    <a:pt x="131" y="62"/>
                    <a:pt x="131" y="62"/>
                  </a:cubicBezTo>
                  <a:cubicBezTo>
                    <a:pt x="132" y="62"/>
                    <a:pt x="132" y="62"/>
                    <a:pt x="132" y="62"/>
                  </a:cubicBezTo>
                  <a:cubicBezTo>
                    <a:pt x="131" y="61"/>
                    <a:pt x="131" y="61"/>
                    <a:pt x="131" y="61"/>
                  </a:cubicBezTo>
                  <a:cubicBezTo>
                    <a:pt x="130" y="62"/>
                    <a:pt x="130" y="62"/>
                    <a:pt x="130" y="62"/>
                  </a:cubicBezTo>
                  <a:cubicBezTo>
                    <a:pt x="130" y="61"/>
                    <a:pt x="130" y="61"/>
                    <a:pt x="130" y="61"/>
                  </a:cubicBezTo>
                  <a:close/>
                  <a:moveTo>
                    <a:pt x="127" y="63"/>
                  </a:moveTo>
                  <a:cubicBezTo>
                    <a:pt x="127" y="63"/>
                    <a:pt x="127" y="63"/>
                    <a:pt x="127" y="63"/>
                  </a:cubicBezTo>
                  <a:cubicBezTo>
                    <a:pt x="128" y="63"/>
                    <a:pt x="128" y="63"/>
                    <a:pt x="128" y="63"/>
                  </a:cubicBezTo>
                  <a:cubicBezTo>
                    <a:pt x="128" y="62"/>
                    <a:pt x="128" y="62"/>
                    <a:pt x="128" y="62"/>
                  </a:cubicBezTo>
                  <a:cubicBezTo>
                    <a:pt x="128" y="62"/>
                    <a:pt x="128" y="62"/>
                    <a:pt x="128" y="62"/>
                  </a:cubicBezTo>
                  <a:cubicBezTo>
                    <a:pt x="128" y="62"/>
                    <a:pt x="128" y="62"/>
                    <a:pt x="128" y="62"/>
                  </a:cubicBezTo>
                  <a:cubicBezTo>
                    <a:pt x="127" y="63"/>
                    <a:pt x="127" y="63"/>
                    <a:pt x="127" y="63"/>
                  </a:cubicBezTo>
                  <a:cubicBezTo>
                    <a:pt x="127" y="63"/>
                    <a:pt x="127" y="63"/>
                    <a:pt x="127" y="63"/>
                  </a:cubicBezTo>
                  <a:close/>
                  <a:moveTo>
                    <a:pt x="124" y="63"/>
                  </a:moveTo>
                  <a:cubicBezTo>
                    <a:pt x="125" y="62"/>
                    <a:pt x="125" y="62"/>
                    <a:pt x="125" y="62"/>
                  </a:cubicBezTo>
                  <a:cubicBezTo>
                    <a:pt x="125" y="62"/>
                    <a:pt x="125" y="62"/>
                    <a:pt x="125" y="62"/>
                  </a:cubicBezTo>
                  <a:cubicBezTo>
                    <a:pt x="125" y="62"/>
                    <a:pt x="125" y="62"/>
                    <a:pt x="125" y="62"/>
                  </a:cubicBezTo>
                  <a:cubicBezTo>
                    <a:pt x="126" y="62"/>
                    <a:pt x="126" y="62"/>
                    <a:pt x="126" y="62"/>
                  </a:cubicBezTo>
                  <a:cubicBezTo>
                    <a:pt x="126" y="62"/>
                    <a:pt x="126" y="62"/>
                    <a:pt x="126" y="62"/>
                  </a:cubicBezTo>
                  <a:cubicBezTo>
                    <a:pt x="127" y="62"/>
                    <a:pt x="127" y="62"/>
                    <a:pt x="127" y="62"/>
                  </a:cubicBezTo>
                  <a:cubicBezTo>
                    <a:pt x="126" y="63"/>
                    <a:pt x="126" y="63"/>
                    <a:pt x="126" y="63"/>
                  </a:cubicBezTo>
                  <a:cubicBezTo>
                    <a:pt x="125" y="63"/>
                    <a:pt x="125" y="63"/>
                    <a:pt x="125" y="63"/>
                  </a:cubicBezTo>
                  <a:cubicBezTo>
                    <a:pt x="124" y="63"/>
                    <a:pt x="124" y="63"/>
                    <a:pt x="124" y="63"/>
                  </a:cubicBezTo>
                  <a:cubicBezTo>
                    <a:pt x="124" y="63"/>
                    <a:pt x="124" y="63"/>
                    <a:pt x="124" y="63"/>
                  </a:cubicBezTo>
                  <a:close/>
                  <a:moveTo>
                    <a:pt x="123" y="63"/>
                  </a:moveTo>
                  <a:cubicBezTo>
                    <a:pt x="122" y="63"/>
                    <a:pt x="122" y="63"/>
                    <a:pt x="122" y="63"/>
                  </a:cubicBezTo>
                  <a:cubicBezTo>
                    <a:pt x="122" y="64"/>
                    <a:pt x="122" y="64"/>
                    <a:pt x="122" y="64"/>
                  </a:cubicBezTo>
                  <a:cubicBezTo>
                    <a:pt x="122" y="63"/>
                    <a:pt x="122" y="63"/>
                    <a:pt x="122" y="63"/>
                  </a:cubicBezTo>
                  <a:cubicBezTo>
                    <a:pt x="123" y="63"/>
                    <a:pt x="123" y="63"/>
                    <a:pt x="123" y="63"/>
                  </a:cubicBezTo>
                  <a:close/>
                  <a:moveTo>
                    <a:pt x="124" y="62"/>
                  </a:moveTo>
                  <a:cubicBezTo>
                    <a:pt x="123" y="62"/>
                    <a:pt x="123" y="62"/>
                    <a:pt x="123" y="62"/>
                  </a:cubicBezTo>
                  <a:cubicBezTo>
                    <a:pt x="123" y="62"/>
                    <a:pt x="123" y="62"/>
                    <a:pt x="123" y="62"/>
                  </a:cubicBezTo>
                  <a:cubicBezTo>
                    <a:pt x="124" y="62"/>
                    <a:pt x="124" y="62"/>
                    <a:pt x="124" y="62"/>
                  </a:cubicBezTo>
                  <a:cubicBezTo>
                    <a:pt x="124" y="62"/>
                    <a:pt x="124" y="62"/>
                    <a:pt x="124" y="62"/>
                  </a:cubicBezTo>
                  <a:close/>
                  <a:moveTo>
                    <a:pt x="108" y="63"/>
                  </a:moveTo>
                  <a:cubicBezTo>
                    <a:pt x="108" y="63"/>
                    <a:pt x="108" y="63"/>
                    <a:pt x="108" y="63"/>
                  </a:cubicBezTo>
                  <a:cubicBezTo>
                    <a:pt x="109" y="62"/>
                    <a:pt x="109" y="62"/>
                    <a:pt x="109" y="62"/>
                  </a:cubicBezTo>
                  <a:cubicBezTo>
                    <a:pt x="112" y="61"/>
                    <a:pt x="112" y="61"/>
                    <a:pt x="112" y="61"/>
                  </a:cubicBezTo>
                  <a:cubicBezTo>
                    <a:pt x="113" y="62"/>
                    <a:pt x="113" y="62"/>
                    <a:pt x="113" y="62"/>
                  </a:cubicBezTo>
                  <a:cubicBezTo>
                    <a:pt x="113" y="62"/>
                    <a:pt x="113" y="62"/>
                    <a:pt x="113" y="62"/>
                  </a:cubicBezTo>
                  <a:cubicBezTo>
                    <a:pt x="114" y="62"/>
                    <a:pt x="114" y="62"/>
                    <a:pt x="114" y="62"/>
                  </a:cubicBezTo>
                  <a:cubicBezTo>
                    <a:pt x="116" y="63"/>
                    <a:pt x="116" y="63"/>
                    <a:pt x="116" y="63"/>
                  </a:cubicBezTo>
                  <a:cubicBezTo>
                    <a:pt x="117" y="62"/>
                    <a:pt x="117" y="62"/>
                    <a:pt x="117" y="62"/>
                  </a:cubicBezTo>
                  <a:cubicBezTo>
                    <a:pt x="118" y="63"/>
                    <a:pt x="118" y="63"/>
                    <a:pt x="118" y="63"/>
                  </a:cubicBezTo>
                  <a:cubicBezTo>
                    <a:pt x="118" y="63"/>
                    <a:pt x="118" y="63"/>
                    <a:pt x="118" y="63"/>
                  </a:cubicBezTo>
                  <a:cubicBezTo>
                    <a:pt x="119" y="63"/>
                    <a:pt x="119" y="63"/>
                    <a:pt x="119" y="63"/>
                  </a:cubicBezTo>
                  <a:cubicBezTo>
                    <a:pt x="120" y="62"/>
                    <a:pt x="120" y="62"/>
                    <a:pt x="120" y="62"/>
                  </a:cubicBezTo>
                  <a:cubicBezTo>
                    <a:pt x="121" y="62"/>
                    <a:pt x="121" y="62"/>
                    <a:pt x="121" y="62"/>
                  </a:cubicBezTo>
                  <a:cubicBezTo>
                    <a:pt x="121" y="61"/>
                    <a:pt x="121" y="61"/>
                    <a:pt x="121" y="61"/>
                  </a:cubicBezTo>
                  <a:cubicBezTo>
                    <a:pt x="121" y="61"/>
                    <a:pt x="121" y="61"/>
                    <a:pt x="121" y="61"/>
                  </a:cubicBezTo>
                  <a:cubicBezTo>
                    <a:pt x="122" y="61"/>
                    <a:pt x="122" y="61"/>
                    <a:pt x="122" y="61"/>
                  </a:cubicBezTo>
                  <a:cubicBezTo>
                    <a:pt x="123" y="61"/>
                    <a:pt x="123" y="61"/>
                    <a:pt x="123" y="61"/>
                  </a:cubicBezTo>
                  <a:cubicBezTo>
                    <a:pt x="123" y="62"/>
                    <a:pt x="123" y="62"/>
                    <a:pt x="123" y="62"/>
                  </a:cubicBezTo>
                  <a:cubicBezTo>
                    <a:pt x="122" y="62"/>
                    <a:pt x="122" y="62"/>
                    <a:pt x="122" y="62"/>
                  </a:cubicBezTo>
                  <a:cubicBezTo>
                    <a:pt x="122" y="63"/>
                    <a:pt x="122" y="63"/>
                    <a:pt x="122" y="63"/>
                  </a:cubicBezTo>
                  <a:cubicBezTo>
                    <a:pt x="121" y="63"/>
                    <a:pt x="121" y="63"/>
                    <a:pt x="121" y="63"/>
                  </a:cubicBezTo>
                  <a:cubicBezTo>
                    <a:pt x="120" y="64"/>
                    <a:pt x="120" y="64"/>
                    <a:pt x="120" y="64"/>
                  </a:cubicBezTo>
                  <a:cubicBezTo>
                    <a:pt x="120" y="64"/>
                    <a:pt x="120" y="64"/>
                    <a:pt x="120" y="64"/>
                  </a:cubicBezTo>
                  <a:cubicBezTo>
                    <a:pt x="119" y="64"/>
                    <a:pt x="119" y="64"/>
                    <a:pt x="119" y="64"/>
                  </a:cubicBezTo>
                  <a:cubicBezTo>
                    <a:pt x="118" y="64"/>
                    <a:pt x="118" y="64"/>
                    <a:pt x="118" y="64"/>
                  </a:cubicBezTo>
                  <a:cubicBezTo>
                    <a:pt x="116" y="64"/>
                    <a:pt x="116" y="64"/>
                    <a:pt x="116" y="64"/>
                  </a:cubicBezTo>
                  <a:cubicBezTo>
                    <a:pt x="115" y="64"/>
                    <a:pt x="115" y="64"/>
                    <a:pt x="115" y="64"/>
                  </a:cubicBezTo>
                  <a:cubicBezTo>
                    <a:pt x="114" y="64"/>
                    <a:pt x="114" y="64"/>
                    <a:pt x="114" y="64"/>
                  </a:cubicBezTo>
                  <a:cubicBezTo>
                    <a:pt x="114" y="65"/>
                    <a:pt x="114" y="65"/>
                    <a:pt x="114" y="65"/>
                  </a:cubicBezTo>
                  <a:cubicBezTo>
                    <a:pt x="113" y="65"/>
                    <a:pt x="113" y="65"/>
                    <a:pt x="113" y="65"/>
                  </a:cubicBezTo>
                  <a:cubicBezTo>
                    <a:pt x="113" y="64"/>
                    <a:pt x="113" y="64"/>
                    <a:pt x="113" y="64"/>
                  </a:cubicBezTo>
                  <a:cubicBezTo>
                    <a:pt x="112" y="65"/>
                    <a:pt x="112" y="65"/>
                    <a:pt x="112" y="65"/>
                  </a:cubicBezTo>
                  <a:cubicBezTo>
                    <a:pt x="111" y="64"/>
                    <a:pt x="111" y="64"/>
                    <a:pt x="111" y="64"/>
                  </a:cubicBezTo>
                  <a:cubicBezTo>
                    <a:pt x="111" y="64"/>
                    <a:pt x="111" y="64"/>
                    <a:pt x="111" y="64"/>
                  </a:cubicBezTo>
                  <a:cubicBezTo>
                    <a:pt x="110" y="64"/>
                    <a:pt x="110" y="64"/>
                    <a:pt x="110" y="64"/>
                  </a:cubicBezTo>
                  <a:cubicBezTo>
                    <a:pt x="109" y="64"/>
                    <a:pt x="109" y="64"/>
                    <a:pt x="109" y="64"/>
                  </a:cubicBezTo>
                  <a:cubicBezTo>
                    <a:pt x="109" y="64"/>
                    <a:pt x="109" y="64"/>
                    <a:pt x="109" y="64"/>
                  </a:cubicBezTo>
                  <a:cubicBezTo>
                    <a:pt x="108" y="64"/>
                    <a:pt x="108" y="64"/>
                    <a:pt x="108" y="64"/>
                  </a:cubicBezTo>
                  <a:cubicBezTo>
                    <a:pt x="108" y="63"/>
                    <a:pt x="108" y="63"/>
                    <a:pt x="108" y="63"/>
                  </a:cubicBezTo>
                  <a:close/>
                  <a:moveTo>
                    <a:pt x="107" y="63"/>
                  </a:moveTo>
                  <a:cubicBezTo>
                    <a:pt x="107" y="64"/>
                    <a:pt x="107" y="64"/>
                    <a:pt x="107" y="64"/>
                  </a:cubicBezTo>
                  <a:cubicBezTo>
                    <a:pt x="108" y="64"/>
                    <a:pt x="108" y="64"/>
                    <a:pt x="108" y="64"/>
                  </a:cubicBezTo>
                  <a:cubicBezTo>
                    <a:pt x="108" y="63"/>
                    <a:pt x="108" y="63"/>
                    <a:pt x="108" y="63"/>
                  </a:cubicBezTo>
                  <a:cubicBezTo>
                    <a:pt x="107" y="63"/>
                    <a:pt x="107" y="63"/>
                    <a:pt x="107" y="63"/>
                  </a:cubicBezTo>
                  <a:close/>
                  <a:moveTo>
                    <a:pt x="107" y="63"/>
                  </a:moveTo>
                  <a:cubicBezTo>
                    <a:pt x="106" y="63"/>
                    <a:pt x="106" y="63"/>
                    <a:pt x="106" y="63"/>
                  </a:cubicBezTo>
                  <a:cubicBezTo>
                    <a:pt x="106" y="64"/>
                    <a:pt x="106" y="64"/>
                    <a:pt x="106" y="64"/>
                  </a:cubicBezTo>
                  <a:cubicBezTo>
                    <a:pt x="106" y="64"/>
                    <a:pt x="106" y="64"/>
                    <a:pt x="106" y="64"/>
                  </a:cubicBezTo>
                  <a:cubicBezTo>
                    <a:pt x="107" y="63"/>
                    <a:pt x="107" y="63"/>
                    <a:pt x="107" y="63"/>
                  </a:cubicBezTo>
                  <a:cubicBezTo>
                    <a:pt x="107" y="63"/>
                    <a:pt x="107" y="63"/>
                    <a:pt x="107" y="63"/>
                  </a:cubicBezTo>
                  <a:close/>
                  <a:moveTo>
                    <a:pt x="94" y="63"/>
                  </a:moveTo>
                  <a:cubicBezTo>
                    <a:pt x="94" y="64"/>
                    <a:pt x="94" y="64"/>
                    <a:pt x="94" y="64"/>
                  </a:cubicBezTo>
                  <a:cubicBezTo>
                    <a:pt x="94" y="64"/>
                    <a:pt x="94" y="64"/>
                    <a:pt x="94" y="64"/>
                  </a:cubicBezTo>
                  <a:cubicBezTo>
                    <a:pt x="94" y="64"/>
                    <a:pt x="94" y="64"/>
                    <a:pt x="94" y="64"/>
                  </a:cubicBezTo>
                  <a:cubicBezTo>
                    <a:pt x="95" y="65"/>
                    <a:pt x="95" y="65"/>
                    <a:pt x="95" y="65"/>
                  </a:cubicBezTo>
                  <a:cubicBezTo>
                    <a:pt x="95" y="65"/>
                    <a:pt x="95" y="65"/>
                    <a:pt x="95" y="65"/>
                  </a:cubicBezTo>
                  <a:cubicBezTo>
                    <a:pt x="96" y="65"/>
                    <a:pt x="96" y="65"/>
                    <a:pt x="96" y="65"/>
                  </a:cubicBezTo>
                  <a:cubicBezTo>
                    <a:pt x="97" y="65"/>
                    <a:pt x="97" y="65"/>
                    <a:pt x="97" y="65"/>
                  </a:cubicBezTo>
                  <a:cubicBezTo>
                    <a:pt x="98" y="65"/>
                    <a:pt x="98" y="65"/>
                    <a:pt x="98" y="65"/>
                  </a:cubicBezTo>
                  <a:cubicBezTo>
                    <a:pt x="98" y="64"/>
                    <a:pt x="98" y="64"/>
                    <a:pt x="98" y="64"/>
                  </a:cubicBezTo>
                  <a:cubicBezTo>
                    <a:pt x="99" y="65"/>
                    <a:pt x="99" y="65"/>
                    <a:pt x="99" y="65"/>
                  </a:cubicBezTo>
                  <a:cubicBezTo>
                    <a:pt x="100" y="64"/>
                    <a:pt x="100" y="64"/>
                    <a:pt x="100" y="64"/>
                  </a:cubicBezTo>
                  <a:cubicBezTo>
                    <a:pt x="101" y="65"/>
                    <a:pt x="101" y="65"/>
                    <a:pt x="101" y="65"/>
                  </a:cubicBezTo>
                  <a:cubicBezTo>
                    <a:pt x="102" y="64"/>
                    <a:pt x="102" y="64"/>
                    <a:pt x="102" y="64"/>
                  </a:cubicBezTo>
                  <a:cubicBezTo>
                    <a:pt x="102" y="64"/>
                    <a:pt x="102" y="64"/>
                    <a:pt x="102" y="64"/>
                  </a:cubicBezTo>
                  <a:cubicBezTo>
                    <a:pt x="103" y="64"/>
                    <a:pt x="103" y="64"/>
                    <a:pt x="103" y="64"/>
                  </a:cubicBezTo>
                  <a:cubicBezTo>
                    <a:pt x="104" y="64"/>
                    <a:pt x="104" y="64"/>
                    <a:pt x="104" y="64"/>
                  </a:cubicBezTo>
                  <a:cubicBezTo>
                    <a:pt x="104" y="64"/>
                    <a:pt x="104" y="64"/>
                    <a:pt x="104" y="64"/>
                  </a:cubicBezTo>
                  <a:cubicBezTo>
                    <a:pt x="105" y="64"/>
                    <a:pt x="105" y="64"/>
                    <a:pt x="105" y="64"/>
                  </a:cubicBezTo>
                  <a:cubicBezTo>
                    <a:pt x="105" y="63"/>
                    <a:pt x="105" y="63"/>
                    <a:pt x="105" y="63"/>
                  </a:cubicBezTo>
                  <a:cubicBezTo>
                    <a:pt x="105" y="63"/>
                    <a:pt x="105" y="63"/>
                    <a:pt x="105" y="63"/>
                  </a:cubicBezTo>
                  <a:cubicBezTo>
                    <a:pt x="105" y="63"/>
                    <a:pt x="105" y="63"/>
                    <a:pt x="105" y="63"/>
                  </a:cubicBezTo>
                  <a:cubicBezTo>
                    <a:pt x="105" y="62"/>
                    <a:pt x="105" y="62"/>
                    <a:pt x="105" y="62"/>
                  </a:cubicBezTo>
                  <a:cubicBezTo>
                    <a:pt x="104" y="62"/>
                    <a:pt x="104" y="62"/>
                    <a:pt x="104" y="62"/>
                  </a:cubicBezTo>
                  <a:cubicBezTo>
                    <a:pt x="104" y="62"/>
                    <a:pt x="104" y="62"/>
                    <a:pt x="104" y="62"/>
                  </a:cubicBezTo>
                  <a:cubicBezTo>
                    <a:pt x="103" y="63"/>
                    <a:pt x="103" y="63"/>
                    <a:pt x="103" y="63"/>
                  </a:cubicBezTo>
                  <a:cubicBezTo>
                    <a:pt x="103" y="62"/>
                    <a:pt x="103" y="62"/>
                    <a:pt x="103" y="62"/>
                  </a:cubicBezTo>
                  <a:cubicBezTo>
                    <a:pt x="102" y="61"/>
                    <a:pt x="102" y="61"/>
                    <a:pt x="102" y="61"/>
                  </a:cubicBezTo>
                  <a:cubicBezTo>
                    <a:pt x="101" y="62"/>
                    <a:pt x="101" y="62"/>
                    <a:pt x="101" y="62"/>
                  </a:cubicBezTo>
                  <a:cubicBezTo>
                    <a:pt x="101" y="61"/>
                    <a:pt x="101" y="61"/>
                    <a:pt x="101" y="61"/>
                  </a:cubicBezTo>
                  <a:cubicBezTo>
                    <a:pt x="100" y="61"/>
                    <a:pt x="100" y="61"/>
                    <a:pt x="100" y="61"/>
                  </a:cubicBezTo>
                  <a:cubicBezTo>
                    <a:pt x="99" y="62"/>
                    <a:pt x="99" y="62"/>
                    <a:pt x="99" y="62"/>
                  </a:cubicBezTo>
                  <a:cubicBezTo>
                    <a:pt x="99" y="62"/>
                    <a:pt x="99" y="62"/>
                    <a:pt x="99" y="62"/>
                  </a:cubicBezTo>
                  <a:cubicBezTo>
                    <a:pt x="101" y="63"/>
                    <a:pt x="101" y="63"/>
                    <a:pt x="101" y="63"/>
                  </a:cubicBezTo>
                  <a:cubicBezTo>
                    <a:pt x="101" y="63"/>
                    <a:pt x="101" y="63"/>
                    <a:pt x="101" y="63"/>
                  </a:cubicBezTo>
                  <a:cubicBezTo>
                    <a:pt x="100" y="63"/>
                    <a:pt x="100" y="63"/>
                    <a:pt x="100" y="63"/>
                  </a:cubicBezTo>
                  <a:cubicBezTo>
                    <a:pt x="99" y="64"/>
                    <a:pt x="99" y="64"/>
                    <a:pt x="99" y="64"/>
                  </a:cubicBezTo>
                  <a:cubicBezTo>
                    <a:pt x="98" y="63"/>
                    <a:pt x="98" y="63"/>
                    <a:pt x="98" y="63"/>
                  </a:cubicBezTo>
                  <a:cubicBezTo>
                    <a:pt x="98" y="62"/>
                    <a:pt x="98" y="62"/>
                    <a:pt x="98" y="62"/>
                  </a:cubicBezTo>
                  <a:cubicBezTo>
                    <a:pt x="98" y="62"/>
                    <a:pt x="98" y="62"/>
                    <a:pt x="98" y="62"/>
                  </a:cubicBezTo>
                  <a:cubicBezTo>
                    <a:pt x="97" y="62"/>
                    <a:pt x="97" y="62"/>
                    <a:pt x="97" y="62"/>
                  </a:cubicBezTo>
                  <a:cubicBezTo>
                    <a:pt x="96" y="62"/>
                    <a:pt x="96" y="62"/>
                    <a:pt x="96" y="62"/>
                  </a:cubicBezTo>
                  <a:cubicBezTo>
                    <a:pt x="95" y="63"/>
                    <a:pt x="95" y="63"/>
                    <a:pt x="95" y="63"/>
                  </a:cubicBezTo>
                  <a:cubicBezTo>
                    <a:pt x="95" y="63"/>
                    <a:pt x="94" y="63"/>
                    <a:pt x="94" y="63"/>
                  </a:cubicBezTo>
                  <a:close/>
                  <a:moveTo>
                    <a:pt x="92" y="62"/>
                  </a:moveTo>
                  <a:cubicBezTo>
                    <a:pt x="93" y="62"/>
                    <a:pt x="93" y="62"/>
                    <a:pt x="93" y="62"/>
                  </a:cubicBezTo>
                  <a:cubicBezTo>
                    <a:pt x="94" y="62"/>
                    <a:pt x="94" y="62"/>
                    <a:pt x="94" y="62"/>
                  </a:cubicBezTo>
                  <a:cubicBezTo>
                    <a:pt x="94" y="63"/>
                    <a:pt x="94" y="63"/>
                    <a:pt x="94" y="63"/>
                  </a:cubicBezTo>
                  <a:cubicBezTo>
                    <a:pt x="93" y="64"/>
                    <a:pt x="93" y="64"/>
                    <a:pt x="93" y="64"/>
                  </a:cubicBezTo>
                  <a:cubicBezTo>
                    <a:pt x="93" y="64"/>
                    <a:pt x="93" y="64"/>
                    <a:pt x="93" y="64"/>
                  </a:cubicBezTo>
                  <a:cubicBezTo>
                    <a:pt x="93" y="64"/>
                    <a:pt x="93" y="64"/>
                    <a:pt x="93" y="64"/>
                  </a:cubicBezTo>
                  <a:cubicBezTo>
                    <a:pt x="92" y="64"/>
                    <a:pt x="92" y="64"/>
                    <a:pt x="92" y="64"/>
                  </a:cubicBezTo>
                  <a:cubicBezTo>
                    <a:pt x="91" y="64"/>
                    <a:pt x="91" y="64"/>
                    <a:pt x="91" y="64"/>
                  </a:cubicBezTo>
                  <a:cubicBezTo>
                    <a:pt x="90" y="64"/>
                    <a:pt x="90" y="64"/>
                    <a:pt x="90" y="64"/>
                  </a:cubicBezTo>
                  <a:cubicBezTo>
                    <a:pt x="91" y="63"/>
                    <a:pt x="91" y="63"/>
                    <a:pt x="91" y="63"/>
                  </a:cubicBezTo>
                  <a:cubicBezTo>
                    <a:pt x="91" y="63"/>
                    <a:pt x="91" y="63"/>
                    <a:pt x="91" y="63"/>
                  </a:cubicBezTo>
                  <a:cubicBezTo>
                    <a:pt x="92" y="62"/>
                    <a:pt x="92" y="62"/>
                    <a:pt x="92" y="62"/>
                  </a:cubicBezTo>
                  <a:close/>
                  <a:moveTo>
                    <a:pt x="89" y="64"/>
                  </a:moveTo>
                  <a:cubicBezTo>
                    <a:pt x="89" y="63"/>
                    <a:pt x="89" y="63"/>
                    <a:pt x="89" y="63"/>
                  </a:cubicBezTo>
                  <a:cubicBezTo>
                    <a:pt x="89" y="64"/>
                    <a:pt x="89" y="64"/>
                    <a:pt x="89" y="64"/>
                  </a:cubicBezTo>
                  <a:cubicBezTo>
                    <a:pt x="89" y="64"/>
                    <a:pt x="89" y="64"/>
                    <a:pt x="89" y="64"/>
                  </a:cubicBezTo>
                  <a:cubicBezTo>
                    <a:pt x="89" y="64"/>
                    <a:pt x="89" y="64"/>
                    <a:pt x="89" y="64"/>
                  </a:cubicBezTo>
                  <a:close/>
                  <a:moveTo>
                    <a:pt x="85" y="61"/>
                  </a:moveTo>
                  <a:cubicBezTo>
                    <a:pt x="85" y="62"/>
                    <a:pt x="85" y="62"/>
                    <a:pt x="85" y="62"/>
                  </a:cubicBezTo>
                  <a:cubicBezTo>
                    <a:pt x="85" y="62"/>
                    <a:pt x="85" y="62"/>
                    <a:pt x="85" y="62"/>
                  </a:cubicBezTo>
                  <a:cubicBezTo>
                    <a:pt x="86" y="63"/>
                    <a:pt x="86" y="63"/>
                    <a:pt x="86" y="63"/>
                  </a:cubicBezTo>
                  <a:cubicBezTo>
                    <a:pt x="87" y="63"/>
                    <a:pt x="87" y="63"/>
                    <a:pt x="87" y="63"/>
                  </a:cubicBezTo>
                  <a:cubicBezTo>
                    <a:pt x="87" y="64"/>
                    <a:pt x="87" y="64"/>
                    <a:pt x="87" y="64"/>
                  </a:cubicBezTo>
                  <a:cubicBezTo>
                    <a:pt x="88" y="63"/>
                    <a:pt x="88" y="63"/>
                    <a:pt x="88" y="63"/>
                  </a:cubicBezTo>
                  <a:cubicBezTo>
                    <a:pt x="89" y="63"/>
                    <a:pt x="89" y="63"/>
                    <a:pt x="89" y="63"/>
                  </a:cubicBezTo>
                  <a:cubicBezTo>
                    <a:pt x="89" y="63"/>
                    <a:pt x="89" y="63"/>
                    <a:pt x="89" y="63"/>
                  </a:cubicBezTo>
                  <a:cubicBezTo>
                    <a:pt x="90" y="63"/>
                    <a:pt x="90" y="63"/>
                    <a:pt x="90" y="63"/>
                  </a:cubicBezTo>
                  <a:cubicBezTo>
                    <a:pt x="90" y="62"/>
                    <a:pt x="90" y="62"/>
                    <a:pt x="90" y="62"/>
                  </a:cubicBezTo>
                  <a:cubicBezTo>
                    <a:pt x="89" y="61"/>
                    <a:pt x="89" y="61"/>
                    <a:pt x="89" y="61"/>
                  </a:cubicBezTo>
                  <a:cubicBezTo>
                    <a:pt x="88" y="61"/>
                    <a:pt x="88" y="61"/>
                    <a:pt x="88" y="61"/>
                  </a:cubicBezTo>
                  <a:cubicBezTo>
                    <a:pt x="87" y="61"/>
                    <a:pt x="87" y="61"/>
                    <a:pt x="87" y="61"/>
                  </a:cubicBezTo>
                  <a:cubicBezTo>
                    <a:pt x="86" y="61"/>
                    <a:pt x="86" y="61"/>
                    <a:pt x="86" y="61"/>
                  </a:cubicBezTo>
                  <a:cubicBezTo>
                    <a:pt x="85" y="61"/>
                    <a:pt x="85" y="61"/>
                    <a:pt x="85" y="61"/>
                  </a:cubicBezTo>
                  <a:close/>
                  <a:moveTo>
                    <a:pt x="192" y="62"/>
                  </a:moveTo>
                  <a:cubicBezTo>
                    <a:pt x="193" y="62"/>
                    <a:pt x="193" y="62"/>
                    <a:pt x="193" y="62"/>
                  </a:cubicBezTo>
                  <a:cubicBezTo>
                    <a:pt x="193" y="62"/>
                    <a:pt x="193" y="62"/>
                    <a:pt x="193" y="62"/>
                  </a:cubicBezTo>
                  <a:cubicBezTo>
                    <a:pt x="194" y="62"/>
                    <a:pt x="194" y="62"/>
                    <a:pt x="194" y="62"/>
                  </a:cubicBezTo>
                  <a:cubicBezTo>
                    <a:pt x="193" y="61"/>
                    <a:pt x="193" y="61"/>
                    <a:pt x="193" y="61"/>
                  </a:cubicBezTo>
                  <a:cubicBezTo>
                    <a:pt x="193" y="61"/>
                    <a:pt x="193" y="61"/>
                    <a:pt x="193" y="61"/>
                  </a:cubicBezTo>
                  <a:cubicBezTo>
                    <a:pt x="193" y="61"/>
                    <a:pt x="193" y="61"/>
                    <a:pt x="193" y="61"/>
                  </a:cubicBezTo>
                  <a:cubicBezTo>
                    <a:pt x="192" y="62"/>
                    <a:pt x="192" y="62"/>
                    <a:pt x="192" y="62"/>
                  </a:cubicBezTo>
                  <a:close/>
                  <a:moveTo>
                    <a:pt x="188" y="62"/>
                  </a:moveTo>
                  <a:cubicBezTo>
                    <a:pt x="188" y="62"/>
                    <a:pt x="189" y="62"/>
                    <a:pt x="189" y="62"/>
                  </a:cubicBezTo>
                  <a:cubicBezTo>
                    <a:pt x="190" y="62"/>
                    <a:pt x="190" y="62"/>
                    <a:pt x="190" y="62"/>
                  </a:cubicBezTo>
                  <a:cubicBezTo>
                    <a:pt x="191" y="62"/>
                    <a:pt x="191" y="62"/>
                    <a:pt x="191" y="62"/>
                  </a:cubicBezTo>
                  <a:cubicBezTo>
                    <a:pt x="192" y="62"/>
                    <a:pt x="192" y="62"/>
                    <a:pt x="192" y="62"/>
                  </a:cubicBezTo>
                  <a:cubicBezTo>
                    <a:pt x="192" y="61"/>
                    <a:pt x="192" y="61"/>
                    <a:pt x="192" y="61"/>
                  </a:cubicBezTo>
                  <a:cubicBezTo>
                    <a:pt x="193" y="61"/>
                    <a:pt x="193" y="61"/>
                    <a:pt x="193" y="61"/>
                  </a:cubicBezTo>
                  <a:cubicBezTo>
                    <a:pt x="194" y="60"/>
                    <a:pt x="194" y="60"/>
                    <a:pt x="194" y="60"/>
                  </a:cubicBezTo>
                  <a:cubicBezTo>
                    <a:pt x="194" y="60"/>
                    <a:pt x="194" y="60"/>
                    <a:pt x="194" y="60"/>
                  </a:cubicBezTo>
                  <a:cubicBezTo>
                    <a:pt x="194" y="60"/>
                    <a:pt x="194" y="60"/>
                    <a:pt x="194" y="60"/>
                  </a:cubicBezTo>
                  <a:cubicBezTo>
                    <a:pt x="194" y="59"/>
                    <a:pt x="194" y="59"/>
                    <a:pt x="194" y="59"/>
                  </a:cubicBezTo>
                  <a:cubicBezTo>
                    <a:pt x="194" y="59"/>
                    <a:pt x="194" y="59"/>
                    <a:pt x="194" y="59"/>
                  </a:cubicBezTo>
                  <a:cubicBezTo>
                    <a:pt x="193" y="58"/>
                    <a:pt x="193" y="58"/>
                    <a:pt x="193" y="58"/>
                  </a:cubicBezTo>
                  <a:cubicBezTo>
                    <a:pt x="193" y="58"/>
                    <a:pt x="193" y="58"/>
                    <a:pt x="193" y="58"/>
                  </a:cubicBezTo>
                  <a:cubicBezTo>
                    <a:pt x="192" y="58"/>
                    <a:pt x="192" y="58"/>
                    <a:pt x="192" y="58"/>
                  </a:cubicBezTo>
                  <a:cubicBezTo>
                    <a:pt x="191" y="58"/>
                    <a:pt x="191" y="58"/>
                    <a:pt x="191" y="58"/>
                  </a:cubicBezTo>
                  <a:cubicBezTo>
                    <a:pt x="190" y="59"/>
                    <a:pt x="190" y="59"/>
                    <a:pt x="190" y="59"/>
                  </a:cubicBezTo>
                  <a:cubicBezTo>
                    <a:pt x="190" y="60"/>
                    <a:pt x="190" y="60"/>
                    <a:pt x="190" y="60"/>
                  </a:cubicBezTo>
                  <a:cubicBezTo>
                    <a:pt x="188" y="62"/>
                    <a:pt x="188" y="62"/>
                    <a:pt x="188" y="62"/>
                  </a:cubicBezTo>
                  <a:close/>
                  <a:moveTo>
                    <a:pt x="78" y="56"/>
                  </a:moveTo>
                  <a:cubicBezTo>
                    <a:pt x="77" y="57"/>
                    <a:pt x="77" y="57"/>
                    <a:pt x="77" y="57"/>
                  </a:cubicBezTo>
                  <a:cubicBezTo>
                    <a:pt x="78" y="57"/>
                    <a:pt x="78" y="57"/>
                    <a:pt x="78" y="57"/>
                  </a:cubicBezTo>
                  <a:cubicBezTo>
                    <a:pt x="79" y="58"/>
                    <a:pt x="79" y="58"/>
                    <a:pt x="79" y="58"/>
                  </a:cubicBezTo>
                  <a:cubicBezTo>
                    <a:pt x="79" y="57"/>
                    <a:pt x="79" y="57"/>
                    <a:pt x="79" y="57"/>
                  </a:cubicBezTo>
                  <a:cubicBezTo>
                    <a:pt x="81" y="57"/>
                    <a:pt x="81" y="57"/>
                    <a:pt x="81" y="57"/>
                  </a:cubicBezTo>
                  <a:cubicBezTo>
                    <a:pt x="82" y="57"/>
                    <a:pt x="82" y="57"/>
                    <a:pt x="82" y="57"/>
                  </a:cubicBezTo>
                  <a:cubicBezTo>
                    <a:pt x="83" y="57"/>
                    <a:pt x="83" y="57"/>
                    <a:pt x="83" y="57"/>
                  </a:cubicBezTo>
                  <a:cubicBezTo>
                    <a:pt x="83" y="56"/>
                    <a:pt x="83" y="56"/>
                    <a:pt x="83" y="56"/>
                  </a:cubicBezTo>
                  <a:cubicBezTo>
                    <a:pt x="82" y="56"/>
                    <a:pt x="82" y="56"/>
                    <a:pt x="82" y="56"/>
                  </a:cubicBezTo>
                  <a:cubicBezTo>
                    <a:pt x="81" y="56"/>
                    <a:pt x="81" y="56"/>
                    <a:pt x="81" y="56"/>
                  </a:cubicBezTo>
                  <a:cubicBezTo>
                    <a:pt x="81" y="56"/>
                    <a:pt x="81" y="56"/>
                    <a:pt x="81" y="56"/>
                  </a:cubicBezTo>
                  <a:cubicBezTo>
                    <a:pt x="78" y="56"/>
                    <a:pt x="78" y="56"/>
                    <a:pt x="78" y="56"/>
                  </a:cubicBezTo>
                  <a:cubicBezTo>
                    <a:pt x="78" y="56"/>
                    <a:pt x="78" y="56"/>
                    <a:pt x="78" y="56"/>
                  </a:cubicBezTo>
                  <a:close/>
                  <a:moveTo>
                    <a:pt x="44" y="55"/>
                  </a:moveTo>
                  <a:cubicBezTo>
                    <a:pt x="44" y="55"/>
                    <a:pt x="44" y="55"/>
                    <a:pt x="44" y="55"/>
                  </a:cubicBezTo>
                  <a:cubicBezTo>
                    <a:pt x="45" y="55"/>
                    <a:pt x="45" y="55"/>
                    <a:pt x="45" y="55"/>
                  </a:cubicBezTo>
                  <a:cubicBezTo>
                    <a:pt x="45" y="55"/>
                    <a:pt x="45" y="55"/>
                    <a:pt x="45" y="55"/>
                  </a:cubicBezTo>
                  <a:cubicBezTo>
                    <a:pt x="44" y="55"/>
                    <a:pt x="44" y="55"/>
                    <a:pt x="44" y="55"/>
                  </a:cubicBezTo>
                  <a:close/>
                  <a:moveTo>
                    <a:pt x="45" y="55"/>
                  </a:moveTo>
                  <a:cubicBezTo>
                    <a:pt x="45" y="55"/>
                    <a:pt x="45" y="55"/>
                    <a:pt x="45" y="55"/>
                  </a:cubicBezTo>
                  <a:cubicBezTo>
                    <a:pt x="46" y="55"/>
                    <a:pt x="46" y="55"/>
                    <a:pt x="46" y="55"/>
                  </a:cubicBezTo>
                  <a:cubicBezTo>
                    <a:pt x="46" y="54"/>
                    <a:pt x="46" y="54"/>
                    <a:pt x="46" y="54"/>
                  </a:cubicBezTo>
                  <a:cubicBezTo>
                    <a:pt x="47" y="54"/>
                    <a:pt x="47" y="54"/>
                    <a:pt x="47" y="54"/>
                  </a:cubicBezTo>
                  <a:cubicBezTo>
                    <a:pt x="47" y="53"/>
                    <a:pt x="47" y="53"/>
                    <a:pt x="47" y="53"/>
                  </a:cubicBezTo>
                  <a:cubicBezTo>
                    <a:pt x="47" y="53"/>
                    <a:pt x="47" y="53"/>
                    <a:pt x="47" y="53"/>
                  </a:cubicBezTo>
                  <a:cubicBezTo>
                    <a:pt x="48" y="52"/>
                    <a:pt x="48" y="52"/>
                    <a:pt x="48" y="52"/>
                  </a:cubicBezTo>
                  <a:cubicBezTo>
                    <a:pt x="49" y="52"/>
                    <a:pt x="49" y="52"/>
                    <a:pt x="49" y="52"/>
                  </a:cubicBezTo>
                  <a:cubicBezTo>
                    <a:pt x="50" y="52"/>
                    <a:pt x="50" y="52"/>
                    <a:pt x="50" y="52"/>
                  </a:cubicBezTo>
                  <a:cubicBezTo>
                    <a:pt x="51" y="52"/>
                    <a:pt x="51" y="52"/>
                    <a:pt x="51" y="52"/>
                  </a:cubicBezTo>
                  <a:cubicBezTo>
                    <a:pt x="52" y="53"/>
                    <a:pt x="52" y="53"/>
                    <a:pt x="52" y="53"/>
                  </a:cubicBezTo>
                  <a:cubicBezTo>
                    <a:pt x="52" y="52"/>
                    <a:pt x="52" y="52"/>
                    <a:pt x="52" y="52"/>
                  </a:cubicBezTo>
                  <a:cubicBezTo>
                    <a:pt x="53" y="52"/>
                    <a:pt x="53" y="52"/>
                    <a:pt x="53" y="52"/>
                  </a:cubicBezTo>
                  <a:cubicBezTo>
                    <a:pt x="54" y="52"/>
                    <a:pt x="54" y="52"/>
                    <a:pt x="54" y="52"/>
                  </a:cubicBezTo>
                  <a:cubicBezTo>
                    <a:pt x="55" y="53"/>
                    <a:pt x="55" y="53"/>
                    <a:pt x="55" y="53"/>
                  </a:cubicBezTo>
                  <a:cubicBezTo>
                    <a:pt x="56" y="53"/>
                    <a:pt x="56" y="53"/>
                    <a:pt x="56" y="53"/>
                  </a:cubicBezTo>
                  <a:cubicBezTo>
                    <a:pt x="58" y="53"/>
                    <a:pt x="58" y="53"/>
                    <a:pt x="58" y="53"/>
                  </a:cubicBezTo>
                  <a:cubicBezTo>
                    <a:pt x="59" y="54"/>
                    <a:pt x="59" y="54"/>
                    <a:pt x="59" y="54"/>
                  </a:cubicBezTo>
                  <a:cubicBezTo>
                    <a:pt x="59" y="55"/>
                    <a:pt x="59" y="55"/>
                    <a:pt x="59" y="55"/>
                  </a:cubicBezTo>
                  <a:cubicBezTo>
                    <a:pt x="59" y="55"/>
                    <a:pt x="59" y="55"/>
                    <a:pt x="59" y="55"/>
                  </a:cubicBezTo>
                  <a:cubicBezTo>
                    <a:pt x="61" y="56"/>
                    <a:pt x="61" y="56"/>
                    <a:pt x="61" y="56"/>
                  </a:cubicBezTo>
                  <a:cubicBezTo>
                    <a:pt x="63" y="56"/>
                    <a:pt x="63" y="56"/>
                    <a:pt x="63" y="56"/>
                  </a:cubicBezTo>
                  <a:cubicBezTo>
                    <a:pt x="66" y="56"/>
                    <a:pt x="66" y="56"/>
                    <a:pt x="66" y="56"/>
                  </a:cubicBezTo>
                  <a:cubicBezTo>
                    <a:pt x="68" y="56"/>
                    <a:pt x="68" y="56"/>
                    <a:pt x="68" y="56"/>
                  </a:cubicBezTo>
                  <a:cubicBezTo>
                    <a:pt x="68" y="55"/>
                    <a:pt x="68" y="55"/>
                    <a:pt x="68" y="55"/>
                  </a:cubicBezTo>
                  <a:cubicBezTo>
                    <a:pt x="68" y="54"/>
                    <a:pt x="68" y="54"/>
                    <a:pt x="68" y="54"/>
                  </a:cubicBezTo>
                  <a:cubicBezTo>
                    <a:pt x="69" y="54"/>
                    <a:pt x="69" y="54"/>
                    <a:pt x="69" y="54"/>
                  </a:cubicBezTo>
                  <a:cubicBezTo>
                    <a:pt x="70" y="55"/>
                    <a:pt x="70" y="55"/>
                    <a:pt x="70" y="55"/>
                  </a:cubicBezTo>
                  <a:cubicBezTo>
                    <a:pt x="71" y="55"/>
                    <a:pt x="71" y="55"/>
                    <a:pt x="71" y="55"/>
                  </a:cubicBezTo>
                  <a:cubicBezTo>
                    <a:pt x="72" y="54"/>
                    <a:pt x="72" y="54"/>
                    <a:pt x="72" y="54"/>
                  </a:cubicBezTo>
                  <a:cubicBezTo>
                    <a:pt x="72" y="55"/>
                    <a:pt x="72" y="55"/>
                    <a:pt x="72" y="55"/>
                  </a:cubicBezTo>
                  <a:cubicBezTo>
                    <a:pt x="73" y="56"/>
                    <a:pt x="73" y="56"/>
                    <a:pt x="73" y="56"/>
                  </a:cubicBezTo>
                  <a:cubicBezTo>
                    <a:pt x="74" y="55"/>
                    <a:pt x="74" y="55"/>
                    <a:pt x="74" y="55"/>
                  </a:cubicBezTo>
                  <a:cubicBezTo>
                    <a:pt x="75" y="56"/>
                    <a:pt x="75" y="56"/>
                    <a:pt x="75" y="56"/>
                  </a:cubicBezTo>
                  <a:cubicBezTo>
                    <a:pt x="75" y="56"/>
                    <a:pt x="75" y="56"/>
                    <a:pt x="75" y="56"/>
                  </a:cubicBezTo>
                  <a:cubicBezTo>
                    <a:pt x="77" y="56"/>
                    <a:pt x="77" y="56"/>
                    <a:pt x="77" y="56"/>
                  </a:cubicBezTo>
                  <a:cubicBezTo>
                    <a:pt x="77" y="57"/>
                    <a:pt x="77" y="57"/>
                    <a:pt x="77" y="57"/>
                  </a:cubicBezTo>
                  <a:cubicBezTo>
                    <a:pt x="77" y="58"/>
                    <a:pt x="77" y="58"/>
                    <a:pt x="77" y="58"/>
                  </a:cubicBezTo>
                  <a:cubicBezTo>
                    <a:pt x="78" y="59"/>
                    <a:pt x="78" y="59"/>
                    <a:pt x="78" y="59"/>
                  </a:cubicBezTo>
                  <a:cubicBezTo>
                    <a:pt x="78" y="59"/>
                    <a:pt x="78" y="59"/>
                    <a:pt x="78" y="59"/>
                  </a:cubicBezTo>
                  <a:cubicBezTo>
                    <a:pt x="79" y="60"/>
                    <a:pt x="79" y="60"/>
                    <a:pt x="79" y="60"/>
                  </a:cubicBezTo>
                  <a:cubicBezTo>
                    <a:pt x="80" y="59"/>
                    <a:pt x="80" y="59"/>
                    <a:pt x="80" y="59"/>
                  </a:cubicBezTo>
                  <a:cubicBezTo>
                    <a:pt x="81" y="60"/>
                    <a:pt x="81" y="60"/>
                    <a:pt x="81" y="60"/>
                  </a:cubicBezTo>
                  <a:cubicBezTo>
                    <a:pt x="81" y="60"/>
                    <a:pt x="81" y="60"/>
                    <a:pt x="81" y="60"/>
                  </a:cubicBezTo>
                  <a:cubicBezTo>
                    <a:pt x="82" y="59"/>
                    <a:pt x="82" y="59"/>
                    <a:pt x="82" y="59"/>
                  </a:cubicBezTo>
                  <a:cubicBezTo>
                    <a:pt x="83" y="59"/>
                    <a:pt x="83" y="59"/>
                    <a:pt x="83" y="59"/>
                  </a:cubicBezTo>
                  <a:cubicBezTo>
                    <a:pt x="83" y="60"/>
                    <a:pt x="83" y="60"/>
                    <a:pt x="83" y="60"/>
                  </a:cubicBezTo>
                  <a:cubicBezTo>
                    <a:pt x="84" y="60"/>
                    <a:pt x="84" y="60"/>
                    <a:pt x="84" y="60"/>
                  </a:cubicBezTo>
                  <a:cubicBezTo>
                    <a:pt x="84" y="60"/>
                    <a:pt x="84" y="60"/>
                    <a:pt x="84" y="60"/>
                  </a:cubicBezTo>
                  <a:cubicBezTo>
                    <a:pt x="84" y="62"/>
                    <a:pt x="84" y="62"/>
                    <a:pt x="84" y="62"/>
                  </a:cubicBezTo>
                  <a:cubicBezTo>
                    <a:pt x="84" y="62"/>
                    <a:pt x="84" y="62"/>
                    <a:pt x="84" y="62"/>
                  </a:cubicBezTo>
                  <a:cubicBezTo>
                    <a:pt x="84" y="63"/>
                    <a:pt x="84" y="63"/>
                    <a:pt x="84" y="63"/>
                  </a:cubicBezTo>
                  <a:cubicBezTo>
                    <a:pt x="84" y="64"/>
                    <a:pt x="84" y="64"/>
                    <a:pt x="84" y="64"/>
                  </a:cubicBezTo>
                  <a:cubicBezTo>
                    <a:pt x="84" y="64"/>
                    <a:pt x="84" y="64"/>
                    <a:pt x="84" y="64"/>
                  </a:cubicBezTo>
                  <a:cubicBezTo>
                    <a:pt x="83" y="63"/>
                    <a:pt x="83" y="63"/>
                    <a:pt x="83" y="63"/>
                  </a:cubicBezTo>
                  <a:cubicBezTo>
                    <a:pt x="82" y="64"/>
                    <a:pt x="82" y="64"/>
                    <a:pt x="82" y="64"/>
                  </a:cubicBezTo>
                  <a:cubicBezTo>
                    <a:pt x="81" y="63"/>
                    <a:pt x="81" y="63"/>
                    <a:pt x="81" y="63"/>
                  </a:cubicBezTo>
                  <a:cubicBezTo>
                    <a:pt x="80" y="62"/>
                    <a:pt x="80" y="62"/>
                    <a:pt x="80" y="62"/>
                  </a:cubicBezTo>
                  <a:cubicBezTo>
                    <a:pt x="79" y="62"/>
                    <a:pt x="79" y="62"/>
                    <a:pt x="79" y="62"/>
                  </a:cubicBezTo>
                  <a:cubicBezTo>
                    <a:pt x="79" y="62"/>
                    <a:pt x="79" y="62"/>
                    <a:pt x="79" y="62"/>
                  </a:cubicBezTo>
                  <a:cubicBezTo>
                    <a:pt x="77" y="62"/>
                    <a:pt x="77" y="62"/>
                    <a:pt x="77" y="62"/>
                  </a:cubicBezTo>
                  <a:cubicBezTo>
                    <a:pt x="76" y="62"/>
                    <a:pt x="76" y="62"/>
                    <a:pt x="76" y="62"/>
                  </a:cubicBezTo>
                  <a:cubicBezTo>
                    <a:pt x="75" y="62"/>
                    <a:pt x="75" y="62"/>
                    <a:pt x="75" y="62"/>
                  </a:cubicBezTo>
                  <a:cubicBezTo>
                    <a:pt x="74" y="61"/>
                    <a:pt x="74" y="61"/>
                    <a:pt x="74" y="61"/>
                  </a:cubicBezTo>
                  <a:cubicBezTo>
                    <a:pt x="73" y="62"/>
                    <a:pt x="73" y="62"/>
                    <a:pt x="73" y="62"/>
                  </a:cubicBezTo>
                  <a:cubicBezTo>
                    <a:pt x="71" y="62"/>
                    <a:pt x="71" y="62"/>
                    <a:pt x="71" y="62"/>
                  </a:cubicBezTo>
                  <a:cubicBezTo>
                    <a:pt x="70" y="61"/>
                    <a:pt x="70" y="61"/>
                    <a:pt x="70" y="61"/>
                  </a:cubicBezTo>
                  <a:cubicBezTo>
                    <a:pt x="69" y="62"/>
                    <a:pt x="69" y="62"/>
                    <a:pt x="69" y="62"/>
                  </a:cubicBezTo>
                  <a:cubicBezTo>
                    <a:pt x="67" y="61"/>
                    <a:pt x="67" y="61"/>
                    <a:pt x="67" y="61"/>
                  </a:cubicBezTo>
                  <a:cubicBezTo>
                    <a:pt x="64" y="60"/>
                    <a:pt x="64" y="60"/>
                    <a:pt x="64" y="60"/>
                  </a:cubicBezTo>
                  <a:cubicBezTo>
                    <a:pt x="63" y="60"/>
                    <a:pt x="63" y="60"/>
                    <a:pt x="63" y="60"/>
                  </a:cubicBezTo>
                  <a:cubicBezTo>
                    <a:pt x="62" y="59"/>
                    <a:pt x="62" y="59"/>
                    <a:pt x="62" y="59"/>
                  </a:cubicBezTo>
                  <a:cubicBezTo>
                    <a:pt x="61" y="59"/>
                    <a:pt x="61" y="59"/>
                    <a:pt x="61" y="59"/>
                  </a:cubicBezTo>
                  <a:cubicBezTo>
                    <a:pt x="61" y="60"/>
                    <a:pt x="61" y="60"/>
                    <a:pt x="61" y="60"/>
                  </a:cubicBezTo>
                  <a:cubicBezTo>
                    <a:pt x="60" y="60"/>
                    <a:pt x="60" y="60"/>
                    <a:pt x="60" y="60"/>
                  </a:cubicBezTo>
                  <a:cubicBezTo>
                    <a:pt x="59" y="59"/>
                    <a:pt x="59" y="59"/>
                    <a:pt x="59" y="59"/>
                  </a:cubicBezTo>
                  <a:cubicBezTo>
                    <a:pt x="59" y="59"/>
                    <a:pt x="59" y="59"/>
                    <a:pt x="59" y="59"/>
                  </a:cubicBezTo>
                  <a:cubicBezTo>
                    <a:pt x="58" y="60"/>
                    <a:pt x="58" y="60"/>
                    <a:pt x="58" y="60"/>
                  </a:cubicBezTo>
                  <a:cubicBezTo>
                    <a:pt x="56" y="59"/>
                    <a:pt x="56" y="59"/>
                    <a:pt x="56" y="59"/>
                  </a:cubicBezTo>
                  <a:cubicBezTo>
                    <a:pt x="55" y="58"/>
                    <a:pt x="55" y="58"/>
                    <a:pt x="55" y="58"/>
                  </a:cubicBezTo>
                  <a:cubicBezTo>
                    <a:pt x="53" y="58"/>
                    <a:pt x="53" y="58"/>
                    <a:pt x="53" y="58"/>
                  </a:cubicBezTo>
                  <a:cubicBezTo>
                    <a:pt x="53" y="58"/>
                    <a:pt x="53" y="58"/>
                    <a:pt x="53" y="58"/>
                  </a:cubicBezTo>
                  <a:cubicBezTo>
                    <a:pt x="52" y="59"/>
                    <a:pt x="52" y="59"/>
                    <a:pt x="52" y="59"/>
                  </a:cubicBezTo>
                  <a:cubicBezTo>
                    <a:pt x="51" y="58"/>
                    <a:pt x="51" y="58"/>
                    <a:pt x="51" y="58"/>
                  </a:cubicBezTo>
                  <a:cubicBezTo>
                    <a:pt x="50" y="58"/>
                    <a:pt x="50" y="58"/>
                    <a:pt x="50" y="58"/>
                  </a:cubicBezTo>
                  <a:cubicBezTo>
                    <a:pt x="49" y="58"/>
                    <a:pt x="49" y="58"/>
                    <a:pt x="49" y="58"/>
                  </a:cubicBezTo>
                  <a:cubicBezTo>
                    <a:pt x="50" y="57"/>
                    <a:pt x="50" y="57"/>
                    <a:pt x="50" y="57"/>
                  </a:cubicBezTo>
                  <a:cubicBezTo>
                    <a:pt x="50" y="56"/>
                    <a:pt x="50" y="56"/>
                    <a:pt x="50" y="56"/>
                  </a:cubicBezTo>
                  <a:cubicBezTo>
                    <a:pt x="50" y="56"/>
                    <a:pt x="50" y="56"/>
                    <a:pt x="50" y="56"/>
                  </a:cubicBezTo>
                  <a:cubicBezTo>
                    <a:pt x="49" y="57"/>
                    <a:pt x="49" y="57"/>
                    <a:pt x="49" y="57"/>
                  </a:cubicBezTo>
                  <a:cubicBezTo>
                    <a:pt x="48" y="56"/>
                    <a:pt x="48" y="56"/>
                    <a:pt x="48" y="56"/>
                  </a:cubicBezTo>
                  <a:cubicBezTo>
                    <a:pt x="48" y="56"/>
                    <a:pt x="48" y="56"/>
                    <a:pt x="48" y="56"/>
                  </a:cubicBezTo>
                  <a:cubicBezTo>
                    <a:pt x="47" y="56"/>
                    <a:pt x="47" y="56"/>
                    <a:pt x="47" y="56"/>
                  </a:cubicBezTo>
                  <a:cubicBezTo>
                    <a:pt x="45" y="56"/>
                    <a:pt x="45" y="56"/>
                    <a:pt x="45" y="56"/>
                  </a:cubicBezTo>
                  <a:cubicBezTo>
                    <a:pt x="45" y="56"/>
                    <a:pt x="45" y="56"/>
                    <a:pt x="45" y="56"/>
                  </a:cubicBezTo>
                  <a:cubicBezTo>
                    <a:pt x="45" y="55"/>
                    <a:pt x="45" y="55"/>
                    <a:pt x="45" y="55"/>
                  </a:cubicBezTo>
                  <a:cubicBezTo>
                    <a:pt x="45" y="55"/>
                    <a:pt x="45" y="55"/>
                    <a:pt x="45" y="55"/>
                  </a:cubicBezTo>
                  <a:close/>
                  <a:moveTo>
                    <a:pt x="57" y="10"/>
                  </a:moveTo>
                  <a:cubicBezTo>
                    <a:pt x="57" y="11"/>
                    <a:pt x="57" y="11"/>
                    <a:pt x="57" y="11"/>
                  </a:cubicBezTo>
                  <a:cubicBezTo>
                    <a:pt x="58" y="11"/>
                    <a:pt x="58" y="11"/>
                    <a:pt x="58" y="11"/>
                  </a:cubicBezTo>
                  <a:cubicBezTo>
                    <a:pt x="58" y="11"/>
                    <a:pt x="58" y="11"/>
                    <a:pt x="58" y="11"/>
                  </a:cubicBezTo>
                  <a:cubicBezTo>
                    <a:pt x="58" y="11"/>
                    <a:pt x="58" y="11"/>
                    <a:pt x="58" y="11"/>
                  </a:cubicBezTo>
                  <a:cubicBezTo>
                    <a:pt x="59" y="10"/>
                    <a:pt x="59" y="10"/>
                    <a:pt x="59" y="10"/>
                  </a:cubicBezTo>
                  <a:cubicBezTo>
                    <a:pt x="58" y="9"/>
                    <a:pt x="58" y="9"/>
                    <a:pt x="58" y="9"/>
                  </a:cubicBezTo>
                  <a:cubicBezTo>
                    <a:pt x="57" y="9"/>
                    <a:pt x="57" y="9"/>
                    <a:pt x="57" y="9"/>
                  </a:cubicBezTo>
                  <a:cubicBezTo>
                    <a:pt x="57" y="10"/>
                    <a:pt x="57" y="10"/>
                    <a:pt x="57" y="10"/>
                  </a:cubicBezTo>
                  <a:close/>
                  <a:moveTo>
                    <a:pt x="49" y="15"/>
                  </a:moveTo>
                  <a:cubicBezTo>
                    <a:pt x="49" y="16"/>
                    <a:pt x="49" y="16"/>
                    <a:pt x="49" y="16"/>
                  </a:cubicBezTo>
                  <a:cubicBezTo>
                    <a:pt x="50" y="15"/>
                    <a:pt x="50" y="15"/>
                    <a:pt x="50" y="15"/>
                  </a:cubicBezTo>
                  <a:cubicBezTo>
                    <a:pt x="49" y="15"/>
                    <a:pt x="49" y="15"/>
                    <a:pt x="49" y="15"/>
                  </a:cubicBezTo>
                  <a:close/>
                  <a:moveTo>
                    <a:pt x="49" y="13"/>
                  </a:moveTo>
                  <a:cubicBezTo>
                    <a:pt x="50" y="13"/>
                    <a:pt x="50" y="13"/>
                    <a:pt x="50" y="13"/>
                  </a:cubicBezTo>
                  <a:cubicBezTo>
                    <a:pt x="49" y="13"/>
                    <a:pt x="49" y="13"/>
                    <a:pt x="49" y="13"/>
                  </a:cubicBezTo>
                  <a:cubicBezTo>
                    <a:pt x="49" y="13"/>
                    <a:pt x="49" y="13"/>
                    <a:pt x="49" y="13"/>
                  </a:cubicBezTo>
                  <a:close/>
                  <a:moveTo>
                    <a:pt x="49" y="14"/>
                  </a:moveTo>
                  <a:cubicBezTo>
                    <a:pt x="49" y="14"/>
                    <a:pt x="49" y="14"/>
                    <a:pt x="49" y="14"/>
                  </a:cubicBezTo>
                  <a:cubicBezTo>
                    <a:pt x="50" y="14"/>
                    <a:pt x="50" y="14"/>
                    <a:pt x="50" y="14"/>
                  </a:cubicBezTo>
                  <a:cubicBezTo>
                    <a:pt x="49" y="14"/>
                    <a:pt x="49" y="14"/>
                    <a:pt x="49" y="14"/>
                  </a:cubicBezTo>
                  <a:close/>
                  <a:moveTo>
                    <a:pt x="46" y="14"/>
                  </a:moveTo>
                  <a:cubicBezTo>
                    <a:pt x="46" y="15"/>
                    <a:pt x="46" y="15"/>
                    <a:pt x="46" y="15"/>
                  </a:cubicBezTo>
                  <a:cubicBezTo>
                    <a:pt x="47" y="15"/>
                    <a:pt x="47" y="15"/>
                    <a:pt x="47" y="15"/>
                  </a:cubicBezTo>
                  <a:cubicBezTo>
                    <a:pt x="48" y="14"/>
                    <a:pt x="48" y="14"/>
                    <a:pt x="48" y="14"/>
                  </a:cubicBezTo>
                  <a:cubicBezTo>
                    <a:pt x="47" y="14"/>
                    <a:pt x="47" y="14"/>
                    <a:pt x="47" y="14"/>
                  </a:cubicBezTo>
                  <a:cubicBezTo>
                    <a:pt x="46" y="14"/>
                    <a:pt x="46" y="14"/>
                    <a:pt x="46" y="14"/>
                  </a:cubicBezTo>
                  <a:close/>
                  <a:moveTo>
                    <a:pt x="39" y="23"/>
                  </a:moveTo>
                  <a:cubicBezTo>
                    <a:pt x="40" y="23"/>
                    <a:pt x="40" y="23"/>
                    <a:pt x="40" y="23"/>
                  </a:cubicBezTo>
                  <a:cubicBezTo>
                    <a:pt x="40" y="23"/>
                    <a:pt x="40" y="23"/>
                    <a:pt x="40" y="23"/>
                  </a:cubicBezTo>
                  <a:cubicBezTo>
                    <a:pt x="40" y="22"/>
                    <a:pt x="40" y="22"/>
                    <a:pt x="40" y="22"/>
                  </a:cubicBezTo>
                  <a:cubicBezTo>
                    <a:pt x="39" y="23"/>
                    <a:pt x="39" y="23"/>
                    <a:pt x="39" y="23"/>
                  </a:cubicBezTo>
                  <a:close/>
                  <a:moveTo>
                    <a:pt x="41" y="22"/>
                  </a:moveTo>
                  <a:cubicBezTo>
                    <a:pt x="41" y="23"/>
                    <a:pt x="41" y="23"/>
                    <a:pt x="41" y="23"/>
                  </a:cubicBezTo>
                  <a:cubicBezTo>
                    <a:pt x="42" y="23"/>
                    <a:pt x="42" y="23"/>
                    <a:pt x="42" y="23"/>
                  </a:cubicBezTo>
                  <a:cubicBezTo>
                    <a:pt x="42" y="24"/>
                    <a:pt x="42" y="24"/>
                    <a:pt x="42" y="24"/>
                  </a:cubicBezTo>
                  <a:cubicBezTo>
                    <a:pt x="42" y="24"/>
                    <a:pt x="42" y="24"/>
                    <a:pt x="42" y="24"/>
                  </a:cubicBezTo>
                  <a:cubicBezTo>
                    <a:pt x="43" y="23"/>
                    <a:pt x="43" y="23"/>
                    <a:pt x="43" y="23"/>
                  </a:cubicBezTo>
                  <a:cubicBezTo>
                    <a:pt x="42" y="23"/>
                    <a:pt x="42" y="23"/>
                    <a:pt x="42" y="23"/>
                  </a:cubicBezTo>
                  <a:cubicBezTo>
                    <a:pt x="43" y="22"/>
                    <a:pt x="43" y="22"/>
                    <a:pt x="43" y="22"/>
                  </a:cubicBezTo>
                  <a:cubicBezTo>
                    <a:pt x="42" y="22"/>
                    <a:pt x="42" y="22"/>
                    <a:pt x="42" y="22"/>
                  </a:cubicBezTo>
                  <a:cubicBezTo>
                    <a:pt x="42" y="22"/>
                    <a:pt x="42" y="22"/>
                    <a:pt x="42" y="22"/>
                  </a:cubicBezTo>
                  <a:cubicBezTo>
                    <a:pt x="41" y="22"/>
                    <a:pt x="41" y="22"/>
                    <a:pt x="41" y="22"/>
                  </a:cubicBezTo>
                  <a:close/>
                  <a:moveTo>
                    <a:pt x="61" y="34"/>
                  </a:moveTo>
                  <a:cubicBezTo>
                    <a:pt x="61" y="35"/>
                    <a:pt x="61" y="35"/>
                    <a:pt x="61" y="35"/>
                  </a:cubicBezTo>
                  <a:cubicBezTo>
                    <a:pt x="61" y="35"/>
                    <a:pt x="61" y="35"/>
                    <a:pt x="61" y="35"/>
                  </a:cubicBezTo>
                  <a:cubicBezTo>
                    <a:pt x="62" y="35"/>
                    <a:pt x="62" y="35"/>
                    <a:pt x="62" y="35"/>
                  </a:cubicBezTo>
                  <a:cubicBezTo>
                    <a:pt x="61" y="34"/>
                    <a:pt x="61" y="34"/>
                    <a:pt x="61" y="34"/>
                  </a:cubicBezTo>
                  <a:cubicBezTo>
                    <a:pt x="61" y="34"/>
                    <a:pt x="61" y="34"/>
                    <a:pt x="61" y="34"/>
                  </a:cubicBezTo>
                  <a:close/>
                  <a:moveTo>
                    <a:pt x="55" y="38"/>
                  </a:moveTo>
                  <a:cubicBezTo>
                    <a:pt x="55" y="39"/>
                    <a:pt x="55" y="39"/>
                    <a:pt x="55" y="39"/>
                  </a:cubicBezTo>
                  <a:cubicBezTo>
                    <a:pt x="55" y="39"/>
                    <a:pt x="55" y="39"/>
                    <a:pt x="55" y="39"/>
                  </a:cubicBezTo>
                  <a:cubicBezTo>
                    <a:pt x="54" y="39"/>
                    <a:pt x="54" y="39"/>
                    <a:pt x="54" y="39"/>
                  </a:cubicBezTo>
                  <a:cubicBezTo>
                    <a:pt x="54" y="40"/>
                    <a:pt x="54" y="40"/>
                    <a:pt x="54" y="40"/>
                  </a:cubicBezTo>
                  <a:cubicBezTo>
                    <a:pt x="55" y="40"/>
                    <a:pt x="55" y="40"/>
                    <a:pt x="55" y="40"/>
                  </a:cubicBezTo>
                  <a:cubicBezTo>
                    <a:pt x="55" y="40"/>
                    <a:pt x="55" y="40"/>
                    <a:pt x="55" y="40"/>
                  </a:cubicBezTo>
                  <a:cubicBezTo>
                    <a:pt x="55" y="39"/>
                    <a:pt x="55" y="39"/>
                    <a:pt x="55" y="39"/>
                  </a:cubicBezTo>
                  <a:cubicBezTo>
                    <a:pt x="55" y="40"/>
                    <a:pt x="55" y="40"/>
                    <a:pt x="55" y="40"/>
                  </a:cubicBezTo>
                  <a:cubicBezTo>
                    <a:pt x="56" y="41"/>
                    <a:pt x="56" y="41"/>
                    <a:pt x="56" y="41"/>
                  </a:cubicBezTo>
                  <a:cubicBezTo>
                    <a:pt x="57" y="40"/>
                    <a:pt x="57" y="40"/>
                    <a:pt x="57" y="40"/>
                  </a:cubicBezTo>
                  <a:cubicBezTo>
                    <a:pt x="57" y="41"/>
                    <a:pt x="57" y="41"/>
                    <a:pt x="57" y="41"/>
                  </a:cubicBezTo>
                  <a:cubicBezTo>
                    <a:pt x="58" y="41"/>
                    <a:pt x="58" y="41"/>
                    <a:pt x="58" y="41"/>
                  </a:cubicBezTo>
                  <a:cubicBezTo>
                    <a:pt x="58" y="40"/>
                    <a:pt x="58" y="40"/>
                    <a:pt x="58" y="40"/>
                  </a:cubicBezTo>
                  <a:cubicBezTo>
                    <a:pt x="59" y="40"/>
                    <a:pt x="59" y="40"/>
                    <a:pt x="59" y="40"/>
                  </a:cubicBezTo>
                  <a:cubicBezTo>
                    <a:pt x="58" y="39"/>
                    <a:pt x="58" y="39"/>
                    <a:pt x="58" y="39"/>
                  </a:cubicBezTo>
                  <a:cubicBezTo>
                    <a:pt x="57" y="38"/>
                    <a:pt x="57" y="38"/>
                    <a:pt x="57" y="38"/>
                  </a:cubicBezTo>
                  <a:cubicBezTo>
                    <a:pt x="55" y="38"/>
                    <a:pt x="55" y="38"/>
                    <a:pt x="55" y="38"/>
                  </a:cubicBezTo>
                  <a:cubicBezTo>
                    <a:pt x="55" y="38"/>
                    <a:pt x="55" y="38"/>
                    <a:pt x="55" y="38"/>
                  </a:cubicBezTo>
                  <a:close/>
                  <a:moveTo>
                    <a:pt x="52" y="40"/>
                  </a:moveTo>
                  <a:cubicBezTo>
                    <a:pt x="52" y="40"/>
                    <a:pt x="52" y="40"/>
                    <a:pt x="52" y="40"/>
                  </a:cubicBezTo>
                  <a:cubicBezTo>
                    <a:pt x="52" y="40"/>
                    <a:pt x="52" y="40"/>
                    <a:pt x="52" y="40"/>
                  </a:cubicBezTo>
                  <a:cubicBezTo>
                    <a:pt x="52" y="40"/>
                    <a:pt x="52" y="40"/>
                    <a:pt x="52" y="40"/>
                  </a:cubicBezTo>
                  <a:close/>
                  <a:moveTo>
                    <a:pt x="46" y="35"/>
                  </a:moveTo>
                  <a:cubicBezTo>
                    <a:pt x="46" y="35"/>
                    <a:pt x="46" y="35"/>
                    <a:pt x="46" y="35"/>
                  </a:cubicBezTo>
                  <a:cubicBezTo>
                    <a:pt x="45" y="36"/>
                    <a:pt x="45" y="36"/>
                    <a:pt x="45" y="36"/>
                  </a:cubicBezTo>
                  <a:cubicBezTo>
                    <a:pt x="45" y="36"/>
                    <a:pt x="45" y="36"/>
                    <a:pt x="45" y="36"/>
                  </a:cubicBezTo>
                  <a:cubicBezTo>
                    <a:pt x="47" y="37"/>
                    <a:pt x="47" y="37"/>
                    <a:pt x="47" y="37"/>
                  </a:cubicBezTo>
                  <a:cubicBezTo>
                    <a:pt x="47" y="37"/>
                    <a:pt x="47" y="37"/>
                    <a:pt x="47" y="37"/>
                  </a:cubicBezTo>
                  <a:cubicBezTo>
                    <a:pt x="47" y="38"/>
                    <a:pt x="47" y="38"/>
                    <a:pt x="47" y="38"/>
                  </a:cubicBezTo>
                  <a:cubicBezTo>
                    <a:pt x="48" y="38"/>
                    <a:pt x="48" y="38"/>
                    <a:pt x="48" y="38"/>
                  </a:cubicBezTo>
                  <a:cubicBezTo>
                    <a:pt x="48" y="39"/>
                    <a:pt x="48" y="39"/>
                    <a:pt x="48" y="39"/>
                  </a:cubicBezTo>
                  <a:cubicBezTo>
                    <a:pt x="49" y="40"/>
                    <a:pt x="49" y="40"/>
                    <a:pt x="49" y="40"/>
                  </a:cubicBezTo>
                  <a:cubicBezTo>
                    <a:pt x="50" y="40"/>
                    <a:pt x="50" y="40"/>
                    <a:pt x="50" y="40"/>
                  </a:cubicBezTo>
                  <a:cubicBezTo>
                    <a:pt x="50" y="40"/>
                    <a:pt x="50" y="40"/>
                    <a:pt x="50" y="40"/>
                  </a:cubicBezTo>
                  <a:cubicBezTo>
                    <a:pt x="51" y="41"/>
                    <a:pt x="51" y="41"/>
                    <a:pt x="51" y="41"/>
                  </a:cubicBezTo>
                  <a:cubicBezTo>
                    <a:pt x="51" y="40"/>
                    <a:pt x="51" y="40"/>
                    <a:pt x="51" y="40"/>
                  </a:cubicBezTo>
                  <a:cubicBezTo>
                    <a:pt x="51" y="39"/>
                    <a:pt x="51" y="39"/>
                    <a:pt x="51" y="39"/>
                  </a:cubicBezTo>
                  <a:cubicBezTo>
                    <a:pt x="51" y="38"/>
                    <a:pt x="51" y="38"/>
                    <a:pt x="51" y="38"/>
                  </a:cubicBezTo>
                  <a:cubicBezTo>
                    <a:pt x="50" y="38"/>
                    <a:pt x="50" y="38"/>
                    <a:pt x="50" y="38"/>
                  </a:cubicBezTo>
                  <a:cubicBezTo>
                    <a:pt x="49" y="37"/>
                    <a:pt x="49" y="37"/>
                    <a:pt x="49" y="37"/>
                  </a:cubicBezTo>
                  <a:cubicBezTo>
                    <a:pt x="49" y="35"/>
                    <a:pt x="49" y="35"/>
                    <a:pt x="49" y="35"/>
                  </a:cubicBezTo>
                  <a:cubicBezTo>
                    <a:pt x="48" y="35"/>
                    <a:pt x="48" y="35"/>
                    <a:pt x="48" y="35"/>
                  </a:cubicBezTo>
                  <a:cubicBezTo>
                    <a:pt x="48" y="34"/>
                    <a:pt x="48" y="34"/>
                    <a:pt x="48" y="34"/>
                  </a:cubicBezTo>
                  <a:cubicBezTo>
                    <a:pt x="48" y="34"/>
                    <a:pt x="48" y="34"/>
                    <a:pt x="48" y="34"/>
                  </a:cubicBezTo>
                  <a:cubicBezTo>
                    <a:pt x="47" y="34"/>
                    <a:pt x="47" y="34"/>
                    <a:pt x="47" y="34"/>
                  </a:cubicBezTo>
                  <a:cubicBezTo>
                    <a:pt x="47" y="35"/>
                    <a:pt x="47" y="35"/>
                    <a:pt x="47" y="35"/>
                  </a:cubicBezTo>
                  <a:cubicBezTo>
                    <a:pt x="47" y="35"/>
                    <a:pt x="47" y="35"/>
                    <a:pt x="47" y="35"/>
                  </a:cubicBezTo>
                  <a:cubicBezTo>
                    <a:pt x="47" y="35"/>
                    <a:pt x="47" y="35"/>
                    <a:pt x="47" y="35"/>
                  </a:cubicBezTo>
                  <a:cubicBezTo>
                    <a:pt x="46" y="34"/>
                    <a:pt x="46" y="34"/>
                    <a:pt x="46" y="34"/>
                  </a:cubicBezTo>
                  <a:cubicBezTo>
                    <a:pt x="46" y="35"/>
                    <a:pt x="46" y="35"/>
                    <a:pt x="46" y="35"/>
                  </a:cubicBezTo>
                  <a:close/>
                  <a:moveTo>
                    <a:pt x="41" y="30"/>
                  </a:moveTo>
                  <a:cubicBezTo>
                    <a:pt x="41" y="30"/>
                    <a:pt x="41" y="30"/>
                    <a:pt x="41" y="30"/>
                  </a:cubicBezTo>
                  <a:cubicBezTo>
                    <a:pt x="42" y="31"/>
                    <a:pt x="42" y="31"/>
                    <a:pt x="42" y="31"/>
                  </a:cubicBezTo>
                  <a:cubicBezTo>
                    <a:pt x="42" y="30"/>
                    <a:pt x="42" y="30"/>
                    <a:pt x="42" y="30"/>
                  </a:cubicBezTo>
                  <a:cubicBezTo>
                    <a:pt x="42" y="30"/>
                    <a:pt x="42" y="30"/>
                    <a:pt x="42" y="30"/>
                  </a:cubicBezTo>
                  <a:cubicBezTo>
                    <a:pt x="41" y="30"/>
                    <a:pt x="41" y="30"/>
                    <a:pt x="41" y="30"/>
                  </a:cubicBezTo>
                  <a:close/>
                  <a:moveTo>
                    <a:pt x="42" y="28"/>
                  </a:moveTo>
                  <a:cubicBezTo>
                    <a:pt x="42" y="29"/>
                    <a:pt x="42" y="29"/>
                    <a:pt x="42" y="29"/>
                  </a:cubicBezTo>
                  <a:cubicBezTo>
                    <a:pt x="42" y="29"/>
                    <a:pt x="42" y="29"/>
                    <a:pt x="42" y="29"/>
                  </a:cubicBezTo>
                  <a:cubicBezTo>
                    <a:pt x="43" y="29"/>
                    <a:pt x="43" y="29"/>
                    <a:pt x="43" y="29"/>
                  </a:cubicBezTo>
                  <a:cubicBezTo>
                    <a:pt x="44" y="29"/>
                    <a:pt x="44" y="29"/>
                    <a:pt x="44" y="29"/>
                  </a:cubicBezTo>
                  <a:cubicBezTo>
                    <a:pt x="44" y="29"/>
                    <a:pt x="44" y="29"/>
                    <a:pt x="44" y="29"/>
                  </a:cubicBezTo>
                  <a:cubicBezTo>
                    <a:pt x="43" y="28"/>
                    <a:pt x="43" y="28"/>
                    <a:pt x="43" y="28"/>
                  </a:cubicBezTo>
                  <a:cubicBezTo>
                    <a:pt x="42" y="28"/>
                    <a:pt x="42" y="28"/>
                    <a:pt x="42" y="28"/>
                  </a:cubicBezTo>
                  <a:close/>
                  <a:moveTo>
                    <a:pt x="33" y="23"/>
                  </a:moveTo>
                  <a:cubicBezTo>
                    <a:pt x="33" y="24"/>
                    <a:pt x="33" y="24"/>
                    <a:pt x="33" y="24"/>
                  </a:cubicBezTo>
                  <a:cubicBezTo>
                    <a:pt x="33" y="24"/>
                    <a:pt x="33" y="24"/>
                    <a:pt x="33" y="24"/>
                  </a:cubicBezTo>
                  <a:cubicBezTo>
                    <a:pt x="34" y="24"/>
                    <a:pt x="34" y="24"/>
                    <a:pt x="34" y="24"/>
                  </a:cubicBezTo>
                  <a:cubicBezTo>
                    <a:pt x="35" y="25"/>
                    <a:pt x="35" y="25"/>
                    <a:pt x="35" y="25"/>
                  </a:cubicBezTo>
                  <a:cubicBezTo>
                    <a:pt x="36" y="25"/>
                    <a:pt x="36" y="25"/>
                    <a:pt x="36" y="25"/>
                  </a:cubicBezTo>
                  <a:cubicBezTo>
                    <a:pt x="35" y="23"/>
                    <a:pt x="35" y="23"/>
                    <a:pt x="35" y="23"/>
                  </a:cubicBezTo>
                  <a:cubicBezTo>
                    <a:pt x="34" y="23"/>
                    <a:pt x="34" y="23"/>
                    <a:pt x="34" y="23"/>
                  </a:cubicBezTo>
                  <a:cubicBezTo>
                    <a:pt x="33" y="23"/>
                    <a:pt x="33" y="23"/>
                    <a:pt x="33" y="23"/>
                  </a:cubicBezTo>
                  <a:close/>
                  <a:moveTo>
                    <a:pt x="31" y="21"/>
                  </a:moveTo>
                  <a:cubicBezTo>
                    <a:pt x="31" y="21"/>
                    <a:pt x="31" y="21"/>
                    <a:pt x="31" y="21"/>
                  </a:cubicBezTo>
                  <a:cubicBezTo>
                    <a:pt x="32" y="22"/>
                    <a:pt x="32" y="22"/>
                    <a:pt x="32" y="22"/>
                  </a:cubicBezTo>
                  <a:cubicBezTo>
                    <a:pt x="33" y="22"/>
                    <a:pt x="33" y="22"/>
                    <a:pt x="33" y="22"/>
                  </a:cubicBezTo>
                  <a:cubicBezTo>
                    <a:pt x="32" y="23"/>
                    <a:pt x="32" y="23"/>
                    <a:pt x="32" y="23"/>
                  </a:cubicBezTo>
                  <a:cubicBezTo>
                    <a:pt x="32" y="23"/>
                    <a:pt x="32" y="23"/>
                    <a:pt x="32" y="23"/>
                  </a:cubicBezTo>
                  <a:cubicBezTo>
                    <a:pt x="31" y="21"/>
                    <a:pt x="31" y="21"/>
                    <a:pt x="31" y="21"/>
                  </a:cubicBezTo>
                  <a:close/>
                  <a:moveTo>
                    <a:pt x="28" y="19"/>
                  </a:moveTo>
                  <a:cubicBezTo>
                    <a:pt x="28" y="21"/>
                    <a:pt x="28" y="21"/>
                    <a:pt x="28" y="21"/>
                  </a:cubicBezTo>
                  <a:cubicBezTo>
                    <a:pt x="29" y="20"/>
                    <a:pt x="29" y="20"/>
                    <a:pt x="29" y="20"/>
                  </a:cubicBezTo>
                  <a:cubicBezTo>
                    <a:pt x="30" y="20"/>
                    <a:pt x="30" y="20"/>
                    <a:pt x="30" y="20"/>
                  </a:cubicBezTo>
                  <a:cubicBezTo>
                    <a:pt x="29" y="19"/>
                    <a:pt x="29" y="19"/>
                    <a:pt x="29" y="19"/>
                  </a:cubicBezTo>
                  <a:cubicBezTo>
                    <a:pt x="28" y="19"/>
                    <a:pt x="28" y="19"/>
                    <a:pt x="28" y="19"/>
                  </a:cubicBezTo>
                  <a:cubicBezTo>
                    <a:pt x="28" y="19"/>
                    <a:pt x="28" y="19"/>
                    <a:pt x="28" y="19"/>
                  </a:cubicBezTo>
                  <a:close/>
                  <a:moveTo>
                    <a:pt x="31" y="49"/>
                  </a:moveTo>
                  <a:cubicBezTo>
                    <a:pt x="32" y="50"/>
                    <a:pt x="32" y="50"/>
                    <a:pt x="32" y="50"/>
                  </a:cubicBezTo>
                  <a:cubicBezTo>
                    <a:pt x="32" y="50"/>
                    <a:pt x="32" y="50"/>
                    <a:pt x="32" y="50"/>
                  </a:cubicBezTo>
                  <a:cubicBezTo>
                    <a:pt x="31" y="49"/>
                    <a:pt x="31" y="49"/>
                    <a:pt x="31" y="49"/>
                  </a:cubicBezTo>
                  <a:cubicBezTo>
                    <a:pt x="31" y="49"/>
                    <a:pt x="31" y="49"/>
                    <a:pt x="31" y="49"/>
                  </a:cubicBezTo>
                  <a:close/>
                  <a:moveTo>
                    <a:pt x="23" y="39"/>
                  </a:moveTo>
                  <a:cubicBezTo>
                    <a:pt x="22" y="40"/>
                    <a:pt x="22" y="40"/>
                    <a:pt x="22" y="40"/>
                  </a:cubicBezTo>
                  <a:cubicBezTo>
                    <a:pt x="24" y="41"/>
                    <a:pt x="24" y="41"/>
                    <a:pt x="24" y="41"/>
                  </a:cubicBezTo>
                  <a:cubicBezTo>
                    <a:pt x="23" y="41"/>
                    <a:pt x="23" y="41"/>
                    <a:pt x="23" y="41"/>
                  </a:cubicBezTo>
                  <a:cubicBezTo>
                    <a:pt x="23" y="40"/>
                    <a:pt x="23" y="40"/>
                    <a:pt x="23" y="40"/>
                  </a:cubicBezTo>
                  <a:cubicBezTo>
                    <a:pt x="23" y="39"/>
                    <a:pt x="23" y="39"/>
                    <a:pt x="23" y="39"/>
                  </a:cubicBezTo>
                  <a:close/>
                  <a:moveTo>
                    <a:pt x="21" y="38"/>
                  </a:moveTo>
                  <a:cubicBezTo>
                    <a:pt x="22" y="39"/>
                    <a:pt x="22" y="39"/>
                    <a:pt x="22" y="39"/>
                  </a:cubicBezTo>
                  <a:cubicBezTo>
                    <a:pt x="21" y="39"/>
                    <a:pt x="21" y="39"/>
                    <a:pt x="21" y="39"/>
                  </a:cubicBezTo>
                  <a:cubicBezTo>
                    <a:pt x="21" y="38"/>
                    <a:pt x="21" y="38"/>
                    <a:pt x="21" y="38"/>
                  </a:cubicBezTo>
                  <a:close/>
                  <a:moveTo>
                    <a:pt x="20" y="36"/>
                  </a:moveTo>
                  <a:cubicBezTo>
                    <a:pt x="19" y="36"/>
                    <a:pt x="19" y="36"/>
                    <a:pt x="19" y="36"/>
                  </a:cubicBezTo>
                  <a:cubicBezTo>
                    <a:pt x="20" y="37"/>
                    <a:pt x="20" y="37"/>
                    <a:pt x="20" y="37"/>
                  </a:cubicBezTo>
                  <a:cubicBezTo>
                    <a:pt x="21" y="37"/>
                    <a:pt x="21" y="37"/>
                    <a:pt x="21" y="37"/>
                  </a:cubicBezTo>
                  <a:cubicBezTo>
                    <a:pt x="20" y="36"/>
                    <a:pt x="20" y="36"/>
                    <a:pt x="20" y="36"/>
                  </a:cubicBezTo>
                  <a:close/>
                  <a:moveTo>
                    <a:pt x="15" y="32"/>
                  </a:moveTo>
                  <a:cubicBezTo>
                    <a:pt x="15" y="33"/>
                    <a:pt x="15" y="33"/>
                    <a:pt x="15" y="33"/>
                  </a:cubicBezTo>
                  <a:cubicBezTo>
                    <a:pt x="16" y="33"/>
                    <a:pt x="16" y="33"/>
                    <a:pt x="16" y="33"/>
                  </a:cubicBezTo>
                  <a:cubicBezTo>
                    <a:pt x="17" y="35"/>
                    <a:pt x="17" y="35"/>
                    <a:pt x="17" y="35"/>
                  </a:cubicBezTo>
                  <a:cubicBezTo>
                    <a:pt x="18" y="35"/>
                    <a:pt x="18" y="35"/>
                    <a:pt x="18" y="35"/>
                  </a:cubicBezTo>
                  <a:cubicBezTo>
                    <a:pt x="18" y="34"/>
                    <a:pt x="18" y="34"/>
                    <a:pt x="18" y="34"/>
                  </a:cubicBezTo>
                  <a:cubicBezTo>
                    <a:pt x="17" y="32"/>
                    <a:pt x="17" y="32"/>
                    <a:pt x="17" y="32"/>
                  </a:cubicBezTo>
                  <a:cubicBezTo>
                    <a:pt x="16" y="32"/>
                    <a:pt x="16" y="32"/>
                    <a:pt x="16" y="32"/>
                  </a:cubicBezTo>
                  <a:cubicBezTo>
                    <a:pt x="15" y="32"/>
                    <a:pt x="15" y="32"/>
                    <a:pt x="15" y="32"/>
                  </a:cubicBezTo>
                  <a:close/>
                  <a:moveTo>
                    <a:pt x="14" y="29"/>
                  </a:moveTo>
                  <a:cubicBezTo>
                    <a:pt x="14" y="30"/>
                    <a:pt x="14" y="30"/>
                    <a:pt x="14" y="30"/>
                  </a:cubicBezTo>
                  <a:cubicBezTo>
                    <a:pt x="14" y="31"/>
                    <a:pt x="14" y="31"/>
                    <a:pt x="14" y="31"/>
                  </a:cubicBezTo>
                  <a:cubicBezTo>
                    <a:pt x="15" y="30"/>
                    <a:pt x="15" y="30"/>
                    <a:pt x="15" y="30"/>
                  </a:cubicBezTo>
                  <a:cubicBezTo>
                    <a:pt x="15" y="30"/>
                    <a:pt x="15" y="30"/>
                    <a:pt x="15" y="30"/>
                  </a:cubicBezTo>
                  <a:cubicBezTo>
                    <a:pt x="14" y="29"/>
                    <a:pt x="14" y="29"/>
                    <a:pt x="14" y="29"/>
                  </a:cubicBezTo>
                  <a:close/>
                  <a:moveTo>
                    <a:pt x="15" y="27"/>
                  </a:moveTo>
                  <a:cubicBezTo>
                    <a:pt x="16" y="27"/>
                    <a:pt x="16" y="27"/>
                    <a:pt x="16" y="27"/>
                  </a:cubicBezTo>
                  <a:cubicBezTo>
                    <a:pt x="16" y="27"/>
                    <a:pt x="16" y="27"/>
                    <a:pt x="16" y="27"/>
                  </a:cubicBezTo>
                  <a:cubicBezTo>
                    <a:pt x="16" y="27"/>
                    <a:pt x="16" y="27"/>
                    <a:pt x="16" y="27"/>
                  </a:cubicBezTo>
                  <a:cubicBezTo>
                    <a:pt x="15" y="27"/>
                    <a:pt x="15" y="27"/>
                    <a:pt x="15" y="27"/>
                  </a:cubicBezTo>
                  <a:cubicBezTo>
                    <a:pt x="15" y="27"/>
                    <a:pt x="15" y="27"/>
                    <a:pt x="15" y="27"/>
                  </a:cubicBezTo>
                  <a:close/>
                  <a:moveTo>
                    <a:pt x="8" y="22"/>
                  </a:moveTo>
                  <a:cubicBezTo>
                    <a:pt x="9" y="22"/>
                    <a:pt x="9" y="22"/>
                    <a:pt x="9" y="22"/>
                  </a:cubicBezTo>
                  <a:cubicBezTo>
                    <a:pt x="10" y="21"/>
                    <a:pt x="10" y="21"/>
                    <a:pt x="10" y="21"/>
                  </a:cubicBezTo>
                  <a:cubicBezTo>
                    <a:pt x="10" y="21"/>
                    <a:pt x="10" y="21"/>
                    <a:pt x="10" y="21"/>
                  </a:cubicBezTo>
                  <a:cubicBezTo>
                    <a:pt x="11" y="23"/>
                    <a:pt x="11" y="23"/>
                    <a:pt x="11" y="23"/>
                  </a:cubicBezTo>
                  <a:cubicBezTo>
                    <a:pt x="12" y="23"/>
                    <a:pt x="12" y="23"/>
                    <a:pt x="12" y="23"/>
                  </a:cubicBezTo>
                  <a:cubicBezTo>
                    <a:pt x="12" y="24"/>
                    <a:pt x="12" y="24"/>
                    <a:pt x="12" y="24"/>
                  </a:cubicBezTo>
                  <a:cubicBezTo>
                    <a:pt x="12" y="25"/>
                    <a:pt x="12" y="25"/>
                    <a:pt x="12" y="25"/>
                  </a:cubicBezTo>
                  <a:cubicBezTo>
                    <a:pt x="11" y="25"/>
                    <a:pt x="11" y="25"/>
                    <a:pt x="11" y="25"/>
                  </a:cubicBezTo>
                  <a:cubicBezTo>
                    <a:pt x="10" y="24"/>
                    <a:pt x="10" y="24"/>
                    <a:pt x="10" y="24"/>
                  </a:cubicBezTo>
                  <a:cubicBezTo>
                    <a:pt x="10" y="24"/>
                    <a:pt x="10" y="24"/>
                    <a:pt x="10" y="24"/>
                  </a:cubicBezTo>
                  <a:cubicBezTo>
                    <a:pt x="9" y="23"/>
                    <a:pt x="9" y="23"/>
                    <a:pt x="9" y="23"/>
                  </a:cubicBezTo>
                  <a:cubicBezTo>
                    <a:pt x="8" y="22"/>
                    <a:pt x="8" y="22"/>
                    <a:pt x="8" y="22"/>
                  </a:cubicBezTo>
                  <a:close/>
                  <a:moveTo>
                    <a:pt x="8" y="19"/>
                  </a:moveTo>
                  <a:cubicBezTo>
                    <a:pt x="9" y="19"/>
                    <a:pt x="9" y="19"/>
                    <a:pt x="9" y="19"/>
                  </a:cubicBezTo>
                  <a:cubicBezTo>
                    <a:pt x="9" y="18"/>
                    <a:pt x="9" y="18"/>
                    <a:pt x="9" y="18"/>
                  </a:cubicBezTo>
                  <a:cubicBezTo>
                    <a:pt x="8" y="19"/>
                    <a:pt x="8" y="19"/>
                    <a:pt x="8" y="19"/>
                  </a:cubicBezTo>
                  <a:close/>
                  <a:moveTo>
                    <a:pt x="2" y="15"/>
                  </a:moveTo>
                  <a:cubicBezTo>
                    <a:pt x="2" y="15"/>
                    <a:pt x="2" y="15"/>
                    <a:pt x="2" y="15"/>
                  </a:cubicBezTo>
                  <a:cubicBezTo>
                    <a:pt x="2" y="16"/>
                    <a:pt x="2" y="16"/>
                    <a:pt x="2" y="16"/>
                  </a:cubicBezTo>
                  <a:cubicBezTo>
                    <a:pt x="3" y="16"/>
                    <a:pt x="3" y="16"/>
                    <a:pt x="3" y="16"/>
                  </a:cubicBezTo>
                  <a:cubicBezTo>
                    <a:pt x="4" y="16"/>
                    <a:pt x="4" y="16"/>
                    <a:pt x="4" y="16"/>
                  </a:cubicBezTo>
                  <a:cubicBezTo>
                    <a:pt x="3" y="16"/>
                    <a:pt x="3" y="16"/>
                    <a:pt x="3" y="16"/>
                  </a:cubicBezTo>
                  <a:cubicBezTo>
                    <a:pt x="2" y="15"/>
                    <a:pt x="2" y="15"/>
                    <a:pt x="2" y="15"/>
                  </a:cubicBezTo>
                  <a:close/>
                  <a:moveTo>
                    <a:pt x="0" y="4"/>
                  </a:moveTo>
                  <a:cubicBezTo>
                    <a:pt x="0" y="4"/>
                    <a:pt x="0" y="4"/>
                    <a:pt x="0" y="4"/>
                  </a:cubicBezTo>
                  <a:cubicBezTo>
                    <a:pt x="0" y="6"/>
                    <a:pt x="0" y="6"/>
                    <a:pt x="0" y="6"/>
                  </a:cubicBezTo>
                  <a:cubicBezTo>
                    <a:pt x="1" y="8"/>
                    <a:pt x="1" y="8"/>
                    <a:pt x="1" y="8"/>
                  </a:cubicBezTo>
                  <a:cubicBezTo>
                    <a:pt x="2" y="8"/>
                    <a:pt x="2" y="8"/>
                    <a:pt x="2" y="8"/>
                  </a:cubicBezTo>
                  <a:cubicBezTo>
                    <a:pt x="4" y="10"/>
                    <a:pt x="4" y="10"/>
                    <a:pt x="4" y="10"/>
                  </a:cubicBezTo>
                  <a:cubicBezTo>
                    <a:pt x="4" y="10"/>
                    <a:pt x="4" y="10"/>
                    <a:pt x="4" y="10"/>
                  </a:cubicBezTo>
                  <a:cubicBezTo>
                    <a:pt x="5" y="11"/>
                    <a:pt x="5" y="11"/>
                    <a:pt x="5" y="11"/>
                  </a:cubicBezTo>
                  <a:cubicBezTo>
                    <a:pt x="6" y="11"/>
                    <a:pt x="6" y="11"/>
                    <a:pt x="6" y="11"/>
                  </a:cubicBezTo>
                  <a:cubicBezTo>
                    <a:pt x="7" y="11"/>
                    <a:pt x="7" y="11"/>
                    <a:pt x="7" y="11"/>
                  </a:cubicBezTo>
                  <a:cubicBezTo>
                    <a:pt x="8" y="12"/>
                    <a:pt x="8" y="12"/>
                    <a:pt x="8" y="12"/>
                  </a:cubicBezTo>
                  <a:cubicBezTo>
                    <a:pt x="10" y="15"/>
                    <a:pt x="10" y="15"/>
                    <a:pt x="10" y="15"/>
                  </a:cubicBezTo>
                  <a:cubicBezTo>
                    <a:pt x="11" y="16"/>
                    <a:pt x="11" y="16"/>
                    <a:pt x="11" y="16"/>
                  </a:cubicBezTo>
                  <a:cubicBezTo>
                    <a:pt x="12" y="16"/>
                    <a:pt x="12" y="16"/>
                    <a:pt x="12" y="16"/>
                  </a:cubicBezTo>
                  <a:cubicBezTo>
                    <a:pt x="12" y="17"/>
                    <a:pt x="12" y="17"/>
                    <a:pt x="12" y="17"/>
                  </a:cubicBezTo>
                  <a:cubicBezTo>
                    <a:pt x="12" y="17"/>
                    <a:pt x="12" y="17"/>
                    <a:pt x="12" y="17"/>
                  </a:cubicBezTo>
                  <a:cubicBezTo>
                    <a:pt x="12" y="18"/>
                    <a:pt x="12" y="18"/>
                    <a:pt x="12" y="18"/>
                  </a:cubicBezTo>
                  <a:cubicBezTo>
                    <a:pt x="13" y="19"/>
                    <a:pt x="13" y="19"/>
                    <a:pt x="13" y="19"/>
                  </a:cubicBezTo>
                  <a:cubicBezTo>
                    <a:pt x="14" y="19"/>
                    <a:pt x="14" y="19"/>
                    <a:pt x="14" y="19"/>
                  </a:cubicBezTo>
                  <a:cubicBezTo>
                    <a:pt x="15" y="20"/>
                    <a:pt x="15" y="20"/>
                    <a:pt x="15" y="20"/>
                  </a:cubicBezTo>
                  <a:cubicBezTo>
                    <a:pt x="15" y="20"/>
                    <a:pt x="15" y="20"/>
                    <a:pt x="15" y="20"/>
                  </a:cubicBezTo>
                  <a:cubicBezTo>
                    <a:pt x="16" y="20"/>
                    <a:pt x="16" y="20"/>
                    <a:pt x="16" y="20"/>
                  </a:cubicBezTo>
                  <a:cubicBezTo>
                    <a:pt x="16" y="21"/>
                    <a:pt x="16" y="21"/>
                    <a:pt x="16" y="21"/>
                  </a:cubicBezTo>
                  <a:cubicBezTo>
                    <a:pt x="16" y="21"/>
                    <a:pt x="16" y="21"/>
                    <a:pt x="16" y="21"/>
                  </a:cubicBezTo>
                  <a:cubicBezTo>
                    <a:pt x="16" y="22"/>
                    <a:pt x="16" y="22"/>
                    <a:pt x="16" y="22"/>
                  </a:cubicBezTo>
                  <a:cubicBezTo>
                    <a:pt x="17" y="23"/>
                    <a:pt x="17" y="23"/>
                    <a:pt x="17" y="23"/>
                  </a:cubicBezTo>
                  <a:cubicBezTo>
                    <a:pt x="17" y="23"/>
                    <a:pt x="17" y="23"/>
                    <a:pt x="17" y="23"/>
                  </a:cubicBezTo>
                  <a:cubicBezTo>
                    <a:pt x="18" y="25"/>
                    <a:pt x="18" y="25"/>
                    <a:pt x="18" y="25"/>
                  </a:cubicBezTo>
                  <a:cubicBezTo>
                    <a:pt x="18" y="26"/>
                    <a:pt x="18" y="26"/>
                    <a:pt x="18" y="26"/>
                  </a:cubicBezTo>
                  <a:cubicBezTo>
                    <a:pt x="19" y="27"/>
                    <a:pt x="19" y="27"/>
                    <a:pt x="19" y="27"/>
                  </a:cubicBezTo>
                  <a:cubicBezTo>
                    <a:pt x="21" y="28"/>
                    <a:pt x="21" y="28"/>
                    <a:pt x="21" y="28"/>
                  </a:cubicBezTo>
                  <a:cubicBezTo>
                    <a:pt x="21" y="28"/>
                    <a:pt x="21" y="28"/>
                    <a:pt x="21" y="28"/>
                  </a:cubicBezTo>
                  <a:cubicBezTo>
                    <a:pt x="22" y="30"/>
                    <a:pt x="22" y="30"/>
                    <a:pt x="22" y="30"/>
                  </a:cubicBezTo>
                  <a:cubicBezTo>
                    <a:pt x="23" y="31"/>
                    <a:pt x="23" y="31"/>
                    <a:pt x="23" y="31"/>
                  </a:cubicBezTo>
                  <a:cubicBezTo>
                    <a:pt x="23" y="33"/>
                    <a:pt x="23" y="33"/>
                    <a:pt x="23" y="33"/>
                  </a:cubicBezTo>
                  <a:cubicBezTo>
                    <a:pt x="24" y="35"/>
                    <a:pt x="24" y="35"/>
                    <a:pt x="24" y="35"/>
                  </a:cubicBezTo>
                  <a:cubicBezTo>
                    <a:pt x="24" y="37"/>
                    <a:pt x="24" y="37"/>
                    <a:pt x="24" y="37"/>
                  </a:cubicBezTo>
                  <a:cubicBezTo>
                    <a:pt x="25" y="38"/>
                    <a:pt x="25" y="38"/>
                    <a:pt x="25" y="38"/>
                  </a:cubicBezTo>
                  <a:cubicBezTo>
                    <a:pt x="26" y="39"/>
                    <a:pt x="26" y="39"/>
                    <a:pt x="26" y="39"/>
                  </a:cubicBezTo>
                  <a:cubicBezTo>
                    <a:pt x="28" y="41"/>
                    <a:pt x="28" y="41"/>
                    <a:pt x="28" y="41"/>
                  </a:cubicBezTo>
                  <a:cubicBezTo>
                    <a:pt x="28" y="41"/>
                    <a:pt x="28" y="41"/>
                    <a:pt x="28" y="41"/>
                  </a:cubicBezTo>
                  <a:cubicBezTo>
                    <a:pt x="30" y="42"/>
                    <a:pt x="30" y="42"/>
                    <a:pt x="30" y="42"/>
                  </a:cubicBezTo>
                  <a:cubicBezTo>
                    <a:pt x="30" y="42"/>
                    <a:pt x="30" y="42"/>
                    <a:pt x="30" y="42"/>
                  </a:cubicBezTo>
                  <a:cubicBezTo>
                    <a:pt x="31" y="43"/>
                    <a:pt x="31" y="43"/>
                    <a:pt x="31" y="43"/>
                  </a:cubicBezTo>
                  <a:cubicBezTo>
                    <a:pt x="31" y="44"/>
                    <a:pt x="31" y="44"/>
                    <a:pt x="31" y="44"/>
                  </a:cubicBezTo>
                  <a:cubicBezTo>
                    <a:pt x="32" y="45"/>
                    <a:pt x="32" y="45"/>
                    <a:pt x="32" y="45"/>
                  </a:cubicBezTo>
                  <a:cubicBezTo>
                    <a:pt x="34" y="46"/>
                    <a:pt x="34" y="46"/>
                    <a:pt x="34" y="46"/>
                  </a:cubicBezTo>
                  <a:cubicBezTo>
                    <a:pt x="35" y="47"/>
                    <a:pt x="35" y="47"/>
                    <a:pt x="35" y="47"/>
                  </a:cubicBezTo>
                  <a:cubicBezTo>
                    <a:pt x="36" y="48"/>
                    <a:pt x="36" y="48"/>
                    <a:pt x="36" y="48"/>
                  </a:cubicBezTo>
                  <a:cubicBezTo>
                    <a:pt x="37" y="48"/>
                    <a:pt x="37" y="48"/>
                    <a:pt x="37" y="48"/>
                  </a:cubicBezTo>
                  <a:cubicBezTo>
                    <a:pt x="40" y="50"/>
                    <a:pt x="40" y="50"/>
                    <a:pt x="40" y="50"/>
                  </a:cubicBezTo>
                  <a:cubicBezTo>
                    <a:pt x="40" y="51"/>
                    <a:pt x="40" y="51"/>
                    <a:pt x="40" y="51"/>
                  </a:cubicBezTo>
                  <a:cubicBezTo>
                    <a:pt x="41" y="51"/>
                    <a:pt x="41" y="51"/>
                    <a:pt x="41" y="51"/>
                  </a:cubicBezTo>
                  <a:cubicBezTo>
                    <a:pt x="41" y="52"/>
                    <a:pt x="41" y="52"/>
                    <a:pt x="41" y="52"/>
                  </a:cubicBezTo>
                  <a:cubicBezTo>
                    <a:pt x="42" y="52"/>
                    <a:pt x="42" y="52"/>
                    <a:pt x="42" y="52"/>
                  </a:cubicBezTo>
                  <a:cubicBezTo>
                    <a:pt x="42" y="51"/>
                    <a:pt x="42" y="51"/>
                    <a:pt x="42" y="51"/>
                  </a:cubicBezTo>
                  <a:cubicBezTo>
                    <a:pt x="41" y="51"/>
                    <a:pt x="41" y="51"/>
                    <a:pt x="41" y="51"/>
                  </a:cubicBezTo>
                  <a:cubicBezTo>
                    <a:pt x="41" y="50"/>
                    <a:pt x="41" y="50"/>
                    <a:pt x="41" y="50"/>
                  </a:cubicBezTo>
                  <a:cubicBezTo>
                    <a:pt x="42" y="50"/>
                    <a:pt x="42" y="50"/>
                    <a:pt x="42" y="50"/>
                  </a:cubicBezTo>
                  <a:cubicBezTo>
                    <a:pt x="44" y="52"/>
                    <a:pt x="44" y="52"/>
                    <a:pt x="44" y="52"/>
                  </a:cubicBezTo>
                  <a:cubicBezTo>
                    <a:pt x="44" y="51"/>
                    <a:pt x="44" y="51"/>
                    <a:pt x="44" y="51"/>
                  </a:cubicBezTo>
                  <a:cubicBezTo>
                    <a:pt x="44" y="50"/>
                    <a:pt x="44" y="50"/>
                    <a:pt x="44" y="50"/>
                  </a:cubicBezTo>
                  <a:cubicBezTo>
                    <a:pt x="45" y="50"/>
                    <a:pt x="45" y="50"/>
                    <a:pt x="45" y="50"/>
                  </a:cubicBezTo>
                  <a:cubicBezTo>
                    <a:pt x="45" y="50"/>
                    <a:pt x="45" y="50"/>
                    <a:pt x="45" y="50"/>
                  </a:cubicBezTo>
                  <a:cubicBezTo>
                    <a:pt x="46" y="51"/>
                    <a:pt x="46" y="51"/>
                    <a:pt x="46" y="51"/>
                  </a:cubicBezTo>
                  <a:cubicBezTo>
                    <a:pt x="47" y="51"/>
                    <a:pt x="47" y="51"/>
                    <a:pt x="47" y="51"/>
                  </a:cubicBezTo>
                  <a:cubicBezTo>
                    <a:pt x="47" y="51"/>
                    <a:pt x="47" y="51"/>
                    <a:pt x="47" y="51"/>
                  </a:cubicBezTo>
                  <a:cubicBezTo>
                    <a:pt x="47" y="49"/>
                    <a:pt x="47" y="49"/>
                    <a:pt x="47" y="49"/>
                  </a:cubicBezTo>
                  <a:cubicBezTo>
                    <a:pt x="48" y="47"/>
                    <a:pt x="48" y="47"/>
                    <a:pt x="48" y="47"/>
                  </a:cubicBezTo>
                  <a:cubicBezTo>
                    <a:pt x="47" y="45"/>
                    <a:pt x="47" y="45"/>
                    <a:pt x="47" y="45"/>
                  </a:cubicBezTo>
                  <a:cubicBezTo>
                    <a:pt x="48" y="44"/>
                    <a:pt x="48" y="44"/>
                    <a:pt x="48" y="44"/>
                  </a:cubicBezTo>
                  <a:cubicBezTo>
                    <a:pt x="47" y="43"/>
                    <a:pt x="47" y="43"/>
                    <a:pt x="47" y="43"/>
                  </a:cubicBezTo>
                  <a:cubicBezTo>
                    <a:pt x="48" y="42"/>
                    <a:pt x="48" y="42"/>
                    <a:pt x="48" y="42"/>
                  </a:cubicBezTo>
                  <a:cubicBezTo>
                    <a:pt x="48" y="42"/>
                    <a:pt x="48" y="42"/>
                    <a:pt x="48" y="42"/>
                  </a:cubicBezTo>
                  <a:cubicBezTo>
                    <a:pt x="49" y="41"/>
                    <a:pt x="49" y="41"/>
                    <a:pt x="49" y="41"/>
                  </a:cubicBezTo>
                  <a:cubicBezTo>
                    <a:pt x="49" y="40"/>
                    <a:pt x="49" y="40"/>
                    <a:pt x="49" y="40"/>
                  </a:cubicBezTo>
                  <a:cubicBezTo>
                    <a:pt x="48" y="40"/>
                    <a:pt x="48" y="40"/>
                    <a:pt x="48" y="40"/>
                  </a:cubicBezTo>
                  <a:cubicBezTo>
                    <a:pt x="47" y="39"/>
                    <a:pt x="47" y="39"/>
                    <a:pt x="47" y="39"/>
                  </a:cubicBezTo>
                  <a:cubicBezTo>
                    <a:pt x="47" y="38"/>
                    <a:pt x="47" y="38"/>
                    <a:pt x="47" y="38"/>
                  </a:cubicBezTo>
                  <a:cubicBezTo>
                    <a:pt x="46" y="38"/>
                    <a:pt x="46" y="38"/>
                    <a:pt x="46" y="38"/>
                  </a:cubicBezTo>
                  <a:cubicBezTo>
                    <a:pt x="46" y="38"/>
                    <a:pt x="46" y="38"/>
                    <a:pt x="46" y="38"/>
                  </a:cubicBezTo>
                  <a:cubicBezTo>
                    <a:pt x="45" y="37"/>
                    <a:pt x="45" y="37"/>
                    <a:pt x="45" y="37"/>
                  </a:cubicBezTo>
                  <a:cubicBezTo>
                    <a:pt x="44" y="37"/>
                    <a:pt x="44" y="37"/>
                    <a:pt x="44" y="37"/>
                  </a:cubicBezTo>
                  <a:cubicBezTo>
                    <a:pt x="43" y="37"/>
                    <a:pt x="43" y="37"/>
                    <a:pt x="43" y="37"/>
                  </a:cubicBezTo>
                  <a:cubicBezTo>
                    <a:pt x="43" y="36"/>
                    <a:pt x="43" y="36"/>
                    <a:pt x="43" y="36"/>
                  </a:cubicBezTo>
                  <a:cubicBezTo>
                    <a:pt x="42" y="35"/>
                    <a:pt x="42" y="35"/>
                    <a:pt x="42" y="35"/>
                  </a:cubicBezTo>
                  <a:cubicBezTo>
                    <a:pt x="42" y="36"/>
                    <a:pt x="42" y="36"/>
                    <a:pt x="42" y="36"/>
                  </a:cubicBezTo>
                  <a:cubicBezTo>
                    <a:pt x="42" y="35"/>
                    <a:pt x="42" y="35"/>
                    <a:pt x="42" y="35"/>
                  </a:cubicBezTo>
                  <a:cubicBezTo>
                    <a:pt x="42" y="34"/>
                    <a:pt x="42" y="34"/>
                    <a:pt x="42" y="34"/>
                  </a:cubicBezTo>
                  <a:cubicBezTo>
                    <a:pt x="41" y="32"/>
                    <a:pt x="41" y="32"/>
                    <a:pt x="41" y="32"/>
                  </a:cubicBezTo>
                  <a:cubicBezTo>
                    <a:pt x="40" y="32"/>
                    <a:pt x="40" y="32"/>
                    <a:pt x="40" y="32"/>
                  </a:cubicBezTo>
                  <a:cubicBezTo>
                    <a:pt x="40" y="32"/>
                    <a:pt x="40" y="32"/>
                    <a:pt x="40" y="32"/>
                  </a:cubicBezTo>
                  <a:cubicBezTo>
                    <a:pt x="38" y="32"/>
                    <a:pt x="38" y="32"/>
                    <a:pt x="38" y="32"/>
                  </a:cubicBezTo>
                  <a:cubicBezTo>
                    <a:pt x="37" y="31"/>
                    <a:pt x="37" y="31"/>
                    <a:pt x="37" y="31"/>
                  </a:cubicBezTo>
                  <a:cubicBezTo>
                    <a:pt x="37" y="30"/>
                    <a:pt x="37" y="30"/>
                    <a:pt x="37" y="30"/>
                  </a:cubicBezTo>
                  <a:cubicBezTo>
                    <a:pt x="38" y="30"/>
                    <a:pt x="38" y="30"/>
                    <a:pt x="38" y="30"/>
                  </a:cubicBezTo>
                  <a:cubicBezTo>
                    <a:pt x="39" y="29"/>
                    <a:pt x="39" y="29"/>
                    <a:pt x="39" y="29"/>
                  </a:cubicBezTo>
                  <a:cubicBezTo>
                    <a:pt x="38" y="29"/>
                    <a:pt x="38" y="29"/>
                    <a:pt x="38" y="29"/>
                  </a:cubicBezTo>
                  <a:cubicBezTo>
                    <a:pt x="37" y="29"/>
                    <a:pt x="37" y="29"/>
                    <a:pt x="37" y="29"/>
                  </a:cubicBezTo>
                  <a:cubicBezTo>
                    <a:pt x="37" y="29"/>
                    <a:pt x="37" y="29"/>
                    <a:pt x="37" y="29"/>
                  </a:cubicBezTo>
                  <a:cubicBezTo>
                    <a:pt x="36" y="29"/>
                    <a:pt x="36" y="29"/>
                    <a:pt x="36" y="29"/>
                  </a:cubicBezTo>
                  <a:cubicBezTo>
                    <a:pt x="36" y="29"/>
                    <a:pt x="36" y="29"/>
                    <a:pt x="36" y="29"/>
                  </a:cubicBezTo>
                  <a:cubicBezTo>
                    <a:pt x="37" y="28"/>
                    <a:pt x="37" y="28"/>
                    <a:pt x="37" y="28"/>
                  </a:cubicBezTo>
                  <a:cubicBezTo>
                    <a:pt x="39" y="28"/>
                    <a:pt x="39" y="28"/>
                    <a:pt x="39" y="28"/>
                  </a:cubicBezTo>
                  <a:cubicBezTo>
                    <a:pt x="38" y="27"/>
                    <a:pt x="38" y="27"/>
                    <a:pt x="38" y="27"/>
                  </a:cubicBezTo>
                  <a:cubicBezTo>
                    <a:pt x="37" y="26"/>
                    <a:pt x="37" y="26"/>
                    <a:pt x="37" y="26"/>
                  </a:cubicBezTo>
                  <a:cubicBezTo>
                    <a:pt x="36" y="26"/>
                    <a:pt x="36" y="26"/>
                    <a:pt x="36" y="26"/>
                  </a:cubicBezTo>
                  <a:cubicBezTo>
                    <a:pt x="35" y="26"/>
                    <a:pt x="35" y="26"/>
                    <a:pt x="35" y="26"/>
                  </a:cubicBezTo>
                  <a:cubicBezTo>
                    <a:pt x="34" y="27"/>
                    <a:pt x="34" y="27"/>
                    <a:pt x="34" y="27"/>
                  </a:cubicBezTo>
                  <a:cubicBezTo>
                    <a:pt x="33" y="27"/>
                    <a:pt x="33" y="27"/>
                    <a:pt x="33" y="27"/>
                  </a:cubicBezTo>
                  <a:cubicBezTo>
                    <a:pt x="34" y="27"/>
                    <a:pt x="34" y="27"/>
                    <a:pt x="34" y="27"/>
                  </a:cubicBezTo>
                  <a:cubicBezTo>
                    <a:pt x="34" y="26"/>
                    <a:pt x="34" y="26"/>
                    <a:pt x="34" y="26"/>
                  </a:cubicBezTo>
                  <a:cubicBezTo>
                    <a:pt x="35" y="26"/>
                    <a:pt x="35" y="26"/>
                    <a:pt x="35" y="26"/>
                  </a:cubicBezTo>
                  <a:cubicBezTo>
                    <a:pt x="35" y="26"/>
                    <a:pt x="35" y="26"/>
                    <a:pt x="35" y="26"/>
                  </a:cubicBezTo>
                  <a:cubicBezTo>
                    <a:pt x="35" y="25"/>
                    <a:pt x="35" y="25"/>
                    <a:pt x="35" y="25"/>
                  </a:cubicBezTo>
                  <a:cubicBezTo>
                    <a:pt x="34" y="25"/>
                    <a:pt x="34" y="25"/>
                    <a:pt x="34" y="25"/>
                  </a:cubicBezTo>
                  <a:cubicBezTo>
                    <a:pt x="32" y="25"/>
                    <a:pt x="32" y="25"/>
                    <a:pt x="32" y="25"/>
                  </a:cubicBezTo>
                  <a:cubicBezTo>
                    <a:pt x="31" y="24"/>
                    <a:pt x="31" y="24"/>
                    <a:pt x="31" y="24"/>
                  </a:cubicBezTo>
                  <a:cubicBezTo>
                    <a:pt x="31" y="23"/>
                    <a:pt x="31" y="23"/>
                    <a:pt x="31" y="23"/>
                  </a:cubicBezTo>
                  <a:cubicBezTo>
                    <a:pt x="31" y="22"/>
                    <a:pt x="31" y="22"/>
                    <a:pt x="31" y="22"/>
                  </a:cubicBezTo>
                  <a:cubicBezTo>
                    <a:pt x="29" y="21"/>
                    <a:pt x="29" y="21"/>
                    <a:pt x="29" y="21"/>
                  </a:cubicBezTo>
                  <a:cubicBezTo>
                    <a:pt x="29" y="21"/>
                    <a:pt x="29" y="21"/>
                    <a:pt x="29" y="21"/>
                  </a:cubicBezTo>
                  <a:cubicBezTo>
                    <a:pt x="28" y="21"/>
                    <a:pt x="28" y="21"/>
                    <a:pt x="28" y="21"/>
                  </a:cubicBezTo>
                  <a:cubicBezTo>
                    <a:pt x="27" y="20"/>
                    <a:pt x="27" y="20"/>
                    <a:pt x="27" y="20"/>
                  </a:cubicBezTo>
                  <a:cubicBezTo>
                    <a:pt x="27" y="19"/>
                    <a:pt x="27" y="19"/>
                    <a:pt x="27" y="19"/>
                  </a:cubicBezTo>
                  <a:cubicBezTo>
                    <a:pt x="26" y="18"/>
                    <a:pt x="26" y="18"/>
                    <a:pt x="26" y="18"/>
                  </a:cubicBezTo>
                  <a:cubicBezTo>
                    <a:pt x="24" y="17"/>
                    <a:pt x="24" y="17"/>
                    <a:pt x="24" y="17"/>
                  </a:cubicBezTo>
                  <a:cubicBezTo>
                    <a:pt x="23" y="17"/>
                    <a:pt x="23" y="17"/>
                    <a:pt x="23" y="17"/>
                  </a:cubicBezTo>
                  <a:cubicBezTo>
                    <a:pt x="23" y="17"/>
                    <a:pt x="23" y="17"/>
                    <a:pt x="23" y="17"/>
                  </a:cubicBezTo>
                  <a:cubicBezTo>
                    <a:pt x="22" y="17"/>
                    <a:pt x="22" y="17"/>
                    <a:pt x="22" y="17"/>
                  </a:cubicBezTo>
                  <a:cubicBezTo>
                    <a:pt x="22" y="16"/>
                    <a:pt x="22" y="16"/>
                    <a:pt x="22" y="16"/>
                  </a:cubicBezTo>
                  <a:cubicBezTo>
                    <a:pt x="22" y="16"/>
                    <a:pt x="22" y="16"/>
                    <a:pt x="22" y="16"/>
                  </a:cubicBezTo>
                  <a:cubicBezTo>
                    <a:pt x="21" y="16"/>
                    <a:pt x="21" y="16"/>
                    <a:pt x="21" y="16"/>
                  </a:cubicBezTo>
                  <a:cubicBezTo>
                    <a:pt x="21" y="15"/>
                    <a:pt x="21" y="15"/>
                    <a:pt x="21" y="15"/>
                  </a:cubicBezTo>
                  <a:cubicBezTo>
                    <a:pt x="20" y="14"/>
                    <a:pt x="20" y="14"/>
                    <a:pt x="20" y="14"/>
                  </a:cubicBezTo>
                  <a:cubicBezTo>
                    <a:pt x="19" y="13"/>
                    <a:pt x="19" y="13"/>
                    <a:pt x="19" y="13"/>
                  </a:cubicBezTo>
                  <a:cubicBezTo>
                    <a:pt x="19" y="13"/>
                    <a:pt x="19" y="13"/>
                    <a:pt x="19" y="13"/>
                  </a:cubicBezTo>
                  <a:cubicBezTo>
                    <a:pt x="16" y="11"/>
                    <a:pt x="16" y="11"/>
                    <a:pt x="16" y="11"/>
                  </a:cubicBezTo>
                  <a:cubicBezTo>
                    <a:pt x="15" y="11"/>
                    <a:pt x="15" y="11"/>
                    <a:pt x="15" y="11"/>
                  </a:cubicBezTo>
                  <a:cubicBezTo>
                    <a:pt x="14" y="10"/>
                    <a:pt x="14" y="10"/>
                    <a:pt x="14" y="10"/>
                  </a:cubicBezTo>
                  <a:cubicBezTo>
                    <a:pt x="13" y="10"/>
                    <a:pt x="13" y="10"/>
                    <a:pt x="13" y="10"/>
                  </a:cubicBezTo>
                  <a:cubicBezTo>
                    <a:pt x="13" y="9"/>
                    <a:pt x="13" y="9"/>
                    <a:pt x="13" y="9"/>
                  </a:cubicBezTo>
                  <a:cubicBezTo>
                    <a:pt x="13" y="8"/>
                    <a:pt x="13" y="8"/>
                    <a:pt x="13" y="8"/>
                  </a:cubicBezTo>
                  <a:cubicBezTo>
                    <a:pt x="12" y="8"/>
                    <a:pt x="12" y="8"/>
                    <a:pt x="12" y="8"/>
                  </a:cubicBezTo>
                  <a:cubicBezTo>
                    <a:pt x="11" y="7"/>
                    <a:pt x="11" y="7"/>
                    <a:pt x="11" y="7"/>
                  </a:cubicBezTo>
                  <a:cubicBezTo>
                    <a:pt x="11" y="7"/>
                    <a:pt x="11" y="7"/>
                    <a:pt x="11" y="7"/>
                  </a:cubicBezTo>
                  <a:cubicBezTo>
                    <a:pt x="10" y="6"/>
                    <a:pt x="10" y="6"/>
                    <a:pt x="10" y="6"/>
                  </a:cubicBezTo>
                  <a:cubicBezTo>
                    <a:pt x="9" y="5"/>
                    <a:pt x="9" y="5"/>
                    <a:pt x="9" y="5"/>
                  </a:cubicBezTo>
                  <a:cubicBezTo>
                    <a:pt x="8" y="5"/>
                    <a:pt x="8" y="5"/>
                    <a:pt x="8" y="5"/>
                  </a:cubicBezTo>
                  <a:cubicBezTo>
                    <a:pt x="8" y="5"/>
                    <a:pt x="8" y="5"/>
                    <a:pt x="8" y="5"/>
                  </a:cubicBezTo>
                  <a:cubicBezTo>
                    <a:pt x="7" y="5"/>
                    <a:pt x="7" y="5"/>
                    <a:pt x="7" y="5"/>
                  </a:cubicBezTo>
                  <a:cubicBezTo>
                    <a:pt x="6" y="5"/>
                    <a:pt x="6" y="5"/>
                    <a:pt x="6" y="5"/>
                  </a:cubicBezTo>
                  <a:cubicBezTo>
                    <a:pt x="5" y="5"/>
                    <a:pt x="5" y="5"/>
                    <a:pt x="5" y="5"/>
                  </a:cubicBezTo>
                  <a:cubicBezTo>
                    <a:pt x="4" y="5"/>
                    <a:pt x="4" y="5"/>
                    <a:pt x="4" y="5"/>
                  </a:cubicBezTo>
                  <a:cubicBezTo>
                    <a:pt x="2" y="4"/>
                    <a:pt x="2" y="4"/>
                    <a:pt x="2" y="4"/>
                  </a:cubicBezTo>
                  <a:cubicBezTo>
                    <a:pt x="0" y="4"/>
                    <a:pt x="0" y="4"/>
                    <a:pt x="0" y="4"/>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7" name="Freeform 21">
              <a:extLst>
                <a:ext uri="{FF2B5EF4-FFF2-40B4-BE49-F238E27FC236}">
                  <a16:creationId xmlns:a16="http://schemas.microsoft.com/office/drawing/2014/main" xmlns="" id="{A1CC23E2-3CDE-434F-B801-A2953F95E90A}"/>
                </a:ext>
              </a:extLst>
            </p:cNvPr>
            <p:cNvSpPr>
              <a:spLocks noEditPoints="1"/>
            </p:cNvSpPr>
            <p:nvPr/>
          </p:nvSpPr>
          <p:spPr bwMode="auto">
            <a:xfrm>
              <a:off x="8627846" y="4522793"/>
              <a:ext cx="93152" cy="24440"/>
            </a:xfrm>
            <a:custGeom>
              <a:avLst/>
              <a:gdLst>
                <a:gd name="T0" fmla="*/ 0 w 52"/>
                <a:gd name="T1" fmla="*/ 11 h 14"/>
                <a:gd name="T2" fmla="*/ 4 w 52"/>
                <a:gd name="T3" fmla="*/ 14 h 14"/>
                <a:gd name="T4" fmla="*/ 4 w 52"/>
                <a:gd name="T5" fmla="*/ 11 h 14"/>
                <a:gd name="T6" fmla="*/ 7 w 52"/>
                <a:gd name="T7" fmla="*/ 11 h 14"/>
                <a:gd name="T8" fmla="*/ 7 w 52"/>
                <a:gd name="T9" fmla="*/ 7 h 14"/>
                <a:gd name="T10" fmla="*/ 7 w 52"/>
                <a:gd name="T11" fmla="*/ 7 h 14"/>
                <a:gd name="T12" fmla="*/ 4 w 52"/>
                <a:gd name="T13" fmla="*/ 11 h 14"/>
                <a:gd name="T14" fmla="*/ 0 w 52"/>
                <a:gd name="T15" fmla="*/ 11 h 14"/>
                <a:gd name="T16" fmla="*/ 0 w 52"/>
                <a:gd name="T17" fmla="*/ 11 h 14"/>
                <a:gd name="T18" fmla="*/ 11 w 52"/>
                <a:gd name="T19" fmla="*/ 7 h 14"/>
                <a:gd name="T20" fmla="*/ 15 w 52"/>
                <a:gd name="T21" fmla="*/ 11 h 14"/>
                <a:gd name="T22" fmla="*/ 18 w 52"/>
                <a:gd name="T23" fmla="*/ 14 h 14"/>
                <a:gd name="T24" fmla="*/ 22 w 52"/>
                <a:gd name="T25" fmla="*/ 14 h 14"/>
                <a:gd name="T26" fmla="*/ 22 w 52"/>
                <a:gd name="T27" fmla="*/ 11 h 14"/>
                <a:gd name="T28" fmla="*/ 26 w 52"/>
                <a:gd name="T29" fmla="*/ 11 h 14"/>
                <a:gd name="T30" fmla="*/ 30 w 52"/>
                <a:gd name="T31" fmla="*/ 11 h 14"/>
                <a:gd name="T32" fmla="*/ 37 w 52"/>
                <a:gd name="T33" fmla="*/ 11 h 14"/>
                <a:gd name="T34" fmla="*/ 41 w 52"/>
                <a:gd name="T35" fmla="*/ 7 h 14"/>
                <a:gd name="T36" fmla="*/ 44 w 52"/>
                <a:gd name="T37" fmla="*/ 7 h 14"/>
                <a:gd name="T38" fmla="*/ 48 w 52"/>
                <a:gd name="T39" fmla="*/ 3 h 14"/>
                <a:gd name="T40" fmla="*/ 48 w 52"/>
                <a:gd name="T41" fmla="*/ 3 h 14"/>
                <a:gd name="T42" fmla="*/ 52 w 52"/>
                <a:gd name="T43" fmla="*/ 0 h 14"/>
                <a:gd name="T44" fmla="*/ 52 w 52"/>
                <a:gd name="T45" fmla="*/ 0 h 14"/>
                <a:gd name="T46" fmla="*/ 52 w 52"/>
                <a:gd name="T47" fmla="*/ 0 h 14"/>
                <a:gd name="T48" fmla="*/ 44 w 52"/>
                <a:gd name="T49" fmla="*/ 0 h 14"/>
                <a:gd name="T50" fmla="*/ 41 w 52"/>
                <a:gd name="T51" fmla="*/ 0 h 14"/>
                <a:gd name="T52" fmla="*/ 37 w 52"/>
                <a:gd name="T53" fmla="*/ 0 h 14"/>
                <a:gd name="T54" fmla="*/ 33 w 52"/>
                <a:gd name="T55" fmla="*/ 0 h 14"/>
                <a:gd name="T56" fmla="*/ 30 w 52"/>
                <a:gd name="T57" fmla="*/ 0 h 14"/>
                <a:gd name="T58" fmla="*/ 22 w 52"/>
                <a:gd name="T59" fmla="*/ 0 h 14"/>
                <a:gd name="T60" fmla="*/ 18 w 52"/>
                <a:gd name="T61" fmla="*/ 3 h 14"/>
                <a:gd name="T62" fmla="*/ 11 w 52"/>
                <a:gd name="T63" fmla="*/ 7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52" h="14">
                  <a:moveTo>
                    <a:pt x="0" y="11"/>
                  </a:moveTo>
                  <a:lnTo>
                    <a:pt x="4" y="14"/>
                  </a:lnTo>
                  <a:lnTo>
                    <a:pt x="4" y="11"/>
                  </a:lnTo>
                  <a:lnTo>
                    <a:pt x="7" y="11"/>
                  </a:lnTo>
                  <a:lnTo>
                    <a:pt x="7" y="7"/>
                  </a:lnTo>
                  <a:lnTo>
                    <a:pt x="7" y="7"/>
                  </a:lnTo>
                  <a:lnTo>
                    <a:pt x="4" y="11"/>
                  </a:lnTo>
                  <a:lnTo>
                    <a:pt x="0" y="11"/>
                  </a:lnTo>
                  <a:lnTo>
                    <a:pt x="0" y="11"/>
                  </a:lnTo>
                  <a:close/>
                  <a:moveTo>
                    <a:pt x="11" y="7"/>
                  </a:moveTo>
                  <a:lnTo>
                    <a:pt x="15" y="11"/>
                  </a:lnTo>
                  <a:lnTo>
                    <a:pt x="18" y="14"/>
                  </a:lnTo>
                  <a:lnTo>
                    <a:pt x="22" y="14"/>
                  </a:lnTo>
                  <a:lnTo>
                    <a:pt x="22" y="11"/>
                  </a:lnTo>
                  <a:lnTo>
                    <a:pt x="26" y="11"/>
                  </a:lnTo>
                  <a:lnTo>
                    <a:pt x="30" y="11"/>
                  </a:lnTo>
                  <a:lnTo>
                    <a:pt x="37" y="11"/>
                  </a:lnTo>
                  <a:lnTo>
                    <a:pt x="41" y="7"/>
                  </a:lnTo>
                  <a:lnTo>
                    <a:pt x="44" y="7"/>
                  </a:lnTo>
                  <a:lnTo>
                    <a:pt x="48" y="3"/>
                  </a:lnTo>
                  <a:lnTo>
                    <a:pt x="48" y="3"/>
                  </a:lnTo>
                  <a:lnTo>
                    <a:pt x="52" y="0"/>
                  </a:lnTo>
                  <a:lnTo>
                    <a:pt x="52" y="0"/>
                  </a:lnTo>
                  <a:lnTo>
                    <a:pt x="52" y="0"/>
                  </a:lnTo>
                  <a:lnTo>
                    <a:pt x="44" y="0"/>
                  </a:lnTo>
                  <a:lnTo>
                    <a:pt x="41" y="0"/>
                  </a:lnTo>
                  <a:lnTo>
                    <a:pt x="37" y="0"/>
                  </a:lnTo>
                  <a:lnTo>
                    <a:pt x="33" y="0"/>
                  </a:lnTo>
                  <a:lnTo>
                    <a:pt x="30" y="0"/>
                  </a:lnTo>
                  <a:lnTo>
                    <a:pt x="22" y="0"/>
                  </a:lnTo>
                  <a:lnTo>
                    <a:pt x="18" y="3"/>
                  </a:lnTo>
                  <a:lnTo>
                    <a:pt x="11" y="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8" name="Freeform 22">
              <a:extLst>
                <a:ext uri="{FF2B5EF4-FFF2-40B4-BE49-F238E27FC236}">
                  <a16:creationId xmlns:a16="http://schemas.microsoft.com/office/drawing/2014/main" xmlns="" id="{BB14C52E-EA66-45A2-AC0E-0A3EAD1BF959}"/>
                </a:ext>
              </a:extLst>
            </p:cNvPr>
            <p:cNvSpPr>
              <a:spLocks noEditPoints="1"/>
            </p:cNvSpPr>
            <p:nvPr/>
          </p:nvSpPr>
          <p:spPr bwMode="auto">
            <a:xfrm>
              <a:off x="7923835" y="4088109"/>
              <a:ext cx="564286" cy="181555"/>
            </a:xfrm>
            <a:custGeom>
              <a:avLst/>
              <a:gdLst>
                <a:gd name="T0" fmla="*/ 193 w 315"/>
                <a:gd name="T1" fmla="*/ 74 h 104"/>
                <a:gd name="T2" fmla="*/ 4 w 315"/>
                <a:gd name="T3" fmla="*/ 33 h 104"/>
                <a:gd name="T4" fmla="*/ 0 w 315"/>
                <a:gd name="T5" fmla="*/ 30 h 104"/>
                <a:gd name="T6" fmla="*/ 174 w 315"/>
                <a:gd name="T7" fmla="*/ 100 h 104"/>
                <a:gd name="T8" fmla="*/ 186 w 315"/>
                <a:gd name="T9" fmla="*/ 100 h 104"/>
                <a:gd name="T10" fmla="*/ 219 w 315"/>
                <a:gd name="T11" fmla="*/ 93 h 104"/>
                <a:gd name="T12" fmla="*/ 241 w 315"/>
                <a:gd name="T13" fmla="*/ 93 h 104"/>
                <a:gd name="T14" fmla="*/ 260 w 315"/>
                <a:gd name="T15" fmla="*/ 56 h 104"/>
                <a:gd name="T16" fmla="*/ 267 w 315"/>
                <a:gd name="T17" fmla="*/ 48 h 104"/>
                <a:gd name="T18" fmla="*/ 289 w 315"/>
                <a:gd name="T19" fmla="*/ 48 h 104"/>
                <a:gd name="T20" fmla="*/ 304 w 315"/>
                <a:gd name="T21" fmla="*/ 48 h 104"/>
                <a:gd name="T22" fmla="*/ 308 w 315"/>
                <a:gd name="T23" fmla="*/ 41 h 104"/>
                <a:gd name="T24" fmla="*/ 311 w 315"/>
                <a:gd name="T25" fmla="*/ 33 h 104"/>
                <a:gd name="T26" fmla="*/ 297 w 315"/>
                <a:gd name="T27" fmla="*/ 30 h 104"/>
                <a:gd name="T28" fmla="*/ 293 w 315"/>
                <a:gd name="T29" fmla="*/ 26 h 104"/>
                <a:gd name="T30" fmla="*/ 293 w 315"/>
                <a:gd name="T31" fmla="*/ 19 h 104"/>
                <a:gd name="T32" fmla="*/ 282 w 315"/>
                <a:gd name="T33" fmla="*/ 8 h 104"/>
                <a:gd name="T34" fmla="*/ 274 w 315"/>
                <a:gd name="T35" fmla="*/ 11 h 104"/>
                <a:gd name="T36" fmla="*/ 263 w 315"/>
                <a:gd name="T37" fmla="*/ 22 h 104"/>
                <a:gd name="T38" fmla="*/ 248 w 315"/>
                <a:gd name="T39" fmla="*/ 37 h 104"/>
                <a:gd name="T40" fmla="*/ 252 w 315"/>
                <a:gd name="T41" fmla="*/ 37 h 104"/>
                <a:gd name="T42" fmla="*/ 252 w 315"/>
                <a:gd name="T43" fmla="*/ 48 h 104"/>
                <a:gd name="T44" fmla="*/ 248 w 315"/>
                <a:gd name="T45" fmla="*/ 41 h 104"/>
                <a:gd name="T46" fmla="*/ 241 w 315"/>
                <a:gd name="T47" fmla="*/ 48 h 104"/>
                <a:gd name="T48" fmla="*/ 230 w 315"/>
                <a:gd name="T49" fmla="*/ 48 h 104"/>
                <a:gd name="T50" fmla="*/ 215 w 315"/>
                <a:gd name="T51" fmla="*/ 67 h 104"/>
                <a:gd name="T52" fmla="*/ 200 w 315"/>
                <a:gd name="T53" fmla="*/ 78 h 104"/>
                <a:gd name="T54" fmla="*/ 189 w 315"/>
                <a:gd name="T55" fmla="*/ 85 h 104"/>
                <a:gd name="T56" fmla="*/ 171 w 315"/>
                <a:gd name="T57" fmla="*/ 93 h 104"/>
                <a:gd name="T58" fmla="*/ 160 w 315"/>
                <a:gd name="T59" fmla="*/ 85 h 104"/>
                <a:gd name="T60" fmla="*/ 278 w 315"/>
                <a:gd name="T61" fmla="*/ 0 h 104"/>
                <a:gd name="T62" fmla="*/ 286 w 315"/>
                <a:gd name="T63" fmla="*/ 4 h 104"/>
                <a:gd name="T64" fmla="*/ 189 w 315"/>
                <a:gd name="T65" fmla="*/ 82 h 104"/>
                <a:gd name="T66" fmla="*/ 193 w 315"/>
                <a:gd name="T67" fmla="*/ 78 h 104"/>
                <a:gd name="T68" fmla="*/ 197 w 315"/>
                <a:gd name="T69" fmla="*/ 74 h 104"/>
                <a:gd name="T70" fmla="*/ 193 w 315"/>
                <a:gd name="T71" fmla="*/ 74 h 104"/>
                <a:gd name="T72" fmla="*/ 4 w 315"/>
                <a:gd name="T73" fmla="*/ 11 h 104"/>
                <a:gd name="T74" fmla="*/ 15 w 315"/>
                <a:gd name="T75" fmla="*/ 15 h 104"/>
                <a:gd name="T76" fmla="*/ 23 w 315"/>
                <a:gd name="T77" fmla="*/ 26 h 104"/>
                <a:gd name="T78" fmla="*/ 34 w 315"/>
                <a:gd name="T79" fmla="*/ 22 h 104"/>
                <a:gd name="T80" fmla="*/ 37 w 315"/>
                <a:gd name="T81" fmla="*/ 19 h 104"/>
                <a:gd name="T82" fmla="*/ 56 w 315"/>
                <a:gd name="T83" fmla="*/ 48 h 104"/>
                <a:gd name="T84" fmla="*/ 56 w 315"/>
                <a:gd name="T85" fmla="*/ 67 h 104"/>
                <a:gd name="T86" fmla="*/ 67 w 315"/>
                <a:gd name="T87" fmla="*/ 78 h 104"/>
                <a:gd name="T88" fmla="*/ 71 w 315"/>
                <a:gd name="T89" fmla="*/ 85 h 104"/>
                <a:gd name="T90" fmla="*/ 71 w 315"/>
                <a:gd name="T91" fmla="*/ 93 h 104"/>
                <a:gd name="T92" fmla="*/ 71 w 315"/>
                <a:gd name="T93" fmla="*/ 93 h 104"/>
                <a:gd name="T94" fmla="*/ 60 w 315"/>
                <a:gd name="T95" fmla="*/ 93 h 104"/>
                <a:gd name="T96" fmla="*/ 45 w 315"/>
                <a:gd name="T97" fmla="*/ 85 h 104"/>
                <a:gd name="T98" fmla="*/ 30 w 315"/>
                <a:gd name="T99" fmla="*/ 74 h 104"/>
                <a:gd name="T100" fmla="*/ 23 w 315"/>
                <a:gd name="T101" fmla="*/ 63 h 104"/>
                <a:gd name="T102" fmla="*/ 12 w 315"/>
                <a:gd name="T103" fmla="*/ 52 h 104"/>
                <a:gd name="T104" fmla="*/ 8 w 315"/>
                <a:gd name="T105" fmla="*/ 37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15" h="104">
                  <a:moveTo>
                    <a:pt x="193" y="74"/>
                  </a:moveTo>
                  <a:lnTo>
                    <a:pt x="193" y="78"/>
                  </a:lnTo>
                  <a:lnTo>
                    <a:pt x="189" y="78"/>
                  </a:lnTo>
                  <a:lnTo>
                    <a:pt x="189" y="78"/>
                  </a:lnTo>
                  <a:lnTo>
                    <a:pt x="193" y="74"/>
                  </a:lnTo>
                  <a:lnTo>
                    <a:pt x="193" y="74"/>
                  </a:lnTo>
                  <a:lnTo>
                    <a:pt x="193" y="74"/>
                  </a:lnTo>
                  <a:close/>
                  <a:moveTo>
                    <a:pt x="0" y="30"/>
                  </a:moveTo>
                  <a:lnTo>
                    <a:pt x="0" y="33"/>
                  </a:lnTo>
                  <a:lnTo>
                    <a:pt x="4" y="33"/>
                  </a:lnTo>
                  <a:lnTo>
                    <a:pt x="4" y="33"/>
                  </a:lnTo>
                  <a:lnTo>
                    <a:pt x="4" y="30"/>
                  </a:lnTo>
                  <a:lnTo>
                    <a:pt x="4" y="30"/>
                  </a:lnTo>
                  <a:lnTo>
                    <a:pt x="0" y="30"/>
                  </a:lnTo>
                  <a:lnTo>
                    <a:pt x="0" y="30"/>
                  </a:lnTo>
                  <a:close/>
                  <a:moveTo>
                    <a:pt x="160" y="85"/>
                  </a:moveTo>
                  <a:lnTo>
                    <a:pt x="163" y="93"/>
                  </a:lnTo>
                  <a:lnTo>
                    <a:pt x="171" y="97"/>
                  </a:lnTo>
                  <a:lnTo>
                    <a:pt x="171" y="97"/>
                  </a:lnTo>
                  <a:lnTo>
                    <a:pt x="174" y="100"/>
                  </a:lnTo>
                  <a:lnTo>
                    <a:pt x="174" y="104"/>
                  </a:lnTo>
                  <a:lnTo>
                    <a:pt x="178" y="104"/>
                  </a:lnTo>
                  <a:lnTo>
                    <a:pt x="182" y="100"/>
                  </a:lnTo>
                  <a:lnTo>
                    <a:pt x="182" y="100"/>
                  </a:lnTo>
                  <a:lnTo>
                    <a:pt x="186" y="100"/>
                  </a:lnTo>
                  <a:lnTo>
                    <a:pt x="189" y="100"/>
                  </a:lnTo>
                  <a:lnTo>
                    <a:pt x="200" y="100"/>
                  </a:lnTo>
                  <a:lnTo>
                    <a:pt x="208" y="97"/>
                  </a:lnTo>
                  <a:lnTo>
                    <a:pt x="211" y="93"/>
                  </a:lnTo>
                  <a:lnTo>
                    <a:pt x="219" y="93"/>
                  </a:lnTo>
                  <a:lnTo>
                    <a:pt x="223" y="97"/>
                  </a:lnTo>
                  <a:lnTo>
                    <a:pt x="223" y="97"/>
                  </a:lnTo>
                  <a:lnTo>
                    <a:pt x="226" y="97"/>
                  </a:lnTo>
                  <a:lnTo>
                    <a:pt x="234" y="93"/>
                  </a:lnTo>
                  <a:lnTo>
                    <a:pt x="241" y="93"/>
                  </a:lnTo>
                  <a:lnTo>
                    <a:pt x="241" y="89"/>
                  </a:lnTo>
                  <a:lnTo>
                    <a:pt x="248" y="82"/>
                  </a:lnTo>
                  <a:lnTo>
                    <a:pt x="252" y="74"/>
                  </a:lnTo>
                  <a:lnTo>
                    <a:pt x="256" y="71"/>
                  </a:lnTo>
                  <a:lnTo>
                    <a:pt x="260" y="56"/>
                  </a:lnTo>
                  <a:lnTo>
                    <a:pt x="260" y="56"/>
                  </a:lnTo>
                  <a:lnTo>
                    <a:pt x="260" y="52"/>
                  </a:lnTo>
                  <a:lnTo>
                    <a:pt x="260" y="52"/>
                  </a:lnTo>
                  <a:lnTo>
                    <a:pt x="263" y="48"/>
                  </a:lnTo>
                  <a:lnTo>
                    <a:pt x="267" y="48"/>
                  </a:lnTo>
                  <a:lnTo>
                    <a:pt x="271" y="48"/>
                  </a:lnTo>
                  <a:lnTo>
                    <a:pt x="278" y="48"/>
                  </a:lnTo>
                  <a:lnTo>
                    <a:pt x="282" y="48"/>
                  </a:lnTo>
                  <a:lnTo>
                    <a:pt x="286" y="48"/>
                  </a:lnTo>
                  <a:lnTo>
                    <a:pt x="289" y="48"/>
                  </a:lnTo>
                  <a:lnTo>
                    <a:pt x="289" y="48"/>
                  </a:lnTo>
                  <a:lnTo>
                    <a:pt x="293" y="52"/>
                  </a:lnTo>
                  <a:lnTo>
                    <a:pt x="297" y="52"/>
                  </a:lnTo>
                  <a:lnTo>
                    <a:pt x="300" y="48"/>
                  </a:lnTo>
                  <a:lnTo>
                    <a:pt x="304" y="48"/>
                  </a:lnTo>
                  <a:lnTo>
                    <a:pt x="304" y="48"/>
                  </a:lnTo>
                  <a:lnTo>
                    <a:pt x="300" y="45"/>
                  </a:lnTo>
                  <a:lnTo>
                    <a:pt x="300" y="41"/>
                  </a:lnTo>
                  <a:lnTo>
                    <a:pt x="300" y="37"/>
                  </a:lnTo>
                  <a:lnTo>
                    <a:pt x="308" y="41"/>
                  </a:lnTo>
                  <a:lnTo>
                    <a:pt x="315" y="37"/>
                  </a:lnTo>
                  <a:lnTo>
                    <a:pt x="315" y="37"/>
                  </a:lnTo>
                  <a:lnTo>
                    <a:pt x="315" y="33"/>
                  </a:lnTo>
                  <a:lnTo>
                    <a:pt x="315" y="33"/>
                  </a:lnTo>
                  <a:lnTo>
                    <a:pt x="311" y="33"/>
                  </a:lnTo>
                  <a:lnTo>
                    <a:pt x="308" y="30"/>
                  </a:lnTo>
                  <a:lnTo>
                    <a:pt x="304" y="30"/>
                  </a:lnTo>
                  <a:lnTo>
                    <a:pt x="300" y="26"/>
                  </a:lnTo>
                  <a:lnTo>
                    <a:pt x="297" y="26"/>
                  </a:lnTo>
                  <a:lnTo>
                    <a:pt x="297" y="30"/>
                  </a:lnTo>
                  <a:lnTo>
                    <a:pt x="293" y="30"/>
                  </a:lnTo>
                  <a:lnTo>
                    <a:pt x="297" y="26"/>
                  </a:lnTo>
                  <a:lnTo>
                    <a:pt x="297" y="22"/>
                  </a:lnTo>
                  <a:lnTo>
                    <a:pt x="293" y="22"/>
                  </a:lnTo>
                  <a:lnTo>
                    <a:pt x="293" y="26"/>
                  </a:lnTo>
                  <a:lnTo>
                    <a:pt x="289" y="26"/>
                  </a:lnTo>
                  <a:lnTo>
                    <a:pt x="289" y="26"/>
                  </a:lnTo>
                  <a:lnTo>
                    <a:pt x="289" y="19"/>
                  </a:lnTo>
                  <a:lnTo>
                    <a:pt x="293" y="19"/>
                  </a:lnTo>
                  <a:lnTo>
                    <a:pt x="293" y="19"/>
                  </a:lnTo>
                  <a:lnTo>
                    <a:pt x="289" y="15"/>
                  </a:lnTo>
                  <a:lnTo>
                    <a:pt x="286" y="15"/>
                  </a:lnTo>
                  <a:lnTo>
                    <a:pt x="282" y="15"/>
                  </a:lnTo>
                  <a:lnTo>
                    <a:pt x="282" y="8"/>
                  </a:lnTo>
                  <a:lnTo>
                    <a:pt x="282" y="8"/>
                  </a:lnTo>
                  <a:lnTo>
                    <a:pt x="278" y="8"/>
                  </a:lnTo>
                  <a:lnTo>
                    <a:pt x="278" y="11"/>
                  </a:lnTo>
                  <a:lnTo>
                    <a:pt x="274" y="15"/>
                  </a:lnTo>
                  <a:lnTo>
                    <a:pt x="274" y="15"/>
                  </a:lnTo>
                  <a:lnTo>
                    <a:pt x="274" y="11"/>
                  </a:lnTo>
                  <a:lnTo>
                    <a:pt x="274" y="8"/>
                  </a:lnTo>
                  <a:lnTo>
                    <a:pt x="274" y="8"/>
                  </a:lnTo>
                  <a:lnTo>
                    <a:pt x="271" y="15"/>
                  </a:lnTo>
                  <a:lnTo>
                    <a:pt x="267" y="15"/>
                  </a:lnTo>
                  <a:lnTo>
                    <a:pt x="263" y="22"/>
                  </a:lnTo>
                  <a:lnTo>
                    <a:pt x="263" y="26"/>
                  </a:lnTo>
                  <a:lnTo>
                    <a:pt x="260" y="33"/>
                  </a:lnTo>
                  <a:lnTo>
                    <a:pt x="256" y="33"/>
                  </a:lnTo>
                  <a:lnTo>
                    <a:pt x="252" y="33"/>
                  </a:lnTo>
                  <a:lnTo>
                    <a:pt x="248" y="37"/>
                  </a:lnTo>
                  <a:lnTo>
                    <a:pt x="252" y="37"/>
                  </a:lnTo>
                  <a:lnTo>
                    <a:pt x="248" y="37"/>
                  </a:lnTo>
                  <a:lnTo>
                    <a:pt x="252" y="37"/>
                  </a:lnTo>
                  <a:lnTo>
                    <a:pt x="256" y="37"/>
                  </a:lnTo>
                  <a:lnTo>
                    <a:pt x="252" y="37"/>
                  </a:lnTo>
                  <a:lnTo>
                    <a:pt x="252" y="41"/>
                  </a:lnTo>
                  <a:lnTo>
                    <a:pt x="248" y="41"/>
                  </a:lnTo>
                  <a:lnTo>
                    <a:pt x="252" y="41"/>
                  </a:lnTo>
                  <a:lnTo>
                    <a:pt x="252" y="48"/>
                  </a:lnTo>
                  <a:lnTo>
                    <a:pt x="252" y="48"/>
                  </a:lnTo>
                  <a:lnTo>
                    <a:pt x="248" y="48"/>
                  </a:lnTo>
                  <a:lnTo>
                    <a:pt x="248" y="45"/>
                  </a:lnTo>
                  <a:lnTo>
                    <a:pt x="248" y="41"/>
                  </a:lnTo>
                  <a:lnTo>
                    <a:pt x="248" y="41"/>
                  </a:lnTo>
                  <a:lnTo>
                    <a:pt x="248" y="41"/>
                  </a:lnTo>
                  <a:lnTo>
                    <a:pt x="245" y="41"/>
                  </a:lnTo>
                  <a:lnTo>
                    <a:pt x="245" y="45"/>
                  </a:lnTo>
                  <a:lnTo>
                    <a:pt x="245" y="52"/>
                  </a:lnTo>
                  <a:lnTo>
                    <a:pt x="245" y="52"/>
                  </a:lnTo>
                  <a:lnTo>
                    <a:pt x="241" y="48"/>
                  </a:lnTo>
                  <a:lnTo>
                    <a:pt x="237" y="45"/>
                  </a:lnTo>
                  <a:lnTo>
                    <a:pt x="237" y="45"/>
                  </a:lnTo>
                  <a:lnTo>
                    <a:pt x="234" y="45"/>
                  </a:lnTo>
                  <a:lnTo>
                    <a:pt x="230" y="45"/>
                  </a:lnTo>
                  <a:lnTo>
                    <a:pt x="230" y="48"/>
                  </a:lnTo>
                  <a:lnTo>
                    <a:pt x="226" y="52"/>
                  </a:lnTo>
                  <a:lnTo>
                    <a:pt x="226" y="56"/>
                  </a:lnTo>
                  <a:lnTo>
                    <a:pt x="219" y="59"/>
                  </a:lnTo>
                  <a:lnTo>
                    <a:pt x="219" y="63"/>
                  </a:lnTo>
                  <a:lnTo>
                    <a:pt x="215" y="67"/>
                  </a:lnTo>
                  <a:lnTo>
                    <a:pt x="211" y="71"/>
                  </a:lnTo>
                  <a:lnTo>
                    <a:pt x="197" y="74"/>
                  </a:lnTo>
                  <a:lnTo>
                    <a:pt x="197" y="74"/>
                  </a:lnTo>
                  <a:lnTo>
                    <a:pt x="197" y="78"/>
                  </a:lnTo>
                  <a:lnTo>
                    <a:pt x="200" y="78"/>
                  </a:lnTo>
                  <a:lnTo>
                    <a:pt x="197" y="78"/>
                  </a:lnTo>
                  <a:lnTo>
                    <a:pt x="193" y="82"/>
                  </a:lnTo>
                  <a:lnTo>
                    <a:pt x="189" y="82"/>
                  </a:lnTo>
                  <a:lnTo>
                    <a:pt x="189" y="82"/>
                  </a:lnTo>
                  <a:lnTo>
                    <a:pt x="189" y="85"/>
                  </a:lnTo>
                  <a:lnTo>
                    <a:pt x="189" y="89"/>
                  </a:lnTo>
                  <a:lnTo>
                    <a:pt x="186" y="93"/>
                  </a:lnTo>
                  <a:lnTo>
                    <a:pt x="186" y="93"/>
                  </a:lnTo>
                  <a:lnTo>
                    <a:pt x="178" y="93"/>
                  </a:lnTo>
                  <a:lnTo>
                    <a:pt x="171" y="93"/>
                  </a:lnTo>
                  <a:lnTo>
                    <a:pt x="167" y="93"/>
                  </a:lnTo>
                  <a:lnTo>
                    <a:pt x="167" y="89"/>
                  </a:lnTo>
                  <a:lnTo>
                    <a:pt x="163" y="85"/>
                  </a:lnTo>
                  <a:lnTo>
                    <a:pt x="160" y="85"/>
                  </a:lnTo>
                  <a:lnTo>
                    <a:pt x="160" y="85"/>
                  </a:lnTo>
                  <a:close/>
                  <a:moveTo>
                    <a:pt x="278" y="0"/>
                  </a:moveTo>
                  <a:lnTo>
                    <a:pt x="274" y="4"/>
                  </a:lnTo>
                  <a:lnTo>
                    <a:pt x="274" y="4"/>
                  </a:lnTo>
                  <a:lnTo>
                    <a:pt x="278" y="4"/>
                  </a:lnTo>
                  <a:lnTo>
                    <a:pt x="278" y="0"/>
                  </a:lnTo>
                  <a:lnTo>
                    <a:pt x="278" y="0"/>
                  </a:lnTo>
                  <a:close/>
                  <a:moveTo>
                    <a:pt x="282" y="0"/>
                  </a:moveTo>
                  <a:lnTo>
                    <a:pt x="278" y="4"/>
                  </a:lnTo>
                  <a:lnTo>
                    <a:pt x="282" y="4"/>
                  </a:lnTo>
                  <a:lnTo>
                    <a:pt x="286" y="4"/>
                  </a:lnTo>
                  <a:lnTo>
                    <a:pt x="286" y="4"/>
                  </a:lnTo>
                  <a:lnTo>
                    <a:pt x="282" y="0"/>
                  </a:lnTo>
                  <a:lnTo>
                    <a:pt x="282" y="0"/>
                  </a:lnTo>
                  <a:close/>
                  <a:moveTo>
                    <a:pt x="193" y="82"/>
                  </a:moveTo>
                  <a:lnTo>
                    <a:pt x="189" y="82"/>
                  </a:lnTo>
                  <a:lnTo>
                    <a:pt x="189" y="78"/>
                  </a:lnTo>
                  <a:lnTo>
                    <a:pt x="193" y="82"/>
                  </a:lnTo>
                  <a:lnTo>
                    <a:pt x="193" y="82"/>
                  </a:lnTo>
                  <a:close/>
                  <a:moveTo>
                    <a:pt x="193" y="78"/>
                  </a:moveTo>
                  <a:lnTo>
                    <a:pt x="193" y="78"/>
                  </a:lnTo>
                  <a:lnTo>
                    <a:pt x="193" y="78"/>
                  </a:lnTo>
                  <a:lnTo>
                    <a:pt x="193" y="78"/>
                  </a:lnTo>
                  <a:lnTo>
                    <a:pt x="193" y="78"/>
                  </a:lnTo>
                  <a:lnTo>
                    <a:pt x="193" y="78"/>
                  </a:lnTo>
                  <a:close/>
                  <a:moveTo>
                    <a:pt x="197" y="74"/>
                  </a:moveTo>
                  <a:lnTo>
                    <a:pt x="197" y="78"/>
                  </a:lnTo>
                  <a:lnTo>
                    <a:pt x="193" y="78"/>
                  </a:lnTo>
                  <a:lnTo>
                    <a:pt x="193" y="78"/>
                  </a:lnTo>
                  <a:lnTo>
                    <a:pt x="193" y="74"/>
                  </a:lnTo>
                  <a:lnTo>
                    <a:pt x="193" y="74"/>
                  </a:lnTo>
                  <a:lnTo>
                    <a:pt x="193" y="74"/>
                  </a:lnTo>
                  <a:lnTo>
                    <a:pt x="197" y="74"/>
                  </a:lnTo>
                  <a:lnTo>
                    <a:pt x="197" y="74"/>
                  </a:lnTo>
                  <a:close/>
                  <a:moveTo>
                    <a:pt x="0" y="15"/>
                  </a:moveTo>
                  <a:lnTo>
                    <a:pt x="4" y="11"/>
                  </a:lnTo>
                  <a:lnTo>
                    <a:pt x="4" y="11"/>
                  </a:lnTo>
                  <a:lnTo>
                    <a:pt x="8" y="11"/>
                  </a:lnTo>
                  <a:lnTo>
                    <a:pt x="12" y="15"/>
                  </a:lnTo>
                  <a:lnTo>
                    <a:pt x="15" y="15"/>
                  </a:lnTo>
                  <a:lnTo>
                    <a:pt x="15" y="15"/>
                  </a:lnTo>
                  <a:lnTo>
                    <a:pt x="19" y="19"/>
                  </a:lnTo>
                  <a:lnTo>
                    <a:pt x="19" y="22"/>
                  </a:lnTo>
                  <a:lnTo>
                    <a:pt x="15" y="22"/>
                  </a:lnTo>
                  <a:lnTo>
                    <a:pt x="15" y="26"/>
                  </a:lnTo>
                  <a:lnTo>
                    <a:pt x="23" y="26"/>
                  </a:lnTo>
                  <a:lnTo>
                    <a:pt x="26" y="26"/>
                  </a:lnTo>
                  <a:lnTo>
                    <a:pt x="26" y="22"/>
                  </a:lnTo>
                  <a:lnTo>
                    <a:pt x="30" y="26"/>
                  </a:lnTo>
                  <a:lnTo>
                    <a:pt x="34" y="22"/>
                  </a:lnTo>
                  <a:lnTo>
                    <a:pt x="34" y="22"/>
                  </a:lnTo>
                  <a:lnTo>
                    <a:pt x="34" y="22"/>
                  </a:lnTo>
                  <a:lnTo>
                    <a:pt x="34" y="22"/>
                  </a:lnTo>
                  <a:lnTo>
                    <a:pt x="34" y="22"/>
                  </a:lnTo>
                  <a:lnTo>
                    <a:pt x="37" y="19"/>
                  </a:lnTo>
                  <a:lnTo>
                    <a:pt x="37" y="19"/>
                  </a:lnTo>
                  <a:lnTo>
                    <a:pt x="41" y="22"/>
                  </a:lnTo>
                  <a:lnTo>
                    <a:pt x="52" y="33"/>
                  </a:lnTo>
                  <a:lnTo>
                    <a:pt x="56" y="41"/>
                  </a:lnTo>
                  <a:lnTo>
                    <a:pt x="56" y="45"/>
                  </a:lnTo>
                  <a:lnTo>
                    <a:pt x="56" y="48"/>
                  </a:lnTo>
                  <a:lnTo>
                    <a:pt x="56" y="56"/>
                  </a:lnTo>
                  <a:lnTo>
                    <a:pt x="56" y="56"/>
                  </a:lnTo>
                  <a:lnTo>
                    <a:pt x="56" y="59"/>
                  </a:lnTo>
                  <a:lnTo>
                    <a:pt x="56" y="59"/>
                  </a:lnTo>
                  <a:lnTo>
                    <a:pt x="56" y="67"/>
                  </a:lnTo>
                  <a:lnTo>
                    <a:pt x="60" y="71"/>
                  </a:lnTo>
                  <a:lnTo>
                    <a:pt x="63" y="74"/>
                  </a:lnTo>
                  <a:lnTo>
                    <a:pt x="67" y="74"/>
                  </a:lnTo>
                  <a:lnTo>
                    <a:pt x="67" y="74"/>
                  </a:lnTo>
                  <a:lnTo>
                    <a:pt x="67" y="78"/>
                  </a:lnTo>
                  <a:lnTo>
                    <a:pt x="67" y="82"/>
                  </a:lnTo>
                  <a:lnTo>
                    <a:pt x="67" y="82"/>
                  </a:lnTo>
                  <a:lnTo>
                    <a:pt x="67" y="82"/>
                  </a:lnTo>
                  <a:lnTo>
                    <a:pt x="67" y="85"/>
                  </a:lnTo>
                  <a:lnTo>
                    <a:pt x="71" y="85"/>
                  </a:lnTo>
                  <a:lnTo>
                    <a:pt x="74" y="89"/>
                  </a:lnTo>
                  <a:lnTo>
                    <a:pt x="74" y="93"/>
                  </a:lnTo>
                  <a:lnTo>
                    <a:pt x="71" y="93"/>
                  </a:lnTo>
                  <a:lnTo>
                    <a:pt x="71" y="93"/>
                  </a:lnTo>
                  <a:lnTo>
                    <a:pt x="71" y="93"/>
                  </a:lnTo>
                  <a:lnTo>
                    <a:pt x="67" y="89"/>
                  </a:lnTo>
                  <a:lnTo>
                    <a:pt x="71" y="93"/>
                  </a:lnTo>
                  <a:lnTo>
                    <a:pt x="67" y="93"/>
                  </a:lnTo>
                  <a:lnTo>
                    <a:pt x="67" y="93"/>
                  </a:lnTo>
                  <a:lnTo>
                    <a:pt x="71" y="93"/>
                  </a:lnTo>
                  <a:lnTo>
                    <a:pt x="71" y="93"/>
                  </a:lnTo>
                  <a:lnTo>
                    <a:pt x="67" y="97"/>
                  </a:lnTo>
                  <a:lnTo>
                    <a:pt x="63" y="93"/>
                  </a:lnTo>
                  <a:lnTo>
                    <a:pt x="63" y="97"/>
                  </a:lnTo>
                  <a:lnTo>
                    <a:pt x="60" y="93"/>
                  </a:lnTo>
                  <a:lnTo>
                    <a:pt x="60" y="93"/>
                  </a:lnTo>
                  <a:lnTo>
                    <a:pt x="52" y="89"/>
                  </a:lnTo>
                  <a:lnTo>
                    <a:pt x="49" y="89"/>
                  </a:lnTo>
                  <a:lnTo>
                    <a:pt x="45" y="85"/>
                  </a:lnTo>
                  <a:lnTo>
                    <a:pt x="45" y="85"/>
                  </a:lnTo>
                  <a:lnTo>
                    <a:pt x="41" y="85"/>
                  </a:lnTo>
                  <a:lnTo>
                    <a:pt x="37" y="85"/>
                  </a:lnTo>
                  <a:lnTo>
                    <a:pt x="34" y="82"/>
                  </a:lnTo>
                  <a:lnTo>
                    <a:pt x="34" y="78"/>
                  </a:lnTo>
                  <a:lnTo>
                    <a:pt x="30" y="74"/>
                  </a:lnTo>
                  <a:lnTo>
                    <a:pt x="26" y="74"/>
                  </a:lnTo>
                  <a:lnTo>
                    <a:pt x="23" y="71"/>
                  </a:lnTo>
                  <a:lnTo>
                    <a:pt x="23" y="71"/>
                  </a:lnTo>
                  <a:lnTo>
                    <a:pt x="26" y="67"/>
                  </a:lnTo>
                  <a:lnTo>
                    <a:pt x="23" y="63"/>
                  </a:lnTo>
                  <a:lnTo>
                    <a:pt x="19" y="63"/>
                  </a:lnTo>
                  <a:lnTo>
                    <a:pt x="19" y="59"/>
                  </a:lnTo>
                  <a:lnTo>
                    <a:pt x="12" y="56"/>
                  </a:lnTo>
                  <a:lnTo>
                    <a:pt x="12" y="52"/>
                  </a:lnTo>
                  <a:lnTo>
                    <a:pt x="12" y="52"/>
                  </a:lnTo>
                  <a:lnTo>
                    <a:pt x="8" y="48"/>
                  </a:lnTo>
                  <a:lnTo>
                    <a:pt x="8" y="48"/>
                  </a:lnTo>
                  <a:lnTo>
                    <a:pt x="12" y="45"/>
                  </a:lnTo>
                  <a:lnTo>
                    <a:pt x="12" y="41"/>
                  </a:lnTo>
                  <a:lnTo>
                    <a:pt x="8" y="37"/>
                  </a:lnTo>
                  <a:lnTo>
                    <a:pt x="8" y="33"/>
                  </a:lnTo>
                  <a:lnTo>
                    <a:pt x="4" y="22"/>
                  </a:lnTo>
                  <a:lnTo>
                    <a:pt x="0" y="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9" name="Freeform 23">
              <a:extLst>
                <a:ext uri="{FF2B5EF4-FFF2-40B4-BE49-F238E27FC236}">
                  <a16:creationId xmlns:a16="http://schemas.microsoft.com/office/drawing/2014/main" xmlns="" id="{E545A40A-3EFE-4B41-BB17-DD407B46E5EF}"/>
                </a:ext>
              </a:extLst>
            </p:cNvPr>
            <p:cNvSpPr>
              <a:spLocks noEditPoints="1"/>
            </p:cNvSpPr>
            <p:nvPr/>
          </p:nvSpPr>
          <p:spPr bwMode="auto">
            <a:xfrm>
              <a:off x="8343018" y="4152701"/>
              <a:ext cx="32244" cy="26187"/>
            </a:xfrm>
            <a:custGeom>
              <a:avLst/>
              <a:gdLst>
                <a:gd name="T0" fmla="*/ 0 w 18"/>
                <a:gd name="T1" fmla="*/ 8 h 15"/>
                <a:gd name="T2" fmla="*/ 3 w 18"/>
                <a:gd name="T3" fmla="*/ 8 h 15"/>
                <a:gd name="T4" fmla="*/ 3 w 18"/>
                <a:gd name="T5" fmla="*/ 8 h 15"/>
                <a:gd name="T6" fmla="*/ 7 w 18"/>
                <a:gd name="T7" fmla="*/ 11 h 15"/>
                <a:gd name="T8" fmla="*/ 11 w 18"/>
                <a:gd name="T9" fmla="*/ 15 h 15"/>
                <a:gd name="T10" fmla="*/ 11 w 18"/>
                <a:gd name="T11" fmla="*/ 15 h 15"/>
                <a:gd name="T12" fmla="*/ 11 w 18"/>
                <a:gd name="T13" fmla="*/ 8 h 15"/>
                <a:gd name="T14" fmla="*/ 11 w 18"/>
                <a:gd name="T15" fmla="*/ 4 h 15"/>
                <a:gd name="T16" fmla="*/ 14 w 18"/>
                <a:gd name="T17" fmla="*/ 4 h 15"/>
                <a:gd name="T18" fmla="*/ 14 w 18"/>
                <a:gd name="T19" fmla="*/ 4 h 15"/>
                <a:gd name="T20" fmla="*/ 14 w 18"/>
                <a:gd name="T21" fmla="*/ 0 h 15"/>
                <a:gd name="T22" fmla="*/ 11 w 18"/>
                <a:gd name="T23" fmla="*/ 0 h 15"/>
                <a:gd name="T24" fmla="*/ 7 w 18"/>
                <a:gd name="T25" fmla="*/ 4 h 15"/>
                <a:gd name="T26" fmla="*/ 0 w 18"/>
                <a:gd name="T27" fmla="*/ 8 h 15"/>
                <a:gd name="T28" fmla="*/ 0 w 18"/>
                <a:gd name="T29" fmla="*/ 8 h 15"/>
                <a:gd name="T30" fmla="*/ 0 w 18"/>
                <a:gd name="T31" fmla="*/ 8 h 15"/>
                <a:gd name="T32" fmla="*/ 14 w 18"/>
                <a:gd name="T33" fmla="*/ 4 h 15"/>
                <a:gd name="T34" fmla="*/ 14 w 18"/>
                <a:gd name="T35" fmla="*/ 8 h 15"/>
                <a:gd name="T36" fmla="*/ 14 w 18"/>
                <a:gd name="T37" fmla="*/ 11 h 15"/>
                <a:gd name="T38" fmla="*/ 18 w 18"/>
                <a:gd name="T39" fmla="*/ 11 h 15"/>
                <a:gd name="T40" fmla="*/ 18 w 18"/>
                <a:gd name="T41" fmla="*/ 11 h 15"/>
                <a:gd name="T42" fmla="*/ 18 w 18"/>
                <a:gd name="T43" fmla="*/ 4 h 15"/>
                <a:gd name="T44" fmla="*/ 14 w 18"/>
                <a:gd name="T45" fmla="*/ 4 h 15"/>
                <a:gd name="T46" fmla="*/ 14 w 18"/>
                <a:gd name="T47" fmla="*/ 4 h 15"/>
                <a:gd name="T48" fmla="*/ 14 w 18"/>
                <a:gd name="T49" fmla="*/ 4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8" h="15">
                  <a:moveTo>
                    <a:pt x="0" y="8"/>
                  </a:moveTo>
                  <a:lnTo>
                    <a:pt x="3" y="8"/>
                  </a:lnTo>
                  <a:lnTo>
                    <a:pt x="3" y="8"/>
                  </a:lnTo>
                  <a:lnTo>
                    <a:pt x="7" y="11"/>
                  </a:lnTo>
                  <a:lnTo>
                    <a:pt x="11" y="15"/>
                  </a:lnTo>
                  <a:lnTo>
                    <a:pt x="11" y="15"/>
                  </a:lnTo>
                  <a:lnTo>
                    <a:pt x="11" y="8"/>
                  </a:lnTo>
                  <a:lnTo>
                    <a:pt x="11" y="4"/>
                  </a:lnTo>
                  <a:lnTo>
                    <a:pt x="14" y="4"/>
                  </a:lnTo>
                  <a:lnTo>
                    <a:pt x="14" y="4"/>
                  </a:lnTo>
                  <a:lnTo>
                    <a:pt x="14" y="0"/>
                  </a:lnTo>
                  <a:lnTo>
                    <a:pt x="11" y="0"/>
                  </a:lnTo>
                  <a:lnTo>
                    <a:pt x="7" y="4"/>
                  </a:lnTo>
                  <a:lnTo>
                    <a:pt x="0" y="8"/>
                  </a:lnTo>
                  <a:lnTo>
                    <a:pt x="0" y="8"/>
                  </a:lnTo>
                  <a:lnTo>
                    <a:pt x="0" y="8"/>
                  </a:lnTo>
                  <a:close/>
                  <a:moveTo>
                    <a:pt x="14" y="4"/>
                  </a:moveTo>
                  <a:lnTo>
                    <a:pt x="14" y="8"/>
                  </a:lnTo>
                  <a:lnTo>
                    <a:pt x="14" y="11"/>
                  </a:lnTo>
                  <a:lnTo>
                    <a:pt x="18" y="11"/>
                  </a:lnTo>
                  <a:lnTo>
                    <a:pt x="18" y="11"/>
                  </a:lnTo>
                  <a:lnTo>
                    <a:pt x="18" y="4"/>
                  </a:lnTo>
                  <a:lnTo>
                    <a:pt x="14" y="4"/>
                  </a:lnTo>
                  <a:lnTo>
                    <a:pt x="14" y="4"/>
                  </a:lnTo>
                  <a:lnTo>
                    <a:pt x="14"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0" name="Freeform 24">
              <a:extLst>
                <a:ext uri="{FF2B5EF4-FFF2-40B4-BE49-F238E27FC236}">
                  <a16:creationId xmlns:a16="http://schemas.microsoft.com/office/drawing/2014/main" xmlns="" id="{216F39D9-0621-49C4-8FA8-27AC550DF164}"/>
                </a:ext>
              </a:extLst>
            </p:cNvPr>
            <p:cNvSpPr>
              <a:spLocks noEditPoints="1"/>
            </p:cNvSpPr>
            <p:nvPr/>
          </p:nvSpPr>
          <p:spPr bwMode="auto">
            <a:xfrm>
              <a:off x="7950704" y="3641204"/>
              <a:ext cx="245420" cy="415481"/>
            </a:xfrm>
            <a:custGeom>
              <a:avLst/>
              <a:gdLst>
                <a:gd name="T0" fmla="*/ 4 w 137"/>
                <a:gd name="T1" fmla="*/ 11 h 238"/>
                <a:gd name="T2" fmla="*/ 15 w 137"/>
                <a:gd name="T3" fmla="*/ 15 h 238"/>
                <a:gd name="T4" fmla="*/ 22 w 137"/>
                <a:gd name="T5" fmla="*/ 11 h 238"/>
                <a:gd name="T6" fmla="*/ 37 w 137"/>
                <a:gd name="T7" fmla="*/ 11 h 238"/>
                <a:gd name="T8" fmla="*/ 52 w 137"/>
                <a:gd name="T9" fmla="*/ 0 h 238"/>
                <a:gd name="T10" fmla="*/ 67 w 137"/>
                <a:gd name="T11" fmla="*/ 8 h 238"/>
                <a:gd name="T12" fmla="*/ 74 w 137"/>
                <a:gd name="T13" fmla="*/ 11 h 238"/>
                <a:gd name="T14" fmla="*/ 82 w 137"/>
                <a:gd name="T15" fmla="*/ 26 h 238"/>
                <a:gd name="T16" fmla="*/ 96 w 137"/>
                <a:gd name="T17" fmla="*/ 26 h 238"/>
                <a:gd name="T18" fmla="*/ 96 w 137"/>
                <a:gd name="T19" fmla="*/ 34 h 238"/>
                <a:gd name="T20" fmla="*/ 85 w 137"/>
                <a:gd name="T21" fmla="*/ 37 h 238"/>
                <a:gd name="T22" fmla="*/ 78 w 137"/>
                <a:gd name="T23" fmla="*/ 41 h 238"/>
                <a:gd name="T24" fmla="*/ 74 w 137"/>
                <a:gd name="T25" fmla="*/ 41 h 238"/>
                <a:gd name="T26" fmla="*/ 74 w 137"/>
                <a:gd name="T27" fmla="*/ 48 h 238"/>
                <a:gd name="T28" fmla="*/ 67 w 137"/>
                <a:gd name="T29" fmla="*/ 56 h 238"/>
                <a:gd name="T30" fmla="*/ 63 w 137"/>
                <a:gd name="T31" fmla="*/ 59 h 238"/>
                <a:gd name="T32" fmla="*/ 63 w 137"/>
                <a:gd name="T33" fmla="*/ 74 h 238"/>
                <a:gd name="T34" fmla="*/ 71 w 137"/>
                <a:gd name="T35" fmla="*/ 82 h 238"/>
                <a:gd name="T36" fmla="*/ 78 w 137"/>
                <a:gd name="T37" fmla="*/ 93 h 238"/>
                <a:gd name="T38" fmla="*/ 89 w 137"/>
                <a:gd name="T39" fmla="*/ 104 h 238"/>
                <a:gd name="T40" fmla="*/ 119 w 137"/>
                <a:gd name="T41" fmla="*/ 126 h 238"/>
                <a:gd name="T42" fmla="*/ 122 w 137"/>
                <a:gd name="T43" fmla="*/ 134 h 238"/>
                <a:gd name="T44" fmla="*/ 126 w 137"/>
                <a:gd name="T45" fmla="*/ 149 h 238"/>
                <a:gd name="T46" fmla="*/ 130 w 137"/>
                <a:gd name="T47" fmla="*/ 160 h 238"/>
                <a:gd name="T48" fmla="*/ 134 w 137"/>
                <a:gd name="T49" fmla="*/ 167 h 238"/>
                <a:gd name="T50" fmla="*/ 134 w 137"/>
                <a:gd name="T51" fmla="*/ 171 h 238"/>
                <a:gd name="T52" fmla="*/ 130 w 137"/>
                <a:gd name="T53" fmla="*/ 178 h 238"/>
                <a:gd name="T54" fmla="*/ 130 w 137"/>
                <a:gd name="T55" fmla="*/ 189 h 238"/>
                <a:gd name="T56" fmla="*/ 122 w 137"/>
                <a:gd name="T57" fmla="*/ 200 h 238"/>
                <a:gd name="T58" fmla="*/ 111 w 137"/>
                <a:gd name="T59" fmla="*/ 208 h 238"/>
                <a:gd name="T60" fmla="*/ 93 w 137"/>
                <a:gd name="T61" fmla="*/ 212 h 238"/>
                <a:gd name="T62" fmla="*/ 89 w 137"/>
                <a:gd name="T63" fmla="*/ 208 h 238"/>
                <a:gd name="T64" fmla="*/ 93 w 137"/>
                <a:gd name="T65" fmla="*/ 212 h 238"/>
                <a:gd name="T66" fmla="*/ 89 w 137"/>
                <a:gd name="T67" fmla="*/ 219 h 238"/>
                <a:gd name="T68" fmla="*/ 82 w 137"/>
                <a:gd name="T69" fmla="*/ 219 h 238"/>
                <a:gd name="T70" fmla="*/ 82 w 137"/>
                <a:gd name="T71" fmla="*/ 226 h 238"/>
                <a:gd name="T72" fmla="*/ 74 w 137"/>
                <a:gd name="T73" fmla="*/ 230 h 238"/>
                <a:gd name="T74" fmla="*/ 63 w 137"/>
                <a:gd name="T75" fmla="*/ 238 h 238"/>
                <a:gd name="T76" fmla="*/ 63 w 137"/>
                <a:gd name="T77" fmla="*/ 234 h 238"/>
                <a:gd name="T78" fmla="*/ 63 w 137"/>
                <a:gd name="T79" fmla="*/ 226 h 238"/>
                <a:gd name="T80" fmla="*/ 67 w 137"/>
                <a:gd name="T81" fmla="*/ 215 h 238"/>
                <a:gd name="T82" fmla="*/ 56 w 137"/>
                <a:gd name="T83" fmla="*/ 212 h 238"/>
                <a:gd name="T84" fmla="*/ 63 w 137"/>
                <a:gd name="T85" fmla="*/ 204 h 238"/>
                <a:gd name="T86" fmla="*/ 82 w 137"/>
                <a:gd name="T87" fmla="*/ 200 h 238"/>
                <a:gd name="T88" fmla="*/ 82 w 137"/>
                <a:gd name="T89" fmla="*/ 197 h 238"/>
                <a:gd name="T90" fmla="*/ 89 w 137"/>
                <a:gd name="T91" fmla="*/ 186 h 238"/>
                <a:gd name="T92" fmla="*/ 104 w 137"/>
                <a:gd name="T93" fmla="*/ 174 h 238"/>
                <a:gd name="T94" fmla="*/ 100 w 137"/>
                <a:gd name="T95" fmla="*/ 152 h 238"/>
                <a:gd name="T96" fmla="*/ 100 w 137"/>
                <a:gd name="T97" fmla="*/ 141 h 238"/>
                <a:gd name="T98" fmla="*/ 100 w 137"/>
                <a:gd name="T99" fmla="*/ 126 h 238"/>
                <a:gd name="T100" fmla="*/ 96 w 137"/>
                <a:gd name="T101" fmla="*/ 119 h 238"/>
                <a:gd name="T102" fmla="*/ 89 w 137"/>
                <a:gd name="T103" fmla="*/ 111 h 238"/>
                <a:gd name="T104" fmla="*/ 82 w 137"/>
                <a:gd name="T105" fmla="*/ 104 h 238"/>
                <a:gd name="T106" fmla="*/ 67 w 137"/>
                <a:gd name="T107" fmla="*/ 93 h 238"/>
                <a:gd name="T108" fmla="*/ 48 w 137"/>
                <a:gd name="T109" fmla="*/ 78 h 238"/>
                <a:gd name="T110" fmla="*/ 41 w 137"/>
                <a:gd name="T111" fmla="*/ 71 h 238"/>
                <a:gd name="T112" fmla="*/ 45 w 137"/>
                <a:gd name="T113" fmla="*/ 59 h 238"/>
                <a:gd name="T114" fmla="*/ 48 w 137"/>
                <a:gd name="T115" fmla="*/ 48 h 238"/>
                <a:gd name="T116" fmla="*/ 37 w 137"/>
                <a:gd name="T117" fmla="*/ 41 h 238"/>
                <a:gd name="T118" fmla="*/ 11 w 137"/>
                <a:gd name="T119" fmla="*/ 34 h 238"/>
                <a:gd name="T120" fmla="*/ 0 w 137"/>
                <a:gd name="T121" fmla="*/ 19 h 238"/>
                <a:gd name="T122" fmla="*/ 48 w 137"/>
                <a:gd name="T123" fmla="*/ 215 h 238"/>
                <a:gd name="T124" fmla="*/ 48 w 137"/>
                <a:gd name="T125" fmla="*/ 208 h 2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37" h="238">
                  <a:moveTo>
                    <a:pt x="0" y="15"/>
                  </a:moveTo>
                  <a:lnTo>
                    <a:pt x="0" y="15"/>
                  </a:lnTo>
                  <a:lnTo>
                    <a:pt x="4" y="15"/>
                  </a:lnTo>
                  <a:lnTo>
                    <a:pt x="4" y="15"/>
                  </a:lnTo>
                  <a:lnTo>
                    <a:pt x="4" y="11"/>
                  </a:lnTo>
                  <a:lnTo>
                    <a:pt x="8" y="11"/>
                  </a:lnTo>
                  <a:lnTo>
                    <a:pt x="11" y="11"/>
                  </a:lnTo>
                  <a:lnTo>
                    <a:pt x="11" y="15"/>
                  </a:lnTo>
                  <a:lnTo>
                    <a:pt x="11" y="15"/>
                  </a:lnTo>
                  <a:lnTo>
                    <a:pt x="15" y="15"/>
                  </a:lnTo>
                  <a:lnTo>
                    <a:pt x="15" y="11"/>
                  </a:lnTo>
                  <a:lnTo>
                    <a:pt x="19" y="11"/>
                  </a:lnTo>
                  <a:lnTo>
                    <a:pt x="22" y="11"/>
                  </a:lnTo>
                  <a:lnTo>
                    <a:pt x="22" y="11"/>
                  </a:lnTo>
                  <a:lnTo>
                    <a:pt x="22" y="11"/>
                  </a:lnTo>
                  <a:lnTo>
                    <a:pt x="26" y="15"/>
                  </a:lnTo>
                  <a:lnTo>
                    <a:pt x="30" y="11"/>
                  </a:lnTo>
                  <a:lnTo>
                    <a:pt x="30" y="8"/>
                  </a:lnTo>
                  <a:lnTo>
                    <a:pt x="34" y="8"/>
                  </a:lnTo>
                  <a:lnTo>
                    <a:pt x="37" y="11"/>
                  </a:lnTo>
                  <a:lnTo>
                    <a:pt x="41" y="8"/>
                  </a:lnTo>
                  <a:lnTo>
                    <a:pt x="41" y="4"/>
                  </a:lnTo>
                  <a:lnTo>
                    <a:pt x="45" y="0"/>
                  </a:lnTo>
                  <a:lnTo>
                    <a:pt x="48" y="0"/>
                  </a:lnTo>
                  <a:lnTo>
                    <a:pt x="52" y="0"/>
                  </a:lnTo>
                  <a:lnTo>
                    <a:pt x="56" y="4"/>
                  </a:lnTo>
                  <a:lnTo>
                    <a:pt x="56" y="4"/>
                  </a:lnTo>
                  <a:lnTo>
                    <a:pt x="59" y="4"/>
                  </a:lnTo>
                  <a:lnTo>
                    <a:pt x="59" y="8"/>
                  </a:lnTo>
                  <a:lnTo>
                    <a:pt x="67" y="8"/>
                  </a:lnTo>
                  <a:lnTo>
                    <a:pt x="71" y="8"/>
                  </a:lnTo>
                  <a:lnTo>
                    <a:pt x="74" y="8"/>
                  </a:lnTo>
                  <a:lnTo>
                    <a:pt x="78" y="8"/>
                  </a:lnTo>
                  <a:lnTo>
                    <a:pt x="74" y="11"/>
                  </a:lnTo>
                  <a:lnTo>
                    <a:pt x="74" y="11"/>
                  </a:lnTo>
                  <a:lnTo>
                    <a:pt x="71" y="19"/>
                  </a:lnTo>
                  <a:lnTo>
                    <a:pt x="74" y="19"/>
                  </a:lnTo>
                  <a:lnTo>
                    <a:pt x="74" y="22"/>
                  </a:lnTo>
                  <a:lnTo>
                    <a:pt x="82" y="22"/>
                  </a:lnTo>
                  <a:lnTo>
                    <a:pt x="82" y="26"/>
                  </a:lnTo>
                  <a:lnTo>
                    <a:pt x="85" y="26"/>
                  </a:lnTo>
                  <a:lnTo>
                    <a:pt x="89" y="30"/>
                  </a:lnTo>
                  <a:lnTo>
                    <a:pt x="93" y="26"/>
                  </a:lnTo>
                  <a:lnTo>
                    <a:pt x="93" y="30"/>
                  </a:lnTo>
                  <a:lnTo>
                    <a:pt x="96" y="26"/>
                  </a:lnTo>
                  <a:lnTo>
                    <a:pt x="96" y="30"/>
                  </a:lnTo>
                  <a:lnTo>
                    <a:pt x="96" y="30"/>
                  </a:lnTo>
                  <a:lnTo>
                    <a:pt x="100" y="30"/>
                  </a:lnTo>
                  <a:lnTo>
                    <a:pt x="96" y="34"/>
                  </a:lnTo>
                  <a:lnTo>
                    <a:pt x="96" y="34"/>
                  </a:lnTo>
                  <a:lnTo>
                    <a:pt x="93" y="34"/>
                  </a:lnTo>
                  <a:lnTo>
                    <a:pt x="93" y="34"/>
                  </a:lnTo>
                  <a:lnTo>
                    <a:pt x="89" y="34"/>
                  </a:lnTo>
                  <a:lnTo>
                    <a:pt x="85" y="34"/>
                  </a:lnTo>
                  <a:lnTo>
                    <a:pt x="85" y="37"/>
                  </a:lnTo>
                  <a:lnTo>
                    <a:pt x="85" y="37"/>
                  </a:lnTo>
                  <a:lnTo>
                    <a:pt x="85" y="41"/>
                  </a:lnTo>
                  <a:lnTo>
                    <a:pt x="82" y="41"/>
                  </a:lnTo>
                  <a:lnTo>
                    <a:pt x="82" y="41"/>
                  </a:lnTo>
                  <a:lnTo>
                    <a:pt x="78" y="41"/>
                  </a:lnTo>
                  <a:lnTo>
                    <a:pt x="78" y="41"/>
                  </a:lnTo>
                  <a:lnTo>
                    <a:pt x="78" y="41"/>
                  </a:lnTo>
                  <a:lnTo>
                    <a:pt x="74" y="41"/>
                  </a:lnTo>
                  <a:lnTo>
                    <a:pt x="74" y="41"/>
                  </a:lnTo>
                  <a:lnTo>
                    <a:pt x="74" y="41"/>
                  </a:lnTo>
                  <a:lnTo>
                    <a:pt x="74" y="45"/>
                  </a:lnTo>
                  <a:lnTo>
                    <a:pt x="74" y="45"/>
                  </a:lnTo>
                  <a:lnTo>
                    <a:pt x="74" y="48"/>
                  </a:lnTo>
                  <a:lnTo>
                    <a:pt x="74" y="48"/>
                  </a:lnTo>
                  <a:lnTo>
                    <a:pt x="74" y="48"/>
                  </a:lnTo>
                  <a:lnTo>
                    <a:pt x="74" y="52"/>
                  </a:lnTo>
                  <a:lnTo>
                    <a:pt x="74" y="52"/>
                  </a:lnTo>
                  <a:lnTo>
                    <a:pt x="71" y="52"/>
                  </a:lnTo>
                  <a:lnTo>
                    <a:pt x="71" y="56"/>
                  </a:lnTo>
                  <a:lnTo>
                    <a:pt x="67" y="56"/>
                  </a:lnTo>
                  <a:lnTo>
                    <a:pt x="67" y="56"/>
                  </a:lnTo>
                  <a:lnTo>
                    <a:pt x="67" y="56"/>
                  </a:lnTo>
                  <a:lnTo>
                    <a:pt x="67" y="59"/>
                  </a:lnTo>
                  <a:lnTo>
                    <a:pt x="63" y="59"/>
                  </a:lnTo>
                  <a:lnTo>
                    <a:pt x="63" y="59"/>
                  </a:lnTo>
                  <a:lnTo>
                    <a:pt x="63" y="63"/>
                  </a:lnTo>
                  <a:lnTo>
                    <a:pt x="63" y="63"/>
                  </a:lnTo>
                  <a:lnTo>
                    <a:pt x="67" y="67"/>
                  </a:lnTo>
                  <a:lnTo>
                    <a:pt x="63" y="71"/>
                  </a:lnTo>
                  <a:lnTo>
                    <a:pt x="63" y="74"/>
                  </a:lnTo>
                  <a:lnTo>
                    <a:pt x="67" y="74"/>
                  </a:lnTo>
                  <a:lnTo>
                    <a:pt x="63" y="78"/>
                  </a:lnTo>
                  <a:lnTo>
                    <a:pt x="63" y="78"/>
                  </a:lnTo>
                  <a:lnTo>
                    <a:pt x="63" y="78"/>
                  </a:lnTo>
                  <a:lnTo>
                    <a:pt x="71" y="82"/>
                  </a:lnTo>
                  <a:lnTo>
                    <a:pt x="74" y="85"/>
                  </a:lnTo>
                  <a:lnTo>
                    <a:pt x="74" y="85"/>
                  </a:lnTo>
                  <a:lnTo>
                    <a:pt x="78" y="89"/>
                  </a:lnTo>
                  <a:lnTo>
                    <a:pt x="78" y="89"/>
                  </a:lnTo>
                  <a:lnTo>
                    <a:pt x="78" y="93"/>
                  </a:lnTo>
                  <a:lnTo>
                    <a:pt x="78" y="93"/>
                  </a:lnTo>
                  <a:lnTo>
                    <a:pt x="78" y="97"/>
                  </a:lnTo>
                  <a:lnTo>
                    <a:pt x="85" y="100"/>
                  </a:lnTo>
                  <a:lnTo>
                    <a:pt x="89" y="104"/>
                  </a:lnTo>
                  <a:lnTo>
                    <a:pt x="89" y="104"/>
                  </a:lnTo>
                  <a:lnTo>
                    <a:pt x="96" y="108"/>
                  </a:lnTo>
                  <a:lnTo>
                    <a:pt x="108" y="115"/>
                  </a:lnTo>
                  <a:lnTo>
                    <a:pt x="108" y="115"/>
                  </a:lnTo>
                  <a:lnTo>
                    <a:pt x="115" y="123"/>
                  </a:lnTo>
                  <a:lnTo>
                    <a:pt x="119" y="126"/>
                  </a:lnTo>
                  <a:lnTo>
                    <a:pt x="119" y="126"/>
                  </a:lnTo>
                  <a:lnTo>
                    <a:pt x="119" y="126"/>
                  </a:lnTo>
                  <a:lnTo>
                    <a:pt x="119" y="130"/>
                  </a:lnTo>
                  <a:lnTo>
                    <a:pt x="122" y="134"/>
                  </a:lnTo>
                  <a:lnTo>
                    <a:pt x="122" y="134"/>
                  </a:lnTo>
                  <a:lnTo>
                    <a:pt x="122" y="137"/>
                  </a:lnTo>
                  <a:lnTo>
                    <a:pt x="122" y="137"/>
                  </a:lnTo>
                  <a:lnTo>
                    <a:pt x="126" y="141"/>
                  </a:lnTo>
                  <a:lnTo>
                    <a:pt x="126" y="145"/>
                  </a:lnTo>
                  <a:lnTo>
                    <a:pt x="126" y="149"/>
                  </a:lnTo>
                  <a:lnTo>
                    <a:pt x="130" y="152"/>
                  </a:lnTo>
                  <a:lnTo>
                    <a:pt x="130" y="152"/>
                  </a:lnTo>
                  <a:lnTo>
                    <a:pt x="130" y="156"/>
                  </a:lnTo>
                  <a:lnTo>
                    <a:pt x="130" y="156"/>
                  </a:lnTo>
                  <a:lnTo>
                    <a:pt x="130" y="160"/>
                  </a:lnTo>
                  <a:lnTo>
                    <a:pt x="130" y="160"/>
                  </a:lnTo>
                  <a:lnTo>
                    <a:pt x="130" y="163"/>
                  </a:lnTo>
                  <a:lnTo>
                    <a:pt x="130" y="167"/>
                  </a:lnTo>
                  <a:lnTo>
                    <a:pt x="134" y="167"/>
                  </a:lnTo>
                  <a:lnTo>
                    <a:pt x="134" y="167"/>
                  </a:lnTo>
                  <a:lnTo>
                    <a:pt x="137" y="171"/>
                  </a:lnTo>
                  <a:lnTo>
                    <a:pt x="134" y="174"/>
                  </a:lnTo>
                  <a:lnTo>
                    <a:pt x="134" y="174"/>
                  </a:lnTo>
                  <a:lnTo>
                    <a:pt x="134" y="171"/>
                  </a:lnTo>
                  <a:lnTo>
                    <a:pt x="134" y="171"/>
                  </a:lnTo>
                  <a:lnTo>
                    <a:pt x="134" y="171"/>
                  </a:lnTo>
                  <a:lnTo>
                    <a:pt x="134" y="174"/>
                  </a:lnTo>
                  <a:lnTo>
                    <a:pt x="134" y="174"/>
                  </a:lnTo>
                  <a:lnTo>
                    <a:pt x="134" y="178"/>
                  </a:lnTo>
                  <a:lnTo>
                    <a:pt x="130" y="178"/>
                  </a:lnTo>
                  <a:lnTo>
                    <a:pt x="130" y="182"/>
                  </a:lnTo>
                  <a:lnTo>
                    <a:pt x="130" y="182"/>
                  </a:lnTo>
                  <a:lnTo>
                    <a:pt x="130" y="186"/>
                  </a:lnTo>
                  <a:lnTo>
                    <a:pt x="130" y="189"/>
                  </a:lnTo>
                  <a:lnTo>
                    <a:pt x="130" y="189"/>
                  </a:lnTo>
                  <a:lnTo>
                    <a:pt x="130" y="189"/>
                  </a:lnTo>
                  <a:lnTo>
                    <a:pt x="126" y="193"/>
                  </a:lnTo>
                  <a:lnTo>
                    <a:pt x="126" y="197"/>
                  </a:lnTo>
                  <a:lnTo>
                    <a:pt x="126" y="197"/>
                  </a:lnTo>
                  <a:lnTo>
                    <a:pt x="122" y="200"/>
                  </a:lnTo>
                  <a:lnTo>
                    <a:pt x="119" y="200"/>
                  </a:lnTo>
                  <a:lnTo>
                    <a:pt x="115" y="204"/>
                  </a:lnTo>
                  <a:lnTo>
                    <a:pt x="115" y="204"/>
                  </a:lnTo>
                  <a:lnTo>
                    <a:pt x="111" y="204"/>
                  </a:lnTo>
                  <a:lnTo>
                    <a:pt x="111" y="208"/>
                  </a:lnTo>
                  <a:lnTo>
                    <a:pt x="104" y="212"/>
                  </a:lnTo>
                  <a:lnTo>
                    <a:pt x="100" y="212"/>
                  </a:lnTo>
                  <a:lnTo>
                    <a:pt x="96" y="212"/>
                  </a:lnTo>
                  <a:lnTo>
                    <a:pt x="93" y="212"/>
                  </a:lnTo>
                  <a:lnTo>
                    <a:pt x="93" y="212"/>
                  </a:lnTo>
                  <a:lnTo>
                    <a:pt x="93" y="208"/>
                  </a:lnTo>
                  <a:lnTo>
                    <a:pt x="93" y="208"/>
                  </a:lnTo>
                  <a:lnTo>
                    <a:pt x="93" y="208"/>
                  </a:lnTo>
                  <a:lnTo>
                    <a:pt x="93" y="208"/>
                  </a:lnTo>
                  <a:lnTo>
                    <a:pt x="89" y="208"/>
                  </a:lnTo>
                  <a:lnTo>
                    <a:pt x="93" y="212"/>
                  </a:lnTo>
                  <a:lnTo>
                    <a:pt x="93" y="212"/>
                  </a:lnTo>
                  <a:lnTo>
                    <a:pt x="89" y="212"/>
                  </a:lnTo>
                  <a:lnTo>
                    <a:pt x="89" y="212"/>
                  </a:lnTo>
                  <a:lnTo>
                    <a:pt x="93" y="212"/>
                  </a:lnTo>
                  <a:lnTo>
                    <a:pt x="93" y="215"/>
                  </a:lnTo>
                  <a:lnTo>
                    <a:pt x="93" y="215"/>
                  </a:lnTo>
                  <a:lnTo>
                    <a:pt x="89" y="219"/>
                  </a:lnTo>
                  <a:lnTo>
                    <a:pt x="85" y="215"/>
                  </a:lnTo>
                  <a:lnTo>
                    <a:pt x="89" y="219"/>
                  </a:lnTo>
                  <a:lnTo>
                    <a:pt x="89" y="219"/>
                  </a:lnTo>
                  <a:lnTo>
                    <a:pt x="89" y="223"/>
                  </a:lnTo>
                  <a:lnTo>
                    <a:pt x="85" y="223"/>
                  </a:lnTo>
                  <a:lnTo>
                    <a:pt x="85" y="219"/>
                  </a:lnTo>
                  <a:lnTo>
                    <a:pt x="82" y="219"/>
                  </a:lnTo>
                  <a:lnTo>
                    <a:pt x="85" y="223"/>
                  </a:lnTo>
                  <a:lnTo>
                    <a:pt x="85" y="223"/>
                  </a:lnTo>
                  <a:lnTo>
                    <a:pt x="85" y="223"/>
                  </a:lnTo>
                  <a:lnTo>
                    <a:pt x="82" y="223"/>
                  </a:lnTo>
                  <a:lnTo>
                    <a:pt x="82" y="226"/>
                  </a:lnTo>
                  <a:lnTo>
                    <a:pt x="82" y="226"/>
                  </a:lnTo>
                  <a:lnTo>
                    <a:pt x="78" y="226"/>
                  </a:lnTo>
                  <a:lnTo>
                    <a:pt x="78" y="230"/>
                  </a:lnTo>
                  <a:lnTo>
                    <a:pt x="74" y="230"/>
                  </a:lnTo>
                  <a:lnTo>
                    <a:pt x="74" y="230"/>
                  </a:lnTo>
                  <a:lnTo>
                    <a:pt x="74" y="234"/>
                  </a:lnTo>
                  <a:lnTo>
                    <a:pt x="71" y="234"/>
                  </a:lnTo>
                  <a:lnTo>
                    <a:pt x="71" y="234"/>
                  </a:lnTo>
                  <a:lnTo>
                    <a:pt x="71" y="234"/>
                  </a:lnTo>
                  <a:lnTo>
                    <a:pt x="63" y="238"/>
                  </a:lnTo>
                  <a:lnTo>
                    <a:pt x="59" y="238"/>
                  </a:lnTo>
                  <a:lnTo>
                    <a:pt x="63" y="238"/>
                  </a:lnTo>
                  <a:lnTo>
                    <a:pt x="63" y="234"/>
                  </a:lnTo>
                  <a:lnTo>
                    <a:pt x="67" y="234"/>
                  </a:lnTo>
                  <a:lnTo>
                    <a:pt x="63" y="234"/>
                  </a:lnTo>
                  <a:lnTo>
                    <a:pt x="63" y="234"/>
                  </a:lnTo>
                  <a:lnTo>
                    <a:pt x="63" y="230"/>
                  </a:lnTo>
                  <a:lnTo>
                    <a:pt x="63" y="226"/>
                  </a:lnTo>
                  <a:lnTo>
                    <a:pt x="63" y="226"/>
                  </a:lnTo>
                  <a:lnTo>
                    <a:pt x="63" y="226"/>
                  </a:lnTo>
                  <a:lnTo>
                    <a:pt x="63" y="223"/>
                  </a:lnTo>
                  <a:lnTo>
                    <a:pt x="63" y="219"/>
                  </a:lnTo>
                  <a:lnTo>
                    <a:pt x="71" y="215"/>
                  </a:lnTo>
                  <a:lnTo>
                    <a:pt x="71" y="212"/>
                  </a:lnTo>
                  <a:lnTo>
                    <a:pt x="67" y="215"/>
                  </a:lnTo>
                  <a:lnTo>
                    <a:pt x="63" y="215"/>
                  </a:lnTo>
                  <a:lnTo>
                    <a:pt x="63" y="215"/>
                  </a:lnTo>
                  <a:lnTo>
                    <a:pt x="59" y="212"/>
                  </a:lnTo>
                  <a:lnTo>
                    <a:pt x="59" y="215"/>
                  </a:lnTo>
                  <a:lnTo>
                    <a:pt x="56" y="212"/>
                  </a:lnTo>
                  <a:lnTo>
                    <a:pt x="56" y="212"/>
                  </a:lnTo>
                  <a:lnTo>
                    <a:pt x="56" y="212"/>
                  </a:lnTo>
                  <a:lnTo>
                    <a:pt x="56" y="208"/>
                  </a:lnTo>
                  <a:lnTo>
                    <a:pt x="59" y="204"/>
                  </a:lnTo>
                  <a:lnTo>
                    <a:pt x="63" y="204"/>
                  </a:lnTo>
                  <a:lnTo>
                    <a:pt x="63" y="200"/>
                  </a:lnTo>
                  <a:lnTo>
                    <a:pt x="67" y="200"/>
                  </a:lnTo>
                  <a:lnTo>
                    <a:pt x="71" y="200"/>
                  </a:lnTo>
                  <a:lnTo>
                    <a:pt x="78" y="200"/>
                  </a:lnTo>
                  <a:lnTo>
                    <a:pt x="82" y="200"/>
                  </a:lnTo>
                  <a:lnTo>
                    <a:pt x="82" y="204"/>
                  </a:lnTo>
                  <a:lnTo>
                    <a:pt x="85" y="204"/>
                  </a:lnTo>
                  <a:lnTo>
                    <a:pt x="85" y="200"/>
                  </a:lnTo>
                  <a:lnTo>
                    <a:pt x="85" y="200"/>
                  </a:lnTo>
                  <a:lnTo>
                    <a:pt x="82" y="197"/>
                  </a:lnTo>
                  <a:lnTo>
                    <a:pt x="78" y="197"/>
                  </a:lnTo>
                  <a:lnTo>
                    <a:pt x="78" y="189"/>
                  </a:lnTo>
                  <a:lnTo>
                    <a:pt x="82" y="189"/>
                  </a:lnTo>
                  <a:lnTo>
                    <a:pt x="89" y="189"/>
                  </a:lnTo>
                  <a:lnTo>
                    <a:pt x="89" y="186"/>
                  </a:lnTo>
                  <a:lnTo>
                    <a:pt x="93" y="182"/>
                  </a:lnTo>
                  <a:lnTo>
                    <a:pt x="96" y="182"/>
                  </a:lnTo>
                  <a:lnTo>
                    <a:pt x="100" y="178"/>
                  </a:lnTo>
                  <a:lnTo>
                    <a:pt x="100" y="178"/>
                  </a:lnTo>
                  <a:lnTo>
                    <a:pt x="104" y="174"/>
                  </a:lnTo>
                  <a:lnTo>
                    <a:pt x="104" y="171"/>
                  </a:lnTo>
                  <a:lnTo>
                    <a:pt x="104" y="167"/>
                  </a:lnTo>
                  <a:lnTo>
                    <a:pt x="104" y="163"/>
                  </a:lnTo>
                  <a:lnTo>
                    <a:pt x="104" y="160"/>
                  </a:lnTo>
                  <a:lnTo>
                    <a:pt x="100" y="152"/>
                  </a:lnTo>
                  <a:lnTo>
                    <a:pt x="96" y="152"/>
                  </a:lnTo>
                  <a:lnTo>
                    <a:pt x="96" y="149"/>
                  </a:lnTo>
                  <a:lnTo>
                    <a:pt x="96" y="149"/>
                  </a:lnTo>
                  <a:lnTo>
                    <a:pt x="100" y="145"/>
                  </a:lnTo>
                  <a:lnTo>
                    <a:pt x="100" y="141"/>
                  </a:lnTo>
                  <a:lnTo>
                    <a:pt x="96" y="137"/>
                  </a:lnTo>
                  <a:lnTo>
                    <a:pt x="96" y="134"/>
                  </a:lnTo>
                  <a:lnTo>
                    <a:pt x="100" y="130"/>
                  </a:lnTo>
                  <a:lnTo>
                    <a:pt x="100" y="126"/>
                  </a:lnTo>
                  <a:lnTo>
                    <a:pt x="100" y="126"/>
                  </a:lnTo>
                  <a:lnTo>
                    <a:pt x="96" y="126"/>
                  </a:lnTo>
                  <a:lnTo>
                    <a:pt x="100" y="123"/>
                  </a:lnTo>
                  <a:lnTo>
                    <a:pt x="100" y="119"/>
                  </a:lnTo>
                  <a:lnTo>
                    <a:pt x="100" y="119"/>
                  </a:lnTo>
                  <a:lnTo>
                    <a:pt x="96" y="119"/>
                  </a:lnTo>
                  <a:lnTo>
                    <a:pt x="96" y="119"/>
                  </a:lnTo>
                  <a:lnTo>
                    <a:pt x="93" y="115"/>
                  </a:lnTo>
                  <a:lnTo>
                    <a:pt x="89" y="115"/>
                  </a:lnTo>
                  <a:lnTo>
                    <a:pt x="89" y="115"/>
                  </a:lnTo>
                  <a:lnTo>
                    <a:pt x="89" y="111"/>
                  </a:lnTo>
                  <a:lnTo>
                    <a:pt x="85" y="111"/>
                  </a:lnTo>
                  <a:lnTo>
                    <a:pt x="85" y="111"/>
                  </a:lnTo>
                  <a:lnTo>
                    <a:pt x="82" y="108"/>
                  </a:lnTo>
                  <a:lnTo>
                    <a:pt x="82" y="108"/>
                  </a:lnTo>
                  <a:lnTo>
                    <a:pt x="82" y="104"/>
                  </a:lnTo>
                  <a:lnTo>
                    <a:pt x="78" y="104"/>
                  </a:lnTo>
                  <a:lnTo>
                    <a:pt x="74" y="104"/>
                  </a:lnTo>
                  <a:lnTo>
                    <a:pt x="74" y="100"/>
                  </a:lnTo>
                  <a:lnTo>
                    <a:pt x="67" y="93"/>
                  </a:lnTo>
                  <a:lnTo>
                    <a:pt x="67" y="93"/>
                  </a:lnTo>
                  <a:lnTo>
                    <a:pt x="63" y="89"/>
                  </a:lnTo>
                  <a:lnTo>
                    <a:pt x="59" y="85"/>
                  </a:lnTo>
                  <a:lnTo>
                    <a:pt x="56" y="82"/>
                  </a:lnTo>
                  <a:lnTo>
                    <a:pt x="52" y="82"/>
                  </a:lnTo>
                  <a:lnTo>
                    <a:pt x="48" y="78"/>
                  </a:lnTo>
                  <a:lnTo>
                    <a:pt x="41" y="78"/>
                  </a:lnTo>
                  <a:lnTo>
                    <a:pt x="41" y="74"/>
                  </a:lnTo>
                  <a:lnTo>
                    <a:pt x="37" y="74"/>
                  </a:lnTo>
                  <a:lnTo>
                    <a:pt x="37" y="71"/>
                  </a:lnTo>
                  <a:lnTo>
                    <a:pt x="41" y="71"/>
                  </a:lnTo>
                  <a:lnTo>
                    <a:pt x="37" y="67"/>
                  </a:lnTo>
                  <a:lnTo>
                    <a:pt x="37" y="63"/>
                  </a:lnTo>
                  <a:lnTo>
                    <a:pt x="37" y="63"/>
                  </a:lnTo>
                  <a:lnTo>
                    <a:pt x="41" y="63"/>
                  </a:lnTo>
                  <a:lnTo>
                    <a:pt x="45" y="59"/>
                  </a:lnTo>
                  <a:lnTo>
                    <a:pt x="48" y="59"/>
                  </a:lnTo>
                  <a:lnTo>
                    <a:pt x="48" y="52"/>
                  </a:lnTo>
                  <a:lnTo>
                    <a:pt x="52" y="52"/>
                  </a:lnTo>
                  <a:lnTo>
                    <a:pt x="52" y="52"/>
                  </a:lnTo>
                  <a:lnTo>
                    <a:pt x="48" y="48"/>
                  </a:lnTo>
                  <a:lnTo>
                    <a:pt x="48" y="48"/>
                  </a:lnTo>
                  <a:lnTo>
                    <a:pt x="48" y="45"/>
                  </a:lnTo>
                  <a:lnTo>
                    <a:pt x="41" y="45"/>
                  </a:lnTo>
                  <a:lnTo>
                    <a:pt x="41" y="41"/>
                  </a:lnTo>
                  <a:lnTo>
                    <a:pt x="37" y="41"/>
                  </a:lnTo>
                  <a:lnTo>
                    <a:pt x="34" y="45"/>
                  </a:lnTo>
                  <a:lnTo>
                    <a:pt x="26" y="41"/>
                  </a:lnTo>
                  <a:lnTo>
                    <a:pt x="22" y="41"/>
                  </a:lnTo>
                  <a:lnTo>
                    <a:pt x="19" y="37"/>
                  </a:lnTo>
                  <a:lnTo>
                    <a:pt x="11" y="34"/>
                  </a:lnTo>
                  <a:lnTo>
                    <a:pt x="11" y="30"/>
                  </a:lnTo>
                  <a:lnTo>
                    <a:pt x="11" y="26"/>
                  </a:lnTo>
                  <a:lnTo>
                    <a:pt x="11" y="22"/>
                  </a:lnTo>
                  <a:lnTo>
                    <a:pt x="8" y="19"/>
                  </a:lnTo>
                  <a:lnTo>
                    <a:pt x="0" y="19"/>
                  </a:lnTo>
                  <a:lnTo>
                    <a:pt x="0" y="15"/>
                  </a:lnTo>
                  <a:lnTo>
                    <a:pt x="0" y="15"/>
                  </a:lnTo>
                  <a:close/>
                  <a:moveTo>
                    <a:pt x="45" y="212"/>
                  </a:moveTo>
                  <a:lnTo>
                    <a:pt x="48" y="212"/>
                  </a:lnTo>
                  <a:lnTo>
                    <a:pt x="48" y="215"/>
                  </a:lnTo>
                  <a:lnTo>
                    <a:pt x="48" y="215"/>
                  </a:lnTo>
                  <a:lnTo>
                    <a:pt x="48" y="215"/>
                  </a:lnTo>
                  <a:lnTo>
                    <a:pt x="52" y="212"/>
                  </a:lnTo>
                  <a:lnTo>
                    <a:pt x="48" y="212"/>
                  </a:lnTo>
                  <a:lnTo>
                    <a:pt x="48" y="208"/>
                  </a:lnTo>
                  <a:lnTo>
                    <a:pt x="45" y="21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1" name="Freeform 25">
              <a:extLst>
                <a:ext uri="{FF2B5EF4-FFF2-40B4-BE49-F238E27FC236}">
                  <a16:creationId xmlns:a16="http://schemas.microsoft.com/office/drawing/2014/main" xmlns="" id="{FC52E607-D2B7-4B73-8994-277609342166}"/>
                </a:ext>
              </a:extLst>
            </p:cNvPr>
            <p:cNvSpPr/>
            <p:nvPr/>
          </p:nvSpPr>
          <p:spPr bwMode="auto">
            <a:xfrm>
              <a:off x="7984739" y="3887352"/>
              <a:ext cx="152268" cy="116964"/>
            </a:xfrm>
            <a:custGeom>
              <a:avLst/>
              <a:gdLst>
                <a:gd name="T0" fmla="*/ 40 w 85"/>
                <a:gd name="T1" fmla="*/ 63 h 67"/>
                <a:gd name="T2" fmla="*/ 44 w 85"/>
                <a:gd name="T3" fmla="*/ 59 h 67"/>
                <a:gd name="T4" fmla="*/ 52 w 85"/>
                <a:gd name="T5" fmla="*/ 59 h 67"/>
                <a:gd name="T6" fmla="*/ 63 w 85"/>
                <a:gd name="T7" fmla="*/ 59 h 67"/>
                <a:gd name="T8" fmla="*/ 66 w 85"/>
                <a:gd name="T9" fmla="*/ 63 h 67"/>
                <a:gd name="T10" fmla="*/ 66 w 85"/>
                <a:gd name="T11" fmla="*/ 59 h 67"/>
                <a:gd name="T12" fmla="*/ 59 w 85"/>
                <a:gd name="T13" fmla="*/ 56 h 67"/>
                <a:gd name="T14" fmla="*/ 63 w 85"/>
                <a:gd name="T15" fmla="*/ 48 h 67"/>
                <a:gd name="T16" fmla="*/ 70 w 85"/>
                <a:gd name="T17" fmla="*/ 45 h 67"/>
                <a:gd name="T18" fmla="*/ 77 w 85"/>
                <a:gd name="T19" fmla="*/ 41 h 67"/>
                <a:gd name="T20" fmla="*/ 81 w 85"/>
                <a:gd name="T21" fmla="*/ 37 h 67"/>
                <a:gd name="T22" fmla="*/ 85 w 85"/>
                <a:gd name="T23" fmla="*/ 30 h 67"/>
                <a:gd name="T24" fmla="*/ 85 w 85"/>
                <a:gd name="T25" fmla="*/ 22 h 67"/>
                <a:gd name="T26" fmla="*/ 81 w 85"/>
                <a:gd name="T27" fmla="*/ 11 h 67"/>
                <a:gd name="T28" fmla="*/ 77 w 85"/>
                <a:gd name="T29" fmla="*/ 8 h 67"/>
                <a:gd name="T30" fmla="*/ 70 w 85"/>
                <a:gd name="T31" fmla="*/ 4 h 67"/>
                <a:gd name="T32" fmla="*/ 66 w 85"/>
                <a:gd name="T33" fmla="*/ 0 h 67"/>
                <a:gd name="T34" fmla="*/ 59 w 85"/>
                <a:gd name="T35" fmla="*/ 4 h 67"/>
                <a:gd name="T36" fmla="*/ 63 w 85"/>
                <a:gd name="T37" fmla="*/ 11 h 67"/>
                <a:gd name="T38" fmla="*/ 63 w 85"/>
                <a:gd name="T39" fmla="*/ 15 h 67"/>
                <a:gd name="T40" fmla="*/ 55 w 85"/>
                <a:gd name="T41" fmla="*/ 8 h 67"/>
                <a:gd name="T42" fmla="*/ 48 w 85"/>
                <a:gd name="T43" fmla="*/ 8 h 67"/>
                <a:gd name="T44" fmla="*/ 44 w 85"/>
                <a:gd name="T45" fmla="*/ 4 h 67"/>
                <a:gd name="T46" fmla="*/ 37 w 85"/>
                <a:gd name="T47" fmla="*/ 4 h 67"/>
                <a:gd name="T48" fmla="*/ 29 w 85"/>
                <a:gd name="T49" fmla="*/ 4 h 67"/>
                <a:gd name="T50" fmla="*/ 22 w 85"/>
                <a:gd name="T51" fmla="*/ 4 h 67"/>
                <a:gd name="T52" fmla="*/ 11 w 85"/>
                <a:gd name="T53" fmla="*/ 4 h 67"/>
                <a:gd name="T54" fmla="*/ 3 w 85"/>
                <a:gd name="T55" fmla="*/ 11 h 67"/>
                <a:gd name="T56" fmla="*/ 0 w 85"/>
                <a:gd name="T57" fmla="*/ 19 h 67"/>
                <a:gd name="T58" fmla="*/ 0 w 85"/>
                <a:gd name="T59" fmla="*/ 30 h 67"/>
                <a:gd name="T60" fmla="*/ 3 w 85"/>
                <a:gd name="T61" fmla="*/ 33 h 67"/>
                <a:gd name="T62" fmla="*/ 3 w 85"/>
                <a:gd name="T63" fmla="*/ 41 h 67"/>
                <a:gd name="T64" fmla="*/ 7 w 85"/>
                <a:gd name="T65" fmla="*/ 45 h 67"/>
                <a:gd name="T66" fmla="*/ 7 w 85"/>
                <a:gd name="T67" fmla="*/ 48 h 67"/>
                <a:gd name="T68" fmla="*/ 11 w 85"/>
                <a:gd name="T69" fmla="*/ 56 h 67"/>
                <a:gd name="T70" fmla="*/ 15 w 85"/>
                <a:gd name="T71" fmla="*/ 56 h 67"/>
                <a:gd name="T72" fmla="*/ 15 w 85"/>
                <a:gd name="T73" fmla="*/ 59 h 67"/>
                <a:gd name="T74" fmla="*/ 18 w 85"/>
                <a:gd name="T75" fmla="*/ 63 h 67"/>
                <a:gd name="T76" fmla="*/ 18 w 85"/>
                <a:gd name="T77" fmla="*/ 59 h 67"/>
                <a:gd name="T78" fmla="*/ 22 w 85"/>
                <a:gd name="T79" fmla="*/ 56 h 67"/>
                <a:gd name="T80" fmla="*/ 26 w 85"/>
                <a:gd name="T81" fmla="*/ 59 h 67"/>
                <a:gd name="T82" fmla="*/ 22 w 85"/>
                <a:gd name="T83" fmla="*/ 67 h 67"/>
                <a:gd name="T84" fmla="*/ 22 w 85"/>
                <a:gd name="T85" fmla="*/ 67 h 67"/>
                <a:gd name="T86" fmla="*/ 26 w 85"/>
                <a:gd name="T87" fmla="*/ 67 h 67"/>
                <a:gd name="T88" fmla="*/ 29 w 85"/>
                <a:gd name="T89" fmla="*/ 67 h 67"/>
                <a:gd name="T90" fmla="*/ 33 w 85"/>
                <a:gd name="T91" fmla="*/ 67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5" h="67">
                  <a:moveTo>
                    <a:pt x="37" y="67"/>
                  </a:moveTo>
                  <a:lnTo>
                    <a:pt x="40" y="63"/>
                  </a:lnTo>
                  <a:lnTo>
                    <a:pt x="44" y="63"/>
                  </a:lnTo>
                  <a:lnTo>
                    <a:pt x="44" y="59"/>
                  </a:lnTo>
                  <a:lnTo>
                    <a:pt x="48" y="59"/>
                  </a:lnTo>
                  <a:lnTo>
                    <a:pt x="52" y="59"/>
                  </a:lnTo>
                  <a:lnTo>
                    <a:pt x="59" y="59"/>
                  </a:lnTo>
                  <a:lnTo>
                    <a:pt x="63" y="59"/>
                  </a:lnTo>
                  <a:lnTo>
                    <a:pt x="63" y="63"/>
                  </a:lnTo>
                  <a:lnTo>
                    <a:pt x="66" y="63"/>
                  </a:lnTo>
                  <a:lnTo>
                    <a:pt x="66" y="59"/>
                  </a:lnTo>
                  <a:lnTo>
                    <a:pt x="66" y="59"/>
                  </a:lnTo>
                  <a:lnTo>
                    <a:pt x="63" y="56"/>
                  </a:lnTo>
                  <a:lnTo>
                    <a:pt x="59" y="56"/>
                  </a:lnTo>
                  <a:lnTo>
                    <a:pt x="59" y="48"/>
                  </a:lnTo>
                  <a:lnTo>
                    <a:pt x="63" y="48"/>
                  </a:lnTo>
                  <a:lnTo>
                    <a:pt x="70" y="48"/>
                  </a:lnTo>
                  <a:lnTo>
                    <a:pt x="70" y="45"/>
                  </a:lnTo>
                  <a:lnTo>
                    <a:pt x="74" y="41"/>
                  </a:lnTo>
                  <a:lnTo>
                    <a:pt x="77" y="41"/>
                  </a:lnTo>
                  <a:lnTo>
                    <a:pt x="81" y="37"/>
                  </a:lnTo>
                  <a:lnTo>
                    <a:pt x="81" y="37"/>
                  </a:lnTo>
                  <a:lnTo>
                    <a:pt x="85" y="33"/>
                  </a:lnTo>
                  <a:lnTo>
                    <a:pt x="85" y="30"/>
                  </a:lnTo>
                  <a:lnTo>
                    <a:pt x="85" y="26"/>
                  </a:lnTo>
                  <a:lnTo>
                    <a:pt x="85" y="22"/>
                  </a:lnTo>
                  <a:lnTo>
                    <a:pt x="85" y="19"/>
                  </a:lnTo>
                  <a:lnTo>
                    <a:pt x="81" y="11"/>
                  </a:lnTo>
                  <a:lnTo>
                    <a:pt x="77" y="11"/>
                  </a:lnTo>
                  <a:lnTo>
                    <a:pt x="77" y="8"/>
                  </a:lnTo>
                  <a:lnTo>
                    <a:pt x="74" y="8"/>
                  </a:lnTo>
                  <a:lnTo>
                    <a:pt x="70" y="4"/>
                  </a:lnTo>
                  <a:lnTo>
                    <a:pt x="70" y="4"/>
                  </a:lnTo>
                  <a:lnTo>
                    <a:pt x="66" y="0"/>
                  </a:lnTo>
                  <a:lnTo>
                    <a:pt x="63" y="4"/>
                  </a:lnTo>
                  <a:lnTo>
                    <a:pt x="59" y="4"/>
                  </a:lnTo>
                  <a:lnTo>
                    <a:pt x="63" y="8"/>
                  </a:lnTo>
                  <a:lnTo>
                    <a:pt x="63" y="11"/>
                  </a:lnTo>
                  <a:lnTo>
                    <a:pt x="63" y="15"/>
                  </a:lnTo>
                  <a:lnTo>
                    <a:pt x="63" y="15"/>
                  </a:lnTo>
                  <a:lnTo>
                    <a:pt x="59" y="15"/>
                  </a:lnTo>
                  <a:lnTo>
                    <a:pt x="55" y="8"/>
                  </a:lnTo>
                  <a:lnTo>
                    <a:pt x="52" y="8"/>
                  </a:lnTo>
                  <a:lnTo>
                    <a:pt x="48" y="8"/>
                  </a:lnTo>
                  <a:lnTo>
                    <a:pt x="44" y="4"/>
                  </a:lnTo>
                  <a:lnTo>
                    <a:pt x="44" y="4"/>
                  </a:lnTo>
                  <a:lnTo>
                    <a:pt x="40" y="4"/>
                  </a:lnTo>
                  <a:lnTo>
                    <a:pt x="37" y="4"/>
                  </a:lnTo>
                  <a:lnTo>
                    <a:pt x="33" y="4"/>
                  </a:lnTo>
                  <a:lnTo>
                    <a:pt x="29" y="4"/>
                  </a:lnTo>
                  <a:lnTo>
                    <a:pt x="22" y="4"/>
                  </a:lnTo>
                  <a:lnTo>
                    <a:pt x="22" y="4"/>
                  </a:lnTo>
                  <a:lnTo>
                    <a:pt x="18" y="4"/>
                  </a:lnTo>
                  <a:lnTo>
                    <a:pt x="11" y="4"/>
                  </a:lnTo>
                  <a:lnTo>
                    <a:pt x="7" y="4"/>
                  </a:lnTo>
                  <a:lnTo>
                    <a:pt x="3" y="11"/>
                  </a:lnTo>
                  <a:lnTo>
                    <a:pt x="3" y="15"/>
                  </a:lnTo>
                  <a:lnTo>
                    <a:pt x="0" y="19"/>
                  </a:lnTo>
                  <a:lnTo>
                    <a:pt x="0" y="22"/>
                  </a:lnTo>
                  <a:lnTo>
                    <a:pt x="0" y="30"/>
                  </a:lnTo>
                  <a:lnTo>
                    <a:pt x="3" y="30"/>
                  </a:lnTo>
                  <a:lnTo>
                    <a:pt x="3" y="33"/>
                  </a:lnTo>
                  <a:lnTo>
                    <a:pt x="3" y="37"/>
                  </a:lnTo>
                  <a:lnTo>
                    <a:pt x="3" y="41"/>
                  </a:lnTo>
                  <a:lnTo>
                    <a:pt x="3" y="41"/>
                  </a:lnTo>
                  <a:lnTo>
                    <a:pt x="7" y="45"/>
                  </a:lnTo>
                  <a:lnTo>
                    <a:pt x="7" y="45"/>
                  </a:lnTo>
                  <a:lnTo>
                    <a:pt x="7" y="48"/>
                  </a:lnTo>
                  <a:lnTo>
                    <a:pt x="7" y="52"/>
                  </a:lnTo>
                  <a:lnTo>
                    <a:pt x="11" y="56"/>
                  </a:lnTo>
                  <a:lnTo>
                    <a:pt x="11" y="52"/>
                  </a:lnTo>
                  <a:lnTo>
                    <a:pt x="15" y="56"/>
                  </a:lnTo>
                  <a:lnTo>
                    <a:pt x="15" y="59"/>
                  </a:lnTo>
                  <a:lnTo>
                    <a:pt x="15" y="59"/>
                  </a:lnTo>
                  <a:lnTo>
                    <a:pt x="15" y="63"/>
                  </a:lnTo>
                  <a:lnTo>
                    <a:pt x="18" y="63"/>
                  </a:lnTo>
                  <a:lnTo>
                    <a:pt x="18" y="63"/>
                  </a:lnTo>
                  <a:lnTo>
                    <a:pt x="18" y="59"/>
                  </a:lnTo>
                  <a:lnTo>
                    <a:pt x="22" y="59"/>
                  </a:lnTo>
                  <a:lnTo>
                    <a:pt x="22" y="56"/>
                  </a:lnTo>
                  <a:lnTo>
                    <a:pt x="22" y="59"/>
                  </a:lnTo>
                  <a:lnTo>
                    <a:pt x="26" y="59"/>
                  </a:lnTo>
                  <a:lnTo>
                    <a:pt x="22" y="63"/>
                  </a:lnTo>
                  <a:lnTo>
                    <a:pt x="22" y="67"/>
                  </a:lnTo>
                  <a:lnTo>
                    <a:pt x="22" y="67"/>
                  </a:lnTo>
                  <a:lnTo>
                    <a:pt x="22" y="67"/>
                  </a:lnTo>
                  <a:lnTo>
                    <a:pt x="26" y="67"/>
                  </a:lnTo>
                  <a:lnTo>
                    <a:pt x="26" y="67"/>
                  </a:lnTo>
                  <a:lnTo>
                    <a:pt x="29" y="63"/>
                  </a:lnTo>
                  <a:lnTo>
                    <a:pt x="29" y="67"/>
                  </a:lnTo>
                  <a:lnTo>
                    <a:pt x="33" y="67"/>
                  </a:lnTo>
                  <a:lnTo>
                    <a:pt x="33" y="67"/>
                  </a:lnTo>
                  <a:lnTo>
                    <a:pt x="37" y="6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2" name="Freeform 26">
              <a:extLst>
                <a:ext uri="{FF2B5EF4-FFF2-40B4-BE49-F238E27FC236}">
                  <a16:creationId xmlns:a16="http://schemas.microsoft.com/office/drawing/2014/main" xmlns="" id="{06FAA7FC-B743-4086-A468-24D8280ECDEA}"/>
                </a:ext>
              </a:extLst>
            </p:cNvPr>
            <p:cNvSpPr/>
            <p:nvPr/>
          </p:nvSpPr>
          <p:spPr bwMode="auto">
            <a:xfrm>
              <a:off x="7891588" y="3667389"/>
              <a:ext cx="238254" cy="246147"/>
            </a:xfrm>
            <a:custGeom>
              <a:avLst/>
              <a:gdLst>
                <a:gd name="T0" fmla="*/ 18 w 133"/>
                <a:gd name="T1" fmla="*/ 22 h 141"/>
                <a:gd name="T2" fmla="*/ 26 w 133"/>
                <a:gd name="T3" fmla="*/ 15 h 141"/>
                <a:gd name="T4" fmla="*/ 26 w 133"/>
                <a:gd name="T5" fmla="*/ 4 h 141"/>
                <a:gd name="T6" fmla="*/ 33 w 133"/>
                <a:gd name="T7" fmla="*/ 0 h 141"/>
                <a:gd name="T8" fmla="*/ 44 w 133"/>
                <a:gd name="T9" fmla="*/ 7 h 141"/>
                <a:gd name="T10" fmla="*/ 44 w 133"/>
                <a:gd name="T11" fmla="*/ 19 h 141"/>
                <a:gd name="T12" fmla="*/ 59 w 133"/>
                <a:gd name="T13" fmla="*/ 26 h 141"/>
                <a:gd name="T14" fmla="*/ 74 w 133"/>
                <a:gd name="T15" fmla="*/ 26 h 141"/>
                <a:gd name="T16" fmla="*/ 81 w 133"/>
                <a:gd name="T17" fmla="*/ 33 h 141"/>
                <a:gd name="T18" fmla="*/ 85 w 133"/>
                <a:gd name="T19" fmla="*/ 37 h 141"/>
                <a:gd name="T20" fmla="*/ 78 w 133"/>
                <a:gd name="T21" fmla="*/ 44 h 141"/>
                <a:gd name="T22" fmla="*/ 70 w 133"/>
                <a:gd name="T23" fmla="*/ 48 h 141"/>
                <a:gd name="T24" fmla="*/ 70 w 133"/>
                <a:gd name="T25" fmla="*/ 56 h 141"/>
                <a:gd name="T26" fmla="*/ 74 w 133"/>
                <a:gd name="T27" fmla="*/ 63 h 141"/>
                <a:gd name="T28" fmla="*/ 89 w 133"/>
                <a:gd name="T29" fmla="*/ 67 h 141"/>
                <a:gd name="T30" fmla="*/ 100 w 133"/>
                <a:gd name="T31" fmla="*/ 78 h 141"/>
                <a:gd name="T32" fmla="*/ 107 w 133"/>
                <a:gd name="T33" fmla="*/ 89 h 141"/>
                <a:gd name="T34" fmla="*/ 115 w 133"/>
                <a:gd name="T35" fmla="*/ 93 h 141"/>
                <a:gd name="T36" fmla="*/ 118 w 133"/>
                <a:gd name="T37" fmla="*/ 96 h 141"/>
                <a:gd name="T38" fmla="*/ 122 w 133"/>
                <a:gd name="T39" fmla="*/ 100 h 141"/>
                <a:gd name="T40" fmla="*/ 129 w 133"/>
                <a:gd name="T41" fmla="*/ 104 h 141"/>
                <a:gd name="T42" fmla="*/ 133 w 133"/>
                <a:gd name="T43" fmla="*/ 108 h 141"/>
                <a:gd name="T44" fmla="*/ 133 w 133"/>
                <a:gd name="T45" fmla="*/ 111 h 141"/>
                <a:gd name="T46" fmla="*/ 129 w 133"/>
                <a:gd name="T47" fmla="*/ 122 h 141"/>
                <a:gd name="T48" fmla="*/ 129 w 133"/>
                <a:gd name="T49" fmla="*/ 134 h 141"/>
                <a:gd name="T50" fmla="*/ 122 w 133"/>
                <a:gd name="T51" fmla="*/ 130 h 141"/>
                <a:gd name="T52" fmla="*/ 111 w 133"/>
                <a:gd name="T53" fmla="*/ 130 h 141"/>
                <a:gd name="T54" fmla="*/ 115 w 133"/>
                <a:gd name="T55" fmla="*/ 141 h 141"/>
                <a:gd name="T56" fmla="*/ 107 w 133"/>
                <a:gd name="T57" fmla="*/ 134 h 141"/>
                <a:gd name="T58" fmla="*/ 96 w 133"/>
                <a:gd name="T59" fmla="*/ 130 h 141"/>
                <a:gd name="T60" fmla="*/ 100 w 133"/>
                <a:gd name="T61" fmla="*/ 122 h 141"/>
                <a:gd name="T62" fmla="*/ 100 w 133"/>
                <a:gd name="T63" fmla="*/ 115 h 141"/>
                <a:gd name="T64" fmla="*/ 96 w 133"/>
                <a:gd name="T65" fmla="*/ 108 h 141"/>
                <a:gd name="T66" fmla="*/ 92 w 133"/>
                <a:gd name="T67" fmla="*/ 104 h 141"/>
                <a:gd name="T68" fmla="*/ 85 w 133"/>
                <a:gd name="T69" fmla="*/ 96 h 141"/>
                <a:gd name="T70" fmla="*/ 85 w 133"/>
                <a:gd name="T71" fmla="*/ 89 h 141"/>
                <a:gd name="T72" fmla="*/ 81 w 133"/>
                <a:gd name="T73" fmla="*/ 78 h 141"/>
                <a:gd name="T74" fmla="*/ 63 w 133"/>
                <a:gd name="T75" fmla="*/ 67 h 141"/>
                <a:gd name="T76" fmla="*/ 48 w 133"/>
                <a:gd name="T77" fmla="*/ 78 h 141"/>
                <a:gd name="T78" fmla="*/ 37 w 133"/>
                <a:gd name="T79" fmla="*/ 70 h 141"/>
                <a:gd name="T80" fmla="*/ 26 w 133"/>
                <a:gd name="T81" fmla="*/ 78 h 141"/>
                <a:gd name="T82" fmla="*/ 22 w 133"/>
                <a:gd name="T83" fmla="*/ 67 h 141"/>
                <a:gd name="T84" fmla="*/ 22 w 133"/>
                <a:gd name="T85" fmla="*/ 59 h 141"/>
                <a:gd name="T86" fmla="*/ 22 w 133"/>
                <a:gd name="T87" fmla="*/ 48 h 141"/>
                <a:gd name="T88" fmla="*/ 11 w 133"/>
                <a:gd name="T89" fmla="*/ 52 h 141"/>
                <a:gd name="T90" fmla="*/ 11 w 133"/>
                <a:gd name="T91" fmla="*/ 41 h 141"/>
                <a:gd name="T92" fmla="*/ 0 w 133"/>
                <a:gd name="T93" fmla="*/ 33 h 141"/>
                <a:gd name="T94" fmla="*/ 7 w 133"/>
                <a:gd name="T95" fmla="*/ 26 h 141"/>
                <a:gd name="T96" fmla="*/ 7 w 133"/>
                <a:gd name="T97" fmla="*/ 19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33" h="141">
                  <a:moveTo>
                    <a:pt x="15" y="19"/>
                  </a:moveTo>
                  <a:lnTo>
                    <a:pt x="18" y="19"/>
                  </a:lnTo>
                  <a:lnTo>
                    <a:pt x="18" y="22"/>
                  </a:lnTo>
                  <a:lnTo>
                    <a:pt x="26" y="19"/>
                  </a:lnTo>
                  <a:lnTo>
                    <a:pt x="26" y="19"/>
                  </a:lnTo>
                  <a:lnTo>
                    <a:pt x="26" y="15"/>
                  </a:lnTo>
                  <a:lnTo>
                    <a:pt x="26" y="15"/>
                  </a:lnTo>
                  <a:lnTo>
                    <a:pt x="26" y="11"/>
                  </a:lnTo>
                  <a:lnTo>
                    <a:pt x="26" y="4"/>
                  </a:lnTo>
                  <a:lnTo>
                    <a:pt x="26" y="4"/>
                  </a:lnTo>
                  <a:lnTo>
                    <a:pt x="26" y="0"/>
                  </a:lnTo>
                  <a:lnTo>
                    <a:pt x="33" y="0"/>
                  </a:lnTo>
                  <a:lnTo>
                    <a:pt x="33" y="4"/>
                  </a:lnTo>
                  <a:lnTo>
                    <a:pt x="41" y="4"/>
                  </a:lnTo>
                  <a:lnTo>
                    <a:pt x="44" y="7"/>
                  </a:lnTo>
                  <a:lnTo>
                    <a:pt x="44" y="11"/>
                  </a:lnTo>
                  <a:lnTo>
                    <a:pt x="44" y="15"/>
                  </a:lnTo>
                  <a:lnTo>
                    <a:pt x="44" y="19"/>
                  </a:lnTo>
                  <a:lnTo>
                    <a:pt x="52" y="22"/>
                  </a:lnTo>
                  <a:lnTo>
                    <a:pt x="55" y="26"/>
                  </a:lnTo>
                  <a:lnTo>
                    <a:pt x="59" y="26"/>
                  </a:lnTo>
                  <a:lnTo>
                    <a:pt x="67" y="30"/>
                  </a:lnTo>
                  <a:lnTo>
                    <a:pt x="70" y="26"/>
                  </a:lnTo>
                  <a:lnTo>
                    <a:pt x="74" y="26"/>
                  </a:lnTo>
                  <a:lnTo>
                    <a:pt x="74" y="30"/>
                  </a:lnTo>
                  <a:lnTo>
                    <a:pt x="81" y="30"/>
                  </a:lnTo>
                  <a:lnTo>
                    <a:pt x="81" y="33"/>
                  </a:lnTo>
                  <a:lnTo>
                    <a:pt x="81" y="33"/>
                  </a:lnTo>
                  <a:lnTo>
                    <a:pt x="85" y="37"/>
                  </a:lnTo>
                  <a:lnTo>
                    <a:pt x="85" y="37"/>
                  </a:lnTo>
                  <a:lnTo>
                    <a:pt x="81" y="37"/>
                  </a:lnTo>
                  <a:lnTo>
                    <a:pt x="81" y="44"/>
                  </a:lnTo>
                  <a:lnTo>
                    <a:pt x="78" y="44"/>
                  </a:lnTo>
                  <a:lnTo>
                    <a:pt x="74" y="48"/>
                  </a:lnTo>
                  <a:lnTo>
                    <a:pt x="70" y="48"/>
                  </a:lnTo>
                  <a:lnTo>
                    <a:pt x="70" y="48"/>
                  </a:lnTo>
                  <a:lnTo>
                    <a:pt x="70" y="52"/>
                  </a:lnTo>
                  <a:lnTo>
                    <a:pt x="74" y="56"/>
                  </a:lnTo>
                  <a:lnTo>
                    <a:pt x="70" y="56"/>
                  </a:lnTo>
                  <a:lnTo>
                    <a:pt x="70" y="59"/>
                  </a:lnTo>
                  <a:lnTo>
                    <a:pt x="74" y="59"/>
                  </a:lnTo>
                  <a:lnTo>
                    <a:pt x="74" y="63"/>
                  </a:lnTo>
                  <a:lnTo>
                    <a:pt x="81" y="63"/>
                  </a:lnTo>
                  <a:lnTo>
                    <a:pt x="85" y="67"/>
                  </a:lnTo>
                  <a:lnTo>
                    <a:pt x="89" y="67"/>
                  </a:lnTo>
                  <a:lnTo>
                    <a:pt x="92" y="70"/>
                  </a:lnTo>
                  <a:lnTo>
                    <a:pt x="96" y="74"/>
                  </a:lnTo>
                  <a:lnTo>
                    <a:pt x="100" y="78"/>
                  </a:lnTo>
                  <a:lnTo>
                    <a:pt x="100" y="78"/>
                  </a:lnTo>
                  <a:lnTo>
                    <a:pt x="107" y="85"/>
                  </a:lnTo>
                  <a:lnTo>
                    <a:pt x="107" y="89"/>
                  </a:lnTo>
                  <a:lnTo>
                    <a:pt x="111" y="89"/>
                  </a:lnTo>
                  <a:lnTo>
                    <a:pt x="115" y="89"/>
                  </a:lnTo>
                  <a:lnTo>
                    <a:pt x="115" y="93"/>
                  </a:lnTo>
                  <a:lnTo>
                    <a:pt x="115" y="93"/>
                  </a:lnTo>
                  <a:lnTo>
                    <a:pt x="118" y="96"/>
                  </a:lnTo>
                  <a:lnTo>
                    <a:pt x="118" y="96"/>
                  </a:lnTo>
                  <a:lnTo>
                    <a:pt x="122" y="96"/>
                  </a:lnTo>
                  <a:lnTo>
                    <a:pt x="122" y="100"/>
                  </a:lnTo>
                  <a:lnTo>
                    <a:pt x="122" y="100"/>
                  </a:lnTo>
                  <a:lnTo>
                    <a:pt x="126" y="100"/>
                  </a:lnTo>
                  <a:lnTo>
                    <a:pt x="129" y="104"/>
                  </a:lnTo>
                  <a:lnTo>
                    <a:pt x="129" y="104"/>
                  </a:lnTo>
                  <a:lnTo>
                    <a:pt x="133" y="104"/>
                  </a:lnTo>
                  <a:lnTo>
                    <a:pt x="133" y="104"/>
                  </a:lnTo>
                  <a:lnTo>
                    <a:pt x="133" y="108"/>
                  </a:lnTo>
                  <a:lnTo>
                    <a:pt x="129" y="111"/>
                  </a:lnTo>
                  <a:lnTo>
                    <a:pt x="133" y="111"/>
                  </a:lnTo>
                  <a:lnTo>
                    <a:pt x="133" y="111"/>
                  </a:lnTo>
                  <a:lnTo>
                    <a:pt x="133" y="115"/>
                  </a:lnTo>
                  <a:lnTo>
                    <a:pt x="129" y="119"/>
                  </a:lnTo>
                  <a:lnTo>
                    <a:pt x="129" y="122"/>
                  </a:lnTo>
                  <a:lnTo>
                    <a:pt x="133" y="126"/>
                  </a:lnTo>
                  <a:lnTo>
                    <a:pt x="133" y="130"/>
                  </a:lnTo>
                  <a:lnTo>
                    <a:pt x="129" y="134"/>
                  </a:lnTo>
                  <a:lnTo>
                    <a:pt x="126" y="134"/>
                  </a:lnTo>
                  <a:lnTo>
                    <a:pt x="122" y="130"/>
                  </a:lnTo>
                  <a:lnTo>
                    <a:pt x="122" y="130"/>
                  </a:lnTo>
                  <a:lnTo>
                    <a:pt x="118" y="126"/>
                  </a:lnTo>
                  <a:lnTo>
                    <a:pt x="115" y="130"/>
                  </a:lnTo>
                  <a:lnTo>
                    <a:pt x="111" y="130"/>
                  </a:lnTo>
                  <a:lnTo>
                    <a:pt x="115" y="134"/>
                  </a:lnTo>
                  <a:lnTo>
                    <a:pt x="115" y="137"/>
                  </a:lnTo>
                  <a:lnTo>
                    <a:pt x="115" y="141"/>
                  </a:lnTo>
                  <a:lnTo>
                    <a:pt x="115" y="141"/>
                  </a:lnTo>
                  <a:lnTo>
                    <a:pt x="111" y="141"/>
                  </a:lnTo>
                  <a:lnTo>
                    <a:pt x="107" y="134"/>
                  </a:lnTo>
                  <a:lnTo>
                    <a:pt x="104" y="134"/>
                  </a:lnTo>
                  <a:lnTo>
                    <a:pt x="100" y="134"/>
                  </a:lnTo>
                  <a:lnTo>
                    <a:pt x="96" y="130"/>
                  </a:lnTo>
                  <a:lnTo>
                    <a:pt x="100" y="130"/>
                  </a:lnTo>
                  <a:lnTo>
                    <a:pt x="100" y="126"/>
                  </a:lnTo>
                  <a:lnTo>
                    <a:pt x="100" y="122"/>
                  </a:lnTo>
                  <a:lnTo>
                    <a:pt x="100" y="119"/>
                  </a:lnTo>
                  <a:lnTo>
                    <a:pt x="100" y="119"/>
                  </a:lnTo>
                  <a:lnTo>
                    <a:pt x="100" y="115"/>
                  </a:lnTo>
                  <a:lnTo>
                    <a:pt x="104" y="111"/>
                  </a:lnTo>
                  <a:lnTo>
                    <a:pt x="100" y="111"/>
                  </a:lnTo>
                  <a:lnTo>
                    <a:pt x="96" y="108"/>
                  </a:lnTo>
                  <a:lnTo>
                    <a:pt x="100" y="108"/>
                  </a:lnTo>
                  <a:lnTo>
                    <a:pt x="96" y="104"/>
                  </a:lnTo>
                  <a:lnTo>
                    <a:pt x="92" y="104"/>
                  </a:lnTo>
                  <a:lnTo>
                    <a:pt x="89" y="100"/>
                  </a:lnTo>
                  <a:lnTo>
                    <a:pt x="85" y="100"/>
                  </a:lnTo>
                  <a:lnTo>
                    <a:pt x="85" y="96"/>
                  </a:lnTo>
                  <a:lnTo>
                    <a:pt x="85" y="93"/>
                  </a:lnTo>
                  <a:lnTo>
                    <a:pt x="85" y="89"/>
                  </a:lnTo>
                  <a:lnTo>
                    <a:pt x="85" y="89"/>
                  </a:lnTo>
                  <a:lnTo>
                    <a:pt x="85" y="85"/>
                  </a:lnTo>
                  <a:lnTo>
                    <a:pt x="85" y="82"/>
                  </a:lnTo>
                  <a:lnTo>
                    <a:pt x="81" y="78"/>
                  </a:lnTo>
                  <a:lnTo>
                    <a:pt x="74" y="74"/>
                  </a:lnTo>
                  <a:lnTo>
                    <a:pt x="70" y="70"/>
                  </a:lnTo>
                  <a:lnTo>
                    <a:pt x="63" y="67"/>
                  </a:lnTo>
                  <a:lnTo>
                    <a:pt x="59" y="70"/>
                  </a:lnTo>
                  <a:lnTo>
                    <a:pt x="55" y="74"/>
                  </a:lnTo>
                  <a:lnTo>
                    <a:pt x="48" y="78"/>
                  </a:lnTo>
                  <a:lnTo>
                    <a:pt x="44" y="74"/>
                  </a:lnTo>
                  <a:lnTo>
                    <a:pt x="41" y="74"/>
                  </a:lnTo>
                  <a:lnTo>
                    <a:pt x="37" y="70"/>
                  </a:lnTo>
                  <a:lnTo>
                    <a:pt x="33" y="74"/>
                  </a:lnTo>
                  <a:lnTo>
                    <a:pt x="30" y="78"/>
                  </a:lnTo>
                  <a:lnTo>
                    <a:pt x="26" y="78"/>
                  </a:lnTo>
                  <a:lnTo>
                    <a:pt x="22" y="78"/>
                  </a:lnTo>
                  <a:lnTo>
                    <a:pt x="22" y="70"/>
                  </a:lnTo>
                  <a:lnTo>
                    <a:pt x="22" y="67"/>
                  </a:lnTo>
                  <a:lnTo>
                    <a:pt x="22" y="63"/>
                  </a:lnTo>
                  <a:lnTo>
                    <a:pt x="22" y="59"/>
                  </a:lnTo>
                  <a:lnTo>
                    <a:pt x="22" y="59"/>
                  </a:lnTo>
                  <a:lnTo>
                    <a:pt x="22" y="56"/>
                  </a:lnTo>
                  <a:lnTo>
                    <a:pt x="22" y="52"/>
                  </a:lnTo>
                  <a:lnTo>
                    <a:pt x="22" y="48"/>
                  </a:lnTo>
                  <a:lnTo>
                    <a:pt x="18" y="48"/>
                  </a:lnTo>
                  <a:lnTo>
                    <a:pt x="15" y="52"/>
                  </a:lnTo>
                  <a:lnTo>
                    <a:pt x="11" y="52"/>
                  </a:lnTo>
                  <a:lnTo>
                    <a:pt x="7" y="48"/>
                  </a:lnTo>
                  <a:lnTo>
                    <a:pt x="11" y="44"/>
                  </a:lnTo>
                  <a:lnTo>
                    <a:pt x="11" y="41"/>
                  </a:lnTo>
                  <a:lnTo>
                    <a:pt x="7" y="37"/>
                  </a:lnTo>
                  <a:lnTo>
                    <a:pt x="4" y="37"/>
                  </a:lnTo>
                  <a:lnTo>
                    <a:pt x="0" y="33"/>
                  </a:lnTo>
                  <a:lnTo>
                    <a:pt x="4" y="30"/>
                  </a:lnTo>
                  <a:lnTo>
                    <a:pt x="4" y="30"/>
                  </a:lnTo>
                  <a:lnTo>
                    <a:pt x="7" y="26"/>
                  </a:lnTo>
                  <a:lnTo>
                    <a:pt x="7" y="26"/>
                  </a:lnTo>
                  <a:lnTo>
                    <a:pt x="7" y="22"/>
                  </a:lnTo>
                  <a:lnTo>
                    <a:pt x="7" y="19"/>
                  </a:lnTo>
                  <a:lnTo>
                    <a:pt x="15" y="19"/>
                  </a:lnTo>
                  <a:lnTo>
                    <a:pt x="15" y="1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3" name="Freeform 27">
              <a:extLst>
                <a:ext uri="{FF2B5EF4-FFF2-40B4-BE49-F238E27FC236}">
                  <a16:creationId xmlns:a16="http://schemas.microsoft.com/office/drawing/2014/main" xmlns="" id="{51BB92C9-10DD-49F6-A8AA-9F7419AFEC2C}"/>
                </a:ext>
              </a:extLst>
            </p:cNvPr>
            <p:cNvSpPr>
              <a:spLocks noEditPoints="1"/>
            </p:cNvSpPr>
            <p:nvPr/>
          </p:nvSpPr>
          <p:spPr bwMode="auto">
            <a:xfrm>
              <a:off x="7825307" y="3724998"/>
              <a:ext cx="252585" cy="408499"/>
            </a:xfrm>
            <a:custGeom>
              <a:avLst/>
              <a:gdLst>
                <a:gd name="T0" fmla="*/ 13 w 38"/>
                <a:gd name="T1" fmla="*/ 3 h 63"/>
                <a:gd name="T2" fmla="*/ 16 w 38"/>
                <a:gd name="T3" fmla="*/ 4 h 63"/>
                <a:gd name="T4" fmla="*/ 16 w 38"/>
                <a:gd name="T5" fmla="*/ 8 h 63"/>
                <a:gd name="T6" fmla="*/ 18 w 38"/>
                <a:gd name="T7" fmla="*/ 12 h 63"/>
                <a:gd name="T8" fmla="*/ 23 w 38"/>
                <a:gd name="T9" fmla="*/ 12 h 63"/>
                <a:gd name="T10" fmla="*/ 30 w 38"/>
                <a:gd name="T11" fmla="*/ 11 h 63"/>
                <a:gd name="T12" fmla="*/ 33 w 38"/>
                <a:gd name="T13" fmla="*/ 15 h 63"/>
                <a:gd name="T14" fmla="*/ 35 w 38"/>
                <a:gd name="T15" fmla="*/ 19 h 63"/>
                <a:gd name="T16" fmla="*/ 38 w 38"/>
                <a:gd name="T17" fmla="*/ 21 h 63"/>
                <a:gd name="T18" fmla="*/ 37 w 38"/>
                <a:gd name="T19" fmla="*/ 25 h 63"/>
                <a:gd name="T20" fmla="*/ 33 w 38"/>
                <a:gd name="T21" fmla="*/ 26 h 63"/>
                <a:gd name="T22" fmla="*/ 27 w 38"/>
                <a:gd name="T23" fmla="*/ 26 h 63"/>
                <a:gd name="T24" fmla="*/ 24 w 38"/>
                <a:gd name="T25" fmla="*/ 31 h 63"/>
                <a:gd name="T26" fmla="*/ 25 w 38"/>
                <a:gd name="T27" fmla="*/ 36 h 63"/>
                <a:gd name="T28" fmla="*/ 23 w 38"/>
                <a:gd name="T29" fmla="*/ 36 h 63"/>
                <a:gd name="T30" fmla="*/ 21 w 38"/>
                <a:gd name="T31" fmla="*/ 34 h 63"/>
                <a:gd name="T32" fmla="*/ 19 w 38"/>
                <a:gd name="T33" fmla="*/ 34 h 63"/>
                <a:gd name="T34" fmla="*/ 17 w 38"/>
                <a:gd name="T35" fmla="*/ 33 h 63"/>
                <a:gd name="T36" fmla="*/ 16 w 38"/>
                <a:gd name="T37" fmla="*/ 31 h 63"/>
                <a:gd name="T38" fmla="*/ 14 w 38"/>
                <a:gd name="T39" fmla="*/ 31 h 63"/>
                <a:gd name="T40" fmla="*/ 13 w 38"/>
                <a:gd name="T41" fmla="*/ 31 h 63"/>
                <a:gd name="T42" fmla="*/ 13 w 38"/>
                <a:gd name="T43" fmla="*/ 34 h 63"/>
                <a:gd name="T44" fmla="*/ 12 w 38"/>
                <a:gd name="T45" fmla="*/ 38 h 63"/>
                <a:gd name="T46" fmla="*/ 10 w 38"/>
                <a:gd name="T47" fmla="*/ 44 h 63"/>
                <a:gd name="T48" fmla="*/ 10 w 38"/>
                <a:gd name="T49" fmla="*/ 46 h 63"/>
                <a:gd name="T50" fmla="*/ 12 w 38"/>
                <a:gd name="T51" fmla="*/ 49 h 63"/>
                <a:gd name="T52" fmla="*/ 13 w 38"/>
                <a:gd name="T53" fmla="*/ 49 h 63"/>
                <a:gd name="T54" fmla="*/ 15 w 38"/>
                <a:gd name="T55" fmla="*/ 52 h 63"/>
                <a:gd name="T56" fmla="*/ 16 w 38"/>
                <a:gd name="T57" fmla="*/ 52 h 63"/>
                <a:gd name="T58" fmla="*/ 17 w 38"/>
                <a:gd name="T59" fmla="*/ 55 h 63"/>
                <a:gd name="T60" fmla="*/ 17 w 38"/>
                <a:gd name="T61" fmla="*/ 56 h 63"/>
                <a:gd name="T62" fmla="*/ 20 w 38"/>
                <a:gd name="T63" fmla="*/ 59 h 63"/>
                <a:gd name="T64" fmla="*/ 23 w 38"/>
                <a:gd name="T65" fmla="*/ 61 h 63"/>
                <a:gd name="T66" fmla="*/ 23 w 38"/>
                <a:gd name="T67" fmla="*/ 63 h 63"/>
                <a:gd name="T68" fmla="*/ 19 w 38"/>
                <a:gd name="T69" fmla="*/ 62 h 63"/>
                <a:gd name="T70" fmla="*/ 18 w 38"/>
                <a:gd name="T71" fmla="*/ 60 h 63"/>
                <a:gd name="T72" fmla="*/ 15 w 38"/>
                <a:gd name="T73" fmla="*/ 60 h 63"/>
                <a:gd name="T74" fmla="*/ 13 w 38"/>
                <a:gd name="T75" fmla="*/ 57 h 63"/>
                <a:gd name="T76" fmla="*/ 10 w 38"/>
                <a:gd name="T77" fmla="*/ 55 h 63"/>
                <a:gd name="T78" fmla="*/ 8 w 38"/>
                <a:gd name="T79" fmla="*/ 52 h 63"/>
                <a:gd name="T80" fmla="*/ 6 w 38"/>
                <a:gd name="T81" fmla="*/ 51 h 63"/>
                <a:gd name="T82" fmla="*/ 7 w 38"/>
                <a:gd name="T83" fmla="*/ 48 h 63"/>
                <a:gd name="T84" fmla="*/ 8 w 38"/>
                <a:gd name="T85" fmla="*/ 45 h 63"/>
                <a:gd name="T86" fmla="*/ 9 w 38"/>
                <a:gd name="T87" fmla="*/ 42 h 63"/>
                <a:gd name="T88" fmla="*/ 11 w 38"/>
                <a:gd name="T89" fmla="*/ 36 h 63"/>
                <a:gd name="T90" fmla="*/ 10 w 38"/>
                <a:gd name="T91" fmla="*/ 31 h 63"/>
                <a:gd name="T92" fmla="*/ 7 w 38"/>
                <a:gd name="T93" fmla="*/ 26 h 63"/>
                <a:gd name="T94" fmla="*/ 6 w 38"/>
                <a:gd name="T95" fmla="*/ 22 h 63"/>
                <a:gd name="T96" fmla="*/ 6 w 38"/>
                <a:gd name="T97" fmla="*/ 18 h 63"/>
                <a:gd name="T98" fmla="*/ 2 w 38"/>
                <a:gd name="T99" fmla="*/ 13 h 63"/>
                <a:gd name="T100" fmla="*/ 0 w 38"/>
                <a:gd name="T101" fmla="*/ 10 h 63"/>
                <a:gd name="T102" fmla="*/ 2 w 38"/>
                <a:gd name="T103" fmla="*/ 6 h 63"/>
                <a:gd name="T104" fmla="*/ 6 w 38"/>
                <a:gd name="T105" fmla="*/ 4 h 63"/>
                <a:gd name="T106" fmla="*/ 9 w 38"/>
                <a:gd name="T107" fmla="*/ 2 h 63"/>
                <a:gd name="T108" fmla="*/ 10 w 38"/>
                <a:gd name="T109" fmla="*/ 0 h 63"/>
                <a:gd name="T110" fmla="*/ 13 w 38"/>
                <a:gd name="T111" fmla="*/ 59 h 63"/>
                <a:gd name="T112" fmla="*/ 10 w 38"/>
                <a:gd name="T113" fmla="*/ 55 h 63"/>
                <a:gd name="T114" fmla="*/ 7 w 38"/>
                <a:gd name="T115" fmla="*/ 55 h 63"/>
                <a:gd name="T116" fmla="*/ 23 w 38"/>
                <a:gd name="T117" fmla="*/ 37 h 63"/>
                <a:gd name="T118" fmla="*/ 13 w 38"/>
                <a:gd name="T119" fmla="*/ 46 h 63"/>
                <a:gd name="T120" fmla="*/ 14 w 38"/>
                <a:gd name="T121" fmla="*/ 48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8" h="63">
                  <a:moveTo>
                    <a:pt x="10" y="0"/>
                  </a:moveTo>
                  <a:cubicBezTo>
                    <a:pt x="11" y="1"/>
                    <a:pt x="11" y="1"/>
                    <a:pt x="11" y="1"/>
                  </a:cubicBezTo>
                  <a:cubicBezTo>
                    <a:pt x="12" y="1"/>
                    <a:pt x="12" y="1"/>
                    <a:pt x="12" y="1"/>
                  </a:cubicBezTo>
                  <a:cubicBezTo>
                    <a:pt x="13" y="2"/>
                    <a:pt x="13" y="2"/>
                    <a:pt x="13" y="2"/>
                  </a:cubicBezTo>
                  <a:cubicBezTo>
                    <a:pt x="13" y="3"/>
                    <a:pt x="13" y="3"/>
                    <a:pt x="13" y="3"/>
                  </a:cubicBezTo>
                  <a:cubicBezTo>
                    <a:pt x="12" y="4"/>
                    <a:pt x="12" y="4"/>
                    <a:pt x="12" y="4"/>
                  </a:cubicBezTo>
                  <a:cubicBezTo>
                    <a:pt x="13" y="5"/>
                    <a:pt x="13" y="5"/>
                    <a:pt x="13" y="5"/>
                  </a:cubicBezTo>
                  <a:cubicBezTo>
                    <a:pt x="14" y="5"/>
                    <a:pt x="14" y="5"/>
                    <a:pt x="14" y="5"/>
                  </a:cubicBezTo>
                  <a:cubicBezTo>
                    <a:pt x="15" y="4"/>
                    <a:pt x="15" y="4"/>
                    <a:pt x="15" y="4"/>
                  </a:cubicBezTo>
                  <a:cubicBezTo>
                    <a:pt x="16" y="4"/>
                    <a:pt x="16" y="4"/>
                    <a:pt x="16" y="4"/>
                  </a:cubicBezTo>
                  <a:cubicBezTo>
                    <a:pt x="16" y="5"/>
                    <a:pt x="16" y="5"/>
                    <a:pt x="16" y="5"/>
                  </a:cubicBezTo>
                  <a:cubicBezTo>
                    <a:pt x="16" y="6"/>
                    <a:pt x="16" y="6"/>
                    <a:pt x="16" y="6"/>
                  </a:cubicBezTo>
                  <a:cubicBezTo>
                    <a:pt x="16" y="7"/>
                    <a:pt x="16" y="7"/>
                    <a:pt x="16" y="7"/>
                  </a:cubicBezTo>
                  <a:cubicBezTo>
                    <a:pt x="16" y="7"/>
                    <a:pt x="16" y="7"/>
                    <a:pt x="16" y="7"/>
                  </a:cubicBezTo>
                  <a:cubicBezTo>
                    <a:pt x="16" y="8"/>
                    <a:pt x="16" y="8"/>
                    <a:pt x="16" y="8"/>
                  </a:cubicBezTo>
                  <a:cubicBezTo>
                    <a:pt x="16" y="9"/>
                    <a:pt x="16" y="9"/>
                    <a:pt x="16" y="9"/>
                  </a:cubicBezTo>
                  <a:cubicBezTo>
                    <a:pt x="16" y="10"/>
                    <a:pt x="16" y="10"/>
                    <a:pt x="16" y="10"/>
                  </a:cubicBezTo>
                  <a:cubicBezTo>
                    <a:pt x="16" y="12"/>
                    <a:pt x="16" y="12"/>
                    <a:pt x="16" y="12"/>
                  </a:cubicBezTo>
                  <a:cubicBezTo>
                    <a:pt x="17" y="12"/>
                    <a:pt x="17" y="12"/>
                    <a:pt x="17" y="12"/>
                  </a:cubicBezTo>
                  <a:cubicBezTo>
                    <a:pt x="18" y="12"/>
                    <a:pt x="18" y="12"/>
                    <a:pt x="18" y="12"/>
                  </a:cubicBezTo>
                  <a:cubicBezTo>
                    <a:pt x="19" y="11"/>
                    <a:pt x="19" y="11"/>
                    <a:pt x="19" y="11"/>
                  </a:cubicBezTo>
                  <a:cubicBezTo>
                    <a:pt x="20" y="10"/>
                    <a:pt x="20" y="10"/>
                    <a:pt x="20" y="10"/>
                  </a:cubicBezTo>
                  <a:cubicBezTo>
                    <a:pt x="21" y="11"/>
                    <a:pt x="21" y="11"/>
                    <a:pt x="21" y="11"/>
                  </a:cubicBezTo>
                  <a:cubicBezTo>
                    <a:pt x="22" y="11"/>
                    <a:pt x="22" y="11"/>
                    <a:pt x="22" y="11"/>
                  </a:cubicBezTo>
                  <a:cubicBezTo>
                    <a:pt x="23" y="12"/>
                    <a:pt x="23" y="12"/>
                    <a:pt x="23" y="12"/>
                  </a:cubicBezTo>
                  <a:cubicBezTo>
                    <a:pt x="25" y="11"/>
                    <a:pt x="25" y="11"/>
                    <a:pt x="25" y="11"/>
                  </a:cubicBezTo>
                  <a:cubicBezTo>
                    <a:pt x="26" y="10"/>
                    <a:pt x="26" y="10"/>
                    <a:pt x="26" y="10"/>
                  </a:cubicBezTo>
                  <a:cubicBezTo>
                    <a:pt x="27" y="9"/>
                    <a:pt x="27" y="9"/>
                    <a:pt x="27" y="9"/>
                  </a:cubicBezTo>
                  <a:cubicBezTo>
                    <a:pt x="29" y="10"/>
                    <a:pt x="29" y="10"/>
                    <a:pt x="29" y="10"/>
                  </a:cubicBezTo>
                  <a:cubicBezTo>
                    <a:pt x="30" y="11"/>
                    <a:pt x="30" y="11"/>
                    <a:pt x="30" y="11"/>
                  </a:cubicBezTo>
                  <a:cubicBezTo>
                    <a:pt x="32" y="12"/>
                    <a:pt x="32" y="12"/>
                    <a:pt x="32" y="12"/>
                  </a:cubicBezTo>
                  <a:cubicBezTo>
                    <a:pt x="33" y="13"/>
                    <a:pt x="33" y="13"/>
                    <a:pt x="33" y="13"/>
                  </a:cubicBezTo>
                  <a:cubicBezTo>
                    <a:pt x="33" y="14"/>
                    <a:pt x="33" y="14"/>
                    <a:pt x="33" y="14"/>
                  </a:cubicBezTo>
                  <a:cubicBezTo>
                    <a:pt x="33" y="15"/>
                    <a:pt x="33" y="15"/>
                    <a:pt x="33" y="15"/>
                  </a:cubicBezTo>
                  <a:cubicBezTo>
                    <a:pt x="33" y="15"/>
                    <a:pt x="33" y="15"/>
                    <a:pt x="33" y="15"/>
                  </a:cubicBezTo>
                  <a:cubicBezTo>
                    <a:pt x="33" y="16"/>
                    <a:pt x="33" y="16"/>
                    <a:pt x="33" y="16"/>
                  </a:cubicBezTo>
                  <a:cubicBezTo>
                    <a:pt x="33" y="17"/>
                    <a:pt x="33" y="17"/>
                    <a:pt x="33" y="17"/>
                  </a:cubicBezTo>
                  <a:cubicBezTo>
                    <a:pt x="33" y="18"/>
                    <a:pt x="33" y="18"/>
                    <a:pt x="33" y="18"/>
                  </a:cubicBezTo>
                  <a:cubicBezTo>
                    <a:pt x="34" y="18"/>
                    <a:pt x="34" y="18"/>
                    <a:pt x="34" y="18"/>
                  </a:cubicBezTo>
                  <a:cubicBezTo>
                    <a:pt x="35" y="19"/>
                    <a:pt x="35" y="19"/>
                    <a:pt x="35" y="19"/>
                  </a:cubicBezTo>
                  <a:cubicBezTo>
                    <a:pt x="36" y="19"/>
                    <a:pt x="36" y="19"/>
                    <a:pt x="36" y="19"/>
                  </a:cubicBezTo>
                  <a:cubicBezTo>
                    <a:pt x="37" y="20"/>
                    <a:pt x="37" y="20"/>
                    <a:pt x="37" y="20"/>
                  </a:cubicBezTo>
                  <a:cubicBezTo>
                    <a:pt x="36" y="20"/>
                    <a:pt x="36" y="20"/>
                    <a:pt x="36" y="20"/>
                  </a:cubicBezTo>
                  <a:cubicBezTo>
                    <a:pt x="37" y="21"/>
                    <a:pt x="37" y="21"/>
                    <a:pt x="37" y="21"/>
                  </a:cubicBezTo>
                  <a:cubicBezTo>
                    <a:pt x="38" y="21"/>
                    <a:pt x="38" y="21"/>
                    <a:pt x="38" y="21"/>
                  </a:cubicBezTo>
                  <a:cubicBezTo>
                    <a:pt x="37" y="22"/>
                    <a:pt x="37" y="22"/>
                    <a:pt x="37" y="22"/>
                  </a:cubicBezTo>
                  <a:cubicBezTo>
                    <a:pt x="37" y="23"/>
                    <a:pt x="37" y="23"/>
                    <a:pt x="37" y="23"/>
                  </a:cubicBezTo>
                  <a:cubicBezTo>
                    <a:pt x="37" y="23"/>
                    <a:pt x="37" y="23"/>
                    <a:pt x="37" y="23"/>
                  </a:cubicBezTo>
                  <a:cubicBezTo>
                    <a:pt x="37" y="24"/>
                    <a:pt x="37" y="24"/>
                    <a:pt x="37" y="24"/>
                  </a:cubicBezTo>
                  <a:cubicBezTo>
                    <a:pt x="37" y="25"/>
                    <a:pt x="37" y="25"/>
                    <a:pt x="37" y="25"/>
                  </a:cubicBezTo>
                  <a:cubicBezTo>
                    <a:pt x="37" y="26"/>
                    <a:pt x="37" y="26"/>
                    <a:pt x="37" y="26"/>
                  </a:cubicBezTo>
                  <a:cubicBezTo>
                    <a:pt x="36" y="26"/>
                    <a:pt x="36" y="26"/>
                    <a:pt x="36" y="26"/>
                  </a:cubicBezTo>
                  <a:cubicBezTo>
                    <a:pt x="35" y="26"/>
                    <a:pt x="35" y="26"/>
                    <a:pt x="35" y="26"/>
                  </a:cubicBezTo>
                  <a:cubicBezTo>
                    <a:pt x="34" y="26"/>
                    <a:pt x="34" y="26"/>
                    <a:pt x="34" y="26"/>
                  </a:cubicBezTo>
                  <a:cubicBezTo>
                    <a:pt x="33" y="26"/>
                    <a:pt x="33" y="26"/>
                    <a:pt x="33" y="26"/>
                  </a:cubicBezTo>
                  <a:cubicBezTo>
                    <a:pt x="32" y="26"/>
                    <a:pt x="32" y="26"/>
                    <a:pt x="32" y="26"/>
                  </a:cubicBezTo>
                  <a:cubicBezTo>
                    <a:pt x="30" y="26"/>
                    <a:pt x="30" y="26"/>
                    <a:pt x="30" y="26"/>
                  </a:cubicBezTo>
                  <a:cubicBezTo>
                    <a:pt x="30" y="26"/>
                    <a:pt x="30" y="26"/>
                    <a:pt x="30" y="26"/>
                  </a:cubicBezTo>
                  <a:cubicBezTo>
                    <a:pt x="29" y="26"/>
                    <a:pt x="29" y="26"/>
                    <a:pt x="29" y="26"/>
                  </a:cubicBezTo>
                  <a:cubicBezTo>
                    <a:pt x="27" y="26"/>
                    <a:pt x="27" y="26"/>
                    <a:pt x="27" y="26"/>
                  </a:cubicBezTo>
                  <a:cubicBezTo>
                    <a:pt x="26" y="26"/>
                    <a:pt x="26" y="26"/>
                    <a:pt x="26" y="26"/>
                  </a:cubicBezTo>
                  <a:cubicBezTo>
                    <a:pt x="25" y="28"/>
                    <a:pt x="25" y="28"/>
                    <a:pt x="25" y="28"/>
                  </a:cubicBezTo>
                  <a:cubicBezTo>
                    <a:pt x="25" y="29"/>
                    <a:pt x="25" y="29"/>
                    <a:pt x="25" y="29"/>
                  </a:cubicBezTo>
                  <a:cubicBezTo>
                    <a:pt x="24" y="30"/>
                    <a:pt x="24" y="30"/>
                    <a:pt x="24" y="30"/>
                  </a:cubicBezTo>
                  <a:cubicBezTo>
                    <a:pt x="24" y="31"/>
                    <a:pt x="24" y="31"/>
                    <a:pt x="24" y="31"/>
                  </a:cubicBezTo>
                  <a:cubicBezTo>
                    <a:pt x="24" y="33"/>
                    <a:pt x="24" y="33"/>
                    <a:pt x="24" y="33"/>
                  </a:cubicBezTo>
                  <a:cubicBezTo>
                    <a:pt x="25" y="33"/>
                    <a:pt x="25" y="33"/>
                    <a:pt x="25" y="33"/>
                  </a:cubicBezTo>
                  <a:cubicBezTo>
                    <a:pt x="25" y="34"/>
                    <a:pt x="25" y="34"/>
                    <a:pt x="25" y="34"/>
                  </a:cubicBezTo>
                  <a:cubicBezTo>
                    <a:pt x="25" y="35"/>
                    <a:pt x="25" y="35"/>
                    <a:pt x="25" y="35"/>
                  </a:cubicBezTo>
                  <a:cubicBezTo>
                    <a:pt x="25" y="36"/>
                    <a:pt x="25" y="36"/>
                    <a:pt x="25" y="36"/>
                  </a:cubicBezTo>
                  <a:cubicBezTo>
                    <a:pt x="25" y="36"/>
                    <a:pt x="25" y="36"/>
                    <a:pt x="25" y="36"/>
                  </a:cubicBezTo>
                  <a:cubicBezTo>
                    <a:pt x="25" y="37"/>
                    <a:pt x="25" y="37"/>
                    <a:pt x="25" y="37"/>
                  </a:cubicBezTo>
                  <a:cubicBezTo>
                    <a:pt x="25" y="37"/>
                    <a:pt x="25" y="37"/>
                    <a:pt x="25" y="37"/>
                  </a:cubicBezTo>
                  <a:cubicBezTo>
                    <a:pt x="24" y="36"/>
                    <a:pt x="24" y="36"/>
                    <a:pt x="24" y="36"/>
                  </a:cubicBezTo>
                  <a:cubicBezTo>
                    <a:pt x="23" y="36"/>
                    <a:pt x="23" y="36"/>
                    <a:pt x="23" y="36"/>
                  </a:cubicBezTo>
                  <a:cubicBezTo>
                    <a:pt x="23" y="36"/>
                    <a:pt x="23" y="36"/>
                    <a:pt x="23" y="36"/>
                  </a:cubicBezTo>
                  <a:cubicBezTo>
                    <a:pt x="23" y="35"/>
                    <a:pt x="23" y="35"/>
                    <a:pt x="23" y="35"/>
                  </a:cubicBezTo>
                  <a:cubicBezTo>
                    <a:pt x="23" y="35"/>
                    <a:pt x="23" y="35"/>
                    <a:pt x="23" y="35"/>
                  </a:cubicBezTo>
                  <a:cubicBezTo>
                    <a:pt x="21" y="34"/>
                    <a:pt x="21" y="34"/>
                    <a:pt x="21" y="34"/>
                  </a:cubicBezTo>
                  <a:cubicBezTo>
                    <a:pt x="21" y="34"/>
                    <a:pt x="21" y="34"/>
                    <a:pt x="21" y="34"/>
                  </a:cubicBezTo>
                  <a:cubicBezTo>
                    <a:pt x="20" y="34"/>
                    <a:pt x="20" y="34"/>
                    <a:pt x="20" y="34"/>
                  </a:cubicBezTo>
                  <a:cubicBezTo>
                    <a:pt x="20" y="34"/>
                    <a:pt x="20" y="34"/>
                    <a:pt x="20" y="34"/>
                  </a:cubicBezTo>
                  <a:cubicBezTo>
                    <a:pt x="20" y="35"/>
                    <a:pt x="20" y="35"/>
                    <a:pt x="20" y="35"/>
                  </a:cubicBezTo>
                  <a:cubicBezTo>
                    <a:pt x="20" y="34"/>
                    <a:pt x="20" y="34"/>
                    <a:pt x="20" y="34"/>
                  </a:cubicBezTo>
                  <a:cubicBezTo>
                    <a:pt x="19" y="34"/>
                    <a:pt x="19" y="34"/>
                    <a:pt x="19" y="34"/>
                  </a:cubicBezTo>
                  <a:cubicBezTo>
                    <a:pt x="18" y="34"/>
                    <a:pt x="18" y="34"/>
                    <a:pt x="18" y="34"/>
                  </a:cubicBezTo>
                  <a:cubicBezTo>
                    <a:pt x="17" y="34"/>
                    <a:pt x="17" y="34"/>
                    <a:pt x="17" y="34"/>
                  </a:cubicBezTo>
                  <a:cubicBezTo>
                    <a:pt x="17" y="34"/>
                    <a:pt x="17" y="34"/>
                    <a:pt x="17" y="34"/>
                  </a:cubicBezTo>
                  <a:cubicBezTo>
                    <a:pt x="17" y="34"/>
                    <a:pt x="17" y="34"/>
                    <a:pt x="17" y="34"/>
                  </a:cubicBezTo>
                  <a:cubicBezTo>
                    <a:pt x="17" y="33"/>
                    <a:pt x="17" y="33"/>
                    <a:pt x="17" y="33"/>
                  </a:cubicBezTo>
                  <a:cubicBezTo>
                    <a:pt x="17" y="33"/>
                    <a:pt x="17" y="33"/>
                    <a:pt x="17" y="33"/>
                  </a:cubicBezTo>
                  <a:cubicBezTo>
                    <a:pt x="17" y="32"/>
                    <a:pt x="17" y="32"/>
                    <a:pt x="17" y="32"/>
                  </a:cubicBezTo>
                  <a:cubicBezTo>
                    <a:pt x="17" y="31"/>
                    <a:pt x="17" y="31"/>
                    <a:pt x="17" y="31"/>
                  </a:cubicBezTo>
                  <a:cubicBezTo>
                    <a:pt x="17" y="31"/>
                    <a:pt x="17" y="31"/>
                    <a:pt x="17" y="31"/>
                  </a:cubicBezTo>
                  <a:cubicBezTo>
                    <a:pt x="16" y="31"/>
                    <a:pt x="16" y="31"/>
                    <a:pt x="16" y="31"/>
                  </a:cubicBezTo>
                  <a:cubicBezTo>
                    <a:pt x="16" y="31"/>
                    <a:pt x="16" y="31"/>
                    <a:pt x="16" y="31"/>
                  </a:cubicBezTo>
                  <a:cubicBezTo>
                    <a:pt x="16" y="31"/>
                    <a:pt x="16" y="31"/>
                    <a:pt x="16" y="31"/>
                  </a:cubicBezTo>
                  <a:cubicBezTo>
                    <a:pt x="15" y="30"/>
                    <a:pt x="15" y="30"/>
                    <a:pt x="15" y="30"/>
                  </a:cubicBezTo>
                  <a:cubicBezTo>
                    <a:pt x="15" y="31"/>
                    <a:pt x="15" y="31"/>
                    <a:pt x="15" y="31"/>
                  </a:cubicBezTo>
                  <a:cubicBezTo>
                    <a:pt x="14" y="31"/>
                    <a:pt x="14" y="31"/>
                    <a:pt x="14" y="31"/>
                  </a:cubicBezTo>
                  <a:cubicBezTo>
                    <a:pt x="14" y="31"/>
                    <a:pt x="14" y="31"/>
                    <a:pt x="14" y="31"/>
                  </a:cubicBezTo>
                  <a:cubicBezTo>
                    <a:pt x="14" y="31"/>
                    <a:pt x="14" y="31"/>
                    <a:pt x="14" y="31"/>
                  </a:cubicBezTo>
                  <a:cubicBezTo>
                    <a:pt x="13" y="31"/>
                    <a:pt x="13" y="31"/>
                    <a:pt x="13" y="31"/>
                  </a:cubicBezTo>
                  <a:cubicBezTo>
                    <a:pt x="13" y="31"/>
                    <a:pt x="13" y="31"/>
                    <a:pt x="13" y="31"/>
                  </a:cubicBezTo>
                  <a:cubicBezTo>
                    <a:pt x="13" y="31"/>
                    <a:pt x="13" y="31"/>
                    <a:pt x="13" y="31"/>
                  </a:cubicBezTo>
                  <a:cubicBezTo>
                    <a:pt x="13" y="31"/>
                    <a:pt x="13" y="31"/>
                    <a:pt x="13" y="31"/>
                  </a:cubicBezTo>
                  <a:cubicBezTo>
                    <a:pt x="13" y="32"/>
                    <a:pt x="13" y="32"/>
                    <a:pt x="13" y="32"/>
                  </a:cubicBezTo>
                  <a:cubicBezTo>
                    <a:pt x="14" y="33"/>
                    <a:pt x="14" y="33"/>
                    <a:pt x="14" y="33"/>
                  </a:cubicBezTo>
                  <a:cubicBezTo>
                    <a:pt x="13" y="33"/>
                    <a:pt x="13" y="33"/>
                    <a:pt x="13" y="33"/>
                  </a:cubicBezTo>
                  <a:cubicBezTo>
                    <a:pt x="13" y="34"/>
                    <a:pt x="13" y="34"/>
                    <a:pt x="13" y="34"/>
                  </a:cubicBezTo>
                  <a:cubicBezTo>
                    <a:pt x="13" y="35"/>
                    <a:pt x="13" y="35"/>
                    <a:pt x="13" y="35"/>
                  </a:cubicBezTo>
                  <a:cubicBezTo>
                    <a:pt x="13" y="35"/>
                    <a:pt x="13" y="35"/>
                    <a:pt x="13" y="35"/>
                  </a:cubicBezTo>
                  <a:cubicBezTo>
                    <a:pt x="13" y="36"/>
                    <a:pt x="13" y="36"/>
                    <a:pt x="13" y="36"/>
                  </a:cubicBezTo>
                  <a:cubicBezTo>
                    <a:pt x="13" y="37"/>
                    <a:pt x="13" y="37"/>
                    <a:pt x="13" y="37"/>
                  </a:cubicBezTo>
                  <a:cubicBezTo>
                    <a:pt x="12" y="38"/>
                    <a:pt x="12" y="38"/>
                    <a:pt x="12" y="38"/>
                  </a:cubicBezTo>
                  <a:cubicBezTo>
                    <a:pt x="12" y="38"/>
                    <a:pt x="12" y="38"/>
                    <a:pt x="12" y="38"/>
                  </a:cubicBezTo>
                  <a:cubicBezTo>
                    <a:pt x="11" y="41"/>
                    <a:pt x="11" y="41"/>
                    <a:pt x="11" y="41"/>
                  </a:cubicBezTo>
                  <a:cubicBezTo>
                    <a:pt x="10" y="43"/>
                    <a:pt x="10" y="43"/>
                    <a:pt x="10" y="43"/>
                  </a:cubicBezTo>
                  <a:cubicBezTo>
                    <a:pt x="10" y="43"/>
                    <a:pt x="10" y="43"/>
                    <a:pt x="10" y="43"/>
                  </a:cubicBezTo>
                  <a:cubicBezTo>
                    <a:pt x="10" y="44"/>
                    <a:pt x="10" y="44"/>
                    <a:pt x="10" y="44"/>
                  </a:cubicBezTo>
                  <a:cubicBezTo>
                    <a:pt x="10" y="44"/>
                    <a:pt x="10" y="44"/>
                    <a:pt x="10" y="44"/>
                  </a:cubicBezTo>
                  <a:cubicBezTo>
                    <a:pt x="11" y="45"/>
                    <a:pt x="11" y="45"/>
                    <a:pt x="11" y="45"/>
                  </a:cubicBezTo>
                  <a:cubicBezTo>
                    <a:pt x="10" y="45"/>
                    <a:pt x="10" y="45"/>
                    <a:pt x="10" y="45"/>
                  </a:cubicBezTo>
                  <a:cubicBezTo>
                    <a:pt x="10" y="45"/>
                    <a:pt x="10" y="45"/>
                    <a:pt x="10" y="45"/>
                  </a:cubicBezTo>
                  <a:cubicBezTo>
                    <a:pt x="10" y="46"/>
                    <a:pt x="10" y="46"/>
                    <a:pt x="10" y="46"/>
                  </a:cubicBezTo>
                  <a:cubicBezTo>
                    <a:pt x="10" y="47"/>
                    <a:pt x="10" y="47"/>
                    <a:pt x="10" y="47"/>
                  </a:cubicBezTo>
                  <a:cubicBezTo>
                    <a:pt x="11" y="48"/>
                    <a:pt x="11" y="48"/>
                    <a:pt x="11" y="48"/>
                  </a:cubicBezTo>
                  <a:cubicBezTo>
                    <a:pt x="11" y="49"/>
                    <a:pt x="11" y="49"/>
                    <a:pt x="11" y="49"/>
                  </a:cubicBezTo>
                  <a:cubicBezTo>
                    <a:pt x="11" y="49"/>
                    <a:pt x="11" y="49"/>
                    <a:pt x="11" y="49"/>
                  </a:cubicBezTo>
                  <a:cubicBezTo>
                    <a:pt x="12" y="49"/>
                    <a:pt x="12" y="49"/>
                    <a:pt x="12" y="49"/>
                  </a:cubicBezTo>
                  <a:cubicBezTo>
                    <a:pt x="12" y="49"/>
                    <a:pt x="12" y="49"/>
                    <a:pt x="12" y="49"/>
                  </a:cubicBezTo>
                  <a:cubicBezTo>
                    <a:pt x="12" y="48"/>
                    <a:pt x="12" y="48"/>
                    <a:pt x="12" y="48"/>
                  </a:cubicBezTo>
                  <a:cubicBezTo>
                    <a:pt x="12" y="48"/>
                    <a:pt x="12" y="48"/>
                    <a:pt x="12" y="48"/>
                  </a:cubicBezTo>
                  <a:cubicBezTo>
                    <a:pt x="13" y="48"/>
                    <a:pt x="13" y="48"/>
                    <a:pt x="13" y="48"/>
                  </a:cubicBezTo>
                  <a:cubicBezTo>
                    <a:pt x="13" y="49"/>
                    <a:pt x="13" y="49"/>
                    <a:pt x="13" y="49"/>
                  </a:cubicBezTo>
                  <a:cubicBezTo>
                    <a:pt x="14" y="50"/>
                    <a:pt x="14" y="50"/>
                    <a:pt x="14" y="50"/>
                  </a:cubicBezTo>
                  <a:cubicBezTo>
                    <a:pt x="14" y="50"/>
                    <a:pt x="14" y="50"/>
                    <a:pt x="14" y="50"/>
                  </a:cubicBezTo>
                  <a:cubicBezTo>
                    <a:pt x="14" y="51"/>
                    <a:pt x="14" y="51"/>
                    <a:pt x="14" y="51"/>
                  </a:cubicBezTo>
                  <a:cubicBezTo>
                    <a:pt x="14" y="51"/>
                    <a:pt x="14" y="51"/>
                    <a:pt x="14" y="51"/>
                  </a:cubicBezTo>
                  <a:cubicBezTo>
                    <a:pt x="15" y="52"/>
                    <a:pt x="15" y="52"/>
                    <a:pt x="15" y="52"/>
                  </a:cubicBezTo>
                  <a:cubicBezTo>
                    <a:pt x="15" y="52"/>
                    <a:pt x="15" y="52"/>
                    <a:pt x="15" y="52"/>
                  </a:cubicBezTo>
                  <a:cubicBezTo>
                    <a:pt x="15" y="51"/>
                    <a:pt x="15" y="51"/>
                    <a:pt x="15" y="51"/>
                  </a:cubicBezTo>
                  <a:cubicBezTo>
                    <a:pt x="15" y="51"/>
                    <a:pt x="15" y="51"/>
                    <a:pt x="15" y="51"/>
                  </a:cubicBezTo>
                  <a:cubicBezTo>
                    <a:pt x="16" y="52"/>
                    <a:pt x="16" y="52"/>
                    <a:pt x="16" y="52"/>
                  </a:cubicBezTo>
                  <a:cubicBezTo>
                    <a:pt x="16" y="52"/>
                    <a:pt x="16" y="52"/>
                    <a:pt x="16" y="52"/>
                  </a:cubicBezTo>
                  <a:cubicBezTo>
                    <a:pt x="16" y="53"/>
                    <a:pt x="16" y="53"/>
                    <a:pt x="16" y="53"/>
                  </a:cubicBezTo>
                  <a:cubicBezTo>
                    <a:pt x="17" y="53"/>
                    <a:pt x="17" y="53"/>
                    <a:pt x="17" y="53"/>
                  </a:cubicBezTo>
                  <a:cubicBezTo>
                    <a:pt x="17" y="55"/>
                    <a:pt x="17" y="55"/>
                    <a:pt x="17" y="55"/>
                  </a:cubicBezTo>
                  <a:cubicBezTo>
                    <a:pt x="17" y="55"/>
                    <a:pt x="17" y="55"/>
                    <a:pt x="17" y="55"/>
                  </a:cubicBezTo>
                  <a:cubicBezTo>
                    <a:pt x="17" y="55"/>
                    <a:pt x="17" y="55"/>
                    <a:pt x="17" y="55"/>
                  </a:cubicBezTo>
                  <a:cubicBezTo>
                    <a:pt x="16" y="55"/>
                    <a:pt x="16" y="55"/>
                    <a:pt x="16" y="55"/>
                  </a:cubicBezTo>
                  <a:cubicBezTo>
                    <a:pt x="16" y="56"/>
                    <a:pt x="16" y="56"/>
                    <a:pt x="16" y="56"/>
                  </a:cubicBezTo>
                  <a:cubicBezTo>
                    <a:pt x="16" y="56"/>
                    <a:pt x="16" y="56"/>
                    <a:pt x="16" y="56"/>
                  </a:cubicBezTo>
                  <a:cubicBezTo>
                    <a:pt x="17" y="57"/>
                    <a:pt x="17" y="57"/>
                    <a:pt x="17" y="57"/>
                  </a:cubicBezTo>
                  <a:cubicBezTo>
                    <a:pt x="17" y="56"/>
                    <a:pt x="17" y="56"/>
                    <a:pt x="17" y="56"/>
                  </a:cubicBezTo>
                  <a:cubicBezTo>
                    <a:pt x="17" y="56"/>
                    <a:pt x="17" y="56"/>
                    <a:pt x="17" y="56"/>
                  </a:cubicBezTo>
                  <a:cubicBezTo>
                    <a:pt x="17" y="57"/>
                    <a:pt x="17" y="57"/>
                    <a:pt x="17" y="57"/>
                  </a:cubicBezTo>
                  <a:cubicBezTo>
                    <a:pt x="18" y="57"/>
                    <a:pt x="18" y="57"/>
                    <a:pt x="18" y="57"/>
                  </a:cubicBezTo>
                  <a:cubicBezTo>
                    <a:pt x="19" y="58"/>
                    <a:pt x="19" y="58"/>
                    <a:pt x="19" y="58"/>
                  </a:cubicBezTo>
                  <a:cubicBezTo>
                    <a:pt x="20" y="59"/>
                    <a:pt x="20" y="59"/>
                    <a:pt x="20" y="59"/>
                  </a:cubicBezTo>
                  <a:cubicBezTo>
                    <a:pt x="20" y="59"/>
                    <a:pt x="20" y="59"/>
                    <a:pt x="20" y="59"/>
                  </a:cubicBezTo>
                  <a:cubicBezTo>
                    <a:pt x="21" y="59"/>
                    <a:pt x="21" y="59"/>
                    <a:pt x="21" y="59"/>
                  </a:cubicBezTo>
                  <a:cubicBezTo>
                    <a:pt x="22" y="59"/>
                    <a:pt x="22" y="59"/>
                    <a:pt x="22" y="59"/>
                  </a:cubicBezTo>
                  <a:cubicBezTo>
                    <a:pt x="22" y="60"/>
                    <a:pt x="22" y="60"/>
                    <a:pt x="22" y="60"/>
                  </a:cubicBezTo>
                  <a:cubicBezTo>
                    <a:pt x="23" y="61"/>
                    <a:pt x="23" y="61"/>
                    <a:pt x="23" y="61"/>
                  </a:cubicBezTo>
                  <a:cubicBezTo>
                    <a:pt x="24" y="61"/>
                    <a:pt x="24" y="61"/>
                    <a:pt x="24" y="61"/>
                  </a:cubicBezTo>
                  <a:cubicBezTo>
                    <a:pt x="24" y="62"/>
                    <a:pt x="24" y="62"/>
                    <a:pt x="24" y="62"/>
                  </a:cubicBezTo>
                  <a:cubicBezTo>
                    <a:pt x="24" y="62"/>
                    <a:pt x="24" y="62"/>
                    <a:pt x="24" y="62"/>
                  </a:cubicBezTo>
                  <a:cubicBezTo>
                    <a:pt x="24" y="62"/>
                    <a:pt x="24" y="62"/>
                    <a:pt x="24" y="62"/>
                  </a:cubicBezTo>
                  <a:cubicBezTo>
                    <a:pt x="23" y="63"/>
                    <a:pt x="23" y="63"/>
                    <a:pt x="23" y="63"/>
                  </a:cubicBezTo>
                  <a:cubicBezTo>
                    <a:pt x="22" y="62"/>
                    <a:pt x="22" y="62"/>
                    <a:pt x="22" y="62"/>
                  </a:cubicBezTo>
                  <a:cubicBezTo>
                    <a:pt x="22" y="63"/>
                    <a:pt x="22" y="63"/>
                    <a:pt x="22" y="63"/>
                  </a:cubicBezTo>
                  <a:cubicBezTo>
                    <a:pt x="21" y="63"/>
                    <a:pt x="21" y="63"/>
                    <a:pt x="21" y="63"/>
                  </a:cubicBezTo>
                  <a:cubicBezTo>
                    <a:pt x="19" y="63"/>
                    <a:pt x="19" y="63"/>
                    <a:pt x="19" y="63"/>
                  </a:cubicBezTo>
                  <a:cubicBezTo>
                    <a:pt x="19" y="62"/>
                    <a:pt x="19" y="62"/>
                    <a:pt x="19" y="62"/>
                  </a:cubicBezTo>
                  <a:cubicBezTo>
                    <a:pt x="20" y="62"/>
                    <a:pt x="20" y="62"/>
                    <a:pt x="20" y="62"/>
                  </a:cubicBezTo>
                  <a:cubicBezTo>
                    <a:pt x="20" y="61"/>
                    <a:pt x="20" y="61"/>
                    <a:pt x="20" y="61"/>
                  </a:cubicBezTo>
                  <a:cubicBezTo>
                    <a:pt x="19" y="60"/>
                    <a:pt x="19" y="60"/>
                    <a:pt x="19" y="60"/>
                  </a:cubicBezTo>
                  <a:cubicBezTo>
                    <a:pt x="19" y="60"/>
                    <a:pt x="19" y="60"/>
                    <a:pt x="19" y="60"/>
                  </a:cubicBezTo>
                  <a:cubicBezTo>
                    <a:pt x="18" y="60"/>
                    <a:pt x="18" y="60"/>
                    <a:pt x="18" y="60"/>
                  </a:cubicBezTo>
                  <a:cubicBezTo>
                    <a:pt x="17" y="59"/>
                    <a:pt x="17" y="59"/>
                    <a:pt x="17" y="59"/>
                  </a:cubicBezTo>
                  <a:cubicBezTo>
                    <a:pt x="16" y="59"/>
                    <a:pt x="16" y="59"/>
                    <a:pt x="16" y="59"/>
                  </a:cubicBezTo>
                  <a:cubicBezTo>
                    <a:pt x="16" y="59"/>
                    <a:pt x="16" y="59"/>
                    <a:pt x="16" y="59"/>
                  </a:cubicBezTo>
                  <a:cubicBezTo>
                    <a:pt x="15" y="60"/>
                    <a:pt x="15" y="60"/>
                    <a:pt x="15" y="60"/>
                  </a:cubicBezTo>
                  <a:cubicBezTo>
                    <a:pt x="15" y="60"/>
                    <a:pt x="15" y="60"/>
                    <a:pt x="15" y="60"/>
                  </a:cubicBezTo>
                  <a:cubicBezTo>
                    <a:pt x="13" y="59"/>
                    <a:pt x="13" y="59"/>
                    <a:pt x="13" y="59"/>
                  </a:cubicBezTo>
                  <a:cubicBezTo>
                    <a:pt x="13" y="58"/>
                    <a:pt x="13" y="58"/>
                    <a:pt x="13" y="58"/>
                  </a:cubicBezTo>
                  <a:cubicBezTo>
                    <a:pt x="13" y="58"/>
                    <a:pt x="13" y="58"/>
                    <a:pt x="13" y="58"/>
                  </a:cubicBezTo>
                  <a:cubicBezTo>
                    <a:pt x="13" y="57"/>
                    <a:pt x="13" y="57"/>
                    <a:pt x="13" y="57"/>
                  </a:cubicBezTo>
                  <a:cubicBezTo>
                    <a:pt x="13" y="57"/>
                    <a:pt x="13" y="57"/>
                    <a:pt x="13" y="57"/>
                  </a:cubicBezTo>
                  <a:cubicBezTo>
                    <a:pt x="13" y="57"/>
                    <a:pt x="13" y="57"/>
                    <a:pt x="13" y="57"/>
                  </a:cubicBezTo>
                  <a:cubicBezTo>
                    <a:pt x="12" y="57"/>
                    <a:pt x="12" y="57"/>
                    <a:pt x="12" y="57"/>
                  </a:cubicBezTo>
                  <a:cubicBezTo>
                    <a:pt x="12" y="56"/>
                    <a:pt x="12" y="56"/>
                    <a:pt x="12" y="56"/>
                  </a:cubicBezTo>
                  <a:cubicBezTo>
                    <a:pt x="11" y="55"/>
                    <a:pt x="11" y="55"/>
                    <a:pt x="11" y="55"/>
                  </a:cubicBezTo>
                  <a:cubicBezTo>
                    <a:pt x="10" y="55"/>
                    <a:pt x="10" y="55"/>
                    <a:pt x="10" y="55"/>
                  </a:cubicBezTo>
                  <a:cubicBezTo>
                    <a:pt x="10" y="53"/>
                    <a:pt x="10" y="53"/>
                    <a:pt x="10" y="53"/>
                  </a:cubicBezTo>
                  <a:cubicBezTo>
                    <a:pt x="9" y="53"/>
                    <a:pt x="9" y="53"/>
                    <a:pt x="9" y="53"/>
                  </a:cubicBezTo>
                  <a:cubicBezTo>
                    <a:pt x="9" y="53"/>
                    <a:pt x="9" y="53"/>
                    <a:pt x="9" y="53"/>
                  </a:cubicBezTo>
                  <a:cubicBezTo>
                    <a:pt x="8" y="52"/>
                    <a:pt x="8" y="52"/>
                    <a:pt x="8" y="52"/>
                  </a:cubicBezTo>
                  <a:cubicBezTo>
                    <a:pt x="8" y="52"/>
                    <a:pt x="8" y="52"/>
                    <a:pt x="8" y="52"/>
                  </a:cubicBezTo>
                  <a:cubicBezTo>
                    <a:pt x="8" y="52"/>
                    <a:pt x="8" y="52"/>
                    <a:pt x="8" y="52"/>
                  </a:cubicBezTo>
                  <a:cubicBezTo>
                    <a:pt x="8" y="53"/>
                    <a:pt x="8" y="53"/>
                    <a:pt x="8" y="53"/>
                  </a:cubicBezTo>
                  <a:cubicBezTo>
                    <a:pt x="7" y="53"/>
                    <a:pt x="7" y="53"/>
                    <a:pt x="7" y="53"/>
                  </a:cubicBezTo>
                  <a:cubicBezTo>
                    <a:pt x="7" y="52"/>
                    <a:pt x="7" y="52"/>
                    <a:pt x="7" y="52"/>
                  </a:cubicBezTo>
                  <a:cubicBezTo>
                    <a:pt x="6" y="51"/>
                    <a:pt x="6" y="51"/>
                    <a:pt x="6" y="51"/>
                  </a:cubicBezTo>
                  <a:cubicBezTo>
                    <a:pt x="7" y="51"/>
                    <a:pt x="7" y="51"/>
                    <a:pt x="7" y="51"/>
                  </a:cubicBezTo>
                  <a:cubicBezTo>
                    <a:pt x="6" y="50"/>
                    <a:pt x="6" y="50"/>
                    <a:pt x="6" y="50"/>
                  </a:cubicBezTo>
                  <a:cubicBezTo>
                    <a:pt x="7" y="49"/>
                    <a:pt x="7" y="49"/>
                    <a:pt x="7" y="49"/>
                  </a:cubicBezTo>
                  <a:cubicBezTo>
                    <a:pt x="7" y="48"/>
                    <a:pt x="7" y="48"/>
                    <a:pt x="7" y="48"/>
                  </a:cubicBezTo>
                  <a:cubicBezTo>
                    <a:pt x="7" y="48"/>
                    <a:pt x="7" y="48"/>
                    <a:pt x="7" y="48"/>
                  </a:cubicBezTo>
                  <a:cubicBezTo>
                    <a:pt x="8" y="47"/>
                    <a:pt x="8" y="47"/>
                    <a:pt x="8" y="47"/>
                  </a:cubicBezTo>
                  <a:cubicBezTo>
                    <a:pt x="7" y="47"/>
                    <a:pt x="7" y="47"/>
                    <a:pt x="7" y="47"/>
                  </a:cubicBezTo>
                  <a:cubicBezTo>
                    <a:pt x="8" y="46"/>
                    <a:pt x="8" y="46"/>
                    <a:pt x="8" y="46"/>
                  </a:cubicBezTo>
                  <a:cubicBezTo>
                    <a:pt x="8" y="46"/>
                    <a:pt x="8" y="46"/>
                    <a:pt x="8" y="46"/>
                  </a:cubicBezTo>
                  <a:cubicBezTo>
                    <a:pt x="8" y="45"/>
                    <a:pt x="8" y="45"/>
                    <a:pt x="8" y="45"/>
                  </a:cubicBezTo>
                  <a:cubicBezTo>
                    <a:pt x="8" y="45"/>
                    <a:pt x="8" y="45"/>
                    <a:pt x="8" y="45"/>
                  </a:cubicBezTo>
                  <a:cubicBezTo>
                    <a:pt x="8" y="44"/>
                    <a:pt x="8" y="44"/>
                    <a:pt x="8" y="44"/>
                  </a:cubicBezTo>
                  <a:cubicBezTo>
                    <a:pt x="8" y="43"/>
                    <a:pt x="8" y="43"/>
                    <a:pt x="8" y="43"/>
                  </a:cubicBezTo>
                  <a:cubicBezTo>
                    <a:pt x="9" y="43"/>
                    <a:pt x="9" y="43"/>
                    <a:pt x="9" y="43"/>
                  </a:cubicBezTo>
                  <a:cubicBezTo>
                    <a:pt x="9" y="42"/>
                    <a:pt x="9" y="42"/>
                    <a:pt x="9" y="42"/>
                  </a:cubicBezTo>
                  <a:cubicBezTo>
                    <a:pt x="10" y="41"/>
                    <a:pt x="10" y="41"/>
                    <a:pt x="10" y="41"/>
                  </a:cubicBezTo>
                  <a:cubicBezTo>
                    <a:pt x="11" y="38"/>
                    <a:pt x="11" y="38"/>
                    <a:pt x="11" y="38"/>
                  </a:cubicBezTo>
                  <a:cubicBezTo>
                    <a:pt x="11" y="38"/>
                    <a:pt x="11" y="38"/>
                    <a:pt x="11" y="38"/>
                  </a:cubicBezTo>
                  <a:cubicBezTo>
                    <a:pt x="11" y="37"/>
                    <a:pt x="11" y="37"/>
                    <a:pt x="11" y="37"/>
                  </a:cubicBezTo>
                  <a:cubicBezTo>
                    <a:pt x="11" y="36"/>
                    <a:pt x="11" y="36"/>
                    <a:pt x="11" y="36"/>
                  </a:cubicBezTo>
                  <a:cubicBezTo>
                    <a:pt x="11" y="35"/>
                    <a:pt x="11" y="35"/>
                    <a:pt x="11" y="35"/>
                  </a:cubicBezTo>
                  <a:cubicBezTo>
                    <a:pt x="10" y="34"/>
                    <a:pt x="10" y="34"/>
                    <a:pt x="10" y="34"/>
                  </a:cubicBezTo>
                  <a:cubicBezTo>
                    <a:pt x="10" y="33"/>
                    <a:pt x="10" y="33"/>
                    <a:pt x="10" y="33"/>
                  </a:cubicBezTo>
                  <a:cubicBezTo>
                    <a:pt x="10" y="32"/>
                    <a:pt x="10" y="32"/>
                    <a:pt x="10" y="32"/>
                  </a:cubicBezTo>
                  <a:cubicBezTo>
                    <a:pt x="10" y="31"/>
                    <a:pt x="10" y="31"/>
                    <a:pt x="10" y="31"/>
                  </a:cubicBezTo>
                  <a:cubicBezTo>
                    <a:pt x="10" y="31"/>
                    <a:pt x="10" y="31"/>
                    <a:pt x="10" y="31"/>
                  </a:cubicBezTo>
                  <a:cubicBezTo>
                    <a:pt x="10" y="30"/>
                    <a:pt x="10" y="30"/>
                    <a:pt x="10" y="30"/>
                  </a:cubicBezTo>
                  <a:cubicBezTo>
                    <a:pt x="9" y="28"/>
                    <a:pt x="9" y="28"/>
                    <a:pt x="9" y="28"/>
                  </a:cubicBezTo>
                  <a:cubicBezTo>
                    <a:pt x="8" y="27"/>
                    <a:pt x="8" y="27"/>
                    <a:pt x="8" y="27"/>
                  </a:cubicBezTo>
                  <a:cubicBezTo>
                    <a:pt x="7" y="26"/>
                    <a:pt x="7" y="26"/>
                    <a:pt x="7" y="26"/>
                  </a:cubicBezTo>
                  <a:cubicBezTo>
                    <a:pt x="6" y="25"/>
                    <a:pt x="6" y="25"/>
                    <a:pt x="6" y="25"/>
                  </a:cubicBezTo>
                  <a:cubicBezTo>
                    <a:pt x="6" y="24"/>
                    <a:pt x="6" y="24"/>
                    <a:pt x="6" y="24"/>
                  </a:cubicBezTo>
                  <a:cubicBezTo>
                    <a:pt x="5" y="23"/>
                    <a:pt x="5" y="23"/>
                    <a:pt x="5" y="23"/>
                  </a:cubicBezTo>
                  <a:cubicBezTo>
                    <a:pt x="6" y="22"/>
                    <a:pt x="6" y="22"/>
                    <a:pt x="6" y="22"/>
                  </a:cubicBezTo>
                  <a:cubicBezTo>
                    <a:pt x="6" y="22"/>
                    <a:pt x="6" y="22"/>
                    <a:pt x="6" y="22"/>
                  </a:cubicBezTo>
                  <a:cubicBezTo>
                    <a:pt x="6" y="20"/>
                    <a:pt x="6" y="20"/>
                    <a:pt x="6" y="20"/>
                  </a:cubicBezTo>
                  <a:cubicBezTo>
                    <a:pt x="6" y="19"/>
                    <a:pt x="6" y="19"/>
                    <a:pt x="6" y="19"/>
                  </a:cubicBezTo>
                  <a:cubicBezTo>
                    <a:pt x="7" y="19"/>
                    <a:pt x="7" y="19"/>
                    <a:pt x="7" y="19"/>
                  </a:cubicBezTo>
                  <a:cubicBezTo>
                    <a:pt x="7" y="18"/>
                    <a:pt x="7" y="18"/>
                    <a:pt x="7" y="18"/>
                  </a:cubicBezTo>
                  <a:cubicBezTo>
                    <a:pt x="6" y="18"/>
                    <a:pt x="6" y="18"/>
                    <a:pt x="6" y="18"/>
                  </a:cubicBezTo>
                  <a:cubicBezTo>
                    <a:pt x="6" y="17"/>
                    <a:pt x="6" y="17"/>
                    <a:pt x="6" y="17"/>
                  </a:cubicBezTo>
                  <a:cubicBezTo>
                    <a:pt x="5" y="16"/>
                    <a:pt x="5" y="16"/>
                    <a:pt x="5" y="16"/>
                  </a:cubicBezTo>
                  <a:cubicBezTo>
                    <a:pt x="4" y="15"/>
                    <a:pt x="4" y="15"/>
                    <a:pt x="4" y="15"/>
                  </a:cubicBezTo>
                  <a:cubicBezTo>
                    <a:pt x="3" y="13"/>
                    <a:pt x="3" y="13"/>
                    <a:pt x="3" y="13"/>
                  </a:cubicBezTo>
                  <a:cubicBezTo>
                    <a:pt x="2" y="13"/>
                    <a:pt x="2" y="13"/>
                    <a:pt x="2" y="13"/>
                  </a:cubicBezTo>
                  <a:cubicBezTo>
                    <a:pt x="2" y="12"/>
                    <a:pt x="2" y="12"/>
                    <a:pt x="2" y="12"/>
                  </a:cubicBezTo>
                  <a:cubicBezTo>
                    <a:pt x="1" y="11"/>
                    <a:pt x="1" y="11"/>
                    <a:pt x="1" y="11"/>
                  </a:cubicBezTo>
                  <a:cubicBezTo>
                    <a:pt x="0" y="10"/>
                    <a:pt x="0" y="10"/>
                    <a:pt x="0" y="10"/>
                  </a:cubicBezTo>
                  <a:cubicBezTo>
                    <a:pt x="0" y="10"/>
                    <a:pt x="0" y="10"/>
                    <a:pt x="0" y="10"/>
                  </a:cubicBezTo>
                  <a:cubicBezTo>
                    <a:pt x="0" y="10"/>
                    <a:pt x="0" y="10"/>
                    <a:pt x="0" y="10"/>
                  </a:cubicBezTo>
                  <a:cubicBezTo>
                    <a:pt x="1" y="9"/>
                    <a:pt x="1" y="9"/>
                    <a:pt x="1" y="9"/>
                  </a:cubicBezTo>
                  <a:cubicBezTo>
                    <a:pt x="2" y="9"/>
                    <a:pt x="2" y="9"/>
                    <a:pt x="2" y="9"/>
                  </a:cubicBezTo>
                  <a:cubicBezTo>
                    <a:pt x="1" y="8"/>
                    <a:pt x="1" y="8"/>
                    <a:pt x="1" y="8"/>
                  </a:cubicBezTo>
                  <a:cubicBezTo>
                    <a:pt x="1" y="7"/>
                    <a:pt x="1" y="7"/>
                    <a:pt x="1" y="7"/>
                  </a:cubicBezTo>
                  <a:cubicBezTo>
                    <a:pt x="2" y="6"/>
                    <a:pt x="2" y="6"/>
                    <a:pt x="2" y="6"/>
                  </a:cubicBezTo>
                  <a:cubicBezTo>
                    <a:pt x="2" y="5"/>
                    <a:pt x="2" y="5"/>
                    <a:pt x="2" y="5"/>
                  </a:cubicBezTo>
                  <a:cubicBezTo>
                    <a:pt x="2" y="4"/>
                    <a:pt x="2" y="4"/>
                    <a:pt x="2" y="4"/>
                  </a:cubicBezTo>
                  <a:cubicBezTo>
                    <a:pt x="4" y="4"/>
                    <a:pt x="4" y="4"/>
                    <a:pt x="4" y="4"/>
                  </a:cubicBezTo>
                  <a:cubicBezTo>
                    <a:pt x="5" y="4"/>
                    <a:pt x="5" y="4"/>
                    <a:pt x="5" y="4"/>
                  </a:cubicBezTo>
                  <a:cubicBezTo>
                    <a:pt x="6" y="4"/>
                    <a:pt x="6" y="4"/>
                    <a:pt x="6" y="4"/>
                  </a:cubicBezTo>
                  <a:cubicBezTo>
                    <a:pt x="6" y="3"/>
                    <a:pt x="6" y="3"/>
                    <a:pt x="6" y="3"/>
                  </a:cubicBezTo>
                  <a:cubicBezTo>
                    <a:pt x="6" y="2"/>
                    <a:pt x="6" y="2"/>
                    <a:pt x="6" y="2"/>
                  </a:cubicBezTo>
                  <a:cubicBezTo>
                    <a:pt x="7" y="2"/>
                    <a:pt x="7" y="2"/>
                    <a:pt x="7" y="2"/>
                  </a:cubicBezTo>
                  <a:cubicBezTo>
                    <a:pt x="8" y="2"/>
                    <a:pt x="8" y="2"/>
                    <a:pt x="8" y="2"/>
                  </a:cubicBezTo>
                  <a:cubicBezTo>
                    <a:pt x="9" y="2"/>
                    <a:pt x="9" y="2"/>
                    <a:pt x="9" y="2"/>
                  </a:cubicBezTo>
                  <a:cubicBezTo>
                    <a:pt x="8" y="1"/>
                    <a:pt x="8" y="1"/>
                    <a:pt x="8" y="1"/>
                  </a:cubicBezTo>
                  <a:cubicBezTo>
                    <a:pt x="8" y="1"/>
                    <a:pt x="8" y="1"/>
                    <a:pt x="8" y="1"/>
                  </a:cubicBezTo>
                  <a:cubicBezTo>
                    <a:pt x="9" y="0"/>
                    <a:pt x="9" y="0"/>
                    <a:pt x="9" y="0"/>
                  </a:cubicBezTo>
                  <a:cubicBezTo>
                    <a:pt x="10" y="0"/>
                    <a:pt x="10" y="0"/>
                    <a:pt x="10" y="0"/>
                  </a:cubicBezTo>
                  <a:cubicBezTo>
                    <a:pt x="10" y="0"/>
                    <a:pt x="10" y="0"/>
                    <a:pt x="10" y="0"/>
                  </a:cubicBezTo>
                  <a:close/>
                  <a:moveTo>
                    <a:pt x="13" y="59"/>
                  </a:moveTo>
                  <a:cubicBezTo>
                    <a:pt x="13" y="60"/>
                    <a:pt x="13" y="60"/>
                    <a:pt x="13" y="60"/>
                  </a:cubicBezTo>
                  <a:cubicBezTo>
                    <a:pt x="13" y="60"/>
                    <a:pt x="13" y="60"/>
                    <a:pt x="13" y="60"/>
                  </a:cubicBezTo>
                  <a:cubicBezTo>
                    <a:pt x="13" y="59"/>
                    <a:pt x="13" y="59"/>
                    <a:pt x="13" y="59"/>
                  </a:cubicBezTo>
                  <a:cubicBezTo>
                    <a:pt x="13" y="59"/>
                    <a:pt x="13" y="59"/>
                    <a:pt x="13" y="59"/>
                  </a:cubicBezTo>
                  <a:cubicBezTo>
                    <a:pt x="13" y="59"/>
                    <a:pt x="13" y="59"/>
                    <a:pt x="13" y="59"/>
                  </a:cubicBezTo>
                  <a:close/>
                  <a:moveTo>
                    <a:pt x="10" y="55"/>
                  </a:moveTo>
                  <a:cubicBezTo>
                    <a:pt x="10" y="56"/>
                    <a:pt x="10" y="56"/>
                    <a:pt x="10" y="56"/>
                  </a:cubicBezTo>
                  <a:cubicBezTo>
                    <a:pt x="10" y="56"/>
                    <a:pt x="10" y="56"/>
                    <a:pt x="10" y="56"/>
                  </a:cubicBezTo>
                  <a:cubicBezTo>
                    <a:pt x="10" y="55"/>
                    <a:pt x="10" y="55"/>
                    <a:pt x="10" y="55"/>
                  </a:cubicBezTo>
                  <a:cubicBezTo>
                    <a:pt x="10" y="55"/>
                    <a:pt x="10" y="55"/>
                    <a:pt x="10" y="55"/>
                  </a:cubicBezTo>
                  <a:close/>
                  <a:moveTo>
                    <a:pt x="7" y="53"/>
                  </a:moveTo>
                  <a:cubicBezTo>
                    <a:pt x="7" y="54"/>
                    <a:pt x="7" y="54"/>
                    <a:pt x="7" y="54"/>
                  </a:cubicBezTo>
                  <a:cubicBezTo>
                    <a:pt x="7" y="54"/>
                    <a:pt x="7" y="54"/>
                    <a:pt x="7" y="54"/>
                  </a:cubicBezTo>
                  <a:cubicBezTo>
                    <a:pt x="7" y="55"/>
                    <a:pt x="7" y="55"/>
                    <a:pt x="7" y="55"/>
                  </a:cubicBezTo>
                  <a:cubicBezTo>
                    <a:pt x="7" y="54"/>
                    <a:pt x="7" y="54"/>
                    <a:pt x="7" y="54"/>
                  </a:cubicBezTo>
                  <a:cubicBezTo>
                    <a:pt x="7" y="53"/>
                    <a:pt x="7" y="53"/>
                    <a:pt x="7" y="53"/>
                  </a:cubicBezTo>
                  <a:cubicBezTo>
                    <a:pt x="7" y="53"/>
                    <a:pt x="7" y="53"/>
                    <a:pt x="7" y="53"/>
                  </a:cubicBezTo>
                  <a:close/>
                  <a:moveTo>
                    <a:pt x="23" y="36"/>
                  </a:moveTo>
                  <a:cubicBezTo>
                    <a:pt x="23" y="37"/>
                    <a:pt x="23" y="37"/>
                    <a:pt x="23" y="37"/>
                  </a:cubicBezTo>
                  <a:cubicBezTo>
                    <a:pt x="24" y="37"/>
                    <a:pt x="24" y="37"/>
                    <a:pt x="24" y="37"/>
                  </a:cubicBezTo>
                  <a:cubicBezTo>
                    <a:pt x="24" y="37"/>
                    <a:pt x="24" y="37"/>
                    <a:pt x="24" y="37"/>
                  </a:cubicBezTo>
                  <a:cubicBezTo>
                    <a:pt x="23" y="36"/>
                    <a:pt x="23" y="36"/>
                    <a:pt x="23" y="36"/>
                  </a:cubicBezTo>
                  <a:close/>
                  <a:moveTo>
                    <a:pt x="14" y="46"/>
                  </a:moveTo>
                  <a:cubicBezTo>
                    <a:pt x="13" y="46"/>
                    <a:pt x="13" y="46"/>
                    <a:pt x="13" y="46"/>
                  </a:cubicBezTo>
                  <a:cubicBezTo>
                    <a:pt x="14" y="46"/>
                    <a:pt x="14" y="46"/>
                    <a:pt x="14" y="46"/>
                  </a:cubicBezTo>
                  <a:cubicBezTo>
                    <a:pt x="14" y="46"/>
                    <a:pt x="14" y="46"/>
                    <a:pt x="14" y="46"/>
                  </a:cubicBezTo>
                  <a:close/>
                  <a:moveTo>
                    <a:pt x="14" y="47"/>
                  </a:moveTo>
                  <a:cubicBezTo>
                    <a:pt x="14" y="47"/>
                    <a:pt x="14" y="47"/>
                    <a:pt x="14" y="47"/>
                  </a:cubicBezTo>
                  <a:cubicBezTo>
                    <a:pt x="14" y="48"/>
                    <a:pt x="14" y="48"/>
                    <a:pt x="14" y="48"/>
                  </a:cubicBezTo>
                  <a:cubicBezTo>
                    <a:pt x="15" y="48"/>
                    <a:pt x="15" y="48"/>
                    <a:pt x="15" y="48"/>
                  </a:cubicBezTo>
                  <a:cubicBezTo>
                    <a:pt x="15" y="47"/>
                    <a:pt x="15" y="47"/>
                    <a:pt x="15" y="47"/>
                  </a:cubicBezTo>
                  <a:lnTo>
                    <a:pt x="14" y="4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4" name="Freeform 28">
              <a:extLst>
                <a:ext uri="{FF2B5EF4-FFF2-40B4-BE49-F238E27FC236}">
                  <a16:creationId xmlns:a16="http://schemas.microsoft.com/office/drawing/2014/main" xmlns="" id="{B997CDBD-6D6C-426C-A984-B981D53F75F4}"/>
                </a:ext>
              </a:extLst>
            </p:cNvPr>
            <p:cNvSpPr>
              <a:spLocks noEditPoints="1"/>
            </p:cNvSpPr>
            <p:nvPr/>
          </p:nvSpPr>
          <p:spPr bwMode="auto">
            <a:xfrm>
              <a:off x="7658708" y="3505038"/>
              <a:ext cx="265124" cy="518480"/>
            </a:xfrm>
            <a:custGeom>
              <a:avLst/>
              <a:gdLst>
                <a:gd name="T0" fmla="*/ 82 w 148"/>
                <a:gd name="T1" fmla="*/ 4 h 297"/>
                <a:gd name="T2" fmla="*/ 97 w 148"/>
                <a:gd name="T3" fmla="*/ 22 h 297"/>
                <a:gd name="T4" fmla="*/ 89 w 148"/>
                <a:gd name="T5" fmla="*/ 41 h 297"/>
                <a:gd name="T6" fmla="*/ 85 w 148"/>
                <a:gd name="T7" fmla="*/ 48 h 297"/>
                <a:gd name="T8" fmla="*/ 85 w 148"/>
                <a:gd name="T9" fmla="*/ 63 h 297"/>
                <a:gd name="T10" fmla="*/ 100 w 148"/>
                <a:gd name="T11" fmla="*/ 71 h 297"/>
                <a:gd name="T12" fmla="*/ 108 w 148"/>
                <a:gd name="T13" fmla="*/ 78 h 297"/>
                <a:gd name="T14" fmla="*/ 122 w 148"/>
                <a:gd name="T15" fmla="*/ 86 h 297"/>
                <a:gd name="T16" fmla="*/ 115 w 148"/>
                <a:gd name="T17" fmla="*/ 100 h 297"/>
                <a:gd name="T18" fmla="*/ 126 w 148"/>
                <a:gd name="T19" fmla="*/ 104 h 297"/>
                <a:gd name="T20" fmla="*/ 148 w 148"/>
                <a:gd name="T21" fmla="*/ 108 h 297"/>
                <a:gd name="T22" fmla="*/ 137 w 148"/>
                <a:gd name="T23" fmla="*/ 119 h 297"/>
                <a:gd name="T24" fmla="*/ 122 w 148"/>
                <a:gd name="T25" fmla="*/ 130 h 297"/>
                <a:gd name="T26" fmla="*/ 115 w 148"/>
                <a:gd name="T27" fmla="*/ 141 h 297"/>
                <a:gd name="T28" fmla="*/ 97 w 148"/>
                <a:gd name="T29" fmla="*/ 152 h 297"/>
                <a:gd name="T30" fmla="*/ 93 w 148"/>
                <a:gd name="T31" fmla="*/ 163 h 297"/>
                <a:gd name="T32" fmla="*/ 111 w 148"/>
                <a:gd name="T33" fmla="*/ 186 h 297"/>
                <a:gd name="T34" fmla="*/ 115 w 148"/>
                <a:gd name="T35" fmla="*/ 201 h 297"/>
                <a:gd name="T36" fmla="*/ 119 w 148"/>
                <a:gd name="T37" fmla="*/ 223 h 297"/>
                <a:gd name="T38" fmla="*/ 130 w 148"/>
                <a:gd name="T39" fmla="*/ 245 h 297"/>
                <a:gd name="T40" fmla="*/ 134 w 148"/>
                <a:gd name="T41" fmla="*/ 267 h 297"/>
                <a:gd name="T42" fmla="*/ 122 w 148"/>
                <a:gd name="T43" fmla="*/ 290 h 297"/>
                <a:gd name="T44" fmla="*/ 119 w 148"/>
                <a:gd name="T45" fmla="*/ 286 h 297"/>
                <a:gd name="T46" fmla="*/ 122 w 148"/>
                <a:gd name="T47" fmla="*/ 278 h 297"/>
                <a:gd name="T48" fmla="*/ 122 w 148"/>
                <a:gd name="T49" fmla="*/ 264 h 297"/>
                <a:gd name="T50" fmla="*/ 119 w 148"/>
                <a:gd name="T51" fmla="*/ 241 h 297"/>
                <a:gd name="T52" fmla="*/ 111 w 148"/>
                <a:gd name="T53" fmla="*/ 238 h 297"/>
                <a:gd name="T54" fmla="*/ 104 w 148"/>
                <a:gd name="T55" fmla="*/ 219 h 297"/>
                <a:gd name="T56" fmla="*/ 100 w 148"/>
                <a:gd name="T57" fmla="*/ 197 h 297"/>
                <a:gd name="T58" fmla="*/ 97 w 148"/>
                <a:gd name="T59" fmla="*/ 193 h 297"/>
                <a:gd name="T60" fmla="*/ 85 w 148"/>
                <a:gd name="T61" fmla="*/ 178 h 297"/>
                <a:gd name="T62" fmla="*/ 85 w 148"/>
                <a:gd name="T63" fmla="*/ 182 h 297"/>
                <a:gd name="T64" fmla="*/ 74 w 148"/>
                <a:gd name="T65" fmla="*/ 189 h 297"/>
                <a:gd name="T66" fmla="*/ 71 w 148"/>
                <a:gd name="T67" fmla="*/ 193 h 297"/>
                <a:gd name="T68" fmla="*/ 56 w 148"/>
                <a:gd name="T69" fmla="*/ 201 h 297"/>
                <a:gd name="T70" fmla="*/ 48 w 148"/>
                <a:gd name="T71" fmla="*/ 204 h 297"/>
                <a:gd name="T72" fmla="*/ 45 w 148"/>
                <a:gd name="T73" fmla="*/ 197 h 297"/>
                <a:gd name="T74" fmla="*/ 48 w 148"/>
                <a:gd name="T75" fmla="*/ 178 h 297"/>
                <a:gd name="T76" fmla="*/ 41 w 148"/>
                <a:gd name="T77" fmla="*/ 163 h 297"/>
                <a:gd name="T78" fmla="*/ 30 w 148"/>
                <a:gd name="T79" fmla="*/ 149 h 297"/>
                <a:gd name="T80" fmla="*/ 23 w 148"/>
                <a:gd name="T81" fmla="*/ 145 h 297"/>
                <a:gd name="T82" fmla="*/ 26 w 148"/>
                <a:gd name="T83" fmla="*/ 149 h 297"/>
                <a:gd name="T84" fmla="*/ 26 w 148"/>
                <a:gd name="T85" fmla="*/ 137 h 297"/>
                <a:gd name="T86" fmla="*/ 15 w 148"/>
                <a:gd name="T87" fmla="*/ 134 h 297"/>
                <a:gd name="T88" fmla="*/ 11 w 148"/>
                <a:gd name="T89" fmla="*/ 134 h 297"/>
                <a:gd name="T90" fmla="*/ 4 w 148"/>
                <a:gd name="T91" fmla="*/ 115 h 297"/>
                <a:gd name="T92" fmla="*/ 11 w 148"/>
                <a:gd name="T93" fmla="*/ 104 h 297"/>
                <a:gd name="T94" fmla="*/ 19 w 148"/>
                <a:gd name="T95" fmla="*/ 86 h 297"/>
                <a:gd name="T96" fmla="*/ 26 w 148"/>
                <a:gd name="T97" fmla="*/ 71 h 297"/>
                <a:gd name="T98" fmla="*/ 34 w 148"/>
                <a:gd name="T99" fmla="*/ 41 h 297"/>
                <a:gd name="T100" fmla="*/ 48 w 148"/>
                <a:gd name="T101" fmla="*/ 15 h 297"/>
                <a:gd name="T102" fmla="*/ 67 w 148"/>
                <a:gd name="T103" fmla="*/ 8 h 297"/>
                <a:gd name="T104" fmla="*/ 23 w 148"/>
                <a:gd name="T105" fmla="*/ 156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48" h="297">
                  <a:moveTo>
                    <a:pt x="67" y="0"/>
                  </a:moveTo>
                  <a:lnTo>
                    <a:pt x="71" y="0"/>
                  </a:lnTo>
                  <a:lnTo>
                    <a:pt x="74" y="0"/>
                  </a:lnTo>
                  <a:lnTo>
                    <a:pt x="78" y="0"/>
                  </a:lnTo>
                  <a:lnTo>
                    <a:pt x="82" y="0"/>
                  </a:lnTo>
                  <a:lnTo>
                    <a:pt x="82" y="4"/>
                  </a:lnTo>
                  <a:lnTo>
                    <a:pt x="85" y="4"/>
                  </a:lnTo>
                  <a:lnTo>
                    <a:pt x="85" y="11"/>
                  </a:lnTo>
                  <a:lnTo>
                    <a:pt x="89" y="8"/>
                  </a:lnTo>
                  <a:lnTo>
                    <a:pt x="93" y="11"/>
                  </a:lnTo>
                  <a:lnTo>
                    <a:pt x="93" y="15"/>
                  </a:lnTo>
                  <a:lnTo>
                    <a:pt x="97" y="22"/>
                  </a:lnTo>
                  <a:lnTo>
                    <a:pt x="97" y="26"/>
                  </a:lnTo>
                  <a:lnTo>
                    <a:pt x="97" y="34"/>
                  </a:lnTo>
                  <a:lnTo>
                    <a:pt x="97" y="37"/>
                  </a:lnTo>
                  <a:lnTo>
                    <a:pt x="93" y="37"/>
                  </a:lnTo>
                  <a:lnTo>
                    <a:pt x="93" y="37"/>
                  </a:lnTo>
                  <a:lnTo>
                    <a:pt x="89" y="41"/>
                  </a:lnTo>
                  <a:lnTo>
                    <a:pt x="89" y="41"/>
                  </a:lnTo>
                  <a:lnTo>
                    <a:pt x="89" y="45"/>
                  </a:lnTo>
                  <a:lnTo>
                    <a:pt x="89" y="48"/>
                  </a:lnTo>
                  <a:lnTo>
                    <a:pt x="89" y="48"/>
                  </a:lnTo>
                  <a:lnTo>
                    <a:pt x="85" y="48"/>
                  </a:lnTo>
                  <a:lnTo>
                    <a:pt x="85" y="48"/>
                  </a:lnTo>
                  <a:lnTo>
                    <a:pt x="82" y="52"/>
                  </a:lnTo>
                  <a:lnTo>
                    <a:pt x="85" y="56"/>
                  </a:lnTo>
                  <a:lnTo>
                    <a:pt x="82" y="56"/>
                  </a:lnTo>
                  <a:lnTo>
                    <a:pt x="82" y="60"/>
                  </a:lnTo>
                  <a:lnTo>
                    <a:pt x="85" y="60"/>
                  </a:lnTo>
                  <a:lnTo>
                    <a:pt x="85" y="63"/>
                  </a:lnTo>
                  <a:lnTo>
                    <a:pt x="89" y="63"/>
                  </a:lnTo>
                  <a:lnTo>
                    <a:pt x="89" y="67"/>
                  </a:lnTo>
                  <a:lnTo>
                    <a:pt x="89" y="71"/>
                  </a:lnTo>
                  <a:lnTo>
                    <a:pt x="93" y="67"/>
                  </a:lnTo>
                  <a:lnTo>
                    <a:pt x="100" y="67"/>
                  </a:lnTo>
                  <a:lnTo>
                    <a:pt x="100" y="71"/>
                  </a:lnTo>
                  <a:lnTo>
                    <a:pt x="100" y="71"/>
                  </a:lnTo>
                  <a:lnTo>
                    <a:pt x="104" y="74"/>
                  </a:lnTo>
                  <a:lnTo>
                    <a:pt x="108" y="71"/>
                  </a:lnTo>
                  <a:lnTo>
                    <a:pt x="108" y="74"/>
                  </a:lnTo>
                  <a:lnTo>
                    <a:pt x="108" y="78"/>
                  </a:lnTo>
                  <a:lnTo>
                    <a:pt x="108" y="78"/>
                  </a:lnTo>
                  <a:lnTo>
                    <a:pt x="111" y="82"/>
                  </a:lnTo>
                  <a:lnTo>
                    <a:pt x="111" y="82"/>
                  </a:lnTo>
                  <a:lnTo>
                    <a:pt x="115" y="82"/>
                  </a:lnTo>
                  <a:lnTo>
                    <a:pt x="115" y="82"/>
                  </a:lnTo>
                  <a:lnTo>
                    <a:pt x="119" y="82"/>
                  </a:lnTo>
                  <a:lnTo>
                    <a:pt x="122" y="86"/>
                  </a:lnTo>
                  <a:lnTo>
                    <a:pt x="122" y="86"/>
                  </a:lnTo>
                  <a:lnTo>
                    <a:pt x="122" y="89"/>
                  </a:lnTo>
                  <a:lnTo>
                    <a:pt x="122" y="89"/>
                  </a:lnTo>
                  <a:lnTo>
                    <a:pt x="119" y="97"/>
                  </a:lnTo>
                  <a:lnTo>
                    <a:pt x="115" y="97"/>
                  </a:lnTo>
                  <a:lnTo>
                    <a:pt x="115" y="100"/>
                  </a:lnTo>
                  <a:lnTo>
                    <a:pt x="119" y="100"/>
                  </a:lnTo>
                  <a:lnTo>
                    <a:pt x="122" y="100"/>
                  </a:lnTo>
                  <a:lnTo>
                    <a:pt x="122" y="100"/>
                  </a:lnTo>
                  <a:lnTo>
                    <a:pt x="126" y="100"/>
                  </a:lnTo>
                  <a:lnTo>
                    <a:pt x="126" y="100"/>
                  </a:lnTo>
                  <a:lnTo>
                    <a:pt x="126" y="104"/>
                  </a:lnTo>
                  <a:lnTo>
                    <a:pt x="126" y="108"/>
                  </a:lnTo>
                  <a:lnTo>
                    <a:pt x="130" y="112"/>
                  </a:lnTo>
                  <a:lnTo>
                    <a:pt x="134" y="108"/>
                  </a:lnTo>
                  <a:lnTo>
                    <a:pt x="137" y="108"/>
                  </a:lnTo>
                  <a:lnTo>
                    <a:pt x="145" y="104"/>
                  </a:lnTo>
                  <a:lnTo>
                    <a:pt x="148" y="108"/>
                  </a:lnTo>
                  <a:lnTo>
                    <a:pt x="148" y="108"/>
                  </a:lnTo>
                  <a:lnTo>
                    <a:pt x="145" y="112"/>
                  </a:lnTo>
                  <a:lnTo>
                    <a:pt x="137" y="112"/>
                  </a:lnTo>
                  <a:lnTo>
                    <a:pt x="137" y="115"/>
                  </a:lnTo>
                  <a:lnTo>
                    <a:pt x="137" y="119"/>
                  </a:lnTo>
                  <a:lnTo>
                    <a:pt x="137" y="119"/>
                  </a:lnTo>
                  <a:lnTo>
                    <a:pt x="134" y="123"/>
                  </a:lnTo>
                  <a:lnTo>
                    <a:pt x="134" y="123"/>
                  </a:lnTo>
                  <a:lnTo>
                    <a:pt x="130" y="126"/>
                  </a:lnTo>
                  <a:lnTo>
                    <a:pt x="126" y="126"/>
                  </a:lnTo>
                  <a:lnTo>
                    <a:pt x="122" y="130"/>
                  </a:lnTo>
                  <a:lnTo>
                    <a:pt x="122" y="130"/>
                  </a:lnTo>
                  <a:lnTo>
                    <a:pt x="126" y="134"/>
                  </a:lnTo>
                  <a:lnTo>
                    <a:pt x="122" y="134"/>
                  </a:lnTo>
                  <a:lnTo>
                    <a:pt x="119" y="134"/>
                  </a:lnTo>
                  <a:lnTo>
                    <a:pt x="115" y="134"/>
                  </a:lnTo>
                  <a:lnTo>
                    <a:pt x="115" y="137"/>
                  </a:lnTo>
                  <a:lnTo>
                    <a:pt x="115" y="141"/>
                  </a:lnTo>
                  <a:lnTo>
                    <a:pt x="111" y="141"/>
                  </a:lnTo>
                  <a:lnTo>
                    <a:pt x="108" y="141"/>
                  </a:lnTo>
                  <a:lnTo>
                    <a:pt x="100" y="141"/>
                  </a:lnTo>
                  <a:lnTo>
                    <a:pt x="100" y="145"/>
                  </a:lnTo>
                  <a:lnTo>
                    <a:pt x="100" y="149"/>
                  </a:lnTo>
                  <a:lnTo>
                    <a:pt x="97" y="152"/>
                  </a:lnTo>
                  <a:lnTo>
                    <a:pt x="97" y="156"/>
                  </a:lnTo>
                  <a:lnTo>
                    <a:pt x="100" y="160"/>
                  </a:lnTo>
                  <a:lnTo>
                    <a:pt x="97" y="160"/>
                  </a:lnTo>
                  <a:lnTo>
                    <a:pt x="93" y="163"/>
                  </a:lnTo>
                  <a:lnTo>
                    <a:pt x="93" y="163"/>
                  </a:lnTo>
                  <a:lnTo>
                    <a:pt x="93" y="163"/>
                  </a:lnTo>
                  <a:lnTo>
                    <a:pt x="97" y="167"/>
                  </a:lnTo>
                  <a:lnTo>
                    <a:pt x="100" y="171"/>
                  </a:lnTo>
                  <a:lnTo>
                    <a:pt x="100" y="175"/>
                  </a:lnTo>
                  <a:lnTo>
                    <a:pt x="104" y="175"/>
                  </a:lnTo>
                  <a:lnTo>
                    <a:pt x="108" y="182"/>
                  </a:lnTo>
                  <a:lnTo>
                    <a:pt x="111" y="186"/>
                  </a:lnTo>
                  <a:lnTo>
                    <a:pt x="115" y="189"/>
                  </a:lnTo>
                  <a:lnTo>
                    <a:pt x="115" y="193"/>
                  </a:lnTo>
                  <a:lnTo>
                    <a:pt x="119" y="193"/>
                  </a:lnTo>
                  <a:lnTo>
                    <a:pt x="119" y="197"/>
                  </a:lnTo>
                  <a:lnTo>
                    <a:pt x="115" y="197"/>
                  </a:lnTo>
                  <a:lnTo>
                    <a:pt x="115" y="201"/>
                  </a:lnTo>
                  <a:lnTo>
                    <a:pt x="115" y="208"/>
                  </a:lnTo>
                  <a:lnTo>
                    <a:pt x="115" y="208"/>
                  </a:lnTo>
                  <a:lnTo>
                    <a:pt x="111" y="212"/>
                  </a:lnTo>
                  <a:lnTo>
                    <a:pt x="115" y="215"/>
                  </a:lnTo>
                  <a:lnTo>
                    <a:pt x="115" y="219"/>
                  </a:lnTo>
                  <a:lnTo>
                    <a:pt x="119" y="223"/>
                  </a:lnTo>
                  <a:lnTo>
                    <a:pt x="122" y="227"/>
                  </a:lnTo>
                  <a:lnTo>
                    <a:pt x="126" y="230"/>
                  </a:lnTo>
                  <a:lnTo>
                    <a:pt x="130" y="238"/>
                  </a:lnTo>
                  <a:lnTo>
                    <a:pt x="130" y="241"/>
                  </a:lnTo>
                  <a:lnTo>
                    <a:pt x="130" y="241"/>
                  </a:lnTo>
                  <a:lnTo>
                    <a:pt x="130" y="245"/>
                  </a:lnTo>
                  <a:lnTo>
                    <a:pt x="130" y="249"/>
                  </a:lnTo>
                  <a:lnTo>
                    <a:pt x="130" y="252"/>
                  </a:lnTo>
                  <a:lnTo>
                    <a:pt x="134" y="256"/>
                  </a:lnTo>
                  <a:lnTo>
                    <a:pt x="134" y="260"/>
                  </a:lnTo>
                  <a:lnTo>
                    <a:pt x="134" y="264"/>
                  </a:lnTo>
                  <a:lnTo>
                    <a:pt x="134" y="267"/>
                  </a:lnTo>
                  <a:lnTo>
                    <a:pt x="134" y="267"/>
                  </a:lnTo>
                  <a:lnTo>
                    <a:pt x="130" y="278"/>
                  </a:lnTo>
                  <a:lnTo>
                    <a:pt x="126" y="282"/>
                  </a:lnTo>
                  <a:lnTo>
                    <a:pt x="126" y="286"/>
                  </a:lnTo>
                  <a:lnTo>
                    <a:pt x="122" y="286"/>
                  </a:lnTo>
                  <a:lnTo>
                    <a:pt x="122" y="290"/>
                  </a:lnTo>
                  <a:lnTo>
                    <a:pt x="122" y="290"/>
                  </a:lnTo>
                  <a:lnTo>
                    <a:pt x="122" y="293"/>
                  </a:lnTo>
                  <a:lnTo>
                    <a:pt x="119" y="297"/>
                  </a:lnTo>
                  <a:lnTo>
                    <a:pt x="119" y="290"/>
                  </a:lnTo>
                  <a:lnTo>
                    <a:pt x="119" y="286"/>
                  </a:lnTo>
                  <a:lnTo>
                    <a:pt x="119" y="286"/>
                  </a:lnTo>
                  <a:lnTo>
                    <a:pt x="119" y="282"/>
                  </a:lnTo>
                  <a:lnTo>
                    <a:pt x="119" y="286"/>
                  </a:lnTo>
                  <a:lnTo>
                    <a:pt x="119" y="282"/>
                  </a:lnTo>
                  <a:lnTo>
                    <a:pt x="122" y="278"/>
                  </a:lnTo>
                  <a:lnTo>
                    <a:pt x="122" y="278"/>
                  </a:lnTo>
                  <a:lnTo>
                    <a:pt x="122" y="278"/>
                  </a:lnTo>
                  <a:lnTo>
                    <a:pt x="122" y="275"/>
                  </a:lnTo>
                  <a:lnTo>
                    <a:pt x="122" y="271"/>
                  </a:lnTo>
                  <a:lnTo>
                    <a:pt x="122" y="271"/>
                  </a:lnTo>
                  <a:lnTo>
                    <a:pt x="122" y="267"/>
                  </a:lnTo>
                  <a:lnTo>
                    <a:pt x="122" y="264"/>
                  </a:lnTo>
                  <a:lnTo>
                    <a:pt x="122" y="264"/>
                  </a:lnTo>
                  <a:lnTo>
                    <a:pt x="119" y="260"/>
                  </a:lnTo>
                  <a:lnTo>
                    <a:pt x="119" y="256"/>
                  </a:lnTo>
                  <a:lnTo>
                    <a:pt x="122" y="256"/>
                  </a:lnTo>
                  <a:lnTo>
                    <a:pt x="119" y="252"/>
                  </a:lnTo>
                  <a:lnTo>
                    <a:pt x="119" y="252"/>
                  </a:lnTo>
                  <a:lnTo>
                    <a:pt x="119" y="241"/>
                  </a:lnTo>
                  <a:lnTo>
                    <a:pt x="115" y="241"/>
                  </a:lnTo>
                  <a:lnTo>
                    <a:pt x="115" y="238"/>
                  </a:lnTo>
                  <a:lnTo>
                    <a:pt x="111" y="234"/>
                  </a:lnTo>
                  <a:lnTo>
                    <a:pt x="111" y="238"/>
                  </a:lnTo>
                  <a:lnTo>
                    <a:pt x="111" y="238"/>
                  </a:lnTo>
                  <a:lnTo>
                    <a:pt x="111" y="238"/>
                  </a:lnTo>
                  <a:lnTo>
                    <a:pt x="108" y="234"/>
                  </a:lnTo>
                  <a:lnTo>
                    <a:pt x="108" y="227"/>
                  </a:lnTo>
                  <a:lnTo>
                    <a:pt x="108" y="227"/>
                  </a:lnTo>
                  <a:lnTo>
                    <a:pt x="108" y="223"/>
                  </a:lnTo>
                  <a:lnTo>
                    <a:pt x="108" y="219"/>
                  </a:lnTo>
                  <a:lnTo>
                    <a:pt x="104" y="219"/>
                  </a:lnTo>
                  <a:lnTo>
                    <a:pt x="104" y="212"/>
                  </a:lnTo>
                  <a:lnTo>
                    <a:pt x="104" y="212"/>
                  </a:lnTo>
                  <a:lnTo>
                    <a:pt x="100" y="201"/>
                  </a:lnTo>
                  <a:lnTo>
                    <a:pt x="100" y="201"/>
                  </a:lnTo>
                  <a:lnTo>
                    <a:pt x="100" y="197"/>
                  </a:lnTo>
                  <a:lnTo>
                    <a:pt x="100" y="197"/>
                  </a:lnTo>
                  <a:lnTo>
                    <a:pt x="100" y="197"/>
                  </a:lnTo>
                  <a:lnTo>
                    <a:pt x="97" y="193"/>
                  </a:lnTo>
                  <a:lnTo>
                    <a:pt x="100" y="189"/>
                  </a:lnTo>
                  <a:lnTo>
                    <a:pt x="100" y="189"/>
                  </a:lnTo>
                  <a:lnTo>
                    <a:pt x="97" y="193"/>
                  </a:lnTo>
                  <a:lnTo>
                    <a:pt x="97" y="193"/>
                  </a:lnTo>
                  <a:lnTo>
                    <a:pt x="93" y="193"/>
                  </a:lnTo>
                  <a:lnTo>
                    <a:pt x="93" y="189"/>
                  </a:lnTo>
                  <a:lnTo>
                    <a:pt x="89" y="186"/>
                  </a:lnTo>
                  <a:lnTo>
                    <a:pt x="85" y="182"/>
                  </a:lnTo>
                  <a:lnTo>
                    <a:pt x="85" y="178"/>
                  </a:lnTo>
                  <a:lnTo>
                    <a:pt x="85" y="178"/>
                  </a:lnTo>
                  <a:lnTo>
                    <a:pt x="85" y="178"/>
                  </a:lnTo>
                  <a:lnTo>
                    <a:pt x="82" y="175"/>
                  </a:lnTo>
                  <a:lnTo>
                    <a:pt x="85" y="178"/>
                  </a:lnTo>
                  <a:lnTo>
                    <a:pt x="82" y="178"/>
                  </a:lnTo>
                  <a:lnTo>
                    <a:pt x="82" y="182"/>
                  </a:lnTo>
                  <a:lnTo>
                    <a:pt x="85" y="182"/>
                  </a:lnTo>
                  <a:lnTo>
                    <a:pt x="85" y="186"/>
                  </a:lnTo>
                  <a:lnTo>
                    <a:pt x="82" y="186"/>
                  </a:lnTo>
                  <a:lnTo>
                    <a:pt x="85" y="189"/>
                  </a:lnTo>
                  <a:lnTo>
                    <a:pt x="78" y="193"/>
                  </a:lnTo>
                  <a:lnTo>
                    <a:pt x="78" y="189"/>
                  </a:lnTo>
                  <a:lnTo>
                    <a:pt x="74" y="189"/>
                  </a:lnTo>
                  <a:lnTo>
                    <a:pt x="74" y="189"/>
                  </a:lnTo>
                  <a:lnTo>
                    <a:pt x="74" y="193"/>
                  </a:lnTo>
                  <a:lnTo>
                    <a:pt x="74" y="193"/>
                  </a:lnTo>
                  <a:lnTo>
                    <a:pt x="78" y="193"/>
                  </a:lnTo>
                  <a:lnTo>
                    <a:pt x="74" y="193"/>
                  </a:lnTo>
                  <a:lnTo>
                    <a:pt x="71" y="193"/>
                  </a:lnTo>
                  <a:lnTo>
                    <a:pt x="71" y="193"/>
                  </a:lnTo>
                  <a:lnTo>
                    <a:pt x="71" y="197"/>
                  </a:lnTo>
                  <a:lnTo>
                    <a:pt x="63" y="201"/>
                  </a:lnTo>
                  <a:lnTo>
                    <a:pt x="60" y="201"/>
                  </a:lnTo>
                  <a:lnTo>
                    <a:pt x="60" y="201"/>
                  </a:lnTo>
                  <a:lnTo>
                    <a:pt x="56" y="201"/>
                  </a:lnTo>
                  <a:lnTo>
                    <a:pt x="56" y="201"/>
                  </a:lnTo>
                  <a:lnTo>
                    <a:pt x="56" y="201"/>
                  </a:lnTo>
                  <a:lnTo>
                    <a:pt x="56" y="201"/>
                  </a:lnTo>
                  <a:lnTo>
                    <a:pt x="52" y="201"/>
                  </a:lnTo>
                  <a:lnTo>
                    <a:pt x="48" y="201"/>
                  </a:lnTo>
                  <a:lnTo>
                    <a:pt x="48" y="204"/>
                  </a:lnTo>
                  <a:lnTo>
                    <a:pt x="45" y="204"/>
                  </a:lnTo>
                  <a:lnTo>
                    <a:pt x="45" y="201"/>
                  </a:lnTo>
                  <a:lnTo>
                    <a:pt x="52" y="197"/>
                  </a:lnTo>
                  <a:lnTo>
                    <a:pt x="52" y="193"/>
                  </a:lnTo>
                  <a:lnTo>
                    <a:pt x="48" y="197"/>
                  </a:lnTo>
                  <a:lnTo>
                    <a:pt x="45" y="197"/>
                  </a:lnTo>
                  <a:lnTo>
                    <a:pt x="41" y="201"/>
                  </a:lnTo>
                  <a:lnTo>
                    <a:pt x="41" y="201"/>
                  </a:lnTo>
                  <a:lnTo>
                    <a:pt x="41" y="201"/>
                  </a:lnTo>
                  <a:lnTo>
                    <a:pt x="41" y="197"/>
                  </a:lnTo>
                  <a:lnTo>
                    <a:pt x="45" y="182"/>
                  </a:lnTo>
                  <a:lnTo>
                    <a:pt x="48" y="178"/>
                  </a:lnTo>
                  <a:lnTo>
                    <a:pt x="48" y="178"/>
                  </a:lnTo>
                  <a:lnTo>
                    <a:pt x="45" y="171"/>
                  </a:lnTo>
                  <a:lnTo>
                    <a:pt x="45" y="167"/>
                  </a:lnTo>
                  <a:lnTo>
                    <a:pt x="41" y="163"/>
                  </a:lnTo>
                  <a:lnTo>
                    <a:pt x="41" y="163"/>
                  </a:lnTo>
                  <a:lnTo>
                    <a:pt x="41" y="163"/>
                  </a:lnTo>
                  <a:lnTo>
                    <a:pt x="41" y="160"/>
                  </a:lnTo>
                  <a:lnTo>
                    <a:pt x="37" y="156"/>
                  </a:lnTo>
                  <a:lnTo>
                    <a:pt x="37" y="156"/>
                  </a:lnTo>
                  <a:lnTo>
                    <a:pt x="34" y="152"/>
                  </a:lnTo>
                  <a:lnTo>
                    <a:pt x="34" y="149"/>
                  </a:lnTo>
                  <a:lnTo>
                    <a:pt x="30" y="149"/>
                  </a:lnTo>
                  <a:lnTo>
                    <a:pt x="34" y="149"/>
                  </a:lnTo>
                  <a:lnTo>
                    <a:pt x="34" y="156"/>
                  </a:lnTo>
                  <a:lnTo>
                    <a:pt x="26" y="152"/>
                  </a:lnTo>
                  <a:lnTo>
                    <a:pt x="23" y="152"/>
                  </a:lnTo>
                  <a:lnTo>
                    <a:pt x="23" y="149"/>
                  </a:lnTo>
                  <a:lnTo>
                    <a:pt x="23" y="145"/>
                  </a:lnTo>
                  <a:lnTo>
                    <a:pt x="19" y="145"/>
                  </a:lnTo>
                  <a:lnTo>
                    <a:pt x="23" y="145"/>
                  </a:lnTo>
                  <a:lnTo>
                    <a:pt x="26" y="149"/>
                  </a:lnTo>
                  <a:lnTo>
                    <a:pt x="26" y="149"/>
                  </a:lnTo>
                  <a:lnTo>
                    <a:pt x="30" y="149"/>
                  </a:lnTo>
                  <a:lnTo>
                    <a:pt x="26" y="149"/>
                  </a:lnTo>
                  <a:lnTo>
                    <a:pt x="26" y="145"/>
                  </a:lnTo>
                  <a:lnTo>
                    <a:pt x="26" y="145"/>
                  </a:lnTo>
                  <a:lnTo>
                    <a:pt x="30" y="145"/>
                  </a:lnTo>
                  <a:lnTo>
                    <a:pt x="30" y="145"/>
                  </a:lnTo>
                  <a:lnTo>
                    <a:pt x="30" y="141"/>
                  </a:lnTo>
                  <a:lnTo>
                    <a:pt x="26" y="137"/>
                  </a:lnTo>
                  <a:lnTo>
                    <a:pt x="23" y="137"/>
                  </a:lnTo>
                  <a:lnTo>
                    <a:pt x="23" y="134"/>
                  </a:lnTo>
                  <a:lnTo>
                    <a:pt x="19" y="134"/>
                  </a:lnTo>
                  <a:lnTo>
                    <a:pt x="19" y="134"/>
                  </a:lnTo>
                  <a:lnTo>
                    <a:pt x="19" y="134"/>
                  </a:lnTo>
                  <a:lnTo>
                    <a:pt x="15" y="134"/>
                  </a:lnTo>
                  <a:lnTo>
                    <a:pt x="15" y="134"/>
                  </a:lnTo>
                  <a:lnTo>
                    <a:pt x="15" y="130"/>
                  </a:lnTo>
                  <a:lnTo>
                    <a:pt x="15" y="130"/>
                  </a:lnTo>
                  <a:lnTo>
                    <a:pt x="11" y="130"/>
                  </a:lnTo>
                  <a:lnTo>
                    <a:pt x="11" y="130"/>
                  </a:lnTo>
                  <a:lnTo>
                    <a:pt x="11" y="134"/>
                  </a:lnTo>
                  <a:lnTo>
                    <a:pt x="4" y="126"/>
                  </a:lnTo>
                  <a:lnTo>
                    <a:pt x="4" y="123"/>
                  </a:lnTo>
                  <a:lnTo>
                    <a:pt x="4" y="119"/>
                  </a:lnTo>
                  <a:lnTo>
                    <a:pt x="4" y="119"/>
                  </a:lnTo>
                  <a:lnTo>
                    <a:pt x="0" y="119"/>
                  </a:lnTo>
                  <a:lnTo>
                    <a:pt x="4" y="115"/>
                  </a:lnTo>
                  <a:lnTo>
                    <a:pt x="4" y="112"/>
                  </a:lnTo>
                  <a:lnTo>
                    <a:pt x="8" y="115"/>
                  </a:lnTo>
                  <a:lnTo>
                    <a:pt x="8" y="112"/>
                  </a:lnTo>
                  <a:lnTo>
                    <a:pt x="8" y="104"/>
                  </a:lnTo>
                  <a:lnTo>
                    <a:pt x="8" y="104"/>
                  </a:lnTo>
                  <a:lnTo>
                    <a:pt x="11" y="104"/>
                  </a:lnTo>
                  <a:lnTo>
                    <a:pt x="11" y="100"/>
                  </a:lnTo>
                  <a:lnTo>
                    <a:pt x="15" y="97"/>
                  </a:lnTo>
                  <a:lnTo>
                    <a:pt x="15" y="93"/>
                  </a:lnTo>
                  <a:lnTo>
                    <a:pt x="15" y="89"/>
                  </a:lnTo>
                  <a:lnTo>
                    <a:pt x="15" y="86"/>
                  </a:lnTo>
                  <a:lnTo>
                    <a:pt x="19" y="86"/>
                  </a:lnTo>
                  <a:lnTo>
                    <a:pt x="19" y="82"/>
                  </a:lnTo>
                  <a:lnTo>
                    <a:pt x="19" y="78"/>
                  </a:lnTo>
                  <a:lnTo>
                    <a:pt x="15" y="71"/>
                  </a:lnTo>
                  <a:lnTo>
                    <a:pt x="19" y="71"/>
                  </a:lnTo>
                  <a:lnTo>
                    <a:pt x="23" y="71"/>
                  </a:lnTo>
                  <a:lnTo>
                    <a:pt x="26" y="71"/>
                  </a:lnTo>
                  <a:lnTo>
                    <a:pt x="30" y="67"/>
                  </a:lnTo>
                  <a:lnTo>
                    <a:pt x="30" y="60"/>
                  </a:lnTo>
                  <a:lnTo>
                    <a:pt x="34" y="52"/>
                  </a:lnTo>
                  <a:lnTo>
                    <a:pt x="30" y="48"/>
                  </a:lnTo>
                  <a:lnTo>
                    <a:pt x="30" y="48"/>
                  </a:lnTo>
                  <a:lnTo>
                    <a:pt x="34" y="41"/>
                  </a:lnTo>
                  <a:lnTo>
                    <a:pt x="37" y="34"/>
                  </a:lnTo>
                  <a:lnTo>
                    <a:pt x="34" y="34"/>
                  </a:lnTo>
                  <a:lnTo>
                    <a:pt x="37" y="30"/>
                  </a:lnTo>
                  <a:lnTo>
                    <a:pt x="41" y="22"/>
                  </a:lnTo>
                  <a:lnTo>
                    <a:pt x="45" y="22"/>
                  </a:lnTo>
                  <a:lnTo>
                    <a:pt x="48" y="15"/>
                  </a:lnTo>
                  <a:lnTo>
                    <a:pt x="52" y="11"/>
                  </a:lnTo>
                  <a:lnTo>
                    <a:pt x="56" y="11"/>
                  </a:lnTo>
                  <a:lnTo>
                    <a:pt x="60" y="8"/>
                  </a:lnTo>
                  <a:lnTo>
                    <a:pt x="63" y="11"/>
                  </a:lnTo>
                  <a:lnTo>
                    <a:pt x="67" y="11"/>
                  </a:lnTo>
                  <a:lnTo>
                    <a:pt x="67" y="8"/>
                  </a:lnTo>
                  <a:lnTo>
                    <a:pt x="67" y="4"/>
                  </a:lnTo>
                  <a:lnTo>
                    <a:pt x="71" y="4"/>
                  </a:lnTo>
                  <a:lnTo>
                    <a:pt x="67" y="0"/>
                  </a:lnTo>
                  <a:lnTo>
                    <a:pt x="67" y="0"/>
                  </a:lnTo>
                  <a:lnTo>
                    <a:pt x="67" y="0"/>
                  </a:lnTo>
                  <a:close/>
                  <a:moveTo>
                    <a:pt x="23" y="156"/>
                  </a:moveTo>
                  <a:lnTo>
                    <a:pt x="26" y="160"/>
                  </a:lnTo>
                  <a:lnTo>
                    <a:pt x="26" y="160"/>
                  </a:lnTo>
                  <a:lnTo>
                    <a:pt x="30" y="160"/>
                  </a:lnTo>
                  <a:lnTo>
                    <a:pt x="26" y="156"/>
                  </a:lnTo>
                  <a:lnTo>
                    <a:pt x="23" y="15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5" name="Freeform 29">
              <a:extLst>
                <a:ext uri="{FF2B5EF4-FFF2-40B4-BE49-F238E27FC236}">
                  <a16:creationId xmlns:a16="http://schemas.microsoft.com/office/drawing/2014/main" xmlns="" id="{DED53E34-4F69-4915-A43E-A0BEF7C5D224}"/>
                </a:ext>
              </a:extLst>
            </p:cNvPr>
            <p:cNvSpPr>
              <a:spLocks noEditPoints="1"/>
            </p:cNvSpPr>
            <p:nvPr/>
          </p:nvSpPr>
          <p:spPr bwMode="auto">
            <a:xfrm>
              <a:off x="7320137" y="4023517"/>
              <a:ext cx="66282" cy="109981"/>
            </a:xfrm>
            <a:custGeom>
              <a:avLst/>
              <a:gdLst>
                <a:gd name="T0" fmla="*/ 0 w 37"/>
                <a:gd name="T1" fmla="*/ 26 h 63"/>
                <a:gd name="T2" fmla="*/ 4 w 37"/>
                <a:gd name="T3" fmla="*/ 22 h 63"/>
                <a:gd name="T4" fmla="*/ 0 w 37"/>
                <a:gd name="T5" fmla="*/ 26 h 63"/>
                <a:gd name="T6" fmla="*/ 0 w 37"/>
                <a:gd name="T7" fmla="*/ 30 h 63"/>
                <a:gd name="T8" fmla="*/ 8 w 37"/>
                <a:gd name="T9" fmla="*/ 4 h 63"/>
                <a:gd name="T10" fmla="*/ 0 w 37"/>
                <a:gd name="T11" fmla="*/ 0 h 63"/>
                <a:gd name="T12" fmla="*/ 8 w 37"/>
                <a:gd name="T13" fmla="*/ 0 h 63"/>
                <a:gd name="T14" fmla="*/ 8 w 37"/>
                <a:gd name="T15" fmla="*/ 4 h 63"/>
                <a:gd name="T16" fmla="*/ 8 w 37"/>
                <a:gd name="T17" fmla="*/ 4 h 63"/>
                <a:gd name="T18" fmla="*/ 12 w 37"/>
                <a:gd name="T19" fmla="*/ 4 h 63"/>
                <a:gd name="T20" fmla="*/ 15 w 37"/>
                <a:gd name="T21" fmla="*/ 7 h 63"/>
                <a:gd name="T22" fmla="*/ 15 w 37"/>
                <a:gd name="T23" fmla="*/ 7 h 63"/>
                <a:gd name="T24" fmla="*/ 12 w 37"/>
                <a:gd name="T25" fmla="*/ 7 h 63"/>
                <a:gd name="T26" fmla="*/ 8 w 37"/>
                <a:gd name="T27" fmla="*/ 4 h 63"/>
                <a:gd name="T28" fmla="*/ 8 w 37"/>
                <a:gd name="T29" fmla="*/ 4 h 63"/>
                <a:gd name="T30" fmla="*/ 12 w 37"/>
                <a:gd name="T31" fmla="*/ 4 h 63"/>
                <a:gd name="T32" fmla="*/ 8 w 37"/>
                <a:gd name="T33" fmla="*/ 7 h 63"/>
                <a:gd name="T34" fmla="*/ 8 w 37"/>
                <a:gd name="T35" fmla="*/ 7 h 63"/>
                <a:gd name="T36" fmla="*/ 8 w 37"/>
                <a:gd name="T37" fmla="*/ 11 h 63"/>
                <a:gd name="T38" fmla="*/ 4 w 37"/>
                <a:gd name="T39" fmla="*/ 15 h 63"/>
                <a:gd name="T40" fmla="*/ 4 w 37"/>
                <a:gd name="T41" fmla="*/ 11 h 63"/>
                <a:gd name="T42" fmla="*/ 0 w 37"/>
                <a:gd name="T43" fmla="*/ 15 h 63"/>
                <a:gd name="T44" fmla="*/ 4 w 37"/>
                <a:gd name="T45" fmla="*/ 15 h 63"/>
                <a:gd name="T46" fmla="*/ 4 w 37"/>
                <a:gd name="T47" fmla="*/ 19 h 63"/>
                <a:gd name="T48" fmla="*/ 4 w 37"/>
                <a:gd name="T49" fmla="*/ 26 h 63"/>
                <a:gd name="T50" fmla="*/ 0 w 37"/>
                <a:gd name="T51" fmla="*/ 33 h 63"/>
                <a:gd name="T52" fmla="*/ 4 w 37"/>
                <a:gd name="T53" fmla="*/ 41 h 63"/>
                <a:gd name="T54" fmla="*/ 4 w 37"/>
                <a:gd name="T55" fmla="*/ 48 h 63"/>
                <a:gd name="T56" fmla="*/ 8 w 37"/>
                <a:gd name="T57" fmla="*/ 59 h 63"/>
                <a:gd name="T58" fmla="*/ 15 w 37"/>
                <a:gd name="T59" fmla="*/ 59 h 63"/>
                <a:gd name="T60" fmla="*/ 26 w 37"/>
                <a:gd name="T61" fmla="*/ 59 h 63"/>
                <a:gd name="T62" fmla="*/ 34 w 37"/>
                <a:gd name="T63" fmla="*/ 48 h 63"/>
                <a:gd name="T64" fmla="*/ 37 w 37"/>
                <a:gd name="T65" fmla="*/ 45 h 63"/>
                <a:gd name="T66" fmla="*/ 37 w 37"/>
                <a:gd name="T67" fmla="*/ 41 h 63"/>
                <a:gd name="T68" fmla="*/ 37 w 37"/>
                <a:gd name="T69" fmla="*/ 37 h 63"/>
                <a:gd name="T70" fmla="*/ 30 w 37"/>
                <a:gd name="T71" fmla="*/ 26 h 63"/>
                <a:gd name="T72" fmla="*/ 26 w 37"/>
                <a:gd name="T73" fmla="*/ 22 h 63"/>
                <a:gd name="T74" fmla="*/ 23 w 37"/>
                <a:gd name="T75" fmla="*/ 22 h 63"/>
                <a:gd name="T76" fmla="*/ 26 w 37"/>
                <a:gd name="T77" fmla="*/ 19 h 63"/>
                <a:gd name="T78" fmla="*/ 23 w 37"/>
                <a:gd name="T79" fmla="*/ 15 h 63"/>
                <a:gd name="T80" fmla="*/ 19 w 37"/>
                <a:gd name="T81" fmla="*/ 11 h 63"/>
                <a:gd name="T82" fmla="*/ 19 w 37"/>
                <a:gd name="T83" fmla="*/ 11 h 63"/>
                <a:gd name="T84" fmla="*/ 12 w 37"/>
                <a:gd name="T85" fmla="*/ 7 h 63"/>
                <a:gd name="T86" fmla="*/ 12 w 37"/>
                <a:gd name="T87" fmla="*/ 7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7" h="63">
                  <a:moveTo>
                    <a:pt x="0" y="30"/>
                  </a:moveTo>
                  <a:lnTo>
                    <a:pt x="0" y="26"/>
                  </a:lnTo>
                  <a:lnTo>
                    <a:pt x="0" y="26"/>
                  </a:lnTo>
                  <a:lnTo>
                    <a:pt x="4" y="22"/>
                  </a:lnTo>
                  <a:lnTo>
                    <a:pt x="0" y="26"/>
                  </a:lnTo>
                  <a:lnTo>
                    <a:pt x="0" y="26"/>
                  </a:lnTo>
                  <a:lnTo>
                    <a:pt x="0" y="26"/>
                  </a:lnTo>
                  <a:lnTo>
                    <a:pt x="0" y="30"/>
                  </a:lnTo>
                  <a:lnTo>
                    <a:pt x="0" y="30"/>
                  </a:lnTo>
                  <a:close/>
                  <a:moveTo>
                    <a:pt x="8" y="4"/>
                  </a:moveTo>
                  <a:lnTo>
                    <a:pt x="4" y="4"/>
                  </a:lnTo>
                  <a:lnTo>
                    <a:pt x="0" y="0"/>
                  </a:lnTo>
                  <a:lnTo>
                    <a:pt x="8" y="0"/>
                  </a:lnTo>
                  <a:lnTo>
                    <a:pt x="8" y="0"/>
                  </a:lnTo>
                  <a:lnTo>
                    <a:pt x="8" y="4"/>
                  </a:lnTo>
                  <a:lnTo>
                    <a:pt x="8" y="4"/>
                  </a:lnTo>
                  <a:lnTo>
                    <a:pt x="8" y="4"/>
                  </a:lnTo>
                  <a:lnTo>
                    <a:pt x="8" y="4"/>
                  </a:lnTo>
                  <a:close/>
                  <a:moveTo>
                    <a:pt x="12" y="4"/>
                  </a:moveTo>
                  <a:lnTo>
                    <a:pt x="12" y="4"/>
                  </a:lnTo>
                  <a:lnTo>
                    <a:pt x="12" y="4"/>
                  </a:lnTo>
                  <a:lnTo>
                    <a:pt x="15" y="7"/>
                  </a:lnTo>
                  <a:lnTo>
                    <a:pt x="19" y="7"/>
                  </a:lnTo>
                  <a:lnTo>
                    <a:pt x="15" y="7"/>
                  </a:lnTo>
                  <a:lnTo>
                    <a:pt x="12" y="7"/>
                  </a:lnTo>
                  <a:lnTo>
                    <a:pt x="12" y="7"/>
                  </a:lnTo>
                  <a:lnTo>
                    <a:pt x="8" y="4"/>
                  </a:lnTo>
                  <a:lnTo>
                    <a:pt x="8" y="4"/>
                  </a:lnTo>
                  <a:lnTo>
                    <a:pt x="12" y="4"/>
                  </a:lnTo>
                  <a:lnTo>
                    <a:pt x="8" y="4"/>
                  </a:lnTo>
                  <a:lnTo>
                    <a:pt x="12" y="4"/>
                  </a:lnTo>
                  <a:lnTo>
                    <a:pt x="12" y="4"/>
                  </a:lnTo>
                  <a:close/>
                  <a:moveTo>
                    <a:pt x="8" y="7"/>
                  </a:moveTo>
                  <a:lnTo>
                    <a:pt x="8" y="7"/>
                  </a:lnTo>
                  <a:lnTo>
                    <a:pt x="8" y="7"/>
                  </a:lnTo>
                  <a:lnTo>
                    <a:pt x="8" y="7"/>
                  </a:lnTo>
                  <a:lnTo>
                    <a:pt x="8" y="7"/>
                  </a:lnTo>
                  <a:lnTo>
                    <a:pt x="8" y="11"/>
                  </a:lnTo>
                  <a:lnTo>
                    <a:pt x="8" y="11"/>
                  </a:lnTo>
                  <a:lnTo>
                    <a:pt x="4" y="15"/>
                  </a:lnTo>
                  <a:lnTo>
                    <a:pt x="4" y="15"/>
                  </a:lnTo>
                  <a:lnTo>
                    <a:pt x="4" y="11"/>
                  </a:lnTo>
                  <a:lnTo>
                    <a:pt x="0" y="11"/>
                  </a:lnTo>
                  <a:lnTo>
                    <a:pt x="0" y="15"/>
                  </a:lnTo>
                  <a:lnTo>
                    <a:pt x="0" y="15"/>
                  </a:lnTo>
                  <a:lnTo>
                    <a:pt x="4" y="15"/>
                  </a:lnTo>
                  <a:lnTo>
                    <a:pt x="4" y="15"/>
                  </a:lnTo>
                  <a:lnTo>
                    <a:pt x="4" y="19"/>
                  </a:lnTo>
                  <a:lnTo>
                    <a:pt x="4" y="22"/>
                  </a:lnTo>
                  <a:lnTo>
                    <a:pt x="4" y="26"/>
                  </a:lnTo>
                  <a:lnTo>
                    <a:pt x="0" y="30"/>
                  </a:lnTo>
                  <a:lnTo>
                    <a:pt x="0" y="33"/>
                  </a:lnTo>
                  <a:lnTo>
                    <a:pt x="0" y="33"/>
                  </a:lnTo>
                  <a:lnTo>
                    <a:pt x="4" y="41"/>
                  </a:lnTo>
                  <a:lnTo>
                    <a:pt x="0" y="41"/>
                  </a:lnTo>
                  <a:lnTo>
                    <a:pt x="4" y="48"/>
                  </a:lnTo>
                  <a:lnTo>
                    <a:pt x="8" y="56"/>
                  </a:lnTo>
                  <a:lnTo>
                    <a:pt x="8" y="59"/>
                  </a:lnTo>
                  <a:lnTo>
                    <a:pt x="12" y="63"/>
                  </a:lnTo>
                  <a:lnTo>
                    <a:pt x="15" y="59"/>
                  </a:lnTo>
                  <a:lnTo>
                    <a:pt x="23" y="59"/>
                  </a:lnTo>
                  <a:lnTo>
                    <a:pt x="26" y="59"/>
                  </a:lnTo>
                  <a:lnTo>
                    <a:pt x="34" y="56"/>
                  </a:lnTo>
                  <a:lnTo>
                    <a:pt x="34" y="48"/>
                  </a:lnTo>
                  <a:lnTo>
                    <a:pt x="37" y="48"/>
                  </a:lnTo>
                  <a:lnTo>
                    <a:pt x="37" y="45"/>
                  </a:lnTo>
                  <a:lnTo>
                    <a:pt x="37" y="45"/>
                  </a:lnTo>
                  <a:lnTo>
                    <a:pt x="37" y="41"/>
                  </a:lnTo>
                  <a:lnTo>
                    <a:pt x="34" y="37"/>
                  </a:lnTo>
                  <a:lnTo>
                    <a:pt x="37" y="37"/>
                  </a:lnTo>
                  <a:lnTo>
                    <a:pt x="34" y="33"/>
                  </a:lnTo>
                  <a:lnTo>
                    <a:pt x="30" y="26"/>
                  </a:lnTo>
                  <a:lnTo>
                    <a:pt x="30" y="22"/>
                  </a:lnTo>
                  <a:lnTo>
                    <a:pt x="26" y="22"/>
                  </a:lnTo>
                  <a:lnTo>
                    <a:pt x="26" y="22"/>
                  </a:lnTo>
                  <a:lnTo>
                    <a:pt x="23" y="22"/>
                  </a:lnTo>
                  <a:lnTo>
                    <a:pt x="26" y="22"/>
                  </a:lnTo>
                  <a:lnTo>
                    <a:pt x="26" y="19"/>
                  </a:lnTo>
                  <a:lnTo>
                    <a:pt x="23" y="19"/>
                  </a:lnTo>
                  <a:lnTo>
                    <a:pt x="23" y="15"/>
                  </a:lnTo>
                  <a:lnTo>
                    <a:pt x="19" y="15"/>
                  </a:lnTo>
                  <a:lnTo>
                    <a:pt x="19" y="11"/>
                  </a:lnTo>
                  <a:lnTo>
                    <a:pt x="19" y="11"/>
                  </a:lnTo>
                  <a:lnTo>
                    <a:pt x="19" y="11"/>
                  </a:lnTo>
                  <a:lnTo>
                    <a:pt x="15" y="7"/>
                  </a:lnTo>
                  <a:lnTo>
                    <a:pt x="12" y="7"/>
                  </a:lnTo>
                  <a:lnTo>
                    <a:pt x="12" y="7"/>
                  </a:lnTo>
                  <a:lnTo>
                    <a:pt x="12" y="7"/>
                  </a:lnTo>
                  <a:lnTo>
                    <a:pt x="8" y="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6" name="Freeform 30">
              <a:extLst>
                <a:ext uri="{FF2B5EF4-FFF2-40B4-BE49-F238E27FC236}">
                  <a16:creationId xmlns:a16="http://schemas.microsoft.com/office/drawing/2014/main" xmlns="" id="{75917689-4228-4F43-A94E-29060B2A90BF}"/>
                </a:ext>
              </a:extLst>
            </p:cNvPr>
            <p:cNvSpPr>
              <a:spLocks noEditPoints="1"/>
            </p:cNvSpPr>
            <p:nvPr/>
          </p:nvSpPr>
          <p:spPr bwMode="auto">
            <a:xfrm>
              <a:off x="6956487" y="3356653"/>
              <a:ext cx="829412" cy="719237"/>
            </a:xfrm>
            <a:custGeom>
              <a:avLst/>
              <a:gdLst>
                <a:gd name="T0" fmla="*/ 155 w 463"/>
                <a:gd name="T1" fmla="*/ 37 h 412"/>
                <a:gd name="T2" fmla="*/ 181 w 463"/>
                <a:gd name="T3" fmla="*/ 48 h 412"/>
                <a:gd name="T4" fmla="*/ 189 w 463"/>
                <a:gd name="T5" fmla="*/ 82 h 412"/>
                <a:gd name="T6" fmla="*/ 240 w 463"/>
                <a:gd name="T7" fmla="*/ 100 h 412"/>
                <a:gd name="T8" fmla="*/ 300 w 463"/>
                <a:gd name="T9" fmla="*/ 111 h 412"/>
                <a:gd name="T10" fmla="*/ 322 w 463"/>
                <a:gd name="T11" fmla="*/ 93 h 412"/>
                <a:gd name="T12" fmla="*/ 348 w 463"/>
                <a:gd name="T13" fmla="*/ 111 h 412"/>
                <a:gd name="T14" fmla="*/ 370 w 463"/>
                <a:gd name="T15" fmla="*/ 93 h 412"/>
                <a:gd name="T16" fmla="*/ 392 w 463"/>
                <a:gd name="T17" fmla="*/ 78 h 412"/>
                <a:gd name="T18" fmla="*/ 429 w 463"/>
                <a:gd name="T19" fmla="*/ 67 h 412"/>
                <a:gd name="T20" fmla="*/ 444 w 463"/>
                <a:gd name="T21" fmla="*/ 70 h 412"/>
                <a:gd name="T22" fmla="*/ 459 w 463"/>
                <a:gd name="T23" fmla="*/ 85 h 412"/>
                <a:gd name="T24" fmla="*/ 437 w 463"/>
                <a:gd name="T25" fmla="*/ 107 h 412"/>
                <a:gd name="T26" fmla="*/ 422 w 463"/>
                <a:gd name="T27" fmla="*/ 152 h 412"/>
                <a:gd name="T28" fmla="*/ 407 w 463"/>
                <a:gd name="T29" fmla="*/ 178 h 412"/>
                <a:gd name="T30" fmla="*/ 400 w 463"/>
                <a:gd name="T31" fmla="*/ 189 h 412"/>
                <a:gd name="T32" fmla="*/ 385 w 463"/>
                <a:gd name="T33" fmla="*/ 159 h 412"/>
                <a:gd name="T34" fmla="*/ 377 w 463"/>
                <a:gd name="T35" fmla="*/ 167 h 412"/>
                <a:gd name="T36" fmla="*/ 381 w 463"/>
                <a:gd name="T37" fmla="*/ 152 h 412"/>
                <a:gd name="T38" fmla="*/ 377 w 463"/>
                <a:gd name="T39" fmla="*/ 133 h 412"/>
                <a:gd name="T40" fmla="*/ 344 w 463"/>
                <a:gd name="T41" fmla="*/ 126 h 412"/>
                <a:gd name="T42" fmla="*/ 333 w 463"/>
                <a:gd name="T43" fmla="*/ 119 h 412"/>
                <a:gd name="T44" fmla="*/ 322 w 463"/>
                <a:gd name="T45" fmla="*/ 115 h 412"/>
                <a:gd name="T46" fmla="*/ 329 w 463"/>
                <a:gd name="T47" fmla="*/ 133 h 412"/>
                <a:gd name="T48" fmla="*/ 333 w 463"/>
                <a:gd name="T49" fmla="*/ 167 h 412"/>
                <a:gd name="T50" fmla="*/ 337 w 463"/>
                <a:gd name="T51" fmla="*/ 197 h 412"/>
                <a:gd name="T52" fmla="*/ 326 w 463"/>
                <a:gd name="T53" fmla="*/ 193 h 412"/>
                <a:gd name="T54" fmla="*/ 322 w 463"/>
                <a:gd name="T55" fmla="*/ 193 h 412"/>
                <a:gd name="T56" fmla="*/ 303 w 463"/>
                <a:gd name="T57" fmla="*/ 215 h 412"/>
                <a:gd name="T58" fmla="*/ 285 w 463"/>
                <a:gd name="T59" fmla="*/ 226 h 412"/>
                <a:gd name="T60" fmla="*/ 255 w 463"/>
                <a:gd name="T61" fmla="*/ 260 h 412"/>
                <a:gd name="T62" fmla="*/ 222 w 463"/>
                <a:gd name="T63" fmla="*/ 286 h 412"/>
                <a:gd name="T64" fmla="*/ 207 w 463"/>
                <a:gd name="T65" fmla="*/ 315 h 412"/>
                <a:gd name="T66" fmla="*/ 203 w 463"/>
                <a:gd name="T67" fmla="*/ 378 h 412"/>
                <a:gd name="T68" fmla="*/ 196 w 463"/>
                <a:gd name="T69" fmla="*/ 393 h 412"/>
                <a:gd name="T70" fmla="*/ 178 w 463"/>
                <a:gd name="T71" fmla="*/ 408 h 412"/>
                <a:gd name="T72" fmla="*/ 141 w 463"/>
                <a:gd name="T73" fmla="*/ 371 h 412"/>
                <a:gd name="T74" fmla="*/ 118 w 463"/>
                <a:gd name="T75" fmla="*/ 334 h 412"/>
                <a:gd name="T76" fmla="*/ 100 w 463"/>
                <a:gd name="T77" fmla="*/ 297 h 412"/>
                <a:gd name="T78" fmla="*/ 85 w 463"/>
                <a:gd name="T79" fmla="*/ 252 h 412"/>
                <a:gd name="T80" fmla="*/ 78 w 463"/>
                <a:gd name="T81" fmla="*/ 219 h 412"/>
                <a:gd name="T82" fmla="*/ 74 w 463"/>
                <a:gd name="T83" fmla="*/ 197 h 412"/>
                <a:gd name="T84" fmla="*/ 74 w 463"/>
                <a:gd name="T85" fmla="*/ 185 h 412"/>
                <a:gd name="T86" fmla="*/ 59 w 463"/>
                <a:gd name="T87" fmla="*/ 208 h 412"/>
                <a:gd name="T88" fmla="*/ 11 w 463"/>
                <a:gd name="T89" fmla="*/ 185 h 412"/>
                <a:gd name="T90" fmla="*/ 22 w 463"/>
                <a:gd name="T91" fmla="*/ 185 h 412"/>
                <a:gd name="T92" fmla="*/ 26 w 463"/>
                <a:gd name="T93" fmla="*/ 178 h 412"/>
                <a:gd name="T94" fmla="*/ 0 w 463"/>
                <a:gd name="T95" fmla="*/ 167 h 412"/>
                <a:gd name="T96" fmla="*/ 33 w 463"/>
                <a:gd name="T97" fmla="*/ 152 h 412"/>
                <a:gd name="T98" fmla="*/ 33 w 463"/>
                <a:gd name="T99" fmla="*/ 130 h 412"/>
                <a:gd name="T100" fmla="*/ 11 w 463"/>
                <a:gd name="T101" fmla="*/ 111 h 412"/>
                <a:gd name="T102" fmla="*/ 37 w 463"/>
                <a:gd name="T103" fmla="*/ 96 h 412"/>
                <a:gd name="T104" fmla="*/ 78 w 463"/>
                <a:gd name="T105" fmla="*/ 56 h 412"/>
                <a:gd name="T106" fmla="*/ 92 w 463"/>
                <a:gd name="T107" fmla="*/ 22 h 412"/>
                <a:gd name="T108" fmla="*/ 137 w 463"/>
                <a:gd name="T109" fmla="*/ 7 h 412"/>
                <a:gd name="T110" fmla="*/ 333 w 463"/>
                <a:gd name="T111" fmla="*/ 197 h 412"/>
                <a:gd name="T112" fmla="*/ 329 w 463"/>
                <a:gd name="T113" fmla="*/ 197 h 4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63" h="412">
                  <a:moveTo>
                    <a:pt x="148" y="15"/>
                  </a:moveTo>
                  <a:lnTo>
                    <a:pt x="148" y="15"/>
                  </a:lnTo>
                  <a:lnTo>
                    <a:pt x="148" y="18"/>
                  </a:lnTo>
                  <a:lnTo>
                    <a:pt x="152" y="22"/>
                  </a:lnTo>
                  <a:lnTo>
                    <a:pt x="152" y="26"/>
                  </a:lnTo>
                  <a:lnTo>
                    <a:pt x="155" y="30"/>
                  </a:lnTo>
                  <a:lnTo>
                    <a:pt x="152" y="30"/>
                  </a:lnTo>
                  <a:lnTo>
                    <a:pt x="155" y="33"/>
                  </a:lnTo>
                  <a:lnTo>
                    <a:pt x="155" y="33"/>
                  </a:lnTo>
                  <a:lnTo>
                    <a:pt x="155" y="37"/>
                  </a:lnTo>
                  <a:lnTo>
                    <a:pt x="159" y="37"/>
                  </a:lnTo>
                  <a:lnTo>
                    <a:pt x="159" y="41"/>
                  </a:lnTo>
                  <a:lnTo>
                    <a:pt x="163" y="41"/>
                  </a:lnTo>
                  <a:lnTo>
                    <a:pt x="166" y="41"/>
                  </a:lnTo>
                  <a:lnTo>
                    <a:pt x="170" y="41"/>
                  </a:lnTo>
                  <a:lnTo>
                    <a:pt x="170" y="41"/>
                  </a:lnTo>
                  <a:lnTo>
                    <a:pt x="174" y="41"/>
                  </a:lnTo>
                  <a:lnTo>
                    <a:pt x="178" y="44"/>
                  </a:lnTo>
                  <a:lnTo>
                    <a:pt x="181" y="44"/>
                  </a:lnTo>
                  <a:lnTo>
                    <a:pt x="181" y="48"/>
                  </a:lnTo>
                  <a:lnTo>
                    <a:pt x="185" y="48"/>
                  </a:lnTo>
                  <a:lnTo>
                    <a:pt x="185" y="52"/>
                  </a:lnTo>
                  <a:lnTo>
                    <a:pt x="185" y="52"/>
                  </a:lnTo>
                  <a:lnTo>
                    <a:pt x="185" y="56"/>
                  </a:lnTo>
                  <a:lnTo>
                    <a:pt x="185" y="63"/>
                  </a:lnTo>
                  <a:lnTo>
                    <a:pt x="185" y="70"/>
                  </a:lnTo>
                  <a:lnTo>
                    <a:pt x="181" y="74"/>
                  </a:lnTo>
                  <a:lnTo>
                    <a:pt x="181" y="78"/>
                  </a:lnTo>
                  <a:lnTo>
                    <a:pt x="185" y="78"/>
                  </a:lnTo>
                  <a:lnTo>
                    <a:pt x="189" y="82"/>
                  </a:lnTo>
                  <a:lnTo>
                    <a:pt x="189" y="82"/>
                  </a:lnTo>
                  <a:lnTo>
                    <a:pt x="192" y="82"/>
                  </a:lnTo>
                  <a:lnTo>
                    <a:pt x="200" y="85"/>
                  </a:lnTo>
                  <a:lnTo>
                    <a:pt x="207" y="89"/>
                  </a:lnTo>
                  <a:lnTo>
                    <a:pt x="211" y="93"/>
                  </a:lnTo>
                  <a:lnTo>
                    <a:pt x="218" y="96"/>
                  </a:lnTo>
                  <a:lnTo>
                    <a:pt x="222" y="96"/>
                  </a:lnTo>
                  <a:lnTo>
                    <a:pt x="226" y="96"/>
                  </a:lnTo>
                  <a:lnTo>
                    <a:pt x="229" y="100"/>
                  </a:lnTo>
                  <a:lnTo>
                    <a:pt x="240" y="100"/>
                  </a:lnTo>
                  <a:lnTo>
                    <a:pt x="240" y="104"/>
                  </a:lnTo>
                  <a:lnTo>
                    <a:pt x="252" y="100"/>
                  </a:lnTo>
                  <a:lnTo>
                    <a:pt x="259" y="104"/>
                  </a:lnTo>
                  <a:lnTo>
                    <a:pt x="259" y="107"/>
                  </a:lnTo>
                  <a:lnTo>
                    <a:pt x="263" y="107"/>
                  </a:lnTo>
                  <a:lnTo>
                    <a:pt x="274" y="111"/>
                  </a:lnTo>
                  <a:lnTo>
                    <a:pt x="274" y="111"/>
                  </a:lnTo>
                  <a:lnTo>
                    <a:pt x="281" y="111"/>
                  </a:lnTo>
                  <a:lnTo>
                    <a:pt x="296" y="115"/>
                  </a:lnTo>
                  <a:lnTo>
                    <a:pt x="300" y="111"/>
                  </a:lnTo>
                  <a:lnTo>
                    <a:pt x="303" y="115"/>
                  </a:lnTo>
                  <a:lnTo>
                    <a:pt x="315" y="115"/>
                  </a:lnTo>
                  <a:lnTo>
                    <a:pt x="318" y="107"/>
                  </a:lnTo>
                  <a:lnTo>
                    <a:pt x="315" y="100"/>
                  </a:lnTo>
                  <a:lnTo>
                    <a:pt x="315" y="93"/>
                  </a:lnTo>
                  <a:lnTo>
                    <a:pt x="315" y="93"/>
                  </a:lnTo>
                  <a:lnTo>
                    <a:pt x="315" y="93"/>
                  </a:lnTo>
                  <a:lnTo>
                    <a:pt x="318" y="89"/>
                  </a:lnTo>
                  <a:lnTo>
                    <a:pt x="322" y="89"/>
                  </a:lnTo>
                  <a:lnTo>
                    <a:pt x="322" y="93"/>
                  </a:lnTo>
                  <a:lnTo>
                    <a:pt x="322" y="96"/>
                  </a:lnTo>
                  <a:lnTo>
                    <a:pt x="326" y="96"/>
                  </a:lnTo>
                  <a:lnTo>
                    <a:pt x="326" y="96"/>
                  </a:lnTo>
                  <a:lnTo>
                    <a:pt x="326" y="100"/>
                  </a:lnTo>
                  <a:lnTo>
                    <a:pt x="326" y="104"/>
                  </a:lnTo>
                  <a:lnTo>
                    <a:pt x="329" y="107"/>
                  </a:lnTo>
                  <a:lnTo>
                    <a:pt x="333" y="107"/>
                  </a:lnTo>
                  <a:lnTo>
                    <a:pt x="337" y="107"/>
                  </a:lnTo>
                  <a:lnTo>
                    <a:pt x="344" y="111"/>
                  </a:lnTo>
                  <a:lnTo>
                    <a:pt x="348" y="111"/>
                  </a:lnTo>
                  <a:lnTo>
                    <a:pt x="352" y="107"/>
                  </a:lnTo>
                  <a:lnTo>
                    <a:pt x="355" y="107"/>
                  </a:lnTo>
                  <a:lnTo>
                    <a:pt x="359" y="107"/>
                  </a:lnTo>
                  <a:lnTo>
                    <a:pt x="366" y="107"/>
                  </a:lnTo>
                  <a:lnTo>
                    <a:pt x="370" y="107"/>
                  </a:lnTo>
                  <a:lnTo>
                    <a:pt x="377" y="104"/>
                  </a:lnTo>
                  <a:lnTo>
                    <a:pt x="374" y="104"/>
                  </a:lnTo>
                  <a:lnTo>
                    <a:pt x="374" y="100"/>
                  </a:lnTo>
                  <a:lnTo>
                    <a:pt x="370" y="96"/>
                  </a:lnTo>
                  <a:lnTo>
                    <a:pt x="370" y="93"/>
                  </a:lnTo>
                  <a:lnTo>
                    <a:pt x="370" y="89"/>
                  </a:lnTo>
                  <a:lnTo>
                    <a:pt x="374" y="89"/>
                  </a:lnTo>
                  <a:lnTo>
                    <a:pt x="377" y="89"/>
                  </a:lnTo>
                  <a:lnTo>
                    <a:pt x="381" y="89"/>
                  </a:lnTo>
                  <a:lnTo>
                    <a:pt x="385" y="85"/>
                  </a:lnTo>
                  <a:lnTo>
                    <a:pt x="385" y="85"/>
                  </a:lnTo>
                  <a:lnTo>
                    <a:pt x="389" y="85"/>
                  </a:lnTo>
                  <a:lnTo>
                    <a:pt x="389" y="82"/>
                  </a:lnTo>
                  <a:lnTo>
                    <a:pt x="392" y="82"/>
                  </a:lnTo>
                  <a:lnTo>
                    <a:pt x="392" y="78"/>
                  </a:lnTo>
                  <a:lnTo>
                    <a:pt x="396" y="74"/>
                  </a:lnTo>
                  <a:lnTo>
                    <a:pt x="400" y="74"/>
                  </a:lnTo>
                  <a:lnTo>
                    <a:pt x="407" y="74"/>
                  </a:lnTo>
                  <a:lnTo>
                    <a:pt x="411" y="70"/>
                  </a:lnTo>
                  <a:lnTo>
                    <a:pt x="411" y="67"/>
                  </a:lnTo>
                  <a:lnTo>
                    <a:pt x="411" y="67"/>
                  </a:lnTo>
                  <a:lnTo>
                    <a:pt x="415" y="63"/>
                  </a:lnTo>
                  <a:lnTo>
                    <a:pt x="418" y="67"/>
                  </a:lnTo>
                  <a:lnTo>
                    <a:pt x="422" y="67"/>
                  </a:lnTo>
                  <a:lnTo>
                    <a:pt x="429" y="67"/>
                  </a:lnTo>
                  <a:lnTo>
                    <a:pt x="429" y="67"/>
                  </a:lnTo>
                  <a:lnTo>
                    <a:pt x="429" y="63"/>
                  </a:lnTo>
                  <a:lnTo>
                    <a:pt x="437" y="59"/>
                  </a:lnTo>
                  <a:lnTo>
                    <a:pt x="440" y="59"/>
                  </a:lnTo>
                  <a:lnTo>
                    <a:pt x="440" y="63"/>
                  </a:lnTo>
                  <a:lnTo>
                    <a:pt x="444" y="63"/>
                  </a:lnTo>
                  <a:lnTo>
                    <a:pt x="444" y="63"/>
                  </a:lnTo>
                  <a:lnTo>
                    <a:pt x="440" y="67"/>
                  </a:lnTo>
                  <a:lnTo>
                    <a:pt x="444" y="70"/>
                  </a:lnTo>
                  <a:lnTo>
                    <a:pt x="444" y="70"/>
                  </a:lnTo>
                  <a:lnTo>
                    <a:pt x="448" y="70"/>
                  </a:lnTo>
                  <a:lnTo>
                    <a:pt x="448" y="70"/>
                  </a:lnTo>
                  <a:lnTo>
                    <a:pt x="452" y="74"/>
                  </a:lnTo>
                  <a:lnTo>
                    <a:pt x="452" y="78"/>
                  </a:lnTo>
                  <a:lnTo>
                    <a:pt x="448" y="78"/>
                  </a:lnTo>
                  <a:lnTo>
                    <a:pt x="448" y="82"/>
                  </a:lnTo>
                  <a:lnTo>
                    <a:pt x="452" y="82"/>
                  </a:lnTo>
                  <a:lnTo>
                    <a:pt x="455" y="82"/>
                  </a:lnTo>
                  <a:lnTo>
                    <a:pt x="459" y="82"/>
                  </a:lnTo>
                  <a:lnTo>
                    <a:pt x="459" y="85"/>
                  </a:lnTo>
                  <a:lnTo>
                    <a:pt x="463" y="89"/>
                  </a:lnTo>
                  <a:lnTo>
                    <a:pt x="459" y="89"/>
                  </a:lnTo>
                  <a:lnTo>
                    <a:pt x="459" y="93"/>
                  </a:lnTo>
                  <a:lnTo>
                    <a:pt x="459" y="96"/>
                  </a:lnTo>
                  <a:lnTo>
                    <a:pt x="455" y="96"/>
                  </a:lnTo>
                  <a:lnTo>
                    <a:pt x="452" y="93"/>
                  </a:lnTo>
                  <a:lnTo>
                    <a:pt x="448" y="96"/>
                  </a:lnTo>
                  <a:lnTo>
                    <a:pt x="444" y="96"/>
                  </a:lnTo>
                  <a:lnTo>
                    <a:pt x="440" y="100"/>
                  </a:lnTo>
                  <a:lnTo>
                    <a:pt x="437" y="107"/>
                  </a:lnTo>
                  <a:lnTo>
                    <a:pt x="433" y="107"/>
                  </a:lnTo>
                  <a:lnTo>
                    <a:pt x="429" y="115"/>
                  </a:lnTo>
                  <a:lnTo>
                    <a:pt x="426" y="119"/>
                  </a:lnTo>
                  <a:lnTo>
                    <a:pt x="429" y="119"/>
                  </a:lnTo>
                  <a:lnTo>
                    <a:pt x="426" y="126"/>
                  </a:lnTo>
                  <a:lnTo>
                    <a:pt x="422" y="133"/>
                  </a:lnTo>
                  <a:lnTo>
                    <a:pt x="422" y="133"/>
                  </a:lnTo>
                  <a:lnTo>
                    <a:pt x="426" y="137"/>
                  </a:lnTo>
                  <a:lnTo>
                    <a:pt x="422" y="145"/>
                  </a:lnTo>
                  <a:lnTo>
                    <a:pt x="422" y="152"/>
                  </a:lnTo>
                  <a:lnTo>
                    <a:pt x="418" y="156"/>
                  </a:lnTo>
                  <a:lnTo>
                    <a:pt x="415" y="156"/>
                  </a:lnTo>
                  <a:lnTo>
                    <a:pt x="411" y="156"/>
                  </a:lnTo>
                  <a:lnTo>
                    <a:pt x="407" y="156"/>
                  </a:lnTo>
                  <a:lnTo>
                    <a:pt x="411" y="163"/>
                  </a:lnTo>
                  <a:lnTo>
                    <a:pt x="411" y="167"/>
                  </a:lnTo>
                  <a:lnTo>
                    <a:pt x="411" y="171"/>
                  </a:lnTo>
                  <a:lnTo>
                    <a:pt x="407" y="171"/>
                  </a:lnTo>
                  <a:lnTo>
                    <a:pt x="407" y="174"/>
                  </a:lnTo>
                  <a:lnTo>
                    <a:pt x="407" y="178"/>
                  </a:lnTo>
                  <a:lnTo>
                    <a:pt x="407" y="182"/>
                  </a:lnTo>
                  <a:lnTo>
                    <a:pt x="403" y="185"/>
                  </a:lnTo>
                  <a:lnTo>
                    <a:pt x="403" y="189"/>
                  </a:lnTo>
                  <a:lnTo>
                    <a:pt x="400" y="189"/>
                  </a:lnTo>
                  <a:lnTo>
                    <a:pt x="400" y="189"/>
                  </a:lnTo>
                  <a:lnTo>
                    <a:pt x="400" y="193"/>
                  </a:lnTo>
                  <a:lnTo>
                    <a:pt x="400" y="193"/>
                  </a:lnTo>
                  <a:lnTo>
                    <a:pt x="400" y="189"/>
                  </a:lnTo>
                  <a:lnTo>
                    <a:pt x="400" y="189"/>
                  </a:lnTo>
                  <a:lnTo>
                    <a:pt x="400" y="189"/>
                  </a:lnTo>
                  <a:lnTo>
                    <a:pt x="396" y="185"/>
                  </a:lnTo>
                  <a:lnTo>
                    <a:pt x="396" y="182"/>
                  </a:lnTo>
                  <a:lnTo>
                    <a:pt x="396" y="174"/>
                  </a:lnTo>
                  <a:lnTo>
                    <a:pt x="392" y="174"/>
                  </a:lnTo>
                  <a:lnTo>
                    <a:pt x="392" y="171"/>
                  </a:lnTo>
                  <a:lnTo>
                    <a:pt x="392" y="167"/>
                  </a:lnTo>
                  <a:lnTo>
                    <a:pt x="392" y="163"/>
                  </a:lnTo>
                  <a:lnTo>
                    <a:pt x="392" y="163"/>
                  </a:lnTo>
                  <a:lnTo>
                    <a:pt x="389" y="163"/>
                  </a:lnTo>
                  <a:lnTo>
                    <a:pt x="385" y="159"/>
                  </a:lnTo>
                  <a:lnTo>
                    <a:pt x="385" y="163"/>
                  </a:lnTo>
                  <a:lnTo>
                    <a:pt x="385" y="163"/>
                  </a:lnTo>
                  <a:lnTo>
                    <a:pt x="385" y="163"/>
                  </a:lnTo>
                  <a:lnTo>
                    <a:pt x="385" y="167"/>
                  </a:lnTo>
                  <a:lnTo>
                    <a:pt x="381" y="171"/>
                  </a:lnTo>
                  <a:lnTo>
                    <a:pt x="385" y="171"/>
                  </a:lnTo>
                  <a:lnTo>
                    <a:pt x="385" y="171"/>
                  </a:lnTo>
                  <a:lnTo>
                    <a:pt x="381" y="171"/>
                  </a:lnTo>
                  <a:lnTo>
                    <a:pt x="377" y="171"/>
                  </a:lnTo>
                  <a:lnTo>
                    <a:pt x="377" y="167"/>
                  </a:lnTo>
                  <a:lnTo>
                    <a:pt x="377" y="167"/>
                  </a:lnTo>
                  <a:lnTo>
                    <a:pt x="374" y="163"/>
                  </a:lnTo>
                  <a:lnTo>
                    <a:pt x="374" y="159"/>
                  </a:lnTo>
                  <a:lnTo>
                    <a:pt x="374" y="159"/>
                  </a:lnTo>
                  <a:lnTo>
                    <a:pt x="374" y="156"/>
                  </a:lnTo>
                  <a:lnTo>
                    <a:pt x="374" y="156"/>
                  </a:lnTo>
                  <a:lnTo>
                    <a:pt x="377" y="152"/>
                  </a:lnTo>
                  <a:lnTo>
                    <a:pt x="377" y="156"/>
                  </a:lnTo>
                  <a:lnTo>
                    <a:pt x="381" y="156"/>
                  </a:lnTo>
                  <a:lnTo>
                    <a:pt x="381" y="152"/>
                  </a:lnTo>
                  <a:lnTo>
                    <a:pt x="381" y="152"/>
                  </a:lnTo>
                  <a:lnTo>
                    <a:pt x="385" y="148"/>
                  </a:lnTo>
                  <a:lnTo>
                    <a:pt x="385" y="145"/>
                  </a:lnTo>
                  <a:lnTo>
                    <a:pt x="385" y="141"/>
                  </a:lnTo>
                  <a:lnTo>
                    <a:pt x="389" y="137"/>
                  </a:lnTo>
                  <a:lnTo>
                    <a:pt x="385" y="137"/>
                  </a:lnTo>
                  <a:lnTo>
                    <a:pt x="385" y="133"/>
                  </a:lnTo>
                  <a:lnTo>
                    <a:pt x="381" y="137"/>
                  </a:lnTo>
                  <a:lnTo>
                    <a:pt x="381" y="133"/>
                  </a:lnTo>
                  <a:lnTo>
                    <a:pt x="377" y="133"/>
                  </a:lnTo>
                  <a:lnTo>
                    <a:pt x="374" y="133"/>
                  </a:lnTo>
                  <a:lnTo>
                    <a:pt x="366" y="133"/>
                  </a:lnTo>
                  <a:lnTo>
                    <a:pt x="363" y="133"/>
                  </a:lnTo>
                  <a:lnTo>
                    <a:pt x="355" y="133"/>
                  </a:lnTo>
                  <a:lnTo>
                    <a:pt x="352" y="133"/>
                  </a:lnTo>
                  <a:lnTo>
                    <a:pt x="352" y="133"/>
                  </a:lnTo>
                  <a:lnTo>
                    <a:pt x="348" y="133"/>
                  </a:lnTo>
                  <a:lnTo>
                    <a:pt x="348" y="130"/>
                  </a:lnTo>
                  <a:lnTo>
                    <a:pt x="344" y="126"/>
                  </a:lnTo>
                  <a:lnTo>
                    <a:pt x="344" y="126"/>
                  </a:lnTo>
                  <a:lnTo>
                    <a:pt x="344" y="122"/>
                  </a:lnTo>
                  <a:lnTo>
                    <a:pt x="344" y="119"/>
                  </a:lnTo>
                  <a:lnTo>
                    <a:pt x="340" y="119"/>
                  </a:lnTo>
                  <a:lnTo>
                    <a:pt x="340" y="119"/>
                  </a:lnTo>
                  <a:lnTo>
                    <a:pt x="337" y="119"/>
                  </a:lnTo>
                  <a:lnTo>
                    <a:pt x="337" y="119"/>
                  </a:lnTo>
                  <a:lnTo>
                    <a:pt x="333" y="115"/>
                  </a:lnTo>
                  <a:lnTo>
                    <a:pt x="333" y="115"/>
                  </a:lnTo>
                  <a:lnTo>
                    <a:pt x="329" y="119"/>
                  </a:lnTo>
                  <a:lnTo>
                    <a:pt x="333" y="119"/>
                  </a:lnTo>
                  <a:lnTo>
                    <a:pt x="333" y="119"/>
                  </a:lnTo>
                  <a:lnTo>
                    <a:pt x="329" y="119"/>
                  </a:lnTo>
                  <a:lnTo>
                    <a:pt x="326" y="115"/>
                  </a:lnTo>
                  <a:lnTo>
                    <a:pt x="326" y="115"/>
                  </a:lnTo>
                  <a:lnTo>
                    <a:pt x="326" y="111"/>
                  </a:lnTo>
                  <a:lnTo>
                    <a:pt x="322" y="111"/>
                  </a:lnTo>
                  <a:lnTo>
                    <a:pt x="322" y="111"/>
                  </a:lnTo>
                  <a:lnTo>
                    <a:pt x="322" y="111"/>
                  </a:lnTo>
                  <a:lnTo>
                    <a:pt x="322" y="115"/>
                  </a:lnTo>
                  <a:lnTo>
                    <a:pt x="322" y="115"/>
                  </a:lnTo>
                  <a:lnTo>
                    <a:pt x="322" y="119"/>
                  </a:lnTo>
                  <a:lnTo>
                    <a:pt x="318" y="122"/>
                  </a:lnTo>
                  <a:lnTo>
                    <a:pt x="318" y="126"/>
                  </a:lnTo>
                  <a:lnTo>
                    <a:pt x="326" y="130"/>
                  </a:lnTo>
                  <a:lnTo>
                    <a:pt x="329" y="130"/>
                  </a:lnTo>
                  <a:lnTo>
                    <a:pt x="333" y="130"/>
                  </a:lnTo>
                  <a:lnTo>
                    <a:pt x="329" y="130"/>
                  </a:lnTo>
                  <a:lnTo>
                    <a:pt x="333" y="133"/>
                  </a:lnTo>
                  <a:lnTo>
                    <a:pt x="329" y="137"/>
                  </a:lnTo>
                  <a:lnTo>
                    <a:pt x="329" y="133"/>
                  </a:lnTo>
                  <a:lnTo>
                    <a:pt x="326" y="137"/>
                  </a:lnTo>
                  <a:lnTo>
                    <a:pt x="326" y="141"/>
                  </a:lnTo>
                  <a:lnTo>
                    <a:pt x="322" y="141"/>
                  </a:lnTo>
                  <a:lnTo>
                    <a:pt x="322" y="148"/>
                  </a:lnTo>
                  <a:lnTo>
                    <a:pt x="326" y="152"/>
                  </a:lnTo>
                  <a:lnTo>
                    <a:pt x="329" y="152"/>
                  </a:lnTo>
                  <a:lnTo>
                    <a:pt x="333" y="156"/>
                  </a:lnTo>
                  <a:lnTo>
                    <a:pt x="333" y="163"/>
                  </a:lnTo>
                  <a:lnTo>
                    <a:pt x="333" y="167"/>
                  </a:lnTo>
                  <a:lnTo>
                    <a:pt x="333" y="167"/>
                  </a:lnTo>
                  <a:lnTo>
                    <a:pt x="333" y="174"/>
                  </a:lnTo>
                  <a:lnTo>
                    <a:pt x="340" y="178"/>
                  </a:lnTo>
                  <a:lnTo>
                    <a:pt x="340" y="182"/>
                  </a:lnTo>
                  <a:lnTo>
                    <a:pt x="340" y="185"/>
                  </a:lnTo>
                  <a:lnTo>
                    <a:pt x="340" y="189"/>
                  </a:lnTo>
                  <a:lnTo>
                    <a:pt x="340" y="189"/>
                  </a:lnTo>
                  <a:lnTo>
                    <a:pt x="340" y="193"/>
                  </a:lnTo>
                  <a:lnTo>
                    <a:pt x="340" y="197"/>
                  </a:lnTo>
                  <a:lnTo>
                    <a:pt x="337" y="193"/>
                  </a:lnTo>
                  <a:lnTo>
                    <a:pt x="337" y="197"/>
                  </a:lnTo>
                  <a:lnTo>
                    <a:pt x="337" y="193"/>
                  </a:lnTo>
                  <a:lnTo>
                    <a:pt x="333" y="193"/>
                  </a:lnTo>
                  <a:lnTo>
                    <a:pt x="333" y="189"/>
                  </a:lnTo>
                  <a:lnTo>
                    <a:pt x="333" y="189"/>
                  </a:lnTo>
                  <a:lnTo>
                    <a:pt x="333" y="193"/>
                  </a:lnTo>
                  <a:lnTo>
                    <a:pt x="333" y="193"/>
                  </a:lnTo>
                  <a:lnTo>
                    <a:pt x="333" y="193"/>
                  </a:lnTo>
                  <a:lnTo>
                    <a:pt x="329" y="193"/>
                  </a:lnTo>
                  <a:lnTo>
                    <a:pt x="329" y="193"/>
                  </a:lnTo>
                  <a:lnTo>
                    <a:pt x="326" y="193"/>
                  </a:lnTo>
                  <a:lnTo>
                    <a:pt x="326" y="189"/>
                  </a:lnTo>
                  <a:lnTo>
                    <a:pt x="326" y="185"/>
                  </a:lnTo>
                  <a:lnTo>
                    <a:pt x="326" y="185"/>
                  </a:lnTo>
                  <a:lnTo>
                    <a:pt x="322" y="185"/>
                  </a:lnTo>
                  <a:lnTo>
                    <a:pt x="322" y="185"/>
                  </a:lnTo>
                  <a:lnTo>
                    <a:pt x="322" y="185"/>
                  </a:lnTo>
                  <a:lnTo>
                    <a:pt x="326" y="185"/>
                  </a:lnTo>
                  <a:lnTo>
                    <a:pt x="322" y="189"/>
                  </a:lnTo>
                  <a:lnTo>
                    <a:pt x="322" y="189"/>
                  </a:lnTo>
                  <a:lnTo>
                    <a:pt x="322" y="193"/>
                  </a:lnTo>
                  <a:lnTo>
                    <a:pt x="318" y="193"/>
                  </a:lnTo>
                  <a:lnTo>
                    <a:pt x="311" y="197"/>
                  </a:lnTo>
                  <a:lnTo>
                    <a:pt x="307" y="200"/>
                  </a:lnTo>
                  <a:lnTo>
                    <a:pt x="307" y="200"/>
                  </a:lnTo>
                  <a:lnTo>
                    <a:pt x="307" y="204"/>
                  </a:lnTo>
                  <a:lnTo>
                    <a:pt x="307" y="208"/>
                  </a:lnTo>
                  <a:lnTo>
                    <a:pt x="307" y="208"/>
                  </a:lnTo>
                  <a:lnTo>
                    <a:pt x="307" y="211"/>
                  </a:lnTo>
                  <a:lnTo>
                    <a:pt x="307" y="211"/>
                  </a:lnTo>
                  <a:lnTo>
                    <a:pt x="303" y="215"/>
                  </a:lnTo>
                  <a:lnTo>
                    <a:pt x="303" y="215"/>
                  </a:lnTo>
                  <a:lnTo>
                    <a:pt x="303" y="215"/>
                  </a:lnTo>
                  <a:lnTo>
                    <a:pt x="303" y="219"/>
                  </a:lnTo>
                  <a:lnTo>
                    <a:pt x="296" y="222"/>
                  </a:lnTo>
                  <a:lnTo>
                    <a:pt x="296" y="222"/>
                  </a:lnTo>
                  <a:lnTo>
                    <a:pt x="289" y="230"/>
                  </a:lnTo>
                  <a:lnTo>
                    <a:pt x="289" y="226"/>
                  </a:lnTo>
                  <a:lnTo>
                    <a:pt x="289" y="226"/>
                  </a:lnTo>
                  <a:lnTo>
                    <a:pt x="285" y="226"/>
                  </a:lnTo>
                  <a:lnTo>
                    <a:pt x="285" y="226"/>
                  </a:lnTo>
                  <a:lnTo>
                    <a:pt x="281" y="226"/>
                  </a:lnTo>
                  <a:lnTo>
                    <a:pt x="281" y="226"/>
                  </a:lnTo>
                  <a:lnTo>
                    <a:pt x="281" y="230"/>
                  </a:lnTo>
                  <a:lnTo>
                    <a:pt x="281" y="230"/>
                  </a:lnTo>
                  <a:lnTo>
                    <a:pt x="285" y="230"/>
                  </a:lnTo>
                  <a:lnTo>
                    <a:pt x="285" y="230"/>
                  </a:lnTo>
                  <a:lnTo>
                    <a:pt x="274" y="237"/>
                  </a:lnTo>
                  <a:lnTo>
                    <a:pt x="270" y="245"/>
                  </a:lnTo>
                  <a:lnTo>
                    <a:pt x="255" y="256"/>
                  </a:lnTo>
                  <a:lnTo>
                    <a:pt x="255" y="260"/>
                  </a:lnTo>
                  <a:lnTo>
                    <a:pt x="252" y="263"/>
                  </a:lnTo>
                  <a:lnTo>
                    <a:pt x="244" y="267"/>
                  </a:lnTo>
                  <a:lnTo>
                    <a:pt x="240" y="267"/>
                  </a:lnTo>
                  <a:lnTo>
                    <a:pt x="240" y="271"/>
                  </a:lnTo>
                  <a:lnTo>
                    <a:pt x="240" y="274"/>
                  </a:lnTo>
                  <a:lnTo>
                    <a:pt x="237" y="278"/>
                  </a:lnTo>
                  <a:lnTo>
                    <a:pt x="233" y="282"/>
                  </a:lnTo>
                  <a:lnTo>
                    <a:pt x="226" y="282"/>
                  </a:lnTo>
                  <a:lnTo>
                    <a:pt x="222" y="282"/>
                  </a:lnTo>
                  <a:lnTo>
                    <a:pt x="222" y="286"/>
                  </a:lnTo>
                  <a:lnTo>
                    <a:pt x="218" y="289"/>
                  </a:lnTo>
                  <a:lnTo>
                    <a:pt x="215" y="289"/>
                  </a:lnTo>
                  <a:lnTo>
                    <a:pt x="215" y="289"/>
                  </a:lnTo>
                  <a:lnTo>
                    <a:pt x="211" y="289"/>
                  </a:lnTo>
                  <a:lnTo>
                    <a:pt x="207" y="293"/>
                  </a:lnTo>
                  <a:lnTo>
                    <a:pt x="207" y="297"/>
                  </a:lnTo>
                  <a:lnTo>
                    <a:pt x="207" y="300"/>
                  </a:lnTo>
                  <a:lnTo>
                    <a:pt x="207" y="308"/>
                  </a:lnTo>
                  <a:lnTo>
                    <a:pt x="207" y="312"/>
                  </a:lnTo>
                  <a:lnTo>
                    <a:pt x="207" y="315"/>
                  </a:lnTo>
                  <a:lnTo>
                    <a:pt x="207" y="326"/>
                  </a:lnTo>
                  <a:lnTo>
                    <a:pt x="211" y="330"/>
                  </a:lnTo>
                  <a:lnTo>
                    <a:pt x="211" y="334"/>
                  </a:lnTo>
                  <a:lnTo>
                    <a:pt x="207" y="345"/>
                  </a:lnTo>
                  <a:lnTo>
                    <a:pt x="203" y="352"/>
                  </a:lnTo>
                  <a:lnTo>
                    <a:pt x="203" y="360"/>
                  </a:lnTo>
                  <a:lnTo>
                    <a:pt x="203" y="360"/>
                  </a:lnTo>
                  <a:lnTo>
                    <a:pt x="207" y="371"/>
                  </a:lnTo>
                  <a:lnTo>
                    <a:pt x="207" y="375"/>
                  </a:lnTo>
                  <a:lnTo>
                    <a:pt x="203" y="378"/>
                  </a:lnTo>
                  <a:lnTo>
                    <a:pt x="200" y="375"/>
                  </a:lnTo>
                  <a:lnTo>
                    <a:pt x="196" y="378"/>
                  </a:lnTo>
                  <a:lnTo>
                    <a:pt x="196" y="378"/>
                  </a:lnTo>
                  <a:lnTo>
                    <a:pt x="196" y="382"/>
                  </a:lnTo>
                  <a:lnTo>
                    <a:pt x="192" y="386"/>
                  </a:lnTo>
                  <a:lnTo>
                    <a:pt x="189" y="389"/>
                  </a:lnTo>
                  <a:lnTo>
                    <a:pt x="192" y="389"/>
                  </a:lnTo>
                  <a:lnTo>
                    <a:pt x="196" y="393"/>
                  </a:lnTo>
                  <a:lnTo>
                    <a:pt x="196" y="393"/>
                  </a:lnTo>
                  <a:lnTo>
                    <a:pt x="196" y="393"/>
                  </a:lnTo>
                  <a:lnTo>
                    <a:pt x="196" y="393"/>
                  </a:lnTo>
                  <a:lnTo>
                    <a:pt x="192" y="393"/>
                  </a:lnTo>
                  <a:lnTo>
                    <a:pt x="185" y="393"/>
                  </a:lnTo>
                  <a:lnTo>
                    <a:pt x="185" y="393"/>
                  </a:lnTo>
                  <a:lnTo>
                    <a:pt x="181" y="397"/>
                  </a:lnTo>
                  <a:lnTo>
                    <a:pt x="178" y="401"/>
                  </a:lnTo>
                  <a:lnTo>
                    <a:pt x="178" y="401"/>
                  </a:lnTo>
                  <a:lnTo>
                    <a:pt x="178" y="401"/>
                  </a:lnTo>
                  <a:lnTo>
                    <a:pt x="178" y="404"/>
                  </a:lnTo>
                  <a:lnTo>
                    <a:pt x="178" y="408"/>
                  </a:lnTo>
                  <a:lnTo>
                    <a:pt x="170" y="412"/>
                  </a:lnTo>
                  <a:lnTo>
                    <a:pt x="163" y="408"/>
                  </a:lnTo>
                  <a:lnTo>
                    <a:pt x="159" y="408"/>
                  </a:lnTo>
                  <a:lnTo>
                    <a:pt x="155" y="401"/>
                  </a:lnTo>
                  <a:lnTo>
                    <a:pt x="148" y="389"/>
                  </a:lnTo>
                  <a:lnTo>
                    <a:pt x="148" y="386"/>
                  </a:lnTo>
                  <a:lnTo>
                    <a:pt x="148" y="378"/>
                  </a:lnTo>
                  <a:lnTo>
                    <a:pt x="144" y="371"/>
                  </a:lnTo>
                  <a:lnTo>
                    <a:pt x="144" y="371"/>
                  </a:lnTo>
                  <a:lnTo>
                    <a:pt x="141" y="371"/>
                  </a:lnTo>
                  <a:lnTo>
                    <a:pt x="141" y="363"/>
                  </a:lnTo>
                  <a:lnTo>
                    <a:pt x="137" y="360"/>
                  </a:lnTo>
                  <a:lnTo>
                    <a:pt x="133" y="356"/>
                  </a:lnTo>
                  <a:lnTo>
                    <a:pt x="129" y="352"/>
                  </a:lnTo>
                  <a:lnTo>
                    <a:pt x="129" y="352"/>
                  </a:lnTo>
                  <a:lnTo>
                    <a:pt x="126" y="345"/>
                  </a:lnTo>
                  <a:lnTo>
                    <a:pt x="122" y="341"/>
                  </a:lnTo>
                  <a:lnTo>
                    <a:pt x="122" y="341"/>
                  </a:lnTo>
                  <a:lnTo>
                    <a:pt x="122" y="334"/>
                  </a:lnTo>
                  <a:lnTo>
                    <a:pt x="118" y="334"/>
                  </a:lnTo>
                  <a:lnTo>
                    <a:pt x="115" y="326"/>
                  </a:lnTo>
                  <a:lnTo>
                    <a:pt x="115" y="323"/>
                  </a:lnTo>
                  <a:lnTo>
                    <a:pt x="115" y="319"/>
                  </a:lnTo>
                  <a:lnTo>
                    <a:pt x="111" y="315"/>
                  </a:lnTo>
                  <a:lnTo>
                    <a:pt x="111" y="312"/>
                  </a:lnTo>
                  <a:lnTo>
                    <a:pt x="111" y="312"/>
                  </a:lnTo>
                  <a:lnTo>
                    <a:pt x="107" y="304"/>
                  </a:lnTo>
                  <a:lnTo>
                    <a:pt x="107" y="304"/>
                  </a:lnTo>
                  <a:lnTo>
                    <a:pt x="103" y="304"/>
                  </a:lnTo>
                  <a:lnTo>
                    <a:pt x="100" y="297"/>
                  </a:lnTo>
                  <a:lnTo>
                    <a:pt x="100" y="297"/>
                  </a:lnTo>
                  <a:lnTo>
                    <a:pt x="100" y="293"/>
                  </a:lnTo>
                  <a:lnTo>
                    <a:pt x="96" y="289"/>
                  </a:lnTo>
                  <a:lnTo>
                    <a:pt x="96" y="289"/>
                  </a:lnTo>
                  <a:lnTo>
                    <a:pt x="92" y="282"/>
                  </a:lnTo>
                  <a:lnTo>
                    <a:pt x="92" y="274"/>
                  </a:lnTo>
                  <a:lnTo>
                    <a:pt x="85" y="260"/>
                  </a:lnTo>
                  <a:lnTo>
                    <a:pt x="85" y="256"/>
                  </a:lnTo>
                  <a:lnTo>
                    <a:pt x="81" y="252"/>
                  </a:lnTo>
                  <a:lnTo>
                    <a:pt x="85" y="252"/>
                  </a:lnTo>
                  <a:lnTo>
                    <a:pt x="81" y="248"/>
                  </a:lnTo>
                  <a:lnTo>
                    <a:pt x="81" y="245"/>
                  </a:lnTo>
                  <a:lnTo>
                    <a:pt x="85" y="245"/>
                  </a:lnTo>
                  <a:lnTo>
                    <a:pt x="81" y="241"/>
                  </a:lnTo>
                  <a:lnTo>
                    <a:pt x="81" y="237"/>
                  </a:lnTo>
                  <a:lnTo>
                    <a:pt x="78" y="230"/>
                  </a:lnTo>
                  <a:lnTo>
                    <a:pt x="74" y="226"/>
                  </a:lnTo>
                  <a:lnTo>
                    <a:pt x="78" y="222"/>
                  </a:lnTo>
                  <a:lnTo>
                    <a:pt x="78" y="222"/>
                  </a:lnTo>
                  <a:lnTo>
                    <a:pt x="78" y="219"/>
                  </a:lnTo>
                  <a:lnTo>
                    <a:pt x="78" y="219"/>
                  </a:lnTo>
                  <a:lnTo>
                    <a:pt x="78" y="211"/>
                  </a:lnTo>
                  <a:lnTo>
                    <a:pt x="78" y="208"/>
                  </a:lnTo>
                  <a:lnTo>
                    <a:pt x="74" y="208"/>
                  </a:lnTo>
                  <a:lnTo>
                    <a:pt x="74" y="200"/>
                  </a:lnTo>
                  <a:lnTo>
                    <a:pt x="78" y="197"/>
                  </a:lnTo>
                  <a:lnTo>
                    <a:pt x="78" y="197"/>
                  </a:lnTo>
                  <a:lnTo>
                    <a:pt x="81" y="197"/>
                  </a:lnTo>
                  <a:lnTo>
                    <a:pt x="78" y="197"/>
                  </a:lnTo>
                  <a:lnTo>
                    <a:pt x="74" y="197"/>
                  </a:lnTo>
                  <a:lnTo>
                    <a:pt x="70" y="197"/>
                  </a:lnTo>
                  <a:lnTo>
                    <a:pt x="70" y="193"/>
                  </a:lnTo>
                  <a:lnTo>
                    <a:pt x="70" y="193"/>
                  </a:lnTo>
                  <a:lnTo>
                    <a:pt x="70" y="189"/>
                  </a:lnTo>
                  <a:lnTo>
                    <a:pt x="70" y="189"/>
                  </a:lnTo>
                  <a:lnTo>
                    <a:pt x="74" y="189"/>
                  </a:lnTo>
                  <a:lnTo>
                    <a:pt x="78" y="185"/>
                  </a:lnTo>
                  <a:lnTo>
                    <a:pt x="78" y="185"/>
                  </a:lnTo>
                  <a:lnTo>
                    <a:pt x="74" y="185"/>
                  </a:lnTo>
                  <a:lnTo>
                    <a:pt x="74" y="185"/>
                  </a:lnTo>
                  <a:lnTo>
                    <a:pt x="70" y="185"/>
                  </a:lnTo>
                  <a:lnTo>
                    <a:pt x="66" y="182"/>
                  </a:lnTo>
                  <a:lnTo>
                    <a:pt x="66" y="185"/>
                  </a:lnTo>
                  <a:lnTo>
                    <a:pt x="66" y="189"/>
                  </a:lnTo>
                  <a:lnTo>
                    <a:pt x="63" y="193"/>
                  </a:lnTo>
                  <a:lnTo>
                    <a:pt x="66" y="197"/>
                  </a:lnTo>
                  <a:lnTo>
                    <a:pt x="66" y="200"/>
                  </a:lnTo>
                  <a:lnTo>
                    <a:pt x="63" y="204"/>
                  </a:lnTo>
                  <a:lnTo>
                    <a:pt x="63" y="204"/>
                  </a:lnTo>
                  <a:lnTo>
                    <a:pt x="59" y="208"/>
                  </a:lnTo>
                  <a:lnTo>
                    <a:pt x="48" y="211"/>
                  </a:lnTo>
                  <a:lnTo>
                    <a:pt x="44" y="215"/>
                  </a:lnTo>
                  <a:lnTo>
                    <a:pt x="41" y="211"/>
                  </a:lnTo>
                  <a:lnTo>
                    <a:pt x="26" y="204"/>
                  </a:lnTo>
                  <a:lnTo>
                    <a:pt x="22" y="197"/>
                  </a:lnTo>
                  <a:lnTo>
                    <a:pt x="22" y="197"/>
                  </a:lnTo>
                  <a:lnTo>
                    <a:pt x="22" y="197"/>
                  </a:lnTo>
                  <a:lnTo>
                    <a:pt x="18" y="197"/>
                  </a:lnTo>
                  <a:lnTo>
                    <a:pt x="11" y="189"/>
                  </a:lnTo>
                  <a:lnTo>
                    <a:pt x="11" y="185"/>
                  </a:lnTo>
                  <a:lnTo>
                    <a:pt x="11" y="185"/>
                  </a:lnTo>
                  <a:lnTo>
                    <a:pt x="15" y="185"/>
                  </a:lnTo>
                  <a:lnTo>
                    <a:pt x="15" y="185"/>
                  </a:lnTo>
                  <a:lnTo>
                    <a:pt x="15" y="185"/>
                  </a:lnTo>
                  <a:lnTo>
                    <a:pt x="15" y="189"/>
                  </a:lnTo>
                  <a:lnTo>
                    <a:pt x="18" y="189"/>
                  </a:lnTo>
                  <a:lnTo>
                    <a:pt x="18" y="189"/>
                  </a:lnTo>
                  <a:lnTo>
                    <a:pt x="22" y="185"/>
                  </a:lnTo>
                  <a:lnTo>
                    <a:pt x="22" y="189"/>
                  </a:lnTo>
                  <a:lnTo>
                    <a:pt x="22" y="185"/>
                  </a:lnTo>
                  <a:lnTo>
                    <a:pt x="29" y="182"/>
                  </a:lnTo>
                  <a:lnTo>
                    <a:pt x="33" y="182"/>
                  </a:lnTo>
                  <a:lnTo>
                    <a:pt x="37" y="178"/>
                  </a:lnTo>
                  <a:lnTo>
                    <a:pt x="37" y="178"/>
                  </a:lnTo>
                  <a:lnTo>
                    <a:pt x="37" y="174"/>
                  </a:lnTo>
                  <a:lnTo>
                    <a:pt x="33" y="174"/>
                  </a:lnTo>
                  <a:lnTo>
                    <a:pt x="33" y="174"/>
                  </a:lnTo>
                  <a:lnTo>
                    <a:pt x="33" y="174"/>
                  </a:lnTo>
                  <a:lnTo>
                    <a:pt x="33" y="178"/>
                  </a:lnTo>
                  <a:lnTo>
                    <a:pt x="26" y="178"/>
                  </a:lnTo>
                  <a:lnTo>
                    <a:pt x="22" y="178"/>
                  </a:lnTo>
                  <a:lnTo>
                    <a:pt x="18" y="182"/>
                  </a:lnTo>
                  <a:lnTo>
                    <a:pt x="7" y="178"/>
                  </a:lnTo>
                  <a:lnTo>
                    <a:pt x="4" y="171"/>
                  </a:lnTo>
                  <a:lnTo>
                    <a:pt x="0" y="171"/>
                  </a:lnTo>
                  <a:lnTo>
                    <a:pt x="4" y="167"/>
                  </a:lnTo>
                  <a:lnTo>
                    <a:pt x="4" y="163"/>
                  </a:lnTo>
                  <a:lnTo>
                    <a:pt x="7" y="163"/>
                  </a:lnTo>
                  <a:lnTo>
                    <a:pt x="4" y="163"/>
                  </a:lnTo>
                  <a:lnTo>
                    <a:pt x="0" y="167"/>
                  </a:lnTo>
                  <a:lnTo>
                    <a:pt x="0" y="163"/>
                  </a:lnTo>
                  <a:lnTo>
                    <a:pt x="4" y="159"/>
                  </a:lnTo>
                  <a:lnTo>
                    <a:pt x="4" y="159"/>
                  </a:lnTo>
                  <a:lnTo>
                    <a:pt x="7" y="156"/>
                  </a:lnTo>
                  <a:lnTo>
                    <a:pt x="11" y="156"/>
                  </a:lnTo>
                  <a:lnTo>
                    <a:pt x="11" y="156"/>
                  </a:lnTo>
                  <a:lnTo>
                    <a:pt x="22" y="156"/>
                  </a:lnTo>
                  <a:lnTo>
                    <a:pt x="29" y="152"/>
                  </a:lnTo>
                  <a:lnTo>
                    <a:pt x="29" y="152"/>
                  </a:lnTo>
                  <a:lnTo>
                    <a:pt x="33" y="152"/>
                  </a:lnTo>
                  <a:lnTo>
                    <a:pt x="33" y="152"/>
                  </a:lnTo>
                  <a:lnTo>
                    <a:pt x="37" y="156"/>
                  </a:lnTo>
                  <a:lnTo>
                    <a:pt x="41" y="152"/>
                  </a:lnTo>
                  <a:lnTo>
                    <a:pt x="41" y="152"/>
                  </a:lnTo>
                  <a:lnTo>
                    <a:pt x="41" y="152"/>
                  </a:lnTo>
                  <a:lnTo>
                    <a:pt x="41" y="148"/>
                  </a:lnTo>
                  <a:lnTo>
                    <a:pt x="37" y="137"/>
                  </a:lnTo>
                  <a:lnTo>
                    <a:pt x="33" y="133"/>
                  </a:lnTo>
                  <a:lnTo>
                    <a:pt x="33" y="133"/>
                  </a:lnTo>
                  <a:lnTo>
                    <a:pt x="33" y="130"/>
                  </a:lnTo>
                  <a:lnTo>
                    <a:pt x="29" y="130"/>
                  </a:lnTo>
                  <a:lnTo>
                    <a:pt x="26" y="130"/>
                  </a:lnTo>
                  <a:lnTo>
                    <a:pt x="22" y="122"/>
                  </a:lnTo>
                  <a:lnTo>
                    <a:pt x="22" y="119"/>
                  </a:lnTo>
                  <a:lnTo>
                    <a:pt x="22" y="115"/>
                  </a:lnTo>
                  <a:lnTo>
                    <a:pt x="18" y="115"/>
                  </a:lnTo>
                  <a:lnTo>
                    <a:pt x="15" y="115"/>
                  </a:lnTo>
                  <a:lnTo>
                    <a:pt x="11" y="115"/>
                  </a:lnTo>
                  <a:lnTo>
                    <a:pt x="11" y="115"/>
                  </a:lnTo>
                  <a:lnTo>
                    <a:pt x="11" y="111"/>
                  </a:lnTo>
                  <a:lnTo>
                    <a:pt x="11" y="104"/>
                  </a:lnTo>
                  <a:lnTo>
                    <a:pt x="15" y="104"/>
                  </a:lnTo>
                  <a:lnTo>
                    <a:pt x="18" y="96"/>
                  </a:lnTo>
                  <a:lnTo>
                    <a:pt x="18" y="96"/>
                  </a:lnTo>
                  <a:lnTo>
                    <a:pt x="22" y="93"/>
                  </a:lnTo>
                  <a:lnTo>
                    <a:pt x="26" y="93"/>
                  </a:lnTo>
                  <a:lnTo>
                    <a:pt x="29" y="93"/>
                  </a:lnTo>
                  <a:lnTo>
                    <a:pt x="29" y="96"/>
                  </a:lnTo>
                  <a:lnTo>
                    <a:pt x="33" y="96"/>
                  </a:lnTo>
                  <a:lnTo>
                    <a:pt x="37" y="96"/>
                  </a:lnTo>
                  <a:lnTo>
                    <a:pt x="48" y="93"/>
                  </a:lnTo>
                  <a:lnTo>
                    <a:pt x="52" y="89"/>
                  </a:lnTo>
                  <a:lnTo>
                    <a:pt x="55" y="82"/>
                  </a:lnTo>
                  <a:lnTo>
                    <a:pt x="63" y="74"/>
                  </a:lnTo>
                  <a:lnTo>
                    <a:pt x="63" y="70"/>
                  </a:lnTo>
                  <a:lnTo>
                    <a:pt x="66" y="67"/>
                  </a:lnTo>
                  <a:lnTo>
                    <a:pt x="70" y="63"/>
                  </a:lnTo>
                  <a:lnTo>
                    <a:pt x="74" y="59"/>
                  </a:lnTo>
                  <a:lnTo>
                    <a:pt x="78" y="56"/>
                  </a:lnTo>
                  <a:lnTo>
                    <a:pt x="78" y="56"/>
                  </a:lnTo>
                  <a:lnTo>
                    <a:pt x="74" y="52"/>
                  </a:lnTo>
                  <a:lnTo>
                    <a:pt x="78" y="48"/>
                  </a:lnTo>
                  <a:lnTo>
                    <a:pt x="81" y="44"/>
                  </a:lnTo>
                  <a:lnTo>
                    <a:pt x="81" y="41"/>
                  </a:lnTo>
                  <a:lnTo>
                    <a:pt x="81" y="33"/>
                  </a:lnTo>
                  <a:lnTo>
                    <a:pt x="81" y="30"/>
                  </a:lnTo>
                  <a:lnTo>
                    <a:pt x="81" y="30"/>
                  </a:lnTo>
                  <a:lnTo>
                    <a:pt x="85" y="22"/>
                  </a:lnTo>
                  <a:lnTo>
                    <a:pt x="89" y="22"/>
                  </a:lnTo>
                  <a:lnTo>
                    <a:pt x="92" y="22"/>
                  </a:lnTo>
                  <a:lnTo>
                    <a:pt x="92" y="22"/>
                  </a:lnTo>
                  <a:lnTo>
                    <a:pt x="96" y="18"/>
                  </a:lnTo>
                  <a:lnTo>
                    <a:pt x="103" y="11"/>
                  </a:lnTo>
                  <a:lnTo>
                    <a:pt x="107" y="7"/>
                  </a:lnTo>
                  <a:lnTo>
                    <a:pt x="111" y="4"/>
                  </a:lnTo>
                  <a:lnTo>
                    <a:pt x="115" y="0"/>
                  </a:lnTo>
                  <a:lnTo>
                    <a:pt x="118" y="0"/>
                  </a:lnTo>
                  <a:lnTo>
                    <a:pt x="126" y="7"/>
                  </a:lnTo>
                  <a:lnTo>
                    <a:pt x="129" y="4"/>
                  </a:lnTo>
                  <a:lnTo>
                    <a:pt x="137" y="7"/>
                  </a:lnTo>
                  <a:lnTo>
                    <a:pt x="137" y="11"/>
                  </a:lnTo>
                  <a:lnTo>
                    <a:pt x="141" y="11"/>
                  </a:lnTo>
                  <a:lnTo>
                    <a:pt x="148" y="15"/>
                  </a:lnTo>
                  <a:lnTo>
                    <a:pt x="148" y="15"/>
                  </a:lnTo>
                  <a:lnTo>
                    <a:pt x="148" y="15"/>
                  </a:lnTo>
                  <a:close/>
                  <a:moveTo>
                    <a:pt x="333" y="197"/>
                  </a:moveTo>
                  <a:lnTo>
                    <a:pt x="333" y="197"/>
                  </a:lnTo>
                  <a:lnTo>
                    <a:pt x="333" y="197"/>
                  </a:lnTo>
                  <a:lnTo>
                    <a:pt x="333" y="197"/>
                  </a:lnTo>
                  <a:lnTo>
                    <a:pt x="333" y="197"/>
                  </a:lnTo>
                  <a:close/>
                  <a:moveTo>
                    <a:pt x="333" y="193"/>
                  </a:moveTo>
                  <a:lnTo>
                    <a:pt x="329" y="193"/>
                  </a:lnTo>
                  <a:lnTo>
                    <a:pt x="329" y="197"/>
                  </a:lnTo>
                  <a:lnTo>
                    <a:pt x="333" y="197"/>
                  </a:lnTo>
                  <a:lnTo>
                    <a:pt x="333" y="197"/>
                  </a:lnTo>
                  <a:lnTo>
                    <a:pt x="333" y="193"/>
                  </a:lnTo>
                  <a:lnTo>
                    <a:pt x="333" y="193"/>
                  </a:lnTo>
                  <a:close/>
                  <a:moveTo>
                    <a:pt x="329" y="193"/>
                  </a:moveTo>
                  <a:lnTo>
                    <a:pt x="329" y="197"/>
                  </a:lnTo>
                  <a:lnTo>
                    <a:pt x="329" y="197"/>
                  </a:lnTo>
                  <a:lnTo>
                    <a:pt x="329" y="197"/>
                  </a:lnTo>
                  <a:lnTo>
                    <a:pt x="329" y="193"/>
                  </a:lnTo>
                  <a:lnTo>
                    <a:pt x="329" y="193"/>
                  </a:lnTo>
                  <a:close/>
                  <a:moveTo>
                    <a:pt x="322" y="197"/>
                  </a:moveTo>
                  <a:lnTo>
                    <a:pt x="322" y="197"/>
                  </a:lnTo>
                  <a:lnTo>
                    <a:pt x="326" y="197"/>
                  </a:lnTo>
                  <a:lnTo>
                    <a:pt x="326" y="193"/>
                  </a:lnTo>
                  <a:lnTo>
                    <a:pt x="326" y="193"/>
                  </a:lnTo>
                  <a:lnTo>
                    <a:pt x="322" y="19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7" name="Freeform 31">
              <a:extLst>
                <a:ext uri="{FF2B5EF4-FFF2-40B4-BE49-F238E27FC236}">
                  <a16:creationId xmlns:a16="http://schemas.microsoft.com/office/drawing/2014/main" xmlns="" id="{D00400D5-F90B-4729-8D00-7C0168143C52}"/>
                </a:ext>
              </a:extLst>
            </p:cNvPr>
            <p:cNvSpPr>
              <a:spLocks noEditPoints="1"/>
            </p:cNvSpPr>
            <p:nvPr/>
          </p:nvSpPr>
          <p:spPr bwMode="auto">
            <a:xfrm>
              <a:off x="7526148" y="3550426"/>
              <a:ext cx="146894" cy="174572"/>
            </a:xfrm>
            <a:custGeom>
              <a:avLst/>
              <a:gdLst>
                <a:gd name="T0" fmla="*/ 22 w 22"/>
                <a:gd name="T1" fmla="*/ 24 h 27"/>
                <a:gd name="T2" fmla="*/ 20 w 22"/>
                <a:gd name="T3" fmla="*/ 25 h 27"/>
                <a:gd name="T4" fmla="*/ 21 w 22"/>
                <a:gd name="T5" fmla="*/ 27 h 27"/>
                <a:gd name="T6" fmla="*/ 19 w 22"/>
                <a:gd name="T7" fmla="*/ 24 h 27"/>
                <a:gd name="T8" fmla="*/ 19 w 22"/>
                <a:gd name="T9" fmla="*/ 23 h 27"/>
                <a:gd name="T10" fmla="*/ 18 w 22"/>
                <a:gd name="T11" fmla="*/ 23 h 27"/>
                <a:gd name="T12" fmla="*/ 18 w 22"/>
                <a:gd name="T13" fmla="*/ 21 h 27"/>
                <a:gd name="T14" fmla="*/ 16 w 22"/>
                <a:gd name="T15" fmla="*/ 17 h 27"/>
                <a:gd name="T16" fmla="*/ 16 w 22"/>
                <a:gd name="T17" fmla="*/ 17 h 27"/>
                <a:gd name="T18" fmla="*/ 13 w 22"/>
                <a:gd name="T19" fmla="*/ 17 h 27"/>
                <a:gd name="T20" fmla="*/ 11 w 22"/>
                <a:gd name="T21" fmla="*/ 15 h 27"/>
                <a:gd name="T22" fmla="*/ 12 w 22"/>
                <a:gd name="T23" fmla="*/ 18 h 27"/>
                <a:gd name="T24" fmla="*/ 12 w 22"/>
                <a:gd name="T25" fmla="*/ 19 h 27"/>
                <a:gd name="T26" fmla="*/ 11 w 22"/>
                <a:gd name="T27" fmla="*/ 22 h 27"/>
                <a:gd name="T28" fmla="*/ 11 w 22"/>
                <a:gd name="T29" fmla="*/ 20 h 27"/>
                <a:gd name="T30" fmla="*/ 10 w 22"/>
                <a:gd name="T31" fmla="*/ 21 h 27"/>
                <a:gd name="T32" fmla="*/ 10 w 22"/>
                <a:gd name="T33" fmla="*/ 19 h 27"/>
                <a:gd name="T34" fmla="*/ 9 w 22"/>
                <a:gd name="T35" fmla="*/ 19 h 27"/>
                <a:gd name="T36" fmla="*/ 9 w 22"/>
                <a:gd name="T37" fmla="*/ 21 h 27"/>
                <a:gd name="T38" fmla="*/ 9 w 22"/>
                <a:gd name="T39" fmla="*/ 22 h 27"/>
                <a:gd name="T40" fmla="*/ 8 w 22"/>
                <a:gd name="T41" fmla="*/ 22 h 27"/>
                <a:gd name="T42" fmla="*/ 7 w 22"/>
                <a:gd name="T43" fmla="*/ 21 h 27"/>
                <a:gd name="T44" fmla="*/ 6 w 22"/>
                <a:gd name="T45" fmla="*/ 19 h 27"/>
                <a:gd name="T46" fmla="*/ 4 w 22"/>
                <a:gd name="T47" fmla="*/ 15 h 27"/>
                <a:gd name="T48" fmla="*/ 4 w 22"/>
                <a:gd name="T49" fmla="*/ 12 h 27"/>
                <a:gd name="T50" fmla="*/ 1 w 22"/>
                <a:gd name="T51" fmla="*/ 10 h 27"/>
                <a:gd name="T52" fmla="*/ 2 w 22"/>
                <a:gd name="T53" fmla="*/ 7 h 27"/>
                <a:gd name="T54" fmla="*/ 4 w 22"/>
                <a:gd name="T55" fmla="*/ 6 h 27"/>
                <a:gd name="T56" fmla="*/ 3 w 22"/>
                <a:gd name="T57" fmla="*/ 5 h 27"/>
                <a:gd name="T58" fmla="*/ 0 w 22"/>
                <a:gd name="T59" fmla="*/ 3 h 27"/>
                <a:gd name="T60" fmla="*/ 1 w 22"/>
                <a:gd name="T61" fmla="*/ 1 h 27"/>
                <a:gd name="T62" fmla="*/ 1 w 22"/>
                <a:gd name="T63" fmla="*/ 0 h 27"/>
                <a:gd name="T64" fmla="*/ 2 w 22"/>
                <a:gd name="T65" fmla="*/ 1 h 27"/>
                <a:gd name="T66" fmla="*/ 4 w 22"/>
                <a:gd name="T67" fmla="*/ 2 h 27"/>
                <a:gd name="T68" fmla="*/ 4 w 22"/>
                <a:gd name="T69" fmla="*/ 1 h 27"/>
                <a:gd name="T70" fmla="*/ 6 w 22"/>
                <a:gd name="T71" fmla="*/ 2 h 27"/>
                <a:gd name="T72" fmla="*/ 7 w 22"/>
                <a:gd name="T73" fmla="*/ 3 h 27"/>
                <a:gd name="T74" fmla="*/ 8 w 22"/>
                <a:gd name="T75" fmla="*/ 5 h 27"/>
                <a:gd name="T76" fmla="*/ 9 w 22"/>
                <a:gd name="T77" fmla="*/ 6 h 27"/>
                <a:gd name="T78" fmla="*/ 13 w 22"/>
                <a:gd name="T79" fmla="*/ 6 h 27"/>
                <a:gd name="T80" fmla="*/ 17 w 22"/>
                <a:gd name="T81" fmla="*/ 6 h 27"/>
                <a:gd name="T82" fmla="*/ 18 w 22"/>
                <a:gd name="T83" fmla="*/ 7 h 27"/>
                <a:gd name="T84" fmla="*/ 18 w 22"/>
                <a:gd name="T85" fmla="*/ 9 h 27"/>
                <a:gd name="T86" fmla="*/ 17 w 22"/>
                <a:gd name="T87" fmla="*/ 11 h 27"/>
                <a:gd name="T88" fmla="*/ 16 w 22"/>
                <a:gd name="T89" fmla="*/ 11 h 27"/>
                <a:gd name="T90" fmla="*/ 15 w 22"/>
                <a:gd name="T91" fmla="*/ 13 h 27"/>
                <a:gd name="T92" fmla="*/ 16 w 22"/>
                <a:gd name="T93" fmla="*/ 15 h 27"/>
                <a:gd name="T94" fmla="*/ 17 w 22"/>
                <a:gd name="T95" fmla="*/ 16 h 27"/>
                <a:gd name="T96" fmla="*/ 17 w 22"/>
                <a:gd name="T97" fmla="*/ 16 h 27"/>
                <a:gd name="T98" fmla="*/ 18 w 22"/>
                <a:gd name="T99" fmla="*/ 14 h 27"/>
                <a:gd name="T100" fmla="*/ 19 w 22"/>
                <a:gd name="T101" fmla="*/ 14 h 27"/>
                <a:gd name="T102" fmla="*/ 20 w 22"/>
                <a:gd name="T103" fmla="*/ 15 h 27"/>
                <a:gd name="T104" fmla="*/ 21 w 22"/>
                <a:gd name="T105" fmla="*/ 17 h 27"/>
                <a:gd name="T106" fmla="*/ 22 w 22"/>
                <a:gd name="T107" fmla="*/ 21 h 27"/>
                <a:gd name="T108" fmla="*/ 22 w 22"/>
                <a:gd name="T109" fmla="*/ 22 h 27"/>
                <a:gd name="T110" fmla="*/ 16 w 22"/>
                <a:gd name="T111" fmla="*/ 18 h 27"/>
                <a:gd name="T112" fmla="*/ 16 w 22"/>
                <a:gd name="T113" fmla="*/ 19 h 27"/>
                <a:gd name="T114" fmla="*/ 14 w 22"/>
                <a:gd name="T115" fmla="*/ 19 h 27"/>
                <a:gd name="T116" fmla="*/ 15 w 22"/>
                <a:gd name="T117" fmla="*/ 19 h 27"/>
                <a:gd name="T118" fmla="*/ 14 w 22"/>
                <a:gd name="T119" fmla="*/ 18 h 27"/>
                <a:gd name="T120" fmla="*/ 12 w 22"/>
                <a:gd name="T121" fmla="*/ 18 h 27"/>
                <a:gd name="T122" fmla="*/ 14 w 22"/>
                <a:gd name="T123" fmla="*/ 18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2" h="27">
                  <a:moveTo>
                    <a:pt x="22" y="22"/>
                  </a:moveTo>
                  <a:cubicBezTo>
                    <a:pt x="22" y="23"/>
                    <a:pt x="22" y="23"/>
                    <a:pt x="22" y="23"/>
                  </a:cubicBezTo>
                  <a:cubicBezTo>
                    <a:pt x="22" y="24"/>
                    <a:pt x="22" y="24"/>
                    <a:pt x="22" y="24"/>
                  </a:cubicBezTo>
                  <a:cubicBezTo>
                    <a:pt x="21" y="23"/>
                    <a:pt x="21" y="23"/>
                    <a:pt x="21" y="23"/>
                  </a:cubicBezTo>
                  <a:cubicBezTo>
                    <a:pt x="21" y="24"/>
                    <a:pt x="21" y="24"/>
                    <a:pt x="21" y="24"/>
                  </a:cubicBezTo>
                  <a:cubicBezTo>
                    <a:pt x="20" y="25"/>
                    <a:pt x="20" y="25"/>
                    <a:pt x="20" y="25"/>
                  </a:cubicBezTo>
                  <a:cubicBezTo>
                    <a:pt x="21" y="25"/>
                    <a:pt x="21" y="25"/>
                    <a:pt x="21" y="25"/>
                  </a:cubicBezTo>
                  <a:cubicBezTo>
                    <a:pt x="20" y="26"/>
                    <a:pt x="20" y="26"/>
                    <a:pt x="20" y="26"/>
                  </a:cubicBezTo>
                  <a:cubicBezTo>
                    <a:pt x="21" y="27"/>
                    <a:pt x="21" y="27"/>
                    <a:pt x="21" y="27"/>
                  </a:cubicBezTo>
                  <a:cubicBezTo>
                    <a:pt x="21" y="27"/>
                    <a:pt x="21" y="27"/>
                    <a:pt x="21" y="27"/>
                  </a:cubicBezTo>
                  <a:cubicBezTo>
                    <a:pt x="20" y="25"/>
                    <a:pt x="20" y="25"/>
                    <a:pt x="20" y="25"/>
                  </a:cubicBezTo>
                  <a:cubicBezTo>
                    <a:pt x="19" y="24"/>
                    <a:pt x="19" y="24"/>
                    <a:pt x="19" y="24"/>
                  </a:cubicBezTo>
                  <a:cubicBezTo>
                    <a:pt x="19" y="24"/>
                    <a:pt x="19" y="24"/>
                    <a:pt x="19" y="24"/>
                  </a:cubicBezTo>
                  <a:cubicBezTo>
                    <a:pt x="19" y="23"/>
                    <a:pt x="19" y="23"/>
                    <a:pt x="19" y="23"/>
                  </a:cubicBezTo>
                  <a:cubicBezTo>
                    <a:pt x="19" y="23"/>
                    <a:pt x="19" y="23"/>
                    <a:pt x="19" y="23"/>
                  </a:cubicBezTo>
                  <a:cubicBezTo>
                    <a:pt x="19" y="23"/>
                    <a:pt x="19" y="23"/>
                    <a:pt x="19" y="23"/>
                  </a:cubicBezTo>
                  <a:cubicBezTo>
                    <a:pt x="18" y="23"/>
                    <a:pt x="18" y="23"/>
                    <a:pt x="18" y="23"/>
                  </a:cubicBezTo>
                  <a:cubicBezTo>
                    <a:pt x="18" y="23"/>
                    <a:pt x="18" y="23"/>
                    <a:pt x="18" y="23"/>
                  </a:cubicBezTo>
                  <a:cubicBezTo>
                    <a:pt x="18" y="22"/>
                    <a:pt x="18" y="22"/>
                    <a:pt x="18" y="22"/>
                  </a:cubicBezTo>
                  <a:cubicBezTo>
                    <a:pt x="18" y="22"/>
                    <a:pt x="18" y="22"/>
                    <a:pt x="18" y="22"/>
                  </a:cubicBezTo>
                  <a:cubicBezTo>
                    <a:pt x="18" y="21"/>
                    <a:pt x="18" y="21"/>
                    <a:pt x="18" y="21"/>
                  </a:cubicBezTo>
                  <a:cubicBezTo>
                    <a:pt x="18" y="20"/>
                    <a:pt x="18" y="20"/>
                    <a:pt x="18" y="20"/>
                  </a:cubicBezTo>
                  <a:cubicBezTo>
                    <a:pt x="18" y="20"/>
                    <a:pt x="18" y="20"/>
                    <a:pt x="18" y="20"/>
                  </a:cubicBezTo>
                  <a:cubicBezTo>
                    <a:pt x="16" y="17"/>
                    <a:pt x="16" y="17"/>
                    <a:pt x="16" y="17"/>
                  </a:cubicBezTo>
                  <a:cubicBezTo>
                    <a:pt x="16" y="17"/>
                    <a:pt x="16" y="17"/>
                    <a:pt x="16" y="17"/>
                  </a:cubicBezTo>
                  <a:cubicBezTo>
                    <a:pt x="16" y="17"/>
                    <a:pt x="16" y="17"/>
                    <a:pt x="16" y="17"/>
                  </a:cubicBezTo>
                  <a:cubicBezTo>
                    <a:pt x="16" y="17"/>
                    <a:pt x="16" y="17"/>
                    <a:pt x="16" y="17"/>
                  </a:cubicBezTo>
                  <a:cubicBezTo>
                    <a:pt x="15" y="18"/>
                    <a:pt x="15" y="18"/>
                    <a:pt x="15" y="18"/>
                  </a:cubicBezTo>
                  <a:cubicBezTo>
                    <a:pt x="13" y="17"/>
                    <a:pt x="13" y="17"/>
                    <a:pt x="13" y="17"/>
                  </a:cubicBezTo>
                  <a:cubicBezTo>
                    <a:pt x="13" y="17"/>
                    <a:pt x="13" y="17"/>
                    <a:pt x="13" y="17"/>
                  </a:cubicBezTo>
                  <a:cubicBezTo>
                    <a:pt x="13" y="17"/>
                    <a:pt x="13" y="17"/>
                    <a:pt x="13" y="17"/>
                  </a:cubicBezTo>
                  <a:cubicBezTo>
                    <a:pt x="12" y="16"/>
                    <a:pt x="12" y="16"/>
                    <a:pt x="12" y="16"/>
                  </a:cubicBezTo>
                  <a:cubicBezTo>
                    <a:pt x="11" y="15"/>
                    <a:pt x="11" y="15"/>
                    <a:pt x="11" y="15"/>
                  </a:cubicBezTo>
                  <a:cubicBezTo>
                    <a:pt x="12" y="16"/>
                    <a:pt x="12" y="16"/>
                    <a:pt x="12" y="16"/>
                  </a:cubicBezTo>
                  <a:cubicBezTo>
                    <a:pt x="12" y="17"/>
                    <a:pt x="12" y="17"/>
                    <a:pt x="12" y="17"/>
                  </a:cubicBezTo>
                  <a:cubicBezTo>
                    <a:pt x="12" y="18"/>
                    <a:pt x="12" y="18"/>
                    <a:pt x="12" y="18"/>
                  </a:cubicBezTo>
                  <a:cubicBezTo>
                    <a:pt x="11" y="18"/>
                    <a:pt x="11" y="18"/>
                    <a:pt x="11" y="18"/>
                  </a:cubicBezTo>
                  <a:cubicBezTo>
                    <a:pt x="12" y="18"/>
                    <a:pt x="12" y="18"/>
                    <a:pt x="12" y="18"/>
                  </a:cubicBezTo>
                  <a:cubicBezTo>
                    <a:pt x="12" y="19"/>
                    <a:pt x="12" y="19"/>
                    <a:pt x="12" y="19"/>
                  </a:cubicBezTo>
                  <a:cubicBezTo>
                    <a:pt x="12" y="20"/>
                    <a:pt x="12" y="20"/>
                    <a:pt x="12" y="20"/>
                  </a:cubicBezTo>
                  <a:cubicBezTo>
                    <a:pt x="11" y="20"/>
                    <a:pt x="11" y="20"/>
                    <a:pt x="11" y="20"/>
                  </a:cubicBezTo>
                  <a:cubicBezTo>
                    <a:pt x="11" y="22"/>
                    <a:pt x="11" y="22"/>
                    <a:pt x="11" y="22"/>
                  </a:cubicBezTo>
                  <a:cubicBezTo>
                    <a:pt x="10" y="21"/>
                    <a:pt x="10" y="21"/>
                    <a:pt x="10" y="21"/>
                  </a:cubicBezTo>
                  <a:cubicBezTo>
                    <a:pt x="10" y="20"/>
                    <a:pt x="10" y="20"/>
                    <a:pt x="10" y="20"/>
                  </a:cubicBezTo>
                  <a:cubicBezTo>
                    <a:pt x="11" y="20"/>
                    <a:pt x="11" y="20"/>
                    <a:pt x="11" y="20"/>
                  </a:cubicBezTo>
                  <a:cubicBezTo>
                    <a:pt x="11" y="20"/>
                    <a:pt x="11" y="20"/>
                    <a:pt x="11" y="20"/>
                  </a:cubicBezTo>
                  <a:cubicBezTo>
                    <a:pt x="10" y="20"/>
                    <a:pt x="10" y="20"/>
                    <a:pt x="10" y="20"/>
                  </a:cubicBezTo>
                  <a:cubicBezTo>
                    <a:pt x="10" y="21"/>
                    <a:pt x="10" y="21"/>
                    <a:pt x="10" y="21"/>
                  </a:cubicBezTo>
                  <a:cubicBezTo>
                    <a:pt x="9" y="20"/>
                    <a:pt x="9" y="20"/>
                    <a:pt x="9" y="20"/>
                  </a:cubicBezTo>
                  <a:cubicBezTo>
                    <a:pt x="10" y="19"/>
                    <a:pt x="10" y="19"/>
                    <a:pt x="10" y="19"/>
                  </a:cubicBezTo>
                  <a:cubicBezTo>
                    <a:pt x="10" y="19"/>
                    <a:pt x="10" y="19"/>
                    <a:pt x="10" y="19"/>
                  </a:cubicBezTo>
                  <a:cubicBezTo>
                    <a:pt x="9" y="18"/>
                    <a:pt x="9" y="18"/>
                    <a:pt x="9" y="18"/>
                  </a:cubicBezTo>
                  <a:cubicBezTo>
                    <a:pt x="10" y="19"/>
                    <a:pt x="10" y="19"/>
                    <a:pt x="10" y="19"/>
                  </a:cubicBezTo>
                  <a:cubicBezTo>
                    <a:pt x="9" y="19"/>
                    <a:pt x="9" y="19"/>
                    <a:pt x="9" y="19"/>
                  </a:cubicBezTo>
                  <a:cubicBezTo>
                    <a:pt x="9" y="20"/>
                    <a:pt x="9" y="20"/>
                    <a:pt x="9" y="20"/>
                  </a:cubicBezTo>
                  <a:cubicBezTo>
                    <a:pt x="9" y="20"/>
                    <a:pt x="9" y="20"/>
                    <a:pt x="9" y="20"/>
                  </a:cubicBezTo>
                  <a:cubicBezTo>
                    <a:pt x="9" y="21"/>
                    <a:pt x="9" y="21"/>
                    <a:pt x="9" y="21"/>
                  </a:cubicBezTo>
                  <a:cubicBezTo>
                    <a:pt x="9" y="22"/>
                    <a:pt x="9" y="22"/>
                    <a:pt x="9" y="22"/>
                  </a:cubicBezTo>
                  <a:cubicBezTo>
                    <a:pt x="9" y="22"/>
                    <a:pt x="9" y="22"/>
                    <a:pt x="9" y="22"/>
                  </a:cubicBezTo>
                  <a:cubicBezTo>
                    <a:pt x="9" y="22"/>
                    <a:pt x="9" y="22"/>
                    <a:pt x="9" y="22"/>
                  </a:cubicBezTo>
                  <a:cubicBezTo>
                    <a:pt x="8" y="22"/>
                    <a:pt x="8" y="22"/>
                    <a:pt x="8" y="22"/>
                  </a:cubicBezTo>
                  <a:cubicBezTo>
                    <a:pt x="8" y="22"/>
                    <a:pt x="8" y="22"/>
                    <a:pt x="8" y="22"/>
                  </a:cubicBezTo>
                  <a:cubicBezTo>
                    <a:pt x="8" y="22"/>
                    <a:pt x="8" y="22"/>
                    <a:pt x="8" y="22"/>
                  </a:cubicBezTo>
                  <a:cubicBezTo>
                    <a:pt x="7" y="22"/>
                    <a:pt x="7" y="22"/>
                    <a:pt x="7" y="22"/>
                  </a:cubicBezTo>
                  <a:cubicBezTo>
                    <a:pt x="7" y="22"/>
                    <a:pt x="7" y="22"/>
                    <a:pt x="7" y="22"/>
                  </a:cubicBezTo>
                  <a:cubicBezTo>
                    <a:pt x="7" y="21"/>
                    <a:pt x="7" y="21"/>
                    <a:pt x="7" y="21"/>
                  </a:cubicBezTo>
                  <a:cubicBezTo>
                    <a:pt x="6" y="21"/>
                    <a:pt x="6" y="21"/>
                    <a:pt x="6" y="21"/>
                  </a:cubicBezTo>
                  <a:cubicBezTo>
                    <a:pt x="6" y="20"/>
                    <a:pt x="6" y="20"/>
                    <a:pt x="6" y="20"/>
                  </a:cubicBezTo>
                  <a:cubicBezTo>
                    <a:pt x="6" y="19"/>
                    <a:pt x="6" y="19"/>
                    <a:pt x="6" y="19"/>
                  </a:cubicBezTo>
                  <a:cubicBezTo>
                    <a:pt x="6" y="18"/>
                    <a:pt x="6" y="18"/>
                    <a:pt x="6" y="18"/>
                  </a:cubicBezTo>
                  <a:cubicBezTo>
                    <a:pt x="4" y="17"/>
                    <a:pt x="4" y="17"/>
                    <a:pt x="4" y="17"/>
                  </a:cubicBezTo>
                  <a:cubicBezTo>
                    <a:pt x="4" y="15"/>
                    <a:pt x="4" y="15"/>
                    <a:pt x="4" y="15"/>
                  </a:cubicBezTo>
                  <a:cubicBezTo>
                    <a:pt x="4" y="15"/>
                    <a:pt x="4" y="15"/>
                    <a:pt x="4" y="15"/>
                  </a:cubicBezTo>
                  <a:cubicBezTo>
                    <a:pt x="4" y="14"/>
                    <a:pt x="4" y="14"/>
                    <a:pt x="4" y="14"/>
                  </a:cubicBezTo>
                  <a:cubicBezTo>
                    <a:pt x="4" y="12"/>
                    <a:pt x="4" y="12"/>
                    <a:pt x="4" y="12"/>
                  </a:cubicBezTo>
                  <a:cubicBezTo>
                    <a:pt x="3" y="11"/>
                    <a:pt x="3" y="11"/>
                    <a:pt x="3" y="11"/>
                  </a:cubicBezTo>
                  <a:cubicBezTo>
                    <a:pt x="2" y="11"/>
                    <a:pt x="2" y="11"/>
                    <a:pt x="2" y="11"/>
                  </a:cubicBezTo>
                  <a:cubicBezTo>
                    <a:pt x="1" y="10"/>
                    <a:pt x="1" y="10"/>
                    <a:pt x="1" y="10"/>
                  </a:cubicBezTo>
                  <a:cubicBezTo>
                    <a:pt x="1" y="8"/>
                    <a:pt x="1" y="8"/>
                    <a:pt x="1" y="8"/>
                  </a:cubicBezTo>
                  <a:cubicBezTo>
                    <a:pt x="2" y="8"/>
                    <a:pt x="2" y="8"/>
                    <a:pt x="2" y="8"/>
                  </a:cubicBezTo>
                  <a:cubicBezTo>
                    <a:pt x="2" y="7"/>
                    <a:pt x="2" y="7"/>
                    <a:pt x="2" y="7"/>
                  </a:cubicBezTo>
                  <a:cubicBezTo>
                    <a:pt x="3" y="6"/>
                    <a:pt x="3" y="6"/>
                    <a:pt x="3" y="6"/>
                  </a:cubicBezTo>
                  <a:cubicBezTo>
                    <a:pt x="3" y="7"/>
                    <a:pt x="3" y="7"/>
                    <a:pt x="3" y="7"/>
                  </a:cubicBezTo>
                  <a:cubicBezTo>
                    <a:pt x="4" y="6"/>
                    <a:pt x="4" y="6"/>
                    <a:pt x="4" y="6"/>
                  </a:cubicBezTo>
                  <a:cubicBezTo>
                    <a:pt x="3" y="5"/>
                    <a:pt x="3" y="5"/>
                    <a:pt x="3" y="5"/>
                  </a:cubicBezTo>
                  <a:cubicBezTo>
                    <a:pt x="4" y="5"/>
                    <a:pt x="4" y="5"/>
                    <a:pt x="4" y="5"/>
                  </a:cubicBezTo>
                  <a:cubicBezTo>
                    <a:pt x="3" y="5"/>
                    <a:pt x="3" y="5"/>
                    <a:pt x="3" y="5"/>
                  </a:cubicBezTo>
                  <a:cubicBezTo>
                    <a:pt x="2" y="5"/>
                    <a:pt x="2" y="5"/>
                    <a:pt x="2" y="5"/>
                  </a:cubicBezTo>
                  <a:cubicBezTo>
                    <a:pt x="0" y="4"/>
                    <a:pt x="0" y="4"/>
                    <a:pt x="0" y="4"/>
                  </a:cubicBezTo>
                  <a:cubicBezTo>
                    <a:pt x="0" y="3"/>
                    <a:pt x="0" y="3"/>
                    <a:pt x="0" y="3"/>
                  </a:cubicBezTo>
                  <a:cubicBezTo>
                    <a:pt x="1" y="2"/>
                    <a:pt x="1" y="2"/>
                    <a:pt x="1" y="2"/>
                  </a:cubicBezTo>
                  <a:cubicBezTo>
                    <a:pt x="1" y="1"/>
                    <a:pt x="1" y="1"/>
                    <a:pt x="1" y="1"/>
                  </a:cubicBezTo>
                  <a:cubicBezTo>
                    <a:pt x="1" y="1"/>
                    <a:pt x="1" y="1"/>
                    <a:pt x="1" y="1"/>
                  </a:cubicBezTo>
                  <a:cubicBezTo>
                    <a:pt x="1" y="0"/>
                    <a:pt x="1" y="0"/>
                    <a:pt x="1" y="0"/>
                  </a:cubicBezTo>
                  <a:cubicBezTo>
                    <a:pt x="1" y="0"/>
                    <a:pt x="1" y="0"/>
                    <a:pt x="1" y="0"/>
                  </a:cubicBezTo>
                  <a:cubicBezTo>
                    <a:pt x="1" y="0"/>
                    <a:pt x="1" y="0"/>
                    <a:pt x="1" y="0"/>
                  </a:cubicBezTo>
                  <a:cubicBezTo>
                    <a:pt x="2" y="0"/>
                    <a:pt x="2" y="0"/>
                    <a:pt x="2" y="0"/>
                  </a:cubicBezTo>
                  <a:cubicBezTo>
                    <a:pt x="2" y="1"/>
                    <a:pt x="2" y="1"/>
                    <a:pt x="2" y="1"/>
                  </a:cubicBezTo>
                  <a:cubicBezTo>
                    <a:pt x="2" y="1"/>
                    <a:pt x="2" y="1"/>
                    <a:pt x="2" y="1"/>
                  </a:cubicBezTo>
                  <a:cubicBezTo>
                    <a:pt x="3" y="2"/>
                    <a:pt x="3" y="2"/>
                    <a:pt x="3" y="2"/>
                  </a:cubicBezTo>
                  <a:cubicBezTo>
                    <a:pt x="4" y="2"/>
                    <a:pt x="4" y="2"/>
                    <a:pt x="4" y="2"/>
                  </a:cubicBezTo>
                  <a:cubicBezTo>
                    <a:pt x="4" y="2"/>
                    <a:pt x="4" y="2"/>
                    <a:pt x="4" y="2"/>
                  </a:cubicBezTo>
                  <a:cubicBezTo>
                    <a:pt x="3" y="2"/>
                    <a:pt x="3" y="2"/>
                    <a:pt x="3" y="2"/>
                  </a:cubicBezTo>
                  <a:cubicBezTo>
                    <a:pt x="4" y="1"/>
                    <a:pt x="4" y="1"/>
                    <a:pt x="4" y="1"/>
                  </a:cubicBezTo>
                  <a:cubicBezTo>
                    <a:pt x="4" y="1"/>
                    <a:pt x="4" y="1"/>
                    <a:pt x="4" y="1"/>
                  </a:cubicBezTo>
                  <a:cubicBezTo>
                    <a:pt x="5" y="2"/>
                    <a:pt x="5" y="2"/>
                    <a:pt x="5" y="2"/>
                  </a:cubicBezTo>
                  <a:cubicBezTo>
                    <a:pt x="5" y="2"/>
                    <a:pt x="5" y="2"/>
                    <a:pt x="5" y="2"/>
                  </a:cubicBezTo>
                  <a:cubicBezTo>
                    <a:pt x="6" y="2"/>
                    <a:pt x="6" y="2"/>
                    <a:pt x="6" y="2"/>
                  </a:cubicBezTo>
                  <a:cubicBezTo>
                    <a:pt x="6" y="2"/>
                    <a:pt x="6" y="2"/>
                    <a:pt x="6" y="2"/>
                  </a:cubicBezTo>
                  <a:cubicBezTo>
                    <a:pt x="7" y="2"/>
                    <a:pt x="7" y="2"/>
                    <a:pt x="7" y="2"/>
                  </a:cubicBezTo>
                  <a:cubicBezTo>
                    <a:pt x="7" y="3"/>
                    <a:pt x="7" y="3"/>
                    <a:pt x="7" y="3"/>
                  </a:cubicBezTo>
                  <a:cubicBezTo>
                    <a:pt x="7" y="4"/>
                    <a:pt x="7" y="4"/>
                    <a:pt x="7" y="4"/>
                  </a:cubicBezTo>
                  <a:cubicBezTo>
                    <a:pt x="7" y="4"/>
                    <a:pt x="7" y="4"/>
                    <a:pt x="7" y="4"/>
                  </a:cubicBezTo>
                  <a:cubicBezTo>
                    <a:pt x="8" y="5"/>
                    <a:pt x="8" y="5"/>
                    <a:pt x="8" y="5"/>
                  </a:cubicBezTo>
                  <a:cubicBezTo>
                    <a:pt x="8" y="6"/>
                    <a:pt x="8" y="6"/>
                    <a:pt x="8" y="6"/>
                  </a:cubicBezTo>
                  <a:cubicBezTo>
                    <a:pt x="9" y="6"/>
                    <a:pt x="9" y="6"/>
                    <a:pt x="9" y="6"/>
                  </a:cubicBezTo>
                  <a:cubicBezTo>
                    <a:pt x="9" y="6"/>
                    <a:pt x="9" y="6"/>
                    <a:pt x="9" y="6"/>
                  </a:cubicBezTo>
                  <a:cubicBezTo>
                    <a:pt x="10" y="6"/>
                    <a:pt x="10" y="6"/>
                    <a:pt x="10" y="6"/>
                  </a:cubicBezTo>
                  <a:cubicBezTo>
                    <a:pt x="12" y="6"/>
                    <a:pt x="12" y="6"/>
                    <a:pt x="12" y="6"/>
                  </a:cubicBezTo>
                  <a:cubicBezTo>
                    <a:pt x="13" y="6"/>
                    <a:pt x="13" y="6"/>
                    <a:pt x="13" y="6"/>
                  </a:cubicBezTo>
                  <a:cubicBezTo>
                    <a:pt x="15" y="6"/>
                    <a:pt x="15" y="6"/>
                    <a:pt x="15" y="6"/>
                  </a:cubicBezTo>
                  <a:cubicBezTo>
                    <a:pt x="16" y="6"/>
                    <a:pt x="16" y="6"/>
                    <a:pt x="16" y="6"/>
                  </a:cubicBezTo>
                  <a:cubicBezTo>
                    <a:pt x="17" y="6"/>
                    <a:pt x="17" y="6"/>
                    <a:pt x="17" y="6"/>
                  </a:cubicBezTo>
                  <a:cubicBezTo>
                    <a:pt x="17" y="7"/>
                    <a:pt x="17" y="7"/>
                    <a:pt x="17" y="7"/>
                  </a:cubicBezTo>
                  <a:cubicBezTo>
                    <a:pt x="18" y="6"/>
                    <a:pt x="18" y="6"/>
                    <a:pt x="18" y="6"/>
                  </a:cubicBezTo>
                  <a:cubicBezTo>
                    <a:pt x="18" y="7"/>
                    <a:pt x="18" y="7"/>
                    <a:pt x="18" y="7"/>
                  </a:cubicBezTo>
                  <a:cubicBezTo>
                    <a:pt x="19" y="7"/>
                    <a:pt x="19" y="7"/>
                    <a:pt x="19" y="7"/>
                  </a:cubicBezTo>
                  <a:cubicBezTo>
                    <a:pt x="18" y="8"/>
                    <a:pt x="18" y="8"/>
                    <a:pt x="18" y="8"/>
                  </a:cubicBezTo>
                  <a:cubicBezTo>
                    <a:pt x="18" y="9"/>
                    <a:pt x="18" y="9"/>
                    <a:pt x="18" y="9"/>
                  </a:cubicBezTo>
                  <a:cubicBezTo>
                    <a:pt x="18" y="10"/>
                    <a:pt x="18" y="10"/>
                    <a:pt x="18" y="10"/>
                  </a:cubicBezTo>
                  <a:cubicBezTo>
                    <a:pt x="17" y="11"/>
                    <a:pt x="17" y="11"/>
                    <a:pt x="17" y="11"/>
                  </a:cubicBezTo>
                  <a:cubicBezTo>
                    <a:pt x="17" y="11"/>
                    <a:pt x="17" y="11"/>
                    <a:pt x="17" y="11"/>
                  </a:cubicBezTo>
                  <a:cubicBezTo>
                    <a:pt x="17" y="12"/>
                    <a:pt x="17" y="12"/>
                    <a:pt x="17" y="12"/>
                  </a:cubicBezTo>
                  <a:cubicBezTo>
                    <a:pt x="16" y="12"/>
                    <a:pt x="16" y="12"/>
                    <a:pt x="16" y="12"/>
                  </a:cubicBezTo>
                  <a:cubicBezTo>
                    <a:pt x="16" y="11"/>
                    <a:pt x="16" y="11"/>
                    <a:pt x="16" y="11"/>
                  </a:cubicBezTo>
                  <a:cubicBezTo>
                    <a:pt x="15" y="12"/>
                    <a:pt x="15" y="12"/>
                    <a:pt x="15" y="12"/>
                  </a:cubicBezTo>
                  <a:cubicBezTo>
                    <a:pt x="15" y="12"/>
                    <a:pt x="15" y="12"/>
                    <a:pt x="15" y="12"/>
                  </a:cubicBezTo>
                  <a:cubicBezTo>
                    <a:pt x="15" y="13"/>
                    <a:pt x="15" y="13"/>
                    <a:pt x="15" y="13"/>
                  </a:cubicBezTo>
                  <a:cubicBezTo>
                    <a:pt x="15" y="13"/>
                    <a:pt x="15" y="13"/>
                    <a:pt x="15" y="13"/>
                  </a:cubicBezTo>
                  <a:cubicBezTo>
                    <a:pt x="15" y="14"/>
                    <a:pt x="15" y="14"/>
                    <a:pt x="15" y="14"/>
                  </a:cubicBezTo>
                  <a:cubicBezTo>
                    <a:pt x="16" y="15"/>
                    <a:pt x="16" y="15"/>
                    <a:pt x="16" y="15"/>
                  </a:cubicBezTo>
                  <a:cubicBezTo>
                    <a:pt x="16" y="15"/>
                    <a:pt x="16" y="15"/>
                    <a:pt x="16" y="15"/>
                  </a:cubicBezTo>
                  <a:cubicBezTo>
                    <a:pt x="16" y="16"/>
                    <a:pt x="16" y="16"/>
                    <a:pt x="16" y="16"/>
                  </a:cubicBezTo>
                  <a:cubicBezTo>
                    <a:pt x="17" y="16"/>
                    <a:pt x="17" y="16"/>
                    <a:pt x="17" y="16"/>
                  </a:cubicBezTo>
                  <a:cubicBezTo>
                    <a:pt x="18" y="16"/>
                    <a:pt x="18" y="16"/>
                    <a:pt x="18" y="16"/>
                  </a:cubicBezTo>
                  <a:cubicBezTo>
                    <a:pt x="18" y="16"/>
                    <a:pt x="18" y="16"/>
                    <a:pt x="18" y="16"/>
                  </a:cubicBezTo>
                  <a:cubicBezTo>
                    <a:pt x="17" y="16"/>
                    <a:pt x="17" y="16"/>
                    <a:pt x="17" y="16"/>
                  </a:cubicBezTo>
                  <a:cubicBezTo>
                    <a:pt x="18" y="15"/>
                    <a:pt x="18" y="15"/>
                    <a:pt x="18" y="15"/>
                  </a:cubicBezTo>
                  <a:cubicBezTo>
                    <a:pt x="18" y="14"/>
                    <a:pt x="18" y="14"/>
                    <a:pt x="18" y="14"/>
                  </a:cubicBezTo>
                  <a:cubicBezTo>
                    <a:pt x="18" y="14"/>
                    <a:pt x="18" y="14"/>
                    <a:pt x="18" y="14"/>
                  </a:cubicBezTo>
                  <a:cubicBezTo>
                    <a:pt x="18" y="14"/>
                    <a:pt x="18" y="14"/>
                    <a:pt x="18" y="14"/>
                  </a:cubicBezTo>
                  <a:cubicBezTo>
                    <a:pt x="18" y="13"/>
                    <a:pt x="18" y="13"/>
                    <a:pt x="18" y="13"/>
                  </a:cubicBezTo>
                  <a:cubicBezTo>
                    <a:pt x="19" y="14"/>
                    <a:pt x="19" y="14"/>
                    <a:pt x="19" y="14"/>
                  </a:cubicBezTo>
                  <a:cubicBezTo>
                    <a:pt x="20" y="14"/>
                    <a:pt x="20" y="14"/>
                    <a:pt x="20" y="14"/>
                  </a:cubicBezTo>
                  <a:cubicBezTo>
                    <a:pt x="20" y="14"/>
                    <a:pt x="20" y="14"/>
                    <a:pt x="20" y="14"/>
                  </a:cubicBezTo>
                  <a:cubicBezTo>
                    <a:pt x="20" y="15"/>
                    <a:pt x="20" y="15"/>
                    <a:pt x="20" y="15"/>
                  </a:cubicBezTo>
                  <a:cubicBezTo>
                    <a:pt x="20" y="16"/>
                    <a:pt x="20" y="16"/>
                    <a:pt x="20" y="16"/>
                  </a:cubicBezTo>
                  <a:cubicBezTo>
                    <a:pt x="20" y="17"/>
                    <a:pt x="20" y="17"/>
                    <a:pt x="20" y="17"/>
                  </a:cubicBezTo>
                  <a:cubicBezTo>
                    <a:pt x="21" y="17"/>
                    <a:pt x="21" y="17"/>
                    <a:pt x="21" y="17"/>
                  </a:cubicBezTo>
                  <a:cubicBezTo>
                    <a:pt x="21" y="19"/>
                    <a:pt x="21" y="19"/>
                    <a:pt x="21" y="19"/>
                  </a:cubicBezTo>
                  <a:cubicBezTo>
                    <a:pt x="21" y="20"/>
                    <a:pt x="21" y="20"/>
                    <a:pt x="21" y="20"/>
                  </a:cubicBezTo>
                  <a:cubicBezTo>
                    <a:pt x="22" y="21"/>
                    <a:pt x="22" y="21"/>
                    <a:pt x="22" y="21"/>
                  </a:cubicBezTo>
                  <a:cubicBezTo>
                    <a:pt x="22" y="21"/>
                    <a:pt x="22" y="21"/>
                    <a:pt x="22" y="21"/>
                  </a:cubicBezTo>
                  <a:cubicBezTo>
                    <a:pt x="22" y="21"/>
                    <a:pt x="22" y="21"/>
                    <a:pt x="22" y="21"/>
                  </a:cubicBezTo>
                  <a:cubicBezTo>
                    <a:pt x="22" y="22"/>
                    <a:pt x="22" y="22"/>
                    <a:pt x="22" y="22"/>
                  </a:cubicBezTo>
                  <a:cubicBezTo>
                    <a:pt x="22" y="22"/>
                    <a:pt x="22" y="22"/>
                    <a:pt x="22" y="22"/>
                  </a:cubicBezTo>
                  <a:close/>
                  <a:moveTo>
                    <a:pt x="16" y="19"/>
                  </a:moveTo>
                  <a:cubicBezTo>
                    <a:pt x="16" y="18"/>
                    <a:pt x="16" y="18"/>
                    <a:pt x="16" y="18"/>
                  </a:cubicBezTo>
                  <a:cubicBezTo>
                    <a:pt x="16" y="18"/>
                    <a:pt x="16" y="18"/>
                    <a:pt x="16" y="18"/>
                  </a:cubicBezTo>
                  <a:cubicBezTo>
                    <a:pt x="16" y="19"/>
                    <a:pt x="16" y="19"/>
                    <a:pt x="16" y="19"/>
                  </a:cubicBezTo>
                  <a:cubicBezTo>
                    <a:pt x="16" y="19"/>
                    <a:pt x="16" y="19"/>
                    <a:pt x="16" y="19"/>
                  </a:cubicBezTo>
                  <a:cubicBezTo>
                    <a:pt x="16" y="19"/>
                    <a:pt x="16" y="19"/>
                    <a:pt x="16" y="19"/>
                  </a:cubicBezTo>
                  <a:close/>
                  <a:moveTo>
                    <a:pt x="14" y="18"/>
                  </a:moveTo>
                  <a:cubicBezTo>
                    <a:pt x="14" y="19"/>
                    <a:pt x="14" y="19"/>
                    <a:pt x="14" y="19"/>
                  </a:cubicBezTo>
                  <a:cubicBezTo>
                    <a:pt x="14" y="20"/>
                    <a:pt x="14" y="20"/>
                    <a:pt x="14" y="20"/>
                  </a:cubicBezTo>
                  <a:cubicBezTo>
                    <a:pt x="15" y="20"/>
                    <a:pt x="15" y="20"/>
                    <a:pt x="15" y="20"/>
                  </a:cubicBezTo>
                  <a:cubicBezTo>
                    <a:pt x="15" y="19"/>
                    <a:pt x="15" y="19"/>
                    <a:pt x="15" y="19"/>
                  </a:cubicBezTo>
                  <a:cubicBezTo>
                    <a:pt x="15" y="19"/>
                    <a:pt x="15" y="19"/>
                    <a:pt x="15" y="19"/>
                  </a:cubicBezTo>
                  <a:cubicBezTo>
                    <a:pt x="14" y="18"/>
                    <a:pt x="14" y="18"/>
                    <a:pt x="14" y="18"/>
                  </a:cubicBezTo>
                  <a:cubicBezTo>
                    <a:pt x="14" y="18"/>
                    <a:pt x="14" y="18"/>
                    <a:pt x="14" y="18"/>
                  </a:cubicBezTo>
                  <a:close/>
                  <a:moveTo>
                    <a:pt x="13" y="18"/>
                  </a:moveTo>
                  <a:cubicBezTo>
                    <a:pt x="12" y="18"/>
                    <a:pt x="12" y="18"/>
                    <a:pt x="12" y="18"/>
                  </a:cubicBezTo>
                  <a:cubicBezTo>
                    <a:pt x="12" y="18"/>
                    <a:pt x="12" y="18"/>
                    <a:pt x="12" y="18"/>
                  </a:cubicBezTo>
                  <a:cubicBezTo>
                    <a:pt x="13" y="20"/>
                    <a:pt x="13" y="20"/>
                    <a:pt x="13" y="20"/>
                  </a:cubicBezTo>
                  <a:cubicBezTo>
                    <a:pt x="14" y="20"/>
                    <a:pt x="14" y="20"/>
                    <a:pt x="14" y="20"/>
                  </a:cubicBezTo>
                  <a:cubicBezTo>
                    <a:pt x="14" y="18"/>
                    <a:pt x="14" y="18"/>
                    <a:pt x="14" y="18"/>
                  </a:cubicBezTo>
                  <a:lnTo>
                    <a:pt x="13"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8" name="Freeform 32">
              <a:extLst>
                <a:ext uri="{FF2B5EF4-FFF2-40B4-BE49-F238E27FC236}">
                  <a16:creationId xmlns:a16="http://schemas.microsoft.com/office/drawing/2014/main" xmlns="" id="{9E975AB7-D26A-4611-B314-D9063A7A2EC0}"/>
                </a:ext>
              </a:extLst>
            </p:cNvPr>
            <p:cNvSpPr/>
            <p:nvPr/>
          </p:nvSpPr>
          <p:spPr bwMode="auto">
            <a:xfrm>
              <a:off x="7540479" y="3505038"/>
              <a:ext cx="91362" cy="45388"/>
            </a:xfrm>
            <a:custGeom>
              <a:avLst/>
              <a:gdLst>
                <a:gd name="T0" fmla="*/ 0 w 51"/>
                <a:gd name="T1" fmla="*/ 11 h 26"/>
                <a:gd name="T2" fmla="*/ 3 w 51"/>
                <a:gd name="T3" fmla="*/ 11 h 26"/>
                <a:gd name="T4" fmla="*/ 7 w 51"/>
                <a:gd name="T5" fmla="*/ 4 h 26"/>
                <a:gd name="T6" fmla="*/ 14 w 51"/>
                <a:gd name="T7" fmla="*/ 0 h 26"/>
                <a:gd name="T8" fmla="*/ 22 w 51"/>
                <a:gd name="T9" fmla="*/ 0 h 26"/>
                <a:gd name="T10" fmla="*/ 22 w 51"/>
                <a:gd name="T11" fmla="*/ 0 h 26"/>
                <a:gd name="T12" fmla="*/ 29 w 51"/>
                <a:gd name="T13" fmla="*/ 4 h 26"/>
                <a:gd name="T14" fmla="*/ 33 w 51"/>
                <a:gd name="T15" fmla="*/ 4 h 26"/>
                <a:gd name="T16" fmla="*/ 37 w 51"/>
                <a:gd name="T17" fmla="*/ 4 h 26"/>
                <a:gd name="T18" fmla="*/ 40 w 51"/>
                <a:gd name="T19" fmla="*/ 4 h 26"/>
                <a:gd name="T20" fmla="*/ 44 w 51"/>
                <a:gd name="T21" fmla="*/ 4 h 26"/>
                <a:gd name="T22" fmla="*/ 44 w 51"/>
                <a:gd name="T23" fmla="*/ 4 h 26"/>
                <a:gd name="T24" fmla="*/ 44 w 51"/>
                <a:gd name="T25" fmla="*/ 8 h 26"/>
                <a:gd name="T26" fmla="*/ 44 w 51"/>
                <a:gd name="T27" fmla="*/ 11 h 26"/>
                <a:gd name="T28" fmla="*/ 48 w 51"/>
                <a:gd name="T29" fmla="*/ 15 h 26"/>
                <a:gd name="T30" fmla="*/ 48 w 51"/>
                <a:gd name="T31" fmla="*/ 19 h 26"/>
                <a:gd name="T32" fmla="*/ 51 w 51"/>
                <a:gd name="T33" fmla="*/ 19 h 26"/>
                <a:gd name="T34" fmla="*/ 44 w 51"/>
                <a:gd name="T35" fmla="*/ 22 h 26"/>
                <a:gd name="T36" fmla="*/ 40 w 51"/>
                <a:gd name="T37" fmla="*/ 22 h 26"/>
                <a:gd name="T38" fmla="*/ 33 w 51"/>
                <a:gd name="T39" fmla="*/ 22 h 26"/>
                <a:gd name="T40" fmla="*/ 29 w 51"/>
                <a:gd name="T41" fmla="*/ 22 h 26"/>
                <a:gd name="T42" fmla="*/ 26 w 51"/>
                <a:gd name="T43" fmla="*/ 22 h 26"/>
                <a:gd name="T44" fmla="*/ 22 w 51"/>
                <a:gd name="T45" fmla="*/ 26 h 26"/>
                <a:gd name="T46" fmla="*/ 18 w 51"/>
                <a:gd name="T47" fmla="*/ 26 h 26"/>
                <a:gd name="T48" fmla="*/ 11 w 51"/>
                <a:gd name="T49" fmla="*/ 22 h 26"/>
                <a:gd name="T50" fmla="*/ 7 w 51"/>
                <a:gd name="T51" fmla="*/ 22 h 26"/>
                <a:gd name="T52" fmla="*/ 3 w 51"/>
                <a:gd name="T53" fmla="*/ 22 h 26"/>
                <a:gd name="T54" fmla="*/ 0 w 51"/>
                <a:gd name="T55" fmla="*/ 19 h 26"/>
                <a:gd name="T56" fmla="*/ 0 w 51"/>
                <a:gd name="T57" fmla="*/ 15 h 26"/>
                <a:gd name="T58" fmla="*/ 0 w 51"/>
                <a:gd name="T59" fmla="*/ 11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1" h="26">
                  <a:moveTo>
                    <a:pt x="0" y="11"/>
                  </a:moveTo>
                  <a:lnTo>
                    <a:pt x="3" y="11"/>
                  </a:lnTo>
                  <a:lnTo>
                    <a:pt x="7" y="4"/>
                  </a:lnTo>
                  <a:lnTo>
                    <a:pt x="14" y="0"/>
                  </a:lnTo>
                  <a:lnTo>
                    <a:pt x="22" y="0"/>
                  </a:lnTo>
                  <a:lnTo>
                    <a:pt x="22" y="0"/>
                  </a:lnTo>
                  <a:lnTo>
                    <a:pt x="29" y="4"/>
                  </a:lnTo>
                  <a:lnTo>
                    <a:pt x="33" y="4"/>
                  </a:lnTo>
                  <a:lnTo>
                    <a:pt x="37" y="4"/>
                  </a:lnTo>
                  <a:lnTo>
                    <a:pt x="40" y="4"/>
                  </a:lnTo>
                  <a:lnTo>
                    <a:pt x="44" y="4"/>
                  </a:lnTo>
                  <a:lnTo>
                    <a:pt x="44" y="4"/>
                  </a:lnTo>
                  <a:lnTo>
                    <a:pt x="44" y="8"/>
                  </a:lnTo>
                  <a:lnTo>
                    <a:pt x="44" y="11"/>
                  </a:lnTo>
                  <a:lnTo>
                    <a:pt x="48" y="15"/>
                  </a:lnTo>
                  <a:lnTo>
                    <a:pt x="48" y="19"/>
                  </a:lnTo>
                  <a:lnTo>
                    <a:pt x="51" y="19"/>
                  </a:lnTo>
                  <a:lnTo>
                    <a:pt x="44" y="22"/>
                  </a:lnTo>
                  <a:lnTo>
                    <a:pt x="40" y="22"/>
                  </a:lnTo>
                  <a:lnTo>
                    <a:pt x="33" y="22"/>
                  </a:lnTo>
                  <a:lnTo>
                    <a:pt x="29" y="22"/>
                  </a:lnTo>
                  <a:lnTo>
                    <a:pt x="26" y="22"/>
                  </a:lnTo>
                  <a:lnTo>
                    <a:pt x="22" y="26"/>
                  </a:lnTo>
                  <a:lnTo>
                    <a:pt x="18" y="26"/>
                  </a:lnTo>
                  <a:lnTo>
                    <a:pt x="11" y="22"/>
                  </a:lnTo>
                  <a:lnTo>
                    <a:pt x="7" y="22"/>
                  </a:lnTo>
                  <a:lnTo>
                    <a:pt x="3" y="22"/>
                  </a:lnTo>
                  <a:lnTo>
                    <a:pt x="0" y="19"/>
                  </a:lnTo>
                  <a:lnTo>
                    <a:pt x="0" y="15"/>
                  </a:lnTo>
                  <a:lnTo>
                    <a:pt x="0"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9" name="Freeform 33">
              <a:extLst>
                <a:ext uri="{FF2B5EF4-FFF2-40B4-BE49-F238E27FC236}">
                  <a16:creationId xmlns:a16="http://schemas.microsoft.com/office/drawing/2014/main" xmlns="" id="{8AE5A65E-83A3-450C-9B64-A62FCE61625D}"/>
                </a:ext>
              </a:extLst>
            </p:cNvPr>
            <p:cNvSpPr/>
            <p:nvPr/>
          </p:nvSpPr>
          <p:spPr bwMode="auto">
            <a:xfrm>
              <a:off x="7280726" y="3447430"/>
              <a:ext cx="245420" cy="109981"/>
            </a:xfrm>
            <a:custGeom>
              <a:avLst/>
              <a:gdLst>
                <a:gd name="T0" fmla="*/ 4 w 137"/>
                <a:gd name="T1" fmla="*/ 0 h 63"/>
                <a:gd name="T2" fmla="*/ 11 w 137"/>
                <a:gd name="T3" fmla="*/ 4 h 63"/>
                <a:gd name="T4" fmla="*/ 15 w 137"/>
                <a:gd name="T5" fmla="*/ 4 h 63"/>
                <a:gd name="T6" fmla="*/ 22 w 137"/>
                <a:gd name="T7" fmla="*/ 0 h 63"/>
                <a:gd name="T8" fmla="*/ 30 w 137"/>
                <a:gd name="T9" fmla="*/ 4 h 63"/>
                <a:gd name="T10" fmla="*/ 37 w 137"/>
                <a:gd name="T11" fmla="*/ 4 h 63"/>
                <a:gd name="T12" fmla="*/ 45 w 137"/>
                <a:gd name="T13" fmla="*/ 11 h 63"/>
                <a:gd name="T14" fmla="*/ 52 w 137"/>
                <a:gd name="T15" fmla="*/ 15 h 63"/>
                <a:gd name="T16" fmla="*/ 56 w 137"/>
                <a:gd name="T17" fmla="*/ 18 h 63"/>
                <a:gd name="T18" fmla="*/ 56 w 137"/>
                <a:gd name="T19" fmla="*/ 15 h 63"/>
                <a:gd name="T20" fmla="*/ 59 w 137"/>
                <a:gd name="T21" fmla="*/ 15 h 63"/>
                <a:gd name="T22" fmla="*/ 67 w 137"/>
                <a:gd name="T23" fmla="*/ 15 h 63"/>
                <a:gd name="T24" fmla="*/ 71 w 137"/>
                <a:gd name="T25" fmla="*/ 22 h 63"/>
                <a:gd name="T26" fmla="*/ 82 w 137"/>
                <a:gd name="T27" fmla="*/ 22 h 63"/>
                <a:gd name="T28" fmla="*/ 82 w 137"/>
                <a:gd name="T29" fmla="*/ 33 h 63"/>
                <a:gd name="T30" fmla="*/ 89 w 137"/>
                <a:gd name="T31" fmla="*/ 33 h 63"/>
                <a:gd name="T32" fmla="*/ 93 w 137"/>
                <a:gd name="T33" fmla="*/ 33 h 63"/>
                <a:gd name="T34" fmla="*/ 104 w 137"/>
                <a:gd name="T35" fmla="*/ 30 h 63"/>
                <a:gd name="T36" fmla="*/ 108 w 137"/>
                <a:gd name="T37" fmla="*/ 33 h 63"/>
                <a:gd name="T38" fmla="*/ 115 w 137"/>
                <a:gd name="T39" fmla="*/ 41 h 63"/>
                <a:gd name="T40" fmla="*/ 122 w 137"/>
                <a:gd name="T41" fmla="*/ 41 h 63"/>
                <a:gd name="T42" fmla="*/ 130 w 137"/>
                <a:gd name="T43" fmla="*/ 37 h 63"/>
                <a:gd name="T44" fmla="*/ 134 w 137"/>
                <a:gd name="T45" fmla="*/ 41 h 63"/>
                <a:gd name="T46" fmla="*/ 137 w 137"/>
                <a:gd name="T47" fmla="*/ 55 h 63"/>
                <a:gd name="T48" fmla="*/ 122 w 137"/>
                <a:gd name="T49" fmla="*/ 63 h 63"/>
                <a:gd name="T50" fmla="*/ 115 w 137"/>
                <a:gd name="T51" fmla="*/ 63 h 63"/>
                <a:gd name="T52" fmla="*/ 93 w 137"/>
                <a:gd name="T53" fmla="*/ 59 h 63"/>
                <a:gd name="T54" fmla="*/ 82 w 137"/>
                <a:gd name="T55" fmla="*/ 55 h 63"/>
                <a:gd name="T56" fmla="*/ 78 w 137"/>
                <a:gd name="T57" fmla="*/ 52 h 63"/>
                <a:gd name="T58" fmla="*/ 59 w 137"/>
                <a:gd name="T59" fmla="*/ 52 h 63"/>
                <a:gd name="T60" fmla="*/ 48 w 137"/>
                <a:gd name="T61" fmla="*/ 48 h 63"/>
                <a:gd name="T62" fmla="*/ 41 w 137"/>
                <a:gd name="T63" fmla="*/ 44 h 63"/>
                <a:gd name="T64" fmla="*/ 30 w 137"/>
                <a:gd name="T65" fmla="*/ 41 h 63"/>
                <a:gd name="T66" fmla="*/ 19 w 137"/>
                <a:gd name="T67" fmla="*/ 33 h 63"/>
                <a:gd name="T68" fmla="*/ 8 w 137"/>
                <a:gd name="T69" fmla="*/ 30 h 63"/>
                <a:gd name="T70" fmla="*/ 4 w 137"/>
                <a:gd name="T71" fmla="*/ 26 h 63"/>
                <a:gd name="T72" fmla="*/ 0 w 137"/>
                <a:gd name="T73" fmla="*/ 22 h 63"/>
                <a:gd name="T74" fmla="*/ 4 w 137"/>
                <a:gd name="T75" fmla="*/ 11 h 63"/>
                <a:gd name="T76" fmla="*/ 4 w 137"/>
                <a:gd name="T77" fmla="*/ 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7" h="63">
                  <a:moveTo>
                    <a:pt x="4" y="0"/>
                  </a:moveTo>
                  <a:lnTo>
                    <a:pt x="4" y="0"/>
                  </a:lnTo>
                  <a:lnTo>
                    <a:pt x="11" y="0"/>
                  </a:lnTo>
                  <a:lnTo>
                    <a:pt x="11" y="4"/>
                  </a:lnTo>
                  <a:lnTo>
                    <a:pt x="15" y="4"/>
                  </a:lnTo>
                  <a:lnTo>
                    <a:pt x="15" y="4"/>
                  </a:lnTo>
                  <a:lnTo>
                    <a:pt x="19" y="0"/>
                  </a:lnTo>
                  <a:lnTo>
                    <a:pt x="22" y="0"/>
                  </a:lnTo>
                  <a:lnTo>
                    <a:pt x="30" y="4"/>
                  </a:lnTo>
                  <a:lnTo>
                    <a:pt x="30" y="4"/>
                  </a:lnTo>
                  <a:lnTo>
                    <a:pt x="34" y="4"/>
                  </a:lnTo>
                  <a:lnTo>
                    <a:pt x="37" y="4"/>
                  </a:lnTo>
                  <a:lnTo>
                    <a:pt x="41" y="11"/>
                  </a:lnTo>
                  <a:lnTo>
                    <a:pt x="45" y="11"/>
                  </a:lnTo>
                  <a:lnTo>
                    <a:pt x="48" y="11"/>
                  </a:lnTo>
                  <a:lnTo>
                    <a:pt x="52" y="15"/>
                  </a:lnTo>
                  <a:lnTo>
                    <a:pt x="52" y="18"/>
                  </a:lnTo>
                  <a:lnTo>
                    <a:pt x="56" y="18"/>
                  </a:lnTo>
                  <a:lnTo>
                    <a:pt x="56" y="18"/>
                  </a:lnTo>
                  <a:lnTo>
                    <a:pt x="56" y="15"/>
                  </a:lnTo>
                  <a:lnTo>
                    <a:pt x="59" y="15"/>
                  </a:lnTo>
                  <a:lnTo>
                    <a:pt x="59" y="15"/>
                  </a:lnTo>
                  <a:lnTo>
                    <a:pt x="63" y="15"/>
                  </a:lnTo>
                  <a:lnTo>
                    <a:pt x="67" y="15"/>
                  </a:lnTo>
                  <a:lnTo>
                    <a:pt x="67" y="22"/>
                  </a:lnTo>
                  <a:lnTo>
                    <a:pt x="71" y="22"/>
                  </a:lnTo>
                  <a:lnTo>
                    <a:pt x="78" y="22"/>
                  </a:lnTo>
                  <a:lnTo>
                    <a:pt x="82" y="22"/>
                  </a:lnTo>
                  <a:lnTo>
                    <a:pt x="78" y="30"/>
                  </a:lnTo>
                  <a:lnTo>
                    <a:pt x="82" y="33"/>
                  </a:lnTo>
                  <a:lnTo>
                    <a:pt x="85" y="33"/>
                  </a:lnTo>
                  <a:lnTo>
                    <a:pt x="89" y="33"/>
                  </a:lnTo>
                  <a:lnTo>
                    <a:pt x="89" y="33"/>
                  </a:lnTo>
                  <a:lnTo>
                    <a:pt x="93" y="33"/>
                  </a:lnTo>
                  <a:lnTo>
                    <a:pt x="97" y="30"/>
                  </a:lnTo>
                  <a:lnTo>
                    <a:pt x="104" y="30"/>
                  </a:lnTo>
                  <a:lnTo>
                    <a:pt x="108" y="30"/>
                  </a:lnTo>
                  <a:lnTo>
                    <a:pt x="108" y="33"/>
                  </a:lnTo>
                  <a:lnTo>
                    <a:pt x="115" y="37"/>
                  </a:lnTo>
                  <a:lnTo>
                    <a:pt x="115" y="41"/>
                  </a:lnTo>
                  <a:lnTo>
                    <a:pt x="119" y="41"/>
                  </a:lnTo>
                  <a:lnTo>
                    <a:pt x="122" y="41"/>
                  </a:lnTo>
                  <a:lnTo>
                    <a:pt x="126" y="41"/>
                  </a:lnTo>
                  <a:lnTo>
                    <a:pt x="130" y="37"/>
                  </a:lnTo>
                  <a:lnTo>
                    <a:pt x="134" y="41"/>
                  </a:lnTo>
                  <a:lnTo>
                    <a:pt x="134" y="41"/>
                  </a:lnTo>
                  <a:lnTo>
                    <a:pt x="134" y="48"/>
                  </a:lnTo>
                  <a:lnTo>
                    <a:pt x="137" y="55"/>
                  </a:lnTo>
                  <a:lnTo>
                    <a:pt x="134" y="63"/>
                  </a:lnTo>
                  <a:lnTo>
                    <a:pt x="122" y="63"/>
                  </a:lnTo>
                  <a:lnTo>
                    <a:pt x="119" y="59"/>
                  </a:lnTo>
                  <a:lnTo>
                    <a:pt x="115" y="63"/>
                  </a:lnTo>
                  <a:lnTo>
                    <a:pt x="100" y="59"/>
                  </a:lnTo>
                  <a:lnTo>
                    <a:pt x="93" y="59"/>
                  </a:lnTo>
                  <a:lnTo>
                    <a:pt x="93" y="59"/>
                  </a:lnTo>
                  <a:lnTo>
                    <a:pt x="82" y="55"/>
                  </a:lnTo>
                  <a:lnTo>
                    <a:pt x="78" y="55"/>
                  </a:lnTo>
                  <a:lnTo>
                    <a:pt x="78" y="52"/>
                  </a:lnTo>
                  <a:lnTo>
                    <a:pt x="71" y="48"/>
                  </a:lnTo>
                  <a:lnTo>
                    <a:pt x="59" y="52"/>
                  </a:lnTo>
                  <a:lnTo>
                    <a:pt x="59" y="48"/>
                  </a:lnTo>
                  <a:lnTo>
                    <a:pt x="48" y="48"/>
                  </a:lnTo>
                  <a:lnTo>
                    <a:pt x="45" y="44"/>
                  </a:lnTo>
                  <a:lnTo>
                    <a:pt x="41" y="44"/>
                  </a:lnTo>
                  <a:lnTo>
                    <a:pt x="37" y="44"/>
                  </a:lnTo>
                  <a:lnTo>
                    <a:pt x="30" y="41"/>
                  </a:lnTo>
                  <a:lnTo>
                    <a:pt x="26" y="37"/>
                  </a:lnTo>
                  <a:lnTo>
                    <a:pt x="19" y="33"/>
                  </a:lnTo>
                  <a:lnTo>
                    <a:pt x="11" y="30"/>
                  </a:lnTo>
                  <a:lnTo>
                    <a:pt x="8" y="30"/>
                  </a:lnTo>
                  <a:lnTo>
                    <a:pt x="8" y="30"/>
                  </a:lnTo>
                  <a:lnTo>
                    <a:pt x="4" y="26"/>
                  </a:lnTo>
                  <a:lnTo>
                    <a:pt x="0" y="26"/>
                  </a:lnTo>
                  <a:lnTo>
                    <a:pt x="0" y="22"/>
                  </a:lnTo>
                  <a:lnTo>
                    <a:pt x="4" y="18"/>
                  </a:lnTo>
                  <a:lnTo>
                    <a:pt x="4" y="11"/>
                  </a:lnTo>
                  <a:lnTo>
                    <a:pt x="4" y="4"/>
                  </a:lnTo>
                  <a:lnTo>
                    <a:pt x="4"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0" name="Freeform 34">
              <a:extLst>
                <a:ext uri="{FF2B5EF4-FFF2-40B4-BE49-F238E27FC236}">
                  <a16:creationId xmlns:a16="http://schemas.microsoft.com/office/drawing/2014/main" xmlns="" id="{85D55EF3-3834-4829-A471-FFB74693E7E5}"/>
                </a:ext>
              </a:extLst>
            </p:cNvPr>
            <p:cNvSpPr/>
            <p:nvPr/>
          </p:nvSpPr>
          <p:spPr bwMode="auto">
            <a:xfrm>
              <a:off x="6718232" y="3253654"/>
              <a:ext cx="410228" cy="394533"/>
            </a:xfrm>
            <a:custGeom>
              <a:avLst/>
              <a:gdLst>
                <a:gd name="T0" fmla="*/ 137 w 229"/>
                <a:gd name="T1" fmla="*/ 218 h 226"/>
                <a:gd name="T2" fmla="*/ 155 w 229"/>
                <a:gd name="T3" fmla="*/ 215 h 226"/>
                <a:gd name="T4" fmla="*/ 166 w 229"/>
                <a:gd name="T5" fmla="*/ 211 h 226"/>
                <a:gd name="T6" fmla="*/ 174 w 229"/>
                <a:gd name="T7" fmla="*/ 211 h 226"/>
                <a:gd name="T8" fmla="*/ 166 w 229"/>
                <a:gd name="T9" fmla="*/ 192 h 226"/>
                <a:gd name="T10" fmla="*/ 155 w 229"/>
                <a:gd name="T11" fmla="*/ 181 h 226"/>
                <a:gd name="T12" fmla="*/ 148 w 229"/>
                <a:gd name="T13" fmla="*/ 174 h 226"/>
                <a:gd name="T14" fmla="*/ 144 w 229"/>
                <a:gd name="T15" fmla="*/ 163 h 226"/>
                <a:gd name="T16" fmla="*/ 155 w 229"/>
                <a:gd name="T17" fmla="*/ 152 h 226"/>
                <a:gd name="T18" fmla="*/ 166 w 229"/>
                <a:gd name="T19" fmla="*/ 155 h 226"/>
                <a:gd name="T20" fmla="*/ 188 w 229"/>
                <a:gd name="T21" fmla="*/ 141 h 226"/>
                <a:gd name="T22" fmla="*/ 203 w 229"/>
                <a:gd name="T23" fmla="*/ 122 h 226"/>
                <a:gd name="T24" fmla="*/ 207 w 229"/>
                <a:gd name="T25" fmla="*/ 111 h 226"/>
                <a:gd name="T26" fmla="*/ 214 w 229"/>
                <a:gd name="T27" fmla="*/ 92 h 226"/>
                <a:gd name="T28" fmla="*/ 222 w 229"/>
                <a:gd name="T29" fmla="*/ 81 h 226"/>
                <a:gd name="T30" fmla="*/ 229 w 229"/>
                <a:gd name="T31" fmla="*/ 74 h 226"/>
                <a:gd name="T32" fmla="*/ 214 w 229"/>
                <a:gd name="T33" fmla="*/ 70 h 226"/>
                <a:gd name="T34" fmla="*/ 196 w 229"/>
                <a:gd name="T35" fmla="*/ 55 h 226"/>
                <a:gd name="T36" fmla="*/ 192 w 229"/>
                <a:gd name="T37" fmla="*/ 37 h 226"/>
                <a:gd name="T38" fmla="*/ 192 w 229"/>
                <a:gd name="T39" fmla="*/ 26 h 226"/>
                <a:gd name="T40" fmla="*/ 181 w 229"/>
                <a:gd name="T41" fmla="*/ 14 h 226"/>
                <a:gd name="T42" fmla="*/ 170 w 229"/>
                <a:gd name="T43" fmla="*/ 7 h 226"/>
                <a:gd name="T44" fmla="*/ 170 w 229"/>
                <a:gd name="T45" fmla="*/ 0 h 226"/>
                <a:gd name="T46" fmla="*/ 151 w 229"/>
                <a:gd name="T47" fmla="*/ 7 h 226"/>
                <a:gd name="T48" fmla="*/ 148 w 229"/>
                <a:gd name="T49" fmla="*/ 37 h 226"/>
                <a:gd name="T50" fmla="*/ 144 w 229"/>
                <a:gd name="T51" fmla="*/ 48 h 226"/>
                <a:gd name="T52" fmla="*/ 137 w 229"/>
                <a:gd name="T53" fmla="*/ 55 h 226"/>
                <a:gd name="T54" fmla="*/ 133 w 229"/>
                <a:gd name="T55" fmla="*/ 63 h 226"/>
                <a:gd name="T56" fmla="*/ 129 w 229"/>
                <a:gd name="T57" fmla="*/ 77 h 226"/>
                <a:gd name="T58" fmla="*/ 122 w 229"/>
                <a:gd name="T59" fmla="*/ 85 h 226"/>
                <a:gd name="T60" fmla="*/ 114 w 229"/>
                <a:gd name="T61" fmla="*/ 85 h 226"/>
                <a:gd name="T62" fmla="*/ 107 w 229"/>
                <a:gd name="T63" fmla="*/ 92 h 226"/>
                <a:gd name="T64" fmla="*/ 92 w 229"/>
                <a:gd name="T65" fmla="*/ 100 h 226"/>
                <a:gd name="T66" fmla="*/ 85 w 229"/>
                <a:gd name="T67" fmla="*/ 107 h 226"/>
                <a:gd name="T68" fmla="*/ 88 w 229"/>
                <a:gd name="T69" fmla="*/ 122 h 226"/>
                <a:gd name="T70" fmla="*/ 70 w 229"/>
                <a:gd name="T71" fmla="*/ 126 h 226"/>
                <a:gd name="T72" fmla="*/ 48 w 229"/>
                <a:gd name="T73" fmla="*/ 129 h 226"/>
                <a:gd name="T74" fmla="*/ 0 w 229"/>
                <a:gd name="T75" fmla="*/ 126 h 226"/>
                <a:gd name="T76" fmla="*/ 18 w 229"/>
                <a:gd name="T77" fmla="*/ 144 h 226"/>
                <a:gd name="T78" fmla="*/ 29 w 229"/>
                <a:gd name="T79" fmla="*/ 152 h 226"/>
                <a:gd name="T80" fmla="*/ 37 w 229"/>
                <a:gd name="T81" fmla="*/ 163 h 226"/>
                <a:gd name="T82" fmla="*/ 44 w 229"/>
                <a:gd name="T83" fmla="*/ 174 h 226"/>
                <a:gd name="T84" fmla="*/ 29 w 229"/>
                <a:gd name="T85" fmla="*/ 178 h 226"/>
                <a:gd name="T86" fmla="*/ 22 w 229"/>
                <a:gd name="T87" fmla="*/ 189 h 226"/>
                <a:gd name="T88" fmla="*/ 22 w 229"/>
                <a:gd name="T89" fmla="*/ 200 h 226"/>
                <a:gd name="T90" fmla="*/ 33 w 229"/>
                <a:gd name="T91" fmla="*/ 200 h 226"/>
                <a:gd name="T92" fmla="*/ 40 w 229"/>
                <a:gd name="T93" fmla="*/ 200 h 226"/>
                <a:gd name="T94" fmla="*/ 48 w 229"/>
                <a:gd name="T95" fmla="*/ 200 h 226"/>
                <a:gd name="T96" fmla="*/ 55 w 229"/>
                <a:gd name="T97" fmla="*/ 200 h 226"/>
                <a:gd name="T98" fmla="*/ 62 w 229"/>
                <a:gd name="T99" fmla="*/ 200 h 226"/>
                <a:gd name="T100" fmla="*/ 74 w 229"/>
                <a:gd name="T101" fmla="*/ 196 h 226"/>
                <a:gd name="T102" fmla="*/ 85 w 229"/>
                <a:gd name="T103" fmla="*/ 196 h 226"/>
                <a:gd name="T104" fmla="*/ 99 w 229"/>
                <a:gd name="T105" fmla="*/ 196 h 226"/>
                <a:gd name="T106" fmla="*/ 103 w 229"/>
                <a:gd name="T107" fmla="*/ 204 h 226"/>
                <a:gd name="T108" fmla="*/ 111 w 229"/>
                <a:gd name="T109" fmla="*/ 204 h 226"/>
                <a:gd name="T110" fmla="*/ 114 w 229"/>
                <a:gd name="T111" fmla="*/ 215 h 226"/>
                <a:gd name="T112" fmla="*/ 114 w 229"/>
                <a:gd name="T113" fmla="*/ 218 h 226"/>
                <a:gd name="T114" fmla="*/ 129 w 229"/>
                <a:gd name="T115" fmla="*/ 226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29" h="226">
                  <a:moveTo>
                    <a:pt x="133" y="226"/>
                  </a:moveTo>
                  <a:lnTo>
                    <a:pt x="133" y="222"/>
                  </a:lnTo>
                  <a:lnTo>
                    <a:pt x="137" y="218"/>
                  </a:lnTo>
                  <a:lnTo>
                    <a:pt x="137" y="218"/>
                  </a:lnTo>
                  <a:lnTo>
                    <a:pt x="140" y="215"/>
                  </a:lnTo>
                  <a:lnTo>
                    <a:pt x="144" y="215"/>
                  </a:lnTo>
                  <a:lnTo>
                    <a:pt x="144" y="215"/>
                  </a:lnTo>
                  <a:lnTo>
                    <a:pt x="155" y="215"/>
                  </a:lnTo>
                  <a:lnTo>
                    <a:pt x="162" y="211"/>
                  </a:lnTo>
                  <a:lnTo>
                    <a:pt x="162" y="211"/>
                  </a:lnTo>
                  <a:lnTo>
                    <a:pt x="166" y="211"/>
                  </a:lnTo>
                  <a:lnTo>
                    <a:pt x="166" y="211"/>
                  </a:lnTo>
                  <a:lnTo>
                    <a:pt x="170" y="215"/>
                  </a:lnTo>
                  <a:lnTo>
                    <a:pt x="174" y="211"/>
                  </a:lnTo>
                  <a:lnTo>
                    <a:pt x="174" y="211"/>
                  </a:lnTo>
                  <a:lnTo>
                    <a:pt x="174" y="211"/>
                  </a:lnTo>
                  <a:lnTo>
                    <a:pt x="174" y="207"/>
                  </a:lnTo>
                  <a:lnTo>
                    <a:pt x="170" y="196"/>
                  </a:lnTo>
                  <a:lnTo>
                    <a:pt x="166" y="192"/>
                  </a:lnTo>
                  <a:lnTo>
                    <a:pt x="166" y="192"/>
                  </a:lnTo>
                  <a:lnTo>
                    <a:pt x="166" y="189"/>
                  </a:lnTo>
                  <a:lnTo>
                    <a:pt x="162" y="189"/>
                  </a:lnTo>
                  <a:lnTo>
                    <a:pt x="159" y="189"/>
                  </a:lnTo>
                  <a:lnTo>
                    <a:pt x="155" y="181"/>
                  </a:lnTo>
                  <a:lnTo>
                    <a:pt x="155" y="178"/>
                  </a:lnTo>
                  <a:lnTo>
                    <a:pt x="155" y="174"/>
                  </a:lnTo>
                  <a:lnTo>
                    <a:pt x="151" y="174"/>
                  </a:lnTo>
                  <a:lnTo>
                    <a:pt x="148" y="174"/>
                  </a:lnTo>
                  <a:lnTo>
                    <a:pt x="144" y="174"/>
                  </a:lnTo>
                  <a:lnTo>
                    <a:pt x="144" y="174"/>
                  </a:lnTo>
                  <a:lnTo>
                    <a:pt x="144" y="170"/>
                  </a:lnTo>
                  <a:lnTo>
                    <a:pt x="144" y="163"/>
                  </a:lnTo>
                  <a:lnTo>
                    <a:pt x="148" y="163"/>
                  </a:lnTo>
                  <a:lnTo>
                    <a:pt x="151" y="155"/>
                  </a:lnTo>
                  <a:lnTo>
                    <a:pt x="151" y="155"/>
                  </a:lnTo>
                  <a:lnTo>
                    <a:pt x="155" y="152"/>
                  </a:lnTo>
                  <a:lnTo>
                    <a:pt x="159" y="152"/>
                  </a:lnTo>
                  <a:lnTo>
                    <a:pt x="162" y="152"/>
                  </a:lnTo>
                  <a:lnTo>
                    <a:pt x="162" y="155"/>
                  </a:lnTo>
                  <a:lnTo>
                    <a:pt x="166" y="155"/>
                  </a:lnTo>
                  <a:lnTo>
                    <a:pt x="170" y="155"/>
                  </a:lnTo>
                  <a:lnTo>
                    <a:pt x="181" y="152"/>
                  </a:lnTo>
                  <a:lnTo>
                    <a:pt x="185" y="148"/>
                  </a:lnTo>
                  <a:lnTo>
                    <a:pt x="188" y="141"/>
                  </a:lnTo>
                  <a:lnTo>
                    <a:pt x="196" y="133"/>
                  </a:lnTo>
                  <a:lnTo>
                    <a:pt x="196" y="129"/>
                  </a:lnTo>
                  <a:lnTo>
                    <a:pt x="199" y="126"/>
                  </a:lnTo>
                  <a:lnTo>
                    <a:pt x="203" y="122"/>
                  </a:lnTo>
                  <a:lnTo>
                    <a:pt x="207" y="118"/>
                  </a:lnTo>
                  <a:lnTo>
                    <a:pt x="211" y="115"/>
                  </a:lnTo>
                  <a:lnTo>
                    <a:pt x="211" y="115"/>
                  </a:lnTo>
                  <a:lnTo>
                    <a:pt x="207" y="111"/>
                  </a:lnTo>
                  <a:lnTo>
                    <a:pt x="211" y="107"/>
                  </a:lnTo>
                  <a:lnTo>
                    <a:pt x="214" y="103"/>
                  </a:lnTo>
                  <a:lnTo>
                    <a:pt x="214" y="100"/>
                  </a:lnTo>
                  <a:lnTo>
                    <a:pt x="214" y="92"/>
                  </a:lnTo>
                  <a:lnTo>
                    <a:pt x="214" y="89"/>
                  </a:lnTo>
                  <a:lnTo>
                    <a:pt x="214" y="89"/>
                  </a:lnTo>
                  <a:lnTo>
                    <a:pt x="218" y="81"/>
                  </a:lnTo>
                  <a:lnTo>
                    <a:pt x="222" y="81"/>
                  </a:lnTo>
                  <a:lnTo>
                    <a:pt x="225" y="81"/>
                  </a:lnTo>
                  <a:lnTo>
                    <a:pt x="225" y="81"/>
                  </a:lnTo>
                  <a:lnTo>
                    <a:pt x="229" y="77"/>
                  </a:lnTo>
                  <a:lnTo>
                    <a:pt x="229" y="74"/>
                  </a:lnTo>
                  <a:lnTo>
                    <a:pt x="225" y="74"/>
                  </a:lnTo>
                  <a:lnTo>
                    <a:pt x="222" y="74"/>
                  </a:lnTo>
                  <a:lnTo>
                    <a:pt x="214" y="74"/>
                  </a:lnTo>
                  <a:lnTo>
                    <a:pt x="214" y="70"/>
                  </a:lnTo>
                  <a:lnTo>
                    <a:pt x="207" y="66"/>
                  </a:lnTo>
                  <a:lnTo>
                    <a:pt x="203" y="66"/>
                  </a:lnTo>
                  <a:lnTo>
                    <a:pt x="196" y="63"/>
                  </a:lnTo>
                  <a:lnTo>
                    <a:pt x="196" y="55"/>
                  </a:lnTo>
                  <a:lnTo>
                    <a:pt x="192" y="48"/>
                  </a:lnTo>
                  <a:lnTo>
                    <a:pt x="188" y="40"/>
                  </a:lnTo>
                  <a:lnTo>
                    <a:pt x="188" y="37"/>
                  </a:lnTo>
                  <a:lnTo>
                    <a:pt x="192" y="37"/>
                  </a:lnTo>
                  <a:lnTo>
                    <a:pt x="192" y="33"/>
                  </a:lnTo>
                  <a:lnTo>
                    <a:pt x="196" y="29"/>
                  </a:lnTo>
                  <a:lnTo>
                    <a:pt x="196" y="26"/>
                  </a:lnTo>
                  <a:lnTo>
                    <a:pt x="192" y="26"/>
                  </a:lnTo>
                  <a:lnTo>
                    <a:pt x="192" y="22"/>
                  </a:lnTo>
                  <a:lnTo>
                    <a:pt x="188" y="22"/>
                  </a:lnTo>
                  <a:lnTo>
                    <a:pt x="181" y="18"/>
                  </a:lnTo>
                  <a:lnTo>
                    <a:pt x="181" y="14"/>
                  </a:lnTo>
                  <a:lnTo>
                    <a:pt x="177" y="14"/>
                  </a:lnTo>
                  <a:lnTo>
                    <a:pt x="174" y="14"/>
                  </a:lnTo>
                  <a:lnTo>
                    <a:pt x="170" y="14"/>
                  </a:lnTo>
                  <a:lnTo>
                    <a:pt x="170" y="7"/>
                  </a:lnTo>
                  <a:lnTo>
                    <a:pt x="177" y="3"/>
                  </a:lnTo>
                  <a:lnTo>
                    <a:pt x="177" y="0"/>
                  </a:lnTo>
                  <a:lnTo>
                    <a:pt x="174" y="0"/>
                  </a:lnTo>
                  <a:lnTo>
                    <a:pt x="170" y="0"/>
                  </a:lnTo>
                  <a:lnTo>
                    <a:pt x="162" y="0"/>
                  </a:lnTo>
                  <a:lnTo>
                    <a:pt x="159" y="3"/>
                  </a:lnTo>
                  <a:lnTo>
                    <a:pt x="155" y="3"/>
                  </a:lnTo>
                  <a:lnTo>
                    <a:pt x="151" y="7"/>
                  </a:lnTo>
                  <a:lnTo>
                    <a:pt x="148" y="11"/>
                  </a:lnTo>
                  <a:lnTo>
                    <a:pt x="155" y="22"/>
                  </a:lnTo>
                  <a:lnTo>
                    <a:pt x="159" y="26"/>
                  </a:lnTo>
                  <a:lnTo>
                    <a:pt x="148" y="37"/>
                  </a:lnTo>
                  <a:lnTo>
                    <a:pt x="151" y="40"/>
                  </a:lnTo>
                  <a:lnTo>
                    <a:pt x="151" y="44"/>
                  </a:lnTo>
                  <a:lnTo>
                    <a:pt x="148" y="48"/>
                  </a:lnTo>
                  <a:lnTo>
                    <a:pt x="144" y="48"/>
                  </a:lnTo>
                  <a:lnTo>
                    <a:pt x="137" y="48"/>
                  </a:lnTo>
                  <a:lnTo>
                    <a:pt x="133" y="48"/>
                  </a:lnTo>
                  <a:lnTo>
                    <a:pt x="133" y="55"/>
                  </a:lnTo>
                  <a:lnTo>
                    <a:pt x="137" y="55"/>
                  </a:lnTo>
                  <a:lnTo>
                    <a:pt x="140" y="59"/>
                  </a:lnTo>
                  <a:lnTo>
                    <a:pt x="140" y="63"/>
                  </a:lnTo>
                  <a:lnTo>
                    <a:pt x="137" y="63"/>
                  </a:lnTo>
                  <a:lnTo>
                    <a:pt x="133" y="63"/>
                  </a:lnTo>
                  <a:lnTo>
                    <a:pt x="129" y="66"/>
                  </a:lnTo>
                  <a:lnTo>
                    <a:pt x="129" y="70"/>
                  </a:lnTo>
                  <a:lnTo>
                    <a:pt x="129" y="74"/>
                  </a:lnTo>
                  <a:lnTo>
                    <a:pt x="129" y="77"/>
                  </a:lnTo>
                  <a:lnTo>
                    <a:pt x="129" y="77"/>
                  </a:lnTo>
                  <a:lnTo>
                    <a:pt x="129" y="85"/>
                  </a:lnTo>
                  <a:lnTo>
                    <a:pt x="125" y="89"/>
                  </a:lnTo>
                  <a:lnTo>
                    <a:pt x="122" y="85"/>
                  </a:lnTo>
                  <a:lnTo>
                    <a:pt x="122" y="85"/>
                  </a:lnTo>
                  <a:lnTo>
                    <a:pt x="122" y="89"/>
                  </a:lnTo>
                  <a:lnTo>
                    <a:pt x="114" y="89"/>
                  </a:lnTo>
                  <a:lnTo>
                    <a:pt x="114" y="85"/>
                  </a:lnTo>
                  <a:lnTo>
                    <a:pt x="111" y="89"/>
                  </a:lnTo>
                  <a:lnTo>
                    <a:pt x="111" y="89"/>
                  </a:lnTo>
                  <a:lnTo>
                    <a:pt x="103" y="92"/>
                  </a:lnTo>
                  <a:lnTo>
                    <a:pt x="107" y="92"/>
                  </a:lnTo>
                  <a:lnTo>
                    <a:pt x="103" y="96"/>
                  </a:lnTo>
                  <a:lnTo>
                    <a:pt x="99" y="100"/>
                  </a:lnTo>
                  <a:lnTo>
                    <a:pt x="96" y="96"/>
                  </a:lnTo>
                  <a:lnTo>
                    <a:pt x="92" y="100"/>
                  </a:lnTo>
                  <a:lnTo>
                    <a:pt x="92" y="100"/>
                  </a:lnTo>
                  <a:lnTo>
                    <a:pt x="88" y="103"/>
                  </a:lnTo>
                  <a:lnTo>
                    <a:pt x="88" y="103"/>
                  </a:lnTo>
                  <a:lnTo>
                    <a:pt x="85" y="107"/>
                  </a:lnTo>
                  <a:lnTo>
                    <a:pt x="85" y="111"/>
                  </a:lnTo>
                  <a:lnTo>
                    <a:pt x="85" y="115"/>
                  </a:lnTo>
                  <a:lnTo>
                    <a:pt x="85" y="118"/>
                  </a:lnTo>
                  <a:lnTo>
                    <a:pt x="88" y="122"/>
                  </a:lnTo>
                  <a:lnTo>
                    <a:pt x="85" y="122"/>
                  </a:lnTo>
                  <a:lnTo>
                    <a:pt x="81" y="126"/>
                  </a:lnTo>
                  <a:lnTo>
                    <a:pt x="74" y="126"/>
                  </a:lnTo>
                  <a:lnTo>
                    <a:pt x="70" y="126"/>
                  </a:lnTo>
                  <a:lnTo>
                    <a:pt x="59" y="126"/>
                  </a:lnTo>
                  <a:lnTo>
                    <a:pt x="55" y="129"/>
                  </a:lnTo>
                  <a:lnTo>
                    <a:pt x="51" y="129"/>
                  </a:lnTo>
                  <a:lnTo>
                    <a:pt x="48" y="129"/>
                  </a:lnTo>
                  <a:lnTo>
                    <a:pt x="40" y="129"/>
                  </a:lnTo>
                  <a:lnTo>
                    <a:pt x="22" y="133"/>
                  </a:lnTo>
                  <a:lnTo>
                    <a:pt x="0" y="126"/>
                  </a:lnTo>
                  <a:lnTo>
                    <a:pt x="0" y="126"/>
                  </a:lnTo>
                  <a:lnTo>
                    <a:pt x="11" y="137"/>
                  </a:lnTo>
                  <a:lnTo>
                    <a:pt x="11" y="141"/>
                  </a:lnTo>
                  <a:lnTo>
                    <a:pt x="14" y="144"/>
                  </a:lnTo>
                  <a:lnTo>
                    <a:pt x="18" y="144"/>
                  </a:lnTo>
                  <a:lnTo>
                    <a:pt x="22" y="148"/>
                  </a:lnTo>
                  <a:lnTo>
                    <a:pt x="25" y="148"/>
                  </a:lnTo>
                  <a:lnTo>
                    <a:pt x="29" y="148"/>
                  </a:lnTo>
                  <a:lnTo>
                    <a:pt x="29" y="152"/>
                  </a:lnTo>
                  <a:lnTo>
                    <a:pt x="33" y="152"/>
                  </a:lnTo>
                  <a:lnTo>
                    <a:pt x="33" y="155"/>
                  </a:lnTo>
                  <a:lnTo>
                    <a:pt x="37" y="159"/>
                  </a:lnTo>
                  <a:lnTo>
                    <a:pt x="37" y="163"/>
                  </a:lnTo>
                  <a:lnTo>
                    <a:pt x="37" y="166"/>
                  </a:lnTo>
                  <a:lnTo>
                    <a:pt x="40" y="166"/>
                  </a:lnTo>
                  <a:lnTo>
                    <a:pt x="44" y="166"/>
                  </a:lnTo>
                  <a:lnTo>
                    <a:pt x="44" y="174"/>
                  </a:lnTo>
                  <a:lnTo>
                    <a:pt x="44" y="178"/>
                  </a:lnTo>
                  <a:lnTo>
                    <a:pt x="40" y="174"/>
                  </a:lnTo>
                  <a:lnTo>
                    <a:pt x="29" y="178"/>
                  </a:lnTo>
                  <a:lnTo>
                    <a:pt x="29" y="178"/>
                  </a:lnTo>
                  <a:lnTo>
                    <a:pt x="25" y="181"/>
                  </a:lnTo>
                  <a:lnTo>
                    <a:pt x="22" y="181"/>
                  </a:lnTo>
                  <a:lnTo>
                    <a:pt x="22" y="185"/>
                  </a:lnTo>
                  <a:lnTo>
                    <a:pt x="22" y="189"/>
                  </a:lnTo>
                  <a:lnTo>
                    <a:pt x="22" y="192"/>
                  </a:lnTo>
                  <a:lnTo>
                    <a:pt x="22" y="196"/>
                  </a:lnTo>
                  <a:lnTo>
                    <a:pt x="22" y="200"/>
                  </a:lnTo>
                  <a:lnTo>
                    <a:pt x="22" y="200"/>
                  </a:lnTo>
                  <a:lnTo>
                    <a:pt x="22" y="204"/>
                  </a:lnTo>
                  <a:lnTo>
                    <a:pt x="25" y="204"/>
                  </a:lnTo>
                  <a:lnTo>
                    <a:pt x="29" y="200"/>
                  </a:lnTo>
                  <a:lnTo>
                    <a:pt x="33" y="200"/>
                  </a:lnTo>
                  <a:lnTo>
                    <a:pt x="33" y="200"/>
                  </a:lnTo>
                  <a:lnTo>
                    <a:pt x="37" y="200"/>
                  </a:lnTo>
                  <a:lnTo>
                    <a:pt x="37" y="200"/>
                  </a:lnTo>
                  <a:lnTo>
                    <a:pt x="40" y="200"/>
                  </a:lnTo>
                  <a:lnTo>
                    <a:pt x="44" y="200"/>
                  </a:lnTo>
                  <a:lnTo>
                    <a:pt x="44" y="200"/>
                  </a:lnTo>
                  <a:lnTo>
                    <a:pt x="48" y="200"/>
                  </a:lnTo>
                  <a:lnTo>
                    <a:pt x="48" y="200"/>
                  </a:lnTo>
                  <a:lnTo>
                    <a:pt x="48" y="196"/>
                  </a:lnTo>
                  <a:lnTo>
                    <a:pt x="51" y="196"/>
                  </a:lnTo>
                  <a:lnTo>
                    <a:pt x="55" y="200"/>
                  </a:lnTo>
                  <a:lnTo>
                    <a:pt x="55" y="200"/>
                  </a:lnTo>
                  <a:lnTo>
                    <a:pt x="55" y="196"/>
                  </a:lnTo>
                  <a:lnTo>
                    <a:pt x="59" y="196"/>
                  </a:lnTo>
                  <a:lnTo>
                    <a:pt x="59" y="200"/>
                  </a:lnTo>
                  <a:lnTo>
                    <a:pt x="62" y="200"/>
                  </a:lnTo>
                  <a:lnTo>
                    <a:pt x="62" y="200"/>
                  </a:lnTo>
                  <a:lnTo>
                    <a:pt x="66" y="200"/>
                  </a:lnTo>
                  <a:lnTo>
                    <a:pt x="70" y="196"/>
                  </a:lnTo>
                  <a:lnTo>
                    <a:pt x="74" y="196"/>
                  </a:lnTo>
                  <a:lnTo>
                    <a:pt x="77" y="196"/>
                  </a:lnTo>
                  <a:lnTo>
                    <a:pt x="81" y="196"/>
                  </a:lnTo>
                  <a:lnTo>
                    <a:pt x="81" y="196"/>
                  </a:lnTo>
                  <a:lnTo>
                    <a:pt x="85" y="196"/>
                  </a:lnTo>
                  <a:lnTo>
                    <a:pt x="85" y="196"/>
                  </a:lnTo>
                  <a:lnTo>
                    <a:pt x="88" y="196"/>
                  </a:lnTo>
                  <a:lnTo>
                    <a:pt x="92" y="196"/>
                  </a:lnTo>
                  <a:lnTo>
                    <a:pt x="99" y="196"/>
                  </a:lnTo>
                  <a:lnTo>
                    <a:pt x="99" y="196"/>
                  </a:lnTo>
                  <a:lnTo>
                    <a:pt x="103" y="200"/>
                  </a:lnTo>
                  <a:lnTo>
                    <a:pt x="103" y="204"/>
                  </a:lnTo>
                  <a:lnTo>
                    <a:pt x="103" y="204"/>
                  </a:lnTo>
                  <a:lnTo>
                    <a:pt x="103" y="204"/>
                  </a:lnTo>
                  <a:lnTo>
                    <a:pt x="103" y="204"/>
                  </a:lnTo>
                  <a:lnTo>
                    <a:pt x="103" y="204"/>
                  </a:lnTo>
                  <a:lnTo>
                    <a:pt x="111" y="204"/>
                  </a:lnTo>
                  <a:lnTo>
                    <a:pt x="111" y="207"/>
                  </a:lnTo>
                  <a:lnTo>
                    <a:pt x="114" y="211"/>
                  </a:lnTo>
                  <a:lnTo>
                    <a:pt x="114" y="215"/>
                  </a:lnTo>
                  <a:lnTo>
                    <a:pt x="114" y="215"/>
                  </a:lnTo>
                  <a:lnTo>
                    <a:pt x="114" y="218"/>
                  </a:lnTo>
                  <a:lnTo>
                    <a:pt x="114" y="218"/>
                  </a:lnTo>
                  <a:lnTo>
                    <a:pt x="114" y="218"/>
                  </a:lnTo>
                  <a:lnTo>
                    <a:pt x="114" y="218"/>
                  </a:lnTo>
                  <a:lnTo>
                    <a:pt x="118" y="222"/>
                  </a:lnTo>
                  <a:lnTo>
                    <a:pt x="118" y="222"/>
                  </a:lnTo>
                  <a:lnTo>
                    <a:pt x="125" y="222"/>
                  </a:lnTo>
                  <a:lnTo>
                    <a:pt x="129" y="226"/>
                  </a:lnTo>
                  <a:lnTo>
                    <a:pt x="129" y="226"/>
                  </a:lnTo>
                  <a:lnTo>
                    <a:pt x="133" y="2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1" name="Freeform 35">
              <a:extLst>
                <a:ext uri="{FF2B5EF4-FFF2-40B4-BE49-F238E27FC236}">
                  <a16:creationId xmlns:a16="http://schemas.microsoft.com/office/drawing/2014/main" xmlns="" id="{3BBBCC07-A953-4D84-8868-417806C1FEF0}"/>
                </a:ext>
              </a:extLst>
            </p:cNvPr>
            <p:cNvSpPr/>
            <p:nvPr/>
          </p:nvSpPr>
          <p:spPr bwMode="auto">
            <a:xfrm>
              <a:off x="7022769" y="3232705"/>
              <a:ext cx="218549" cy="155370"/>
            </a:xfrm>
            <a:custGeom>
              <a:avLst/>
              <a:gdLst>
                <a:gd name="T0" fmla="*/ 59 w 122"/>
                <a:gd name="T1" fmla="*/ 89 h 89"/>
                <a:gd name="T2" fmla="*/ 70 w 122"/>
                <a:gd name="T3" fmla="*/ 78 h 89"/>
                <a:gd name="T4" fmla="*/ 78 w 122"/>
                <a:gd name="T5" fmla="*/ 71 h 89"/>
                <a:gd name="T6" fmla="*/ 89 w 122"/>
                <a:gd name="T7" fmla="*/ 78 h 89"/>
                <a:gd name="T8" fmla="*/ 100 w 122"/>
                <a:gd name="T9" fmla="*/ 78 h 89"/>
                <a:gd name="T10" fmla="*/ 104 w 122"/>
                <a:gd name="T11" fmla="*/ 82 h 89"/>
                <a:gd name="T12" fmla="*/ 115 w 122"/>
                <a:gd name="T13" fmla="*/ 82 h 89"/>
                <a:gd name="T14" fmla="*/ 118 w 122"/>
                <a:gd name="T15" fmla="*/ 82 h 89"/>
                <a:gd name="T16" fmla="*/ 118 w 122"/>
                <a:gd name="T17" fmla="*/ 75 h 89"/>
                <a:gd name="T18" fmla="*/ 115 w 122"/>
                <a:gd name="T19" fmla="*/ 67 h 89"/>
                <a:gd name="T20" fmla="*/ 111 w 122"/>
                <a:gd name="T21" fmla="*/ 52 h 89"/>
                <a:gd name="T22" fmla="*/ 104 w 122"/>
                <a:gd name="T23" fmla="*/ 49 h 89"/>
                <a:gd name="T24" fmla="*/ 96 w 122"/>
                <a:gd name="T25" fmla="*/ 38 h 89"/>
                <a:gd name="T26" fmla="*/ 85 w 122"/>
                <a:gd name="T27" fmla="*/ 30 h 89"/>
                <a:gd name="T28" fmla="*/ 81 w 122"/>
                <a:gd name="T29" fmla="*/ 26 h 89"/>
                <a:gd name="T30" fmla="*/ 66 w 122"/>
                <a:gd name="T31" fmla="*/ 26 h 89"/>
                <a:gd name="T32" fmla="*/ 63 w 122"/>
                <a:gd name="T33" fmla="*/ 23 h 89"/>
                <a:gd name="T34" fmla="*/ 59 w 122"/>
                <a:gd name="T35" fmla="*/ 15 h 89"/>
                <a:gd name="T36" fmla="*/ 48 w 122"/>
                <a:gd name="T37" fmla="*/ 0 h 89"/>
                <a:gd name="T38" fmla="*/ 44 w 122"/>
                <a:gd name="T39" fmla="*/ 0 h 89"/>
                <a:gd name="T40" fmla="*/ 41 w 122"/>
                <a:gd name="T41" fmla="*/ 0 h 89"/>
                <a:gd name="T42" fmla="*/ 37 w 122"/>
                <a:gd name="T43" fmla="*/ 4 h 89"/>
                <a:gd name="T44" fmla="*/ 29 w 122"/>
                <a:gd name="T45" fmla="*/ 0 h 89"/>
                <a:gd name="T46" fmla="*/ 29 w 122"/>
                <a:gd name="T47" fmla="*/ 0 h 89"/>
                <a:gd name="T48" fmla="*/ 18 w 122"/>
                <a:gd name="T49" fmla="*/ 8 h 89"/>
                <a:gd name="T50" fmla="*/ 7 w 122"/>
                <a:gd name="T51" fmla="*/ 15 h 89"/>
                <a:gd name="T52" fmla="*/ 0 w 122"/>
                <a:gd name="T53" fmla="*/ 26 h 89"/>
                <a:gd name="T54" fmla="*/ 7 w 122"/>
                <a:gd name="T55" fmla="*/ 26 h 89"/>
                <a:gd name="T56" fmla="*/ 11 w 122"/>
                <a:gd name="T57" fmla="*/ 30 h 89"/>
                <a:gd name="T58" fmla="*/ 22 w 122"/>
                <a:gd name="T59" fmla="*/ 34 h 89"/>
                <a:gd name="T60" fmla="*/ 26 w 122"/>
                <a:gd name="T61" fmla="*/ 38 h 89"/>
                <a:gd name="T62" fmla="*/ 22 w 122"/>
                <a:gd name="T63" fmla="*/ 45 h 89"/>
                <a:gd name="T64" fmla="*/ 18 w 122"/>
                <a:gd name="T65" fmla="*/ 49 h 89"/>
                <a:gd name="T66" fmla="*/ 22 w 122"/>
                <a:gd name="T67" fmla="*/ 60 h 89"/>
                <a:gd name="T68" fmla="*/ 26 w 122"/>
                <a:gd name="T69" fmla="*/ 75 h 89"/>
                <a:gd name="T70" fmla="*/ 37 w 122"/>
                <a:gd name="T71" fmla="*/ 78 h 89"/>
                <a:gd name="T72" fmla="*/ 44 w 122"/>
                <a:gd name="T73" fmla="*/ 86 h 89"/>
                <a:gd name="T74" fmla="*/ 55 w 122"/>
                <a:gd name="T75" fmla="*/ 86 h 89"/>
                <a:gd name="T76" fmla="*/ 59 w 122"/>
                <a:gd name="T77" fmla="*/ 89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22" h="89">
                  <a:moveTo>
                    <a:pt x="59" y="89"/>
                  </a:moveTo>
                  <a:lnTo>
                    <a:pt x="59" y="89"/>
                  </a:lnTo>
                  <a:lnTo>
                    <a:pt x="66" y="82"/>
                  </a:lnTo>
                  <a:lnTo>
                    <a:pt x="70" y="78"/>
                  </a:lnTo>
                  <a:lnTo>
                    <a:pt x="74" y="75"/>
                  </a:lnTo>
                  <a:lnTo>
                    <a:pt x="78" y="71"/>
                  </a:lnTo>
                  <a:lnTo>
                    <a:pt x="81" y="71"/>
                  </a:lnTo>
                  <a:lnTo>
                    <a:pt x="89" y="78"/>
                  </a:lnTo>
                  <a:lnTo>
                    <a:pt x="92" y="75"/>
                  </a:lnTo>
                  <a:lnTo>
                    <a:pt x="100" y="78"/>
                  </a:lnTo>
                  <a:lnTo>
                    <a:pt x="100" y="82"/>
                  </a:lnTo>
                  <a:lnTo>
                    <a:pt x="104" y="82"/>
                  </a:lnTo>
                  <a:lnTo>
                    <a:pt x="111" y="86"/>
                  </a:lnTo>
                  <a:lnTo>
                    <a:pt x="115" y="82"/>
                  </a:lnTo>
                  <a:lnTo>
                    <a:pt x="118" y="82"/>
                  </a:lnTo>
                  <a:lnTo>
                    <a:pt x="118" y="82"/>
                  </a:lnTo>
                  <a:lnTo>
                    <a:pt x="122" y="82"/>
                  </a:lnTo>
                  <a:lnTo>
                    <a:pt x="118" y="75"/>
                  </a:lnTo>
                  <a:lnTo>
                    <a:pt x="118" y="67"/>
                  </a:lnTo>
                  <a:lnTo>
                    <a:pt x="115" y="67"/>
                  </a:lnTo>
                  <a:lnTo>
                    <a:pt x="111" y="60"/>
                  </a:lnTo>
                  <a:lnTo>
                    <a:pt x="111" y="52"/>
                  </a:lnTo>
                  <a:lnTo>
                    <a:pt x="107" y="49"/>
                  </a:lnTo>
                  <a:lnTo>
                    <a:pt x="104" y="49"/>
                  </a:lnTo>
                  <a:lnTo>
                    <a:pt x="100" y="41"/>
                  </a:lnTo>
                  <a:lnTo>
                    <a:pt x="96" y="38"/>
                  </a:lnTo>
                  <a:lnTo>
                    <a:pt x="89" y="34"/>
                  </a:lnTo>
                  <a:lnTo>
                    <a:pt x="85" y="30"/>
                  </a:lnTo>
                  <a:lnTo>
                    <a:pt x="81" y="26"/>
                  </a:lnTo>
                  <a:lnTo>
                    <a:pt x="81" y="26"/>
                  </a:lnTo>
                  <a:lnTo>
                    <a:pt x="74" y="26"/>
                  </a:lnTo>
                  <a:lnTo>
                    <a:pt x="66" y="26"/>
                  </a:lnTo>
                  <a:lnTo>
                    <a:pt x="66" y="23"/>
                  </a:lnTo>
                  <a:lnTo>
                    <a:pt x="63" y="23"/>
                  </a:lnTo>
                  <a:lnTo>
                    <a:pt x="63" y="19"/>
                  </a:lnTo>
                  <a:lnTo>
                    <a:pt x="59" y="15"/>
                  </a:lnTo>
                  <a:lnTo>
                    <a:pt x="52" y="8"/>
                  </a:lnTo>
                  <a:lnTo>
                    <a:pt x="48" y="0"/>
                  </a:lnTo>
                  <a:lnTo>
                    <a:pt x="48" y="0"/>
                  </a:lnTo>
                  <a:lnTo>
                    <a:pt x="44" y="0"/>
                  </a:lnTo>
                  <a:lnTo>
                    <a:pt x="44" y="0"/>
                  </a:lnTo>
                  <a:lnTo>
                    <a:pt x="41" y="0"/>
                  </a:lnTo>
                  <a:lnTo>
                    <a:pt x="37" y="0"/>
                  </a:lnTo>
                  <a:lnTo>
                    <a:pt x="37" y="4"/>
                  </a:lnTo>
                  <a:lnTo>
                    <a:pt x="33" y="0"/>
                  </a:lnTo>
                  <a:lnTo>
                    <a:pt x="29" y="0"/>
                  </a:lnTo>
                  <a:lnTo>
                    <a:pt x="29" y="0"/>
                  </a:lnTo>
                  <a:lnTo>
                    <a:pt x="29" y="0"/>
                  </a:lnTo>
                  <a:lnTo>
                    <a:pt x="26" y="8"/>
                  </a:lnTo>
                  <a:lnTo>
                    <a:pt x="18" y="8"/>
                  </a:lnTo>
                  <a:lnTo>
                    <a:pt x="7" y="12"/>
                  </a:lnTo>
                  <a:lnTo>
                    <a:pt x="7" y="15"/>
                  </a:lnTo>
                  <a:lnTo>
                    <a:pt x="0" y="19"/>
                  </a:lnTo>
                  <a:lnTo>
                    <a:pt x="0" y="26"/>
                  </a:lnTo>
                  <a:lnTo>
                    <a:pt x="4" y="26"/>
                  </a:lnTo>
                  <a:lnTo>
                    <a:pt x="7" y="26"/>
                  </a:lnTo>
                  <a:lnTo>
                    <a:pt x="11" y="26"/>
                  </a:lnTo>
                  <a:lnTo>
                    <a:pt x="11" y="30"/>
                  </a:lnTo>
                  <a:lnTo>
                    <a:pt x="18" y="34"/>
                  </a:lnTo>
                  <a:lnTo>
                    <a:pt x="22" y="34"/>
                  </a:lnTo>
                  <a:lnTo>
                    <a:pt x="22" y="38"/>
                  </a:lnTo>
                  <a:lnTo>
                    <a:pt x="26" y="38"/>
                  </a:lnTo>
                  <a:lnTo>
                    <a:pt x="26" y="41"/>
                  </a:lnTo>
                  <a:lnTo>
                    <a:pt x="22" y="45"/>
                  </a:lnTo>
                  <a:lnTo>
                    <a:pt x="22" y="49"/>
                  </a:lnTo>
                  <a:lnTo>
                    <a:pt x="18" y="49"/>
                  </a:lnTo>
                  <a:lnTo>
                    <a:pt x="18" y="52"/>
                  </a:lnTo>
                  <a:lnTo>
                    <a:pt x="22" y="60"/>
                  </a:lnTo>
                  <a:lnTo>
                    <a:pt x="26" y="67"/>
                  </a:lnTo>
                  <a:lnTo>
                    <a:pt x="26" y="75"/>
                  </a:lnTo>
                  <a:lnTo>
                    <a:pt x="33" y="78"/>
                  </a:lnTo>
                  <a:lnTo>
                    <a:pt x="37" y="78"/>
                  </a:lnTo>
                  <a:lnTo>
                    <a:pt x="44" y="82"/>
                  </a:lnTo>
                  <a:lnTo>
                    <a:pt x="44" y="86"/>
                  </a:lnTo>
                  <a:lnTo>
                    <a:pt x="52" y="86"/>
                  </a:lnTo>
                  <a:lnTo>
                    <a:pt x="55" y="86"/>
                  </a:lnTo>
                  <a:lnTo>
                    <a:pt x="59" y="86"/>
                  </a:lnTo>
                  <a:lnTo>
                    <a:pt x="59" y="8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2" name="Freeform 36">
              <a:extLst>
                <a:ext uri="{FF2B5EF4-FFF2-40B4-BE49-F238E27FC236}">
                  <a16:creationId xmlns:a16="http://schemas.microsoft.com/office/drawing/2014/main" xmlns="" id="{03E182EE-D0BB-4A70-9D1D-F629F41799D6}"/>
                </a:ext>
              </a:extLst>
            </p:cNvPr>
            <p:cNvSpPr/>
            <p:nvPr/>
          </p:nvSpPr>
          <p:spPr bwMode="auto">
            <a:xfrm>
              <a:off x="6691363" y="3194300"/>
              <a:ext cx="390522" cy="291536"/>
            </a:xfrm>
            <a:custGeom>
              <a:avLst/>
              <a:gdLst>
                <a:gd name="T0" fmla="*/ 200 w 218"/>
                <a:gd name="T1" fmla="*/ 15 h 167"/>
                <a:gd name="T2" fmla="*/ 211 w 218"/>
                <a:gd name="T3" fmla="*/ 15 h 167"/>
                <a:gd name="T4" fmla="*/ 211 w 218"/>
                <a:gd name="T5" fmla="*/ 22 h 167"/>
                <a:gd name="T6" fmla="*/ 203 w 218"/>
                <a:gd name="T7" fmla="*/ 30 h 167"/>
                <a:gd name="T8" fmla="*/ 177 w 218"/>
                <a:gd name="T9" fmla="*/ 34 h 167"/>
                <a:gd name="T10" fmla="*/ 166 w 218"/>
                <a:gd name="T11" fmla="*/ 41 h 167"/>
                <a:gd name="T12" fmla="*/ 174 w 218"/>
                <a:gd name="T13" fmla="*/ 60 h 167"/>
                <a:gd name="T14" fmla="*/ 166 w 218"/>
                <a:gd name="T15" fmla="*/ 78 h 167"/>
                <a:gd name="T16" fmla="*/ 152 w 218"/>
                <a:gd name="T17" fmla="*/ 82 h 167"/>
                <a:gd name="T18" fmla="*/ 152 w 218"/>
                <a:gd name="T19" fmla="*/ 89 h 167"/>
                <a:gd name="T20" fmla="*/ 152 w 218"/>
                <a:gd name="T21" fmla="*/ 97 h 167"/>
                <a:gd name="T22" fmla="*/ 144 w 218"/>
                <a:gd name="T23" fmla="*/ 104 h 167"/>
                <a:gd name="T24" fmla="*/ 144 w 218"/>
                <a:gd name="T25" fmla="*/ 111 h 167"/>
                <a:gd name="T26" fmla="*/ 137 w 218"/>
                <a:gd name="T27" fmla="*/ 119 h 167"/>
                <a:gd name="T28" fmla="*/ 129 w 218"/>
                <a:gd name="T29" fmla="*/ 123 h 167"/>
                <a:gd name="T30" fmla="*/ 126 w 218"/>
                <a:gd name="T31" fmla="*/ 123 h 167"/>
                <a:gd name="T32" fmla="*/ 118 w 218"/>
                <a:gd name="T33" fmla="*/ 130 h 167"/>
                <a:gd name="T34" fmla="*/ 107 w 218"/>
                <a:gd name="T35" fmla="*/ 134 h 167"/>
                <a:gd name="T36" fmla="*/ 103 w 218"/>
                <a:gd name="T37" fmla="*/ 137 h 167"/>
                <a:gd name="T38" fmla="*/ 100 w 218"/>
                <a:gd name="T39" fmla="*/ 149 h 167"/>
                <a:gd name="T40" fmla="*/ 100 w 218"/>
                <a:gd name="T41" fmla="*/ 156 h 167"/>
                <a:gd name="T42" fmla="*/ 85 w 218"/>
                <a:gd name="T43" fmla="*/ 160 h 167"/>
                <a:gd name="T44" fmla="*/ 66 w 218"/>
                <a:gd name="T45" fmla="*/ 163 h 167"/>
                <a:gd name="T46" fmla="*/ 37 w 218"/>
                <a:gd name="T47" fmla="*/ 167 h 167"/>
                <a:gd name="T48" fmla="*/ 29 w 218"/>
                <a:gd name="T49" fmla="*/ 141 h 167"/>
                <a:gd name="T50" fmla="*/ 26 w 218"/>
                <a:gd name="T51" fmla="*/ 126 h 167"/>
                <a:gd name="T52" fmla="*/ 7 w 218"/>
                <a:gd name="T53" fmla="*/ 119 h 167"/>
                <a:gd name="T54" fmla="*/ 3 w 218"/>
                <a:gd name="T55" fmla="*/ 104 h 167"/>
                <a:gd name="T56" fmla="*/ 7 w 218"/>
                <a:gd name="T57" fmla="*/ 93 h 167"/>
                <a:gd name="T58" fmla="*/ 0 w 218"/>
                <a:gd name="T59" fmla="*/ 85 h 167"/>
                <a:gd name="T60" fmla="*/ 0 w 218"/>
                <a:gd name="T61" fmla="*/ 78 h 167"/>
                <a:gd name="T62" fmla="*/ 7 w 218"/>
                <a:gd name="T63" fmla="*/ 71 h 167"/>
                <a:gd name="T64" fmla="*/ 3 w 218"/>
                <a:gd name="T65" fmla="*/ 67 h 167"/>
                <a:gd name="T66" fmla="*/ 7 w 218"/>
                <a:gd name="T67" fmla="*/ 60 h 167"/>
                <a:gd name="T68" fmla="*/ 11 w 218"/>
                <a:gd name="T69" fmla="*/ 60 h 167"/>
                <a:gd name="T70" fmla="*/ 18 w 218"/>
                <a:gd name="T71" fmla="*/ 60 h 167"/>
                <a:gd name="T72" fmla="*/ 26 w 218"/>
                <a:gd name="T73" fmla="*/ 63 h 167"/>
                <a:gd name="T74" fmla="*/ 33 w 218"/>
                <a:gd name="T75" fmla="*/ 63 h 167"/>
                <a:gd name="T76" fmla="*/ 40 w 218"/>
                <a:gd name="T77" fmla="*/ 56 h 167"/>
                <a:gd name="T78" fmla="*/ 52 w 218"/>
                <a:gd name="T79" fmla="*/ 48 h 167"/>
                <a:gd name="T80" fmla="*/ 55 w 218"/>
                <a:gd name="T81" fmla="*/ 45 h 167"/>
                <a:gd name="T82" fmla="*/ 59 w 218"/>
                <a:gd name="T83" fmla="*/ 34 h 167"/>
                <a:gd name="T84" fmla="*/ 59 w 218"/>
                <a:gd name="T85" fmla="*/ 30 h 167"/>
                <a:gd name="T86" fmla="*/ 66 w 218"/>
                <a:gd name="T87" fmla="*/ 26 h 167"/>
                <a:gd name="T88" fmla="*/ 77 w 218"/>
                <a:gd name="T89" fmla="*/ 22 h 167"/>
                <a:gd name="T90" fmla="*/ 85 w 218"/>
                <a:gd name="T91" fmla="*/ 22 h 167"/>
                <a:gd name="T92" fmla="*/ 96 w 218"/>
                <a:gd name="T93" fmla="*/ 26 h 167"/>
                <a:gd name="T94" fmla="*/ 103 w 218"/>
                <a:gd name="T95" fmla="*/ 26 h 167"/>
                <a:gd name="T96" fmla="*/ 114 w 218"/>
                <a:gd name="T97" fmla="*/ 30 h 167"/>
                <a:gd name="T98" fmla="*/ 122 w 218"/>
                <a:gd name="T99" fmla="*/ 22 h 167"/>
                <a:gd name="T100" fmla="*/ 129 w 218"/>
                <a:gd name="T101" fmla="*/ 26 h 167"/>
                <a:gd name="T102" fmla="*/ 133 w 218"/>
                <a:gd name="T103" fmla="*/ 22 h 167"/>
                <a:gd name="T104" fmla="*/ 137 w 218"/>
                <a:gd name="T105" fmla="*/ 19 h 167"/>
                <a:gd name="T106" fmla="*/ 144 w 218"/>
                <a:gd name="T107" fmla="*/ 19 h 167"/>
                <a:gd name="T108" fmla="*/ 144 w 218"/>
                <a:gd name="T109" fmla="*/ 11 h 167"/>
                <a:gd name="T110" fmla="*/ 148 w 218"/>
                <a:gd name="T111" fmla="*/ 0 h 167"/>
                <a:gd name="T112" fmla="*/ 159 w 218"/>
                <a:gd name="T113" fmla="*/ 4 h 167"/>
                <a:gd name="T114" fmla="*/ 159 w 218"/>
                <a:gd name="T115" fmla="*/ 11 h 167"/>
                <a:gd name="T116" fmla="*/ 163 w 218"/>
                <a:gd name="T117" fmla="*/ 19 h 167"/>
                <a:gd name="T118" fmla="*/ 166 w 218"/>
                <a:gd name="T119" fmla="*/ 30 h 167"/>
                <a:gd name="T120" fmla="*/ 174 w 218"/>
                <a:gd name="T121" fmla="*/ 34 h 167"/>
                <a:gd name="T122" fmla="*/ 181 w 218"/>
                <a:gd name="T123" fmla="*/ 30 h 167"/>
                <a:gd name="T124" fmla="*/ 189 w 218"/>
                <a:gd name="T125" fmla="*/ 22 h 1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18" h="167">
                  <a:moveTo>
                    <a:pt x="189" y="22"/>
                  </a:moveTo>
                  <a:lnTo>
                    <a:pt x="196" y="19"/>
                  </a:lnTo>
                  <a:lnTo>
                    <a:pt x="200" y="15"/>
                  </a:lnTo>
                  <a:lnTo>
                    <a:pt x="200" y="19"/>
                  </a:lnTo>
                  <a:lnTo>
                    <a:pt x="207" y="19"/>
                  </a:lnTo>
                  <a:lnTo>
                    <a:pt x="211" y="15"/>
                  </a:lnTo>
                  <a:lnTo>
                    <a:pt x="218" y="15"/>
                  </a:lnTo>
                  <a:lnTo>
                    <a:pt x="218" y="19"/>
                  </a:lnTo>
                  <a:lnTo>
                    <a:pt x="211" y="22"/>
                  </a:lnTo>
                  <a:lnTo>
                    <a:pt x="214" y="22"/>
                  </a:lnTo>
                  <a:lnTo>
                    <a:pt x="211" y="30"/>
                  </a:lnTo>
                  <a:lnTo>
                    <a:pt x="203" y="30"/>
                  </a:lnTo>
                  <a:lnTo>
                    <a:pt x="189" y="34"/>
                  </a:lnTo>
                  <a:lnTo>
                    <a:pt x="185" y="34"/>
                  </a:lnTo>
                  <a:lnTo>
                    <a:pt x="177" y="34"/>
                  </a:lnTo>
                  <a:lnTo>
                    <a:pt x="174" y="37"/>
                  </a:lnTo>
                  <a:lnTo>
                    <a:pt x="170" y="37"/>
                  </a:lnTo>
                  <a:lnTo>
                    <a:pt x="166" y="41"/>
                  </a:lnTo>
                  <a:lnTo>
                    <a:pt x="163" y="45"/>
                  </a:lnTo>
                  <a:lnTo>
                    <a:pt x="170" y="56"/>
                  </a:lnTo>
                  <a:lnTo>
                    <a:pt x="174" y="60"/>
                  </a:lnTo>
                  <a:lnTo>
                    <a:pt x="163" y="71"/>
                  </a:lnTo>
                  <a:lnTo>
                    <a:pt x="166" y="74"/>
                  </a:lnTo>
                  <a:lnTo>
                    <a:pt x="166" y="78"/>
                  </a:lnTo>
                  <a:lnTo>
                    <a:pt x="163" y="82"/>
                  </a:lnTo>
                  <a:lnTo>
                    <a:pt x="159" y="82"/>
                  </a:lnTo>
                  <a:lnTo>
                    <a:pt x="152" y="82"/>
                  </a:lnTo>
                  <a:lnTo>
                    <a:pt x="148" y="82"/>
                  </a:lnTo>
                  <a:lnTo>
                    <a:pt x="148" y="89"/>
                  </a:lnTo>
                  <a:lnTo>
                    <a:pt x="152" y="89"/>
                  </a:lnTo>
                  <a:lnTo>
                    <a:pt x="155" y="93"/>
                  </a:lnTo>
                  <a:lnTo>
                    <a:pt x="155" y="97"/>
                  </a:lnTo>
                  <a:lnTo>
                    <a:pt x="152" y="97"/>
                  </a:lnTo>
                  <a:lnTo>
                    <a:pt x="148" y="97"/>
                  </a:lnTo>
                  <a:lnTo>
                    <a:pt x="144" y="100"/>
                  </a:lnTo>
                  <a:lnTo>
                    <a:pt x="144" y="104"/>
                  </a:lnTo>
                  <a:lnTo>
                    <a:pt x="144" y="108"/>
                  </a:lnTo>
                  <a:lnTo>
                    <a:pt x="144" y="111"/>
                  </a:lnTo>
                  <a:lnTo>
                    <a:pt x="144" y="111"/>
                  </a:lnTo>
                  <a:lnTo>
                    <a:pt x="144" y="119"/>
                  </a:lnTo>
                  <a:lnTo>
                    <a:pt x="140" y="123"/>
                  </a:lnTo>
                  <a:lnTo>
                    <a:pt x="137" y="119"/>
                  </a:lnTo>
                  <a:lnTo>
                    <a:pt x="137" y="119"/>
                  </a:lnTo>
                  <a:lnTo>
                    <a:pt x="137" y="123"/>
                  </a:lnTo>
                  <a:lnTo>
                    <a:pt x="129" y="123"/>
                  </a:lnTo>
                  <a:lnTo>
                    <a:pt x="129" y="119"/>
                  </a:lnTo>
                  <a:lnTo>
                    <a:pt x="126" y="123"/>
                  </a:lnTo>
                  <a:lnTo>
                    <a:pt x="126" y="123"/>
                  </a:lnTo>
                  <a:lnTo>
                    <a:pt x="118" y="126"/>
                  </a:lnTo>
                  <a:lnTo>
                    <a:pt x="122" y="126"/>
                  </a:lnTo>
                  <a:lnTo>
                    <a:pt x="118" y="130"/>
                  </a:lnTo>
                  <a:lnTo>
                    <a:pt x="114" y="134"/>
                  </a:lnTo>
                  <a:lnTo>
                    <a:pt x="111" y="130"/>
                  </a:lnTo>
                  <a:lnTo>
                    <a:pt x="107" y="134"/>
                  </a:lnTo>
                  <a:lnTo>
                    <a:pt x="107" y="134"/>
                  </a:lnTo>
                  <a:lnTo>
                    <a:pt x="103" y="137"/>
                  </a:lnTo>
                  <a:lnTo>
                    <a:pt x="103" y="137"/>
                  </a:lnTo>
                  <a:lnTo>
                    <a:pt x="100" y="141"/>
                  </a:lnTo>
                  <a:lnTo>
                    <a:pt x="100" y="145"/>
                  </a:lnTo>
                  <a:lnTo>
                    <a:pt x="100" y="149"/>
                  </a:lnTo>
                  <a:lnTo>
                    <a:pt x="100" y="152"/>
                  </a:lnTo>
                  <a:lnTo>
                    <a:pt x="103" y="156"/>
                  </a:lnTo>
                  <a:lnTo>
                    <a:pt x="100" y="156"/>
                  </a:lnTo>
                  <a:lnTo>
                    <a:pt x="96" y="160"/>
                  </a:lnTo>
                  <a:lnTo>
                    <a:pt x="89" y="160"/>
                  </a:lnTo>
                  <a:lnTo>
                    <a:pt x="85" y="160"/>
                  </a:lnTo>
                  <a:lnTo>
                    <a:pt x="74" y="160"/>
                  </a:lnTo>
                  <a:lnTo>
                    <a:pt x="70" y="163"/>
                  </a:lnTo>
                  <a:lnTo>
                    <a:pt x="66" y="163"/>
                  </a:lnTo>
                  <a:lnTo>
                    <a:pt x="63" y="163"/>
                  </a:lnTo>
                  <a:lnTo>
                    <a:pt x="55" y="163"/>
                  </a:lnTo>
                  <a:lnTo>
                    <a:pt x="37" y="167"/>
                  </a:lnTo>
                  <a:lnTo>
                    <a:pt x="15" y="160"/>
                  </a:lnTo>
                  <a:lnTo>
                    <a:pt x="29" y="145"/>
                  </a:lnTo>
                  <a:lnTo>
                    <a:pt x="29" y="141"/>
                  </a:lnTo>
                  <a:lnTo>
                    <a:pt x="26" y="137"/>
                  </a:lnTo>
                  <a:lnTo>
                    <a:pt x="29" y="134"/>
                  </a:lnTo>
                  <a:lnTo>
                    <a:pt x="26" y="126"/>
                  </a:lnTo>
                  <a:lnTo>
                    <a:pt x="11" y="126"/>
                  </a:lnTo>
                  <a:lnTo>
                    <a:pt x="11" y="123"/>
                  </a:lnTo>
                  <a:lnTo>
                    <a:pt x="7" y="119"/>
                  </a:lnTo>
                  <a:lnTo>
                    <a:pt x="11" y="119"/>
                  </a:lnTo>
                  <a:lnTo>
                    <a:pt x="7" y="111"/>
                  </a:lnTo>
                  <a:lnTo>
                    <a:pt x="3" y="104"/>
                  </a:lnTo>
                  <a:lnTo>
                    <a:pt x="3" y="100"/>
                  </a:lnTo>
                  <a:lnTo>
                    <a:pt x="7" y="93"/>
                  </a:lnTo>
                  <a:lnTo>
                    <a:pt x="7" y="93"/>
                  </a:lnTo>
                  <a:lnTo>
                    <a:pt x="3" y="93"/>
                  </a:lnTo>
                  <a:lnTo>
                    <a:pt x="3" y="89"/>
                  </a:lnTo>
                  <a:lnTo>
                    <a:pt x="0" y="85"/>
                  </a:lnTo>
                  <a:lnTo>
                    <a:pt x="0" y="82"/>
                  </a:lnTo>
                  <a:lnTo>
                    <a:pt x="3" y="78"/>
                  </a:lnTo>
                  <a:lnTo>
                    <a:pt x="0" y="78"/>
                  </a:lnTo>
                  <a:lnTo>
                    <a:pt x="0" y="74"/>
                  </a:lnTo>
                  <a:lnTo>
                    <a:pt x="3" y="74"/>
                  </a:lnTo>
                  <a:lnTo>
                    <a:pt x="7" y="71"/>
                  </a:lnTo>
                  <a:lnTo>
                    <a:pt x="7" y="71"/>
                  </a:lnTo>
                  <a:lnTo>
                    <a:pt x="7" y="71"/>
                  </a:lnTo>
                  <a:lnTo>
                    <a:pt x="3" y="67"/>
                  </a:lnTo>
                  <a:lnTo>
                    <a:pt x="7" y="63"/>
                  </a:lnTo>
                  <a:lnTo>
                    <a:pt x="7" y="63"/>
                  </a:lnTo>
                  <a:lnTo>
                    <a:pt x="7" y="60"/>
                  </a:lnTo>
                  <a:lnTo>
                    <a:pt x="7" y="56"/>
                  </a:lnTo>
                  <a:lnTo>
                    <a:pt x="7" y="56"/>
                  </a:lnTo>
                  <a:lnTo>
                    <a:pt x="11" y="60"/>
                  </a:lnTo>
                  <a:lnTo>
                    <a:pt x="15" y="60"/>
                  </a:lnTo>
                  <a:lnTo>
                    <a:pt x="18" y="60"/>
                  </a:lnTo>
                  <a:lnTo>
                    <a:pt x="18" y="60"/>
                  </a:lnTo>
                  <a:lnTo>
                    <a:pt x="22" y="60"/>
                  </a:lnTo>
                  <a:lnTo>
                    <a:pt x="26" y="60"/>
                  </a:lnTo>
                  <a:lnTo>
                    <a:pt x="26" y="63"/>
                  </a:lnTo>
                  <a:lnTo>
                    <a:pt x="29" y="63"/>
                  </a:lnTo>
                  <a:lnTo>
                    <a:pt x="29" y="63"/>
                  </a:lnTo>
                  <a:lnTo>
                    <a:pt x="33" y="63"/>
                  </a:lnTo>
                  <a:lnTo>
                    <a:pt x="37" y="60"/>
                  </a:lnTo>
                  <a:lnTo>
                    <a:pt x="37" y="56"/>
                  </a:lnTo>
                  <a:lnTo>
                    <a:pt x="40" y="56"/>
                  </a:lnTo>
                  <a:lnTo>
                    <a:pt x="37" y="52"/>
                  </a:lnTo>
                  <a:lnTo>
                    <a:pt x="44" y="52"/>
                  </a:lnTo>
                  <a:lnTo>
                    <a:pt x="52" y="48"/>
                  </a:lnTo>
                  <a:lnTo>
                    <a:pt x="52" y="48"/>
                  </a:lnTo>
                  <a:lnTo>
                    <a:pt x="52" y="45"/>
                  </a:lnTo>
                  <a:lnTo>
                    <a:pt x="55" y="45"/>
                  </a:lnTo>
                  <a:lnTo>
                    <a:pt x="55" y="41"/>
                  </a:lnTo>
                  <a:lnTo>
                    <a:pt x="55" y="37"/>
                  </a:lnTo>
                  <a:lnTo>
                    <a:pt x="59" y="34"/>
                  </a:lnTo>
                  <a:lnTo>
                    <a:pt x="59" y="30"/>
                  </a:lnTo>
                  <a:lnTo>
                    <a:pt x="59" y="30"/>
                  </a:lnTo>
                  <a:lnTo>
                    <a:pt x="59" y="30"/>
                  </a:lnTo>
                  <a:lnTo>
                    <a:pt x="59" y="26"/>
                  </a:lnTo>
                  <a:lnTo>
                    <a:pt x="63" y="26"/>
                  </a:lnTo>
                  <a:lnTo>
                    <a:pt x="66" y="26"/>
                  </a:lnTo>
                  <a:lnTo>
                    <a:pt x="66" y="26"/>
                  </a:lnTo>
                  <a:lnTo>
                    <a:pt x="74" y="22"/>
                  </a:lnTo>
                  <a:lnTo>
                    <a:pt x="77" y="22"/>
                  </a:lnTo>
                  <a:lnTo>
                    <a:pt x="81" y="22"/>
                  </a:lnTo>
                  <a:lnTo>
                    <a:pt x="85" y="22"/>
                  </a:lnTo>
                  <a:lnTo>
                    <a:pt x="85" y="22"/>
                  </a:lnTo>
                  <a:lnTo>
                    <a:pt x="89" y="22"/>
                  </a:lnTo>
                  <a:lnTo>
                    <a:pt x="92" y="22"/>
                  </a:lnTo>
                  <a:lnTo>
                    <a:pt x="96" y="26"/>
                  </a:lnTo>
                  <a:lnTo>
                    <a:pt x="100" y="26"/>
                  </a:lnTo>
                  <a:lnTo>
                    <a:pt x="100" y="22"/>
                  </a:lnTo>
                  <a:lnTo>
                    <a:pt x="103" y="26"/>
                  </a:lnTo>
                  <a:lnTo>
                    <a:pt x="107" y="30"/>
                  </a:lnTo>
                  <a:lnTo>
                    <a:pt x="111" y="30"/>
                  </a:lnTo>
                  <a:lnTo>
                    <a:pt x="114" y="30"/>
                  </a:lnTo>
                  <a:lnTo>
                    <a:pt x="118" y="26"/>
                  </a:lnTo>
                  <a:lnTo>
                    <a:pt x="122" y="26"/>
                  </a:lnTo>
                  <a:lnTo>
                    <a:pt x="122" y="22"/>
                  </a:lnTo>
                  <a:lnTo>
                    <a:pt x="126" y="22"/>
                  </a:lnTo>
                  <a:lnTo>
                    <a:pt x="126" y="22"/>
                  </a:lnTo>
                  <a:lnTo>
                    <a:pt x="129" y="26"/>
                  </a:lnTo>
                  <a:lnTo>
                    <a:pt x="133" y="26"/>
                  </a:lnTo>
                  <a:lnTo>
                    <a:pt x="133" y="22"/>
                  </a:lnTo>
                  <a:lnTo>
                    <a:pt x="133" y="22"/>
                  </a:lnTo>
                  <a:lnTo>
                    <a:pt x="133" y="19"/>
                  </a:lnTo>
                  <a:lnTo>
                    <a:pt x="137" y="19"/>
                  </a:lnTo>
                  <a:lnTo>
                    <a:pt x="137" y="19"/>
                  </a:lnTo>
                  <a:lnTo>
                    <a:pt x="137" y="19"/>
                  </a:lnTo>
                  <a:lnTo>
                    <a:pt x="140" y="19"/>
                  </a:lnTo>
                  <a:lnTo>
                    <a:pt x="144" y="19"/>
                  </a:lnTo>
                  <a:lnTo>
                    <a:pt x="144" y="15"/>
                  </a:lnTo>
                  <a:lnTo>
                    <a:pt x="144" y="11"/>
                  </a:lnTo>
                  <a:lnTo>
                    <a:pt x="144" y="11"/>
                  </a:lnTo>
                  <a:lnTo>
                    <a:pt x="148" y="8"/>
                  </a:lnTo>
                  <a:lnTo>
                    <a:pt x="148" y="4"/>
                  </a:lnTo>
                  <a:lnTo>
                    <a:pt x="148" y="0"/>
                  </a:lnTo>
                  <a:lnTo>
                    <a:pt x="155" y="0"/>
                  </a:lnTo>
                  <a:lnTo>
                    <a:pt x="155" y="4"/>
                  </a:lnTo>
                  <a:lnTo>
                    <a:pt x="159" y="4"/>
                  </a:lnTo>
                  <a:lnTo>
                    <a:pt x="159" y="8"/>
                  </a:lnTo>
                  <a:lnTo>
                    <a:pt x="159" y="11"/>
                  </a:lnTo>
                  <a:lnTo>
                    <a:pt x="159" y="11"/>
                  </a:lnTo>
                  <a:lnTo>
                    <a:pt x="163" y="11"/>
                  </a:lnTo>
                  <a:lnTo>
                    <a:pt x="163" y="15"/>
                  </a:lnTo>
                  <a:lnTo>
                    <a:pt x="163" y="19"/>
                  </a:lnTo>
                  <a:lnTo>
                    <a:pt x="163" y="22"/>
                  </a:lnTo>
                  <a:lnTo>
                    <a:pt x="163" y="30"/>
                  </a:lnTo>
                  <a:lnTo>
                    <a:pt x="166" y="30"/>
                  </a:lnTo>
                  <a:lnTo>
                    <a:pt x="166" y="34"/>
                  </a:lnTo>
                  <a:lnTo>
                    <a:pt x="170" y="34"/>
                  </a:lnTo>
                  <a:lnTo>
                    <a:pt x="174" y="34"/>
                  </a:lnTo>
                  <a:lnTo>
                    <a:pt x="177" y="34"/>
                  </a:lnTo>
                  <a:lnTo>
                    <a:pt x="177" y="30"/>
                  </a:lnTo>
                  <a:lnTo>
                    <a:pt x="181" y="30"/>
                  </a:lnTo>
                  <a:lnTo>
                    <a:pt x="185" y="26"/>
                  </a:lnTo>
                  <a:lnTo>
                    <a:pt x="185" y="22"/>
                  </a:lnTo>
                  <a:lnTo>
                    <a:pt x="189" y="2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3" name="Freeform 37">
              <a:extLst>
                <a:ext uri="{FF2B5EF4-FFF2-40B4-BE49-F238E27FC236}">
                  <a16:creationId xmlns:a16="http://schemas.microsoft.com/office/drawing/2014/main" xmlns="" id="{9301C7FF-FA8F-4919-A216-CE7D68E5E3F8}"/>
                </a:ext>
              </a:extLst>
            </p:cNvPr>
            <p:cNvSpPr>
              <a:spLocks noEditPoints="1"/>
            </p:cNvSpPr>
            <p:nvPr/>
          </p:nvSpPr>
          <p:spPr bwMode="auto">
            <a:xfrm>
              <a:off x="5165100" y="2579807"/>
              <a:ext cx="186304" cy="129184"/>
            </a:xfrm>
            <a:custGeom>
              <a:avLst/>
              <a:gdLst>
                <a:gd name="T0" fmla="*/ 22 w 28"/>
                <a:gd name="T1" fmla="*/ 19 h 20"/>
                <a:gd name="T2" fmla="*/ 22 w 28"/>
                <a:gd name="T3" fmla="*/ 18 h 20"/>
                <a:gd name="T4" fmla="*/ 20 w 28"/>
                <a:gd name="T5" fmla="*/ 18 h 20"/>
                <a:gd name="T6" fmla="*/ 20 w 28"/>
                <a:gd name="T7" fmla="*/ 19 h 20"/>
                <a:gd name="T8" fmla="*/ 26 w 28"/>
                <a:gd name="T9" fmla="*/ 16 h 20"/>
                <a:gd name="T10" fmla="*/ 26 w 28"/>
                <a:gd name="T11" fmla="*/ 14 h 20"/>
                <a:gd name="T12" fmla="*/ 18 w 28"/>
                <a:gd name="T13" fmla="*/ 12 h 20"/>
                <a:gd name="T14" fmla="*/ 15 w 28"/>
                <a:gd name="T15" fmla="*/ 15 h 20"/>
                <a:gd name="T16" fmla="*/ 13 w 28"/>
                <a:gd name="T17" fmla="*/ 14 h 20"/>
                <a:gd name="T18" fmla="*/ 13 w 28"/>
                <a:gd name="T19" fmla="*/ 12 h 20"/>
                <a:gd name="T20" fmla="*/ 14 w 28"/>
                <a:gd name="T21" fmla="*/ 12 h 20"/>
                <a:gd name="T22" fmla="*/ 15 w 28"/>
                <a:gd name="T23" fmla="*/ 12 h 20"/>
                <a:gd name="T24" fmla="*/ 16 w 28"/>
                <a:gd name="T25" fmla="*/ 10 h 20"/>
                <a:gd name="T26" fmla="*/ 17 w 28"/>
                <a:gd name="T27" fmla="*/ 13 h 20"/>
                <a:gd name="T28" fmla="*/ 17 w 28"/>
                <a:gd name="T29" fmla="*/ 14 h 20"/>
                <a:gd name="T30" fmla="*/ 15 w 28"/>
                <a:gd name="T31" fmla="*/ 16 h 20"/>
                <a:gd name="T32" fmla="*/ 17 w 28"/>
                <a:gd name="T33" fmla="*/ 16 h 20"/>
                <a:gd name="T34" fmla="*/ 13 w 28"/>
                <a:gd name="T35" fmla="*/ 16 h 20"/>
                <a:gd name="T36" fmla="*/ 15 w 28"/>
                <a:gd name="T37" fmla="*/ 16 h 20"/>
                <a:gd name="T38" fmla="*/ 15 w 28"/>
                <a:gd name="T39" fmla="*/ 17 h 20"/>
                <a:gd name="T40" fmla="*/ 14 w 28"/>
                <a:gd name="T41" fmla="*/ 18 h 20"/>
                <a:gd name="T42" fmla="*/ 12 w 28"/>
                <a:gd name="T43" fmla="*/ 17 h 20"/>
                <a:gd name="T44" fmla="*/ 9 w 28"/>
                <a:gd name="T45" fmla="*/ 12 h 20"/>
                <a:gd name="T46" fmla="*/ 10 w 28"/>
                <a:gd name="T47" fmla="*/ 12 h 20"/>
                <a:gd name="T48" fmla="*/ 10 w 28"/>
                <a:gd name="T49" fmla="*/ 17 h 20"/>
                <a:gd name="T50" fmla="*/ 10 w 28"/>
                <a:gd name="T51" fmla="*/ 17 h 20"/>
                <a:gd name="T52" fmla="*/ 11 w 28"/>
                <a:gd name="T53" fmla="*/ 15 h 20"/>
                <a:gd name="T54" fmla="*/ 10 w 28"/>
                <a:gd name="T55" fmla="*/ 13 h 20"/>
                <a:gd name="T56" fmla="*/ 9 w 28"/>
                <a:gd name="T57" fmla="*/ 16 h 20"/>
                <a:gd name="T58" fmla="*/ 7 w 28"/>
                <a:gd name="T59" fmla="*/ 14 h 20"/>
                <a:gd name="T60" fmla="*/ 12 w 28"/>
                <a:gd name="T61" fmla="*/ 2 h 20"/>
                <a:gd name="T62" fmla="*/ 3 w 28"/>
                <a:gd name="T63" fmla="*/ 6 h 20"/>
                <a:gd name="T64" fmla="*/ 3 w 28"/>
                <a:gd name="T65" fmla="*/ 7 h 20"/>
                <a:gd name="T66" fmla="*/ 2 w 28"/>
                <a:gd name="T67" fmla="*/ 6 h 20"/>
                <a:gd name="T68" fmla="*/ 6 w 28"/>
                <a:gd name="T69" fmla="*/ 5 h 20"/>
                <a:gd name="T70" fmla="*/ 8 w 28"/>
                <a:gd name="T71" fmla="*/ 5 h 20"/>
                <a:gd name="T72" fmla="*/ 9 w 28"/>
                <a:gd name="T73" fmla="*/ 1 h 20"/>
                <a:gd name="T74" fmla="*/ 7 w 28"/>
                <a:gd name="T75" fmla="*/ 2 h 20"/>
                <a:gd name="T76" fmla="*/ 5 w 28"/>
                <a:gd name="T77" fmla="*/ 4 h 20"/>
                <a:gd name="T78" fmla="*/ 2 w 28"/>
                <a:gd name="T79" fmla="*/ 5 h 20"/>
                <a:gd name="T80" fmla="*/ 1 w 28"/>
                <a:gd name="T81" fmla="*/ 6 h 20"/>
                <a:gd name="T82" fmla="*/ 6 w 28"/>
                <a:gd name="T83" fmla="*/ 16 h 20"/>
                <a:gd name="T84" fmla="*/ 6 w 28"/>
                <a:gd name="T85" fmla="*/ 15 h 20"/>
                <a:gd name="T86" fmla="*/ 7 w 28"/>
                <a:gd name="T87" fmla="*/ 12 h 20"/>
                <a:gd name="T88" fmla="*/ 9 w 28"/>
                <a:gd name="T89" fmla="*/ 11 h 20"/>
                <a:gd name="T90" fmla="*/ 10 w 28"/>
                <a:gd name="T91" fmla="*/ 9 h 20"/>
                <a:gd name="T92" fmla="*/ 11 w 28"/>
                <a:gd name="T93" fmla="*/ 9 h 20"/>
                <a:gd name="T94" fmla="*/ 9 w 28"/>
                <a:gd name="T95" fmla="*/ 8 h 20"/>
                <a:gd name="T96" fmla="*/ 8 w 28"/>
                <a:gd name="T97" fmla="*/ 6 h 20"/>
                <a:gd name="T98" fmla="*/ 5 w 28"/>
                <a:gd name="T99" fmla="*/ 5 h 20"/>
                <a:gd name="T100" fmla="*/ 5 w 28"/>
                <a:gd name="T101" fmla="*/ 7 h 20"/>
                <a:gd name="T102" fmla="*/ 4 w 28"/>
                <a:gd name="T103" fmla="*/ 8 h 20"/>
                <a:gd name="T104" fmla="*/ 4 w 28"/>
                <a:gd name="T105" fmla="*/ 6 h 20"/>
                <a:gd name="T106" fmla="*/ 2 w 28"/>
                <a:gd name="T107" fmla="*/ 8 h 20"/>
                <a:gd name="T108" fmla="*/ 1 w 28"/>
                <a:gd name="T109" fmla="*/ 9 h 20"/>
                <a:gd name="T110" fmla="*/ 0 w 28"/>
                <a:gd name="T111" fmla="*/ 10 h 20"/>
                <a:gd name="T112" fmla="*/ 0 w 28"/>
                <a:gd name="T113" fmla="*/ 12 h 20"/>
                <a:gd name="T114" fmla="*/ 2 w 28"/>
                <a:gd name="T115" fmla="*/ 14 h 20"/>
                <a:gd name="T116" fmla="*/ 3 w 28"/>
                <a:gd name="T117" fmla="*/ 16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8" h="20">
                  <a:moveTo>
                    <a:pt x="20" y="19"/>
                  </a:moveTo>
                  <a:cubicBezTo>
                    <a:pt x="20" y="20"/>
                    <a:pt x="20" y="20"/>
                    <a:pt x="20" y="20"/>
                  </a:cubicBezTo>
                  <a:cubicBezTo>
                    <a:pt x="21" y="20"/>
                    <a:pt x="21" y="20"/>
                    <a:pt x="21" y="20"/>
                  </a:cubicBezTo>
                  <a:cubicBezTo>
                    <a:pt x="22" y="19"/>
                    <a:pt x="22" y="19"/>
                    <a:pt x="22" y="19"/>
                  </a:cubicBezTo>
                  <a:cubicBezTo>
                    <a:pt x="22" y="19"/>
                    <a:pt x="22" y="19"/>
                    <a:pt x="22" y="19"/>
                  </a:cubicBezTo>
                  <a:cubicBezTo>
                    <a:pt x="22" y="19"/>
                    <a:pt x="22" y="19"/>
                    <a:pt x="22" y="19"/>
                  </a:cubicBezTo>
                  <a:cubicBezTo>
                    <a:pt x="22" y="18"/>
                    <a:pt x="22" y="18"/>
                    <a:pt x="22" y="18"/>
                  </a:cubicBezTo>
                  <a:cubicBezTo>
                    <a:pt x="22" y="18"/>
                    <a:pt x="22" y="18"/>
                    <a:pt x="22" y="18"/>
                  </a:cubicBezTo>
                  <a:cubicBezTo>
                    <a:pt x="21" y="18"/>
                    <a:pt x="21" y="18"/>
                    <a:pt x="21" y="18"/>
                  </a:cubicBezTo>
                  <a:cubicBezTo>
                    <a:pt x="21" y="18"/>
                    <a:pt x="21" y="18"/>
                    <a:pt x="21" y="18"/>
                  </a:cubicBezTo>
                  <a:cubicBezTo>
                    <a:pt x="21" y="18"/>
                    <a:pt x="21" y="18"/>
                    <a:pt x="21" y="18"/>
                  </a:cubicBezTo>
                  <a:cubicBezTo>
                    <a:pt x="20" y="18"/>
                    <a:pt x="20" y="18"/>
                    <a:pt x="20" y="18"/>
                  </a:cubicBezTo>
                  <a:cubicBezTo>
                    <a:pt x="20" y="18"/>
                    <a:pt x="20" y="18"/>
                    <a:pt x="20" y="18"/>
                  </a:cubicBezTo>
                  <a:cubicBezTo>
                    <a:pt x="21" y="18"/>
                    <a:pt x="21" y="18"/>
                    <a:pt x="21" y="18"/>
                  </a:cubicBezTo>
                  <a:cubicBezTo>
                    <a:pt x="21" y="18"/>
                    <a:pt x="21" y="18"/>
                    <a:pt x="21" y="18"/>
                  </a:cubicBezTo>
                  <a:cubicBezTo>
                    <a:pt x="20" y="19"/>
                    <a:pt x="20" y="19"/>
                    <a:pt x="20" y="19"/>
                  </a:cubicBezTo>
                  <a:cubicBezTo>
                    <a:pt x="20" y="19"/>
                    <a:pt x="20" y="19"/>
                    <a:pt x="20" y="19"/>
                  </a:cubicBezTo>
                  <a:close/>
                  <a:moveTo>
                    <a:pt x="26" y="14"/>
                  </a:moveTo>
                  <a:cubicBezTo>
                    <a:pt x="26" y="15"/>
                    <a:pt x="26" y="15"/>
                    <a:pt x="26" y="15"/>
                  </a:cubicBezTo>
                  <a:cubicBezTo>
                    <a:pt x="26" y="16"/>
                    <a:pt x="26" y="16"/>
                    <a:pt x="26" y="16"/>
                  </a:cubicBezTo>
                  <a:cubicBezTo>
                    <a:pt x="28" y="16"/>
                    <a:pt x="28" y="16"/>
                    <a:pt x="28" y="16"/>
                  </a:cubicBezTo>
                  <a:cubicBezTo>
                    <a:pt x="28" y="15"/>
                    <a:pt x="28" y="15"/>
                    <a:pt x="28" y="15"/>
                  </a:cubicBezTo>
                  <a:cubicBezTo>
                    <a:pt x="27" y="14"/>
                    <a:pt x="27" y="14"/>
                    <a:pt x="27" y="14"/>
                  </a:cubicBezTo>
                  <a:cubicBezTo>
                    <a:pt x="26" y="14"/>
                    <a:pt x="26" y="14"/>
                    <a:pt x="26" y="14"/>
                  </a:cubicBezTo>
                  <a:close/>
                  <a:moveTo>
                    <a:pt x="18" y="12"/>
                  </a:moveTo>
                  <a:cubicBezTo>
                    <a:pt x="17" y="13"/>
                    <a:pt x="17" y="13"/>
                    <a:pt x="17" y="13"/>
                  </a:cubicBezTo>
                  <a:cubicBezTo>
                    <a:pt x="18" y="13"/>
                    <a:pt x="18" y="13"/>
                    <a:pt x="18" y="13"/>
                  </a:cubicBezTo>
                  <a:cubicBezTo>
                    <a:pt x="18" y="12"/>
                    <a:pt x="18" y="12"/>
                    <a:pt x="18" y="12"/>
                  </a:cubicBezTo>
                  <a:close/>
                  <a:moveTo>
                    <a:pt x="15" y="16"/>
                  </a:moveTo>
                  <a:cubicBezTo>
                    <a:pt x="15" y="16"/>
                    <a:pt x="15" y="16"/>
                    <a:pt x="15" y="16"/>
                  </a:cubicBezTo>
                  <a:cubicBezTo>
                    <a:pt x="14" y="16"/>
                    <a:pt x="14" y="16"/>
                    <a:pt x="14" y="16"/>
                  </a:cubicBezTo>
                  <a:cubicBezTo>
                    <a:pt x="15" y="15"/>
                    <a:pt x="15" y="15"/>
                    <a:pt x="15" y="15"/>
                  </a:cubicBezTo>
                  <a:cubicBezTo>
                    <a:pt x="15" y="15"/>
                    <a:pt x="15" y="15"/>
                    <a:pt x="15" y="15"/>
                  </a:cubicBezTo>
                  <a:cubicBezTo>
                    <a:pt x="14" y="15"/>
                    <a:pt x="14" y="15"/>
                    <a:pt x="14" y="15"/>
                  </a:cubicBezTo>
                  <a:cubicBezTo>
                    <a:pt x="13" y="15"/>
                    <a:pt x="13" y="15"/>
                    <a:pt x="13" y="15"/>
                  </a:cubicBezTo>
                  <a:cubicBezTo>
                    <a:pt x="13" y="14"/>
                    <a:pt x="13" y="14"/>
                    <a:pt x="13" y="14"/>
                  </a:cubicBezTo>
                  <a:cubicBezTo>
                    <a:pt x="13" y="13"/>
                    <a:pt x="13" y="13"/>
                    <a:pt x="13" y="13"/>
                  </a:cubicBezTo>
                  <a:cubicBezTo>
                    <a:pt x="12" y="13"/>
                    <a:pt x="12" y="13"/>
                    <a:pt x="12" y="13"/>
                  </a:cubicBezTo>
                  <a:cubicBezTo>
                    <a:pt x="12" y="12"/>
                    <a:pt x="12" y="12"/>
                    <a:pt x="12" y="12"/>
                  </a:cubicBezTo>
                  <a:cubicBezTo>
                    <a:pt x="13" y="12"/>
                    <a:pt x="13" y="12"/>
                    <a:pt x="13" y="12"/>
                  </a:cubicBezTo>
                  <a:cubicBezTo>
                    <a:pt x="13" y="11"/>
                    <a:pt x="13" y="11"/>
                    <a:pt x="13" y="11"/>
                  </a:cubicBezTo>
                  <a:cubicBezTo>
                    <a:pt x="13" y="11"/>
                    <a:pt x="13" y="11"/>
                    <a:pt x="13" y="11"/>
                  </a:cubicBezTo>
                  <a:cubicBezTo>
                    <a:pt x="14" y="12"/>
                    <a:pt x="14" y="12"/>
                    <a:pt x="14" y="12"/>
                  </a:cubicBezTo>
                  <a:cubicBezTo>
                    <a:pt x="14" y="12"/>
                    <a:pt x="14" y="12"/>
                    <a:pt x="14" y="12"/>
                  </a:cubicBezTo>
                  <a:cubicBezTo>
                    <a:pt x="15" y="12"/>
                    <a:pt x="15" y="12"/>
                    <a:pt x="15" y="12"/>
                  </a:cubicBezTo>
                  <a:cubicBezTo>
                    <a:pt x="15" y="12"/>
                    <a:pt x="15" y="12"/>
                    <a:pt x="15" y="12"/>
                  </a:cubicBezTo>
                  <a:cubicBezTo>
                    <a:pt x="15" y="12"/>
                    <a:pt x="15" y="12"/>
                    <a:pt x="15" y="12"/>
                  </a:cubicBezTo>
                  <a:cubicBezTo>
                    <a:pt x="15" y="12"/>
                    <a:pt x="15" y="12"/>
                    <a:pt x="15" y="12"/>
                  </a:cubicBezTo>
                  <a:cubicBezTo>
                    <a:pt x="15" y="11"/>
                    <a:pt x="15" y="11"/>
                    <a:pt x="15" y="11"/>
                  </a:cubicBezTo>
                  <a:cubicBezTo>
                    <a:pt x="14" y="11"/>
                    <a:pt x="14" y="11"/>
                    <a:pt x="14" y="11"/>
                  </a:cubicBezTo>
                  <a:cubicBezTo>
                    <a:pt x="15" y="10"/>
                    <a:pt x="15" y="10"/>
                    <a:pt x="15" y="10"/>
                  </a:cubicBezTo>
                  <a:cubicBezTo>
                    <a:pt x="16" y="10"/>
                    <a:pt x="16" y="10"/>
                    <a:pt x="16" y="10"/>
                  </a:cubicBezTo>
                  <a:cubicBezTo>
                    <a:pt x="17" y="10"/>
                    <a:pt x="17" y="10"/>
                    <a:pt x="17" y="10"/>
                  </a:cubicBezTo>
                  <a:cubicBezTo>
                    <a:pt x="17" y="11"/>
                    <a:pt x="17" y="11"/>
                    <a:pt x="17" y="11"/>
                  </a:cubicBezTo>
                  <a:cubicBezTo>
                    <a:pt x="17" y="12"/>
                    <a:pt x="17" y="12"/>
                    <a:pt x="17" y="12"/>
                  </a:cubicBezTo>
                  <a:cubicBezTo>
                    <a:pt x="17" y="13"/>
                    <a:pt x="17" y="13"/>
                    <a:pt x="17" y="13"/>
                  </a:cubicBezTo>
                  <a:cubicBezTo>
                    <a:pt x="16" y="13"/>
                    <a:pt x="16" y="13"/>
                    <a:pt x="16" y="13"/>
                  </a:cubicBezTo>
                  <a:cubicBezTo>
                    <a:pt x="16" y="13"/>
                    <a:pt x="16" y="13"/>
                    <a:pt x="16" y="13"/>
                  </a:cubicBezTo>
                  <a:cubicBezTo>
                    <a:pt x="17" y="14"/>
                    <a:pt x="17" y="14"/>
                    <a:pt x="17" y="14"/>
                  </a:cubicBezTo>
                  <a:cubicBezTo>
                    <a:pt x="17" y="14"/>
                    <a:pt x="17" y="14"/>
                    <a:pt x="17" y="14"/>
                  </a:cubicBezTo>
                  <a:cubicBezTo>
                    <a:pt x="17" y="15"/>
                    <a:pt x="17" y="15"/>
                    <a:pt x="17" y="15"/>
                  </a:cubicBezTo>
                  <a:cubicBezTo>
                    <a:pt x="16" y="15"/>
                    <a:pt x="16" y="15"/>
                    <a:pt x="16" y="15"/>
                  </a:cubicBezTo>
                  <a:cubicBezTo>
                    <a:pt x="16" y="16"/>
                    <a:pt x="16" y="16"/>
                    <a:pt x="16" y="16"/>
                  </a:cubicBezTo>
                  <a:cubicBezTo>
                    <a:pt x="15" y="16"/>
                    <a:pt x="15" y="16"/>
                    <a:pt x="15" y="16"/>
                  </a:cubicBezTo>
                  <a:close/>
                  <a:moveTo>
                    <a:pt x="16" y="16"/>
                  </a:moveTo>
                  <a:cubicBezTo>
                    <a:pt x="16" y="16"/>
                    <a:pt x="16" y="16"/>
                    <a:pt x="16" y="16"/>
                  </a:cubicBezTo>
                  <a:cubicBezTo>
                    <a:pt x="16" y="16"/>
                    <a:pt x="16" y="16"/>
                    <a:pt x="16" y="16"/>
                  </a:cubicBezTo>
                  <a:cubicBezTo>
                    <a:pt x="17" y="16"/>
                    <a:pt x="17" y="16"/>
                    <a:pt x="17" y="16"/>
                  </a:cubicBezTo>
                  <a:cubicBezTo>
                    <a:pt x="17" y="15"/>
                    <a:pt x="17" y="15"/>
                    <a:pt x="17" y="15"/>
                  </a:cubicBezTo>
                  <a:cubicBezTo>
                    <a:pt x="16" y="16"/>
                    <a:pt x="16" y="16"/>
                    <a:pt x="16" y="16"/>
                  </a:cubicBezTo>
                  <a:cubicBezTo>
                    <a:pt x="16" y="16"/>
                    <a:pt x="16" y="16"/>
                    <a:pt x="16" y="16"/>
                  </a:cubicBezTo>
                  <a:close/>
                  <a:moveTo>
                    <a:pt x="13" y="16"/>
                  </a:moveTo>
                  <a:cubicBezTo>
                    <a:pt x="13" y="17"/>
                    <a:pt x="13" y="17"/>
                    <a:pt x="13" y="17"/>
                  </a:cubicBezTo>
                  <a:cubicBezTo>
                    <a:pt x="14" y="17"/>
                    <a:pt x="14" y="17"/>
                    <a:pt x="14" y="17"/>
                  </a:cubicBezTo>
                  <a:cubicBezTo>
                    <a:pt x="14" y="17"/>
                    <a:pt x="14" y="17"/>
                    <a:pt x="14" y="17"/>
                  </a:cubicBezTo>
                  <a:cubicBezTo>
                    <a:pt x="15" y="16"/>
                    <a:pt x="15" y="16"/>
                    <a:pt x="15" y="16"/>
                  </a:cubicBezTo>
                  <a:cubicBezTo>
                    <a:pt x="15" y="16"/>
                    <a:pt x="15" y="16"/>
                    <a:pt x="15" y="16"/>
                  </a:cubicBezTo>
                  <a:cubicBezTo>
                    <a:pt x="16" y="16"/>
                    <a:pt x="16" y="16"/>
                    <a:pt x="16" y="16"/>
                  </a:cubicBezTo>
                  <a:cubicBezTo>
                    <a:pt x="16" y="17"/>
                    <a:pt x="16" y="17"/>
                    <a:pt x="16" y="17"/>
                  </a:cubicBezTo>
                  <a:cubicBezTo>
                    <a:pt x="15" y="17"/>
                    <a:pt x="15" y="17"/>
                    <a:pt x="15" y="17"/>
                  </a:cubicBezTo>
                  <a:cubicBezTo>
                    <a:pt x="15" y="18"/>
                    <a:pt x="15" y="18"/>
                    <a:pt x="15" y="18"/>
                  </a:cubicBezTo>
                  <a:cubicBezTo>
                    <a:pt x="15" y="18"/>
                    <a:pt x="15" y="18"/>
                    <a:pt x="15" y="18"/>
                  </a:cubicBezTo>
                  <a:cubicBezTo>
                    <a:pt x="15" y="17"/>
                    <a:pt x="15" y="17"/>
                    <a:pt x="15" y="17"/>
                  </a:cubicBezTo>
                  <a:cubicBezTo>
                    <a:pt x="14" y="18"/>
                    <a:pt x="14" y="18"/>
                    <a:pt x="14" y="18"/>
                  </a:cubicBezTo>
                  <a:cubicBezTo>
                    <a:pt x="13" y="18"/>
                    <a:pt x="13" y="18"/>
                    <a:pt x="13" y="18"/>
                  </a:cubicBezTo>
                  <a:cubicBezTo>
                    <a:pt x="12" y="18"/>
                    <a:pt x="12" y="18"/>
                    <a:pt x="12" y="18"/>
                  </a:cubicBezTo>
                  <a:cubicBezTo>
                    <a:pt x="12" y="17"/>
                    <a:pt x="12" y="17"/>
                    <a:pt x="12" y="17"/>
                  </a:cubicBezTo>
                  <a:cubicBezTo>
                    <a:pt x="12" y="17"/>
                    <a:pt x="12" y="17"/>
                    <a:pt x="12" y="17"/>
                  </a:cubicBezTo>
                  <a:cubicBezTo>
                    <a:pt x="12" y="17"/>
                    <a:pt x="12" y="17"/>
                    <a:pt x="12" y="17"/>
                  </a:cubicBezTo>
                  <a:cubicBezTo>
                    <a:pt x="12" y="16"/>
                    <a:pt x="12" y="16"/>
                    <a:pt x="12" y="16"/>
                  </a:cubicBezTo>
                  <a:cubicBezTo>
                    <a:pt x="13" y="16"/>
                    <a:pt x="13" y="16"/>
                    <a:pt x="13" y="16"/>
                  </a:cubicBezTo>
                  <a:close/>
                  <a:moveTo>
                    <a:pt x="9" y="12"/>
                  </a:moveTo>
                  <a:cubicBezTo>
                    <a:pt x="10" y="11"/>
                    <a:pt x="10" y="11"/>
                    <a:pt x="10" y="11"/>
                  </a:cubicBezTo>
                  <a:cubicBezTo>
                    <a:pt x="10" y="10"/>
                    <a:pt x="10" y="10"/>
                    <a:pt x="10" y="10"/>
                  </a:cubicBezTo>
                  <a:cubicBezTo>
                    <a:pt x="10" y="11"/>
                    <a:pt x="10" y="11"/>
                    <a:pt x="10" y="11"/>
                  </a:cubicBezTo>
                  <a:cubicBezTo>
                    <a:pt x="10" y="12"/>
                    <a:pt x="10" y="12"/>
                    <a:pt x="10" y="12"/>
                  </a:cubicBezTo>
                  <a:cubicBezTo>
                    <a:pt x="9" y="12"/>
                    <a:pt x="9" y="12"/>
                    <a:pt x="9" y="12"/>
                  </a:cubicBezTo>
                  <a:close/>
                  <a:moveTo>
                    <a:pt x="9" y="16"/>
                  </a:moveTo>
                  <a:cubicBezTo>
                    <a:pt x="10" y="17"/>
                    <a:pt x="10" y="17"/>
                    <a:pt x="10" y="17"/>
                  </a:cubicBezTo>
                  <a:cubicBezTo>
                    <a:pt x="10" y="17"/>
                    <a:pt x="10" y="17"/>
                    <a:pt x="10" y="17"/>
                  </a:cubicBezTo>
                  <a:cubicBezTo>
                    <a:pt x="9" y="16"/>
                    <a:pt x="9" y="16"/>
                    <a:pt x="9" y="16"/>
                  </a:cubicBezTo>
                  <a:close/>
                  <a:moveTo>
                    <a:pt x="11" y="15"/>
                  </a:moveTo>
                  <a:cubicBezTo>
                    <a:pt x="11" y="16"/>
                    <a:pt x="11" y="16"/>
                    <a:pt x="11" y="16"/>
                  </a:cubicBezTo>
                  <a:cubicBezTo>
                    <a:pt x="10" y="17"/>
                    <a:pt x="10" y="17"/>
                    <a:pt x="10" y="17"/>
                  </a:cubicBezTo>
                  <a:cubicBezTo>
                    <a:pt x="11" y="17"/>
                    <a:pt x="11" y="17"/>
                    <a:pt x="11" y="17"/>
                  </a:cubicBezTo>
                  <a:cubicBezTo>
                    <a:pt x="11" y="17"/>
                    <a:pt x="11" y="17"/>
                    <a:pt x="11" y="17"/>
                  </a:cubicBezTo>
                  <a:cubicBezTo>
                    <a:pt x="12" y="16"/>
                    <a:pt x="12" y="16"/>
                    <a:pt x="12" y="16"/>
                  </a:cubicBezTo>
                  <a:cubicBezTo>
                    <a:pt x="12" y="16"/>
                    <a:pt x="11" y="15"/>
                    <a:pt x="11" y="15"/>
                  </a:cubicBezTo>
                  <a:close/>
                  <a:moveTo>
                    <a:pt x="7" y="13"/>
                  </a:moveTo>
                  <a:cubicBezTo>
                    <a:pt x="8" y="13"/>
                    <a:pt x="8" y="13"/>
                    <a:pt x="8" y="13"/>
                  </a:cubicBezTo>
                  <a:cubicBezTo>
                    <a:pt x="9" y="13"/>
                    <a:pt x="9" y="13"/>
                    <a:pt x="9" y="13"/>
                  </a:cubicBezTo>
                  <a:cubicBezTo>
                    <a:pt x="10" y="13"/>
                    <a:pt x="10" y="13"/>
                    <a:pt x="10" y="13"/>
                  </a:cubicBezTo>
                  <a:cubicBezTo>
                    <a:pt x="10" y="14"/>
                    <a:pt x="10" y="14"/>
                    <a:pt x="10" y="14"/>
                  </a:cubicBezTo>
                  <a:cubicBezTo>
                    <a:pt x="11" y="15"/>
                    <a:pt x="11" y="15"/>
                    <a:pt x="11" y="15"/>
                  </a:cubicBezTo>
                  <a:cubicBezTo>
                    <a:pt x="10" y="16"/>
                    <a:pt x="10" y="16"/>
                    <a:pt x="10" y="16"/>
                  </a:cubicBezTo>
                  <a:cubicBezTo>
                    <a:pt x="9" y="16"/>
                    <a:pt x="9" y="16"/>
                    <a:pt x="9" y="16"/>
                  </a:cubicBezTo>
                  <a:cubicBezTo>
                    <a:pt x="9" y="16"/>
                    <a:pt x="9" y="16"/>
                    <a:pt x="9" y="16"/>
                  </a:cubicBezTo>
                  <a:cubicBezTo>
                    <a:pt x="8" y="16"/>
                    <a:pt x="8" y="16"/>
                    <a:pt x="8" y="16"/>
                  </a:cubicBezTo>
                  <a:cubicBezTo>
                    <a:pt x="7" y="15"/>
                    <a:pt x="7" y="15"/>
                    <a:pt x="7" y="15"/>
                  </a:cubicBezTo>
                  <a:cubicBezTo>
                    <a:pt x="7" y="14"/>
                    <a:pt x="7" y="14"/>
                    <a:pt x="7" y="14"/>
                  </a:cubicBezTo>
                  <a:cubicBezTo>
                    <a:pt x="7" y="13"/>
                    <a:pt x="7" y="13"/>
                    <a:pt x="7" y="13"/>
                  </a:cubicBezTo>
                  <a:close/>
                  <a:moveTo>
                    <a:pt x="11" y="3"/>
                  </a:moveTo>
                  <a:cubicBezTo>
                    <a:pt x="11" y="2"/>
                    <a:pt x="11" y="2"/>
                    <a:pt x="11" y="2"/>
                  </a:cubicBezTo>
                  <a:cubicBezTo>
                    <a:pt x="12" y="2"/>
                    <a:pt x="12" y="2"/>
                    <a:pt x="12" y="2"/>
                  </a:cubicBezTo>
                  <a:cubicBezTo>
                    <a:pt x="11" y="3"/>
                    <a:pt x="11" y="3"/>
                    <a:pt x="11" y="3"/>
                  </a:cubicBezTo>
                  <a:cubicBezTo>
                    <a:pt x="11" y="3"/>
                    <a:pt x="11" y="3"/>
                    <a:pt x="11" y="3"/>
                  </a:cubicBezTo>
                  <a:close/>
                  <a:moveTo>
                    <a:pt x="3" y="7"/>
                  </a:moveTo>
                  <a:cubicBezTo>
                    <a:pt x="3" y="6"/>
                    <a:pt x="3" y="6"/>
                    <a:pt x="3" y="6"/>
                  </a:cubicBezTo>
                  <a:cubicBezTo>
                    <a:pt x="3" y="5"/>
                    <a:pt x="3" y="5"/>
                    <a:pt x="3" y="5"/>
                  </a:cubicBezTo>
                  <a:cubicBezTo>
                    <a:pt x="4" y="5"/>
                    <a:pt x="4" y="5"/>
                    <a:pt x="4" y="5"/>
                  </a:cubicBezTo>
                  <a:cubicBezTo>
                    <a:pt x="4" y="6"/>
                    <a:pt x="4" y="6"/>
                    <a:pt x="4" y="6"/>
                  </a:cubicBezTo>
                  <a:cubicBezTo>
                    <a:pt x="3" y="7"/>
                    <a:pt x="3" y="7"/>
                    <a:pt x="3" y="7"/>
                  </a:cubicBezTo>
                  <a:cubicBezTo>
                    <a:pt x="3" y="7"/>
                    <a:pt x="3" y="7"/>
                    <a:pt x="3" y="7"/>
                  </a:cubicBezTo>
                  <a:close/>
                  <a:moveTo>
                    <a:pt x="2" y="7"/>
                  </a:moveTo>
                  <a:cubicBezTo>
                    <a:pt x="2" y="6"/>
                    <a:pt x="2" y="6"/>
                    <a:pt x="2" y="6"/>
                  </a:cubicBezTo>
                  <a:cubicBezTo>
                    <a:pt x="2" y="6"/>
                    <a:pt x="2" y="6"/>
                    <a:pt x="2" y="6"/>
                  </a:cubicBezTo>
                  <a:cubicBezTo>
                    <a:pt x="4" y="5"/>
                    <a:pt x="4" y="5"/>
                    <a:pt x="4" y="5"/>
                  </a:cubicBezTo>
                  <a:cubicBezTo>
                    <a:pt x="4" y="5"/>
                    <a:pt x="4" y="5"/>
                    <a:pt x="4" y="5"/>
                  </a:cubicBezTo>
                  <a:cubicBezTo>
                    <a:pt x="5" y="5"/>
                    <a:pt x="5" y="5"/>
                    <a:pt x="5" y="5"/>
                  </a:cubicBezTo>
                  <a:cubicBezTo>
                    <a:pt x="6" y="5"/>
                    <a:pt x="6" y="5"/>
                    <a:pt x="6" y="5"/>
                  </a:cubicBezTo>
                  <a:cubicBezTo>
                    <a:pt x="6" y="5"/>
                    <a:pt x="6" y="5"/>
                    <a:pt x="6" y="5"/>
                  </a:cubicBezTo>
                  <a:cubicBezTo>
                    <a:pt x="7" y="5"/>
                    <a:pt x="7" y="5"/>
                    <a:pt x="7" y="5"/>
                  </a:cubicBezTo>
                  <a:cubicBezTo>
                    <a:pt x="8" y="5"/>
                    <a:pt x="8" y="5"/>
                    <a:pt x="8" y="5"/>
                  </a:cubicBezTo>
                  <a:cubicBezTo>
                    <a:pt x="8" y="5"/>
                    <a:pt x="8" y="5"/>
                    <a:pt x="8" y="5"/>
                  </a:cubicBezTo>
                  <a:cubicBezTo>
                    <a:pt x="9" y="3"/>
                    <a:pt x="9" y="3"/>
                    <a:pt x="9" y="3"/>
                  </a:cubicBezTo>
                  <a:cubicBezTo>
                    <a:pt x="9" y="3"/>
                    <a:pt x="9" y="3"/>
                    <a:pt x="9" y="3"/>
                  </a:cubicBezTo>
                  <a:cubicBezTo>
                    <a:pt x="9" y="2"/>
                    <a:pt x="9" y="2"/>
                    <a:pt x="9" y="2"/>
                  </a:cubicBezTo>
                  <a:cubicBezTo>
                    <a:pt x="9" y="1"/>
                    <a:pt x="9" y="1"/>
                    <a:pt x="9" y="1"/>
                  </a:cubicBezTo>
                  <a:cubicBezTo>
                    <a:pt x="10" y="0"/>
                    <a:pt x="10" y="0"/>
                    <a:pt x="10" y="0"/>
                  </a:cubicBezTo>
                  <a:cubicBezTo>
                    <a:pt x="10" y="0"/>
                    <a:pt x="10" y="0"/>
                    <a:pt x="10" y="0"/>
                  </a:cubicBezTo>
                  <a:cubicBezTo>
                    <a:pt x="8" y="1"/>
                    <a:pt x="8" y="1"/>
                    <a:pt x="8" y="1"/>
                  </a:cubicBezTo>
                  <a:cubicBezTo>
                    <a:pt x="7" y="2"/>
                    <a:pt x="7" y="2"/>
                    <a:pt x="7" y="2"/>
                  </a:cubicBezTo>
                  <a:cubicBezTo>
                    <a:pt x="6" y="2"/>
                    <a:pt x="6" y="2"/>
                    <a:pt x="6" y="2"/>
                  </a:cubicBezTo>
                  <a:cubicBezTo>
                    <a:pt x="6" y="2"/>
                    <a:pt x="6" y="2"/>
                    <a:pt x="6" y="2"/>
                  </a:cubicBezTo>
                  <a:cubicBezTo>
                    <a:pt x="5" y="3"/>
                    <a:pt x="5" y="3"/>
                    <a:pt x="5" y="3"/>
                  </a:cubicBezTo>
                  <a:cubicBezTo>
                    <a:pt x="5" y="4"/>
                    <a:pt x="5" y="4"/>
                    <a:pt x="5" y="4"/>
                  </a:cubicBezTo>
                  <a:cubicBezTo>
                    <a:pt x="4" y="4"/>
                    <a:pt x="4" y="4"/>
                    <a:pt x="4" y="4"/>
                  </a:cubicBezTo>
                  <a:cubicBezTo>
                    <a:pt x="3" y="5"/>
                    <a:pt x="3" y="5"/>
                    <a:pt x="3" y="5"/>
                  </a:cubicBezTo>
                  <a:cubicBezTo>
                    <a:pt x="2" y="5"/>
                    <a:pt x="2" y="5"/>
                    <a:pt x="2" y="5"/>
                  </a:cubicBezTo>
                  <a:cubicBezTo>
                    <a:pt x="2" y="5"/>
                    <a:pt x="2" y="5"/>
                    <a:pt x="2" y="5"/>
                  </a:cubicBezTo>
                  <a:cubicBezTo>
                    <a:pt x="1" y="5"/>
                    <a:pt x="1" y="5"/>
                    <a:pt x="1" y="5"/>
                  </a:cubicBezTo>
                  <a:cubicBezTo>
                    <a:pt x="1" y="6"/>
                    <a:pt x="1" y="6"/>
                    <a:pt x="1" y="6"/>
                  </a:cubicBezTo>
                  <a:cubicBezTo>
                    <a:pt x="1" y="6"/>
                    <a:pt x="1" y="6"/>
                    <a:pt x="1" y="6"/>
                  </a:cubicBezTo>
                  <a:cubicBezTo>
                    <a:pt x="1" y="6"/>
                    <a:pt x="1" y="6"/>
                    <a:pt x="1" y="6"/>
                  </a:cubicBezTo>
                  <a:cubicBezTo>
                    <a:pt x="2" y="7"/>
                    <a:pt x="2" y="7"/>
                    <a:pt x="2" y="7"/>
                  </a:cubicBezTo>
                  <a:close/>
                  <a:moveTo>
                    <a:pt x="6" y="17"/>
                  </a:moveTo>
                  <a:cubicBezTo>
                    <a:pt x="6" y="17"/>
                    <a:pt x="6" y="17"/>
                    <a:pt x="6" y="17"/>
                  </a:cubicBezTo>
                  <a:cubicBezTo>
                    <a:pt x="6" y="16"/>
                    <a:pt x="6" y="16"/>
                    <a:pt x="6" y="16"/>
                  </a:cubicBezTo>
                  <a:cubicBezTo>
                    <a:pt x="6" y="16"/>
                    <a:pt x="6" y="16"/>
                    <a:pt x="6" y="16"/>
                  </a:cubicBezTo>
                  <a:cubicBezTo>
                    <a:pt x="5" y="16"/>
                    <a:pt x="5" y="16"/>
                    <a:pt x="5" y="16"/>
                  </a:cubicBezTo>
                  <a:cubicBezTo>
                    <a:pt x="5" y="15"/>
                    <a:pt x="5" y="15"/>
                    <a:pt x="5" y="15"/>
                  </a:cubicBezTo>
                  <a:cubicBezTo>
                    <a:pt x="6" y="15"/>
                    <a:pt x="6" y="15"/>
                    <a:pt x="6" y="15"/>
                  </a:cubicBezTo>
                  <a:cubicBezTo>
                    <a:pt x="6" y="14"/>
                    <a:pt x="6" y="14"/>
                    <a:pt x="6" y="14"/>
                  </a:cubicBezTo>
                  <a:cubicBezTo>
                    <a:pt x="6" y="14"/>
                    <a:pt x="6" y="14"/>
                    <a:pt x="6" y="14"/>
                  </a:cubicBezTo>
                  <a:cubicBezTo>
                    <a:pt x="6" y="13"/>
                    <a:pt x="6" y="13"/>
                    <a:pt x="6" y="13"/>
                  </a:cubicBezTo>
                  <a:cubicBezTo>
                    <a:pt x="7" y="12"/>
                    <a:pt x="7" y="12"/>
                    <a:pt x="7" y="12"/>
                  </a:cubicBezTo>
                  <a:cubicBezTo>
                    <a:pt x="7" y="12"/>
                    <a:pt x="7" y="12"/>
                    <a:pt x="7" y="12"/>
                  </a:cubicBezTo>
                  <a:cubicBezTo>
                    <a:pt x="8" y="12"/>
                    <a:pt x="8" y="12"/>
                    <a:pt x="8" y="12"/>
                  </a:cubicBezTo>
                  <a:cubicBezTo>
                    <a:pt x="8" y="12"/>
                    <a:pt x="8" y="12"/>
                    <a:pt x="8" y="12"/>
                  </a:cubicBezTo>
                  <a:cubicBezTo>
                    <a:pt x="9" y="11"/>
                    <a:pt x="9" y="11"/>
                    <a:pt x="9" y="11"/>
                  </a:cubicBezTo>
                  <a:cubicBezTo>
                    <a:pt x="9" y="10"/>
                    <a:pt x="9" y="10"/>
                    <a:pt x="9" y="10"/>
                  </a:cubicBezTo>
                  <a:cubicBezTo>
                    <a:pt x="8" y="10"/>
                    <a:pt x="8" y="10"/>
                    <a:pt x="8" y="10"/>
                  </a:cubicBezTo>
                  <a:cubicBezTo>
                    <a:pt x="9" y="9"/>
                    <a:pt x="9" y="9"/>
                    <a:pt x="9" y="9"/>
                  </a:cubicBezTo>
                  <a:cubicBezTo>
                    <a:pt x="10" y="9"/>
                    <a:pt x="10" y="9"/>
                    <a:pt x="10" y="9"/>
                  </a:cubicBezTo>
                  <a:cubicBezTo>
                    <a:pt x="10" y="10"/>
                    <a:pt x="10" y="10"/>
                    <a:pt x="10" y="10"/>
                  </a:cubicBezTo>
                  <a:cubicBezTo>
                    <a:pt x="11" y="9"/>
                    <a:pt x="11" y="9"/>
                    <a:pt x="11" y="9"/>
                  </a:cubicBezTo>
                  <a:cubicBezTo>
                    <a:pt x="11" y="10"/>
                    <a:pt x="11" y="10"/>
                    <a:pt x="11" y="10"/>
                  </a:cubicBezTo>
                  <a:cubicBezTo>
                    <a:pt x="11" y="9"/>
                    <a:pt x="11" y="9"/>
                    <a:pt x="11" y="9"/>
                  </a:cubicBezTo>
                  <a:cubicBezTo>
                    <a:pt x="11" y="8"/>
                    <a:pt x="11" y="8"/>
                    <a:pt x="11" y="8"/>
                  </a:cubicBezTo>
                  <a:cubicBezTo>
                    <a:pt x="11" y="8"/>
                    <a:pt x="11" y="8"/>
                    <a:pt x="11" y="8"/>
                  </a:cubicBezTo>
                  <a:cubicBezTo>
                    <a:pt x="10" y="8"/>
                    <a:pt x="10" y="8"/>
                    <a:pt x="10" y="8"/>
                  </a:cubicBezTo>
                  <a:cubicBezTo>
                    <a:pt x="9" y="8"/>
                    <a:pt x="9" y="8"/>
                    <a:pt x="9" y="8"/>
                  </a:cubicBezTo>
                  <a:cubicBezTo>
                    <a:pt x="9" y="7"/>
                    <a:pt x="9" y="7"/>
                    <a:pt x="9" y="7"/>
                  </a:cubicBezTo>
                  <a:cubicBezTo>
                    <a:pt x="8" y="7"/>
                    <a:pt x="8" y="7"/>
                    <a:pt x="8" y="7"/>
                  </a:cubicBezTo>
                  <a:cubicBezTo>
                    <a:pt x="8" y="7"/>
                    <a:pt x="8" y="7"/>
                    <a:pt x="8" y="7"/>
                  </a:cubicBezTo>
                  <a:cubicBezTo>
                    <a:pt x="8" y="6"/>
                    <a:pt x="8" y="6"/>
                    <a:pt x="8" y="6"/>
                  </a:cubicBezTo>
                  <a:cubicBezTo>
                    <a:pt x="8" y="6"/>
                    <a:pt x="8" y="6"/>
                    <a:pt x="8" y="6"/>
                  </a:cubicBezTo>
                  <a:cubicBezTo>
                    <a:pt x="7" y="5"/>
                    <a:pt x="7" y="5"/>
                    <a:pt x="7" y="5"/>
                  </a:cubicBezTo>
                  <a:cubicBezTo>
                    <a:pt x="6" y="5"/>
                    <a:pt x="6" y="5"/>
                    <a:pt x="6" y="5"/>
                  </a:cubicBezTo>
                  <a:cubicBezTo>
                    <a:pt x="5" y="5"/>
                    <a:pt x="5" y="5"/>
                    <a:pt x="5" y="5"/>
                  </a:cubicBezTo>
                  <a:cubicBezTo>
                    <a:pt x="5" y="5"/>
                    <a:pt x="5" y="5"/>
                    <a:pt x="5" y="5"/>
                  </a:cubicBezTo>
                  <a:cubicBezTo>
                    <a:pt x="4" y="6"/>
                    <a:pt x="4" y="6"/>
                    <a:pt x="4" y="6"/>
                  </a:cubicBezTo>
                  <a:cubicBezTo>
                    <a:pt x="5" y="6"/>
                    <a:pt x="5" y="6"/>
                    <a:pt x="5" y="6"/>
                  </a:cubicBezTo>
                  <a:cubicBezTo>
                    <a:pt x="5" y="7"/>
                    <a:pt x="5" y="7"/>
                    <a:pt x="5" y="7"/>
                  </a:cubicBezTo>
                  <a:cubicBezTo>
                    <a:pt x="6" y="8"/>
                    <a:pt x="6" y="8"/>
                    <a:pt x="6" y="8"/>
                  </a:cubicBezTo>
                  <a:cubicBezTo>
                    <a:pt x="6" y="8"/>
                    <a:pt x="6" y="8"/>
                    <a:pt x="6" y="8"/>
                  </a:cubicBezTo>
                  <a:cubicBezTo>
                    <a:pt x="5" y="8"/>
                    <a:pt x="5" y="8"/>
                    <a:pt x="5" y="8"/>
                  </a:cubicBezTo>
                  <a:cubicBezTo>
                    <a:pt x="4" y="8"/>
                    <a:pt x="4" y="8"/>
                    <a:pt x="4" y="8"/>
                  </a:cubicBezTo>
                  <a:cubicBezTo>
                    <a:pt x="4" y="7"/>
                    <a:pt x="4" y="7"/>
                    <a:pt x="4" y="7"/>
                  </a:cubicBezTo>
                  <a:cubicBezTo>
                    <a:pt x="4" y="7"/>
                    <a:pt x="4" y="7"/>
                    <a:pt x="4" y="7"/>
                  </a:cubicBezTo>
                  <a:cubicBezTo>
                    <a:pt x="4" y="6"/>
                    <a:pt x="4" y="6"/>
                    <a:pt x="4" y="6"/>
                  </a:cubicBezTo>
                  <a:cubicBezTo>
                    <a:pt x="4" y="6"/>
                    <a:pt x="4" y="6"/>
                    <a:pt x="4" y="6"/>
                  </a:cubicBezTo>
                  <a:cubicBezTo>
                    <a:pt x="3" y="7"/>
                    <a:pt x="3" y="7"/>
                    <a:pt x="3" y="7"/>
                  </a:cubicBezTo>
                  <a:cubicBezTo>
                    <a:pt x="3" y="8"/>
                    <a:pt x="3" y="8"/>
                    <a:pt x="3" y="8"/>
                  </a:cubicBezTo>
                  <a:cubicBezTo>
                    <a:pt x="3" y="8"/>
                    <a:pt x="3" y="8"/>
                    <a:pt x="3" y="8"/>
                  </a:cubicBezTo>
                  <a:cubicBezTo>
                    <a:pt x="2" y="8"/>
                    <a:pt x="2" y="8"/>
                    <a:pt x="2" y="8"/>
                  </a:cubicBezTo>
                  <a:cubicBezTo>
                    <a:pt x="1" y="8"/>
                    <a:pt x="1" y="8"/>
                    <a:pt x="1" y="8"/>
                  </a:cubicBezTo>
                  <a:cubicBezTo>
                    <a:pt x="1" y="7"/>
                    <a:pt x="1" y="7"/>
                    <a:pt x="1" y="7"/>
                  </a:cubicBezTo>
                  <a:cubicBezTo>
                    <a:pt x="0" y="8"/>
                    <a:pt x="0" y="8"/>
                    <a:pt x="0" y="8"/>
                  </a:cubicBezTo>
                  <a:cubicBezTo>
                    <a:pt x="1" y="9"/>
                    <a:pt x="1" y="9"/>
                    <a:pt x="1" y="9"/>
                  </a:cubicBezTo>
                  <a:cubicBezTo>
                    <a:pt x="1" y="9"/>
                    <a:pt x="1" y="9"/>
                    <a:pt x="1" y="9"/>
                  </a:cubicBezTo>
                  <a:cubicBezTo>
                    <a:pt x="1" y="9"/>
                    <a:pt x="1" y="9"/>
                    <a:pt x="1" y="9"/>
                  </a:cubicBezTo>
                  <a:cubicBezTo>
                    <a:pt x="0" y="9"/>
                    <a:pt x="0" y="9"/>
                    <a:pt x="0" y="9"/>
                  </a:cubicBezTo>
                  <a:cubicBezTo>
                    <a:pt x="0" y="10"/>
                    <a:pt x="0" y="10"/>
                    <a:pt x="0" y="10"/>
                  </a:cubicBezTo>
                  <a:cubicBezTo>
                    <a:pt x="1" y="10"/>
                    <a:pt x="1" y="10"/>
                    <a:pt x="1" y="10"/>
                  </a:cubicBezTo>
                  <a:cubicBezTo>
                    <a:pt x="1" y="11"/>
                    <a:pt x="1" y="11"/>
                    <a:pt x="1" y="11"/>
                  </a:cubicBezTo>
                  <a:cubicBezTo>
                    <a:pt x="2" y="12"/>
                    <a:pt x="2" y="12"/>
                    <a:pt x="2" y="12"/>
                  </a:cubicBezTo>
                  <a:cubicBezTo>
                    <a:pt x="0" y="12"/>
                    <a:pt x="0" y="12"/>
                    <a:pt x="0" y="12"/>
                  </a:cubicBezTo>
                  <a:cubicBezTo>
                    <a:pt x="0" y="13"/>
                    <a:pt x="0" y="13"/>
                    <a:pt x="0" y="13"/>
                  </a:cubicBezTo>
                  <a:cubicBezTo>
                    <a:pt x="0" y="14"/>
                    <a:pt x="0" y="14"/>
                    <a:pt x="0" y="14"/>
                  </a:cubicBezTo>
                  <a:cubicBezTo>
                    <a:pt x="1" y="13"/>
                    <a:pt x="1" y="13"/>
                    <a:pt x="1" y="13"/>
                  </a:cubicBezTo>
                  <a:cubicBezTo>
                    <a:pt x="2" y="14"/>
                    <a:pt x="2" y="14"/>
                    <a:pt x="2" y="14"/>
                  </a:cubicBezTo>
                  <a:cubicBezTo>
                    <a:pt x="2" y="15"/>
                    <a:pt x="2" y="15"/>
                    <a:pt x="2" y="15"/>
                  </a:cubicBezTo>
                  <a:cubicBezTo>
                    <a:pt x="2" y="16"/>
                    <a:pt x="2" y="16"/>
                    <a:pt x="2" y="16"/>
                  </a:cubicBezTo>
                  <a:cubicBezTo>
                    <a:pt x="2" y="16"/>
                    <a:pt x="2" y="16"/>
                    <a:pt x="2" y="16"/>
                  </a:cubicBezTo>
                  <a:cubicBezTo>
                    <a:pt x="3" y="16"/>
                    <a:pt x="3" y="16"/>
                    <a:pt x="3" y="16"/>
                  </a:cubicBezTo>
                  <a:cubicBezTo>
                    <a:pt x="5" y="17"/>
                    <a:pt x="5" y="17"/>
                    <a:pt x="5" y="17"/>
                  </a:cubicBezTo>
                  <a:cubicBezTo>
                    <a:pt x="5" y="17"/>
                    <a:pt x="5" y="17"/>
                    <a:pt x="5" y="17"/>
                  </a:cubicBezTo>
                  <a:lnTo>
                    <a:pt x="6" y="1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4" name="Freeform 38">
              <a:extLst>
                <a:ext uri="{FF2B5EF4-FFF2-40B4-BE49-F238E27FC236}">
                  <a16:creationId xmlns:a16="http://schemas.microsoft.com/office/drawing/2014/main" xmlns="" id="{064C85E5-25D6-49C1-844F-C9FE188C02AB}"/>
                </a:ext>
              </a:extLst>
            </p:cNvPr>
            <p:cNvSpPr>
              <a:spLocks noEditPoints="1"/>
            </p:cNvSpPr>
            <p:nvPr/>
          </p:nvSpPr>
          <p:spPr bwMode="auto">
            <a:xfrm>
              <a:off x="5071949" y="1963569"/>
              <a:ext cx="596531" cy="609257"/>
            </a:xfrm>
            <a:custGeom>
              <a:avLst/>
              <a:gdLst>
                <a:gd name="T0" fmla="*/ 86 w 90"/>
                <a:gd name="T1" fmla="*/ 12 h 94"/>
                <a:gd name="T2" fmla="*/ 89 w 90"/>
                <a:gd name="T3" fmla="*/ 7 h 94"/>
                <a:gd name="T4" fmla="*/ 83 w 90"/>
                <a:gd name="T5" fmla="*/ 5 h 94"/>
                <a:gd name="T6" fmla="*/ 79 w 90"/>
                <a:gd name="T7" fmla="*/ 5 h 94"/>
                <a:gd name="T8" fmla="*/ 76 w 90"/>
                <a:gd name="T9" fmla="*/ 0 h 94"/>
                <a:gd name="T10" fmla="*/ 73 w 90"/>
                <a:gd name="T11" fmla="*/ 6 h 94"/>
                <a:gd name="T12" fmla="*/ 67 w 90"/>
                <a:gd name="T13" fmla="*/ 9 h 94"/>
                <a:gd name="T14" fmla="*/ 65 w 90"/>
                <a:gd name="T15" fmla="*/ 4 h 94"/>
                <a:gd name="T16" fmla="*/ 62 w 90"/>
                <a:gd name="T17" fmla="*/ 10 h 94"/>
                <a:gd name="T18" fmla="*/ 57 w 90"/>
                <a:gd name="T19" fmla="*/ 11 h 94"/>
                <a:gd name="T20" fmla="*/ 51 w 90"/>
                <a:gd name="T21" fmla="*/ 16 h 94"/>
                <a:gd name="T22" fmla="*/ 49 w 90"/>
                <a:gd name="T23" fmla="*/ 18 h 94"/>
                <a:gd name="T24" fmla="*/ 44 w 90"/>
                <a:gd name="T25" fmla="*/ 18 h 94"/>
                <a:gd name="T26" fmla="*/ 40 w 90"/>
                <a:gd name="T27" fmla="*/ 23 h 94"/>
                <a:gd name="T28" fmla="*/ 39 w 90"/>
                <a:gd name="T29" fmla="*/ 26 h 94"/>
                <a:gd name="T30" fmla="*/ 35 w 90"/>
                <a:gd name="T31" fmla="*/ 29 h 94"/>
                <a:gd name="T32" fmla="*/ 35 w 90"/>
                <a:gd name="T33" fmla="*/ 32 h 94"/>
                <a:gd name="T34" fmla="*/ 31 w 90"/>
                <a:gd name="T35" fmla="*/ 37 h 94"/>
                <a:gd name="T36" fmla="*/ 30 w 90"/>
                <a:gd name="T37" fmla="*/ 40 h 94"/>
                <a:gd name="T38" fmla="*/ 28 w 90"/>
                <a:gd name="T39" fmla="*/ 46 h 94"/>
                <a:gd name="T40" fmla="*/ 23 w 90"/>
                <a:gd name="T41" fmla="*/ 51 h 94"/>
                <a:gd name="T42" fmla="*/ 18 w 90"/>
                <a:gd name="T43" fmla="*/ 57 h 94"/>
                <a:gd name="T44" fmla="*/ 24 w 90"/>
                <a:gd name="T45" fmla="*/ 57 h 94"/>
                <a:gd name="T46" fmla="*/ 16 w 90"/>
                <a:gd name="T47" fmla="*/ 59 h 94"/>
                <a:gd name="T48" fmla="*/ 14 w 90"/>
                <a:gd name="T49" fmla="*/ 63 h 94"/>
                <a:gd name="T50" fmla="*/ 10 w 90"/>
                <a:gd name="T51" fmla="*/ 64 h 94"/>
                <a:gd name="T52" fmla="*/ 8 w 90"/>
                <a:gd name="T53" fmla="*/ 67 h 94"/>
                <a:gd name="T54" fmla="*/ 1 w 90"/>
                <a:gd name="T55" fmla="*/ 68 h 94"/>
                <a:gd name="T56" fmla="*/ 2 w 90"/>
                <a:gd name="T57" fmla="*/ 72 h 94"/>
                <a:gd name="T58" fmla="*/ 7 w 90"/>
                <a:gd name="T59" fmla="*/ 73 h 94"/>
                <a:gd name="T60" fmla="*/ 8 w 90"/>
                <a:gd name="T61" fmla="*/ 75 h 94"/>
                <a:gd name="T62" fmla="*/ 2 w 90"/>
                <a:gd name="T63" fmla="*/ 77 h 94"/>
                <a:gd name="T64" fmla="*/ 8 w 90"/>
                <a:gd name="T65" fmla="*/ 79 h 94"/>
                <a:gd name="T66" fmla="*/ 4 w 90"/>
                <a:gd name="T67" fmla="*/ 84 h 94"/>
                <a:gd name="T68" fmla="*/ 6 w 90"/>
                <a:gd name="T69" fmla="*/ 88 h 94"/>
                <a:gd name="T70" fmla="*/ 10 w 90"/>
                <a:gd name="T71" fmla="*/ 94 h 94"/>
                <a:gd name="T72" fmla="*/ 18 w 90"/>
                <a:gd name="T73" fmla="*/ 87 h 94"/>
                <a:gd name="T74" fmla="*/ 22 w 90"/>
                <a:gd name="T75" fmla="*/ 85 h 94"/>
                <a:gd name="T76" fmla="*/ 28 w 90"/>
                <a:gd name="T77" fmla="*/ 88 h 94"/>
                <a:gd name="T78" fmla="*/ 28 w 90"/>
                <a:gd name="T79" fmla="*/ 66 h 94"/>
                <a:gd name="T80" fmla="*/ 34 w 90"/>
                <a:gd name="T81" fmla="*/ 40 h 94"/>
                <a:gd name="T82" fmla="*/ 45 w 90"/>
                <a:gd name="T83" fmla="*/ 25 h 94"/>
                <a:gd name="T84" fmla="*/ 53 w 90"/>
                <a:gd name="T85" fmla="*/ 18 h 94"/>
                <a:gd name="T86" fmla="*/ 69 w 90"/>
                <a:gd name="T87" fmla="*/ 20 h 94"/>
                <a:gd name="T88" fmla="*/ 79 w 90"/>
                <a:gd name="T89" fmla="*/ 10 h 94"/>
                <a:gd name="T90" fmla="*/ 3 w 90"/>
                <a:gd name="T91" fmla="*/ 81 h 94"/>
                <a:gd name="T92" fmla="*/ 1 w 90"/>
                <a:gd name="T93" fmla="*/ 80 h 94"/>
                <a:gd name="T94" fmla="*/ 4 w 90"/>
                <a:gd name="T95" fmla="*/ 67 h 94"/>
                <a:gd name="T96" fmla="*/ 15 w 90"/>
                <a:gd name="T97" fmla="*/ 58 h 94"/>
                <a:gd name="T98" fmla="*/ 26 w 90"/>
                <a:gd name="T99" fmla="*/ 44 h 94"/>
                <a:gd name="T100" fmla="*/ 27 w 90"/>
                <a:gd name="T101" fmla="*/ 30 h 94"/>
                <a:gd name="T102" fmla="*/ 33 w 90"/>
                <a:gd name="T103" fmla="*/ 23 h 94"/>
                <a:gd name="T104" fmla="*/ 36 w 90"/>
                <a:gd name="T105" fmla="*/ 20 h 94"/>
                <a:gd name="T106" fmla="*/ 35 w 90"/>
                <a:gd name="T107" fmla="*/ 22 h 94"/>
                <a:gd name="T108" fmla="*/ 44 w 90"/>
                <a:gd name="T109" fmla="*/ 16 h 94"/>
                <a:gd name="T110" fmla="*/ 44 w 90"/>
                <a:gd name="T111" fmla="*/ 16 h 94"/>
                <a:gd name="T112" fmla="*/ 49 w 90"/>
                <a:gd name="T113" fmla="*/ 12 h 94"/>
                <a:gd name="T114" fmla="*/ 51 w 90"/>
                <a:gd name="T115" fmla="*/ 10 h 94"/>
                <a:gd name="T116" fmla="*/ 62 w 90"/>
                <a:gd name="T117" fmla="*/ 6 h 94"/>
                <a:gd name="T118" fmla="*/ 62 w 90"/>
                <a:gd name="T119" fmla="*/ 5 h 94"/>
                <a:gd name="T120" fmla="*/ 71 w 90"/>
                <a:gd name="T121" fmla="*/ 2 h 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 h="94">
                  <a:moveTo>
                    <a:pt x="83" y="17"/>
                  </a:moveTo>
                  <a:cubicBezTo>
                    <a:pt x="84" y="17"/>
                    <a:pt x="84" y="17"/>
                    <a:pt x="84" y="17"/>
                  </a:cubicBezTo>
                  <a:cubicBezTo>
                    <a:pt x="84" y="16"/>
                    <a:pt x="84" y="16"/>
                    <a:pt x="84" y="16"/>
                  </a:cubicBezTo>
                  <a:cubicBezTo>
                    <a:pt x="85" y="15"/>
                    <a:pt x="85" y="15"/>
                    <a:pt x="85" y="15"/>
                  </a:cubicBezTo>
                  <a:cubicBezTo>
                    <a:pt x="86" y="15"/>
                    <a:pt x="86" y="15"/>
                    <a:pt x="86" y="15"/>
                  </a:cubicBezTo>
                  <a:cubicBezTo>
                    <a:pt x="87" y="14"/>
                    <a:pt x="87" y="14"/>
                    <a:pt x="87" y="14"/>
                  </a:cubicBezTo>
                  <a:cubicBezTo>
                    <a:pt x="87" y="13"/>
                    <a:pt x="87" y="13"/>
                    <a:pt x="87" y="13"/>
                  </a:cubicBezTo>
                  <a:cubicBezTo>
                    <a:pt x="88" y="13"/>
                    <a:pt x="88" y="13"/>
                    <a:pt x="88" y="13"/>
                  </a:cubicBezTo>
                  <a:cubicBezTo>
                    <a:pt x="89" y="13"/>
                    <a:pt x="89" y="13"/>
                    <a:pt x="89" y="13"/>
                  </a:cubicBezTo>
                  <a:cubicBezTo>
                    <a:pt x="89" y="12"/>
                    <a:pt x="89" y="12"/>
                    <a:pt x="89" y="12"/>
                  </a:cubicBezTo>
                  <a:cubicBezTo>
                    <a:pt x="89" y="11"/>
                    <a:pt x="89" y="11"/>
                    <a:pt x="89" y="11"/>
                  </a:cubicBezTo>
                  <a:cubicBezTo>
                    <a:pt x="89" y="11"/>
                    <a:pt x="89" y="11"/>
                    <a:pt x="89" y="11"/>
                  </a:cubicBezTo>
                  <a:cubicBezTo>
                    <a:pt x="88" y="11"/>
                    <a:pt x="88" y="11"/>
                    <a:pt x="88" y="11"/>
                  </a:cubicBezTo>
                  <a:cubicBezTo>
                    <a:pt x="88" y="11"/>
                    <a:pt x="88" y="11"/>
                    <a:pt x="88" y="11"/>
                  </a:cubicBezTo>
                  <a:cubicBezTo>
                    <a:pt x="87" y="11"/>
                    <a:pt x="87" y="11"/>
                    <a:pt x="87" y="11"/>
                  </a:cubicBezTo>
                  <a:cubicBezTo>
                    <a:pt x="87" y="12"/>
                    <a:pt x="87" y="12"/>
                    <a:pt x="87" y="12"/>
                  </a:cubicBezTo>
                  <a:cubicBezTo>
                    <a:pt x="87" y="11"/>
                    <a:pt x="87" y="11"/>
                    <a:pt x="87" y="11"/>
                  </a:cubicBezTo>
                  <a:cubicBezTo>
                    <a:pt x="87" y="11"/>
                    <a:pt x="87" y="11"/>
                    <a:pt x="87" y="11"/>
                  </a:cubicBezTo>
                  <a:cubicBezTo>
                    <a:pt x="86" y="11"/>
                    <a:pt x="86" y="11"/>
                    <a:pt x="86" y="11"/>
                  </a:cubicBezTo>
                  <a:cubicBezTo>
                    <a:pt x="86" y="11"/>
                    <a:pt x="86" y="11"/>
                    <a:pt x="86" y="11"/>
                  </a:cubicBezTo>
                  <a:cubicBezTo>
                    <a:pt x="86" y="12"/>
                    <a:pt x="86" y="12"/>
                    <a:pt x="86" y="12"/>
                  </a:cubicBezTo>
                  <a:cubicBezTo>
                    <a:pt x="86" y="12"/>
                    <a:pt x="86" y="12"/>
                    <a:pt x="86" y="12"/>
                  </a:cubicBezTo>
                  <a:cubicBezTo>
                    <a:pt x="86" y="11"/>
                    <a:pt x="86" y="11"/>
                    <a:pt x="86" y="11"/>
                  </a:cubicBezTo>
                  <a:cubicBezTo>
                    <a:pt x="85" y="12"/>
                    <a:pt x="85" y="12"/>
                    <a:pt x="85" y="12"/>
                  </a:cubicBezTo>
                  <a:cubicBezTo>
                    <a:pt x="85" y="12"/>
                    <a:pt x="85" y="12"/>
                    <a:pt x="85" y="12"/>
                  </a:cubicBezTo>
                  <a:cubicBezTo>
                    <a:pt x="85" y="12"/>
                    <a:pt x="85" y="12"/>
                    <a:pt x="85" y="12"/>
                  </a:cubicBezTo>
                  <a:cubicBezTo>
                    <a:pt x="84" y="11"/>
                    <a:pt x="84" y="11"/>
                    <a:pt x="84" y="11"/>
                  </a:cubicBezTo>
                  <a:cubicBezTo>
                    <a:pt x="84" y="11"/>
                    <a:pt x="84" y="11"/>
                    <a:pt x="84" y="11"/>
                  </a:cubicBezTo>
                  <a:cubicBezTo>
                    <a:pt x="84" y="10"/>
                    <a:pt x="84" y="10"/>
                    <a:pt x="84" y="10"/>
                  </a:cubicBezTo>
                  <a:cubicBezTo>
                    <a:pt x="83" y="10"/>
                    <a:pt x="83" y="10"/>
                    <a:pt x="83" y="10"/>
                  </a:cubicBezTo>
                  <a:cubicBezTo>
                    <a:pt x="83" y="10"/>
                    <a:pt x="83" y="10"/>
                    <a:pt x="83" y="10"/>
                  </a:cubicBezTo>
                  <a:cubicBezTo>
                    <a:pt x="82" y="9"/>
                    <a:pt x="82" y="9"/>
                    <a:pt x="82" y="9"/>
                  </a:cubicBezTo>
                  <a:cubicBezTo>
                    <a:pt x="81" y="9"/>
                    <a:pt x="81" y="9"/>
                    <a:pt x="81" y="9"/>
                  </a:cubicBezTo>
                  <a:cubicBezTo>
                    <a:pt x="80" y="9"/>
                    <a:pt x="80" y="9"/>
                    <a:pt x="80" y="9"/>
                  </a:cubicBezTo>
                  <a:cubicBezTo>
                    <a:pt x="81" y="9"/>
                    <a:pt x="81" y="9"/>
                    <a:pt x="81" y="9"/>
                  </a:cubicBezTo>
                  <a:cubicBezTo>
                    <a:pt x="82" y="9"/>
                    <a:pt x="82" y="9"/>
                    <a:pt x="82" y="9"/>
                  </a:cubicBezTo>
                  <a:cubicBezTo>
                    <a:pt x="83" y="9"/>
                    <a:pt x="83" y="9"/>
                    <a:pt x="83" y="9"/>
                  </a:cubicBezTo>
                  <a:cubicBezTo>
                    <a:pt x="84" y="9"/>
                    <a:pt x="84" y="9"/>
                    <a:pt x="84" y="9"/>
                  </a:cubicBezTo>
                  <a:cubicBezTo>
                    <a:pt x="86" y="9"/>
                    <a:pt x="86" y="9"/>
                    <a:pt x="86" y="9"/>
                  </a:cubicBezTo>
                  <a:cubicBezTo>
                    <a:pt x="87" y="9"/>
                    <a:pt x="87" y="9"/>
                    <a:pt x="87" y="9"/>
                  </a:cubicBezTo>
                  <a:cubicBezTo>
                    <a:pt x="88" y="7"/>
                    <a:pt x="88" y="7"/>
                    <a:pt x="88" y="7"/>
                  </a:cubicBezTo>
                  <a:cubicBezTo>
                    <a:pt x="89" y="7"/>
                    <a:pt x="89" y="7"/>
                    <a:pt x="89" y="7"/>
                  </a:cubicBezTo>
                  <a:cubicBezTo>
                    <a:pt x="90" y="6"/>
                    <a:pt x="90" y="6"/>
                    <a:pt x="90" y="6"/>
                  </a:cubicBezTo>
                  <a:cubicBezTo>
                    <a:pt x="90" y="6"/>
                    <a:pt x="90" y="6"/>
                    <a:pt x="90" y="6"/>
                  </a:cubicBezTo>
                  <a:cubicBezTo>
                    <a:pt x="89" y="6"/>
                    <a:pt x="89" y="6"/>
                    <a:pt x="89" y="6"/>
                  </a:cubicBezTo>
                  <a:cubicBezTo>
                    <a:pt x="89" y="6"/>
                    <a:pt x="89" y="6"/>
                    <a:pt x="89" y="6"/>
                  </a:cubicBezTo>
                  <a:cubicBezTo>
                    <a:pt x="89" y="5"/>
                    <a:pt x="89" y="5"/>
                    <a:pt x="89" y="5"/>
                  </a:cubicBezTo>
                  <a:cubicBezTo>
                    <a:pt x="88" y="6"/>
                    <a:pt x="88" y="6"/>
                    <a:pt x="88" y="6"/>
                  </a:cubicBezTo>
                  <a:cubicBezTo>
                    <a:pt x="87" y="5"/>
                    <a:pt x="87" y="5"/>
                    <a:pt x="87" y="5"/>
                  </a:cubicBezTo>
                  <a:cubicBezTo>
                    <a:pt x="86" y="5"/>
                    <a:pt x="86" y="5"/>
                    <a:pt x="86" y="5"/>
                  </a:cubicBezTo>
                  <a:cubicBezTo>
                    <a:pt x="86" y="6"/>
                    <a:pt x="86" y="6"/>
                    <a:pt x="86" y="6"/>
                  </a:cubicBezTo>
                  <a:cubicBezTo>
                    <a:pt x="85" y="6"/>
                    <a:pt x="85" y="6"/>
                    <a:pt x="85" y="6"/>
                  </a:cubicBezTo>
                  <a:cubicBezTo>
                    <a:pt x="85" y="5"/>
                    <a:pt x="85" y="5"/>
                    <a:pt x="85" y="5"/>
                  </a:cubicBezTo>
                  <a:cubicBezTo>
                    <a:pt x="86" y="5"/>
                    <a:pt x="86" y="5"/>
                    <a:pt x="86" y="5"/>
                  </a:cubicBezTo>
                  <a:cubicBezTo>
                    <a:pt x="86" y="4"/>
                    <a:pt x="86" y="4"/>
                    <a:pt x="86" y="4"/>
                  </a:cubicBezTo>
                  <a:cubicBezTo>
                    <a:pt x="85" y="4"/>
                    <a:pt x="85" y="4"/>
                    <a:pt x="85" y="4"/>
                  </a:cubicBezTo>
                  <a:cubicBezTo>
                    <a:pt x="85" y="4"/>
                    <a:pt x="85" y="4"/>
                    <a:pt x="85" y="4"/>
                  </a:cubicBezTo>
                  <a:cubicBezTo>
                    <a:pt x="84" y="4"/>
                    <a:pt x="84" y="4"/>
                    <a:pt x="84" y="4"/>
                  </a:cubicBezTo>
                  <a:cubicBezTo>
                    <a:pt x="84" y="5"/>
                    <a:pt x="84" y="5"/>
                    <a:pt x="84" y="5"/>
                  </a:cubicBezTo>
                  <a:cubicBezTo>
                    <a:pt x="83" y="5"/>
                    <a:pt x="83" y="5"/>
                    <a:pt x="83" y="5"/>
                  </a:cubicBezTo>
                  <a:cubicBezTo>
                    <a:pt x="83" y="4"/>
                    <a:pt x="83" y="4"/>
                    <a:pt x="83" y="4"/>
                  </a:cubicBezTo>
                  <a:cubicBezTo>
                    <a:pt x="83" y="4"/>
                    <a:pt x="83" y="4"/>
                    <a:pt x="83" y="4"/>
                  </a:cubicBezTo>
                  <a:cubicBezTo>
                    <a:pt x="83" y="5"/>
                    <a:pt x="83" y="5"/>
                    <a:pt x="83" y="5"/>
                  </a:cubicBezTo>
                  <a:cubicBezTo>
                    <a:pt x="82" y="5"/>
                    <a:pt x="82" y="5"/>
                    <a:pt x="82" y="5"/>
                  </a:cubicBezTo>
                  <a:cubicBezTo>
                    <a:pt x="82" y="4"/>
                    <a:pt x="82" y="4"/>
                    <a:pt x="82" y="4"/>
                  </a:cubicBezTo>
                  <a:cubicBezTo>
                    <a:pt x="83" y="4"/>
                    <a:pt x="83" y="4"/>
                    <a:pt x="83" y="4"/>
                  </a:cubicBezTo>
                  <a:cubicBezTo>
                    <a:pt x="83" y="3"/>
                    <a:pt x="83" y="3"/>
                    <a:pt x="83" y="3"/>
                  </a:cubicBezTo>
                  <a:cubicBezTo>
                    <a:pt x="82" y="3"/>
                    <a:pt x="82" y="3"/>
                    <a:pt x="82" y="3"/>
                  </a:cubicBezTo>
                  <a:cubicBezTo>
                    <a:pt x="81" y="3"/>
                    <a:pt x="81" y="3"/>
                    <a:pt x="81" y="3"/>
                  </a:cubicBezTo>
                  <a:cubicBezTo>
                    <a:pt x="80" y="3"/>
                    <a:pt x="80" y="3"/>
                    <a:pt x="80" y="3"/>
                  </a:cubicBezTo>
                  <a:cubicBezTo>
                    <a:pt x="80" y="4"/>
                    <a:pt x="80" y="4"/>
                    <a:pt x="80" y="4"/>
                  </a:cubicBezTo>
                  <a:cubicBezTo>
                    <a:pt x="80" y="4"/>
                    <a:pt x="80" y="4"/>
                    <a:pt x="80" y="4"/>
                  </a:cubicBezTo>
                  <a:cubicBezTo>
                    <a:pt x="80" y="5"/>
                    <a:pt x="80" y="5"/>
                    <a:pt x="80" y="5"/>
                  </a:cubicBezTo>
                  <a:cubicBezTo>
                    <a:pt x="80" y="6"/>
                    <a:pt x="80" y="6"/>
                    <a:pt x="80" y="6"/>
                  </a:cubicBezTo>
                  <a:cubicBezTo>
                    <a:pt x="80" y="6"/>
                    <a:pt x="80" y="6"/>
                    <a:pt x="80" y="6"/>
                  </a:cubicBezTo>
                  <a:cubicBezTo>
                    <a:pt x="80" y="7"/>
                    <a:pt x="80" y="7"/>
                    <a:pt x="80" y="7"/>
                  </a:cubicBezTo>
                  <a:cubicBezTo>
                    <a:pt x="79" y="6"/>
                    <a:pt x="79" y="6"/>
                    <a:pt x="79" y="6"/>
                  </a:cubicBezTo>
                  <a:cubicBezTo>
                    <a:pt x="79" y="6"/>
                    <a:pt x="79" y="6"/>
                    <a:pt x="79" y="6"/>
                  </a:cubicBezTo>
                  <a:cubicBezTo>
                    <a:pt x="79" y="6"/>
                    <a:pt x="79" y="6"/>
                    <a:pt x="79" y="6"/>
                  </a:cubicBezTo>
                  <a:cubicBezTo>
                    <a:pt x="78" y="6"/>
                    <a:pt x="78" y="6"/>
                    <a:pt x="78" y="6"/>
                  </a:cubicBezTo>
                  <a:cubicBezTo>
                    <a:pt x="77" y="7"/>
                    <a:pt x="77" y="7"/>
                    <a:pt x="77" y="7"/>
                  </a:cubicBezTo>
                  <a:cubicBezTo>
                    <a:pt x="78" y="6"/>
                    <a:pt x="78" y="6"/>
                    <a:pt x="78" y="6"/>
                  </a:cubicBezTo>
                  <a:cubicBezTo>
                    <a:pt x="78" y="5"/>
                    <a:pt x="78" y="5"/>
                    <a:pt x="78" y="5"/>
                  </a:cubicBezTo>
                  <a:cubicBezTo>
                    <a:pt x="79" y="5"/>
                    <a:pt x="79" y="5"/>
                    <a:pt x="79" y="5"/>
                  </a:cubicBezTo>
                  <a:cubicBezTo>
                    <a:pt x="79" y="4"/>
                    <a:pt x="79" y="4"/>
                    <a:pt x="79" y="4"/>
                  </a:cubicBezTo>
                  <a:cubicBezTo>
                    <a:pt x="78" y="4"/>
                    <a:pt x="78" y="4"/>
                    <a:pt x="78" y="4"/>
                  </a:cubicBezTo>
                  <a:cubicBezTo>
                    <a:pt x="77" y="5"/>
                    <a:pt x="77" y="5"/>
                    <a:pt x="77" y="5"/>
                  </a:cubicBezTo>
                  <a:cubicBezTo>
                    <a:pt x="77" y="5"/>
                    <a:pt x="77" y="5"/>
                    <a:pt x="77" y="5"/>
                  </a:cubicBezTo>
                  <a:cubicBezTo>
                    <a:pt x="77" y="4"/>
                    <a:pt x="77" y="4"/>
                    <a:pt x="77" y="4"/>
                  </a:cubicBezTo>
                  <a:cubicBezTo>
                    <a:pt x="78" y="4"/>
                    <a:pt x="78" y="4"/>
                    <a:pt x="78" y="4"/>
                  </a:cubicBezTo>
                  <a:cubicBezTo>
                    <a:pt x="78" y="4"/>
                    <a:pt x="78" y="4"/>
                    <a:pt x="78" y="4"/>
                  </a:cubicBezTo>
                  <a:cubicBezTo>
                    <a:pt x="77" y="4"/>
                    <a:pt x="77" y="4"/>
                    <a:pt x="77" y="4"/>
                  </a:cubicBezTo>
                  <a:cubicBezTo>
                    <a:pt x="77" y="3"/>
                    <a:pt x="77" y="3"/>
                    <a:pt x="77" y="3"/>
                  </a:cubicBezTo>
                  <a:cubicBezTo>
                    <a:pt x="77" y="3"/>
                    <a:pt x="77" y="3"/>
                    <a:pt x="77" y="3"/>
                  </a:cubicBezTo>
                  <a:cubicBezTo>
                    <a:pt x="78" y="3"/>
                    <a:pt x="78" y="3"/>
                    <a:pt x="78" y="3"/>
                  </a:cubicBezTo>
                  <a:cubicBezTo>
                    <a:pt x="79" y="3"/>
                    <a:pt x="79" y="3"/>
                    <a:pt x="79" y="3"/>
                  </a:cubicBezTo>
                  <a:cubicBezTo>
                    <a:pt x="79" y="2"/>
                    <a:pt x="79" y="2"/>
                    <a:pt x="79" y="2"/>
                  </a:cubicBezTo>
                  <a:cubicBezTo>
                    <a:pt x="79" y="2"/>
                    <a:pt x="79" y="2"/>
                    <a:pt x="79" y="2"/>
                  </a:cubicBezTo>
                  <a:cubicBezTo>
                    <a:pt x="78" y="2"/>
                    <a:pt x="78" y="2"/>
                    <a:pt x="78" y="2"/>
                  </a:cubicBezTo>
                  <a:cubicBezTo>
                    <a:pt x="78" y="2"/>
                    <a:pt x="78" y="2"/>
                    <a:pt x="78" y="2"/>
                  </a:cubicBezTo>
                  <a:cubicBezTo>
                    <a:pt x="78" y="1"/>
                    <a:pt x="78" y="1"/>
                    <a:pt x="78" y="1"/>
                  </a:cubicBezTo>
                  <a:cubicBezTo>
                    <a:pt x="78" y="0"/>
                    <a:pt x="78" y="0"/>
                    <a:pt x="78" y="0"/>
                  </a:cubicBezTo>
                  <a:cubicBezTo>
                    <a:pt x="77" y="1"/>
                    <a:pt x="77" y="1"/>
                    <a:pt x="77" y="1"/>
                  </a:cubicBezTo>
                  <a:cubicBezTo>
                    <a:pt x="77" y="1"/>
                    <a:pt x="77" y="1"/>
                    <a:pt x="77" y="1"/>
                  </a:cubicBezTo>
                  <a:cubicBezTo>
                    <a:pt x="76" y="0"/>
                    <a:pt x="76" y="0"/>
                    <a:pt x="76" y="0"/>
                  </a:cubicBezTo>
                  <a:cubicBezTo>
                    <a:pt x="75" y="1"/>
                    <a:pt x="75" y="1"/>
                    <a:pt x="75" y="1"/>
                  </a:cubicBezTo>
                  <a:cubicBezTo>
                    <a:pt x="75" y="1"/>
                    <a:pt x="75" y="1"/>
                    <a:pt x="75" y="1"/>
                  </a:cubicBezTo>
                  <a:cubicBezTo>
                    <a:pt x="76" y="2"/>
                    <a:pt x="76" y="2"/>
                    <a:pt x="76" y="2"/>
                  </a:cubicBezTo>
                  <a:cubicBezTo>
                    <a:pt x="76" y="2"/>
                    <a:pt x="76" y="2"/>
                    <a:pt x="76" y="2"/>
                  </a:cubicBezTo>
                  <a:cubicBezTo>
                    <a:pt x="75" y="2"/>
                    <a:pt x="75" y="2"/>
                    <a:pt x="75" y="2"/>
                  </a:cubicBezTo>
                  <a:cubicBezTo>
                    <a:pt x="75" y="2"/>
                    <a:pt x="75" y="2"/>
                    <a:pt x="75" y="2"/>
                  </a:cubicBezTo>
                  <a:cubicBezTo>
                    <a:pt x="74" y="2"/>
                    <a:pt x="74" y="2"/>
                    <a:pt x="74" y="2"/>
                  </a:cubicBezTo>
                  <a:cubicBezTo>
                    <a:pt x="74" y="3"/>
                    <a:pt x="74" y="3"/>
                    <a:pt x="74" y="3"/>
                  </a:cubicBezTo>
                  <a:cubicBezTo>
                    <a:pt x="74" y="3"/>
                    <a:pt x="74" y="3"/>
                    <a:pt x="74" y="3"/>
                  </a:cubicBezTo>
                  <a:cubicBezTo>
                    <a:pt x="75" y="3"/>
                    <a:pt x="75" y="3"/>
                    <a:pt x="75" y="3"/>
                  </a:cubicBezTo>
                  <a:cubicBezTo>
                    <a:pt x="75" y="3"/>
                    <a:pt x="75" y="3"/>
                    <a:pt x="75" y="3"/>
                  </a:cubicBezTo>
                  <a:cubicBezTo>
                    <a:pt x="75" y="4"/>
                    <a:pt x="75" y="4"/>
                    <a:pt x="75" y="4"/>
                  </a:cubicBezTo>
                  <a:cubicBezTo>
                    <a:pt x="75" y="4"/>
                    <a:pt x="75" y="4"/>
                    <a:pt x="75" y="4"/>
                  </a:cubicBezTo>
                  <a:cubicBezTo>
                    <a:pt x="75" y="4"/>
                    <a:pt x="75" y="4"/>
                    <a:pt x="75" y="4"/>
                  </a:cubicBezTo>
                  <a:cubicBezTo>
                    <a:pt x="74" y="5"/>
                    <a:pt x="74" y="5"/>
                    <a:pt x="74" y="5"/>
                  </a:cubicBezTo>
                  <a:cubicBezTo>
                    <a:pt x="74" y="5"/>
                    <a:pt x="74" y="5"/>
                    <a:pt x="74" y="5"/>
                  </a:cubicBezTo>
                  <a:cubicBezTo>
                    <a:pt x="74" y="5"/>
                    <a:pt x="74" y="5"/>
                    <a:pt x="74" y="5"/>
                  </a:cubicBezTo>
                  <a:cubicBezTo>
                    <a:pt x="74" y="6"/>
                    <a:pt x="74" y="6"/>
                    <a:pt x="74" y="6"/>
                  </a:cubicBezTo>
                  <a:cubicBezTo>
                    <a:pt x="74" y="6"/>
                    <a:pt x="74" y="6"/>
                    <a:pt x="74" y="6"/>
                  </a:cubicBezTo>
                  <a:cubicBezTo>
                    <a:pt x="74" y="7"/>
                    <a:pt x="74" y="7"/>
                    <a:pt x="74" y="7"/>
                  </a:cubicBezTo>
                  <a:cubicBezTo>
                    <a:pt x="73" y="6"/>
                    <a:pt x="73" y="6"/>
                    <a:pt x="73" y="6"/>
                  </a:cubicBezTo>
                  <a:cubicBezTo>
                    <a:pt x="73" y="7"/>
                    <a:pt x="73" y="7"/>
                    <a:pt x="73" y="7"/>
                  </a:cubicBezTo>
                  <a:cubicBezTo>
                    <a:pt x="73" y="7"/>
                    <a:pt x="73" y="7"/>
                    <a:pt x="73" y="7"/>
                  </a:cubicBezTo>
                  <a:cubicBezTo>
                    <a:pt x="72" y="7"/>
                    <a:pt x="72" y="7"/>
                    <a:pt x="72" y="7"/>
                  </a:cubicBezTo>
                  <a:cubicBezTo>
                    <a:pt x="72" y="7"/>
                    <a:pt x="72" y="7"/>
                    <a:pt x="72" y="7"/>
                  </a:cubicBezTo>
                  <a:cubicBezTo>
                    <a:pt x="73" y="5"/>
                    <a:pt x="73" y="5"/>
                    <a:pt x="73" y="5"/>
                  </a:cubicBezTo>
                  <a:cubicBezTo>
                    <a:pt x="72" y="5"/>
                    <a:pt x="72" y="5"/>
                    <a:pt x="72" y="5"/>
                  </a:cubicBezTo>
                  <a:cubicBezTo>
                    <a:pt x="72" y="5"/>
                    <a:pt x="72" y="5"/>
                    <a:pt x="72" y="5"/>
                  </a:cubicBezTo>
                  <a:cubicBezTo>
                    <a:pt x="72" y="4"/>
                    <a:pt x="72" y="4"/>
                    <a:pt x="72" y="4"/>
                  </a:cubicBezTo>
                  <a:cubicBezTo>
                    <a:pt x="72" y="3"/>
                    <a:pt x="72" y="3"/>
                    <a:pt x="72" y="3"/>
                  </a:cubicBezTo>
                  <a:cubicBezTo>
                    <a:pt x="72" y="3"/>
                    <a:pt x="72" y="3"/>
                    <a:pt x="72" y="3"/>
                  </a:cubicBezTo>
                  <a:cubicBezTo>
                    <a:pt x="72" y="3"/>
                    <a:pt x="72" y="3"/>
                    <a:pt x="72" y="3"/>
                  </a:cubicBezTo>
                  <a:cubicBezTo>
                    <a:pt x="71" y="4"/>
                    <a:pt x="71" y="4"/>
                    <a:pt x="71" y="4"/>
                  </a:cubicBezTo>
                  <a:cubicBezTo>
                    <a:pt x="71" y="5"/>
                    <a:pt x="71" y="5"/>
                    <a:pt x="71" y="5"/>
                  </a:cubicBezTo>
                  <a:cubicBezTo>
                    <a:pt x="70" y="6"/>
                    <a:pt x="70" y="6"/>
                    <a:pt x="70" y="6"/>
                  </a:cubicBezTo>
                  <a:cubicBezTo>
                    <a:pt x="69" y="7"/>
                    <a:pt x="69" y="7"/>
                    <a:pt x="69" y="7"/>
                  </a:cubicBezTo>
                  <a:cubicBezTo>
                    <a:pt x="70" y="8"/>
                    <a:pt x="70" y="8"/>
                    <a:pt x="70" y="8"/>
                  </a:cubicBezTo>
                  <a:cubicBezTo>
                    <a:pt x="69" y="9"/>
                    <a:pt x="69" y="9"/>
                    <a:pt x="69" y="9"/>
                  </a:cubicBezTo>
                  <a:cubicBezTo>
                    <a:pt x="68" y="10"/>
                    <a:pt x="68" y="10"/>
                    <a:pt x="68" y="10"/>
                  </a:cubicBezTo>
                  <a:cubicBezTo>
                    <a:pt x="68" y="10"/>
                    <a:pt x="68" y="10"/>
                    <a:pt x="68" y="10"/>
                  </a:cubicBezTo>
                  <a:cubicBezTo>
                    <a:pt x="68" y="9"/>
                    <a:pt x="68" y="9"/>
                    <a:pt x="68" y="9"/>
                  </a:cubicBezTo>
                  <a:cubicBezTo>
                    <a:pt x="67" y="9"/>
                    <a:pt x="67" y="9"/>
                    <a:pt x="67" y="9"/>
                  </a:cubicBezTo>
                  <a:cubicBezTo>
                    <a:pt x="68" y="8"/>
                    <a:pt x="68" y="8"/>
                    <a:pt x="68" y="8"/>
                  </a:cubicBezTo>
                  <a:cubicBezTo>
                    <a:pt x="68" y="7"/>
                    <a:pt x="68" y="7"/>
                    <a:pt x="68" y="7"/>
                  </a:cubicBezTo>
                  <a:cubicBezTo>
                    <a:pt x="68" y="7"/>
                    <a:pt x="68" y="7"/>
                    <a:pt x="68" y="7"/>
                  </a:cubicBezTo>
                  <a:cubicBezTo>
                    <a:pt x="68" y="6"/>
                    <a:pt x="68" y="6"/>
                    <a:pt x="68" y="6"/>
                  </a:cubicBezTo>
                  <a:cubicBezTo>
                    <a:pt x="69" y="5"/>
                    <a:pt x="69" y="5"/>
                    <a:pt x="69" y="5"/>
                  </a:cubicBezTo>
                  <a:cubicBezTo>
                    <a:pt x="69" y="4"/>
                    <a:pt x="69" y="4"/>
                    <a:pt x="69" y="4"/>
                  </a:cubicBezTo>
                  <a:cubicBezTo>
                    <a:pt x="70" y="4"/>
                    <a:pt x="70" y="4"/>
                    <a:pt x="70" y="4"/>
                  </a:cubicBezTo>
                  <a:cubicBezTo>
                    <a:pt x="70" y="3"/>
                    <a:pt x="70" y="3"/>
                    <a:pt x="70" y="3"/>
                  </a:cubicBezTo>
                  <a:cubicBezTo>
                    <a:pt x="69" y="3"/>
                    <a:pt x="69" y="3"/>
                    <a:pt x="69" y="3"/>
                  </a:cubicBezTo>
                  <a:cubicBezTo>
                    <a:pt x="68" y="3"/>
                    <a:pt x="68" y="3"/>
                    <a:pt x="68" y="3"/>
                  </a:cubicBezTo>
                  <a:cubicBezTo>
                    <a:pt x="68" y="3"/>
                    <a:pt x="68" y="3"/>
                    <a:pt x="68" y="3"/>
                  </a:cubicBezTo>
                  <a:cubicBezTo>
                    <a:pt x="68" y="3"/>
                    <a:pt x="68" y="3"/>
                    <a:pt x="68" y="3"/>
                  </a:cubicBezTo>
                  <a:cubicBezTo>
                    <a:pt x="67" y="4"/>
                    <a:pt x="67" y="4"/>
                    <a:pt x="67" y="4"/>
                  </a:cubicBezTo>
                  <a:cubicBezTo>
                    <a:pt x="67" y="3"/>
                    <a:pt x="67" y="3"/>
                    <a:pt x="67" y="3"/>
                  </a:cubicBezTo>
                  <a:cubicBezTo>
                    <a:pt x="67" y="3"/>
                    <a:pt x="67" y="3"/>
                    <a:pt x="67" y="3"/>
                  </a:cubicBezTo>
                  <a:cubicBezTo>
                    <a:pt x="66" y="3"/>
                    <a:pt x="66" y="3"/>
                    <a:pt x="66" y="3"/>
                  </a:cubicBezTo>
                  <a:cubicBezTo>
                    <a:pt x="66" y="3"/>
                    <a:pt x="66" y="3"/>
                    <a:pt x="66" y="3"/>
                  </a:cubicBezTo>
                  <a:cubicBezTo>
                    <a:pt x="66" y="4"/>
                    <a:pt x="66" y="4"/>
                    <a:pt x="66" y="4"/>
                  </a:cubicBezTo>
                  <a:cubicBezTo>
                    <a:pt x="65" y="4"/>
                    <a:pt x="65" y="4"/>
                    <a:pt x="65" y="4"/>
                  </a:cubicBezTo>
                  <a:cubicBezTo>
                    <a:pt x="65" y="4"/>
                    <a:pt x="65" y="4"/>
                    <a:pt x="65" y="4"/>
                  </a:cubicBezTo>
                  <a:cubicBezTo>
                    <a:pt x="65" y="4"/>
                    <a:pt x="65" y="4"/>
                    <a:pt x="65" y="4"/>
                  </a:cubicBezTo>
                  <a:cubicBezTo>
                    <a:pt x="64" y="4"/>
                    <a:pt x="64" y="4"/>
                    <a:pt x="64" y="4"/>
                  </a:cubicBezTo>
                  <a:cubicBezTo>
                    <a:pt x="64" y="4"/>
                    <a:pt x="64" y="4"/>
                    <a:pt x="64" y="4"/>
                  </a:cubicBezTo>
                  <a:cubicBezTo>
                    <a:pt x="65" y="5"/>
                    <a:pt x="65" y="5"/>
                    <a:pt x="65" y="5"/>
                  </a:cubicBezTo>
                  <a:cubicBezTo>
                    <a:pt x="66" y="5"/>
                    <a:pt x="66" y="5"/>
                    <a:pt x="66" y="5"/>
                  </a:cubicBezTo>
                  <a:cubicBezTo>
                    <a:pt x="65" y="6"/>
                    <a:pt x="65" y="6"/>
                    <a:pt x="65" y="6"/>
                  </a:cubicBezTo>
                  <a:cubicBezTo>
                    <a:pt x="65" y="5"/>
                    <a:pt x="65" y="5"/>
                    <a:pt x="65" y="5"/>
                  </a:cubicBezTo>
                  <a:cubicBezTo>
                    <a:pt x="64" y="6"/>
                    <a:pt x="64" y="6"/>
                    <a:pt x="64" y="6"/>
                  </a:cubicBezTo>
                  <a:cubicBezTo>
                    <a:pt x="64" y="6"/>
                    <a:pt x="64" y="6"/>
                    <a:pt x="64" y="6"/>
                  </a:cubicBezTo>
                  <a:cubicBezTo>
                    <a:pt x="65" y="6"/>
                    <a:pt x="65" y="6"/>
                    <a:pt x="65" y="6"/>
                  </a:cubicBezTo>
                  <a:cubicBezTo>
                    <a:pt x="64" y="7"/>
                    <a:pt x="64" y="7"/>
                    <a:pt x="64" y="7"/>
                  </a:cubicBezTo>
                  <a:cubicBezTo>
                    <a:pt x="63" y="6"/>
                    <a:pt x="63" y="6"/>
                    <a:pt x="63" y="6"/>
                  </a:cubicBezTo>
                  <a:cubicBezTo>
                    <a:pt x="63" y="6"/>
                    <a:pt x="63" y="6"/>
                    <a:pt x="63" y="6"/>
                  </a:cubicBezTo>
                  <a:cubicBezTo>
                    <a:pt x="63" y="7"/>
                    <a:pt x="63" y="7"/>
                    <a:pt x="63" y="7"/>
                  </a:cubicBezTo>
                  <a:cubicBezTo>
                    <a:pt x="62" y="7"/>
                    <a:pt x="62" y="7"/>
                    <a:pt x="62" y="7"/>
                  </a:cubicBezTo>
                  <a:cubicBezTo>
                    <a:pt x="62" y="8"/>
                    <a:pt x="62" y="8"/>
                    <a:pt x="62" y="8"/>
                  </a:cubicBezTo>
                  <a:cubicBezTo>
                    <a:pt x="62" y="8"/>
                    <a:pt x="62" y="8"/>
                    <a:pt x="62" y="8"/>
                  </a:cubicBezTo>
                  <a:cubicBezTo>
                    <a:pt x="62" y="8"/>
                    <a:pt x="62" y="8"/>
                    <a:pt x="62" y="8"/>
                  </a:cubicBezTo>
                  <a:cubicBezTo>
                    <a:pt x="61" y="9"/>
                    <a:pt x="61" y="9"/>
                    <a:pt x="61" y="9"/>
                  </a:cubicBezTo>
                  <a:cubicBezTo>
                    <a:pt x="62" y="10"/>
                    <a:pt x="62" y="10"/>
                    <a:pt x="62" y="10"/>
                  </a:cubicBezTo>
                  <a:cubicBezTo>
                    <a:pt x="62" y="10"/>
                    <a:pt x="62" y="10"/>
                    <a:pt x="62" y="10"/>
                  </a:cubicBezTo>
                  <a:cubicBezTo>
                    <a:pt x="62" y="10"/>
                    <a:pt x="62" y="10"/>
                    <a:pt x="62" y="10"/>
                  </a:cubicBezTo>
                  <a:cubicBezTo>
                    <a:pt x="63" y="11"/>
                    <a:pt x="63" y="11"/>
                    <a:pt x="63" y="11"/>
                  </a:cubicBezTo>
                  <a:cubicBezTo>
                    <a:pt x="62" y="11"/>
                    <a:pt x="62" y="11"/>
                    <a:pt x="62" y="11"/>
                  </a:cubicBezTo>
                  <a:cubicBezTo>
                    <a:pt x="61" y="11"/>
                    <a:pt x="61" y="11"/>
                    <a:pt x="61" y="11"/>
                  </a:cubicBezTo>
                  <a:cubicBezTo>
                    <a:pt x="61" y="10"/>
                    <a:pt x="61" y="10"/>
                    <a:pt x="61" y="10"/>
                  </a:cubicBezTo>
                  <a:cubicBezTo>
                    <a:pt x="60" y="10"/>
                    <a:pt x="60" y="10"/>
                    <a:pt x="60" y="10"/>
                  </a:cubicBezTo>
                  <a:cubicBezTo>
                    <a:pt x="61" y="9"/>
                    <a:pt x="61" y="9"/>
                    <a:pt x="61" y="9"/>
                  </a:cubicBezTo>
                  <a:cubicBezTo>
                    <a:pt x="60" y="9"/>
                    <a:pt x="60" y="9"/>
                    <a:pt x="60" y="9"/>
                  </a:cubicBezTo>
                  <a:cubicBezTo>
                    <a:pt x="59" y="9"/>
                    <a:pt x="59" y="9"/>
                    <a:pt x="59" y="9"/>
                  </a:cubicBezTo>
                  <a:cubicBezTo>
                    <a:pt x="58" y="9"/>
                    <a:pt x="58" y="9"/>
                    <a:pt x="58" y="9"/>
                  </a:cubicBezTo>
                  <a:cubicBezTo>
                    <a:pt x="57" y="8"/>
                    <a:pt x="57" y="8"/>
                    <a:pt x="57" y="8"/>
                  </a:cubicBezTo>
                  <a:cubicBezTo>
                    <a:pt x="57" y="8"/>
                    <a:pt x="57" y="8"/>
                    <a:pt x="57" y="8"/>
                  </a:cubicBezTo>
                  <a:cubicBezTo>
                    <a:pt x="56" y="8"/>
                    <a:pt x="56" y="8"/>
                    <a:pt x="56" y="8"/>
                  </a:cubicBezTo>
                  <a:cubicBezTo>
                    <a:pt x="56" y="8"/>
                    <a:pt x="56" y="8"/>
                    <a:pt x="56" y="8"/>
                  </a:cubicBezTo>
                  <a:cubicBezTo>
                    <a:pt x="55" y="8"/>
                    <a:pt x="55" y="8"/>
                    <a:pt x="55" y="8"/>
                  </a:cubicBezTo>
                  <a:cubicBezTo>
                    <a:pt x="54" y="9"/>
                    <a:pt x="54" y="9"/>
                    <a:pt x="54" y="9"/>
                  </a:cubicBezTo>
                  <a:cubicBezTo>
                    <a:pt x="54" y="9"/>
                    <a:pt x="54" y="9"/>
                    <a:pt x="54" y="9"/>
                  </a:cubicBezTo>
                  <a:cubicBezTo>
                    <a:pt x="55" y="10"/>
                    <a:pt x="55" y="10"/>
                    <a:pt x="55" y="10"/>
                  </a:cubicBezTo>
                  <a:cubicBezTo>
                    <a:pt x="56" y="10"/>
                    <a:pt x="56" y="10"/>
                    <a:pt x="56" y="10"/>
                  </a:cubicBezTo>
                  <a:cubicBezTo>
                    <a:pt x="56" y="10"/>
                    <a:pt x="56" y="10"/>
                    <a:pt x="56" y="10"/>
                  </a:cubicBezTo>
                  <a:cubicBezTo>
                    <a:pt x="57" y="10"/>
                    <a:pt x="57" y="10"/>
                    <a:pt x="57" y="10"/>
                  </a:cubicBezTo>
                  <a:cubicBezTo>
                    <a:pt x="57" y="11"/>
                    <a:pt x="57" y="11"/>
                    <a:pt x="57" y="11"/>
                  </a:cubicBezTo>
                  <a:cubicBezTo>
                    <a:pt x="57" y="12"/>
                    <a:pt x="57" y="12"/>
                    <a:pt x="57" y="12"/>
                  </a:cubicBezTo>
                  <a:cubicBezTo>
                    <a:pt x="58" y="13"/>
                    <a:pt x="58" y="13"/>
                    <a:pt x="58" y="13"/>
                  </a:cubicBezTo>
                  <a:cubicBezTo>
                    <a:pt x="58" y="13"/>
                    <a:pt x="58" y="13"/>
                    <a:pt x="58" y="13"/>
                  </a:cubicBezTo>
                  <a:cubicBezTo>
                    <a:pt x="57" y="13"/>
                    <a:pt x="57" y="13"/>
                    <a:pt x="57" y="13"/>
                  </a:cubicBezTo>
                  <a:cubicBezTo>
                    <a:pt x="56" y="12"/>
                    <a:pt x="56" y="12"/>
                    <a:pt x="56" y="12"/>
                  </a:cubicBezTo>
                  <a:cubicBezTo>
                    <a:pt x="56" y="12"/>
                    <a:pt x="56" y="12"/>
                    <a:pt x="56" y="12"/>
                  </a:cubicBezTo>
                  <a:cubicBezTo>
                    <a:pt x="55" y="11"/>
                    <a:pt x="55" y="11"/>
                    <a:pt x="55" y="11"/>
                  </a:cubicBezTo>
                  <a:cubicBezTo>
                    <a:pt x="55" y="12"/>
                    <a:pt x="55" y="12"/>
                    <a:pt x="55" y="12"/>
                  </a:cubicBezTo>
                  <a:cubicBezTo>
                    <a:pt x="54" y="12"/>
                    <a:pt x="54" y="12"/>
                    <a:pt x="54" y="12"/>
                  </a:cubicBezTo>
                  <a:cubicBezTo>
                    <a:pt x="54" y="11"/>
                    <a:pt x="54" y="11"/>
                    <a:pt x="54" y="11"/>
                  </a:cubicBezTo>
                  <a:cubicBezTo>
                    <a:pt x="53" y="12"/>
                    <a:pt x="53" y="12"/>
                    <a:pt x="53" y="12"/>
                  </a:cubicBezTo>
                  <a:cubicBezTo>
                    <a:pt x="53" y="12"/>
                    <a:pt x="53" y="12"/>
                    <a:pt x="53" y="12"/>
                  </a:cubicBezTo>
                  <a:cubicBezTo>
                    <a:pt x="53" y="13"/>
                    <a:pt x="53" y="13"/>
                    <a:pt x="53" y="13"/>
                  </a:cubicBezTo>
                  <a:cubicBezTo>
                    <a:pt x="53" y="14"/>
                    <a:pt x="53" y="14"/>
                    <a:pt x="53" y="14"/>
                  </a:cubicBezTo>
                  <a:cubicBezTo>
                    <a:pt x="54" y="14"/>
                    <a:pt x="54" y="14"/>
                    <a:pt x="54" y="14"/>
                  </a:cubicBezTo>
                  <a:cubicBezTo>
                    <a:pt x="54" y="15"/>
                    <a:pt x="54" y="15"/>
                    <a:pt x="54" y="15"/>
                  </a:cubicBezTo>
                  <a:cubicBezTo>
                    <a:pt x="53" y="15"/>
                    <a:pt x="53" y="15"/>
                    <a:pt x="53" y="15"/>
                  </a:cubicBezTo>
                  <a:cubicBezTo>
                    <a:pt x="53" y="14"/>
                    <a:pt x="53" y="14"/>
                    <a:pt x="53" y="14"/>
                  </a:cubicBezTo>
                  <a:cubicBezTo>
                    <a:pt x="52" y="15"/>
                    <a:pt x="52" y="15"/>
                    <a:pt x="52" y="15"/>
                  </a:cubicBezTo>
                  <a:cubicBezTo>
                    <a:pt x="52" y="16"/>
                    <a:pt x="52" y="16"/>
                    <a:pt x="52" y="16"/>
                  </a:cubicBezTo>
                  <a:cubicBezTo>
                    <a:pt x="51" y="16"/>
                    <a:pt x="51" y="16"/>
                    <a:pt x="51" y="16"/>
                  </a:cubicBezTo>
                  <a:cubicBezTo>
                    <a:pt x="51" y="16"/>
                    <a:pt x="51" y="16"/>
                    <a:pt x="51" y="16"/>
                  </a:cubicBezTo>
                  <a:cubicBezTo>
                    <a:pt x="52" y="15"/>
                    <a:pt x="52" y="15"/>
                    <a:pt x="52" y="15"/>
                  </a:cubicBezTo>
                  <a:cubicBezTo>
                    <a:pt x="52" y="15"/>
                    <a:pt x="52" y="15"/>
                    <a:pt x="52" y="15"/>
                  </a:cubicBezTo>
                  <a:cubicBezTo>
                    <a:pt x="52" y="14"/>
                    <a:pt x="52" y="14"/>
                    <a:pt x="52" y="14"/>
                  </a:cubicBezTo>
                  <a:cubicBezTo>
                    <a:pt x="52" y="12"/>
                    <a:pt x="52" y="12"/>
                    <a:pt x="52" y="12"/>
                  </a:cubicBezTo>
                  <a:cubicBezTo>
                    <a:pt x="51" y="12"/>
                    <a:pt x="51" y="12"/>
                    <a:pt x="51" y="12"/>
                  </a:cubicBezTo>
                  <a:cubicBezTo>
                    <a:pt x="50" y="13"/>
                    <a:pt x="50" y="13"/>
                    <a:pt x="50" y="13"/>
                  </a:cubicBezTo>
                  <a:cubicBezTo>
                    <a:pt x="50" y="14"/>
                    <a:pt x="50" y="14"/>
                    <a:pt x="50" y="14"/>
                  </a:cubicBezTo>
                  <a:cubicBezTo>
                    <a:pt x="50" y="15"/>
                    <a:pt x="50" y="15"/>
                    <a:pt x="50" y="15"/>
                  </a:cubicBezTo>
                  <a:cubicBezTo>
                    <a:pt x="50" y="16"/>
                    <a:pt x="50" y="16"/>
                    <a:pt x="50" y="16"/>
                  </a:cubicBezTo>
                  <a:cubicBezTo>
                    <a:pt x="49" y="15"/>
                    <a:pt x="49" y="15"/>
                    <a:pt x="49" y="15"/>
                  </a:cubicBezTo>
                  <a:cubicBezTo>
                    <a:pt x="50" y="14"/>
                    <a:pt x="50" y="14"/>
                    <a:pt x="50" y="14"/>
                  </a:cubicBezTo>
                  <a:cubicBezTo>
                    <a:pt x="50" y="13"/>
                    <a:pt x="50" y="13"/>
                    <a:pt x="50" y="13"/>
                  </a:cubicBezTo>
                  <a:cubicBezTo>
                    <a:pt x="49" y="13"/>
                    <a:pt x="49" y="13"/>
                    <a:pt x="49" y="13"/>
                  </a:cubicBezTo>
                  <a:cubicBezTo>
                    <a:pt x="48" y="13"/>
                    <a:pt x="48" y="13"/>
                    <a:pt x="48" y="13"/>
                  </a:cubicBezTo>
                  <a:cubicBezTo>
                    <a:pt x="48" y="14"/>
                    <a:pt x="48" y="14"/>
                    <a:pt x="48" y="14"/>
                  </a:cubicBezTo>
                  <a:cubicBezTo>
                    <a:pt x="48" y="15"/>
                    <a:pt x="48" y="15"/>
                    <a:pt x="48" y="15"/>
                  </a:cubicBezTo>
                  <a:cubicBezTo>
                    <a:pt x="48" y="16"/>
                    <a:pt x="48" y="16"/>
                    <a:pt x="48" y="16"/>
                  </a:cubicBezTo>
                  <a:cubicBezTo>
                    <a:pt x="49" y="16"/>
                    <a:pt x="49" y="16"/>
                    <a:pt x="49" y="16"/>
                  </a:cubicBezTo>
                  <a:cubicBezTo>
                    <a:pt x="50" y="17"/>
                    <a:pt x="50" y="17"/>
                    <a:pt x="50" y="17"/>
                  </a:cubicBezTo>
                  <a:cubicBezTo>
                    <a:pt x="49" y="18"/>
                    <a:pt x="49" y="18"/>
                    <a:pt x="49" y="18"/>
                  </a:cubicBezTo>
                  <a:cubicBezTo>
                    <a:pt x="49" y="17"/>
                    <a:pt x="49" y="17"/>
                    <a:pt x="49" y="17"/>
                  </a:cubicBezTo>
                  <a:cubicBezTo>
                    <a:pt x="48" y="16"/>
                    <a:pt x="48" y="16"/>
                    <a:pt x="48" y="16"/>
                  </a:cubicBezTo>
                  <a:cubicBezTo>
                    <a:pt x="47" y="15"/>
                    <a:pt x="47" y="15"/>
                    <a:pt x="47" y="15"/>
                  </a:cubicBezTo>
                  <a:cubicBezTo>
                    <a:pt x="47" y="15"/>
                    <a:pt x="47" y="15"/>
                    <a:pt x="47" y="15"/>
                  </a:cubicBezTo>
                  <a:cubicBezTo>
                    <a:pt x="46" y="15"/>
                    <a:pt x="46" y="15"/>
                    <a:pt x="46" y="15"/>
                  </a:cubicBezTo>
                  <a:cubicBezTo>
                    <a:pt x="46" y="16"/>
                    <a:pt x="46" y="16"/>
                    <a:pt x="46" y="16"/>
                  </a:cubicBezTo>
                  <a:cubicBezTo>
                    <a:pt x="47" y="17"/>
                    <a:pt x="47" y="17"/>
                    <a:pt x="47" y="17"/>
                  </a:cubicBezTo>
                  <a:cubicBezTo>
                    <a:pt x="47" y="17"/>
                    <a:pt x="47" y="17"/>
                    <a:pt x="47" y="17"/>
                  </a:cubicBezTo>
                  <a:cubicBezTo>
                    <a:pt x="48" y="17"/>
                    <a:pt x="48" y="17"/>
                    <a:pt x="48" y="17"/>
                  </a:cubicBezTo>
                  <a:cubicBezTo>
                    <a:pt x="47" y="17"/>
                    <a:pt x="47" y="17"/>
                    <a:pt x="47" y="17"/>
                  </a:cubicBezTo>
                  <a:cubicBezTo>
                    <a:pt x="46" y="17"/>
                    <a:pt x="46" y="17"/>
                    <a:pt x="46" y="17"/>
                  </a:cubicBezTo>
                  <a:cubicBezTo>
                    <a:pt x="47" y="18"/>
                    <a:pt x="47" y="18"/>
                    <a:pt x="47" y="18"/>
                  </a:cubicBezTo>
                  <a:cubicBezTo>
                    <a:pt x="46" y="17"/>
                    <a:pt x="46" y="17"/>
                    <a:pt x="46" y="17"/>
                  </a:cubicBezTo>
                  <a:cubicBezTo>
                    <a:pt x="46" y="16"/>
                    <a:pt x="46" y="16"/>
                    <a:pt x="46" y="16"/>
                  </a:cubicBezTo>
                  <a:cubicBezTo>
                    <a:pt x="45" y="16"/>
                    <a:pt x="45" y="16"/>
                    <a:pt x="45" y="16"/>
                  </a:cubicBezTo>
                  <a:cubicBezTo>
                    <a:pt x="45" y="16"/>
                    <a:pt x="45" y="16"/>
                    <a:pt x="45" y="16"/>
                  </a:cubicBezTo>
                  <a:cubicBezTo>
                    <a:pt x="45" y="16"/>
                    <a:pt x="45" y="16"/>
                    <a:pt x="45" y="16"/>
                  </a:cubicBezTo>
                  <a:cubicBezTo>
                    <a:pt x="44" y="17"/>
                    <a:pt x="44" y="17"/>
                    <a:pt x="44" y="17"/>
                  </a:cubicBezTo>
                  <a:cubicBezTo>
                    <a:pt x="45" y="17"/>
                    <a:pt x="45" y="17"/>
                    <a:pt x="45" y="17"/>
                  </a:cubicBezTo>
                  <a:cubicBezTo>
                    <a:pt x="45" y="18"/>
                    <a:pt x="45" y="18"/>
                    <a:pt x="45" y="18"/>
                  </a:cubicBezTo>
                  <a:cubicBezTo>
                    <a:pt x="44" y="18"/>
                    <a:pt x="44" y="18"/>
                    <a:pt x="44" y="18"/>
                  </a:cubicBezTo>
                  <a:cubicBezTo>
                    <a:pt x="43" y="18"/>
                    <a:pt x="43" y="18"/>
                    <a:pt x="43" y="18"/>
                  </a:cubicBezTo>
                  <a:cubicBezTo>
                    <a:pt x="42" y="19"/>
                    <a:pt x="42" y="19"/>
                    <a:pt x="42" y="19"/>
                  </a:cubicBezTo>
                  <a:cubicBezTo>
                    <a:pt x="43" y="19"/>
                    <a:pt x="43" y="19"/>
                    <a:pt x="43" y="19"/>
                  </a:cubicBezTo>
                  <a:cubicBezTo>
                    <a:pt x="43" y="19"/>
                    <a:pt x="43" y="19"/>
                    <a:pt x="43" y="19"/>
                  </a:cubicBezTo>
                  <a:cubicBezTo>
                    <a:pt x="44" y="20"/>
                    <a:pt x="44" y="20"/>
                    <a:pt x="44" y="20"/>
                  </a:cubicBezTo>
                  <a:cubicBezTo>
                    <a:pt x="43" y="20"/>
                    <a:pt x="43" y="20"/>
                    <a:pt x="43" y="20"/>
                  </a:cubicBezTo>
                  <a:cubicBezTo>
                    <a:pt x="43" y="20"/>
                    <a:pt x="43" y="20"/>
                    <a:pt x="43" y="20"/>
                  </a:cubicBezTo>
                  <a:cubicBezTo>
                    <a:pt x="43" y="20"/>
                    <a:pt x="43" y="20"/>
                    <a:pt x="43" y="20"/>
                  </a:cubicBezTo>
                  <a:cubicBezTo>
                    <a:pt x="43" y="21"/>
                    <a:pt x="43" y="21"/>
                    <a:pt x="43" y="21"/>
                  </a:cubicBezTo>
                  <a:cubicBezTo>
                    <a:pt x="42" y="21"/>
                    <a:pt x="42" y="21"/>
                    <a:pt x="42" y="21"/>
                  </a:cubicBezTo>
                  <a:cubicBezTo>
                    <a:pt x="42" y="21"/>
                    <a:pt x="42" y="21"/>
                    <a:pt x="42" y="21"/>
                  </a:cubicBezTo>
                  <a:cubicBezTo>
                    <a:pt x="42" y="21"/>
                    <a:pt x="42" y="21"/>
                    <a:pt x="42" y="21"/>
                  </a:cubicBezTo>
                  <a:cubicBezTo>
                    <a:pt x="42" y="21"/>
                    <a:pt x="42" y="21"/>
                    <a:pt x="42" y="21"/>
                  </a:cubicBezTo>
                  <a:cubicBezTo>
                    <a:pt x="41" y="21"/>
                    <a:pt x="41" y="21"/>
                    <a:pt x="41" y="21"/>
                  </a:cubicBezTo>
                  <a:cubicBezTo>
                    <a:pt x="41" y="21"/>
                    <a:pt x="41" y="21"/>
                    <a:pt x="41" y="21"/>
                  </a:cubicBezTo>
                  <a:cubicBezTo>
                    <a:pt x="40" y="22"/>
                    <a:pt x="40" y="22"/>
                    <a:pt x="40" y="22"/>
                  </a:cubicBezTo>
                  <a:cubicBezTo>
                    <a:pt x="40" y="22"/>
                    <a:pt x="40" y="22"/>
                    <a:pt x="40" y="22"/>
                  </a:cubicBezTo>
                  <a:cubicBezTo>
                    <a:pt x="40" y="22"/>
                    <a:pt x="40" y="22"/>
                    <a:pt x="40" y="22"/>
                  </a:cubicBezTo>
                  <a:cubicBezTo>
                    <a:pt x="39" y="22"/>
                    <a:pt x="39" y="22"/>
                    <a:pt x="39" y="22"/>
                  </a:cubicBezTo>
                  <a:cubicBezTo>
                    <a:pt x="39" y="23"/>
                    <a:pt x="39" y="23"/>
                    <a:pt x="39" y="23"/>
                  </a:cubicBezTo>
                  <a:cubicBezTo>
                    <a:pt x="40" y="23"/>
                    <a:pt x="40" y="23"/>
                    <a:pt x="40" y="23"/>
                  </a:cubicBezTo>
                  <a:cubicBezTo>
                    <a:pt x="42" y="23"/>
                    <a:pt x="42" y="23"/>
                    <a:pt x="42" y="23"/>
                  </a:cubicBezTo>
                  <a:cubicBezTo>
                    <a:pt x="42" y="23"/>
                    <a:pt x="42" y="23"/>
                    <a:pt x="42" y="23"/>
                  </a:cubicBezTo>
                  <a:cubicBezTo>
                    <a:pt x="43" y="23"/>
                    <a:pt x="43" y="23"/>
                    <a:pt x="43" y="23"/>
                  </a:cubicBezTo>
                  <a:cubicBezTo>
                    <a:pt x="43" y="23"/>
                    <a:pt x="43" y="23"/>
                    <a:pt x="43" y="23"/>
                  </a:cubicBezTo>
                  <a:cubicBezTo>
                    <a:pt x="43" y="23"/>
                    <a:pt x="43" y="23"/>
                    <a:pt x="43" y="23"/>
                  </a:cubicBezTo>
                  <a:cubicBezTo>
                    <a:pt x="43" y="24"/>
                    <a:pt x="43" y="24"/>
                    <a:pt x="43" y="24"/>
                  </a:cubicBezTo>
                  <a:cubicBezTo>
                    <a:pt x="43" y="25"/>
                    <a:pt x="43" y="25"/>
                    <a:pt x="43" y="25"/>
                  </a:cubicBezTo>
                  <a:cubicBezTo>
                    <a:pt x="42" y="25"/>
                    <a:pt x="42" y="25"/>
                    <a:pt x="42" y="25"/>
                  </a:cubicBezTo>
                  <a:cubicBezTo>
                    <a:pt x="42" y="25"/>
                    <a:pt x="42" y="25"/>
                    <a:pt x="42" y="25"/>
                  </a:cubicBezTo>
                  <a:cubicBezTo>
                    <a:pt x="42" y="24"/>
                    <a:pt x="42" y="24"/>
                    <a:pt x="42" y="24"/>
                  </a:cubicBezTo>
                  <a:cubicBezTo>
                    <a:pt x="41" y="24"/>
                    <a:pt x="41" y="24"/>
                    <a:pt x="41" y="24"/>
                  </a:cubicBezTo>
                  <a:cubicBezTo>
                    <a:pt x="41" y="24"/>
                    <a:pt x="41" y="24"/>
                    <a:pt x="41" y="24"/>
                  </a:cubicBezTo>
                  <a:cubicBezTo>
                    <a:pt x="40" y="24"/>
                    <a:pt x="40" y="24"/>
                    <a:pt x="40" y="24"/>
                  </a:cubicBezTo>
                  <a:cubicBezTo>
                    <a:pt x="40" y="24"/>
                    <a:pt x="40" y="24"/>
                    <a:pt x="40" y="24"/>
                  </a:cubicBezTo>
                  <a:cubicBezTo>
                    <a:pt x="40" y="25"/>
                    <a:pt x="40" y="25"/>
                    <a:pt x="40" y="25"/>
                  </a:cubicBezTo>
                  <a:cubicBezTo>
                    <a:pt x="39" y="24"/>
                    <a:pt x="39" y="24"/>
                    <a:pt x="39" y="24"/>
                  </a:cubicBezTo>
                  <a:cubicBezTo>
                    <a:pt x="39" y="24"/>
                    <a:pt x="39" y="24"/>
                    <a:pt x="39" y="24"/>
                  </a:cubicBezTo>
                  <a:cubicBezTo>
                    <a:pt x="40" y="25"/>
                    <a:pt x="40" y="25"/>
                    <a:pt x="40" y="25"/>
                  </a:cubicBezTo>
                  <a:cubicBezTo>
                    <a:pt x="40" y="26"/>
                    <a:pt x="40" y="26"/>
                    <a:pt x="40" y="26"/>
                  </a:cubicBezTo>
                  <a:cubicBezTo>
                    <a:pt x="39" y="26"/>
                    <a:pt x="39" y="26"/>
                    <a:pt x="39" y="26"/>
                  </a:cubicBezTo>
                  <a:cubicBezTo>
                    <a:pt x="39" y="26"/>
                    <a:pt x="39" y="26"/>
                    <a:pt x="39" y="26"/>
                  </a:cubicBezTo>
                  <a:cubicBezTo>
                    <a:pt x="39" y="27"/>
                    <a:pt x="39" y="27"/>
                    <a:pt x="39" y="27"/>
                  </a:cubicBezTo>
                  <a:cubicBezTo>
                    <a:pt x="39" y="27"/>
                    <a:pt x="39" y="27"/>
                    <a:pt x="39" y="27"/>
                  </a:cubicBezTo>
                  <a:cubicBezTo>
                    <a:pt x="39" y="26"/>
                    <a:pt x="39" y="26"/>
                    <a:pt x="39" y="26"/>
                  </a:cubicBezTo>
                  <a:cubicBezTo>
                    <a:pt x="39" y="26"/>
                    <a:pt x="39" y="26"/>
                    <a:pt x="39" y="26"/>
                  </a:cubicBezTo>
                  <a:cubicBezTo>
                    <a:pt x="38" y="25"/>
                    <a:pt x="38" y="25"/>
                    <a:pt x="38" y="25"/>
                  </a:cubicBezTo>
                  <a:cubicBezTo>
                    <a:pt x="38" y="26"/>
                    <a:pt x="38" y="26"/>
                    <a:pt x="38" y="26"/>
                  </a:cubicBezTo>
                  <a:cubicBezTo>
                    <a:pt x="37" y="26"/>
                    <a:pt x="37" y="26"/>
                    <a:pt x="37" y="26"/>
                  </a:cubicBezTo>
                  <a:cubicBezTo>
                    <a:pt x="37" y="25"/>
                    <a:pt x="37" y="25"/>
                    <a:pt x="37" y="25"/>
                  </a:cubicBezTo>
                  <a:cubicBezTo>
                    <a:pt x="37" y="25"/>
                    <a:pt x="37" y="25"/>
                    <a:pt x="37" y="25"/>
                  </a:cubicBezTo>
                  <a:cubicBezTo>
                    <a:pt x="36" y="25"/>
                    <a:pt x="36" y="25"/>
                    <a:pt x="36" y="25"/>
                  </a:cubicBezTo>
                  <a:cubicBezTo>
                    <a:pt x="36" y="26"/>
                    <a:pt x="36" y="26"/>
                    <a:pt x="36" y="26"/>
                  </a:cubicBezTo>
                  <a:cubicBezTo>
                    <a:pt x="36" y="26"/>
                    <a:pt x="36" y="26"/>
                    <a:pt x="36" y="26"/>
                  </a:cubicBezTo>
                  <a:cubicBezTo>
                    <a:pt x="37" y="26"/>
                    <a:pt x="37" y="26"/>
                    <a:pt x="37" y="26"/>
                  </a:cubicBezTo>
                  <a:cubicBezTo>
                    <a:pt x="38" y="27"/>
                    <a:pt x="38" y="27"/>
                    <a:pt x="38" y="27"/>
                  </a:cubicBezTo>
                  <a:cubicBezTo>
                    <a:pt x="38" y="27"/>
                    <a:pt x="38" y="27"/>
                    <a:pt x="38" y="27"/>
                  </a:cubicBezTo>
                  <a:cubicBezTo>
                    <a:pt x="36" y="27"/>
                    <a:pt x="36" y="27"/>
                    <a:pt x="36" y="27"/>
                  </a:cubicBezTo>
                  <a:cubicBezTo>
                    <a:pt x="36" y="27"/>
                    <a:pt x="36" y="27"/>
                    <a:pt x="36" y="27"/>
                  </a:cubicBezTo>
                  <a:cubicBezTo>
                    <a:pt x="35" y="27"/>
                    <a:pt x="35" y="27"/>
                    <a:pt x="35" y="27"/>
                  </a:cubicBezTo>
                  <a:cubicBezTo>
                    <a:pt x="35" y="28"/>
                    <a:pt x="35" y="28"/>
                    <a:pt x="35" y="28"/>
                  </a:cubicBezTo>
                  <a:cubicBezTo>
                    <a:pt x="35" y="28"/>
                    <a:pt x="35" y="28"/>
                    <a:pt x="35" y="28"/>
                  </a:cubicBezTo>
                  <a:cubicBezTo>
                    <a:pt x="35" y="29"/>
                    <a:pt x="35" y="29"/>
                    <a:pt x="35" y="29"/>
                  </a:cubicBezTo>
                  <a:cubicBezTo>
                    <a:pt x="35" y="29"/>
                    <a:pt x="35" y="29"/>
                    <a:pt x="35" y="29"/>
                  </a:cubicBezTo>
                  <a:cubicBezTo>
                    <a:pt x="36" y="28"/>
                    <a:pt x="36" y="28"/>
                    <a:pt x="36" y="28"/>
                  </a:cubicBezTo>
                  <a:cubicBezTo>
                    <a:pt x="37" y="28"/>
                    <a:pt x="37" y="28"/>
                    <a:pt x="37" y="28"/>
                  </a:cubicBezTo>
                  <a:cubicBezTo>
                    <a:pt x="37" y="29"/>
                    <a:pt x="37" y="29"/>
                    <a:pt x="37" y="29"/>
                  </a:cubicBezTo>
                  <a:cubicBezTo>
                    <a:pt x="36" y="29"/>
                    <a:pt x="36" y="29"/>
                    <a:pt x="36" y="29"/>
                  </a:cubicBezTo>
                  <a:cubicBezTo>
                    <a:pt x="36" y="29"/>
                    <a:pt x="36" y="29"/>
                    <a:pt x="36" y="29"/>
                  </a:cubicBezTo>
                  <a:cubicBezTo>
                    <a:pt x="36" y="30"/>
                    <a:pt x="36" y="30"/>
                    <a:pt x="36" y="30"/>
                  </a:cubicBezTo>
                  <a:cubicBezTo>
                    <a:pt x="37" y="31"/>
                    <a:pt x="37" y="31"/>
                    <a:pt x="37" y="31"/>
                  </a:cubicBezTo>
                  <a:cubicBezTo>
                    <a:pt x="37" y="31"/>
                    <a:pt x="37" y="31"/>
                    <a:pt x="37" y="31"/>
                  </a:cubicBezTo>
                  <a:cubicBezTo>
                    <a:pt x="37" y="31"/>
                    <a:pt x="37" y="31"/>
                    <a:pt x="37" y="31"/>
                  </a:cubicBezTo>
                  <a:cubicBezTo>
                    <a:pt x="36" y="31"/>
                    <a:pt x="36" y="31"/>
                    <a:pt x="36" y="31"/>
                  </a:cubicBezTo>
                  <a:cubicBezTo>
                    <a:pt x="35" y="30"/>
                    <a:pt x="35" y="30"/>
                    <a:pt x="35" y="30"/>
                  </a:cubicBezTo>
                  <a:cubicBezTo>
                    <a:pt x="35" y="30"/>
                    <a:pt x="35" y="30"/>
                    <a:pt x="35" y="30"/>
                  </a:cubicBezTo>
                  <a:cubicBezTo>
                    <a:pt x="34" y="31"/>
                    <a:pt x="34" y="31"/>
                    <a:pt x="34" y="31"/>
                  </a:cubicBezTo>
                  <a:cubicBezTo>
                    <a:pt x="35" y="31"/>
                    <a:pt x="35" y="31"/>
                    <a:pt x="35" y="31"/>
                  </a:cubicBezTo>
                  <a:cubicBezTo>
                    <a:pt x="34" y="31"/>
                    <a:pt x="34" y="31"/>
                    <a:pt x="34" y="31"/>
                  </a:cubicBezTo>
                  <a:cubicBezTo>
                    <a:pt x="33" y="32"/>
                    <a:pt x="33" y="32"/>
                    <a:pt x="33" y="32"/>
                  </a:cubicBezTo>
                  <a:cubicBezTo>
                    <a:pt x="33" y="32"/>
                    <a:pt x="33" y="32"/>
                    <a:pt x="33" y="32"/>
                  </a:cubicBezTo>
                  <a:cubicBezTo>
                    <a:pt x="34" y="32"/>
                    <a:pt x="34" y="32"/>
                    <a:pt x="34" y="32"/>
                  </a:cubicBezTo>
                  <a:cubicBezTo>
                    <a:pt x="35" y="32"/>
                    <a:pt x="35" y="32"/>
                    <a:pt x="35" y="32"/>
                  </a:cubicBezTo>
                  <a:cubicBezTo>
                    <a:pt x="35" y="32"/>
                    <a:pt x="35" y="32"/>
                    <a:pt x="35" y="32"/>
                  </a:cubicBezTo>
                  <a:cubicBezTo>
                    <a:pt x="36" y="32"/>
                    <a:pt x="36" y="32"/>
                    <a:pt x="36" y="32"/>
                  </a:cubicBezTo>
                  <a:cubicBezTo>
                    <a:pt x="36" y="33"/>
                    <a:pt x="36" y="33"/>
                    <a:pt x="36" y="33"/>
                  </a:cubicBezTo>
                  <a:cubicBezTo>
                    <a:pt x="37" y="33"/>
                    <a:pt x="37" y="33"/>
                    <a:pt x="37" y="33"/>
                  </a:cubicBezTo>
                  <a:cubicBezTo>
                    <a:pt x="37" y="34"/>
                    <a:pt x="37" y="34"/>
                    <a:pt x="37" y="34"/>
                  </a:cubicBezTo>
                  <a:cubicBezTo>
                    <a:pt x="36" y="33"/>
                    <a:pt x="36" y="33"/>
                    <a:pt x="36" y="33"/>
                  </a:cubicBezTo>
                  <a:cubicBezTo>
                    <a:pt x="35" y="33"/>
                    <a:pt x="35" y="33"/>
                    <a:pt x="35" y="33"/>
                  </a:cubicBezTo>
                  <a:cubicBezTo>
                    <a:pt x="34" y="33"/>
                    <a:pt x="34" y="33"/>
                    <a:pt x="34" y="33"/>
                  </a:cubicBezTo>
                  <a:cubicBezTo>
                    <a:pt x="33" y="33"/>
                    <a:pt x="33" y="33"/>
                    <a:pt x="33" y="33"/>
                  </a:cubicBezTo>
                  <a:cubicBezTo>
                    <a:pt x="33" y="34"/>
                    <a:pt x="33" y="34"/>
                    <a:pt x="33" y="34"/>
                  </a:cubicBezTo>
                  <a:cubicBezTo>
                    <a:pt x="32" y="34"/>
                    <a:pt x="32" y="34"/>
                    <a:pt x="32" y="34"/>
                  </a:cubicBezTo>
                  <a:cubicBezTo>
                    <a:pt x="32" y="34"/>
                    <a:pt x="32" y="34"/>
                    <a:pt x="32" y="34"/>
                  </a:cubicBezTo>
                  <a:cubicBezTo>
                    <a:pt x="31" y="35"/>
                    <a:pt x="31" y="35"/>
                    <a:pt x="31" y="35"/>
                  </a:cubicBezTo>
                  <a:cubicBezTo>
                    <a:pt x="30" y="35"/>
                    <a:pt x="30" y="35"/>
                    <a:pt x="30" y="35"/>
                  </a:cubicBezTo>
                  <a:cubicBezTo>
                    <a:pt x="30" y="35"/>
                    <a:pt x="30" y="35"/>
                    <a:pt x="30" y="35"/>
                  </a:cubicBezTo>
                  <a:cubicBezTo>
                    <a:pt x="31" y="35"/>
                    <a:pt x="31" y="35"/>
                    <a:pt x="31" y="35"/>
                  </a:cubicBezTo>
                  <a:cubicBezTo>
                    <a:pt x="32" y="36"/>
                    <a:pt x="32" y="36"/>
                    <a:pt x="32" y="36"/>
                  </a:cubicBezTo>
                  <a:cubicBezTo>
                    <a:pt x="31" y="36"/>
                    <a:pt x="31" y="36"/>
                    <a:pt x="31" y="36"/>
                  </a:cubicBezTo>
                  <a:cubicBezTo>
                    <a:pt x="31" y="36"/>
                    <a:pt x="31" y="36"/>
                    <a:pt x="31" y="36"/>
                  </a:cubicBezTo>
                  <a:cubicBezTo>
                    <a:pt x="30" y="36"/>
                    <a:pt x="30" y="36"/>
                    <a:pt x="30" y="36"/>
                  </a:cubicBezTo>
                  <a:cubicBezTo>
                    <a:pt x="31" y="36"/>
                    <a:pt x="31" y="36"/>
                    <a:pt x="31" y="36"/>
                  </a:cubicBezTo>
                  <a:cubicBezTo>
                    <a:pt x="31" y="37"/>
                    <a:pt x="31" y="37"/>
                    <a:pt x="31" y="37"/>
                  </a:cubicBezTo>
                  <a:cubicBezTo>
                    <a:pt x="30" y="37"/>
                    <a:pt x="30" y="37"/>
                    <a:pt x="30" y="37"/>
                  </a:cubicBezTo>
                  <a:cubicBezTo>
                    <a:pt x="30" y="36"/>
                    <a:pt x="30" y="36"/>
                    <a:pt x="30" y="36"/>
                  </a:cubicBezTo>
                  <a:cubicBezTo>
                    <a:pt x="30" y="37"/>
                    <a:pt x="30" y="37"/>
                    <a:pt x="30" y="37"/>
                  </a:cubicBezTo>
                  <a:cubicBezTo>
                    <a:pt x="30" y="37"/>
                    <a:pt x="30" y="37"/>
                    <a:pt x="30" y="37"/>
                  </a:cubicBezTo>
                  <a:cubicBezTo>
                    <a:pt x="30" y="37"/>
                    <a:pt x="30" y="37"/>
                    <a:pt x="30" y="37"/>
                  </a:cubicBezTo>
                  <a:cubicBezTo>
                    <a:pt x="30" y="38"/>
                    <a:pt x="30" y="38"/>
                    <a:pt x="30" y="38"/>
                  </a:cubicBezTo>
                  <a:cubicBezTo>
                    <a:pt x="30" y="38"/>
                    <a:pt x="30" y="38"/>
                    <a:pt x="30" y="38"/>
                  </a:cubicBezTo>
                  <a:cubicBezTo>
                    <a:pt x="30" y="38"/>
                    <a:pt x="30" y="38"/>
                    <a:pt x="30" y="38"/>
                  </a:cubicBezTo>
                  <a:cubicBezTo>
                    <a:pt x="29" y="38"/>
                    <a:pt x="29" y="38"/>
                    <a:pt x="29" y="38"/>
                  </a:cubicBezTo>
                  <a:cubicBezTo>
                    <a:pt x="29" y="38"/>
                    <a:pt x="29" y="38"/>
                    <a:pt x="29" y="38"/>
                  </a:cubicBezTo>
                  <a:cubicBezTo>
                    <a:pt x="29" y="38"/>
                    <a:pt x="29" y="38"/>
                    <a:pt x="29" y="38"/>
                  </a:cubicBezTo>
                  <a:cubicBezTo>
                    <a:pt x="29" y="39"/>
                    <a:pt x="29" y="39"/>
                    <a:pt x="29" y="39"/>
                  </a:cubicBezTo>
                  <a:cubicBezTo>
                    <a:pt x="29" y="39"/>
                    <a:pt x="29" y="39"/>
                    <a:pt x="29" y="39"/>
                  </a:cubicBezTo>
                  <a:cubicBezTo>
                    <a:pt x="30" y="39"/>
                    <a:pt x="30" y="39"/>
                    <a:pt x="30" y="39"/>
                  </a:cubicBezTo>
                  <a:cubicBezTo>
                    <a:pt x="31" y="40"/>
                    <a:pt x="31" y="40"/>
                    <a:pt x="31" y="40"/>
                  </a:cubicBezTo>
                  <a:cubicBezTo>
                    <a:pt x="31" y="40"/>
                    <a:pt x="31" y="40"/>
                    <a:pt x="31" y="40"/>
                  </a:cubicBezTo>
                  <a:cubicBezTo>
                    <a:pt x="32" y="40"/>
                    <a:pt x="32" y="40"/>
                    <a:pt x="32" y="40"/>
                  </a:cubicBezTo>
                  <a:cubicBezTo>
                    <a:pt x="31" y="40"/>
                    <a:pt x="31" y="40"/>
                    <a:pt x="31" y="40"/>
                  </a:cubicBezTo>
                  <a:cubicBezTo>
                    <a:pt x="31" y="40"/>
                    <a:pt x="31" y="40"/>
                    <a:pt x="31" y="40"/>
                  </a:cubicBezTo>
                  <a:cubicBezTo>
                    <a:pt x="30" y="40"/>
                    <a:pt x="30" y="40"/>
                    <a:pt x="30" y="40"/>
                  </a:cubicBezTo>
                  <a:cubicBezTo>
                    <a:pt x="30" y="40"/>
                    <a:pt x="30" y="40"/>
                    <a:pt x="30" y="40"/>
                  </a:cubicBezTo>
                  <a:cubicBezTo>
                    <a:pt x="29" y="40"/>
                    <a:pt x="29" y="40"/>
                    <a:pt x="29" y="40"/>
                  </a:cubicBezTo>
                  <a:cubicBezTo>
                    <a:pt x="28" y="41"/>
                    <a:pt x="28" y="41"/>
                    <a:pt x="28" y="41"/>
                  </a:cubicBezTo>
                  <a:cubicBezTo>
                    <a:pt x="28" y="41"/>
                    <a:pt x="28" y="41"/>
                    <a:pt x="28" y="41"/>
                  </a:cubicBezTo>
                  <a:cubicBezTo>
                    <a:pt x="29" y="41"/>
                    <a:pt x="29" y="41"/>
                    <a:pt x="29" y="41"/>
                  </a:cubicBezTo>
                  <a:cubicBezTo>
                    <a:pt x="29" y="42"/>
                    <a:pt x="29" y="42"/>
                    <a:pt x="29" y="42"/>
                  </a:cubicBezTo>
                  <a:cubicBezTo>
                    <a:pt x="30" y="42"/>
                    <a:pt x="30" y="42"/>
                    <a:pt x="30" y="42"/>
                  </a:cubicBezTo>
                  <a:cubicBezTo>
                    <a:pt x="30" y="43"/>
                    <a:pt x="30" y="43"/>
                    <a:pt x="30" y="43"/>
                  </a:cubicBezTo>
                  <a:cubicBezTo>
                    <a:pt x="29" y="42"/>
                    <a:pt x="29" y="42"/>
                    <a:pt x="29" y="42"/>
                  </a:cubicBezTo>
                  <a:cubicBezTo>
                    <a:pt x="29" y="42"/>
                    <a:pt x="29" y="42"/>
                    <a:pt x="29" y="42"/>
                  </a:cubicBezTo>
                  <a:cubicBezTo>
                    <a:pt x="28" y="43"/>
                    <a:pt x="28" y="43"/>
                    <a:pt x="28" y="43"/>
                  </a:cubicBezTo>
                  <a:cubicBezTo>
                    <a:pt x="28" y="43"/>
                    <a:pt x="28" y="43"/>
                    <a:pt x="28" y="43"/>
                  </a:cubicBezTo>
                  <a:cubicBezTo>
                    <a:pt x="28" y="43"/>
                    <a:pt x="28" y="43"/>
                    <a:pt x="28" y="43"/>
                  </a:cubicBezTo>
                  <a:cubicBezTo>
                    <a:pt x="29" y="44"/>
                    <a:pt x="29" y="44"/>
                    <a:pt x="29" y="44"/>
                  </a:cubicBezTo>
                  <a:cubicBezTo>
                    <a:pt x="29" y="44"/>
                    <a:pt x="29" y="44"/>
                    <a:pt x="29" y="44"/>
                  </a:cubicBezTo>
                  <a:cubicBezTo>
                    <a:pt x="28" y="44"/>
                    <a:pt x="28" y="44"/>
                    <a:pt x="28" y="44"/>
                  </a:cubicBezTo>
                  <a:cubicBezTo>
                    <a:pt x="28" y="44"/>
                    <a:pt x="28" y="44"/>
                    <a:pt x="28" y="44"/>
                  </a:cubicBezTo>
                  <a:cubicBezTo>
                    <a:pt x="28" y="44"/>
                    <a:pt x="28" y="44"/>
                    <a:pt x="28" y="44"/>
                  </a:cubicBezTo>
                  <a:cubicBezTo>
                    <a:pt x="28" y="45"/>
                    <a:pt x="28" y="45"/>
                    <a:pt x="28" y="45"/>
                  </a:cubicBezTo>
                  <a:cubicBezTo>
                    <a:pt x="28" y="45"/>
                    <a:pt x="28" y="45"/>
                    <a:pt x="28" y="45"/>
                  </a:cubicBezTo>
                  <a:cubicBezTo>
                    <a:pt x="28" y="45"/>
                    <a:pt x="28" y="45"/>
                    <a:pt x="28" y="45"/>
                  </a:cubicBezTo>
                  <a:cubicBezTo>
                    <a:pt x="28" y="46"/>
                    <a:pt x="28" y="46"/>
                    <a:pt x="28" y="46"/>
                  </a:cubicBezTo>
                  <a:cubicBezTo>
                    <a:pt x="27" y="45"/>
                    <a:pt x="27" y="45"/>
                    <a:pt x="27" y="45"/>
                  </a:cubicBezTo>
                  <a:cubicBezTo>
                    <a:pt x="27" y="45"/>
                    <a:pt x="27" y="45"/>
                    <a:pt x="27" y="45"/>
                  </a:cubicBezTo>
                  <a:cubicBezTo>
                    <a:pt x="27" y="46"/>
                    <a:pt x="27" y="46"/>
                    <a:pt x="27" y="46"/>
                  </a:cubicBezTo>
                  <a:cubicBezTo>
                    <a:pt x="27" y="46"/>
                    <a:pt x="27" y="46"/>
                    <a:pt x="27" y="46"/>
                  </a:cubicBezTo>
                  <a:cubicBezTo>
                    <a:pt x="27" y="47"/>
                    <a:pt x="27" y="47"/>
                    <a:pt x="27" y="47"/>
                  </a:cubicBezTo>
                  <a:cubicBezTo>
                    <a:pt x="28" y="47"/>
                    <a:pt x="28" y="47"/>
                    <a:pt x="28" y="47"/>
                  </a:cubicBezTo>
                  <a:cubicBezTo>
                    <a:pt x="28" y="47"/>
                    <a:pt x="28" y="47"/>
                    <a:pt x="28" y="47"/>
                  </a:cubicBezTo>
                  <a:cubicBezTo>
                    <a:pt x="28" y="47"/>
                    <a:pt x="28" y="47"/>
                    <a:pt x="28" y="47"/>
                  </a:cubicBezTo>
                  <a:cubicBezTo>
                    <a:pt x="29" y="47"/>
                    <a:pt x="29" y="47"/>
                    <a:pt x="29" y="47"/>
                  </a:cubicBezTo>
                  <a:cubicBezTo>
                    <a:pt x="28" y="48"/>
                    <a:pt x="28" y="48"/>
                    <a:pt x="28" y="48"/>
                  </a:cubicBezTo>
                  <a:cubicBezTo>
                    <a:pt x="28" y="48"/>
                    <a:pt x="28" y="48"/>
                    <a:pt x="28" y="48"/>
                  </a:cubicBezTo>
                  <a:cubicBezTo>
                    <a:pt x="27" y="48"/>
                    <a:pt x="27" y="48"/>
                    <a:pt x="27" y="48"/>
                  </a:cubicBezTo>
                  <a:cubicBezTo>
                    <a:pt x="27" y="48"/>
                    <a:pt x="27" y="48"/>
                    <a:pt x="27" y="48"/>
                  </a:cubicBezTo>
                  <a:cubicBezTo>
                    <a:pt x="26" y="49"/>
                    <a:pt x="26" y="49"/>
                    <a:pt x="26" y="49"/>
                  </a:cubicBezTo>
                  <a:cubicBezTo>
                    <a:pt x="26" y="49"/>
                    <a:pt x="26" y="49"/>
                    <a:pt x="26" y="49"/>
                  </a:cubicBezTo>
                  <a:cubicBezTo>
                    <a:pt x="25" y="49"/>
                    <a:pt x="25" y="49"/>
                    <a:pt x="25" y="49"/>
                  </a:cubicBezTo>
                  <a:cubicBezTo>
                    <a:pt x="25" y="50"/>
                    <a:pt x="25" y="50"/>
                    <a:pt x="25" y="50"/>
                  </a:cubicBezTo>
                  <a:cubicBezTo>
                    <a:pt x="25" y="50"/>
                    <a:pt x="25" y="50"/>
                    <a:pt x="25" y="50"/>
                  </a:cubicBezTo>
                  <a:cubicBezTo>
                    <a:pt x="25" y="50"/>
                    <a:pt x="25" y="50"/>
                    <a:pt x="25" y="50"/>
                  </a:cubicBezTo>
                  <a:cubicBezTo>
                    <a:pt x="24" y="50"/>
                    <a:pt x="24" y="50"/>
                    <a:pt x="24" y="50"/>
                  </a:cubicBezTo>
                  <a:cubicBezTo>
                    <a:pt x="23" y="51"/>
                    <a:pt x="23" y="51"/>
                    <a:pt x="23" y="51"/>
                  </a:cubicBezTo>
                  <a:cubicBezTo>
                    <a:pt x="24" y="51"/>
                    <a:pt x="24" y="51"/>
                    <a:pt x="24" y="51"/>
                  </a:cubicBezTo>
                  <a:cubicBezTo>
                    <a:pt x="24" y="52"/>
                    <a:pt x="24" y="52"/>
                    <a:pt x="24" y="52"/>
                  </a:cubicBezTo>
                  <a:cubicBezTo>
                    <a:pt x="24" y="52"/>
                    <a:pt x="24" y="52"/>
                    <a:pt x="24" y="52"/>
                  </a:cubicBezTo>
                  <a:cubicBezTo>
                    <a:pt x="23" y="53"/>
                    <a:pt x="23" y="53"/>
                    <a:pt x="23" y="53"/>
                  </a:cubicBezTo>
                  <a:cubicBezTo>
                    <a:pt x="23" y="53"/>
                    <a:pt x="23" y="53"/>
                    <a:pt x="23" y="53"/>
                  </a:cubicBezTo>
                  <a:cubicBezTo>
                    <a:pt x="23" y="52"/>
                    <a:pt x="23" y="52"/>
                    <a:pt x="23" y="52"/>
                  </a:cubicBezTo>
                  <a:cubicBezTo>
                    <a:pt x="22" y="52"/>
                    <a:pt x="22" y="52"/>
                    <a:pt x="22" y="52"/>
                  </a:cubicBezTo>
                  <a:cubicBezTo>
                    <a:pt x="22" y="52"/>
                    <a:pt x="22" y="52"/>
                    <a:pt x="22" y="52"/>
                  </a:cubicBezTo>
                  <a:cubicBezTo>
                    <a:pt x="21" y="52"/>
                    <a:pt x="21" y="52"/>
                    <a:pt x="21" y="52"/>
                  </a:cubicBezTo>
                  <a:cubicBezTo>
                    <a:pt x="22" y="53"/>
                    <a:pt x="22" y="53"/>
                    <a:pt x="22" y="53"/>
                  </a:cubicBezTo>
                  <a:cubicBezTo>
                    <a:pt x="21" y="53"/>
                    <a:pt x="21" y="53"/>
                    <a:pt x="21" y="53"/>
                  </a:cubicBezTo>
                  <a:cubicBezTo>
                    <a:pt x="21" y="53"/>
                    <a:pt x="21" y="53"/>
                    <a:pt x="21" y="53"/>
                  </a:cubicBezTo>
                  <a:cubicBezTo>
                    <a:pt x="21" y="54"/>
                    <a:pt x="21" y="54"/>
                    <a:pt x="21" y="54"/>
                  </a:cubicBezTo>
                  <a:cubicBezTo>
                    <a:pt x="20" y="54"/>
                    <a:pt x="20" y="54"/>
                    <a:pt x="20" y="54"/>
                  </a:cubicBezTo>
                  <a:cubicBezTo>
                    <a:pt x="20" y="54"/>
                    <a:pt x="20" y="54"/>
                    <a:pt x="20" y="54"/>
                  </a:cubicBezTo>
                  <a:cubicBezTo>
                    <a:pt x="20" y="55"/>
                    <a:pt x="20" y="55"/>
                    <a:pt x="20" y="55"/>
                  </a:cubicBezTo>
                  <a:cubicBezTo>
                    <a:pt x="19" y="55"/>
                    <a:pt x="19" y="55"/>
                    <a:pt x="19" y="55"/>
                  </a:cubicBezTo>
                  <a:cubicBezTo>
                    <a:pt x="19" y="55"/>
                    <a:pt x="19" y="55"/>
                    <a:pt x="19" y="55"/>
                  </a:cubicBezTo>
                  <a:cubicBezTo>
                    <a:pt x="19" y="56"/>
                    <a:pt x="19" y="56"/>
                    <a:pt x="19" y="56"/>
                  </a:cubicBezTo>
                  <a:cubicBezTo>
                    <a:pt x="19" y="57"/>
                    <a:pt x="19" y="57"/>
                    <a:pt x="19" y="57"/>
                  </a:cubicBezTo>
                  <a:cubicBezTo>
                    <a:pt x="18" y="57"/>
                    <a:pt x="18" y="57"/>
                    <a:pt x="18" y="57"/>
                  </a:cubicBezTo>
                  <a:cubicBezTo>
                    <a:pt x="18" y="58"/>
                    <a:pt x="18" y="58"/>
                    <a:pt x="18" y="58"/>
                  </a:cubicBezTo>
                  <a:cubicBezTo>
                    <a:pt x="19" y="57"/>
                    <a:pt x="19" y="57"/>
                    <a:pt x="19" y="57"/>
                  </a:cubicBezTo>
                  <a:cubicBezTo>
                    <a:pt x="19" y="57"/>
                    <a:pt x="19" y="57"/>
                    <a:pt x="19" y="57"/>
                  </a:cubicBezTo>
                  <a:cubicBezTo>
                    <a:pt x="19" y="58"/>
                    <a:pt x="19" y="58"/>
                    <a:pt x="19" y="58"/>
                  </a:cubicBezTo>
                  <a:cubicBezTo>
                    <a:pt x="19" y="58"/>
                    <a:pt x="19" y="58"/>
                    <a:pt x="19" y="58"/>
                  </a:cubicBezTo>
                  <a:cubicBezTo>
                    <a:pt x="19" y="59"/>
                    <a:pt x="19" y="59"/>
                    <a:pt x="19" y="59"/>
                  </a:cubicBezTo>
                  <a:cubicBezTo>
                    <a:pt x="19" y="59"/>
                    <a:pt x="19" y="59"/>
                    <a:pt x="19" y="59"/>
                  </a:cubicBezTo>
                  <a:cubicBezTo>
                    <a:pt x="20" y="59"/>
                    <a:pt x="20" y="59"/>
                    <a:pt x="20" y="59"/>
                  </a:cubicBezTo>
                  <a:cubicBezTo>
                    <a:pt x="21" y="59"/>
                    <a:pt x="21" y="59"/>
                    <a:pt x="21" y="59"/>
                  </a:cubicBezTo>
                  <a:cubicBezTo>
                    <a:pt x="22" y="57"/>
                    <a:pt x="22" y="57"/>
                    <a:pt x="22" y="57"/>
                  </a:cubicBezTo>
                  <a:cubicBezTo>
                    <a:pt x="22" y="57"/>
                    <a:pt x="22" y="57"/>
                    <a:pt x="22" y="57"/>
                  </a:cubicBezTo>
                  <a:cubicBezTo>
                    <a:pt x="22" y="57"/>
                    <a:pt x="22" y="57"/>
                    <a:pt x="22" y="57"/>
                  </a:cubicBezTo>
                  <a:cubicBezTo>
                    <a:pt x="22" y="56"/>
                    <a:pt x="22" y="56"/>
                    <a:pt x="22" y="56"/>
                  </a:cubicBezTo>
                  <a:cubicBezTo>
                    <a:pt x="22" y="56"/>
                    <a:pt x="22" y="56"/>
                    <a:pt x="22" y="56"/>
                  </a:cubicBezTo>
                  <a:cubicBezTo>
                    <a:pt x="23" y="55"/>
                    <a:pt x="23" y="55"/>
                    <a:pt x="23" y="55"/>
                  </a:cubicBezTo>
                  <a:cubicBezTo>
                    <a:pt x="23" y="55"/>
                    <a:pt x="23" y="55"/>
                    <a:pt x="23" y="55"/>
                  </a:cubicBezTo>
                  <a:cubicBezTo>
                    <a:pt x="24" y="55"/>
                    <a:pt x="24" y="55"/>
                    <a:pt x="24" y="55"/>
                  </a:cubicBezTo>
                  <a:cubicBezTo>
                    <a:pt x="24" y="55"/>
                    <a:pt x="24" y="55"/>
                    <a:pt x="24" y="55"/>
                  </a:cubicBezTo>
                  <a:cubicBezTo>
                    <a:pt x="23" y="56"/>
                    <a:pt x="23" y="56"/>
                    <a:pt x="23" y="56"/>
                  </a:cubicBezTo>
                  <a:cubicBezTo>
                    <a:pt x="23" y="56"/>
                    <a:pt x="23" y="56"/>
                    <a:pt x="23" y="56"/>
                  </a:cubicBezTo>
                  <a:cubicBezTo>
                    <a:pt x="24" y="57"/>
                    <a:pt x="24" y="57"/>
                    <a:pt x="24" y="57"/>
                  </a:cubicBezTo>
                  <a:cubicBezTo>
                    <a:pt x="24" y="57"/>
                    <a:pt x="24" y="57"/>
                    <a:pt x="24" y="57"/>
                  </a:cubicBezTo>
                  <a:cubicBezTo>
                    <a:pt x="23" y="57"/>
                    <a:pt x="23" y="57"/>
                    <a:pt x="23" y="57"/>
                  </a:cubicBezTo>
                  <a:cubicBezTo>
                    <a:pt x="22" y="59"/>
                    <a:pt x="22" y="59"/>
                    <a:pt x="22" y="59"/>
                  </a:cubicBezTo>
                  <a:cubicBezTo>
                    <a:pt x="23" y="59"/>
                    <a:pt x="23" y="59"/>
                    <a:pt x="23" y="59"/>
                  </a:cubicBezTo>
                  <a:cubicBezTo>
                    <a:pt x="22" y="59"/>
                    <a:pt x="22" y="59"/>
                    <a:pt x="22" y="59"/>
                  </a:cubicBezTo>
                  <a:cubicBezTo>
                    <a:pt x="22" y="60"/>
                    <a:pt x="22" y="60"/>
                    <a:pt x="22" y="60"/>
                  </a:cubicBezTo>
                  <a:cubicBezTo>
                    <a:pt x="22" y="60"/>
                    <a:pt x="22" y="60"/>
                    <a:pt x="22" y="60"/>
                  </a:cubicBezTo>
                  <a:cubicBezTo>
                    <a:pt x="21" y="59"/>
                    <a:pt x="21" y="59"/>
                    <a:pt x="21" y="59"/>
                  </a:cubicBezTo>
                  <a:cubicBezTo>
                    <a:pt x="20" y="60"/>
                    <a:pt x="20" y="60"/>
                    <a:pt x="20" y="60"/>
                  </a:cubicBezTo>
                  <a:cubicBezTo>
                    <a:pt x="20" y="60"/>
                    <a:pt x="20" y="60"/>
                    <a:pt x="20" y="60"/>
                  </a:cubicBezTo>
                  <a:cubicBezTo>
                    <a:pt x="20" y="61"/>
                    <a:pt x="20" y="61"/>
                    <a:pt x="20" y="61"/>
                  </a:cubicBezTo>
                  <a:cubicBezTo>
                    <a:pt x="19" y="61"/>
                    <a:pt x="19" y="61"/>
                    <a:pt x="19" y="61"/>
                  </a:cubicBezTo>
                  <a:cubicBezTo>
                    <a:pt x="18" y="61"/>
                    <a:pt x="18" y="61"/>
                    <a:pt x="18" y="61"/>
                  </a:cubicBezTo>
                  <a:cubicBezTo>
                    <a:pt x="19" y="61"/>
                    <a:pt x="19" y="61"/>
                    <a:pt x="19" y="61"/>
                  </a:cubicBezTo>
                  <a:cubicBezTo>
                    <a:pt x="19" y="61"/>
                    <a:pt x="19" y="61"/>
                    <a:pt x="19" y="61"/>
                  </a:cubicBezTo>
                  <a:cubicBezTo>
                    <a:pt x="19" y="60"/>
                    <a:pt x="19" y="60"/>
                    <a:pt x="19" y="60"/>
                  </a:cubicBezTo>
                  <a:cubicBezTo>
                    <a:pt x="19" y="59"/>
                    <a:pt x="19" y="59"/>
                    <a:pt x="19" y="59"/>
                  </a:cubicBezTo>
                  <a:cubicBezTo>
                    <a:pt x="18" y="58"/>
                    <a:pt x="18" y="58"/>
                    <a:pt x="18" y="58"/>
                  </a:cubicBezTo>
                  <a:cubicBezTo>
                    <a:pt x="17" y="58"/>
                    <a:pt x="17" y="58"/>
                    <a:pt x="17" y="58"/>
                  </a:cubicBezTo>
                  <a:cubicBezTo>
                    <a:pt x="17" y="59"/>
                    <a:pt x="17" y="59"/>
                    <a:pt x="17" y="59"/>
                  </a:cubicBezTo>
                  <a:cubicBezTo>
                    <a:pt x="16" y="59"/>
                    <a:pt x="16" y="59"/>
                    <a:pt x="16" y="59"/>
                  </a:cubicBezTo>
                  <a:cubicBezTo>
                    <a:pt x="16" y="59"/>
                    <a:pt x="16" y="59"/>
                    <a:pt x="16" y="59"/>
                  </a:cubicBezTo>
                  <a:cubicBezTo>
                    <a:pt x="17" y="59"/>
                    <a:pt x="17" y="59"/>
                    <a:pt x="17" y="59"/>
                  </a:cubicBezTo>
                  <a:cubicBezTo>
                    <a:pt x="16" y="60"/>
                    <a:pt x="16" y="60"/>
                    <a:pt x="16" y="60"/>
                  </a:cubicBezTo>
                  <a:cubicBezTo>
                    <a:pt x="15" y="60"/>
                    <a:pt x="15" y="60"/>
                    <a:pt x="15" y="60"/>
                  </a:cubicBezTo>
                  <a:cubicBezTo>
                    <a:pt x="15" y="60"/>
                    <a:pt x="15" y="60"/>
                    <a:pt x="15" y="60"/>
                  </a:cubicBezTo>
                  <a:cubicBezTo>
                    <a:pt x="14" y="61"/>
                    <a:pt x="14" y="61"/>
                    <a:pt x="14" y="61"/>
                  </a:cubicBezTo>
                  <a:cubicBezTo>
                    <a:pt x="14" y="61"/>
                    <a:pt x="14" y="61"/>
                    <a:pt x="14" y="61"/>
                  </a:cubicBezTo>
                  <a:cubicBezTo>
                    <a:pt x="15" y="61"/>
                    <a:pt x="15" y="61"/>
                    <a:pt x="15" y="61"/>
                  </a:cubicBezTo>
                  <a:cubicBezTo>
                    <a:pt x="15" y="61"/>
                    <a:pt x="15" y="61"/>
                    <a:pt x="15" y="61"/>
                  </a:cubicBezTo>
                  <a:cubicBezTo>
                    <a:pt x="14" y="61"/>
                    <a:pt x="14" y="61"/>
                    <a:pt x="14" y="61"/>
                  </a:cubicBezTo>
                  <a:cubicBezTo>
                    <a:pt x="14" y="62"/>
                    <a:pt x="14" y="62"/>
                    <a:pt x="14" y="62"/>
                  </a:cubicBezTo>
                  <a:cubicBezTo>
                    <a:pt x="13" y="61"/>
                    <a:pt x="13" y="61"/>
                    <a:pt x="13" y="61"/>
                  </a:cubicBezTo>
                  <a:cubicBezTo>
                    <a:pt x="13" y="61"/>
                    <a:pt x="13" y="61"/>
                    <a:pt x="13" y="61"/>
                  </a:cubicBezTo>
                  <a:cubicBezTo>
                    <a:pt x="13" y="62"/>
                    <a:pt x="13" y="62"/>
                    <a:pt x="13" y="62"/>
                  </a:cubicBezTo>
                  <a:cubicBezTo>
                    <a:pt x="14" y="62"/>
                    <a:pt x="14" y="62"/>
                    <a:pt x="14" y="62"/>
                  </a:cubicBezTo>
                  <a:cubicBezTo>
                    <a:pt x="15" y="62"/>
                    <a:pt x="15" y="62"/>
                    <a:pt x="15" y="62"/>
                  </a:cubicBezTo>
                  <a:cubicBezTo>
                    <a:pt x="14" y="63"/>
                    <a:pt x="14" y="63"/>
                    <a:pt x="14" y="63"/>
                  </a:cubicBezTo>
                  <a:cubicBezTo>
                    <a:pt x="15" y="63"/>
                    <a:pt x="15" y="63"/>
                    <a:pt x="15" y="63"/>
                  </a:cubicBezTo>
                  <a:cubicBezTo>
                    <a:pt x="15" y="64"/>
                    <a:pt x="15" y="64"/>
                    <a:pt x="15" y="64"/>
                  </a:cubicBezTo>
                  <a:cubicBezTo>
                    <a:pt x="14" y="63"/>
                    <a:pt x="14" y="63"/>
                    <a:pt x="14" y="63"/>
                  </a:cubicBezTo>
                  <a:cubicBezTo>
                    <a:pt x="14" y="63"/>
                    <a:pt x="14" y="63"/>
                    <a:pt x="14" y="63"/>
                  </a:cubicBezTo>
                  <a:cubicBezTo>
                    <a:pt x="13" y="63"/>
                    <a:pt x="13" y="63"/>
                    <a:pt x="13" y="63"/>
                  </a:cubicBezTo>
                  <a:cubicBezTo>
                    <a:pt x="12" y="62"/>
                    <a:pt x="12" y="62"/>
                    <a:pt x="12" y="62"/>
                  </a:cubicBezTo>
                  <a:cubicBezTo>
                    <a:pt x="12" y="62"/>
                    <a:pt x="12" y="62"/>
                    <a:pt x="12" y="62"/>
                  </a:cubicBezTo>
                  <a:cubicBezTo>
                    <a:pt x="12" y="62"/>
                    <a:pt x="12" y="62"/>
                    <a:pt x="12" y="62"/>
                  </a:cubicBezTo>
                  <a:cubicBezTo>
                    <a:pt x="12" y="62"/>
                    <a:pt x="12" y="62"/>
                    <a:pt x="12" y="62"/>
                  </a:cubicBezTo>
                  <a:cubicBezTo>
                    <a:pt x="12" y="63"/>
                    <a:pt x="12" y="63"/>
                    <a:pt x="12" y="63"/>
                  </a:cubicBezTo>
                  <a:cubicBezTo>
                    <a:pt x="13" y="64"/>
                    <a:pt x="13" y="64"/>
                    <a:pt x="13" y="64"/>
                  </a:cubicBezTo>
                  <a:cubicBezTo>
                    <a:pt x="14" y="64"/>
                    <a:pt x="14" y="64"/>
                    <a:pt x="14" y="64"/>
                  </a:cubicBezTo>
                  <a:cubicBezTo>
                    <a:pt x="14" y="64"/>
                    <a:pt x="14" y="64"/>
                    <a:pt x="14" y="64"/>
                  </a:cubicBezTo>
                  <a:cubicBezTo>
                    <a:pt x="14" y="64"/>
                    <a:pt x="14" y="64"/>
                    <a:pt x="14" y="64"/>
                  </a:cubicBezTo>
                  <a:cubicBezTo>
                    <a:pt x="12" y="64"/>
                    <a:pt x="12" y="64"/>
                    <a:pt x="12" y="64"/>
                  </a:cubicBezTo>
                  <a:cubicBezTo>
                    <a:pt x="11" y="63"/>
                    <a:pt x="11" y="63"/>
                    <a:pt x="11" y="63"/>
                  </a:cubicBezTo>
                  <a:cubicBezTo>
                    <a:pt x="11" y="63"/>
                    <a:pt x="11" y="63"/>
                    <a:pt x="11" y="63"/>
                  </a:cubicBezTo>
                  <a:cubicBezTo>
                    <a:pt x="10" y="63"/>
                    <a:pt x="10" y="63"/>
                    <a:pt x="10" y="63"/>
                  </a:cubicBezTo>
                  <a:cubicBezTo>
                    <a:pt x="9" y="63"/>
                    <a:pt x="9" y="63"/>
                    <a:pt x="9" y="63"/>
                  </a:cubicBezTo>
                  <a:cubicBezTo>
                    <a:pt x="9" y="62"/>
                    <a:pt x="9" y="62"/>
                    <a:pt x="9" y="62"/>
                  </a:cubicBezTo>
                  <a:cubicBezTo>
                    <a:pt x="8" y="63"/>
                    <a:pt x="8" y="63"/>
                    <a:pt x="8" y="63"/>
                  </a:cubicBezTo>
                  <a:cubicBezTo>
                    <a:pt x="8" y="63"/>
                    <a:pt x="8" y="63"/>
                    <a:pt x="8" y="63"/>
                  </a:cubicBezTo>
                  <a:cubicBezTo>
                    <a:pt x="8" y="64"/>
                    <a:pt x="8" y="64"/>
                    <a:pt x="8" y="64"/>
                  </a:cubicBezTo>
                  <a:cubicBezTo>
                    <a:pt x="9" y="64"/>
                    <a:pt x="9" y="64"/>
                    <a:pt x="9" y="64"/>
                  </a:cubicBezTo>
                  <a:cubicBezTo>
                    <a:pt x="10" y="64"/>
                    <a:pt x="10" y="64"/>
                    <a:pt x="10" y="64"/>
                  </a:cubicBezTo>
                  <a:cubicBezTo>
                    <a:pt x="10" y="64"/>
                    <a:pt x="10" y="64"/>
                    <a:pt x="10" y="64"/>
                  </a:cubicBezTo>
                  <a:cubicBezTo>
                    <a:pt x="10" y="64"/>
                    <a:pt x="10" y="64"/>
                    <a:pt x="10" y="64"/>
                  </a:cubicBezTo>
                  <a:cubicBezTo>
                    <a:pt x="10" y="65"/>
                    <a:pt x="10" y="65"/>
                    <a:pt x="10" y="65"/>
                  </a:cubicBezTo>
                  <a:cubicBezTo>
                    <a:pt x="11" y="64"/>
                    <a:pt x="11" y="64"/>
                    <a:pt x="11" y="64"/>
                  </a:cubicBezTo>
                  <a:cubicBezTo>
                    <a:pt x="12" y="64"/>
                    <a:pt x="12" y="64"/>
                    <a:pt x="12" y="64"/>
                  </a:cubicBezTo>
                  <a:cubicBezTo>
                    <a:pt x="11" y="65"/>
                    <a:pt x="11" y="65"/>
                    <a:pt x="11" y="65"/>
                  </a:cubicBezTo>
                  <a:cubicBezTo>
                    <a:pt x="10" y="65"/>
                    <a:pt x="10" y="65"/>
                    <a:pt x="10" y="65"/>
                  </a:cubicBezTo>
                  <a:cubicBezTo>
                    <a:pt x="10" y="66"/>
                    <a:pt x="10" y="66"/>
                    <a:pt x="10" y="66"/>
                  </a:cubicBezTo>
                  <a:cubicBezTo>
                    <a:pt x="9" y="66"/>
                    <a:pt x="9" y="66"/>
                    <a:pt x="9" y="66"/>
                  </a:cubicBezTo>
                  <a:cubicBezTo>
                    <a:pt x="8" y="65"/>
                    <a:pt x="8" y="65"/>
                    <a:pt x="8" y="65"/>
                  </a:cubicBezTo>
                  <a:cubicBezTo>
                    <a:pt x="8" y="65"/>
                    <a:pt x="8" y="65"/>
                    <a:pt x="8" y="65"/>
                  </a:cubicBezTo>
                  <a:cubicBezTo>
                    <a:pt x="7" y="65"/>
                    <a:pt x="7" y="65"/>
                    <a:pt x="7" y="65"/>
                  </a:cubicBezTo>
                  <a:cubicBezTo>
                    <a:pt x="7" y="64"/>
                    <a:pt x="7" y="64"/>
                    <a:pt x="7" y="64"/>
                  </a:cubicBezTo>
                  <a:cubicBezTo>
                    <a:pt x="6" y="65"/>
                    <a:pt x="6" y="65"/>
                    <a:pt x="6" y="65"/>
                  </a:cubicBezTo>
                  <a:cubicBezTo>
                    <a:pt x="6" y="65"/>
                    <a:pt x="6" y="65"/>
                    <a:pt x="6" y="65"/>
                  </a:cubicBezTo>
                  <a:cubicBezTo>
                    <a:pt x="5" y="65"/>
                    <a:pt x="5" y="65"/>
                    <a:pt x="5" y="65"/>
                  </a:cubicBezTo>
                  <a:cubicBezTo>
                    <a:pt x="5" y="65"/>
                    <a:pt x="5" y="65"/>
                    <a:pt x="5" y="65"/>
                  </a:cubicBezTo>
                  <a:cubicBezTo>
                    <a:pt x="7" y="65"/>
                    <a:pt x="7" y="65"/>
                    <a:pt x="7" y="65"/>
                  </a:cubicBezTo>
                  <a:cubicBezTo>
                    <a:pt x="7" y="66"/>
                    <a:pt x="7" y="66"/>
                    <a:pt x="7" y="66"/>
                  </a:cubicBezTo>
                  <a:cubicBezTo>
                    <a:pt x="8" y="66"/>
                    <a:pt x="8" y="66"/>
                    <a:pt x="8" y="66"/>
                  </a:cubicBezTo>
                  <a:cubicBezTo>
                    <a:pt x="8" y="67"/>
                    <a:pt x="8" y="67"/>
                    <a:pt x="8" y="67"/>
                  </a:cubicBezTo>
                  <a:cubicBezTo>
                    <a:pt x="9" y="68"/>
                    <a:pt x="9" y="68"/>
                    <a:pt x="9" y="68"/>
                  </a:cubicBezTo>
                  <a:cubicBezTo>
                    <a:pt x="8" y="68"/>
                    <a:pt x="8" y="68"/>
                    <a:pt x="8" y="68"/>
                  </a:cubicBezTo>
                  <a:cubicBezTo>
                    <a:pt x="8" y="68"/>
                    <a:pt x="8" y="68"/>
                    <a:pt x="8" y="68"/>
                  </a:cubicBezTo>
                  <a:cubicBezTo>
                    <a:pt x="8" y="67"/>
                    <a:pt x="8" y="67"/>
                    <a:pt x="8" y="67"/>
                  </a:cubicBezTo>
                  <a:cubicBezTo>
                    <a:pt x="7" y="66"/>
                    <a:pt x="7" y="66"/>
                    <a:pt x="7" y="66"/>
                  </a:cubicBezTo>
                  <a:cubicBezTo>
                    <a:pt x="6" y="66"/>
                    <a:pt x="6" y="66"/>
                    <a:pt x="6" y="66"/>
                  </a:cubicBezTo>
                  <a:cubicBezTo>
                    <a:pt x="6" y="67"/>
                    <a:pt x="6" y="67"/>
                    <a:pt x="6" y="67"/>
                  </a:cubicBezTo>
                  <a:cubicBezTo>
                    <a:pt x="6" y="67"/>
                    <a:pt x="6" y="67"/>
                    <a:pt x="6" y="67"/>
                  </a:cubicBezTo>
                  <a:cubicBezTo>
                    <a:pt x="5" y="67"/>
                    <a:pt x="5" y="67"/>
                    <a:pt x="5" y="67"/>
                  </a:cubicBezTo>
                  <a:cubicBezTo>
                    <a:pt x="4" y="68"/>
                    <a:pt x="4" y="68"/>
                    <a:pt x="4" y="68"/>
                  </a:cubicBezTo>
                  <a:cubicBezTo>
                    <a:pt x="5" y="68"/>
                    <a:pt x="5" y="68"/>
                    <a:pt x="5" y="68"/>
                  </a:cubicBezTo>
                  <a:cubicBezTo>
                    <a:pt x="5" y="68"/>
                    <a:pt x="5" y="68"/>
                    <a:pt x="5" y="68"/>
                  </a:cubicBezTo>
                  <a:cubicBezTo>
                    <a:pt x="4" y="68"/>
                    <a:pt x="4" y="68"/>
                    <a:pt x="4" y="68"/>
                  </a:cubicBezTo>
                  <a:cubicBezTo>
                    <a:pt x="4" y="68"/>
                    <a:pt x="4" y="68"/>
                    <a:pt x="4" y="68"/>
                  </a:cubicBezTo>
                  <a:cubicBezTo>
                    <a:pt x="3" y="68"/>
                    <a:pt x="3" y="68"/>
                    <a:pt x="3" y="68"/>
                  </a:cubicBezTo>
                  <a:cubicBezTo>
                    <a:pt x="3" y="68"/>
                    <a:pt x="3" y="68"/>
                    <a:pt x="3" y="68"/>
                  </a:cubicBezTo>
                  <a:cubicBezTo>
                    <a:pt x="2" y="69"/>
                    <a:pt x="2" y="69"/>
                    <a:pt x="2" y="69"/>
                  </a:cubicBezTo>
                  <a:cubicBezTo>
                    <a:pt x="2" y="68"/>
                    <a:pt x="2" y="68"/>
                    <a:pt x="2" y="68"/>
                  </a:cubicBezTo>
                  <a:cubicBezTo>
                    <a:pt x="1" y="67"/>
                    <a:pt x="1" y="67"/>
                    <a:pt x="1" y="67"/>
                  </a:cubicBezTo>
                  <a:cubicBezTo>
                    <a:pt x="1" y="67"/>
                    <a:pt x="1" y="67"/>
                    <a:pt x="1" y="67"/>
                  </a:cubicBezTo>
                  <a:cubicBezTo>
                    <a:pt x="1" y="68"/>
                    <a:pt x="1" y="68"/>
                    <a:pt x="1" y="68"/>
                  </a:cubicBezTo>
                  <a:cubicBezTo>
                    <a:pt x="2" y="69"/>
                    <a:pt x="2" y="69"/>
                    <a:pt x="2" y="69"/>
                  </a:cubicBezTo>
                  <a:cubicBezTo>
                    <a:pt x="2" y="69"/>
                    <a:pt x="2" y="69"/>
                    <a:pt x="2" y="69"/>
                  </a:cubicBezTo>
                  <a:cubicBezTo>
                    <a:pt x="2" y="69"/>
                    <a:pt x="2" y="69"/>
                    <a:pt x="2" y="69"/>
                  </a:cubicBezTo>
                  <a:cubicBezTo>
                    <a:pt x="3" y="69"/>
                    <a:pt x="3" y="69"/>
                    <a:pt x="3" y="69"/>
                  </a:cubicBezTo>
                  <a:cubicBezTo>
                    <a:pt x="4" y="69"/>
                    <a:pt x="4" y="69"/>
                    <a:pt x="4" y="69"/>
                  </a:cubicBezTo>
                  <a:cubicBezTo>
                    <a:pt x="5" y="70"/>
                    <a:pt x="5" y="70"/>
                    <a:pt x="5" y="70"/>
                  </a:cubicBezTo>
                  <a:cubicBezTo>
                    <a:pt x="6" y="70"/>
                    <a:pt x="6" y="70"/>
                    <a:pt x="6" y="70"/>
                  </a:cubicBezTo>
                  <a:cubicBezTo>
                    <a:pt x="7" y="70"/>
                    <a:pt x="7" y="70"/>
                    <a:pt x="7" y="70"/>
                  </a:cubicBezTo>
                  <a:cubicBezTo>
                    <a:pt x="7" y="70"/>
                    <a:pt x="7" y="70"/>
                    <a:pt x="7" y="70"/>
                  </a:cubicBezTo>
                  <a:cubicBezTo>
                    <a:pt x="7" y="70"/>
                    <a:pt x="7" y="70"/>
                    <a:pt x="7" y="70"/>
                  </a:cubicBezTo>
                  <a:cubicBezTo>
                    <a:pt x="5" y="70"/>
                    <a:pt x="5" y="70"/>
                    <a:pt x="5" y="70"/>
                  </a:cubicBezTo>
                  <a:cubicBezTo>
                    <a:pt x="5" y="70"/>
                    <a:pt x="5" y="70"/>
                    <a:pt x="5" y="70"/>
                  </a:cubicBezTo>
                  <a:cubicBezTo>
                    <a:pt x="4" y="70"/>
                    <a:pt x="4" y="70"/>
                    <a:pt x="4" y="70"/>
                  </a:cubicBezTo>
                  <a:cubicBezTo>
                    <a:pt x="3" y="70"/>
                    <a:pt x="3" y="70"/>
                    <a:pt x="3" y="70"/>
                  </a:cubicBezTo>
                  <a:cubicBezTo>
                    <a:pt x="2" y="70"/>
                    <a:pt x="2" y="70"/>
                    <a:pt x="2" y="70"/>
                  </a:cubicBezTo>
                  <a:cubicBezTo>
                    <a:pt x="2" y="70"/>
                    <a:pt x="2" y="70"/>
                    <a:pt x="2" y="70"/>
                  </a:cubicBezTo>
                  <a:cubicBezTo>
                    <a:pt x="1" y="70"/>
                    <a:pt x="1" y="70"/>
                    <a:pt x="1" y="70"/>
                  </a:cubicBezTo>
                  <a:cubicBezTo>
                    <a:pt x="1" y="71"/>
                    <a:pt x="1" y="71"/>
                    <a:pt x="1" y="71"/>
                  </a:cubicBezTo>
                  <a:cubicBezTo>
                    <a:pt x="2" y="71"/>
                    <a:pt x="2" y="71"/>
                    <a:pt x="2" y="71"/>
                  </a:cubicBezTo>
                  <a:cubicBezTo>
                    <a:pt x="2" y="72"/>
                    <a:pt x="2" y="72"/>
                    <a:pt x="2" y="72"/>
                  </a:cubicBezTo>
                  <a:cubicBezTo>
                    <a:pt x="2" y="72"/>
                    <a:pt x="2" y="72"/>
                    <a:pt x="2" y="72"/>
                  </a:cubicBezTo>
                  <a:cubicBezTo>
                    <a:pt x="3" y="72"/>
                    <a:pt x="3" y="72"/>
                    <a:pt x="3" y="72"/>
                  </a:cubicBezTo>
                  <a:cubicBezTo>
                    <a:pt x="4" y="72"/>
                    <a:pt x="4" y="72"/>
                    <a:pt x="4" y="72"/>
                  </a:cubicBezTo>
                  <a:cubicBezTo>
                    <a:pt x="3" y="72"/>
                    <a:pt x="3" y="72"/>
                    <a:pt x="3" y="72"/>
                  </a:cubicBezTo>
                  <a:cubicBezTo>
                    <a:pt x="2" y="72"/>
                    <a:pt x="2" y="72"/>
                    <a:pt x="2" y="72"/>
                  </a:cubicBezTo>
                  <a:cubicBezTo>
                    <a:pt x="2" y="72"/>
                    <a:pt x="2" y="72"/>
                    <a:pt x="2" y="72"/>
                  </a:cubicBezTo>
                  <a:cubicBezTo>
                    <a:pt x="1" y="72"/>
                    <a:pt x="1" y="72"/>
                    <a:pt x="1" y="72"/>
                  </a:cubicBezTo>
                  <a:cubicBezTo>
                    <a:pt x="1" y="73"/>
                    <a:pt x="1" y="73"/>
                    <a:pt x="1" y="73"/>
                  </a:cubicBezTo>
                  <a:cubicBezTo>
                    <a:pt x="2" y="73"/>
                    <a:pt x="2" y="73"/>
                    <a:pt x="2" y="73"/>
                  </a:cubicBezTo>
                  <a:cubicBezTo>
                    <a:pt x="2" y="73"/>
                    <a:pt x="2" y="73"/>
                    <a:pt x="2" y="73"/>
                  </a:cubicBezTo>
                  <a:cubicBezTo>
                    <a:pt x="1" y="73"/>
                    <a:pt x="1" y="73"/>
                    <a:pt x="1" y="73"/>
                  </a:cubicBezTo>
                  <a:cubicBezTo>
                    <a:pt x="1" y="73"/>
                    <a:pt x="1" y="73"/>
                    <a:pt x="1" y="73"/>
                  </a:cubicBezTo>
                  <a:cubicBezTo>
                    <a:pt x="1" y="74"/>
                    <a:pt x="1" y="74"/>
                    <a:pt x="1" y="74"/>
                  </a:cubicBezTo>
                  <a:cubicBezTo>
                    <a:pt x="2" y="74"/>
                    <a:pt x="2" y="74"/>
                    <a:pt x="2" y="74"/>
                  </a:cubicBezTo>
                  <a:cubicBezTo>
                    <a:pt x="2" y="74"/>
                    <a:pt x="2" y="74"/>
                    <a:pt x="2" y="74"/>
                  </a:cubicBezTo>
                  <a:cubicBezTo>
                    <a:pt x="3" y="74"/>
                    <a:pt x="3" y="74"/>
                    <a:pt x="3" y="74"/>
                  </a:cubicBezTo>
                  <a:cubicBezTo>
                    <a:pt x="3" y="74"/>
                    <a:pt x="3" y="74"/>
                    <a:pt x="3" y="74"/>
                  </a:cubicBezTo>
                  <a:cubicBezTo>
                    <a:pt x="5" y="74"/>
                    <a:pt x="5" y="74"/>
                    <a:pt x="5" y="74"/>
                  </a:cubicBezTo>
                  <a:cubicBezTo>
                    <a:pt x="6" y="74"/>
                    <a:pt x="6" y="74"/>
                    <a:pt x="6" y="74"/>
                  </a:cubicBezTo>
                  <a:cubicBezTo>
                    <a:pt x="6" y="74"/>
                    <a:pt x="6" y="74"/>
                    <a:pt x="6" y="74"/>
                  </a:cubicBezTo>
                  <a:cubicBezTo>
                    <a:pt x="7" y="74"/>
                    <a:pt x="7" y="74"/>
                    <a:pt x="7" y="74"/>
                  </a:cubicBezTo>
                  <a:cubicBezTo>
                    <a:pt x="7" y="73"/>
                    <a:pt x="7" y="73"/>
                    <a:pt x="7" y="73"/>
                  </a:cubicBezTo>
                  <a:cubicBezTo>
                    <a:pt x="7" y="73"/>
                    <a:pt x="7" y="73"/>
                    <a:pt x="7" y="73"/>
                  </a:cubicBezTo>
                  <a:cubicBezTo>
                    <a:pt x="7" y="74"/>
                    <a:pt x="7" y="74"/>
                    <a:pt x="7" y="74"/>
                  </a:cubicBezTo>
                  <a:cubicBezTo>
                    <a:pt x="8" y="74"/>
                    <a:pt x="8" y="74"/>
                    <a:pt x="8" y="74"/>
                  </a:cubicBezTo>
                  <a:cubicBezTo>
                    <a:pt x="9" y="73"/>
                    <a:pt x="9" y="73"/>
                    <a:pt x="9" y="73"/>
                  </a:cubicBezTo>
                  <a:cubicBezTo>
                    <a:pt x="10" y="73"/>
                    <a:pt x="10" y="73"/>
                    <a:pt x="10" y="73"/>
                  </a:cubicBezTo>
                  <a:cubicBezTo>
                    <a:pt x="9" y="73"/>
                    <a:pt x="9" y="73"/>
                    <a:pt x="9" y="73"/>
                  </a:cubicBezTo>
                  <a:cubicBezTo>
                    <a:pt x="9" y="74"/>
                    <a:pt x="9" y="74"/>
                    <a:pt x="9" y="74"/>
                  </a:cubicBezTo>
                  <a:cubicBezTo>
                    <a:pt x="10" y="74"/>
                    <a:pt x="10" y="74"/>
                    <a:pt x="10" y="74"/>
                  </a:cubicBezTo>
                  <a:cubicBezTo>
                    <a:pt x="10" y="74"/>
                    <a:pt x="10" y="74"/>
                    <a:pt x="10" y="74"/>
                  </a:cubicBezTo>
                  <a:cubicBezTo>
                    <a:pt x="10" y="73"/>
                    <a:pt x="10" y="73"/>
                    <a:pt x="10" y="73"/>
                  </a:cubicBezTo>
                  <a:cubicBezTo>
                    <a:pt x="11" y="72"/>
                    <a:pt x="11" y="72"/>
                    <a:pt x="11" y="72"/>
                  </a:cubicBezTo>
                  <a:cubicBezTo>
                    <a:pt x="10" y="73"/>
                    <a:pt x="10" y="73"/>
                    <a:pt x="10" y="73"/>
                  </a:cubicBezTo>
                  <a:cubicBezTo>
                    <a:pt x="11" y="74"/>
                    <a:pt x="11" y="74"/>
                    <a:pt x="11" y="74"/>
                  </a:cubicBezTo>
                  <a:cubicBezTo>
                    <a:pt x="11" y="74"/>
                    <a:pt x="11" y="74"/>
                    <a:pt x="11" y="74"/>
                  </a:cubicBezTo>
                  <a:cubicBezTo>
                    <a:pt x="9" y="75"/>
                    <a:pt x="9" y="75"/>
                    <a:pt x="9" y="75"/>
                  </a:cubicBezTo>
                  <a:cubicBezTo>
                    <a:pt x="9" y="75"/>
                    <a:pt x="9" y="75"/>
                    <a:pt x="9" y="75"/>
                  </a:cubicBezTo>
                  <a:cubicBezTo>
                    <a:pt x="9" y="75"/>
                    <a:pt x="9" y="75"/>
                    <a:pt x="9" y="75"/>
                  </a:cubicBezTo>
                  <a:cubicBezTo>
                    <a:pt x="9" y="76"/>
                    <a:pt x="9" y="76"/>
                    <a:pt x="9" y="76"/>
                  </a:cubicBezTo>
                  <a:cubicBezTo>
                    <a:pt x="8" y="76"/>
                    <a:pt x="8" y="76"/>
                    <a:pt x="8" y="76"/>
                  </a:cubicBezTo>
                  <a:cubicBezTo>
                    <a:pt x="8" y="75"/>
                    <a:pt x="8" y="75"/>
                    <a:pt x="8" y="75"/>
                  </a:cubicBezTo>
                  <a:cubicBezTo>
                    <a:pt x="8" y="75"/>
                    <a:pt x="8" y="75"/>
                    <a:pt x="8" y="75"/>
                  </a:cubicBezTo>
                  <a:cubicBezTo>
                    <a:pt x="8" y="74"/>
                    <a:pt x="8" y="74"/>
                    <a:pt x="8" y="74"/>
                  </a:cubicBezTo>
                  <a:cubicBezTo>
                    <a:pt x="7" y="74"/>
                    <a:pt x="7" y="74"/>
                    <a:pt x="7" y="74"/>
                  </a:cubicBezTo>
                  <a:cubicBezTo>
                    <a:pt x="6" y="75"/>
                    <a:pt x="6" y="75"/>
                    <a:pt x="6" y="75"/>
                  </a:cubicBezTo>
                  <a:cubicBezTo>
                    <a:pt x="6" y="75"/>
                    <a:pt x="6" y="75"/>
                    <a:pt x="6" y="75"/>
                  </a:cubicBezTo>
                  <a:cubicBezTo>
                    <a:pt x="6" y="75"/>
                    <a:pt x="6" y="75"/>
                    <a:pt x="6" y="75"/>
                  </a:cubicBezTo>
                  <a:cubicBezTo>
                    <a:pt x="5" y="75"/>
                    <a:pt x="5" y="75"/>
                    <a:pt x="5" y="75"/>
                  </a:cubicBezTo>
                  <a:cubicBezTo>
                    <a:pt x="4" y="75"/>
                    <a:pt x="4" y="75"/>
                    <a:pt x="4" y="75"/>
                  </a:cubicBezTo>
                  <a:cubicBezTo>
                    <a:pt x="3" y="75"/>
                    <a:pt x="3" y="75"/>
                    <a:pt x="3" y="75"/>
                  </a:cubicBezTo>
                  <a:cubicBezTo>
                    <a:pt x="2" y="75"/>
                    <a:pt x="2" y="75"/>
                    <a:pt x="2" y="75"/>
                  </a:cubicBezTo>
                  <a:cubicBezTo>
                    <a:pt x="2" y="75"/>
                    <a:pt x="2" y="75"/>
                    <a:pt x="2" y="75"/>
                  </a:cubicBezTo>
                  <a:cubicBezTo>
                    <a:pt x="1" y="75"/>
                    <a:pt x="1" y="75"/>
                    <a:pt x="1" y="75"/>
                  </a:cubicBezTo>
                  <a:cubicBezTo>
                    <a:pt x="1" y="75"/>
                    <a:pt x="1" y="75"/>
                    <a:pt x="1" y="75"/>
                  </a:cubicBezTo>
                  <a:cubicBezTo>
                    <a:pt x="1" y="76"/>
                    <a:pt x="1" y="76"/>
                    <a:pt x="1" y="76"/>
                  </a:cubicBezTo>
                  <a:cubicBezTo>
                    <a:pt x="1" y="76"/>
                    <a:pt x="1" y="76"/>
                    <a:pt x="1" y="76"/>
                  </a:cubicBezTo>
                  <a:cubicBezTo>
                    <a:pt x="1" y="76"/>
                    <a:pt x="1" y="76"/>
                    <a:pt x="1" y="76"/>
                  </a:cubicBezTo>
                  <a:cubicBezTo>
                    <a:pt x="2" y="76"/>
                    <a:pt x="2" y="76"/>
                    <a:pt x="2" y="76"/>
                  </a:cubicBezTo>
                  <a:cubicBezTo>
                    <a:pt x="2" y="76"/>
                    <a:pt x="2" y="76"/>
                    <a:pt x="2" y="76"/>
                  </a:cubicBezTo>
                  <a:cubicBezTo>
                    <a:pt x="3" y="76"/>
                    <a:pt x="3" y="76"/>
                    <a:pt x="3" y="76"/>
                  </a:cubicBezTo>
                  <a:cubicBezTo>
                    <a:pt x="2" y="76"/>
                    <a:pt x="2" y="76"/>
                    <a:pt x="2" y="76"/>
                  </a:cubicBezTo>
                  <a:cubicBezTo>
                    <a:pt x="2" y="77"/>
                    <a:pt x="2" y="77"/>
                    <a:pt x="2" y="77"/>
                  </a:cubicBezTo>
                  <a:cubicBezTo>
                    <a:pt x="2" y="77"/>
                    <a:pt x="2" y="77"/>
                    <a:pt x="2" y="77"/>
                  </a:cubicBezTo>
                  <a:cubicBezTo>
                    <a:pt x="1" y="77"/>
                    <a:pt x="1" y="77"/>
                    <a:pt x="1" y="77"/>
                  </a:cubicBezTo>
                  <a:cubicBezTo>
                    <a:pt x="2" y="78"/>
                    <a:pt x="2" y="78"/>
                    <a:pt x="2" y="78"/>
                  </a:cubicBezTo>
                  <a:cubicBezTo>
                    <a:pt x="2" y="78"/>
                    <a:pt x="2" y="78"/>
                    <a:pt x="2" y="78"/>
                  </a:cubicBezTo>
                  <a:cubicBezTo>
                    <a:pt x="3" y="77"/>
                    <a:pt x="3" y="77"/>
                    <a:pt x="3" y="77"/>
                  </a:cubicBezTo>
                  <a:cubicBezTo>
                    <a:pt x="4" y="77"/>
                    <a:pt x="4" y="77"/>
                    <a:pt x="4" y="77"/>
                  </a:cubicBezTo>
                  <a:cubicBezTo>
                    <a:pt x="4" y="78"/>
                    <a:pt x="4" y="78"/>
                    <a:pt x="4" y="78"/>
                  </a:cubicBezTo>
                  <a:cubicBezTo>
                    <a:pt x="4" y="78"/>
                    <a:pt x="4" y="78"/>
                    <a:pt x="4" y="78"/>
                  </a:cubicBezTo>
                  <a:cubicBezTo>
                    <a:pt x="3" y="79"/>
                    <a:pt x="3" y="79"/>
                    <a:pt x="3" y="79"/>
                  </a:cubicBezTo>
                  <a:cubicBezTo>
                    <a:pt x="3" y="79"/>
                    <a:pt x="3" y="79"/>
                    <a:pt x="3" y="79"/>
                  </a:cubicBezTo>
                  <a:cubicBezTo>
                    <a:pt x="4" y="79"/>
                    <a:pt x="4" y="79"/>
                    <a:pt x="4" y="79"/>
                  </a:cubicBezTo>
                  <a:cubicBezTo>
                    <a:pt x="4" y="80"/>
                    <a:pt x="4" y="80"/>
                    <a:pt x="4" y="80"/>
                  </a:cubicBezTo>
                  <a:cubicBezTo>
                    <a:pt x="4" y="80"/>
                    <a:pt x="4" y="80"/>
                    <a:pt x="4" y="80"/>
                  </a:cubicBezTo>
                  <a:cubicBezTo>
                    <a:pt x="4" y="81"/>
                    <a:pt x="4" y="81"/>
                    <a:pt x="4" y="81"/>
                  </a:cubicBezTo>
                  <a:cubicBezTo>
                    <a:pt x="4" y="81"/>
                    <a:pt x="4" y="81"/>
                    <a:pt x="4" y="81"/>
                  </a:cubicBezTo>
                  <a:cubicBezTo>
                    <a:pt x="5" y="80"/>
                    <a:pt x="5" y="80"/>
                    <a:pt x="5" y="80"/>
                  </a:cubicBezTo>
                  <a:cubicBezTo>
                    <a:pt x="5" y="80"/>
                    <a:pt x="5" y="80"/>
                    <a:pt x="5" y="80"/>
                  </a:cubicBezTo>
                  <a:cubicBezTo>
                    <a:pt x="5" y="79"/>
                    <a:pt x="5" y="79"/>
                    <a:pt x="5" y="79"/>
                  </a:cubicBezTo>
                  <a:cubicBezTo>
                    <a:pt x="7" y="78"/>
                    <a:pt x="7" y="78"/>
                    <a:pt x="7" y="78"/>
                  </a:cubicBezTo>
                  <a:cubicBezTo>
                    <a:pt x="8" y="78"/>
                    <a:pt x="8" y="78"/>
                    <a:pt x="8" y="78"/>
                  </a:cubicBezTo>
                  <a:cubicBezTo>
                    <a:pt x="8" y="78"/>
                    <a:pt x="8" y="78"/>
                    <a:pt x="8" y="78"/>
                  </a:cubicBezTo>
                  <a:cubicBezTo>
                    <a:pt x="8" y="79"/>
                    <a:pt x="8" y="79"/>
                    <a:pt x="8" y="79"/>
                  </a:cubicBezTo>
                  <a:cubicBezTo>
                    <a:pt x="7" y="79"/>
                    <a:pt x="7" y="79"/>
                    <a:pt x="7" y="79"/>
                  </a:cubicBezTo>
                  <a:cubicBezTo>
                    <a:pt x="7" y="80"/>
                    <a:pt x="7" y="80"/>
                    <a:pt x="7" y="80"/>
                  </a:cubicBezTo>
                  <a:cubicBezTo>
                    <a:pt x="7" y="81"/>
                    <a:pt x="7" y="81"/>
                    <a:pt x="7" y="81"/>
                  </a:cubicBezTo>
                  <a:cubicBezTo>
                    <a:pt x="7" y="80"/>
                    <a:pt x="7" y="80"/>
                    <a:pt x="7" y="80"/>
                  </a:cubicBezTo>
                  <a:cubicBezTo>
                    <a:pt x="7" y="79"/>
                    <a:pt x="7" y="79"/>
                    <a:pt x="7" y="79"/>
                  </a:cubicBezTo>
                  <a:cubicBezTo>
                    <a:pt x="6" y="79"/>
                    <a:pt x="6" y="79"/>
                    <a:pt x="6" y="79"/>
                  </a:cubicBezTo>
                  <a:cubicBezTo>
                    <a:pt x="6" y="80"/>
                    <a:pt x="6" y="80"/>
                    <a:pt x="6" y="80"/>
                  </a:cubicBezTo>
                  <a:cubicBezTo>
                    <a:pt x="5" y="80"/>
                    <a:pt x="5" y="80"/>
                    <a:pt x="5" y="80"/>
                  </a:cubicBezTo>
                  <a:cubicBezTo>
                    <a:pt x="6" y="81"/>
                    <a:pt x="6" y="81"/>
                    <a:pt x="6" y="81"/>
                  </a:cubicBezTo>
                  <a:cubicBezTo>
                    <a:pt x="5" y="81"/>
                    <a:pt x="5" y="81"/>
                    <a:pt x="5" y="81"/>
                  </a:cubicBezTo>
                  <a:cubicBezTo>
                    <a:pt x="5" y="81"/>
                    <a:pt x="5" y="81"/>
                    <a:pt x="5" y="81"/>
                  </a:cubicBezTo>
                  <a:cubicBezTo>
                    <a:pt x="4" y="82"/>
                    <a:pt x="4" y="82"/>
                    <a:pt x="4" y="82"/>
                  </a:cubicBezTo>
                  <a:cubicBezTo>
                    <a:pt x="5" y="82"/>
                    <a:pt x="5" y="82"/>
                    <a:pt x="5" y="82"/>
                  </a:cubicBezTo>
                  <a:cubicBezTo>
                    <a:pt x="6" y="82"/>
                    <a:pt x="6" y="82"/>
                    <a:pt x="6" y="82"/>
                  </a:cubicBezTo>
                  <a:cubicBezTo>
                    <a:pt x="6" y="83"/>
                    <a:pt x="6" y="83"/>
                    <a:pt x="6" y="83"/>
                  </a:cubicBezTo>
                  <a:cubicBezTo>
                    <a:pt x="5" y="83"/>
                    <a:pt x="5" y="83"/>
                    <a:pt x="5" y="83"/>
                  </a:cubicBezTo>
                  <a:cubicBezTo>
                    <a:pt x="5" y="83"/>
                    <a:pt x="5" y="83"/>
                    <a:pt x="5" y="83"/>
                  </a:cubicBezTo>
                  <a:cubicBezTo>
                    <a:pt x="5" y="84"/>
                    <a:pt x="5" y="84"/>
                    <a:pt x="5" y="84"/>
                  </a:cubicBezTo>
                  <a:cubicBezTo>
                    <a:pt x="4" y="83"/>
                    <a:pt x="4" y="83"/>
                    <a:pt x="4" y="83"/>
                  </a:cubicBezTo>
                  <a:cubicBezTo>
                    <a:pt x="4" y="83"/>
                    <a:pt x="4" y="83"/>
                    <a:pt x="4" y="83"/>
                  </a:cubicBezTo>
                  <a:cubicBezTo>
                    <a:pt x="4" y="84"/>
                    <a:pt x="4" y="84"/>
                    <a:pt x="4" y="84"/>
                  </a:cubicBezTo>
                  <a:cubicBezTo>
                    <a:pt x="3" y="83"/>
                    <a:pt x="3" y="83"/>
                    <a:pt x="3" y="83"/>
                  </a:cubicBezTo>
                  <a:cubicBezTo>
                    <a:pt x="3" y="84"/>
                    <a:pt x="3" y="84"/>
                    <a:pt x="3" y="84"/>
                  </a:cubicBezTo>
                  <a:cubicBezTo>
                    <a:pt x="2" y="84"/>
                    <a:pt x="2" y="84"/>
                    <a:pt x="2" y="84"/>
                  </a:cubicBezTo>
                  <a:cubicBezTo>
                    <a:pt x="2" y="85"/>
                    <a:pt x="2" y="85"/>
                    <a:pt x="2" y="85"/>
                  </a:cubicBezTo>
                  <a:cubicBezTo>
                    <a:pt x="3" y="86"/>
                    <a:pt x="3" y="86"/>
                    <a:pt x="3" y="86"/>
                  </a:cubicBezTo>
                  <a:cubicBezTo>
                    <a:pt x="4" y="86"/>
                    <a:pt x="4" y="86"/>
                    <a:pt x="4" y="86"/>
                  </a:cubicBezTo>
                  <a:cubicBezTo>
                    <a:pt x="4" y="86"/>
                    <a:pt x="4" y="86"/>
                    <a:pt x="4" y="86"/>
                  </a:cubicBezTo>
                  <a:cubicBezTo>
                    <a:pt x="5" y="86"/>
                    <a:pt x="5" y="86"/>
                    <a:pt x="5" y="86"/>
                  </a:cubicBezTo>
                  <a:cubicBezTo>
                    <a:pt x="4" y="85"/>
                    <a:pt x="4" y="85"/>
                    <a:pt x="4" y="85"/>
                  </a:cubicBezTo>
                  <a:cubicBezTo>
                    <a:pt x="5" y="85"/>
                    <a:pt x="5" y="85"/>
                    <a:pt x="5" y="85"/>
                  </a:cubicBezTo>
                  <a:cubicBezTo>
                    <a:pt x="6" y="85"/>
                    <a:pt x="6" y="85"/>
                    <a:pt x="6" y="85"/>
                  </a:cubicBezTo>
                  <a:cubicBezTo>
                    <a:pt x="5" y="85"/>
                    <a:pt x="5" y="85"/>
                    <a:pt x="5" y="85"/>
                  </a:cubicBezTo>
                  <a:cubicBezTo>
                    <a:pt x="6" y="86"/>
                    <a:pt x="6" y="86"/>
                    <a:pt x="6" y="86"/>
                  </a:cubicBezTo>
                  <a:cubicBezTo>
                    <a:pt x="6" y="87"/>
                    <a:pt x="6" y="87"/>
                    <a:pt x="6" y="87"/>
                  </a:cubicBezTo>
                  <a:cubicBezTo>
                    <a:pt x="5" y="87"/>
                    <a:pt x="5" y="87"/>
                    <a:pt x="5" y="87"/>
                  </a:cubicBezTo>
                  <a:cubicBezTo>
                    <a:pt x="6" y="88"/>
                    <a:pt x="6" y="88"/>
                    <a:pt x="6" y="88"/>
                  </a:cubicBezTo>
                  <a:cubicBezTo>
                    <a:pt x="6" y="88"/>
                    <a:pt x="6" y="88"/>
                    <a:pt x="6" y="88"/>
                  </a:cubicBezTo>
                  <a:cubicBezTo>
                    <a:pt x="7" y="87"/>
                    <a:pt x="7" y="87"/>
                    <a:pt x="7" y="87"/>
                  </a:cubicBezTo>
                  <a:cubicBezTo>
                    <a:pt x="8" y="88"/>
                    <a:pt x="8" y="88"/>
                    <a:pt x="8" y="88"/>
                  </a:cubicBezTo>
                  <a:cubicBezTo>
                    <a:pt x="7" y="88"/>
                    <a:pt x="7" y="88"/>
                    <a:pt x="7" y="88"/>
                  </a:cubicBezTo>
                  <a:cubicBezTo>
                    <a:pt x="6" y="88"/>
                    <a:pt x="6" y="88"/>
                    <a:pt x="6" y="88"/>
                  </a:cubicBezTo>
                  <a:cubicBezTo>
                    <a:pt x="7" y="89"/>
                    <a:pt x="7" y="89"/>
                    <a:pt x="7" y="89"/>
                  </a:cubicBezTo>
                  <a:cubicBezTo>
                    <a:pt x="7" y="89"/>
                    <a:pt x="7" y="89"/>
                    <a:pt x="7" y="89"/>
                  </a:cubicBezTo>
                  <a:cubicBezTo>
                    <a:pt x="5" y="88"/>
                    <a:pt x="5" y="88"/>
                    <a:pt x="5" y="88"/>
                  </a:cubicBezTo>
                  <a:cubicBezTo>
                    <a:pt x="4" y="88"/>
                    <a:pt x="4" y="88"/>
                    <a:pt x="4" y="88"/>
                  </a:cubicBezTo>
                  <a:cubicBezTo>
                    <a:pt x="4" y="88"/>
                    <a:pt x="4" y="88"/>
                    <a:pt x="4" y="88"/>
                  </a:cubicBezTo>
                  <a:cubicBezTo>
                    <a:pt x="3" y="88"/>
                    <a:pt x="3" y="88"/>
                    <a:pt x="3" y="88"/>
                  </a:cubicBezTo>
                  <a:cubicBezTo>
                    <a:pt x="3" y="89"/>
                    <a:pt x="3" y="89"/>
                    <a:pt x="3" y="89"/>
                  </a:cubicBezTo>
                  <a:cubicBezTo>
                    <a:pt x="3" y="89"/>
                    <a:pt x="3" y="89"/>
                    <a:pt x="3" y="89"/>
                  </a:cubicBezTo>
                  <a:cubicBezTo>
                    <a:pt x="4" y="91"/>
                    <a:pt x="4" y="91"/>
                    <a:pt x="4" y="91"/>
                  </a:cubicBezTo>
                  <a:cubicBezTo>
                    <a:pt x="5" y="91"/>
                    <a:pt x="5" y="91"/>
                    <a:pt x="5" y="91"/>
                  </a:cubicBezTo>
                  <a:cubicBezTo>
                    <a:pt x="6" y="92"/>
                    <a:pt x="6" y="92"/>
                    <a:pt x="6" y="92"/>
                  </a:cubicBezTo>
                  <a:cubicBezTo>
                    <a:pt x="8" y="92"/>
                    <a:pt x="8" y="92"/>
                    <a:pt x="8" y="92"/>
                  </a:cubicBezTo>
                  <a:cubicBezTo>
                    <a:pt x="8" y="93"/>
                    <a:pt x="8" y="93"/>
                    <a:pt x="8" y="93"/>
                  </a:cubicBezTo>
                  <a:cubicBezTo>
                    <a:pt x="7" y="93"/>
                    <a:pt x="7" y="93"/>
                    <a:pt x="7" y="93"/>
                  </a:cubicBezTo>
                  <a:cubicBezTo>
                    <a:pt x="8" y="94"/>
                    <a:pt x="8" y="94"/>
                    <a:pt x="8" y="94"/>
                  </a:cubicBezTo>
                  <a:cubicBezTo>
                    <a:pt x="9" y="93"/>
                    <a:pt x="9" y="93"/>
                    <a:pt x="9" y="93"/>
                  </a:cubicBezTo>
                  <a:cubicBezTo>
                    <a:pt x="8" y="93"/>
                    <a:pt x="8" y="93"/>
                    <a:pt x="8" y="93"/>
                  </a:cubicBezTo>
                  <a:cubicBezTo>
                    <a:pt x="9" y="93"/>
                    <a:pt x="9" y="93"/>
                    <a:pt x="9" y="93"/>
                  </a:cubicBezTo>
                  <a:cubicBezTo>
                    <a:pt x="10" y="93"/>
                    <a:pt x="10" y="93"/>
                    <a:pt x="10" y="93"/>
                  </a:cubicBezTo>
                  <a:cubicBezTo>
                    <a:pt x="9" y="93"/>
                    <a:pt x="9" y="93"/>
                    <a:pt x="9" y="93"/>
                  </a:cubicBezTo>
                  <a:cubicBezTo>
                    <a:pt x="10" y="94"/>
                    <a:pt x="10" y="94"/>
                    <a:pt x="10" y="94"/>
                  </a:cubicBezTo>
                  <a:cubicBezTo>
                    <a:pt x="11" y="94"/>
                    <a:pt x="11" y="94"/>
                    <a:pt x="11" y="94"/>
                  </a:cubicBezTo>
                  <a:cubicBezTo>
                    <a:pt x="11" y="94"/>
                    <a:pt x="11" y="94"/>
                    <a:pt x="11" y="94"/>
                  </a:cubicBezTo>
                  <a:cubicBezTo>
                    <a:pt x="12" y="94"/>
                    <a:pt x="12" y="94"/>
                    <a:pt x="12" y="94"/>
                  </a:cubicBezTo>
                  <a:cubicBezTo>
                    <a:pt x="13" y="93"/>
                    <a:pt x="13" y="93"/>
                    <a:pt x="13" y="93"/>
                  </a:cubicBezTo>
                  <a:cubicBezTo>
                    <a:pt x="13" y="93"/>
                    <a:pt x="13" y="93"/>
                    <a:pt x="13" y="93"/>
                  </a:cubicBezTo>
                  <a:cubicBezTo>
                    <a:pt x="14" y="92"/>
                    <a:pt x="14" y="92"/>
                    <a:pt x="14" y="92"/>
                  </a:cubicBezTo>
                  <a:cubicBezTo>
                    <a:pt x="14" y="92"/>
                    <a:pt x="14" y="92"/>
                    <a:pt x="14" y="92"/>
                  </a:cubicBezTo>
                  <a:cubicBezTo>
                    <a:pt x="14" y="93"/>
                    <a:pt x="14" y="93"/>
                    <a:pt x="14" y="93"/>
                  </a:cubicBezTo>
                  <a:cubicBezTo>
                    <a:pt x="14" y="93"/>
                    <a:pt x="14" y="93"/>
                    <a:pt x="14" y="93"/>
                  </a:cubicBezTo>
                  <a:cubicBezTo>
                    <a:pt x="16" y="92"/>
                    <a:pt x="16" y="92"/>
                    <a:pt x="16" y="92"/>
                  </a:cubicBezTo>
                  <a:cubicBezTo>
                    <a:pt x="16" y="91"/>
                    <a:pt x="16" y="91"/>
                    <a:pt x="16" y="91"/>
                  </a:cubicBezTo>
                  <a:cubicBezTo>
                    <a:pt x="15" y="90"/>
                    <a:pt x="15" y="90"/>
                    <a:pt x="15" y="90"/>
                  </a:cubicBezTo>
                  <a:cubicBezTo>
                    <a:pt x="16" y="91"/>
                    <a:pt x="16" y="91"/>
                    <a:pt x="16" y="91"/>
                  </a:cubicBezTo>
                  <a:cubicBezTo>
                    <a:pt x="17" y="90"/>
                    <a:pt x="17" y="90"/>
                    <a:pt x="17" y="90"/>
                  </a:cubicBezTo>
                  <a:cubicBezTo>
                    <a:pt x="17" y="90"/>
                    <a:pt x="17" y="90"/>
                    <a:pt x="17" y="90"/>
                  </a:cubicBezTo>
                  <a:cubicBezTo>
                    <a:pt x="18" y="90"/>
                    <a:pt x="18" y="90"/>
                    <a:pt x="18" y="90"/>
                  </a:cubicBezTo>
                  <a:cubicBezTo>
                    <a:pt x="18" y="89"/>
                    <a:pt x="18" y="89"/>
                    <a:pt x="18" y="89"/>
                  </a:cubicBezTo>
                  <a:cubicBezTo>
                    <a:pt x="18" y="89"/>
                    <a:pt x="18" y="89"/>
                    <a:pt x="18" y="89"/>
                  </a:cubicBezTo>
                  <a:cubicBezTo>
                    <a:pt x="19" y="89"/>
                    <a:pt x="19" y="89"/>
                    <a:pt x="19" y="89"/>
                  </a:cubicBezTo>
                  <a:cubicBezTo>
                    <a:pt x="19" y="88"/>
                    <a:pt x="19" y="88"/>
                    <a:pt x="19" y="88"/>
                  </a:cubicBezTo>
                  <a:cubicBezTo>
                    <a:pt x="18" y="87"/>
                    <a:pt x="18" y="87"/>
                    <a:pt x="18" y="87"/>
                  </a:cubicBezTo>
                  <a:cubicBezTo>
                    <a:pt x="19" y="87"/>
                    <a:pt x="19" y="87"/>
                    <a:pt x="19" y="87"/>
                  </a:cubicBezTo>
                  <a:cubicBezTo>
                    <a:pt x="18" y="86"/>
                    <a:pt x="18" y="86"/>
                    <a:pt x="18" y="86"/>
                  </a:cubicBezTo>
                  <a:cubicBezTo>
                    <a:pt x="17" y="86"/>
                    <a:pt x="17" y="86"/>
                    <a:pt x="17" y="86"/>
                  </a:cubicBezTo>
                  <a:cubicBezTo>
                    <a:pt x="17" y="85"/>
                    <a:pt x="17" y="85"/>
                    <a:pt x="17" y="85"/>
                  </a:cubicBezTo>
                  <a:cubicBezTo>
                    <a:pt x="18" y="85"/>
                    <a:pt x="18" y="85"/>
                    <a:pt x="18" y="85"/>
                  </a:cubicBezTo>
                  <a:cubicBezTo>
                    <a:pt x="19" y="86"/>
                    <a:pt x="19" y="86"/>
                    <a:pt x="19" y="86"/>
                  </a:cubicBezTo>
                  <a:cubicBezTo>
                    <a:pt x="19" y="87"/>
                    <a:pt x="19" y="87"/>
                    <a:pt x="19" y="87"/>
                  </a:cubicBezTo>
                  <a:cubicBezTo>
                    <a:pt x="19" y="87"/>
                    <a:pt x="19" y="87"/>
                    <a:pt x="19" y="87"/>
                  </a:cubicBezTo>
                  <a:cubicBezTo>
                    <a:pt x="20" y="87"/>
                    <a:pt x="20" y="87"/>
                    <a:pt x="20" y="87"/>
                  </a:cubicBezTo>
                  <a:cubicBezTo>
                    <a:pt x="20" y="88"/>
                    <a:pt x="20" y="88"/>
                    <a:pt x="20" y="88"/>
                  </a:cubicBezTo>
                  <a:cubicBezTo>
                    <a:pt x="20" y="88"/>
                    <a:pt x="20" y="88"/>
                    <a:pt x="20" y="88"/>
                  </a:cubicBezTo>
                  <a:cubicBezTo>
                    <a:pt x="21" y="88"/>
                    <a:pt x="21" y="88"/>
                    <a:pt x="21" y="88"/>
                  </a:cubicBezTo>
                  <a:cubicBezTo>
                    <a:pt x="21" y="88"/>
                    <a:pt x="21" y="88"/>
                    <a:pt x="21" y="88"/>
                  </a:cubicBezTo>
                  <a:cubicBezTo>
                    <a:pt x="20" y="87"/>
                    <a:pt x="20" y="87"/>
                    <a:pt x="20" y="87"/>
                  </a:cubicBezTo>
                  <a:cubicBezTo>
                    <a:pt x="21" y="87"/>
                    <a:pt x="21" y="87"/>
                    <a:pt x="21" y="87"/>
                  </a:cubicBezTo>
                  <a:cubicBezTo>
                    <a:pt x="21" y="87"/>
                    <a:pt x="21" y="87"/>
                    <a:pt x="21" y="87"/>
                  </a:cubicBezTo>
                  <a:cubicBezTo>
                    <a:pt x="21" y="88"/>
                    <a:pt x="21" y="88"/>
                    <a:pt x="21" y="88"/>
                  </a:cubicBezTo>
                  <a:cubicBezTo>
                    <a:pt x="23" y="87"/>
                    <a:pt x="23" y="87"/>
                    <a:pt x="23" y="87"/>
                  </a:cubicBezTo>
                  <a:cubicBezTo>
                    <a:pt x="23" y="86"/>
                    <a:pt x="23" y="86"/>
                    <a:pt x="23" y="86"/>
                  </a:cubicBezTo>
                  <a:cubicBezTo>
                    <a:pt x="23" y="85"/>
                    <a:pt x="23" y="85"/>
                    <a:pt x="23" y="85"/>
                  </a:cubicBezTo>
                  <a:cubicBezTo>
                    <a:pt x="22" y="85"/>
                    <a:pt x="22" y="85"/>
                    <a:pt x="22" y="85"/>
                  </a:cubicBezTo>
                  <a:cubicBezTo>
                    <a:pt x="22" y="84"/>
                    <a:pt x="22" y="84"/>
                    <a:pt x="22" y="84"/>
                  </a:cubicBezTo>
                  <a:cubicBezTo>
                    <a:pt x="22" y="84"/>
                    <a:pt x="22" y="84"/>
                    <a:pt x="22" y="84"/>
                  </a:cubicBezTo>
                  <a:cubicBezTo>
                    <a:pt x="22" y="84"/>
                    <a:pt x="22" y="84"/>
                    <a:pt x="22" y="84"/>
                  </a:cubicBezTo>
                  <a:cubicBezTo>
                    <a:pt x="23" y="84"/>
                    <a:pt x="23" y="84"/>
                    <a:pt x="23" y="84"/>
                  </a:cubicBezTo>
                  <a:cubicBezTo>
                    <a:pt x="23" y="83"/>
                    <a:pt x="23" y="83"/>
                    <a:pt x="23" y="83"/>
                  </a:cubicBezTo>
                  <a:cubicBezTo>
                    <a:pt x="22" y="83"/>
                    <a:pt x="22" y="83"/>
                    <a:pt x="22" y="83"/>
                  </a:cubicBezTo>
                  <a:cubicBezTo>
                    <a:pt x="22" y="82"/>
                    <a:pt x="22" y="82"/>
                    <a:pt x="22" y="82"/>
                  </a:cubicBezTo>
                  <a:cubicBezTo>
                    <a:pt x="23" y="82"/>
                    <a:pt x="23" y="82"/>
                    <a:pt x="23" y="82"/>
                  </a:cubicBezTo>
                  <a:cubicBezTo>
                    <a:pt x="24" y="82"/>
                    <a:pt x="24" y="82"/>
                    <a:pt x="24" y="82"/>
                  </a:cubicBezTo>
                  <a:cubicBezTo>
                    <a:pt x="23" y="83"/>
                    <a:pt x="23" y="83"/>
                    <a:pt x="23" y="83"/>
                  </a:cubicBezTo>
                  <a:cubicBezTo>
                    <a:pt x="23" y="84"/>
                    <a:pt x="23" y="84"/>
                    <a:pt x="23" y="84"/>
                  </a:cubicBezTo>
                  <a:cubicBezTo>
                    <a:pt x="23" y="85"/>
                    <a:pt x="23" y="85"/>
                    <a:pt x="23" y="85"/>
                  </a:cubicBezTo>
                  <a:cubicBezTo>
                    <a:pt x="24" y="85"/>
                    <a:pt x="24" y="85"/>
                    <a:pt x="24" y="85"/>
                  </a:cubicBezTo>
                  <a:cubicBezTo>
                    <a:pt x="24" y="86"/>
                    <a:pt x="24" y="86"/>
                    <a:pt x="24" y="86"/>
                  </a:cubicBezTo>
                  <a:cubicBezTo>
                    <a:pt x="25" y="87"/>
                    <a:pt x="25" y="87"/>
                    <a:pt x="25" y="87"/>
                  </a:cubicBezTo>
                  <a:cubicBezTo>
                    <a:pt x="26" y="87"/>
                    <a:pt x="26" y="87"/>
                    <a:pt x="26" y="87"/>
                  </a:cubicBezTo>
                  <a:cubicBezTo>
                    <a:pt x="26" y="87"/>
                    <a:pt x="26" y="87"/>
                    <a:pt x="26" y="87"/>
                  </a:cubicBezTo>
                  <a:cubicBezTo>
                    <a:pt x="26" y="87"/>
                    <a:pt x="26" y="87"/>
                    <a:pt x="26" y="87"/>
                  </a:cubicBezTo>
                  <a:cubicBezTo>
                    <a:pt x="27" y="88"/>
                    <a:pt x="27" y="88"/>
                    <a:pt x="27" y="88"/>
                  </a:cubicBezTo>
                  <a:cubicBezTo>
                    <a:pt x="27" y="88"/>
                    <a:pt x="27" y="88"/>
                    <a:pt x="27" y="88"/>
                  </a:cubicBezTo>
                  <a:cubicBezTo>
                    <a:pt x="28" y="88"/>
                    <a:pt x="28" y="88"/>
                    <a:pt x="28" y="88"/>
                  </a:cubicBezTo>
                  <a:cubicBezTo>
                    <a:pt x="27" y="85"/>
                    <a:pt x="27" y="85"/>
                    <a:pt x="27" y="85"/>
                  </a:cubicBezTo>
                  <a:cubicBezTo>
                    <a:pt x="27" y="84"/>
                    <a:pt x="27" y="84"/>
                    <a:pt x="27" y="84"/>
                  </a:cubicBezTo>
                  <a:cubicBezTo>
                    <a:pt x="27" y="83"/>
                    <a:pt x="27" y="83"/>
                    <a:pt x="27" y="83"/>
                  </a:cubicBezTo>
                  <a:cubicBezTo>
                    <a:pt x="28" y="83"/>
                    <a:pt x="28" y="83"/>
                    <a:pt x="28" y="83"/>
                  </a:cubicBezTo>
                  <a:cubicBezTo>
                    <a:pt x="27" y="82"/>
                    <a:pt x="27" y="82"/>
                    <a:pt x="27" y="82"/>
                  </a:cubicBezTo>
                  <a:cubicBezTo>
                    <a:pt x="27" y="82"/>
                    <a:pt x="27" y="82"/>
                    <a:pt x="27" y="82"/>
                  </a:cubicBezTo>
                  <a:cubicBezTo>
                    <a:pt x="29" y="82"/>
                    <a:pt x="29" y="82"/>
                    <a:pt x="29" y="82"/>
                  </a:cubicBezTo>
                  <a:cubicBezTo>
                    <a:pt x="29" y="81"/>
                    <a:pt x="29" y="81"/>
                    <a:pt x="29" y="81"/>
                  </a:cubicBezTo>
                  <a:cubicBezTo>
                    <a:pt x="29" y="80"/>
                    <a:pt x="29" y="80"/>
                    <a:pt x="29" y="80"/>
                  </a:cubicBezTo>
                  <a:cubicBezTo>
                    <a:pt x="30" y="79"/>
                    <a:pt x="30" y="79"/>
                    <a:pt x="30" y="79"/>
                  </a:cubicBezTo>
                  <a:cubicBezTo>
                    <a:pt x="29" y="78"/>
                    <a:pt x="29" y="78"/>
                    <a:pt x="29" y="78"/>
                  </a:cubicBezTo>
                  <a:cubicBezTo>
                    <a:pt x="29" y="76"/>
                    <a:pt x="29" y="76"/>
                    <a:pt x="29" y="76"/>
                  </a:cubicBezTo>
                  <a:cubicBezTo>
                    <a:pt x="28" y="75"/>
                    <a:pt x="28" y="75"/>
                    <a:pt x="28" y="75"/>
                  </a:cubicBezTo>
                  <a:cubicBezTo>
                    <a:pt x="28" y="74"/>
                    <a:pt x="28" y="74"/>
                    <a:pt x="28" y="74"/>
                  </a:cubicBezTo>
                  <a:cubicBezTo>
                    <a:pt x="30" y="74"/>
                    <a:pt x="30" y="74"/>
                    <a:pt x="30" y="74"/>
                  </a:cubicBezTo>
                  <a:cubicBezTo>
                    <a:pt x="30" y="72"/>
                    <a:pt x="30" y="72"/>
                    <a:pt x="30" y="72"/>
                  </a:cubicBezTo>
                  <a:cubicBezTo>
                    <a:pt x="31" y="71"/>
                    <a:pt x="31" y="71"/>
                    <a:pt x="31" y="71"/>
                  </a:cubicBezTo>
                  <a:cubicBezTo>
                    <a:pt x="29" y="70"/>
                    <a:pt x="29" y="70"/>
                    <a:pt x="29" y="70"/>
                  </a:cubicBezTo>
                  <a:cubicBezTo>
                    <a:pt x="28" y="69"/>
                    <a:pt x="28" y="69"/>
                    <a:pt x="28" y="69"/>
                  </a:cubicBezTo>
                  <a:cubicBezTo>
                    <a:pt x="28" y="68"/>
                    <a:pt x="28" y="68"/>
                    <a:pt x="28" y="68"/>
                  </a:cubicBezTo>
                  <a:cubicBezTo>
                    <a:pt x="28" y="66"/>
                    <a:pt x="28" y="66"/>
                    <a:pt x="28" y="66"/>
                  </a:cubicBezTo>
                  <a:cubicBezTo>
                    <a:pt x="28" y="65"/>
                    <a:pt x="28" y="65"/>
                    <a:pt x="28" y="65"/>
                  </a:cubicBezTo>
                  <a:cubicBezTo>
                    <a:pt x="27" y="64"/>
                    <a:pt x="27" y="64"/>
                    <a:pt x="27" y="64"/>
                  </a:cubicBezTo>
                  <a:cubicBezTo>
                    <a:pt x="28" y="62"/>
                    <a:pt x="28" y="62"/>
                    <a:pt x="28" y="62"/>
                  </a:cubicBezTo>
                  <a:cubicBezTo>
                    <a:pt x="27" y="60"/>
                    <a:pt x="27" y="60"/>
                    <a:pt x="27" y="60"/>
                  </a:cubicBezTo>
                  <a:cubicBezTo>
                    <a:pt x="27" y="58"/>
                    <a:pt x="27" y="58"/>
                    <a:pt x="27" y="58"/>
                  </a:cubicBezTo>
                  <a:cubicBezTo>
                    <a:pt x="27" y="56"/>
                    <a:pt x="27" y="56"/>
                    <a:pt x="27" y="56"/>
                  </a:cubicBezTo>
                  <a:cubicBezTo>
                    <a:pt x="28" y="55"/>
                    <a:pt x="28" y="55"/>
                    <a:pt x="28" y="55"/>
                  </a:cubicBezTo>
                  <a:cubicBezTo>
                    <a:pt x="29" y="54"/>
                    <a:pt x="29" y="54"/>
                    <a:pt x="29" y="54"/>
                  </a:cubicBezTo>
                  <a:cubicBezTo>
                    <a:pt x="30" y="55"/>
                    <a:pt x="30" y="55"/>
                    <a:pt x="30" y="55"/>
                  </a:cubicBezTo>
                  <a:cubicBezTo>
                    <a:pt x="32" y="55"/>
                    <a:pt x="32" y="55"/>
                    <a:pt x="32" y="55"/>
                  </a:cubicBezTo>
                  <a:cubicBezTo>
                    <a:pt x="33" y="54"/>
                    <a:pt x="33" y="54"/>
                    <a:pt x="33" y="54"/>
                  </a:cubicBezTo>
                  <a:cubicBezTo>
                    <a:pt x="33" y="52"/>
                    <a:pt x="33" y="52"/>
                    <a:pt x="33" y="52"/>
                  </a:cubicBezTo>
                  <a:cubicBezTo>
                    <a:pt x="32" y="52"/>
                    <a:pt x="32" y="52"/>
                    <a:pt x="32" y="52"/>
                  </a:cubicBezTo>
                  <a:cubicBezTo>
                    <a:pt x="32" y="51"/>
                    <a:pt x="32" y="51"/>
                    <a:pt x="32" y="51"/>
                  </a:cubicBezTo>
                  <a:cubicBezTo>
                    <a:pt x="34" y="47"/>
                    <a:pt x="34" y="47"/>
                    <a:pt x="34" y="47"/>
                  </a:cubicBezTo>
                  <a:cubicBezTo>
                    <a:pt x="34" y="45"/>
                    <a:pt x="34" y="45"/>
                    <a:pt x="34" y="45"/>
                  </a:cubicBezTo>
                  <a:cubicBezTo>
                    <a:pt x="34" y="44"/>
                    <a:pt x="34" y="44"/>
                    <a:pt x="34" y="44"/>
                  </a:cubicBezTo>
                  <a:cubicBezTo>
                    <a:pt x="35" y="43"/>
                    <a:pt x="35" y="43"/>
                    <a:pt x="35" y="43"/>
                  </a:cubicBezTo>
                  <a:cubicBezTo>
                    <a:pt x="35" y="41"/>
                    <a:pt x="35" y="41"/>
                    <a:pt x="35" y="41"/>
                  </a:cubicBezTo>
                  <a:cubicBezTo>
                    <a:pt x="34" y="41"/>
                    <a:pt x="34" y="41"/>
                    <a:pt x="34" y="41"/>
                  </a:cubicBezTo>
                  <a:cubicBezTo>
                    <a:pt x="34" y="40"/>
                    <a:pt x="34" y="40"/>
                    <a:pt x="34" y="40"/>
                  </a:cubicBezTo>
                  <a:cubicBezTo>
                    <a:pt x="35" y="39"/>
                    <a:pt x="35" y="39"/>
                    <a:pt x="35" y="39"/>
                  </a:cubicBezTo>
                  <a:cubicBezTo>
                    <a:pt x="37" y="39"/>
                    <a:pt x="37" y="39"/>
                    <a:pt x="37" y="39"/>
                  </a:cubicBezTo>
                  <a:cubicBezTo>
                    <a:pt x="38" y="38"/>
                    <a:pt x="38" y="38"/>
                    <a:pt x="38" y="38"/>
                  </a:cubicBezTo>
                  <a:cubicBezTo>
                    <a:pt x="38" y="38"/>
                    <a:pt x="38" y="38"/>
                    <a:pt x="38" y="38"/>
                  </a:cubicBezTo>
                  <a:cubicBezTo>
                    <a:pt x="39" y="36"/>
                    <a:pt x="39" y="36"/>
                    <a:pt x="39" y="36"/>
                  </a:cubicBezTo>
                  <a:cubicBezTo>
                    <a:pt x="40" y="34"/>
                    <a:pt x="40" y="34"/>
                    <a:pt x="40" y="34"/>
                  </a:cubicBezTo>
                  <a:cubicBezTo>
                    <a:pt x="41" y="33"/>
                    <a:pt x="41" y="33"/>
                    <a:pt x="41" y="33"/>
                  </a:cubicBezTo>
                  <a:cubicBezTo>
                    <a:pt x="40" y="32"/>
                    <a:pt x="40" y="32"/>
                    <a:pt x="40" y="32"/>
                  </a:cubicBezTo>
                  <a:cubicBezTo>
                    <a:pt x="40" y="32"/>
                    <a:pt x="40" y="32"/>
                    <a:pt x="40" y="32"/>
                  </a:cubicBezTo>
                  <a:cubicBezTo>
                    <a:pt x="40" y="30"/>
                    <a:pt x="40" y="30"/>
                    <a:pt x="40" y="30"/>
                  </a:cubicBezTo>
                  <a:cubicBezTo>
                    <a:pt x="40" y="29"/>
                    <a:pt x="40" y="29"/>
                    <a:pt x="40" y="29"/>
                  </a:cubicBezTo>
                  <a:cubicBezTo>
                    <a:pt x="41" y="29"/>
                    <a:pt x="41" y="29"/>
                    <a:pt x="41" y="29"/>
                  </a:cubicBezTo>
                  <a:cubicBezTo>
                    <a:pt x="41" y="28"/>
                    <a:pt x="41" y="28"/>
                    <a:pt x="41" y="28"/>
                  </a:cubicBezTo>
                  <a:cubicBezTo>
                    <a:pt x="42" y="27"/>
                    <a:pt x="42" y="27"/>
                    <a:pt x="42" y="27"/>
                  </a:cubicBezTo>
                  <a:cubicBezTo>
                    <a:pt x="42" y="26"/>
                    <a:pt x="42" y="26"/>
                    <a:pt x="42" y="26"/>
                  </a:cubicBezTo>
                  <a:cubicBezTo>
                    <a:pt x="43" y="26"/>
                    <a:pt x="43" y="26"/>
                    <a:pt x="43" y="26"/>
                  </a:cubicBezTo>
                  <a:cubicBezTo>
                    <a:pt x="44" y="26"/>
                    <a:pt x="44" y="26"/>
                    <a:pt x="44" y="26"/>
                  </a:cubicBezTo>
                  <a:cubicBezTo>
                    <a:pt x="45" y="26"/>
                    <a:pt x="45" y="26"/>
                    <a:pt x="45" y="26"/>
                  </a:cubicBezTo>
                  <a:cubicBezTo>
                    <a:pt x="45" y="26"/>
                    <a:pt x="45" y="26"/>
                    <a:pt x="45" y="26"/>
                  </a:cubicBezTo>
                  <a:cubicBezTo>
                    <a:pt x="46" y="26"/>
                    <a:pt x="46" y="26"/>
                    <a:pt x="46" y="26"/>
                  </a:cubicBezTo>
                  <a:cubicBezTo>
                    <a:pt x="45" y="25"/>
                    <a:pt x="45" y="25"/>
                    <a:pt x="45" y="25"/>
                  </a:cubicBezTo>
                  <a:cubicBezTo>
                    <a:pt x="46" y="24"/>
                    <a:pt x="46" y="24"/>
                    <a:pt x="46" y="24"/>
                  </a:cubicBezTo>
                  <a:cubicBezTo>
                    <a:pt x="46" y="24"/>
                    <a:pt x="46" y="24"/>
                    <a:pt x="46" y="24"/>
                  </a:cubicBezTo>
                  <a:cubicBezTo>
                    <a:pt x="46" y="24"/>
                    <a:pt x="46" y="24"/>
                    <a:pt x="46" y="24"/>
                  </a:cubicBezTo>
                  <a:cubicBezTo>
                    <a:pt x="45" y="23"/>
                    <a:pt x="45" y="23"/>
                    <a:pt x="45" y="23"/>
                  </a:cubicBezTo>
                  <a:cubicBezTo>
                    <a:pt x="46" y="22"/>
                    <a:pt x="46" y="22"/>
                    <a:pt x="46" y="22"/>
                  </a:cubicBezTo>
                  <a:cubicBezTo>
                    <a:pt x="47" y="22"/>
                    <a:pt x="47" y="22"/>
                    <a:pt x="47" y="22"/>
                  </a:cubicBezTo>
                  <a:cubicBezTo>
                    <a:pt x="48" y="22"/>
                    <a:pt x="48" y="22"/>
                    <a:pt x="48" y="22"/>
                  </a:cubicBezTo>
                  <a:cubicBezTo>
                    <a:pt x="49" y="22"/>
                    <a:pt x="49" y="22"/>
                    <a:pt x="49" y="22"/>
                  </a:cubicBezTo>
                  <a:cubicBezTo>
                    <a:pt x="50" y="23"/>
                    <a:pt x="50" y="23"/>
                    <a:pt x="50" y="23"/>
                  </a:cubicBezTo>
                  <a:cubicBezTo>
                    <a:pt x="51" y="23"/>
                    <a:pt x="51" y="23"/>
                    <a:pt x="51" y="23"/>
                  </a:cubicBezTo>
                  <a:cubicBezTo>
                    <a:pt x="52" y="23"/>
                    <a:pt x="52" y="23"/>
                    <a:pt x="52" y="23"/>
                  </a:cubicBezTo>
                  <a:cubicBezTo>
                    <a:pt x="52" y="23"/>
                    <a:pt x="52" y="23"/>
                    <a:pt x="52" y="23"/>
                  </a:cubicBezTo>
                  <a:cubicBezTo>
                    <a:pt x="53" y="23"/>
                    <a:pt x="53" y="23"/>
                    <a:pt x="53" y="23"/>
                  </a:cubicBezTo>
                  <a:cubicBezTo>
                    <a:pt x="53" y="22"/>
                    <a:pt x="53" y="22"/>
                    <a:pt x="53" y="22"/>
                  </a:cubicBezTo>
                  <a:cubicBezTo>
                    <a:pt x="52" y="22"/>
                    <a:pt x="52" y="22"/>
                    <a:pt x="52" y="22"/>
                  </a:cubicBezTo>
                  <a:cubicBezTo>
                    <a:pt x="52" y="21"/>
                    <a:pt x="52" y="21"/>
                    <a:pt x="52" y="21"/>
                  </a:cubicBezTo>
                  <a:cubicBezTo>
                    <a:pt x="53" y="20"/>
                    <a:pt x="53" y="20"/>
                    <a:pt x="53" y="20"/>
                  </a:cubicBezTo>
                  <a:cubicBezTo>
                    <a:pt x="53" y="19"/>
                    <a:pt x="53" y="19"/>
                    <a:pt x="53" y="19"/>
                  </a:cubicBezTo>
                  <a:cubicBezTo>
                    <a:pt x="52" y="19"/>
                    <a:pt x="52" y="19"/>
                    <a:pt x="52" y="19"/>
                  </a:cubicBezTo>
                  <a:cubicBezTo>
                    <a:pt x="52" y="18"/>
                    <a:pt x="52" y="18"/>
                    <a:pt x="52" y="18"/>
                  </a:cubicBezTo>
                  <a:cubicBezTo>
                    <a:pt x="53" y="18"/>
                    <a:pt x="53" y="18"/>
                    <a:pt x="53" y="18"/>
                  </a:cubicBezTo>
                  <a:cubicBezTo>
                    <a:pt x="54" y="18"/>
                    <a:pt x="54" y="18"/>
                    <a:pt x="54" y="18"/>
                  </a:cubicBezTo>
                  <a:cubicBezTo>
                    <a:pt x="54" y="18"/>
                    <a:pt x="54" y="18"/>
                    <a:pt x="54" y="18"/>
                  </a:cubicBezTo>
                  <a:cubicBezTo>
                    <a:pt x="54" y="18"/>
                    <a:pt x="54" y="18"/>
                    <a:pt x="54" y="18"/>
                  </a:cubicBezTo>
                  <a:cubicBezTo>
                    <a:pt x="55" y="18"/>
                    <a:pt x="55" y="18"/>
                    <a:pt x="55" y="18"/>
                  </a:cubicBezTo>
                  <a:cubicBezTo>
                    <a:pt x="55" y="18"/>
                    <a:pt x="55" y="18"/>
                    <a:pt x="55" y="18"/>
                  </a:cubicBezTo>
                  <a:cubicBezTo>
                    <a:pt x="55" y="18"/>
                    <a:pt x="55" y="18"/>
                    <a:pt x="55" y="18"/>
                  </a:cubicBezTo>
                  <a:cubicBezTo>
                    <a:pt x="55" y="17"/>
                    <a:pt x="55" y="17"/>
                    <a:pt x="55" y="17"/>
                  </a:cubicBezTo>
                  <a:cubicBezTo>
                    <a:pt x="55" y="17"/>
                    <a:pt x="55" y="17"/>
                    <a:pt x="55" y="17"/>
                  </a:cubicBezTo>
                  <a:cubicBezTo>
                    <a:pt x="56" y="16"/>
                    <a:pt x="56" y="16"/>
                    <a:pt x="56" y="16"/>
                  </a:cubicBezTo>
                  <a:cubicBezTo>
                    <a:pt x="57" y="16"/>
                    <a:pt x="57" y="16"/>
                    <a:pt x="57" y="16"/>
                  </a:cubicBezTo>
                  <a:cubicBezTo>
                    <a:pt x="57" y="17"/>
                    <a:pt x="57" y="17"/>
                    <a:pt x="57" y="17"/>
                  </a:cubicBezTo>
                  <a:cubicBezTo>
                    <a:pt x="59" y="19"/>
                    <a:pt x="59" y="19"/>
                    <a:pt x="59" y="19"/>
                  </a:cubicBezTo>
                  <a:cubicBezTo>
                    <a:pt x="60" y="19"/>
                    <a:pt x="60" y="19"/>
                    <a:pt x="60" y="19"/>
                  </a:cubicBezTo>
                  <a:cubicBezTo>
                    <a:pt x="60" y="20"/>
                    <a:pt x="60" y="20"/>
                    <a:pt x="60" y="20"/>
                  </a:cubicBezTo>
                  <a:cubicBezTo>
                    <a:pt x="62" y="21"/>
                    <a:pt x="62" y="21"/>
                    <a:pt x="62" y="21"/>
                  </a:cubicBezTo>
                  <a:cubicBezTo>
                    <a:pt x="64" y="21"/>
                    <a:pt x="64" y="21"/>
                    <a:pt x="64" y="21"/>
                  </a:cubicBezTo>
                  <a:cubicBezTo>
                    <a:pt x="65" y="20"/>
                    <a:pt x="65" y="20"/>
                    <a:pt x="65" y="20"/>
                  </a:cubicBezTo>
                  <a:cubicBezTo>
                    <a:pt x="65" y="19"/>
                    <a:pt x="65" y="19"/>
                    <a:pt x="65" y="19"/>
                  </a:cubicBezTo>
                  <a:cubicBezTo>
                    <a:pt x="66" y="19"/>
                    <a:pt x="66" y="19"/>
                    <a:pt x="66" y="19"/>
                  </a:cubicBezTo>
                  <a:cubicBezTo>
                    <a:pt x="68" y="20"/>
                    <a:pt x="68" y="20"/>
                    <a:pt x="68" y="20"/>
                  </a:cubicBezTo>
                  <a:cubicBezTo>
                    <a:pt x="69" y="20"/>
                    <a:pt x="69" y="20"/>
                    <a:pt x="69" y="20"/>
                  </a:cubicBezTo>
                  <a:cubicBezTo>
                    <a:pt x="69" y="19"/>
                    <a:pt x="69" y="19"/>
                    <a:pt x="69" y="19"/>
                  </a:cubicBezTo>
                  <a:cubicBezTo>
                    <a:pt x="70" y="19"/>
                    <a:pt x="70" y="19"/>
                    <a:pt x="70" y="19"/>
                  </a:cubicBezTo>
                  <a:cubicBezTo>
                    <a:pt x="70" y="19"/>
                    <a:pt x="70" y="19"/>
                    <a:pt x="70" y="19"/>
                  </a:cubicBezTo>
                  <a:cubicBezTo>
                    <a:pt x="71" y="19"/>
                    <a:pt x="71" y="19"/>
                    <a:pt x="71" y="19"/>
                  </a:cubicBezTo>
                  <a:cubicBezTo>
                    <a:pt x="72" y="18"/>
                    <a:pt x="72" y="18"/>
                    <a:pt x="72" y="18"/>
                  </a:cubicBezTo>
                  <a:cubicBezTo>
                    <a:pt x="72" y="18"/>
                    <a:pt x="72" y="18"/>
                    <a:pt x="72" y="18"/>
                  </a:cubicBezTo>
                  <a:cubicBezTo>
                    <a:pt x="72" y="17"/>
                    <a:pt x="72" y="17"/>
                    <a:pt x="72" y="17"/>
                  </a:cubicBezTo>
                  <a:cubicBezTo>
                    <a:pt x="72" y="16"/>
                    <a:pt x="72" y="16"/>
                    <a:pt x="72" y="16"/>
                  </a:cubicBezTo>
                  <a:cubicBezTo>
                    <a:pt x="72" y="14"/>
                    <a:pt x="72" y="14"/>
                    <a:pt x="72" y="14"/>
                  </a:cubicBezTo>
                  <a:cubicBezTo>
                    <a:pt x="72" y="13"/>
                    <a:pt x="72" y="13"/>
                    <a:pt x="72" y="13"/>
                  </a:cubicBezTo>
                  <a:cubicBezTo>
                    <a:pt x="72" y="12"/>
                    <a:pt x="72" y="12"/>
                    <a:pt x="72" y="12"/>
                  </a:cubicBezTo>
                  <a:cubicBezTo>
                    <a:pt x="72" y="12"/>
                    <a:pt x="72" y="12"/>
                    <a:pt x="72" y="12"/>
                  </a:cubicBezTo>
                  <a:cubicBezTo>
                    <a:pt x="73" y="11"/>
                    <a:pt x="73" y="11"/>
                    <a:pt x="73" y="11"/>
                  </a:cubicBezTo>
                  <a:cubicBezTo>
                    <a:pt x="73" y="11"/>
                    <a:pt x="73" y="11"/>
                    <a:pt x="73" y="11"/>
                  </a:cubicBezTo>
                  <a:cubicBezTo>
                    <a:pt x="74" y="10"/>
                    <a:pt x="74" y="10"/>
                    <a:pt x="74" y="10"/>
                  </a:cubicBezTo>
                  <a:cubicBezTo>
                    <a:pt x="75" y="11"/>
                    <a:pt x="75" y="11"/>
                    <a:pt x="75" y="11"/>
                  </a:cubicBezTo>
                  <a:cubicBezTo>
                    <a:pt x="76" y="11"/>
                    <a:pt x="76" y="11"/>
                    <a:pt x="76" y="11"/>
                  </a:cubicBezTo>
                  <a:cubicBezTo>
                    <a:pt x="76" y="10"/>
                    <a:pt x="76" y="10"/>
                    <a:pt x="76" y="10"/>
                  </a:cubicBezTo>
                  <a:cubicBezTo>
                    <a:pt x="76" y="9"/>
                    <a:pt x="76" y="9"/>
                    <a:pt x="76" y="9"/>
                  </a:cubicBezTo>
                  <a:cubicBezTo>
                    <a:pt x="78" y="9"/>
                    <a:pt x="78" y="9"/>
                    <a:pt x="78" y="9"/>
                  </a:cubicBezTo>
                  <a:cubicBezTo>
                    <a:pt x="79" y="10"/>
                    <a:pt x="79" y="10"/>
                    <a:pt x="79" y="10"/>
                  </a:cubicBezTo>
                  <a:cubicBezTo>
                    <a:pt x="80" y="11"/>
                    <a:pt x="80" y="11"/>
                    <a:pt x="80" y="11"/>
                  </a:cubicBezTo>
                  <a:cubicBezTo>
                    <a:pt x="81" y="12"/>
                    <a:pt x="81" y="12"/>
                    <a:pt x="81" y="12"/>
                  </a:cubicBezTo>
                  <a:cubicBezTo>
                    <a:pt x="82" y="12"/>
                    <a:pt x="82" y="12"/>
                    <a:pt x="82" y="12"/>
                  </a:cubicBezTo>
                  <a:cubicBezTo>
                    <a:pt x="83" y="12"/>
                    <a:pt x="83" y="12"/>
                    <a:pt x="83" y="12"/>
                  </a:cubicBezTo>
                  <a:cubicBezTo>
                    <a:pt x="83" y="13"/>
                    <a:pt x="83" y="13"/>
                    <a:pt x="83" y="13"/>
                  </a:cubicBezTo>
                  <a:cubicBezTo>
                    <a:pt x="84" y="14"/>
                    <a:pt x="84" y="14"/>
                    <a:pt x="84" y="14"/>
                  </a:cubicBezTo>
                  <a:cubicBezTo>
                    <a:pt x="84" y="15"/>
                    <a:pt x="84" y="15"/>
                    <a:pt x="84" y="15"/>
                  </a:cubicBezTo>
                  <a:cubicBezTo>
                    <a:pt x="83" y="16"/>
                    <a:pt x="83" y="16"/>
                    <a:pt x="83" y="16"/>
                  </a:cubicBezTo>
                  <a:cubicBezTo>
                    <a:pt x="83" y="17"/>
                    <a:pt x="83" y="17"/>
                    <a:pt x="83" y="17"/>
                  </a:cubicBezTo>
                  <a:close/>
                  <a:moveTo>
                    <a:pt x="4" y="87"/>
                  </a:moveTo>
                  <a:cubicBezTo>
                    <a:pt x="4" y="87"/>
                    <a:pt x="4" y="87"/>
                    <a:pt x="4" y="87"/>
                  </a:cubicBezTo>
                  <a:cubicBezTo>
                    <a:pt x="4" y="88"/>
                    <a:pt x="4" y="88"/>
                    <a:pt x="4" y="88"/>
                  </a:cubicBezTo>
                  <a:cubicBezTo>
                    <a:pt x="4" y="87"/>
                    <a:pt x="4" y="87"/>
                    <a:pt x="4" y="87"/>
                  </a:cubicBezTo>
                  <a:close/>
                  <a:moveTo>
                    <a:pt x="2" y="82"/>
                  </a:moveTo>
                  <a:cubicBezTo>
                    <a:pt x="2" y="82"/>
                    <a:pt x="2" y="82"/>
                    <a:pt x="2" y="82"/>
                  </a:cubicBezTo>
                  <a:cubicBezTo>
                    <a:pt x="3" y="83"/>
                    <a:pt x="3" y="83"/>
                    <a:pt x="3" y="83"/>
                  </a:cubicBezTo>
                  <a:cubicBezTo>
                    <a:pt x="2" y="83"/>
                    <a:pt x="2" y="83"/>
                    <a:pt x="2" y="83"/>
                  </a:cubicBezTo>
                  <a:cubicBezTo>
                    <a:pt x="2" y="82"/>
                    <a:pt x="2" y="82"/>
                    <a:pt x="2" y="82"/>
                  </a:cubicBezTo>
                  <a:close/>
                  <a:moveTo>
                    <a:pt x="3" y="81"/>
                  </a:moveTo>
                  <a:cubicBezTo>
                    <a:pt x="3" y="81"/>
                    <a:pt x="3" y="81"/>
                    <a:pt x="3" y="81"/>
                  </a:cubicBezTo>
                  <a:cubicBezTo>
                    <a:pt x="3" y="81"/>
                    <a:pt x="3" y="81"/>
                    <a:pt x="3" y="81"/>
                  </a:cubicBezTo>
                  <a:cubicBezTo>
                    <a:pt x="3" y="81"/>
                    <a:pt x="3" y="81"/>
                    <a:pt x="3" y="81"/>
                  </a:cubicBezTo>
                  <a:close/>
                  <a:moveTo>
                    <a:pt x="2" y="80"/>
                  </a:moveTo>
                  <a:cubicBezTo>
                    <a:pt x="2" y="81"/>
                    <a:pt x="2" y="81"/>
                    <a:pt x="2" y="81"/>
                  </a:cubicBezTo>
                  <a:cubicBezTo>
                    <a:pt x="2" y="81"/>
                    <a:pt x="2" y="81"/>
                    <a:pt x="2" y="81"/>
                  </a:cubicBezTo>
                  <a:cubicBezTo>
                    <a:pt x="2" y="80"/>
                    <a:pt x="2" y="80"/>
                    <a:pt x="2" y="80"/>
                  </a:cubicBezTo>
                  <a:close/>
                  <a:moveTo>
                    <a:pt x="1" y="77"/>
                  </a:moveTo>
                  <a:cubicBezTo>
                    <a:pt x="0" y="77"/>
                    <a:pt x="0" y="77"/>
                    <a:pt x="0" y="77"/>
                  </a:cubicBezTo>
                  <a:cubicBezTo>
                    <a:pt x="1" y="76"/>
                    <a:pt x="1" y="76"/>
                    <a:pt x="1" y="76"/>
                  </a:cubicBezTo>
                  <a:cubicBezTo>
                    <a:pt x="1" y="76"/>
                    <a:pt x="1" y="77"/>
                    <a:pt x="1" y="77"/>
                  </a:cubicBezTo>
                  <a:close/>
                  <a:moveTo>
                    <a:pt x="1" y="78"/>
                  </a:moveTo>
                  <a:cubicBezTo>
                    <a:pt x="1" y="78"/>
                    <a:pt x="1" y="78"/>
                    <a:pt x="1" y="78"/>
                  </a:cubicBezTo>
                  <a:cubicBezTo>
                    <a:pt x="1" y="78"/>
                    <a:pt x="1" y="78"/>
                    <a:pt x="1" y="78"/>
                  </a:cubicBezTo>
                  <a:cubicBezTo>
                    <a:pt x="1" y="78"/>
                    <a:pt x="1" y="78"/>
                    <a:pt x="1" y="78"/>
                  </a:cubicBezTo>
                  <a:close/>
                  <a:moveTo>
                    <a:pt x="2" y="79"/>
                  </a:moveTo>
                  <a:cubicBezTo>
                    <a:pt x="2" y="79"/>
                    <a:pt x="3" y="79"/>
                    <a:pt x="3" y="79"/>
                  </a:cubicBezTo>
                  <a:cubicBezTo>
                    <a:pt x="3" y="80"/>
                    <a:pt x="3" y="80"/>
                    <a:pt x="3" y="80"/>
                  </a:cubicBezTo>
                  <a:cubicBezTo>
                    <a:pt x="2" y="79"/>
                    <a:pt x="2" y="79"/>
                    <a:pt x="2" y="79"/>
                  </a:cubicBezTo>
                  <a:close/>
                  <a:moveTo>
                    <a:pt x="1" y="80"/>
                  </a:moveTo>
                  <a:cubicBezTo>
                    <a:pt x="0" y="79"/>
                    <a:pt x="0" y="79"/>
                    <a:pt x="0" y="79"/>
                  </a:cubicBezTo>
                  <a:cubicBezTo>
                    <a:pt x="1" y="79"/>
                    <a:pt x="1" y="79"/>
                    <a:pt x="1" y="79"/>
                  </a:cubicBezTo>
                  <a:cubicBezTo>
                    <a:pt x="1" y="80"/>
                    <a:pt x="1" y="80"/>
                    <a:pt x="1" y="80"/>
                  </a:cubicBezTo>
                  <a:close/>
                  <a:moveTo>
                    <a:pt x="0" y="75"/>
                  </a:moveTo>
                  <a:cubicBezTo>
                    <a:pt x="0" y="76"/>
                    <a:pt x="0" y="76"/>
                    <a:pt x="0" y="76"/>
                  </a:cubicBezTo>
                  <a:cubicBezTo>
                    <a:pt x="0" y="76"/>
                    <a:pt x="0" y="76"/>
                    <a:pt x="0" y="76"/>
                  </a:cubicBezTo>
                  <a:cubicBezTo>
                    <a:pt x="1" y="75"/>
                    <a:pt x="1" y="75"/>
                    <a:pt x="1" y="75"/>
                  </a:cubicBezTo>
                  <a:cubicBezTo>
                    <a:pt x="0" y="75"/>
                    <a:pt x="0" y="75"/>
                    <a:pt x="0" y="75"/>
                  </a:cubicBezTo>
                  <a:close/>
                  <a:moveTo>
                    <a:pt x="0" y="69"/>
                  </a:moveTo>
                  <a:cubicBezTo>
                    <a:pt x="1" y="70"/>
                    <a:pt x="1" y="70"/>
                    <a:pt x="1" y="70"/>
                  </a:cubicBezTo>
                  <a:cubicBezTo>
                    <a:pt x="0" y="70"/>
                    <a:pt x="0" y="70"/>
                    <a:pt x="0" y="70"/>
                  </a:cubicBezTo>
                  <a:cubicBezTo>
                    <a:pt x="0" y="69"/>
                    <a:pt x="0" y="69"/>
                    <a:pt x="0" y="69"/>
                  </a:cubicBezTo>
                  <a:close/>
                  <a:moveTo>
                    <a:pt x="0" y="68"/>
                  </a:moveTo>
                  <a:cubicBezTo>
                    <a:pt x="1" y="69"/>
                    <a:pt x="1" y="69"/>
                    <a:pt x="1" y="69"/>
                  </a:cubicBezTo>
                  <a:cubicBezTo>
                    <a:pt x="1" y="69"/>
                    <a:pt x="1" y="69"/>
                    <a:pt x="1" y="69"/>
                  </a:cubicBezTo>
                  <a:cubicBezTo>
                    <a:pt x="0" y="68"/>
                    <a:pt x="0" y="68"/>
                    <a:pt x="0" y="68"/>
                  </a:cubicBezTo>
                  <a:close/>
                  <a:moveTo>
                    <a:pt x="3" y="66"/>
                  </a:moveTo>
                  <a:cubicBezTo>
                    <a:pt x="3" y="67"/>
                    <a:pt x="3" y="67"/>
                    <a:pt x="3" y="67"/>
                  </a:cubicBezTo>
                  <a:cubicBezTo>
                    <a:pt x="2" y="67"/>
                    <a:pt x="2" y="67"/>
                    <a:pt x="2" y="67"/>
                  </a:cubicBezTo>
                  <a:cubicBezTo>
                    <a:pt x="3" y="66"/>
                    <a:pt x="3" y="66"/>
                    <a:pt x="3" y="66"/>
                  </a:cubicBezTo>
                  <a:close/>
                  <a:moveTo>
                    <a:pt x="4" y="66"/>
                  </a:moveTo>
                  <a:cubicBezTo>
                    <a:pt x="4" y="66"/>
                    <a:pt x="4" y="66"/>
                    <a:pt x="4" y="66"/>
                  </a:cubicBezTo>
                  <a:cubicBezTo>
                    <a:pt x="5" y="67"/>
                    <a:pt x="5" y="67"/>
                    <a:pt x="5" y="67"/>
                  </a:cubicBezTo>
                  <a:cubicBezTo>
                    <a:pt x="4" y="67"/>
                    <a:pt x="4" y="67"/>
                    <a:pt x="4" y="67"/>
                  </a:cubicBezTo>
                  <a:cubicBezTo>
                    <a:pt x="4" y="66"/>
                    <a:pt x="4" y="66"/>
                    <a:pt x="4" y="66"/>
                  </a:cubicBezTo>
                  <a:close/>
                  <a:moveTo>
                    <a:pt x="12" y="61"/>
                  </a:moveTo>
                  <a:cubicBezTo>
                    <a:pt x="12" y="61"/>
                    <a:pt x="12" y="60"/>
                    <a:pt x="12" y="60"/>
                  </a:cubicBezTo>
                  <a:cubicBezTo>
                    <a:pt x="13" y="61"/>
                    <a:pt x="13" y="61"/>
                    <a:pt x="13" y="61"/>
                  </a:cubicBezTo>
                  <a:cubicBezTo>
                    <a:pt x="12" y="61"/>
                    <a:pt x="12" y="61"/>
                    <a:pt x="12" y="61"/>
                  </a:cubicBezTo>
                  <a:cubicBezTo>
                    <a:pt x="12" y="61"/>
                    <a:pt x="12" y="61"/>
                    <a:pt x="12" y="61"/>
                  </a:cubicBezTo>
                  <a:close/>
                  <a:moveTo>
                    <a:pt x="12" y="60"/>
                  </a:moveTo>
                  <a:cubicBezTo>
                    <a:pt x="12" y="60"/>
                    <a:pt x="12" y="60"/>
                    <a:pt x="12" y="60"/>
                  </a:cubicBezTo>
                  <a:cubicBezTo>
                    <a:pt x="11" y="59"/>
                    <a:pt x="11" y="59"/>
                    <a:pt x="11" y="59"/>
                  </a:cubicBezTo>
                  <a:cubicBezTo>
                    <a:pt x="12" y="59"/>
                    <a:pt x="12" y="59"/>
                    <a:pt x="12" y="59"/>
                  </a:cubicBezTo>
                  <a:cubicBezTo>
                    <a:pt x="12" y="60"/>
                    <a:pt x="12" y="60"/>
                    <a:pt x="12" y="60"/>
                  </a:cubicBezTo>
                  <a:close/>
                  <a:moveTo>
                    <a:pt x="13" y="58"/>
                  </a:moveTo>
                  <a:cubicBezTo>
                    <a:pt x="14" y="57"/>
                    <a:pt x="14" y="57"/>
                    <a:pt x="14" y="57"/>
                  </a:cubicBezTo>
                  <a:cubicBezTo>
                    <a:pt x="15" y="57"/>
                    <a:pt x="15" y="57"/>
                    <a:pt x="15" y="57"/>
                  </a:cubicBezTo>
                  <a:cubicBezTo>
                    <a:pt x="14" y="58"/>
                    <a:pt x="14" y="58"/>
                    <a:pt x="14" y="58"/>
                  </a:cubicBezTo>
                  <a:cubicBezTo>
                    <a:pt x="13" y="58"/>
                    <a:pt x="13" y="58"/>
                    <a:pt x="13" y="58"/>
                  </a:cubicBezTo>
                  <a:close/>
                  <a:moveTo>
                    <a:pt x="13" y="60"/>
                  </a:moveTo>
                  <a:cubicBezTo>
                    <a:pt x="13" y="59"/>
                    <a:pt x="13" y="59"/>
                    <a:pt x="13" y="59"/>
                  </a:cubicBezTo>
                  <a:cubicBezTo>
                    <a:pt x="14" y="59"/>
                    <a:pt x="14" y="59"/>
                    <a:pt x="14" y="59"/>
                  </a:cubicBezTo>
                  <a:cubicBezTo>
                    <a:pt x="15" y="58"/>
                    <a:pt x="15" y="58"/>
                    <a:pt x="15" y="58"/>
                  </a:cubicBezTo>
                  <a:cubicBezTo>
                    <a:pt x="15" y="58"/>
                    <a:pt x="15" y="58"/>
                    <a:pt x="15" y="58"/>
                  </a:cubicBezTo>
                  <a:cubicBezTo>
                    <a:pt x="16" y="59"/>
                    <a:pt x="16" y="59"/>
                    <a:pt x="16" y="59"/>
                  </a:cubicBezTo>
                  <a:cubicBezTo>
                    <a:pt x="15" y="59"/>
                    <a:pt x="15" y="59"/>
                    <a:pt x="15" y="59"/>
                  </a:cubicBezTo>
                  <a:cubicBezTo>
                    <a:pt x="14" y="59"/>
                    <a:pt x="14" y="59"/>
                    <a:pt x="14" y="59"/>
                  </a:cubicBezTo>
                  <a:cubicBezTo>
                    <a:pt x="14" y="60"/>
                    <a:pt x="14" y="60"/>
                    <a:pt x="14" y="60"/>
                  </a:cubicBezTo>
                  <a:cubicBezTo>
                    <a:pt x="13" y="60"/>
                    <a:pt x="13" y="60"/>
                    <a:pt x="13" y="60"/>
                  </a:cubicBezTo>
                  <a:close/>
                  <a:moveTo>
                    <a:pt x="24" y="48"/>
                  </a:moveTo>
                  <a:cubicBezTo>
                    <a:pt x="25" y="48"/>
                    <a:pt x="25" y="48"/>
                    <a:pt x="25" y="48"/>
                  </a:cubicBezTo>
                  <a:cubicBezTo>
                    <a:pt x="26" y="47"/>
                    <a:pt x="26" y="47"/>
                    <a:pt x="26" y="47"/>
                  </a:cubicBezTo>
                  <a:cubicBezTo>
                    <a:pt x="25" y="48"/>
                    <a:pt x="25" y="48"/>
                    <a:pt x="25" y="48"/>
                  </a:cubicBezTo>
                  <a:cubicBezTo>
                    <a:pt x="24" y="48"/>
                    <a:pt x="24" y="48"/>
                    <a:pt x="24" y="48"/>
                  </a:cubicBezTo>
                  <a:close/>
                  <a:moveTo>
                    <a:pt x="24" y="50"/>
                  </a:moveTo>
                  <a:cubicBezTo>
                    <a:pt x="23" y="50"/>
                    <a:pt x="23" y="50"/>
                    <a:pt x="23" y="50"/>
                  </a:cubicBezTo>
                  <a:cubicBezTo>
                    <a:pt x="22" y="50"/>
                    <a:pt x="22" y="50"/>
                    <a:pt x="22" y="50"/>
                  </a:cubicBezTo>
                  <a:cubicBezTo>
                    <a:pt x="23" y="49"/>
                    <a:pt x="23" y="49"/>
                    <a:pt x="23" y="49"/>
                  </a:cubicBezTo>
                  <a:cubicBezTo>
                    <a:pt x="24" y="49"/>
                    <a:pt x="24" y="49"/>
                    <a:pt x="24" y="49"/>
                  </a:cubicBezTo>
                  <a:cubicBezTo>
                    <a:pt x="25" y="49"/>
                    <a:pt x="25" y="49"/>
                    <a:pt x="25" y="49"/>
                  </a:cubicBezTo>
                  <a:cubicBezTo>
                    <a:pt x="24" y="50"/>
                    <a:pt x="24" y="50"/>
                    <a:pt x="24" y="50"/>
                  </a:cubicBezTo>
                  <a:cubicBezTo>
                    <a:pt x="24" y="50"/>
                    <a:pt x="24" y="50"/>
                    <a:pt x="24" y="50"/>
                  </a:cubicBezTo>
                  <a:close/>
                  <a:moveTo>
                    <a:pt x="26" y="43"/>
                  </a:moveTo>
                  <a:cubicBezTo>
                    <a:pt x="26" y="44"/>
                    <a:pt x="26" y="44"/>
                    <a:pt x="26" y="44"/>
                  </a:cubicBezTo>
                  <a:cubicBezTo>
                    <a:pt x="26" y="44"/>
                    <a:pt x="26" y="44"/>
                    <a:pt x="26" y="44"/>
                  </a:cubicBezTo>
                  <a:cubicBezTo>
                    <a:pt x="26" y="44"/>
                    <a:pt x="26" y="44"/>
                    <a:pt x="26" y="44"/>
                  </a:cubicBezTo>
                  <a:cubicBezTo>
                    <a:pt x="25" y="44"/>
                    <a:pt x="25" y="44"/>
                    <a:pt x="25" y="44"/>
                  </a:cubicBezTo>
                  <a:cubicBezTo>
                    <a:pt x="26" y="43"/>
                    <a:pt x="26" y="43"/>
                    <a:pt x="26" y="43"/>
                  </a:cubicBezTo>
                  <a:close/>
                  <a:moveTo>
                    <a:pt x="27" y="42"/>
                  </a:moveTo>
                  <a:cubicBezTo>
                    <a:pt x="28" y="41"/>
                    <a:pt x="28" y="41"/>
                    <a:pt x="28" y="41"/>
                  </a:cubicBezTo>
                  <a:cubicBezTo>
                    <a:pt x="29" y="42"/>
                    <a:pt x="29" y="42"/>
                    <a:pt x="29" y="42"/>
                  </a:cubicBezTo>
                  <a:cubicBezTo>
                    <a:pt x="27" y="42"/>
                    <a:pt x="27" y="42"/>
                    <a:pt x="27" y="42"/>
                  </a:cubicBezTo>
                  <a:cubicBezTo>
                    <a:pt x="27" y="42"/>
                    <a:pt x="27" y="42"/>
                    <a:pt x="27" y="42"/>
                  </a:cubicBezTo>
                  <a:close/>
                  <a:moveTo>
                    <a:pt x="27" y="40"/>
                  </a:moveTo>
                  <a:cubicBezTo>
                    <a:pt x="28" y="40"/>
                    <a:pt x="28" y="40"/>
                    <a:pt x="28" y="40"/>
                  </a:cubicBezTo>
                  <a:cubicBezTo>
                    <a:pt x="28" y="40"/>
                    <a:pt x="28" y="40"/>
                    <a:pt x="28" y="40"/>
                  </a:cubicBezTo>
                  <a:cubicBezTo>
                    <a:pt x="27" y="41"/>
                    <a:pt x="27" y="41"/>
                    <a:pt x="27" y="41"/>
                  </a:cubicBezTo>
                  <a:cubicBezTo>
                    <a:pt x="27" y="40"/>
                    <a:pt x="27" y="40"/>
                    <a:pt x="27" y="40"/>
                  </a:cubicBezTo>
                  <a:close/>
                  <a:moveTo>
                    <a:pt x="32" y="33"/>
                  </a:moveTo>
                  <a:cubicBezTo>
                    <a:pt x="33" y="33"/>
                    <a:pt x="33" y="33"/>
                    <a:pt x="33" y="33"/>
                  </a:cubicBezTo>
                  <a:cubicBezTo>
                    <a:pt x="33" y="33"/>
                    <a:pt x="33" y="33"/>
                    <a:pt x="33" y="33"/>
                  </a:cubicBezTo>
                  <a:cubicBezTo>
                    <a:pt x="33" y="34"/>
                    <a:pt x="33" y="34"/>
                    <a:pt x="33" y="34"/>
                  </a:cubicBezTo>
                  <a:cubicBezTo>
                    <a:pt x="32" y="33"/>
                    <a:pt x="32" y="33"/>
                    <a:pt x="32" y="33"/>
                  </a:cubicBezTo>
                  <a:close/>
                  <a:moveTo>
                    <a:pt x="27" y="29"/>
                  </a:moveTo>
                  <a:cubicBezTo>
                    <a:pt x="27" y="29"/>
                    <a:pt x="27" y="29"/>
                    <a:pt x="27" y="29"/>
                  </a:cubicBezTo>
                  <a:cubicBezTo>
                    <a:pt x="27" y="30"/>
                    <a:pt x="27" y="30"/>
                    <a:pt x="27" y="30"/>
                  </a:cubicBezTo>
                  <a:cubicBezTo>
                    <a:pt x="27" y="30"/>
                    <a:pt x="27" y="30"/>
                    <a:pt x="27" y="30"/>
                  </a:cubicBezTo>
                  <a:cubicBezTo>
                    <a:pt x="27" y="29"/>
                    <a:pt x="27" y="29"/>
                    <a:pt x="27" y="29"/>
                  </a:cubicBezTo>
                  <a:close/>
                  <a:moveTo>
                    <a:pt x="28" y="27"/>
                  </a:moveTo>
                  <a:cubicBezTo>
                    <a:pt x="27" y="28"/>
                    <a:pt x="27" y="28"/>
                    <a:pt x="27" y="28"/>
                  </a:cubicBezTo>
                  <a:cubicBezTo>
                    <a:pt x="27" y="27"/>
                    <a:pt x="27" y="27"/>
                    <a:pt x="27" y="27"/>
                  </a:cubicBezTo>
                  <a:cubicBezTo>
                    <a:pt x="28" y="26"/>
                    <a:pt x="28" y="26"/>
                    <a:pt x="28" y="26"/>
                  </a:cubicBezTo>
                  <a:cubicBezTo>
                    <a:pt x="28" y="27"/>
                    <a:pt x="28" y="27"/>
                    <a:pt x="28" y="27"/>
                  </a:cubicBezTo>
                  <a:close/>
                  <a:moveTo>
                    <a:pt x="29" y="26"/>
                  </a:moveTo>
                  <a:cubicBezTo>
                    <a:pt x="29" y="26"/>
                    <a:pt x="29" y="26"/>
                    <a:pt x="29" y="26"/>
                  </a:cubicBezTo>
                  <a:cubicBezTo>
                    <a:pt x="29" y="26"/>
                    <a:pt x="29" y="26"/>
                    <a:pt x="29" y="26"/>
                  </a:cubicBezTo>
                  <a:cubicBezTo>
                    <a:pt x="29" y="26"/>
                    <a:pt x="29" y="26"/>
                    <a:pt x="29" y="26"/>
                  </a:cubicBezTo>
                  <a:cubicBezTo>
                    <a:pt x="29" y="26"/>
                    <a:pt x="29" y="26"/>
                    <a:pt x="29" y="26"/>
                  </a:cubicBezTo>
                  <a:close/>
                  <a:moveTo>
                    <a:pt x="32" y="25"/>
                  </a:moveTo>
                  <a:cubicBezTo>
                    <a:pt x="32" y="25"/>
                    <a:pt x="32" y="25"/>
                    <a:pt x="32" y="25"/>
                  </a:cubicBezTo>
                  <a:cubicBezTo>
                    <a:pt x="30" y="26"/>
                    <a:pt x="30" y="26"/>
                    <a:pt x="30" y="26"/>
                  </a:cubicBezTo>
                  <a:cubicBezTo>
                    <a:pt x="30" y="25"/>
                    <a:pt x="30" y="25"/>
                    <a:pt x="30" y="25"/>
                  </a:cubicBezTo>
                  <a:cubicBezTo>
                    <a:pt x="32" y="25"/>
                    <a:pt x="32" y="25"/>
                    <a:pt x="32" y="25"/>
                  </a:cubicBezTo>
                  <a:close/>
                  <a:moveTo>
                    <a:pt x="33" y="23"/>
                  </a:moveTo>
                  <a:cubicBezTo>
                    <a:pt x="34" y="22"/>
                    <a:pt x="34" y="22"/>
                    <a:pt x="34" y="22"/>
                  </a:cubicBezTo>
                  <a:cubicBezTo>
                    <a:pt x="34" y="23"/>
                    <a:pt x="34" y="23"/>
                    <a:pt x="34" y="23"/>
                  </a:cubicBezTo>
                  <a:cubicBezTo>
                    <a:pt x="33" y="23"/>
                    <a:pt x="33" y="23"/>
                    <a:pt x="33" y="23"/>
                  </a:cubicBezTo>
                  <a:close/>
                  <a:moveTo>
                    <a:pt x="34" y="23"/>
                  </a:moveTo>
                  <a:cubicBezTo>
                    <a:pt x="34" y="25"/>
                    <a:pt x="34" y="25"/>
                    <a:pt x="34" y="25"/>
                  </a:cubicBezTo>
                  <a:cubicBezTo>
                    <a:pt x="33" y="24"/>
                    <a:pt x="33" y="24"/>
                    <a:pt x="33" y="24"/>
                  </a:cubicBezTo>
                  <a:cubicBezTo>
                    <a:pt x="32" y="25"/>
                    <a:pt x="32" y="25"/>
                    <a:pt x="32" y="25"/>
                  </a:cubicBezTo>
                  <a:cubicBezTo>
                    <a:pt x="32" y="24"/>
                    <a:pt x="32" y="24"/>
                    <a:pt x="32" y="24"/>
                  </a:cubicBezTo>
                  <a:cubicBezTo>
                    <a:pt x="34" y="23"/>
                    <a:pt x="34" y="23"/>
                    <a:pt x="34" y="23"/>
                  </a:cubicBezTo>
                  <a:close/>
                  <a:moveTo>
                    <a:pt x="35" y="19"/>
                  </a:moveTo>
                  <a:cubicBezTo>
                    <a:pt x="35" y="20"/>
                    <a:pt x="35" y="20"/>
                    <a:pt x="35" y="20"/>
                  </a:cubicBezTo>
                  <a:cubicBezTo>
                    <a:pt x="35" y="22"/>
                    <a:pt x="35" y="22"/>
                    <a:pt x="35" y="22"/>
                  </a:cubicBezTo>
                  <a:cubicBezTo>
                    <a:pt x="34" y="22"/>
                    <a:pt x="34" y="22"/>
                    <a:pt x="34" y="22"/>
                  </a:cubicBezTo>
                  <a:cubicBezTo>
                    <a:pt x="33" y="22"/>
                    <a:pt x="33" y="22"/>
                    <a:pt x="33" y="22"/>
                  </a:cubicBezTo>
                  <a:cubicBezTo>
                    <a:pt x="35" y="21"/>
                    <a:pt x="35" y="21"/>
                    <a:pt x="35" y="21"/>
                  </a:cubicBezTo>
                  <a:cubicBezTo>
                    <a:pt x="34" y="21"/>
                    <a:pt x="34" y="21"/>
                    <a:pt x="34" y="21"/>
                  </a:cubicBezTo>
                  <a:cubicBezTo>
                    <a:pt x="33" y="22"/>
                    <a:pt x="33" y="22"/>
                    <a:pt x="33" y="22"/>
                  </a:cubicBezTo>
                  <a:cubicBezTo>
                    <a:pt x="32" y="21"/>
                    <a:pt x="32" y="21"/>
                    <a:pt x="32" y="21"/>
                  </a:cubicBezTo>
                  <a:cubicBezTo>
                    <a:pt x="33" y="20"/>
                    <a:pt x="33" y="20"/>
                    <a:pt x="33" y="20"/>
                  </a:cubicBezTo>
                  <a:cubicBezTo>
                    <a:pt x="34" y="21"/>
                    <a:pt x="34" y="21"/>
                    <a:pt x="34" y="21"/>
                  </a:cubicBezTo>
                  <a:cubicBezTo>
                    <a:pt x="34" y="20"/>
                    <a:pt x="34" y="20"/>
                    <a:pt x="34" y="20"/>
                  </a:cubicBezTo>
                  <a:cubicBezTo>
                    <a:pt x="34" y="19"/>
                    <a:pt x="34" y="19"/>
                    <a:pt x="34" y="19"/>
                  </a:cubicBezTo>
                  <a:cubicBezTo>
                    <a:pt x="35" y="19"/>
                    <a:pt x="35" y="19"/>
                    <a:pt x="35" y="19"/>
                  </a:cubicBezTo>
                  <a:close/>
                  <a:moveTo>
                    <a:pt x="36" y="20"/>
                  </a:moveTo>
                  <a:cubicBezTo>
                    <a:pt x="35" y="19"/>
                    <a:pt x="35" y="19"/>
                    <a:pt x="35" y="19"/>
                  </a:cubicBezTo>
                  <a:cubicBezTo>
                    <a:pt x="35" y="18"/>
                    <a:pt x="35" y="18"/>
                    <a:pt x="35" y="18"/>
                  </a:cubicBezTo>
                  <a:cubicBezTo>
                    <a:pt x="37" y="17"/>
                    <a:pt x="37" y="17"/>
                    <a:pt x="37" y="17"/>
                  </a:cubicBezTo>
                  <a:cubicBezTo>
                    <a:pt x="37" y="17"/>
                    <a:pt x="37" y="17"/>
                    <a:pt x="37" y="17"/>
                  </a:cubicBezTo>
                  <a:cubicBezTo>
                    <a:pt x="38" y="16"/>
                    <a:pt x="38" y="16"/>
                    <a:pt x="38" y="16"/>
                  </a:cubicBezTo>
                  <a:cubicBezTo>
                    <a:pt x="38" y="17"/>
                    <a:pt x="38" y="17"/>
                    <a:pt x="38" y="17"/>
                  </a:cubicBezTo>
                  <a:cubicBezTo>
                    <a:pt x="37" y="18"/>
                    <a:pt x="37" y="18"/>
                    <a:pt x="37" y="18"/>
                  </a:cubicBezTo>
                  <a:cubicBezTo>
                    <a:pt x="37" y="18"/>
                    <a:pt x="37" y="18"/>
                    <a:pt x="37" y="18"/>
                  </a:cubicBezTo>
                  <a:cubicBezTo>
                    <a:pt x="36" y="20"/>
                    <a:pt x="36" y="20"/>
                    <a:pt x="36" y="20"/>
                  </a:cubicBezTo>
                  <a:close/>
                  <a:moveTo>
                    <a:pt x="39" y="20"/>
                  </a:moveTo>
                  <a:cubicBezTo>
                    <a:pt x="40" y="21"/>
                    <a:pt x="40" y="21"/>
                    <a:pt x="40" y="21"/>
                  </a:cubicBezTo>
                  <a:cubicBezTo>
                    <a:pt x="38" y="23"/>
                    <a:pt x="38" y="23"/>
                    <a:pt x="38" y="23"/>
                  </a:cubicBezTo>
                  <a:cubicBezTo>
                    <a:pt x="37" y="23"/>
                    <a:pt x="37" y="23"/>
                    <a:pt x="37" y="23"/>
                  </a:cubicBezTo>
                  <a:cubicBezTo>
                    <a:pt x="37" y="24"/>
                    <a:pt x="37" y="24"/>
                    <a:pt x="37" y="24"/>
                  </a:cubicBezTo>
                  <a:cubicBezTo>
                    <a:pt x="36" y="24"/>
                    <a:pt x="36" y="24"/>
                    <a:pt x="36" y="24"/>
                  </a:cubicBezTo>
                  <a:cubicBezTo>
                    <a:pt x="36" y="23"/>
                    <a:pt x="36" y="23"/>
                    <a:pt x="36" y="23"/>
                  </a:cubicBezTo>
                  <a:cubicBezTo>
                    <a:pt x="35" y="24"/>
                    <a:pt x="35" y="24"/>
                    <a:pt x="35" y="24"/>
                  </a:cubicBezTo>
                  <a:cubicBezTo>
                    <a:pt x="35" y="24"/>
                    <a:pt x="35" y="24"/>
                    <a:pt x="35" y="24"/>
                  </a:cubicBezTo>
                  <a:cubicBezTo>
                    <a:pt x="35" y="23"/>
                    <a:pt x="35" y="23"/>
                    <a:pt x="35" y="23"/>
                  </a:cubicBezTo>
                  <a:cubicBezTo>
                    <a:pt x="35" y="23"/>
                    <a:pt x="35" y="23"/>
                    <a:pt x="35" y="23"/>
                  </a:cubicBezTo>
                  <a:cubicBezTo>
                    <a:pt x="35" y="22"/>
                    <a:pt x="35" y="22"/>
                    <a:pt x="35" y="22"/>
                  </a:cubicBezTo>
                  <a:cubicBezTo>
                    <a:pt x="36" y="21"/>
                    <a:pt x="36" y="21"/>
                    <a:pt x="36" y="21"/>
                  </a:cubicBezTo>
                  <a:cubicBezTo>
                    <a:pt x="36" y="21"/>
                    <a:pt x="36" y="21"/>
                    <a:pt x="36" y="21"/>
                  </a:cubicBezTo>
                  <a:cubicBezTo>
                    <a:pt x="37" y="19"/>
                    <a:pt x="37" y="19"/>
                    <a:pt x="37" y="19"/>
                  </a:cubicBezTo>
                  <a:cubicBezTo>
                    <a:pt x="36" y="21"/>
                    <a:pt x="36" y="21"/>
                    <a:pt x="36" y="21"/>
                  </a:cubicBezTo>
                  <a:cubicBezTo>
                    <a:pt x="37" y="22"/>
                    <a:pt x="37" y="22"/>
                    <a:pt x="37" y="22"/>
                  </a:cubicBezTo>
                  <a:cubicBezTo>
                    <a:pt x="37" y="21"/>
                    <a:pt x="37" y="21"/>
                    <a:pt x="37" y="21"/>
                  </a:cubicBezTo>
                  <a:cubicBezTo>
                    <a:pt x="39" y="21"/>
                    <a:pt x="39" y="21"/>
                    <a:pt x="39" y="21"/>
                  </a:cubicBezTo>
                  <a:cubicBezTo>
                    <a:pt x="38" y="20"/>
                    <a:pt x="38" y="20"/>
                    <a:pt x="38" y="20"/>
                  </a:cubicBezTo>
                  <a:cubicBezTo>
                    <a:pt x="38" y="20"/>
                    <a:pt x="38" y="20"/>
                    <a:pt x="38" y="20"/>
                  </a:cubicBezTo>
                  <a:cubicBezTo>
                    <a:pt x="39" y="20"/>
                    <a:pt x="39" y="20"/>
                    <a:pt x="39" y="20"/>
                  </a:cubicBezTo>
                  <a:close/>
                  <a:moveTo>
                    <a:pt x="39" y="19"/>
                  </a:moveTo>
                  <a:cubicBezTo>
                    <a:pt x="38" y="19"/>
                    <a:pt x="38" y="19"/>
                    <a:pt x="38" y="19"/>
                  </a:cubicBezTo>
                  <a:cubicBezTo>
                    <a:pt x="39" y="19"/>
                    <a:pt x="39" y="19"/>
                    <a:pt x="39" y="19"/>
                  </a:cubicBezTo>
                  <a:cubicBezTo>
                    <a:pt x="40" y="19"/>
                    <a:pt x="40" y="19"/>
                    <a:pt x="40" y="19"/>
                  </a:cubicBezTo>
                  <a:cubicBezTo>
                    <a:pt x="40" y="20"/>
                    <a:pt x="40" y="20"/>
                    <a:pt x="40" y="20"/>
                  </a:cubicBezTo>
                  <a:cubicBezTo>
                    <a:pt x="39" y="19"/>
                    <a:pt x="39" y="19"/>
                    <a:pt x="39" y="19"/>
                  </a:cubicBezTo>
                  <a:close/>
                  <a:moveTo>
                    <a:pt x="41" y="21"/>
                  </a:moveTo>
                  <a:cubicBezTo>
                    <a:pt x="41" y="20"/>
                    <a:pt x="41" y="20"/>
                    <a:pt x="41" y="20"/>
                  </a:cubicBezTo>
                  <a:cubicBezTo>
                    <a:pt x="42" y="20"/>
                    <a:pt x="42" y="20"/>
                    <a:pt x="42" y="20"/>
                  </a:cubicBezTo>
                  <a:cubicBezTo>
                    <a:pt x="41" y="21"/>
                    <a:pt x="41" y="21"/>
                    <a:pt x="41" y="21"/>
                  </a:cubicBezTo>
                  <a:close/>
                  <a:moveTo>
                    <a:pt x="44" y="16"/>
                  </a:moveTo>
                  <a:cubicBezTo>
                    <a:pt x="44" y="17"/>
                    <a:pt x="44" y="17"/>
                    <a:pt x="44" y="17"/>
                  </a:cubicBezTo>
                  <a:cubicBezTo>
                    <a:pt x="44" y="17"/>
                    <a:pt x="44" y="17"/>
                    <a:pt x="44" y="17"/>
                  </a:cubicBezTo>
                  <a:cubicBezTo>
                    <a:pt x="43" y="17"/>
                    <a:pt x="43" y="17"/>
                    <a:pt x="43" y="17"/>
                  </a:cubicBezTo>
                  <a:cubicBezTo>
                    <a:pt x="43" y="18"/>
                    <a:pt x="43" y="18"/>
                    <a:pt x="43" y="18"/>
                  </a:cubicBezTo>
                  <a:cubicBezTo>
                    <a:pt x="42" y="18"/>
                    <a:pt x="42" y="18"/>
                    <a:pt x="42" y="18"/>
                  </a:cubicBezTo>
                  <a:cubicBezTo>
                    <a:pt x="41" y="19"/>
                    <a:pt x="41" y="19"/>
                    <a:pt x="41" y="19"/>
                  </a:cubicBezTo>
                  <a:cubicBezTo>
                    <a:pt x="41" y="19"/>
                    <a:pt x="41" y="19"/>
                    <a:pt x="41" y="19"/>
                  </a:cubicBezTo>
                  <a:cubicBezTo>
                    <a:pt x="41" y="18"/>
                    <a:pt x="41" y="18"/>
                    <a:pt x="41" y="18"/>
                  </a:cubicBezTo>
                  <a:cubicBezTo>
                    <a:pt x="40" y="18"/>
                    <a:pt x="40" y="18"/>
                    <a:pt x="40" y="18"/>
                  </a:cubicBezTo>
                  <a:cubicBezTo>
                    <a:pt x="41" y="17"/>
                    <a:pt x="41" y="17"/>
                    <a:pt x="41" y="17"/>
                  </a:cubicBezTo>
                  <a:cubicBezTo>
                    <a:pt x="40" y="17"/>
                    <a:pt x="40" y="17"/>
                    <a:pt x="40" y="17"/>
                  </a:cubicBezTo>
                  <a:cubicBezTo>
                    <a:pt x="41" y="16"/>
                    <a:pt x="41" y="16"/>
                    <a:pt x="41" y="16"/>
                  </a:cubicBezTo>
                  <a:cubicBezTo>
                    <a:pt x="42" y="16"/>
                    <a:pt x="42" y="16"/>
                    <a:pt x="42" y="16"/>
                  </a:cubicBezTo>
                  <a:cubicBezTo>
                    <a:pt x="41" y="16"/>
                    <a:pt x="41" y="16"/>
                    <a:pt x="41" y="16"/>
                  </a:cubicBezTo>
                  <a:cubicBezTo>
                    <a:pt x="41" y="15"/>
                    <a:pt x="41" y="15"/>
                    <a:pt x="41" y="15"/>
                  </a:cubicBezTo>
                  <a:cubicBezTo>
                    <a:pt x="42" y="15"/>
                    <a:pt x="42" y="15"/>
                    <a:pt x="42" y="15"/>
                  </a:cubicBezTo>
                  <a:cubicBezTo>
                    <a:pt x="42" y="14"/>
                    <a:pt x="42" y="14"/>
                    <a:pt x="42" y="14"/>
                  </a:cubicBezTo>
                  <a:cubicBezTo>
                    <a:pt x="43" y="14"/>
                    <a:pt x="43" y="14"/>
                    <a:pt x="43" y="14"/>
                  </a:cubicBezTo>
                  <a:cubicBezTo>
                    <a:pt x="43" y="15"/>
                    <a:pt x="43" y="15"/>
                    <a:pt x="43" y="15"/>
                  </a:cubicBezTo>
                  <a:cubicBezTo>
                    <a:pt x="44" y="15"/>
                    <a:pt x="44" y="15"/>
                    <a:pt x="44" y="15"/>
                  </a:cubicBezTo>
                  <a:cubicBezTo>
                    <a:pt x="44" y="16"/>
                    <a:pt x="44" y="16"/>
                    <a:pt x="44" y="16"/>
                  </a:cubicBezTo>
                  <a:close/>
                  <a:moveTo>
                    <a:pt x="44" y="14"/>
                  </a:moveTo>
                  <a:cubicBezTo>
                    <a:pt x="45" y="14"/>
                    <a:pt x="45" y="14"/>
                    <a:pt x="45" y="14"/>
                  </a:cubicBezTo>
                  <a:cubicBezTo>
                    <a:pt x="45" y="13"/>
                    <a:pt x="45" y="13"/>
                    <a:pt x="45" y="13"/>
                  </a:cubicBezTo>
                  <a:cubicBezTo>
                    <a:pt x="46" y="13"/>
                    <a:pt x="46" y="13"/>
                    <a:pt x="46" y="13"/>
                  </a:cubicBezTo>
                  <a:cubicBezTo>
                    <a:pt x="47" y="13"/>
                    <a:pt x="47" y="13"/>
                    <a:pt x="47" y="13"/>
                  </a:cubicBezTo>
                  <a:cubicBezTo>
                    <a:pt x="47" y="13"/>
                    <a:pt x="47" y="13"/>
                    <a:pt x="47" y="13"/>
                  </a:cubicBezTo>
                  <a:cubicBezTo>
                    <a:pt x="47" y="14"/>
                    <a:pt x="47" y="14"/>
                    <a:pt x="47" y="14"/>
                  </a:cubicBezTo>
                  <a:cubicBezTo>
                    <a:pt x="47" y="15"/>
                    <a:pt x="47" y="15"/>
                    <a:pt x="47" y="15"/>
                  </a:cubicBezTo>
                  <a:cubicBezTo>
                    <a:pt x="46" y="15"/>
                    <a:pt x="46" y="15"/>
                    <a:pt x="46" y="15"/>
                  </a:cubicBezTo>
                  <a:cubicBezTo>
                    <a:pt x="45" y="15"/>
                    <a:pt x="45" y="15"/>
                    <a:pt x="45" y="15"/>
                  </a:cubicBezTo>
                  <a:cubicBezTo>
                    <a:pt x="44" y="14"/>
                    <a:pt x="44" y="14"/>
                    <a:pt x="44" y="14"/>
                  </a:cubicBezTo>
                  <a:close/>
                  <a:moveTo>
                    <a:pt x="48" y="9"/>
                  </a:moveTo>
                  <a:cubicBezTo>
                    <a:pt x="47" y="9"/>
                    <a:pt x="47" y="9"/>
                    <a:pt x="47" y="9"/>
                  </a:cubicBezTo>
                  <a:cubicBezTo>
                    <a:pt x="48" y="9"/>
                    <a:pt x="48" y="9"/>
                    <a:pt x="48" y="9"/>
                  </a:cubicBezTo>
                  <a:cubicBezTo>
                    <a:pt x="48" y="9"/>
                    <a:pt x="48" y="9"/>
                    <a:pt x="48" y="9"/>
                  </a:cubicBezTo>
                  <a:close/>
                  <a:moveTo>
                    <a:pt x="46" y="11"/>
                  </a:moveTo>
                  <a:cubicBezTo>
                    <a:pt x="46" y="10"/>
                    <a:pt x="46" y="10"/>
                    <a:pt x="46" y="10"/>
                  </a:cubicBezTo>
                  <a:cubicBezTo>
                    <a:pt x="47" y="10"/>
                    <a:pt x="47" y="10"/>
                    <a:pt x="47" y="10"/>
                  </a:cubicBezTo>
                  <a:cubicBezTo>
                    <a:pt x="47" y="10"/>
                    <a:pt x="47" y="10"/>
                    <a:pt x="47" y="10"/>
                  </a:cubicBezTo>
                  <a:cubicBezTo>
                    <a:pt x="47" y="10"/>
                    <a:pt x="46" y="11"/>
                    <a:pt x="46" y="11"/>
                  </a:cubicBezTo>
                  <a:close/>
                  <a:moveTo>
                    <a:pt x="49" y="12"/>
                  </a:moveTo>
                  <a:cubicBezTo>
                    <a:pt x="49" y="11"/>
                    <a:pt x="49" y="11"/>
                    <a:pt x="49" y="11"/>
                  </a:cubicBezTo>
                  <a:cubicBezTo>
                    <a:pt x="50" y="12"/>
                    <a:pt x="50" y="12"/>
                    <a:pt x="50" y="12"/>
                  </a:cubicBezTo>
                  <a:cubicBezTo>
                    <a:pt x="49" y="12"/>
                    <a:pt x="49" y="12"/>
                    <a:pt x="49" y="12"/>
                  </a:cubicBezTo>
                  <a:close/>
                  <a:moveTo>
                    <a:pt x="48" y="12"/>
                  </a:moveTo>
                  <a:cubicBezTo>
                    <a:pt x="48" y="13"/>
                    <a:pt x="48" y="13"/>
                    <a:pt x="48" y="13"/>
                  </a:cubicBezTo>
                  <a:cubicBezTo>
                    <a:pt x="48" y="13"/>
                    <a:pt x="48" y="13"/>
                    <a:pt x="48" y="13"/>
                  </a:cubicBezTo>
                  <a:cubicBezTo>
                    <a:pt x="46" y="11"/>
                    <a:pt x="46" y="11"/>
                    <a:pt x="46" y="11"/>
                  </a:cubicBezTo>
                  <a:cubicBezTo>
                    <a:pt x="48" y="10"/>
                    <a:pt x="48" y="10"/>
                    <a:pt x="48" y="10"/>
                  </a:cubicBezTo>
                  <a:cubicBezTo>
                    <a:pt x="48" y="11"/>
                    <a:pt x="48" y="11"/>
                    <a:pt x="48" y="11"/>
                  </a:cubicBezTo>
                  <a:cubicBezTo>
                    <a:pt x="49" y="11"/>
                    <a:pt x="49" y="11"/>
                    <a:pt x="49" y="11"/>
                  </a:cubicBezTo>
                  <a:cubicBezTo>
                    <a:pt x="49" y="11"/>
                    <a:pt x="49" y="11"/>
                    <a:pt x="49" y="11"/>
                  </a:cubicBezTo>
                  <a:cubicBezTo>
                    <a:pt x="48" y="11"/>
                    <a:pt x="48" y="11"/>
                    <a:pt x="48" y="11"/>
                  </a:cubicBezTo>
                  <a:cubicBezTo>
                    <a:pt x="48" y="12"/>
                    <a:pt x="48" y="12"/>
                    <a:pt x="48" y="12"/>
                  </a:cubicBezTo>
                  <a:close/>
                  <a:moveTo>
                    <a:pt x="51" y="10"/>
                  </a:moveTo>
                  <a:cubicBezTo>
                    <a:pt x="50" y="11"/>
                    <a:pt x="50" y="11"/>
                    <a:pt x="50" y="11"/>
                  </a:cubicBezTo>
                  <a:cubicBezTo>
                    <a:pt x="49" y="10"/>
                    <a:pt x="49" y="10"/>
                    <a:pt x="49" y="10"/>
                  </a:cubicBezTo>
                  <a:cubicBezTo>
                    <a:pt x="49" y="9"/>
                    <a:pt x="49" y="9"/>
                    <a:pt x="49" y="9"/>
                  </a:cubicBezTo>
                  <a:cubicBezTo>
                    <a:pt x="49" y="8"/>
                    <a:pt x="49" y="8"/>
                    <a:pt x="49" y="8"/>
                  </a:cubicBezTo>
                  <a:cubicBezTo>
                    <a:pt x="50" y="8"/>
                    <a:pt x="50" y="8"/>
                    <a:pt x="50" y="8"/>
                  </a:cubicBezTo>
                  <a:cubicBezTo>
                    <a:pt x="50" y="9"/>
                    <a:pt x="50" y="9"/>
                    <a:pt x="50" y="9"/>
                  </a:cubicBezTo>
                  <a:cubicBezTo>
                    <a:pt x="51" y="10"/>
                    <a:pt x="51" y="10"/>
                    <a:pt x="51" y="10"/>
                  </a:cubicBezTo>
                  <a:cubicBezTo>
                    <a:pt x="51" y="10"/>
                    <a:pt x="51" y="10"/>
                    <a:pt x="51" y="10"/>
                  </a:cubicBezTo>
                  <a:close/>
                  <a:moveTo>
                    <a:pt x="53" y="11"/>
                  </a:moveTo>
                  <a:cubicBezTo>
                    <a:pt x="53" y="11"/>
                    <a:pt x="53" y="11"/>
                    <a:pt x="53" y="11"/>
                  </a:cubicBezTo>
                  <a:cubicBezTo>
                    <a:pt x="52" y="11"/>
                    <a:pt x="52" y="11"/>
                    <a:pt x="52" y="11"/>
                  </a:cubicBezTo>
                  <a:cubicBezTo>
                    <a:pt x="52" y="9"/>
                    <a:pt x="52" y="9"/>
                    <a:pt x="52" y="9"/>
                  </a:cubicBezTo>
                  <a:cubicBezTo>
                    <a:pt x="53" y="9"/>
                    <a:pt x="53" y="9"/>
                    <a:pt x="53" y="9"/>
                  </a:cubicBezTo>
                  <a:cubicBezTo>
                    <a:pt x="54" y="9"/>
                    <a:pt x="54" y="9"/>
                    <a:pt x="54" y="9"/>
                  </a:cubicBezTo>
                  <a:cubicBezTo>
                    <a:pt x="53" y="10"/>
                    <a:pt x="53" y="10"/>
                    <a:pt x="53" y="10"/>
                  </a:cubicBezTo>
                  <a:cubicBezTo>
                    <a:pt x="54" y="11"/>
                    <a:pt x="54" y="11"/>
                    <a:pt x="54" y="11"/>
                  </a:cubicBezTo>
                  <a:cubicBezTo>
                    <a:pt x="53" y="11"/>
                    <a:pt x="53" y="11"/>
                    <a:pt x="53" y="11"/>
                  </a:cubicBezTo>
                  <a:close/>
                  <a:moveTo>
                    <a:pt x="60" y="8"/>
                  </a:moveTo>
                  <a:cubicBezTo>
                    <a:pt x="59" y="8"/>
                    <a:pt x="59" y="8"/>
                    <a:pt x="59" y="8"/>
                  </a:cubicBezTo>
                  <a:cubicBezTo>
                    <a:pt x="58" y="8"/>
                    <a:pt x="58" y="8"/>
                    <a:pt x="58" y="8"/>
                  </a:cubicBezTo>
                  <a:cubicBezTo>
                    <a:pt x="59" y="7"/>
                    <a:pt x="59" y="7"/>
                    <a:pt x="59" y="7"/>
                  </a:cubicBezTo>
                  <a:cubicBezTo>
                    <a:pt x="60" y="7"/>
                    <a:pt x="60" y="7"/>
                    <a:pt x="60" y="7"/>
                  </a:cubicBezTo>
                  <a:cubicBezTo>
                    <a:pt x="60" y="8"/>
                    <a:pt x="60" y="8"/>
                    <a:pt x="60" y="8"/>
                  </a:cubicBezTo>
                  <a:cubicBezTo>
                    <a:pt x="60" y="8"/>
                    <a:pt x="60" y="8"/>
                    <a:pt x="60" y="8"/>
                  </a:cubicBezTo>
                  <a:close/>
                  <a:moveTo>
                    <a:pt x="61" y="8"/>
                  </a:moveTo>
                  <a:cubicBezTo>
                    <a:pt x="60" y="7"/>
                    <a:pt x="60" y="7"/>
                    <a:pt x="60" y="7"/>
                  </a:cubicBezTo>
                  <a:cubicBezTo>
                    <a:pt x="62" y="5"/>
                    <a:pt x="62" y="5"/>
                    <a:pt x="62" y="5"/>
                  </a:cubicBezTo>
                  <a:cubicBezTo>
                    <a:pt x="62" y="6"/>
                    <a:pt x="62" y="6"/>
                    <a:pt x="62" y="6"/>
                  </a:cubicBezTo>
                  <a:cubicBezTo>
                    <a:pt x="61" y="7"/>
                    <a:pt x="61" y="7"/>
                    <a:pt x="61" y="7"/>
                  </a:cubicBezTo>
                  <a:cubicBezTo>
                    <a:pt x="61" y="8"/>
                    <a:pt x="61" y="8"/>
                    <a:pt x="61" y="8"/>
                  </a:cubicBezTo>
                  <a:close/>
                  <a:moveTo>
                    <a:pt x="59" y="6"/>
                  </a:moveTo>
                  <a:cubicBezTo>
                    <a:pt x="59" y="6"/>
                    <a:pt x="59" y="6"/>
                    <a:pt x="59" y="6"/>
                  </a:cubicBezTo>
                  <a:cubicBezTo>
                    <a:pt x="57" y="6"/>
                    <a:pt x="57" y="6"/>
                    <a:pt x="57" y="6"/>
                  </a:cubicBezTo>
                  <a:cubicBezTo>
                    <a:pt x="57" y="5"/>
                    <a:pt x="57" y="5"/>
                    <a:pt x="57" y="5"/>
                  </a:cubicBezTo>
                  <a:cubicBezTo>
                    <a:pt x="58" y="5"/>
                    <a:pt x="58" y="5"/>
                    <a:pt x="58" y="5"/>
                  </a:cubicBezTo>
                  <a:cubicBezTo>
                    <a:pt x="58" y="5"/>
                    <a:pt x="58" y="5"/>
                    <a:pt x="58" y="5"/>
                  </a:cubicBezTo>
                  <a:cubicBezTo>
                    <a:pt x="59" y="5"/>
                    <a:pt x="59" y="5"/>
                    <a:pt x="59" y="5"/>
                  </a:cubicBezTo>
                  <a:cubicBezTo>
                    <a:pt x="59" y="5"/>
                    <a:pt x="59" y="5"/>
                    <a:pt x="59" y="5"/>
                  </a:cubicBezTo>
                  <a:cubicBezTo>
                    <a:pt x="60" y="5"/>
                    <a:pt x="60" y="5"/>
                    <a:pt x="60" y="5"/>
                  </a:cubicBezTo>
                  <a:cubicBezTo>
                    <a:pt x="61" y="4"/>
                    <a:pt x="61" y="4"/>
                    <a:pt x="61" y="4"/>
                  </a:cubicBezTo>
                  <a:cubicBezTo>
                    <a:pt x="61" y="4"/>
                    <a:pt x="61" y="4"/>
                    <a:pt x="61" y="4"/>
                  </a:cubicBezTo>
                  <a:cubicBezTo>
                    <a:pt x="59" y="6"/>
                    <a:pt x="59" y="6"/>
                    <a:pt x="59" y="6"/>
                  </a:cubicBezTo>
                  <a:close/>
                  <a:moveTo>
                    <a:pt x="62" y="5"/>
                  </a:moveTo>
                  <a:cubicBezTo>
                    <a:pt x="62" y="5"/>
                    <a:pt x="63" y="4"/>
                    <a:pt x="63" y="4"/>
                  </a:cubicBezTo>
                  <a:cubicBezTo>
                    <a:pt x="64" y="5"/>
                    <a:pt x="64" y="5"/>
                    <a:pt x="64" y="5"/>
                  </a:cubicBezTo>
                  <a:cubicBezTo>
                    <a:pt x="64" y="6"/>
                    <a:pt x="64" y="6"/>
                    <a:pt x="64" y="6"/>
                  </a:cubicBezTo>
                  <a:cubicBezTo>
                    <a:pt x="63" y="6"/>
                    <a:pt x="63" y="6"/>
                    <a:pt x="63" y="6"/>
                  </a:cubicBezTo>
                  <a:cubicBezTo>
                    <a:pt x="63" y="5"/>
                    <a:pt x="63" y="5"/>
                    <a:pt x="63" y="5"/>
                  </a:cubicBezTo>
                  <a:cubicBezTo>
                    <a:pt x="62" y="5"/>
                    <a:pt x="62" y="5"/>
                    <a:pt x="62" y="5"/>
                  </a:cubicBezTo>
                  <a:close/>
                  <a:moveTo>
                    <a:pt x="64" y="3"/>
                  </a:moveTo>
                  <a:cubicBezTo>
                    <a:pt x="64" y="3"/>
                    <a:pt x="64" y="3"/>
                    <a:pt x="64" y="3"/>
                  </a:cubicBezTo>
                  <a:cubicBezTo>
                    <a:pt x="64" y="3"/>
                    <a:pt x="64" y="3"/>
                    <a:pt x="64" y="3"/>
                  </a:cubicBezTo>
                  <a:cubicBezTo>
                    <a:pt x="63" y="2"/>
                    <a:pt x="63" y="2"/>
                    <a:pt x="63" y="2"/>
                  </a:cubicBezTo>
                  <a:cubicBezTo>
                    <a:pt x="64" y="2"/>
                    <a:pt x="64" y="2"/>
                    <a:pt x="64" y="2"/>
                  </a:cubicBezTo>
                  <a:cubicBezTo>
                    <a:pt x="64" y="3"/>
                    <a:pt x="64" y="3"/>
                    <a:pt x="64" y="3"/>
                  </a:cubicBezTo>
                  <a:close/>
                  <a:moveTo>
                    <a:pt x="66" y="1"/>
                  </a:moveTo>
                  <a:cubicBezTo>
                    <a:pt x="66" y="1"/>
                    <a:pt x="66" y="1"/>
                    <a:pt x="66" y="1"/>
                  </a:cubicBezTo>
                  <a:cubicBezTo>
                    <a:pt x="66" y="1"/>
                    <a:pt x="66" y="1"/>
                    <a:pt x="66" y="1"/>
                  </a:cubicBezTo>
                  <a:cubicBezTo>
                    <a:pt x="67" y="1"/>
                    <a:pt x="67" y="1"/>
                    <a:pt x="67" y="1"/>
                  </a:cubicBezTo>
                  <a:cubicBezTo>
                    <a:pt x="66" y="1"/>
                    <a:pt x="66" y="1"/>
                    <a:pt x="66" y="1"/>
                  </a:cubicBezTo>
                  <a:close/>
                  <a:moveTo>
                    <a:pt x="67" y="2"/>
                  </a:moveTo>
                  <a:cubicBezTo>
                    <a:pt x="67" y="2"/>
                    <a:pt x="67" y="2"/>
                    <a:pt x="67" y="2"/>
                  </a:cubicBezTo>
                  <a:cubicBezTo>
                    <a:pt x="68" y="1"/>
                    <a:pt x="68" y="1"/>
                    <a:pt x="68" y="1"/>
                  </a:cubicBezTo>
                  <a:cubicBezTo>
                    <a:pt x="68" y="1"/>
                    <a:pt x="68" y="1"/>
                    <a:pt x="68" y="1"/>
                  </a:cubicBezTo>
                  <a:cubicBezTo>
                    <a:pt x="69" y="1"/>
                    <a:pt x="69" y="1"/>
                    <a:pt x="69" y="1"/>
                  </a:cubicBezTo>
                  <a:cubicBezTo>
                    <a:pt x="69" y="0"/>
                    <a:pt x="69" y="0"/>
                    <a:pt x="69" y="0"/>
                  </a:cubicBezTo>
                  <a:cubicBezTo>
                    <a:pt x="69" y="1"/>
                    <a:pt x="69" y="1"/>
                    <a:pt x="69" y="1"/>
                  </a:cubicBezTo>
                  <a:cubicBezTo>
                    <a:pt x="70" y="1"/>
                    <a:pt x="70" y="1"/>
                    <a:pt x="70" y="1"/>
                  </a:cubicBezTo>
                  <a:cubicBezTo>
                    <a:pt x="70" y="2"/>
                    <a:pt x="70" y="2"/>
                    <a:pt x="70" y="2"/>
                  </a:cubicBezTo>
                  <a:cubicBezTo>
                    <a:pt x="71" y="2"/>
                    <a:pt x="71" y="2"/>
                    <a:pt x="71" y="2"/>
                  </a:cubicBezTo>
                  <a:cubicBezTo>
                    <a:pt x="70" y="3"/>
                    <a:pt x="70" y="3"/>
                    <a:pt x="70" y="3"/>
                  </a:cubicBezTo>
                  <a:cubicBezTo>
                    <a:pt x="69" y="3"/>
                    <a:pt x="69" y="3"/>
                    <a:pt x="69" y="3"/>
                  </a:cubicBezTo>
                  <a:cubicBezTo>
                    <a:pt x="68" y="2"/>
                    <a:pt x="68" y="2"/>
                    <a:pt x="68" y="2"/>
                  </a:cubicBezTo>
                  <a:lnTo>
                    <a:pt x="67" y="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5" name="Freeform 39">
              <a:extLst>
                <a:ext uri="{FF2B5EF4-FFF2-40B4-BE49-F238E27FC236}">
                  <a16:creationId xmlns:a16="http://schemas.microsoft.com/office/drawing/2014/main" xmlns="" id="{8F52ED11-0AEB-4BBC-A095-52BD2376239D}"/>
                </a:ext>
              </a:extLst>
            </p:cNvPr>
            <p:cNvSpPr>
              <a:spLocks noEditPoints="1"/>
            </p:cNvSpPr>
            <p:nvPr/>
          </p:nvSpPr>
          <p:spPr bwMode="auto">
            <a:xfrm>
              <a:off x="5238550" y="2080531"/>
              <a:ext cx="297370" cy="590053"/>
            </a:xfrm>
            <a:custGeom>
              <a:avLst/>
              <a:gdLst>
                <a:gd name="T0" fmla="*/ 7 w 166"/>
                <a:gd name="T1" fmla="*/ 241 h 338"/>
                <a:gd name="T2" fmla="*/ 18 w 166"/>
                <a:gd name="T3" fmla="*/ 226 h 338"/>
                <a:gd name="T4" fmla="*/ 22 w 166"/>
                <a:gd name="T5" fmla="*/ 197 h 338"/>
                <a:gd name="T6" fmla="*/ 11 w 166"/>
                <a:gd name="T7" fmla="*/ 163 h 338"/>
                <a:gd name="T8" fmla="*/ 26 w 166"/>
                <a:gd name="T9" fmla="*/ 137 h 338"/>
                <a:gd name="T10" fmla="*/ 33 w 166"/>
                <a:gd name="T11" fmla="*/ 97 h 338"/>
                <a:gd name="T12" fmla="*/ 48 w 166"/>
                <a:gd name="T13" fmla="*/ 74 h 338"/>
                <a:gd name="T14" fmla="*/ 55 w 166"/>
                <a:gd name="T15" fmla="*/ 45 h 338"/>
                <a:gd name="T16" fmla="*/ 70 w 166"/>
                <a:gd name="T17" fmla="*/ 30 h 338"/>
                <a:gd name="T18" fmla="*/ 78 w 166"/>
                <a:gd name="T19" fmla="*/ 22 h 338"/>
                <a:gd name="T20" fmla="*/ 96 w 166"/>
                <a:gd name="T21" fmla="*/ 19 h 338"/>
                <a:gd name="T22" fmla="*/ 103 w 166"/>
                <a:gd name="T23" fmla="*/ 8 h 338"/>
                <a:gd name="T24" fmla="*/ 111 w 166"/>
                <a:gd name="T25" fmla="*/ 4 h 338"/>
                <a:gd name="T26" fmla="*/ 141 w 166"/>
                <a:gd name="T27" fmla="*/ 19 h 338"/>
                <a:gd name="T28" fmla="*/ 148 w 166"/>
                <a:gd name="T29" fmla="*/ 30 h 338"/>
                <a:gd name="T30" fmla="*/ 155 w 166"/>
                <a:gd name="T31" fmla="*/ 52 h 338"/>
                <a:gd name="T32" fmla="*/ 155 w 166"/>
                <a:gd name="T33" fmla="*/ 78 h 338"/>
                <a:gd name="T34" fmla="*/ 159 w 166"/>
                <a:gd name="T35" fmla="*/ 89 h 338"/>
                <a:gd name="T36" fmla="*/ 144 w 166"/>
                <a:gd name="T37" fmla="*/ 89 h 338"/>
                <a:gd name="T38" fmla="*/ 133 w 166"/>
                <a:gd name="T39" fmla="*/ 93 h 338"/>
                <a:gd name="T40" fmla="*/ 129 w 166"/>
                <a:gd name="T41" fmla="*/ 104 h 338"/>
                <a:gd name="T42" fmla="*/ 129 w 166"/>
                <a:gd name="T43" fmla="*/ 108 h 338"/>
                <a:gd name="T44" fmla="*/ 133 w 166"/>
                <a:gd name="T45" fmla="*/ 119 h 338"/>
                <a:gd name="T46" fmla="*/ 126 w 166"/>
                <a:gd name="T47" fmla="*/ 134 h 338"/>
                <a:gd name="T48" fmla="*/ 115 w 166"/>
                <a:gd name="T49" fmla="*/ 149 h 338"/>
                <a:gd name="T50" fmla="*/ 103 w 166"/>
                <a:gd name="T51" fmla="*/ 156 h 338"/>
                <a:gd name="T52" fmla="*/ 92 w 166"/>
                <a:gd name="T53" fmla="*/ 160 h 338"/>
                <a:gd name="T54" fmla="*/ 85 w 166"/>
                <a:gd name="T55" fmla="*/ 174 h 338"/>
                <a:gd name="T56" fmla="*/ 81 w 166"/>
                <a:gd name="T57" fmla="*/ 189 h 338"/>
                <a:gd name="T58" fmla="*/ 81 w 166"/>
                <a:gd name="T59" fmla="*/ 204 h 338"/>
                <a:gd name="T60" fmla="*/ 85 w 166"/>
                <a:gd name="T61" fmla="*/ 215 h 338"/>
                <a:gd name="T62" fmla="*/ 100 w 166"/>
                <a:gd name="T63" fmla="*/ 226 h 338"/>
                <a:gd name="T64" fmla="*/ 100 w 166"/>
                <a:gd name="T65" fmla="*/ 249 h 338"/>
                <a:gd name="T66" fmla="*/ 85 w 166"/>
                <a:gd name="T67" fmla="*/ 245 h 338"/>
                <a:gd name="T68" fmla="*/ 70 w 166"/>
                <a:gd name="T69" fmla="*/ 245 h 338"/>
                <a:gd name="T70" fmla="*/ 81 w 166"/>
                <a:gd name="T71" fmla="*/ 249 h 338"/>
                <a:gd name="T72" fmla="*/ 100 w 166"/>
                <a:gd name="T73" fmla="*/ 252 h 338"/>
                <a:gd name="T74" fmla="*/ 92 w 166"/>
                <a:gd name="T75" fmla="*/ 256 h 338"/>
                <a:gd name="T76" fmla="*/ 85 w 166"/>
                <a:gd name="T77" fmla="*/ 264 h 338"/>
                <a:gd name="T78" fmla="*/ 78 w 166"/>
                <a:gd name="T79" fmla="*/ 271 h 338"/>
                <a:gd name="T80" fmla="*/ 78 w 166"/>
                <a:gd name="T81" fmla="*/ 282 h 338"/>
                <a:gd name="T82" fmla="*/ 81 w 166"/>
                <a:gd name="T83" fmla="*/ 301 h 338"/>
                <a:gd name="T84" fmla="*/ 66 w 166"/>
                <a:gd name="T85" fmla="*/ 319 h 338"/>
                <a:gd name="T86" fmla="*/ 48 w 166"/>
                <a:gd name="T87" fmla="*/ 330 h 338"/>
                <a:gd name="T88" fmla="*/ 29 w 166"/>
                <a:gd name="T89" fmla="*/ 330 h 338"/>
                <a:gd name="T90" fmla="*/ 29 w 166"/>
                <a:gd name="T91" fmla="*/ 315 h 338"/>
                <a:gd name="T92" fmla="*/ 15 w 166"/>
                <a:gd name="T93" fmla="*/ 297 h 338"/>
                <a:gd name="T94" fmla="*/ 7 w 166"/>
                <a:gd name="T95" fmla="*/ 282 h 338"/>
                <a:gd name="T96" fmla="*/ 7 w 166"/>
                <a:gd name="T97" fmla="*/ 275 h 338"/>
                <a:gd name="T98" fmla="*/ 0 w 166"/>
                <a:gd name="T99" fmla="*/ 264 h 338"/>
                <a:gd name="T100" fmla="*/ 103 w 166"/>
                <a:gd name="T101" fmla="*/ 252 h 338"/>
                <a:gd name="T102" fmla="*/ 4 w 166"/>
                <a:gd name="T103" fmla="*/ 278 h 338"/>
                <a:gd name="T104" fmla="*/ 115 w 166"/>
                <a:gd name="T105" fmla="*/ 271 h 338"/>
                <a:gd name="T106" fmla="*/ 118 w 166"/>
                <a:gd name="T107" fmla="*/ 282 h 338"/>
                <a:gd name="T108" fmla="*/ 107 w 166"/>
                <a:gd name="T109" fmla="*/ 304 h 338"/>
                <a:gd name="T110" fmla="*/ 115 w 166"/>
                <a:gd name="T111" fmla="*/ 293 h 338"/>
                <a:gd name="T112" fmla="*/ 107 w 166"/>
                <a:gd name="T113" fmla="*/ 286 h 338"/>
                <a:gd name="T114" fmla="*/ 107 w 166"/>
                <a:gd name="T115" fmla="*/ 301 h 338"/>
                <a:gd name="T116" fmla="*/ 81 w 166"/>
                <a:gd name="T117" fmla="*/ 319 h 338"/>
                <a:gd name="T118" fmla="*/ 85 w 166"/>
                <a:gd name="T119" fmla="*/ 297 h 3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66" h="338">
                  <a:moveTo>
                    <a:pt x="4" y="256"/>
                  </a:moveTo>
                  <a:lnTo>
                    <a:pt x="7" y="260"/>
                  </a:lnTo>
                  <a:lnTo>
                    <a:pt x="7" y="260"/>
                  </a:lnTo>
                  <a:lnTo>
                    <a:pt x="11" y="260"/>
                  </a:lnTo>
                  <a:lnTo>
                    <a:pt x="7" y="249"/>
                  </a:lnTo>
                  <a:lnTo>
                    <a:pt x="7" y="245"/>
                  </a:lnTo>
                  <a:lnTo>
                    <a:pt x="7" y="241"/>
                  </a:lnTo>
                  <a:lnTo>
                    <a:pt x="11" y="241"/>
                  </a:lnTo>
                  <a:lnTo>
                    <a:pt x="7" y="238"/>
                  </a:lnTo>
                  <a:lnTo>
                    <a:pt x="7" y="238"/>
                  </a:lnTo>
                  <a:lnTo>
                    <a:pt x="15" y="238"/>
                  </a:lnTo>
                  <a:lnTo>
                    <a:pt x="15" y="234"/>
                  </a:lnTo>
                  <a:lnTo>
                    <a:pt x="15" y="230"/>
                  </a:lnTo>
                  <a:lnTo>
                    <a:pt x="18" y="226"/>
                  </a:lnTo>
                  <a:lnTo>
                    <a:pt x="15" y="223"/>
                  </a:lnTo>
                  <a:lnTo>
                    <a:pt x="15" y="215"/>
                  </a:lnTo>
                  <a:lnTo>
                    <a:pt x="11" y="212"/>
                  </a:lnTo>
                  <a:lnTo>
                    <a:pt x="11" y="208"/>
                  </a:lnTo>
                  <a:lnTo>
                    <a:pt x="18" y="208"/>
                  </a:lnTo>
                  <a:lnTo>
                    <a:pt x="18" y="200"/>
                  </a:lnTo>
                  <a:lnTo>
                    <a:pt x="22" y="197"/>
                  </a:lnTo>
                  <a:lnTo>
                    <a:pt x="15" y="193"/>
                  </a:lnTo>
                  <a:lnTo>
                    <a:pt x="11" y="189"/>
                  </a:lnTo>
                  <a:lnTo>
                    <a:pt x="11" y="186"/>
                  </a:lnTo>
                  <a:lnTo>
                    <a:pt x="11" y="178"/>
                  </a:lnTo>
                  <a:lnTo>
                    <a:pt x="11" y="174"/>
                  </a:lnTo>
                  <a:lnTo>
                    <a:pt x="7" y="171"/>
                  </a:lnTo>
                  <a:lnTo>
                    <a:pt x="11" y="163"/>
                  </a:lnTo>
                  <a:lnTo>
                    <a:pt x="7" y="156"/>
                  </a:lnTo>
                  <a:lnTo>
                    <a:pt x="7" y="149"/>
                  </a:lnTo>
                  <a:lnTo>
                    <a:pt x="7" y="141"/>
                  </a:lnTo>
                  <a:lnTo>
                    <a:pt x="11" y="137"/>
                  </a:lnTo>
                  <a:lnTo>
                    <a:pt x="15" y="134"/>
                  </a:lnTo>
                  <a:lnTo>
                    <a:pt x="18" y="137"/>
                  </a:lnTo>
                  <a:lnTo>
                    <a:pt x="26" y="137"/>
                  </a:lnTo>
                  <a:lnTo>
                    <a:pt x="29" y="134"/>
                  </a:lnTo>
                  <a:lnTo>
                    <a:pt x="29" y="126"/>
                  </a:lnTo>
                  <a:lnTo>
                    <a:pt x="26" y="126"/>
                  </a:lnTo>
                  <a:lnTo>
                    <a:pt x="26" y="123"/>
                  </a:lnTo>
                  <a:lnTo>
                    <a:pt x="33" y="108"/>
                  </a:lnTo>
                  <a:lnTo>
                    <a:pt x="33" y="100"/>
                  </a:lnTo>
                  <a:lnTo>
                    <a:pt x="33" y="97"/>
                  </a:lnTo>
                  <a:lnTo>
                    <a:pt x="37" y="93"/>
                  </a:lnTo>
                  <a:lnTo>
                    <a:pt x="37" y="85"/>
                  </a:lnTo>
                  <a:lnTo>
                    <a:pt x="33" y="85"/>
                  </a:lnTo>
                  <a:lnTo>
                    <a:pt x="33" y="82"/>
                  </a:lnTo>
                  <a:lnTo>
                    <a:pt x="37" y="78"/>
                  </a:lnTo>
                  <a:lnTo>
                    <a:pt x="44" y="78"/>
                  </a:lnTo>
                  <a:lnTo>
                    <a:pt x="48" y="74"/>
                  </a:lnTo>
                  <a:lnTo>
                    <a:pt x="48" y="74"/>
                  </a:lnTo>
                  <a:lnTo>
                    <a:pt x="52" y="67"/>
                  </a:lnTo>
                  <a:lnTo>
                    <a:pt x="55" y="59"/>
                  </a:lnTo>
                  <a:lnTo>
                    <a:pt x="59" y="56"/>
                  </a:lnTo>
                  <a:lnTo>
                    <a:pt x="55" y="52"/>
                  </a:lnTo>
                  <a:lnTo>
                    <a:pt x="55" y="52"/>
                  </a:lnTo>
                  <a:lnTo>
                    <a:pt x="55" y="45"/>
                  </a:lnTo>
                  <a:lnTo>
                    <a:pt x="55" y="41"/>
                  </a:lnTo>
                  <a:lnTo>
                    <a:pt x="59" y="41"/>
                  </a:lnTo>
                  <a:lnTo>
                    <a:pt x="59" y="37"/>
                  </a:lnTo>
                  <a:lnTo>
                    <a:pt x="63" y="34"/>
                  </a:lnTo>
                  <a:lnTo>
                    <a:pt x="63" y="30"/>
                  </a:lnTo>
                  <a:lnTo>
                    <a:pt x="66" y="30"/>
                  </a:lnTo>
                  <a:lnTo>
                    <a:pt x="70" y="30"/>
                  </a:lnTo>
                  <a:lnTo>
                    <a:pt x="74" y="30"/>
                  </a:lnTo>
                  <a:lnTo>
                    <a:pt x="74" y="30"/>
                  </a:lnTo>
                  <a:lnTo>
                    <a:pt x="78" y="30"/>
                  </a:lnTo>
                  <a:lnTo>
                    <a:pt x="74" y="26"/>
                  </a:lnTo>
                  <a:lnTo>
                    <a:pt x="78" y="22"/>
                  </a:lnTo>
                  <a:lnTo>
                    <a:pt x="78" y="22"/>
                  </a:lnTo>
                  <a:lnTo>
                    <a:pt x="78" y="22"/>
                  </a:lnTo>
                  <a:lnTo>
                    <a:pt x="74" y="19"/>
                  </a:lnTo>
                  <a:lnTo>
                    <a:pt x="78" y="15"/>
                  </a:lnTo>
                  <a:lnTo>
                    <a:pt x="81" y="15"/>
                  </a:lnTo>
                  <a:lnTo>
                    <a:pt x="85" y="15"/>
                  </a:lnTo>
                  <a:lnTo>
                    <a:pt x="89" y="15"/>
                  </a:lnTo>
                  <a:lnTo>
                    <a:pt x="92" y="19"/>
                  </a:lnTo>
                  <a:lnTo>
                    <a:pt x="96" y="19"/>
                  </a:lnTo>
                  <a:lnTo>
                    <a:pt x="100" y="19"/>
                  </a:lnTo>
                  <a:lnTo>
                    <a:pt x="100" y="19"/>
                  </a:lnTo>
                  <a:lnTo>
                    <a:pt x="103" y="19"/>
                  </a:lnTo>
                  <a:lnTo>
                    <a:pt x="103" y="15"/>
                  </a:lnTo>
                  <a:lnTo>
                    <a:pt x="100" y="15"/>
                  </a:lnTo>
                  <a:lnTo>
                    <a:pt x="100" y="11"/>
                  </a:lnTo>
                  <a:lnTo>
                    <a:pt x="103" y="8"/>
                  </a:lnTo>
                  <a:lnTo>
                    <a:pt x="103" y="4"/>
                  </a:lnTo>
                  <a:lnTo>
                    <a:pt x="100" y="4"/>
                  </a:lnTo>
                  <a:lnTo>
                    <a:pt x="100" y="0"/>
                  </a:lnTo>
                  <a:lnTo>
                    <a:pt x="103" y="0"/>
                  </a:lnTo>
                  <a:lnTo>
                    <a:pt x="107" y="0"/>
                  </a:lnTo>
                  <a:lnTo>
                    <a:pt x="107" y="0"/>
                  </a:lnTo>
                  <a:lnTo>
                    <a:pt x="111" y="4"/>
                  </a:lnTo>
                  <a:lnTo>
                    <a:pt x="115" y="4"/>
                  </a:lnTo>
                  <a:lnTo>
                    <a:pt x="122" y="11"/>
                  </a:lnTo>
                  <a:lnTo>
                    <a:pt x="126" y="15"/>
                  </a:lnTo>
                  <a:lnTo>
                    <a:pt x="133" y="15"/>
                  </a:lnTo>
                  <a:lnTo>
                    <a:pt x="133" y="15"/>
                  </a:lnTo>
                  <a:lnTo>
                    <a:pt x="137" y="19"/>
                  </a:lnTo>
                  <a:lnTo>
                    <a:pt x="141" y="19"/>
                  </a:lnTo>
                  <a:lnTo>
                    <a:pt x="141" y="22"/>
                  </a:lnTo>
                  <a:lnTo>
                    <a:pt x="144" y="22"/>
                  </a:lnTo>
                  <a:lnTo>
                    <a:pt x="144" y="22"/>
                  </a:lnTo>
                  <a:lnTo>
                    <a:pt x="148" y="26"/>
                  </a:lnTo>
                  <a:lnTo>
                    <a:pt x="148" y="26"/>
                  </a:lnTo>
                  <a:lnTo>
                    <a:pt x="152" y="30"/>
                  </a:lnTo>
                  <a:lnTo>
                    <a:pt x="148" y="30"/>
                  </a:lnTo>
                  <a:lnTo>
                    <a:pt x="152" y="37"/>
                  </a:lnTo>
                  <a:lnTo>
                    <a:pt x="148" y="41"/>
                  </a:lnTo>
                  <a:lnTo>
                    <a:pt x="148" y="41"/>
                  </a:lnTo>
                  <a:lnTo>
                    <a:pt x="155" y="41"/>
                  </a:lnTo>
                  <a:lnTo>
                    <a:pt x="155" y="45"/>
                  </a:lnTo>
                  <a:lnTo>
                    <a:pt x="152" y="48"/>
                  </a:lnTo>
                  <a:lnTo>
                    <a:pt x="155" y="52"/>
                  </a:lnTo>
                  <a:lnTo>
                    <a:pt x="155" y="56"/>
                  </a:lnTo>
                  <a:lnTo>
                    <a:pt x="155" y="59"/>
                  </a:lnTo>
                  <a:lnTo>
                    <a:pt x="155" y="63"/>
                  </a:lnTo>
                  <a:lnTo>
                    <a:pt x="155" y="63"/>
                  </a:lnTo>
                  <a:lnTo>
                    <a:pt x="155" y="71"/>
                  </a:lnTo>
                  <a:lnTo>
                    <a:pt x="155" y="74"/>
                  </a:lnTo>
                  <a:lnTo>
                    <a:pt x="155" y="78"/>
                  </a:lnTo>
                  <a:lnTo>
                    <a:pt x="159" y="78"/>
                  </a:lnTo>
                  <a:lnTo>
                    <a:pt x="163" y="82"/>
                  </a:lnTo>
                  <a:lnTo>
                    <a:pt x="166" y="85"/>
                  </a:lnTo>
                  <a:lnTo>
                    <a:pt x="163" y="89"/>
                  </a:lnTo>
                  <a:lnTo>
                    <a:pt x="163" y="89"/>
                  </a:lnTo>
                  <a:lnTo>
                    <a:pt x="163" y="89"/>
                  </a:lnTo>
                  <a:lnTo>
                    <a:pt x="159" y="89"/>
                  </a:lnTo>
                  <a:lnTo>
                    <a:pt x="159" y="85"/>
                  </a:lnTo>
                  <a:lnTo>
                    <a:pt x="155" y="89"/>
                  </a:lnTo>
                  <a:lnTo>
                    <a:pt x="152" y="89"/>
                  </a:lnTo>
                  <a:lnTo>
                    <a:pt x="148" y="89"/>
                  </a:lnTo>
                  <a:lnTo>
                    <a:pt x="148" y="89"/>
                  </a:lnTo>
                  <a:lnTo>
                    <a:pt x="144" y="85"/>
                  </a:lnTo>
                  <a:lnTo>
                    <a:pt x="144" y="89"/>
                  </a:lnTo>
                  <a:lnTo>
                    <a:pt x="141" y="85"/>
                  </a:lnTo>
                  <a:lnTo>
                    <a:pt x="141" y="89"/>
                  </a:lnTo>
                  <a:lnTo>
                    <a:pt x="141" y="89"/>
                  </a:lnTo>
                  <a:lnTo>
                    <a:pt x="137" y="93"/>
                  </a:lnTo>
                  <a:lnTo>
                    <a:pt x="137" y="93"/>
                  </a:lnTo>
                  <a:lnTo>
                    <a:pt x="133" y="93"/>
                  </a:lnTo>
                  <a:lnTo>
                    <a:pt x="133" y="93"/>
                  </a:lnTo>
                  <a:lnTo>
                    <a:pt x="133" y="97"/>
                  </a:lnTo>
                  <a:lnTo>
                    <a:pt x="137" y="97"/>
                  </a:lnTo>
                  <a:lnTo>
                    <a:pt x="133" y="100"/>
                  </a:lnTo>
                  <a:lnTo>
                    <a:pt x="129" y="97"/>
                  </a:lnTo>
                  <a:lnTo>
                    <a:pt x="129" y="100"/>
                  </a:lnTo>
                  <a:lnTo>
                    <a:pt x="129" y="100"/>
                  </a:lnTo>
                  <a:lnTo>
                    <a:pt x="129" y="104"/>
                  </a:lnTo>
                  <a:lnTo>
                    <a:pt x="129" y="104"/>
                  </a:lnTo>
                  <a:lnTo>
                    <a:pt x="129" y="100"/>
                  </a:lnTo>
                  <a:lnTo>
                    <a:pt x="126" y="100"/>
                  </a:lnTo>
                  <a:lnTo>
                    <a:pt x="126" y="100"/>
                  </a:lnTo>
                  <a:lnTo>
                    <a:pt x="126" y="104"/>
                  </a:lnTo>
                  <a:lnTo>
                    <a:pt x="129" y="104"/>
                  </a:lnTo>
                  <a:lnTo>
                    <a:pt x="129" y="108"/>
                  </a:lnTo>
                  <a:lnTo>
                    <a:pt x="129" y="108"/>
                  </a:lnTo>
                  <a:lnTo>
                    <a:pt x="129" y="111"/>
                  </a:lnTo>
                  <a:lnTo>
                    <a:pt x="129" y="115"/>
                  </a:lnTo>
                  <a:lnTo>
                    <a:pt x="126" y="115"/>
                  </a:lnTo>
                  <a:lnTo>
                    <a:pt x="129" y="119"/>
                  </a:lnTo>
                  <a:lnTo>
                    <a:pt x="129" y="119"/>
                  </a:lnTo>
                  <a:lnTo>
                    <a:pt x="133" y="119"/>
                  </a:lnTo>
                  <a:lnTo>
                    <a:pt x="129" y="123"/>
                  </a:lnTo>
                  <a:lnTo>
                    <a:pt x="133" y="123"/>
                  </a:lnTo>
                  <a:lnTo>
                    <a:pt x="133" y="123"/>
                  </a:lnTo>
                  <a:lnTo>
                    <a:pt x="129" y="126"/>
                  </a:lnTo>
                  <a:lnTo>
                    <a:pt x="129" y="126"/>
                  </a:lnTo>
                  <a:lnTo>
                    <a:pt x="126" y="130"/>
                  </a:lnTo>
                  <a:lnTo>
                    <a:pt x="126" y="134"/>
                  </a:lnTo>
                  <a:lnTo>
                    <a:pt x="122" y="141"/>
                  </a:lnTo>
                  <a:lnTo>
                    <a:pt x="122" y="141"/>
                  </a:lnTo>
                  <a:lnTo>
                    <a:pt x="118" y="141"/>
                  </a:lnTo>
                  <a:lnTo>
                    <a:pt x="115" y="141"/>
                  </a:lnTo>
                  <a:lnTo>
                    <a:pt x="115" y="145"/>
                  </a:lnTo>
                  <a:lnTo>
                    <a:pt x="118" y="145"/>
                  </a:lnTo>
                  <a:lnTo>
                    <a:pt x="115" y="149"/>
                  </a:lnTo>
                  <a:lnTo>
                    <a:pt x="111" y="152"/>
                  </a:lnTo>
                  <a:lnTo>
                    <a:pt x="111" y="152"/>
                  </a:lnTo>
                  <a:lnTo>
                    <a:pt x="107" y="149"/>
                  </a:lnTo>
                  <a:lnTo>
                    <a:pt x="107" y="149"/>
                  </a:lnTo>
                  <a:lnTo>
                    <a:pt x="103" y="152"/>
                  </a:lnTo>
                  <a:lnTo>
                    <a:pt x="103" y="156"/>
                  </a:lnTo>
                  <a:lnTo>
                    <a:pt x="103" y="156"/>
                  </a:lnTo>
                  <a:lnTo>
                    <a:pt x="100" y="156"/>
                  </a:lnTo>
                  <a:lnTo>
                    <a:pt x="100" y="156"/>
                  </a:lnTo>
                  <a:lnTo>
                    <a:pt x="100" y="160"/>
                  </a:lnTo>
                  <a:lnTo>
                    <a:pt x="96" y="160"/>
                  </a:lnTo>
                  <a:lnTo>
                    <a:pt x="96" y="156"/>
                  </a:lnTo>
                  <a:lnTo>
                    <a:pt x="92" y="160"/>
                  </a:lnTo>
                  <a:lnTo>
                    <a:pt x="92" y="160"/>
                  </a:lnTo>
                  <a:lnTo>
                    <a:pt x="96" y="163"/>
                  </a:lnTo>
                  <a:lnTo>
                    <a:pt x="96" y="163"/>
                  </a:lnTo>
                  <a:lnTo>
                    <a:pt x="89" y="167"/>
                  </a:lnTo>
                  <a:lnTo>
                    <a:pt x="89" y="167"/>
                  </a:lnTo>
                  <a:lnTo>
                    <a:pt x="85" y="167"/>
                  </a:lnTo>
                  <a:lnTo>
                    <a:pt x="89" y="171"/>
                  </a:lnTo>
                  <a:lnTo>
                    <a:pt x="85" y="174"/>
                  </a:lnTo>
                  <a:lnTo>
                    <a:pt x="81" y="174"/>
                  </a:lnTo>
                  <a:lnTo>
                    <a:pt x="78" y="174"/>
                  </a:lnTo>
                  <a:lnTo>
                    <a:pt x="81" y="178"/>
                  </a:lnTo>
                  <a:lnTo>
                    <a:pt x="81" y="182"/>
                  </a:lnTo>
                  <a:lnTo>
                    <a:pt x="81" y="182"/>
                  </a:lnTo>
                  <a:lnTo>
                    <a:pt x="81" y="186"/>
                  </a:lnTo>
                  <a:lnTo>
                    <a:pt x="81" y="189"/>
                  </a:lnTo>
                  <a:lnTo>
                    <a:pt x="85" y="193"/>
                  </a:lnTo>
                  <a:lnTo>
                    <a:pt x="85" y="197"/>
                  </a:lnTo>
                  <a:lnTo>
                    <a:pt x="81" y="193"/>
                  </a:lnTo>
                  <a:lnTo>
                    <a:pt x="81" y="197"/>
                  </a:lnTo>
                  <a:lnTo>
                    <a:pt x="81" y="200"/>
                  </a:lnTo>
                  <a:lnTo>
                    <a:pt x="78" y="204"/>
                  </a:lnTo>
                  <a:lnTo>
                    <a:pt x="81" y="204"/>
                  </a:lnTo>
                  <a:lnTo>
                    <a:pt x="81" y="204"/>
                  </a:lnTo>
                  <a:lnTo>
                    <a:pt x="81" y="204"/>
                  </a:lnTo>
                  <a:lnTo>
                    <a:pt x="81" y="208"/>
                  </a:lnTo>
                  <a:lnTo>
                    <a:pt x="78" y="212"/>
                  </a:lnTo>
                  <a:lnTo>
                    <a:pt x="81" y="215"/>
                  </a:lnTo>
                  <a:lnTo>
                    <a:pt x="81" y="215"/>
                  </a:lnTo>
                  <a:lnTo>
                    <a:pt x="85" y="215"/>
                  </a:lnTo>
                  <a:lnTo>
                    <a:pt x="85" y="219"/>
                  </a:lnTo>
                  <a:lnTo>
                    <a:pt x="85" y="219"/>
                  </a:lnTo>
                  <a:lnTo>
                    <a:pt x="89" y="219"/>
                  </a:lnTo>
                  <a:lnTo>
                    <a:pt x="92" y="219"/>
                  </a:lnTo>
                  <a:lnTo>
                    <a:pt x="92" y="219"/>
                  </a:lnTo>
                  <a:lnTo>
                    <a:pt x="96" y="223"/>
                  </a:lnTo>
                  <a:lnTo>
                    <a:pt x="100" y="226"/>
                  </a:lnTo>
                  <a:lnTo>
                    <a:pt x="100" y="226"/>
                  </a:lnTo>
                  <a:lnTo>
                    <a:pt x="103" y="230"/>
                  </a:lnTo>
                  <a:lnTo>
                    <a:pt x="103" y="234"/>
                  </a:lnTo>
                  <a:lnTo>
                    <a:pt x="107" y="234"/>
                  </a:lnTo>
                  <a:lnTo>
                    <a:pt x="103" y="241"/>
                  </a:lnTo>
                  <a:lnTo>
                    <a:pt x="100" y="245"/>
                  </a:lnTo>
                  <a:lnTo>
                    <a:pt x="100" y="249"/>
                  </a:lnTo>
                  <a:lnTo>
                    <a:pt x="96" y="249"/>
                  </a:lnTo>
                  <a:lnTo>
                    <a:pt x="92" y="245"/>
                  </a:lnTo>
                  <a:lnTo>
                    <a:pt x="92" y="245"/>
                  </a:lnTo>
                  <a:lnTo>
                    <a:pt x="89" y="245"/>
                  </a:lnTo>
                  <a:lnTo>
                    <a:pt x="89" y="241"/>
                  </a:lnTo>
                  <a:lnTo>
                    <a:pt x="89" y="245"/>
                  </a:lnTo>
                  <a:lnTo>
                    <a:pt x="85" y="245"/>
                  </a:lnTo>
                  <a:lnTo>
                    <a:pt x="85" y="241"/>
                  </a:lnTo>
                  <a:lnTo>
                    <a:pt x="81" y="241"/>
                  </a:lnTo>
                  <a:lnTo>
                    <a:pt x="81" y="245"/>
                  </a:lnTo>
                  <a:lnTo>
                    <a:pt x="78" y="245"/>
                  </a:lnTo>
                  <a:lnTo>
                    <a:pt x="78" y="245"/>
                  </a:lnTo>
                  <a:lnTo>
                    <a:pt x="74" y="245"/>
                  </a:lnTo>
                  <a:lnTo>
                    <a:pt x="70" y="245"/>
                  </a:lnTo>
                  <a:lnTo>
                    <a:pt x="70" y="245"/>
                  </a:lnTo>
                  <a:lnTo>
                    <a:pt x="70" y="249"/>
                  </a:lnTo>
                  <a:lnTo>
                    <a:pt x="74" y="249"/>
                  </a:lnTo>
                  <a:lnTo>
                    <a:pt x="74" y="249"/>
                  </a:lnTo>
                  <a:lnTo>
                    <a:pt x="78" y="245"/>
                  </a:lnTo>
                  <a:lnTo>
                    <a:pt x="81" y="245"/>
                  </a:lnTo>
                  <a:lnTo>
                    <a:pt x="81" y="249"/>
                  </a:lnTo>
                  <a:lnTo>
                    <a:pt x="85" y="249"/>
                  </a:lnTo>
                  <a:lnTo>
                    <a:pt x="89" y="252"/>
                  </a:lnTo>
                  <a:lnTo>
                    <a:pt x="89" y="249"/>
                  </a:lnTo>
                  <a:lnTo>
                    <a:pt x="92" y="249"/>
                  </a:lnTo>
                  <a:lnTo>
                    <a:pt x="96" y="249"/>
                  </a:lnTo>
                  <a:lnTo>
                    <a:pt x="100" y="249"/>
                  </a:lnTo>
                  <a:lnTo>
                    <a:pt x="100" y="252"/>
                  </a:lnTo>
                  <a:lnTo>
                    <a:pt x="100" y="256"/>
                  </a:lnTo>
                  <a:lnTo>
                    <a:pt x="100" y="256"/>
                  </a:lnTo>
                  <a:lnTo>
                    <a:pt x="96" y="256"/>
                  </a:lnTo>
                  <a:lnTo>
                    <a:pt x="92" y="260"/>
                  </a:lnTo>
                  <a:lnTo>
                    <a:pt x="92" y="260"/>
                  </a:lnTo>
                  <a:lnTo>
                    <a:pt x="92" y="256"/>
                  </a:lnTo>
                  <a:lnTo>
                    <a:pt x="92" y="256"/>
                  </a:lnTo>
                  <a:lnTo>
                    <a:pt x="89" y="256"/>
                  </a:lnTo>
                  <a:lnTo>
                    <a:pt x="92" y="260"/>
                  </a:lnTo>
                  <a:lnTo>
                    <a:pt x="89" y="260"/>
                  </a:lnTo>
                  <a:lnTo>
                    <a:pt x="85" y="264"/>
                  </a:lnTo>
                  <a:lnTo>
                    <a:pt x="85" y="264"/>
                  </a:lnTo>
                  <a:lnTo>
                    <a:pt x="85" y="264"/>
                  </a:lnTo>
                  <a:lnTo>
                    <a:pt x="85" y="264"/>
                  </a:lnTo>
                  <a:lnTo>
                    <a:pt x="81" y="267"/>
                  </a:lnTo>
                  <a:lnTo>
                    <a:pt x="81" y="267"/>
                  </a:lnTo>
                  <a:lnTo>
                    <a:pt x="78" y="267"/>
                  </a:lnTo>
                  <a:lnTo>
                    <a:pt x="78" y="267"/>
                  </a:lnTo>
                  <a:lnTo>
                    <a:pt x="81" y="267"/>
                  </a:lnTo>
                  <a:lnTo>
                    <a:pt x="85" y="271"/>
                  </a:lnTo>
                  <a:lnTo>
                    <a:pt x="78" y="271"/>
                  </a:lnTo>
                  <a:lnTo>
                    <a:pt x="81" y="275"/>
                  </a:lnTo>
                  <a:lnTo>
                    <a:pt x="81" y="275"/>
                  </a:lnTo>
                  <a:lnTo>
                    <a:pt x="81" y="278"/>
                  </a:lnTo>
                  <a:lnTo>
                    <a:pt x="85" y="282"/>
                  </a:lnTo>
                  <a:lnTo>
                    <a:pt x="81" y="282"/>
                  </a:lnTo>
                  <a:lnTo>
                    <a:pt x="78" y="282"/>
                  </a:lnTo>
                  <a:lnTo>
                    <a:pt x="78" y="282"/>
                  </a:lnTo>
                  <a:lnTo>
                    <a:pt x="78" y="286"/>
                  </a:lnTo>
                  <a:lnTo>
                    <a:pt x="81" y="289"/>
                  </a:lnTo>
                  <a:lnTo>
                    <a:pt x="78" y="289"/>
                  </a:lnTo>
                  <a:lnTo>
                    <a:pt x="81" y="293"/>
                  </a:lnTo>
                  <a:lnTo>
                    <a:pt x="78" y="297"/>
                  </a:lnTo>
                  <a:lnTo>
                    <a:pt x="78" y="301"/>
                  </a:lnTo>
                  <a:lnTo>
                    <a:pt x="81" y="301"/>
                  </a:lnTo>
                  <a:lnTo>
                    <a:pt x="78" y="304"/>
                  </a:lnTo>
                  <a:lnTo>
                    <a:pt x="78" y="312"/>
                  </a:lnTo>
                  <a:lnTo>
                    <a:pt x="74" y="312"/>
                  </a:lnTo>
                  <a:lnTo>
                    <a:pt x="74" y="319"/>
                  </a:lnTo>
                  <a:lnTo>
                    <a:pt x="70" y="323"/>
                  </a:lnTo>
                  <a:lnTo>
                    <a:pt x="70" y="323"/>
                  </a:lnTo>
                  <a:lnTo>
                    <a:pt x="66" y="319"/>
                  </a:lnTo>
                  <a:lnTo>
                    <a:pt x="63" y="323"/>
                  </a:lnTo>
                  <a:lnTo>
                    <a:pt x="55" y="319"/>
                  </a:lnTo>
                  <a:lnTo>
                    <a:pt x="55" y="319"/>
                  </a:lnTo>
                  <a:lnTo>
                    <a:pt x="55" y="323"/>
                  </a:lnTo>
                  <a:lnTo>
                    <a:pt x="48" y="323"/>
                  </a:lnTo>
                  <a:lnTo>
                    <a:pt x="48" y="330"/>
                  </a:lnTo>
                  <a:lnTo>
                    <a:pt x="48" y="330"/>
                  </a:lnTo>
                  <a:lnTo>
                    <a:pt x="48" y="334"/>
                  </a:lnTo>
                  <a:lnTo>
                    <a:pt x="44" y="334"/>
                  </a:lnTo>
                  <a:lnTo>
                    <a:pt x="41" y="334"/>
                  </a:lnTo>
                  <a:lnTo>
                    <a:pt x="33" y="338"/>
                  </a:lnTo>
                  <a:lnTo>
                    <a:pt x="29" y="338"/>
                  </a:lnTo>
                  <a:lnTo>
                    <a:pt x="29" y="334"/>
                  </a:lnTo>
                  <a:lnTo>
                    <a:pt x="29" y="330"/>
                  </a:lnTo>
                  <a:lnTo>
                    <a:pt x="29" y="327"/>
                  </a:lnTo>
                  <a:lnTo>
                    <a:pt x="26" y="323"/>
                  </a:lnTo>
                  <a:lnTo>
                    <a:pt x="26" y="323"/>
                  </a:lnTo>
                  <a:lnTo>
                    <a:pt x="22" y="319"/>
                  </a:lnTo>
                  <a:lnTo>
                    <a:pt x="22" y="319"/>
                  </a:lnTo>
                  <a:lnTo>
                    <a:pt x="29" y="319"/>
                  </a:lnTo>
                  <a:lnTo>
                    <a:pt x="29" y="315"/>
                  </a:lnTo>
                  <a:lnTo>
                    <a:pt x="29" y="312"/>
                  </a:lnTo>
                  <a:lnTo>
                    <a:pt x="26" y="312"/>
                  </a:lnTo>
                  <a:lnTo>
                    <a:pt x="22" y="308"/>
                  </a:lnTo>
                  <a:lnTo>
                    <a:pt x="22" y="308"/>
                  </a:lnTo>
                  <a:lnTo>
                    <a:pt x="18" y="304"/>
                  </a:lnTo>
                  <a:lnTo>
                    <a:pt x="18" y="301"/>
                  </a:lnTo>
                  <a:lnTo>
                    <a:pt x="15" y="297"/>
                  </a:lnTo>
                  <a:lnTo>
                    <a:pt x="15" y="293"/>
                  </a:lnTo>
                  <a:lnTo>
                    <a:pt x="11" y="289"/>
                  </a:lnTo>
                  <a:lnTo>
                    <a:pt x="7" y="289"/>
                  </a:lnTo>
                  <a:lnTo>
                    <a:pt x="7" y="289"/>
                  </a:lnTo>
                  <a:lnTo>
                    <a:pt x="7" y="286"/>
                  </a:lnTo>
                  <a:lnTo>
                    <a:pt x="7" y="282"/>
                  </a:lnTo>
                  <a:lnTo>
                    <a:pt x="7" y="282"/>
                  </a:lnTo>
                  <a:lnTo>
                    <a:pt x="7" y="278"/>
                  </a:lnTo>
                  <a:lnTo>
                    <a:pt x="11" y="275"/>
                  </a:lnTo>
                  <a:lnTo>
                    <a:pt x="11" y="275"/>
                  </a:lnTo>
                  <a:lnTo>
                    <a:pt x="7" y="275"/>
                  </a:lnTo>
                  <a:lnTo>
                    <a:pt x="7" y="271"/>
                  </a:lnTo>
                  <a:lnTo>
                    <a:pt x="7" y="271"/>
                  </a:lnTo>
                  <a:lnTo>
                    <a:pt x="7" y="275"/>
                  </a:lnTo>
                  <a:lnTo>
                    <a:pt x="11" y="275"/>
                  </a:lnTo>
                  <a:lnTo>
                    <a:pt x="7" y="278"/>
                  </a:lnTo>
                  <a:lnTo>
                    <a:pt x="7" y="275"/>
                  </a:lnTo>
                  <a:lnTo>
                    <a:pt x="4" y="275"/>
                  </a:lnTo>
                  <a:lnTo>
                    <a:pt x="4" y="271"/>
                  </a:lnTo>
                  <a:lnTo>
                    <a:pt x="4" y="267"/>
                  </a:lnTo>
                  <a:lnTo>
                    <a:pt x="0" y="264"/>
                  </a:lnTo>
                  <a:lnTo>
                    <a:pt x="0" y="260"/>
                  </a:lnTo>
                  <a:lnTo>
                    <a:pt x="4" y="256"/>
                  </a:lnTo>
                  <a:lnTo>
                    <a:pt x="4" y="256"/>
                  </a:lnTo>
                  <a:lnTo>
                    <a:pt x="4" y="256"/>
                  </a:lnTo>
                  <a:close/>
                  <a:moveTo>
                    <a:pt x="100" y="249"/>
                  </a:moveTo>
                  <a:lnTo>
                    <a:pt x="103" y="252"/>
                  </a:lnTo>
                  <a:lnTo>
                    <a:pt x="103" y="252"/>
                  </a:lnTo>
                  <a:lnTo>
                    <a:pt x="103" y="249"/>
                  </a:lnTo>
                  <a:lnTo>
                    <a:pt x="107" y="245"/>
                  </a:lnTo>
                  <a:lnTo>
                    <a:pt x="107" y="245"/>
                  </a:lnTo>
                  <a:lnTo>
                    <a:pt x="103" y="245"/>
                  </a:lnTo>
                  <a:lnTo>
                    <a:pt x="100" y="249"/>
                  </a:lnTo>
                  <a:lnTo>
                    <a:pt x="100" y="249"/>
                  </a:lnTo>
                  <a:close/>
                  <a:moveTo>
                    <a:pt x="4" y="278"/>
                  </a:moveTo>
                  <a:lnTo>
                    <a:pt x="4" y="282"/>
                  </a:lnTo>
                  <a:lnTo>
                    <a:pt x="7" y="282"/>
                  </a:lnTo>
                  <a:lnTo>
                    <a:pt x="7" y="278"/>
                  </a:lnTo>
                  <a:lnTo>
                    <a:pt x="4" y="278"/>
                  </a:lnTo>
                  <a:lnTo>
                    <a:pt x="4" y="278"/>
                  </a:lnTo>
                  <a:close/>
                  <a:moveTo>
                    <a:pt x="115" y="267"/>
                  </a:moveTo>
                  <a:lnTo>
                    <a:pt x="115" y="271"/>
                  </a:lnTo>
                  <a:lnTo>
                    <a:pt x="118" y="271"/>
                  </a:lnTo>
                  <a:lnTo>
                    <a:pt x="115" y="267"/>
                  </a:lnTo>
                  <a:lnTo>
                    <a:pt x="115" y="267"/>
                  </a:lnTo>
                  <a:lnTo>
                    <a:pt x="115" y="267"/>
                  </a:lnTo>
                  <a:close/>
                  <a:moveTo>
                    <a:pt x="115" y="282"/>
                  </a:moveTo>
                  <a:lnTo>
                    <a:pt x="118" y="286"/>
                  </a:lnTo>
                  <a:lnTo>
                    <a:pt x="118" y="282"/>
                  </a:lnTo>
                  <a:lnTo>
                    <a:pt x="122" y="282"/>
                  </a:lnTo>
                  <a:lnTo>
                    <a:pt x="122" y="282"/>
                  </a:lnTo>
                  <a:lnTo>
                    <a:pt x="118" y="282"/>
                  </a:lnTo>
                  <a:lnTo>
                    <a:pt x="115" y="282"/>
                  </a:lnTo>
                  <a:lnTo>
                    <a:pt x="115" y="282"/>
                  </a:lnTo>
                  <a:close/>
                  <a:moveTo>
                    <a:pt x="103" y="304"/>
                  </a:moveTo>
                  <a:lnTo>
                    <a:pt x="107" y="304"/>
                  </a:lnTo>
                  <a:lnTo>
                    <a:pt x="107" y="304"/>
                  </a:lnTo>
                  <a:lnTo>
                    <a:pt x="107" y="301"/>
                  </a:lnTo>
                  <a:lnTo>
                    <a:pt x="107" y="301"/>
                  </a:lnTo>
                  <a:lnTo>
                    <a:pt x="111" y="297"/>
                  </a:lnTo>
                  <a:lnTo>
                    <a:pt x="111" y="297"/>
                  </a:lnTo>
                  <a:lnTo>
                    <a:pt x="115" y="293"/>
                  </a:lnTo>
                  <a:lnTo>
                    <a:pt x="115" y="293"/>
                  </a:lnTo>
                  <a:lnTo>
                    <a:pt x="111" y="289"/>
                  </a:lnTo>
                  <a:lnTo>
                    <a:pt x="115" y="286"/>
                  </a:lnTo>
                  <a:lnTo>
                    <a:pt x="115" y="286"/>
                  </a:lnTo>
                  <a:lnTo>
                    <a:pt x="115" y="286"/>
                  </a:lnTo>
                  <a:lnTo>
                    <a:pt x="115" y="282"/>
                  </a:lnTo>
                  <a:lnTo>
                    <a:pt x="111" y="286"/>
                  </a:lnTo>
                  <a:lnTo>
                    <a:pt x="107" y="286"/>
                  </a:lnTo>
                  <a:lnTo>
                    <a:pt x="107" y="286"/>
                  </a:lnTo>
                  <a:lnTo>
                    <a:pt x="103" y="289"/>
                  </a:lnTo>
                  <a:lnTo>
                    <a:pt x="103" y="293"/>
                  </a:lnTo>
                  <a:lnTo>
                    <a:pt x="103" y="297"/>
                  </a:lnTo>
                  <a:lnTo>
                    <a:pt x="103" y="297"/>
                  </a:lnTo>
                  <a:lnTo>
                    <a:pt x="103" y="301"/>
                  </a:lnTo>
                  <a:lnTo>
                    <a:pt x="107" y="301"/>
                  </a:lnTo>
                  <a:lnTo>
                    <a:pt x="107" y="301"/>
                  </a:lnTo>
                  <a:lnTo>
                    <a:pt x="103" y="304"/>
                  </a:lnTo>
                  <a:lnTo>
                    <a:pt x="103" y="304"/>
                  </a:lnTo>
                  <a:lnTo>
                    <a:pt x="103" y="304"/>
                  </a:lnTo>
                  <a:close/>
                  <a:moveTo>
                    <a:pt x="81" y="315"/>
                  </a:moveTo>
                  <a:lnTo>
                    <a:pt x="81" y="319"/>
                  </a:lnTo>
                  <a:lnTo>
                    <a:pt x="81" y="319"/>
                  </a:lnTo>
                  <a:lnTo>
                    <a:pt x="81" y="319"/>
                  </a:lnTo>
                  <a:lnTo>
                    <a:pt x="81" y="319"/>
                  </a:lnTo>
                  <a:lnTo>
                    <a:pt x="85" y="312"/>
                  </a:lnTo>
                  <a:lnTo>
                    <a:pt x="85" y="308"/>
                  </a:lnTo>
                  <a:lnTo>
                    <a:pt x="85" y="304"/>
                  </a:lnTo>
                  <a:lnTo>
                    <a:pt x="89" y="297"/>
                  </a:lnTo>
                  <a:lnTo>
                    <a:pt x="85" y="297"/>
                  </a:lnTo>
                  <a:lnTo>
                    <a:pt x="85" y="301"/>
                  </a:lnTo>
                  <a:lnTo>
                    <a:pt x="85" y="301"/>
                  </a:lnTo>
                  <a:lnTo>
                    <a:pt x="81" y="304"/>
                  </a:lnTo>
                  <a:lnTo>
                    <a:pt x="81" y="308"/>
                  </a:lnTo>
                  <a:lnTo>
                    <a:pt x="81" y="3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6" name="Freeform 40">
              <a:extLst>
                <a:ext uri="{FF2B5EF4-FFF2-40B4-BE49-F238E27FC236}">
                  <a16:creationId xmlns:a16="http://schemas.microsoft.com/office/drawing/2014/main" xmlns="" id="{11883CB2-1D5C-437B-AC12-DEC6CF6459AA}"/>
                </a:ext>
              </a:extLst>
            </p:cNvPr>
            <p:cNvSpPr>
              <a:spLocks noEditPoints="1"/>
            </p:cNvSpPr>
            <p:nvPr/>
          </p:nvSpPr>
          <p:spPr bwMode="auto">
            <a:xfrm>
              <a:off x="5430227" y="2022923"/>
              <a:ext cx="299162" cy="466108"/>
            </a:xfrm>
            <a:custGeom>
              <a:avLst/>
              <a:gdLst>
                <a:gd name="T0" fmla="*/ 41 w 45"/>
                <a:gd name="T1" fmla="*/ 60 h 72"/>
                <a:gd name="T2" fmla="*/ 42 w 45"/>
                <a:gd name="T3" fmla="*/ 49 h 72"/>
                <a:gd name="T4" fmla="*/ 39 w 45"/>
                <a:gd name="T5" fmla="*/ 41 h 72"/>
                <a:gd name="T6" fmla="*/ 37 w 45"/>
                <a:gd name="T7" fmla="*/ 36 h 72"/>
                <a:gd name="T8" fmla="*/ 36 w 45"/>
                <a:gd name="T9" fmla="*/ 28 h 72"/>
                <a:gd name="T10" fmla="*/ 35 w 45"/>
                <a:gd name="T11" fmla="*/ 18 h 72"/>
                <a:gd name="T12" fmla="*/ 29 w 45"/>
                <a:gd name="T13" fmla="*/ 14 h 72"/>
                <a:gd name="T14" fmla="*/ 28 w 45"/>
                <a:gd name="T15" fmla="*/ 9 h 72"/>
                <a:gd name="T16" fmla="*/ 29 w 45"/>
                <a:gd name="T17" fmla="*/ 3 h 72"/>
                <a:gd name="T18" fmla="*/ 22 w 45"/>
                <a:gd name="T19" fmla="*/ 0 h 72"/>
                <a:gd name="T20" fmla="*/ 19 w 45"/>
                <a:gd name="T21" fmla="*/ 2 h 72"/>
                <a:gd name="T22" fmla="*/ 18 w 45"/>
                <a:gd name="T23" fmla="*/ 8 h 72"/>
                <a:gd name="T24" fmla="*/ 15 w 45"/>
                <a:gd name="T25" fmla="*/ 10 h 72"/>
                <a:gd name="T26" fmla="*/ 10 w 45"/>
                <a:gd name="T27" fmla="*/ 12 h 72"/>
                <a:gd name="T28" fmla="*/ 3 w 45"/>
                <a:gd name="T29" fmla="*/ 7 h 72"/>
                <a:gd name="T30" fmla="*/ 1 w 45"/>
                <a:gd name="T31" fmla="*/ 9 h 72"/>
                <a:gd name="T32" fmla="*/ 7 w 45"/>
                <a:gd name="T33" fmla="*/ 13 h 72"/>
                <a:gd name="T34" fmla="*/ 10 w 45"/>
                <a:gd name="T35" fmla="*/ 15 h 72"/>
                <a:gd name="T36" fmla="*/ 11 w 45"/>
                <a:gd name="T37" fmla="*/ 20 h 72"/>
                <a:gd name="T38" fmla="*/ 13 w 45"/>
                <a:gd name="T39" fmla="*/ 24 h 72"/>
                <a:gd name="T40" fmla="*/ 13 w 45"/>
                <a:gd name="T41" fmla="*/ 30 h 72"/>
                <a:gd name="T42" fmla="*/ 17 w 45"/>
                <a:gd name="T43" fmla="*/ 33 h 72"/>
                <a:gd name="T44" fmla="*/ 20 w 45"/>
                <a:gd name="T45" fmla="*/ 37 h 72"/>
                <a:gd name="T46" fmla="*/ 21 w 45"/>
                <a:gd name="T47" fmla="*/ 40 h 72"/>
                <a:gd name="T48" fmla="*/ 17 w 45"/>
                <a:gd name="T49" fmla="*/ 42 h 72"/>
                <a:gd name="T50" fmla="*/ 14 w 45"/>
                <a:gd name="T51" fmla="*/ 44 h 72"/>
                <a:gd name="T52" fmla="*/ 13 w 45"/>
                <a:gd name="T53" fmla="*/ 48 h 72"/>
                <a:gd name="T54" fmla="*/ 10 w 45"/>
                <a:gd name="T55" fmla="*/ 48 h 72"/>
                <a:gd name="T56" fmla="*/ 9 w 45"/>
                <a:gd name="T57" fmla="*/ 51 h 72"/>
                <a:gd name="T58" fmla="*/ 7 w 45"/>
                <a:gd name="T59" fmla="*/ 51 h 72"/>
                <a:gd name="T60" fmla="*/ 7 w 45"/>
                <a:gd name="T61" fmla="*/ 55 h 72"/>
                <a:gd name="T62" fmla="*/ 7 w 45"/>
                <a:gd name="T63" fmla="*/ 57 h 72"/>
                <a:gd name="T64" fmla="*/ 9 w 45"/>
                <a:gd name="T65" fmla="*/ 62 h 72"/>
                <a:gd name="T66" fmla="*/ 8 w 45"/>
                <a:gd name="T67" fmla="*/ 67 h 72"/>
                <a:gd name="T68" fmla="*/ 12 w 45"/>
                <a:gd name="T69" fmla="*/ 68 h 72"/>
                <a:gd name="T70" fmla="*/ 15 w 45"/>
                <a:gd name="T71" fmla="*/ 69 h 72"/>
                <a:gd name="T72" fmla="*/ 16 w 45"/>
                <a:gd name="T73" fmla="*/ 72 h 72"/>
                <a:gd name="T74" fmla="*/ 19 w 45"/>
                <a:gd name="T75" fmla="*/ 71 h 72"/>
                <a:gd name="T76" fmla="*/ 25 w 45"/>
                <a:gd name="T77" fmla="*/ 69 h 72"/>
                <a:gd name="T78" fmla="*/ 27 w 45"/>
                <a:gd name="T79" fmla="*/ 68 h 72"/>
                <a:gd name="T80" fmla="*/ 28 w 45"/>
                <a:gd name="T81" fmla="*/ 68 h 72"/>
                <a:gd name="T82" fmla="*/ 31 w 45"/>
                <a:gd name="T83" fmla="*/ 67 h 72"/>
                <a:gd name="T84" fmla="*/ 34 w 45"/>
                <a:gd name="T85" fmla="*/ 67 h 72"/>
                <a:gd name="T86" fmla="*/ 18 w 45"/>
                <a:gd name="T87" fmla="*/ 38 h 72"/>
                <a:gd name="T88" fmla="*/ 19 w 45"/>
                <a:gd name="T89" fmla="*/ 38 h 72"/>
                <a:gd name="T90" fmla="*/ 6 w 45"/>
                <a:gd name="T91" fmla="*/ 50 h 72"/>
                <a:gd name="T92" fmla="*/ 6 w 45"/>
                <a:gd name="T93" fmla="*/ 50 h 72"/>
                <a:gd name="T94" fmla="*/ 15 w 45"/>
                <a:gd name="T95" fmla="*/ 71 h 72"/>
                <a:gd name="T96" fmla="*/ 14 w 45"/>
                <a:gd name="T97" fmla="*/ 69 h 72"/>
                <a:gd name="T98" fmla="*/ 11 w 45"/>
                <a:gd name="T99" fmla="*/ 69 h 72"/>
                <a:gd name="T100" fmla="*/ 9 w 45"/>
                <a:gd name="T101" fmla="*/ 68 h 72"/>
                <a:gd name="T102" fmla="*/ 3 w 45"/>
                <a:gd name="T103" fmla="*/ 68 h 72"/>
                <a:gd name="T104" fmla="*/ 5 w 45"/>
                <a:gd name="T105" fmla="*/ 71 h 72"/>
                <a:gd name="T106" fmla="*/ 3 w 45"/>
                <a:gd name="T107" fmla="*/ 70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5" h="72">
                  <a:moveTo>
                    <a:pt x="36" y="67"/>
                  </a:moveTo>
                  <a:cubicBezTo>
                    <a:pt x="35" y="66"/>
                    <a:pt x="35" y="66"/>
                    <a:pt x="35" y="66"/>
                  </a:cubicBezTo>
                  <a:cubicBezTo>
                    <a:pt x="37" y="64"/>
                    <a:pt x="37" y="64"/>
                    <a:pt x="37" y="64"/>
                  </a:cubicBezTo>
                  <a:cubicBezTo>
                    <a:pt x="39" y="64"/>
                    <a:pt x="39" y="64"/>
                    <a:pt x="39" y="64"/>
                  </a:cubicBezTo>
                  <a:cubicBezTo>
                    <a:pt x="40" y="62"/>
                    <a:pt x="40" y="62"/>
                    <a:pt x="40" y="62"/>
                  </a:cubicBezTo>
                  <a:cubicBezTo>
                    <a:pt x="41" y="60"/>
                    <a:pt x="41" y="60"/>
                    <a:pt x="41" y="60"/>
                  </a:cubicBezTo>
                  <a:cubicBezTo>
                    <a:pt x="42" y="58"/>
                    <a:pt x="42" y="58"/>
                    <a:pt x="42" y="58"/>
                  </a:cubicBezTo>
                  <a:cubicBezTo>
                    <a:pt x="44" y="55"/>
                    <a:pt x="44" y="55"/>
                    <a:pt x="44" y="55"/>
                  </a:cubicBezTo>
                  <a:cubicBezTo>
                    <a:pt x="45" y="53"/>
                    <a:pt x="45" y="53"/>
                    <a:pt x="45" y="53"/>
                  </a:cubicBezTo>
                  <a:cubicBezTo>
                    <a:pt x="45" y="51"/>
                    <a:pt x="45" y="51"/>
                    <a:pt x="45" y="51"/>
                  </a:cubicBezTo>
                  <a:cubicBezTo>
                    <a:pt x="43" y="49"/>
                    <a:pt x="43" y="49"/>
                    <a:pt x="43" y="49"/>
                  </a:cubicBezTo>
                  <a:cubicBezTo>
                    <a:pt x="42" y="49"/>
                    <a:pt x="42" y="49"/>
                    <a:pt x="42" y="49"/>
                  </a:cubicBezTo>
                  <a:cubicBezTo>
                    <a:pt x="40" y="46"/>
                    <a:pt x="40" y="46"/>
                    <a:pt x="40" y="46"/>
                  </a:cubicBezTo>
                  <a:cubicBezTo>
                    <a:pt x="40" y="45"/>
                    <a:pt x="40" y="45"/>
                    <a:pt x="40" y="45"/>
                  </a:cubicBezTo>
                  <a:cubicBezTo>
                    <a:pt x="41" y="44"/>
                    <a:pt x="41" y="44"/>
                    <a:pt x="41" y="44"/>
                  </a:cubicBezTo>
                  <a:cubicBezTo>
                    <a:pt x="41" y="43"/>
                    <a:pt x="41" y="43"/>
                    <a:pt x="41" y="43"/>
                  </a:cubicBezTo>
                  <a:cubicBezTo>
                    <a:pt x="39" y="42"/>
                    <a:pt x="39" y="42"/>
                    <a:pt x="39" y="42"/>
                  </a:cubicBezTo>
                  <a:cubicBezTo>
                    <a:pt x="39" y="41"/>
                    <a:pt x="39" y="41"/>
                    <a:pt x="39" y="41"/>
                  </a:cubicBezTo>
                  <a:cubicBezTo>
                    <a:pt x="39" y="40"/>
                    <a:pt x="39" y="40"/>
                    <a:pt x="39" y="40"/>
                  </a:cubicBezTo>
                  <a:cubicBezTo>
                    <a:pt x="39" y="39"/>
                    <a:pt x="39" y="39"/>
                    <a:pt x="39" y="39"/>
                  </a:cubicBezTo>
                  <a:cubicBezTo>
                    <a:pt x="39" y="39"/>
                    <a:pt x="39" y="39"/>
                    <a:pt x="39" y="39"/>
                  </a:cubicBezTo>
                  <a:cubicBezTo>
                    <a:pt x="38" y="38"/>
                    <a:pt x="38" y="38"/>
                    <a:pt x="38" y="38"/>
                  </a:cubicBezTo>
                  <a:cubicBezTo>
                    <a:pt x="37" y="38"/>
                    <a:pt x="37" y="38"/>
                    <a:pt x="37" y="38"/>
                  </a:cubicBezTo>
                  <a:cubicBezTo>
                    <a:pt x="37" y="36"/>
                    <a:pt x="37" y="36"/>
                    <a:pt x="37" y="36"/>
                  </a:cubicBezTo>
                  <a:cubicBezTo>
                    <a:pt x="38" y="36"/>
                    <a:pt x="38" y="36"/>
                    <a:pt x="38" y="36"/>
                  </a:cubicBezTo>
                  <a:cubicBezTo>
                    <a:pt x="37" y="36"/>
                    <a:pt x="37" y="36"/>
                    <a:pt x="37" y="36"/>
                  </a:cubicBezTo>
                  <a:cubicBezTo>
                    <a:pt x="37" y="35"/>
                    <a:pt x="37" y="35"/>
                    <a:pt x="37" y="35"/>
                  </a:cubicBezTo>
                  <a:cubicBezTo>
                    <a:pt x="37" y="32"/>
                    <a:pt x="37" y="32"/>
                    <a:pt x="37" y="32"/>
                  </a:cubicBezTo>
                  <a:cubicBezTo>
                    <a:pt x="38" y="32"/>
                    <a:pt x="38" y="32"/>
                    <a:pt x="38" y="32"/>
                  </a:cubicBezTo>
                  <a:cubicBezTo>
                    <a:pt x="36" y="28"/>
                    <a:pt x="36" y="28"/>
                    <a:pt x="36" y="28"/>
                  </a:cubicBezTo>
                  <a:cubicBezTo>
                    <a:pt x="34" y="25"/>
                    <a:pt x="34" y="25"/>
                    <a:pt x="34" y="25"/>
                  </a:cubicBezTo>
                  <a:cubicBezTo>
                    <a:pt x="34" y="24"/>
                    <a:pt x="34" y="24"/>
                    <a:pt x="34" y="24"/>
                  </a:cubicBezTo>
                  <a:cubicBezTo>
                    <a:pt x="33" y="23"/>
                    <a:pt x="33" y="23"/>
                    <a:pt x="33" y="23"/>
                  </a:cubicBezTo>
                  <a:cubicBezTo>
                    <a:pt x="33" y="21"/>
                    <a:pt x="33" y="21"/>
                    <a:pt x="33" y="21"/>
                  </a:cubicBezTo>
                  <a:cubicBezTo>
                    <a:pt x="34" y="19"/>
                    <a:pt x="34" y="19"/>
                    <a:pt x="34" y="19"/>
                  </a:cubicBezTo>
                  <a:cubicBezTo>
                    <a:pt x="35" y="18"/>
                    <a:pt x="35" y="18"/>
                    <a:pt x="35" y="18"/>
                  </a:cubicBezTo>
                  <a:cubicBezTo>
                    <a:pt x="34" y="18"/>
                    <a:pt x="34" y="18"/>
                    <a:pt x="34" y="18"/>
                  </a:cubicBezTo>
                  <a:cubicBezTo>
                    <a:pt x="32" y="17"/>
                    <a:pt x="32" y="17"/>
                    <a:pt x="32" y="17"/>
                  </a:cubicBezTo>
                  <a:cubicBezTo>
                    <a:pt x="32" y="16"/>
                    <a:pt x="32" y="16"/>
                    <a:pt x="32" y="16"/>
                  </a:cubicBezTo>
                  <a:cubicBezTo>
                    <a:pt x="31" y="15"/>
                    <a:pt x="31" y="15"/>
                    <a:pt x="31" y="15"/>
                  </a:cubicBezTo>
                  <a:cubicBezTo>
                    <a:pt x="30" y="14"/>
                    <a:pt x="30" y="14"/>
                    <a:pt x="30" y="14"/>
                  </a:cubicBezTo>
                  <a:cubicBezTo>
                    <a:pt x="29" y="14"/>
                    <a:pt x="29" y="14"/>
                    <a:pt x="29" y="14"/>
                  </a:cubicBezTo>
                  <a:cubicBezTo>
                    <a:pt x="28" y="12"/>
                    <a:pt x="28" y="12"/>
                    <a:pt x="28" y="12"/>
                  </a:cubicBezTo>
                  <a:cubicBezTo>
                    <a:pt x="28" y="12"/>
                    <a:pt x="28" y="12"/>
                    <a:pt x="28" y="12"/>
                  </a:cubicBezTo>
                  <a:cubicBezTo>
                    <a:pt x="28" y="10"/>
                    <a:pt x="28" y="10"/>
                    <a:pt x="28" y="10"/>
                  </a:cubicBezTo>
                  <a:cubicBezTo>
                    <a:pt x="28" y="9"/>
                    <a:pt x="28" y="9"/>
                    <a:pt x="28" y="9"/>
                  </a:cubicBezTo>
                  <a:cubicBezTo>
                    <a:pt x="28" y="9"/>
                    <a:pt x="28" y="9"/>
                    <a:pt x="28" y="9"/>
                  </a:cubicBezTo>
                  <a:cubicBezTo>
                    <a:pt x="28" y="9"/>
                    <a:pt x="28" y="9"/>
                    <a:pt x="28" y="9"/>
                  </a:cubicBezTo>
                  <a:cubicBezTo>
                    <a:pt x="29" y="8"/>
                    <a:pt x="29" y="8"/>
                    <a:pt x="29" y="8"/>
                  </a:cubicBezTo>
                  <a:cubicBezTo>
                    <a:pt x="29" y="7"/>
                    <a:pt x="29" y="7"/>
                    <a:pt x="29" y="7"/>
                  </a:cubicBezTo>
                  <a:cubicBezTo>
                    <a:pt x="30" y="6"/>
                    <a:pt x="30" y="6"/>
                    <a:pt x="30" y="6"/>
                  </a:cubicBezTo>
                  <a:cubicBezTo>
                    <a:pt x="30" y="5"/>
                    <a:pt x="30" y="5"/>
                    <a:pt x="30" y="5"/>
                  </a:cubicBezTo>
                  <a:cubicBezTo>
                    <a:pt x="29" y="4"/>
                    <a:pt x="29" y="4"/>
                    <a:pt x="29" y="4"/>
                  </a:cubicBezTo>
                  <a:cubicBezTo>
                    <a:pt x="29" y="3"/>
                    <a:pt x="29" y="3"/>
                    <a:pt x="29" y="3"/>
                  </a:cubicBezTo>
                  <a:cubicBezTo>
                    <a:pt x="28" y="3"/>
                    <a:pt x="28" y="3"/>
                    <a:pt x="28" y="3"/>
                  </a:cubicBezTo>
                  <a:cubicBezTo>
                    <a:pt x="27" y="3"/>
                    <a:pt x="27" y="3"/>
                    <a:pt x="27" y="3"/>
                  </a:cubicBezTo>
                  <a:cubicBezTo>
                    <a:pt x="26" y="2"/>
                    <a:pt x="26" y="2"/>
                    <a:pt x="26" y="2"/>
                  </a:cubicBezTo>
                  <a:cubicBezTo>
                    <a:pt x="25" y="1"/>
                    <a:pt x="25" y="1"/>
                    <a:pt x="25" y="1"/>
                  </a:cubicBezTo>
                  <a:cubicBezTo>
                    <a:pt x="24" y="0"/>
                    <a:pt x="24" y="0"/>
                    <a:pt x="24" y="0"/>
                  </a:cubicBezTo>
                  <a:cubicBezTo>
                    <a:pt x="22" y="0"/>
                    <a:pt x="22" y="0"/>
                    <a:pt x="22" y="0"/>
                  </a:cubicBezTo>
                  <a:cubicBezTo>
                    <a:pt x="22" y="1"/>
                    <a:pt x="22" y="1"/>
                    <a:pt x="22" y="1"/>
                  </a:cubicBezTo>
                  <a:cubicBezTo>
                    <a:pt x="22" y="2"/>
                    <a:pt x="22" y="2"/>
                    <a:pt x="22" y="2"/>
                  </a:cubicBezTo>
                  <a:cubicBezTo>
                    <a:pt x="21" y="2"/>
                    <a:pt x="21" y="2"/>
                    <a:pt x="21" y="2"/>
                  </a:cubicBezTo>
                  <a:cubicBezTo>
                    <a:pt x="20" y="1"/>
                    <a:pt x="20" y="1"/>
                    <a:pt x="20" y="1"/>
                  </a:cubicBezTo>
                  <a:cubicBezTo>
                    <a:pt x="19" y="2"/>
                    <a:pt x="19" y="2"/>
                    <a:pt x="19" y="2"/>
                  </a:cubicBezTo>
                  <a:cubicBezTo>
                    <a:pt x="19" y="2"/>
                    <a:pt x="19" y="2"/>
                    <a:pt x="19" y="2"/>
                  </a:cubicBezTo>
                  <a:cubicBezTo>
                    <a:pt x="18" y="3"/>
                    <a:pt x="18" y="3"/>
                    <a:pt x="18" y="3"/>
                  </a:cubicBezTo>
                  <a:cubicBezTo>
                    <a:pt x="18" y="3"/>
                    <a:pt x="18" y="3"/>
                    <a:pt x="18" y="3"/>
                  </a:cubicBezTo>
                  <a:cubicBezTo>
                    <a:pt x="18" y="4"/>
                    <a:pt x="18" y="4"/>
                    <a:pt x="18" y="4"/>
                  </a:cubicBezTo>
                  <a:cubicBezTo>
                    <a:pt x="18" y="5"/>
                    <a:pt x="18" y="5"/>
                    <a:pt x="18" y="5"/>
                  </a:cubicBezTo>
                  <a:cubicBezTo>
                    <a:pt x="18" y="7"/>
                    <a:pt x="18" y="7"/>
                    <a:pt x="18" y="7"/>
                  </a:cubicBezTo>
                  <a:cubicBezTo>
                    <a:pt x="18" y="8"/>
                    <a:pt x="18" y="8"/>
                    <a:pt x="18" y="8"/>
                  </a:cubicBezTo>
                  <a:cubicBezTo>
                    <a:pt x="18" y="9"/>
                    <a:pt x="18" y="9"/>
                    <a:pt x="18" y="9"/>
                  </a:cubicBezTo>
                  <a:cubicBezTo>
                    <a:pt x="18" y="9"/>
                    <a:pt x="18" y="9"/>
                    <a:pt x="18" y="9"/>
                  </a:cubicBezTo>
                  <a:cubicBezTo>
                    <a:pt x="17" y="10"/>
                    <a:pt x="17" y="10"/>
                    <a:pt x="17" y="10"/>
                  </a:cubicBezTo>
                  <a:cubicBezTo>
                    <a:pt x="16" y="10"/>
                    <a:pt x="16" y="10"/>
                    <a:pt x="16" y="10"/>
                  </a:cubicBezTo>
                  <a:cubicBezTo>
                    <a:pt x="16" y="10"/>
                    <a:pt x="16" y="10"/>
                    <a:pt x="16" y="10"/>
                  </a:cubicBezTo>
                  <a:cubicBezTo>
                    <a:pt x="15" y="10"/>
                    <a:pt x="15" y="10"/>
                    <a:pt x="15" y="10"/>
                  </a:cubicBezTo>
                  <a:cubicBezTo>
                    <a:pt x="15" y="11"/>
                    <a:pt x="15" y="11"/>
                    <a:pt x="15" y="11"/>
                  </a:cubicBezTo>
                  <a:cubicBezTo>
                    <a:pt x="14" y="11"/>
                    <a:pt x="14" y="11"/>
                    <a:pt x="14" y="11"/>
                  </a:cubicBezTo>
                  <a:cubicBezTo>
                    <a:pt x="12" y="10"/>
                    <a:pt x="12" y="10"/>
                    <a:pt x="12" y="10"/>
                  </a:cubicBezTo>
                  <a:cubicBezTo>
                    <a:pt x="11" y="10"/>
                    <a:pt x="11" y="10"/>
                    <a:pt x="11" y="10"/>
                  </a:cubicBezTo>
                  <a:cubicBezTo>
                    <a:pt x="11" y="11"/>
                    <a:pt x="11" y="11"/>
                    <a:pt x="11" y="11"/>
                  </a:cubicBezTo>
                  <a:cubicBezTo>
                    <a:pt x="10" y="12"/>
                    <a:pt x="10" y="12"/>
                    <a:pt x="10" y="12"/>
                  </a:cubicBezTo>
                  <a:cubicBezTo>
                    <a:pt x="8" y="12"/>
                    <a:pt x="8" y="12"/>
                    <a:pt x="8" y="12"/>
                  </a:cubicBezTo>
                  <a:cubicBezTo>
                    <a:pt x="6" y="11"/>
                    <a:pt x="6" y="11"/>
                    <a:pt x="6" y="11"/>
                  </a:cubicBezTo>
                  <a:cubicBezTo>
                    <a:pt x="6" y="10"/>
                    <a:pt x="6" y="10"/>
                    <a:pt x="6" y="10"/>
                  </a:cubicBezTo>
                  <a:cubicBezTo>
                    <a:pt x="5" y="10"/>
                    <a:pt x="5" y="10"/>
                    <a:pt x="5" y="10"/>
                  </a:cubicBezTo>
                  <a:cubicBezTo>
                    <a:pt x="3" y="8"/>
                    <a:pt x="3" y="8"/>
                    <a:pt x="3" y="8"/>
                  </a:cubicBezTo>
                  <a:cubicBezTo>
                    <a:pt x="3" y="7"/>
                    <a:pt x="3" y="7"/>
                    <a:pt x="3" y="7"/>
                  </a:cubicBezTo>
                  <a:cubicBezTo>
                    <a:pt x="2" y="7"/>
                    <a:pt x="2" y="7"/>
                    <a:pt x="2" y="7"/>
                  </a:cubicBezTo>
                  <a:cubicBezTo>
                    <a:pt x="1" y="8"/>
                    <a:pt x="1" y="8"/>
                    <a:pt x="1" y="8"/>
                  </a:cubicBezTo>
                  <a:cubicBezTo>
                    <a:pt x="1" y="8"/>
                    <a:pt x="1" y="8"/>
                    <a:pt x="1" y="8"/>
                  </a:cubicBezTo>
                  <a:cubicBezTo>
                    <a:pt x="1" y="9"/>
                    <a:pt x="1" y="9"/>
                    <a:pt x="1" y="9"/>
                  </a:cubicBezTo>
                  <a:cubicBezTo>
                    <a:pt x="1" y="9"/>
                    <a:pt x="1" y="9"/>
                    <a:pt x="1" y="9"/>
                  </a:cubicBezTo>
                  <a:cubicBezTo>
                    <a:pt x="1" y="9"/>
                    <a:pt x="1" y="9"/>
                    <a:pt x="1" y="9"/>
                  </a:cubicBezTo>
                  <a:cubicBezTo>
                    <a:pt x="0" y="9"/>
                    <a:pt x="0" y="9"/>
                    <a:pt x="0" y="9"/>
                  </a:cubicBezTo>
                  <a:cubicBezTo>
                    <a:pt x="1" y="10"/>
                    <a:pt x="1" y="10"/>
                    <a:pt x="1" y="10"/>
                  </a:cubicBezTo>
                  <a:cubicBezTo>
                    <a:pt x="2" y="10"/>
                    <a:pt x="2" y="10"/>
                    <a:pt x="2" y="10"/>
                  </a:cubicBezTo>
                  <a:cubicBezTo>
                    <a:pt x="4" y="12"/>
                    <a:pt x="4" y="12"/>
                    <a:pt x="4" y="12"/>
                  </a:cubicBezTo>
                  <a:cubicBezTo>
                    <a:pt x="5" y="13"/>
                    <a:pt x="5" y="13"/>
                    <a:pt x="5" y="13"/>
                  </a:cubicBezTo>
                  <a:cubicBezTo>
                    <a:pt x="7" y="13"/>
                    <a:pt x="7" y="13"/>
                    <a:pt x="7" y="13"/>
                  </a:cubicBezTo>
                  <a:cubicBezTo>
                    <a:pt x="7" y="13"/>
                    <a:pt x="7" y="13"/>
                    <a:pt x="7" y="13"/>
                  </a:cubicBezTo>
                  <a:cubicBezTo>
                    <a:pt x="8" y="14"/>
                    <a:pt x="8" y="14"/>
                    <a:pt x="8" y="14"/>
                  </a:cubicBezTo>
                  <a:cubicBezTo>
                    <a:pt x="9" y="14"/>
                    <a:pt x="9" y="14"/>
                    <a:pt x="9" y="14"/>
                  </a:cubicBezTo>
                  <a:cubicBezTo>
                    <a:pt x="9" y="15"/>
                    <a:pt x="9" y="15"/>
                    <a:pt x="9" y="15"/>
                  </a:cubicBezTo>
                  <a:cubicBezTo>
                    <a:pt x="10" y="15"/>
                    <a:pt x="10" y="15"/>
                    <a:pt x="10" y="15"/>
                  </a:cubicBezTo>
                  <a:cubicBezTo>
                    <a:pt x="10" y="15"/>
                    <a:pt x="10" y="15"/>
                    <a:pt x="10" y="15"/>
                  </a:cubicBezTo>
                  <a:cubicBezTo>
                    <a:pt x="11" y="16"/>
                    <a:pt x="11" y="16"/>
                    <a:pt x="11" y="16"/>
                  </a:cubicBezTo>
                  <a:cubicBezTo>
                    <a:pt x="11" y="16"/>
                    <a:pt x="11" y="16"/>
                    <a:pt x="11" y="16"/>
                  </a:cubicBezTo>
                  <a:cubicBezTo>
                    <a:pt x="12" y="17"/>
                    <a:pt x="12" y="17"/>
                    <a:pt x="12" y="17"/>
                  </a:cubicBezTo>
                  <a:cubicBezTo>
                    <a:pt x="11" y="17"/>
                    <a:pt x="11" y="17"/>
                    <a:pt x="11" y="17"/>
                  </a:cubicBezTo>
                  <a:cubicBezTo>
                    <a:pt x="12" y="19"/>
                    <a:pt x="12" y="19"/>
                    <a:pt x="12" y="19"/>
                  </a:cubicBezTo>
                  <a:cubicBezTo>
                    <a:pt x="11" y="20"/>
                    <a:pt x="11" y="20"/>
                    <a:pt x="11" y="20"/>
                  </a:cubicBezTo>
                  <a:cubicBezTo>
                    <a:pt x="11" y="20"/>
                    <a:pt x="11" y="20"/>
                    <a:pt x="11" y="20"/>
                  </a:cubicBezTo>
                  <a:cubicBezTo>
                    <a:pt x="13" y="20"/>
                    <a:pt x="13" y="20"/>
                    <a:pt x="13" y="20"/>
                  </a:cubicBezTo>
                  <a:cubicBezTo>
                    <a:pt x="13" y="21"/>
                    <a:pt x="13" y="21"/>
                    <a:pt x="13" y="21"/>
                  </a:cubicBezTo>
                  <a:cubicBezTo>
                    <a:pt x="12" y="22"/>
                    <a:pt x="12" y="22"/>
                    <a:pt x="12" y="22"/>
                  </a:cubicBezTo>
                  <a:cubicBezTo>
                    <a:pt x="13" y="23"/>
                    <a:pt x="13" y="23"/>
                    <a:pt x="13" y="23"/>
                  </a:cubicBezTo>
                  <a:cubicBezTo>
                    <a:pt x="13" y="24"/>
                    <a:pt x="13" y="24"/>
                    <a:pt x="13" y="24"/>
                  </a:cubicBezTo>
                  <a:cubicBezTo>
                    <a:pt x="13" y="25"/>
                    <a:pt x="13" y="25"/>
                    <a:pt x="13" y="25"/>
                  </a:cubicBezTo>
                  <a:cubicBezTo>
                    <a:pt x="13" y="26"/>
                    <a:pt x="13" y="26"/>
                    <a:pt x="13" y="26"/>
                  </a:cubicBezTo>
                  <a:cubicBezTo>
                    <a:pt x="13" y="26"/>
                    <a:pt x="13" y="26"/>
                    <a:pt x="13" y="26"/>
                  </a:cubicBezTo>
                  <a:cubicBezTo>
                    <a:pt x="13" y="28"/>
                    <a:pt x="13" y="28"/>
                    <a:pt x="13" y="28"/>
                  </a:cubicBezTo>
                  <a:cubicBezTo>
                    <a:pt x="13" y="29"/>
                    <a:pt x="13" y="29"/>
                    <a:pt x="13" y="29"/>
                  </a:cubicBezTo>
                  <a:cubicBezTo>
                    <a:pt x="13" y="30"/>
                    <a:pt x="13" y="30"/>
                    <a:pt x="13" y="30"/>
                  </a:cubicBezTo>
                  <a:cubicBezTo>
                    <a:pt x="14" y="30"/>
                    <a:pt x="14" y="30"/>
                    <a:pt x="14" y="30"/>
                  </a:cubicBezTo>
                  <a:cubicBezTo>
                    <a:pt x="15" y="31"/>
                    <a:pt x="15" y="31"/>
                    <a:pt x="15" y="31"/>
                  </a:cubicBezTo>
                  <a:cubicBezTo>
                    <a:pt x="16" y="32"/>
                    <a:pt x="16" y="32"/>
                    <a:pt x="16" y="32"/>
                  </a:cubicBezTo>
                  <a:cubicBezTo>
                    <a:pt x="15" y="33"/>
                    <a:pt x="15" y="33"/>
                    <a:pt x="15" y="33"/>
                  </a:cubicBezTo>
                  <a:cubicBezTo>
                    <a:pt x="16" y="33"/>
                    <a:pt x="16" y="33"/>
                    <a:pt x="16" y="33"/>
                  </a:cubicBezTo>
                  <a:cubicBezTo>
                    <a:pt x="17" y="33"/>
                    <a:pt x="17" y="33"/>
                    <a:pt x="17" y="33"/>
                  </a:cubicBezTo>
                  <a:cubicBezTo>
                    <a:pt x="17" y="34"/>
                    <a:pt x="17" y="34"/>
                    <a:pt x="17" y="34"/>
                  </a:cubicBezTo>
                  <a:cubicBezTo>
                    <a:pt x="19" y="34"/>
                    <a:pt x="19" y="34"/>
                    <a:pt x="19" y="34"/>
                  </a:cubicBezTo>
                  <a:cubicBezTo>
                    <a:pt x="20" y="35"/>
                    <a:pt x="20" y="35"/>
                    <a:pt x="20" y="35"/>
                  </a:cubicBezTo>
                  <a:cubicBezTo>
                    <a:pt x="20" y="35"/>
                    <a:pt x="20" y="35"/>
                    <a:pt x="20" y="35"/>
                  </a:cubicBezTo>
                  <a:cubicBezTo>
                    <a:pt x="20" y="36"/>
                    <a:pt x="20" y="36"/>
                    <a:pt x="20" y="36"/>
                  </a:cubicBezTo>
                  <a:cubicBezTo>
                    <a:pt x="20" y="37"/>
                    <a:pt x="20" y="37"/>
                    <a:pt x="20" y="37"/>
                  </a:cubicBezTo>
                  <a:cubicBezTo>
                    <a:pt x="20" y="37"/>
                    <a:pt x="20" y="37"/>
                    <a:pt x="20" y="37"/>
                  </a:cubicBezTo>
                  <a:cubicBezTo>
                    <a:pt x="21" y="38"/>
                    <a:pt x="21" y="38"/>
                    <a:pt x="21" y="38"/>
                  </a:cubicBezTo>
                  <a:cubicBezTo>
                    <a:pt x="20" y="38"/>
                    <a:pt x="20" y="38"/>
                    <a:pt x="20" y="38"/>
                  </a:cubicBezTo>
                  <a:cubicBezTo>
                    <a:pt x="20" y="38"/>
                    <a:pt x="20" y="38"/>
                    <a:pt x="20" y="38"/>
                  </a:cubicBezTo>
                  <a:cubicBezTo>
                    <a:pt x="21" y="39"/>
                    <a:pt x="21" y="39"/>
                    <a:pt x="21" y="39"/>
                  </a:cubicBezTo>
                  <a:cubicBezTo>
                    <a:pt x="21" y="40"/>
                    <a:pt x="21" y="40"/>
                    <a:pt x="21" y="40"/>
                  </a:cubicBezTo>
                  <a:cubicBezTo>
                    <a:pt x="20" y="39"/>
                    <a:pt x="20" y="39"/>
                    <a:pt x="20" y="39"/>
                  </a:cubicBezTo>
                  <a:cubicBezTo>
                    <a:pt x="19" y="39"/>
                    <a:pt x="19" y="39"/>
                    <a:pt x="19" y="39"/>
                  </a:cubicBezTo>
                  <a:cubicBezTo>
                    <a:pt x="17" y="40"/>
                    <a:pt x="17" y="40"/>
                    <a:pt x="17" y="40"/>
                  </a:cubicBezTo>
                  <a:cubicBezTo>
                    <a:pt x="17" y="40"/>
                    <a:pt x="17" y="40"/>
                    <a:pt x="17" y="40"/>
                  </a:cubicBezTo>
                  <a:cubicBezTo>
                    <a:pt x="17" y="41"/>
                    <a:pt x="17" y="41"/>
                    <a:pt x="17" y="41"/>
                  </a:cubicBezTo>
                  <a:cubicBezTo>
                    <a:pt x="17" y="42"/>
                    <a:pt x="17" y="42"/>
                    <a:pt x="17" y="42"/>
                  </a:cubicBezTo>
                  <a:cubicBezTo>
                    <a:pt x="16" y="42"/>
                    <a:pt x="16" y="42"/>
                    <a:pt x="16" y="42"/>
                  </a:cubicBezTo>
                  <a:cubicBezTo>
                    <a:pt x="15" y="43"/>
                    <a:pt x="15" y="43"/>
                    <a:pt x="15" y="43"/>
                  </a:cubicBezTo>
                  <a:cubicBezTo>
                    <a:pt x="15" y="44"/>
                    <a:pt x="15" y="44"/>
                    <a:pt x="15" y="44"/>
                  </a:cubicBezTo>
                  <a:cubicBezTo>
                    <a:pt x="14" y="44"/>
                    <a:pt x="14" y="44"/>
                    <a:pt x="14" y="44"/>
                  </a:cubicBezTo>
                  <a:cubicBezTo>
                    <a:pt x="14" y="44"/>
                    <a:pt x="14" y="44"/>
                    <a:pt x="14" y="44"/>
                  </a:cubicBezTo>
                  <a:cubicBezTo>
                    <a:pt x="14" y="44"/>
                    <a:pt x="14" y="44"/>
                    <a:pt x="14" y="44"/>
                  </a:cubicBezTo>
                  <a:cubicBezTo>
                    <a:pt x="14" y="45"/>
                    <a:pt x="14" y="45"/>
                    <a:pt x="14" y="45"/>
                  </a:cubicBezTo>
                  <a:cubicBezTo>
                    <a:pt x="14" y="46"/>
                    <a:pt x="14" y="46"/>
                    <a:pt x="14" y="46"/>
                  </a:cubicBezTo>
                  <a:cubicBezTo>
                    <a:pt x="13" y="46"/>
                    <a:pt x="13" y="46"/>
                    <a:pt x="13" y="46"/>
                  </a:cubicBezTo>
                  <a:cubicBezTo>
                    <a:pt x="12" y="46"/>
                    <a:pt x="12" y="46"/>
                    <a:pt x="12" y="46"/>
                  </a:cubicBezTo>
                  <a:cubicBezTo>
                    <a:pt x="13" y="47"/>
                    <a:pt x="13" y="47"/>
                    <a:pt x="13" y="47"/>
                  </a:cubicBezTo>
                  <a:cubicBezTo>
                    <a:pt x="13" y="48"/>
                    <a:pt x="13" y="48"/>
                    <a:pt x="13" y="48"/>
                  </a:cubicBezTo>
                  <a:cubicBezTo>
                    <a:pt x="12" y="47"/>
                    <a:pt x="12" y="47"/>
                    <a:pt x="12" y="47"/>
                  </a:cubicBezTo>
                  <a:cubicBezTo>
                    <a:pt x="12" y="47"/>
                    <a:pt x="12" y="47"/>
                    <a:pt x="12" y="47"/>
                  </a:cubicBezTo>
                  <a:cubicBezTo>
                    <a:pt x="11" y="47"/>
                    <a:pt x="11" y="47"/>
                    <a:pt x="11" y="47"/>
                  </a:cubicBezTo>
                  <a:cubicBezTo>
                    <a:pt x="11" y="48"/>
                    <a:pt x="11" y="48"/>
                    <a:pt x="11" y="48"/>
                  </a:cubicBezTo>
                  <a:cubicBezTo>
                    <a:pt x="11" y="48"/>
                    <a:pt x="11" y="48"/>
                    <a:pt x="11" y="48"/>
                  </a:cubicBezTo>
                  <a:cubicBezTo>
                    <a:pt x="10" y="48"/>
                    <a:pt x="10" y="48"/>
                    <a:pt x="10" y="48"/>
                  </a:cubicBezTo>
                  <a:cubicBezTo>
                    <a:pt x="10" y="49"/>
                    <a:pt x="10" y="49"/>
                    <a:pt x="10" y="49"/>
                  </a:cubicBezTo>
                  <a:cubicBezTo>
                    <a:pt x="11" y="49"/>
                    <a:pt x="11" y="49"/>
                    <a:pt x="11" y="49"/>
                  </a:cubicBezTo>
                  <a:cubicBezTo>
                    <a:pt x="11" y="49"/>
                    <a:pt x="11" y="49"/>
                    <a:pt x="11" y="49"/>
                  </a:cubicBezTo>
                  <a:cubicBezTo>
                    <a:pt x="10" y="50"/>
                    <a:pt x="10" y="50"/>
                    <a:pt x="10" y="50"/>
                  </a:cubicBezTo>
                  <a:cubicBezTo>
                    <a:pt x="10" y="50"/>
                    <a:pt x="10" y="50"/>
                    <a:pt x="10" y="50"/>
                  </a:cubicBezTo>
                  <a:cubicBezTo>
                    <a:pt x="9" y="51"/>
                    <a:pt x="9" y="51"/>
                    <a:pt x="9" y="51"/>
                  </a:cubicBezTo>
                  <a:cubicBezTo>
                    <a:pt x="9" y="51"/>
                    <a:pt x="9" y="51"/>
                    <a:pt x="9" y="51"/>
                  </a:cubicBezTo>
                  <a:cubicBezTo>
                    <a:pt x="9" y="50"/>
                    <a:pt x="9" y="50"/>
                    <a:pt x="9" y="50"/>
                  </a:cubicBezTo>
                  <a:cubicBezTo>
                    <a:pt x="8" y="50"/>
                    <a:pt x="8" y="50"/>
                    <a:pt x="8" y="50"/>
                  </a:cubicBezTo>
                  <a:cubicBezTo>
                    <a:pt x="7" y="50"/>
                    <a:pt x="7" y="50"/>
                    <a:pt x="7" y="50"/>
                  </a:cubicBezTo>
                  <a:cubicBezTo>
                    <a:pt x="8" y="51"/>
                    <a:pt x="8" y="51"/>
                    <a:pt x="8" y="51"/>
                  </a:cubicBezTo>
                  <a:cubicBezTo>
                    <a:pt x="7" y="51"/>
                    <a:pt x="7" y="51"/>
                    <a:pt x="7" y="51"/>
                  </a:cubicBezTo>
                  <a:cubicBezTo>
                    <a:pt x="8" y="52"/>
                    <a:pt x="8" y="52"/>
                    <a:pt x="8" y="52"/>
                  </a:cubicBezTo>
                  <a:cubicBezTo>
                    <a:pt x="7" y="53"/>
                    <a:pt x="7" y="53"/>
                    <a:pt x="7" y="53"/>
                  </a:cubicBezTo>
                  <a:cubicBezTo>
                    <a:pt x="7" y="53"/>
                    <a:pt x="7" y="53"/>
                    <a:pt x="7" y="53"/>
                  </a:cubicBezTo>
                  <a:cubicBezTo>
                    <a:pt x="6" y="54"/>
                    <a:pt x="6" y="54"/>
                    <a:pt x="6" y="54"/>
                  </a:cubicBezTo>
                  <a:cubicBezTo>
                    <a:pt x="7" y="55"/>
                    <a:pt x="7" y="55"/>
                    <a:pt x="7" y="55"/>
                  </a:cubicBezTo>
                  <a:cubicBezTo>
                    <a:pt x="7" y="55"/>
                    <a:pt x="7" y="55"/>
                    <a:pt x="7" y="55"/>
                  </a:cubicBezTo>
                  <a:cubicBezTo>
                    <a:pt x="7" y="55"/>
                    <a:pt x="7" y="55"/>
                    <a:pt x="7" y="55"/>
                  </a:cubicBezTo>
                  <a:cubicBezTo>
                    <a:pt x="7" y="56"/>
                    <a:pt x="7" y="56"/>
                    <a:pt x="7" y="56"/>
                  </a:cubicBezTo>
                  <a:cubicBezTo>
                    <a:pt x="7" y="56"/>
                    <a:pt x="7" y="56"/>
                    <a:pt x="7" y="56"/>
                  </a:cubicBezTo>
                  <a:cubicBezTo>
                    <a:pt x="8" y="56"/>
                    <a:pt x="8" y="56"/>
                    <a:pt x="8" y="56"/>
                  </a:cubicBezTo>
                  <a:cubicBezTo>
                    <a:pt x="8" y="57"/>
                    <a:pt x="8" y="57"/>
                    <a:pt x="8" y="57"/>
                  </a:cubicBezTo>
                  <a:cubicBezTo>
                    <a:pt x="7" y="57"/>
                    <a:pt x="7" y="57"/>
                    <a:pt x="7" y="57"/>
                  </a:cubicBezTo>
                  <a:cubicBezTo>
                    <a:pt x="8" y="58"/>
                    <a:pt x="8" y="58"/>
                    <a:pt x="8" y="58"/>
                  </a:cubicBezTo>
                  <a:cubicBezTo>
                    <a:pt x="8" y="59"/>
                    <a:pt x="8" y="59"/>
                    <a:pt x="8" y="59"/>
                  </a:cubicBezTo>
                  <a:cubicBezTo>
                    <a:pt x="8" y="60"/>
                    <a:pt x="8" y="60"/>
                    <a:pt x="8" y="60"/>
                  </a:cubicBezTo>
                  <a:cubicBezTo>
                    <a:pt x="9" y="60"/>
                    <a:pt x="9" y="60"/>
                    <a:pt x="9" y="60"/>
                  </a:cubicBezTo>
                  <a:cubicBezTo>
                    <a:pt x="9" y="61"/>
                    <a:pt x="9" y="61"/>
                    <a:pt x="9" y="61"/>
                  </a:cubicBezTo>
                  <a:cubicBezTo>
                    <a:pt x="9" y="62"/>
                    <a:pt x="9" y="62"/>
                    <a:pt x="9" y="62"/>
                  </a:cubicBezTo>
                  <a:cubicBezTo>
                    <a:pt x="9" y="62"/>
                    <a:pt x="9" y="62"/>
                    <a:pt x="9" y="62"/>
                  </a:cubicBezTo>
                  <a:cubicBezTo>
                    <a:pt x="9" y="63"/>
                    <a:pt x="9" y="63"/>
                    <a:pt x="9" y="63"/>
                  </a:cubicBezTo>
                  <a:cubicBezTo>
                    <a:pt x="8" y="64"/>
                    <a:pt x="8" y="64"/>
                    <a:pt x="8" y="64"/>
                  </a:cubicBezTo>
                  <a:cubicBezTo>
                    <a:pt x="8" y="65"/>
                    <a:pt x="8" y="65"/>
                    <a:pt x="8" y="65"/>
                  </a:cubicBezTo>
                  <a:cubicBezTo>
                    <a:pt x="9" y="66"/>
                    <a:pt x="9" y="66"/>
                    <a:pt x="9" y="66"/>
                  </a:cubicBezTo>
                  <a:cubicBezTo>
                    <a:pt x="8" y="67"/>
                    <a:pt x="8" y="67"/>
                    <a:pt x="8" y="67"/>
                  </a:cubicBezTo>
                  <a:cubicBezTo>
                    <a:pt x="8" y="67"/>
                    <a:pt x="8" y="67"/>
                    <a:pt x="8" y="67"/>
                  </a:cubicBezTo>
                  <a:cubicBezTo>
                    <a:pt x="9" y="68"/>
                    <a:pt x="9" y="68"/>
                    <a:pt x="9" y="68"/>
                  </a:cubicBezTo>
                  <a:cubicBezTo>
                    <a:pt x="10" y="67"/>
                    <a:pt x="10" y="67"/>
                    <a:pt x="10" y="67"/>
                  </a:cubicBezTo>
                  <a:cubicBezTo>
                    <a:pt x="10" y="68"/>
                    <a:pt x="10" y="68"/>
                    <a:pt x="10" y="68"/>
                  </a:cubicBezTo>
                  <a:cubicBezTo>
                    <a:pt x="11" y="67"/>
                    <a:pt x="11" y="67"/>
                    <a:pt x="11" y="67"/>
                  </a:cubicBezTo>
                  <a:cubicBezTo>
                    <a:pt x="12" y="68"/>
                    <a:pt x="12" y="68"/>
                    <a:pt x="12" y="68"/>
                  </a:cubicBezTo>
                  <a:cubicBezTo>
                    <a:pt x="12" y="68"/>
                    <a:pt x="12" y="68"/>
                    <a:pt x="12" y="68"/>
                  </a:cubicBezTo>
                  <a:cubicBezTo>
                    <a:pt x="13" y="68"/>
                    <a:pt x="13" y="68"/>
                    <a:pt x="13" y="68"/>
                  </a:cubicBezTo>
                  <a:cubicBezTo>
                    <a:pt x="14" y="68"/>
                    <a:pt x="14" y="68"/>
                    <a:pt x="14" y="68"/>
                  </a:cubicBezTo>
                  <a:cubicBezTo>
                    <a:pt x="14" y="68"/>
                    <a:pt x="14" y="68"/>
                    <a:pt x="14" y="68"/>
                  </a:cubicBezTo>
                  <a:cubicBezTo>
                    <a:pt x="14" y="69"/>
                    <a:pt x="14" y="69"/>
                    <a:pt x="14" y="69"/>
                  </a:cubicBezTo>
                  <a:cubicBezTo>
                    <a:pt x="15" y="69"/>
                    <a:pt x="15" y="69"/>
                    <a:pt x="15" y="69"/>
                  </a:cubicBezTo>
                  <a:cubicBezTo>
                    <a:pt x="16" y="68"/>
                    <a:pt x="16" y="68"/>
                    <a:pt x="16" y="68"/>
                  </a:cubicBezTo>
                  <a:cubicBezTo>
                    <a:pt x="16" y="69"/>
                    <a:pt x="16" y="69"/>
                    <a:pt x="16" y="69"/>
                  </a:cubicBezTo>
                  <a:cubicBezTo>
                    <a:pt x="15" y="70"/>
                    <a:pt x="15" y="70"/>
                    <a:pt x="15" y="70"/>
                  </a:cubicBezTo>
                  <a:cubicBezTo>
                    <a:pt x="16" y="71"/>
                    <a:pt x="16" y="71"/>
                    <a:pt x="16" y="71"/>
                  </a:cubicBezTo>
                  <a:cubicBezTo>
                    <a:pt x="17" y="71"/>
                    <a:pt x="17" y="71"/>
                    <a:pt x="17" y="71"/>
                  </a:cubicBezTo>
                  <a:cubicBezTo>
                    <a:pt x="16" y="72"/>
                    <a:pt x="16" y="72"/>
                    <a:pt x="16" y="72"/>
                  </a:cubicBezTo>
                  <a:cubicBezTo>
                    <a:pt x="17" y="72"/>
                    <a:pt x="17" y="72"/>
                    <a:pt x="17" y="72"/>
                  </a:cubicBezTo>
                  <a:cubicBezTo>
                    <a:pt x="17" y="71"/>
                    <a:pt x="17" y="71"/>
                    <a:pt x="17" y="71"/>
                  </a:cubicBezTo>
                  <a:cubicBezTo>
                    <a:pt x="17" y="71"/>
                    <a:pt x="17" y="71"/>
                    <a:pt x="17" y="71"/>
                  </a:cubicBezTo>
                  <a:cubicBezTo>
                    <a:pt x="18" y="72"/>
                    <a:pt x="18" y="72"/>
                    <a:pt x="18" y="72"/>
                  </a:cubicBezTo>
                  <a:cubicBezTo>
                    <a:pt x="18" y="71"/>
                    <a:pt x="18" y="71"/>
                    <a:pt x="18" y="71"/>
                  </a:cubicBezTo>
                  <a:cubicBezTo>
                    <a:pt x="19" y="71"/>
                    <a:pt x="19" y="71"/>
                    <a:pt x="19" y="71"/>
                  </a:cubicBezTo>
                  <a:cubicBezTo>
                    <a:pt x="20" y="70"/>
                    <a:pt x="20" y="70"/>
                    <a:pt x="20" y="70"/>
                  </a:cubicBezTo>
                  <a:cubicBezTo>
                    <a:pt x="21" y="70"/>
                    <a:pt x="21" y="70"/>
                    <a:pt x="21" y="70"/>
                  </a:cubicBezTo>
                  <a:cubicBezTo>
                    <a:pt x="23" y="69"/>
                    <a:pt x="23" y="69"/>
                    <a:pt x="23" y="69"/>
                  </a:cubicBezTo>
                  <a:cubicBezTo>
                    <a:pt x="23" y="69"/>
                    <a:pt x="23" y="69"/>
                    <a:pt x="23" y="69"/>
                  </a:cubicBezTo>
                  <a:cubicBezTo>
                    <a:pt x="24" y="69"/>
                    <a:pt x="24" y="69"/>
                    <a:pt x="24" y="69"/>
                  </a:cubicBezTo>
                  <a:cubicBezTo>
                    <a:pt x="25" y="69"/>
                    <a:pt x="25" y="69"/>
                    <a:pt x="25" y="69"/>
                  </a:cubicBezTo>
                  <a:cubicBezTo>
                    <a:pt x="26" y="68"/>
                    <a:pt x="26" y="68"/>
                    <a:pt x="26" y="68"/>
                  </a:cubicBezTo>
                  <a:cubicBezTo>
                    <a:pt x="26" y="68"/>
                    <a:pt x="26" y="68"/>
                    <a:pt x="26" y="68"/>
                  </a:cubicBezTo>
                  <a:cubicBezTo>
                    <a:pt x="26" y="69"/>
                    <a:pt x="26" y="69"/>
                    <a:pt x="26" y="69"/>
                  </a:cubicBezTo>
                  <a:cubicBezTo>
                    <a:pt x="26" y="69"/>
                    <a:pt x="26" y="69"/>
                    <a:pt x="26" y="69"/>
                  </a:cubicBezTo>
                  <a:cubicBezTo>
                    <a:pt x="26" y="68"/>
                    <a:pt x="26" y="68"/>
                    <a:pt x="26" y="68"/>
                  </a:cubicBezTo>
                  <a:cubicBezTo>
                    <a:pt x="27" y="68"/>
                    <a:pt x="27" y="68"/>
                    <a:pt x="27" y="68"/>
                  </a:cubicBezTo>
                  <a:cubicBezTo>
                    <a:pt x="26" y="68"/>
                    <a:pt x="26" y="68"/>
                    <a:pt x="26" y="68"/>
                  </a:cubicBezTo>
                  <a:cubicBezTo>
                    <a:pt x="27" y="67"/>
                    <a:pt x="27" y="67"/>
                    <a:pt x="27" y="67"/>
                  </a:cubicBezTo>
                  <a:cubicBezTo>
                    <a:pt x="27" y="68"/>
                    <a:pt x="27" y="68"/>
                    <a:pt x="27" y="68"/>
                  </a:cubicBezTo>
                  <a:cubicBezTo>
                    <a:pt x="28" y="68"/>
                    <a:pt x="28" y="68"/>
                    <a:pt x="28" y="68"/>
                  </a:cubicBezTo>
                  <a:cubicBezTo>
                    <a:pt x="28" y="67"/>
                    <a:pt x="28" y="67"/>
                    <a:pt x="28" y="67"/>
                  </a:cubicBezTo>
                  <a:cubicBezTo>
                    <a:pt x="28" y="68"/>
                    <a:pt x="28" y="68"/>
                    <a:pt x="28" y="68"/>
                  </a:cubicBezTo>
                  <a:cubicBezTo>
                    <a:pt x="29" y="68"/>
                    <a:pt x="29" y="68"/>
                    <a:pt x="29" y="68"/>
                  </a:cubicBezTo>
                  <a:cubicBezTo>
                    <a:pt x="29" y="68"/>
                    <a:pt x="29" y="68"/>
                    <a:pt x="29" y="68"/>
                  </a:cubicBezTo>
                  <a:cubicBezTo>
                    <a:pt x="30" y="68"/>
                    <a:pt x="30" y="68"/>
                    <a:pt x="30" y="68"/>
                  </a:cubicBezTo>
                  <a:cubicBezTo>
                    <a:pt x="30" y="68"/>
                    <a:pt x="30" y="68"/>
                    <a:pt x="30" y="68"/>
                  </a:cubicBezTo>
                  <a:cubicBezTo>
                    <a:pt x="30" y="68"/>
                    <a:pt x="30" y="68"/>
                    <a:pt x="30" y="68"/>
                  </a:cubicBezTo>
                  <a:cubicBezTo>
                    <a:pt x="31" y="67"/>
                    <a:pt x="31" y="67"/>
                    <a:pt x="31" y="67"/>
                  </a:cubicBezTo>
                  <a:cubicBezTo>
                    <a:pt x="32" y="68"/>
                    <a:pt x="32" y="68"/>
                    <a:pt x="32" y="68"/>
                  </a:cubicBezTo>
                  <a:cubicBezTo>
                    <a:pt x="33" y="68"/>
                    <a:pt x="33" y="68"/>
                    <a:pt x="33" y="68"/>
                  </a:cubicBezTo>
                  <a:cubicBezTo>
                    <a:pt x="34" y="67"/>
                    <a:pt x="34" y="67"/>
                    <a:pt x="34" y="67"/>
                  </a:cubicBezTo>
                  <a:cubicBezTo>
                    <a:pt x="33" y="67"/>
                    <a:pt x="33" y="67"/>
                    <a:pt x="33" y="67"/>
                  </a:cubicBezTo>
                  <a:cubicBezTo>
                    <a:pt x="34" y="67"/>
                    <a:pt x="34" y="67"/>
                    <a:pt x="34" y="67"/>
                  </a:cubicBezTo>
                  <a:cubicBezTo>
                    <a:pt x="34" y="67"/>
                    <a:pt x="34" y="67"/>
                    <a:pt x="34" y="67"/>
                  </a:cubicBezTo>
                  <a:cubicBezTo>
                    <a:pt x="34" y="68"/>
                    <a:pt x="34" y="68"/>
                    <a:pt x="34" y="68"/>
                  </a:cubicBezTo>
                  <a:cubicBezTo>
                    <a:pt x="35" y="68"/>
                    <a:pt x="35" y="68"/>
                    <a:pt x="35" y="68"/>
                  </a:cubicBezTo>
                  <a:cubicBezTo>
                    <a:pt x="35" y="68"/>
                    <a:pt x="35" y="67"/>
                    <a:pt x="36" y="67"/>
                  </a:cubicBezTo>
                  <a:close/>
                  <a:moveTo>
                    <a:pt x="19" y="38"/>
                  </a:moveTo>
                  <a:cubicBezTo>
                    <a:pt x="19" y="38"/>
                    <a:pt x="19" y="38"/>
                    <a:pt x="19" y="38"/>
                  </a:cubicBezTo>
                  <a:cubicBezTo>
                    <a:pt x="18" y="38"/>
                    <a:pt x="18" y="38"/>
                    <a:pt x="18" y="38"/>
                  </a:cubicBezTo>
                  <a:cubicBezTo>
                    <a:pt x="17" y="37"/>
                    <a:pt x="17" y="37"/>
                    <a:pt x="17" y="37"/>
                  </a:cubicBezTo>
                  <a:cubicBezTo>
                    <a:pt x="18" y="37"/>
                    <a:pt x="18" y="37"/>
                    <a:pt x="18" y="37"/>
                  </a:cubicBezTo>
                  <a:cubicBezTo>
                    <a:pt x="19" y="37"/>
                    <a:pt x="19" y="37"/>
                    <a:pt x="19" y="37"/>
                  </a:cubicBezTo>
                  <a:cubicBezTo>
                    <a:pt x="19" y="37"/>
                    <a:pt x="19" y="37"/>
                    <a:pt x="19" y="37"/>
                  </a:cubicBezTo>
                  <a:cubicBezTo>
                    <a:pt x="19" y="37"/>
                    <a:pt x="19" y="37"/>
                    <a:pt x="19" y="37"/>
                  </a:cubicBezTo>
                  <a:cubicBezTo>
                    <a:pt x="19" y="38"/>
                    <a:pt x="19" y="38"/>
                    <a:pt x="19" y="38"/>
                  </a:cubicBezTo>
                  <a:close/>
                  <a:moveTo>
                    <a:pt x="7" y="49"/>
                  </a:moveTo>
                  <a:cubicBezTo>
                    <a:pt x="7" y="49"/>
                    <a:pt x="7" y="49"/>
                    <a:pt x="7" y="49"/>
                  </a:cubicBezTo>
                  <a:cubicBezTo>
                    <a:pt x="7" y="49"/>
                    <a:pt x="7" y="49"/>
                    <a:pt x="7" y="49"/>
                  </a:cubicBezTo>
                  <a:cubicBezTo>
                    <a:pt x="7" y="50"/>
                    <a:pt x="7" y="50"/>
                    <a:pt x="7" y="50"/>
                  </a:cubicBezTo>
                  <a:cubicBezTo>
                    <a:pt x="7" y="49"/>
                    <a:pt x="7" y="49"/>
                    <a:pt x="7" y="49"/>
                  </a:cubicBezTo>
                  <a:close/>
                  <a:moveTo>
                    <a:pt x="6" y="50"/>
                  </a:moveTo>
                  <a:cubicBezTo>
                    <a:pt x="7" y="50"/>
                    <a:pt x="7" y="50"/>
                    <a:pt x="7" y="50"/>
                  </a:cubicBezTo>
                  <a:cubicBezTo>
                    <a:pt x="7" y="50"/>
                    <a:pt x="7" y="50"/>
                    <a:pt x="7" y="50"/>
                  </a:cubicBezTo>
                  <a:cubicBezTo>
                    <a:pt x="7" y="51"/>
                    <a:pt x="7" y="51"/>
                    <a:pt x="7" y="51"/>
                  </a:cubicBezTo>
                  <a:cubicBezTo>
                    <a:pt x="6" y="51"/>
                    <a:pt x="6" y="51"/>
                    <a:pt x="6" y="51"/>
                  </a:cubicBezTo>
                  <a:cubicBezTo>
                    <a:pt x="6" y="50"/>
                    <a:pt x="6" y="50"/>
                    <a:pt x="6" y="50"/>
                  </a:cubicBezTo>
                  <a:cubicBezTo>
                    <a:pt x="6" y="50"/>
                    <a:pt x="6" y="50"/>
                    <a:pt x="6" y="50"/>
                  </a:cubicBezTo>
                  <a:close/>
                  <a:moveTo>
                    <a:pt x="15" y="71"/>
                  </a:moveTo>
                  <a:cubicBezTo>
                    <a:pt x="16" y="71"/>
                    <a:pt x="16" y="71"/>
                    <a:pt x="16" y="71"/>
                  </a:cubicBezTo>
                  <a:cubicBezTo>
                    <a:pt x="15" y="72"/>
                    <a:pt x="15" y="72"/>
                    <a:pt x="15" y="72"/>
                  </a:cubicBezTo>
                  <a:cubicBezTo>
                    <a:pt x="15" y="71"/>
                    <a:pt x="15" y="71"/>
                    <a:pt x="15" y="71"/>
                  </a:cubicBezTo>
                  <a:cubicBezTo>
                    <a:pt x="15" y="71"/>
                    <a:pt x="15" y="71"/>
                    <a:pt x="15" y="71"/>
                  </a:cubicBezTo>
                  <a:cubicBezTo>
                    <a:pt x="15" y="71"/>
                    <a:pt x="15" y="71"/>
                    <a:pt x="15" y="71"/>
                  </a:cubicBezTo>
                  <a:close/>
                  <a:moveTo>
                    <a:pt x="14" y="70"/>
                  </a:moveTo>
                  <a:cubicBezTo>
                    <a:pt x="14" y="70"/>
                    <a:pt x="14" y="71"/>
                    <a:pt x="14" y="71"/>
                  </a:cubicBezTo>
                  <a:cubicBezTo>
                    <a:pt x="14" y="71"/>
                    <a:pt x="14" y="71"/>
                    <a:pt x="14" y="71"/>
                  </a:cubicBezTo>
                  <a:cubicBezTo>
                    <a:pt x="14" y="70"/>
                    <a:pt x="14" y="70"/>
                    <a:pt x="14" y="70"/>
                  </a:cubicBezTo>
                  <a:close/>
                  <a:moveTo>
                    <a:pt x="12" y="69"/>
                  </a:moveTo>
                  <a:cubicBezTo>
                    <a:pt x="14" y="69"/>
                    <a:pt x="14" y="69"/>
                    <a:pt x="14" y="69"/>
                  </a:cubicBezTo>
                  <a:cubicBezTo>
                    <a:pt x="14" y="69"/>
                    <a:pt x="14" y="69"/>
                    <a:pt x="14" y="69"/>
                  </a:cubicBezTo>
                  <a:cubicBezTo>
                    <a:pt x="13" y="70"/>
                    <a:pt x="13" y="70"/>
                    <a:pt x="13" y="70"/>
                  </a:cubicBezTo>
                  <a:cubicBezTo>
                    <a:pt x="12" y="70"/>
                    <a:pt x="12" y="70"/>
                    <a:pt x="12" y="70"/>
                  </a:cubicBezTo>
                  <a:cubicBezTo>
                    <a:pt x="12" y="69"/>
                    <a:pt x="12" y="69"/>
                    <a:pt x="12" y="69"/>
                  </a:cubicBezTo>
                  <a:close/>
                  <a:moveTo>
                    <a:pt x="11" y="68"/>
                  </a:moveTo>
                  <a:cubicBezTo>
                    <a:pt x="11" y="69"/>
                    <a:pt x="11" y="69"/>
                    <a:pt x="11" y="69"/>
                  </a:cubicBezTo>
                  <a:cubicBezTo>
                    <a:pt x="11" y="69"/>
                    <a:pt x="11" y="69"/>
                    <a:pt x="11" y="69"/>
                  </a:cubicBezTo>
                  <a:cubicBezTo>
                    <a:pt x="11" y="68"/>
                    <a:pt x="11" y="68"/>
                    <a:pt x="11" y="68"/>
                  </a:cubicBezTo>
                  <a:cubicBezTo>
                    <a:pt x="11" y="68"/>
                    <a:pt x="11" y="68"/>
                    <a:pt x="11" y="68"/>
                  </a:cubicBezTo>
                  <a:close/>
                  <a:moveTo>
                    <a:pt x="9" y="68"/>
                  </a:moveTo>
                  <a:cubicBezTo>
                    <a:pt x="9" y="68"/>
                    <a:pt x="9" y="68"/>
                    <a:pt x="9" y="68"/>
                  </a:cubicBezTo>
                  <a:cubicBezTo>
                    <a:pt x="9" y="68"/>
                    <a:pt x="9" y="68"/>
                    <a:pt x="9" y="68"/>
                  </a:cubicBezTo>
                  <a:cubicBezTo>
                    <a:pt x="9" y="68"/>
                    <a:pt x="9" y="68"/>
                    <a:pt x="9" y="68"/>
                  </a:cubicBezTo>
                  <a:close/>
                  <a:moveTo>
                    <a:pt x="3" y="69"/>
                  </a:moveTo>
                  <a:cubicBezTo>
                    <a:pt x="4" y="70"/>
                    <a:pt x="4" y="70"/>
                    <a:pt x="4" y="70"/>
                  </a:cubicBezTo>
                  <a:cubicBezTo>
                    <a:pt x="4" y="69"/>
                    <a:pt x="4" y="69"/>
                    <a:pt x="4" y="69"/>
                  </a:cubicBezTo>
                  <a:cubicBezTo>
                    <a:pt x="3" y="69"/>
                    <a:pt x="3" y="69"/>
                    <a:pt x="3" y="69"/>
                  </a:cubicBezTo>
                  <a:cubicBezTo>
                    <a:pt x="3" y="68"/>
                    <a:pt x="3" y="68"/>
                    <a:pt x="3" y="68"/>
                  </a:cubicBezTo>
                  <a:cubicBezTo>
                    <a:pt x="4" y="68"/>
                    <a:pt x="4" y="68"/>
                    <a:pt x="4" y="68"/>
                  </a:cubicBezTo>
                  <a:cubicBezTo>
                    <a:pt x="5" y="69"/>
                    <a:pt x="5" y="69"/>
                    <a:pt x="5" y="69"/>
                  </a:cubicBezTo>
                  <a:cubicBezTo>
                    <a:pt x="5" y="70"/>
                    <a:pt x="5" y="70"/>
                    <a:pt x="5" y="70"/>
                  </a:cubicBezTo>
                  <a:cubicBezTo>
                    <a:pt x="5" y="70"/>
                    <a:pt x="5" y="70"/>
                    <a:pt x="5" y="70"/>
                  </a:cubicBezTo>
                  <a:cubicBezTo>
                    <a:pt x="4" y="70"/>
                    <a:pt x="4" y="70"/>
                    <a:pt x="4" y="70"/>
                  </a:cubicBezTo>
                  <a:cubicBezTo>
                    <a:pt x="5" y="71"/>
                    <a:pt x="5" y="71"/>
                    <a:pt x="5" y="71"/>
                  </a:cubicBezTo>
                  <a:cubicBezTo>
                    <a:pt x="5" y="70"/>
                    <a:pt x="5" y="70"/>
                    <a:pt x="5" y="70"/>
                  </a:cubicBezTo>
                  <a:cubicBezTo>
                    <a:pt x="6" y="71"/>
                    <a:pt x="6" y="71"/>
                    <a:pt x="6" y="71"/>
                  </a:cubicBezTo>
                  <a:cubicBezTo>
                    <a:pt x="5" y="71"/>
                    <a:pt x="5" y="71"/>
                    <a:pt x="5" y="71"/>
                  </a:cubicBezTo>
                  <a:cubicBezTo>
                    <a:pt x="4" y="71"/>
                    <a:pt x="4" y="71"/>
                    <a:pt x="4" y="71"/>
                  </a:cubicBezTo>
                  <a:cubicBezTo>
                    <a:pt x="3" y="71"/>
                    <a:pt x="3" y="71"/>
                    <a:pt x="3" y="71"/>
                  </a:cubicBezTo>
                  <a:cubicBezTo>
                    <a:pt x="3" y="70"/>
                    <a:pt x="3" y="70"/>
                    <a:pt x="3" y="70"/>
                  </a:cubicBezTo>
                  <a:cubicBezTo>
                    <a:pt x="2" y="70"/>
                    <a:pt x="2" y="70"/>
                    <a:pt x="2" y="70"/>
                  </a:cubicBezTo>
                  <a:lnTo>
                    <a:pt x="3" y="6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7" name="Freeform 41">
              <a:extLst>
                <a:ext uri="{FF2B5EF4-FFF2-40B4-BE49-F238E27FC236}">
                  <a16:creationId xmlns:a16="http://schemas.microsoft.com/office/drawing/2014/main" xmlns="" id="{07A67113-E701-4D34-89B8-2241D8DC659C}"/>
                </a:ext>
              </a:extLst>
            </p:cNvPr>
            <p:cNvSpPr>
              <a:spLocks noEditPoints="1"/>
            </p:cNvSpPr>
            <p:nvPr/>
          </p:nvSpPr>
          <p:spPr bwMode="auto">
            <a:xfrm>
              <a:off x="5516212" y="2496013"/>
              <a:ext cx="152268" cy="89033"/>
            </a:xfrm>
            <a:custGeom>
              <a:avLst/>
              <a:gdLst>
                <a:gd name="T0" fmla="*/ 85 w 85"/>
                <a:gd name="T1" fmla="*/ 48 h 51"/>
                <a:gd name="T2" fmla="*/ 85 w 85"/>
                <a:gd name="T3" fmla="*/ 44 h 51"/>
                <a:gd name="T4" fmla="*/ 78 w 85"/>
                <a:gd name="T5" fmla="*/ 29 h 51"/>
                <a:gd name="T6" fmla="*/ 82 w 85"/>
                <a:gd name="T7" fmla="*/ 14 h 51"/>
                <a:gd name="T8" fmla="*/ 85 w 85"/>
                <a:gd name="T9" fmla="*/ 7 h 51"/>
                <a:gd name="T10" fmla="*/ 85 w 85"/>
                <a:gd name="T11" fmla="*/ 7 h 51"/>
                <a:gd name="T12" fmla="*/ 85 w 85"/>
                <a:gd name="T13" fmla="*/ 7 h 51"/>
                <a:gd name="T14" fmla="*/ 63 w 85"/>
                <a:gd name="T15" fmla="*/ 3 h 51"/>
                <a:gd name="T16" fmla="*/ 56 w 85"/>
                <a:gd name="T17" fmla="*/ 0 h 51"/>
                <a:gd name="T18" fmla="*/ 48 w 85"/>
                <a:gd name="T19" fmla="*/ 0 h 51"/>
                <a:gd name="T20" fmla="*/ 48 w 85"/>
                <a:gd name="T21" fmla="*/ 0 h 51"/>
                <a:gd name="T22" fmla="*/ 48 w 85"/>
                <a:gd name="T23" fmla="*/ 3 h 51"/>
                <a:gd name="T24" fmla="*/ 45 w 85"/>
                <a:gd name="T25" fmla="*/ 3 h 51"/>
                <a:gd name="T26" fmla="*/ 37 w 85"/>
                <a:gd name="T27" fmla="*/ 3 h 51"/>
                <a:gd name="T28" fmla="*/ 34 w 85"/>
                <a:gd name="T29" fmla="*/ 7 h 51"/>
                <a:gd name="T30" fmla="*/ 30 w 85"/>
                <a:gd name="T31" fmla="*/ 7 h 51"/>
                <a:gd name="T32" fmla="*/ 23 w 85"/>
                <a:gd name="T33" fmla="*/ 11 h 51"/>
                <a:gd name="T34" fmla="*/ 23 w 85"/>
                <a:gd name="T35" fmla="*/ 22 h 51"/>
                <a:gd name="T36" fmla="*/ 23 w 85"/>
                <a:gd name="T37" fmla="*/ 22 h 51"/>
                <a:gd name="T38" fmla="*/ 26 w 85"/>
                <a:gd name="T39" fmla="*/ 26 h 51"/>
                <a:gd name="T40" fmla="*/ 23 w 85"/>
                <a:gd name="T41" fmla="*/ 29 h 51"/>
                <a:gd name="T42" fmla="*/ 30 w 85"/>
                <a:gd name="T43" fmla="*/ 37 h 51"/>
                <a:gd name="T44" fmla="*/ 34 w 85"/>
                <a:gd name="T45" fmla="*/ 33 h 51"/>
                <a:gd name="T46" fmla="*/ 37 w 85"/>
                <a:gd name="T47" fmla="*/ 33 h 51"/>
                <a:gd name="T48" fmla="*/ 34 w 85"/>
                <a:gd name="T49" fmla="*/ 44 h 51"/>
                <a:gd name="T50" fmla="*/ 41 w 85"/>
                <a:gd name="T51" fmla="*/ 40 h 51"/>
                <a:gd name="T52" fmla="*/ 48 w 85"/>
                <a:gd name="T53" fmla="*/ 40 h 51"/>
                <a:gd name="T54" fmla="*/ 52 w 85"/>
                <a:gd name="T55" fmla="*/ 37 h 51"/>
                <a:gd name="T56" fmla="*/ 56 w 85"/>
                <a:gd name="T57" fmla="*/ 40 h 51"/>
                <a:gd name="T58" fmla="*/ 63 w 85"/>
                <a:gd name="T59" fmla="*/ 44 h 51"/>
                <a:gd name="T60" fmla="*/ 67 w 85"/>
                <a:gd name="T61" fmla="*/ 51 h 51"/>
                <a:gd name="T62" fmla="*/ 78 w 85"/>
                <a:gd name="T63" fmla="*/ 51 h 51"/>
                <a:gd name="T64" fmla="*/ 82 w 85"/>
                <a:gd name="T65" fmla="*/ 51 h 51"/>
                <a:gd name="T66" fmla="*/ 19 w 85"/>
                <a:gd name="T67" fmla="*/ 18 h 51"/>
                <a:gd name="T68" fmla="*/ 15 w 85"/>
                <a:gd name="T69" fmla="*/ 18 h 51"/>
                <a:gd name="T70" fmla="*/ 15 w 85"/>
                <a:gd name="T71" fmla="*/ 18 h 51"/>
                <a:gd name="T72" fmla="*/ 8 w 85"/>
                <a:gd name="T73" fmla="*/ 22 h 51"/>
                <a:gd name="T74" fmla="*/ 0 w 85"/>
                <a:gd name="T75" fmla="*/ 22 h 51"/>
                <a:gd name="T76" fmla="*/ 4 w 85"/>
                <a:gd name="T77" fmla="*/ 18 h 51"/>
                <a:gd name="T78" fmla="*/ 8 w 85"/>
                <a:gd name="T79" fmla="*/ 18 h 51"/>
                <a:gd name="T80" fmla="*/ 11 w 85"/>
                <a:gd name="T81" fmla="*/ 18 h 51"/>
                <a:gd name="T82" fmla="*/ 15 w 85"/>
                <a:gd name="T83" fmla="*/ 22 h 51"/>
                <a:gd name="T84" fmla="*/ 11 w 85"/>
                <a:gd name="T85" fmla="*/ 22 h 51"/>
                <a:gd name="T86" fmla="*/ 8 w 85"/>
                <a:gd name="T87" fmla="*/ 26 h 51"/>
                <a:gd name="T88" fmla="*/ 15 w 85"/>
                <a:gd name="T89" fmla="*/ 26 h 51"/>
                <a:gd name="T90" fmla="*/ 23 w 85"/>
                <a:gd name="T91" fmla="*/ 29 h 51"/>
                <a:gd name="T92" fmla="*/ 15 w 85"/>
                <a:gd name="T93" fmla="*/ 26 h 51"/>
                <a:gd name="T94" fmla="*/ 0 w 85"/>
                <a:gd name="T95" fmla="*/ 44 h 51"/>
                <a:gd name="T96" fmla="*/ 4 w 85"/>
                <a:gd name="T97" fmla="*/ 40 h 51"/>
                <a:gd name="T98" fmla="*/ 8 w 85"/>
                <a:gd name="T99" fmla="*/ 37 h 51"/>
                <a:gd name="T100" fmla="*/ 15 w 85"/>
                <a:gd name="T101" fmla="*/ 33 h 51"/>
                <a:gd name="T102" fmla="*/ 19 w 85"/>
                <a:gd name="T103" fmla="*/ 29 h 51"/>
                <a:gd name="T104" fmla="*/ 19 w 85"/>
                <a:gd name="T105" fmla="*/ 29 h 51"/>
                <a:gd name="T106" fmla="*/ 15 w 85"/>
                <a:gd name="T107" fmla="*/ 26 h 51"/>
                <a:gd name="T108" fmla="*/ 8 w 85"/>
                <a:gd name="T109" fmla="*/ 26 h 51"/>
                <a:gd name="T110" fmla="*/ 4 w 85"/>
                <a:gd name="T111" fmla="*/ 29 h 51"/>
                <a:gd name="T112" fmla="*/ 0 w 85"/>
                <a:gd name="T113" fmla="*/ 29 h 51"/>
                <a:gd name="T114" fmla="*/ 0 w 85"/>
                <a:gd name="T115" fmla="*/ 29 h 51"/>
                <a:gd name="T116" fmla="*/ 0 w 85"/>
                <a:gd name="T117" fmla="*/ 29 h 51"/>
                <a:gd name="T118" fmla="*/ 0 w 85"/>
                <a:gd name="T119" fmla="*/ 33 h 51"/>
                <a:gd name="T120" fmla="*/ 0 w 85"/>
                <a:gd name="T121" fmla="*/ 37 h 51"/>
                <a:gd name="T122" fmla="*/ 4 w 85"/>
                <a:gd name="T123" fmla="*/ 40 h 51"/>
                <a:gd name="T124" fmla="*/ 0 w 85"/>
                <a:gd name="T125" fmla="*/ 44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5" h="51">
                  <a:moveTo>
                    <a:pt x="82" y="51"/>
                  </a:moveTo>
                  <a:lnTo>
                    <a:pt x="85" y="48"/>
                  </a:lnTo>
                  <a:lnTo>
                    <a:pt x="82" y="44"/>
                  </a:lnTo>
                  <a:lnTo>
                    <a:pt x="85" y="44"/>
                  </a:lnTo>
                  <a:lnTo>
                    <a:pt x="85" y="40"/>
                  </a:lnTo>
                  <a:lnTo>
                    <a:pt x="78" y="29"/>
                  </a:lnTo>
                  <a:lnTo>
                    <a:pt x="78" y="18"/>
                  </a:lnTo>
                  <a:lnTo>
                    <a:pt x="82" y="14"/>
                  </a:lnTo>
                  <a:lnTo>
                    <a:pt x="82" y="11"/>
                  </a:lnTo>
                  <a:lnTo>
                    <a:pt x="85" y="7"/>
                  </a:lnTo>
                  <a:lnTo>
                    <a:pt x="85" y="7"/>
                  </a:lnTo>
                  <a:lnTo>
                    <a:pt x="85" y="7"/>
                  </a:lnTo>
                  <a:lnTo>
                    <a:pt x="85" y="3"/>
                  </a:lnTo>
                  <a:lnTo>
                    <a:pt x="85" y="7"/>
                  </a:lnTo>
                  <a:lnTo>
                    <a:pt x="71" y="7"/>
                  </a:lnTo>
                  <a:lnTo>
                    <a:pt x="63" y="3"/>
                  </a:lnTo>
                  <a:lnTo>
                    <a:pt x="60" y="3"/>
                  </a:lnTo>
                  <a:lnTo>
                    <a:pt x="56" y="0"/>
                  </a:lnTo>
                  <a:lnTo>
                    <a:pt x="52" y="3"/>
                  </a:lnTo>
                  <a:lnTo>
                    <a:pt x="48" y="0"/>
                  </a:lnTo>
                  <a:lnTo>
                    <a:pt x="48" y="0"/>
                  </a:lnTo>
                  <a:lnTo>
                    <a:pt x="48" y="0"/>
                  </a:lnTo>
                  <a:lnTo>
                    <a:pt x="48" y="3"/>
                  </a:lnTo>
                  <a:lnTo>
                    <a:pt x="48" y="3"/>
                  </a:lnTo>
                  <a:lnTo>
                    <a:pt x="45" y="7"/>
                  </a:lnTo>
                  <a:lnTo>
                    <a:pt x="45" y="3"/>
                  </a:lnTo>
                  <a:lnTo>
                    <a:pt x="37" y="3"/>
                  </a:lnTo>
                  <a:lnTo>
                    <a:pt x="37" y="3"/>
                  </a:lnTo>
                  <a:lnTo>
                    <a:pt x="37" y="7"/>
                  </a:lnTo>
                  <a:lnTo>
                    <a:pt x="34" y="7"/>
                  </a:lnTo>
                  <a:lnTo>
                    <a:pt x="30" y="7"/>
                  </a:lnTo>
                  <a:lnTo>
                    <a:pt x="30" y="7"/>
                  </a:lnTo>
                  <a:lnTo>
                    <a:pt x="26" y="7"/>
                  </a:lnTo>
                  <a:lnTo>
                    <a:pt x="23" y="11"/>
                  </a:lnTo>
                  <a:lnTo>
                    <a:pt x="19" y="14"/>
                  </a:lnTo>
                  <a:lnTo>
                    <a:pt x="23" y="22"/>
                  </a:lnTo>
                  <a:lnTo>
                    <a:pt x="23" y="22"/>
                  </a:lnTo>
                  <a:lnTo>
                    <a:pt x="23" y="22"/>
                  </a:lnTo>
                  <a:lnTo>
                    <a:pt x="26" y="22"/>
                  </a:lnTo>
                  <a:lnTo>
                    <a:pt x="26" y="26"/>
                  </a:lnTo>
                  <a:lnTo>
                    <a:pt x="23" y="26"/>
                  </a:lnTo>
                  <a:lnTo>
                    <a:pt x="23" y="29"/>
                  </a:lnTo>
                  <a:lnTo>
                    <a:pt x="26" y="33"/>
                  </a:lnTo>
                  <a:lnTo>
                    <a:pt x="30" y="37"/>
                  </a:lnTo>
                  <a:lnTo>
                    <a:pt x="34" y="37"/>
                  </a:lnTo>
                  <a:lnTo>
                    <a:pt x="34" y="33"/>
                  </a:lnTo>
                  <a:lnTo>
                    <a:pt x="37" y="29"/>
                  </a:lnTo>
                  <a:lnTo>
                    <a:pt x="37" y="33"/>
                  </a:lnTo>
                  <a:lnTo>
                    <a:pt x="34" y="40"/>
                  </a:lnTo>
                  <a:lnTo>
                    <a:pt x="34" y="44"/>
                  </a:lnTo>
                  <a:lnTo>
                    <a:pt x="37" y="40"/>
                  </a:lnTo>
                  <a:lnTo>
                    <a:pt x="41" y="40"/>
                  </a:lnTo>
                  <a:lnTo>
                    <a:pt x="45" y="37"/>
                  </a:lnTo>
                  <a:lnTo>
                    <a:pt x="48" y="40"/>
                  </a:lnTo>
                  <a:lnTo>
                    <a:pt x="52" y="40"/>
                  </a:lnTo>
                  <a:lnTo>
                    <a:pt x="52" y="37"/>
                  </a:lnTo>
                  <a:lnTo>
                    <a:pt x="56" y="40"/>
                  </a:lnTo>
                  <a:lnTo>
                    <a:pt x="56" y="40"/>
                  </a:lnTo>
                  <a:lnTo>
                    <a:pt x="60" y="44"/>
                  </a:lnTo>
                  <a:lnTo>
                    <a:pt x="63" y="44"/>
                  </a:lnTo>
                  <a:lnTo>
                    <a:pt x="67" y="48"/>
                  </a:lnTo>
                  <a:lnTo>
                    <a:pt x="67" y="51"/>
                  </a:lnTo>
                  <a:lnTo>
                    <a:pt x="71" y="51"/>
                  </a:lnTo>
                  <a:lnTo>
                    <a:pt x="78" y="51"/>
                  </a:lnTo>
                  <a:lnTo>
                    <a:pt x="82" y="51"/>
                  </a:lnTo>
                  <a:lnTo>
                    <a:pt x="82" y="51"/>
                  </a:lnTo>
                  <a:close/>
                  <a:moveTo>
                    <a:pt x="15" y="18"/>
                  </a:moveTo>
                  <a:lnTo>
                    <a:pt x="19" y="18"/>
                  </a:lnTo>
                  <a:lnTo>
                    <a:pt x="19" y="18"/>
                  </a:lnTo>
                  <a:lnTo>
                    <a:pt x="15" y="18"/>
                  </a:lnTo>
                  <a:lnTo>
                    <a:pt x="15" y="18"/>
                  </a:lnTo>
                  <a:lnTo>
                    <a:pt x="15" y="18"/>
                  </a:lnTo>
                  <a:close/>
                  <a:moveTo>
                    <a:pt x="8" y="26"/>
                  </a:moveTo>
                  <a:lnTo>
                    <a:pt x="8" y="22"/>
                  </a:lnTo>
                  <a:lnTo>
                    <a:pt x="4" y="22"/>
                  </a:lnTo>
                  <a:lnTo>
                    <a:pt x="0" y="22"/>
                  </a:lnTo>
                  <a:lnTo>
                    <a:pt x="0" y="22"/>
                  </a:lnTo>
                  <a:lnTo>
                    <a:pt x="4" y="18"/>
                  </a:lnTo>
                  <a:lnTo>
                    <a:pt x="8" y="18"/>
                  </a:lnTo>
                  <a:lnTo>
                    <a:pt x="8" y="18"/>
                  </a:lnTo>
                  <a:lnTo>
                    <a:pt x="8" y="18"/>
                  </a:lnTo>
                  <a:lnTo>
                    <a:pt x="11" y="18"/>
                  </a:lnTo>
                  <a:lnTo>
                    <a:pt x="15" y="18"/>
                  </a:lnTo>
                  <a:lnTo>
                    <a:pt x="15" y="22"/>
                  </a:lnTo>
                  <a:lnTo>
                    <a:pt x="11" y="22"/>
                  </a:lnTo>
                  <a:lnTo>
                    <a:pt x="11" y="22"/>
                  </a:lnTo>
                  <a:lnTo>
                    <a:pt x="8" y="26"/>
                  </a:lnTo>
                  <a:lnTo>
                    <a:pt x="8" y="26"/>
                  </a:lnTo>
                  <a:close/>
                  <a:moveTo>
                    <a:pt x="15" y="26"/>
                  </a:moveTo>
                  <a:lnTo>
                    <a:pt x="15" y="26"/>
                  </a:lnTo>
                  <a:lnTo>
                    <a:pt x="19" y="26"/>
                  </a:lnTo>
                  <a:lnTo>
                    <a:pt x="23" y="29"/>
                  </a:lnTo>
                  <a:lnTo>
                    <a:pt x="19" y="29"/>
                  </a:lnTo>
                  <a:lnTo>
                    <a:pt x="15" y="26"/>
                  </a:lnTo>
                  <a:lnTo>
                    <a:pt x="15" y="26"/>
                  </a:lnTo>
                  <a:close/>
                  <a:moveTo>
                    <a:pt x="0" y="44"/>
                  </a:moveTo>
                  <a:lnTo>
                    <a:pt x="0" y="44"/>
                  </a:lnTo>
                  <a:lnTo>
                    <a:pt x="4" y="40"/>
                  </a:lnTo>
                  <a:lnTo>
                    <a:pt x="4" y="40"/>
                  </a:lnTo>
                  <a:lnTo>
                    <a:pt x="8" y="37"/>
                  </a:lnTo>
                  <a:lnTo>
                    <a:pt x="11" y="37"/>
                  </a:lnTo>
                  <a:lnTo>
                    <a:pt x="15" y="33"/>
                  </a:lnTo>
                  <a:lnTo>
                    <a:pt x="15" y="29"/>
                  </a:lnTo>
                  <a:lnTo>
                    <a:pt x="19" y="29"/>
                  </a:lnTo>
                  <a:lnTo>
                    <a:pt x="19" y="29"/>
                  </a:lnTo>
                  <a:lnTo>
                    <a:pt x="19" y="29"/>
                  </a:lnTo>
                  <a:lnTo>
                    <a:pt x="15" y="29"/>
                  </a:lnTo>
                  <a:lnTo>
                    <a:pt x="15" y="26"/>
                  </a:lnTo>
                  <a:lnTo>
                    <a:pt x="8" y="26"/>
                  </a:lnTo>
                  <a:lnTo>
                    <a:pt x="8" y="26"/>
                  </a:lnTo>
                  <a:lnTo>
                    <a:pt x="4" y="29"/>
                  </a:lnTo>
                  <a:lnTo>
                    <a:pt x="4" y="29"/>
                  </a:lnTo>
                  <a:lnTo>
                    <a:pt x="4" y="29"/>
                  </a:lnTo>
                  <a:lnTo>
                    <a:pt x="0" y="29"/>
                  </a:lnTo>
                  <a:lnTo>
                    <a:pt x="0" y="29"/>
                  </a:lnTo>
                  <a:lnTo>
                    <a:pt x="0" y="29"/>
                  </a:lnTo>
                  <a:lnTo>
                    <a:pt x="0" y="29"/>
                  </a:lnTo>
                  <a:lnTo>
                    <a:pt x="0" y="29"/>
                  </a:lnTo>
                  <a:lnTo>
                    <a:pt x="0" y="33"/>
                  </a:lnTo>
                  <a:lnTo>
                    <a:pt x="0" y="33"/>
                  </a:lnTo>
                  <a:lnTo>
                    <a:pt x="0" y="33"/>
                  </a:lnTo>
                  <a:lnTo>
                    <a:pt x="0" y="37"/>
                  </a:lnTo>
                  <a:lnTo>
                    <a:pt x="4" y="37"/>
                  </a:lnTo>
                  <a:lnTo>
                    <a:pt x="4" y="40"/>
                  </a:lnTo>
                  <a:lnTo>
                    <a:pt x="0" y="40"/>
                  </a:lnTo>
                  <a:lnTo>
                    <a:pt x="0" y="4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8" name="Freeform 42">
              <a:extLst>
                <a:ext uri="{FF2B5EF4-FFF2-40B4-BE49-F238E27FC236}">
                  <a16:creationId xmlns:a16="http://schemas.microsoft.com/office/drawing/2014/main" xmlns="" id="{1FE8C1A9-B38B-4997-886A-3C817B3F9D26}"/>
                </a:ext>
              </a:extLst>
            </p:cNvPr>
            <p:cNvSpPr/>
            <p:nvPr/>
          </p:nvSpPr>
          <p:spPr bwMode="auto">
            <a:xfrm>
              <a:off x="5496507" y="2560604"/>
              <a:ext cx="186304" cy="90778"/>
            </a:xfrm>
            <a:custGeom>
              <a:avLst/>
              <a:gdLst>
                <a:gd name="T0" fmla="*/ 104 w 104"/>
                <a:gd name="T1" fmla="*/ 37 h 52"/>
                <a:gd name="T2" fmla="*/ 100 w 104"/>
                <a:gd name="T3" fmla="*/ 29 h 52"/>
                <a:gd name="T4" fmla="*/ 96 w 104"/>
                <a:gd name="T5" fmla="*/ 26 h 52"/>
                <a:gd name="T6" fmla="*/ 96 w 104"/>
                <a:gd name="T7" fmla="*/ 22 h 52"/>
                <a:gd name="T8" fmla="*/ 96 w 104"/>
                <a:gd name="T9" fmla="*/ 18 h 52"/>
                <a:gd name="T10" fmla="*/ 89 w 104"/>
                <a:gd name="T11" fmla="*/ 14 h 52"/>
                <a:gd name="T12" fmla="*/ 78 w 104"/>
                <a:gd name="T13" fmla="*/ 14 h 52"/>
                <a:gd name="T14" fmla="*/ 74 w 104"/>
                <a:gd name="T15" fmla="*/ 7 h 52"/>
                <a:gd name="T16" fmla="*/ 67 w 104"/>
                <a:gd name="T17" fmla="*/ 3 h 52"/>
                <a:gd name="T18" fmla="*/ 63 w 104"/>
                <a:gd name="T19" fmla="*/ 0 h 52"/>
                <a:gd name="T20" fmla="*/ 59 w 104"/>
                <a:gd name="T21" fmla="*/ 3 h 52"/>
                <a:gd name="T22" fmla="*/ 52 w 104"/>
                <a:gd name="T23" fmla="*/ 3 h 52"/>
                <a:gd name="T24" fmla="*/ 45 w 104"/>
                <a:gd name="T25" fmla="*/ 7 h 52"/>
                <a:gd name="T26" fmla="*/ 48 w 104"/>
                <a:gd name="T27" fmla="*/ 14 h 52"/>
                <a:gd name="T28" fmla="*/ 41 w 104"/>
                <a:gd name="T29" fmla="*/ 26 h 52"/>
                <a:gd name="T30" fmla="*/ 34 w 104"/>
                <a:gd name="T31" fmla="*/ 22 h 52"/>
                <a:gd name="T32" fmla="*/ 26 w 104"/>
                <a:gd name="T33" fmla="*/ 11 h 52"/>
                <a:gd name="T34" fmla="*/ 22 w 104"/>
                <a:gd name="T35" fmla="*/ 7 h 52"/>
                <a:gd name="T36" fmla="*/ 15 w 104"/>
                <a:gd name="T37" fmla="*/ 11 h 52"/>
                <a:gd name="T38" fmla="*/ 11 w 104"/>
                <a:gd name="T39" fmla="*/ 14 h 52"/>
                <a:gd name="T40" fmla="*/ 8 w 104"/>
                <a:gd name="T41" fmla="*/ 18 h 52"/>
                <a:gd name="T42" fmla="*/ 8 w 104"/>
                <a:gd name="T43" fmla="*/ 26 h 52"/>
                <a:gd name="T44" fmla="*/ 4 w 104"/>
                <a:gd name="T45" fmla="*/ 33 h 52"/>
                <a:gd name="T46" fmla="*/ 0 w 104"/>
                <a:gd name="T47" fmla="*/ 37 h 52"/>
                <a:gd name="T48" fmla="*/ 4 w 104"/>
                <a:gd name="T49" fmla="*/ 44 h 52"/>
                <a:gd name="T50" fmla="*/ 8 w 104"/>
                <a:gd name="T51" fmla="*/ 44 h 52"/>
                <a:gd name="T52" fmla="*/ 11 w 104"/>
                <a:gd name="T53" fmla="*/ 40 h 52"/>
                <a:gd name="T54" fmla="*/ 26 w 104"/>
                <a:gd name="T55" fmla="*/ 37 h 52"/>
                <a:gd name="T56" fmla="*/ 34 w 104"/>
                <a:gd name="T57" fmla="*/ 40 h 52"/>
                <a:gd name="T58" fmla="*/ 37 w 104"/>
                <a:gd name="T59" fmla="*/ 37 h 52"/>
                <a:gd name="T60" fmla="*/ 41 w 104"/>
                <a:gd name="T61" fmla="*/ 37 h 52"/>
                <a:gd name="T62" fmla="*/ 48 w 104"/>
                <a:gd name="T63" fmla="*/ 40 h 52"/>
                <a:gd name="T64" fmla="*/ 56 w 104"/>
                <a:gd name="T65" fmla="*/ 37 h 52"/>
                <a:gd name="T66" fmla="*/ 67 w 104"/>
                <a:gd name="T67" fmla="*/ 40 h 52"/>
                <a:gd name="T68" fmla="*/ 74 w 104"/>
                <a:gd name="T69" fmla="*/ 48 h 52"/>
                <a:gd name="T70" fmla="*/ 85 w 104"/>
                <a:gd name="T71" fmla="*/ 52 h 52"/>
                <a:gd name="T72" fmla="*/ 85 w 104"/>
                <a:gd name="T73" fmla="*/ 52 h 52"/>
                <a:gd name="T74" fmla="*/ 96 w 104"/>
                <a:gd name="T75" fmla="*/ 48 h 52"/>
                <a:gd name="T76" fmla="*/ 100 w 104"/>
                <a:gd name="T77" fmla="*/ 44 h 52"/>
                <a:gd name="T78" fmla="*/ 104 w 104"/>
                <a:gd name="T79" fmla="*/ 4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04" h="52">
                  <a:moveTo>
                    <a:pt x="104" y="40"/>
                  </a:moveTo>
                  <a:lnTo>
                    <a:pt x="104" y="37"/>
                  </a:lnTo>
                  <a:lnTo>
                    <a:pt x="104" y="33"/>
                  </a:lnTo>
                  <a:lnTo>
                    <a:pt x="100" y="29"/>
                  </a:lnTo>
                  <a:lnTo>
                    <a:pt x="100" y="29"/>
                  </a:lnTo>
                  <a:lnTo>
                    <a:pt x="96" y="26"/>
                  </a:lnTo>
                  <a:lnTo>
                    <a:pt x="96" y="22"/>
                  </a:lnTo>
                  <a:lnTo>
                    <a:pt x="96" y="22"/>
                  </a:lnTo>
                  <a:lnTo>
                    <a:pt x="96" y="18"/>
                  </a:lnTo>
                  <a:lnTo>
                    <a:pt x="96" y="18"/>
                  </a:lnTo>
                  <a:lnTo>
                    <a:pt x="96" y="14"/>
                  </a:lnTo>
                  <a:lnTo>
                    <a:pt x="89" y="14"/>
                  </a:lnTo>
                  <a:lnTo>
                    <a:pt x="82" y="14"/>
                  </a:lnTo>
                  <a:lnTo>
                    <a:pt x="78" y="14"/>
                  </a:lnTo>
                  <a:lnTo>
                    <a:pt x="78" y="11"/>
                  </a:lnTo>
                  <a:lnTo>
                    <a:pt x="74" y="7"/>
                  </a:lnTo>
                  <a:lnTo>
                    <a:pt x="71" y="7"/>
                  </a:lnTo>
                  <a:lnTo>
                    <a:pt x="67" y="3"/>
                  </a:lnTo>
                  <a:lnTo>
                    <a:pt x="67" y="3"/>
                  </a:lnTo>
                  <a:lnTo>
                    <a:pt x="63" y="0"/>
                  </a:lnTo>
                  <a:lnTo>
                    <a:pt x="63" y="3"/>
                  </a:lnTo>
                  <a:lnTo>
                    <a:pt x="59" y="3"/>
                  </a:lnTo>
                  <a:lnTo>
                    <a:pt x="56" y="0"/>
                  </a:lnTo>
                  <a:lnTo>
                    <a:pt x="52" y="3"/>
                  </a:lnTo>
                  <a:lnTo>
                    <a:pt x="48" y="3"/>
                  </a:lnTo>
                  <a:lnTo>
                    <a:pt x="45" y="7"/>
                  </a:lnTo>
                  <a:lnTo>
                    <a:pt x="45" y="11"/>
                  </a:lnTo>
                  <a:lnTo>
                    <a:pt x="48" y="14"/>
                  </a:lnTo>
                  <a:lnTo>
                    <a:pt x="45" y="22"/>
                  </a:lnTo>
                  <a:lnTo>
                    <a:pt x="41" y="26"/>
                  </a:lnTo>
                  <a:lnTo>
                    <a:pt x="37" y="26"/>
                  </a:lnTo>
                  <a:lnTo>
                    <a:pt x="34" y="22"/>
                  </a:lnTo>
                  <a:lnTo>
                    <a:pt x="34" y="18"/>
                  </a:lnTo>
                  <a:lnTo>
                    <a:pt x="26" y="11"/>
                  </a:lnTo>
                  <a:lnTo>
                    <a:pt x="26" y="7"/>
                  </a:lnTo>
                  <a:lnTo>
                    <a:pt x="22" y="7"/>
                  </a:lnTo>
                  <a:lnTo>
                    <a:pt x="19" y="11"/>
                  </a:lnTo>
                  <a:lnTo>
                    <a:pt x="15" y="11"/>
                  </a:lnTo>
                  <a:lnTo>
                    <a:pt x="15" y="14"/>
                  </a:lnTo>
                  <a:lnTo>
                    <a:pt x="11" y="14"/>
                  </a:lnTo>
                  <a:lnTo>
                    <a:pt x="8" y="18"/>
                  </a:lnTo>
                  <a:lnTo>
                    <a:pt x="8" y="18"/>
                  </a:lnTo>
                  <a:lnTo>
                    <a:pt x="8" y="18"/>
                  </a:lnTo>
                  <a:lnTo>
                    <a:pt x="8" y="26"/>
                  </a:lnTo>
                  <a:lnTo>
                    <a:pt x="4" y="29"/>
                  </a:lnTo>
                  <a:lnTo>
                    <a:pt x="4" y="33"/>
                  </a:lnTo>
                  <a:lnTo>
                    <a:pt x="4" y="37"/>
                  </a:lnTo>
                  <a:lnTo>
                    <a:pt x="0" y="37"/>
                  </a:lnTo>
                  <a:lnTo>
                    <a:pt x="4" y="44"/>
                  </a:lnTo>
                  <a:lnTo>
                    <a:pt x="4" y="44"/>
                  </a:lnTo>
                  <a:lnTo>
                    <a:pt x="4" y="48"/>
                  </a:lnTo>
                  <a:lnTo>
                    <a:pt x="8" y="44"/>
                  </a:lnTo>
                  <a:lnTo>
                    <a:pt x="8" y="44"/>
                  </a:lnTo>
                  <a:lnTo>
                    <a:pt x="11" y="40"/>
                  </a:lnTo>
                  <a:lnTo>
                    <a:pt x="19" y="37"/>
                  </a:lnTo>
                  <a:lnTo>
                    <a:pt x="26" y="37"/>
                  </a:lnTo>
                  <a:lnTo>
                    <a:pt x="30" y="37"/>
                  </a:lnTo>
                  <a:lnTo>
                    <a:pt x="34" y="40"/>
                  </a:lnTo>
                  <a:lnTo>
                    <a:pt x="37" y="37"/>
                  </a:lnTo>
                  <a:lnTo>
                    <a:pt x="37" y="37"/>
                  </a:lnTo>
                  <a:lnTo>
                    <a:pt x="41" y="37"/>
                  </a:lnTo>
                  <a:lnTo>
                    <a:pt x="41" y="37"/>
                  </a:lnTo>
                  <a:lnTo>
                    <a:pt x="45" y="40"/>
                  </a:lnTo>
                  <a:lnTo>
                    <a:pt x="48" y="40"/>
                  </a:lnTo>
                  <a:lnTo>
                    <a:pt x="52" y="40"/>
                  </a:lnTo>
                  <a:lnTo>
                    <a:pt x="56" y="37"/>
                  </a:lnTo>
                  <a:lnTo>
                    <a:pt x="63" y="40"/>
                  </a:lnTo>
                  <a:lnTo>
                    <a:pt x="67" y="40"/>
                  </a:lnTo>
                  <a:lnTo>
                    <a:pt x="71" y="48"/>
                  </a:lnTo>
                  <a:lnTo>
                    <a:pt x="74" y="48"/>
                  </a:lnTo>
                  <a:lnTo>
                    <a:pt x="78" y="52"/>
                  </a:lnTo>
                  <a:lnTo>
                    <a:pt x="85" y="52"/>
                  </a:lnTo>
                  <a:lnTo>
                    <a:pt x="85" y="52"/>
                  </a:lnTo>
                  <a:lnTo>
                    <a:pt x="85" y="52"/>
                  </a:lnTo>
                  <a:lnTo>
                    <a:pt x="93" y="52"/>
                  </a:lnTo>
                  <a:lnTo>
                    <a:pt x="96" y="48"/>
                  </a:lnTo>
                  <a:lnTo>
                    <a:pt x="100" y="44"/>
                  </a:lnTo>
                  <a:lnTo>
                    <a:pt x="100" y="44"/>
                  </a:lnTo>
                  <a:lnTo>
                    <a:pt x="104" y="40"/>
                  </a:lnTo>
                  <a:lnTo>
                    <a:pt x="104" y="4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9" name="Freeform 43">
              <a:extLst>
                <a:ext uri="{FF2B5EF4-FFF2-40B4-BE49-F238E27FC236}">
                  <a16:creationId xmlns:a16="http://schemas.microsoft.com/office/drawing/2014/main" xmlns="" id="{C9607718-A96B-4FB4-B76F-408CC08B1D96}"/>
                </a:ext>
              </a:extLst>
            </p:cNvPr>
            <p:cNvSpPr/>
            <p:nvPr/>
          </p:nvSpPr>
          <p:spPr bwMode="auto">
            <a:xfrm>
              <a:off x="5503673" y="2625195"/>
              <a:ext cx="145103" cy="90778"/>
            </a:xfrm>
            <a:custGeom>
              <a:avLst/>
              <a:gdLst>
                <a:gd name="T0" fmla="*/ 26 w 81"/>
                <a:gd name="T1" fmla="*/ 41 h 52"/>
                <a:gd name="T2" fmla="*/ 26 w 81"/>
                <a:gd name="T3" fmla="*/ 33 h 52"/>
                <a:gd name="T4" fmla="*/ 30 w 81"/>
                <a:gd name="T5" fmla="*/ 29 h 52"/>
                <a:gd name="T6" fmla="*/ 26 w 81"/>
                <a:gd name="T7" fmla="*/ 29 h 52"/>
                <a:gd name="T8" fmla="*/ 26 w 81"/>
                <a:gd name="T9" fmla="*/ 29 h 52"/>
                <a:gd name="T10" fmla="*/ 22 w 81"/>
                <a:gd name="T11" fmla="*/ 26 h 52"/>
                <a:gd name="T12" fmla="*/ 22 w 81"/>
                <a:gd name="T13" fmla="*/ 26 h 52"/>
                <a:gd name="T14" fmla="*/ 15 w 81"/>
                <a:gd name="T15" fmla="*/ 26 h 52"/>
                <a:gd name="T16" fmla="*/ 11 w 81"/>
                <a:gd name="T17" fmla="*/ 26 h 52"/>
                <a:gd name="T18" fmla="*/ 7 w 81"/>
                <a:gd name="T19" fmla="*/ 18 h 52"/>
                <a:gd name="T20" fmla="*/ 0 w 81"/>
                <a:gd name="T21" fmla="*/ 18 h 52"/>
                <a:gd name="T22" fmla="*/ 0 w 81"/>
                <a:gd name="T23" fmla="*/ 18 h 52"/>
                <a:gd name="T24" fmla="*/ 0 w 81"/>
                <a:gd name="T25" fmla="*/ 18 h 52"/>
                <a:gd name="T26" fmla="*/ 0 w 81"/>
                <a:gd name="T27" fmla="*/ 15 h 52"/>
                <a:gd name="T28" fmla="*/ 0 w 81"/>
                <a:gd name="T29" fmla="*/ 11 h 52"/>
                <a:gd name="T30" fmla="*/ 4 w 81"/>
                <a:gd name="T31" fmla="*/ 7 h 52"/>
                <a:gd name="T32" fmla="*/ 4 w 81"/>
                <a:gd name="T33" fmla="*/ 7 h 52"/>
                <a:gd name="T34" fmla="*/ 7 w 81"/>
                <a:gd name="T35" fmla="*/ 3 h 52"/>
                <a:gd name="T36" fmla="*/ 15 w 81"/>
                <a:gd name="T37" fmla="*/ 0 h 52"/>
                <a:gd name="T38" fmla="*/ 22 w 81"/>
                <a:gd name="T39" fmla="*/ 0 h 52"/>
                <a:gd name="T40" fmla="*/ 26 w 81"/>
                <a:gd name="T41" fmla="*/ 0 h 52"/>
                <a:gd name="T42" fmla="*/ 30 w 81"/>
                <a:gd name="T43" fmla="*/ 3 h 52"/>
                <a:gd name="T44" fmla="*/ 33 w 81"/>
                <a:gd name="T45" fmla="*/ 0 h 52"/>
                <a:gd name="T46" fmla="*/ 33 w 81"/>
                <a:gd name="T47" fmla="*/ 0 h 52"/>
                <a:gd name="T48" fmla="*/ 37 w 81"/>
                <a:gd name="T49" fmla="*/ 0 h 52"/>
                <a:gd name="T50" fmla="*/ 37 w 81"/>
                <a:gd name="T51" fmla="*/ 0 h 52"/>
                <a:gd name="T52" fmla="*/ 41 w 81"/>
                <a:gd name="T53" fmla="*/ 3 h 52"/>
                <a:gd name="T54" fmla="*/ 44 w 81"/>
                <a:gd name="T55" fmla="*/ 3 h 52"/>
                <a:gd name="T56" fmla="*/ 48 w 81"/>
                <a:gd name="T57" fmla="*/ 3 h 52"/>
                <a:gd name="T58" fmla="*/ 52 w 81"/>
                <a:gd name="T59" fmla="*/ 0 h 52"/>
                <a:gd name="T60" fmla="*/ 59 w 81"/>
                <a:gd name="T61" fmla="*/ 3 h 52"/>
                <a:gd name="T62" fmla="*/ 63 w 81"/>
                <a:gd name="T63" fmla="*/ 3 h 52"/>
                <a:gd name="T64" fmla="*/ 67 w 81"/>
                <a:gd name="T65" fmla="*/ 11 h 52"/>
                <a:gd name="T66" fmla="*/ 70 w 81"/>
                <a:gd name="T67" fmla="*/ 11 h 52"/>
                <a:gd name="T68" fmla="*/ 74 w 81"/>
                <a:gd name="T69" fmla="*/ 15 h 52"/>
                <a:gd name="T70" fmla="*/ 81 w 81"/>
                <a:gd name="T71" fmla="*/ 15 h 52"/>
                <a:gd name="T72" fmla="*/ 81 w 81"/>
                <a:gd name="T73" fmla="*/ 15 h 52"/>
                <a:gd name="T74" fmla="*/ 78 w 81"/>
                <a:gd name="T75" fmla="*/ 22 h 52"/>
                <a:gd name="T76" fmla="*/ 81 w 81"/>
                <a:gd name="T77" fmla="*/ 22 h 52"/>
                <a:gd name="T78" fmla="*/ 81 w 81"/>
                <a:gd name="T79" fmla="*/ 26 h 52"/>
                <a:gd name="T80" fmla="*/ 74 w 81"/>
                <a:gd name="T81" fmla="*/ 26 h 52"/>
                <a:gd name="T82" fmla="*/ 70 w 81"/>
                <a:gd name="T83" fmla="*/ 33 h 52"/>
                <a:gd name="T84" fmla="*/ 70 w 81"/>
                <a:gd name="T85" fmla="*/ 33 h 52"/>
                <a:gd name="T86" fmla="*/ 70 w 81"/>
                <a:gd name="T87" fmla="*/ 37 h 52"/>
                <a:gd name="T88" fmla="*/ 74 w 81"/>
                <a:gd name="T89" fmla="*/ 37 h 52"/>
                <a:gd name="T90" fmla="*/ 74 w 81"/>
                <a:gd name="T91" fmla="*/ 41 h 52"/>
                <a:gd name="T92" fmla="*/ 70 w 81"/>
                <a:gd name="T93" fmla="*/ 41 h 52"/>
                <a:gd name="T94" fmla="*/ 67 w 81"/>
                <a:gd name="T95" fmla="*/ 41 h 52"/>
                <a:gd name="T96" fmla="*/ 67 w 81"/>
                <a:gd name="T97" fmla="*/ 41 h 52"/>
                <a:gd name="T98" fmla="*/ 63 w 81"/>
                <a:gd name="T99" fmla="*/ 44 h 52"/>
                <a:gd name="T100" fmla="*/ 59 w 81"/>
                <a:gd name="T101" fmla="*/ 44 h 52"/>
                <a:gd name="T102" fmla="*/ 59 w 81"/>
                <a:gd name="T103" fmla="*/ 48 h 52"/>
                <a:gd name="T104" fmla="*/ 59 w 81"/>
                <a:gd name="T105" fmla="*/ 48 h 52"/>
                <a:gd name="T106" fmla="*/ 52 w 81"/>
                <a:gd name="T107" fmla="*/ 52 h 52"/>
                <a:gd name="T108" fmla="*/ 48 w 81"/>
                <a:gd name="T109" fmla="*/ 48 h 52"/>
                <a:gd name="T110" fmla="*/ 44 w 81"/>
                <a:gd name="T111" fmla="*/ 52 h 52"/>
                <a:gd name="T112" fmla="*/ 41 w 81"/>
                <a:gd name="T113" fmla="*/ 52 h 52"/>
                <a:gd name="T114" fmla="*/ 37 w 81"/>
                <a:gd name="T115" fmla="*/ 52 h 52"/>
                <a:gd name="T116" fmla="*/ 37 w 81"/>
                <a:gd name="T117" fmla="*/ 48 h 52"/>
                <a:gd name="T118" fmla="*/ 37 w 81"/>
                <a:gd name="T119" fmla="*/ 41 h 52"/>
                <a:gd name="T120" fmla="*/ 33 w 81"/>
                <a:gd name="T121" fmla="*/ 41 h 52"/>
                <a:gd name="T122" fmla="*/ 30 w 81"/>
                <a:gd name="T123" fmla="*/ 37 h 52"/>
                <a:gd name="T124" fmla="*/ 26 w 81"/>
                <a:gd name="T125" fmla="*/ 41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1" h="52">
                  <a:moveTo>
                    <a:pt x="26" y="41"/>
                  </a:moveTo>
                  <a:lnTo>
                    <a:pt x="26" y="33"/>
                  </a:lnTo>
                  <a:lnTo>
                    <a:pt x="30" y="29"/>
                  </a:lnTo>
                  <a:lnTo>
                    <a:pt x="26" y="29"/>
                  </a:lnTo>
                  <a:lnTo>
                    <a:pt x="26" y="29"/>
                  </a:lnTo>
                  <a:lnTo>
                    <a:pt x="22" y="26"/>
                  </a:lnTo>
                  <a:lnTo>
                    <a:pt x="22" y="26"/>
                  </a:lnTo>
                  <a:lnTo>
                    <a:pt x="15" y="26"/>
                  </a:lnTo>
                  <a:lnTo>
                    <a:pt x="11" y="26"/>
                  </a:lnTo>
                  <a:lnTo>
                    <a:pt x="7" y="18"/>
                  </a:lnTo>
                  <a:lnTo>
                    <a:pt x="0" y="18"/>
                  </a:lnTo>
                  <a:lnTo>
                    <a:pt x="0" y="18"/>
                  </a:lnTo>
                  <a:lnTo>
                    <a:pt x="0" y="18"/>
                  </a:lnTo>
                  <a:lnTo>
                    <a:pt x="0" y="15"/>
                  </a:lnTo>
                  <a:lnTo>
                    <a:pt x="0" y="11"/>
                  </a:lnTo>
                  <a:lnTo>
                    <a:pt x="4" y="7"/>
                  </a:lnTo>
                  <a:lnTo>
                    <a:pt x="4" y="7"/>
                  </a:lnTo>
                  <a:lnTo>
                    <a:pt x="7" y="3"/>
                  </a:lnTo>
                  <a:lnTo>
                    <a:pt x="15" y="0"/>
                  </a:lnTo>
                  <a:lnTo>
                    <a:pt x="22" y="0"/>
                  </a:lnTo>
                  <a:lnTo>
                    <a:pt x="26" y="0"/>
                  </a:lnTo>
                  <a:lnTo>
                    <a:pt x="30" y="3"/>
                  </a:lnTo>
                  <a:lnTo>
                    <a:pt x="33" y="0"/>
                  </a:lnTo>
                  <a:lnTo>
                    <a:pt x="33" y="0"/>
                  </a:lnTo>
                  <a:lnTo>
                    <a:pt x="37" y="0"/>
                  </a:lnTo>
                  <a:lnTo>
                    <a:pt x="37" y="0"/>
                  </a:lnTo>
                  <a:lnTo>
                    <a:pt x="41" y="3"/>
                  </a:lnTo>
                  <a:lnTo>
                    <a:pt x="44" y="3"/>
                  </a:lnTo>
                  <a:lnTo>
                    <a:pt x="48" y="3"/>
                  </a:lnTo>
                  <a:lnTo>
                    <a:pt x="52" y="0"/>
                  </a:lnTo>
                  <a:lnTo>
                    <a:pt x="59" y="3"/>
                  </a:lnTo>
                  <a:lnTo>
                    <a:pt x="63" y="3"/>
                  </a:lnTo>
                  <a:lnTo>
                    <a:pt x="67" y="11"/>
                  </a:lnTo>
                  <a:lnTo>
                    <a:pt x="70" y="11"/>
                  </a:lnTo>
                  <a:lnTo>
                    <a:pt x="74" y="15"/>
                  </a:lnTo>
                  <a:lnTo>
                    <a:pt x="81" y="15"/>
                  </a:lnTo>
                  <a:lnTo>
                    <a:pt x="81" y="15"/>
                  </a:lnTo>
                  <a:lnTo>
                    <a:pt x="78" y="22"/>
                  </a:lnTo>
                  <a:lnTo>
                    <a:pt x="81" y="22"/>
                  </a:lnTo>
                  <a:lnTo>
                    <a:pt x="81" y="26"/>
                  </a:lnTo>
                  <a:lnTo>
                    <a:pt x="74" y="26"/>
                  </a:lnTo>
                  <a:lnTo>
                    <a:pt x="70" y="33"/>
                  </a:lnTo>
                  <a:lnTo>
                    <a:pt x="70" y="33"/>
                  </a:lnTo>
                  <a:lnTo>
                    <a:pt x="70" y="37"/>
                  </a:lnTo>
                  <a:lnTo>
                    <a:pt x="74" y="37"/>
                  </a:lnTo>
                  <a:lnTo>
                    <a:pt x="74" y="41"/>
                  </a:lnTo>
                  <a:lnTo>
                    <a:pt x="70" y="41"/>
                  </a:lnTo>
                  <a:lnTo>
                    <a:pt x="67" y="41"/>
                  </a:lnTo>
                  <a:lnTo>
                    <a:pt x="67" y="41"/>
                  </a:lnTo>
                  <a:lnTo>
                    <a:pt x="63" y="44"/>
                  </a:lnTo>
                  <a:lnTo>
                    <a:pt x="59" y="44"/>
                  </a:lnTo>
                  <a:lnTo>
                    <a:pt x="59" y="48"/>
                  </a:lnTo>
                  <a:lnTo>
                    <a:pt x="59" y="48"/>
                  </a:lnTo>
                  <a:lnTo>
                    <a:pt x="52" y="52"/>
                  </a:lnTo>
                  <a:lnTo>
                    <a:pt x="48" y="48"/>
                  </a:lnTo>
                  <a:lnTo>
                    <a:pt x="44" y="52"/>
                  </a:lnTo>
                  <a:lnTo>
                    <a:pt x="41" y="52"/>
                  </a:lnTo>
                  <a:lnTo>
                    <a:pt x="37" y="52"/>
                  </a:lnTo>
                  <a:lnTo>
                    <a:pt x="37" y="48"/>
                  </a:lnTo>
                  <a:lnTo>
                    <a:pt x="37" y="41"/>
                  </a:lnTo>
                  <a:lnTo>
                    <a:pt x="33" y="41"/>
                  </a:lnTo>
                  <a:lnTo>
                    <a:pt x="30" y="37"/>
                  </a:lnTo>
                  <a:lnTo>
                    <a:pt x="26" y="4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0" name="Freeform 44">
              <a:extLst>
                <a:ext uri="{FF2B5EF4-FFF2-40B4-BE49-F238E27FC236}">
                  <a16:creationId xmlns:a16="http://schemas.microsoft.com/office/drawing/2014/main" xmlns="" id="{753ECFC4-03E1-4905-B4C1-202D8C1F9665}"/>
                </a:ext>
              </a:extLst>
            </p:cNvPr>
            <p:cNvSpPr/>
            <p:nvPr/>
          </p:nvSpPr>
          <p:spPr bwMode="auto">
            <a:xfrm>
              <a:off x="5577118" y="2630434"/>
              <a:ext cx="245420" cy="169336"/>
            </a:xfrm>
            <a:custGeom>
              <a:avLst/>
              <a:gdLst>
                <a:gd name="T0" fmla="*/ 3 w 137"/>
                <a:gd name="T1" fmla="*/ 49 h 97"/>
                <a:gd name="T2" fmla="*/ 11 w 137"/>
                <a:gd name="T3" fmla="*/ 49 h 97"/>
                <a:gd name="T4" fmla="*/ 18 w 137"/>
                <a:gd name="T5" fmla="*/ 45 h 97"/>
                <a:gd name="T6" fmla="*/ 22 w 137"/>
                <a:gd name="T7" fmla="*/ 41 h 97"/>
                <a:gd name="T8" fmla="*/ 26 w 137"/>
                <a:gd name="T9" fmla="*/ 38 h 97"/>
                <a:gd name="T10" fmla="*/ 33 w 137"/>
                <a:gd name="T11" fmla="*/ 38 h 97"/>
                <a:gd name="T12" fmla="*/ 29 w 137"/>
                <a:gd name="T13" fmla="*/ 34 h 97"/>
                <a:gd name="T14" fmla="*/ 29 w 137"/>
                <a:gd name="T15" fmla="*/ 30 h 97"/>
                <a:gd name="T16" fmla="*/ 40 w 137"/>
                <a:gd name="T17" fmla="*/ 23 h 97"/>
                <a:gd name="T18" fmla="*/ 37 w 137"/>
                <a:gd name="T19" fmla="*/ 19 h 97"/>
                <a:gd name="T20" fmla="*/ 48 w 137"/>
                <a:gd name="T21" fmla="*/ 12 h 97"/>
                <a:gd name="T22" fmla="*/ 55 w 137"/>
                <a:gd name="T23" fmla="*/ 4 h 97"/>
                <a:gd name="T24" fmla="*/ 59 w 137"/>
                <a:gd name="T25" fmla="*/ 0 h 97"/>
                <a:gd name="T26" fmla="*/ 66 w 137"/>
                <a:gd name="T27" fmla="*/ 4 h 97"/>
                <a:gd name="T28" fmla="*/ 70 w 137"/>
                <a:gd name="T29" fmla="*/ 4 h 97"/>
                <a:gd name="T30" fmla="*/ 77 w 137"/>
                <a:gd name="T31" fmla="*/ 4 h 97"/>
                <a:gd name="T32" fmla="*/ 85 w 137"/>
                <a:gd name="T33" fmla="*/ 4 h 97"/>
                <a:gd name="T34" fmla="*/ 92 w 137"/>
                <a:gd name="T35" fmla="*/ 8 h 97"/>
                <a:gd name="T36" fmla="*/ 103 w 137"/>
                <a:gd name="T37" fmla="*/ 8 h 97"/>
                <a:gd name="T38" fmla="*/ 103 w 137"/>
                <a:gd name="T39" fmla="*/ 15 h 97"/>
                <a:gd name="T40" fmla="*/ 103 w 137"/>
                <a:gd name="T41" fmla="*/ 23 h 97"/>
                <a:gd name="T42" fmla="*/ 111 w 137"/>
                <a:gd name="T43" fmla="*/ 30 h 97"/>
                <a:gd name="T44" fmla="*/ 118 w 137"/>
                <a:gd name="T45" fmla="*/ 38 h 97"/>
                <a:gd name="T46" fmla="*/ 126 w 137"/>
                <a:gd name="T47" fmla="*/ 45 h 97"/>
                <a:gd name="T48" fmla="*/ 133 w 137"/>
                <a:gd name="T49" fmla="*/ 52 h 97"/>
                <a:gd name="T50" fmla="*/ 133 w 137"/>
                <a:gd name="T51" fmla="*/ 56 h 97"/>
                <a:gd name="T52" fmla="*/ 122 w 137"/>
                <a:gd name="T53" fmla="*/ 64 h 97"/>
                <a:gd name="T54" fmla="*/ 118 w 137"/>
                <a:gd name="T55" fmla="*/ 64 h 97"/>
                <a:gd name="T56" fmla="*/ 122 w 137"/>
                <a:gd name="T57" fmla="*/ 71 h 97"/>
                <a:gd name="T58" fmla="*/ 126 w 137"/>
                <a:gd name="T59" fmla="*/ 78 h 97"/>
                <a:gd name="T60" fmla="*/ 126 w 137"/>
                <a:gd name="T61" fmla="*/ 82 h 97"/>
                <a:gd name="T62" fmla="*/ 111 w 137"/>
                <a:gd name="T63" fmla="*/ 86 h 97"/>
                <a:gd name="T64" fmla="*/ 111 w 137"/>
                <a:gd name="T65" fmla="*/ 97 h 97"/>
                <a:gd name="T66" fmla="*/ 103 w 137"/>
                <a:gd name="T67" fmla="*/ 93 h 97"/>
                <a:gd name="T68" fmla="*/ 96 w 137"/>
                <a:gd name="T69" fmla="*/ 93 h 97"/>
                <a:gd name="T70" fmla="*/ 89 w 137"/>
                <a:gd name="T71" fmla="*/ 97 h 97"/>
                <a:gd name="T72" fmla="*/ 85 w 137"/>
                <a:gd name="T73" fmla="*/ 93 h 97"/>
                <a:gd name="T74" fmla="*/ 77 w 137"/>
                <a:gd name="T75" fmla="*/ 97 h 97"/>
                <a:gd name="T76" fmla="*/ 70 w 137"/>
                <a:gd name="T77" fmla="*/ 93 h 97"/>
                <a:gd name="T78" fmla="*/ 66 w 137"/>
                <a:gd name="T79" fmla="*/ 93 h 97"/>
                <a:gd name="T80" fmla="*/ 55 w 137"/>
                <a:gd name="T81" fmla="*/ 93 h 97"/>
                <a:gd name="T82" fmla="*/ 51 w 137"/>
                <a:gd name="T83" fmla="*/ 89 h 97"/>
                <a:gd name="T84" fmla="*/ 37 w 137"/>
                <a:gd name="T85" fmla="*/ 89 h 97"/>
                <a:gd name="T86" fmla="*/ 33 w 137"/>
                <a:gd name="T87" fmla="*/ 89 h 97"/>
                <a:gd name="T88" fmla="*/ 14 w 137"/>
                <a:gd name="T89" fmla="*/ 93 h 97"/>
                <a:gd name="T90" fmla="*/ 7 w 137"/>
                <a:gd name="T91" fmla="*/ 89 h 97"/>
                <a:gd name="T92" fmla="*/ 7 w 137"/>
                <a:gd name="T93" fmla="*/ 89 h 97"/>
                <a:gd name="T94" fmla="*/ 0 w 137"/>
                <a:gd name="T95" fmla="*/ 82 h 97"/>
                <a:gd name="T96" fmla="*/ 7 w 137"/>
                <a:gd name="T97" fmla="*/ 75 h 97"/>
                <a:gd name="T98" fmla="*/ 3 w 137"/>
                <a:gd name="T99" fmla="*/ 64 h 97"/>
                <a:gd name="T100" fmla="*/ 3 w 137"/>
                <a:gd name="T101" fmla="*/ 60 h 97"/>
                <a:gd name="T102" fmla="*/ 0 w 137"/>
                <a:gd name="T103" fmla="*/ 49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37" h="97">
                  <a:moveTo>
                    <a:pt x="0" y="49"/>
                  </a:moveTo>
                  <a:lnTo>
                    <a:pt x="3" y="49"/>
                  </a:lnTo>
                  <a:lnTo>
                    <a:pt x="7" y="45"/>
                  </a:lnTo>
                  <a:lnTo>
                    <a:pt x="11" y="49"/>
                  </a:lnTo>
                  <a:lnTo>
                    <a:pt x="18" y="45"/>
                  </a:lnTo>
                  <a:lnTo>
                    <a:pt x="18" y="45"/>
                  </a:lnTo>
                  <a:lnTo>
                    <a:pt x="18" y="41"/>
                  </a:lnTo>
                  <a:lnTo>
                    <a:pt x="22" y="41"/>
                  </a:lnTo>
                  <a:lnTo>
                    <a:pt x="26" y="38"/>
                  </a:lnTo>
                  <a:lnTo>
                    <a:pt x="26" y="38"/>
                  </a:lnTo>
                  <a:lnTo>
                    <a:pt x="29" y="38"/>
                  </a:lnTo>
                  <a:lnTo>
                    <a:pt x="33" y="38"/>
                  </a:lnTo>
                  <a:lnTo>
                    <a:pt x="33" y="34"/>
                  </a:lnTo>
                  <a:lnTo>
                    <a:pt x="29" y="34"/>
                  </a:lnTo>
                  <a:lnTo>
                    <a:pt x="29" y="30"/>
                  </a:lnTo>
                  <a:lnTo>
                    <a:pt x="29" y="30"/>
                  </a:lnTo>
                  <a:lnTo>
                    <a:pt x="33" y="23"/>
                  </a:lnTo>
                  <a:lnTo>
                    <a:pt x="40" y="23"/>
                  </a:lnTo>
                  <a:lnTo>
                    <a:pt x="40" y="19"/>
                  </a:lnTo>
                  <a:lnTo>
                    <a:pt x="37" y="19"/>
                  </a:lnTo>
                  <a:lnTo>
                    <a:pt x="40" y="12"/>
                  </a:lnTo>
                  <a:lnTo>
                    <a:pt x="48" y="12"/>
                  </a:lnTo>
                  <a:lnTo>
                    <a:pt x="51" y="8"/>
                  </a:lnTo>
                  <a:lnTo>
                    <a:pt x="55" y="4"/>
                  </a:lnTo>
                  <a:lnTo>
                    <a:pt x="55" y="4"/>
                  </a:lnTo>
                  <a:lnTo>
                    <a:pt x="59" y="0"/>
                  </a:lnTo>
                  <a:lnTo>
                    <a:pt x="63" y="0"/>
                  </a:lnTo>
                  <a:lnTo>
                    <a:pt x="66" y="4"/>
                  </a:lnTo>
                  <a:lnTo>
                    <a:pt x="66" y="0"/>
                  </a:lnTo>
                  <a:lnTo>
                    <a:pt x="70" y="4"/>
                  </a:lnTo>
                  <a:lnTo>
                    <a:pt x="74" y="4"/>
                  </a:lnTo>
                  <a:lnTo>
                    <a:pt x="77" y="4"/>
                  </a:lnTo>
                  <a:lnTo>
                    <a:pt x="81" y="8"/>
                  </a:lnTo>
                  <a:lnTo>
                    <a:pt x="85" y="4"/>
                  </a:lnTo>
                  <a:lnTo>
                    <a:pt x="92" y="4"/>
                  </a:lnTo>
                  <a:lnTo>
                    <a:pt x="92" y="8"/>
                  </a:lnTo>
                  <a:lnTo>
                    <a:pt x="96" y="8"/>
                  </a:lnTo>
                  <a:lnTo>
                    <a:pt x="103" y="8"/>
                  </a:lnTo>
                  <a:lnTo>
                    <a:pt x="103" y="12"/>
                  </a:lnTo>
                  <a:lnTo>
                    <a:pt x="103" y="15"/>
                  </a:lnTo>
                  <a:lnTo>
                    <a:pt x="103" y="19"/>
                  </a:lnTo>
                  <a:lnTo>
                    <a:pt x="103" y="23"/>
                  </a:lnTo>
                  <a:lnTo>
                    <a:pt x="107" y="26"/>
                  </a:lnTo>
                  <a:lnTo>
                    <a:pt x="111" y="30"/>
                  </a:lnTo>
                  <a:lnTo>
                    <a:pt x="114" y="38"/>
                  </a:lnTo>
                  <a:lnTo>
                    <a:pt x="118" y="38"/>
                  </a:lnTo>
                  <a:lnTo>
                    <a:pt x="118" y="45"/>
                  </a:lnTo>
                  <a:lnTo>
                    <a:pt x="126" y="45"/>
                  </a:lnTo>
                  <a:lnTo>
                    <a:pt x="133" y="49"/>
                  </a:lnTo>
                  <a:lnTo>
                    <a:pt x="133" y="52"/>
                  </a:lnTo>
                  <a:lnTo>
                    <a:pt x="137" y="56"/>
                  </a:lnTo>
                  <a:lnTo>
                    <a:pt x="133" y="56"/>
                  </a:lnTo>
                  <a:lnTo>
                    <a:pt x="129" y="64"/>
                  </a:lnTo>
                  <a:lnTo>
                    <a:pt x="122" y="64"/>
                  </a:lnTo>
                  <a:lnTo>
                    <a:pt x="118" y="60"/>
                  </a:lnTo>
                  <a:lnTo>
                    <a:pt x="118" y="64"/>
                  </a:lnTo>
                  <a:lnTo>
                    <a:pt x="118" y="67"/>
                  </a:lnTo>
                  <a:lnTo>
                    <a:pt x="122" y="71"/>
                  </a:lnTo>
                  <a:lnTo>
                    <a:pt x="122" y="75"/>
                  </a:lnTo>
                  <a:lnTo>
                    <a:pt x="126" y="78"/>
                  </a:lnTo>
                  <a:lnTo>
                    <a:pt x="126" y="82"/>
                  </a:lnTo>
                  <a:lnTo>
                    <a:pt x="126" y="82"/>
                  </a:lnTo>
                  <a:lnTo>
                    <a:pt x="118" y="86"/>
                  </a:lnTo>
                  <a:lnTo>
                    <a:pt x="111" y="86"/>
                  </a:lnTo>
                  <a:lnTo>
                    <a:pt x="111" y="89"/>
                  </a:lnTo>
                  <a:lnTo>
                    <a:pt x="111" y="97"/>
                  </a:lnTo>
                  <a:lnTo>
                    <a:pt x="107" y="97"/>
                  </a:lnTo>
                  <a:lnTo>
                    <a:pt x="103" y="93"/>
                  </a:lnTo>
                  <a:lnTo>
                    <a:pt x="100" y="93"/>
                  </a:lnTo>
                  <a:lnTo>
                    <a:pt x="96" y="93"/>
                  </a:lnTo>
                  <a:lnTo>
                    <a:pt x="92" y="93"/>
                  </a:lnTo>
                  <a:lnTo>
                    <a:pt x="89" y="97"/>
                  </a:lnTo>
                  <a:lnTo>
                    <a:pt x="85" y="97"/>
                  </a:lnTo>
                  <a:lnTo>
                    <a:pt x="85" y="93"/>
                  </a:lnTo>
                  <a:lnTo>
                    <a:pt x="81" y="93"/>
                  </a:lnTo>
                  <a:lnTo>
                    <a:pt x="77" y="97"/>
                  </a:lnTo>
                  <a:lnTo>
                    <a:pt x="74" y="93"/>
                  </a:lnTo>
                  <a:lnTo>
                    <a:pt x="70" y="93"/>
                  </a:lnTo>
                  <a:lnTo>
                    <a:pt x="66" y="93"/>
                  </a:lnTo>
                  <a:lnTo>
                    <a:pt x="66" y="93"/>
                  </a:lnTo>
                  <a:lnTo>
                    <a:pt x="63" y="93"/>
                  </a:lnTo>
                  <a:lnTo>
                    <a:pt x="55" y="93"/>
                  </a:lnTo>
                  <a:lnTo>
                    <a:pt x="55" y="93"/>
                  </a:lnTo>
                  <a:lnTo>
                    <a:pt x="51" y="89"/>
                  </a:lnTo>
                  <a:lnTo>
                    <a:pt x="44" y="89"/>
                  </a:lnTo>
                  <a:lnTo>
                    <a:pt x="37" y="89"/>
                  </a:lnTo>
                  <a:lnTo>
                    <a:pt x="37" y="89"/>
                  </a:lnTo>
                  <a:lnTo>
                    <a:pt x="33" y="89"/>
                  </a:lnTo>
                  <a:lnTo>
                    <a:pt x="29" y="89"/>
                  </a:lnTo>
                  <a:lnTo>
                    <a:pt x="14" y="93"/>
                  </a:lnTo>
                  <a:lnTo>
                    <a:pt x="14" y="93"/>
                  </a:lnTo>
                  <a:lnTo>
                    <a:pt x="7" y="89"/>
                  </a:lnTo>
                  <a:lnTo>
                    <a:pt x="7" y="89"/>
                  </a:lnTo>
                  <a:lnTo>
                    <a:pt x="7" y="89"/>
                  </a:lnTo>
                  <a:lnTo>
                    <a:pt x="3" y="86"/>
                  </a:lnTo>
                  <a:lnTo>
                    <a:pt x="0" y="82"/>
                  </a:lnTo>
                  <a:lnTo>
                    <a:pt x="3" y="78"/>
                  </a:lnTo>
                  <a:lnTo>
                    <a:pt x="7" y="75"/>
                  </a:lnTo>
                  <a:lnTo>
                    <a:pt x="7" y="67"/>
                  </a:lnTo>
                  <a:lnTo>
                    <a:pt x="3" y="64"/>
                  </a:lnTo>
                  <a:lnTo>
                    <a:pt x="3" y="60"/>
                  </a:lnTo>
                  <a:lnTo>
                    <a:pt x="3" y="60"/>
                  </a:lnTo>
                  <a:lnTo>
                    <a:pt x="0" y="52"/>
                  </a:lnTo>
                  <a:lnTo>
                    <a:pt x="0" y="4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1" name="Freeform 45">
              <a:extLst>
                <a:ext uri="{FF2B5EF4-FFF2-40B4-BE49-F238E27FC236}">
                  <a16:creationId xmlns:a16="http://schemas.microsoft.com/office/drawing/2014/main" xmlns="" id="{D5ACB23D-7D4F-43C0-88BE-556974A1A1EA}"/>
                </a:ext>
              </a:extLst>
            </p:cNvPr>
            <p:cNvSpPr/>
            <p:nvPr/>
          </p:nvSpPr>
          <p:spPr bwMode="auto">
            <a:xfrm>
              <a:off x="5557417" y="2766600"/>
              <a:ext cx="483673" cy="265349"/>
            </a:xfrm>
            <a:custGeom>
              <a:avLst/>
              <a:gdLst>
                <a:gd name="T0" fmla="*/ 40 w 270"/>
                <a:gd name="T1" fmla="*/ 11 h 152"/>
                <a:gd name="T2" fmla="*/ 62 w 270"/>
                <a:gd name="T3" fmla="*/ 11 h 152"/>
                <a:gd name="T4" fmla="*/ 77 w 270"/>
                <a:gd name="T5" fmla="*/ 15 h 152"/>
                <a:gd name="T6" fmla="*/ 96 w 270"/>
                <a:gd name="T7" fmla="*/ 15 h 152"/>
                <a:gd name="T8" fmla="*/ 111 w 270"/>
                <a:gd name="T9" fmla="*/ 15 h 152"/>
                <a:gd name="T10" fmla="*/ 122 w 270"/>
                <a:gd name="T11" fmla="*/ 8 h 152"/>
                <a:gd name="T12" fmla="*/ 140 w 270"/>
                <a:gd name="T13" fmla="*/ 0 h 152"/>
                <a:gd name="T14" fmla="*/ 170 w 270"/>
                <a:gd name="T15" fmla="*/ 0 h 152"/>
                <a:gd name="T16" fmla="*/ 185 w 270"/>
                <a:gd name="T17" fmla="*/ 15 h 152"/>
                <a:gd name="T18" fmla="*/ 196 w 270"/>
                <a:gd name="T19" fmla="*/ 30 h 152"/>
                <a:gd name="T20" fmla="*/ 218 w 270"/>
                <a:gd name="T21" fmla="*/ 37 h 152"/>
                <a:gd name="T22" fmla="*/ 237 w 270"/>
                <a:gd name="T23" fmla="*/ 45 h 152"/>
                <a:gd name="T24" fmla="*/ 255 w 270"/>
                <a:gd name="T25" fmla="*/ 45 h 152"/>
                <a:gd name="T26" fmla="*/ 270 w 270"/>
                <a:gd name="T27" fmla="*/ 52 h 152"/>
                <a:gd name="T28" fmla="*/ 266 w 270"/>
                <a:gd name="T29" fmla="*/ 71 h 152"/>
                <a:gd name="T30" fmla="*/ 255 w 270"/>
                <a:gd name="T31" fmla="*/ 86 h 152"/>
                <a:gd name="T32" fmla="*/ 248 w 270"/>
                <a:gd name="T33" fmla="*/ 97 h 152"/>
                <a:gd name="T34" fmla="*/ 233 w 270"/>
                <a:gd name="T35" fmla="*/ 104 h 152"/>
                <a:gd name="T36" fmla="*/ 218 w 270"/>
                <a:gd name="T37" fmla="*/ 108 h 152"/>
                <a:gd name="T38" fmla="*/ 203 w 270"/>
                <a:gd name="T39" fmla="*/ 108 h 152"/>
                <a:gd name="T40" fmla="*/ 203 w 270"/>
                <a:gd name="T41" fmla="*/ 119 h 152"/>
                <a:gd name="T42" fmla="*/ 203 w 270"/>
                <a:gd name="T43" fmla="*/ 112 h 152"/>
                <a:gd name="T44" fmla="*/ 192 w 270"/>
                <a:gd name="T45" fmla="*/ 119 h 152"/>
                <a:gd name="T46" fmla="*/ 181 w 270"/>
                <a:gd name="T47" fmla="*/ 123 h 152"/>
                <a:gd name="T48" fmla="*/ 192 w 270"/>
                <a:gd name="T49" fmla="*/ 126 h 152"/>
                <a:gd name="T50" fmla="*/ 196 w 270"/>
                <a:gd name="T51" fmla="*/ 130 h 152"/>
                <a:gd name="T52" fmla="*/ 203 w 270"/>
                <a:gd name="T53" fmla="*/ 134 h 152"/>
                <a:gd name="T54" fmla="*/ 196 w 270"/>
                <a:gd name="T55" fmla="*/ 119 h 152"/>
                <a:gd name="T56" fmla="*/ 211 w 270"/>
                <a:gd name="T57" fmla="*/ 134 h 152"/>
                <a:gd name="T58" fmla="*/ 222 w 270"/>
                <a:gd name="T59" fmla="*/ 130 h 152"/>
                <a:gd name="T60" fmla="*/ 225 w 270"/>
                <a:gd name="T61" fmla="*/ 138 h 152"/>
                <a:gd name="T62" fmla="*/ 199 w 270"/>
                <a:gd name="T63" fmla="*/ 145 h 152"/>
                <a:gd name="T64" fmla="*/ 177 w 270"/>
                <a:gd name="T65" fmla="*/ 149 h 152"/>
                <a:gd name="T66" fmla="*/ 170 w 270"/>
                <a:gd name="T67" fmla="*/ 134 h 152"/>
                <a:gd name="T68" fmla="*/ 177 w 270"/>
                <a:gd name="T69" fmla="*/ 126 h 152"/>
                <a:gd name="T70" fmla="*/ 174 w 270"/>
                <a:gd name="T71" fmla="*/ 123 h 152"/>
                <a:gd name="T72" fmla="*/ 159 w 270"/>
                <a:gd name="T73" fmla="*/ 119 h 152"/>
                <a:gd name="T74" fmla="*/ 151 w 270"/>
                <a:gd name="T75" fmla="*/ 115 h 152"/>
                <a:gd name="T76" fmla="*/ 155 w 270"/>
                <a:gd name="T77" fmla="*/ 112 h 152"/>
                <a:gd name="T78" fmla="*/ 151 w 270"/>
                <a:gd name="T79" fmla="*/ 108 h 152"/>
                <a:gd name="T80" fmla="*/ 144 w 270"/>
                <a:gd name="T81" fmla="*/ 112 h 152"/>
                <a:gd name="T82" fmla="*/ 133 w 270"/>
                <a:gd name="T83" fmla="*/ 119 h 152"/>
                <a:gd name="T84" fmla="*/ 122 w 270"/>
                <a:gd name="T85" fmla="*/ 130 h 152"/>
                <a:gd name="T86" fmla="*/ 122 w 270"/>
                <a:gd name="T87" fmla="*/ 138 h 152"/>
                <a:gd name="T88" fmla="*/ 103 w 270"/>
                <a:gd name="T89" fmla="*/ 138 h 152"/>
                <a:gd name="T90" fmla="*/ 103 w 270"/>
                <a:gd name="T91" fmla="*/ 130 h 152"/>
                <a:gd name="T92" fmla="*/ 111 w 270"/>
                <a:gd name="T93" fmla="*/ 115 h 152"/>
                <a:gd name="T94" fmla="*/ 122 w 270"/>
                <a:gd name="T95" fmla="*/ 112 h 152"/>
                <a:gd name="T96" fmla="*/ 111 w 270"/>
                <a:gd name="T97" fmla="*/ 97 h 152"/>
                <a:gd name="T98" fmla="*/ 100 w 270"/>
                <a:gd name="T99" fmla="*/ 82 h 152"/>
                <a:gd name="T100" fmla="*/ 81 w 270"/>
                <a:gd name="T101" fmla="*/ 78 h 152"/>
                <a:gd name="T102" fmla="*/ 70 w 270"/>
                <a:gd name="T103" fmla="*/ 75 h 152"/>
                <a:gd name="T104" fmla="*/ 66 w 270"/>
                <a:gd name="T105" fmla="*/ 86 h 152"/>
                <a:gd name="T106" fmla="*/ 44 w 270"/>
                <a:gd name="T107" fmla="*/ 93 h 152"/>
                <a:gd name="T108" fmla="*/ 22 w 270"/>
                <a:gd name="T109" fmla="*/ 89 h 152"/>
                <a:gd name="T110" fmla="*/ 7 w 270"/>
                <a:gd name="T111" fmla="*/ 86 h 152"/>
                <a:gd name="T112" fmla="*/ 3 w 270"/>
                <a:gd name="T113" fmla="*/ 67 h 152"/>
                <a:gd name="T114" fmla="*/ 18 w 270"/>
                <a:gd name="T115" fmla="*/ 45 h 152"/>
                <a:gd name="T116" fmla="*/ 22 w 270"/>
                <a:gd name="T117" fmla="*/ 34 h 152"/>
                <a:gd name="T118" fmla="*/ 18 w 270"/>
                <a:gd name="T119" fmla="*/ 15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70" h="152">
                  <a:moveTo>
                    <a:pt x="18" y="11"/>
                  </a:moveTo>
                  <a:lnTo>
                    <a:pt x="18" y="11"/>
                  </a:lnTo>
                  <a:lnTo>
                    <a:pt x="25" y="15"/>
                  </a:lnTo>
                  <a:lnTo>
                    <a:pt x="25" y="15"/>
                  </a:lnTo>
                  <a:lnTo>
                    <a:pt x="40" y="11"/>
                  </a:lnTo>
                  <a:lnTo>
                    <a:pt x="44" y="11"/>
                  </a:lnTo>
                  <a:lnTo>
                    <a:pt x="48" y="11"/>
                  </a:lnTo>
                  <a:lnTo>
                    <a:pt x="48" y="11"/>
                  </a:lnTo>
                  <a:lnTo>
                    <a:pt x="55" y="11"/>
                  </a:lnTo>
                  <a:lnTo>
                    <a:pt x="62" y="11"/>
                  </a:lnTo>
                  <a:lnTo>
                    <a:pt x="66" y="15"/>
                  </a:lnTo>
                  <a:lnTo>
                    <a:pt x="66" y="15"/>
                  </a:lnTo>
                  <a:lnTo>
                    <a:pt x="74" y="15"/>
                  </a:lnTo>
                  <a:lnTo>
                    <a:pt x="77" y="15"/>
                  </a:lnTo>
                  <a:lnTo>
                    <a:pt x="77" y="15"/>
                  </a:lnTo>
                  <a:lnTo>
                    <a:pt x="81" y="15"/>
                  </a:lnTo>
                  <a:lnTo>
                    <a:pt x="85" y="15"/>
                  </a:lnTo>
                  <a:lnTo>
                    <a:pt x="88" y="19"/>
                  </a:lnTo>
                  <a:lnTo>
                    <a:pt x="92" y="15"/>
                  </a:lnTo>
                  <a:lnTo>
                    <a:pt x="96" y="15"/>
                  </a:lnTo>
                  <a:lnTo>
                    <a:pt x="96" y="19"/>
                  </a:lnTo>
                  <a:lnTo>
                    <a:pt x="100" y="19"/>
                  </a:lnTo>
                  <a:lnTo>
                    <a:pt x="103" y="15"/>
                  </a:lnTo>
                  <a:lnTo>
                    <a:pt x="107" y="15"/>
                  </a:lnTo>
                  <a:lnTo>
                    <a:pt x="111" y="15"/>
                  </a:lnTo>
                  <a:lnTo>
                    <a:pt x="114" y="15"/>
                  </a:lnTo>
                  <a:lnTo>
                    <a:pt x="118" y="19"/>
                  </a:lnTo>
                  <a:lnTo>
                    <a:pt x="122" y="19"/>
                  </a:lnTo>
                  <a:lnTo>
                    <a:pt x="122" y="11"/>
                  </a:lnTo>
                  <a:lnTo>
                    <a:pt x="122" y="8"/>
                  </a:lnTo>
                  <a:lnTo>
                    <a:pt x="129" y="8"/>
                  </a:lnTo>
                  <a:lnTo>
                    <a:pt x="137" y="4"/>
                  </a:lnTo>
                  <a:lnTo>
                    <a:pt x="137" y="4"/>
                  </a:lnTo>
                  <a:lnTo>
                    <a:pt x="140" y="4"/>
                  </a:lnTo>
                  <a:lnTo>
                    <a:pt x="140" y="0"/>
                  </a:lnTo>
                  <a:lnTo>
                    <a:pt x="144" y="0"/>
                  </a:lnTo>
                  <a:lnTo>
                    <a:pt x="151" y="0"/>
                  </a:lnTo>
                  <a:lnTo>
                    <a:pt x="159" y="0"/>
                  </a:lnTo>
                  <a:lnTo>
                    <a:pt x="166" y="0"/>
                  </a:lnTo>
                  <a:lnTo>
                    <a:pt x="170" y="0"/>
                  </a:lnTo>
                  <a:lnTo>
                    <a:pt x="170" y="8"/>
                  </a:lnTo>
                  <a:lnTo>
                    <a:pt x="174" y="8"/>
                  </a:lnTo>
                  <a:lnTo>
                    <a:pt x="174" y="11"/>
                  </a:lnTo>
                  <a:lnTo>
                    <a:pt x="177" y="19"/>
                  </a:lnTo>
                  <a:lnTo>
                    <a:pt x="185" y="15"/>
                  </a:lnTo>
                  <a:lnTo>
                    <a:pt x="188" y="19"/>
                  </a:lnTo>
                  <a:lnTo>
                    <a:pt x="188" y="23"/>
                  </a:lnTo>
                  <a:lnTo>
                    <a:pt x="192" y="23"/>
                  </a:lnTo>
                  <a:lnTo>
                    <a:pt x="192" y="26"/>
                  </a:lnTo>
                  <a:lnTo>
                    <a:pt x="196" y="30"/>
                  </a:lnTo>
                  <a:lnTo>
                    <a:pt x="203" y="37"/>
                  </a:lnTo>
                  <a:lnTo>
                    <a:pt x="203" y="34"/>
                  </a:lnTo>
                  <a:lnTo>
                    <a:pt x="211" y="37"/>
                  </a:lnTo>
                  <a:lnTo>
                    <a:pt x="214" y="37"/>
                  </a:lnTo>
                  <a:lnTo>
                    <a:pt x="218" y="37"/>
                  </a:lnTo>
                  <a:lnTo>
                    <a:pt x="222" y="34"/>
                  </a:lnTo>
                  <a:lnTo>
                    <a:pt x="225" y="34"/>
                  </a:lnTo>
                  <a:lnTo>
                    <a:pt x="229" y="41"/>
                  </a:lnTo>
                  <a:lnTo>
                    <a:pt x="233" y="45"/>
                  </a:lnTo>
                  <a:lnTo>
                    <a:pt x="237" y="45"/>
                  </a:lnTo>
                  <a:lnTo>
                    <a:pt x="237" y="45"/>
                  </a:lnTo>
                  <a:lnTo>
                    <a:pt x="244" y="45"/>
                  </a:lnTo>
                  <a:lnTo>
                    <a:pt x="248" y="45"/>
                  </a:lnTo>
                  <a:lnTo>
                    <a:pt x="251" y="49"/>
                  </a:lnTo>
                  <a:lnTo>
                    <a:pt x="255" y="45"/>
                  </a:lnTo>
                  <a:lnTo>
                    <a:pt x="259" y="49"/>
                  </a:lnTo>
                  <a:lnTo>
                    <a:pt x="262" y="49"/>
                  </a:lnTo>
                  <a:lnTo>
                    <a:pt x="266" y="49"/>
                  </a:lnTo>
                  <a:lnTo>
                    <a:pt x="266" y="52"/>
                  </a:lnTo>
                  <a:lnTo>
                    <a:pt x="270" y="52"/>
                  </a:lnTo>
                  <a:lnTo>
                    <a:pt x="270" y="56"/>
                  </a:lnTo>
                  <a:lnTo>
                    <a:pt x="266" y="60"/>
                  </a:lnTo>
                  <a:lnTo>
                    <a:pt x="262" y="60"/>
                  </a:lnTo>
                  <a:lnTo>
                    <a:pt x="262" y="67"/>
                  </a:lnTo>
                  <a:lnTo>
                    <a:pt x="266" y="71"/>
                  </a:lnTo>
                  <a:lnTo>
                    <a:pt x="270" y="75"/>
                  </a:lnTo>
                  <a:lnTo>
                    <a:pt x="266" y="78"/>
                  </a:lnTo>
                  <a:lnTo>
                    <a:pt x="266" y="82"/>
                  </a:lnTo>
                  <a:lnTo>
                    <a:pt x="262" y="86"/>
                  </a:lnTo>
                  <a:lnTo>
                    <a:pt x="255" y="86"/>
                  </a:lnTo>
                  <a:lnTo>
                    <a:pt x="251" y="89"/>
                  </a:lnTo>
                  <a:lnTo>
                    <a:pt x="251" y="93"/>
                  </a:lnTo>
                  <a:lnTo>
                    <a:pt x="248" y="97"/>
                  </a:lnTo>
                  <a:lnTo>
                    <a:pt x="248" y="101"/>
                  </a:lnTo>
                  <a:lnTo>
                    <a:pt x="248" y="97"/>
                  </a:lnTo>
                  <a:lnTo>
                    <a:pt x="244" y="97"/>
                  </a:lnTo>
                  <a:lnTo>
                    <a:pt x="240" y="101"/>
                  </a:lnTo>
                  <a:lnTo>
                    <a:pt x="237" y="101"/>
                  </a:lnTo>
                  <a:lnTo>
                    <a:pt x="233" y="101"/>
                  </a:lnTo>
                  <a:lnTo>
                    <a:pt x="233" y="104"/>
                  </a:lnTo>
                  <a:lnTo>
                    <a:pt x="229" y="104"/>
                  </a:lnTo>
                  <a:lnTo>
                    <a:pt x="225" y="104"/>
                  </a:lnTo>
                  <a:lnTo>
                    <a:pt x="222" y="108"/>
                  </a:lnTo>
                  <a:lnTo>
                    <a:pt x="222" y="108"/>
                  </a:lnTo>
                  <a:lnTo>
                    <a:pt x="218" y="108"/>
                  </a:lnTo>
                  <a:lnTo>
                    <a:pt x="218" y="112"/>
                  </a:lnTo>
                  <a:lnTo>
                    <a:pt x="211" y="108"/>
                  </a:lnTo>
                  <a:lnTo>
                    <a:pt x="207" y="112"/>
                  </a:lnTo>
                  <a:lnTo>
                    <a:pt x="207" y="112"/>
                  </a:lnTo>
                  <a:lnTo>
                    <a:pt x="203" y="108"/>
                  </a:lnTo>
                  <a:lnTo>
                    <a:pt x="203" y="108"/>
                  </a:lnTo>
                  <a:lnTo>
                    <a:pt x="203" y="112"/>
                  </a:lnTo>
                  <a:lnTo>
                    <a:pt x="207" y="112"/>
                  </a:lnTo>
                  <a:lnTo>
                    <a:pt x="203" y="115"/>
                  </a:lnTo>
                  <a:lnTo>
                    <a:pt x="203" y="119"/>
                  </a:lnTo>
                  <a:lnTo>
                    <a:pt x="199" y="119"/>
                  </a:lnTo>
                  <a:lnTo>
                    <a:pt x="199" y="119"/>
                  </a:lnTo>
                  <a:lnTo>
                    <a:pt x="199" y="119"/>
                  </a:lnTo>
                  <a:lnTo>
                    <a:pt x="203" y="115"/>
                  </a:lnTo>
                  <a:lnTo>
                    <a:pt x="203" y="112"/>
                  </a:lnTo>
                  <a:lnTo>
                    <a:pt x="199" y="112"/>
                  </a:lnTo>
                  <a:lnTo>
                    <a:pt x="199" y="112"/>
                  </a:lnTo>
                  <a:lnTo>
                    <a:pt x="196" y="119"/>
                  </a:lnTo>
                  <a:lnTo>
                    <a:pt x="192" y="119"/>
                  </a:lnTo>
                  <a:lnTo>
                    <a:pt x="192" y="119"/>
                  </a:lnTo>
                  <a:lnTo>
                    <a:pt x="188" y="119"/>
                  </a:lnTo>
                  <a:lnTo>
                    <a:pt x="185" y="119"/>
                  </a:lnTo>
                  <a:lnTo>
                    <a:pt x="185" y="119"/>
                  </a:lnTo>
                  <a:lnTo>
                    <a:pt x="181" y="119"/>
                  </a:lnTo>
                  <a:lnTo>
                    <a:pt x="181" y="123"/>
                  </a:lnTo>
                  <a:lnTo>
                    <a:pt x="181" y="123"/>
                  </a:lnTo>
                  <a:lnTo>
                    <a:pt x="188" y="123"/>
                  </a:lnTo>
                  <a:lnTo>
                    <a:pt x="188" y="123"/>
                  </a:lnTo>
                  <a:lnTo>
                    <a:pt x="192" y="126"/>
                  </a:lnTo>
                  <a:lnTo>
                    <a:pt x="192" y="126"/>
                  </a:lnTo>
                  <a:lnTo>
                    <a:pt x="196" y="126"/>
                  </a:lnTo>
                  <a:lnTo>
                    <a:pt x="192" y="126"/>
                  </a:lnTo>
                  <a:lnTo>
                    <a:pt x="192" y="130"/>
                  </a:lnTo>
                  <a:lnTo>
                    <a:pt x="196" y="130"/>
                  </a:lnTo>
                  <a:lnTo>
                    <a:pt x="196" y="130"/>
                  </a:lnTo>
                  <a:lnTo>
                    <a:pt x="196" y="130"/>
                  </a:lnTo>
                  <a:lnTo>
                    <a:pt x="196" y="130"/>
                  </a:lnTo>
                  <a:lnTo>
                    <a:pt x="199" y="130"/>
                  </a:lnTo>
                  <a:lnTo>
                    <a:pt x="199" y="134"/>
                  </a:lnTo>
                  <a:lnTo>
                    <a:pt x="203" y="134"/>
                  </a:lnTo>
                  <a:lnTo>
                    <a:pt x="207" y="138"/>
                  </a:lnTo>
                  <a:lnTo>
                    <a:pt x="207" y="134"/>
                  </a:lnTo>
                  <a:lnTo>
                    <a:pt x="203" y="130"/>
                  </a:lnTo>
                  <a:lnTo>
                    <a:pt x="196" y="123"/>
                  </a:lnTo>
                  <a:lnTo>
                    <a:pt x="196" y="119"/>
                  </a:lnTo>
                  <a:lnTo>
                    <a:pt x="196" y="119"/>
                  </a:lnTo>
                  <a:lnTo>
                    <a:pt x="199" y="123"/>
                  </a:lnTo>
                  <a:lnTo>
                    <a:pt x="199" y="126"/>
                  </a:lnTo>
                  <a:lnTo>
                    <a:pt x="207" y="134"/>
                  </a:lnTo>
                  <a:lnTo>
                    <a:pt x="211" y="134"/>
                  </a:lnTo>
                  <a:lnTo>
                    <a:pt x="211" y="134"/>
                  </a:lnTo>
                  <a:lnTo>
                    <a:pt x="214" y="134"/>
                  </a:lnTo>
                  <a:lnTo>
                    <a:pt x="218" y="134"/>
                  </a:lnTo>
                  <a:lnTo>
                    <a:pt x="218" y="130"/>
                  </a:lnTo>
                  <a:lnTo>
                    <a:pt x="222" y="130"/>
                  </a:lnTo>
                  <a:lnTo>
                    <a:pt x="229" y="130"/>
                  </a:lnTo>
                  <a:lnTo>
                    <a:pt x="225" y="134"/>
                  </a:lnTo>
                  <a:lnTo>
                    <a:pt x="225" y="134"/>
                  </a:lnTo>
                  <a:lnTo>
                    <a:pt x="225" y="138"/>
                  </a:lnTo>
                  <a:lnTo>
                    <a:pt x="225" y="138"/>
                  </a:lnTo>
                  <a:lnTo>
                    <a:pt x="218" y="141"/>
                  </a:lnTo>
                  <a:lnTo>
                    <a:pt x="211" y="138"/>
                  </a:lnTo>
                  <a:lnTo>
                    <a:pt x="207" y="141"/>
                  </a:lnTo>
                  <a:lnTo>
                    <a:pt x="207" y="145"/>
                  </a:lnTo>
                  <a:lnTo>
                    <a:pt x="199" y="145"/>
                  </a:lnTo>
                  <a:lnTo>
                    <a:pt x="192" y="149"/>
                  </a:lnTo>
                  <a:lnTo>
                    <a:pt x="188" y="152"/>
                  </a:lnTo>
                  <a:lnTo>
                    <a:pt x="181" y="152"/>
                  </a:lnTo>
                  <a:lnTo>
                    <a:pt x="177" y="149"/>
                  </a:lnTo>
                  <a:lnTo>
                    <a:pt x="177" y="149"/>
                  </a:lnTo>
                  <a:lnTo>
                    <a:pt x="181" y="141"/>
                  </a:lnTo>
                  <a:lnTo>
                    <a:pt x="181" y="141"/>
                  </a:lnTo>
                  <a:lnTo>
                    <a:pt x="177" y="138"/>
                  </a:lnTo>
                  <a:lnTo>
                    <a:pt x="174" y="138"/>
                  </a:lnTo>
                  <a:lnTo>
                    <a:pt x="170" y="134"/>
                  </a:lnTo>
                  <a:lnTo>
                    <a:pt x="166" y="138"/>
                  </a:lnTo>
                  <a:lnTo>
                    <a:pt x="166" y="138"/>
                  </a:lnTo>
                  <a:lnTo>
                    <a:pt x="170" y="130"/>
                  </a:lnTo>
                  <a:lnTo>
                    <a:pt x="174" y="130"/>
                  </a:lnTo>
                  <a:lnTo>
                    <a:pt x="177" y="126"/>
                  </a:lnTo>
                  <a:lnTo>
                    <a:pt x="181" y="126"/>
                  </a:lnTo>
                  <a:lnTo>
                    <a:pt x="177" y="126"/>
                  </a:lnTo>
                  <a:lnTo>
                    <a:pt x="177" y="123"/>
                  </a:lnTo>
                  <a:lnTo>
                    <a:pt x="177" y="119"/>
                  </a:lnTo>
                  <a:lnTo>
                    <a:pt x="174" y="123"/>
                  </a:lnTo>
                  <a:lnTo>
                    <a:pt x="174" y="123"/>
                  </a:lnTo>
                  <a:lnTo>
                    <a:pt x="170" y="119"/>
                  </a:lnTo>
                  <a:lnTo>
                    <a:pt x="166" y="119"/>
                  </a:lnTo>
                  <a:lnTo>
                    <a:pt x="162" y="123"/>
                  </a:lnTo>
                  <a:lnTo>
                    <a:pt x="159" y="119"/>
                  </a:lnTo>
                  <a:lnTo>
                    <a:pt x="155" y="119"/>
                  </a:lnTo>
                  <a:lnTo>
                    <a:pt x="155" y="119"/>
                  </a:lnTo>
                  <a:lnTo>
                    <a:pt x="155" y="119"/>
                  </a:lnTo>
                  <a:lnTo>
                    <a:pt x="155" y="115"/>
                  </a:lnTo>
                  <a:lnTo>
                    <a:pt x="151" y="115"/>
                  </a:lnTo>
                  <a:lnTo>
                    <a:pt x="144" y="115"/>
                  </a:lnTo>
                  <a:lnTo>
                    <a:pt x="144" y="112"/>
                  </a:lnTo>
                  <a:lnTo>
                    <a:pt x="148" y="112"/>
                  </a:lnTo>
                  <a:lnTo>
                    <a:pt x="155" y="112"/>
                  </a:lnTo>
                  <a:lnTo>
                    <a:pt x="155" y="112"/>
                  </a:lnTo>
                  <a:lnTo>
                    <a:pt x="159" y="112"/>
                  </a:lnTo>
                  <a:lnTo>
                    <a:pt x="162" y="112"/>
                  </a:lnTo>
                  <a:lnTo>
                    <a:pt x="155" y="112"/>
                  </a:lnTo>
                  <a:lnTo>
                    <a:pt x="155" y="112"/>
                  </a:lnTo>
                  <a:lnTo>
                    <a:pt x="151" y="108"/>
                  </a:lnTo>
                  <a:lnTo>
                    <a:pt x="151" y="108"/>
                  </a:lnTo>
                  <a:lnTo>
                    <a:pt x="151" y="108"/>
                  </a:lnTo>
                  <a:lnTo>
                    <a:pt x="148" y="112"/>
                  </a:lnTo>
                  <a:lnTo>
                    <a:pt x="144" y="112"/>
                  </a:lnTo>
                  <a:lnTo>
                    <a:pt x="144" y="112"/>
                  </a:lnTo>
                  <a:lnTo>
                    <a:pt x="144" y="108"/>
                  </a:lnTo>
                  <a:lnTo>
                    <a:pt x="140" y="112"/>
                  </a:lnTo>
                  <a:lnTo>
                    <a:pt x="137" y="112"/>
                  </a:lnTo>
                  <a:lnTo>
                    <a:pt x="133" y="115"/>
                  </a:lnTo>
                  <a:lnTo>
                    <a:pt x="133" y="119"/>
                  </a:lnTo>
                  <a:lnTo>
                    <a:pt x="129" y="123"/>
                  </a:lnTo>
                  <a:lnTo>
                    <a:pt x="129" y="123"/>
                  </a:lnTo>
                  <a:lnTo>
                    <a:pt x="129" y="123"/>
                  </a:lnTo>
                  <a:lnTo>
                    <a:pt x="125" y="130"/>
                  </a:lnTo>
                  <a:lnTo>
                    <a:pt x="122" y="130"/>
                  </a:lnTo>
                  <a:lnTo>
                    <a:pt x="122" y="130"/>
                  </a:lnTo>
                  <a:lnTo>
                    <a:pt x="122" y="130"/>
                  </a:lnTo>
                  <a:lnTo>
                    <a:pt x="122" y="134"/>
                  </a:lnTo>
                  <a:lnTo>
                    <a:pt x="122" y="134"/>
                  </a:lnTo>
                  <a:lnTo>
                    <a:pt x="122" y="138"/>
                  </a:lnTo>
                  <a:lnTo>
                    <a:pt x="122" y="138"/>
                  </a:lnTo>
                  <a:lnTo>
                    <a:pt x="118" y="134"/>
                  </a:lnTo>
                  <a:lnTo>
                    <a:pt x="114" y="134"/>
                  </a:lnTo>
                  <a:lnTo>
                    <a:pt x="111" y="138"/>
                  </a:lnTo>
                  <a:lnTo>
                    <a:pt x="103" y="138"/>
                  </a:lnTo>
                  <a:lnTo>
                    <a:pt x="100" y="138"/>
                  </a:lnTo>
                  <a:lnTo>
                    <a:pt x="96" y="134"/>
                  </a:lnTo>
                  <a:lnTo>
                    <a:pt x="100" y="130"/>
                  </a:lnTo>
                  <a:lnTo>
                    <a:pt x="103" y="130"/>
                  </a:lnTo>
                  <a:lnTo>
                    <a:pt x="103" y="130"/>
                  </a:lnTo>
                  <a:lnTo>
                    <a:pt x="107" y="123"/>
                  </a:lnTo>
                  <a:lnTo>
                    <a:pt x="107" y="123"/>
                  </a:lnTo>
                  <a:lnTo>
                    <a:pt x="107" y="119"/>
                  </a:lnTo>
                  <a:lnTo>
                    <a:pt x="107" y="115"/>
                  </a:lnTo>
                  <a:lnTo>
                    <a:pt x="111" y="115"/>
                  </a:lnTo>
                  <a:lnTo>
                    <a:pt x="114" y="112"/>
                  </a:lnTo>
                  <a:lnTo>
                    <a:pt x="118" y="115"/>
                  </a:lnTo>
                  <a:lnTo>
                    <a:pt x="122" y="115"/>
                  </a:lnTo>
                  <a:lnTo>
                    <a:pt x="122" y="115"/>
                  </a:lnTo>
                  <a:lnTo>
                    <a:pt x="122" y="112"/>
                  </a:lnTo>
                  <a:lnTo>
                    <a:pt x="122" y="108"/>
                  </a:lnTo>
                  <a:lnTo>
                    <a:pt x="122" y="104"/>
                  </a:lnTo>
                  <a:lnTo>
                    <a:pt x="118" y="104"/>
                  </a:lnTo>
                  <a:lnTo>
                    <a:pt x="111" y="101"/>
                  </a:lnTo>
                  <a:lnTo>
                    <a:pt x="111" y="97"/>
                  </a:lnTo>
                  <a:lnTo>
                    <a:pt x="107" y="97"/>
                  </a:lnTo>
                  <a:lnTo>
                    <a:pt x="107" y="93"/>
                  </a:lnTo>
                  <a:lnTo>
                    <a:pt x="107" y="89"/>
                  </a:lnTo>
                  <a:lnTo>
                    <a:pt x="103" y="86"/>
                  </a:lnTo>
                  <a:lnTo>
                    <a:pt x="100" y="82"/>
                  </a:lnTo>
                  <a:lnTo>
                    <a:pt x="96" y="82"/>
                  </a:lnTo>
                  <a:lnTo>
                    <a:pt x="96" y="82"/>
                  </a:lnTo>
                  <a:lnTo>
                    <a:pt x="92" y="82"/>
                  </a:lnTo>
                  <a:lnTo>
                    <a:pt x="85" y="78"/>
                  </a:lnTo>
                  <a:lnTo>
                    <a:pt x="81" y="78"/>
                  </a:lnTo>
                  <a:lnTo>
                    <a:pt x="77" y="75"/>
                  </a:lnTo>
                  <a:lnTo>
                    <a:pt x="77" y="75"/>
                  </a:lnTo>
                  <a:lnTo>
                    <a:pt x="74" y="75"/>
                  </a:lnTo>
                  <a:lnTo>
                    <a:pt x="74" y="78"/>
                  </a:lnTo>
                  <a:lnTo>
                    <a:pt x="70" y="75"/>
                  </a:lnTo>
                  <a:lnTo>
                    <a:pt x="70" y="78"/>
                  </a:lnTo>
                  <a:lnTo>
                    <a:pt x="66" y="75"/>
                  </a:lnTo>
                  <a:lnTo>
                    <a:pt x="66" y="78"/>
                  </a:lnTo>
                  <a:lnTo>
                    <a:pt x="66" y="82"/>
                  </a:lnTo>
                  <a:lnTo>
                    <a:pt x="66" y="86"/>
                  </a:lnTo>
                  <a:lnTo>
                    <a:pt x="62" y="86"/>
                  </a:lnTo>
                  <a:lnTo>
                    <a:pt x="59" y="89"/>
                  </a:lnTo>
                  <a:lnTo>
                    <a:pt x="48" y="89"/>
                  </a:lnTo>
                  <a:lnTo>
                    <a:pt x="44" y="93"/>
                  </a:lnTo>
                  <a:lnTo>
                    <a:pt x="44" y="93"/>
                  </a:lnTo>
                  <a:lnTo>
                    <a:pt x="37" y="93"/>
                  </a:lnTo>
                  <a:lnTo>
                    <a:pt x="33" y="93"/>
                  </a:lnTo>
                  <a:lnTo>
                    <a:pt x="33" y="89"/>
                  </a:lnTo>
                  <a:lnTo>
                    <a:pt x="29" y="89"/>
                  </a:lnTo>
                  <a:lnTo>
                    <a:pt x="22" y="89"/>
                  </a:lnTo>
                  <a:lnTo>
                    <a:pt x="18" y="86"/>
                  </a:lnTo>
                  <a:lnTo>
                    <a:pt x="14" y="86"/>
                  </a:lnTo>
                  <a:lnTo>
                    <a:pt x="11" y="86"/>
                  </a:lnTo>
                  <a:lnTo>
                    <a:pt x="7" y="86"/>
                  </a:lnTo>
                  <a:lnTo>
                    <a:pt x="7" y="86"/>
                  </a:lnTo>
                  <a:lnTo>
                    <a:pt x="3" y="82"/>
                  </a:lnTo>
                  <a:lnTo>
                    <a:pt x="0" y="78"/>
                  </a:lnTo>
                  <a:lnTo>
                    <a:pt x="0" y="78"/>
                  </a:lnTo>
                  <a:lnTo>
                    <a:pt x="0" y="75"/>
                  </a:lnTo>
                  <a:lnTo>
                    <a:pt x="3" y="67"/>
                  </a:lnTo>
                  <a:lnTo>
                    <a:pt x="7" y="67"/>
                  </a:lnTo>
                  <a:lnTo>
                    <a:pt x="7" y="63"/>
                  </a:lnTo>
                  <a:lnTo>
                    <a:pt x="7" y="60"/>
                  </a:lnTo>
                  <a:lnTo>
                    <a:pt x="18" y="49"/>
                  </a:lnTo>
                  <a:lnTo>
                    <a:pt x="18" y="45"/>
                  </a:lnTo>
                  <a:lnTo>
                    <a:pt x="22" y="41"/>
                  </a:lnTo>
                  <a:lnTo>
                    <a:pt x="25" y="41"/>
                  </a:lnTo>
                  <a:lnTo>
                    <a:pt x="25" y="37"/>
                  </a:lnTo>
                  <a:lnTo>
                    <a:pt x="22" y="34"/>
                  </a:lnTo>
                  <a:lnTo>
                    <a:pt x="22" y="34"/>
                  </a:lnTo>
                  <a:lnTo>
                    <a:pt x="25" y="30"/>
                  </a:lnTo>
                  <a:lnTo>
                    <a:pt x="22" y="30"/>
                  </a:lnTo>
                  <a:lnTo>
                    <a:pt x="18" y="26"/>
                  </a:lnTo>
                  <a:lnTo>
                    <a:pt x="18" y="23"/>
                  </a:lnTo>
                  <a:lnTo>
                    <a:pt x="18" y="15"/>
                  </a:lnTo>
                  <a:lnTo>
                    <a:pt x="18"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2" name="Freeform 46">
              <a:extLst>
                <a:ext uri="{FF2B5EF4-FFF2-40B4-BE49-F238E27FC236}">
                  <a16:creationId xmlns:a16="http://schemas.microsoft.com/office/drawing/2014/main" xmlns="" id="{ECE823FD-E65A-4A4C-9325-8D4FA69108A5}"/>
                </a:ext>
              </a:extLst>
            </p:cNvPr>
            <p:cNvSpPr/>
            <p:nvPr/>
          </p:nvSpPr>
          <p:spPr bwMode="auto">
            <a:xfrm>
              <a:off x="5675646" y="2897527"/>
              <a:ext cx="100317" cy="102999"/>
            </a:xfrm>
            <a:custGeom>
              <a:avLst/>
              <a:gdLst>
                <a:gd name="T0" fmla="*/ 0 w 56"/>
                <a:gd name="T1" fmla="*/ 11 h 59"/>
                <a:gd name="T2" fmla="*/ 0 w 56"/>
                <a:gd name="T3" fmla="*/ 7 h 59"/>
                <a:gd name="T4" fmla="*/ 0 w 56"/>
                <a:gd name="T5" fmla="*/ 3 h 59"/>
                <a:gd name="T6" fmla="*/ 0 w 56"/>
                <a:gd name="T7" fmla="*/ 0 h 59"/>
                <a:gd name="T8" fmla="*/ 4 w 56"/>
                <a:gd name="T9" fmla="*/ 3 h 59"/>
                <a:gd name="T10" fmla="*/ 4 w 56"/>
                <a:gd name="T11" fmla="*/ 0 h 59"/>
                <a:gd name="T12" fmla="*/ 8 w 56"/>
                <a:gd name="T13" fmla="*/ 3 h 59"/>
                <a:gd name="T14" fmla="*/ 8 w 56"/>
                <a:gd name="T15" fmla="*/ 0 h 59"/>
                <a:gd name="T16" fmla="*/ 11 w 56"/>
                <a:gd name="T17" fmla="*/ 0 h 59"/>
                <a:gd name="T18" fmla="*/ 11 w 56"/>
                <a:gd name="T19" fmla="*/ 0 h 59"/>
                <a:gd name="T20" fmla="*/ 15 w 56"/>
                <a:gd name="T21" fmla="*/ 3 h 59"/>
                <a:gd name="T22" fmla="*/ 19 w 56"/>
                <a:gd name="T23" fmla="*/ 3 h 59"/>
                <a:gd name="T24" fmla="*/ 26 w 56"/>
                <a:gd name="T25" fmla="*/ 7 h 59"/>
                <a:gd name="T26" fmla="*/ 30 w 56"/>
                <a:gd name="T27" fmla="*/ 7 h 59"/>
                <a:gd name="T28" fmla="*/ 30 w 56"/>
                <a:gd name="T29" fmla="*/ 7 h 59"/>
                <a:gd name="T30" fmla="*/ 34 w 56"/>
                <a:gd name="T31" fmla="*/ 7 h 59"/>
                <a:gd name="T32" fmla="*/ 37 w 56"/>
                <a:gd name="T33" fmla="*/ 11 h 59"/>
                <a:gd name="T34" fmla="*/ 41 w 56"/>
                <a:gd name="T35" fmla="*/ 14 h 59"/>
                <a:gd name="T36" fmla="*/ 41 w 56"/>
                <a:gd name="T37" fmla="*/ 18 h 59"/>
                <a:gd name="T38" fmla="*/ 41 w 56"/>
                <a:gd name="T39" fmla="*/ 22 h 59"/>
                <a:gd name="T40" fmla="*/ 45 w 56"/>
                <a:gd name="T41" fmla="*/ 22 h 59"/>
                <a:gd name="T42" fmla="*/ 45 w 56"/>
                <a:gd name="T43" fmla="*/ 26 h 59"/>
                <a:gd name="T44" fmla="*/ 52 w 56"/>
                <a:gd name="T45" fmla="*/ 29 h 59"/>
                <a:gd name="T46" fmla="*/ 56 w 56"/>
                <a:gd name="T47" fmla="*/ 29 h 59"/>
                <a:gd name="T48" fmla="*/ 56 w 56"/>
                <a:gd name="T49" fmla="*/ 33 h 59"/>
                <a:gd name="T50" fmla="*/ 56 w 56"/>
                <a:gd name="T51" fmla="*/ 37 h 59"/>
                <a:gd name="T52" fmla="*/ 56 w 56"/>
                <a:gd name="T53" fmla="*/ 40 h 59"/>
                <a:gd name="T54" fmla="*/ 56 w 56"/>
                <a:gd name="T55" fmla="*/ 40 h 59"/>
                <a:gd name="T56" fmla="*/ 52 w 56"/>
                <a:gd name="T57" fmla="*/ 40 h 59"/>
                <a:gd name="T58" fmla="*/ 48 w 56"/>
                <a:gd name="T59" fmla="*/ 37 h 59"/>
                <a:gd name="T60" fmla="*/ 45 w 56"/>
                <a:gd name="T61" fmla="*/ 40 h 59"/>
                <a:gd name="T62" fmla="*/ 41 w 56"/>
                <a:gd name="T63" fmla="*/ 40 h 59"/>
                <a:gd name="T64" fmla="*/ 41 w 56"/>
                <a:gd name="T65" fmla="*/ 44 h 59"/>
                <a:gd name="T66" fmla="*/ 41 w 56"/>
                <a:gd name="T67" fmla="*/ 48 h 59"/>
                <a:gd name="T68" fmla="*/ 41 w 56"/>
                <a:gd name="T69" fmla="*/ 48 h 59"/>
                <a:gd name="T70" fmla="*/ 37 w 56"/>
                <a:gd name="T71" fmla="*/ 55 h 59"/>
                <a:gd name="T72" fmla="*/ 37 w 56"/>
                <a:gd name="T73" fmla="*/ 55 h 59"/>
                <a:gd name="T74" fmla="*/ 34 w 56"/>
                <a:gd name="T75" fmla="*/ 55 h 59"/>
                <a:gd name="T76" fmla="*/ 30 w 56"/>
                <a:gd name="T77" fmla="*/ 59 h 59"/>
                <a:gd name="T78" fmla="*/ 30 w 56"/>
                <a:gd name="T79" fmla="*/ 55 h 59"/>
                <a:gd name="T80" fmla="*/ 30 w 56"/>
                <a:gd name="T81" fmla="*/ 51 h 59"/>
                <a:gd name="T82" fmla="*/ 30 w 56"/>
                <a:gd name="T83" fmla="*/ 40 h 59"/>
                <a:gd name="T84" fmla="*/ 26 w 56"/>
                <a:gd name="T85" fmla="*/ 33 h 59"/>
                <a:gd name="T86" fmla="*/ 26 w 56"/>
                <a:gd name="T87" fmla="*/ 29 h 59"/>
                <a:gd name="T88" fmla="*/ 15 w 56"/>
                <a:gd name="T89" fmla="*/ 26 h 59"/>
                <a:gd name="T90" fmla="*/ 15 w 56"/>
                <a:gd name="T91" fmla="*/ 22 h 59"/>
                <a:gd name="T92" fmla="*/ 11 w 56"/>
                <a:gd name="T93" fmla="*/ 14 h 59"/>
                <a:gd name="T94" fmla="*/ 8 w 56"/>
                <a:gd name="T95" fmla="*/ 11 h 59"/>
                <a:gd name="T96" fmla="*/ 0 w 56"/>
                <a:gd name="T97" fmla="*/ 11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56" h="59">
                  <a:moveTo>
                    <a:pt x="0" y="11"/>
                  </a:moveTo>
                  <a:lnTo>
                    <a:pt x="0" y="7"/>
                  </a:lnTo>
                  <a:lnTo>
                    <a:pt x="0" y="3"/>
                  </a:lnTo>
                  <a:lnTo>
                    <a:pt x="0" y="0"/>
                  </a:lnTo>
                  <a:lnTo>
                    <a:pt x="4" y="3"/>
                  </a:lnTo>
                  <a:lnTo>
                    <a:pt x="4" y="0"/>
                  </a:lnTo>
                  <a:lnTo>
                    <a:pt x="8" y="3"/>
                  </a:lnTo>
                  <a:lnTo>
                    <a:pt x="8" y="0"/>
                  </a:lnTo>
                  <a:lnTo>
                    <a:pt x="11" y="0"/>
                  </a:lnTo>
                  <a:lnTo>
                    <a:pt x="11" y="0"/>
                  </a:lnTo>
                  <a:lnTo>
                    <a:pt x="15" y="3"/>
                  </a:lnTo>
                  <a:lnTo>
                    <a:pt x="19" y="3"/>
                  </a:lnTo>
                  <a:lnTo>
                    <a:pt x="26" y="7"/>
                  </a:lnTo>
                  <a:lnTo>
                    <a:pt x="30" y="7"/>
                  </a:lnTo>
                  <a:lnTo>
                    <a:pt x="30" y="7"/>
                  </a:lnTo>
                  <a:lnTo>
                    <a:pt x="34" y="7"/>
                  </a:lnTo>
                  <a:lnTo>
                    <a:pt x="37" y="11"/>
                  </a:lnTo>
                  <a:lnTo>
                    <a:pt x="41" y="14"/>
                  </a:lnTo>
                  <a:lnTo>
                    <a:pt x="41" y="18"/>
                  </a:lnTo>
                  <a:lnTo>
                    <a:pt x="41" y="22"/>
                  </a:lnTo>
                  <a:lnTo>
                    <a:pt x="45" y="22"/>
                  </a:lnTo>
                  <a:lnTo>
                    <a:pt x="45" y="26"/>
                  </a:lnTo>
                  <a:lnTo>
                    <a:pt x="52" y="29"/>
                  </a:lnTo>
                  <a:lnTo>
                    <a:pt x="56" y="29"/>
                  </a:lnTo>
                  <a:lnTo>
                    <a:pt x="56" y="33"/>
                  </a:lnTo>
                  <a:lnTo>
                    <a:pt x="56" y="37"/>
                  </a:lnTo>
                  <a:lnTo>
                    <a:pt x="56" y="40"/>
                  </a:lnTo>
                  <a:lnTo>
                    <a:pt x="56" y="40"/>
                  </a:lnTo>
                  <a:lnTo>
                    <a:pt x="52" y="40"/>
                  </a:lnTo>
                  <a:lnTo>
                    <a:pt x="48" y="37"/>
                  </a:lnTo>
                  <a:lnTo>
                    <a:pt x="45" y="40"/>
                  </a:lnTo>
                  <a:lnTo>
                    <a:pt x="41" y="40"/>
                  </a:lnTo>
                  <a:lnTo>
                    <a:pt x="41" y="44"/>
                  </a:lnTo>
                  <a:lnTo>
                    <a:pt x="41" y="48"/>
                  </a:lnTo>
                  <a:lnTo>
                    <a:pt x="41" y="48"/>
                  </a:lnTo>
                  <a:lnTo>
                    <a:pt x="37" y="55"/>
                  </a:lnTo>
                  <a:lnTo>
                    <a:pt x="37" y="55"/>
                  </a:lnTo>
                  <a:lnTo>
                    <a:pt x="34" y="55"/>
                  </a:lnTo>
                  <a:lnTo>
                    <a:pt x="30" y="59"/>
                  </a:lnTo>
                  <a:lnTo>
                    <a:pt x="30" y="55"/>
                  </a:lnTo>
                  <a:lnTo>
                    <a:pt x="30" y="51"/>
                  </a:lnTo>
                  <a:lnTo>
                    <a:pt x="30" y="40"/>
                  </a:lnTo>
                  <a:lnTo>
                    <a:pt x="26" y="33"/>
                  </a:lnTo>
                  <a:lnTo>
                    <a:pt x="26" y="29"/>
                  </a:lnTo>
                  <a:lnTo>
                    <a:pt x="15" y="26"/>
                  </a:lnTo>
                  <a:lnTo>
                    <a:pt x="15" y="22"/>
                  </a:lnTo>
                  <a:lnTo>
                    <a:pt x="11" y="14"/>
                  </a:lnTo>
                  <a:lnTo>
                    <a:pt x="8" y="11"/>
                  </a:lnTo>
                  <a:lnTo>
                    <a:pt x="0"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3" name="Freeform 47">
              <a:extLst>
                <a:ext uri="{FF2B5EF4-FFF2-40B4-BE49-F238E27FC236}">
                  <a16:creationId xmlns:a16="http://schemas.microsoft.com/office/drawing/2014/main" xmlns="" id="{E8912BE3-0BF9-4472-940E-AB22AADDBB4A}"/>
                </a:ext>
              </a:extLst>
            </p:cNvPr>
            <p:cNvSpPr/>
            <p:nvPr/>
          </p:nvSpPr>
          <p:spPr bwMode="auto">
            <a:xfrm>
              <a:off x="5516212" y="2916731"/>
              <a:ext cx="259751" cy="141404"/>
            </a:xfrm>
            <a:custGeom>
              <a:avLst/>
              <a:gdLst>
                <a:gd name="T0" fmla="*/ 34 w 145"/>
                <a:gd name="T1" fmla="*/ 0 h 81"/>
                <a:gd name="T2" fmla="*/ 41 w 145"/>
                <a:gd name="T3" fmla="*/ 0 h 81"/>
                <a:gd name="T4" fmla="*/ 52 w 145"/>
                <a:gd name="T5" fmla="*/ 3 h 81"/>
                <a:gd name="T6" fmla="*/ 56 w 145"/>
                <a:gd name="T7" fmla="*/ 7 h 81"/>
                <a:gd name="T8" fmla="*/ 67 w 145"/>
                <a:gd name="T9" fmla="*/ 7 h 81"/>
                <a:gd name="T10" fmla="*/ 71 w 145"/>
                <a:gd name="T11" fmla="*/ 3 h 81"/>
                <a:gd name="T12" fmla="*/ 85 w 145"/>
                <a:gd name="T13" fmla="*/ 0 h 81"/>
                <a:gd name="T14" fmla="*/ 100 w 145"/>
                <a:gd name="T15" fmla="*/ 3 h 81"/>
                <a:gd name="T16" fmla="*/ 104 w 145"/>
                <a:gd name="T17" fmla="*/ 15 h 81"/>
                <a:gd name="T18" fmla="*/ 115 w 145"/>
                <a:gd name="T19" fmla="*/ 22 h 81"/>
                <a:gd name="T20" fmla="*/ 119 w 145"/>
                <a:gd name="T21" fmla="*/ 40 h 81"/>
                <a:gd name="T22" fmla="*/ 123 w 145"/>
                <a:gd name="T23" fmla="*/ 52 h 81"/>
                <a:gd name="T24" fmla="*/ 134 w 145"/>
                <a:gd name="T25" fmla="*/ 52 h 81"/>
                <a:gd name="T26" fmla="*/ 141 w 145"/>
                <a:gd name="T27" fmla="*/ 48 h 81"/>
                <a:gd name="T28" fmla="*/ 141 w 145"/>
                <a:gd name="T29" fmla="*/ 52 h 81"/>
                <a:gd name="T30" fmla="*/ 145 w 145"/>
                <a:gd name="T31" fmla="*/ 55 h 81"/>
                <a:gd name="T32" fmla="*/ 137 w 145"/>
                <a:gd name="T33" fmla="*/ 59 h 81"/>
                <a:gd name="T34" fmla="*/ 130 w 145"/>
                <a:gd name="T35" fmla="*/ 63 h 81"/>
                <a:gd name="T36" fmla="*/ 130 w 145"/>
                <a:gd name="T37" fmla="*/ 70 h 81"/>
                <a:gd name="T38" fmla="*/ 130 w 145"/>
                <a:gd name="T39" fmla="*/ 74 h 81"/>
                <a:gd name="T40" fmla="*/ 126 w 145"/>
                <a:gd name="T41" fmla="*/ 78 h 81"/>
                <a:gd name="T42" fmla="*/ 123 w 145"/>
                <a:gd name="T43" fmla="*/ 74 h 81"/>
                <a:gd name="T44" fmla="*/ 115 w 145"/>
                <a:gd name="T45" fmla="*/ 74 h 81"/>
                <a:gd name="T46" fmla="*/ 104 w 145"/>
                <a:gd name="T47" fmla="*/ 74 h 81"/>
                <a:gd name="T48" fmla="*/ 93 w 145"/>
                <a:gd name="T49" fmla="*/ 78 h 81"/>
                <a:gd name="T50" fmla="*/ 85 w 145"/>
                <a:gd name="T51" fmla="*/ 81 h 81"/>
                <a:gd name="T52" fmla="*/ 78 w 145"/>
                <a:gd name="T53" fmla="*/ 81 h 81"/>
                <a:gd name="T54" fmla="*/ 71 w 145"/>
                <a:gd name="T55" fmla="*/ 81 h 81"/>
                <a:gd name="T56" fmla="*/ 67 w 145"/>
                <a:gd name="T57" fmla="*/ 81 h 81"/>
                <a:gd name="T58" fmla="*/ 56 w 145"/>
                <a:gd name="T59" fmla="*/ 81 h 81"/>
                <a:gd name="T60" fmla="*/ 52 w 145"/>
                <a:gd name="T61" fmla="*/ 78 h 81"/>
                <a:gd name="T62" fmla="*/ 45 w 145"/>
                <a:gd name="T63" fmla="*/ 81 h 81"/>
                <a:gd name="T64" fmla="*/ 45 w 145"/>
                <a:gd name="T65" fmla="*/ 78 h 81"/>
                <a:gd name="T66" fmla="*/ 41 w 145"/>
                <a:gd name="T67" fmla="*/ 74 h 81"/>
                <a:gd name="T68" fmla="*/ 37 w 145"/>
                <a:gd name="T69" fmla="*/ 70 h 81"/>
                <a:gd name="T70" fmla="*/ 37 w 145"/>
                <a:gd name="T71" fmla="*/ 63 h 81"/>
                <a:gd name="T72" fmla="*/ 30 w 145"/>
                <a:gd name="T73" fmla="*/ 66 h 81"/>
                <a:gd name="T74" fmla="*/ 23 w 145"/>
                <a:gd name="T75" fmla="*/ 66 h 81"/>
                <a:gd name="T76" fmla="*/ 15 w 145"/>
                <a:gd name="T77" fmla="*/ 63 h 81"/>
                <a:gd name="T78" fmla="*/ 19 w 145"/>
                <a:gd name="T79" fmla="*/ 55 h 81"/>
                <a:gd name="T80" fmla="*/ 8 w 145"/>
                <a:gd name="T81" fmla="*/ 52 h 81"/>
                <a:gd name="T82" fmla="*/ 4 w 145"/>
                <a:gd name="T83" fmla="*/ 44 h 81"/>
                <a:gd name="T84" fmla="*/ 0 w 145"/>
                <a:gd name="T85" fmla="*/ 40 h 81"/>
                <a:gd name="T86" fmla="*/ 4 w 145"/>
                <a:gd name="T87" fmla="*/ 37 h 81"/>
                <a:gd name="T88" fmla="*/ 11 w 145"/>
                <a:gd name="T89" fmla="*/ 33 h 81"/>
                <a:gd name="T90" fmla="*/ 15 w 145"/>
                <a:gd name="T91" fmla="*/ 29 h 81"/>
                <a:gd name="T92" fmla="*/ 23 w 145"/>
                <a:gd name="T93" fmla="*/ 11 h 81"/>
                <a:gd name="T94" fmla="*/ 30 w 145"/>
                <a:gd name="T95" fmla="*/ 7 h 81"/>
                <a:gd name="T96" fmla="*/ 30 w 145"/>
                <a:gd name="T97" fmla="*/ 0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45" h="81">
                  <a:moveTo>
                    <a:pt x="30" y="0"/>
                  </a:moveTo>
                  <a:lnTo>
                    <a:pt x="34" y="0"/>
                  </a:lnTo>
                  <a:lnTo>
                    <a:pt x="37" y="0"/>
                  </a:lnTo>
                  <a:lnTo>
                    <a:pt x="41" y="0"/>
                  </a:lnTo>
                  <a:lnTo>
                    <a:pt x="45" y="3"/>
                  </a:lnTo>
                  <a:lnTo>
                    <a:pt x="52" y="3"/>
                  </a:lnTo>
                  <a:lnTo>
                    <a:pt x="56" y="3"/>
                  </a:lnTo>
                  <a:lnTo>
                    <a:pt x="56" y="7"/>
                  </a:lnTo>
                  <a:lnTo>
                    <a:pt x="60" y="7"/>
                  </a:lnTo>
                  <a:lnTo>
                    <a:pt x="67" y="7"/>
                  </a:lnTo>
                  <a:lnTo>
                    <a:pt x="67" y="7"/>
                  </a:lnTo>
                  <a:lnTo>
                    <a:pt x="71" y="3"/>
                  </a:lnTo>
                  <a:lnTo>
                    <a:pt x="82" y="3"/>
                  </a:lnTo>
                  <a:lnTo>
                    <a:pt x="85" y="0"/>
                  </a:lnTo>
                  <a:lnTo>
                    <a:pt x="97" y="0"/>
                  </a:lnTo>
                  <a:lnTo>
                    <a:pt x="100" y="3"/>
                  </a:lnTo>
                  <a:lnTo>
                    <a:pt x="104" y="11"/>
                  </a:lnTo>
                  <a:lnTo>
                    <a:pt x="104" y="15"/>
                  </a:lnTo>
                  <a:lnTo>
                    <a:pt x="115" y="18"/>
                  </a:lnTo>
                  <a:lnTo>
                    <a:pt x="115" y="22"/>
                  </a:lnTo>
                  <a:lnTo>
                    <a:pt x="119" y="29"/>
                  </a:lnTo>
                  <a:lnTo>
                    <a:pt x="119" y="40"/>
                  </a:lnTo>
                  <a:lnTo>
                    <a:pt x="119" y="44"/>
                  </a:lnTo>
                  <a:lnTo>
                    <a:pt x="123" y="52"/>
                  </a:lnTo>
                  <a:lnTo>
                    <a:pt x="126" y="52"/>
                  </a:lnTo>
                  <a:lnTo>
                    <a:pt x="134" y="52"/>
                  </a:lnTo>
                  <a:lnTo>
                    <a:pt x="137" y="48"/>
                  </a:lnTo>
                  <a:lnTo>
                    <a:pt x="141" y="48"/>
                  </a:lnTo>
                  <a:lnTo>
                    <a:pt x="145" y="52"/>
                  </a:lnTo>
                  <a:lnTo>
                    <a:pt x="141" y="52"/>
                  </a:lnTo>
                  <a:lnTo>
                    <a:pt x="145" y="55"/>
                  </a:lnTo>
                  <a:lnTo>
                    <a:pt x="145" y="55"/>
                  </a:lnTo>
                  <a:lnTo>
                    <a:pt x="141" y="59"/>
                  </a:lnTo>
                  <a:lnTo>
                    <a:pt x="137" y="59"/>
                  </a:lnTo>
                  <a:lnTo>
                    <a:pt x="134" y="63"/>
                  </a:lnTo>
                  <a:lnTo>
                    <a:pt x="130" y="63"/>
                  </a:lnTo>
                  <a:lnTo>
                    <a:pt x="130" y="66"/>
                  </a:lnTo>
                  <a:lnTo>
                    <a:pt x="130" y="70"/>
                  </a:lnTo>
                  <a:lnTo>
                    <a:pt x="130" y="74"/>
                  </a:lnTo>
                  <a:lnTo>
                    <a:pt x="130" y="74"/>
                  </a:lnTo>
                  <a:lnTo>
                    <a:pt x="130" y="78"/>
                  </a:lnTo>
                  <a:lnTo>
                    <a:pt x="126" y="78"/>
                  </a:lnTo>
                  <a:lnTo>
                    <a:pt x="126" y="78"/>
                  </a:lnTo>
                  <a:lnTo>
                    <a:pt x="123" y="74"/>
                  </a:lnTo>
                  <a:lnTo>
                    <a:pt x="119" y="78"/>
                  </a:lnTo>
                  <a:lnTo>
                    <a:pt x="115" y="74"/>
                  </a:lnTo>
                  <a:lnTo>
                    <a:pt x="111" y="74"/>
                  </a:lnTo>
                  <a:lnTo>
                    <a:pt x="104" y="74"/>
                  </a:lnTo>
                  <a:lnTo>
                    <a:pt x="100" y="74"/>
                  </a:lnTo>
                  <a:lnTo>
                    <a:pt x="93" y="78"/>
                  </a:lnTo>
                  <a:lnTo>
                    <a:pt x="89" y="78"/>
                  </a:lnTo>
                  <a:lnTo>
                    <a:pt x="85" y="81"/>
                  </a:lnTo>
                  <a:lnTo>
                    <a:pt x="85" y="81"/>
                  </a:lnTo>
                  <a:lnTo>
                    <a:pt x="78" y="81"/>
                  </a:lnTo>
                  <a:lnTo>
                    <a:pt x="74" y="81"/>
                  </a:lnTo>
                  <a:lnTo>
                    <a:pt x="71" y="81"/>
                  </a:lnTo>
                  <a:lnTo>
                    <a:pt x="71" y="81"/>
                  </a:lnTo>
                  <a:lnTo>
                    <a:pt x="67" y="81"/>
                  </a:lnTo>
                  <a:lnTo>
                    <a:pt x="60" y="81"/>
                  </a:lnTo>
                  <a:lnTo>
                    <a:pt x="56" y="81"/>
                  </a:lnTo>
                  <a:lnTo>
                    <a:pt x="52" y="81"/>
                  </a:lnTo>
                  <a:lnTo>
                    <a:pt x="52" y="78"/>
                  </a:lnTo>
                  <a:lnTo>
                    <a:pt x="48" y="78"/>
                  </a:lnTo>
                  <a:lnTo>
                    <a:pt x="45" y="81"/>
                  </a:lnTo>
                  <a:lnTo>
                    <a:pt x="41" y="78"/>
                  </a:lnTo>
                  <a:lnTo>
                    <a:pt x="45" y="78"/>
                  </a:lnTo>
                  <a:lnTo>
                    <a:pt x="45" y="74"/>
                  </a:lnTo>
                  <a:lnTo>
                    <a:pt x="41" y="74"/>
                  </a:lnTo>
                  <a:lnTo>
                    <a:pt x="37" y="74"/>
                  </a:lnTo>
                  <a:lnTo>
                    <a:pt x="37" y="70"/>
                  </a:lnTo>
                  <a:lnTo>
                    <a:pt x="34" y="66"/>
                  </a:lnTo>
                  <a:lnTo>
                    <a:pt x="37" y="63"/>
                  </a:lnTo>
                  <a:lnTo>
                    <a:pt x="34" y="63"/>
                  </a:lnTo>
                  <a:lnTo>
                    <a:pt x="30" y="66"/>
                  </a:lnTo>
                  <a:lnTo>
                    <a:pt x="26" y="66"/>
                  </a:lnTo>
                  <a:lnTo>
                    <a:pt x="23" y="66"/>
                  </a:lnTo>
                  <a:lnTo>
                    <a:pt x="23" y="63"/>
                  </a:lnTo>
                  <a:lnTo>
                    <a:pt x="15" y="63"/>
                  </a:lnTo>
                  <a:lnTo>
                    <a:pt x="15" y="59"/>
                  </a:lnTo>
                  <a:lnTo>
                    <a:pt x="19" y="55"/>
                  </a:lnTo>
                  <a:lnTo>
                    <a:pt x="15" y="55"/>
                  </a:lnTo>
                  <a:lnTo>
                    <a:pt x="8" y="52"/>
                  </a:lnTo>
                  <a:lnTo>
                    <a:pt x="8" y="48"/>
                  </a:lnTo>
                  <a:lnTo>
                    <a:pt x="4" y="44"/>
                  </a:lnTo>
                  <a:lnTo>
                    <a:pt x="0" y="40"/>
                  </a:lnTo>
                  <a:lnTo>
                    <a:pt x="0" y="40"/>
                  </a:lnTo>
                  <a:lnTo>
                    <a:pt x="4" y="37"/>
                  </a:lnTo>
                  <a:lnTo>
                    <a:pt x="4" y="37"/>
                  </a:lnTo>
                  <a:lnTo>
                    <a:pt x="8" y="33"/>
                  </a:lnTo>
                  <a:lnTo>
                    <a:pt x="11" y="33"/>
                  </a:lnTo>
                  <a:lnTo>
                    <a:pt x="15" y="33"/>
                  </a:lnTo>
                  <a:lnTo>
                    <a:pt x="15" y="29"/>
                  </a:lnTo>
                  <a:lnTo>
                    <a:pt x="19" y="22"/>
                  </a:lnTo>
                  <a:lnTo>
                    <a:pt x="23" y="11"/>
                  </a:lnTo>
                  <a:lnTo>
                    <a:pt x="26" y="7"/>
                  </a:lnTo>
                  <a:lnTo>
                    <a:pt x="30" y="7"/>
                  </a:lnTo>
                  <a:lnTo>
                    <a:pt x="34" y="3"/>
                  </a:lnTo>
                  <a:lnTo>
                    <a:pt x="3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4" name="Freeform 48">
              <a:extLst>
                <a:ext uri="{FF2B5EF4-FFF2-40B4-BE49-F238E27FC236}">
                  <a16:creationId xmlns:a16="http://schemas.microsoft.com/office/drawing/2014/main" xmlns="" id="{EBE8BA0E-81EA-49C8-84EC-287CC4480302}"/>
                </a:ext>
              </a:extLst>
            </p:cNvPr>
            <p:cNvSpPr/>
            <p:nvPr/>
          </p:nvSpPr>
          <p:spPr bwMode="auto">
            <a:xfrm>
              <a:off x="5403356" y="2902766"/>
              <a:ext cx="173765" cy="97760"/>
            </a:xfrm>
            <a:custGeom>
              <a:avLst/>
              <a:gdLst>
                <a:gd name="T0" fmla="*/ 63 w 97"/>
                <a:gd name="T1" fmla="*/ 48 h 56"/>
                <a:gd name="T2" fmla="*/ 67 w 97"/>
                <a:gd name="T3" fmla="*/ 45 h 56"/>
                <a:gd name="T4" fmla="*/ 67 w 97"/>
                <a:gd name="T5" fmla="*/ 45 h 56"/>
                <a:gd name="T6" fmla="*/ 71 w 97"/>
                <a:gd name="T7" fmla="*/ 41 h 56"/>
                <a:gd name="T8" fmla="*/ 74 w 97"/>
                <a:gd name="T9" fmla="*/ 41 h 56"/>
                <a:gd name="T10" fmla="*/ 78 w 97"/>
                <a:gd name="T11" fmla="*/ 41 h 56"/>
                <a:gd name="T12" fmla="*/ 78 w 97"/>
                <a:gd name="T13" fmla="*/ 37 h 56"/>
                <a:gd name="T14" fmla="*/ 82 w 97"/>
                <a:gd name="T15" fmla="*/ 30 h 56"/>
                <a:gd name="T16" fmla="*/ 86 w 97"/>
                <a:gd name="T17" fmla="*/ 19 h 56"/>
                <a:gd name="T18" fmla="*/ 89 w 97"/>
                <a:gd name="T19" fmla="*/ 15 h 56"/>
                <a:gd name="T20" fmla="*/ 93 w 97"/>
                <a:gd name="T21" fmla="*/ 15 h 56"/>
                <a:gd name="T22" fmla="*/ 97 w 97"/>
                <a:gd name="T23" fmla="*/ 11 h 56"/>
                <a:gd name="T24" fmla="*/ 93 w 97"/>
                <a:gd name="T25" fmla="*/ 8 h 56"/>
                <a:gd name="T26" fmla="*/ 89 w 97"/>
                <a:gd name="T27" fmla="*/ 4 h 56"/>
                <a:gd name="T28" fmla="*/ 86 w 97"/>
                <a:gd name="T29" fmla="*/ 0 h 56"/>
                <a:gd name="T30" fmla="*/ 82 w 97"/>
                <a:gd name="T31" fmla="*/ 4 h 56"/>
                <a:gd name="T32" fmla="*/ 78 w 97"/>
                <a:gd name="T33" fmla="*/ 0 h 56"/>
                <a:gd name="T34" fmla="*/ 71 w 97"/>
                <a:gd name="T35" fmla="*/ 4 h 56"/>
                <a:gd name="T36" fmla="*/ 67 w 97"/>
                <a:gd name="T37" fmla="*/ 0 h 56"/>
                <a:gd name="T38" fmla="*/ 60 w 97"/>
                <a:gd name="T39" fmla="*/ 0 h 56"/>
                <a:gd name="T40" fmla="*/ 60 w 97"/>
                <a:gd name="T41" fmla="*/ 4 h 56"/>
                <a:gd name="T42" fmla="*/ 56 w 97"/>
                <a:gd name="T43" fmla="*/ 8 h 56"/>
                <a:gd name="T44" fmla="*/ 56 w 97"/>
                <a:gd name="T45" fmla="*/ 11 h 56"/>
                <a:gd name="T46" fmla="*/ 49 w 97"/>
                <a:gd name="T47" fmla="*/ 8 h 56"/>
                <a:gd name="T48" fmla="*/ 45 w 97"/>
                <a:gd name="T49" fmla="*/ 11 h 56"/>
                <a:gd name="T50" fmla="*/ 41 w 97"/>
                <a:gd name="T51" fmla="*/ 11 h 56"/>
                <a:gd name="T52" fmla="*/ 41 w 97"/>
                <a:gd name="T53" fmla="*/ 15 h 56"/>
                <a:gd name="T54" fmla="*/ 30 w 97"/>
                <a:gd name="T55" fmla="*/ 15 h 56"/>
                <a:gd name="T56" fmla="*/ 26 w 97"/>
                <a:gd name="T57" fmla="*/ 19 h 56"/>
                <a:gd name="T58" fmla="*/ 19 w 97"/>
                <a:gd name="T59" fmla="*/ 15 h 56"/>
                <a:gd name="T60" fmla="*/ 8 w 97"/>
                <a:gd name="T61" fmla="*/ 11 h 56"/>
                <a:gd name="T62" fmla="*/ 8 w 97"/>
                <a:gd name="T63" fmla="*/ 11 h 56"/>
                <a:gd name="T64" fmla="*/ 8 w 97"/>
                <a:gd name="T65" fmla="*/ 15 h 56"/>
                <a:gd name="T66" fmla="*/ 8 w 97"/>
                <a:gd name="T67" fmla="*/ 19 h 56"/>
                <a:gd name="T68" fmla="*/ 0 w 97"/>
                <a:gd name="T69" fmla="*/ 19 h 56"/>
                <a:gd name="T70" fmla="*/ 0 w 97"/>
                <a:gd name="T71" fmla="*/ 19 h 56"/>
                <a:gd name="T72" fmla="*/ 4 w 97"/>
                <a:gd name="T73" fmla="*/ 23 h 56"/>
                <a:gd name="T74" fmla="*/ 4 w 97"/>
                <a:gd name="T75" fmla="*/ 26 h 56"/>
                <a:gd name="T76" fmla="*/ 4 w 97"/>
                <a:gd name="T77" fmla="*/ 30 h 56"/>
                <a:gd name="T78" fmla="*/ 4 w 97"/>
                <a:gd name="T79" fmla="*/ 30 h 56"/>
                <a:gd name="T80" fmla="*/ 0 w 97"/>
                <a:gd name="T81" fmla="*/ 34 h 56"/>
                <a:gd name="T82" fmla="*/ 0 w 97"/>
                <a:gd name="T83" fmla="*/ 34 h 56"/>
                <a:gd name="T84" fmla="*/ 4 w 97"/>
                <a:gd name="T85" fmla="*/ 37 h 56"/>
                <a:gd name="T86" fmla="*/ 4 w 97"/>
                <a:gd name="T87" fmla="*/ 45 h 56"/>
                <a:gd name="T88" fmla="*/ 8 w 97"/>
                <a:gd name="T89" fmla="*/ 45 h 56"/>
                <a:gd name="T90" fmla="*/ 15 w 97"/>
                <a:gd name="T91" fmla="*/ 48 h 56"/>
                <a:gd name="T92" fmla="*/ 19 w 97"/>
                <a:gd name="T93" fmla="*/ 52 h 56"/>
                <a:gd name="T94" fmla="*/ 23 w 97"/>
                <a:gd name="T95" fmla="*/ 52 h 56"/>
                <a:gd name="T96" fmla="*/ 30 w 97"/>
                <a:gd name="T97" fmla="*/ 56 h 56"/>
                <a:gd name="T98" fmla="*/ 37 w 97"/>
                <a:gd name="T99" fmla="*/ 56 h 56"/>
                <a:gd name="T100" fmla="*/ 37 w 97"/>
                <a:gd name="T101" fmla="*/ 52 h 56"/>
                <a:gd name="T102" fmla="*/ 41 w 97"/>
                <a:gd name="T103" fmla="*/ 56 h 56"/>
                <a:gd name="T104" fmla="*/ 41 w 97"/>
                <a:gd name="T105" fmla="*/ 52 h 56"/>
                <a:gd name="T106" fmla="*/ 45 w 97"/>
                <a:gd name="T107" fmla="*/ 52 h 56"/>
                <a:gd name="T108" fmla="*/ 49 w 97"/>
                <a:gd name="T109" fmla="*/ 52 h 56"/>
                <a:gd name="T110" fmla="*/ 49 w 97"/>
                <a:gd name="T111" fmla="*/ 48 h 56"/>
                <a:gd name="T112" fmla="*/ 52 w 97"/>
                <a:gd name="T113" fmla="*/ 45 h 56"/>
                <a:gd name="T114" fmla="*/ 56 w 97"/>
                <a:gd name="T115" fmla="*/ 48 h 56"/>
                <a:gd name="T116" fmla="*/ 60 w 97"/>
                <a:gd name="T117" fmla="*/ 48 h 56"/>
                <a:gd name="T118" fmla="*/ 63 w 97"/>
                <a:gd name="T119" fmla="*/ 48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97" h="56">
                  <a:moveTo>
                    <a:pt x="63" y="48"/>
                  </a:moveTo>
                  <a:lnTo>
                    <a:pt x="67" y="45"/>
                  </a:lnTo>
                  <a:lnTo>
                    <a:pt x="67" y="45"/>
                  </a:lnTo>
                  <a:lnTo>
                    <a:pt x="71" y="41"/>
                  </a:lnTo>
                  <a:lnTo>
                    <a:pt x="74" y="41"/>
                  </a:lnTo>
                  <a:lnTo>
                    <a:pt x="78" y="41"/>
                  </a:lnTo>
                  <a:lnTo>
                    <a:pt x="78" y="37"/>
                  </a:lnTo>
                  <a:lnTo>
                    <a:pt x="82" y="30"/>
                  </a:lnTo>
                  <a:lnTo>
                    <a:pt x="86" y="19"/>
                  </a:lnTo>
                  <a:lnTo>
                    <a:pt x="89" y="15"/>
                  </a:lnTo>
                  <a:lnTo>
                    <a:pt x="93" y="15"/>
                  </a:lnTo>
                  <a:lnTo>
                    <a:pt x="97" y="11"/>
                  </a:lnTo>
                  <a:lnTo>
                    <a:pt x="93" y="8"/>
                  </a:lnTo>
                  <a:lnTo>
                    <a:pt x="89" y="4"/>
                  </a:lnTo>
                  <a:lnTo>
                    <a:pt x="86" y="0"/>
                  </a:lnTo>
                  <a:lnTo>
                    <a:pt x="82" y="4"/>
                  </a:lnTo>
                  <a:lnTo>
                    <a:pt x="78" y="0"/>
                  </a:lnTo>
                  <a:lnTo>
                    <a:pt x="71" y="4"/>
                  </a:lnTo>
                  <a:lnTo>
                    <a:pt x="67" y="0"/>
                  </a:lnTo>
                  <a:lnTo>
                    <a:pt x="60" y="0"/>
                  </a:lnTo>
                  <a:lnTo>
                    <a:pt x="60" y="4"/>
                  </a:lnTo>
                  <a:lnTo>
                    <a:pt x="56" y="8"/>
                  </a:lnTo>
                  <a:lnTo>
                    <a:pt x="56" y="11"/>
                  </a:lnTo>
                  <a:lnTo>
                    <a:pt x="49" y="8"/>
                  </a:lnTo>
                  <a:lnTo>
                    <a:pt x="45" y="11"/>
                  </a:lnTo>
                  <a:lnTo>
                    <a:pt x="41" y="11"/>
                  </a:lnTo>
                  <a:lnTo>
                    <a:pt x="41" y="15"/>
                  </a:lnTo>
                  <a:lnTo>
                    <a:pt x="30" y="15"/>
                  </a:lnTo>
                  <a:lnTo>
                    <a:pt x="26" y="19"/>
                  </a:lnTo>
                  <a:lnTo>
                    <a:pt x="19" y="15"/>
                  </a:lnTo>
                  <a:lnTo>
                    <a:pt x="8" y="11"/>
                  </a:lnTo>
                  <a:lnTo>
                    <a:pt x="8" y="11"/>
                  </a:lnTo>
                  <a:lnTo>
                    <a:pt x="8" y="15"/>
                  </a:lnTo>
                  <a:lnTo>
                    <a:pt x="8" y="19"/>
                  </a:lnTo>
                  <a:lnTo>
                    <a:pt x="0" y="19"/>
                  </a:lnTo>
                  <a:lnTo>
                    <a:pt x="0" y="19"/>
                  </a:lnTo>
                  <a:lnTo>
                    <a:pt x="4" y="23"/>
                  </a:lnTo>
                  <a:lnTo>
                    <a:pt x="4" y="26"/>
                  </a:lnTo>
                  <a:lnTo>
                    <a:pt x="4" y="30"/>
                  </a:lnTo>
                  <a:lnTo>
                    <a:pt x="4" y="30"/>
                  </a:lnTo>
                  <a:lnTo>
                    <a:pt x="0" y="34"/>
                  </a:lnTo>
                  <a:lnTo>
                    <a:pt x="0" y="34"/>
                  </a:lnTo>
                  <a:lnTo>
                    <a:pt x="4" y="37"/>
                  </a:lnTo>
                  <a:lnTo>
                    <a:pt x="4" y="45"/>
                  </a:lnTo>
                  <a:lnTo>
                    <a:pt x="8" y="45"/>
                  </a:lnTo>
                  <a:lnTo>
                    <a:pt x="15" y="48"/>
                  </a:lnTo>
                  <a:lnTo>
                    <a:pt x="19" y="52"/>
                  </a:lnTo>
                  <a:lnTo>
                    <a:pt x="23" y="52"/>
                  </a:lnTo>
                  <a:lnTo>
                    <a:pt x="30" y="56"/>
                  </a:lnTo>
                  <a:lnTo>
                    <a:pt x="37" y="56"/>
                  </a:lnTo>
                  <a:lnTo>
                    <a:pt x="37" y="52"/>
                  </a:lnTo>
                  <a:lnTo>
                    <a:pt x="41" y="56"/>
                  </a:lnTo>
                  <a:lnTo>
                    <a:pt x="41" y="52"/>
                  </a:lnTo>
                  <a:lnTo>
                    <a:pt x="45" y="52"/>
                  </a:lnTo>
                  <a:lnTo>
                    <a:pt x="49" y="52"/>
                  </a:lnTo>
                  <a:lnTo>
                    <a:pt x="49" y="48"/>
                  </a:lnTo>
                  <a:lnTo>
                    <a:pt x="52" y="45"/>
                  </a:lnTo>
                  <a:lnTo>
                    <a:pt x="56" y="48"/>
                  </a:lnTo>
                  <a:lnTo>
                    <a:pt x="60" y="48"/>
                  </a:lnTo>
                  <a:lnTo>
                    <a:pt x="63"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5" name="Freeform 49">
              <a:extLst>
                <a:ext uri="{FF2B5EF4-FFF2-40B4-BE49-F238E27FC236}">
                  <a16:creationId xmlns:a16="http://schemas.microsoft.com/office/drawing/2014/main" xmlns="" id="{E3A14658-FBA5-46E0-9DED-DA6F8E930D30}"/>
                </a:ext>
              </a:extLst>
            </p:cNvPr>
            <p:cNvSpPr/>
            <p:nvPr/>
          </p:nvSpPr>
          <p:spPr bwMode="auto">
            <a:xfrm>
              <a:off x="5417687" y="2876579"/>
              <a:ext cx="145103" cy="59354"/>
            </a:xfrm>
            <a:custGeom>
              <a:avLst/>
              <a:gdLst>
                <a:gd name="T0" fmla="*/ 0 w 81"/>
                <a:gd name="T1" fmla="*/ 26 h 34"/>
                <a:gd name="T2" fmla="*/ 11 w 81"/>
                <a:gd name="T3" fmla="*/ 30 h 34"/>
                <a:gd name="T4" fmla="*/ 18 w 81"/>
                <a:gd name="T5" fmla="*/ 34 h 34"/>
                <a:gd name="T6" fmla="*/ 22 w 81"/>
                <a:gd name="T7" fmla="*/ 30 h 34"/>
                <a:gd name="T8" fmla="*/ 33 w 81"/>
                <a:gd name="T9" fmla="*/ 30 h 34"/>
                <a:gd name="T10" fmla="*/ 33 w 81"/>
                <a:gd name="T11" fmla="*/ 26 h 34"/>
                <a:gd name="T12" fmla="*/ 37 w 81"/>
                <a:gd name="T13" fmla="*/ 26 h 34"/>
                <a:gd name="T14" fmla="*/ 41 w 81"/>
                <a:gd name="T15" fmla="*/ 23 h 34"/>
                <a:gd name="T16" fmla="*/ 48 w 81"/>
                <a:gd name="T17" fmla="*/ 26 h 34"/>
                <a:gd name="T18" fmla="*/ 48 w 81"/>
                <a:gd name="T19" fmla="*/ 23 h 34"/>
                <a:gd name="T20" fmla="*/ 52 w 81"/>
                <a:gd name="T21" fmla="*/ 19 h 34"/>
                <a:gd name="T22" fmla="*/ 52 w 81"/>
                <a:gd name="T23" fmla="*/ 15 h 34"/>
                <a:gd name="T24" fmla="*/ 59 w 81"/>
                <a:gd name="T25" fmla="*/ 15 h 34"/>
                <a:gd name="T26" fmla="*/ 63 w 81"/>
                <a:gd name="T27" fmla="*/ 19 h 34"/>
                <a:gd name="T28" fmla="*/ 70 w 81"/>
                <a:gd name="T29" fmla="*/ 15 h 34"/>
                <a:gd name="T30" fmla="*/ 74 w 81"/>
                <a:gd name="T31" fmla="*/ 19 h 34"/>
                <a:gd name="T32" fmla="*/ 78 w 81"/>
                <a:gd name="T33" fmla="*/ 15 h 34"/>
                <a:gd name="T34" fmla="*/ 78 w 81"/>
                <a:gd name="T35" fmla="*/ 12 h 34"/>
                <a:gd name="T36" fmla="*/ 81 w 81"/>
                <a:gd name="T37" fmla="*/ 4 h 34"/>
                <a:gd name="T38" fmla="*/ 81 w 81"/>
                <a:gd name="T39" fmla="*/ 4 h 34"/>
                <a:gd name="T40" fmla="*/ 74 w 81"/>
                <a:gd name="T41" fmla="*/ 0 h 34"/>
                <a:gd name="T42" fmla="*/ 70 w 81"/>
                <a:gd name="T43" fmla="*/ 0 h 34"/>
                <a:gd name="T44" fmla="*/ 66 w 81"/>
                <a:gd name="T45" fmla="*/ 0 h 34"/>
                <a:gd name="T46" fmla="*/ 63 w 81"/>
                <a:gd name="T47" fmla="*/ 0 h 34"/>
                <a:gd name="T48" fmla="*/ 63 w 81"/>
                <a:gd name="T49" fmla="*/ 0 h 34"/>
                <a:gd name="T50" fmla="*/ 59 w 81"/>
                <a:gd name="T51" fmla="*/ 0 h 34"/>
                <a:gd name="T52" fmla="*/ 59 w 81"/>
                <a:gd name="T53" fmla="*/ 0 h 34"/>
                <a:gd name="T54" fmla="*/ 52 w 81"/>
                <a:gd name="T55" fmla="*/ 0 h 34"/>
                <a:gd name="T56" fmla="*/ 52 w 81"/>
                <a:gd name="T57" fmla="*/ 0 h 34"/>
                <a:gd name="T58" fmla="*/ 48 w 81"/>
                <a:gd name="T59" fmla="*/ 0 h 34"/>
                <a:gd name="T60" fmla="*/ 48 w 81"/>
                <a:gd name="T61" fmla="*/ 4 h 34"/>
                <a:gd name="T62" fmla="*/ 44 w 81"/>
                <a:gd name="T63" fmla="*/ 4 h 34"/>
                <a:gd name="T64" fmla="*/ 41 w 81"/>
                <a:gd name="T65" fmla="*/ 4 h 34"/>
                <a:gd name="T66" fmla="*/ 41 w 81"/>
                <a:gd name="T67" fmla="*/ 4 h 34"/>
                <a:gd name="T68" fmla="*/ 33 w 81"/>
                <a:gd name="T69" fmla="*/ 4 h 34"/>
                <a:gd name="T70" fmla="*/ 29 w 81"/>
                <a:gd name="T71" fmla="*/ 4 h 34"/>
                <a:gd name="T72" fmla="*/ 26 w 81"/>
                <a:gd name="T73" fmla="*/ 8 h 34"/>
                <a:gd name="T74" fmla="*/ 22 w 81"/>
                <a:gd name="T75" fmla="*/ 12 h 34"/>
                <a:gd name="T76" fmla="*/ 15 w 81"/>
                <a:gd name="T77" fmla="*/ 12 h 34"/>
                <a:gd name="T78" fmla="*/ 11 w 81"/>
                <a:gd name="T79" fmla="*/ 12 h 34"/>
                <a:gd name="T80" fmla="*/ 7 w 81"/>
                <a:gd name="T81" fmla="*/ 12 h 34"/>
                <a:gd name="T82" fmla="*/ 3 w 81"/>
                <a:gd name="T83" fmla="*/ 12 h 34"/>
                <a:gd name="T84" fmla="*/ 0 w 81"/>
                <a:gd name="T85" fmla="*/ 15 h 34"/>
                <a:gd name="T86" fmla="*/ 0 w 81"/>
                <a:gd name="T87" fmla="*/ 15 h 34"/>
                <a:gd name="T88" fmla="*/ 0 w 81"/>
                <a:gd name="T89" fmla="*/ 19 h 34"/>
                <a:gd name="T90" fmla="*/ 0 w 81"/>
                <a:gd name="T91" fmla="*/ 26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1" h="34">
                  <a:moveTo>
                    <a:pt x="0" y="26"/>
                  </a:moveTo>
                  <a:lnTo>
                    <a:pt x="11" y="30"/>
                  </a:lnTo>
                  <a:lnTo>
                    <a:pt x="18" y="34"/>
                  </a:lnTo>
                  <a:lnTo>
                    <a:pt x="22" y="30"/>
                  </a:lnTo>
                  <a:lnTo>
                    <a:pt x="33" y="30"/>
                  </a:lnTo>
                  <a:lnTo>
                    <a:pt x="33" y="26"/>
                  </a:lnTo>
                  <a:lnTo>
                    <a:pt x="37" y="26"/>
                  </a:lnTo>
                  <a:lnTo>
                    <a:pt x="41" y="23"/>
                  </a:lnTo>
                  <a:lnTo>
                    <a:pt x="48" y="26"/>
                  </a:lnTo>
                  <a:lnTo>
                    <a:pt x="48" y="23"/>
                  </a:lnTo>
                  <a:lnTo>
                    <a:pt x="52" y="19"/>
                  </a:lnTo>
                  <a:lnTo>
                    <a:pt x="52" y="15"/>
                  </a:lnTo>
                  <a:lnTo>
                    <a:pt x="59" y="15"/>
                  </a:lnTo>
                  <a:lnTo>
                    <a:pt x="63" y="19"/>
                  </a:lnTo>
                  <a:lnTo>
                    <a:pt x="70" y="15"/>
                  </a:lnTo>
                  <a:lnTo>
                    <a:pt x="74" y="19"/>
                  </a:lnTo>
                  <a:lnTo>
                    <a:pt x="78" y="15"/>
                  </a:lnTo>
                  <a:lnTo>
                    <a:pt x="78" y="12"/>
                  </a:lnTo>
                  <a:lnTo>
                    <a:pt x="81" y="4"/>
                  </a:lnTo>
                  <a:lnTo>
                    <a:pt x="81" y="4"/>
                  </a:lnTo>
                  <a:lnTo>
                    <a:pt x="74" y="0"/>
                  </a:lnTo>
                  <a:lnTo>
                    <a:pt x="70" y="0"/>
                  </a:lnTo>
                  <a:lnTo>
                    <a:pt x="66" y="0"/>
                  </a:lnTo>
                  <a:lnTo>
                    <a:pt x="63" y="0"/>
                  </a:lnTo>
                  <a:lnTo>
                    <a:pt x="63" y="0"/>
                  </a:lnTo>
                  <a:lnTo>
                    <a:pt x="59" y="0"/>
                  </a:lnTo>
                  <a:lnTo>
                    <a:pt x="59" y="0"/>
                  </a:lnTo>
                  <a:lnTo>
                    <a:pt x="52" y="0"/>
                  </a:lnTo>
                  <a:lnTo>
                    <a:pt x="52" y="0"/>
                  </a:lnTo>
                  <a:lnTo>
                    <a:pt x="48" y="0"/>
                  </a:lnTo>
                  <a:lnTo>
                    <a:pt x="48" y="4"/>
                  </a:lnTo>
                  <a:lnTo>
                    <a:pt x="44" y="4"/>
                  </a:lnTo>
                  <a:lnTo>
                    <a:pt x="41" y="4"/>
                  </a:lnTo>
                  <a:lnTo>
                    <a:pt x="41" y="4"/>
                  </a:lnTo>
                  <a:lnTo>
                    <a:pt x="33" y="4"/>
                  </a:lnTo>
                  <a:lnTo>
                    <a:pt x="29" y="4"/>
                  </a:lnTo>
                  <a:lnTo>
                    <a:pt x="26" y="8"/>
                  </a:lnTo>
                  <a:lnTo>
                    <a:pt x="22" y="12"/>
                  </a:lnTo>
                  <a:lnTo>
                    <a:pt x="15" y="12"/>
                  </a:lnTo>
                  <a:lnTo>
                    <a:pt x="11" y="12"/>
                  </a:lnTo>
                  <a:lnTo>
                    <a:pt x="7" y="12"/>
                  </a:lnTo>
                  <a:lnTo>
                    <a:pt x="3" y="12"/>
                  </a:lnTo>
                  <a:lnTo>
                    <a:pt x="0" y="15"/>
                  </a:lnTo>
                  <a:lnTo>
                    <a:pt x="0" y="15"/>
                  </a:lnTo>
                  <a:lnTo>
                    <a:pt x="0" y="19"/>
                  </a:lnTo>
                  <a:lnTo>
                    <a:pt x="0"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6" name="Freeform 50">
              <a:extLst>
                <a:ext uri="{FF2B5EF4-FFF2-40B4-BE49-F238E27FC236}">
                  <a16:creationId xmlns:a16="http://schemas.microsoft.com/office/drawing/2014/main" xmlns="" id="{2D49071A-0C5C-4941-8AE2-2979B0497388}"/>
                </a:ext>
              </a:extLst>
            </p:cNvPr>
            <p:cNvSpPr/>
            <p:nvPr/>
          </p:nvSpPr>
          <p:spPr bwMode="auto">
            <a:xfrm>
              <a:off x="5577118" y="3045915"/>
              <a:ext cx="171973" cy="90778"/>
            </a:xfrm>
            <a:custGeom>
              <a:avLst/>
              <a:gdLst>
                <a:gd name="T0" fmla="*/ 7 w 96"/>
                <a:gd name="T1" fmla="*/ 0 h 52"/>
                <a:gd name="T2" fmla="*/ 11 w 96"/>
                <a:gd name="T3" fmla="*/ 4 h 52"/>
                <a:gd name="T4" fmla="*/ 11 w 96"/>
                <a:gd name="T5" fmla="*/ 7 h 52"/>
                <a:gd name="T6" fmla="*/ 18 w 96"/>
                <a:gd name="T7" fmla="*/ 4 h 52"/>
                <a:gd name="T8" fmla="*/ 22 w 96"/>
                <a:gd name="T9" fmla="*/ 7 h 52"/>
                <a:gd name="T10" fmla="*/ 33 w 96"/>
                <a:gd name="T11" fmla="*/ 7 h 52"/>
                <a:gd name="T12" fmla="*/ 37 w 96"/>
                <a:gd name="T13" fmla="*/ 7 h 52"/>
                <a:gd name="T14" fmla="*/ 44 w 96"/>
                <a:gd name="T15" fmla="*/ 7 h 52"/>
                <a:gd name="T16" fmla="*/ 51 w 96"/>
                <a:gd name="T17" fmla="*/ 7 h 52"/>
                <a:gd name="T18" fmla="*/ 59 w 96"/>
                <a:gd name="T19" fmla="*/ 4 h 52"/>
                <a:gd name="T20" fmla="*/ 70 w 96"/>
                <a:gd name="T21" fmla="*/ 0 h 52"/>
                <a:gd name="T22" fmla="*/ 81 w 96"/>
                <a:gd name="T23" fmla="*/ 0 h 52"/>
                <a:gd name="T24" fmla="*/ 89 w 96"/>
                <a:gd name="T25" fmla="*/ 0 h 52"/>
                <a:gd name="T26" fmla="*/ 92 w 96"/>
                <a:gd name="T27" fmla="*/ 4 h 52"/>
                <a:gd name="T28" fmla="*/ 96 w 96"/>
                <a:gd name="T29" fmla="*/ 7 h 52"/>
                <a:gd name="T30" fmla="*/ 92 w 96"/>
                <a:gd name="T31" fmla="*/ 15 h 52"/>
                <a:gd name="T32" fmla="*/ 85 w 96"/>
                <a:gd name="T33" fmla="*/ 15 h 52"/>
                <a:gd name="T34" fmla="*/ 85 w 96"/>
                <a:gd name="T35" fmla="*/ 26 h 52"/>
                <a:gd name="T36" fmla="*/ 81 w 96"/>
                <a:gd name="T37" fmla="*/ 30 h 52"/>
                <a:gd name="T38" fmla="*/ 89 w 96"/>
                <a:gd name="T39" fmla="*/ 37 h 52"/>
                <a:gd name="T40" fmla="*/ 89 w 96"/>
                <a:gd name="T41" fmla="*/ 41 h 52"/>
                <a:gd name="T42" fmla="*/ 85 w 96"/>
                <a:gd name="T43" fmla="*/ 41 h 52"/>
                <a:gd name="T44" fmla="*/ 74 w 96"/>
                <a:gd name="T45" fmla="*/ 37 h 52"/>
                <a:gd name="T46" fmla="*/ 70 w 96"/>
                <a:gd name="T47" fmla="*/ 41 h 52"/>
                <a:gd name="T48" fmla="*/ 66 w 96"/>
                <a:gd name="T49" fmla="*/ 41 h 52"/>
                <a:gd name="T50" fmla="*/ 63 w 96"/>
                <a:gd name="T51" fmla="*/ 44 h 52"/>
                <a:gd name="T52" fmla="*/ 63 w 96"/>
                <a:gd name="T53" fmla="*/ 52 h 52"/>
                <a:gd name="T54" fmla="*/ 55 w 96"/>
                <a:gd name="T55" fmla="*/ 52 h 52"/>
                <a:gd name="T56" fmla="*/ 48 w 96"/>
                <a:gd name="T57" fmla="*/ 52 h 52"/>
                <a:gd name="T58" fmla="*/ 44 w 96"/>
                <a:gd name="T59" fmla="*/ 52 h 52"/>
                <a:gd name="T60" fmla="*/ 40 w 96"/>
                <a:gd name="T61" fmla="*/ 52 h 52"/>
                <a:gd name="T62" fmla="*/ 29 w 96"/>
                <a:gd name="T63" fmla="*/ 48 h 52"/>
                <a:gd name="T64" fmla="*/ 22 w 96"/>
                <a:gd name="T65" fmla="*/ 52 h 52"/>
                <a:gd name="T66" fmla="*/ 18 w 96"/>
                <a:gd name="T67" fmla="*/ 52 h 52"/>
                <a:gd name="T68" fmla="*/ 14 w 96"/>
                <a:gd name="T69" fmla="*/ 48 h 52"/>
                <a:gd name="T70" fmla="*/ 11 w 96"/>
                <a:gd name="T71" fmla="*/ 41 h 52"/>
                <a:gd name="T72" fmla="*/ 3 w 96"/>
                <a:gd name="T73" fmla="*/ 33 h 52"/>
                <a:gd name="T74" fmla="*/ 3 w 96"/>
                <a:gd name="T75" fmla="*/ 30 h 52"/>
                <a:gd name="T76" fmla="*/ 7 w 96"/>
                <a:gd name="T77" fmla="*/ 22 h 52"/>
                <a:gd name="T78" fmla="*/ 7 w 96"/>
                <a:gd name="T79" fmla="*/ 15 h 52"/>
                <a:gd name="T80" fmla="*/ 0 w 96"/>
                <a:gd name="T81" fmla="*/ 4 h 52"/>
                <a:gd name="T82" fmla="*/ 3 w 96"/>
                <a:gd name="T83" fmla="*/ 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6" h="52">
                  <a:moveTo>
                    <a:pt x="3" y="0"/>
                  </a:moveTo>
                  <a:lnTo>
                    <a:pt x="7" y="0"/>
                  </a:lnTo>
                  <a:lnTo>
                    <a:pt x="11" y="0"/>
                  </a:lnTo>
                  <a:lnTo>
                    <a:pt x="11" y="4"/>
                  </a:lnTo>
                  <a:lnTo>
                    <a:pt x="7" y="4"/>
                  </a:lnTo>
                  <a:lnTo>
                    <a:pt x="11" y="7"/>
                  </a:lnTo>
                  <a:lnTo>
                    <a:pt x="14" y="4"/>
                  </a:lnTo>
                  <a:lnTo>
                    <a:pt x="18" y="4"/>
                  </a:lnTo>
                  <a:lnTo>
                    <a:pt x="18" y="7"/>
                  </a:lnTo>
                  <a:lnTo>
                    <a:pt x="22" y="7"/>
                  </a:lnTo>
                  <a:lnTo>
                    <a:pt x="26" y="7"/>
                  </a:lnTo>
                  <a:lnTo>
                    <a:pt x="33" y="7"/>
                  </a:lnTo>
                  <a:lnTo>
                    <a:pt x="37" y="7"/>
                  </a:lnTo>
                  <a:lnTo>
                    <a:pt x="37" y="7"/>
                  </a:lnTo>
                  <a:lnTo>
                    <a:pt x="40" y="7"/>
                  </a:lnTo>
                  <a:lnTo>
                    <a:pt x="44" y="7"/>
                  </a:lnTo>
                  <a:lnTo>
                    <a:pt x="51" y="7"/>
                  </a:lnTo>
                  <a:lnTo>
                    <a:pt x="51" y="7"/>
                  </a:lnTo>
                  <a:lnTo>
                    <a:pt x="55" y="4"/>
                  </a:lnTo>
                  <a:lnTo>
                    <a:pt x="59" y="4"/>
                  </a:lnTo>
                  <a:lnTo>
                    <a:pt x="66" y="0"/>
                  </a:lnTo>
                  <a:lnTo>
                    <a:pt x="70" y="0"/>
                  </a:lnTo>
                  <a:lnTo>
                    <a:pt x="77" y="0"/>
                  </a:lnTo>
                  <a:lnTo>
                    <a:pt x="81" y="0"/>
                  </a:lnTo>
                  <a:lnTo>
                    <a:pt x="85" y="4"/>
                  </a:lnTo>
                  <a:lnTo>
                    <a:pt x="89" y="0"/>
                  </a:lnTo>
                  <a:lnTo>
                    <a:pt x="92" y="4"/>
                  </a:lnTo>
                  <a:lnTo>
                    <a:pt x="92" y="4"/>
                  </a:lnTo>
                  <a:lnTo>
                    <a:pt x="96" y="4"/>
                  </a:lnTo>
                  <a:lnTo>
                    <a:pt x="96" y="7"/>
                  </a:lnTo>
                  <a:lnTo>
                    <a:pt x="96" y="11"/>
                  </a:lnTo>
                  <a:lnTo>
                    <a:pt x="92" y="15"/>
                  </a:lnTo>
                  <a:lnTo>
                    <a:pt x="92" y="11"/>
                  </a:lnTo>
                  <a:lnTo>
                    <a:pt x="85" y="15"/>
                  </a:lnTo>
                  <a:lnTo>
                    <a:pt x="89" y="22"/>
                  </a:lnTo>
                  <a:lnTo>
                    <a:pt x="85" y="26"/>
                  </a:lnTo>
                  <a:lnTo>
                    <a:pt x="81" y="30"/>
                  </a:lnTo>
                  <a:lnTo>
                    <a:pt x="81" y="30"/>
                  </a:lnTo>
                  <a:lnTo>
                    <a:pt x="85" y="30"/>
                  </a:lnTo>
                  <a:lnTo>
                    <a:pt x="89" y="37"/>
                  </a:lnTo>
                  <a:lnTo>
                    <a:pt x="89" y="37"/>
                  </a:lnTo>
                  <a:lnTo>
                    <a:pt x="89" y="41"/>
                  </a:lnTo>
                  <a:lnTo>
                    <a:pt x="85" y="37"/>
                  </a:lnTo>
                  <a:lnTo>
                    <a:pt x="85" y="41"/>
                  </a:lnTo>
                  <a:lnTo>
                    <a:pt x="81" y="37"/>
                  </a:lnTo>
                  <a:lnTo>
                    <a:pt x="74" y="37"/>
                  </a:lnTo>
                  <a:lnTo>
                    <a:pt x="74" y="37"/>
                  </a:lnTo>
                  <a:lnTo>
                    <a:pt x="70" y="41"/>
                  </a:lnTo>
                  <a:lnTo>
                    <a:pt x="66" y="41"/>
                  </a:lnTo>
                  <a:lnTo>
                    <a:pt x="66" y="41"/>
                  </a:lnTo>
                  <a:lnTo>
                    <a:pt x="66" y="41"/>
                  </a:lnTo>
                  <a:lnTo>
                    <a:pt x="63" y="44"/>
                  </a:lnTo>
                  <a:lnTo>
                    <a:pt x="63" y="48"/>
                  </a:lnTo>
                  <a:lnTo>
                    <a:pt x="63" y="52"/>
                  </a:lnTo>
                  <a:lnTo>
                    <a:pt x="63" y="52"/>
                  </a:lnTo>
                  <a:lnTo>
                    <a:pt x="55" y="52"/>
                  </a:lnTo>
                  <a:lnTo>
                    <a:pt x="51" y="52"/>
                  </a:lnTo>
                  <a:lnTo>
                    <a:pt x="48" y="52"/>
                  </a:lnTo>
                  <a:lnTo>
                    <a:pt x="44" y="52"/>
                  </a:lnTo>
                  <a:lnTo>
                    <a:pt x="44" y="52"/>
                  </a:lnTo>
                  <a:lnTo>
                    <a:pt x="40" y="52"/>
                  </a:lnTo>
                  <a:lnTo>
                    <a:pt x="40" y="52"/>
                  </a:lnTo>
                  <a:lnTo>
                    <a:pt x="33" y="52"/>
                  </a:lnTo>
                  <a:lnTo>
                    <a:pt x="29" y="48"/>
                  </a:lnTo>
                  <a:lnTo>
                    <a:pt x="29" y="52"/>
                  </a:lnTo>
                  <a:lnTo>
                    <a:pt x="22" y="52"/>
                  </a:lnTo>
                  <a:lnTo>
                    <a:pt x="18" y="52"/>
                  </a:lnTo>
                  <a:lnTo>
                    <a:pt x="18" y="52"/>
                  </a:lnTo>
                  <a:lnTo>
                    <a:pt x="18" y="52"/>
                  </a:lnTo>
                  <a:lnTo>
                    <a:pt x="14" y="48"/>
                  </a:lnTo>
                  <a:lnTo>
                    <a:pt x="14" y="44"/>
                  </a:lnTo>
                  <a:lnTo>
                    <a:pt x="11" y="41"/>
                  </a:lnTo>
                  <a:lnTo>
                    <a:pt x="3" y="33"/>
                  </a:lnTo>
                  <a:lnTo>
                    <a:pt x="3" y="33"/>
                  </a:lnTo>
                  <a:lnTo>
                    <a:pt x="7" y="33"/>
                  </a:lnTo>
                  <a:lnTo>
                    <a:pt x="3" y="30"/>
                  </a:lnTo>
                  <a:lnTo>
                    <a:pt x="3" y="26"/>
                  </a:lnTo>
                  <a:lnTo>
                    <a:pt x="7" y="22"/>
                  </a:lnTo>
                  <a:lnTo>
                    <a:pt x="11" y="18"/>
                  </a:lnTo>
                  <a:lnTo>
                    <a:pt x="7" y="15"/>
                  </a:lnTo>
                  <a:lnTo>
                    <a:pt x="3" y="11"/>
                  </a:lnTo>
                  <a:lnTo>
                    <a:pt x="0" y="4"/>
                  </a:lnTo>
                  <a:lnTo>
                    <a:pt x="3" y="0"/>
                  </a:lnTo>
                  <a:lnTo>
                    <a:pt x="3"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7" name="Freeform 51">
              <a:extLst>
                <a:ext uri="{FF2B5EF4-FFF2-40B4-BE49-F238E27FC236}">
                  <a16:creationId xmlns:a16="http://schemas.microsoft.com/office/drawing/2014/main" xmlns="" id="{5B15915E-6849-4696-A0E2-75ED4B1174BF}"/>
                </a:ext>
              </a:extLst>
            </p:cNvPr>
            <p:cNvSpPr/>
            <p:nvPr/>
          </p:nvSpPr>
          <p:spPr bwMode="auto">
            <a:xfrm>
              <a:off x="5530543" y="3103523"/>
              <a:ext cx="78821" cy="52372"/>
            </a:xfrm>
            <a:custGeom>
              <a:avLst/>
              <a:gdLst>
                <a:gd name="T0" fmla="*/ 29 w 44"/>
                <a:gd name="T1" fmla="*/ 0 h 30"/>
                <a:gd name="T2" fmla="*/ 37 w 44"/>
                <a:gd name="T3" fmla="*/ 8 h 30"/>
                <a:gd name="T4" fmla="*/ 40 w 44"/>
                <a:gd name="T5" fmla="*/ 11 h 30"/>
                <a:gd name="T6" fmla="*/ 40 w 44"/>
                <a:gd name="T7" fmla="*/ 15 h 30"/>
                <a:gd name="T8" fmla="*/ 44 w 44"/>
                <a:gd name="T9" fmla="*/ 19 h 30"/>
                <a:gd name="T10" fmla="*/ 40 w 44"/>
                <a:gd name="T11" fmla="*/ 23 h 30"/>
                <a:gd name="T12" fmla="*/ 37 w 44"/>
                <a:gd name="T13" fmla="*/ 23 h 30"/>
                <a:gd name="T14" fmla="*/ 33 w 44"/>
                <a:gd name="T15" fmla="*/ 23 h 30"/>
                <a:gd name="T16" fmla="*/ 26 w 44"/>
                <a:gd name="T17" fmla="*/ 23 h 30"/>
                <a:gd name="T18" fmla="*/ 22 w 44"/>
                <a:gd name="T19" fmla="*/ 26 h 30"/>
                <a:gd name="T20" fmla="*/ 22 w 44"/>
                <a:gd name="T21" fmla="*/ 26 h 30"/>
                <a:gd name="T22" fmla="*/ 18 w 44"/>
                <a:gd name="T23" fmla="*/ 26 h 30"/>
                <a:gd name="T24" fmla="*/ 11 w 44"/>
                <a:gd name="T25" fmla="*/ 30 h 30"/>
                <a:gd name="T26" fmla="*/ 11 w 44"/>
                <a:gd name="T27" fmla="*/ 30 h 30"/>
                <a:gd name="T28" fmla="*/ 7 w 44"/>
                <a:gd name="T29" fmla="*/ 30 h 30"/>
                <a:gd name="T30" fmla="*/ 7 w 44"/>
                <a:gd name="T31" fmla="*/ 26 h 30"/>
                <a:gd name="T32" fmla="*/ 3 w 44"/>
                <a:gd name="T33" fmla="*/ 23 h 30"/>
                <a:gd name="T34" fmla="*/ 0 w 44"/>
                <a:gd name="T35" fmla="*/ 15 h 30"/>
                <a:gd name="T36" fmla="*/ 3 w 44"/>
                <a:gd name="T37" fmla="*/ 11 h 30"/>
                <a:gd name="T38" fmla="*/ 3 w 44"/>
                <a:gd name="T39" fmla="*/ 11 h 30"/>
                <a:gd name="T40" fmla="*/ 3 w 44"/>
                <a:gd name="T41" fmla="*/ 11 h 30"/>
                <a:gd name="T42" fmla="*/ 3 w 44"/>
                <a:gd name="T43" fmla="*/ 8 h 30"/>
                <a:gd name="T44" fmla="*/ 7 w 44"/>
                <a:gd name="T45" fmla="*/ 4 h 30"/>
                <a:gd name="T46" fmla="*/ 11 w 44"/>
                <a:gd name="T47" fmla="*/ 4 h 30"/>
                <a:gd name="T48" fmla="*/ 15 w 44"/>
                <a:gd name="T49" fmla="*/ 4 h 30"/>
                <a:gd name="T50" fmla="*/ 22 w 44"/>
                <a:gd name="T51" fmla="*/ 0 h 30"/>
                <a:gd name="T52" fmla="*/ 22 w 44"/>
                <a:gd name="T53" fmla="*/ 4 h 30"/>
                <a:gd name="T54" fmla="*/ 29 w 44"/>
                <a:gd name="T55" fmla="*/ 0 h 30"/>
                <a:gd name="T56" fmla="*/ 29 w 44"/>
                <a:gd name="T57" fmla="*/ 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4" h="30">
                  <a:moveTo>
                    <a:pt x="29" y="0"/>
                  </a:moveTo>
                  <a:lnTo>
                    <a:pt x="37" y="8"/>
                  </a:lnTo>
                  <a:lnTo>
                    <a:pt x="40" y="11"/>
                  </a:lnTo>
                  <a:lnTo>
                    <a:pt x="40" y="15"/>
                  </a:lnTo>
                  <a:lnTo>
                    <a:pt x="44" y="19"/>
                  </a:lnTo>
                  <a:lnTo>
                    <a:pt x="40" y="23"/>
                  </a:lnTo>
                  <a:lnTo>
                    <a:pt x="37" y="23"/>
                  </a:lnTo>
                  <a:lnTo>
                    <a:pt x="33" y="23"/>
                  </a:lnTo>
                  <a:lnTo>
                    <a:pt x="26" y="23"/>
                  </a:lnTo>
                  <a:lnTo>
                    <a:pt x="22" y="26"/>
                  </a:lnTo>
                  <a:lnTo>
                    <a:pt x="22" y="26"/>
                  </a:lnTo>
                  <a:lnTo>
                    <a:pt x="18" y="26"/>
                  </a:lnTo>
                  <a:lnTo>
                    <a:pt x="11" y="30"/>
                  </a:lnTo>
                  <a:lnTo>
                    <a:pt x="11" y="30"/>
                  </a:lnTo>
                  <a:lnTo>
                    <a:pt x="7" y="30"/>
                  </a:lnTo>
                  <a:lnTo>
                    <a:pt x="7" y="26"/>
                  </a:lnTo>
                  <a:lnTo>
                    <a:pt x="3" y="23"/>
                  </a:lnTo>
                  <a:lnTo>
                    <a:pt x="0" y="15"/>
                  </a:lnTo>
                  <a:lnTo>
                    <a:pt x="3" y="11"/>
                  </a:lnTo>
                  <a:lnTo>
                    <a:pt x="3" y="11"/>
                  </a:lnTo>
                  <a:lnTo>
                    <a:pt x="3" y="11"/>
                  </a:lnTo>
                  <a:lnTo>
                    <a:pt x="3" y="8"/>
                  </a:lnTo>
                  <a:lnTo>
                    <a:pt x="7" y="4"/>
                  </a:lnTo>
                  <a:lnTo>
                    <a:pt x="11" y="4"/>
                  </a:lnTo>
                  <a:lnTo>
                    <a:pt x="15" y="4"/>
                  </a:lnTo>
                  <a:lnTo>
                    <a:pt x="22" y="0"/>
                  </a:lnTo>
                  <a:lnTo>
                    <a:pt x="22" y="4"/>
                  </a:lnTo>
                  <a:lnTo>
                    <a:pt x="29" y="0"/>
                  </a:lnTo>
                  <a:lnTo>
                    <a:pt x="29"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8" name="Freeform 52">
              <a:extLst>
                <a:ext uri="{FF2B5EF4-FFF2-40B4-BE49-F238E27FC236}">
                  <a16:creationId xmlns:a16="http://schemas.microsoft.com/office/drawing/2014/main" xmlns="" id="{B73828F6-0989-4B89-8545-AA91A957E73C}"/>
                </a:ext>
              </a:extLst>
            </p:cNvPr>
            <p:cNvSpPr/>
            <p:nvPr/>
          </p:nvSpPr>
          <p:spPr bwMode="auto">
            <a:xfrm>
              <a:off x="5496509" y="3098287"/>
              <a:ext cx="53742" cy="89033"/>
            </a:xfrm>
            <a:custGeom>
              <a:avLst/>
              <a:gdLst>
                <a:gd name="T0" fmla="*/ 22 w 30"/>
                <a:gd name="T1" fmla="*/ 14 h 51"/>
                <a:gd name="T2" fmla="*/ 19 w 30"/>
                <a:gd name="T3" fmla="*/ 18 h 51"/>
                <a:gd name="T4" fmla="*/ 22 w 30"/>
                <a:gd name="T5" fmla="*/ 26 h 51"/>
                <a:gd name="T6" fmla="*/ 26 w 30"/>
                <a:gd name="T7" fmla="*/ 29 h 51"/>
                <a:gd name="T8" fmla="*/ 26 w 30"/>
                <a:gd name="T9" fmla="*/ 33 h 51"/>
                <a:gd name="T10" fmla="*/ 30 w 30"/>
                <a:gd name="T11" fmla="*/ 33 h 51"/>
                <a:gd name="T12" fmla="*/ 30 w 30"/>
                <a:gd name="T13" fmla="*/ 37 h 51"/>
                <a:gd name="T14" fmla="*/ 26 w 30"/>
                <a:gd name="T15" fmla="*/ 44 h 51"/>
                <a:gd name="T16" fmla="*/ 19 w 30"/>
                <a:gd name="T17" fmla="*/ 44 h 51"/>
                <a:gd name="T18" fmla="*/ 19 w 30"/>
                <a:gd name="T19" fmla="*/ 48 h 51"/>
                <a:gd name="T20" fmla="*/ 19 w 30"/>
                <a:gd name="T21" fmla="*/ 51 h 51"/>
                <a:gd name="T22" fmla="*/ 15 w 30"/>
                <a:gd name="T23" fmla="*/ 51 h 51"/>
                <a:gd name="T24" fmla="*/ 11 w 30"/>
                <a:gd name="T25" fmla="*/ 51 h 51"/>
                <a:gd name="T26" fmla="*/ 8 w 30"/>
                <a:gd name="T27" fmla="*/ 44 h 51"/>
                <a:gd name="T28" fmla="*/ 4 w 30"/>
                <a:gd name="T29" fmla="*/ 44 h 51"/>
                <a:gd name="T30" fmla="*/ 0 w 30"/>
                <a:gd name="T31" fmla="*/ 44 h 51"/>
                <a:gd name="T32" fmla="*/ 4 w 30"/>
                <a:gd name="T33" fmla="*/ 40 h 51"/>
                <a:gd name="T34" fmla="*/ 0 w 30"/>
                <a:gd name="T35" fmla="*/ 37 h 51"/>
                <a:gd name="T36" fmla="*/ 0 w 30"/>
                <a:gd name="T37" fmla="*/ 33 h 51"/>
                <a:gd name="T38" fmla="*/ 4 w 30"/>
                <a:gd name="T39" fmla="*/ 29 h 51"/>
                <a:gd name="T40" fmla="*/ 0 w 30"/>
                <a:gd name="T41" fmla="*/ 26 h 51"/>
                <a:gd name="T42" fmla="*/ 4 w 30"/>
                <a:gd name="T43" fmla="*/ 18 h 51"/>
                <a:gd name="T44" fmla="*/ 4 w 30"/>
                <a:gd name="T45" fmla="*/ 18 h 51"/>
                <a:gd name="T46" fmla="*/ 4 w 30"/>
                <a:gd name="T47" fmla="*/ 14 h 51"/>
                <a:gd name="T48" fmla="*/ 0 w 30"/>
                <a:gd name="T49" fmla="*/ 14 h 51"/>
                <a:gd name="T50" fmla="*/ 0 w 30"/>
                <a:gd name="T51" fmla="*/ 7 h 51"/>
                <a:gd name="T52" fmla="*/ 0 w 30"/>
                <a:gd name="T53" fmla="*/ 3 h 51"/>
                <a:gd name="T54" fmla="*/ 4 w 30"/>
                <a:gd name="T55" fmla="*/ 0 h 51"/>
                <a:gd name="T56" fmla="*/ 8 w 30"/>
                <a:gd name="T57" fmla="*/ 0 h 51"/>
                <a:gd name="T58" fmla="*/ 8 w 30"/>
                <a:gd name="T59" fmla="*/ 3 h 51"/>
                <a:gd name="T60" fmla="*/ 11 w 30"/>
                <a:gd name="T61" fmla="*/ 0 h 51"/>
                <a:gd name="T62" fmla="*/ 11 w 30"/>
                <a:gd name="T63" fmla="*/ 0 h 51"/>
                <a:gd name="T64" fmla="*/ 11 w 30"/>
                <a:gd name="T65" fmla="*/ 0 h 51"/>
                <a:gd name="T66" fmla="*/ 15 w 30"/>
                <a:gd name="T67" fmla="*/ 3 h 51"/>
                <a:gd name="T68" fmla="*/ 15 w 30"/>
                <a:gd name="T69" fmla="*/ 3 h 51"/>
                <a:gd name="T70" fmla="*/ 19 w 30"/>
                <a:gd name="T71" fmla="*/ 7 h 51"/>
                <a:gd name="T72" fmla="*/ 22 w 30"/>
                <a:gd name="T73" fmla="*/ 7 h 51"/>
                <a:gd name="T74" fmla="*/ 22 w 30"/>
                <a:gd name="T75" fmla="*/ 11 h 51"/>
                <a:gd name="T76" fmla="*/ 22 w 30"/>
                <a:gd name="T77" fmla="*/ 14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0" h="51">
                  <a:moveTo>
                    <a:pt x="22" y="14"/>
                  </a:moveTo>
                  <a:lnTo>
                    <a:pt x="19" y="18"/>
                  </a:lnTo>
                  <a:lnTo>
                    <a:pt x="22" y="26"/>
                  </a:lnTo>
                  <a:lnTo>
                    <a:pt x="26" y="29"/>
                  </a:lnTo>
                  <a:lnTo>
                    <a:pt x="26" y="33"/>
                  </a:lnTo>
                  <a:lnTo>
                    <a:pt x="30" y="33"/>
                  </a:lnTo>
                  <a:lnTo>
                    <a:pt x="30" y="37"/>
                  </a:lnTo>
                  <a:lnTo>
                    <a:pt x="26" y="44"/>
                  </a:lnTo>
                  <a:lnTo>
                    <a:pt x="19" y="44"/>
                  </a:lnTo>
                  <a:lnTo>
                    <a:pt x="19" y="48"/>
                  </a:lnTo>
                  <a:lnTo>
                    <a:pt x="19" y="51"/>
                  </a:lnTo>
                  <a:lnTo>
                    <a:pt x="15" y="51"/>
                  </a:lnTo>
                  <a:lnTo>
                    <a:pt x="11" y="51"/>
                  </a:lnTo>
                  <a:lnTo>
                    <a:pt x="8" y="44"/>
                  </a:lnTo>
                  <a:lnTo>
                    <a:pt x="4" y="44"/>
                  </a:lnTo>
                  <a:lnTo>
                    <a:pt x="0" y="44"/>
                  </a:lnTo>
                  <a:lnTo>
                    <a:pt x="4" y="40"/>
                  </a:lnTo>
                  <a:lnTo>
                    <a:pt x="0" y="37"/>
                  </a:lnTo>
                  <a:lnTo>
                    <a:pt x="0" y="33"/>
                  </a:lnTo>
                  <a:lnTo>
                    <a:pt x="4" y="29"/>
                  </a:lnTo>
                  <a:lnTo>
                    <a:pt x="0" y="26"/>
                  </a:lnTo>
                  <a:lnTo>
                    <a:pt x="4" y="18"/>
                  </a:lnTo>
                  <a:lnTo>
                    <a:pt x="4" y="18"/>
                  </a:lnTo>
                  <a:lnTo>
                    <a:pt x="4" y="14"/>
                  </a:lnTo>
                  <a:lnTo>
                    <a:pt x="0" y="14"/>
                  </a:lnTo>
                  <a:lnTo>
                    <a:pt x="0" y="7"/>
                  </a:lnTo>
                  <a:lnTo>
                    <a:pt x="0" y="3"/>
                  </a:lnTo>
                  <a:lnTo>
                    <a:pt x="4" y="0"/>
                  </a:lnTo>
                  <a:lnTo>
                    <a:pt x="8" y="0"/>
                  </a:lnTo>
                  <a:lnTo>
                    <a:pt x="8" y="3"/>
                  </a:lnTo>
                  <a:lnTo>
                    <a:pt x="11" y="0"/>
                  </a:lnTo>
                  <a:lnTo>
                    <a:pt x="11" y="0"/>
                  </a:lnTo>
                  <a:lnTo>
                    <a:pt x="11" y="0"/>
                  </a:lnTo>
                  <a:lnTo>
                    <a:pt x="15" y="3"/>
                  </a:lnTo>
                  <a:lnTo>
                    <a:pt x="15" y="3"/>
                  </a:lnTo>
                  <a:lnTo>
                    <a:pt x="19" y="7"/>
                  </a:lnTo>
                  <a:lnTo>
                    <a:pt x="22" y="7"/>
                  </a:lnTo>
                  <a:lnTo>
                    <a:pt x="22" y="11"/>
                  </a:lnTo>
                  <a:lnTo>
                    <a:pt x="22" y="1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9" name="Freeform 53">
              <a:extLst>
                <a:ext uri="{FF2B5EF4-FFF2-40B4-BE49-F238E27FC236}">
                  <a16:creationId xmlns:a16="http://schemas.microsoft.com/office/drawing/2014/main" xmlns="" id="{141124B0-24F8-4D84-8B9E-76BD0F786422}"/>
                </a:ext>
              </a:extLst>
            </p:cNvPr>
            <p:cNvSpPr/>
            <p:nvPr/>
          </p:nvSpPr>
          <p:spPr bwMode="auto">
            <a:xfrm>
              <a:off x="5476804" y="2981322"/>
              <a:ext cx="120024" cy="141404"/>
            </a:xfrm>
            <a:custGeom>
              <a:avLst/>
              <a:gdLst>
                <a:gd name="T0" fmla="*/ 0 w 67"/>
                <a:gd name="T1" fmla="*/ 7 h 81"/>
                <a:gd name="T2" fmla="*/ 8 w 67"/>
                <a:gd name="T3" fmla="*/ 7 h 81"/>
                <a:gd name="T4" fmla="*/ 11 w 67"/>
                <a:gd name="T5" fmla="*/ 0 h 81"/>
                <a:gd name="T6" fmla="*/ 19 w 67"/>
                <a:gd name="T7" fmla="*/ 3 h 81"/>
                <a:gd name="T8" fmla="*/ 26 w 67"/>
                <a:gd name="T9" fmla="*/ 7 h 81"/>
                <a:gd name="T10" fmla="*/ 30 w 67"/>
                <a:gd name="T11" fmla="*/ 15 h 81"/>
                <a:gd name="T12" fmla="*/ 41 w 67"/>
                <a:gd name="T13" fmla="*/ 18 h 81"/>
                <a:gd name="T14" fmla="*/ 37 w 67"/>
                <a:gd name="T15" fmla="*/ 26 h 81"/>
                <a:gd name="T16" fmla="*/ 45 w 67"/>
                <a:gd name="T17" fmla="*/ 29 h 81"/>
                <a:gd name="T18" fmla="*/ 52 w 67"/>
                <a:gd name="T19" fmla="*/ 29 h 81"/>
                <a:gd name="T20" fmla="*/ 59 w 67"/>
                <a:gd name="T21" fmla="*/ 26 h 81"/>
                <a:gd name="T22" fmla="*/ 59 w 67"/>
                <a:gd name="T23" fmla="*/ 33 h 81"/>
                <a:gd name="T24" fmla="*/ 56 w 67"/>
                <a:gd name="T25" fmla="*/ 41 h 81"/>
                <a:gd name="T26" fmla="*/ 63 w 67"/>
                <a:gd name="T27" fmla="*/ 52 h 81"/>
                <a:gd name="T28" fmla="*/ 63 w 67"/>
                <a:gd name="T29" fmla="*/ 59 h 81"/>
                <a:gd name="T30" fmla="*/ 59 w 67"/>
                <a:gd name="T31" fmla="*/ 67 h 81"/>
                <a:gd name="T32" fmla="*/ 59 w 67"/>
                <a:gd name="T33" fmla="*/ 70 h 81"/>
                <a:gd name="T34" fmla="*/ 52 w 67"/>
                <a:gd name="T35" fmla="*/ 74 h 81"/>
                <a:gd name="T36" fmla="*/ 45 w 67"/>
                <a:gd name="T37" fmla="*/ 74 h 81"/>
                <a:gd name="T38" fmla="*/ 37 w 67"/>
                <a:gd name="T39" fmla="*/ 74 h 81"/>
                <a:gd name="T40" fmla="*/ 33 w 67"/>
                <a:gd name="T41" fmla="*/ 81 h 81"/>
                <a:gd name="T42" fmla="*/ 33 w 67"/>
                <a:gd name="T43" fmla="*/ 78 h 81"/>
                <a:gd name="T44" fmla="*/ 30 w 67"/>
                <a:gd name="T45" fmla="*/ 74 h 81"/>
                <a:gd name="T46" fmla="*/ 26 w 67"/>
                <a:gd name="T47" fmla="*/ 70 h 81"/>
                <a:gd name="T48" fmla="*/ 22 w 67"/>
                <a:gd name="T49" fmla="*/ 67 h 81"/>
                <a:gd name="T50" fmla="*/ 26 w 67"/>
                <a:gd name="T51" fmla="*/ 63 h 81"/>
                <a:gd name="T52" fmla="*/ 22 w 67"/>
                <a:gd name="T53" fmla="*/ 59 h 81"/>
                <a:gd name="T54" fmla="*/ 15 w 67"/>
                <a:gd name="T55" fmla="*/ 55 h 81"/>
                <a:gd name="T56" fmla="*/ 11 w 67"/>
                <a:gd name="T57" fmla="*/ 52 h 81"/>
                <a:gd name="T58" fmla="*/ 11 w 67"/>
                <a:gd name="T59" fmla="*/ 48 h 81"/>
                <a:gd name="T60" fmla="*/ 8 w 67"/>
                <a:gd name="T61" fmla="*/ 41 h 81"/>
                <a:gd name="T62" fmla="*/ 11 w 67"/>
                <a:gd name="T63" fmla="*/ 41 h 81"/>
                <a:gd name="T64" fmla="*/ 11 w 67"/>
                <a:gd name="T65" fmla="*/ 37 h 81"/>
                <a:gd name="T66" fmla="*/ 4 w 67"/>
                <a:gd name="T67" fmla="*/ 33 h 81"/>
                <a:gd name="T68" fmla="*/ 8 w 67"/>
                <a:gd name="T69" fmla="*/ 29 h 81"/>
                <a:gd name="T70" fmla="*/ 4 w 67"/>
                <a:gd name="T71" fmla="*/ 26 h 81"/>
                <a:gd name="T72" fmla="*/ 4 w 67"/>
                <a:gd name="T73" fmla="*/ 26 h 81"/>
                <a:gd name="T74" fmla="*/ 4 w 67"/>
                <a:gd name="T75" fmla="*/ 22 h 81"/>
                <a:gd name="T76" fmla="*/ 8 w 67"/>
                <a:gd name="T77" fmla="*/ 18 h 81"/>
                <a:gd name="T78" fmla="*/ 4 w 67"/>
                <a:gd name="T79" fmla="*/ 18 h 81"/>
                <a:gd name="T80" fmla="*/ 0 w 67"/>
                <a:gd name="T81" fmla="*/ 11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7" h="81">
                  <a:moveTo>
                    <a:pt x="0" y="11"/>
                  </a:moveTo>
                  <a:lnTo>
                    <a:pt x="0" y="7"/>
                  </a:lnTo>
                  <a:lnTo>
                    <a:pt x="4" y="7"/>
                  </a:lnTo>
                  <a:lnTo>
                    <a:pt x="8" y="7"/>
                  </a:lnTo>
                  <a:lnTo>
                    <a:pt x="8" y="3"/>
                  </a:lnTo>
                  <a:lnTo>
                    <a:pt x="11" y="0"/>
                  </a:lnTo>
                  <a:lnTo>
                    <a:pt x="15" y="3"/>
                  </a:lnTo>
                  <a:lnTo>
                    <a:pt x="19" y="3"/>
                  </a:lnTo>
                  <a:lnTo>
                    <a:pt x="22" y="3"/>
                  </a:lnTo>
                  <a:lnTo>
                    <a:pt x="26" y="7"/>
                  </a:lnTo>
                  <a:lnTo>
                    <a:pt x="30" y="11"/>
                  </a:lnTo>
                  <a:lnTo>
                    <a:pt x="30" y="15"/>
                  </a:lnTo>
                  <a:lnTo>
                    <a:pt x="37" y="18"/>
                  </a:lnTo>
                  <a:lnTo>
                    <a:pt x="41" y="18"/>
                  </a:lnTo>
                  <a:lnTo>
                    <a:pt x="37" y="22"/>
                  </a:lnTo>
                  <a:lnTo>
                    <a:pt x="37" y="26"/>
                  </a:lnTo>
                  <a:lnTo>
                    <a:pt x="45" y="26"/>
                  </a:lnTo>
                  <a:lnTo>
                    <a:pt x="45" y="29"/>
                  </a:lnTo>
                  <a:lnTo>
                    <a:pt x="48" y="29"/>
                  </a:lnTo>
                  <a:lnTo>
                    <a:pt x="52" y="29"/>
                  </a:lnTo>
                  <a:lnTo>
                    <a:pt x="56" y="26"/>
                  </a:lnTo>
                  <a:lnTo>
                    <a:pt x="59" y="26"/>
                  </a:lnTo>
                  <a:lnTo>
                    <a:pt x="56" y="29"/>
                  </a:lnTo>
                  <a:lnTo>
                    <a:pt x="59" y="33"/>
                  </a:lnTo>
                  <a:lnTo>
                    <a:pt x="59" y="37"/>
                  </a:lnTo>
                  <a:lnTo>
                    <a:pt x="56" y="41"/>
                  </a:lnTo>
                  <a:lnTo>
                    <a:pt x="59" y="48"/>
                  </a:lnTo>
                  <a:lnTo>
                    <a:pt x="63" y="52"/>
                  </a:lnTo>
                  <a:lnTo>
                    <a:pt x="67" y="55"/>
                  </a:lnTo>
                  <a:lnTo>
                    <a:pt x="63" y="59"/>
                  </a:lnTo>
                  <a:lnTo>
                    <a:pt x="59" y="63"/>
                  </a:lnTo>
                  <a:lnTo>
                    <a:pt x="59" y="67"/>
                  </a:lnTo>
                  <a:lnTo>
                    <a:pt x="63" y="70"/>
                  </a:lnTo>
                  <a:lnTo>
                    <a:pt x="59" y="70"/>
                  </a:lnTo>
                  <a:lnTo>
                    <a:pt x="59" y="70"/>
                  </a:lnTo>
                  <a:lnTo>
                    <a:pt x="52" y="74"/>
                  </a:lnTo>
                  <a:lnTo>
                    <a:pt x="52" y="70"/>
                  </a:lnTo>
                  <a:lnTo>
                    <a:pt x="45" y="74"/>
                  </a:lnTo>
                  <a:lnTo>
                    <a:pt x="41" y="74"/>
                  </a:lnTo>
                  <a:lnTo>
                    <a:pt x="37" y="74"/>
                  </a:lnTo>
                  <a:lnTo>
                    <a:pt x="33" y="78"/>
                  </a:lnTo>
                  <a:lnTo>
                    <a:pt x="33" y="81"/>
                  </a:lnTo>
                  <a:lnTo>
                    <a:pt x="33" y="81"/>
                  </a:lnTo>
                  <a:lnTo>
                    <a:pt x="33" y="78"/>
                  </a:lnTo>
                  <a:lnTo>
                    <a:pt x="33" y="74"/>
                  </a:lnTo>
                  <a:lnTo>
                    <a:pt x="30" y="74"/>
                  </a:lnTo>
                  <a:lnTo>
                    <a:pt x="26" y="70"/>
                  </a:lnTo>
                  <a:lnTo>
                    <a:pt x="26" y="70"/>
                  </a:lnTo>
                  <a:lnTo>
                    <a:pt x="22" y="67"/>
                  </a:lnTo>
                  <a:lnTo>
                    <a:pt x="22" y="67"/>
                  </a:lnTo>
                  <a:lnTo>
                    <a:pt x="22" y="67"/>
                  </a:lnTo>
                  <a:lnTo>
                    <a:pt x="26" y="63"/>
                  </a:lnTo>
                  <a:lnTo>
                    <a:pt x="26" y="59"/>
                  </a:lnTo>
                  <a:lnTo>
                    <a:pt x="22" y="59"/>
                  </a:lnTo>
                  <a:lnTo>
                    <a:pt x="19" y="55"/>
                  </a:lnTo>
                  <a:lnTo>
                    <a:pt x="15" y="55"/>
                  </a:lnTo>
                  <a:lnTo>
                    <a:pt x="11" y="55"/>
                  </a:lnTo>
                  <a:lnTo>
                    <a:pt x="11" y="52"/>
                  </a:lnTo>
                  <a:lnTo>
                    <a:pt x="11" y="48"/>
                  </a:lnTo>
                  <a:lnTo>
                    <a:pt x="11" y="48"/>
                  </a:lnTo>
                  <a:lnTo>
                    <a:pt x="8" y="44"/>
                  </a:lnTo>
                  <a:lnTo>
                    <a:pt x="8" y="41"/>
                  </a:lnTo>
                  <a:lnTo>
                    <a:pt x="8" y="41"/>
                  </a:lnTo>
                  <a:lnTo>
                    <a:pt x="11" y="41"/>
                  </a:lnTo>
                  <a:lnTo>
                    <a:pt x="11" y="41"/>
                  </a:lnTo>
                  <a:lnTo>
                    <a:pt x="11" y="37"/>
                  </a:lnTo>
                  <a:lnTo>
                    <a:pt x="8" y="37"/>
                  </a:lnTo>
                  <a:lnTo>
                    <a:pt x="4" y="33"/>
                  </a:lnTo>
                  <a:lnTo>
                    <a:pt x="4" y="33"/>
                  </a:lnTo>
                  <a:lnTo>
                    <a:pt x="8" y="29"/>
                  </a:lnTo>
                  <a:lnTo>
                    <a:pt x="8" y="26"/>
                  </a:lnTo>
                  <a:lnTo>
                    <a:pt x="4" y="26"/>
                  </a:lnTo>
                  <a:lnTo>
                    <a:pt x="4" y="26"/>
                  </a:lnTo>
                  <a:lnTo>
                    <a:pt x="4" y="26"/>
                  </a:lnTo>
                  <a:lnTo>
                    <a:pt x="4" y="22"/>
                  </a:lnTo>
                  <a:lnTo>
                    <a:pt x="4" y="22"/>
                  </a:lnTo>
                  <a:lnTo>
                    <a:pt x="8" y="22"/>
                  </a:lnTo>
                  <a:lnTo>
                    <a:pt x="8" y="18"/>
                  </a:lnTo>
                  <a:lnTo>
                    <a:pt x="4" y="18"/>
                  </a:lnTo>
                  <a:lnTo>
                    <a:pt x="4" y="18"/>
                  </a:lnTo>
                  <a:lnTo>
                    <a:pt x="0" y="15"/>
                  </a:lnTo>
                  <a:lnTo>
                    <a:pt x="0" y="11"/>
                  </a:lnTo>
                  <a:lnTo>
                    <a:pt x="0"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0" name="Freeform 54">
              <a:extLst>
                <a:ext uri="{FF2B5EF4-FFF2-40B4-BE49-F238E27FC236}">
                  <a16:creationId xmlns:a16="http://schemas.microsoft.com/office/drawing/2014/main" xmlns="" id="{B8344D99-E0AC-4A97-B258-D986B7613B1A}"/>
                </a:ext>
              </a:extLst>
            </p:cNvPr>
            <p:cNvSpPr/>
            <p:nvPr/>
          </p:nvSpPr>
          <p:spPr bwMode="auto">
            <a:xfrm>
              <a:off x="5469638" y="3065117"/>
              <a:ext cx="53742" cy="57609"/>
            </a:xfrm>
            <a:custGeom>
              <a:avLst/>
              <a:gdLst>
                <a:gd name="T0" fmla="*/ 15 w 30"/>
                <a:gd name="T1" fmla="*/ 33 h 33"/>
                <a:gd name="T2" fmla="*/ 15 w 30"/>
                <a:gd name="T3" fmla="*/ 26 h 33"/>
                <a:gd name="T4" fmla="*/ 15 w 30"/>
                <a:gd name="T5" fmla="*/ 22 h 33"/>
                <a:gd name="T6" fmla="*/ 19 w 30"/>
                <a:gd name="T7" fmla="*/ 19 h 33"/>
                <a:gd name="T8" fmla="*/ 23 w 30"/>
                <a:gd name="T9" fmla="*/ 19 h 33"/>
                <a:gd name="T10" fmla="*/ 23 w 30"/>
                <a:gd name="T11" fmla="*/ 22 h 33"/>
                <a:gd name="T12" fmla="*/ 26 w 30"/>
                <a:gd name="T13" fmla="*/ 19 h 33"/>
                <a:gd name="T14" fmla="*/ 26 w 30"/>
                <a:gd name="T15" fmla="*/ 19 h 33"/>
                <a:gd name="T16" fmla="*/ 30 w 30"/>
                <a:gd name="T17" fmla="*/ 15 h 33"/>
                <a:gd name="T18" fmla="*/ 30 w 30"/>
                <a:gd name="T19" fmla="*/ 11 h 33"/>
                <a:gd name="T20" fmla="*/ 26 w 30"/>
                <a:gd name="T21" fmla="*/ 11 h 33"/>
                <a:gd name="T22" fmla="*/ 23 w 30"/>
                <a:gd name="T23" fmla="*/ 7 h 33"/>
                <a:gd name="T24" fmla="*/ 19 w 30"/>
                <a:gd name="T25" fmla="*/ 7 h 33"/>
                <a:gd name="T26" fmla="*/ 15 w 30"/>
                <a:gd name="T27" fmla="*/ 7 h 33"/>
                <a:gd name="T28" fmla="*/ 15 w 30"/>
                <a:gd name="T29" fmla="*/ 4 h 33"/>
                <a:gd name="T30" fmla="*/ 15 w 30"/>
                <a:gd name="T31" fmla="*/ 0 h 33"/>
                <a:gd name="T32" fmla="*/ 12 w 30"/>
                <a:gd name="T33" fmla="*/ 4 h 33"/>
                <a:gd name="T34" fmla="*/ 12 w 30"/>
                <a:gd name="T35" fmla="*/ 0 h 33"/>
                <a:gd name="T36" fmla="*/ 8 w 30"/>
                <a:gd name="T37" fmla="*/ 0 h 33"/>
                <a:gd name="T38" fmla="*/ 4 w 30"/>
                <a:gd name="T39" fmla="*/ 0 h 33"/>
                <a:gd name="T40" fmla="*/ 4 w 30"/>
                <a:gd name="T41" fmla="*/ 4 h 33"/>
                <a:gd name="T42" fmla="*/ 8 w 30"/>
                <a:gd name="T43" fmla="*/ 4 h 33"/>
                <a:gd name="T44" fmla="*/ 8 w 30"/>
                <a:gd name="T45" fmla="*/ 7 h 33"/>
                <a:gd name="T46" fmla="*/ 8 w 30"/>
                <a:gd name="T47" fmla="*/ 7 h 33"/>
                <a:gd name="T48" fmla="*/ 4 w 30"/>
                <a:gd name="T49" fmla="*/ 7 h 33"/>
                <a:gd name="T50" fmla="*/ 4 w 30"/>
                <a:gd name="T51" fmla="*/ 11 h 33"/>
                <a:gd name="T52" fmla="*/ 4 w 30"/>
                <a:gd name="T53" fmla="*/ 15 h 33"/>
                <a:gd name="T54" fmla="*/ 0 w 30"/>
                <a:gd name="T55" fmla="*/ 19 h 33"/>
                <a:gd name="T56" fmla="*/ 0 w 30"/>
                <a:gd name="T57" fmla="*/ 19 h 33"/>
                <a:gd name="T58" fmla="*/ 0 w 30"/>
                <a:gd name="T59" fmla="*/ 19 h 33"/>
                <a:gd name="T60" fmla="*/ 4 w 30"/>
                <a:gd name="T61" fmla="*/ 22 h 33"/>
                <a:gd name="T62" fmla="*/ 12 w 30"/>
                <a:gd name="T63" fmla="*/ 30 h 33"/>
                <a:gd name="T64" fmla="*/ 12 w 30"/>
                <a:gd name="T65" fmla="*/ 30 h 33"/>
                <a:gd name="T66" fmla="*/ 15 w 30"/>
                <a:gd name="T67"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0" h="33">
                  <a:moveTo>
                    <a:pt x="15" y="33"/>
                  </a:moveTo>
                  <a:lnTo>
                    <a:pt x="15" y="26"/>
                  </a:lnTo>
                  <a:lnTo>
                    <a:pt x="15" y="22"/>
                  </a:lnTo>
                  <a:lnTo>
                    <a:pt x="19" y="19"/>
                  </a:lnTo>
                  <a:lnTo>
                    <a:pt x="23" y="19"/>
                  </a:lnTo>
                  <a:lnTo>
                    <a:pt x="23" y="22"/>
                  </a:lnTo>
                  <a:lnTo>
                    <a:pt x="26" y="19"/>
                  </a:lnTo>
                  <a:lnTo>
                    <a:pt x="26" y="19"/>
                  </a:lnTo>
                  <a:lnTo>
                    <a:pt x="30" y="15"/>
                  </a:lnTo>
                  <a:lnTo>
                    <a:pt x="30" y="11"/>
                  </a:lnTo>
                  <a:lnTo>
                    <a:pt x="26" y="11"/>
                  </a:lnTo>
                  <a:lnTo>
                    <a:pt x="23" y="7"/>
                  </a:lnTo>
                  <a:lnTo>
                    <a:pt x="19" y="7"/>
                  </a:lnTo>
                  <a:lnTo>
                    <a:pt x="15" y="7"/>
                  </a:lnTo>
                  <a:lnTo>
                    <a:pt x="15" y="4"/>
                  </a:lnTo>
                  <a:lnTo>
                    <a:pt x="15" y="0"/>
                  </a:lnTo>
                  <a:lnTo>
                    <a:pt x="12" y="4"/>
                  </a:lnTo>
                  <a:lnTo>
                    <a:pt x="12" y="0"/>
                  </a:lnTo>
                  <a:lnTo>
                    <a:pt x="8" y="0"/>
                  </a:lnTo>
                  <a:lnTo>
                    <a:pt x="4" y="0"/>
                  </a:lnTo>
                  <a:lnTo>
                    <a:pt x="4" y="4"/>
                  </a:lnTo>
                  <a:lnTo>
                    <a:pt x="8" y="4"/>
                  </a:lnTo>
                  <a:lnTo>
                    <a:pt x="8" y="7"/>
                  </a:lnTo>
                  <a:lnTo>
                    <a:pt x="8" y="7"/>
                  </a:lnTo>
                  <a:lnTo>
                    <a:pt x="4" y="7"/>
                  </a:lnTo>
                  <a:lnTo>
                    <a:pt x="4" y="11"/>
                  </a:lnTo>
                  <a:lnTo>
                    <a:pt x="4" y="15"/>
                  </a:lnTo>
                  <a:lnTo>
                    <a:pt x="0" y="19"/>
                  </a:lnTo>
                  <a:lnTo>
                    <a:pt x="0" y="19"/>
                  </a:lnTo>
                  <a:lnTo>
                    <a:pt x="0" y="19"/>
                  </a:lnTo>
                  <a:lnTo>
                    <a:pt x="4" y="22"/>
                  </a:lnTo>
                  <a:lnTo>
                    <a:pt x="12" y="30"/>
                  </a:lnTo>
                  <a:lnTo>
                    <a:pt x="12" y="30"/>
                  </a:lnTo>
                  <a:lnTo>
                    <a:pt x="15" y="3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1" name="Freeform 55">
              <a:extLst>
                <a:ext uri="{FF2B5EF4-FFF2-40B4-BE49-F238E27FC236}">
                  <a16:creationId xmlns:a16="http://schemas.microsoft.com/office/drawing/2014/main" xmlns="" id="{F58A6A42-5106-4799-8A98-30C0F1BFB842}"/>
                </a:ext>
              </a:extLst>
            </p:cNvPr>
            <p:cNvSpPr>
              <a:spLocks noEditPoints="1"/>
            </p:cNvSpPr>
            <p:nvPr/>
          </p:nvSpPr>
          <p:spPr bwMode="auto">
            <a:xfrm>
              <a:off x="5331699" y="2981322"/>
              <a:ext cx="159434" cy="109981"/>
            </a:xfrm>
            <a:custGeom>
              <a:avLst/>
              <a:gdLst>
                <a:gd name="T0" fmla="*/ 23 w 24"/>
                <a:gd name="T1" fmla="*/ 6 h 17"/>
                <a:gd name="T2" fmla="*/ 23 w 24"/>
                <a:gd name="T3" fmla="*/ 5 h 17"/>
                <a:gd name="T4" fmla="*/ 22 w 24"/>
                <a:gd name="T5" fmla="*/ 3 h 17"/>
                <a:gd name="T6" fmla="*/ 19 w 24"/>
                <a:gd name="T7" fmla="*/ 3 h 17"/>
                <a:gd name="T8" fmla="*/ 15 w 24"/>
                <a:gd name="T9" fmla="*/ 1 h 17"/>
                <a:gd name="T10" fmla="*/ 12 w 24"/>
                <a:gd name="T11" fmla="*/ 0 h 17"/>
                <a:gd name="T12" fmla="*/ 8 w 24"/>
                <a:gd name="T13" fmla="*/ 2 h 17"/>
                <a:gd name="T14" fmla="*/ 5 w 24"/>
                <a:gd name="T15" fmla="*/ 4 h 17"/>
                <a:gd name="T16" fmla="*/ 1 w 24"/>
                <a:gd name="T17" fmla="*/ 5 h 17"/>
                <a:gd name="T18" fmla="*/ 0 w 24"/>
                <a:gd name="T19" fmla="*/ 6 h 17"/>
                <a:gd name="T20" fmla="*/ 1 w 24"/>
                <a:gd name="T21" fmla="*/ 8 h 17"/>
                <a:gd name="T22" fmla="*/ 3 w 24"/>
                <a:gd name="T23" fmla="*/ 5 h 17"/>
                <a:gd name="T24" fmla="*/ 5 w 24"/>
                <a:gd name="T25" fmla="*/ 6 h 17"/>
                <a:gd name="T26" fmla="*/ 8 w 24"/>
                <a:gd name="T27" fmla="*/ 10 h 17"/>
                <a:gd name="T28" fmla="*/ 8 w 24"/>
                <a:gd name="T29" fmla="*/ 10 h 17"/>
                <a:gd name="T30" fmla="*/ 7 w 24"/>
                <a:gd name="T31" fmla="*/ 12 h 17"/>
                <a:gd name="T32" fmla="*/ 10 w 24"/>
                <a:gd name="T33" fmla="*/ 13 h 17"/>
                <a:gd name="T34" fmla="*/ 12 w 24"/>
                <a:gd name="T35" fmla="*/ 14 h 17"/>
                <a:gd name="T36" fmla="*/ 17 w 24"/>
                <a:gd name="T37" fmla="*/ 16 h 17"/>
                <a:gd name="T38" fmla="*/ 16 w 24"/>
                <a:gd name="T39" fmla="*/ 17 h 17"/>
                <a:gd name="T40" fmla="*/ 17 w 24"/>
                <a:gd name="T41" fmla="*/ 16 h 17"/>
                <a:gd name="T42" fmla="*/ 11 w 24"/>
                <a:gd name="T43" fmla="*/ 10 h 17"/>
                <a:gd name="T44" fmla="*/ 10 w 24"/>
                <a:gd name="T45" fmla="*/ 8 h 17"/>
                <a:gd name="T46" fmla="*/ 9 w 24"/>
                <a:gd name="T47" fmla="*/ 7 h 17"/>
                <a:gd name="T48" fmla="*/ 9 w 24"/>
                <a:gd name="T49" fmla="*/ 5 h 17"/>
                <a:gd name="T50" fmla="*/ 11 w 24"/>
                <a:gd name="T51" fmla="*/ 6 h 17"/>
                <a:gd name="T52" fmla="*/ 13 w 24"/>
                <a:gd name="T53" fmla="*/ 5 h 17"/>
                <a:gd name="T54" fmla="*/ 14 w 24"/>
                <a:gd name="T55" fmla="*/ 5 h 17"/>
                <a:gd name="T56" fmla="*/ 16 w 24"/>
                <a:gd name="T57" fmla="*/ 5 h 17"/>
                <a:gd name="T58" fmla="*/ 18 w 24"/>
                <a:gd name="T59" fmla="*/ 6 h 17"/>
                <a:gd name="T60" fmla="*/ 20 w 24"/>
                <a:gd name="T61" fmla="*/ 6 h 17"/>
                <a:gd name="T62" fmla="*/ 23 w 24"/>
                <a:gd name="T63" fmla="*/ 7 h 17"/>
                <a:gd name="T64" fmla="*/ 16 w 24"/>
                <a:gd name="T65" fmla="*/ 17 h 17"/>
                <a:gd name="T66" fmla="*/ 12 w 24"/>
                <a:gd name="T67" fmla="*/ 15 h 17"/>
                <a:gd name="T68" fmla="*/ 12 w 24"/>
                <a:gd name="T69" fmla="*/ 15 h 17"/>
                <a:gd name="T70" fmla="*/ 15 w 24"/>
                <a:gd name="T71" fmla="*/ 15 h 17"/>
                <a:gd name="T72" fmla="*/ 13 w 24"/>
                <a:gd name="T73" fmla="*/ 14 h 17"/>
                <a:gd name="T74" fmla="*/ 7 w 24"/>
                <a:gd name="T75" fmla="*/ 10 h 17"/>
                <a:gd name="T76" fmla="*/ 5 w 24"/>
                <a:gd name="T77" fmla="*/ 8 h 17"/>
                <a:gd name="T78" fmla="*/ 5 w 24"/>
                <a:gd name="T79" fmla="*/ 8 h 17"/>
                <a:gd name="T80" fmla="*/ 7 w 24"/>
                <a:gd name="T81" fmla="*/ 12 h 17"/>
                <a:gd name="T82" fmla="*/ 5 w 24"/>
                <a:gd name="T83" fmla="*/ 10 h 17"/>
                <a:gd name="T84" fmla="*/ 3 w 24"/>
                <a:gd name="T85" fmla="*/ 7 h 17"/>
                <a:gd name="T86" fmla="*/ 4 w 24"/>
                <a:gd name="T87" fmla="*/ 9 h 17"/>
                <a:gd name="T88" fmla="*/ 3 w 24"/>
                <a:gd name="T89" fmla="*/ 7 h 17"/>
                <a:gd name="T90" fmla="*/ 4 w 24"/>
                <a:gd name="T91" fmla="*/ 7 h 17"/>
                <a:gd name="T92" fmla="*/ 3 w 24"/>
                <a:gd name="T93" fmla="*/ 6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4" h="17">
                  <a:moveTo>
                    <a:pt x="23" y="7"/>
                  </a:moveTo>
                  <a:cubicBezTo>
                    <a:pt x="23" y="6"/>
                    <a:pt x="23" y="6"/>
                    <a:pt x="23" y="6"/>
                  </a:cubicBezTo>
                  <a:cubicBezTo>
                    <a:pt x="23" y="6"/>
                    <a:pt x="23" y="6"/>
                    <a:pt x="23" y="6"/>
                  </a:cubicBezTo>
                  <a:cubicBezTo>
                    <a:pt x="24" y="6"/>
                    <a:pt x="24" y="6"/>
                    <a:pt x="24" y="6"/>
                  </a:cubicBezTo>
                  <a:cubicBezTo>
                    <a:pt x="24" y="5"/>
                    <a:pt x="24" y="5"/>
                    <a:pt x="24" y="5"/>
                  </a:cubicBezTo>
                  <a:cubicBezTo>
                    <a:pt x="23" y="5"/>
                    <a:pt x="23" y="5"/>
                    <a:pt x="23" y="5"/>
                  </a:cubicBezTo>
                  <a:cubicBezTo>
                    <a:pt x="23" y="5"/>
                    <a:pt x="23" y="5"/>
                    <a:pt x="23" y="5"/>
                  </a:cubicBezTo>
                  <a:cubicBezTo>
                    <a:pt x="22" y="4"/>
                    <a:pt x="22" y="4"/>
                    <a:pt x="22" y="4"/>
                  </a:cubicBezTo>
                  <a:cubicBezTo>
                    <a:pt x="22" y="3"/>
                    <a:pt x="22" y="3"/>
                    <a:pt x="22" y="3"/>
                  </a:cubicBezTo>
                  <a:cubicBezTo>
                    <a:pt x="21" y="2"/>
                    <a:pt x="21" y="2"/>
                    <a:pt x="21" y="2"/>
                  </a:cubicBezTo>
                  <a:cubicBezTo>
                    <a:pt x="21" y="3"/>
                    <a:pt x="21" y="3"/>
                    <a:pt x="21" y="3"/>
                  </a:cubicBezTo>
                  <a:cubicBezTo>
                    <a:pt x="19" y="3"/>
                    <a:pt x="19" y="3"/>
                    <a:pt x="19" y="3"/>
                  </a:cubicBezTo>
                  <a:cubicBezTo>
                    <a:pt x="17" y="2"/>
                    <a:pt x="17" y="2"/>
                    <a:pt x="17" y="2"/>
                  </a:cubicBezTo>
                  <a:cubicBezTo>
                    <a:pt x="16" y="2"/>
                    <a:pt x="16" y="2"/>
                    <a:pt x="16" y="2"/>
                  </a:cubicBezTo>
                  <a:cubicBezTo>
                    <a:pt x="15" y="1"/>
                    <a:pt x="15" y="1"/>
                    <a:pt x="15" y="1"/>
                  </a:cubicBezTo>
                  <a:cubicBezTo>
                    <a:pt x="13" y="0"/>
                    <a:pt x="13" y="0"/>
                    <a:pt x="13" y="0"/>
                  </a:cubicBezTo>
                  <a:cubicBezTo>
                    <a:pt x="12" y="0"/>
                    <a:pt x="12" y="0"/>
                    <a:pt x="12" y="0"/>
                  </a:cubicBezTo>
                  <a:cubicBezTo>
                    <a:pt x="12" y="0"/>
                    <a:pt x="12" y="0"/>
                    <a:pt x="12" y="0"/>
                  </a:cubicBezTo>
                  <a:cubicBezTo>
                    <a:pt x="10" y="0"/>
                    <a:pt x="10" y="0"/>
                    <a:pt x="10" y="0"/>
                  </a:cubicBezTo>
                  <a:cubicBezTo>
                    <a:pt x="8" y="1"/>
                    <a:pt x="8" y="1"/>
                    <a:pt x="8" y="1"/>
                  </a:cubicBezTo>
                  <a:cubicBezTo>
                    <a:pt x="8" y="2"/>
                    <a:pt x="8" y="2"/>
                    <a:pt x="8" y="2"/>
                  </a:cubicBezTo>
                  <a:cubicBezTo>
                    <a:pt x="6" y="3"/>
                    <a:pt x="6" y="3"/>
                    <a:pt x="6" y="3"/>
                  </a:cubicBezTo>
                  <a:cubicBezTo>
                    <a:pt x="6" y="4"/>
                    <a:pt x="6" y="4"/>
                    <a:pt x="6" y="4"/>
                  </a:cubicBezTo>
                  <a:cubicBezTo>
                    <a:pt x="5" y="4"/>
                    <a:pt x="5" y="4"/>
                    <a:pt x="5" y="4"/>
                  </a:cubicBezTo>
                  <a:cubicBezTo>
                    <a:pt x="3" y="4"/>
                    <a:pt x="3" y="4"/>
                    <a:pt x="3" y="4"/>
                  </a:cubicBezTo>
                  <a:cubicBezTo>
                    <a:pt x="2" y="4"/>
                    <a:pt x="2" y="4"/>
                    <a:pt x="2" y="4"/>
                  </a:cubicBezTo>
                  <a:cubicBezTo>
                    <a:pt x="1" y="5"/>
                    <a:pt x="1" y="5"/>
                    <a:pt x="1" y="5"/>
                  </a:cubicBezTo>
                  <a:cubicBezTo>
                    <a:pt x="0" y="5"/>
                    <a:pt x="0" y="5"/>
                    <a:pt x="0" y="5"/>
                  </a:cubicBezTo>
                  <a:cubicBezTo>
                    <a:pt x="0" y="5"/>
                    <a:pt x="0" y="5"/>
                    <a:pt x="0" y="5"/>
                  </a:cubicBezTo>
                  <a:cubicBezTo>
                    <a:pt x="0" y="6"/>
                    <a:pt x="0" y="6"/>
                    <a:pt x="0" y="6"/>
                  </a:cubicBezTo>
                  <a:cubicBezTo>
                    <a:pt x="1" y="7"/>
                    <a:pt x="1" y="7"/>
                    <a:pt x="1" y="7"/>
                  </a:cubicBezTo>
                  <a:cubicBezTo>
                    <a:pt x="1" y="8"/>
                    <a:pt x="1" y="8"/>
                    <a:pt x="1" y="8"/>
                  </a:cubicBezTo>
                  <a:cubicBezTo>
                    <a:pt x="1" y="8"/>
                    <a:pt x="1" y="8"/>
                    <a:pt x="1" y="8"/>
                  </a:cubicBezTo>
                  <a:cubicBezTo>
                    <a:pt x="2" y="6"/>
                    <a:pt x="2" y="6"/>
                    <a:pt x="2" y="6"/>
                  </a:cubicBezTo>
                  <a:cubicBezTo>
                    <a:pt x="3" y="5"/>
                    <a:pt x="3" y="5"/>
                    <a:pt x="3" y="5"/>
                  </a:cubicBezTo>
                  <a:cubicBezTo>
                    <a:pt x="3" y="5"/>
                    <a:pt x="3" y="5"/>
                    <a:pt x="3" y="5"/>
                  </a:cubicBezTo>
                  <a:cubicBezTo>
                    <a:pt x="4" y="5"/>
                    <a:pt x="4" y="5"/>
                    <a:pt x="4" y="5"/>
                  </a:cubicBezTo>
                  <a:cubicBezTo>
                    <a:pt x="5" y="5"/>
                    <a:pt x="5" y="5"/>
                    <a:pt x="5" y="5"/>
                  </a:cubicBezTo>
                  <a:cubicBezTo>
                    <a:pt x="5" y="6"/>
                    <a:pt x="5" y="6"/>
                    <a:pt x="5" y="6"/>
                  </a:cubicBezTo>
                  <a:cubicBezTo>
                    <a:pt x="6" y="7"/>
                    <a:pt x="6" y="7"/>
                    <a:pt x="6" y="7"/>
                  </a:cubicBezTo>
                  <a:cubicBezTo>
                    <a:pt x="6" y="8"/>
                    <a:pt x="6" y="8"/>
                    <a:pt x="6" y="8"/>
                  </a:cubicBezTo>
                  <a:cubicBezTo>
                    <a:pt x="8" y="10"/>
                    <a:pt x="8" y="10"/>
                    <a:pt x="8" y="10"/>
                  </a:cubicBezTo>
                  <a:cubicBezTo>
                    <a:pt x="8" y="10"/>
                    <a:pt x="8" y="10"/>
                    <a:pt x="8" y="10"/>
                  </a:cubicBezTo>
                  <a:cubicBezTo>
                    <a:pt x="9" y="10"/>
                    <a:pt x="9" y="10"/>
                    <a:pt x="9" y="10"/>
                  </a:cubicBezTo>
                  <a:cubicBezTo>
                    <a:pt x="8" y="10"/>
                    <a:pt x="8" y="10"/>
                    <a:pt x="8" y="10"/>
                  </a:cubicBezTo>
                  <a:cubicBezTo>
                    <a:pt x="7" y="10"/>
                    <a:pt x="7" y="10"/>
                    <a:pt x="7" y="10"/>
                  </a:cubicBezTo>
                  <a:cubicBezTo>
                    <a:pt x="7" y="11"/>
                    <a:pt x="7" y="11"/>
                    <a:pt x="7" y="11"/>
                  </a:cubicBezTo>
                  <a:cubicBezTo>
                    <a:pt x="7" y="12"/>
                    <a:pt x="7" y="12"/>
                    <a:pt x="7" y="12"/>
                  </a:cubicBezTo>
                  <a:cubicBezTo>
                    <a:pt x="8" y="12"/>
                    <a:pt x="8" y="12"/>
                    <a:pt x="8" y="12"/>
                  </a:cubicBezTo>
                  <a:cubicBezTo>
                    <a:pt x="9" y="12"/>
                    <a:pt x="9" y="12"/>
                    <a:pt x="9" y="12"/>
                  </a:cubicBezTo>
                  <a:cubicBezTo>
                    <a:pt x="10" y="13"/>
                    <a:pt x="10" y="13"/>
                    <a:pt x="10" y="13"/>
                  </a:cubicBezTo>
                  <a:cubicBezTo>
                    <a:pt x="11" y="13"/>
                    <a:pt x="11" y="13"/>
                    <a:pt x="11" y="13"/>
                  </a:cubicBezTo>
                  <a:cubicBezTo>
                    <a:pt x="11" y="14"/>
                    <a:pt x="11" y="14"/>
                    <a:pt x="11" y="14"/>
                  </a:cubicBezTo>
                  <a:cubicBezTo>
                    <a:pt x="12" y="14"/>
                    <a:pt x="12" y="14"/>
                    <a:pt x="12" y="14"/>
                  </a:cubicBezTo>
                  <a:cubicBezTo>
                    <a:pt x="14" y="14"/>
                    <a:pt x="14" y="14"/>
                    <a:pt x="14" y="14"/>
                  </a:cubicBezTo>
                  <a:cubicBezTo>
                    <a:pt x="15" y="14"/>
                    <a:pt x="15" y="14"/>
                    <a:pt x="15" y="14"/>
                  </a:cubicBezTo>
                  <a:cubicBezTo>
                    <a:pt x="17" y="16"/>
                    <a:pt x="17" y="16"/>
                    <a:pt x="17" y="16"/>
                  </a:cubicBezTo>
                  <a:cubicBezTo>
                    <a:pt x="17" y="16"/>
                    <a:pt x="17" y="16"/>
                    <a:pt x="17" y="16"/>
                  </a:cubicBezTo>
                  <a:cubicBezTo>
                    <a:pt x="16" y="16"/>
                    <a:pt x="16" y="16"/>
                    <a:pt x="16" y="16"/>
                  </a:cubicBezTo>
                  <a:cubicBezTo>
                    <a:pt x="16" y="17"/>
                    <a:pt x="16" y="17"/>
                    <a:pt x="16" y="17"/>
                  </a:cubicBezTo>
                  <a:cubicBezTo>
                    <a:pt x="17" y="17"/>
                    <a:pt x="17" y="17"/>
                    <a:pt x="17" y="17"/>
                  </a:cubicBezTo>
                  <a:cubicBezTo>
                    <a:pt x="17" y="17"/>
                    <a:pt x="17" y="17"/>
                    <a:pt x="17" y="17"/>
                  </a:cubicBezTo>
                  <a:cubicBezTo>
                    <a:pt x="17" y="16"/>
                    <a:pt x="17" y="16"/>
                    <a:pt x="17" y="16"/>
                  </a:cubicBezTo>
                  <a:cubicBezTo>
                    <a:pt x="14" y="13"/>
                    <a:pt x="14" y="13"/>
                    <a:pt x="14" y="13"/>
                  </a:cubicBezTo>
                  <a:cubicBezTo>
                    <a:pt x="11" y="10"/>
                    <a:pt x="11" y="10"/>
                    <a:pt x="11" y="10"/>
                  </a:cubicBezTo>
                  <a:cubicBezTo>
                    <a:pt x="11" y="10"/>
                    <a:pt x="11" y="10"/>
                    <a:pt x="11" y="10"/>
                  </a:cubicBezTo>
                  <a:cubicBezTo>
                    <a:pt x="11" y="9"/>
                    <a:pt x="11" y="9"/>
                    <a:pt x="11" y="9"/>
                  </a:cubicBezTo>
                  <a:cubicBezTo>
                    <a:pt x="10" y="9"/>
                    <a:pt x="10" y="9"/>
                    <a:pt x="10" y="9"/>
                  </a:cubicBezTo>
                  <a:cubicBezTo>
                    <a:pt x="10" y="8"/>
                    <a:pt x="10" y="8"/>
                    <a:pt x="10" y="8"/>
                  </a:cubicBezTo>
                  <a:cubicBezTo>
                    <a:pt x="9" y="7"/>
                    <a:pt x="9" y="7"/>
                    <a:pt x="9" y="7"/>
                  </a:cubicBezTo>
                  <a:cubicBezTo>
                    <a:pt x="9" y="7"/>
                    <a:pt x="9" y="7"/>
                    <a:pt x="9" y="7"/>
                  </a:cubicBezTo>
                  <a:cubicBezTo>
                    <a:pt x="9" y="7"/>
                    <a:pt x="9" y="7"/>
                    <a:pt x="9" y="7"/>
                  </a:cubicBezTo>
                  <a:cubicBezTo>
                    <a:pt x="9" y="6"/>
                    <a:pt x="9" y="6"/>
                    <a:pt x="9" y="6"/>
                  </a:cubicBezTo>
                  <a:cubicBezTo>
                    <a:pt x="9" y="5"/>
                    <a:pt x="9" y="5"/>
                    <a:pt x="9" y="5"/>
                  </a:cubicBezTo>
                  <a:cubicBezTo>
                    <a:pt x="9" y="5"/>
                    <a:pt x="9" y="5"/>
                    <a:pt x="9" y="5"/>
                  </a:cubicBezTo>
                  <a:cubicBezTo>
                    <a:pt x="10" y="6"/>
                    <a:pt x="10" y="6"/>
                    <a:pt x="10" y="6"/>
                  </a:cubicBezTo>
                  <a:cubicBezTo>
                    <a:pt x="11" y="6"/>
                    <a:pt x="11" y="6"/>
                    <a:pt x="11" y="6"/>
                  </a:cubicBezTo>
                  <a:cubicBezTo>
                    <a:pt x="11" y="6"/>
                    <a:pt x="11" y="6"/>
                    <a:pt x="11" y="6"/>
                  </a:cubicBezTo>
                  <a:cubicBezTo>
                    <a:pt x="11" y="5"/>
                    <a:pt x="11" y="5"/>
                    <a:pt x="11" y="5"/>
                  </a:cubicBezTo>
                  <a:cubicBezTo>
                    <a:pt x="12" y="5"/>
                    <a:pt x="12" y="5"/>
                    <a:pt x="12" y="5"/>
                  </a:cubicBezTo>
                  <a:cubicBezTo>
                    <a:pt x="13" y="5"/>
                    <a:pt x="13" y="5"/>
                    <a:pt x="13" y="5"/>
                  </a:cubicBezTo>
                  <a:cubicBezTo>
                    <a:pt x="13" y="5"/>
                    <a:pt x="13" y="5"/>
                    <a:pt x="13" y="5"/>
                  </a:cubicBezTo>
                  <a:cubicBezTo>
                    <a:pt x="14" y="5"/>
                    <a:pt x="14" y="5"/>
                    <a:pt x="14" y="5"/>
                  </a:cubicBezTo>
                  <a:cubicBezTo>
                    <a:pt x="14" y="5"/>
                    <a:pt x="14" y="5"/>
                    <a:pt x="14" y="5"/>
                  </a:cubicBezTo>
                  <a:cubicBezTo>
                    <a:pt x="15" y="5"/>
                    <a:pt x="15" y="5"/>
                    <a:pt x="15" y="5"/>
                  </a:cubicBezTo>
                  <a:cubicBezTo>
                    <a:pt x="15" y="6"/>
                    <a:pt x="15" y="6"/>
                    <a:pt x="15" y="6"/>
                  </a:cubicBezTo>
                  <a:cubicBezTo>
                    <a:pt x="16" y="5"/>
                    <a:pt x="16" y="5"/>
                    <a:pt x="16" y="5"/>
                  </a:cubicBezTo>
                  <a:cubicBezTo>
                    <a:pt x="17" y="6"/>
                    <a:pt x="17" y="6"/>
                    <a:pt x="17" y="6"/>
                  </a:cubicBezTo>
                  <a:cubicBezTo>
                    <a:pt x="18" y="5"/>
                    <a:pt x="18" y="5"/>
                    <a:pt x="18" y="5"/>
                  </a:cubicBezTo>
                  <a:cubicBezTo>
                    <a:pt x="18" y="6"/>
                    <a:pt x="18" y="6"/>
                    <a:pt x="18" y="6"/>
                  </a:cubicBezTo>
                  <a:cubicBezTo>
                    <a:pt x="19" y="6"/>
                    <a:pt x="19" y="6"/>
                    <a:pt x="19" y="6"/>
                  </a:cubicBezTo>
                  <a:cubicBezTo>
                    <a:pt x="20" y="6"/>
                    <a:pt x="20" y="6"/>
                    <a:pt x="20" y="6"/>
                  </a:cubicBezTo>
                  <a:cubicBezTo>
                    <a:pt x="20" y="6"/>
                    <a:pt x="20" y="6"/>
                    <a:pt x="20" y="6"/>
                  </a:cubicBezTo>
                  <a:cubicBezTo>
                    <a:pt x="21" y="6"/>
                    <a:pt x="21" y="6"/>
                    <a:pt x="21" y="6"/>
                  </a:cubicBezTo>
                  <a:cubicBezTo>
                    <a:pt x="23" y="7"/>
                    <a:pt x="23" y="7"/>
                    <a:pt x="23" y="7"/>
                  </a:cubicBezTo>
                  <a:cubicBezTo>
                    <a:pt x="23" y="7"/>
                    <a:pt x="23" y="7"/>
                    <a:pt x="23" y="7"/>
                  </a:cubicBezTo>
                  <a:close/>
                  <a:moveTo>
                    <a:pt x="14" y="16"/>
                  </a:moveTo>
                  <a:cubicBezTo>
                    <a:pt x="14" y="16"/>
                    <a:pt x="15" y="16"/>
                    <a:pt x="15" y="16"/>
                  </a:cubicBezTo>
                  <a:cubicBezTo>
                    <a:pt x="16" y="17"/>
                    <a:pt x="16" y="17"/>
                    <a:pt x="16" y="17"/>
                  </a:cubicBezTo>
                  <a:cubicBezTo>
                    <a:pt x="14" y="17"/>
                    <a:pt x="14" y="17"/>
                    <a:pt x="14" y="17"/>
                  </a:cubicBezTo>
                  <a:cubicBezTo>
                    <a:pt x="14" y="16"/>
                    <a:pt x="14" y="16"/>
                    <a:pt x="14" y="16"/>
                  </a:cubicBezTo>
                  <a:close/>
                  <a:moveTo>
                    <a:pt x="12" y="15"/>
                  </a:moveTo>
                  <a:cubicBezTo>
                    <a:pt x="15" y="15"/>
                    <a:pt x="15" y="15"/>
                    <a:pt x="15" y="15"/>
                  </a:cubicBezTo>
                  <a:cubicBezTo>
                    <a:pt x="14" y="16"/>
                    <a:pt x="14" y="16"/>
                    <a:pt x="14" y="16"/>
                  </a:cubicBezTo>
                  <a:cubicBezTo>
                    <a:pt x="12" y="15"/>
                    <a:pt x="12" y="15"/>
                    <a:pt x="12" y="15"/>
                  </a:cubicBezTo>
                  <a:close/>
                  <a:moveTo>
                    <a:pt x="13" y="14"/>
                  </a:moveTo>
                  <a:cubicBezTo>
                    <a:pt x="14" y="14"/>
                    <a:pt x="14" y="14"/>
                    <a:pt x="14" y="14"/>
                  </a:cubicBezTo>
                  <a:cubicBezTo>
                    <a:pt x="15" y="15"/>
                    <a:pt x="15" y="15"/>
                    <a:pt x="15" y="15"/>
                  </a:cubicBezTo>
                  <a:cubicBezTo>
                    <a:pt x="14" y="15"/>
                    <a:pt x="14" y="15"/>
                    <a:pt x="14" y="15"/>
                  </a:cubicBezTo>
                  <a:cubicBezTo>
                    <a:pt x="13" y="15"/>
                    <a:pt x="13" y="15"/>
                    <a:pt x="13" y="15"/>
                  </a:cubicBezTo>
                  <a:cubicBezTo>
                    <a:pt x="13" y="14"/>
                    <a:pt x="13" y="14"/>
                    <a:pt x="13" y="14"/>
                  </a:cubicBezTo>
                  <a:close/>
                  <a:moveTo>
                    <a:pt x="6" y="9"/>
                  </a:moveTo>
                  <a:cubicBezTo>
                    <a:pt x="7" y="9"/>
                    <a:pt x="7" y="9"/>
                    <a:pt x="7" y="9"/>
                  </a:cubicBezTo>
                  <a:cubicBezTo>
                    <a:pt x="7" y="10"/>
                    <a:pt x="7" y="10"/>
                    <a:pt x="7" y="10"/>
                  </a:cubicBezTo>
                  <a:cubicBezTo>
                    <a:pt x="7" y="10"/>
                    <a:pt x="7" y="10"/>
                    <a:pt x="7" y="10"/>
                  </a:cubicBezTo>
                  <a:cubicBezTo>
                    <a:pt x="6" y="9"/>
                    <a:pt x="6" y="9"/>
                    <a:pt x="6" y="9"/>
                  </a:cubicBezTo>
                  <a:close/>
                  <a:moveTo>
                    <a:pt x="5" y="8"/>
                  </a:moveTo>
                  <a:cubicBezTo>
                    <a:pt x="6" y="9"/>
                    <a:pt x="6" y="9"/>
                    <a:pt x="6" y="9"/>
                  </a:cubicBezTo>
                  <a:cubicBezTo>
                    <a:pt x="5" y="9"/>
                    <a:pt x="5" y="9"/>
                    <a:pt x="5" y="9"/>
                  </a:cubicBezTo>
                  <a:cubicBezTo>
                    <a:pt x="5" y="8"/>
                    <a:pt x="5" y="8"/>
                    <a:pt x="5" y="8"/>
                  </a:cubicBezTo>
                  <a:close/>
                  <a:moveTo>
                    <a:pt x="6" y="11"/>
                  </a:moveTo>
                  <a:cubicBezTo>
                    <a:pt x="7" y="11"/>
                    <a:pt x="7" y="11"/>
                    <a:pt x="7" y="11"/>
                  </a:cubicBezTo>
                  <a:cubicBezTo>
                    <a:pt x="7" y="12"/>
                    <a:pt x="7" y="12"/>
                    <a:pt x="7" y="12"/>
                  </a:cubicBezTo>
                  <a:cubicBezTo>
                    <a:pt x="6" y="11"/>
                    <a:pt x="6" y="11"/>
                    <a:pt x="6" y="11"/>
                  </a:cubicBezTo>
                  <a:close/>
                  <a:moveTo>
                    <a:pt x="5" y="9"/>
                  </a:moveTo>
                  <a:cubicBezTo>
                    <a:pt x="5" y="10"/>
                    <a:pt x="5" y="10"/>
                    <a:pt x="5" y="10"/>
                  </a:cubicBezTo>
                  <a:cubicBezTo>
                    <a:pt x="5" y="10"/>
                    <a:pt x="5" y="10"/>
                    <a:pt x="5" y="10"/>
                  </a:cubicBezTo>
                  <a:cubicBezTo>
                    <a:pt x="5" y="9"/>
                    <a:pt x="5" y="9"/>
                    <a:pt x="5" y="9"/>
                  </a:cubicBezTo>
                  <a:close/>
                  <a:moveTo>
                    <a:pt x="3" y="7"/>
                  </a:moveTo>
                  <a:cubicBezTo>
                    <a:pt x="4" y="8"/>
                    <a:pt x="4" y="8"/>
                    <a:pt x="4" y="8"/>
                  </a:cubicBezTo>
                  <a:cubicBezTo>
                    <a:pt x="5" y="9"/>
                    <a:pt x="5" y="9"/>
                    <a:pt x="5" y="9"/>
                  </a:cubicBezTo>
                  <a:cubicBezTo>
                    <a:pt x="4" y="9"/>
                    <a:pt x="4" y="9"/>
                    <a:pt x="4" y="9"/>
                  </a:cubicBezTo>
                  <a:cubicBezTo>
                    <a:pt x="3" y="8"/>
                    <a:pt x="3" y="8"/>
                    <a:pt x="3" y="8"/>
                  </a:cubicBezTo>
                  <a:cubicBezTo>
                    <a:pt x="4" y="8"/>
                    <a:pt x="4" y="8"/>
                    <a:pt x="4" y="8"/>
                  </a:cubicBezTo>
                  <a:cubicBezTo>
                    <a:pt x="3" y="7"/>
                    <a:pt x="3" y="7"/>
                    <a:pt x="3" y="7"/>
                  </a:cubicBezTo>
                  <a:close/>
                  <a:moveTo>
                    <a:pt x="4" y="5"/>
                  </a:moveTo>
                  <a:cubicBezTo>
                    <a:pt x="5" y="7"/>
                    <a:pt x="5" y="7"/>
                    <a:pt x="5" y="7"/>
                  </a:cubicBezTo>
                  <a:cubicBezTo>
                    <a:pt x="4" y="7"/>
                    <a:pt x="4" y="7"/>
                    <a:pt x="4" y="7"/>
                  </a:cubicBezTo>
                  <a:cubicBezTo>
                    <a:pt x="4" y="7"/>
                    <a:pt x="4" y="7"/>
                    <a:pt x="4" y="7"/>
                  </a:cubicBezTo>
                  <a:cubicBezTo>
                    <a:pt x="3" y="7"/>
                    <a:pt x="3" y="7"/>
                    <a:pt x="3" y="7"/>
                  </a:cubicBezTo>
                  <a:cubicBezTo>
                    <a:pt x="3" y="6"/>
                    <a:pt x="3" y="6"/>
                    <a:pt x="3" y="6"/>
                  </a:cubicBezTo>
                  <a:cubicBezTo>
                    <a:pt x="3" y="6"/>
                    <a:pt x="4" y="5"/>
                    <a:pt x="4" y="5"/>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2" name="Freeform 56">
              <a:extLst>
                <a:ext uri="{FF2B5EF4-FFF2-40B4-BE49-F238E27FC236}">
                  <a16:creationId xmlns:a16="http://schemas.microsoft.com/office/drawing/2014/main" xmlns="" id="{B6530F6C-1293-4322-BD7A-6A8C17FA63A0}"/>
                </a:ext>
              </a:extLst>
            </p:cNvPr>
            <p:cNvSpPr/>
            <p:nvPr/>
          </p:nvSpPr>
          <p:spPr bwMode="auto">
            <a:xfrm>
              <a:off x="5390817" y="3012745"/>
              <a:ext cx="105693" cy="85540"/>
            </a:xfrm>
            <a:custGeom>
              <a:avLst/>
              <a:gdLst>
                <a:gd name="T0" fmla="*/ 30 w 59"/>
                <a:gd name="T1" fmla="*/ 41 h 49"/>
                <a:gd name="T2" fmla="*/ 7 w 59"/>
                <a:gd name="T3" fmla="*/ 19 h 49"/>
                <a:gd name="T4" fmla="*/ 7 w 59"/>
                <a:gd name="T5" fmla="*/ 15 h 49"/>
                <a:gd name="T6" fmla="*/ 4 w 59"/>
                <a:gd name="T7" fmla="*/ 11 h 49"/>
                <a:gd name="T8" fmla="*/ 0 w 59"/>
                <a:gd name="T9" fmla="*/ 8 h 49"/>
                <a:gd name="T10" fmla="*/ 0 w 59"/>
                <a:gd name="T11" fmla="*/ 4 h 49"/>
                <a:gd name="T12" fmla="*/ 0 w 59"/>
                <a:gd name="T13" fmla="*/ 0 h 49"/>
                <a:gd name="T14" fmla="*/ 7 w 59"/>
                <a:gd name="T15" fmla="*/ 4 h 49"/>
                <a:gd name="T16" fmla="*/ 7 w 59"/>
                <a:gd name="T17" fmla="*/ 0 h 49"/>
                <a:gd name="T18" fmla="*/ 15 w 59"/>
                <a:gd name="T19" fmla="*/ 0 h 49"/>
                <a:gd name="T20" fmla="*/ 18 w 59"/>
                <a:gd name="T21" fmla="*/ 0 h 49"/>
                <a:gd name="T22" fmla="*/ 22 w 59"/>
                <a:gd name="T23" fmla="*/ 0 h 49"/>
                <a:gd name="T24" fmla="*/ 26 w 59"/>
                <a:gd name="T25" fmla="*/ 0 h 49"/>
                <a:gd name="T26" fmla="*/ 33 w 59"/>
                <a:gd name="T27" fmla="*/ 0 h 49"/>
                <a:gd name="T28" fmla="*/ 37 w 59"/>
                <a:gd name="T29" fmla="*/ 4 h 49"/>
                <a:gd name="T30" fmla="*/ 41 w 59"/>
                <a:gd name="T31" fmla="*/ 4 h 49"/>
                <a:gd name="T32" fmla="*/ 52 w 59"/>
                <a:gd name="T33" fmla="*/ 8 h 49"/>
                <a:gd name="T34" fmla="*/ 52 w 59"/>
                <a:gd name="T35" fmla="*/ 8 h 49"/>
                <a:gd name="T36" fmla="*/ 56 w 59"/>
                <a:gd name="T37" fmla="*/ 11 h 49"/>
                <a:gd name="T38" fmla="*/ 52 w 59"/>
                <a:gd name="T39" fmla="*/ 15 h 49"/>
                <a:gd name="T40" fmla="*/ 59 w 59"/>
                <a:gd name="T41" fmla="*/ 19 h 49"/>
                <a:gd name="T42" fmla="*/ 59 w 59"/>
                <a:gd name="T43" fmla="*/ 23 h 49"/>
                <a:gd name="T44" fmla="*/ 56 w 59"/>
                <a:gd name="T45" fmla="*/ 23 h 49"/>
                <a:gd name="T46" fmla="*/ 59 w 59"/>
                <a:gd name="T47" fmla="*/ 30 h 49"/>
                <a:gd name="T48" fmla="*/ 56 w 59"/>
                <a:gd name="T49" fmla="*/ 30 h 49"/>
                <a:gd name="T50" fmla="*/ 48 w 59"/>
                <a:gd name="T51" fmla="*/ 30 h 49"/>
                <a:gd name="T52" fmla="*/ 52 w 59"/>
                <a:gd name="T53" fmla="*/ 34 h 49"/>
                <a:gd name="T54" fmla="*/ 52 w 59"/>
                <a:gd name="T55" fmla="*/ 37 h 49"/>
                <a:gd name="T56" fmla="*/ 48 w 59"/>
                <a:gd name="T57" fmla="*/ 41 h 49"/>
                <a:gd name="T58" fmla="*/ 44 w 59"/>
                <a:gd name="T59" fmla="*/ 49 h 49"/>
                <a:gd name="T60" fmla="*/ 41 w 59"/>
                <a:gd name="T61" fmla="*/ 45 h 49"/>
                <a:gd name="T62" fmla="*/ 33 w 59"/>
                <a:gd name="T63" fmla="*/ 45 h 49"/>
                <a:gd name="T64" fmla="*/ 30 w 59"/>
                <a:gd name="T65" fmla="*/ 45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59" h="49">
                  <a:moveTo>
                    <a:pt x="30" y="45"/>
                  </a:moveTo>
                  <a:lnTo>
                    <a:pt x="30" y="41"/>
                  </a:lnTo>
                  <a:lnTo>
                    <a:pt x="18" y="30"/>
                  </a:lnTo>
                  <a:lnTo>
                    <a:pt x="7" y="19"/>
                  </a:lnTo>
                  <a:lnTo>
                    <a:pt x="7" y="19"/>
                  </a:lnTo>
                  <a:lnTo>
                    <a:pt x="7" y="15"/>
                  </a:lnTo>
                  <a:lnTo>
                    <a:pt x="4" y="15"/>
                  </a:lnTo>
                  <a:lnTo>
                    <a:pt x="4" y="11"/>
                  </a:lnTo>
                  <a:lnTo>
                    <a:pt x="0" y="8"/>
                  </a:lnTo>
                  <a:lnTo>
                    <a:pt x="0" y="8"/>
                  </a:lnTo>
                  <a:lnTo>
                    <a:pt x="0" y="8"/>
                  </a:lnTo>
                  <a:lnTo>
                    <a:pt x="0" y="4"/>
                  </a:lnTo>
                  <a:lnTo>
                    <a:pt x="0" y="0"/>
                  </a:lnTo>
                  <a:lnTo>
                    <a:pt x="0" y="0"/>
                  </a:lnTo>
                  <a:lnTo>
                    <a:pt x="4" y="4"/>
                  </a:lnTo>
                  <a:lnTo>
                    <a:pt x="7" y="4"/>
                  </a:lnTo>
                  <a:lnTo>
                    <a:pt x="7" y="4"/>
                  </a:lnTo>
                  <a:lnTo>
                    <a:pt x="7" y="0"/>
                  </a:lnTo>
                  <a:lnTo>
                    <a:pt x="11" y="0"/>
                  </a:lnTo>
                  <a:lnTo>
                    <a:pt x="15" y="0"/>
                  </a:lnTo>
                  <a:lnTo>
                    <a:pt x="15" y="0"/>
                  </a:lnTo>
                  <a:lnTo>
                    <a:pt x="18" y="0"/>
                  </a:lnTo>
                  <a:lnTo>
                    <a:pt x="18" y="0"/>
                  </a:lnTo>
                  <a:lnTo>
                    <a:pt x="22" y="0"/>
                  </a:lnTo>
                  <a:lnTo>
                    <a:pt x="22" y="4"/>
                  </a:lnTo>
                  <a:lnTo>
                    <a:pt x="26" y="0"/>
                  </a:lnTo>
                  <a:lnTo>
                    <a:pt x="30" y="4"/>
                  </a:lnTo>
                  <a:lnTo>
                    <a:pt x="33" y="0"/>
                  </a:lnTo>
                  <a:lnTo>
                    <a:pt x="33" y="4"/>
                  </a:lnTo>
                  <a:lnTo>
                    <a:pt x="37" y="4"/>
                  </a:lnTo>
                  <a:lnTo>
                    <a:pt x="41" y="4"/>
                  </a:lnTo>
                  <a:lnTo>
                    <a:pt x="41" y="4"/>
                  </a:lnTo>
                  <a:lnTo>
                    <a:pt x="44" y="4"/>
                  </a:lnTo>
                  <a:lnTo>
                    <a:pt x="52" y="8"/>
                  </a:lnTo>
                  <a:lnTo>
                    <a:pt x="52" y="8"/>
                  </a:lnTo>
                  <a:lnTo>
                    <a:pt x="52" y="8"/>
                  </a:lnTo>
                  <a:lnTo>
                    <a:pt x="56" y="8"/>
                  </a:lnTo>
                  <a:lnTo>
                    <a:pt x="56" y="11"/>
                  </a:lnTo>
                  <a:lnTo>
                    <a:pt x="52" y="15"/>
                  </a:lnTo>
                  <a:lnTo>
                    <a:pt x="52" y="15"/>
                  </a:lnTo>
                  <a:lnTo>
                    <a:pt x="56" y="19"/>
                  </a:lnTo>
                  <a:lnTo>
                    <a:pt x="59" y="19"/>
                  </a:lnTo>
                  <a:lnTo>
                    <a:pt x="59" y="23"/>
                  </a:lnTo>
                  <a:lnTo>
                    <a:pt x="59" y="23"/>
                  </a:lnTo>
                  <a:lnTo>
                    <a:pt x="56" y="23"/>
                  </a:lnTo>
                  <a:lnTo>
                    <a:pt x="56" y="23"/>
                  </a:lnTo>
                  <a:lnTo>
                    <a:pt x="56" y="26"/>
                  </a:lnTo>
                  <a:lnTo>
                    <a:pt x="59" y="30"/>
                  </a:lnTo>
                  <a:lnTo>
                    <a:pt x="56" y="34"/>
                  </a:lnTo>
                  <a:lnTo>
                    <a:pt x="56" y="30"/>
                  </a:lnTo>
                  <a:lnTo>
                    <a:pt x="52" y="30"/>
                  </a:lnTo>
                  <a:lnTo>
                    <a:pt x="48" y="30"/>
                  </a:lnTo>
                  <a:lnTo>
                    <a:pt x="48" y="34"/>
                  </a:lnTo>
                  <a:lnTo>
                    <a:pt x="52" y="34"/>
                  </a:lnTo>
                  <a:lnTo>
                    <a:pt x="52" y="37"/>
                  </a:lnTo>
                  <a:lnTo>
                    <a:pt x="52" y="37"/>
                  </a:lnTo>
                  <a:lnTo>
                    <a:pt x="48" y="37"/>
                  </a:lnTo>
                  <a:lnTo>
                    <a:pt x="48" y="41"/>
                  </a:lnTo>
                  <a:lnTo>
                    <a:pt x="48" y="45"/>
                  </a:lnTo>
                  <a:lnTo>
                    <a:pt x="44" y="49"/>
                  </a:lnTo>
                  <a:lnTo>
                    <a:pt x="44" y="49"/>
                  </a:lnTo>
                  <a:lnTo>
                    <a:pt x="41" y="45"/>
                  </a:lnTo>
                  <a:lnTo>
                    <a:pt x="37" y="45"/>
                  </a:lnTo>
                  <a:lnTo>
                    <a:pt x="33" y="45"/>
                  </a:lnTo>
                  <a:lnTo>
                    <a:pt x="30" y="45"/>
                  </a:lnTo>
                  <a:lnTo>
                    <a:pt x="30" y="4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3" name="Freeform 57">
              <a:extLst>
                <a:ext uri="{FF2B5EF4-FFF2-40B4-BE49-F238E27FC236}">
                  <a16:creationId xmlns:a16="http://schemas.microsoft.com/office/drawing/2014/main" xmlns="" id="{8A3A292D-4E37-478C-BB38-D495C669BC07}"/>
                </a:ext>
              </a:extLst>
            </p:cNvPr>
            <p:cNvSpPr/>
            <p:nvPr/>
          </p:nvSpPr>
          <p:spPr bwMode="auto">
            <a:xfrm>
              <a:off x="5324535" y="2962119"/>
              <a:ext cx="85986" cy="50627"/>
            </a:xfrm>
            <a:custGeom>
              <a:avLst/>
              <a:gdLst>
                <a:gd name="T0" fmla="*/ 4 w 48"/>
                <a:gd name="T1" fmla="*/ 29 h 29"/>
                <a:gd name="T2" fmla="*/ 7 w 48"/>
                <a:gd name="T3" fmla="*/ 29 h 29"/>
                <a:gd name="T4" fmla="*/ 11 w 48"/>
                <a:gd name="T5" fmla="*/ 26 h 29"/>
                <a:gd name="T6" fmla="*/ 15 w 48"/>
                <a:gd name="T7" fmla="*/ 26 h 29"/>
                <a:gd name="T8" fmla="*/ 22 w 48"/>
                <a:gd name="T9" fmla="*/ 26 h 29"/>
                <a:gd name="T10" fmla="*/ 26 w 48"/>
                <a:gd name="T11" fmla="*/ 26 h 29"/>
                <a:gd name="T12" fmla="*/ 26 w 48"/>
                <a:gd name="T13" fmla="*/ 22 h 29"/>
                <a:gd name="T14" fmla="*/ 33 w 48"/>
                <a:gd name="T15" fmla="*/ 18 h 29"/>
                <a:gd name="T16" fmla="*/ 33 w 48"/>
                <a:gd name="T17" fmla="*/ 14 h 29"/>
                <a:gd name="T18" fmla="*/ 41 w 48"/>
                <a:gd name="T19" fmla="*/ 11 h 29"/>
                <a:gd name="T20" fmla="*/ 48 w 48"/>
                <a:gd name="T21" fmla="*/ 11 h 29"/>
                <a:gd name="T22" fmla="*/ 48 w 48"/>
                <a:gd name="T23" fmla="*/ 3 h 29"/>
                <a:gd name="T24" fmla="*/ 44 w 48"/>
                <a:gd name="T25" fmla="*/ 0 h 29"/>
                <a:gd name="T26" fmla="*/ 41 w 48"/>
                <a:gd name="T27" fmla="*/ 3 h 29"/>
                <a:gd name="T28" fmla="*/ 33 w 48"/>
                <a:gd name="T29" fmla="*/ 7 h 29"/>
                <a:gd name="T30" fmla="*/ 33 w 48"/>
                <a:gd name="T31" fmla="*/ 7 h 29"/>
                <a:gd name="T32" fmla="*/ 30 w 48"/>
                <a:gd name="T33" fmla="*/ 7 h 29"/>
                <a:gd name="T34" fmla="*/ 26 w 48"/>
                <a:gd name="T35" fmla="*/ 7 h 29"/>
                <a:gd name="T36" fmla="*/ 22 w 48"/>
                <a:gd name="T37" fmla="*/ 7 h 29"/>
                <a:gd name="T38" fmla="*/ 18 w 48"/>
                <a:gd name="T39" fmla="*/ 7 h 29"/>
                <a:gd name="T40" fmla="*/ 15 w 48"/>
                <a:gd name="T41" fmla="*/ 7 h 29"/>
                <a:gd name="T42" fmla="*/ 7 w 48"/>
                <a:gd name="T43" fmla="*/ 7 h 29"/>
                <a:gd name="T44" fmla="*/ 7 w 48"/>
                <a:gd name="T45" fmla="*/ 7 h 29"/>
                <a:gd name="T46" fmla="*/ 4 w 48"/>
                <a:gd name="T47" fmla="*/ 11 h 29"/>
                <a:gd name="T48" fmla="*/ 4 w 48"/>
                <a:gd name="T49" fmla="*/ 14 h 29"/>
                <a:gd name="T50" fmla="*/ 0 w 48"/>
                <a:gd name="T51" fmla="*/ 18 h 29"/>
                <a:gd name="T52" fmla="*/ 4 w 48"/>
                <a:gd name="T53" fmla="*/ 22 h 29"/>
                <a:gd name="T54" fmla="*/ 4 w 48"/>
                <a:gd name="T55" fmla="*/ 22 h 29"/>
                <a:gd name="T56" fmla="*/ 7 w 48"/>
                <a:gd name="T57" fmla="*/ 22 h 29"/>
                <a:gd name="T58" fmla="*/ 7 w 48"/>
                <a:gd name="T59" fmla="*/ 26 h 29"/>
                <a:gd name="T60" fmla="*/ 4 w 48"/>
                <a:gd name="T61" fmla="*/ 26 h 29"/>
                <a:gd name="T62" fmla="*/ 4 w 48"/>
                <a:gd name="T63" fmla="*/ 29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8" h="29">
                  <a:moveTo>
                    <a:pt x="4" y="29"/>
                  </a:moveTo>
                  <a:lnTo>
                    <a:pt x="7" y="29"/>
                  </a:lnTo>
                  <a:lnTo>
                    <a:pt x="11" y="26"/>
                  </a:lnTo>
                  <a:lnTo>
                    <a:pt x="15" y="26"/>
                  </a:lnTo>
                  <a:lnTo>
                    <a:pt x="22" y="26"/>
                  </a:lnTo>
                  <a:lnTo>
                    <a:pt x="26" y="26"/>
                  </a:lnTo>
                  <a:lnTo>
                    <a:pt x="26" y="22"/>
                  </a:lnTo>
                  <a:lnTo>
                    <a:pt x="33" y="18"/>
                  </a:lnTo>
                  <a:lnTo>
                    <a:pt x="33" y="14"/>
                  </a:lnTo>
                  <a:lnTo>
                    <a:pt x="41" y="11"/>
                  </a:lnTo>
                  <a:lnTo>
                    <a:pt x="48" y="11"/>
                  </a:lnTo>
                  <a:lnTo>
                    <a:pt x="48" y="3"/>
                  </a:lnTo>
                  <a:lnTo>
                    <a:pt x="44" y="0"/>
                  </a:lnTo>
                  <a:lnTo>
                    <a:pt x="41" y="3"/>
                  </a:lnTo>
                  <a:lnTo>
                    <a:pt x="33" y="7"/>
                  </a:lnTo>
                  <a:lnTo>
                    <a:pt x="33" y="7"/>
                  </a:lnTo>
                  <a:lnTo>
                    <a:pt x="30" y="7"/>
                  </a:lnTo>
                  <a:lnTo>
                    <a:pt x="26" y="7"/>
                  </a:lnTo>
                  <a:lnTo>
                    <a:pt x="22" y="7"/>
                  </a:lnTo>
                  <a:lnTo>
                    <a:pt x="18" y="7"/>
                  </a:lnTo>
                  <a:lnTo>
                    <a:pt x="15" y="7"/>
                  </a:lnTo>
                  <a:lnTo>
                    <a:pt x="7" y="7"/>
                  </a:lnTo>
                  <a:lnTo>
                    <a:pt x="7" y="7"/>
                  </a:lnTo>
                  <a:lnTo>
                    <a:pt x="4" y="11"/>
                  </a:lnTo>
                  <a:lnTo>
                    <a:pt x="4" y="14"/>
                  </a:lnTo>
                  <a:lnTo>
                    <a:pt x="0" y="18"/>
                  </a:lnTo>
                  <a:lnTo>
                    <a:pt x="4" y="22"/>
                  </a:lnTo>
                  <a:lnTo>
                    <a:pt x="4" y="22"/>
                  </a:lnTo>
                  <a:lnTo>
                    <a:pt x="7" y="22"/>
                  </a:lnTo>
                  <a:lnTo>
                    <a:pt x="7" y="26"/>
                  </a:lnTo>
                  <a:lnTo>
                    <a:pt x="4" y="26"/>
                  </a:lnTo>
                  <a:lnTo>
                    <a:pt x="4" y="2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4" name="Freeform 58">
              <a:extLst>
                <a:ext uri="{FF2B5EF4-FFF2-40B4-BE49-F238E27FC236}">
                  <a16:creationId xmlns:a16="http://schemas.microsoft.com/office/drawing/2014/main" xmlns="" id="{DEA1B336-5504-416F-99FC-6883C1EA520C}"/>
                </a:ext>
              </a:extLst>
            </p:cNvPr>
            <p:cNvSpPr/>
            <p:nvPr/>
          </p:nvSpPr>
          <p:spPr bwMode="auto">
            <a:xfrm>
              <a:off x="5218845" y="2890543"/>
              <a:ext cx="198844" cy="83794"/>
            </a:xfrm>
            <a:custGeom>
              <a:avLst/>
              <a:gdLst>
                <a:gd name="T0" fmla="*/ 66 w 111"/>
                <a:gd name="T1" fmla="*/ 48 h 48"/>
                <a:gd name="T2" fmla="*/ 77 w 111"/>
                <a:gd name="T3" fmla="*/ 48 h 48"/>
                <a:gd name="T4" fmla="*/ 85 w 111"/>
                <a:gd name="T5" fmla="*/ 48 h 48"/>
                <a:gd name="T6" fmla="*/ 92 w 111"/>
                <a:gd name="T7" fmla="*/ 48 h 48"/>
                <a:gd name="T8" fmla="*/ 100 w 111"/>
                <a:gd name="T9" fmla="*/ 44 h 48"/>
                <a:gd name="T10" fmla="*/ 107 w 111"/>
                <a:gd name="T11" fmla="*/ 37 h 48"/>
                <a:gd name="T12" fmla="*/ 107 w 111"/>
                <a:gd name="T13" fmla="*/ 33 h 48"/>
                <a:gd name="T14" fmla="*/ 103 w 111"/>
                <a:gd name="T15" fmla="*/ 26 h 48"/>
                <a:gd name="T16" fmla="*/ 111 w 111"/>
                <a:gd name="T17" fmla="*/ 26 h 48"/>
                <a:gd name="T18" fmla="*/ 111 w 111"/>
                <a:gd name="T19" fmla="*/ 18 h 48"/>
                <a:gd name="T20" fmla="*/ 111 w 111"/>
                <a:gd name="T21" fmla="*/ 7 h 48"/>
                <a:gd name="T22" fmla="*/ 103 w 111"/>
                <a:gd name="T23" fmla="*/ 4 h 48"/>
                <a:gd name="T24" fmla="*/ 92 w 111"/>
                <a:gd name="T25" fmla="*/ 4 h 48"/>
                <a:gd name="T26" fmla="*/ 81 w 111"/>
                <a:gd name="T27" fmla="*/ 0 h 48"/>
                <a:gd name="T28" fmla="*/ 77 w 111"/>
                <a:gd name="T29" fmla="*/ 4 h 48"/>
                <a:gd name="T30" fmla="*/ 77 w 111"/>
                <a:gd name="T31" fmla="*/ 7 h 48"/>
                <a:gd name="T32" fmla="*/ 70 w 111"/>
                <a:gd name="T33" fmla="*/ 7 h 48"/>
                <a:gd name="T34" fmla="*/ 59 w 111"/>
                <a:gd name="T35" fmla="*/ 4 h 48"/>
                <a:gd name="T36" fmla="*/ 59 w 111"/>
                <a:gd name="T37" fmla="*/ 11 h 48"/>
                <a:gd name="T38" fmla="*/ 55 w 111"/>
                <a:gd name="T39" fmla="*/ 11 h 48"/>
                <a:gd name="T40" fmla="*/ 48 w 111"/>
                <a:gd name="T41" fmla="*/ 18 h 48"/>
                <a:gd name="T42" fmla="*/ 52 w 111"/>
                <a:gd name="T43" fmla="*/ 22 h 48"/>
                <a:gd name="T44" fmla="*/ 48 w 111"/>
                <a:gd name="T45" fmla="*/ 26 h 48"/>
                <a:gd name="T46" fmla="*/ 40 w 111"/>
                <a:gd name="T47" fmla="*/ 26 h 48"/>
                <a:gd name="T48" fmla="*/ 37 w 111"/>
                <a:gd name="T49" fmla="*/ 26 h 48"/>
                <a:gd name="T50" fmla="*/ 29 w 111"/>
                <a:gd name="T51" fmla="*/ 30 h 48"/>
                <a:gd name="T52" fmla="*/ 22 w 111"/>
                <a:gd name="T53" fmla="*/ 30 h 48"/>
                <a:gd name="T54" fmla="*/ 15 w 111"/>
                <a:gd name="T55" fmla="*/ 26 h 48"/>
                <a:gd name="T56" fmla="*/ 11 w 111"/>
                <a:gd name="T57" fmla="*/ 30 h 48"/>
                <a:gd name="T58" fmla="*/ 7 w 111"/>
                <a:gd name="T59" fmla="*/ 30 h 48"/>
                <a:gd name="T60" fmla="*/ 0 w 111"/>
                <a:gd name="T61" fmla="*/ 30 h 48"/>
                <a:gd name="T62" fmla="*/ 0 w 111"/>
                <a:gd name="T63" fmla="*/ 30 h 48"/>
                <a:gd name="T64" fmla="*/ 0 w 111"/>
                <a:gd name="T65" fmla="*/ 33 h 48"/>
                <a:gd name="T66" fmla="*/ 3 w 111"/>
                <a:gd name="T67" fmla="*/ 37 h 48"/>
                <a:gd name="T68" fmla="*/ 7 w 111"/>
                <a:gd name="T69" fmla="*/ 37 h 48"/>
                <a:gd name="T70" fmla="*/ 11 w 111"/>
                <a:gd name="T71" fmla="*/ 37 h 48"/>
                <a:gd name="T72" fmla="*/ 18 w 111"/>
                <a:gd name="T73" fmla="*/ 37 h 48"/>
                <a:gd name="T74" fmla="*/ 22 w 111"/>
                <a:gd name="T75" fmla="*/ 41 h 48"/>
                <a:gd name="T76" fmla="*/ 33 w 111"/>
                <a:gd name="T77" fmla="*/ 37 h 48"/>
                <a:gd name="T78" fmla="*/ 40 w 111"/>
                <a:gd name="T79" fmla="*/ 41 h 48"/>
                <a:gd name="T80" fmla="*/ 59 w 111"/>
                <a:gd name="T81" fmla="*/ 44 h 48"/>
                <a:gd name="T82" fmla="*/ 66 w 111"/>
                <a:gd name="T83" fmla="*/ 4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11" h="48">
                  <a:moveTo>
                    <a:pt x="66" y="48"/>
                  </a:moveTo>
                  <a:lnTo>
                    <a:pt x="66" y="48"/>
                  </a:lnTo>
                  <a:lnTo>
                    <a:pt x="74" y="48"/>
                  </a:lnTo>
                  <a:lnTo>
                    <a:pt x="77" y="48"/>
                  </a:lnTo>
                  <a:lnTo>
                    <a:pt x="81" y="48"/>
                  </a:lnTo>
                  <a:lnTo>
                    <a:pt x="85" y="48"/>
                  </a:lnTo>
                  <a:lnTo>
                    <a:pt x="89" y="48"/>
                  </a:lnTo>
                  <a:lnTo>
                    <a:pt x="92" y="48"/>
                  </a:lnTo>
                  <a:lnTo>
                    <a:pt x="92" y="48"/>
                  </a:lnTo>
                  <a:lnTo>
                    <a:pt x="100" y="44"/>
                  </a:lnTo>
                  <a:lnTo>
                    <a:pt x="103" y="41"/>
                  </a:lnTo>
                  <a:lnTo>
                    <a:pt x="107" y="37"/>
                  </a:lnTo>
                  <a:lnTo>
                    <a:pt x="107" y="37"/>
                  </a:lnTo>
                  <a:lnTo>
                    <a:pt x="107" y="33"/>
                  </a:lnTo>
                  <a:lnTo>
                    <a:pt x="107" y="30"/>
                  </a:lnTo>
                  <a:lnTo>
                    <a:pt x="103" y="26"/>
                  </a:lnTo>
                  <a:lnTo>
                    <a:pt x="103" y="26"/>
                  </a:lnTo>
                  <a:lnTo>
                    <a:pt x="111" y="26"/>
                  </a:lnTo>
                  <a:lnTo>
                    <a:pt x="111" y="22"/>
                  </a:lnTo>
                  <a:lnTo>
                    <a:pt x="111" y="18"/>
                  </a:lnTo>
                  <a:lnTo>
                    <a:pt x="111" y="11"/>
                  </a:lnTo>
                  <a:lnTo>
                    <a:pt x="111" y="7"/>
                  </a:lnTo>
                  <a:lnTo>
                    <a:pt x="103" y="4"/>
                  </a:lnTo>
                  <a:lnTo>
                    <a:pt x="103" y="4"/>
                  </a:lnTo>
                  <a:lnTo>
                    <a:pt x="96" y="4"/>
                  </a:lnTo>
                  <a:lnTo>
                    <a:pt x="92" y="4"/>
                  </a:lnTo>
                  <a:lnTo>
                    <a:pt x="89" y="0"/>
                  </a:lnTo>
                  <a:lnTo>
                    <a:pt x="81" y="0"/>
                  </a:lnTo>
                  <a:lnTo>
                    <a:pt x="81" y="0"/>
                  </a:lnTo>
                  <a:lnTo>
                    <a:pt x="77" y="4"/>
                  </a:lnTo>
                  <a:lnTo>
                    <a:pt x="77" y="4"/>
                  </a:lnTo>
                  <a:lnTo>
                    <a:pt x="77" y="7"/>
                  </a:lnTo>
                  <a:lnTo>
                    <a:pt x="70" y="7"/>
                  </a:lnTo>
                  <a:lnTo>
                    <a:pt x="70" y="7"/>
                  </a:lnTo>
                  <a:lnTo>
                    <a:pt x="63" y="4"/>
                  </a:lnTo>
                  <a:lnTo>
                    <a:pt x="59" y="4"/>
                  </a:lnTo>
                  <a:lnTo>
                    <a:pt x="59" y="7"/>
                  </a:lnTo>
                  <a:lnTo>
                    <a:pt x="59" y="11"/>
                  </a:lnTo>
                  <a:lnTo>
                    <a:pt x="55" y="11"/>
                  </a:lnTo>
                  <a:lnTo>
                    <a:pt x="55" y="11"/>
                  </a:lnTo>
                  <a:lnTo>
                    <a:pt x="52" y="15"/>
                  </a:lnTo>
                  <a:lnTo>
                    <a:pt x="48" y="18"/>
                  </a:lnTo>
                  <a:lnTo>
                    <a:pt x="48" y="22"/>
                  </a:lnTo>
                  <a:lnTo>
                    <a:pt x="52" y="22"/>
                  </a:lnTo>
                  <a:lnTo>
                    <a:pt x="52" y="26"/>
                  </a:lnTo>
                  <a:lnTo>
                    <a:pt x="48" y="26"/>
                  </a:lnTo>
                  <a:lnTo>
                    <a:pt x="44" y="26"/>
                  </a:lnTo>
                  <a:lnTo>
                    <a:pt x="40" y="26"/>
                  </a:lnTo>
                  <a:lnTo>
                    <a:pt x="37" y="26"/>
                  </a:lnTo>
                  <a:lnTo>
                    <a:pt x="37" y="26"/>
                  </a:lnTo>
                  <a:lnTo>
                    <a:pt x="29" y="30"/>
                  </a:lnTo>
                  <a:lnTo>
                    <a:pt x="29" y="30"/>
                  </a:lnTo>
                  <a:lnTo>
                    <a:pt x="26" y="30"/>
                  </a:lnTo>
                  <a:lnTo>
                    <a:pt x="22" y="30"/>
                  </a:lnTo>
                  <a:lnTo>
                    <a:pt x="18" y="26"/>
                  </a:lnTo>
                  <a:lnTo>
                    <a:pt x="15" y="26"/>
                  </a:lnTo>
                  <a:lnTo>
                    <a:pt x="11" y="26"/>
                  </a:lnTo>
                  <a:lnTo>
                    <a:pt x="11" y="30"/>
                  </a:lnTo>
                  <a:lnTo>
                    <a:pt x="11" y="30"/>
                  </a:lnTo>
                  <a:lnTo>
                    <a:pt x="7" y="30"/>
                  </a:lnTo>
                  <a:lnTo>
                    <a:pt x="3" y="26"/>
                  </a:lnTo>
                  <a:lnTo>
                    <a:pt x="0" y="30"/>
                  </a:lnTo>
                  <a:lnTo>
                    <a:pt x="0" y="30"/>
                  </a:lnTo>
                  <a:lnTo>
                    <a:pt x="0" y="30"/>
                  </a:lnTo>
                  <a:lnTo>
                    <a:pt x="0" y="30"/>
                  </a:lnTo>
                  <a:lnTo>
                    <a:pt x="0" y="33"/>
                  </a:lnTo>
                  <a:lnTo>
                    <a:pt x="3" y="33"/>
                  </a:lnTo>
                  <a:lnTo>
                    <a:pt x="3" y="37"/>
                  </a:lnTo>
                  <a:lnTo>
                    <a:pt x="3" y="37"/>
                  </a:lnTo>
                  <a:lnTo>
                    <a:pt x="7" y="37"/>
                  </a:lnTo>
                  <a:lnTo>
                    <a:pt x="11" y="37"/>
                  </a:lnTo>
                  <a:lnTo>
                    <a:pt x="11" y="37"/>
                  </a:lnTo>
                  <a:lnTo>
                    <a:pt x="15" y="37"/>
                  </a:lnTo>
                  <a:lnTo>
                    <a:pt x="18" y="37"/>
                  </a:lnTo>
                  <a:lnTo>
                    <a:pt x="18" y="37"/>
                  </a:lnTo>
                  <a:lnTo>
                    <a:pt x="22" y="41"/>
                  </a:lnTo>
                  <a:lnTo>
                    <a:pt x="29" y="37"/>
                  </a:lnTo>
                  <a:lnTo>
                    <a:pt x="33" y="37"/>
                  </a:lnTo>
                  <a:lnTo>
                    <a:pt x="40" y="37"/>
                  </a:lnTo>
                  <a:lnTo>
                    <a:pt x="40" y="41"/>
                  </a:lnTo>
                  <a:lnTo>
                    <a:pt x="48" y="44"/>
                  </a:lnTo>
                  <a:lnTo>
                    <a:pt x="59" y="44"/>
                  </a:lnTo>
                  <a:lnTo>
                    <a:pt x="63" y="44"/>
                  </a:lnTo>
                  <a:lnTo>
                    <a:pt x="66" y="48"/>
                  </a:lnTo>
                  <a:lnTo>
                    <a:pt x="66"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5" name="Freeform 59">
              <a:extLst>
                <a:ext uri="{FF2B5EF4-FFF2-40B4-BE49-F238E27FC236}">
                  <a16:creationId xmlns:a16="http://schemas.microsoft.com/office/drawing/2014/main" xmlns="" id="{033A7523-9D01-4FD4-9478-57487B1DD99D}"/>
                </a:ext>
              </a:extLst>
            </p:cNvPr>
            <p:cNvSpPr/>
            <p:nvPr/>
          </p:nvSpPr>
          <p:spPr bwMode="auto">
            <a:xfrm>
              <a:off x="5331702" y="2682804"/>
              <a:ext cx="270500" cy="200758"/>
            </a:xfrm>
            <a:custGeom>
              <a:avLst/>
              <a:gdLst>
                <a:gd name="T0" fmla="*/ 92 w 151"/>
                <a:gd name="T1" fmla="*/ 115 h 115"/>
                <a:gd name="T2" fmla="*/ 96 w 151"/>
                <a:gd name="T3" fmla="*/ 111 h 115"/>
                <a:gd name="T4" fmla="*/ 100 w 151"/>
                <a:gd name="T5" fmla="*/ 111 h 115"/>
                <a:gd name="T6" fmla="*/ 107 w 151"/>
                <a:gd name="T7" fmla="*/ 111 h 115"/>
                <a:gd name="T8" fmla="*/ 111 w 151"/>
                <a:gd name="T9" fmla="*/ 111 h 115"/>
                <a:gd name="T10" fmla="*/ 118 w 151"/>
                <a:gd name="T11" fmla="*/ 111 h 115"/>
                <a:gd name="T12" fmla="*/ 129 w 151"/>
                <a:gd name="T13" fmla="*/ 115 h 115"/>
                <a:gd name="T14" fmla="*/ 133 w 151"/>
                <a:gd name="T15" fmla="*/ 111 h 115"/>
                <a:gd name="T16" fmla="*/ 144 w 151"/>
                <a:gd name="T17" fmla="*/ 97 h 115"/>
                <a:gd name="T18" fmla="*/ 148 w 151"/>
                <a:gd name="T19" fmla="*/ 89 h 115"/>
                <a:gd name="T20" fmla="*/ 151 w 151"/>
                <a:gd name="T21" fmla="*/ 85 h 115"/>
                <a:gd name="T22" fmla="*/ 148 w 151"/>
                <a:gd name="T23" fmla="*/ 82 h 115"/>
                <a:gd name="T24" fmla="*/ 148 w 151"/>
                <a:gd name="T25" fmla="*/ 78 h 115"/>
                <a:gd name="T26" fmla="*/ 144 w 151"/>
                <a:gd name="T27" fmla="*/ 71 h 115"/>
                <a:gd name="T28" fmla="*/ 144 w 151"/>
                <a:gd name="T29" fmla="*/ 59 h 115"/>
                <a:gd name="T30" fmla="*/ 137 w 151"/>
                <a:gd name="T31" fmla="*/ 52 h 115"/>
                <a:gd name="T32" fmla="*/ 144 w 151"/>
                <a:gd name="T33" fmla="*/ 45 h 115"/>
                <a:gd name="T34" fmla="*/ 140 w 151"/>
                <a:gd name="T35" fmla="*/ 34 h 115"/>
                <a:gd name="T36" fmla="*/ 140 w 151"/>
                <a:gd name="T37" fmla="*/ 30 h 115"/>
                <a:gd name="T38" fmla="*/ 133 w 151"/>
                <a:gd name="T39" fmla="*/ 19 h 115"/>
                <a:gd name="T40" fmla="*/ 133 w 151"/>
                <a:gd name="T41" fmla="*/ 8 h 115"/>
                <a:gd name="T42" fmla="*/ 126 w 151"/>
                <a:gd name="T43" fmla="*/ 4 h 115"/>
                <a:gd name="T44" fmla="*/ 85 w 151"/>
                <a:gd name="T45" fmla="*/ 8 h 115"/>
                <a:gd name="T46" fmla="*/ 77 w 151"/>
                <a:gd name="T47" fmla="*/ 11 h 115"/>
                <a:gd name="T48" fmla="*/ 70 w 151"/>
                <a:gd name="T49" fmla="*/ 11 h 115"/>
                <a:gd name="T50" fmla="*/ 77 w 151"/>
                <a:gd name="T51" fmla="*/ 4 h 115"/>
                <a:gd name="T52" fmla="*/ 74 w 151"/>
                <a:gd name="T53" fmla="*/ 8 h 115"/>
                <a:gd name="T54" fmla="*/ 63 w 151"/>
                <a:gd name="T55" fmla="*/ 8 h 115"/>
                <a:gd name="T56" fmla="*/ 59 w 151"/>
                <a:gd name="T57" fmla="*/ 4 h 115"/>
                <a:gd name="T58" fmla="*/ 66 w 151"/>
                <a:gd name="T59" fmla="*/ 4 h 115"/>
                <a:gd name="T60" fmla="*/ 63 w 151"/>
                <a:gd name="T61" fmla="*/ 0 h 115"/>
                <a:gd name="T62" fmla="*/ 48 w 151"/>
                <a:gd name="T63" fmla="*/ 4 h 115"/>
                <a:gd name="T64" fmla="*/ 37 w 151"/>
                <a:gd name="T65" fmla="*/ 4 h 115"/>
                <a:gd name="T66" fmla="*/ 29 w 151"/>
                <a:gd name="T67" fmla="*/ 8 h 115"/>
                <a:gd name="T68" fmla="*/ 26 w 151"/>
                <a:gd name="T69" fmla="*/ 15 h 115"/>
                <a:gd name="T70" fmla="*/ 14 w 151"/>
                <a:gd name="T71" fmla="*/ 19 h 115"/>
                <a:gd name="T72" fmla="*/ 7 w 151"/>
                <a:gd name="T73" fmla="*/ 22 h 115"/>
                <a:gd name="T74" fmla="*/ 3 w 151"/>
                <a:gd name="T75" fmla="*/ 26 h 115"/>
                <a:gd name="T76" fmla="*/ 3 w 151"/>
                <a:gd name="T77" fmla="*/ 26 h 115"/>
                <a:gd name="T78" fmla="*/ 3 w 151"/>
                <a:gd name="T79" fmla="*/ 37 h 115"/>
                <a:gd name="T80" fmla="*/ 0 w 151"/>
                <a:gd name="T81" fmla="*/ 41 h 115"/>
                <a:gd name="T82" fmla="*/ 3 w 151"/>
                <a:gd name="T83" fmla="*/ 52 h 115"/>
                <a:gd name="T84" fmla="*/ 7 w 151"/>
                <a:gd name="T85" fmla="*/ 56 h 115"/>
                <a:gd name="T86" fmla="*/ 7 w 151"/>
                <a:gd name="T87" fmla="*/ 59 h 115"/>
                <a:gd name="T88" fmla="*/ 11 w 151"/>
                <a:gd name="T89" fmla="*/ 67 h 115"/>
                <a:gd name="T90" fmla="*/ 14 w 151"/>
                <a:gd name="T91" fmla="*/ 78 h 115"/>
                <a:gd name="T92" fmla="*/ 14 w 151"/>
                <a:gd name="T93" fmla="*/ 82 h 115"/>
                <a:gd name="T94" fmla="*/ 18 w 151"/>
                <a:gd name="T95" fmla="*/ 82 h 115"/>
                <a:gd name="T96" fmla="*/ 26 w 151"/>
                <a:gd name="T97" fmla="*/ 82 h 115"/>
                <a:gd name="T98" fmla="*/ 29 w 151"/>
                <a:gd name="T99" fmla="*/ 85 h 115"/>
                <a:gd name="T100" fmla="*/ 33 w 151"/>
                <a:gd name="T101" fmla="*/ 89 h 115"/>
                <a:gd name="T102" fmla="*/ 33 w 151"/>
                <a:gd name="T103" fmla="*/ 93 h 115"/>
                <a:gd name="T104" fmla="*/ 37 w 151"/>
                <a:gd name="T105" fmla="*/ 97 h 115"/>
                <a:gd name="T106" fmla="*/ 40 w 151"/>
                <a:gd name="T107" fmla="*/ 97 h 115"/>
                <a:gd name="T108" fmla="*/ 37 w 151"/>
                <a:gd name="T109" fmla="*/ 89 h 115"/>
                <a:gd name="T110" fmla="*/ 48 w 151"/>
                <a:gd name="T111" fmla="*/ 93 h 115"/>
                <a:gd name="T112" fmla="*/ 51 w 151"/>
                <a:gd name="T113" fmla="*/ 97 h 115"/>
                <a:gd name="T114" fmla="*/ 59 w 151"/>
                <a:gd name="T115" fmla="*/ 97 h 115"/>
                <a:gd name="T116" fmla="*/ 74 w 151"/>
                <a:gd name="T117" fmla="*/ 104 h 115"/>
                <a:gd name="T118" fmla="*/ 81 w 151"/>
                <a:gd name="T119" fmla="*/ 111 h 115"/>
                <a:gd name="T120" fmla="*/ 89 w 151"/>
                <a:gd name="T121" fmla="*/ 108 h 115"/>
                <a:gd name="T122" fmla="*/ 89 w 151"/>
                <a:gd name="T123" fmla="*/ 115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51" h="115">
                  <a:moveTo>
                    <a:pt x="89" y="115"/>
                  </a:moveTo>
                  <a:lnTo>
                    <a:pt x="92" y="115"/>
                  </a:lnTo>
                  <a:lnTo>
                    <a:pt x="96" y="115"/>
                  </a:lnTo>
                  <a:lnTo>
                    <a:pt x="96" y="111"/>
                  </a:lnTo>
                  <a:lnTo>
                    <a:pt x="100" y="111"/>
                  </a:lnTo>
                  <a:lnTo>
                    <a:pt x="100" y="111"/>
                  </a:lnTo>
                  <a:lnTo>
                    <a:pt x="107" y="111"/>
                  </a:lnTo>
                  <a:lnTo>
                    <a:pt x="107" y="111"/>
                  </a:lnTo>
                  <a:lnTo>
                    <a:pt x="111" y="111"/>
                  </a:lnTo>
                  <a:lnTo>
                    <a:pt x="111" y="111"/>
                  </a:lnTo>
                  <a:lnTo>
                    <a:pt x="114" y="111"/>
                  </a:lnTo>
                  <a:lnTo>
                    <a:pt x="118" y="111"/>
                  </a:lnTo>
                  <a:lnTo>
                    <a:pt x="122" y="111"/>
                  </a:lnTo>
                  <a:lnTo>
                    <a:pt x="129" y="115"/>
                  </a:lnTo>
                  <a:lnTo>
                    <a:pt x="133" y="115"/>
                  </a:lnTo>
                  <a:lnTo>
                    <a:pt x="133" y="111"/>
                  </a:lnTo>
                  <a:lnTo>
                    <a:pt x="133" y="108"/>
                  </a:lnTo>
                  <a:lnTo>
                    <a:pt x="144" y="97"/>
                  </a:lnTo>
                  <a:lnTo>
                    <a:pt x="144" y="93"/>
                  </a:lnTo>
                  <a:lnTo>
                    <a:pt x="148" y="89"/>
                  </a:lnTo>
                  <a:lnTo>
                    <a:pt x="151" y="89"/>
                  </a:lnTo>
                  <a:lnTo>
                    <a:pt x="151" y="85"/>
                  </a:lnTo>
                  <a:lnTo>
                    <a:pt x="148" y="82"/>
                  </a:lnTo>
                  <a:lnTo>
                    <a:pt x="148" y="82"/>
                  </a:lnTo>
                  <a:lnTo>
                    <a:pt x="151" y="78"/>
                  </a:lnTo>
                  <a:lnTo>
                    <a:pt x="148" y="78"/>
                  </a:lnTo>
                  <a:lnTo>
                    <a:pt x="144" y="74"/>
                  </a:lnTo>
                  <a:lnTo>
                    <a:pt x="144" y="71"/>
                  </a:lnTo>
                  <a:lnTo>
                    <a:pt x="144" y="63"/>
                  </a:lnTo>
                  <a:lnTo>
                    <a:pt x="144" y="59"/>
                  </a:lnTo>
                  <a:lnTo>
                    <a:pt x="140" y="56"/>
                  </a:lnTo>
                  <a:lnTo>
                    <a:pt x="137" y="52"/>
                  </a:lnTo>
                  <a:lnTo>
                    <a:pt x="140" y="48"/>
                  </a:lnTo>
                  <a:lnTo>
                    <a:pt x="144" y="45"/>
                  </a:lnTo>
                  <a:lnTo>
                    <a:pt x="144" y="37"/>
                  </a:lnTo>
                  <a:lnTo>
                    <a:pt x="140" y="34"/>
                  </a:lnTo>
                  <a:lnTo>
                    <a:pt x="140" y="30"/>
                  </a:lnTo>
                  <a:lnTo>
                    <a:pt x="140" y="30"/>
                  </a:lnTo>
                  <a:lnTo>
                    <a:pt x="137" y="22"/>
                  </a:lnTo>
                  <a:lnTo>
                    <a:pt x="133" y="19"/>
                  </a:lnTo>
                  <a:lnTo>
                    <a:pt x="133" y="15"/>
                  </a:lnTo>
                  <a:lnTo>
                    <a:pt x="133" y="8"/>
                  </a:lnTo>
                  <a:lnTo>
                    <a:pt x="129" y="8"/>
                  </a:lnTo>
                  <a:lnTo>
                    <a:pt x="126" y="4"/>
                  </a:lnTo>
                  <a:lnTo>
                    <a:pt x="103" y="8"/>
                  </a:lnTo>
                  <a:lnTo>
                    <a:pt x="85" y="8"/>
                  </a:lnTo>
                  <a:lnTo>
                    <a:pt x="81" y="8"/>
                  </a:lnTo>
                  <a:lnTo>
                    <a:pt x="77" y="11"/>
                  </a:lnTo>
                  <a:lnTo>
                    <a:pt x="70" y="11"/>
                  </a:lnTo>
                  <a:lnTo>
                    <a:pt x="70" y="11"/>
                  </a:lnTo>
                  <a:lnTo>
                    <a:pt x="74" y="8"/>
                  </a:lnTo>
                  <a:lnTo>
                    <a:pt x="77" y="4"/>
                  </a:lnTo>
                  <a:lnTo>
                    <a:pt x="77" y="4"/>
                  </a:lnTo>
                  <a:lnTo>
                    <a:pt x="74" y="8"/>
                  </a:lnTo>
                  <a:lnTo>
                    <a:pt x="66" y="11"/>
                  </a:lnTo>
                  <a:lnTo>
                    <a:pt x="63" y="8"/>
                  </a:lnTo>
                  <a:lnTo>
                    <a:pt x="59" y="4"/>
                  </a:lnTo>
                  <a:lnTo>
                    <a:pt x="59" y="4"/>
                  </a:lnTo>
                  <a:lnTo>
                    <a:pt x="63" y="4"/>
                  </a:lnTo>
                  <a:lnTo>
                    <a:pt x="66" y="4"/>
                  </a:lnTo>
                  <a:lnTo>
                    <a:pt x="66" y="4"/>
                  </a:lnTo>
                  <a:lnTo>
                    <a:pt x="63" y="0"/>
                  </a:lnTo>
                  <a:lnTo>
                    <a:pt x="51" y="0"/>
                  </a:lnTo>
                  <a:lnTo>
                    <a:pt x="48" y="4"/>
                  </a:lnTo>
                  <a:lnTo>
                    <a:pt x="40" y="4"/>
                  </a:lnTo>
                  <a:lnTo>
                    <a:pt x="37" y="4"/>
                  </a:lnTo>
                  <a:lnTo>
                    <a:pt x="33" y="8"/>
                  </a:lnTo>
                  <a:lnTo>
                    <a:pt x="29" y="8"/>
                  </a:lnTo>
                  <a:lnTo>
                    <a:pt x="26" y="11"/>
                  </a:lnTo>
                  <a:lnTo>
                    <a:pt x="26" y="15"/>
                  </a:lnTo>
                  <a:lnTo>
                    <a:pt x="22" y="15"/>
                  </a:lnTo>
                  <a:lnTo>
                    <a:pt x="14" y="19"/>
                  </a:lnTo>
                  <a:lnTo>
                    <a:pt x="7" y="19"/>
                  </a:lnTo>
                  <a:lnTo>
                    <a:pt x="7" y="22"/>
                  </a:lnTo>
                  <a:lnTo>
                    <a:pt x="7" y="26"/>
                  </a:lnTo>
                  <a:lnTo>
                    <a:pt x="3" y="26"/>
                  </a:lnTo>
                  <a:lnTo>
                    <a:pt x="3" y="26"/>
                  </a:lnTo>
                  <a:lnTo>
                    <a:pt x="3" y="26"/>
                  </a:lnTo>
                  <a:lnTo>
                    <a:pt x="3" y="34"/>
                  </a:lnTo>
                  <a:lnTo>
                    <a:pt x="3" y="37"/>
                  </a:lnTo>
                  <a:lnTo>
                    <a:pt x="0" y="41"/>
                  </a:lnTo>
                  <a:lnTo>
                    <a:pt x="0" y="41"/>
                  </a:lnTo>
                  <a:lnTo>
                    <a:pt x="3" y="48"/>
                  </a:lnTo>
                  <a:lnTo>
                    <a:pt x="3" y="52"/>
                  </a:lnTo>
                  <a:lnTo>
                    <a:pt x="7" y="52"/>
                  </a:lnTo>
                  <a:lnTo>
                    <a:pt x="7" y="56"/>
                  </a:lnTo>
                  <a:lnTo>
                    <a:pt x="7" y="59"/>
                  </a:lnTo>
                  <a:lnTo>
                    <a:pt x="7" y="59"/>
                  </a:lnTo>
                  <a:lnTo>
                    <a:pt x="11" y="67"/>
                  </a:lnTo>
                  <a:lnTo>
                    <a:pt x="11" y="67"/>
                  </a:lnTo>
                  <a:lnTo>
                    <a:pt x="14" y="71"/>
                  </a:lnTo>
                  <a:lnTo>
                    <a:pt x="14" y="78"/>
                  </a:lnTo>
                  <a:lnTo>
                    <a:pt x="14" y="82"/>
                  </a:lnTo>
                  <a:lnTo>
                    <a:pt x="14" y="82"/>
                  </a:lnTo>
                  <a:lnTo>
                    <a:pt x="14" y="82"/>
                  </a:lnTo>
                  <a:lnTo>
                    <a:pt x="18" y="82"/>
                  </a:lnTo>
                  <a:lnTo>
                    <a:pt x="22" y="82"/>
                  </a:lnTo>
                  <a:lnTo>
                    <a:pt x="26" y="82"/>
                  </a:lnTo>
                  <a:lnTo>
                    <a:pt x="26" y="82"/>
                  </a:lnTo>
                  <a:lnTo>
                    <a:pt x="29" y="85"/>
                  </a:lnTo>
                  <a:lnTo>
                    <a:pt x="33" y="85"/>
                  </a:lnTo>
                  <a:lnTo>
                    <a:pt x="33" y="89"/>
                  </a:lnTo>
                  <a:lnTo>
                    <a:pt x="33" y="89"/>
                  </a:lnTo>
                  <a:lnTo>
                    <a:pt x="33" y="93"/>
                  </a:lnTo>
                  <a:lnTo>
                    <a:pt x="37" y="93"/>
                  </a:lnTo>
                  <a:lnTo>
                    <a:pt x="37" y="97"/>
                  </a:lnTo>
                  <a:lnTo>
                    <a:pt x="37" y="97"/>
                  </a:lnTo>
                  <a:lnTo>
                    <a:pt x="40" y="97"/>
                  </a:lnTo>
                  <a:lnTo>
                    <a:pt x="40" y="97"/>
                  </a:lnTo>
                  <a:lnTo>
                    <a:pt x="37" y="89"/>
                  </a:lnTo>
                  <a:lnTo>
                    <a:pt x="40" y="89"/>
                  </a:lnTo>
                  <a:lnTo>
                    <a:pt x="48" y="93"/>
                  </a:lnTo>
                  <a:lnTo>
                    <a:pt x="51" y="93"/>
                  </a:lnTo>
                  <a:lnTo>
                    <a:pt x="51" y="97"/>
                  </a:lnTo>
                  <a:lnTo>
                    <a:pt x="55" y="97"/>
                  </a:lnTo>
                  <a:lnTo>
                    <a:pt x="59" y="97"/>
                  </a:lnTo>
                  <a:lnTo>
                    <a:pt x="66" y="97"/>
                  </a:lnTo>
                  <a:lnTo>
                    <a:pt x="74" y="104"/>
                  </a:lnTo>
                  <a:lnTo>
                    <a:pt x="77" y="111"/>
                  </a:lnTo>
                  <a:lnTo>
                    <a:pt x="81" y="111"/>
                  </a:lnTo>
                  <a:lnTo>
                    <a:pt x="81" y="108"/>
                  </a:lnTo>
                  <a:lnTo>
                    <a:pt x="89" y="108"/>
                  </a:lnTo>
                  <a:lnTo>
                    <a:pt x="89" y="111"/>
                  </a:lnTo>
                  <a:lnTo>
                    <a:pt x="89" y="1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6" name="Freeform 60">
              <a:extLst>
                <a:ext uri="{FF2B5EF4-FFF2-40B4-BE49-F238E27FC236}">
                  <a16:creationId xmlns:a16="http://schemas.microsoft.com/office/drawing/2014/main" xmlns="" id="{DDCD291D-0655-44E3-88CE-6065FA32E43A}"/>
                </a:ext>
              </a:extLst>
            </p:cNvPr>
            <p:cNvSpPr/>
            <p:nvPr/>
          </p:nvSpPr>
          <p:spPr bwMode="auto">
            <a:xfrm>
              <a:off x="5277960" y="2818970"/>
              <a:ext cx="213175" cy="83794"/>
            </a:xfrm>
            <a:custGeom>
              <a:avLst/>
              <a:gdLst>
                <a:gd name="T0" fmla="*/ 44 w 119"/>
                <a:gd name="T1" fmla="*/ 4 h 48"/>
                <a:gd name="T2" fmla="*/ 48 w 119"/>
                <a:gd name="T3" fmla="*/ 4 h 48"/>
                <a:gd name="T4" fmla="*/ 56 w 119"/>
                <a:gd name="T5" fmla="*/ 4 h 48"/>
                <a:gd name="T6" fmla="*/ 59 w 119"/>
                <a:gd name="T7" fmla="*/ 7 h 48"/>
                <a:gd name="T8" fmla="*/ 63 w 119"/>
                <a:gd name="T9" fmla="*/ 11 h 48"/>
                <a:gd name="T10" fmla="*/ 63 w 119"/>
                <a:gd name="T11" fmla="*/ 15 h 48"/>
                <a:gd name="T12" fmla="*/ 67 w 119"/>
                <a:gd name="T13" fmla="*/ 19 h 48"/>
                <a:gd name="T14" fmla="*/ 70 w 119"/>
                <a:gd name="T15" fmla="*/ 19 h 48"/>
                <a:gd name="T16" fmla="*/ 67 w 119"/>
                <a:gd name="T17" fmla="*/ 11 h 48"/>
                <a:gd name="T18" fmla="*/ 78 w 119"/>
                <a:gd name="T19" fmla="*/ 15 h 48"/>
                <a:gd name="T20" fmla="*/ 81 w 119"/>
                <a:gd name="T21" fmla="*/ 19 h 48"/>
                <a:gd name="T22" fmla="*/ 89 w 119"/>
                <a:gd name="T23" fmla="*/ 19 h 48"/>
                <a:gd name="T24" fmla="*/ 104 w 119"/>
                <a:gd name="T25" fmla="*/ 26 h 48"/>
                <a:gd name="T26" fmla="*/ 111 w 119"/>
                <a:gd name="T27" fmla="*/ 33 h 48"/>
                <a:gd name="T28" fmla="*/ 119 w 119"/>
                <a:gd name="T29" fmla="*/ 30 h 48"/>
                <a:gd name="T30" fmla="*/ 119 w 119"/>
                <a:gd name="T31" fmla="*/ 37 h 48"/>
                <a:gd name="T32" fmla="*/ 107 w 119"/>
                <a:gd name="T33" fmla="*/ 37 h 48"/>
                <a:gd name="T34" fmla="*/ 100 w 119"/>
                <a:gd name="T35" fmla="*/ 45 h 48"/>
                <a:gd name="T36" fmla="*/ 89 w 119"/>
                <a:gd name="T37" fmla="*/ 45 h 48"/>
                <a:gd name="T38" fmla="*/ 81 w 119"/>
                <a:gd name="T39" fmla="*/ 45 h 48"/>
                <a:gd name="T40" fmla="*/ 70 w 119"/>
                <a:gd name="T41" fmla="*/ 45 h 48"/>
                <a:gd name="T42" fmla="*/ 63 w 119"/>
                <a:gd name="T43" fmla="*/ 45 h 48"/>
                <a:gd name="T44" fmla="*/ 56 w 119"/>
                <a:gd name="T45" fmla="*/ 41 h 48"/>
                <a:gd name="T46" fmla="*/ 48 w 119"/>
                <a:gd name="T47" fmla="*/ 41 h 48"/>
                <a:gd name="T48" fmla="*/ 44 w 119"/>
                <a:gd name="T49" fmla="*/ 45 h 48"/>
                <a:gd name="T50" fmla="*/ 37 w 119"/>
                <a:gd name="T51" fmla="*/ 48 h 48"/>
                <a:gd name="T52" fmla="*/ 30 w 119"/>
                <a:gd name="T53" fmla="*/ 45 h 48"/>
                <a:gd name="T54" fmla="*/ 26 w 119"/>
                <a:gd name="T55" fmla="*/ 45 h 48"/>
                <a:gd name="T56" fmla="*/ 19 w 119"/>
                <a:gd name="T57" fmla="*/ 37 h 48"/>
                <a:gd name="T58" fmla="*/ 7 w 119"/>
                <a:gd name="T59" fmla="*/ 30 h 48"/>
                <a:gd name="T60" fmla="*/ 7 w 119"/>
                <a:gd name="T61" fmla="*/ 26 h 48"/>
                <a:gd name="T62" fmla="*/ 0 w 119"/>
                <a:gd name="T63" fmla="*/ 19 h 48"/>
                <a:gd name="T64" fmla="*/ 0 w 119"/>
                <a:gd name="T65" fmla="*/ 15 h 48"/>
                <a:gd name="T66" fmla="*/ 4 w 119"/>
                <a:gd name="T67" fmla="*/ 15 h 48"/>
                <a:gd name="T68" fmla="*/ 15 w 119"/>
                <a:gd name="T69" fmla="*/ 11 h 48"/>
                <a:gd name="T70" fmla="*/ 22 w 119"/>
                <a:gd name="T71" fmla="*/ 7 h 48"/>
                <a:gd name="T72" fmla="*/ 30 w 119"/>
                <a:gd name="T73" fmla="*/ 7 h 48"/>
                <a:gd name="T74" fmla="*/ 33 w 119"/>
                <a:gd name="T75" fmla="*/ 4 h 48"/>
                <a:gd name="T76" fmla="*/ 37 w 119"/>
                <a:gd name="T77" fmla="*/ 4 h 48"/>
                <a:gd name="T78" fmla="*/ 41 w 119"/>
                <a:gd name="T79" fmla="*/ 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9" h="48">
                  <a:moveTo>
                    <a:pt x="44" y="4"/>
                  </a:moveTo>
                  <a:lnTo>
                    <a:pt x="44" y="4"/>
                  </a:lnTo>
                  <a:lnTo>
                    <a:pt x="44" y="4"/>
                  </a:lnTo>
                  <a:lnTo>
                    <a:pt x="48" y="4"/>
                  </a:lnTo>
                  <a:lnTo>
                    <a:pt x="52" y="4"/>
                  </a:lnTo>
                  <a:lnTo>
                    <a:pt x="56" y="4"/>
                  </a:lnTo>
                  <a:lnTo>
                    <a:pt x="56" y="4"/>
                  </a:lnTo>
                  <a:lnTo>
                    <a:pt x="59" y="7"/>
                  </a:lnTo>
                  <a:lnTo>
                    <a:pt x="63" y="7"/>
                  </a:lnTo>
                  <a:lnTo>
                    <a:pt x="63" y="11"/>
                  </a:lnTo>
                  <a:lnTo>
                    <a:pt x="63" y="11"/>
                  </a:lnTo>
                  <a:lnTo>
                    <a:pt x="63" y="15"/>
                  </a:lnTo>
                  <a:lnTo>
                    <a:pt x="67" y="15"/>
                  </a:lnTo>
                  <a:lnTo>
                    <a:pt x="67" y="19"/>
                  </a:lnTo>
                  <a:lnTo>
                    <a:pt x="67" y="19"/>
                  </a:lnTo>
                  <a:lnTo>
                    <a:pt x="70" y="19"/>
                  </a:lnTo>
                  <a:lnTo>
                    <a:pt x="70" y="19"/>
                  </a:lnTo>
                  <a:lnTo>
                    <a:pt x="67" y="11"/>
                  </a:lnTo>
                  <a:lnTo>
                    <a:pt x="70" y="11"/>
                  </a:lnTo>
                  <a:lnTo>
                    <a:pt x="78" y="15"/>
                  </a:lnTo>
                  <a:lnTo>
                    <a:pt x="81" y="15"/>
                  </a:lnTo>
                  <a:lnTo>
                    <a:pt x="81" y="19"/>
                  </a:lnTo>
                  <a:lnTo>
                    <a:pt x="85" y="19"/>
                  </a:lnTo>
                  <a:lnTo>
                    <a:pt x="89" y="19"/>
                  </a:lnTo>
                  <a:lnTo>
                    <a:pt x="96" y="19"/>
                  </a:lnTo>
                  <a:lnTo>
                    <a:pt x="104" y="26"/>
                  </a:lnTo>
                  <a:lnTo>
                    <a:pt x="107" y="33"/>
                  </a:lnTo>
                  <a:lnTo>
                    <a:pt x="111" y="33"/>
                  </a:lnTo>
                  <a:lnTo>
                    <a:pt x="111" y="30"/>
                  </a:lnTo>
                  <a:lnTo>
                    <a:pt x="119" y="30"/>
                  </a:lnTo>
                  <a:lnTo>
                    <a:pt x="119" y="33"/>
                  </a:lnTo>
                  <a:lnTo>
                    <a:pt x="119" y="37"/>
                  </a:lnTo>
                  <a:lnTo>
                    <a:pt x="111" y="37"/>
                  </a:lnTo>
                  <a:lnTo>
                    <a:pt x="107" y="37"/>
                  </a:lnTo>
                  <a:lnTo>
                    <a:pt x="104" y="41"/>
                  </a:lnTo>
                  <a:lnTo>
                    <a:pt x="100" y="45"/>
                  </a:lnTo>
                  <a:lnTo>
                    <a:pt x="93" y="45"/>
                  </a:lnTo>
                  <a:lnTo>
                    <a:pt x="89" y="45"/>
                  </a:lnTo>
                  <a:lnTo>
                    <a:pt x="85" y="45"/>
                  </a:lnTo>
                  <a:lnTo>
                    <a:pt x="81" y="45"/>
                  </a:lnTo>
                  <a:lnTo>
                    <a:pt x="78" y="48"/>
                  </a:lnTo>
                  <a:lnTo>
                    <a:pt x="70" y="45"/>
                  </a:lnTo>
                  <a:lnTo>
                    <a:pt x="70" y="45"/>
                  </a:lnTo>
                  <a:lnTo>
                    <a:pt x="63" y="45"/>
                  </a:lnTo>
                  <a:lnTo>
                    <a:pt x="59" y="45"/>
                  </a:lnTo>
                  <a:lnTo>
                    <a:pt x="56" y="41"/>
                  </a:lnTo>
                  <a:lnTo>
                    <a:pt x="48" y="41"/>
                  </a:lnTo>
                  <a:lnTo>
                    <a:pt x="48" y="41"/>
                  </a:lnTo>
                  <a:lnTo>
                    <a:pt x="44" y="45"/>
                  </a:lnTo>
                  <a:lnTo>
                    <a:pt x="44" y="45"/>
                  </a:lnTo>
                  <a:lnTo>
                    <a:pt x="44" y="48"/>
                  </a:lnTo>
                  <a:lnTo>
                    <a:pt x="37" y="48"/>
                  </a:lnTo>
                  <a:lnTo>
                    <a:pt x="37" y="48"/>
                  </a:lnTo>
                  <a:lnTo>
                    <a:pt x="30" y="45"/>
                  </a:lnTo>
                  <a:lnTo>
                    <a:pt x="26" y="45"/>
                  </a:lnTo>
                  <a:lnTo>
                    <a:pt x="26" y="45"/>
                  </a:lnTo>
                  <a:lnTo>
                    <a:pt x="19" y="37"/>
                  </a:lnTo>
                  <a:lnTo>
                    <a:pt x="19" y="37"/>
                  </a:lnTo>
                  <a:lnTo>
                    <a:pt x="11" y="33"/>
                  </a:lnTo>
                  <a:lnTo>
                    <a:pt x="7" y="30"/>
                  </a:lnTo>
                  <a:lnTo>
                    <a:pt x="7" y="30"/>
                  </a:lnTo>
                  <a:lnTo>
                    <a:pt x="7" y="26"/>
                  </a:lnTo>
                  <a:lnTo>
                    <a:pt x="4" y="19"/>
                  </a:lnTo>
                  <a:lnTo>
                    <a:pt x="0" y="19"/>
                  </a:lnTo>
                  <a:lnTo>
                    <a:pt x="0" y="15"/>
                  </a:lnTo>
                  <a:lnTo>
                    <a:pt x="0" y="15"/>
                  </a:lnTo>
                  <a:lnTo>
                    <a:pt x="4" y="15"/>
                  </a:lnTo>
                  <a:lnTo>
                    <a:pt x="4" y="15"/>
                  </a:lnTo>
                  <a:lnTo>
                    <a:pt x="11" y="11"/>
                  </a:lnTo>
                  <a:lnTo>
                    <a:pt x="15" y="11"/>
                  </a:lnTo>
                  <a:lnTo>
                    <a:pt x="19" y="7"/>
                  </a:lnTo>
                  <a:lnTo>
                    <a:pt x="22" y="7"/>
                  </a:lnTo>
                  <a:lnTo>
                    <a:pt x="22" y="7"/>
                  </a:lnTo>
                  <a:lnTo>
                    <a:pt x="30" y="7"/>
                  </a:lnTo>
                  <a:lnTo>
                    <a:pt x="30" y="7"/>
                  </a:lnTo>
                  <a:lnTo>
                    <a:pt x="33" y="4"/>
                  </a:lnTo>
                  <a:lnTo>
                    <a:pt x="33" y="4"/>
                  </a:lnTo>
                  <a:lnTo>
                    <a:pt x="37" y="4"/>
                  </a:lnTo>
                  <a:lnTo>
                    <a:pt x="41" y="0"/>
                  </a:lnTo>
                  <a:lnTo>
                    <a:pt x="41" y="4"/>
                  </a:lnTo>
                  <a:lnTo>
                    <a:pt x="44"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7" name="Freeform 61">
              <a:extLst>
                <a:ext uri="{FF2B5EF4-FFF2-40B4-BE49-F238E27FC236}">
                  <a16:creationId xmlns:a16="http://schemas.microsoft.com/office/drawing/2014/main" xmlns="" id="{22B611DC-D5E9-46F7-ADF2-B487877F9409}"/>
                </a:ext>
              </a:extLst>
            </p:cNvPr>
            <p:cNvSpPr/>
            <p:nvPr/>
          </p:nvSpPr>
          <p:spPr bwMode="auto">
            <a:xfrm>
              <a:off x="5111359" y="2682804"/>
              <a:ext cx="245420" cy="260112"/>
            </a:xfrm>
            <a:custGeom>
              <a:avLst/>
              <a:gdLst>
                <a:gd name="T0" fmla="*/ 49 w 137"/>
                <a:gd name="T1" fmla="*/ 4 h 149"/>
                <a:gd name="T2" fmla="*/ 56 w 137"/>
                <a:gd name="T3" fmla="*/ 8 h 149"/>
                <a:gd name="T4" fmla="*/ 60 w 137"/>
                <a:gd name="T5" fmla="*/ 15 h 149"/>
                <a:gd name="T6" fmla="*/ 67 w 137"/>
                <a:gd name="T7" fmla="*/ 11 h 149"/>
                <a:gd name="T8" fmla="*/ 75 w 137"/>
                <a:gd name="T9" fmla="*/ 15 h 149"/>
                <a:gd name="T10" fmla="*/ 67 w 137"/>
                <a:gd name="T11" fmla="*/ 19 h 149"/>
                <a:gd name="T12" fmla="*/ 78 w 137"/>
                <a:gd name="T13" fmla="*/ 22 h 149"/>
                <a:gd name="T14" fmla="*/ 89 w 137"/>
                <a:gd name="T15" fmla="*/ 15 h 149"/>
                <a:gd name="T16" fmla="*/ 97 w 137"/>
                <a:gd name="T17" fmla="*/ 11 h 149"/>
                <a:gd name="T18" fmla="*/ 93 w 137"/>
                <a:gd name="T19" fmla="*/ 15 h 149"/>
                <a:gd name="T20" fmla="*/ 100 w 137"/>
                <a:gd name="T21" fmla="*/ 15 h 149"/>
                <a:gd name="T22" fmla="*/ 112 w 137"/>
                <a:gd name="T23" fmla="*/ 19 h 149"/>
                <a:gd name="T24" fmla="*/ 119 w 137"/>
                <a:gd name="T25" fmla="*/ 26 h 149"/>
                <a:gd name="T26" fmla="*/ 126 w 137"/>
                <a:gd name="T27" fmla="*/ 34 h 149"/>
                <a:gd name="T28" fmla="*/ 126 w 137"/>
                <a:gd name="T29" fmla="*/ 48 h 149"/>
                <a:gd name="T30" fmla="*/ 130 w 137"/>
                <a:gd name="T31" fmla="*/ 59 h 149"/>
                <a:gd name="T32" fmla="*/ 137 w 137"/>
                <a:gd name="T33" fmla="*/ 71 h 149"/>
                <a:gd name="T34" fmla="*/ 130 w 137"/>
                <a:gd name="T35" fmla="*/ 82 h 149"/>
                <a:gd name="T36" fmla="*/ 123 w 137"/>
                <a:gd name="T37" fmla="*/ 85 h 149"/>
                <a:gd name="T38" fmla="*/ 108 w 137"/>
                <a:gd name="T39" fmla="*/ 89 h 149"/>
                <a:gd name="T40" fmla="*/ 93 w 137"/>
                <a:gd name="T41" fmla="*/ 93 h 149"/>
                <a:gd name="T42" fmla="*/ 100 w 137"/>
                <a:gd name="T43" fmla="*/ 104 h 149"/>
                <a:gd name="T44" fmla="*/ 112 w 137"/>
                <a:gd name="T45" fmla="*/ 115 h 149"/>
                <a:gd name="T46" fmla="*/ 119 w 137"/>
                <a:gd name="T47" fmla="*/ 130 h 149"/>
                <a:gd name="T48" fmla="*/ 108 w 137"/>
                <a:gd name="T49" fmla="*/ 137 h 149"/>
                <a:gd name="T50" fmla="*/ 108 w 137"/>
                <a:gd name="T51" fmla="*/ 145 h 149"/>
                <a:gd name="T52" fmla="*/ 97 w 137"/>
                <a:gd name="T53" fmla="*/ 145 h 149"/>
                <a:gd name="T54" fmla="*/ 82 w 137"/>
                <a:gd name="T55" fmla="*/ 149 h 149"/>
                <a:gd name="T56" fmla="*/ 71 w 137"/>
                <a:gd name="T57" fmla="*/ 149 h 149"/>
                <a:gd name="T58" fmla="*/ 60 w 137"/>
                <a:gd name="T59" fmla="*/ 149 h 149"/>
                <a:gd name="T60" fmla="*/ 52 w 137"/>
                <a:gd name="T61" fmla="*/ 145 h 149"/>
                <a:gd name="T62" fmla="*/ 45 w 137"/>
                <a:gd name="T63" fmla="*/ 141 h 149"/>
                <a:gd name="T64" fmla="*/ 37 w 137"/>
                <a:gd name="T65" fmla="*/ 145 h 149"/>
                <a:gd name="T66" fmla="*/ 30 w 137"/>
                <a:gd name="T67" fmla="*/ 141 h 149"/>
                <a:gd name="T68" fmla="*/ 30 w 137"/>
                <a:gd name="T69" fmla="*/ 130 h 149"/>
                <a:gd name="T70" fmla="*/ 34 w 137"/>
                <a:gd name="T71" fmla="*/ 119 h 149"/>
                <a:gd name="T72" fmla="*/ 19 w 137"/>
                <a:gd name="T73" fmla="*/ 115 h 149"/>
                <a:gd name="T74" fmla="*/ 12 w 137"/>
                <a:gd name="T75" fmla="*/ 111 h 149"/>
                <a:gd name="T76" fmla="*/ 8 w 137"/>
                <a:gd name="T77" fmla="*/ 104 h 149"/>
                <a:gd name="T78" fmla="*/ 4 w 137"/>
                <a:gd name="T79" fmla="*/ 93 h 149"/>
                <a:gd name="T80" fmla="*/ 0 w 137"/>
                <a:gd name="T81" fmla="*/ 82 h 149"/>
                <a:gd name="T82" fmla="*/ 0 w 137"/>
                <a:gd name="T83" fmla="*/ 71 h 149"/>
                <a:gd name="T84" fmla="*/ 15 w 137"/>
                <a:gd name="T85" fmla="*/ 63 h 149"/>
                <a:gd name="T86" fmla="*/ 19 w 137"/>
                <a:gd name="T87" fmla="*/ 56 h 149"/>
                <a:gd name="T88" fmla="*/ 12 w 137"/>
                <a:gd name="T89" fmla="*/ 48 h 149"/>
                <a:gd name="T90" fmla="*/ 19 w 137"/>
                <a:gd name="T91" fmla="*/ 45 h 149"/>
                <a:gd name="T92" fmla="*/ 23 w 137"/>
                <a:gd name="T93" fmla="*/ 37 h 149"/>
                <a:gd name="T94" fmla="*/ 15 w 137"/>
                <a:gd name="T95" fmla="*/ 34 h 149"/>
                <a:gd name="T96" fmla="*/ 30 w 137"/>
                <a:gd name="T97" fmla="*/ 30 h 149"/>
                <a:gd name="T98" fmla="*/ 34 w 137"/>
                <a:gd name="T99" fmla="*/ 30 h 149"/>
                <a:gd name="T100" fmla="*/ 37 w 137"/>
                <a:gd name="T101" fmla="*/ 34 h 149"/>
                <a:gd name="T102" fmla="*/ 37 w 137"/>
                <a:gd name="T103" fmla="*/ 30 h 149"/>
                <a:gd name="T104" fmla="*/ 49 w 137"/>
                <a:gd name="T105" fmla="*/ 26 h 149"/>
                <a:gd name="T106" fmla="*/ 49 w 137"/>
                <a:gd name="T107" fmla="*/ 22 h 149"/>
                <a:gd name="T108" fmla="*/ 45 w 137"/>
                <a:gd name="T109" fmla="*/ 19 h 149"/>
                <a:gd name="T110" fmla="*/ 41 w 137"/>
                <a:gd name="T111" fmla="*/ 11 h 149"/>
                <a:gd name="T112" fmla="*/ 41 w 137"/>
                <a:gd name="T113" fmla="*/ 4 h 149"/>
                <a:gd name="T114" fmla="*/ 37 w 137"/>
                <a:gd name="T115" fmla="*/ 0 h 1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37" h="149">
                  <a:moveTo>
                    <a:pt x="37" y="0"/>
                  </a:moveTo>
                  <a:lnTo>
                    <a:pt x="41" y="0"/>
                  </a:lnTo>
                  <a:lnTo>
                    <a:pt x="49" y="4"/>
                  </a:lnTo>
                  <a:lnTo>
                    <a:pt x="49" y="4"/>
                  </a:lnTo>
                  <a:lnTo>
                    <a:pt x="52" y="4"/>
                  </a:lnTo>
                  <a:lnTo>
                    <a:pt x="56" y="4"/>
                  </a:lnTo>
                  <a:lnTo>
                    <a:pt x="60" y="8"/>
                  </a:lnTo>
                  <a:lnTo>
                    <a:pt x="56" y="8"/>
                  </a:lnTo>
                  <a:lnTo>
                    <a:pt x="56" y="11"/>
                  </a:lnTo>
                  <a:lnTo>
                    <a:pt x="56" y="11"/>
                  </a:lnTo>
                  <a:lnTo>
                    <a:pt x="60" y="11"/>
                  </a:lnTo>
                  <a:lnTo>
                    <a:pt x="60" y="15"/>
                  </a:lnTo>
                  <a:lnTo>
                    <a:pt x="63" y="15"/>
                  </a:lnTo>
                  <a:lnTo>
                    <a:pt x="63" y="11"/>
                  </a:lnTo>
                  <a:lnTo>
                    <a:pt x="67" y="11"/>
                  </a:lnTo>
                  <a:lnTo>
                    <a:pt x="67" y="11"/>
                  </a:lnTo>
                  <a:lnTo>
                    <a:pt x="71" y="15"/>
                  </a:lnTo>
                  <a:lnTo>
                    <a:pt x="71" y="15"/>
                  </a:lnTo>
                  <a:lnTo>
                    <a:pt x="75" y="11"/>
                  </a:lnTo>
                  <a:lnTo>
                    <a:pt x="75" y="15"/>
                  </a:lnTo>
                  <a:lnTo>
                    <a:pt x="75" y="15"/>
                  </a:lnTo>
                  <a:lnTo>
                    <a:pt x="75" y="19"/>
                  </a:lnTo>
                  <a:lnTo>
                    <a:pt x="71" y="19"/>
                  </a:lnTo>
                  <a:lnTo>
                    <a:pt x="67" y="19"/>
                  </a:lnTo>
                  <a:lnTo>
                    <a:pt x="71" y="22"/>
                  </a:lnTo>
                  <a:lnTo>
                    <a:pt x="75" y="19"/>
                  </a:lnTo>
                  <a:lnTo>
                    <a:pt x="78" y="22"/>
                  </a:lnTo>
                  <a:lnTo>
                    <a:pt x="78" y="22"/>
                  </a:lnTo>
                  <a:lnTo>
                    <a:pt x="82" y="22"/>
                  </a:lnTo>
                  <a:lnTo>
                    <a:pt x="82" y="19"/>
                  </a:lnTo>
                  <a:lnTo>
                    <a:pt x="86" y="19"/>
                  </a:lnTo>
                  <a:lnTo>
                    <a:pt x="89" y="15"/>
                  </a:lnTo>
                  <a:lnTo>
                    <a:pt x="89" y="15"/>
                  </a:lnTo>
                  <a:lnTo>
                    <a:pt x="93" y="15"/>
                  </a:lnTo>
                  <a:lnTo>
                    <a:pt x="93" y="11"/>
                  </a:lnTo>
                  <a:lnTo>
                    <a:pt x="97" y="11"/>
                  </a:lnTo>
                  <a:lnTo>
                    <a:pt x="100" y="11"/>
                  </a:lnTo>
                  <a:lnTo>
                    <a:pt x="97" y="11"/>
                  </a:lnTo>
                  <a:lnTo>
                    <a:pt x="97" y="15"/>
                  </a:lnTo>
                  <a:lnTo>
                    <a:pt x="93" y="15"/>
                  </a:lnTo>
                  <a:lnTo>
                    <a:pt x="93" y="15"/>
                  </a:lnTo>
                  <a:lnTo>
                    <a:pt x="93" y="15"/>
                  </a:lnTo>
                  <a:lnTo>
                    <a:pt x="97" y="15"/>
                  </a:lnTo>
                  <a:lnTo>
                    <a:pt x="100" y="15"/>
                  </a:lnTo>
                  <a:lnTo>
                    <a:pt x="104" y="11"/>
                  </a:lnTo>
                  <a:lnTo>
                    <a:pt x="104" y="15"/>
                  </a:lnTo>
                  <a:lnTo>
                    <a:pt x="108" y="15"/>
                  </a:lnTo>
                  <a:lnTo>
                    <a:pt x="112" y="19"/>
                  </a:lnTo>
                  <a:lnTo>
                    <a:pt x="115" y="19"/>
                  </a:lnTo>
                  <a:lnTo>
                    <a:pt x="115" y="22"/>
                  </a:lnTo>
                  <a:lnTo>
                    <a:pt x="115" y="22"/>
                  </a:lnTo>
                  <a:lnTo>
                    <a:pt x="119" y="26"/>
                  </a:lnTo>
                  <a:lnTo>
                    <a:pt x="123" y="26"/>
                  </a:lnTo>
                  <a:lnTo>
                    <a:pt x="123" y="26"/>
                  </a:lnTo>
                  <a:lnTo>
                    <a:pt x="126" y="26"/>
                  </a:lnTo>
                  <a:lnTo>
                    <a:pt x="126" y="34"/>
                  </a:lnTo>
                  <a:lnTo>
                    <a:pt x="126" y="37"/>
                  </a:lnTo>
                  <a:lnTo>
                    <a:pt x="123" y="41"/>
                  </a:lnTo>
                  <a:lnTo>
                    <a:pt x="123" y="41"/>
                  </a:lnTo>
                  <a:lnTo>
                    <a:pt x="126" y="48"/>
                  </a:lnTo>
                  <a:lnTo>
                    <a:pt x="126" y="52"/>
                  </a:lnTo>
                  <a:lnTo>
                    <a:pt x="130" y="52"/>
                  </a:lnTo>
                  <a:lnTo>
                    <a:pt x="130" y="56"/>
                  </a:lnTo>
                  <a:lnTo>
                    <a:pt x="130" y="59"/>
                  </a:lnTo>
                  <a:lnTo>
                    <a:pt x="130" y="59"/>
                  </a:lnTo>
                  <a:lnTo>
                    <a:pt x="134" y="67"/>
                  </a:lnTo>
                  <a:lnTo>
                    <a:pt x="134" y="67"/>
                  </a:lnTo>
                  <a:lnTo>
                    <a:pt x="137" y="71"/>
                  </a:lnTo>
                  <a:lnTo>
                    <a:pt x="137" y="78"/>
                  </a:lnTo>
                  <a:lnTo>
                    <a:pt x="134" y="82"/>
                  </a:lnTo>
                  <a:lnTo>
                    <a:pt x="134" y="78"/>
                  </a:lnTo>
                  <a:lnTo>
                    <a:pt x="130" y="82"/>
                  </a:lnTo>
                  <a:lnTo>
                    <a:pt x="126" y="82"/>
                  </a:lnTo>
                  <a:lnTo>
                    <a:pt x="126" y="82"/>
                  </a:lnTo>
                  <a:lnTo>
                    <a:pt x="123" y="85"/>
                  </a:lnTo>
                  <a:lnTo>
                    <a:pt x="123" y="85"/>
                  </a:lnTo>
                  <a:lnTo>
                    <a:pt x="115" y="85"/>
                  </a:lnTo>
                  <a:lnTo>
                    <a:pt x="115" y="85"/>
                  </a:lnTo>
                  <a:lnTo>
                    <a:pt x="112" y="85"/>
                  </a:lnTo>
                  <a:lnTo>
                    <a:pt x="108" y="89"/>
                  </a:lnTo>
                  <a:lnTo>
                    <a:pt x="104" y="89"/>
                  </a:lnTo>
                  <a:lnTo>
                    <a:pt x="97" y="93"/>
                  </a:lnTo>
                  <a:lnTo>
                    <a:pt x="97" y="93"/>
                  </a:lnTo>
                  <a:lnTo>
                    <a:pt x="93" y="93"/>
                  </a:lnTo>
                  <a:lnTo>
                    <a:pt x="93" y="93"/>
                  </a:lnTo>
                  <a:lnTo>
                    <a:pt x="93" y="97"/>
                  </a:lnTo>
                  <a:lnTo>
                    <a:pt x="97" y="97"/>
                  </a:lnTo>
                  <a:lnTo>
                    <a:pt x="100" y="104"/>
                  </a:lnTo>
                  <a:lnTo>
                    <a:pt x="100" y="108"/>
                  </a:lnTo>
                  <a:lnTo>
                    <a:pt x="100" y="108"/>
                  </a:lnTo>
                  <a:lnTo>
                    <a:pt x="104" y="111"/>
                  </a:lnTo>
                  <a:lnTo>
                    <a:pt x="112" y="115"/>
                  </a:lnTo>
                  <a:lnTo>
                    <a:pt x="112" y="115"/>
                  </a:lnTo>
                  <a:lnTo>
                    <a:pt x="119" y="123"/>
                  </a:lnTo>
                  <a:lnTo>
                    <a:pt x="119" y="126"/>
                  </a:lnTo>
                  <a:lnTo>
                    <a:pt x="119" y="130"/>
                  </a:lnTo>
                  <a:lnTo>
                    <a:pt x="115" y="130"/>
                  </a:lnTo>
                  <a:lnTo>
                    <a:pt x="115" y="130"/>
                  </a:lnTo>
                  <a:lnTo>
                    <a:pt x="112" y="134"/>
                  </a:lnTo>
                  <a:lnTo>
                    <a:pt x="108" y="137"/>
                  </a:lnTo>
                  <a:lnTo>
                    <a:pt x="108" y="141"/>
                  </a:lnTo>
                  <a:lnTo>
                    <a:pt x="112" y="141"/>
                  </a:lnTo>
                  <a:lnTo>
                    <a:pt x="112" y="145"/>
                  </a:lnTo>
                  <a:lnTo>
                    <a:pt x="108" y="145"/>
                  </a:lnTo>
                  <a:lnTo>
                    <a:pt x="104" y="145"/>
                  </a:lnTo>
                  <a:lnTo>
                    <a:pt x="100" y="145"/>
                  </a:lnTo>
                  <a:lnTo>
                    <a:pt x="97" y="145"/>
                  </a:lnTo>
                  <a:lnTo>
                    <a:pt x="97" y="145"/>
                  </a:lnTo>
                  <a:lnTo>
                    <a:pt x="89" y="149"/>
                  </a:lnTo>
                  <a:lnTo>
                    <a:pt x="89" y="149"/>
                  </a:lnTo>
                  <a:lnTo>
                    <a:pt x="86" y="149"/>
                  </a:lnTo>
                  <a:lnTo>
                    <a:pt x="82" y="149"/>
                  </a:lnTo>
                  <a:lnTo>
                    <a:pt x="78" y="145"/>
                  </a:lnTo>
                  <a:lnTo>
                    <a:pt x="75" y="145"/>
                  </a:lnTo>
                  <a:lnTo>
                    <a:pt x="71" y="145"/>
                  </a:lnTo>
                  <a:lnTo>
                    <a:pt x="71" y="149"/>
                  </a:lnTo>
                  <a:lnTo>
                    <a:pt x="71" y="149"/>
                  </a:lnTo>
                  <a:lnTo>
                    <a:pt x="67" y="149"/>
                  </a:lnTo>
                  <a:lnTo>
                    <a:pt x="63" y="145"/>
                  </a:lnTo>
                  <a:lnTo>
                    <a:pt x="60" y="149"/>
                  </a:lnTo>
                  <a:lnTo>
                    <a:pt x="60" y="149"/>
                  </a:lnTo>
                  <a:lnTo>
                    <a:pt x="60" y="149"/>
                  </a:lnTo>
                  <a:lnTo>
                    <a:pt x="56" y="149"/>
                  </a:lnTo>
                  <a:lnTo>
                    <a:pt x="52" y="145"/>
                  </a:lnTo>
                  <a:lnTo>
                    <a:pt x="49" y="145"/>
                  </a:lnTo>
                  <a:lnTo>
                    <a:pt x="49" y="145"/>
                  </a:lnTo>
                  <a:lnTo>
                    <a:pt x="45" y="145"/>
                  </a:lnTo>
                  <a:lnTo>
                    <a:pt x="45" y="141"/>
                  </a:lnTo>
                  <a:lnTo>
                    <a:pt x="41" y="141"/>
                  </a:lnTo>
                  <a:lnTo>
                    <a:pt x="41" y="145"/>
                  </a:lnTo>
                  <a:lnTo>
                    <a:pt x="41" y="145"/>
                  </a:lnTo>
                  <a:lnTo>
                    <a:pt x="37" y="145"/>
                  </a:lnTo>
                  <a:lnTo>
                    <a:pt x="34" y="145"/>
                  </a:lnTo>
                  <a:lnTo>
                    <a:pt x="30" y="145"/>
                  </a:lnTo>
                  <a:lnTo>
                    <a:pt x="30" y="145"/>
                  </a:lnTo>
                  <a:lnTo>
                    <a:pt x="30" y="141"/>
                  </a:lnTo>
                  <a:lnTo>
                    <a:pt x="26" y="141"/>
                  </a:lnTo>
                  <a:lnTo>
                    <a:pt x="26" y="137"/>
                  </a:lnTo>
                  <a:lnTo>
                    <a:pt x="30" y="130"/>
                  </a:lnTo>
                  <a:lnTo>
                    <a:pt x="30" y="130"/>
                  </a:lnTo>
                  <a:lnTo>
                    <a:pt x="30" y="126"/>
                  </a:lnTo>
                  <a:lnTo>
                    <a:pt x="34" y="123"/>
                  </a:lnTo>
                  <a:lnTo>
                    <a:pt x="37" y="119"/>
                  </a:lnTo>
                  <a:lnTo>
                    <a:pt x="34" y="119"/>
                  </a:lnTo>
                  <a:lnTo>
                    <a:pt x="30" y="119"/>
                  </a:lnTo>
                  <a:lnTo>
                    <a:pt x="26" y="115"/>
                  </a:lnTo>
                  <a:lnTo>
                    <a:pt x="23" y="119"/>
                  </a:lnTo>
                  <a:lnTo>
                    <a:pt x="19" y="115"/>
                  </a:lnTo>
                  <a:lnTo>
                    <a:pt x="19" y="115"/>
                  </a:lnTo>
                  <a:lnTo>
                    <a:pt x="15" y="119"/>
                  </a:lnTo>
                  <a:lnTo>
                    <a:pt x="12" y="115"/>
                  </a:lnTo>
                  <a:lnTo>
                    <a:pt x="12" y="111"/>
                  </a:lnTo>
                  <a:lnTo>
                    <a:pt x="8" y="111"/>
                  </a:lnTo>
                  <a:lnTo>
                    <a:pt x="8" y="111"/>
                  </a:lnTo>
                  <a:lnTo>
                    <a:pt x="8" y="108"/>
                  </a:lnTo>
                  <a:lnTo>
                    <a:pt x="8" y="104"/>
                  </a:lnTo>
                  <a:lnTo>
                    <a:pt x="8" y="100"/>
                  </a:lnTo>
                  <a:lnTo>
                    <a:pt x="4" y="97"/>
                  </a:lnTo>
                  <a:lnTo>
                    <a:pt x="0" y="97"/>
                  </a:lnTo>
                  <a:lnTo>
                    <a:pt x="4" y="93"/>
                  </a:lnTo>
                  <a:lnTo>
                    <a:pt x="0" y="89"/>
                  </a:lnTo>
                  <a:lnTo>
                    <a:pt x="0" y="89"/>
                  </a:lnTo>
                  <a:lnTo>
                    <a:pt x="0" y="85"/>
                  </a:lnTo>
                  <a:lnTo>
                    <a:pt x="0" y="82"/>
                  </a:lnTo>
                  <a:lnTo>
                    <a:pt x="0" y="82"/>
                  </a:lnTo>
                  <a:lnTo>
                    <a:pt x="0" y="78"/>
                  </a:lnTo>
                  <a:lnTo>
                    <a:pt x="4" y="74"/>
                  </a:lnTo>
                  <a:lnTo>
                    <a:pt x="0" y="71"/>
                  </a:lnTo>
                  <a:lnTo>
                    <a:pt x="4" y="67"/>
                  </a:lnTo>
                  <a:lnTo>
                    <a:pt x="4" y="63"/>
                  </a:lnTo>
                  <a:lnTo>
                    <a:pt x="12" y="63"/>
                  </a:lnTo>
                  <a:lnTo>
                    <a:pt x="15" y="63"/>
                  </a:lnTo>
                  <a:lnTo>
                    <a:pt x="15" y="63"/>
                  </a:lnTo>
                  <a:lnTo>
                    <a:pt x="15" y="59"/>
                  </a:lnTo>
                  <a:lnTo>
                    <a:pt x="15" y="59"/>
                  </a:lnTo>
                  <a:lnTo>
                    <a:pt x="19" y="56"/>
                  </a:lnTo>
                  <a:lnTo>
                    <a:pt x="19" y="52"/>
                  </a:lnTo>
                  <a:lnTo>
                    <a:pt x="15" y="52"/>
                  </a:lnTo>
                  <a:lnTo>
                    <a:pt x="12" y="52"/>
                  </a:lnTo>
                  <a:lnTo>
                    <a:pt x="12" y="48"/>
                  </a:lnTo>
                  <a:lnTo>
                    <a:pt x="15" y="48"/>
                  </a:lnTo>
                  <a:lnTo>
                    <a:pt x="19" y="48"/>
                  </a:lnTo>
                  <a:lnTo>
                    <a:pt x="19" y="48"/>
                  </a:lnTo>
                  <a:lnTo>
                    <a:pt x="19" y="45"/>
                  </a:lnTo>
                  <a:lnTo>
                    <a:pt x="19" y="41"/>
                  </a:lnTo>
                  <a:lnTo>
                    <a:pt x="23" y="41"/>
                  </a:lnTo>
                  <a:lnTo>
                    <a:pt x="23" y="37"/>
                  </a:lnTo>
                  <a:lnTo>
                    <a:pt x="23" y="37"/>
                  </a:lnTo>
                  <a:lnTo>
                    <a:pt x="23" y="37"/>
                  </a:lnTo>
                  <a:lnTo>
                    <a:pt x="23" y="37"/>
                  </a:lnTo>
                  <a:lnTo>
                    <a:pt x="19" y="34"/>
                  </a:lnTo>
                  <a:lnTo>
                    <a:pt x="15" y="34"/>
                  </a:lnTo>
                  <a:lnTo>
                    <a:pt x="15" y="30"/>
                  </a:lnTo>
                  <a:lnTo>
                    <a:pt x="23" y="26"/>
                  </a:lnTo>
                  <a:lnTo>
                    <a:pt x="26" y="26"/>
                  </a:lnTo>
                  <a:lnTo>
                    <a:pt x="30" y="30"/>
                  </a:lnTo>
                  <a:lnTo>
                    <a:pt x="30" y="34"/>
                  </a:lnTo>
                  <a:lnTo>
                    <a:pt x="34" y="37"/>
                  </a:lnTo>
                  <a:lnTo>
                    <a:pt x="34" y="34"/>
                  </a:lnTo>
                  <a:lnTo>
                    <a:pt x="34" y="30"/>
                  </a:lnTo>
                  <a:lnTo>
                    <a:pt x="34" y="30"/>
                  </a:lnTo>
                  <a:lnTo>
                    <a:pt x="34" y="30"/>
                  </a:lnTo>
                  <a:lnTo>
                    <a:pt x="37" y="30"/>
                  </a:lnTo>
                  <a:lnTo>
                    <a:pt x="37" y="34"/>
                  </a:lnTo>
                  <a:lnTo>
                    <a:pt x="41" y="37"/>
                  </a:lnTo>
                  <a:lnTo>
                    <a:pt x="37" y="34"/>
                  </a:lnTo>
                  <a:lnTo>
                    <a:pt x="37" y="30"/>
                  </a:lnTo>
                  <a:lnTo>
                    <a:pt x="37" y="30"/>
                  </a:lnTo>
                  <a:lnTo>
                    <a:pt x="41" y="26"/>
                  </a:lnTo>
                  <a:lnTo>
                    <a:pt x="41" y="26"/>
                  </a:lnTo>
                  <a:lnTo>
                    <a:pt x="45" y="26"/>
                  </a:lnTo>
                  <a:lnTo>
                    <a:pt x="49" y="26"/>
                  </a:lnTo>
                  <a:lnTo>
                    <a:pt x="52" y="30"/>
                  </a:lnTo>
                  <a:lnTo>
                    <a:pt x="60" y="30"/>
                  </a:lnTo>
                  <a:lnTo>
                    <a:pt x="52" y="30"/>
                  </a:lnTo>
                  <a:lnTo>
                    <a:pt x="49" y="22"/>
                  </a:lnTo>
                  <a:lnTo>
                    <a:pt x="45" y="22"/>
                  </a:lnTo>
                  <a:lnTo>
                    <a:pt x="41" y="22"/>
                  </a:lnTo>
                  <a:lnTo>
                    <a:pt x="41" y="19"/>
                  </a:lnTo>
                  <a:lnTo>
                    <a:pt x="45" y="19"/>
                  </a:lnTo>
                  <a:lnTo>
                    <a:pt x="41" y="15"/>
                  </a:lnTo>
                  <a:lnTo>
                    <a:pt x="41" y="11"/>
                  </a:lnTo>
                  <a:lnTo>
                    <a:pt x="41" y="15"/>
                  </a:lnTo>
                  <a:lnTo>
                    <a:pt x="41" y="11"/>
                  </a:lnTo>
                  <a:lnTo>
                    <a:pt x="41" y="11"/>
                  </a:lnTo>
                  <a:lnTo>
                    <a:pt x="45" y="11"/>
                  </a:lnTo>
                  <a:lnTo>
                    <a:pt x="41" y="8"/>
                  </a:lnTo>
                  <a:lnTo>
                    <a:pt x="41" y="4"/>
                  </a:lnTo>
                  <a:lnTo>
                    <a:pt x="41" y="4"/>
                  </a:lnTo>
                  <a:lnTo>
                    <a:pt x="37" y="4"/>
                  </a:lnTo>
                  <a:lnTo>
                    <a:pt x="37" y="0"/>
                  </a:lnTo>
                  <a:lnTo>
                    <a:pt x="37"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8" name="Freeform 62">
              <a:extLst>
                <a:ext uri="{FF2B5EF4-FFF2-40B4-BE49-F238E27FC236}">
                  <a16:creationId xmlns:a16="http://schemas.microsoft.com/office/drawing/2014/main" xmlns="" id="{D405FCE7-23B4-4DDD-A4E8-5687538AF75F}"/>
                </a:ext>
              </a:extLst>
            </p:cNvPr>
            <p:cNvSpPr/>
            <p:nvPr/>
          </p:nvSpPr>
          <p:spPr bwMode="auto">
            <a:xfrm>
              <a:off x="5218843" y="2948154"/>
              <a:ext cx="5374" cy="6984"/>
            </a:xfrm>
            <a:custGeom>
              <a:avLst/>
              <a:gdLst>
                <a:gd name="T0" fmla="*/ 0 w 3"/>
                <a:gd name="T1" fmla="*/ 0 h 4"/>
                <a:gd name="T2" fmla="*/ 3 w 3"/>
                <a:gd name="T3" fmla="*/ 0 h 4"/>
                <a:gd name="T4" fmla="*/ 3 w 3"/>
                <a:gd name="T5" fmla="*/ 4 h 4"/>
                <a:gd name="T6" fmla="*/ 0 w 3"/>
                <a:gd name="T7" fmla="*/ 4 h 4"/>
                <a:gd name="T8" fmla="*/ 0 w 3"/>
                <a:gd name="T9" fmla="*/ 0 h 4"/>
                <a:gd name="T10" fmla="*/ 0 w 3"/>
                <a:gd name="T11" fmla="*/ 0 h 4"/>
                <a:gd name="T12" fmla="*/ 0 w 3"/>
                <a:gd name="T13" fmla="*/ 0 h 4"/>
              </a:gdLst>
              <a:ahLst/>
              <a:cxnLst>
                <a:cxn ang="0">
                  <a:pos x="T0" y="T1"/>
                </a:cxn>
                <a:cxn ang="0">
                  <a:pos x="T2" y="T3"/>
                </a:cxn>
                <a:cxn ang="0">
                  <a:pos x="T4" y="T5"/>
                </a:cxn>
                <a:cxn ang="0">
                  <a:pos x="T6" y="T7"/>
                </a:cxn>
                <a:cxn ang="0">
                  <a:pos x="T8" y="T9"/>
                </a:cxn>
                <a:cxn ang="0">
                  <a:pos x="T10" y="T11"/>
                </a:cxn>
                <a:cxn ang="0">
                  <a:pos x="T12" y="T13"/>
                </a:cxn>
              </a:cxnLst>
              <a:rect l="0" t="0" r="r" b="b"/>
              <a:pathLst>
                <a:path w="3" h="4">
                  <a:moveTo>
                    <a:pt x="0" y="0"/>
                  </a:moveTo>
                  <a:lnTo>
                    <a:pt x="3" y="0"/>
                  </a:lnTo>
                  <a:lnTo>
                    <a:pt x="3" y="4"/>
                  </a:lnTo>
                  <a:lnTo>
                    <a:pt x="0" y="4"/>
                  </a:lnTo>
                  <a:lnTo>
                    <a:pt x="0" y="0"/>
                  </a:lnTo>
                  <a:lnTo>
                    <a:pt x="0" y="0"/>
                  </a:lnTo>
                  <a:lnTo>
                    <a:pt x="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9" name="Freeform 63">
              <a:extLst>
                <a:ext uri="{FF2B5EF4-FFF2-40B4-BE49-F238E27FC236}">
                  <a16:creationId xmlns:a16="http://schemas.microsoft.com/office/drawing/2014/main" xmlns="" id="{A63EDF93-2716-4D86-9F66-CE6BB7805620}"/>
                </a:ext>
              </a:extLst>
            </p:cNvPr>
            <p:cNvSpPr/>
            <p:nvPr/>
          </p:nvSpPr>
          <p:spPr bwMode="auto">
            <a:xfrm>
              <a:off x="5118528" y="2928951"/>
              <a:ext cx="132563" cy="64593"/>
            </a:xfrm>
            <a:custGeom>
              <a:avLst/>
              <a:gdLst>
                <a:gd name="T0" fmla="*/ 30 w 74"/>
                <a:gd name="T1" fmla="*/ 4 h 37"/>
                <a:gd name="T2" fmla="*/ 37 w 74"/>
                <a:gd name="T3" fmla="*/ 4 h 37"/>
                <a:gd name="T4" fmla="*/ 37 w 74"/>
                <a:gd name="T5" fmla="*/ 0 h 37"/>
                <a:gd name="T6" fmla="*/ 41 w 74"/>
                <a:gd name="T7" fmla="*/ 4 h 37"/>
                <a:gd name="T8" fmla="*/ 45 w 74"/>
                <a:gd name="T9" fmla="*/ 4 h 37"/>
                <a:gd name="T10" fmla="*/ 52 w 74"/>
                <a:gd name="T11" fmla="*/ 8 h 37"/>
                <a:gd name="T12" fmla="*/ 56 w 74"/>
                <a:gd name="T13" fmla="*/ 11 h 37"/>
                <a:gd name="T14" fmla="*/ 56 w 74"/>
                <a:gd name="T15" fmla="*/ 15 h 37"/>
                <a:gd name="T16" fmla="*/ 63 w 74"/>
                <a:gd name="T17" fmla="*/ 15 h 37"/>
                <a:gd name="T18" fmla="*/ 67 w 74"/>
                <a:gd name="T19" fmla="*/ 15 h 37"/>
                <a:gd name="T20" fmla="*/ 74 w 74"/>
                <a:gd name="T21" fmla="*/ 15 h 37"/>
                <a:gd name="T22" fmla="*/ 71 w 74"/>
                <a:gd name="T23" fmla="*/ 26 h 37"/>
                <a:gd name="T24" fmla="*/ 63 w 74"/>
                <a:gd name="T25" fmla="*/ 33 h 37"/>
                <a:gd name="T26" fmla="*/ 59 w 74"/>
                <a:gd name="T27" fmla="*/ 30 h 37"/>
                <a:gd name="T28" fmla="*/ 52 w 74"/>
                <a:gd name="T29" fmla="*/ 33 h 37"/>
                <a:gd name="T30" fmla="*/ 45 w 74"/>
                <a:gd name="T31" fmla="*/ 33 h 37"/>
                <a:gd name="T32" fmla="*/ 41 w 74"/>
                <a:gd name="T33" fmla="*/ 30 h 37"/>
                <a:gd name="T34" fmla="*/ 33 w 74"/>
                <a:gd name="T35" fmla="*/ 37 h 37"/>
                <a:gd name="T36" fmla="*/ 22 w 74"/>
                <a:gd name="T37" fmla="*/ 37 h 37"/>
                <a:gd name="T38" fmla="*/ 19 w 74"/>
                <a:gd name="T39" fmla="*/ 33 h 37"/>
                <a:gd name="T40" fmla="*/ 15 w 74"/>
                <a:gd name="T41" fmla="*/ 30 h 37"/>
                <a:gd name="T42" fmla="*/ 8 w 74"/>
                <a:gd name="T43" fmla="*/ 26 h 37"/>
                <a:gd name="T44" fmla="*/ 8 w 74"/>
                <a:gd name="T45" fmla="*/ 33 h 37"/>
                <a:gd name="T46" fmla="*/ 0 w 74"/>
                <a:gd name="T47" fmla="*/ 33 h 37"/>
                <a:gd name="T48" fmla="*/ 0 w 74"/>
                <a:gd name="T49" fmla="*/ 30 h 37"/>
                <a:gd name="T50" fmla="*/ 4 w 74"/>
                <a:gd name="T51" fmla="*/ 26 h 37"/>
                <a:gd name="T52" fmla="*/ 8 w 74"/>
                <a:gd name="T53" fmla="*/ 15 h 37"/>
                <a:gd name="T54" fmla="*/ 15 w 74"/>
                <a:gd name="T55" fmla="*/ 11 h 37"/>
                <a:gd name="T56" fmla="*/ 15 w 74"/>
                <a:gd name="T57" fmla="*/ 8 h 37"/>
                <a:gd name="T58" fmla="*/ 15 w 74"/>
                <a:gd name="T59" fmla="*/ 4 h 37"/>
                <a:gd name="T60" fmla="*/ 19 w 74"/>
                <a:gd name="T61" fmla="*/ 8 h 37"/>
                <a:gd name="T62" fmla="*/ 26 w 74"/>
                <a:gd name="T63" fmla="*/ 4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74" h="37">
                  <a:moveTo>
                    <a:pt x="26" y="4"/>
                  </a:moveTo>
                  <a:lnTo>
                    <a:pt x="30" y="4"/>
                  </a:lnTo>
                  <a:lnTo>
                    <a:pt x="33" y="4"/>
                  </a:lnTo>
                  <a:lnTo>
                    <a:pt x="37" y="4"/>
                  </a:lnTo>
                  <a:lnTo>
                    <a:pt x="37" y="4"/>
                  </a:lnTo>
                  <a:lnTo>
                    <a:pt x="37" y="0"/>
                  </a:lnTo>
                  <a:lnTo>
                    <a:pt x="41" y="0"/>
                  </a:lnTo>
                  <a:lnTo>
                    <a:pt x="41" y="4"/>
                  </a:lnTo>
                  <a:lnTo>
                    <a:pt x="45" y="4"/>
                  </a:lnTo>
                  <a:lnTo>
                    <a:pt x="45" y="4"/>
                  </a:lnTo>
                  <a:lnTo>
                    <a:pt x="48" y="4"/>
                  </a:lnTo>
                  <a:lnTo>
                    <a:pt x="52" y="8"/>
                  </a:lnTo>
                  <a:lnTo>
                    <a:pt x="56" y="8"/>
                  </a:lnTo>
                  <a:lnTo>
                    <a:pt x="56" y="11"/>
                  </a:lnTo>
                  <a:lnTo>
                    <a:pt x="56" y="11"/>
                  </a:lnTo>
                  <a:lnTo>
                    <a:pt x="56" y="15"/>
                  </a:lnTo>
                  <a:lnTo>
                    <a:pt x="59" y="15"/>
                  </a:lnTo>
                  <a:lnTo>
                    <a:pt x="63" y="15"/>
                  </a:lnTo>
                  <a:lnTo>
                    <a:pt x="67" y="15"/>
                  </a:lnTo>
                  <a:lnTo>
                    <a:pt x="67" y="15"/>
                  </a:lnTo>
                  <a:lnTo>
                    <a:pt x="71" y="15"/>
                  </a:lnTo>
                  <a:lnTo>
                    <a:pt x="74" y="15"/>
                  </a:lnTo>
                  <a:lnTo>
                    <a:pt x="71" y="19"/>
                  </a:lnTo>
                  <a:lnTo>
                    <a:pt x="71" y="26"/>
                  </a:lnTo>
                  <a:lnTo>
                    <a:pt x="63" y="26"/>
                  </a:lnTo>
                  <a:lnTo>
                    <a:pt x="63" y="33"/>
                  </a:lnTo>
                  <a:lnTo>
                    <a:pt x="59" y="30"/>
                  </a:lnTo>
                  <a:lnTo>
                    <a:pt x="59" y="30"/>
                  </a:lnTo>
                  <a:lnTo>
                    <a:pt x="52" y="30"/>
                  </a:lnTo>
                  <a:lnTo>
                    <a:pt x="52" y="33"/>
                  </a:lnTo>
                  <a:lnTo>
                    <a:pt x="48" y="37"/>
                  </a:lnTo>
                  <a:lnTo>
                    <a:pt x="45" y="33"/>
                  </a:lnTo>
                  <a:lnTo>
                    <a:pt x="41" y="33"/>
                  </a:lnTo>
                  <a:lnTo>
                    <a:pt x="41" y="30"/>
                  </a:lnTo>
                  <a:lnTo>
                    <a:pt x="37" y="26"/>
                  </a:lnTo>
                  <a:lnTo>
                    <a:pt x="33" y="37"/>
                  </a:lnTo>
                  <a:lnTo>
                    <a:pt x="26" y="33"/>
                  </a:lnTo>
                  <a:lnTo>
                    <a:pt x="22" y="37"/>
                  </a:lnTo>
                  <a:lnTo>
                    <a:pt x="19" y="37"/>
                  </a:lnTo>
                  <a:lnTo>
                    <a:pt x="19" y="33"/>
                  </a:lnTo>
                  <a:lnTo>
                    <a:pt x="15" y="33"/>
                  </a:lnTo>
                  <a:lnTo>
                    <a:pt x="15" y="30"/>
                  </a:lnTo>
                  <a:lnTo>
                    <a:pt x="11" y="26"/>
                  </a:lnTo>
                  <a:lnTo>
                    <a:pt x="8" y="26"/>
                  </a:lnTo>
                  <a:lnTo>
                    <a:pt x="4" y="30"/>
                  </a:lnTo>
                  <a:lnTo>
                    <a:pt x="8" y="33"/>
                  </a:lnTo>
                  <a:lnTo>
                    <a:pt x="4" y="33"/>
                  </a:lnTo>
                  <a:lnTo>
                    <a:pt x="0" y="33"/>
                  </a:lnTo>
                  <a:lnTo>
                    <a:pt x="0" y="30"/>
                  </a:lnTo>
                  <a:lnTo>
                    <a:pt x="0" y="30"/>
                  </a:lnTo>
                  <a:lnTo>
                    <a:pt x="4" y="30"/>
                  </a:lnTo>
                  <a:lnTo>
                    <a:pt x="4" y="26"/>
                  </a:lnTo>
                  <a:lnTo>
                    <a:pt x="4" y="22"/>
                  </a:lnTo>
                  <a:lnTo>
                    <a:pt x="8" y="15"/>
                  </a:lnTo>
                  <a:lnTo>
                    <a:pt x="11" y="15"/>
                  </a:lnTo>
                  <a:lnTo>
                    <a:pt x="15" y="11"/>
                  </a:lnTo>
                  <a:lnTo>
                    <a:pt x="15" y="11"/>
                  </a:lnTo>
                  <a:lnTo>
                    <a:pt x="15" y="8"/>
                  </a:lnTo>
                  <a:lnTo>
                    <a:pt x="11" y="8"/>
                  </a:lnTo>
                  <a:lnTo>
                    <a:pt x="15" y="4"/>
                  </a:lnTo>
                  <a:lnTo>
                    <a:pt x="19" y="4"/>
                  </a:lnTo>
                  <a:lnTo>
                    <a:pt x="19" y="8"/>
                  </a:lnTo>
                  <a:lnTo>
                    <a:pt x="22" y="8"/>
                  </a:lnTo>
                  <a:lnTo>
                    <a:pt x="26"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0" name="Freeform 64">
              <a:extLst>
                <a:ext uri="{FF2B5EF4-FFF2-40B4-BE49-F238E27FC236}">
                  <a16:creationId xmlns:a16="http://schemas.microsoft.com/office/drawing/2014/main" xmlns="" id="{EA8F75AF-ACC4-4F7C-8C62-9873030EB434}"/>
                </a:ext>
              </a:extLst>
            </p:cNvPr>
            <p:cNvSpPr>
              <a:spLocks noEditPoints="1"/>
            </p:cNvSpPr>
            <p:nvPr/>
          </p:nvSpPr>
          <p:spPr bwMode="auto">
            <a:xfrm>
              <a:off x="5045079" y="2742158"/>
              <a:ext cx="107483" cy="83794"/>
            </a:xfrm>
            <a:custGeom>
              <a:avLst/>
              <a:gdLst>
                <a:gd name="T0" fmla="*/ 37 w 60"/>
                <a:gd name="T1" fmla="*/ 44 h 48"/>
                <a:gd name="T2" fmla="*/ 37 w 60"/>
                <a:gd name="T3" fmla="*/ 37 h 48"/>
                <a:gd name="T4" fmla="*/ 41 w 60"/>
                <a:gd name="T5" fmla="*/ 29 h 48"/>
                <a:gd name="T6" fmla="*/ 52 w 60"/>
                <a:gd name="T7" fmla="*/ 29 h 48"/>
                <a:gd name="T8" fmla="*/ 52 w 60"/>
                <a:gd name="T9" fmla="*/ 25 h 48"/>
                <a:gd name="T10" fmla="*/ 56 w 60"/>
                <a:gd name="T11" fmla="*/ 22 h 48"/>
                <a:gd name="T12" fmla="*/ 52 w 60"/>
                <a:gd name="T13" fmla="*/ 18 h 48"/>
                <a:gd name="T14" fmla="*/ 49 w 60"/>
                <a:gd name="T15" fmla="*/ 14 h 48"/>
                <a:gd name="T16" fmla="*/ 56 w 60"/>
                <a:gd name="T17" fmla="*/ 14 h 48"/>
                <a:gd name="T18" fmla="*/ 56 w 60"/>
                <a:gd name="T19" fmla="*/ 11 h 48"/>
                <a:gd name="T20" fmla="*/ 60 w 60"/>
                <a:gd name="T21" fmla="*/ 7 h 48"/>
                <a:gd name="T22" fmla="*/ 60 w 60"/>
                <a:gd name="T23" fmla="*/ 3 h 48"/>
                <a:gd name="T24" fmla="*/ 52 w 60"/>
                <a:gd name="T25" fmla="*/ 0 h 48"/>
                <a:gd name="T26" fmla="*/ 45 w 60"/>
                <a:gd name="T27" fmla="*/ 0 h 48"/>
                <a:gd name="T28" fmla="*/ 37 w 60"/>
                <a:gd name="T29" fmla="*/ 0 h 48"/>
                <a:gd name="T30" fmla="*/ 34 w 60"/>
                <a:gd name="T31" fmla="*/ 3 h 48"/>
                <a:gd name="T32" fmla="*/ 23 w 60"/>
                <a:gd name="T33" fmla="*/ 11 h 48"/>
                <a:gd name="T34" fmla="*/ 19 w 60"/>
                <a:gd name="T35" fmla="*/ 11 h 48"/>
                <a:gd name="T36" fmla="*/ 15 w 60"/>
                <a:gd name="T37" fmla="*/ 14 h 48"/>
                <a:gd name="T38" fmla="*/ 15 w 60"/>
                <a:gd name="T39" fmla="*/ 22 h 48"/>
                <a:gd name="T40" fmla="*/ 12 w 60"/>
                <a:gd name="T41" fmla="*/ 25 h 48"/>
                <a:gd name="T42" fmla="*/ 12 w 60"/>
                <a:gd name="T43" fmla="*/ 29 h 48"/>
                <a:gd name="T44" fmla="*/ 19 w 60"/>
                <a:gd name="T45" fmla="*/ 33 h 48"/>
                <a:gd name="T46" fmla="*/ 12 w 60"/>
                <a:gd name="T47" fmla="*/ 37 h 48"/>
                <a:gd name="T48" fmla="*/ 12 w 60"/>
                <a:gd name="T49" fmla="*/ 37 h 48"/>
                <a:gd name="T50" fmla="*/ 15 w 60"/>
                <a:gd name="T51" fmla="*/ 40 h 48"/>
                <a:gd name="T52" fmla="*/ 8 w 60"/>
                <a:gd name="T53" fmla="*/ 37 h 48"/>
                <a:gd name="T54" fmla="*/ 4 w 60"/>
                <a:gd name="T55" fmla="*/ 37 h 48"/>
                <a:gd name="T56" fmla="*/ 8 w 60"/>
                <a:gd name="T57" fmla="*/ 40 h 48"/>
                <a:gd name="T58" fmla="*/ 12 w 60"/>
                <a:gd name="T59" fmla="*/ 40 h 48"/>
                <a:gd name="T60" fmla="*/ 12 w 60"/>
                <a:gd name="T61" fmla="*/ 40 h 48"/>
                <a:gd name="T62" fmla="*/ 4 w 60"/>
                <a:gd name="T63" fmla="*/ 40 h 48"/>
                <a:gd name="T64" fmla="*/ 0 w 60"/>
                <a:gd name="T65" fmla="*/ 40 h 48"/>
                <a:gd name="T66" fmla="*/ 4 w 60"/>
                <a:gd name="T67" fmla="*/ 44 h 48"/>
                <a:gd name="T68" fmla="*/ 8 w 60"/>
                <a:gd name="T69" fmla="*/ 44 h 48"/>
                <a:gd name="T70" fmla="*/ 12 w 60"/>
                <a:gd name="T71" fmla="*/ 44 h 48"/>
                <a:gd name="T72" fmla="*/ 15 w 60"/>
                <a:gd name="T73" fmla="*/ 40 h 48"/>
                <a:gd name="T74" fmla="*/ 23 w 60"/>
                <a:gd name="T75" fmla="*/ 40 h 48"/>
                <a:gd name="T76" fmla="*/ 26 w 60"/>
                <a:gd name="T77" fmla="*/ 40 h 48"/>
                <a:gd name="T78" fmla="*/ 34 w 60"/>
                <a:gd name="T79" fmla="*/ 44 h 48"/>
                <a:gd name="T80" fmla="*/ 34 w 60"/>
                <a:gd name="T81" fmla="*/ 48 h 48"/>
                <a:gd name="T82" fmla="*/ 37 w 60"/>
                <a:gd name="T83" fmla="*/ 48 h 48"/>
                <a:gd name="T84" fmla="*/ 8 w 60"/>
                <a:gd name="T85" fmla="*/ 33 h 48"/>
                <a:gd name="T86" fmla="*/ 8 w 60"/>
                <a:gd name="T87" fmla="*/ 37 h 48"/>
                <a:gd name="T88" fmla="*/ 4 w 60"/>
                <a:gd name="T89" fmla="*/ 37 h 48"/>
                <a:gd name="T90" fmla="*/ 8 w 60"/>
                <a:gd name="T91" fmla="*/ 33 h 48"/>
                <a:gd name="T92" fmla="*/ 12 w 60"/>
                <a:gd name="T93" fmla="*/ 33 h 48"/>
                <a:gd name="T94" fmla="*/ 12 w 60"/>
                <a:gd name="T95" fmla="*/ 33 h 48"/>
                <a:gd name="T96" fmla="*/ 8 w 60"/>
                <a:gd name="T97" fmla="*/ 33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0" h="48">
                  <a:moveTo>
                    <a:pt x="37" y="48"/>
                  </a:moveTo>
                  <a:lnTo>
                    <a:pt x="37" y="44"/>
                  </a:lnTo>
                  <a:lnTo>
                    <a:pt x="41" y="40"/>
                  </a:lnTo>
                  <a:lnTo>
                    <a:pt x="37" y="37"/>
                  </a:lnTo>
                  <a:lnTo>
                    <a:pt x="41" y="33"/>
                  </a:lnTo>
                  <a:lnTo>
                    <a:pt x="41" y="29"/>
                  </a:lnTo>
                  <a:lnTo>
                    <a:pt x="49" y="29"/>
                  </a:lnTo>
                  <a:lnTo>
                    <a:pt x="52" y="29"/>
                  </a:lnTo>
                  <a:lnTo>
                    <a:pt x="52" y="29"/>
                  </a:lnTo>
                  <a:lnTo>
                    <a:pt x="52" y="25"/>
                  </a:lnTo>
                  <a:lnTo>
                    <a:pt x="52" y="25"/>
                  </a:lnTo>
                  <a:lnTo>
                    <a:pt x="56" y="22"/>
                  </a:lnTo>
                  <a:lnTo>
                    <a:pt x="56" y="18"/>
                  </a:lnTo>
                  <a:lnTo>
                    <a:pt x="52" y="18"/>
                  </a:lnTo>
                  <a:lnTo>
                    <a:pt x="49" y="18"/>
                  </a:lnTo>
                  <a:lnTo>
                    <a:pt x="49" y="14"/>
                  </a:lnTo>
                  <a:lnTo>
                    <a:pt x="52" y="14"/>
                  </a:lnTo>
                  <a:lnTo>
                    <a:pt x="56" y="14"/>
                  </a:lnTo>
                  <a:lnTo>
                    <a:pt x="56" y="14"/>
                  </a:lnTo>
                  <a:lnTo>
                    <a:pt x="56" y="11"/>
                  </a:lnTo>
                  <a:lnTo>
                    <a:pt x="56" y="7"/>
                  </a:lnTo>
                  <a:lnTo>
                    <a:pt x="60" y="7"/>
                  </a:lnTo>
                  <a:lnTo>
                    <a:pt x="60" y="3"/>
                  </a:lnTo>
                  <a:lnTo>
                    <a:pt x="60" y="3"/>
                  </a:lnTo>
                  <a:lnTo>
                    <a:pt x="56" y="3"/>
                  </a:lnTo>
                  <a:lnTo>
                    <a:pt x="52" y="0"/>
                  </a:lnTo>
                  <a:lnTo>
                    <a:pt x="49" y="0"/>
                  </a:lnTo>
                  <a:lnTo>
                    <a:pt x="45" y="0"/>
                  </a:lnTo>
                  <a:lnTo>
                    <a:pt x="41" y="3"/>
                  </a:lnTo>
                  <a:lnTo>
                    <a:pt x="37" y="0"/>
                  </a:lnTo>
                  <a:lnTo>
                    <a:pt x="37" y="3"/>
                  </a:lnTo>
                  <a:lnTo>
                    <a:pt x="34" y="3"/>
                  </a:lnTo>
                  <a:lnTo>
                    <a:pt x="30" y="7"/>
                  </a:lnTo>
                  <a:lnTo>
                    <a:pt x="23" y="11"/>
                  </a:lnTo>
                  <a:lnTo>
                    <a:pt x="23" y="7"/>
                  </a:lnTo>
                  <a:lnTo>
                    <a:pt x="19" y="11"/>
                  </a:lnTo>
                  <a:lnTo>
                    <a:pt x="19" y="14"/>
                  </a:lnTo>
                  <a:lnTo>
                    <a:pt x="15" y="14"/>
                  </a:lnTo>
                  <a:lnTo>
                    <a:pt x="15" y="18"/>
                  </a:lnTo>
                  <a:lnTo>
                    <a:pt x="15" y="22"/>
                  </a:lnTo>
                  <a:lnTo>
                    <a:pt x="15" y="25"/>
                  </a:lnTo>
                  <a:lnTo>
                    <a:pt x="12" y="25"/>
                  </a:lnTo>
                  <a:lnTo>
                    <a:pt x="12" y="29"/>
                  </a:lnTo>
                  <a:lnTo>
                    <a:pt x="12" y="29"/>
                  </a:lnTo>
                  <a:lnTo>
                    <a:pt x="15" y="33"/>
                  </a:lnTo>
                  <a:lnTo>
                    <a:pt x="19" y="33"/>
                  </a:lnTo>
                  <a:lnTo>
                    <a:pt x="15" y="33"/>
                  </a:lnTo>
                  <a:lnTo>
                    <a:pt x="12" y="37"/>
                  </a:lnTo>
                  <a:lnTo>
                    <a:pt x="12" y="37"/>
                  </a:lnTo>
                  <a:lnTo>
                    <a:pt x="12" y="37"/>
                  </a:lnTo>
                  <a:lnTo>
                    <a:pt x="15" y="37"/>
                  </a:lnTo>
                  <a:lnTo>
                    <a:pt x="15" y="40"/>
                  </a:lnTo>
                  <a:lnTo>
                    <a:pt x="12" y="40"/>
                  </a:lnTo>
                  <a:lnTo>
                    <a:pt x="8" y="37"/>
                  </a:lnTo>
                  <a:lnTo>
                    <a:pt x="4" y="37"/>
                  </a:lnTo>
                  <a:lnTo>
                    <a:pt x="4" y="37"/>
                  </a:lnTo>
                  <a:lnTo>
                    <a:pt x="4" y="37"/>
                  </a:lnTo>
                  <a:lnTo>
                    <a:pt x="8" y="40"/>
                  </a:lnTo>
                  <a:lnTo>
                    <a:pt x="8" y="40"/>
                  </a:lnTo>
                  <a:lnTo>
                    <a:pt x="12" y="40"/>
                  </a:lnTo>
                  <a:lnTo>
                    <a:pt x="12" y="40"/>
                  </a:lnTo>
                  <a:lnTo>
                    <a:pt x="12" y="40"/>
                  </a:lnTo>
                  <a:lnTo>
                    <a:pt x="8" y="40"/>
                  </a:lnTo>
                  <a:lnTo>
                    <a:pt x="4" y="40"/>
                  </a:lnTo>
                  <a:lnTo>
                    <a:pt x="0" y="40"/>
                  </a:lnTo>
                  <a:lnTo>
                    <a:pt x="0" y="40"/>
                  </a:lnTo>
                  <a:lnTo>
                    <a:pt x="4" y="40"/>
                  </a:lnTo>
                  <a:lnTo>
                    <a:pt x="4" y="44"/>
                  </a:lnTo>
                  <a:lnTo>
                    <a:pt x="8" y="44"/>
                  </a:lnTo>
                  <a:lnTo>
                    <a:pt x="8" y="44"/>
                  </a:lnTo>
                  <a:lnTo>
                    <a:pt x="12" y="44"/>
                  </a:lnTo>
                  <a:lnTo>
                    <a:pt x="12" y="44"/>
                  </a:lnTo>
                  <a:lnTo>
                    <a:pt x="15" y="40"/>
                  </a:lnTo>
                  <a:lnTo>
                    <a:pt x="15" y="40"/>
                  </a:lnTo>
                  <a:lnTo>
                    <a:pt x="15" y="40"/>
                  </a:lnTo>
                  <a:lnTo>
                    <a:pt x="23" y="40"/>
                  </a:lnTo>
                  <a:lnTo>
                    <a:pt x="23" y="40"/>
                  </a:lnTo>
                  <a:lnTo>
                    <a:pt x="26" y="40"/>
                  </a:lnTo>
                  <a:lnTo>
                    <a:pt x="30" y="44"/>
                  </a:lnTo>
                  <a:lnTo>
                    <a:pt x="34" y="44"/>
                  </a:lnTo>
                  <a:lnTo>
                    <a:pt x="34" y="44"/>
                  </a:lnTo>
                  <a:lnTo>
                    <a:pt x="34" y="48"/>
                  </a:lnTo>
                  <a:lnTo>
                    <a:pt x="37" y="48"/>
                  </a:lnTo>
                  <a:lnTo>
                    <a:pt x="37" y="48"/>
                  </a:lnTo>
                  <a:close/>
                  <a:moveTo>
                    <a:pt x="4" y="37"/>
                  </a:moveTo>
                  <a:lnTo>
                    <a:pt x="8" y="33"/>
                  </a:lnTo>
                  <a:lnTo>
                    <a:pt x="12" y="37"/>
                  </a:lnTo>
                  <a:lnTo>
                    <a:pt x="8" y="37"/>
                  </a:lnTo>
                  <a:lnTo>
                    <a:pt x="8" y="37"/>
                  </a:lnTo>
                  <a:lnTo>
                    <a:pt x="4" y="37"/>
                  </a:lnTo>
                  <a:lnTo>
                    <a:pt x="4" y="37"/>
                  </a:lnTo>
                  <a:close/>
                  <a:moveTo>
                    <a:pt x="8" y="33"/>
                  </a:moveTo>
                  <a:lnTo>
                    <a:pt x="8" y="33"/>
                  </a:lnTo>
                  <a:lnTo>
                    <a:pt x="12" y="33"/>
                  </a:lnTo>
                  <a:lnTo>
                    <a:pt x="12" y="33"/>
                  </a:lnTo>
                  <a:lnTo>
                    <a:pt x="12" y="33"/>
                  </a:lnTo>
                  <a:lnTo>
                    <a:pt x="12" y="33"/>
                  </a:lnTo>
                  <a:lnTo>
                    <a:pt x="8" y="33"/>
                  </a:lnTo>
                  <a:lnTo>
                    <a:pt x="8" y="3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1" name="Freeform 65">
              <a:extLst>
                <a:ext uri="{FF2B5EF4-FFF2-40B4-BE49-F238E27FC236}">
                  <a16:creationId xmlns:a16="http://schemas.microsoft.com/office/drawing/2014/main" xmlns="" id="{04344D7C-5BC2-4F32-B7AD-67689B27DC0D}"/>
                </a:ext>
              </a:extLst>
            </p:cNvPr>
            <p:cNvSpPr/>
            <p:nvPr/>
          </p:nvSpPr>
          <p:spPr bwMode="auto">
            <a:xfrm>
              <a:off x="5039704" y="2811988"/>
              <a:ext cx="78821" cy="59354"/>
            </a:xfrm>
            <a:custGeom>
              <a:avLst/>
              <a:gdLst>
                <a:gd name="T0" fmla="*/ 40 w 44"/>
                <a:gd name="T1" fmla="*/ 23 h 34"/>
                <a:gd name="T2" fmla="*/ 44 w 44"/>
                <a:gd name="T3" fmla="*/ 19 h 34"/>
                <a:gd name="T4" fmla="*/ 40 w 44"/>
                <a:gd name="T5" fmla="*/ 15 h 34"/>
                <a:gd name="T6" fmla="*/ 40 w 44"/>
                <a:gd name="T7" fmla="*/ 15 h 34"/>
                <a:gd name="T8" fmla="*/ 40 w 44"/>
                <a:gd name="T9" fmla="*/ 11 h 34"/>
                <a:gd name="T10" fmla="*/ 40 w 44"/>
                <a:gd name="T11" fmla="*/ 8 h 34"/>
                <a:gd name="T12" fmla="*/ 37 w 44"/>
                <a:gd name="T13" fmla="*/ 8 h 34"/>
                <a:gd name="T14" fmla="*/ 37 w 44"/>
                <a:gd name="T15" fmla="*/ 4 h 34"/>
                <a:gd name="T16" fmla="*/ 37 w 44"/>
                <a:gd name="T17" fmla="*/ 4 h 34"/>
                <a:gd name="T18" fmla="*/ 33 w 44"/>
                <a:gd name="T19" fmla="*/ 4 h 34"/>
                <a:gd name="T20" fmla="*/ 29 w 44"/>
                <a:gd name="T21" fmla="*/ 0 h 34"/>
                <a:gd name="T22" fmla="*/ 26 w 44"/>
                <a:gd name="T23" fmla="*/ 0 h 34"/>
                <a:gd name="T24" fmla="*/ 26 w 44"/>
                <a:gd name="T25" fmla="*/ 0 h 34"/>
                <a:gd name="T26" fmla="*/ 18 w 44"/>
                <a:gd name="T27" fmla="*/ 0 h 34"/>
                <a:gd name="T28" fmla="*/ 18 w 44"/>
                <a:gd name="T29" fmla="*/ 0 h 34"/>
                <a:gd name="T30" fmla="*/ 18 w 44"/>
                <a:gd name="T31" fmla="*/ 0 h 34"/>
                <a:gd name="T32" fmla="*/ 15 w 44"/>
                <a:gd name="T33" fmla="*/ 4 h 34"/>
                <a:gd name="T34" fmla="*/ 15 w 44"/>
                <a:gd name="T35" fmla="*/ 4 h 34"/>
                <a:gd name="T36" fmla="*/ 11 w 44"/>
                <a:gd name="T37" fmla="*/ 4 h 34"/>
                <a:gd name="T38" fmla="*/ 11 w 44"/>
                <a:gd name="T39" fmla="*/ 4 h 34"/>
                <a:gd name="T40" fmla="*/ 7 w 44"/>
                <a:gd name="T41" fmla="*/ 4 h 34"/>
                <a:gd name="T42" fmla="*/ 7 w 44"/>
                <a:gd name="T43" fmla="*/ 0 h 34"/>
                <a:gd name="T44" fmla="*/ 3 w 44"/>
                <a:gd name="T45" fmla="*/ 0 h 34"/>
                <a:gd name="T46" fmla="*/ 0 w 44"/>
                <a:gd name="T47" fmla="*/ 4 h 34"/>
                <a:gd name="T48" fmla="*/ 0 w 44"/>
                <a:gd name="T49" fmla="*/ 8 h 34"/>
                <a:gd name="T50" fmla="*/ 0 w 44"/>
                <a:gd name="T51" fmla="*/ 8 h 34"/>
                <a:gd name="T52" fmla="*/ 0 w 44"/>
                <a:gd name="T53" fmla="*/ 11 h 34"/>
                <a:gd name="T54" fmla="*/ 3 w 44"/>
                <a:gd name="T55" fmla="*/ 15 h 34"/>
                <a:gd name="T56" fmla="*/ 3 w 44"/>
                <a:gd name="T57" fmla="*/ 15 h 34"/>
                <a:gd name="T58" fmla="*/ 11 w 44"/>
                <a:gd name="T59" fmla="*/ 19 h 34"/>
                <a:gd name="T60" fmla="*/ 11 w 44"/>
                <a:gd name="T61" fmla="*/ 19 h 34"/>
                <a:gd name="T62" fmla="*/ 15 w 44"/>
                <a:gd name="T63" fmla="*/ 23 h 34"/>
                <a:gd name="T64" fmla="*/ 15 w 44"/>
                <a:gd name="T65" fmla="*/ 23 h 34"/>
                <a:gd name="T66" fmla="*/ 15 w 44"/>
                <a:gd name="T67" fmla="*/ 26 h 34"/>
                <a:gd name="T68" fmla="*/ 18 w 44"/>
                <a:gd name="T69" fmla="*/ 26 h 34"/>
                <a:gd name="T70" fmla="*/ 22 w 44"/>
                <a:gd name="T71" fmla="*/ 26 h 34"/>
                <a:gd name="T72" fmla="*/ 22 w 44"/>
                <a:gd name="T73" fmla="*/ 26 h 34"/>
                <a:gd name="T74" fmla="*/ 26 w 44"/>
                <a:gd name="T75" fmla="*/ 26 h 34"/>
                <a:gd name="T76" fmla="*/ 26 w 44"/>
                <a:gd name="T77" fmla="*/ 30 h 34"/>
                <a:gd name="T78" fmla="*/ 29 w 44"/>
                <a:gd name="T79" fmla="*/ 34 h 34"/>
                <a:gd name="T80" fmla="*/ 33 w 44"/>
                <a:gd name="T81" fmla="*/ 34 h 34"/>
                <a:gd name="T82" fmla="*/ 37 w 44"/>
                <a:gd name="T83" fmla="*/ 34 h 34"/>
                <a:gd name="T84" fmla="*/ 37 w 44"/>
                <a:gd name="T85" fmla="*/ 34 h 34"/>
                <a:gd name="T86" fmla="*/ 40 w 44"/>
                <a:gd name="T87" fmla="*/ 34 h 34"/>
                <a:gd name="T88" fmla="*/ 40 w 44"/>
                <a:gd name="T89" fmla="*/ 34 h 34"/>
                <a:gd name="T90" fmla="*/ 40 w 44"/>
                <a:gd name="T91" fmla="*/ 30 h 34"/>
                <a:gd name="T92" fmla="*/ 40 w 44"/>
                <a:gd name="T93" fmla="*/ 30 h 34"/>
                <a:gd name="T94" fmla="*/ 37 w 44"/>
                <a:gd name="T95" fmla="*/ 26 h 34"/>
                <a:gd name="T96" fmla="*/ 40 w 44"/>
                <a:gd name="T97" fmla="*/ 26 h 34"/>
                <a:gd name="T98" fmla="*/ 40 w 44"/>
                <a:gd name="T99" fmla="*/ 23 h 34"/>
                <a:gd name="T100" fmla="*/ 40 w 44"/>
                <a:gd name="T101" fmla="*/ 2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44" h="34">
                  <a:moveTo>
                    <a:pt x="40" y="23"/>
                  </a:moveTo>
                  <a:lnTo>
                    <a:pt x="44" y="19"/>
                  </a:lnTo>
                  <a:lnTo>
                    <a:pt x="40" y="15"/>
                  </a:lnTo>
                  <a:lnTo>
                    <a:pt x="40" y="15"/>
                  </a:lnTo>
                  <a:lnTo>
                    <a:pt x="40" y="11"/>
                  </a:lnTo>
                  <a:lnTo>
                    <a:pt x="40" y="8"/>
                  </a:lnTo>
                  <a:lnTo>
                    <a:pt x="37" y="8"/>
                  </a:lnTo>
                  <a:lnTo>
                    <a:pt x="37" y="4"/>
                  </a:lnTo>
                  <a:lnTo>
                    <a:pt x="37" y="4"/>
                  </a:lnTo>
                  <a:lnTo>
                    <a:pt x="33" y="4"/>
                  </a:lnTo>
                  <a:lnTo>
                    <a:pt x="29" y="0"/>
                  </a:lnTo>
                  <a:lnTo>
                    <a:pt x="26" y="0"/>
                  </a:lnTo>
                  <a:lnTo>
                    <a:pt x="26" y="0"/>
                  </a:lnTo>
                  <a:lnTo>
                    <a:pt x="18" y="0"/>
                  </a:lnTo>
                  <a:lnTo>
                    <a:pt x="18" y="0"/>
                  </a:lnTo>
                  <a:lnTo>
                    <a:pt x="18" y="0"/>
                  </a:lnTo>
                  <a:lnTo>
                    <a:pt x="15" y="4"/>
                  </a:lnTo>
                  <a:lnTo>
                    <a:pt x="15" y="4"/>
                  </a:lnTo>
                  <a:lnTo>
                    <a:pt x="11" y="4"/>
                  </a:lnTo>
                  <a:lnTo>
                    <a:pt x="11" y="4"/>
                  </a:lnTo>
                  <a:lnTo>
                    <a:pt x="7" y="4"/>
                  </a:lnTo>
                  <a:lnTo>
                    <a:pt x="7" y="0"/>
                  </a:lnTo>
                  <a:lnTo>
                    <a:pt x="3" y="0"/>
                  </a:lnTo>
                  <a:lnTo>
                    <a:pt x="0" y="4"/>
                  </a:lnTo>
                  <a:lnTo>
                    <a:pt x="0" y="8"/>
                  </a:lnTo>
                  <a:lnTo>
                    <a:pt x="0" y="8"/>
                  </a:lnTo>
                  <a:lnTo>
                    <a:pt x="0" y="11"/>
                  </a:lnTo>
                  <a:lnTo>
                    <a:pt x="3" y="15"/>
                  </a:lnTo>
                  <a:lnTo>
                    <a:pt x="3" y="15"/>
                  </a:lnTo>
                  <a:lnTo>
                    <a:pt x="11" y="19"/>
                  </a:lnTo>
                  <a:lnTo>
                    <a:pt x="11" y="19"/>
                  </a:lnTo>
                  <a:lnTo>
                    <a:pt x="15" y="23"/>
                  </a:lnTo>
                  <a:lnTo>
                    <a:pt x="15" y="23"/>
                  </a:lnTo>
                  <a:lnTo>
                    <a:pt x="15" y="26"/>
                  </a:lnTo>
                  <a:lnTo>
                    <a:pt x="18" y="26"/>
                  </a:lnTo>
                  <a:lnTo>
                    <a:pt x="22" y="26"/>
                  </a:lnTo>
                  <a:lnTo>
                    <a:pt x="22" y="26"/>
                  </a:lnTo>
                  <a:lnTo>
                    <a:pt x="26" y="26"/>
                  </a:lnTo>
                  <a:lnTo>
                    <a:pt x="26" y="30"/>
                  </a:lnTo>
                  <a:lnTo>
                    <a:pt x="29" y="34"/>
                  </a:lnTo>
                  <a:lnTo>
                    <a:pt x="33" y="34"/>
                  </a:lnTo>
                  <a:lnTo>
                    <a:pt x="37" y="34"/>
                  </a:lnTo>
                  <a:lnTo>
                    <a:pt x="37" y="34"/>
                  </a:lnTo>
                  <a:lnTo>
                    <a:pt x="40" y="34"/>
                  </a:lnTo>
                  <a:lnTo>
                    <a:pt x="40" y="34"/>
                  </a:lnTo>
                  <a:lnTo>
                    <a:pt x="40" y="30"/>
                  </a:lnTo>
                  <a:lnTo>
                    <a:pt x="40" y="30"/>
                  </a:lnTo>
                  <a:lnTo>
                    <a:pt x="37" y="26"/>
                  </a:lnTo>
                  <a:lnTo>
                    <a:pt x="40" y="26"/>
                  </a:lnTo>
                  <a:lnTo>
                    <a:pt x="40" y="23"/>
                  </a:lnTo>
                  <a:lnTo>
                    <a:pt x="40" y="2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2" name="Freeform 66">
              <a:extLst>
                <a:ext uri="{FF2B5EF4-FFF2-40B4-BE49-F238E27FC236}">
                  <a16:creationId xmlns:a16="http://schemas.microsoft.com/office/drawing/2014/main" xmlns="" id="{B6AFE8B9-A750-4F63-87E3-865FCB54F15E}"/>
                </a:ext>
              </a:extLst>
            </p:cNvPr>
            <p:cNvSpPr/>
            <p:nvPr/>
          </p:nvSpPr>
          <p:spPr bwMode="auto">
            <a:xfrm>
              <a:off x="5105988" y="2852139"/>
              <a:ext cx="19705" cy="24440"/>
            </a:xfrm>
            <a:custGeom>
              <a:avLst/>
              <a:gdLst>
                <a:gd name="T0" fmla="*/ 3 w 11"/>
                <a:gd name="T1" fmla="*/ 11 h 14"/>
                <a:gd name="T2" fmla="*/ 3 w 11"/>
                <a:gd name="T3" fmla="*/ 11 h 14"/>
                <a:gd name="T4" fmla="*/ 3 w 11"/>
                <a:gd name="T5" fmla="*/ 7 h 14"/>
                <a:gd name="T6" fmla="*/ 3 w 11"/>
                <a:gd name="T7" fmla="*/ 7 h 14"/>
                <a:gd name="T8" fmla="*/ 0 w 11"/>
                <a:gd name="T9" fmla="*/ 3 h 14"/>
                <a:gd name="T10" fmla="*/ 3 w 11"/>
                <a:gd name="T11" fmla="*/ 3 h 14"/>
                <a:gd name="T12" fmla="*/ 3 w 11"/>
                <a:gd name="T13" fmla="*/ 0 h 14"/>
                <a:gd name="T14" fmla="*/ 7 w 11"/>
                <a:gd name="T15" fmla="*/ 0 h 14"/>
                <a:gd name="T16" fmla="*/ 11 w 11"/>
                <a:gd name="T17" fmla="*/ 3 h 14"/>
                <a:gd name="T18" fmla="*/ 11 w 11"/>
                <a:gd name="T19" fmla="*/ 7 h 14"/>
                <a:gd name="T20" fmla="*/ 11 w 11"/>
                <a:gd name="T21" fmla="*/ 11 h 14"/>
                <a:gd name="T22" fmla="*/ 11 w 11"/>
                <a:gd name="T23" fmla="*/ 14 h 14"/>
                <a:gd name="T24" fmla="*/ 11 w 11"/>
                <a:gd name="T25" fmla="*/ 14 h 14"/>
                <a:gd name="T26" fmla="*/ 7 w 11"/>
                <a:gd name="T27" fmla="*/ 14 h 14"/>
                <a:gd name="T28" fmla="*/ 3 w 11"/>
                <a:gd name="T29" fmla="*/ 11 h 14"/>
                <a:gd name="T30" fmla="*/ 3 w 11"/>
                <a:gd name="T31"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 h="14">
                  <a:moveTo>
                    <a:pt x="3" y="11"/>
                  </a:moveTo>
                  <a:lnTo>
                    <a:pt x="3" y="11"/>
                  </a:lnTo>
                  <a:lnTo>
                    <a:pt x="3" y="7"/>
                  </a:lnTo>
                  <a:lnTo>
                    <a:pt x="3" y="7"/>
                  </a:lnTo>
                  <a:lnTo>
                    <a:pt x="0" y="3"/>
                  </a:lnTo>
                  <a:lnTo>
                    <a:pt x="3" y="3"/>
                  </a:lnTo>
                  <a:lnTo>
                    <a:pt x="3" y="0"/>
                  </a:lnTo>
                  <a:lnTo>
                    <a:pt x="7" y="0"/>
                  </a:lnTo>
                  <a:lnTo>
                    <a:pt x="11" y="3"/>
                  </a:lnTo>
                  <a:lnTo>
                    <a:pt x="11" y="7"/>
                  </a:lnTo>
                  <a:lnTo>
                    <a:pt x="11" y="11"/>
                  </a:lnTo>
                  <a:lnTo>
                    <a:pt x="11" y="14"/>
                  </a:lnTo>
                  <a:lnTo>
                    <a:pt x="11" y="14"/>
                  </a:lnTo>
                  <a:lnTo>
                    <a:pt x="7" y="14"/>
                  </a:lnTo>
                  <a:lnTo>
                    <a:pt x="3" y="11"/>
                  </a:lnTo>
                  <a:lnTo>
                    <a:pt x="3"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3" name="Freeform 67">
              <a:extLst>
                <a:ext uri="{FF2B5EF4-FFF2-40B4-BE49-F238E27FC236}">
                  <a16:creationId xmlns:a16="http://schemas.microsoft.com/office/drawing/2014/main" xmlns="" id="{E24069A2-C2C7-4067-95D7-7E66CAA758D1}"/>
                </a:ext>
              </a:extLst>
            </p:cNvPr>
            <p:cNvSpPr>
              <a:spLocks noEditPoints="1"/>
            </p:cNvSpPr>
            <p:nvPr/>
          </p:nvSpPr>
          <p:spPr bwMode="auto">
            <a:xfrm>
              <a:off x="4779956" y="2391270"/>
              <a:ext cx="19705" cy="45388"/>
            </a:xfrm>
            <a:custGeom>
              <a:avLst/>
              <a:gdLst>
                <a:gd name="T0" fmla="*/ 2 w 3"/>
                <a:gd name="T1" fmla="*/ 5 h 7"/>
                <a:gd name="T2" fmla="*/ 2 w 3"/>
                <a:gd name="T3" fmla="*/ 7 h 7"/>
                <a:gd name="T4" fmla="*/ 2 w 3"/>
                <a:gd name="T5" fmla="*/ 6 h 7"/>
                <a:gd name="T6" fmla="*/ 2 w 3"/>
                <a:gd name="T7" fmla="*/ 5 h 7"/>
                <a:gd name="T8" fmla="*/ 2 w 3"/>
                <a:gd name="T9" fmla="*/ 5 h 7"/>
                <a:gd name="T10" fmla="*/ 2 w 3"/>
                <a:gd name="T11" fmla="*/ 3 h 7"/>
                <a:gd name="T12" fmla="*/ 2 w 3"/>
                <a:gd name="T13" fmla="*/ 4 h 7"/>
                <a:gd name="T14" fmla="*/ 2 w 3"/>
                <a:gd name="T15" fmla="*/ 4 h 7"/>
                <a:gd name="T16" fmla="*/ 2 w 3"/>
                <a:gd name="T17" fmla="*/ 4 h 7"/>
                <a:gd name="T18" fmla="*/ 2 w 3"/>
                <a:gd name="T19" fmla="*/ 3 h 7"/>
                <a:gd name="T20" fmla="*/ 0 w 3"/>
                <a:gd name="T21" fmla="*/ 1 h 7"/>
                <a:gd name="T22" fmla="*/ 0 w 3"/>
                <a:gd name="T23" fmla="*/ 2 h 7"/>
                <a:gd name="T24" fmla="*/ 1 w 3"/>
                <a:gd name="T25" fmla="*/ 2 h 7"/>
                <a:gd name="T26" fmla="*/ 0 w 3"/>
                <a:gd name="T27" fmla="*/ 1 h 7"/>
                <a:gd name="T28" fmla="*/ 3 w 3"/>
                <a:gd name="T29" fmla="*/ 0 h 7"/>
                <a:gd name="T30" fmla="*/ 3 w 3"/>
                <a:gd name="T31" fmla="*/ 1 h 7"/>
                <a:gd name="T32" fmla="*/ 3 w 3"/>
                <a:gd name="T33" fmla="*/ 0 h 7"/>
                <a:gd name="T34" fmla="*/ 3 w 3"/>
                <a:gd name="T35" fmla="*/ 0 h 7"/>
                <a:gd name="T36" fmla="*/ 1 w 3"/>
                <a:gd name="T37" fmla="*/ 0 h 7"/>
                <a:gd name="T38" fmla="*/ 2 w 3"/>
                <a:gd name="T39" fmla="*/ 0 h 7"/>
                <a:gd name="T40" fmla="*/ 3 w 3"/>
                <a:gd name="T41" fmla="*/ 1 h 7"/>
                <a:gd name="T42" fmla="*/ 3 w 3"/>
                <a:gd name="T43" fmla="*/ 1 h 7"/>
                <a:gd name="T44" fmla="*/ 2 w 3"/>
                <a:gd name="T45" fmla="*/ 1 h 7"/>
                <a:gd name="T46" fmla="*/ 1 w 3"/>
                <a:gd name="T47" fmla="*/ 0 h 7"/>
                <a:gd name="T48" fmla="*/ 1 w 3"/>
                <a:gd name="T49" fmla="*/ 0 h 7"/>
                <a:gd name="T50" fmla="*/ 2 w 3"/>
                <a:gd name="T51" fmla="*/ 2 h 7"/>
                <a:gd name="T52" fmla="*/ 3 w 3"/>
                <a:gd name="T53" fmla="*/ 3 h 7"/>
                <a:gd name="T54" fmla="*/ 2 w 3"/>
                <a:gd name="T55" fmla="*/ 3 h 7"/>
                <a:gd name="T56" fmla="*/ 1 w 3"/>
                <a:gd name="T57" fmla="*/ 2 h 7"/>
                <a:gd name="T58" fmla="*/ 1 w 3"/>
                <a:gd name="T59" fmla="*/ 1 h 7"/>
                <a:gd name="T60" fmla="*/ 1 w 3"/>
                <a:gd name="T61" fmla="*/ 0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3" h="7">
                  <a:moveTo>
                    <a:pt x="2" y="5"/>
                  </a:moveTo>
                  <a:cubicBezTo>
                    <a:pt x="2" y="7"/>
                    <a:pt x="2" y="7"/>
                    <a:pt x="2" y="7"/>
                  </a:cubicBezTo>
                  <a:cubicBezTo>
                    <a:pt x="2" y="6"/>
                    <a:pt x="2" y="6"/>
                    <a:pt x="2" y="6"/>
                  </a:cubicBezTo>
                  <a:cubicBezTo>
                    <a:pt x="2" y="5"/>
                    <a:pt x="2" y="5"/>
                    <a:pt x="2" y="5"/>
                  </a:cubicBezTo>
                  <a:cubicBezTo>
                    <a:pt x="2" y="5"/>
                    <a:pt x="2" y="5"/>
                    <a:pt x="2" y="5"/>
                  </a:cubicBezTo>
                  <a:close/>
                  <a:moveTo>
                    <a:pt x="2" y="3"/>
                  </a:moveTo>
                  <a:cubicBezTo>
                    <a:pt x="2" y="4"/>
                    <a:pt x="2" y="4"/>
                    <a:pt x="2" y="4"/>
                  </a:cubicBezTo>
                  <a:cubicBezTo>
                    <a:pt x="2" y="4"/>
                    <a:pt x="2" y="4"/>
                    <a:pt x="2" y="4"/>
                  </a:cubicBezTo>
                  <a:cubicBezTo>
                    <a:pt x="2" y="4"/>
                    <a:pt x="2" y="4"/>
                    <a:pt x="2" y="4"/>
                  </a:cubicBezTo>
                  <a:cubicBezTo>
                    <a:pt x="2" y="3"/>
                    <a:pt x="2" y="3"/>
                    <a:pt x="2" y="3"/>
                  </a:cubicBezTo>
                  <a:close/>
                  <a:moveTo>
                    <a:pt x="0" y="1"/>
                  </a:moveTo>
                  <a:cubicBezTo>
                    <a:pt x="0" y="2"/>
                    <a:pt x="0" y="2"/>
                    <a:pt x="0" y="2"/>
                  </a:cubicBezTo>
                  <a:cubicBezTo>
                    <a:pt x="1" y="2"/>
                    <a:pt x="1" y="2"/>
                    <a:pt x="1" y="2"/>
                  </a:cubicBezTo>
                  <a:cubicBezTo>
                    <a:pt x="0" y="1"/>
                    <a:pt x="0" y="1"/>
                    <a:pt x="0" y="1"/>
                  </a:cubicBezTo>
                  <a:close/>
                  <a:moveTo>
                    <a:pt x="3" y="0"/>
                  </a:moveTo>
                  <a:cubicBezTo>
                    <a:pt x="3" y="1"/>
                    <a:pt x="3" y="1"/>
                    <a:pt x="3" y="1"/>
                  </a:cubicBezTo>
                  <a:cubicBezTo>
                    <a:pt x="3" y="0"/>
                    <a:pt x="3" y="0"/>
                    <a:pt x="3" y="0"/>
                  </a:cubicBezTo>
                  <a:cubicBezTo>
                    <a:pt x="3" y="0"/>
                    <a:pt x="3" y="0"/>
                    <a:pt x="3" y="0"/>
                  </a:cubicBezTo>
                  <a:close/>
                  <a:moveTo>
                    <a:pt x="1" y="0"/>
                  </a:moveTo>
                  <a:cubicBezTo>
                    <a:pt x="1" y="0"/>
                    <a:pt x="2" y="0"/>
                    <a:pt x="2" y="0"/>
                  </a:cubicBezTo>
                  <a:cubicBezTo>
                    <a:pt x="3" y="1"/>
                    <a:pt x="3" y="1"/>
                    <a:pt x="3" y="1"/>
                  </a:cubicBezTo>
                  <a:cubicBezTo>
                    <a:pt x="3" y="1"/>
                    <a:pt x="3" y="1"/>
                    <a:pt x="3" y="1"/>
                  </a:cubicBezTo>
                  <a:cubicBezTo>
                    <a:pt x="2" y="1"/>
                    <a:pt x="2" y="1"/>
                    <a:pt x="2" y="1"/>
                  </a:cubicBezTo>
                  <a:cubicBezTo>
                    <a:pt x="1" y="0"/>
                    <a:pt x="1" y="0"/>
                    <a:pt x="1" y="0"/>
                  </a:cubicBezTo>
                  <a:close/>
                  <a:moveTo>
                    <a:pt x="1" y="0"/>
                  </a:moveTo>
                  <a:cubicBezTo>
                    <a:pt x="2" y="2"/>
                    <a:pt x="2" y="2"/>
                    <a:pt x="2" y="2"/>
                  </a:cubicBezTo>
                  <a:cubicBezTo>
                    <a:pt x="3" y="3"/>
                    <a:pt x="3" y="3"/>
                    <a:pt x="3" y="3"/>
                  </a:cubicBezTo>
                  <a:cubicBezTo>
                    <a:pt x="2" y="3"/>
                    <a:pt x="2" y="3"/>
                    <a:pt x="2" y="3"/>
                  </a:cubicBezTo>
                  <a:cubicBezTo>
                    <a:pt x="1" y="2"/>
                    <a:pt x="1" y="2"/>
                    <a:pt x="1" y="2"/>
                  </a:cubicBezTo>
                  <a:cubicBezTo>
                    <a:pt x="1" y="1"/>
                    <a:pt x="1" y="1"/>
                    <a:pt x="1" y="1"/>
                  </a:cubicBezTo>
                  <a:lnTo>
                    <a:pt x="1"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4" name="Freeform 68">
              <a:extLst>
                <a:ext uri="{FF2B5EF4-FFF2-40B4-BE49-F238E27FC236}">
                  <a16:creationId xmlns:a16="http://schemas.microsoft.com/office/drawing/2014/main" xmlns="" id="{76801902-F8B1-48D5-B855-B18B358C59F7}"/>
                </a:ext>
              </a:extLst>
            </p:cNvPr>
            <p:cNvSpPr/>
            <p:nvPr/>
          </p:nvSpPr>
          <p:spPr bwMode="auto">
            <a:xfrm>
              <a:off x="4686804" y="2670585"/>
              <a:ext cx="120024" cy="136166"/>
            </a:xfrm>
            <a:custGeom>
              <a:avLst/>
              <a:gdLst>
                <a:gd name="T0" fmla="*/ 30 w 67"/>
                <a:gd name="T1" fmla="*/ 74 h 78"/>
                <a:gd name="T2" fmla="*/ 34 w 67"/>
                <a:gd name="T3" fmla="*/ 70 h 78"/>
                <a:gd name="T4" fmla="*/ 41 w 67"/>
                <a:gd name="T5" fmla="*/ 70 h 78"/>
                <a:gd name="T6" fmla="*/ 52 w 67"/>
                <a:gd name="T7" fmla="*/ 66 h 78"/>
                <a:gd name="T8" fmla="*/ 56 w 67"/>
                <a:gd name="T9" fmla="*/ 63 h 78"/>
                <a:gd name="T10" fmla="*/ 60 w 67"/>
                <a:gd name="T11" fmla="*/ 59 h 78"/>
                <a:gd name="T12" fmla="*/ 63 w 67"/>
                <a:gd name="T13" fmla="*/ 55 h 78"/>
                <a:gd name="T14" fmla="*/ 67 w 67"/>
                <a:gd name="T15" fmla="*/ 41 h 78"/>
                <a:gd name="T16" fmla="*/ 67 w 67"/>
                <a:gd name="T17" fmla="*/ 37 h 78"/>
                <a:gd name="T18" fmla="*/ 63 w 67"/>
                <a:gd name="T19" fmla="*/ 29 h 78"/>
                <a:gd name="T20" fmla="*/ 63 w 67"/>
                <a:gd name="T21" fmla="*/ 26 h 78"/>
                <a:gd name="T22" fmla="*/ 52 w 67"/>
                <a:gd name="T23" fmla="*/ 18 h 78"/>
                <a:gd name="T24" fmla="*/ 45 w 67"/>
                <a:gd name="T25" fmla="*/ 22 h 78"/>
                <a:gd name="T26" fmla="*/ 45 w 67"/>
                <a:gd name="T27" fmla="*/ 11 h 78"/>
                <a:gd name="T28" fmla="*/ 52 w 67"/>
                <a:gd name="T29" fmla="*/ 3 h 78"/>
                <a:gd name="T30" fmla="*/ 56 w 67"/>
                <a:gd name="T31" fmla="*/ 0 h 78"/>
                <a:gd name="T32" fmla="*/ 52 w 67"/>
                <a:gd name="T33" fmla="*/ 0 h 78"/>
                <a:gd name="T34" fmla="*/ 45 w 67"/>
                <a:gd name="T35" fmla="*/ 7 h 78"/>
                <a:gd name="T36" fmla="*/ 45 w 67"/>
                <a:gd name="T37" fmla="*/ 0 h 78"/>
                <a:gd name="T38" fmla="*/ 41 w 67"/>
                <a:gd name="T39" fmla="*/ 3 h 78"/>
                <a:gd name="T40" fmla="*/ 38 w 67"/>
                <a:gd name="T41" fmla="*/ 3 h 78"/>
                <a:gd name="T42" fmla="*/ 38 w 67"/>
                <a:gd name="T43" fmla="*/ 7 h 78"/>
                <a:gd name="T44" fmla="*/ 34 w 67"/>
                <a:gd name="T45" fmla="*/ 11 h 78"/>
                <a:gd name="T46" fmla="*/ 34 w 67"/>
                <a:gd name="T47" fmla="*/ 15 h 78"/>
                <a:gd name="T48" fmla="*/ 38 w 67"/>
                <a:gd name="T49" fmla="*/ 15 h 78"/>
                <a:gd name="T50" fmla="*/ 34 w 67"/>
                <a:gd name="T51" fmla="*/ 18 h 78"/>
                <a:gd name="T52" fmla="*/ 23 w 67"/>
                <a:gd name="T53" fmla="*/ 22 h 78"/>
                <a:gd name="T54" fmla="*/ 15 w 67"/>
                <a:gd name="T55" fmla="*/ 18 h 78"/>
                <a:gd name="T56" fmla="*/ 12 w 67"/>
                <a:gd name="T57" fmla="*/ 22 h 78"/>
                <a:gd name="T58" fmla="*/ 15 w 67"/>
                <a:gd name="T59" fmla="*/ 26 h 78"/>
                <a:gd name="T60" fmla="*/ 8 w 67"/>
                <a:gd name="T61" fmla="*/ 26 h 78"/>
                <a:gd name="T62" fmla="*/ 15 w 67"/>
                <a:gd name="T63" fmla="*/ 29 h 78"/>
                <a:gd name="T64" fmla="*/ 15 w 67"/>
                <a:gd name="T65" fmla="*/ 33 h 78"/>
                <a:gd name="T66" fmla="*/ 8 w 67"/>
                <a:gd name="T67" fmla="*/ 37 h 78"/>
                <a:gd name="T68" fmla="*/ 12 w 67"/>
                <a:gd name="T69" fmla="*/ 37 h 78"/>
                <a:gd name="T70" fmla="*/ 26 w 67"/>
                <a:gd name="T71" fmla="*/ 41 h 78"/>
                <a:gd name="T72" fmla="*/ 15 w 67"/>
                <a:gd name="T73" fmla="*/ 48 h 78"/>
                <a:gd name="T74" fmla="*/ 12 w 67"/>
                <a:gd name="T75" fmla="*/ 55 h 78"/>
                <a:gd name="T76" fmla="*/ 19 w 67"/>
                <a:gd name="T77" fmla="*/ 55 h 78"/>
                <a:gd name="T78" fmla="*/ 23 w 67"/>
                <a:gd name="T79" fmla="*/ 52 h 78"/>
                <a:gd name="T80" fmla="*/ 15 w 67"/>
                <a:gd name="T81" fmla="*/ 55 h 78"/>
                <a:gd name="T82" fmla="*/ 12 w 67"/>
                <a:gd name="T83" fmla="*/ 59 h 78"/>
                <a:gd name="T84" fmla="*/ 8 w 67"/>
                <a:gd name="T85" fmla="*/ 63 h 78"/>
                <a:gd name="T86" fmla="*/ 4 w 67"/>
                <a:gd name="T87" fmla="*/ 59 h 78"/>
                <a:gd name="T88" fmla="*/ 12 w 67"/>
                <a:gd name="T89" fmla="*/ 63 h 78"/>
                <a:gd name="T90" fmla="*/ 4 w 67"/>
                <a:gd name="T91" fmla="*/ 70 h 78"/>
                <a:gd name="T92" fmla="*/ 12 w 67"/>
                <a:gd name="T93" fmla="*/ 70 h 78"/>
                <a:gd name="T94" fmla="*/ 8 w 67"/>
                <a:gd name="T95" fmla="*/ 74 h 78"/>
                <a:gd name="T96" fmla="*/ 12 w 67"/>
                <a:gd name="T97" fmla="*/ 74 h 78"/>
                <a:gd name="T98" fmla="*/ 15 w 67"/>
                <a:gd name="T99" fmla="*/ 74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67" h="78">
                  <a:moveTo>
                    <a:pt x="19" y="78"/>
                  </a:moveTo>
                  <a:lnTo>
                    <a:pt x="23" y="78"/>
                  </a:lnTo>
                  <a:lnTo>
                    <a:pt x="30" y="74"/>
                  </a:lnTo>
                  <a:lnTo>
                    <a:pt x="34" y="74"/>
                  </a:lnTo>
                  <a:lnTo>
                    <a:pt x="30" y="70"/>
                  </a:lnTo>
                  <a:lnTo>
                    <a:pt x="34" y="70"/>
                  </a:lnTo>
                  <a:lnTo>
                    <a:pt x="34" y="70"/>
                  </a:lnTo>
                  <a:lnTo>
                    <a:pt x="38" y="70"/>
                  </a:lnTo>
                  <a:lnTo>
                    <a:pt x="41" y="70"/>
                  </a:lnTo>
                  <a:lnTo>
                    <a:pt x="41" y="70"/>
                  </a:lnTo>
                  <a:lnTo>
                    <a:pt x="41" y="66"/>
                  </a:lnTo>
                  <a:lnTo>
                    <a:pt x="52" y="66"/>
                  </a:lnTo>
                  <a:lnTo>
                    <a:pt x="52" y="63"/>
                  </a:lnTo>
                  <a:lnTo>
                    <a:pt x="52" y="66"/>
                  </a:lnTo>
                  <a:lnTo>
                    <a:pt x="56" y="63"/>
                  </a:lnTo>
                  <a:lnTo>
                    <a:pt x="56" y="63"/>
                  </a:lnTo>
                  <a:lnTo>
                    <a:pt x="63" y="63"/>
                  </a:lnTo>
                  <a:lnTo>
                    <a:pt x="60" y="59"/>
                  </a:lnTo>
                  <a:lnTo>
                    <a:pt x="60" y="59"/>
                  </a:lnTo>
                  <a:lnTo>
                    <a:pt x="63" y="55"/>
                  </a:lnTo>
                  <a:lnTo>
                    <a:pt x="63" y="55"/>
                  </a:lnTo>
                  <a:lnTo>
                    <a:pt x="67" y="52"/>
                  </a:lnTo>
                  <a:lnTo>
                    <a:pt x="67" y="48"/>
                  </a:lnTo>
                  <a:lnTo>
                    <a:pt x="67" y="41"/>
                  </a:lnTo>
                  <a:lnTo>
                    <a:pt x="63" y="41"/>
                  </a:lnTo>
                  <a:lnTo>
                    <a:pt x="67" y="41"/>
                  </a:lnTo>
                  <a:lnTo>
                    <a:pt x="67" y="37"/>
                  </a:lnTo>
                  <a:lnTo>
                    <a:pt x="63" y="33"/>
                  </a:lnTo>
                  <a:lnTo>
                    <a:pt x="63" y="29"/>
                  </a:lnTo>
                  <a:lnTo>
                    <a:pt x="63" y="29"/>
                  </a:lnTo>
                  <a:lnTo>
                    <a:pt x="63" y="26"/>
                  </a:lnTo>
                  <a:lnTo>
                    <a:pt x="67" y="29"/>
                  </a:lnTo>
                  <a:lnTo>
                    <a:pt x="63" y="26"/>
                  </a:lnTo>
                  <a:lnTo>
                    <a:pt x="60" y="26"/>
                  </a:lnTo>
                  <a:lnTo>
                    <a:pt x="56" y="18"/>
                  </a:lnTo>
                  <a:lnTo>
                    <a:pt x="52" y="18"/>
                  </a:lnTo>
                  <a:lnTo>
                    <a:pt x="49" y="18"/>
                  </a:lnTo>
                  <a:lnTo>
                    <a:pt x="49" y="22"/>
                  </a:lnTo>
                  <a:lnTo>
                    <a:pt x="45" y="22"/>
                  </a:lnTo>
                  <a:lnTo>
                    <a:pt x="41" y="18"/>
                  </a:lnTo>
                  <a:lnTo>
                    <a:pt x="45" y="11"/>
                  </a:lnTo>
                  <a:lnTo>
                    <a:pt x="45" y="11"/>
                  </a:lnTo>
                  <a:lnTo>
                    <a:pt x="49" y="7"/>
                  </a:lnTo>
                  <a:lnTo>
                    <a:pt x="49" y="7"/>
                  </a:lnTo>
                  <a:lnTo>
                    <a:pt x="52" y="3"/>
                  </a:lnTo>
                  <a:lnTo>
                    <a:pt x="49" y="7"/>
                  </a:lnTo>
                  <a:lnTo>
                    <a:pt x="52" y="3"/>
                  </a:lnTo>
                  <a:lnTo>
                    <a:pt x="56" y="0"/>
                  </a:lnTo>
                  <a:lnTo>
                    <a:pt x="52" y="0"/>
                  </a:lnTo>
                  <a:lnTo>
                    <a:pt x="49" y="0"/>
                  </a:lnTo>
                  <a:lnTo>
                    <a:pt x="52" y="0"/>
                  </a:lnTo>
                  <a:lnTo>
                    <a:pt x="49" y="0"/>
                  </a:lnTo>
                  <a:lnTo>
                    <a:pt x="49" y="3"/>
                  </a:lnTo>
                  <a:lnTo>
                    <a:pt x="45" y="7"/>
                  </a:lnTo>
                  <a:lnTo>
                    <a:pt x="45" y="3"/>
                  </a:lnTo>
                  <a:lnTo>
                    <a:pt x="49" y="3"/>
                  </a:lnTo>
                  <a:lnTo>
                    <a:pt x="45" y="0"/>
                  </a:lnTo>
                  <a:lnTo>
                    <a:pt x="45" y="0"/>
                  </a:lnTo>
                  <a:lnTo>
                    <a:pt x="45" y="3"/>
                  </a:lnTo>
                  <a:lnTo>
                    <a:pt x="41" y="3"/>
                  </a:lnTo>
                  <a:lnTo>
                    <a:pt x="41" y="0"/>
                  </a:lnTo>
                  <a:lnTo>
                    <a:pt x="38" y="3"/>
                  </a:lnTo>
                  <a:lnTo>
                    <a:pt x="38" y="3"/>
                  </a:lnTo>
                  <a:lnTo>
                    <a:pt x="34" y="3"/>
                  </a:lnTo>
                  <a:lnTo>
                    <a:pt x="34" y="7"/>
                  </a:lnTo>
                  <a:lnTo>
                    <a:pt x="38" y="7"/>
                  </a:lnTo>
                  <a:lnTo>
                    <a:pt x="38" y="7"/>
                  </a:lnTo>
                  <a:lnTo>
                    <a:pt x="34" y="7"/>
                  </a:lnTo>
                  <a:lnTo>
                    <a:pt x="34" y="11"/>
                  </a:lnTo>
                  <a:lnTo>
                    <a:pt x="30" y="11"/>
                  </a:lnTo>
                  <a:lnTo>
                    <a:pt x="30" y="15"/>
                  </a:lnTo>
                  <a:lnTo>
                    <a:pt x="34" y="15"/>
                  </a:lnTo>
                  <a:lnTo>
                    <a:pt x="34" y="15"/>
                  </a:lnTo>
                  <a:lnTo>
                    <a:pt x="38" y="15"/>
                  </a:lnTo>
                  <a:lnTo>
                    <a:pt x="38" y="15"/>
                  </a:lnTo>
                  <a:lnTo>
                    <a:pt x="34" y="18"/>
                  </a:lnTo>
                  <a:lnTo>
                    <a:pt x="30" y="18"/>
                  </a:lnTo>
                  <a:lnTo>
                    <a:pt x="34" y="18"/>
                  </a:lnTo>
                  <a:lnTo>
                    <a:pt x="26" y="22"/>
                  </a:lnTo>
                  <a:lnTo>
                    <a:pt x="26" y="18"/>
                  </a:lnTo>
                  <a:lnTo>
                    <a:pt x="23" y="22"/>
                  </a:lnTo>
                  <a:lnTo>
                    <a:pt x="23" y="18"/>
                  </a:lnTo>
                  <a:lnTo>
                    <a:pt x="15" y="18"/>
                  </a:lnTo>
                  <a:lnTo>
                    <a:pt x="15" y="18"/>
                  </a:lnTo>
                  <a:lnTo>
                    <a:pt x="12" y="18"/>
                  </a:lnTo>
                  <a:lnTo>
                    <a:pt x="12" y="22"/>
                  </a:lnTo>
                  <a:lnTo>
                    <a:pt x="12" y="22"/>
                  </a:lnTo>
                  <a:lnTo>
                    <a:pt x="12" y="22"/>
                  </a:lnTo>
                  <a:lnTo>
                    <a:pt x="12" y="22"/>
                  </a:lnTo>
                  <a:lnTo>
                    <a:pt x="15" y="26"/>
                  </a:lnTo>
                  <a:lnTo>
                    <a:pt x="12" y="26"/>
                  </a:lnTo>
                  <a:lnTo>
                    <a:pt x="12" y="26"/>
                  </a:lnTo>
                  <a:lnTo>
                    <a:pt x="8" y="26"/>
                  </a:lnTo>
                  <a:lnTo>
                    <a:pt x="12" y="26"/>
                  </a:lnTo>
                  <a:lnTo>
                    <a:pt x="15" y="26"/>
                  </a:lnTo>
                  <a:lnTo>
                    <a:pt x="15" y="29"/>
                  </a:lnTo>
                  <a:lnTo>
                    <a:pt x="12" y="29"/>
                  </a:lnTo>
                  <a:lnTo>
                    <a:pt x="12" y="33"/>
                  </a:lnTo>
                  <a:lnTo>
                    <a:pt x="15" y="33"/>
                  </a:lnTo>
                  <a:lnTo>
                    <a:pt x="8" y="33"/>
                  </a:lnTo>
                  <a:lnTo>
                    <a:pt x="12" y="37"/>
                  </a:lnTo>
                  <a:lnTo>
                    <a:pt x="8" y="37"/>
                  </a:lnTo>
                  <a:lnTo>
                    <a:pt x="12" y="37"/>
                  </a:lnTo>
                  <a:lnTo>
                    <a:pt x="12" y="37"/>
                  </a:lnTo>
                  <a:lnTo>
                    <a:pt x="12" y="37"/>
                  </a:lnTo>
                  <a:lnTo>
                    <a:pt x="15" y="37"/>
                  </a:lnTo>
                  <a:lnTo>
                    <a:pt x="15" y="41"/>
                  </a:lnTo>
                  <a:lnTo>
                    <a:pt x="26" y="41"/>
                  </a:lnTo>
                  <a:lnTo>
                    <a:pt x="23" y="44"/>
                  </a:lnTo>
                  <a:lnTo>
                    <a:pt x="19" y="44"/>
                  </a:lnTo>
                  <a:lnTo>
                    <a:pt x="15" y="48"/>
                  </a:lnTo>
                  <a:lnTo>
                    <a:pt x="19" y="48"/>
                  </a:lnTo>
                  <a:lnTo>
                    <a:pt x="15" y="52"/>
                  </a:lnTo>
                  <a:lnTo>
                    <a:pt x="12" y="55"/>
                  </a:lnTo>
                  <a:lnTo>
                    <a:pt x="12" y="55"/>
                  </a:lnTo>
                  <a:lnTo>
                    <a:pt x="15" y="52"/>
                  </a:lnTo>
                  <a:lnTo>
                    <a:pt x="19" y="55"/>
                  </a:lnTo>
                  <a:lnTo>
                    <a:pt x="23" y="55"/>
                  </a:lnTo>
                  <a:lnTo>
                    <a:pt x="23" y="52"/>
                  </a:lnTo>
                  <a:lnTo>
                    <a:pt x="23" y="52"/>
                  </a:lnTo>
                  <a:lnTo>
                    <a:pt x="26" y="52"/>
                  </a:lnTo>
                  <a:lnTo>
                    <a:pt x="19" y="55"/>
                  </a:lnTo>
                  <a:lnTo>
                    <a:pt x="15" y="55"/>
                  </a:lnTo>
                  <a:lnTo>
                    <a:pt x="12" y="55"/>
                  </a:lnTo>
                  <a:lnTo>
                    <a:pt x="12" y="59"/>
                  </a:lnTo>
                  <a:lnTo>
                    <a:pt x="12" y="59"/>
                  </a:lnTo>
                  <a:lnTo>
                    <a:pt x="12" y="59"/>
                  </a:lnTo>
                  <a:lnTo>
                    <a:pt x="12" y="63"/>
                  </a:lnTo>
                  <a:lnTo>
                    <a:pt x="8" y="63"/>
                  </a:lnTo>
                  <a:lnTo>
                    <a:pt x="8" y="59"/>
                  </a:lnTo>
                  <a:lnTo>
                    <a:pt x="4" y="59"/>
                  </a:lnTo>
                  <a:lnTo>
                    <a:pt x="4" y="59"/>
                  </a:lnTo>
                  <a:lnTo>
                    <a:pt x="0" y="63"/>
                  </a:lnTo>
                  <a:lnTo>
                    <a:pt x="0" y="63"/>
                  </a:lnTo>
                  <a:lnTo>
                    <a:pt x="12" y="63"/>
                  </a:lnTo>
                  <a:lnTo>
                    <a:pt x="8" y="66"/>
                  </a:lnTo>
                  <a:lnTo>
                    <a:pt x="4" y="66"/>
                  </a:lnTo>
                  <a:lnTo>
                    <a:pt x="4" y="70"/>
                  </a:lnTo>
                  <a:lnTo>
                    <a:pt x="4" y="70"/>
                  </a:lnTo>
                  <a:lnTo>
                    <a:pt x="4" y="70"/>
                  </a:lnTo>
                  <a:lnTo>
                    <a:pt x="12" y="70"/>
                  </a:lnTo>
                  <a:lnTo>
                    <a:pt x="8" y="74"/>
                  </a:lnTo>
                  <a:lnTo>
                    <a:pt x="4" y="74"/>
                  </a:lnTo>
                  <a:lnTo>
                    <a:pt x="8" y="74"/>
                  </a:lnTo>
                  <a:lnTo>
                    <a:pt x="15" y="70"/>
                  </a:lnTo>
                  <a:lnTo>
                    <a:pt x="15" y="74"/>
                  </a:lnTo>
                  <a:lnTo>
                    <a:pt x="12" y="74"/>
                  </a:lnTo>
                  <a:lnTo>
                    <a:pt x="12" y="74"/>
                  </a:lnTo>
                  <a:lnTo>
                    <a:pt x="12" y="78"/>
                  </a:lnTo>
                  <a:lnTo>
                    <a:pt x="15" y="74"/>
                  </a:lnTo>
                  <a:lnTo>
                    <a:pt x="19" y="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5" name="Freeform 69">
              <a:extLst>
                <a:ext uri="{FF2B5EF4-FFF2-40B4-BE49-F238E27FC236}">
                  <a16:creationId xmlns:a16="http://schemas.microsoft.com/office/drawing/2014/main" xmlns="" id="{BF09182E-FC15-4BF6-9940-192E9497A75F}"/>
                </a:ext>
              </a:extLst>
            </p:cNvPr>
            <p:cNvSpPr>
              <a:spLocks noEditPoints="1"/>
            </p:cNvSpPr>
            <p:nvPr/>
          </p:nvSpPr>
          <p:spPr bwMode="auto">
            <a:xfrm>
              <a:off x="4760248" y="2455861"/>
              <a:ext cx="252585" cy="408499"/>
            </a:xfrm>
            <a:custGeom>
              <a:avLst/>
              <a:gdLst>
                <a:gd name="T0" fmla="*/ 1 w 38"/>
                <a:gd name="T1" fmla="*/ 36 h 63"/>
                <a:gd name="T2" fmla="*/ 9 w 38"/>
                <a:gd name="T3" fmla="*/ 36 h 63"/>
                <a:gd name="T4" fmla="*/ 8 w 38"/>
                <a:gd name="T5" fmla="*/ 40 h 63"/>
                <a:gd name="T6" fmla="*/ 27 w 38"/>
                <a:gd name="T7" fmla="*/ 0 h 63"/>
                <a:gd name="T8" fmla="*/ 26 w 38"/>
                <a:gd name="T9" fmla="*/ 1 h 63"/>
                <a:gd name="T10" fmla="*/ 25 w 38"/>
                <a:gd name="T11" fmla="*/ 2 h 63"/>
                <a:gd name="T12" fmla="*/ 35 w 38"/>
                <a:gd name="T13" fmla="*/ 54 h 63"/>
                <a:gd name="T14" fmla="*/ 25 w 38"/>
                <a:gd name="T15" fmla="*/ 59 h 63"/>
                <a:gd name="T16" fmla="*/ 4 w 38"/>
                <a:gd name="T17" fmla="*/ 26 h 63"/>
                <a:gd name="T18" fmla="*/ 6 w 38"/>
                <a:gd name="T19" fmla="*/ 23 h 63"/>
                <a:gd name="T20" fmla="*/ 18 w 38"/>
                <a:gd name="T21" fmla="*/ 12 h 63"/>
                <a:gd name="T22" fmla="*/ 17 w 38"/>
                <a:gd name="T23" fmla="*/ 14 h 63"/>
                <a:gd name="T24" fmla="*/ 7 w 38"/>
                <a:gd name="T25" fmla="*/ 16 h 63"/>
                <a:gd name="T26" fmla="*/ 5 w 38"/>
                <a:gd name="T27" fmla="*/ 18 h 63"/>
                <a:gd name="T28" fmla="*/ 3 w 38"/>
                <a:gd name="T29" fmla="*/ 21 h 63"/>
                <a:gd name="T30" fmla="*/ 3 w 38"/>
                <a:gd name="T31" fmla="*/ 22 h 63"/>
                <a:gd name="T32" fmla="*/ 6 w 38"/>
                <a:gd name="T33" fmla="*/ 22 h 63"/>
                <a:gd name="T34" fmla="*/ 7 w 38"/>
                <a:gd name="T35" fmla="*/ 22 h 63"/>
                <a:gd name="T36" fmla="*/ 8 w 38"/>
                <a:gd name="T37" fmla="*/ 26 h 63"/>
                <a:gd name="T38" fmla="*/ 8 w 38"/>
                <a:gd name="T39" fmla="*/ 30 h 63"/>
                <a:gd name="T40" fmla="*/ 11 w 38"/>
                <a:gd name="T41" fmla="*/ 33 h 63"/>
                <a:gd name="T42" fmla="*/ 12 w 38"/>
                <a:gd name="T43" fmla="*/ 40 h 63"/>
                <a:gd name="T44" fmla="*/ 11 w 38"/>
                <a:gd name="T45" fmla="*/ 62 h 63"/>
                <a:gd name="T46" fmla="*/ 17 w 38"/>
                <a:gd name="T47" fmla="*/ 62 h 63"/>
                <a:gd name="T48" fmla="*/ 22 w 38"/>
                <a:gd name="T49" fmla="*/ 59 h 63"/>
                <a:gd name="T50" fmla="*/ 28 w 38"/>
                <a:gd name="T51" fmla="*/ 59 h 63"/>
                <a:gd name="T52" fmla="*/ 35 w 38"/>
                <a:gd name="T53" fmla="*/ 57 h 63"/>
                <a:gd name="T54" fmla="*/ 34 w 38"/>
                <a:gd name="T55" fmla="*/ 54 h 63"/>
                <a:gd name="T56" fmla="*/ 35 w 38"/>
                <a:gd name="T57" fmla="*/ 52 h 63"/>
                <a:gd name="T58" fmla="*/ 37 w 38"/>
                <a:gd name="T59" fmla="*/ 51 h 63"/>
                <a:gd name="T60" fmla="*/ 31 w 38"/>
                <a:gd name="T61" fmla="*/ 46 h 63"/>
                <a:gd name="T62" fmla="*/ 28 w 38"/>
                <a:gd name="T63" fmla="*/ 42 h 63"/>
                <a:gd name="T64" fmla="*/ 29 w 38"/>
                <a:gd name="T65" fmla="*/ 39 h 63"/>
                <a:gd name="T66" fmla="*/ 23 w 38"/>
                <a:gd name="T67" fmla="*/ 32 h 63"/>
                <a:gd name="T68" fmla="*/ 16 w 38"/>
                <a:gd name="T69" fmla="*/ 29 h 63"/>
                <a:gd name="T70" fmla="*/ 17 w 38"/>
                <a:gd name="T71" fmla="*/ 27 h 63"/>
                <a:gd name="T72" fmla="*/ 22 w 38"/>
                <a:gd name="T73" fmla="*/ 22 h 63"/>
                <a:gd name="T74" fmla="*/ 16 w 38"/>
                <a:gd name="T75" fmla="*/ 20 h 63"/>
                <a:gd name="T76" fmla="*/ 15 w 38"/>
                <a:gd name="T77" fmla="*/ 18 h 63"/>
                <a:gd name="T78" fmla="*/ 15 w 38"/>
                <a:gd name="T79" fmla="*/ 15 h 63"/>
                <a:gd name="T80" fmla="*/ 11 w 38"/>
                <a:gd name="T81" fmla="*/ 15 h 63"/>
                <a:gd name="T82" fmla="*/ 10 w 38"/>
                <a:gd name="T83" fmla="*/ 19 h 63"/>
                <a:gd name="T84" fmla="*/ 9 w 38"/>
                <a:gd name="T85" fmla="*/ 21 h 63"/>
                <a:gd name="T86" fmla="*/ 9 w 38"/>
                <a:gd name="T87" fmla="*/ 22 h 63"/>
                <a:gd name="T88" fmla="*/ 8 w 38"/>
                <a:gd name="T89" fmla="*/ 25 h 63"/>
                <a:gd name="T90" fmla="*/ 9 w 38"/>
                <a:gd name="T91" fmla="*/ 26 h 63"/>
                <a:gd name="T92" fmla="*/ 9 w 38"/>
                <a:gd name="T93" fmla="*/ 30 h 63"/>
                <a:gd name="T94" fmla="*/ 10 w 38"/>
                <a:gd name="T95" fmla="*/ 31 h 63"/>
                <a:gd name="T96" fmla="*/ 12 w 38"/>
                <a:gd name="T97" fmla="*/ 28 h 63"/>
                <a:gd name="T98" fmla="*/ 11 w 38"/>
                <a:gd name="T99" fmla="*/ 35 h 63"/>
                <a:gd name="T100" fmla="*/ 15 w 38"/>
                <a:gd name="T101" fmla="*/ 36 h 63"/>
                <a:gd name="T102" fmla="*/ 19 w 38"/>
                <a:gd name="T103" fmla="*/ 39 h 63"/>
                <a:gd name="T104" fmla="*/ 19 w 38"/>
                <a:gd name="T105" fmla="*/ 44 h 63"/>
                <a:gd name="T106" fmla="*/ 12 w 38"/>
                <a:gd name="T107" fmla="*/ 47 h 63"/>
                <a:gd name="T108" fmla="*/ 13 w 38"/>
                <a:gd name="T109" fmla="*/ 51 h 63"/>
                <a:gd name="T110" fmla="*/ 11 w 38"/>
                <a:gd name="T111" fmla="*/ 54 h 63"/>
                <a:gd name="T112" fmla="*/ 16 w 38"/>
                <a:gd name="T113" fmla="*/ 55 h 63"/>
                <a:gd name="T114" fmla="*/ 18 w 38"/>
                <a:gd name="T115" fmla="*/ 56 h 63"/>
                <a:gd name="T116" fmla="*/ 11 w 38"/>
                <a:gd name="T117" fmla="*/ 60 h 63"/>
                <a:gd name="T118" fmla="*/ 10 w 38"/>
                <a:gd name="T119" fmla="*/ 6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8" h="63">
                  <a:moveTo>
                    <a:pt x="7" y="41"/>
                  </a:moveTo>
                  <a:cubicBezTo>
                    <a:pt x="6" y="40"/>
                    <a:pt x="6" y="40"/>
                    <a:pt x="6" y="40"/>
                  </a:cubicBezTo>
                  <a:cubicBezTo>
                    <a:pt x="5" y="40"/>
                    <a:pt x="5" y="40"/>
                    <a:pt x="5" y="40"/>
                  </a:cubicBezTo>
                  <a:cubicBezTo>
                    <a:pt x="4" y="38"/>
                    <a:pt x="4" y="38"/>
                    <a:pt x="4" y="38"/>
                  </a:cubicBezTo>
                  <a:cubicBezTo>
                    <a:pt x="3" y="38"/>
                    <a:pt x="3" y="38"/>
                    <a:pt x="3" y="38"/>
                  </a:cubicBezTo>
                  <a:cubicBezTo>
                    <a:pt x="2" y="38"/>
                    <a:pt x="2" y="38"/>
                    <a:pt x="2" y="38"/>
                  </a:cubicBezTo>
                  <a:cubicBezTo>
                    <a:pt x="2" y="39"/>
                    <a:pt x="2" y="39"/>
                    <a:pt x="2" y="39"/>
                  </a:cubicBezTo>
                  <a:cubicBezTo>
                    <a:pt x="1" y="39"/>
                    <a:pt x="1" y="39"/>
                    <a:pt x="1" y="39"/>
                  </a:cubicBezTo>
                  <a:cubicBezTo>
                    <a:pt x="0" y="38"/>
                    <a:pt x="0" y="38"/>
                    <a:pt x="0" y="38"/>
                  </a:cubicBezTo>
                  <a:cubicBezTo>
                    <a:pt x="1" y="36"/>
                    <a:pt x="1" y="36"/>
                    <a:pt x="1" y="36"/>
                  </a:cubicBezTo>
                  <a:cubicBezTo>
                    <a:pt x="1" y="36"/>
                    <a:pt x="1" y="36"/>
                    <a:pt x="1" y="36"/>
                  </a:cubicBezTo>
                  <a:cubicBezTo>
                    <a:pt x="2" y="35"/>
                    <a:pt x="2" y="35"/>
                    <a:pt x="2" y="35"/>
                  </a:cubicBezTo>
                  <a:cubicBezTo>
                    <a:pt x="2" y="35"/>
                    <a:pt x="2" y="35"/>
                    <a:pt x="2" y="35"/>
                  </a:cubicBezTo>
                  <a:cubicBezTo>
                    <a:pt x="3" y="34"/>
                    <a:pt x="3" y="34"/>
                    <a:pt x="3" y="34"/>
                  </a:cubicBezTo>
                  <a:cubicBezTo>
                    <a:pt x="4" y="34"/>
                    <a:pt x="4" y="34"/>
                    <a:pt x="4" y="34"/>
                  </a:cubicBezTo>
                  <a:cubicBezTo>
                    <a:pt x="4" y="34"/>
                    <a:pt x="4" y="34"/>
                    <a:pt x="4" y="34"/>
                  </a:cubicBezTo>
                  <a:cubicBezTo>
                    <a:pt x="4" y="34"/>
                    <a:pt x="4" y="34"/>
                    <a:pt x="4" y="34"/>
                  </a:cubicBezTo>
                  <a:cubicBezTo>
                    <a:pt x="5" y="33"/>
                    <a:pt x="5" y="33"/>
                    <a:pt x="5" y="33"/>
                  </a:cubicBezTo>
                  <a:cubicBezTo>
                    <a:pt x="6" y="34"/>
                    <a:pt x="6" y="34"/>
                    <a:pt x="6" y="34"/>
                  </a:cubicBezTo>
                  <a:cubicBezTo>
                    <a:pt x="7" y="34"/>
                    <a:pt x="7" y="34"/>
                    <a:pt x="7" y="34"/>
                  </a:cubicBezTo>
                  <a:cubicBezTo>
                    <a:pt x="7" y="35"/>
                    <a:pt x="7" y="35"/>
                    <a:pt x="7" y="35"/>
                  </a:cubicBezTo>
                  <a:cubicBezTo>
                    <a:pt x="9" y="36"/>
                    <a:pt x="9" y="36"/>
                    <a:pt x="9" y="36"/>
                  </a:cubicBezTo>
                  <a:cubicBezTo>
                    <a:pt x="8" y="37"/>
                    <a:pt x="8" y="37"/>
                    <a:pt x="8" y="37"/>
                  </a:cubicBezTo>
                  <a:cubicBezTo>
                    <a:pt x="9" y="37"/>
                    <a:pt x="9" y="37"/>
                    <a:pt x="9" y="37"/>
                  </a:cubicBezTo>
                  <a:cubicBezTo>
                    <a:pt x="9" y="39"/>
                    <a:pt x="9" y="39"/>
                    <a:pt x="9" y="39"/>
                  </a:cubicBezTo>
                  <a:cubicBezTo>
                    <a:pt x="9" y="37"/>
                    <a:pt x="9" y="37"/>
                    <a:pt x="9" y="37"/>
                  </a:cubicBezTo>
                  <a:cubicBezTo>
                    <a:pt x="8" y="37"/>
                    <a:pt x="8" y="37"/>
                    <a:pt x="8" y="37"/>
                  </a:cubicBezTo>
                  <a:cubicBezTo>
                    <a:pt x="9" y="38"/>
                    <a:pt x="9" y="38"/>
                    <a:pt x="9" y="38"/>
                  </a:cubicBezTo>
                  <a:cubicBezTo>
                    <a:pt x="8" y="38"/>
                    <a:pt x="8" y="38"/>
                    <a:pt x="8" y="38"/>
                  </a:cubicBezTo>
                  <a:cubicBezTo>
                    <a:pt x="9" y="38"/>
                    <a:pt x="9" y="38"/>
                    <a:pt x="9" y="38"/>
                  </a:cubicBezTo>
                  <a:cubicBezTo>
                    <a:pt x="9" y="39"/>
                    <a:pt x="9" y="39"/>
                    <a:pt x="9" y="39"/>
                  </a:cubicBezTo>
                  <a:cubicBezTo>
                    <a:pt x="8" y="39"/>
                    <a:pt x="8" y="39"/>
                    <a:pt x="8" y="39"/>
                  </a:cubicBezTo>
                  <a:cubicBezTo>
                    <a:pt x="8" y="40"/>
                    <a:pt x="8" y="40"/>
                    <a:pt x="8" y="40"/>
                  </a:cubicBezTo>
                  <a:cubicBezTo>
                    <a:pt x="7" y="40"/>
                    <a:pt x="7" y="40"/>
                    <a:pt x="7" y="40"/>
                  </a:cubicBezTo>
                  <a:cubicBezTo>
                    <a:pt x="7" y="40"/>
                    <a:pt x="7" y="40"/>
                    <a:pt x="7" y="40"/>
                  </a:cubicBezTo>
                  <a:cubicBezTo>
                    <a:pt x="7" y="41"/>
                    <a:pt x="7" y="41"/>
                    <a:pt x="7" y="41"/>
                  </a:cubicBezTo>
                  <a:cubicBezTo>
                    <a:pt x="7" y="41"/>
                    <a:pt x="7" y="41"/>
                    <a:pt x="7" y="41"/>
                  </a:cubicBezTo>
                  <a:close/>
                  <a:moveTo>
                    <a:pt x="25" y="5"/>
                  </a:moveTo>
                  <a:cubicBezTo>
                    <a:pt x="25" y="5"/>
                    <a:pt x="25" y="5"/>
                    <a:pt x="25" y="5"/>
                  </a:cubicBezTo>
                  <a:cubicBezTo>
                    <a:pt x="26" y="5"/>
                    <a:pt x="26" y="5"/>
                    <a:pt x="26" y="5"/>
                  </a:cubicBezTo>
                  <a:cubicBezTo>
                    <a:pt x="25" y="5"/>
                    <a:pt x="25" y="5"/>
                    <a:pt x="25" y="5"/>
                  </a:cubicBezTo>
                  <a:close/>
                  <a:moveTo>
                    <a:pt x="27" y="1"/>
                  </a:moveTo>
                  <a:cubicBezTo>
                    <a:pt x="27" y="0"/>
                    <a:pt x="27" y="0"/>
                    <a:pt x="27" y="0"/>
                  </a:cubicBezTo>
                  <a:cubicBezTo>
                    <a:pt x="27" y="0"/>
                    <a:pt x="27" y="0"/>
                    <a:pt x="27" y="0"/>
                  </a:cubicBezTo>
                  <a:cubicBezTo>
                    <a:pt x="27" y="1"/>
                    <a:pt x="27" y="1"/>
                    <a:pt x="27" y="1"/>
                  </a:cubicBezTo>
                  <a:close/>
                  <a:moveTo>
                    <a:pt x="25" y="2"/>
                  </a:moveTo>
                  <a:cubicBezTo>
                    <a:pt x="25" y="1"/>
                    <a:pt x="25" y="1"/>
                    <a:pt x="25" y="1"/>
                  </a:cubicBezTo>
                  <a:cubicBezTo>
                    <a:pt x="24" y="2"/>
                    <a:pt x="24" y="2"/>
                    <a:pt x="24" y="2"/>
                  </a:cubicBezTo>
                  <a:cubicBezTo>
                    <a:pt x="24" y="2"/>
                    <a:pt x="24" y="2"/>
                    <a:pt x="24" y="2"/>
                  </a:cubicBezTo>
                  <a:cubicBezTo>
                    <a:pt x="24" y="2"/>
                    <a:pt x="25" y="2"/>
                    <a:pt x="25" y="2"/>
                  </a:cubicBezTo>
                  <a:close/>
                  <a:moveTo>
                    <a:pt x="26" y="2"/>
                  </a:moveTo>
                  <a:cubicBezTo>
                    <a:pt x="25" y="1"/>
                    <a:pt x="25" y="1"/>
                    <a:pt x="25" y="1"/>
                  </a:cubicBezTo>
                  <a:cubicBezTo>
                    <a:pt x="26" y="1"/>
                    <a:pt x="26" y="1"/>
                    <a:pt x="26" y="1"/>
                  </a:cubicBezTo>
                  <a:cubicBezTo>
                    <a:pt x="26" y="0"/>
                    <a:pt x="26" y="0"/>
                    <a:pt x="26" y="0"/>
                  </a:cubicBezTo>
                  <a:cubicBezTo>
                    <a:pt x="26" y="1"/>
                    <a:pt x="26" y="1"/>
                    <a:pt x="26" y="1"/>
                  </a:cubicBezTo>
                  <a:cubicBezTo>
                    <a:pt x="26" y="2"/>
                    <a:pt x="26" y="2"/>
                    <a:pt x="26" y="2"/>
                  </a:cubicBezTo>
                  <a:cubicBezTo>
                    <a:pt x="26" y="2"/>
                    <a:pt x="26" y="2"/>
                    <a:pt x="26" y="2"/>
                  </a:cubicBezTo>
                  <a:close/>
                  <a:moveTo>
                    <a:pt x="25" y="4"/>
                  </a:moveTo>
                  <a:cubicBezTo>
                    <a:pt x="25" y="4"/>
                    <a:pt x="25" y="4"/>
                    <a:pt x="25" y="4"/>
                  </a:cubicBezTo>
                  <a:cubicBezTo>
                    <a:pt x="24" y="4"/>
                    <a:pt x="24" y="4"/>
                    <a:pt x="24" y="4"/>
                  </a:cubicBezTo>
                  <a:cubicBezTo>
                    <a:pt x="24" y="3"/>
                    <a:pt x="24" y="3"/>
                    <a:pt x="24" y="3"/>
                  </a:cubicBezTo>
                  <a:cubicBezTo>
                    <a:pt x="24" y="3"/>
                    <a:pt x="24" y="3"/>
                    <a:pt x="24" y="3"/>
                  </a:cubicBezTo>
                  <a:cubicBezTo>
                    <a:pt x="25" y="3"/>
                    <a:pt x="25" y="3"/>
                    <a:pt x="25" y="3"/>
                  </a:cubicBezTo>
                  <a:cubicBezTo>
                    <a:pt x="25" y="3"/>
                    <a:pt x="25" y="3"/>
                    <a:pt x="25" y="3"/>
                  </a:cubicBezTo>
                  <a:cubicBezTo>
                    <a:pt x="25" y="2"/>
                    <a:pt x="25" y="2"/>
                    <a:pt x="25" y="2"/>
                  </a:cubicBezTo>
                  <a:cubicBezTo>
                    <a:pt x="25" y="2"/>
                    <a:pt x="25" y="2"/>
                    <a:pt x="25" y="2"/>
                  </a:cubicBezTo>
                  <a:cubicBezTo>
                    <a:pt x="26" y="2"/>
                    <a:pt x="26" y="2"/>
                    <a:pt x="26" y="2"/>
                  </a:cubicBezTo>
                  <a:cubicBezTo>
                    <a:pt x="26" y="3"/>
                    <a:pt x="26" y="3"/>
                    <a:pt x="26" y="3"/>
                  </a:cubicBezTo>
                  <a:cubicBezTo>
                    <a:pt x="26" y="3"/>
                    <a:pt x="26" y="3"/>
                    <a:pt x="26" y="3"/>
                  </a:cubicBezTo>
                  <a:cubicBezTo>
                    <a:pt x="26" y="3"/>
                    <a:pt x="26" y="3"/>
                    <a:pt x="26" y="3"/>
                  </a:cubicBezTo>
                  <a:cubicBezTo>
                    <a:pt x="26" y="4"/>
                    <a:pt x="26" y="4"/>
                    <a:pt x="26" y="4"/>
                  </a:cubicBezTo>
                  <a:cubicBezTo>
                    <a:pt x="26" y="4"/>
                    <a:pt x="26" y="4"/>
                    <a:pt x="26" y="4"/>
                  </a:cubicBezTo>
                  <a:cubicBezTo>
                    <a:pt x="25" y="4"/>
                    <a:pt x="25" y="4"/>
                    <a:pt x="25" y="4"/>
                  </a:cubicBezTo>
                  <a:close/>
                  <a:moveTo>
                    <a:pt x="34" y="55"/>
                  </a:moveTo>
                  <a:cubicBezTo>
                    <a:pt x="35" y="55"/>
                    <a:pt x="35" y="55"/>
                    <a:pt x="35" y="55"/>
                  </a:cubicBezTo>
                  <a:cubicBezTo>
                    <a:pt x="35" y="55"/>
                    <a:pt x="35" y="55"/>
                    <a:pt x="35" y="55"/>
                  </a:cubicBezTo>
                  <a:cubicBezTo>
                    <a:pt x="35" y="54"/>
                    <a:pt x="35" y="54"/>
                    <a:pt x="35" y="54"/>
                  </a:cubicBezTo>
                  <a:cubicBezTo>
                    <a:pt x="34" y="54"/>
                    <a:pt x="34" y="54"/>
                    <a:pt x="34" y="54"/>
                  </a:cubicBezTo>
                  <a:cubicBezTo>
                    <a:pt x="34" y="55"/>
                    <a:pt x="34" y="55"/>
                    <a:pt x="34" y="55"/>
                  </a:cubicBezTo>
                  <a:close/>
                  <a:moveTo>
                    <a:pt x="25" y="59"/>
                  </a:moveTo>
                  <a:cubicBezTo>
                    <a:pt x="26" y="59"/>
                    <a:pt x="26" y="59"/>
                    <a:pt x="26" y="59"/>
                  </a:cubicBezTo>
                  <a:cubicBezTo>
                    <a:pt x="27" y="59"/>
                    <a:pt x="27" y="59"/>
                    <a:pt x="27" y="59"/>
                  </a:cubicBezTo>
                  <a:cubicBezTo>
                    <a:pt x="27" y="59"/>
                    <a:pt x="27" y="59"/>
                    <a:pt x="27" y="59"/>
                  </a:cubicBezTo>
                  <a:cubicBezTo>
                    <a:pt x="27" y="59"/>
                    <a:pt x="27" y="59"/>
                    <a:pt x="27" y="59"/>
                  </a:cubicBezTo>
                  <a:cubicBezTo>
                    <a:pt x="27" y="60"/>
                    <a:pt x="27" y="60"/>
                    <a:pt x="27" y="60"/>
                  </a:cubicBezTo>
                  <a:cubicBezTo>
                    <a:pt x="26" y="60"/>
                    <a:pt x="26" y="60"/>
                    <a:pt x="26" y="60"/>
                  </a:cubicBezTo>
                  <a:cubicBezTo>
                    <a:pt x="26" y="59"/>
                    <a:pt x="26" y="59"/>
                    <a:pt x="26" y="59"/>
                  </a:cubicBezTo>
                  <a:cubicBezTo>
                    <a:pt x="25" y="59"/>
                    <a:pt x="25" y="59"/>
                    <a:pt x="25" y="59"/>
                  </a:cubicBezTo>
                  <a:close/>
                  <a:moveTo>
                    <a:pt x="11" y="30"/>
                  </a:moveTo>
                  <a:cubicBezTo>
                    <a:pt x="11" y="30"/>
                    <a:pt x="11" y="30"/>
                    <a:pt x="11" y="30"/>
                  </a:cubicBezTo>
                  <a:cubicBezTo>
                    <a:pt x="11" y="31"/>
                    <a:pt x="11" y="31"/>
                    <a:pt x="11" y="31"/>
                  </a:cubicBezTo>
                  <a:cubicBezTo>
                    <a:pt x="11" y="30"/>
                    <a:pt x="11" y="30"/>
                    <a:pt x="11" y="30"/>
                  </a:cubicBezTo>
                  <a:cubicBezTo>
                    <a:pt x="11" y="30"/>
                    <a:pt x="11" y="30"/>
                    <a:pt x="11" y="30"/>
                  </a:cubicBezTo>
                  <a:close/>
                  <a:moveTo>
                    <a:pt x="7" y="29"/>
                  </a:moveTo>
                  <a:cubicBezTo>
                    <a:pt x="7" y="29"/>
                    <a:pt x="7" y="29"/>
                    <a:pt x="7" y="29"/>
                  </a:cubicBezTo>
                  <a:cubicBezTo>
                    <a:pt x="7" y="29"/>
                    <a:pt x="7" y="29"/>
                    <a:pt x="7" y="29"/>
                  </a:cubicBezTo>
                  <a:cubicBezTo>
                    <a:pt x="7" y="29"/>
                    <a:pt x="7" y="29"/>
                    <a:pt x="7" y="29"/>
                  </a:cubicBezTo>
                  <a:close/>
                  <a:moveTo>
                    <a:pt x="4" y="27"/>
                  </a:moveTo>
                  <a:cubicBezTo>
                    <a:pt x="4" y="26"/>
                    <a:pt x="4" y="26"/>
                    <a:pt x="4" y="26"/>
                  </a:cubicBezTo>
                  <a:cubicBezTo>
                    <a:pt x="5" y="26"/>
                    <a:pt x="5" y="26"/>
                    <a:pt x="5" y="26"/>
                  </a:cubicBezTo>
                  <a:cubicBezTo>
                    <a:pt x="4" y="27"/>
                    <a:pt x="4" y="27"/>
                    <a:pt x="4" y="27"/>
                  </a:cubicBezTo>
                  <a:close/>
                  <a:moveTo>
                    <a:pt x="5" y="26"/>
                  </a:moveTo>
                  <a:cubicBezTo>
                    <a:pt x="6" y="25"/>
                    <a:pt x="6" y="25"/>
                    <a:pt x="6" y="25"/>
                  </a:cubicBezTo>
                  <a:cubicBezTo>
                    <a:pt x="6" y="26"/>
                    <a:pt x="6" y="26"/>
                    <a:pt x="6" y="26"/>
                  </a:cubicBezTo>
                  <a:cubicBezTo>
                    <a:pt x="5" y="26"/>
                    <a:pt x="5" y="26"/>
                    <a:pt x="5" y="26"/>
                  </a:cubicBezTo>
                  <a:close/>
                  <a:moveTo>
                    <a:pt x="7" y="24"/>
                  </a:moveTo>
                  <a:cubicBezTo>
                    <a:pt x="7" y="24"/>
                    <a:pt x="7" y="24"/>
                    <a:pt x="7" y="24"/>
                  </a:cubicBezTo>
                  <a:cubicBezTo>
                    <a:pt x="7" y="24"/>
                    <a:pt x="7" y="24"/>
                    <a:pt x="7" y="24"/>
                  </a:cubicBezTo>
                  <a:cubicBezTo>
                    <a:pt x="7" y="24"/>
                    <a:pt x="7" y="24"/>
                    <a:pt x="7" y="24"/>
                  </a:cubicBezTo>
                  <a:close/>
                  <a:moveTo>
                    <a:pt x="6" y="23"/>
                  </a:moveTo>
                  <a:cubicBezTo>
                    <a:pt x="6" y="24"/>
                    <a:pt x="6" y="24"/>
                    <a:pt x="6" y="24"/>
                  </a:cubicBezTo>
                  <a:cubicBezTo>
                    <a:pt x="7" y="24"/>
                    <a:pt x="7" y="24"/>
                    <a:pt x="7" y="24"/>
                  </a:cubicBezTo>
                  <a:cubicBezTo>
                    <a:pt x="7" y="23"/>
                    <a:pt x="7" y="23"/>
                    <a:pt x="7" y="23"/>
                  </a:cubicBezTo>
                  <a:cubicBezTo>
                    <a:pt x="6" y="23"/>
                    <a:pt x="6" y="23"/>
                    <a:pt x="6" y="23"/>
                  </a:cubicBezTo>
                  <a:close/>
                  <a:moveTo>
                    <a:pt x="18" y="12"/>
                  </a:moveTo>
                  <a:cubicBezTo>
                    <a:pt x="18" y="12"/>
                    <a:pt x="18" y="12"/>
                    <a:pt x="18" y="12"/>
                  </a:cubicBezTo>
                  <a:cubicBezTo>
                    <a:pt x="18" y="11"/>
                    <a:pt x="18" y="11"/>
                    <a:pt x="18" y="11"/>
                  </a:cubicBezTo>
                  <a:cubicBezTo>
                    <a:pt x="18" y="12"/>
                    <a:pt x="18" y="12"/>
                    <a:pt x="18" y="12"/>
                  </a:cubicBezTo>
                  <a:close/>
                  <a:moveTo>
                    <a:pt x="17" y="12"/>
                  </a:moveTo>
                  <a:cubicBezTo>
                    <a:pt x="17" y="12"/>
                    <a:pt x="17" y="12"/>
                    <a:pt x="17" y="12"/>
                  </a:cubicBezTo>
                  <a:cubicBezTo>
                    <a:pt x="18" y="12"/>
                    <a:pt x="18" y="12"/>
                    <a:pt x="18" y="12"/>
                  </a:cubicBezTo>
                  <a:cubicBezTo>
                    <a:pt x="18" y="13"/>
                    <a:pt x="18" y="13"/>
                    <a:pt x="18" y="13"/>
                  </a:cubicBezTo>
                  <a:cubicBezTo>
                    <a:pt x="19" y="12"/>
                    <a:pt x="19" y="12"/>
                    <a:pt x="19" y="12"/>
                  </a:cubicBezTo>
                  <a:cubicBezTo>
                    <a:pt x="18" y="13"/>
                    <a:pt x="18" y="13"/>
                    <a:pt x="18" y="13"/>
                  </a:cubicBezTo>
                  <a:cubicBezTo>
                    <a:pt x="18" y="13"/>
                    <a:pt x="18" y="13"/>
                    <a:pt x="18" y="13"/>
                  </a:cubicBezTo>
                  <a:cubicBezTo>
                    <a:pt x="17" y="13"/>
                    <a:pt x="17" y="13"/>
                    <a:pt x="17" y="13"/>
                  </a:cubicBezTo>
                  <a:cubicBezTo>
                    <a:pt x="17" y="12"/>
                    <a:pt x="17" y="12"/>
                    <a:pt x="17" y="12"/>
                  </a:cubicBezTo>
                  <a:cubicBezTo>
                    <a:pt x="17" y="13"/>
                    <a:pt x="17" y="13"/>
                    <a:pt x="17" y="13"/>
                  </a:cubicBezTo>
                  <a:cubicBezTo>
                    <a:pt x="17" y="13"/>
                    <a:pt x="17" y="13"/>
                    <a:pt x="17" y="13"/>
                  </a:cubicBezTo>
                  <a:cubicBezTo>
                    <a:pt x="17" y="12"/>
                    <a:pt x="17" y="12"/>
                    <a:pt x="17" y="12"/>
                  </a:cubicBezTo>
                  <a:close/>
                  <a:moveTo>
                    <a:pt x="17" y="13"/>
                  </a:moveTo>
                  <a:cubicBezTo>
                    <a:pt x="17" y="14"/>
                    <a:pt x="17" y="14"/>
                    <a:pt x="17" y="14"/>
                  </a:cubicBezTo>
                  <a:cubicBezTo>
                    <a:pt x="17" y="13"/>
                    <a:pt x="17" y="13"/>
                    <a:pt x="17" y="13"/>
                  </a:cubicBezTo>
                  <a:cubicBezTo>
                    <a:pt x="17" y="13"/>
                    <a:pt x="17" y="13"/>
                    <a:pt x="17" y="13"/>
                  </a:cubicBezTo>
                  <a:cubicBezTo>
                    <a:pt x="17" y="13"/>
                    <a:pt x="17" y="13"/>
                    <a:pt x="17" y="13"/>
                  </a:cubicBezTo>
                  <a:close/>
                  <a:moveTo>
                    <a:pt x="4" y="18"/>
                  </a:moveTo>
                  <a:cubicBezTo>
                    <a:pt x="4" y="18"/>
                    <a:pt x="4" y="18"/>
                    <a:pt x="4" y="18"/>
                  </a:cubicBezTo>
                  <a:cubicBezTo>
                    <a:pt x="4" y="17"/>
                    <a:pt x="4" y="17"/>
                    <a:pt x="4" y="17"/>
                  </a:cubicBezTo>
                  <a:cubicBezTo>
                    <a:pt x="4" y="17"/>
                    <a:pt x="4" y="17"/>
                    <a:pt x="4" y="17"/>
                  </a:cubicBezTo>
                  <a:cubicBezTo>
                    <a:pt x="5" y="17"/>
                    <a:pt x="5" y="17"/>
                    <a:pt x="5" y="17"/>
                  </a:cubicBezTo>
                  <a:cubicBezTo>
                    <a:pt x="5" y="16"/>
                    <a:pt x="5" y="16"/>
                    <a:pt x="5" y="16"/>
                  </a:cubicBezTo>
                  <a:cubicBezTo>
                    <a:pt x="7" y="15"/>
                    <a:pt x="7" y="15"/>
                    <a:pt x="7" y="15"/>
                  </a:cubicBezTo>
                  <a:cubicBezTo>
                    <a:pt x="7" y="16"/>
                    <a:pt x="7" y="16"/>
                    <a:pt x="7" y="16"/>
                  </a:cubicBezTo>
                  <a:cubicBezTo>
                    <a:pt x="6" y="17"/>
                    <a:pt x="6" y="17"/>
                    <a:pt x="6" y="17"/>
                  </a:cubicBezTo>
                  <a:cubicBezTo>
                    <a:pt x="6" y="17"/>
                    <a:pt x="6" y="17"/>
                    <a:pt x="6" y="17"/>
                  </a:cubicBezTo>
                  <a:cubicBezTo>
                    <a:pt x="6" y="18"/>
                    <a:pt x="6" y="18"/>
                    <a:pt x="6" y="18"/>
                  </a:cubicBezTo>
                  <a:cubicBezTo>
                    <a:pt x="6" y="18"/>
                    <a:pt x="6" y="18"/>
                    <a:pt x="6" y="18"/>
                  </a:cubicBezTo>
                  <a:cubicBezTo>
                    <a:pt x="5" y="18"/>
                    <a:pt x="5" y="18"/>
                    <a:pt x="5" y="18"/>
                  </a:cubicBezTo>
                  <a:cubicBezTo>
                    <a:pt x="4" y="18"/>
                    <a:pt x="4" y="18"/>
                    <a:pt x="4" y="18"/>
                  </a:cubicBezTo>
                  <a:cubicBezTo>
                    <a:pt x="4" y="18"/>
                    <a:pt x="4" y="18"/>
                    <a:pt x="4" y="18"/>
                  </a:cubicBezTo>
                  <a:close/>
                  <a:moveTo>
                    <a:pt x="4" y="19"/>
                  </a:moveTo>
                  <a:cubicBezTo>
                    <a:pt x="4" y="19"/>
                    <a:pt x="4" y="19"/>
                    <a:pt x="4" y="19"/>
                  </a:cubicBezTo>
                  <a:cubicBezTo>
                    <a:pt x="5" y="19"/>
                    <a:pt x="5" y="19"/>
                    <a:pt x="5" y="19"/>
                  </a:cubicBezTo>
                  <a:cubicBezTo>
                    <a:pt x="5" y="18"/>
                    <a:pt x="5" y="18"/>
                    <a:pt x="5" y="18"/>
                  </a:cubicBezTo>
                  <a:cubicBezTo>
                    <a:pt x="4" y="19"/>
                    <a:pt x="4" y="19"/>
                    <a:pt x="4" y="19"/>
                  </a:cubicBezTo>
                  <a:cubicBezTo>
                    <a:pt x="4" y="19"/>
                    <a:pt x="4" y="19"/>
                    <a:pt x="4" y="19"/>
                  </a:cubicBezTo>
                  <a:cubicBezTo>
                    <a:pt x="4" y="19"/>
                    <a:pt x="4" y="19"/>
                    <a:pt x="4" y="19"/>
                  </a:cubicBezTo>
                  <a:close/>
                  <a:moveTo>
                    <a:pt x="4" y="20"/>
                  </a:moveTo>
                  <a:cubicBezTo>
                    <a:pt x="3" y="21"/>
                    <a:pt x="3" y="21"/>
                    <a:pt x="3" y="21"/>
                  </a:cubicBezTo>
                  <a:cubicBezTo>
                    <a:pt x="2" y="20"/>
                    <a:pt x="2" y="20"/>
                    <a:pt x="2" y="20"/>
                  </a:cubicBezTo>
                  <a:cubicBezTo>
                    <a:pt x="3" y="20"/>
                    <a:pt x="3" y="20"/>
                    <a:pt x="3" y="20"/>
                  </a:cubicBezTo>
                  <a:cubicBezTo>
                    <a:pt x="4" y="20"/>
                    <a:pt x="4" y="20"/>
                    <a:pt x="4" y="20"/>
                  </a:cubicBezTo>
                  <a:cubicBezTo>
                    <a:pt x="4" y="20"/>
                    <a:pt x="4" y="20"/>
                    <a:pt x="4" y="20"/>
                  </a:cubicBezTo>
                  <a:close/>
                  <a:moveTo>
                    <a:pt x="3" y="21"/>
                  </a:moveTo>
                  <a:cubicBezTo>
                    <a:pt x="3" y="21"/>
                    <a:pt x="3" y="21"/>
                    <a:pt x="3" y="21"/>
                  </a:cubicBezTo>
                  <a:cubicBezTo>
                    <a:pt x="3" y="21"/>
                    <a:pt x="3" y="21"/>
                    <a:pt x="3" y="21"/>
                  </a:cubicBezTo>
                  <a:cubicBezTo>
                    <a:pt x="4" y="21"/>
                    <a:pt x="4" y="21"/>
                    <a:pt x="4" y="21"/>
                  </a:cubicBezTo>
                  <a:cubicBezTo>
                    <a:pt x="3" y="21"/>
                    <a:pt x="3" y="21"/>
                    <a:pt x="3" y="21"/>
                  </a:cubicBezTo>
                  <a:close/>
                  <a:moveTo>
                    <a:pt x="2" y="23"/>
                  </a:moveTo>
                  <a:cubicBezTo>
                    <a:pt x="3" y="24"/>
                    <a:pt x="3" y="24"/>
                    <a:pt x="3" y="24"/>
                  </a:cubicBezTo>
                  <a:cubicBezTo>
                    <a:pt x="2" y="24"/>
                    <a:pt x="2" y="24"/>
                    <a:pt x="2" y="24"/>
                  </a:cubicBezTo>
                  <a:cubicBezTo>
                    <a:pt x="2" y="24"/>
                    <a:pt x="2" y="24"/>
                    <a:pt x="2" y="24"/>
                  </a:cubicBezTo>
                  <a:cubicBezTo>
                    <a:pt x="2" y="23"/>
                    <a:pt x="2" y="23"/>
                    <a:pt x="2" y="23"/>
                  </a:cubicBezTo>
                  <a:close/>
                  <a:moveTo>
                    <a:pt x="3" y="23"/>
                  </a:moveTo>
                  <a:cubicBezTo>
                    <a:pt x="3" y="22"/>
                    <a:pt x="3" y="22"/>
                    <a:pt x="3" y="22"/>
                  </a:cubicBezTo>
                  <a:cubicBezTo>
                    <a:pt x="3" y="22"/>
                    <a:pt x="3" y="22"/>
                    <a:pt x="3" y="22"/>
                  </a:cubicBezTo>
                  <a:cubicBezTo>
                    <a:pt x="3" y="21"/>
                    <a:pt x="3" y="21"/>
                    <a:pt x="3" y="21"/>
                  </a:cubicBezTo>
                  <a:cubicBezTo>
                    <a:pt x="3" y="21"/>
                    <a:pt x="3" y="21"/>
                    <a:pt x="3" y="21"/>
                  </a:cubicBezTo>
                  <a:cubicBezTo>
                    <a:pt x="3" y="22"/>
                    <a:pt x="3" y="22"/>
                    <a:pt x="3" y="22"/>
                  </a:cubicBezTo>
                  <a:cubicBezTo>
                    <a:pt x="3" y="22"/>
                    <a:pt x="3" y="22"/>
                    <a:pt x="3" y="22"/>
                  </a:cubicBezTo>
                  <a:cubicBezTo>
                    <a:pt x="3" y="23"/>
                    <a:pt x="3" y="23"/>
                    <a:pt x="3" y="23"/>
                  </a:cubicBezTo>
                  <a:cubicBezTo>
                    <a:pt x="3" y="23"/>
                    <a:pt x="3" y="23"/>
                    <a:pt x="3" y="23"/>
                  </a:cubicBezTo>
                  <a:close/>
                  <a:moveTo>
                    <a:pt x="8" y="23"/>
                  </a:moveTo>
                  <a:cubicBezTo>
                    <a:pt x="8" y="23"/>
                    <a:pt x="8" y="23"/>
                    <a:pt x="8" y="23"/>
                  </a:cubicBezTo>
                  <a:cubicBezTo>
                    <a:pt x="7" y="23"/>
                    <a:pt x="7" y="23"/>
                    <a:pt x="7" y="23"/>
                  </a:cubicBezTo>
                  <a:cubicBezTo>
                    <a:pt x="6" y="22"/>
                    <a:pt x="6" y="22"/>
                    <a:pt x="6" y="22"/>
                  </a:cubicBezTo>
                  <a:cubicBezTo>
                    <a:pt x="6" y="22"/>
                    <a:pt x="6" y="22"/>
                    <a:pt x="6" y="22"/>
                  </a:cubicBezTo>
                  <a:cubicBezTo>
                    <a:pt x="6" y="21"/>
                    <a:pt x="6" y="21"/>
                    <a:pt x="6" y="21"/>
                  </a:cubicBezTo>
                  <a:cubicBezTo>
                    <a:pt x="6" y="22"/>
                    <a:pt x="6" y="22"/>
                    <a:pt x="6" y="22"/>
                  </a:cubicBezTo>
                  <a:cubicBezTo>
                    <a:pt x="5" y="21"/>
                    <a:pt x="5" y="21"/>
                    <a:pt x="5" y="21"/>
                  </a:cubicBezTo>
                  <a:cubicBezTo>
                    <a:pt x="5" y="21"/>
                    <a:pt x="5" y="21"/>
                    <a:pt x="5" y="21"/>
                  </a:cubicBezTo>
                  <a:cubicBezTo>
                    <a:pt x="6" y="21"/>
                    <a:pt x="6" y="21"/>
                    <a:pt x="6" y="21"/>
                  </a:cubicBezTo>
                  <a:cubicBezTo>
                    <a:pt x="5" y="20"/>
                    <a:pt x="5" y="20"/>
                    <a:pt x="5" y="20"/>
                  </a:cubicBezTo>
                  <a:cubicBezTo>
                    <a:pt x="6" y="21"/>
                    <a:pt x="6" y="21"/>
                    <a:pt x="6" y="21"/>
                  </a:cubicBezTo>
                  <a:cubicBezTo>
                    <a:pt x="6" y="20"/>
                    <a:pt x="6" y="20"/>
                    <a:pt x="6" y="20"/>
                  </a:cubicBezTo>
                  <a:cubicBezTo>
                    <a:pt x="7" y="20"/>
                    <a:pt x="7" y="20"/>
                    <a:pt x="7" y="20"/>
                  </a:cubicBezTo>
                  <a:cubicBezTo>
                    <a:pt x="7" y="20"/>
                    <a:pt x="7" y="20"/>
                    <a:pt x="7" y="20"/>
                  </a:cubicBezTo>
                  <a:cubicBezTo>
                    <a:pt x="7" y="22"/>
                    <a:pt x="7" y="22"/>
                    <a:pt x="7" y="22"/>
                  </a:cubicBezTo>
                  <a:cubicBezTo>
                    <a:pt x="8" y="22"/>
                    <a:pt x="8" y="22"/>
                    <a:pt x="8" y="22"/>
                  </a:cubicBezTo>
                  <a:cubicBezTo>
                    <a:pt x="9" y="22"/>
                    <a:pt x="9" y="22"/>
                    <a:pt x="9" y="22"/>
                  </a:cubicBezTo>
                  <a:cubicBezTo>
                    <a:pt x="9" y="22"/>
                    <a:pt x="9" y="22"/>
                    <a:pt x="9" y="22"/>
                  </a:cubicBezTo>
                  <a:cubicBezTo>
                    <a:pt x="8" y="23"/>
                    <a:pt x="8" y="23"/>
                    <a:pt x="8" y="23"/>
                  </a:cubicBezTo>
                  <a:cubicBezTo>
                    <a:pt x="8" y="23"/>
                    <a:pt x="8" y="23"/>
                    <a:pt x="8" y="23"/>
                  </a:cubicBezTo>
                  <a:cubicBezTo>
                    <a:pt x="8" y="23"/>
                    <a:pt x="8" y="23"/>
                    <a:pt x="8" y="23"/>
                  </a:cubicBezTo>
                  <a:close/>
                  <a:moveTo>
                    <a:pt x="6" y="28"/>
                  </a:moveTo>
                  <a:cubicBezTo>
                    <a:pt x="8" y="27"/>
                    <a:pt x="8" y="27"/>
                    <a:pt x="8" y="27"/>
                  </a:cubicBezTo>
                  <a:cubicBezTo>
                    <a:pt x="8" y="28"/>
                    <a:pt x="8" y="28"/>
                    <a:pt x="8" y="28"/>
                  </a:cubicBezTo>
                  <a:cubicBezTo>
                    <a:pt x="9" y="27"/>
                    <a:pt x="9" y="27"/>
                    <a:pt x="9" y="27"/>
                  </a:cubicBezTo>
                  <a:cubicBezTo>
                    <a:pt x="8" y="26"/>
                    <a:pt x="8" y="26"/>
                    <a:pt x="8" y="26"/>
                  </a:cubicBezTo>
                  <a:cubicBezTo>
                    <a:pt x="8" y="26"/>
                    <a:pt x="8" y="26"/>
                    <a:pt x="8" y="26"/>
                  </a:cubicBezTo>
                  <a:cubicBezTo>
                    <a:pt x="7" y="26"/>
                    <a:pt x="7" y="26"/>
                    <a:pt x="7" y="26"/>
                  </a:cubicBezTo>
                  <a:cubicBezTo>
                    <a:pt x="6" y="26"/>
                    <a:pt x="6" y="26"/>
                    <a:pt x="6" y="26"/>
                  </a:cubicBezTo>
                  <a:cubicBezTo>
                    <a:pt x="7" y="27"/>
                    <a:pt x="7" y="27"/>
                    <a:pt x="7" y="27"/>
                  </a:cubicBezTo>
                  <a:cubicBezTo>
                    <a:pt x="7" y="27"/>
                    <a:pt x="7" y="27"/>
                    <a:pt x="7" y="27"/>
                  </a:cubicBezTo>
                  <a:cubicBezTo>
                    <a:pt x="7" y="27"/>
                    <a:pt x="7" y="27"/>
                    <a:pt x="7" y="27"/>
                  </a:cubicBezTo>
                  <a:cubicBezTo>
                    <a:pt x="6" y="28"/>
                    <a:pt x="6" y="28"/>
                    <a:pt x="6" y="28"/>
                  </a:cubicBezTo>
                  <a:close/>
                  <a:moveTo>
                    <a:pt x="7" y="30"/>
                  </a:moveTo>
                  <a:cubicBezTo>
                    <a:pt x="7" y="30"/>
                    <a:pt x="7" y="30"/>
                    <a:pt x="7" y="30"/>
                  </a:cubicBezTo>
                  <a:cubicBezTo>
                    <a:pt x="9" y="28"/>
                    <a:pt x="9" y="28"/>
                    <a:pt x="9" y="28"/>
                  </a:cubicBezTo>
                  <a:cubicBezTo>
                    <a:pt x="8" y="30"/>
                    <a:pt x="8" y="30"/>
                    <a:pt x="8" y="30"/>
                  </a:cubicBezTo>
                  <a:cubicBezTo>
                    <a:pt x="7" y="30"/>
                    <a:pt x="7" y="30"/>
                    <a:pt x="7" y="30"/>
                  </a:cubicBezTo>
                  <a:close/>
                  <a:moveTo>
                    <a:pt x="6" y="31"/>
                  </a:moveTo>
                  <a:cubicBezTo>
                    <a:pt x="7" y="31"/>
                    <a:pt x="7" y="31"/>
                    <a:pt x="7" y="31"/>
                  </a:cubicBezTo>
                  <a:cubicBezTo>
                    <a:pt x="7" y="30"/>
                    <a:pt x="7" y="30"/>
                    <a:pt x="7" y="30"/>
                  </a:cubicBezTo>
                  <a:cubicBezTo>
                    <a:pt x="6" y="30"/>
                    <a:pt x="6" y="30"/>
                    <a:pt x="6" y="30"/>
                  </a:cubicBezTo>
                  <a:cubicBezTo>
                    <a:pt x="6" y="31"/>
                    <a:pt x="6" y="31"/>
                    <a:pt x="6" y="31"/>
                  </a:cubicBezTo>
                  <a:cubicBezTo>
                    <a:pt x="6" y="31"/>
                    <a:pt x="6" y="31"/>
                    <a:pt x="6" y="31"/>
                  </a:cubicBezTo>
                  <a:cubicBezTo>
                    <a:pt x="6" y="31"/>
                    <a:pt x="6" y="31"/>
                    <a:pt x="6" y="31"/>
                  </a:cubicBezTo>
                  <a:close/>
                  <a:moveTo>
                    <a:pt x="10" y="31"/>
                  </a:moveTo>
                  <a:cubicBezTo>
                    <a:pt x="10" y="33"/>
                    <a:pt x="10" y="33"/>
                    <a:pt x="10" y="33"/>
                  </a:cubicBezTo>
                  <a:cubicBezTo>
                    <a:pt x="11" y="33"/>
                    <a:pt x="11" y="33"/>
                    <a:pt x="11" y="33"/>
                  </a:cubicBezTo>
                  <a:cubicBezTo>
                    <a:pt x="11" y="32"/>
                    <a:pt x="11" y="32"/>
                    <a:pt x="11" y="32"/>
                  </a:cubicBezTo>
                  <a:cubicBezTo>
                    <a:pt x="10" y="31"/>
                    <a:pt x="10" y="31"/>
                    <a:pt x="10" y="31"/>
                  </a:cubicBezTo>
                  <a:cubicBezTo>
                    <a:pt x="10" y="31"/>
                    <a:pt x="10" y="31"/>
                    <a:pt x="10" y="31"/>
                  </a:cubicBezTo>
                  <a:close/>
                  <a:moveTo>
                    <a:pt x="13" y="45"/>
                  </a:moveTo>
                  <a:cubicBezTo>
                    <a:pt x="14" y="45"/>
                    <a:pt x="14" y="45"/>
                    <a:pt x="14" y="45"/>
                  </a:cubicBezTo>
                  <a:cubicBezTo>
                    <a:pt x="15" y="44"/>
                    <a:pt x="15" y="44"/>
                    <a:pt x="15" y="44"/>
                  </a:cubicBezTo>
                  <a:cubicBezTo>
                    <a:pt x="14" y="44"/>
                    <a:pt x="14" y="44"/>
                    <a:pt x="14" y="44"/>
                  </a:cubicBezTo>
                  <a:cubicBezTo>
                    <a:pt x="14" y="44"/>
                    <a:pt x="14" y="44"/>
                    <a:pt x="14" y="44"/>
                  </a:cubicBezTo>
                  <a:cubicBezTo>
                    <a:pt x="13" y="44"/>
                    <a:pt x="13" y="44"/>
                    <a:pt x="13" y="44"/>
                  </a:cubicBezTo>
                  <a:cubicBezTo>
                    <a:pt x="13" y="44"/>
                    <a:pt x="13" y="45"/>
                    <a:pt x="13" y="45"/>
                  </a:cubicBezTo>
                  <a:close/>
                  <a:moveTo>
                    <a:pt x="12" y="40"/>
                  </a:moveTo>
                  <a:cubicBezTo>
                    <a:pt x="12" y="39"/>
                    <a:pt x="12" y="39"/>
                    <a:pt x="12" y="39"/>
                  </a:cubicBezTo>
                  <a:cubicBezTo>
                    <a:pt x="13" y="38"/>
                    <a:pt x="13" y="38"/>
                    <a:pt x="13" y="38"/>
                  </a:cubicBezTo>
                  <a:cubicBezTo>
                    <a:pt x="13" y="39"/>
                    <a:pt x="13" y="39"/>
                    <a:pt x="13" y="39"/>
                  </a:cubicBezTo>
                  <a:cubicBezTo>
                    <a:pt x="13" y="39"/>
                    <a:pt x="13" y="39"/>
                    <a:pt x="13" y="39"/>
                  </a:cubicBezTo>
                  <a:cubicBezTo>
                    <a:pt x="12" y="40"/>
                    <a:pt x="12" y="40"/>
                    <a:pt x="12" y="40"/>
                  </a:cubicBezTo>
                  <a:cubicBezTo>
                    <a:pt x="12" y="40"/>
                    <a:pt x="12" y="40"/>
                    <a:pt x="12" y="40"/>
                  </a:cubicBezTo>
                  <a:close/>
                  <a:moveTo>
                    <a:pt x="10" y="63"/>
                  </a:moveTo>
                  <a:cubicBezTo>
                    <a:pt x="11" y="63"/>
                    <a:pt x="11" y="63"/>
                    <a:pt x="11" y="63"/>
                  </a:cubicBezTo>
                  <a:cubicBezTo>
                    <a:pt x="10" y="62"/>
                    <a:pt x="10" y="62"/>
                    <a:pt x="10" y="62"/>
                  </a:cubicBezTo>
                  <a:cubicBezTo>
                    <a:pt x="11" y="62"/>
                    <a:pt x="11" y="62"/>
                    <a:pt x="11" y="62"/>
                  </a:cubicBezTo>
                  <a:cubicBezTo>
                    <a:pt x="11" y="62"/>
                    <a:pt x="11" y="62"/>
                    <a:pt x="11" y="62"/>
                  </a:cubicBezTo>
                  <a:cubicBezTo>
                    <a:pt x="11" y="62"/>
                    <a:pt x="11" y="62"/>
                    <a:pt x="11" y="62"/>
                  </a:cubicBezTo>
                  <a:cubicBezTo>
                    <a:pt x="12" y="62"/>
                    <a:pt x="12" y="62"/>
                    <a:pt x="12" y="62"/>
                  </a:cubicBezTo>
                  <a:cubicBezTo>
                    <a:pt x="12" y="61"/>
                    <a:pt x="12" y="61"/>
                    <a:pt x="12" y="61"/>
                  </a:cubicBezTo>
                  <a:cubicBezTo>
                    <a:pt x="13" y="61"/>
                    <a:pt x="13" y="61"/>
                    <a:pt x="13" y="61"/>
                  </a:cubicBezTo>
                  <a:cubicBezTo>
                    <a:pt x="14" y="61"/>
                    <a:pt x="14" y="61"/>
                    <a:pt x="14" y="61"/>
                  </a:cubicBezTo>
                  <a:cubicBezTo>
                    <a:pt x="14" y="61"/>
                    <a:pt x="14" y="61"/>
                    <a:pt x="14" y="61"/>
                  </a:cubicBezTo>
                  <a:cubicBezTo>
                    <a:pt x="14" y="61"/>
                    <a:pt x="14" y="61"/>
                    <a:pt x="14" y="61"/>
                  </a:cubicBezTo>
                  <a:cubicBezTo>
                    <a:pt x="15" y="61"/>
                    <a:pt x="15" y="61"/>
                    <a:pt x="15" y="61"/>
                  </a:cubicBezTo>
                  <a:cubicBezTo>
                    <a:pt x="15" y="61"/>
                    <a:pt x="15" y="61"/>
                    <a:pt x="15" y="61"/>
                  </a:cubicBezTo>
                  <a:cubicBezTo>
                    <a:pt x="16" y="62"/>
                    <a:pt x="16" y="62"/>
                    <a:pt x="16" y="62"/>
                  </a:cubicBezTo>
                  <a:cubicBezTo>
                    <a:pt x="17" y="62"/>
                    <a:pt x="17" y="62"/>
                    <a:pt x="17" y="62"/>
                  </a:cubicBezTo>
                  <a:cubicBezTo>
                    <a:pt x="16" y="61"/>
                    <a:pt x="16" y="61"/>
                    <a:pt x="16" y="61"/>
                  </a:cubicBezTo>
                  <a:cubicBezTo>
                    <a:pt x="17" y="61"/>
                    <a:pt x="17" y="61"/>
                    <a:pt x="17" y="61"/>
                  </a:cubicBezTo>
                  <a:cubicBezTo>
                    <a:pt x="17" y="61"/>
                    <a:pt x="17" y="61"/>
                    <a:pt x="17" y="61"/>
                  </a:cubicBezTo>
                  <a:cubicBezTo>
                    <a:pt x="17" y="60"/>
                    <a:pt x="17" y="60"/>
                    <a:pt x="17" y="60"/>
                  </a:cubicBezTo>
                  <a:cubicBezTo>
                    <a:pt x="17" y="60"/>
                    <a:pt x="17" y="60"/>
                    <a:pt x="17" y="60"/>
                  </a:cubicBezTo>
                  <a:cubicBezTo>
                    <a:pt x="18" y="59"/>
                    <a:pt x="18" y="59"/>
                    <a:pt x="18" y="59"/>
                  </a:cubicBezTo>
                  <a:cubicBezTo>
                    <a:pt x="18" y="59"/>
                    <a:pt x="18" y="59"/>
                    <a:pt x="18" y="59"/>
                  </a:cubicBezTo>
                  <a:cubicBezTo>
                    <a:pt x="20" y="59"/>
                    <a:pt x="20" y="59"/>
                    <a:pt x="20" y="59"/>
                  </a:cubicBezTo>
                  <a:cubicBezTo>
                    <a:pt x="20" y="59"/>
                    <a:pt x="20" y="59"/>
                    <a:pt x="20" y="59"/>
                  </a:cubicBezTo>
                  <a:cubicBezTo>
                    <a:pt x="21" y="60"/>
                    <a:pt x="21" y="60"/>
                    <a:pt x="21" y="60"/>
                  </a:cubicBezTo>
                  <a:cubicBezTo>
                    <a:pt x="22" y="59"/>
                    <a:pt x="22" y="59"/>
                    <a:pt x="22" y="59"/>
                  </a:cubicBezTo>
                  <a:cubicBezTo>
                    <a:pt x="23" y="59"/>
                    <a:pt x="23" y="59"/>
                    <a:pt x="23" y="59"/>
                  </a:cubicBezTo>
                  <a:cubicBezTo>
                    <a:pt x="23" y="60"/>
                    <a:pt x="23" y="60"/>
                    <a:pt x="23" y="60"/>
                  </a:cubicBezTo>
                  <a:cubicBezTo>
                    <a:pt x="24" y="59"/>
                    <a:pt x="24" y="59"/>
                    <a:pt x="24" y="59"/>
                  </a:cubicBezTo>
                  <a:cubicBezTo>
                    <a:pt x="25" y="59"/>
                    <a:pt x="25" y="59"/>
                    <a:pt x="25" y="59"/>
                  </a:cubicBezTo>
                  <a:cubicBezTo>
                    <a:pt x="25" y="59"/>
                    <a:pt x="25" y="59"/>
                    <a:pt x="25" y="59"/>
                  </a:cubicBezTo>
                  <a:cubicBezTo>
                    <a:pt x="26" y="58"/>
                    <a:pt x="26" y="58"/>
                    <a:pt x="26" y="58"/>
                  </a:cubicBezTo>
                  <a:cubicBezTo>
                    <a:pt x="27" y="58"/>
                    <a:pt x="27" y="58"/>
                    <a:pt x="27" y="58"/>
                  </a:cubicBezTo>
                  <a:cubicBezTo>
                    <a:pt x="27" y="58"/>
                    <a:pt x="27" y="58"/>
                    <a:pt x="27" y="58"/>
                  </a:cubicBezTo>
                  <a:cubicBezTo>
                    <a:pt x="28" y="58"/>
                    <a:pt x="28" y="58"/>
                    <a:pt x="28" y="58"/>
                  </a:cubicBezTo>
                  <a:cubicBezTo>
                    <a:pt x="28" y="58"/>
                    <a:pt x="28" y="58"/>
                    <a:pt x="28" y="58"/>
                  </a:cubicBezTo>
                  <a:cubicBezTo>
                    <a:pt x="28" y="59"/>
                    <a:pt x="28" y="59"/>
                    <a:pt x="28" y="59"/>
                  </a:cubicBezTo>
                  <a:cubicBezTo>
                    <a:pt x="29" y="58"/>
                    <a:pt x="29" y="58"/>
                    <a:pt x="29" y="58"/>
                  </a:cubicBezTo>
                  <a:cubicBezTo>
                    <a:pt x="30" y="58"/>
                    <a:pt x="30" y="58"/>
                    <a:pt x="30" y="58"/>
                  </a:cubicBezTo>
                  <a:cubicBezTo>
                    <a:pt x="31" y="58"/>
                    <a:pt x="31" y="58"/>
                    <a:pt x="31" y="58"/>
                  </a:cubicBezTo>
                  <a:cubicBezTo>
                    <a:pt x="32" y="58"/>
                    <a:pt x="32" y="58"/>
                    <a:pt x="32" y="58"/>
                  </a:cubicBezTo>
                  <a:cubicBezTo>
                    <a:pt x="33" y="58"/>
                    <a:pt x="33" y="58"/>
                    <a:pt x="33" y="58"/>
                  </a:cubicBezTo>
                  <a:cubicBezTo>
                    <a:pt x="33" y="58"/>
                    <a:pt x="33" y="58"/>
                    <a:pt x="33" y="58"/>
                  </a:cubicBezTo>
                  <a:cubicBezTo>
                    <a:pt x="34" y="58"/>
                    <a:pt x="34" y="58"/>
                    <a:pt x="34" y="58"/>
                  </a:cubicBezTo>
                  <a:cubicBezTo>
                    <a:pt x="35" y="57"/>
                    <a:pt x="35" y="57"/>
                    <a:pt x="35" y="57"/>
                  </a:cubicBezTo>
                  <a:cubicBezTo>
                    <a:pt x="35" y="57"/>
                    <a:pt x="35" y="57"/>
                    <a:pt x="35" y="57"/>
                  </a:cubicBezTo>
                  <a:cubicBezTo>
                    <a:pt x="35" y="57"/>
                    <a:pt x="35" y="57"/>
                    <a:pt x="35" y="57"/>
                  </a:cubicBezTo>
                  <a:cubicBezTo>
                    <a:pt x="35" y="57"/>
                    <a:pt x="35" y="57"/>
                    <a:pt x="35" y="57"/>
                  </a:cubicBezTo>
                  <a:cubicBezTo>
                    <a:pt x="36" y="56"/>
                    <a:pt x="36" y="56"/>
                    <a:pt x="36" y="56"/>
                  </a:cubicBezTo>
                  <a:cubicBezTo>
                    <a:pt x="37" y="56"/>
                    <a:pt x="37" y="56"/>
                    <a:pt x="37" y="56"/>
                  </a:cubicBezTo>
                  <a:cubicBezTo>
                    <a:pt x="37" y="55"/>
                    <a:pt x="37" y="55"/>
                    <a:pt x="37" y="55"/>
                  </a:cubicBezTo>
                  <a:cubicBezTo>
                    <a:pt x="37" y="55"/>
                    <a:pt x="37" y="55"/>
                    <a:pt x="37" y="55"/>
                  </a:cubicBezTo>
                  <a:cubicBezTo>
                    <a:pt x="37" y="55"/>
                    <a:pt x="37" y="55"/>
                    <a:pt x="37" y="55"/>
                  </a:cubicBezTo>
                  <a:cubicBezTo>
                    <a:pt x="36" y="55"/>
                    <a:pt x="36" y="55"/>
                    <a:pt x="36" y="55"/>
                  </a:cubicBezTo>
                  <a:cubicBezTo>
                    <a:pt x="35" y="55"/>
                    <a:pt x="35" y="55"/>
                    <a:pt x="35" y="55"/>
                  </a:cubicBezTo>
                  <a:cubicBezTo>
                    <a:pt x="35" y="55"/>
                    <a:pt x="35" y="55"/>
                    <a:pt x="35" y="55"/>
                  </a:cubicBezTo>
                  <a:cubicBezTo>
                    <a:pt x="34" y="55"/>
                    <a:pt x="34" y="55"/>
                    <a:pt x="34" y="55"/>
                  </a:cubicBezTo>
                  <a:cubicBezTo>
                    <a:pt x="34" y="55"/>
                    <a:pt x="34" y="55"/>
                    <a:pt x="34" y="55"/>
                  </a:cubicBezTo>
                  <a:cubicBezTo>
                    <a:pt x="34" y="54"/>
                    <a:pt x="34" y="54"/>
                    <a:pt x="34" y="54"/>
                  </a:cubicBezTo>
                  <a:cubicBezTo>
                    <a:pt x="34" y="54"/>
                    <a:pt x="34" y="54"/>
                    <a:pt x="34" y="54"/>
                  </a:cubicBezTo>
                  <a:cubicBezTo>
                    <a:pt x="34" y="54"/>
                    <a:pt x="34" y="54"/>
                    <a:pt x="34" y="54"/>
                  </a:cubicBezTo>
                  <a:cubicBezTo>
                    <a:pt x="33" y="54"/>
                    <a:pt x="33" y="54"/>
                    <a:pt x="33" y="54"/>
                  </a:cubicBezTo>
                  <a:cubicBezTo>
                    <a:pt x="33" y="54"/>
                    <a:pt x="33" y="54"/>
                    <a:pt x="33" y="54"/>
                  </a:cubicBezTo>
                  <a:cubicBezTo>
                    <a:pt x="34" y="54"/>
                    <a:pt x="34" y="54"/>
                    <a:pt x="34" y="54"/>
                  </a:cubicBezTo>
                  <a:cubicBezTo>
                    <a:pt x="34" y="54"/>
                    <a:pt x="34" y="54"/>
                    <a:pt x="34" y="54"/>
                  </a:cubicBezTo>
                  <a:cubicBezTo>
                    <a:pt x="35" y="54"/>
                    <a:pt x="35" y="54"/>
                    <a:pt x="35" y="54"/>
                  </a:cubicBezTo>
                  <a:cubicBezTo>
                    <a:pt x="35" y="53"/>
                    <a:pt x="35" y="53"/>
                    <a:pt x="35" y="53"/>
                  </a:cubicBezTo>
                  <a:cubicBezTo>
                    <a:pt x="34" y="53"/>
                    <a:pt x="34" y="53"/>
                    <a:pt x="34" y="53"/>
                  </a:cubicBezTo>
                  <a:cubicBezTo>
                    <a:pt x="35" y="53"/>
                    <a:pt x="35" y="53"/>
                    <a:pt x="35" y="53"/>
                  </a:cubicBezTo>
                  <a:cubicBezTo>
                    <a:pt x="35" y="52"/>
                    <a:pt x="35" y="52"/>
                    <a:pt x="35" y="52"/>
                  </a:cubicBezTo>
                  <a:cubicBezTo>
                    <a:pt x="35" y="53"/>
                    <a:pt x="35" y="53"/>
                    <a:pt x="35" y="53"/>
                  </a:cubicBezTo>
                  <a:cubicBezTo>
                    <a:pt x="36" y="52"/>
                    <a:pt x="36" y="52"/>
                    <a:pt x="36" y="52"/>
                  </a:cubicBezTo>
                  <a:cubicBezTo>
                    <a:pt x="36" y="52"/>
                    <a:pt x="36" y="52"/>
                    <a:pt x="36" y="52"/>
                  </a:cubicBezTo>
                  <a:cubicBezTo>
                    <a:pt x="36" y="52"/>
                    <a:pt x="36" y="52"/>
                    <a:pt x="36" y="52"/>
                  </a:cubicBezTo>
                  <a:cubicBezTo>
                    <a:pt x="36" y="51"/>
                    <a:pt x="36" y="51"/>
                    <a:pt x="36" y="51"/>
                  </a:cubicBezTo>
                  <a:cubicBezTo>
                    <a:pt x="35" y="51"/>
                    <a:pt x="35" y="51"/>
                    <a:pt x="35" y="51"/>
                  </a:cubicBezTo>
                  <a:cubicBezTo>
                    <a:pt x="36" y="51"/>
                    <a:pt x="36" y="51"/>
                    <a:pt x="36" y="51"/>
                  </a:cubicBezTo>
                  <a:cubicBezTo>
                    <a:pt x="36" y="51"/>
                    <a:pt x="36" y="51"/>
                    <a:pt x="36" y="51"/>
                  </a:cubicBezTo>
                  <a:cubicBezTo>
                    <a:pt x="36" y="51"/>
                    <a:pt x="36" y="51"/>
                    <a:pt x="36" y="51"/>
                  </a:cubicBezTo>
                  <a:cubicBezTo>
                    <a:pt x="37" y="51"/>
                    <a:pt x="37" y="51"/>
                    <a:pt x="37" y="51"/>
                  </a:cubicBezTo>
                  <a:cubicBezTo>
                    <a:pt x="37" y="51"/>
                    <a:pt x="37" y="51"/>
                    <a:pt x="37" y="51"/>
                  </a:cubicBezTo>
                  <a:cubicBezTo>
                    <a:pt x="37" y="49"/>
                    <a:pt x="37" y="49"/>
                    <a:pt x="37" y="49"/>
                  </a:cubicBezTo>
                  <a:cubicBezTo>
                    <a:pt x="38" y="48"/>
                    <a:pt x="38" y="48"/>
                    <a:pt x="38" y="48"/>
                  </a:cubicBezTo>
                  <a:cubicBezTo>
                    <a:pt x="37" y="48"/>
                    <a:pt x="37" y="48"/>
                    <a:pt x="37" y="48"/>
                  </a:cubicBezTo>
                  <a:cubicBezTo>
                    <a:pt x="37" y="47"/>
                    <a:pt x="37" y="47"/>
                    <a:pt x="37" y="47"/>
                  </a:cubicBezTo>
                  <a:cubicBezTo>
                    <a:pt x="36" y="46"/>
                    <a:pt x="36" y="46"/>
                    <a:pt x="36" y="46"/>
                  </a:cubicBezTo>
                  <a:cubicBezTo>
                    <a:pt x="34" y="46"/>
                    <a:pt x="34" y="46"/>
                    <a:pt x="34" y="46"/>
                  </a:cubicBezTo>
                  <a:cubicBezTo>
                    <a:pt x="32" y="46"/>
                    <a:pt x="32" y="46"/>
                    <a:pt x="32" y="46"/>
                  </a:cubicBezTo>
                  <a:cubicBezTo>
                    <a:pt x="32" y="47"/>
                    <a:pt x="32" y="47"/>
                    <a:pt x="32" y="47"/>
                  </a:cubicBezTo>
                  <a:cubicBezTo>
                    <a:pt x="32" y="47"/>
                    <a:pt x="32" y="47"/>
                    <a:pt x="32" y="47"/>
                  </a:cubicBezTo>
                  <a:cubicBezTo>
                    <a:pt x="31" y="47"/>
                    <a:pt x="31" y="47"/>
                    <a:pt x="31" y="47"/>
                  </a:cubicBezTo>
                  <a:cubicBezTo>
                    <a:pt x="31" y="46"/>
                    <a:pt x="31" y="46"/>
                    <a:pt x="31" y="46"/>
                  </a:cubicBezTo>
                  <a:cubicBezTo>
                    <a:pt x="32" y="45"/>
                    <a:pt x="32" y="45"/>
                    <a:pt x="32" y="45"/>
                  </a:cubicBezTo>
                  <a:cubicBezTo>
                    <a:pt x="32" y="44"/>
                    <a:pt x="32" y="44"/>
                    <a:pt x="32" y="44"/>
                  </a:cubicBezTo>
                  <a:cubicBezTo>
                    <a:pt x="31" y="43"/>
                    <a:pt x="31" y="43"/>
                    <a:pt x="31" y="43"/>
                  </a:cubicBezTo>
                  <a:cubicBezTo>
                    <a:pt x="30" y="43"/>
                    <a:pt x="30" y="43"/>
                    <a:pt x="30" y="43"/>
                  </a:cubicBezTo>
                  <a:cubicBezTo>
                    <a:pt x="30" y="42"/>
                    <a:pt x="30" y="42"/>
                    <a:pt x="30" y="42"/>
                  </a:cubicBezTo>
                  <a:cubicBezTo>
                    <a:pt x="29" y="42"/>
                    <a:pt x="29" y="42"/>
                    <a:pt x="29" y="42"/>
                  </a:cubicBezTo>
                  <a:cubicBezTo>
                    <a:pt x="29" y="42"/>
                    <a:pt x="29" y="42"/>
                    <a:pt x="29" y="42"/>
                  </a:cubicBezTo>
                  <a:cubicBezTo>
                    <a:pt x="28" y="42"/>
                    <a:pt x="28" y="42"/>
                    <a:pt x="28" y="42"/>
                  </a:cubicBezTo>
                  <a:cubicBezTo>
                    <a:pt x="28" y="42"/>
                    <a:pt x="28" y="42"/>
                    <a:pt x="28" y="42"/>
                  </a:cubicBezTo>
                  <a:cubicBezTo>
                    <a:pt x="28" y="42"/>
                    <a:pt x="28" y="42"/>
                    <a:pt x="28" y="42"/>
                  </a:cubicBezTo>
                  <a:cubicBezTo>
                    <a:pt x="28" y="42"/>
                    <a:pt x="28" y="42"/>
                    <a:pt x="28" y="42"/>
                  </a:cubicBezTo>
                  <a:cubicBezTo>
                    <a:pt x="29" y="42"/>
                    <a:pt x="29" y="42"/>
                    <a:pt x="29" y="42"/>
                  </a:cubicBezTo>
                  <a:cubicBezTo>
                    <a:pt x="29" y="42"/>
                    <a:pt x="29" y="42"/>
                    <a:pt x="29" y="42"/>
                  </a:cubicBezTo>
                  <a:cubicBezTo>
                    <a:pt x="30" y="42"/>
                    <a:pt x="30" y="42"/>
                    <a:pt x="30" y="42"/>
                  </a:cubicBezTo>
                  <a:cubicBezTo>
                    <a:pt x="30" y="42"/>
                    <a:pt x="30" y="42"/>
                    <a:pt x="30" y="42"/>
                  </a:cubicBezTo>
                  <a:cubicBezTo>
                    <a:pt x="30" y="42"/>
                    <a:pt x="30" y="42"/>
                    <a:pt x="30" y="42"/>
                  </a:cubicBezTo>
                  <a:cubicBezTo>
                    <a:pt x="31" y="42"/>
                    <a:pt x="31" y="42"/>
                    <a:pt x="31" y="42"/>
                  </a:cubicBezTo>
                  <a:cubicBezTo>
                    <a:pt x="30" y="41"/>
                    <a:pt x="30" y="41"/>
                    <a:pt x="30" y="41"/>
                  </a:cubicBezTo>
                  <a:cubicBezTo>
                    <a:pt x="29" y="40"/>
                    <a:pt x="29" y="40"/>
                    <a:pt x="29" y="40"/>
                  </a:cubicBezTo>
                  <a:cubicBezTo>
                    <a:pt x="29" y="40"/>
                    <a:pt x="29" y="40"/>
                    <a:pt x="29" y="40"/>
                  </a:cubicBezTo>
                  <a:cubicBezTo>
                    <a:pt x="30" y="40"/>
                    <a:pt x="30" y="40"/>
                    <a:pt x="30" y="40"/>
                  </a:cubicBezTo>
                  <a:cubicBezTo>
                    <a:pt x="29" y="39"/>
                    <a:pt x="29" y="39"/>
                    <a:pt x="29" y="39"/>
                  </a:cubicBezTo>
                  <a:cubicBezTo>
                    <a:pt x="29" y="39"/>
                    <a:pt x="29" y="39"/>
                    <a:pt x="29" y="39"/>
                  </a:cubicBezTo>
                  <a:cubicBezTo>
                    <a:pt x="29" y="39"/>
                    <a:pt x="29" y="39"/>
                    <a:pt x="29" y="39"/>
                  </a:cubicBezTo>
                  <a:cubicBezTo>
                    <a:pt x="28" y="38"/>
                    <a:pt x="28" y="38"/>
                    <a:pt x="28" y="38"/>
                  </a:cubicBezTo>
                  <a:cubicBezTo>
                    <a:pt x="27" y="37"/>
                    <a:pt x="27" y="37"/>
                    <a:pt x="27" y="37"/>
                  </a:cubicBezTo>
                  <a:cubicBezTo>
                    <a:pt x="25" y="37"/>
                    <a:pt x="25" y="37"/>
                    <a:pt x="25" y="37"/>
                  </a:cubicBezTo>
                  <a:cubicBezTo>
                    <a:pt x="25" y="36"/>
                    <a:pt x="25" y="36"/>
                    <a:pt x="25" y="36"/>
                  </a:cubicBezTo>
                  <a:cubicBezTo>
                    <a:pt x="25" y="36"/>
                    <a:pt x="25" y="36"/>
                    <a:pt x="25" y="36"/>
                  </a:cubicBezTo>
                  <a:cubicBezTo>
                    <a:pt x="25" y="35"/>
                    <a:pt x="25" y="35"/>
                    <a:pt x="25" y="35"/>
                  </a:cubicBezTo>
                  <a:cubicBezTo>
                    <a:pt x="24" y="34"/>
                    <a:pt x="24" y="34"/>
                    <a:pt x="24" y="34"/>
                  </a:cubicBezTo>
                  <a:cubicBezTo>
                    <a:pt x="24" y="32"/>
                    <a:pt x="24" y="32"/>
                    <a:pt x="24" y="32"/>
                  </a:cubicBezTo>
                  <a:cubicBezTo>
                    <a:pt x="23" y="32"/>
                    <a:pt x="23" y="32"/>
                    <a:pt x="23" y="32"/>
                  </a:cubicBezTo>
                  <a:cubicBezTo>
                    <a:pt x="23" y="32"/>
                    <a:pt x="23" y="32"/>
                    <a:pt x="23" y="32"/>
                  </a:cubicBezTo>
                  <a:cubicBezTo>
                    <a:pt x="22" y="30"/>
                    <a:pt x="22" y="30"/>
                    <a:pt x="22" y="30"/>
                  </a:cubicBezTo>
                  <a:cubicBezTo>
                    <a:pt x="21" y="30"/>
                    <a:pt x="21" y="30"/>
                    <a:pt x="21" y="30"/>
                  </a:cubicBezTo>
                  <a:cubicBezTo>
                    <a:pt x="20" y="29"/>
                    <a:pt x="20" y="29"/>
                    <a:pt x="20" y="29"/>
                  </a:cubicBezTo>
                  <a:cubicBezTo>
                    <a:pt x="19" y="29"/>
                    <a:pt x="19" y="29"/>
                    <a:pt x="19" y="29"/>
                  </a:cubicBezTo>
                  <a:cubicBezTo>
                    <a:pt x="19" y="29"/>
                    <a:pt x="19" y="29"/>
                    <a:pt x="19" y="29"/>
                  </a:cubicBezTo>
                  <a:cubicBezTo>
                    <a:pt x="18" y="30"/>
                    <a:pt x="18" y="30"/>
                    <a:pt x="18" y="30"/>
                  </a:cubicBezTo>
                  <a:cubicBezTo>
                    <a:pt x="17" y="29"/>
                    <a:pt x="17" y="29"/>
                    <a:pt x="17" y="29"/>
                  </a:cubicBezTo>
                  <a:cubicBezTo>
                    <a:pt x="17" y="29"/>
                    <a:pt x="17" y="29"/>
                    <a:pt x="17" y="29"/>
                  </a:cubicBezTo>
                  <a:cubicBezTo>
                    <a:pt x="16" y="29"/>
                    <a:pt x="16" y="29"/>
                    <a:pt x="16" y="29"/>
                  </a:cubicBezTo>
                  <a:cubicBezTo>
                    <a:pt x="16" y="29"/>
                    <a:pt x="16" y="29"/>
                    <a:pt x="16" y="29"/>
                  </a:cubicBezTo>
                  <a:cubicBezTo>
                    <a:pt x="16" y="29"/>
                    <a:pt x="16" y="29"/>
                    <a:pt x="16" y="29"/>
                  </a:cubicBezTo>
                  <a:cubicBezTo>
                    <a:pt x="17" y="29"/>
                    <a:pt x="17" y="29"/>
                    <a:pt x="17" y="29"/>
                  </a:cubicBezTo>
                  <a:cubicBezTo>
                    <a:pt x="18" y="29"/>
                    <a:pt x="18" y="29"/>
                    <a:pt x="18" y="29"/>
                  </a:cubicBezTo>
                  <a:cubicBezTo>
                    <a:pt x="18" y="28"/>
                    <a:pt x="18" y="28"/>
                    <a:pt x="18" y="28"/>
                  </a:cubicBezTo>
                  <a:cubicBezTo>
                    <a:pt x="19" y="28"/>
                    <a:pt x="19" y="28"/>
                    <a:pt x="19" y="28"/>
                  </a:cubicBezTo>
                  <a:cubicBezTo>
                    <a:pt x="20" y="28"/>
                    <a:pt x="20" y="28"/>
                    <a:pt x="20" y="28"/>
                  </a:cubicBezTo>
                  <a:cubicBezTo>
                    <a:pt x="19" y="27"/>
                    <a:pt x="19" y="27"/>
                    <a:pt x="19" y="27"/>
                  </a:cubicBezTo>
                  <a:cubicBezTo>
                    <a:pt x="19" y="27"/>
                    <a:pt x="19" y="27"/>
                    <a:pt x="19" y="27"/>
                  </a:cubicBezTo>
                  <a:cubicBezTo>
                    <a:pt x="19" y="27"/>
                    <a:pt x="19" y="27"/>
                    <a:pt x="19" y="27"/>
                  </a:cubicBezTo>
                  <a:cubicBezTo>
                    <a:pt x="18" y="27"/>
                    <a:pt x="18" y="27"/>
                    <a:pt x="18" y="27"/>
                  </a:cubicBezTo>
                  <a:cubicBezTo>
                    <a:pt x="17" y="27"/>
                    <a:pt x="17" y="27"/>
                    <a:pt x="17" y="27"/>
                  </a:cubicBezTo>
                  <a:cubicBezTo>
                    <a:pt x="18" y="27"/>
                    <a:pt x="18" y="27"/>
                    <a:pt x="18" y="27"/>
                  </a:cubicBezTo>
                  <a:cubicBezTo>
                    <a:pt x="19" y="27"/>
                    <a:pt x="19" y="27"/>
                    <a:pt x="19" y="27"/>
                  </a:cubicBezTo>
                  <a:cubicBezTo>
                    <a:pt x="20" y="26"/>
                    <a:pt x="20" y="26"/>
                    <a:pt x="20" y="26"/>
                  </a:cubicBezTo>
                  <a:cubicBezTo>
                    <a:pt x="20" y="26"/>
                    <a:pt x="20" y="26"/>
                    <a:pt x="20" y="26"/>
                  </a:cubicBezTo>
                  <a:cubicBezTo>
                    <a:pt x="20" y="25"/>
                    <a:pt x="20" y="25"/>
                    <a:pt x="20" y="25"/>
                  </a:cubicBezTo>
                  <a:cubicBezTo>
                    <a:pt x="21" y="24"/>
                    <a:pt x="21" y="24"/>
                    <a:pt x="21" y="24"/>
                  </a:cubicBezTo>
                  <a:cubicBezTo>
                    <a:pt x="21" y="24"/>
                    <a:pt x="21" y="24"/>
                    <a:pt x="21" y="24"/>
                  </a:cubicBezTo>
                  <a:cubicBezTo>
                    <a:pt x="21" y="24"/>
                    <a:pt x="21" y="24"/>
                    <a:pt x="21" y="24"/>
                  </a:cubicBezTo>
                  <a:cubicBezTo>
                    <a:pt x="22" y="23"/>
                    <a:pt x="22" y="23"/>
                    <a:pt x="22" y="23"/>
                  </a:cubicBezTo>
                  <a:cubicBezTo>
                    <a:pt x="21" y="23"/>
                    <a:pt x="21" y="23"/>
                    <a:pt x="21" y="23"/>
                  </a:cubicBezTo>
                  <a:cubicBezTo>
                    <a:pt x="22" y="22"/>
                    <a:pt x="22" y="22"/>
                    <a:pt x="22" y="22"/>
                  </a:cubicBezTo>
                  <a:cubicBezTo>
                    <a:pt x="23" y="21"/>
                    <a:pt x="23" y="21"/>
                    <a:pt x="23" y="21"/>
                  </a:cubicBezTo>
                  <a:cubicBezTo>
                    <a:pt x="23" y="21"/>
                    <a:pt x="23" y="21"/>
                    <a:pt x="23" y="21"/>
                  </a:cubicBezTo>
                  <a:cubicBezTo>
                    <a:pt x="22" y="20"/>
                    <a:pt x="22" y="20"/>
                    <a:pt x="22" y="20"/>
                  </a:cubicBezTo>
                  <a:cubicBezTo>
                    <a:pt x="21" y="20"/>
                    <a:pt x="21" y="20"/>
                    <a:pt x="21" y="20"/>
                  </a:cubicBezTo>
                  <a:cubicBezTo>
                    <a:pt x="20" y="20"/>
                    <a:pt x="20" y="20"/>
                    <a:pt x="20" y="20"/>
                  </a:cubicBezTo>
                  <a:cubicBezTo>
                    <a:pt x="18" y="20"/>
                    <a:pt x="18" y="20"/>
                    <a:pt x="18" y="20"/>
                  </a:cubicBezTo>
                  <a:cubicBezTo>
                    <a:pt x="18" y="20"/>
                    <a:pt x="18" y="20"/>
                    <a:pt x="18" y="20"/>
                  </a:cubicBezTo>
                  <a:cubicBezTo>
                    <a:pt x="18" y="20"/>
                    <a:pt x="18" y="20"/>
                    <a:pt x="18" y="20"/>
                  </a:cubicBezTo>
                  <a:cubicBezTo>
                    <a:pt x="17" y="20"/>
                    <a:pt x="17" y="20"/>
                    <a:pt x="17" y="20"/>
                  </a:cubicBezTo>
                  <a:cubicBezTo>
                    <a:pt x="16" y="20"/>
                    <a:pt x="16" y="20"/>
                    <a:pt x="16" y="20"/>
                  </a:cubicBezTo>
                  <a:cubicBezTo>
                    <a:pt x="16" y="20"/>
                    <a:pt x="16" y="20"/>
                    <a:pt x="16" y="20"/>
                  </a:cubicBezTo>
                  <a:cubicBezTo>
                    <a:pt x="16" y="20"/>
                    <a:pt x="16" y="20"/>
                    <a:pt x="16" y="20"/>
                  </a:cubicBezTo>
                  <a:cubicBezTo>
                    <a:pt x="15" y="21"/>
                    <a:pt x="15" y="21"/>
                    <a:pt x="15" y="21"/>
                  </a:cubicBezTo>
                  <a:cubicBezTo>
                    <a:pt x="15" y="21"/>
                    <a:pt x="15" y="21"/>
                    <a:pt x="15" y="21"/>
                  </a:cubicBezTo>
                  <a:cubicBezTo>
                    <a:pt x="14" y="21"/>
                    <a:pt x="14" y="21"/>
                    <a:pt x="14" y="21"/>
                  </a:cubicBezTo>
                  <a:cubicBezTo>
                    <a:pt x="14" y="21"/>
                    <a:pt x="14" y="21"/>
                    <a:pt x="14" y="21"/>
                  </a:cubicBezTo>
                  <a:cubicBezTo>
                    <a:pt x="15" y="20"/>
                    <a:pt x="15" y="20"/>
                    <a:pt x="15" y="20"/>
                  </a:cubicBezTo>
                  <a:cubicBezTo>
                    <a:pt x="15" y="19"/>
                    <a:pt x="15" y="19"/>
                    <a:pt x="15" y="19"/>
                  </a:cubicBezTo>
                  <a:cubicBezTo>
                    <a:pt x="15" y="19"/>
                    <a:pt x="15" y="19"/>
                    <a:pt x="15" y="19"/>
                  </a:cubicBezTo>
                  <a:cubicBezTo>
                    <a:pt x="14" y="19"/>
                    <a:pt x="14" y="19"/>
                    <a:pt x="14" y="19"/>
                  </a:cubicBezTo>
                  <a:cubicBezTo>
                    <a:pt x="15" y="19"/>
                    <a:pt x="15" y="19"/>
                    <a:pt x="15" y="19"/>
                  </a:cubicBezTo>
                  <a:cubicBezTo>
                    <a:pt x="15" y="18"/>
                    <a:pt x="15" y="18"/>
                    <a:pt x="15" y="18"/>
                  </a:cubicBezTo>
                  <a:cubicBezTo>
                    <a:pt x="17" y="17"/>
                    <a:pt x="17" y="17"/>
                    <a:pt x="17" y="17"/>
                  </a:cubicBezTo>
                  <a:cubicBezTo>
                    <a:pt x="17" y="16"/>
                    <a:pt x="17" y="16"/>
                    <a:pt x="17" y="16"/>
                  </a:cubicBezTo>
                  <a:cubicBezTo>
                    <a:pt x="18" y="16"/>
                    <a:pt x="18" y="16"/>
                    <a:pt x="18" y="16"/>
                  </a:cubicBezTo>
                  <a:cubicBezTo>
                    <a:pt x="18" y="16"/>
                    <a:pt x="18" y="16"/>
                    <a:pt x="18" y="16"/>
                  </a:cubicBezTo>
                  <a:cubicBezTo>
                    <a:pt x="18" y="15"/>
                    <a:pt x="18" y="15"/>
                    <a:pt x="18" y="15"/>
                  </a:cubicBezTo>
                  <a:cubicBezTo>
                    <a:pt x="18" y="15"/>
                    <a:pt x="18" y="15"/>
                    <a:pt x="18" y="15"/>
                  </a:cubicBezTo>
                  <a:cubicBezTo>
                    <a:pt x="18" y="14"/>
                    <a:pt x="18" y="14"/>
                    <a:pt x="18" y="14"/>
                  </a:cubicBezTo>
                  <a:cubicBezTo>
                    <a:pt x="17" y="14"/>
                    <a:pt x="17" y="14"/>
                    <a:pt x="17" y="14"/>
                  </a:cubicBezTo>
                  <a:cubicBezTo>
                    <a:pt x="17" y="15"/>
                    <a:pt x="17" y="15"/>
                    <a:pt x="17" y="15"/>
                  </a:cubicBezTo>
                  <a:cubicBezTo>
                    <a:pt x="16" y="15"/>
                    <a:pt x="16" y="15"/>
                    <a:pt x="16" y="15"/>
                  </a:cubicBezTo>
                  <a:cubicBezTo>
                    <a:pt x="15" y="15"/>
                    <a:pt x="15" y="15"/>
                    <a:pt x="15" y="15"/>
                  </a:cubicBezTo>
                  <a:cubicBezTo>
                    <a:pt x="14" y="15"/>
                    <a:pt x="14" y="15"/>
                    <a:pt x="14" y="15"/>
                  </a:cubicBezTo>
                  <a:cubicBezTo>
                    <a:pt x="14" y="15"/>
                    <a:pt x="14" y="15"/>
                    <a:pt x="14" y="15"/>
                  </a:cubicBezTo>
                  <a:cubicBezTo>
                    <a:pt x="13" y="15"/>
                    <a:pt x="13" y="15"/>
                    <a:pt x="13" y="15"/>
                  </a:cubicBezTo>
                  <a:cubicBezTo>
                    <a:pt x="13" y="15"/>
                    <a:pt x="13" y="15"/>
                    <a:pt x="13" y="15"/>
                  </a:cubicBezTo>
                  <a:cubicBezTo>
                    <a:pt x="13" y="15"/>
                    <a:pt x="13" y="15"/>
                    <a:pt x="13" y="15"/>
                  </a:cubicBezTo>
                  <a:cubicBezTo>
                    <a:pt x="13" y="15"/>
                    <a:pt x="13" y="15"/>
                    <a:pt x="13" y="15"/>
                  </a:cubicBezTo>
                  <a:cubicBezTo>
                    <a:pt x="12" y="16"/>
                    <a:pt x="12" y="16"/>
                    <a:pt x="12" y="16"/>
                  </a:cubicBezTo>
                  <a:cubicBezTo>
                    <a:pt x="12" y="15"/>
                    <a:pt x="12" y="15"/>
                    <a:pt x="12" y="15"/>
                  </a:cubicBezTo>
                  <a:cubicBezTo>
                    <a:pt x="11" y="15"/>
                    <a:pt x="11" y="15"/>
                    <a:pt x="11" y="15"/>
                  </a:cubicBezTo>
                  <a:cubicBezTo>
                    <a:pt x="11" y="15"/>
                    <a:pt x="11" y="15"/>
                    <a:pt x="11" y="15"/>
                  </a:cubicBezTo>
                  <a:cubicBezTo>
                    <a:pt x="11" y="15"/>
                    <a:pt x="11" y="15"/>
                    <a:pt x="11" y="15"/>
                  </a:cubicBezTo>
                  <a:cubicBezTo>
                    <a:pt x="11" y="16"/>
                    <a:pt x="11" y="16"/>
                    <a:pt x="11" y="16"/>
                  </a:cubicBezTo>
                  <a:cubicBezTo>
                    <a:pt x="11" y="16"/>
                    <a:pt x="11" y="16"/>
                    <a:pt x="11" y="16"/>
                  </a:cubicBezTo>
                  <a:cubicBezTo>
                    <a:pt x="11" y="17"/>
                    <a:pt x="11" y="17"/>
                    <a:pt x="11" y="17"/>
                  </a:cubicBezTo>
                  <a:cubicBezTo>
                    <a:pt x="10" y="17"/>
                    <a:pt x="10" y="17"/>
                    <a:pt x="10" y="17"/>
                  </a:cubicBezTo>
                  <a:cubicBezTo>
                    <a:pt x="10" y="17"/>
                    <a:pt x="10" y="17"/>
                    <a:pt x="10" y="17"/>
                  </a:cubicBezTo>
                  <a:cubicBezTo>
                    <a:pt x="10" y="18"/>
                    <a:pt x="10" y="18"/>
                    <a:pt x="10" y="18"/>
                  </a:cubicBezTo>
                  <a:cubicBezTo>
                    <a:pt x="10" y="18"/>
                    <a:pt x="10" y="18"/>
                    <a:pt x="10" y="18"/>
                  </a:cubicBezTo>
                  <a:cubicBezTo>
                    <a:pt x="11" y="19"/>
                    <a:pt x="11" y="19"/>
                    <a:pt x="11" y="19"/>
                  </a:cubicBezTo>
                  <a:cubicBezTo>
                    <a:pt x="11" y="19"/>
                    <a:pt x="11" y="19"/>
                    <a:pt x="11" y="19"/>
                  </a:cubicBezTo>
                  <a:cubicBezTo>
                    <a:pt x="10" y="19"/>
                    <a:pt x="10" y="19"/>
                    <a:pt x="10" y="19"/>
                  </a:cubicBezTo>
                  <a:cubicBezTo>
                    <a:pt x="10" y="19"/>
                    <a:pt x="10" y="19"/>
                    <a:pt x="10" y="19"/>
                  </a:cubicBezTo>
                  <a:cubicBezTo>
                    <a:pt x="9" y="18"/>
                    <a:pt x="9" y="18"/>
                    <a:pt x="9" y="18"/>
                  </a:cubicBezTo>
                  <a:cubicBezTo>
                    <a:pt x="9" y="19"/>
                    <a:pt x="9" y="19"/>
                    <a:pt x="9" y="19"/>
                  </a:cubicBezTo>
                  <a:cubicBezTo>
                    <a:pt x="9" y="19"/>
                    <a:pt x="9" y="19"/>
                    <a:pt x="9" y="19"/>
                  </a:cubicBezTo>
                  <a:cubicBezTo>
                    <a:pt x="9" y="19"/>
                    <a:pt x="9" y="19"/>
                    <a:pt x="9" y="19"/>
                  </a:cubicBezTo>
                  <a:cubicBezTo>
                    <a:pt x="9" y="19"/>
                    <a:pt x="9" y="19"/>
                    <a:pt x="9" y="19"/>
                  </a:cubicBezTo>
                  <a:cubicBezTo>
                    <a:pt x="8" y="19"/>
                    <a:pt x="8" y="19"/>
                    <a:pt x="8" y="19"/>
                  </a:cubicBezTo>
                  <a:cubicBezTo>
                    <a:pt x="9" y="20"/>
                    <a:pt x="9" y="20"/>
                    <a:pt x="9" y="20"/>
                  </a:cubicBezTo>
                  <a:cubicBezTo>
                    <a:pt x="8" y="20"/>
                    <a:pt x="8" y="20"/>
                    <a:pt x="8" y="20"/>
                  </a:cubicBezTo>
                  <a:cubicBezTo>
                    <a:pt x="9" y="21"/>
                    <a:pt x="9" y="21"/>
                    <a:pt x="9" y="21"/>
                  </a:cubicBezTo>
                  <a:cubicBezTo>
                    <a:pt x="9" y="21"/>
                    <a:pt x="9" y="21"/>
                    <a:pt x="9" y="21"/>
                  </a:cubicBezTo>
                  <a:cubicBezTo>
                    <a:pt x="9" y="21"/>
                    <a:pt x="9" y="21"/>
                    <a:pt x="9" y="21"/>
                  </a:cubicBezTo>
                  <a:cubicBezTo>
                    <a:pt x="8" y="21"/>
                    <a:pt x="8" y="21"/>
                    <a:pt x="8" y="21"/>
                  </a:cubicBezTo>
                  <a:cubicBezTo>
                    <a:pt x="8" y="21"/>
                    <a:pt x="8" y="21"/>
                    <a:pt x="8" y="21"/>
                  </a:cubicBezTo>
                  <a:cubicBezTo>
                    <a:pt x="8" y="22"/>
                    <a:pt x="8" y="22"/>
                    <a:pt x="8" y="22"/>
                  </a:cubicBezTo>
                  <a:cubicBezTo>
                    <a:pt x="9" y="22"/>
                    <a:pt x="9" y="22"/>
                    <a:pt x="9" y="22"/>
                  </a:cubicBezTo>
                  <a:cubicBezTo>
                    <a:pt x="9" y="22"/>
                    <a:pt x="9" y="22"/>
                    <a:pt x="9" y="22"/>
                  </a:cubicBezTo>
                  <a:cubicBezTo>
                    <a:pt x="9" y="22"/>
                    <a:pt x="9" y="22"/>
                    <a:pt x="9" y="22"/>
                  </a:cubicBezTo>
                  <a:cubicBezTo>
                    <a:pt x="9" y="22"/>
                    <a:pt x="9" y="22"/>
                    <a:pt x="9" y="22"/>
                  </a:cubicBezTo>
                  <a:cubicBezTo>
                    <a:pt x="10" y="22"/>
                    <a:pt x="10" y="22"/>
                    <a:pt x="10" y="22"/>
                  </a:cubicBezTo>
                  <a:cubicBezTo>
                    <a:pt x="9" y="22"/>
                    <a:pt x="9" y="22"/>
                    <a:pt x="9" y="22"/>
                  </a:cubicBezTo>
                  <a:cubicBezTo>
                    <a:pt x="10" y="22"/>
                    <a:pt x="10" y="22"/>
                    <a:pt x="10" y="22"/>
                  </a:cubicBezTo>
                  <a:cubicBezTo>
                    <a:pt x="9" y="22"/>
                    <a:pt x="9" y="22"/>
                    <a:pt x="9" y="22"/>
                  </a:cubicBezTo>
                  <a:cubicBezTo>
                    <a:pt x="9" y="22"/>
                    <a:pt x="9" y="22"/>
                    <a:pt x="9" y="22"/>
                  </a:cubicBezTo>
                  <a:cubicBezTo>
                    <a:pt x="9" y="23"/>
                    <a:pt x="9" y="23"/>
                    <a:pt x="9" y="23"/>
                  </a:cubicBezTo>
                  <a:cubicBezTo>
                    <a:pt x="9" y="23"/>
                    <a:pt x="9" y="23"/>
                    <a:pt x="9" y="23"/>
                  </a:cubicBezTo>
                  <a:cubicBezTo>
                    <a:pt x="9" y="23"/>
                    <a:pt x="9" y="23"/>
                    <a:pt x="9" y="23"/>
                  </a:cubicBezTo>
                  <a:cubicBezTo>
                    <a:pt x="8" y="23"/>
                    <a:pt x="8" y="23"/>
                    <a:pt x="8" y="23"/>
                  </a:cubicBezTo>
                  <a:cubicBezTo>
                    <a:pt x="9" y="24"/>
                    <a:pt x="9" y="24"/>
                    <a:pt x="9" y="24"/>
                  </a:cubicBezTo>
                  <a:cubicBezTo>
                    <a:pt x="9" y="24"/>
                    <a:pt x="9" y="24"/>
                    <a:pt x="9"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7" y="25"/>
                    <a:pt x="7" y="25"/>
                    <a:pt x="7" y="25"/>
                  </a:cubicBezTo>
                  <a:cubicBezTo>
                    <a:pt x="7" y="25"/>
                    <a:pt x="7" y="25"/>
                    <a:pt x="7" y="25"/>
                  </a:cubicBezTo>
                  <a:cubicBezTo>
                    <a:pt x="7" y="25"/>
                    <a:pt x="7" y="25"/>
                    <a:pt x="7" y="25"/>
                  </a:cubicBezTo>
                  <a:cubicBezTo>
                    <a:pt x="8" y="25"/>
                    <a:pt x="8" y="25"/>
                    <a:pt x="8" y="25"/>
                  </a:cubicBezTo>
                  <a:cubicBezTo>
                    <a:pt x="8" y="25"/>
                    <a:pt x="8" y="25"/>
                    <a:pt x="8" y="25"/>
                  </a:cubicBezTo>
                  <a:cubicBezTo>
                    <a:pt x="8" y="26"/>
                    <a:pt x="8" y="26"/>
                    <a:pt x="8" y="26"/>
                  </a:cubicBezTo>
                  <a:cubicBezTo>
                    <a:pt x="8" y="26"/>
                    <a:pt x="8" y="26"/>
                    <a:pt x="8" y="26"/>
                  </a:cubicBezTo>
                  <a:cubicBezTo>
                    <a:pt x="8" y="26"/>
                    <a:pt x="8" y="26"/>
                    <a:pt x="8" y="26"/>
                  </a:cubicBezTo>
                  <a:cubicBezTo>
                    <a:pt x="8" y="26"/>
                    <a:pt x="8" y="26"/>
                    <a:pt x="8" y="26"/>
                  </a:cubicBezTo>
                  <a:cubicBezTo>
                    <a:pt x="9" y="26"/>
                    <a:pt x="9" y="26"/>
                    <a:pt x="9" y="26"/>
                  </a:cubicBezTo>
                  <a:cubicBezTo>
                    <a:pt x="11" y="25"/>
                    <a:pt x="11" y="25"/>
                    <a:pt x="11" y="25"/>
                  </a:cubicBezTo>
                  <a:cubicBezTo>
                    <a:pt x="10" y="25"/>
                    <a:pt x="10" y="25"/>
                    <a:pt x="10" y="25"/>
                  </a:cubicBezTo>
                  <a:cubicBezTo>
                    <a:pt x="11" y="25"/>
                    <a:pt x="11" y="25"/>
                    <a:pt x="11" y="25"/>
                  </a:cubicBezTo>
                  <a:cubicBezTo>
                    <a:pt x="10" y="26"/>
                    <a:pt x="10" y="26"/>
                    <a:pt x="10" y="26"/>
                  </a:cubicBezTo>
                  <a:cubicBezTo>
                    <a:pt x="10" y="27"/>
                    <a:pt x="10" y="27"/>
                    <a:pt x="10" y="27"/>
                  </a:cubicBezTo>
                  <a:cubicBezTo>
                    <a:pt x="10" y="27"/>
                    <a:pt x="10" y="27"/>
                    <a:pt x="10" y="27"/>
                  </a:cubicBezTo>
                  <a:cubicBezTo>
                    <a:pt x="9" y="28"/>
                    <a:pt x="9" y="28"/>
                    <a:pt x="9" y="28"/>
                  </a:cubicBezTo>
                  <a:cubicBezTo>
                    <a:pt x="9" y="28"/>
                    <a:pt x="9" y="28"/>
                    <a:pt x="9" y="28"/>
                  </a:cubicBezTo>
                  <a:cubicBezTo>
                    <a:pt x="9" y="29"/>
                    <a:pt x="9" y="29"/>
                    <a:pt x="9" y="29"/>
                  </a:cubicBezTo>
                  <a:cubicBezTo>
                    <a:pt x="9" y="30"/>
                    <a:pt x="9" y="30"/>
                    <a:pt x="9" y="30"/>
                  </a:cubicBezTo>
                  <a:cubicBezTo>
                    <a:pt x="9" y="30"/>
                    <a:pt x="9" y="30"/>
                    <a:pt x="9" y="30"/>
                  </a:cubicBezTo>
                  <a:cubicBezTo>
                    <a:pt x="9" y="31"/>
                    <a:pt x="9" y="31"/>
                    <a:pt x="9" y="31"/>
                  </a:cubicBezTo>
                  <a:cubicBezTo>
                    <a:pt x="9" y="30"/>
                    <a:pt x="9" y="30"/>
                    <a:pt x="9" y="30"/>
                  </a:cubicBezTo>
                  <a:cubicBezTo>
                    <a:pt x="9" y="31"/>
                    <a:pt x="9" y="31"/>
                    <a:pt x="9" y="31"/>
                  </a:cubicBezTo>
                  <a:cubicBezTo>
                    <a:pt x="9" y="32"/>
                    <a:pt x="9" y="32"/>
                    <a:pt x="9" y="32"/>
                  </a:cubicBezTo>
                  <a:cubicBezTo>
                    <a:pt x="8" y="33"/>
                    <a:pt x="8" y="33"/>
                    <a:pt x="8" y="33"/>
                  </a:cubicBezTo>
                  <a:cubicBezTo>
                    <a:pt x="8" y="33"/>
                    <a:pt x="8" y="33"/>
                    <a:pt x="8" y="33"/>
                  </a:cubicBezTo>
                  <a:cubicBezTo>
                    <a:pt x="9" y="33"/>
                    <a:pt x="9" y="33"/>
                    <a:pt x="9" y="33"/>
                  </a:cubicBezTo>
                  <a:cubicBezTo>
                    <a:pt x="9" y="32"/>
                    <a:pt x="9" y="32"/>
                    <a:pt x="9" y="32"/>
                  </a:cubicBezTo>
                  <a:cubicBezTo>
                    <a:pt x="9" y="32"/>
                    <a:pt x="9" y="32"/>
                    <a:pt x="9" y="32"/>
                  </a:cubicBezTo>
                  <a:cubicBezTo>
                    <a:pt x="9" y="31"/>
                    <a:pt x="9" y="31"/>
                    <a:pt x="9" y="31"/>
                  </a:cubicBezTo>
                  <a:cubicBezTo>
                    <a:pt x="10" y="31"/>
                    <a:pt x="10" y="31"/>
                    <a:pt x="10" y="31"/>
                  </a:cubicBezTo>
                  <a:cubicBezTo>
                    <a:pt x="9" y="29"/>
                    <a:pt x="9" y="29"/>
                    <a:pt x="9" y="29"/>
                  </a:cubicBezTo>
                  <a:cubicBezTo>
                    <a:pt x="10" y="29"/>
                    <a:pt x="10" y="29"/>
                    <a:pt x="10" y="29"/>
                  </a:cubicBezTo>
                  <a:cubicBezTo>
                    <a:pt x="11" y="28"/>
                    <a:pt x="11" y="28"/>
                    <a:pt x="11" y="28"/>
                  </a:cubicBezTo>
                  <a:cubicBezTo>
                    <a:pt x="10" y="29"/>
                    <a:pt x="10" y="29"/>
                    <a:pt x="10" y="29"/>
                  </a:cubicBezTo>
                  <a:cubicBezTo>
                    <a:pt x="10" y="30"/>
                    <a:pt x="10" y="30"/>
                    <a:pt x="10" y="30"/>
                  </a:cubicBezTo>
                  <a:cubicBezTo>
                    <a:pt x="10" y="30"/>
                    <a:pt x="10" y="30"/>
                    <a:pt x="10" y="30"/>
                  </a:cubicBezTo>
                  <a:cubicBezTo>
                    <a:pt x="10" y="30"/>
                    <a:pt x="10" y="30"/>
                    <a:pt x="10" y="30"/>
                  </a:cubicBezTo>
                  <a:cubicBezTo>
                    <a:pt x="11" y="29"/>
                    <a:pt x="11" y="29"/>
                    <a:pt x="11" y="29"/>
                  </a:cubicBezTo>
                  <a:cubicBezTo>
                    <a:pt x="11" y="30"/>
                    <a:pt x="11" y="30"/>
                    <a:pt x="11" y="30"/>
                  </a:cubicBezTo>
                  <a:cubicBezTo>
                    <a:pt x="12" y="29"/>
                    <a:pt x="12" y="29"/>
                    <a:pt x="12" y="29"/>
                  </a:cubicBezTo>
                  <a:cubicBezTo>
                    <a:pt x="12" y="28"/>
                    <a:pt x="12" y="28"/>
                    <a:pt x="12" y="28"/>
                  </a:cubicBezTo>
                  <a:cubicBezTo>
                    <a:pt x="12" y="28"/>
                    <a:pt x="12" y="28"/>
                    <a:pt x="12" y="28"/>
                  </a:cubicBezTo>
                  <a:cubicBezTo>
                    <a:pt x="12" y="29"/>
                    <a:pt x="12" y="29"/>
                    <a:pt x="12" y="29"/>
                  </a:cubicBezTo>
                  <a:cubicBezTo>
                    <a:pt x="13" y="30"/>
                    <a:pt x="13" y="30"/>
                    <a:pt x="13" y="30"/>
                  </a:cubicBezTo>
                  <a:cubicBezTo>
                    <a:pt x="12" y="30"/>
                    <a:pt x="12" y="30"/>
                    <a:pt x="12" y="30"/>
                  </a:cubicBezTo>
                  <a:cubicBezTo>
                    <a:pt x="12" y="31"/>
                    <a:pt x="12" y="31"/>
                    <a:pt x="12" y="31"/>
                  </a:cubicBezTo>
                  <a:cubicBezTo>
                    <a:pt x="12" y="31"/>
                    <a:pt x="12" y="31"/>
                    <a:pt x="12" y="31"/>
                  </a:cubicBezTo>
                  <a:cubicBezTo>
                    <a:pt x="12" y="31"/>
                    <a:pt x="12" y="31"/>
                    <a:pt x="12" y="31"/>
                  </a:cubicBezTo>
                  <a:cubicBezTo>
                    <a:pt x="13" y="32"/>
                    <a:pt x="13" y="32"/>
                    <a:pt x="13" y="32"/>
                  </a:cubicBezTo>
                  <a:cubicBezTo>
                    <a:pt x="12" y="33"/>
                    <a:pt x="12" y="33"/>
                    <a:pt x="12" y="33"/>
                  </a:cubicBezTo>
                  <a:cubicBezTo>
                    <a:pt x="11" y="35"/>
                    <a:pt x="11" y="35"/>
                    <a:pt x="11" y="35"/>
                  </a:cubicBezTo>
                  <a:cubicBezTo>
                    <a:pt x="11" y="35"/>
                    <a:pt x="11" y="35"/>
                    <a:pt x="11" y="35"/>
                  </a:cubicBezTo>
                  <a:cubicBezTo>
                    <a:pt x="11" y="35"/>
                    <a:pt x="11" y="35"/>
                    <a:pt x="11" y="35"/>
                  </a:cubicBezTo>
                  <a:cubicBezTo>
                    <a:pt x="11" y="36"/>
                    <a:pt x="11" y="36"/>
                    <a:pt x="11" y="36"/>
                  </a:cubicBezTo>
                  <a:cubicBezTo>
                    <a:pt x="12" y="37"/>
                    <a:pt x="12" y="37"/>
                    <a:pt x="12" y="37"/>
                  </a:cubicBezTo>
                  <a:cubicBezTo>
                    <a:pt x="11" y="36"/>
                    <a:pt x="11" y="36"/>
                    <a:pt x="11" y="36"/>
                  </a:cubicBezTo>
                  <a:cubicBezTo>
                    <a:pt x="12" y="36"/>
                    <a:pt x="12" y="36"/>
                    <a:pt x="12" y="36"/>
                  </a:cubicBezTo>
                  <a:cubicBezTo>
                    <a:pt x="13" y="37"/>
                    <a:pt x="13" y="37"/>
                    <a:pt x="13" y="37"/>
                  </a:cubicBezTo>
                  <a:cubicBezTo>
                    <a:pt x="13" y="36"/>
                    <a:pt x="13" y="36"/>
                    <a:pt x="13" y="36"/>
                  </a:cubicBezTo>
                  <a:cubicBezTo>
                    <a:pt x="13" y="35"/>
                    <a:pt x="13" y="35"/>
                    <a:pt x="13" y="35"/>
                  </a:cubicBezTo>
                  <a:cubicBezTo>
                    <a:pt x="13" y="35"/>
                    <a:pt x="13" y="35"/>
                    <a:pt x="13" y="35"/>
                  </a:cubicBezTo>
                  <a:cubicBezTo>
                    <a:pt x="14" y="36"/>
                    <a:pt x="14" y="36"/>
                    <a:pt x="14" y="36"/>
                  </a:cubicBezTo>
                  <a:cubicBezTo>
                    <a:pt x="15" y="36"/>
                    <a:pt x="15" y="36"/>
                    <a:pt x="15" y="36"/>
                  </a:cubicBezTo>
                  <a:cubicBezTo>
                    <a:pt x="15" y="36"/>
                    <a:pt x="15" y="36"/>
                    <a:pt x="15" y="36"/>
                  </a:cubicBezTo>
                  <a:cubicBezTo>
                    <a:pt x="16" y="36"/>
                    <a:pt x="16" y="36"/>
                    <a:pt x="16" y="36"/>
                  </a:cubicBezTo>
                  <a:cubicBezTo>
                    <a:pt x="16" y="35"/>
                    <a:pt x="16" y="35"/>
                    <a:pt x="16" y="35"/>
                  </a:cubicBezTo>
                  <a:cubicBezTo>
                    <a:pt x="19" y="35"/>
                    <a:pt x="19" y="35"/>
                    <a:pt x="19" y="35"/>
                  </a:cubicBezTo>
                  <a:cubicBezTo>
                    <a:pt x="17" y="35"/>
                    <a:pt x="17" y="35"/>
                    <a:pt x="17" y="35"/>
                  </a:cubicBezTo>
                  <a:cubicBezTo>
                    <a:pt x="16" y="38"/>
                    <a:pt x="16" y="38"/>
                    <a:pt x="16" y="38"/>
                  </a:cubicBezTo>
                  <a:cubicBezTo>
                    <a:pt x="17" y="39"/>
                    <a:pt x="17" y="39"/>
                    <a:pt x="17" y="39"/>
                  </a:cubicBezTo>
                  <a:cubicBezTo>
                    <a:pt x="18" y="39"/>
                    <a:pt x="18" y="39"/>
                    <a:pt x="18" y="39"/>
                  </a:cubicBezTo>
                  <a:cubicBezTo>
                    <a:pt x="18" y="40"/>
                    <a:pt x="18" y="40"/>
                    <a:pt x="18" y="40"/>
                  </a:cubicBezTo>
                  <a:cubicBezTo>
                    <a:pt x="19" y="39"/>
                    <a:pt x="19" y="39"/>
                    <a:pt x="19" y="39"/>
                  </a:cubicBezTo>
                  <a:cubicBezTo>
                    <a:pt x="19" y="39"/>
                    <a:pt x="19" y="39"/>
                    <a:pt x="19" y="39"/>
                  </a:cubicBezTo>
                  <a:cubicBezTo>
                    <a:pt x="19" y="40"/>
                    <a:pt x="19" y="40"/>
                    <a:pt x="19" y="40"/>
                  </a:cubicBezTo>
                  <a:cubicBezTo>
                    <a:pt x="19" y="41"/>
                    <a:pt x="19" y="41"/>
                    <a:pt x="19" y="41"/>
                  </a:cubicBezTo>
                  <a:cubicBezTo>
                    <a:pt x="19" y="41"/>
                    <a:pt x="19" y="41"/>
                    <a:pt x="19" y="41"/>
                  </a:cubicBezTo>
                  <a:cubicBezTo>
                    <a:pt x="19" y="42"/>
                    <a:pt x="19" y="42"/>
                    <a:pt x="19" y="42"/>
                  </a:cubicBezTo>
                  <a:cubicBezTo>
                    <a:pt x="18" y="43"/>
                    <a:pt x="18" y="43"/>
                    <a:pt x="18" y="43"/>
                  </a:cubicBezTo>
                  <a:cubicBezTo>
                    <a:pt x="19" y="44"/>
                    <a:pt x="19" y="44"/>
                    <a:pt x="19" y="44"/>
                  </a:cubicBezTo>
                  <a:cubicBezTo>
                    <a:pt x="19" y="44"/>
                    <a:pt x="19" y="44"/>
                    <a:pt x="19" y="44"/>
                  </a:cubicBezTo>
                  <a:cubicBezTo>
                    <a:pt x="20" y="44"/>
                    <a:pt x="20" y="44"/>
                    <a:pt x="20" y="44"/>
                  </a:cubicBezTo>
                  <a:cubicBezTo>
                    <a:pt x="20" y="44"/>
                    <a:pt x="20" y="44"/>
                    <a:pt x="20" y="44"/>
                  </a:cubicBezTo>
                  <a:cubicBezTo>
                    <a:pt x="19" y="44"/>
                    <a:pt x="19" y="44"/>
                    <a:pt x="19" y="44"/>
                  </a:cubicBezTo>
                  <a:cubicBezTo>
                    <a:pt x="19" y="44"/>
                    <a:pt x="19" y="44"/>
                    <a:pt x="19" y="44"/>
                  </a:cubicBezTo>
                  <a:cubicBezTo>
                    <a:pt x="18" y="44"/>
                    <a:pt x="18" y="44"/>
                    <a:pt x="18" y="44"/>
                  </a:cubicBezTo>
                  <a:cubicBezTo>
                    <a:pt x="18" y="45"/>
                    <a:pt x="18" y="45"/>
                    <a:pt x="18" y="45"/>
                  </a:cubicBezTo>
                  <a:cubicBezTo>
                    <a:pt x="19" y="45"/>
                    <a:pt x="19" y="45"/>
                    <a:pt x="19" y="45"/>
                  </a:cubicBezTo>
                  <a:cubicBezTo>
                    <a:pt x="18" y="45"/>
                    <a:pt x="18" y="45"/>
                    <a:pt x="18" y="45"/>
                  </a:cubicBezTo>
                  <a:cubicBezTo>
                    <a:pt x="18" y="44"/>
                    <a:pt x="18" y="44"/>
                    <a:pt x="18" y="44"/>
                  </a:cubicBezTo>
                  <a:cubicBezTo>
                    <a:pt x="16" y="45"/>
                    <a:pt x="16" y="45"/>
                    <a:pt x="16" y="45"/>
                  </a:cubicBezTo>
                  <a:cubicBezTo>
                    <a:pt x="16" y="45"/>
                    <a:pt x="16" y="45"/>
                    <a:pt x="16" y="45"/>
                  </a:cubicBezTo>
                  <a:cubicBezTo>
                    <a:pt x="14" y="45"/>
                    <a:pt x="14" y="45"/>
                    <a:pt x="14" y="45"/>
                  </a:cubicBezTo>
                  <a:cubicBezTo>
                    <a:pt x="13" y="46"/>
                    <a:pt x="13" y="46"/>
                    <a:pt x="13" y="46"/>
                  </a:cubicBezTo>
                  <a:cubicBezTo>
                    <a:pt x="12" y="47"/>
                    <a:pt x="12" y="47"/>
                    <a:pt x="12" y="47"/>
                  </a:cubicBezTo>
                  <a:cubicBezTo>
                    <a:pt x="12" y="47"/>
                    <a:pt x="12" y="47"/>
                    <a:pt x="12" y="47"/>
                  </a:cubicBezTo>
                  <a:cubicBezTo>
                    <a:pt x="13" y="47"/>
                    <a:pt x="13" y="47"/>
                    <a:pt x="13" y="47"/>
                  </a:cubicBezTo>
                  <a:cubicBezTo>
                    <a:pt x="13" y="47"/>
                    <a:pt x="13" y="47"/>
                    <a:pt x="13" y="47"/>
                  </a:cubicBezTo>
                  <a:cubicBezTo>
                    <a:pt x="13" y="47"/>
                    <a:pt x="13" y="47"/>
                    <a:pt x="13" y="47"/>
                  </a:cubicBezTo>
                  <a:cubicBezTo>
                    <a:pt x="15" y="47"/>
                    <a:pt x="15" y="47"/>
                    <a:pt x="15" y="47"/>
                  </a:cubicBezTo>
                  <a:cubicBezTo>
                    <a:pt x="14" y="47"/>
                    <a:pt x="14" y="47"/>
                    <a:pt x="14" y="47"/>
                  </a:cubicBezTo>
                  <a:cubicBezTo>
                    <a:pt x="15" y="48"/>
                    <a:pt x="15" y="48"/>
                    <a:pt x="15" y="48"/>
                  </a:cubicBezTo>
                  <a:cubicBezTo>
                    <a:pt x="14" y="48"/>
                    <a:pt x="14" y="48"/>
                    <a:pt x="14" y="48"/>
                  </a:cubicBezTo>
                  <a:cubicBezTo>
                    <a:pt x="15" y="49"/>
                    <a:pt x="15" y="49"/>
                    <a:pt x="15" y="49"/>
                  </a:cubicBezTo>
                  <a:cubicBezTo>
                    <a:pt x="15" y="49"/>
                    <a:pt x="15" y="49"/>
                    <a:pt x="15" y="49"/>
                  </a:cubicBezTo>
                  <a:cubicBezTo>
                    <a:pt x="14" y="50"/>
                    <a:pt x="14" y="50"/>
                    <a:pt x="14" y="50"/>
                  </a:cubicBezTo>
                  <a:cubicBezTo>
                    <a:pt x="13" y="51"/>
                    <a:pt x="13" y="51"/>
                    <a:pt x="13" y="51"/>
                  </a:cubicBezTo>
                  <a:cubicBezTo>
                    <a:pt x="13" y="51"/>
                    <a:pt x="13" y="51"/>
                    <a:pt x="13" y="51"/>
                  </a:cubicBezTo>
                  <a:cubicBezTo>
                    <a:pt x="12" y="51"/>
                    <a:pt x="12" y="51"/>
                    <a:pt x="12" y="51"/>
                  </a:cubicBezTo>
                  <a:cubicBezTo>
                    <a:pt x="11" y="52"/>
                    <a:pt x="11" y="52"/>
                    <a:pt x="11" y="52"/>
                  </a:cubicBezTo>
                  <a:cubicBezTo>
                    <a:pt x="11" y="52"/>
                    <a:pt x="11" y="52"/>
                    <a:pt x="11" y="52"/>
                  </a:cubicBezTo>
                  <a:cubicBezTo>
                    <a:pt x="10" y="52"/>
                    <a:pt x="10" y="52"/>
                    <a:pt x="10" y="52"/>
                  </a:cubicBezTo>
                  <a:cubicBezTo>
                    <a:pt x="10" y="52"/>
                    <a:pt x="10" y="52"/>
                    <a:pt x="10" y="52"/>
                  </a:cubicBezTo>
                  <a:cubicBezTo>
                    <a:pt x="11" y="53"/>
                    <a:pt x="11" y="53"/>
                    <a:pt x="11" y="53"/>
                  </a:cubicBezTo>
                  <a:cubicBezTo>
                    <a:pt x="10" y="53"/>
                    <a:pt x="10" y="53"/>
                    <a:pt x="10" y="53"/>
                  </a:cubicBezTo>
                  <a:cubicBezTo>
                    <a:pt x="11" y="53"/>
                    <a:pt x="11" y="53"/>
                    <a:pt x="11" y="53"/>
                  </a:cubicBezTo>
                  <a:cubicBezTo>
                    <a:pt x="11" y="54"/>
                    <a:pt x="11" y="54"/>
                    <a:pt x="11" y="54"/>
                  </a:cubicBezTo>
                  <a:cubicBezTo>
                    <a:pt x="11" y="54"/>
                    <a:pt x="11" y="54"/>
                    <a:pt x="11" y="54"/>
                  </a:cubicBezTo>
                  <a:cubicBezTo>
                    <a:pt x="12" y="54"/>
                    <a:pt x="12" y="54"/>
                    <a:pt x="12" y="54"/>
                  </a:cubicBezTo>
                  <a:cubicBezTo>
                    <a:pt x="12" y="53"/>
                    <a:pt x="12" y="53"/>
                    <a:pt x="12" y="53"/>
                  </a:cubicBezTo>
                  <a:cubicBezTo>
                    <a:pt x="14" y="53"/>
                    <a:pt x="14" y="53"/>
                    <a:pt x="14" y="53"/>
                  </a:cubicBezTo>
                  <a:cubicBezTo>
                    <a:pt x="14" y="53"/>
                    <a:pt x="14" y="53"/>
                    <a:pt x="14" y="53"/>
                  </a:cubicBezTo>
                  <a:cubicBezTo>
                    <a:pt x="15" y="54"/>
                    <a:pt x="15" y="54"/>
                    <a:pt x="15" y="54"/>
                  </a:cubicBezTo>
                  <a:cubicBezTo>
                    <a:pt x="14" y="54"/>
                    <a:pt x="14" y="54"/>
                    <a:pt x="14" y="54"/>
                  </a:cubicBezTo>
                  <a:cubicBezTo>
                    <a:pt x="14" y="54"/>
                    <a:pt x="14" y="54"/>
                    <a:pt x="14" y="54"/>
                  </a:cubicBezTo>
                  <a:cubicBezTo>
                    <a:pt x="15" y="54"/>
                    <a:pt x="15" y="54"/>
                    <a:pt x="15" y="54"/>
                  </a:cubicBezTo>
                  <a:cubicBezTo>
                    <a:pt x="15" y="54"/>
                    <a:pt x="15" y="54"/>
                    <a:pt x="15" y="54"/>
                  </a:cubicBezTo>
                  <a:cubicBezTo>
                    <a:pt x="16" y="54"/>
                    <a:pt x="16" y="54"/>
                    <a:pt x="16" y="54"/>
                  </a:cubicBezTo>
                  <a:cubicBezTo>
                    <a:pt x="16" y="55"/>
                    <a:pt x="16" y="55"/>
                    <a:pt x="16" y="55"/>
                  </a:cubicBezTo>
                  <a:cubicBezTo>
                    <a:pt x="17" y="55"/>
                    <a:pt x="17" y="55"/>
                    <a:pt x="17" y="55"/>
                  </a:cubicBezTo>
                  <a:cubicBezTo>
                    <a:pt x="18" y="55"/>
                    <a:pt x="18" y="55"/>
                    <a:pt x="18" y="55"/>
                  </a:cubicBezTo>
                  <a:cubicBezTo>
                    <a:pt x="19" y="55"/>
                    <a:pt x="19" y="55"/>
                    <a:pt x="19" y="55"/>
                  </a:cubicBezTo>
                  <a:cubicBezTo>
                    <a:pt x="19" y="54"/>
                    <a:pt x="19" y="54"/>
                    <a:pt x="19" y="54"/>
                  </a:cubicBezTo>
                  <a:cubicBezTo>
                    <a:pt x="20" y="54"/>
                    <a:pt x="20" y="54"/>
                    <a:pt x="20" y="54"/>
                  </a:cubicBezTo>
                  <a:cubicBezTo>
                    <a:pt x="21" y="54"/>
                    <a:pt x="21" y="54"/>
                    <a:pt x="21" y="54"/>
                  </a:cubicBezTo>
                  <a:cubicBezTo>
                    <a:pt x="21" y="53"/>
                    <a:pt x="21" y="53"/>
                    <a:pt x="21" y="53"/>
                  </a:cubicBezTo>
                  <a:cubicBezTo>
                    <a:pt x="20" y="54"/>
                    <a:pt x="20" y="54"/>
                    <a:pt x="20" y="54"/>
                  </a:cubicBezTo>
                  <a:cubicBezTo>
                    <a:pt x="19" y="55"/>
                    <a:pt x="19" y="55"/>
                    <a:pt x="19" y="55"/>
                  </a:cubicBezTo>
                  <a:cubicBezTo>
                    <a:pt x="19" y="56"/>
                    <a:pt x="19" y="56"/>
                    <a:pt x="19" y="56"/>
                  </a:cubicBezTo>
                  <a:cubicBezTo>
                    <a:pt x="18" y="56"/>
                    <a:pt x="18" y="56"/>
                    <a:pt x="18" y="56"/>
                  </a:cubicBezTo>
                  <a:cubicBezTo>
                    <a:pt x="18" y="57"/>
                    <a:pt x="18" y="57"/>
                    <a:pt x="18" y="57"/>
                  </a:cubicBezTo>
                  <a:cubicBezTo>
                    <a:pt x="17" y="56"/>
                    <a:pt x="17" y="56"/>
                    <a:pt x="17" y="56"/>
                  </a:cubicBezTo>
                  <a:cubicBezTo>
                    <a:pt x="15" y="56"/>
                    <a:pt x="15" y="56"/>
                    <a:pt x="15" y="56"/>
                  </a:cubicBezTo>
                  <a:cubicBezTo>
                    <a:pt x="14" y="56"/>
                    <a:pt x="14" y="56"/>
                    <a:pt x="14" y="56"/>
                  </a:cubicBezTo>
                  <a:cubicBezTo>
                    <a:pt x="14" y="57"/>
                    <a:pt x="14" y="57"/>
                    <a:pt x="14" y="57"/>
                  </a:cubicBezTo>
                  <a:cubicBezTo>
                    <a:pt x="14" y="57"/>
                    <a:pt x="14" y="57"/>
                    <a:pt x="14" y="57"/>
                  </a:cubicBezTo>
                  <a:cubicBezTo>
                    <a:pt x="13" y="57"/>
                    <a:pt x="13" y="57"/>
                    <a:pt x="13" y="57"/>
                  </a:cubicBezTo>
                  <a:cubicBezTo>
                    <a:pt x="13" y="59"/>
                    <a:pt x="13" y="59"/>
                    <a:pt x="13" y="59"/>
                  </a:cubicBezTo>
                  <a:cubicBezTo>
                    <a:pt x="12" y="59"/>
                    <a:pt x="12" y="59"/>
                    <a:pt x="12" y="59"/>
                  </a:cubicBezTo>
                  <a:cubicBezTo>
                    <a:pt x="12" y="60"/>
                    <a:pt x="12" y="60"/>
                    <a:pt x="12" y="60"/>
                  </a:cubicBezTo>
                  <a:cubicBezTo>
                    <a:pt x="11" y="60"/>
                    <a:pt x="11" y="60"/>
                    <a:pt x="11" y="60"/>
                  </a:cubicBezTo>
                  <a:cubicBezTo>
                    <a:pt x="11" y="61"/>
                    <a:pt x="11" y="61"/>
                    <a:pt x="11" y="61"/>
                  </a:cubicBezTo>
                  <a:cubicBezTo>
                    <a:pt x="10" y="61"/>
                    <a:pt x="10" y="61"/>
                    <a:pt x="10" y="61"/>
                  </a:cubicBezTo>
                  <a:cubicBezTo>
                    <a:pt x="10" y="61"/>
                    <a:pt x="10" y="61"/>
                    <a:pt x="10" y="61"/>
                  </a:cubicBezTo>
                  <a:cubicBezTo>
                    <a:pt x="9" y="62"/>
                    <a:pt x="9" y="62"/>
                    <a:pt x="9" y="62"/>
                  </a:cubicBezTo>
                  <a:cubicBezTo>
                    <a:pt x="9" y="62"/>
                    <a:pt x="9" y="62"/>
                    <a:pt x="9" y="62"/>
                  </a:cubicBezTo>
                  <a:cubicBezTo>
                    <a:pt x="8" y="62"/>
                    <a:pt x="8" y="62"/>
                    <a:pt x="8" y="62"/>
                  </a:cubicBezTo>
                  <a:cubicBezTo>
                    <a:pt x="8" y="63"/>
                    <a:pt x="8" y="63"/>
                    <a:pt x="8" y="63"/>
                  </a:cubicBezTo>
                  <a:cubicBezTo>
                    <a:pt x="9" y="63"/>
                    <a:pt x="9" y="63"/>
                    <a:pt x="9" y="63"/>
                  </a:cubicBezTo>
                  <a:cubicBezTo>
                    <a:pt x="9" y="62"/>
                    <a:pt x="9" y="62"/>
                    <a:pt x="9" y="62"/>
                  </a:cubicBezTo>
                  <a:cubicBezTo>
                    <a:pt x="10" y="62"/>
                    <a:pt x="10" y="62"/>
                    <a:pt x="10" y="62"/>
                  </a:cubicBezTo>
                  <a:lnTo>
                    <a:pt x="10" y="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6" name="Freeform 70">
              <a:extLst>
                <a:ext uri="{FF2B5EF4-FFF2-40B4-BE49-F238E27FC236}">
                  <a16:creationId xmlns:a16="http://schemas.microsoft.com/office/drawing/2014/main" xmlns="" id="{536B0A45-AA99-4B08-975A-94EB6FA95DA5}"/>
                </a:ext>
              </a:extLst>
            </p:cNvPr>
            <p:cNvSpPr>
              <a:spLocks noEditPoints="1"/>
            </p:cNvSpPr>
            <p:nvPr/>
          </p:nvSpPr>
          <p:spPr bwMode="auto">
            <a:xfrm>
              <a:off x="4840863" y="2825954"/>
              <a:ext cx="383356" cy="310738"/>
            </a:xfrm>
            <a:custGeom>
              <a:avLst/>
              <a:gdLst>
                <a:gd name="T0" fmla="*/ 166 w 214"/>
                <a:gd name="T1" fmla="*/ 85 h 178"/>
                <a:gd name="T2" fmla="*/ 155 w 214"/>
                <a:gd name="T3" fmla="*/ 92 h 178"/>
                <a:gd name="T4" fmla="*/ 159 w 214"/>
                <a:gd name="T5" fmla="*/ 81 h 178"/>
                <a:gd name="T6" fmla="*/ 170 w 214"/>
                <a:gd name="T7" fmla="*/ 67 h 178"/>
                <a:gd name="T8" fmla="*/ 177 w 214"/>
                <a:gd name="T9" fmla="*/ 67 h 178"/>
                <a:gd name="T10" fmla="*/ 181 w 214"/>
                <a:gd name="T11" fmla="*/ 48 h 178"/>
                <a:gd name="T12" fmla="*/ 185 w 214"/>
                <a:gd name="T13" fmla="*/ 37 h 178"/>
                <a:gd name="T14" fmla="*/ 170 w 214"/>
                <a:gd name="T15" fmla="*/ 33 h 178"/>
                <a:gd name="T16" fmla="*/ 159 w 214"/>
                <a:gd name="T17" fmla="*/ 29 h 178"/>
                <a:gd name="T18" fmla="*/ 144 w 214"/>
                <a:gd name="T19" fmla="*/ 26 h 178"/>
                <a:gd name="T20" fmla="*/ 133 w 214"/>
                <a:gd name="T21" fmla="*/ 18 h 178"/>
                <a:gd name="T22" fmla="*/ 122 w 214"/>
                <a:gd name="T23" fmla="*/ 11 h 178"/>
                <a:gd name="T24" fmla="*/ 111 w 214"/>
                <a:gd name="T25" fmla="*/ 0 h 178"/>
                <a:gd name="T26" fmla="*/ 96 w 214"/>
                <a:gd name="T27" fmla="*/ 3 h 178"/>
                <a:gd name="T28" fmla="*/ 92 w 214"/>
                <a:gd name="T29" fmla="*/ 18 h 178"/>
                <a:gd name="T30" fmla="*/ 70 w 214"/>
                <a:gd name="T31" fmla="*/ 26 h 178"/>
                <a:gd name="T32" fmla="*/ 63 w 214"/>
                <a:gd name="T33" fmla="*/ 33 h 178"/>
                <a:gd name="T34" fmla="*/ 55 w 214"/>
                <a:gd name="T35" fmla="*/ 26 h 178"/>
                <a:gd name="T36" fmla="*/ 44 w 214"/>
                <a:gd name="T37" fmla="*/ 29 h 178"/>
                <a:gd name="T38" fmla="*/ 48 w 214"/>
                <a:gd name="T39" fmla="*/ 41 h 178"/>
                <a:gd name="T40" fmla="*/ 40 w 214"/>
                <a:gd name="T41" fmla="*/ 44 h 178"/>
                <a:gd name="T42" fmla="*/ 26 w 214"/>
                <a:gd name="T43" fmla="*/ 41 h 178"/>
                <a:gd name="T44" fmla="*/ 11 w 214"/>
                <a:gd name="T45" fmla="*/ 44 h 178"/>
                <a:gd name="T46" fmla="*/ 0 w 214"/>
                <a:gd name="T47" fmla="*/ 52 h 178"/>
                <a:gd name="T48" fmla="*/ 3 w 214"/>
                <a:gd name="T49" fmla="*/ 52 h 178"/>
                <a:gd name="T50" fmla="*/ 3 w 214"/>
                <a:gd name="T51" fmla="*/ 55 h 178"/>
                <a:gd name="T52" fmla="*/ 7 w 214"/>
                <a:gd name="T53" fmla="*/ 63 h 178"/>
                <a:gd name="T54" fmla="*/ 22 w 214"/>
                <a:gd name="T55" fmla="*/ 63 h 178"/>
                <a:gd name="T56" fmla="*/ 29 w 214"/>
                <a:gd name="T57" fmla="*/ 67 h 178"/>
                <a:gd name="T58" fmla="*/ 37 w 214"/>
                <a:gd name="T59" fmla="*/ 70 h 178"/>
                <a:gd name="T60" fmla="*/ 44 w 214"/>
                <a:gd name="T61" fmla="*/ 70 h 178"/>
                <a:gd name="T62" fmla="*/ 40 w 214"/>
                <a:gd name="T63" fmla="*/ 81 h 178"/>
                <a:gd name="T64" fmla="*/ 55 w 214"/>
                <a:gd name="T65" fmla="*/ 89 h 178"/>
                <a:gd name="T66" fmla="*/ 51 w 214"/>
                <a:gd name="T67" fmla="*/ 100 h 178"/>
                <a:gd name="T68" fmla="*/ 59 w 214"/>
                <a:gd name="T69" fmla="*/ 104 h 178"/>
                <a:gd name="T70" fmla="*/ 55 w 214"/>
                <a:gd name="T71" fmla="*/ 118 h 178"/>
                <a:gd name="T72" fmla="*/ 48 w 214"/>
                <a:gd name="T73" fmla="*/ 141 h 178"/>
                <a:gd name="T74" fmla="*/ 55 w 214"/>
                <a:gd name="T75" fmla="*/ 148 h 178"/>
                <a:gd name="T76" fmla="*/ 77 w 214"/>
                <a:gd name="T77" fmla="*/ 156 h 178"/>
                <a:gd name="T78" fmla="*/ 96 w 214"/>
                <a:gd name="T79" fmla="*/ 156 h 178"/>
                <a:gd name="T80" fmla="*/ 114 w 214"/>
                <a:gd name="T81" fmla="*/ 159 h 178"/>
                <a:gd name="T82" fmla="*/ 126 w 214"/>
                <a:gd name="T83" fmla="*/ 137 h 178"/>
                <a:gd name="T84" fmla="*/ 140 w 214"/>
                <a:gd name="T85" fmla="*/ 141 h 178"/>
                <a:gd name="T86" fmla="*/ 166 w 214"/>
                <a:gd name="T87" fmla="*/ 148 h 178"/>
                <a:gd name="T88" fmla="*/ 181 w 214"/>
                <a:gd name="T89" fmla="*/ 133 h 178"/>
                <a:gd name="T90" fmla="*/ 170 w 214"/>
                <a:gd name="T91" fmla="*/ 115 h 178"/>
                <a:gd name="T92" fmla="*/ 170 w 214"/>
                <a:gd name="T93" fmla="*/ 100 h 178"/>
                <a:gd name="T94" fmla="*/ 207 w 214"/>
                <a:gd name="T95" fmla="*/ 178 h 178"/>
                <a:gd name="T96" fmla="*/ 203 w 214"/>
                <a:gd name="T97" fmla="*/ 170 h 178"/>
                <a:gd name="T98" fmla="*/ 200 w 214"/>
                <a:gd name="T99" fmla="*/ 167 h 178"/>
                <a:gd name="T100" fmla="*/ 200 w 214"/>
                <a:gd name="T101" fmla="*/ 159 h 178"/>
                <a:gd name="T102" fmla="*/ 207 w 214"/>
                <a:gd name="T103" fmla="*/ 156 h 178"/>
                <a:gd name="T104" fmla="*/ 211 w 214"/>
                <a:gd name="T105" fmla="*/ 148 h 178"/>
                <a:gd name="T106" fmla="*/ 211 w 214"/>
                <a:gd name="T107" fmla="*/ 170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14" h="178">
                  <a:moveTo>
                    <a:pt x="174" y="96"/>
                  </a:moveTo>
                  <a:lnTo>
                    <a:pt x="174" y="92"/>
                  </a:lnTo>
                  <a:lnTo>
                    <a:pt x="170" y="92"/>
                  </a:lnTo>
                  <a:lnTo>
                    <a:pt x="170" y="89"/>
                  </a:lnTo>
                  <a:lnTo>
                    <a:pt x="166" y="85"/>
                  </a:lnTo>
                  <a:lnTo>
                    <a:pt x="163" y="85"/>
                  </a:lnTo>
                  <a:lnTo>
                    <a:pt x="159" y="89"/>
                  </a:lnTo>
                  <a:lnTo>
                    <a:pt x="163" y="92"/>
                  </a:lnTo>
                  <a:lnTo>
                    <a:pt x="159" y="92"/>
                  </a:lnTo>
                  <a:lnTo>
                    <a:pt x="155" y="92"/>
                  </a:lnTo>
                  <a:lnTo>
                    <a:pt x="155" y="89"/>
                  </a:lnTo>
                  <a:lnTo>
                    <a:pt x="155" y="89"/>
                  </a:lnTo>
                  <a:lnTo>
                    <a:pt x="159" y="89"/>
                  </a:lnTo>
                  <a:lnTo>
                    <a:pt x="159" y="85"/>
                  </a:lnTo>
                  <a:lnTo>
                    <a:pt x="159" y="81"/>
                  </a:lnTo>
                  <a:lnTo>
                    <a:pt x="163" y="74"/>
                  </a:lnTo>
                  <a:lnTo>
                    <a:pt x="166" y="74"/>
                  </a:lnTo>
                  <a:lnTo>
                    <a:pt x="170" y="70"/>
                  </a:lnTo>
                  <a:lnTo>
                    <a:pt x="170" y="70"/>
                  </a:lnTo>
                  <a:lnTo>
                    <a:pt x="170" y="67"/>
                  </a:lnTo>
                  <a:lnTo>
                    <a:pt x="166" y="67"/>
                  </a:lnTo>
                  <a:lnTo>
                    <a:pt x="170" y="63"/>
                  </a:lnTo>
                  <a:lnTo>
                    <a:pt x="174" y="63"/>
                  </a:lnTo>
                  <a:lnTo>
                    <a:pt x="174" y="67"/>
                  </a:lnTo>
                  <a:lnTo>
                    <a:pt x="177" y="67"/>
                  </a:lnTo>
                  <a:lnTo>
                    <a:pt x="181" y="63"/>
                  </a:lnTo>
                  <a:lnTo>
                    <a:pt x="181" y="59"/>
                  </a:lnTo>
                  <a:lnTo>
                    <a:pt x="177" y="59"/>
                  </a:lnTo>
                  <a:lnTo>
                    <a:pt x="177" y="55"/>
                  </a:lnTo>
                  <a:lnTo>
                    <a:pt x="181" y="48"/>
                  </a:lnTo>
                  <a:lnTo>
                    <a:pt x="181" y="48"/>
                  </a:lnTo>
                  <a:lnTo>
                    <a:pt x="181" y="44"/>
                  </a:lnTo>
                  <a:lnTo>
                    <a:pt x="185" y="41"/>
                  </a:lnTo>
                  <a:lnTo>
                    <a:pt x="188" y="37"/>
                  </a:lnTo>
                  <a:lnTo>
                    <a:pt x="185" y="37"/>
                  </a:lnTo>
                  <a:lnTo>
                    <a:pt x="181" y="37"/>
                  </a:lnTo>
                  <a:lnTo>
                    <a:pt x="177" y="33"/>
                  </a:lnTo>
                  <a:lnTo>
                    <a:pt x="174" y="37"/>
                  </a:lnTo>
                  <a:lnTo>
                    <a:pt x="170" y="33"/>
                  </a:lnTo>
                  <a:lnTo>
                    <a:pt x="170" y="33"/>
                  </a:lnTo>
                  <a:lnTo>
                    <a:pt x="166" y="37"/>
                  </a:lnTo>
                  <a:lnTo>
                    <a:pt x="163" y="33"/>
                  </a:lnTo>
                  <a:lnTo>
                    <a:pt x="163" y="29"/>
                  </a:lnTo>
                  <a:lnTo>
                    <a:pt x="159" y="29"/>
                  </a:lnTo>
                  <a:lnTo>
                    <a:pt x="159" y="29"/>
                  </a:lnTo>
                  <a:lnTo>
                    <a:pt x="155" y="29"/>
                  </a:lnTo>
                  <a:lnTo>
                    <a:pt x="151" y="26"/>
                  </a:lnTo>
                  <a:lnTo>
                    <a:pt x="148" y="26"/>
                  </a:lnTo>
                  <a:lnTo>
                    <a:pt x="148" y="26"/>
                  </a:lnTo>
                  <a:lnTo>
                    <a:pt x="144" y="26"/>
                  </a:lnTo>
                  <a:lnTo>
                    <a:pt x="140" y="26"/>
                  </a:lnTo>
                  <a:lnTo>
                    <a:pt x="137" y="22"/>
                  </a:lnTo>
                  <a:lnTo>
                    <a:pt x="137" y="18"/>
                  </a:lnTo>
                  <a:lnTo>
                    <a:pt x="133" y="18"/>
                  </a:lnTo>
                  <a:lnTo>
                    <a:pt x="133" y="18"/>
                  </a:lnTo>
                  <a:lnTo>
                    <a:pt x="129" y="18"/>
                  </a:lnTo>
                  <a:lnTo>
                    <a:pt x="126" y="18"/>
                  </a:lnTo>
                  <a:lnTo>
                    <a:pt x="126" y="15"/>
                  </a:lnTo>
                  <a:lnTo>
                    <a:pt x="126" y="15"/>
                  </a:lnTo>
                  <a:lnTo>
                    <a:pt x="122" y="11"/>
                  </a:lnTo>
                  <a:lnTo>
                    <a:pt x="122" y="11"/>
                  </a:lnTo>
                  <a:lnTo>
                    <a:pt x="114" y="7"/>
                  </a:lnTo>
                  <a:lnTo>
                    <a:pt x="114" y="7"/>
                  </a:lnTo>
                  <a:lnTo>
                    <a:pt x="111" y="3"/>
                  </a:lnTo>
                  <a:lnTo>
                    <a:pt x="111" y="0"/>
                  </a:lnTo>
                  <a:lnTo>
                    <a:pt x="111" y="0"/>
                  </a:lnTo>
                  <a:lnTo>
                    <a:pt x="107" y="0"/>
                  </a:lnTo>
                  <a:lnTo>
                    <a:pt x="103" y="0"/>
                  </a:lnTo>
                  <a:lnTo>
                    <a:pt x="100" y="0"/>
                  </a:lnTo>
                  <a:lnTo>
                    <a:pt x="96" y="3"/>
                  </a:lnTo>
                  <a:lnTo>
                    <a:pt x="96" y="3"/>
                  </a:lnTo>
                  <a:lnTo>
                    <a:pt x="96" y="7"/>
                  </a:lnTo>
                  <a:lnTo>
                    <a:pt x="96" y="15"/>
                  </a:lnTo>
                  <a:lnTo>
                    <a:pt x="92" y="18"/>
                  </a:lnTo>
                  <a:lnTo>
                    <a:pt x="92" y="18"/>
                  </a:lnTo>
                  <a:lnTo>
                    <a:pt x="85" y="22"/>
                  </a:lnTo>
                  <a:lnTo>
                    <a:pt x="81" y="22"/>
                  </a:lnTo>
                  <a:lnTo>
                    <a:pt x="81" y="22"/>
                  </a:lnTo>
                  <a:lnTo>
                    <a:pt x="74" y="22"/>
                  </a:lnTo>
                  <a:lnTo>
                    <a:pt x="70" y="26"/>
                  </a:lnTo>
                  <a:lnTo>
                    <a:pt x="74" y="29"/>
                  </a:lnTo>
                  <a:lnTo>
                    <a:pt x="77" y="29"/>
                  </a:lnTo>
                  <a:lnTo>
                    <a:pt x="74" y="33"/>
                  </a:lnTo>
                  <a:lnTo>
                    <a:pt x="66" y="33"/>
                  </a:lnTo>
                  <a:lnTo>
                    <a:pt x="63" y="33"/>
                  </a:lnTo>
                  <a:lnTo>
                    <a:pt x="59" y="29"/>
                  </a:lnTo>
                  <a:lnTo>
                    <a:pt x="55" y="33"/>
                  </a:lnTo>
                  <a:lnTo>
                    <a:pt x="55" y="29"/>
                  </a:lnTo>
                  <a:lnTo>
                    <a:pt x="51" y="29"/>
                  </a:lnTo>
                  <a:lnTo>
                    <a:pt x="55" y="26"/>
                  </a:lnTo>
                  <a:lnTo>
                    <a:pt x="51" y="26"/>
                  </a:lnTo>
                  <a:lnTo>
                    <a:pt x="48" y="26"/>
                  </a:lnTo>
                  <a:lnTo>
                    <a:pt x="44" y="26"/>
                  </a:lnTo>
                  <a:lnTo>
                    <a:pt x="44" y="26"/>
                  </a:lnTo>
                  <a:lnTo>
                    <a:pt x="44" y="29"/>
                  </a:lnTo>
                  <a:lnTo>
                    <a:pt x="44" y="29"/>
                  </a:lnTo>
                  <a:lnTo>
                    <a:pt x="48" y="33"/>
                  </a:lnTo>
                  <a:lnTo>
                    <a:pt x="48" y="37"/>
                  </a:lnTo>
                  <a:lnTo>
                    <a:pt x="48" y="37"/>
                  </a:lnTo>
                  <a:lnTo>
                    <a:pt x="48" y="41"/>
                  </a:lnTo>
                  <a:lnTo>
                    <a:pt x="48" y="41"/>
                  </a:lnTo>
                  <a:lnTo>
                    <a:pt x="51" y="44"/>
                  </a:lnTo>
                  <a:lnTo>
                    <a:pt x="44" y="44"/>
                  </a:lnTo>
                  <a:lnTo>
                    <a:pt x="40" y="44"/>
                  </a:lnTo>
                  <a:lnTo>
                    <a:pt x="40" y="44"/>
                  </a:lnTo>
                  <a:lnTo>
                    <a:pt x="37" y="44"/>
                  </a:lnTo>
                  <a:lnTo>
                    <a:pt x="37" y="44"/>
                  </a:lnTo>
                  <a:lnTo>
                    <a:pt x="33" y="48"/>
                  </a:lnTo>
                  <a:lnTo>
                    <a:pt x="26" y="41"/>
                  </a:lnTo>
                  <a:lnTo>
                    <a:pt x="26" y="41"/>
                  </a:lnTo>
                  <a:lnTo>
                    <a:pt x="22" y="41"/>
                  </a:lnTo>
                  <a:lnTo>
                    <a:pt x="18" y="44"/>
                  </a:lnTo>
                  <a:lnTo>
                    <a:pt x="14" y="44"/>
                  </a:lnTo>
                  <a:lnTo>
                    <a:pt x="14" y="44"/>
                  </a:lnTo>
                  <a:lnTo>
                    <a:pt x="11" y="44"/>
                  </a:lnTo>
                  <a:lnTo>
                    <a:pt x="11" y="44"/>
                  </a:lnTo>
                  <a:lnTo>
                    <a:pt x="7" y="44"/>
                  </a:lnTo>
                  <a:lnTo>
                    <a:pt x="3" y="44"/>
                  </a:lnTo>
                  <a:lnTo>
                    <a:pt x="0" y="48"/>
                  </a:lnTo>
                  <a:lnTo>
                    <a:pt x="0" y="52"/>
                  </a:lnTo>
                  <a:lnTo>
                    <a:pt x="3" y="48"/>
                  </a:lnTo>
                  <a:lnTo>
                    <a:pt x="7" y="52"/>
                  </a:lnTo>
                  <a:lnTo>
                    <a:pt x="7" y="52"/>
                  </a:lnTo>
                  <a:lnTo>
                    <a:pt x="3" y="52"/>
                  </a:lnTo>
                  <a:lnTo>
                    <a:pt x="3" y="52"/>
                  </a:lnTo>
                  <a:lnTo>
                    <a:pt x="3" y="52"/>
                  </a:lnTo>
                  <a:lnTo>
                    <a:pt x="3" y="52"/>
                  </a:lnTo>
                  <a:lnTo>
                    <a:pt x="7" y="52"/>
                  </a:lnTo>
                  <a:lnTo>
                    <a:pt x="7" y="55"/>
                  </a:lnTo>
                  <a:lnTo>
                    <a:pt x="3" y="55"/>
                  </a:lnTo>
                  <a:lnTo>
                    <a:pt x="3" y="55"/>
                  </a:lnTo>
                  <a:lnTo>
                    <a:pt x="3" y="55"/>
                  </a:lnTo>
                  <a:lnTo>
                    <a:pt x="3" y="55"/>
                  </a:lnTo>
                  <a:lnTo>
                    <a:pt x="7" y="59"/>
                  </a:lnTo>
                  <a:lnTo>
                    <a:pt x="7" y="63"/>
                  </a:lnTo>
                  <a:lnTo>
                    <a:pt x="11" y="59"/>
                  </a:lnTo>
                  <a:lnTo>
                    <a:pt x="11" y="59"/>
                  </a:lnTo>
                  <a:lnTo>
                    <a:pt x="14" y="59"/>
                  </a:lnTo>
                  <a:lnTo>
                    <a:pt x="18" y="63"/>
                  </a:lnTo>
                  <a:lnTo>
                    <a:pt x="22" y="63"/>
                  </a:lnTo>
                  <a:lnTo>
                    <a:pt x="22" y="63"/>
                  </a:lnTo>
                  <a:lnTo>
                    <a:pt x="26" y="67"/>
                  </a:lnTo>
                  <a:lnTo>
                    <a:pt x="29" y="63"/>
                  </a:lnTo>
                  <a:lnTo>
                    <a:pt x="29" y="63"/>
                  </a:lnTo>
                  <a:lnTo>
                    <a:pt x="29" y="67"/>
                  </a:lnTo>
                  <a:lnTo>
                    <a:pt x="29" y="67"/>
                  </a:lnTo>
                  <a:lnTo>
                    <a:pt x="33" y="67"/>
                  </a:lnTo>
                  <a:lnTo>
                    <a:pt x="33" y="67"/>
                  </a:lnTo>
                  <a:lnTo>
                    <a:pt x="33" y="70"/>
                  </a:lnTo>
                  <a:lnTo>
                    <a:pt x="37" y="70"/>
                  </a:lnTo>
                  <a:lnTo>
                    <a:pt x="37" y="70"/>
                  </a:lnTo>
                  <a:lnTo>
                    <a:pt x="40" y="70"/>
                  </a:lnTo>
                  <a:lnTo>
                    <a:pt x="44" y="70"/>
                  </a:lnTo>
                  <a:lnTo>
                    <a:pt x="44" y="74"/>
                  </a:lnTo>
                  <a:lnTo>
                    <a:pt x="44" y="70"/>
                  </a:lnTo>
                  <a:lnTo>
                    <a:pt x="40" y="70"/>
                  </a:lnTo>
                  <a:lnTo>
                    <a:pt x="37" y="74"/>
                  </a:lnTo>
                  <a:lnTo>
                    <a:pt x="40" y="74"/>
                  </a:lnTo>
                  <a:lnTo>
                    <a:pt x="40" y="78"/>
                  </a:lnTo>
                  <a:lnTo>
                    <a:pt x="40" y="81"/>
                  </a:lnTo>
                  <a:lnTo>
                    <a:pt x="40" y="81"/>
                  </a:lnTo>
                  <a:lnTo>
                    <a:pt x="40" y="81"/>
                  </a:lnTo>
                  <a:lnTo>
                    <a:pt x="48" y="85"/>
                  </a:lnTo>
                  <a:lnTo>
                    <a:pt x="51" y="89"/>
                  </a:lnTo>
                  <a:lnTo>
                    <a:pt x="55" y="89"/>
                  </a:lnTo>
                  <a:lnTo>
                    <a:pt x="55" y="92"/>
                  </a:lnTo>
                  <a:lnTo>
                    <a:pt x="55" y="92"/>
                  </a:lnTo>
                  <a:lnTo>
                    <a:pt x="55" y="96"/>
                  </a:lnTo>
                  <a:lnTo>
                    <a:pt x="55" y="96"/>
                  </a:lnTo>
                  <a:lnTo>
                    <a:pt x="51" y="100"/>
                  </a:lnTo>
                  <a:lnTo>
                    <a:pt x="55" y="100"/>
                  </a:lnTo>
                  <a:lnTo>
                    <a:pt x="59" y="104"/>
                  </a:lnTo>
                  <a:lnTo>
                    <a:pt x="63" y="111"/>
                  </a:lnTo>
                  <a:lnTo>
                    <a:pt x="59" y="107"/>
                  </a:lnTo>
                  <a:lnTo>
                    <a:pt x="59" y="104"/>
                  </a:lnTo>
                  <a:lnTo>
                    <a:pt x="55" y="104"/>
                  </a:lnTo>
                  <a:lnTo>
                    <a:pt x="55" y="104"/>
                  </a:lnTo>
                  <a:lnTo>
                    <a:pt x="51" y="111"/>
                  </a:lnTo>
                  <a:lnTo>
                    <a:pt x="51" y="118"/>
                  </a:lnTo>
                  <a:lnTo>
                    <a:pt x="55" y="118"/>
                  </a:lnTo>
                  <a:lnTo>
                    <a:pt x="51" y="118"/>
                  </a:lnTo>
                  <a:lnTo>
                    <a:pt x="51" y="130"/>
                  </a:lnTo>
                  <a:lnTo>
                    <a:pt x="48" y="141"/>
                  </a:lnTo>
                  <a:lnTo>
                    <a:pt x="44" y="141"/>
                  </a:lnTo>
                  <a:lnTo>
                    <a:pt x="48" y="141"/>
                  </a:lnTo>
                  <a:lnTo>
                    <a:pt x="48" y="144"/>
                  </a:lnTo>
                  <a:lnTo>
                    <a:pt x="51" y="144"/>
                  </a:lnTo>
                  <a:lnTo>
                    <a:pt x="51" y="148"/>
                  </a:lnTo>
                  <a:lnTo>
                    <a:pt x="51" y="148"/>
                  </a:lnTo>
                  <a:lnTo>
                    <a:pt x="55" y="148"/>
                  </a:lnTo>
                  <a:lnTo>
                    <a:pt x="63" y="152"/>
                  </a:lnTo>
                  <a:lnTo>
                    <a:pt x="66" y="156"/>
                  </a:lnTo>
                  <a:lnTo>
                    <a:pt x="70" y="152"/>
                  </a:lnTo>
                  <a:lnTo>
                    <a:pt x="74" y="156"/>
                  </a:lnTo>
                  <a:lnTo>
                    <a:pt x="77" y="156"/>
                  </a:lnTo>
                  <a:lnTo>
                    <a:pt x="77" y="156"/>
                  </a:lnTo>
                  <a:lnTo>
                    <a:pt x="81" y="156"/>
                  </a:lnTo>
                  <a:lnTo>
                    <a:pt x="89" y="156"/>
                  </a:lnTo>
                  <a:lnTo>
                    <a:pt x="92" y="156"/>
                  </a:lnTo>
                  <a:lnTo>
                    <a:pt x="96" y="156"/>
                  </a:lnTo>
                  <a:lnTo>
                    <a:pt x="100" y="156"/>
                  </a:lnTo>
                  <a:lnTo>
                    <a:pt x="107" y="156"/>
                  </a:lnTo>
                  <a:lnTo>
                    <a:pt x="114" y="159"/>
                  </a:lnTo>
                  <a:lnTo>
                    <a:pt x="118" y="159"/>
                  </a:lnTo>
                  <a:lnTo>
                    <a:pt x="114" y="159"/>
                  </a:lnTo>
                  <a:lnTo>
                    <a:pt x="114" y="156"/>
                  </a:lnTo>
                  <a:lnTo>
                    <a:pt x="114" y="148"/>
                  </a:lnTo>
                  <a:lnTo>
                    <a:pt x="118" y="148"/>
                  </a:lnTo>
                  <a:lnTo>
                    <a:pt x="122" y="144"/>
                  </a:lnTo>
                  <a:lnTo>
                    <a:pt x="126" y="137"/>
                  </a:lnTo>
                  <a:lnTo>
                    <a:pt x="129" y="137"/>
                  </a:lnTo>
                  <a:lnTo>
                    <a:pt x="129" y="141"/>
                  </a:lnTo>
                  <a:lnTo>
                    <a:pt x="133" y="141"/>
                  </a:lnTo>
                  <a:lnTo>
                    <a:pt x="137" y="141"/>
                  </a:lnTo>
                  <a:lnTo>
                    <a:pt x="140" y="141"/>
                  </a:lnTo>
                  <a:lnTo>
                    <a:pt x="144" y="141"/>
                  </a:lnTo>
                  <a:lnTo>
                    <a:pt x="144" y="141"/>
                  </a:lnTo>
                  <a:lnTo>
                    <a:pt x="155" y="144"/>
                  </a:lnTo>
                  <a:lnTo>
                    <a:pt x="159" y="148"/>
                  </a:lnTo>
                  <a:lnTo>
                    <a:pt x="166" y="148"/>
                  </a:lnTo>
                  <a:lnTo>
                    <a:pt x="166" y="144"/>
                  </a:lnTo>
                  <a:lnTo>
                    <a:pt x="166" y="144"/>
                  </a:lnTo>
                  <a:lnTo>
                    <a:pt x="170" y="141"/>
                  </a:lnTo>
                  <a:lnTo>
                    <a:pt x="181" y="133"/>
                  </a:lnTo>
                  <a:lnTo>
                    <a:pt x="181" y="133"/>
                  </a:lnTo>
                  <a:lnTo>
                    <a:pt x="181" y="130"/>
                  </a:lnTo>
                  <a:lnTo>
                    <a:pt x="181" y="126"/>
                  </a:lnTo>
                  <a:lnTo>
                    <a:pt x="177" y="126"/>
                  </a:lnTo>
                  <a:lnTo>
                    <a:pt x="174" y="122"/>
                  </a:lnTo>
                  <a:lnTo>
                    <a:pt x="170" y="115"/>
                  </a:lnTo>
                  <a:lnTo>
                    <a:pt x="166" y="111"/>
                  </a:lnTo>
                  <a:lnTo>
                    <a:pt x="170" y="111"/>
                  </a:lnTo>
                  <a:lnTo>
                    <a:pt x="174" y="107"/>
                  </a:lnTo>
                  <a:lnTo>
                    <a:pt x="174" y="104"/>
                  </a:lnTo>
                  <a:lnTo>
                    <a:pt x="170" y="100"/>
                  </a:lnTo>
                  <a:lnTo>
                    <a:pt x="170" y="96"/>
                  </a:lnTo>
                  <a:lnTo>
                    <a:pt x="174" y="96"/>
                  </a:lnTo>
                  <a:lnTo>
                    <a:pt x="174" y="96"/>
                  </a:lnTo>
                  <a:lnTo>
                    <a:pt x="174" y="96"/>
                  </a:lnTo>
                  <a:close/>
                  <a:moveTo>
                    <a:pt x="207" y="178"/>
                  </a:moveTo>
                  <a:lnTo>
                    <a:pt x="203" y="178"/>
                  </a:lnTo>
                  <a:lnTo>
                    <a:pt x="200" y="174"/>
                  </a:lnTo>
                  <a:lnTo>
                    <a:pt x="203" y="174"/>
                  </a:lnTo>
                  <a:lnTo>
                    <a:pt x="203" y="174"/>
                  </a:lnTo>
                  <a:lnTo>
                    <a:pt x="203" y="170"/>
                  </a:lnTo>
                  <a:lnTo>
                    <a:pt x="200" y="170"/>
                  </a:lnTo>
                  <a:lnTo>
                    <a:pt x="203" y="170"/>
                  </a:lnTo>
                  <a:lnTo>
                    <a:pt x="200" y="170"/>
                  </a:lnTo>
                  <a:lnTo>
                    <a:pt x="200" y="167"/>
                  </a:lnTo>
                  <a:lnTo>
                    <a:pt x="200" y="167"/>
                  </a:lnTo>
                  <a:lnTo>
                    <a:pt x="200" y="167"/>
                  </a:lnTo>
                  <a:lnTo>
                    <a:pt x="196" y="163"/>
                  </a:lnTo>
                  <a:lnTo>
                    <a:pt x="196" y="163"/>
                  </a:lnTo>
                  <a:lnTo>
                    <a:pt x="200" y="163"/>
                  </a:lnTo>
                  <a:lnTo>
                    <a:pt x="200" y="159"/>
                  </a:lnTo>
                  <a:lnTo>
                    <a:pt x="196" y="159"/>
                  </a:lnTo>
                  <a:lnTo>
                    <a:pt x="200" y="156"/>
                  </a:lnTo>
                  <a:lnTo>
                    <a:pt x="203" y="156"/>
                  </a:lnTo>
                  <a:lnTo>
                    <a:pt x="207" y="152"/>
                  </a:lnTo>
                  <a:lnTo>
                    <a:pt x="207" y="156"/>
                  </a:lnTo>
                  <a:lnTo>
                    <a:pt x="211" y="156"/>
                  </a:lnTo>
                  <a:lnTo>
                    <a:pt x="211" y="152"/>
                  </a:lnTo>
                  <a:lnTo>
                    <a:pt x="211" y="148"/>
                  </a:lnTo>
                  <a:lnTo>
                    <a:pt x="211" y="148"/>
                  </a:lnTo>
                  <a:lnTo>
                    <a:pt x="211" y="148"/>
                  </a:lnTo>
                  <a:lnTo>
                    <a:pt x="211" y="152"/>
                  </a:lnTo>
                  <a:lnTo>
                    <a:pt x="211" y="156"/>
                  </a:lnTo>
                  <a:lnTo>
                    <a:pt x="214" y="163"/>
                  </a:lnTo>
                  <a:lnTo>
                    <a:pt x="211" y="167"/>
                  </a:lnTo>
                  <a:lnTo>
                    <a:pt x="211" y="170"/>
                  </a:lnTo>
                  <a:lnTo>
                    <a:pt x="211" y="178"/>
                  </a:lnTo>
                  <a:lnTo>
                    <a:pt x="207" y="1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7" name="Freeform 71">
              <a:extLst>
                <a:ext uri="{FF2B5EF4-FFF2-40B4-BE49-F238E27FC236}">
                  <a16:creationId xmlns:a16="http://schemas.microsoft.com/office/drawing/2014/main" xmlns="" id="{F1F838D6-B29C-4FCF-BD21-ED158C07D77E}"/>
                </a:ext>
              </a:extLst>
            </p:cNvPr>
            <p:cNvSpPr/>
            <p:nvPr/>
          </p:nvSpPr>
          <p:spPr bwMode="auto">
            <a:xfrm>
              <a:off x="5363945" y="3304281"/>
              <a:ext cx="14331" cy="13966"/>
            </a:xfrm>
            <a:custGeom>
              <a:avLst/>
              <a:gdLst>
                <a:gd name="T0" fmla="*/ 0 w 8"/>
                <a:gd name="T1" fmla="*/ 0 h 8"/>
                <a:gd name="T2" fmla="*/ 0 w 8"/>
                <a:gd name="T3" fmla="*/ 4 h 8"/>
                <a:gd name="T4" fmla="*/ 4 w 8"/>
                <a:gd name="T5" fmla="*/ 8 h 8"/>
                <a:gd name="T6" fmla="*/ 8 w 8"/>
                <a:gd name="T7" fmla="*/ 4 h 8"/>
                <a:gd name="T8" fmla="*/ 8 w 8"/>
                <a:gd name="T9" fmla="*/ 4 h 8"/>
                <a:gd name="T10" fmla="*/ 0 w 8"/>
                <a:gd name="T11" fmla="*/ 0 h 8"/>
              </a:gdLst>
              <a:ahLst/>
              <a:cxnLst>
                <a:cxn ang="0">
                  <a:pos x="T0" y="T1"/>
                </a:cxn>
                <a:cxn ang="0">
                  <a:pos x="T2" y="T3"/>
                </a:cxn>
                <a:cxn ang="0">
                  <a:pos x="T4" y="T5"/>
                </a:cxn>
                <a:cxn ang="0">
                  <a:pos x="T6" y="T7"/>
                </a:cxn>
                <a:cxn ang="0">
                  <a:pos x="T8" y="T9"/>
                </a:cxn>
                <a:cxn ang="0">
                  <a:pos x="T10" y="T11"/>
                </a:cxn>
              </a:cxnLst>
              <a:rect l="0" t="0" r="r" b="b"/>
              <a:pathLst>
                <a:path w="8" h="8">
                  <a:moveTo>
                    <a:pt x="0" y="0"/>
                  </a:moveTo>
                  <a:lnTo>
                    <a:pt x="0" y="4"/>
                  </a:lnTo>
                  <a:lnTo>
                    <a:pt x="4" y="8"/>
                  </a:lnTo>
                  <a:lnTo>
                    <a:pt x="8" y="4"/>
                  </a:lnTo>
                  <a:lnTo>
                    <a:pt x="8" y="4"/>
                  </a:lnTo>
                  <a:lnTo>
                    <a:pt x="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8" name="Freeform 72">
              <a:extLst>
                <a:ext uri="{FF2B5EF4-FFF2-40B4-BE49-F238E27FC236}">
                  <a16:creationId xmlns:a16="http://schemas.microsoft.com/office/drawing/2014/main" xmlns="" id="{7553CFB7-9464-4192-818C-122A1E8AE308}"/>
                </a:ext>
              </a:extLst>
            </p:cNvPr>
            <p:cNvSpPr>
              <a:spLocks noEditPoints="1"/>
            </p:cNvSpPr>
            <p:nvPr/>
          </p:nvSpPr>
          <p:spPr bwMode="auto">
            <a:xfrm>
              <a:off x="5138230" y="2955136"/>
              <a:ext cx="338573" cy="329942"/>
            </a:xfrm>
            <a:custGeom>
              <a:avLst/>
              <a:gdLst>
                <a:gd name="T0" fmla="*/ 8 w 189"/>
                <a:gd name="T1" fmla="*/ 48 h 189"/>
                <a:gd name="T2" fmla="*/ 8 w 189"/>
                <a:gd name="T3" fmla="*/ 30 h 189"/>
                <a:gd name="T4" fmla="*/ 15 w 189"/>
                <a:gd name="T5" fmla="*/ 18 h 189"/>
                <a:gd name="T6" fmla="*/ 34 w 189"/>
                <a:gd name="T7" fmla="*/ 18 h 189"/>
                <a:gd name="T8" fmla="*/ 48 w 189"/>
                <a:gd name="T9" fmla="*/ 15 h 189"/>
                <a:gd name="T10" fmla="*/ 63 w 189"/>
                <a:gd name="T11" fmla="*/ 0 h 189"/>
                <a:gd name="T12" fmla="*/ 85 w 189"/>
                <a:gd name="T13" fmla="*/ 4 h 189"/>
                <a:gd name="T14" fmla="*/ 108 w 189"/>
                <a:gd name="T15" fmla="*/ 15 h 189"/>
                <a:gd name="T16" fmla="*/ 100 w 189"/>
                <a:gd name="T17" fmla="*/ 26 h 189"/>
                <a:gd name="T18" fmla="*/ 85 w 189"/>
                <a:gd name="T19" fmla="*/ 33 h 189"/>
                <a:gd name="T20" fmla="*/ 89 w 189"/>
                <a:gd name="T21" fmla="*/ 48 h 189"/>
                <a:gd name="T22" fmla="*/ 104 w 189"/>
                <a:gd name="T23" fmla="*/ 63 h 189"/>
                <a:gd name="T24" fmla="*/ 119 w 189"/>
                <a:gd name="T25" fmla="*/ 82 h 189"/>
                <a:gd name="T26" fmla="*/ 134 w 189"/>
                <a:gd name="T27" fmla="*/ 93 h 189"/>
                <a:gd name="T28" fmla="*/ 152 w 189"/>
                <a:gd name="T29" fmla="*/ 96 h 189"/>
                <a:gd name="T30" fmla="*/ 152 w 189"/>
                <a:gd name="T31" fmla="*/ 104 h 189"/>
                <a:gd name="T32" fmla="*/ 185 w 189"/>
                <a:gd name="T33" fmla="*/ 119 h 189"/>
                <a:gd name="T34" fmla="*/ 185 w 189"/>
                <a:gd name="T35" fmla="*/ 130 h 189"/>
                <a:gd name="T36" fmla="*/ 178 w 189"/>
                <a:gd name="T37" fmla="*/ 126 h 189"/>
                <a:gd name="T38" fmla="*/ 167 w 189"/>
                <a:gd name="T39" fmla="*/ 119 h 189"/>
                <a:gd name="T40" fmla="*/ 163 w 189"/>
                <a:gd name="T41" fmla="*/ 130 h 189"/>
                <a:gd name="T42" fmla="*/ 163 w 189"/>
                <a:gd name="T43" fmla="*/ 137 h 189"/>
                <a:gd name="T44" fmla="*/ 167 w 189"/>
                <a:gd name="T45" fmla="*/ 148 h 189"/>
                <a:gd name="T46" fmla="*/ 156 w 189"/>
                <a:gd name="T47" fmla="*/ 167 h 189"/>
                <a:gd name="T48" fmla="*/ 145 w 189"/>
                <a:gd name="T49" fmla="*/ 163 h 189"/>
                <a:gd name="T50" fmla="*/ 152 w 189"/>
                <a:gd name="T51" fmla="*/ 152 h 189"/>
                <a:gd name="T52" fmla="*/ 152 w 189"/>
                <a:gd name="T53" fmla="*/ 141 h 189"/>
                <a:gd name="T54" fmla="*/ 145 w 189"/>
                <a:gd name="T55" fmla="*/ 130 h 189"/>
                <a:gd name="T56" fmla="*/ 134 w 189"/>
                <a:gd name="T57" fmla="*/ 122 h 189"/>
                <a:gd name="T58" fmla="*/ 126 w 189"/>
                <a:gd name="T59" fmla="*/ 115 h 189"/>
                <a:gd name="T60" fmla="*/ 111 w 189"/>
                <a:gd name="T61" fmla="*/ 108 h 189"/>
                <a:gd name="T62" fmla="*/ 100 w 189"/>
                <a:gd name="T63" fmla="*/ 104 h 189"/>
                <a:gd name="T64" fmla="*/ 82 w 189"/>
                <a:gd name="T65" fmla="*/ 89 h 189"/>
                <a:gd name="T66" fmla="*/ 67 w 189"/>
                <a:gd name="T67" fmla="*/ 74 h 189"/>
                <a:gd name="T68" fmla="*/ 56 w 189"/>
                <a:gd name="T69" fmla="*/ 59 h 189"/>
                <a:gd name="T70" fmla="*/ 45 w 189"/>
                <a:gd name="T71" fmla="*/ 52 h 189"/>
                <a:gd name="T72" fmla="*/ 15 w 189"/>
                <a:gd name="T73" fmla="*/ 59 h 189"/>
                <a:gd name="T74" fmla="*/ 30 w 189"/>
                <a:gd name="T75" fmla="*/ 108 h 189"/>
                <a:gd name="T76" fmla="*/ 26 w 189"/>
                <a:gd name="T77" fmla="*/ 111 h 189"/>
                <a:gd name="T78" fmla="*/ 71 w 189"/>
                <a:gd name="T79" fmla="*/ 85 h 189"/>
                <a:gd name="T80" fmla="*/ 63 w 189"/>
                <a:gd name="T81" fmla="*/ 78 h 189"/>
                <a:gd name="T82" fmla="*/ 56 w 189"/>
                <a:gd name="T83" fmla="*/ 78 h 189"/>
                <a:gd name="T84" fmla="*/ 41 w 189"/>
                <a:gd name="T85" fmla="*/ 145 h 189"/>
                <a:gd name="T86" fmla="*/ 52 w 189"/>
                <a:gd name="T87" fmla="*/ 145 h 189"/>
                <a:gd name="T88" fmla="*/ 48 w 189"/>
                <a:gd name="T89" fmla="*/ 122 h 189"/>
                <a:gd name="T90" fmla="*/ 45 w 189"/>
                <a:gd name="T91" fmla="*/ 108 h 189"/>
                <a:gd name="T92" fmla="*/ 30 w 189"/>
                <a:gd name="T93" fmla="*/ 115 h 189"/>
                <a:gd name="T94" fmla="*/ 30 w 189"/>
                <a:gd name="T95" fmla="*/ 122 h 189"/>
                <a:gd name="T96" fmla="*/ 34 w 189"/>
                <a:gd name="T97" fmla="*/ 130 h 189"/>
                <a:gd name="T98" fmla="*/ 34 w 189"/>
                <a:gd name="T99" fmla="*/ 148 h 189"/>
                <a:gd name="T100" fmla="*/ 141 w 189"/>
                <a:gd name="T101" fmla="*/ 185 h 189"/>
                <a:gd name="T102" fmla="*/ 145 w 189"/>
                <a:gd name="T103" fmla="*/ 163 h 189"/>
                <a:gd name="T104" fmla="*/ 130 w 189"/>
                <a:gd name="T105" fmla="*/ 167 h 189"/>
                <a:gd name="T106" fmla="*/ 104 w 189"/>
                <a:gd name="T107" fmla="*/ 163 h 189"/>
                <a:gd name="T108" fmla="*/ 100 w 189"/>
                <a:gd name="T109" fmla="*/ 174 h 189"/>
                <a:gd name="T110" fmla="*/ 122 w 189"/>
                <a:gd name="T111" fmla="*/ 185 h 189"/>
                <a:gd name="T112" fmla="*/ 141 w 189"/>
                <a:gd name="T113" fmla="*/ 189 h 1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89" h="189">
                  <a:moveTo>
                    <a:pt x="15" y="59"/>
                  </a:moveTo>
                  <a:lnTo>
                    <a:pt x="15" y="56"/>
                  </a:lnTo>
                  <a:lnTo>
                    <a:pt x="15" y="52"/>
                  </a:lnTo>
                  <a:lnTo>
                    <a:pt x="11" y="52"/>
                  </a:lnTo>
                  <a:lnTo>
                    <a:pt x="8" y="48"/>
                  </a:lnTo>
                  <a:lnTo>
                    <a:pt x="4" y="41"/>
                  </a:lnTo>
                  <a:lnTo>
                    <a:pt x="0" y="37"/>
                  </a:lnTo>
                  <a:lnTo>
                    <a:pt x="4" y="37"/>
                  </a:lnTo>
                  <a:lnTo>
                    <a:pt x="8" y="33"/>
                  </a:lnTo>
                  <a:lnTo>
                    <a:pt x="8" y="30"/>
                  </a:lnTo>
                  <a:lnTo>
                    <a:pt x="4" y="26"/>
                  </a:lnTo>
                  <a:lnTo>
                    <a:pt x="4" y="22"/>
                  </a:lnTo>
                  <a:lnTo>
                    <a:pt x="8" y="22"/>
                  </a:lnTo>
                  <a:lnTo>
                    <a:pt x="11" y="22"/>
                  </a:lnTo>
                  <a:lnTo>
                    <a:pt x="15" y="18"/>
                  </a:lnTo>
                  <a:lnTo>
                    <a:pt x="22" y="22"/>
                  </a:lnTo>
                  <a:lnTo>
                    <a:pt x="26" y="11"/>
                  </a:lnTo>
                  <a:lnTo>
                    <a:pt x="30" y="15"/>
                  </a:lnTo>
                  <a:lnTo>
                    <a:pt x="30" y="18"/>
                  </a:lnTo>
                  <a:lnTo>
                    <a:pt x="34" y="18"/>
                  </a:lnTo>
                  <a:lnTo>
                    <a:pt x="37" y="22"/>
                  </a:lnTo>
                  <a:lnTo>
                    <a:pt x="41" y="18"/>
                  </a:lnTo>
                  <a:lnTo>
                    <a:pt x="41" y="15"/>
                  </a:lnTo>
                  <a:lnTo>
                    <a:pt x="48" y="15"/>
                  </a:lnTo>
                  <a:lnTo>
                    <a:pt x="48" y="15"/>
                  </a:lnTo>
                  <a:lnTo>
                    <a:pt x="52" y="18"/>
                  </a:lnTo>
                  <a:lnTo>
                    <a:pt x="52" y="11"/>
                  </a:lnTo>
                  <a:lnTo>
                    <a:pt x="60" y="11"/>
                  </a:lnTo>
                  <a:lnTo>
                    <a:pt x="60" y="4"/>
                  </a:lnTo>
                  <a:lnTo>
                    <a:pt x="63" y="0"/>
                  </a:lnTo>
                  <a:lnTo>
                    <a:pt x="67" y="4"/>
                  </a:lnTo>
                  <a:lnTo>
                    <a:pt x="74" y="0"/>
                  </a:lnTo>
                  <a:lnTo>
                    <a:pt x="78" y="0"/>
                  </a:lnTo>
                  <a:lnTo>
                    <a:pt x="85" y="0"/>
                  </a:lnTo>
                  <a:lnTo>
                    <a:pt x="85" y="4"/>
                  </a:lnTo>
                  <a:lnTo>
                    <a:pt x="93" y="7"/>
                  </a:lnTo>
                  <a:lnTo>
                    <a:pt x="104" y="7"/>
                  </a:lnTo>
                  <a:lnTo>
                    <a:pt x="108" y="7"/>
                  </a:lnTo>
                  <a:lnTo>
                    <a:pt x="111" y="11"/>
                  </a:lnTo>
                  <a:lnTo>
                    <a:pt x="108" y="15"/>
                  </a:lnTo>
                  <a:lnTo>
                    <a:pt x="108" y="18"/>
                  </a:lnTo>
                  <a:lnTo>
                    <a:pt x="104" y="22"/>
                  </a:lnTo>
                  <a:lnTo>
                    <a:pt x="108" y="26"/>
                  </a:lnTo>
                  <a:lnTo>
                    <a:pt x="104" y="26"/>
                  </a:lnTo>
                  <a:lnTo>
                    <a:pt x="100" y="26"/>
                  </a:lnTo>
                  <a:lnTo>
                    <a:pt x="97" y="30"/>
                  </a:lnTo>
                  <a:lnTo>
                    <a:pt x="93" y="30"/>
                  </a:lnTo>
                  <a:lnTo>
                    <a:pt x="93" y="30"/>
                  </a:lnTo>
                  <a:lnTo>
                    <a:pt x="89" y="30"/>
                  </a:lnTo>
                  <a:lnTo>
                    <a:pt x="85" y="33"/>
                  </a:lnTo>
                  <a:lnTo>
                    <a:pt x="89" y="37"/>
                  </a:lnTo>
                  <a:lnTo>
                    <a:pt x="89" y="41"/>
                  </a:lnTo>
                  <a:lnTo>
                    <a:pt x="89" y="41"/>
                  </a:lnTo>
                  <a:lnTo>
                    <a:pt x="85" y="44"/>
                  </a:lnTo>
                  <a:lnTo>
                    <a:pt x="89" y="48"/>
                  </a:lnTo>
                  <a:lnTo>
                    <a:pt x="89" y="52"/>
                  </a:lnTo>
                  <a:lnTo>
                    <a:pt x="89" y="52"/>
                  </a:lnTo>
                  <a:lnTo>
                    <a:pt x="97" y="56"/>
                  </a:lnTo>
                  <a:lnTo>
                    <a:pt x="100" y="59"/>
                  </a:lnTo>
                  <a:lnTo>
                    <a:pt x="104" y="63"/>
                  </a:lnTo>
                  <a:lnTo>
                    <a:pt x="115" y="70"/>
                  </a:lnTo>
                  <a:lnTo>
                    <a:pt x="115" y="74"/>
                  </a:lnTo>
                  <a:lnTo>
                    <a:pt x="115" y="74"/>
                  </a:lnTo>
                  <a:lnTo>
                    <a:pt x="115" y="78"/>
                  </a:lnTo>
                  <a:lnTo>
                    <a:pt x="119" y="82"/>
                  </a:lnTo>
                  <a:lnTo>
                    <a:pt x="122" y="82"/>
                  </a:lnTo>
                  <a:lnTo>
                    <a:pt x="122" y="85"/>
                  </a:lnTo>
                  <a:lnTo>
                    <a:pt x="130" y="89"/>
                  </a:lnTo>
                  <a:lnTo>
                    <a:pt x="130" y="93"/>
                  </a:lnTo>
                  <a:lnTo>
                    <a:pt x="134" y="93"/>
                  </a:lnTo>
                  <a:lnTo>
                    <a:pt x="137" y="93"/>
                  </a:lnTo>
                  <a:lnTo>
                    <a:pt x="141" y="93"/>
                  </a:lnTo>
                  <a:lnTo>
                    <a:pt x="145" y="93"/>
                  </a:lnTo>
                  <a:lnTo>
                    <a:pt x="148" y="93"/>
                  </a:lnTo>
                  <a:lnTo>
                    <a:pt x="152" y="96"/>
                  </a:lnTo>
                  <a:lnTo>
                    <a:pt x="152" y="96"/>
                  </a:lnTo>
                  <a:lnTo>
                    <a:pt x="148" y="100"/>
                  </a:lnTo>
                  <a:lnTo>
                    <a:pt x="148" y="100"/>
                  </a:lnTo>
                  <a:lnTo>
                    <a:pt x="148" y="104"/>
                  </a:lnTo>
                  <a:lnTo>
                    <a:pt x="152" y="104"/>
                  </a:lnTo>
                  <a:lnTo>
                    <a:pt x="159" y="104"/>
                  </a:lnTo>
                  <a:lnTo>
                    <a:pt x="171" y="111"/>
                  </a:lnTo>
                  <a:lnTo>
                    <a:pt x="174" y="115"/>
                  </a:lnTo>
                  <a:lnTo>
                    <a:pt x="178" y="119"/>
                  </a:lnTo>
                  <a:lnTo>
                    <a:pt x="185" y="119"/>
                  </a:lnTo>
                  <a:lnTo>
                    <a:pt x="185" y="122"/>
                  </a:lnTo>
                  <a:lnTo>
                    <a:pt x="189" y="122"/>
                  </a:lnTo>
                  <a:lnTo>
                    <a:pt x="189" y="126"/>
                  </a:lnTo>
                  <a:lnTo>
                    <a:pt x="185" y="130"/>
                  </a:lnTo>
                  <a:lnTo>
                    <a:pt x="185" y="130"/>
                  </a:lnTo>
                  <a:lnTo>
                    <a:pt x="185" y="130"/>
                  </a:lnTo>
                  <a:lnTo>
                    <a:pt x="185" y="133"/>
                  </a:lnTo>
                  <a:lnTo>
                    <a:pt x="182" y="130"/>
                  </a:lnTo>
                  <a:lnTo>
                    <a:pt x="182" y="130"/>
                  </a:lnTo>
                  <a:lnTo>
                    <a:pt x="178" y="126"/>
                  </a:lnTo>
                  <a:lnTo>
                    <a:pt x="178" y="122"/>
                  </a:lnTo>
                  <a:lnTo>
                    <a:pt x="178" y="122"/>
                  </a:lnTo>
                  <a:lnTo>
                    <a:pt x="174" y="122"/>
                  </a:lnTo>
                  <a:lnTo>
                    <a:pt x="171" y="122"/>
                  </a:lnTo>
                  <a:lnTo>
                    <a:pt x="167" y="119"/>
                  </a:lnTo>
                  <a:lnTo>
                    <a:pt x="167" y="119"/>
                  </a:lnTo>
                  <a:lnTo>
                    <a:pt x="163" y="122"/>
                  </a:lnTo>
                  <a:lnTo>
                    <a:pt x="163" y="126"/>
                  </a:lnTo>
                  <a:lnTo>
                    <a:pt x="163" y="126"/>
                  </a:lnTo>
                  <a:lnTo>
                    <a:pt x="163" y="130"/>
                  </a:lnTo>
                  <a:lnTo>
                    <a:pt x="159" y="130"/>
                  </a:lnTo>
                  <a:lnTo>
                    <a:pt x="159" y="133"/>
                  </a:lnTo>
                  <a:lnTo>
                    <a:pt x="159" y="133"/>
                  </a:lnTo>
                  <a:lnTo>
                    <a:pt x="159" y="137"/>
                  </a:lnTo>
                  <a:lnTo>
                    <a:pt x="163" y="137"/>
                  </a:lnTo>
                  <a:lnTo>
                    <a:pt x="167" y="141"/>
                  </a:lnTo>
                  <a:lnTo>
                    <a:pt x="167" y="141"/>
                  </a:lnTo>
                  <a:lnTo>
                    <a:pt x="167" y="145"/>
                  </a:lnTo>
                  <a:lnTo>
                    <a:pt x="167" y="148"/>
                  </a:lnTo>
                  <a:lnTo>
                    <a:pt x="167" y="148"/>
                  </a:lnTo>
                  <a:lnTo>
                    <a:pt x="163" y="148"/>
                  </a:lnTo>
                  <a:lnTo>
                    <a:pt x="163" y="152"/>
                  </a:lnTo>
                  <a:lnTo>
                    <a:pt x="163" y="159"/>
                  </a:lnTo>
                  <a:lnTo>
                    <a:pt x="156" y="163"/>
                  </a:lnTo>
                  <a:lnTo>
                    <a:pt x="156" y="167"/>
                  </a:lnTo>
                  <a:lnTo>
                    <a:pt x="156" y="167"/>
                  </a:lnTo>
                  <a:lnTo>
                    <a:pt x="148" y="167"/>
                  </a:lnTo>
                  <a:lnTo>
                    <a:pt x="145" y="167"/>
                  </a:lnTo>
                  <a:lnTo>
                    <a:pt x="145" y="163"/>
                  </a:lnTo>
                  <a:lnTo>
                    <a:pt x="145" y="163"/>
                  </a:lnTo>
                  <a:lnTo>
                    <a:pt x="148" y="159"/>
                  </a:lnTo>
                  <a:lnTo>
                    <a:pt x="152" y="159"/>
                  </a:lnTo>
                  <a:lnTo>
                    <a:pt x="152" y="156"/>
                  </a:lnTo>
                  <a:lnTo>
                    <a:pt x="152" y="152"/>
                  </a:lnTo>
                  <a:lnTo>
                    <a:pt x="152" y="152"/>
                  </a:lnTo>
                  <a:lnTo>
                    <a:pt x="152" y="152"/>
                  </a:lnTo>
                  <a:lnTo>
                    <a:pt x="156" y="152"/>
                  </a:lnTo>
                  <a:lnTo>
                    <a:pt x="156" y="148"/>
                  </a:lnTo>
                  <a:lnTo>
                    <a:pt x="152" y="145"/>
                  </a:lnTo>
                  <a:lnTo>
                    <a:pt x="152" y="141"/>
                  </a:lnTo>
                  <a:lnTo>
                    <a:pt x="148" y="137"/>
                  </a:lnTo>
                  <a:lnTo>
                    <a:pt x="148" y="133"/>
                  </a:lnTo>
                  <a:lnTo>
                    <a:pt x="148" y="130"/>
                  </a:lnTo>
                  <a:lnTo>
                    <a:pt x="145" y="126"/>
                  </a:lnTo>
                  <a:lnTo>
                    <a:pt x="145" y="130"/>
                  </a:lnTo>
                  <a:lnTo>
                    <a:pt x="137" y="126"/>
                  </a:lnTo>
                  <a:lnTo>
                    <a:pt x="137" y="126"/>
                  </a:lnTo>
                  <a:lnTo>
                    <a:pt x="134" y="126"/>
                  </a:lnTo>
                  <a:lnTo>
                    <a:pt x="134" y="122"/>
                  </a:lnTo>
                  <a:lnTo>
                    <a:pt x="134" y="122"/>
                  </a:lnTo>
                  <a:lnTo>
                    <a:pt x="134" y="119"/>
                  </a:lnTo>
                  <a:lnTo>
                    <a:pt x="130" y="119"/>
                  </a:lnTo>
                  <a:lnTo>
                    <a:pt x="130" y="119"/>
                  </a:lnTo>
                  <a:lnTo>
                    <a:pt x="126" y="119"/>
                  </a:lnTo>
                  <a:lnTo>
                    <a:pt x="126" y="115"/>
                  </a:lnTo>
                  <a:lnTo>
                    <a:pt x="122" y="115"/>
                  </a:lnTo>
                  <a:lnTo>
                    <a:pt x="122" y="115"/>
                  </a:lnTo>
                  <a:lnTo>
                    <a:pt x="119" y="115"/>
                  </a:lnTo>
                  <a:lnTo>
                    <a:pt x="115" y="108"/>
                  </a:lnTo>
                  <a:lnTo>
                    <a:pt x="111" y="108"/>
                  </a:lnTo>
                  <a:lnTo>
                    <a:pt x="108" y="108"/>
                  </a:lnTo>
                  <a:lnTo>
                    <a:pt x="108" y="108"/>
                  </a:lnTo>
                  <a:lnTo>
                    <a:pt x="104" y="108"/>
                  </a:lnTo>
                  <a:lnTo>
                    <a:pt x="104" y="104"/>
                  </a:lnTo>
                  <a:lnTo>
                    <a:pt x="100" y="104"/>
                  </a:lnTo>
                  <a:lnTo>
                    <a:pt x="97" y="104"/>
                  </a:lnTo>
                  <a:lnTo>
                    <a:pt x="93" y="100"/>
                  </a:lnTo>
                  <a:lnTo>
                    <a:pt x="85" y="93"/>
                  </a:lnTo>
                  <a:lnTo>
                    <a:pt x="82" y="89"/>
                  </a:lnTo>
                  <a:lnTo>
                    <a:pt x="82" y="89"/>
                  </a:lnTo>
                  <a:lnTo>
                    <a:pt x="78" y="85"/>
                  </a:lnTo>
                  <a:lnTo>
                    <a:pt x="74" y="85"/>
                  </a:lnTo>
                  <a:lnTo>
                    <a:pt x="74" y="82"/>
                  </a:lnTo>
                  <a:lnTo>
                    <a:pt x="71" y="78"/>
                  </a:lnTo>
                  <a:lnTo>
                    <a:pt x="67" y="74"/>
                  </a:lnTo>
                  <a:lnTo>
                    <a:pt x="63" y="74"/>
                  </a:lnTo>
                  <a:lnTo>
                    <a:pt x="63" y="70"/>
                  </a:lnTo>
                  <a:lnTo>
                    <a:pt x="60" y="67"/>
                  </a:lnTo>
                  <a:lnTo>
                    <a:pt x="60" y="67"/>
                  </a:lnTo>
                  <a:lnTo>
                    <a:pt x="56" y="59"/>
                  </a:lnTo>
                  <a:lnTo>
                    <a:pt x="56" y="59"/>
                  </a:lnTo>
                  <a:lnTo>
                    <a:pt x="56" y="56"/>
                  </a:lnTo>
                  <a:lnTo>
                    <a:pt x="52" y="56"/>
                  </a:lnTo>
                  <a:lnTo>
                    <a:pt x="48" y="52"/>
                  </a:lnTo>
                  <a:lnTo>
                    <a:pt x="45" y="52"/>
                  </a:lnTo>
                  <a:lnTo>
                    <a:pt x="34" y="48"/>
                  </a:lnTo>
                  <a:lnTo>
                    <a:pt x="26" y="52"/>
                  </a:lnTo>
                  <a:lnTo>
                    <a:pt x="26" y="56"/>
                  </a:lnTo>
                  <a:lnTo>
                    <a:pt x="22" y="59"/>
                  </a:lnTo>
                  <a:lnTo>
                    <a:pt x="15" y="59"/>
                  </a:lnTo>
                  <a:lnTo>
                    <a:pt x="15" y="59"/>
                  </a:lnTo>
                  <a:close/>
                  <a:moveTo>
                    <a:pt x="26" y="111"/>
                  </a:moveTo>
                  <a:lnTo>
                    <a:pt x="30" y="111"/>
                  </a:lnTo>
                  <a:lnTo>
                    <a:pt x="30" y="108"/>
                  </a:lnTo>
                  <a:lnTo>
                    <a:pt x="30" y="108"/>
                  </a:lnTo>
                  <a:lnTo>
                    <a:pt x="30" y="108"/>
                  </a:lnTo>
                  <a:lnTo>
                    <a:pt x="30" y="108"/>
                  </a:lnTo>
                  <a:lnTo>
                    <a:pt x="26" y="108"/>
                  </a:lnTo>
                  <a:lnTo>
                    <a:pt x="26" y="111"/>
                  </a:lnTo>
                  <a:lnTo>
                    <a:pt x="26" y="111"/>
                  </a:lnTo>
                  <a:close/>
                  <a:moveTo>
                    <a:pt x="71" y="85"/>
                  </a:moveTo>
                  <a:lnTo>
                    <a:pt x="71" y="85"/>
                  </a:lnTo>
                  <a:lnTo>
                    <a:pt x="71" y="85"/>
                  </a:lnTo>
                  <a:lnTo>
                    <a:pt x="71" y="85"/>
                  </a:lnTo>
                  <a:lnTo>
                    <a:pt x="71" y="85"/>
                  </a:lnTo>
                  <a:close/>
                  <a:moveTo>
                    <a:pt x="56" y="78"/>
                  </a:moveTo>
                  <a:lnTo>
                    <a:pt x="56" y="78"/>
                  </a:lnTo>
                  <a:lnTo>
                    <a:pt x="56" y="78"/>
                  </a:lnTo>
                  <a:lnTo>
                    <a:pt x="60" y="78"/>
                  </a:lnTo>
                  <a:lnTo>
                    <a:pt x="63" y="78"/>
                  </a:lnTo>
                  <a:lnTo>
                    <a:pt x="63" y="78"/>
                  </a:lnTo>
                  <a:lnTo>
                    <a:pt x="60" y="74"/>
                  </a:lnTo>
                  <a:lnTo>
                    <a:pt x="60" y="78"/>
                  </a:lnTo>
                  <a:lnTo>
                    <a:pt x="56" y="78"/>
                  </a:lnTo>
                  <a:lnTo>
                    <a:pt x="56" y="78"/>
                  </a:lnTo>
                  <a:close/>
                  <a:moveTo>
                    <a:pt x="37" y="152"/>
                  </a:moveTo>
                  <a:lnTo>
                    <a:pt x="37" y="148"/>
                  </a:lnTo>
                  <a:lnTo>
                    <a:pt x="37" y="152"/>
                  </a:lnTo>
                  <a:lnTo>
                    <a:pt x="41" y="148"/>
                  </a:lnTo>
                  <a:lnTo>
                    <a:pt x="41" y="145"/>
                  </a:lnTo>
                  <a:lnTo>
                    <a:pt x="41" y="145"/>
                  </a:lnTo>
                  <a:lnTo>
                    <a:pt x="45" y="145"/>
                  </a:lnTo>
                  <a:lnTo>
                    <a:pt x="48" y="145"/>
                  </a:lnTo>
                  <a:lnTo>
                    <a:pt x="48" y="145"/>
                  </a:lnTo>
                  <a:lnTo>
                    <a:pt x="52" y="145"/>
                  </a:lnTo>
                  <a:lnTo>
                    <a:pt x="52" y="137"/>
                  </a:lnTo>
                  <a:lnTo>
                    <a:pt x="52" y="137"/>
                  </a:lnTo>
                  <a:lnTo>
                    <a:pt x="48" y="130"/>
                  </a:lnTo>
                  <a:lnTo>
                    <a:pt x="52" y="126"/>
                  </a:lnTo>
                  <a:lnTo>
                    <a:pt x="48" y="122"/>
                  </a:lnTo>
                  <a:lnTo>
                    <a:pt x="52" y="119"/>
                  </a:lnTo>
                  <a:lnTo>
                    <a:pt x="52" y="119"/>
                  </a:lnTo>
                  <a:lnTo>
                    <a:pt x="52" y="115"/>
                  </a:lnTo>
                  <a:lnTo>
                    <a:pt x="48" y="111"/>
                  </a:lnTo>
                  <a:lnTo>
                    <a:pt x="45" y="108"/>
                  </a:lnTo>
                  <a:lnTo>
                    <a:pt x="45" y="108"/>
                  </a:lnTo>
                  <a:lnTo>
                    <a:pt x="41" y="108"/>
                  </a:lnTo>
                  <a:lnTo>
                    <a:pt x="41" y="108"/>
                  </a:lnTo>
                  <a:lnTo>
                    <a:pt x="34" y="115"/>
                  </a:lnTo>
                  <a:lnTo>
                    <a:pt x="30" y="115"/>
                  </a:lnTo>
                  <a:lnTo>
                    <a:pt x="26" y="111"/>
                  </a:lnTo>
                  <a:lnTo>
                    <a:pt x="26" y="115"/>
                  </a:lnTo>
                  <a:lnTo>
                    <a:pt x="26" y="119"/>
                  </a:lnTo>
                  <a:lnTo>
                    <a:pt x="30" y="119"/>
                  </a:lnTo>
                  <a:lnTo>
                    <a:pt x="30" y="122"/>
                  </a:lnTo>
                  <a:lnTo>
                    <a:pt x="34" y="122"/>
                  </a:lnTo>
                  <a:lnTo>
                    <a:pt x="34" y="126"/>
                  </a:lnTo>
                  <a:lnTo>
                    <a:pt x="30" y="130"/>
                  </a:lnTo>
                  <a:lnTo>
                    <a:pt x="30" y="130"/>
                  </a:lnTo>
                  <a:lnTo>
                    <a:pt x="34" y="130"/>
                  </a:lnTo>
                  <a:lnTo>
                    <a:pt x="34" y="133"/>
                  </a:lnTo>
                  <a:lnTo>
                    <a:pt x="34" y="133"/>
                  </a:lnTo>
                  <a:lnTo>
                    <a:pt x="30" y="141"/>
                  </a:lnTo>
                  <a:lnTo>
                    <a:pt x="30" y="141"/>
                  </a:lnTo>
                  <a:lnTo>
                    <a:pt x="34" y="148"/>
                  </a:lnTo>
                  <a:lnTo>
                    <a:pt x="37" y="152"/>
                  </a:lnTo>
                  <a:lnTo>
                    <a:pt x="37" y="152"/>
                  </a:lnTo>
                  <a:close/>
                  <a:moveTo>
                    <a:pt x="141" y="189"/>
                  </a:moveTo>
                  <a:lnTo>
                    <a:pt x="141" y="185"/>
                  </a:lnTo>
                  <a:lnTo>
                    <a:pt x="141" y="185"/>
                  </a:lnTo>
                  <a:lnTo>
                    <a:pt x="141" y="182"/>
                  </a:lnTo>
                  <a:lnTo>
                    <a:pt x="137" y="178"/>
                  </a:lnTo>
                  <a:lnTo>
                    <a:pt x="141" y="171"/>
                  </a:lnTo>
                  <a:lnTo>
                    <a:pt x="145" y="167"/>
                  </a:lnTo>
                  <a:lnTo>
                    <a:pt x="145" y="163"/>
                  </a:lnTo>
                  <a:lnTo>
                    <a:pt x="141" y="159"/>
                  </a:lnTo>
                  <a:lnTo>
                    <a:pt x="137" y="163"/>
                  </a:lnTo>
                  <a:lnTo>
                    <a:pt x="137" y="163"/>
                  </a:lnTo>
                  <a:lnTo>
                    <a:pt x="134" y="163"/>
                  </a:lnTo>
                  <a:lnTo>
                    <a:pt x="130" y="167"/>
                  </a:lnTo>
                  <a:lnTo>
                    <a:pt x="122" y="167"/>
                  </a:lnTo>
                  <a:lnTo>
                    <a:pt x="115" y="167"/>
                  </a:lnTo>
                  <a:lnTo>
                    <a:pt x="111" y="167"/>
                  </a:lnTo>
                  <a:lnTo>
                    <a:pt x="108" y="163"/>
                  </a:lnTo>
                  <a:lnTo>
                    <a:pt x="104" y="163"/>
                  </a:lnTo>
                  <a:lnTo>
                    <a:pt x="104" y="167"/>
                  </a:lnTo>
                  <a:lnTo>
                    <a:pt x="100" y="163"/>
                  </a:lnTo>
                  <a:lnTo>
                    <a:pt x="97" y="167"/>
                  </a:lnTo>
                  <a:lnTo>
                    <a:pt x="97" y="171"/>
                  </a:lnTo>
                  <a:lnTo>
                    <a:pt x="100" y="174"/>
                  </a:lnTo>
                  <a:lnTo>
                    <a:pt x="104" y="174"/>
                  </a:lnTo>
                  <a:lnTo>
                    <a:pt x="111" y="178"/>
                  </a:lnTo>
                  <a:lnTo>
                    <a:pt x="111" y="178"/>
                  </a:lnTo>
                  <a:lnTo>
                    <a:pt x="115" y="182"/>
                  </a:lnTo>
                  <a:lnTo>
                    <a:pt x="122" y="185"/>
                  </a:lnTo>
                  <a:lnTo>
                    <a:pt x="126" y="182"/>
                  </a:lnTo>
                  <a:lnTo>
                    <a:pt x="130" y="185"/>
                  </a:lnTo>
                  <a:lnTo>
                    <a:pt x="130" y="185"/>
                  </a:lnTo>
                  <a:lnTo>
                    <a:pt x="137" y="189"/>
                  </a:lnTo>
                  <a:lnTo>
                    <a:pt x="141" y="18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9" name="Freeform 73">
              <a:extLst>
                <a:ext uri="{FF2B5EF4-FFF2-40B4-BE49-F238E27FC236}">
                  <a16:creationId xmlns:a16="http://schemas.microsoft.com/office/drawing/2014/main" xmlns="" id="{2F2C0D11-B893-4E90-901C-F95296535FB0}"/>
                </a:ext>
              </a:extLst>
            </p:cNvPr>
            <p:cNvSpPr>
              <a:spLocks noEditPoints="1"/>
            </p:cNvSpPr>
            <p:nvPr/>
          </p:nvSpPr>
          <p:spPr bwMode="auto">
            <a:xfrm>
              <a:off x="4713671" y="3058134"/>
              <a:ext cx="365443" cy="246147"/>
            </a:xfrm>
            <a:custGeom>
              <a:avLst/>
              <a:gdLst>
                <a:gd name="T0" fmla="*/ 32 w 55"/>
                <a:gd name="T1" fmla="*/ 3 h 38"/>
                <a:gd name="T2" fmla="*/ 33 w 55"/>
                <a:gd name="T3" fmla="*/ 4 h 38"/>
                <a:gd name="T4" fmla="*/ 37 w 55"/>
                <a:gd name="T5" fmla="*/ 6 h 38"/>
                <a:gd name="T6" fmla="*/ 40 w 55"/>
                <a:gd name="T7" fmla="*/ 6 h 38"/>
                <a:gd name="T8" fmla="*/ 43 w 55"/>
                <a:gd name="T9" fmla="*/ 6 h 38"/>
                <a:gd name="T10" fmla="*/ 46 w 55"/>
                <a:gd name="T11" fmla="*/ 6 h 38"/>
                <a:gd name="T12" fmla="*/ 51 w 55"/>
                <a:gd name="T13" fmla="*/ 7 h 38"/>
                <a:gd name="T14" fmla="*/ 50 w 55"/>
                <a:gd name="T15" fmla="*/ 9 h 38"/>
                <a:gd name="T16" fmla="*/ 48 w 55"/>
                <a:gd name="T17" fmla="*/ 12 h 38"/>
                <a:gd name="T18" fmla="*/ 44 w 55"/>
                <a:gd name="T19" fmla="*/ 13 h 38"/>
                <a:gd name="T20" fmla="*/ 42 w 55"/>
                <a:gd name="T21" fmla="*/ 15 h 38"/>
                <a:gd name="T22" fmla="*/ 41 w 55"/>
                <a:gd name="T23" fmla="*/ 16 h 38"/>
                <a:gd name="T24" fmla="*/ 40 w 55"/>
                <a:gd name="T25" fmla="*/ 18 h 38"/>
                <a:gd name="T26" fmla="*/ 37 w 55"/>
                <a:gd name="T27" fmla="*/ 21 h 38"/>
                <a:gd name="T28" fmla="*/ 38 w 55"/>
                <a:gd name="T29" fmla="*/ 24 h 38"/>
                <a:gd name="T30" fmla="*/ 37 w 55"/>
                <a:gd name="T31" fmla="*/ 26 h 38"/>
                <a:gd name="T32" fmla="*/ 35 w 55"/>
                <a:gd name="T33" fmla="*/ 30 h 38"/>
                <a:gd name="T34" fmla="*/ 34 w 55"/>
                <a:gd name="T35" fmla="*/ 31 h 38"/>
                <a:gd name="T36" fmla="*/ 30 w 55"/>
                <a:gd name="T37" fmla="*/ 34 h 38"/>
                <a:gd name="T38" fmla="*/ 28 w 55"/>
                <a:gd name="T39" fmla="*/ 34 h 38"/>
                <a:gd name="T40" fmla="*/ 26 w 55"/>
                <a:gd name="T41" fmla="*/ 34 h 38"/>
                <a:gd name="T42" fmla="*/ 22 w 55"/>
                <a:gd name="T43" fmla="*/ 34 h 38"/>
                <a:gd name="T44" fmla="*/ 19 w 55"/>
                <a:gd name="T45" fmla="*/ 36 h 38"/>
                <a:gd name="T46" fmla="*/ 16 w 55"/>
                <a:gd name="T47" fmla="*/ 37 h 38"/>
                <a:gd name="T48" fmla="*/ 12 w 55"/>
                <a:gd name="T49" fmla="*/ 36 h 38"/>
                <a:gd name="T50" fmla="*/ 10 w 55"/>
                <a:gd name="T51" fmla="*/ 32 h 38"/>
                <a:gd name="T52" fmla="*/ 8 w 55"/>
                <a:gd name="T53" fmla="*/ 31 h 38"/>
                <a:gd name="T54" fmla="*/ 9 w 55"/>
                <a:gd name="T55" fmla="*/ 28 h 38"/>
                <a:gd name="T56" fmla="*/ 8 w 55"/>
                <a:gd name="T57" fmla="*/ 26 h 38"/>
                <a:gd name="T58" fmla="*/ 8 w 55"/>
                <a:gd name="T59" fmla="*/ 22 h 38"/>
                <a:gd name="T60" fmla="*/ 9 w 55"/>
                <a:gd name="T61" fmla="*/ 20 h 38"/>
                <a:gd name="T62" fmla="*/ 10 w 55"/>
                <a:gd name="T63" fmla="*/ 17 h 38"/>
                <a:gd name="T64" fmla="*/ 12 w 55"/>
                <a:gd name="T65" fmla="*/ 12 h 38"/>
                <a:gd name="T66" fmla="*/ 12 w 55"/>
                <a:gd name="T67" fmla="*/ 10 h 38"/>
                <a:gd name="T68" fmla="*/ 9 w 55"/>
                <a:gd name="T69" fmla="*/ 10 h 38"/>
                <a:gd name="T70" fmla="*/ 4 w 55"/>
                <a:gd name="T71" fmla="*/ 9 h 38"/>
                <a:gd name="T72" fmla="*/ 2 w 55"/>
                <a:gd name="T73" fmla="*/ 9 h 38"/>
                <a:gd name="T74" fmla="*/ 2 w 55"/>
                <a:gd name="T75" fmla="*/ 7 h 38"/>
                <a:gd name="T76" fmla="*/ 2 w 55"/>
                <a:gd name="T77" fmla="*/ 6 h 38"/>
                <a:gd name="T78" fmla="*/ 2 w 55"/>
                <a:gd name="T79" fmla="*/ 5 h 38"/>
                <a:gd name="T80" fmla="*/ 1 w 55"/>
                <a:gd name="T81" fmla="*/ 5 h 38"/>
                <a:gd name="T82" fmla="*/ 2 w 55"/>
                <a:gd name="T83" fmla="*/ 2 h 38"/>
                <a:gd name="T84" fmla="*/ 5 w 55"/>
                <a:gd name="T85" fmla="*/ 2 h 38"/>
                <a:gd name="T86" fmla="*/ 6 w 55"/>
                <a:gd name="T87" fmla="*/ 0 h 38"/>
                <a:gd name="T88" fmla="*/ 8 w 55"/>
                <a:gd name="T89" fmla="*/ 0 h 38"/>
                <a:gd name="T90" fmla="*/ 11 w 55"/>
                <a:gd name="T91" fmla="*/ 1 h 38"/>
                <a:gd name="T92" fmla="*/ 14 w 55"/>
                <a:gd name="T93" fmla="*/ 1 h 38"/>
                <a:gd name="T94" fmla="*/ 19 w 55"/>
                <a:gd name="T95" fmla="*/ 2 h 38"/>
                <a:gd name="T96" fmla="*/ 24 w 55"/>
                <a:gd name="T97" fmla="*/ 2 h 38"/>
                <a:gd name="T98" fmla="*/ 27 w 55"/>
                <a:gd name="T99" fmla="*/ 2 h 38"/>
                <a:gd name="T100" fmla="*/ 30 w 55"/>
                <a:gd name="T101" fmla="*/ 2 h 38"/>
                <a:gd name="T102" fmla="*/ 53 w 55"/>
                <a:gd name="T103" fmla="*/ 20 h 38"/>
                <a:gd name="T104" fmla="*/ 55 w 55"/>
                <a:gd name="T105" fmla="*/ 20 h 38"/>
                <a:gd name="T106" fmla="*/ 53 w 55"/>
                <a:gd name="T107" fmla="*/ 20 h 38"/>
                <a:gd name="T108" fmla="*/ 52 w 55"/>
                <a:gd name="T109" fmla="*/ 20 h 38"/>
                <a:gd name="T110" fmla="*/ 49 w 55"/>
                <a:gd name="T111" fmla="*/ 21 h 38"/>
                <a:gd name="T112" fmla="*/ 50 w 55"/>
                <a:gd name="T113" fmla="*/ 22 h 38"/>
                <a:gd name="T114" fmla="*/ 46 w 55"/>
                <a:gd name="T115" fmla="*/ 24 h 38"/>
                <a:gd name="T116" fmla="*/ 44 w 55"/>
                <a:gd name="T117" fmla="*/ 24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5" h="38">
                  <a:moveTo>
                    <a:pt x="31" y="2"/>
                  </a:moveTo>
                  <a:cubicBezTo>
                    <a:pt x="32" y="2"/>
                    <a:pt x="32" y="2"/>
                    <a:pt x="32" y="2"/>
                  </a:cubicBezTo>
                  <a:cubicBezTo>
                    <a:pt x="32" y="3"/>
                    <a:pt x="32" y="3"/>
                    <a:pt x="32" y="3"/>
                  </a:cubicBezTo>
                  <a:cubicBezTo>
                    <a:pt x="33" y="3"/>
                    <a:pt x="33" y="3"/>
                    <a:pt x="33" y="3"/>
                  </a:cubicBezTo>
                  <a:cubicBezTo>
                    <a:pt x="33" y="4"/>
                    <a:pt x="33" y="4"/>
                    <a:pt x="33" y="4"/>
                  </a:cubicBezTo>
                  <a:cubicBezTo>
                    <a:pt x="33" y="4"/>
                    <a:pt x="33" y="4"/>
                    <a:pt x="33" y="4"/>
                  </a:cubicBezTo>
                  <a:cubicBezTo>
                    <a:pt x="34" y="4"/>
                    <a:pt x="34" y="4"/>
                    <a:pt x="34" y="4"/>
                  </a:cubicBezTo>
                  <a:cubicBezTo>
                    <a:pt x="36" y="5"/>
                    <a:pt x="36" y="5"/>
                    <a:pt x="36" y="5"/>
                  </a:cubicBezTo>
                  <a:cubicBezTo>
                    <a:pt x="37" y="6"/>
                    <a:pt x="37" y="6"/>
                    <a:pt x="37" y="6"/>
                  </a:cubicBezTo>
                  <a:cubicBezTo>
                    <a:pt x="38" y="5"/>
                    <a:pt x="38" y="5"/>
                    <a:pt x="38" y="5"/>
                  </a:cubicBezTo>
                  <a:cubicBezTo>
                    <a:pt x="39" y="6"/>
                    <a:pt x="39" y="6"/>
                    <a:pt x="39" y="6"/>
                  </a:cubicBezTo>
                  <a:cubicBezTo>
                    <a:pt x="40" y="6"/>
                    <a:pt x="40" y="6"/>
                    <a:pt x="40" y="6"/>
                  </a:cubicBezTo>
                  <a:cubicBezTo>
                    <a:pt x="40" y="6"/>
                    <a:pt x="40" y="6"/>
                    <a:pt x="40" y="6"/>
                  </a:cubicBezTo>
                  <a:cubicBezTo>
                    <a:pt x="41" y="6"/>
                    <a:pt x="41" y="6"/>
                    <a:pt x="41" y="6"/>
                  </a:cubicBezTo>
                  <a:cubicBezTo>
                    <a:pt x="43" y="6"/>
                    <a:pt x="43" y="6"/>
                    <a:pt x="43" y="6"/>
                  </a:cubicBezTo>
                  <a:cubicBezTo>
                    <a:pt x="44" y="6"/>
                    <a:pt x="44" y="6"/>
                    <a:pt x="44" y="6"/>
                  </a:cubicBezTo>
                  <a:cubicBezTo>
                    <a:pt x="45" y="6"/>
                    <a:pt x="45" y="6"/>
                    <a:pt x="45" y="6"/>
                  </a:cubicBezTo>
                  <a:cubicBezTo>
                    <a:pt x="46" y="6"/>
                    <a:pt x="46" y="6"/>
                    <a:pt x="46" y="6"/>
                  </a:cubicBezTo>
                  <a:cubicBezTo>
                    <a:pt x="48" y="6"/>
                    <a:pt x="48" y="6"/>
                    <a:pt x="48" y="6"/>
                  </a:cubicBezTo>
                  <a:cubicBezTo>
                    <a:pt x="50" y="7"/>
                    <a:pt x="50" y="7"/>
                    <a:pt x="50" y="7"/>
                  </a:cubicBezTo>
                  <a:cubicBezTo>
                    <a:pt x="51" y="7"/>
                    <a:pt x="51" y="7"/>
                    <a:pt x="51" y="7"/>
                  </a:cubicBezTo>
                  <a:cubicBezTo>
                    <a:pt x="51" y="8"/>
                    <a:pt x="51" y="8"/>
                    <a:pt x="51" y="8"/>
                  </a:cubicBezTo>
                  <a:cubicBezTo>
                    <a:pt x="50" y="8"/>
                    <a:pt x="50" y="8"/>
                    <a:pt x="50" y="8"/>
                  </a:cubicBezTo>
                  <a:cubicBezTo>
                    <a:pt x="50" y="9"/>
                    <a:pt x="50" y="9"/>
                    <a:pt x="50" y="9"/>
                  </a:cubicBezTo>
                  <a:cubicBezTo>
                    <a:pt x="50" y="10"/>
                    <a:pt x="50" y="10"/>
                    <a:pt x="50" y="10"/>
                  </a:cubicBezTo>
                  <a:cubicBezTo>
                    <a:pt x="50" y="11"/>
                    <a:pt x="50" y="11"/>
                    <a:pt x="50" y="11"/>
                  </a:cubicBezTo>
                  <a:cubicBezTo>
                    <a:pt x="48" y="12"/>
                    <a:pt x="48" y="12"/>
                    <a:pt x="48" y="12"/>
                  </a:cubicBezTo>
                  <a:cubicBezTo>
                    <a:pt x="48" y="12"/>
                    <a:pt x="47" y="13"/>
                    <a:pt x="47" y="13"/>
                  </a:cubicBezTo>
                  <a:cubicBezTo>
                    <a:pt x="47" y="13"/>
                    <a:pt x="46" y="13"/>
                    <a:pt x="46" y="13"/>
                  </a:cubicBezTo>
                  <a:cubicBezTo>
                    <a:pt x="44" y="13"/>
                    <a:pt x="44" y="13"/>
                    <a:pt x="44" y="13"/>
                  </a:cubicBezTo>
                  <a:cubicBezTo>
                    <a:pt x="43" y="14"/>
                    <a:pt x="43" y="14"/>
                    <a:pt x="43" y="14"/>
                  </a:cubicBezTo>
                  <a:cubicBezTo>
                    <a:pt x="42" y="15"/>
                    <a:pt x="42" y="15"/>
                    <a:pt x="42" y="15"/>
                  </a:cubicBezTo>
                  <a:cubicBezTo>
                    <a:pt x="42" y="15"/>
                    <a:pt x="42" y="15"/>
                    <a:pt x="42" y="15"/>
                  </a:cubicBezTo>
                  <a:cubicBezTo>
                    <a:pt x="42" y="16"/>
                    <a:pt x="42" y="16"/>
                    <a:pt x="42" y="16"/>
                  </a:cubicBezTo>
                  <a:cubicBezTo>
                    <a:pt x="42" y="16"/>
                    <a:pt x="42" y="16"/>
                    <a:pt x="42" y="16"/>
                  </a:cubicBezTo>
                  <a:cubicBezTo>
                    <a:pt x="41" y="16"/>
                    <a:pt x="41" y="16"/>
                    <a:pt x="41" y="16"/>
                  </a:cubicBezTo>
                  <a:cubicBezTo>
                    <a:pt x="42" y="16"/>
                    <a:pt x="42" y="16"/>
                    <a:pt x="42" y="16"/>
                  </a:cubicBezTo>
                  <a:cubicBezTo>
                    <a:pt x="41" y="16"/>
                    <a:pt x="41" y="16"/>
                    <a:pt x="41" y="16"/>
                  </a:cubicBezTo>
                  <a:cubicBezTo>
                    <a:pt x="40" y="18"/>
                    <a:pt x="40" y="18"/>
                    <a:pt x="40" y="18"/>
                  </a:cubicBezTo>
                  <a:cubicBezTo>
                    <a:pt x="39" y="18"/>
                    <a:pt x="39" y="18"/>
                    <a:pt x="39" y="18"/>
                  </a:cubicBezTo>
                  <a:cubicBezTo>
                    <a:pt x="37" y="21"/>
                    <a:pt x="37" y="21"/>
                    <a:pt x="37" y="21"/>
                  </a:cubicBezTo>
                  <a:cubicBezTo>
                    <a:pt x="37" y="21"/>
                    <a:pt x="37" y="21"/>
                    <a:pt x="37" y="21"/>
                  </a:cubicBezTo>
                  <a:cubicBezTo>
                    <a:pt x="37" y="23"/>
                    <a:pt x="37" y="23"/>
                    <a:pt x="37" y="23"/>
                  </a:cubicBezTo>
                  <a:cubicBezTo>
                    <a:pt x="38" y="23"/>
                    <a:pt x="38" y="23"/>
                    <a:pt x="38" y="23"/>
                  </a:cubicBezTo>
                  <a:cubicBezTo>
                    <a:pt x="38" y="24"/>
                    <a:pt x="38" y="24"/>
                    <a:pt x="38" y="24"/>
                  </a:cubicBezTo>
                  <a:cubicBezTo>
                    <a:pt x="39" y="25"/>
                    <a:pt x="39" y="25"/>
                    <a:pt x="39" y="25"/>
                  </a:cubicBezTo>
                  <a:cubicBezTo>
                    <a:pt x="38" y="26"/>
                    <a:pt x="38" y="26"/>
                    <a:pt x="38" y="26"/>
                  </a:cubicBezTo>
                  <a:cubicBezTo>
                    <a:pt x="37" y="26"/>
                    <a:pt x="37" y="26"/>
                    <a:pt x="37" y="26"/>
                  </a:cubicBezTo>
                  <a:cubicBezTo>
                    <a:pt x="37" y="27"/>
                    <a:pt x="37" y="27"/>
                    <a:pt x="37" y="27"/>
                  </a:cubicBezTo>
                  <a:cubicBezTo>
                    <a:pt x="36" y="29"/>
                    <a:pt x="36" y="29"/>
                    <a:pt x="36" y="29"/>
                  </a:cubicBezTo>
                  <a:cubicBezTo>
                    <a:pt x="35" y="30"/>
                    <a:pt x="35" y="30"/>
                    <a:pt x="35" y="30"/>
                  </a:cubicBezTo>
                  <a:cubicBezTo>
                    <a:pt x="36" y="30"/>
                    <a:pt x="36" y="30"/>
                    <a:pt x="36" y="30"/>
                  </a:cubicBezTo>
                  <a:cubicBezTo>
                    <a:pt x="35" y="31"/>
                    <a:pt x="35" y="31"/>
                    <a:pt x="35" y="31"/>
                  </a:cubicBezTo>
                  <a:cubicBezTo>
                    <a:pt x="34" y="31"/>
                    <a:pt x="34" y="31"/>
                    <a:pt x="34" y="31"/>
                  </a:cubicBezTo>
                  <a:cubicBezTo>
                    <a:pt x="31" y="32"/>
                    <a:pt x="31" y="32"/>
                    <a:pt x="31" y="32"/>
                  </a:cubicBezTo>
                  <a:cubicBezTo>
                    <a:pt x="31" y="33"/>
                    <a:pt x="31" y="33"/>
                    <a:pt x="31" y="33"/>
                  </a:cubicBezTo>
                  <a:cubicBezTo>
                    <a:pt x="30" y="34"/>
                    <a:pt x="30" y="34"/>
                    <a:pt x="30" y="34"/>
                  </a:cubicBezTo>
                  <a:cubicBezTo>
                    <a:pt x="29" y="34"/>
                    <a:pt x="29" y="34"/>
                    <a:pt x="29" y="34"/>
                  </a:cubicBezTo>
                  <a:cubicBezTo>
                    <a:pt x="28" y="33"/>
                    <a:pt x="28" y="33"/>
                    <a:pt x="28" y="33"/>
                  </a:cubicBezTo>
                  <a:cubicBezTo>
                    <a:pt x="28" y="34"/>
                    <a:pt x="28" y="34"/>
                    <a:pt x="28" y="34"/>
                  </a:cubicBezTo>
                  <a:cubicBezTo>
                    <a:pt x="27" y="35"/>
                    <a:pt x="27" y="35"/>
                    <a:pt x="27" y="35"/>
                  </a:cubicBezTo>
                  <a:cubicBezTo>
                    <a:pt x="27" y="34"/>
                    <a:pt x="27" y="34"/>
                    <a:pt x="27" y="34"/>
                  </a:cubicBezTo>
                  <a:cubicBezTo>
                    <a:pt x="26" y="34"/>
                    <a:pt x="26" y="34"/>
                    <a:pt x="26" y="34"/>
                  </a:cubicBezTo>
                  <a:cubicBezTo>
                    <a:pt x="25" y="34"/>
                    <a:pt x="25" y="34"/>
                    <a:pt x="25" y="34"/>
                  </a:cubicBezTo>
                  <a:cubicBezTo>
                    <a:pt x="24" y="34"/>
                    <a:pt x="24" y="34"/>
                    <a:pt x="24" y="34"/>
                  </a:cubicBezTo>
                  <a:cubicBezTo>
                    <a:pt x="22" y="34"/>
                    <a:pt x="22" y="34"/>
                    <a:pt x="22" y="34"/>
                  </a:cubicBezTo>
                  <a:cubicBezTo>
                    <a:pt x="22" y="34"/>
                    <a:pt x="22" y="34"/>
                    <a:pt x="22" y="34"/>
                  </a:cubicBezTo>
                  <a:cubicBezTo>
                    <a:pt x="20" y="34"/>
                    <a:pt x="20" y="34"/>
                    <a:pt x="20" y="34"/>
                  </a:cubicBezTo>
                  <a:cubicBezTo>
                    <a:pt x="19" y="36"/>
                    <a:pt x="19" y="36"/>
                    <a:pt x="19" y="36"/>
                  </a:cubicBezTo>
                  <a:cubicBezTo>
                    <a:pt x="17" y="36"/>
                    <a:pt x="17" y="36"/>
                    <a:pt x="17" y="36"/>
                  </a:cubicBezTo>
                  <a:cubicBezTo>
                    <a:pt x="16" y="36"/>
                    <a:pt x="16" y="36"/>
                    <a:pt x="16" y="36"/>
                  </a:cubicBezTo>
                  <a:cubicBezTo>
                    <a:pt x="16" y="37"/>
                    <a:pt x="16" y="37"/>
                    <a:pt x="16" y="37"/>
                  </a:cubicBezTo>
                  <a:cubicBezTo>
                    <a:pt x="15" y="38"/>
                    <a:pt x="15" y="38"/>
                    <a:pt x="15" y="38"/>
                  </a:cubicBezTo>
                  <a:cubicBezTo>
                    <a:pt x="14" y="37"/>
                    <a:pt x="14" y="37"/>
                    <a:pt x="14" y="37"/>
                  </a:cubicBezTo>
                  <a:cubicBezTo>
                    <a:pt x="12" y="36"/>
                    <a:pt x="12" y="36"/>
                    <a:pt x="12" y="36"/>
                  </a:cubicBezTo>
                  <a:cubicBezTo>
                    <a:pt x="11" y="34"/>
                    <a:pt x="11" y="34"/>
                    <a:pt x="11" y="34"/>
                  </a:cubicBezTo>
                  <a:cubicBezTo>
                    <a:pt x="12" y="34"/>
                    <a:pt x="12" y="34"/>
                    <a:pt x="12" y="34"/>
                  </a:cubicBezTo>
                  <a:cubicBezTo>
                    <a:pt x="10" y="32"/>
                    <a:pt x="10" y="32"/>
                    <a:pt x="10" y="32"/>
                  </a:cubicBezTo>
                  <a:cubicBezTo>
                    <a:pt x="8" y="32"/>
                    <a:pt x="8" y="32"/>
                    <a:pt x="8" y="32"/>
                  </a:cubicBezTo>
                  <a:cubicBezTo>
                    <a:pt x="8" y="32"/>
                    <a:pt x="8" y="32"/>
                    <a:pt x="8" y="32"/>
                  </a:cubicBezTo>
                  <a:cubicBezTo>
                    <a:pt x="8" y="31"/>
                    <a:pt x="8" y="31"/>
                    <a:pt x="8" y="31"/>
                  </a:cubicBezTo>
                  <a:cubicBezTo>
                    <a:pt x="7" y="30"/>
                    <a:pt x="7" y="30"/>
                    <a:pt x="7" y="30"/>
                  </a:cubicBezTo>
                  <a:cubicBezTo>
                    <a:pt x="8" y="29"/>
                    <a:pt x="8" y="29"/>
                    <a:pt x="8" y="29"/>
                  </a:cubicBezTo>
                  <a:cubicBezTo>
                    <a:pt x="9" y="28"/>
                    <a:pt x="9" y="28"/>
                    <a:pt x="9" y="28"/>
                  </a:cubicBezTo>
                  <a:cubicBezTo>
                    <a:pt x="9" y="27"/>
                    <a:pt x="9" y="27"/>
                    <a:pt x="9" y="27"/>
                  </a:cubicBezTo>
                  <a:cubicBezTo>
                    <a:pt x="8" y="27"/>
                    <a:pt x="8" y="27"/>
                    <a:pt x="8" y="27"/>
                  </a:cubicBezTo>
                  <a:cubicBezTo>
                    <a:pt x="8" y="26"/>
                    <a:pt x="8" y="26"/>
                    <a:pt x="8" y="26"/>
                  </a:cubicBezTo>
                  <a:cubicBezTo>
                    <a:pt x="9" y="24"/>
                    <a:pt x="9" y="24"/>
                    <a:pt x="9" y="24"/>
                  </a:cubicBezTo>
                  <a:cubicBezTo>
                    <a:pt x="9" y="23"/>
                    <a:pt x="9" y="23"/>
                    <a:pt x="9" y="23"/>
                  </a:cubicBezTo>
                  <a:cubicBezTo>
                    <a:pt x="8" y="22"/>
                    <a:pt x="8" y="22"/>
                    <a:pt x="8" y="22"/>
                  </a:cubicBezTo>
                  <a:cubicBezTo>
                    <a:pt x="7" y="20"/>
                    <a:pt x="7" y="20"/>
                    <a:pt x="7" y="20"/>
                  </a:cubicBezTo>
                  <a:cubicBezTo>
                    <a:pt x="8" y="20"/>
                    <a:pt x="8" y="20"/>
                    <a:pt x="8" y="20"/>
                  </a:cubicBezTo>
                  <a:cubicBezTo>
                    <a:pt x="9" y="20"/>
                    <a:pt x="9" y="20"/>
                    <a:pt x="9" y="20"/>
                  </a:cubicBezTo>
                  <a:cubicBezTo>
                    <a:pt x="10" y="19"/>
                    <a:pt x="10" y="19"/>
                    <a:pt x="10" y="19"/>
                  </a:cubicBezTo>
                  <a:cubicBezTo>
                    <a:pt x="9" y="18"/>
                    <a:pt x="9" y="18"/>
                    <a:pt x="9" y="18"/>
                  </a:cubicBezTo>
                  <a:cubicBezTo>
                    <a:pt x="10" y="17"/>
                    <a:pt x="10" y="17"/>
                    <a:pt x="10" y="17"/>
                  </a:cubicBezTo>
                  <a:cubicBezTo>
                    <a:pt x="10" y="15"/>
                    <a:pt x="10" y="15"/>
                    <a:pt x="10" y="15"/>
                  </a:cubicBezTo>
                  <a:cubicBezTo>
                    <a:pt x="10" y="14"/>
                    <a:pt x="10" y="14"/>
                    <a:pt x="10" y="14"/>
                  </a:cubicBezTo>
                  <a:cubicBezTo>
                    <a:pt x="12" y="12"/>
                    <a:pt x="12" y="12"/>
                    <a:pt x="12" y="12"/>
                  </a:cubicBezTo>
                  <a:cubicBezTo>
                    <a:pt x="12" y="12"/>
                    <a:pt x="12" y="12"/>
                    <a:pt x="12" y="12"/>
                  </a:cubicBezTo>
                  <a:cubicBezTo>
                    <a:pt x="13" y="11"/>
                    <a:pt x="13" y="11"/>
                    <a:pt x="13" y="11"/>
                  </a:cubicBezTo>
                  <a:cubicBezTo>
                    <a:pt x="12" y="10"/>
                    <a:pt x="12" y="10"/>
                    <a:pt x="12" y="10"/>
                  </a:cubicBezTo>
                  <a:cubicBezTo>
                    <a:pt x="12" y="9"/>
                    <a:pt x="12" y="9"/>
                    <a:pt x="12" y="9"/>
                  </a:cubicBezTo>
                  <a:cubicBezTo>
                    <a:pt x="9" y="9"/>
                    <a:pt x="9" y="9"/>
                    <a:pt x="9" y="9"/>
                  </a:cubicBezTo>
                  <a:cubicBezTo>
                    <a:pt x="9" y="10"/>
                    <a:pt x="9" y="10"/>
                    <a:pt x="9" y="10"/>
                  </a:cubicBezTo>
                  <a:cubicBezTo>
                    <a:pt x="6" y="9"/>
                    <a:pt x="6" y="9"/>
                    <a:pt x="6" y="9"/>
                  </a:cubicBezTo>
                  <a:cubicBezTo>
                    <a:pt x="5" y="10"/>
                    <a:pt x="5" y="10"/>
                    <a:pt x="5" y="10"/>
                  </a:cubicBezTo>
                  <a:cubicBezTo>
                    <a:pt x="4" y="9"/>
                    <a:pt x="4" y="9"/>
                    <a:pt x="4" y="9"/>
                  </a:cubicBezTo>
                  <a:cubicBezTo>
                    <a:pt x="4" y="9"/>
                    <a:pt x="4" y="9"/>
                    <a:pt x="4" y="9"/>
                  </a:cubicBezTo>
                  <a:cubicBezTo>
                    <a:pt x="4" y="8"/>
                    <a:pt x="4" y="8"/>
                    <a:pt x="4" y="8"/>
                  </a:cubicBezTo>
                  <a:cubicBezTo>
                    <a:pt x="2" y="9"/>
                    <a:pt x="2" y="9"/>
                    <a:pt x="2" y="9"/>
                  </a:cubicBezTo>
                  <a:cubicBezTo>
                    <a:pt x="2" y="8"/>
                    <a:pt x="2" y="8"/>
                    <a:pt x="2" y="8"/>
                  </a:cubicBezTo>
                  <a:cubicBezTo>
                    <a:pt x="3" y="8"/>
                    <a:pt x="3" y="8"/>
                    <a:pt x="3" y="8"/>
                  </a:cubicBezTo>
                  <a:cubicBezTo>
                    <a:pt x="2" y="7"/>
                    <a:pt x="2" y="7"/>
                    <a:pt x="2" y="7"/>
                  </a:cubicBezTo>
                  <a:cubicBezTo>
                    <a:pt x="3" y="7"/>
                    <a:pt x="3" y="7"/>
                    <a:pt x="3" y="7"/>
                  </a:cubicBezTo>
                  <a:cubicBezTo>
                    <a:pt x="2" y="7"/>
                    <a:pt x="2" y="7"/>
                    <a:pt x="2" y="7"/>
                  </a:cubicBezTo>
                  <a:cubicBezTo>
                    <a:pt x="2" y="6"/>
                    <a:pt x="2" y="6"/>
                    <a:pt x="2" y="6"/>
                  </a:cubicBezTo>
                  <a:cubicBezTo>
                    <a:pt x="2" y="6"/>
                    <a:pt x="2" y="6"/>
                    <a:pt x="2" y="6"/>
                  </a:cubicBezTo>
                  <a:cubicBezTo>
                    <a:pt x="1" y="6"/>
                    <a:pt x="1" y="6"/>
                    <a:pt x="1" y="6"/>
                  </a:cubicBezTo>
                  <a:cubicBezTo>
                    <a:pt x="2" y="5"/>
                    <a:pt x="2" y="5"/>
                    <a:pt x="2" y="5"/>
                  </a:cubicBezTo>
                  <a:cubicBezTo>
                    <a:pt x="1" y="5"/>
                    <a:pt x="1" y="5"/>
                    <a:pt x="1" y="5"/>
                  </a:cubicBezTo>
                  <a:cubicBezTo>
                    <a:pt x="1" y="5"/>
                    <a:pt x="1" y="5"/>
                    <a:pt x="1" y="5"/>
                  </a:cubicBezTo>
                  <a:cubicBezTo>
                    <a:pt x="1" y="5"/>
                    <a:pt x="1" y="5"/>
                    <a:pt x="1" y="5"/>
                  </a:cubicBezTo>
                  <a:cubicBezTo>
                    <a:pt x="0" y="4"/>
                    <a:pt x="0" y="4"/>
                    <a:pt x="0" y="4"/>
                  </a:cubicBezTo>
                  <a:cubicBezTo>
                    <a:pt x="1" y="3"/>
                    <a:pt x="1" y="3"/>
                    <a:pt x="1" y="3"/>
                  </a:cubicBezTo>
                  <a:cubicBezTo>
                    <a:pt x="2" y="2"/>
                    <a:pt x="2" y="2"/>
                    <a:pt x="2" y="2"/>
                  </a:cubicBezTo>
                  <a:cubicBezTo>
                    <a:pt x="3" y="3"/>
                    <a:pt x="3" y="3"/>
                    <a:pt x="3" y="3"/>
                  </a:cubicBezTo>
                  <a:cubicBezTo>
                    <a:pt x="4" y="3"/>
                    <a:pt x="4" y="3"/>
                    <a:pt x="4" y="3"/>
                  </a:cubicBezTo>
                  <a:cubicBezTo>
                    <a:pt x="5" y="2"/>
                    <a:pt x="5" y="2"/>
                    <a:pt x="5" y="2"/>
                  </a:cubicBezTo>
                  <a:cubicBezTo>
                    <a:pt x="5" y="2"/>
                    <a:pt x="5" y="2"/>
                    <a:pt x="5" y="2"/>
                  </a:cubicBezTo>
                  <a:cubicBezTo>
                    <a:pt x="4" y="1"/>
                    <a:pt x="4" y="1"/>
                    <a:pt x="4" y="1"/>
                  </a:cubicBezTo>
                  <a:cubicBezTo>
                    <a:pt x="6" y="0"/>
                    <a:pt x="6" y="0"/>
                    <a:pt x="6" y="0"/>
                  </a:cubicBezTo>
                  <a:cubicBezTo>
                    <a:pt x="6" y="1"/>
                    <a:pt x="6" y="1"/>
                    <a:pt x="6" y="1"/>
                  </a:cubicBezTo>
                  <a:cubicBezTo>
                    <a:pt x="7" y="0"/>
                    <a:pt x="7" y="0"/>
                    <a:pt x="7" y="0"/>
                  </a:cubicBezTo>
                  <a:cubicBezTo>
                    <a:pt x="8" y="0"/>
                    <a:pt x="8" y="0"/>
                    <a:pt x="8" y="0"/>
                  </a:cubicBezTo>
                  <a:cubicBezTo>
                    <a:pt x="9" y="2"/>
                    <a:pt x="9" y="2"/>
                    <a:pt x="9" y="2"/>
                  </a:cubicBezTo>
                  <a:cubicBezTo>
                    <a:pt x="10" y="1"/>
                    <a:pt x="10" y="1"/>
                    <a:pt x="10" y="1"/>
                  </a:cubicBezTo>
                  <a:cubicBezTo>
                    <a:pt x="11" y="1"/>
                    <a:pt x="11" y="1"/>
                    <a:pt x="11" y="1"/>
                  </a:cubicBezTo>
                  <a:cubicBezTo>
                    <a:pt x="12" y="1"/>
                    <a:pt x="12" y="1"/>
                    <a:pt x="12" y="1"/>
                  </a:cubicBezTo>
                  <a:cubicBezTo>
                    <a:pt x="13" y="1"/>
                    <a:pt x="13" y="1"/>
                    <a:pt x="13" y="1"/>
                  </a:cubicBezTo>
                  <a:cubicBezTo>
                    <a:pt x="14" y="1"/>
                    <a:pt x="14" y="1"/>
                    <a:pt x="14" y="1"/>
                  </a:cubicBezTo>
                  <a:cubicBezTo>
                    <a:pt x="15" y="1"/>
                    <a:pt x="15" y="1"/>
                    <a:pt x="15" y="1"/>
                  </a:cubicBezTo>
                  <a:cubicBezTo>
                    <a:pt x="16" y="1"/>
                    <a:pt x="16" y="1"/>
                    <a:pt x="16" y="1"/>
                  </a:cubicBezTo>
                  <a:cubicBezTo>
                    <a:pt x="19" y="2"/>
                    <a:pt x="19" y="2"/>
                    <a:pt x="19" y="2"/>
                  </a:cubicBezTo>
                  <a:cubicBezTo>
                    <a:pt x="20" y="2"/>
                    <a:pt x="20" y="2"/>
                    <a:pt x="20" y="2"/>
                  </a:cubicBezTo>
                  <a:cubicBezTo>
                    <a:pt x="22" y="1"/>
                    <a:pt x="22" y="1"/>
                    <a:pt x="22" y="1"/>
                  </a:cubicBezTo>
                  <a:cubicBezTo>
                    <a:pt x="24" y="2"/>
                    <a:pt x="24" y="2"/>
                    <a:pt x="24" y="2"/>
                  </a:cubicBezTo>
                  <a:cubicBezTo>
                    <a:pt x="24" y="2"/>
                    <a:pt x="24" y="2"/>
                    <a:pt x="24" y="2"/>
                  </a:cubicBezTo>
                  <a:cubicBezTo>
                    <a:pt x="26" y="2"/>
                    <a:pt x="26" y="2"/>
                    <a:pt x="26" y="2"/>
                  </a:cubicBezTo>
                  <a:cubicBezTo>
                    <a:pt x="27" y="2"/>
                    <a:pt x="27" y="2"/>
                    <a:pt x="27" y="2"/>
                  </a:cubicBezTo>
                  <a:cubicBezTo>
                    <a:pt x="28" y="2"/>
                    <a:pt x="28" y="2"/>
                    <a:pt x="28" y="2"/>
                  </a:cubicBezTo>
                  <a:cubicBezTo>
                    <a:pt x="30" y="3"/>
                    <a:pt x="30" y="3"/>
                    <a:pt x="30" y="3"/>
                  </a:cubicBezTo>
                  <a:cubicBezTo>
                    <a:pt x="30" y="2"/>
                    <a:pt x="30" y="2"/>
                    <a:pt x="30" y="2"/>
                  </a:cubicBezTo>
                  <a:cubicBezTo>
                    <a:pt x="31" y="2"/>
                    <a:pt x="31" y="2"/>
                    <a:pt x="31" y="2"/>
                  </a:cubicBezTo>
                  <a:cubicBezTo>
                    <a:pt x="31" y="2"/>
                    <a:pt x="31" y="2"/>
                    <a:pt x="31" y="2"/>
                  </a:cubicBezTo>
                  <a:close/>
                  <a:moveTo>
                    <a:pt x="53" y="20"/>
                  </a:moveTo>
                  <a:cubicBezTo>
                    <a:pt x="54" y="20"/>
                    <a:pt x="54" y="20"/>
                    <a:pt x="54" y="20"/>
                  </a:cubicBezTo>
                  <a:cubicBezTo>
                    <a:pt x="55" y="20"/>
                    <a:pt x="55" y="20"/>
                    <a:pt x="55" y="20"/>
                  </a:cubicBezTo>
                  <a:cubicBezTo>
                    <a:pt x="55" y="20"/>
                    <a:pt x="55" y="20"/>
                    <a:pt x="55" y="20"/>
                  </a:cubicBezTo>
                  <a:cubicBezTo>
                    <a:pt x="54" y="19"/>
                    <a:pt x="54" y="19"/>
                    <a:pt x="54" y="19"/>
                  </a:cubicBezTo>
                  <a:cubicBezTo>
                    <a:pt x="53" y="19"/>
                    <a:pt x="53" y="19"/>
                    <a:pt x="53" y="19"/>
                  </a:cubicBezTo>
                  <a:cubicBezTo>
                    <a:pt x="53" y="20"/>
                    <a:pt x="53" y="20"/>
                    <a:pt x="53" y="20"/>
                  </a:cubicBezTo>
                  <a:close/>
                  <a:moveTo>
                    <a:pt x="50" y="22"/>
                  </a:moveTo>
                  <a:cubicBezTo>
                    <a:pt x="51" y="21"/>
                    <a:pt x="51" y="21"/>
                    <a:pt x="51" y="21"/>
                  </a:cubicBezTo>
                  <a:cubicBezTo>
                    <a:pt x="52" y="20"/>
                    <a:pt x="52" y="20"/>
                    <a:pt x="52" y="20"/>
                  </a:cubicBezTo>
                  <a:cubicBezTo>
                    <a:pt x="51" y="20"/>
                    <a:pt x="51" y="20"/>
                    <a:pt x="51" y="20"/>
                  </a:cubicBezTo>
                  <a:cubicBezTo>
                    <a:pt x="50" y="20"/>
                    <a:pt x="50" y="20"/>
                    <a:pt x="50" y="20"/>
                  </a:cubicBezTo>
                  <a:cubicBezTo>
                    <a:pt x="49" y="21"/>
                    <a:pt x="49" y="21"/>
                    <a:pt x="49" y="21"/>
                  </a:cubicBezTo>
                  <a:cubicBezTo>
                    <a:pt x="49" y="22"/>
                    <a:pt x="49" y="22"/>
                    <a:pt x="49" y="22"/>
                  </a:cubicBezTo>
                  <a:cubicBezTo>
                    <a:pt x="49" y="22"/>
                    <a:pt x="49" y="22"/>
                    <a:pt x="49" y="22"/>
                  </a:cubicBezTo>
                  <a:cubicBezTo>
                    <a:pt x="50" y="22"/>
                    <a:pt x="50" y="22"/>
                    <a:pt x="50" y="22"/>
                  </a:cubicBezTo>
                  <a:close/>
                  <a:moveTo>
                    <a:pt x="45" y="25"/>
                  </a:moveTo>
                  <a:cubicBezTo>
                    <a:pt x="45" y="24"/>
                    <a:pt x="45" y="24"/>
                    <a:pt x="45" y="24"/>
                  </a:cubicBezTo>
                  <a:cubicBezTo>
                    <a:pt x="46" y="24"/>
                    <a:pt x="46" y="24"/>
                    <a:pt x="46" y="24"/>
                  </a:cubicBezTo>
                  <a:cubicBezTo>
                    <a:pt x="45" y="23"/>
                    <a:pt x="45" y="23"/>
                    <a:pt x="45" y="23"/>
                  </a:cubicBezTo>
                  <a:cubicBezTo>
                    <a:pt x="44" y="24"/>
                    <a:pt x="44" y="24"/>
                    <a:pt x="44" y="24"/>
                  </a:cubicBezTo>
                  <a:cubicBezTo>
                    <a:pt x="44" y="24"/>
                    <a:pt x="44" y="24"/>
                    <a:pt x="44" y="24"/>
                  </a:cubicBezTo>
                  <a:lnTo>
                    <a:pt x="45" y="2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0" name="Freeform 74">
              <a:extLst>
                <a:ext uri="{FF2B5EF4-FFF2-40B4-BE49-F238E27FC236}">
                  <a16:creationId xmlns:a16="http://schemas.microsoft.com/office/drawing/2014/main" xmlns="" id="{13733E5C-7969-4EDA-A136-8FCDC2BDA0B6}"/>
                </a:ext>
              </a:extLst>
            </p:cNvPr>
            <p:cNvSpPr/>
            <p:nvPr/>
          </p:nvSpPr>
          <p:spPr bwMode="auto">
            <a:xfrm>
              <a:off x="4708301" y="3110506"/>
              <a:ext cx="91362" cy="162352"/>
            </a:xfrm>
            <a:custGeom>
              <a:avLst/>
              <a:gdLst>
                <a:gd name="T0" fmla="*/ 33 w 51"/>
                <a:gd name="T1" fmla="*/ 85 h 93"/>
                <a:gd name="T2" fmla="*/ 33 w 51"/>
                <a:gd name="T3" fmla="*/ 78 h 93"/>
                <a:gd name="T4" fmla="*/ 37 w 51"/>
                <a:gd name="T5" fmla="*/ 70 h 93"/>
                <a:gd name="T6" fmla="*/ 33 w 51"/>
                <a:gd name="T7" fmla="*/ 67 h 93"/>
                <a:gd name="T8" fmla="*/ 37 w 51"/>
                <a:gd name="T9" fmla="*/ 56 h 93"/>
                <a:gd name="T10" fmla="*/ 29 w 51"/>
                <a:gd name="T11" fmla="*/ 44 h 93"/>
                <a:gd name="T12" fmla="*/ 37 w 51"/>
                <a:gd name="T13" fmla="*/ 44 h 93"/>
                <a:gd name="T14" fmla="*/ 37 w 51"/>
                <a:gd name="T15" fmla="*/ 37 h 93"/>
                <a:gd name="T16" fmla="*/ 40 w 51"/>
                <a:gd name="T17" fmla="*/ 26 h 93"/>
                <a:gd name="T18" fmla="*/ 48 w 51"/>
                <a:gd name="T19" fmla="*/ 15 h 93"/>
                <a:gd name="T20" fmla="*/ 51 w 51"/>
                <a:gd name="T21" fmla="*/ 11 h 93"/>
                <a:gd name="T22" fmla="*/ 48 w 51"/>
                <a:gd name="T23" fmla="*/ 4 h 93"/>
                <a:gd name="T24" fmla="*/ 37 w 51"/>
                <a:gd name="T25" fmla="*/ 7 h 93"/>
                <a:gd name="T26" fmla="*/ 22 w 51"/>
                <a:gd name="T27" fmla="*/ 7 h 93"/>
                <a:gd name="T28" fmla="*/ 18 w 51"/>
                <a:gd name="T29" fmla="*/ 4 h 93"/>
                <a:gd name="T30" fmla="*/ 11 w 51"/>
                <a:gd name="T31" fmla="*/ 4 h 93"/>
                <a:gd name="T32" fmla="*/ 11 w 51"/>
                <a:gd name="T33" fmla="*/ 11 h 93"/>
                <a:gd name="T34" fmla="*/ 11 w 51"/>
                <a:gd name="T35" fmla="*/ 22 h 93"/>
                <a:gd name="T36" fmla="*/ 14 w 51"/>
                <a:gd name="T37" fmla="*/ 26 h 93"/>
                <a:gd name="T38" fmla="*/ 11 w 51"/>
                <a:gd name="T39" fmla="*/ 33 h 93"/>
                <a:gd name="T40" fmla="*/ 7 w 51"/>
                <a:gd name="T41" fmla="*/ 44 h 93"/>
                <a:gd name="T42" fmla="*/ 0 w 51"/>
                <a:gd name="T43" fmla="*/ 52 h 93"/>
                <a:gd name="T44" fmla="*/ 0 w 51"/>
                <a:gd name="T45" fmla="*/ 63 h 93"/>
                <a:gd name="T46" fmla="*/ 3 w 51"/>
                <a:gd name="T47" fmla="*/ 59 h 93"/>
                <a:gd name="T48" fmla="*/ 7 w 51"/>
                <a:gd name="T49" fmla="*/ 59 h 93"/>
                <a:gd name="T50" fmla="*/ 3 w 51"/>
                <a:gd name="T51" fmla="*/ 63 h 93"/>
                <a:gd name="T52" fmla="*/ 3 w 51"/>
                <a:gd name="T53" fmla="*/ 70 h 93"/>
                <a:gd name="T54" fmla="*/ 11 w 51"/>
                <a:gd name="T55" fmla="*/ 67 h 93"/>
                <a:gd name="T56" fmla="*/ 11 w 51"/>
                <a:gd name="T57" fmla="*/ 74 h 93"/>
                <a:gd name="T58" fmla="*/ 7 w 51"/>
                <a:gd name="T59" fmla="*/ 85 h 93"/>
                <a:gd name="T60" fmla="*/ 7 w 51"/>
                <a:gd name="T61" fmla="*/ 93 h 93"/>
                <a:gd name="T62" fmla="*/ 11 w 51"/>
                <a:gd name="T63" fmla="*/ 89 h 93"/>
                <a:gd name="T64" fmla="*/ 22 w 51"/>
                <a:gd name="T65" fmla="*/ 93 h 93"/>
                <a:gd name="T66" fmla="*/ 33 w 51"/>
                <a:gd name="T67" fmla="*/ 89 h 93"/>
                <a:gd name="T68" fmla="*/ 33 w 51"/>
                <a:gd name="T69" fmla="*/ 89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1" h="93">
                  <a:moveTo>
                    <a:pt x="33" y="89"/>
                  </a:moveTo>
                  <a:lnTo>
                    <a:pt x="33" y="85"/>
                  </a:lnTo>
                  <a:lnTo>
                    <a:pt x="29" y="82"/>
                  </a:lnTo>
                  <a:lnTo>
                    <a:pt x="33" y="78"/>
                  </a:lnTo>
                  <a:lnTo>
                    <a:pt x="37" y="74"/>
                  </a:lnTo>
                  <a:lnTo>
                    <a:pt x="37" y="70"/>
                  </a:lnTo>
                  <a:lnTo>
                    <a:pt x="33" y="70"/>
                  </a:lnTo>
                  <a:lnTo>
                    <a:pt x="33" y="67"/>
                  </a:lnTo>
                  <a:lnTo>
                    <a:pt x="37" y="59"/>
                  </a:lnTo>
                  <a:lnTo>
                    <a:pt x="37" y="56"/>
                  </a:lnTo>
                  <a:lnTo>
                    <a:pt x="33" y="52"/>
                  </a:lnTo>
                  <a:lnTo>
                    <a:pt x="29" y="44"/>
                  </a:lnTo>
                  <a:lnTo>
                    <a:pt x="33" y="44"/>
                  </a:lnTo>
                  <a:lnTo>
                    <a:pt x="37" y="44"/>
                  </a:lnTo>
                  <a:lnTo>
                    <a:pt x="40" y="41"/>
                  </a:lnTo>
                  <a:lnTo>
                    <a:pt x="37" y="37"/>
                  </a:lnTo>
                  <a:lnTo>
                    <a:pt x="40" y="33"/>
                  </a:lnTo>
                  <a:lnTo>
                    <a:pt x="40" y="26"/>
                  </a:lnTo>
                  <a:lnTo>
                    <a:pt x="40" y="22"/>
                  </a:lnTo>
                  <a:lnTo>
                    <a:pt x="48" y="15"/>
                  </a:lnTo>
                  <a:lnTo>
                    <a:pt x="48" y="15"/>
                  </a:lnTo>
                  <a:lnTo>
                    <a:pt x="51" y="11"/>
                  </a:lnTo>
                  <a:lnTo>
                    <a:pt x="48" y="7"/>
                  </a:lnTo>
                  <a:lnTo>
                    <a:pt x="48" y="4"/>
                  </a:lnTo>
                  <a:lnTo>
                    <a:pt x="37" y="4"/>
                  </a:lnTo>
                  <a:lnTo>
                    <a:pt x="37" y="7"/>
                  </a:lnTo>
                  <a:lnTo>
                    <a:pt x="26" y="4"/>
                  </a:lnTo>
                  <a:lnTo>
                    <a:pt x="22" y="7"/>
                  </a:lnTo>
                  <a:lnTo>
                    <a:pt x="18" y="4"/>
                  </a:lnTo>
                  <a:lnTo>
                    <a:pt x="18" y="4"/>
                  </a:lnTo>
                  <a:lnTo>
                    <a:pt x="18" y="0"/>
                  </a:lnTo>
                  <a:lnTo>
                    <a:pt x="11" y="4"/>
                  </a:lnTo>
                  <a:lnTo>
                    <a:pt x="11" y="4"/>
                  </a:lnTo>
                  <a:lnTo>
                    <a:pt x="11" y="11"/>
                  </a:lnTo>
                  <a:lnTo>
                    <a:pt x="11" y="19"/>
                  </a:lnTo>
                  <a:lnTo>
                    <a:pt x="11" y="22"/>
                  </a:lnTo>
                  <a:lnTo>
                    <a:pt x="11" y="26"/>
                  </a:lnTo>
                  <a:lnTo>
                    <a:pt x="14" y="26"/>
                  </a:lnTo>
                  <a:lnTo>
                    <a:pt x="11" y="30"/>
                  </a:lnTo>
                  <a:lnTo>
                    <a:pt x="11" y="33"/>
                  </a:lnTo>
                  <a:lnTo>
                    <a:pt x="11" y="37"/>
                  </a:lnTo>
                  <a:lnTo>
                    <a:pt x="7" y="44"/>
                  </a:lnTo>
                  <a:lnTo>
                    <a:pt x="7" y="44"/>
                  </a:lnTo>
                  <a:lnTo>
                    <a:pt x="0" y="52"/>
                  </a:lnTo>
                  <a:lnTo>
                    <a:pt x="0" y="59"/>
                  </a:lnTo>
                  <a:lnTo>
                    <a:pt x="0" y="63"/>
                  </a:lnTo>
                  <a:lnTo>
                    <a:pt x="3" y="63"/>
                  </a:lnTo>
                  <a:lnTo>
                    <a:pt x="3" y="59"/>
                  </a:lnTo>
                  <a:lnTo>
                    <a:pt x="7" y="59"/>
                  </a:lnTo>
                  <a:lnTo>
                    <a:pt x="7" y="59"/>
                  </a:lnTo>
                  <a:lnTo>
                    <a:pt x="7" y="63"/>
                  </a:lnTo>
                  <a:lnTo>
                    <a:pt x="3" y="63"/>
                  </a:lnTo>
                  <a:lnTo>
                    <a:pt x="3" y="67"/>
                  </a:lnTo>
                  <a:lnTo>
                    <a:pt x="3" y="70"/>
                  </a:lnTo>
                  <a:lnTo>
                    <a:pt x="7" y="67"/>
                  </a:lnTo>
                  <a:lnTo>
                    <a:pt x="11" y="67"/>
                  </a:lnTo>
                  <a:lnTo>
                    <a:pt x="11" y="70"/>
                  </a:lnTo>
                  <a:lnTo>
                    <a:pt x="11" y="74"/>
                  </a:lnTo>
                  <a:lnTo>
                    <a:pt x="7" y="78"/>
                  </a:lnTo>
                  <a:lnTo>
                    <a:pt x="7" y="85"/>
                  </a:lnTo>
                  <a:lnTo>
                    <a:pt x="7" y="89"/>
                  </a:lnTo>
                  <a:lnTo>
                    <a:pt x="7" y="93"/>
                  </a:lnTo>
                  <a:lnTo>
                    <a:pt x="7" y="93"/>
                  </a:lnTo>
                  <a:lnTo>
                    <a:pt x="11" y="89"/>
                  </a:lnTo>
                  <a:lnTo>
                    <a:pt x="18" y="93"/>
                  </a:lnTo>
                  <a:lnTo>
                    <a:pt x="22" y="93"/>
                  </a:lnTo>
                  <a:lnTo>
                    <a:pt x="26" y="93"/>
                  </a:lnTo>
                  <a:lnTo>
                    <a:pt x="33" y="89"/>
                  </a:lnTo>
                  <a:lnTo>
                    <a:pt x="33" y="89"/>
                  </a:lnTo>
                  <a:lnTo>
                    <a:pt x="33" y="8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1" name="Freeform 75">
              <a:extLst>
                <a:ext uri="{FF2B5EF4-FFF2-40B4-BE49-F238E27FC236}">
                  <a16:creationId xmlns:a16="http://schemas.microsoft.com/office/drawing/2014/main" xmlns="" id="{685CF154-8192-4A83-918D-5FB7608ECF67}"/>
                </a:ext>
              </a:extLst>
            </p:cNvPr>
            <p:cNvSpPr>
              <a:spLocks noEditPoints="1"/>
            </p:cNvSpPr>
            <p:nvPr/>
          </p:nvSpPr>
          <p:spPr bwMode="auto">
            <a:xfrm>
              <a:off x="5510839" y="3117487"/>
              <a:ext cx="250793" cy="219960"/>
            </a:xfrm>
            <a:custGeom>
              <a:avLst/>
              <a:gdLst>
                <a:gd name="T0" fmla="*/ 23 w 38"/>
                <a:gd name="T1" fmla="*/ 3 h 34"/>
                <a:gd name="T2" fmla="*/ 15 w 38"/>
                <a:gd name="T3" fmla="*/ 3 h 34"/>
                <a:gd name="T4" fmla="*/ 6 w 38"/>
                <a:gd name="T5" fmla="*/ 6 h 34"/>
                <a:gd name="T6" fmla="*/ 4 w 38"/>
                <a:gd name="T7" fmla="*/ 14 h 34"/>
                <a:gd name="T8" fmla="*/ 10 w 38"/>
                <a:gd name="T9" fmla="*/ 18 h 34"/>
                <a:gd name="T10" fmla="*/ 14 w 38"/>
                <a:gd name="T11" fmla="*/ 20 h 34"/>
                <a:gd name="T12" fmla="*/ 7 w 38"/>
                <a:gd name="T13" fmla="*/ 20 h 34"/>
                <a:gd name="T14" fmla="*/ 11 w 38"/>
                <a:gd name="T15" fmla="*/ 26 h 34"/>
                <a:gd name="T16" fmla="*/ 13 w 38"/>
                <a:gd name="T17" fmla="*/ 26 h 34"/>
                <a:gd name="T18" fmla="*/ 14 w 38"/>
                <a:gd name="T19" fmla="*/ 22 h 34"/>
                <a:gd name="T20" fmla="*/ 17 w 38"/>
                <a:gd name="T21" fmla="*/ 22 h 34"/>
                <a:gd name="T22" fmla="*/ 18 w 38"/>
                <a:gd name="T23" fmla="*/ 21 h 34"/>
                <a:gd name="T24" fmla="*/ 15 w 38"/>
                <a:gd name="T25" fmla="*/ 16 h 34"/>
                <a:gd name="T26" fmla="*/ 14 w 38"/>
                <a:gd name="T27" fmla="*/ 13 h 34"/>
                <a:gd name="T28" fmla="*/ 14 w 38"/>
                <a:gd name="T29" fmla="*/ 11 h 34"/>
                <a:gd name="T30" fmla="*/ 13 w 38"/>
                <a:gd name="T31" fmla="*/ 7 h 34"/>
                <a:gd name="T32" fmla="*/ 17 w 38"/>
                <a:gd name="T33" fmla="*/ 9 h 34"/>
                <a:gd name="T34" fmla="*/ 20 w 38"/>
                <a:gd name="T35" fmla="*/ 8 h 34"/>
                <a:gd name="T36" fmla="*/ 21 w 38"/>
                <a:gd name="T37" fmla="*/ 5 h 34"/>
                <a:gd name="T38" fmla="*/ 28 w 38"/>
                <a:gd name="T39" fmla="*/ 4 h 34"/>
                <a:gd name="T40" fmla="*/ 18 w 38"/>
                <a:gd name="T41" fmla="*/ 32 h 34"/>
                <a:gd name="T42" fmla="*/ 24 w 38"/>
                <a:gd name="T43" fmla="*/ 34 h 34"/>
                <a:gd name="T44" fmla="*/ 30 w 38"/>
                <a:gd name="T45" fmla="*/ 32 h 34"/>
                <a:gd name="T46" fmla="*/ 26 w 38"/>
                <a:gd name="T47" fmla="*/ 31 h 34"/>
                <a:gd name="T48" fmla="*/ 20 w 38"/>
                <a:gd name="T49" fmla="*/ 30 h 34"/>
                <a:gd name="T50" fmla="*/ 19 w 38"/>
                <a:gd name="T51" fmla="*/ 31 h 34"/>
                <a:gd name="T52" fmla="*/ 0 w 38"/>
                <a:gd name="T53" fmla="*/ 12 h 34"/>
                <a:gd name="T54" fmla="*/ 5 w 38"/>
                <a:gd name="T55" fmla="*/ 16 h 34"/>
                <a:gd name="T56" fmla="*/ 5 w 38"/>
                <a:gd name="T57" fmla="*/ 18 h 34"/>
                <a:gd name="T58" fmla="*/ 4 w 38"/>
                <a:gd name="T59" fmla="*/ 19 h 34"/>
                <a:gd name="T60" fmla="*/ 6 w 38"/>
                <a:gd name="T61" fmla="*/ 21 h 34"/>
                <a:gd name="T62" fmla="*/ 34 w 38"/>
                <a:gd name="T63" fmla="*/ 29 h 34"/>
                <a:gd name="T64" fmla="*/ 34 w 38"/>
                <a:gd name="T65" fmla="*/ 32 h 34"/>
                <a:gd name="T66" fmla="*/ 38 w 38"/>
                <a:gd name="T67" fmla="*/ 27 h 34"/>
                <a:gd name="T68" fmla="*/ 36 w 38"/>
                <a:gd name="T69" fmla="*/ 29 h 34"/>
                <a:gd name="T70" fmla="*/ 30 w 38"/>
                <a:gd name="T71" fmla="*/ 21 h 34"/>
                <a:gd name="T72" fmla="*/ 30 w 38"/>
                <a:gd name="T73" fmla="*/ 21 h 34"/>
                <a:gd name="T74" fmla="*/ 27 w 38"/>
                <a:gd name="T75" fmla="*/ 18 h 34"/>
                <a:gd name="T76" fmla="*/ 26 w 38"/>
                <a:gd name="T77" fmla="*/ 14 h 34"/>
                <a:gd name="T78" fmla="*/ 29 w 38"/>
                <a:gd name="T79" fmla="*/ 15 h 34"/>
                <a:gd name="T80" fmla="*/ 27 w 38"/>
                <a:gd name="T81" fmla="*/ 15 h 34"/>
                <a:gd name="T82" fmla="*/ 23 w 38"/>
                <a:gd name="T83" fmla="*/ 9 h 34"/>
                <a:gd name="T84" fmla="*/ 23 w 38"/>
                <a:gd name="T85" fmla="*/ 10 h 34"/>
                <a:gd name="T86" fmla="*/ 20 w 38"/>
                <a:gd name="T87" fmla="*/ 7 h 34"/>
                <a:gd name="T88" fmla="*/ 16 w 38"/>
                <a:gd name="T89" fmla="*/ 14 h 34"/>
                <a:gd name="T90" fmla="*/ 22 w 38"/>
                <a:gd name="T91" fmla="*/ 16 h 34"/>
                <a:gd name="T92" fmla="*/ 28 w 38"/>
                <a:gd name="T93" fmla="*/ 22 h 34"/>
                <a:gd name="T94" fmla="*/ 21 w 38"/>
                <a:gd name="T95" fmla="*/ 24 h 34"/>
                <a:gd name="T96" fmla="*/ 21 w 38"/>
                <a:gd name="T97" fmla="*/ 22 h 34"/>
                <a:gd name="T98" fmla="*/ 26 w 38"/>
                <a:gd name="T99" fmla="*/ 25 h 34"/>
                <a:gd name="T100" fmla="*/ 26 w 38"/>
                <a:gd name="T101" fmla="*/ 23 h 34"/>
                <a:gd name="T102" fmla="*/ 22 w 38"/>
                <a:gd name="T103" fmla="*/ 20 h 34"/>
                <a:gd name="T104" fmla="*/ 14 w 38"/>
                <a:gd name="T105" fmla="*/ 15 h 34"/>
                <a:gd name="T106" fmla="*/ 20 w 38"/>
                <a:gd name="T107" fmla="*/ 18 h 34"/>
                <a:gd name="T108" fmla="*/ 20 w 38"/>
                <a:gd name="T109" fmla="*/ 20 h 34"/>
                <a:gd name="T110" fmla="*/ 17 w 38"/>
                <a:gd name="T111" fmla="*/ 17 h 34"/>
                <a:gd name="T112" fmla="*/ 15 w 38"/>
                <a:gd name="T113" fmla="*/ 27 h 34"/>
                <a:gd name="T114" fmla="*/ 15 w 38"/>
                <a:gd name="T115" fmla="*/ 27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 h="34">
                  <a:moveTo>
                    <a:pt x="28" y="0"/>
                  </a:moveTo>
                  <a:cubicBezTo>
                    <a:pt x="28" y="0"/>
                    <a:pt x="28" y="0"/>
                    <a:pt x="28" y="0"/>
                  </a:cubicBezTo>
                  <a:cubicBezTo>
                    <a:pt x="27" y="1"/>
                    <a:pt x="27" y="1"/>
                    <a:pt x="27" y="1"/>
                  </a:cubicBezTo>
                  <a:cubicBezTo>
                    <a:pt x="27" y="2"/>
                    <a:pt x="27" y="2"/>
                    <a:pt x="27" y="2"/>
                  </a:cubicBezTo>
                  <a:cubicBezTo>
                    <a:pt x="27" y="3"/>
                    <a:pt x="27" y="3"/>
                    <a:pt x="27" y="3"/>
                  </a:cubicBezTo>
                  <a:cubicBezTo>
                    <a:pt x="27" y="3"/>
                    <a:pt x="27" y="3"/>
                    <a:pt x="27" y="3"/>
                  </a:cubicBezTo>
                  <a:cubicBezTo>
                    <a:pt x="25" y="3"/>
                    <a:pt x="25" y="3"/>
                    <a:pt x="25" y="3"/>
                  </a:cubicBezTo>
                  <a:cubicBezTo>
                    <a:pt x="24" y="3"/>
                    <a:pt x="24" y="3"/>
                    <a:pt x="24" y="3"/>
                  </a:cubicBezTo>
                  <a:cubicBezTo>
                    <a:pt x="23" y="3"/>
                    <a:pt x="23" y="3"/>
                    <a:pt x="23" y="3"/>
                  </a:cubicBezTo>
                  <a:cubicBezTo>
                    <a:pt x="22" y="3"/>
                    <a:pt x="22" y="3"/>
                    <a:pt x="22" y="3"/>
                  </a:cubicBezTo>
                  <a:cubicBezTo>
                    <a:pt x="22" y="3"/>
                    <a:pt x="22" y="3"/>
                    <a:pt x="22" y="3"/>
                  </a:cubicBezTo>
                  <a:cubicBezTo>
                    <a:pt x="21" y="3"/>
                    <a:pt x="21" y="3"/>
                    <a:pt x="21" y="3"/>
                  </a:cubicBezTo>
                  <a:cubicBezTo>
                    <a:pt x="21" y="3"/>
                    <a:pt x="21" y="3"/>
                    <a:pt x="21" y="3"/>
                  </a:cubicBezTo>
                  <a:cubicBezTo>
                    <a:pt x="19" y="3"/>
                    <a:pt x="19" y="3"/>
                    <a:pt x="19" y="3"/>
                  </a:cubicBezTo>
                  <a:cubicBezTo>
                    <a:pt x="18" y="2"/>
                    <a:pt x="18" y="2"/>
                    <a:pt x="18" y="2"/>
                  </a:cubicBezTo>
                  <a:cubicBezTo>
                    <a:pt x="18" y="3"/>
                    <a:pt x="18" y="3"/>
                    <a:pt x="18" y="3"/>
                  </a:cubicBezTo>
                  <a:cubicBezTo>
                    <a:pt x="16" y="3"/>
                    <a:pt x="16" y="3"/>
                    <a:pt x="16" y="3"/>
                  </a:cubicBezTo>
                  <a:cubicBezTo>
                    <a:pt x="15" y="3"/>
                    <a:pt x="15" y="3"/>
                    <a:pt x="15" y="3"/>
                  </a:cubicBezTo>
                  <a:cubicBezTo>
                    <a:pt x="15" y="3"/>
                    <a:pt x="15" y="3"/>
                    <a:pt x="15" y="3"/>
                  </a:cubicBezTo>
                  <a:cubicBezTo>
                    <a:pt x="14" y="4"/>
                    <a:pt x="14" y="4"/>
                    <a:pt x="14" y="4"/>
                  </a:cubicBezTo>
                  <a:cubicBezTo>
                    <a:pt x="13" y="4"/>
                    <a:pt x="13" y="4"/>
                    <a:pt x="13" y="4"/>
                  </a:cubicBezTo>
                  <a:cubicBezTo>
                    <a:pt x="12" y="4"/>
                    <a:pt x="12" y="4"/>
                    <a:pt x="12" y="4"/>
                  </a:cubicBezTo>
                  <a:cubicBezTo>
                    <a:pt x="10" y="4"/>
                    <a:pt x="10" y="4"/>
                    <a:pt x="10" y="4"/>
                  </a:cubicBezTo>
                  <a:cubicBezTo>
                    <a:pt x="9" y="5"/>
                    <a:pt x="9" y="5"/>
                    <a:pt x="9" y="5"/>
                  </a:cubicBezTo>
                  <a:cubicBezTo>
                    <a:pt x="9" y="5"/>
                    <a:pt x="9" y="5"/>
                    <a:pt x="9" y="5"/>
                  </a:cubicBezTo>
                  <a:cubicBezTo>
                    <a:pt x="8" y="5"/>
                    <a:pt x="8" y="5"/>
                    <a:pt x="8" y="5"/>
                  </a:cubicBezTo>
                  <a:cubicBezTo>
                    <a:pt x="6" y="6"/>
                    <a:pt x="6" y="6"/>
                    <a:pt x="6" y="6"/>
                  </a:cubicBezTo>
                  <a:cubicBezTo>
                    <a:pt x="6" y="7"/>
                    <a:pt x="6" y="7"/>
                    <a:pt x="6" y="7"/>
                  </a:cubicBezTo>
                  <a:cubicBezTo>
                    <a:pt x="5" y="9"/>
                    <a:pt x="5" y="9"/>
                    <a:pt x="5" y="9"/>
                  </a:cubicBezTo>
                  <a:cubicBezTo>
                    <a:pt x="3" y="9"/>
                    <a:pt x="3" y="9"/>
                    <a:pt x="3" y="9"/>
                  </a:cubicBezTo>
                  <a:cubicBezTo>
                    <a:pt x="3" y="10"/>
                    <a:pt x="3" y="10"/>
                    <a:pt x="3" y="10"/>
                  </a:cubicBezTo>
                  <a:cubicBezTo>
                    <a:pt x="3" y="11"/>
                    <a:pt x="3" y="11"/>
                    <a:pt x="3" y="11"/>
                  </a:cubicBezTo>
                  <a:cubicBezTo>
                    <a:pt x="2" y="11"/>
                    <a:pt x="2" y="11"/>
                    <a:pt x="2" y="11"/>
                  </a:cubicBezTo>
                  <a:cubicBezTo>
                    <a:pt x="2" y="12"/>
                    <a:pt x="2" y="12"/>
                    <a:pt x="2" y="12"/>
                  </a:cubicBezTo>
                  <a:cubicBezTo>
                    <a:pt x="2" y="13"/>
                    <a:pt x="2" y="13"/>
                    <a:pt x="2" y="13"/>
                  </a:cubicBezTo>
                  <a:cubicBezTo>
                    <a:pt x="4" y="14"/>
                    <a:pt x="4" y="14"/>
                    <a:pt x="4" y="14"/>
                  </a:cubicBezTo>
                  <a:cubicBezTo>
                    <a:pt x="5" y="15"/>
                    <a:pt x="5" y="15"/>
                    <a:pt x="5" y="15"/>
                  </a:cubicBezTo>
                  <a:cubicBezTo>
                    <a:pt x="5" y="15"/>
                    <a:pt x="5" y="15"/>
                    <a:pt x="5" y="15"/>
                  </a:cubicBezTo>
                  <a:cubicBezTo>
                    <a:pt x="5" y="15"/>
                    <a:pt x="5" y="15"/>
                    <a:pt x="5" y="15"/>
                  </a:cubicBezTo>
                  <a:cubicBezTo>
                    <a:pt x="6" y="17"/>
                    <a:pt x="6" y="17"/>
                    <a:pt x="6" y="17"/>
                  </a:cubicBezTo>
                  <a:cubicBezTo>
                    <a:pt x="7" y="18"/>
                    <a:pt x="7" y="18"/>
                    <a:pt x="7" y="18"/>
                  </a:cubicBezTo>
                  <a:cubicBezTo>
                    <a:pt x="7" y="18"/>
                    <a:pt x="7" y="18"/>
                    <a:pt x="7" y="18"/>
                  </a:cubicBezTo>
                  <a:cubicBezTo>
                    <a:pt x="8" y="18"/>
                    <a:pt x="8" y="18"/>
                    <a:pt x="8" y="18"/>
                  </a:cubicBezTo>
                  <a:cubicBezTo>
                    <a:pt x="9" y="18"/>
                    <a:pt x="9" y="18"/>
                    <a:pt x="9" y="18"/>
                  </a:cubicBezTo>
                  <a:cubicBezTo>
                    <a:pt x="10" y="18"/>
                    <a:pt x="10" y="18"/>
                    <a:pt x="10" y="18"/>
                  </a:cubicBezTo>
                  <a:cubicBezTo>
                    <a:pt x="10" y="18"/>
                    <a:pt x="10" y="18"/>
                    <a:pt x="10" y="18"/>
                  </a:cubicBezTo>
                  <a:cubicBezTo>
                    <a:pt x="11" y="18"/>
                    <a:pt x="11" y="18"/>
                    <a:pt x="11" y="18"/>
                  </a:cubicBezTo>
                  <a:cubicBezTo>
                    <a:pt x="12" y="18"/>
                    <a:pt x="12" y="18"/>
                    <a:pt x="12" y="18"/>
                  </a:cubicBezTo>
                  <a:cubicBezTo>
                    <a:pt x="13" y="18"/>
                    <a:pt x="13" y="18"/>
                    <a:pt x="13" y="18"/>
                  </a:cubicBezTo>
                  <a:cubicBezTo>
                    <a:pt x="13" y="19"/>
                    <a:pt x="13" y="19"/>
                    <a:pt x="13" y="19"/>
                  </a:cubicBezTo>
                  <a:cubicBezTo>
                    <a:pt x="13" y="19"/>
                    <a:pt x="13" y="19"/>
                    <a:pt x="13" y="19"/>
                  </a:cubicBezTo>
                  <a:cubicBezTo>
                    <a:pt x="14" y="19"/>
                    <a:pt x="14" y="19"/>
                    <a:pt x="14" y="19"/>
                  </a:cubicBezTo>
                  <a:cubicBezTo>
                    <a:pt x="15" y="19"/>
                    <a:pt x="15" y="19"/>
                    <a:pt x="15" y="19"/>
                  </a:cubicBezTo>
                  <a:cubicBezTo>
                    <a:pt x="14" y="20"/>
                    <a:pt x="14" y="20"/>
                    <a:pt x="14" y="20"/>
                  </a:cubicBezTo>
                  <a:cubicBezTo>
                    <a:pt x="14" y="20"/>
                    <a:pt x="14" y="20"/>
                    <a:pt x="14" y="20"/>
                  </a:cubicBezTo>
                  <a:cubicBezTo>
                    <a:pt x="13" y="20"/>
                    <a:pt x="13" y="20"/>
                    <a:pt x="13" y="20"/>
                  </a:cubicBezTo>
                  <a:cubicBezTo>
                    <a:pt x="12" y="19"/>
                    <a:pt x="12" y="19"/>
                    <a:pt x="12" y="19"/>
                  </a:cubicBezTo>
                  <a:cubicBezTo>
                    <a:pt x="10" y="18"/>
                    <a:pt x="10" y="18"/>
                    <a:pt x="10" y="18"/>
                  </a:cubicBezTo>
                  <a:cubicBezTo>
                    <a:pt x="10" y="19"/>
                    <a:pt x="10" y="19"/>
                    <a:pt x="10" y="19"/>
                  </a:cubicBezTo>
                  <a:cubicBezTo>
                    <a:pt x="9" y="19"/>
                    <a:pt x="9" y="19"/>
                    <a:pt x="9" y="19"/>
                  </a:cubicBezTo>
                  <a:cubicBezTo>
                    <a:pt x="8" y="19"/>
                    <a:pt x="8" y="19"/>
                    <a:pt x="8" y="19"/>
                  </a:cubicBezTo>
                  <a:cubicBezTo>
                    <a:pt x="7" y="19"/>
                    <a:pt x="7" y="19"/>
                    <a:pt x="7" y="19"/>
                  </a:cubicBezTo>
                  <a:cubicBezTo>
                    <a:pt x="7" y="20"/>
                    <a:pt x="7" y="20"/>
                    <a:pt x="7" y="20"/>
                  </a:cubicBezTo>
                  <a:cubicBezTo>
                    <a:pt x="7" y="20"/>
                    <a:pt x="7" y="20"/>
                    <a:pt x="7" y="20"/>
                  </a:cubicBezTo>
                  <a:cubicBezTo>
                    <a:pt x="8" y="21"/>
                    <a:pt x="8" y="21"/>
                    <a:pt x="8" y="21"/>
                  </a:cubicBezTo>
                  <a:cubicBezTo>
                    <a:pt x="9" y="22"/>
                    <a:pt x="9" y="22"/>
                    <a:pt x="9" y="22"/>
                  </a:cubicBezTo>
                  <a:cubicBezTo>
                    <a:pt x="10" y="22"/>
                    <a:pt x="10" y="22"/>
                    <a:pt x="10" y="22"/>
                  </a:cubicBezTo>
                  <a:cubicBezTo>
                    <a:pt x="10" y="23"/>
                    <a:pt x="10" y="23"/>
                    <a:pt x="10" y="23"/>
                  </a:cubicBezTo>
                  <a:cubicBezTo>
                    <a:pt x="9" y="23"/>
                    <a:pt x="9" y="23"/>
                    <a:pt x="9" y="23"/>
                  </a:cubicBezTo>
                  <a:cubicBezTo>
                    <a:pt x="9" y="24"/>
                    <a:pt x="9" y="24"/>
                    <a:pt x="9" y="24"/>
                  </a:cubicBezTo>
                  <a:cubicBezTo>
                    <a:pt x="10" y="25"/>
                    <a:pt x="10" y="25"/>
                    <a:pt x="10" y="25"/>
                  </a:cubicBezTo>
                  <a:cubicBezTo>
                    <a:pt x="11" y="26"/>
                    <a:pt x="11" y="26"/>
                    <a:pt x="11" y="26"/>
                  </a:cubicBezTo>
                  <a:cubicBezTo>
                    <a:pt x="11" y="25"/>
                    <a:pt x="11" y="25"/>
                    <a:pt x="11" y="25"/>
                  </a:cubicBezTo>
                  <a:cubicBezTo>
                    <a:pt x="11" y="25"/>
                    <a:pt x="11" y="25"/>
                    <a:pt x="11" y="25"/>
                  </a:cubicBezTo>
                  <a:cubicBezTo>
                    <a:pt x="11" y="24"/>
                    <a:pt x="11" y="24"/>
                    <a:pt x="11" y="24"/>
                  </a:cubicBezTo>
                  <a:cubicBezTo>
                    <a:pt x="11" y="25"/>
                    <a:pt x="11" y="25"/>
                    <a:pt x="11" y="25"/>
                  </a:cubicBezTo>
                  <a:cubicBezTo>
                    <a:pt x="13" y="25"/>
                    <a:pt x="13" y="25"/>
                    <a:pt x="13" y="25"/>
                  </a:cubicBezTo>
                  <a:cubicBezTo>
                    <a:pt x="13" y="26"/>
                    <a:pt x="13" y="26"/>
                    <a:pt x="13" y="26"/>
                  </a:cubicBezTo>
                  <a:cubicBezTo>
                    <a:pt x="13" y="27"/>
                    <a:pt x="13" y="27"/>
                    <a:pt x="13" y="27"/>
                  </a:cubicBezTo>
                  <a:cubicBezTo>
                    <a:pt x="13" y="27"/>
                    <a:pt x="13" y="27"/>
                    <a:pt x="13" y="27"/>
                  </a:cubicBezTo>
                  <a:cubicBezTo>
                    <a:pt x="13" y="26"/>
                    <a:pt x="13" y="26"/>
                    <a:pt x="13" y="26"/>
                  </a:cubicBezTo>
                  <a:cubicBezTo>
                    <a:pt x="14" y="25"/>
                    <a:pt x="14" y="25"/>
                    <a:pt x="14" y="25"/>
                  </a:cubicBezTo>
                  <a:cubicBezTo>
                    <a:pt x="14" y="25"/>
                    <a:pt x="14" y="25"/>
                    <a:pt x="14" y="25"/>
                  </a:cubicBezTo>
                  <a:cubicBezTo>
                    <a:pt x="15" y="26"/>
                    <a:pt x="15" y="26"/>
                    <a:pt x="15" y="26"/>
                  </a:cubicBezTo>
                  <a:cubicBezTo>
                    <a:pt x="16" y="27"/>
                    <a:pt x="16" y="27"/>
                    <a:pt x="16" y="27"/>
                  </a:cubicBezTo>
                  <a:cubicBezTo>
                    <a:pt x="15" y="26"/>
                    <a:pt x="15" y="26"/>
                    <a:pt x="15" y="26"/>
                  </a:cubicBezTo>
                  <a:cubicBezTo>
                    <a:pt x="16" y="25"/>
                    <a:pt x="16" y="25"/>
                    <a:pt x="16" y="25"/>
                  </a:cubicBezTo>
                  <a:cubicBezTo>
                    <a:pt x="15" y="25"/>
                    <a:pt x="15" y="25"/>
                    <a:pt x="15" y="25"/>
                  </a:cubicBezTo>
                  <a:cubicBezTo>
                    <a:pt x="14" y="23"/>
                    <a:pt x="14" y="23"/>
                    <a:pt x="14" y="23"/>
                  </a:cubicBezTo>
                  <a:cubicBezTo>
                    <a:pt x="14" y="22"/>
                    <a:pt x="14" y="22"/>
                    <a:pt x="14" y="22"/>
                  </a:cubicBezTo>
                  <a:cubicBezTo>
                    <a:pt x="14" y="22"/>
                    <a:pt x="14" y="22"/>
                    <a:pt x="14" y="22"/>
                  </a:cubicBezTo>
                  <a:cubicBezTo>
                    <a:pt x="14" y="22"/>
                    <a:pt x="14" y="22"/>
                    <a:pt x="14" y="22"/>
                  </a:cubicBezTo>
                  <a:cubicBezTo>
                    <a:pt x="15" y="23"/>
                    <a:pt x="15" y="23"/>
                    <a:pt x="15" y="23"/>
                  </a:cubicBezTo>
                  <a:cubicBezTo>
                    <a:pt x="15" y="23"/>
                    <a:pt x="15" y="23"/>
                    <a:pt x="15" y="23"/>
                  </a:cubicBezTo>
                  <a:cubicBezTo>
                    <a:pt x="15" y="23"/>
                    <a:pt x="15" y="23"/>
                    <a:pt x="15" y="23"/>
                  </a:cubicBezTo>
                  <a:cubicBezTo>
                    <a:pt x="16" y="23"/>
                    <a:pt x="16" y="23"/>
                    <a:pt x="16" y="23"/>
                  </a:cubicBezTo>
                  <a:cubicBezTo>
                    <a:pt x="17" y="23"/>
                    <a:pt x="17" y="23"/>
                    <a:pt x="17" y="23"/>
                  </a:cubicBezTo>
                  <a:cubicBezTo>
                    <a:pt x="17" y="23"/>
                    <a:pt x="17" y="23"/>
                    <a:pt x="17" y="23"/>
                  </a:cubicBezTo>
                  <a:cubicBezTo>
                    <a:pt x="17" y="22"/>
                    <a:pt x="17" y="22"/>
                    <a:pt x="17" y="22"/>
                  </a:cubicBezTo>
                  <a:cubicBezTo>
                    <a:pt x="17" y="22"/>
                    <a:pt x="17" y="22"/>
                    <a:pt x="17" y="22"/>
                  </a:cubicBezTo>
                  <a:cubicBezTo>
                    <a:pt x="16" y="22"/>
                    <a:pt x="16" y="22"/>
                    <a:pt x="16" y="22"/>
                  </a:cubicBezTo>
                  <a:cubicBezTo>
                    <a:pt x="15" y="22"/>
                    <a:pt x="15" y="22"/>
                    <a:pt x="15" y="22"/>
                  </a:cubicBezTo>
                  <a:cubicBezTo>
                    <a:pt x="15" y="21"/>
                    <a:pt x="15" y="21"/>
                    <a:pt x="15" y="21"/>
                  </a:cubicBezTo>
                  <a:cubicBezTo>
                    <a:pt x="15" y="21"/>
                    <a:pt x="15" y="21"/>
                    <a:pt x="15" y="21"/>
                  </a:cubicBezTo>
                  <a:cubicBezTo>
                    <a:pt x="15" y="20"/>
                    <a:pt x="15" y="20"/>
                    <a:pt x="15" y="20"/>
                  </a:cubicBezTo>
                  <a:cubicBezTo>
                    <a:pt x="16" y="20"/>
                    <a:pt x="16" y="20"/>
                    <a:pt x="16" y="20"/>
                  </a:cubicBezTo>
                  <a:cubicBezTo>
                    <a:pt x="17" y="20"/>
                    <a:pt x="17" y="20"/>
                    <a:pt x="17" y="20"/>
                  </a:cubicBezTo>
                  <a:cubicBezTo>
                    <a:pt x="18" y="21"/>
                    <a:pt x="18" y="21"/>
                    <a:pt x="18" y="21"/>
                  </a:cubicBezTo>
                  <a:cubicBezTo>
                    <a:pt x="18" y="21"/>
                    <a:pt x="18" y="21"/>
                    <a:pt x="18" y="21"/>
                  </a:cubicBezTo>
                  <a:cubicBezTo>
                    <a:pt x="19" y="21"/>
                    <a:pt x="19" y="21"/>
                    <a:pt x="19" y="21"/>
                  </a:cubicBezTo>
                  <a:cubicBezTo>
                    <a:pt x="19" y="21"/>
                    <a:pt x="19" y="21"/>
                    <a:pt x="19" y="21"/>
                  </a:cubicBezTo>
                  <a:cubicBezTo>
                    <a:pt x="18" y="20"/>
                    <a:pt x="18" y="20"/>
                    <a:pt x="18" y="20"/>
                  </a:cubicBezTo>
                  <a:cubicBezTo>
                    <a:pt x="19" y="19"/>
                    <a:pt x="19" y="19"/>
                    <a:pt x="19" y="19"/>
                  </a:cubicBezTo>
                  <a:cubicBezTo>
                    <a:pt x="18" y="18"/>
                    <a:pt x="18" y="18"/>
                    <a:pt x="18" y="18"/>
                  </a:cubicBezTo>
                  <a:cubicBezTo>
                    <a:pt x="16" y="17"/>
                    <a:pt x="16" y="17"/>
                    <a:pt x="16" y="17"/>
                  </a:cubicBezTo>
                  <a:cubicBezTo>
                    <a:pt x="16" y="17"/>
                    <a:pt x="16" y="17"/>
                    <a:pt x="16" y="17"/>
                  </a:cubicBezTo>
                  <a:cubicBezTo>
                    <a:pt x="15" y="16"/>
                    <a:pt x="15" y="16"/>
                    <a:pt x="15" y="16"/>
                  </a:cubicBezTo>
                  <a:cubicBezTo>
                    <a:pt x="15" y="17"/>
                    <a:pt x="15" y="17"/>
                    <a:pt x="15" y="17"/>
                  </a:cubicBezTo>
                  <a:cubicBezTo>
                    <a:pt x="14" y="16"/>
                    <a:pt x="14" y="16"/>
                    <a:pt x="14" y="16"/>
                  </a:cubicBezTo>
                  <a:cubicBezTo>
                    <a:pt x="13" y="16"/>
                    <a:pt x="13" y="16"/>
                    <a:pt x="13" y="16"/>
                  </a:cubicBezTo>
                  <a:cubicBezTo>
                    <a:pt x="13" y="15"/>
                    <a:pt x="13" y="15"/>
                    <a:pt x="13" y="15"/>
                  </a:cubicBezTo>
                  <a:cubicBezTo>
                    <a:pt x="14" y="15"/>
                    <a:pt x="14" y="15"/>
                    <a:pt x="14" y="15"/>
                  </a:cubicBezTo>
                  <a:cubicBezTo>
                    <a:pt x="14" y="15"/>
                    <a:pt x="14" y="15"/>
                    <a:pt x="14" y="15"/>
                  </a:cubicBezTo>
                  <a:cubicBezTo>
                    <a:pt x="14" y="14"/>
                    <a:pt x="14" y="14"/>
                    <a:pt x="14" y="14"/>
                  </a:cubicBezTo>
                  <a:cubicBezTo>
                    <a:pt x="13" y="14"/>
                    <a:pt x="13" y="14"/>
                    <a:pt x="13" y="14"/>
                  </a:cubicBezTo>
                  <a:cubicBezTo>
                    <a:pt x="14" y="13"/>
                    <a:pt x="14" y="13"/>
                    <a:pt x="14" y="13"/>
                  </a:cubicBezTo>
                  <a:cubicBezTo>
                    <a:pt x="14" y="13"/>
                    <a:pt x="14" y="13"/>
                    <a:pt x="14" y="13"/>
                  </a:cubicBezTo>
                  <a:cubicBezTo>
                    <a:pt x="14" y="13"/>
                    <a:pt x="14" y="13"/>
                    <a:pt x="14" y="13"/>
                  </a:cubicBezTo>
                  <a:cubicBezTo>
                    <a:pt x="15" y="14"/>
                    <a:pt x="15" y="14"/>
                    <a:pt x="15" y="14"/>
                  </a:cubicBezTo>
                  <a:cubicBezTo>
                    <a:pt x="15" y="14"/>
                    <a:pt x="15" y="14"/>
                    <a:pt x="15" y="14"/>
                  </a:cubicBezTo>
                  <a:cubicBezTo>
                    <a:pt x="15" y="14"/>
                    <a:pt x="15" y="14"/>
                    <a:pt x="15" y="14"/>
                  </a:cubicBezTo>
                  <a:cubicBezTo>
                    <a:pt x="15" y="14"/>
                    <a:pt x="15" y="14"/>
                    <a:pt x="15" y="14"/>
                  </a:cubicBezTo>
                  <a:cubicBezTo>
                    <a:pt x="15" y="13"/>
                    <a:pt x="15" y="13"/>
                    <a:pt x="15" y="13"/>
                  </a:cubicBezTo>
                  <a:cubicBezTo>
                    <a:pt x="15" y="13"/>
                    <a:pt x="15" y="13"/>
                    <a:pt x="15" y="13"/>
                  </a:cubicBezTo>
                  <a:cubicBezTo>
                    <a:pt x="14" y="11"/>
                    <a:pt x="14" y="11"/>
                    <a:pt x="14" y="11"/>
                  </a:cubicBezTo>
                  <a:cubicBezTo>
                    <a:pt x="13" y="11"/>
                    <a:pt x="13" y="11"/>
                    <a:pt x="13" y="11"/>
                  </a:cubicBezTo>
                  <a:cubicBezTo>
                    <a:pt x="13" y="10"/>
                    <a:pt x="13" y="10"/>
                    <a:pt x="13" y="10"/>
                  </a:cubicBezTo>
                  <a:cubicBezTo>
                    <a:pt x="12" y="10"/>
                    <a:pt x="12" y="10"/>
                    <a:pt x="12" y="10"/>
                  </a:cubicBezTo>
                  <a:cubicBezTo>
                    <a:pt x="12" y="9"/>
                    <a:pt x="12" y="9"/>
                    <a:pt x="12" y="9"/>
                  </a:cubicBezTo>
                  <a:cubicBezTo>
                    <a:pt x="12" y="8"/>
                    <a:pt x="12" y="8"/>
                    <a:pt x="12" y="8"/>
                  </a:cubicBezTo>
                  <a:cubicBezTo>
                    <a:pt x="13" y="7"/>
                    <a:pt x="13" y="7"/>
                    <a:pt x="13" y="7"/>
                  </a:cubicBezTo>
                  <a:cubicBezTo>
                    <a:pt x="14" y="7"/>
                    <a:pt x="14" y="7"/>
                    <a:pt x="14" y="7"/>
                  </a:cubicBezTo>
                  <a:cubicBezTo>
                    <a:pt x="14" y="7"/>
                    <a:pt x="14" y="7"/>
                    <a:pt x="14" y="7"/>
                  </a:cubicBezTo>
                  <a:cubicBezTo>
                    <a:pt x="13" y="7"/>
                    <a:pt x="13" y="7"/>
                    <a:pt x="13" y="7"/>
                  </a:cubicBezTo>
                  <a:cubicBezTo>
                    <a:pt x="13" y="8"/>
                    <a:pt x="13" y="8"/>
                    <a:pt x="13" y="8"/>
                  </a:cubicBezTo>
                  <a:cubicBezTo>
                    <a:pt x="15" y="8"/>
                    <a:pt x="15" y="8"/>
                    <a:pt x="15" y="8"/>
                  </a:cubicBezTo>
                  <a:cubicBezTo>
                    <a:pt x="15" y="9"/>
                    <a:pt x="15" y="9"/>
                    <a:pt x="15" y="9"/>
                  </a:cubicBezTo>
                  <a:cubicBezTo>
                    <a:pt x="16" y="10"/>
                    <a:pt x="16" y="10"/>
                    <a:pt x="16" y="10"/>
                  </a:cubicBezTo>
                  <a:cubicBezTo>
                    <a:pt x="17" y="10"/>
                    <a:pt x="17" y="10"/>
                    <a:pt x="17" y="10"/>
                  </a:cubicBezTo>
                  <a:cubicBezTo>
                    <a:pt x="16" y="9"/>
                    <a:pt x="16" y="9"/>
                    <a:pt x="16" y="9"/>
                  </a:cubicBezTo>
                  <a:cubicBezTo>
                    <a:pt x="16" y="9"/>
                    <a:pt x="16" y="9"/>
                    <a:pt x="16" y="9"/>
                  </a:cubicBezTo>
                  <a:cubicBezTo>
                    <a:pt x="16" y="8"/>
                    <a:pt x="16" y="8"/>
                    <a:pt x="16" y="8"/>
                  </a:cubicBezTo>
                  <a:cubicBezTo>
                    <a:pt x="17" y="9"/>
                    <a:pt x="17" y="9"/>
                    <a:pt x="17" y="9"/>
                  </a:cubicBezTo>
                  <a:cubicBezTo>
                    <a:pt x="17" y="9"/>
                    <a:pt x="17" y="9"/>
                    <a:pt x="17" y="9"/>
                  </a:cubicBezTo>
                  <a:cubicBezTo>
                    <a:pt x="18" y="10"/>
                    <a:pt x="18" y="10"/>
                    <a:pt x="18" y="10"/>
                  </a:cubicBezTo>
                  <a:cubicBezTo>
                    <a:pt x="18" y="9"/>
                    <a:pt x="18" y="9"/>
                    <a:pt x="18" y="9"/>
                  </a:cubicBezTo>
                  <a:cubicBezTo>
                    <a:pt x="18" y="9"/>
                    <a:pt x="18" y="9"/>
                    <a:pt x="18" y="9"/>
                  </a:cubicBezTo>
                  <a:cubicBezTo>
                    <a:pt x="17" y="8"/>
                    <a:pt x="17" y="8"/>
                    <a:pt x="17" y="8"/>
                  </a:cubicBezTo>
                  <a:cubicBezTo>
                    <a:pt x="17" y="8"/>
                    <a:pt x="17" y="8"/>
                    <a:pt x="17" y="8"/>
                  </a:cubicBezTo>
                  <a:cubicBezTo>
                    <a:pt x="19" y="8"/>
                    <a:pt x="19" y="8"/>
                    <a:pt x="19" y="8"/>
                  </a:cubicBezTo>
                  <a:cubicBezTo>
                    <a:pt x="19" y="9"/>
                    <a:pt x="19" y="9"/>
                    <a:pt x="19" y="9"/>
                  </a:cubicBezTo>
                  <a:cubicBezTo>
                    <a:pt x="20" y="8"/>
                    <a:pt x="20" y="8"/>
                    <a:pt x="20" y="8"/>
                  </a:cubicBezTo>
                  <a:cubicBezTo>
                    <a:pt x="19" y="8"/>
                    <a:pt x="19" y="8"/>
                    <a:pt x="19" y="8"/>
                  </a:cubicBezTo>
                  <a:cubicBezTo>
                    <a:pt x="18" y="7"/>
                    <a:pt x="18" y="7"/>
                    <a:pt x="18" y="7"/>
                  </a:cubicBezTo>
                  <a:cubicBezTo>
                    <a:pt x="17" y="7"/>
                    <a:pt x="17" y="7"/>
                    <a:pt x="17" y="7"/>
                  </a:cubicBezTo>
                  <a:cubicBezTo>
                    <a:pt x="17" y="6"/>
                    <a:pt x="17" y="6"/>
                    <a:pt x="17" y="6"/>
                  </a:cubicBezTo>
                  <a:cubicBezTo>
                    <a:pt x="18" y="6"/>
                    <a:pt x="18" y="6"/>
                    <a:pt x="18" y="6"/>
                  </a:cubicBezTo>
                  <a:cubicBezTo>
                    <a:pt x="19" y="6"/>
                    <a:pt x="19" y="6"/>
                    <a:pt x="19" y="6"/>
                  </a:cubicBezTo>
                  <a:cubicBezTo>
                    <a:pt x="19" y="5"/>
                    <a:pt x="19" y="5"/>
                    <a:pt x="19" y="5"/>
                  </a:cubicBezTo>
                  <a:cubicBezTo>
                    <a:pt x="20" y="5"/>
                    <a:pt x="20" y="5"/>
                    <a:pt x="20" y="5"/>
                  </a:cubicBezTo>
                  <a:cubicBezTo>
                    <a:pt x="21" y="5"/>
                    <a:pt x="21" y="5"/>
                    <a:pt x="21" y="5"/>
                  </a:cubicBezTo>
                  <a:cubicBezTo>
                    <a:pt x="22" y="5"/>
                    <a:pt x="22" y="5"/>
                    <a:pt x="22" y="5"/>
                  </a:cubicBezTo>
                  <a:cubicBezTo>
                    <a:pt x="22" y="5"/>
                    <a:pt x="22" y="5"/>
                    <a:pt x="22" y="5"/>
                  </a:cubicBezTo>
                  <a:cubicBezTo>
                    <a:pt x="22" y="4"/>
                    <a:pt x="22" y="4"/>
                    <a:pt x="22" y="4"/>
                  </a:cubicBezTo>
                  <a:cubicBezTo>
                    <a:pt x="23" y="4"/>
                    <a:pt x="23" y="4"/>
                    <a:pt x="23" y="4"/>
                  </a:cubicBezTo>
                  <a:cubicBezTo>
                    <a:pt x="23" y="5"/>
                    <a:pt x="23" y="5"/>
                    <a:pt x="23" y="5"/>
                  </a:cubicBezTo>
                  <a:cubicBezTo>
                    <a:pt x="25" y="5"/>
                    <a:pt x="25" y="5"/>
                    <a:pt x="25" y="5"/>
                  </a:cubicBezTo>
                  <a:cubicBezTo>
                    <a:pt x="27" y="5"/>
                    <a:pt x="27" y="5"/>
                    <a:pt x="27" y="5"/>
                  </a:cubicBezTo>
                  <a:cubicBezTo>
                    <a:pt x="28" y="5"/>
                    <a:pt x="28" y="5"/>
                    <a:pt x="28" y="5"/>
                  </a:cubicBezTo>
                  <a:cubicBezTo>
                    <a:pt x="28" y="4"/>
                    <a:pt x="28" y="4"/>
                    <a:pt x="28" y="4"/>
                  </a:cubicBezTo>
                  <a:cubicBezTo>
                    <a:pt x="28" y="3"/>
                    <a:pt x="28" y="3"/>
                    <a:pt x="28" y="3"/>
                  </a:cubicBezTo>
                  <a:cubicBezTo>
                    <a:pt x="29" y="3"/>
                    <a:pt x="29" y="3"/>
                    <a:pt x="29" y="3"/>
                  </a:cubicBezTo>
                  <a:cubicBezTo>
                    <a:pt x="29" y="2"/>
                    <a:pt x="29" y="2"/>
                    <a:pt x="29" y="2"/>
                  </a:cubicBezTo>
                  <a:cubicBezTo>
                    <a:pt x="28" y="1"/>
                    <a:pt x="28" y="1"/>
                    <a:pt x="28" y="1"/>
                  </a:cubicBezTo>
                  <a:cubicBezTo>
                    <a:pt x="28" y="0"/>
                    <a:pt x="28" y="0"/>
                    <a:pt x="28" y="0"/>
                  </a:cubicBezTo>
                  <a:close/>
                  <a:moveTo>
                    <a:pt x="18" y="31"/>
                  </a:moveTo>
                  <a:cubicBezTo>
                    <a:pt x="18" y="31"/>
                    <a:pt x="18" y="31"/>
                    <a:pt x="18" y="31"/>
                  </a:cubicBezTo>
                  <a:cubicBezTo>
                    <a:pt x="18" y="31"/>
                    <a:pt x="18" y="31"/>
                    <a:pt x="18" y="31"/>
                  </a:cubicBezTo>
                  <a:cubicBezTo>
                    <a:pt x="18" y="32"/>
                    <a:pt x="18" y="32"/>
                    <a:pt x="18" y="32"/>
                  </a:cubicBezTo>
                  <a:cubicBezTo>
                    <a:pt x="18" y="33"/>
                    <a:pt x="18" y="33"/>
                    <a:pt x="18" y="33"/>
                  </a:cubicBezTo>
                  <a:cubicBezTo>
                    <a:pt x="19" y="33"/>
                    <a:pt x="19" y="33"/>
                    <a:pt x="19" y="33"/>
                  </a:cubicBezTo>
                  <a:cubicBezTo>
                    <a:pt x="20" y="33"/>
                    <a:pt x="20" y="33"/>
                    <a:pt x="20" y="33"/>
                  </a:cubicBezTo>
                  <a:cubicBezTo>
                    <a:pt x="21" y="33"/>
                    <a:pt x="21" y="33"/>
                    <a:pt x="21" y="33"/>
                  </a:cubicBezTo>
                  <a:cubicBezTo>
                    <a:pt x="21" y="33"/>
                    <a:pt x="21" y="33"/>
                    <a:pt x="21" y="33"/>
                  </a:cubicBezTo>
                  <a:cubicBezTo>
                    <a:pt x="22" y="33"/>
                    <a:pt x="22" y="33"/>
                    <a:pt x="22" y="33"/>
                  </a:cubicBezTo>
                  <a:cubicBezTo>
                    <a:pt x="23" y="33"/>
                    <a:pt x="23" y="33"/>
                    <a:pt x="23" y="33"/>
                  </a:cubicBezTo>
                  <a:cubicBezTo>
                    <a:pt x="23" y="34"/>
                    <a:pt x="23" y="34"/>
                    <a:pt x="23" y="34"/>
                  </a:cubicBezTo>
                  <a:cubicBezTo>
                    <a:pt x="24" y="34"/>
                    <a:pt x="24" y="34"/>
                    <a:pt x="24" y="34"/>
                  </a:cubicBezTo>
                  <a:cubicBezTo>
                    <a:pt x="25" y="33"/>
                    <a:pt x="25" y="33"/>
                    <a:pt x="25" y="33"/>
                  </a:cubicBezTo>
                  <a:cubicBezTo>
                    <a:pt x="26" y="33"/>
                    <a:pt x="26" y="33"/>
                    <a:pt x="26" y="33"/>
                  </a:cubicBezTo>
                  <a:cubicBezTo>
                    <a:pt x="28" y="33"/>
                    <a:pt x="28" y="33"/>
                    <a:pt x="28" y="33"/>
                  </a:cubicBezTo>
                  <a:cubicBezTo>
                    <a:pt x="29" y="33"/>
                    <a:pt x="29" y="33"/>
                    <a:pt x="29" y="33"/>
                  </a:cubicBezTo>
                  <a:cubicBezTo>
                    <a:pt x="30" y="33"/>
                    <a:pt x="30" y="33"/>
                    <a:pt x="30" y="33"/>
                  </a:cubicBezTo>
                  <a:cubicBezTo>
                    <a:pt x="30" y="32"/>
                    <a:pt x="30" y="32"/>
                    <a:pt x="30" y="32"/>
                  </a:cubicBezTo>
                  <a:cubicBezTo>
                    <a:pt x="30" y="32"/>
                    <a:pt x="30" y="32"/>
                    <a:pt x="30" y="32"/>
                  </a:cubicBezTo>
                  <a:cubicBezTo>
                    <a:pt x="30" y="31"/>
                    <a:pt x="30" y="31"/>
                    <a:pt x="30" y="31"/>
                  </a:cubicBezTo>
                  <a:cubicBezTo>
                    <a:pt x="30" y="32"/>
                    <a:pt x="30" y="32"/>
                    <a:pt x="30" y="32"/>
                  </a:cubicBezTo>
                  <a:cubicBezTo>
                    <a:pt x="30" y="32"/>
                    <a:pt x="30" y="32"/>
                    <a:pt x="30" y="32"/>
                  </a:cubicBezTo>
                  <a:cubicBezTo>
                    <a:pt x="29" y="33"/>
                    <a:pt x="29" y="33"/>
                    <a:pt x="29" y="33"/>
                  </a:cubicBezTo>
                  <a:cubicBezTo>
                    <a:pt x="29" y="32"/>
                    <a:pt x="29" y="32"/>
                    <a:pt x="29" y="32"/>
                  </a:cubicBezTo>
                  <a:cubicBezTo>
                    <a:pt x="28" y="32"/>
                    <a:pt x="28" y="32"/>
                    <a:pt x="28" y="32"/>
                  </a:cubicBezTo>
                  <a:cubicBezTo>
                    <a:pt x="28" y="32"/>
                    <a:pt x="28" y="32"/>
                    <a:pt x="28" y="32"/>
                  </a:cubicBezTo>
                  <a:cubicBezTo>
                    <a:pt x="28" y="32"/>
                    <a:pt x="28" y="32"/>
                    <a:pt x="28" y="32"/>
                  </a:cubicBezTo>
                  <a:cubicBezTo>
                    <a:pt x="28" y="32"/>
                    <a:pt x="28" y="32"/>
                    <a:pt x="28" y="32"/>
                  </a:cubicBezTo>
                  <a:cubicBezTo>
                    <a:pt x="27" y="32"/>
                    <a:pt x="27" y="32"/>
                    <a:pt x="27" y="32"/>
                  </a:cubicBezTo>
                  <a:cubicBezTo>
                    <a:pt x="26" y="31"/>
                    <a:pt x="26" y="31"/>
                    <a:pt x="26" y="31"/>
                  </a:cubicBezTo>
                  <a:cubicBezTo>
                    <a:pt x="25" y="31"/>
                    <a:pt x="25" y="31"/>
                    <a:pt x="25" y="31"/>
                  </a:cubicBezTo>
                  <a:cubicBezTo>
                    <a:pt x="24" y="31"/>
                    <a:pt x="24" y="31"/>
                    <a:pt x="24" y="31"/>
                  </a:cubicBezTo>
                  <a:cubicBezTo>
                    <a:pt x="23" y="32"/>
                    <a:pt x="23" y="32"/>
                    <a:pt x="23" y="32"/>
                  </a:cubicBezTo>
                  <a:cubicBezTo>
                    <a:pt x="22" y="32"/>
                    <a:pt x="22" y="32"/>
                    <a:pt x="22" y="32"/>
                  </a:cubicBezTo>
                  <a:cubicBezTo>
                    <a:pt x="21" y="32"/>
                    <a:pt x="21" y="32"/>
                    <a:pt x="21" y="32"/>
                  </a:cubicBezTo>
                  <a:cubicBezTo>
                    <a:pt x="21" y="31"/>
                    <a:pt x="21" y="31"/>
                    <a:pt x="21" y="31"/>
                  </a:cubicBezTo>
                  <a:cubicBezTo>
                    <a:pt x="20" y="31"/>
                    <a:pt x="20" y="31"/>
                    <a:pt x="20" y="31"/>
                  </a:cubicBezTo>
                  <a:cubicBezTo>
                    <a:pt x="21" y="31"/>
                    <a:pt x="21" y="31"/>
                    <a:pt x="21" y="31"/>
                  </a:cubicBezTo>
                  <a:cubicBezTo>
                    <a:pt x="20" y="30"/>
                    <a:pt x="20" y="30"/>
                    <a:pt x="20" y="30"/>
                  </a:cubicBezTo>
                  <a:cubicBezTo>
                    <a:pt x="20" y="31"/>
                    <a:pt x="20" y="31"/>
                    <a:pt x="20" y="31"/>
                  </a:cubicBezTo>
                  <a:cubicBezTo>
                    <a:pt x="20" y="31"/>
                    <a:pt x="20" y="31"/>
                    <a:pt x="20" y="31"/>
                  </a:cubicBezTo>
                  <a:cubicBezTo>
                    <a:pt x="20" y="31"/>
                    <a:pt x="20" y="31"/>
                    <a:pt x="20" y="31"/>
                  </a:cubicBezTo>
                  <a:cubicBezTo>
                    <a:pt x="20" y="31"/>
                    <a:pt x="20" y="31"/>
                    <a:pt x="20" y="31"/>
                  </a:cubicBezTo>
                  <a:cubicBezTo>
                    <a:pt x="19" y="31"/>
                    <a:pt x="19" y="31"/>
                    <a:pt x="19" y="31"/>
                  </a:cubicBezTo>
                  <a:cubicBezTo>
                    <a:pt x="19" y="31"/>
                    <a:pt x="19" y="31"/>
                    <a:pt x="19" y="31"/>
                  </a:cubicBezTo>
                  <a:cubicBezTo>
                    <a:pt x="19" y="30"/>
                    <a:pt x="19" y="30"/>
                    <a:pt x="19" y="30"/>
                  </a:cubicBezTo>
                  <a:cubicBezTo>
                    <a:pt x="19" y="31"/>
                    <a:pt x="19" y="31"/>
                    <a:pt x="19" y="31"/>
                  </a:cubicBezTo>
                  <a:cubicBezTo>
                    <a:pt x="19" y="31"/>
                    <a:pt x="19" y="31"/>
                    <a:pt x="19" y="31"/>
                  </a:cubicBezTo>
                  <a:cubicBezTo>
                    <a:pt x="18" y="31"/>
                    <a:pt x="18" y="31"/>
                    <a:pt x="18" y="31"/>
                  </a:cubicBezTo>
                  <a:close/>
                  <a:moveTo>
                    <a:pt x="1" y="11"/>
                  </a:moveTo>
                  <a:cubicBezTo>
                    <a:pt x="1" y="12"/>
                    <a:pt x="1" y="12"/>
                    <a:pt x="1" y="12"/>
                  </a:cubicBezTo>
                  <a:cubicBezTo>
                    <a:pt x="1" y="12"/>
                    <a:pt x="1" y="12"/>
                    <a:pt x="1" y="12"/>
                  </a:cubicBezTo>
                  <a:cubicBezTo>
                    <a:pt x="2" y="13"/>
                    <a:pt x="2" y="13"/>
                    <a:pt x="2" y="13"/>
                  </a:cubicBezTo>
                  <a:cubicBezTo>
                    <a:pt x="2" y="13"/>
                    <a:pt x="2" y="13"/>
                    <a:pt x="2" y="13"/>
                  </a:cubicBezTo>
                  <a:cubicBezTo>
                    <a:pt x="2" y="13"/>
                    <a:pt x="2" y="13"/>
                    <a:pt x="2" y="13"/>
                  </a:cubicBezTo>
                  <a:cubicBezTo>
                    <a:pt x="1" y="13"/>
                    <a:pt x="1" y="13"/>
                    <a:pt x="1" y="13"/>
                  </a:cubicBezTo>
                  <a:cubicBezTo>
                    <a:pt x="0" y="12"/>
                    <a:pt x="0" y="12"/>
                    <a:pt x="0" y="12"/>
                  </a:cubicBezTo>
                  <a:cubicBezTo>
                    <a:pt x="0" y="12"/>
                    <a:pt x="0" y="12"/>
                    <a:pt x="0" y="12"/>
                  </a:cubicBezTo>
                  <a:cubicBezTo>
                    <a:pt x="0" y="12"/>
                    <a:pt x="0" y="12"/>
                    <a:pt x="0" y="12"/>
                  </a:cubicBezTo>
                  <a:cubicBezTo>
                    <a:pt x="0" y="11"/>
                    <a:pt x="0" y="11"/>
                    <a:pt x="0" y="11"/>
                  </a:cubicBezTo>
                  <a:cubicBezTo>
                    <a:pt x="0" y="11"/>
                    <a:pt x="0" y="11"/>
                    <a:pt x="0" y="11"/>
                  </a:cubicBezTo>
                  <a:cubicBezTo>
                    <a:pt x="1" y="11"/>
                    <a:pt x="1" y="11"/>
                    <a:pt x="1" y="11"/>
                  </a:cubicBezTo>
                  <a:close/>
                  <a:moveTo>
                    <a:pt x="4" y="17"/>
                  </a:moveTo>
                  <a:cubicBezTo>
                    <a:pt x="4" y="17"/>
                    <a:pt x="4" y="17"/>
                    <a:pt x="4" y="17"/>
                  </a:cubicBezTo>
                  <a:cubicBezTo>
                    <a:pt x="5" y="16"/>
                    <a:pt x="5" y="16"/>
                    <a:pt x="5" y="16"/>
                  </a:cubicBezTo>
                  <a:cubicBezTo>
                    <a:pt x="5" y="16"/>
                    <a:pt x="5" y="16"/>
                    <a:pt x="5" y="16"/>
                  </a:cubicBezTo>
                  <a:cubicBezTo>
                    <a:pt x="5" y="17"/>
                    <a:pt x="5" y="17"/>
                    <a:pt x="5" y="17"/>
                  </a:cubicBezTo>
                  <a:cubicBezTo>
                    <a:pt x="5" y="17"/>
                    <a:pt x="5" y="17"/>
                    <a:pt x="5" y="17"/>
                  </a:cubicBezTo>
                  <a:cubicBezTo>
                    <a:pt x="4" y="17"/>
                    <a:pt x="4" y="17"/>
                    <a:pt x="4" y="17"/>
                  </a:cubicBezTo>
                  <a:cubicBezTo>
                    <a:pt x="4" y="17"/>
                    <a:pt x="4" y="17"/>
                    <a:pt x="4" y="17"/>
                  </a:cubicBezTo>
                  <a:close/>
                  <a:moveTo>
                    <a:pt x="4" y="18"/>
                  </a:moveTo>
                  <a:cubicBezTo>
                    <a:pt x="4" y="17"/>
                    <a:pt x="4" y="17"/>
                    <a:pt x="4" y="17"/>
                  </a:cubicBezTo>
                  <a:cubicBezTo>
                    <a:pt x="5" y="18"/>
                    <a:pt x="5" y="18"/>
                    <a:pt x="5" y="18"/>
                  </a:cubicBezTo>
                  <a:cubicBezTo>
                    <a:pt x="5" y="18"/>
                    <a:pt x="5" y="18"/>
                    <a:pt x="5" y="18"/>
                  </a:cubicBezTo>
                  <a:cubicBezTo>
                    <a:pt x="5" y="18"/>
                    <a:pt x="5" y="18"/>
                    <a:pt x="5" y="18"/>
                  </a:cubicBezTo>
                  <a:cubicBezTo>
                    <a:pt x="5" y="19"/>
                    <a:pt x="5" y="19"/>
                    <a:pt x="5" y="19"/>
                  </a:cubicBezTo>
                  <a:cubicBezTo>
                    <a:pt x="5" y="19"/>
                    <a:pt x="5" y="19"/>
                    <a:pt x="5" y="19"/>
                  </a:cubicBezTo>
                  <a:cubicBezTo>
                    <a:pt x="6" y="19"/>
                    <a:pt x="6" y="19"/>
                    <a:pt x="6" y="19"/>
                  </a:cubicBezTo>
                  <a:cubicBezTo>
                    <a:pt x="5" y="20"/>
                    <a:pt x="5" y="20"/>
                    <a:pt x="5" y="20"/>
                  </a:cubicBezTo>
                  <a:cubicBezTo>
                    <a:pt x="5" y="19"/>
                    <a:pt x="5" y="19"/>
                    <a:pt x="5"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3" y="19"/>
                    <a:pt x="3" y="19"/>
                    <a:pt x="3" y="19"/>
                  </a:cubicBezTo>
                  <a:cubicBezTo>
                    <a:pt x="3" y="18"/>
                    <a:pt x="3" y="18"/>
                    <a:pt x="3" y="18"/>
                  </a:cubicBezTo>
                  <a:cubicBezTo>
                    <a:pt x="4" y="18"/>
                    <a:pt x="4" y="18"/>
                    <a:pt x="4" y="18"/>
                  </a:cubicBezTo>
                  <a:cubicBezTo>
                    <a:pt x="4" y="18"/>
                    <a:pt x="4" y="18"/>
                    <a:pt x="4" y="18"/>
                  </a:cubicBezTo>
                  <a:close/>
                  <a:moveTo>
                    <a:pt x="6" y="21"/>
                  </a:moveTo>
                  <a:cubicBezTo>
                    <a:pt x="6" y="21"/>
                    <a:pt x="6" y="21"/>
                    <a:pt x="6" y="21"/>
                  </a:cubicBezTo>
                  <a:cubicBezTo>
                    <a:pt x="6" y="21"/>
                    <a:pt x="6" y="21"/>
                    <a:pt x="6" y="21"/>
                  </a:cubicBezTo>
                  <a:cubicBezTo>
                    <a:pt x="6" y="21"/>
                    <a:pt x="6" y="21"/>
                    <a:pt x="6" y="21"/>
                  </a:cubicBezTo>
                  <a:cubicBezTo>
                    <a:pt x="5" y="21"/>
                    <a:pt x="5" y="21"/>
                    <a:pt x="5" y="21"/>
                  </a:cubicBezTo>
                  <a:cubicBezTo>
                    <a:pt x="4" y="21"/>
                    <a:pt x="4" y="21"/>
                    <a:pt x="4" y="21"/>
                  </a:cubicBezTo>
                  <a:cubicBezTo>
                    <a:pt x="5" y="20"/>
                    <a:pt x="5" y="20"/>
                    <a:pt x="5" y="20"/>
                  </a:cubicBezTo>
                  <a:cubicBezTo>
                    <a:pt x="5" y="20"/>
                    <a:pt x="5" y="20"/>
                    <a:pt x="5" y="20"/>
                  </a:cubicBezTo>
                  <a:cubicBezTo>
                    <a:pt x="5" y="20"/>
                    <a:pt x="5" y="20"/>
                    <a:pt x="5" y="20"/>
                  </a:cubicBezTo>
                  <a:cubicBezTo>
                    <a:pt x="6" y="21"/>
                    <a:pt x="6" y="21"/>
                    <a:pt x="6" y="21"/>
                  </a:cubicBezTo>
                  <a:close/>
                  <a:moveTo>
                    <a:pt x="33" y="30"/>
                  </a:moveTo>
                  <a:cubicBezTo>
                    <a:pt x="33" y="30"/>
                    <a:pt x="33" y="30"/>
                    <a:pt x="33" y="30"/>
                  </a:cubicBezTo>
                  <a:cubicBezTo>
                    <a:pt x="34" y="29"/>
                    <a:pt x="34" y="29"/>
                    <a:pt x="34" y="29"/>
                  </a:cubicBezTo>
                  <a:cubicBezTo>
                    <a:pt x="34" y="30"/>
                    <a:pt x="34" y="30"/>
                    <a:pt x="34" y="30"/>
                  </a:cubicBezTo>
                  <a:cubicBezTo>
                    <a:pt x="33" y="30"/>
                    <a:pt x="33" y="30"/>
                    <a:pt x="33" y="30"/>
                  </a:cubicBezTo>
                  <a:close/>
                  <a:moveTo>
                    <a:pt x="33" y="32"/>
                  </a:moveTo>
                  <a:cubicBezTo>
                    <a:pt x="33" y="31"/>
                    <a:pt x="33" y="31"/>
                    <a:pt x="33" y="31"/>
                  </a:cubicBezTo>
                  <a:cubicBezTo>
                    <a:pt x="33" y="30"/>
                    <a:pt x="33" y="30"/>
                    <a:pt x="33" y="30"/>
                  </a:cubicBezTo>
                  <a:cubicBezTo>
                    <a:pt x="33" y="30"/>
                    <a:pt x="33" y="30"/>
                    <a:pt x="33" y="30"/>
                  </a:cubicBezTo>
                  <a:cubicBezTo>
                    <a:pt x="33" y="30"/>
                    <a:pt x="33" y="30"/>
                    <a:pt x="33" y="30"/>
                  </a:cubicBezTo>
                  <a:cubicBezTo>
                    <a:pt x="34" y="31"/>
                    <a:pt x="34" y="31"/>
                    <a:pt x="34" y="31"/>
                  </a:cubicBezTo>
                  <a:cubicBezTo>
                    <a:pt x="34" y="32"/>
                    <a:pt x="34" y="32"/>
                    <a:pt x="34" y="32"/>
                  </a:cubicBezTo>
                  <a:cubicBezTo>
                    <a:pt x="33" y="32"/>
                    <a:pt x="33" y="32"/>
                    <a:pt x="33" y="32"/>
                  </a:cubicBezTo>
                  <a:close/>
                  <a:moveTo>
                    <a:pt x="36" y="29"/>
                  </a:moveTo>
                  <a:cubicBezTo>
                    <a:pt x="35" y="29"/>
                    <a:pt x="35" y="29"/>
                    <a:pt x="35" y="29"/>
                  </a:cubicBezTo>
                  <a:cubicBezTo>
                    <a:pt x="36" y="29"/>
                    <a:pt x="36" y="29"/>
                    <a:pt x="36" y="29"/>
                  </a:cubicBezTo>
                  <a:cubicBezTo>
                    <a:pt x="35" y="29"/>
                    <a:pt x="35" y="29"/>
                    <a:pt x="35" y="29"/>
                  </a:cubicBezTo>
                  <a:cubicBezTo>
                    <a:pt x="35" y="28"/>
                    <a:pt x="35" y="28"/>
                    <a:pt x="35" y="28"/>
                  </a:cubicBezTo>
                  <a:cubicBezTo>
                    <a:pt x="36" y="27"/>
                    <a:pt x="36" y="27"/>
                    <a:pt x="36" y="27"/>
                  </a:cubicBezTo>
                  <a:cubicBezTo>
                    <a:pt x="37" y="27"/>
                    <a:pt x="37" y="27"/>
                    <a:pt x="37" y="27"/>
                  </a:cubicBezTo>
                  <a:cubicBezTo>
                    <a:pt x="38" y="27"/>
                    <a:pt x="38" y="27"/>
                    <a:pt x="38" y="27"/>
                  </a:cubicBezTo>
                  <a:cubicBezTo>
                    <a:pt x="38" y="27"/>
                    <a:pt x="38" y="27"/>
                    <a:pt x="38" y="27"/>
                  </a:cubicBezTo>
                  <a:cubicBezTo>
                    <a:pt x="38" y="27"/>
                    <a:pt x="38" y="27"/>
                    <a:pt x="38" y="27"/>
                  </a:cubicBezTo>
                  <a:cubicBezTo>
                    <a:pt x="37" y="28"/>
                    <a:pt x="37" y="28"/>
                    <a:pt x="37" y="28"/>
                  </a:cubicBezTo>
                  <a:cubicBezTo>
                    <a:pt x="37" y="28"/>
                    <a:pt x="37" y="28"/>
                    <a:pt x="37" y="28"/>
                  </a:cubicBezTo>
                  <a:cubicBezTo>
                    <a:pt x="37" y="28"/>
                    <a:pt x="37" y="28"/>
                    <a:pt x="37" y="28"/>
                  </a:cubicBezTo>
                  <a:cubicBezTo>
                    <a:pt x="37" y="28"/>
                    <a:pt x="37" y="28"/>
                    <a:pt x="37" y="28"/>
                  </a:cubicBezTo>
                  <a:cubicBezTo>
                    <a:pt x="36" y="29"/>
                    <a:pt x="36" y="29"/>
                    <a:pt x="36" y="29"/>
                  </a:cubicBezTo>
                  <a:cubicBezTo>
                    <a:pt x="36" y="29"/>
                    <a:pt x="36" y="29"/>
                    <a:pt x="36" y="29"/>
                  </a:cubicBezTo>
                  <a:cubicBezTo>
                    <a:pt x="36" y="29"/>
                    <a:pt x="36" y="29"/>
                    <a:pt x="36" y="29"/>
                  </a:cubicBezTo>
                  <a:close/>
                  <a:moveTo>
                    <a:pt x="30" y="27"/>
                  </a:moveTo>
                  <a:cubicBezTo>
                    <a:pt x="29" y="26"/>
                    <a:pt x="29" y="26"/>
                    <a:pt x="29" y="26"/>
                  </a:cubicBezTo>
                  <a:cubicBezTo>
                    <a:pt x="29" y="26"/>
                    <a:pt x="29" y="26"/>
                    <a:pt x="29" y="26"/>
                  </a:cubicBezTo>
                  <a:cubicBezTo>
                    <a:pt x="30" y="26"/>
                    <a:pt x="30" y="26"/>
                    <a:pt x="30" y="26"/>
                  </a:cubicBezTo>
                  <a:cubicBezTo>
                    <a:pt x="30" y="26"/>
                    <a:pt x="30" y="26"/>
                    <a:pt x="30" y="26"/>
                  </a:cubicBezTo>
                  <a:cubicBezTo>
                    <a:pt x="30" y="27"/>
                    <a:pt x="30" y="27"/>
                    <a:pt x="30" y="27"/>
                  </a:cubicBezTo>
                  <a:cubicBezTo>
                    <a:pt x="30" y="27"/>
                    <a:pt x="30" y="27"/>
                    <a:pt x="30" y="27"/>
                  </a:cubicBezTo>
                  <a:close/>
                  <a:moveTo>
                    <a:pt x="30" y="21"/>
                  </a:moveTo>
                  <a:cubicBezTo>
                    <a:pt x="30" y="21"/>
                    <a:pt x="30" y="21"/>
                    <a:pt x="30" y="21"/>
                  </a:cubicBezTo>
                  <a:cubicBezTo>
                    <a:pt x="31" y="21"/>
                    <a:pt x="31" y="21"/>
                    <a:pt x="31" y="21"/>
                  </a:cubicBezTo>
                  <a:cubicBezTo>
                    <a:pt x="31" y="21"/>
                    <a:pt x="31" y="21"/>
                    <a:pt x="31" y="21"/>
                  </a:cubicBezTo>
                  <a:cubicBezTo>
                    <a:pt x="31" y="21"/>
                    <a:pt x="31" y="21"/>
                    <a:pt x="31" y="21"/>
                  </a:cubicBezTo>
                  <a:cubicBezTo>
                    <a:pt x="32" y="21"/>
                    <a:pt x="32" y="21"/>
                    <a:pt x="32" y="21"/>
                  </a:cubicBezTo>
                  <a:cubicBezTo>
                    <a:pt x="32" y="21"/>
                    <a:pt x="32" y="21"/>
                    <a:pt x="32" y="21"/>
                  </a:cubicBezTo>
                  <a:cubicBezTo>
                    <a:pt x="31" y="21"/>
                    <a:pt x="31" y="21"/>
                    <a:pt x="31" y="21"/>
                  </a:cubicBezTo>
                  <a:cubicBezTo>
                    <a:pt x="31" y="22"/>
                    <a:pt x="31" y="22"/>
                    <a:pt x="31" y="22"/>
                  </a:cubicBezTo>
                  <a:cubicBezTo>
                    <a:pt x="31" y="22"/>
                    <a:pt x="31" y="22"/>
                    <a:pt x="31" y="22"/>
                  </a:cubicBezTo>
                  <a:cubicBezTo>
                    <a:pt x="30" y="21"/>
                    <a:pt x="30" y="21"/>
                    <a:pt x="30" y="21"/>
                  </a:cubicBezTo>
                  <a:cubicBezTo>
                    <a:pt x="30" y="21"/>
                    <a:pt x="30" y="21"/>
                    <a:pt x="30" y="21"/>
                  </a:cubicBezTo>
                  <a:cubicBezTo>
                    <a:pt x="29" y="21"/>
                    <a:pt x="29" y="21"/>
                    <a:pt x="29" y="21"/>
                  </a:cubicBezTo>
                  <a:cubicBezTo>
                    <a:pt x="30" y="21"/>
                    <a:pt x="30" y="21"/>
                    <a:pt x="30" y="21"/>
                  </a:cubicBezTo>
                  <a:close/>
                  <a:moveTo>
                    <a:pt x="28" y="17"/>
                  </a:moveTo>
                  <a:cubicBezTo>
                    <a:pt x="28" y="18"/>
                    <a:pt x="28" y="18"/>
                    <a:pt x="28" y="18"/>
                  </a:cubicBezTo>
                  <a:cubicBezTo>
                    <a:pt x="28" y="18"/>
                    <a:pt x="28" y="18"/>
                    <a:pt x="28" y="18"/>
                  </a:cubicBezTo>
                  <a:cubicBezTo>
                    <a:pt x="27" y="19"/>
                    <a:pt x="27" y="19"/>
                    <a:pt x="27" y="19"/>
                  </a:cubicBezTo>
                  <a:cubicBezTo>
                    <a:pt x="27" y="18"/>
                    <a:pt x="27" y="18"/>
                    <a:pt x="27" y="18"/>
                  </a:cubicBezTo>
                  <a:cubicBezTo>
                    <a:pt x="27" y="18"/>
                    <a:pt x="27" y="18"/>
                    <a:pt x="27" y="18"/>
                  </a:cubicBezTo>
                  <a:cubicBezTo>
                    <a:pt x="27" y="18"/>
                    <a:pt x="27" y="18"/>
                    <a:pt x="27" y="18"/>
                  </a:cubicBezTo>
                  <a:cubicBezTo>
                    <a:pt x="27" y="17"/>
                    <a:pt x="27" y="17"/>
                    <a:pt x="27" y="17"/>
                  </a:cubicBezTo>
                  <a:cubicBezTo>
                    <a:pt x="27" y="17"/>
                    <a:pt x="27" y="17"/>
                    <a:pt x="27" y="17"/>
                  </a:cubicBezTo>
                  <a:cubicBezTo>
                    <a:pt x="27" y="17"/>
                    <a:pt x="27" y="17"/>
                    <a:pt x="27" y="17"/>
                  </a:cubicBezTo>
                  <a:cubicBezTo>
                    <a:pt x="27" y="16"/>
                    <a:pt x="27" y="16"/>
                    <a:pt x="27" y="16"/>
                  </a:cubicBezTo>
                  <a:cubicBezTo>
                    <a:pt x="28" y="17"/>
                    <a:pt x="28" y="17"/>
                    <a:pt x="28" y="17"/>
                  </a:cubicBezTo>
                  <a:cubicBezTo>
                    <a:pt x="28" y="17"/>
                    <a:pt x="28" y="17"/>
                    <a:pt x="28" y="17"/>
                  </a:cubicBezTo>
                  <a:close/>
                  <a:moveTo>
                    <a:pt x="27" y="15"/>
                  </a:moveTo>
                  <a:cubicBezTo>
                    <a:pt x="26" y="14"/>
                    <a:pt x="26" y="14"/>
                    <a:pt x="26" y="14"/>
                  </a:cubicBezTo>
                  <a:cubicBezTo>
                    <a:pt x="27" y="13"/>
                    <a:pt x="27" y="13"/>
                    <a:pt x="27" y="13"/>
                  </a:cubicBezTo>
                  <a:cubicBezTo>
                    <a:pt x="28" y="13"/>
                    <a:pt x="28" y="13"/>
                    <a:pt x="28" y="13"/>
                  </a:cubicBezTo>
                  <a:cubicBezTo>
                    <a:pt x="28" y="13"/>
                    <a:pt x="28" y="13"/>
                    <a:pt x="28" y="13"/>
                  </a:cubicBezTo>
                  <a:cubicBezTo>
                    <a:pt x="29" y="13"/>
                    <a:pt x="29" y="13"/>
                    <a:pt x="29" y="13"/>
                  </a:cubicBezTo>
                  <a:cubicBezTo>
                    <a:pt x="29" y="13"/>
                    <a:pt x="29" y="13"/>
                    <a:pt x="29" y="13"/>
                  </a:cubicBezTo>
                  <a:cubicBezTo>
                    <a:pt x="29" y="13"/>
                    <a:pt x="29" y="13"/>
                    <a:pt x="29" y="13"/>
                  </a:cubicBezTo>
                  <a:cubicBezTo>
                    <a:pt x="29" y="13"/>
                    <a:pt x="29" y="13"/>
                    <a:pt x="29" y="13"/>
                  </a:cubicBezTo>
                  <a:cubicBezTo>
                    <a:pt x="29" y="14"/>
                    <a:pt x="29" y="14"/>
                    <a:pt x="29" y="14"/>
                  </a:cubicBezTo>
                  <a:cubicBezTo>
                    <a:pt x="29" y="15"/>
                    <a:pt x="29" y="15"/>
                    <a:pt x="29" y="15"/>
                  </a:cubicBezTo>
                  <a:cubicBezTo>
                    <a:pt x="28" y="15"/>
                    <a:pt x="28" y="15"/>
                    <a:pt x="28" y="15"/>
                  </a:cubicBezTo>
                  <a:cubicBezTo>
                    <a:pt x="28" y="15"/>
                    <a:pt x="28" y="15"/>
                    <a:pt x="28" y="15"/>
                  </a:cubicBezTo>
                  <a:cubicBezTo>
                    <a:pt x="28" y="14"/>
                    <a:pt x="28" y="14"/>
                    <a:pt x="28" y="14"/>
                  </a:cubicBezTo>
                  <a:cubicBezTo>
                    <a:pt x="28" y="14"/>
                    <a:pt x="28" y="14"/>
                    <a:pt x="28" y="14"/>
                  </a:cubicBezTo>
                  <a:cubicBezTo>
                    <a:pt x="28" y="14"/>
                    <a:pt x="28" y="14"/>
                    <a:pt x="28" y="14"/>
                  </a:cubicBezTo>
                  <a:cubicBezTo>
                    <a:pt x="28" y="14"/>
                    <a:pt x="28" y="14"/>
                    <a:pt x="28" y="14"/>
                  </a:cubicBezTo>
                  <a:cubicBezTo>
                    <a:pt x="28" y="14"/>
                    <a:pt x="28" y="14"/>
                    <a:pt x="28" y="14"/>
                  </a:cubicBezTo>
                  <a:cubicBezTo>
                    <a:pt x="28" y="14"/>
                    <a:pt x="28" y="14"/>
                    <a:pt x="28" y="14"/>
                  </a:cubicBezTo>
                  <a:cubicBezTo>
                    <a:pt x="27" y="15"/>
                    <a:pt x="27" y="15"/>
                    <a:pt x="27" y="15"/>
                  </a:cubicBezTo>
                  <a:cubicBezTo>
                    <a:pt x="27" y="15"/>
                    <a:pt x="27" y="15"/>
                    <a:pt x="27" y="15"/>
                  </a:cubicBezTo>
                  <a:close/>
                  <a:moveTo>
                    <a:pt x="25" y="7"/>
                  </a:moveTo>
                  <a:cubicBezTo>
                    <a:pt x="25" y="7"/>
                    <a:pt x="25" y="7"/>
                    <a:pt x="25" y="7"/>
                  </a:cubicBezTo>
                  <a:cubicBezTo>
                    <a:pt x="25" y="7"/>
                    <a:pt x="25" y="7"/>
                    <a:pt x="25" y="7"/>
                  </a:cubicBezTo>
                  <a:cubicBezTo>
                    <a:pt x="26" y="7"/>
                    <a:pt x="26" y="7"/>
                    <a:pt x="26" y="7"/>
                  </a:cubicBezTo>
                  <a:cubicBezTo>
                    <a:pt x="26" y="7"/>
                    <a:pt x="26" y="7"/>
                    <a:pt x="26" y="7"/>
                  </a:cubicBezTo>
                  <a:cubicBezTo>
                    <a:pt x="25" y="8"/>
                    <a:pt x="25" y="8"/>
                    <a:pt x="25" y="8"/>
                  </a:cubicBezTo>
                  <a:cubicBezTo>
                    <a:pt x="25" y="7"/>
                    <a:pt x="25" y="7"/>
                    <a:pt x="25" y="7"/>
                  </a:cubicBezTo>
                  <a:close/>
                  <a:moveTo>
                    <a:pt x="23" y="9"/>
                  </a:moveTo>
                  <a:cubicBezTo>
                    <a:pt x="23" y="9"/>
                    <a:pt x="23" y="9"/>
                    <a:pt x="23" y="9"/>
                  </a:cubicBezTo>
                  <a:cubicBezTo>
                    <a:pt x="24" y="10"/>
                    <a:pt x="24" y="10"/>
                    <a:pt x="24" y="10"/>
                  </a:cubicBezTo>
                  <a:cubicBezTo>
                    <a:pt x="24" y="9"/>
                    <a:pt x="24" y="9"/>
                    <a:pt x="24" y="9"/>
                  </a:cubicBezTo>
                  <a:cubicBezTo>
                    <a:pt x="25" y="9"/>
                    <a:pt x="25" y="9"/>
                    <a:pt x="25" y="9"/>
                  </a:cubicBezTo>
                  <a:cubicBezTo>
                    <a:pt x="24" y="10"/>
                    <a:pt x="24" y="10"/>
                    <a:pt x="24" y="10"/>
                  </a:cubicBezTo>
                  <a:cubicBezTo>
                    <a:pt x="24" y="11"/>
                    <a:pt x="24" y="11"/>
                    <a:pt x="24" y="11"/>
                  </a:cubicBezTo>
                  <a:cubicBezTo>
                    <a:pt x="23" y="10"/>
                    <a:pt x="23" y="10"/>
                    <a:pt x="23" y="10"/>
                  </a:cubicBezTo>
                  <a:cubicBezTo>
                    <a:pt x="23" y="11"/>
                    <a:pt x="23" y="11"/>
                    <a:pt x="23" y="11"/>
                  </a:cubicBezTo>
                  <a:cubicBezTo>
                    <a:pt x="23" y="10"/>
                    <a:pt x="23" y="10"/>
                    <a:pt x="23" y="10"/>
                  </a:cubicBezTo>
                  <a:cubicBezTo>
                    <a:pt x="22" y="10"/>
                    <a:pt x="22" y="10"/>
                    <a:pt x="22" y="10"/>
                  </a:cubicBezTo>
                  <a:cubicBezTo>
                    <a:pt x="23" y="9"/>
                    <a:pt x="23" y="9"/>
                    <a:pt x="23" y="9"/>
                  </a:cubicBezTo>
                  <a:close/>
                  <a:moveTo>
                    <a:pt x="21" y="6"/>
                  </a:moveTo>
                  <a:cubicBezTo>
                    <a:pt x="21" y="6"/>
                    <a:pt x="21" y="6"/>
                    <a:pt x="21" y="6"/>
                  </a:cubicBezTo>
                  <a:cubicBezTo>
                    <a:pt x="22" y="6"/>
                    <a:pt x="22" y="6"/>
                    <a:pt x="22" y="6"/>
                  </a:cubicBezTo>
                  <a:cubicBezTo>
                    <a:pt x="22" y="6"/>
                    <a:pt x="22" y="6"/>
                    <a:pt x="22" y="6"/>
                  </a:cubicBezTo>
                  <a:cubicBezTo>
                    <a:pt x="21" y="7"/>
                    <a:pt x="21" y="7"/>
                    <a:pt x="21" y="7"/>
                  </a:cubicBezTo>
                  <a:cubicBezTo>
                    <a:pt x="21" y="7"/>
                    <a:pt x="21" y="7"/>
                    <a:pt x="21" y="7"/>
                  </a:cubicBezTo>
                  <a:cubicBezTo>
                    <a:pt x="20" y="7"/>
                    <a:pt x="20" y="7"/>
                    <a:pt x="20" y="7"/>
                  </a:cubicBezTo>
                  <a:cubicBezTo>
                    <a:pt x="21" y="6"/>
                    <a:pt x="21" y="6"/>
                    <a:pt x="21" y="6"/>
                  </a:cubicBezTo>
                  <a:close/>
                  <a:moveTo>
                    <a:pt x="17" y="14"/>
                  </a:moveTo>
                  <a:cubicBezTo>
                    <a:pt x="17" y="14"/>
                    <a:pt x="17" y="14"/>
                    <a:pt x="17" y="14"/>
                  </a:cubicBezTo>
                  <a:cubicBezTo>
                    <a:pt x="17" y="14"/>
                    <a:pt x="17" y="14"/>
                    <a:pt x="17" y="14"/>
                  </a:cubicBezTo>
                  <a:cubicBezTo>
                    <a:pt x="17" y="15"/>
                    <a:pt x="17" y="15"/>
                    <a:pt x="17" y="15"/>
                  </a:cubicBezTo>
                  <a:cubicBezTo>
                    <a:pt x="17" y="15"/>
                    <a:pt x="17" y="15"/>
                    <a:pt x="17" y="15"/>
                  </a:cubicBezTo>
                  <a:cubicBezTo>
                    <a:pt x="17" y="14"/>
                    <a:pt x="17" y="14"/>
                    <a:pt x="17" y="14"/>
                  </a:cubicBezTo>
                  <a:close/>
                  <a:moveTo>
                    <a:pt x="16" y="14"/>
                  </a:moveTo>
                  <a:cubicBezTo>
                    <a:pt x="16" y="14"/>
                    <a:pt x="16" y="14"/>
                    <a:pt x="16" y="14"/>
                  </a:cubicBezTo>
                  <a:cubicBezTo>
                    <a:pt x="16" y="14"/>
                    <a:pt x="16" y="14"/>
                    <a:pt x="16" y="14"/>
                  </a:cubicBezTo>
                  <a:cubicBezTo>
                    <a:pt x="16" y="14"/>
                    <a:pt x="16" y="14"/>
                    <a:pt x="16" y="14"/>
                  </a:cubicBezTo>
                  <a:cubicBezTo>
                    <a:pt x="16" y="14"/>
                    <a:pt x="16" y="14"/>
                    <a:pt x="16" y="14"/>
                  </a:cubicBezTo>
                  <a:close/>
                  <a:moveTo>
                    <a:pt x="21" y="15"/>
                  </a:moveTo>
                  <a:cubicBezTo>
                    <a:pt x="21" y="15"/>
                    <a:pt x="21" y="15"/>
                    <a:pt x="21" y="15"/>
                  </a:cubicBezTo>
                  <a:cubicBezTo>
                    <a:pt x="21" y="15"/>
                    <a:pt x="21" y="15"/>
                    <a:pt x="21" y="15"/>
                  </a:cubicBezTo>
                  <a:cubicBezTo>
                    <a:pt x="22" y="15"/>
                    <a:pt x="22" y="15"/>
                    <a:pt x="22" y="15"/>
                  </a:cubicBezTo>
                  <a:cubicBezTo>
                    <a:pt x="22" y="16"/>
                    <a:pt x="22" y="16"/>
                    <a:pt x="22" y="16"/>
                  </a:cubicBezTo>
                  <a:cubicBezTo>
                    <a:pt x="22" y="16"/>
                    <a:pt x="22" y="16"/>
                    <a:pt x="22" y="16"/>
                  </a:cubicBezTo>
                  <a:cubicBezTo>
                    <a:pt x="21" y="16"/>
                    <a:pt x="21" y="16"/>
                    <a:pt x="21" y="16"/>
                  </a:cubicBezTo>
                  <a:cubicBezTo>
                    <a:pt x="21" y="16"/>
                    <a:pt x="21" y="16"/>
                    <a:pt x="21" y="16"/>
                  </a:cubicBezTo>
                  <a:cubicBezTo>
                    <a:pt x="21" y="15"/>
                    <a:pt x="21" y="15"/>
                    <a:pt x="21" y="15"/>
                  </a:cubicBezTo>
                  <a:close/>
                  <a:moveTo>
                    <a:pt x="28" y="22"/>
                  </a:moveTo>
                  <a:cubicBezTo>
                    <a:pt x="28" y="22"/>
                    <a:pt x="28" y="22"/>
                    <a:pt x="28" y="22"/>
                  </a:cubicBezTo>
                  <a:cubicBezTo>
                    <a:pt x="28" y="22"/>
                    <a:pt x="28" y="22"/>
                    <a:pt x="28" y="22"/>
                  </a:cubicBezTo>
                  <a:cubicBezTo>
                    <a:pt x="29" y="22"/>
                    <a:pt x="29" y="22"/>
                    <a:pt x="29" y="22"/>
                  </a:cubicBezTo>
                  <a:cubicBezTo>
                    <a:pt x="29" y="22"/>
                    <a:pt x="29" y="22"/>
                    <a:pt x="29" y="22"/>
                  </a:cubicBezTo>
                  <a:cubicBezTo>
                    <a:pt x="28" y="22"/>
                    <a:pt x="28" y="22"/>
                    <a:pt x="28" y="22"/>
                  </a:cubicBezTo>
                  <a:close/>
                  <a:moveTo>
                    <a:pt x="21" y="27"/>
                  </a:moveTo>
                  <a:cubicBezTo>
                    <a:pt x="21" y="26"/>
                    <a:pt x="21" y="26"/>
                    <a:pt x="21" y="26"/>
                  </a:cubicBezTo>
                  <a:cubicBezTo>
                    <a:pt x="22" y="26"/>
                    <a:pt x="22" y="26"/>
                    <a:pt x="22" y="26"/>
                  </a:cubicBezTo>
                  <a:cubicBezTo>
                    <a:pt x="22" y="26"/>
                    <a:pt x="22" y="26"/>
                    <a:pt x="22" y="26"/>
                  </a:cubicBezTo>
                  <a:cubicBezTo>
                    <a:pt x="21" y="27"/>
                    <a:pt x="21" y="27"/>
                    <a:pt x="21" y="27"/>
                  </a:cubicBezTo>
                  <a:cubicBezTo>
                    <a:pt x="21" y="27"/>
                    <a:pt x="21" y="27"/>
                    <a:pt x="21" y="27"/>
                  </a:cubicBezTo>
                  <a:close/>
                  <a:moveTo>
                    <a:pt x="21" y="24"/>
                  </a:moveTo>
                  <a:cubicBezTo>
                    <a:pt x="21" y="24"/>
                    <a:pt x="21" y="24"/>
                    <a:pt x="21" y="24"/>
                  </a:cubicBezTo>
                  <a:cubicBezTo>
                    <a:pt x="21" y="24"/>
                    <a:pt x="21" y="24"/>
                    <a:pt x="21" y="24"/>
                  </a:cubicBezTo>
                  <a:cubicBezTo>
                    <a:pt x="21" y="24"/>
                    <a:pt x="21" y="24"/>
                    <a:pt x="21" y="24"/>
                  </a:cubicBezTo>
                  <a:close/>
                  <a:moveTo>
                    <a:pt x="21" y="23"/>
                  </a:moveTo>
                  <a:cubicBezTo>
                    <a:pt x="21" y="23"/>
                    <a:pt x="21" y="23"/>
                    <a:pt x="21" y="23"/>
                  </a:cubicBezTo>
                  <a:cubicBezTo>
                    <a:pt x="21" y="23"/>
                    <a:pt x="21" y="23"/>
                    <a:pt x="21" y="23"/>
                  </a:cubicBezTo>
                  <a:cubicBezTo>
                    <a:pt x="21" y="23"/>
                    <a:pt x="21" y="23"/>
                    <a:pt x="21" y="23"/>
                  </a:cubicBezTo>
                  <a:cubicBezTo>
                    <a:pt x="21" y="23"/>
                    <a:pt x="21" y="23"/>
                    <a:pt x="21" y="23"/>
                  </a:cubicBezTo>
                  <a:close/>
                  <a:moveTo>
                    <a:pt x="20" y="22"/>
                  </a:moveTo>
                  <a:cubicBezTo>
                    <a:pt x="20" y="22"/>
                    <a:pt x="20" y="22"/>
                    <a:pt x="20" y="22"/>
                  </a:cubicBezTo>
                  <a:cubicBezTo>
                    <a:pt x="21" y="22"/>
                    <a:pt x="21" y="22"/>
                    <a:pt x="21" y="22"/>
                  </a:cubicBezTo>
                  <a:cubicBezTo>
                    <a:pt x="21" y="22"/>
                    <a:pt x="21" y="22"/>
                    <a:pt x="21" y="22"/>
                  </a:cubicBezTo>
                  <a:cubicBezTo>
                    <a:pt x="20" y="22"/>
                    <a:pt x="20" y="22"/>
                    <a:pt x="20" y="22"/>
                  </a:cubicBezTo>
                  <a:close/>
                  <a:moveTo>
                    <a:pt x="24" y="25"/>
                  </a:moveTo>
                  <a:cubicBezTo>
                    <a:pt x="24" y="24"/>
                    <a:pt x="24" y="24"/>
                    <a:pt x="24" y="24"/>
                  </a:cubicBezTo>
                  <a:cubicBezTo>
                    <a:pt x="24" y="24"/>
                    <a:pt x="24" y="24"/>
                    <a:pt x="24" y="24"/>
                  </a:cubicBezTo>
                  <a:cubicBezTo>
                    <a:pt x="25" y="24"/>
                    <a:pt x="25" y="24"/>
                    <a:pt x="25" y="24"/>
                  </a:cubicBezTo>
                  <a:cubicBezTo>
                    <a:pt x="25" y="24"/>
                    <a:pt x="25" y="24"/>
                    <a:pt x="25" y="24"/>
                  </a:cubicBezTo>
                  <a:cubicBezTo>
                    <a:pt x="24" y="25"/>
                    <a:pt x="24" y="25"/>
                    <a:pt x="24" y="25"/>
                  </a:cubicBezTo>
                  <a:close/>
                  <a:moveTo>
                    <a:pt x="26" y="25"/>
                  </a:moveTo>
                  <a:cubicBezTo>
                    <a:pt x="25" y="24"/>
                    <a:pt x="25" y="24"/>
                    <a:pt x="25" y="24"/>
                  </a:cubicBezTo>
                  <a:cubicBezTo>
                    <a:pt x="26" y="24"/>
                    <a:pt x="26" y="24"/>
                    <a:pt x="26" y="24"/>
                  </a:cubicBezTo>
                  <a:cubicBezTo>
                    <a:pt x="26" y="24"/>
                    <a:pt x="26" y="24"/>
                    <a:pt x="26" y="24"/>
                  </a:cubicBezTo>
                  <a:cubicBezTo>
                    <a:pt x="26" y="24"/>
                    <a:pt x="26" y="24"/>
                    <a:pt x="26" y="24"/>
                  </a:cubicBezTo>
                  <a:cubicBezTo>
                    <a:pt x="26" y="25"/>
                    <a:pt x="26" y="25"/>
                    <a:pt x="26" y="25"/>
                  </a:cubicBezTo>
                  <a:cubicBezTo>
                    <a:pt x="26" y="25"/>
                    <a:pt x="26" y="25"/>
                    <a:pt x="26" y="25"/>
                  </a:cubicBezTo>
                  <a:close/>
                  <a:moveTo>
                    <a:pt x="25" y="23"/>
                  </a:moveTo>
                  <a:cubicBezTo>
                    <a:pt x="25" y="22"/>
                    <a:pt x="25" y="22"/>
                    <a:pt x="25" y="22"/>
                  </a:cubicBezTo>
                  <a:cubicBezTo>
                    <a:pt x="26" y="23"/>
                    <a:pt x="26" y="23"/>
                    <a:pt x="26" y="23"/>
                  </a:cubicBezTo>
                  <a:cubicBezTo>
                    <a:pt x="25" y="23"/>
                    <a:pt x="25" y="23"/>
                    <a:pt x="25" y="23"/>
                  </a:cubicBezTo>
                  <a:close/>
                  <a:moveTo>
                    <a:pt x="24" y="22"/>
                  </a:moveTo>
                  <a:cubicBezTo>
                    <a:pt x="24" y="22"/>
                    <a:pt x="24" y="22"/>
                    <a:pt x="24" y="22"/>
                  </a:cubicBezTo>
                  <a:cubicBezTo>
                    <a:pt x="25" y="22"/>
                    <a:pt x="25" y="22"/>
                    <a:pt x="25" y="22"/>
                  </a:cubicBezTo>
                  <a:cubicBezTo>
                    <a:pt x="25" y="22"/>
                    <a:pt x="25" y="22"/>
                    <a:pt x="25" y="22"/>
                  </a:cubicBezTo>
                  <a:cubicBezTo>
                    <a:pt x="24" y="22"/>
                    <a:pt x="24" y="22"/>
                    <a:pt x="24" y="22"/>
                  </a:cubicBezTo>
                  <a:cubicBezTo>
                    <a:pt x="24" y="22"/>
                    <a:pt x="24" y="22"/>
                    <a:pt x="24" y="22"/>
                  </a:cubicBezTo>
                  <a:close/>
                  <a:moveTo>
                    <a:pt x="22" y="20"/>
                  </a:moveTo>
                  <a:cubicBezTo>
                    <a:pt x="22" y="20"/>
                    <a:pt x="22" y="20"/>
                    <a:pt x="22" y="20"/>
                  </a:cubicBezTo>
                  <a:cubicBezTo>
                    <a:pt x="23" y="21"/>
                    <a:pt x="23" y="21"/>
                    <a:pt x="23" y="21"/>
                  </a:cubicBezTo>
                  <a:cubicBezTo>
                    <a:pt x="24" y="21"/>
                    <a:pt x="24" y="21"/>
                    <a:pt x="24" y="21"/>
                  </a:cubicBezTo>
                  <a:cubicBezTo>
                    <a:pt x="24" y="22"/>
                    <a:pt x="24" y="22"/>
                    <a:pt x="24" y="22"/>
                  </a:cubicBezTo>
                  <a:cubicBezTo>
                    <a:pt x="23" y="22"/>
                    <a:pt x="23" y="22"/>
                    <a:pt x="23" y="22"/>
                  </a:cubicBezTo>
                  <a:cubicBezTo>
                    <a:pt x="22" y="21"/>
                    <a:pt x="22" y="21"/>
                    <a:pt x="22" y="21"/>
                  </a:cubicBezTo>
                  <a:cubicBezTo>
                    <a:pt x="22" y="21"/>
                    <a:pt x="22" y="21"/>
                    <a:pt x="22" y="21"/>
                  </a:cubicBezTo>
                  <a:cubicBezTo>
                    <a:pt x="22" y="20"/>
                    <a:pt x="22" y="20"/>
                    <a:pt x="22" y="20"/>
                  </a:cubicBezTo>
                  <a:close/>
                  <a:moveTo>
                    <a:pt x="14" y="15"/>
                  </a:moveTo>
                  <a:cubicBezTo>
                    <a:pt x="14" y="15"/>
                    <a:pt x="14" y="15"/>
                    <a:pt x="14" y="15"/>
                  </a:cubicBezTo>
                  <a:cubicBezTo>
                    <a:pt x="16" y="15"/>
                    <a:pt x="16" y="15"/>
                    <a:pt x="16" y="15"/>
                  </a:cubicBezTo>
                  <a:cubicBezTo>
                    <a:pt x="16" y="15"/>
                    <a:pt x="16" y="15"/>
                    <a:pt x="16" y="15"/>
                  </a:cubicBezTo>
                  <a:cubicBezTo>
                    <a:pt x="17" y="16"/>
                    <a:pt x="17" y="16"/>
                    <a:pt x="17" y="16"/>
                  </a:cubicBezTo>
                  <a:cubicBezTo>
                    <a:pt x="18" y="16"/>
                    <a:pt x="18" y="16"/>
                    <a:pt x="18" y="16"/>
                  </a:cubicBezTo>
                  <a:cubicBezTo>
                    <a:pt x="18" y="16"/>
                    <a:pt x="18" y="16"/>
                    <a:pt x="18" y="16"/>
                  </a:cubicBezTo>
                  <a:cubicBezTo>
                    <a:pt x="18" y="16"/>
                    <a:pt x="18" y="16"/>
                    <a:pt x="18" y="16"/>
                  </a:cubicBezTo>
                  <a:cubicBezTo>
                    <a:pt x="18" y="16"/>
                    <a:pt x="18" y="16"/>
                    <a:pt x="18" y="16"/>
                  </a:cubicBezTo>
                  <a:cubicBezTo>
                    <a:pt x="20" y="17"/>
                    <a:pt x="20" y="17"/>
                    <a:pt x="20" y="17"/>
                  </a:cubicBezTo>
                  <a:cubicBezTo>
                    <a:pt x="20" y="18"/>
                    <a:pt x="20" y="18"/>
                    <a:pt x="20" y="18"/>
                  </a:cubicBezTo>
                  <a:cubicBezTo>
                    <a:pt x="20" y="18"/>
                    <a:pt x="20" y="18"/>
                    <a:pt x="20" y="18"/>
                  </a:cubicBezTo>
                  <a:cubicBezTo>
                    <a:pt x="20" y="18"/>
                    <a:pt x="20" y="18"/>
                    <a:pt x="20" y="18"/>
                  </a:cubicBezTo>
                  <a:cubicBezTo>
                    <a:pt x="20" y="19"/>
                    <a:pt x="20" y="19"/>
                    <a:pt x="20" y="19"/>
                  </a:cubicBezTo>
                  <a:cubicBezTo>
                    <a:pt x="21" y="19"/>
                    <a:pt x="21" y="19"/>
                    <a:pt x="21" y="19"/>
                  </a:cubicBezTo>
                  <a:cubicBezTo>
                    <a:pt x="21" y="19"/>
                    <a:pt x="21" y="19"/>
                    <a:pt x="21" y="19"/>
                  </a:cubicBezTo>
                  <a:cubicBezTo>
                    <a:pt x="22" y="19"/>
                    <a:pt x="22" y="19"/>
                    <a:pt x="22" y="19"/>
                  </a:cubicBezTo>
                  <a:cubicBezTo>
                    <a:pt x="21" y="20"/>
                    <a:pt x="21" y="20"/>
                    <a:pt x="21" y="20"/>
                  </a:cubicBezTo>
                  <a:cubicBezTo>
                    <a:pt x="21" y="20"/>
                    <a:pt x="21" y="20"/>
                    <a:pt x="21" y="20"/>
                  </a:cubicBezTo>
                  <a:cubicBezTo>
                    <a:pt x="20" y="20"/>
                    <a:pt x="20" y="20"/>
                    <a:pt x="20" y="20"/>
                  </a:cubicBezTo>
                  <a:cubicBezTo>
                    <a:pt x="20" y="20"/>
                    <a:pt x="20" y="20"/>
                    <a:pt x="20" y="20"/>
                  </a:cubicBezTo>
                  <a:cubicBezTo>
                    <a:pt x="20" y="19"/>
                    <a:pt x="20" y="19"/>
                    <a:pt x="20" y="19"/>
                  </a:cubicBezTo>
                  <a:cubicBezTo>
                    <a:pt x="20" y="19"/>
                    <a:pt x="20" y="19"/>
                    <a:pt x="20" y="19"/>
                  </a:cubicBezTo>
                  <a:cubicBezTo>
                    <a:pt x="19" y="19"/>
                    <a:pt x="19" y="19"/>
                    <a:pt x="19" y="19"/>
                  </a:cubicBezTo>
                  <a:cubicBezTo>
                    <a:pt x="19" y="18"/>
                    <a:pt x="19" y="18"/>
                    <a:pt x="19" y="18"/>
                  </a:cubicBezTo>
                  <a:cubicBezTo>
                    <a:pt x="19" y="18"/>
                    <a:pt x="19" y="18"/>
                    <a:pt x="19" y="18"/>
                  </a:cubicBezTo>
                  <a:cubicBezTo>
                    <a:pt x="18" y="18"/>
                    <a:pt x="18" y="18"/>
                    <a:pt x="18" y="18"/>
                  </a:cubicBezTo>
                  <a:cubicBezTo>
                    <a:pt x="17" y="17"/>
                    <a:pt x="17" y="17"/>
                    <a:pt x="17" y="17"/>
                  </a:cubicBezTo>
                  <a:cubicBezTo>
                    <a:pt x="17" y="17"/>
                    <a:pt x="17" y="17"/>
                    <a:pt x="17" y="17"/>
                  </a:cubicBezTo>
                  <a:cubicBezTo>
                    <a:pt x="16" y="17"/>
                    <a:pt x="16" y="17"/>
                    <a:pt x="16" y="17"/>
                  </a:cubicBezTo>
                  <a:cubicBezTo>
                    <a:pt x="16" y="16"/>
                    <a:pt x="16" y="16"/>
                    <a:pt x="16" y="16"/>
                  </a:cubicBezTo>
                  <a:cubicBezTo>
                    <a:pt x="16" y="16"/>
                    <a:pt x="16" y="16"/>
                    <a:pt x="16" y="16"/>
                  </a:cubicBezTo>
                  <a:cubicBezTo>
                    <a:pt x="15" y="16"/>
                    <a:pt x="15" y="16"/>
                    <a:pt x="15" y="16"/>
                  </a:cubicBezTo>
                  <a:cubicBezTo>
                    <a:pt x="15" y="15"/>
                    <a:pt x="15" y="15"/>
                    <a:pt x="15" y="15"/>
                  </a:cubicBezTo>
                  <a:cubicBezTo>
                    <a:pt x="14" y="15"/>
                    <a:pt x="14" y="15"/>
                    <a:pt x="14" y="15"/>
                  </a:cubicBezTo>
                  <a:cubicBezTo>
                    <a:pt x="14" y="15"/>
                    <a:pt x="14" y="15"/>
                    <a:pt x="14" y="15"/>
                  </a:cubicBezTo>
                  <a:close/>
                  <a:moveTo>
                    <a:pt x="15" y="27"/>
                  </a:moveTo>
                  <a:cubicBezTo>
                    <a:pt x="15" y="27"/>
                    <a:pt x="15" y="27"/>
                    <a:pt x="15" y="27"/>
                  </a:cubicBezTo>
                  <a:cubicBezTo>
                    <a:pt x="15" y="28"/>
                    <a:pt x="15" y="28"/>
                    <a:pt x="15" y="28"/>
                  </a:cubicBezTo>
                  <a:cubicBezTo>
                    <a:pt x="16" y="28"/>
                    <a:pt x="16" y="28"/>
                    <a:pt x="16" y="28"/>
                  </a:cubicBezTo>
                  <a:cubicBezTo>
                    <a:pt x="15" y="29"/>
                    <a:pt x="15" y="29"/>
                    <a:pt x="15" y="29"/>
                  </a:cubicBezTo>
                  <a:cubicBezTo>
                    <a:pt x="15" y="29"/>
                    <a:pt x="15" y="29"/>
                    <a:pt x="15" y="29"/>
                  </a:cubicBezTo>
                  <a:cubicBezTo>
                    <a:pt x="15" y="28"/>
                    <a:pt x="15" y="28"/>
                    <a:pt x="15" y="28"/>
                  </a:cubicBezTo>
                  <a:cubicBezTo>
                    <a:pt x="15" y="28"/>
                    <a:pt x="15" y="28"/>
                    <a:pt x="15" y="28"/>
                  </a:cubicBezTo>
                  <a:cubicBezTo>
                    <a:pt x="15" y="27"/>
                    <a:pt x="15" y="27"/>
                    <a:pt x="15" y="27"/>
                  </a:cubicBezTo>
                  <a:close/>
                  <a:moveTo>
                    <a:pt x="15" y="26"/>
                  </a:moveTo>
                  <a:cubicBezTo>
                    <a:pt x="15" y="27"/>
                    <a:pt x="15" y="27"/>
                    <a:pt x="15" y="27"/>
                  </a:cubicBezTo>
                  <a:cubicBezTo>
                    <a:pt x="15" y="27"/>
                    <a:pt x="15" y="27"/>
                    <a:pt x="15" y="27"/>
                  </a:cubicBezTo>
                  <a:lnTo>
                    <a:pt x="15"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2" name="Freeform 76">
              <a:extLst>
                <a:ext uri="{FF2B5EF4-FFF2-40B4-BE49-F238E27FC236}">
                  <a16:creationId xmlns:a16="http://schemas.microsoft.com/office/drawing/2014/main" xmlns="" id="{95B31D31-2C56-461B-BF3B-7DEBCB9A7041}"/>
                </a:ext>
              </a:extLst>
            </p:cNvPr>
            <p:cNvSpPr>
              <a:spLocks noEditPoints="1"/>
            </p:cNvSpPr>
            <p:nvPr/>
          </p:nvSpPr>
          <p:spPr bwMode="auto">
            <a:xfrm>
              <a:off x="6205895" y="3103523"/>
              <a:ext cx="166599" cy="116964"/>
            </a:xfrm>
            <a:custGeom>
              <a:avLst/>
              <a:gdLst>
                <a:gd name="T0" fmla="*/ 4 w 93"/>
                <a:gd name="T1" fmla="*/ 11 h 67"/>
                <a:gd name="T2" fmla="*/ 19 w 93"/>
                <a:gd name="T3" fmla="*/ 15 h 67"/>
                <a:gd name="T4" fmla="*/ 30 w 93"/>
                <a:gd name="T5" fmla="*/ 19 h 67"/>
                <a:gd name="T6" fmla="*/ 30 w 93"/>
                <a:gd name="T7" fmla="*/ 8 h 67"/>
                <a:gd name="T8" fmla="*/ 26 w 93"/>
                <a:gd name="T9" fmla="*/ 0 h 67"/>
                <a:gd name="T10" fmla="*/ 37 w 93"/>
                <a:gd name="T11" fmla="*/ 8 h 67"/>
                <a:gd name="T12" fmla="*/ 49 w 93"/>
                <a:gd name="T13" fmla="*/ 11 h 67"/>
                <a:gd name="T14" fmla="*/ 56 w 93"/>
                <a:gd name="T15" fmla="*/ 8 h 67"/>
                <a:gd name="T16" fmla="*/ 63 w 93"/>
                <a:gd name="T17" fmla="*/ 4 h 67"/>
                <a:gd name="T18" fmla="*/ 71 w 93"/>
                <a:gd name="T19" fmla="*/ 11 h 67"/>
                <a:gd name="T20" fmla="*/ 78 w 93"/>
                <a:gd name="T21" fmla="*/ 19 h 67"/>
                <a:gd name="T22" fmla="*/ 82 w 93"/>
                <a:gd name="T23" fmla="*/ 26 h 67"/>
                <a:gd name="T24" fmla="*/ 89 w 93"/>
                <a:gd name="T25" fmla="*/ 26 h 67"/>
                <a:gd name="T26" fmla="*/ 89 w 93"/>
                <a:gd name="T27" fmla="*/ 30 h 67"/>
                <a:gd name="T28" fmla="*/ 82 w 93"/>
                <a:gd name="T29" fmla="*/ 30 h 67"/>
                <a:gd name="T30" fmla="*/ 78 w 93"/>
                <a:gd name="T31" fmla="*/ 37 h 67"/>
                <a:gd name="T32" fmla="*/ 78 w 93"/>
                <a:gd name="T33" fmla="*/ 45 h 67"/>
                <a:gd name="T34" fmla="*/ 78 w 93"/>
                <a:gd name="T35" fmla="*/ 48 h 67"/>
                <a:gd name="T36" fmla="*/ 78 w 93"/>
                <a:gd name="T37" fmla="*/ 52 h 67"/>
                <a:gd name="T38" fmla="*/ 74 w 93"/>
                <a:gd name="T39" fmla="*/ 60 h 67"/>
                <a:gd name="T40" fmla="*/ 74 w 93"/>
                <a:gd name="T41" fmla="*/ 52 h 67"/>
                <a:gd name="T42" fmla="*/ 71 w 93"/>
                <a:gd name="T43" fmla="*/ 52 h 67"/>
                <a:gd name="T44" fmla="*/ 74 w 93"/>
                <a:gd name="T45" fmla="*/ 60 h 67"/>
                <a:gd name="T46" fmla="*/ 74 w 93"/>
                <a:gd name="T47" fmla="*/ 63 h 67"/>
                <a:gd name="T48" fmla="*/ 71 w 93"/>
                <a:gd name="T49" fmla="*/ 67 h 67"/>
                <a:gd name="T50" fmla="*/ 67 w 93"/>
                <a:gd name="T51" fmla="*/ 67 h 67"/>
                <a:gd name="T52" fmla="*/ 60 w 93"/>
                <a:gd name="T53" fmla="*/ 60 h 67"/>
                <a:gd name="T54" fmla="*/ 60 w 93"/>
                <a:gd name="T55" fmla="*/ 52 h 67"/>
                <a:gd name="T56" fmla="*/ 63 w 93"/>
                <a:gd name="T57" fmla="*/ 52 h 67"/>
                <a:gd name="T58" fmla="*/ 60 w 93"/>
                <a:gd name="T59" fmla="*/ 48 h 67"/>
                <a:gd name="T60" fmla="*/ 56 w 93"/>
                <a:gd name="T61" fmla="*/ 45 h 67"/>
                <a:gd name="T62" fmla="*/ 52 w 93"/>
                <a:gd name="T63" fmla="*/ 48 h 67"/>
                <a:gd name="T64" fmla="*/ 49 w 93"/>
                <a:gd name="T65" fmla="*/ 52 h 67"/>
                <a:gd name="T66" fmla="*/ 41 w 93"/>
                <a:gd name="T67" fmla="*/ 56 h 67"/>
                <a:gd name="T68" fmla="*/ 41 w 93"/>
                <a:gd name="T69" fmla="*/ 56 h 67"/>
                <a:gd name="T70" fmla="*/ 37 w 93"/>
                <a:gd name="T71" fmla="*/ 60 h 67"/>
                <a:gd name="T72" fmla="*/ 34 w 93"/>
                <a:gd name="T73" fmla="*/ 60 h 67"/>
                <a:gd name="T74" fmla="*/ 37 w 93"/>
                <a:gd name="T75" fmla="*/ 52 h 67"/>
                <a:gd name="T76" fmla="*/ 37 w 93"/>
                <a:gd name="T77" fmla="*/ 48 h 67"/>
                <a:gd name="T78" fmla="*/ 30 w 93"/>
                <a:gd name="T79" fmla="*/ 45 h 67"/>
                <a:gd name="T80" fmla="*/ 19 w 93"/>
                <a:gd name="T81" fmla="*/ 37 h 67"/>
                <a:gd name="T82" fmla="*/ 23 w 93"/>
                <a:gd name="T83" fmla="*/ 34 h 67"/>
                <a:gd name="T84" fmla="*/ 15 w 93"/>
                <a:gd name="T85" fmla="*/ 26 h 67"/>
                <a:gd name="T86" fmla="*/ 12 w 93"/>
                <a:gd name="T87" fmla="*/ 19 h 67"/>
                <a:gd name="T88" fmla="*/ 4 w 93"/>
                <a:gd name="T89" fmla="*/ 15 h 67"/>
                <a:gd name="T90" fmla="*/ 30 w 93"/>
                <a:gd name="T91" fmla="*/ 60 h 67"/>
                <a:gd name="T92" fmla="*/ 19 w 93"/>
                <a:gd name="T93" fmla="*/ 48 h 67"/>
                <a:gd name="T94" fmla="*/ 15 w 93"/>
                <a:gd name="T95" fmla="*/ 45 h 67"/>
                <a:gd name="T96" fmla="*/ 8 w 93"/>
                <a:gd name="T97" fmla="*/ 41 h 67"/>
                <a:gd name="T98" fmla="*/ 0 w 93"/>
                <a:gd name="T99" fmla="*/ 41 h 67"/>
                <a:gd name="T100" fmla="*/ 4 w 93"/>
                <a:gd name="T101" fmla="*/ 45 h 67"/>
                <a:gd name="T102" fmla="*/ 8 w 93"/>
                <a:gd name="T103" fmla="*/ 45 h 67"/>
                <a:gd name="T104" fmla="*/ 8 w 93"/>
                <a:gd name="T105" fmla="*/ 52 h 67"/>
                <a:gd name="T106" fmla="*/ 15 w 93"/>
                <a:gd name="T107" fmla="*/ 56 h 67"/>
                <a:gd name="T108" fmla="*/ 26 w 93"/>
                <a:gd name="T109" fmla="*/ 60 h 67"/>
                <a:gd name="T110" fmla="*/ 30 w 93"/>
                <a:gd name="T111" fmla="*/ 60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93" h="67">
                  <a:moveTo>
                    <a:pt x="4" y="15"/>
                  </a:moveTo>
                  <a:lnTo>
                    <a:pt x="4" y="11"/>
                  </a:lnTo>
                  <a:lnTo>
                    <a:pt x="8" y="11"/>
                  </a:lnTo>
                  <a:lnTo>
                    <a:pt x="19" y="15"/>
                  </a:lnTo>
                  <a:lnTo>
                    <a:pt x="26" y="15"/>
                  </a:lnTo>
                  <a:lnTo>
                    <a:pt x="30" y="19"/>
                  </a:lnTo>
                  <a:lnTo>
                    <a:pt x="30" y="11"/>
                  </a:lnTo>
                  <a:lnTo>
                    <a:pt x="30" y="8"/>
                  </a:lnTo>
                  <a:lnTo>
                    <a:pt x="26" y="8"/>
                  </a:lnTo>
                  <a:lnTo>
                    <a:pt x="26" y="0"/>
                  </a:lnTo>
                  <a:lnTo>
                    <a:pt x="30" y="4"/>
                  </a:lnTo>
                  <a:lnTo>
                    <a:pt x="37" y="8"/>
                  </a:lnTo>
                  <a:lnTo>
                    <a:pt x="41" y="11"/>
                  </a:lnTo>
                  <a:lnTo>
                    <a:pt x="49" y="11"/>
                  </a:lnTo>
                  <a:lnTo>
                    <a:pt x="49" y="8"/>
                  </a:lnTo>
                  <a:lnTo>
                    <a:pt x="56" y="8"/>
                  </a:lnTo>
                  <a:lnTo>
                    <a:pt x="60" y="0"/>
                  </a:lnTo>
                  <a:lnTo>
                    <a:pt x="63" y="4"/>
                  </a:lnTo>
                  <a:lnTo>
                    <a:pt x="71" y="8"/>
                  </a:lnTo>
                  <a:lnTo>
                    <a:pt x="71" y="11"/>
                  </a:lnTo>
                  <a:lnTo>
                    <a:pt x="71" y="15"/>
                  </a:lnTo>
                  <a:lnTo>
                    <a:pt x="78" y="19"/>
                  </a:lnTo>
                  <a:lnTo>
                    <a:pt x="78" y="23"/>
                  </a:lnTo>
                  <a:lnTo>
                    <a:pt x="82" y="26"/>
                  </a:lnTo>
                  <a:lnTo>
                    <a:pt x="86" y="26"/>
                  </a:lnTo>
                  <a:lnTo>
                    <a:pt x="89" y="26"/>
                  </a:lnTo>
                  <a:lnTo>
                    <a:pt x="93" y="30"/>
                  </a:lnTo>
                  <a:lnTo>
                    <a:pt x="89" y="30"/>
                  </a:lnTo>
                  <a:lnTo>
                    <a:pt x="89" y="30"/>
                  </a:lnTo>
                  <a:lnTo>
                    <a:pt x="82" y="30"/>
                  </a:lnTo>
                  <a:lnTo>
                    <a:pt x="78" y="34"/>
                  </a:lnTo>
                  <a:lnTo>
                    <a:pt x="78" y="37"/>
                  </a:lnTo>
                  <a:lnTo>
                    <a:pt x="78" y="41"/>
                  </a:lnTo>
                  <a:lnTo>
                    <a:pt x="78" y="45"/>
                  </a:lnTo>
                  <a:lnTo>
                    <a:pt x="78" y="45"/>
                  </a:lnTo>
                  <a:lnTo>
                    <a:pt x="78" y="48"/>
                  </a:lnTo>
                  <a:lnTo>
                    <a:pt x="78" y="48"/>
                  </a:lnTo>
                  <a:lnTo>
                    <a:pt x="78" y="52"/>
                  </a:lnTo>
                  <a:lnTo>
                    <a:pt x="78" y="56"/>
                  </a:lnTo>
                  <a:lnTo>
                    <a:pt x="74" y="60"/>
                  </a:lnTo>
                  <a:lnTo>
                    <a:pt x="74" y="56"/>
                  </a:lnTo>
                  <a:lnTo>
                    <a:pt x="74" y="52"/>
                  </a:lnTo>
                  <a:lnTo>
                    <a:pt x="74" y="52"/>
                  </a:lnTo>
                  <a:lnTo>
                    <a:pt x="71" y="52"/>
                  </a:lnTo>
                  <a:lnTo>
                    <a:pt x="71" y="56"/>
                  </a:lnTo>
                  <a:lnTo>
                    <a:pt x="74" y="60"/>
                  </a:lnTo>
                  <a:lnTo>
                    <a:pt x="71" y="60"/>
                  </a:lnTo>
                  <a:lnTo>
                    <a:pt x="74" y="63"/>
                  </a:lnTo>
                  <a:lnTo>
                    <a:pt x="74" y="67"/>
                  </a:lnTo>
                  <a:lnTo>
                    <a:pt x="71" y="67"/>
                  </a:lnTo>
                  <a:lnTo>
                    <a:pt x="71" y="67"/>
                  </a:lnTo>
                  <a:lnTo>
                    <a:pt x="67" y="67"/>
                  </a:lnTo>
                  <a:lnTo>
                    <a:pt x="63" y="63"/>
                  </a:lnTo>
                  <a:lnTo>
                    <a:pt x="60" y="60"/>
                  </a:lnTo>
                  <a:lnTo>
                    <a:pt x="63" y="56"/>
                  </a:lnTo>
                  <a:lnTo>
                    <a:pt x="60" y="52"/>
                  </a:lnTo>
                  <a:lnTo>
                    <a:pt x="60" y="52"/>
                  </a:lnTo>
                  <a:lnTo>
                    <a:pt x="63" y="52"/>
                  </a:lnTo>
                  <a:lnTo>
                    <a:pt x="60" y="48"/>
                  </a:lnTo>
                  <a:lnTo>
                    <a:pt x="60" y="48"/>
                  </a:lnTo>
                  <a:lnTo>
                    <a:pt x="56" y="45"/>
                  </a:lnTo>
                  <a:lnTo>
                    <a:pt x="56" y="45"/>
                  </a:lnTo>
                  <a:lnTo>
                    <a:pt x="56" y="45"/>
                  </a:lnTo>
                  <a:lnTo>
                    <a:pt x="52" y="48"/>
                  </a:lnTo>
                  <a:lnTo>
                    <a:pt x="49" y="48"/>
                  </a:lnTo>
                  <a:lnTo>
                    <a:pt x="49" y="52"/>
                  </a:lnTo>
                  <a:lnTo>
                    <a:pt x="45" y="52"/>
                  </a:lnTo>
                  <a:lnTo>
                    <a:pt x="41" y="56"/>
                  </a:lnTo>
                  <a:lnTo>
                    <a:pt x="41" y="56"/>
                  </a:lnTo>
                  <a:lnTo>
                    <a:pt x="41" y="56"/>
                  </a:lnTo>
                  <a:lnTo>
                    <a:pt x="41" y="60"/>
                  </a:lnTo>
                  <a:lnTo>
                    <a:pt x="37" y="60"/>
                  </a:lnTo>
                  <a:lnTo>
                    <a:pt x="34" y="60"/>
                  </a:lnTo>
                  <a:lnTo>
                    <a:pt x="34" y="60"/>
                  </a:lnTo>
                  <a:lnTo>
                    <a:pt x="34" y="56"/>
                  </a:lnTo>
                  <a:lnTo>
                    <a:pt x="37" y="52"/>
                  </a:lnTo>
                  <a:lnTo>
                    <a:pt x="34" y="48"/>
                  </a:lnTo>
                  <a:lnTo>
                    <a:pt x="37" y="48"/>
                  </a:lnTo>
                  <a:lnTo>
                    <a:pt x="34" y="45"/>
                  </a:lnTo>
                  <a:lnTo>
                    <a:pt x="30" y="45"/>
                  </a:lnTo>
                  <a:lnTo>
                    <a:pt x="23" y="41"/>
                  </a:lnTo>
                  <a:lnTo>
                    <a:pt x="19" y="37"/>
                  </a:lnTo>
                  <a:lnTo>
                    <a:pt x="23" y="34"/>
                  </a:lnTo>
                  <a:lnTo>
                    <a:pt x="23" y="34"/>
                  </a:lnTo>
                  <a:lnTo>
                    <a:pt x="15" y="26"/>
                  </a:lnTo>
                  <a:lnTo>
                    <a:pt x="15" y="26"/>
                  </a:lnTo>
                  <a:lnTo>
                    <a:pt x="15" y="23"/>
                  </a:lnTo>
                  <a:lnTo>
                    <a:pt x="12" y="19"/>
                  </a:lnTo>
                  <a:lnTo>
                    <a:pt x="8" y="19"/>
                  </a:lnTo>
                  <a:lnTo>
                    <a:pt x="4" y="15"/>
                  </a:lnTo>
                  <a:lnTo>
                    <a:pt x="4" y="15"/>
                  </a:lnTo>
                  <a:close/>
                  <a:moveTo>
                    <a:pt x="30" y="60"/>
                  </a:moveTo>
                  <a:lnTo>
                    <a:pt x="23" y="48"/>
                  </a:lnTo>
                  <a:lnTo>
                    <a:pt x="19" y="48"/>
                  </a:lnTo>
                  <a:lnTo>
                    <a:pt x="15" y="45"/>
                  </a:lnTo>
                  <a:lnTo>
                    <a:pt x="15" y="45"/>
                  </a:lnTo>
                  <a:lnTo>
                    <a:pt x="12" y="45"/>
                  </a:lnTo>
                  <a:lnTo>
                    <a:pt x="8" y="41"/>
                  </a:lnTo>
                  <a:lnTo>
                    <a:pt x="4" y="41"/>
                  </a:lnTo>
                  <a:lnTo>
                    <a:pt x="0" y="41"/>
                  </a:lnTo>
                  <a:lnTo>
                    <a:pt x="4" y="45"/>
                  </a:lnTo>
                  <a:lnTo>
                    <a:pt x="4" y="45"/>
                  </a:lnTo>
                  <a:lnTo>
                    <a:pt x="4" y="45"/>
                  </a:lnTo>
                  <a:lnTo>
                    <a:pt x="8" y="45"/>
                  </a:lnTo>
                  <a:lnTo>
                    <a:pt x="8" y="48"/>
                  </a:lnTo>
                  <a:lnTo>
                    <a:pt x="8" y="52"/>
                  </a:lnTo>
                  <a:lnTo>
                    <a:pt x="15" y="56"/>
                  </a:lnTo>
                  <a:lnTo>
                    <a:pt x="15" y="56"/>
                  </a:lnTo>
                  <a:lnTo>
                    <a:pt x="23" y="60"/>
                  </a:lnTo>
                  <a:lnTo>
                    <a:pt x="26" y="60"/>
                  </a:lnTo>
                  <a:lnTo>
                    <a:pt x="30" y="60"/>
                  </a:lnTo>
                  <a:lnTo>
                    <a:pt x="30" y="6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3" name="Freeform 77">
              <a:extLst>
                <a:ext uri="{FF2B5EF4-FFF2-40B4-BE49-F238E27FC236}">
                  <a16:creationId xmlns:a16="http://schemas.microsoft.com/office/drawing/2014/main" xmlns="" id="{68432076-ED3B-4B0C-B6C4-BEEA2A1563EE}"/>
                </a:ext>
              </a:extLst>
            </p:cNvPr>
            <p:cNvSpPr/>
            <p:nvPr/>
          </p:nvSpPr>
          <p:spPr bwMode="auto">
            <a:xfrm>
              <a:off x="6200521" y="3182079"/>
              <a:ext cx="596531" cy="427702"/>
            </a:xfrm>
            <a:custGeom>
              <a:avLst/>
              <a:gdLst>
                <a:gd name="T0" fmla="*/ 11 w 333"/>
                <a:gd name="T1" fmla="*/ 3 h 245"/>
                <a:gd name="T2" fmla="*/ 29 w 333"/>
                <a:gd name="T3" fmla="*/ 15 h 245"/>
                <a:gd name="T4" fmla="*/ 40 w 333"/>
                <a:gd name="T5" fmla="*/ 15 h 245"/>
                <a:gd name="T6" fmla="*/ 48 w 333"/>
                <a:gd name="T7" fmla="*/ 7 h 245"/>
                <a:gd name="T8" fmla="*/ 59 w 333"/>
                <a:gd name="T9" fmla="*/ 0 h 245"/>
                <a:gd name="T10" fmla="*/ 63 w 333"/>
                <a:gd name="T11" fmla="*/ 7 h 245"/>
                <a:gd name="T12" fmla="*/ 70 w 333"/>
                <a:gd name="T13" fmla="*/ 22 h 245"/>
                <a:gd name="T14" fmla="*/ 77 w 333"/>
                <a:gd name="T15" fmla="*/ 26 h 245"/>
                <a:gd name="T16" fmla="*/ 85 w 333"/>
                <a:gd name="T17" fmla="*/ 37 h 245"/>
                <a:gd name="T18" fmla="*/ 103 w 333"/>
                <a:gd name="T19" fmla="*/ 41 h 245"/>
                <a:gd name="T20" fmla="*/ 126 w 333"/>
                <a:gd name="T21" fmla="*/ 52 h 245"/>
                <a:gd name="T22" fmla="*/ 163 w 333"/>
                <a:gd name="T23" fmla="*/ 48 h 245"/>
                <a:gd name="T24" fmla="*/ 174 w 333"/>
                <a:gd name="T25" fmla="*/ 37 h 245"/>
                <a:gd name="T26" fmla="*/ 192 w 333"/>
                <a:gd name="T27" fmla="*/ 22 h 245"/>
                <a:gd name="T28" fmla="*/ 211 w 333"/>
                <a:gd name="T29" fmla="*/ 22 h 245"/>
                <a:gd name="T30" fmla="*/ 237 w 333"/>
                <a:gd name="T31" fmla="*/ 29 h 245"/>
                <a:gd name="T32" fmla="*/ 251 w 333"/>
                <a:gd name="T33" fmla="*/ 37 h 245"/>
                <a:gd name="T34" fmla="*/ 277 w 333"/>
                <a:gd name="T35" fmla="*/ 55 h 245"/>
                <a:gd name="T36" fmla="*/ 281 w 333"/>
                <a:gd name="T37" fmla="*/ 70 h 245"/>
                <a:gd name="T38" fmla="*/ 281 w 333"/>
                <a:gd name="T39" fmla="*/ 78 h 245"/>
                <a:gd name="T40" fmla="*/ 274 w 333"/>
                <a:gd name="T41" fmla="*/ 89 h 245"/>
                <a:gd name="T42" fmla="*/ 281 w 333"/>
                <a:gd name="T43" fmla="*/ 100 h 245"/>
                <a:gd name="T44" fmla="*/ 281 w 333"/>
                <a:gd name="T45" fmla="*/ 126 h 245"/>
                <a:gd name="T46" fmla="*/ 300 w 333"/>
                <a:gd name="T47" fmla="*/ 144 h 245"/>
                <a:gd name="T48" fmla="*/ 300 w 333"/>
                <a:gd name="T49" fmla="*/ 182 h 245"/>
                <a:gd name="T50" fmla="*/ 318 w 333"/>
                <a:gd name="T51" fmla="*/ 189 h 245"/>
                <a:gd name="T52" fmla="*/ 326 w 333"/>
                <a:gd name="T53" fmla="*/ 204 h 245"/>
                <a:gd name="T54" fmla="*/ 333 w 333"/>
                <a:gd name="T55" fmla="*/ 219 h 245"/>
                <a:gd name="T56" fmla="*/ 311 w 333"/>
                <a:gd name="T57" fmla="*/ 222 h 245"/>
                <a:gd name="T58" fmla="*/ 311 w 333"/>
                <a:gd name="T59" fmla="*/ 241 h 245"/>
                <a:gd name="T60" fmla="*/ 296 w 333"/>
                <a:gd name="T61" fmla="*/ 241 h 245"/>
                <a:gd name="T62" fmla="*/ 289 w 333"/>
                <a:gd name="T63" fmla="*/ 241 h 245"/>
                <a:gd name="T64" fmla="*/ 263 w 333"/>
                <a:gd name="T65" fmla="*/ 237 h 245"/>
                <a:gd name="T66" fmla="*/ 248 w 333"/>
                <a:gd name="T67" fmla="*/ 233 h 245"/>
                <a:gd name="T68" fmla="*/ 233 w 333"/>
                <a:gd name="T69" fmla="*/ 222 h 245"/>
                <a:gd name="T70" fmla="*/ 226 w 333"/>
                <a:gd name="T71" fmla="*/ 211 h 245"/>
                <a:gd name="T72" fmla="*/ 207 w 333"/>
                <a:gd name="T73" fmla="*/ 211 h 245"/>
                <a:gd name="T74" fmla="*/ 185 w 333"/>
                <a:gd name="T75" fmla="*/ 215 h 245"/>
                <a:gd name="T76" fmla="*/ 166 w 333"/>
                <a:gd name="T77" fmla="*/ 211 h 245"/>
                <a:gd name="T78" fmla="*/ 159 w 333"/>
                <a:gd name="T79" fmla="*/ 204 h 245"/>
                <a:gd name="T80" fmla="*/ 140 w 333"/>
                <a:gd name="T81" fmla="*/ 200 h 245"/>
                <a:gd name="T82" fmla="*/ 126 w 333"/>
                <a:gd name="T83" fmla="*/ 185 h 245"/>
                <a:gd name="T84" fmla="*/ 126 w 333"/>
                <a:gd name="T85" fmla="*/ 182 h 245"/>
                <a:gd name="T86" fmla="*/ 114 w 333"/>
                <a:gd name="T87" fmla="*/ 163 h 245"/>
                <a:gd name="T88" fmla="*/ 100 w 333"/>
                <a:gd name="T89" fmla="*/ 163 h 245"/>
                <a:gd name="T90" fmla="*/ 96 w 333"/>
                <a:gd name="T91" fmla="*/ 159 h 245"/>
                <a:gd name="T92" fmla="*/ 92 w 333"/>
                <a:gd name="T93" fmla="*/ 163 h 245"/>
                <a:gd name="T94" fmla="*/ 85 w 333"/>
                <a:gd name="T95" fmla="*/ 159 h 245"/>
                <a:gd name="T96" fmla="*/ 74 w 333"/>
                <a:gd name="T97" fmla="*/ 141 h 245"/>
                <a:gd name="T98" fmla="*/ 66 w 333"/>
                <a:gd name="T99" fmla="*/ 122 h 245"/>
                <a:gd name="T100" fmla="*/ 44 w 333"/>
                <a:gd name="T101" fmla="*/ 115 h 245"/>
                <a:gd name="T102" fmla="*/ 40 w 333"/>
                <a:gd name="T103" fmla="*/ 104 h 245"/>
                <a:gd name="T104" fmla="*/ 33 w 333"/>
                <a:gd name="T105" fmla="*/ 96 h 245"/>
                <a:gd name="T106" fmla="*/ 37 w 333"/>
                <a:gd name="T107" fmla="*/ 81 h 245"/>
                <a:gd name="T108" fmla="*/ 40 w 333"/>
                <a:gd name="T109" fmla="*/ 70 h 245"/>
                <a:gd name="T110" fmla="*/ 40 w 333"/>
                <a:gd name="T111" fmla="*/ 67 h 245"/>
                <a:gd name="T112" fmla="*/ 26 w 333"/>
                <a:gd name="T113" fmla="*/ 63 h 245"/>
                <a:gd name="T114" fmla="*/ 18 w 333"/>
                <a:gd name="T115" fmla="*/ 52 h 245"/>
                <a:gd name="T116" fmla="*/ 11 w 333"/>
                <a:gd name="T117" fmla="*/ 41 h 245"/>
                <a:gd name="T118" fmla="*/ 7 w 333"/>
                <a:gd name="T119" fmla="*/ 22 h 245"/>
                <a:gd name="T120" fmla="*/ 0 w 333"/>
                <a:gd name="T121" fmla="*/ 7 h 245"/>
                <a:gd name="T122" fmla="*/ 7 w 333"/>
                <a:gd name="T123" fmla="*/ 0 h 2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33" h="245">
                  <a:moveTo>
                    <a:pt x="7" y="0"/>
                  </a:moveTo>
                  <a:lnTo>
                    <a:pt x="7" y="0"/>
                  </a:lnTo>
                  <a:lnTo>
                    <a:pt x="7" y="0"/>
                  </a:lnTo>
                  <a:lnTo>
                    <a:pt x="11" y="0"/>
                  </a:lnTo>
                  <a:lnTo>
                    <a:pt x="11" y="3"/>
                  </a:lnTo>
                  <a:lnTo>
                    <a:pt x="11" y="7"/>
                  </a:lnTo>
                  <a:lnTo>
                    <a:pt x="18" y="11"/>
                  </a:lnTo>
                  <a:lnTo>
                    <a:pt x="18" y="11"/>
                  </a:lnTo>
                  <a:lnTo>
                    <a:pt x="26" y="15"/>
                  </a:lnTo>
                  <a:lnTo>
                    <a:pt x="29" y="15"/>
                  </a:lnTo>
                  <a:lnTo>
                    <a:pt x="33" y="15"/>
                  </a:lnTo>
                  <a:lnTo>
                    <a:pt x="33" y="15"/>
                  </a:lnTo>
                  <a:lnTo>
                    <a:pt x="33" y="15"/>
                  </a:lnTo>
                  <a:lnTo>
                    <a:pt x="37" y="15"/>
                  </a:lnTo>
                  <a:lnTo>
                    <a:pt x="40" y="15"/>
                  </a:lnTo>
                  <a:lnTo>
                    <a:pt x="44" y="15"/>
                  </a:lnTo>
                  <a:lnTo>
                    <a:pt x="44" y="11"/>
                  </a:lnTo>
                  <a:lnTo>
                    <a:pt x="44" y="11"/>
                  </a:lnTo>
                  <a:lnTo>
                    <a:pt x="44" y="11"/>
                  </a:lnTo>
                  <a:lnTo>
                    <a:pt x="48" y="7"/>
                  </a:lnTo>
                  <a:lnTo>
                    <a:pt x="52" y="7"/>
                  </a:lnTo>
                  <a:lnTo>
                    <a:pt x="52" y="3"/>
                  </a:lnTo>
                  <a:lnTo>
                    <a:pt x="55" y="3"/>
                  </a:lnTo>
                  <a:lnTo>
                    <a:pt x="59" y="0"/>
                  </a:lnTo>
                  <a:lnTo>
                    <a:pt x="59" y="0"/>
                  </a:lnTo>
                  <a:lnTo>
                    <a:pt x="59" y="0"/>
                  </a:lnTo>
                  <a:lnTo>
                    <a:pt x="63" y="3"/>
                  </a:lnTo>
                  <a:lnTo>
                    <a:pt x="63" y="3"/>
                  </a:lnTo>
                  <a:lnTo>
                    <a:pt x="66" y="7"/>
                  </a:lnTo>
                  <a:lnTo>
                    <a:pt x="63" y="7"/>
                  </a:lnTo>
                  <a:lnTo>
                    <a:pt x="63" y="7"/>
                  </a:lnTo>
                  <a:lnTo>
                    <a:pt x="66" y="11"/>
                  </a:lnTo>
                  <a:lnTo>
                    <a:pt x="63" y="15"/>
                  </a:lnTo>
                  <a:lnTo>
                    <a:pt x="66" y="18"/>
                  </a:lnTo>
                  <a:lnTo>
                    <a:pt x="70" y="22"/>
                  </a:lnTo>
                  <a:lnTo>
                    <a:pt x="74" y="22"/>
                  </a:lnTo>
                  <a:lnTo>
                    <a:pt x="74" y="22"/>
                  </a:lnTo>
                  <a:lnTo>
                    <a:pt x="77" y="22"/>
                  </a:lnTo>
                  <a:lnTo>
                    <a:pt x="77" y="22"/>
                  </a:lnTo>
                  <a:lnTo>
                    <a:pt x="77" y="26"/>
                  </a:lnTo>
                  <a:lnTo>
                    <a:pt x="77" y="29"/>
                  </a:lnTo>
                  <a:lnTo>
                    <a:pt x="77" y="33"/>
                  </a:lnTo>
                  <a:lnTo>
                    <a:pt x="77" y="33"/>
                  </a:lnTo>
                  <a:lnTo>
                    <a:pt x="81" y="33"/>
                  </a:lnTo>
                  <a:lnTo>
                    <a:pt x="85" y="37"/>
                  </a:lnTo>
                  <a:lnTo>
                    <a:pt x="89" y="37"/>
                  </a:lnTo>
                  <a:lnTo>
                    <a:pt x="92" y="41"/>
                  </a:lnTo>
                  <a:lnTo>
                    <a:pt x="96" y="37"/>
                  </a:lnTo>
                  <a:lnTo>
                    <a:pt x="100" y="41"/>
                  </a:lnTo>
                  <a:lnTo>
                    <a:pt x="103" y="41"/>
                  </a:lnTo>
                  <a:lnTo>
                    <a:pt x="103" y="44"/>
                  </a:lnTo>
                  <a:lnTo>
                    <a:pt x="103" y="44"/>
                  </a:lnTo>
                  <a:lnTo>
                    <a:pt x="114" y="48"/>
                  </a:lnTo>
                  <a:lnTo>
                    <a:pt x="118" y="48"/>
                  </a:lnTo>
                  <a:lnTo>
                    <a:pt x="126" y="52"/>
                  </a:lnTo>
                  <a:lnTo>
                    <a:pt x="133" y="52"/>
                  </a:lnTo>
                  <a:lnTo>
                    <a:pt x="144" y="48"/>
                  </a:lnTo>
                  <a:lnTo>
                    <a:pt x="152" y="48"/>
                  </a:lnTo>
                  <a:lnTo>
                    <a:pt x="159" y="48"/>
                  </a:lnTo>
                  <a:lnTo>
                    <a:pt x="163" y="48"/>
                  </a:lnTo>
                  <a:lnTo>
                    <a:pt x="166" y="44"/>
                  </a:lnTo>
                  <a:lnTo>
                    <a:pt x="163" y="41"/>
                  </a:lnTo>
                  <a:lnTo>
                    <a:pt x="163" y="37"/>
                  </a:lnTo>
                  <a:lnTo>
                    <a:pt x="166" y="37"/>
                  </a:lnTo>
                  <a:lnTo>
                    <a:pt x="174" y="37"/>
                  </a:lnTo>
                  <a:lnTo>
                    <a:pt x="174" y="33"/>
                  </a:lnTo>
                  <a:lnTo>
                    <a:pt x="177" y="29"/>
                  </a:lnTo>
                  <a:lnTo>
                    <a:pt x="177" y="29"/>
                  </a:lnTo>
                  <a:lnTo>
                    <a:pt x="185" y="26"/>
                  </a:lnTo>
                  <a:lnTo>
                    <a:pt x="192" y="22"/>
                  </a:lnTo>
                  <a:lnTo>
                    <a:pt x="200" y="26"/>
                  </a:lnTo>
                  <a:lnTo>
                    <a:pt x="200" y="22"/>
                  </a:lnTo>
                  <a:lnTo>
                    <a:pt x="203" y="18"/>
                  </a:lnTo>
                  <a:lnTo>
                    <a:pt x="207" y="22"/>
                  </a:lnTo>
                  <a:lnTo>
                    <a:pt x="211" y="22"/>
                  </a:lnTo>
                  <a:lnTo>
                    <a:pt x="214" y="26"/>
                  </a:lnTo>
                  <a:lnTo>
                    <a:pt x="222" y="26"/>
                  </a:lnTo>
                  <a:lnTo>
                    <a:pt x="229" y="33"/>
                  </a:lnTo>
                  <a:lnTo>
                    <a:pt x="233" y="33"/>
                  </a:lnTo>
                  <a:lnTo>
                    <a:pt x="237" y="29"/>
                  </a:lnTo>
                  <a:lnTo>
                    <a:pt x="244" y="33"/>
                  </a:lnTo>
                  <a:lnTo>
                    <a:pt x="248" y="33"/>
                  </a:lnTo>
                  <a:lnTo>
                    <a:pt x="248" y="37"/>
                  </a:lnTo>
                  <a:lnTo>
                    <a:pt x="248" y="41"/>
                  </a:lnTo>
                  <a:lnTo>
                    <a:pt x="251" y="37"/>
                  </a:lnTo>
                  <a:lnTo>
                    <a:pt x="259" y="41"/>
                  </a:lnTo>
                  <a:lnTo>
                    <a:pt x="266" y="48"/>
                  </a:lnTo>
                  <a:lnTo>
                    <a:pt x="274" y="48"/>
                  </a:lnTo>
                  <a:lnTo>
                    <a:pt x="277" y="52"/>
                  </a:lnTo>
                  <a:lnTo>
                    <a:pt x="277" y="55"/>
                  </a:lnTo>
                  <a:lnTo>
                    <a:pt x="277" y="55"/>
                  </a:lnTo>
                  <a:lnTo>
                    <a:pt x="277" y="59"/>
                  </a:lnTo>
                  <a:lnTo>
                    <a:pt x="277" y="63"/>
                  </a:lnTo>
                  <a:lnTo>
                    <a:pt x="281" y="67"/>
                  </a:lnTo>
                  <a:lnTo>
                    <a:pt x="281" y="70"/>
                  </a:lnTo>
                  <a:lnTo>
                    <a:pt x="281" y="70"/>
                  </a:lnTo>
                  <a:lnTo>
                    <a:pt x="277" y="74"/>
                  </a:lnTo>
                  <a:lnTo>
                    <a:pt x="281" y="78"/>
                  </a:lnTo>
                  <a:lnTo>
                    <a:pt x="281" y="78"/>
                  </a:lnTo>
                  <a:lnTo>
                    <a:pt x="281" y="78"/>
                  </a:lnTo>
                  <a:lnTo>
                    <a:pt x="277" y="81"/>
                  </a:lnTo>
                  <a:lnTo>
                    <a:pt x="274" y="81"/>
                  </a:lnTo>
                  <a:lnTo>
                    <a:pt x="274" y="85"/>
                  </a:lnTo>
                  <a:lnTo>
                    <a:pt x="277" y="85"/>
                  </a:lnTo>
                  <a:lnTo>
                    <a:pt x="274" y="89"/>
                  </a:lnTo>
                  <a:lnTo>
                    <a:pt x="274" y="92"/>
                  </a:lnTo>
                  <a:lnTo>
                    <a:pt x="277" y="96"/>
                  </a:lnTo>
                  <a:lnTo>
                    <a:pt x="277" y="100"/>
                  </a:lnTo>
                  <a:lnTo>
                    <a:pt x="281" y="100"/>
                  </a:lnTo>
                  <a:lnTo>
                    <a:pt x="281" y="100"/>
                  </a:lnTo>
                  <a:lnTo>
                    <a:pt x="277" y="107"/>
                  </a:lnTo>
                  <a:lnTo>
                    <a:pt x="277" y="111"/>
                  </a:lnTo>
                  <a:lnTo>
                    <a:pt x="281" y="118"/>
                  </a:lnTo>
                  <a:lnTo>
                    <a:pt x="285" y="126"/>
                  </a:lnTo>
                  <a:lnTo>
                    <a:pt x="281" y="126"/>
                  </a:lnTo>
                  <a:lnTo>
                    <a:pt x="285" y="130"/>
                  </a:lnTo>
                  <a:lnTo>
                    <a:pt x="285" y="133"/>
                  </a:lnTo>
                  <a:lnTo>
                    <a:pt x="300" y="133"/>
                  </a:lnTo>
                  <a:lnTo>
                    <a:pt x="303" y="141"/>
                  </a:lnTo>
                  <a:lnTo>
                    <a:pt x="300" y="144"/>
                  </a:lnTo>
                  <a:lnTo>
                    <a:pt x="303" y="148"/>
                  </a:lnTo>
                  <a:lnTo>
                    <a:pt x="303" y="152"/>
                  </a:lnTo>
                  <a:lnTo>
                    <a:pt x="289" y="167"/>
                  </a:lnTo>
                  <a:lnTo>
                    <a:pt x="300" y="178"/>
                  </a:lnTo>
                  <a:lnTo>
                    <a:pt x="300" y="182"/>
                  </a:lnTo>
                  <a:lnTo>
                    <a:pt x="303" y="185"/>
                  </a:lnTo>
                  <a:lnTo>
                    <a:pt x="307" y="185"/>
                  </a:lnTo>
                  <a:lnTo>
                    <a:pt x="311" y="189"/>
                  </a:lnTo>
                  <a:lnTo>
                    <a:pt x="314" y="189"/>
                  </a:lnTo>
                  <a:lnTo>
                    <a:pt x="318" y="189"/>
                  </a:lnTo>
                  <a:lnTo>
                    <a:pt x="318" y="193"/>
                  </a:lnTo>
                  <a:lnTo>
                    <a:pt x="322" y="193"/>
                  </a:lnTo>
                  <a:lnTo>
                    <a:pt x="322" y="196"/>
                  </a:lnTo>
                  <a:lnTo>
                    <a:pt x="326" y="200"/>
                  </a:lnTo>
                  <a:lnTo>
                    <a:pt x="326" y="204"/>
                  </a:lnTo>
                  <a:lnTo>
                    <a:pt x="326" y="207"/>
                  </a:lnTo>
                  <a:lnTo>
                    <a:pt x="329" y="207"/>
                  </a:lnTo>
                  <a:lnTo>
                    <a:pt x="333" y="207"/>
                  </a:lnTo>
                  <a:lnTo>
                    <a:pt x="333" y="215"/>
                  </a:lnTo>
                  <a:lnTo>
                    <a:pt x="333" y="219"/>
                  </a:lnTo>
                  <a:lnTo>
                    <a:pt x="329" y="215"/>
                  </a:lnTo>
                  <a:lnTo>
                    <a:pt x="318" y="219"/>
                  </a:lnTo>
                  <a:lnTo>
                    <a:pt x="318" y="219"/>
                  </a:lnTo>
                  <a:lnTo>
                    <a:pt x="314" y="222"/>
                  </a:lnTo>
                  <a:lnTo>
                    <a:pt x="311" y="222"/>
                  </a:lnTo>
                  <a:lnTo>
                    <a:pt x="311" y="226"/>
                  </a:lnTo>
                  <a:lnTo>
                    <a:pt x="311" y="230"/>
                  </a:lnTo>
                  <a:lnTo>
                    <a:pt x="311" y="233"/>
                  </a:lnTo>
                  <a:lnTo>
                    <a:pt x="311" y="237"/>
                  </a:lnTo>
                  <a:lnTo>
                    <a:pt x="311" y="241"/>
                  </a:lnTo>
                  <a:lnTo>
                    <a:pt x="311" y="241"/>
                  </a:lnTo>
                  <a:lnTo>
                    <a:pt x="307" y="241"/>
                  </a:lnTo>
                  <a:lnTo>
                    <a:pt x="307" y="245"/>
                  </a:lnTo>
                  <a:lnTo>
                    <a:pt x="300" y="241"/>
                  </a:lnTo>
                  <a:lnTo>
                    <a:pt x="296" y="241"/>
                  </a:lnTo>
                  <a:lnTo>
                    <a:pt x="296" y="237"/>
                  </a:lnTo>
                  <a:lnTo>
                    <a:pt x="292" y="237"/>
                  </a:lnTo>
                  <a:lnTo>
                    <a:pt x="292" y="241"/>
                  </a:lnTo>
                  <a:lnTo>
                    <a:pt x="292" y="241"/>
                  </a:lnTo>
                  <a:lnTo>
                    <a:pt x="289" y="241"/>
                  </a:lnTo>
                  <a:lnTo>
                    <a:pt x="289" y="241"/>
                  </a:lnTo>
                  <a:lnTo>
                    <a:pt x="285" y="237"/>
                  </a:lnTo>
                  <a:lnTo>
                    <a:pt x="277" y="237"/>
                  </a:lnTo>
                  <a:lnTo>
                    <a:pt x="274" y="237"/>
                  </a:lnTo>
                  <a:lnTo>
                    <a:pt x="263" y="237"/>
                  </a:lnTo>
                  <a:lnTo>
                    <a:pt x="259" y="233"/>
                  </a:lnTo>
                  <a:lnTo>
                    <a:pt x="259" y="233"/>
                  </a:lnTo>
                  <a:lnTo>
                    <a:pt x="255" y="237"/>
                  </a:lnTo>
                  <a:lnTo>
                    <a:pt x="251" y="233"/>
                  </a:lnTo>
                  <a:lnTo>
                    <a:pt x="248" y="233"/>
                  </a:lnTo>
                  <a:lnTo>
                    <a:pt x="237" y="233"/>
                  </a:lnTo>
                  <a:lnTo>
                    <a:pt x="237" y="233"/>
                  </a:lnTo>
                  <a:lnTo>
                    <a:pt x="237" y="230"/>
                  </a:lnTo>
                  <a:lnTo>
                    <a:pt x="237" y="226"/>
                  </a:lnTo>
                  <a:lnTo>
                    <a:pt x="233" y="222"/>
                  </a:lnTo>
                  <a:lnTo>
                    <a:pt x="229" y="215"/>
                  </a:lnTo>
                  <a:lnTo>
                    <a:pt x="229" y="211"/>
                  </a:lnTo>
                  <a:lnTo>
                    <a:pt x="226" y="211"/>
                  </a:lnTo>
                  <a:lnTo>
                    <a:pt x="226" y="211"/>
                  </a:lnTo>
                  <a:lnTo>
                    <a:pt x="226" y="211"/>
                  </a:lnTo>
                  <a:lnTo>
                    <a:pt x="222" y="211"/>
                  </a:lnTo>
                  <a:lnTo>
                    <a:pt x="218" y="211"/>
                  </a:lnTo>
                  <a:lnTo>
                    <a:pt x="211" y="215"/>
                  </a:lnTo>
                  <a:lnTo>
                    <a:pt x="211" y="215"/>
                  </a:lnTo>
                  <a:lnTo>
                    <a:pt x="207" y="211"/>
                  </a:lnTo>
                  <a:lnTo>
                    <a:pt x="207" y="215"/>
                  </a:lnTo>
                  <a:lnTo>
                    <a:pt x="203" y="219"/>
                  </a:lnTo>
                  <a:lnTo>
                    <a:pt x="196" y="222"/>
                  </a:lnTo>
                  <a:lnTo>
                    <a:pt x="189" y="219"/>
                  </a:lnTo>
                  <a:lnTo>
                    <a:pt x="185" y="215"/>
                  </a:lnTo>
                  <a:lnTo>
                    <a:pt x="181" y="219"/>
                  </a:lnTo>
                  <a:lnTo>
                    <a:pt x="177" y="219"/>
                  </a:lnTo>
                  <a:lnTo>
                    <a:pt x="174" y="215"/>
                  </a:lnTo>
                  <a:lnTo>
                    <a:pt x="170" y="215"/>
                  </a:lnTo>
                  <a:lnTo>
                    <a:pt x="166" y="211"/>
                  </a:lnTo>
                  <a:lnTo>
                    <a:pt x="163" y="211"/>
                  </a:lnTo>
                  <a:lnTo>
                    <a:pt x="159" y="207"/>
                  </a:lnTo>
                  <a:lnTo>
                    <a:pt x="163" y="204"/>
                  </a:lnTo>
                  <a:lnTo>
                    <a:pt x="159" y="204"/>
                  </a:lnTo>
                  <a:lnTo>
                    <a:pt x="159" y="204"/>
                  </a:lnTo>
                  <a:lnTo>
                    <a:pt x="155" y="204"/>
                  </a:lnTo>
                  <a:lnTo>
                    <a:pt x="152" y="200"/>
                  </a:lnTo>
                  <a:lnTo>
                    <a:pt x="148" y="200"/>
                  </a:lnTo>
                  <a:lnTo>
                    <a:pt x="144" y="200"/>
                  </a:lnTo>
                  <a:lnTo>
                    <a:pt x="140" y="200"/>
                  </a:lnTo>
                  <a:lnTo>
                    <a:pt x="137" y="196"/>
                  </a:lnTo>
                  <a:lnTo>
                    <a:pt x="129" y="189"/>
                  </a:lnTo>
                  <a:lnTo>
                    <a:pt x="129" y="185"/>
                  </a:lnTo>
                  <a:lnTo>
                    <a:pt x="129" y="185"/>
                  </a:lnTo>
                  <a:lnTo>
                    <a:pt x="126" y="185"/>
                  </a:lnTo>
                  <a:lnTo>
                    <a:pt x="126" y="182"/>
                  </a:lnTo>
                  <a:lnTo>
                    <a:pt x="129" y="182"/>
                  </a:lnTo>
                  <a:lnTo>
                    <a:pt x="129" y="182"/>
                  </a:lnTo>
                  <a:lnTo>
                    <a:pt x="126" y="182"/>
                  </a:lnTo>
                  <a:lnTo>
                    <a:pt x="126" y="182"/>
                  </a:lnTo>
                  <a:lnTo>
                    <a:pt x="122" y="182"/>
                  </a:lnTo>
                  <a:lnTo>
                    <a:pt x="122" y="174"/>
                  </a:lnTo>
                  <a:lnTo>
                    <a:pt x="118" y="170"/>
                  </a:lnTo>
                  <a:lnTo>
                    <a:pt x="114" y="167"/>
                  </a:lnTo>
                  <a:lnTo>
                    <a:pt x="114" y="163"/>
                  </a:lnTo>
                  <a:lnTo>
                    <a:pt x="111" y="159"/>
                  </a:lnTo>
                  <a:lnTo>
                    <a:pt x="107" y="167"/>
                  </a:lnTo>
                  <a:lnTo>
                    <a:pt x="103" y="163"/>
                  </a:lnTo>
                  <a:lnTo>
                    <a:pt x="103" y="163"/>
                  </a:lnTo>
                  <a:lnTo>
                    <a:pt x="100" y="163"/>
                  </a:lnTo>
                  <a:lnTo>
                    <a:pt x="96" y="159"/>
                  </a:lnTo>
                  <a:lnTo>
                    <a:pt x="100" y="159"/>
                  </a:lnTo>
                  <a:lnTo>
                    <a:pt x="100" y="159"/>
                  </a:lnTo>
                  <a:lnTo>
                    <a:pt x="96" y="159"/>
                  </a:lnTo>
                  <a:lnTo>
                    <a:pt x="96" y="159"/>
                  </a:lnTo>
                  <a:lnTo>
                    <a:pt x="92" y="159"/>
                  </a:lnTo>
                  <a:lnTo>
                    <a:pt x="96" y="159"/>
                  </a:lnTo>
                  <a:lnTo>
                    <a:pt x="96" y="163"/>
                  </a:lnTo>
                  <a:lnTo>
                    <a:pt x="92" y="163"/>
                  </a:lnTo>
                  <a:lnTo>
                    <a:pt x="92" y="163"/>
                  </a:lnTo>
                  <a:lnTo>
                    <a:pt x="89" y="163"/>
                  </a:lnTo>
                  <a:lnTo>
                    <a:pt x="89" y="159"/>
                  </a:lnTo>
                  <a:lnTo>
                    <a:pt x="89" y="163"/>
                  </a:lnTo>
                  <a:lnTo>
                    <a:pt x="89" y="159"/>
                  </a:lnTo>
                  <a:lnTo>
                    <a:pt x="85" y="159"/>
                  </a:lnTo>
                  <a:lnTo>
                    <a:pt x="81" y="156"/>
                  </a:lnTo>
                  <a:lnTo>
                    <a:pt x="81" y="148"/>
                  </a:lnTo>
                  <a:lnTo>
                    <a:pt x="74" y="148"/>
                  </a:lnTo>
                  <a:lnTo>
                    <a:pt x="74" y="144"/>
                  </a:lnTo>
                  <a:lnTo>
                    <a:pt x="74" y="141"/>
                  </a:lnTo>
                  <a:lnTo>
                    <a:pt x="77" y="137"/>
                  </a:lnTo>
                  <a:lnTo>
                    <a:pt x="74" y="130"/>
                  </a:lnTo>
                  <a:lnTo>
                    <a:pt x="70" y="130"/>
                  </a:lnTo>
                  <a:lnTo>
                    <a:pt x="66" y="122"/>
                  </a:lnTo>
                  <a:lnTo>
                    <a:pt x="66" y="122"/>
                  </a:lnTo>
                  <a:lnTo>
                    <a:pt x="63" y="122"/>
                  </a:lnTo>
                  <a:lnTo>
                    <a:pt x="52" y="115"/>
                  </a:lnTo>
                  <a:lnTo>
                    <a:pt x="48" y="115"/>
                  </a:lnTo>
                  <a:lnTo>
                    <a:pt x="48" y="118"/>
                  </a:lnTo>
                  <a:lnTo>
                    <a:pt x="44" y="115"/>
                  </a:lnTo>
                  <a:lnTo>
                    <a:pt x="44" y="111"/>
                  </a:lnTo>
                  <a:lnTo>
                    <a:pt x="44" y="111"/>
                  </a:lnTo>
                  <a:lnTo>
                    <a:pt x="44" y="107"/>
                  </a:lnTo>
                  <a:lnTo>
                    <a:pt x="40" y="107"/>
                  </a:lnTo>
                  <a:lnTo>
                    <a:pt x="40" y="104"/>
                  </a:lnTo>
                  <a:lnTo>
                    <a:pt x="37" y="104"/>
                  </a:lnTo>
                  <a:lnTo>
                    <a:pt x="33" y="100"/>
                  </a:lnTo>
                  <a:lnTo>
                    <a:pt x="33" y="100"/>
                  </a:lnTo>
                  <a:lnTo>
                    <a:pt x="33" y="100"/>
                  </a:lnTo>
                  <a:lnTo>
                    <a:pt x="33" y="96"/>
                  </a:lnTo>
                  <a:lnTo>
                    <a:pt x="33" y="96"/>
                  </a:lnTo>
                  <a:lnTo>
                    <a:pt x="33" y="92"/>
                  </a:lnTo>
                  <a:lnTo>
                    <a:pt x="33" y="89"/>
                  </a:lnTo>
                  <a:lnTo>
                    <a:pt x="37" y="85"/>
                  </a:lnTo>
                  <a:lnTo>
                    <a:pt x="37" y="81"/>
                  </a:lnTo>
                  <a:lnTo>
                    <a:pt x="37" y="81"/>
                  </a:lnTo>
                  <a:lnTo>
                    <a:pt x="40" y="81"/>
                  </a:lnTo>
                  <a:lnTo>
                    <a:pt x="40" y="78"/>
                  </a:lnTo>
                  <a:lnTo>
                    <a:pt x="40" y="74"/>
                  </a:lnTo>
                  <a:lnTo>
                    <a:pt x="40" y="70"/>
                  </a:lnTo>
                  <a:lnTo>
                    <a:pt x="40" y="70"/>
                  </a:lnTo>
                  <a:lnTo>
                    <a:pt x="44" y="70"/>
                  </a:lnTo>
                  <a:lnTo>
                    <a:pt x="44" y="70"/>
                  </a:lnTo>
                  <a:lnTo>
                    <a:pt x="44" y="70"/>
                  </a:lnTo>
                  <a:lnTo>
                    <a:pt x="40" y="67"/>
                  </a:lnTo>
                  <a:lnTo>
                    <a:pt x="37" y="67"/>
                  </a:lnTo>
                  <a:lnTo>
                    <a:pt x="37" y="67"/>
                  </a:lnTo>
                  <a:lnTo>
                    <a:pt x="29" y="63"/>
                  </a:lnTo>
                  <a:lnTo>
                    <a:pt x="26" y="63"/>
                  </a:lnTo>
                  <a:lnTo>
                    <a:pt x="26" y="63"/>
                  </a:lnTo>
                  <a:lnTo>
                    <a:pt x="22" y="59"/>
                  </a:lnTo>
                  <a:lnTo>
                    <a:pt x="22" y="55"/>
                  </a:lnTo>
                  <a:lnTo>
                    <a:pt x="18" y="55"/>
                  </a:lnTo>
                  <a:lnTo>
                    <a:pt x="18" y="52"/>
                  </a:lnTo>
                  <a:lnTo>
                    <a:pt x="18" y="52"/>
                  </a:lnTo>
                  <a:lnTo>
                    <a:pt x="15" y="48"/>
                  </a:lnTo>
                  <a:lnTo>
                    <a:pt x="11" y="48"/>
                  </a:lnTo>
                  <a:lnTo>
                    <a:pt x="11" y="48"/>
                  </a:lnTo>
                  <a:lnTo>
                    <a:pt x="15" y="44"/>
                  </a:lnTo>
                  <a:lnTo>
                    <a:pt x="11" y="41"/>
                  </a:lnTo>
                  <a:lnTo>
                    <a:pt x="7" y="37"/>
                  </a:lnTo>
                  <a:lnTo>
                    <a:pt x="3" y="33"/>
                  </a:lnTo>
                  <a:lnTo>
                    <a:pt x="3" y="33"/>
                  </a:lnTo>
                  <a:lnTo>
                    <a:pt x="3" y="29"/>
                  </a:lnTo>
                  <a:lnTo>
                    <a:pt x="7" y="22"/>
                  </a:lnTo>
                  <a:lnTo>
                    <a:pt x="3" y="22"/>
                  </a:lnTo>
                  <a:lnTo>
                    <a:pt x="0" y="22"/>
                  </a:lnTo>
                  <a:lnTo>
                    <a:pt x="0" y="18"/>
                  </a:lnTo>
                  <a:lnTo>
                    <a:pt x="0" y="15"/>
                  </a:lnTo>
                  <a:lnTo>
                    <a:pt x="0" y="7"/>
                  </a:lnTo>
                  <a:lnTo>
                    <a:pt x="0" y="7"/>
                  </a:lnTo>
                  <a:lnTo>
                    <a:pt x="0" y="3"/>
                  </a:lnTo>
                  <a:lnTo>
                    <a:pt x="3" y="3"/>
                  </a:lnTo>
                  <a:lnTo>
                    <a:pt x="3" y="0"/>
                  </a:lnTo>
                  <a:lnTo>
                    <a:pt x="7" y="0"/>
                  </a:lnTo>
                  <a:lnTo>
                    <a:pt x="7"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4" name="Freeform 78">
              <a:extLst>
                <a:ext uri="{FF2B5EF4-FFF2-40B4-BE49-F238E27FC236}">
                  <a16:creationId xmlns:a16="http://schemas.microsoft.com/office/drawing/2014/main" xmlns="" id="{F3D76F17-9077-4DF5-BE04-77317BD8116B}"/>
                </a:ext>
              </a:extLst>
            </p:cNvPr>
            <p:cNvSpPr/>
            <p:nvPr/>
          </p:nvSpPr>
          <p:spPr bwMode="auto">
            <a:xfrm>
              <a:off x="6166487" y="3129709"/>
              <a:ext cx="105693" cy="78558"/>
            </a:xfrm>
            <a:custGeom>
              <a:avLst/>
              <a:gdLst>
                <a:gd name="T0" fmla="*/ 0 w 59"/>
                <a:gd name="T1" fmla="*/ 0 h 45"/>
                <a:gd name="T2" fmla="*/ 4 w 59"/>
                <a:gd name="T3" fmla="*/ 0 h 45"/>
                <a:gd name="T4" fmla="*/ 11 w 59"/>
                <a:gd name="T5" fmla="*/ 0 h 45"/>
                <a:gd name="T6" fmla="*/ 15 w 59"/>
                <a:gd name="T7" fmla="*/ 0 h 45"/>
                <a:gd name="T8" fmla="*/ 26 w 59"/>
                <a:gd name="T9" fmla="*/ 0 h 45"/>
                <a:gd name="T10" fmla="*/ 30 w 59"/>
                <a:gd name="T11" fmla="*/ 4 h 45"/>
                <a:gd name="T12" fmla="*/ 34 w 59"/>
                <a:gd name="T13" fmla="*/ 4 h 45"/>
                <a:gd name="T14" fmla="*/ 37 w 59"/>
                <a:gd name="T15" fmla="*/ 8 h 45"/>
                <a:gd name="T16" fmla="*/ 37 w 59"/>
                <a:gd name="T17" fmla="*/ 11 h 45"/>
                <a:gd name="T18" fmla="*/ 37 w 59"/>
                <a:gd name="T19" fmla="*/ 11 h 45"/>
                <a:gd name="T20" fmla="*/ 45 w 59"/>
                <a:gd name="T21" fmla="*/ 19 h 45"/>
                <a:gd name="T22" fmla="*/ 45 w 59"/>
                <a:gd name="T23" fmla="*/ 19 h 45"/>
                <a:gd name="T24" fmla="*/ 41 w 59"/>
                <a:gd name="T25" fmla="*/ 22 h 45"/>
                <a:gd name="T26" fmla="*/ 45 w 59"/>
                <a:gd name="T27" fmla="*/ 26 h 45"/>
                <a:gd name="T28" fmla="*/ 52 w 59"/>
                <a:gd name="T29" fmla="*/ 30 h 45"/>
                <a:gd name="T30" fmla="*/ 56 w 59"/>
                <a:gd name="T31" fmla="*/ 30 h 45"/>
                <a:gd name="T32" fmla="*/ 59 w 59"/>
                <a:gd name="T33" fmla="*/ 33 h 45"/>
                <a:gd name="T34" fmla="*/ 56 w 59"/>
                <a:gd name="T35" fmla="*/ 33 h 45"/>
                <a:gd name="T36" fmla="*/ 59 w 59"/>
                <a:gd name="T37" fmla="*/ 37 h 45"/>
                <a:gd name="T38" fmla="*/ 56 w 59"/>
                <a:gd name="T39" fmla="*/ 41 h 45"/>
                <a:gd name="T40" fmla="*/ 56 w 59"/>
                <a:gd name="T41" fmla="*/ 45 h 45"/>
                <a:gd name="T42" fmla="*/ 52 w 59"/>
                <a:gd name="T43" fmla="*/ 45 h 45"/>
                <a:gd name="T44" fmla="*/ 45 w 59"/>
                <a:gd name="T45" fmla="*/ 33 h 45"/>
                <a:gd name="T46" fmla="*/ 41 w 59"/>
                <a:gd name="T47" fmla="*/ 33 h 45"/>
                <a:gd name="T48" fmla="*/ 37 w 59"/>
                <a:gd name="T49" fmla="*/ 30 h 45"/>
                <a:gd name="T50" fmla="*/ 37 w 59"/>
                <a:gd name="T51" fmla="*/ 30 h 45"/>
                <a:gd name="T52" fmla="*/ 34 w 59"/>
                <a:gd name="T53" fmla="*/ 30 h 45"/>
                <a:gd name="T54" fmla="*/ 30 w 59"/>
                <a:gd name="T55" fmla="*/ 26 h 45"/>
                <a:gd name="T56" fmla="*/ 26 w 59"/>
                <a:gd name="T57" fmla="*/ 26 h 45"/>
                <a:gd name="T58" fmla="*/ 22 w 59"/>
                <a:gd name="T59" fmla="*/ 26 h 45"/>
                <a:gd name="T60" fmla="*/ 22 w 59"/>
                <a:gd name="T61" fmla="*/ 26 h 45"/>
                <a:gd name="T62" fmla="*/ 19 w 59"/>
                <a:gd name="T63" fmla="*/ 22 h 45"/>
                <a:gd name="T64" fmla="*/ 19 w 59"/>
                <a:gd name="T65" fmla="*/ 22 h 45"/>
                <a:gd name="T66" fmla="*/ 11 w 59"/>
                <a:gd name="T67" fmla="*/ 22 h 45"/>
                <a:gd name="T68" fmla="*/ 8 w 59"/>
                <a:gd name="T69" fmla="*/ 19 h 45"/>
                <a:gd name="T70" fmla="*/ 8 w 59"/>
                <a:gd name="T71" fmla="*/ 15 h 45"/>
                <a:gd name="T72" fmla="*/ 8 w 59"/>
                <a:gd name="T73" fmla="*/ 11 h 45"/>
                <a:gd name="T74" fmla="*/ 8 w 59"/>
                <a:gd name="T75" fmla="*/ 8 h 45"/>
                <a:gd name="T76" fmla="*/ 4 w 59"/>
                <a:gd name="T77" fmla="*/ 8 h 45"/>
                <a:gd name="T78" fmla="*/ 4 w 59"/>
                <a:gd name="T79" fmla="*/ 4 h 45"/>
                <a:gd name="T80" fmla="*/ 0 w 59"/>
                <a:gd name="T81" fmla="*/ 0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9" h="45">
                  <a:moveTo>
                    <a:pt x="0" y="0"/>
                  </a:moveTo>
                  <a:lnTo>
                    <a:pt x="4" y="0"/>
                  </a:lnTo>
                  <a:lnTo>
                    <a:pt x="11" y="0"/>
                  </a:lnTo>
                  <a:lnTo>
                    <a:pt x="15" y="0"/>
                  </a:lnTo>
                  <a:lnTo>
                    <a:pt x="26" y="0"/>
                  </a:lnTo>
                  <a:lnTo>
                    <a:pt x="30" y="4"/>
                  </a:lnTo>
                  <a:lnTo>
                    <a:pt x="34" y="4"/>
                  </a:lnTo>
                  <a:lnTo>
                    <a:pt x="37" y="8"/>
                  </a:lnTo>
                  <a:lnTo>
                    <a:pt x="37" y="11"/>
                  </a:lnTo>
                  <a:lnTo>
                    <a:pt x="37" y="11"/>
                  </a:lnTo>
                  <a:lnTo>
                    <a:pt x="45" y="19"/>
                  </a:lnTo>
                  <a:lnTo>
                    <a:pt x="45" y="19"/>
                  </a:lnTo>
                  <a:lnTo>
                    <a:pt x="41" y="22"/>
                  </a:lnTo>
                  <a:lnTo>
                    <a:pt x="45" y="26"/>
                  </a:lnTo>
                  <a:lnTo>
                    <a:pt x="52" y="30"/>
                  </a:lnTo>
                  <a:lnTo>
                    <a:pt x="56" y="30"/>
                  </a:lnTo>
                  <a:lnTo>
                    <a:pt x="59" y="33"/>
                  </a:lnTo>
                  <a:lnTo>
                    <a:pt x="56" y="33"/>
                  </a:lnTo>
                  <a:lnTo>
                    <a:pt x="59" y="37"/>
                  </a:lnTo>
                  <a:lnTo>
                    <a:pt x="56" y="41"/>
                  </a:lnTo>
                  <a:lnTo>
                    <a:pt x="56" y="45"/>
                  </a:lnTo>
                  <a:lnTo>
                    <a:pt x="52" y="45"/>
                  </a:lnTo>
                  <a:lnTo>
                    <a:pt x="45" y="33"/>
                  </a:lnTo>
                  <a:lnTo>
                    <a:pt x="41" y="33"/>
                  </a:lnTo>
                  <a:lnTo>
                    <a:pt x="37" y="30"/>
                  </a:lnTo>
                  <a:lnTo>
                    <a:pt x="37" y="30"/>
                  </a:lnTo>
                  <a:lnTo>
                    <a:pt x="34" y="30"/>
                  </a:lnTo>
                  <a:lnTo>
                    <a:pt x="30" y="26"/>
                  </a:lnTo>
                  <a:lnTo>
                    <a:pt x="26" y="26"/>
                  </a:lnTo>
                  <a:lnTo>
                    <a:pt x="22" y="26"/>
                  </a:lnTo>
                  <a:lnTo>
                    <a:pt x="22" y="26"/>
                  </a:lnTo>
                  <a:lnTo>
                    <a:pt x="19" y="22"/>
                  </a:lnTo>
                  <a:lnTo>
                    <a:pt x="19" y="22"/>
                  </a:lnTo>
                  <a:lnTo>
                    <a:pt x="11" y="22"/>
                  </a:lnTo>
                  <a:lnTo>
                    <a:pt x="8" y="19"/>
                  </a:lnTo>
                  <a:lnTo>
                    <a:pt x="8" y="15"/>
                  </a:lnTo>
                  <a:lnTo>
                    <a:pt x="8" y="11"/>
                  </a:lnTo>
                  <a:lnTo>
                    <a:pt x="8" y="8"/>
                  </a:lnTo>
                  <a:lnTo>
                    <a:pt x="4" y="8"/>
                  </a:lnTo>
                  <a:lnTo>
                    <a:pt x="4" y="4"/>
                  </a:lnTo>
                  <a:lnTo>
                    <a:pt x="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5" name="Freeform 79">
              <a:extLst>
                <a:ext uri="{FF2B5EF4-FFF2-40B4-BE49-F238E27FC236}">
                  <a16:creationId xmlns:a16="http://schemas.microsoft.com/office/drawing/2014/main" xmlns="" id="{D25B0065-45B2-46C3-902E-D27F4C6B3E0A}"/>
                </a:ext>
              </a:extLst>
            </p:cNvPr>
            <p:cNvSpPr>
              <a:spLocks noEditPoints="1"/>
            </p:cNvSpPr>
            <p:nvPr/>
          </p:nvSpPr>
          <p:spPr bwMode="auto">
            <a:xfrm>
              <a:off x="5675646" y="3110506"/>
              <a:ext cx="551746" cy="193775"/>
            </a:xfrm>
            <a:custGeom>
              <a:avLst/>
              <a:gdLst>
                <a:gd name="T0" fmla="*/ 15 w 308"/>
                <a:gd name="T1" fmla="*/ 11 h 111"/>
                <a:gd name="T2" fmla="*/ 26 w 308"/>
                <a:gd name="T3" fmla="*/ 0 h 111"/>
                <a:gd name="T4" fmla="*/ 45 w 308"/>
                <a:gd name="T5" fmla="*/ 11 h 111"/>
                <a:gd name="T6" fmla="*/ 41 w 308"/>
                <a:gd name="T7" fmla="*/ 19 h 111"/>
                <a:gd name="T8" fmla="*/ 19 w 308"/>
                <a:gd name="T9" fmla="*/ 30 h 111"/>
                <a:gd name="T10" fmla="*/ 15 w 308"/>
                <a:gd name="T11" fmla="*/ 26 h 111"/>
                <a:gd name="T12" fmla="*/ 8 w 308"/>
                <a:gd name="T13" fmla="*/ 22 h 111"/>
                <a:gd name="T14" fmla="*/ 233 w 308"/>
                <a:gd name="T15" fmla="*/ 19 h 111"/>
                <a:gd name="T16" fmla="*/ 215 w 308"/>
                <a:gd name="T17" fmla="*/ 15 h 111"/>
                <a:gd name="T18" fmla="*/ 185 w 308"/>
                <a:gd name="T19" fmla="*/ 19 h 111"/>
                <a:gd name="T20" fmla="*/ 167 w 308"/>
                <a:gd name="T21" fmla="*/ 11 h 111"/>
                <a:gd name="T22" fmla="*/ 152 w 308"/>
                <a:gd name="T23" fmla="*/ 7 h 111"/>
                <a:gd name="T24" fmla="*/ 133 w 308"/>
                <a:gd name="T25" fmla="*/ 0 h 111"/>
                <a:gd name="T26" fmla="*/ 104 w 308"/>
                <a:gd name="T27" fmla="*/ 4 h 111"/>
                <a:gd name="T28" fmla="*/ 89 w 308"/>
                <a:gd name="T29" fmla="*/ 15 h 111"/>
                <a:gd name="T30" fmla="*/ 67 w 308"/>
                <a:gd name="T31" fmla="*/ 15 h 111"/>
                <a:gd name="T32" fmla="*/ 56 w 308"/>
                <a:gd name="T33" fmla="*/ 22 h 111"/>
                <a:gd name="T34" fmla="*/ 48 w 308"/>
                <a:gd name="T35" fmla="*/ 30 h 111"/>
                <a:gd name="T36" fmla="*/ 41 w 308"/>
                <a:gd name="T37" fmla="*/ 33 h 111"/>
                <a:gd name="T38" fmla="*/ 22 w 308"/>
                <a:gd name="T39" fmla="*/ 30 h 111"/>
                <a:gd name="T40" fmla="*/ 11 w 308"/>
                <a:gd name="T41" fmla="*/ 44 h 111"/>
                <a:gd name="T42" fmla="*/ 22 w 308"/>
                <a:gd name="T43" fmla="*/ 48 h 111"/>
                <a:gd name="T44" fmla="*/ 22 w 308"/>
                <a:gd name="T45" fmla="*/ 59 h 111"/>
                <a:gd name="T46" fmla="*/ 22 w 308"/>
                <a:gd name="T47" fmla="*/ 63 h 111"/>
                <a:gd name="T48" fmla="*/ 15 w 308"/>
                <a:gd name="T49" fmla="*/ 67 h 111"/>
                <a:gd name="T50" fmla="*/ 22 w 308"/>
                <a:gd name="T51" fmla="*/ 74 h 111"/>
                <a:gd name="T52" fmla="*/ 30 w 308"/>
                <a:gd name="T53" fmla="*/ 85 h 111"/>
                <a:gd name="T54" fmla="*/ 30 w 308"/>
                <a:gd name="T55" fmla="*/ 96 h 111"/>
                <a:gd name="T56" fmla="*/ 34 w 308"/>
                <a:gd name="T57" fmla="*/ 96 h 111"/>
                <a:gd name="T58" fmla="*/ 41 w 308"/>
                <a:gd name="T59" fmla="*/ 100 h 111"/>
                <a:gd name="T60" fmla="*/ 52 w 308"/>
                <a:gd name="T61" fmla="*/ 96 h 111"/>
                <a:gd name="T62" fmla="*/ 59 w 308"/>
                <a:gd name="T63" fmla="*/ 104 h 111"/>
                <a:gd name="T64" fmla="*/ 74 w 308"/>
                <a:gd name="T65" fmla="*/ 108 h 111"/>
                <a:gd name="T66" fmla="*/ 85 w 308"/>
                <a:gd name="T67" fmla="*/ 100 h 111"/>
                <a:gd name="T68" fmla="*/ 111 w 308"/>
                <a:gd name="T69" fmla="*/ 108 h 111"/>
                <a:gd name="T70" fmla="*/ 141 w 308"/>
                <a:gd name="T71" fmla="*/ 104 h 111"/>
                <a:gd name="T72" fmla="*/ 167 w 308"/>
                <a:gd name="T73" fmla="*/ 96 h 111"/>
                <a:gd name="T74" fmla="*/ 167 w 308"/>
                <a:gd name="T75" fmla="*/ 104 h 111"/>
                <a:gd name="T76" fmla="*/ 182 w 308"/>
                <a:gd name="T77" fmla="*/ 108 h 111"/>
                <a:gd name="T78" fmla="*/ 189 w 308"/>
                <a:gd name="T79" fmla="*/ 96 h 111"/>
                <a:gd name="T80" fmla="*/ 215 w 308"/>
                <a:gd name="T81" fmla="*/ 93 h 111"/>
                <a:gd name="T82" fmla="*/ 241 w 308"/>
                <a:gd name="T83" fmla="*/ 89 h 111"/>
                <a:gd name="T84" fmla="*/ 270 w 308"/>
                <a:gd name="T85" fmla="*/ 89 h 111"/>
                <a:gd name="T86" fmla="*/ 296 w 308"/>
                <a:gd name="T87" fmla="*/ 85 h 111"/>
                <a:gd name="T88" fmla="*/ 304 w 308"/>
                <a:gd name="T89" fmla="*/ 82 h 111"/>
                <a:gd name="T90" fmla="*/ 296 w 308"/>
                <a:gd name="T91" fmla="*/ 63 h 111"/>
                <a:gd name="T92" fmla="*/ 293 w 308"/>
                <a:gd name="T93" fmla="*/ 44 h 111"/>
                <a:gd name="T94" fmla="*/ 293 w 308"/>
                <a:gd name="T95" fmla="*/ 33 h 111"/>
                <a:gd name="T96" fmla="*/ 278 w 308"/>
                <a:gd name="T97" fmla="*/ 19 h 111"/>
                <a:gd name="T98" fmla="*/ 259 w 308"/>
                <a:gd name="T99" fmla="*/ 7 h 111"/>
                <a:gd name="T100" fmla="*/ 248 w 308"/>
                <a:gd name="T101" fmla="*/ 4 h 111"/>
                <a:gd name="T102" fmla="*/ 37 w 308"/>
                <a:gd name="T103" fmla="*/ 100 h 111"/>
                <a:gd name="T104" fmla="*/ 8 w 308"/>
                <a:gd name="T105" fmla="*/ 33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08" h="111">
                  <a:moveTo>
                    <a:pt x="8" y="22"/>
                  </a:moveTo>
                  <a:lnTo>
                    <a:pt x="11" y="22"/>
                  </a:lnTo>
                  <a:lnTo>
                    <a:pt x="11" y="19"/>
                  </a:lnTo>
                  <a:lnTo>
                    <a:pt x="11" y="15"/>
                  </a:lnTo>
                  <a:lnTo>
                    <a:pt x="15" y="15"/>
                  </a:lnTo>
                  <a:lnTo>
                    <a:pt x="15" y="11"/>
                  </a:lnTo>
                  <a:lnTo>
                    <a:pt x="11" y="7"/>
                  </a:lnTo>
                  <a:lnTo>
                    <a:pt x="11" y="4"/>
                  </a:lnTo>
                  <a:lnTo>
                    <a:pt x="15" y="4"/>
                  </a:lnTo>
                  <a:lnTo>
                    <a:pt x="19" y="0"/>
                  </a:lnTo>
                  <a:lnTo>
                    <a:pt x="19" y="0"/>
                  </a:lnTo>
                  <a:lnTo>
                    <a:pt x="26" y="0"/>
                  </a:lnTo>
                  <a:lnTo>
                    <a:pt x="30" y="4"/>
                  </a:lnTo>
                  <a:lnTo>
                    <a:pt x="30" y="0"/>
                  </a:lnTo>
                  <a:lnTo>
                    <a:pt x="34" y="4"/>
                  </a:lnTo>
                  <a:lnTo>
                    <a:pt x="37" y="7"/>
                  </a:lnTo>
                  <a:lnTo>
                    <a:pt x="41" y="11"/>
                  </a:lnTo>
                  <a:lnTo>
                    <a:pt x="45" y="11"/>
                  </a:lnTo>
                  <a:lnTo>
                    <a:pt x="48" y="15"/>
                  </a:lnTo>
                  <a:lnTo>
                    <a:pt x="52" y="19"/>
                  </a:lnTo>
                  <a:lnTo>
                    <a:pt x="52" y="19"/>
                  </a:lnTo>
                  <a:lnTo>
                    <a:pt x="48" y="22"/>
                  </a:lnTo>
                  <a:lnTo>
                    <a:pt x="45" y="22"/>
                  </a:lnTo>
                  <a:lnTo>
                    <a:pt x="41" y="19"/>
                  </a:lnTo>
                  <a:lnTo>
                    <a:pt x="37" y="19"/>
                  </a:lnTo>
                  <a:lnTo>
                    <a:pt x="37" y="22"/>
                  </a:lnTo>
                  <a:lnTo>
                    <a:pt x="30" y="22"/>
                  </a:lnTo>
                  <a:lnTo>
                    <a:pt x="26" y="22"/>
                  </a:lnTo>
                  <a:lnTo>
                    <a:pt x="26" y="26"/>
                  </a:lnTo>
                  <a:lnTo>
                    <a:pt x="19" y="30"/>
                  </a:lnTo>
                  <a:lnTo>
                    <a:pt x="11" y="37"/>
                  </a:lnTo>
                  <a:lnTo>
                    <a:pt x="11" y="33"/>
                  </a:lnTo>
                  <a:lnTo>
                    <a:pt x="11" y="30"/>
                  </a:lnTo>
                  <a:lnTo>
                    <a:pt x="15" y="30"/>
                  </a:lnTo>
                  <a:lnTo>
                    <a:pt x="19" y="26"/>
                  </a:lnTo>
                  <a:lnTo>
                    <a:pt x="15" y="26"/>
                  </a:lnTo>
                  <a:lnTo>
                    <a:pt x="11" y="26"/>
                  </a:lnTo>
                  <a:lnTo>
                    <a:pt x="11" y="26"/>
                  </a:lnTo>
                  <a:lnTo>
                    <a:pt x="8" y="26"/>
                  </a:lnTo>
                  <a:lnTo>
                    <a:pt x="8" y="22"/>
                  </a:lnTo>
                  <a:lnTo>
                    <a:pt x="8" y="22"/>
                  </a:lnTo>
                  <a:lnTo>
                    <a:pt x="8" y="22"/>
                  </a:lnTo>
                  <a:close/>
                  <a:moveTo>
                    <a:pt x="248" y="4"/>
                  </a:moveTo>
                  <a:lnTo>
                    <a:pt x="245" y="7"/>
                  </a:lnTo>
                  <a:lnTo>
                    <a:pt x="245" y="11"/>
                  </a:lnTo>
                  <a:lnTo>
                    <a:pt x="241" y="11"/>
                  </a:lnTo>
                  <a:lnTo>
                    <a:pt x="233" y="15"/>
                  </a:lnTo>
                  <a:lnTo>
                    <a:pt x="233" y="19"/>
                  </a:lnTo>
                  <a:lnTo>
                    <a:pt x="230" y="19"/>
                  </a:lnTo>
                  <a:lnTo>
                    <a:pt x="226" y="19"/>
                  </a:lnTo>
                  <a:lnTo>
                    <a:pt x="219" y="19"/>
                  </a:lnTo>
                  <a:lnTo>
                    <a:pt x="219" y="15"/>
                  </a:lnTo>
                  <a:lnTo>
                    <a:pt x="215" y="15"/>
                  </a:lnTo>
                  <a:lnTo>
                    <a:pt x="215" y="15"/>
                  </a:lnTo>
                  <a:lnTo>
                    <a:pt x="211" y="15"/>
                  </a:lnTo>
                  <a:lnTo>
                    <a:pt x="204" y="19"/>
                  </a:lnTo>
                  <a:lnTo>
                    <a:pt x="196" y="19"/>
                  </a:lnTo>
                  <a:lnTo>
                    <a:pt x="193" y="19"/>
                  </a:lnTo>
                  <a:lnTo>
                    <a:pt x="189" y="15"/>
                  </a:lnTo>
                  <a:lnTo>
                    <a:pt x="185" y="19"/>
                  </a:lnTo>
                  <a:lnTo>
                    <a:pt x="182" y="15"/>
                  </a:lnTo>
                  <a:lnTo>
                    <a:pt x="178" y="15"/>
                  </a:lnTo>
                  <a:lnTo>
                    <a:pt x="171" y="11"/>
                  </a:lnTo>
                  <a:lnTo>
                    <a:pt x="171" y="11"/>
                  </a:lnTo>
                  <a:lnTo>
                    <a:pt x="167" y="11"/>
                  </a:lnTo>
                  <a:lnTo>
                    <a:pt x="167" y="11"/>
                  </a:lnTo>
                  <a:lnTo>
                    <a:pt x="163" y="7"/>
                  </a:lnTo>
                  <a:lnTo>
                    <a:pt x="163" y="4"/>
                  </a:lnTo>
                  <a:lnTo>
                    <a:pt x="159" y="4"/>
                  </a:lnTo>
                  <a:lnTo>
                    <a:pt x="159" y="4"/>
                  </a:lnTo>
                  <a:lnTo>
                    <a:pt x="152" y="7"/>
                  </a:lnTo>
                  <a:lnTo>
                    <a:pt x="152" y="7"/>
                  </a:lnTo>
                  <a:lnTo>
                    <a:pt x="152" y="7"/>
                  </a:lnTo>
                  <a:lnTo>
                    <a:pt x="145" y="4"/>
                  </a:lnTo>
                  <a:lnTo>
                    <a:pt x="145" y="0"/>
                  </a:lnTo>
                  <a:lnTo>
                    <a:pt x="145" y="0"/>
                  </a:lnTo>
                  <a:lnTo>
                    <a:pt x="141" y="0"/>
                  </a:lnTo>
                  <a:lnTo>
                    <a:pt x="133" y="0"/>
                  </a:lnTo>
                  <a:lnTo>
                    <a:pt x="133" y="0"/>
                  </a:lnTo>
                  <a:lnTo>
                    <a:pt x="130" y="0"/>
                  </a:lnTo>
                  <a:lnTo>
                    <a:pt x="119" y="0"/>
                  </a:lnTo>
                  <a:lnTo>
                    <a:pt x="115" y="0"/>
                  </a:lnTo>
                  <a:lnTo>
                    <a:pt x="108" y="4"/>
                  </a:lnTo>
                  <a:lnTo>
                    <a:pt x="104" y="4"/>
                  </a:lnTo>
                  <a:lnTo>
                    <a:pt x="100" y="4"/>
                  </a:lnTo>
                  <a:lnTo>
                    <a:pt x="96" y="7"/>
                  </a:lnTo>
                  <a:lnTo>
                    <a:pt x="96" y="7"/>
                  </a:lnTo>
                  <a:lnTo>
                    <a:pt x="93" y="11"/>
                  </a:lnTo>
                  <a:lnTo>
                    <a:pt x="89" y="11"/>
                  </a:lnTo>
                  <a:lnTo>
                    <a:pt x="89" y="15"/>
                  </a:lnTo>
                  <a:lnTo>
                    <a:pt x="89" y="15"/>
                  </a:lnTo>
                  <a:lnTo>
                    <a:pt x="89" y="19"/>
                  </a:lnTo>
                  <a:lnTo>
                    <a:pt x="82" y="19"/>
                  </a:lnTo>
                  <a:lnTo>
                    <a:pt x="74" y="15"/>
                  </a:lnTo>
                  <a:lnTo>
                    <a:pt x="71" y="15"/>
                  </a:lnTo>
                  <a:lnTo>
                    <a:pt x="67" y="15"/>
                  </a:lnTo>
                  <a:lnTo>
                    <a:pt x="63" y="15"/>
                  </a:lnTo>
                  <a:lnTo>
                    <a:pt x="59" y="19"/>
                  </a:lnTo>
                  <a:lnTo>
                    <a:pt x="56" y="15"/>
                  </a:lnTo>
                  <a:lnTo>
                    <a:pt x="52" y="19"/>
                  </a:lnTo>
                  <a:lnTo>
                    <a:pt x="52" y="19"/>
                  </a:lnTo>
                  <a:lnTo>
                    <a:pt x="56" y="22"/>
                  </a:lnTo>
                  <a:lnTo>
                    <a:pt x="59" y="22"/>
                  </a:lnTo>
                  <a:lnTo>
                    <a:pt x="63" y="26"/>
                  </a:lnTo>
                  <a:lnTo>
                    <a:pt x="63" y="26"/>
                  </a:lnTo>
                  <a:lnTo>
                    <a:pt x="56" y="26"/>
                  </a:lnTo>
                  <a:lnTo>
                    <a:pt x="52" y="26"/>
                  </a:lnTo>
                  <a:lnTo>
                    <a:pt x="48" y="30"/>
                  </a:lnTo>
                  <a:lnTo>
                    <a:pt x="48" y="33"/>
                  </a:lnTo>
                  <a:lnTo>
                    <a:pt x="52" y="30"/>
                  </a:lnTo>
                  <a:lnTo>
                    <a:pt x="56" y="33"/>
                  </a:lnTo>
                  <a:lnTo>
                    <a:pt x="52" y="33"/>
                  </a:lnTo>
                  <a:lnTo>
                    <a:pt x="45" y="33"/>
                  </a:lnTo>
                  <a:lnTo>
                    <a:pt x="41" y="33"/>
                  </a:lnTo>
                  <a:lnTo>
                    <a:pt x="37" y="33"/>
                  </a:lnTo>
                  <a:lnTo>
                    <a:pt x="34" y="30"/>
                  </a:lnTo>
                  <a:lnTo>
                    <a:pt x="34" y="30"/>
                  </a:lnTo>
                  <a:lnTo>
                    <a:pt x="30" y="33"/>
                  </a:lnTo>
                  <a:lnTo>
                    <a:pt x="26" y="33"/>
                  </a:lnTo>
                  <a:lnTo>
                    <a:pt x="22" y="30"/>
                  </a:lnTo>
                  <a:lnTo>
                    <a:pt x="19" y="30"/>
                  </a:lnTo>
                  <a:lnTo>
                    <a:pt x="11" y="37"/>
                  </a:lnTo>
                  <a:lnTo>
                    <a:pt x="11" y="37"/>
                  </a:lnTo>
                  <a:lnTo>
                    <a:pt x="11" y="41"/>
                  </a:lnTo>
                  <a:lnTo>
                    <a:pt x="11" y="44"/>
                  </a:lnTo>
                  <a:lnTo>
                    <a:pt x="11" y="44"/>
                  </a:lnTo>
                  <a:lnTo>
                    <a:pt x="11" y="48"/>
                  </a:lnTo>
                  <a:lnTo>
                    <a:pt x="11" y="48"/>
                  </a:lnTo>
                  <a:lnTo>
                    <a:pt x="15" y="48"/>
                  </a:lnTo>
                  <a:lnTo>
                    <a:pt x="15" y="48"/>
                  </a:lnTo>
                  <a:lnTo>
                    <a:pt x="19" y="48"/>
                  </a:lnTo>
                  <a:lnTo>
                    <a:pt x="22" y="48"/>
                  </a:lnTo>
                  <a:lnTo>
                    <a:pt x="19" y="52"/>
                  </a:lnTo>
                  <a:lnTo>
                    <a:pt x="19" y="52"/>
                  </a:lnTo>
                  <a:lnTo>
                    <a:pt x="22" y="56"/>
                  </a:lnTo>
                  <a:lnTo>
                    <a:pt x="22" y="59"/>
                  </a:lnTo>
                  <a:lnTo>
                    <a:pt x="22" y="59"/>
                  </a:lnTo>
                  <a:lnTo>
                    <a:pt x="22" y="59"/>
                  </a:lnTo>
                  <a:lnTo>
                    <a:pt x="26" y="59"/>
                  </a:lnTo>
                  <a:lnTo>
                    <a:pt x="26" y="59"/>
                  </a:lnTo>
                  <a:lnTo>
                    <a:pt x="22" y="59"/>
                  </a:lnTo>
                  <a:lnTo>
                    <a:pt x="19" y="63"/>
                  </a:lnTo>
                  <a:lnTo>
                    <a:pt x="22" y="63"/>
                  </a:lnTo>
                  <a:lnTo>
                    <a:pt x="22" y="63"/>
                  </a:lnTo>
                  <a:lnTo>
                    <a:pt x="22" y="67"/>
                  </a:lnTo>
                  <a:lnTo>
                    <a:pt x="19" y="67"/>
                  </a:lnTo>
                  <a:lnTo>
                    <a:pt x="19" y="67"/>
                  </a:lnTo>
                  <a:lnTo>
                    <a:pt x="15" y="63"/>
                  </a:lnTo>
                  <a:lnTo>
                    <a:pt x="15" y="63"/>
                  </a:lnTo>
                  <a:lnTo>
                    <a:pt x="15" y="67"/>
                  </a:lnTo>
                  <a:lnTo>
                    <a:pt x="15" y="70"/>
                  </a:lnTo>
                  <a:lnTo>
                    <a:pt x="15" y="70"/>
                  </a:lnTo>
                  <a:lnTo>
                    <a:pt x="15" y="74"/>
                  </a:lnTo>
                  <a:lnTo>
                    <a:pt x="19" y="74"/>
                  </a:lnTo>
                  <a:lnTo>
                    <a:pt x="19" y="74"/>
                  </a:lnTo>
                  <a:lnTo>
                    <a:pt x="22" y="74"/>
                  </a:lnTo>
                  <a:lnTo>
                    <a:pt x="22" y="74"/>
                  </a:lnTo>
                  <a:lnTo>
                    <a:pt x="26" y="78"/>
                  </a:lnTo>
                  <a:lnTo>
                    <a:pt x="30" y="82"/>
                  </a:lnTo>
                  <a:lnTo>
                    <a:pt x="26" y="82"/>
                  </a:lnTo>
                  <a:lnTo>
                    <a:pt x="26" y="85"/>
                  </a:lnTo>
                  <a:lnTo>
                    <a:pt x="30" y="85"/>
                  </a:lnTo>
                  <a:lnTo>
                    <a:pt x="30" y="85"/>
                  </a:lnTo>
                  <a:lnTo>
                    <a:pt x="34" y="89"/>
                  </a:lnTo>
                  <a:lnTo>
                    <a:pt x="34" y="93"/>
                  </a:lnTo>
                  <a:lnTo>
                    <a:pt x="30" y="93"/>
                  </a:lnTo>
                  <a:lnTo>
                    <a:pt x="30" y="93"/>
                  </a:lnTo>
                  <a:lnTo>
                    <a:pt x="30" y="96"/>
                  </a:lnTo>
                  <a:lnTo>
                    <a:pt x="37" y="93"/>
                  </a:lnTo>
                  <a:lnTo>
                    <a:pt x="45" y="93"/>
                  </a:lnTo>
                  <a:lnTo>
                    <a:pt x="45" y="96"/>
                  </a:lnTo>
                  <a:lnTo>
                    <a:pt x="41" y="96"/>
                  </a:lnTo>
                  <a:lnTo>
                    <a:pt x="37" y="96"/>
                  </a:lnTo>
                  <a:lnTo>
                    <a:pt x="34" y="96"/>
                  </a:lnTo>
                  <a:lnTo>
                    <a:pt x="30" y="100"/>
                  </a:lnTo>
                  <a:lnTo>
                    <a:pt x="34" y="100"/>
                  </a:lnTo>
                  <a:lnTo>
                    <a:pt x="37" y="100"/>
                  </a:lnTo>
                  <a:lnTo>
                    <a:pt x="41" y="100"/>
                  </a:lnTo>
                  <a:lnTo>
                    <a:pt x="41" y="96"/>
                  </a:lnTo>
                  <a:lnTo>
                    <a:pt x="41" y="100"/>
                  </a:lnTo>
                  <a:lnTo>
                    <a:pt x="41" y="100"/>
                  </a:lnTo>
                  <a:lnTo>
                    <a:pt x="45" y="100"/>
                  </a:lnTo>
                  <a:lnTo>
                    <a:pt x="48" y="96"/>
                  </a:lnTo>
                  <a:lnTo>
                    <a:pt x="48" y="96"/>
                  </a:lnTo>
                  <a:lnTo>
                    <a:pt x="52" y="96"/>
                  </a:lnTo>
                  <a:lnTo>
                    <a:pt x="52" y="96"/>
                  </a:lnTo>
                  <a:lnTo>
                    <a:pt x="56" y="100"/>
                  </a:lnTo>
                  <a:lnTo>
                    <a:pt x="56" y="96"/>
                  </a:lnTo>
                  <a:lnTo>
                    <a:pt x="59" y="96"/>
                  </a:lnTo>
                  <a:lnTo>
                    <a:pt x="59" y="100"/>
                  </a:lnTo>
                  <a:lnTo>
                    <a:pt x="59" y="100"/>
                  </a:lnTo>
                  <a:lnTo>
                    <a:pt x="59" y="104"/>
                  </a:lnTo>
                  <a:lnTo>
                    <a:pt x="59" y="104"/>
                  </a:lnTo>
                  <a:lnTo>
                    <a:pt x="63" y="108"/>
                  </a:lnTo>
                  <a:lnTo>
                    <a:pt x="63" y="108"/>
                  </a:lnTo>
                  <a:lnTo>
                    <a:pt x="67" y="108"/>
                  </a:lnTo>
                  <a:lnTo>
                    <a:pt x="71" y="108"/>
                  </a:lnTo>
                  <a:lnTo>
                    <a:pt x="74" y="108"/>
                  </a:lnTo>
                  <a:lnTo>
                    <a:pt x="78" y="108"/>
                  </a:lnTo>
                  <a:lnTo>
                    <a:pt x="78" y="104"/>
                  </a:lnTo>
                  <a:lnTo>
                    <a:pt x="82" y="104"/>
                  </a:lnTo>
                  <a:lnTo>
                    <a:pt x="85" y="104"/>
                  </a:lnTo>
                  <a:lnTo>
                    <a:pt x="85" y="100"/>
                  </a:lnTo>
                  <a:lnTo>
                    <a:pt x="85" y="100"/>
                  </a:lnTo>
                  <a:lnTo>
                    <a:pt x="85" y="96"/>
                  </a:lnTo>
                  <a:lnTo>
                    <a:pt x="89" y="96"/>
                  </a:lnTo>
                  <a:lnTo>
                    <a:pt x="96" y="96"/>
                  </a:lnTo>
                  <a:lnTo>
                    <a:pt x="104" y="100"/>
                  </a:lnTo>
                  <a:lnTo>
                    <a:pt x="108" y="100"/>
                  </a:lnTo>
                  <a:lnTo>
                    <a:pt x="111" y="108"/>
                  </a:lnTo>
                  <a:lnTo>
                    <a:pt x="119" y="108"/>
                  </a:lnTo>
                  <a:lnTo>
                    <a:pt x="133" y="108"/>
                  </a:lnTo>
                  <a:lnTo>
                    <a:pt x="137" y="104"/>
                  </a:lnTo>
                  <a:lnTo>
                    <a:pt x="137" y="104"/>
                  </a:lnTo>
                  <a:lnTo>
                    <a:pt x="137" y="108"/>
                  </a:lnTo>
                  <a:lnTo>
                    <a:pt x="141" y="104"/>
                  </a:lnTo>
                  <a:lnTo>
                    <a:pt x="141" y="104"/>
                  </a:lnTo>
                  <a:lnTo>
                    <a:pt x="148" y="96"/>
                  </a:lnTo>
                  <a:lnTo>
                    <a:pt x="152" y="93"/>
                  </a:lnTo>
                  <a:lnTo>
                    <a:pt x="156" y="96"/>
                  </a:lnTo>
                  <a:lnTo>
                    <a:pt x="163" y="96"/>
                  </a:lnTo>
                  <a:lnTo>
                    <a:pt x="167" y="96"/>
                  </a:lnTo>
                  <a:lnTo>
                    <a:pt x="167" y="96"/>
                  </a:lnTo>
                  <a:lnTo>
                    <a:pt x="171" y="93"/>
                  </a:lnTo>
                  <a:lnTo>
                    <a:pt x="174" y="93"/>
                  </a:lnTo>
                  <a:lnTo>
                    <a:pt x="174" y="96"/>
                  </a:lnTo>
                  <a:lnTo>
                    <a:pt x="171" y="100"/>
                  </a:lnTo>
                  <a:lnTo>
                    <a:pt x="167" y="104"/>
                  </a:lnTo>
                  <a:lnTo>
                    <a:pt x="167" y="104"/>
                  </a:lnTo>
                  <a:lnTo>
                    <a:pt x="171" y="108"/>
                  </a:lnTo>
                  <a:lnTo>
                    <a:pt x="171" y="108"/>
                  </a:lnTo>
                  <a:lnTo>
                    <a:pt x="174" y="111"/>
                  </a:lnTo>
                  <a:lnTo>
                    <a:pt x="178" y="108"/>
                  </a:lnTo>
                  <a:lnTo>
                    <a:pt x="182" y="108"/>
                  </a:lnTo>
                  <a:lnTo>
                    <a:pt x="178" y="104"/>
                  </a:lnTo>
                  <a:lnTo>
                    <a:pt x="182" y="104"/>
                  </a:lnTo>
                  <a:lnTo>
                    <a:pt x="182" y="96"/>
                  </a:lnTo>
                  <a:lnTo>
                    <a:pt x="182" y="96"/>
                  </a:lnTo>
                  <a:lnTo>
                    <a:pt x="189" y="96"/>
                  </a:lnTo>
                  <a:lnTo>
                    <a:pt x="189" y="96"/>
                  </a:lnTo>
                  <a:lnTo>
                    <a:pt x="200" y="96"/>
                  </a:lnTo>
                  <a:lnTo>
                    <a:pt x="200" y="93"/>
                  </a:lnTo>
                  <a:lnTo>
                    <a:pt x="204" y="93"/>
                  </a:lnTo>
                  <a:lnTo>
                    <a:pt x="211" y="93"/>
                  </a:lnTo>
                  <a:lnTo>
                    <a:pt x="215" y="93"/>
                  </a:lnTo>
                  <a:lnTo>
                    <a:pt x="215" y="93"/>
                  </a:lnTo>
                  <a:lnTo>
                    <a:pt x="222" y="96"/>
                  </a:lnTo>
                  <a:lnTo>
                    <a:pt x="230" y="96"/>
                  </a:lnTo>
                  <a:lnTo>
                    <a:pt x="230" y="93"/>
                  </a:lnTo>
                  <a:lnTo>
                    <a:pt x="233" y="93"/>
                  </a:lnTo>
                  <a:lnTo>
                    <a:pt x="237" y="89"/>
                  </a:lnTo>
                  <a:lnTo>
                    <a:pt x="241" y="89"/>
                  </a:lnTo>
                  <a:lnTo>
                    <a:pt x="245" y="89"/>
                  </a:lnTo>
                  <a:lnTo>
                    <a:pt x="248" y="89"/>
                  </a:lnTo>
                  <a:lnTo>
                    <a:pt x="256" y="89"/>
                  </a:lnTo>
                  <a:lnTo>
                    <a:pt x="263" y="85"/>
                  </a:lnTo>
                  <a:lnTo>
                    <a:pt x="267" y="85"/>
                  </a:lnTo>
                  <a:lnTo>
                    <a:pt x="270" y="89"/>
                  </a:lnTo>
                  <a:lnTo>
                    <a:pt x="274" y="85"/>
                  </a:lnTo>
                  <a:lnTo>
                    <a:pt x="278" y="85"/>
                  </a:lnTo>
                  <a:lnTo>
                    <a:pt x="282" y="82"/>
                  </a:lnTo>
                  <a:lnTo>
                    <a:pt x="285" y="82"/>
                  </a:lnTo>
                  <a:lnTo>
                    <a:pt x="293" y="85"/>
                  </a:lnTo>
                  <a:lnTo>
                    <a:pt x="296" y="85"/>
                  </a:lnTo>
                  <a:lnTo>
                    <a:pt x="300" y="85"/>
                  </a:lnTo>
                  <a:lnTo>
                    <a:pt x="300" y="89"/>
                  </a:lnTo>
                  <a:lnTo>
                    <a:pt x="300" y="89"/>
                  </a:lnTo>
                  <a:lnTo>
                    <a:pt x="304" y="89"/>
                  </a:lnTo>
                  <a:lnTo>
                    <a:pt x="308" y="85"/>
                  </a:lnTo>
                  <a:lnTo>
                    <a:pt x="304" y="82"/>
                  </a:lnTo>
                  <a:lnTo>
                    <a:pt x="300" y="78"/>
                  </a:lnTo>
                  <a:lnTo>
                    <a:pt x="296" y="74"/>
                  </a:lnTo>
                  <a:lnTo>
                    <a:pt x="296" y="74"/>
                  </a:lnTo>
                  <a:lnTo>
                    <a:pt x="296" y="70"/>
                  </a:lnTo>
                  <a:lnTo>
                    <a:pt x="300" y="63"/>
                  </a:lnTo>
                  <a:lnTo>
                    <a:pt x="296" y="63"/>
                  </a:lnTo>
                  <a:lnTo>
                    <a:pt x="293" y="63"/>
                  </a:lnTo>
                  <a:lnTo>
                    <a:pt x="293" y="59"/>
                  </a:lnTo>
                  <a:lnTo>
                    <a:pt x="293" y="56"/>
                  </a:lnTo>
                  <a:lnTo>
                    <a:pt x="293" y="48"/>
                  </a:lnTo>
                  <a:lnTo>
                    <a:pt x="293" y="48"/>
                  </a:lnTo>
                  <a:lnTo>
                    <a:pt x="293" y="44"/>
                  </a:lnTo>
                  <a:lnTo>
                    <a:pt x="296" y="44"/>
                  </a:lnTo>
                  <a:lnTo>
                    <a:pt x="296" y="41"/>
                  </a:lnTo>
                  <a:lnTo>
                    <a:pt x="300" y="41"/>
                  </a:lnTo>
                  <a:lnTo>
                    <a:pt x="296" y="37"/>
                  </a:lnTo>
                  <a:lnTo>
                    <a:pt x="293" y="33"/>
                  </a:lnTo>
                  <a:lnTo>
                    <a:pt x="293" y="33"/>
                  </a:lnTo>
                  <a:lnTo>
                    <a:pt x="285" y="33"/>
                  </a:lnTo>
                  <a:lnTo>
                    <a:pt x="282" y="30"/>
                  </a:lnTo>
                  <a:lnTo>
                    <a:pt x="282" y="26"/>
                  </a:lnTo>
                  <a:lnTo>
                    <a:pt x="282" y="22"/>
                  </a:lnTo>
                  <a:lnTo>
                    <a:pt x="282" y="19"/>
                  </a:lnTo>
                  <a:lnTo>
                    <a:pt x="278" y="19"/>
                  </a:lnTo>
                  <a:lnTo>
                    <a:pt x="278" y="15"/>
                  </a:lnTo>
                  <a:lnTo>
                    <a:pt x="274" y="11"/>
                  </a:lnTo>
                  <a:lnTo>
                    <a:pt x="270" y="11"/>
                  </a:lnTo>
                  <a:lnTo>
                    <a:pt x="263" y="7"/>
                  </a:lnTo>
                  <a:lnTo>
                    <a:pt x="263" y="7"/>
                  </a:lnTo>
                  <a:lnTo>
                    <a:pt x="259" y="7"/>
                  </a:lnTo>
                  <a:lnTo>
                    <a:pt x="256" y="7"/>
                  </a:lnTo>
                  <a:lnTo>
                    <a:pt x="252" y="7"/>
                  </a:lnTo>
                  <a:lnTo>
                    <a:pt x="252" y="7"/>
                  </a:lnTo>
                  <a:lnTo>
                    <a:pt x="248" y="7"/>
                  </a:lnTo>
                  <a:lnTo>
                    <a:pt x="248" y="4"/>
                  </a:lnTo>
                  <a:lnTo>
                    <a:pt x="248" y="4"/>
                  </a:lnTo>
                  <a:lnTo>
                    <a:pt x="248" y="4"/>
                  </a:lnTo>
                  <a:close/>
                  <a:moveTo>
                    <a:pt x="37" y="100"/>
                  </a:moveTo>
                  <a:lnTo>
                    <a:pt x="37" y="100"/>
                  </a:lnTo>
                  <a:lnTo>
                    <a:pt x="41" y="100"/>
                  </a:lnTo>
                  <a:lnTo>
                    <a:pt x="41" y="100"/>
                  </a:lnTo>
                  <a:lnTo>
                    <a:pt x="37" y="100"/>
                  </a:lnTo>
                  <a:lnTo>
                    <a:pt x="37" y="100"/>
                  </a:lnTo>
                  <a:lnTo>
                    <a:pt x="37" y="100"/>
                  </a:lnTo>
                  <a:close/>
                  <a:moveTo>
                    <a:pt x="0" y="33"/>
                  </a:moveTo>
                  <a:lnTo>
                    <a:pt x="4" y="37"/>
                  </a:lnTo>
                  <a:lnTo>
                    <a:pt x="8" y="33"/>
                  </a:lnTo>
                  <a:lnTo>
                    <a:pt x="8" y="33"/>
                  </a:lnTo>
                  <a:lnTo>
                    <a:pt x="8" y="33"/>
                  </a:lnTo>
                  <a:lnTo>
                    <a:pt x="4" y="33"/>
                  </a:lnTo>
                  <a:lnTo>
                    <a:pt x="0" y="33"/>
                  </a:lnTo>
                  <a:lnTo>
                    <a:pt x="0" y="3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6" name="Freeform 80">
              <a:extLst>
                <a:ext uri="{FF2B5EF4-FFF2-40B4-BE49-F238E27FC236}">
                  <a16:creationId xmlns:a16="http://schemas.microsoft.com/office/drawing/2014/main" xmlns="" id="{84FA3DE4-9F6F-4295-9AA4-952B6916805A}"/>
                </a:ext>
              </a:extLst>
            </p:cNvPr>
            <p:cNvSpPr/>
            <p:nvPr/>
          </p:nvSpPr>
          <p:spPr bwMode="auto">
            <a:xfrm>
              <a:off x="6073333" y="3253654"/>
              <a:ext cx="286622" cy="246147"/>
            </a:xfrm>
            <a:custGeom>
              <a:avLst/>
              <a:gdLst>
                <a:gd name="T0" fmla="*/ 160 w 160"/>
                <a:gd name="T1" fmla="*/ 118 h 141"/>
                <a:gd name="T2" fmla="*/ 152 w 160"/>
                <a:gd name="T3" fmla="*/ 115 h 141"/>
                <a:gd name="T4" fmla="*/ 145 w 160"/>
                <a:gd name="T5" fmla="*/ 107 h 141"/>
                <a:gd name="T6" fmla="*/ 145 w 160"/>
                <a:gd name="T7" fmla="*/ 100 h 141"/>
                <a:gd name="T8" fmla="*/ 145 w 160"/>
                <a:gd name="T9" fmla="*/ 89 h 141"/>
                <a:gd name="T10" fmla="*/ 137 w 160"/>
                <a:gd name="T11" fmla="*/ 81 h 141"/>
                <a:gd name="T12" fmla="*/ 134 w 160"/>
                <a:gd name="T13" fmla="*/ 81 h 141"/>
                <a:gd name="T14" fmla="*/ 119 w 160"/>
                <a:gd name="T15" fmla="*/ 74 h 141"/>
                <a:gd name="T16" fmla="*/ 115 w 160"/>
                <a:gd name="T17" fmla="*/ 74 h 141"/>
                <a:gd name="T18" fmla="*/ 115 w 160"/>
                <a:gd name="T19" fmla="*/ 70 h 141"/>
                <a:gd name="T20" fmla="*/ 111 w 160"/>
                <a:gd name="T21" fmla="*/ 66 h 141"/>
                <a:gd name="T22" fmla="*/ 108 w 160"/>
                <a:gd name="T23" fmla="*/ 63 h 141"/>
                <a:gd name="T24" fmla="*/ 104 w 160"/>
                <a:gd name="T25" fmla="*/ 59 h 141"/>
                <a:gd name="T26" fmla="*/ 104 w 160"/>
                <a:gd name="T27" fmla="*/ 55 h 141"/>
                <a:gd name="T28" fmla="*/ 104 w 160"/>
                <a:gd name="T29" fmla="*/ 51 h 141"/>
                <a:gd name="T30" fmla="*/ 108 w 160"/>
                <a:gd name="T31" fmla="*/ 44 h 141"/>
                <a:gd name="T32" fmla="*/ 108 w 160"/>
                <a:gd name="T33" fmla="*/ 40 h 141"/>
                <a:gd name="T34" fmla="*/ 111 w 160"/>
                <a:gd name="T35" fmla="*/ 37 h 141"/>
                <a:gd name="T36" fmla="*/ 111 w 160"/>
                <a:gd name="T37" fmla="*/ 29 h 141"/>
                <a:gd name="T38" fmla="*/ 115 w 160"/>
                <a:gd name="T39" fmla="*/ 29 h 141"/>
                <a:gd name="T40" fmla="*/ 115 w 160"/>
                <a:gd name="T41" fmla="*/ 29 h 141"/>
                <a:gd name="T42" fmla="*/ 108 w 160"/>
                <a:gd name="T43" fmla="*/ 26 h 141"/>
                <a:gd name="T44" fmla="*/ 100 w 160"/>
                <a:gd name="T45" fmla="*/ 22 h 141"/>
                <a:gd name="T46" fmla="*/ 97 w 160"/>
                <a:gd name="T47" fmla="*/ 22 h 141"/>
                <a:gd name="T48" fmla="*/ 93 w 160"/>
                <a:gd name="T49" fmla="*/ 14 h 141"/>
                <a:gd name="T50" fmla="*/ 89 w 160"/>
                <a:gd name="T51" fmla="*/ 11 h 141"/>
                <a:gd name="T52" fmla="*/ 86 w 160"/>
                <a:gd name="T53" fmla="*/ 7 h 141"/>
                <a:gd name="T54" fmla="*/ 78 w 160"/>
                <a:gd name="T55" fmla="*/ 7 h 141"/>
                <a:gd name="T56" fmla="*/ 78 w 160"/>
                <a:gd name="T57" fmla="*/ 3 h 141"/>
                <a:gd name="T58" fmla="*/ 71 w 160"/>
                <a:gd name="T59" fmla="*/ 3 h 141"/>
                <a:gd name="T60" fmla="*/ 60 w 160"/>
                <a:gd name="T61" fmla="*/ 0 h 141"/>
                <a:gd name="T62" fmla="*/ 52 w 160"/>
                <a:gd name="T63" fmla="*/ 3 h 141"/>
                <a:gd name="T64" fmla="*/ 48 w 160"/>
                <a:gd name="T65" fmla="*/ 7 h 141"/>
                <a:gd name="T66" fmla="*/ 45 w 160"/>
                <a:gd name="T67" fmla="*/ 11 h 141"/>
                <a:gd name="T68" fmla="*/ 34 w 160"/>
                <a:gd name="T69" fmla="*/ 14 h 141"/>
                <a:gd name="T70" fmla="*/ 34 w 160"/>
                <a:gd name="T71" fmla="*/ 22 h 141"/>
                <a:gd name="T72" fmla="*/ 34 w 160"/>
                <a:gd name="T73" fmla="*/ 33 h 141"/>
                <a:gd name="T74" fmla="*/ 34 w 160"/>
                <a:gd name="T75" fmla="*/ 40 h 141"/>
                <a:gd name="T76" fmla="*/ 30 w 160"/>
                <a:gd name="T77" fmla="*/ 48 h 141"/>
                <a:gd name="T78" fmla="*/ 0 w 160"/>
                <a:gd name="T79" fmla="*/ 70 h 141"/>
                <a:gd name="T80" fmla="*/ 0 w 160"/>
                <a:gd name="T81" fmla="*/ 70 h 141"/>
                <a:gd name="T82" fmla="*/ 23 w 160"/>
                <a:gd name="T83" fmla="*/ 92 h 141"/>
                <a:gd name="T84" fmla="*/ 130 w 160"/>
                <a:gd name="T85" fmla="*/ 141 h 141"/>
                <a:gd name="T86" fmla="*/ 137 w 160"/>
                <a:gd name="T87" fmla="*/ 126 h 141"/>
                <a:gd name="T88" fmla="*/ 152 w 160"/>
                <a:gd name="T89" fmla="*/ 126 h 141"/>
                <a:gd name="T90" fmla="*/ 156 w 160"/>
                <a:gd name="T91" fmla="*/ 126 h 141"/>
                <a:gd name="T92" fmla="*/ 160 w 160"/>
                <a:gd name="T93" fmla="*/ 122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60" h="141">
                  <a:moveTo>
                    <a:pt x="160" y="122"/>
                  </a:moveTo>
                  <a:lnTo>
                    <a:pt x="160" y="118"/>
                  </a:lnTo>
                  <a:lnTo>
                    <a:pt x="156" y="118"/>
                  </a:lnTo>
                  <a:lnTo>
                    <a:pt x="152" y="115"/>
                  </a:lnTo>
                  <a:lnTo>
                    <a:pt x="152" y="107"/>
                  </a:lnTo>
                  <a:lnTo>
                    <a:pt x="145" y="107"/>
                  </a:lnTo>
                  <a:lnTo>
                    <a:pt x="145" y="103"/>
                  </a:lnTo>
                  <a:lnTo>
                    <a:pt x="145" y="100"/>
                  </a:lnTo>
                  <a:lnTo>
                    <a:pt x="148" y="96"/>
                  </a:lnTo>
                  <a:lnTo>
                    <a:pt x="145" y="89"/>
                  </a:lnTo>
                  <a:lnTo>
                    <a:pt x="141" y="89"/>
                  </a:lnTo>
                  <a:lnTo>
                    <a:pt x="137" y="81"/>
                  </a:lnTo>
                  <a:lnTo>
                    <a:pt x="137" y="81"/>
                  </a:lnTo>
                  <a:lnTo>
                    <a:pt x="134" y="81"/>
                  </a:lnTo>
                  <a:lnTo>
                    <a:pt x="123" y="74"/>
                  </a:lnTo>
                  <a:lnTo>
                    <a:pt x="119" y="74"/>
                  </a:lnTo>
                  <a:lnTo>
                    <a:pt x="119" y="77"/>
                  </a:lnTo>
                  <a:lnTo>
                    <a:pt x="115" y="74"/>
                  </a:lnTo>
                  <a:lnTo>
                    <a:pt x="115" y="70"/>
                  </a:lnTo>
                  <a:lnTo>
                    <a:pt x="115" y="70"/>
                  </a:lnTo>
                  <a:lnTo>
                    <a:pt x="115" y="66"/>
                  </a:lnTo>
                  <a:lnTo>
                    <a:pt x="111" y="66"/>
                  </a:lnTo>
                  <a:lnTo>
                    <a:pt x="111" y="63"/>
                  </a:lnTo>
                  <a:lnTo>
                    <a:pt x="108" y="63"/>
                  </a:lnTo>
                  <a:lnTo>
                    <a:pt x="104" y="59"/>
                  </a:lnTo>
                  <a:lnTo>
                    <a:pt x="104" y="59"/>
                  </a:lnTo>
                  <a:lnTo>
                    <a:pt x="104" y="59"/>
                  </a:lnTo>
                  <a:lnTo>
                    <a:pt x="104" y="55"/>
                  </a:lnTo>
                  <a:lnTo>
                    <a:pt x="104" y="55"/>
                  </a:lnTo>
                  <a:lnTo>
                    <a:pt x="104" y="51"/>
                  </a:lnTo>
                  <a:lnTo>
                    <a:pt x="104" y="48"/>
                  </a:lnTo>
                  <a:lnTo>
                    <a:pt x="108" y="44"/>
                  </a:lnTo>
                  <a:lnTo>
                    <a:pt x="108" y="40"/>
                  </a:lnTo>
                  <a:lnTo>
                    <a:pt x="108" y="40"/>
                  </a:lnTo>
                  <a:lnTo>
                    <a:pt x="111" y="40"/>
                  </a:lnTo>
                  <a:lnTo>
                    <a:pt x="111" y="37"/>
                  </a:lnTo>
                  <a:lnTo>
                    <a:pt x="111" y="33"/>
                  </a:lnTo>
                  <a:lnTo>
                    <a:pt x="111" y="29"/>
                  </a:lnTo>
                  <a:lnTo>
                    <a:pt x="111" y="29"/>
                  </a:lnTo>
                  <a:lnTo>
                    <a:pt x="115" y="29"/>
                  </a:lnTo>
                  <a:lnTo>
                    <a:pt x="115" y="29"/>
                  </a:lnTo>
                  <a:lnTo>
                    <a:pt x="115" y="29"/>
                  </a:lnTo>
                  <a:lnTo>
                    <a:pt x="111" y="26"/>
                  </a:lnTo>
                  <a:lnTo>
                    <a:pt x="108" y="26"/>
                  </a:lnTo>
                  <a:lnTo>
                    <a:pt x="108" y="26"/>
                  </a:lnTo>
                  <a:lnTo>
                    <a:pt x="100" y="22"/>
                  </a:lnTo>
                  <a:lnTo>
                    <a:pt x="97" y="22"/>
                  </a:lnTo>
                  <a:lnTo>
                    <a:pt x="97" y="22"/>
                  </a:lnTo>
                  <a:lnTo>
                    <a:pt x="93" y="18"/>
                  </a:lnTo>
                  <a:lnTo>
                    <a:pt x="93" y="14"/>
                  </a:lnTo>
                  <a:lnTo>
                    <a:pt x="89" y="14"/>
                  </a:lnTo>
                  <a:lnTo>
                    <a:pt x="89" y="11"/>
                  </a:lnTo>
                  <a:lnTo>
                    <a:pt x="89" y="11"/>
                  </a:lnTo>
                  <a:lnTo>
                    <a:pt x="86" y="7"/>
                  </a:lnTo>
                  <a:lnTo>
                    <a:pt x="82" y="7"/>
                  </a:lnTo>
                  <a:lnTo>
                    <a:pt x="78" y="7"/>
                  </a:lnTo>
                  <a:lnTo>
                    <a:pt x="78" y="7"/>
                  </a:lnTo>
                  <a:lnTo>
                    <a:pt x="78" y="3"/>
                  </a:lnTo>
                  <a:lnTo>
                    <a:pt x="74" y="3"/>
                  </a:lnTo>
                  <a:lnTo>
                    <a:pt x="71" y="3"/>
                  </a:lnTo>
                  <a:lnTo>
                    <a:pt x="63" y="0"/>
                  </a:lnTo>
                  <a:lnTo>
                    <a:pt x="60" y="0"/>
                  </a:lnTo>
                  <a:lnTo>
                    <a:pt x="56" y="3"/>
                  </a:lnTo>
                  <a:lnTo>
                    <a:pt x="52" y="3"/>
                  </a:lnTo>
                  <a:lnTo>
                    <a:pt x="48" y="7"/>
                  </a:lnTo>
                  <a:lnTo>
                    <a:pt x="48" y="7"/>
                  </a:lnTo>
                  <a:lnTo>
                    <a:pt x="45" y="11"/>
                  </a:lnTo>
                  <a:lnTo>
                    <a:pt x="45" y="11"/>
                  </a:lnTo>
                  <a:lnTo>
                    <a:pt x="41" y="11"/>
                  </a:lnTo>
                  <a:lnTo>
                    <a:pt x="34" y="14"/>
                  </a:lnTo>
                  <a:lnTo>
                    <a:pt x="34" y="18"/>
                  </a:lnTo>
                  <a:lnTo>
                    <a:pt x="34" y="22"/>
                  </a:lnTo>
                  <a:lnTo>
                    <a:pt x="34" y="29"/>
                  </a:lnTo>
                  <a:lnTo>
                    <a:pt x="34" y="33"/>
                  </a:lnTo>
                  <a:lnTo>
                    <a:pt x="34" y="40"/>
                  </a:lnTo>
                  <a:lnTo>
                    <a:pt x="34" y="40"/>
                  </a:lnTo>
                  <a:lnTo>
                    <a:pt x="34" y="44"/>
                  </a:lnTo>
                  <a:lnTo>
                    <a:pt x="30" y="48"/>
                  </a:lnTo>
                  <a:lnTo>
                    <a:pt x="30" y="51"/>
                  </a:lnTo>
                  <a:lnTo>
                    <a:pt x="0" y="70"/>
                  </a:lnTo>
                  <a:lnTo>
                    <a:pt x="0" y="70"/>
                  </a:lnTo>
                  <a:lnTo>
                    <a:pt x="0" y="70"/>
                  </a:lnTo>
                  <a:lnTo>
                    <a:pt x="8" y="89"/>
                  </a:lnTo>
                  <a:lnTo>
                    <a:pt x="23" y="92"/>
                  </a:lnTo>
                  <a:lnTo>
                    <a:pt x="100" y="141"/>
                  </a:lnTo>
                  <a:lnTo>
                    <a:pt x="130" y="141"/>
                  </a:lnTo>
                  <a:lnTo>
                    <a:pt x="134" y="133"/>
                  </a:lnTo>
                  <a:lnTo>
                    <a:pt x="137" y="126"/>
                  </a:lnTo>
                  <a:lnTo>
                    <a:pt x="145" y="122"/>
                  </a:lnTo>
                  <a:lnTo>
                    <a:pt x="152" y="126"/>
                  </a:lnTo>
                  <a:lnTo>
                    <a:pt x="156" y="126"/>
                  </a:lnTo>
                  <a:lnTo>
                    <a:pt x="156" y="126"/>
                  </a:lnTo>
                  <a:lnTo>
                    <a:pt x="156" y="122"/>
                  </a:lnTo>
                  <a:lnTo>
                    <a:pt x="160" y="12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7" name="Freeform 81">
              <a:extLst>
                <a:ext uri="{FF2B5EF4-FFF2-40B4-BE49-F238E27FC236}">
                  <a16:creationId xmlns:a16="http://schemas.microsoft.com/office/drawing/2014/main" xmlns="" id="{538EFCA4-6DAD-463B-8506-62B23E9CDF82}"/>
                </a:ext>
              </a:extLst>
            </p:cNvPr>
            <p:cNvSpPr/>
            <p:nvPr/>
          </p:nvSpPr>
          <p:spPr bwMode="auto">
            <a:xfrm>
              <a:off x="6306215" y="3466632"/>
              <a:ext cx="53742" cy="45388"/>
            </a:xfrm>
            <a:custGeom>
              <a:avLst/>
              <a:gdLst>
                <a:gd name="T0" fmla="*/ 0 w 30"/>
                <a:gd name="T1" fmla="*/ 19 h 26"/>
                <a:gd name="T2" fmla="*/ 4 w 30"/>
                <a:gd name="T3" fmla="*/ 11 h 26"/>
                <a:gd name="T4" fmla="*/ 7 w 30"/>
                <a:gd name="T5" fmla="*/ 4 h 26"/>
                <a:gd name="T6" fmla="*/ 15 w 30"/>
                <a:gd name="T7" fmla="*/ 0 h 26"/>
                <a:gd name="T8" fmla="*/ 22 w 30"/>
                <a:gd name="T9" fmla="*/ 4 h 26"/>
                <a:gd name="T10" fmla="*/ 26 w 30"/>
                <a:gd name="T11" fmla="*/ 4 h 26"/>
                <a:gd name="T12" fmla="*/ 26 w 30"/>
                <a:gd name="T13" fmla="*/ 4 h 26"/>
                <a:gd name="T14" fmla="*/ 26 w 30"/>
                <a:gd name="T15" fmla="*/ 4 h 26"/>
                <a:gd name="T16" fmla="*/ 26 w 30"/>
                <a:gd name="T17" fmla="*/ 11 h 26"/>
                <a:gd name="T18" fmla="*/ 18 w 30"/>
                <a:gd name="T19" fmla="*/ 11 h 26"/>
                <a:gd name="T20" fmla="*/ 26 w 30"/>
                <a:gd name="T21" fmla="*/ 15 h 26"/>
                <a:gd name="T22" fmla="*/ 26 w 30"/>
                <a:gd name="T23" fmla="*/ 15 h 26"/>
                <a:gd name="T24" fmla="*/ 26 w 30"/>
                <a:gd name="T25" fmla="*/ 15 h 26"/>
                <a:gd name="T26" fmla="*/ 26 w 30"/>
                <a:gd name="T27" fmla="*/ 19 h 26"/>
                <a:gd name="T28" fmla="*/ 30 w 30"/>
                <a:gd name="T29" fmla="*/ 22 h 26"/>
                <a:gd name="T30" fmla="*/ 26 w 30"/>
                <a:gd name="T31" fmla="*/ 22 h 26"/>
                <a:gd name="T32" fmla="*/ 26 w 30"/>
                <a:gd name="T33" fmla="*/ 22 h 26"/>
                <a:gd name="T34" fmla="*/ 30 w 30"/>
                <a:gd name="T35" fmla="*/ 22 h 26"/>
                <a:gd name="T36" fmla="*/ 18 w 30"/>
                <a:gd name="T37" fmla="*/ 26 h 26"/>
                <a:gd name="T38" fmla="*/ 18 w 30"/>
                <a:gd name="T39" fmla="*/ 22 h 26"/>
                <a:gd name="T40" fmla="*/ 4 w 30"/>
                <a:gd name="T41" fmla="*/ 19 h 26"/>
                <a:gd name="T42" fmla="*/ 0 w 30"/>
                <a:gd name="T43" fmla="*/ 19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0" h="26">
                  <a:moveTo>
                    <a:pt x="0" y="19"/>
                  </a:moveTo>
                  <a:lnTo>
                    <a:pt x="4" y="11"/>
                  </a:lnTo>
                  <a:lnTo>
                    <a:pt x="7" y="4"/>
                  </a:lnTo>
                  <a:lnTo>
                    <a:pt x="15" y="0"/>
                  </a:lnTo>
                  <a:lnTo>
                    <a:pt x="22" y="4"/>
                  </a:lnTo>
                  <a:lnTo>
                    <a:pt x="26" y="4"/>
                  </a:lnTo>
                  <a:lnTo>
                    <a:pt x="26" y="4"/>
                  </a:lnTo>
                  <a:lnTo>
                    <a:pt x="26" y="4"/>
                  </a:lnTo>
                  <a:lnTo>
                    <a:pt x="26" y="11"/>
                  </a:lnTo>
                  <a:lnTo>
                    <a:pt x="18" y="11"/>
                  </a:lnTo>
                  <a:lnTo>
                    <a:pt x="26" y="15"/>
                  </a:lnTo>
                  <a:lnTo>
                    <a:pt x="26" y="15"/>
                  </a:lnTo>
                  <a:lnTo>
                    <a:pt x="26" y="15"/>
                  </a:lnTo>
                  <a:lnTo>
                    <a:pt x="26" y="19"/>
                  </a:lnTo>
                  <a:lnTo>
                    <a:pt x="30" y="22"/>
                  </a:lnTo>
                  <a:lnTo>
                    <a:pt x="26" y="22"/>
                  </a:lnTo>
                  <a:lnTo>
                    <a:pt x="26" y="22"/>
                  </a:lnTo>
                  <a:lnTo>
                    <a:pt x="30" y="22"/>
                  </a:lnTo>
                  <a:lnTo>
                    <a:pt x="18" y="26"/>
                  </a:lnTo>
                  <a:lnTo>
                    <a:pt x="18" y="22"/>
                  </a:lnTo>
                  <a:lnTo>
                    <a:pt x="4" y="19"/>
                  </a:lnTo>
                  <a:lnTo>
                    <a:pt x="0" y="1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8" name="Freeform 82">
              <a:extLst>
                <a:ext uri="{FF2B5EF4-FFF2-40B4-BE49-F238E27FC236}">
                  <a16:creationId xmlns:a16="http://schemas.microsoft.com/office/drawing/2014/main" xmlns="" id="{0634277A-C96D-4793-AFE8-4BBA385C2364}"/>
                </a:ext>
              </a:extLst>
            </p:cNvPr>
            <p:cNvSpPr/>
            <p:nvPr/>
          </p:nvSpPr>
          <p:spPr bwMode="auto">
            <a:xfrm>
              <a:off x="5881655" y="3311265"/>
              <a:ext cx="66282" cy="31422"/>
            </a:xfrm>
            <a:custGeom>
              <a:avLst/>
              <a:gdLst>
                <a:gd name="T0" fmla="*/ 4 w 37"/>
                <a:gd name="T1" fmla="*/ 18 h 18"/>
                <a:gd name="T2" fmla="*/ 0 w 37"/>
                <a:gd name="T3" fmla="*/ 15 h 18"/>
                <a:gd name="T4" fmla="*/ 0 w 37"/>
                <a:gd name="T5" fmla="*/ 15 h 18"/>
                <a:gd name="T6" fmla="*/ 0 w 37"/>
                <a:gd name="T7" fmla="*/ 11 h 18"/>
                <a:gd name="T8" fmla="*/ 0 w 37"/>
                <a:gd name="T9" fmla="*/ 11 h 18"/>
                <a:gd name="T10" fmla="*/ 4 w 37"/>
                <a:gd name="T11" fmla="*/ 7 h 18"/>
                <a:gd name="T12" fmla="*/ 7 w 37"/>
                <a:gd name="T13" fmla="*/ 7 h 18"/>
                <a:gd name="T14" fmla="*/ 7 w 37"/>
                <a:gd name="T15" fmla="*/ 7 h 18"/>
                <a:gd name="T16" fmla="*/ 7 w 37"/>
                <a:gd name="T17" fmla="*/ 7 h 18"/>
                <a:gd name="T18" fmla="*/ 11 w 37"/>
                <a:gd name="T19" fmla="*/ 4 h 18"/>
                <a:gd name="T20" fmla="*/ 11 w 37"/>
                <a:gd name="T21" fmla="*/ 4 h 18"/>
                <a:gd name="T22" fmla="*/ 15 w 37"/>
                <a:gd name="T23" fmla="*/ 7 h 18"/>
                <a:gd name="T24" fmla="*/ 18 w 37"/>
                <a:gd name="T25" fmla="*/ 7 h 18"/>
                <a:gd name="T26" fmla="*/ 26 w 37"/>
                <a:gd name="T27" fmla="*/ 4 h 18"/>
                <a:gd name="T28" fmla="*/ 33 w 37"/>
                <a:gd name="T29" fmla="*/ 0 h 18"/>
                <a:gd name="T30" fmla="*/ 33 w 37"/>
                <a:gd name="T31" fmla="*/ 0 h 18"/>
                <a:gd name="T32" fmla="*/ 37 w 37"/>
                <a:gd name="T33" fmla="*/ 0 h 18"/>
                <a:gd name="T34" fmla="*/ 33 w 37"/>
                <a:gd name="T35" fmla="*/ 4 h 18"/>
                <a:gd name="T36" fmla="*/ 30 w 37"/>
                <a:gd name="T37" fmla="*/ 4 h 18"/>
                <a:gd name="T38" fmla="*/ 26 w 37"/>
                <a:gd name="T39" fmla="*/ 7 h 18"/>
                <a:gd name="T40" fmla="*/ 26 w 37"/>
                <a:gd name="T41" fmla="*/ 11 h 18"/>
                <a:gd name="T42" fmla="*/ 26 w 37"/>
                <a:gd name="T43" fmla="*/ 15 h 18"/>
                <a:gd name="T44" fmla="*/ 22 w 37"/>
                <a:gd name="T45" fmla="*/ 15 h 18"/>
                <a:gd name="T46" fmla="*/ 18 w 37"/>
                <a:gd name="T47" fmla="*/ 15 h 18"/>
                <a:gd name="T48" fmla="*/ 18 w 37"/>
                <a:gd name="T49" fmla="*/ 18 h 18"/>
                <a:gd name="T50" fmla="*/ 15 w 37"/>
                <a:gd name="T51" fmla="*/ 18 h 18"/>
                <a:gd name="T52" fmla="*/ 11 w 37"/>
                <a:gd name="T53" fmla="*/ 18 h 18"/>
                <a:gd name="T54" fmla="*/ 11 w 37"/>
                <a:gd name="T55" fmla="*/ 18 h 18"/>
                <a:gd name="T56" fmla="*/ 4 w 37"/>
                <a:gd name="T57"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7" h="18">
                  <a:moveTo>
                    <a:pt x="4" y="18"/>
                  </a:moveTo>
                  <a:lnTo>
                    <a:pt x="0" y="15"/>
                  </a:lnTo>
                  <a:lnTo>
                    <a:pt x="0" y="15"/>
                  </a:lnTo>
                  <a:lnTo>
                    <a:pt x="0" y="11"/>
                  </a:lnTo>
                  <a:lnTo>
                    <a:pt x="0" y="11"/>
                  </a:lnTo>
                  <a:lnTo>
                    <a:pt x="4" y="7"/>
                  </a:lnTo>
                  <a:lnTo>
                    <a:pt x="7" y="7"/>
                  </a:lnTo>
                  <a:lnTo>
                    <a:pt x="7" y="7"/>
                  </a:lnTo>
                  <a:lnTo>
                    <a:pt x="7" y="7"/>
                  </a:lnTo>
                  <a:lnTo>
                    <a:pt x="11" y="4"/>
                  </a:lnTo>
                  <a:lnTo>
                    <a:pt x="11" y="4"/>
                  </a:lnTo>
                  <a:lnTo>
                    <a:pt x="15" y="7"/>
                  </a:lnTo>
                  <a:lnTo>
                    <a:pt x="18" y="7"/>
                  </a:lnTo>
                  <a:lnTo>
                    <a:pt x="26" y="4"/>
                  </a:lnTo>
                  <a:lnTo>
                    <a:pt x="33" y="0"/>
                  </a:lnTo>
                  <a:lnTo>
                    <a:pt x="33" y="0"/>
                  </a:lnTo>
                  <a:lnTo>
                    <a:pt x="37" y="0"/>
                  </a:lnTo>
                  <a:lnTo>
                    <a:pt x="33" y="4"/>
                  </a:lnTo>
                  <a:lnTo>
                    <a:pt x="30" y="4"/>
                  </a:lnTo>
                  <a:lnTo>
                    <a:pt x="26" y="7"/>
                  </a:lnTo>
                  <a:lnTo>
                    <a:pt x="26" y="11"/>
                  </a:lnTo>
                  <a:lnTo>
                    <a:pt x="26" y="15"/>
                  </a:lnTo>
                  <a:lnTo>
                    <a:pt x="22" y="15"/>
                  </a:lnTo>
                  <a:lnTo>
                    <a:pt x="18" y="15"/>
                  </a:lnTo>
                  <a:lnTo>
                    <a:pt x="18" y="18"/>
                  </a:lnTo>
                  <a:lnTo>
                    <a:pt x="15" y="18"/>
                  </a:lnTo>
                  <a:lnTo>
                    <a:pt x="11" y="18"/>
                  </a:lnTo>
                  <a:lnTo>
                    <a:pt x="11" y="18"/>
                  </a:lnTo>
                  <a:lnTo>
                    <a:pt x="4"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9" name="Freeform 83">
              <a:extLst>
                <a:ext uri="{FF2B5EF4-FFF2-40B4-BE49-F238E27FC236}">
                  <a16:creationId xmlns:a16="http://schemas.microsoft.com/office/drawing/2014/main" xmlns="" id="{576C86B3-D13B-4367-BEF3-F66E773DBC21}"/>
                </a:ext>
              </a:extLst>
            </p:cNvPr>
            <p:cNvSpPr/>
            <p:nvPr/>
          </p:nvSpPr>
          <p:spPr bwMode="auto">
            <a:xfrm>
              <a:off x="5974808" y="3258893"/>
              <a:ext cx="184513" cy="150132"/>
            </a:xfrm>
            <a:custGeom>
              <a:avLst/>
              <a:gdLst>
                <a:gd name="T0" fmla="*/ 85 w 103"/>
                <a:gd name="T1" fmla="*/ 48 h 86"/>
                <a:gd name="T2" fmla="*/ 89 w 103"/>
                <a:gd name="T3" fmla="*/ 41 h 86"/>
                <a:gd name="T4" fmla="*/ 89 w 103"/>
                <a:gd name="T5" fmla="*/ 37 h 86"/>
                <a:gd name="T6" fmla="*/ 89 w 103"/>
                <a:gd name="T7" fmla="*/ 26 h 86"/>
                <a:gd name="T8" fmla="*/ 89 w 103"/>
                <a:gd name="T9" fmla="*/ 15 h 86"/>
                <a:gd name="T10" fmla="*/ 96 w 103"/>
                <a:gd name="T11" fmla="*/ 8 h 86"/>
                <a:gd name="T12" fmla="*/ 100 w 103"/>
                <a:gd name="T13" fmla="*/ 8 h 86"/>
                <a:gd name="T14" fmla="*/ 100 w 103"/>
                <a:gd name="T15" fmla="*/ 0 h 86"/>
                <a:gd name="T16" fmla="*/ 89 w 103"/>
                <a:gd name="T17" fmla="*/ 4 h 86"/>
                <a:gd name="T18" fmla="*/ 78 w 103"/>
                <a:gd name="T19" fmla="*/ 4 h 86"/>
                <a:gd name="T20" fmla="*/ 70 w 103"/>
                <a:gd name="T21" fmla="*/ 4 h 86"/>
                <a:gd name="T22" fmla="*/ 63 w 103"/>
                <a:gd name="T23" fmla="*/ 8 h 86"/>
                <a:gd name="T24" fmla="*/ 55 w 103"/>
                <a:gd name="T25" fmla="*/ 11 h 86"/>
                <a:gd name="T26" fmla="*/ 48 w 103"/>
                <a:gd name="T27" fmla="*/ 8 h 86"/>
                <a:gd name="T28" fmla="*/ 37 w 103"/>
                <a:gd name="T29" fmla="*/ 8 h 86"/>
                <a:gd name="T30" fmla="*/ 33 w 103"/>
                <a:gd name="T31" fmla="*/ 11 h 86"/>
                <a:gd name="T32" fmla="*/ 22 w 103"/>
                <a:gd name="T33" fmla="*/ 11 h 86"/>
                <a:gd name="T34" fmla="*/ 15 w 103"/>
                <a:gd name="T35" fmla="*/ 11 h 86"/>
                <a:gd name="T36" fmla="*/ 11 w 103"/>
                <a:gd name="T37" fmla="*/ 19 h 86"/>
                <a:gd name="T38" fmla="*/ 11 w 103"/>
                <a:gd name="T39" fmla="*/ 23 h 86"/>
                <a:gd name="T40" fmla="*/ 4 w 103"/>
                <a:gd name="T41" fmla="*/ 23 h 86"/>
                <a:gd name="T42" fmla="*/ 0 w 103"/>
                <a:gd name="T43" fmla="*/ 26 h 86"/>
                <a:gd name="T44" fmla="*/ 4 w 103"/>
                <a:gd name="T45" fmla="*/ 34 h 86"/>
                <a:gd name="T46" fmla="*/ 4 w 103"/>
                <a:gd name="T47" fmla="*/ 41 h 86"/>
                <a:gd name="T48" fmla="*/ 11 w 103"/>
                <a:gd name="T49" fmla="*/ 48 h 86"/>
                <a:gd name="T50" fmla="*/ 15 w 103"/>
                <a:gd name="T51" fmla="*/ 52 h 86"/>
                <a:gd name="T52" fmla="*/ 15 w 103"/>
                <a:gd name="T53" fmla="*/ 60 h 86"/>
                <a:gd name="T54" fmla="*/ 15 w 103"/>
                <a:gd name="T55" fmla="*/ 60 h 86"/>
                <a:gd name="T56" fmla="*/ 7 w 103"/>
                <a:gd name="T57" fmla="*/ 63 h 86"/>
                <a:gd name="T58" fmla="*/ 7 w 103"/>
                <a:gd name="T59" fmla="*/ 67 h 86"/>
                <a:gd name="T60" fmla="*/ 7 w 103"/>
                <a:gd name="T61" fmla="*/ 71 h 86"/>
                <a:gd name="T62" fmla="*/ 7 w 103"/>
                <a:gd name="T63" fmla="*/ 78 h 86"/>
                <a:gd name="T64" fmla="*/ 15 w 103"/>
                <a:gd name="T65" fmla="*/ 82 h 86"/>
                <a:gd name="T66" fmla="*/ 18 w 103"/>
                <a:gd name="T67" fmla="*/ 86 h 86"/>
                <a:gd name="T68" fmla="*/ 55 w 103"/>
                <a:gd name="T69" fmla="*/ 67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03" h="86">
                  <a:moveTo>
                    <a:pt x="55" y="67"/>
                  </a:moveTo>
                  <a:lnTo>
                    <a:pt x="85" y="48"/>
                  </a:lnTo>
                  <a:lnTo>
                    <a:pt x="85" y="45"/>
                  </a:lnTo>
                  <a:lnTo>
                    <a:pt x="89" y="41"/>
                  </a:lnTo>
                  <a:lnTo>
                    <a:pt x="89" y="37"/>
                  </a:lnTo>
                  <a:lnTo>
                    <a:pt x="89" y="37"/>
                  </a:lnTo>
                  <a:lnTo>
                    <a:pt x="89" y="30"/>
                  </a:lnTo>
                  <a:lnTo>
                    <a:pt x="89" y="26"/>
                  </a:lnTo>
                  <a:lnTo>
                    <a:pt x="89" y="19"/>
                  </a:lnTo>
                  <a:lnTo>
                    <a:pt x="89" y="15"/>
                  </a:lnTo>
                  <a:lnTo>
                    <a:pt x="89" y="11"/>
                  </a:lnTo>
                  <a:lnTo>
                    <a:pt x="96" y="8"/>
                  </a:lnTo>
                  <a:lnTo>
                    <a:pt x="100" y="8"/>
                  </a:lnTo>
                  <a:lnTo>
                    <a:pt x="100" y="8"/>
                  </a:lnTo>
                  <a:lnTo>
                    <a:pt x="103" y="4"/>
                  </a:lnTo>
                  <a:lnTo>
                    <a:pt x="100" y="0"/>
                  </a:lnTo>
                  <a:lnTo>
                    <a:pt x="96" y="0"/>
                  </a:lnTo>
                  <a:lnTo>
                    <a:pt x="89" y="4"/>
                  </a:lnTo>
                  <a:lnTo>
                    <a:pt x="81" y="4"/>
                  </a:lnTo>
                  <a:lnTo>
                    <a:pt x="78" y="4"/>
                  </a:lnTo>
                  <a:lnTo>
                    <a:pt x="74" y="4"/>
                  </a:lnTo>
                  <a:lnTo>
                    <a:pt x="70" y="4"/>
                  </a:lnTo>
                  <a:lnTo>
                    <a:pt x="66" y="8"/>
                  </a:lnTo>
                  <a:lnTo>
                    <a:pt x="63" y="8"/>
                  </a:lnTo>
                  <a:lnTo>
                    <a:pt x="63" y="11"/>
                  </a:lnTo>
                  <a:lnTo>
                    <a:pt x="55" y="11"/>
                  </a:lnTo>
                  <a:lnTo>
                    <a:pt x="48" y="8"/>
                  </a:lnTo>
                  <a:lnTo>
                    <a:pt x="48" y="8"/>
                  </a:lnTo>
                  <a:lnTo>
                    <a:pt x="44" y="8"/>
                  </a:lnTo>
                  <a:lnTo>
                    <a:pt x="37" y="8"/>
                  </a:lnTo>
                  <a:lnTo>
                    <a:pt x="33" y="8"/>
                  </a:lnTo>
                  <a:lnTo>
                    <a:pt x="33" y="11"/>
                  </a:lnTo>
                  <a:lnTo>
                    <a:pt x="22" y="11"/>
                  </a:lnTo>
                  <a:lnTo>
                    <a:pt x="22" y="11"/>
                  </a:lnTo>
                  <a:lnTo>
                    <a:pt x="15" y="11"/>
                  </a:lnTo>
                  <a:lnTo>
                    <a:pt x="15" y="11"/>
                  </a:lnTo>
                  <a:lnTo>
                    <a:pt x="15" y="19"/>
                  </a:lnTo>
                  <a:lnTo>
                    <a:pt x="11" y="19"/>
                  </a:lnTo>
                  <a:lnTo>
                    <a:pt x="15" y="23"/>
                  </a:lnTo>
                  <a:lnTo>
                    <a:pt x="11" y="23"/>
                  </a:lnTo>
                  <a:lnTo>
                    <a:pt x="7" y="26"/>
                  </a:lnTo>
                  <a:lnTo>
                    <a:pt x="4" y="23"/>
                  </a:lnTo>
                  <a:lnTo>
                    <a:pt x="4" y="26"/>
                  </a:lnTo>
                  <a:lnTo>
                    <a:pt x="0" y="26"/>
                  </a:lnTo>
                  <a:lnTo>
                    <a:pt x="0" y="30"/>
                  </a:lnTo>
                  <a:lnTo>
                    <a:pt x="4" y="34"/>
                  </a:lnTo>
                  <a:lnTo>
                    <a:pt x="7" y="37"/>
                  </a:lnTo>
                  <a:lnTo>
                    <a:pt x="4" y="41"/>
                  </a:lnTo>
                  <a:lnTo>
                    <a:pt x="4" y="48"/>
                  </a:lnTo>
                  <a:lnTo>
                    <a:pt x="11" y="48"/>
                  </a:lnTo>
                  <a:lnTo>
                    <a:pt x="11" y="52"/>
                  </a:lnTo>
                  <a:lnTo>
                    <a:pt x="15" y="52"/>
                  </a:lnTo>
                  <a:lnTo>
                    <a:pt x="15" y="56"/>
                  </a:lnTo>
                  <a:lnTo>
                    <a:pt x="15" y="60"/>
                  </a:lnTo>
                  <a:lnTo>
                    <a:pt x="15" y="60"/>
                  </a:lnTo>
                  <a:lnTo>
                    <a:pt x="15" y="60"/>
                  </a:lnTo>
                  <a:lnTo>
                    <a:pt x="11" y="60"/>
                  </a:lnTo>
                  <a:lnTo>
                    <a:pt x="7" y="63"/>
                  </a:lnTo>
                  <a:lnTo>
                    <a:pt x="7" y="67"/>
                  </a:lnTo>
                  <a:lnTo>
                    <a:pt x="7" y="67"/>
                  </a:lnTo>
                  <a:lnTo>
                    <a:pt x="7" y="71"/>
                  </a:lnTo>
                  <a:lnTo>
                    <a:pt x="7" y="71"/>
                  </a:lnTo>
                  <a:lnTo>
                    <a:pt x="11" y="78"/>
                  </a:lnTo>
                  <a:lnTo>
                    <a:pt x="7" y="78"/>
                  </a:lnTo>
                  <a:lnTo>
                    <a:pt x="11" y="78"/>
                  </a:lnTo>
                  <a:lnTo>
                    <a:pt x="15" y="82"/>
                  </a:lnTo>
                  <a:lnTo>
                    <a:pt x="18" y="86"/>
                  </a:lnTo>
                  <a:lnTo>
                    <a:pt x="18" y="86"/>
                  </a:lnTo>
                  <a:lnTo>
                    <a:pt x="22" y="86"/>
                  </a:lnTo>
                  <a:lnTo>
                    <a:pt x="55" y="67"/>
                  </a:lnTo>
                  <a:lnTo>
                    <a:pt x="55" y="6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0" name="Freeform 84">
              <a:extLst>
                <a:ext uri="{FF2B5EF4-FFF2-40B4-BE49-F238E27FC236}">
                  <a16:creationId xmlns:a16="http://schemas.microsoft.com/office/drawing/2014/main" xmlns="" id="{10FC5CA2-BEA0-483B-831B-348466133B3A}"/>
                </a:ext>
              </a:extLst>
            </p:cNvPr>
            <p:cNvSpPr/>
            <p:nvPr/>
          </p:nvSpPr>
          <p:spPr bwMode="auto">
            <a:xfrm>
              <a:off x="5940773" y="3375856"/>
              <a:ext cx="46575" cy="116964"/>
            </a:xfrm>
            <a:custGeom>
              <a:avLst/>
              <a:gdLst>
                <a:gd name="T0" fmla="*/ 15 w 26"/>
                <a:gd name="T1" fmla="*/ 67 h 67"/>
                <a:gd name="T2" fmla="*/ 19 w 26"/>
                <a:gd name="T3" fmla="*/ 63 h 67"/>
                <a:gd name="T4" fmla="*/ 19 w 26"/>
                <a:gd name="T5" fmla="*/ 63 h 67"/>
                <a:gd name="T6" fmla="*/ 19 w 26"/>
                <a:gd name="T7" fmla="*/ 63 h 67"/>
                <a:gd name="T8" fmla="*/ 19 w 26"/>
                <a:gd name="T9" fmla="*/ 59 h 67"/>
                <a:gd name="T10" fmla="*/ 19 w 26"/>
                <a:gd name="T11" fmla="*/ 56 h 67"/>
                <a:gd name="T12" fmla="*/ 19 w 26"/>
                <a:gd name="T13" fmla="*/ 52 h 67"/>
                <a:gd name="T14" fmla="*/ 19 w 26"/>
                <a:gd name="T15" fmla="*/ 48 h 67"/>
                <a:gd name="T16" fmla="*/ 23 w 26"/>
                <a:gd name="T17" fmla="*/ 48 h 67"/>
                <a:gd name="T18" fmla="*/ 23 w 26"/>
                <a:gd name="T19" fmla="*/ 45 h 67"/>
                <a:gd name="T20" fmla="*/ 23 w 26"/>
                <a:gd name="T21" fmla="*/ 41 h 67"/>
                <a:gd name="T22" fmla="*/ 23 w 26"/>
                <a:gd name="T23" fmla="*/ 41 h 67"/>
                <a:gd name="T24" fmla="*/ 23 w 26"/>
                <a:gd name="T25" fmla="*/ 33 h 67"/>
                <a:gd name="T26" fmla="*/ 23 w 26"/>
                <a:gd name="T27" fmla="*/ 33 h 67"/>
                <a:gd name="T28" fmla="*/ 19 w 26"/>
                <a:gd name="T29" fmla="*/ 33 h 67"/>
                <a:gd name="T30" fmla="*/ 15 w 26"/>
                <a:gd name="T31" fmla="*/ 33 h 67"/>
                <a:gd name="T32" fmla="*/ 15 w 26"/>
                <a:gd name="T33" fmla="*/ 33 h 67"/>
                <a:gd name="T34" fmla="*/ 15 w 26"/>
                <a:gd name="T35" fmla="*/ 30 h 67"/>
                <a:gd name="T36" fmla="*/ 15 w 26"/>
                <a:gd name="T37" fmla="*/ 22 h 67"/>
                <a:gd name="T38" fmla="*/ 15 w 26"/>
                <a:gd name="T39" fmla="*/ 19 h 67"/>
                <a:gd name="T40" fmla="*/ 15 w 26"/>
                <a:gd name="T41" fmla="*/ 15 h 67"/>
                <a:gd name="T42" fmla="*/ 19 w 26"/>
                <a:gd name="T43" fmla="*/ 15 h 67"/>
                <a:gd name="T44" fmla="*/ 19 w 26"/>
                <a:gd name="T45" fmla="*/ 19 h 67"/>
                <a:gd name="T46" fmla="*/ 23 w 26"/>
                <a:gd name="T47" fmla="*/ 19 h 67"/>
                <a:gd name="T48" fmla="*/ 23 w 26"/>
                <a:gd name="T49" fmla="*/ 19 h 67"/>
                <a:gd name="T50" fmla="*/ 23 w 26"/>
                <a:gd name="T51" fmla="*/ 15 h 67"/>
                <a:gd name="T52" fmla="*/ 23 w 26"/>
                <a:gd name="T53" fmla="*/ 15 h 67"/>
                <a:gd name="T54" fmla="*/ 23 w 26"/>
                <a:gd name="T55" fmla="*/ 15 h 67"/>
                <a:gd name="T56" fmla="*/ 23 w 26"/>
                <a:gd name="T57" fmla="*/ 11 h 67"/>
                <a:gd name="T58" fmla="*/ 23 w 26"/>
                <a:gd name="T59" fmla="*/ 7 h 67"/>
                <a:gd name="T60" fmla="*/ 23 w 26"/>
                <a:gd name="T61" fmla="*/ 4 h 67"/>
                <a:gd name="T62" fmla="*/ 26 w 26"/>
                <a:gd name="T63" fmla="*/ 0 h 67"/>
                <a:gd name="T64" fmla="*/ 23 w 26"/>
                <a:gd name="T65" fmla="*/ 0 h 67"/>
                <a:gd name="T66" fmla="*/ 23 w 26"/>
                <a:gd name="T67" fmla="*/ 4 h 67"/>
                <a:gd name="T68" fmla="*/ 15 w 26"/>
                <a:gd name="T69" fmla="*/ 4 h 67"/>
                <a:gd name="T70" fmla="*/ 15 w 26"/>
                <a:gd name="T71" fmla="*/ 4 h 67"/>
                <a:gd name="T72" fmla="*/ 11 w 26"/>
                <a:gd name="T73" fmla="*/ 7 h 67"/>
                <a:gd name="T74" fmla="*/ 8 w 26"/>
                <a:gd name="T75" fmla="*/ 19 h 67"/>
                <a:gd name="T76" fmla="*/ 4 w 26"/>
                <a:gd name="T77" fmla="*/ 26 h 67"/>
                <a:gd name="T78" fmla="*/ 0 w 26"/>
                <a:gd name="T79" fmla="*/ 33 h 67"/>
                <a:gd name="T80" fmla="*/ 0 w 26"/>
                <a:gd name="T81" fmla="*/ 33 h 67"/>
                <a:gd name="T82" fmla="*/ 4 w 26"/>
                <a:gd name="T83" fmla="*/ 37 h 67"/>
                <a:gd name="T84" fmla="*/ 8 w 26"/>
                <a:gd name="T85" fmla="*/ 45 h 67"/>
                <a:gd name="T86" fmla="*/ 11 w 26"/>
                <a:gd name="T87" fmla="*/ 52 h 67"/>
                <a:gd name="T88" fmla="*/ 15 w 26"/>
                <a:gd name="T89" fmla="*/ 59 h 67"/>
                <a:gd name="T90" fmla="*/ 11 w 26"/>
                <a:gd name="T91" fmla="*/ 63 h 67"/>
                <a:gd name="T92" fmla="*/ 15 w 26"/>
                <a:gd name="T93" fmla="*/ 67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6" h="67">
                  <a:moveTo>
                    <a:pt x="15" y="67"/>
                  </a:moveTo>
                  <a:lnTo>
                    <a:pt x="19" y="63"/>
                  </a:lnTo>
                  <a:lnTo>
                    <a:pt x="19" y="63"/>
                  </a:lnTo>
                  <a:lnTo>
                    <a:pt x="19" y="63"/>
                  </a:lnTo>
                  <a:lnTo>
                    <a:pt x="19" y="59"/>
                  </a:lnTo>
                  <a:lnTo>
                    <a:pt x="19" y="56"/>
                  </a:lnTo>
                  <a:lnTo>
                    <a:pt x="19" y="52"/>
                  </a:lnTo>
                  <a:lnTo>
                    <a:pt x="19" y="48"/>
                  </a:lnTo>
                  <a:lnTo>
                    <a:pt x="23" y="48"/>
                  </a:lnTo>
                  <a:lnTo>
                    <a:pt x="23" y="45"/>
                  </a:lnTo>
                  <a:lnTo>
                    <a:pt x="23" y="41"/>
                  </a:lnTo>
                  <a:lnTo>
                    <a:pt x="23" y="41"/>
                  </a:lnTo>
                  <a:lnTo>
                    <a:pt x="23" y="33"/>
                  </a:lnTo>
                  <a:lnTo>
                    <a:pt x="23" y="33"/>
                  </a:lnTo>
                  <a:lnTo>
                    <a:pt x="19" y="33"/>
                  </a:lnTo>
                  <a:lnTo>
                    <a:pt x="15" y="33"/>
                  </a:lnTo>
                  <a:lnTo>
                    <a:pt x="15" y="33"/>
                  </a:lnTo>
                  <a:lnTo>
                    <a:pt x="15" y="30"/>
                  </a:lnTo>
                  <a:lnTo>
                    <a:pt x="15" y="22"/>
                  </a:lnTo>
                  <a:lnTo>
                    <a:pt x="15" y="19"/>
                  </a:lnTo>
                  <a:lnTo>
                    <a:pt x="15" y="15"/>
                  </a:lnTo>
                  <a:lnTo>
                    <a:pt x="19" y="15"/>
                  </a:lnTo>
                  <a:lnTo>
                    <a:pt x="19" y="19"/>
                  </a:lnTo>
                  <a:lnTo>
                    <a:pt x="23" y="19"/>
                  </a:lnTo>
                  <a:lnTo>
                    <a:pt x="23" y="19"/>
                  </a:lnTo>
                  <a:lnTo>
                    <a:pt x="23" y="15"/>
                  </a:lnTo>
                  <a:lnTo>
                    <a:pt x="23" y="15"/>
                  </a:lnTo>
                  <a:lnTo>
                    <a:pt x="23" y="15"/>
                  </a:lnTo>
                  <a:lnTo>
                    <a:pt x="23" y="11"/>
                  </a:lnTo>
                  <a:lnTo>
                    <a:pt x="23" y="7"/>
                  </a:lnTo>
                  <a:lnTo>
                    <a:pt x="23" y="4"/>
                  </a:lnTo>
                  <a:lnTo>
                    <a:pt x="26" y="0"/>
                  </a:lnTo>
                  <a:lnTo>
                    <a:pt x="23" y="0"/>
                  </a:lnTo>
                  <a:lnTo>
                    <a:pt x="23" y="4"/>
                  </a:lnTo>
                  <a:lnTo>
                    <a:pt x="15" y="4"/>
                  </a:lnTo>
                  <a:lnTo>
                    <a:pt x="15" y="4"/>
                  </a:lnTo>
                  <a:lnTo>
                    <a:pt x="11" y="7"/>
                  </a:lnTo>
                  <a:lnTo>
                    <a:pt x="8" y="19"/>
                  </a:lnTo>
                  <a:lnTo>
                    <a:pt x="4" y="26"/>
                  </a:lnTo>
                  <a:lnTo>
                    <a:pt x="0" y="33"/>
                  </a:lnTo>
                  <a:lnTo>
                    <a:pt x="0" y="33"/>
                  </a:lnTo>
                  <a:lnTo>
                    <a:pt x="4" y="37"/>
                  </a:lnTo>
                  <a:lnTo>
                    <a:pt x="8" y="45"/>
                  </a:lnTo>
                  <a:lnTo>
                    <a:pt x="11" y="52"/>
                  </a:lnTo>
                  <a:lnTo>
                    <a:pt x="15" y="59"/>
                  </a:lnTo>
                  <a:lnTo>
                    <a:pt x="11" y="63"/>
                  </a:lnTo>
                  <a:lnTo>
                    <a:pt x="15" y="6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1" name="Freeform 85">
              <a:extLst>
                <a:ext uri="{FF2B5EF4-FFF2-40B4-BE49-F238E27FC236}">
                  <a16:creationId xmlns:a16="http://schemas.microsoft.com/office/drawing/2014/main" xmlns="" id="{7423D268-6CC0-4DF6-A25B-884CD1CF9AC0}"/>
                </a:ext>
              </a:extLst>
            </p:cNvPr>
            <p:cNvSpPr/>
            <p:nvPr/>
          </p:nvSpPr>
          <p:spPr bwMode="auto">
            <a:xfrm>
              <a:off x="5981974" y="3375856"/>
              <a:ext cx="12541" cy="26187"/>
            </a:xfrm>
            <a:custGeom>
              <a:avLst/>
              <a:gdLst>
                <a:gd name="T0" fmla="*/ 0 w 7"/>
                <a:gd name="T1" fmla="*/ 15 h 15"/>
                <a:gd name="T2" fmla="*/ 0 w 7"/>
                <a:gd name="T3" fmla="*/ 15 h 15"/>
                <a:gd name="T4" fmla="*/ 0 w 7"/>
                <a:gd name="T5" fmla="*/ 11 h 15"/>
                <a:gd name="T6" fmla="*/ 0 w 7"/>
                <a:gd name="T7" fmla="*/ 7 h 15"/>
                <a:gd name="T8" fmla="*/ 0 w 7"/>
                <a:gd name="T9" fmla="*/ 4 h 15"/>
                <a:gd name="T10" fmla="*/ 3 w 7"/>
                <a:gd name="T11" fmla="*/ 0 h 15"/>
                <a:gd name="T12" fmla="*/ 3 w 7"/>
                <a:gd name="T13" fmla="*/ 0 h 15"/>
                <a:gd name="T14" fmla="*/ 3 w 7"/>
                <a:gd name="T15" fmla="*/ 4 h 15"/>
                <a:gd name="T16" fmla="*/ 3 w 7"/>
                <a:gd name="T17" fmla="*/ 4 h 15"/>
                <a:gd name="T18" fmla="*/ 7 w 7"/>
                <a:gd name="T19" fmla="*/ 11 h 15"/>
                <a:gd name="T20" fmla="*/ 3 w 7"/>
                <a:gd name="T21" fmla="*/ 11 h 15"/>
                <a:gd name="T22" fmla="*/ 3 w 7"/>
                <a:gd name="T23" fmla="*/ 11 h 15"/>
                <a:gd name="T24" fmla="*/ 3 w 7"/>
                <a:gd name="T25" fmla="*/ 15 h 15"/>
                <a:gd name="T26" fmla="*/ 0 w 7"/>
                <a:gd name="T27" fmla="*/ 15 h 15"/>
                <a:gd name="T28" fmla="*/ 0 w 7"/>
                <a:gd name="T29" fmla="*/ 1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 h="15">
                  <a:moveTo>
                    <a:pt x="0" y="15"/>
                  </a:moveTo>
                  <a:lnTo>
                    <a:pt x="0" y="15"/>
                  </a:lnTo>
                  <a:lnTo>
                    <a:pt x="0" y="11"/>
                  </a:lnTo>
                  <a:lnTo>
                    <a:pt x="0" y="7"/>
                  </a:lnTo>
                  <a:lnTo>
                    <a:pt x="0" y="4"/>
                  </a:lnTo>
                  <a:lnTo>
                    <a:pt x="3" y="0"/>
                  </a:lnTo>
                  <a:lnTo>
                    <a:pt x="3" y="0"/>
                  </a:lnTo>
                  <a:lnTo>
                    <a:pt x="3" y="4"/>
                  </a:lnTo>
                  <a:lnTo>
                    <a:pt x="3" y="4"/>
                  </a:lnTo>
                  <a:lnTo>
                    <a:pt x="7" y="11"/>
                  </a:lnTo>
                  <a:lnTo>
                    <a:pt x="3" y="11"/>
                  </a:lnTo>
                  <a:lnTo>
                    <a:pt x="3" y="11"/>
                  </a:lnTo>
                  <a:lnTo>
                    <a:pt x="3" y="15"/>
                  </a:lnTo>
                  <a:lnTo>
                    <a:pt x="0" y="15"/>
                  </a:lnTo>
                  <a:lnTo>
                    <a:pt x="0" y="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2" name="Freeform 86">
              <a:extLst>
                <a:ext uri="{FF2B5EF4-FFF2-40B4-BE49-F238E27FC236}">
                  <a16:creationId xmlns:a16="http://schemas.microsoft.com/office/drawing/2014/main" xmlns="" id="{0CEC6C83-B371-4509-9B0C-D6D9BE7356FB}"/>
                </a:ext>
              </a:extLst>
            </p:cNvPr>
            <p:cNvSpPr/>
            <p:nvPr/>
          </p:nvSpPr>
          <p:spPr bwMode="auto">
            <a:xfrm>
              <a:off x="5967641" y="3402041"/>
              <a:ext cx="14331" cy="31422"/>
            </a:xfrm>
            <a:custGeom>
              <a:avLst/>
              <a:gdLst>
                <a:gd name="T0" fmla="*/ 8 w 8"/>
                <a:gd name="T1" fmla="*/ 18 h 18"/>
                <a:gd name="T2" fmla="*/ 4 w 8"/>
                <a:gd name="T3" fmla="*/ 18 h 18"/>
                <a:gd name="T4" fmla="*/ 0 w 8"/>
                <a:gd name="T5" fmla="*/ 18 h 18"/>
                <a:gd name="T6" fmla="*/ 0 w 8"/>
                <a:gd name="T7" fmla="*/ 18 h 18"/>
                <a:gd name="T8" fmla="*/ 0 w 8"/>
                <a:gd name="T9" fmla="*/ 15 h 18"/>
                <a:gd name="T10" fmla="*/ 0 w 8"/>
                <a:gd name="T11" fmla="*/ 7 h 18"/>
                <a:gd name="T12" fmla="*/ 0 w 8"/>
                <a:gd name="T13" fmla="*/ 4 h 18"/>
                <a:gd name="T14" fmla="*/ 0 w 8"/>
                <a:gd name="T15" fmla="*/ 0 h 18"/>
                <a:gd name="T16" fmla="*/ 4 w 8"/>
                <a:gd name="T17" fmla="*/ 0 h 18"/>
                <a:gd name="T18" fmla="*/ 4 w 8"/>
                <a:gd name="T19" fmla="*/ 4 h 18"/>
                <a:gd name="T20" fmla="*/ 8 w 8"/>
                <a:gd name="T21" fmla="*/ 4 h 18"/>
                <a:gd name="T22" fmla="*/ 8 w 8"/>
                <a:gd name="T23" fmla="*/ 4 h 18"/>
                <a:gd name="T24" fmla="*/ 8 w 8"/>
                <a:gd name="T25" fmla="*/ 4 h 18"/>
                <a:gd name="T26" fmla="*/ 8 w 8"/>
                <a:gd name="T27" fmla="*/ 4 h 18"/>
                <a:gd name="T28" fmla="*/ 8 w 8"/>
                <a:gd name="T29" fmla="*/ 7 h 18"/>
                <a:gd name="T30" fmla="*/ 8 w 8"/>
                <a:gd name="T31" fmla="*/ 11 h 18"/>
                <a:gd name="T32" fmla="*/ 8 w 8"/>
                <a:gd name="T33" fmla="*/ 11 h 18"/>
                <a:gd name="T34" fmla="*/ 8 w 8"/>
                <a:gd name="T35" fmla="*/ 18 h 18"/>
                <a:gd name="T36" fmla="*/ 8 w 8"/>
                <a:gd name="T37"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 h="18">
                  <a:moveTo>
                    <a:pt x="8" y="18"/>
                  </a:moveTo>
                  <a:lnTo>
                    <a:pt x="4" y="18"/>
                  </a:lnTo>
                  <a:lnTo>
                    <a:pt x="0" y="18"/>
                  </a:lnTo>
                  <a:lnTo>
                    <a:pt x="0" y="18"/>
                  </a:lnTo>
                  <a:lnTo>
                    <a:pt x="0" y="15"/>
                  </a:lnTo>
                  <a:lnTo>
                    <a:pt x="0" y="7"/>
                  </a:lnTo>
                  <a:lnTo>
                    <a:pt x="0" y="4"/>
                  </a:lnTo>
                  <a:lnTo>
                    <a:pt x="0" y="0"/>
                  </a:lnTo>
                  <a:lnTo>
                    <a:pt x="4" y="0"/>
                  </a:lnTo>
                  <a:lnTo>
                    <a:pt x="4" y="4"/>
                  </a:lnTo>
                  <a:lnTo>
                    <a:pt x="8" y="4"/>
                  </a:lnTo>
                  <a:lnTo>
                    <a:pt x="8" y="4"/>
                  </a:lnTo>
                  <a:lnTo>
                    <a:pt x="8" y="4"/>
                  </a:lnTo>
                  <a:lnTo>
                    <a:pt x="8" y="4"/>
                  </a:lnTo>
                  <a:lnTo>
                    <a:pt x="8" y="7"/>
                  </a:lnTo>
                  <a:lnTo>
                    <a:pt x="8" y="11"/>
                  </a:lnTo>
                  <a:lnTo>
                    <a:pt x="8" y="11"/>
                  </a:lnTo>
                  <a:lnTo>
                    <a:pt x="8" y="18"/>
                  </a:lnTo>
                  <a:lnTo>
                    <a:pt x="8"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3" name="Freeform 87">
              <a:extLst>
                <a:ext uri="{FF2B5EF4-FFF2-40B4-BE49-F238E27FC236}">
                  <a16:creationId xmlns:a16="http://schemas.microsoft.com/office/drawing/2014/main" xmlns="" id="{6671E4DE-4A73-4DBA-BB39-2E8630F733B6}"/>
                </a:ext>
              </a:extLst>
            </p:cNvPr>
            <p:cNvSpPr/>
            <p:nvPr/>
          </p:nvSpPr>
          <p:spPr bwMode="auto">
            <a:xfrm>
              <a:off x="5967643" y="3342687"/>
              <a:ext cx="34036" cy="40152"/>
            </a:xfrm>
            <a:custGeom>
              <a:avLst/>
              <a:gdLst>
                <a:gd name="T0" fmla="*/ 0 w 19"/>
                <a:gd name="T1" fmla="*/ 23 h 23"/>
                <a:gd name="T2" fmla="*/ 0 w 19"/>
                <a:gd name="T3" fmla="*/ 23 h 23"/>
                <a:gd name="T4" fmla="*/ 8 w 19"/>
                <a:gd name="T5" fmla="*/ 23 h 23"/>
                <a:gd name="T6" fmla="*/ 8 w 19"/>
                <a:gd name="T7" fmla="*/ 19 h 23"/>
                <a:gd name="T8" fmla="*/ 11 w 19"/>
                <a:gd name="T9" fmla="*/ 19 h 23"/>
                <a:gd name="T10" fmla="*/ 11 w 19"/>
                <a:gd name="T11" fmla="*/ 15 h 23"/>
                <a:gd name="T12" fmla="*/ 15 w 19"/>
                <a:gd name="T13" fmla="*/ 12 h 23"/>
                <a:gd name="T14" fmla="*/ 19 w 19"/>
                <a:gd name="T15" fmla="*/ 12 h 23"/>
                <a:gd name="T16" fmla="*/ 19 w 19"/>
                <a:gd name="T17" fmla="*/ 12 h 23"/>
                <a:gd name="T18" fmla="*/ 19 w 19"/>
                <a:gd name="T19" fmla="*/ 12 h 23"/>
                <a:gd name="T20" fmla="*/ 19 w 19"/>
                <a:gd name="T21" fmla="*/ 8 h 23"/>
                <a:gd name="T22" fmla="*/ 19 w 19"/>
                <a:gd name="T23" fmla="*/ 4 h 23"/>
                <a:gd name="T24" fmla="*/ 15 w 19"/>
                <a:gd name="T25" fmla="*/ 4 h 23"/>
                <a:gd name="T26" fmla="*/ 15 w 19"/>
                <a:gd name="T27" fmla="*/ 0 h 23"/>
                <a:gd name="T28" fmla="*/ 8 w 19"/>
                <a:gd name="T29" fmla="*/ 0 h 23"/>
                <a:gd name="T30" fmla="*/ 8 w 19"/>
                <a:gd name="T31" fmla="*/ 0 h 23"/>
                <a:gd name="T32" fmla="*/ 8 w 19"/>
                <a:gd name="T33" fmla="*/ 0 h 23"/>
                <a:gd name="T34" fmla="*/ 4 w 19"/>
                <a:gd name="T35" fmla="*/ 12 h 23"/>
                <a:gd name="T36" fmla="*/ 4 w 19"/>
                <a:gd name="T37" fmla="*/ 15 h 23"/>
                <a:gd name="T38" fmla="*/ 0 w 19"/>
                <a:gd name="T39" fmla="*/ 19 h 23"/>
                <a:gd name="T40" fmla="*/ 0 w 19"/>
                <a:gd name="T41" fmla="*/ 23 h 23"/>
                <a:gd name="T42" fmla="*/ 0 w 19"/>
                <a:gd name="T43" fmla="*/ 2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9" h="23">
                  <a:moveTo>
                    <a:pt x="0" y="23"/>
                  </a:moveTo>
                  <a:lnTo>
                    <a:pt x="0" y="23"/>
                  </a:lnTo>
                  <a:lnTo>
                    <a:pt x="8" y="23"/>
                  </a:lnTo>
                  <a:lnTo>
                    <a:pt x="8" y="19"/>
                  </a:lnTo>
                  <a:lnTo>
                    <a:pt x="11" y="19"/>
                  </a:lnTo>
                  <a:lnTo>
                    <a:pt x="11" y="15"/>
                  </a:lnTo>
                  <a:lnTo>
                    <a:pt x="15" y="12"/>
                  </a:lnTo>
                  <a:lnTo>
                    <a:pt x="19" y="12"/>
                  </a:lnTo>
                  <a:lnTo>
                    <a:pt x="19" y="12"/>
                  </a:lnTo>
                  <a:lnTo>
                    <a:pt x="19" y="12"/>
                  </a:lnTo>
                  <a:lnTo>
                    <a:pt x="19" y="8"/>
                  </a:lnTo>
                  <a:lnTo>
                    <a:pt x="19" y="4"/>
                  </a:lnTo>
                  <a:lnTo>
                    <a:pt x="15" y="4"/>
                  </a:lnTo>
                  <a:lnTo>
                    <a:pt x="15" y="0"/>
                  </a:lnTo>
                  <a:lnTo>
                    <a:pt x="8" y="0"/>
                  </a:lnTo>
                  <a:lnTo>
                    <a:pt x="8" y="0"/>
                  </a:lnTo>
                  <a:lnTo>
                    <a:pt x="8" y="0"/>
                  </a:lnTo>
                  <a:lnTo>
                    <a:pt x="4" y="12"/>
                  </a:lnTo>
                  <a:lnTo>
                    <a:pt x="4" y="15"/>
                  </a:lnTo>
                  <a:lnTo>
                    <a:pt x="0" y="19"/>
                  </a:lnTo>
                  <a:lnTo>
                    <a:pt x="0" y="23"/>
                  </a:lnTo>
                  <a:lnTo>
                    <a:pt x="0" y="2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4" name="Freeform 88">
              <a:extLst>
                <a:ext uri="{FF2B5EF4-FFF2-40B4-BE49-F238E27FC236}">
                  <a16:creationId xmlns:a16="http://schemas.microsoft.com/office/drawing/2014/main" xmlns="" id="{7112A668-EC9D-4B27-8795-C63463D47C6E}"/>
                </a:ext>
              </a:extLst>
            </p:cNvPr>
            <p:cNvSpPr/>
            <p:nvPr/>
          </p:nvSpPr>
          <p:spPr bwMode="auto">
            <a:xfrm>
              <a:off x="5967642" y="3375856"/>
              <a:ext cx="120024" cy="129184"/>
            </a:xfrm>
            <a:custGeom>
              <a:avLst/>
              <a:gdLst>
                <a:gd name="T0" fmla="*/ 4 w 67"/>
                <a:gd name="T1" fmla="*/ 63 h 74"/>
                <a:gd name="T2" fmla="*/ 4 w 67"/>
                <a:gd name="T3" fmla="*/ 63 h 74"/>
                <a:gd name="T4" fmla="*/ 4 w 67"/>
                <a:gd name="T5" fmla="*/ 63 h 74"/>
                <a:gd name="T6" fmla="*/ 4 w 67"/>
                <a:gd name="T7" fmla="*/ 59 h 74"/>
                <a:gd name="T8" fmla="*/ 4 w 67"/>
                <a:gd name="T9" fmla="*/ 56 h 74"/>
                <a:gd name="T10" fmla="*/ 4 w 67"/>
                <a:gd name="T11" fmla="*/ 52 h 74"/>
                <a:gd name="T12" fmla="*/ 4 w 67"/>
                <a:gd name="T13" fmla="*/ 48 h 74"/>
                <a:gd name="T14" fmla="*/ 8 w 67"/>
                <a:gd name="T15" fmla="*/ 48 h 74"/>
                <a:gd name="T16" fmla="*/ 8 w 67"/>
                <a:gd name="T17" fmla="*/ 45 h 74"/>
                <a:gd name="T18" fmla="*/ 8 w 67"/>
                <a:gd name="T19" fmla="*/ 41 h 74"/>
                <a:gd name="T20" fmla="*/ 8 w 67"/>
                <a:gd name="T21" fmla="*/ 41 h 74"/>
                <a:gd name="T22" fmla="*/ 8 w 67"/>
                <a:gd name="T23" fmla="*/ 26 h 74"/>
                <a:gd name="T24" fmla="*/ 8 w 67"/>
                <a:gd name="T25" fmla="*/ 26 h 74"/>
                <a:gd name="T26" fmla="*/ 8 w 67"/>
                <a:gd name="T27" fmla="*/ 22 h 74"/>
                <a:gd name="T28" fmla="*/ 8 w 67"/>
                <a:gd name="T29" fmla="*/ 19 h 74"/>
                <a:gd name="T30" fmla="*/ 8 w 67"/>
                <a:gd name="T31" fmla="*/ 19 h 74"/>
                <a:gd name="T32" fmla="*/ 8 w 67"/>
                <a:gd name="T33" fmla="*/ 15 h 74"/>
                <a:gd name="T34" fmla="*/ 8 w 67"/>
                <a:gd name="T35" fmla="*/ 15 h 74"/>
                <a:gd name="T36" fmla="*/ 11 w 67"/>
                <a:gd name="T37" fmla="*/ 15 h 74"/>
                <a:gd name="T38" fmla="*/ 11 w 67"/>
                <a:gd name="T39" fmla="*/ 11 h 74"/>
                <a:gd name="T40" fmla="*/ 15 w 67"/>
                <a:gd name="T41" fmla="*/ 11 h 74"/>
                <a:gd name="T42" fmla="*/ 19 w 67"/>
                <a:gd name="T43" fmla="*/ 15 h 74"/>
                <a:gd name="T44" fmla="*/ 22 w 67"/>
                <a:gd name="T45" fmla="*/ 19 h 74"/>
                <a:gd name="T46" fmla="*/ 22 w 67"/>
                <a:gd name="T47" fmla="*/ 19 h 74"/>
                <a:gd name="T48" fmla="*/ 26 w 67"/>
                <a:gd name="T49" fmla="*/ 19 h 74"/>
                <a:gd name="T50" fmla="*/ 59 w 67"/>
                <a:gd name="T51" fmla="*/ 0 h 74"/>
                <a:gd name="T52" fmla="*/ 67 w 67"/>
                <a:gd name="T53" fmla="*/ 19 h 74"/>
                <a:gd name="T54" fmla="*/ 67 w 67"/>
                <a:gd name="T55" fmla="*/ 19 h 74"/>
                <a:gd name="T56" fmla="*/ 59 w 67"/>
                <a:gd name="T57" fmla="*/ 26 h 74"/>
                <a:gd name="T58" fmla="*/ 37 w 67"/>
                <a:gd name="T59" fmla="*/ 30 h 74"/>
                <a:gd name="T60" fmla="*/ 56 w 67"/>
                <a:gd name="T61" fmla="*/ 48 h 74"/>
                <a:gd name="T62" fmla="*/ 48 w 67"/>
                <a:gd name="T63" fmla="*/ 56 h 74"/>
                <a:gd name="T64" fmla="*/ 48 w 67"/>
                <a:gd name="T65" fmla="*/ 63 h 74"/>
                <a:gd name="T66" fmla="*/ 33 w 67"/>
                <a:gd name="T67" fmla="*/ 63 h 74"/>
                <a:gd name="T68" fmla="*/ 22 w 67"/>
                <a:gd name="T69" fmla="*/ 74 h 74"/>
                <a:gd name="T70" fmla="*/ 8 w 67"/>
                <a:gd name="T71" fmla="*/ 71 h 74"/>
                <a:gd name="T72" fmla="*/ 0 w 67"/>
                <a:gd name="T73" fmla="*/ 71 h 74"/>
                <a:gd name="T74" fmla="*/ 0 w 67"/>
                <a:gd name="T75" fmla="*/ 71 h 74"/>
                <a:gd name="T76" fmla="*/ 4 w 67"/>
                <a:gd name="T77" fmla="*/ 67 h 74"/>
                <a:gd name="T78" fmla="*/ 4 w 67"/>
                <a:gd name="T79" fmla="*/ 63 h 74"/>
                <a:gd name="T80" fmla="*/ 4 w 67"/>
                <a:gd name="T81" fmla="*/ 63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7" h="74">
                  <a:moveTo>
                    <a:pt x="4" y="63"/>
                  </a:moveTo>
                  <a:lnTo>
                    <a:pt x="4" y="63"/>
                  </a:lnTo>
                  <a:lnTo>
                    <a:pt x="4" y="63"/>
                  </a:lnTo>
                  <a:lnTo>
                    <a:pt x="4" y="59"/>
                  </a:lnTo>
                  <a:lnTo>
                    <a:pt x="4" y="56"/>
                  </a:lnTo>
                  <a:lnTo>
                    <a:pt x="4" y="52"/>
                  </a:lnTo>
                  <a:lnTo>
                    <a:pt x="4" y="48"/>
                  </a:lnTo>
                  <a:lnTo>
                    <a:pt x="8" y="48"/>
                  </a:lnTo>
                  <a:lnTo>
                    <a:pt x="8" y="45"/>
                  </a:lnTo>
                  <a:lnTo>
                    <a:pt x="8" y="41"/>
                  </a:lnTo>
                  <a:lnTo>
                    <a:pt x="8" y="41"/>
                  </a:lnTo>
                  <a:lnTo>
                    <a:pt x="8" y="26"/>
                  </a:lnTo>
                  <a:lnTo>
                    <a:pt x="8" y="26"/>
                  </a:lnTo>
                  <a:lnTo>
                    <a:pt x="8" y="22"/>
                  </a:lnTo>
                  <a:lnTo>
                    <a:pt x="8" y="19"/>
                  </a:lnTo>
                  <a:lnTo>
                    <a:pt x="8" y="19"/>
                  </a:lnTo>
                  <a:lnTo>
                    <a:pt x="8" y="15"/>
                  </a:lnTo>
                  <a:lnTo>
                    <a:pt x="8" y="15"/>
                  </a:lnTo>
                  <a:lnTo>
                    <a:pt x="11" y="15"/>
                  </a:lnTo>
                  <a:lnTo>
                    <a:pt x="11" y="11"/>
                  </a:lnTo>
                  <a:lnTo>
                    <a:pt x="15" y="11"/>
                  </a:lnTo>
                  <a:lnTo>
                    <a:pt x="19" y="15"/>
                  </a:lnTo>
                  <a:lnTo>
                    <a:pt x="22" y="19"/>
                  </a:lnTo>
                  <a:lnTo>
                    <a:pt x="22" y="19"/>
                  </a:lnTo>
                  <a:lnTo>
                    <a:pt x="26" y="19"/>
                  </a:lnTo>
                  <a:lnTo>
                    <a:pt x="59" y="0"/>
                  </a:lnTo>
                  <a:lnTo>
                    <a:pt x="67" y="19"/>
                  </a:lnTo>
                  <a:lnTo>
                    <a:pt x="67" y="19"/>
                  </a:lnTo>
                  <a:lnTo>
                    <a:pt x="59" y="26"/>
                  </a:lnTo>
                  <a:lnTo>
                    <a:pt x="37" y="30"/>
                  </a:lnTo>
                  <a:lnTo>
                    <a:pt x="56" y="48"/>
                  </a:lnTo>
                  <a:lnTo>
                    <a:pt x="48" y="56"/>
                  </a:lnTo>
                  <a:lnTo>
                    <a:pt x="48" y="63"/>
                  </a:lnTo>
                  <a:lnTo>
                    <a:pt x="33" y="63"/>
                  </a:lnTo>
                  <a:lnTo>
                    <a:pt x="22" y="74"/>
                  </a:lnTo>
                  <a:lnTo>
                    <a:pt x="8" y="71"/>
                  </a:lnTo>
                  <a:lnTo>
                    <a:pt x="0" y="71"/>
                  </a:lnTo>
                  <a:lnTo>
                    <a:pt x="0" y="71"/>
                  </a:lnTo>
                  <a:lnTo>
                    <a:pt x="4" y="67"/>
                  </a:lnTo>
                  <a:lnTo>
                    <a:pt x="4" y="63"/>
                  </a:lnTo>
                  <a:lnTo>
                    <a:pt x="4" y="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5" name="Freeform 89">
              <a:extLst>
                <a:ext uri="{FF2B5EF4-FFF2-40B4-BE49-F238E27FC236}">
                  <a16:creationId xmlns:a16="http://schemas.microsoft.com/office/drawing/2014/main" xmlns="" id="{AD9300B4-E768-4127-B5EC-3D28072DE742}"/>
                </a:ext>
              </a:extLst>
            </p:cNvPr>
            <p:cNvSpPr/>
            <p:nvPr/>
          </p:nvSpPr>
          <p:spPr bwMode="auto">
            <a:xfrm>
              <a:off x="5967641" y="3409024"/>
              <a:ext cx="610863" cy="452142"/>
            </a:xfrm>
            <a:custGeom>
              <a:avLst/>
              <a:gdLst>
                <a:gd name="T0" fmla="*/ 207 w 341"/>
                <a:gd name="T1" fmla="*/ 55 h 259"/>
                <a:gd name="T2" fmla="*/ 82 w 341"/>
                <a:gd name="T3" fmla="*/ 3 h 259"/>
                <a:gd name="T4" fmla="*/ 37 w 341"/>
                <a:gd name="T5" fmla="*/ 11 h 259"/>
                <a:gd name="T6" fmla="*/ 48 w 341"/>
                <a:gd name="T7" fmla="*/ 44 h 259"/>
                <a:gd name="T8" fmla="*/ 8 w 341"/>
                <a:gd name="T9" fmla="*/ 52 h 259"/>
                <a:gd name="T10" fmla="*/ 0 w 341"/>
                <a:gd name="T11" fmla="*/ 63 h 259"/>
                <a:gd name="T12" fmla="*/ 0 w 341"/>
                <a:gd name="T13" fmla="*/ 66 h 259"/>
                <a:gd name="T14" fmla="*/ 8 w 341"/>
                <a:gd name="T15" fmla="*/ 70 h 259"/>
                <a:gd name="T16" fmla="*/ 15 w 341"/>
                <a:gd name="T17" fmla="*/ 81 h 259"/>
                <a:gd name="T18" fmla="*/ 22 w 341"/>
                <a:gd name="T19" fmla="*/ 89 h 259"/>
                <a:gd name="T20" fmla="*/ 26 w 341"/>
                <a:gd name="T21" fmla="*/ 96 h 259"/>
                <a:gd name="T22" fmla="*/ 33 w 341"/>
                <a:gd name="T23" fmla="*/ 103 h 259"/>
                <a:gd name="T24" fmla="*/ 41 w 341"/>
                <a:gd name="T25" fmla="*/ 115 h 259"/>
                <a:gd name="T26" fmla="*/ 45 w 341"/>
                <a:gd name="T27" fmla="*/ 122 h 259"/>
                <a:gd name="T28" fmla="*/ 48 w 341"/>
                <a:gd name="T29" fmla="*/ 129 h 259"/>
                <a:gd name="T30" fmla="*/ 56 w 341"/>
                <a:gd name="T31" fmla="*/ 129 h 259"/>
                <a:gd name="T32" fmla="*/ 67 w 341"/>
                <a:gd name="T33" fmla="*/ 141 h 259"/>
                <a:gd name="T34" fmla="*/ 67 w 341"/>
                <a:gd name="T35" fmla="*/ 144 h 259"/>
                <a:gd name="T36" fmla="*/ 74 w 341"/>
                <a:gd name="T37" fmla="*/ 159 h 259"/>
                <a:gd name="T38" fmla="*/ 74 w 341"/>
                <a:gd name="T39" fmla="*/ 167 h 259"/>
                <a:gd name="T40" fmla="*/ 78 w 341"/>
                <a:gd name="T41" fmla="*/ 178 h 259"/>
                <a:gd name="T42" fmla="*/ 89 w 341"/>
                <a:gd name="T43" fmla="*/ 192 h 259"/>
                <a:gd name="T44" fmla="*/ 96 w 341"/>
                <a:gd name="T45" fmla="*/ 196 h 259"/>
                <a:gd name="T46" fmla="*/ 104 w 341"/>
                <a:gd name="T47" fmla="*/ 200 h 259"/>
                <a:gd name="T48" fmla="*/ 107 w 341"/>
                <a:gd name="T49" fmla="*/ 204 h 259"/>
                <a:gd name="T50" fmla="*/ 115 w 341"/>
                <a:gd name="T51" fmla="*/ 222 h 259"/>
                <a:gd name="T52" fmla="*/ 133 w 341"/>
                <a:gd name="T53" fmla="*/ 241 h 259"/>
                <a:gd name="T54" fmla="*/ 141 w 341"/>
                <a:gd name="T55" fmla="*/ 252 h 259"/>
                <a:gd name="T56" fmla="*/ 152 w 341"/>
                <a:gd name="T57" fmla="*/ 244 h 259"/>
                <a:gd name="T58" fmla="*/ 156 w 341"/>
                <a:gd name="T59" fmla="*/ 233 h 259"/>
                <a:gd name="T60" fmla="*/ 185 w 341"/>
                <a:gd name="T61" fmla="*/ 241 h 259"/>
                <a:gd name="T62" fmla="*/ 230 w 341"/>
                <a:gd name="T63" fmla="*/ 226 h 259"/>
                <a:gd name="T64" fmla="*/ 337 w 341"/>
                <a:gd name="T65" fmla="*/ 152 h 259"/>
                <a:gd name="T66" fmla="*/ 282 w 341"/>
                <a:gd name="T67" fmla="*/ 148 h 259"/>
                <a:gd name="T68" fmla="*/ 274 w 341"/>
                <a:gd name="T69" fmla="*/ 126 h 259"/>
                <a:gd name="T70" fmla="*/ 274 w 341"/>
                <a:gd name="T71" fmla="*/ 126 h 259"/>
                <a:gd name="T72" fmla="*/ 270 w 341"/>
                <a:gd name="T73" fmla="*/ 122 h 259"/>
                <a:gd name="T74" fmla="*/ 263 w 341"/>
                <a:gd name="T75" fmla="*/ 118 h 259"/>
                <a:gd name="T76" fmla="*/ 259 w 341"/>
                <a:gd name="T77" fmla="*/ 115 h 259"/>
                <a:gd name="T78" fmla="*/ 248 w 341"/>
                <a:gd name="T79" fmla="*/ 100 h 259"/>
                <a:gd name="T80" fmla="*/ 248 w 341"/>
                <a:gd name="T81" fmla="*/ 89 h 259"/>
                <a:gd name="T82" fmla="*/ 244 w 341"/>
                <a:gd name="T83" fmla="*/ 85 h 259"/>
                <a:gd name="T84" fmla="*/ 233 w 341"/>
                <a:gd name="T85" fmla="*/ 74 h 259"/>
                <a:gd name="T86" fmla="*/ 237 w 341"/>
                <a:gd name="T87" fmla="*/ 74 h 259"/>
                <a:gd name="T88" fmla="*/ 226 w 341"/>
                <a:gd name="T89" fmla="*/ 70 h 259"/>
                <a:gd name="T90" fmla="*/ 219 w 341"/>
                <a:gd name="T91" fmla="*/ 59 h 259"/>
                <a:gd name="T92" fmla="*/ 219 w 341"/>
                <a:gd name="T93" fmla="*/ 55 h 2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341" h="259">
                  <a:moveTo>
                    <a:pt x="219" y="55"/>
                  </a:moveTo>
                  <a:lnTo>
                    <a:pt x="207" y="59"/>
                  </a:lnTo>
                  <a:lnTo>
                    <a:pt x="207" y="55"/>
                  </a:lnTo>
                  <a:lnTo>
                    <a:pt x="193" y="52"/>
                  </a:lnTo>
                  <a:lnTo>
                    <a:pt x="159" y="52"/>
                  </a:lnTo>
                  <a:lnTo>
                    <a:pt x="82" y="3"/>
                  </a:lnTo>
                  <a:lnTo>
                    <a:pt x="67" y="0"/>
                  </a:lnTo>
                  <a:lnTo>
                    <a:pt x="59" y="7"/>
                  </a:lnTo>
                  <a:lnTo>
                    <a:pt x="37" y="11"/>
                  </a:lnTo>
                  <a:lnTo>
                    <a:pt x="56" y="29"/>
                  </a:lnTo>
                  <a:lnTo>
                    <a:pt x="48" y="37"/>
                  </a:lnTo>
                  <a:lnTo>
                    <a:pt x="48" y="44"/>
                  </a:lnTo>
                  <a:lnTo>
                    <a:pt x="33" y="44"/>
                  </a:lnTo>
                  <a:lnTo>
                    <a:pt x="22" y="55"/>
                  </a:lnTo>
                  <a:lnTo>
                    <a:pt x="8" y="52"/>
                  </a:lnTo>
                  <a:lnTo>
                    <a:pt x="0" y="52"/>
                  </a:lnTo>
                  <a:lnTo>
                    <a:pt x="0" y="55"/>
                  </a:lnTo>
                  <a:lnTo>
                    <a:pt x="0" y="63"/>
                  </a:lnTo>
                  <a:lnTo>
                    <a:pt x="0" y="66"/>
                  </a:lnTo>
                  <a:lnTo>
                    <a:pt x="0" y="70"/>
                  </a:lnTo>
                  <a:lnTo>
                    <a:pt x="0" y="66"/>
                  </a:lnTo>
                  <a:lnTo>
                    <a:pt x="4" y="70"/>
                  </a:lnTo>
                  <a:lnTo>
                    <a:pt x="4" y="66"/>
                  </a:lnTo>
                  <a:lnTo>
                    <a:pt x="8" y="70"/>
                  </a:lnTo>
                  <a:lnTo>
                    <a:pt x="8" y="70"/>
                  </a:lnTo>
                  <a:lnTo>
                    <a:pt x="15" y="77"/>
                  </a:lnTo>
                  <a:lnTo>
                    <a:pt x="15" y="81"/>
                  </a:lnTo>
                  <a:lnTo>
                    <a:pt x="15" y="81"/>
                  </a:lnTo>
                  <a:lnTo>
                    <a:pt x="19" y="85"/>
                  </a:lnTo>
                  <a:lnTo>
                    <a:pt x="22" y="89"/>
                  </a:lnTo>
                  <a:lnTo>
                    <a:pt x="22" y="89"/>
                  </a:lnTo>
                  <a:lnTo>
                    <a:pt x="26" y="96"/>
                  </a:lnTo>
                  <a:lnTo>
                    <a:pt x="26" y="96"/>
                  </a:lnTo>
                  <a:lnTo>
                    <a:pt x="30" y="100"/>
                  </a:lnTo>
                  <a:lnTo>
                    <a:pt x="30" y="100"/>
                  </a:lnTo>
                  <a:lnTo>
                    <a:pt x="33" y="103"/>
                  </a:lnTo>
                  <a:lnTo>
                    <a:pt x="33" y="107"/>
                  </a:lnTo>
                  <a:lnTo>
                    <a:pt x="37" y="107"/>
                  </a:lnTo>
                  <a:lnTo>
                    <a:pt x="41" y="115"/>
                  </a:lnTo>
                  <a:lnTo>
                    <a:pt x="45" y="115"/>
                  </a:lnTo>
                  <a:lnTo>
                    <a:pt x="45" y="118"/>
                  </a:lnTo>
                  <a:lnTo>
                    <a:pt x="45" y="122"/>
                  </a:lnTo>
                  <a:lnTo>
                    <a:pt x="45" y="126"/>
                  </a:lnTo>
                  <a:lnTo>
                    <a:pt x="45" y="126"/>
                  </a:lnTo>
                  <a:lnTo>
                    <a:pt x="48" y="129"/>
                  </a:lnTo>
                  <a:lnTo>
                    <a:pt x="48" y="129"/>
                  </a:lnTo>
                  <a:lnTo>
                    <a:pt x="52" y="129"/>
                  </a:lnTo>
                  <a:lnTo>
                    <a:pt x="56" y="129"/>
                  </a:lnTo>
                  <a:lnTo>
                    <a:pt x="59" y="133"/>
                  </a:lnTo>
                  <a:lnTo>
                    <a:pt x="63" y="137"/>
                  </a:lnTo>
                  <a:lnTo>
                    <a:pt x="67" y="141"/>
                  </a:lnTo>
                  <a:lnTo>
                    <a:pt x="67" y="141"/>
                  </a:lnTo>
                  <a:lnTo>
                    <a:pt x="67" y="144"/>
                  </a:lnTo>
                  <a:lnTo>
                    <a:pt x="67" y="144"/>
                  </a:lnTo>
                  <a:lnTo>
                    <a:pt x="70" y="148"/>
                  </a:lnTo>
                  <a:lnTo>
                    <a:pt x="74" y="152"/>
                  </a:lnTo>
                  <a:lnTo>
                    <a:pt x="74" y="159"/>
                  </a:lnTo>
                  <a:lnTo>
                    <a:pt x="74" y="159"/>
                  </a:lnTo>
                  <a:lnTo>
                    <a:pt x="74" y="163"/>
                  </a:lnTo>
                  <a:lnTo>
                    <a:pt x="74" y="167"/>
                  </a:lnTo>
                  <a:lnTo>
                    <a:pt x="74" y="167"/>
                  </a:lnTo>
                  <a:lnTo>
                    <a:pt x="74" y="174"/>
                  </a:lnTo>
                  <a:lnTo>
                    <a:pt x="78" y="178"/>
                  </a:lnTo>
                  <a:lnTo>
                    <a:pt x="78" y="181"/>
                  </a:lnTo>
                  <a:lnTo>
                    <a:pt x="78" y="181"/>
                  </a:lnTo>
                  <a:lnTo>
                    <a:pt x="89" y="192"/>
                  </a:lnTo>
                  <a:lnTo>
                    <a:pt x="89" y="192"/>
                  </a:lnTo>
                  <a:lnTo>
                    <a:pt x="93" y="192"/>
                  </a:lnTo>
                  <a:lnTo>
                    <a:pt x="96" y="196"/>
                  </a:lnTo>
                  <a:lnTo>
                    <a:pt x="96" y="196"/>
                  </a:lnTo>
                  <a:lnTo>
                    <a:pt x="104" y="200"/>
                  </a:lnTo>
                  <a:lnTo>
                    <a:pt x="104" y="200"/>
                  </a:lnTo>
                  <a:lnTo>
                    <a:pt x="107" y="204"/>
                  </a:lnTo>
                  <a:lnTo>
                    <a:pt x="107" y="204"/>
                  </a:lnTo>
                  <a:lnTo>
                    <a:pt x="107" y="204"/>
                  </a:lnTo>
                  <a:lnTo>
                    <a:pt x="111" y="218"/>
                  </a:lnTo>
                  <a:lnTo>
                    <a:pt x="115" y="218"/>
                  </a:lnTo>
                  <a:lnTo>
                    <a:pt x="115" y="222"/>
                  </a:lnTo>
                  <a:lnTo>
                    <a:pt x="130" y="233"/>
                  </a:lnTo>
                  <a:lnTo>
                    <a:pt x="130" y="233"/>
                  </a:lnTo>
                  <a:lnTo>
                    <a:pt x="133" y="241"/>
                  </a:lnTo>
                  <a:lnTo>
                    <a:pt x="137" y="241"/>
                  </a:lnTo>
                  <a:lnTo>
                    <a:pt x="141" y="252"/>
                  </a:lnTo>
                  <a:lnTo>
                    <a:pt x="141" y="252"/>
                  </a:lnTo>
                  <a:lnTo>
                    <a:pt x="145" y="252"/>
                  </a:lnTo>
                  <a:lnTo>
                    <a:pt x="148" y="248"/>
                  </a:lnTo>
                  <a:lnTo>
                    <a:pt x="152" y="244"/>
                  </a:lnTo>
                  <a:lnTo>
                    <a:pt x="148" y="241"/>
                  </a:lnTo>
                  <a:lnTo>
                    <a:pt x="152" y="233"/>
                  </a:lnTo>
                  <a:lnTo>
                    <a:pt x="156" y="233"/>
                  </a:lnTo>
                  <a:lnTo>
                    <a:pt x="159" y="237"/>
                  </a:lnTo>
                  <a:lnTo>
                    <a:pt x="170" y="237"/>
                  </a:lnTo>
                  <a:lnTo>
                    <a:pt x="185" y="241"/>
                  </a:lnTo>
                  <a:lnTo>
                    <a:pt x="200" y="248"/>
                  </a:lnTo>
                  <a:lnTo>
                    <a:pt x="200" y="259"/>
                  </a:lnTo>
                  <a:lnTo>
                    <a:pt x="230" y="226"/>
                  </a:lnTo>
                  <a:lnTo>
                    <a:pt x="337" y="196"/>
                  </a:lnTo>
                  <a:lnTo>
                    <a:pt x="341" y="163"/>
                  </a:lnTo>
                  <a:lnTo>
                    <a:pt x="337" y="152"/>
                  </a:lnTo>
                  <a:lnTo>
                    <a:pt x="337" y="152"/>
                  </a:lnTo>
                  <a:lnTo>
                    <a:pt x="330" y="155"/>
                  </a:lnTo>
                  <a:lnTo>
                    <a:pt x="282" y="148"/>
                  </a:lnTo>
                  <a:lnTo>
                    <a:pt x="278" y="137"/>
                  </a:lnTo>
                  <a:lnTo>
                    <a:pt x="274" y="133"/>
                  </a:lnTo>
                  <a:lnTo>
                    <a:pt x="274" y="126"/>
                  </a:lnTo>
                  <a:lnTo>
                    <a:pt x="274" y="126"/>
                  </a:lnTo>
                  <a:lnTo>
                    <a:pt x="274" y="129"/>
                  </a:lnTo>
                  <a:lnTo>
                    <a:pt x="274" y="126"/>
                  </a:lnTo>
                  <a:lnTo>
                    <a:pt x="274" y="126"/>
                  </a:lnTo>
                  <a:lnTo>
                    <a:pt x="274" y="122"/>
                  </a:lnTo>
                  <a:lnTo>
                    <a:pt x="270" y="122"/>
                  </a:lnTo>
                  <a:lnTo>
                    <a:pt x="270" y="122"/>
                  </a:lnTo>
                  <a:lnTo>
                    <a:pt x="270" y="122"/>
                  </a:lnTo>
                  <a:lnTo>
                    <a:pt x="263" y="118"/>
                  </a:lnTo>
                  <a:lnTo>
                    <a:pt x="263" y="118"/>
                  </a:lnTo>
                  <a:lnTo>
                    <a:pt x="263" y="118"/>
                  </a:lnTo>
                  <a:lnTo>
                    <a:pt x="259" y="115"/>
                  </a:lnTo>
                  <a:lnTo>
                    <a:pt x="259" y="111"/>
                  </a:lnTo>
                  <a:lnTo>
                    <a:pt x="252" y="100"/>
                  </a:lnTo>
                  <a:lnTo>
                    <a:pt x="248" y="100"/>
                  </a:lnTo>
                  <a:lnTo>
                    <a:pt x="248" y="100"/>
                  </a:lnTo>
                  <a:lnTo>
                    <a:pt x="248" y="96"/>
                  </a:lnTo>
                  <a:lnTo>
                    <a:pt x="248" y="89"/>
                  </a:lnTo>
                  <a:lnTo>
                    <a:pt x="248" y="89"/>
                  </a:lnTo>
                  <a:lnTo>
                    <a:pt x="244" y="85"/>
                  </a:lnTo>
                  <a:lnTo>
                    <a:pt x="244" y="85"/>
                  </a:lnTo>
                  <a:lnTo>
                    <a:pt x="237" y="77"/>
                  </a:lnTo>
                  <a:lnTo>
                    <a:pt x="237" y="77"/>
                  </a:lnTo>
                  <a:lnTo>
                    <a:pt x="233" y="74"/>
                  </a:lnTo>
                  <a:lnTo>
                    <a:pt x="233" y="74"/>
                  </a:lnTo>
                  <a:lnTo>
                    <a:pt x="233" y="74"/>
                  </a:lnTo>
                  <a:lnTo>
                    <a:pt x="237" y="74"/>
                  </a:lnTo>
                  <a:lnTo>
                    <a:pt x="233" y="74"/>
                  </a:lnTo>
                  <a:lnTo>
                    <a:pt x="233" y="74"/>
                  </a:lnTo>
                  <a:lnTo>
                    <a:pt x="226" y="70"/>
                  </a:lnTo>
                  <a:lnTo>
                    <a:pt x="222" y="63"/>
                  </a:lnTo>
                  <a:lnTo>
                    <a:pt x="222" y="59"/>
                  </a:lnTo>
                  <a:lnTo>
                    <a:pt x="219" y="59"/>
                  </a:lnTo>
                  <a:lnTo>
                    <a:pt x="219" y="55"/>
                  </a:lnTo>
                  <a:lnTo>
                    <a:pt x="219" y="59"/>
                  </a:lnTo>
                  <a:lnTo>
                    <a:pt x="219" y="5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6" name="Freeform 90">
              <a:extLst>
                <a:ext uri="{FF2B5EF4-FFF2-40B4-BE49-F238E27FC236}">
                  <a16:creationId xmlns:a16="http://schemas.microsoft.com/office/drawing/2014/main" xmlns="" id="{AC977477-08C3-4D5E-8F5C-DFBA1ED08DBC}"/>
                </a:ext>
              </a:extLst>
            </p:cNvPr>
            <p:cNvSpPr/>
            <p:nvPr/>
          </p:nvSpPr>
          <p:spPr bwMode="auto">
            <a:xfrm>
              <a:off x="6438778" y="3576613"/>
              <a:ext cx="19705" cy="45388"/>
            </a:xfrm>
            <a:custGeom>
              <a:avLst/>
              <a:gdLst>
                <a:gd name="T0" fmla="*/ 7 w 11"/>
                <a:gd name="T1" fmla="*/ 26 h 26"/>
                <a:gd name="T2" fmla="*/ 7 w 11"/>
                <a:gd name="T3" fmla="*/ 26 h 26"/>
                <a:gd name="T4" fmla="*/ 0 w 11"/>
                <a:gd name="T5" fmla="*/ 22 h 26"/>
                <a:gd name="T6" fmla="*/ 0 w 11"/>
                <a:gd name="T7" fmla="*/ 22 h 26"/>
                <a:gd name="T8" fmla="*/ 0 w 11"/>
                <a:gd name="T9" fmla="*/ 22 h 26"/>
                <a:gd name="T10" fmla="*/ 0 w 11"/>
                <a:gd name="T11" fmla="*/ 19 h 26"/>
                <a:gd name="T12" fmla="*/ 0 w 11"/>
                <a:gd name="T13" fmla="*/ 19 h 26"/>
                <a:gd name="T14" fmla="*/ 0 w 11"/>
                <a:gd name="T15" fmla="*/ 15 h 26"/>
                <a:gd name="T16" fmla="*/ 0 w 11"/>
                <a:gd name="T17" fmla="*/ 11 h 26"/>
                <a:gd name="T18" fmla="*/ 0 w 11"/>
                <a:gd name="T19" fmla="*/ 11 h 26"/>
                <a:gd name="T20" fmla="*/ 0 w 11"/>
                <a:gd name="T21" fmla="*/ 11 h 26"/>
                <a:gd name="T22" fmla="*/ 0 w 11"/>
                <a:gd name="T23" fmla="*/ 7 h 26"/>
                <a:gd name="T24" fmla="*/ 0 w 11"/>
                <a:gd name="T25" fmla="*/ 7 h 26"/>
                <a:gd name="T26" fmla="*/ 0 w 11"/>
                <a:gd name="T27" fmla="*/ 4 h 26"/>
                <a:gd name="T28" fmla="*/ 4 w 11"/>
                <a:gd name="T29" fmla="*/ 4 h 26"/>
                <a:gd name="T30" fmla="*/ 4 w 11"/>
                <a:gd name="T31" fmla="*/ 4 h 26"/>
                <a:gd name="T32" fmla="*/ 4 w 11"/>
                <a:gd name="T33" fmla="*/ 4 h 26"/>
                <a:gd name="T34" fmla="*/ 4 w 11"/>
                <a:gd name="T35" fmla="*/ 0 h 26"/>
                <a:gd name="T36" fmla="*/ 4 w 11"/>
                <a:gd name="T37" fmla="*/ 0 h 26"/>
                <a:gd name="T38" fmla="*/ 7 w 11"/>
                <a:gd name="T39" fmla="*/ 4 h 26"/>
                <a:gd name="T40" fmla="*/ 7 w 11"/>
                <a:gd name="T41" fmla="*/ 4 h 26"/>
                <a:gd name="T42" fmla="*/ 11 w 11"/>
                <a:gd name="T43" fmla="*/ 4 h 26"/>
                <a:gd name="T44" fmla="*/ 11 w 11"/>
                <a:gd name="T45" fmla="*/ 4 h 26"/>
                <a:gd name="T46" fmla="*/ 7 w 11"/>
                <a:gd name="T47" fmla="*/ 11 h 26"/>
                <a:gd name="T48" fmla="*/ 7 w 11"/>
                <a:gd name="T49" fmla="*/ 11 h 26"/>
                <a:gd name="T50" fmla="*/ 7 w 11"/>
                <a:gd name="T51" fmla="*/ 15 h 26"/>
                <a:gd name="T52" fmla="*/ 11 w 11"/>
                <a:gd name="T53" fmla="*/ 15 h 26"/>
                <a:gd name="T54" fmla="*/ 11 w 11"/>
                <a:gd name="T55" fmla="*/ 19 h 26"/>
                <a:gd name="T56" fmla="*/ 11 w 11"/>
                <a:gd name="T57" fmla="*/ 26 h 26"/>
                <a:gd name="T58" fmla="*/ 7 w 11"/>
                <a:gd name="T59" fmla="*/ 26 h 26"/>
                <a:gd name="T60" fmla="*/ 7 w 11"/>
                <a:gd name="T61"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1" h="26">
                  <a:moveTo>
                    <a:pt x="7" y="26"/>
                  </a:moveTo>
                  <a:lnTo>
                    <a:pt x="7" y="26"/>
                  </a:lnTo>
                  <a:lnTo>
                    <a:pt x="0" y="22"/>
                  </a:lnTo>
                  <a:lnTo>
                    <a:pt x="0" y="22"/>
                  </a:lnTo>
                  <a:lnTo>
                    <a:pt x="0" y="22"/>
                  </a:lnTo>
                  <a:lnTo>
                    <a:pt x="0" y="19"/>
                  </a:lnTo>
                  <a:lnTo>
                    <a:pt x="0" y="19"/>
                  </a:lnTo>
                  <a:lnTo>
                    <a:pt x="0" y="15"/>
                  </a:lnTo>
                  <a:lnTo>
                    <a:pt x="0" y="11"/>
                  </a:lnTo>
                  <a:lnTo>
                    <a:pt x="0" y="11"/>
                  </a:lnTo>
                  <a:lnTo>
                    <a:pt x="0" y="11"/>
                  </a:lnTo>
                  <a:lnTo>
                    <a:pt x="0" y="7"/>
                  </a:lnTo>
                  <a:lnTo>
                    <a:pt x="0" y="7"/>
                  </a:lnTo>
                  <a:lnTo>
                    <a:pt x="0" y="4"/>
                  </a:lnTo>
                  <a:lnTo>
                    <a:pt x="4" y="4"/>
                  </a:lnTo>
                  <a:lnTo>
                    <a:pt x="4" y="4"/>
                  </a:lnTo>
                  <a:lnTo>
                    <a:pt x="4" y="4"/>
                  </a:lnTo>
                  <a:lnTo>
                    <a:pt x="4" y="0"/>
                  </a:lnTo>
                  <a:lnTo>
                    <a:pt x="4" y="0"/>
                  </a:lnTo>
                  <a:lnTo>
                    <a:pt x="7" y="4"/>
                  </a:lnTo>
                  <a:lnTo>
                    <a:pt x="7" y="4"/>
                  </a:lnTo>
                  <a:lnTo>
                    <a:pt x="11" y="4"/>
                  </a:lnTo>
                  <a:lnTo>
                    <a:pt x="11" y="4"/>
                  </a:lnTo>
                  <a:lnTo>
                    <a:pt x="7" y="11"/>
                  </a:lnTo>
                  <a:lnTo>
                    <a:pt x="7" y="11"/>
                  </a:lnTo>
                  <a:lnTo>
                    <a:pt x="7" y="15"/>
                  </a:lnTo>
                  <a:lnTo>
                    <a:pt x="11" y="15"/>
                  </a:lnTo>
                  <a:lnTo>
                    <a:pt x="11" y="19"/>
                  </a:lnTo>
                  <a:lnTo>
                    <a:pt x="11" y="26"/>
                  </a:lnTo>
                  <a:lnTo>
                    <a:pt x="7" y="26"/>
                  </a:lnTo>
                  <a:lnTo>
                    <a:pt x="7"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7" name="Freeform 91">
              <a:extLst>
                <a:ext uri="{FF2B5EF4-FFF2-40B4-BE49-F238E27FC236}">
                  <a16:creationId xmlns:a16="http://schemas.microsoft.com/office/drawing/2014/main" xmlns="" id="{489A8F92-BDEE-46B0-BA2E-B05F6AB2F5AD}"/>
                </a:ext>
              </a:extLst>
            </p:cNvPr>
            <p:cNvSpPr/>
            <p:nvPr/>
          </p:nvSpPr>
          <p:spPr bwMode="auto">
            <a:xfrm>
              <a:off x="6458483" y="3583596"/>
              <a:ext cx="146894" cy="96015"/>
            </a:xfrm>
            <a:custGeom>
              <a:avLst/>
              <a:gdLst>
                <a:gd name="T0" fmla="*/ 0 w 82"/>
                <a:gd name="T1" fmla="*/ 26 h 55"/>
                <a:gd name="T2" fmla="*/ 0 w 82"/>
                <a:gd name="T3" fmla="*/ 33 h 55"/>
                <a:gd name="T4" fmla="*/ 4 w 82"/>
                <a:gd name="T5" fmla="*/ 37 h 55"/>
                <a:gd name="T6" fmla="*/ 8 w 82"/>
                <a:gd name="T7" fmla="*/ 48 h 55"/>
                <a:gd name="T8" fmla="*/ 56 w 82"/>
                <a:gd name="T9" fmla="*/ 55 h 55"/>
                <a:gd name="T10" fmla="*/ 63 w 82"/>
                <a:gd name="T11" fmla="*/ 52 h 55"/>
                <a:gd name="T12" fmla="*/ 78 w 82"/>
                <a:gd name="T13" fmla="*/ 11 h 55"/>
                <a:gd name="T14" fmla="*/ 82 w 82"/>
                <a:gd name="T15" fmla="*/ 11 h 55"/>
                <a:gd name="T16" fmla="*/ 78 w 82"/>
                <a:gd name="T17" fmla="*/ 7 h 55"/>
                <a:gd name="T18" fmla="*/ 78 w 82"/>
                <a:gd name="T19" fmla="*/ 3 h 55"/>
                <a:gd name="T20" fmla="*/ 78 w 82"/>
                <a:gd name="T21" fmla="*/ 7 h 55"/>
                <a:gd name="T22" fmla="*/ 78 w 82"/>
                <a:gd name="T23" fmla="*/ 3 h 55"/>
                <a:gd name="T24" fmla="*/ 78 w 82"/>
                <a:gd name="T25" fmla="*/ 3 h 55"/>
                <a:gd name="T26" fmla="*/ 74 w 82"/>
                <a:gd name="T27" fmla="*/ 3 h 55"/>
                <a:gd name="T28" fmla="*/ 74 w 82"/>
                <a:gd name="T29" fmla="*/ 0 h 55"/>
                <a:gd name="T30" fmla="*/ 74 w 82"/>
                <a:gd name="T31" fmla="*/ 0 h 55"/>
                <a:gd name="T32" fmla="*/ 74 w 82"/>
                <a:gd name="T33" fmla="*/ 0 h 55"/>
                <a:gd name="T34" fmla="*/ 70 w 82"/>
                <a:gd name="T35" fmla="*/ 3 h 55"/>
                <a:gd name="T36" fmla="*/ 63 w 82"/>
                <a:gd name="T37" fmla="*/ 7 h 55"/>
                <a:gd name="T38" fmla="*/ 63 w 82"/>
                <a:gd name="T39" fmla="*/ 11 h 55"/>
                <a:gd name="T40" fmla="*/ 52 w 82"/>
                <a:gd name="T41" fmla="*/ 18 h 55"/>
                <a:gd name="T42" fmla="*/ 52 w 82"/>
                <a:gd name="T43" fmla="*/ 22 h 55"/>
                <a:gd name="T44" fmla="*/ 52 w 82"/>
                <a:gd name="T45" fmla="*/ 22 h 55"/>
                <a:gd name="T46" fmla="*/ 52 w 82"/>
                <a:gd name="T47" fmla="*/ 22 h 55"/>
                <a:gd name="T48" fmla="*/ 48 w 82"/>
                <a:gd name="T49" fmla="*/ 26 h 55"/>
                <a:gd name="T50" fmla="*/ 48 w 82"/>
                <a:gd name="T51" fmla="*/ 26 h 55"/>
                <a:gd name="T52" fmla="*/ 45 w 82"/>
                <a:gd name="T53" fmla="*/ 26 h 55"/>
                <a:gd name="T54" fmla="*/ 45 w 82"/>
                <a:gd name="T55" fmla="*/ 26 h 55"/>
                <a:gd name="T56" fmla="*/ 45 w 82"/>
                <a:gd name="T57" fmla="*/ 29 h 55"/>
                <a:gd name="T58" fmla="*/ 45 w 82"/>
                <a:gd name="T59" fmla="*/ 29 h 55"/>
                <a:gd name="T60" fmla="*/ 41 w 82"/>
                <a:gd name="T61" fmla="*/ 29 h 55"/>
                <a:gd name="T62" fmla="*/ 37 w 82"/>
                <a:gd name="T63" fmla="*/ 29 h 55"/>
                <a:gd name="T64" fmla="*/ 33 w 82"/>
                <a:gd name="T65" fmla="*/ 33 h 55"/>
                <a:gd name="T66" fmla="*/ 33 w 82"/>
                <a:gd name="T67" fmla="*/ 29 h 55"/>
                <a:gd name="T68" fmla="*/ 30 w 82"/>
                <a:gd name="T69" fmla="*/ 29 h 55"/>
                <a:gd name="T70" fmla="*/ 26 w 82"/>
                <a:gd name="T71" fmla="*/ 29 h 55"/>
                <a:gd name="T72" fmla="*/ 26 w 82"/>
                <a:gd name="T73" fmla="*/ 29 h 55"/>
                <a:gd name="T74" fmla="*/ 19 w 82"/>
                <a:gd name="T75" fmla="*/ 29 h 55"/>
                <a:gd name="T76" fmla="*/ 11 w 82"/>
                <a:gd name="T77" fmla="*/ 33 h 55"/>
                <a:gd name="T78" fmla="*/ 11 w 82"/>
                <a:gd name="T79" fmla="*/ 33 h 55"/>
                <a:gd name="T80" fmla="*/ 8 w 82"/>
                <a:gd name="T81" fmla="*/ 33 h 55"/>
                <a:gd name="T82" fmla="*/ 4 w 82"/>
                <a:gd name="T83" fmla="*/ 33 h 55"/>
                <a:gd name="T84" fmla="*/ 4 w 82"/>
                <a:gd name="T85" fmla="*/ 26 h 55"/>
                <a:gd name="T86" fmla="*/ 4 w 82"/>
                <a:gd name="T87" fmla="*/ 29 h 55"/>
                <a:gd name="T88" fmla="*/ 0 w 82"/>
                <a:gd name="T89" fmla="*/ 26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82" h="55">
                  <a:moveTo>
                    <a:pt x="0" y="26"/>
                  </a:moveTo>
                  <a:lnTo>
                    <a:pt x="0" y="33"/>
                  </a:lnTo>
                  <a:lnTo>
                    <a:pt x="4" y="37"/>
                  </a:lnTo>
                  <a:lnTo>
                    <a:pt x="8" y="48"/>
                  </a:lnTo>
                  <a:lnTo>
                    <a:pt x="56" y="55"/>
                  </a:lnTo>
                  <a:lnTo>
                    <a:pt x="63" y="52"/>
                  </a:lnTo>
                  <a:lnTo>
                    <a:pt x="78" y="11"/>
                  </a:lnTo>
                  <a:lnTo>
                    <a:pt x="82" y="11"/>
                  </a:lnTo>
                  <a:lnTo>
                    <a:pt x="78" y="7"/>
                  </a:lnTo>
                  <a:lnTo>
                    <a:pt x="78" y="3"/>
                  </a:lnTo>
                  <a:lnTo>
                    <a:pt x="78" y="7"/>
                  </a:lnTo>
                  <a:lnTo>
                    <a:pt x="78" y="3"/>
                  </a:lnTo>
                  <a:lnTo>
                    <a:pt x="78" y="3"/>
                  </a:lnTo>
                  <a:lnTo>
                    <a:pt x="74" y="3"/>
                  </a:lnTo>
                  <a:lnTo>
                    <a:pt x="74" y="0"/>
                  </a:lnTo>
                  <a:lnTo>
                    <a:pt x="74" y="0"/>
                  </a:lnTo>
                  <a:lnTo>
                    <a:pt x="74" y="0"/>
                  </a:lnTo>
                  <a:lnTo>
                    <a:pt x="70" y="3"/>
                  </a:lnTo>
                  <a:lnTo>
                    <a:pt x="63" y="7"/>
                  </a:lnTo>
                  <a:lnTo>
                    <a:pt x="63" y="11"/>
                  </a:lnTo>
                  <a:lnTo>
                    <a:pt x="52" y="18"/>
                  </a:lnTo>
                  <a:lnTo>
                    <a:pt x="52" y="22"/>
                  </a:lnTo>
                  <a:lnTo>
                    <a:pt x="52" y="22"/>
                  </a:lnTo>
                  <a:lnTo>
                    <a:pt x="52" y="22"/>
                  </a:lnTo>
                  <a:lnTo>
                    <a:pt x="48" y="26"/>
                  </a:lnTo>
                  <a:lnTo>
                    <a:pt x="48" y="26"/>
                  </a:lnTo>
                  <a:lnTo>
                    <a:pt x="45" y="26"/>
                  </a:lnTo>
                  <a:lnTo>
                    <a:pt x="45" y="26"/>
                  </a:lnTo>
                  <a:lnTo>
                    <a:pt x="45" y="29"/>
                  </a:lnTo>
                  <a:lnTo>
                    <a:pt x="45" y="29"/>
                  </a:lnTo>
                  <a:lnTo>
                    <a:pt x="41" y="29"/>
                  </a:lnTo>
                  <a:lnTo>
                    <a:pt x="37" y="29"/>
                  </a:lnTo>
                  <a:lnTo>
                    <a:pt x="33" y="33"/>
                  </a:lnTo>
                  <a:lnTo>
                    <a:pt x="33" y="29"/>
                  </a:lnTo>
                  <a:lnTo>
                    <a:pt x="30" y="29"/>
                  </a:lnTo>
                  <a:lnTo>
                    <a:pt x="26" y="29"/>
                  </a:lnTo>
                  <a:lnTo>
                    <a:pt x="26" y="29"/>
                  </a:lnTo>
                  <a:lnTo>
                    <a:pt x="19" y="29"/>
                  </a:lnTo>
                  <a:lnTo>
                    <a:pt x="11" y="33"/>
                  </a:lnTo>
                  <a:lnTo>
                    <a:pt x="11" y="33"/>
                  </a:lnTo>
                  <a:lnTo>
                    <a:pt x="8" y="33"/>
                  </a:lnTo>
                  <a:lnTo>
                    <a:pt x="4" y="33"/>
                  </a:lnTo>
                  <a:lnTo>
                    <a:pt x="4" y="26"/>
                  </a:lnTo>
                  <a:lnTo>
                    <a:pt x="4" y="29"/>
                  </a:lnTo>
                  <a:lnTo>
                    <a:pt x="0"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8" name="Freeform 92">
              <a:extLst>
                <a:ext uri="{FF2B5EF4-FFF2-40B4-BE49-F238E27FC236}">
                  <a16:creationId xmlns:a16="http://schemas.microsoft.com/office/drawing/2014/main" xmlns="" id="{BB06C9F8-485B-4CD0-B99B-18D2E3E0AE8E}"/>
                </a:ext>
              </a:extLst>
            </p:cNvPr>
            <p:cNvSpPr>
              <a:spLocks noEditPoints="1"/>
            </p:cNvSpPr>
            <p:nvPr/>
          </p:nvSpPr>
          <p:spPr bwMode="auto">
            <a:xfrm>
              <a:off x="4170884" y="3213503"/>
              <a:ext cx="85986" cy="33169"/>
            </a:xfrm>
            <a:custGeom>
              <a:avLst/>
              <a:gdLst>
                <a:gd name="T0" fmla="*/ 18 w 48"/>
                <a:gd name="T1" fmla="*/ 0 h 19"/>
                <a:gd name="T2" fmla="*/ 22 w 48"/>
                <a:gd name="T3" fmla="*/ 4 h 19"/>
                <a:gd name="T4" fmla="*/ 22 w 48"/>
                <a:gd name="T5" fmla="*/ 0 h 19"/>
                <a:gd name="T6" fmla="*/ 18 w 48"/>
                <a:gd name="T7" fmla="*/ 0 h 19"/>
                <a:gd name="T8" fmla="*/ 18 w 48"/>
                <a:gd name="T9" fmla="*/ 0 h 19"/>
                <a:gd name="T10" fmla="*/ 18 w 48"/>
                <a:gd name="T11" fmla="*/ 0 h 19"/>
                <a:gd name="T12" fmla="*/ 3 w 48"/>
                <a:gd name="T13" fmla="*/ 0 h 19"/>
                <a:gd name="T14" fmla="*/ 7 w 48"/>
                <a:gd name="T15" fmla="*/ 4 h 19"/>
                <a:gd name="T16" fmla="*/ 7 w 48"/>
                <a:gd name="T17" fmla="*/ 0 h 19"/>
                <a:gd name="T18" fmla="*/ 3 w 48"/>
                <a:gd name="T19" fmla="*/ 0 h 19"/>
                <a:gd name="T20" fmla="*/ 3 w 48"/>
                <a:gd name="T21" fmla="*/ 0 h 19"/>
                <a:gd name="T22" fmla="*/ 0 w 48"/>
                <a:gd name="T23" fmla="*/ 4 h 19"/>
                <a:gd name="T24" fmla="*/ 0 w 48"/>
                <a:gd name="T25" fmla="*/ 8 h 19"/>
                <a:gd name="T26" fmla="*/ 3 w 48"/>
                <a:gd name="T27" fmla="*/ 8 h 19"/>
                <a:gd name="T28" fmla="*/ 3 w 48"/>
                <a:gd name="T29" fmla="*/ 8 h 19"/>
                <a:gd name="T30" fmla="*/ 3 w 48"/>
                <a:gd name="T31" fmla="*/ 4 h 19"/>
                <a:gd name="T32" fmla="*/ 0 w 48"/>
                <a:gd name="T33" fmla="*/ 4 h 19"/>
                <a:gd name="T34" fmla="*/ 0 w 48"/>
                <a:gd name="T35" fmla="*/ 4 h 19"/>
                <a:gd name="T36" fmla="*/ 44 w 48"/>
                <a:gd name="T37" fmla="*/ 19 h 19"/>
                <a:gd name="T38" fmla="*/ 40 w 48"/>
                <a:gd name="T39" fmla="*/ 19 h 19"/>
                <a:gd name="T40" fmla="*/ 40 w 48"/>
                <a:gd name="T41" fmla="*/ 19 h 19"/>
                <a:gd name="T42" fmla="*/ 48 w 48"/>
                <a:gd name="T43" fmla="*/ 19 h 19"/>
                <a:gd name="T44" fmla="*/ 48 w 48"/>
                <a:gd name="T45" fmla="*/ 19 h 19"/>
                <a:gd name="T46" fmla="*/ 48 w 48"/>
                <a:gd name="T47" fmla="*/ 19 h 19"/>
                <a:gd name="T48" fmla="*/ 44 w 48"/>
                <a:gd name="T49"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8" h="19">
                  <a:moveTo>
                    <a:pt x="18" y="0"/>
                  </a:moveTo>
                  <a:lnTo>
                    <a:pt x="22" y="4"/>
                  </a:lnTo>
                  <a:lnTo>
                    <a:pt x="22" y="0"/>
                  </a:lnTo>
                  <a:lnTo>
                    <a:pt x="18" y="0"/>
                  </a:lnTo>
                  <a:lnTo>
                    <a:pt x="18" y="0"/>
                  </a:lnTo>
                  <a:lnTo>
                    <a:pt x="18" y="0"/>
                  </a:lnTo>
                  <a:close/>
                  <a:moveTo>
                    <a:pt x="3" y="0"/>
                  </a:moveTo>
                  <a:lnTo>
                    <a:pt x="7" y="4"/>
                  </a:lnTo>
                  <a:lnTo>
                    <a:pt x="7" y="0"/>
                  </a:lnTo>
                  <a:lnTo>
                    <a:pt x="3" y="0"/>
                  </a:lnTo>
                  <a:lnTo>
                    <a:pt x="3" y="0"/>
                  </a:lnTo>
                  <a:close/>
                  <a:moveTo>
                    <a:pt x="0" y="4"/>
                  </a:moveTo>
                  <a:lnTo>
                    <a:pt x="0" y="8"/>
                  </a:lnTo>
                  <a:lnTo>
                    <a:pt x="3" y="8"/>
                  </a:lnTo>
                  <a:lnTo>
                    <a:pt x="3" y="8"/>
                  </a:lnTo>
                  <a:lnTo>
                    <a:pt x="3" y="4"/>
                  </a:lnTo>
                  <a:lnTo>
                    <a:pt x="0" y="4"/>
                  </a:lnTo>
                  <a:lnTo>
                    <a:pt x="0" y="4"/>
                  </a:lnTo>
                  <a:close/>
                  <a:moveTo>
                    <a:pt x="44" y="19"/>
                  </a:moveTo>
                  <a:lnTo>
                    <a:pt x="40" y="19"/>
                  </a:lnTo>
                  <a:lnTo>
                    <a:pt x="40" y="19"/>
                  </a:lnTo>
                  <a:lnTo>
                    <a:pt x="48" y="19"/>
                  </a:lnTo>
                  <a:lnTo>
                    <a:pt x="48" y="19"/>
                  </a:lnTo>
                  <a:lnTo>
                    <a:pt x="48" y="19"/>
                  </a:lnTo>
                  <a:lnTo>
                    <a:pt x="44" y="1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9" name="Freeform 93">
              <a:extLst>
                <a:ext uri="{FF2B5EF4-FFF2-40B4-BE49-F238E27FC236}">
                  <a16:creationId xmlns:a16="http://schemas.microsoft.com/office/drawing/2014/main" xmlns="" id="{2A18B7D7-6454-47FD-A472-0A02BF12656D}"/>
                </a:ext>
              </a:extLst>
            </p:cNvPr>
            <p:cNvSpPr/>
            <p:nvPr/>
          </p:nvSpPr>
          <p:spPr bwMode="auto">
            <a:xfrm>
              <a:off x="4482585" y="3395057"/>
              <a:ext cx="12541" cy="6984"/>
            </a:xfrm>
            <a:custGeom>
              <a:avLst/>
              <a:gdLst>
                <a:gd name="T0" fmla="*/ 1 w 2"/>
                <a:gd name="T1" fmla="*/ 1 h 1"/>
                <a:gd name="T2" fmla="*/ 1 w 2"/>
                <a:gd name="T3" fmla="*/ 1 h 1"/>
                <a:gd name="T4" fmla="*/ 0 w 2"/>
                <a:gd name="T5" fmla="*/ 0 h 1"/>
                <a:gd name="T6" fmla="*/ 2 w 2"/>
                <a:gd name="T7" fmla="*/ 0 h 1"/>
                <a:gd name="T8" fmla="*/ 2 w 2"/>
                <a:gd name="T9" fmla="*/ 1 h 1"/>
                <a:gd name="T10" fmla="*/ 1 w 2"/>
                <a:gd name="T11" fmla="*/ 1 h 1"/>
              </a:gdLst>
              <a:ahLst/>
              <a:cxnLst>
                <a:cxn ang="0">
                  <a:pos x="T0" y="T1"/>
                </a:cxn>
                <a:cxn ang="0">
                  <a:pos x="T2" y="T3"/>
                </a:cxn>
                <a:cxn ang="0">
                  <a:pos x="T4" y="T5"/>
                </a:cxn>
                <a:cxn ang="0">
                  <a:pos x="T6" y="T7"/>
                </a:cxn>
                <a:cxn ang="0">
                  <a:pos x="T8" y="T9"/>
                </a:cxn>
                <a:cxn ang="0">
                  <a:pos x="T10" y="T11"/>
                </a:cxn>
              </a:cxnLst>
              <a:rect l="0" t="0" r="r" b="b"/>
              <a:pathLst>
                <a:path w="2" h="1">
                  <a:moveTo>
                    <a:pt x="1" y="1"/>
                  </a:moveTo>
                  <a:cubicBezTo>
                    <a:pt x="1" y="1"/>
                    <a:pt x="1" y="1"/>
                    <a:pt x="1" y="1"/>
                  </a:cubicBezTo>
                  <a:cubicBezTo>
                    <a:pt x="0" y="0"/>
                    <a:pt x="0" y="0"/>
                    <a:pt x="0" y="0"/>
                  </a:cubicBezTo>
                  <a:cubicBezTo>
                    <a:pt x="2" y="0"/>
                    <a:pt x="2" y="0"/>
                    <a:pt x="2" y="0"/>
                  </a:cubicBezTo>
                  <a:cubicBezTo>
                    <a:pt x="2" y="1"/>
                    <a:pt x="2" y="1"/>
                    <a:pt x="2" y="1"/>
                  </a:cubicBezTo>
                  <a:cubicBezTo>
                    <a:pt x="2" y="1"/>
                    <a:pt x="1" y="1"/>
                    <a:pt x="1" y="1"/>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0" name="Freeform 94">
              <a:extLst>
                <a:ext uri="{FF2B5EF4-FFF2-40B4-BE49-F238E27FC236}">
                  <a16:creationId xmlns:a16="http://schemas.microsoft.com/office/drawing/2014/main" xmlns="" id="{B9B221C9-D832-4DF0-B2A8-2F2CC56908D9}"/>
                </a:ext>
              </a:extLst>
            </p:cNvPr>
            <p:cNvSpPr>
              <a:spLocks noEditPoints="1"/>
            </p:cNvSpPr>
            <p:nvPr/>
          </p:nvSpPr>
          <p:spPr bwMode="auto">
            <a:xfrm>
              <a:off x="4455715" y="3505038"/>
              <a:ext cx="132563" cy="38406"/>
            </a:xfrm>
            <a:custGeom>
              <a:avLst/>
              <a:gdLst>
                <a:gd name="T0" fmla="*/ 3 w 20"/>
                <a:gd name="T1" fmla="*/ 4 h 6"/>
                <a:gd name="T2" fmla="*/ 3 w 20"/>
                <a:gd name="T3" fmla="*/ 4 h 6"/>
                <a:gd name="T4" fmla="*/ 3 w 20"/>
                <a:gd name="T5" fmla="*/ 4 h 6"/>
                <a:gd name="T6" fmla="*/ 4 w 20"/>
                <a:gd name="T7" fmla="*/ 4 h 6"/>
                <a:gd name="T8" fmla="*/ 4 w 20"/>
                <a:gd name="T9" fmla="*/ 4 h 6"/>
                <a:gd name="T10" fmla="*/ 3 w 20"/>
                <a:gd name="T11" fmla="*/ 4 h 6"/>
                <a:gd name="T12" fmla="*/ 0 w 20"/>
                <a:gd name="T13" fmla="*/ 6 h 6"/>
                <a:gd name="T14" fmla="*/ 0 w 20"/>
                <a:gd name="T15" fmla="*/ 6 h 6"/>
                <a:gd name="T16" fmla="*/ 0 w 20"/>
                <a:gd name="T17" fmla="*/ 5 h 6"/>
                <a:gd name="T18" fmla="*/ 1 w 20"/>
                <a:gd name="T19" fmla="*/ 5 h 6"/>
                <a:gd name="T20" fmla="*/ 1 w 20"/>
                <a:gd name="T21" fmla="*/ 6 h 6"/>
                <a:gd name="T22" fmla="*/ 0 w 20"/>
                <a:gd name="T23" fmla="*/ 6 h 6"/>
                <a:gd name="T24" fmla="*/ 0 w 20"/>
                <a:gd name="T25" fmla="*/ 6 h 6"/>
                <a:gd name="T26" fmla="*/ 1 w 20"/>
                <a:gd name="T27" fmla="*/ 3 h 6"/>
                <a:gd name="T28" fmla="*/ 1 w 20"/>
                <a:gd name="T29" fmla="*/ 2 h 6"/>
                <a:gd name="T30" fmla="*/ 1 w 20"/>
                <a:gd name="T31" fmla="*/ 1 h 6"/>
                <a:gd name="T32" fmla="*/ 1 w 20"/>
                <a:gd name="T33" fmla="*/ 1 h 6"/>
                <a:gd name="T34" fmla="*/ 2 w 20"/>
                <a:gd name="T35" fmla="*/ 1 h 6"/>
                <a:gd name="T36" fmla="*/ 2 w 20"/>
                <a:gd name="T37" fmla="*/ 2 h 6"/>
                <a:gd name="T38" fmla="*/ 1 w 20"/>
                <a:gd name="T39" fmla="*/ 3 h 6"/>
                <a:gd name="T40" fmla="*/ 8 w 20"/>
                <a:gd name="T41" fmla="*/ 4 h 6"/>
                <a:gd name="T42" fmla="*/ 7 w 20"/>
                <a:gd name="T43" fmla="*/ 4 h 6"/>
                <a:gd name="T44" fmla="*/ 6 w 20"/>
                <a:gd name="T45" fmla="*/ 5 h 6"/>
                <a:gd name="T46" fmla="*/ 5 w 20"/>
                <a:gd name="T47" fmla="*/ 4 h 6"/>
                <a:gd name="T48" fmla="*/ 4 w 20"/>
                <a:gd name="T49" fmla="*/ 4 h 6"/>
                <a:gd name="T50" fmla="*/ 5 w 20"/>
                <a:gd name="T51" fmla="*/ 3 h 6"/>
                <a:gd name="T52" fmla="*/ 6 w 20"/>
                <a:gd name="T53" fmla="*/ 3 h 6"/>
                <a:gd name="T54" fmla="*/ 7 w 20"/>
                <a:gd name="T55" fmla="*/ 3 h 6"/>
                <a:gd name="T56" fmla="*/ 7 w 20"/>
                <a:gd name="T57" fmla="*/ 3 h 6"/>
                <a:gd name="T58" fmla="*/ 8 w 20"/>
                <a:gd name="T59" fmla="*/ 3 h 6"/>
                <a:gd name="T60" fmla="*/ 8 w 20"/>
                <a:gd name="T61" fmla="*/ 4 h 6"/>
                <a:gd name="T62" fmla="*/ 10 w 20"/>
                <a:gd name="T63" fmla="*/ 4 h 6"/>
                <a:gd name="T64" fmla="*/ 9 w 20"/>
                <a:gd name="T65" fmla="*/ 5 h 6"/>
                <a:gd name="T66" fmla="*/ 10 w 20"/>
                <a:gd name="T67" fmla="*/ 6 h 6"/>
                <a:gd name="T68" fmla="*/ 11 w 20"/>
                <a:gd name="T69" fmla="*/ 5 h 6"/>
                <a:gd name="T70" fmla="*/ 12 w 20"/>
                <a:gd name="T71" fmla="*/ 5 h 6"/>
                <a:gd name="T72" fmla="*/ 11 w 20"/>
                <a:gd name="T73" fmla="*/ 4 h 6"/>
                <a:gd name="T74" fmla="*/ 11 w 20"/>
                <a:gd name="T75" fmla="*/ 4 h 6"/>
                <a:gd name="T76" fmla="*/ 10 w 20"/>
                <a:gd name="T77" fmla="*/ 4 h 6"/>
                <a:gd name="T78" fmla="*/ 18 w 20"/>
                <a:gd name="T79" fmla="*/ 1 h 6"/>
                <a:gd name="T80" fmla="*/ 19 w 20"/>
                <a:gd name="T81" fmla="*/ 0 h 6"/>
                <a:gd name="T82" fmla="*/ 19 w 20"/>
                <a:gd name="T83" fmla="*/ 0 h 6"/>
                <a:gd name="T84" fmla="*/ 20 w 20"/>
                <a:gd name="T85" fmla="*/ 0 h 6"/>
                <a:gd name="T86" fmla="*/ 19 w 20"/>
                <a:gd name="T87" fmla="*/ 0 h 6"/>
                <a:gd name="T88" fmla="*/ 18 w 20"/>
                <a:gd name="T89" fmla="*/ 1 h 6"/>
                <a:gd name="T90" fmla="*/ 15 w 20"/>
                <a:gd name="T91" fmla="*/ 4 h 6"/>
                <a:gd name="T92" fmla="*/ 16 w 20"/>
                <a:gd name="T93" fmla="*/ 3 h 6"/>
                <a:gd name="T94" fmla="*/ 16 w 20"/>
                <a:gd name="T95" fmla="*/ 3 h 6"/>
                <a:gd name="T96" fmla="*/ 18 w 20"/>
                <a:gd name="T97" fmla="*/ 2 h 6"/>
                <a:gd name="T98" fmla="*/ 18 w 20"/>
                <a:gd name="T99" fmla="*/ 3 h 6"/>
                <a:gd name="T100" fmla="*/ 17 w 20"/>
                <a:gd name="T101" fmla="*/ 4 h 6"/>
                <a:gd name="T102" fmla="*/ 16 w 20"/>
                <a:gd name="T103" fmla="*/ 4 h 6"/>
                <a:gd name="T104" fmla="*/ 15 w 20"/>
                <a:gd name="T105"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 h="6">
                  <a:moveTo>
                    <a:pt x="3" y="4"/>
                  </a:moveTo>
                  <a:cubicBezTo>
                    <a:pt x="3" y="4"/>
                    <a:pt x="3" y="4"/>
                    <a:pt x="3" y="4"/>
                  </a:cubicBezTo>
                  <a:cubicBezTo>
                    <a:pt x="3" y="4"/>
                    <a:pt x="3" y="4"/>
                    <a:pt x="3" y="4"/>
                  </a:cubicBezTo>
                  <a:cubicBezTo>
                    <a:pt x="4" y="4"/>
                    <a:pt x="4" y="4"/>
                    <a:pt x="4" y="4"/>
                  </a:cubicBezTo>
                  <a:cubicBezTo>
                    <a:pt x="4" y="4"/>
                    <a:pt x="4" y="4"/>
                    <a:pt x="4" y="4"/>
                  </a:cubicBezTo>
                  <a:cubicBezTo>
                    <a:pt x="4" y="4"/>
                    <a:pt x="3" y="4"/>
                    <a:pt x="3" y="4"/>
                  </a:cubicBezTo>
                  <a:close/>
                  <a:moveTo>
                    <a:pt x="0" y="6"/>
                  </a:moveTo>
                  <a:cubicBezTo>
                    <a:pt x="0" y="6"/>
                    <a:pt x="0" y="6"/>
                    <a:pt x="0" y="6"/>
                  </a:cubicBezTo>
                  <a:cubicBezTo>
                    <a:pt x="0" y="5"/>
                    <a:pt x="0" y="5"/>
                    <a:pt x="0" y="5"/>
                  </a:cubicBezTo>
                  <a:cubicBezTo>
                    <a:pt x="1" y="5"/>
                    <a:pt x="1" y="5"/>
                    <a:pt x="1" y="5"/>
                  </a:cubicBezTo>
                  <a:cubicBezTo>
                    <a:pt x="1" y="6"/>
                    <a:pt x="1" y="6"/>
                    <a:pt x="1" y="6"/>
                  </a:cubicBezTo>
                  <a:cubicBezTo>
                    <a:pt x="0" y="6"/>
                    <a:pt x="0" y="6"/>
                    <a:pt x="0" y="6"/>
                  </a:cubicBezTo>
                  <a:cubicBezTo>
                    <a:pt x="0" y="6"/>
                    <a:pt x="0" y="6"/>
                    <a:pt x="0" y="6"/>
                  </a:cubicBezTo>
                  <a:close/>
                  <a:moveTo>
                    <a:pt x="1" y="3"/>
                  </a:moveTo>
                  <a:cubicBezTo>
                    <a:pt x="1" y="2"/>
                    <a:pt x="1" y="2"/>
                    <a:pt x="1" y="2"/>
                  </a:cubicBezTo>
                  <a:cubicBezTo>
                    <a:pt x="1" y="1"/>
                    <a:pt x="1" y="1"/>
                    <a:pt x="1" y="1"/>
                  </a:cubicBezTo>
                  <a:cubicBezTo>
                    <a:pt x="1" y="1"/>
                    <a:pt x="1" y="1"/>
                    <a:pt x="1" y="1"/>
                  </a:cubicBezTo>
                  <a:cubicBezTo>
                    <a:pt x="1" y="1"/>
                    <a:pt x="2" y="1"/>
                    <a:pt x="2" y="1"/>
                  </a:cubicBezTo>
                  <a:cubicBezTo>
                    <a:pt x="2" y="2"/>
                    <a:pt x="2" y="2"/>
                    <a:pt x="2" y="2"/>
                  </a:cubicBezTo>
                  <a:cubicBezTo>
                    <a:pt x="2" y="2"/>
                    <a:pt x="1" y="3"/>
                    <a:pt x="1" y="3"/>
                  </a:cubicBezTo>
                  <a:close/>
                  <a:moveTo>
                    <a:pt x="8" y="4"/>
                  </a:moveTo>
                  <a:cubicBezTo>
                    <a:pt x="7" y="4"/>
                    <a:pt x="7" y="4"/>
                    <a:pt x="7" y="4"/>
                  </a:cubicBezTo>
                  <a:cubicBezTo>
                    <a:pt x="6" y="5"/>
                    <a:pt x="6" y="5"/>
                    <a:pt x="6" y="5"/>
                  </a:cubicBezTo>
                  <a:cubicBezTo>
                    <a:pt x="5" y="4"/>
                    <a:pt x="5" y="4"/>
                    <a:pt x="5" y="4"/>
                  </a:cubicBezTo>
                  <a:cubicBezTo>
                    <a:pt x="4" y="4"/>
                    <a:pt x="4" y="4"/>
                    <a:pt x="4" y="4"/>
                  </a:cubicBezTo>
                  <a:cubicBezTo>
                    <a:pt x="5" y="3"/>
                    <a:pt x="5" y="3"/>
                    <a:pt x="5" y="3"/>
                  </a:cubicBezTo>
                  <a:cubicBezTo>
                    <a:pt x="6" y="3"/>
                    <a:pt x="6" y="3"/>
                    <a:pt x="6" y="3"/>
                  </a:cubicBezTo>
                  <a:cubicBezTo>
                    <a:pt x="7" y="3"/>
                    <a:pt x="7" y="3"/>
                    <a:pt x="7" y="3"/>
                  </a:cubicBezTo>
                  <a:cubicBezTo>
                    <a:pt x="7" y="3"/>
                    <a:pt x="7" y="3"/>
                    <a:pt x="7" y="3"/>
                  </a:cubicBezTo>
                  <a:cubicBezTo>
                    <a:pt x="8" y="3"/>
                    <a:pt x="8" y="3"/>
                    <a:pt x="8" y="3"/>
                  </a:cubicBezTo>
                  <a:cubicBezTo>
                    <a:pt x="8" y="4"/>
                    <a:pt x="8" y="4"/>
                    <a:pt x="8" y="4"/>
                  </a:cubicBezTo>
                  <a:close/>
                  <a:moveTo>
                    <a:pt x="10" y="4"/>
                  </a:moveTo>
                  <a:cubicBezTo>
                    <a:pt x="9" y="5"/>
                    <a:pt x="9" y="5"/>
                    <a:pt x="9" y="5"/>
                  </a:cubicBezTo>
                  <a:cubicBezTo>
                    <a:pt x="10" y="6"/>
                    <a:pt x="10" y="6"/>
                    <a:pt x="10" y="6"/>
                  </a:cubicBezTo>
                  <a:cubicBezTo>
                    <a:pt x="11" y="5"/>
                    <a:pt x="11" y="5"/>
                    <a:pt x="11" y="5"/>
                  </a:cubicBezTo>
                  <a:cubicBezTo>
                    <a:pt x="12" y="5"/>
                    <a:pt x="12" y="5"/>
                    <a:pt x="12" y="5"/>
                  </a:cubicBezTo>
                  <a:cubicBezTo>
                    <a:pt x="11" y="4"/>
                    <a:pt x="11" y="4"/>
                    <a:pt x="11" y="4"/>
                  </a:cubicBezTo>
                  <a:cubicBezTo>
                    <a:pt x="11" y="4"/>
                    <a:pt x="11" y="4"/>
                    <a:pt x="11" y="4"/>
                  </a:cubicBezTo>
                  <a:cubicBezTo>
                    <a:pt x="10" y="4"/>
                    <a:pt x="10" y="4"/>
                    <a:pt x="10" y="4"/>
                  </a:cubicBezTo>
                  <a:close/>
                  <a:moveTo>
                    <a:pt x="18" y="1"/>
                  </a:moveTo>
                  <a:cubicBezTo>
                    <a:pt x="19" y="0"/>
                    <a:pt x="19" y="0"/>
                    <a:pt x="19" y="0"/>
                  </a:cubicBezTo>
                  <a:cubicBezTo>
                    <a:pt x="19" y="0"/>
                    <a:pt x="19" y="0"/>
                    <a:pt x="19" y="0"/>
                  </a:cubicBezTo>
                  <a:cubicBezTo>
                    <a:pt x="20" y="0"/>
                    <a:pt x="20" y="0"/>
                    <a:pt x="20" y="0"/>
                  </a:cubicBezTo>
                  <a:cubicBezTo>
                    <a:pt x="19" y="0"/>
                    <a:pt x="19" y="0"/>
                    <a:pt x="19" y="0"/>
                  </a:cubicBezTo>
                  <a:cubicBezTo>
                    <a:pt x="18" y="1"/>
                    <a:pt x="18" y="1"/>
                    <a:pt x="18" y="1"/>
                  </a:cubicBezTo>
                  <a:close/>
                  <a:moveTo>
                    <a:pt x="15" y="4"/>
                  </a:moveTo>
                  <a:cubicBezTo>
                    <a:pt x="16" y="3"/>
                    <a:pt x="16" y="3"/>
                    <a:pt x="16" y="3"/>
                  </a:cubicBezTo>
                  <a:cubicBezTo>
                    <a:pt x="16" y="3"/>
                    <a:pt x="16" y="3"/>
                    <a:pt x="16" y="3"/>
                  </a:cubicBezTo>
                  <a:cubicBezTo>
                    <a:pt x="18" y="2"/>
                    <a:pt x="18" y="2"/>
                    <a:pt x="18" y="2"/>
                  </a:cubicBezTo>
                  <a:cubicBezTo>
                    <a:pt x="18" y="3"/>
                    <a:pt x="18" y="3"/>
                    <a:pt x="18" y="3"/>
                  </a:cubicBezTo>
                  <a:cubicBezTo>
                    <a:pt x="17" y="4"/>
                    <a:pt x="17" y="4"/>
                    <a:pt x="17" y="4"/>
                  </a:cubicBezTo>
                  <a:cubicBezTo>
                    <a:pt x="16" y="4"/>
                    <a:pt x="16" y="4"/>
                    <a:pt x="16" y="4"/>
                  </a:cubicBezTo>
                  <a:lnTo>
                    <a:pt x="15"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1" name="Freeform 95">
              <a:extLst>
                <a:ext uri="{FF2B5EF4-FFF2-40B4-BE49-F238E27FC236}">
                  <a16:creationId xmlns:a16="http://schemas.microsoft.com/office/drawing/2014/main" xmlns="" id="{30FF81F5-FA56-485D-AF88-FF31C6DA6827}"/>
                </a:ext>
              </a:extLst>
            </p:cNvPr>
            <p:cNvSpPr>
              <a:spLocks noEditPoints="1"/>
            </p:cNvSpPr>
            <p:nvPr/>
          </p:nvSpPr>
          <p:spPr bwMode="auto">
            <a:xfrm>
              <a:off x="4237164" y="3829743"/>
              <a:ext cx="71655" cy="57609"/>
            </a:xfrm>
            <a:custGeom>
              <a:avLst/>
              <a:gdLst>
                <a:gd name="T0" fmla="*/ 1 w 11"/>
                <a:gd name="T1" fmla="*/ 1 h 9"/>
                <a:gd name="T2" fmla="*/ 2 w 11"/>
                <a:gd name="T3" fmla="*/ 0 h 9"/>
                <a:gd name="T4" fmla="*/ 1 w 11"/>
                <a:gd name="T5" fmla="*/ 0 h 9"/>
                <a:gd name="T6" fmla="*/ 1 w 11"/>
                <a:gd name="T7" fmla="*/ 0 h 9"/>
                <a:gd name="T8" fmla="*/ 0 w 11"/>
                <a:gd name="T9" fmla="*/ 0 h 9"/>
                <a:gd name="T10" fmla="*/ 0 w 11"/>
                <a:gd name="T11" fmla="*/ 0 h 9"/>
                <a:gd name="T12" fmla="*/ 0 w 11"/>
                <a:gd name="T13" fmla="*/ 0 h 9"/>
                <a:gd name="T14" fmla="*/ 1 w 11"/>
                <a:gd name="T15" fmla="*/ 1 h 9"/>
                <a:gd name="T16" fmla="*/ 2 w 11"/>
                <a:gd name="T17" fmla="*/ 1 h 9"/>
                <a:gd name="T18" fmla="*/ 2 w 11"/>
                <a:gd name="T19" fmla="*/ 1 h 9"/>
                <a:gd name="T20" fmla="*/ 2 w 11"/>
                <a:gd name="T21" fmla="*/ 0 h 9"/>
                <a:gd name="T22" fmla="*/ 2 w 11"/>
                <a:gd name="T23" fmla="*/ 0 h 9"/>
                <a:gd name="T24" fmla="*/ 2 w 11"/>
                <a:gd name="T25" fmla="*/ 1 h 9"/>
                <a:gd name="T26" fmla="*/ 2 w 11"/>
                <a:gd name="T27" fmla="*/ 1 h 9"/>
                <a:gd name="T28" fmla="*/ 5 w 11"/>
                <a:gd name="T29" fmla="*/ 2 h 9"/>
                <a:gd name="T30" fmla="*/ 5 w 11"/>
                <a:gd name="T31" fmla="*/ 2 h 9"/>
                <a:gd name="T32" fmla="*/ 5 w 11"/>
                <a:gd name="T33" fmla="*/ 2 h 9"/>
                <a:gd name="T34" fmla="*/ 4 w 11"/>
                <a:gd name="T35" fmla="*/ 2 h 9"/>
                <a:gd name="T36" fmla="*/ 4 w 11"/>
                <a:gd name="T37" fmla="*/ 2 h 9"/>
                <a:gd name="T38" fmla="*/ 5 w 11"/>
                <a:gd name="T39" fmla="*/ 2 h 9"/>
                <a:gd name="T40" fmla="*/ 5 w 11"/>
                <a:gd name="T41" fmla="*/ 2 h 9"/>
                <a:gd name="T42" fmla="*/ 5 w 11"/>
                <a:gd name="T43" fmla="*/ 2 h 9"/>
                <a:gd name="T44" fmla="*/ 5 w 11"/>
                <a:gd name="T45" fmla="*/ 2 h 9"/>
                <a:gd name="T46" fmla="*/ 7 w 11"/>
                <a:gd name="T47" fmla="*/ 2 h 9"/>
                <a:gd name="T48" fmla="*/ 6 w 11"/>
                <a:gd name="T49" fmla="*/ 2 h 9"/>
                <a:gd name="T50" fmla="*/ 6 w 11"/>
                <a:gd name="T51" fmla="*/ 2 h 9"/>
                <a:gd name="T52" fmla="*/ 6 w 11"/>
                <a:gd name="T53" fmla="*/ 2 h 9"/>
                <a:gd name="T54" fmla="*/ 7 w 11"/>
                <a:gd name="T55" fmla="*/ 2 h 9"/>
                <a:gd name="T56" fmla="*/ 11 w 11"/>
                <a:gd name="T57" fmla="*/ 2 h 9"/>
                <a:gd name="T58" fmla="*/ 10 w 11"/>
                <a:gd name="T59" fmla="*/ 1 h 9"/>
                <a:gd name="T60" fmla="*/ 11 w 11"/>
                <a:gd name="T61" fmla="*/ 1 h 9"/>
                <a:gd name="T62" fmla="*/ 11 w 11"/>
                <a:gd name="T63" fmla="*/ 1 h 9"/>
                <a:gd name="T64" fmla="*/ 11 w 11"/>
                <a:gd name="T65" fmla="*/ 2 h 9"/>
                <a:gd name="T66" fmla="*/ 10 w 11"/>
                <a:gd name="T67" fmla="*/ 4 h 9"/>
                <a:gd name="T68" fmla="*/ 10 w 11"/>
                <a:gd name="T69" fmla="*/ 4 h 9"/>
                <a:gd name="T70" fmla="*/ 10 w 11"/>
                <a:gd name="T71" fmla="*/ 3 h 9"/>
                <a:gd name="T72" fmla="*/ 11 w 11"/>
                <a:gd name="T73" fmla="*/ 4 h 9"/>
                <a:gd name="T74" fmla="*/ 11 w 11"/>
                <a:gd name="T75" fmla="*/ 4 h 9"/>
                <a:gd name="T76" fmla="*/ 11 w 11"/>
                <a:gd name="T77" fmla="*/ 4 h 9"/>
                <a:gd name="T78" fmla="*/ 10 w 11"/>
                <a:gd name="T79" fmla="*/ 4 h 9"/>
                <a:gd name="T80" fmla="*/ 9 w 11"/>
                <a:gd name="T81" fmla="*/ 8 h 9"/>
                <a:gd name="T82" fmla="*/ 9 w 11"/>
                <a:gd name="T83" fmla="*/ 8 h 9"/>
                <a:gd name="T84" fmla="*/ 9 w 11"/>
                <a:gd name="T85" fmla="*/ 7 h 9"/>
                <a:gd name="T86" fmla="*/ 10 w 11"/>
                <a:gd name="T87" fmla="*/ 8 h 9"/>
                <a:gd name="T88" fmla="*/ 9 w 11"/>
                <a:gd name="T89" fmla="*/ 8 h 9"/>
                <a:gd name="T90" fmla="*/ 7 w 11"/>
                <a:gd name="T91" fmla="*/ 9 h 9"/>
                <a:gd name="T92" fmla="*/ 7 w 11"/>
                <a:gd name="T93" fmla="*/ 8 h 9"/>
                <a:gd name="T94" fmla="*/ 7 w 11"/>
                <a:gd name="T95" fmla="*/ 7 h 9"/>
                <a:gd name="T96" fmla="*/ 7 w 11"/>
                <a:gd name="T97" fmla="*/ 8 h 9"/>
                <a:gd name="T98" fmla="*/ 8 w 11"/>
                <a:gd name="T99" fmla="*/ 9 h 9"/>
                <a:gd name="T100" fmla="*/ 8 w 11"/>
                <a:gd name="T101" fmla="*/ 9 h 9"/>
                <a:gd name="T102" fmla="*/ 7 w 11"/>
                <a:gd name="T10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1" h="9">
                  <a:moveTo>
                    <a:pt x="1" y="1"/>
                  </a:moveTo>
                  <a:cubicBezTo>
                    <a:pt x="2" y="0"/>
                    <a:pt x="2" y="0"/>
                    <a:pt x="2" y="0"/>
                  </a:cubicBezTo>
                  <a:cubicBezTo>
                    <a:pt x="1" y="0"/>
                    <a:pt x="1" y="0"/>
                    <a:pt x="1" y="0"/>
                  </a:cubicBezTo>
                  <a:cubicBezTo>
                    <a:pt x="1" y="0"/>
                    <a:pt x="1" y="0"/>
                    <a:pt x="1" y="0"/>
                  </a:cubicBezTo>
                  <a:cubicBezTo>
                    <a:pt x="0" y="0"/>
                    <a:pt x="0" y="0"/>
                    <a:pt x="0" y="0"/>
                  </a:cubicBezTo>
                  <a:cubicBezTo>
                    <a:pt x="0" y="0"/>
                    <a:pt x="0" y="0"/>
                    <a:pt x="0" y="0"/>
                  </a:cubicBezTo>
                  <a:cubicBezTo>
                    <a:pt x="0" y="0"/>
                    <a:pt x="0" y="0"/>
                    <a:pt x="0" y="0"/>
                  </a:cubicBezTo>
                  <a:cubicBezTo>
                    <a:pt x="0" y="0"/>
                    <a:pt x="1" y="1"/>
                    <a:pt x="1" y="1"/>
                  </a:cubicBezTo>
                  <a:close/>
                  <a:moveTo>
                    <a:pt x="2" y="1"/>
                  </a:moveTo>
                  <a:cubicBezTo>
                    <a:pt x="2" y="1"/>
                    <a:pt x="2" y="1"/>
                    <a:pt x="2" y="1"/>
                  </a:cubicBezTo>
                  <a:cubicBezTo>
                    <a:pt x="2" y="0"/>
                    <a:pt x="2" y="0"/>
                    <a:pt x="2" y="0"/>
                  </a:cubicBezTo>
                  <a:cubicBezTo>
                    <a:pt x="2" y="0"/>
                    <a:pt x="2" y="0"/>
                    <a:pt x="2" y="0"/>
                  </a:cubicBezTo>
                  <a:cubicBezTo>
                    <a:pt x="2" y="1"/>
                    <a:pt x="2" y="1"/>
                    <a:pt x="2" y="1"/>
                  </a:cubicBezTo>
                  <a:cubicBezTo>
                    <a:pt x="2" y="1"/>
                    <a:pt x="2" y="1"/>
                    <a:pt x="2" y="1"/>
                  </a:cubicBezTo>
                  <a:close/>
                  <a:moveTo>
                    <a:pt x="5" y="2"/>
                  </a:moveTo>
                  <a:cubicBezTo>
                    <a:pt x="5" y="2"/>
                    <a:pt x="5" y="2"/>
                    <a:pt x="5" y="2"/>
                  </a:cubicBezTo>
                  <a:cubicBezTo>
                    <a:pt x="5" y="2"/>
                    <a:pt x="5" y="2"/>
                    <a:pt x="5" y="2"/>
                  </a:cubicBezTo>
                  <a:cubicBezTo>
                    <a:pt x="4" y="2"/>
                    <a:pt x="4" y="2"/>
                    <a:pt x="4" y="2"/>
                  </a:cubicBezTo>
                  <a:cubicBezTo>
                    <a:pt x="4" y="2"/>
                    <a:pt x="4" y="2"/>
                    <a:pt x="4" y="2"/>
                  </a:cubicBezTo>
                  <a:cubicBezTo>
                    <a:pt x="5" y="2"/>
                    <a:pt x="5" y="2"/>
                    <a:pt x="5" y="2"/>
                  </a:cubicBezTo>
                  <a:cubicBezTo>
                    <a:pt x="5" y="2"/>
                    <a:pt x="5" y="2"/>
                    <a:pt x="5" y="2"/>
                  </a:cubicBezTo>
                  <a:cubicBezTo>
                    <a:pt x="5" y="2"/>
                    <a:pt x="5" y="2"/>
                    <a:pt x="5" y="2"/>
                  </a:cubicBezTo>
                  <a:cubicBezTo>
                    <a:pt x="5" y="2"/>
                    <a:pt x="5" y="2"/>
                    <a:pt x="5" y="2"/>
                  </a:cubicBezTo>
                  <a:close/>
                  <a:moveTo>
                    <a:pt x="7" y="2"/>
                  </a:moveTo>
                  <a:cubicBezTo>
                    <a:pt x="6" y="2"/>
                    <a:pt x="6" y="2"/>
                    <a:pt x="6" y="2"/>
                  </a:cubicBezTo>
                  <a:cubicBezTo>
                    <a:pt x="6" y="2"/>
                    <a:pt x="6" y="2"/>
                    <a:pt x="6" y="2"/>
                  </a:cubicBezTo>
                  <a:cubicBezTo>
                    <a:pt x="6" y="2"/>
                    <a:pt x="6" y="2"/>
                    <a:pt x="6" y="2"/>
                  </a:cubicBezTo>
                  <a:cubicBezTo>
                    <a:pt x="7" y="2"/>
                    <a:pt x="7" y="2"/>
                    <a:pt x="7" y="2"/>
                  </a:cubicBezTo>
                  <a:close/>
                  <a:moveTo>
                    <a:pt x="11" y="2"/>
                  </a:moveTo>
                  <a:cubicBezTo>
                    <a:pt x="10" y="1"/>
                    <a:pt x="10" y="1"/>
                    <a:pt x="10" y="1"/>
                  </a:cubicBezTo>
                  <a:cubicBezTo>
                    <a:pt x="11" y="1"/>
                    <a:pt x="11" y="1"/>
                    <a:pt x="11" y="1"/>
                  </a:cubicBezTo>
                  <a:cubicBezTo>
                    <a:pt x="11" y="1"/>
                    <a:pt x="11" y="1"/>
                    <a:pt x="11" y="1"/>
                  </a:cubicBezTo>
                  <a:cubicBezTo>
                    <a:pt x="11" y="2"/>
                    <a:pt x="11" y="2"/>
                    <a:pt x="11" y="2"/>
                  </a:cubicBezTo>
                  <a:close/>
                  <a:moveTo>
                    <a:pt x="10" y="4"/>
                  </a:moveTo>
                  <a:cubicBezTo>
                    <a:pt x="10" y="4"/>
                    <a:pt x="10" y="4"/>
                    <a:pt x="10" y="4"/>
                  </a:cubicBezTo>
                  <a:cubicBezTo>
                    <a:pt x="10" y="3"/>
                    <a:pt x="10" y="3"/>
                    <a:pt x="10" y="3"/>
                  </a:cubicBezTo>
                  <a:cubicBezTo>
                    <a:pt x="11" y="4"/>
                    <a:pt x="11" y="4"/>
                    <a:pt x="11" y="4"/>
                  </a:cubicBezTo>
                  <a:cubicBezTo>
                    <a:pt x="11" y="4"/>
                    <a:pt x="11" y="4"/>
                    <a:pt x="11" y="4"/>
                  </a:cubicBezTo>
                  <a:cubicBezTo>
                    <a:pt x="11" y="4"/>
                    <a:pt x="11" y="4"/>
                    <a:pt x="11" y="4"/>
                  </a:cubicBezTo>
                  <a:cubicBezTo>
                    <a:pt x="10" y="4"/>
                    <a:pt x="10" y="4"/>
                    <a:pt x="10" y="4"/>
                  </a:cubicBezTo>
                  <a:close/>
                  <a:moveTo>
                    <a:pt x="9" y="8"/>
                  </a:moveTo>
                  <a:cubicBezTo>
                    <a:pt x="9" y="8"/>
                    <a:pt x="9" y="8"/>
                    <a:pt x="9" y="8"/>
                  </a:cubicBezTo>
                  <a:cubicBezTo>
                    <a:pt x="9" y="7"/>
                    <a:pt x="9" y="7"/>
                    <a:pt x="9" y="7"/>
                  </a:cubicBezTo>
                  <a:cubicBezTo>
                    <a:pt x="10" y="8"/>
                    <a:pt x="10" y="8"/>
                    <a:pt x="10" y="8"/>
                  </a:cubicBezTo>
                  <a:cubicBezTo>
                    <a:pt x="9" y="8"/>
                    <a:pt x="9" y="8"/>
                    <a:pt x="9" y="8"/>
                  </a:cubicBezTo>
                  <a:close/>
                  <a:moveTo>
                    <a:pt x="7" y="9"/>
                  </a:moveTo>
                  <a:cubicBezTo>
                    <a:pt x="7" y="8"/>
                    <a:pt x="7" y="8"/>
                    <a:pt x="7" y="8"/>
                  </a:cubicBezTo>
                  <a:cubicBezTo>
                    <a:pt x="7" y="7"/>
                    <a:pt x="7" y="7"/>
                    <a:pt x="7" y="7"/>
                  </a:cubicBezTo>
                  <a:cubicBezTo>
                    <a:pt x="7" y="8"/>
                    <a:pt x="7" y="8"/>
                    <a:pt x="7" y="8"/>
                  </a:cubicBezTo>
                  <a:cubicBezTo>
                    <a:pt x="8" y="9"/>
                    <a:pt x="8" y="9"/>
                    <a:pt x="8" y="9"/>
                  </a:cubicBezTo>
                  <a:cubicBezTo>
                    <a:pt x="8" y="9"/>
                    <a:pt x="8" y="9"/>
                    <a:pt x="8" y="9"/>
                  </a:cubicBezTo>
                  <a:lnTo>
                    <a:pt x="7" y="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2" name="Freeform 96">
              <a:extLst>
                <a:ext uri="{FF2B5EF4-FFF2-40B4-BE49-F238E27FC236}">
                  <a16:creationId xmlns:a16="http://schemas.microsoft.com/office/drawing/2014/main" xmlns="" id="{23FBDBB5-C9D8-4916-9164-A6C5752DA641}"/>
                </a:ext>
              </a:extLst>
            </p:cNvPr>
            <p:cNvSpPr>
              <a:spLocks noEditPoints="1"/>
            </p:cNvSpPr>
            <p:nvPr/>
          </p:nvSpPr>
          <p:spPr bwMode="auto">
            <a:xfrm>
              <a:off x="6485353" y="3569629"/>
              <a:ext cx="225714" cy="272332"/>
            </a:xfrm>
            <a:custGeom>
              <a:avLst/>
              <a:gdLst>
                <a:gd name="T0" fmla="*/ 48 w 126"/>
                <a:gd name="T1" fmla="*/ 104 h 156"/>
                <a:gd name="T2" fmla="*/ 48 w 126"/>
                <a:gd name="T3" fmla="*/ 60 h 156"/>
                <a:gd name="T4" fmla="*/ 67 w 126"/>
                <a:gd name="T5" fmla="*/ 19 h 156"/>
                <a:gd name="T6" fmla="*/ 70 w 126"/>
                <a:gd name="T7" fmla="*/ 34 h 156"/>
                <a:gd name="T8" fmla="*/ 81 w 126"/>
                <a:gd name="T9" fmla="*/ 41 h 156"/>
                <a:gd name="T10" fmla="*/ 89 w 126"/>
                <a:gd name="T11" fmla="*/ 41 h 156"/>
                <a:gd name="T12" fmla="*/ 96 w 126"/>
                <a:gd name="T13" fmla="*/ 45 h 156"/>
                <a:gd name="T14" fmla="*/ 104 w 126"/>
                <a:gd name="T15" fmla="*/ 45 h 156"/>
                <a:gd name="T16" fmla="*/ 111 w 126"/>
                <a:gd name="T17" fmla="*/ 52 h 156"/>
                <a:gd name="T18" fmla="*/ 115 w 126"/>
                <a:gd name="T19" fmla="*/ 56 h 156"/>
                <a:gd name="T20" fmla="*/ 122 w 126"/>
                <a:gd name="T21" fmla="*/ 63 h 156"/>
                <a:gd name="T22" fmla="*/ 122 w 126"/>
                <a:gd name="T23" fmla="*/ 67 h 156"/>
                <a:gd name="T24" fmla="*/ 122 w 126"/>
                <a:gd name="T25" fmla="*/ 71 h 156"/>
                <a:gd name="T26" fmla="*/ 115 w 126"/>
                <a:gd name="T27" fmla="*/ 82 h 156"/>
                <a:gd name="T28" fmla="*/ 111 w 126"/>
                <a:gd name="T29" fmla="*/ 89 h 156"/>
                <a:gd name="T30" fmla="*/ 107 w 126"/>
                <a:gd name="T31" fmla="*/ 97 h 156"/>
                <a:gd name="T32" fmla="*/ 104 w 126"/>
                <a:gd name="T33" fmla="*/ 97 h 156"/>
                <a:gd name="T34" fmla="*/ 104 w 126"/>
                <a:gd name="T35" fmla="*/ 93 h 156"/>
                <a:gd name="T36" fmla="*/ 100 w 126"/>
                <a:gd name="T37" fmla="*/ 93 h 156"/>
                <a:gd name="T38" fmla="*/ 96 w 126"/>
                <a:gd name="T39" fmla="*/ 97 h 156"/>
                <a:gd name="T40" fmla="*/ 96 w 126"/>
                <a:gd name="T41" fmla="*/ 100 h 156"/>
                <a:gd name="T42" fmla="*/ 92 w 126"/>
                <a:gd name="T43" fmla="*/ 108 h 156"/>
                <a:gd name="T44" fmla="*/ 92 w 126"/>
                <a:gd name="T45" fmla="*/ 108 h 156"/>
                <a:gd name="T46" fmla="*/ 96 w 126"/>
                <a:gd name="T47" fmla="*/ 112 h 156"/>
                <a:gd name="T48" fmla="*/ 96 w 126"/>
                <a:gd name="T49" fmla="*/ 119 h 156"/>
                <a:gd name="T50" fmla="*/ 89 w 126"/>
                <a:gd name="T51" fmla="*/ 119 h 156"/>
                <a:gd name="T52" fmla="*/ 85 w 126"/>
                <a:gd name="T53" fmla="*/ 119 h 156"/>
                <a:gd name="T54" fmla="*/ 74 w 126"/>
                <a:gd name="T55" fmla="*/ 126 h 156"/>
                <a:gd name="T56" fmla="*/ 74 w 126"/>
                <a:gd name="T57" fmla="*/ 134 h 156"/>
                <a:gd name="T58" fmla="*/ 70 w 126"/>
                <a:gd name="T59" fmla="*/ 138 h 156"/>
                <a:gd name="T60" fmla="*/ 59 w 126"/>
                <a:gd name="T61" fmla="*/ 138 h 156"/>
                <a:gd name="T62" fmla="*/ 55 w 126"/>
                <a:gd name="T63" fmla="*/ 141 h 156"/>
                <a:gd name="T64" fmla="*/ 55 w 126"/>
                <a:gd name="T65" fmla="*/ 145 h 156"/>
                <a:gd name="T66" fmla="*/ 55 w 126"/>
                <a:gd name="T67" fmla="*/ 145 h 156"/>
                <a:gd name="T68" fmla="*/ 55 w 126"/>
                <a:gd name="T69" fmla="*/ 145 h 156"/>
                <a:gd name="T70" fmla="*/ 52 w 126"/>
                <a:gd name="T71" fmla="*/ 152 h 156"/>
                <a:gd name="T72" fmla="*/ 44 w 126"/>
                <a:gd name="T73" fmla="*/ 152 h 156"/>
                <a:gd name="T74" fmla="*/ 37 w 126"/>
                <a:gd name="T75" fmla="*/ 152 h 156"/>
                <a:gd name="T76" fmla="*/ 30 w 126"/>
                <a:gd name="T77" fmla="*/ 156 h 156"/>
                <a:gd name="T78" fmla="*/ 26 w 126"/>
                <a:gd name="T79" fmla="*/ 156 h 156"/>
                <a:gd name="T80" fmla="*/ 15 w 126"/>
                <a:gd name="T81" fmla="*/ 145 h 156"/>
                <a:gd name="T82" fmla="*/ 0 w 126"/>
                <a:gd name="T83" fmla="*/ 123 h 156"/>
                <a:gd name="T84" fmla="*/ 4 w 126"/>
                <a:gd name="T85" fmla="*/ 115 h 156"/>
                <a:gd name="T86" fmla="*/ 63 w 126"/>
                <a:gd name="T87" fmla="*/ 11 h 156"/>
                <a:gd name="T88" fmla="*/ 63 w 126"/>
                <a:gd name="T89" fmla="*/ 4 h 156"/>
                <a:gd name="T90" fmla="*/ 63 w 126"/>
                <a:gd name="T91" fmla="*/ 0 h 156"/>
                <a:gd name="T92" fmla="*/ 63 w 126"/>
                <a:gd name="T93" fmla="*/ 0 h 156"/>
                <a:gd name="T94" fmla="*/ 63 w 126"/>
                <a:gd name="T95" fmla="*/ 0 h 156"/>
                <a:gd name="T96" fmla="*/ 59 w 126"/>
                <a:gd name="T97" fmla="*/ 0 h 156"/>
                <a:gd name="T98" fmla="*/ 59 w 126"/>
                <a:gd name="T99" fmla="*/ 4 h 156"/>
                <a:gd name="T100" fmla="*/ 59 w 126"/>
                <a:gd name="T101" fmla="*/ 4 h 156"/>
                <a:gd name="T102" fmla="*/ 59 w 126"/>
                <a:gd name="T103" fmla="*/ 8 h 156"/>
                <a:gd name="T104" fmla="*/ 63 w 126"/>
                <a:gd name="T105" fmla="*/ 11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26" h="156">
                  <a:moveTo>
                    <a:pt x="4" y="115"/>
                  </a:moveTo>
                  <a:lnTo>
                    <a:pt x="48" y="104"/>
                  </a:lnTo>
                  <a:lnTo>
                    <a:pt x="52" y="71"/>
                  </a:lnTo>
                  <a:lnTo>
                    <a:pt x="48" y="60"/>
                  </a:lnTo>
                  <a:lnTo>
                    <a:pt x="63" y="19"/>
                  </a:lnTo>
                  <a:lnTo>
                    <a:pt x="67" y="19"/>
                  </a:lnTo>
                  <a:lnTo>
                    <a:pt x="67" y="26"/>
                  </a:lnTo>
                  <a:lnTo>
                    <a:pt x="70" y="34"/>
                  </a:lnTo>
                  <a:lnTo>
                    <a:pt x="70" y="37"/>
                  </a:lnTo>
                  <a:lnTo>
                    <a:pt x="81" y="41"/>
                  </a:lnTo>
                  <a:lnTo>
                    <a:pt x="85" y="45"/>
                  </a:lnTo>
                  <a:lnTo>
                    <a:pt x="89" y="41"/>
                  </a:lnTo>
                  <a:lnTo>
                    <a:pt x="89" y="41"/>
                  </a:lnTo>
                  <a:lnTo>
                    <a:pt x="96" y="45"/>
                  </a:lnTo>
                  <a:lnTo>
                    <a:pt x="100" y="45"/>
                  </a:lnTo>
                  <a:lnTo>
                    <a:pt x="104" y="45"/>
                  </a:lnTo>
                  <a:lnTo>
                    <a:pt x="107" y="49"/>
                  </a:lnTo>
                  <a:lnTo>
                    <a:pt x="111" y="52"/>
                  </a:lnTo>
                  <a:lnTo>
                    <a:pt x="111" y="56"/>
                  </a:lnTo>
                  <a:lnTo>
                    <a:pt x="115" y="56"/>
                  </a:lnTo>
                  <a:lnTo>
                    <a:pt x="118" y="63"/>
                  </a:lnTo>
                  <a:lnTo>
                    <a:pt x="122" y="63"/>
                  </a:lnTo>
                  <a:lnTo>
                    <a:pt x="126" y="63"/>
                  </a:lnTo>
                  <a:lnTo>
                    <a:pt x="122" y="67"/>
                  </a:lnTo>
                  <a:lnTo>
                    <a:pt x="122" y="71"/>
                  </a:lnTo>
                  <a:lnTo>
                    <a:pt x="122" y="71"/>
                  </a:lnTo>
                  <a:lnTo>
                    <a:pt x="122" y="75"/>
                  </a:lnTo>
                  <a:lnTo>
                    <a:pt x="115" y="82"/>
                  </a:lnTo>
                  <a:lnTo>
                    <a:pt x="111" y="86"/>
                  </a:lnTo>
                  <a:lnTo>
                    <a:pt x="111" y="89"/>
                  </a:lnTo>
                  <a:lnTo>
                    <a:pt x="107" y="89"/>
                  </a:lnTo>
                  <a:lnTo>
                    <a:pt x="107" y="97"/>
                  </a:lnTo>
                  <a:lnTo>
                    <a:pt x="104" y="97"/>
                  </a:lnTo>
                  <a:lnTo>
                    <a:pt x="104" y="97"/>
                  </a:lnTo>
                  <a:lnTo>
                    <a:pt x="104" y="93"/>
                  </a:lnTo>
                  <a:lnTo>
                    <a:pt x="104" y="93"/>
                  </a:lnTo>
                  <a:lnTo>
                    <a:pt x="104" y="93"/>
                  </a:lnTo>
                  <a:lnTo>
                    <a:pt x="100" y="93"/>
                  </a:lnTo>
                  <a:lnTo>
                    <a:pt x="100" y="97"/>
                  </a:lnTo>
                  <a:lnTo>
                    <a:pt x="96" y="97"/>
                  </a:lnTo>
                  <a:lnTo>
                    <a:pt x="100" y="97"/>
                  </a:lnTo>
                  <a:lnTo>
                    <a:pt x="96" y="100"/>
                  </a:lnTo>
                  <a:lnTo>
                    <a:pt x="92" y="104"/>
                  </a:lnTo>
                  <a:lnTo>
                    <a:pt x="92" y="108"/>
                  </a:lnTo>
                  <a:lnTo>
                    <a:pt x="92" y="108"/>
                  </a:lnTo>
                  <a:lnTo>
                    <a:pt x="92" y="108"/>
                  </a:lnTo>
                  <a:lnTo>
                    <a:pt x="96" y="112"/>
                  </a:lnTo>
                  <a:lnTo>
                    <a:pt x="96" y="112"/>
                  </a:lnTo>
                  <a:lnTo>
                    <a:pt x="96" y="119"/>
                  </a:lnTo>
                  <a:lnTo>
                    <a:pt x="96" y="119"/>
                  </a:lnTo>
                  <a:lnTo>
                    <a:pt x="96" y="119"/>
                  </a:lnTo>
                  <a:lnTo>
                    <a:pt x="89" y="119"/>
                  </a:lnTo>
                  <a:lnTo>
                    <a:pt x="89" y="123"/>
                  </a:lnTo>
                  <a:lnTo>
                    <a:pt x="85" y="119"/>
                  </a:lnTo>
                  <a:lnTo>
                    <a:pt x="81" y="123"/>
                  </a:lnTo>
                  <a:lnTo>
                    <a:pt x="74" y="126"/>
                  </a:lnTo>
                  <a:lnTo>
                    <a:pt x="74" y="134"/>
                  </a:lnTo>
                  <a:lnTo>
                    <a:pt x="74" y="134"/>
                  </a:lnTo>
                  <a:lnTo>
                    <a:pt x="70" y="138"/>
                  </a:lnTo>
                  <a:lnTo>
                    <a:pt x="70" y="138"/>
                  </a:lnTo>
                  <a:lnTo>
                    <a:pt x="63" y="138"/>
                  </a:lnTo>
                  <a:lnTo>
                    <a:pt x="59" y="138"/>
                  </a:lnTo>
                  <a:lnTo>
                    <a:pt x="59" y="138"/>
                  </a:lnTo>
                  <a:lnTo>
                    <a:pt x="55" y="141"/>
                  </a:lnTo>
                  <a:lnTo>
                    <a:pt x="55" y="141"/>
                  </a:lnTo>
                  <a:lnTo>
                    <a:pt x="55" y="145"/>
                  </a:lnTo>
                  <a:lnTo>
                    <a:pt x="55" y="145"/>
                  </a:lnTo>
                  <a:lnTo>
                    <a:pt x="55" y="145"/>
                  </a:lnTo>
                  <a:lnTo>
                    <a:pt x="55" y="145"/>
                  </a:lnTo>
                  <a:lnTo>
                    <a:pt x="55" y="145"/>
                  </a:lnTo>
                  <a:lnTo>
                    <a:pt x="52" y="152"/>
                  </a:lnTo>
                  <a:lnTo>
                    <a:pt x="52" y="152"/>
                  </a:lnTo>
                  <a:lnTo>
                    <a:pt x="48" y="149"/>
                  </a:lnTo>
                  <a:lnTo>
                    <a:pt x="44" y="152"/>
                  </a:lnTo>
                  <a:lnTo>
                    <a:pt x="41" y="152"/>
                  </a:lnTo>
                  <a:lnTo>
                    <a:pt x="37" y="152"/>
                  </a:lnTo>
                  <a:lnTo>
                    <a:pt x="33" y="152"/>
                  </a:lnTo>
                  <a:lnTo>
                    <a:pt x="30" y="156"/>
                  </a:lnTo>
                  <a:lnTo>
                    <a:pt x="26" y="156"/>
                  </a:lnTo>
                  <a:lnTo>
                    <a:pt x="26" y="156"/>
                  </a:lnTo>
                  <a:lnTo>
                    <a:pt x="22" y="156"/>
                  </a:lnTo>
                  <a:lnTo>
                    <a:pt x="15" y="145"/>
                  </a:lnTo>
                  <a:lnTo>
                    <a:pt x="15" y="141"/>
                  </a:lnTo>
                  <a:lnTo>
                    <a:pt x="0" y="123"/>
                  </a:lnTo>
                  <a:lnTo>
                    <a:pt x="4" y="115"/>
                  </a:lnTo>
                  <a:lnTo>
                    <a:pt x="4" y="115"/>
                  </a:lnTo>
                  <a:close/>
                  <a:moveTo>
                    <a:pt x="63" y="11"/>
                  </a:moveTo>
                  <a:lnTo>
                    <a:pt x="63" y="11"/>
                  </a:lnTo>
                  <a:lnTo>
                    <a:pt x="63" y="8"/>
                  </a:lnTo>
                  <a:lnTo>
                    <a:pt x="63" y="4"/>
                  </a:lnTo>
                  <a:lnTo>
                    <a:pt x="63" y="4"/>
                  </a:lnTo>
                  <a:lnTo>
                    <a:pt x="63" y="0"/>
                  </a:lnTo>
                  <a:lnTo>
                    <a:pt x="63" y="0"/>
                  </a:lnTo>
                  <a:lnTo>
                    <a:pt x="63" y="0"/>
                  </a:lnTo>
                  <a:lnTo>
                    <a:pt x="63" y="0"/>
                  </a:lnTo>
                  <a:lnTo>
                    <a:pt x="63" y="0"/>
                  </a:lnTo>
                  <a:lnTo>
                    <a:pt x="63" y="0"/>
                  </a:lnTo>
                  <a:lnTo>
                    <a:pt x="59" y="0"/>
                  </a:lnTo>
                  <a:lnTo>
                    <a:pt x="59" y="4"/>
                  </a:lnTo>
                  <a:lnTo>
                    <a:pt x="59" y="4"/>
                  </a:lnTo>
                  <a:lnTo>
                    <a:pt x="59" y="4"/>
                  </a:lnTo>
                  <a:lnTo>
                    <a:pt x="59" y="4"/>
                  </a:lnTo>
                  <a:lnTo>
                    <a:pt x="59" y="8"/>
                  </a:lnTo>
                  <a:lnTo>
                    <a:pt x="59" y="8"/>
                  </a:lnTo>
                  <a:lnTo>
                    <a:pt x="59" y="11"/>
                  </a:lnTo>
                  <a:lnTo>
                    <a:pt x="63"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3" name="Freeform 97">
              <a:extLst>
                <a:ext uri="{FF2B5EF4-FFF2-40B4-BE49-F238E27FC236}">
                  <a16:creationId xmlns:a16="http://schemas.microsoft.com/office/drawing/2014/main" xmlns="" id="{B1C4CD61-0A85-43CB-958C-ECAE5598FA09}"/>
                </a:ext>
              </a:extLst>
            </p:cNvPr>
            <p:cNvSpPr>
              <a:spLocks noEditPoints="1"/>
            </p:cNvSpPr>
            <p:nvPr/>
          </p:nvSpPr>
          <p:spPr bwMode="auto">
            <a:xfrm>
              <a:off x="6213061" y="3770386"/>
              <a:ext cx="358277" cy="195521"/>
            </a:xfrm>
            <a:custGeom>
              <a:avLst/>
              <a:gdLst>
                <a:gd name="T0" fmla="*/ 4 w 200"/>
                <a:gd name="T1" fmla="*/ 45 h 112"/>
                <a:gd name="T2" fmla="*/ 11 w 200"/>
                <a:gd name="T3" fmla="*/ 41 h 112"/>
                <a:gd name="T4" fmla="*/ 11 w 200"/>
                <a:gd name="T5" fmla="*/ 34 h 112"/>
                <a:gd name="T6" fmla="*/ 19 w 200"/>
                <a:gd name="T7" fmla="*/ 26 h 112"/>
                <a:gd name="T8" fmla="*/ 33 w 200"/>
                <a:gd name="T9" fmla="*/ 30 h 112"/>
                <a:gd name="T10" fmla="*/ 63 w 200"/>
                <a:gd name="T11" fmla="*/ 41 h 112"/>
                <a:gd name="T12" fmla="*/ 93 w 200"/>
                <a:gd name="T13" fmla="*/ 19 h 112"/>
                <a:gd name="T14" fmla="*/ 152 w 200"/>
                <a:gd name="T15" fmla="*/ 8 h 112"/>
                <a:gd name="T16" fmla="*/ 167 w 200"/>
                <a:gd name="T17" fmla="*/ 30 h 112"/>
                <a:gd name="T18" fmla="*/ 170 w 200"/>
                <a:gd name="T19" fmla="*/ 41 h 112"/>
                <a:gd name="T20" fmla="*/ 159 w 200"/>
                <a:gd name="T21" fmla="*/ 49 h 112"/>
                <a:gd name="T22" fmla="*/ 159 w 200"/>
                <a:gd name="T23" fmla="*/ 56 h 112"/>
                <a:gd name="T24" fmla="*/ 159 w 200"/>
                <a:gd name="T25" fmla="*/ 56 h 112"/>
                <a:gd name="T26" fmla="*/ 152 w 200"/>
                <a:gd name="T27" fmla="*/ 60 h 112"/>
                <a:gd name="T28" fmla="*/ 133 w 200"/>
                <a:gd name="T29" fmla="*/ 67 h 112"/>
                <a:gd name="T30" fmla="*/ 115 w 200"/>
                <a:gd name="T31" fmla="*/ 71 h 112"/>
                <a:gd name="T32" fmla="*/ 111 w 200"/>
                <a:gd name="T33" fmla="*/ 75 h 112"/>
                <a:gd name="T34" fmla="*/ 100 w 200"/>
                <a:gd name="T35" fmla="*/ 82 h 112"/>
                <a:gd name="T36" fmla="*/ 96 w 200"/>
                <a:gd name="T37" fmla="*/ 82 h 112"/>
                <a:gd name="T38" fmla="*/ 93 w 200"/>
                <a:gd name="T39" fmla="*/ 82 h 112"/>
                <a:gd name="T40" fmla="*/ 89 w 200"/>
                <a:gd name="T41" fmla="*/ 82 h 112"/>
                <a:gd name="T42" fmla="*/ 85 w 200"/>
                <a:gd name="T43" fmla="*/ 89 h 112"/>
                <a:gd name="T44" fmla="*/ 74 w 200"/>
                <a:gd name="T45" fmla="*/ 89 h 112"/>
                <a:gd name="T46" fmla="*/ 63 w 200"/>
                <a:gd name="T47" fmla="*/ 93 h 112"/>
                <a:gd name="T48" fmla="*/ 59 w 200"/>
                <a:gd name="T49" fmla="*/ 89 h 112"/>
                <a:gd name="T50" fmla="*/ 56 w 200"/>
                <a:gd name="T51" fmla="*/ 89 h 112"/>
                <a:gd name="T52" fmla="*/ 48 w 200"/>
                <a:gd name="T53" fmla="*/ 93 h 112"/>
                <a:gd name="T54" fmla="*/ 45 w 200"/>
                <a:gd name="T55" fmla="*/ 97 h 112"/>
                <a:gd name="T56" fmla="*/ 41 w 200"/>
                <a:gd name="T57" fmla="*/ 100 h 112"/>
                <a:gd name="T58" fmla="*/ 33 w 200"/>
                <a:gd name="T59" fmla="*/ 100 h 112"/>
                <a:gd name="T60" fmla="*/ 30 w 200"/>
                <a:gd name="T61" fmla="*/ 104 h 112"/>
                <a:gd name="T62" fmla="*/ 22 w 200"/>
                <a:gd name="T63" fmla="*/ 104 h 112"/>
                <a:gd name="T64" fmla="*/ 19 w 200"/>
                <a:gd name="T65" fmla="*/ 100 h 112"/>
                <a:gd name="T66" fmla="*/ 15 w 200"/>
                <a:gd name="T67" fmla="*/ 93 h 112"/>
                <a:gd name="T68" fmla="*/ 15 w 200"/>
                <a:gd name="T69" fmla="*/ 89 h 112"/>
                <a:gd name="T70" fmla="*/ 11 w 200"/>
                <a:gd name="T71" fmla="*/ 82 h 112"/>
                <a:gd name="T72" fmla="*/ 4 w 200"/>
                <a:gd name="T73" fmla="*/ 63 h 112"/>
                <a:gd name="T74" fmla="*/ 0 w 200"/>
                <a:gd name="T75" fmla="*/ 60 h 112"/>
                <a:gd name="T76" fmla="*/ 4 w 200"/>
                <a:gd name="T77" fmla="*/ 60 h 112"/>
                <a:gd name="T78" fmla="*/ 4 w 200"/>
                <a:gd name="T79" fmla="*/ 56 h 112"/>
                <a:gd name="T80" fmla="*/ 4 w 200"/>
                <a:gd name="T81" fmla="*/ 45 h 112"/>
                <a:gd name="T82" fmla="*/ 4 w 200"/>
                <a:gd name="T83" fmla="*/ 45 h 112"/>
                <a:gd name="T84" fmla="*/ 163 w 200"/>
                <a:gd name="T85" fmla="*/ 112 h 112"/>
                <a:gd name="T86" fmla="*/ 163 w 200"/>
                <a:gd name="T87" fmla="*/ 112 h 112"/>
                <a:gd name="T88" fmla="*/ 159 w 200"/>
                <a:gd name="T89" fmla="*/ 112 h 112"/>
                <a:gd name="T90" fmla="*/ 182 w 200"/>
                <a:gd name="T91" fmla="*/ 104 h 112"/>
                <a:gd name="T92" fmla="*/ 185 w 200"/>
                <a:gd name="T93" fmla="*/ 100 h 112"/>
                <a:gd name="T94" fmla="*/ 189 w 200"/>
                <a:gd name="T95" fmla="*/ 104 h 112"/>
                <a:gd name="T96" fmla="*/ 193 w 200"/>
                <a:gd name="T97" fmla="*/ 104 h 112"/>
                <a:gd name="T98" fmla="*/ 196 w 200"/>
                <a:gd name="T99" fmla="*/ 104 h 112"/>
                <a:gd name="T100" fmla="*/ 200 w 200"/>
                <a:gd name="T101" fmla="*/ 104 h 112"/>
                <a:gd name="T102" fmla="*/ 196 w 200"/>
                <a:gd name="T103" fmla="*/ 108 h 112"/>
                <a:gd name="T104" fmla="*/ 189 w 200"/>
                <a:gd name="T105" fmla="*/ 108 h 112"/>
                <a:gd name="T106" fmla="*/ 182 w 200"/>
                <a:gd name="T107" fmla="*/ 10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00" h="112">
                  <a:moveTo>
                    <a:pt x="4" y="45"/>
                  </a:moveTo>
                  <a:lnTo>
                    <a:pt x="4" y="45"/>
                  </a:lnTo>
                  <a:lnTo>
                    <a:pt x="8" y="45"/>
                  </a:lnTo>
                  <a:lnTo>
                    <a:pt x="11" y="41"/>
                  </a:lnTo>
                  <a:lnTo>
                    <a:pt x="15" y="37"/>
                  </a:lnTo>
                  <a:lnTo>
                    <a:pt x="11" y="34"/>
                  </a:lnTo>
                  <a:lnTo>
                    <a:pt x="15" y="26"/>
                  </a:lnTo>
                  <a:lnTo>
                    <a:pt x="19" y="26"/>
                  </a:lnTo>
                  <a:lnTo>
                    <a:pt x="22" y="30"/>
                  </a:lnTo>
                  <a:lnTo>
                    <a:pt x="33" y="30"/>
                  </a:lnTo>
                  <a:lnTo>
                    <a:pt x="48" y="34"/>
                  </a:lnTo>
                  <a:lnTo>
                    <a:pt x="63" y="41"/>
                  </a:lnTo>
                  <a:lnTo>
                    <a:pt x="63" y="52"/>
                  </a:lnTo>
                  <a:lnTo>
                    <a:pt x="93" y="19"/>
                  </a:lnTo>
                  <a:lnTo>
                    <a:pt x="156" y="0"/>
                  </a:lnTo>
                  <a:lnTo>
                    <a:pt x="152" y="8"/>
                  </a:lnTo>
                  <a:lnTo>
                    <a:pt x="167" y="26"/>
                  </a:lnTo>
                  <a:lnTo>
                    <a:pt x="167" y="30"/>
                  </a:lnTo>
                  <a:lnTo>
                    <a:pt x="174" y="41"/>
                  </a:lnTo>
                  <a:lnTo>
                    <a:pt x="170" y="41"/>
                  </a:lnTo>
                  <a:lnTo>
                    <a:pt x="167" y="45"/>
                  </a:lnTo>
                  <a:lnTo>
                    <a:pt x="159" y="49"/>
                  </a:lnTo>
                  <a:lnTo>
                    <a:pt x="159" y="52"/>
                  </a:lnTo>
                  <a:lnTo>
                    <a:pt x="159" y="56"/>
                  </a:lnTo>
                  <a:lnTo>
                    <a:pt x="159" y="56"/>
                  </a:lnTo>
                  <a:lnTo>
                    <a:pt x="159" y="56"/>
                  </a:lnTo>
                  <a:lnTo>
                    <a:pt x="156" y="60"/>
                  </a:lnTo>
                  <a:lnTo>
                    <a:pt x="152" y="60"/>
                  </a:lnTo>
                  <a:lnTo>
                    <a:pt x="145" y="63"/>
                  </a:lnTo>
                  <a:lnTo>
                    <a:pt x="133" y="67"/>
                  </a:lnTo>
                  <a:lnTo>
                    <a:pt x="133" y="67"/>
                  </a:lnTo>
                  <a:lnTo>
                    <a:pt x="115" y="71"/>
                  </a:lnTo>
                  <a:lnTo>
                    <a:pt x="111" y="71"/>
                  </a:lnTo>
                  <a:lnTo>
                    <a:pt x="111" y="75"/>
                  </a:lnTo>
                  <a:lnTo>
                    <a:pt x="107" y="78"/>
                  </a:lnTo>
                  <a:lnTo>
                    <a:pt x="100" y="82"/>
                  </a:lnTo>
                  <a:lnTo>
                    <a:pt x="100" y="82"/>
                  </a:lnTo>
                  <a:lnTo>
                    <a:pt x="96" y="82"/>
                  </a:lnTo>
                  <a:lnTo>
                    <a:pt x="96" y="82"/>
                  </a:lnTo>
                  <a:lnTo>
                    <a:pt x="93" y="82"/>
                  </a:lnTo>
                  <a:lnTo>
                    <a:pt x="93" y="82"/>
                  </a:lnTo>
                  <a:lnTo>
                    <a:pt x="89" y="82"/>
                  </a:lnTo>
                  <a:lnTo>
                    <a:pt x="85" y="86"/>
                  </a:lnTo>
                  <a:lnTo>
                    <a:pt x="85" y="89"/>
                  </a:lnTo>
                  <a:lnTo>
                    <a:pt x="82" y="89"/>
                  </a:lnTo>
                  <a:lnTo>
                    <a:pt x="74" y="89"/>
                  </a:lnTo>
                  <a:lnTo>
                    <a:pt x="67" y="93"/>
                  </a:lnTo>
                  <a:lnTo>
                    <a:pt x="63" y="93"/>
                  </a:lnTo>
                  <a:lnTo>
                    <a:pt x="63" y="89"/>
                  </a:lnTo>
                  <a:lnTo>
                    <a:pt x="59" y="89"/>
                  </a:lnTo>
                  <a:lnTo>
                    <a:pt x="59" y="89"/>
                  </a:lnTo>
                  <a:lnTo>
                    <a:pt x="56" y="89"/>
                  </a:lnTo>
                  <a:lnTo>
                    <a:pt x="52" y="89"/>
                  </a:lnTo>
                  <a:lnTo>
                    <a:pt x="48" y="93"/>
                  </a:lnTo>
                  <a:lnTo>
                    <a:pt x="48" y="97"/>
                  </a:lnTo>
                  <a:lnTo>
                    <a:pt x="45" y="97"/>
                  </a:lnTo>
                  <a:lnTo>
                    <a:pt x="41" y="100"/>
                  </a:lnTo>
                  <a:lnTo>
                    <a:pt x="41" y="100"/>
                  </a:lnTo>
                  <a:lnTo>
                    <a:pt x="37" y="100"/>
                  </a:lnTo>
                  <a:lnTo>
                    <a:pt x="33" y="100"/>
                  </a:lnTo>
                  <a:lnTo>
                    <a:pt x="30" y="104"/>
                  </a:lnTo>
                  <a:lnTo>
                    <a:pt x="30" y="104"/>
                  </a:lnTo>
                  <a:lnTo>
                    <a:pt x="22" y="100"/>
                  </a:lnTo>
                  <a:lnTo>
                    <a:pt x="22" y="104"/>
                  </a:lnTo>
                  <a:lnTo>
                    <a:pt x="19" y="104"/>
                  </a:lnTo>
                  <a:lnTo>
                    <a:pt x="19" y="100"/>
                  </a:lnTo>
                  <a:lnTo>
                    <a:pt x="19" y="97"/>
                  </a:lnTo>
                  <a:lnTo>
                    <a:pt x="15" y="93"/>
                  </a:lnTo>
                  <a:lnTo>
                    <a:pt x="11" y="89"/>
                  </a:lnTo>
                  <a:lnTo>
                    <a:pt x="15" y="89"/>
                  </a:lnTo>
                  <a:lnTo>
                    <a:pt x="15" y="86"/>
                  </a:lnTo>
                  <a:lnTo>
                    <a:pt x="11" y="82"/>
                  </a:lnTo>
                  <a:lnTo>
                    <a:pt x="8" y="67"/>
                  </a:lnTo>
                  <a:lnTo>
                    <a:pt x="4" y="63"/>
                  </a:lnTo>
                  <a:lnTo>
                    <a:pt x="4" y="60"/>
                  </a:lnTo>
                  <a:lnTo>
                    <a:pt x="0" y="60"/>
                  </a:lnTo>
                  <a:lnTo>
                    <a:pt x="0" y="60"/>
                  </a:lnTo>
                  <a:lnTo>
                    <a:pt x="4" y="60"/>
                  </a:lnTo>
                  <a:lnTo>
                    <a:pt x="4" y="56"/>
                  </a:lnTo>
                  <a:lnTo>
                    <a:pt x="4" y="56"/>
                  </a:lnTo>
                  <a:lnTo>
                    <a:pt x="4" y="52"/>
                  </a:lnTo>
                  <a:lnTo>
                    <a:pt x="4" y="45"/>
                  </a:lnTo>
                  <a:lnTo>
                    <a:pt x="4" y="45"/>
                  </a:lnTo>
                  <a:lnTo>
                    <a:pt x="4" y="45"/>
                  </a:lnTo>
                  <a:close/>
                  <a:moveTo>
                    <a:pt x="159" y="112"/>
                  </a:moveTo>
                  <a:lnTo>
                    <a:pt x="163" y="112"/>
                  </a:lnTo>
                  <a:lnTo>
                    <a:pt x="167" y="112"/>
                  </a:lnTo>
                  <a:lnTo>
                    <a:pt x="163" y="112"/>
                  </a:lnTo>
                  <a:lnTo>
                    <a:pt x="159" y="112"/>
                  </a:lnTo>
                  <a:lnTo>
                    <a:pt x="159" y="112"/>
                  </a:lnTo>
                  <a:close/>
                  <a:moveTo>
                    <a:pt x="182" y="108"/>
                  </a:moveTo>
                  <a:lnTo>
                    <a:pt x="182" y="104"/>
                  </a:lnTo>
                  <a:lnTo>
                    <a:pt x="182" y="104"/>
                  </a:lnTo>
                  <a:lnTo>
                    <a:pt x="185" y="100"/>
                  </a:lnTo>
                  <a:lnTo>
                    <a:pt x="185" y="100"/>
                  </a:lnTo>
                  <a:lnTo>
                    <a:pt x="189" y="104"/>
                  </a:lnTo>
                  <a:lnTo>
                    <a:pt x="189" y="104"/>
                  </a:lnTo>
                  <a:lnTo>
                    <a:pt x="193" y="104"/>
                  </a:lnTo>
                  <a:lnTo>
                    <a:pt x="196" y="104"/>
                  </a:lnTo>
                  <a:lnTo>
                    <a:pt x="196" y="104"/>
                  </a:lnTo>
                  <a:lnTo>
                    <a:pt x="200" y="104"/>
                  </a:lnTo>
                  <a:lnTo>
                    <a:pt x="200" y="104"/>
                  </a:lnTo>
                  <a:lnTo>
                    <a:pt x="200" y="108"/>
                  </a:lnTo>
                  <a:lnTo>
                    <a:pt x="196" y="108"/>
                  </a:lnTo>
                  <a:lnTo>
                    <a:pt x="193" y="108"/>
                  </a:lnTo>
                  <a:lnTo>
                    <a:pt x="189" y="108"/>
                  </a:lnTo>
                  <a:lnTo>
                    <a:pt x="185" y="108"/>
                  </a:lnTo>
                  <a:lnTo>
                    <a:pt x="182" y="108"/>
                  </a:lnTo>
                  <a:lnTo>
                    <a:pt x="182" y="10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4" name="Freeform 98">
              <a:extLst>
                <a:ext uri="{FF2B5EF4-FFF2-40B4-BE49-F238E27FC236}">
                  <a16:creationId xmlns:a16="http://schemas.microsoft.com/office/drawing/2014/main" xmlns="" id="{A977487D-C98A-410D-9B25-D0CCB04E61BA}"/>
                </a:ext>
              </a:extLst>
            </p:cNvPr>
            <p:cNvSpPr/>
            <p:nvPr/>
          </p:nvSpPr>
          <p:spPr bwMode="auto">
            <a:xfrm>
              <a:off x="5675646" y="3428226"/>
              <a:ext cx="365443" cy="272332"/>
            </a:xfrm>
            <a:custGeom>
              <a:avLst/>
              <a:gdLst>
                <a:gd name="T0" fmla="*/ 163 w 204"/>
                <a:gd name="T1" fmla="*/ 29 h 156"/>
                <a:gd name="T2" fmla="*/ 152 w 204"/>
                <a:gd name="T3" fmla="*/ 7 h 156"/>
                <a:gd name="T4" fmla="*/ 145 w 204"/>
                <a:gd name="T5" fmla="*/ 7 h 156"/>
                <a:gd name="T6" fmla="*/ 122 w 204"/>
                <a:gd name="T7" fmla="*/ 7 h 156"/>
                <a:gd name="T8" fmla="*/ 119 w 204"/>
                <a:gd name="T9" fmla="*/ 11 h 156"/>
                <a:gd name="T10" fmla="*/ 111 w 204"/>
                <a:gd name="T11" fmla="*/ 7 h 156"/>
                <a:gd name="T12" fmla="*/ 111 w 204"/>
                <a:gd name="T13" fmla="*/ 3 h 156"/>
                <a:gd name="T14" fmla="*/ 100 w 204"/>
                <a:gd name="T15" fmla="*/ 0 h 156"/>
                <a:gd name="T16" fmla="*/ 100 w 204"/>
                <a:gd name="T17" fmla="*/ 3 h 156"/>
                <a:gd name="T18" fmla="*/ 93 w 204"/>
                <a:gd name="T19" fmla="*/ 3 h 156"/>
                <a:gd name="T20" fmla="*/ 93 w 204"/>
                <a:gd name="T21" fmla="*/ 3 h 156"/>
                <a:gd name="T22" fmla="*/ 89 w 204"/>
                <a:gd name="T23" fmla="*/ 3 h 156"/>
                <a:gd name="T24" fmla="*/ 82 w 204"/>
                <a:gd name="T25" fmla="*/ 7 h 156"/>
                <a:gd name="T26" fmla="*/ 71 w 204"/>
                <a:gd name="T27" fmla="*/ 11 h 156"/>
                <a:gd name="T28" fmla="*/ 56 w 204"/>
                <a:gd name="T29" fmla="*/ 7 h 156"/>
                <a:gd name="T30" fmla="*/ 45 w 204"/>
                <a:gd name="T31" fmla="*/ 7 h 156"/>
                <a:gd name="T32" fmla="*/ 34 w 204"/>
                <a:gd name="T33" fmla="*/ 3 h 156"/>
                <a:gd name="T34" fmla="*/ 4 w 204"/>
                <a:gd name="T35" fmla="*/ 0 h 156"/>
                <a:gd name="T36" fmla="*/ 4 w 204"/>
                <a:gd name="T37" fmla="*/ 3 h 156"/>
                <a:gd name="T38" fmla="*/ 4 w 204"/>
                <a:gd name="T39" fmla="*/ 18 h 156"/>
                <a:gd name="T40" fmla="*/ 0 w 204"/>
                <a:gd name="T41" fmla="*/ 29 h 156"/>
                <a:gd name="T42" fmla="*/ 204 w 204"/>
                <a:gd name="T43" fmla="*/ 156 h 156"/>
                <a:gd name="T44" fmla="*/ 196 w 204"/>
                <a:gd name="T45" fmla="*/ 152 h 156"/>
                <a:gd name="T46" fmla="*/ 193 w 204"/>
                <a:gd name="T47" fmla="*/ 144 h 156"/>
                <a:gd name="T48" fmla="*/ 182 w 204"/>
                <a:gd name="T49" fmla="*/ 141 h 156"/>
                <a:gd name="T50" fmla="*/ 178 w 204"/>
                <a:gd name="T51" fmla="*/ 126 h 156"/>
                <a:gd name="T52" fmla="*/ 178 w 204"/>
                <a:gd name="T53" fmla="*/ 126 h 156"/>
                <a:gd name="T54" fmla="*/ 182 w 204"/>
                <a:gd name="T55" fmla="*/ 122 h 156"/>
                <a:gd name="T56" fmla="*/ 178 w 204"/>
                <a:gd name="T57" fmla="*/ 118 h 156"/>
                <a:gd name="T58" fmla="*/ 167 w 204"/>
                <a:gd name="T59" fmla="*/ 104 h 156"/>
                <a:gd name="T60" fmla="*/ 152 w 204"/>
                <a:gd name="T61" fmla="*/ 85 h 156"/>
                <a:gd name="T62" fmla="*/ 152 w 204"/>
                <a:gd name="T63" fmla="*/ 74 h 156"/>
                <a:gd name="T64" fmla="*/ 145 w 204"/>
                <a:gd name="T65" fmla="*/ 66 h 156"/>
                <a:gd name="T66" fmla="*/ 145 w 204"/>
                <a:gd name="T67" fmla="*/ 59 h 156"/>
                <a:gd name="T68" fmla="*/ 126 w 204"/>
                <a:gd name="T69" fmla="*/ 44 h 156"/>
                <a:gd name="T70" fmla="*/ 122 w 204"/>
                <a:gd name="T71" fmla="*/ 33 h 156"/>
                <a:gd name="T72" fmla="*/ 126 w 204"/>
                <a:gd name="T73" fmla="*/ 29 h 156"/>
                <a:gd name="T74" fmla="*/ 130 w 204"/>
                <a:gd name="T75" fmla="*/ 37 h 156"/>
                <a:gd name="T76" fmla="*/ 137 w 204"/>
                <a:gd name="T77" fmla="*/ 44 h 156"/>
                <a:gd name="T78" fmla="*/ 141 w 204"/>
                <a:gd name="T79" fmla="*/ 52 h 156"/>
                <a:gd name="T80" fmla="*/ 156 w 204"/>
                <a:gd name="T81" fmla="*/ 63 h 156"/>
                <a:gd name="T82" fmla="*/ 159 w 204"/>
                <a:gd name="T83" fmla="*/ 55 h 156"/>
                <a:gd name="T84" fmla="*/ 159 w 204"/>
                <a:gd name="T85" fmla="*/ 44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04" h="156">
                  <a:moveTo>
                    <a:pt x="163" y="37"/>
                  </a:moveTo>
                  <a:lnTo>
                    <a:pt x="159" y="33"/>
                  </a:lnTo>
                  <a:lnTo>
                    <a:pt x="163" y="29"/>
                  </a:lnTo>
                  <a:lnTo>
                    <a:pt x="159" y="22"/>
                  </a:lnTo>
                  <a:lnTo>
                    <a:pt x="156" y="15"/>
                  </a:lnTo>
                  <a:lnTo>
                    <a:pt x="152" y="7"/>
                  </a:lnTo>
                  <a:lnTo>
                    <a:pt x="148" y="3"/>
                  </a:lnTo>
                  <a:lnTo>
                    <a:pt x="148" y="3"/>
                  </a:lnTo>
                  <a:lnTo>
                    <a:pt x="145" y="7"/>
                  </a:lnTo>
                  <a:lnTo>
                    <a:pt x="141" y="7"/>
                  </a:lnTo>
                  <a:lnTo>
                    <a:pt x="130" y="7"/>
                  </a:lnTo>
                  <a:lnTo>
                    <a:pt x="122" y="7"/>
                  </a:lnTo>
                  <a:lnTo>
                    <a:pt x="115" y="3"/>
                  </a:lnTo>
                  <a:lnTo>
                    <a:pt x="115" y="7"/>
                  </a:lnTo>
                  <a:lnTo>
                    <a:pt x="119" y="11"/>
                  </a:lnTo>
                  <a:lnTo>
                    <a:pt x="119" y="11"/>
                  </a:lnTo>
                  <a:lnTo>
                    <a:pt x="115" y="7"/>
                  </a:lnTo>
                  <a:lnTo>
                    <a:pt x="111" y="7"/>
                  </a:lnTo>
                  <a:lnTo>
                    <a:pt x="111" y="3"/>
                  </a:lnTo>
                  <a:lnTo>
                    <a:pt x="111" y="3"/>
                  </a:lnTo>
                  <a:lnTo>
                    <a:pt x="111" y="3"/>
                  </a:lnTo>
                  <a:lnTo>
                    <a:pt x="108" y="3"/>
                  </a:lnTo>
                  <a:lnTo>
                    <a:pt x="104" y="3"/>
                  </a:lnTo>
                  <a:lnTo>
                    <a:pt x="100" y="0"/>
                  </a:lnTo>
                  <a:lnTo>
                    <a:pt x="100" y="0"/>
                  </a:lnTo>
                  <a:lnTo>
                    <a:pt x="100" y="3"/>
                  </a:lnTo>
                  <a:lnTo>
                    <a:pt x="100" y="3"/>
                  </a:lnTo>
                  <a:lnTo>
                    <a:pt x="100" y="3"/>
                  </a:lnTo>
                  <a:lnTo>
                    <a:pt x="96" y="3"/>
                  </a:lnTo>
                  <a:lnTo>
                    <a:pt x="93" y="3"/>
                  </a:lnTo>
                  <a:lnTo>
                    <a:pt x="89" y="3"/>
                  </a:lnTo>
                  <a:lnTo>
                    <a:pt x="93" y="3"/>
                  </a:lnTo>
                  <a:lnTo>
                    <a:pt x="93" y="3"/>
                  </a:lnTo>
                  <a:lnTo>
                    <a:pt x="96" y="0"/>
                  </a:lnTo>
                  <a:lnTo>
                    <a:pt x="93" y="3"/>
                  </a:lnTo>
                  <a:lnTo>
                    <a:pt x="89" y="3"/>
                  </a:lnTo>
                  <a:lnTo>
                    <a:pt x="85" y="3"/>
                  </a:lnTo>
                  <a:lnTo>
                    <a:pt x="82" y="3"/>
                  </a:lnTo>
                  <a:lnTo>
                    <a:pt x="82" y="7"/>
                  </a:lnTo>
                  <a:lnTo>
                    <a:pt x="78" y="7"/>
                  </a:lnTo>
                  <a:lnTo>
                    <a:pt x="74" y="11"/>
                  </a:lnTo>
                  <a:lnTo>
                    <a:pt x="71" y="11"/>
                  </a:lnTo>
                  <a:lnTo>
                    <a:pt x="67" y="11"/>
                  </a:lnTo>
                  <a:lnTo>
                    <a:pt x="59" y="7"/>
                  </a:lnTo>
                  <a:lnTo>
                    <a:pt x="56" y="7"/>
                  </a:lnTo>
                  <a:lnTo>
                    <a:pt x="52" y="7"/>
                  </a:lnTo>
                  <a:lnTo>
                    <a:pt x="45" y="7"/>
                  </a:lnTo>
                  <a:lnTo>
                    <a:pt x="45" y="7"/>
                  </a:lnTo>
                  <a:lnTo>
                    <a:pt x="41" y="7"/>
                  </a:lnTo>
                  <a:lnTo>
                    <a:pt x="37" y="3"/>
                  </a:lnTo>
                  <a:lnTo>
                    <a:pt x="34" y="3"/>
                  </a:lnTo>
                  <a:lnTo>
                    <a:pt x="19" y="3"/>
                  </a:lnTo>
                  <a:lnTo>
                    <a:pt x="15" y="0"/>
                  </a:lnTo>
                  <a:lnTo>
                    <a:pt x="4" y="0"/>
                  </a:lnTo>
                  <a:lnTo>
                    <a:pt x="4" y="0"/>
                  </a:lnTo>
                  <a:lnTo>
                    <a:pt x="4" y="0"/>
                  </a:lnTo>
                  <a:lnTo>
                    <a:pt x="4" y="3"/>
                  </a:lnTo>
                  <a:lnTo>
                    <a:pt x="0" y="11"/>
                  </a:lnTo>
                  <a:lnTo>
                    <a:pt x="4" y="15"/>
                  </a:lnTo>
                  <a:lnTo>
                    <a:pt x="4" y="18"/>
                  </a:lnTo>
                  <a:lnTo>
                    <a:pt x="0" y="22"/>
                  </a:lnTo>
                  <a:lnTo>
                    <a:pt x="0" y="26"/>
                  </a:lnTo>
                  <a:lnTo>
                    <a:pt x="0" y="29"/>
                  </a:lnTo>
                  <a:lnTo>
                    <a:pt x="4" y="37"/>
                  </a:lnTo>
                  <a:lnTo>
                    <a:pt x="8" y="156"/>
                  </a:lnTo>
                  <a:lnTo>
                    <a:pt x="204" y="156"/>
                  </a:lnTo>
                  <a:lnTo>
                    <a:pt x="204" y="156"/>
                  </a:lnTo>
                  <a:lnTo>
                    <a:pt x="200" y="152"/>
                  </a:lnTo>
                  <a:lnTo>
                    <a:pt x="196" y="152"/>
                  </a:lnTo>
                  <a:lnTo>
                    <a:pt x="196" y="148"/>
                  </a:lnTo>
                  <a:lnTo>
                    <a:pt x="193" y="148"/>
                  </a:lnTo>
                  <a:lnTo>
                    <a:pt x="193" y="144"/>
                  </a:lnTo>
                  <a:lnTo>
                    <a:pt x="189" y="144"/>
                  </a:lnTo>
                  <a:lnTo>
                    <a:pt x="185" y="144"/>
                  </a:lnTo>
                  <a:lnTo>
                    <a:pt x="182" y="141"/>
                  </a:lnTo>
                  <a:lnTo>
                    <a:pt x="178" y="133"/>
                  </a:lnTo>
                  <a:lnTo>
                    <a:pt x="178" y="130"/>
                  </a:lnTo>
                  <a:lnTo>
                    <a:pt x="178" y="126"/>
                  </a:lnTo>
                  <a:lnTo>
                    <a:pt x="178" y="126"/>
                  </a:lnTo>
                  <a:lnTo>
                    <a:pt x="178" y="126"/>
                  </a:lnTo>
                  <a:lnTo>
                    <a:pt x="178" y="126"/>
                  </a:lnTo>
                  <a:lnTo>
                    <a:pt x="185" y="126"/>
                  </a:lnTo>
                  <a:lnTo>
                    <a:pt x="182" y="122"/>
                  </a:lnTo>
                  <a:lnTo>
                    <a:pt x="182" y="122"/>
                  </a:lnTo>
                  <a:lnTo>
                    <a:pt x="178" y="118"/>
                  </a:lnTo>
                  <a:lnTo>
                    <a:pt x="178" y="118"/>
                  </a:lnTo>
                  <a:lnTo>
                    <a:pt x="178" y="118"/>
                  </a:lnTo>
                  <a:lnTo>
                    <a:pt x="174" y="118"/>
                  </a:lnTo>
                  <a:lnTo>
                    <a:pt x="174" y="115"/>
                  </a:lnTo>
                  <a:lnTo>
                    <a:pt x="167" y="104"/>
                  </a:lnTo>
                  <a:lnTo>
                    <a:pt x="163" y="104"/>
                  </a:lnTo>
                  <a:lnTo>
                    <a:pt x="163" y="100"/>
                  </a:lnTo>
                  <a:lnTo>
                    <a:pt x="152" y="85"/>
                  </a:lnTo>
                  <a:lnTo>
                    <a:pt x="152" y="81"/>
                  </a:lnTo>
                  <a:lnTo>
                    <a:pt x="152" y="81"/>
                  </a:lnTo>
                  <a:lnTo>
                    <a:pt x="152" y="74"/>
                  </a:lnTo>
                  <a:lnTo>
                    <a:pt x="148" y="74"/>
                  </a:lnTo>
                  <a:lnTo>
                    <a:pt x="148" y="70"/>
                  </a:lnTo>
                  <a:lnTo>
                    <a:pt x="145" y="66"/>
                  </a:lnTo>
                  <a:lnTo>
                    <a:pt x="145" y="63"/>
                  </a:lnTo>
                  <a:lnTo>
                    <a:pt x="145" y="63"/>
                  </a:lnTo>
                  <a:lnTo>
                    <a:pt x="145" y="59"/>
                  </a:lnTo>
                  <a:lnTo>
                    <a:pt x="133" y="52"/>
                  </a:lnTo>
                  <a:lnTo>
                    <a:pt x="133" y="48"/>
                  </a:lnTo>
                  <a:lnTo>
                    <a:pt x="126" y="44"/>
                  </a:lnTo>
                  <a:lnTo>
                    <a:pt x="126" y="41"/>
                  </a:lnTo>
                  <a:lnTo>
                    <a:pt x="122" y="37"/>
                  </a:lnTo>
                  <a:lnTo>
                    <a:pt x="122" y="33"/>
                  </a:lnTo>
                  <a:lnTo>
                    <a:pt x="122" y="29"/>
                  </a:lnTo>
                  <a:lnTo>
                    <a:pt x="122" y="29"/>
                  </a:lnTo>
                  <a:lnTo>
                    <a:pt x="126" y="29"/>
                  </a:lnTo>
                  <a:lnTo>
                    <a:pt x="126" y="29"/>
                  </a:lnTo>
                  <a:lnTo>
                    <a:pt x="126" y="33"/>
                  </a:lnTo>
                  <a:lnTo>
                    <a:pt x="130" y="37"/>
                  </a:lnTo>
                  <a:lnTo>
                    <a:pt x="130" y="37"/>
                  </a:lnTo>
                  <a:lnTo>
                    <a:pt x="137" y="44"/>
                  </a:lnTo>
                  <a:lnTo>
                    <a:pt x="137" y="44"/>
                  </a:lnTo>
                  <a:lnTo>
                    <a:pt x="137" y="48"/>
                  </a:lnTo>
                  <a:lnTo>
                    <a:pt x="141" y="52"/>
                  </a:lnTo>
                  <a:lnTo>
                    <a:pt x="141" y="52"/>
                  </a:lnTo>
                  <a:lnTo>
                    <a:pt x="152" y="63"/>
                  </a:lnTo>
                  <a:lnTo>
                    <a:pt x="156" y="63"/>
                  </a:lnTo>
                  <a:lnTo>
                    <a:pt x="156" y="63"/>
                  </a:lnTo>
                  <a:lnTo>
                    <a:pt x="156" y="63"/>
                  </a:lnTo>
                  <a:lnTo>
                    <a:pt x="159" y="59"/>
                  </a:lnTo>
                  <a:lnTo>
                    <a:pt x="159" y="55"/>
                  </a:lnTo>
                  <a:lnTo>
                    <a:pt x="159" y="55"/>
                  </a:lnTo>
                  <a:lnTo>
                    <a:pt x="159" y="48"/>
                  </a:lnTo>
                  <a:lnTo>
                    <a:pt x="159" y="44"/>
                  </a:lnTo>
                  <a:lnTo>
                    <a:pt x="163" y="37"/>
                  </a:lnTo>
                  <a:lnTo>
                    <a:pt x="163" y="3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5" name="Freeform 99">
              <a:extLst>
                <a:ext uri="{FF2B5EF4-FFF2-40B4-BE49-F238E27FC236}">
                  <a16:creationId xmlns:a16="http://schemas.microsoft.com/office/drawing/2014/main" xmlns="" id="{F8923F93-7876-4621-8441-15E36FFBC140}"/>
                </a:ext>
              </a:extLst>
            </p:cNvPr>
            <p:cNvSpPr/>
            <p:nvPr/>
          </p:nvSpPr>
          <p:spPr bwMode="auto">
            <a:xfrm>
              <a:off x="5609366" y="3700558"/>
              <a:ext cx="483673" cy="490548"/>
            </a:xfrm>
            <a:custGeom>
              <a:avLst/>
              <a:gdLst>
                <a:gd name="T0" fmla="*/ 241 w 270"/>
                <a:gd name="T1" fmla="*/ 3 h 281"/>
                <a:gd name="T2" fmla="*/ 245 w 270"/>
                <a:gd name="T3" fmla="*/ 11 h 281"/>
                <a:gd name="T4" fmla="*/ 245 w 270"/>
                <a:gd name="T5" fmla="*/ 11 h 281"/>
                <a:gd name="T6" fmla="*/ 248 w 270"/>
                <a:gd name="T7" fmla="*/ 37 h 281"/>
                <a:gd name="T8" fmla="*/ 263 w 270"/>
                <a:gd name="T9" fmla="*/ 55 h 281"/>
                <a:gd name="T10" fmla="*/ 270 w 270"/>
                <a:gd name="T11" fmla="*/ 63 h 281"/>
                <a:gd name="T12" fmla="*/ 256 w 270"/>
                <a:gd name="T13" fmla="*/ 70 h 281"/>
                <a:gd name="T14" fmla="*/ 248 w 270"/>
                <a:gd name="T15" fmla="*/ 74 h 281"/>
                <a:gd name="T16" fmla="*/ 248 w 270"/>
                <a:gd name="T17" fmla="*/ 85 h 281"/>
                <a:gd name="T18" fmla="*/ 241 w 270"/>
                <a:gd name="T19" fmla="*/ 103 h 281"/>
                <a:gd name="T20" fmla="*/ 241 w 270"/>
                <a:gd name="T21" fmla="*/ 118 h 281"/>
                <a:gd name="T22" fmla="*/ 233 w 270"/>
                <a:gd name="T23" fmla="*/ 140 h 281"/>
                <a:gd name="T24" fmla="*/ 226 w 270"/>
                <a:gd name="T25" fmla="*/ 152 h 281"/>
                <a:gd name="T26" fmla="*/ 211 w 270"/>
                <a:gd name="T27" fmla="*/ 170 h 281"/>
                <a:gd name="T28" fmla="*/ 208 w 270"/>
                <a:gd name="T29" fmla="*/ 185 h 281"/>
                <a:gd name="T30" fmla="*/ 200 w 270"/>
                <a:gd name="T31" fmla="*/ 207 h 281"/>
                <a:gd name="T32" fmla="*/ 189 w 270"/>
                <a:gd name="T33" fmla="*/ 207 h 281"/>
                <a:gd name="T34" fmla="*/ 189 w 270"/>
                <a:gd name="T35" fmla="*/ 218 h 281"/>
                <a:gd name="T36" fmla="*/ 204 w 270"/>
                <a:gd name="T37" fmla="*/ 222 h 281"/>
                <a:gd name="T38" fmla="*/ 211 w 270"/>
                <a:gd name="T39" fmla="*/ 233 h 281"/>
                <a:gd name="T40" fmla="*/ 222 w 270"/>
                <a:gd name="T41" fmla="*/ 248 h 281"/>
                <a:gd name="T42" fmla="*/ 208 w 270"/>
                <a:gd name="T43" fmla="*/ 267 h 281"/>
                <a:gd name="T44" fmla="*/ 200 w 270"/>
                <a:gd name="T45" fmla="*/ 274 h 281"/>
                <a:gd name="T46" fmla="*/ 182 w 270"/>
                <a:gd name="T47" fmla="*/ 278 h 281"/>
                <a:gd name="T48" fmla="*/ 174 w 270"/>
                <a:gd name="T49" fmla="*/ 281 h 281"/>
                <a:gd name="T50" fmla="*/ 159 w 270"/>
                <a:gd name="T51" fmla="*/ 278 h 281"/>
                <a:gd name="T52" fmla="*/ 152 w 270"/>
                <a:gd name="T53" fmla="*/ 281 h 281"/>
                <a:gd name="T54" fmla="*/ 145 w 270"/>
                <a:gd name="T55" fmla="*/ 278 h 281"/>
                <a:gd name="T56" fmla="*/ 137 w 270"/>
                <a:gd name="T57" fmla="*/ 270 h 281"/>
                <a:gd name="T58" fmla="*/ 126 w 270"/>
                <a:gd name="T59" fmla="*/ 263 h 281"/>
                <a:gd name="T60" fmla="*/ 119 w 270"/>
                <a:gd name="T61" fmla="*/ 267 h 281"/>
                <a:gd name="T62" fmla="*/ 108 w 270"/>
                <a:gd name="T63" fmla="*/ 270 h 281"/>
                <a:gd name="T64" fmla="*/ 96 w 270"/>
                <a:gd name="T65" fmla="*/ 263 h 281"/>
                <a:gd name="T66" fmla="*/ 89 w 270"/>
                <a:gd name="T67" fmla="*/ 255 h 281"/>
                <a:gd name="T68" fmla="*/ 78 w 270"/>
                <a:gd name="T69" fmla="*/ 244 h 281"/>
                <a:gd name="T70" fmla="*/ 74 w 270"/>
                <a:gd name="T71" fmla="*/ 237 h 281"/>
                <a:gd name="T72" fmla="*/ 63 w 270"/>
                <a:gd name="T73" fmla="*/ 226 h 281"/>
                <a:gd name="T74" fmla="*/ 56 w 270"/>
                <a:gd name="T75" fmla="*/ 222 h 281"/>
                <a:gd name="T76" fmla="*/ 52 w 270"/>
                <a:gd name="T77" fmla="*/ 215 h 281"/>
                <a:gd name="T78" fmla="*/ 37 w 270"/>
                <a:gd name="T79" fmla="*/ 207 h 281"/>
                <a:gd name="T80" fmla="*/ 33 w 270"/>
                <a:gd name="T81" fmla="*/ 204 h 281"/>
                <a:gd name="T82" fmla="*/ 26 w 270"/>
                <a:gd name="T83" fmla="*/ 192 h 281"/>
                <a:gd name="T84" fmla="*/ 19 w 270"/>
                <a:gd name="T85" fmla="*/ 174 h 281"/>
                <a:gd name="T86" fmla="*/ 15 w 270"/>
                <a:gd name="T87" fmla="*/ 166 h 281"/>
                <a:gd name="T88" fmla="*/ 8 w 270"/>
                <a:gd name="T89" fmla="*/ 155 h 281"/>
                <a:gd name="T90" fmla="*/ 8 w 270"/>
                <a:gd name="T91" fmla="*/ 144 h 281"/>
                <a:gd name="T92" fmla="*/ 0 w 270"/>
                <a:gd name="T93" fmla="*/ 140 h 281"/>
                <a:gd name="T94" fmla="*/ 4 w 270"/>
                <a:gd name="T95" fmla="*/ 126 h 281"/>
                <a:gd name="T96" fmla="*/ 8 w 270"/>
                <a:gd name="T97" fmla="*/ 115 h 281"/>
                <a:gd name="T98" fmla="*/ 15 w 270"/>
                <a:gd name="T99" fmla="*/ 100 h 281"/>
                <a:gd name="T100" fmla="*/ 33 w 270"/>
                <a:gd name="T101" fmla="*/ 96 h 281"/>
                <a:gd name="T102" fmla="*/ 45 w 270"/>
                <a:gd name="T103" fmla="*/ 0 h 2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270" h="281">
                  <a:moveTo>
                    <a:pt x="45" y="0"/>
                  </a:moveTo>
                  <a:lnTo>
                    <a:pt x="241" y="0"/>
                  </a:lnTo>
                  <a:lnTo>
                    <a:pt x="241" y="0"/>
                  </a:lnTo>
                  <a:lnTo>
                    <a:pt x="241" y="3"/>
                  </a:lnTo>
                  <a:lnTo>
                    <a:pt x="241" y="3"/>
                  </a:lnTo>
                  <a:lnTo>
                    <a:pt x="241" y="3"/>
                  </a:lnTo>
                  <a:lnTo>
                    <a:pt x="241" y="3"/>
                  </a:lnTo>
                  <a:lnTo>
                    <a:pt x="241" y="3"/>
                  </a:lnTo>
                  <a:lnTo>
                    <a:pt x="241" y="7"/>
                  </a:lnTo>
                  <a:lnTo>
                    <a:pt x="245" y="11"/>
                  </a:lnTo>
                  <a:lnTo>
                    <a:pt x="248" y="14"/>
                  </a:lnTo>
                  <a:lnTo>
                    <a:pt x="248" y="14"/>
                  </a:lnTo>
                  <a:lnTo>
                    <a:pt x="245" y="14"/>
                  </a:lnTo>
                  <a:lnTo>
                    <a:pt x="245" y="14"/>
                  </a:lnTo>
                  <a:lnTo>
                    <a:pt x="245" y="11"/>
                  </a:lnTo>
                  <a:lnTo>
                    <a:pt x="245" y="14"/>
                  </a:lnTo>
                  <a:lnTo>
                    <a:pt x="245" y="14"/>
                  </a:lnTo>
                  <a:lnTo>
                    <a:pt x="248" y="25"/>
                  </a:lnTo>
                  <a:lnTo>
                    <a:pt x="248" y="33"/>
                  </a:lnTo>
                  <a:lnTo>
                    <a:pt x="248" y="37"/>
                  </a:lnTo>
                  <a:lnTo>
                    <a:pt x="252" y="44"/>
                  </a:lnTo>
                  <a:lnTo>
                    <a:pt x="252" y="48"/>
                  </a:lnTo>
                  <a:lnTo>
                    <a:pt x="256" y="48"/>
                  </a:lnTo>
                  <a:lnTo>
                    <a:pt x="263" y="55"/>
                  </a:lnTo>
                  <a:lnTo>
                    <a:pt x="263" y="55"/>
                  </a:lnTo>
                  <a:lnTo>
                    <a:pt x="267" y="55"/>
                  </a:lnTo>
                  <a:lnTo>
                    <a:pt x="270" y="59"/>
                  </a:lnTo>
                  <a:lnTo>
                    <a:pt x="270" y="59"/>
                  </a:lnTo>
                  <a:lnTo>
                    <a:pt x="270" y="59"/>
                  </a:lnTo>
                  <a:lnTo>
                    <a:pt x="270" y="63"/>
                  </a:lnTo>
                  <a:lnTo>
                    <a:pt x="267" y="66"/>
                  </a:lnTo>
                  <a:lnTo>
                    <a:pt x="263" y="66"/>
                  </a:lnTo>
                  <a:lnTo>
                    <a:pt x="263" y="66"/>
                  </a:lnTo>
                  <a:lnTo>
                    <a:pt x="259" y="66"/>
                  </a:lnTo>
                  <a:lnTo>
                    <a:pt x="256" y="70"/>
                  </a:lnTo>
                  <a:lnTo>
                    <a:pt x="252" y="70"/>
                  </a:lnTo>
                  <a:lnTo>
                    <a:pt x="252" y="70"/>
                  </a:lnTo>
                  <a:lnTo>
                    <a:pt x="256" y="74"/>
                  </a:lnTo>
                  <a:lnTo>
                    <a:pt x="252" y="74"/>
                  </a:lnTo>
                  <a:lnTo>
                    <a:pt x="248" y="74"/>
                  </a:lnTo>
                  <a:lnTo>
                    <a:pt x="248" y="74"/>
                  </a:lnTo>
                  <a:lnTo>
                    <a:pt x="248" y="77"/>
                  </a:lnTo>
                  <a:lnTo>
                    <a:pt x="245" y="81"/>
                  </a:lnTo>
                  <a:lnTo>
                    <a:pt x="248" y="81"/>
                  </a:lnTo>
                  <a:lnTo>
                    <a:pt x="248" y="85"/>
                  </a:lnTo>
                  <a:lnTo>
                    <a:pt x="248" y="85"/>
                  </a:lnTo>
                  <a:lnTo>
                    <a:pt x="245" y="89"/>
                  </a:lnTo>
                  <a:lnTo>
                    <a:pt x="245" y="96"/>
                  </a:lnTo>
                  <a:lnTo>
                    <a:pt x="241" y="100"/>
                  </a:lnTo>
                  <a:lnTo>
                    <a:pt x="241" y="103"/>
                  </a:lnTo>
                  <a:lnTo>
                    <a:pt x="241" y="103"/>
                  </a:lnTo>
                  <a:lnTo>
                    <a:pt x="237" y="107"/>
                  </a:lnTo>
                  <a:lnTo>
                    <a:pt x="241" y="115"/>
                  </a:lnTo>
                  <a:lnTo>
                    <a:pt x="241" y="118"/>
                  </a:lnTo>
                  <a:lnTo>
                    <a:pt x="241" y="118"/>
                  </a:lnTo>
                  <a:lnTo>
                    <a:pt x="241" y="118"/>
                  </a:lnTo>
                  <a:lnTo>
                    <a:pt x="241" y="122"/>
                  </a:lnTo>
                  <a:lnTo>
                    <a:pt x="241" y="129"/>
                  </a:lnTo>
                  <a:lnTo>
                    <a:pt x="233" y="137"/>
                  </a:lnTo>
                  <a:lnTo>
                    <a:pt x="233" y="140"/>
                  </a:lnTo>
                  <a:lnTo>
                    <a:pt x="233" y="140"/>
                  </a:lnTo>
                  <a:lnTo>
                    <a:pt x="230" y="140"/>
                  </a:lnTo>
                  <a:lnTo>
                    <a:pt x="230" y="144"/>
                  </a:lnTo>
                  <a:lnTo>
                    <a:pt x="226" y="148"/>
                  </a:lnTo>
                  <a:lnTo>
                    <a:pt x="226" y="152"/>
                  </a:lnTo>
                  <a:lnTo>
                    <a:pt x="219" y="155"/>
                  </a:lnTo>
                  <a:lnTo>
                    <a:pt x="219" y="159"/>
                  </a:lnTo>
                  <a:lnTo>
                    <a:pt x="215" y="170"/>
                  </a:lnTo>
                  <a:lnTo>
                    <a:pt x="211" y="170"/>
                  </a:lnTo>
                  <a:lnTo>
                    <a:pt x="211" y="170"/>
                  </a:lnTo>
                  <a:lnTo>
                    <a:pt x="211" y="170"/>
                  </a:lnTo>
                  <a:lnTo>
                    <a:pt x="208" y="178"/>
                  </a:lnTo>
                  <a:lnTo>
                    <a:pt x="208" y="178"/>
                  </a:lnTo>
                  <a:lnTo>
                    <a:pt x="208" y="181"/>
                  </a:lnTo>
                  <a:lnTo>
                    <a:pt x="208" y="185"/>
                  </a:lnTo>
                  <a:lnTo>
                    <a:pt x="204" y="189"/>
                  </a:lnTo>
                  <a:lnTo>
                    <a:pt x="204" y="192"/>
                  </a:lnTo>
                  <a:lnTo>
                    <a:pt x="204" y="196"/>
                  </a:lnTo>
                  <a:lnTo>
                    <a:pt x="204" y="204"/>
                  </a:lnTo>
                  <a:lnTo>
                    <a:pt x="200" y="207"/>
                  </a:lnTo>
                  <a:lnTo>
                    <a:pt x="200" y="207"/>
                  </a:lnTo>
                  <a:lnTo>
                    <a:pt x="196" y="207"/>
                  </a:lnTo>
                  <a:lnTo>
                    <a:pt x="196" y="207"/>
                  </a:lnTo>
                  <a:lnTo>
                    <a:pt x="193" y="207"/>
                  </a:lnTo>
                  <a:lnTo>
                    <a:pt x="189" y="207"/>
                  </a:lnTo>
                  <a:lnTo>
                    <a:pt x="189" y="211"/>
                  </a:lnTo>
                  <a:lnTo>
                    <a:pt x="189" y="211"/>
                  </a:lnTo>
                  <a:lnTo>
                    <a:pt x="185" y="215"/>
                  </a:lnTo>
                  <a:lnTo>
                    <a:pt x="185" y="215"/>
                  </a:lnTo>
                  <a:lnTo>
                    <a:pt x="189" y="218"/>
                  </a:lnTo>
                  <a:lnTo>
                    <a:pt x="196" y="215"/>
                  </a:lnTo>
                  <a:lnTo>
                    <a:pt x="196" y="218"/>
                  </a:lnTo>
                  <a:lnTo>
                    <a:pt x="200" y="222"/>
                  </a:lnTo>
                  <a:lnTo>
                    <a:pt x="200" y="222"/>
                  </a:lnTo>
                  <a:lnTo>
                    <a:pt x="204" y="222"/>
                  </a:lnTo>
                  <a:lnTo>
                    <a:pt x="204" y="230"/>
                  </a:lnTo>
                  <a:lnTo>
                    <a:pt x="208" y="230"/>
                  </a:lnTo>
                  <a:lnTo>
                    <a:pt x="208" y="230"/>
                  </a:lnTo>
                  <a:lnTo>
                    <a:pt x="211" y="233"/>
                  </a:lnTo>
                  <a:lnTo>
                    <a:pt x="211" y="233"/>
                  </a:lnTo>
                  <a:lnTo>
                    <a:pt x="215" y="233"/>
                  </a:lnTo>
                  <a:lnTo>
                    <a:pt x="215" y="237"/>
                  </a:lnTo>
                  <a:lnTo>
                    <a:pt x="219" y="241"/>
                  </a:lnTo>
                  <a:lnTo>
                    <a:pt x="219" y="244"/>
                  </a:lnTo>
                  <a:lnTo>
                    <a:pt x="222" y="248"/>
                  </a:lnTo>
                  <a:lnTo>
                    <a:pt x="222" y="252"/>
                  </a:lnTo>
                  <a:lnTo>
                    <a:pt x="215" y="259"/>
                  </a:lnTo>
                  <a:lnTo>
                    <a:pt x="211" y="263"/>
                  </a:lnTo>
                  <a:lnTo>
                    <a:pt x="211" y="263"/>
                  </a:lnTo>
                  <a:lnTo>
                    <a:pt x="208" y="267"/>
                  </a:lnTo>
                  <a:lnTo>
                    <a:pt x="208" y="267"/>
                  </a:lnTo>
                  <a:lnTo>
                    <a:pt x="204" y="267"/>
                  </a:lnTo>
                  <a:lnTo>
                    <a:pt x="204" y="270"/>
                  </a:lnTo>
                  <a:lnTo>
                    <a:pt x="204" y="270"/>
                  </a:lnTo>
                  <a:lnTo>
                    <a:pt x="200" y="274"/>
                  </a:lnTo>
                  <a:lnTo>
                    <a:pt x="196" y="274"/>
                  </a:lnTo>
                  <a:lnTo>
                    <a:pt x="193" y="278"/>
                  </a:lnTo>
                  <a:lnTo>
                    <a:pt x="189" y="274"/>
                  </a:lnTo>
                  <a:lnTo>
                    <a:pt x="185" y="274"/>
                  </a:lnTo>
                  <a:lnTo>
                    <a:pt x="182" y="278"/>
                  </a:lnTo>
                  <a:lnTo>
                    <a:pt x="178" y="278"/>
                  </a:lnTo>
                  <a:lnTo>
                    <a:pt x="178" y="278"/>
                  </a:lnTo>
                  <a:lnTo>
                    <a:pt x="174" y="278"/>
                  </a:lnTo>
                  <a:lnTo>
                    <a:pt x="174" y="278"/>
                  </a:lnTo>
                  <a:lnTo>
                    <a:pt x="174" y="281"/>
                  </a:lnTo>
                  <a:lnTo>
                    <a:pt x="170" y="281"/>
                  </a:lnTo>
                  <a:lnTo>
                    <a:pt x="167" y="281"/>
                  </a:lnTo>
                  <a:lnTo>
                    <a:pt x="167" y="278"/>
                  </a:lnTo>
                  <a:lnTo>
                    <a:pt x="163" y="278"/>
                  </a:lnTo>
                  <a:lnTo>
                    <a:pt x="159" y="278"/>
                  </a:lnTo>
                  <a:lnTo>
                    <a:pt x="156" y="278"/>
                  </a:lnTo>
                  <a:lnTo>
                    <a:pt x="152" y="274"/>
                  </a:lnTo>
                  <a:lnTo>
                    <a:pt x="152" y="278"/>
                  </a:lnTo>
                  <a:lnTo>
                    <a:pt x="152" y="278"/>
                  </a:lnTo>
                  <a:lnTo>
                    <a:pt x="152" y="281"/>
                  </a:lnTo>
                  <a:lnTo>
                    <a:pt x="152" y="281"/>
                  </a:lnTo>
                  <a:lnTo>
                    <a:pt x="152" y="281"/>
                  </a:lnTo>
                  <a:lnTo>
                    <a:pt x="148" y="281"/>
                  </a:lnTo>
                  <a:lnTo>
                    <a:pt x="145" y="281"/>
                  </a:lnTo>
                  <a:lnTo>
                    <a:pt x="145" y="278"/>
                  </a:lnTo>
                  <a:lnTo>
                    <a:pt x="145" y="278"/>
                  </a:lnTo>
                  <a:lnTo>
                    <a:pt x="145" y="274"/>
                  </a:lnTo>
                  <a:lnTo>
                    <a:pt x="141" y="274"/>
                  </a:lnTo>
                  <a:lnTo>
                    <a:pt x="141" y="270"/>
                  </a:lnTo>
                  <a:lnTo>
                    <a:pt x="137" y="270"/>
                  </a:lnTo>
                  <a:lnTo>
                    <a:pt x="137" y="270"/>
                  </a:lnTo>
                  <a:lnTo>
                    <a:pt x="133" y="267"/>
                  </a:lnTo>
                  <a:lnTo>
                    <a:pt x="130" y="263"/>
                  </a:lnTo>
                  <a:lnTo>
                    <a:pt x="130" y="263"/>
                  </a:lnTo>
                  <a:lnTo>
                    <a:pt x="126" y="263"/>
                  </a:lnTo>
                  <a:lnTo>
                    <a:pt x="126" y="263"/>
                  </a:lnTo>
                  <a:lnTo>
                    <a:pt x="122" y="267"/>
                  </a:lnTo>
                  <a:lnTo>
                    <a:pt x="119" y="267"/>
                  </a:lnTo>
                  <a:lnTo>
                    <a:pt x="119" y="267"/>
                  </a:lnTo>
                  <a:lnTo>
                    <a:pt x="119" y="267"/>
                  </a:lnTo>
                  <a:lnTo>
                    <a:pt x="115" y="267"/>
                  </a:lnTo>
                  <a:lnTo>
                    <a:pt x="111" y="267"/>
                  </a:lnTo>
                  <a:lnTo>
                    <a:pt x="111" y="267"/>
                  </a:lnTo>
                  <a:lnTo>
                    <a:pt x="108" y="270"/>
                  </a:lnTo>
                  <a:lnTo>
                    <a:pt x="108" y="270"/>
                  </a:lnTo>
                  <a:lnTo>
                    <a:pt x="104" y="267"/>
                  </a:lnTo>
                  <a:lnTo>
                    <a:pt x="100" y="267"/>
                  </a:lnTo>
                  <a:lnTo>
                    <a:pt x="100" y="263"/>
                  </a:lnTo>
                  <a:lnTo>
                    <a:pt x="96" y="263"/>
                  </a:lnTo>
                  <a:lnTo>
                    <a:pt x="96" y="263"/>
                  </a:lnTo>
                  <a:lnTo>
                    <a:pt x="93" y="259"/>
                  </a:lnTo>
                  <a:lnTo>
                    <a:pt x="93" y="259"/>
                  </a:lnTo>
                  <a:lnTo>
                    <a:pt x="93" y="259"/>
                  </a:lnTo>
                  <a:lnTo>
                    <a:pt x="93" y="255"/>
                  </a:lnTo>
                  <a:lnTo>
                    <a:pt x="89" y="255"/>
                  </a:lnTo>
                  <a:lnTo>
                    <a:pt x="89" y="252"/>
                  </a:lnTo>
                  <a:lnTo>
                    <a:pt x="85" y="248"/>
                  </a:lnTo>
                  <a:lnTo>
                    <a:pt x="89" y="248"/>
                  </a:lnTo>
                  <a:lnTo>
                    <a:pt x="85" y="244"/>
                  </a:lnTo>
                  <a:lnTo>
                    <a:pt x="78" y="244"/>
                  </a:lnTo>
                  <a:lnTo>
                    <a:pt x="78" y="244"/>
                  </a:lnTo>
                  <a:lnTo>
                    <a:pt x="78" y="241"/>
                  </a:lnTo>
                  <a:lnTo>
                    <a:pt x="78" y="241"/>
                  </a:lnTo>
                  <a:lnTo>
                    <a:pt x="74" y="237"/>
                  </a:lnTo>
                  <a:lnTo>
                    <a:pt x="74" y="237"/>
                  </a:lnTo>
                  <a:lnTo>
                    <a:pt x="71" y="233"/>
                  </a:lnTo>
                  <a:lnTo>
                    <a:pt x="71" y="230"/>
                  </a:lnTo>
                  <a:lnTo>
                    <a:pt x="67" y="226"/>
                  </a:lnTo>
                  <a:lnTo>
                    <a:pt x="63" y="230"/>
                  </a:lnTo>
                  <a:lnTo>
                    <a:pt x="63" y="226"/>
                  </a:lnTo>
                  <a:lnTo>
                    <a:pt x="59" y="226"/>
                  </a:lnTo>
                  <a:lnTo>
                    <a:pt x="59" y="226"/>
                  </a:lnTo>
                  <a:lnTo>
                    <a:pt x="56" y="222"/>
                  </a:lnTo>
                  <a:lnTo>
                    <a:pt x="56" y="222"/>
                  </a:lnTo>
                  <a:lnTo>
                    <a:pt x="56" y="222"/>
                  </a:lnTo>
                  <a:lnTo>
                    <a:pt x="59" y="218"/>
                  </a:lnTo>
                  <a:lnTo>
                    <a:pt x="59" y="218"/>
                  </a:lnTo>
                  <a:lnTo>
                    <a:pt x="56" y="215"/>
                  </a:lnTo>
                  <a:lnTo>
                    <a:pt x="56" y="215"/>
                  </a:lnTo>
                  <a:lnTo>
                    <a:pt x="52" y="215"/>
                  </a:lnTo>
                  <a:lnTo>
                    <a:pt x="52" y="211"/>
                  </a:lnTo>
                  <a:lnTo>
                    <a:pt x="48" y="211"/>
                  </a:lnTo>
                  <a:lnTo>
                    <a:pt x="45" y="211"/>
                  </a:lnTo>
                  <a:lnTo>
                    <a:pt x="41" y="211"/>
                  </a:lnTo>
                  <a:lnTo>
                    <a:pt x="37" y="207"/>
                  </a:lnTo>
                  <a:lnTo>
                    <a:pt x="37" y="204"/>
                  </a:lnTo>
                  <a:lnTo>
                    <a:pt x="41" y="204"/>
                  </a:lnTo>
                  <a:lnTo>
                    <a:pt x="37" y="200"/>
                  </a:lnTo>
                  <a:lnTo>
                    <a:pt x="33" y="200"/>
                  </a:lnTo>
                  <a:lnTo>
                    <a:pt x="33" y="204"/>
                  </a:lnTo>
                  <a:lnTo>
                    <a:pt x="26" y="204"/>
                  </a:lnTo>
                  <a:lnTo>
                    <a:pt x="26" y="200"/>
                  </a:lnTo>
                  <a:lnTo>
                    <a:pt x="26" y="196"/>
                  </a:lnTo>
                  <a:lnTo>
                    <a:pt x="26" y="192"/>
                  </a:lnTo>
                  <a:lnTo>
                    <a:pt x="26" y="192"/>
                  </a:lnTo>
                  <a:lnTo>
                    <a:pt x="30" y="189"/>
                  </a:lnTo>
                  <a:lnTo>
                    <a:pt x="26" y="185"/>
                  </a:lnTo>
                  <a:lnTo>
                    <a:pt x="22" y="181"/>
                  </a:lnTo>
                  <a:lnTo>
                    <a:pt x="19" y="174"/>
                  </a:lnTo>
                  <a:lnTo>
                    <a:pt x="19" y="174"/>
                  </a:lnTo>
                  <a:lnTo>
                    <a:pt x="15" y="170"/>
                  </a:lnTo>
                  <a:lnTo>
                    <a:pt x="15" y="170"/>
                  </a:lnTo>
                  <a:lnTo>
                    <a:pt x="15" y="170"/>
                  </a:lnTo>
                  <a:lnTo>
                    <a:pt x="15" y="166"/>
                  </a:lnTo>
                  <a:lnTo>
                    <a:pt x="15" y="166"/>
                  </a:lnTo>
                  <a:lnTo>
                    <a:pt x="15" y="163"/>
                  </a:lnTo>
                  <a:lnTo>
                    <a:pt x="15" y="163"/>
                  </a:lnTo>
                  <a:lnTo>
                    <a:pt x="15" y="159"/>
                  </a:lnTo>
                  <a:lnTo>
                    <a:pt x="8" y="159"/>
                  </a:lnTo>
                  <a:lnTo>
                    <a:pt x="8" y="155"/>
                  </a:lnTo>
                  <a:lnTo>
                    <a:pt x="8" y="152"/>
                  </a:lnTo>
                  <a:lnTo>
                    <a:pt x="8" y="148"/>
                  </a:lnTo>
                  <a:lnTo>
                    <a:pt x="8" y="148"/>
                  </a:lnTo>
                  <a:lnTo>
                    <a:pt x="4" y="144"/>
                  </a:lnTo>
                  <a:lnTo>
                    <a:pt x="8" y="144"/>
                  </a:lnTo>
                  <a:lnTo>
                    <a:pt x="8" y="140"/>
                  </a:lnTo>
                  <a:lnTo>
                    <a:pt x="4" y="140"/>
                  </a:lnTo>
                  <a:lnTo>
                    <a:pt x="0" y="144"/>
                  </a:lnTo>
                  <a:lnTo>
                    <a:pt x="0" y="144"/>
                  </a:lnTo>
                  <a:lnTo>
                    <a:pt x="0" y="140"/>
                  </a:lnTo>
                  <a:lnTo>
                    <a:pt x="4" y="133"/>
                  </a:lnTo>
                  <a:lnTo>
                    <a:pt x="8" y="133"/>
                  </a:lnTo>
                  <a:lnTo>
                    <a:pt x="8" y="129"/>
                  </a:lnTo>
                  <a:lnTo>
                    <a:pt x="4" y="126"/>
                  </a:lnTo>
                  <a:lnTo>
                    <a:pt x="4" y="126"/>
                  </a:lnTo>
                  <a:lnTo>
                    <a:pt x="8" y="122"/>
                  </a:lnTo>
                  <a:lnTo>
                    <a:pt x="8" y="118"/>
                  </a:lnTo>
                  <a:lnTo>
                    <a:pt x="8" y="118"/>
                  </a:lnTo>
                  <a:lnTo>
                    <a:pt x="8" y="115"/>
                  </a:lnTo>
                  <a:lnTo>
                    <a:pt x="8" y="115"/>
                  </a:lnTo>
                  <a:lnTo>
                    <a:pt x="11" y="115"/>
                  </a:lnTo>
                  <a:lnTo>
                    <a:pt x="15" y="107"/>
                  </a:lnTo>
                  <a:lnTo>
                    <a:pt x="19" y="103"/>
                  </a:lnTo>
                  <a:lnTo>
                    <a:pt x="15" y="103"/>
                  </a:lnTo>
                  <a:lnTo>
                    <a:pt x="15" y="100"/>
                  </a:lnTo>
                  <a:lnTo>
                    <a:pt x="19" y="96"/>
                  </a:lnTo>
                  <a:lnTo>
                    <a:pt x="22" y="96"/>
                  </a:lnTo>
                  <a:lnTo>
                    <a:pt x="26" y="96"/>
                  </a:lnTo>
                  <a:lnTo>
                    <a:pt x="30" y="96"/>
                  </a:lnTo>
                  <a:lnTo>
                    <a:pt x="33" y="96"/>
                  </a:lnTo>
                  <a:lnTo>
                    <a:pt x="30" y="37"/>
                  </a:lnTo>
                  <a:lnTo>
                    <a:pt x="30" y="37"/>
                  </a:lnTo>
                  <a:lnTo>
                    <a:pt x="30" y="29"/>
                  </a:lnTo>
                  <a:lnTo>
                    <a:pt x="48" y="29"/>
                  </a:lnTo>
                  <a:lnTo>
                    <a:pt x="45"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6" name="Freeform 100">
              <a:extLst>
                <a:ext uri="{FF2B5EF4-FFF2-40B4-BE49-F238E27FC236}">
                  <a16:creationId xmlns:a16="http://schemas.microsoft.com/office/drawing/2014/main" xmlns="" id="{ECFBBE10-4004-4C33-AC13-5AC04E0BDBE6}"/>
                </a:ext>
              </a:extLst>
            </p:cNvPr>
            <p:cNvSpPr/>
            <p:nvPr/>
          </p:nvSpPr>
          <p:spPr bwMode="auto">
            <a:xfrm>
              <a:off x="5940771" y="3887352"/>
              <a:ext cx="451429" cy="303755"/>
            </a:xfrm>
            <a:custGeom>
              <a:avLst/>
              <a:gdLst>
                <a:gd name="T0" fmla="*/ 34 w 252"/>
                <a:gd name="T1" fmla="*/ 137 h 174"/>
                <a:gd name="T2" fmla="*/ 30 w 252"/>
                <a:gd name="T3" fmla="*/ 126 h 174"/>
                <a:gd name="T4" fmla="*/ 23 w 252"/>
                <a:gd name="T5" fmla="*/ 123 h 174"/>
                <a:gd name="T6" fmla="*/ 19 w 252"/>
                <a:gd name="T7" fmla="*/ 115 h 174"/>
                <a:gd name="T8" fmla="*/ 11 w 252"/>
                <a:gd name="T9" fmla="*/ 111 h 174"/>
                <a:gd name="T10" fmla="*/ 0 w 252"/>
                <a:gd name="T11" fmla="*/ 108 h 174"/>
                <a:gd name="T12" fmla="*/ 4 w 252"/>
                <a:gd name="T13" fmla="*/ 104 h 174"/>
                <a:gd name="T14" fmla="*/ 11 w 252"/>
                <a:gd name="T15" fmla="*/ 100 h 174"/>
                <a:gd name="T16" fmla="*/ 15 w 252"/>
                <a:gd name="T17" fmla="*/ 100 h 174"/>
                <a:gd name="T18" fmla="*/ 19 w 252"/>
                <a:gd name="T19" fmla="*/ 85 h 174"/>
                <a:gd name="T20" fmla="*/ 23 w 252"/>
                <a:gd name="T21" fmla="*/ 74 h 174"/>
                <a:gd name="T22" fmla="*/ 26 w 252"/>
                <a:gd name="T23" fmla="*/ 63 h 174"/>
                <a:gd name="T24" fmla="*/ 30 w 252"/>
                <a:gd name="T25" fmla="*/ 63 h 174"/>
                <a:gd name="T26" fmla="*/ 41 w 252"/>
                <a:gd name="T27" fmla="*/ 45 h 174"/>
                <a:gd name="T28" fmla="*/ 45 w 252"/>
                <a:gd name="T29" fmla="*/ 33 h 174"/>
                <a:gd name="T30" fmla="*/ 48 w 252"/>
                <a:gd name="T31" fmla="*/ 30 h 174"/>
                <a:gd name="T32" fmla="*/ 56 w 252"/>
                <a:gd name="T33" fmla="*/ 11 h 174"/>
                <a:gd name="T34" fmla="*/ 63 w 252"/>
                <a:gd name="T35" fmla="*/ 11 h 174"/>
                <a:gd name="T36" fmla="*/ 71 w 252"/>
                <a:gd name="T37" fmla="*/ 0 h 174"/>
                <a:gd name="T38" fmla="*/ 82 w 252"/>
                <a:gd name="T39" fmla="*/ 8 h 174"/>
                <a:gd name="T40" fmla="*/ 89 w 252"/>
                <a:gd name="T41" fmla="*/ 4 h 174"/>
                <a:gd name="T42" fmla="*/ 97 w 252"/>
                <a:gd name="T43" fmla="*/ 4 h 174"/>
                <a:gd name="T44" fmla="*/ 104 w 252"/>
                <a:gd name="T45" fmla="*/ 8 h 174"/>
                <a:gd name="T46" fmla="*/ 115 w 252"/>
                <a:gd name="T47" fmla="*/ 11 h 174"/>
                <a:gd name="T48" fmla="*/ 126 w 252"/>
                <a:gd name="T49" fmla="*/ 19 h 174"/>
                <a:gd name="T50" fmla="*/ 130 w 252"/>
                <a:gd name="T51" fmla="*/ 22 h 174"/>
                <a:gd name="T52" fmla="*/ 141 w 252"/>
                <a:gd name="T53" fmla="*/ 26 h 174"/>
                <a:gd name="T54" fmla="*/ 145 w 252"/>
                <a:gd name="T55" fmla="*/ 37 h 174"/>
                <a:gd name="T56" fmla="*/ 148 w 252"/>
                <a:gd name="T57" fmla="*/ 41 h 174"/>
                <a:gd name="T58" fmla="*/ 148 w 252"/>
                <a:gd name="T59" fmla="*/ 52 h 174"/>
                <a:gd name="T60" fmla="*/ 145 w 252"/>
                <a:gd name="T61" fmla="*/ 63 h 174"/>
                <a:gd name="T62" fmla="*/ 156 w 252"/>
                <a:gd name="T63" fmla="*/ 59 h 174"/>
                <a:gd name="T64" fmla="*/ 160 w 252"/>
                <a:gd name="T65" fmla="*/ 63 h 174"/>
                <a:gd name="T66" fmla="*/ 171 w 252"/>
                <a:gd name="T67" fmla="*/ 78 h 174"/>
                <a:gd name="T68" fmla="*/ 178 w 252"/>
                <a:gd name="T69" fmla="*/ 89 h 174"/>
                <a:gd name="T70" fmla="*/ 252 w 252"/>
                <a:gd name="T71" fmla="*/ 104 h 174"/>
                <a:gd name="T72" fmla="*/ 178 w 252"/>
                <a:gd name="T73" fmla="*/ 152 h 174"/>
                <a:gd name="T74" fmla="*/ 171 w 252"/>
                <a:gd name="T75" fmla="*/ 156 h 174"/>
                <a:gd name="T76" fmla="*/ 160 w 252"/>
                <a:gd name="T77" fmla="*/ 163 h 174"/>
                <a:gd name="T78" fmla="*/ 148 w 252"/>
                <a:gd name="T79" fmla="*/ 167 h 174"/>
                <a:gd name="T80" fmla="*/ 137 w 252"/>
                <a:gd name="T81" fmla="*/ 167 h 174"/>
                <a:gd name="T82" fmla="*/ 130 w 252"/>
                <a:gd name="T83" fmla="*/ 163 h 174"/>
                <a:gd name="T84" fmla="*/ 119 w 252"/>
                <a:gd name="T85" fmla="*/ 163 h 174"/>
                <a:gd name="T86" fmla="*/ 108 w 252"/>
                <a:gd name="T87" fmla="*/ 174 h 174"/>
                <a:gd name="T88" fmla="*/ 100 w 252"/>
                <a:gd name="T89" fmla="*/ 174 h 174"/>
                <a:gd name="T90" fmla="*/ 85 w 252"/>
                <a:gd name="T91" fmla="*/ 171 h 174"/>
                <a:gd name="T92" fmla="*/ 78 w 252"/>
                <a:gd name="T93" fmla="*/ 167 h 174"/>
                <a:gd name="T94" fmla="*/ 60 w 252"/>
                <a:gd name="T95" fmla="*/ 160 h 174"/>
                <a:gd name="T96" fmla="*/ 48 w 252"/>
                <a:gd name="T97" fmla="*/ 160 h 174"/>
                <a:gd name="T98" fmla="*/ 45 w 252"/>
                <a:gd name="T99" fmla="*/ 145 h 174"/>
                <a:gd name="T100" fmla="*/ 37 w 252"/>
                <a:gd name="T101" fmla="*/ 145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52" h="174">
                  <a:moveTo>
                    <a:pt x="37" y="145"/>
                  </a:moveTo>
                  <a:lnTo>
                    <a:pt x="37" y="141"/>
                  </a:lnTo>
                  <a:lnTo>
                    <a:pt x="34" y="137"/>
                  </a:lnTo>
                  <a:lnTo>
                    <a:pt x="34" y="134"/>
                  </a:lnTo>
                  <a:lnTo>
                    <a:pt x="30" y="130"/>
                  </a:lnTo>
                  <a:lnTo>
                    <a:pt x="30" y="126"/>
                  </a:lnTo>
                  <a:lnTo>
                    <a:pt x="26" y="126"/>
                  </a:lnTo>
                  <a:lnTo>
                    <a:pt x="26" y="126"/>
                  </a:lnTo>
                  <a:lnTo>
                    <a:pt x="23" y="123"/>
                  </a:lnTo>
                  <a:lnTo>
                    <a:pt x="23" y="123"/>
                  </a:lnTo>
                  <a:lnTo>
                    <a:pt x="19" y="123"/>
                  </a:lnTo>
                  <a:lnTo>
                    <a:pt x="19" y="115"/>
                  </a:lnTo>
                  <a:lnTo>
                    <a:pt x="15" y="115"/>
                  </a:lnTo>
                  <a:lnTo>
                    <a:pt x="15" y="115"/>
                  </a:lnTo>
                  <a:lnTo>
                    <a:pt x="11" y="111"/>
                  </a:lnTo>
                  <a:lnTo>
                    <a:pt x="11" y="108"/>
                  </a:lnTo>
                  <a:lnTo>
                    <a:pt x="4" y="111"/>
                  </a:lnTo>
                  <a:lnTo>
                    <a:pt x="0" y="108"/>
                  </a:lnTo>
                  <a:lnTo>
                    <a:pt x="0" y="108"/>
                  </a:lnTo>
                  <a:lnTo>
                    <a:pt x="4" y="104"/>
                  </a:lnTo>
                  <a:lnTo>
                    <a:pt x="4" y="104"/>
                  </a:lnTo>
                  <a:lnTo>
                    <a:pt x="4" y="100"/>
                  </a:lnTo>
                  <a:lnTo>
                    <a:pt x="8" y="100"/>
                  </a:lnTo>
                  <a:lnTo>
                    <a:pt x="11" y="100"/>
                  </a:lnTo>
                  <a:lnTo>
                    <a:pt x="11" y="100"/>
                  </a:lnTo>
                  <a:lnTo>
                    <a:pt x="15" y="100"/>
                  </a:lnTo>
                  <a:lnTo>
                    <a:pt x="15" y="100"/>
                  </a:lnTo>
                  <a:lnTo>
                    <a:pt x="19" y="97"/>
                  </a:lnTo>
                  <a:lnTo>
                    <a:pt x="19" y="89"/>
                  </a:lnTo>
                  <a:lnTo>
                    <a:pt x="19" y="85"/>
                  </a:lnTo>
                  <a:lnTo>
                    <a:pt x="19" y="82"/>
                  </a:lnTo>
                  <a:lnTo>
                    <a:pt x="23" y="78"/>
                  </a:lnTo>
                  <a:lnTo>
                    <a:pt x="23" y="74"/>
                  </a:lnTo>
                  <a:lnTo>
                    <a:pt x="23" y="71"/>
                  </a:lnTo>
                  <a:lnTo>
                    <a:pt x="23" y="71"/>
                  </a:lnTo>
                  <a:lnTo>
                    <a:pt x="26" y="63"/>
                  </a:lnTo>
                  <a:lnTo>
                    <a:pt x="26" y="63"/>
                  </a:lnTo>
                  <a:lnTo>
                    <a:pt x="26" y="63"/>
                  </a:lnTo>
                  <a:lnTo>
                    <a:pt x="30" y="63"/>
                  </a:lnTo>
                  <a:lnTo>
                    <a:pt x="34" y="52"/>
                  </a:lnTo>
                  <a:lnTo>
                    <a:pt x="34" y="48"/>
                  </a:lnTo>
                  <a:lnTo>
                    <a:pt x="41" y="45"/>
                  </a:lnTo>
                  <a:lnTo>
                    <a:pt x="41" y="41"/>
                  </a:lnTo>
                  <a:lnTo>
                    <a:pt x="45" y="37"/>
                  </a:lnTo>
                  <a:lnTo>
                    <a:pt x="45" y="33"/>
                  </a:lnTo>
                  <a:lnTo>
                    <a:pt x="48" y="33"/>
                  </a:lnTo>
                  <a:lnTo>
                    <a:pt x="48" y="33"/>
                  </a:lnTo>
                  <a:lnTo>
                    <a:pt x="48" y="30"/>
                  </a:lnTo>
                  <a:lnTo>
                    <a:pt x="56" y="22"/>
                  </a:lnTo>
                  <a:lnTo>
                    <a:pt x="56" y="15"/>
                  </a:lnTo>
                  <a:lnTo>
                    <a:pt x="56" y="11"/>
                  </a:lnTo>
                  <a:lnTo>
                    <a:pt x="56" y="11"/>
                  </a:lnTo>
                  <a:lnTo>
                    <a:pt x="60" y="11"/>
                  </a:lnTo>
                  <a:lnTo>
                    <a:pt x="63" y="11"/>
                  </a:lnTo>
                  <a:lnTo>
                    <a:pt x="63" y="11"/>
                  </a:lnTo>
                  <a:lnTo>
                    <a:pt x="67" y="11"/>
                  </a:lnTo>
                  <a:lnTo>
                    <a:pt x="71" y="0"/>
                  </a:lnTo>
                  <a:lnTo>
                    <a:pt x="74" y="4"/>
                  </a:lnTo>
                  <a:lnTo>
                    <a:pt x="74" y="4"/>
                  </a:lnTo>
                  <a:lnTo>
                    <a:pt x="82" y="8"/>
                  </a:lnTo>
                  <a:lnTo>
                    <a:pt x="82" y="8"/>
                  </a:lnTo>
                  <a:lnTo>
                    <a:pt x="85" y="4"/>
                  </a:lnTo>
                  <a:lnTo>
                    <a:pt x="89" y="4"/>
                  </a:lnTo>
                  <a:lnTo>
                    <a:pt x="93" y="4"/>
                  </a:lnTo>
                  <a:lnTo>
                    <a:pt x="93" y="4"/>
                  </a:lnTo>
                  <a:lnTo>
                    <a:pt x="97" y="4"/>
                  </a:lnTo>
                  <a:lnTo>
                    <a:pt x="100" y="8"/>
                  </a:lnTo>
                  <a:lnTo>
                    <a:pt x="100" y="8"/>
                  </a:lnTo>
                  <a:lnTo>
                    <a:pt x="104" y="8"/>
                  </a:lnTo>
                  <a:lnTo>
                    <a:pt x="108" y="8"/>
                  </a:lnTo>
                  <a:lnTo>
                    <a:pt x="111" y="11"/>
                  </a:lnTo>
                  <a:lnTo>
                    <a:pt x="115" y="11"/>
                  </a:lnTo>
                  <a:lnTo>
                    <a:pt x="119" y="15"/>
                  </a:lnTo>
                  <a:lnTo>
                    <a:pt x="119" y="19"/>
                  </a:lnTo>
                  <a:lnTo>
                    <a:pt x="126" y="19"/>
                  </a:lnTo>
                  <a:lnTo>
                    <a:pt x="126" y="19"/>
                  </a:lnTo>
                  <a:lnTo>
                    <a:pt x="130" y="19"/>
                  </a:lnTo>
                  <a:lnTo>
                    <a:pt x="130" y="22"/>
                  </a:lnTo>
                  <a:lnTo>
                    <a:pt x="134" y="22"/>
                  </a:lnTo>
                  <a:lnTo>
                    <a:pt x="137" y="26"/>
                  </a:lnTo>
                  <a:lnTo>
                    <a:pt x="141" y="26"/>
                  </a:lnTo>
                  <a:lnTo>
                    <a:pt x="145" y="33"/>
                  </a:lnTo>
                  <a:lnTo>
                    <a:pt x="145" y="33"/>
                  </a:lnTo>
                  <a:lnTo>
                    <a:pt x="145" y="37"/>
                  </a:lnTo>
                  <a:lnTo>
                    <a:pt x="148" y="37"/>
                  </a:lnTo>
                  <a:lnTo>
                    <a:pt x="152" y="41"/>
                  </a:lnTo>
                  <a:lnTo>
                    <a:pt x="148" y="41"/>
                  </a:lnTo>
                  <a:lnTo>
                    <a:pt x="148" y="45"/>
                  </a:lnTo>
                  <a:lnTo>
                    <a:pt x="148" y="48"/>
                  </a:lnTo>
                  <a:lnTo>
                    <a:pt x="148" y="52"/>
                  </a:lnTo>
                  <a:lnTo>
                    <a:pt x="145" y="56"/>
                  </a:lnTo>
                  <a:lnTo>
                    <a:pt x="145" y="59"/>
                  </a:lnTo>
                  <a:lnTo>
                    <a:pt x="145" y="63"/>
                  </a:lnTo>
                  <a:lnTo>
                    <a:pt x="145" y="63"/>
                  </a:lnTo>
                  <a:lnTo>
                    <a:pt x="152" y="63"/>
                  </a:lnTo>
                  <a:lnTo>
                    <a:pt x="156" y="59"/>
                  </a:lnTo>
                  <a:lnTo>
                    <a:pt x="160" y="59"/>
                  </a:lnTo>
                  <a:lnTo>
                    <a:pt x="163" y="63"/>
                  </a:lnTo>
                  <a:lnTo>
                    <a:pt x="160" y="63"/>
                  </a:lnTo>
                  <a:lnTo>
                    <a:pt x="163" y="71"/>
                  </a:lnTo>
                  <a:lnTo>
                    <a:pt x="167" y="78"/>
                  </a:lnTo>
                  <a:lnTo>
                    <a:pt x="171" y="78"/>
                  </a:lnTo>
                  <a:lnTo>
                    <a:pt x="171" y="82"/>
                  </a:lnTo>
                  <a:lnTo>
                    <a:pt x="171" y="89"/>
                  </a:lnTo>
                  <a:lnTo>
                    <a:pt x="178" y="89"/>
                  </a:lnTo>
                  <a:lnTo>
                    <a:pt x="182" y="93"/>
                  </a:lnTo>
                  <a:lnTo>
                    <a:pt x="230" y="104"/>
                  </a:lnTo>
                  <a:lnTo>
                    <a:pt x="252" y="104"/>
                  </a:lnTo>
                  <a:lnTo>
                    <a:pt x="200" y="152"/>
                  </a:lnTo>
                  <a:lnTo>
                    <a:pt x="189" y="152"/>
                  </a:lnTo>
                  <a:lnTo>
                    <a:pt x="178" y="152"/>
                  </a:lnTo>
                  <a:lnTo>
                    <a:pt x="174" y="152"/>
                  </a:lnTo>
                  <a:lnTo>
                    <a:pt x="174" y="152"/>
                  </a:lnTo>
                  <a:lnTo>
                    <a:pt x="171" y="156"/>
                  </a:lnTo>
                  <a:lnTo>
                    <a:pt x="167" y="160"/>
                  </a:lnTo>
                  <a:lnTo>
                    <a:pt x="163" y="160"/>
                  </a:lnTo>
                  <a:lnTo>
                    <a:pt x="160" y="163"/>
                  </a:lnTo>
                  <a:lnTo>
                    <a:pt x="156" y="163"/>
                  </a:lnTo>
                  <a:lnTo>
                    <a:pt x="148" y="163"/>
                  </a:lnTo>
                  <a:lnTo>
                    <a:pt x="148" y="167"/>
                  </a:lnTo>
                  <a:lnTo>
                    <a:pt x="148" y="167"/>
                  </a:lnTo>
                  <a:lnTo>
                    <a:pt x="145" y="167"/>
                  </a:lnTo>
                  <a:lnTo>
                    <a:pt x="137" y="167"/>
                  </a:lnTo>
                  <a:lnTo>
                    <a:pt x="134" y="167"/>
                  </a:lnTo>
                  <a:lnTo>
                    <a:pt x="134" y="163"/>
                  </a:lnTo>
                  <a:lnTo>
                    <a:pt x="130" y="163"/>
                  </a:lnTo>
                  <a:lnTo>
                    <a:pt x="122" y="163"/>
                  </a:lnTo>
                  <a:lnTo>
                    <a:pt x="122" y="163"/>
                  </a:lnTo>
                  <a:lnTo>
                    <a:pt x="119" y="163"/>
                  </a:lnTo>
                  <a:lnTo>
                    <a:pt x="115" y="167"/>
                  </a:lnTo>
                  <a:lnTo>
                    <a:pt x="115" y="167"/>
                  </a:lnTo>
                  <a:lnTo>
                    <a:pt x="108" y="174"/>
                  </a:lnTo>
                  <a:lnTo>
                    <a:pt x="108" y="174"/>
                  </a:lnTo>
                  <a:lnTo>
                    <a:pt x="104" y="174"/>
                  </a:lnTo>
                  <a:lnTo>
                    <a:pt x="100" y="174"/>
                  </a:lnTo>
                  <a:lnTo>
                    <a:pt x="97" y="174"/>
                  </a:lnTo>
                  <a:lnTo>
                    <a:pt x="93" y="171"/>
                  </a:lnTo>
                  <a:lnTo>
                    <a:pt x="85" y="171"/>
                  </a:lnTo>
                  <a:lnTo>
                    <a:pt x="85" y="171"/>
                  </a:lnTo>
                  <a:lnTo>
                    <a:pt x="82" y="167"/>
                  </a:lnTo>
                  <a:lnTo>
                    <a:pt x="78" y="167"/>
                  </a:lnTo>
                  <a:lnTo>
                    <a:pt x="71" y="160"/>
                  </a:lnTo>
                  <a:lnTo>
                    <a:pt x="67" y="160"/>
                  </a:lnTo>
                  <a:lnTo>
                    <a:pt x="60" y="160"/>
                  </a:lnTo>
                  <a:lnTo>
                    <a:pt x="56" y="156"/>
                  </a:lnTo>
                  <a:lnTo>
                    <a:pt x="52" y="160"/>
                  </a:lnTo>
                  <a:lnTo>
                    <a:pt x="48" y="160"/>
                  </a:lnTo>
                  <a:lnTo>
                    <a:pt x="45" y="156"/>
                  </a:lnTo>
                  <a:lnTo>
                    <a:pt x="45" y="145"/>
                  </a:lnTo>
                  <a:lnTo>
                    <a:pt x="45" y="145"/>
                  </a:lnTo>
                  <a:lnTo>
                    <a:pt x="41" y="148"/>
                  </a:lnTo>
                  <a:lnTo>
                    <a:pt x="37" y="145"/>
                  </a:lnTo>
                  <a:lnTo>
                    <a:pt x="37" y="14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7" name="Freeform 101">
              <a:extLst>
                <a:ext uri="{FF2B5EF4-FFF2-40B4-BE49-F238E27FC236}">
                  <a16:creationId xmlns:a16="http://schemas.microsoft.com/office/drawing/2014/main" xmlns="" id="{D33180F7-FF61-4868-ADA2-467051D462DC}"/>
                </a:ext>
              </a:extLst>
            </p:cNvPr>
            <p:cNvSpPr/>
            <p:nvPr/>
          </p:nvSpPr>
          <p:spPr bwMode="auto">
            <a:xfrm>
              <a:off x="6033924" y="3803556"/>
              <a:ext cx="198844" cy="155370"/>
            </a:xfrm>
            <a:custGeom>
              <a:avLst/>
              <a:gdLst>
                <a:gd name="T0" fmla="*/ 96 w 111"/>
                <a:gd name="T1" fmla="*/ 85 h 89"/>
                <a:gd name="T2" fmla="*/ 93 w 111"/>
                <a:gd name="T3" fmla="*/ 81 h 89"/>
                <a:gd name="T4" fmla="*/ 89 w 111"/>
                <a:gd name="T5" fmla="*/ 74 h 89"/>
                <a:gd name="T6" fmla="*/ 82 w 111"/>
                <a:gd name="T7" fmla="*/ 70 h 89"/>
                <a:gd name="T8" fmla="*/ 78 w 111"/>
                <a:gd name="T9" fmla="*/ 67 h 89"/>
                <a:gd name="T10" fmla="*/ 74 w 111"/>
                <a:gd name="T11" fmla="*/ 67 h 89"/>
                <a:gd name="T12" fmla="*/ 67 w 111"/>
                <a:gd name="T13" fmla="*/ 63 h 89"/>
                <a:gd name="T14" fmla="*/ 59 w 111"/>
                <a:gd name="T15" fmla="*/ 59 h 89"/>
                <a:gd name="T16" fmla="*/ 52 w 111"/>
                <a:gd name="T17" fmla="*/ 56 h 89"/>
                <a:gd name="T18" fmla="*/ 48 w 111"/>
                <a:gd name="T19" fmla="*/ 56 h 89"/>
                <a:gd name="T20" fmla="*/ 41 w 111"/>
                <a:gd name="T21" fmla="*/ 52 h 89"/>
                <a:gd name="T22" fmla="*/ 37 w 111"/>
                <a:gd name="T23" fmla="*/ 52 h 89"/>
                <a:gd name="T24" fmla="*/ 30 w 111"/>
                <a:gd name="T25" fmla="*/ 56 h 89"/>
                <a:gd name="T26" fmla="*/ 22 w 111"/>
                <a:gd name="T27" fmla="*/ 52 h 89"/>
                <a:gd name="T28" fmla="*/ 19 w 111"/>
                <a:gd name="T29" fmla="*/ 48 h 89"/>
                <a:gd name="T30" fmla="*/ 11 w 111"/>
                <a:gd name="T31" fmla="*/ 59 h 89"/>
                <a:gd name="T32" fmla="*/ 8 w 111"/>
                <a:gd name="T33" fmla="*/ 59 h 89"/>
                <a:gd name="T34" fmla="*/ 4 w 111"/>
                <a:gd name="T35" fmla="*/ 56 h 89"/>
                <a:gd name="T36" fmla="*/ 4 w 111"/>
                <a:gd name="T37" fmla="*/ 44 h 89"/>
                <a:gd name="T38" fmla="*/ 4 w 111"/>
                <a:gd name="T39" fmla="*/ 41 h 89"/>
                <a:gd name="T40" fmla="*/ 8 w 111"/>
                <a:gd name="T41" fmla="*/ 30 h 89"/>
                <a:gd name="T42" fmla="*/ 11 w 111"/>
                <a:gd name="T43" fmla="*/ 26 h 89"/>
                <a:gd name="T44" fmla="*/ 8 w 111"/>
                <a:gd name="T45" fmla="*/ 22 h 89"/>
                <a:gd name="T46" fmla="*/ 11 w 111"/>
                <a:gd name="T47" fmla="*/ 15 h 89"/>
                <a:gd name="T48" fmla="*/ 15 w 111"/>
                <a:gd name="T49" fmla="*/ 15 h 89"/>
                <a:gd name="T50" fmla="*/ 15 w 111"/>
                <a:gd name="T51" fmla="*/ 11 h 89"/>
                <a:gd name="T52" fmla="*/ 19 w 111"/>
                <a:gd name="T53" fmla="*/ 11 h 89"/>
                <a:gd name="T54" fmla="*/ 26 w 111"/>
                <a:gd name="T55" fmla="*/ 7 h 89"/>
                <a:gd name="T56" fmla="*/ 30 w 111"/>
                <a:gd name="T57" fmla="*/ 7 h 89"/>
                <a:gd name="T58" fmla="*/ 33 w 111"/>
                <a:gd name="T59" fmla="*/ 0 h 89"/>
                <a:gd name="T60" fmla="*/ 37 w 111"/>
                <a:gd name="T61" fmla="*/ 4 h 89"/>
                <a:gd name="T62" fmla="*/ 48 w 111"/>
                <a:gd name="T63" fmla="*/ 33 h 89"/>
                <a:gd name="T64" fmla="*/ 48 w 111"/>
                <a:gd name="T65" fmla="*/ 37 h 89"/>
                <a:gd name="T66" fmla="*/ 52 w 111"/>
                <a:gd name="T67" fmla="*/ 37 h 89"/>
                <a:gd name="T68" fmla="*/ 56 w 111"/>
                <a:gd name="T69" fmla="*/ 44 h 89"/>
                <a:gd name="T70" fmla="*/ 56 w 111"/>
                <a:gd name="T71" fmla="*/ 44 h 89"/>
                <a:gd name="T72" fmla="*/ 56 w 111"/>
                <a:gd name="T73" fmla="*/ 41 h 89"/>
                <a:gd name="T74" fmla="*/ 59 w 111"/>
                <a:gd name="T75" fmla="*/ 44 h 89"/>
                <a:gd name="T76" fmla="*/ 63 w 111"/>
                <a:gd name="T77" fmla="*/ 48 h 89"/>
                <a:gd name="T78" fmla="*/ 67 w 111"/>
                <a:gd name="T79" fmla="*/ 48 h 89"/>
                <a:gd name="T80" fmla="*/ 70 w 111"/>
                <a:gd name="T81" fmla="*/ 48 h 89"/>
                <a:gd name="T82" fmla="*/ 74 w 111"/>
                <a:gd name="T83" fmla="*/ 52 h 89"/>
                <a:gd name="T84" fmla="*/ 82 w 111"/>
                <a:gd name="T85" fmla="*/ 56 h 89"/>
                <a:gd name="T86" fmla="*/ 85 w 111"/>
                <a:gd name="T87" fmla="*/ 63 h 89"/>
                <a:gd name="T88" fmla="*/ 93 w 111"/>
                <a:gd name="T89" fmla="*/ 67 h 89"/>
                <a:gd name="T90" fmla="*/ 96 w 111"/>
                <a:gd name="T91" fmla="*/ 70 h 89"/>
                <a:gd name="T92" fmla="*/ 96 w 111"/>
                <a:gd name="T93" fmla="*/ 70 h 89"/>
                <a:gd name="T94" fmla="*/ 104 w 111"/>
                <a:gd name="T95" fmla="*/ 78 h 89"/>
                <a:gd name="T96" fmla="*/ 104 w 111"/>
                <a:gd name="T97" fmla="*/ 81 h 89"/>
                <a:gd name="T98" fmla="*/ 108 w 111"/>
                <a:gd name="T99" fmla="*/ 81 h 89"/>
                <a:gd name="T100" fmla="*/ 111 w 111"/>
                <a:gd name="T101" fmla="*/ 81 h 89"/>
                <a:gd name="T102" fmla="*/ 111 w 111"/>
                <a:gd name="T103" fmla="*/ 85 h 89"/>
                <a:gd name="T104" fmla="*/ 108 w 111"/>
                <a:gd name="T105" fmla="*/ 89 h 89"/>
                <a:gd name="T106" fmla="*/ 100 w 111"/>
                <a:gd name="T107" fmla="*/ 89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1" h="89">
                  <a:moveTo>
                    <a:pt x="100" y="89"/>
                  </a:moveTo>
                  <a:lnTo>
                    <a:pt x="96" y="85"/>
                  </a:lnTo>
                  <a:lnTo>
                    <a:pt x="93" y="85"/>
                  </a:lnTo>
                  <a:lnTo>
                    <a:pt x="93" y="81"/>
                  </a:lnTo>
                  <a:lnTo>
                    <a:pt x="93" y="81"/>
                  </a:lnTo>
                  <a:lnTo>
                    <a:pt x="89" y="74"/>
                  </a:lnTo>
                  <a:lnTo>
                    <a:pt x="85" y="74"/>
                  </a:lnTo>
                  <a:lnTo>
                    <a:pt x="82" y="70"/>
                  </a:lnTo>
                  <a:lnTo>
                    <a:pt x="78" y="70"/>
                  </a:lnTo>
                  <a:lnTo>
                    <a:pt x="78" y="67"/>
                  </a:lnTo>
                  <a:lnTo>
                    <a:pt x="74" y="67"/>
                  </a:lnTo>
                  <a:lnTo>
                    <a:pt x="74" y="67"/>
                  </a:lnTo>
                  <a:lnTo>
                    <a:pt x="67" y="67"/>
                  </a:lnTo>
                  <a:lnTo>
                    <a:pt x="67" y="63"/>
                  </a:lnTo>
                  <a:lnTo>
                    <a:pt x="63" y="59"/>
                  </a:lnTo>
                  <a:lnTo>
                    <a:pt x="59" y="59"/>
                  </a:lnTo>
                  <a:lnTo>
                    <a:pt x="56" y="56"/>
                  </a:lnTo>
                  <a:lnTo>
                    <a:pt x="52" y="56"/>
                  </a:lnTo>
                  <a:lnTo>
                    <a:pt x="48" y="56"/>
                  </a:lnTo>
                  <a:lnTo>
                    <a:pt x="48" y="56"/>
                  </a:lnTo>
                  <a:lnTo>
                    <a:pt x="45" y="52"/>
                  </a:lnTo>
                  <a:lnTo>
                    <a:pt x="41" y="52"/>
                  </a:lnTo>
                  <a:lnTo>
                    <a:pt x="41" y="52"/>
                  </a:lnTo>
                  <a:lnTo>
                    <a:pt x="37" y="52"/>
                  </a:lnTo>
                  <a:lnTo>
                    <a:pt x="33" y="52"/>
                  </a:lnTo>
                  <a:lnTo>
                    <a:pt x="30" y="56"/>
                  </a:lnTo>
                  <a:lnTo>
                    <a:pt x="30" y="56"/>
                  </a:lnTo>
                  <a:lnTo>
                    <a:pt x="22" y="52"/>
                  </a:lnTo>
                  <a:lnTo>
                    <a:pt x="22" y="52"/>
                  </a:lnTo>
                  <a:lnTo>
                    <a:pt x="19" y="48"/>
                  </a:lnTo>
                  <a:lnTo>
                    <a:pt x="15" y="59"/>
                  </a:lnTo>
                  <a:lnTo>
                    <a:pt x="11" y="59"/>
                  </a:lnTo>
                  <a:lnTo>
                    <a:pt x="11" y="59"/>
                  </a:lnTo>
                  <a:lnTo>
                    <a:pt x="8" y="59"/>
                  </a:lnTo>
                  <a:lnTo>
                    <a:pt x="4" y="59"/>
                  </a:lnTo>
                  <a:lnTo>
                    <a:pt x="4" y="56"/>
                  </a:lnTo>
                  <a:lnTo>
                    <a:pt x="0" y="48"/>
                  </a:lnTo>
                  <a:lnTo>
                    <a:pt x="4" y="44"/>
                  </a:lnTo>
                  <a:lnTo>
                    <a:pt x="4" y="44"/>
                  </a:lnTo>
                  <a:lnTo>
                    <a:pt x="4" y="41"/>
                  </a:lnTo>
                  <a:lnTo>
                    <a:pt x="8" y="37"/>
                  </a:lnTo>
                  <a:lnTo>
                    <a:pt x="8" y="30"/>
                  </a:lnTo>
                  <a:lnTo>
                    <a:pt x="11" y="26"/>
                  </a:lnTo>
                  <a:lnTo>
                    <a:pt x="11" y="26"/>
                  </a:lnTo>
                  <a:lnTo>
                    <a:pt x="11" y="22"/>
                  </a:lnTo>
                  <a:lnTo>
                    <a:pt x="8" y="22"/>
                  </a:lnTo>
                  <a:lnTo>
                    <a:pt x="11" y="18"/>
                  </a:lnTo>
                  <a:lnTo>
                    <a:pt x="11" y="15"/>
                  </a:lnTo>
                  <a:lnTo>
                    <a:pt x="11" y="15"/>
                  </a:lnTo>
                  <a:lnTo>
                    <a:pt x="15" y="15"/>
                  </a:lnTo>
                  <a:lnTo>
                    <a:pt x="19" y="15"/>
                  </a:lnTo>
                  <a:lnTo>
                    <a:pt x="15" y="11"/>
                  </a:lnTo>
                  <a:lnTo>
                    <a:pt x="15" y="11"/>
                  </a:lnTo>
                  <a:lnTo>
                    <a:pt x="19" y="11"/>
                  </a:lnTo>
                  <a:lnTo>
                    <a:pt x="22" y="7"/>
                  </a:lnTo>
                  <a:lnTo>
                    <a:pt x="26" y="7"/>
                  </a:lnTo>
                  <a:lnTo>
                    <a:pt x="26" y="7"/>
                  </a:lnTo>
                  <a:lnTo>
                    <a:pt x="30" y="7"/>
                  </a:lnTo>
                  <a:lnTo>
                    <a:pt x="33" y="4"/>
                  </a:lnTo>
                  <a:lnTo>
                    <a:pt x="33" y="0"/>
                  </a:lnTo>
                  <a:lnTo>
                    <a:pt x="33" y="0"/>
                  </a:lnTo>
                  <a:lnTo>
                    <a:pt x="37" y="4"/>
                  </a:lnTo>
                  <a:lnTo>
                    <a:pt x="45" y="22"/>
                  </a:lnTo>
                  <a:lnTo>
                    <a:pt x="48" y="33"/>
                  </a:lnTo>
                  <a:lnTo>
                    <a:pt x="48" y="33"/>
                  </a:lnTo>
                  <a:lnTo>
                    <a:pt x="48" y="37"/>
                  </a:lnTo>
                  <a:lnTo>
                    <a:pt x="48" y="37"/>
                  </a:lnTo>
                  <a:lnTo>
                    <a:pt x="52" y="37"/>
                  </a:lnTo>
                  <a:lnTo>
                    <a:pt x="52" y="41"/>
                  </a:lnTo>
                  <a:lnTo>
                    <a:pt x="56" y="44"/>
                  </a:lnTo>
                  <a:lnTo>
                    <a:pt x="56" y="48"/>
                  </a:lnTo>
                  <a:lnTo>
                    <a:pt x="56" y="44"/>
                  </a:lnTo>
                  <a:lnTo>
                    <a:pt x="56" y="44"/>
                  </a:lnTo>
                  <a:lnTo>
                    <a:pt x="56" y="41"/>
                  </a:lnTo>
                  <a:lnTo>
                    <a:pt x="56" y="41"/>
                  </a:lnTo>
                  <a:lnTo>
                    <a:pt x="59" y="44"/>
                  </a:lnTo>
                  <a:lnTo>
                    <a:pt x="59" y="44"/>
                  </a:lnTo>
                  <a:lnTo>
                    <a:pt x="63" y="48"/>
                  </a:lnTo>
                  <a:lnTo>
                    <a:pt x="63" y="48"/>
                  </a:lnTo>
                  <a:lnTo>
                    <a:pt x="67" y="48"/>
                  </a:lnTo>
                  <a:lnTo>
                    <a:pt x="67" y="48"/>
                  </a:lnTo>
                  <a:lnTo>
                    <a:pt x="70" y="48"/>
                  </a:lnTo>
                  <a:lnTo>
                    <a:pt x="70" y="48"/>
                  </a:lnTo>
                  <a:lnTo>
                    <a:pt x="74" y="52"/>
                  </a:lnTo>
                  <a:lnTo>
                    <a:pt x="74" y="52"/>
                  </a:lnTo>
                  <a:lnTo>
                    <a:pt x="82" y="56"/>
                  </a:lnTo>
                  <a:lnTo>
                    <a:pt x="82" y="56"/>
                  </a:lnTo>
                  <a:lnTo>
                    <a:pt x="85" y="63"/>
                  </a:lnTo>
                  <a:lnTo>
                    <a:pt x="89" y="67"/>
                  </a:lnTo>
                  <a:lnTo>
                    <a:pt x="93" y="67"/>
                  </a:lnTo>
                  <a:lnTo>
                    <a:pt x="96" y="70"/>
                  </a:lnTo>
                  <a:lnTo>
                    <a:pt x="96" y="70"/>
                  </a:lnTo>
                  <a:lnTo>
                    <a:pt x="96" y="67"/>
                  </a:lnTo>
                  <a:lnTo>
                    <a:pt x="96" y="70"/>
                  </a:lnTo>
                  <a:lnTo>
                    <a:pt x="100" y="74"/>
                  </a:lnTo>
                  <a:lnTo>
                    <a:pt x="104" y="78"/>
                  </a:lnTo>
                  <a:lnTo>
                    <a:pt x="104" y="78"/>
                  </a:lnTo>
                  <a:lnTo>
                    <a:pt x="104" y="81"/>
                  </a:lnTo>
                  <a:lnTo>
                    <a:pt x="104" y="81"/>
                  </a:lnTo>
                  <a:lnTo>
                    <a:pt x="108" y="81"/>
                  </a:lnTo>
                  <a:lnTo>
                    <a:pt x="108" y="85"/>
                  </a:lnTo>
                  <a:lnTo>
                    <a:pt x="111" y="81"/>
                  </a:lnTo>
                  <a:lnTo>
                    <a:pt x="111" y="85"/>
                  </a:lnTo>
                  <a:lnTo>
                    <a:pt x="111" y="85"/>
                  </a:lnTo>
                  <a:lnTo>
                    <a:pt x="108" y="85"/>
                  </a:lnTo>
                  <a:lnTo>
                    <a:pt x="108" y="89"/>
                  </a:lnTo>
                  <a:lnTo>
                    <a:pt x="104" y="89"/>
                  </a:lnTo>
                  <a:lnTo>
                    <a:pt x="100" y="8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8" name="Freeform 102">
              <a:extLst>
                <a:ext uri="{FF2B5EF4-FFF2-40B4-BE49-F238E27FC236}">
                  <a16:creationId xmlns:a16="http://schemas.microsoft.com/office/drawing/2014/main" xmlns="" id="{C9810C8F-4F96-45E9-873E-B100D64B062A}"/>
                </a:ext>
              </a:extLst>
            </p:cNvPr>
            <p:cNvSpPr/>
            <p:nvPr/>
          </p:nvSpPr>
          <p:spPr bwMode="auto">
            <a:xfrm>
              <a:off x="6200523" y="3951943"/>
              <a:ext cx="39411" cy="45388"/>
            </a:xfrm>
            <a:custGeom>
              <a:avLst/>
              <a:gdLst>
                <a:gd name="T0" fmla="*/ 18 w 22"/>
                <a:gd name="T1" fmla="*/ 26 h 26"/>
                <a:gd name="T2" fmla="*/ 15 w 22"/>
                <a:gd name="T3" fmla="*/ 22 h 26"/>
                <a:gd name="T4" fmla="*/ 11 w 22"/>
                <a:gd name="T5" fmla="*/ 22 h 26"/>
                <a:gd name="T6" fmla="*/ 7 w 22"/>
                <a:gd name="T7" fmla="*/ 26 h 26"/>
                <a:gd name="T8" fmla="*/ 0 w 22"/>
                <a:gd name="T9" fmla="*/ 26 h 26"/>
                <a:gd name="T10" fmla="*/ 0 w 22"/>
                <a:gd name="T11" fmla="*/ 26 h 26"/>
                <a:gd name="T12" fmla="*/ 0 w 22"/>
                <a:gd name="T13" fmla="*/ 22 h 26"/>
                <a:gd name="T14" fmla="*/ 0 w 22"/>
                <a:gd name="T15" fmla="*/ 19 h 26"/>
                <a:gd name="T16" fmla="*/ 3 w 22"/>
                <a:gd name="T17" fmla="*/ 15 h 26"/>
                <a:gd name="T18" fmla="*/ 3 w 22"/>
                <a:gd name="T19" fmla="*/ 11 h 26"/>
                <a:gd name="T20" fmla="*/ 3 w 22"/>
                <a:gd name="T21" fmla="*/ 8 h 26"/>
                <a:gd name="T22" fmla="*/ 3 w 22"/>
                <a:gd name="T23" fmla="*/ 4 h 26"/>
                <a:gd name="T24" fmla="*/ 11 w 22"/>
                <a:gd name="T25" fmla="*/ 4 h 26"/>
                <a:gd name="T26" fmla="*/ 15 w 22"/>
                <a:gd name="T27" fmla="*/ 4 h 26"/>
                <a:gd name="T28" fmla="*/ 15 w 22"/>
                <a:gd name="T29" fmla="*/ 0 h 26"/>
                <a:gd name="T30" fmla="*/ 18 w 22"/>
                <a:gd name="T31" fmla="*/ 0 h 26"/>
                <a:gd name="T32" fmla="*/ 18 w 22"/>
                <a:gd name="T33" fmla="*/ 0 h 26"/>
                <a:gd name="T34" fmla="*/ 18 w 22"/>
                <a:gd name="T35" fmla="*/ 0 h 26"/>
                <a:gd name="T36" fmla="*/ 22 w 22"/>
                <a:gd name="T37" fmla="*/ 4 h 26"/>
                <a:gd name="T38" fmla="*/ 22 w 22"/>
                <a:gd name="T39" fmla="*/ 4 h 26"/>
                <a:gd name="T40" fmla="*/ 22 w 22"/>
                <a:gd name="T41" fmla="*/ 4 h 26"/>
                <a:gd name="T42" fmla="*/ 22 w 22"/>
                <a:gd name="T43" fmla="*/ 8 h 26"/>
                <a:gd name="T44" fmla="*/ 22 w 22"/>
                <a:gd name="T45" fmla="*/ 11 h 26"/>
                <a:gd name="T46" fmla="*/ 18 w 22"/>
                <a:gd name="T47" fmla="*/ 11 h 26"/>
                <a:gd name="T48" fmla="*/ 18 w 22"/>
                <a:gd name="T49" fmla="*/ 11 h 26"/>
                <a:gd name="T50" fmla="*/ 15 w 22"/>
                <a:gd name="T51" fmla="*/ 15 h 26"/>
                <a:gd name="T52" fmla="*/ 11 w 22"/>
                <a:gd name="T53" fmla="*/ 15 h 26"/>
                <a:gd name="T54" fmla="*/ 15 w 22"/>
                <a:gd name="T55" fmla="*/ 19 h 26"/>
                <a:gd name="T56" fmla="*/ 15 w 22"/>
                <a:gd name="T57" fmla="*/ 19 h 26"/>
                <a:gd name="T58" fmla="*/ 18 w 22"/>
                <a:gd name="T59" fmla="*/ 15 h 26"/>
                <a:gd name="T60" fmla="*/ 22 w 22"/>
                <a:gd name="T61" fmla="*/ 15 h 26"/>
                <a:gd name="T62" fmla="*/ 22 w 22"/>
                <a:gd name="T63" fmla="*/ 19 h 26"/>
                <a:gd name="T64" fmla="*/ 18 w 22"/>
                <a:gd name="T65" fmla="*/ 22 h 26"/>
                <a:gd name="T66" fmla="*/ 18 w 22"/>
                <a:gd name="T67"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2" h="26">
                  <a:moveTo>
                    <a:pt x="18" y="26"/>
                  </a:moveTo>
                  <a:lnTo>
                    <a:pt x="15" y="22"/>
                  </a:lnTo>
                  <a:lnTo>
                    <a:pt x="11" y="22"/>
                  </a:lnTo>
                  <a:lnTo>
                    <a:pt x="7" y="26"/>
                  </a:lnTo>
                  <a:lnTo>
                    <a:pt x="0" y="26"/>
                  </a:lnTo>
                  <a:lnTo>
                    <a:pt x="0" y="26"/>
                  </a:lnTo>
                  <a:lnTo>
                    <a:pt x="0" y="22"/>
                  </a:lnTo>
                  <a:lnTo>
                    <a:pt x="0" y="19"/>
                  </a:lnTo>
                  <a:lnTo>
                    <a:pt x="3" y="15"/>
                  </a:lnTo>
                  <a:lnTo>
                    <a:pt x="3" y="11"/>
                  </a:lnTo>
                  <a:lnTo>
                    <a:pt x="3" y="8"/>
                  </a:lnTo>
                  <a:lnTo>
                    <a:pt x="3" y="4"/>
                  </a:lnTo>
                  <a:lnTo>
                    <a:pt x="11" y="4"/>
                  </a:lnTo>
                  <a:lnTo>
                    <a:pt x="15" y="4"/>
                  </a:lnTo>
                  <a:lnTo>
                    <a:pt x="15" y="0"/>
                  </a:lnTo>
                  <a:lnTo>
                    <a:pt x="18" y="0"/>
                  </a:lnTo>
                  <a:lnTo>
                    <a:pt x="18" y="0"/>
                  </a:lnTo>
                  <a:lnTo>
                    <a:pt x="18" y="0"/>
                  </a:lnTo>
                  <a:lnTo>
                    <a:pt x="22" y="4"/>
                  </a:lnTo>
                  <a:lnTo>
                    <a:pt x="22" y="4"/>
                  </a:lnTo>
                  <a:lnTo>
                    <a:pt x="22" y="4"/>
                  </a:lnTo>
                  <a:lnTo>
                    <a:pt x="22" y="8"/>
                  </a:lnTo>
                  <a:lnTo>
                    <a:pt x="22" y="11"/>
                  </a:lnTo>
                  <a:lnTo>
                    <a:pt x="18" y="11"/>
                  </a:lnTo>
                  <a:lnTo>
                    <a:pt x="18" y="11"/>
                  </a:lnTo>
                  <a:lnTo>
                    <a:pt x="15" y="15"/>
                  </a:lnTo>
                  <a:lnTo>
                    <a:pt x="11" y="15"/>
                  </a:lnTo>
                  <a:lnTo>
                    <a:pt x="15" y="19"/>
                  </a:lnTo>
                  <a:lnTo>
                    <a:pt x="15" y="19"/>
                  </a:lnTo>
                  <a:lnTo>
                    <a:pt x="18" y="15"/>
                  </a:lnTo>
                  <a:lnTo>
                    <a:pt x="22" y="15"/>
                  </a:lnTo>
                  <a:lnTo>
                    <a:pt x="22" y="19"/>
                  </a:lnTo>
                  <a:lnTo>
                    <a:pt x="18" y="22"/>
                  </a:lnTo>
                  <a:lnTo>
                    <a:pt x="18"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9" name="Freeform 103">
              <a:extLst>
                <a:ext uri="{FF2B5EF4-FFF2-40B4-BE49-F238E27FC236}">
                  <a16:creationId xmlns:a16="http://schemas.microsoft.com/office/drawing/2014/main" xmlns="" id="{B26399CA-2F49-49E6-8793-537AF95E905E}"/>
                </a:ext>
              </a:extLst>
            </p:cNvPr>
            <p:cNvSpPr/>
            <p:nvPr/>
          </p:nvSpPr>
          <p:spPr bwMode="auto">
            <a:xfrm>
              <a:off x="6180818" y="3971144"/>
              <a:ext cx="297370" cy="350890"/>
            </a:xfrm>
            <a:custGeom>
              <a:avLst/>
              <a:gdLst>
                <a:gd name="T0" fmla="*/ 14 w 166"/>
                <a:gd name="T1" fmla="*/ 115 h 201"/>
                <a:gd name="T2" fmla="*/ 29 w 166"/>
                <a:gd name="T3" fmla="*/ 112 h 201"/>
                <a:gd name="T4" fmla="*/ 40 w 166"/>
                <a:gd name="T5" fmla="*/ 104 h 201"/>
                <a:gd name="T6" fmla="*/ 55 w 166"/>
                <a:gd name="T7" fmla="*/ 104 h 201"/>
                <a:gd name="T8" fmla="*/ 96 w 166"/>
                <a:gd name="T9" fmla="*/ 56 h 201"/>
                <a:gd name="T10" fmla="*/ 37 w 166"/>
                <a:gd name="T11" fmla="*/ 41 h 201"/>
                <a:gd name="T12" fmla="*/ 33 w 166"/>
                <a:gd name="T13" fmla="*/ 30 h 201"/>
                <a:gd name="T14" fmla="*/ 29 w 166"/>
                <a:gd name="T15" fmla="*/ 11 h 201"/>
                <a:gd name="T16" fmla="*/ 33 w 166"/>
                <a:gd name="T17" fmla="*/ 8 h 201"/>
                <a:gd name="T18" fmla="*/ 48 w 166"/>
                <a:gd name="T19" fmla="*/ 23 h 201"/>
                <a:gd name="T20" fmla="*/ 59 w 166"/>
                <a:gd name="T21" fmla="*/ 26 h 201"/>
                <a:gd name="T22" fmla="*/ 70 w 166"/>
                <a:gd name="T23" fmla="*/ 23 h 201"/>
                <a:gd name="T24" fmla="*/ 77 w 166"/>
                <a:gd name="T25" fmla="*/ 19 h 201"/>
                <a:gd name="T26" fmla="*/ 85 w 166"/>
                <a:gd name="T27" fmla="*/ 19 h 201"/>
                <a:gd name="T28" fmla="*/ 103 w 166"/>
                <a:gd name="T29" fmla="*/ 11 h 201"/>
                <a:gd name="T30" fmla="*/ 114 w 166"/>
                <a:gd name="T31" fmla="*/ 11 h 201"/>
                <a:gd name="T32" fmla="*/ 125 w 166"/>
                <a:gd name="T33" fmla="*/ 11 h 201"/>
                <a:gd name="T34" fmla="*/ 137 w 166"/>
                <a:gd name="T35" fmla="*/ 8 h 201"/>
                <a:gd name="T36" fmla="*/ 144 w 166"/>
                <a:gd name="T37" fmla="*/ 8 h 201"/>
                <a:gd name="T38" fmla="*/ 155 w 166"/>
                <a:gd name="T39" fmla="*/ 4 h 201"/>
                <a:gd name="T40" fmla="*/ 155 w 166"/>
                <a:gd name="T41" fmla="*/ 0 h 201"/>
                <a:gd name="T42" fmla="*/ 159 w 166"/>
                <a:gd name="T43" fmla="*/ 0 h 201"/>
                <a:gd name="T44" fmla="*/ 166 w 166"/>
                <a:gd name="T45" fmla="*/ 0 h 201"/>
                <a:gd name="T46" fmla="*/ 163 w 166"/>
                <a:gd name="T47" fmla="*/ 8 h 201"/>
                <a:gd name="T48" fmla="*/ 166 w 166"/>
                <a:gd name="T49" fmla="*/ 11 h 201"/>
                <a:gd name="T50" fmla="*/ 163 w 166"/>
                <a:gd name="T51" fmla="*/ 15 h 201"/>
                <a:gd name="T52" fmla="*/ 163 w 166"/>
                <a:gd name="T53" fmla="*/ 23 h 201"/>
                <a:gd name="T54" fmla="*/ 166 w 166"/>
                <a:gd name="T55" fmla="*/ 23 h 201"/>
                <a:gd name="T56" fmla="*/ 166 w 166"/>
                <a:gd name="T57" fmla="*/ 26 h 201"/>
                <a:gd name="T58" fmla="*/ 159 w 166"/>
                <a:gd name="T59" fmla="*/ 30 h 201"/>
                <a:gd name="T60" fmla="*/ 159 w 166"/>
                <a:gd name="T61" fmla="*/ 37 h 201"/>
                <a:gd name="T62" fmla="*/ 151 w 166"/>
                <a:gd name="T63" fmla="*/ 56 h 201"/>
                <a:gd name="T64" fmla="*/ 144 w 166"/>
                <a:gd name="T65" fmla="*/ 60 h 201"/>
                <a:gd name="T66" fmla="*/ 140 w 166"/>
                <a:gd name="T67" fmla="*/ 67 h 201"/>
                <a:gd name="T68" fmla="*/ 125 w 166"/>
                <a:gd name="T69" fmla="*/ 93 h 201"/>
                <a:gd name="T70" fmla="*/ 114 w 166"/>
                <a:gd name="T71" fmla="*/ 112 h 201"/>
                <a:gd name="T72" fmla="*/ 81 w 166"/>
                <a:gd name="T73" fmla="*/ 141 h 201"/>
                <a:gd name="T74" fmla="*/ 63 w 166"/>
                <a:gd name="T75" fmla="*/ 152 h 201"/>
                <a:gd name="T76" fmla="*/ 44 w 166"/>
                <a:gd name="T77" fmla="*/ 167 h 201"/>
                <a:gd name="T78" fmla="*/ 33 w 166"/>
                <a:gd name="T79" fmla="*/ 178 h 201"/>
                <a:gd name="T80" fmla="*/ 26 w 166"/>
                <a:gd name="T81" fmla="*/ 186 h 201"/>
                <a:gd name="T82" fmla="*/ 0 w 166"/>
                <a:gd name="T83" fmla="*/ 190 h 201"/>
                <a:gd name="T84" fmla="*/ 14 w 166"/>
                <a:gd name="T85" fmla="*/ 119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66" h="201">
                  <a:moveTo>
                    <a:pt x="14" y="119"/>
                  </a:moveTo>
                  <a:lnTo>
                    <a:pt x="14" y="119"/>
                  </a:lnTo>
                  <a:lnTo>
                    <a:pt x="14" y="115"/>
                  </a:lnTo>
                  <a:lnTo>
                    <a:pt x="22" y="115"/>
                  </a:lnTo>
                  <a:lnTo>
                    <a:pt x="26" y="115"/>
                  </a:lnTo>
                  <a:lnTo>
                    <a:pt x="29" y="112"/>
                  </a:lnTo>
                  <a:lnTo>
                    <a:pt x="33" y="112"/>
                  </a:lnTo>
                  <a:lnTo>
                    <a:pt x="37" y="108"/>
                  </a:lnTo>
                  <a:lnTo>
                    <a:pt x="40" y="104"/>
                  </a:lnTo>
                  <a:lnTo>
                    <a:pt x="40" y="104"/>
                  </a:lnTo>
                  <a:lnTo>
                    <a:pt x="44" y="104"/>
                  </a:lnTo>
                  <a:lnTo>
                    <a:pt x="55" y="104"/>
                  </a:lnTo>
                  <a:lnTo>
                    <a:pt x="66" y="104"/>
                  </a:lnTo>
                  <a:lnTo>
                    <a:pt x="118" y="56"/>
                  </a:lnTo>
                  <a:lnTo>
                    <a:pt x="96" y="56"/>
                  </a:lnTo>
                  <a:lnTo>
                    <a:pt x="48" y="45"/>
                  </a:lnTo>
                  <a:lnTo>
                    <a:pt x="44" y="41"/>
                  </a:lnTo>
                  <a:lnTo>
                    <a:pt x="37" y="41"/>
                  </a:lnTo>
                  <a:lnTo>
                    <a:pt x="37" y="34"/>
                  </a:lnTo>
                  <a:lnTo>
                    <a:pt x="37" y="30"/>
                  </a:lnTo>
                  <a:lnTo>
                    <a:pt x="33" y="30"/>
                  </a:lnTo>
                  <a:lnTo>
                    <a:pt x="29" y="23"/>
                  </a:lnTo>
                  <a:lnTo>
                    <a:pt x="26" y="15"/>
                  </a:lnTo>
                  <a:lnTo>
                    <a:pt x="29" y="11"/>
                  </a:lnTo>
                  <a:lnTo>
                    <a:pt x="33" y="8"/>
                  </a:lnTo>
                  <a:lnTo>
                    <a:pt x="33" y="8"/>
                  </a:lnTo>
                  <a:lnTo>
                    <a:pt x="33" y="8"/>
                  </a:lnTo>
                  <a:lnTo>
                    <a:pt x="44" y="19"/>
                  </a:lnTo>
                  <a:lnTo>
                    <a:pt x="44" y="23"/>
                  </a:lnTo>
                  <a:lnTo>
                    <a:pt x="48" y="23"/>
                  </a:lnTo>
                  <a:lnTo>
                    <a:pt x="51" y="26"/>
                  </a:lnTo>
                  <a:lnTo>
                    <a:pt x="55" y="26"/>
                  </a:lnTo>
                  <a:lnTo>
                    <a:pt x="59" y="26"/>
                  </a:lnTo>
                  <a:lnTo>
                    <a:pt x="63" y="23"/>
                  </a:lnTo>
                  <a:lnTo>
                    <a:pt x="66" y="23"/>
                  </a:lnTo>
                  <a:lnTo>
                    <a:pt x="70" y="23"/>
                  </a:lnTo>
                  <a:lnTo>
                    <a:pt x="74" y="15"/>
                  </a:lnTo>
                  <a:lnTo>
                    <a:pt x="77" y="15"/>
                  </a:lnTo>
                  <a:lnTo>
                    <a:pt x="77" y="19"/>
                  </a:lnTo>
                  <a:lnTo>
                    <a:pt x="81" y="19"/>
                  </a:lnTo>
                  <a:lnTo>
                    <a:pt x="81" y="15"/>
                  </a:lnTo>
                  <a:lnTo>
                    <a:pt x="85" y="19"/>
                  </a:lnTo>
                  <a:lnTo>
                    <a:pt x="92" y="19"/>
                  </a:lnTo>
                  <a:lnTo>
                    <a:pt x="100" y="11"/>
                  </a:lnTo>
                  <a:lnTo>
                    <a:pt x="103" y="11"/>
                  </a:lnTo>
                  <a:lnTo>
                    <a:pt x="107" y="11"/>
                  </a:lnTo>
                  <a:lnTo>
                    <a:pt x="111" y="11"/>
                  </a:lnTo>
                  <a:lnTo>
                    <a:pt x="114" y="11"/>
                  </a:lnTo>
                  <a:lnTo>
                    <a:pt x="118" y="11"/>
                  </a:lnTo>
                  <a:lnTo>
                    <a:pt x="125" y="11"/>
                  </a:lnTo>
                  <a:lnTo>
                    <a:pt x="125" y="11"/>
                  </a:lnTo>
                  <a:lnTo>
                    <a:pt x="125" y="11"/>
                  </a:lnTo>
                  <a:lnTo>
                    <a:pt x="137" y="8"/>
                  </a:lnTo>
                  <a:lnTo>
                    <a:pt x="137" y="8"/>
                  </a:lnTo>
                  <a:lnTo>
                    <a:pt x="144" y="8"/>
                  </a:lnTo>
                  <a:lnTo>
                    <a:pt x="144" y="8"/>
                  </a:lnTo>
                  <a:lnTo>
                    <a:pt x="144" y="8"/>
                  </a:lnTo>
                  <a:lnTo>
                    <a:pt x="151" y="8"/>
                  </a:lnTo>
                  <a:lnTo>
                    <a:pt x="151" y="4"/>
                  </a:lnTo>
                  <a:lnTo>
                    <a:pt x="155" y="4"/>
                  </a:lnTo>
                  <a:lnTo>
                    <a:pt x="155" y="0"/>
                  </a:lnTo>
                  <a:lnTo>
                    <a:pt x="155" y="0"/>
                  </a:lnTo>
                  <a:lnTo>
                    <a:pt x="155" y="0"/>
                  </a:lnTo>
                  <a:lnTo>
                    <a:pt x="159" y="0"/>
                  </a:lnTo>
                  <a:lnTo>
                    <a:pt x="159" y="0"/>
                  </a:lnTo>
                  <a:lnTo>
                    <a:pt x="159" y="0"/>
                  </a:lnTo>
                  <a:lnTo>
                    <a:pt x="163" y="0"/>
                  </a:lnTo>
                  <a:lnTo>
                    <a:pt x="166" y="0"/>
                  </a:lnTo>
                  <a:lnTo>
                    <a:pt x="166" y="0"/>
                  </a:lnTo>
                  <a:lnTo>
                    <a:pt x="166" y="4"/>
                  </a:lnTo>
                  <a:lnTo>
                    <a:pt x="163" y="8"/>
                  </a:lnTo>
                  <a:lnTo>
                    <a:pt x="163" y="8"/>
                  </a:lnTo>
                  <a:lnTo>
                    <a:pt x="163" y="11"/>
                  </a:lnTo>
                  <a:lnTo>
                    <a:pt x="163" y="11"/>
                  </a:lnTo>
                  <a:lnTo>
                    <a:pt x="166" y="11"/>
                  </a:lnTo>
                  <a:lnTo>
                    <a:pt x="166" y="11"/>
                  </a:lnTo>
                  <a:lnTo>
                    <a:pt x="163" y="15"/>
                  </a:lnTo>
                  <a:lnTo>
                    <a:pt x="163" y="15"/>
                  </a:lnTo>
                  <a:lnTo>
                    <a:pt x="163" y="19"/>
                  </a:lnTo>
                  <a:lnTo>
                    <a:pt x="163" y="23"/>
                  </a:lnTo>
                  <a:lnTo>
                    <a:pt x="163" y="23"/>
                  </a:lnTo>
                  <a:lnTo>
                    <a:pt x="166" y="23"/>
                  </a:lnTo>
                  <a:lnTo>
                    <a:pt x="166" y="23"/>
                  </a:lnTo>
                  <a:lnTo>
                    <a:pt x="166" y="23"/>
                  </a:lnTo>
                  <a:lnTo>
                    <a:pt x="166" y="26"/>
                  </a:lnTo>
                  <a:lnTo>
                    <a:pt x="166" y="26"/>
                  </a:lnTo>
                  <a:lnTo>
                    <a:pt x="166" y="26"/>
                  </a:lnTo>
                  <a:lnTo>
                    <a:pt x="163" y="26"/>
                  </a:lnTo>
                  <a:lnTo>
                    <a:pt x="163" y="26"/>
                  </a:lnTo>
                  <a:lnTo>
                    <a:pt x="159" y="30"/>
                  </a:lnTo>
                  <a:lnTo>
                    <a:pt x="163" y="30"/>
                  </a:lnTo>
                  <a:lnTo>
                    <a:pt x="159" y="34"/>
                  </a:lnTo>
                  <a:lnTo>
                    <a:pt x="159" y="37"/>
                  </a:lnTo>
                  <a:lnTo>
                    <a:pt x="159" y="41"/>
                  </a:lnTo>
                  <a:lnTo>
                    <a:pt x="155" y="49"/>
                  </a:lnTo>
                  <a:lnTo>
                    <a:pt x="151" y="56"/>
                  </a:lnTo>
                  <a:lnTo>
                    <a:pt x="148" y="56"/>
                  </a:lnTo>
                  <a:lnTo>
                    <a:pt x="148" y="56"/>
                  </a:lnTo>
                  <a:lnTo>
                    <a:pt x="144" y="60"/>
                  </a:lnTo>
                  <a:lnTo>
                    <a:pt x="144" y="63"/>
                  </a:lnTo>
                  <a:lnTo>
                    <a:pt x="144" y="63"/>
                  </a:lnTo>
                  <a:lnTo>
                    <a:pt x="140" y="67"/>
                  </a:lnTo>
                  <a:lnTo>
                    <a:pt x="133" y="82"/>
                  </a:lnTo>
                  <a:lnTo>
                    <a:pt x="133" y="86"/>
                  </a:lnTo>
                  <a:lnTo>
                    <a:pt x="125" y="93"/>
                  </a:lnTo>
                  <a:lnTo>
                    <a:pt x="125" y="97"/>
                  </a:lnTo>
                  <a:lnTo>
                    <a:pt x="114" y="112"/>
                  </a:lnTo>
                  <a:lnTo>
                    <a:pt x="114" y="112"/>
                  </a:lnTo>
                  <a:lnTo>
                    <a:pt x="107" y="119"/>
                  </a:lnTo>
                  <a:lnTo>
                    <a:pt x="100" y="126"/>
                  </a:lnTo>
                  <a:lnTo>
                    <a:pt x="81" y="141"/>
                  </a:lnTo>
                  <a:lnTo>
                    <a:pt x="74" y="149"/>
                  </a:lnTo>
                  <a:lnTo>
                    <a:pt x="70" y="149"/>
                  </a:lnTo>
                  <a:lnTo>
                    <a:pt x="63" y="152"/>
                  </a:lnTo>
                  <a:lnTo>
                    <a:pt x="59" y="156"/>
                  </a:lnTo>
                  <a:lnTo>
                    <a:pt x="48" y="167"/>
                  </a:lnTo>
                  <a:lnTo>
                    <a:pt x="44" y="167"/>
                  </a:lnTo>
                  <a:lnTo>
                    <a:pt x="37" y="178"/>
                  </a:lnTo>
                  <a:lnTo>
                    <a:pt x="33" y="178"/>
                  </a:lnTo>
                  <a:lnTo>
                    <a:pt x="33" y="178"/>
                  </a:lnTo>
                  <a:lnTo>
                    <a:pt x="29" y="182"/>
                  </a:lnTo>
                  <a:lnTo>
                    <a:pt x="26" y="182"/>
                  </a:lnTo>
                  <a:lnTo>
                    <a:pt x="26" y="186"/>
                  </a:lnTo>
                  <a:lnTo>
                    <a:pt x="11" y="201"/>
                  </a:lnTo>
                  <a:lnTo>
                    <a:pt x="11" y="201"/>
                  </a:lnTo>
                  <a:lnTo>
                    <a:pt x="0" y="190"/>
                  </a:lnTo>
                  <a:lnTo>
                    <a:pt x="0" y="134"/>
                  </a:lnTo>
                  <a:lnTo>
                    <a:pt x="14" y="119"/>
                  </a:lnTo>
                  <a:lnTo>
                    <a:pt x="14" y="11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0" name="Freeform 104">
              <a:extLst>
                <a:ext uri="{FF2B5EF4-FFF2-40B4-BE49-F238E27FC236}">
                  <a16:creationId xmlns:a16="http://schemas.microsoft.com/office/drawing/2014/main" xmlns="" id="{AF981D4F-2CF1-4561-A1E1-45E00B63B41A}"/>
                </a:ext>
              </a:extLst>
            </p:cNvPr>
            <p:cNvSpPr/>
            <p:nvPr/>
          </p:nvSpPr>
          <p:spPr bwMode="auto">
            <a:xfrm>
              <a:off x="8149546" y="3731980"/>
              <a:ext cx="66282" cy="57609"/>
            </a:xfrm>
            <a:custGeom>
              <a:avLst/>
              <a:gdLst>
                <a:gd name="T0" fmla="*/ 9 w 10"/>
                <a:gd name="T1" fmla="*/ 0 h 9"/>
                <a:gd name="T2" fmla="*/ 8 w 10"/>
                <a:gd name="T3" fmla="*/ 0 h 9"/>
                <a:gd name="T4" fmla="*/ 8 w 10"/>
                <a:gd name="T5" fmla="*/ 1 h 9"/>
                <a:gd name="T6" fmla="*/ 7 w 10"/>
                <a:gd name="T7" fmla="*/ 0 h 9"/>
                <a:gd name="T8" fmla="*/ 6 w 10"/>
                <a:gd name="T9" fmla="*/ 0 h 9"/>
                <a:gd name="T10" fmla="*/ 6 w 10"/>
                <a:gd name="T11" fmla="*/ 0 h 9"/>
                <a:gd name="T12" fmla="*/ 5 w 10"/>
                <a:gd name="T13" fmla="*/ 1 h 9"/>
                <a:gd name="T14" fmla="*/ 4 w 10"/>
                <a:gd name="T15" fmla="*/ 1 h 9"/>
                <a:gd name="T16" fmla="*/ 3 w 10"/>
                <a:gd name="T17" fmla="*/ 1 h 9"/>
                <a:gd name="T18" fmla="*/ 3 w 10"/>
                <a:gd name="T19" fmla="*/ 1 h 9"/>
                <a:gd name="T20" fmla="*/ 2 w 10"/>
                <a:gd name="T21" fmla="*/ 2 h 9"/>
                <a:gd name="T22" fmla="*/ 1 w 10"/>
                <a:gd name="T23" fmla="*/ 3 h 9"/>
                <a:gd name="T24" fmla="*/ 0 w 10"/>
                <a:gd name="T25" fmla="*/ 4 h 9"/>
                <a:gd name="T26" fmla="*/ 0 w 10"/>
                <a:gd name="T27" fmla="*/ 4 h 9"/>
                <a:gd name="T28" fmla="*/ 0 w 10"/>
                <a:gd name="T29" fmla="*/ 6 h 9"/>
                <a:gd name="T30" fmla="*/ 1 w 10"/>
                <a:gd name="T31" fmla="*/ 7 h 9"/>
                <a:gd name="T32" fmla="*/ 1 w 10"/>
                <a:gd name="T33" fmla="*/ 7 h 9"/>
                <a:gd name="T34" fmla="*/ 2 w 10"/>
                <a:gd name="T35" fmla="*/ 8 h 9"/>
                <a:gd name="T36" fmla="*/ 3 w 10"/>
                <a:gd name="T37" fmla="*/ 8 h 9"/>
                <a:gd name="T38" fmla="*/ 3 w 10"/>
                <a:gd name="T39" fmla="*/ 8 h 9"/>
                <a:gd name="T40" fmla="*/ 4 w 10"/>
                <a:gd name="T41" fmla="*/ 8 h 9"/>
                <a:gd name="T42" fmla="*/ 5 w 10"/>
                <a:gd name="T43" fmla="*/ 9 h 9"/>
                <a:gd name="T44" fmla="*/ 5 w 10"/>
                <a:gd name="T45" fmla="*/ 8 h 9"/>
                <a:gd name="T46" fmla="*/ 5 w 10"/>
                <a:gd name="T47" fmla="*/ 8 h 9"/>
                <a:gd name="T48" fmla="*/ 6 w 10"/>
                <a:gd name="T49" fmla="*/ 7 h 9"/>
                <a:gd name="T50" fmla="*/ 7 w 10"/>
                <a:gd name="T51" fmla="*/ 8 h 9"/>
                <a:gd name="T52" fmla="*/ 7 w 10"/>
                <a:gd name="T53" fmla="*/ 7 h 9"/>
                <a:gd name="T54" fmla="*/ 7 w 10"/>
                <a:gd name="T55" fmla="*/ 7 h 9"/>
                <a:gd name="T56" fmla="*/ 8 w 10"/>
                <a:gd name="T57" fmla="*/ 6 h 9"/>
                <a:gd name="T58" fmla="*/ 9 w 10"/>
                <a:gd name="T59" fmla="*/ 6 h 9"/>
                <a:gd name="T60" fmla="*/ 9 w 10"/>
                <a:gd name="T61" fmla="*/ 5 h 9"/>
                <a:gd name="T62" fmla="*/ 9 w 10"/>
                <a:gd name="T63" fmla="*/ 4 h 9"/>
                <a:gd name="T64" fmla="*/ 10 w 10"/>
                <a:gd name="T65" fmla="*/ 4 h 9"/>
                <a:gd name="T66" fmla="*/ 10 w 10"/>
                <a:gd name="T67" fmla="*/ 3 h 9"/>
                <a:gd name="T68" fmla="*/ 10 w 10"/>
                <a:gd name="T69" fmla="*/ 2 h 9"/>
                <a:gd name="T70" fmla="*/ 10 w 10"/>
                <a:gd name="T71" fmla="*/ 1 h 9"/>
                <a:gd name="T72" fmla="*/ 9 w 10"/>
                <a:gd name="T73"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 h="9">
                  <a:moveTo>
                    <a:pt x="9" y="0"/>
                  </a:moveTo>
                  <a:cubicBezTo>
                    <a:pt x="8" y="0"/>
                    <a:pt x="8" y="0"/>
                    <a:pt x="8" y="0"/>
                  </a:cubicBezTo>
                  <a:cubicBezTo>
                    <a:pt x="8" y="1"/>
                    <a:pt x="8" y="1"/>
                    <a:pt x="8" y="1"/>
                  </a:cubicBezTo>
                  <a:cubicBezTo>
                    <a:pt x="8" y="1"/>
                    <a:pt x="7" y="0"/>
                    <a:pt x="7" y="0"/>
                  </a:cubicBezTo>
                  <a:cubicBezTo>
                    <a:pt x="6" y="0"/>
                    <a:pt x="6" y="0"/>
                    <a:pt x="6" y="0"/>
                  </a:cubicBezTo>
                  <a:cubicBezTo>
                    <a:pt x="6" y="0"/>
                    <a:pt x="6" y="0"/>
                    <a:pt x="6" y="0"/>
                  </a:cubicBezTo>
                  <a:cubicBezTo>
                    <a:pt x="5" y="1"/>
                    <a:pt x="5" y="1"/>
                    <a:pt x="5" y="1"/>
                  </a:cubicBezTo>
                  <a:cubicBezTo>
                    <a:pt x="4" y="1"/>
                    <a:pt x="4" y="1"/>
                    <a:pt x="4" y="1"/>
                  </a:cubicBezTo>
                  <a:cubicBezTo>
                    <a:pt x="3" y="1"/>
                    <a:pt x="3" y="1"/>
                    <a:pt x="3" y="1"/>
                  </a:cubicBezTo>
                  <a:cubicBezTo>
                    <a:pt x="3" y="1"/>
                    <a:pt x="3" y="1"/>
                    <a:pt x="3" y="1"/>
                  </a:cubicBezTo>
                  <a:cubicBezTo>
                    <a:pt x="2" y="2"/>
                    <a:pt x="2" y="2"/>
                    <a:pt x="2" y="2"/>
                  </a:cubicBezTo>
                  <a:cubicBezTo>
                    <a:pt x="1" y="3"/>
                    <a:pt x="1" y="3"/>
                    <a:pt x="1" y="3"/>
                  </a:cubicBezTo>
                  <a:cubicBezTo>
                    <a:pt x="0" y="4"/>
                    <a:pt x="0" y="4"/>
                    <a:pt x="0" y="4"/>
                  </a:cubicBezTo>
                  <a:cubicBezTo>
                    <a:pt x="0" y="4"/>
                    <a:pt x="0" y="4"/>
                    <a:pt x="0" y="4"/>
                  </a:cubicBezTo>
                  <a:cubicBezTo>
                    <a:pt x="0" y="6"/>
                    <a:pt x="0" y="6"/>
                    <a:pt x="0" y="6"/>
                  </a:cubicBezTo>
                  <a:cubicBezTo>
                    <a:pt x="1" y="7"/>
                    <a:pt x="1" y="7"/>
                    <a:pt x="1" y="7"/>
                  </a:cubicBezTo>
                  <a:cubicBezTo>
                    <a:pt x="1" y="7"/>
                    <a:pt x="1" y="7"/>
                    <a:pt x="1" y="7"/>
                  </a:cubicBezTo>
                  <a:cubicBezTo>
                    <a:pt x="2" y="8"/>
                    <a:pt x="2" y="8"/>
                    <a:pt x="2" y="8"/>
                  </a:cubicBezTo>
                  <a:cubicBezTo>
                    <a:pt x="3" y="8"/>
                    <a:pt x="3" y="8"/>
                    <a:pt x="3" y="8"/>
                  </a:cubicBezTo>
                  <a:cubicBezTo>
                    <a:pt x="3" y="8"/>
                    <a:pt x="3" y="8"/>
                    <a:pt x="3" y="8"/>
                  </a:cubicBezTo>
                  <a:cubicBezTo>
                    <a:pt x="4" y="8"/>
                    <a:pt x="4" y="8"/>
                    <a:pt x="4" y="8"/>
                  </a:cubicBezTo>
                  <a:cubicBezTo>
                    <a:pt x="5" y="9"/>
                    <a:pt x="5" y="9"/>
                    <a:pt x="5" y="9"/>
                  </a:cubicBezTo>
                  <a:cubicBezTo>
                    <a:pt x="5" y="8"/>
                    <a:pt x="5" y="8"/>
                    <a:pt x="5" y="8"/>
                  </a:cubicBezTo>
                  <a:cubicBezTo>
                    <a:pt x="5" y="8"/>
                    <a:pt x="5" y="8"/>
                    <a:pt x="5" y="8"/>
                  </a:cubicBezTo>
                  <a:cubicBezTo>
                    <a:pt x="6" y="7"/>
                    <a:pt x="6" y="7"/>
                    <a:pt x="6" y="7"/>
                  </a:cubicBezTo>
                  <a:cubicBezTo>
                    <a:pt x="7" y="8"/>
                    <a:pt x="7" y="8"/>
                    <a:pt x="7" y="8"/>
                  </a:cubicBezTo>
                  <a:cubicBezTo>
                    <a:pt x="7" y="7"/>
                    <a:pt x="7" y="7"/>
                    <a:pt x="7" y="7"/>
                  </a:cubicBezTo>
                  <a:cubicBezTo>
                    <a:pt x="7" y="7"/>
                    <a:pt x="7" y="7"/>
                    <a:pt x="7" y="7"/>
                  </a:cubicBezTo>
                  <a:cubicBezTo>
                    <a:pt x="8" y="6"/>
                    <a:pt x="8" y="6"/>
                    <a:pt x="8" y="6"/>
                  </a:cubicBezTo>
                  <a:cubicBezTo>
                    <a:pt x="9" y="6"/>
                    <a:pt x="9" y="6"/>
                    <a:pt x="9" y="6"/>
                  </a:cubicBezTo>
                  <a:cubicBezTo>
                    <a:pt x="9" y="5"/>
                    <a:pt x="9" y="5"/>
                    <a:pt x="9" y="5"/>
                  </a:cubicBezTo>
                  <a:cubicBezTo>
                    <a:pt x="9" y="4"/>
                    <a:pt x="9" y="4"/>
                    <a:pt x="9" y="4"/>
                  </a:cubicBezTo>
                  <a:cubicBezTo>
                    <a:pt x="10" y="4"/>
                    <a:pt x="10" y="4"/>
                    <a:pt x="10" y="4"/>
                  </a:cubicBezTo>
                  <a:cubicBezTo>
                    <a:pt x="10" y="3"/>
                    <a:pt x="10" y="3"/>
                    <a:pt x="10" y="3"/>
                  </a:cubicBezTo>
                  <a:cubicBezTo>
                    <a:pt x="10" y="2"/>
                    <a:pt x="10" y="2"/>
                    <a:pt x="10" y="2"/>
                  </a:cubicBezTo>
                  <a:cubicBezTo>
                    <a:pt x="10" y="1"/>
                    <a:pt x="10" y="1"/>
                    <a:pt x="10" y="1"/>
                  </a:cubicBezTo>
                  <a:lnTo>
                    <a:pt x="9"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1" name="Freeform 105">
              <a:extLst>
                <a:ext uri="{FF2B5EF4-FFF2-40B4-BE49-F238E27FC236}">
                  <a16:creationId xmlns:a16="http://schemas.microsoft.com/office/drawing/2014/main" xmlns="" id="{28A5E08A-5C37-48B3-9A1E-1B02F5773E67}"/>
                </a:ext>
              </a:extLst>
            </p:cNvPr>
            <p:cNvSpPr/>
            <p:nvPr/>
          </p:nvSpPr>
          <p:spPr bwMode="auto">
            <a:xfrm>
              <a:off x="6863335" y="2541400"/>
              <a:ext cx="1803925" cy="1183598"/>
            </a:xfrm>
            <a:custGeom>
              <a:avLst/>
              <a:gdLst>
                <a:gd name="T0" fmla="*/ 970 w 1007"/>
                <a:gd name="T1" fmla="*/ 118 h 678"/>
                <a:gd name="T2" fmla="*/ 937 w 1007"/>
                <a:gd name="T3" fmla="*/ 103 h 678"/>
                <a:gd name="T4" fmla="*/ 911 w 1007"/>
                <a:gd name="T5" fmla="*/ 85 h 678"/>
                <a:gd name="T6" fmla="*/ 874 w 1007"/>
                <a:gd name="T7" fmla="*/ 77 h 678"/>
                <a:gd name="T8" fmla="*/ 840 w 1007"/>
                <a:gd name="T9" fmla="*/ 33 h 678"/>
                <a:gd name="T10" fmla="*/ 815 w 1007"/>
                <a:gd name="T11" fmla="*/ 7 h 678"/>
                <a:gd name="T12" fmla="*/ 774 w 1007"/>
                <a:gd name="T13" fmla="*/ 0 h 678"/>
                <a:gd name="T14" fmla="*/ 733 w 1007"/>
                <a:gd name="T15" fmla="*/ 25 h 678"/>
                <a:gd name="T16" fmla="*/ 741 w 1007"/>
                <a:gd name="T17" fmla="*/ 66 h 678"/>
                <a:gd name="T18" fmla="*/ 711 w 1007"/>
                <a:gd name="T19" fmla="*/ 100 h 678"/>
                <a:gd name="T20" fmla="*/ 778 w 1007"/>
                <a:gd name="T21" fmla="*/ 159 h 678"/>
                <a:gd name="T22" fmla="*/ 733 w 1007"/>
                <a:gd name="T23" fmla="*/ 192 h 678"/>
                <a:gd name="T24" fmla="*/ 663 w 1007"/>
                <a:gd name="T25" fmla="*/ 226 h 678"/>
                <a:gd name="T26" fmla="*/ 578 w 1007"/>
                <a:gd name="T27" fmla="*/ 289 h 678"/>
                <a:gd name="T28" fmla="*/ 437 w 1007"/>
                <a:gd name="T29" fmla="*/ 274 h 678"/>
                <a:gd name="T30" fmla="*/ 374 w 1007"/>
                <a:gd name="T31" fmla="*/ 230 h 678"/>
                <a:gd name="T32" fmla="*/ 326 w 1007"/>
                <a:gd name="T33" fmla="*/ 185 h 678"/>
                <a:gd name="T34" fmla="*/ 281 w 1007"/>
                <a:gd name="T35" fmla="*/ 163 h 678"/>
                <a:gd name="T36" fmla="*/ 248 w 1007"/>
                <a:gd name="T37" fmla="*/ 166 h 678"/>
                <a:gd name="T38" fmla="*/ 204 w 1007"/>
                <a:gd name="T39" fmla="*/ 226 h 678"/>
                <a:gd name="T40" fmla="*/ 181 w 1007"/>
                <a:gd name="T41" fmla="*/ 252 h 678"/>
                <a:gd name="T42" fmla="*/ 137 w 1007"/>
                <a:gd name="T43" fmla="*/ 281 h 678"/>
                <a:gd name="T44" fmla="*/ 44 w 1007"/>
                <a:gd name="T45" fmla="*/ 296 h 678"/>
                <a:gd name="T46" fmla="*/ 30 w 1007"/>
                <a:gd name="T47" fmla="*/ 333 h 678"/>
                <a:gd name="T48" fmla="*/ 15 w 1007"/>
                <a:gd name="T49" fmla="*/ 382 h 678"/>
                <a:gd name="T50" fmla="*/ 48 w 1007"/>
                <a:gd name="T51" fmla="*/ 385 h 678"/>
                <a:gd name="T52" fmla="*/ 89 w 1007"/>
                <a:gd name="T53" fmla="*/ 400 h 678"/>
                <a:gd name="T54" fmla="*/ 148 w 1007"/>
                <a:gd name="T55" fmla="*/ 411 h 678"/>
                <a:gd name="T56" fmla="*/ 200 w 1007"/>
                <a:gd name="T57" fmla="*/ 482 h 678"/>
                <a:gd name="T58" fmla="*/ 237 w 1007"/>
                <a:gd name="T59" fmla="*/ 519 h 678"/>
                <a:gd name="T60" fmla="*/ 300 w 1007"/>
                <a:gd name="T61" fmla="*/ 534 h 678"/>
                <a:gd name="T62" fmla="*/ 370 w 1007"/>
                <a:gd name="T63" fmla="*/ 556 h 678"/>
                <a:gd name="T64" fmla="*/ 441 w 1007"/>
                <a:gd name="T65" fmla="*/ 549 h 678"/>
                <a:gd name="T66" fmla="*/ 500 w 1007"/>
                <a:gd name="T67" fmla="*/ 537 h 678"/>
                <a:gd name="T68" fmla="*/ 541 w 1007"/>
                <a:gd name="T69" fmla="*/ 589 h 678"/>
                <a:gd name="T70" fmla="*/ 548 w 1007"/>
                <a:gd name="T71" fmla="*/ 626 h 678"/>
                <a:gd name="T72" fmla="*/ 570 w 1007"/>
                <a:gd name="T73" fmla="*/ 660 h 678"/>
                <a:gd name="T74" fmla="*/ 611 w 1007"/>
                <a:gd name="T75" fmla="*/ 645 h 678"/>
                <a:gd name="T76" fmla="*/ 663 w 1007"/>
                <a:gd name="T77" fmla="*/ 634 h 678"/>
                <a:gd name="T78" fmla="*/ 711 w 1007"/>
                <a:gd name="T79" fmla="*/ 660 h 678"/>
                <a:gd name="T80" fmla="*/ 737 w 1007"/>
                <a:gd name="T81" fmla="*/ 678 h 678"/>
                <a:gd name="T82" fmla="*/ 748 w 1007"/>
                <a:gd name="T83" fmla="*/ 664 h 678"/>
                <a:gd name="T84" fmla="*/ 789 w 1007"/>
                <a:gd name="T85" fmla="*/ 641 h 678"/>
                <a:gd name="T86" fmla="*/ 822 w 1007"/>
                <a:gd name="T87" fmla="*/ 638 h 678"/>
                <a:gd name="T88" fmla="*/ 852 w 1007"/>
                <a:gd name="T89" fmla="*/ 619 h 678"/>
                <a:gd name="T90" fmla="*/ 874 w 1007"/>
                <a:gd name="T91" fmla="*/ 600 h 678"/>
                <a:gd name="T92" fmla="*/ 881 w 1007"/>
                <a:gd name="T93" fmla="*/ 586 h 678"/>
                <a:gd name="T94" fmla="*/ 889 w 1007"/>
                <a:gd name="T95" fmla="*/ 563 h 678"/>
                <a:gd name="T96" fmla="*/ 907 w 1007"/>
                <a:gd name="T97" fmla="*/ 537 h 678"/>
                <a:gd name="T98" fmla="*/ 907 w 1007"/>
                <a:gd name="T99" fmla="*/ 511 h 678"/>
                <a:gd name="T100" fmla="*/ 874 w 1007"/>
                <a:gd name="T101" fmla="*/ 500 h 678"/>
                <a:gd name="T102" fmla="*/ 852 w 1007"/>
                <a:gd name="T103" fmla="*/ 467 h 678"/>
                <a:gd name="T104" fmla="*/ 892 w 1007"/>
                <a:gd name="T105" fmla="*/ 459 h 678"/>
                <a:gd name="T106" fmla="*/ 848 w 1007"/>
                <a:gd name="T107" fmla="*/ 396 h 678"/>
                <a:gd name="T108" fmla="*/ 889 w 1007"/>
                <a:gd name="T109" fmla="*/ 370 h 678"/>
                <a:gd name="T110" fmla="*/ 844 w 1007"/>
                <a:gd name="T111" fmla="*/ 356 h 678"/>
                <a:gd name="T112" fmla="*/ 803 w 1007"/>
                <a:gd name="T113" fmla="*/ 345 h 678"/>
                <a:gd name="T114" fmla="*/ 837 w 1007"/>
                <a:gd name="T115" fmla="*/ 304 h 678"/>
                <a:gd name="T116" fmla="*/ 855 w 1007"/>
                <a:gd name="T117" fmla="*/ 319 h 678"/>
                <a:gd name="T118" fmla="*/ 870 w 1007"/>
                <a:gd name="T119" fmla="*/ 319 h 678"/>
                <a:gd name="T120" fmla="*/ 985 w 1007"/>
                <a:gd name="T121" fmla="*/ 233 h 678"/>
                <a:gd name="T122" fmla="*/ 985 w 1007"/>
                <a:gd name="T123" fmla="*/ 178 h 678"/>
                <a:gd name="T124" fmla="*/ 1003 w 1007"/>
                <a:gd name="T125" fmla="*/ 155 h 6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007" h="678">
                  <a:moveTo>
                    <a:pt x="1003" y="118"/>
                  </a:moveTo>
                  <a:lnTo>
                    <a:pt x="1003" y="115"/>
                  </a:lnTo>
                  <a:lnTo>
                    <a:pt x="1003" y="115"/>
                  </a:lnTo>
                  <a:lnTo>
                    <a:pt x="1000" y="111"/>
                  </a:lnTo>
                  <a:lnTo>
                    <a:pt x="1000" y="111"/>
                  </a:lnTo>
                  <a:lnTo>
                    <a:pt x="1000" y="107"/>
                  </a:lnTo>
                  <a:lnTo>
                    <a:pt x="1000" y="107"/>
                  </a:lnTo>
                  <a:lnTo>
                    <a:pt x="1000" y="103"/>
                  </a:lnTo>
                  <a:lnTo>
                    <a:pt x="996" y="103"/>
                  </a:lnTo>
                  <a:lnTo>
                    <a:pt x="992" y="103"/>
                  </a:lnTo>
                  <a:lnTo>
                    <a:pt x="992" y="103"/>
                  </a:lnTo>
                  <a:lnTo>
                    <a:pt x="989" y="103"/>
                  </a:lnTo>
                  <a:lnTo>
                    <a:pt x="985" y="103"/>
                  </a:lnTo>
                  <a:lnTo>
                    <a:pt x="985" y="103"/>
                  </a:lnTo>
                  <a:lnTo>
                    <a:pt x="985" y="107"/>
                  </a:lnTo>
                  <a:lnTo>
                    <a:pt x="981" y="107"/>
                  </a:lnTo>
                  <a:lnTo>
                    <a:pt x="981" y="107"/>
                  </a:lnTo>
                  <a:lnTo>
                    <a:pt x="981" y="111"/>
                  </a:lnTo>
                  <a:lnTo>
                    <a:pt x="977" y="111"/>
                  </a:lnTo>
                  <a:lnTo>
                    <a:pt x="974" y="111"/>
                  </a:lnTo>
                  <a:lnTo>
                    <a:pt x="974" y="115"/>
                  </a:lnTo>
                  <a:lnTo>
                    <a:pt x="974" y="115"/>
                  </a:lnTo>
                  <a:lnTo>
                    <a:pt x="970" y="118"/>
                  </a:lnTo>
                  <a:lnTo>
                    <a:pt x="970" y="118"/>
                  </a:lnTo>
                  <a:lnTo>
                    <a:pt x="970" y="122"/>
                  </a:lnTo>
                  <a:lnTo>
                    <a:pt x="970" y="122"/>
                  </a:lnTo>
                  <a:lnTo>
                    <a:pt x="966" y="122"/>
                  </a:lnTo>
                  <a:lnTo>
                    <a:pt x="963" y="126"/>
                  </a:lnTo>
                  <a:lnTo>
                    <a:pt x="963" y="126"/>
                  </a:lnTo>
                  <a:lnTo>
                    <a:pt x="959" y="126"/>
                  </a:lnTo>
                  <a:lnTo>
                    <a:pt x="959" y="126"/>
                  </a:lnTo>
                  <a:lnTo>
                    <a:pt x="955" y="126"/>
                  </a:lnTo>
                  <a:lnTo>
                    <a:pt x="955" y="126"/>
                  </a:lnTo>
                  <a:lnTo>
                    <a:pt x="952" y="122"/>
                  </a:lnTo>
                  <a:lnTo>
                    <a:pt x="952" y="122"/>
                  </a:lnTo>
                  <a:lnTo>
                    <a:pt x="948" y="126"/>
                  </a:lnTo>
                  <a:lnTo>
                    <a:pt x="944" y="126"/>
                  </a:lnTo>
                  <a:lnTo>
                    <a:pt x="944" y="122"/>
                  </a:lnTo>
                  <a:lnTo>
                    <a:pt x="944" y="118"/>
                  </a:lnTo>
                  <a:lnTo>
                    <a:pt x="940" y="118"/>
                  </a:lnTo>
                  <a:lnTo>
                    <a:pt x="937" y="115"/>
                  </a:lnTo>
                  <a:lnTo>
                    <a:pt x="937" y="115"/>
                  </a:lnTo>
                  <a:lnTo>
                    <a:pt x="940" y="111"/>
                  </a:lnTo>
                  <a:lnTo>
                    <a:pt x="940" y="111"/>
                  </a:lnTo>
                  <a:lnTo>
                    <a:pt x="937" y="107"/>
                  </a:lnTo>
                  <a:lnTo>
                    <a:pt x="937" y="103"/>
                  </a:lnTo>
                  <a:lnTo>
                    <a:pt x="937" y="103"/>
                  </a:lnTo>
                  <a:lnTo>
                    <a:pt x="933" y="103"/>
                  </a:lnTo>
                  <a:lnTo>
                    <a:pt x="933" y="100"/>
                  </a:lnTo>
                  <a:lnTo>
                    <a:pt x="937" y="100"/>
                  </a:lnTo>
                  <a:lnTo>
                    <a:pt x="937" y="96"/>
                  </a:lnTo>
                  <a:lnTo>
                    <a:pt x="937" y="96"/>
                  </a:lnTo>
                  <a:lnTo>
                    <a:pt x="933" y="96"/>
                  </a:lnTo>
                  <a:lnTo>
                    <a:pt x="933" y="100"/>
                  </a:lnTo>
                  <a:lnTo>
                    <a:pt x="929" y="100"/>
                  </a:lnTo>
                  <a:lnTo>
                    <a:pt x="929" y="100"/>
                  </a:lnTo>
                  <a:lnTo>
                    <a:pt x="926" y="100"/>
                  </a:lnTo>
                  <a:lnTo>
                    <a:pt x="926" y="96"/>
                  </a:lnTo>
                  <a:lnTo>
                    <a:pt x="922" y="96"/>
                  </a:lnTo>
                  <a:lnTo>
                    <a:pt x="922" y="96"/>
                  </a:lnTo>
                  <a:lnTo>
                    <a:pt x="918" y="96"/>
                  </a:lnTo>
                  <a:lnTo>
                    <a:pt x="918" y="92"/>
                  </a:lnTo>
                  <a:lnTo>
                    <a:pt x="918" y="92"/>
                  </a:lnTo>
                  <a:lnTo>
                    <a:pt x="915" y="92"/>
                  </a:lnTo>
                  <a:lnTo>
                    <a:pt x="915" y="92"/>
                  </a:lnTo>
                  <a:lnTo>
                    <a:pt x="915" y="89"/>
                  </a:lnTo>
                  <a:lnTo>
                    <a:pt x="911" y="89"/>
                  </a:lnTo>
                  <a:lnTo>
                    <a:pt x="911" y="89"/>
                  </a:lnTo>
                  <a:lnTo>
                    <a:pt x="911" y="85"/>
                  </a:lnTo>
                  <a:lnTo>
                    <a:pt x="907" y="85"/>
                  </a:lnTo>
                  <a:lnTo>
                    <a:pt x="907" y="85"/>
                  </a:lnTo>
                  <a:lnTo>
                    <a:pt x="907" y="89"/>
                  </a:lnTo>
                  <a:lnTo>
                    <a:pt x="903" y="85"/>
                  </a:lnTo>
                  <a:lnTo>
                    <a:pt x="903" y="89"/>
                  </a:lnTo>
                  <a:lnTo>
                    <a:pt x="903" y="89"/>
                  </a:lnTo>
                  <a:lnTo>
                    <a:pt x="900" y="89"/>
                  </a:lnTo>
                  <a:lnTo>
                    <a:pt x="900" y="85"/>
                  </a:lnTo>
                  <a:lnTo>
                    <a:pt x="896" y="85"/>
                  </a:lnTo>
                  <a:lnTo>
                    <a:pt x="892" y="85"/>
                  </a:lnTo>
                  <a:lnTo>
                    <a:pt x="892" y="85"/>
                  </a:lnTo>
                  <a:lnTo>
                    <a:pt x="892" y="81"/>
                  </a:lnTo>
                  <a:lnTo>
                    <a:pt x="892" y="81"/>
                  </a:lnTo>
                  <a:lnTo>
                    <a:pt x="892" y="81"/>
                  </a:lnTo>
                  <a:lnTo>
                    <a:pt x="889" y="85"/>
                  </a:lnTo>
                  <a:lnTo>
                    <a:pt x="885" y="81"/>
                  </a:lnTo>
                  <a:lnTo>
                    <a:pt x="885" y="85"/>
                  </a:lnTo>
                  <a:lnTo>
                    <a:pt x="885" y="81"/>
                  </a:lnTo>
                  <a:lnTo>
                    <a:pt x="881" y="85"/>
                  </a:lnTo>
                  <a:lnTo>
                    <a:pt x="881" y="81"/>
                  </a:lnTo>
                  <a:lnTo>
                    <a:pt x="878" y="81"/>
                  </a:lnTo>
                  <a:lnTo>
                    <a:pt x="878" y="81"/>
                  </a:lnTo>
                  <a:lnTo>
                    <a:pt x="874" y="77"/>
                  </a:lnTo>
                  <a:lnTo>
                    <a:pt x="870" y="74"/>
                  </a:lnTo>
                  <a:lnTo>
                    <a:pt x="870" y="70"/>
                  </a:lnTo>
                  <a:lnTo>
                    <a:pt x="870" y="70"/>
                  </a:lnTo>
                  <a:lnTo>
                    <a:pt x="866" y="70"/>
                  </a:lnTo>
                  <a:lnTo>
                    <a:pt x="866" y="66"/>
                  </a:lnTo>
                  <a:lnTo>
                    <a:pt x="866" y="66"/>
                  </a:lnTo>
                  <a:lnTo>
                    <a:pt x="866" y="63"/>
                  </a:lnTo>
                  <a:lnTo>
                    <a:pt x="863" y="63"/>
                  </a:lnTo>
                  <a:lnTo>
                    <a:pt x="863" y="59"/>
                  </a:lnTo>
                  <a:lnTo>
                    <a:pt x="859" y="55"/>
                  </a:lnTo>
                  <a:lnTo>
                    <a:pt x="855" y="51"/>
                  </a:lnTo>
                  <a:lnTo>
                    <a:pt x="855" y="48"/>
                  </a:lnTo>
                  <a:lnTo>
                    <a:pt x="852" y="48"/>
                  </a:lnTo>
                  <a:lnTo>
                    <a:pt x="852" y="48"/>
                  </a:lnTo>
                  <a:lnTo>
                    <a:pt x="848" y="48"/>
                  </a:lnTo>
                  <a:lnTo>
                    <a:pt x="852" y="44"/>
                  </a:lnTo>
                  <a:lnTo>
                    <a:pt x="852" y="44"/>
                  </a:lnTo>
                  <a:lnTo>
                    <a:pt x="848" y="44"/>
                  </a:lnTo>
                  <a:lnTo>
                    <a:pt x="848" y="40"/>
                  </a:lnTo>
                  <a:lnTo>
                    <a:pt x="844" y="40"/>
                  </a:lnTo>
                  <a:lnTo>
                    <a:pt x="844" y="37"/>
                  </a:lnTo>
                  <a:lnTo>
                    <a:pt x="844" y="33"/>
                  </a:lnTo>
                  <a:lnTo>
                    <a:pt x="840" y="33"/>
                  </a:lnTo>
                  <a:lnTo>
                    <a:pt x="837" y="29"/>
                  </a:lnTo>
                  <a:lnTo>
                    <a:pt x="837" y="29"/>
                  </a:lnTo>
                  <a:lnTo>
                    <a:pt x="837" y="25"/>
                  </a:lnTo>
                  <a:lnTo>
                    <a:pt x="837" y="25"/>
                  </a:lnTo>
                  <a:lnTo>
                    <a:pt x="833" y="25"/>
                  </a:lnTo>
                  <a:lnTo>
                    <a:pt x="833" y="25"/>
                  </a:lnTo>
                  <a:lnTo>
                    <a:pt x="833" y="22"/>
                  </a:lnTo>
                  <a:lnTo>
                    <a:pt x="833" y="22"/>
                  </a:lnTo>
                  <a:lnTo>
                    <a:pt x="833" y="18"/>
                  </a:lnTo>
                  <a:lnTo>
                    <a:pt x="829" y="18"/>
                  </a:lnTo>
                  <a:lnTo>
                    <a:pt x="829" y="14"/>
                  </a:lnTo>
                  <a:lnTo>
                    <a:pt x="829" y="14"/>
                  </a:lnTo>
                  <a:lnTo>
                    <a:pt x="829" y="14"/>
                  </a:lnTo>
                  <a:lnTo>
                    <a:pt x="826" y="14"/>
                  </a:lnTo>
                  <a:lnTo>
                    <a:pt x="822" y="14"/>
                  </a:lnTo>
                  <a:lnTo>
                    <a:pt x="822" y="11"/>
                  </a:lnTo>
                  <a:lnTo>
                    <a:pt x="822" y="11"/>
                  </a:lnTo>
                  <a:lnTo>
                    <a:pt x="822" y="11"/>
                  </a:lnTo>
                  <a:lnTo>
                    <a:pt x="822" y="7"/>
                  </a:lnTo>
                  <a:lnTo>
                    <a:pt x="818" y="11"/>
                  </a:lnTo>
                  <a:lnTo>
                    <a:pt x="818" y="7"/>
                  </a:lnTo>
                  <a:lnTo>
                    <a:pt x="818" y="7"/>
                  </a:lnTo>
                  <a:lnTo>
                    <a:pt x="815" y="7"/>
                  </a:lnTo>
                  <a:lnTo>
                    <a:pt x="818" y="7"/>
                  </a:lnTo>
                  <a:lnTo>
                    <a:pt x="815" y="3"/>
                  </a:lnTo>
                  <a:lnTo>
                    <a:pt x="815" y="3"/>
                  </a:lnTo>
                  <a:lnTo>
                    <a:pt x="811" y="3"/>
                  </a:lnTo>
                  <a:lnTo>
                    <a:pt x="811" y="3"/>
                  </a:lnTo>
                  <a:lnTo>
                    <a:pt x="807" y="3"/>
                  </a:lnTo>
                  <a:lnTo>
                    <a:pt x="807" y="3"/>
                  </a:lnTo>
                  <a:lnTo>
                    <a:pt x="803" y="3"/>
                  </a:lnTo>
                  <a:lnTo>
                    <a:pt x="803" y="3"/>
                  </a:lnTo>
                  <a:lnTo>
                    <a:pt x="803" y="3"/>
                  </a:lnTo>
                  <a:lnTo>
                    <a:pt x="803" y="7"/>
                  </a:lnTo>
                  <a:lnTo>
                    <a:pt x="800" y="3"/>
                  </a:lnTo>
                  <a:lnTo>
                    <a:pt x="800" y="3"/>
                  </a:lnTo>
                  <a:lnTo>
                    <a:pt x="796" y="3"/>
                  </a:lnTo>
                  <a:lnTo>
                    <a:pt x="792" y="3"/>
                  </a:lnTo>
                  <a:lnTo>
                    <a:pt x="792" y="3"/>
                  </a:lnTo>
                  <a:lnTo>
                    <a:pt x="789" y="0"/>
                  </a:lnTo>
                  <a:lnTo>
                    <a:pt x="785" y="0"/>
                  </a:lnTo>
                  <a:lnTo>
                    <a:pt x="781" y="0"/>
                  </a:lnTo>
                  <a:lnTo>
                    <a:pt x="781" y="0"/>
                  </a:lnTo>
                  <a:lnTo>
                    <a:pt x="778" y="0"/>
                  </a:lnTo>
                  <a:lnTo>
                    <a:pt x="778" y="0"/>
                  </a:lnTo>
                  <a:lnTo>
                    <a:pt x="774" y="0"/>
                  </a:lnTo>
                  <a:lnTo>
                    <a:pt x="770" y="0"/>
                  </a:lnTo>
                  <a:lnTo>
                    <a:pt x="770" y="0"/>
                  </a:lnTo>
                  <a:lnTo>
                    <a:pt x="770" y="3"/>
                  </a:lnTo>
                  <a:lnTo>
                    <a:pt x="766" y="3"/>
                  </a:lnTo>
                  <a:lnTo>
                    <a:pt x="763" y="3"/>
                  </a:lnTo>
                  <a:lnTo>
                    <a:pt x="759" y="3"/>
                  </a:lnTo>
                  <a:lnTo>
                    <a:pt x="759" y="3"/>
                  </a:lnTo>
                  <a:lnTo>
                    <a:pt x="755" y="3"/>
                  </a:lnTo>
                  <a:lnTo>
                    <a:pt x="755" y="7"/>
                  </a:lnTo>
                  <a:lnTo>
                    <a:pt x="752" y="7"/>
                  </a:lnTo>
                  <a:lnTo>
                    <a:pt x="748" y="7"/>
                  </a:lnTo>
                  <a:lnTo>
                    <a:pt x="748" y="7"/>
                  </a:lnTo>
                  <a:lnTo>
                    <a:pt x="748" y="7"/>
                  </a:lnTo>
                  <a:lnTo>
                    <a:pt x="744" y="7"/>
                  </a:lnTo>
                  <a:lnTo>
                    <a:pt x="741" y="7"/>
                  </a:lnTo>
                  <a:lnTo>
                    <a:pt x="737" y="11"/>
                  </a:lnTo>
                  <a:lnTo>
                    <a:pt x="737" y="11"/>
                  </a:lnTo>
                  <a:lnTo>
                    <a:pt x="737" y="14"/>
                  </a:lnTo>
                  <a:lnTo>
                    <a:pt x="733" y="18"/>
                  </a:lnTo>
                  <a:lnTo>
                    <a:pt x="733" y="18"/>
                  </a:lnTo>
                  <a:lnTo>
                    <a:pt x="733" y="22"/>
                  </a:lnTo>
                  <a:lnTo>
                    <a:pt x="733" y="22"/>
                  </a:lnTo>
                  <a:lnTo>
                    <a:pt x="733" y="25"/>
                  </a:lnTo>
                  <a:lnTo>
                    <a:pt x="733" y="25"/>
                  </a:lnTo>
                  <a:lnTo>
                    <a:pt x="737" y="25"/>
                  </a:lnTo>
                  <a:lnTo>
                    <a:pt x="741" y="25"/>
                  </a:lnTo>
                  <a:lnTo>
                    <a:pt x="741" y="25"/>
                  </a:lnTo>
                  <a:lnTo>
                    <a:pt x="744" y="25"/>
                  </a:lnTo>
                  <a:lnTo>
                    <a:pt x="744" y="29"/>
                  </a:lnTo>
                  <a:lnTo>
                    <a:pt x="748" y="29"/>
                  </a:lnTo>
                  <a:lnTo>
                    <a:pt x="748" y="33"/>
                  </a:lnTo>
                  <a:lnTo>
                    <a:pt x="748" y="33"/>
                  </a:lnTo>
                  <a:lnTo>
                    <a:pt x="752" y="37"/>
                  </a:lnTo>
                  <a:lnTo>
                    <a:pt x="748" y="40"/>
                  </a:lnTo>
                  <a:lnTo>
                    <a:pt x="748" y="40"/>
                  </a:lnTo>
                  <a:lnTo>
                    <a:pt x="744" y="44"/>
                  </a:lnTo>
                  <a:lnTo>
                    <a:pt x="744" y="48"/>
                  </a:lnTo>
                  <a:lnTo>
                    <a:pt x="744" y="48"/>
                  </a:lnTo>
                  <a:lnTo>
                    <a:pt x="741" y="51"/>
                  </a:lnTo>
                  <a:lnTo>
                    <a:pt x="741" y="55"/>
                  </a:lnTo>
                  <a:lnTo>
                    <a:pt x="741" y="55"/>
                  </a:lnTo>
                  <a:lnTo>
                    <a:pt x="741" y="59"/>
                  </a:lnTo>
                  <a:lnTo>
                    <a:pt x="741" y="63"/>
                  </a:lnTo>
                  <a:lnTo>
                    <a:pt x="744" y="63"/>
                  </a:lnTo>
                  <a:lnTo>
                    <a:pt x="744" y="66"/>
                  </a:lnTo>
                  <a:lnTo>
                    <a:pt x="741" y="66"/>
                  </a:lnTo>
                  <a:lnTo>
                    <a:pt x="741" y="70"/>
                  </a:lnTo>
                  <a:lnTo>
                    <a:pt x="744" y="70"/>
                  </a:lnTo>
                  <a:lnTo>
                    <a:pt x="744" y="77"/>
                  </a:lnTo>
                  <a:lnTo>
                    <a:pt x="741" y="77"/>
                  </a:lnTo>
                  <a:lnTo>
                    <a:pt x="741" y="81"/>
                  </a:lnTo>
                  <a:lnTo>
                    <a:pt x="744" y="81"/>
                  </a:lnTo>
                  <a:lnTo>
                    <a:pt x="744" y="81"/>
                  </a:lnTo>
                  <a:lnTo>
                    <a:pt x="744" y="81"/>
                  </a:lnTo>
                  <a:lnTo>
                    <a:pt x="748" y="81"/>
                  </a:lnTo>
                  <a:lnTo>
                    <a:pt x="748" y="85"/>
                  </a:lnTo>
                  <a:lnTo>
                    <a:pt x="748" y="89"/>
                  </a:lnTo>
                  <a:lnTo>
                    <a:pt x="744" y="92"/>
                  </a:lnTo>
                  <a:lnTo>
                    <a:pt x="737" y="92"/>
                  </a:lnTo>
                  <a:lnTo>
                    <a:pt x="733" y="92"/>
                  </a:lnTo>
                  <a:lnTo>
                    <a:pt x="726" y="100"/>
                  </a:lnTo>
                  <a:lnTo>
                    <a:pt x="726" y="100"/>
                  </a:lnTo>
                  <a:lnTo>
                    <a:pt x="722" y="100"/>
                  </a:lnTo>
                  <a:lnTo>
                    <a:pt x="718" y="100"/>
                  </a:lnTo>
                  <a:lnTo>
                    <a:pt x="715" y="100"/>
                  </a:lnTo>
                  <a:lnTo>
                    <a:pt x="715" y="96"/>
                  </a:lnTo>
                  <a:lnTo>
                    <a:pt x="711" y="96"/>
                  </a:lnTo>
                  <a:lnTo>
                    <a:pt x="711" y="100"/>
                  </a:lnTo>
                  <a:lnTo>
                    <a:pt x="711" y="100"/>
                  </a:lnTo>
                  <a:lnTo>
                    <a:pt x="707" y="122"/>
                  </a:lnTo>
                  <a:lnTo>
                    <a:pt x="707" y="126"/>
                  </a:lnTo>
                  <a:lnTo>
                    <a:pt x="707" y="129"/>
                  </a:lnTo>
                  <a:lnTo>
                    <a:pt x="707" y="133"/>
                  </a:lnTo>
                  <a:lnTo>
                    <a:pt x="703" y="140"/>
                  </a:lnTo>
                  <a:lnTo>
                    <a:pt x="707" y="144"/>
                  </a:lnTo>
                  <a:lnTo>
                    <a:pt x="715" y="148"/>
                  </a:lnTo>
                  <a:lnTo>
                    <a:pt x="722" y="144"/>
                  </a:lnTo>
                  <a:lnTo>
                    <a:pt x="726" y="144"/>
                  </a:lnTo>
                  <a:lnTo>
                    <a:pt x="733" y="144"/>
                  </a:lnTo>
                  <a:lnTo>
                    <a:pt x="737" y="148"/>
                  </a:lnTo>
                  <a:lnTo>
                    <a:pt x="741" y="144"/>
                  </a:lnTo>
                  <a:lnTo>
                    <a:pt x="741" y="140"/>
                  </a:lnTo>
                  <a:lnTo>
                    <a:pt x="741" y="137"/>
                  </a:lnTo>
                  <a:lnTo>
                    <a:pt x="744" y="137"/>
                  </a:lnTo>
                  <a:lnTo>
                    <a:pt x="748" y="133"/>
                  </a:lnTo>
                  <a:lnTo>
                    <a:pt x="755" y="137"/>
                  </a:lnTo>
                  <a:lnTo>
                    <a:pt x="759" y="140"/>
                  </a:lnTo>
                  <a:lnTo>
                    <a:pt x="766" y="144"/>
                  </a:lnTo>
                  <a:lnTo>
                    <a:pt x="770" y="152"/>
                  </a:lnTo>
                  <a:lnTo>
                    <a:pt x="774" y="155"/>
                  </a:lnTo>
                  <a:lnTo>
                    <a:pt x="778" y="159"/>
                  </a:lnTo>
                  <a:lnTo>
                    <a:pt x="778" y="159"/>
                  </a:lnTo>
                  <a:lnTo>
                    <a:pt x="778" y="163"/>
                  </a:lnTo>
                  <a:lnTo>
                    <a:pt x="774" y="163"/>
                  </a:lnTo>
                  <a:lnTo>
                    <a:pt x="774" y="166"/>
                  </a:lnTo>
                  <a:lnTo>
                    <a:pt x="774" y="166"/>
                  </a:lnTo>
                  <a:lnTo>
                    <a:pt x="770" y="166"/>
                  </a:lnTo>
                  <a:lnTo>
                    <a:pt x="770" y="166"/>
                  </a:lnTo>
                  <a:lnTo>
                    <a:pt x="766" y="166"/>
                  </a:lnTo>
                  <a:lnTo>
                    <a:pt x="766" y="166"/>
                  </a:lnTo>
                  <a:lnTo>
                    <a:pt x="759" y="166"/>
                  </a:lnTo>
                  <a:lnTo>
                    <a:pt x="759" y="166"/>
                  </a:lnTo>
                  <a:lnTo>
                    <a:pt x="755" y="170"/>
                  </a:lnTo>
                  <a:lnTo>
                    <a:pt x="752" y="174"/>
                  </a:lnTo>
                  <a:lnTo>
                    <a:pt x="748" y="174"/>
                  </a:lnTo>
                  <a:lnTo>
                    <a:pt x="744" y="174"/>
                  </a:lnTo>
                  <a:lnTo>
                    <a:pt x="744" y="174"/>
                  </a:lnTo>
                  <a:lnTo>
                    <a:pt x="744" y="178"/>
                  </a:lnTo>
                  <a:lnTo>
                    <a:pt x="741" y="178"/>
                  </a:lnTo>
                  <a:lnTo>
                    <a:pt x="741" y="178"/>
                  </a:lnTo>
                  <a:lnTo>
                    <a:pt x="737" y="178"/>
                  </a:lnTo>
                  <a:lnTo>
                    <a:pt x="737" y="178"/>
                  </a:lnTo>
                  <a:lnTo>
                    <a:pt x="733" y="185"/>
                  </a:lnTo>
                  <a:lnTo>
                    <a:pt x="733" y="189"/>
                  </a:lnTo>
                  <a:lnTo>
                    <a:pt x="733" y="192"/>
                  </a:lnTo>
                  <a:lnTo>
                    <a:pt x="733" y="192"/>
                  </a:lnTo>
                  <a:lnTo>
                    <a:pt x="729" y="192"/>
                  </a:lnTo>
                  <a:lnTo>
                    <a:pt x="722" y="200"/>
                  </a:lnTo>
                  <a:lnTo>
                    <a:pt x="718" y="200"/>
                  </a:lnTo>
                  <a:lnTo>
                    <a:pt x="711" y="196"/>
                  </a:lnTo>
                  <a:lnTo>
                    <a:pt x="711" y="200"/>
                  </a:lnTo>
                  <a:lnTo>
                    <a:pt x="707" y="204"/>
                  </a:lnTo>
                  <a:lnTo>
                    <a:pt x="703" y="207"/>
                  </a:lnTo>
                  <a:lnTo>
                    <a:pt x="700" y="207"/>
                  </a:lnTo>
                  <a:lnTo>
                    <a:pt x="700" y="211"/>
                  </a:lnTo>
                  <a:lnTo>
                    <a:pt x="696" y="215"/>
                  </a:lnTo>
                  <a:lnTo>
                    <a:pt x="696" y="215"/>
                  </a:lnTo>
                  <a:lnTo>
                    <a:pt x="692" y="211"/>
                  </a:lnTo>
                  <a:lnTo>
                    <a:pt x="689" y="211"/>
                  </a:lnTo>
                  <a:lnTo>
                    <a:pt x="685" y="211"/>
                  </a:lnTo>
                  <a:lnTo>
                    <a:pt x="681" y="207"/>
                  </a:lnTo>
                  <a:lnTo>
                    <a:pt x="674" y="207"/>
                  </a:lnTo>
                  <a:lnTo>
                    <a:pt x="670" y="207"/>
                  </a:lnTo>
                  <a:lnTo>
                    <a:pt x="666" y="211"/>
                  </a:lnTo>
                  <a:lnTo>
                    <a:pt x="663" y="215"/>
                  </a:lnTo>
                  <a:lnTo>
                    <a:pt x="663" y="222"/>
                  </a:lnTo>
                  <a:lnTo>
                    <a:pt x="663" y="222"/>
                  </a:lnTo>
                  <a:lnTo>
                    <a:pt x="663" y="226"/>
                  </a:lnTo>
                  <a:lnTo>
                    <a:pt x="670" y="230"/>
                  </a:lnTo>
                  <a:lnTo>
                    <a:pt x="678" y="233"/>
                  </a:lnTo>
                  <a:lnTo>
                    <a:pt x="678" y="237"/>
                  </a:lnTo>
                  <a:lnTo>
                    <a:pt x="674" y="237"/>
                  </a:lnTo>
                  <a:lnTo>
                    <a:pt x="674" y="241"/>
                  </a:lnTo>
                  <a:lnTo>
                    <a:pt x="666" y="248"/>
                  </a:lnTo>
                  <a:lnTo>
                    <a:pt x="663" y="255"/>
                  </a:lnTo>
                  <a:lnTo>
                    <a:pt x="659" y="259"/>
                  </a:lnTo>
                  <a:lnTo>
                    <a:pt x="655" y="259"/>
                  </a:lnTo>
                  <a:lnTo>
                    <a:pt x="652" y="263"/>
                  </a:lnTo>
                  <a:lnTo>
                    <a:pt x="648" y="263"/>
                  </a:lnTo>
                  <a:lnTo>
                    <a:pt x="644" y="263"/>
                  </a:lnTo>
                  <a:lnTo>
                    <a:pt x="641" y="267"/>
                  </a:lnTo>
                  <a:lnTo>
                    <a:pt x="633" y="267"/>
                  </a:lnTo>
                  <a:lnTo>
                    <a:pt x="626" y="267"/>
                  </a:lnTo>
                  <a:lnTo>
                    <a:pt x="622" y="270"/>
                  </a:lnTo>
                  <a:lnTo>
                    <a:pt x="618" y="270"/>
                  </a:lnTo>
                  <a:lnTo>
                    <a:pt x="607" y="274"/>
                  </a:lnTo>
                  <a:lnTo>
                    <a:pt x="596" y="278"/>
                  </a:lnTo>
                  <a:lnTo>
                    <a:pt x="592" y="281"/>
                  </a:lnTo>
                  <a:lnTo>
                    <a:pt x="585" y="289"/>
                  </a:lnTo>
                  <a:lnTo>
                    <a:pt x="581" y="289"/>
                  </a:lnTo>
                  <a:lnTo>
                    <a:pt x="578" y="289"/>
                  </a:lnTo>
                  <a:lnTo>
                    <a:pt x="574" y="289"/>
                  </a:lnTo>
                  <a:lnTo>
                    <a:pt x="574" y="285"/>
                  </a:lnTo>
                  <a:lnTo>
                    <a:pt x="574" y="285"/>
                  </a:lnTo>
                  <a:lnTo>
                    <a:pt x="566" y="285"/>
                  </a:lnTo>
                  <a:lnTo>
                    <a:pt x="559" y="289"/>
                  </a:lnTo>
                  <a:lnTo>
                    <a:pt x="555" y="285"/>
                  </a:lnTo>
                  <a:lnTo>
                    <a:pt x="548" y="285"/>
                  </a:lnTo>
                  <a:lnTo>
                    <a:pt x="541" y="281"/>
                  </a:lnTo>
                  <a:lnTo>
                    <a:pt x="529" y="278"/>
                  </a:lnTo>
                  <a:lnTo>
                    <a:pt x="522" y="270"/>
                  </a:lnTo>
                  <a:lnTo>
                    <a:pt x="518" y="270"/>
                  </a:lnTo>
                  <a:lnTo>
                    <a:pt x="507" y="270"/>
                  </a:lnTo>
                  <a:lnTo>
                    <a:pt x="496" y="270"/>
                  </a:lnTo>
                  <a:lnTo>
                    <a:pt x="496" y="270"/>
                  </a:lnTo>
                  <a:lnTo>
                    <a:pt x="492" y="270"/>
                  </a:lnTo>
                  <a:lnTo>
                    <a:pt x="492" y="274"/>
                  </a:lnTo>
                  <a:lnTo>
                    <a:pt x="485" y="274"/>
                  </a:lnTo>
                  <a:lnTo>
                    <a:pt x="478" y="274"/>
                  </a:lnTo>
                  <a:lnTo>
                    <a:pt x="467" y="274"/>
                  </a:lnTo>
                  <a:lnTo>
                    <a:pt x="455" y="274"/>
                  </a:lnTo>
                  <a:lnTo>
                    <a:pt x="448" y="274"/>
                  </a:lnTo>
                  <a:lnTo>
                    <a:pt x="441" y="274"/>
                  </a:lnTo>
                  <a:lnTo>
                    <a:pt x="437" y="274"/>
                  </a:lnTo>
                  <a:lnTo>
                    <a:pt x="433" y="274"/>
                  </a:lnTo>
                  <a:lnTo>
                    <a:pt x="429" y="267"/>
                  </a:lnTo>
                  <a:lnTo>
                    <a:pt x="429" y="263"/>
                  </a:lnTo>
                  <a:lnTo>
                    <a:pt x="426" y="259"/>
                  </a:lnTo>
                  <a:lnTo>
                    <a:pt x="422" y="255"/>
                  </a:lnTo>
                  <a:lnTo>
                    <a:pt x="422" y="252"/>
                  </a:lnTo>
                  <a:lnTo>
                    <a:pt x="422" y="252"/>
                  </a:lnTo>
                  <a:lnTo>
                    <a:pt x="418" y="248"/>
                  </a:lnTo>
                  <a:lnTo>
                    <a:pt x="415" y="248"/>
                  </a:lnTo>
                  <a:lnTo>
                    <a:pt x="415" y="248"/>
                  </a:lnTo>
                  <a:lnTo>
                    <a:pt x="415" y="244"/>
                  </a:lnTo>
                  <a:lnTo>
                    <a:pt x="415" y="244"/>
                  </a:lnTo>
                  <a:lnTo>
                    <a:pt x="411" y="244"/>
                  </a:lnTo>
                  <a:lnTo>
                    <a:pt x="411" y="244"/>
                  </a:lnTo>
                  <a:lnTo>
                    <a:pt x="407" y="244"/>
                  </a:lnTo>
                  <a:lnTo>
                    <a:pt x="404" y="241"/>
                  </a:lnTo>
                  <a:lnTo>
                    <a:pt x="396" y="237"/>
                  </a:lnTo>
                  <a:lnTo>
                    <a:pt x="392" y="237"/>
                  </a:lnTo>
                  <a:lnTo>
                    <a:pt x="392" y="237"/>
                  </a:lnTo>
                  <a:lnTo>
                    <a:pt x="389" y="237"/>
                  </a:lnTo>
                  <a:lnTo>
                    <a:pt x="389" y="233"/>
                  </a:lnTo>
                  <a:lnTo>
                    <a:pt x="385" y="233"/>
                  </a:lnTo>
                  <a:lnTo>
                    <a:pt x="374" y="230"/>
                  </a:lnTo>
                  <a:lnTo>
                    <a:pt x="370" y="230"/>
                  </a:lnTo>
                  <a:lnTo>
                    <a:pt x="370" y="230"/>
                  </a:lnTo>
                  <a:lnTo>
                    <a:pt x="367" y="230"/>
                  </a:lnTo>
                  <a:lnTo>
                    <a:pt x="359" y="230"/>
                  </a:lnTo>
                  <a:lnTo>
                    <a:pt x="341" y="230"/>
                  </a:lnTo>
                  <a:lnTo>
                    <a:pt x="337" y="226"/>
                  </a:lnTo>
                  <a:lnTo>
                    <a:pt x="333" y="222"/>
                  </a:lnTo>
                  <a:lnTo>
                    <a:pt x="333" y="218"/>
                  </a:lnTo>
                  <a:lnTo>
                    <a:pt x="333" y="215"/>
                  </a:lnTo>
                  <a:lnTo>
                    <a:pt x="337" y="215"/>
                  </a:lnTo>
                  <a:lnTo>
                    <a:pt x="337" y="215"/>
                  </a:lnTo>
                  <a:lnTo>
                    <a:pt x="337" y="211"/>
                  </a:lnTo>
                  <a:lnTo>
                    <a:pt x="337" y="207"/>
                  </a:lnTo>
                  <a:lnTo>
                    <a:pt x="337" y="204"/>
                  </a:lnTo>
                  <a:lnTo>
                    <a:pt x="337" y="204"/>
                  </a:lnTo>
                  <a:lnTo>
                    <a:pt x="337" y="200"/>
                  </a:lnTo>
                  <a:lnTo>
                    <a:pt x="337" y="200"/>
                  </a:lnTo>
                  <a:lnTo>
                    <a:pt x="333" y="196"/>
                  </a:lnTo>
                  <a:lnTo>
                    <a:pt x="330" y="192"/>
                  </a:lnTo>
                  <a:lnTo>
                    <a:pt x="330" y="192"/>
                  </a:lnTo>
                  <a:lnTo>
                    <a:pt x="326" y="189"/>
                  </a:lnTo>
                  <a:lnTo>
                    <a:pt x="326" y="189"/>
                  </a:lnTo>
                  <a:lnTo>
                    <a:pt x="326" y="185"/>
                  </a:lnTo>
                  <a:lnTo>
                    <a:pt x="322" y="181"/>
                  </a:lnTo>
                  <a:lnTo>
                    <a:pt x="322" y="181"/>
                  </a:lnTo>
                  <a:lnTo>
                    <a:pt x="318" y="178"/>
                  </a:lnTo>
                  <a:lnTo>
                    <a:pt x="318" y="178"/>
                  </a:lnTo>
                  <a:lnTo>
                    <a:pt x="315" y="174"/>
                  </a:lnTo>
                  <a:lnTo>
                    <a:pt x="315" y="174"/>
                  </a:lnTo>
                  <a:lnTo>
                    <a:pt x="311" y="174"/>
                  </a:lnTo>
                  <a:lnTo>
                    <a:pt x="307" y="178"/>
                  </a:lnTo>
                  <a:lnTo>
                    <a:pt x="307" y="178"/>
                  </a:lnTo>
                  <a:lnTo>
                    <a:pt x="307" y="178"/>
                  </a:lnTo>
                  <a:lnTo>
                    <a:pt x="304" y="174"/>
                  </a:lnTo>
                  <a:lnTo>
                    <a:pt x="304" y="174"/>
                  </a:lnTo>
                  <a:lnTo>
                    <a:pt x="300" y="174"/>
                  </a:lnTo>
                  <a:lnTo>
                    <a:pt x="296" y="174"/>
                  </a:lnTo>
                  <a:lnTo>
                    <a:pt x="296" y="174"/>
                  </a:lnTo>
                  <a:lnTo>
                    <a:pt x="292" y="178"/>
                  </a:lnTo>
                  <a:lnTo>
                    <a:pt x="292" y="178"/>
                  </a:lnTo>
                  <a:lnTo>
                    <a:pt x="289" y="174"/>
                  </a:lnTo>
                  <a:lnTo>
                    <a:pt x="289" y="174"/>
                  </a:lnTo>
                  <a:lnTo>
                    <a:pt x="289" y="170"/>
                  </a:lnTo>
                  <a:lnTo>
                    <a:pt x="285" y="170"/>
                  </a:lnTo>
                  <a:lnTo>
                    <a:pt x="281" y="166"/>
                  </a:lnTo>
                  <a:lnTo>
                    <a:pt x="281" y="163"/>
                  </a:lnTo>
                  <a:lnTo>
                    <a:pt x="278" y="163"/>
                  </a:lnTo>
                  <a:lnTo>
                    <a:pt x="278" y="163"/>
                  </a:lnTo>
                  <a:lnTo>
                    <a:pt x="274" y="159"/>
                  </a:lnTo>
                  <a:lnTo>
                    <a:pt x="274" y="159"/>
                  </a:lnTo>
                  <a:lnTo>
                    <a:pt x="274" y="155"/>
                  </a:lnTo>
                  <a:lnTo>
                    <a:pt x="274" y="159"/>
                  </a:lnTo>
                  <a:lnTo>
                    <a:pt x="274" y="159"/>
                  </a:lnTo>
                  <a:lnTo>
                    <a:pt x="274" y="159"/>
                  </a:lnTo>
                  <a:lnTo>
                    <a:pt x="270" y="155"/>
                  </a:lnTo>
                  <a:lnTo>
                    <a:pt x="270" y="155"/>
                  </a:lnTo>
                  <a:lnTo>
                    <a:pt x="270" y="152"/>
                  </a:lnTo>
                  <a:lnTo>
                    <a:pt x="270" y="152"/>
                  </a:lnTo>
                  <a:lnTo>
                    <a:pt x="270" y="152"/>
                  </a:lnTo>
                  <a:lnTo>
                    <a:pt x="267" y="152"/>
                  </a:lnTo>
                  <a:lnTo>
                    <a:pt x="263" y="148"/>
                  </a:lnTo>
                  <a:lnTo>
                    <a:pt x="263" y="152"/>
                  </a:lnTo>
                  <a:lnTo>
                    <a:pt x="263" y="152"/>
                  </a:lnTo>
                  <a:lnTo>
                    <a:pt x="259" y="155"/>
                  </a:lnTo>
                  <a:lnTo>
                    <a:pt x="255" y="159"/>
                  </a:lnTo>
                  <a:lnTo>
                    <a:pt x="255" y="163"/>
                  </a:lnTo>
                  <a:lnTo>
                    <a:pt x="255" y="163"/>
                  </a:lnTo>
                  <a:lnTo>
                    <a:pt x="252" y="166"/>
                  </a:lnTo>
                  <a:lnTo>
                    <a:pt x="248" y="166"/>
                  </a:lnTo>
                  <a:lnTo>
                    <a:pt x="244" y="170"/>
                  </a:lnTo>
                  <a:lnTo>
                    <a:pt x="244" y="174"/>
                  </a:lnTo>
                  <a:lnTo>
                    <a:pt x="244" y="178"/>
                  </a:lnTo>
                  <a:lnTo>
                    <a:pt x="248" y="185"/>
                  </a:lnTo>
                  <a:lnTo>
                    <a:pt x="252" y="189"/>
                  </a:lnTo>
                  <a:lnTo>
                    <a:pt x="252" y="192"/>
                  </a:lnTo>
                  <a:lnTo>
                    <a:pt x="248" y="196"/>
                  </a:lnTo>
                  <a:lnTo>
                    <a:pt x="244" y="196"/>
                  </a:lnTo>
                  <a:lnTo>
                    <a:pt x="241" y="200"/>
                  </a:lnTo>
                  <a:lnTo>
                    <a:pt x="237" y="200"/>
                  </a:lnTo>
                  <a:lnTo>
                    <a:pt x="237" y="200"/>
                  </a:lnTo>
                  <a:lnTo>
                    <a:pt x="237" y="196"/>
                  </a:lnTo>
                  <a:lnTo>
                    <a:pt x="233" y="196"/>
                  </a:lnTo>
                  <a:lnTo>
                    <a:pt x="226" y="200"/>
                  </a:lnTo>
                  <a:lnTo>
                    <a:pt x="222" y="200"/>
                  </a:lnTo>
                  <a:lnTo>
                    <a:pt x="215" y="196"/>
                  </a:lnTo>
                  <a:lnTo>
                    <a:pt x="211" y="196"/>
                  </a:lnTo>
                  <a:lnTo>
                    <a:pt x="211" y="196"/>
                  </a:lnTo>
                  <a:lnTo>
                    <a:pt x="207" y="204"/>
                  </a:lnTo>
                  <a:lnTo>
                    <a:pt x="207" y="207"/>
                  </a:lnTo>
                  <a:lnTo>
                    <a:pt x="207" y="211"/>
                  </a:lnTo>
                  <a:lnTo>
                    <a:pt x="204" y="218"/>
                  </a:lnTo>
                  <a:lnTo>
                    <a:pt x="204" y="226"/>
                  </a:lnTo>
                  <a:lnTo>
                    <a:pt x="204" y="230"/>
                  </a:lnTo>
                  <a:lnTo>
                    <a:pt x="207" y="230"/>
                  </a:lnTo>
                  <a:lnTo>
                    <a:pt x="211" y="230"/>
                  </a:lnTo>
                  <a:lnTo>
                    <a:pt x="207" y="233"/>
                  </a:lnTo>
                  <a:lnTo>
                    <a:pt x="207" y="237"/>
                  </a:lnTo>
                  <a:lnTo>
                    <a:pt x="207" y="237"/>
                  </a:lnTo>
                  <a:lnTo>
                    <a:pt x="204" y="237"/>
                  </a:lnTo>
                  <a:lnTo>
                    <a:pt x="200" y="237"/>
                  </a:lnTo>
                  <a:lnTo>
                    <a:pt x="200" y="237"/>
                  </a:lnTo>
                  <a:lnTo>
                    <a:pt x="196" y="237"/>
                  </a:lnTo>
                  <a:lnTo>
                    <a:pt x="193" y="237"/>
                  </a:lnTo>
                  <a:lnTo>
                    <a:pt x="185" y="241"/>
                  </a:lnTo>
                  <a:lnTo>
                    <a:pt x="181" y="241"/>
                  </a:lnTo>
                  <a:lnTo>
                    <a:pt x="178" y="241"/>
                  </a:lnTo>
                  <a:lnTo>
                    <a:pt x="178" y="241"/>
                  </a:lnTo>
                  <a:lnTo>
                    <a:pt x="174" y="241"/>
                  </a:lnTo>
                  <a:lnTo>
                    <a:pt x="170" y="244"/>
                  </a:lnTo>
                  <a:lnTo>
                    <a:pt x="170" y="244"/>
                  </a:lnTo>
                  <a:lnTo>
                    <a:pt x="174" y="248"/>
                  </a:lnTo>
                  <a:lnTo>
                    <a:pt x="178" y="248"/>
                  </a:lnTo>
                  <a:lnTo>
                    <a:pt x="181" y="248"/>
                  </a:lnTo>
                  <a:lnTo>
                    <a:pt x="181" y="248"/>
                  </a:lnTo>
                  <a:lnTo>
                    <a:pt x="181" y="252"/>
                  </a:lnTo>
                  <a:lnTo>
                    <a:pt x="181" y="255"/>
                  </a:lnTo>
                  <a:lnTo>
                    <a:pt x="181" y="259"/>
                  </a:lnTo>
                  <a:lnTo>
                    <a:pt x="185" y="259"/>
                  </a:lnTo>
                  <a:lnTo>
                    <a:pt x="185" y="263"/>
                  </a:lnTo>
                  <a:lnTo>
                    <a:pt x="189" y="267"/>
                  </a:lnTo>
                  <a:lnTo>
                    <a:pt x="189" y="270"/>
                  </a:lnTo>
                  <a:lnTo>
                    <a:pt x="193" y="270"/>
                  </a:lnTo>
                  <a:lnTo>
                    <a:pt x="193" y="278"/>
                  </a:lnTo>
                  <a:lnTo>
                    <a:pt x="189" y="278"/>
                  </a:lnTo>
                  <a:lnTo>
                    <a:pt x="189" y="281"/>
                  </a:lnTo>
                  <a:lnTo>
                    <a:pt x="193" y="285"/>
                  </a:lnTo>
                  <a:lnTo>
                    <a:pt x="189" y="285"/>
                  </a:lnTo>
                  <a:lnTo>
                    <a:pt x="189" y="289"/>
                  </a:lnTo>
                  <a:lnTo>
                    <a:pt x="189" y="289"/>
                  </a:lnTo>
                  <a:lnTo>
                    <a:pt x="189" y="293"/>
                  </a:lnTo>
                  <a:lnTo>
                    <a:pt x="185" y="296"/>
                  </a:lnTo>
                  <a:lnTo>
                    <a:pt x="178" y="293"/>
                  </a:lnTo>
                  <a:lnTo>
                    <a:pt x="170" y="285"/>
                  </a:lnTo>
                  <a:lnTo>
                    <a:pt x="167" y="285"/>
                  </a:lnTo>
                  <a:lnTo>
                    <a:pt x="159" y="285"/>
                  </a:lnTo>
                  <a:lnTo>
                    <a:pt x="152" y="285"/>
                  </a:lnTo>
                  <a:lnTo>
                    <a:pt x="144" y="285"/>
                  </a:lnTo>
                  <a:lnTo>
                    <a:pt x="137" y="281"/>
                  </a:lnTo>
                  <a:lnTo>
                    <a:pt x="130" y="285"/>
                  </a:lnTo>
                  <a:lnTo>
                    <a:pt x="126" y="285"/>
                  </a:lnTo>
                  <a:lnTo>
                    <a:pt x="122" y="285"/>
                  </a:lnTo>
                  <a:lnTo>
                    <a:pt x="118" y="285"/>
                  </a:lnTo>
                  <a:lnTo>
                    <a:pt x="115" y="289"/>
                  </a:lnTo>
                  <a:lnTo>
                    <a:pt x="107" y="285"/>
                  </a:lnTo>
                  <a:lnTo>
                    <a:pt x="100" y="285"/>
                  </a:lnTo>
                  <a:lnTo>
                    <a:pt x="96" y="285"/>
                  </a:lnTo>
                  <a:lnTo>
                    <a:pt x="93" y="285"/>
                  </a:lnTo>
                  <a:lnTo>
                    <a:pt x="89" y="285"/>
                  </a:lnTo>
                  <a:lnTo>
                    <a:pt x="85" y="285"/>
                  </a:lnTo>
                  <a:lnTo>
                    <a:pt x="81" y="285"/>
                  </a:lnTo>
                  <a:lnTo>
                    <a:pt x="81" y="285"/>
                  </a:lnTo>
                  <a:lnTo>
                    <a:pt x="81" y="289"/>
                  </a:lnTo>
                  <a:lnTo>
                    <a:pt x="81" y="293"/>
                  </a:lnTo>
                  <a:lnTo>
                    <a:pt x="81" y="296"/>
                  </a:lnTo>
                  <a:lnTo>
                    <a:pt x="78" y="296"/>
                  </a:lnTo>
                  <a:lnTo>
                    <a:pt x="67" y="296"/>
                  </a:lnTo>
                  <a:lnTo>
                    <a:pt x="56" y="296"/>
                  </a:lnTo>
                  <a:lnTo>
                    <a:pt x="52" y="293"/>
                  </a:lnTo>
                  <a:lnTo>
                    <a:pt x="44" y="293"/>
                  </a:lnTo>
                  <a:lnTo>
                    <a:pt x="44" y="296"/>
                  </a:lnTo>
                  <a:lnTo>
                    <a:pt x="44" y="296"/>
                  </a:lnTo>
                  <a:lnTo>
                    <a:pt x="41" y="300"/>
                  </a:lnTo>
                  <a:lnTo>
                    <a:pt x="41" y="300"/>
                  </a:lnTo>
                  <a:lnTo>
                    <a:pt x="41" y="300"/>
                  </a:lnTo>
                  <a:lnTo>
                    <a:pt x="41" y="304"/>
                  </a:lnTo>
                  <a:lnTo>
                    <a:pt x="37" y="311"/>
                  </a:lnTo>
                  <a:lnTo>
                    <a:pt x="33" y="315"/>
                  </a:lnTo>
                  <a:lnTo>
                    <a:pt x="37" y="319"/>
                  </a:lnTo>
                  <a:lnTo>
                    <a:pt x="44" y="319"/>
                  </a:lnTo>
                  <a:lnTo>
                    <a:pt x="48" y="322"/>
                  </a:lnTo>
                  <a:lnTo>
                    <a:pt x="52" y="322"/>
                  </a:lnTo>
                  <a:lnTo>
                    <a:pt x="52" y="319"/>
                  </a:lnTo>
                  <a:lnTo>
                    <a:pt x="52" y="315"/>
                  </a:lnTo>
                  <a:lnTo>
                    <a:pt x="56" y="315"/>
                  </a:lnTo>
                  <a:lnTo>
                    <a:pt x="63" y="322"/>
                  </a:lnTo>
                  <a:lnTo>
                    <a:pt x="63" y="326"/>
                  </a:lnTo>
                  <a:lnTo>
                    <a:pt x="59" y="330"/>
                  </a:lnTo>
                  <a:lnTo>
                    <a:pt x="56" y="330"/>
                  </a:lnTo>
                  <a:lnTo>
                    <a:pt x="48" y="330"/>
                  </a:lnTo>
                  <a:lnTo>
                    <a:pt x="44" y="330"/>
                  </a:lnTo>
                  <a:lnTo>
                    <a:pt x="41" y="326"/>
                  </a:lnTo>
                  <a:lnTo>
                    <a:pt x="37" y="330"/>
                  </a:lnTo>
                  <a:lnTo>
                    <a:pt x="33" y="330"/>
                  </a:lnTo>
                  <a:lnTo>
                    <a:pt x="30" y="333"/>
                  </a:lnTo>
                  <a:lnTo>
                    <a:pt x="26" y="333"/>
                  </a:lnTo>
                  <a:lnTo>
                    <a:pt x="26" y="337"/>
                  </a:lnTo>
                  <a:lnTo>
                    <a:pt x="30" y="341"/>
                  </a:lnTo>
                  <a:lnTo>
                    <a:pt x="30" y="341"/>
                  </a:lnTo>
                  <a:lnTo>
                    <a:pt x="22" y="345"/>
                  </a:lnTo>
                  <a:lnTo>
                    <a:pt x="15" y="345"/>
                  </a:lnTo>
                  <a:lnTo>
                    <a:pt x="18" y="348"/>
                  </a:lnTo>
                  <a:lnTo>
                    <a:pt x="18" y="348"/>
                  </a:lnTo>
                  <a:lnTo>
                    <a:pt x="11" y="352"/>
                  </a:lnTo>
                  <a:lnTo>
                    <a:pt x="11" y="356"/>
                  </a:lnTo>
                  <a:lnTo>
                    <a:pt x="7" y="356"/>
                  </a:lnTo>
                  <a:lnTo>
                    <a:pt x="4" y="356"/>
                  </a:lnTo>
                  <a:lnTo>
                    <a:pt x="0" y="356"/>
                  </a:lnTo>
                  <a:lnTo>
                    <a:pt x="0" y="363"/>
                  </a:lnTo>
                  <a:lnTo>
                    <a:pt x="4" y="367"/>
                  </a:lnTo>
                  <a:lnTo>
                    <a:pt x="7" y="367"/>
                  </a:lnTo>
                  <a:lnTo>
                    <a:pt x="11" y="367"/>
                  </a:lnTo>
                  <a:lnTo>
                    <a:pt x="11" y="370"/>
                  </a:lnTo>
                  <a:lnTo>
                    <a:pt x="11" y="370"/>
                  </a:lnTo>
                  <a:lnTo>
                    <a:pt x="11" y="378"/>
                  </a:lnTo>
                  <a:lnTo>
                    <a:pt x="15" y="378"/>
                  </a:lnTo>
                  <a:lnTo>
                    <a:pt x="15" y="382"/>
                  </a:lnTo>
                  <a:lnTo>
                    <a:pt x="15" y="382"/>
                  </a:lnTo>
                  <a:lnTo>
                    <a:pt x="11" y="389"/>
                  </a:lnTo>
                  <a:lnTo>
                    <a:pt x="7" y="400"/>
                  </a:lnTo>
                  <a:lnTo>
                    <a:pt x="7" y="400"/>
                  </a:lnTo>
                  <a:lnTo>
                    <a:pt x="11" y="404"/>
                  </a:lnTo>
                  <a:lnTo>
                    <a:pt x="15" y="404"/>
                  </a:lnTo>
                  <a:lnTo>
                    <a:pt x="18" y="404"/>
                  </a:lnTo>
                  <a:lnTo>
                    <a:pt x="22" y="400"/>
                  </a:lnTo>
                  <a:lnTo>
                    <a:pt x="26" y="400"/>
                  </a:lnTo>
                  <a:lnTo>
                    <a:pt x="26" y="396"/>
                  </a:lnTo>
                  <a:lnTo>
                    <a:pt x="30" y="396"/>
                  </a:lnTo>
                  <a:lnTo>
                    <a:pt x="30" y="396"/>
                  </a:lnTo>
                  <a:lnTo>
                    <a:pt x="33" y="400"/>
                  </a:lnTo>
                  <a:lnTo>
                    <a:pt x="37" y="400"/>
                  </a:lnTo>
                  <a:lnTo>
                    <a:pt x="37" y="396"/>
                  </a:lnTo>
                  <a:lnTo>
                    <a:pt x="37" y="396"/>
                  </a:lnTo>
                  <a:lnTo>
                    <a:pt x="37" y="393"/>
                  </a:lnTo>
                  <a:lnTo>
                    <a:pt x="41" y="393"/>
                  </a:lnTo>
                  <a:lnTo>
                    <a:pt x="41" y="393"/>
                  </a:lnTo>
                  <a:lnTo>
                    <a:pt x="41" y="393"/>
                  </a:lnTo>
                  <a:lnTo>
                    <a:pt x="44" y="393"/>
                  </a:lnTo>
                  <a:lnTo>
                    <a:pt x="48" y="393"/>
                  </a:lnTo>
                  <a:lnTo>
                    <a:pt x="48" y="389"/>
                  </a:lnTo>
                  <a:lnTo>
                    <a:pt x="48" y="385"/>
                  </a:lnTo>
                  <a:lnTo>
                    <a:pt x="48" y="385"/>
                  </a:lnTo>
                  <a:lnTo>
                    <a:pt x="52" y="382"/>
                  </a:lnTo>
                  <a:lnTo>
                    <a:pt x="52" y="378"/>
                  </a:lnTo>
                  <a:lnTo>
                    <a:pt x="52" y="374"/>
                  </a:lnTo>
                  <a:lnTo>
                    <a:pt x="59" y="374"/>
                  </a:lnTo>
                  <a:lnTo>
                    <a:pt x="59" y="378"/>
                  </a:lnTo>
                  <a:lnTo>
                    <a:pt x="63" y="378"/>
                  </a:lnTo>
                  <a:lnTo>
                    <a:pt x="63" y="382"/>
                  </a:lnTo>
                  <a:lnTo>
                    <a:pt x="63" y="385"/>
                  </a:lnTo>
                  <a:lnTo>
                    <a:pt x="63" y="385"/>
                  </a:lnTo>
                  <a:lnTo>
                    <a:pt x="67" y="385"/>
                  </a:lnTo>
                  <a:lnTo>
                    <a:pt x="67" y="389"/>
                  </a:lnTo>
                  <a:lnTo>
                    <a:pt x="67" y="393"/>
                  </a:lnTo>
                  <a:lnTo>
                    <a:pt x="67" y="396"/>
                  </a:lnTo>
                  <a:lnTo>
                    <a:pt x="67" y="404"/>
                  </a:lnTo>
                  <a:lnTo>
                    <a:pt x="70" y="404"/>
                  </a:lnTo>
                  <a:lnTo>
                    <a:pt x="70" y="408"/>
                  </a:lnTo>
                  <a:lnTo>
                    <a:pt x="74" y="408"/>
                  </a:lnTo>
                  <a:lnTo>
                    <a:pt x="78" y="408"/>
                  </a:lnTo>
                  <a:lnTo>
                    <a:pt x="81" y="408"/>
                  </a:lnTo>
                  <a:lnTo>
                    <a:pt x="81" y="404"/>
                  </a:lnTo>
                  <a:lnTo>
                    <a:pt x="85" y="404"/>
                  </a:lnTo>
                  <a:lnTo>
                    <a:pt x="89" y="400"/>
                  </a:lnTo>
                  <a:lnTo>
                    <a:pt x="89" y="396"/>
                  </a:lnTo>
                  <a:lnTo>
                    <a:pt x="93" y="396"/>
                  </a:lnTo>
                  <a:lnTo>
                    <a:pt x="100" y="393"/>
                  </a:lnTo>
                  <a:lnTo>
                    <a:pt x="104" y="389"/>
                  </a:lnTo>
                  <a:lnTo>
                    <a:pt x="104" y="393"/>
                  </a:lnTo>
                  <a:lnTo>
                    <a:pt x="111" y="393"/>
                  </a:lnTo>
                  <a:lnTo>
                    <a:pt x="115" y="389"/>
                  </a:lnTo>
                  <a:lnTo>
                    <a:pt x="122" y="389"/>
                  </a:lnTo>
                  <a:lnTo>
                    <a:pt x="122" y="393"/>
                  </a:lnTo>
                  <a:lnTo>
                    <a:pt x="115" y="396"/>
                  </a:lnTo>
                  <a:lnTo>
                    <a:pt x="118" y="396"/>
                  </a:lnTo>
                  <a:lnTo>
                    <a:pt x="118" y="396"/>
                  </a:lnTo>
                  <a:lnTo>
                    <a:pt x="118" y="396"/>
                  </a:lnTo>
                  <a:lnTo>
                    <a:pt x="122" y="396"/>
                  </a:lnTo>
                  <a:lnTo>
                    <a:pt x="126" y="400"/>
                  </a:lnTo>
                  <a:lnTo>
                    <a:pt x="126" y="396"/>
                  </a:lnTo>
                  <a:lnTo>
                    <a:pt x="130" y="396"/>
                  </a:lnTo>
                  <a:lnTo>
                    <a:pt x="133" y="396"/>
                  </a:lnTo>
                  <a:lnTo>
                    <a:pt x="133" y="396"/>
                  </a:lnTo>
                  <a:lnTo>
                    <a:pt x="137" y="396"/>
                  </a:lnTo>
                  <a:lnTo>
                    <a:pt x="137" y="396"/>
                  </a:lnTo>
                  <a:lnTo>
                    <a:pt x="141" y="404"/>
                  </a:lnTo>
                  <a:lnTo>
                    <a:pt x="148" y="411"/>
                  </a:lnTo>
                  <a:lnTo>
                    <a:pt x="152" y="415"/>
                  </a:lnTo>
                  <a:lnTo>
                    <a:pt x="152" y="419"/>
                  </a:lnTo>
                  <a:lnTo>
                    <a:pt x="155" y="419"/>
                  </a:lnTo>
                  <a:lnTo>
                    <a:pt x="155" y="422"/>
                  </a:lnTo>
                  <a:lnTo>
                    <a:pt x="163" y="422"/>
                  </a:lnTo>
                  <a:lnTo>
                    <a:pt x="170" y="422"/>
                  </a:lnTo>
                  <a:lnTo>
                    <a:pt x="170" y="422"/>
                  </a:lnTo>
                  <a:lnTo>
                    <a:pt x="174" y="426"/>
                  </a:lnTo>
                  <a:lnTo>
                    <a:pt x="178" y="430"/>
                  </a:lnTo>
                  <a:lnTo>
                    <a:pt x="185" y="430"/>
                  </a:lnTo>
                  <a:lnTo>
                    <a:pt x="189" y="437"/>
                  </a:lnTo>
                  <a:lnTo>
                    <a:pt x="193" y="445"/>
                  </a:lnTo>
                  <a:lnTo>
                    <a:pt x="196" y="445"/>
                  </a:lnTo>
                  <a:lnTo>
                    <a:pt x="200" y="448"/>
                  </a:lnTo>
                  <a:lnTo>
                    <a:pt x="200" y="456"/>
                  </a:lnTo>
                  <a:lnTo>
                    <a:pt x="204" y="463"/>
                  </a:lnTo>
                  <a:lnTo>
                    <a:pt x="207" y="463"/>
                  </a:lnTo>
                  <a:lnTo>
                    <a:pt x="207" y="471"/>
                  </a:lnTo>
                  <a:lnTo>
                    <a:pt x="211" y="474"/>
                  </a:lnTo>
                  <a:lnTo>
                    <a:pt x="207" y="478"/>
                  </a:lnTo>
                  <a:lnTo>
                    <a:pt x="207" y="478"/>
                  </a:lnTo>
                  <a:lnTo>
                    <a:pt x="204" y="478"/>
                  </a:lnTo>
                  <a:lnTo>
                    <a:pt x="200" y="482"/>
                  </a:lnTo>
                  <a:lnTo>
                    <a:pt x="200" y="482"/>
                  </a:lnTo>
                  <a:lnTo>
                    <a:pt x="200" y="482"/>
                  </a:lnTo>
                  <a:lnTo>
                    <a:pt x="200" y="485"/>
                  </a:lnTo>
                  <a:lnTo>
                    <a:pt x="204" y="489"/>
                  </a:lnTo>
                  <a:lnTo>
                    <a:pt x="204" y="493"/>
                  </a:lnTo>
                  <a:lnTo>
                    <a:pt x="207" y="497"/>
                  </a:lnTo>
                  <a:lnTo>
                    <a:pt x="204" y="497"/>
                  </a:lnTo>
                  <a:lnTo>
                    <a:pt x="207" y="500"/>
                  </a:lnTo>
                  <a:lnTo>
                    <a:pt x="207" y="500"/>
                  </a:lnTo>
                  <a:lnTo>
                    <a:pt x="207" y="504"/>
                  </a:lnTo>
                  <a:lnTo>
                    <a:pt x="211" y="504"/>
                  </a:lnTo>
                  <a:lnTo>
                    <a:pt x="211" y="508"/>
                  </a:lnTo>
                  <a:lnTo>
                    <a:pt x="215" y="508"/>
                  </a:lnTo>
                  <a:lnTo>
                    <a:pt x="218" y="508"/>
                  </a:lnTo>
                  <a:lnTo>
                    <a:pt x="222" y="508"/>
                  </a:lnTo>
                  <a:lnTo>
                    <a:pt x="222" y="508"/>
                  </a:lnTo>
                  <a:lnTo>
                    <a:pt x="226" y="508"/>
                  </a:lnTo>
                  <a:lnTo>
                    <a:pt x="230" y="511"/>
                  </a:lnTo>
                  <a:lnTo>
                    <a:pt x="233" y="511"/>
                  </a:lnTo>
                  <a:lnTo>
                    <a:pt x="233" y="515"/>
                  </a:lnTo>
                  <a:lnTo>
                    <a:pt x="237" y="515"/>
                  </a:lnTo>
                  <a:lnTo>
                    <a:pt x="237" y="519"/>
                  </a:lnTo>
                  <a:lnTo>
                    <a:pt x="237" y="519"/>
                  </a:lnTo>
                  <a:lnTo>
                    <a:pt x="237" y="519"/>
                  </a:lnTo>
                  <a:lnTo>
                    <a:pt x="244" y="519"/>
                  </a:lnTo>
                  <a:lnTo>
                    <a:pt x="244" y="523"/>
                  </a:lnTo>
                  <a:lnTo>
                    <a:pt x="248" y="523"/>
                  </a:lnTo>
                  <a:lnTo>
                    <a:pt x="248" y="523"/>
                  </a:lnTo>
                  <a:lnTo>
                    <a:pt x="252" y="519"/>
                  </a:lnTo>
                  <a:lnTo>
                    <a:pt x="255" y="519"/>
                  </a:lnTo>
                  <a:lnTo>
                    <a:pt x="263" y="523"/>
                  </a:lnTo>
                  <a:lnTo>
                    <a:pt x="263" y="523"/>
                  </a:lnTo>
                  <a:lnTo>
                    <a:pt x="267" y="523"/>
                  </a:lnTo>
                  <a:lnTo>
                    <a:pt x="270" y="523"/>
                  </a:lnTo>
                  <a:lnTo>
                    <a:pt x="274" y="530"/>
                  </a:lnTo>
                  <a:lnTo>
                    <a:pt x="278" y="530"/>
                  </a:lnTo>
                  <a:lnTo>
                    <a:pt x="281" y="530"/>
                  </a:lnTo>
                  <a:lnTo>
                    <a:pt x="285" y="534"/>
                  </a:lnTo>
                  <a:lnTo>
                    <a:pt x="285" y="537"/>
                  </a:lnTo>
                  <a:lnTo>
                    <a:pt x="289" y="537"/>
                  </a:lnTo>
                  <a:lnTo>
                    <a:pt x="289" y="537"/>
                  </a:lnTo>
                  <a:lnTo>
                    <a:pt x="289" y="534"/>
                  </a:lnTo>
                  <a:lnTo>
                    <a:pt x="292" y="534"/>
                  </a:lnTo>
                  <a:lnTo>
                    <a:pt x="292" y="534"/>
                  </a:lnTo>
                  <a:lnTo>
                    <a:pt x="296" y="534"/>
                  </a:lnTo>
                  <a:lnTo>
                    <a:pt x="300" y="534"/>
                  </a:lnTo>
                  <a:lnTo>
                    <a:pt x="300" y="541"/>
                  </a:lnTo>
                  <a:lnTo>
                    <a:pt x="304" y="541"/>
                  </a:lnTo>
                  <a:lnTo>
                    <a:pt x="311" y="541"/>
                  </a:lnTo>
                  <a:lnTo>
                    <a:pt x="315" y="541"/>
                  </a:lnTo>
                  <a:lnTo>
                    <a:pt x="311" y="549"/>
                  </a:lnTo>
                  <a:lnTo>
                    <a:pt x="315" y="552"/>
                  </a:lnTo>
                  <a:lnTo>
                    <a:pt x="318" y="552"/>
                  </a:lnTo>
                  <a:lnTo>
                    <a:pt x="322" y="552"/>
                  </a:lnTo>
                  <a:lnTo>
                    <a:pt x="322" y="552"/>
                  </a:lnTo>
                  <a:lnTo>
                    <a:pt x="326" y="552"/>
                  </a:lnTo>
                  <a:lnTo>
                    <a:pt x="330" y="549"/>
                  </a:lnTo>
                  <a:lnTo>
                    <a:pt x="337" y="549"/>
                  </a:lnTo>
                  <a:lnTo>
                    <a:pt x="341" y="549"/>
                  </a:lnTo>
                  <a:lnTo>
                    <a:pt x="341" y="552"/>
                  </a:lnTo>
                  <a:lnTo>
                    <a:pt x="348" y="556"/>
                  </a:lnTo>
                  <a:lnTo>
                    <a:pt x="348" y="560"/>
                  </a:lnTo>
                  <a:lnTo>
                    <a:pt x="352" y="560"/>
                  </a:lnTo>
                  <a:lnTo>
                    <a:pt x="355" y="560"/>
                  </a:lnTo>
                  <a:lnTo>
                    <a:pt x="359" y="560"/>
                  </a:lnTo>
                  <a:lnTo>
                    <a:pt x="363" y="556"/>
                  </a:lnTo>
                  <a:lnTo>
                    <a:pt x="367" y="556"/>
                  </a:lnTo>
                  <a:lnTo>
                    <a:pt x="367" y="560"/>
                  </a:lnTo>
                  <a:lnTo>
                    <a:pt x="370" y="556"/>
                  </a:lnTo>
                  <a:lnTo>
                    <a:pt x="374" y="556"/>
                  </a:lnTo>
                  <a:lnTo>
                    <a:pt x="374" y="560"/>
                  </a:lnTo>
                  <a:lnTo>
                    <a:pt x="374" y="563"/>
                  </a:lnTo>
                  <a:lnTo>
                    <a:pt x="378" y="563"/>
                  </a:lnTo>
                  <a:lnTo>
                    <a:pt x="378" y="563"/>
                  </a:lnTo>
                  <a:lnTo>
                    <a:pt x="381" y="563"/>
                  </a:lnTo>
                  <a:lnTo>
                    <a:pt x="385" y="556"/>
                  </a:lnTo>
                  <a:lnTo>
                    <a:pt x="392" y="552"/>
                  </a:lnTo>
                  <a:lnTo>
                    <a:pt x="400" y="552"/>
                  </a:lnTo>
                  <a:lnTo>
                    <a:pt x="400" y="552"/>
                  </a:lnTo>
                  <a:lnTo>
                    <a:pt x="407" y="556"/>
                  </a:lnTo>
                  <a:lnTo>
                    <a:pt x="411" y="556"/>
                  </a:lnTo>
                  <a:lnTo>
                    <a:pt x="415" y="552"/>
                  </a:lnTo>
                  <a:lnTo>
                    <a:pt x="418" y="556"/>
                  </a:lnTo>
                  <a:lnTo>
                    <a:pt x="422" y="556"/>
                  </a:lnTo>
                  <a:lnTo>
                    <a:pt x="422" y="556"/>
                  </a:lnTo>
                  <a:lnTo>
                    <a:pt x="426" y="556"/>
                  </a:lnTo>
                  <a:lnTo>
                    <a:pt x="429" y="556"/>
                  </a:lnTo>
                  <a:lnTo>
                    <a:pt x="433" y="556"/>
                  </a:lnTo>
                  <a:lnTo>
                    <a:pt x="437" y="552"/>
                  </a:lnTo>
                  <a:lnTo>
                    <a:pt x="437" y="552"/>
                  </a:lnTo>
                  <a:lnTo>
                    <a:pt x="441" y="552"/>
                  </a:lnTo>
                  <a:lnTo>
                    <a:pt x="441" y="549"/>
                  </a:lnTo>
                  <a:lnTo>
                    <a:pt x="444" y="549"/>
                  </a:lnTo>
                  <a:lnTo>
                    <a:pt x="444" y="545"/>
                  </a:lnTo>
                  <a:lnTo>
                    <a:pt x="448" y="541"/>
                  </a:lnTo>
                  <a:lnTo>
                    <a:pt x="452" y="541"/>
                  </a:lnTo>
                  <a:lnTo>
                    <a:pt x="459" y="541"/>
                  </a:lnTo>
                  <a:lnTo>
                    <a:pt x="463" y="537"/>
                  </a:lnTo>
                  <a:lnTo>
                    <a:pt x="463" y="534"/>
                  </a:lnTo>
                  <a:lnTo>
                    <a:pt x="463" y="534"/>
                  </a:lnTo>
                  <a:lnTo>
                    <a:pt x="467" y="530"/>
                  </a:lnTo>
                  <a:lnTo>
                    <a:pt x="470" y="534"/>
                  </a:lnTo>
                  <a:lnTo>
                    <a:pt x="474" y="534"/>
                  </a:lnTo>
                  <a:lnTo>
                    <a:pt x="481" y="534"/>
                  </a:lnTo>
                  <a:lnTo>
                    <a:pt x="481" y="534"/>
                  </a:lnTo>
                  <a:lnTo>
                    <a:pt x="481" y="530"/>
                  </a:lnTo>
                  <a:lnTo>
                    <a:pt x="489" y="526"/>
                  </a:lnTo>
                  <a:lnTo>
                    <a:pt x="492" y="526"/>
                  </a:lnTo>
                  <a:lnTo>
                    <a:pt x="492" y="530"/>
                  </a:lnTo>
                  <a:lnTo>
                    <a:pt x="496" y="530"/>
                  </a:lnTo>
                  <a:lnTo>
                    <a:pt x="496" y="530"/>
                  </a:lnTo>
                  <a:lnTo>
                    <a:pt x="492" y="534"/>
                  </a:lnTo>
                  <a:lnTo>
                    <a:pt x="496" y="537"/>
                  </a:lnTo>
                  <a:lnTo>
                    <a:pt x="496" y="537"/>
                  </a:lnTo>
                  <a:lnTo>
                    <a:pt x="500" y="537"/>
                  </a:lnTo>
                  <a:lnTo>
                    <a:pt x="500" y="537"/>
                  </a:lnTo>
                  <a:lnTo>
                    <a:pt x="504" y="541"/>
                  </a:lnTo>
                  <a:lnTo>
                    <a:pt x="504" y="545"/>
                  </a:lnTo>
                  <a:lnTo>
                    <a:pt x="500" y="545"/>
                  </a:lnTo>
                  <a:lnTo>
                    <a:pt x="500" y="549"/>
                  </a:lnTo>
                  <a:lnTo>
                    <a:pt x="504" y="549"/>
                  </a:lnTo>
                  <a:lnTo>
                    <a:pt x="507" y="549"/>
                  </a:lnTo>
                  <a:lnTo>
                    <a:pt x="511" y="549"/>
                  </a:lnTo>
                  <a:lnTo>
                    <a:pt x="511" y="552"/>
                  </a:lnTo>
                  <a:lnTo>
                    <a:pt x="515" y="552"/>
                  </a:lnTo>
                  <a:lnTo>
                    <a:pt x="518" y="552"/>
                  </a:lnTo>
                  <a:lnTo>
                    <a:pt x="522" y="552"/>
                  </a:lnTo>
                  <a:lnTo>
                    <a:pt x="526" y="552"/>
                  </a:lnTo>
                  <a:lnTo>
                    <a:pt x="526" y="556"/>
                  </a:lnTo>
                  <a:lnTo>
                    <a:pt x="529" y="556"/>
                  </a:lnTo>
                  <a:lnTo>
                    <a:pt x="529" y="560"/>
                  </a:lnTo>
                  <a:lnTo>
                    <a:pt x="533" y="560"/>
                  </a:lnTo>
                  <a:lnTo>
                    <a:pt x="537" y="563"/>
                  </a:lnTo>
                  <a:lnTo>
                    <a:pt x="537" y="567"/>
                  </a:lnTo>
                  <a:lnTo>
                    <a:pt x="541" y="574"/>
                  </a:lnTo>
                  <a:lnTo>
                    <a:pt x="541" y="578"/>
                  </a:lnTo>
                  <a:lnTo>
                    <a:pt x="541" y="586"/>
                  </a:lnTo>
                  <a:lnTo>
                    <a:pt x="541" y="589"/>
                  </a:lnTo>
                  <a:lnTo>
                    <a:pt x="537" y="589"/>
                  </a:lnTo>
                  <a:lnTo>
                    <a:pt x="537" y="589"/>
                  </a:lnTo>
                  <a:lnTo>
                    <a:pt x="533" y="593"/>
                  </a:lnTo>
                  <a:lnTo>
                    <a:pt x="533" y="593"/>
                  </a:lnTo>
                  <a:lnTo>
                    <a:pt x="533" y="597"/>
                  </a:lnTo>
                  <a:lnTo>
                    <a:pt x="533" y="600"/>
                  </a:lnTo>
                  <a:lnTo>
                    <a:pt x="533" y="600"/>
                  </a:lnTo>
                  <a:lnTo>
                    <a:pt x="529" y="600"/>
                  </a:lnTo>
                  <a:lnTo>
                    <a:pt x="529" y="600"/>
                  </a:lnTo>
                  <a:lnTo>
                    <a:pt x="526" y="604"/>
                  </a:lnTo>
                  <a:lnTo>
                    <a:pt x="529" y="608"/>
                  </a:lnTo>
                  <a:lnTo>
                    <a:pt x="526" y="608"/>
                  </a:lnTo>
                  <a:lnTo>
                    <a:pt x="526" y="612"/>
                  </a:lnTo>
                  <a:lnTo>
                    <a:pt x="529" y="612"/>
                  </a:lnTo>
                  <a:lnTo>
                    <a:pt x="529" y="615"/>
                  </a:lnTo>
                  <a:lnTo>
                    <a:pt x="533" y="615"/>
                  </a:lnTo>
                  <a:lnTo>
                    <a:pt x="533" y="619"/>
                  </a:lnTo>
                  <a:lnTo>
                    <a:pt x="533" y="623"/>
                  </a:lnTo>
                  <a:lnTo>
                    <a:pt x="537" y="619"/>
                  </a:lnTo>
                  <a:lnTo>
                    <a:pt x="544" y="619"/>
                  </a:lnTo>
                  <a:lnTo>
                    <a:pt x="544" y="623"/>
                  </a:lnTo>
                  <a:lnTo>
                    <a:pt x="544" y="623"/>
                  </a:lnTo>
                  <a:lnTo>
                    <a:pt x="548" y="626"/>
                  </a:lnTo>
                  <a:lnTo>
                    <a:pt x="552" y="623"/>
                  </a:lnTo>
                  <a:lnTo>
                    <a:pt x="552" y="626"/>
                  </a:lnTo>
                  <a:lnTo>
                    <a:pt x="552" y="630"/>
                  </a:lnTo>
                  <a:lnTo>
                    <a:pt x="552" y="630"/>
                  </a:lnTo>
                  <a:lnTo>
                    <a:pt x="555" y="634"/>
                  </a:lnTo>
                  <a:lnTo>
                    <a:pt x="555" y="634"/>
                  </a:lnTo>
                  <a:lnTo>
                    <a:pt x="559" y="634"/>
                  </a:lnTo>
                  <a:lnTo>
                    <a:pt x="559" y="634"/>
                  </a:lnTo>
                  <a:lnTo>
                    <a:pt x="563" y="634"/>
                  </a:lnTo>
                  <a:lnTo>
                    <a:pt x="566" y="638"/>
                  </a:lnTo>
                  <a:lnTo>
                    <a:pt x="566" y="638"/>
                  </a:lnTo>
                  <a:lnTo>
                    <a:pt x="566" y="641"/>
                  </a:lnTo>
                  <a:lnTo>
                    <a:pt x="566" y="641"/>
                  </a:lnTo>
                  <a:lnTo>
                    <a:pt x="563" y="649"/>
                  </a:lnTo>
                  <a:lnTo>
                    <a:pt x="559" y="649"/>
                  </a:lnTo>
                  <a:lnTo>
                    <a:pt x="559" y="652"/>
                  </a:lnTo>
                  <a:lnTo>
                    <a:pt x="563" y="652"/>
                  </a:lnTo>
                  <a:lnTo>
                    <a:pt x="566" y="652"/>
                  </a:lnTo>
                  <a:lnTo>
                    <a:pt x="566" y="652"/>
                  </a:lnTo>
                  <a:lnTo>
                    <a:pt x="570" y="652"/>
                  </a:lnTo>
                  <a:lnTo>
                    <a:pt x="570" y="652"/>
                  </a:lnTo>
                  <a:lnTo>
                    <a:pt x="570" y="656"/>
                  </a:lnTo>
                  <a:lnTo>
                    <a:pt x="570" y="660"/>
                  </a:lnTo>
                  <a:lnTo>
                    <a:pt x="574" y="664"/>
                  </a:lnTo>
                  <a:lnTo>
                    <a:pt x="578" y="660"/>
                  </a:lnTo>
                  <a:lnTo>
                    <a:pt x="581" y="660"/>
                  </a:lnTo>
                  <a:lnTo>
                    <a:pt x="589" y="656"/>
                  </a:lnTo>
                  <a:lnTo>
                    <a:pt x="592" y="660"/>
                  </a:lnTo>
                  <a:lnTo>
                    <a:pt x="592" y="660"/>
                  </a:lnTo>
                  <a:lnTo>
                    <a:pt x="589" y="664"/>
                  </a:lnTo>
                  <a:lnTo>
                    <a:pt x="589" y="664"/>
                  </a:lnTo>
                  <a:lnTo>
                    <a:pt x="592" y="664"/>
                  </a:lnTo>
                  <a:lnTo>
                    <a:pt x="592" y="667"/>
                  </a:lnTo>
                  <a:lnTo>
                    <a:pt x="600" y="664"/>
                  </a:lnTo>
                  <a:lnTo>
                    <a:pt x="600" y="664"/>
                  </a:lnTo>
                  <a:lnTo>
                    <a:pt x="600" y="660"/>
                  </a:lnTo>
                  <a:lnTo>
                    <a:pt x="600" y="656"/>
                  </a:lnTo>
                  <a:lnTo>
                    <a:pt x="600" y="656"/>
                  </a:lnTo>
                  <a:lnTo>
                    <a:pt x="600" y="649"/>
                  </a:lnTo>
                  <a:lnTo>
                    <a:pt x="600" y="649"/>
                  </a:lnTo>
                  <a:lnTo>
                    <a:pt x="600" y="645"/>
                  </a:lnTo>
                  <a:lnTo>
                    <a:pt x="607" y="645"/>
                  </a:lnTo>
                  <a:lnTo>
                    <a:pt x="607" y="649"/>
                  </a:lnTo>
                  <a:lnTo>
                    <a:pt x="607" y="645"/>
                  </a:lnTo>
                  <a:lnTo>
                    <a:pt x="607" y="645"/>
                  </a:lnTo>
                  <a:lnTo>
                    <a:pt x="611" y="645"/>
                  </a:lnTo>
                  <a:lnTo>
                    <a:pt x="611" y="645"/>
                  </a:lnTo>
                  <a:lnTo>
                    <a:pt x="611" y="641"/>
                  </a:lnTo>
                  <a:lnTo>
                    <a:pt x="615" y="641"/>
                  </a:lnTo>
                  <a:lnTo>
                    <a:pt x="618" y="641"/>
                  </a:lnTo>
                  <a:lnTo>
                    <a:pt x="618" y="645"/>
                  </a:lnTo>
                  <a:lnTo>
                    <a:pt x="618" y="645"/>
                  </a:lnTo>
                  <a:lnTo>
                    <a:pt x="622" y="645"/>
                  </a:lnTo>
                  <a:lnTo>
                    <a:pt x="622" y="641"/>
                  </a:lnTo>
                  <a:lnTo>
                    <a:pt x="626" y="641"/>
                  </a:lnTo>
                  <a:lnTo>
                    <a:pt x="629" y="641"/>
                  </a:lnTo>
                  <a:lnTo>
                    <a:pt x="629" y="641"/>
                  </a:lnTo>
                  <a:lnTo>
                    <a:pt x="629" y="641"/>
                  </a:lnTo>
                  <a:lnTo>
                    <a:pt x="633" y="645"/>
                  </a:lnTo>
                  <a:lnTo>
                    <a:pt x="637" y="641"/>
                  </a:lnTo>
                  <a:lnTo>
                    <a:pt x="637" y="638"/>
                  </a:lnTo>
                  <a:lnTo>
                    <a:pt x="641" y="638"/>
                  </a:lnTo>
                  <a:lnTo>
                    <a:pt x="644" y="641"/>
                  </a:lnTo>
                  <a:lnTo>
                    <a:pt x="648" y="638"/>
                  </a:lnTo>
                  <a:lnTo>
                    <a:pt x="648" y="634"/>
                  </a:lnTo>
                  <a:lnTo>
                    <a:pt x="652" y="630"/>
                  </a:lnTo>
                  <a:lnTo>
                    <a:pt x="655" y="630"/>
                  </a:lnTo>
                  <a:lnTo>
                    <a:pt x="659" y="630"/>
                  </a:lnTo>
                  <a:lnTo>
                    <a:pt x="663" y="634"/>
                  </a:lnTo>
                  <a:lnTo>
                    <a:pt x="663" y="634"/>
                  </a:lnTo>
                  <a:lnTo>
                    <a:pt x="666" y="634"/>
                  </a:lnTo>
                  <a:lnTo>
                    <a:pt x="666" y="638"/>
                  </a:lnTo>
                  <a:lnTo>
                    <a:pt x="674" y="638"/>
                  </a:lnTo>
                  <a:lnTo>
                    <a:pt x="678" y="638"/>
                  </a:lnTo>
                  <a:lnTo>
                    <a:pt x="681" y="638"/>
                  </a:lnTo>
                  <a:lnTo>
                    <a:pt x="685" y="638"/>
                  </a:lnTo>
                  <a:lnTo>
                    <a:pt x="681" y="641"/>
                  </a:lnTo>
                  <a:lnTo>
                    <a:pt x="681" y="641"/>
                  </a:lnTo>
                  <a:lnTo>
                    <a:pt x="678" y="649"/>
                  </a:lnTo>
                  <a:lnTo>
                    <a:pt x="681" y="649"/>
                  </a:lnTo>
                  <a:lnTo>
                    <a:pt x="681" y="652"/>
                  </a:lnTo>
                  <a:lnTo>
                    <a:pt x="689" y="652"/>
                  </a:lnTo>
                  <a:lnTo>
                    <a:pt x="689" y="656"/>
                  </a:lnTo>
                  <a:lnTo>
                    <a:pt x="692" y="656"/>
                  </a:lnTo>
                  <a:lnTo>
                    <a:pt x="696" y="660"/>
                  </a:lnTo>
                  <a:lnTo>
                    <a:pt x="700" y="656"/>
                  </a:lnTo>
                  <a:lnTo>
                    <a:pt x="700" y="660"/>
                  </a:lnTo>
                  <a:lnTo>
                    <a:pt x="703" y="656"/>
                  </a:lnTo>
                  <a:lnTo>
                    <a:pt x="703" y="660"/>
                  </a:lnTo>
                  <a:lnTo>
                    <a:pt x="707" y="660"/>
                  </a:lnTo>
                  <a:lnTo>
                    <a:pt x="707" y="660"/>
                  </a:lnTo>
                  <a:lnTo>
                    <a:pt x="711" y="660"/>
                  </a:lnTo>
                  <a:lnTo>
                    <a:pt x="711" y="660"/>
                  </a:lnTo>
                  <a:lnTo>
                    <a:pt x="711" y="656"/>
                  </a:lnTo>
                  <a:lnTo>
                    <a:pt x="711" y="652"/>
                  </a:lnTo>
                  <a:lnTo>
                    <a:pt x="715" y="656"/>
                  </a:lnTo>
                  <a:lnTo>
                    <a:pt x="718" y="660"/>
                  </a:lnTo>
                  <a:lnTo>
                    <a:pt x="718" y="660"/>
                  </a:lnTo>
                  <a:lnTo>
                    <a:pt x="722" y="664"/>
                  </a:lnTo>
                  <a:lnTo>
                    <a:pt x="726" y="660"/>
                  </a:lnTo>
                  <a:lnTo>
                    <a:pt x="726" y="664"/>
                  </a:lnTo>
                  <a:lnTo>
                    <a:pt x="729" y="660"/>
                  </a:lnTo>
                  <a:lnTo>
                    <a:pt x="729" y="660"/>
                  </a:lnTo>
                  <a:lnTo>
                    <a:pt x="733" y="660"/>
                  </a:lnTo>
                  <a:lnTo>
                    <a:pt x="733" y="660"/>
                  </a:lnTo>
                  <a:lnTo>
                    <a:pt x="737" y="664"/>
                  </a:lnTo>
                  <a:lnTo>
                    <a:pt x="733" y="664"/>
                  </a:lnTo>
                  <a:lnTo>
                    <a:pt x="733" y="664"/>
                  </a:lnTo>
                  <a:lnTo>
                    <a:pt x="729" y="667"/>
                  </a:lnTo>
                  <a:lnTo>
                    <a:pt x="729" y="671"/>
                  </a:lnTo>
                  <a:lnTo>
                    <a:pt x="733" y="675"/>
                  </a:lnTo>
                  <a:lnTo>
                    <a:pt x="737" y="675"/>
                  </a:lnTo>
                  <a:lnTo>
                    <a:pt x="737" y="678"/>
                  </a:lnTo>
                  <a:lnTo>
                    <a:pt x="737" y="678"/>
                  </a:lnTo>
                  <a:lnTo>
                    <a:pt x="737" y="678"/>
                  </a:lnTo>
                  <a:lnTo>
                    <a:pt x="737" y="678"/>
                  </a:lnTo>
                  <a:lnTo>
                    <a:pt x="741" y="678"/>
                  </a:lnTo>
                  <a:lnTo>
                    <a:pt x="741" y="678"/>
                  </a:lnTo>
                  <a:lnTo>
                    <a:pt x="744" y="678"/>
                  </a:lnTo>
                  <a:lnTo>
                    <a:pt x="748" y="675"/>
                  </a:lnTo>
                  <a:lnTo>
                    <a:pt x="744" y="675"/>
                  </a:lnTo>
                  <a:lnTo>
                    <a:pt x="744" y="675"/>
                  </a:lnTo>
                  <a:lnTo>
                    <a:pt x="744" y="675"/>
                  </a:lnTo>
                  <a:lnTo>
                    <a:pt x="744" y="671"/>
                  </a:lnTo>
                  <a:lnTo>
                    <a:pt x="741" y="671"/>
                  </a:lnTo>
                  <a:lnTo>
                    <a:pt x="741" y="667"/>
                  </a:lnTo>
                  <a:lnTo>
                    <a:pt x="741" y="667"/>
                  </a:lnTo>
                  <a:lnTo>
                    <a:pt x="744" y="664"/>
                  </a:lnTo>
                  <a:lnTo>
                    <a:pt x="744" y="664"/>
                  </a:lnTo>
                  <a:lnTo>
                    <a:pt x="744" y="660"/>
                  </a:lnTo>
                  <a:lnTo>
                    <a:pt x="744" y="660"/>
                  </a:lnTo>
                  <a:lnTo>
                    <a:pt x="744" y="660"/>
                  </a:lnTo>
                  <a:lnTo>
                    <a:pt x="744" y="660"/>
                  </a:lnTo>
                  <a:lnTo>
                    <a:pt x="744" y="664"/>
                  </a:lnTo>
                  <a:lnTo>
                    <a:pt x="748" y="664"/>
                  </a:lnTo>
                  <a:lnTo>
                    <a:pt x="748" y="664"/>
                  </a:lnTo>
                  <a:lnTo>
                    <a:pt x="748" y="664"/>
                  </a:lnTo>
                  <a:lnTo>
                    <a:pt x="748" y="664"/>
                  </a:lnTo>
                  <a:lnTo>
                    <a:pt x="748" y="664"/>
                  </a:lnTo>
                  <a:lnTo>
                    <a:pt x="748" y="664"/>
                  </a:lnTo>
                  <a:lnTo>
                    <a:pt x="748" y="664"/>
                  </a:lnTo>
                  <a:lnTo>
                    <a:pt x="752" y="664"/>
                  </a:lnTo>
                  <a:lnTo>
                    <a:pt x="755" y="660"/>
                  </a:lnTo>
                  <a:lnTo>
                    <a:pt x="755" y="660"/>
                  </a:lnTo>
                  <a:lnTo>
                    <a:pt x="759" y="660"/>
                  </a:lnTo>
                  <a:lnTo>
                    <a:pt x="763" y="660"/>
                  </a:lnTo>
                  <a:lnTo>
                    <a:pt x="763" y="656"/>
                  </a:lnTo>
                  <a:lnTo>
                    <a:pt x="766" y="656"/>
                  </a:lnTo>
                  <a:lnTo>
                    <a:pt x="766" y="656"/>
                  </a:lnTo>
                  <a:lnTo>
                    <a:pt x="770" y="656"/>
                  </a:lnTo>
                  <a:lnTo>
                    <a:pt x="774" y="656"/>
                  </a:lnTo>
                  <a:lnTo>
                    <a:pt x="778" y="652"/>
                  </a:lnTo>
                  <a:lnTo>
                    <a:pt x="781" y="652"/>
                  </a:lnTo>
                  <a:lnTo>
                    <a:pt x="781" y="649"/>
                  </a:lnTo>
                  <a:lnTo>
                    <a:pt x="781" y="649"/>
                  </a:lnTo>
                  <a:lnTo>
                    <a:pt x="785" y="649"/>
                  </a:lnTo>
                  <a:lnTo>
                    <a:pt x="785" y="649"/>
                  </a:lnTo>
                  <a:lnTo>
                    <a:pt x="785" y="649"/>
                  </a:lnTo>
                  <a:lnTo>
                    <a:pt x="789" y="645"/>
                  </a:lnTo>
                  <a:lnTo>
                    <a:pt x="789" y="645"/>
                  </a:lnTo>
                  <a:lnTo>
                    <a:pt x="789" y="641"/>
                  </a:lnTo>
                  <a:lnTo>
                    <a:pt x="789" y="638"/>
                  </a:lnTo>
                  <a:lnTo>
                    <a:pt x="789" y="638"/>
                  </a:lnTo>
                  <a:lnTo>
                    <a:pt x="789" y="634"/>
                  </a:lnTo>
                  <a:lnTo>
                    <a:pt x="789" y="638"/>
                  </a:lnTo>
                  <a:lnTo>
                    <a:pt x="792" y="638"/>
                  </a:lnTo>
                  <a:lnTo>
                    <a:pt x="796" y="641"/>
                  </a:lnTo>
                  <a:lnTo>
                    <a:pt x="800" y="641"/>
                  </a:lnTo>
                  <a:lnTo>
                    <a:pt x="800" y="641"/>
                  </a:lnTo>
                  <a:lnTo>
                    <a:pt x="800" y="645"/>
                  </a:lnTo>
                  <a:lnTo>
                    <a:pt x="796" y="645"/>
                  </a:lnTo>
                  <a:lnTo>
                    <a:pt x="796" y="645"/>
                  </a:lnTo>
                  <a:lnTo>
                    <a:pt x="803" y="645"/>
                  </a:lnTo>
                  <a:lnTo>
                    <a:pt x="803" y="641"/>
                  </a:lnTo>
                  <a:lnTo>
                    <a:pt x="807" y="641"/>
                  </a:lnTo>
                  <a:lnTo>
                    <a:pt x="807" y="638"/>
                  </a:lnTo>
                  <a:lnTo>
                    <a:pt x="811" y="641"/>
                  </a:lnTo>
                  <a:lnTo>
                    <a:pt x="811" y="641"/>
                  </a:lnTo>
                  <a:lnTo>
                    <a:pt x="815" y="638"/>
                  </a:lnTo>
                  <a:lnTo>
                    <a:pt x="815" y="638"/>
                  </a:lnTo>
                  <a:lnTo>
                    <a:pt x="815" y="638"/>
                  </a:lnTo>
                  <a:lnTo>
                    <a:pt x="818" y="638"/>
                  </a:lnTo>
                  <a:lnTo>
                    <a:pt x="818" y="641"/>
                  </a:lnTo>
                  <a:lnTo>
                    <a:pt x="822" y="638"/>
                  </a:lnTo>
                  <a:lnTo>
                    <a:pt x="822" y="638"/>
                  </a:lnTo>
                  <a:lnTo>
                    <a:pt x="826" y="638"/>
                  </a:lnTo>
                  <a:lnTo>
                    <a:pt x="826" y="638"/>
                  </a:lnTo>
                  <a:lnTo>
                    <a:pt x="826" y="638"/>
                  </a:lnTo>
                  <a:lnTo>
                    <a:pt x="826" y="634"/>
                  </a:lnTo>
                  <a:lnTo>
                    <a:pt x="829" y="634"/>
                  </a:lnTo>
                  <a:lnTo>
                    <a:pt x="833" y="634"/>
                  </a:lnTo>
                  <a:lnTo>
                    <a:pt x="833" y="634"/>
                  </a:lnTo>
                  <a:lnTo>
                    <a:pt x="833" y="634"/>
                  </a:lnTo>
                  <a:lnTo>
                    <a:pt x="837" y="634"/>
                  </a:lnTo>
                  <a:lnTo>
                    <a:pt x="837" y="634"/>
                  </a:lnTo>
                  <a:lnTo>
                    <a:pt x="840" y="630"/>
                  </a:lnTo>
                  <a:lnTo>
                    <a:pt x="840" y="630"/>
                  </a:lnTo>
                  <a:lnTo>
                    <a:pt x="840" y="626"/>
                  </a:lnTo>
                  <a:lnTo>
                    <a:pt x="840" y="626"/>
                  </a:lnTo>
                  <a:lnTo>
                    <a:pt x="840" y="623"/>
                  </a:lnTo>
                  <a:lnTo>
                    <a:pt x="840" y="623"/>
                  </a:lnTo>
                  <a:lnTo>
                    <a:pt x="844" y="619"/>
                  </a:lnTo>
                  <a:lnTo>
                    <a:pt x="848" y="619"/>
                  </a:lnTo>
                  <a:lnTo>
                    <a:pt x="848" y="623"/>
                  </a:lnTo>
                  <a:lnTo>
                    <a:pt x="852" y="623"/>
                  </a:lnTo>
                  <a:lnTo>
                    <a:pt x="852" y="619"/>
                  </a:lnTo>
                  <a:lnTo>
                    <a:pt x="852" y="619"/>
                  </a:lnTo>
                  <a:lnTo>
                    <a:pt x="852" y="615"/>
                  </a:lnTo>
                  <a:lnTo>
                    <a:pt x="855" y="615"/>
                  </a:lnTo>
                  <a:lnTo>
                    <a:pt x="855" y="615"/>
                  </a:lnTo>
                  <a:lnTo>
                    <a:pt x="855" y="615"/>
                  </a:lnTo>
                  <a:lnTo>
                    <a:pt x="859" y="615"/>
                  </a:lnTo>
                  <a:lnTo>
                    <a:pt x="859" y="615"/>
                  </a:lnTo>
                  <a:lnTo>
                    <a:pt x="859" y="612"/>
                  </a:lnTo>
                  <a:lnTo>
                    <a:pt x="863" y="612"/>
                  </a:lnTo>
                  <a:lnTo>
                    <a:pt x="863" y="612"/>
                  </a:lnTo>
                  <a:lnTo>
                    <a:pt x="859" y="608"/>
                  </a:lnTo>
                  <a:lnTo>
                    <a:pt x="859" y="612"/>
                  </a:lnTo>
                  <a:lnTo>
                    <a:pt x="855" y="608"/>
                  </a:lnTo>
                  <a:lnTo>
                    <a:pt x="859" y="608"/>
                  </a:lnTo>
                  <a:lnTo>
                    <a:pt x="863" y="604"/>
                  </a:lnTo>
                  <a:lnTo>
                    <a:pt x="863" y="604"/>
                  </a:lnTo>
                  <a:lnTo>
                    <a:pt x="866" y="604"/>
                  </a:lnTo>
                  <a:lnTo>
                    <a:pt x="870" y="608"/>
                  </a:lnTo>
                  <a:lnTo>
                    <a:pt x="870" y="604"/>
                  </a:lnTo>
                  <a:lnTo>
                    <a:pt x="866" y="600"/>
                  </a:lnTo>
                  <a:lnTo>
                    <a:pt x="866" y="600"/>
                  </a:lnTo>
                  <a:lnTo>
                    <a:pt x="866" y="600"/>
                  </a:lnTo>
                  <a:lnTo>
                    <a:pt x="870" y="600"/>
                  </a:lnTo>
                  <a:lnTo>
                    <a:pt x="874" y="600"/>
                  </a:lnTo>
                  <a:lnTo>
                    <a:pt x="874" y="597"/>
                  </a:lnTo>
                  <a:lnTo>
                    <a:pt x="870" y="597"/>
                  </a:lnTo>
                  <a:lnTo>
                    <a:pt x="870" y="597"/>
                  </a:lnTo>
                  <a:lnTo>
                    <a:pt x="866" y="593"/>
                  </a:lnTo>
                  <a:lnTo>
                    <a:pt x="870" y="593"/>
                  </a:lnTo>
                  <a:lnTo>
                    <a:pt x="870" y="597"/>
                  </a:lnTo>
                  <a:lnTo>
                    <a:pt x="874" y="597"/>
                  </a:lnTo>
                  <a:lnTo>
                    <a:pt x="874" y="597"/>
                  </a:lnTo>
                  <a:lnTo>
                    <a:pt x="874" y="593"/>
                  </a:lnTo>
                  <a:lnTo>
                    <a:pt x="870" y="593"/>
                  </a:lnTo>
                  <a:lnTo>
                    <a:pt x="870" y="589"/>
                  </a:lnTo>
                  <a:lnTo>
                    <a:pt x="874" y="589"/>
                  </a:lnTo>
                  <a:lnTo>
                    <a:pt x="874" y="589"/>
                  </a:lnTo>
                  <a:lnTo>
                    <a:pt x="878" y="589"/>
                  </a:lnTo>
                  <a:lnTo>
                    <a:pt x="878" y="593"/>
                  </a:lnTo>
                  <a:lnTo>
                    <a:pt x="878" y="593"/>
                  </a:lnTo>
                  <a:lnTo>
                    <a:pt x="881" y="593"/>
                  </a:lnTo>
                  <a:lnTo>
                    <a:pt x="881" y="589"/>
                  </a:lnTo>
                  <a:lnTo>
                    <a:pt x="881" y="589"/>
                  </a:lnTo>
                  <a:lnTo>
                    <a:pt x="878" y="589"/>
                  </a:lnTo>
                  <a:lnTo>
                    <a:pt x="878" y="586"/>
                  </a:lnTo>
                  <a:lnTo>
                    <a:pt x="881" y="586"/>
                  </a:lnTo>
                  <a:lnTo>
                    <a:pt x="881" y="586"/>
                  </a:lnTo>
                  <a:lnTo>
                    <a:pt x="878" y="586"/>
                  </a:lnTo>
                  <a:lnTo>
                    <a:pt x="881" y="582"/>
                  </a:lnTo>
                  <a:lnTo>
                    <a:pt x="878" y="578"/>
                  </a:lnTo>
                  <a:lnTo>
                    <a:pt x="878" y="578"/>
                  </a:lnTo>
                  <a:lnTo>
                    <a:pt x="874" y="582"/>
                  </a:lnTo>
                  <a:lnTo>
                    <a:pt x="878" y="578"/>
                  </a:lnTo>
                  <a:lnTo>
                    <a:pt x="878" y="574"/>
                  </a:lnTo>
                  <a:lnTo>
                    <a:pt x="885" y="574"/>
                  </a:lnTo>
                  <a:lnTo>
                    <a:pt x="881" y="571"/>
                  </a:lnTo>
                  <a:lnTo>
                    <a:pt x="881" y="574"/>
                  </a:lnTo>
                  <a:lnTo>
                    <a:pt x="878" y="571"/>
                  </a:lnTo>
                  <a:lnTo>
                    <a:pt x="881" y="571"/>
                  </a:lnTo>
                  <a:lnTo>
                    <a:pt x="878" y="567"/>
                  </a:lnTo>
                  <a:lnTo>
                    <a:pt x="874" y="567"/>
                  </a:lnTo>
                  <a:lnTo>
                    <a:pt x="878" y="567"/>
                  </a:lnTo>
                  <a:lnTo>
                    <a:pt x="878" y="563"/>
                  </a:lnTo>
                  <a:lnTo>
                    <a:pt x="878" y="567"/>
                  </a:lnTo>
                  <a:lnTo>
                    <a:pt x="878" y="563"/>
                  </a:lnTo>
                  <a:lnTo>
                    <a:pt x="881" y="563"/>
                  </a:lnTo>
                  <a:lnTo>
                    <a:pt x="881" y="563"/>
                  </a:lnTo>
                  <a:lnTo>
                    <a:pt x="881" y="567"/>
                  </a:lnTo>
                  <a:lnTo>
                    <a:pt x="885" y="567"/>
                  </a:lnTo>
                  <a:lnTo>
                    <a:pt x="889" y="563"/>
                  </a:lnTo>
                  <a:lnTo>
                    <a:pt x="889" y="560"/>
                  </a:lnTo>
                  <a:lnTo>
                    <a:pt x="892" y="560"/>
                  </a:lnTo>
                  <a:lnTo>
                    <a:pt x="889" y="560"/>
                  </a:lnTo>
                  <a:lnTo>
                    <a:pt x="885" y="556"/>
                  </a:lnTo>
                  <a:lnTo>
                    <a:pt x="889" y="556"/>
                  </a:lnTo>
                  <a:lnTo>
                    <a:pt x="889" y="556"/>
                  </a:lnTo>
                  <a:lnTo>
                    <a:pt x="892" y="556"/>
                  </a:lnTo>
                  <a:lnTo>
                    <a:pt x="892" y="552"/>
                  </a:lnTo>
                  <a:lnTo>
                    <a:pt x="892" y="552"/>
                  </a:lnTo>
                  <a:lnTo>
                    <a:pt x="892" y="552"/>
                  </a:lnTo>
                  <a:lnTo>
                    <a:pt x="892" y="549"/>
                  </a:lnTo>
                  <a:lnTo>
                    <a:pt x="892" y="549"/>
                  </a:lnTo>
                  <a:lnTo>
                    <a:pt x="892" y="545"/>
                  </a:lnTo>
                  <a:lnTo>
                    <a:pt x="892" y="545"/>
                  </a:lnTo>
                  <a:lnTo>
                    <a:pt x="889" y="541"/>
                  </a:lnTo>
                  <a:lnTo>
                    <a:pt x="896" y="545"/>
                  </a:lnTo>
                  <a:lnTo>
                    <a:pt x="896" y="541"/>
                  </a:lnTo>
                  <a:lnTo>
                    <a:pt x="900" y="537"/>
                  </a:lnTo>
                  <a:lnTo>
                    <a:pt x="900" y="537"/>
                  </a:lnTo>
                  <a:lnTo>
                    <a:pt x="903" y="537"/>
                  </a:lnTo>
                  <a:lnTo>
                    <a:pt x="903" y="541"/>
                  </a:lnTo>
                  <a:lnTo>
                    <a:pt x="903" y="537"/>
                  </a:lnTo>
                  <a:lnTo>
                    <a:pt x="907" y="537"/>
                  </a:lnTo>
                  <a:lnTo>
                    <a:pt x="903" y="534"/>
                  </a:lnTo>
                  <a:lnTo>
                    <a:pt x="900" y="534"/>
                  </a:lnTo>
                  <a:lnTo>
                    <a:pt x="900" y="530"/>
                  </a:lnTo>
                  <a:lnTo>
                    <a:pt x="900" y="530"/>
                  </a:lnTo>
                  <a:lnTo>
                    <a:pt x="903" y="530"/>
                  </a:lnTo>
                  <a:lnTo>
                    <a:pt x="903" y="530"/>
                  </a:lnTo>
                  <a:lnTo>
                    <a:pt x="903" y="526"/>
                  </a:lnTo>
                  <a:lnTo>
                    <a:pt x="900" y="526"/>
                  </a:lnTo>
                  <a:lnTo>
                    <a:pt x="903" y="526"/>
                  </a:lnTo>
                  <a:lnTo>
                    <a:pt x="903" y="526"/>
                  </a:lnTo>
                  <a:lnTo>
                    <a:pt x="903" y="523"/>
                  </a:lnTo>
                  <a:lnTo>
                    <a:pt x="903" y="523"/>
                  </a:lnTo>
                  <a:lnTo>
                    <a:pt x="896" y="523"/>
                  </a:lnTo>
                  <a:lnTo>
                    <a:pt x="900" y="523"/>
                  </a:lnTo>
                  <a:lnTo>
                    <a:pt x="900" y="519"/>
                  </a:lnTo>
                  <a:lnTo>
                    <a:pt x="903" y="519"/>
                  </a:lnTo>
                  <a:lnTo>
                    <a:pt x="907" y="519"/>
                  </a:lnTo>
                  <a:lnTo>
                    <a:pt x="907" y="519"/>
                  </a:lnTo>
                  <a:lnTo>
                    <a:pt x="907" y="519"/>
                  </a:lnTo>
                  <a:lnTo>
                    <a:pt x="907" y="519"/>
                  </a:lnTo>
                  <a:lnTo>
                    <a:pt x="911" y="519"/>
                  </a:lnTo>
                  <a:lnTo>
                    <a:pt x="911" y="515"/>
                  </a:lnTo>
                  <a:lnTo>
                    <a:pt x="907" y="511"/>
                  </a:lnTo>
                  <a:lnTo>
                    <a:pt x="907" y="511"/>
                  </a:lnTo>
                  <a:lnTo>
                    <a:pt x="903" y="511"/>
                  </a:lnTo>
                  <a:lnTo>
                    <a:pt x="907" y="515"/>
                  </a:lnTo>
                  <a:lnTo>
                    <a:pt x="907" y="515"/>
                  </a:lnTo>
                  <a:lnTo>
                    <a:pt x="903" y="515"/>
                  </a:lnTo>
                  <a:lnTo>
                    <a:pt x="900" y="519"/>
                  </a:lnTo>
                  <a:lnTo>
                    <a:pt x="896" y="515"/>
                  </a:lnTo>
                  <a:lnTo>
                    <a:pt x="896" y="515"/>
                  </a:lnTo>
                  <a:lnTo>
                    <a:pt x="900" y="515"/>
                  </a:lnTo>
                  <a:lnTo>
                    <a:pt x="907" y="508"/>
                  </a:lnTo>
                  <a:lnTo>
                    <a:pt x="907" y="508"/>
                  </a:lnTo>
                  <a:lnTo>
                    <a:pt x="903" y="508"/>
                  </a:lnTo>
                  <a:lnTo>
                    <a:pt x="903" y="504"/>
                  </a:lnTo>
                  <a:lnTo>
                    <a:pt x="903" y="508"/>
                  </a:lnTo>
                  <a:lnTo>
                    <a:pt x="896" y="500"/>
                  </a:lnTo>
                  <a:lnTo>
                    <a:pt x="892" y="500"/>
                  </a:lnTo>
                  <a:lnTo>
                    <a:pt x="889" y="504"/>
                  </a:lnTo>
                  <a:lnTo>
                    <a:pt x="885" y="504"/>
                  </a:lnTo>
                  <a:lnTo>
                    <a:pt x="881" y="497"/>
                  </a:lnTo>
                  <a:lnTo>
                    <a:pt x="878" y="500"/>
                  </a:lnTo>
                  <a:lnTo>
                    <a:pt x="874" y="500"/>
                  </a:lnTo>
                  <a:lnTo>
                    <a:pt x="874" y="504"/>
                  </a:lnTo>
                  <a:lnTo>
                    <a:pt x="874" y="500"/>
                  </a:lnTo>
                  <a:lnTo>
                    <a:pt x="878" y="497"/>
                  </a:lnTo>
                  <a:lnTo>
                    <a:pt x="881" y="497"/>
                  </a:lnTo>
                  <a:lnTo>
                    <a:pt x="881" y="497"/>
                  </a:lnTo>
                  <a:lnTo>
                    <a:pt x="885" y="497"/>
                  </a:lnTo>
                  <a:lnTo>
                    <a:pt x="889" y="497"/>
                  </a:lnTo>
                  <a:lnTo>
                    <a:pt x="889" y="493"/>
                  </a:lnTo>
                  <a:lnTo>
                    <a:pt x="892" y="493"/>
                  </a:lnTo>
                  <a:lnTo>
                    <a:pt x="892" y="493"/>
                  </a:lnTo>
                  <a:lnTo>
                    <a:pt x="896" y="489"/>
                  </a:lnTo>
                  <a:lnTo>
                    <a:pt x="900" y="489"/>
                  </a:lnTo>
                  <a:lnTo>
                    <a:pt x="900" y="485"/>
                  </a:lnTo>
                  <a:lnTo>
                    <a:pt x="896" y="482"/>
                  </a:lnTo>
                  <a:lnTo>
                    <a:pt x="889" y="474"/>
                  </a:lnTo>
                  <a:lnTo>
                    <a:pt x="885" y="474"/>
                  </a:lnTo>
                  <a:lnTo>
                    <a:pt x="878" y="467"/>
                  </a:lnTo>
                  <a:lnTo>
                    <a:pt x="874" y="467"/>
                  </a:lnTo>
                  <a:lnTo>
                    <a:pt x="870" y="471"/>
                  </a:lnTo>
                  <a:lnTo>
                    <a:pt x="866" y="471"/>
                  </a:lnTo>
                  <a:lnTo>
                    <a:pt x="863" y="467"/>
                  </a:lnTo>
                  <a:lnTo>
                    <a:pt x="863" y="463"/>
                  </a:lnTo>
                  <a:lnTo>
                    <a:pt x="859" y="463"/>
                  </a:lnTo>
                  <a:lnTo>
                    <a:pt x="855" y="467"/>
                  </a:lnTo>
                  <a:lnTo>
                    <a:pt x="852" y="467"/>
                  </a:lnTo>
                  <a:lnTo>
                    <a:pt x="848" y="467"/>
                  </a:lnTo>
                  <a:lnTo>
                    <a:pt x="844" y="471"/>
                  </a:lnTo>
                  <a:lnTo>
                    <a:pt x="848" y="463"/>
                  </a:lnTo>
                  <a:lnTo>
                    <a:pt x="852" y="463"/>
                  </a:lnTo>
                  <a:lnTo>
                    <a:pt x="852" y="463"/>
                  </a:lnTo>
                  <a:lnTo>
                    <a:pt x="855" y="463"/>
                  </a:lnTo>
                  <a:lnTo>
                    <a:pt x="855" y="463"/>
                  </a:lnTo>
                  <a:lnTo>
                    <a:pt x="859" y="463"/>
                  </a:lnTo>
                  <a:lnTo>
                    <a:pt x="863" y="463"/>
                  </a:lnTo>
                  <a:lnTo>
                    <a:pt x="863" y="467"/>
                  </a:lnTo>
                  <a:lnTo>
                    <a:pt x="866" y="467"/>
                  </a:lnTo>
                  <a:lnTo>
                    <a:pt x="870" y="467"/>
                  </a:lnTo>
                  <a:lnTo>
                    <a:pt x="870" y="467"/>
                  </a:lnTo>
                  <a:lnTo>
                    <a:pt x="878" y="467"/>
                  </a:lnTo>
                  <a:lnTo>
                    <a:pt x="881" y="467"/>
                  </a:lnTo>
                  <a:lnTo>
                    <a:pt x="881" y="467"/>
                  </a:lnTo>
                  <a:lnTo>
                    <a:pt x="885" y="471"/>
                  </a:lnTo>
                  <a:lnTo>
                    <a:pt x="892" y="471"/>
                  </a:lnTo>
                  <a:lnTo>
                    <a:pt x="896" y="471"/>
                  </a:lnTo>
                  <a:lnTo>
                    <a:pt x="900" y="471"/>
                  </a:lnTo>
                  <a:lnTo>
                    <a:pt x="896" y="467"/>
                  </a:lnTo>
                  <a:lnTo>
                    <a:pt x="896" y="467"/>
                  </a:lnTo>
                  <a:lnTo>
                    <a:pt x="892" y="459"/>
                  </a:lnTo>
                  <a:lnTo>
                    <a:pt x="892" y="459"/>
                  </a:lnTo>
                  <a:lnTo>
                    <a:pt x="889" y="459"/>
                  </a:lnTo>
                  <a:lnTo>
                    <a:pt x="885" y="459"/>
                  </a:lnTo>
                  <a:lnTo>
                    <a:pt x="881" y="459"/>
                  </a:lnTo>
                  <a:lnTo>
                    <a:pt x="878" y="452"/>
                  </a:lnTo>
                  <a:lnTo>
                    <a:pt x="878" y="448"/>
                  </a:lnTo>
                  <a:lnTo>
                    <a:pt x="874" y="445"/>
                  </a:lnTo>
                  <a:lnTo>
                    <a:pt x="870" y="441"/>
                  </a:lnTo>
                  <a:lnTo>
                    <a:pt x="870" y="437"/>
                  </a:lnTo>
                  <a:lnTo>
                    <a:pt x="870" y="434"/>
                  </a:lnTo>
                  <a:lnTo>
                    <a:pt x="870" y="434"/>
                  </a:lnTo>
                  <a:lnTo>
                    <a:pt x="863" y="426"/>
                  </a:lnTo>
                  <a:lnTo>
                    <a:pt x="855" y="422"/>
                  </a:lnTo>
                  <a:lnTo>
                    <a:pt x="852" y="422"/>
                  </a:lnTo>
                  <a:lnTo>
                    <a:pt x="852" y="419"/>
                  </a:lnTo>
                  <a:lnTo>
                    <a:pt x="844" y="415"/>
                  </a:lnTo>
                  <a:lnTo>
                    <a:pt x="844" y="415"/>
                  </a:lnTo>
                  <a:lnTo>
                    <a:pt x="844" y="408"/>
                  </a:lnTo>
                  <a:lnTo>
                    <a:pt x="844" y="404"/>
                  </a:lnTo>
                  <a:lnTo>
                    <a:pt x="844" y="400"/>
                  </a:lnTo>
                  <a:lnTo>
                    <a:pt x="844" y="396"/>
                  </a:lnTo>
                  <a:lnTo>
                    <a:pt x="844" y="396"/>
                  </a:lnTo>
                  <a:lnTo>
                    <a:pt x="848" y="396"/>
                  </a:lnTo>
                  <a:lnTo>
                    <a:pt x="852" y="393"/>
                  </a:lnTo>
                  <a:lnTo>
                    <a:pt x="852" y="393"/>
                  </a:lnTo>
                  <a:lnTo>
                    <a:pt x="855" y="389"/>
                  </a:lnTo>
                  <a:lnTo>
                    <a:pt x="852" y="389"/>
                  </a:lnTo>
                  <a:lnTo>
                    <a:pt x="852" y="385"/>
                  </a:lnTo>
                  <a:lnTo>
                    <a:pt x="852" y="385"/>
                  </a:lnTo>
                  <a:lnTo>
                    <a:pt x="859" y="385"/>
                  </a:lnTo>
                  <a:lnTo>
                    <a:pt x="859" y="382"/>
                  </a:lnTo>
                  <a:lnTo>
                    <a:pt x="863" y="382"/>
                  </a:lnTo>
                  <a:lnTo>
                    <a:pt x="863" y="378"/>
                  </a:lnTo>
                  <a:lnTo>
                    <a:pt x="859" y="374"/>
                  </a:lnTo>
                  <a:lnTo>
                    <a:pt x="863" y="374"/>
                  </a:lnTo>
                  <a:lnTo>
                    <a:pt x="863" y="378"/>
                  </a:lnTo>
                  <a:lnTo>
                    <a:pt x="866" y="374"/>
                  </a:lnTo>
                  <a:lnTo>
                    <a:pt x="866" y="374"/>
                  </a:lnTo>
                  <a:lnTo>
                    <a:pt x="870" y="374"/>
                  </a:lnTo>
                  <a:lnTo>
                    <a:pt x="874" y="374"/>
                  </a:lnTo>
                  <a:lnTo>
                    <a:pt x="878" y="370"/>
                  </a:lnTo>
                  <a:lnTo>
                    <a:pt x="878" y="370"/>
                  </a:lnTo>
                  <a:lnTo>
                    <a:pt x="881" y="370"/>
                  </a:lnTo>
                  <a:lnTo>
                    <a:pt x="881" y="370"/>
                  </a:lnTo>
                  <a:lnTo>
                    <a:pt x="885" y="374"/>
                  </a:lnTo>
                  <a:lnTo>
                    <a:pt x="889" y="370"/>
                  </a:lnTo>
                  <a:lnTo>
                    <a:pt x="889" y="370"/>
                  </a:lnTo>
                  <a:lnTo>
                    <a:pt x="885" y="367"/>
                  </a:lnTo>
                  <a:lnTo>
                    <a:pt x="885" y="367"/>
                  </a:lnTo>
                  <a:lnTo>
                    <a:pt x="889" y="363"/>
                  </a:lnTo>
                  <a:lnTo>
                    <a:pt x="889" y="363"/>
                  </a:lnTo>
                  <a:lnTo>
                    <a:pt x="885" y="359"/>
                  </a:lnTo>
                  <a:lnTo>
                    <a:pt x="885" y="359"/>
                  </a:lnTo>
                  <a:lnTo>
                    <a:pt x="889" y="359"/>
                  </a:lnTo>
                  <a:lnTo>
                    <a:pt x="889" y="356"/>
                  </a:lnTo>
                  <a:lnTo>
                    <a:pt x="885" y="359"/>
                  </a:lnTo>
                  <a:lnTo>
                    <a:pt x="878" y="359"/>
                  </a:lnTo>
                  <a:lnTo>
                    <a:pt x="881" y="356"/>
                  </a:lnTo>
                  <a:lnTo>
                    <a:pt x="878" y="356"/>
                  </a:lnTo>
                  <a:lnTo>
                    <a:pt x="874" y="359"/>
                  </a:lnTo>
                  <a:lnTo>
                    <a:pt x="863" y="359"/>
                  </a:lnTo>
                  <a:lnTo>
                    <a:pt x="863" y="356"/>
                  </a:lnTo>
                  <a:lnTo>
                    <a:pt x="859" y="356"/>
                  </a:lnTo>
                  <a:lnTo>
                    <a:pt x="859" y="352"/>
                  </a:lnTo>
                  <a:lnTo>
                    <a:pt x="855" y="352"/>
                  </a:lnTo>
                  <a:lnTo>
                    <a:pt x="855" y="352"/>
                  </a:lnTo>
                  <a:lnTo>
                    <a:pt x="848" y="356"/>
                  </a:lnTo>
                  <a:lnTo>
                    <a:pt x="844" y="356"/>
                  </a:lnTo>
                  <a:lnTo>
                    <a:pt x="844" y="356"/>
                  </a:lnTo>
                  <a:lnTo>
                    <a:pt x="844" y="359"/>
                  </a:lnTo>
                  <a:lnTo>
                    <a:pt x="844" y="359"/>
                  </a:lnTo>
                  <a:lnTo>
                    <a:pt x="837" y="363"/>
                  </a:lnTo>
                  <a:lnTo>
                    <a:pt x="840" y="363"/>
                  </a:lnTo>
                  <a:lnTo>
                    <a:pt x="840" y="363"/>
                  </a:lnTo>
                  <a:lnTo>
                    <a:pt x="840" y="367"/>
                  </a:lnTo>
                  <a:lnTo>
                    <a:pt x="837" y="367"/>
                  </a:lnTo>
                  <a:lnTo>
                    <a:pt x="833" y="367"/>
                  </a:lnTo>
                  <a:lnTo>
                    <a:pt x="829" y="370"/>
                  </a:lnTo>
                  <a:lnTo>
                    <a:pt x="826" y="367"/>
                  </a:lnTo>
                  <a:lnTo>
                    <a:pt x="822" y="359"/>
                  </a:lnTo>
                  <a:lnTo>
                    <a:pt x="822" y="356"/>
                  </a:lnTo>
                  <a:lnTo>
                    <a:pt x="822" y="356"/>
                  </a:lnTo>
                  <a:lnTo>
                    <a:pt x="818" y="356"/>
                  </a:lnTo>
                  <a:lnTo>
                    <a:pt x="815" y="356"/>
                  </a:lnTo>
                  <a:lnTo>
                    <a:pt x="815" y="352"/>
                  </a:lnTo>
                  <a:lnTo>
                    <a:pt x="815" y="352"/>
                  </a:lnTo>
                  <a:lnTo>
                    <a:pt x="811" y="356"/>
                  </a:lnTo>
                  <a:lnTo>
                    <a:pt x="811" y="352"/>
                  </a:lnTo>
                  <a:lnTo>
                    <a:pt x="811" y="356"/>
                  </a:lnTo>
                  <a:lnTo>
                    <a:pt x="807" y="352"/>
                  </a:lnTo>
                  <a:lnTo>
                    <a:pt x="807" y="348"/>
                  </a:lnTo>
                  <a:lnTo>
                    <a:pt x="803" y="345"/>
                  </a:lnTo>
                  <a:lnTo>
                    <a:pt x="800" y="345"/>
                  </a:lnTo>
                  <a:lnTo>
                    <a:pt x="800" y="341"/>
                  </a:lnTo>
                  <a:lnTo>
                    <a:pt x="796" y="337"/>
                  </a:lnTo>
                  <a:lnTo>
                    <a:pt x="800" y="337"/>
                  </a:lnTo>
                  <a:lnTo>
                    <a:pt x="800" y="333"/>
                  </a:lnTo>
                  <a:lnTo>
                    <a:pt x="800" y="333"/>
                  </a:lnTo>
                  <a:lnTo>
                    <a:pt x="800" y="330"/>
                  </a:lnTo>
                  <a:lnTo>
                    <a:pt x="800" y="330"/>
                  </a:lnTo>
                  <a:lnTo>
                    <a:pt x="800" y="326"/>
                  </a:lnTo>
                  <a:lnTo>
                    <a:pt x="807" y="330"/>
                  </a:lnTo>
                  <a:lnTo>
                    <a:pt x="815" y="330"/>
                  </a:lnTo>
                  <a:lnTo>
                    <a:pt x="818" y="330"/>
                  </a:lnTo>
                  <a:lnTo>
                    <a:pt x="818" y="326"/>
                  </a:lnTo>
                  <a:lnTo>
                    <a:pt x="818" y="326"/>
                  </a:lnTo>
                  <a:lnTo>
                    <a:pt x="818" y="326"/>
                  </a:lnTo>
                  <a:lnTo>
                    <a:pt x="818" y="322"/>
                  </a:lnTo>
                  <a:lnTo>
                    <a:pt x="818" y="319"/>
                  </a:lnTo>
                  <a:lnTo>
                    <a:pt x="818" y="319"/>
                  </a:lnTo>
                  <a:lnTo>
                    <a:pt x="822" y="311"/>
                  </a:lnTo>
                  <a:lnTo>
                    <a:pt x="826" y="307"/>
                  </a:lnTo>
                  <a:lnTo>
                    <a:pt x="829" y="307"/>
                  </a:lnTo>
                  <a:lnTo>
                    <a:pt x="833" y="304"/>
                  </a:lnTo>
                  <a:lnTo>
                    <a:pt x="837" y="304"/>
                  </a:lnTo>
                  <a:lnTo>
                    <a:pt x="837" y="296"/>
                  </a:lnTo>
                  <a:lnTo>
                    <a:pt x="840" y="293"/>
                  </a:lnTo>
                  <a:lnTo>
                    <a:pt x="840" y="289"/>
                  </a:lnTo>
                  <a:lnTo>
                    <a:pt x="840" y="289"/>
                  </a:lnTo>
                  <a:lnTo>
                    <a:pt x="844" y="285"/>
                  </a:lnTo>
                  <a:lnTo>
                    <a:pt x="848" y="285"/>
                  </a:lnTo>
                  <a:lnTo>
                    <a:pt x="848" y="289"/>
                  </a:lnTo>
                  <a:lnTo>
                    <a:pt x="852" y="289"/>
                  </a:lnTo>
                  <a:lnTo>
                    <a:pt x="852" y="285"/>
                  </a:lnTo>
                  <a:lnTo>
                    <a:pt x="855" y="289"/>
                  </a:lnTo>
                  <a:lnTo>
                    <a:pt x="863" y="293"/>
                  </a:lnTo>
                  <a:lnTo>
                    <a:pt x="866" y="296"/>
                  </a:lnTo>
                  <a:lnTo>
                    <a:pt x="863" y="296"/>
                  </a:lnTo>
                  <a:lnTo>
                    <a:pt x="863" y="300"/>
                  </a:lnTo>
                  <a:lnTo>
                    <a:pt x="859" y="304"/>
                  </a:lnTo>
                  <a:lnTo>
                    <a:pt x="859" y="307"/>
                  </a:lnTo>
                  <a:lnTo>
                    <a:pt x="855" y="307"/>
                  </a:lnTo>
                  <a:lnTo>
                    <a:pt x="855" y="307"/>
                  </a:lnTo>
                  <a:lnTo>
                    <a:pt x="855" y="311"/>
                  </a:lnTo>
                  <a:lnTo>
                    <a:pt x="859" y="315"/>
                  </a:lnTo>
                  <a:lnTo>
                    <a:pt x="859" y="319"/>
                  </a:lnTo>
                  <a:lnTo>
                    <a:pt x="855" y="319"/>
                  </a:lnTo>
                  <a:lnTo>
                    <a:pt x="855" y="319"/>
                  </a:lnTo>
                  <a:lnTo>
                    <a:pt x="859" y="322"/>
                  </a:lnTo>
                  <a:lnTo>
                    <a:pt x="863" y="322"/>
                  </a:lnTo>
                  <a:lnTo>
                    <a:pt x="866" y="319"/>
                  </a:lnTo>
                  <a:lnTo>
                    <a:pt x="863" y="322"/>
                  </a:lnTo>
                  <a:lnTo>
                    <a:pt x="863" y="322"/>
                  </a:lnTo>
                  <a:lnTo>
                    <a:pt x="863" y="322"/>
                  </a:lnTo>
                  <a:lnTo>
                    <a:pt x="863" y="326"/>
                  </a:lnTo>
                  <a:lnTo>
                    <a:pt x="863" y="326"/>
                  </a:lnTo>
                  <a:lnTo>
                    <a:pt x="863" y="326"/>
                  </a:lnTo>
                  <a:lnTo>
                    <a:pt x="859" y="326"/>
                  </a:lnTo>
                  <a:lnTo>
                    <a:pt x="855" y="330"/>
                  </a:lnTo>
                  <a:lnTo>
                    <a:pt x="855" y="330"/>
                  </a:lnTo>
                  <a:lnTo>
                    <a:pt x="852" y="330"/>
                  </a:lnTo>
                  <a:lnTo>
                    <a:pt x="855" y="333"/>
                  </a:lnTo>
                  <a:lnTo>
                    <a:pt x="855" y="333"/>
                  </a:lnTo>
                  <a:lnTo>
                    <a:pt x="859" y="333"/>
                  </a:lnTo>
                  <a:lnTo>
                    <a:pt x="859" y="333"/>
                  </a:lnTo>
                  <a:lnTo>
                    <a:pt x="863" y="333"/>
                  </a:lnTo>
                  <a:lnTo>
                    <a:pt x="863" y="330"/>
                  </a:lnTo>
                  <a:lnTo>
                    <a:pt x="870" y="326"/>
                  </a:lnTo>
                  <a:lnTo>
                    <a:pt x="870" y="326"/>
                  </a:lnTo>
                  <a:lnTo>
                    <a:pt x="866" y="322"/>
                  </a:lnTo>
                  <a:lnTo>
                    <a:pt x="870" y="319"/>
                  </a:lnTo>
                  <a:lnTo>
                    <a:pt x="878" y="315"/>
                  </a:lnTo>
                  <a:lnTo>
                    <a:pt x="881" y="315"/>
                  </a:lnTo>
                  <a:lnTo>
                    <a:pt x="881" y="311"/>
                  </a:lnTo>
                  <a:lnTo>
                    <a:pt x="885" y="311"/>
                  </a:lnTo>
                  <a:lnTo>
                    <a:pt x="889" y="307"/>
                  </a:lnTo>
                  <a:lnTo>
                    <a:pt x="892" y="311"/>
                  </a:lnTo>
                  <a:lnTo>
                    <a:pt x="892" y="311"/>
                  </a:lnTo>
                  <a:lnTo>
                    <a:pt x="896" y="311"/>
                  </a:lnTo>
                  <a:lnTo>
                    <a:pt x="903" y="304"/>
                  </a:lnTo>
                  <a:lnTo>
                    <a:pt x="903" y="307"/>
                  </a:lnTo>
                  <a:lnTo>
                    <a:pt x="903" y="307"/>
                  </a:lnTo>
                  <a:lnTo>
                    <a:pt x="911" y="304"/>
                  </a:lnTo>
                  <a:lnTo>
                    <a:pt x="959" y="274"/>
                  </a:lnTo>
                  <a:lnTo>
                    <a:pt x="963" y="252"/>
                  </a:lnTo>
                  <a:lnTo>
                    <a:pt x="977" y="241"/>
                  </a:lnTo>
                  <a:lnTo>
                    <a:pt x="977" y="241"/>
                  </a:lnTo>
                  <a:lnTo>
                    <a:pt x="977" y="237"/>
                  </a:lnTo>
                  <a:lnTo>
                    <a:pt x="977" y="237"/>
                  </a:lnTo>
                  <a:lnTo>
                    <a:pt x="977" y="233"/>
                  </a:lnTo>
                  <a:lnTo>
                    <a:pt x="977" y="233"/>
                  </a:lnTo>
                  <a:lnTo>
                    <a:pt x="977" y="233"/>
                  </a:lnTo>
                  <a:lnTo>
                    <a:pt x="981" y="233"/>
                  </a:lnTo>
                  <a:lnTo>
                    <a:pt x="985" y="233"/>
                  </a:lnTo>
                  <a:lnTo>
                    <a:pt x="985" y="230"/>
                  </a:lnTo>
                  <a:lnTo>
                    <a:pt x="985" y="230"/>
                  </a:lnTo>
                  <a:lnTo>
                    <a:pt x="985" y="226"/>
                  </a:lnTo>
                  <a:lnTo>
                    <a:pt x="985" y="226"/>
                  </a:lnTo>
                  <a:lnTo>
                    <a:pt x="985" y="222"/>
                  </a:lnTo>
                  <a:lnTo>
                    <a:pt x="985" y="218"/>
                  </a:lnTo>
                  <a:lnTo>
                    <a:pt x="981" y="218"/>
                  </a:lnTo>
                  <a:lnTo>
                    <a:pt x="981" y="215"/>
                  </a:lnTo>
                  <a:lnTo>
                    <a:pt x="981" y="211"/>
                  </a:lnTo>
                  <a:lnTo>
                    <a:pt x="981" y="207"/>
                  </a:lnTo>
                  <a:lnTo>
                    <a:pt x="981" y="204"/>
                  </a:lnTo>
                  <a:lnTo>
                    <a:pt x="977" y="200"/>
                  </a:lnTo>
                  <a:lnTo>
                    <a:pt x="977" y="200"/>
                  </a:lnTo>
                  <a:lnTo>
                    <a:pt x="977" y="196"/>
                  </a:lnTo>
                  <a:lnTo>
                    <a:pt x="974" y="192"/>
                  </a:lnTo>
                  <a:lnTo>
                    <a:pt x="974" y="189"/>
                  </a:lnTo>
                  <a:lnTo>
                    <a:pt x="974" y="189"/>
                  </a:lnTo>
                  <a:lnTo>
                    <a:pt x="974" y="189"/>
                  </a:lnTo>
                  <a:lnTo>
                    <a:pt x="977" y="189"/>
                  </a:lnTo>
                  <a:lnTo>
                    <a:pt x="977" y="185"/>
                  </a:lnTo>
                  <a:lnTo>
                    <a:pt x="977" y="181"/>
                  </a:lnTo>
                  <a:lnTo>
                    <a:pt x="981" y="178"/>
                  </a:lnTo>
                  <a:lnTo>
                    <a:pt x="985" y="178"/>
                  </a:lnTo>
                  <a:lnTo>
                    <a:pt x="985" y="178"/>
                  </a:lnTo>
                  <a:lnTo>
                    <a:pt x="989" y="181"/>
                  </a:lnTo>
                  <a:lnTo>
                    <a:pt x="1000" y="181"/>
                  </a:lnTo>
                  <a:lnTo>
                    <a:pt x="1000" y="181"/>
                  </a:lnTo>
                  <a:lnTo>
                    <a:pt x="1003" y="181"/>
                  </a:lnTo>
                  <a:lnTo>
                    <a:pt x="1003" y="181"/>
                  </a:lnTo>
                  <a:lnTo>
                    <a:pt x="1003" y="178"/>
                  </a:lnTo>
                  <a:lnTo>
                    <a:pt x="1003" y="178"/>
                  </a:lnTo>
                  <a:lnTo>
                    <a:pt x="1003" y="174"/>
                  </a:lnTo>
                  <a:lnTo>
                    <a:pt x="1003" y="174"/>
                  </a:lnTo>
                  <a:lnTo>
                    <a:pt x="1003" y="174"/>
                  </a:lnTo>
                  <a:lnTo>
                    <a:pt x="1000" y="170"/>
                  </a:lnTo>
                  <a:lnTo>
                    <a:pt x="1003" y="166"/>
                  </a:lnTo>
                  <a:lnTo>
                    <a:pt x="1003" y="166"/>
                  </a:lnTo>
                  <a:lnTo>
                    <a:pt x="1003" y="163"/>
                  </a:lnTo>
                  <a:lnTo>
                    <a:pt x="1003" y="163"/>
                  </a:lnTo>
                  <a:lnTo>
                    <a:pt x="1003" y="163"/>
                  </a:lnTo>
                  <a:lnTo>
                    <a:pt x="1003" y="163"/>
                  </a:lnTo>
                  <a:lnTo>
                    <a:pt x="1003" y="159"/>
                  </a:lnTo>
                  <a:lnTo>
                    <a:pt x="1003" y="159"/>
                  </a:lnTo>
                  <a:lnTo>
                    <a:pt x="1003" y="155"/>
                  </a:lnTo>
                  <a:lnTo>
                    <a:pt x="1003" y="155"/>
                  </a:lnTo>
                  <a:lnTo>
                    <a:pt x="1003" y="155"/>
                  </a:lnTo>
                  <a:lnTo>
                    <a:pt x="1003" y="152"/>
                  </a:lnTo>
                  <a:lnTo>
                    <a:pt x="1003" y="152"/>
                  </a:lnTo>
                  <a:lnTo>
                    <a:pt x="1003" y="148"/>
                  </a:lnTo>
                  <a:lnTo>
                    <a:pt x="1003" y="144"/>
                  </a:lnTo>
                  <a:lnTo>
                    <a:pt x="1003" y="144"/>
                  </a:lnTo>
                  <a:lnTo>
                    <a:pt x="1003" y="144"/>
                  </a:lnTo>
                  <a:lnTo>
                    <a:pt x="1003" y="140"/>
                  </a:lnTo>
                  <a:lnTo>
                    <a:pt x="1003" y="140"/>
                  </a:lnTo>
                  <a:lnTo>
                    <a:pt x="1003" y="140"/>
                  </a:lnTo>
                  <a:lnTo>
                    <a:pt x="1003" y="137"/>
                  </a:lnTo>
                  <a:lnTo>
                    <a:pt x="1000" y="137"/>
                  </a:lnTo>
                  <a:lnTo>
                    <a:pt x="1003" y="137"/>
                  </a:lnTo>
                  <a:lnTo>
                    <a:pt x="1003" y="133"/>
                  </a:lnTo>
                  <a:lnTo>
                    <a:pt x="1003" y="133"/>
                  </a:lnTo>
                  <a:lnTo>
                    <a:pt x="1000" y="129"/>
                  </a:lnTo>
                  <a:lnTo>
                    <a:pt x="1000" y="129"/>
                  </a:lnTo>
                  <a:lnTo>
                    <a:pt x="1003" y="126"/>
                  </a:lnTo>
                  <a:lnTo>
                    <a:pt x="1003" y="126"/>
                  </a:lnTo>
                  <a:lnTo>
                    <a:pt x="1007" y="126"/>
                  </a:lnTo>
                  <a:lnTo>
                    <a:pt x="1007" y="122"/>
                  </a:lnTo>
                  <a:lnTo>
                    <a:pt x="1007" y="118"/>
                  </a:lnTo>
                  <a:lnTo>
                    <a:pt x="1003" y="1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2" name="Freeform 106">
              <a:extLst>
                <a:ext uri="{FF2B5EF4-FFF2-40B4-BE49-F238E27FC236}">
                  <a16:creationId xmlns:a16="http://schemas.microsoft.com/office/drawing/2014/main" xmlns="" id="{D274BF62-BF2D-410D-834C-9A40397A2BE4}"/>
                </a:ext>
              </a:extLst>
            </p:cNvPr>
            <p:cNvSpPr/>
            <p:nvPr/>
          </p:nvSpPr>
          <p:spPr bwMode="auto">
            <a:xfrm>
              <a:off x="8468415" y="3569630"/>
              <a:ext cx="53742" cy="109981"/>
            </a:xfrm>
            <a:custGeom>
              <a:avLst/>
              <a:gdLst>
                <a:gd name="T0" fmla="*/ 26 w 30"/>
                <a:gd name="T1" fmla="*/ 4 h 63"/>
                <a:gd name="T2" fmla="*/ 26 w 30"/>
                <a:gd name="T3" fmla="*/ 4 h 63"/>
                <a:gd name="T4" fmla="*/ 22 w 30"/>
                <a:gd name="T5" fmla="*/ 0 h 63"/>
                <a:gd name="T6" fmla="*/ 19 w 30"/>
                <a:gd name="T7" fmla="*/ 0 h 63"/>
                <a:gd name="T8" fmla="*/ 19 w 30"/>
                <a:gd name="T9" fmla="*/ 0 h 63"/>
                <a:gd name="T10" fmla="*/ 19 w 30"/>
                <a:gd name="T11" fmla="*/ 4 h 63"/>
                <a:gd name="T12" fmla="*/ 15 w 30"/>
                <a:gd name="T13" fmla="*/ 4 h 63"/>
                <a:gd name="T14" fmla="*/ 11 w 30"/>
                <a:gd name="T15" fmla="*/ 8 h 63"/>
                <a:gd name="T16" fmla="*/ 7 w 30"/>
                <a:gd name="T17" fmla="*/ 11 h 63"/>
                <a:gd name="T18" fmla="*/ 7 w 30"/>
                <a:gd name="T19" fmla="*/ 15 h 63"/>
                <a:gd name="T20" fmla="*/ 7 w 30"/>
                <a:gd name="T21" fmla="*/ 15 h 63"/>
                <a:gd name="T22" fmla="*/ 7 w 30"/>
                <a:gd name="T23" fmla="*/ 15 h 63"/>
                <a:gd name="T24" fmla="*/ 4 w 30"/>
                <a:gd name="T25" fmla="*/ 23 h 63"/>
                <a:gd name="T26" fmla="*/ 0 w 30"/>
                <a:gd name="T27" fmla="*/ 30 h 63"/>
                <a:gd name="T28" fmla="*/ 0 w 30"/>
                <a:gd name="T29" fmla="*/ 30 h 63"/>
                <a:gd name="T30" fmla="*/ 0 w 30"/>
                <a:gd name="T31" fmla="*/ 30 h 63"/>
                <a:gd name="T32" fmla="*/ 0 w 30"/>
                <a:gd name="T33" fmla="*/ 37 h 63"/>
                <a:gd name="T34" fmla="*/ 0 w 30"/>
                <a:gd name="T35" fmla="*/ 41 h 63"/>
                <a:gd name="T36" fmla="*/ 4 w 30"/>
                <a:gd name="T37" fmla="*/ 45 h 63"/>
                <a:gd name="T38" fmla="*/ 4 w 30"/>
                <a:gd name="T39" fmla="*/ 45 h 63"/>
                <a:gd name="T40" fmla="*/ 4 w 30"/>
                <a:gd name="T41" fmla="*/ 45 h 63"/>
                <a:gd name="T42" fmla="*/ 4 w 30"/>
                <a:gd name="T43" fmla="*/ 49 h 63"/>
                <a:gd name="T44" fmla="*/ 4 w 30"/>
                <a:gd name="T45" fmla="*/ 49 h 63"/>
                <a:gd name="T46" fmla="*/ 7 w 30"/>
                <a:gd name="T47" fmla="*/ 49 h 63"/>
                <a:gd name="T48" fmla="*/ 7 w 30"/>
                <a:gd name="T49" fmla="*/ 52 h 63"/>
                <a:gd name="T50" fmla="*/ 11 w 30"/>
                <a:gd name="T51" fmla="*/ 52 h 63"/>
                <a:gd name="T52" fmla="*/ 15 w 30"/>
                <a:gd name="T53" fmla="*/ 56 h 63"/>
                <a:gd name="T54" fmla="*/ 15 w 30"/>
                <a:gd name="T55" fmla="*/ 60 h 63"/>
                <a:gd name="T56" fmla="*/ 15 w 30"/>
                <a:gd name="T57" fmla="*/ 63 h 63"/>
                <a:gd name="T58" fmla="*/ 15 w 30"/>
                <a:gd name="T59" fmla="*/ 63 h 63"/>
                <a:gd name="T60" fmla="*/ 19 w 30"/>
                <a:gd name="T61" fmla="*/ 63 h 63"/>
                <a:gd name="T62" fmla="*/ 19 w 30"/>
                <a:gd name="T63" fmla="*/ 60 h 63"/>
                <a:gd name="T64" fmla="*/ 19 w 30"/>
                <a:gd name="T65" fmla="*/ 56 h 63"/>
                <a:gd name="T66" fmla="*/ 19 w 30"/>
                <a:gd name="T67" fmla="*/ 52 h 63"/>
                <a:gd name="T68" fmla="*/ 19 w 30"/>
                <a:gd name="T69" fmla="*/ 49 h 63"/>
                <a:gd name="T70" fmla="*/ 22 w 30"/>
                <a:gd name="T71" fmla="*/ 41 h 63"/>
                <a:gd name="T72" fmla="*/ 22 w 30"/>
                <a:gd name="T73" fmla="*/ 37 h 63"/>
                <a:gd name="T74" fmla="*/ 26 w 30"/>
                <a:gd name="T75" fmla="*/ 37 h 63"/>
                <a:gd name="T76" fmla="*/ 22 w 30"/>
                <a:gd name="T77" fmla="*/ 37 h 63"/>
                <a:gd name="T78" fmla="*/ 26 w 30"/>
                <a:gd name="T79" fmla="*/ 30 h 63"/>
                <a:gd name="T80" fmla="*/ 26 w 30"/>
                <a:gd name="T81" fmla="*/ 26 h 63"/>
                <a:gd name="T82" fmla="*/ 22 w 30"/>
                <a:gd name="T83" fmla="*/ 23 h 63"/>
                <a:gd name="T84" fmla="*/ 26 w 30"/>
                <a:gd name="T85" fmla="*/ 19 h 63"/>
                <a:gd name="T86" fmla="*/ 26 w 30"/>
                <a:gd name="T87" fmla="*/ 11 h 63"/>
                <a:gd name="T88" fmla="*/ 26 w 30"/>
                <a:gd name="T89" fmla="*/ 8 h 63"/>
                <a:gd name="T90" fmla="*/ 30 w 30"/>
                <a:gd name="T91" fmla="*/ 8 h 63"/>
                <a:gd name="T92" fmla="*/ 30 w 30"/>
                <a:gd name="T93" fmla="*/ 4 h 63"/>
                <a:gd name="T94" fmla="*/ 26 w 30"/>
                <a:gd name="T95" fmla="*/ 4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30" h="63">
                  <a:moveTo>
                    <a:pt x="26" y="4"/>
                  </a:moveTo>
                  <a:lnTo>
                    <a:pt x="26" y="4"/>
                  </a:lnTo>
                  <a:lnTo>
                    <a:pt x="22" y="0"/>
                  </a:lnTo>
                  <a:lnTo>
                    <a:pt x="19" y="0"/>
                  </a:lnTo>
                  <a:lnTo>
                    <a:pt x="19" y="0"/>
                  </a:lnTo>
                  <a:lnTo>
                    <a:pt x="19" y="4"/>
                  </a:lnTo>
                  <a:lnTo>
                    <a:pt x="15" y="4"/>
                  </a:lnTo>
                  <a:lnTo>
                    <a:pt x="11" y="8"/>
                  </a:lnTo>
                  <a:lnTo>
                    <a:pt x="7" y="11"/>
                  </a:lnTo>
                  <a:lnTo>
                    <a:pt x="7" y="15"/>
                  </a:lnTo>
                  <a:lnTo>
                    <a:pt x="7" y="15"/>
                  </a:lnTo>
                  <a:lnTo>
                    <a:pt x="7" y="15"/>
                  </a:lnTo>
                  <a:lnTo>
                    <a:pt x="4" y="23"/>
                  </a:lnTo>
                  <a:lnTo>
                    <a:pt x="0" y="30"/>
                  </a:lnTo>
                  <a:lnTo>
                    <a:pt x="0" y="30"/>
                  </a:lnTo>
                  <a:lnTo>
                    <a:pt x="0" y="30"/>
                  </a:lnTo>
                  <a:lnTo>
                    <a:pt x="0" y="37"/>
                  </a:lnTo>
                  <a:lnTo>
                    <a:pt x="0" y="41"/>
                  </a:lnTo>
                  <a:lnTo>
                    <a:pt x="4" y="45"/>
                  </a:lnTo>
                  <a:lnTo>
                    <a:pt x="4" y="45"/>
                  </a:lnTo>
                  <a:lnTo>
                    <a:pt x="4" y="45"/>
                  </a:lnTo>
                  <a:lnTo>
                    <a:pt x="4" y="49"/>
                  </a:lnTo>
                  <a:lnTo>
                    <a:pt x="4" y="49"/>
                  </a:lnTo>
                  <a:lnTo>
                    <a:pt x="7" y="49"/>
                  </a:lnTo>
                  <a:lnTo>
                    <a:pt x="7" y="52"/>
                  </a:lnTo>
                  <a:lnTo>
                    <a:pt x="11" y="52"/>
                  </a:lnTo>
                  <a:lnTo>
                    <a:pt x="15" y="56"/>
                  </a:lnTo>
                  <a:lnTo>
                    <a:pt x="15" y="60"/>
                  </a:lnTo>
                  <a:lnTo>
                    <a:pt x="15" y="63"/>
                  </a:lnTo>
                  <a:lnTo>
                    <a:pt x="15" y="63"/>
                  </a:lnTo>
                  <a:lnTo>
                    <a:pt x="19" y="63"/>
                  </a:lnTo>
                  <a:lnTo>
                    <a:pt x="19" y="60"/>
                  </a:lnTo>
                  <a:lnTo>
                    <a:pt x="19" y="56"/>
                  </a:lnTo>
                  <a:lnTo>
                    <a:pt x="19" y="52"/>
                  </a:lnTo>
                  <a:lnTo>
                    <a:pt x="19" y="49"/>
                  </a:lnTo>
                  <a:lnTo>
                    <a:pt x="22" y="41"/>
                  </a:lnTo>
                  <a:lnTo>
                    <a:pt x="22" y="37"/>
                  </a:lnTo>
                  <a:lnTo>
                    <a:pt x="26" y="37"/>
                  </a:lnTo>
                  <a:lnTo>
                    <a:pt x="22" y="37"/>
                  </a:lnTo>
                  <a:lnTo>
                    <a:pt x="26" y="30"/>
                  </a:lnTo>
                  <a:lnTo>
                    <a:pt x="26" y="26"/>
                  </a:lnTo>
                  <a:lnTo>
                    <a:pt x="22" y="23"/>
                  </a:lnTo>
                  <a:lnTo>
                    <a:pt x="26" y="19"/>
                  </a:lnTo>
                  <a:lnTo>
                    <a:pt x="26" y="11"/>
                  </a:lnTo>
                  <a:lnTo>
                    <a:pt x="26" y="8"/>
                  </a:lnTo>
                  <a:lnTo>
                    <a:pt x="30" y="8"/>
                  </a:lnTo>
                  <a:lnTo>
                    <a:pt x="30" y="4"/>
                  </a:lnTo>
                  <a:lnTo>
                    <a:pt x="26"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3" name="Freeform 107">
              <a:extLst>
                <a:ext uri="{FF2B5EF4-FFF2-40B4-BE49-F238E27FC236}">
                  <a16:creationId xmlns:a16="http://schemas.microsoft.com/office/drawing/2014/main" xmlns="" id="{FECD503A-93DA-47C9-B008-2B812F905BA9}"/>
                </a:ext>
              </a:extLst>
            </p:cNvPr>
            <p:cNvSpPr>
              <a:spLocks noEditPoints="1"/>
            </p:cNvSpPr>
            <p:nvPr/>
          </p:nvSpPr>
          <p:spPr bwMode="auto">
            <a:xfrm>
              <a:off x="5894195" y="4140480"/>
              <a:ext cx="311701" cy="265349"/>
            </a:xfrm>
            <a:custGeom>
              <a:avLst/>
              <a:gdLst>
                <a:gd name="T0" fmla="*/ 45 w 174"/>
                <a:gd name="T1" fmla="*/ 15 h 152"/>
                <a:gd name="T2" fmla="*/ 49 w 174"/>
                <a:gd name="T3" fmla="*/ 15 h 152"/>
                <a:gd name="T4" fmla="*/ 52 w 174"/>
                <a:gd name="T5" fmla="*/ 11 h 152"/>
                <a:gd name="T6" fmla="*/ 63 w 174"/>
                <a:gd name="T7" fmla="*/ 0 h 152"/>
                <a:gd name="T8" fmla="*/ 71 w 174"/>
                <a:gd name="T9" fmla="*/ 0 h 152"/>
                <a:gd name="T10" fmla="*/ 71 w 174"/>
                <a:gd name="T11" fmla="*/ 11 h 152"/>
                <a:gd name="T12" fmla="*/ 78 w 174"/>
                <a:gd name="T13" fmla="*/ 15 h 152"/>
                <a:gd name="T14" fmla="*/ 86 w 174"/>
                <a:gd name="T15" fmla="*/ 15 h 152"/>
                <a:gd name="T16" fmla="*/ 97 w 174"/>
                <a:gd name="T17" fmla="*/ 15 h 152"/>
                <a:gd name="T18" fmla="*/ 108 w 174"/>
                <a:gd name="T19" fmla="*/ 22 h 152"/>
                <a:gd name="T20" fmla="*/ 111 w 174"/>
                <a:gd name="T21" fmla="*/ 26 h 152"/>
                <a:gd name="T22" fmla="*/ 123 w 174"/>
                <a:gd name="T23" fmla="*/ 29 h 152"/>
                <a:gd name="T24" fmla="*/ 130 w 174"/>
                <a:gd name="T25" fmla="*/ 29 h 152"/>
                <a:gd name="T26" fmla="*/ 134 w 174"/>
                <a:gd name="T27" fmla="*/ 29 h 152"/>
                <a:gd name="T28" fmla="*/ 141 w 174"/>
                <a:gd name="T29" fmla="*/ 22 h 152"/>
                <a:gd name="T30" fmla="*/ 148 w 174"/>
                <a:gd name="T31" fmla="*/ 18 h 152"/>
                <a:gd name="T32" fmla="*/ 156 w 174"/>
                <a:gd name="T33" fmla="*/ 18 h 152"/>
                <a:gd name="T34" fmla="*/ 160 w 174"/>
                <a:gd name="T35" fmla="*/ 22 h 152"/>
                <a:gd name="T36" fmla="*/ 171 w 174"/>
                <a:gd name="T37" fmla="*/ 22 h 152"/>
                <a:gd name="T38" fmla="*/ 160 w 174"/>
                <a:gd name="T39" fmla="*/ 37 h 152"/>
                <a:gd name="T40" fmla="*/ 171 w 174"/>
                <a:gd name="T41" fmla="*/ 104 h 152"/>
                <a:gd name="T42" fmla="*/ 163 w 174"/>
                <a:gd name="T43" fmla="*/ 111 h 152"/>
                <a:gd name="T44" fmla="*/ 160 w 174"/>
                <a:gd name="T45" fmla="*/ 115 h 152"/>
                <a:gd name="T46" fmla="*/ 156 w 174"/>
                <a:gd name="T47" fmla="*/ 115 h 152"/>
                <a:gd name="T48" fmla="*/ 148 w 174"/>
                <a:gd name="T49" fmla="*/ 118 h 152"/>
                <a:gd name="T50" fmla="*/ 148 w 174"/>
                <a:gd name="T51" fmla="*/ 122 h 152"/>
                <a:gd name="T52" fmla="*/ 145 w 174"/>
                <a:gd name="T53" fmla="*/ 126 h 152"/>
                <a:gd name="T54" fmla="*/ 141 w 174"/>
                <a:gd name="T55" fmla="*/ 130 h 152"/>
                <a:gd name="T56" fmla="*/ 141 w 174"/>
                <a:gd name="T57" fmla="*/ 137 h 152"/>
                <a:gd name="T58" fmla="*/ 130 w 174"/>
                <a:gd name="T59" fmla="*/ 148 h 152"/>
                <a:gd name="T60" fmla="*/ 126 w 174"/>
                <a:gd name="T61" fmla="*/ 152 h 152"/>
                <a:gd name="T62" fmla="*/ 104 w 174"/>
                <a:gd name="T63" fmla="*/ 137 h 152"/>
                <a:gd name="T64" fmla="*/ 104 w 174"/>
                <a:gd name="T65" fmla="*/ 133 h 152"/>
                <a:gd name="T66" fmla="*/ 41 w 174"/>
                <a:gd name="T67" fmla="*/ 96 h 152"/>
                <a:gd name="T68" fmla="*/ 41 w 174"/>
                <a:gd name="T69" fmla="*/ 81 h 152"/>
                <a:gd name="T70" fmla="*/ 45 w 174"/>
                <a:gd name="T71" fmla="*/ 74 h 152"/>
                <a:gd name="T72" fmla="*/ 49 w 174"/>
                <a:gd name="T73" fmla="*/ 70 h 152"/>
                <a:gd name="T74" fmla="*/ 52 w 174"/>
                <a:gd name="T75" fmla="*/ 67 h 152"/>
                <a:gd name="T76" fmla="*/ 60 w 174"/>
                <a:gd name="T77" fmla="*/ 63 h 152"/>
                <a:gd name="T78" fmla="*/ 60 w 174"/>
                <a:gd name="T79" fmla="*/ 59 h 152"/>
                <a:gd name="T80" fmla="*/ 63 w 174"/>
                <a:gd name="T81" fmla="*/ 52 h 152"/>
                <a:gd name="T82" fmla="*/ 60 w 174"/>
                <a:gd name="T83" fmla="*/ 44 h 152"/>
                <a:gd name="T84" fmla="*/ 60 w 174"/>
                <a:gd name="T85" fmla="*/ 44 h 152"/>
                <a:gd name="T86" fmla="*/ 56 w 174"/>
                <a:gd name="T87" fmla="*/ 37 h 152"/>
                <a:gd name="T88" fmla="*/ 52 w 174"/>
                <a:gd name="T89" fmla="*/ 29 h 152"/>
                <a:gd name="T90" fmla="*/ 49 w 174"/>
                <a:gd name="T91" fmla="*/ 26 h 152"/>
                <a:gd name="T92" fmla="*/ 49 w 174"/>
                <a:gd name="T93" fmla="*/ 22 h 152"/>
                <a:gd name="T94" fmla="*/ 45 w 174"/>
                <a:gd name="T95" fmla="*/ 18 h 152"/>
                <a:gd name="T96" fmla="*/ 45 w 174"/>
                <a:gd name="T97" fmla="*/ 18 h 152"/>
                <a:gd name="T98" fmla="*/ 0 w 174"/>
                <a:gd name="T99" fmla="*/ 96 h 152"/>
                <a:gd name="T100" fmla="*/ 15 w 174"/>
                <a:gd name="T101" fmla="*/ 96 h 152"/>
                <a:gd name="T102" fmla="*/ 0 w 174"/>
                <a:gd name="T103" fmla="*/ 96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74" h="152">
                  <a:moveTo>
                    <a:pt x="45" y="18"/>
                  </a:moveTo>
                  <a:lnTo>
                    <a:pt x="45" y="15"/>
                  </a:lnTo>
                  <a:lnTo>
                    <a:pt x="49" y="15"/>
                  </a:lnTo>
                  <a:lnTo>
                    <a:pt x="49" y="15"/>
                  </a:lnTo>
                  <a:lnTo>
                    <a:pt x="52" y="11"/>
                  </a:lnTo>
                  <a:lnTo>
                    <a:pt x="52" y="11"/>
                  </a:lnTo>
                  <a:lnTo>
                    <a:pt x="56" y="7"/>
                  </a:lnTo>
                  <a:lnTo>
                    <a:pt x="63" y="0"/>
                  </a:lnTo>
                  <a:lnTo>
                    <a:pt x="67" y="3"/>
                  </a:lnTo>
                  <a:lnTo>
                    <a:pt x="71" y="0"/>
                  </a:lnTo>
                  <a:lnTo>
                    <a:pt x="71" y="0"/>
                  </a:lnTo>
                  <a:lnTo>
                    <a:pt x="71" y="11"/>
                  </a:lnTo>
                  <a:lnTo>
                    <a:pt x="74" y="15"/>
                  </a:lnTo>
                  <a:lnTo>
                    <a:pt x="78" y="15"/>
                  </a:lnTo>
                  <a:lnTo>
                    <a:pt x="82" y="11"/>
                  </a:lnTo>
                  <a:lnTo>
                    <a:pt x="86" y="15"/>
                  </a:lnTo>
                  <a:lnTo>
                    <a:pt x="93" y="15"/>
                  </a:lnTo>
                  <a:lnTo>
                    <a:pt x="97" y="15"/>
                  </a:lnTo>
                  <a:lnTo>
                    <a:pt x="104" y="22"/>
                  </a:lnTo>
                  <a:lnTo>
                    <a:pt x="108" y="22"/>
                  </a:lnTo>
                  <a:lnTo>
                    <a:pt x="111" y="26"/>
                  </a:lnTo>
                  <a:lnTo>
                    <a:pt x="111" y="26"/>
                  </a:lnTo>
                  <a:lnTo>
                    <a:pt x="119" y="26"/>
                  </a:lnTo>
                  <a:lnTo>
                    <a:pt x="123" y="29"/>
                  </a:lnTo>
                  <a:lnTo>
                    <a:pt x="126" y="29"/>
                  </a:lnTo>
                  <a:lnTo>
                    <a:pt x="130" y="29"/>
                  </a:lnTo>
                  <a:lnTo>
                    <a:pt x="134" y="29"/>
                  </a:lnTo>
                  <a:lnTo>
                    <a:pt x="134" y="29"/>
                  </a:lnTo>
                  <a:lnTo>
                    <a:pt x="141" y="22"/>
                  </a:lnTo>
                  <a:lnTo>
                    <a:pt x="141" y="22"/>
                  </a:lnTo>
                  <a:lnTo>
                    <a:pt x="145" y="18"/>
                  </a:lnTo>
                  <a:lnTo>
                    <a:pt x="148" y="18"/>
                  </a:lnTo>
                  <a:lnTo>
                    <a:pt x="148" y="18"/>
                  </a:lnTo>
                  <a:lnTo>
                    <a:pt x="156" y="18"/>
                  </a:lnTo>
                  <a:lnTo>
                    <a:pt x="160" y="18"/>
                  </a:lnTo>
                  <a:lnTo>
                    <a:pt x="160" y="22"/>
                  </a:lnTo>
                  <a:lnTo>
                    <a:pt x="163" y="22"/>
                  </a:lnTo>
                  <a:lnTo>
                    <a:pt x="171" y="22"/>
                  </a:lnTo>
                  <a:lnTo>
                    <a:pt x="174" y="22"/>
                  </a:lnTo>
                  <a:lnTo>
                    <a:pt x="160" y="37"/>
                  </a:lnTo>
                  <a:lnTo>
                    <a:pt x="160" y="93"/>
                  </a:lnTo>
                  <a:lnTo>
                    <a:pt x="171" y="104"/>
                  </a:lnTo>
                  <a:lnTo>
                    <a:pt x="171" y="104"/>
                  </a:lnTo>
                  <a:lnTo>
                    <a:pt x="163" y="111"/>
                  </a:lnTo>
                  <a:lnTo>
                    <a:pt x="163" y="111"/>
                  </a:lnTo>
                  <a:lnTo>
                    <a:pt x="160" y="115"/>
                  </a:lnTo>
                  <a:lnTo>
                    <a:pt x="163" y="115"/>
                  </a:lnTo>
                  <a:lnTo>
                    <a:pt x="156" y="115"/>
                  </a:lnTo>
                  <a:lnTo>
                    <a:pt x="152" y="118"/>
                  </a:lnTo>
                  <a:lnTo>
                    <a:pt x="148" y="118"/>
                  </a:lnTo>
                  <a:lnTo>
                    <a:pt x="148" y="122"/>
                  </a:lnTo>
                  <a:lnTo>
                    <a:pt x="148" y="122"/>
                  </a:lnTo>
                  <a:lnTo>
                    <a:pt x="145" y="126"/>
                  </a:lnTo>
                  <a:lnTo>
                    <a:pt x="145" y="126"/>
                  </a:lnTo>
                  <a:lnTo>
                    <a:pt x="145" y="126"/>
                  </a:lnTo>
                  <a:lnTo>
                    <a:pt x="141" y="130"/>
                  </a:lnTo>
                  <a:lnTo>
                    <a:pt x="141" y="133"/>
                  </a:lnTo>
                  <a:lnTo>
                    <a:pt x="141" y="137"/>
                  </a:lnTo>
                  <a:lnTo>
                    <a:pt x="137" y="141"/>
                  </a:lnTo>
                  <a:lnTo>
                    <a:pt x="130" y="148"/>
                  </a:lnTo>
                  <a:lnTo>
                    <a:pt x="126" y="152"/>
                  </a:lnTo>
                  <a:lnTo>
                    <a:pt x="126" y="152"/>
                  </a:lnTo>
                  <a:lnTo>
                    <a:pt x="108" y="137"/>
                  </a:lnTo>
                  <a:lnTo>
                    <a:pt x="104" y="137"/>
                  </a:lnTo>
                  <a:lnTo>
                    <a:pt x="104" y="133"/>
                  </a:lnTo>
                  <a:lnTo>
                    <a:pt x="104" y="133"/>
                  </a:lnTo>
                  <a:lnTo>
                    <a:pt x="100" y="130"/>
                  </a:lnTo>
                  <a:lnTo>
                    <a:pt x="41" y="96"/>
                  </a:lnTo>
                  <a:lnTo>
                    <a:pt x="37" y="96"/>
                  </a:lnTo>
                  <a:lnTo>
                    <a:pt x="41" y="81"/>
                  </a:lnTo>
                  <a:lnTo>
                    <a:pt x="41" y="78"/>
                  </a:lnTo>
                  <a:lnTo>
                    <a:pt x="45" y="74"/>
                  </a:lnTo>
                  <a:lnTo>
                    <a:pt x="49" y="70"/>
                  </a:lnTo>
                  <a:lnTo>
                    <a:pt x="49" y="70"/>
                  </a:lnTo>
                  <a:lnTo>
                    <a:pt x="52" y="67"/>
                  </a:lnTo>
                  <a:lnTo>
                    <a:pt x="52" y="67"/>
                  </a:lnTo>
                  <a:lnTo>
                    <a:pt x="52" y="63"/>
                  </a:lnTo>
                  <a:lnTo>
                    <a:pt x="60" y="63"/>
                  </a:lnTo>
                  <a:lnTo>
                    <a:pt x="60" y="59"/>
                  </a:lnTo>
                  <a:lnTo>
                    <a:pt x="60" y="59"/>
                  </a:lnTo>
                  <a:lnTo>
                    <a:pt x="63" y="55"/>
                  </a:lnTo>
                  <a:lnTo>
                    <a:pt x="63" y="52"/>
                  </a:lnTo>
                  <a:lnTo>
                    <a:pt x="63" y="48"/>
                  </a:lnTo>
                  <a:lnTo>
                    <a:pt x="60" y="44"/>
                  </a:lnTo>
                  <a:lnTo>
                    <a:pt x="63" y="44"/>
                  </a:lnTo>
                  <a:lnTo>
                    <a:pt x="60" y="44"/>
                  </a:lnTo>
                  <a:lnTo>
                    <a:pt x="56" y="41"/>
                  </a:lnTo>
                  <a:lnTo>
                    <a:pt x="56" y="37"/>
                  </a:lnTo>
                  <a:lnTo>
                    <a:pt x="52" y="33"/>
                  </a:lnTo>
                  <a:lnTo>
                    <a:pt x="52" y="29"/>
                  </a:lnTo>
                  <a:lnTo>
                    <a:pt x="52" y="26"/>
                  </a:lnTo>
                  <a:lnTo>
                    <a:pt x="49" y="26"/>
                  </a:lnTo>
                  <a:lnTo>
                    <a:pt x="49" y="26"/>
                  </a:lnTo>
                  <a:lnTo>
                    <a:pt x="49" y="22"/>
                  </a:lnTo>
                  <a:lnTo>
                    <a:pt x="45" y="18"/>
                  </a:lnTo>
                  <a:lnTo>
                    <a:pt x="45" y="18"/>
                  </a:lnTo>
                  <a:lnTo>
                    <a:pt x="45" y="18"/>
                  </a:lnTo>
                  <a:lnTo>
                    <a:pt x="45" y="18"/>
                  </a:lnTo>
                  <a:lnTo>
                    <a:pt x="45" y="18"/>
                  </a:lnTo>
                  <a:close/>
                  <a:moveTo>
                    <a:pt x="0" y="96"/>
                  </a:moveTo>
                  <a:lnTo>
                    <a:pt x="8" y="96"/>
                  </a:lnTo>
                  <a:lnTo>
                    <a:pt x="15" y="96"/>
                  </a:lnTo>
                  <a:lnTo>
                    <a:pt x="0" y="96"/>
                  </a:lnTo>
                  <a:lnTo>
                    <a:pt x="0" y="9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4" name="Freeform 108">
              <a:extLst>
                <a:ext uri="{FF2B5EF4-FFF2-40B4-BE49-F238E27FC236}">
                  <a16:creationId xmlns:a16="http://schemas.microsoft.com/office/drawing/2014/main" xmlns="" id="{D254070F-94BC-414B-AEC1-B6FB71DC3A12}"/>
                </a:ext>
              </a:extLst>
            </p:cNvPr>
            <p:cNvSpPr/>
            <p:nvPr/>
          </p:nvSpPr>
          <p:spPr bwMode="auto">
            <a:xfrm>
              <a:off x="5835078" y="4171903"/>
              <a:ext cx="171973" cy="150132"/>
            </a:xfrm>
            <a:custGeom>
              <a:avLst/>
              <a:gdLst>
                <a:gd name="T0" fmla="*/ 74 w 96"/>
                <a:gd name="T1" fmla="*/ 60 h 86"/>
                <a:gd name="T2" fmla="*/ 82 w 96"/>
                <a:gd name="T3" fmla="*/ 52 h 86"/>
                <a:gd name="T4" fmla="*/ 85 w 96"/>
                <a:gd name="T5" fmla="*/ 49 h 86"/>
                <a:gd name="T6" fmla="*/ 85 w 96"/>
                <a:gd name="T7" fmla="*/ 45 h 86"/>
                <a:gd name="T8" fmla="*/ 93 w 96"/>
                <a:gd name="T9" fmla="*/ 41 h 86"/>
                <a:gd name="T10" fmla="*/ 96 w 96"/>
                <a:gd name="T11" fmla="*/ 37 h 86"/>
                <a:gd name="T12" fmla="*/ 96 w 96"/>
                <a:gd name="T13" fmla="*/ 30 h 86"/>
                <a:gd name="T14" fmla="*/ 96 w 96"/>
                <a:gd name="T15" fmla="*/ 26 h 86"/>
                <a:gd name="T16" fmla="*/ 89 w 96"/>
                <a:gd name="T17" fmla="*/ 23 h 86"/>
                <a:gd name="T18" fmla="*/ 85 w 96"/>
                <a:gd name="T19" fmla="*/ 15 h 86"/>
                <a:gd name="T20" fmla="*/ 85 w 96"/>
                <a:gd name="T21" fmla="*/ 8 h 86"/>
                <a:gd name="T22" fmla="*/ 82 w 96"/>
                <a:gd name="T23" fmla="*/ 8 h 86"/>
                <a:gd name="T24" fmla="*/ 78 w 96"/>
                <a:gd name="T25" fmla="*/ 0 h 86"/>
                <a:gd name="T26" fmla="*/ 74 w 96"/>
                <a:gd name="T27" fmla="*/ 4 h 86"/>
                <a:gd name="T28" fmla="*/ 67 w 96"/>
                <a:gd name="T29" fmla="*/ 8 h 86"/>
                <a:gd name="T30" fmla="*/ 59 w 96"/>
                <a:gd name="T31" fmla="*/ 4 h 86"/>
                <a:gd name="T32" fmla="*/ 52 w 96"/>
                <a:gd name="T33" fmla="*/ 8 h 86"/>
                <a:gd name="T34" fmla="*/ 48 w 96"/>
                <a:gd name="T35" fmla="*/ 8 h 86"/>
                <a:gd name="T36" fmla="*/ 48 w 96"/>
                <a:gd name="T37" fmla="*/ 11 h 86"/>
                <a:gd name="T38" fmla="*/ 41 w 96"/>
                <a:gd name="T39" fmla="*/ 11 h 86"/>
                <a:gd name="T40" fmla="*/ 37 w 96"/>
                <a:gd name="T41" fmla="*/ 8 h 86"/>
                <a:gd name="T42" fmla="*/ 30 w 96"/>
                <a:gd name="T43" fmla="*/ 8 h 86"/>
                <a:gd name="T44" fmla="*/ 26 w 96"/>
                <a:gd name="T45" fmla="*/ 8 h 86"/>
                <a:gd name="T46" fmla="*/ 26 w 96"/>
                <a:gd name="T47" fmla="*/ 11 h 86"/>
                <a:gd name="T48" fmla="*/ 26 w 96"/>
                <a:gd name="T49" fmla="*/ 11 h 86"/>
                <a:gd name="T50" fmla="*/ 22 w 96"/>
                <a:gd name="T51" fmla="*/ 15 h 86"/>
                <a:gd name="T52" fmla="*/ 22 w 96"/>
                <a:gd name="T53" fmla="*/ 26 h 86"/>
                <a:gd name="T54" fmla="*/ 22 w 96"/>
                <a:gd name="T55" fmla="*/ 30 h 86"/>
                <a:gd name="T56" fmla="*/ 26 w 96"/>
                <a:gd name="T57" fmla="*/ 34 h 86"/>
                <a:gd name="T58" fmla="*/ 19 w 96"/>
                <a:gd name="T59" fmla="*/ 45 h 86"/>
                <a:gd name="T60" fmla="*/ 11 w 96"/>
                <a:gd name="T61" fmla="*/ 52 h 86"/>
                <a:gd name="T62" fmla="*/ 4 w 96"/>
                <a:gd name="T63" fmla="*/ 67 h 86"/>
                <a:gd name="T64" fmla="*/ 4 w 96"/>
                <a:gd name="T65" fmla="*/ 75 h 86"/>
                <a:gd name="T66" fmla="*/ 0 w 96"/>
                <a:gd name="T67" fmla="*/ 86 h 86"/>
                <a:gd name="T68" fmla="*/ 0 w 96"/>
                <a:gd name="T69" fmla="*/ 86 h 86"/>
                <a:gd name="T70" fmla="*/ 7 w 96"/>
                <a:gd name="T71" fmla="*/ 82 h 86"/>
                <a:gd name="T72" fmla="*/ 11 w 96"/>
                <a:gd name="T73" fmla="*/ 86 h 86"/>
                <a:gd name="T74" fmla="*/ 15 w 96"/>
                <a:gd name="T75" fmla="*/ 82 h 86"/>
                <a:gd name="T76" fmla="*/ 15 w 96"/>
                <a:gd name="T77" fmla="*/ 82 h 86"/>
                <a:gd name="T78" fmla="*/ 19 w 96"/>
                <a:gd name="T79" fmla="*/ 82 h 86"/>
                <a:gd name="T80" fmla="*/ 22 w 96"/>
                <a:gd name="T81" fmla="*/ 78 h 86"/>
                <a:gd name="T82" fmla="*/ 33 w 96"/>
                <a:gd name="T83" fmla="*/ 78 h 86"/>
                <a:gd name="T84" fmla="*/ 70 w 96"/>
                <a:gd name="T85" fmla="*/ 78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96" h="86">
                  <a:moveTo>
                    <a:pt x="74" y="63"/>
                  </a:moveTo>
                  <a:lnTo>
                    <a:pt x="74" y="60"/>
                  </a:lnTo>
                  <a:lnTo>
                    <a:pt x="78" y="56"/>
                  </a:lnTo>
                  <a:lnTo>
                    <a:pt x="82" y="52"/>
                  </a:lnTo>
                  <a:lnTo>
                    <a:pt x="82" y="52"/>
                  </a:lnTo>
                  <a:lnTo>
                    <a:pt x="85" y="49"/>
                  </a:lnTo>
                  <a:lnTo>
                    <a:pt x="85" y="49"/>
                  </a:lnTo>
                  <a:lnTo>
                    <a:pt x="85" y="45"/>
                  </a:lnTo>
                  <a:lnTo>
                    <a:pt x="93" y="45"/>
                  </a:lnTo>
                  <a:lnTo>
                    <a:pt x="93" y="41"/>
                  </a:lnTo>
                  <a:lnTo>
                    <a:pt x="93" y="41"/>
                  </a:lnTo>
                  <a:lnTo>
                    <a:pt x="96" y="37"/>
                  </a:lnTo>
                  <a:lnTo>
                    <a:pt x="96" y="34"/>
                  </a:lnTo>
                  <a:lnTo>
                    <a:pt x="96" y="30"/>
                  </a:lnTo>
                  <a:lnTo>
                    <a:pt x="93" y="26"/>
                  </a:lnTo>
                  <a:lnTo>
                    <a:pt x="96" y="26"/>
                  </a:lnTo>
                  <a:lnTo>
                    <a:pt x="93" y="26"/>
                  </a:lnTo>
                  <a:lnTo>
                    <a:pt x="89" y="23"/>
                  </a:lnTo>
                  <a:lnTo>
                    <a:pt x="89" y="19"/>
                  </a:lnTo>
                  <a:lnTo>
                    <a:pt x="85" y="15"/>
                  </a:lnTo>
                  <a:lnTo>
                    <a:pt x="85" y="11"/>
                  </a:lnTo>
                  <a:lnTo>
                    <a:pt x="85" y="8"/>
                  </a:lnTo>
                  <a:lnTo>
                    <a:pt x="82" y="8"/>
                  </a:lnTo>
                  <a:lnTo>
                    <a:pt x="82" y="8"/>
                  </a:lnTo>
                  <a:lnTo>
                    <a:pt x="82" y="4"/>
                  </a:lnTo>
                  <a:lnTo>
                    <a:pt x="78" y="0"/>
                  </a:lnTo>
                  <a:lnTo>
                    <a:pt x="78" y="0"/>
                  </a:lnTo>
                  <a:lnTo>
                    <a:pt x="74" y="4"/>
                  </a:lnTo>
                  <a:lnTo>
                    <a:pt x="70" y="4"/>
                  </a:lnTo>
                  <a:lnTo>
                    <a:pt x="67" y="8"/>
                  </a:lnTo>
                  <a:lnTo>
                    <a:pt x="63" y="4"/>
                  </a:lnTo>
                  <a:lnTo>
                    <a:pt x="59" y="4"/>
                  </a:lnTo>
                  <a:lnTo>
                    <a:pt x="56" y="8"/>
                  </a:lnTo>
                  <a:lnTo>
                    <a:pt x="52" y="8"/>
                  </a:lnTo>
                  <a:lnTo>
                    <a:pt x="52" y="8"/>
                  </a:lnTo>
                  <a:lnTo>
                    <a:pt x="48" y="8"/>
                  </a:lnTo>
                  <a:lnTo>
                    <a:pt x="48" y="8"/>
                  </a:lnTo>
                  <a:lnTo>
                    <a:pt x="48" y="11"/>
                  </a:lnTo>
                  <a:lnTo>
                    <a:pt x="44" y="11"/>
                  </a:lnTo>
                  <a:lnTo>
                    <a:pt x="41" y="11"/>
                  </a:lnTo>
                  <a:lnTo>
                    <a:pt x="41" y="8"/>
                  </a:lnTo>
                  <a:lnTo>
                    <a:pt x="37" y="8"/>
                  </a:lnTo>
                  <a:lnTo>
                    <a:pt x="33" y="8"/>
                  </a:lnTo>
                  <a:lnTo>
                    <a:pt x="30" y="8"/>
                  </a:lnTo>
                  <a:lnTo>
                    <a:pt x="26" y="4"/>
                  </a:lnTo>
                  <a:lnTo>
                    <a:pt x="26" y="8"/>
                  </a:lnTo>
                  <a:lnTo>
                    <a:pt x="26" y="8"/>
                  </a:lnTo>
                  <a:lnTo>
                    <a:pt x="26" y="11"/>
                  </a:lnTo>
                  <a:lnTo>
                    <a:pt x="26" y="11"/>
                  </a:lnTo>
                  <a:lnTo>
                    <a:pt x="26" y="11"/>
                  </a:lnTo>
                  <a:lnTo>
                    <a:pt x="26" y="15"/>
                  </a:lnTo>
                  <a:lnTo>
                    <a:pt x="22" y="15"/>
                  </a:lnTo>
                  <a:lnTo>
                    <a:pt x="22" y="19"/>
                  </a:lnTo>
                  <a:lnTo>
                    <a:pt x="22" y="26"/>
                  </a:lnTo>
                  <a:lnTo>
                    <a:pt x="22" y="30"/>
                  </a:lnTo>
                  <a:lnTo>
                    <a:pt x="22" y="30"/>
                  </a:lnTo>
                  <a:lnTo>
                    <a:pt x="26" y="34"/>
                  </a:lnTo>
                  <a:lnTo>
                    <a:pt x="26" y="34"/>
                  </a:lnTo>
                  <a:lnTo>
                    <a:pt x="26" y="37"/>
                  </a:lnTo>
                  <a:lnTo>
                    <a:pt x="19" y="45"/>
                  </a:lnTo>
                  <a:lnTo>
                    <a:pt x="11" y="52"/>
                  </a:lnTo>
                  <a:lnTo>
                    <a:pt x="11" y="52"/>
                  </a:lnTo>
                  <a:lnTo>
                    <a:pt x="4" y="63"/>
                  </a:lnTo>
                  <a:lnTo>
                    <a:pt x="4" y="67"/>
                  </a:lnTo>
                  <a:lnTo>
                    <a:pt x="4" y="71"/>
                  </a:lnTo>
                  <a:lnTo>
                    <a:pt x="4" y="75"/>
                  </a:lnTo>
                  <a:lnTo>
                    <a:pt x="0" y="82"/>
                  </a:lnTo>
                  <a:lnTo>
                    <a:pt x="0" y="86"/>
                  </a:lnTo>
                  <a:lnTo>
                    <a:pt x="0" y="86"/>
                  </a:lnTo>
                  <a:lnTo>
                    <a:pt x="0" y="86"/>
                  </a:lnTo>
                  <a:lnTo>
                    <a:pt x="4" y="86"/>
                  </a:lnTo>
                  <a:lnTo>
                    <a:pt x="7" y="82"/>
                  </a:lnTo>
                  <a:lnTo>
                    <a:pt x="7" y="82"/>
                  </a:lnTo>
                  <a:lnTo>
                    <a:pt x="11" y="86"/>
                  </a:lnTo>
                  <a:lnTo>
                    <a:pt x="11" y="86"/>
                  </a:lnTo>
                  <a:lnTo>
                    <a:pt x="15" y="82"/>
                  </a:lnTo>
                  <a:lnTo>
                    <a:pt x="15" y="82"/>
                  </a:lnTo>
                  <a:lnTo>
                    <a:pt x="15" y="82"/>
                  </a:lnTo>
                  <a:lnTo>
                    <a:pt x="19" y="82"/>
                  </a:lnTo>
                  <a:lnTo>
                    <a:pt x="19" y="82"/>
                  </a:lnTo>
                  <a:lnTo>
                    <a:pt x="19" y="82"/>
                  </a:lnTo>
                  <a:lnTo>
                    <a:pt x="22" y="78"/>
                  </a:lnTo>
                  <a:lnTo>
                    <a:pt x="33" y="78"/>
                  </a:lnTo>
                  <a:lnTo>
                    <a:pt x="33" y="78"/>
                  </a:lnTo>
                  <a:lnTo>
                    <a:pt x="48" y="78"/>
                  </a:lnTo>
                  <a:lnTo>
                    <a:pt x="70" y="78"/>
                  </a:lnTo>
                  <a:lnTo>
                    <a:pt x="74" y="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5" name="Freeform 109">
              <a:extLst>
                <a:ext uri="{FF2B5EF4-FFF2-40B4-BE49-F238E27FC236}">
                  <a16:creationId xmlns:a16="http://schemas.microsoft.com/office/drawing/2014/main" xmlns="" id="{092105C0-F45D-4301-B33F-7F171B6285E3}"/>
                </a:ext>
              </a:extLst>
            </p:cNvPr>
            <p:cNvSpPr/>
            <p:nvPr/>
          </p:nvSpPr>
          <p:spPr bwMode="auto">
            <a:xfrm>
              <a:off x="5390817" y="3990349"/>
              <a:ext cx="385148" cy="226944"/>
            </a:xfrm>
            <a:custGeom>
              <a:avLst/>
              <a:gdLst>
                <a:gd name="T0" fmla="*/ 137 w 215"/>
                <a:gd name="T1" fmla="*/ 4 h 130"/>
                <a:gd name="T2" fmla="*/ 148 w 215"/>
                <a:gd name="T3" fmla="*/ 19 h 130"/>
                <a:gd name="T4" fmla="*/ 148 w 215"/>
                <a:gd name="T5" fmla="*/ 30 h 130"/>
                <a:gd name="T6" fmla="*/ 155 w 215"/>
                <a:gd name="T7" fmla="*/ 34 h 130"/>
                <a:gd name="T8" fmla="*/ 159 w 215"/>
                <a:gd name="T9" fmla="*/ 41 h 130"/>
                <a:gd name="T10" fmla="*/ 174 w 215"/>
                <a:gd name="T11" fmla="*/ 45 h 130"/>
                <a:gd name="T12" fmla="*/ 181 w 215"/>
                <a:gd name="T13" fmla="*/ 52 h 130"/>
                <a:gd name="T14" fmla="*/ 178 w 215"/>
                <a:gd name="T15" fmla="*/ 56 h 130"/>
                <a:gd name="T16" fmla="*/ 185 w 215"/>
                <a:gd name="T17" fmla="*/ 64 h 130"/>
                <a:gd name="T18" fmla="*/ 196 w 215"/>
                <a:gd name="T19" fmla="*/ 71 h 130"/>
                <a:gd name="T20" fmla="*/ 200 w 215"/>
                <a:gd name="T21" fmla="*/ 78 h 130"/>
                <a:gd name="T22" fmla="*/ 207 w 215"/>
                <a:gd name="T23" fmla="*/ 82 h 130"/>
                <a:gd name="T24" fmla="*/ 215 w 215"/>
                <a:gd name="T25" fmla="*/ 93 h 130"/>
                <a:gd name="T26" fmla="*/ 207 w 215"/>
                <a:gd name="T27" fmla="*/ 89 h 130"/>
                <a:gd name="T28" fmla="*/ 193 w 215"/>
                <a:gd name="T29" fmla="*/ 89 h 130"/>
                <a:gd name="T30" fmla="*/ 185 w 215"/>
                <a:gd name="T31" fmla="*/ 89 h 130"/>
                <a:gd name="T32" fmla="*/ 181 w 215"/>
                <a:gd name="T33" fmla="*/ 89 h 130"/>
                <a:gd name="T34" fmla="*/ 170 w 215"/>
                <a:gd name="T35" fmla="*/ 93 h 130"/>
                <a:gd name="T36" fmla="*/ 167 w 215"/>
                <a:gd name="T37" fmla="*/ 93 h 130"/>
                <a:gd name="T38" fmla="*/ 152 w 215"/>
                <a:gd name="T39" fmla="*/ 97 h 130"/>
                <a:gd name="T40" fmla="*/ 141 w 215"/>
                <a:gd name="T41" fmla="*/ 97 h 130"/>
                <a:gd name="T42" fmla="*/ 130 w 215"/>
                <a:gd name="T43" fmla="*/ 101 h 130"/>
                <a:gd name="T44" fmla="*/ 126 w 215"/>
                <a:gd name="T45" fmla="*/ 104 h 130"/>
                <a:gd name="T46" fmla="*/ 118 w 215"/>
                <a:gd name="T47" fmla="*/ 104 h 130"/>
                <a:gd name="T48" fmla="*/ 104 w 215"/>
                <a:gd name="T49" fmla="*/ 101 h 130"/>
                <a:gd name="T50" fmla="*/ 93 w 215"/>
                <a:gd name="T51" fmla="*/ 97 h 130"/>
                <a:gd name="T52" fmla="*/ 81 w 215"/>
                <a:gd name="T53" fmla="*/ 93 h 130"/>
                <a:gd name="T54" fmla="*/ 74 w 215"/>
                <a:gd name="T55" fmla="*/ 93 h 130"/>
                <a:gd name="T56" fmla="*/ 74 w 215"/>
                <a:gd name="T57" fmla="*/ 101 h 130"/>
                <a:gd name="T58" fmla="*/ 70 w 215"/>
                <a:gd name="T59" fmla="*/ 108 h 130"/>
                <a:gd name="T60" fmla="*/ 67 w 215"/>
                <a:gd name="T61" fmla="*/ 112 h 130"/>
                <a:gd name="T62" fmla="*/ 59 w 215"/>
                <a:gd name="T63" fmla="*/ 112 h 130"/>
                <a:gd name="T64" fmla="*/ 44 w 215"/>
                <a:gd name="T65" fmla="*/ 115 h 130"/>
                <a:gd name="T66" fmla="*/ 30 w 215"/>
                <a:gd name="T67" fmla="*/ 130 h 130"/>
                <a:gd name="T68" fmla="*/ 30 w 215"/>
                <a:gd name="T69" fmla="*/ 123 h 130"/>
                <a:gd name="T70" fmla="*/ 15 w 215"/>
                <a:gd name="T71" fmla="*/ 108 h 130"/>
                <a:gd name="T72" fmla="*/ 4 w 215"/>
                <a:gd name="T73" fmla="*/ 101 h 130"/>
                <a:gd name="T74" fmla="*/ 4 w 215"/>
                <a:gd name="T75" fmla="*/ 82 h 130"/>
                <a:gd name="T76" fmla="*/ 4 w 215"/>
                <a:gd name="T77" fmla="*/ 75 h 130"/>
                <a:gd name="T78" fmla="*/ 15 w 215"/>
                <a:gd name="T79" fmla="*/ 56 h 130"/>
                <a:gd name="T80" fmla="*/ 22 w 215"/>
                <a:gd name="T81" fmla="*/ 52 h 130"/>
                <a:gd name="T82" fmla="*/ 33 w 215"/>
                <a:gd name="T83" fmla="*/ 56 h 130"/>
                <a:gd name="T84" fmla="*/ 37 w 215"/>
                <a:gd name="T85" fmla="*/ 49 h 130"/>
                <a:gd name="T86" fmla="*/ 48 w 215"/>
                <a:gd name="T87" fmla="*/ 52 h 130"/>
                <a:gd name="T88" fmla="*/ 70 w 215"/>
                <a:gd name="T89" fmla="*/ 45 h 130"/>
                <a:gd name="T90" fmla="*/ 74 w 215"/>
                <a:gd name="T91" fmla="*/ 38 h 130"/>
                <a:gd name="T92" fmla="*/ 78 w 215"/>
                <a:gd name="T93" fmla="*/ 30 h 130"/>
                <a:gd name="T94" fmla="*/ 93 w 215"/>
                <a:gd name="T95" fmla="*/ 34 h 130"/>
                <a:gd name="T96" fmla="*/ 107 w 215"/>
                <a:gd name="T97" fmla="*/ 26 h 130"/>
                <a:gd name="T98" fmla="*/ 107 w 215"/>
                <a:gd name="T99" fmla="*/ 19 h 130"/>
                <a:gd name="T100" fmla="*/ 115 w 215"/>
                <a:gd name="T101" fmla="*/ 12 h 130"/>
                <a:gd name="T102" fmla="*/ 122 w 215"/>
                <a:gd name="T103" fmla="*/ 4 h 130"/>
                <a:gd name="T104" fmla="*/ 137 w 215"/>
                <a:gd name="T105" fmla="*/ 0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15" h="130">
                  <a:moveTo>
                    <a:pt x="137" y="0"/>
                  </a:moveTo>
                  <a:lnTo>
                    <a:pt x="137" y="4"/>
                  </a:lnTo>
                  <a:lnTo>
                    <a:pt x="137" y="4"/>
                  </a:lnTo>
                  <a:lnTo>
                    <a:pt x="137" y="4"/>
                  </a:lnTo>
                  <a:lnTo>
                    <a:pt x="141" y="8"/>
                  </a:lnTo>
                  <a:lnTo>
                    <a:pt x="141" y="8"/>
                  </a:lnTo>
                  <a:lnTo>
                    <a:pt x="144" y="15"/>
                  </a:lnTo>
                  <a:lnTo>
                    <a:pt x="148" y="19"/>
                  </a:lnTo>
                  <a:lnTo>
                    <a:pt x="152" y="23"/>
                  </a:lnTo>
                  <a:lnTo>
                    <a:pt x="148" y="26"/>
                  </a:lnTo>
                  <a:lnTo>
                    <a:pt x="148" y="26"/>
                  </a:lnTo>
                  <a:lnTo>
                    <a:pt x="148" y="30"/>
                  </a:lnTo>
                  <a:lnTo>
                    <a:pt x="148" y="34"/>
                  </a:lnTo>
                  <a:lnTo>
                    <a:pt x="148" y="38"/>
                  </a:lnTo>
                  <a:lnTo>
                    <a:pt x="155" y="38"/>
                  </a:lnTo>
                  <a:lnTo>
                    <a:pt x="155" y="34"/>
                  </a:lnTo>
                  <a:lnTo>
                    <a:pt x="159" y="34"/>
                  </a:lnTo>
                  <a:lnTo>
                    <a:pt x="163" y="38"/>
                  </a:lnTo>
                  <a:lnTo>
                    <a:pt x="159" y="38"/>
                  </a:lnTo>
                  <a:lnTo>
                    <a:pt x="159" y="41"/>
                  </a:lnTo>
                  <a:lnTo>
                    <a:pt x="163" y="45"/>
                  </a:lnTo>
                  <a:lnTo>
                    <a:pt x="167" y="45"/>
                  </a:lnTo>
                  <a:lnTo>
                    <a:pt x="170" y="45"/>
                  </a:lnTo>
                  <a:lnTo>
                    <a:pt x="174" y="45"/>
                  </a:lnTo>
                  <a:lnTo>
                    <a:pt x="174" y="49"/>
                  </a:lnTo>
                  <a:lnTo>
                    <a:pt x="178" y="49"/>
                  </a:lnTo>
                  <a:lnTo>
                    <a:pt x="178" y="49"/>
                  </a:lnTo>
                  <a:lnTo>
                    <a:pt x="181" y="52"/>
                  </a:lnTo>
                  <a:lnTo>
                    <a:pt x="181" y="52"/>
                  </a:lnTo>
                  <a:lnTo>
                    <a:pt x="178" y="56"/>
                  </a:lnTo>
                  <a:lnTo>
                    <a:pt x="178" y="56"/>
                  </a:lnTo>
                  <a:lnTo>
                    <a:pt x="178" y="56"/>
                  </a:lnTo>
                  <a:lnTo>
                    <a:pt x="181" y="60"/>
                  </a:lnTo>
                  <a:lnTo>
                    <a:pt x="181" y="60"/>
                  </a:lnTo>
                  <a:lnTo>
                    <a:pt x="185" y="60"/>
                  </a:lnTo>
                  <a:lnTo>
                    <a:pt x="185" y="64"/>
                  </a:lnTo>
                  <a:lnTo>
                    <a:pt x="189" y="60"/>
                  </a:lnTo>
                  <a:lnTo>
                    <a:pt x="193" y="64"/>
                  </a:lnTo>
                  <a:lnTo>
                    <a:pt x="193" y="67"/>
                  </a:lnTo>
                  <a:lnTo>
                    <a:pt x="196" y="71"/>
                  </a:lnTo>
                  <a:lnTo>
                    <a:pt x="196" y="71"/>
                  </a:lnTo>
                  <a:lnTo>
                    <a:pt x="200" y="75"/>
                  </a:lnTo>
                  <a:lnTo>
                    <a:pt x="200" y="75"/>
                  </a:lnTo>
                  <a:lnTo>
                    <a:pt x="200" y="78"/>
                  </a:lnTo>
                  <a:lnTo>
                    <a:pt x="200" y="78"/>
                  </a:lnTo>
                  <a:lnTo>
                    <a:pt x="207" y="78"/>
                  </a:lnTo>
                  <a:lnTo>
                    <a:pt x="211" y="82"/>
                  </a:lnTo>
                  <a:lnTo>
                    <a:pt x="207" y="82"/>
                  </a:lnTo>
                  <a:lnTo>
                    <a:pt x="211" y="86"/>
                  </a:lnTo>
                  <a:lnTo>
                    <a:pt x="211" y="89"/>
                  </a:lnTo>
                  <a:lnTo>
                    <a:pt x="215" y="89"/>
                  </a:lnTo>
                  <a:lnTo>
                    <a:pt x="215" y="93"/>
                  </a:lnTo>
                  <a:lnTo>
                    <a:pt x="215" y="93"/>
                  </a:lnTo>
                  <a:lnTo>
                    <a:pt x="215" y="93"/>
                  </a:lnTo>
                  <a:lnTo>
                    <a:pt x="211" y="89"/>
                  </a:lnTo>
                  <a:lnTo>
                    <a:pt x="207" y="89"/>
                  </a:lnTo>
                  <a:lnTo>
                    <a:pt x="204" y="93"/>
                  </a:lnTo>
                  <a:lnTo>
                    <a:pt x="204" y="93"/>
                  </a:lnTo>
                  <a:lnTo>
                    <a:pt x="196" y="93"/>
                  </a:lnTo>
                  <a:lnTo>
                    <a:pt x="193" y="89"/>
                  </a:lnTo>
                  <a:lnTo>
                    <a:pt x="193" y="89"/>
                  </a:lnTo>
                  <a:lnTo>
                    <a:pt x="189" y="89"/>
                  </a:lnTo>
                  <a:lnTo>
                    <a:pt x="189" y="89"/>
                  </a:lnTo>
                  <a:lnTo>
                    <a:pt x="185" y="89"/>
                  </a:lnTo>
                  <a:lnTo>
                    <a:pt x="181" y="89"/>
                  </a:lnTo>
                  <a:lnTo>
                    <a:pt x="181" y="89"/>
                  </a:lnTo>
                  <a:lnTo>
                    <a:pt x="181" y="89"/>
                  </a:lnTo>
                  <a:lnTo>
                    <a:pt x="181" y="89"/>
                  </a:lnTo>
                  <a:lnTo>
                    <a:pt x="178" y="93"/>
                  </a:lnTo>
                  <a:lnTo>
                    <a:pt x="178" y="93"/>
                  </a:lnTo>
                  <a:lnTo>
                    <a:pt x="174" y="93"/>
                  </a:lnTo>
                  <a:lnTo>
                    <a:pt x="170" y="93"/>
                  </a:lnTo>
                  <a:lnTo>
                    <a:pt x="170" y="93"/>
                  </a:lnTo>
                  <a:lnTo>
                    <a:pt x="167" y="93"/>
                  </a:lnTo>
                  <a:lnTo>
                    <a:pt x="167" y="93"/>
                  </a:lnTo>
                  <a:lnTo>
                    <a:pt x="167" y="93"/>
                  </a:lnTo>
                  <a:lnTo>
                    <a:pt x="167" y="93"/>
                  </a:lnTo>
                  <a:lnTo>
                    <a:pt x="163" y="93"/>
                  </a:lnTo>
                  <a:lnTo>
                    <a:pt x="155" y="93"/>
                  </a:lnTo>
                  <a:lnTo>
                    <a:pt x="152" y="97"/>
                  </a:lnTo>
                  <a:lnTo>
                    <a:pt x="152" y="97"/>
                  </a:lnTo>
                  <a:lnTo>
                    <a:pt x="144" y="97"/>
                  </a:lnTo>
                  <a:lnTo>
                    <a:pt x="144" y="97"/>
                  </a:lnTo>
                  <a:lnTo>
                    <a:pt x="141" y="97"/>
                  </a:lnTo>
                  <a:lnTo>
                    <a:pt x="137" y="97"/>
                  </a:lnTo>
                  <a:lnTo>
                    <a:pt x="133" y="97"/>
                  </a:lnTo>
                  <a:lnTo>
                    <a:pt x="133" y="97"/>
                  </a:lnTo>
                  <a:lnTo>
                    <a:pt x="130" y="101"/>
                  </a:lnTo>
                  <a:lnTo>
                    <a:pt x="130" y="104"/>
                  </a:lnTo>
                  <a:lnTo>
                    <a:pt x="133" y="104"/>
                  </a:lnTo>
                  <a:lnTo>
                    <a:pt x="130" y="104"/>
                  </a:lnTo>
                  <a:lnTo>
                    <a:pt x="126" y="104"/>
                  </a:lnTo>
                  <a:lnTo>
                    <a:pt x="126" y="104"/>
                  </a:lnTo>
                  <a:lnTo>
                    <a:pt x="122" y="104"/>
                  </a:lnTo>
                  <a:lnTo>
                    <a:pt x="118" y="104"/>
                  </a:lnTo>
                  <a:lnTo>
                    <a:pt x="118" y="104"/>
                  </a:lnTo>
                  <a:lnTo>
                    <a:pt x="115" y="104"/>
                  </a:lnTo>
                  <a:lnTo>
                    <a:pt x="111" y="104"/>
                  </a:lnTo>
                  <a:lnTo>
                    <a:pt x="107" y="104"/>
                  </a:lnTo>
                  <a:lnTo>
                    <a:pt x="104" y="101"/>
                  </a:lnTo>
                  <a:lnTo>
                    <a:pt x="100" y="101"/>
                  </a:lnTo>
                  <a:lnTo>
                    <a:pt x="100" y="101"/>
                  </a:lnTo>
                  <a:lnTo>
                    <a:pt x="96" y="97"/>
                  </a:lnTo>
                  <a:lnTo>
                    <a:pt x="93" y="97"/>
                  </a:lnTo>
                  <a:lnTo>
                    <a:pt x="89" y="93"/>
                  </a:lnTo>
                  <a:lnTo>
                    <a:pt x="89" y="93"/>
                  </a:lnTo>
                  <a:lnTo>
                    <a:pt x="85" y="93"/>
                  </a:lnTo>
                  <a:lnTo>
                    <a:pt x="81" y="93"/>
                  </a:lnTo>
                  <a:lnTo>
                    <a:pt x="81" y="93"/>
                  </a:lnTo>
                  <a:lnTo>
                    <a:pt x="81" y="93"/>
                  </a:lnTo>
                  <a:lnTo>
                    <a:pt x="78" y="93"/>
                  </a:lnTo>
                  <a:lnTo>
                    <a:pt x="74" y="93"/>
                  </a:lnTo>
                  <a:lnTo>
                    <a:pt x="74" y="97"/>
                  </a:lnTo>
                  <a:lnTo>
                    <a:pt x="74" y="97"/>
                  </a:lnTo>
                  <a:lnTo>
                    <a:pt x="74" y="101"/>
                  </a:lnTo>
                  <a:lnTo>
                    <a:pt x="74" y="101"/>
                  </a:lnTo>
                  <a:lnTo>
                    <a:pt x="70" y="101"/>
                  </a:lnTo>
                  <a:lnTo>
                    <a:pt x="70" y="101"/>
                  </a:lnTo>
                  <a:lnTo>
                    <a:pt x="70" y="104"/>
                  </a:lnTo>
                  <a:lnTo>
                    <a:pt x="70" y="108"/>
                  </a:lnTo>
                  <a:lnTo>
                    <a:pt x="70" y="108"/>
                  </a:lnTo>
                  <a:lnTo>
                    <a:pt x="70" y="112"/>
                  </a:lnTo>
                  <a:lnTo>
                    <a:pt x="70" y="112"/>
                  </a:lnTo>
                  <a:lnTo>
                    <a:pt x="67" y="112"/>
                  </a:lnTo>
                  <a:lnTo>
                    <a:pt x="67" y="115"/>
                  </a:lnTo>
                  <a:lnTo>
                    <a:pt x="63" y="112"/>
                  </a:lnTo>
                  <a:lnTo>
                    <a:pt x="63" y="112"/>
                  </a:lnTo>
                  <a:lnTo>
                    <a:pt x="59" y="112"/>
                  </a:lnTo>
                  <a:lnTo>
                    <a:pt x="56" y="112"/>
                  </a:lnTo>
                  <a:lnTo>
                    <a:pt x="56" y="112"/>
                  </a:lnTo>
                  <a:lnTo>
                    <a:pt x="52" y="112"/>
                  </a:lnTo>
                  <a:lnTo>
                    <a:pt x="44" y="115"/>
                  </a:lnTo>
                  <a:lnTo>
                    <a:pt x="44" y="115"/>
                  </a:lnTo>
                  <a:lnTo>
                    <a:pt x="41" y="115"/>
                  </a:lnTo>
                  <a:lnTo>
                    <a:pt x="37" y="119"/>
                  </a:lnTo>
                  <a:lnTo>
                    <a:pt x="30" y="130"/>
                  </a:lnTo>
                  <a:lnTo>
                    <a:pt x="30" y="130"/>
                  </a:lnTo>
                  <a:lnTo>
                    <a:pt x="30" y="130"/>
                  </a:lnTo>
                  <a:lnTo>
                    <a:pt x="30" y="127"/>
                  </a:lnTo>
                  <a:lnTo>
                    <a:pt x="30" y="123"/>
                  </a:lnTo>
                  <a:lnTo>
                    <a:pt x="22" y="123"/>
                  </a:lnTo>
                  <a:lnTo>
                    <a:pt x="22" y="119"/>
                  </a:lnTo>
                  <a:lnTo>
                    <a:pt x="18" y="115"/>
                  </a:lnTo>
                  <a:lnTo>
                    <a:pt x="15" y="108"/>
                  </a:lnTo>
                  <a:lnTo>
                    <a:pt x="15" y="108"/>
                  </a:lnTo>
                  <a:lnTo>
                    <a:pt x="11" y="104"/>
                  </a:lnTo>
                  <a:lnTo>
                    <a:pt x="7" y="101"/>
                  </a:lnTo>
                  <a:lnTo>
                    <a:pt x="4" y="101"/>
                  </a:lnTo>
                  <a:lnTo>
                    <a:pt x="4" y="93"/>
                  </a:lnTo>
                  <a:lnTo>
                    <a:pt x="4" y="89"/>
                  </a:lnTo>
                  <a:lnTo>
                    <a:pt x="4" y="86"/>
                  </a:lnTo>
                  <a:lnTo>
                    <a:pt x="4" y="82"/>
                  </a:lnTo>
                  <a:lnTo>
                    <a:pt x="4" y="78"/>
                  </a:lnTo>
                  <a:lnTo>
                    <a:pt x="0" y="75"/>
                  </a:lnTo>
                  <a:lnTo>
                    <a:pt x="4" y="75"/>
                  </a:lnTo>
                  <a:lnTo>
                    <a:pt x="4" y="75"/>
                  </a:lnTo>
                  <a:lnTo>
                    <a:pt x="7" y="71"/>
                  </a:lnTo>
                  <a:lnTo>
                    <a:pt x="11" y="67"/>
                  </a:lnTo>
                  <a:lnTo>
                    <a:pt x="15" y="60"/>
                  </a:lnTo>
                  <a:lnTo>
                    <a:pt x="15" y="56"/>
                  </a:lnTo>
                  <a:lnTo>
                    <a:pt x="18" y="56"/>
                  </a:lnTo>
                  <a:lnTo>
                    <a:pt x="18" y="52"/>
                  </a:lnTo>
                  <a:lnTo>
                    <a:pt x="18" y="52"/>
                  </a:lnTo>
                  <a:lnTo>
                    <a:pt x="22" y="52"/>
                  </a:lnTo>
                  <a:lnTo>
                    <a:pt x="22" y="56"/>
                  </a:lnTo>
                  <a:lnTo>
                    <a:pt x="26" y="56"/>
                  </a:lnTo>
                  <a:lnTo>
                    <a:pt x="30" y="56"/>
                  </a:lnTo>
                  <a:lnTo>
                    <a:pt x="33" y="56"/>
                  </a:lnTo>
                  <a:lnTo>
                    <a:pt x="33" y="52"/>
                  </a:lnTo>
                  <a:lnTo>
                    <a:pt x="33" y="49"/>
                  </a:lnTo>
                  <a:lnTo>
                    <a:pt x="37" y="49"/>
                  </a:lnTo>
                  <a:lnTo>
                    <a:pt x="37" y="49"/>
                  </a:lnTo>
                  <a:lnTo>
                    <a:pt x="41" y="52"/>
                  </a:lnTo>
                  <a:lnTo>
                    <a:pt x="41" y="56"/>
                  </a:lnTo>
                  <a:lnTo>
                    <a:pt x="44" y="52"/>
                  </a:lnTo>
                  <a:lnTo>
                    <a:pt x="48" y="52"/>
                  </a:lnTo>
                  <a:lnTo>
                    <a:pt x="52" y="49"/>
                  </a:lnTo>
                  <a:lnTo>
                    <a:pt x="56" y="49"/>
                  </a:lnTo>
                  <a:lnTo>
                    <a:pt x="67" y="45"/>
                  </a:lnTo>
                  <a:lnTo>
                    <a:pt x="70" y="45"/>
                  </a:lnTo>
                  <a:lnTo>
                    <a:pt x="74" y="41"/>
                  </a:lnTo>
                  <a:lnTo>
                    <a:pt x="78" y="41"/>
                  </a:lnTo>
                  <a:lnTo>
                    <a:pt x="78" y="38"/>
                  </a:lnTo>
                  <a:lnTo>
                    <a:pt x="74" y="38"/>
                  </a:lnTo>
                  <a:lnTo>
                    <a:pt x="74" y="34"/>
                  </a:lnTo>
                  <a:lnTo>
                    <a:pt x="74" y="34"/>
                  </a:lnTo>
                  <a:lnTo>
                    <a:pt x="74" y="30"/>
                  </a:lnTo>
                  <a:lnTo>
                    <a:pt x="78" y="30"/>
                  </a:lnTo>
                  <a:lnTo>
                    <a:pt x="81" y="30"/>
                  </a:lnTo>
                  <a:lnTo>
                    <a:pt x="85" y="34"/>
                  </a:lnTo>
                  <a:lnTo>
                    <a:pt x="89" y="34"/>
                  </a:lnTo>
                  <a:lnTo>
                    <a:pt x="93" y="34"/>
                  </a:lnTo>
                  <a:lnTo>
                    <a:pt x="100" y="30"/>
                  </a:lnTo>
                  <a:lnTo>
                    <a:pt x="104" y="30"/>
                  </a:lnTo>
                  <a:lnTo>
                    <a:pt x="104" y="26"/>
                  </a:lnTo>
                  <a:lnTo>
                    <a:pt x="107" y="26"/>
                  </a:lnTo>
                  <a:lnTo>
                    <a:pt x="104" y="23"/>
                  </a:lnTo>
                  <a:lnTo>
                    <a:pt x="107" y="23"/>
                  </a:lnTo>
                  <a:lnTo>
                    <a:pt x="107" y="19"/>
                  </a:lnTo>
                  <a:lnTo>
                    <a:pt x="107" y="19"/>
                  </a:lnTo>
                  <a:lnTo>
                    <a:pt x="111" y="15"/>
                  </a:lnTo>
                  <a:lnTo>
                    <a:pt x="111" y="15"/>
                  </a:lnTo>
                  <a:lnTo>
                    <a:pt x="115" y="15"/>
                  </a:lnTo>
                  <a:lnTo>
                    <a:pt x="115" y="12"/>
                  </a:lnTo>
                  <a:lnTo>
                    <a:pt x="118" y="12"/>
                  </a:lnTo>
                  <a:lnTo>
                    <a:pt x="118" y="8"/>
                  </a:lnTo>
                  <a:lnTo>
                    <a:pt x="118" y="8"/>
                  </a:lnTo>
                  <a:lnTo>
                    <a:pt x="122" y="4"/>
                  </a:lnTo>
                  <a:lnTo>
                    <a:pt x="126" y="4"/>
                  </a:lnTo>
                  <a:lnTo>
                    <a:pt x="130" y="4"/>
                  </a:lnTo>
                  <a:lnTo>
                    <a:pt x="133" y="4"/>
                  </a:lnTo>
                  <a:lnTo>
                    <a:pt x="137" y="0"/>
                  </a:lnTo>
                  <a:lnTo>
                    <a:pt x="137"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6" name="Freeform 110">
              <a:extLst>
                <a:ext uri="{FF2B5EF4-FFF2-40B4-BE49-F238E27FC236}">
                  <a16:creationId xmlns:a16="http://schemas.microsoft.com/office/drawing/2014/main" xmlns="" id="{6C426DC1-6FCD-4DBA-9945-40CA0A01B5A0}"/>
                </a:ext>
              </a:extLst>
            </p:cNvPr>
            <p:cNvSpPr/>
            <p:nvPr/>
          </p:nvSpPr>
          <p:spPr bwMode="auto">
            <a:xfrm>
              <a:off x="5238550" y="3388075"/>
              <a:ext cx="456803" cy="377075"/>
            </a:xfrm>
            <a:custGeom>
              <a:avLst/>
              <a:gdLst>
                <a:gd name="T0" fmla="*/ 237 w 255"/>
                <a:gd name="T1" fmla="*/ 208 h 216"/>
                <a:gd name="T2" fmla="*/ 248 w 255"/>
                <a:gd name="T3" fmla="*/ 60 h 216"/>
                <a:gd name="T4" fmla="*/ 244 w 255"/>
                <a:gd name="T5" fmla="*/ 49 h 216"/>
                <a:gd name="T6" fmla="*/ 248 w 255"/>
                <a:gd name="T7" fmla="*/ 41 h 216"/>
                <a:gd name="T8" fmla="*/ 244 w 255"/>
                <a:gd name="T9" fmla="*/ 34 h 216"/>
                <a:gd name="T10" fmla="*/ 248 w 255"/>
                <a:gd name="T11" fmla="*/ 23 h 216"/>
                <a:gd name="T12" fmla="*/ 244 w 255"/>
                <a:gd name="T13" fmla="*/ 19 h 216"/>
                <a:gd name="T14" fmla="*/ 237 w 255"/>
                <a:gd name="T15" fmla="*/ 19 h 216"/>
                <a:gd name="T16" fmla="*/ 226 w 255"/>
                <a:gd name="T17" fmla="*/ 15 h 216"/>
                <a:gd name="T18" fmla="*/ 215 w 255"/>
                <a:gd name="T19" fmla="*/ 12 h 216"/>
                <a:gd name="T20" fmla="*/ 215 w 255"/>
                <a:gd name="T21" fmla="*/ 12 h 216"/>
                <a:gd name="T22" fmla="*/ 207 w 255"/>
                <a:gd name="T23" fmla="*/ 4 h 216"/>
                <a:gd name="T24" fmla="*/ 200 w 255"/>
                <a:gd name="T25" fmla="*/ 4 h 216"/>
                <a:gd name="T26" fmla="*/ 196 w 255"/>
                <a:gd name="T27" fmla="*/ 4 h 216"/>
                <a:gd name="T28" fmla="*/ 189 w 255"/>
                <a:gd name="T29" fmla="*/ 4 h 216"/>
                <a:gd name="T30" fmla="*/ 178 w 255"/>
                <a:gd name="T31" fmla="*/ 4 h 216"/>
                <a:gd name="T32" fmla="*/ 166 w 255"/>
                <a:gd name="T33" fmla="*/ 12 h 216"/>
                <a:gd name="T34" fmla="*/ 163 w 255"/>
                <a:gd name="T35" fmla="*/ 19 h 216"/>
                <a:gd name="T36" fmla="*/ 166 w 255"/>
                <a:gd name="T37" fmla="*/ 30 h 216"/>
                <a:gd name="T38" fmla="*/ 166 w 255"/>
                <a:gd name="T39" fmla="*/ 38 h 216"/>
                <a:gd name="T40" fmla="*/ 163 w 255"/>
                <a:gd name="T41" fmla="*/ 45 h 216"/>
                <a:gd name="T42" fmla="*/ 152 w 255"/>
                <a:gd name="T43" fmla="*/ 49 h 216"/>
                <a:gd name="T44" fmla="*/ 141 w 255"/>
                <a:gd name="T45" fmla="*/ 41 h 216"/>
                <a:gd name="T46" fmla="*/ 126 w 255"/>
                <a:gd name="T47" fmla="*/ 34 h 216"/>
                <a:gd name="T48" fmla="*/ 107 w 255"/>
                <a:gd name="T49" fmla="*/ 30 h 216"/>
                <a:gd name="T50" fmla="*/ 100 w 255"/>
                <a:gd name="T51" fmla="*/ 30 h 216"/>
                <a:gd name="T52" fmla="*/ 89 w 255"/>
                <a:gd name="T53" fmla="*/ 19 h 216"/>
                <a:gd name="T54" fmla="*/ 85 w 255"/>
                <a:gd name="T55" fmla="*/ 12 h 216"/>
                <a:gd name="T56" fmla="*/ 70 w 255"/>
                <a:gd name="T57" fmla="*/ 4 h 216"/>
                <a:gd name="T58" fmla="*/ 55 w 255"/>
                <a:gd name="T59" fmla="*/ 4 h 216"/>
                <a:gd name="T60" fmla="*/ 37 w 255"/>
                <a:gd name="T61" fmla="*/ 4 h 216"/>
                <a:gd name="T62" fmla="*/ 29 w 255"/>
                <a:gd name="T63" fmla="*/ 0 h 216"/>
                <a:gd name="T64" fmla="*/ 29 w 255"/>
                <a:gd name="T65" fmla="*/ 8 h 216"/>
                <a:gd name="T66" fmla="*/ 29 w 255"/>
                <a:gd name="T67" fmla="*/ 15 h 216"/>
                <a:gd name="T68" fmla="*/ 18 w 255"/>
                <a:gd name="T69" fmla="*/ 23 h 216"/>
                <a:gd name="T70" fmla="*/ 11 w 255"/>
                <a:gd name="T71" fmla="*/ 23 h 216"/>
                <a:gd name="T72" fmla="*/ 7 w 255"/>
                <a:gd name="T73" fmla="*/ 26 h 216"/>
                <a:gd name="T74" fmla="*/ 11 w 255"/>
                <a:gd name="T75" fmla="*/ 34 h 216"/>
                <a:gd name="T76" fmla="*/ 11 w 255"/>
                <a:gd name="T77" fmla="*/ 38 h 216"/>
                <a:gd name="T78" fmla="*/ 7 w 255"/>
                <a:gd name="T79" fmla="*/ 41 h 216"/>
                <a:gd name="T80" fmla="*/ 4 w 255"/>
                <a:gd name="T81" fmla="*/ 45 h 216"/>
                <a:gd name="T82" fmla="*/ 0 w 255"/>
                <a:gd name="T83" fmla="*/ 45 h 216"/>
                <a:gd name="T84" fmla="*/ 0 w 255"/>
                <a:gd name="T85" fmla="*/ 49 h 216"/>
                <a:gd name="T86" fmla="*/ 0 w 255"/>
                <a:gd name="T87" fmla="*/ 52 h 216"/>
                <a:gd name="T88" fmla="*/ 4 w 255"/>
                <a:gd name="T89" fmla="*/ 67 h 216"/>
                <a:gd name="T90" fmla="*/ 4 w 255"/>
                <a:gd name="T91" fmla="*/ 75 h 216"/>
                <a:gd name="T92" fmla="*/ 7 w 255"/>
                <a:gd name="T93" fmla="*/ 86 h 216"/>
                <a:gd name="T94" fmla="*/ 4 w 255"/>
                <a:gd name="T95" fmla="*/ 97 h 216"/>
                <a:gd name="T96" fmla="*/ 7 w 255"/>
                <a:gd name="T97" fmla="*/ 104 h 216"/>
                <a:gd name="T98" fmla="*/ 0 w 255"/>
                <a:gd name="T99" fmla="*/ 108 h 216"/>
                <a:gd name="T100" fmla="*/ 0 w 255"/>
                <a:gd name="T101" fmla="*/ 112 h 216"/>
                <a:gd name="T102" fmla="*/ 4 w 255"/>
                <a:gd name="T103" fmla="*/ 119 h 216"/>
                <a:gd name="T104" fmla="*/ 7 w 255"/>
                <a:gd name="T105" fmla="*/ 127 h 216"/>
                <a:gd name="T106" fmla="*/ 11 w 255"/>
                <a:gd name="T107" fmla="*/ 130 h 216"/>
                <a:gd name="T108" fmla="*/ 11 w 255"/>
                <a:gd name="T109" fmla="*/ 138 h 216"/>
                <a:gd name="T110" fmla="*/ 15 w 255"/>
                <a:gd name="T111" fmla="*/ 141 h 216"/>
                <a:gd name="T112" fmla="*/ 26 w 255"/>
                <a:gd name="T113" fmla="*/ 141 h 216"/>
                <a:gd name="T114" fmla="*/ 33 w 255"/>
                <a:gd name="T115" fmla="*/ 145 h 216"/>
                <a:gd name="T116" fmla="*/ 37 w 255"/>
                <a:gd name="T117" fmla="*/ 153 h 216"/>
                <a:gd name="T118" fmla="*/ 41 w 255"/>
                <a:gd name="T119" fmla="*/ 156 h 216"/>
                <a:gd name="T120" fmla="*/ 74 w 255"/>
                <a:gd name="T121" fmla="*/ 167 h 216"/>
                <a:gd name="T122" fmla="*/ 237 w 255"/>
                <a:gd name="T123" fmla="*/ 216 h 216"/>
                <a:gd name="T124" fmla="*/ 237 w 255"/>
                <a:gd name="T125" fmla="*/ 216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55" h="216">
                  <a:moveTo>
                    <a:pt x="237" y="216"/>
                  </a:moveTo>
                  <a:lnTo>
                    <a:pt x="237" y="208"/>
                  </a:lnTo>
                  <a:lnTo>
                    <a:pt x="255" y="208"/>
                  </a:lnTo>
                  <a:lnTo>
                    <a:pt x="248" y="60"/>
                  </a:lnTo>
                  <a:lnTo>
                    <a:pt x="244" y="52"/>
                  </a:lnTo>
                  <a:lnTo>
                    <a:pt x="244" y="49"/>
                  </a:lnTo>
                  <a:lnTo>
                    <a:pt x="244" y="45"/>
                  </a:lnTo>
                  <a:lnTo>
                    <a:pt x="248" y="41"/>
                  </a:lnTo>
                  <a:lnTo>
                    <a:pt x="248" y="38"/>
                  </a:lnTo>
                  <a:lnTo>
                    <a:pt x="244" y="34"/>
                  </a:lnTo>
                  <a:lnTo>
                    <a:pt x="248" y="26"/>
                  </a:lnTo>
                  <a:lnTo>
                    <a:pt x="248" y="23"/>
                  </a:lnTo>
                  <a:lnTo>
                    <a:pt x="248" y="19"/>
                  </a:lnTo>
                  <a:lnTo>
                    <a:pt x="244" y="19"/>
                  </a:lnTo>
                  <a:lnTo>
                    <a:pt x="240" y="15"/>
                  </a:lnTo>
                  <a:lnTo>
                    <a:pt x="237" y="19"/>
                  </a:lnTo>
                  <a:lnTo>
                    <a:pt x="226" y="15"/>
                  </a:lnTo>
                  <a:lnTo>
                    <a:pt x="226" y="15"/>
                  </a:lnTo>
                  <a:lnTo>
                    <a:pt x="222" y="15"/>
                  </a:lnTo>
                  <a:lnTo>
                    <a:pt x="215" y="12"/>
                  </a:lnTo>
                  <a:lnTo>
                    <a:pt x="215" y="12"/>
                  </a:lnTo>
                  <a:lnTo>
                    <a:pt x="215" y="12"/>
                  </a:lnTo>
                  <a:lnTo>
                    <a:pt x="215" y="8"/>
                  </a:lnTo>
                  <a:lnTo>
                    <a:pt x="207" y="4"/>
                  </a:lnTo>
                  <a:lnTo>
                    <a:pt x="203" y="4"/>
                  </a:lnTo>
                  <a:lnTo>
                    <a:pt x="200" y="4"/>
                  </a:lnTo>
                  <a:lnTo>
                    <a:pt x="196" y="4"/>
                  </a:lnTo>
                  <a:lnTo>
                    <a:pt x="196" y="4"/>
                  </a:lnTo>
                  <a:lnTo>
                    <a:pt x="192" y="4"/>
                  </a:lnTo>
                  <a:lnTo>
                    <a:pt x="189" y="4"/>
                  </a:lnTo>
                  <a:lnTo>
                    <a:pt x="185" y="4"/>
                  </a:lnTo>
                  <a:lnTo>
                    <a:pt x="178" y="4"/>
                  </a:lnTo>
                  <a:lnTo>
                    <a:pt x="170" y="8"/>
                  </a:lnTo>
                  <a:lnTo>
                    <a:pt x="166" y="12"/>
                  </a:lnTo>
                  <a:lnTo>
                    <a:pt x="166" y="15"/>
                  </a:lnTo>
                  <a:lnTo>
                    <a:pt x="163" y="19"/>
                  </a:lnTo>
                  <a:lnTo>
                    <a:pt x="163" y="26"/>
                  </a:lnTo>
                  <a:lnTo>
                    <a:pt x="166" y="30"/>
                  </a:lnTo>
                  <a:lnTo>
                    <a:pt x="166" y="38"/>
                  </a:lnTo>
                  <a:lnTo>
                    <a:pt x="166" y="38"/>
                  </a:lnTo>
                  <a:lnTo>
                    <a:pt x="163" y="41"/>
                  </a:lnTo>
                  <a:lnTo>
                    <a:pt x="163" y="45"/>
                  </a:lnTo>
                  <a:lnTo>
                    <a:pt x="155" y="49"/>
                  </a:lnTo>
                  <a:lnTo>
                    <a:pt x="152" y="49"/>
                  </a:lnTo>
                  <a:lnTo>
                    <a:pt x="144" y="49"/>
                  </a:lnTo>
                  <a:lnTo>
                    <a:pt x="141" y="41"/>
                  </a:lnTo>
                  <a:lnTo>
                    <a:pt x="133" y="38"/>
                  </a:lnTo>
                  <a:lnTo>
                    <a:pt x="126" y="34"/>
                  </a:lnTo>
                  <a:lnTo>
                    <a:pt x="115" y="30"/>
                  </a:lnTo>
                  <a:lnTo>
                    <a:pt x="107" y="30"/>
                  </a:lnTo>
                  <a:lnTo>
                    <a:pt x="107" y="30"/>
                  </a:lnTo>
                  <a:lnTo>
                    <a:pt x="100" y="30"/>
                  </a:lnTo>
                  <a:lnTo>
                    <a:pt x="96" y="30"/>
                  </a:lnTo>
                  <a:lnTo>
                    <a:pt x="89" y="19"/>
                  </a:lnTo>
                  <a:lnTo>
                    <a:pt x="89" y="15"/>
                  </a:lnTo>
                  <a:lnTo>
                    <a:pt x="85" y="12"/>
                  </a:lnTo>
                  <a:lnTo>
                    <a:pt x="74" y="8"/>
                  </a:lnTo>
                  <a:lnTo>
                    <a:pt x="70" y="4"/>
                  </a:lnTo>
                  <a:lnTo>
                    <a:pt x="63" y="4"/>
                  </a:lnTo>
                  <a:lnTo>
                    <a:pt x="55" y="4"/>
                  </a:lnTo>
                  <a:lnTo>
                    <a:pt x="44" y="4"/>
                  </a:lnTo>
                  <a:lnTo>
                    <a:pt x="37" y="4"/>
                  </a:lnTo>
                  <a:lnTo>
                    <a:pt x="33" y="0"/>
                  </a:lnTo>
                  <a:lnTo>
                    <a:pt x="29" y="0"/>
                  </a:lnTo>
                  <a:lnTo>
                    <a:pt x="29" y="0"/>
                  </a:lnTo>
                  <a:lnTo>
                    <a:pt x="29" y="8"/>
                  </a:lnTo>
                  <a:lnTo>
                    <a:pt x="29" y="8"/>
                  </a:lnTo>
                  <a:lnTo>
                    <a:pt x="29" y="15"/>
                  </a:lnTo>
                  <a:lnTo>
                    <a:pt x="18" y="19"/>
                  </a:lnTo>
                  <a:lnTo>
                    <a:pt x="18" y="23"/>
                  </a:lnTo>
                  <a:lnTo>
                    <a:pt x="15" y="23"/>
                  </a:lnTo>
                  <a:lnTo>
                    <a:pt x="11" y="23"/>
                  </a:lnTo>
                  <a:lnTo>
                    <a:pt x="7" y="26"/>
                  </a:lnTo>
                  <a:lnTo>
                    <a:pt x="7" y="26"/>
                  </a:lnTo>
                  <a:lnTo>
                    <a:pt x="7" y="30"/>
                  </a:lnTo>
                  <a:lnTo>
                    <a:pt x="11" y="34"/>
                  </a:lnTo>
                  <a:lnTo>
                    <a:pt x="11" y="38"/>
                  </a:lnTo>
                  <a:lnTo>
                    <a:pt x="11" y="38"/>
                  </a:lnTo>
                  <a:lnTo>
                    <a:pt x="11" y="41"/>
                  </a:lnTo>
                  <a:lnTo>
                    <a:pt x="7" y="41"/>
                  </a:lnTo>
                  <a:lnTo>
                    <a:pt x="7" y="45"/>
                  </a:lnTo>
                  <a:lnTo>
                    <a:pt x="4" y="45"/>
                  </a:lnTo>
                  <a:lnTo>
                    <a:pt x="4" y="45"/>
                  </a:lnTo>
                  <a:lnTo>
                    <a:pt x="0" y="45"/>
                  </a:lnTo>
                  <a:lnTo>
                    <a:pt x="0" y="45"/>
                  </a:lnTo>
                  <a:lnTo>
                    <a:pt x="0" y="49"/>
                  </a:lnTo>
                  <a:lnTo>
                    <a:pt x="0" y="52"/>
                  </a:lnTo>
                  <a:lnTo>
                    <a:pt x="0" y="52"/>
                  </a:lnTo>
                  <a:lnTo>
                    <a:pt x="4" y="56"/>
                  </a:lnTo>
                  <a:lnTo>
                    <a:pt x="4" y="67"/>
                  </a:lnTo>
                  <a:lnTo>
                    <a:pt x="4" y="71"/>
                  </a:lnTo>
                  <a:lnTo>
                    <a:pt x="4" y="75"/>
                  </a:lnTo>
                  <a:lnTo>
                    <a:pt x="4" y="82"/>
                  </a:lnTo>
                  <a:lnTo>
                    <a:pt x="7" y="86"/>
                  </a:lnTo>
                  <a:lnTo>
                    <a:pt x="4" y="93"/>
                  </a:lnTo>
                  <a:lnTo>
                    <a:pt x="4" y="97"/>
                  </a:lnTo>
                  <a:lnTo>
                    <a:pt x="7" y="101"/>
                  </a:lnTo>
                  <a:lnTo>
                    <a:pt x="7" y="104"/>
                  </a:lnTo>
                  <a:lnTo>
                    <a:pt x="4" y="104"/>
                  </a:lnTo>
                  <a:lnTo>
                    <a:pt x="0" y="108"/>
                  </a:lnTo>
                  <a:lnTo>
                    <a:pt x="0" y="112"/>
                  </a:lnTo>
                  <a:lnTo>
                    <a:pt x="0" y="112"/>
                  </a:lnTo>
                  <a:lnTo>
                    <a:pt x="0" y="112"/>
                  </a:lnTo>
                  <a:lnTo>
                    <a:pt x="4" y="119"/>
                  </a:lnTo>
                  <a:lnTo>
                    <a:pt x="7" y="123"/>
                  </a:lnTo>
                  <a:lnTo>
                    <a:pt x="7" y="127"/>
                  </a:lnTo>
                  <a:lnTo>
                    <a:pt x="11" y="130"/>
                  </a:lnTo>
                  <a:lnTo>
                    <a:pt x="11" y="130"/>
                  </a:lnTo>
                  <a:lnTo>
                    <a:pt x="11" y="134"/>
                  </a:lnTo>
                  <a:lnTo>
                    <a:pt x="11" y="138"/>
                  </a:lnTo>
                  <a:lnTo>
                    <a:pt x="11" y="138"/>
                  </a:lnTo>
                  <a:lnTo>
                    <a:pt x="15" y="141"/>
                  </a:lnTo>
                  <a:lnTo>
                    <a:pt x="22" y="141"/>
                  </a:lnTo>
                  <a:lnTo>
                    <a:pt x="26" y="141"/>
                  </a:lnTo>
                  <a:lnTo>
                    <a:pt x="29" y="141"/>
                  </a:lnTo>
                  <a:lnTo>
                    <a:pt x="33" y="145"/>
                  </a:lnTo>
                  <a:lnTo>
                    <a:pt x="37" y="153"/>
                  </a:lnTo>
                  <a:lnTo>
                    <a:pt x="37" y="153"/>
                  </a:lnTo>
                  <a:lnTo>
                    <a:pt x="41" y="156"/>
                  </a:lnTo>
                  <a:lnTo>
                    <a:pt x="41" y="156"/>
                  </a:lnTo>
                  <a:lnTo>
                    <a:pt x="70" y="164"/>
                  </a:lnTo>
                  <a:lnTo>
                    <a:pt x="74" y="167"/>
                  </a:lnTo>
                  <a:lnTo>
                    <a:pt x="107" y="153"/>
                  </a:lnTo>
                  <a:lnTo>
                    <a:pt x="237" y="216"/>
                  </a:lnTo>
                  <a:lnTo>
                    <a:pt x="237" y="216"/>
                  </a:lnTo>
                  <a:lnTo>
                    <a:pt x="237" y="21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7" name="Freeform 111">
              <a:extLst>
                <a:ext uri="{FF2B5EF4-FFF2-40B4-BE49-F238E27FC236}">
                  <a16:creationId xmlns:a16="http://schemas.microsoft.com/office/drawing/2014/main" xmlns="" id="{F653027A-677A-4A06-93DA-9072CA5B6689}"/>
                </a:ext>
              </a:extLst>
            </p:cNvPr>
            <p:cNvSpPr>
              <a:spLocks noEditPoints="1"/>
            </p:cNvSpPr>
            <p:nvPr/>
          </p:nvSpPr>
          <p:spPr bwMode="auto">
            <a:xfrm>
              <a:off x="5177641" y="3265875"/>
              <a:ext cx="112858" cy="200758"/>
            </a:xfrm>
            <a:custGeom>
              <a:avLst/>
              <a:gdLst>
                <a:gd name="T0" fmla="*/ 38 w 63"/>
                <a:gd name="T1" fmla="*/ 115 h 115"/>
                <a:gd name="T2" fmla="*/ 41 w 63"/>
                <a:gd name="T3" fmla="*/ 115 h 115"/>
                <a:gd name="T4" fmla="*/ 45 w 63"/>
                <a:gd name="T5" fmla="*/ 111 h 115"/>
                <a:gd name="T6" fmla="*/ 45 w 63"/>
                <a:gd name="T7" fmla="*/ 108 h 115"/>
                <a:gd name="T8" fmla="*/ 41 w 63"/>
                <a:gd name="T9" fmla="*/ 100 h 115"/>
                <a:gd name="T10" fmla="*/ 41 w 63"/>
                <a:gd name="T11" fmla="*/ 96 h 115"/>
                <a:gd name="T12" fmla="*/ 49 w 63"/>
                <a:gd name="T13" fmla="*/ 93 h 115"/>
                <a:gd name="T14" fmla="*/ 52 w 63"/>
                <a:gd name="T15" fmla="*/ 89 h 115"/>
                <a:gd name="T16" fmla="*/ 63 w 63"/>
                <a:gd name="T17" fmla="*/ 78 h 115"/>
                <a:gd name="T18" fmla="*/ 63 w 63"/>
                <a:gd name="T19" fmla="*/ 70 h 115"/>
                <a:gd name="T20" fmla="*/ 60 w 63"/>
                <a:gd name="T21" fmla="*/ 70 h 115"/>
                <a:gd name="T22" fmla="*/ 56 w 63"/>
                <a:gd name="T23" fmla="*/ 67 h 115"/>
                <a:gd name="T24" fmla="*/ 52 w 63"/>
                <a:gd name="T25" fmla="*/ 63 h 115"/>
                <a:gd name="T26" fmla="*/ 52 w 63"/>
                <a:gd name="T27" fmla="*/ 63 h 115"/>
                <a:gd name="T28" fmla="*/ 49 w 63"/>
                <a:gd name="T29" fmla="*/ 63 h 115"/>
                <a:gd name="T30" fmla="*/ 45 w 63"/>
                <a:gd name="T31" fmla="*/ 63 h 115"/>
                <a:gd name="T32" fmla="*/ 38 w 63"/>
                <a:gd name="T33" fmla="*/ 56 h 115"/>
                <a:gd name="T34" fmla="*/ 49 w 63"/>
                <a:gd name="T35" fmla="*/ 44 h 115"/>
                <a:gd name="T36" fmla="*/ 52 w 63"/>
                <a:gd name="T37" fmla="*/ 41 h 115"/>
                <a:gd name="T38" fmla="*/ 56 w 63"/>
                <a:gd name="T39" fmla="*/ 37 h 115"/>
                <a:gd name="T40" fmla="*/ 52 w 63"/>
                <a:gd name="T41" fmla="*/ 33 h 115"/>
                <a:gd name="T42" fmla="*/ 49 w 63"/>
                <a:gd name="T43" fmla="*/ 26 h 115"/>
                <a:gd name="T44" fmla="*/ 45 w 63"/>
                <a:gd name="T45" fmla="*/ 19 h 115"/>
                <a:gd name="T46" fmla="*/ 49 w 63"/>
                <a:gd name="T47" fmla="*/ 15 h 115"/>
                <a:gd name="T48" fmla="*/ 52 w 63"/>
                <a:gd name="T49" fmla="*/ 7 h 115"/>
                <a:gd name="T50" fmla="*/ 45 w 63"/>
                <a:gd name="T51" fmla="*/ 11 h 115"/>
                <a:gd name="T52" fmla="*/ 41 w 63"/>
                <a:gd name="T53" fmla="*/ 11 h 115"/>
                <a:gd name="T54" fmla="*/ 38 w 63"/>
                <a:gd name="T55" fmla="*/ 4 h 115"/>
                <a:gd name="T56" fmla="*/ 34 w 63"/>
                <a:gd name="T57" fmla="*/ 0 h 115"/>
                <a:gd name="T58" fmla="*/ 30 w 63"/>
                <a:gd name="T59" fmla="*/ 4 h 115"/>
                <a:gd name="T60" fmla="*/ 26 w 63"/>
                <a:gd name="T61" fmla="*/ 4 h 115"/>
                <a:gd name="T62" fmla="*/ 15 w 63"/>
                <a:gd name="T63" fmla="*/ 7 h 115"/>
                <a:gd name="T64" fmla="*/ 15 w 63"/>
                <a:gd name="T65" fmla="*/ 11 h 115"/>
                <a:gd name="T66" fmla="*/ 15 w 63"/>
                <a:gd name="T67" fmla="*/ 15 h 115"/>
                <a:gd name="T68" fmla="*/ 12 w 63"/>
                <a:gd name="T69" fmla="*/ 30 h 115"/>
                <a:gd name="T70" fmla="*/ 15 w 63"/>
                <a:gd name="T71" fmla="*/ 33 h 115"/>
                <a:gd name="T72" fmla="*/ 15 w 63"/>
                <a:gd name="T73" fmla="*/ 37 h 115"/>
                <a:gd name="T74" fmla="*/ 15 w 63"/>
                <a:gd name="T75" fmla="*/ 41 h 115"/>
                <a:gd name="T76" fmla="*/ 12 w 63"/>
                <a:gd name="T77" fmla="*/ 48 h 115"/>
                <a:gd name="T78" fmla="*/ 8 w 63"/>
                <a:gd name="T79" fmla="*/ 52 h 115"/>
                <a:gd name="T80" fmla="*/ 4 w 63"/>
                <a:gd name="T81" fmla="*/ 56 h 115"/>
                <a:gd name="T82" fmla="*/ 0 w 63"/>
                <a:gd name="T83" fmla="*/ 63 h 115"/>
                <a:gd name="T84" fmla="*/ 4 w 63"/>
                <a:gd name="T85" fmla="*/ 67 h 115"/>
                <a:gd name="T86" fmla="*/ 8 w 63"/>
                <a:gd name="T87" fmla="*/ 70 h 115"/>
                <a:gd name="T88" fmla="*/ 12 w 63"/>
                <a:gd name="T89" fmla="*/ 78 h 115"/>
                <a:gd name="T90" fmla="*/ 19 w 63"/>
                <a:gd name="T91" fmla="*/ 82 h 115"/>
                <a:gd name="T92" fmla="*/ 26 w 63"/>
                <a:gd name="T93" fmla="*/ 85 h 115"/>
                <a:gd name="T94" fmla="*/ 34 w 63"/>
                <a:gd name="T95" fmla="*/ 115 h 115"/>
                <a:gd name="T96" fmla="*/ 49 w 63"/>
                <a:gd name="T97" fmla="*/ 59 h 115"/>
                <a:gd name="T98" fmla="*/ 56 w 63"/>
                <a:gd name="T99" fmla="*/ 59 h 115"/>
                <a:gd name="T100" fmla="*/ 49 w 63"/>
                <a:gd name="T101" fmla="*/ 59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63" h="115">
                  <a:moveTo>
                    <a:pt x="34" y="115"/>
                  </a:moveTo>
                  <a:lnTo>
                    <a:pt x="38" y="115"/>
                  </a:lnTo>
                  <a:lnTo>
                    <a:pt x="38" y="115"/>
                  </a:lnTo>
                  <a:lnTo>
                    <a:pt x="41" y="115"/>
                  </a:lnTo>
                  <a:lnTo>
                    <a:pt x="41" y="111"/>
                  </a:lnTo>
                  <a:lnTo>
                    <a:pt x="45" y="111"/>
                  </a:lnTo>
                  <a:lnTo>
                    <a:pt x="45" y="108"/>
                  </a:lnTo>
                  <a:lnTo>
                    <a:pt x="45" y="108"/>
                  </a:lnTo>
                  <a:lnTo>
                    <a:pt x="45" y="104"/>
                  </a:lnTo>
                  <a:lnTo>
                    <a:pt x="41" y="100"/>
                  </a:lnTo>
                  <a:lnTo>
                    <a:pt x="41" y="96"/>
                  </a:lnTo>
                  <a:lnTo>
                    <a:pt x="41" y="96"/>
                  </a:lnTo>
                  <a:lnTo>
                    <a:pt x="45" y="93"/>
                  </a:lnTo>
                  <a:lnTo>
                    <a:pt x="49" y="93"/>
                  </a:lnTo>
                  <a:lnTo>
                    <a:pt x="52" y="93"/>
                  </a:lnTo>
                  <a:lnTo>
                    <a:pt x="52" y="89"/>
                  </a:lnTo>
                  <a:lnTo>
                    <a:pt x="63" y="85"/>
                  </a:lnTo>
                  <a:lnTo>
                    <a:pt x="63" y="78"/>
                  </a:lnTo>
                  <a:lnTo>
                    <a:pt x="63" y="78"/>
                  </a:lnTo>
                  <a:lnTo>
                    <a:pt x="63" y="70"/>
                  </a:lnTo>
                  <a:lnTo>
                    <a:pt x="63" y="70"/>
                  </a:lnTo>
                  <a:lnTo>
                    <a:pt x="60" y="70"/>
                  </a:lnTo>
                  <a:lnTo>
                    <a:pt x="56" y="67"/>
                  </a:lnTo>
                  <a:lnTo>
                    <a:pt x="56" y="67"/>
                  </a:lnTo>
                  <a:lnTo>
                    <a:pt x="56" y="63"/>
                  </a:lnTo>
                  <a:lnTo>
                    <a:pt x="52" y="63"/>
                  </a:lnTo>
                  <a:lnTo>
                    <a:pt x="52" y="63"/>
                  </a:lnTo>
                  <a:lnTo>
                    <a:pt x="52" y="63"/>
                  </a:lnTo>
                  <a:lnTo>
                    <a:pt x="52" y="67"/>
                  </a:lnTo>
                  <a:lnTo>
                    <a:pt x="49" y="63"/>
                  </a:lnTo>
                  <a:lnTo>
                    <a:pt x="49" y="63"/>
                  </a:lnTo>
                  <a:lnTo>
                    <a:pt x="45" y="63"/>
                  </a:lnTo>
                  <a:lnTo>
                    <a:pt x="41" y="59"/>
                  </a:lnTo>
                  <a:lnTo>
                    <a:pt x="38" y="56"/>
                  </a:lnTo>
                  <a:lnTo>
                    <a:pt x="41" y="52"/>
                  </a:lnTo>
                  <a:lnTo>
                    <a:pt x="49" y="44"/>
                  </a:lnTo>
                  <a:lnTo>
                    <a:pt x="52" y="41"/>
                  </a:lnTo>
                  <a:lnTo>
                    <a:pt x="52" y="41"/>
                  </a:lnTo>
                  <a:lnTo>
                    <a:pt x="52" y="37"/>
                  </a:lnTo>
                  <a:lnTo>
                    <a:pt x="56" y="37"/>
                  </a:lnTo>
                  <a:lnTo>
                    <a:pt x="52" y="33"/>
                  </a:lnTo>
                  <a:lnTo>
                    <a:pt x="52" y="33"/>
                  </a:lnTo>
                  <a:lnTo>
                    <a:pt x="52" y="30"/>
                  </a:lnTo>
                  <a:lnTo>
                    <a:pt x="49" y="26"/>
                  </a:lnTo>
                  <a:lnTo>
                    <a:pt x="45" y="22"/>
                  </a:lnTo>
                  <a:lnTo>
                    <a:pt x="45" y="19"/>
                  </a:lnTo>
                  <a:lnTo>
                    <a:pt x="49" y="15"/>
                  </a:lnTo>
                  <a:lnTo>
                    <a:pt x="49" y="15"/>
                  </a:lnTo>
                  <a:lnTo>
                    <a:pt x="52" y="7"/>
                  </a:lnTo>
                  <a:lnTo>
                    <a:pt x="52" y="7"/>
                  </a:lnTo>
                  <a:lnTo>
                    <a:pt x="52" y="4"/>
                  </a:lnTo>
                  <a:lnTo>
                    <a:pt x="45" y="11"/>
                  </a:lnTo>
                  <a:lnTo>
                    <a:pt x="41" y="11"/>
                  </a:lnTo>
                  <a:lnTo>
                    <a:pt x="41" y="11"/>
                  </a:lnTo>
                  <a:lnTo>
                    <a:pt x="38" y="7"/>
                  </a:lnTo>
                  <a:lnTo>
                    <a:pt x="38" y="4"/>
                  </a:lnTo>
                  <a:lnTo>
                    <a:pt x="38" y="4"/>
                  </a:lnTo>
                  <a:lnTo>
                    <a:pt x="34" y="0"/>
                  </a:lnTo>
                  <a:lnTo>
                    <a:pt x="30" y="0"/>
                  </a:lnTo>
                  <a:lnTo>
                    <a:pt x="30" y="4"/>
                  </a:lnTo>
                  <a:lnTo>
                    <a:pt x="30" y="0"/>
                  </a:lnTo>
                  <a:lnTo>
                    <a:pt x="26" y="4"/>
                  </a:lnTo>
                  <a:lnTo>
                    <a:pt x="19" y="4"/>
                  </a:lnTo>
                  <a:lnTo>
                    <a:pt x="15" y="7"/>
                  </a:lnTo>
                  <a:lnTo>
                    <a:pt x="15" y="7"/>
                  </a:lnTo>
                  <a:lnTo>
                    <a:pt x="15" y="11"/>
                  </a:lnTo>
                  <a:lnTo>
                    <a:pt x="15" y="11"/>
                  </a:lnTo>
                  <a:lnTo>
                    <a:pt x="15" y="15"/>
                  </a:lnTo>
                  <a:lnTo>
                    <a:pt x="15" y="22"/>
                  </a:lnTo>
                  <a:lnTo>
                    <a:pt x="12" y="30"/>
                  </a:lnTo>
                  <a:lnTo>
                    <a:pt x="12" y="33"/>
                  </a:lnTo>
                  <a:lnTo>
                    <a:pt x="15" y="33"/>
                  </a:lnTo>
                  <a:lnTo>
                    <a:pt x="15" y="33"/>
                  </a:lnTo>
                  <a:lnTo>
                    <a:pt x="15" y="37"/>
                  </a:lnTo>
                  <a:lnTo>
                    <a:pt x="12" y="37"/>
                  </a:lnTo>
                  <a:lnTo>
                    <a:pt x="15" y="41"/>
                  </a:lnTo>
                  <a:lnTo>
                    <a:pt x="12" y="41"/>
                  </a:lnTo>
                  <a:lnTo>
                    <a:pt x="12" y="48"/>
                  </a:lnTo>
                  <a:lnTo>
                    <a:pt x="12" y="48"/>
                  </a:lnTo>
                  <a:lnTo>
                    <a:pt x="8" y="52"/>
                  </a:lnTo>
                  <a:lnTo>
                    <a:pt x="8" y="52"/>
                  </a:lnTo>
                  <a:lnTo>
                    <a:pt x="4" y="56"/>
                  </a:lnTo>
                  <a:lnTo>
                    <a:pt x="0" y="63"/>
                  </a:lnTo>
                  <a:lnTo>
                    <a:pt x="0" y="63"/>
                  </a:lnTo>
                  <a:lnTo>
                    <a:pt x="4" y="67"/>
                  </a:lnTo>
                  <a:lnTo>
                    <a:pt x="4" y="67"/>
                  </a:lnTo>
                  <a:lnTo>
                    <a:pt x="4" y="70"/>
                  </a:lnTo>
                  <a:lnTo>
                    <a:pt x="8" y="70"/>
                  </a:lnTo>
                  <a:lnTo>
                    <a:pt x="12" y="74"/>
                  </a:lnTo>
                  <a:lnTo>
                    <a:pt x="12" y="78"/>
                  </a:lnTo>
                  <a:lnTo>
                    <a:pt x="15" y="82"/>
                  </a:lnTo>
                  <a:lnTo>
                    <a:pt x="19" y="82"/>
                  </a:lnTo>
                  <a:lnTo>
                    <a:pt x="19" y="82"/>
                  </a:lnTo>
                  <a:lnTo>
                    <a:pt x="26" y="85"/>
                  </a:lnTo>
                  <a:lnTo>
                    <a:pt x="34" y="115"/>
                  </a:lnTo>
                  <a:lnTo>
                    <a:pt x="34" y="115"/>
                  </a:lnTo>
                  <a:close/>
                  <a:moveTo>
                    <a:pt x="49" y="59"/>
                  </a:moveTo>
                  <a:lnTo>
                    <a:pt x="49" y="59"/>
                  </a:lnTo>
                  <a:lnTo>
                    <a:pt x="52" y="59"/>
                  </a:lnTo>
                  <a:lnTo>
                    <a:pt x="56" y="59"/>
                  </a:lnTo>
                  <a:lnTo>
                    <a:pt x="52" y="63"/>
                  </a:lnTo>
                  <a:lnTo>
                    <a:pt x="49" y="5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8" name="Freeform 112">
              <a:extLst>
                <a:ext uri="{FF2B5EF4-FFF2-40B4-BE49-F238E27FC236}">
                  <a16:creationId xmlns:a16="http://schemas.microsoft.com/office/drawing/2014/main" xmlns="" id="{6C6205D3-E49E-44ED-A06F-0E6DD7802304}"/>
                </a:ext>
              </a:extLst>
            </p:cNvPr>
            <p:cNvSpPr/>
            <p:nvPr/>
          </p:nvSpPr>
          <p:spPr bwMode="auto">
            <a:xfrm>
              <a:off x="4720840" y="3272859"/>
              <a:ext cx="591156" cy="504514"/>
            </a:xfrm>
            <a:custGeom>
              <a:avLst/>
              <a:gdLst>
                <a:gd name="T0" fmla="*/ 326 w 330"/>
                <a:gd name="T1" fmla="*/ 219 h 289"/>
                <a:gd name="T2" fmla="*/ 318 w 330"/>
                <a:gd name="T3" fmla="*/ 207 h 289"/>
                <a:gd name="T4" fmla="*/ 304 w 330"/>
                <a:gd name="T5" fmla="*/ 207 h 289"/>
                <a:gd name="T6" fmla="*/ 300 w 330"/>
                <a:gd name="T7" fmla="*/ 200 h 289"/>
                <a:gd name="T8" fmla="*/ 296 w 330"/>
                <a:gd name="T9" fmla="*/ 193 h 289"/>
                <a:gd name="T10" fmla="*/ 289 w 330"/>
                <a:gd name="T11" fmla="*/ 178 h 289"/>
                <a:gd name="T12" fmla="*/ 289 w 330"/>
                <a:gd name="T13" fmla="*/ 174 h 289"/>
                <a:gd name="T14" fmla="*/ 296 w 330"/>
                <a:gd name="T15" fmla="*/ 167 h 289"/>
                <a:gd name="T16" fmla="*/ 296 w 330"/>
                <a:gd name="T17" fmla="*/ 152 h 289"/>
                <a:gd name="T18" fmla="*/ 293 w 330"/>
                <a:gd name="T19" fmla="*/ 137 h 289"/>
                <a:gd name="T20" fmla="*/ 289 w 330"/>
                <a:gd name="T21" fmla="*/ 118 h 289"/>
                <a:gd name="T22" fmla="*/ 289 w 330"/>
                <a:gd name="T23" fmla="*/ 111 h 289"/>
                <a:gd name="T24" fmla="*/ 274 w 330"/>
                <a:gd name="T25" fmla="*/ 78 h 289"/>
                <a:gd name="T26" fmla="*/ 267 w 330"/>
                <a:gd name="T27" fmla="*/ 70 h 289"/>
                <a:gd name="T28" fmla="*/ 259 w 330"/>
                <a:gd name="T29" fmla="*/ 63 h 289"/>
                <a:gd name="T30" fmla="*/ 255 w 330"/>
                <a:gd name="T31" fmla="*/ 59 h 289"/>
                <a:gd name="T32" fmla="*/ 263 w 330"/>
                <a:gd name="T33" fmla="*/ 48 h 289"/>
                <a:gd name="T34" fmla="*/ 267 w 330"/>
                <a:gd name="T35" fmla="*/ 37 h 289"/>
                <a:gd name="T36" fmla="*/ 270 w 330"/>
                <a:gd name="T37" fmla="*/ 33 h 289"/>
                <a:gd name="T38" fmla="*/ 267 w 330"/>
                <a:gd name="T39" fmla="*/ 29 h 289"/>
                <a:gd name="T40" fmla="*/ 270 w 330"/>
                <a:gd name="T41" fmla="*/ 11 h 289"/>
                <a:gd name="T42" fmla="*/ 270 w 330"/>
                <a:gd name="T43" fmla="*/ 3 h 289"/>
                <a:gd name="T44" fmla="*/ 263 w 330"/>
                <a:gd name="T45" fmla="*/ 3 h 289"/>
                <a:gd name="T46" fmla="*/ 248 w 330"/>
                <a:gd name="T47" fmla="*/ 0 h 289"/>
                <a:gd name="T48" fmla="*/ 241 w 330"/>
                <a:gd name="T49" fmla="*/ 3 h 289"/>
                <a:gd name="T50" fmla="*/ 233 w 330"/>
                <a:gd name="T51" fmla="*/ 0 h 289"/>
                <a:gd name="T52" fmla="*/ 226 w 330"/>
                <a:gd name="T53" fmla="*/ 7 h 289"/>
                <a:gd name="T54" fmla="*/ 218 w 330"/>
                <a:gd name="T55" fmla="*/ 7 h 289"/>
                <a:gd name="T56" fmla="*/ 207 w 330"/>
                <a:gd name="T57" fmla="*/ 3 h 289"/>
                <a:gd name="T58" fmla="*/ 200 w 330"/>
                <a:gd name="T59" fmla="*/ 3 h 289"/>
                <a:gd name="T60" fmla="*/ 193 w 330"/>
                <a:gd name="T61" fmla="*/ 3 h 289"/>
                <a:gd name="T62" fmla="*/ 185 w 330"/>
                <a:gd name="T63" fmla="*/ 7 h 289"/>
                <a:gd name="T64" fmla="*/ 174 w 330"/>
                <a:gd name="T65" fmla="*/ 7 h 289"/>
                <a:gd name="T66" fmla="*/ 159 w 330"/>
                <a:gd name="T67" fmla="*/ 7 h 289"/>
                <a:gd name="T68" fmla="*/ 144 w 330"/>
                <a:gd name="T69" fmla="*/ 15 h 289"/>
                <a:gd name="T70" fmla="*/ 141 w 330"/>
                <a:gd name="T71" fmla="*/ 22 h 289"/>
                <a:gd name="T72" fmla="*/ 133 w 330"/>
                <a:gd name="T73" fmla="*/ 22 h 289"/>
                <a:gd name="T74" fmla="*/ 126 w 330"/>
                <a:gd name="T75" fmla="*/ 22 h 289"/>
                <a:gd name="T76" fmla="*/ 118 w 330"/>
                <a:gd name="T77" fmla="*/ 29 h 289"/>
                <a:gd name="T78" fmla="*/ 107 w 330"/>
                <a:gd name="T79" fmla="*/ 33 h 289"/>
                <a:gd name="T80" fmla="*/ 111 w 330"/>
                <a:gd name="T81" fmla="*/ 40 h 289"/>
                <a:gd name="T82" fmla="*/ 111 w 330"/>
                <a:gd name="T83" fmla="*/ 48 h 289"/>
                <a:gd name="T84" fmla="*/ 115 w 330"/>
                <a:gd name="T85" fmla="*/ 66 h 289"/>
                <a:gd name="T86" fmla="*/ 118 w 330"/>
                <a:gd name="T87" fmla="*/ 74 h 289"/>
                <a:gd name="T88" fmla="*/ 126 w 330"/>
                <a:gd name="T89" fmla="*/ 78 h 289"/>
                <a:gd name="T90" fmla="*/ 122 w 330"/>
                <a:gd name="T91" fmla="*/ 85 h 289"/>
                <a:gd name="T92" fmla="*/ 93 w 330"/>
                <a:gd name="T93" fmla="*/ 92 h 289"/>
                <a:gd name="T94" fmla="*/ 89 w 330"/>
                <a:gd name="T95" fmla="*/ 104 h 289"/>
                <a:gd name="T96" fmla="*/ 59 w 330"/>
                <a:gd name="T97" fmla="*/ 122 h 289"/>
                <a:gd name="T98" fmla="*/ 33 w 330"/>
                <a:gd name="T99" fmla="*/ 130 h 289"/>
                <a:gd name="T100" fmla="*/ 15 w 330"/>
                <a:gd name="T101" fmla="*/ 133 h 289"/>
                <a:gd name="T102" fmla="*/ 0 w 330"/>
                <a:gd name="T103" fmla="*/ 144 h 289"/>
                <a:gd name="T104" fmla="*/ 0 w 330"/>
                <a:gd name="T105" fmla="*/ 159 h 289"/>
                <a:gd name="T106" fmla="*/ 59 w 330"/>
                <a:gd name="T107" fmla="*/ 196 h 289"/>
                <a:gd name="T108" fmla="*/ 170 w 330"/>
                <a:gd name="T109" fmla="*/ 270 h 289"/>
                <a:gd name="T110" fmla="*/ 185 w 330"/>
                <a:gd name="T111" fmla="*/ 274 h 289"/>
                <a:gd name="T112" fmla="*/ 193 w 330"/>
                <a:gd name="T113" fmla="*/ 278 h 289"/>
                <a:gd name="T114" fmla="*/ 193 w 330"/>
                <a:gd name="T115" fmla="*/ 289 h 289"/>
                <a:gd name="T116" fmla="*/ 211 w 330"/>
                <a:gd name="T117" fmla="*/ 289 h 289"/>
                <a:gd name="T118" fmla="*/ 237 w 330"/>
                <a:gd name="T119" fmla="*/ 282 h 289"/>
                <a:gd name="T120" fmla="*/ 330 w 330"/>
                <a:gd name="T121" fmla="*/ 222 h 2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30" h="289">
                  <a:moveTo>
                    <a:pt x="330" y="222"/>
                  </a:moveTo>
                  <a:lnTo>
                    <a:pt x="330" y="222"/>
                  </a:lnTo>
                  <a:lnTo>
                    <a:pt x="326" y="219"/>
                  </a:lnTo>
                  <a:lnTo>
                    <a:pt x="326" y="219"/>
                  </a:lnTo>
                  <a:lnTo>
                    <a:pt x="322" y="211"/>
                  </a:lnTo>
                  <a:lnTo>
                    <a:pt x="318" y="207"/>
                  </a:lnTo>
                  <a:lnTo>
                    <a:pt x="315" y="207"/>
                  </a:lnTo>
                  <a:lnTo>
                    <a:pt x="311" y="207"/>
                  </a:lnTo>
                  <a:lnTo>
                    <a:pt x="304" y="207"/>
                  </a:lnTo>
                  <a:lnTo>
                    <a:pt x="300" y="204"/>
                  </a:lnTo>
                  <a:lnTo>
                    <a:pt x="300" y="204"/>
                  </a:lnTo>
                  <a:lnTo>
                    <a:pt x="300" y="200"/>
                  </a:lnTo>
                  <a:lnTo>
                    <a:pt x="300" y="196"/>
                  </a:lnTo>
                  <a:lnTo>
                    <a:pt x="300" y="196"/>
                  </a:lnTo>
                  <a:lnTo>
                    <a:pt x="296" y="193"/>
                  </a:lnTo>
                  <a:lnTo>
                    <a:pt x="296" y="189"/>
                  </a:lnTo>
                  <a:lnTo>
                    <a:pt x="293" y="185"/>
                  </a:lnTo>
                  <a:lnTo>
                    <a:pt x="289" y="178"/>
                  </a:lnTo>
                  <a:lnTo>
                    <a:pt x="289" y="178"/>
                  </a:lnTo>
                  <a:lnTo>
                    <a:pt x="289" y="178"/>
                  </a:lnTo>
                  <a:lnTo>
                    <a:pt x="289" y="174"/>
                  </a:lnTo>
                  <a:lnTo>
                    <a:pt x="293" y="170"/>
                  </a:lnTo>
                  <a:lnTo>
                    <a:pt x="296" y="170"/>
                  </a:lnTo>
                  <a:lnTo>
                    <a:pt x="296" y="167"/>
                  </a:lnTo>
                  <a:lnTo>
                    <a:pt x="293" y="163"/>
                  </a:lnTo>
                  <a:lnTo>
                    <a:pt x="293" y="159"/>
                  </a:lnTo>
                  <a:lnTo>
                    <a:pt x="296" y="152"/>
                  </a:lnTo>
                  <a:lnTo>
                    <a:pt x="293" y="148"/>
                  </a:lnTo>
                  <a:lnTo>
                    <a:pt x="293" y="141"/>
                  </a:lnTo>
                  <a:lnTo>
                    <a:pt x="293" y="137"/>
                  </a:lnTo>
                  <a:lnTo>
                    <a:pt x="293" y="133"/>
                  </a:lnTo>
                  <a:lnTo>
                    <a:pt x="293" y="122"/>
                  </a:lnTo>
                  <a:lnTo>
                    <a:pt x="289" y="118"/>
                  </a:lnTo>
                  <a:lnTo>
                    <a:pt x="289" y="118"/>
                  </a:lnTo>
                  <a:lnTo>
                    <a:pt x="289" y="115"/>
                  </a:lnTo>
                  <a:lnTo>
                    <a:pt x="289" y="111"/>
                  </a:lnTo>
                  <a:lnTo>
                    <a:pt x="281" y="81"/>
                  </a:lnTo>
                  <a:lnTo>
                    <a:pt x="274" y="78"/>
                  </a:lnTo>
                  <a:lnTo>
                    <a:pt x="274" y="78"/>
                  </a:lnTo>
                  <a:lnTo>
                    <a:pt x="270" y="78"/>
                  </a:lnTo>
                  <a:lnTo>
                    <a:pt x="267" y="74"/>
                  </a:lnTo>
                  <a:lnTo>
                    <a:pt x="267" y="70"/>
                  </a:lnTo>
                  <a:lnTo>
                    <a:pt x="263" y="66"/>
                  </a:lnTo>
                  <a:lnTo>
                    <a:pt x="259" y="66"/>
                  </a:lnTo>
                  <a:lnTo>
                    <a:pt x="259" y="63"/>
                  </a:lnTo>
                  <a:lnTo>
                    <a:pt x="259" y="63"/>
                  </a:lnTo>
                  <a:lnTo>
                    <a:pt x="255" y="59"/>
                  </a:lnTo>
                  <a:lnTo>
                    <a:pt x="255" y="59"/>
                  </a:lnTo>
                  <a:lnTo>
                    <a:pt x="259" y="52"/>
                  </a:lnTo>
                  <a:lnTo>
                    <a:pt x="263" y="48"/>
                  </a:lnTo>
                  <a:lnTo>
                    <a:pt x="263" y="48"/>
                  </a:lnTo>
                  <a:lnTo>
                    <a:pt x="267" y="44"/>
                  </a:lnTo>
                  <a:lnTo>
                    <a:pt x="267" y="44"/>
                  </a:lnTo>
                  <a:lnTo>
                    <a:pt x="267" y="37"/>
                  </a:lnTo>
                  <a:lnTo>
                    <a:pt x="270" y="37"/>
                  </a:lnTo>
                  <a:lnTo>
                    <a:pt x="267" y="33"/>
                  </a:lnTo>
                  <a:lnTo>
                    <a:pt x="270" y="33"/>
                  </a:lnTo>
                  <a:lnTo>
                    <a:pt x="270" y="29"/>
                  </a:lnTo>
                  <a:lnTo>
                    <a:pt x="270" y="29"/>
                  </a:lnTo>
                  <a:lnTo>
                    <a:pt x="267" y="29"/>
                  </a:lnTo>
                  <a:lnTo>
                    <a:pt x="267" y="26"/>
                  </a:lnTo>
                  <a:lnTo>
                    <a:pt x="270" y="18"/>
                  </a:lnTo>
                  <a:lnTo>
                    <a:pt x="270" y="11"/>
                  </a:lnTo>
                  <a:lnTo>
                    <a:pt x="270" y="7"/>
                  </a:lnTo>
                  <a:lnTo>
                    <a:pt x="270" y="7"/>
                  </a:lnTo>
                  <a:lnTo>
                    <a:pt x="270" y="3"/>
                  </a:lnTo>
                  <a:lnTo>
                    <a:pt x="270" y="3"/>
                  </a:lnTo>
                  <a:lnTo>
                    <a:pt x="267" y="3"/>
                  </a:lnTo>
                  <a:lnTo>
                    <a:pt x="263" y="3"/>
                  </a:lnTo>
                  <a:lnTo>
                    <a:pt x="255" y="7"/>
                  </a:lnTo>
                  <a:lnTo>
                    <a:pt x="252" y="3"/>
                  </a:lnTo>
                  <a:lnTo>
                    <a:pt x="248" y="0"/>
                  </a:lnTo>
                  <a:lnTo>
                    <a:pt x="248" y="3"/>
                  </a:lnTo>
                  <a:lnTo>
                    <a:pt x="244" y="3"/>
                  </a:lnTo>
                  <a:lnTo>
                    <a:pt x="241" y="3"/>
                  </a:lnTo>
                  <a:lnTo>
                    <a:pt x="237" y="3"/>
                  </a:lnTo>
                  <a:lnTo>
                    <a:pt x="237" y="0"/>
                  </a:lnTo>
                  <a:lnTo>
                    <a:pt x="233" y="0"/>
                  </a:lnTo>
                  <a:lnTo>
                    <a:pt x="233" y="3"/>
                  </a:lnTo>
                  <a:lnTo>
                    <a:pt x="230" y="3"/>
                  </a:lnTo>
                  <a:lnTo>
                    <a:pt x="226" y="7"/>
                  </a:lnTo>
                  <a:lnTo>
                    <a:pt x="226" y="7"/>
                  </a:lnTo>
                  <a:lnTo>
                    <a:pt x="222" y="7"/>
                  </a:lnTo>
                  <a:lnTo>
                    <a:pt x="218" y="7"/>
                  </a:lnTo>
                  <a:lnTo>
                    <a:pt x="215" y="7"/>
                  </a:lnTo>
                  <a:lnTo>
                    <a:pt x="215" y="3"/>
                  </a:lnTo>
                  <a:lnTo>
                    <a:pt x="207" y="3"/>
                  </a:lnTo>
                  <a:lnTo>
                    <a:pt x="207" y="3"/>
                  </a:lnTo>
                  <a:lnTo>
                    <a:pt x="204" y="3"/>
                  </a:lnTo>
                  <a:lnTo>
                    <a:pt x="200" y="3"/>
                  </a:lnTo>
                  <a:lnTo>
                    <a:pt x="196" y="3"/>
                  </a:lnTo>
                  <a:lnTo>
                    <a:pt x="196" y="3"/>
                  </a:lnTo>
                  <a:lnTo>
                    <a:pt x="193" y="3"/>
                  </a:lnTo>
                  <a:lnTo>
                    <a:pt x="193" y="7"/>
                  </a:lnTo>
                  <a:lnTo>
                    <a:pt x="189" y="7"/>
                  </a:lnTo>
                  <a:lnTo>
                    <a:pt x="185" y="7"/>
                  </a:lnTo>
                  <a:lnTo>
                    <a:pt x="181" y="11"/>
                  </a:lnTo>
                  <a:lnTo>
                    <a:pt x="178" y="11"/>
                  </a:lnTo>
                  <a:lnTo>
                    <a:pt x="174" y="7"/>
                  </a:lnTo>
                  <a:lnTo>
                    <a:pt x="170" y="7"/>
                  </a:lnTo>
                  <a:lnTo>
                    <a:pt x="163" y="11"/>
                  </a:lnTo>
                  <a:lnTo>
                    <a:pt x="159" y="7"/>
                  </a:lnTo>
                  <a:lnTo>
                    <a:pt x="152" y="15"/>
                  </a:lnTo>
                  <a:lnTo>
                    <a:pt x="148" y="15"/>
                  </a:lnTo>
                  <a:lnTo>
                    <a:pt x="144" y="15"/>
                  </a:lnTo>
                  <a:lnTo>
                    <a:pt x="141" y="18"/>
                  </a:lnTo>
                  <a:lnTo>
                    <a:pt x="141" y="18"/>
                  </a:lnTo>
                  <a:lnTo>
                    <a:pt x="141" y="22"/>
                  </a:lnTo>
                  <a:lnTo>
                    <a:pt x="137" y="22"/>
                  </a:lnTo>
                  <a:lnTo>
                    <a:pt x="137" y="22"/>
                  </a:lnTo>
                  <a:lnTo>
                    <a:pt x="133" y="22"/>
                  </a:lnTo>
                  <a:lnTo>
                    <a:pt x="133" y="22"/>
                  </a:lnTo>
                  <a:lnTo>
                    <a:pt x="130" y="22"/>
                  </a:lnTo>
                  <a:lnTo>
                    <a:pt x="126" y="22"/>
                  </a:lnTo>
                  <a:lnTo>
                    <a:pt x="122" y="26"/>
                  </a:lnTo>
                  <a:lnTo>
                    <a:pt x="122" y="26"/>
                  </a:lnTo>
                  <a:lnTo>
                    <a:pt x="118" y="29"/>
                  </a:lnTo>
                  <a:lnTo>
                    <a:pt x="118" y="33"/>
                  </a:lnTo>
                  <a:lnTo>
                    <a:pt x="111" y="33"/>
                  </a:lnTo>
                  <a:lnTo>
                    <a:pt x="107" y="33"/>
                  </a:lnTo>
                  <a:lnTo>
                    <a:pt x="107" y="33"/>
                  </a:lnTo>
                  <a:lnTo>
                    <a:pt x="111" y="37"/>
                  </a:lnTo>
                  <a:lnTo>
                    <a:pt x="111" y="40"/>
                  </a:lnTo>
                  <a:lnTo>
                    <a:pt x="111" y="40"/>
                  </a:lnTo>
                  <a:lnTo>
                    <a:pt x="111" y="44"/>
                  </a:lnTo>
                  <a:lnTo>
                    <a:pt x="111" y="48"/>
                  </a:lnTo>
                  <a:lnTo>
                    <a:pt x="111" y="52"/>
                  </a:lnTo>
                  <a:lnTo>
                    <a:pt x="115" y="55"/>
                  </a:lnTo>
                  <a:lnTo>
                    <a:pt x="115" y="66"/>
                  </a:lnTo>
                  <a:lnTo>
                    <a:pt x="118" y="70"/>
                  </a:lnTo>
                  <a:lnTo>
                    <a:pt x="118" y="74"/>
                  </a:lnTo>
                  <a:lnTo>
                    <a:pt x="118" y="74"/>
                  </a:lnTo>
                  <a:lnTo>
                    <a:pt x="122" y="78"/>
                  </a:lnTo>
                  <a:lnTo>
                    <a:pt x="122" y="78"/>
                  </a:lnTo>
                  <a:lnTo>
                    <a:pt x="126" y="78"/>
                  </a:lnTo>
                  <a:lnTo>
                    <a:pt x="122" y="81"/>
                  </a:lnTo>
                  <a:lnTo>
                    <a:pt x="122" y="81"/>
                  </a:lnTo>
                  <a:lnTo>
                    <a:pt x="122" y="85"/>
                  </a:lnTo>
                  <a:lnTo>
                    <a:pt x="104" y="85"/>
                  </a:lnTo>
                  <a:lnTo>
                    <a:pt x="100" y="85"/>
                  </a:lnTo>
                  <a:lnTo>
                    <a:pt x="93" y="92"/>
                  </a:lnTo>
                  <a:lnTo>
                    <a:pt x="93" y="92"/>
                  </a:lnTo>
                  <a:lnTo>
                    <a:pt x="89" y="96"/>
                  </a:lnTo>
                  <a:lnTo>
                    <a:pt x="89" y="104"/>
                  </a:lnTo>
                  <a:lnTo>
                    <a:pt x="89" y="104"/>
                  </a:lnTo>
                  <a:lnTo>
                    <a:pt x="78" y="111"/>
                  </a:lnTo>
                  <a:lnTo>
                    <a:pt x="59" y="122"/>
                  </a:lnTo>
                  <a:lnTo>
                    <a:pt x="44" y="130"/>
                  </a:lnTo>
                  <a:lnTo>
                    <a:pt x="41" y="130"/>
                  </a:lnTo>
                  <a:lnTo>
                    <a:pt x="33" y="130"/>
                  </a:lnTo>
                  <a:lnTo>
                    <a:pt x="30" y="130"/>
                  </a:lnTo>
                  <a:lnTo>
                    <a:pt x="26" y="130"/>
                  </a:lnTo>
                  <a:lnTo>
                    <a:pt x="15" y="133"/>
                  </a:lnTo>
                  <a:lnTo>
                    <a:pt x="11" y="137"/>
                  </a:lnTo>
                  <a:lnTo>
                    <a:pt x="7" y="141"/>
                  </a:lnTo>
                  <a:lnTo>
                    <a:pt x="0" y="144"/>
                  </a:lnTo>
                  <a:lnTo>
                    <a:pt x="0" y="155"/>
                  </a:lnTo>
                  <a:lnTo>
                    <a:pt x="0" y="155"/>
                  </a:lnTo>
                  <a:lnTo>
                    <a:pt x="0" y="159"/>
                  </a:lnTo>
                  <a:lnTo>
                    <a:pt x="0" y="159"/>
                  </a:lnTo>
                  <a:lnTo>
                    <a:pt x="0" y="159"/>
                  </a:lnTo>
                  <a:lnTo>
                    <a:pt x="59" y="196"/>
                  </a:lnTo>
                  <a:lnTo>
                    <a:pt x="59" y="196"/>
                  </a:lnTo>
                  <a:lnTo>
                    <a:pt x="167" y="263"/>
                  </a:lnTo>
                  <a:lnTo>
                    <a:pt x="170" y="270"/>
                  </a:lnTo>
                  <a:lnTo>
                    <a:pt x="174" y="270"/>
                  </a:lnTo>
                  <a:lnTo>
                    <a:pt x="178" y="270"/>
                  </a:lnTo>
                  <a:lnTo>
                    <a:pt x="185" y="274"/>
                  </a:lnTo>
                  <a:lnTo>
                    <a:pt x="185" y="274"/>
                  </a:lnTo>
                  <a:lnTo>
                    <a:pt x="189" y="278"/>
                  </a:lnTo>
                  <a:lnTo>
                    <a:pt x="193" y="278"/>
                  </a:lnTo>
                  <a:lnTo>
                    <a:pt x="193" y="282"/>
                  </a:lnTo>
                  <a:lnTo>
                    <a:pt x="193" y="285"/>
                  </a:lnTo>
                  <a:lnTo>
                    <a:pt x="193" y="289"/>
                  </a:lnTo>
                  <a:lnTo>
                    <a:pt x="196" y="289"/>
                  </a:lnTo>
                  <a:lnTo>
                    <a:pt x="204" y="289"/>
                  </a:lnTo>
                  <a:lnTo>
                    <a:pt x="211" y="289"/>
                  </a:lnTo>
                  <a:lnTo>
                    <a:pt x="211" y="289"/>
                  </a:lnTo>
                  <a:lnTo>
                    <a:pt x="211" y="289"/>
                  </a:lnTo>
                  <a:lnTo>
                    <a:pt x="237" y="282"/>
                  </a:lnTo>
                  <a:lnTo>
                    <a:pt x="255" y="267"/>
                  </a:lnTo>
                  <a:lnTo>
                    <a:pt x="330" y="222"/>
                  </a:lnTo>
                  <a:lnTo>
                    <a:pt x="330" y="22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9" name="Freeform 113">
              <a:extLst>
                <a:ext uri="{FF2B5EF4-FFF2-40B4-BE49-F238E27FC236}">
                  <a16:creationId xmlns:a16="http://schemas.microsoft.com/office/drawing/2014/main" xmlns="" id="{57C28456-2AEE-4DD1-BD97-F4E8715D8E02}"/>
                </a:ext>
              </a:extLst>
            </p:cNvPr>
            <p:cNvSpPr/>
            <p:nvPr/>
          </p:nvSpPr>
          <p:spPr bwMode="auto">
            <a:xfrm>
              <a:off x="4600815" y="3304280"/>
              <a:ext cx="345737" cy="239164"/>
            </a:xfrm>
            <a:custGeom>
              <a:avLst/>
              <a:gdLst>
                <a:gd name="T0" fmla="*/ 67 w 193"/>
                <a:gd name="T1" fmla="*/ 126 h 137"/>
                <a:gd name="T2" fmla="*/ 78 w 193"/>
                <a:gd name="T3" fmla="*/ 119 h 137"/>
                <a:gd name="T4" fmla="*/ 93 w 193"/>
                <a:gd name="T5" fmla="*/ 112 h 137"/>
                <a:gd name="T6" fmla="*/ 100 w 193"/>
                <a:gd name="T7" fmla="*/ 112 h 137"/>
                <a:gd name="T8" fmla="*/ 111 w 193"/>
                <a:gd name="T9" fmla="*/ 112 h 137"/>
                <a:gd name="T10" fmla="*/ 145 w 193"/>
                <a:gd name="T11" fmla="*/ 93 h 137"/>
                <a:gd name="T12" fmla="*/ 156 w 193"/>
                <a:gd name="T13" fmla="*/ 86 h 137"/>
                <a:gd name="T14" fmla="*/ 160 w 193"/>
                <a:gd name="T15" fmla="*/ 74 h 137"/>
                <a:gd name="T16" fmla="*/ 167 w 193"/>
                <a:gd name="T17" fmla="*/ 67 h 137"/>
                <a:gd name="T18" fmla="*/ 189 w 193"/>
                <a:gd name="T19" fmla="*/ 67 h 137"/>
                <a:gd name="T20" fmla="*/ 189 w 193"/>
                <a:gd name="T21" fmla="*/ 63 h 137"/>
                <a:gd name="T22" fmla="*/ 189 w 193"/>
                <a:gd name="T23" fmla="*/ 60 h 137"/>
                <a:gd name="T24" fmla="*/ 185 w 193"/>
                <a:gd name="T25" fmla="*/ 56 h 137"/>
                <a:gd name="T26" fmla="*/ 185 w 193"/>
                <a:gd name="T27" fmla="*/ 52 h 137"/>
                <a:gd name="T28" fmla="*/ 182 w 193"/>
                <a:gd name="T29" fmla="*/ 37 h 137"/>
                <a:gd name="T30" fmla="*/ 178 w 193"/>
                <a:gd name="T31" fmla="*/ 30 h 137"/>
                <a:gd name="T32" fmla="*/ 178 w 193"/>
                <a:gd name="T33" fmla="*/ 22 h 137"/>
                <a:gd name="T34" fmla="*/ 178 w 193"/>
                <a:gd name="T35" fmla="*/ 19 h 137"/>
                <a:gd name="T36" fmla="*/ 174 w 193"/>
                <a:gd name="T37" fmla="*/ 15 h 137"/>
                <a:gd name="T38" fmla="*/ 163 w 193"/>
                <a:gd name="T39" fmla="*/ 15 h 137"/>
                <a:gd name="T40" fmla="*/ 160 w 193"/>
                <a:gd name="T41" fmla="*/ 11 h 137"/>
                <a:gd name="T42" fmla="*/ 160 w 193"/>
                <a:gd name="T43" fmla="*/ 11 h 137"/>
                <a:gd name="T44" fmla="*/ 152 w 193"/>
                <a:gd name="T45" fmla="*/ 15 h 137"/>
                <a:gd name="T46" fmla="*/ 141 w 193"/>
                <a:gd name="T47" fmla="*/ 11 h 137"/>
                <a:gd name="T48" fmla="*/ 134 w 193"/>
                <a:gd name="T49" fmla="*/ 15 h 137"/>
                <a:gd name="T50" fmla="*/ 126 w 193"/>
                <a:gd name="T51" fmla="*/ 8 h 137"/>
                <a:gd name="T52" fmla="*/ 123 w 193"/>
                <a:gd name="T53" fmla="*/ 4 h 137"/>
                <a:gd name="T54" fmla="*/ 123 w 193"/>
                <a:gd name="T55" fmla="*/ 4 h 137"/>
                <a:gd name="T56" fmla="*/ 119 w 193"/>
                <a:gd name="T57" fmla="*/ 4 h 137"/>
                <a:gd name="T58" fmla="*/ 115 w 193"/>
                <a:gd name="T59" fmla="*/ 4 h 137"/>
                <a:gd name="T60" fmla="*/ 111 w 193"/>
                <a:gd name="T61" fmla="*/ 15 h 137"/>
                <a:gd name="T62" fmla="*/ 108 w 193"/>
                <a:gd name="T63" fmla="*/ 26 h 137"/>
                <a:gd name="T64" fmla="*/ 97 w 193"/>
                <a:gd name="T65" fmla="*/ 37 h 137"/>
                <a:gd name="T66" fmla="*/ 93 w 193"/>
                <a:gd name="T67" fmla="*/ 37 h 137"/>
                <a:gd name="T68" fmla="*/ 82 w 193"/>
                <a:gd name="T69" fmla="*/ 45 h 137"/>
                <a:gd name="T70" fmla="*/ 74 w 193"/>
                <a:gd name="T71" fmla="*/ 48 h 137"/>
                <a:gd name="T72" fmla="*/ 67 w 193"/>
                <a:gd name="T73" fmla="*/ 52 h 137"/>
                <a:gd name="T74" fmla="*/ 63 w 193"/>
                <a:gd name="T75" fmla="*/ 63 h 137"/>
                <a:gd name="T76" fmla="*/ 56 w 193"/>
                <a:gd name="T77" fmla="*/ 71 h 137"/>
                <a:gd name="T78" fmla="*/ 52 w 193"/>
                <a:gd name="T79" fmla="*/ 82 h 137"/>
                <a:gd name="T80" fmla="*/ 52 w 193"/>
                <a:gd name="T81" fmla="*/ 93 h 137"/>
                <a:gd name="T82" fmla="*/ 56 w 193"/>
                <a:gd name="T83" fmla="*/ 97 h 137"/>
                <a:gd name="T84" fmla="*/ 45 w 193"/>
                <a:gd name="T85" fmla="*/ 112 h 137"/>
                <a:gd name="T86" fmla="*/ 37 w 193"/>
                <a:gd name="T87" fmla="*/ 119 h 137"/>
                <a:gd name="T88" fmla="*/ 23 w 193"/>
                <a:gd name="T89" fmla="*/ 130 h 137"/>
                <a:gd name="T90" fmla="*/ 0 w 193"/>
                <a:gd name="T91" fmla="*/ 137 h 137"/>
                <a:gd name="T92" fmla="*/ 67 w 193"/>
                <a:gd name="T93" fmla="*/ 137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93" h="137">
                  <a:moveTo>
                    <a:pt x="67" y="137"/>
                  </a:moveTo>
                  <a:lnTo>
                    <a:pt x="67" y="126"/>
                  </a:lnTo>
                  <a:lnTo>
                    <a:pt x="74" y="123"/>
                  </a:lnTo>
                  <a:lnTo>
                    <a:pt x="78" y="119"/>
                  </a:lnTo>
                  <a:lnTo>
                    <a:pt x="82" y="115"/>
                  </a:lnTo>
                  <a:lnTo>
                    <a:pt x="93" y="112"/>
                  </a:lnTo>
                  <a:lnTo>
                    <a:pt x="97" y="112"/>
                  </a:lnTo>
                  <a:lnTo>
                    <a:pt x="100" y="112"/>
                  </a:lnTo>
                  <a:lnTo>
                    <a:pt x="108" y="112"/>
                  </a:lnTo>
                  <a:lnTo>
                    <a:pt x="111" y="112"/>
                  </a:lnTo>
                  <a:lnTo>
                    <a:pt x="126" y="104"/>
                  </a:lnTo>
                  <a:lnTo>
                    <a:pt x="145" y="93"/>
                  </a:lnTo>
                  <a:lnTo>
                    <a:pt x="156" y="86"/>
                  </a:lnTo>
                  <a:lnTo>
                    <a:pt x="156" y="86"/>
                  </a:lnTo>
                  <a:lnTo>
                    <a:pt x="156" y="78"/>
                  </a:lnTo>
                  <a:lnTo>
                    <a:pt x="160" y="74"/>
                  </a:lnTo>
                  <a:lnTo>
                    <a:pt x="160" y="74"/>
                  </a:lnTo>
                  <a:lnTo>
                    <a:pt x="167" y="67"/>
                  </a:lnTo>
                  <a:lnTo>
                    <a:pt x="171" y="67"/>
                  </a:lnTo>
                  <a:lnTo>
                    <a:pt x="189" y="67"/>
                  </a:lnTo>
                  <a:lnTo>
                    <a:pt x="189" y="63"/>
                  </a:lnTo>
                  <a:lnTo>
                    <a:pt x="189" y="63"/>
                  </a:lnTo>
                  <a:lnTo>
                    <a:pt x="193" y="60"/>
                  </a:lnTo>
                  <a:lnTo>
                    <a:pt x="189" y="60"/>
                  </a:lnTo>
                  <a:lnTo>
                    <a:pt x="189" y="60"/>
                  </a:lnTo>
                  <a:lnTo>
                    <a:pt x="185" y="56"/>
                  </a:lnTo>
                  <a:lnTo>
                    <a:pt x="185" y="56"/>
                  </a:lnTo>
                  <a:lnTo>
                    <a:pt x="185" y="52"/>
                  </a:lnTo>
                  <a:lnTo>
                    <a:pt x="182" y="48"/>
                  </a:lnTo>
                  <a:lnTo>
                    <a:pt x="182" y="37"/>
                  </a:lnTo>
                  <a:lnTo>
                    <a:pt x="178" y="34"/>
                  </a:lnTo>
                  <a:lnTo>
                    <a:pt x="178" y="30"/>
                  </a:lnTo>
                  <a:lnTo>
                    <a:pt x="178" y="26"/>
                  </a:lnTo>
                  <a:lnTo>
                    <a:pt x="178" y="22"/>
                  </a:lnTo>
                  <a:lnTo>
                    <a:pt x="178" y="22"/>
                  </a:lnTo>
                  <a:lnTo>
                    <a:pt x="178" y="19"/>
                  </a:lnTo>
                  <a:lnTo>
                    <a:pt x="174" y="15"/>
                  </a:lnTo>
                  <a:lnTo>
                    <a:pt x="174" y="15"/>
                  </a:lnTo>
                  <a:lnTo>
                    <a:pt x="171" y="15"/>
                  </a:lnTo>
                  <a:lnTo>
                    <a:pt x="163" y="15"/>
                  </a:lnTo>
                  <a:lnTo>
                    <a:pt x="160" y="11"/>
                  </a:lnTo>
                  <a:lnTo>
                    <a:pt x="160" y="11"/>
                  </a:lnTo>
                  <a:lnTo>
                    <a:pt x="160" y="11"/>
                  </a:lnTo>
                  <a:lnTo>
                    <a:pt x="160" y="11"/>
                  </a:lnTo>
                  <a:lnTo>
                    <a:pt x="156" y="11"/>
                  </a:lnTo>
                  <a:lnTo>
                    <a:pt x="152" y="15"/>
                  </a:lnTo>
                  <a:lnTo>
                    <a:pt x="145" y="11"/>
                  </a:lnTo>
                  <a:lnTo>
                    <a:pt x="141" y="11"/>
                  </a:lnTo>
                  <a:lnTo>
                    <a:pt x="137" y="15"/>
                  </a:lnTo>
                  <a:lnTo>
                    <a:pt x="134" y="15"/>
                  </a:lnTo>
                  <a:lnTo>
                    <a:pt x="130" y="15"/>
                  </a:lnTo>
                  <a:lnTo>
                    <a:pt x="126" y="8"/>
                  </a:lnTo>
                  <a:lnTo>
                    <a:pt x="123" y="8"/>
                  </a:lnTo>
                  <a:lnTo>
                    <a:pt x="123" y="4"/>
                  </a:lnTo>
                  <a:lnTo>
                    <a:pt x="123" y="4"/>
                  </a:lnTo>
                  <a:lnTo>
                    <a:pt x="123" y="4"/>
                  </a:lnTo>
                  <a:lnTo>
                    <a:pt x="123" y="0"/>
                  </a:lnTo>
                  <a:lnTo>
                    <a:pt x="119" y="4"/>
                  </a:lnTo>
                  <a:lnTo>
                    <a:pt x="119" y="4"/>
                  </a:lnTo>
                  <a:lnTo>
                    <a:pt x="115" y="4"/>
                  </a:lnTo>
                  <a:lnTo>
                    <a:pt x="111" y="8"/>
                  </a:lnTo>
                  <a:lnTo>
                    <a:pt x="111" y="15"/>
                  </a:lnTo>
                  <a:lnTo>
                    <a:pt x="108" y="19"/>
                  </a:lnTo>
                  <a:lnTo>
                    <a:pt x="108" y="26"/>
                  </a:lnTo>
                  <a:lnTo>
                    <a:pt x="104" y="30"/>
                  </a:lnTo>
                  <a:lnTo>
                    <a:pt x="97" y="37"/>
                  </a:lnTo>
                  <a:lnTo>
                    <a:pt x="97" y="37"/>
                  </a:lnTo>
                  <a:lnTo>
                    <a:pt x="93" y="37"/>
                  </a:lnTo>
                  <a:lnTo>
                    <a:pt x="86" y="41"/>
                  </a:lnTo>
                  <a:lnTo>
                    <a:pt x="82" y="45"/>
                  </a:lnTo>
                  <a:lnTo>
                    <a:pt x="82" y="45"/>
                  </a:lnTo>
                  <a:lnTo>
                    <a:pt x="74" y="48"/>
                  </a:lnTo>
                  <a:lnTo>
                    <a:pt x="71" y="48"/>
                  </a:lnTo>
                  <a:lnTo>
                    <a:pt x="67" y="52"/>
                  </a:lnTo>
                  <a:lnTo>
                    <a:pt x="60" y="56"/>
                  </a:lnTo>
                  <a:lnTo>
                    <a:pt x="63" y="63"/>
                  </a:lnTo>
                  <a:lnTo>
                    <a:pt x="63" y="67"/>
                  </a:lnTo>
                  <a:lnTo>
                    <a:pt x="56" y="71"/>
                  </a:lnTo>
                  <a:lnTo>
                    <a:pt x="52" y="78"/>
                  </a:lnTo>
                  <a:lnTo>
                    <a:pt x="52" y="82"/>
                  </a:lnTo>
                  <a:lnTo>
                    <a:pt x="56" y="89"/>
                  </a:lnTo>
                  <a:lnTo>
                    <a:pt x="52" y="93"/>
                  </a:lnTo>
                  <a:lnTo>
                    <a:pt x="52" y="93"/>
                  </a:lnTo>
                  <a:lnTo>
                    <a:pt x="56" y="97"/>
                  </a:lnTo>
                  <a:lnTo>
                    <a:pt x="56" y="100"/>
                  </a:lnTo>
                  <a:lnTo>
                    <a:pt x="45" y="112"/>
                  </a:lnTo>
                  <a:lnTo>
                    <a:pt x="41" y="115"/>
                  </a:lnTo>
                  <a:lnTo>
                    <a:pt x="37" y="119"/>
                  </a:lnTo>
                  <a:lnTo>
                    <a:pt x="34" y="119"/>
                  </a:lnTo>
                  <a:lnTo>
                    <a:pt x="23" y="130"/>
                  </a:lnTo>
                  <a:lnTo>
                    <a:pt x="4" y="134"/>
                  </a:lnTo>
                  <a:lnTo>
                    <a:pt x="0" y="137"/>
                  </a:lnTo>
                  <a:lnTo>
                    <a:pt x="67" y="137"/>
                  </a:lnTo>
                  <a:lnTo>
                    <a:pt x="67" y="137"/>
                  </a:lnTo>
                  <a:lnTo>
                    <a:pt x="67" y="13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0" name="Freeform 114">
              <a:extLst>
                <a:ext uri="{FF2B5EF4-FFF2-40B4-BE49-F238E27FC236}">
                  <a16:creationId xmlns:a16="http://schemas.microsoft.com/office/drawing/2014/main" xmlns="" id="{F4545D33-1827-470C-8C1B-CDF3E8EC294A}"/>
                </a:ext>
              </a:extLst>
            </p:cNvPr>
            <p:cNvSpPr/>
            <p:nvPr/>
          </p:nvSpPr>
          <p:spPr bwMode="auto">
            <a:xfrm>
              <a:off x="4482583" y="3543443"/>
              <a:ext cx="238254" cy="176318"/>
            </a:xfrm>
            <a:custGeom>
              <a:avLst/>
              <a:gdLst>
                <a:gd name="T0" fmla="*/ 133 w 133"/>
                <a:gd name="T1" fmla="*/ 4 h 101"/>
                <a:gd name="T2" fmla="*/ 133 w 133"/>
                <a:gd name="T3" fmla="*/ 0 h 101"/>
                <a:gd name="T4" fmla="*/ 66 w 133"/>
                <a:gd name="T5" fmla="*/ 0 h 101"/>
                <a:gd name="T6" fmla="*/ 63 w 133"/>
                <a:gd name="T7" fmla="*/ 8 h 101"/>
                <a:gd name="T8" fmla="*/ 63 w 133"/>
                <a:gd name="T9" fmla="*/ 15 h 101"/>
                <a:gd name="T10" fmla="*/ 59 w 133"/>
                <a:gd name="T11" fmla="*/ 15 h 101"/>
                <a:gd name="T12" fmla="*/ 48 w 133"/>
                <a:gd name="T13" fmla="*/ 19 h 101"/>
                <a:gd name="T14" fmla="*/ 44 w 133"/>
                <a:gd name="T15" fmla="*/ 23 h 101"/>
                <a:gd name="T16" fmla="*/ 40 w 133"/>
                <a:gd name="T17" fmla="*/ 26 h 101"/>
                <a:gd name="T18" fmla="*/ 44 w 133"/>
                <a:gd name="T19" fmla="*/ 30 h 101"/>
                <a:gd name="T20" fmla="*/ 33 w 133"/>
                <a:gd name="T21" fmla="*/ 41 h 101"/>
                <a:gd name="T22" fmla="*/ 33 w 133"/>
                <a:gd name="T23" fmla="*/ 45 h 101"/>
                <a:gd name="T24" fmla="*/ 26 w 133"/>
                <a:gd name="T25" fmla="*/ 52 h 101"/>
                <a:gd name="T26" fmla="*/ 22 w 133"/>
                <a:gd name="T27" fmla="*/ 56 h 101"/>
                <a:gd name="T28" fmla="*/ 18 w 133"/>
                <a:gd name="T29" fmla="*/ 64 h 101"/>
                <a:gd name="T30" fmla="*/ 18 w 133"/>
                <a:gd name="T31" fmla="*/ 64 h 101"/>
                <a:gd name="T32" fmla="*/ 11 w 133"/>
                <a:gd name="T33" fmla="*/ 71 h 101"/>
                <a:gd name="T34" fmla="*/ 11 w 133"/>
                <a:gd name="T35" fmla="*/ 75 h 101"/>
                <a:gd name="T36" fmla="*/ 15 w 133"/>
                <a:gd name="T37" fmla="*/ 75 h 101"/>
                <a:gd name="T38" fmla="*/ 11 w 133"/>
                <a:gd name="T39" fmla="*/ 75 h 101"/>
                <a:gd name="T40" fmla="*/ 3 w 133"/>
                <a:gd name="T41" fmla="*/ 86 h 101"/>
                <a:gd name="T42" fmla="*/ 3 w 133"/>
                <a:gd name="T43" fmla="*/ 86 h 101"/>
                <a:gd name="T44" fmla="*/ 0 w 133"/>
                <a:gd name="T45" fmla="*/ 90 h 101"/>
                <a:gd name="T46" fmla="*/ 0 w 133"/>
                <a:gd name="T47" fmla="*/ 93 h 101"/>
                <a:gd name="T48" fmla="*/ 0 w 133"/>
                <a:gd name="T49" fmla="*/ 93 h 101"/>
                <a:gd name="T50" fmla="*/ 0 w 133"/>
                <a:gd name="T51" fmla="*/ 101 h 101"/>
                <a:gd name="T52" fmla="*/ 66 w 133"/>
                <a:gd name="T53" fmla="*/ 101 h 101"/>
                <a:gd name="T54" fmla="*/ 66 w 133"/>
                <a:gd name="T55" fmla="*/ 71 h 101"/>
                <a:gd name="T56" fmla="*/ 66 w 133"/>
                <a:gd name="T57" fmla="*/ 67 h 101"/>
                <a:gd name="T58" fmla="*/ 70 w 133"/>
                <a:gd name="T59" fmla="*/ 67 h 101"/>
                <a:gd name="T60" fmla="*/ 74 w 133"/>
                <a:gd name="T61" fmla="*/ 64 h 101"/>
                <a:gd name="T62" fmla="*/ 81 w 133"/>
                <a:gd name="T63" fmla="*/ 64 h 101"/>
                <a:gd name="T64" fmla="*/ 81 w 133"/>
                <a:gd name="T65" fmla="*/ 26 h 101"/>
                <a:gd name="T66" fmla="*/ 133 w 133"/>
                <a:gd name="T67" fmla="*/ 26 h 101"/>
                <a:gd name="T68" fmla="*/ 133 w 133"/>
                <a:gd name="T69" fmla="*/ 4 h 101"/>
                <a:gd name="T70" fmla="*/ 133 w 133"/>
                <a:gd name="T71" fmla="*/ 4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33" h="101">
                  <a:moveTo>
                    <a:pt x="133" y="4"/>
                  </a:moveTo>
                  <a:lnTo>
                    <a:pt x="133" y="0"/>
                  </a:lnTo>
                  <a:lnTo>
                    <a:pt x="66" y="0"/>
                  </a:lnTo>
                  <a:lnTo>
                    <a:pt x="63" y="8"/>
                  </a:lnTo>
                  <a:lnTo>
                    <a:pt x="63" y="15"/>
                  </a:lnTo>
                  <a:lnTo>
                    <a:pt x="59" y="15"/>
                  </a:lnTo>
                  <a:lnTo>
                    <a:pt x="48" y="19"/>
                  </a:lnTo>
                  <a:lnTo>
                    <a:pt x="44" y="23"/>
                  </a:lnTo>
                  <a:lnTo>
                    <a:pt x="40" y="26"/>
                  </a:lnTo>
                  <a:lnTo>
                    <a:pt x="44" y="30"/>
                  </a:lnTo>
                  <a:lnTo>
                    <a:pt x="33" y="41"/>
                  </a:lnTo>
                  <a:lnTo>
                    <a:pt x="33" y="45"/>
                  </a:lnTo>
                  <a:lnTo>
                    <a:pt x="26" y="52"/>
                  </a:lnTo>
                  <a:lnTo>
                    <a:pt x="22" y="56"/>
                  </a:lnTo>
                  <a:lnTo>
                    <a:pt x="18" y="64"/>
                  </a:lnTo>
                  <a:lnTo>
                    <a:pt x="18" y="64"/>
                  </a:lnTo>
                  <a:lnTo>
                    <a:pt x="11" y="71"/>
                  </a:lnTo>
                  <a:lnTo>
                    <a:pt x="11" y="75"/>
                  </a:lnTo>
                  <a:lnTo>
                    <a:pt x="15" y="75"/>
                  </a:lnTo>
                  <a:lnTo>
                    <a:pt x="11" y="75"/>
                  </a:lnTo>
                  <a:lnTo>
                    <a:pt x="3" y="86"/>
                  </a:lnTo>
                  <a:lnTo>
                    <a:pt x="3" y="86"/>
                  </a:lnTo>
                  <a:lnTo>
                    <a:pt x="0" y="90"/>
                  </a:lnTo>
                  <a:lnTo>
                    <a:pt x="0" y="93"/>
                  </a:lnTo>
                  <a:lnTo>
                    <a:pt x="0" y="93"/>
                  </a:lnTo>
                  <a:lnTo>
                    <a:pt x="0" y="101"/>
                  </a:lnTo>
                  <a:lnTo>
                    <a:pt x="66" y="101"/>
                  </a:lnTo>
                  <a:lnTo>
                    <a:pt x="66" y="71"/>
                  </a:lnTo>
                  <a:lnTo>
                    <a:pt x="66" y="67"/>
                  </a:lnTo>
                  <a:lnTo>
                    <a:pt x="70" y="67"/>
                  </a:lnTo>
                  <a:lnTo>
                    <a:pt x="74" y="64"/>
                  </a:lnTo>
                  <a:lnTo>
                    <a:pt x="81" y="64"/>
                  </a:lnTo>
                  <a:lnTo>
                    <a:pt x="81" y="26"/>
                  </a:lnTo>
                  <a:lnTo>
                    <a:pt x="133" y="26"/>
                  </a:lnTo>
                  <a:lnTo>
                    <a:pt x="133" y="4"/>
                  </a:lnTo>
                  <a:lnTo>
                    <a:pt x="133"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1" name="Freeform 115">
              <a:extLst>
                <a:ext uri="{FF2B5EF4-FFF2-40B4-BE49-F238E27FC236}">
                  <a16:creationId xmlns:a16="http://schemas.microsoft.com/office/drawing/2014/main" xmlns="" id="{12669507-AB98-42AC-B950-C3CFCFAC10F9}"/>
                </a:ext>
              </a:extLst>
            </p:cNvPr>
            <p:cNvSpPr/>
            <p:nvPr/>
          </p:nvSpPr>
          <p:spPr bwMode="auto">
            <a:xfrm>
              <a:off x="4482583" y="3550426"/>
              <a:ext cx="343946" cy="343908"/>
            </a:xfrm>
            <a:custGeom>
              <a:avLst/>
              <a:gdLst>
                <a:gd name="T0" fmla="*/ 66 w 192"/>
                <a:gd name="T1" fmla="*/ 97 h 197"/>
                <a:gd name="T2" fmla="*/ 66 w 192"/>
                <a:gd name="T3" fmla="*/ 63 h 197"/>
                <a:gd name="T4" fmla="*/ 74 w 192"/>
                <a:gd name="T5" fmla="*/ 60 h 197"/>
                <a:gd name="T6" fmla="*/ 81 w 192"/>
                <a:gd name="T7" fmla="*/ 22 h 197"/>
                <a:gd name="T8" fmla="*/ 133 w 192"/>
                <a:gd name="T9" fmla="*/ 0 h 197"/>
                <a:gd name="T10" fmla="*/ 192 w 192"/>
                <a:gd name="T11" fmla="*/ 37 h 197"/>
                <a:gd name="T12" fmla="*/ 174 w 192"/>
                <a:gd name="T13" fmla="*/ 37 h 197"/>
                <a:gd name="T14" fmla="*/ 192 w 192"/>
                <a:gd name="T15" fmla="*/ 171 h 197"/>
                <a:gd name="T16" fmla="*/ 126 w 192"/>
                <a:gd name="T17" fmla="*/ 186 h 197"/>
                <a:gd name="T18" fmla="*/ 122 w 192"/>
                <a:gd name="T19" fmla="*/ 182 h 197"/>
                <a:gd name="T20" fmla="*/ 118 w 192"/>
                <a:gd name="T21" fmla="*/ 186 h 197"/>
                <a:gd name="T22" fmla="*/ 118 w 192"/>
                <a:gd name="T23" fmla="*/ 178 h 197"/>
                <a:gd name="T24" fmla="*/ 103 w 192"/>
                <a:gd name="T25" fmla="*/ 182 h 197"/>
                <a:gd name="T26" fmla="*/ 100 w 192"/>
                <a:gd name="T27" fmla="*/ 189 h 197"/>
                <a:gd name="T28" fmla="*/ 96 w 192"/>
                <a:gd name="T29" fmla="*/ 178 h 197"/>
                <a:gd name="T30" fmla="*/ 85 w 192"/>
                <a:gd name="T31" fmla="*/ 182 h 197"/>
                <a:gd name="T32" fmla="*/ 85 w 192"/>
                <a:gd name="T33" fmla="*/ 189 h 197"/>
                <a:gd name="T34" fmla="*/ 81 w 192"/>
                <a:gd name="T35" fmla="*/ 193 h 197"/>
                <a:gd name="T36" fmla="*/ 77 w 192"/>
                <a:gd name="T37" fmla="*/ 197 h 197"/>
                <a:gd name="T38" fmla="*/ 70 w 192"/>
                <a:gd name="T39" fmla="*/ 189 h 197"/>
                <a:gd name="T40" fmla="*/ 66 w 192"/>
                <a:gd name="T41" fmla="*/ 186 h 197"/>
                <a:gd name="T42" fmla="*/ 63 w 192"/>
                <a:gd name="T43" fmla="*/ 182 h 197"/>
                <a:gd name="T44" fmla="*/ 59 w 192"/>
                <a:gd name="T45" fmla="*/ 175 h 197"/>
                <a:gd name="T46" fmla="*/ 55 w 192"/>
                <a:gd name="T47" fmla="*/ 175 h 197"/>
                <a:gd name="T48" fmla="*/ 52 w 192"/>
                <a:gd name="T49" fmla="*/ 175 h 197"/>
                <a:gd name="T50" fmla="*/ 48 w 192"/>
                <a:gd name="T51" fmla="*/ 175 h 197"/>
                <a:gd name="T52" fmla="*/ 40 w 192"/>
                <a:gd name="T53" fmla="*/ 167 h 197"/>
                <a:gd name="T54" fmla="*/ 29 w 192"/>
                <a:gd name="T55" fmla="*/ 167 h 197"/>
                <a:gd name="T56" fmla="*/ 15 w 192"/>
                <a:gd name="T57" fmla="*/ 171 h 197"/>
                <a:gd name="T58" fmla="*/ 7 w 192"/>
                <a:gd name="T59" fmla="*/ 175 h 197"/>
                <a:gd name="T60" fmla="*/ 7 w 192"/>
                <a:gd name="T61" fmla="*/ 167 h 197"/>
                <a:gd name="T62" fmla="*/ 11 w 192"/>
                <a:gd name="T63" fmla="*/ 156 h 197"/>
                <a:gd name="T64" fmla="*/ 11 w 192"/>
                <a:gd name="T65" fmla="*/ 130 h 197"/>
                <a:gd name="T66" fmla="*/ 7 w 192"/>
                <a:gd name="T67" fmla="*/ 123 h 197"/>
                <a:gd name="T68" fmla="*/ 11 w 192"/>
                <a:gd name="T69" fmla="*/ 115 h 197"/>
                <a:gd name="T70" fmla="*/ 11 w 192"/>
                <a:gd name="T71" fmla="*/ 111 h 197"/>
                <a:gd name="T72" fmla="*/ 3 w 192"/>
                <a:gd name="T73" fmla="*/ 104 h 197"/>
                <a:gd name="T74" fmla="*/ 3 w 192"/>
                <a:gd name="T75" fmla="*/ 100 h 197"/>
                <a:gd name="T76" fmla="*/ 0 w 192"/>
                <a:gd name="T77" fmla="*/ 100 h 197"/>
                <a:gd name="T78" fmla="*/ 0 w 192"/>
                <a:gd name="T79" fmla="*/ 97 h 1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92" h="197">
                  <a:moveTo>
                    <a:pt x="0" y="97"/>
                  </a:moveTo>
                  <a:lnTo>
                    <a:pt x="66" y="97"/>
                  </a:lnTo>
                  <a:lnTo>
                    <a:pt x="66" y="67"/>
                  </a:lnTo>
                  <a:lnTo>
                    <a:pt x="66" y="63"/>
                  </a:lnTo>
                  <a:lnTo>
                    <a:pt x="70" y="63"/>
                  </a:lnTo>
                  <a:lnTo>
                    <a:pt x="74" y="60"/>
                  </a:lnTo>
                  <a:lnTo>
                    <a:pt x="81" y="60"/>
                  </a:lnTo>
                  <a:lnTo>
                    <a:pt x="81" y="22"/>
                  </a:lnTo>
                  <a:lnTo>
                    <a:pt x="133" y="22"/>
                  </a:lnTo>
                  <a:lnTo>
                    <a:pt x="133" y="0"/>
                  </a:lnTo>
                  <a:lnTo>
                    <a:pt x="192" y="37"/>
                  </a:lnTo>
                  <a:lnTo>
                    <a:pt x="192" y="37"/>
                  </a:lnTo>
                  <a:lnTo>
                    <a:pt x="192" y="37"/>
                  </a:lnTo>
                  <a:lnTo>
                    <a:pt x="174" y="37"/>
                  </a:lnTo>
                  <a:lnTo>
                    <a:pt x="185" y="171"/>
                  </a:lnTo>
                  <a:lnTo>
                    <a:pt x="192" y="171"/>
                  </a:lnTo>
                  <a:lnTo>
                    <a:pt x="185" y="186"/>
                  </a:lnTo>
                  <a:lnTo>
                    <a:pt x="126" y="186"/>
                  </a:lnTo>
                  <a:lnTo>
                    <a:pt x="126" y="186"/>
                  </a:lnTo>
                  <a:lnTo>
                    <a:pt x="122" y="182"/>
                  </a:lnTo>
                  <a:lnTo>
                    <a:pt x="122" y="182"/>
                  </a:lnTo>
                  <a:lnTo>
                    <a:pt x="118" y="186"/>
                  </a:lnTo>
                  <a:lnTo>
                    <a:pt x="118" y="186"/>
                  </a:lnTo>
                  <a:lnTo>
                    <a:pt x="118" y="178"/>
                  </a:lnTo>
                  <a:lnTo>
                    <a:pt x="111" y="178"/>
                  </a:lnTo>
                  <a:lnTo>
                    <a:pt x="103" y="182"/>
                  </a:lnTo>
                  <a:lnTo>
                    <a:pt x="100" y="189"/>
                  </a:lnTo>
                  <a:lnTo>
                    <a:pt x="100" y="189"/>
                  </a:lnTo>
                  <a:lnTo>
                    <a:pt x="96" y="182"/>
                  </a:lnTo>
                  <a:lnTo>
                    <a:pt x="96" y="178"/>
                  </a:lnTo>
                  <a:lnTo>
                    <a:pt x="92" y="178"/>
                  </a:lnTo>
                  <a:lnTo>
                    <a:pt x="85" y="182"/>
                  </a:lnTo>
                  <a:lnTo>
                    <a:pt x="85" y="186"/>
                  </a:lnTo>
                  <a:lnTo>
                    <a:pt x="85" y="189"/>
                  </a:lnTo>
                  <a:lnTo>
                    <a:pt x="85" y="193"/>
                  </a:lnTo>
                  <a:lnTo>
                    <a:pt x="81" y="193"/>
                  </a:lnTo>
                  <a:lnTo>
                    <a:pt x="77" y="197"/>
                  </a:lnTo>
                  <a:lnTo>
                    <a:pt x="77" y="197"/>
                  </a:lnTo>
                  <a:lnTo>
                    <a:pt x="74" y="193"/>
                  </a:lnTo>
                  <a:lnTo>
                    <a:pt x="70" y="189"/>
                  </a:lnTo>
                  <a:lnTo>
                    <a:pt x="66" y="189"/>
                  </a:lnTo>
                  <a:lnTo>
                    <a:pt x="66" y="186"/>
                  </a:lnTo>
                  <a:lnTo>
                    <a:pt x="63" y="186"/>
                  </a:lnTo>
                  <a:lnTo>
                    <a:pt x="63" y="182"/>
                  </a:lnTo>
                  <a:lnTo>
                    <a:pt x="59" y="178"/>
                  </a:lnTo>
                  <a:lnTo>
                    <a:pt x="59" y="175"/>
                  </a:lnTo>
                  <a:lnTo>
                    <a:pt x="59" y="175"/>
                  </a:lnTo>
                  <a:lnTo>
                    <a:pt x="55" y="175"/>
                  </a:lnTo>
                  <a:lnTo>
                    <a:pt x="55" y="175"/>
                  </a:lnTo>
                  <a:lnTo>
                    <a:pt x="52" y="175"/>
                  </a:lnTo>
                  <a:lnTo>
                    <a:pt x="48" y="175"/>
                  </a:lnTo>
                  <a:lnTo>
                    <a:pt x="48" y="175"/>
                  </a:lnTo>
                  <a:lnTo>
                    <a:pt x="44" y="171"/>
                  </a:lnTo>
                  <a:lnTo>
                    <a:pt x="40" y="167"/>
                  </a:lnTo>
                  <a:lnTo>
                    <a:pt x="33" y="167"/>
                  </a:lnTo>
                  <a:lnTo>
                    <a:pt x="29" y="167"/>
                  </a:lnTo>
                  <a:lnTo>
                    <a:pt x="22" y="167"/>
                  </a:lnTo>
                  <a:lnTo>
                    <a:pt x="15" y="171"/>
                  </a:lnTo>
                  <a:lnTo>
                    <a:pt x="11" y="175"/>
                  </a:lnTo>
                  <a:lnTo>
                    <a:pt x="7" y="175"/>
                  </a:lnTo>
                  <a:lnTo>
                    <a:pt x="3" y="175"/>
                  </a:lnTo>
                  <a:lnTo>
                    <a:pt x="7" y="167"/>
                  </a:lnTo>
                  <a:lnTo>
                    <a:pt x="7" y="160"/>
                  </a:lnTo>
                  <a:lnTo>
                    <a:pt x="11" y="156"/>
                  </a:lnTo>
                  <a:lnTo>
                    <a:pt x="15" y="145"/>
                  </a:lnTo>
                  <a:lnTo>
                    <a:pt x="11" y="130"/>
                  </a:lnTo>
                  <a:lnTo>
                    <a:pt x="7" y="123"/>
                  </a:lnTo>
                  <a:lnTo>
                    <a:pt x="7" y="123"/>
                  </a:lnTo>
                  <a:lnTo>
                    <a:pt x="11" y="123"/>
                  </a:lnTo>
                  <a:lnTo>
                    <a:pt x="11" y="115"/>
                  </a:lnTo>
                  <a:lnTo>
                    <a:pt x="11" y="111"/>
                  </a:lnTo>
                  <a:lnTo>
                    <a:pt x="11" y="111"/>
                  </a:lnTo>
                  <a:lnTo>
                    <a:pt x="7" y="104"/>
                  </a:lnTo>
                  <a:lnTo>
                    <a:pt x="3" y="104"/>
                  </a:lnTo>
                  <a:lnTo>
                    <a:pt x="3" y="104"/>
                  </a:lnTo>
                  <a:lnTo>
                    <a:pt x="3" y="100"/>
                  </a:lnTo>
                  <a:lnTo>
                    <a:pt x="0" y="104"/>
                  </a:lnTo>
                  <a:lnTo>
                    <a:pt x="0" y="100"/>
                  </a:lnTo>
                  <a:lnTo>
                    <a:pt x="0" y="97"/>
                  </a:lnTo>
                  <a:lnTo>
                    <a:pt x="0" y="9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2" name="Freeform 116">
              <a:extLst>
                <a:ext uri="{FF2B5EF4-FFF2-40B4-BE49-F238E27FC236}">
                  <a16:creationId xmlns:a16="http://schemas.microsoft.com/office/drawing/2014/main" xmlns="" id="{B7BDE596-4659-4209-A097-4F3A735ABD6A}"/>
                </a:ext>
              </a:extLst>
            </p:cNvPr>
            <p:cNvSpPr/>
            <p:nvPr/>
          </p:nvSpPr>
          <p:spPr bwMode="auto">
            <a:xfrm>
              <a:off x="4620522" y="3615019"/>
              <a:ext cx="478300" cy="396279"/>
            </a:xfrm>
            <a:custGeom>
              <a:avLst/>
              <a:gdLst>
                <a:gd name="T0" fmla="*/ 8 w 267"/>
                <a:gd name="T1" fmla="*/ 156 h 227"/>
                <a:gd name="T2" fmla="*/ 8 w 267"/>
                <a:gd name="T3" fmla="*/ 145 h 227"/>
                <a:gd name="T4" fmla="*/ 19 w 267"/>
                <a:gd name="T5" fmla="*/ 145 h 227"/>
                <a:gd name="T6" fmla="*/ 26 w 267"/>
                <a:gd name="T7" fmla="*/ 145 h 227"/>
                <a:gd name="T8" fmla="*/ 41 w 267"/>
                <a:gd name="T9" fmla="*/ 149 h 227"/>
                <a:gd name="T10" fmla="*/ 45 w 267"/>
                <a:gd name="T11" fmla="*/ 145 h 227"/>
                <a:gd name="T12" fmla="*/ 108 w 267"/>
                <a:gd name="T13" fmla="*/ 149 h 227"/>
                <a:gd name="T14" fmla="*/ 97 w 267"/>
                <a:gd name="T15" fmla="*/ 0 h 227"/>
                <a:gd name="T16" fmla="*/ 226 w 267"/>
                <a:gd name="T17" fmla="*/ 74 h 227"/>
                <a:gd name="T18" fmla="*/ 241 w 267"/>
                <a:gd name="T19" fmla="*/ 78 h 227"/>
                <a:gd name="T20" fmla="*/ 249 w 267"/>
                <a:gd name="T21" fmla="*/ 82 h 227"/>
                <a:gd name="T22" fmla="*/ 249 w 267"/>
                <a:gd name="T23" fmla="*/ 93 h 227"/>
                <a:gd name="T24" fmla="*/ 267 w 267"/>
                <a:gd name="T25" fmla="*/ 93 h 227"/>
                <a:gd name="T26" fmla="*/ 263 w 267"/>
                <a:gd name="T27" fmla="*/ 134 h 227"/>
                <a:gd name="T28" fmla="*/ 260 w 267"/>
                <a:gd name="T29" fmla="*/ 145 h 227"/>
                <a:gd name="T30" fmla="*/ 241 w 267"/>
                <a:gd name="T31" fmla="*/ 149 h 227"/>
                <a:gd name="T32" fmla="*/ 226 w 267"/>
                <a:gd name="T33" fmla="*/ 152 h 227"/>
                <a:gd name="T34" fmla="*/ 208 w 267"/>
                <a:gd name="T35" fmla="*/ 156 h 227"/>
                <a:gd name="T36" fmla="*/ 204 w 267"/>
                <a:gd name="T37" fmla="*/ 156 h 227"/>
                <a:gd name="T38" fmla="*/ 189 w 267"/>
                <a:gd name="T39" fmla="*/ 152 h 227"/>
                <a:gd name="T40" fmla="*/ 174 w 267"/>
                <a:gd name="T41" fmla="*/ 160 h 227"/>
                <a:gd name="T42" fmla="*/ 152 w 267"/>
                <a:gd name="T43" fmla="*/ 175 h 227"/>
                <a:gd name="T44" fmla="*/ 134 w 267"/>
                <a:gd name="T45" fmla="*/ 178 h 227"/>
                <a:gd name="T46" fmla="*/ 130 w 267"/>
                <a:gd name="T47" fmla="*/ 186 h 227"/>
                <a:gd name="T48" fmla="*/ 119 w 267"/>
                <a:gd name="T49" fmla="*/ 201 h 227"/>
                <a:gd name="T50" fmla="*/ 115 w 267"/>
                <a:gd name="T51" fmla="*/ 208 h 227"/>
                <a:gd name="T52" fmla="*/ 112 w 267"/>
                <a:gd name="T53" fmla="*/ 215 h 227"/>
                <a:gd name="T54" fmla="*/ 112 w 267"/>
                <a:gd name="T55" fmla="*/ 223 h 227"/>
                <a:gd name="T56" fmla="*/ 100 w 267"/>
                <a:gd name="T57" fmla="*/ 223 h 227"/>
                <a:gd name="T58" fmla="*/ 93 w 267"/>
                <a:gd name="T59" fmla="*/ 223 h 227"/>
                <a:gd name="T60" fmla="*/ 82 w 267"/>
                <a:gd name="T61" fmla="*/ 227 h 227"/>
                <a:gd name="T62" fmla="*/ 75 w 267"/>
                <a:gd name="T63" fmla="*/ 227 h 227"/>
                <a:gd name="T64" fmla="*/ 67 w 267"/>
                <a:gd name="T65" fmla="*/ 223 h 227"/>
                <a:gd name="T66" fmla="*/ 67 w 267"/>
                <a:gd name="T67" fmla="*/ 215 h 227"/>
                <a:gd name="T68" fmla="*/ 60 w 267"/>
                <a:gd name="T69" fmla="*/ 219 h 227"/>
                <a:gd name="T70" fmla="*/ 63 w 267"/>
                <a:gd name="T71" fmla="*/ 208 h 227"/>
                <a:gd name="T72" fmla="*/ 60 w 267"/>
                <a:gd name="T73" fmla="*/ 204 h 227"/>
                <a:gd name="T74" fmla="*/ 52 w 267"/>
                <a:gd name="T75" fmla="*/ 197 h 227"/>
                <a:gd name="T76" fmla="*/ 45 w 267"/>
                <a:gd name="T77" fmla="*/ 197 h 227"/>
                <a:gd name="T78" fmla="*/ 37 w 267"/>
                <a:gd name="T79" fmla="*/ 201 h 227"/>
                <a:gd name="T80" fmla="*/ 26 w 267"/>
                <a:gd name="T81" fmla="*/ 201 h 227"/>
                <a:gd name="T82" fmla="*/ 19 w 267"/>
                <a:gd name="T83" fmla="*/ 201 h 227"/>
                <a:gd name="T84" fmla="*/ 19 w 267"/>
                <a:gd name="T85" fmla="*/ 193 h 227"/>
                <a:gd name="T86" fmla="*/ 15 w 267"/>
                <a:gd name="T87" fmla="*/ 189 h 227"/>
                <a:gd name="T88" fmla="*/ 12 w 267"/>
                <a:gd name="T89" fmla="*/ 182 h 227"/>
                <a:gd name="T90" fmla="*/ 8 w 267"/>
                <a:gd name="T91" fmla="*/ 178 h 227"/>
                <a:gd name="T92" fmla="*/ 0 w 267"/>
                <a:gd name="T93" fmla="*/ 171 h 227"/>
                <a:gd name="T94" fmla="*/ 0 w 267"/>
                <a:gd name="T95" fmla="*/ 160 h 2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67" h="227">
                  <a:moveTo>
                    <a:pt x="0" y="160"/>
                  </a:moveTo>
                  <a:lnTo>
                    <a:pt x="4" y="156"/>
                  </a:lnTo>
                  <a:lnTo>
                    <a:pt x="8" y="156"/>
                  </a:lnTo>
                  <a:lnTo>
                    <a:pt x="8" y="152"/>
                  </a:lnTo>
                  <a:lnTo>
                    <a:pt x="8" y="149"/>
                  </a:lnTo>
                  <a:lnTo>
                    <a:pt x="8" y="145"/>
                  </a:lnTo>
                  <a:lnTo>
                    <a:pt x="15" y="141"/>
                  </a:lnTo>
                  <a:lnTo>
                    <a:pt x="19" y="141"/>
                  </a:lnTo>
                  <a:lnTo>
                    <a:pt x="19" y="145"/>
                  </a:lnTo>
                  <a:lnTo>
                    <a:pt x="23" y="152"/>
                  </a:lnTo>
                  <a:lnTo>
                    <a:pt x="23" y="152"/>
                  </a:lnTo>
                  <a:lnTo>
                    <a:pt x="26" y="145"/>
                  </a:lnTo>
                  <a:lnTo>
                    <a:pt x="34" y="141"/>
                  </a:lnTo>
                  <a:lnTo>
                    <a:pt x="41" y="141"/>
                  </a:lnTo>
                  <a:lnTo>
                    <a:pt x="41" y="149"/>
                  </a:lnTo>
                  <a:lnTo>
                    <a:pt x="41" y="149"/>
                  </a:lnTo>
                  <a:lnTo>
                    <a:pt x="45" y="145"/>
                  </a:lnTo>
                  <a:lnTo>
                    <a:pt x="45" y="145"/>
                  </a:lnTo>
                  <a:lnTo>
                    <a:pt x="49" y="149"/>
                  </a:lnTo>
                  <a:lnTo>
                    <a:pt x="49" y="149"/>
                  </a:lnTo>
                  <a:lnTo>
                    <a:pt x="108" y="149"/>
                  </a:lnTo>
                  <a:lnTo>
                    <a:pt x="115" y="134"/>
                  </a:lnTo>
                  <a:lnTo>
                    <a:pt x="108" y="134"/>
                  </a:lnTo>
                  <a:lnTo>
                    <a:pt x="97" y="0"/>
                  </a:lnTo>
                  <a:lnTo>
                    <a:pt x="115" y="0"/>
                  </a:lnTo>
                  <a:lnTo>
                    <a:pt x="223" y="67"/>
                  </a:lnTo>
                  <a:lnTo>
                    <a:pt x="226" y="74"/>
                  </a:lnTo>
                  <a:lnTo>
                    <a:pt x="230" y="74"/>
                  </a:lnTo>
                  <a:lnTo>
                    <a:pt x="234" y="74"/>
                  </a:lnTo>
                  <a:lnTo>
                    <a:pt x="241" y="78"/>
                  </a:lnTo>
                  <a:lnTo>
                    <a:pt x="241" y="78"/>
                  </a:lnTo>
                  <a:lnTo>
                    <a:pt x="245" y="82"/>
                  </a:lnTo>
                  <a:lnTo>
                    <a:pt x="249" y="82"/>
                  </a:lnTo>
                  <a:lnTo>
                    <a:pt x="249" y="86"/>
                  </a:lnTo>
                  <a:lnTo>
                    <a:pt x="249" y="89"/>
                  </a:lnTo>
                  <a:lnTo>
                    <a:pt x="249" y="93"/>
                  </a:lnTo>
                  <a:lnTo>
                    <a:pt x="252" y="93"/>
                  </a:lnTo>
                  <a:lnTo>
                    <a:pt x="260" y="93"/>
                  </a:lnTo>
                  <a:lnTo>
                    <a:pt x="267" y="93"/>
                  </a:lnTo>
                  <a:lnTo>
                    <a:pt x="267" y="93"/>
                  </a:lnTo>
                  <a:lnTo>
                    <a:pt x="267" y="119"/>
                  </a:lnTo>
                  <a:lnTo>
                    <a:pt x="263" y="134"/>
                  </a:lnTo>
                  <a:lnTo>
                    <a:pt x="263" y="134"/>
                  </a:lnTo>
                  <a:lnTo>
                    <a:pt x="263" y="141"/>
                  </a:lnTo>
                  <a:lnTo>
                    <a:pt x="260" y="145"/>
                  </a:lnTo>
                  <a:lnTo>
                    <a:pt x="252" y="149"/>
                  </a:lnTo>
                  <a:lnTo>
                    <a:pt x="249" y="149"/>
                  </a:lnTo>
                  <a:lnTo>
                    <a:pt x="241" y="149"/>
                  </a:lnTo>
                  <a:lnTo>
                    <a:pt x="237" y="152"/>
                  </a:lnTo>
                  <a:lnTo>
                    <a:pt x="234" y="152"/>
                  </a:lnTo>
                  <a:lnTo>
                    <a:pt x="226" y="152"/>
                  </a:lnTo>
                  <a:lnTo>
                    <a:pt x="223" y="156"/>
                  </a:lnTo>
                  <a:lnTo>
                    <a:pt x="219" y="156"/>
                  </a:lnTo>
                  <a:lnTo>
                    <a:pt x="208" y="156"/>
                  </a:lnTo>
                  <a:lnTo>
                    <a:pt x="204" y="156"/>
                  </a:lnTo>
                  <a:lnTo>
                    <a:pt x="204" y="156"/>
                  </a:lnTo>
                  <a:lnTo>
                    <a:pt x="204" y="156"/>
                  </a:lnTo>
                  <a:lnTo>
                    <a:pt x="200" y="152"/>
                  </a:lnTo>
                  <a:lnTo>
                    <a:pt x="197" y="152"/>
                  </a:lnTo>
                  <a:lnTo>
                    <a:pt x="189" y="152"/>
                  </a:lnTo>
                  <a:lnTo>
                    <a:pt x="182" y="156"/>
                  </a:lnTo>
                  <a:lnTo>
                    <a:pt x="178" y="156"/>
                  </a:lnTo>
                  <a:lnTo>
                    <a:pt x="174" y="160"/>
                  </a:lnTo>
                  <a:lnTo>
                    <a:pt x="160" y="167"/>
                  </a:lnTo>
                  <a:lnTo>
                    <a:pt x="152" y="171"/>
                  </a:lnTo>
                  <a:lnTo>
                    <a:pt x="152" y="175"/>
                  </a:lnTo>
                  <a:lnTo>
                    <a:pt x="141" y="178"/>
                  </a:lnTo>
                  <a:lnTo>
                    <a:pt x="141" y="178"/>
                  </a:lnTo>
                  <a:lnTo>
                    <a:pt x="134" y="178"/>
                  </a:lnTo>
                  <a:lnTo>
                    <a:pt x="134" y="178"/>
                  </a:lnTo>
                  <a:lnTo>
                    <a:pt x="134" y="178"/>
                  </a:lnTo>
                  <a:lnTo>
                    <a:pt x="130" y="186"/>
                  </a:lnTo>
                  <a:lnTo>
                    <a:pt x="130" y="186"/>
                  </a:lnTo>
                  <a:lnTo>
                    <a:pt x="126" y="193"/>
                  </a:lnTo>
                  <a:lnTo>
                    <a:pt x="119" y="201"/>
                  </a:lnTo>
                  <a:lnTo>
                    <a:pt x="115" y="204"/>
                  </a:lnTo>
                  <a:lnTo>
                    <a:pt x="115" y="204"/>
                  </a:lnTo>
                  <a:lnTo>
                    <a:pt x="115" y="208"/>
                  </a:lnTo>
                  <a:lnTo>
                    <a:pt x="115" y="212"/>
                  </a:lnTo>
                  <a:lnTo>
                    <a:pt x="112" y="212"/>
                  </a:lnTo>
                  <a:lnTo>
                    <a:pt x="112" y="215"/>
                  </a:lnTo>
                  <a:lnTo>
                    <a:pt x="112" y="219"/>
                  </a:lnTo>
                  <a:lnTo>
                    <a:pt x="112" y="223"/>
                  </a:lnTo>
                  <a:lnTo>
                    <a:pt x="112" y="223"/>
                  </a:lnTo>
                  <a:lnTo>
                    <a:pt x="108" y="227"/>
                  </a:lnTo>
                  <a:lnTo>
                    <a:pt x="100" y="227"/>
                  </a:lnTo>
                  <a:lnTo>
                    <a:pt x="100" y="223"/>
                  </a:lnTo>
                  <a:lnTo>
                    <a:pt x="100" y="223"/>
                  </a:lnTo>
                  <a:lnTo>
                    <a:pt x="97" y="223"/>
                  </a:lnTo>
                  <a:lnTo>
                    <a:pt x="93" y="223"/>
                  </a:lnTo>
                  <a:lnTo>
                    <a:pt x="93" y="223"/>
                  </a:lnTo>
                  <a:lnTo>
                    <a:pt x="89" y="227"/>
                  </a:lnTo>
                  <a:lnTo>
                    <a:pt x="82" y="227"/>
                  </a:lnTo>
                  <a:lnTo>
                    <a:pt x="78" y="223"/>
                  </a:lnTo>
                  <a:lnTo>
                    <a:pt x="78" y="223"/>
                  </a:lnTo>
                  <a:lnTo>
                    <a:pt x="75" y="227"/>
                  </a:lnTo>
                  <a:lnTo>
                    <a:pt x="75" y="223"/>
                  </a:lnTo>
                  <a:lnTo>
                    <a:pt x="71" y="223"/>
                  </a:lnTo>
                  <a:lnTo>
                    <a:pt x="67" y="223"/>
                  </a:lnTo>
                  <a:lnTo>
                    <a:pt x="67" y="219"/>
                  </a:lnTo>
                  <a:lnTo>
                    <a:pt x="67" y="219"/>
                  </a:lnTo>
                  <a:lnTo>
                    <a:pt x="67" y="215"/>
                  </a:lnTo>
                  <a:lnTo>
                    <a:pt x="63" y="215"/>
                  </a:lnTo>
                  <a:lnTo>
                    <a:pt x="63" y="219"/>
                  </a:lnTo>
                  <a:lnTo>
                    <a:pt x="60" y="219"/>
                  </a:lnTo>
                  <a:lnTo>
                    <a:pt x="60" y="215"/>
                  </a:lnTo>
                  <a:lnTo>
                    <a:pt x="63" y="212"/>
                  </a:lnTo>
                  <a:lnTo>
                    <a:pt x="63" y="208"/>
                  </a:lnTo>
                  <a:lnTo>
                    <a:pt x="60" y="208"/>
                  </a:lnTo>
                  <a:lnTo>
                    <a:pt x="60" y="208"/>
                  </a:lnTo>
                  <a:lnTo>
                    <a:pt x="60" y="204"/>
                  </a:lnTo>
                  <a:lnTo>
                    <a:pt x="56" y="201"/>
                  </a:lnTo>
                  <a:lnTo>
                    <a:pt x="52" y="197"/>
                  </a:lnTo>
                  <a:lnTo>
                    <a:pt x="52" y="197"/>
                  </a:lnTo>
                  <a:lnTo>
                    <a:pt x="52" y="197"/>
                  </a:lnTo>
                  <a:lnTo>
                    <a:pt x="49" y="197"/>
                  </a:lnTo>
                  <a:lnTo>
                    <a:pt x="45" y="197"/>
                  </a:lnTo>
                  <a:lnTo>
                    <a:pt x="41" y="197"/>
                  </a:lnTo>
                  <a:lnTo>
                    <a:pt x="37" y="201"/>
                  </a:lnTo>
                  <a:lnTo>
                    <a:pt x="37" y="201"/>
                  </a:lnTo>
                  <a:lnTo>
                    <a:pt x="34" y="201"/>
                  </a:lnTo>
                  <a:lnTo>
                    <a:pt x="30" y="201"/>
                  </a:lnTo>
                  <a:lnTo>
                    <a:pt x="26" y="201"/>
                  </a:lnTo>
                  <a:lnTo>
                    <a:pt x="23" y="201"/>
                  </a:lnTo>
                  <a:lnTo>
                    <a:pt x="19" y="201"/>
                  </a:lnTo>
                  <a:lnTo>
                    <a:pt x="19" y="201"/>
                  </a:lnTo>
                  <a:lnTo>
                    <a:pt x="19" y="201"/>
                  </a:lnTo>
                  <a:lnTo>
                    <a:pt x="19" y="197"/>
                  </a:lnTo>
                  <a:lnTo>
                    <a:pt x="19" y="193"/>
                  </a:lnTo>
                  <a:lnTo>
                    <a:pt x="15" y="193"/>
                  </a:lnTo>
                  <a:lnTo>
                    <a:pt x="15" y="189"/>
                  </a:lnTo>
                  <a:lnTo>
                    <a:pt x="15" y="189"/>
                  </a:lnTo>
                  <a:lnTo>
                    <a:pt x="15" y="186"/>
                  </a:lnTo>
                  <a:lnTo>
                    <a:pt x="12" y="186"/>
                  </a:lnTo>
                  <a:lnTo>
                    <a:pt x="12" y="182"/>
                  </a:lnTo>
                  <a:lnTo>
                    <a:pt x="12" y="182"/>
                  </a:lnTo>
                  <a:lnTo>
                    <a:pt x="8" y="182"/>
                  </a:lnTo>
                  <a:lnTo>
                    <a:pt x="8" y="178"/>
                  </a:lnTo>
                  <a:lnTo>
                    <a:pt x="4" y="175"/>
                  </a:lnTo>
                  <a:lnTo>
                    <a:pt x="0" y="175"/>
                  </a:lnTo>
                  <a:lnTo>
                    <a:pt x="0" y="171"/>
                  </a:lnTo>
                  <a:lnTo>
                    <a:pt x="0" y="164"/>
                  </a:lnTo>
                  <a:lnTo>
                    <a:pt x="0" y="164"/>
                  </a:lnTo>
                  <a:lnTo>
                    <a:pt x="0" y="160"/>
                  </a:lnTo>
                  <a:lnTo>
                    <a:pt x="0" y="16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3" name="Freeform 117">
              <a:extLst>
                <a:ext uri="{FF2B5EF4-FFF2-40B4-BE49-F238E27FC236}">
                  <a16:creationId xmlns:a16="http://schemas.microsoft.com/office/drawing/2014/main" xmlns="" id="{3E504048-0EC2-4A3B-87A8-6EDAB95BB437}"/>
                </a:ext>
              </a:extLst>
            </p:cNvPr>
            <p:cNvSpPr/>
            <p:nvPr/>
          </p:nvSpPr>
          <p:spPr bwMode="auto">
            <a:xfrm>
              <a:off x="4821155" y="3880368"/>
              <a:ext cx="223923" cy="143149"/>
            </a:xfrm>
            <a:custGeom>
              <a:avLst/>
              <a:gdLst>
                <a:gd name="T0" fmla="*/ 0 w 125"/>
                <a:gd name="T1" fmla="*/ 67 h 82"/>
                <a:gd name="T2" fmla="*/ 0 w 125"/>
                <a:gd name="T3" fmla="*/ 60 h 82"/>
                <a:gd name="T4" fmla="*/ 3 w 125"/>
                <a:gd name="T5" fmla="*/ 56 h 82"/>
                <a:gd name="T6" fmla="*/ 3 w 125"/>
                <a:gd name="T7" fmla="*/ 52 h 82"/>
                <a:gd name="T8" fmla="*/ 14 w 125"/>
                <a:gd name="T9" fmla="*/ 41 h 82"/>
                <a:gd name="T10" fmla="*/ 18 w 125"/>
                <a:gd name="T11" fmla="*/ 34 h 82"/>
                <a:gd name="T12" fmla="*/ 22 w 125"/>
                <a:gd name="T13" fmla="*/ 26 h 82"/>
                <a:gd name="T14" fmla="*/ 29 w 125"/>
                <a:gd name="T15" fmla="*/ 26 h 82"/>
                <a:gd name="T16" fmla="*/ 40 w 125"/>
                <a:gd name="T17" fmla="*/ 23 h 82"/>
                <a:gd name="T18" fmla="*/ 48 w 125"/>
                <a:gd name="T19" fmla="*/ 15 h 82"/>
                <a:gd name="T20" fmla="*/ 66 w 125"/>
                <a:gd name="T21" fmla="*/ 4 h 82"/>
                <a:gd name="T22" fmla="*/ 77 w 125"/>
                <a:gd name="T23" fmla="*/ 0 h 82"/>
                <a:gd name="T24" fmla="*/ 88 w 125"/>
                <a:gd name="T25" fmla="*/ 0 h 82"/>
                <a:gd name="T26" fmla="*/ 92 w 125"/>
                <a:gd name="T27" fmla="*/ 4 h 82"/>
                <a:gd name="T28" fmla="*/ 92 w 125"/>
                <a:gd name="T29" fmla="*/ 8 h 82"/>
                <a:gd name="T30" fmla="*/ 88 w 125"/>
                <a:gd name="T31" fmla="*/ 15 h 82"/>
                <a:gd name="T32" fmla="*/ 103 w 125"/>
                <a:gd name="T33" fmla="*/ 30 h 82"/>
                <a:gd name="T34" fmla="*/ 118 w 125"/>
                <a:gd name="T35" fmla="*/ 34 h 82"/>
                <a:gd name="T36" fmla="*/ 118 w 125"/>
                <a:gd name="T37" fmla="*/ 34 h 82"/>
                <a:gd name="T38" fmla="*/ 122 w 125"/>
                <a:gd name="T39" fmla="*/ 37 h 82"/>
                <a:gd name="T40" fmla="*/ 122 w 125"/>
                <a:gd name="T41" fmla="*/ 45 h 82"/>
                <a:gd name="T42" fmla="*/ 125 w 125"/>
                <a:gd name="T43" fmla="*/ 49 h 82"/>
                <a:gd name="T44" fmla="*/ 118 w 125"/>
                <a:gd name="T45" fmla="*/ 52 h 82"/>
                <a:gd name="T46" fmla="*/ 111 w 125"/>
                <a:gd name="T47" fmla="*/ 52 h 82"/>
                <a:gd name="T48" fmla="*/ 107 w 125"/>
                <a:gd name="T49" fmla="*/ 56 h 82"/>
                <a:gd name="T50" fmla="*/ 107 w 125"/>
                <a:gd name="T51" fmla="*/ 63 h 82"/>
                <a:gd name="T52" fmla="*/ 100 w 125"/>
                <a:gd name="T53" fmla="*/ 63 h 82"/>
                <a:gd name="T54" fmla="*/ 81 w 125"/>
                <a:gd name="T55" fmla="*/ 60 h 82"/>
                <a:gd name="T56" fmla="*/ 81 w 125"/>
                <a:gd name="T57" fmla="*/ 60 h 82"/>
                <a:gd name="T58" fmla="*/ 74 w 125"/>
                <a:gd name="T59" fmla="*/ 63 h 82"/>
                <a:gd name="T60" fmla="*/ 59 w 125"/>
                <a:gd name="T61" fmla="*/ 63 h 82"/>
                <a:gd name="T62" fmla="*/ 44 w 125"/>
                <a:gd name="T63" fmla="*/ 63 h 82"/>
                <a:gd name="T64" fmla="*/ 40 w 125"/>
                <a:gd name="T65" fmla="*/ 67 h 82"/>
                <a:gd name="T66" fmla="*/ 40 w 125"/>
                <a:gd name="T67" fmla="*/ 75 h 82"/>
                <a:gd name="T68" fmla="*/ 44 w 125"/>
                <a:gd name="T69" fmla="*/ 82 h 82"/>
                <a:gd name="T70" fmla="*/ 37 w 125"/>
                <a:gd name="T71" fmla="*/ 78 h 82"/>
                <a:gd name="T72" fmla="*/ 33 w 125"/>
                <a:gd name="T73" fmla="*/ 82 h 82"/>
                <a:gd name="T74" fmla="*/ 22 w 125"/>
                <a:gd name="T75" fmla="*/ 78 h 82"/>
                <a:gd name="T76" fmla="*/ 18 w 125"/>
                <a:gd name="T77" fmla="*/ 75 h 82"/>
                <a:gd name="T78" fmla="*/ 14 w 125"/>
                <a:gd name="T79" fmla="*/ 75 h 82"/>
                <a:gd name="T80" fmla="*/ 7 w 125"/>
                <a:gd name="T81" fmla="*/ 71 h 82"/>
                <a:gd name="T82" fmla="*/ 0 w 125"/>
                <a:gd name="T83" fmla="*/ 71 h 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25" h="82">
                  <a:moveTo>
                    <a:pt x="0" y="71"/>
                  </a:moveTo>
                  <a:lnTo>
                    <a:pt x="0" y="67"/>
                  </a:lnTo>
                  <a:lnTo>
                    <a:pt x="0" y="63"/>
                  </a:lnTo>
                  <a:lnTo>
                    <a:pt x="0" y="60"/>
                  </a:lnTo>
                  <a:lnTo>
                    <a:pt x="3" y="60"/>
                  </a:lnTo>
                  <a:lnTo>
                    <a:pt x="3" y="56"/>
                  </a:lnTo>
                  <a:lnTo>
                    <a:pt x="3" y="52"/>
                  </a:lnTo>
                  <a:lnTo>
                    <a:pt x="3" y="52"/>
                  </a:lnTo>
                  <a:lnTo>
                    <a:pt x="7" y="49"/>
                  </a:lnTo>
                  <a:lnTo>
                    <a:pt x="14" y="41"/>
                  </a:lnTo>
                  <a:lnTo>
                    <a:pt x="18" y="34"/>
                  </a:lnTo>
                  <a:lnTo>
                    <a:pt x="18" y="34"/>
                  </a:lnTo>
                  <a:lnTo>
                    <a:pt x="22" y="26"/>
                  </a:lnTo>
                  <a:lnTo>
                    <a:pt x="22" y="26"/>
                  </a:lnTo>
                  <a:lnTo>
                    <a:pt x="22" y="26"/>
                  </a:lnTo>
                  <a:lnTo>
                    <a:pt x="29" y="26"/>
                  </a:lnTo>
                  <a:lnTo>
                    <a:pt x="29" y="26"/>
                  </a:lnTo>
                  <a:lnTo>
                    <a:pt x="40" y="23"/>
                  </a:lnTo>
                  <a:lnTo>
                    <a:pt x="40" y="19"/>
                  </a:lnTo>
                  <a:lnTo>
                    <a:pt x="48" y="15"/>
                  </a:lnTo>
                  <a:lnTo>
                    <a:pt x="62" y="8"/>
                  </a:lnTo>
                  <a:lnTo>
                    <a:pt x="66" y="4"/>
                  </a:lnTo>
                  <a:lnTo>
                    <a:pt x="70" y="4"/>
                  </a:lnTo>
                  <a:lnTo>
                    <a:pt x="77" y="0"/>
                  </a:lnTo>
                  <a:lnTo>
                    <a:pt x="85" y="0"/>
                  </a:lnTo>
                  <a:lnTo>
                    <a:pt x="88" y="0"/>
                  </a:lnTo>
                  <a:lnTo>
                    <a:pt x="92" y="4"/>
                  </a:lnTo>
                  <a:lnTo>
                    <a:pt x="92" y="4"/>
                  </a:lnTo>
                  <a:lnTo>
                    <a:pt x="92" y="4"/>
                  </a:lnTo>
                  <a:lnTo>
                    <a:pt x="92" y="8"/>
                  </a:lnTo>
                  <a:lnTo>
                    <a:pt x="88" y="12"/>
                  </a:lnTo>
                  <a:lnTo>
                    <a:pt x="88" y="15"/>
                  </a:lnTo>
                  <a:lnTo>
                    <a:pt x="103" y="26"/>
                  </a:lnTo>
                  <a:lnTo>
                    <a:pt x="103" y="30"/>
                  </a:lnTo>
                  <a:lnTo>
                    <a:pt x="111" y="34"/>
                  </a:lnTo>
                  <a:lnTo>
                    <a:pt x="118" y="34"/>
                  </a:lnTo>
                  <a:lnTo>
                    <a:pt x="118" y="34"/>
                  </a:lnTo>
                  <a:lnTo>
                    <a:pt x="118" y="34"/>
                  </a:lnTo>
                  <a:lnTo>
                    <a:pt x="122" y="37"/>
                  </a:lnTo>
                  <a:lnTo>
                    <a:pt x="122" y="37"/>
                  </a:lnTo>
                  <a:lnTo>
                    <a:pt x="118" y="41"/>
                  </a:lnTo>
                  <a:lnTo>
                    <a:pt x="122" y="45"/>
                  </a:lnTo>
                  <a:lnTo>
                    <a:pt x="125" y="45"/>
                  </a:lnTo>
                  <a:lnTo>
                    <a:pt x="125" y="49"/>
                  </a:lnTo>
                  <a:lnTo>
                    <a:pt x="122" y="52"/>
                  </a:lnTo>
                  <a:lnTo>
                    <a:pt x="118" y="52"/>
                  </a:lnTo>
                  <a:lnTo>
                    <a:pt x="111" y="52"/>
                  </a:lnTo>
                  <a:lnTo>
                    <a:pt x="111" y="52"/>
                  </a:lnTo>
                  <a:lnTo>
                    <a:pt x="107" y="56"/>
                  </a:lnTo>
                  <a:lnTo>
                    <a:pt x="107" y="56"/>
                  </a:lnTo>
                  <a:lnTo>
                    <a:pt x="103" y="60"/>
                  </a:lnTo>
                  <a:lnTo>
                    <a:pt x="107" y="63"/>
                  </a:lnTo>
                  <a:lnTo>
                    <a:pt x="100" y="63"/>
                  </a:lnTo>
                  <a:lnTo>
                    <a:pt x="100" y="63"/>
                  </a:lnTo>
                  <a:lnTo>
                    <a:pt x="85" y="60"/>
                  </a:lnTo>
                  <a:lnTo>
                    <a:pt x="81" y="60"/>
                  </a:lnTo>
                  <a:lnTo>
                    <a:pt x="81" y="60"/>
                  </a:lnTo>
                  <a:lnTo>
                    <a:pt x="81" y="60"/>
                  </a:lnTo>
                  <a:lnTo>
                    <a:pt x="77" y="63"/>
                  </a:lnTo>
                  <a:lnTo>
                    <a:pt x="74" y="63"/>
                  </a:lnTo>
                  <a:lnTo>
                    <a:pt x="66" y="63"/>
                  </a:lnTo>
                  <a:lnTo>
                    <a:pt x="59" y="63"/>
                  </a:lnTo>
                  <a:lnTo>
                    <a:pt x="59" y="63"/>
                  </a:lnTo>
                  <a:lnTo>
                    <a:pt x="44" y="63"/>
                  </a:lnTo>
                  <a:lnTo>
                    <a:pt x="40" y="63"/>
                  </a:lnTo>
                  <a:lnTo>
                    <a:pt x="40" y="67"/>
                  </a:lnTo>
                  <a:lnTo>
                    <a:pt x="40" y="71"/>
                  </a:lnTo>
                  <a:lnTo>
                    <a:pt x="40" y="75"/>
                  </a:lnTo>
                  <a:lnTo>
                    <a:pt x="44" y="78"/>
                  </a:lnTo>
                  <a:lnTo>
                    <a:pt x="44" y="82"/>
                  </a:lnTo>
                  <a:lnTo>
                    <a:pt x="40" y="82"/>
                  </a:lnTo>
                  <a:lnTo>
                    <a:pt x="37" y="78"/>
                  </a:lnTo>
                  <a:lnTo>
                    <a:pt x="37" y="78"/>
                  </a:lnTo>
                  <a:lnTo>
                    <a:pt x="33" y="82"/>
                  </a:lnTo>
                  <a:lnTo>
                    <a:pt x="29" y="82"/>
                  </a:lnTo>
                  <a:lnTo>
                    <a:pt x="22" y="78"/>
                  </a:lnTo>
                  <a:lnTo>
                    <a:pt x="22" y="78"/>
                  </a:lnTo>
                  <a:lnTo>
                    <a:pt x="18" y="75"/>
                  </a:lnTo>
                  <a:lnTo>
                    <a:pt x="14" y="75"/>
                  </a:lnTo>
                  <a:lnTo>
                    <a:pt x="14" y="75"/>
                  </a:lnTo>
                  <a:lnTo>
                    <a:pt x="11" y="75"/>
                  </a:lnTo>
                  <a:lnTo>
                    <a:pt x="7" y="71"/>
                  </a:lnTo>
                  <a:lnTo>
                    <a:pt x="0" y="67"/>
                  </a:lnTo>
                  <a:lnTo>
                    <a:pt x="0" y="7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4" name="Freeform 118">
              <a:extLst>
                <a:ext uri="{FF2B5EF4-FFF2-40B4-BE49-F238E27FC236}">
                  <a16:creationId xmlns:a16="http://schemas.microsoft.com/office/drawing/2014/main" xmlns="" id="{C0CC3541-753F-4313-99D5-3C35D7BC095D}"/>
                </a:ext>
              </a:extLst>
            </p:cNvPr>
            <p:cNvSpPr/>
            <p:nvPr/>
          </p:nvSpPr>
          <p:spPr bwMode="auto">
            <a:xfrm>
              <a:off x="4462881" y="3841962"/>
              <a:ext cx="191679" cy="123946"/>
            </a:xfrm>
            <a:custGeom>
              <a:avLst/>
              <a:gdLst>
                <a:gd name="T0" fmla="*/ 18 w 107"/>
                <a:gd name="T1" fmla="*/ 8 h 71"/>
                <a:gd name="T2" fmla="*/ 26 w 107"/>
                <a:gd name="T3" fmla="*/ 4 h 71"/>
                <a:gd name="T4" fmla="*/ 40 w 107"/>
                <a:gd name="T5" fmla="*/ 0 h 71"/>
                <a:gd name="T6" fmla="*/ 51 w 107"/>
                <a:gd name="T7" fmla="*/ 0 h 71"/>
                <a:gd name="T8" fmla="*/ 59 w 107"/>
                <a:gd name="T9" fmla="*/ 8 h 71"/>
                <a:gd name="T10" fmla="*/ 63 w 107"/>
                <a:gd name="T11" fmla="*/ 8 h 71"/>
                <a:gd name="T12" fmla="*/ 66 w 107"/>
                <a:gd name="T13" fmla="*/ 8 h 71"/>
                <a:gd name="T14" fmla="*/ 70 w 107"/>
                <a:gd name="T15" fmla="*/ 8 h 71"/>
                <a:gd name="T16" fmla="*/ 74 w 107"/>
                <a:gd name="T17" fmla="*/ 15 h 71"/>
                <a:gd name="T18" fmla="*/ 77 w 107"/>
                <a:gd name="T19" fmla="*/ 19 h 71"/>
                <a:gd name="T20" fmla="*/ 81 w 107"/>
                <a:gd name="T21" fmla="*/ 22 h 71"/>
                <a:gd name="T22" fmla="*/ 88 w 107"/>
                <a:gd name="T23" fmla="*/ 30 h 71"/>
                <a:gd name="T24" fmla="*/ 88 w 107"/>
                <a:gd name="T25" fmla="*/ 34 h 71"/>
                <a:gd name="T26" fmla="*/ 88 w 107"/>
                <a:gd name="T27" fmla="*/ 41 h 71"/>
                <a:gd name="T28" fmla="*/ 92 w 107"/>
                <a:gd name="T29" fmla="*/ 45 h 71"/>
                <a:gd name="T30" fmla="*/ 96 w 107"/>
                <a:gd name="T31" fmla="*/ 52 h 71"/>
                <a:gd name="T32" fmla="*/ 100 w 107"/>
                <a:gd name="T33" fmla="*/ 52 h 71"/>
                <a:gd name="T34" fmla="*/ 103 w 107"/>
                <a:gd name="T35" fmla="*/ 56 h 71"/>
                <a:gd name="T36" fmla="*/ 103 w 107"/>
                <a:gd name="T37" fmla="*/ 59 h 71"/>
                <a:gd name="T38" fmla="*/ 107 w 107"/>
                <a:gd name="T39" fmla="*/ 63 h 71"/>
                <a:gd name="T40" fmla="*/ 107 w 107"/>
                <a:gd name="T41" fmla="*/ 71 h 71"/>
                <a:gd name="T42" fmla="*/ 103 w 107"/>
                <a:gd name="T43" fmla="*/ 67 h 71"/>
                <a:gd name="T44" fmla="*/ 96 w 107"/>
                <a:gd name="T45" fmla="*/ 63 h 71"/>
                <a:gd name="T46" fmla="*/ 88 w 107"/>
                <a:gd name="T47" fmla="*/ 63 h 71"/>
                <a:gd name="T48" fmla="*/ 81 w 107"/>
                <a:gd name="T49" fmla="*/ 63 h 71"/>
                <a:gd name="T50" fmla="*/ 63 w 107"/>
                <a:gd name="T51" fmla="*/ 59 h 71"/>
                <a:gd name="T52" fmla="*/ 63 w 107"/>
                <a:gd name="T53" fmla="*/ 59 h 71"/>
                <a:gd name="T54" fmla="*/ 40 w 107"/>
                <a:gd name="T55" fmla="*/ 59 h 71"/>
                <a:gd name="T56" fmla="*/ 33 w 107"/>
                <a:gd name="T57" fmla="*/ 63 h 71"/>
                <a:gd name="T58" fmla="*/ 18 w 107"/>
                <a:gd name="T59" fmla="*/ 67 h 71"/>
                <a:gd name="T60" fmla="*/ 14 w 107"/>
                <a:gd name="T61" fmla="*/ 63 h 71"/>
                <a:gd name="T62" fmla="*/ 14 w 107"/>
                <a:gd name="T63" fmla="*/ 63 h 71"/>
                <a:gd name="T64" fmla="*/ 18 w 107"/>
                <a:gd name="T65" fmla="*/ 59 h 71"/>
                <a:gd name="T66" fmla="*/ 11 w 107"/>
                <a:gd name="T67" fmla="*/ 59 h 71"/>
                <a:gd name="T68" fmla="*/ 11 w 107"/>
                <a:gd name="T69" fmla="*/ 59 h 71"/>
                <a:gd name="T70" fmla="*/ 14 w 107"/>
                <a:gd name="T71" fmla="*/ 52 h 71"/>
                <a:gd name="T72" fmla="*/ 26 w 107"/>
                <a:gd name="T73" fmla="*/ 48 h 71"/>
                <a:gd name="T74" fmla="*/ 33 w 107"/>
                <a:gd name="T75" fmla="*/ 48 h 71"/>
                <a:gd name="T76" fmla="*/ 37 w 107"/>
                <a:gd name="T77" fmla="*/ 48 h 71"/>
                <a:gd name="T78" fmla="*/ 40 w 107"/>
                <a:gd name="T79" fmla="*/ 45 h 71"/>
                <a:gd name="T80" fmla="*/ 48 w 107"/>
                <a:gd name="T81" fmla="*/ 48 h 71"/>
                <a:gd name="T82" fmla="*/ 55 w 107"/>
                <a:gd name="T83" fmla="*/ 52 h 71"/>
                <a:gd name="T84" fmla="*/ 63 w 107"/>
                <a:gd name="T85" fmla="*/ 48 h 71"/>
                <a:gd name="T86" fmla="*/ 59 w 107"/>
                <a:gd name="T87" fmla="*/ 48 h 71"/>
                <a:gd name="T88" fmla="*/ 48 w 107"/>
                <a:gd name="T89" fmla="*/ 45 h 71"/>
                <a:gd name="T90" fmla="*/ 40 w 107"/>
                <a:gd name="T91" fmla="*/ 41 h 71"/>
                <a:gd name="T92" fmla="*/ 33 w 107"/>
                <a:gd name="T93" fmla="*/ 41 h 71"/>
                <a:gd name="T94" fmla="*/ 22 w 107"/>
                <a:gd name="T95" fmla="*/ 45 h 71"/>
                <a:gd name="T96" fmla="*/ 14 w 107"/>
                <a:gd name="T97" fmla="*/ 48 h 71"/>
                <a:gd name="T98" fmla="*/ 14 w 107"/>
                <a:gd name="T99" fmla="*/ 45 h 71"/>
                <a:gd name="T100" fmla="*/ 14 w 107"/>
                <a:gd name="T101" fmla="*/ 41 h 71"/>
                <a:gd name="T102" fmla="*/ 11 w 107"/>
                <a:gd name="T103" fmla="*/ 37 h 71"/>
                <a:gd name="T104" fmla="*/ 0 w 107"/>
                <a:gd name="T105" fmla="*/ 30 h 71"/>
                <a:gd name="T106" fmla="*/ 14 w 107"/>
                <a:gd name="T107" fmla="*/ 1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07" h="71">
                  <a:moveTo>
                    <a:pt x="14" y="8"/>
                  </a:moveTo>
                  <a:lnTo>
                    <a:pt x="18" y="8"/>
                  </a:lnTo>
                  <a:lnTo>
                    <a:pt x="22" y="8"/>
                  </a:lnTo>
                  <a:lnTo>
                    <a:pt x="26" y="4"/>
                  </a:lnTo>
                  <a:lnTo>
                    <a:pt x="33" y="0"/>
                  </a:lnTo>
                  <a:lnTo>
                    <a:pt x="40" y="0"/>
                  </a:lnTo>
                  <a:lnTo>
                    <a:pt x="44" y="0"/>
                  </a:lnTo>
                  <a:lnTo>
                    <a:pt x="51" y="0"/>
                  </a:lnTo>
                  <a:lnTo>
                    <a:pt x="55" y="4"/>
                  </a:lnTo>
                  <a:lnTo>
                    <a:pt x="59" y="8"/>
                  </a:lnTo>
                  <a:lnTo>
                    <a:pt x="59" y="8"/>
                  </a:lnTo>
                  <a:lnTo>
                    <a:pt x="63" y="8"/>
                  </a:lnTo>
                  <a:lnTo>
                    <a:pt x="66" y="8"/>
                  </a:lnTo>
                  <a:lnTo>
                    <a:pt x="66" y="8"/>
                  </a:lnTo>
                  <a:lnTo>
                    <a:pt x="70" y="8"/>
                  </a:lnTo>
                  <a:lnTo>
                    <a:pt x="70" y="8"/>
                  </a:lnTo>
                  <a:lnTo>
                    <a:pt x="70" y="11"/>
                  </a:lnTo>
                  <a:lnTo>
                    <a:pt x="74" y="15"/>
                  </a:lnTo>
                  <a:lnTo>
                    <a:pt x="74" y="19"/>
                  </a:lnTo>
                  <a:lnTo>
                    <a:pt x="77" y="19"/>
                  </a:lnTo>
                  <a:lnTo>
                    <a:pt x="77" y="22"/>
                  </a:lnTo>
                  <a:lnTo>
                    <a:pt x="81" y="22"/>
                  </a:lnTo>
                  <a:lnTo>
                    <a:pt x="85" y="26"/>
                  </a:lnTo>
                  <a:lnTo>
                    <a:pt x="88" y="30"/>
                  </a:lnTo>
                  <a:lnTo>
                    <a:pt x="88" y="30"/>
                  </a:lnTo>
                  <a:lnTo>
                    <a:pt x="88" y="34"/>
                  </a:lnTo>
                  <a:lnTo>
                    <a:pt x="88" y="34"/>
                  </a:lnTo>
                  <a:lnTo>
                    <a:pt x="88" y="41"/>
                  </a:lnTo>
                  <a:lnTo>
                    <a:pt x="88" y="45"/>
                  </a:lnTo>
                  <a:lnTo>
                    <a:pt x="92" y="45"/>
                  </a:lnTo>
                  <a:lnTo>
                    <a:pt x="96" y="48"/>
                  </a:lnTo>
                  <a:lnTo>
                    <a:pt x="96" y="52"/>
                  </a:lnTo>
                  <a:lnTo>
                    <a:pt x="100" y="52"/>
                  </a:lnTo>
                  <a:lnTo>
                    <a:pt x="100" y="52"/>
                  </a:lnTo>
                  <a:lnTo>
                    <a:pt x="100" y="56"/>
                  </a:lnTo>
                  <a:lnTo>
                    <a:pt x="103" y="56"/>
                  </a:lnTo>
                  <a:lnTo>
                    <a:pt x="103" y="59"/>
                  </a:lnTo>
                  <a:lnTo>
                    <a:pt x="103" y="59"/>
                  </a:lnTo>
                  <a:lnTo>
                    <a:pt x="103" y="63"/>
                  </a:lnTo>
                  <a:lnTo>
                    <a:pt x="107" y="63"/>
                  </a:lnTo>
                  <a:lnTo>
                    <a:pt x="107" y="67"/>
                  </a:lnTo>
                  <a:lnTo>
                    <a:pt x="107" y="71"/>
                  </a:lnTo>
                  <a:lnTo>
                    <a:pt x="107" y="67"/>
                  </a:lnTo>
                  <a:lnTo>
                    <a:pt x="103" y="67"/>
                  </a:lnTo>
                  <a:lnTo>
                    <a:pt x="100" y="67"/>
                  </a:lnTo>
                  <a:lnTo>
                    <a:pt x="96" y="63"/>
                  </a:lnTo>
                  <a:lnTo>
                    <a:pt x="96" y="67"/>
                  </a:lnTo>
                  <a:lnTo>
                    <a:pt x="88" y="63"/>
                  </a:lnTo>
                  <a:lnTo>
                    <a:pt x="85" y="63"/>
                  </a:lnTo>
                  <a:lnTo>
                    <a:pt x="81" y="63"/>
                  </a:lnTo>
                  <a:lnTo>
                    <a:pt x="74" y="59"/>
                  </a:lnTo>
                  <a:lnTo>
                    <a:pt x="63" y="59"/>
                  </a:lnTo>
                  <a:lnTo>
                    <a:pt x="63" y="59"/>
                  </a:lnTo>
                  <a:lnTo>
                    <a:pt x="63" y="59"/>
                  </a:lnTo>
                  <a:lnTo>
                    <a:pt x="55" y="59"/>
                  </a:lnTo>
                  <a:lnTo>
                    <a:pt x="40" y="59"/>
                  </a:lnTo>
                  <a:lnTo>
                    <a:pt x="37" y="59"/>
                  </a:lnTo>
                  <a:lnTo>
                    <a:pt x="33" y="63"/>
                  </a:lnTo>
                  <a:lnTo>
                    <a:pt x="22" y="63"/>
                  </a:lnTo>
                  <a:lnTo>
                    <a:pt x="18" y="67"/>
                  </a:lnTo>
                  <a:lnTo>
                    <a:pt x="14" y="67"/>
                  </a:lnTo>
                  <a:lnTo>
                    <a:pt x="14" y="63"/>
                  </a:lnTo>
                  <a:lnTo>
                    <a:pt x="11" y="59"/>
                  </a:lnTo>
                  <a:lnTo>
                    <a:pt x="14" y="63"/>
                  </a:lnTo>
                  <a:lnTo>
                    <a:pt x="14" y="63"/>
                  </a:lnTo>
                  <a:lnTo>
                    <a:pt x="18" y="59"/>
                  </a:lnTo>
                  <a:lnTo>
                    <a:pt x="14" y="59"/>
                  </a:lnTo>
                  <a:lnTo>
                    <a:pt x="11" y="59"/>
                  </a:lnTo>
                  <a:lnTo>
                    <a:pt x="11" y="59"/>
                  </a:lnTo>
                  <a:lnTo>
                    <a:pt x="11" y="59"/>
                  </a:lnTo>
                  <a:lnTo>
                    <a:pt x="11" y="56"/>
                  </a:lnTo>
                  <a:lnTo>
                    <a:pt x="14" y="52"/>
                  </a:lnTo>
                  <a:lnTo>
                    <a:pt x="22" y="52"/>
                  </a:lnTo>
                  <a:lnTo>
                    <a:pt x="26" y="48"/>
                  </a:lnTo>
                  <a:lnTo>
                    <a:pt x="29" y="48"/>
                  </a:lnTo>
                  <a:lnTo>
                    <a:pt x="33" y="48"/>
                  </a:lnTo>
                  <a:lnTo>
                    <a:pt x="33" y="48"/>
                  </a:lnTo>
                  <a:lnTo>
                    <a:pt x="37" y="48"/>
                  </a:lnTo>
                  <a:lnTo>
                    <a:pt x="37" y="48"/>
                  </a:lnTo>
                  <a:lnTo>
                    <a:pt x="40" y="45"/>
                  </a:lnTo>
                  <a:lnTo>
                    <a:pt x="44" y="48"/>
                  </a:lnTo>
                  <a:lnTo>
                    <a:pt x="48" y="48"/>
                  </a:lnTo>
                  <a:lnTo>
                    <a:pt x="51" y="48"/>
                  </a:lnTo>
                  <a:lnTo>
                    <a:pt x="55" y="52"/>
                  </a:lnTo>
                  <a:lnTo>
                    <a:pt x="59" y="52"/>
                  </a:lnTo>
                  <a:lnTo>
                    <a:pt x="63" y="48"/>
                  </a:lnTo>
                  <a:lnTo>
                    <a:pt x="59" y="48"/>
                  </a:lnTo>
                  <a:lnTo>
                    <a:pt x="59" y="48"/>
                  </a:lnTo>
                  <a:lnTo>
                    <a:pt x="51" y="45"/>
                  </a:lnTo>
                  <a:lnTo>
                    <a:pt x="48" y="45"/>
                  </a:lnTo>
                  <a:lnTo>
                    <a:pt x="44" y="41"/>
                  </a:lnTo>
                  <a:lnTo>
                    <a:pt x="40" y="41"/>
                  </a:lnTo>
                  <a:lnTo>
                    <a:pt x="37" y="41"/>
                  </a:lnTo>
                  <a:lnTo>
                    <a:pt x="33" y="41"/>
                  </a:lnTo>
                  <a:lnTo>
                    <a:pt x="26" y="45"/>
                  </a:lnTo>
                  <a:lnTo>
                    <a:pt x="22" y="45"/>
                  </a:lnTo>
                  <a:lnTo>
                    <a:pt x="22" y="48"/>
                  </a:lnTo>
                  <a:lnTo>
                    <a:pt x="14" y="48"/>
                  </a:lnTo>
                  <a:lnTo>
                    <a:pt x="14" y="45"/>
                  </a:lnTo>
                  <a:lnTo>
                    <a:pt x="14" y="45"/>
                  </a:lnTo>
                  <a:lnTo>
                    <a:pt x="11" y="41"/>
                  </a:lnTo>
                  <a:lnTo>
                    <a:pt x="14" y="41"/>
                  </a:lnTo>
                  <a:lnTo>
                    <a:pt x="14" y="37"/>
                  </a:lnTo>
                  <a:lnTo>
                    <a:pt x="11" y="37"/>
                  </a:lnTo>
                  <a:lnTo>
                    <a:pt x="7" y="34"/>
                  </a:lnTo>
                  <a:lnTo>
                    <a:pt x="0" y="30"/>
                  </a:lnTo>
                  <a:lnTo>
                    <a:pt x="11" y="19"/>
                  </a:lnTo>
                  <a:lnTo>
                    <a:pt x="14" y="11"/>
                  </a:lnTo>
                  <a:lnTo>
                    <a:pt x="14" y="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5" name="Freeform 119">
              <a:extLst>
                <a:ext uri="{FF2B5EF4-FFF2-40B4-BE49-F238E27FC236}">
                  <a16:creationId xmlns:a16="http://schemas.microsoft.com/office/drawing/2014/main" xmlns="" id="{7F558A21-9E2D-4449-BDBA-83E7E30BC1CF}"/>
                </a:ext>
              </a:extLst>
            </p:cNvPr>
            <p:cNvSpPr/>
            <p:nvPr/>
          </p:nvSpPr>
          <p:spPr bwMode="auto">
            <a:xfrm>
              <a:off x="4482583" y="3913537"/>
              <a:ext cx="93152" cy="26187"/>
            </a:xfrm>
            <a:custGeom>
              <a:avLst/>
              <a:gdLst>
                <a:gd name="T0" fmla="*/ 0 w 52"/>
                <a:gd name="T1" fmla="*/ 15 h 15"/>
                <a:gd name="T2" fmla="*/ 3 w 52"/>
                <a:gd name="T3" fmla="*/ 11 h 15"/>
                <a:gd name="T4" fmla="*/ 11 w 52"/>
                <a:gd name="T5" fmla="*/ 11 h 15"/>
                <a:gd name="T6" fmla="*/ 15 w 52"/>
                <a:gd name="T7" fmla="*/ 7 h 15"/>
                <a:gd name="T8" fmla="*/ 18 w 52"/>
                <a:gd name="T9" fmla="*/ 7 h 15"/>
                <a:gd name="T10" fmla="*/ 22 w 52"/>
                <a:gd name="T11" fmla="*/ 7 h 15"/>
                <a:gd name="T12" fmla="*/ 22 w 52"/>
                <a:gd name="T13" fmla="*/ 7 h 15"/>
                <a:gd name="T14" fmla="*/ 26 w 52"/>
                <a:gd name="T15" fmla="*/ 7 h 15"/>
                <a:gd name="T16" fmla="*/ 26 w 52"/>
                <a:gd name="T17" fmla="*/ 7 h 15"/>
                <a:gd name="T18" fmla="*/ 29 w 52"/>
                <a:gd name="T19" fmla="*/ 4 h 15"/>
                <a:gd name="T20" fmla="*/ 33 w 52"/>
                <a:gd name="T21" fmla="*/ 7 h 15"/>
                <a:gd name="T22" fmla="*/ 37 w 52"/>
                <a:gd name="T23" fmla="*/ 7 h 15"/>
                <a:gd name="T24" fmla="*/ 40 w 52"/>
                <a:gd name="T25" fmla="*/ 7 h 15"/>
                <a:gd name="T26" fmla="*/ 44 w 52"/>
                <a:gd name="T27" fmla="*/ 11 h 15"/>
                <a:gd name="T28" fmla="*/ 48 w 52"/>
                <a:gd name="T29" fmla="*/ 11 h 15"/>
                <a:gd name="T30" fmla="*/ 52 w 52"/>
                <a:gd name="T31" fmla="*/ 7 h 15"/>
                <a:gd name="T32" fmla="*/ 48 w 52"/>
                <a:gd name="T33" fmla="*/ 7 h 15"/>
                <a:gd name="T34" fmla="*/ 48 w 52"/>
                <a:gd name="T35" fmla="*/ 7 h 15"/>
                <a:gd name="T36" fmla="*/ 40 w 52"/>
                <a:gd name="T37" fmla="*/ 4 h 15"/>
                <a:gd name="T38" fmla="*/ 37 w 52"/>
                <a:gd name="T39" fmla="*/ 4 h 15"/>
                <a:gd name="T40" fmla="*/ 33 w 52"/>
                <a:gd name="T41" fmla="*/ 0 h 15"/>
                <a:gd name="T42" fmla="*/ 29 w 52"/>
                <a:gd name="T43" fmla="*/ 0 h 15"/>
                <a:gd name="T44" fmla="*/ 26 w 52"/>
                <a:gd name="T45" fmla="*/ 0 h 15"/>
                <a:gd name="T46" fmla="*/ 22 w 52"/>
                <a:gd name="T47" fmla="*/ 0 h 15"/>
                <a:gd name="T48" fmla="*/ 15 w 52"/>
                <a:gd name="T49" fmla="*/ 4 h 15"/>
                <a:gd name="T50" fmla="*/ 11 w 52"/>
                <a:gd name="T51" fmla="*/ 4 h 15"/>
                <a:gd name="T52" fmla="*/ 11 w 52"/>
                <a:gd name="T53" fmla="*/ 7 h 15"/>
                <a:gd name="T54" fmla="*/ 3 w 52"/>
                <a:gd name="T55" fmla="*/ 7 h 15"/>
                <a:gd name="T56" fmla="*/ 3 w 52"/>
                <a:gd name="T57" fmla="*/ 7 h 15"/>
                <a:gd name="T58" fmla="*/ 7 w 52"/>
                <a:gd name="T59" fmla="*/ 11 h 15"/>
                <a:gd name="T60" fmla="*/ 11 w 52"/>
                <a:gd name="T61" fmla="*/ 7 h 15"/>
                <a:gd name="T62" fmla="*/ 7 w 52"/>
                <a:gd name="T63" fmla="*/ 11 h 15"/>
                <a:gd name="T64" fmla="*/ 3 w 52"/>
                <a:gd name="T65" fmla="*/ 11 h 15"/>
                <a:gd name="T66" fmla="*/ 0 w 52"/>
                <a:gd name="T67" fmla="*/ 7 h 15"/>
                <a:gd name="T68" fmla="*/ 0 w 52"/>
                <a:gd name="T69" fmla="*/ 11 h 15"/>
                <a:gd name="T70" fmla="*/ 0 w 52"/>
                <a:gd name="T71" fmla="*/ 11 h 15"/>
                <a:gd name="T72" fmla="*/ 0 w 52"/>
                <a:gd name="T73" fmla="*/ 1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2" h="15">
                  <a:moveTo>
                    <a:pt x="0" y="15"/>
                  </a:moveTo>
                  <a:lnTo>
                    <a:pt x="3" y="11"/>
                  </a:lnTo>
                  <a:lnTo>
                    <a:pt x="11" y="11"/>
                  </a:lnTo>
                  <a:lnTo>
                    <a:pt x="15" y="7"/>
                  </a:lnTo>
                  <a:lnTo>
                    <a:pt x="18" y="7"/>
                  </a:lnTo>
                  <a:lnTo>
                    <a:pt x="22" y="7"/>
                  </a:lnTo>
                  <a:lnTo>
                    <a:pt x="22" y="7"/>
                  </a:lnTo>
                  <a:lnTo>
                    <a:pt x="26" y="7"/>
                  </a:lnTo>
                  <a:lnTo>
                    <a:pt x="26" y="7"/>
                  </a:lnTo>
                  <a:lnTo>
                    <a:pt x="29" y="4"/>
                  </a:lnTo>
                  <a:lnTo>
                    <a:pt x="33" y="7"/>
                  </a:lnTo>
                  <a:lnTo>
                    <a:pt x="37" y="7"/>
                  </a:lnTo>
                  <a:lnTo>
                    <a:pt x="40" y="7"/>
                  </a:lnTo>
                  <a:lnTo>
                    <a:pt x="44" y="11"/>
                  </a:lnTo>
                  <a:lnTo>
                    <a:pt x="48" y="11"/>
                  </a:lnTo>
                  <a:lnTo>
                    <a:pt x="52" y="7"/>
                  </a:lnTo>
                  <a:lnTo>
                    <a:pt x="48" y="7"/>
                  </a:lnTo>
                  <a:lnTo>
                    <a:pt x="48" y="7"/>
                  </a:lnTo>
                  <a:lnTo>
                    <a:pt x="40" y="4"/>
                  </a:lnTo>
                  <a:lnTo>
                    <a:pt x="37" y="4"/>
                  </a:lnTo>
                  <a:lnTo>
                    <a:pt x="33" y="0"/>
                  </a:lnTo>
                  <a:lnTo>
                    <a:pt x="29" y="0"/>
                  </a:lnTo>
                  <a:lnTo>
                    <a:pt x="26" y="0"/>
                  </a:lnTo>
                  <a:lnTo>
                    <a:pt x="22" y="0"/>
                  </a:lnTo>
                  <a:lnTo>
                    <a:pt x="15" y="4"/>
                  </a:lnTo>
                  <a:lnTo>
                    <a:pt x="11" y="4"/>
                  </a:lnTo>
                  <a:lnTo>
                    <a:pt x="11" y="7"/>
                  </a:lnTo>
                  <a:lnTo>
                    <a:pt x="3" y="7"/>
                  </a:lnTo>
                  <a:lnTo>
                    <a:pt x="3" y="7"/>
                  </a:lnTo>
                  <a:lnTo>
                    <a:pt x="7" y="11"/>
                  </a:lnTo>
                  <a:lnTo>
                    <a:pt x="11" y="7"/>
                  </a:lnTo>
                  <a:lnTo>
                    <a:pt x="7" y="11"/>
                  </a:lnTo>
                  <a:lnTo>
                    <a:pt x="3" y="11"/>
                  </a:lnTo>
                  <a:lnTo>
                    <a:pt x="0" y="7"/>
                  </a:lnTo>
                  <a:lnTo>
                    <a:pt x="0" y="11"/>
                  </a:lnTo>
                  <a:lnTo>
                    <a:pt x="0" y="11"/>
                  </a:lnTo>
                  <a:lnTo>
                    <a:pt x="0" y="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6" name="Freeform 120">
              <a:extLst>
                <a:ext uri="{FF2B5EF4-FFF2-40B4-BE49-F238E27FC236}">
                  <a16:creationId xmlns:a16="http://schemas.microsoft.com/office/drawing/2014/main" xmlns="" id="{A22A8CE2-195A-4279-B9AA-77B4C93A0F53}"/>
                </a:ext>
              </a:extLst>
            </p:cNvPr>
            <p:cNvSpPr/>
            <p:nvPr/>
          </p:nvSpPr>
          <p:spPr bwMode="auto">
            <a:xfrm>
              <a:off x="4487958" y="3944959"/>
              <a:ext cx="87778" cy="45388"/>
            </a:xfrm>
            <a:custGeom>
              <a:avLst/>
              <a:gdLst>
                <a:gd name="T0" fmla="*/ 0 w 49"/>
                <a:gd name="T1" fmla="*/ 8 h 26"/>
                <a:gd name="T2" fmla="*/ 4 w 49"/>
                <a:gd name="T3" fmla="*/ 8 h 26"/>
                <a:gd name="T4" fmla="*/ 8 w 49"/>
                <a:gd name="T5" fmla="*/ 4 h 26"/>
                <a:gd name="T6" fmla="*/ 19 w 49"/>
                <a:gd name="T7" fmla="*/ 4 h 26"/>
                <a:gd name="T8" fmla="*/ 23 w 49"/>
                <a:gd name="T9" fmla="*/ 0 h 26"/>
                <a:gd name="T10" fmla="*/ 26 w 49"/>
                <a:gd name="T11" fmla="*/ 0 h 26"/>
                <a:gd name="T12" fmla="*/ 41 w 49"/>
                <a:gd name="T13" fmla="*/ 0 h 26"/>
                <a:gd name="T14" fmla="*/ 49 w 49"/>
                <a:gd name="T15" fmla="*/ 0 h 26"/>
                <a:gd name="T16" fmla="*/ 49 w 49"/>
                <a:gd name="T17" fmla="*/ 4 h 26"/>
                <a:gd name="T18" fmla="*/ 49 w 49"/>
                <a:gd name="T19" fmla="*/ 8 h 26"/>
                <a:gd name="T20" fmla="*/ 49 w 49"/>
                <a:gd name="T21" fmla="*/ 12 h 26"/>
                <a:gd name="T22" fmla="*/ 49 w 49"/>
                <a:gd name="T23" fmla="*/ 15 h 26"/>
                <a:gd name="T24" fmla="*/ 49 w 49"/>
                <a:gd name="T25" fmla="*/ 19 h 26"/>
                <a:gd name="T26" fmla="*/ 45 w 49"/>
                <a:gd name="T27" fmla="*/ 19 h 26"/>
                <a:gd name="T28" fmla="*/ 41 w 49"/>
                <a:gd name="T29" fmla="*/ 19 h 26"/>
                <a:gd name="T30" fmla="*/ 37 w 49"/>
                <a:gd name="T31" fmla="*/ 23 h 26"/>
                <a:gd name="T32" fmla="*/ 34 w 49"/>
                <a:gd name="T33" fmla="*/ 23 h 26"/>
                <a:gd name="T34" fmla="*/ 30 w 49"/>
                <a:gd name="T35" fmla="*/ 26 h 26"/>
                <a:gd name="T36" fmla="*/ 26 w 49"/>
                <a:gd name="T37" fmla="*/ 26 h 26"/>
                <a:gd name="T38" fmla="*/ 26 w 49"/>
                <a:gd name="T39" fmla="*/ 26 h 26"/>
                <a:gd name="T40" fmla="*/ 26 w 49"/>
                <a:gd name="T41" fmla="*/ 23 h 26"/>
                <a:gd name="T42" fmla="*/ 19 w 49"/>
                <a:gd name="T43" fmla="*/ 26 h 26"/>
                <a:gd name="T44" fmla="*/ 23 w 49"/>
                <a:gd name="T45" fmla="*/ 23 h 26"/>
                <a:gd name="T46" fmla="*/ 23 w 49"/>
                <a:gd name="T47" fmla="*/ 23 h 26"/>
                <a:gd name="T48" fmla="*/ 23 w 49"/>
                <a:gd name="T49" fmla="*/ 19 h 26"/>
                <a:gd name="T50" fmla="*/ 19 w 49"/>
                <a:gd name="T51" fmla="*/ 19 h 26"/>
                <a:gd name="T52" fmla="*/ 19 w 49"/>
                <a:gd name="T53" fmla="*/ 19 h 26"/>
                <a:gd name="T54" fmla="*/ 15 w 49"/>
                <a:gd name="T55" fmla="*/ 15 h 26"/>
                <a:gd name="T56" fmla="*/ 26 w 49"/>
                <a:gd name="T57" fmla="*/ 15 h 26"/>
                <a:gd name="T58" fmla="*/ 26 w 49"/>
                <a:gd name="T59" fmla="*/ 15 h 26"/>
                <a:gd name="T60" fmla="*/ 23 w 49"/>
                <a:gd name="T61" fmla="*/ 15 h 26"/>
                <a:gd name="T62" fmla="*/ 19 w 49"/>
                <a:gd name="T63" fmla="*/ 15 h 26"/>
                <a:gd name="T64" fmla="*/ 15 w 49"/>
                <a:gd name="T65" fmla="*/ 15 h 26"/>
                <a:gd name="T66" fmla="*/ 12 w 49"/>
                <a:gd name="T67" fmla="*/ 15 h 26"/>
                <a:gd name="T68" fmla="*/ 12 w 49"/>
                <a:gd name="T69" fmla="*/ 15 h 26"/>
                <a:gd name="T70" fmla="*/ 8 w 49"/>
                <a:gd name="T71" fmla="*/ 15 h 26"/>
                <a:gd name="T72" fmla="*/ 4 w 49"/>
                <a:gd name="T73" fmla="*/ 12 h 26"/>
                <a:gd name="T74" fmla="*/ 8 w 49"/>
                <a:gd name="T75" fmla="*/ 8 h 26"/>
                <a:gd name="T76" fmla="*/ 4 w 49"/>
                <a:gd name="T77" fmla="*/ 8 h 26"/>
                <a:gd name="T78" fmla="*/ 0 w 49"/>
                <a:gd name="T79" fmla="*/ 8 h 26"/>
                <a:gd name="T80" fmla="*/ 0 w 49"/>
                <a:gd name="T81" fmla="*/ 8 h 26"/>
                <a:gd name="T82" fmla="*/ 0 w 49"/>
                <a:gd name="T83" fmla="*/ 8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49" h="26">
                  <a:moveTo>
                    <a:pt x="0" y="8"/>
                  </a:moveTo>
                  <a:lnTo>
                    <a:pt x="4" y="8"/>
                  </a:lnTo>
                  <a:lnTo>
                    <a:pt x="8" y="4"/>
                  </a:lnTo>
                  <a:lnTo>
                    <a:pt x="19" y="4"/>
                  </a:lnTo>
                  <a:lnTo>
                    <a:pt x="23" y="0"/>
                  </a:lnTo>
                  <a:lnTo>
                    <a:pt x="26" y="0"/>
                  </a:lnTo>
                  <a:lnTo>
                    <a:pt x="41" y="0"/>
                  </a:lnTo>
                  <a:lnTo>
                    <a:pt x="49" y="0"/>
                  </a:lnTo>
                  <a:lnTo>
                    <a:pt x="49" y="4"/>
                  </a:lnTo>
                  <a:lnTo>
                    <a:pt x="49" y="8"/>
                  </a:lnTo>
                  <a:lnTo>
                    <a:pt x="49" y="12"/>
                  </a:lnTo>
                  <a:lnTo>
                    <a:pt x="49" y="15"/>
                  </a:lnTo>
                  <a:lnTo>
                    <a:pt x="49" y="19"/>
                  </a:lnTo>
                  <a:lnTo>
                    <a:pt x="45" y="19"/>
                  </a:lnTo>
                  <a:lnTo>
                    <a:pt x="41" y="19"/>
                  </a:lnTo>
                  <a:lnTo>
                    <a:pt x="37" y="23"/>
                  </a:lnTo>
                  <a:lnTo>
                    <a:pt x="34" y="23"/>
                  </a:lnTo>
                  <a:lnTo>
                    <a:pt x="30" y="26"/>
                  </a:lnTo>
                  <a:lnTo>
                    <a:pt x="26" y="26"/>
                  </a:lnTo>
                  <a:lnTo>
                    <a:pt x="26" y="26"/>
                  </a:lnTo>
                  <a:lnTo>
                    <a:pt x="26" y="23"/>
                  </a:lnTo>
                  <a:lnTo>
                    <a:pt x="19" y="26"/>
                  </a:lnTo>
                  <a:lnTo>
                    <a:pt x="23" y="23"/>
                  </a:lnTo>
                  <a:lnTo>
                    <a:pt x="23" y="23"/>
                  </a:lnTo>
                  <a:lnTo>
                    <a:pt x="23" y="19"/>
                  </a:lnTo>
                  <a:lnTo>
                    <a:pt x="19" y="19"/>
                  </a:lnTo>
                  <a:lnTo>
                    <a:pt x="19" y="19"/>
                  </a:lnTo>
                  <a:lnTo>
                    <a:pt x="15" y="15"/>
                  </a:lnTo>
                  <a:lnTo>
                    <a:pt x="26" y="15"/>
                  </a:lnTo>
                  <a:lnTo>
                    <a:pt x="26" y="15"/>
                  </a:lnTo>
                  <a:lnTo>
                    <a:pt x="23" y="15"/>
                  </a:lnTo>
                  <a:lnTo>
                    <a:pt x="19" y="15"/>
                  </a:lnTo>
                  <a:lnTo>
                    <a:pt x="15" y="15"/>
                  </a:lnTo>
                  <a:lnTo>
                    <a:pt x="12" y="15"/>
                  </a:lnTo>
                  <a:lnTo>
                    <a:pt x="12" y="15"/>
                  </a:lnTo>
                  <a:lnTo>
                    <a:pt x="8" y="15"/>
                  </a:lnTo>
                  <a:lnTo>
                    <a:pt x="4" y="12"/>
                  </a:lnTo>
                  <a:lnTo>
                    <a:pt x="8" y="8"/>
                  </a:lnTo>
                  <a:lnTo>
                    <a:pt x="4" y="8"/>
                  </a:lnTo>
                  <a:lnTo>
                    <a:pt x="0" y="8"/>
                  </a:lnTo>
                  <a:lnTo>
                    <a:pt x="0" y="8"/>
                  </a:lnTo>
                  <a:lnTo>
                    <a:pt x="0" y="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7" name="Freeform 121">
              <a:extLst>
                <a:ext uri="{FF2B5EF4-FFF2-40B4-BE49-F238E27FC236}">
                  <a16:creationId xmlns:a16="http://schemas.microsoft.com/office/drawing/2014/main" xmlns="" id="{4E7CEF5F-6375-484E-9398-5A85D1C8306C}"/>
                </a:ext>
              </a:extLst>
            </p:cNvPr>
            <p:cNvSpPr/>
            <p:nvPr/>
          </p:nvSpPr>
          <p:spPr bwMode="auto">
            <a:xfrm>
              <a:off x="4541701" y="3944959"/>
              <a:ext cx="213175" cy="181555"/>
            </a:xfrm>
            <a:custGeom>
              <a:avLst/>
              <a:gdLst>
                <a:gd name="T0" fmla="*/ 4 w 119"/>
                <a:gd name="T1" fmla="*/ 23 h 104"/>
                <a:gd name="T2" fmla="*/ 11 w 119"/>
                <a:gd name="T3" fmla="*/ 19 h 104"/>
                <a:gd name="T4" fmla="*/ 19 w 119"/>
                <a:gd name="T5" fmla="*/ 19 h 104"/>
                <a:gd name="T6" fmla="*/ 19 w 119"/>
                <a:gd name="T7" fmla="*/ 12 h 104"/>
                <a:gd name="T8" fmla="*/ 19 w 119"/>
                <a:gd name="T9" fmla="*/ 4 h 104"/>
                <a:gd name="T10" fmla="*/ 19 w 119"/>
                <a:gd name="T11" fmla="*/ 0 h 104"/>
                <a:gd name="T12" fmla="*/ 37 w 119"/>
                <a:gd name="T13" fmla="*/ 4 h 104"/>
                <a:gd name="T14" fmla="*/ 44 w 119"/>
                <a:gd name="T15" fmla="*/ 4 h 104"/>
                <a:gd name="T16" fmla="*/ 52 w 119"/>
                <a:gd name="T17" fmla="*/ 4 h 104"/>
                <a:gd name="T18" fmla="*/ 59 w 119"/>
                <a:gd name="T19" fmla="*/ 8 h 104"/>
                <a:gd name="T20" fmla="*/ 63 w 119"/>
                <a:gd name="T21" fmla="*/ 12 h 104"/>
                <a:gd name="T22" fmla="*/ 67 w 119"/>
                <a:gd name="T23" fmla="*/ 12 h 104"/>
                <a:gd name="T24" fmla="*/ 74 w 119"/>
                <a:gd name="T25" fmla="*/ 12 h 104"/>
                <a:gd name="T26" fmla="*/ 81 w 119"/>
                <a:gd name="T27" fmla="*/ 12 h 104"/>
                <a:gd name="T28" fmla="*/ 85 w 119"/>
                <a:gd name="T29" fmla="*/ 8 h 104"/>
                <a:gd name="T30" fmla="*/ 93 w 119"/>
                <a:gd name="T31" fmla="*/ 8 h 104"/>
                <a:gd name="T32" fmla="*/ 96 w 119"/>
                <a:gd name="T33" fmla="*/ 8 h 104"/>
                <a:gd name="T34" fmla="*/ 100 w 119"/>
                <a:gd name="T35" fmla="*/ 12 h 104"/>
                <a:gd name="T36" fmla="*/ 104 w 119"/>
                <a:gd name="T37" fmla="*/ 19 h 104"/>
                <a:gd name="T38" fmla="*/ 107 w 119"/>
                <a:gd name="T39" fmla="*/ 19 h 104"/>
                <a:gd name="T40" fmla="*/ 104 w 119"/>
                <a:gd name="T41" fmla="*/ 26 h 104"/>
                <a:gd name="T42" fmla="*/ 107 w 119"/>
                <a:gd name="T43" fmla="*/ 30 h 104"/>
                <a:gd name="T44" fmla="*/ 111 w 119"/>
                <a:gd name="T45" fmla="*/ 26 h 104"/>
                <a:gd name="T46" fmla="*/ 111 w 119"/>
                <a:gd name="T47" fmla="*/ 30 h 104"/>
                <a:gd name="T48" fmla="*/ 115 w 119"/>
                <a:gd name="T49" fmla="*/ 34 h 104"/>
                <a:gd name="T50" fmla="*/ 119 w 119"/>
                <a:gd name="T51" fmla="*/ 38 h 104"/>
                <a:gd name="T52" fmla="*/ 111 w 119"/>
                <a:gd name="T53" fmla="*/ 41 h 104"/>
                <a:gd name="T54" fmla="*/ 111 w 119"/>
                <a:gd name="T55" fmla="*/ 41 h 104"/>
                <a:gd name="T56" fmla="*/ 111 w 119"/>
                <a:gd name="T57" fmla="*/ 52 h 104"/>
                <a:gd name="T58" fmla="*/ 111 w 119"/>
                <a:gd name="T59" fmla="*/ 60 h 104"/>
                <a:gd name="T60" fmla="*/ 115 w 119"/>
                <a:gd name="T61" fmla="*/ 64 h 104"/>
                <a:gd name="T62" fmla="*/ 111 w 119"/>
                <a:gd name="T63" fmla="*/ 64 h 104"/>
                <a:gd name="T64" fmla="*/ 111 w 119"/>
                <a:gd name="T65" fmla="*/ 71 h 104"/>
                <a:gd name="T66" fmla="*/ 115 w 119"/>
                <a:gd name="T67" fmla="*/ 75 h 104"/>
                <a:gd name="T68" fmla="*/ 107 w 119"/>
                <a:gd name="T69" fmla="*/ 82 h 104"/>
                <a:gd name="T70" fmla="*/ 107 w 119"/>
                <a:gd name="T71" fmla="*/ 90 h 104"/>
                <a:gd name="T72" fmla="*/ 100 w 119"/>
                <a:gd name="T73" fmla="*/ 97 h 104"/>
                <a:gd name="T74" fmla="*/ 78 w 119"/>
                <a:gd name="T75" fmla="*/ 104 h 104"/>
                <a:gd name="T76" fmla="*/ 67 w 119"/>
                <a:gd name="T77" fmla="*/ 101 h 104"/>
                <a:gd name="T78" fmla="*/ 63 w 119"/>
                <a:gd name="T79" fmla="*/ 93 h 104"/>
                <a:gd name="T80" fmla="*/ 63 w 119"/>
                <a:gd name="T81" fmla="*/ 93 h 104"/>
                <a:gd name="T82" fmla="*/ 70 w 119"/>
                <a:gd name="T83" fmla="*/ 67 h 104"/>
                <a:gd name="T84" fmla="*/ 70 w 119"/>
                <a:gd name="T85" fmla="*/ 64 h 104"/>
                <a:gd name="T86" fmla="*/ 70 w 119"/>
                <a:gd name="T87" fmla="*/ 60 h 104"/>
                <a:gd name="T88" fmla="*/ 67 w 119"/>
                <a:gd name="T89" fmla="*/ 56 h 104"/>
                <a:gd name="T90" fmla="*/ 63 w 119"/>
                <a:gd name="T91" fmla="*/ 49 h 104"/>
                <a:gd name="T92" fmla="*/ 59 w 119"/>
                <a:gd name="T93" fmla="*/ 41 h 104"/>
                <a:gd name="T94" fmla="*/ 41 w 119"/>
                <a:gd name="T95" fmla="*/ 41 h 104"/>
                <a:gd name="T96" fmla="*/ 37 w 119"/>
                <a:gd name="T97" fmla="*/ 49 h 104"/>
                <a:gd name="T98" fmla="*/ 30 w 119"/>
                <a:gd name="T99" fmla="*/ 52 h 104"/>
                <a:gd name="T100" fmla="*/ 26 w 119"/>
                <a:gd name="T101" fmla="*/ 52 h 104"/>
                <a:gd name="T102" fmla="*/ 19 w 119"/>
                <a:gd name="T103" fmla="*/ 45 h 104"/>
                <a:gd name="T104" fmla="*/ 15 w 119"/>
                <a:gd name="T105" fmla="*/ 45 h 104"/>
                <a:gd name="T106" fmla="*/ 15 w 119"/>
                <a:gd name="T107" fmla="*/ 41 h 104"/>
                <a:gd name="T108" fmla="*/ 11 w 119"/>
                <a:gd name="T109" fmla="*/ 41 h 104"/>
                <a:gd name="T110" fmla="*/ 7 w 119"/>
                <a:gd name="T111" fmla="*/ 41 h 104"/>
                <a:gd name="T112" fmla="*/ 4 w 119"/>
                <a:gd name="T113" fmla="*/ 30 h 104"/>
                <a:gd name="T114" fmla="*/ 0 w 119"/>
                <a:gd name="T115" fmla="*/ 26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19" h="104">
                  <a:moveTo>
                    <a:pt x="0" y="26"/>
                  </a:moveTo>
                  <a:lnTo>
                    <a:pt x="4" y="23"/>
                  </a:lnTo>
                  <a:lnTo>
                    <a:pt x="7" y="23"/>
                  </a:lnTo>
                  <a:lnTo>
                    <a:pt x="11" y="19"/>
                  </a:lnTo>
                  <a:lnTo>
                    <a:pt x="15" y="19"/>
                  </a:lnTo>
                  <a:lnTo>
                    <a:pt x="19" y="19"/>
                  </a:lnTo>
                  <a:lnTo>
                    <a:pt x="19" y="15"/>
                  </a:lnTo>
                  <a:lnTo>
                    <a:pt x="19" y="12"/>
                  </a:lnTo>
                  <a:lnTo>
                    <a:pt x="19" y="8"/>
                  </a:lnTo>
                  <a:lnTo>
                    <a:pt x="19" y="4"/>
                  </a:lnTo>
                  <a:lnTo>
                    <a:pt x="19" y="0"/>
                  </a:lnTo>
                  <a:lnTo>
                    <a:pt x="19" y="0"/>
                  </a:lnTo>
                  <a:lnTo>
                    <a:pt x="30" y="0"/>
                  </a:lnTo>
                  <a:lnTo>
                    <a:pt x="37" y="4"/>
                  </a:lnTo>
                  <a:lnTo>
                    <a:pt x="41" y="4"/>
                  </a:lnTo>
                  <a:lnTo>
                    <a:pt x="44" y="4"/>
                  </a:lnTo>
                  <a:lnTo>
                    <a:pt x="52" y="8"/>
                  </a:lnTo>
                  <a:lnTo>
                    <a:pt x="52" y="4"/>
                  </a:lnTo>
                  <a:lnTo>
                    <a:pt x="56" y="8"/>
                  </a:lnTo>
                  <a:lnTo>
                    <a:pt x="59" y="8"/>
                  </a:lnTo>
                  <a:lnTo>
                    <a:pt x="63" y="8"/>
                  </a:lnTo>
                  <a:lnTo>
                    <a:pt x="63" y="12"/>
                  </a:lnTo>
                  <a:lnTo>
                    <a:pt x="63" y="12"/>
                  </a:lnTo>
                  <a:lnTo>
                    <a:pt x="67" y="12"/>
                  </a:lnTo>
                  <a:lnTo>
                    <a:pt x="70" y="12"/>
                  </a:lnTo>
                  <a:lnTo>
                    <a:pt x="74" y="12"/>
                  </a:lnTo>
                  <a:lnTo>
                    <a:pt x="78" y="12"/>
                  </a:lnTo>
                  <a:lnTo>
                    <a:pt x="81" y="12"/>
                  </a:lnTo>
                  <a:lnTo>
                    <a:pt x="81" y="12"/>
                  </a:lnTo>
                  <a:lnTo>
                    <a:pt x="85" y="8"/>
                  </a:lnTo>
                  <a:lnTo>
                    <a:pt x="89" y="8"/>
                  </a:lnTo>
                  <a:lnTo>
                    <a:pt x="93" y="8"/>
                  </a:lnTo>
                  <a:lnTo>
                    <a:pt x="96" y="8"/>
                  </a:lnTo>
                  <a:lnTo>
                    <a:pt x="96" y="8"/>
                  </a:lnTo>
                  <a:lnTo>
                    <a:pt x="96" y="8"/>
                  </a:lnTo>
                  <a:lnTo>
                    <a:pt x="100" y="12"/>
                  </a:lnTo>
                  <a:lnTo>
                    <a:pt x="104" y="15"/>
                  </a:lnTo>
                  <a:lnTo>
                    <a:pt x="104" y="19"/>
                  </a:lnTo>
                  <a:lnTo>
                    <a:pt x="104" y="19"/>
                  </a:lnTo>
                  <a:lnTo>
                    <a:pt x="107" y="19"/>
                  </a:lnTo>
                  <a:lnTo>
                    <a:pt x="107" y="23"/>
                  </a:lnTo>
                  <a:lnTo>
                    <a:pt x="104" y="26"/>
                  </a:lnTo>
                  <a:lnTo>
                    <a:pt x="104" y="30"/>
                  </a:lnTo>
                  <a:lnTo>
                    <a:pt x="107" y="30"/>
                  </a:lnTo>
                  <a:lnTo>
                    <a:pt x="107" y="26"/>
                  </a:lnTo>
                  <a:lnTo>
                    <a:pt x="111" y="26"/>
                  </a:lnTo>
                  <a:lnTo>
                    <a:pt x="111" y="30"/>
                  </a:lnTo>
                  <a:lnTo>
                    <a:pt x="111" y="30"/>
                  </a:lnTo>
                  <a:lnTo>
                    <a:pt x="111" y="34"/>
                  </a:lnTo>
                  <a:lnTo>
                    <a:pt x="115" y="34"/>
                  </a:lnTo>
                  <a:lnTo>
                    <a:pt x="119" y="34"/>
                  </a:lnTo>
                  <a:lnTo>
                    <a:pt x="119" y="38"/>
                  </a:lnTo>
                  <a:lnTo>
                    <a:pt x="115" y="38"/>
                  </a:lnTo>
                  <a:lnTo>
                    <a:pt x="111" y="41"/>
                  </a:lnTo>
                  <a:lnTo>
                    <a:pt x="111" y="41"/>
                  </a:lnTo>
                  <a:lnTo>
                    <a:pt x="111" y="41"/>
                  </a:lnTo>
                  <a:lnTo>
                    <a:pt x="111" y="49"/>
                  </a:lnTo>
                  <a:lnTo>
                    <a:pt x="111" y="52"/>
                  </a:lnTo>
                  <a:lnTo>
                    <a:pt x="111" y="56"/>
                  </a:lnTo>
                  <a:lnTo>
                    <a:pt x="111" y="60"/>
                  </a:lnTo>
                  <a:lnTo>
                    <a:pt x="115" y="60"/>
                  </a:lnTo>
                  <a:lnTo>
                    <a:pt x="115" y="64"/>
                  </a:lnTo>
                  <a:lnTo>
                    <a:pt x="111" y="64"/>
                  </a:lnTo>
                  <a:lnTo>
                    <a:pt x="111" y="64"/>
                  </a:lnTo>
                  <a:lnTo>
                    <a:pt x="111" y="67"/>
                  </a:lnTo>
                  <a:lnTo>
                    <a:pt x="111" y="71"/>
                  </a:lnTo>
                  <a:lnTo>
                    <a:pt x="115" y="71"/>
                  </a:lnTo>
                  <a:lnTo>
                    <a:pt x="115" y="75"/>
                  </a:lnTo>
                  <a:lnTo>
                    <a:pt x="107" y="82"/>
                  </a:lnTo>
                  <a:lnTo>
                    <a:pt x="107" y="82"/>
                  </a:lnTo>
                  <a:lnTo>
                    <a:pt x="104" y="86"/>
                  </a:lnTo>
                  <a:lnTo>
                    <a:pt x="107" y="90"/>
                  </a:lnTo>
                  <a:lnTo>
                    <a:pt x="104" y="93"/>
                  </a:lnTo>
                  <a:lnTo>
                    <a:pt x="100" y="97"/>
                  </a:lnTo>
                  <a:lnTo>
                    <a:pt x="104" y="97"/>
                  </a:lnTo>
                  <a:lnTo>
                    <a:pt x="78" y="104"/>
                  </a:lnTo>
                  <a:lnTo>
                    <a:pt x="70" y="101"/>
                  </a:lnTo>
                  <a:lnTo>
                    <a:pt x="67" y="101"/>
                  </a:lnTo>
                  <a:lnTo>
                    <a:pt x="63" y="97"/>
                  </a:lnTo>
                  <a:lnTo>
                    <a:pt x="63" y="93"/>
                  </a:lnTo>
                  <a:lnTo>
                    <a:pt x="63" y="93"/>
                  </a:lnTo>
                  <a:lnTo>
                    <a:pt x="63" y="93"/>
                  </a:lnTo>
                  <a:lnTo>
                    <a:pt x="70" y="86"/>
                  </a:lnTo>
                  <a:lnTo>
                    <a:pt x="70" y="67"/>
                  </a:lnTo>
                  <a:lnTo>
                    <a:pt x="70" y="67"/>
                  </a:lnTo>
                  <a:lnTo>
                    <a:pt x="70" y="64"/>
                  </a:lnTo>
                  <a:lnTo>
                    <a:pt x="70" y="64"/>
                  </a:lnTo>
                  <a:lnTo>
                    <a:pt x="70" y="60"/>
                  </a:lnTo>
                  <a:lnTo>
                    <a:pt x="70" y="60"/>
                  </a:lnTo>
                  <a:lnTo>
                    <a:pt x="67" y="56"/>
                  </a:lnTo>
                  <a:lnTo>
                    <a:pt x="70" y="52"/>
                  </a:lnTo>
                  <a:lnTo>
                    <a:pt x="63" y="49"/>
                  </a:lnTo>
                  <a:lnTo>
                    <a:pt x="63" y="45"/>
                  </a:lnTo>
                  <a:lnTo>
                    <a:pt x="59" y="41"/>
                  </a:lnTo>
                  <a:lnTo>
                    <a:pt x="48" y="41"/>
                  </a:lnTo>
                  <a:lnTo>
                    <a:pt x="41" y="41"/>
                  </a:lnTo>
                  <a:lnTo>
                    <a:pt x="41" y="45"/>
                  </a:lnTo>
                  <a:lnTo>
                    <a:pt x="37" y="49"/>
                  </a:lnTo>
                  <a:lnTo>
                    <a:pt x="37" y="52"/>
                  </a:lnTo>
                  <a:lnTo>
                    <a:pt x="30" y="52"/>
                  </a:lnTo>
                  <a:lnTo>
                    <a:pt x="30" y="52"/>
                  </a:lnTo>
                  <a:lnTo>
                    <a:pt x="26" y="52"/>
                  </a:lnTo>
                  <a:lnTo>
                    <a:pt x="22" y="49"/>
                  </a:lnTo>
                  <a:lnTo>
                    <a:pt x="19" y="45"/>
                  </a:lnTo>
                  <a:lnTo>
                    <a:pt x="15" y="45"/>
                  </a:lnTo>
                  <a:lnTo>
                    <a:pt x="15" y="45"/>
                  </a:lnTo>
                  <a:lnTo>
                    <a:pt x="15" y="41"/>
                  </a:lnTo>
                  <a:lnTo>
                    <a:pt x="15" y="41"/>
                  </a:lnTo>
                  <a:lnTo>
                    <a:pt x="15" y="38"/>
                  </a:lnTo>
                  <a:lnTo>
                    <a:pt x="11" y="41"/>
                  </a:lnTo>
                  <a:lnTo>
                    <a:pt x="11" y="41"/>
                  </a:lnTo>
                  <a:lnTo>
                    <a:pt x="7" y="41"/>
                  </a:lnTo>
                  <a:lnTo>
                    <a:pt x="4" y="34"/>
                  </a:lnTo>
                  <a:lnTo>
                    <a:pt x="4" y="30"/>
                  </a:lnTo>
                  <a:lnTo>
                    <a:pt x="0" y="26"/>
                  </a:lnTo>
                  <a:lnTo>
                    <a:pt x="0"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8" name="Freeform 122">
              <a:extLst>
                <a:ext uri="{FF2B5EF4-FFF2-40B4-BE49-F238E27FC236}">
                  <a16:creationId xmlns:a16="http://schemas.microsoft.com/office/drawing/2014/main" xmlns="" id="{FC9BA122-DBFA-4792-8F2B-43523B95D79E}"/>
                </a:ext>
              </a:extLst>
            </p:cNvPr>
            <p:cNvSpPr>
              <a:spLocks noEditPoints="1"/>
            </p:cNvSpPr>
            <p:nvPr/>
          </p:nvSpPr>
          <p:spPr bwMode="auto">
            <a:xfrm>
              <a:off x="4588275" y="4016534"/>
              <a:ext cx="78821" cy="90778"/>
            </a:xfrm>
            <a:custGeom>
              <a:avLst/>
              <a:gdLst>
                <a:gd name="T0" fmla="*/ 11 w 44"/>
                <a:gd name="T1" fmla="*/ 45 h 52"/>
                <a:gd name="T2" fmla="*/ 11 w 44"/>
                <a:gd name="T3" fmla="*/ 41 h 52"/>
                <a:gd name="T4" fmla="*/ 11 w 44"/>
                <a:gd name="T5" fmla="*/ 41 h 52"/>
                <a:gd name="T6" fmla="*/ 7 w 44"/>
                <a:gd name="T7" fmla="*/ 41 h 52"/>
                <a:gd name="T8" fmla="*/ 7 w 44"/>
                <a:gd name="T9" fmla="*/ 41 h 52"/>
                <a:gd name="T10" fmla="*/ 7 w 44"/>
                <a:gd name="T11" fmla="*/ 41 h 52"/>
                <a:gd name="T12" fmla="*/ 11 w 44"/>
                <a:gd name="T13" fmla="*/ 45 h 52"/>
                <a:gd name="T14" fmla="*/ 11 w 44"/>
                <a:gd name="T15" fmla="*/ 45 h 52"/>
                <a:gd name="T16" fmla="*/ 11 w 44"/>
                <a:gd name="T17" fmla="*/ 45 h 52"/>
                <a:gd name="T18" fmla="*/ 4 w 44"/>
                <a:gd name="T19" fmla="*/ 11 h 52"/>
                <a:gd name="T20" fmla="*/ 4 w 44"/>
                <a:gd name="T21" fmla="*/ 11 h 52"/>
                <a:gd name="T22" fmla="*/ 11 w 44"/>
                <a:gd name="T23" fmla="*/ 11 h 52"/>
                <a:gd name="T24" fmla="*/ 11 w 44"/>
                <a:gd name="T25" fmla="*/ 8 h 52"/>
                <a:gd name="T26" fmla="*/ 15 w 44"/>
                <a:gd name="T27" fmla="*/ 4 h 52"/>
                <a:gd name="T28" fmla="*/ 15 w 44"/>
                <a:gd name="T29" fmla="*/ 0 h 52"/>
                <a:gd name="T30" fmla="*/ 22 w 44"/>
                <a:gd name="T31" fmla="*/ 0 h 52"/>
                <a:gd name="T32" fmla="*/ 33 w 44"/>
                <a:gd name="T33" fmla="*/ 0 h 52"/>
                <a:gd name="T34" fmla="*/ 37 w 44"/>
                <a:gd name="T35" fmla="*/ 4 h 52"/>
                <a:gd name="T36" fmla="*/ 37 w 44"/>
                <a:gd name="T37" fmla="*/ 8 h 52"/>
                <a:gd name="T38" fmla="*/ 44 w 44"/>
                <a:gd name="T39" fmla="*/ 11 h 52"/>
                <a:gd name="T40" fmla="*/ 41 w 44"/>
                <a:gd name="T41" fmla="*/ 15 h 52"/>
                <a:gd name="T42" fmla="*/ 44 w 44"/>
                <a:gd name="T43" fmla="*/ 19 h 52"/>
                <a:gd name="T44" fmla="*/ 44 w 44"/>
                <a:gd name="T45" fmla="*/ 19 h 52"/>
                <a:gd name="T46" fmla="*/ 44 w 44"/>
                <a:gd name="T47" fmla="*/ 23 h 52"/>
                <a:gd name="T48" fmla="*/ 44 w 44"/>
                <a:gd name="T49" fmla="*/ 23 h 52"/>
                <a:gd name="T50" fmla="*/ 44 w 44"/>
                <a:gd name="T51" fmla="*/ 26 h 52"/>
                <a:gd name="T52" fmla="*/ 44 w 44"/>
                <a:gd name="T53" fmla="*/ 26 h 52"/>
                <a:gd name="T54" fmla="*/ 44 w 44"/>
                <a:gd name="T55" fmla="*/ 45 h 52"/>
                <a:gd name="T56" fmla="*/ 37 w 44"/>
                <a:gd name="T57" fmla="*/ 52 h 52"/>
                <a:gd name="T58" fmla="*/ 33 w 44"/>
                <a:gd name="T59" fmla="*/ 49 h 52"/>
                <a:gd name="T60" fmla="*/ 30 w 44"/>
                <a:gd name="T61" fmla="*/ 49 h 52"/>
                <a:gd name="T62" fmla="*/ 18 w 44"/>
                <a:gd name="T63" fmla="*/ 45 h 52"/>
                <a:gd name="T64" fmla="*/ 15 w 44"/>
                <a:gd name="T65" fmla="*/ 45 h 52"/>
                <a:gd name="T66" fmla="*/ 15 w 44"/>
                <a:gd name="T67" fmla="*/ 45 h 52"/>
                <a:gd name="T68" fmla="*/ 15 w 44"/>
                <a:gd name="T69" fmla="*/ 41 h 52"/>
                <a:gd name="T70" fmla="*/ 11 w 44"/>
                <a:gd name="T71" fmla="*/ 37 h 52"/>
                <a:gd name="T72" fmla="*/ 15 w 44"/>
                <a:gd name="T73" fmla="*/ 37 h 52"/>
                <a:gd name="T74" fmla="*/ 15 w 44"/>
                <a:gd name="T75" fmla="*/ 37 h 52"/>
                <a:gd name="T76" fmla="*/ 11 w 44"/>
                <a:gd name="T77" fmla="*/ 37 h 52"/>
                <a:gd name="T78" fmla="*/ 7 w 44"/>
                <a:gd name="T79" fmla="*/ 34 h 52"/>
                <a:gd name="T80" fmla="*/ 7 w 44"/>
                <a:gd name="T81" fmla="*/ 30 h 52"/>
                <a:gd name="T82" fmla="*/ 4 w 44"/>
                <a:gd name="T83" fmla="*/ 26 h 52"/>
                <a:gd name="T84" fmla="*/ 0 w 44"/>
                <a:gd name="T85" fmla="*/ 26 h 52"/>
                <a:gd name="T86" fmla="*/ 0 w 44"/>
                <a:gd name="T87" fmla="*/ 23 h 52"/>
                <a:gd name="T88" fmla="*/ 4 w 44"/>
                <a:gd name="T89" fmla="*/ 19 h 52"/>
                <a:gd name="T90" fmla="*/ 0 w 44"/>
                <a:gd name="T91" fmla="*/ 19 h 52"/>
                <a:gd name="T92" fmla="*/ 0 w 44"/>
                <a:gd name="T93" fmla="*/ 15 h 52"/>
                <a:gd name="T94" fmla="*/ 4 w 44"/>
                <a:gd name="T95" fmla="*/ 11 h 52"/>
                <a:gd name="T96" fmla="*/ 4 w 44"/>
                <a:gd name="T97" fmla="*/ 11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44" h="52">
                  <a:moveTo>
                    <a:pt x="11" y="45"/>
                  </a:moveTo>
                  <a:lnTo>
                    <a:pt x="11" y="41"/>
                  </a:lnTo>
                  <a:lnTo>
                    <a:pt x="11" y="41"/>
                  </a:lnTo>
                  <a:lnTo>
                    <a:pt x="7" y="41"/>
                  </a:lnTo>
                  <a:lnTo>
                    <a:pt x="7" y="41"/>
                  </a:lnTo>
                  <a:lnTo>
                    <a:pt x="7" y="41"/>
                  </a:lnTo>
                  <a:lnTo>
                    <a:pt x="11" y="45"/>
                  </a:lnTo>
                  <a:lnTo>
                    <a:pt x="11" y="45"/>
                  </a:lnTo>
                  <a:lnTo>
                    <a:pt x="11" y="45"/>
                  </a:lnTo>
                  <a:close/>
                  <a:moveTo>
                    <a:pt x="4" y="11"/>
                  </a:moveTo>
                  <a:lnTo>
                    <a:pt x="4" y="11"/>
                  </a:lnTo>
                  <a:lnTo>
                    <a:pt x="11" y="11"/>
                  </a:lnTo>
                  <a:lnTo>
                    <a:pt x="11" y="8"/>
                  </a:lnTo>
                  <a:lnTo>
                    <a:pt x="15" y="4"/>
                  </a:lnTo>
                  <a:lnTo>
                    <a:pt x="15" y="0"/>
                  </a:lnTo>
                  <a:lnTo>
                    <a:pt x="22" y="0"/>
                  </a:lnTo>
                  <a:lnTo>
                    <a:pt x="33" y="0"/>
                  </a:lnTo>
                  <a:lnTo>
                    <a:pt x="37" y="4"/>
                  </a:lnTo>
                  <a:lnTo>
                    <a:pt x="37" y="8"/>
                  </a:lnTo>
                  <a:lnTo>
                    <a:pt x="44" y="11"/>
                  </a:lnTo>
                  <a:lnTo>
                    <a:pt x="41" y="15"/>
                  </a:lnTo>
                  <a:lnTo>
                    <a:pt x="44" y="19"/>
                  </a:lnTo>
                  <a:lnTo>
                    <a:pt x="44" y="19"/>
                  </a:lnTo>
                  <a:lnTo>
                    <a:pt x="44" y="23"/>
                  </a:lnTo>
                  <a:lnTo>
                    <a:pt x="44" y="23"/>
                  </a:lnTo>
                  <a:lnTo>
                    <a:pt x="44" y="26"/>
                  </a:lnTo>
                  <a:lnTo>
                    <a:pt x="44" y="26"/>
                  </a:lnTo>
                  <a:lnTo>
                    <a:pt x="44" y="45"/>
                  </a:lnTo>
                  <a:lnTo>
                    <a:pt x="37" y="52"/>
                  </a:lnTo>
                  <a:lnTo>
                    <a:pt x="33" y="49"/>
                  </a:lnTo>
                  <a:lnTo>
                    <a:pt x="30" y="49"/>
                  </a:lnTo>
                  <a:lnTo>
                    <a:pt x="18" y="45"/>
                  </a:lnTo>
                  <a:lnTo>
                    <a:pt x="15" y="45"/>
                  </a:lnTo>
                  <a:lnTo>
                    <a:pt x="15" y="45"/>
                  </a:lnTo>
                  <a:lnTo>
                    <a:pt x="15" y="41"/>
                  </a:lnTo>
                  <a:lnTo>
                    <a:pt x="11" y="37"/>
                  </a:lnTo>
                  <a:lnTo>
                    <a:pt x="15" y="37"/>
                  </a:lnTo>
                  <a:lnTo>
                    <a:pt x="15" y="37"/>
                  </a:lnTo>
                  <a:lnTo>
                    <a:pt x="11" y="37"/>
                  </a:lnTo>
                  <a:lnTo>
                    <a:pt x="7" y="34"/>
                  </a:lnTo>
                  <a:lnTo>
                    <a:pt x="7" y="30"/>
                  </a:lnTo>
                  <a:lnTo>
                    <a:pt x="4" y="26"/>
                  </a:lnTo>
                  <a:lnTo>
                    <a:pt x="0" y="26"/>
                  </a:lnTo>
                  <a:lnTo>
                    <a:pt x="0" y="23"/>
                  </a:lnTo>
                  <a:lnTo>
                    <a:pt x="4" y="19"/>
                  </a:lnTo>
                  <a:lnTo>
                    <a:pt x="0" y="19"/>
                  </a:lnTo>
                  <a:lnTo>
                    <a:pt x="0" y="15"/>
                  </a:lnTo>
                  <a:lnTo>
                    <a:pt x="4" y="11"/>
                  </a:lnTo>
                  <a:lnTo>
                    <a:pt x="4"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9" name="Freeform 123">
              <a:extLst>
                <a:ext uri="{FF2B5EF4-FFF2-40B4-BE49-F238E27FC236}">
                  <a16:creationId xmlns:a16="http://schemas.microsoft.com/office/drawing/2014/main" xmlns="" id="{CC72AE67-A3C1-42BC-8372-72B6C067A66B}"/>
                </a:ext>
              </a:extLst>
            </p:cNvPr>
            <p:cNvSpPr/>
            <p:nvPr/>
          </p:nvSpPr>
          <p:spPr bwMode="auto">
            <a:xfrm>
              <a:off x="4642019" y="4056686"/>
              <a:ext cx="118232" cy="109981"/>
            </a:xfrm>
            <a:custGeom>
              <a:avLst/>
              <a:gdLst>
                <a:gd name="T0" fmla="*/ 0 w 66"/>
                <a:gd name="T1" fmla="*/ 26 h 63"/>
                <a:gd name="T2" fmla="*/ 0 w 66"/>
                <a:gd name="T3" fmla="*/ 26 h 63"/>
                <a:gd name="T4" fmla="*/ 3 w 66"/>
                <a:gd name="T5" fmla="*/ 22 h 63"/>
                <a:gd name="T6" fmla="*/ 7 w 66"/>
                <a:gd name="T7" fmla="*/ 18 h 63"/>
                <a:gd name="T8" fmla="*/ 11 w 66"/>
                <a:gd name="T9" fmla="*/ 14 h 63"/>
                <a:gd name="T10" fmla="*/ 11 w 66"/>
                <a:gd name="T11" fmla="*/ 14 h 63"/>
                <a:gd name="T12" fmla="*/ 11 w 66"/>
                <a:gd name="T13" fmla="*/ 11 h 63"/>
                <a:gd name="T14" fmla="*/ 14 w 66"/>
                <a:gd name="T15" fmla="*/ 7 h 63"/>
                <a:gd name="T16" fmla="*/ 14 w 66"/>
                <a:gd name="T17" fmla="*/ 7 h 63"/>
                <a:gd name="T18" fmla="*/ 14 w 66"/>
                <a:gd name="T19" fmla="*/ 3 h 63"/>
                <a:gd name="T20" fmla="*/ 18 w 66"/>
                <a:gd name="T21" fmla="*/ 0 h 63"/>
                <a:gd name="T22" fmla="*/ 18 w 66"/>
                <a:gd name="T23" fmla="*/ 3 h 63"/>
                <a:gd name="T24" fmla="*/ 25 w 66"/>
                <a:gd name="T25" fmla="*/ 0 h 63"/>
                <a:gd name="T26" fmla="*/ 29 w 66"/>
                <a:gd name="T27" fmla="*/ 0 h 63"/>
                <a:gd name="T28" fmla="*/ 33 w 66"/>
                <a:gd name="T29" fmla="*/ 3 h 63"/>
                <a:gd name="T30" fmla="*/ 37 w 66"/>
                <a:gd name="T31" fmla="*/ 7 h 63"/>
                <a:gd name="T32" fmla="*/ 33 w 66"/>
                <a:gd name="T33" fmla="*/ 11 h 63"/>
                <a:gd name="T34" fmla="*/ 33 w 66"/>
                <a:gd name="T35" fmla="*/ 14 h 63"/>
                <a:gd name="T36" fmla="*/ 37 w 66"/>
                <a:gd name="T37" fmla="*/ 18 h 63"/>
                <a:gd name="T38" fmla="*/ 40 w 66"/>
                <a:gd name="T39" fmla="*/ 18 h 63"/>
                <a:gd name="T40" fmla="*/ 44 w 66"/>
                <a:gd name="T41" fmla="*/ 14 h 63"/>
                <a:gd name="T42" fmla="*/ 48 w 66"/>
                <a:gd name="T43" fmla="*/ 14 h 63"/>
                <a:gd name="T44" fmla="*/ 48 w 66"/>
                <a:gd name="T45" fmla="*/ 18 h 63"/>
                <a:gd name="T46" fmla="*/ 51 w 66"/>
                <a:gd name="T47" fmla="*/ 18 h 63"/>
                <a:gd name="T48" fmla="*/ 48 w 66"/>
                <a:gd name="T49" fmla="*/ 22 h 63"/>
                <a:gd name="T50" fmla="*/ 51 w 66"/>
                <a:gd name="T51" fmla="*/ 26 h 63"/>
                <a:gd name="T52" fmla="*/ 48 w 66"/>
                <a:gd name="T53" fmla="*/ 29 h 63"/>
                <a:gd name="T54" fmla="*/ 44 w 66"/>
                <a:gd name="T55" fmla="*/ 33 h 63"/>
                <a:gd name="T56" fmla="*/ 48 w 66"/>
                <a:gd name="T57" fmla="*/ 33 h 63"/>
                <a:gd name="T58" fmla="*/ 48 w 66"/>
                <a:gd name="T59" fmla="*/ 37 h 63"/>
                <a:gd name="T60" fmla="*/ 51 w 66"/>
                <a:gd name="T61" fmla="*/ 33 h 63"/>
                <a:gd name="T62" fmla="*/ 51 w 66"/>
                <a:gd name="T63" fmla="*/ 33 h 63"/>
                <a:gd name="T64" fmla="*/ 55 w 66"/>
                <a:gd name="T65" fmla="*/ 37 h 63"/>
                <a:gd name="T66" fmla="*/ 59 w 66"/>
                <a:gd name="T67" fmla="*/ 37 h 63"/>
                <a:gd name="T68" fmla="*/ 59 w 66"/>
                <a:gd name="T69" fmla="*/ 37 h 63"/>
                <a:gd name="T70" fmla="*/ 59 w 66"/>
                <a:gd name="T71" fmla="*/ 40 h 63"/>
                <a:gd name="T72" fmla="*/ 63 w 66"/>
                <a:gd name="T73" fmla="*/ 40 h 63"/>
                <a:gd name="T74" fmla="*/ 66 w 66"/>
                <a:gd name="T75" fmla="*/ 40 h 63"/>
                <a:gd name="T76" fmla="*/ 66 w 66"/>
                <a:gd name="T77" fmla="*/ 44 h 63"/>
                <a:gd name="T78" fmla="*/ 63 w 66"/>
                <a:gd name="T79" fmla="*/ 48 h 63"/>
                <a:gd name="T80" fmla="*/ 66 w 66"/>
                <a:gd name="T81" fmla="*/ 48 h 63"/>
                <a:gd name="T82" fmla="*/ 63 w 66"/>
                <a:gd name="T83" fmla="*/ 51 h 63"/>
                <a:gd name="T84" fmla="*/ 63 w 66"/>
                <a:gd name="T85" fmla="*/ 51 h 63"/>
                <a:gd name="T86" fmla="*/ 63 w 66"/>
                <a:gd name="T87" fmla="*/ 55 h 63"/>
                <a:gd name="T88" fmla="*/ 63 w 66"/>
                <a:gd name="T89" fmla="*/ 59 h 63"/>
                <a:gd name="T90" fmla="*/ 63 w 66"/>
                <a:gd name="T91" fmla="*/ 63 h 63"/>
                <a:gd name="T92" fmla="*/ 63 w 66"/>
                <a:gd name="T93" fmla="*/ 63 h 63"/>
                <a:gd name="T94" fmla="*/ 48 w 66"/>
                <a:gd name="T95" fmla="*/ 59 h 63"/>
                <a:gd name="T96" fmla="*/ 37 w 66"/>
                <a:gd name="T97" fmla="*/ 51 h 63"/>
                <a:gd name="T98" fmla="*/ 33 w 66"/>
                <a:gd name="T99" fmla="*/ 51 h 63"/>
                <a:gd name="T100" fmla="*/ 22 w 66"/>
                <a:gd name="T101" fmla="*/ 40 h 63"/>
                <a:gd name="T102" fmla="*/ 14 w 66"/>
                <a:gd name="T103" fmla="*/ 37 h 63"/>
                <a:gd name="T104" fmla="*/ 11 w 66"/>
                <a:gd name="T105" fmla="*/ 37 h 63"/>
                <a:gd name="T106" fmla="*/ 7 w 66"/>
                <a:gd name="T107" fmla="*/ 33 h 63"/>
                <a:gd name="T108" fmla="*/ 7 w 66"/>
                <a:gd name="T109" fmla="*/ 29 h 63"/>
                <a:gd name="T110" fmla="*/ 7 w 66"/>
                <a:gd name="T111" fmla="*/ 29 h 63"/>
                <a:gd name="T112" fmla="*/ 3 w 66"/>
                <a:gd name="T113" fmla="*/ 26 h 63"/>
                <a:gd name="T114" fmla="*/ 0 w 66"/>
                <a:gd name="T115" fmla="*/ 26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66" h="63">
                  <a:moveTo>
                    <a:pt x="0" y="26"/>
                  </a:moveTo>
                  <a:lnTo>
                    <a:pt x="0" y="26"/>
                  </a:lnTo>
                  <a:lnTo>
                    <a:pt x="3" y="22"/>
                  </a:lnTo>
                  <a:lnTo>
                    <a:pt x="7" y="18"/>
                  </a:lnTo>
                  <a:lnTo>
                    <a:pt x="11" y="14"/>
                  </a:lnTo>
                  <a:lnTo>
                    <a:pt x="11" y="14"/>
                  </a:lnTo>
                  <a:lnTo>
                    <a:pt x="11" y="11"/>
                  </a:lnTo>
                  <a:lnTo>
                    <a:pt x="14" y="7"/>
                  </a:lnTo>
                  <a:lnTo>
                    <a:pt x="14" y="7"/>
                  </a:lnTo>
                  <a:lnTo>
                    <a:pt x="14" y="3"/>
                  </a:lnTo>
                  <a:lnTo>
                    <a:pt x="18" y="0"/>
                  </a:lnTo>
                  <a:lnTo>
                    <a:pt x="18" y="3"/>
                  </a:lnTo>
                  <a:lnTo>
                    <a:pt x="25" y="0"/>
                  </a:lnTo>
                  <a:lnTo>
                    <a:pt x="29" y="0"/>
                  </a:lnTo>
                  <a:lnTo>
                    <a:pt x="33" y="3"/>
                  </a:lnTo>
                  <a:lnTo>
                    <a:pt x="37" y="7"/>
                  </a:lnTo>
                  <a:lnTo>
                    <a:pt x="33" y="11"/>
                  </a:lnTo>
                  <a:lnTo>
                    <a:pt x="33" y="14"/>
                  </a:lnTo>
                  <a:lnTo>
                    <a:pt x="37" y="18"/>
                  </a:lnTo>
                  <a:lnTo>
                    <a:pt x="40" y="18"/>
                  </a:lnTo>
                  <a:lnTo>
                    <a:pt x="44" y="14"/>
                  </a:lnTo>
                  <a:lnTo>
                    <a:pt x="48" y="14"/>
                  </a:lnTo>
                  <a:lnTo>
                    <a:pt x="48" y="18"/>
                  </a:lnTo>
                  <a:lnTo>
                    <a:pt x="51" y="18"/>
                  </a:lnTo>
                  <a:lnTo>
                    <a:pt x="48" y="22"/>
                  </a:lnTo>
                  <a:lnTo>
                    <a:pt x="51" y="26"/>
                  </a:lnTo>
                  <a:lnTo>
                    <a:pt x="48" y="29"/>
                  </a:lnTo>
                  <a:lnTo>
                    <a:pt x="44" y="33"/>
                  </a:lnTo>
                  <a:lnTo>
                    <a:pt x="48" y="33"/>
                  </a:lnTo>
                  <a:lnTo>
                    <a:pt x="48" y="37"/>
                  </a:lnTo>
                  <a:lnTo>
                    <a:pt x="51" y="33"/>
                  </a:lnTo>
                  <a:lnTo>
                    <a:pt x="51" y="33"/>
                  </a:lnTo>
                  <a:lnTo>
                    <a:pt x="55" y="37"/>
                  </a:lnTo>
                  <a:lnTo>
                    <a:pt x="59" y="37"/>
                  </a:lnTo>
                  <a:lnTo>
                    <a:pt x="59" y="37"/>
                  </a:lnTo>
                  <a:lnTo>
                    <a:pt x="59" y="40"/>
                  </a:lnTo>
                  <a:lnTo>
                    <a:pt x="63" y="40"/>
                  </a:lnTo>
                  <a:lnTo>
                    <a:pt x="66" y="40"/>
                  </a:lnTo>
                  <a:lnTo>
                    <a:pt x="66" y="44"/>
                  </a:lnTo>
                  <a:lnTo>
                    <a:pt x="63" y="48"/>
                  </a:lnTo>
                  <a:lnTo>
                    <a:pt x="66" y="48"/>
                  </a:lnTo>
                  <a:lnTo>
                    <a:pt x="63" y="51"/>
                  </a:lnTo>
                  <a:lnTo>
                    <a:pt x="63" y="51"/>
                  </a:lnTo>
                  <a:lnTo>
                    <a:pt x="63" y="55"/>
                  </a:lnTo>
                  <a:lnTo>
                    <a:pt x="63" y="59"/>
                  </a:lnTo>
                  <a:lnTo>
                    <a:pt x="63" y="63"/>
                  </a:lnTo>
                  <a:lnTo>
                    <a:pt x="63" y="63"/>
                  </a:lnTo>
                  <a:lnTo>
                    <a:pt x="48" y="59"/>
                  </a:lnTo>
                  <a:lnTo>
                    <a:pt x="37" y="51"/>
                  </a:lnTo>
                  <a:lnTo>
                    <a:pt x="33" y="51"/>
                  </a:lnTo>
                  <a:lnTo>
                    <a:pt x="22" y="40"/>
                  </a:lnTo>
                  <a:lnTo>
                    <a:pt x="14" y="37"/>
                  </a:lnTo>
                  <a:lnTo>
                    <a:pt x="11" y="37"/>
                  </a:lnTo>
                  <a:lnTo>
                    <a:pt x="7" y="33"/>
                  </a:lnTo>
                  <a:lnTo>
                    <a:pt x="7" y="29"/>
                  </a:lnTo>
                  <a:lnTo>
                    <a:pt x="7" y="29"/>
                  </a:lnTo>
                  <a:lnTo>
                    <a:pt x="3" y="26"/>
                  </a:lnTo>
                  <a:lnTo>
                    <a:pt x="0"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0" name="Freeform 124">
              <a:extLst>
                <a:ext uri="{FF2B5EF4-FFF2-40B4-BE49-F238E27FC236}">
                  <a16:creationId xmlns:a16="http://schemas.microsoft.com/office/drawing/2014/main" xmlns="" id="{000D4BC1-7AF2-43EA-AD5F-6157C2C06CB3}"/>
                </a:ext>
              </a:extLst>
            </p:cNvPr>
            <p:cNvSpPr/>
            <p:nvPr/>
          </p:nvSpPr>
          <p:spPr bwMode="auto">
            <a:xfrm>
              <a:off x="4720838" y="3997330"/>
              <a:ext cx="186304" cy="174572"/>
            </a:xfrm>
            <a:custGeom>
              <a:avLst/>
              <a:gdLst>
                <a:gd name="T0" fmla="*/ 19 w 104"/>
                <a:gd name="T1" fmla="*/ 97 h 100"/>
                <a:gd name="T2" fmla="*/ 19 w 104"/>
                <a:gd name="T3" fmla="*/ 89 h 100"/>
                <a:gd name="T4" fmla="*/ 19 w 104"/>
                <a:gd name="T5" fmla="*/ 85 h 100"/>
                <a:gd name="T6" fmla="*/ 19 w 104"/>
                <a:gd name="T7" fmla="*/ 82 h 100"/>
                <a:gd name="T8" fmla="*/ 22 w 104"/>
                <a:gd name="T9" fmla="*/ 74 h 100"/>
                <a:gd name="T10" fmla="*/ 15 w 104"/>
                <a:gd name="T11" fmla="*/ 74 h 100"/>
                <a:gd name="T12" fmla="*/ 15 w 104"/>
                <a:gd name="T13" fmla="*/ 71 h 100"/>
                <a:gd name="T14" fmla="*/ 7 w 104"/>
                <a:gd name="T15" fmla="*/ 67 h 100"/>
                <a:gd name="T16" fmla="*/ 4 w 104"/>
                <a:gd name="T17" fmla="*/ 71 h 100"/>
                <a:gd name="T18" fmla="*/ 0 w 104"/>
                <a:gd name="T19" fmla="*/ 67 h 100"/>
                <a:gd name="T20" fmla="*/ 7 w 104"/>
                <a:gd name="T21" fmla="*/ 60 h 100"/>
                <a:gd name="T22" fmla="*/ 7 w 104"/>
                <a:gd name="T23" fmla="*/ 52 h 100"/>
                <a:gd name="T24" fmla="*/ 15 w 104"/>
                <a:gd name="T25" fmla="*/ 45 h 100"/>
                <a:gd name="T26" fmla="*/ 11 w 104"/>
                <a:gd name="T27" fmla="*/ 41 h 100"/>
                <a:gd name="T28" fmla="*/ 11 w 104"/>
                <a:gd name="T29" fmla="*/ 34 h 100"/>
                <a:gd name="T30" fmla="*/ 15 w 104"/>
                <a:gd name="T31" fmla="*/ 34 h 100"/>
                <a:gd name="T32" fmla="*/ 11 w 104"/>
                <a:gd name="T33" fmla="*/ 30 h 100"/>
                <a:gd name="T34" fmla="*/ 11 w 104"/>
                <a:gd name="T35" fmla="*/ 22 h 100"/>
                <a:gd name="T36" fmla="*/ 11 w 104"/>
                <a:gd name="T37" fmla="*/ 11 h 100"/>
                <a:gd name="T38" fmla="*/ 11 w 104"/>
                <a:gd name="T39" fmla="*/ 11 h 100"/>
                <a:gd name="T40" fmla="*/ 22 w 104"/>
                <a:gd name="T41" fmla="*/ 4 h 100"/>
                <a:gd name="T42" fmla="*/ 26 w 104"/>
                <a:gd name="T43" fmla="*/ 8 h 100"/>
                <a:gd name="T44" fmla="*/ 37 w 104"/>
                <a:gd name="T45" fmla="*/ 4 h 100"/>
                <a:gd name="T46" fmla="*/ 41 w 104"/>
                <a:gd name="T47" fmla="*/ 4 h 100"/>
                <a:gd name="T48" fmla="*/ 44 w 104"/>
                <a:gd name="T49" fmla="*/ 4 h 100"/>
                <a:gd name="T50" fmla="*/ 52 w 104"/>
                <a:gd name="T51" fmla="*/ 8 h 100"/>
                <a:gd name="T52" fmla="*/ 56 w 104"/>
                <a:gd name="T53" fmla="*/ 0 h 100"/>
                <a:gd name="T54" fmla="*/ 67 w 104"/>
                <a:gd name="T55" fmla="*/ 8 h 100"/>
                <a:gd name="T56" fmla="*/ 70 w 104"/>
                <a:gd name="T57" fmla="*/ 8 h 100"/>
                <a:gd name="T58" fmla="*/ 78 w 104"/>
                <a:gd name="T59" fmla="*/ 11 h 100"/>
                <a:gd name="T60" fmla="*/ 85 w 104"/>
                <a:gd name="T61" fmla="*/ 15 h 100"/>
                <a:gd name="T62" fmla="*/ 93 w 104"/>
                <a:gd name="T63" fmla="*/ 11 h 100"/>
                <a:gd name="T64" fmla="*/ 96 w 104"/>
                <a:gd name="T65" fmla="*/ 15 h 100"/>
                <a:gd name="T66" fmla="*/ 100 w 104"/>
                <a:gd name="T67" fmla="*/ 15 h 100"/>
                <a:gd name="T68" fmla="*/ 100 w 104"/>
                <a:gd name="T69" fmla="*/ 22 h 100"/>
                <a:gd name="T70" fmla="*/ 104 w 104"/>
                <a:gd name="T71" fmla="*/ 30 h 100"/>
                <a:gd name="T72" fmla="*/ 104 w 104"/>
                <a:gd name="T73" fmla="*/ 37 h 100"/>
                <a:gd name="T74" fmla="*/ 100 w 104"/>
                <a:gd name="T75" fmla="*/ 41 h 100"/>
                <a:gd name="T76" fmla="*/ 93 w 104"/>
                <a:gd name="T77" fmla="*/ 52 h 100"/>
                <a:gd name="T78" fmla="*/ 93 w 104"/>
                <a:gd name="T79" fmla="*/ 56 h 100"/>
                <a:gd name="T80" fmla="*/ 93 w 104"/>
                <a:gd name="T81" fmla="*/ 63 h 100"/>
                <a:gd name="T82" fmla="*/ 89 w 104"/>
                <a:gd name="T83" fmla="*/ 67 h 100"/>
                <a:gd name="T84" fmla="*/ 93 w 104"/>
                <a:gd name="T85" fmla="*/ 74 h 100"/>
                <a:gd name="T86" fmla="*/ 100 w 104"/>
                <a:gd name="T87" fmla="*/ 78 h 100"/>
                <a:gd name="T88" fmla="*/ 100 w 104"/>
                <a:gd name="T89" fmla="*/ 85 h 100"/>
                <a:gd name="T90" fmla="*/ 93 w 104"/>
                <a:gd name="T91" fmla="*/ 85 h 100"/>
                <a:gd name="T92" fmla="*/ 93 w 104"/>
                <a:gd name="T93" fmla="*/ 82 h 100"/>
                <a:gd name="T94" fmla="*/ 89 w 104"/>
                <a:gd name="T95" fmla="*/ 89 h 100"/>
                <a:gd name="T96" fmla="*/ 70 w 104"/>
                <a:gd name="T97" fmla="*/ 85 h 100"/>
                <a:gd name="T98" fmla="*/ 44 w 104"/>
                <a:gd name="T99" fmla="*/ 89 h 100"/>
                <a:gd name="T100" fmla="*/ 33 w 104"/>
                <a:gd name="T101" fmla="*/ 93 h 100"/>
                <a:gd name="T102" fmla="*/ 26 w 104"/>
                <a:gd name="T103" fmla="*/ 93 h 100"/>
                <a:gd name="T104" fmla="*/ 19 w 104"/>
                <a:gd name="T105" fmla="*/ 97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04" h="100">
                  <a:moveTo>
                    <a:pt x="19" y="97"/>
                  </a:moveTo>
                  <a:lnTo>
                    <a:pt x="19" y="97"/>
                  </a:lnTo>
                  <a:lnTo>
                    <a:pt x="19" y="93"/>
                  </a:lnTo>
                  <a:lnTo>
                    <a:pt x="19" y="89"/>
                  </a:lnTo>
                  <a:lnTo>
                    <a:pt x="19" y="85"/>
                  </a:lnTo>
                  <a:lnTo>
                    <a:pt x="19" y="85"/>
                  </a:lnTo>
                  <a:lnTo>
                    <a:pt x="22" y="82"/>
                  </a:lnTo>
                  <a:lnTo>
                    <a:pt x="19" y="82"/>
                  </a:lnTo>
                  <a:lnTo>
                    <a:pt x="22" y="78"/>
                  </a:lnTo>
                  <a:lnTo>
                    <a:pt x="22" y="74"/>
                  </a:lnTo>
                  <a:lnTo>
                    <a:pt x="19" y="74"/>
                  </a:lnTo>
                  <a:lnTo>
                    <a:pt x="15" y="74"/>
                  </a:lnTo>
                  <a:lnTo>
                    <a:pt x="15" y="71"/>
                  </a:lnTo>
                  <a:lnTo>
                    <a:pt x="15" y="71"/>
                  </a:lnTo>
                  <a:lnTo>
                    <a:pt x="11" y="71"/>
                  </a:lnTo>
                  <a:lnTo>
                    <a:pt x="7" y="67"/>
                  </a:lnTo>
                  <a:lnTo>
                    <a:pt x="7" y="67"/>
                  </a:lnTo>
                  <a:lnTo>
                    <a:pt x="4" y="71"/>
                  </a:lnTo>
                  <a:lnTo>
                    <a:pt x="4" y="67"/>
                  </a:lnTo>
                  <a:lnTo>
                    <a:pt x="0" y="67"/>
                  </a:lnTo>
                  <a:lnTo>
                    <a:pt x="4" y="63"/>
                  </a:lnTo>
                  <a:lnTo>
                    <a:pt x="7" y="60"/>
                  </a:lnTo>
                  <a:lnTo>
                    <a:pt x="4" y="56"/>
                  </a:lnTo>
                  <a:lnTo>
                    <a:pt x="7" y="52"/>
                  </a:lnTo>
                  <a:lnTo>
                    <a:pt x="7" y="52"/>
                  </a:lnTo>
                  <a:lnTo>
                    <a:pt x="15" y="45"/>
                  </a:lnTo>
                  <a:lnTo>
                    <a:pt x="15" y="41"/>
                  </a:lnTo>
                  <a:lnTo>
                    <a:pt x="11" y="41"/>
                  </a:lnTo>
                  <a:lnTo>
                    <a:pt x="11" y="37"/>
                  </a:lnTo>
                  <a:lnTo>
                    <a:pt x="11" y="34"/>
                  </a:lnTo>
                  <a:lnTo>
                    <a:pt x="11" y="34"/>
                  </a:lnTo>
                  <a:lnTo>
                    <a:pt x="15" y="34"/>
                  </a:lnTo>
                  <a:lnTo>
                    <a:pt x="15" y="30"/>
                  </a:lnTo>
                  <a:lnTo>
                    <a:pt x="11" y="30"/>
                  </a:lnTo>
                  <a:lnTo>
                    <a:pt x="11" y="26"/>
                  </a:lnTo>
                  <a:lnTo>
                    <a:pt x="11" y="22"/>
                  </a:lnTo>
                  <a:lnTo>
                    <a:pt x="11" y="19"/>
                  </a:lnTo>
                  <a:lnTo>
                    <a:pt x="11" y="11"/>
                  </a:lnTo>
                  <a:lnTo>
                    <a:pt x="11" y="11"/>
                  </a:lnTo>
                  <a:lnTo>
                    <a:pt x="11" y="11"/>
                  </a:lnTo>
                  <a:lnTo>
                    <a:pt x="15" y="8"/>
                  </a:lnTo>
                  <a:lnTo>
                    <a:pt x="22" y="4"/>
                  </a:lnTo>
                  <a:lnTo>
                    <a:pt x="22" y="4"/>
                  </a:lnTo>
                  <a:lnTo>
                    <a:pt x="26" y="8"/>
                  </a:lnTo>
                  <a:lnTo>
                    <a:pt x="33" y="8"/>
                  </a:lnTo>
                  <a:lnTo>
                    <a:pt x="37" y="4"/>
                  </a:lnTo>
                  <a:lnTo>
                    <a:pt x="37" y="4"/>
                  </a:lnTo>
                  <a:lnTo>
                    <a:pt x="41" y="4"/>
                  </a:lnTo>
                  <a:lnTo>
                    <a:pt x="44" y="4"/>
                  </a:lnTo>
                  <a:lnTo>
                    <a:pt x="44" y="4"/>
                  </a:lnTo>
                  <a:lnTo>
                    <a:pt x="44" y="8"/>
                  </a:lnTo>
                  <a:lnTo>
                    <a:pt x="52" y="8"/>
                  </a:lnTo>
                  <a:lnTo>
                    <a:pt x="56" y="4"/>
                  </a:lnTo>
                  <a:lnTo>
                    <a:pt x="56" y="0"/>
                  </a:lnTo>
                  <a:lnTo>
                    <a:pt x="63" y="4"/>
                  </a:lnTo>
                  <a:lnTo>
                    <a:pt x="67" y="8"/>
                  </a:lnTo>
                  <a:lnTo>
                    <a:pt x="70" y="8"/>
                  </a:lnTo>
                  <a:lnTo>
                    <a:pt x="70" y="8"/>
                  </a:lnTo>
                  <a:lnTo>
                    <a:pt x="74" y="8"/>
                  </a:lnTo>
                  <a:lnTo>
                    <a:pt x="78" y="11"/>
                  </a:lnTo>
                  <a:lnTo>
                    <a:pt x="78" y="11"/>
                  </a:lnTo>
                  <a:lnTo>
                    <a:pt x="85" y="15"/>
                  </a:lnTo>
                  <a:lnTo>
                    <a:pt x="89" y="15"/>
                  </a:lnTo>
                  <a:lnTo>
                    <a:pt x="93" y="11"/>
                  </a:lnTo>
                  <a:lnTo>
                    <a:pt x="93" y="11"/>
                  </a:lnTo>
                  <a:lnTo>
                    <a:pt x="96" y="15"/>
                  </a:lnTo>
                  <a:lnTo>
                    <a:pt x="100" y="15"/>
                  </a:lnTo>
                  <a:lnTo>
                    <a:pt x="100" y="15"/>
                  </a:lnTo>
                  <a:lnTo>
                    <a:pt x="100" y="22"/>
                  </a:lnTo>
                  <a:lnTo>
                    <a:pt x="100" y="22"/>
                  </a:lnTo>
                  <a:lnTo>
                    <a:pt x="100" y="26"/>
                  </a:lnTo>
                  <a:lnTo>
                    <a:pt x="104" y="30"/>
                  </a:lnTo>
                  <a:lnTo>
                    <a:pt x="104" y="34"/>
                  </a:lnTo>
                  <a:lnTo>
                    <a:pt x="104" y="37"/>
                  </a:lnTo>
                  <a:lnTo>
                    <a:pt x="104" y="37"/>
                  </a:lnTo>
                  <a:lnTo>
                    <a:pt x="100" y="41"/>
                  </a:lnTo>
                  <a:lnTo>
                    <a:pt x="93" y="48"/>
                  </a:lnTo>
                  <a:lnTo>
                    <a:pt x="93" y="52"/>
                  </a:lnTo>
                  <a:lnTo>
                    <a:pt x="93" y="52"/>
                  </a:lnTo>
                  <a:lnTo>
                    <a:pt x="93" y="56"/>
                  </a:lnTo>
                  <a:lnTo>
                    <a:pt x="93" y="60"/>
                  </a:lnTo>
                  <a:lnTo>
                    <a:pt x="93" y="63"/>
                  </a:lnTo>
                  <a:lnTo>
                    <a:pt x="89" y="67"/>
                  </a:lnTo>
                  <a:lnTo>
                    <a:pt x="89" y="67"/>
                  </a:lnTo>
                  <a:lnTo>
                    <a:pt x="93" y="67"/>
                  </a:lnTo>
                  <a:lnTo>
                    <a:pt x="93" y="74"/>
                  </a:lnTo>
                  <a:lnTo>
                    <a:pt x="96" y="78"/>
                  </a:lnTo>
                  <a:lnTo>
                    <a:pt x="100" y="78"/>
                  </a:lnTo>
                  <a:lnTo>
                    <a:pt x="100" y="82"/>
                  </a:lnTo>
                  <a:lnTo>
                    <a:pt x="100" y="85"/>
                  </a:lnTo>
                  <a:lnTo>
                    <a:pt x="96" y="85"/>
                  </a:lnTo>
                  <a:lnTo>
                    <a:pt x="93" y="85"/>
                  </a:lnTo>
                  <a:lnTo>
                    <a:pt x="93" y="85"/>
                  </a:lnTo>
                  <a:lnTo>
                    <a:pt x="93" y="82"/>
                  </a:lnTo>
                  <a:lnTo>
                    <a:pt x="89" y="85"/>
                  </a:lnTo>
                  <a:lnTo>
                    <a:pt x="89" y="89"/>
                  </a:lnTo>
                  <a:lnTo>
                    <a:pt x="78" y="85"/>
                  </a:lnTo>
                  <a:lnTo>
                    <a:pt x="70" y="85"/>
                  </a:lnTo>
                  <a:lnTo>
                    <a:pt x="48" y="85"/>
                  </a:lnTo>
                  <a:lnTo>
                    <a:pt x="44" y="89"/>
                  </a:lnTo>
                  <a:lnTo>
                    <a:pt x="44" y="89"/>
                  </a:lnTo>
                  <a:lnTo>
                    <a:pt x="33" y="93"/>
                  </a:lnTo>
                  <a:lnTo>
                    <a:pt x="30" y="93"/>
                  </a:lnTo>
                  <a:lnTo>
                    <a:pt x="26" y="93"/>
                  </a:lnTo>
                  <a:lnTo>
                    <a:pt x="22" y="100"/>
                  </a:lnTo>
                  <a:lnTo>
                    <a:pt x="19" y="9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1" name="Freeform 125">
              <a:extLst>
                <a:ext uri="{FF2B5EF4-FFF2-40B4-BE49-F238E27FC236}">
                  <a16:creationId xmlns:a16="http://schemas.microsoft.com/office/drawing/2014/main" xmlns="" id="{311DE849-0D75-41EE-8470-CA732609E3D1}"/>
                </a:ext>
              </a:extLst>
            </p:cNvPr>
            <p:cNvSpPr/>
            <p:nvPr/>
          </p:nvSpPr>
          <p:spPr bwMode="auto">
            <a:xfrm>
              <a:off x="4880273" y="3985112"/>
              <a:ext cx="125397" cy="174572"/>
            </a:xfrm>
            <a:custGeom>
              <a:avLst/>
              <a:gdLst>
                <a:gd name="T0" fmla="*/ 4 w 70"/>
                <a:gd name="T1" fmla="*/ 92 h 100"/>
                <a:gd name="T2" fmla="*/ 11 w 70"/>
                <a:gd name="T3" fmla="*/ 92 h 100"/>
                <a:gd name="T4" fmla="*/ 11 w 70"/>
                <a:gd name="T5" fmla="*/ 85 h 100"/>
                <a:gd name="T6" fmla="*/ 4 w 70"/>
                <a:gd name="T7" fmla="*/ 81 h 100"/>
                <a:gd name="T8" fmla="*/ 0 w 70"/>
                <a:gd name="T9" fmla="*/ 74 h 100"/>
                <a:gd name="T10" fmla="*/ 4 w 70"/>
                <a:gd name="T11" fmla="*/ 70 h 100"/>
                <a:gd name="T12" fmla="*/ 4 w 70"/>
                <a:gd name="T13" fmla="*/ 63 h 100"/>
                <a:gd name="T14" fmla="*/ 4 w 70"/>
                <a:gd name="T15" fmla="*/ 59 h 100"/>
                <a:gd name="T16" fmla="*/ 11 w 70"/>
                <a:gd name="T17" fmla="*/ 48 h 100"/>
                <a:gd name="T18" fmla="*/ 15 w 70"/>
                <a:gd name="T19" fmla="*/ 44 h 100"/>
                <a:gd name="T20" fmla="*/ 15 w 70"/>
                <a:gd name="T21" fmla="*/ 37 h 100"/>
                <a:gd name="T22" fmla="*/ 11 w 70"/>
                <a:gd name="T23" fmla="*/ 29 h 100"/>
                <a:gd name="T24" fmla="*/ 11 w 70"/>
                <a:gd name="T25" fmla="*/ 22 h 100"/>
                <a:gd name="T26" fmla="*/ 7 w 70"/>
                <a:gd name="T27" fmla="*/ 15 h 100"/>
                <a:gd name="T28" fmla="*/ 7 w 70"/>
                <a:gd name="T29" fmla="*/ 7 h 100"/>
                <a:gd name="T30" fmla="*/ 11 w 70"/>
                <a:gd name="T31" fmla="*/ 3 h 100"/>
                <a:gd name="T32" fmla="*/ 26 w 70"/>
                <a:gd name="T33" fmla="*/ 3 h 100"/>
                <a:gd name="T34" fmla="*/ 41 w 70"/>
                <a:gd name="T35" fmla="*/ 3 h 100"/>
                <a:gd name="T36" fmla="*/ 48 w 70"/>
                <a:gd name="T37" fmla="*/ 0 h 100"/>
                <a:gd name="T38" fmla="*/ 52 w 70"/>
                <a:gd name="T39" fmla="*/ 3 h 100"/>
                <a:gd name="T40" fmla="*/ 52 w 70"/>
                <a:gd name="T41" fmla="*/ 7 h 100"/>
                <a:gd name="T42" fmla="*/ 59 w 70"/>
                <a:gd name="T43" fmla="*/ 15 h 100"/>
                <a:gd name="T44" fmla="*/ 59 w 70"/>
                <a:gd name="T45" fmla="*/ 18 h 100"/>
                <a:gd name="T46" fmla="*/ 63 w 70"/>
                <a:gd name="T47" fmla="*/ 26 h 100"/>
                <a:gd name="T48" fmla="*/ 63 w 70"/>
                <a:gd name="T49" fmla="*/ 33 h 100"/>
                <a:gd name="T50" fmla="*/ 63 w 70"/>
                <a:gd name="T51" fmla="*/ 37 h 100"/>
                <a:gd name="T52" fmla="*/ 63 w 70"/>
                <a:gd name="T53" fmla="*/ 41 h 100"/>
                <a:gd name="T54" fmla="*/ 63 w 70"/>
                <a:gd name="T55" fmla="*/ 44 h 100"/>
                <a:gd name="T56" fmla="*/ 63 w 70"/>
                <a:gd name="T57" fmla="*/ 52 h 100"/>
                <a:gd name="T58" fmla="*/ 63 w 70"/>
                <a:gd name="T59" fmla="*/ 63 h 100"/>
                <a:gd name="T60" fmla="*/ 63 w 70"/>
                <a:gd name="T61" fmla="*/ 70 h 100"/>
                <a:gd name="T62" fmla="*/ 63 w 70"/>
                <a:gd name="T63" fmla="*/ 78 h 100"/>
                <a:gd name="T64" fmla="*/ 67 w 70"/>
                <a:gd name="T65" fmla="*/ 78 h 100"/>
                <a:gd name="T66" fmla="*/ 63 w 70"/>
                <a:gd name="T67" fmla="*/ 81 h 100"/>
                <a:gd name="T68" fmla="*/ 44 w 70"/>
                <a:gd name="T69" fmla="*/ 92 h 100"/>
                <a:gd name="T70" fmla="*/ 22 w 70"/>
                <a:gd name="T71" fmla="*/ 100 h 100"/>
                <a:gd name="T72" fmla="*/ 4 w 70"/>
                <a:gd name="T73" fmla="*/ 96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70" h="100">
                  <a:moveTo>
                    <a:pt x="4" y="92"/>
                  </a:moveTo>
                  <a:lnTo>
                    <a:pt x="4" y="92"/>
                  </a:lnTo>
                  <a:lnTo>
                    <a:pt x="7" y="92"/>
                  </a:lnTo>
                  <a:lnTo>
                    <a:pt x="11" y="92"/>
                  </a:lnTo>
                  <a:lnTo>
                    <a:pt x="11" y="89"/>
                  </a:lnTo>
                  <a:lnTo>
                    <a:pt x="11" y="85"/>
                  </a:lnTo>
                  <a:lnTo>
                    <a:pt x="7" y="85"/>
                  </a:lnTo>
                  <a:lnTo>
                    <a:pt x="4" y="81"/>
                  </a:lnTo>
                  <a:lnTo>
                    <a:pt x="4" y="74"/>
                  </a:lnTo>
                  <a:lnTo>
                    <a:pt x="0" y="74"/>
                  </a:lnTo>
                  <a:lnTo>
                    <a:pt x="0" y="74"/>
                  </a:lnTo>
                  <a:lnTo>
                    <a:pt x="4" y="70"/>
                  </a:lnTo>
                  <a:lnTo>
                    <a:pt x="4" y="67"/>
                  </a:lnTo>
                  <a:lnTo>
                    <a:pt x="4" y="63"/>
                  </a:lnTo>
                  <a:lnTo>
                    <a:pt x="4" y="59"/>
                  </a:lnTo>
                  <a:lnTo>
                    <a:pt x="4" y="59"/>
                  </a:lnTo>
                  <a:lnTo>
                    <a:pt x="4" y="55"/>
                  </a:lnTo>
                  <a:lnTo>
                    <a:pt x="11" y="48"/>
                  </a:lnTo>
                  <a:lnTo>
                    <a:pt x="15" y="44"/>
                  </a:lnTo>
                  <a:lnTo>
                    <a:pt x="15" y="44"/>
                  </a:lnTo>
                  <a:lnTo>
                    <a:pt x="15" y="41"/>
                  </a:lnTo>
                  <a:lnTo>
                    <a:pt x="15" y="37"/>
                  </a:lnTo>
                  <a:lnTo>
                    <a:pt x="11" y="33"/>
                  </a:lnTo>
                  <a:lnTo>
                    <a:pt x="11" y="29"/>
                  </a:lnTo>
                  <a:lnTo>
                    <a:pt x="11" y="29"/>
                  </a:lnTo>
                  <a:lnTo>
                    <a:pt x="11" y="22"/>
                  </a:lnTo>
                  <a:lnTo>
                    <a:pt x="11" y="18"/>
                  </a:lnTo>
                  <a:lnTo>
                    <a:pt x="7" y="15"/>
                  </a:lnTo>
                  <a:lnTo>
                    <a:pt x="7" y="11"/>
                  </a:lnTo>
                  <a:lnTo>
                    <a:pt x="7" y="7"/>
                  </a:lnTo>
                  <a:lnTo>
                    <a:pt x="7" y="3"/>
                  </a:lnTo>
                  <a:lnTo>
                    <a:pt x="11" y="3"/>
                  </a:lnTo>
                  <a:lnTo>
                    <a:pt x="26" y="3"/>
                  </a:lnTo>
                  <a:lnTo>
                    <a:pt x="26" y="3"/>
                  </a:lnTo>
                  <a:lnTo>
                    <a:pt x="33" y="3"/>
                  </a:lnTo>
                  <a:lnTo>
                    <a:pt x="41" y="3"/>
                  </a:lnTo>
                  <a:lnTo>
                    <a:pt x="44" y="3"/>
                  </a:lnTo>
                  <a:lnTo>
                    <a:pt x="48" y="0"/>
                  </a:lnTo>
                  <a:lnTo>
                    <a:pt x="48" y="0"/>
                  </a:lnTo>
                  <a:lnTo>
                    <a:pt x="52" y="3"/>
                  </a:lnTo>
                  <a:lnTo>
                    <a:pt x="52" y="7"/>
                  </a:lnTo>
                  <a:lnTo>
                    <a:pt x="52" y="7"/>
                  </a:lnTo>
                  <a:lnTo>
                    <a:pt x="55" y="11"/>
                  </a:lnTo>
                  <a:lnTo>
                    <a:pt x="59" y="15"/>
                  </a:lnTo>
                  <a:lnTo>
                    <a:pt x="59" y="15"/>
                  </a:lnTo>
                  <a:lnTo>
                    <a:pt x="59" y="18"/>
                  </a:lnTo>
                  <a:lnTo>
                    <a:pt x="59" y="26"/>
                  </a:lnTo>
                  <a:lnTo>
                    <a:pt x="63" y="26"/>
                  </a:lnTo>
                  <a:lnTo>
                    <a:pt x="63" y="26"/>
                  </a:lnTo>
                  <a:lnTo>
                    <a:pt x="63" y="33"/>
                  </a:lnTo>
                  <a:lnTo>
                    <a:pt x="63" y="33"/>
                  </a:lnTo>
                  <a:lnTo>
                    <a:pt x="63" y="37"/>
                  </a:lnTo>
                  <a:lnTo>
                    <a:pt x="63" y="37"/>
                  </a:lnTo>
                  <a:lnTo>
                    <a:pt x="63" y="41"/>
                  </a:lnTo>
                  <a:lnTo>
                    <a:pt x="63" y="41"/>
                  </a:lnTo>
                  <a:lnTo>
                    <a:pt x="63" y="44"/>
                  </a:lnTo>
                  <a:lnTo>
                    <a:pt x="63" y="48"/>
                  </a:lnTo>
                  <a:lnTo>
                    <a:pt x="63" y="52"/>
                  </a:lnTo>
                  <a:lnTo>
                    <a:pt x="67" y="59"/>
                  </a:lnTo>
                  <a:lnTo>
                    <a:pt x="63" y="63"/>
                  </a:lnTo>
                  <a:lnTo>
                    <a:pt x="63" y="67"/>
                  </a:lnTo>
                  <a:lnTo>
                    <a:pt x="63" y="70"/>
                  </a:lnTo>
                  <a:lnTo>
                    <a:pt x="63" y="74"/>
                  </a:lnTo>
                  <a:lnTo>
                    <a:pt x="63" y="78"/>
                  </a:lnTo>
                  <a:lnTo>
                    <a:pt x="67" y="78"/>
                  </a:lnTo>
                  <a:lnTo>
                    <a:pt x="67" y="78"/>
                  </a:lnTo>
                  <a:lnTo>
                    <a:pt x="70" y="81"/>
                  </a:lnTo>
                  <a:lnTo>
                    <a:pt x="63" y="81"/>
                  </a:lnTo>
                  <a:lnTo>
                    <a:pt x="52" y="85"/>
                  </a:lnTo>
                  <a:lnTo>
                    <a:pt x="44" y="92"/>
                  </a:lnTo>
                  <a:lnTo>
                    <a:pt x="33" y="92"/>
                  </a:lnTo>
                  <a:lnTo>
                    <a:pt x="22" y="100"/>
                  </a:lnTo>
                  <a:lnTo>
                    <a:pt x="15" y="96"/>
                  </a:lnTo>
                  <a:lnTo>
                    <a:pt x="4" y="96"/>
                  </a:lnTo>
                  <a:lnTo>
                    <a:pt x="4" y="9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2" name="Freeform 126">
              <a:extLst>
                <a:ext uri="{FF2B5EF4-FFF2-40B4-BE49-F238E27FC236}">
                  <a16:creationId xmlns:a16="http://schemas.microsoft.com/office/drawing/2014/main" xmlns="" id="{9D01F97B-7B27-4060-9CA3-9875034B150E}"/>
                </a:ext>
              </a:extLst>
            </p:cNvPr>
            <p:cNvSpPr/>
            <p:nvPr/>
          </p:nvSpPr>
          <p:spPr bwMode="auto">
            <a:xfrm>
              <a:off x="4966258" y="3985112"/>
              <a:ext cx="59116" cy="141404"/>
            </a:xfrm>
            <a:custGeom>
              <a:avLst/>
              <a:gdLst>
                <a:gd name="T0" fmla="*/ 19 w 33"/>
                <a:gd name="T1" fmla="*/ 3 h 81"/>
                <a:gd name="T2" fmla="*/ 4 w 33"/>
                <a:gd name="T3" fmla="*/ 0 h 81"/>
                <a:gd name="T4" fmla="*/ 0 w 33"/>
                <a:gd name="T5" fmla="*/ 0 h 81"/>
                <a:gd name="T6" fmla="*/ 4 w 33"/>
                <a:gd name="T7" fmla="*/ 3 h 81"/>
                <a:gd name="T8" fmla="*/ 4 w 33"/>
                <a:gd name="T9" fmla="*/ 7 h 81"/>
                <a:gd name="T10" fmla="*/ 4 w 33"/>
                <a:gd name="T11" fmla="*/ 7 h 81"/>
                <a:gd name="T12" fmla="*/ 7 w 33"/>
                <a:gd name="T13" fmla="*/ 11 h 81"/>
                <a:gd name="T14" fmla="*/ 11 w 33"/>
                <a:gd name="T15" fmla="*/ 15 h 81"/>
                <a:gd name="T16" fmla="*/ 11 w 33"/>
                <a:gd name="T17" fmla="*/ 15 h 81"/>
                <a:gd name="T18" fmla="*/ 11 w 33"/>
                <a:gd name="T19" fmla="*/ 18 h 81"/>
                <a:gd name="T20" fmla="*/ 11 w 33"/>
                <a:gd name="T21" fmla="*/ 26 h 81"/>
                <a:gd name="T22" fmla="*/ 15 w 33"/>
                <a:gd name="T23" fmla="*/ 26 h 81"/>
                <a:gd name="T24" fmla="*/ 15 w 33"/>
                <a:gd name="T25" fmla="*/ 26 h 81"/>
                <a:gd name="T26" fmla="*/ 15 w 33"/>
                <a:gd name="T27" fmla="*/ 33 h 81"/>
                <a:gd name="T28" fmla="*/ 15 w 33"/>
                <a:gd name="T29" fmla="*/ 33 h 81"/>
                <a:gd name="T30" fmla="*/ 15 w 33"/>
                <a:gd name="T31" fmla="*/ 37 h 81"/>
                <a:gd name="T32" fmla="*/ 15 w 33"/>
                <a:gd name="T33" fmla="*/ 37 h 81"/>
                <a:gd name="T34" fmla="*/ 15 w 33"/>
                <a:gd name="T35" fmla="*/ 41 h 81"/>
                <a:gd name="T36" fmla="*/ 15 w 33"/>
                <a:gd name="T37" fmla="*/ 41 h 81"/>
                <a:gd name="T38" fmla="*/ 15 w 33"/>
                <a:gd name="T39" fmla="*/ 44 h 81"/>
                <a:gd name="T40" fmla="*/ 15 w 33"/>
                <a:gd name="T41" fmla="*/ 48 h 81"/>
                <a:gd name="T42" fmla="*/ 15 w 33"/>
                <a:gd name="T43" fmla="*/ 52 h 81"/>
                <a:gd name="T44" fmla="*/ 19 w 33"/>
                <a:gd name="T45" fmla="*/ 59 h 81"/>
                <a:gd name="T46" fmla="*/ 15 w 33"/>
                <a:gd name="T47" fmla="*/ 63 h 81"/>
                <a:gd name="T48" fmla="*/ 15 w 33"/>
                <a:gd name="T49" fmla="*/ 67 h 81"/>
                <a:gd name="T50" fmla="*/ 15 w 33"/>
                <a:gd name="T51" fmla="*/ 70 h 81"/>
                <a:gd name="T52" fmla="*/ 15 w 33"/>
                <a:gd name="T53" fmla="*/ 74 h 81"/>
                <a:gd name="T54" fmla="*/ 15 w 33"/>
                <a:gd name="T55" fmla="*/ 78 h 81"/>
                <a:gd name="T56" fmla="*/ 19 w 33"/>
                <a:gd name="T57" fmla="*/ 78 h 81"/>
                <a:gd name="T58" fmla="*/ 19 w 33"/>
                <a:gd name="T59" fmla="*/ 78 h 81"/>
                <a:gd name="T60" fmla="*/ 22 w 33"/>
                <a:gd name="T61" fmla="*/ 81 h 81"/>
                <a:gd name="T62" fmla="*/ 22 w 33"/>
                <a:gd name="T63" fmla="*/ 81 h 81"/>
                <a:gd name="T64" fmla="*/ 33 w 33"/>
                <a:gd name="T65" fmla="*/ 78 h 81"/>
                <a:gd name="T66" fmla="*/ 33 w 33"/>
                <a:gd name="T67" fmla="*/ 78 h 81"/>
                <a:gd name="T68" fmla="*/ 33 w 33"/>
                <a:gd name="T69" fmla="*/ 74 h 81"/>
                <a:gd name="T70" fmla="*/ 33 w 33"/>
                <a:gd name="T71" fmla="*/ 70 h 81"/>
                <a:gd name="T72" fmla="*/ 33 w 33"/>
                <a:gd name="T73" fmla="*/ 67 h 81"/>
                <a:gd name="T74" fmla="*/ 30 w 33"/>
                <a:gd name="T75" fmla="*/ 63 h 81"/>
                <a:gd name="T76" fmla="*/ 30 w 33"/>
                <a:gd name="T77" fmla="*/ 44 h 81"/>
                <a:gd name="T78" fmla="*/ 33 w 33"/>
                <a:gd name="T79" fmla="*/ 41 h 81"/>
                <a:gd name="T80" fmla="*/ 33 w 33"/>
                <a:gd name="T81" fmla="*/ 41 h 81"/>
                <a:gd name="T82" fmla="*/ 33 w 33"/>
                <a:gd name="T83" fmla="*/ 37 h 81"/>
                <a:gd name="T84" fmla="*/ 33 w 33"/>
                <a:gd name="T85" fmla="*/ 33 h 81"/>
                <a:gd name="T86" fmla="*/ 33 w 33"/>
                <a:gd name="T87" fmla="*/ 29 h 81"/>
                <a:gd name="T88" fmla="*/ 30 w 33"/>
                <a:gd name="T89" fmla="*/ 22 h 81"/>
                <a:gd name="T90" fmla="*/ 26 w 33"/>
                <a:gd name="T91" fmla="*/ 15 h 81"/>
                <a:gd name="T92" fmla="*/ 26 w 33"/>
                <a:gd name="T93" fmla="*/ 15 h 81"/>
                <a:gd name="T94" fmla="*/ 22 w 33"/>
                <a:gd name="T95" fmla="*/ 15 h 81"/>
                <a:gd name="T96" fmla="*/ 19 w 33"/>
                <a:gd name="T97" fmla="*/ 11 h 81"/>
                <a:gd name="T98" fmla="*/ 19 w 33"/>
                <a:gd name="T99" fmla="*/ 7 h 81"/>
                <a:gd name="T100" fmla="*/ 19 w 33"/>
                <a:gd name="T101" fmla="*/ 3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33" h="81">
                  <a:moveTo>
                    <a:pt x="19" y="3"/>
                  </a:moveTo>
                  <a:lnTo>
                    <a:pt x="4" y="0"/>
                  </a:lnTo>
                  <a:lnTo>
                    <a:pt x="0" y="0"/>
                  </a:lnTo>
                  <a:lnTo>
                    <a:pt x="4" y="3"/>
                  </a:lnTo>
                  <a:lnTo>
                    <a:pt x="4" y="7"/>
                  </a:lnTo>
                  <a:lnTo>
                    <a:pt x="4" y="7"/>
                  </a:lnTo>
                  <a:lnTo>
                    <a:pt x="7" y="11"/>
                  </a:lnTo>
                  <a:lnTo>
                    <a:pt x="11" y="15"/>
                  </a:lnTo>
                  <a:lnTo>
                    <a:pt x="11" y="15"/>
                  </a:lnTo>
                  <a:lnTo>
                    <a:pt x="11" y="18"/>
                  </a:lnTo>
                  <a:lnTo>
                    <a:pt x="11" y="26"/>
                  </a:lnTo>
                  <a:lnTo>
                    <a:pt x="15" y="26"/>
                  </a:lnTo>
                  <a:lnTo>
                    <a:pt x="15" y="26"/>
                  </a:lnTo>
                  <a:lnTo>
                    <a:pt x="15" y="33"/>
                  </a:lnTo>
                  <a:lnTo>
                    <a:pt x="15" y="33"/>
                  </a:lnTo>
                  <a:lnTo>
                    <a:pt x="15" y="37"/>
                  </a:lnTo>
                  <a:lnTo>
                    <a:pt x="15" y="37"/>
                  </a:lnTo>
                  <a:lnTo>
                    <a:pt x="15" y="41"/>
                  </a:lnTo>
                  <a:lnTo>
                    <a:pt x="15" y="41"/>
                  </a:lnTo>
                  <a:lnTo>
                    <a:pt x="15" y="44"/>
                  </a:lnTo>
                  <a:lnTo>
                    <a:pt x="15" y="48"/>
                  </a:lnTo>
                  <a:lnTo>
                    <a:pt x="15" y="52"/>
                  </a:lnTo>
                  <a:lnTo>
                    <a:pt x="19" y="59"/>
                  </a:lnTo>
                  <a:lnTo>
                    <a:pt x="15" y="63"/>
                  </a:lnTo>
                  <a:lnTo>
                    <a:pt x="15" y="67"/>
                  </a:lnTo>
                  <a:lnTo>
                    <a:pt x="15" y="70"/>
                  </a:lnTo>
                  <a:lnTo>
                    <a:pt x="15" y="74"/>
                  </a:lnTo>
                  <a:lnTo>
                    <a:pt x="15" y="78"/>
                  </a:lnTo>
                  <a:lnTo>
                    <a:pt x="19" y="78"/>
                  </a:lnTo>
                  <a:lnTo>
                    <a:pt x="19" y="78"/>
                  </a:lnTo>
                  <a:lnTo>
                    <a:pt x="22" y="81"/>
                  </a:lnTo>
                  <a:lnTo>
                    <a:pt x="22" y="81"/>
                  </a:lnTo>
                  <a:lnTo>
                    <a:pt x="33" y="78"/>
                  </a:lnTo>
                  <a:lnTo>
                    <a:pt x="33" y="78"/>
                  </a:lnTo>
                  <a:lnTo>
                    <a:pt x="33" y="74"/>
                  </a:lnTo>
                  <a:lnTo>
                    <a:pt x="33" y="70"/>
                  </a:lnTo>
                  <a:lnTo>
                    <a:pt x="33" y="67"/>
                  </a:lnTo>
                  <a:lnTo>
                    <a:pt x="30" y="63"/>
                  </a:lnTo>
                  <a:lnTo>
                    <a:pt x="30" y="44"/>
                  </a:lnTo>
                  <a:lnTo>
                    <a:pt x="33" y="41"/>
                  </a:lnTo>
                  <a:lnTo>
                    <a:pt x="33" y="41"/>
                  </a:lnTo>
                  <a:lnTo>
                    <a:pt x="33" y="37"/>
                  </a:lnTo>
                  <a:lnTo>
                    <a:pt x="33" y="33"/>
                  </a:lnTo>
                  <a:lnTo>
                    <a:pt x="33" y="29"/>
                  </a:lnTo>
                  <a:lnTo>
                    <a:pt x="30" y="22"/>
                  </a:lnTo>
                  <a:lnTo>
                    <a:pt x="26" y="15"/>
                  </a:lnTo>
                  <a:lnTo>
                    <a:pt x="26" y="15"/>
                  </a:lnTo>
                  <a:lnTo>
                    <a:pt x="22" y="15"/>
                  </a:lnTo>
                  <a:lnTo>
                    <a:pt x="19" y="11"/>
                  </a:lnTo>
                  <a:lnTo>
                    <a:pt x="19" y="7"/>
                  </a:lnTo>
                  <a:lnTo>
                    <a:pt x="19" y="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3" name="Freeform 127">
              <a:extLst>
                <a:ext uri="{FF2B5EF4-FFF2-40B4-BE49-F238E27FC236}">
                  <a16:creationId xmlns:a16="http://schemas.microsoft.com/office/drawing/2014/main" xmlns="" id="{A1E993F1-FBE5-42BC-B940-03F550DD4A3E}"/>
                </a:ext>
              </a:extLst>
            </p:cNvPr>
            <p:cNvSpPr/>
            <p:nvPr/>
          </p:nvSpPr>
          <p:spPr bwMode="auto">
            <a:xfrm>
              <a:off x="5000296" y="3951943"/>
              <a:ext cx="91362" cy="169336"/>
            </a:xfrm>
            <a:custGeom>
              <a:avLst/>
              <a:gdLst>
                <a:gd name="T0" fmla="*/ 25 w 51"/>
                <a:gd name="T1" fmla="*/ 8 h 97"/>
                <a:gd name="T2" fmla="*/ 18 w 51"/>
                <a:gd name="T3" fmla="*/ 11 h 97"/>
                <a:gd name="T4" fmla="*/ 11 w 51"/>
                <a:gd name="T5" fmla="*/ 11 h 97"/>
                <a:gd name="T6" fmla="*/ 7 w 51"/>
                <a:gd name="T7" fmla="*/ 15 h 97"/>
                <a:gd name="T8" fmla="*/ 7 w 51"/>
                <a:gd name="T9" fmla="*/ 22 h 97"/>
                <a:gd name="T10" fmla="*/ 0 w 51"/>
                <a:gd name="T11" fmla="*/ 26 h 97"/>
                <a:gd name="T12" fmla="*/ 3 w 51"/>
                <a:gd name="T13" fmla="*/ 34 h 97"/>
                <a:gd name="T14" fmla="*/ 7 w 51"/>
                <a:gd name="T15" fmla="*/ 34 h 97"/>
                <a:gd name="T16" fmla="*/ 14 w 51"/>
                <a:gd name="T17" fmla="*/ 48 h 97"/>
                <a:gd name="T18" fmla="*/ 14 w 51"/>
                <a:gd name="T19" fmla="*/ 56 h 97"/>
                <a:gd name="T20" fmla="*/ 14 w 51"/>
                <a:gd name="T21" fmla="*/ 60 h 97"/>
                <a:gd name="T22" fmla="*/ 11 w 51"/>
                <a:gd name="T23" fmla="*/ 82 h 97"/>
                <a:gd name="T24" fmla="*/ 14 w 51"/>
                <a:gd name="T25" fmla="*/ 89 h 97"/>
                <a:gd name="T26" fmla="*/ 14 w 51"/>
                <a:gd name="T27" fmla="*/ 97 h 97"/>
                <a:gd name="T28" fmla="*/ 33 w 51"/>
                <a:gd name="T29" fmla="*/ 93 h 97"/>
                <a:gd name="T30" fmla="*/ 33 w 51"/>
                <a:gd name="T31" fmla="*/ 89 h 97"/>
                <a:gd name="T32" fmla="*/ 33 w 51"/>
                <a:gd name="T33" fmla="*/ 78 h 97"/>
                <a:gd name="T34" fmla="*/ 33 w 51"/>
                <a:gd name="T35" fmla="*/ 71 h 97"/>
                <a:gd name="T36" fmla="*/ 33 w 51"/>
                <a:gd name="T37" fmla="*/ 67 h 97"/>
                <a:gd name="T38" fmla="*/ 33 w 51"/>
                <a:gd name="T39" fmla="*/ 67 h 97"/>
                <a:gd name="T40" fmla="*/ 33 w 51"/>
                <a:gd name="T41" fmla="*/ 63 h 97"/>
                <a:gd name="T42" fmla="*/ 33 w 51"/>
                <a:gd name="T43" fmla="*/ 56 h 97"/>
                <a:gd name="T44" fmla="*/ 33 w 51"/>
                <a:gd name="T45" fmla="*/ 52 h 97"/>
                <a:gd name="T46" fmla="*/ 37 w 51"/>
                <a:gd name="T47" fmla="*/ 52 h 97"/>
                <a:gd name="T48" fmla="*/ 40 w 51"/>
                <a:gd name="T49" fmla="*/ 48 h 97"/>
                <a:gd name="T50" fmla="*/ 44 w 51"/>
                <a:gd name="T51" fmla="*/ 41 h 97"/>
                <a:gd name="T52" fmla="*/ 48 w 51"/>
                <a:gd name="T53" fmla="*/ 41 h 97"/>
                <a:gd name="T54" fmla="*/ 44 w 51"/>
                <a:gd name="T55" fmla="*/ 34 h 97"/>
                <a:gd name="T56" fmla="*/ 48 w 51"/>
                <a:gd name="T57" fmla="*/ 30 h 97"/>
                <a:gd name="T58" fmla="*/ 51 w 51"/>
                <a:gd name="T59" fmla="*/ 30 h 97"/>
                <a:gd name="T60" fmla="*/ 48 w 51"/>
                <a:gd name="T61" fmla="*/ 19 h 97"/>
                <a:gd name="T62" fmla="*/ 44 w 51"/>
                <a:gd name="T63" fmla="*/ 15 h 97"/>
                <a:gd name="T64" fmla="*/ 44 w 51"/>
                <a:gd name="T65" fmla="*/ 11 h 97"/>
                <a:gd name="T66" fmla="*/ 37 w 51"/>
                <a:gd name="T67" fmla="*/ 8 h 97"/>
                <a:gd name="T68" fmla="*/ 29 w 51"/>
                <a:gd name="T69" fmla="*/ 0 h 97"/>
                <a:gd name="T70" fmla="*/ 29 w 51"/>
                <a:gd name="T71" fmla="*/ 4 h 97"/>
                <a:gd name="T72" fmla="*/ 25 w 51"/>
                <a:gd name="T73" fmla="*/ 4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1" h="97">
                  <a:moveTo>
                    <a:pt x="25" y="4"/>
                  </a:moveTo>
                  <a:lnTo>
                    <a:pt x="25" y="8"/>
                  </a:lnTo>
                  <a:lnTo>
                    <a:pt x="22" y="11"/>
                  </a:lnTo>
                  <a:lnTo>
                    <a:pt x="18" y="11"/>
                  </a:lnTo>
                  <a:lnTo>
                    <a:pt x="11" y="11"/>
                  </a:lnTo>
                  <a:lnTo>
                    <a:pt x="11" y="11"/>
                  </a:lnTo>
                  <a:lnTo>
                    <a:pt x="7" y="15"/>
                  </a:lnTo>
                  <a:lnTo>
                    <a:pt x="7" y="15"/>
                  </a:lnTo>
                  <a:lnTo>
                    <a:pt x="3" y="19"/>
                  </a:lnTo>
                  <a:lnTo>
                    <a:pt x="7" y="22"/>
                  </a:lnTo>
                  <a:lnTo>
                    <a:pt x="0" y="22"/>
                  </a:lnTo>
                  <a:lnTo>
                    <a:pt x="0" y="26"/>
                  </a:lnTo>
                  <a:lnTo>
                    <a:pt x="0" y="30"/>
                  </a:lnTo>
                  <a:lnTo>
                    <a:pt x="3" y="34"/>
                  </a:lnTo>
                  <a:lnTo>
                    <a:pt x="7" y="34"/>
                  </a:lnTo>
                  <a:lnTo>
                    <a:pt x="7" y="34"/>
                  </a:lnTo>
                  <a:lnTo>
                    <a:pt x="11" y="41"/>
                  </a:lnTo>
                  <a:lnTo>
                    <a:pt x="14" y="48"/>
                  </a:lnTo>
                  <a:lnTo>
                    <a:pt x="14" y="52"/>
                  </a:lnTo>
                  <a:lnTo>
                    <a:pt x="14" y="56"/>
                  </a:lnTo>
                  <a:lnTo>
                    <a:pt x="14" y="60"/>
                  </a:lnTo>
                  <a:lnTo>
                    <a:pt x="14" y="60"/>
                  </a:lnTo>
                  <a:lnTo>
                    <a:pt x="11" y="63"/>
                  </a:lnTo>
                  <a:lnTo>
                    <a:pt x="11" y="82"/>
                  </a:lnTo>
                  <a:lnTo>
                    <a:pt x="14" y="86"/>
                  </a:lnTo>
                  <a:lnTo>
                    <a:pt x="14" y="89"/>
                  </a:lnTo>
                  <a:lnTo>
                    <a:pt x="14" y="93"/>
                  </a:lnTo>
                  <a:lnTo>
                    <a:pt x="14" y="97"/>
                  </a:lnTo>
                  <a:lnTo>
                    <a:pt x="22" y="97"/>
                  </a:lnTo>
                  <a:lnTo>
                    <a:pt x="33" y="93"/>
                  </a:lnTo>
                  <a:lnTo>
                    <a:pt x="33" y="93"/>
                  </a:lnTo>
                  <a:lnTo>
                    <a:pt x="33" y="89"/>
                  </a:lnTo>
                  <a:lnTo>
                    <a:pt x="33" y="82"/>
                  </a:lnTo>
                  <a:lnTo>
                    <a:pt x="33" y="78"/>
                  </a:lnTo>
                  <a:lnTo>
                    <a:pt x="33" y="78"/>
                  </a:lnTo>
                  <a:lnTo>
                    <a:pt x="33" y="71"/>
                  </a:lnTo>
                  <a:lnTo>
                    <a:pt x="33" y="71"/>
                  </a:lnTo>
                  <a:lnTo>
                    <a:pt x="33" y="67"/>
                  </a:lnTo>
                  <a:lnTo>
                    <a:pt x="33" y="67"/>
                  </a:lnTo>
                  <a:lnTo>
                    <a:pt x="33" y="67"/>
                  </a:lnTo>
                  <a:lnTo>
                    <a:pt x="33" y="63"/>
                  </a:lnTo>
                  <a:lnTo>
                    <a:pt x="33" y="63"/>
                  </a:lnTo>
                  <a:lnTo>
                    <a:pt x="33" y="60"/>
                  </a:lnTo>
                  <a:lnTo>
                    <a:pt x="33" y="56"/>
                  </a:lnTo>
                  <a:lnTo>
                    <a:pt x="33" y="52"/>
                  </a:lnTo>
                  <a:lnTo>
                    <a:pt x="33" y="52"/>
                  </a:lnTo>
                  <a:lnTo>
                    <a:pt x="37" y="52"/>
                  </a:lnTo>
                  <a:lnTo>
                    <a:pt x="37" y="52"/>
                  </a:lnTo>
                  <a:lnTo>
                    <a:pt x="40" y="48"/>
                  </a:lnTo>
                  <a:lnTo>
                    <a:pt x="40" y="48"/>
                  </a:lnTo>
                  <a:lnTo>
                    <a:pt x="44" y="45"/>
                  </a:lnTo>
                  <a:lnTo>
                    <a:pt x="44" y="41"/>
                  </a:lnTo>
                  <a:lnTo>
                    <a:pt x="48" y="41"/>
                  </a:lnTo>
                  <a:lnTo>
                    <a:pt x="48" y="41"/>
                  </a:lnTo>
                  <a:lnTo>
                    <a:pt x="48" y="37"/>
                  </a:lnTo>
                  <a:lnTo>
                    <a:pt x="44" y="34"/>
                  </a:lnTo>
                  <a:lnTo>
                    <a:pt x="44" y="34"/>
                  </a:lnTo>
                  <a:lnTo>
                    <a:pt x="48" y="30"/>
                  </a:lnTo>
                  <a:lnTo>
                    <a:pt x="51" y="30"/>
                  </a:lnTo>
                  <a:lnTo>
                    <a:pt x="51" y="30"/>
                  </a:lnTo>
                  <a:lnTo>
                    <a:pt x="48" y="22"/>
                  </a:lnTo>
                  <a:lnTo>
                    <a:pt x="48" y="19"/>
                  </a:lnTo>
                  <a:lnTo>
                    <a:pt x="44" y="19"/>
                  </a:lnTo>
                  <a:lnTo>
                    <a:pt x="44" y="15"/>
                  </a:lnTo>
                  <a:lnTo>
                    <a:pt x="44" y="11"/>
                  </a:lnTo>
                  <a:lnTo>
                    <a:pt x="44" y="11"/>
                  </a:lnTo>
                  <a:lnTo>
                    <a:pt x="40" y="8"/>
                  </a:lnTo>
                  <a:lnTo>
                    <a:pt x="37" y="8"/>
                  </a:lnTo>
                  <a:lnTo>
                    <a:pt x="37" y="4"/>
                  </a:lnTo>
                  <a:lnTo>
                    <a:pt x="29" y="0"/>
                  </a:lnTo>
                  <a:lnTo>
                    <a:pt x="29" y="0"/>
                  </a:lnTo>
                  <a:lnTo>
                    <a:pt x="29" y="4"/>
                  </a:lnTo>
                  <a:lnTo>
                    <a:pt x="25" y="4"/>
                  </a:lnTo>
                  <a:lnTo>
                    <a:pt x="25"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4" name="Freeform 128">
              <a:extLst>
                <a:ext uri="{FF2B5EF4-FFF2-40B4-BE49-F238E27FC236}">
                  <a16:creationId xmlns:a16="http://schemas.microsoft.com/office/drawing/2014/main" xmlns="" id="{64A2AD12-449D-470B-9FCD-90CAAF899749}"/>
                </a:ext>
              </a:extLst>
            </p:cNvPr>
            <p:cNvSpPr>
              <a:spLocks noEditPoints="1"/>
            </p:cNvSpPr>
            <p:nvPr/>
          </p:nvSpPr>
          <p:spPr bwMode="auto">
            <a:xfrm>
              <a:off x="5324535" y="3655169"/>
              <a:ext cx="343946" cy="432938"/>
            </a:xfrm>
            <a:custGeom>
              <a:avLst/>
              <a:gdLst>
                <a:gd name="T0" fmla="*/ 189 w 192"/>
                <a:gd name="T1" fmla="*/ 63 h 248"/>
                <a:gd name="T2" fmla="*/ 185 w 192"/>
                <a:gd name="T3" fmla="*/ 122 h 248"/>
                <a:gd name="T4" fmla="*/ 174 w 192"/>
                <a:gd name="T5" fmla="*/ 126 h 248"/>
                <a:gd name="T6" fmla="*/ 174 w 192"/>
                <a:gd name="T7" fmla="*/ 133 h 248"/>
                <a:gd name="T8" fmla="*/ 167 w 192"/>
                <a:gd name="T9" fmla="*/ 141 h 248"/>
                <a:gd name="T10" fmla="*/ 167 w 192"/>
                <a:gd name="T11" fmla="*/ 148 h 248"/>
                <a:gd name="T12" fmla="*/ 167 w 192"/>
                <a:gd name="T13" fmla="*/ 155 h 248"/>
                <a:gd name="T14" fmla="*/ 159 w 192"/>
                <a:gd name="T15" fmla="*/ 166 h 248"/>
                <a:gd name="T16" fmla="*/ 163 w 192"/>
                <a:gd name="T17" fmla="*/ 166 h 248"/>
                <a:gd name="T18" fmla="*/ 163 w 192"/>
                <a:gd name="T19" fmla="*/ 170 h 248"/>
                <a:gd name="T20" fmla="*/ 167 w 192"/>
                <a:gd name="T21" fmla="*/ 178 h 248"/>
                <a:gd name="T22" fmla="*/ 174 w 192"/>
                <a:gd name="T23" fmla="*/ 185 h 248"/>
                <a:gd name="T24" fmla="*/ 174 w 192"/>
                <a:gd name="T25" fmla="*/ 192 h 248"/>
                <a:gd name="T26" fmla="*/ 167 w 192"/>
                <a:gd name="T27" fmla="*/ 196 h 248"/>
                <a:gd name="T28" fmla="*/ 155 w 192"/>
                <a:gd name="T29" fmla="*/ 200 h 248"/>
                <a:gd name="T30" fmla="*/ 152 w 192"/>
                <a:gd name="T31" fmla="*/ 204 h 248"/>
                <a:gd name="T32" fmla="*/ 148 w 192"/>
                <a:gd name="T33" fmla="*/ 207 h 248"/>
                <a:gd name="T34" fmla="*/ 144 w 192"/>
                <a:gd name="T35" fmla="*/ 215 h 248"/>
                <a:gd name="T36" fmla="*/ 141 w 192"/>
                <a:gd name="T37" fmla="*/ 218 h 248"/>
                <a:gd name="T38" fmla="*/ 130 w 192"/>
                <a:gd name="T39" fmla="*/ 226 h 248"/>
                <a:gd name="T40" fmla="*/ 118 w 192"/>
                <a:gd name="T41" fmla="*/ 222 h 248"/>
                <a:gd name="T42" fmla="*/ 111 w 192"/>
                <a:gd name="T43" fmla="*/ 226 h 248"/>
                <a:gd name="T44" fmla="*/ 115 w 192"/>
                <a:gd name="T45" fmla="*/ 230 h 248"/>
                <a:gd name="T46" fmla="*/ 107 w 192"/>
                <a:gd name="T47" fmla="*/ 237 h 248"/>
                <a:gd name="T48" fmla="*/ 89 w 192"/>
                <a:gd name="T49" fmla="*/ 241 h 248"/>
                <a:gd name="T50" fmla="*/ 78 w 192"/>
                <a:gd name="T51" fmla="*/ 248 h 248"/>
                <a:gd name="T52" fmla="*/ 74 w 192"/>
                <a:gd name="T53" fmla="*/ 241 h 248"/>
                <a:gd name="T54" fmla="*/ 70 w 192"/>
                <a:gd name="T55" fmla="*/ 248 h 248"/>
                <a:gd name="T56" fmla="*/ 59 w 192"/>
                <a:gd name="T57" fmla="*/ 248 h 248"/>
                <a:gd name="T58" fmla="*/ 55 w 192"/>
                <a:gd name="T59" fmla="*/ 241 h 248"/>
                <a:gd name="T60" fmla="*/ 48 w 192"/>
                <a:gd name="T61" fmla="*/ 233 h 248"/>
                <a:gd name="T62" fmla="*/ 33 w 192"/>
                <a:gd name="T63" fmla="*/ 222 h 248"/>
                <a:gd name="T64" fmla="*/ 33 w 192"/>
                <a:gd name="T65" fmla="*/ 215 h 248"/>
                <a:gd name="T66" fmla="*/ 33 w 192"/>
                <a:gd name="T67" fmla="*/ 211 h 248"/>
                <a:gd name="T68" fmla="*/ 41 w 192"/>
                <a:gd name="T69" fmla="*/ 211 h 248"/>
                <a:gd name="T70" fmla="*/ 48 w 192"/>
                <a:gd name="T71" fmla="*/ 211 h 248"/>
                <a:gd name="T72" fmla="*/ 55 w 192"/>
                <a:gd name="T73" fmla="*/ 211 h 248"/>
                <a:gd name="T74" fmla="*/ 52 w 192"/>
                <a:gd name="T75" fmla="*/ 207 h 248"/>
                <a:gd name="T76" fmla="*/ 44 w 192"/>
                <a:gd name="T77" fmla="*/ 200 h 248"/>
                <a:gd name="T78" fmla="*/ 48 w 192"/>
                <a:gd name="T79" fmla="*/ 189 h 248"/>
                <a:gd name="T80" fmla="*/ 48 w 192"/>
                <a:gd name="T81" fmla="*/ 185 h 248"/>
                <a:gd name="T82" fmla="*/ 44 w 192"/>
                <a:gd name="T83" fmla="*/ 178 h 248"/>
                <a:gd name="T84" fmla="*/ 37 w 192"/>
                <a:gd name="T85" fmla="*/ 166 h 248"/>
                <a:gd name="T86" fmla="*/ 26 w 192"/>
                <a:gd name="T87" fmla="*/ 159 h 248"/>
                <a:gd name="T88" fmla="*/ 18 w 192"/>
                <a:gd name="T89" fmla="*/ 137 h 248"/>
                <a:gd name="T90" fmla="*/ 22 w 192"/>
                <a:gd name="T91" fmla="*/ 133 h 248"/>
                <a:gd name="T92" fmla="*/ 52 w 192"/>
                <a:gd name="T93" fmla="*/ 85 h 248"/>
                <a:gd name="T94" fmla="*/ 59 w 192"/>
                <a:gd name="T95" fmla="*/ 48 h 248"/>
                <a:gd name="T96" fmla="*/ 48 w 192"/>
                <a:gd name="T97" fmla="*/ 29 h 248"/>
                <a:gd name="T98" fmla="*/ 41 w 192"/>
                <a:gd name="T99" fmla="*/ 7 h 248"/>
                <a:gd name="T100" fmla="*/ 0 w 192"/>
                <a:gd name="T101" fmla="*/ 163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92" h="248">
                  <a:moveTo>
                    <a:pt x="41" y="7"/>
                  </a:moveTo>
                  <a:lnTo>
                    <a:pt x="59" y="0"/>
                  </a:lnTo>
                  <a:lnTo>
                    <a:pt x="189" y="63"/>
                  </a:lnTo>
                  <a:lnTo>
                    <a:pt x="192" y="122"/>
                  </a:lnTo>
                  <a:lnTo>
                    <a:pt x="189" y="122"/>
                  </a:lnTo>
                  <a:lnTo>
                    <a:pt x="185" y="122"/>
                  </a:lnTo>
                  <a:lnTo>
                    <a:pt x="181" y="122"/>
                  </a:lnTo>
                  <a:lnTo>
                    <a:pt x="178" y="122"/>
                  </a:lnTo>
                  <a:lnTo>
                    <a:pt x="174" y="126"/>
                  </a:lnTo>
                  <a:lnTo>
                    <a:pt x="174" y="129"/>
                  </a:lnTo>
                  <a:lnTo>
                    <a:pt x="178" y="129"/>
                  </a:lnTo>
                  <a:lnTo>
                    <a:pt x="174" y="133"/>
                  </a:lnTo>
                  <a:lnTo>
                    <a:pt x="170" y="141"/>
                  </a:lnTo>
                  <a:lnTo>
                    <a:pt x="167" y="141"/>
                  </a:lnTo>
                  <a:lnTo>
                    <a:pt x="167" y="141"/>
                  </a:lnTo>
                  <a:lnTo>
                    <a:pt x="167" y="144"/>
                  </a:lnTo>
                  <a:lnTo>
                    <a:pt x="167" y="144"/>
                  </a:lnTo>
                  <a:lnTo>
                    <a:pt x="167" y="148"/>
                  </a:lnTo>
                  <a:lnTo>
                    <a:pt x="163" y="152"/>
                  </a:lnTo>
                  <a:lnTo>
                    <a:pt x="163" y="152"/>
                  </a:lnTo>
                  <a:lnTo>
                    <a:pt x="167" y="155"/>
                  </a:lnTo>
                  <a:lnTo>
                    <a:pt x="167" y="159"/>
                  </a:lnTo>
                  <a:lnTo>
                    <a:pt x="163" y="159"/>
                  </a:lnTo>
                  <a:lnTo>
                    <a:pt x="159" y="166"/>
                  </a:lnTo>
                  <a:lnTo>
                    <a:pt x="159" y="170"/>
                  </a:lnTo>
                  <a:lnTo>
                    <a:pt x="159" y="170"/>
                  </a:lnTo>
                  <a:lnTo>
                    <a:pt x="163" y="166"/>
                  </a:lnTo>
                  <a:lnTo>
                    <a:pt x="167" y="166"/>
                  </a:lnTo>
                  <a:lnTo>
                    <a:pt x="167" y="170"/>
                  </a:lnTo>
                  <a:lnTo>
                    <a:pt x="163" y="170"/>
                  </a:lnTo>
                  <a:lnTo>
                    <a:pt x="167" y="174"/>
                  </a:lnTo>
                  <a:lnTo>
                    <a:pt x="167" y="174"/>
                  </a:lnTo>
                  <a:lnTo>
                    <a:pt x="167" y="178"/>
                  </a:lnTo>
                  <a:lnTo>
                    <a:pt x="167" y="181"/>
                  </a:lnTo>
                  <a:lnTo>
                    <a:pt x="167" y="185"/>
                  </a:lnTo>
                  <a:lnTo>
                    <a:pt x="174" y="185"/>
                  </a:lnTo>
                  <a:lnTo>
                    <a:pt x="174" y="189"/>
                  </a:lnTo>
                  <a:lnTo>
                    <a:pt x="174" y="189"/>
                  </a:lnTo>
                  <a:lnTo>
                    <a:pt x="174" y="192"/>
                  </a:lnTo>
                  <a:lnTo>
                    <a:pt x="174" y="192"/>
                  </a:lnTo>
                  <a:lnTo>
                    <a:pt x="170" y="196"/>
                  </a:lnTo>
                  <a:lnTo>
                    <a:pt x="167" y="196"/>
                  </a:lnTo>
                  <a:lnTo>
                    <a:pt x="163" y="196"/>
                  </a:lnTo>
                  <a:lnTo>
                    <a:pt x="159" y="196"/>
                  </a:lnTo>
                  <a:lnTo>
                    <a:pt x="155" y="200"/>
                  </a:lnTo>
                  <a:lnTo>
                    <a:pt x="155" y="200"/>
                  </a:lnTo>
                  <a:lnTo>
                    <a:pt x="155" y="204"/>
                  </a:lnTo>
                  <a:lnTo>
                    <a:pt x="152" y="204"/>
                  </a:lnTo>
                  <a:lnTo>
                    <a:pt x="152" y="207"/>
                  </a:lnTo>
                  <a:lnTo>
                    <a:pt x="148" y="207"/>
                  </a:lnTo>
                  <a:lnTo>
                    <a:pt x="148" y="207"/>
                  </a:lnTo>
                  <a:lnTo>
                    <a:pt x="144" y="211"/>
                  </a:lnTo>
                  <a:lnTo>
                    <a:pt x="144" y="211"/>
                  </a:lnTo>
                  <a:lnTo>
                    <a:pt x="144" y="215"/>
                  </a:lnTo>
                  <a:lnTo>
                    <a:pt x="141" y="215"/>
                  </a:lnTo>
                  <a:lnTo>
                    <a:pt x="144" y="218"/>
                  </a:lnTo>
                  <a:lnTo>
                    <a:pt x="141" y="218"/>
                  </a:lnTo>
                  <a:lnTo>
                    <a:pt x="141" y="222"/>
                  </a:lnTo>
                  <a:lnTo>
                    <a:pt x="137" y="222"/>
                  </a:lnTo>
                  <a:lnTo>
                    <a:pt x="130" y="226"/>
                  </a:lnTo>
                  <a:lnTo>
                    <a:pt x="126" y="226"/>
                  </a:lnTo>
                  <a:lnTo>
                    <a:pt x="122" y="226"/>
                  </a:lnTo>
                  <a:lnTo>
                    <a:pt x="118" y="222"/>
                  </a:lnTo>
                  <a:lnTo>
                    <a:pt x="115" y="222"/>
                  </a:lnTo>
                  <a:lnTo>
                    <a:pt x="111" y="222"/>
                  </a:lnTo>
                  <a:lnTo>
                    <a:pt x="111" y="226"/>
                  </a:lnTo>
                  <a:lnTo>
                    <a:pt x="111" y="226"/>
                  </a:lnTo>
                  <a:lnTo>
                    <a:pt x="111" y="230"/>
                  </a:lnTo>
                  <a:lnTo>
                    <a:pt x="115" y="230"/>
                  </a:lnTo>
                  <a:lnTo>
                    <a:pt x="115" y="233"/>
                  </a:lnTo>
                  <a:lnTo>
                    <a:pt x="111" y="233"/>
                  </a:lnTo>
                  <a:lnTo>
                    <a:pt x="107" y="237"/>
                  </a:lnTo>
                  <a:lnTo>
                    <a:pt x="104" y="237"/>
                  </a:lnTo>
                  <a:lnTo>
                    <a:pt x="93" y="241"/>
                  </a:lnTo>
                  <a:lnTo>
                    <a:pt x="89" y="241"/>
                  </a:lnTo>
                  <a:lnTo>
                    <a:pt x="85" y="244"/>
                  </a:lnTo>
                  <a:lnTo>
                    <a:pt x="81" y="244"/>
                  </a:lnTo>
                  <a:lnTo>
                    <a:pt x="78" y="248"/>
                  </a:lnTo>
                  <a:lnTo>
                    <a:pt x="78" y="244"/>
                  </a:lnTo>
                  <a:lnTo>
                    <a:pt x="74" y="241"/>
                  </a:lnTo>
                  <a:lnTo>
                    <a:pt x="74" y="241"/>
                  </a:lnTo>
                  <a:lnTo>
                    <a:pt x="70" y="241"/>
                  </a:lnTo>
                  <a:lnTo>
                    <a:pt x="70" y="244"/>
                  </a:lnTo>
                  <a:lnTo>
                    <a:pt x="70" y="248"/>
                  </a:lnTo>
                  <a:lnTo>
                    <a:pt x="67" y="248"/>
                  </a:lnTo>
                  <a:lnTo>
                    <a:pt x="63" y="248"/>
                  </a:lnTo>
                  <a:lnTo>
                    <a:pt x="59" y="248"/>
                  </a:lnTo>
                  <a:lnTo>
                    <a:pt x="59" y="244"/>
                  </a:lnTo>
                  <a:lnTo>
                    <a:pt x="55" y="244"/>
                  </a:lnTo>
                  <a:lnTo>
                    <a:pt x="55" y="241"/>
                  </a:lnTo>
                  <a:lnTo>
                    <a:pt x="55" y="237"/>
                  </a:lnTo>
                  <a:lnTo>
                    <a:pt x="52" y="233"/>
                  </a:lnTo>
                  <a:lnTo>
                    <a:pt x="48" y="233"/>
                  </a:lnTo>
                  <a:lnTo>
                    <a:pt x="44" y="226"/>
                  </a:lnTo>
                  <a:lnTo>
                    <a:pt x="37" y="222"/>
                  </a:lnTo>
                  <a:lnTo>
                    <a:pt x="33" y="222"/>
                  </a:lnTo>
                  <a:lnTo>
                    <a:pt x="33" y="218"/>
                  </a:lnTo>
                  <a:lnTo>
                    <a:pt x="33" y="218"/>
                  </a:lnTo>
                  <a:lnTo>
                    <a:pt x="33" y="215"/>
                  </a:lnTo>
                  <a:lnTo>
                    <a:pt x="33" y="215"/>
                  </a:lnTo>
                  <a:lnTo>
                    <a:pt x="33" y="211"/>
                  </a:lnTo>
                  <a:lnTo>
                    <a:pt x="33" y="211"/>
                  </a:lnTo>
                  <a:lnTo>
                    <a:pt x="37" y="211"/>
                  </a:lnTo>
                  <a:lnTo>
                    <a:pt x="37" y="211"/>
                  </a:lnTo>
                  <a:lnTo>
                    <a:pt x="41" y="211"/>
                  </a:lnTo>
                  <a:lnTo>
                    <a:pt x="44" y="211"/>
                  </a:lnTo>
                  <a:lnTo>
                    <a:pt x="44" y="211"/>
                  </a:lnTo>
                  <a:lnTo>
                    <a:pt x="48" y="211"/>
                  </a:lnTo>
                  <a:lnTo>
                    <a:pt x="52" y="211"/>
                  </a:lnTo>
                  <a:lnTo>
                    <a:pt x="52" y="211"/>
                  </a:lnTo>
                  <a:lnTo>
                    <a:pt x="55" y="211"/>
                  </a:lnTo>
                  <a:lnTo>
                    <a:pt x="55" y="211"/>
                  </a:lnTo>
                  <a:lnTo>
                    <a:pt x="55" y="211"/>
                  </a:lnTo>
                  <a:lnTo>
                    <a:pt x="52" y="207"/>
                  </a:lnTo>
                  <a:lnTo>
                    <a:pt x="48" y="204"/>
                  </a:lnTo>
                  <a:lnTo>
                    <a:pt x="48" y="204"/>
                  </a:lnTo>
                  <a:lnTo>
                    <a:pt x="44" y="200"/>
                  </a:lnTo>
                  <a:lnTo>
                    <a:pt x="44" y="196"/>
                  </a:lnTo>
                  <a:lnTo>
                    <a:pt x="44" y="192"/>
                  </a:lnTo>
                  <a:lnTo>
                    <a:pt x="48" y="189"/>
                  </a:lnTo>
                  <a:lnTo>
                    <a:pt x="44" y="189"/>
                  </a:lnTo>
                  <a:lnTo>
                    <a:pt x="44" y="185"/>
                  </a:lnTo>
                  <a:lnTo>
                    <a:pt x="48" y="185"/>
                  </a:lnTo>
                  <a:lnTo>
                    <a:pt x="48" y="181"/>
                  </a:lnTo>
                  <a:lnTo>
                    <a:pt x="44" y="178"/>
                  </a:lnTo>
                  <a:lnTo>
                    <a:pt x="44" y="178"/>
                  </a:lnTo>
                  <a:lnTo>
                    <a:pt x="44" y="174"/>
                  </a:lnTo>
                  <a:lnTo>
                    <a:pt x="41" y="170"/>
                  </a:lnTo>
                  <a:lnTo>
                    <a:pt x="37" y="166"/>
                  </a:lnTo>
                  <a:lnTo>
                    <a:pt x="30" y="163"/>
                  </a:lnTo>
                  <a:lnTo>
                    <a:pt x="30" y="163"/>
                  </a:lnTo>
                  <a:lnTo>
                    <a:pt x="26" y="159"/>
                  </a:lnTo>
                  <a:lnTo>
                    <a:pt x="22" y="155"/>
                  </a:lnTo>
                  <a:lnTo>
                    <a:pt x="22" y="155"/>
                  </a:lnTo>
                  <a:lnTo>
                    <a:pt x="18" y="137"/>
                  </a:lnTo>
                  <a:lnTo>
                    <a:pt x="18" y="133"/>
                  </a:lnTo>
                  <a:lnTo>
                    <a:pt x="22" y="133"/>
                  </a:lnTo>
                  <a:lnTo>
                    <a:pt x="22" y="133"/>
                  </a:lnTo>
                  <a:lnTo>
                    <a:pt x="26" y="129"/>
                  </a:lnTo>
                  <a:lnTo>
                    <a:pt x="52" y="107"/>
                  </a:lnTo>
                  <a:lnTo>
                    <a:pt x="52" y="85"/>
                  </a:lnTo>
                  <a:lnTo>
                    <a:pt x="55" y="55"/>
                  </a:lnTo>
                  <a:lnTo>
                    <a:pt x="59" y="55"/>
                  </a:lnTo>
                  <a:lnTo>
                    <a:pt x="59" y="48"/>
                  </a:lnTo>
                  <a:lnTo>
                    <a:pt x="48" y="37"/>
                  </a:lnTo>
                  <a:lnTo>
                    <a:pt x="48" y="33"/>
                  </a:lnTo>
                  <a:lnTo>
                    <a:pt x="48" y="29"/>
                  </a:lnTo>
                  <a:lnTo>
                    <a:pt x="41" y="11"/>
                  </a:lnTo>
                  <a:lnTo>
                    <a:pt x="41" y="7"/>
                  </a:lnTo>
                  <a:lnTo>
                    <a:pt x="41" y="7"/>
                  </a:lnTo>
                  <a:close/>
                  <a:moveTo>
                    <a:pt x="4" y="163"/>
                  </a:moveTo>
                  <a:lnTo>
                    <a:pt x="4" y="163"/>
                  </a:lnTo>
                  <a:lnTo>
                    <a:pt x="0" y="163"/>
                  </a:lnTo>
                  <a:lnTo>
                    <a:pt x="0" y="163"/>
                  </a:lnTo>
                  <a:lnTo>
                    <a:pt x="4" y="1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5" name="Freeform 129">
              <a:extLst>
                <a:ext uri="{FF2B5EF4-FFF2-40B4-BE49-F238E27FC236}">
                  <a16:creationId xmlns:a16="http://schemas.microsoft.com/office/drawing/2014/main" xmlns="" id="{F96EE2E3-1631-40B1-852F-BD7AB647A90D}"/>
                </a:ext>
              </a:extLst>
            </p:cNvPr>
            <p:cNvSpPr/>
            <p:nvPr/>
          </p:nvSpPr>
          <p:spPr bwMode="auto">
            <a:xfrm>
              <a:off x="4978797" y="3660408"/>
              <a:ext cx="451429" cy="310738"/>
            </a:xfrm>
            <a:custGeom>
              <a:avLst/>
              <a:gdLst>
                <a:gd name="T0" fmla="*/ 52 w 252"/>
                <a:gd name="T1" fmla="*/ 175 h 178"/>
                <a:gd name="T2" fmla="*/ 49 w 252"/>
                <a:gd name="T3" fmla="*/ 171 h 178"/>
                <a:gd name="T4" fmla="*/ 41 w 252"/>
                <a:gd name="T5" fmla="*/ 167 h 178"/>
                <a:gd name="T6" fmla="*/ 37 w 252"/>
                <a:gd name="T7" fmla="*/ 171 h 178"/>
                <a:gd name="T8" fmla="*/ 30 w 252"/>
                <a:gd name="T9" fmla="*/ 167 h 178"/>
                <a:gd name="T10" fmla="*/ 34 w 252"/>
                <a:gd name="T11" fmla="*/ 163 h 178"/>
                <a:gd name="T12" fmla="*/ 30 w 252"/>
                <a:gd name="T13" fmla="*/ 160 h 178"/>
                <a:gd name="T14" fmla="*/ 23 w 252"/>
                <a:gd name="T15" fmla="*/ 160 h 178"/>
                <a:gd name="T16" fmla="*/ 15 w 252"/>
                <a:gd name="T17" fmla="*/ 152 h 178"/>
                <a:gd name="T18" fmla="*/ 0 w 252"/>
                <a:gd name="T19" fmla="*/ 138 h 178"/>
                <a:gd name="T20" fmla="*/ 4 w 252"/>
                <a:gd name="T21" fmla="*/ 130 h 178"/>
                <a:gd name="T22" fmla="*/ 8 w 252"/>
                <a:gd name="T23" fmla="*/ 130 h 178"/>
                <a:gd name="T24" fmla="*/ 23 w 252"/>
                <a:gd name="T25" fmla="*/ 130 h 178"/>
                <a:gd name="T26" fmla="*/ 34 w 252"/>
                <a:gd name="T27" fmla="*/ 126 h 178"/>
                <a:gd name="T28" fmla="*/ 41 w 252"/>
                <a:gd name="T29" fmla="*/ 123 h 178"/>
                <a:gd name="T30" fmla="*/ 52 w 252"/>
                <a:gd name="T31" fmla="*/ 123 h 178"/>
                <a:gd name="T32" fmla="*/ 63 w 252"/>
                <a:gd name="T33" fmla="*/ 115 h 178"/>
                <a:gd name="T34" fmla="*/ 63 w 252"/>
                <a:gd name="T35" fmla="*/ 108 h 178"/>
                <a:gd name="T36" fmla="*/ 67 w 252"/>
                <a:gd name="T37" fmla="*/ 67 h 178"/>
                <a:gd name="T38" fmla="*/ 111 w 252"/>
                <a:gd name="T39" fmla="*/ 45 h 178"/>
                <a:gd name="T40" fmla="*/ 215 w 252"/>
                <a:gd name="T41" fmla="*/ 8 h 178"/>
                <a:gd name="T42" fmla="*/ 234 w 252"/>
                <a:gd name="T43" fmla="*/ 4 h 178"/>
                <a:gd name="T44" fmla="*/ 241 w 252"/>
                <a:gd name="T45" fmla="*/ 26 h 178"/>
                <a:gd name="T46" fmla="*/ 241 w 252"/>
                <a:gd name="T47" fmla="*/ 34 h 178"/>
                <a:gd name="T48" fmla="*/ 252 w 252"/>
                <a:gd name="T49" fmla="*/ 52 h 178"/>
                <a:gd name="T50" fmla="*/ 245 w 252"/>
                <a:gd name="T51" fmla="*/ 82 h 178"/>
                <a:gd name="T52" fmla="*/ 219 w 252"/>
                <a:gd name="T53" fmla="*/ 126 h 178"/>
                <a:gd name="T54" fmla="*/ 215 w 252"/>
                <a:gd name="T55" fmla="*/ 130 h 178"/>
                <a:gd name="T56" fmla="*/ 211 w 252"/>
                <a:gd name="T57" fmla="*/ 134 h 178"/>
                <a:gd name="T58" fmla="*/ 211 w 252"/>
                <a:gd name="T59" fmla="*/ 149 h 178"/>
                <a:gd name="T60" fmla="*/ 208 w 252"/>
                <a:gd name="T61" fmla="*/ 156 h 178"/>
                <a:gd name="T62" fmla="*/ 204 w 252"/>
                <a:gd name="T63" fmla="*/ 156 h 178"/>
                <a:gd name="T64" fmla="*/ 200 w 252"/>
                <a:gd name="T65" fmla="*/ 156 h 178"/>
                <a:gd name="T66" fmla="*/ 197 w 252"/>
                <a:gd name="T67" fmla="*/ 160 h 178"/>
                <a:gd name="T68" fmla="*/ 189 w 252"/>
                <a:gd name="T69" fmla="*/ 160 h 178"/>
                <a:gd name="T70" fmla="*/ 182 w 252"/>
                <a:gd name="T71" fmla="*/ 156 h 178"/>
                <a:gd name="T72" fmla="*/ 171 w 252"/>
                <a:gd name="T73" fmla="*/ 156 h 178"/>
                <a:gd name="T74" fmla="*/ 156 w 252"/>
                <a:gd name="T75" fmla="*/ 156 h 178"/>
                <a:gd name="T76" fmla="*/ 149 w 252"/>
                <a:gd name="T77" fmla="*/ 163 h 178"/>
                <a:gd name="T78" fmla="*/ 141 w 252"/>
                <a:gd name="T79" fmla="*/ 163 h 178"/>
                <a:gd name="T80" fmla="*/ 130 w 252"/>
                <a:gd name="T81" fmla="*/ 160 h 178"/>
                <a:gd name="T82" fmla="*/ 126 w 252"/>
                <a:gd name="T83" fmla="*/ 156 h 178"/>
                <a:gd name="T84" fmla="*/ 123 w 252"/>
                <a:gd name="T85" fmla="*/ 156 h 178"/>
                <a:gd name="T86" fmla="*/ 115 w 252"/>
                <a:gd name="T87" fmla="*/ 156 h 178"/>
                <a:gd name="T88" fmla="*/ 111 w 252"/>
                <a:gd name="T89" fmla="*/ 156 h 178"/>
                <a:gd name="T90" fmla="*/ 108 w 252"/>
                <a:gd name="T91" fmla="*/ 160 h 178"/>
                <a:gd name="T92" fmla="*/ 100 w 252"/>
                <a:gd name="T93" fmla="*/ 152 h 178"/>
                <a:gd name="T94" fmla="*/ 97 w 252"/>
                <a:gd name="T95" fmla="*/ 149 h 178"/>
                <a:gd name="T96" fmla="*/ 89 w 252"/>
                <a:gd name="T97" fmla="*/ 149 h 178"/>
                <a:gd name="T98" fmla="*/ 86 w 252"/>
                <a:gd name="T99" fmla="*/ 149 h 178"/>
                <a:gd name="T100" fmla="*/ 82 w 252"/>
                <a:gd name="T101" fmla="*/ 149 h 178"/>
                <a:gd name="T102" fmla="*/ 74 w 252"/>
                <a:gd name="T103" fmla="*/ 149 h 178"/>
                <a:gd name="T104" fmla="*/ 67 w 252"/>
                <a:gd name="T105" fmla="*/ 149 h 178"/>
                <a:gd name="T106" fmla="*/ 63 w 252"/>
                <a:gd name="T107" fmla="*/ 152 h 178"/>
                <a:gd name="T108" fmla="*/ 60 w 252"/>
                <a:gd name="T109" fmla="*/ 156 h 178"/>
                <a:gd name="T110" fmla="*/ 60 w 252"/>
                <a:gd name="T111" fmla="*/ 156 h 178"/>
                <a:gd name="T112" fmla="*/ 60 w 252"/>
                <a:gd name="T113" fmla="*/ 160 h 178"/>
                <a:gd name="T114" fmla="*/ 63 w 252"/>
                <a:gd name="T115" fmla="*/ 163 h 178"/>
                <a:gd name="T116" fmla="*/ 56 w 252"/>
                <a:gd name="T117" fmla="*/ 167 h 178"/>
                <a:gd name="T118" fmla="*/ 56 w 252"/>
                <a:gd name="T119" fmla="*/ 171 h 178"/>
                <a:gd name="T120" fmla="*/ 60 w 252"/>
                <a:gd name="T121" fmla="*/ 175 h 178"/>
                <a:gd name="T122" fmla="*/ 56 w 252"/>
                <a:gd name="T123" fmla="*/ 178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52" h="178">
                  <a:moveTo>
                    <a:pt x="56" y="178"/>
                  </a:moveTo>
                  <a:lnTo>
                    <a:pt x="52" y="175"/>
                  </a:lnTo>
                  <a:lnTo>
                    <a:pt x="49" y="175"/>
                  </a:lnTo>
                  <a:lnTo>
                    <a:pt x="49" y="171"/>
                  </a:lnTo>
                  <a:lnTo>
                    <a:pt x="41" y="167"/>
                  </a:lnTo>
                  <a:lnTo>
                    <a:pt x="41" y="167"/>
                  </a:lnTo>
                  <a:lnTo>
                    <a:pt x="41" y="171"/>
                  </a:lnTo>
                  <a:lnTo>
                    <a:pt x="37" y="171"/>
                  </a:lnTo>
                  <a:lnTo>
                    <a:pt x="34" y="171"/>
                  </a:lnTo>
                  <a:lnTo>
                    <a:pt x="30" y="167"/>
                  </a:lnTo>
                  <a:lnTo>
                    <a:pt x="34" y="163"/>
                  </a:lnTo>
                  <a:lnTo>
                    <a:pt x="34" y="163"/>
                  </a:lnTo>
                  <a:lnTo>
                    <a:pt x="30" y="160"/>
                  </a:lnTo>
                  <a:lnTo>
                    <a:pt x="30" y="160"/>
                  </a:lnTo>
                  <a:lnTo>
                    <a:pt x="30" y="160"/>
                  </a:lnTo>
                  <a:lnTo>
                    <a:pt x="23" y="160"/>
                  </a:lnTo>
                  <a:lnTo>
                    <a:pt x="15" y="156"/>
                  </a:lnTo>
                  <a:lnTo>
                    <a:pt x="15" y="152"/>
                  </a:lnTo>
                  <a:lnTo>
                    <a:pt x="0" y="141"/>
                  </a:lnTo>
                  <a:lnTo>
                    <a:pt x="0" y="138"/>
                  </a:lnTo>
                  <a:lnTo>
                    <a:pt x="4" y="134"/>
                  </a:lnTo>
                  <a:lnTo>
                    <a:pt x="4" y="130"/>
                  </a:lnTo>
                  <a:lnTo>
                    <a:pt x="4" y="130"/>
                  </a:lnTo>
                  <a:lnTo>
                    <a:pt x="8" y="130"/>
                  </a:lnTo>
                  <a:lnTo>
                    <a:pt x="19" y="130"/>
                  </a:lnTo>
                  <a:lnTo>
                    <a:pt x="23" y="130"/>
                  </a:lnTo>
                  <a:lnTo>
                    <a:pt x="26" y="126"/>
                  </a:lnTo>
                  <a:lnTo>
                    <a:pt x="34" y="126"/>
                  </a:lnTo>
                  <a:lnTo>
                    <a:pt x="37" y="126"/>
                  </a:lnTo>
                  <a:lnTo>
                    <a:pt x="41" y="123"/>
                  </a:lnTo>
                  <a:lnTo>
                    <a:pt x="49" y="123"/>
                  </a:lnTo>
                  <a:lnTo>
                    <a:pt x="52" y="123"/>
                  </a:lnTo>
                  <a:lnTo>
                    <a:pt x="60" y="119"/>
                  </a:lnTo>
                  <a:lnTo>
                    <a:pt x="63" y="115"/>
                  </a:lnTo>
                  <a:lnTo>
                    <a:pt x="63" y="108"/>
                  </a:lnTo>
                  <a:lnTo>
                    <a:pt x="63" y="108"/>
                  </a:lnTo>
                  <a:lnTo>
                    <a:pt x="67" y="93"/>
                  </a:lnTo>
                  <a:lnTo>
                    <a:pt x="67" y="67"/>
                  </a:lnTo>
                  <a:lnTo>
                    <a:pt x="93" y="60"/>
                  </a:lnTo>
                  <a:lnTo>
                    <a:pt x="111" y="45"/>
                  </a:lnTo>
                  <a:lnTo>
                    <a:pt x="186" y="0"/>
                  </a:lnTo>
                  <a:lnTo>
                    <a:pt x="215" y="8"/>
                  </a:lnTo>
                  <a:lnTo>
                    <a:pt x="219" y="11"/>
                  </a:lnTo>
                  <a:lnTo>
                    <a:pt x="234" y="4"/>
                  </a:lnTo>
                  <a:lnTo>
                    <a:pt x="234" y="8"/>
                  </a:lnTo>
                  <a:lnTo>
                    <a:pt x="241" y="26"/>
                  </a:lnTo>
                  <a:lnTo>
                    <a:pt x="241" y="30"/>
                  </a:lnTo>
                  <a:lnTo>
                    <a:pt x="241" y="34"/>
                  </a:lnTo>
                  <a:lnTo>
                    <a:pt x="252" y="45"/>
                  </a:lnTo>
                  <a:lnTo>
                    <a:pt x="252" y="52"/>
                  </a:lnTo>
                  <a:lnTo>
                    <a:pt x="248" y="52"/>
                  </a:lnTo>
                  <a:lnTo>
                    <a:pt x="245" y="82"/>
                  </a:lnTo>
                  <a:lnTo>
                    <a:pt x="245" y="104"/>
                  </a:lnTo>
                  <a:lnTo>
                    <a:pt x="219" y="126"/>
                  </a:lnTo>
                  <a:lnTo>
                    <a:pt x="215" y="130"/>
                  </a:lnTo>
                  <a:lnTo>
                    <a:pt x="215" y="130"/>
                  </a:lnTo>
                  <a:lnTo>
                    <a:pt x="211" y="130"/>
                  </a:lnTo>
                  <a:lnTo>
                    <a:pt x="211" y="134"/>
                  </a:lnTo>
                  <a:lnTo>
                    <a:pt x="215" y="152"/>
                  </a:lnTo>
                  <a:lnTo>
                    <a:pt x="211" y="149"/>
                  </a:lnTo>
                  <a:lnTo>
                    <a:pt x="208" y="152"/>
                  </a:lnTo>
                  <a:lnTo>
                    <a:pt x="208" y="156"/>
                  </a:lnTo>
                  <a:lnTo>
                    <a:pt x="208" y="156"/>
                  </a:lnTo>
                  <a:lnTo>
                    <a:pt x="204" y="156"/>
                  </a:lnTo>
                  <a:lnTo>
                    <a:pt x="204" y="156"/>
                  </a:lnTo>
                  <a:lnTo>
                    <a:pt x="200" y="156"/>
                  </a:lnTo>
                  <a:lnTo>
                    <a:pt x="197" y="156"/>
                  </a:lnTo>
                  <a:lnTo>
                    <a:pt x="197" y="160"/>
                  </a:lnTo>
                  <a:lnTo>
                    <a:pt x="193" y="160"/>
                  </a:lnTo>
                  <a:lnTo>
                    <a:pt x="189" y="160"/>
                  </a:lnTo>
                  <a:lnTo>
                    <a:pt x="186" y="160"/>
                  </a:lnTo>
                  <a:lnTo>
                    <a:pt x="182" y="156"/>
                  </a:lnTo>
                  <a:lnTo>
                    <a:pt x="174" y="156"/>
                  </a:lnTo>
                  <a:lnTo>
                    <a:pt x="171" y="156"/>
                  </a:lnTo>
                  <a:lnTo>
                    <a:pt x="160" y="156"/>
                  </a:lnTo>
                  <a:lnTo>
                    <a:pt x="156" y="156"/>
                  </a:lnTo>
                  <a:lnTo>
                    <a:pt x="152" y="163"/>
                  </a:lnTo>
                  <a:lnTo>
                    <a:pt x="149" y="163"/>
                  </a:lnTo>
                  <a:lnTo>
                    <a:pt x="145" y="163"/>
                  </a:lnTo>
                  <a:lnTo>
                    <a:pt x="141" y="163"/>
                  </a:lnTo>
                  <a:lnTo>
                    <a:pt x="137" y="163"/>
                  </a:lnTo>
                  <a:lnTo>
                    <a:pt x="130" y="160"/>
                  </a:lnTo>
                  <a:lnTo>
                    <a:pt x="126" y="160"/>
                  </a:lnTo>
                  <a:lnTo>
                    <a:pt x="126" y="156"/>
                  </a:lnTo>
                  <a:lnTo>
                    <a:pt x="126" y="156"/>
                  </a:lnTo>
                  <a:lnTo>
                    <a:pt x="123" y="156"/>
                  </a:lnTo>
                  <a:lnTo>
                    <a:pt x="123" y="156"/>
                  </a:lnTo>
                  <a:lnTo>
                    <a:pt x="115" y="156"/>
                  </a:lnTo>
                  <a:lnTo>
                    <a:pt x="115" y="156"/>
                  </a:lnTo>
                  <a:lnTo>
                    <a:pt x="111" y="156"/>
                  </a:lnTo>
                  <a:lnTo>
                    <a:pt x="111" y="160"/>
                  </a:lnTo>
                  <a:lnTo>
                    <a:pt x="108" y="160"/>
                  </a:lnTo>
                  <a:lnTo>
                    <a:pt x="104" y="160"/>
                  </a:lnTo>
                  <a:lnTo>
                    <a:pt x="100" y="152"/>
                  </a:lnTo>
                  <a:lnTo>
                    <a:pt x="100" y="152"/>
                  </a:lnTo>
                  <a:lnTo>
                    <a:pt x="97" y="149"/>
                  </a:lnTo>
                  <a:lnTo>
                    <a:pt x="93" y="149"/>
                  </a:lnTo>
                  <a:lnTo>
                    <a:pt x="89" y="149"/>
                  </a:lnTo>
                  <a:lnTo>
                    <a:pt x="86" y="149"/>
                  </a:lnTo>
                  <a:lnTo>
                    <a:pt x="86" y="149"/>
                  </a:lnTo>
                  <a:lnTo>
                    <a:pt x="82" y="149"/>
                  </a:lnTo>
                  <a:lnTo>
                    <a:pt x="82" y="149"/>
                  </a:lnTo>
                  <a:lnTo>
                    <a:pt x="74" y="149"/>
                  </a:lnTo>
                  <a:lnTo>
                    <a:pt x="74" y="149"/>
                  </a:lnTo>
                  <a:lnTo>
                    <a:pt x="71" y="149"/>
                  </a:lnTo>
                  <a:lnTo>
                    <a:pt x="67" y="149"/>
                  </a:lnTo>
                  <a:lnTo>
                    <a:pt x="67" y="149"/>
                  </a:lnTo>
                  <a:lnTo>
                    <a:pt x="63" y="152"/>
                  </a:lnTo>
                  <a:lnTo>
                    <a:pt x="60" y="152"/>
                  </a:lnTo>
                  <a:lnTo>
                    <a:pt x="60" y="156"/>
                  </a:lnTo>
                  <a:lnTo>
                    <a:pt x="63" y="156"/>
                  </a:lnTo>
                  <a:lnTo>
                    <a:pt x="60" y="156"/>
                  </a:lnTo>
                  <a:lnTo>
                    <a:pt x="60" y="160"/>
                  </a:lnTo>
                  <a:lnTo>
                    <a:pt x="60" y="160"/>
                  </a:lnTo>
                  <a:lnTo>
                    <a:pt x="63" y="163"/>
                  </a:lnTo>
                  <a:lnTo>
                    <a:pt x="63" y="163"/>
                  </a:lnTo>
                  <a:lnTo>
                    <a:pt x="60" y="163"/>
                  </a:lnTo>
                  <a:lnTo>
                    <a:pt x="56" y="167"/>
                  </a:lnTo>
                  <a:lnTo>
                    <a:pt x="56" y="171"/>
                  </a:lnTo>
                  <a:lnTo>
                    <a:pt x="56" y="171"/>
                  </a:lnTo>
                  <a:lnTo>
                    <a:pt x="60" y="175"/>
                  </a:lnTo>
                  <a:lnTo>
                    <a:pt x="60" y="175"/>
                  </a:lnTo>
                  <a:lnTo>
                    <a:pt x="60" y="178"/>
                  </a:lnTo>
                  <a:lnTo>
                    <a:pt x="56" y="1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6" name="Freeform 130">
              <a:extLst>
                <a:ext uri="{FF2B5EF4-FFF2-40B4-BE49-F238E27FC236}">
                  <a16:creationId xmlns:a16="http://schemas.microsoft.com/office/drawing/2014/main" xmlns="" id="{3385D64F-EB28-4759-B682-F1E39C22EE78}"/>
                </a:ext>
              </a:extLst>
            </p:cNvPr>
            <p:cNvSpPr/>
            <p:nvPr/>
          </p:nvSpPr>
          <p:spPr bwMode="auto">
            <a:xfrm>
              <a:off x="5059410" y="3920519"/>
              <a:ext cx="331406" cy="251384"/>
            </a:xfrm>
            <a:custGeom>
              <a:avLst/>
              <a:gdLst>
                <a:gd name="T0" fmla="*/ 174 w 185"/>
                <a:gd name="T1" fmla="*/ 7 h 144"/>
                <a:gd name="T2" fmla="*/ 163 w 185"/>
                <a:gd name="T3" fmla="*/ 3 h 144"/>
                <a:gd name="T4" fmla="*/ 159 w 185"/>
                <a:gd name="T5" fmla="*/ 7 h 144"/>
                <a:gd name="T6" fmla="*/ 152 w 185"/>
                <a:gd name="T7" fmla="*/ 7 h 144"/>
                <a:gd name="T8" fmla="*/ 144 w 185"/>
                <a:gd name="T9" fmla="*/ 11 h 144"/>
                <a:gd name="T10" fmla="*/ 129 w 185"/>
                <a:gd name="T11" fmla="*/ 7 h 144"/>
                <a:gd name="T12" fmla="*/ 111 w 185"/>
                <a:gd name="T13" fmla="*/ 7 h 144"/>
                <a:gd name="T14" fmla="*/ 100 w 185"/>
                <a:gd name="T15" fmla="*/ 14 h 144"/>
                <a:gd name="T16" fmla="*/ 85 w 185"/>
                <a:gd name="T17" fmla="*/ 11 h 144"/>
                <a:gd name="T18" fmla="*/ 81 w 185"/>
                <a:gd name="T19" fmla="*/ 7 h 144"/>
                <a:gd name="T20" fmla="*/ 70 w 185"/>
                <a:gd name="T21" fmla="*/ 7 h 144"/>
                <a:gd name="T22" fmla="*/ 66 w 185"/>
                <a:gd name="T23" fmla="*/ 11 h 144"/>
                <a:gd name="T24" fmla="*/ 55 w 185"/>
                <a:gd name="T25" fmla="*/ 3 h 144"/>
                <a:gd name="T26" fmla="*/ 48 w 185"/>
                <a:gd name="T27" fmla="*/ 0 h 144"/>
                <a:gd name="T28" fmla="*/ 41 w 185"/>
                <a:gd name="T29" fmla="*/ 0 h 144"/>
                <a:gd name="T30" fmla="*/ 29 w 185"/>
                <a:gd name="T31" fmla="*/ 0 h 144"/>
                <a:gd name="T32" fmla="*/ 22 w 185"/>
                <a:gd name="T33" fmla="*/ 0 h 144"/>
                <a:gd name="T34" fmla="*/ 15 w 185"/>
                <a:gd name="T35" fmla="*/ 3 h 144"/>
                <a:gd name="T36" fmla="*/ 15 w 185"/>
                <a:gd name="T37" fmla="*/ 7 h 144"/>
                <a:gd name="T38" fmla="*/ 18 w 185"/>
                <a:gd name="T39" fmla="*/ 14 h 144"/>
                <a:gd name="T40" fmla="*/ 11 w 185"/>
                <a:gd name="T41" fmla="*/ 18 h 144"/>
                <a:gd name="T42" fmla="*/ 15 w 185"/>
                <a:gd name="T43" fmla="*/ 26 h 144"/>
                <a:gd name="T44" fmla="*/ 11 w 185"/>
                <a:gd name="T45" fmla="*/ 29 h 144"/>
                <a:gd name="T46" fmla="*/ 15 w 185"/>
                <a:gd name="T47" fmla="*/ 37 h 144"/>
                <a:gd name="T48" fmla="*/ 18 w 185"/>
                <a:gd name="T49" fmla="*/ 48 h 144"/>
                <a:gd name="T50" fmla="*/ 11 w 185"/>
                <a:gd name="T51" fmla="*/ 52 h 144"/>
                <a:gd name="T52" fmla="*/ 15 w 185"/>
                <a:gd name="T53" fmla="*/ 59 h 144"/>
                <a:gd name="T54" fmla="*/ 7 w 185"/>
                <a:gd name="T55" fmla="*/ 66 h 144"/>
                <a:gd name="T56" fmla="*/ 4 w 185"/>
                <a:gd name="T57" fmla="*/ 70 h 144"/>
                <a:gd name="T58" fmla="*/ 0 w 185"/>
                <a:gd name="T59" fmla="*/ 74 h 144"/>
                <a:gd name="T60" fmla="*/ 0 w 185"/>
                <a:gd name="T61" fmla="*/ 81 h 144"/>
                <a:gd name="T62" fmla="*/ 0 w 185"/>
                <a:gd name="T63" fmla="*/ 85 h 144"/>
                <a:gd name="T64" fmla="*/ 0 w 185"/>
                <a:gd name="T65" fmla="*/ 96 h 144"/>
                <a:gd name="T66" fmla="*/ 0 w 185"/>
                <a:gd name="T67" fmla="*/ 107 h 144"/>
                <a:gd name="T68" fmla="*/ 11 w 185"/>
                <a:gd name="T69" fmla="*/ 111 h 144"/>
                <a:gd name="T70" fmla="*/ 33 w 185"/>
                <a:gd name="T71" fmla="*/ 129 h 144"/>
                <a:gd name="T72" fmla="*/ 37 w 185"/>
                <a:gd name="T73" fmla="*/ 141 h 144"/>
                <a:gd name="T74" fmla="*/ 63 w 185"/>
                <a:gd name="T75" fmla="*/ 144 h 144"/>
                <a:gd name="T76" fmla="*/ 78 w 185"/>
                <a:gd name="T77" fmla="*/ 141 h 144"/>
                <a:gd name="T78" fmla="*/ 85 w 185"/>
                <a:gd name="T79" fmla="*/ 137 h 144"/>
                <a:gd name="T80" fmla="*/ 89 w 185"/>
                <a:gd name="T81" fmla="*/ 141 h 144"/>
                <a:gd name="T82" fmla="*/ 96 w 185"/>
                <a:gd name="T83" fmla="*/ 129 h 144"/>
                <a:gd name="T84" fmla="*/ 96 w 185"/>
                <a:gd name="T85" fmla="*/ 122 h 144"/>
                <a:gd name="T86" fmla="*/ 104 w 185"/>
                <a:gd name="T87" fmla="*/ 115 h 144"/>
                <a:gd name="T88" fmla="*/ 107 w 185"/>
                <a:gd name="T89" fmla="*/ 107 h 144"/>
                <a:gd name="T90" fmla="*/ 115 w 185"/>
                <a:gd name="T91" fmla="*/ 104 h 144"/>
                <a:gd name="T92" fmla="*/ 122 w 185"/>
                <a:gd name="T93" fmla="*/ 104 h 144"/>
                <a:gd name="T94" fmla="*/ 129 w 185"/>
                <a:gd name="T95" fmla="*/ 111 h 144"/>
                <a:gd name="T96" fmla="*/ 137 w 185"/>
                <a:gd name="T97" fmla="*/ 107 h 144"/>
                <a:gd name="T98" fmla="*/ 141 w 185"/>
                <a:gd name="T99" fmla="*/ 104 h 144"/>
                <a:gd name="T100" fmla="*/ 144 w 185"/>
                <a:gd name="T101" fmla="*/ 96 h 144"/>
                <a:gd name="T102" fmla="*/ 148 w 185"/>
                <a:gd name="T103" fmla="*/ 85 h 144"/>
                <a:gd name="T104" fmla="*/ 159 w 185"/>
                <a:gd name="T105" fmla="*/ 78 h 144"/>
                <a:gd name="T106" fmla="*/ 159 w 185"/>
                <a:gd name="T107" fmla="*/ 66 h 144"/>
                <a:gd name="T108" fmla="*/ 166 w 185"/>
                <a:gd name="T109" fmla="*/ 63 h 144"/>
                <a:gd name="T110" fmla="*/ 170 w 185"/>
                <a:gd name="T111" fmla="*/ 52 h 144"/>
                <a:gd name="T112" fmla="*/ 174 w 185"/>
                <a:gd name="T113" fmla="*/ 44 h 144"/>
                <a:gd name="T114" fmla="*/ 181 w 185"/>
                <a:gd name="T115" fmla="*/ 40 h 144"/>
                <a:gd name="T116" fmla="*/ 185 w 185"/>
                <a:gd name="T117" fmla="*/ 33 h 144"/>
                <a:gd name="T118" fmla="*/ 185 w 185"/>
                <a:gd name="T119" fmla="*/ 26 h 144"/>
                <a:gd name="T120" fmla="*/ 181 w 185"/>
                <a:gd name="T121" fmla="*/ 18 h 144"/>
                <a:gd name="T122" fmla="*/ 178 w 185"/>
                <a:gd name="T123" fmla="*/ 11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85" h="144">
                  <a:moveTo>
                    <a:pt x="178" y="11"/>
                  </a:moveTo>
                  <a:lnTo>
                    <a:pt x="178" y="11"/>
                  </a:lnTo>
                  <a:lnTo>
                    <a:pt x="174" y="7"/>
                  </a:lnTo>
                  <a:lnTo>
                    <a:pt x="170" y="3"/>
                  </a:lnTo>
                  <a:lnTo>
                    <a:pt x="166" y="0"/>
                  </a:lnTo>
                  <a:lnTo>
                    <a:pt x="163" y="3"/>
                  </a:lnTo>
                  <a:lnTo>
                    <a:pt x="163" y="7"/>
                  </a:lnTo>
                  <a:lnTo>
                    <a:pt x="163" y="7"/>
                  </a:lnTo>
                  <a:lnTo>
                    <a:pt x="159" y="7"/>
                  </a:lnTo>
                  <a:lnTo>
                    <a:pt x="159" y="7"/>
                  </a:lnTo>
                  <a:lnTo>
                    <a:pt x="155" y="7"/>
                  </a:lnTo>
                  <a:lnTo>
                    <a:pt x="152" y="7"/>
                  </a:lnTo>
                  <a:lnTo>
                    <a:pt x="152" y="11"/>
                  </a:lnTo>
                  <a:lnTo>
                    <a:pt x="148" y="11"/>
                  </a:lnTo>
                  <a:lnTo>
                    <a:pt x="144" y="11"/>
                  </a:lnTo>
                  <a:lnTo>
                    <a:pt x="141" y="11"/>
                  </a:lnTo>
                  <a:lnTo>
                    <a:pt x="137" y="7"/>
                  </a:lnTo>
                  <a:lnTo>
                    <a:pt x="129" y="7"/>
                  </a:lnTo>
                  <a:lnTo>
                    <a:pt x="126" y="7"/>
                  </a:lnTo>
                  <a:lnTo>
                    <a:pt x="115" y="7"/>
                  </a:lnTo>
                  <a:lnTo>
                    <a:pt x="111" y="7"/>
                  </a:lnTo>
                  <a:lnTo>
                    <a:pt x="107" y="14"/>
                  </a:lnTo>
                  <a:lnTo>
                    <a:pt x="104" y="14"/>
                  </a:lnTo>
                  <a:lnTo>
                    <a:pt x="100" y="14"/>
                  </a:lnTo>
                  <a:lnTo>
                    <a:pt x="96" y="14"/>
                  </a:lnTo>
                  <a:lnTo>
                    <a:pt x="92" y="14"/>
                  </a:lnTo>
                  <a:lnTo>
                    <a:pt x="85" y="11"/>
                  </a:lnTo>
                  <a:lnTo>
                    <a:pt x="81" y="11"/>
                  </a:lnTo>
                  <a:lnTo>
                    <a:pt x="81" y="7"/>
                  </a:lnTo>
                  <a:lnTo>
                    <a:pt x="81" y="7"/>
                  </a:lnTo>
                  <a:lnTo>
                    <a:pt x="78" y="7"/>
                  </a:lnTo>
                  <a:lnTo>
                    <a:pt x="78" y="7"/>
                  </a:lnTo>
                  <a:lnTo>
                    <a:pt x="70" y="7"/>
                  </a:lnTo>
                  <a:lnTo>
                    <a:pt x="70" y="7"/>
                  </a:lnTo>
                  <a:lnTo>
                    <a:pt x="66" y="7"/>
                  </a:lnTo>
                  <a:lnTo>
                    <a:pt x="66" y="11"/>
                  </a:lnTo>
                  <a:lnTo>
                    <a:pt x="63" y="11"/>
                  </a:lnTo>
                  <a:lnTo>
                    <a:pt x="59" y="11"/>
                  </a:lnTo>
                  <a:lnTo>
                    <a:pt x="55" y="3"/>
                  </a:lnTo>
                  <a:lnTo>
                    <a:pt x="55" y="3"/>
                  </a:lnTo>
                  <a:lnTo>
                    <a:pt x="52" y="0"/>
                  </a:lnTo>
                  <a:lnTo>
                    <a:pt x="48" y="0"/>
                  </a:lnTo>
                  <a:lnTo>
                    <a:pt x="44" y="0"/>
                  </a:lnTo>
                  <a:lnTo>
                    <a:pt x="41" y="0"/>
                  </a:lnTo>
                  <a:lnTo>
                    <a:pt x="41" y="0"/>
                  </a:lnTo>
                  <a:lnTo>
                    <a:pt x="37" y="0"/>
                  </a:lnTo>
                  <a:lnTo>
                    <a:pt x="37" y="0"/>
                  </a:lnTo>
                  <a:lnTo>
                    <a:pt x="29" y="0"/>
                  </a:lnTo>
                  <a:lnTo>
                    <a:pt x="29" y="0"/>
                  </a:lnTo>
                  <a:lnTo>
                    <a:pt x="26" y="0"/>
                  </a:lnTo>
                  <a:lnTo>
                    <a:pt x="22" y="0"/>
                  </a:lnTo>
                  <a:lnTo>
                    <a:pt x="22" y="0"/>
                  </a:lnTo>
                  <a:lnTo>
                    <a:pt x="18" y="3"/>
                  </a:lnTo>
                  <a:lnTo>
                    <a:pt x="15" y="3"/>
                  </a:lnTo>
                  <a:lnTo>
                    <a:pt x="15" y="7"/>
                  </a:lnTo>
                  <a:lnTo>
                    <a:pt x="18" y="7"/>
                  </a:lnTo>
                  <a:lnTo>
                    <a:pt x="15" y="7"/>
                  </a:lnTo>
                  <a:lnTo>
                    <a:pt x="15" y="11"/>
                  </a:lnTo>
                  <a:lnTo>
                    <a:pt x="15" y="11"/>
                  </a:lnTo>
                  <a:lnTo>
                    <a:pt x="18" y="14"/>
                  </a:lnTo>
                  <a:lnTo>
                    <a:pt x="18" y="14"/>
                  </a:lnTo>
                  <a:lnTo>
                    <a:pt x="15" y="14"/>
                  </a:lnTo>
                  <a:lnTo>
                    <a:pt x="11" y="18"/>
                  </a:lnTo>
                  <a:lnTo>
                    <a:pt x="11" y="22"/>
                  </a:lnTo>
                  <a:lnTo>
                    <a:pt x="11" y="22"/>
                  </a:lnTo>
                  <a:lnTo>
                    <a:pt x="15" y="26"/>
                  </a:lnTo>
                  <a:lnTo>
                    <a:pt x="15" y="26"/>
                  </a:lnTo>
                  <a:lnTo>
                    <a:pt x="15" y="29"/>
                  </a:lnTo>
                  <a:lnTo>
                    <a:pt x="11" y="29"/>
                  </a:lnTo>
                  <a:lnTo>
                    <a:pt x="11" y="33"/>
                  </a:lnTo>
                  <a:lnTo>
                    <a:pt x="11" y="37"/>
                  </a:lnTo>
                  <a:lnTo>
                    <a:pt x="15" y="37"/>
                  </a:lnTo>
                  <a:lnTo>
                    <a:pt x="15" y="40"/>
                  </a:lnTo>
                  <a:lnTo>
                    <a:pt x="18" y="48"/>
                  </a:lnTo>
                  <a:lnTo>
                    <a:pt x="18" y="48"/>
                  </a:lnTo>
                  <a:lnTo>
                    <a:pt x="15" y="48"/>
                  </a:lnTo>
                  <a:lnTo>
                    <a:pt x="11" y="52"/>
                  </a:lnTo>
                  <a:lnTo>
                    <a:pt x="11" y="52"/>
                  </a:lnTo>
                  <a:lnTo>
                    <a:pt x="15" y="55"/>
                  </a:lnTo>
                  <a:lnTo>
                    <a:pt x="15" y="59"/>
                  </a:lnTo>
                  <a:lnTo>
                    <a:pt x="15" y="59"/>
                  </a:lnTo>
                  <a:lnTo>
                    <a:pt x="11" y="59"/>
                  </a:lnTo>
                  <a:lnTo>
                    <a:pt x="11" y="63"/>
                  </a:lnTo>
                  <a:lnTo>
                    <a:pt x="7" y="66"/>
                  </a:lnTo>
                  <a:lnTo>
                    <a:pt x="7" y="66"/>
                  </a:lnTo>
                  <a:lnTo>
                    <a:pt x="4" y="70"/>
                  </a:lnTo>
                  <a:lnTo>
                    <a:pt x="4" y="70"/>
                  </a:lnTo>
                  <a:lnTo>
                    <a:pt x="0" y="70"/>
                  </a:lnTo>
                  <a:lnTo>
                    <a:pt x="0" y="70"/>
                  </a:lnTo>
                  <a:lnTo>
                    <a:pt x="0" y="74"/>
                  </a:lnTo>
                  <a:lnTo>
                    <a:pt x="0" y="78"/>
                  </a:lnTo>
                  <a:lnTo>
                    <a:pt x="0" y="81"/>
                  </a:lnTo>
                  <a:lnTo>
                    <a:pt x="0" y="81"/>
                  </a:lnTo>
                  <a:lnTo>
                    <a:pt x="0" y="85"/>
                  </a:lnTo>
                  <a:lnTo>
                    <a:pt x="0" y="85"/>
                  </a:lnTo>
                  <a:lnTo>
                    <a:pt x="0" y="85"/>
                  </a:lnTo>
                  <a:lnTo>
                    <a:pt x="0" y="89"/>
                  </a:lnTo>
                  <a:lnTo>
                    <a:pt x="0" y="89"/>
                  </a:lnTo>
                  <a:lnTo>
                    <a:pt x="0" y="96"/>
                  </a:lnTo>
                  <a:lnTo>
                    <a:pt x="0" y="96"/>
                  </a:lnTo>
                  <a:lnTo>
                    <a:pt x="0" y="100"/>
                  </a:lnTo>
                  <a:lnTo>
                    <a:pt x="0" y="107"/>
                  </a:lnTo>
                  <a:lnTo>
                    <a:pt x="0" y="111"/>
                  </a:lnTo>
                  <a:lnTo>
                    <a:pt x="7" y="111"/>
                  </a:lnTo>
                  <a:lnTo>
                    <a:pt x="11" y="111"/>
                  </a:lnTo>
                  <a:lnTo>
                    <a:pt x="22" y="115"/>
                  </a:lnTo>
                  <a:lnTo>
                    <a:pt x="29" y="122"/>
                  </a:lnTo>
                  <a:lnTo>
                    <a:pt x="33" y="129"/>
                  </a:lnTo>
                  <a:lnTo>
                    <a:pt x="33" y="133"/>
                  </a:lnTo>
                  <a:lnTo>
                    <a:pt x="37" y="133"/>
                  </a:lnTo>
                  <a:lnTo>
                    <a:pt x="37" y="141"/>
                  </a:lnTo>
                  <a:lnTo>
                    <a:pt x="41" y="144"/>
                  </a:lnTo>
                  <a:lnTo>
                    <a:pt x="48" y="144"/>
                  </a:lnTo>
                  <a:lnTo>
                    <a:pt x="63" y="144"/>
                  </a:lnTo>
                  <a:lnTo>
                    <a:pt x="66" y="141"/>
                  </a:lnTo>
                  <a:lnTo>
                    <a:pt x="70" y="144"/>
                  </a:lnTo>
                  <a:lnTo>
                    <a:pt x="78" y="141"/>
                  </a:lnTo>
                  <a:lnTo>
                    <a:pt x="81" y="141"/>
                  </a:lnTo>
                  <a:lnTo>
                    <a:pt x="85" y="141"/>
                  </a:lnTo>
                  <a:lnTo>
                    <a:pt x="85" y="137"/>
                  </a:lnTo>
                  <a:lnTo>
                    <a:pt x="89" y="141"/>
                  </a:lnTo>
                  <a:lnTo>
                    <a:pt x="89" y="141"/>
                  </a:lnTo>
                  <a:lnTo>
                    <a:pt x="89" y="141"/>
                  </a:lnTo>
                  <a:lnTo>
                    <a:pt x="89" y="137"/>
                  </a:lnTo>
                  <a:lnTo>
                    <a:pt x="96" y="133"/>
                  </a:lnTo>
                  <a:lnTo>
                    <a:pt x="96" y="129"/>
                  </a:lnTo>
                  <a:lnTo>
                    <a:pt x="96" y="126"/>
                  </a:lnTo>
                  <a:lnTo>
                    <a:pt x="96" y="122"/>
                  </a:lnTo>
                  <a:lnTo>
                    <a:pt x="96" y="122"/>
                  </a:lnTo>
                  <a:lnTo>
                    <a:pt x="96" y="118"/>
                  </a:lnTo>
                  <a:lnTo>
                    <a:pt x="100" y="118"/>
                  </a:lnTo>
                  <a:lnTo>
                    <a:pt x="104" y="115"/>
                  </a:lnTo>
                  <a:lnTo>
                    <a:pt x="104" y="115"/>
                  </a:lnTo>
                  <a:lnTo>
                    <a:pt x="107" y="111"/>
                  </a:lnTo>
                  <a:lnTo>
                    <a:pt x="107" y="107"/>
                  </a:lnTo>
                  <a:lnTo>
                    <a:pt x="111" y="107"/>
                  </a:lnTo>
                  <a:lnTo>
                    <a:pt x="115" y="104"/>
                  </a:lnTo>
                  <a:lnTo>
                    <a:pt x="115" y="104"/>
                  </a:lnTo>
                  <a:lnTo>
                    <a:pt x="115" y="104"/>
                  </a:lnTo>
                  <a:lnTo>
                    <a:pt x="118" y="107"/>
                  </a:lnTo>
                  <a:lnTo>
                    <a:pt x="122" y="104"/>
                  </a:lnTo>
                  <a:lnTo>
                    <a:pt x="126" y="107"/>
                  </a:lnTo>
                  <a:lnTo>
                    <a:pt x="126" y="111"/>
                  </a:lnTo>
                  <a:lnTo>
                    <a:pt x="129" y="111"/>
                  </a:lnTo>
                  <a:lnTo>
                    <a:pt x="129" y="111"/>
                  </a:lnTo>
                  <a:lnTo>
                    <a:pt x="133" y="111"/>
                  </a:lnTo>
                  <a:lnTo>
                    <a:pt x="137" y="107"/>
                  </a:lnTo>
                  <a:lnTo>
                    <a:pt x="137" y="107"/>
                  </a:lnTo>
                  <a:lnTo>
                    <a:pt x="137" y="104"/>
                  </a:lnTo>
                  <a:lnTo>
                    <a:pt x="141" y="104"/>
                  </a:lnTo>
                  <a:lnTo>
                    <a:pt x="144" y="100"/>
                  </a:lnTo>
                  <a:lnTo>
                    <a:pt x="144" y="100"/>
                  </a:lnTo>
                  <a:lnTo>
                    <a:pt x="144" y="96"/>
                  </a:lnTo>
                  <a:lnTo>
                    <a:pt x="148" y="89"/>
                  </a:lnTo>
                  <a:lnTo>
                    <a:pt x="148" y="89"/>
                  </a:lnTo>
                  <a:lnTo>
                    <a:pt x="148" y="85"/>
                  </a:lnTo>
                  <a:lnTo>
                    <a:pt x="152" y="85"/>
                  </a:lnTo>
                  <a:lnTo>
                    <a:pt x="155" y="81"/>
                  </a:lnTo>
                  <a:lnTo>
                    <a:pt x="159" y="78"/>
                  </a:lnTo>
                  <a:lnTo>
                    <a:pt x="159" y="74"/>
                  </a:lnTo>
                  <a:lnTo>
                    <a:pt x="159" y="74"/>
                  </a:lnTo>
                  <a:lnTo>
                    <a:pt x="159" y="66"/>
                  </a:lnTo>
                  <a:lnTo>
                    <a:pt x="163" y="66"/>
                  </a:lnTo>
                  <a:lnTo>
                    <a:pt x="166" y="63"/>
                  </a:lnTo>
                  <a:lnTo>
                    <a:pt x="166" y="63"/>
                  </a:lnTo>
                  <a:lnTo>
                    <a:pt x="170" y="59"/>
                  </a:lnTo>
                  <a:lnTo>
                    <a:pt x="170" y="55"/>
                  </a:lnTo>
                  <a:lnTo>
                    <a:pt x="170" y="52"/>
                  </a:lnTo>
                  <a:lnTo>
                    <a:pt x="170" y="48"/>
                  </a:lnTo>
                  <a:lnTo>
                    <a:pt x="174" y="44"/>
                  </a:lnTo>
                  <a:lnTo>
                    <a:pt x="174" y="44"/>
                  </a:lnTo>
                  <a:lnTo>
                    <a:pt x="174" y="40"/>
                  </a:lnTo>
                  <a:lnTo>
                    <a:pt x="178" y="40"/>
                  </a:lnTo>
                  <a:lnTo>
                    <a:pt x="181" y="40"/>
                  </a:lnTo>
                  <a:lnTo>
                    <a:pt x="181" y="37"/>
                  </a:lnTo>
                  <a:lnTo>
                    <a:pt x="185" y="37"/>
                  </a:lnTo>
                  <a:lnTo>
                    <a:pt x="185" y="33"/>
                  </a:lnTo>
                  <a:lnTo>
                    <a:pt x="185" y="29"/>
                  </a:lnTo>
                  <a:lnTo>
                    <a:pt x="185" y="29"/>
                  </a:lnTo>
                  <a:lnTo>
                    <a:pt x="185" y="26"/>
                  </a:lnTo>
                  <a:lnTo>
                    <a:pt x="181" y="26"/>
                  </a:lnTo>
                  <a:lnTo>
                    <a:pt x="181" y="22"/>
                  </a:lnTo>
                  <a:lnTo>
                    <a:pt x="181" y="18"/>
                  </a:lnTo>
                  <a:lnTo>
                    <a:pt x="181" y="14"/>
                  </a:lnTo>
                  <a:lnTo>
                    <a:pt x="178" y="11"/>
                  </a:lnTo>
                  <a:lnTo>
                    <a:pt x="178"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7" name="Freeform 131">
              <a:extLst>
                <a:ext uri="{FF2B5EF4-FFF2-40B4-BE49-F238E27FC236}">
                  <a16:creationId xmlns:a16="http://schemas.microsoft.com/office/drawing/2014/main" xmlns="" id="{FEB2558C-3245-4031-A9B9-11F15ABF54F0}"/>
                </a:ext>
              </a:extLst>
            </p:cNvPr>
            <p:cNvSpPr/>
            <p:nvPr/>
          </p:nvSpPr>
          <p:spPr bwMode="auto">
            <a:xfrm>
              <a:off x="5157935" y="4276646"/>
              <a:ext cx="7166" cy="5237"/>
            </a:xfrm>
            <a:custGeom>
              <a:avLst/>
              <a:gdLst>
                <a:gd name="T0" fmla="*/ 0 w 4"/>
                <a:gd name="T1" fmla="*/ 3 h 3"/>
                <a:gd name="T2" fmla="*/ 0 w 4"/>
                <a:gd name="T3" fmla="*/ 0 h 3"/>
                <a:gd name="T4" fmla="*/ 0 w 4"/>
                <a:gd name="T5" fmla="*/ 0 h 3"/>
                <a:gd name="T6" fmla="*/ 4 w 4"/>
                <a:gd name="T7" fmla="*/ 0 h 3"/>
                <a:gd name="T8" fmla="*/ 4 w 4"/>
                <a:gd name="T9" fmla="*/ 3 h 3"/>
                <a:gd name="T10" fmla="*/ 0 w 4"/>
                <a:gd name="T11" fmla="*/ 3 h 3"/>
                <a:gd name="T12" fmla="*/ 0 w 4"/>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4" h="3">
                  <a:moveTo>
                    <a:pt x="0" y="3"/>
                  </a:moveTo>
                  <a:lnTo>
                    <a:pt x="0" y="0"/>
                  </a:lnTo>
                  <a:lnTo>
                    <a:pt x="0" y="0"/>
                  </a:lnTo>
                  <a:lnTo>
                    <a:pt x="4" y="0"/>
                  </a:lnTo>
                  <a:lnTo>
                    <a:pt x="4" y="3"/>
                  </a:lnTo>
                  <a:lnTo>
                    <a:pt x="0" y="3"/>
                  </a:lnTo>
                  <a:lnTo>
                    <a:pt x="0" y="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8" name="Freeform 132">
              <a:extLst>
                <a:ext uri="{FF2B5EF4-FFF2-40B4-BE49-F238E27FC236}">
                  <a16:creationId xmlns:a16="http://schemas.microsoft.com/office/drawing/2014/main" xmlns="" id="{A71D7697-C330-438A-A8D4-136F37BACC2C}"/>
                </a:ext>
              </a:extLst>
            </p:cNvPr>
            <p:cNvSpPr/>
            <p:nvPr/>
          </p:nvSpPr>
          <p:spPr bwMode="auto">
            <a:xfrm>
              <a:off x="5211678" y="4185867"/>
              <a:ext cx="12541" cy="19203"/>
            </a:xfrm>
            <a:custGeom>
              <a:avLst/>
              <a:gdLst>
                <a:gd name="T0" fmla="*/ 0 w 7"/>
                <a:gd name="T1" fmla="*/ 7 h 11"/>
                <a:gd name="T2" fmla="*/ 0 w 7"/>
                <a:gd name="T3" fmla="*/ 3 h 11"/>
                <a:gd name="T4" fmla="*/ 4 w 7"/>
                <a:gd name="T5" fmla="*/ 3 h 11"/>
                <a:gd name="T6" fmla="*/ 4 w 7"/>
                <a:gd name="T7" fmla="*/ 0 h 11"/>
                <a:gd name="T8" fmla="*/ 7 w 7"/>
                <a:gd name="T9" fmla="*/ 0 h 11"/>
                <a:gd name="T10" fmla="*/ 7 w 7"/>
                <a:gd name="T11" fmla="*/ 0 h 11"/>
                <a:gd name="T12" fmla="*/ 7 w 7"/>
                <a:gd name="T13" fmla="*/ 3 h 11"/>
                <a:gd name="T14" fmla="*/ 7 w 7"/>
                <a:gd name="T15" fmla="*/ 11 h 11"/>
                <a:gd name="T16" fmla="*/ 4 w 7"/>
                <a:gd name="T17" fmla="*/ 7 h 11"/>
                <a:gd name="T18" fmla="*/ 0 w 7"/>
                <a:gd name="T19" fmla="*/ 7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 h="11">
                  <a:moveTo>
                    <a:pt x="0" y="7"/>
                  </a:moveTo>
                  <a:lnTo>
                    <a:pt x="0" y="3"/>
                  </a:lnTo>
                  <a:lnTo>
                    <a:pt x="4" y="3"/>
                  </a:lnTo>
                  <a:lnTo>
                    <a:pt x="4" y="0"/>
                  </a:lnTo>
                  <a:lnTo>
                    <a:pt x="7" y="0"/>
                  </a:lnTo>
                  <a:lnTo>
                    <a:pt x="7" y="0"/>
                  </a:lnTo>
                  <a:lnTo>
                    <a:pt x="7" y="3"/>
                  </a:lnTo>
                  <a:lnTo>
                    <a:pt x="7" y="11"/>
                  </a:lnTo>
                  <a:lnTo>
                    <a:pt x="4" y="7"/>
                  </a:lnTo>
                  <a:lnTo>
                    <a:pt x="0" y="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9" name="Freeform 133">
              <a:extLst>
                <a:ext uri="{FF2B5EF4-FFF2-40B4-BE49-F238E27FC236}">
                  <a16:creationId xmlns:a16="http://schemas.microsoft.com/office/drawing/2014/main" xmlns="" id="{445D17F4-2645-4E3C-B7D7-FFCB9D579842}"/>
                </a:ext>
              </a:extLst>
            </p:cNvPr>
            <p:cNvSpPr/>
            <p:nvPr/>
          </p:nvSpPr>
          <p:spPr bwMode="auto">
            <a:xfrm>
              <a:off x="5218845" y="3939723"/>
              <a:ext cx="225714" cy="296772"/>
            </a:xfrm>
            <a:custGeom>
              <a:avLst/>
              <a:gdLst>
                <a:gd name="T0" fmla="*/ 7 w 126"/>
                <a:gd name="T1" fmla="*/ 122 h 170"/>
                <a:gd name="T2" fmla="*/ 7 w 126"/>
                <a:gd name="T3" fmla="*/ 111 h 170"/>
                <a:gd name="T4" fmla="*/ 11 w 126"/>
                <a:gd name="T5" fmla="*/ 107 h 170"/>
                <a:gd name="T6" fmla="*/ 18 w 126"/>
                <a:gd name="T7" fmla="*/ 100 h 170"/>
                <a:gd name="T8" fmla="*/ 26 w 126"/>
                <a:gd name="T9" fmla="*/ 93 h 170"/>
                <a:gd name="T10" fmla="*/ 29 w 126"/>
                <a:gd name="T11" fmla="*/ 96 h 170"/>
                <a:gd name="T12" fmla="*/ 37 w 126"/>
                <a:gd name="T13" fmla="*/ 100 h 170"/>
                <a:gd name="T14" fmla="*/ 44 w 126"/>
                <a:gd name="T15" fmla="*/ 100 h 170"/>
                <a:gd name="T16" fmla="*/ 48 w 126"/>
                <a:gd name="T17" fmla="*/ 93 h 170"/>
                <a:gd name="T18" fmla="*/ 55 w 126"/>
                <a:gd name="T19" fmla="*/ 89 h 170"/>
                <a:gd name="T20" fmla="*/ 59 w 126"/>
                <a:gd name="T21" fmla="*/ 78 h 170"/>
                <a:gd name="T22" fmla="*/ 66 w 126"/>
                <a:gd name="T23" fmla="*/ 70 h 170"/>
                <a:gd name="T24" fmla="*/ 70 w 126"/>
                <a:gd name="T25" fmla="*/ 63 h 170"/>
                <a:gd name="T26" fmla="*/ 77 w 126"/>
                <a:gd name="T27" fmla="*/ 52 h 170"/>
                <a:gd name="T28" fmla="*/ 81 w 126"/>
                <a:gd name="T29" fmla="*/ 44 h 170"/>
                <a:gd name="T30" fmla="*/ 85 w 126"/>
                <a:gd name="T31" fmla="*/ 33 h 170"/>
                <a:gd name="T32" fmla="*/ 89 w 126"/>
                <a:gd name="T33" fmla="*/ 29 h 170"/>
                <a:gd name="T34" fmla="*/ 96 w 126"/>
                <a:gd name="T35" fmla="*/ 26 h 170"/>
                <a:gd name="T36" fmla="*/ 96 w 126"/>
                <a:gd name="T37" fmla="*/ 18 h 170"/>
                <a:gd name="T38" fmla="*/ 92 w 126"/>
                <a:gd name="T39" fmla="*/ 11 h 170"/>
                <a:gd name="T40" fmla="*/ 89 w 126"/>
                <a:gd name="T41" fmla="*/ 0 h 170"/>
                <a:gd name="T42" fmla="*/ 103 w 126"/>
                <a:gd name="T43" fmla="*/ 11 h 170"/>
                <a:gd name="T44" fmla="*/ 107 w 126"/>
                <a:gd name="T45" fmla="*/ 18 h 170"/>
                <a:gd name="T46" fmla="*/ 103 w 126"/>
                <a:gd name="T47" fmla="*/ 26 h 170"/>
                <a:gd name="T48" fmla="*/ 103 w 126"/>
                <a:gd name="T49" fmla="*/ 33 h 170"/>
                <a:gd name="T50" fmla="*/ 107 w 126"/>
                <a:gd name="T51" fmla="*/ 41 h 170"/>
                <a:gd name="T52" fmla="*/ 114 w 126"/>
                <a:gd name="T53" fmla="*/ 48 h 170"/>
                <a:gd name="T54" fmla="*/ 111 w 126"/>
                <a:gd name="T55" fmla="*/ 48 h 170"/>
                <a:gd name="T56" fmla="*/ 103 w 126"/>
                <a:gd name="T57" fmla="*/ 48 h 170"/>
                <a:gd name="T58" fmla="*/ 96 w 126"/>
                <a:gd name="T59" fmla="*/ 48 h 170"/>
                <a:gd name="T60" fmla="*/ 92 w 126"/>
                <a:gd name="T61" fmla="*/ 52 h 170"/>
                <a:gd name="T62" fmla="*/ 92 w 126"/>
                <a:gd name="T63" fmla="*/ 55 h 170"/>
                <a:gd name="T64" fmla="*/ 103 w 126"/>
                <a:gd name="T65" fmla="*/ 63 h 170"/>
                <a:gd name="T66" fmla="*/ 114 w 126"/>
                <a:gd name="T67" fmla="*/ 74 h 170"/>
                <a:gd name="T68" fmla="*/ 114 w 126"/>
                <a:gd name="T69" fmla="*/ 85 h 170"/>
                <a:gd name="T70" fmla="*/ 107 w 126"/>
                <a:gd name="T71" fmla="*/ 96 h 170"/>
                <a:gd name="T72" fmla="*/ 100 w 126"/>
                <a:gd name="T73" fmla="*/ 104 h 170"/>
                <a:gd name="T74" fmla="*/ 100 w 126"/>
                <a:gd name="T75" fmla="*/ 111 h 170"/>
                <a:gd name="T76" fmla="*/ 100 w 126"/>
                <a:gd name="T77" fmla="*/ 122 h 170"/>
                <a:gd name="T78" fmla="*/ 107 w 126"/>
                <a:gd name="T79" fmla="*/ 133 h 170"/>
                <a:gd name="T80" fmla="*/ 114 w 126"/>
                <a:gd name="T81" fmla="*/ 144 h 170"/>
                <a:gd name="T82" fmla="*/ 126 w 126"/>
                <a:gd name="T83" fmla="*/ 152 h 170"/>
                <a:gd name="T84" fmla="*/ 126 w 126"/>
                <a:gd name="T85" fmla="*/ 159 h 170"/>
                <a:gd name="T86" fmla="*/ 126 w 126"/>
                <a:gd name="T87" fmla="*/ 163 h 170"/>
                <a:gd name="T88" fmla="*/ 122 w 126"/>
                <a:gd name="T89" fmla="*/ 170 h 170"/>
                <a:gd name="T90" fmla="*/ 122 w 126"/>
                <a:gd name="T91" fmla="*/ 170 h 170"/>
                <a:gd name="T92" fmla="*/ 118 w 126"/>
                <a:gd name="T93" fmla="*/ 170 h 170"/>
                <a:gd name="T94" fmla="*/ 111 w 126"/>
                <a:gd name="T95" fmla="*/ 167 h 170"/>
                <a:gd name="T96" fmla="*/ 107 w 126"/>
                <a:gd name="T97" fmla="*/ 170 h 170"/>
                <a:gd name="T98" fmla="*/ 100 w 126"/>
                <a:gd name="T99" fmla="*/ 167 h 170"/>
                <a:gd name="T100" fmla="*/ 96 w 126"/>
                <a:gd name="T101" fmla="*/ 167 h 170"/>
                <a:gd name="T102" fmla="*/ 74 w 126"/>
                <a:gd name="T103" fmla="*/ 163 h 170"/>
                <a:gd name="T104" fmla="*/ 66 w 126"/>
                <a:gd name="T105" fmla="*/ 163 h 170"/>
                <a:gd name="T106" fmla="*/ 63 w 126"/>
                <a:gd name="T107" fmla="*/ 163 h 170"/>
                <a:gd name="T108" fmla="*/ 55 w 126"/>
                <a:gd name="T109" fmla="*/ 163 h 170"/>
                <a:gd name="T110" fmla="*/ 48 w 126"/>
                <a:gd name="T111" fmla="*/ 163 h 170"/>
                <a:gd name="T112" fmla="*/ 44 w 126"/>
                <a:gd name="T113" fmla="*/ 167 h 170"/>
                <a:gd name="T114" fmla="*/ 22 w 126"/>
                <a:gd name="T115" fmla="*/ 167 h 170"/>
                <a:gd name="T116" fmla="*/ 18 w 126"/>
                <a:gd name="T117" fmla="*/ 163 h 170"/>
                <a:gd name="T118" fmla="*/ 18 w 126"/>
                <a:gd name="T119" fmla="*/ 148 h 170"/>
                <a:gd name="T120" fmla="*/ 18 w 126"/>
                <a:gd name="T121" fmla="*/ 137 h 170"/>
                <a:gd name="T122" fmla="*/ 7 w 126"/>
                <a:gd name="T123" fmla="*/ 137 h 170"/>
                <a:gd name="T124" fmla="*/ 0 w 126"/>
                <a:gd name="T125" fmla="*/ 130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6" h="170">
                  <a:moveTo>
                    <a:pt x="0" y="130"/>
                  </a:moveTo>
                  <a:lnTo>
                    <a:pt x="0" y="126"/>
                  </a:lnTo>
                  <a:lnTo>
                    <a:pt x="7" y="122"/>
                  </a:lnTo>
                  <a:lnTo>
                    <a:pt x="7" y="118"/>
                  </a:lnTo>
                  <a:lnTo>
                    <a:pt x="7" y="115"/>
                  </a:lnTo>
                  <a:lnTo>
                    <a:pt x="7" y="111"/>
                  </a:lnTo>
                  <a:lnTo>
                    <a:pt x="7" y="111"/>
                  </a:lnTo>
                  <a:lnTo>
                    <a:pt x="7" y="107"/>
                  </a:lnTo>
                  <a:lnTo>
                    <a:pt x="11" y="107"/>
                  </a:lnTo>
                  <a:lnTo>
                    <a:pt x="15" y="104"/>
                  </a:lnTo>
                  <a:lnTo>
                    <a:pt x="15" y="104"/>
                  </a:lnTo>
                  <a:lnTo>
                    <a:pt x="18" y="100"/>
                  </a:lnTo>
                  <a:lnTo>
                    <a:pt x="18" y="96"/>
                  </a:lnTo>
                  <a:lnTo>
                    <a:pt x="22" y="96"/>
                  </a:lnTo>
                  <a:lnTo>
                    <a:pt x="26" y="93"/>
                  </a:lnTo>
                  <a:lnTo>
                    <a:pt x="26" y="93"/>
                  </a:lnTo>
                  <a:lnTo>
                    <a:pt x="26" y="93"/>
                  </a:lnTo>
                  <a:lnTo>
                    <a:pt x="29" y="96"/>
                  </a:lnTo>
                  <a:lnTo>
                    <a:pt x="33" y="93"/>
                  </a:lnTo>
                  <a:lnTo>
                    <a:pt x="37" y="96"/>
                  </a:lnTo>
                  <a:lnTo>
                    <a:pt x="37" y="100"/>
                  </a:lnTo>
                  <a:lnTo>
                    <a:pt x="40" y="100"/>
                  </a:lnTo>
                  <a:lnTo>
                    <a:pt x="40" y="100"/>
                  </a:lnTo>
                  <a:lnTo>
                    <a:pt x="44" y="100"/>
                  </a:lnTo>
                  <a:lnTo>
                    <a:pt x="48" y="96"/>
                  </a:lnTo>
                  <a:lnTo>
                    <a:pt x="48" y="96"/>
                  </a:lnTo>
                  <a:lnTo>
                    <a:pt x="48" y="93"/>
                  </a:lnTo>
                  <a:lnTo>
                    <a:pt x="52" y="93"/>
                  </a:lnTo>
                  <a:lnTo>
                    <a:pt x="55" y="89"/>
                  </a:lnTo>
                  <a:lnTo>
                    <a:pt x="55" y="89"/>
                  </a:lnTo>
                  <a:lnTo>
                    <a:pt x="55" y="85"/>
                  </a:lnTo>
                  <a:lnTo>
                    <a:pt x="59" y="78"/>
                  </a:lnTo>
                  <a:lnTo>
                    <a:pt x="59" y="78"/>
                  </a:lnTo>
                  <a:lnTo>
                    <a:pt x="59" y="74"/>
                  </a:lnTo>
                  <a:lnTo>
                    <a:pt x="63" y="74"/>
                  </a:lnTo>
                  <a:lnTo>
                    <a:pt x="66" y="70"/>
                  </a:lnTo>
                  <a:lnTo>
                    <a:pt x="70" y="67"/>
                  </a:lnTo>
                  <a:lnTo>
                    <a:pt x="70" y="63"/>
                  </a:lnTo>
                  <a:lnTo>
                    <a:pt x="70" y="63"/>
                  </a:lnTo>
                  <a:lnTo>
                    <a:pt x="70" y="55"/>
                  </a:lnTo>
                  <a:lnTo>
                    <a:pt x="74" y="55"/>
                  </a:lnTo>
                  <a:lnTo>
                    <a:pt x="77" y="52"/>
                  </a:lnTo>
                  <a:lnTo>
                    <a:pt x="77" y="52"/>
                  </a:lnTo>
                  <a:lnTo>
                    <a:pt x="81" y="48"/>
                  </a:lnTo>
                  <a:lnTo>
                    <a:pt x="81" y="44"/>
                  </a:lnTo>
                  <a:lnTo>
                    <a:pt x="81" y="41"/>
                  </a:lnTo>
                  <a:lnTo>
                    <a:pt x="81" y="37"/>
                  </a:lnTo>
                  <a:lnTo>
                    <a:pt x="85" y="33"/>
                  </a:lnTo>
                  <a:lnTo>
                    <a:pt x="85" y="33"/>
                  </a:lnTo>
                  <a:lnTo>
                    <a:pt x="85" y="29"/>
                  </a:lnTo>
                  <a:lnTo>
                    <a:pt x="89" y="29"/>
                  </a:lnTo>
                  <a:lnTo>
                    <a:pt x="92" y="29"/>
                  </a:lnTo>
                  <a:lnTo>
                    <a:pt x="92" y="26"/>
                  </a:lnTo>
                  <a:lnTo>
                    <a:pt x="96" y="26"/>
                  </a:lnTo>
                  <a:lnTo>
                    <a:pt x="96" y="22"/>
                  </a:lnTo>
                  <a:lnTo>
                    <a:pt x="96" y="18"/>
                  </a:lnTo>
                  <a:lnTo>
                    <a:pt x="96" y="18"/>
                  </a:lnTo>
                  <a:lnTo>
                    <a:pt x="96" y="15"/>
                  </a:lnTo>
                  <a:lnTo>
                    <a:pt x="92" y="15"/>
                  </a:lnTo>
                  <a:lnTo>
                    <a:pt x="92" y="11"/>
                  </a:lnTo>
                  <a:lnTo>
                    <a:pt x="92" y="7"/>
                  </a:lnTo>
                  <a:lnTo>
                    <a:pt x="92" y="3"/>
                  </a:lnTo>
                  <a:lnTo>
                    <a:pt x="89" y="0"/>
                  </a:lnTo>
                  <a:lnTo>
                    <a:pt x="96" y="3"/>
                  </a:lnTo>
                  <a:lnTo>
                    <a:pt x="100" y="7"/>
                  </a:lnTo>
                  <a:lnTo>
                    <a:pt x="103" y="11"/>
                  </a:lnTo>
                  <a:lnTo>
                    <a:pt x="103" y="15"/>
                  </a:lnTo>
                  <a:lnTo>
                    <a:pt x="103" y="15"/>
                  </a:lnTo>
                  <a:lnTo>
                    <a:pt x="107" y="18"/>
                  </a:lnTo>
                  <a:lnTo>
                    <a:pt x="107" y="22"/>
                  </a:lnTo>
                  <a:lnTo>
                    <a:pt x="103" y="22"/>
                  </a:lnTo>
                  <a:lnTo>
                    <a:pt x="103" y="26"/>
                  </a:lnTo>
                  <a:lnTo>
                    <a:pt x="107" y="26"/>
                  </a:lnTo>
                  <a:lnTo>
                    <a:pt x="103" y="29"/>
                  </a:lnTo>
                  <a:lnTo>
                    <a:pt x="103" y="33"/>
                  </a:lnTo>
                  <a:lnTo>
                    <a:pt x="103" y="37"/>
                  </a:lnTo>
                  <a:lnTo>
                    <a:pt x="107" y="41"/>
                  </a:lnTo>
                  <a:lnTo>
                    <a:pt x="107" y="41"/>
                  </a:lnTo>
                  <a:lnTo>
                    <a:pt x="111" y="44"/>
                  </a:lnTo>
                  <a:lnTo>
                    <a:pt x="114" y="48"/>
                  </a:lnTo>
                  <a:lnTo>
                    <a:pt x="114" y="48"/>
                  </a:lnTo>
                  <a:lnTo>
                    <a:pt x="114" y="48"/>
                  </a:lnTo>
                  <a:lnTo>
                    <a:pt x="111" y="48"/>
                  </a:lnTo>
                  <a:lnTo>
                    <a:pt x="111" y="48"/>
                  </a:lnTo>
                  <a:lnTo>
                    <a:pt x="107" y="48"/>
                  </a:lnTo>
                  <a:lnTo>
                    <a:pt x="103" y="48"/>
                  </a:lnTo>
                  <a:lnTo>
                    <a:pt x="103" y="48"/>
                  </a:lnTo>
                  <a:lnTo>
                    <a:pt x="100" y="48"/>
                  </a:lnTo>
                  <a:lnTo>
                    <a:pt x="96" y="48"/>
                  </a:lnTo>
                  <a:lnTo>
                    <a:pt x="96" y="48"/>
                  </a:lnTo>
                  <a:lnTo>
                    <a:pt x="92" y="48"/>
                  </a:lnTo>
                  <a:lnTo>
                    <a:pt x="92" y="48"/>
                  </a:lnTo>
                  <a:lnTo>
                    <a:pt x="92" y="52"/>
                  </a:lnTo>
                  <a:lnTo>
                    <a:pt x="92" y="52"/>
                  </a:lnTo>
                  <a:lnTo>
                    <a:pt x="92" y="55"/>
                  </a:lnTo>
                  <a:lnTo>
                    <a:pt x="92" y="55"/>
                  </a:lnTo>
                  <a:lnTo>
                    <a:pt x="92" y="59"/>
                  </a:lnTo>
                  <a:lnTo>
                    <a:pt x="96" y="59"/>
                  </a:lnTo>
                  <a:lnTo>
                    <a:pt x="103" y="63"/>
                  </a:lnTo>
                  <a:lnTo>
                    <a:pt x="107" y="70"/>
                  </a:lnTo>
                  <a:lnTo>
                    <a:pt x="111" y="70"/>
                  </a:lnTo>
                  <a:lnTo>
                    <a:pt x="114" y="74"/>
                  </a:lnTo>
                  <a:lnTo>
                    <a:pt x="114" y="78"/>
                  </a:lnTo>
                  <a:lnTo>
                    <a:pt x="114" y="81"/>
                  </a:lnTo>
                  <a:lnTo>
                    <a:pt x="114" y="85"/>
                  </a:lnTo>
                  <a:lnTo>
                    <a:pt x="111" y="85"/>
                  </a:lnTo>
                  <a:lnTo>
                    <a:pt x="111" y="89"/>
                  </a:lnTo>
                  <a:lnTo>
                    <a:pt x="107" y="96"/>
                  </a:lnTo>
                  <a:lnTo>
                    <a:pt x="103" y="100"/>
                  </a:lnTo>
                  <a:lnTo>
                    <a:pt x="100" y="104"/>
                  </a:lnTo>
                  <a:lnTo>
                    <a:pt x="100" y="104"/>
                  </a:lnTo>
                  <a:lnTo>
                    <a:pt x="96" y="104"/>
                  </a:lnTo>
                  <a:lnTo>
                    <a:pt x="100" y="107"/>
                  </a:lnTo>
                  <a:lnTo>
                    <a:pt x="100" y="111"/>
                  </a:lnTo>
                  <a:lnTo>
                    <a:pt x="100" y="115"/>
                  </a:lnTo>
                  <a:lnTo>
                    <a:pt x="100" y="118"/>
                  </a:lnTo>
                  <a:lnTo>
                    <a:pt x="100" y="122"/>
                  </a:lnTo>
                  <a:lnTo>
                    <a:pt x="100" y="130"/>
                  </a:lnTo>
                  <a:lnTo>
                    <a:pt x="103" y="130"/>
                  </a:lnTo>
                  <a:lnTo>
                    <a:pt x="107" y="133"/>
                  </a:lnTo>
                  <a:lnTo>
                    <a:pt x="111" y="137"/>
                  </a:lnTo>
                  <a:lnTo>
                    <a:pt x="111" y="137"/>
                  </a:lnTo>
                  <a:lnTo>
                    <a:pt x="114" y="144"/>
                  </a:lnTo>
                  <a:lnTo>
                    <a:pt x="118" y="148"/>
                  </a:lnTo>
                  <a:lnTo>
                    <a:pt x="118" y="152"/>
                  </a:lnTo>
                  <a:lnTo>
                    <a:pt x="126" y="152"/>
                  </a:lnTo>
                  <a:lnTo>
                    <a:pt x="126" y="156"/>
                  </a:lnTo>
                  <a:lnTo>
                    <a:pt x="126" y="159"/>
                  </a:lnTo>
                  <a:lnTo>
                    <a:pt x="126" y="159"/>
                  </a:lnTo>
                  <a:lnTo>
                    <a:pt x="126" y="159"/>
                  </a:lnTo>
                  <a:lnTo>
                    <a:pt x="126" y="159"/>
                  </a:lnTo>
                  <a:lnTo>
                    <a:pt x="126" y="163"/>
                  </a:lnTo>
                  <a:lnTo>
                    <a:pt x="122" y="167"/>
                  </a:lnTo>
                  <a:lnTo>
                    <a:pt x="122" y="167"/>
                  </a:lnTo>
                  <a:lnTo>
                    <a:pt x="122" y="170"/>
                  </a:lnTo>
                  <a:lnTo>
                    <a:pt x="122" y="170"/>
                  </a:lnTo>
                  <a:lnTo>
                    <a:pt x="122" y="170"/>
                  </a:lnTo>
                  <a:lnTo>
                    <a:pt x="122" y="170"/>
                  </a:lnTo>
                  <a:lnTo>
                    <a:pt x="118" y="170"/>
                  </a:lnTo>
                  <a:lnTo>
                    <a:pt x="118" y="170"/>
                  </a:lnTo>
                  <a:lnTo>
                    <a:pt x="118" y="170"/>
                  </a:lnTo>
                  <a:lnTo>
                    <a:pt x="114" y="170"/>
                  </a:lnTo>
                  <a:lnTo>
                    <a:pt x="111" y="170"/>
                  </a:lnTo>
                  <a:lnTo>
                    <a:pt x="111" y="167"/>
                  </a:lnTo>
                  <a:lnTo>
                    <a:pt x="107" y="167"/>
                  </a:lnTo>
                  <a:lnTo>
                    <a:pt x="107" y="170"/>
                  </a:lnTo>
                  <a:lnTo>
                    <a:pt x="107" y="170"/>
                  </a:lnTo>
                  <a:lnTo>
                    <a:pt x="103" y="167"/>
                  </a:lnTo>
                  <a:lnTo>
                    <a:pt x="103" y="167"/>
                  </a:lnTo>
                  <a:lnTo>
                    <a:pt x="100" y="167"/>
                  </a:lnTo>
                  <a:lnTo>
                    <a:pt x="100" y="167"/>
                  </a:lnTo>
                  <a:lnTo>
                    <a:pt x="100" y="167"/>
                  </a:lnTo>
                  <a:lnTo>
                    <a:pt x="96" y="167"/>
                  </a:lnTo>
                  <a:lnTo>
                    <a:pt x="96" y="167"/>
                  </a:lnTo>
                  <a:lnTo>
                    <a:pt x="74" y="167"/>
                  </a:lnTo>
                  <a:lnTo>
                    <a:pt x="74" y="163"/>
                  </a:lnTo>
                  <a:lnTo>
                    <a:pt x="74" y="163"/>
                  </a:lnTo>
                  <a:lnTo>
                    <a:pt x="70" y="167"/>
                  </a:lnTo>
                  <a:lnTo>
                    <a:pt x="66" y="163"/>
                  </a:lnTo>
                  <a:lnTo>
                    <a:pt x="66" y="163"/>
                  </a:lnTo>
                  <a:lnTo>
                    <a:pt x="66" y="163"/>
                  </a:lnTo>
                  <a:lnTo>
                    <a:pt x="63" y="163"/>
                  </a:lnTo>
                  <a:lnTo>
                    <a:pt x="59" y="163"/>
                  </a:lnTo>
                  <a:lnTo>
                    <a:pt x="55" y="163"/>
                  </a:lnTo>
                  <a:lnTo>
                    <a:pt x="55" y="163"/>
                  </a:lnTo>
                  <a:lnTo>
                    <a:pt x="48" y="163"/>
                  </a:lnTo>
                  <a:lnTo>
                    <a:pt x="48" y="163"/>
                  </a:lnTo>
                  <a:lnTo>
                    <a:pt x="48" y="163"/>
                  </a:lnTo>
                  <a:lnTo>
                    <a:pt x="44" y="167"/>
                  </a:lnTo>
                  <a:lnTo>
                    <a:pt x="44" y="167"/>
                  </a:lnTo>
                  <a:lnTo>
                    <a:pt x="44" y="167"/>
                  </a:lnTo>
                  <a:lnTo>
                    <a:pt x="26" y="167"/>
                  </a:lnTo>
                  <a:lnTo>
                    <a:pt x="22" y="167"/>
                  </a:lnTo>
                  <a:lnTo>
                    <a:pt x="22" y="167"/>
                  </a:lnTo>
                  <a:lnTo>
                    <a:pt x="18" y="167"/>
                  </a:lnTo>
                  <a:lnTo>
                    <a:pt x="22" y="163"/>
                  </a:lnTo>
                  <a:lnTo>
                    <a:pt x="18" y="163"/>
                  </a:lnTo>
                  <a:lnTo>
                    <a:pt x="22" y="156"/>
                  </a:lnTo>
                  <a:lnTo>
                    <a:pt x="22" y="152"/>
                  </a:lnTo>
                  <a:lnTo>
                    <a:pt x="18" y="148"/>
                  </a:lnTo>
                  <a:lnTo>
                    <a:pt x="18" y="141"/>
                  </a:lnTo>
                  <a:lnTo>
                    <a:pt x="18" y="141"/>
                  </a:lnTo>
                  <a:lnTo>
                    <a:pt x="18" y="137"/>
                  </a:lnTo>
                  <a:lnTo>
                    <a:pt x="11" y="137"/>
                  </a:lnTo>
                  <a:lnTo>
                    <a:pt x="11" y="137"/>
                  </a:lnTo>
                  <a:lnTo>
                    <a:pt x="7" y="137"/>
                  </a:lnTo>
                  <a:lnTo>
                    <a:pt x="7" y="126"/>
                  </a:lnTo>
                  <a:lnTo>
                    <a:pt x="3" y="130"/>
                  </a:lnTo>
                  <a:lnTo>
                    <a:pt x="0" y="13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0" name="Freeform 134">
              <a:extLst>
                <a:ext uri="{FF2B5EF4-FFF2-40B4-BE49-F238E27FC236}">
                  <a16:creationId xmlns:a16="http://schemas.microsoft.com/office/drawing/2014/main" xmlns="" id="{28D0145D-3303-4D72-B7F0-6646A16FE537}"/>
                </a:ext>
              </a:extLst>
            </p:cNvPr>
            <p:cNvSpPr/>
            <p:nvPr/>
          </p:nvSpPr>
          <p:spPr bwMode="auto">
            <a:xfrm>
              <a:off x="5224217" y="4224273"/>
              <a:ext cx="166599" cy="162352"/>
            </a:xfrm>
            <a:custGeom>
              <a:avLst/>
              <a:gdLst>
                <a:gd name="T0" fmla="*/ 41 w 93"/>
                <a:gd name="T1" fmla="*/ 4 h 93"/>
                <a:gd name="T2" fmla="*/ 45 w 93"/>
                <a:gd name="T3" fmla="*/ 0 h 93"/>
                <a:gd name="T4" fmla="*/ 52 w 93"/>
                <a:gd name="T5" fmla="*/ 0 h 93"/>
                <a:gd name="T6" fmla="*/ 56 w 93"/>
                <a:gd name="T7" fmla="*/ 0 h 93"/>
                <a:gd name="T8" fmla="*/ 63 w 93"/>
                <a:gd name="T9" fmla="*/ 0 h 93"/>
                <a:gd name="T10" fmla="*/ 63 w 93"/>
                <a:gd name="T11" fmla="*/ 0 h 93"/>
                <a:gd name="T12" fmla="*/ 71 w 93"/>
                <a:gd name="T13" fmla="*/ 0 h 93"/>
                <a:gd name="T14" fmla="*/ 71 w 93"/>
                <a:gd name="T15" fmla="*/ 4 h 93"/>
                <a:gd name="T16" fmla="*/ 71 w 93"/>
                <a:gd name="T17" fmla="*/ 7 h 93"/>
                <a:gd name="T18" fmla="*/ 71 w 93"/>
                <a:gd name="T19" fmla="*/ 11 h 93"/>
                <a:gd name="T20" fmla="*/ 71 w 93"/>
                <a:gd name="T21" fmla="*/ 15 h 93"/>
                <a:gd name="T22" fmla="*/ 74 w 93"/>
                <a:gd name="T23" fmla="*/ 15 h 93"/>
                <a:gd name="T24" fmla="*/ 82 w 93"/>
                <a:gd name="T25" fmla="*/ 15 h 93"/>
                <a:gd name="T26" fmla="*/ 89 w 93"/>
                <a:gd name="T27" fmla="*/ 15 h 93"/>
                <a:gd name="T28" fmla="*/ 93 w 93"/>
                <a:gd name="T29" fmla="*/ 19 h 93"/>
                <a:gd name="T30" fmla="*/ 93 w 93"/>
                <a:gd name="T31" fmla="*/ 22 h 93"/>
                <a:gd name="T32" fmla="*/ 89 w 93"/>
                <a:gd name="T33" fmla="*/ 26 h 93"/>
                <a:gd name="T34" fmla="*/ 86 w 93"/>
                <a:gd name="T35" fmla="*/ 30 h 93"/>
                <a:gd name="T36" fmla="*/ 86 w 93"/>
                <a:gd name="T37" fmla="*/ 33 h 93"/>
                <a:gd name="T38" fmla="*/ 86 w 93"/>
                <a:gd name="T39" fmla="*/ 33 h 93"/>
                <a:gd name="T40" fmla="*/ 82 w 93"/>
                <a:gd name="T41" fmla="*/ 37 h 93"/>
                <a:gd name="T42" fmla="*/ 86 w 93"/>
                <a:gd name="T43" fmla="*/ 41 h 93"/>
                <a:gd name="T44" fmla="*/ 89 w 93"/>
                <a:gd name="T45" fmla="*/ 41 h 93"/>
                <a:gd name="T46" fmla="*/ 89 w 93"/>
                <a:gd name="T47" fmla="*/ 45 h 93"/>
                <a:gd name="T48" fmla="*/ 93 w 93"/>
                <a:gd name="T49" fmla="*/ 48 h 93"/>
                <a:gd name="T50" fmla="*/ 86 w 93"/>
                <a:gd name="T51" fmla="*/ 67 h 93"/>
                <a:gd name="T52" fmla="*/ 86 w 93"/>
                <a:gd name="T53" fmla="*/ 70 h 93"/>
                <a:gd name="T54" fmla="*/ 86 w 93"/>
                <a:gd name="T55" fmla="*/ 70 h 93"/>
                <a:gd name="T56" fmla="*/ 78 w 93"/>
                <a:gd name="T57" fmla="*/ 67 h 93"/>
                <a:gd name="T58" fmla="*/ 74 w 93"/>
                <a:gd name="T59" fmla="*/ 70 h 93"/>
                <a:gd name="T60" fmla="*/ 67 w 93"/>
                <a:gd name="T61" fmla="*/ 67 h 93"/>
                <a:gd name="T62" fmla="*/ 63 w 93"/>
                <a:gd name="T63" fmla="*/ 63 h 93"/>
                <a:gd name="T64" fmla="*/ 60 w 93"/>
                <a:gd name="T65" fmla="*/ 67 h 93"/>
                <a:gd name="T66" fmla="*/ 56 w 93"/>
                <a:gd name="T67" fmla="*/ 70 h 93"/>
                <a:gd name="T68" fmla="*/ 52 w 93"/>
                <a:gd name="T69" fmla="*/ 70 h 93"/>
                <a:gd name="T70" fmla="*/ 45 w 93"/>
                <a:gd name="T71" fmla="*/ 70 h 93"/>
                <a:gd name="T72" fmla="*/ 41 w 93"/>
                <a:gd name="T73" fmla="*/ 74 h 93"/>
                <a:gd name="T74" fmla="*/ 41 w 93"/>
                <a:gd name="T75" fmla="*/ 78 h 93"/>
                <a:gd name="T76" fmla="*/ 49 w 93"/>
                <a:gd name="T77" fmla="*/ 78 h 93"/>
                <a:gd name="T78" fmla="*/ 52 w 93"/>
                <a:gd name="T79" fmla="*/ 78 h 93"/>
                <a:gd name="T80" fmla="*/ 52 w 93"/>
                <a:gd name="T81" fmla="*/ 89 h 93"/>
                <a:gd name="T82" fmla="*/ 45 w 93"/>
                <a:gd name="T83" fmla="*/ 85 h 93"/>
                <a:gd name="T84" fmla="*/ 41 w 93"/>
                <a:gd name="T85" fmla="*/ 89 h 93"/>
                <a:gd name="T86" fmla="*/ 41 w 93"/>
                <a:gd name="T87" fmla="*/ 89 h 93"/>
                <a:gd name="T88" fmla="*/ 37 w 93"/>
                <a:gd name="T89" fmla="*/ 93 h 93"/>
                <a:gd name="T90" fmla="*/ 34 w 93"/>
                <a:gd name="T91" fmla="*/ 89 h 93"/>
                <a:gd name="T92" fmla="*/ 26 w 93"/>
                <a:gd name="T93" fmla="*/ 82 h 93"/>
                <a:gd name="T94" fmla="*/ 15 w 93"/>
                <a:gd name="T95" fmla="*/ 74 h 93"/>
                <a:gd name="T96" fmla="*/ 12 w 93"/>
                <a:gd name="T97" fmla="*/ 70 h 93"/>
                <a:gd name="T98" fmla="*/ 8 w 93"/>
                <a:gd name="T99" fmla="*/ 63 h 93"/>
                <a:gd name="T100" fmla="*/ 4 w 93"/>
                <a:gd name="T101" fmla="*/ 56 h 93"/>
                <a:gd name="T102" fmla="*/ 4 w 93"/>
                <a:gd name="T103" fmla="*/ 52 h 93"/>
                <a:gd name="T104" fmla="*/ 0 w 93"/>
                <a:gd name="T105" fmla="*/ 45 h 93"/>
                <a:gd name="T106" fmla="*/ 8 w 93"/>
                <a:gd name="T107" fmla="*/ 45 h 93"/>
                <a:gd name="T108" fmla="*/ 8 w 93"/>
                <a:gd name="T109" fmla="*/ 30 h 93"/>
                <a:gd name="T110" fmla="*/ 15 w 93"/>
                <a:gd name="T111" fmla="*/ 30 h 93"/>
                <a:gd name="T112" fmla="*/ 8 w 93"/>
                <a:gd name="T113" fmla="*/ 26 h 93"/>
                <a:gd name="T114" fmla="*/ 12 w 93"/>
                <a:gd name="T115" fmla="*/ 22 h 93"/>
                <a:gd name="T116" fmla="*/ 15 w 93"/>
                <a:gd name="T117" fmla="*/ 19 h 93"/>
                <a:gd name="T118" fmla="*/ 19 w 93"/>
                <a:gd name="T119" fmla="*/ 22 h 93"/>
                <a:gd name="T120" fmla="*/ 41 w 93"/>
                <a:gd name="T121" fmla="*/ 4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3" h="93">
                  <a:moveTo>
                    <a:pt x="41" y="4"/>
                  </a:moveTo>
                  <a:lnTo>
                    <a:pt x="41" y="4"/>
                  </a:lnTo>
                  <a:lnTo>
                    <a:pt x="45" y="0"/>
                  </a:lnTo>
                  <a:lnTo>
                    <a:pt x="45" y="0"/>
                  </a:lnTo>
                  <a:lnTo>
                    <a:pt x="45" y="0"/>
                  </a:lnTo>
                  <a:lnTo>
                    <a:pt x="52" y="0"/>
                  </a:lnTo>
                  <a:lnTo>
                    <a:pt x="52" y="0"/>
                  </a:lnTo>
                  <a:lnTo>
                    <a:pt x="56" y="0"/>
                  </a:lnTo>
                  <a:lnTo>
                    <a:pt x="60" y="0"/>
                  </a:lnTo>
                  <a:lnTo>
                    <a:pt x="63" y="0"/>
                  </a:lnTo>
                  <a:lnTo>
                    <a:pt x="63" y="0"/>
                  </a:lnTo>
                  <a:lnTo>
                    <a:pt x="63" y="0"/>
                  </a:lnTo>
                  <a:lnTo>
                    <a:pt x="67" y="4"/>
                  </a:lnTo>
                  <a:lnTo>
                    <a:pt x="71" y="0"/>
                  </a:lnTo>
                  <a:lnTo>
                    <a:pt x="71" y="0"/>
                  </a:lnTo>
                  <a:lnTo>
                    <a:pt x="71" y="4"/>
                  </a:lnTo>
                  <a:lnTo>
                    <a:pt x="71" y="4"/>
                  </a:lnTo>
                  <a:lnTo>
                    <a:pt x="71" y="7"/>
                  </a:lnTo>
                  <a:lnTo>
                    <a:pt x="71" y="7"/>
                  </a:lnTo>
                  <a:lnTo>
                    <a:pt x="71" y="11"/>
                  </a:lnTo>
                  <a:lnTo>
                    <a:pt x="71" y="15"/>
                  </a:lnTo>
                  <a:lnTo>
                    <a:pt x="71" y="15"/>
                  </a:lnTo>
                  <a:lnTo>
                    <a:pt x="74" y="19"/>
                  </a:lnTo>
                  <a:lnTo>
                    <a:pt x="74" y="15"/>
                  </a:lnTo>
                  <a:lnTo>
                    <a:pt x="78" y="15"/>
                  </a:lnTo>
                  <a:lnTo>
                    <a:pt x="82" y="15"/>
                  </a:lnTo>
                  <a:lnTo>
                    <a:pt x="86" y="15"/>
                  </a:lnTo>
                  <a:lnTo>
                    <a:pt x="89" y="15"/>
                  </a:lnTo>
                  <a:lnTo>
                    <a:pt x="93" y="15"/>
                  </a:lnTo>
                  <a:lnTo>
                    <a:pt x="93" y="19"/>
                  </a:lnTo>
                  <a:lnTo>
                    <a:pt x="93" y="22"/>
                  </a:lnTo>
                  <a:lnTo>
                    <a:pt x="93" y="22"/>
                  </a:lnTo>
                  <a:lnTo>
                    <a:pt x="93" y="26"/>
                  </a:lnTo>
                  <a:lnTo>
                    <a:pt x="89" y="26"/>
                  </a:lnTo>
                  <a:lnTo>
                    <a:pt x="86" y="30"/>
                  </a:lnTo>
                  <a:lnTo>
                    <a:pt x="86" y="30"/>
                  </a:lnTo>
                  <a:lnTo>
                    <a:pt x="86" y="33"/>
                  </a:lnTo>
                  <a:lnTo>
                    <a:pt x="86" y="33"/>
                  </a:lnTo>
                  <a:lnTo>
                    <a:pt x="86" y="33"/>
                  </a:lnTo>
                  <a:lnTo>
                    <a:pt x="86" y="33"/>
                  </a:lnTo>
                  <a:lnTo>
                    <a:pt x="82" y="37"/>
                  </a:lnTo>
                  <a:lnTo>
                    <a:pt x="82" y="37"/>
                  </a:lnTo>
                  <a:lnTo>
                    <a:pt x="86" y="37"/>
                  </a:lnTo>
                  <a:lnTo>
                    <a:pt x="86" y="41"/>
                  </a:lnTo>
                  <a:lnTo>
                    <a:pt x="86" y="41"/>
                  </a:lnTo>
                  <a:lnTo>
                    <a:pt x="89" y="41"/>
                  </a:lnTo>
                  <a:lnTo>
                    <a:pt x="89" y="45"/>
                  </a:lnTo>
                  <a:lnTo>
                    <a:pt x="89" y="45"/>
                  </a:lnTo>
                  <a:lnTo>
                    <a:pt x="93" y="45"/>
                  </a:lnTo>
                  <a:lnTo>
                    <a:pt x="93" y="48"/>
                  </a:lnTo>
                  <a:lnTo>
                    <a:pt x="89" y="56"/>
                  </a:lnTo>
                  <a:lnTo>
                    <a:pt x="86" y="67"/>
                  </a:lnTo>
                  <a:lnTo>
                    <a:pt x="89" y="70"/>
                  </a:lnTo>
                  <a:lnTo>
                    <a:pt x="86" y="70"/>
                  </a:lnTo>
                  <a:lnTo>
                    <a:pt x="86" y="70"/>
                  </a:lnTo>
                  <a:lnTo>
                    <a:pt x="86" y="70"/>
                  </a:lnTo>
                  <a:lnTo>
                    <a:pt x="82" y="67"/>
                  </a:lnTo>
                  <a:lnTo>
                    <a:pt x="78" y="67"/>
                  </a:lnTo>
                  <a:lnTo>
                    <a:pt x="74" y="70"/>
                  </a:lnTo>
                  <a:lnTo>
                    <a:pt x="74" y="70"/>
                  </a:lnTo>
                  <a:lnTo>
                    <a:pt x="71" y="70"/>
                  </a:lnTo>
                  <a:lnTo>
                    <a:pt x="67" y="67"/>
                  </a:lnTo>
                  <a:lnTo>
                    <a:pt x="67" y="63"/>
                  </a:lnTo>
                  <a:lnTo>
                    <a:pt x="63" y="63"/>
                  </a:lnTo>
                  <a:lnTo>
                    <a:pt x="60" y="63"/>
                  </a:lnTo>
                  <a:lnTo>
                    <a:pt x="60" y="67"/>
                  </a:lnTo>
                  <a:lnTo>
                    <a:pt x="60" y="70"/>
                  </a:lnTo>
                  <a:lnTo>
                    <a:pt x="56" y="70"/>
                  </a:lnTo>
                  <a:lnTo>
                    <a:pt x="52" y="70"/>
                  </a:lnTo>
                  <a:lnTo>
                    <a:pt x="52" y="70"/>
                  </a:lnTo>
                  <a:lnTo>
                    <a:pt x="49" y="74"/>
                  </a:lnTo>
                  <a:lnTo>
                    <a:pt x="45" y="70"/>
                  </a:lnTo>
                  <a:lnTo>
                    <a:pt x="45" y="70"/>
                  </a:lnTo>
                  <a:lnTo>
                    <a:pt x="41" y="74"/>
                  </a:lnTo>
                  <a:lnTo>
                    <a:pt x="41" y="74"/>
                  </a:lnTo>
                  <a:lnTo>
                    <a:pt x="41" y="78"/>
                  </a:lnTo>
                  <a:lnTo>
                    <a:pt x="45" y="78"/>
                  </a:lnTo>
                  <a:lnTo>
                    <a:pt x="49" y="78"/>
                  </a:lnTo>
                  <a:lnTo>
                    <a:pt x="49" y="78"/>
                  </a:lnTo>
                  <a:lnTo>
                    <a:pt x="52" y="78"/>
                  </a:lnTo>
                  <a:lnTo>
                    <a:pt x="52" y="85"/>
                  </a:lnTo>
                  <a:lnTo>
                    <a:pt x="52" y="89"/>
                  </a:lnTo>
                  <a:lnTo>
                    <a:pt x="49" y="85"/>
                  </a:lnTo>
                  <a:lnTo>
                    <a:pt x="45" y="85"/>
                  </a:lnTo>
                  <a:lnTo>
                    <a:pt x="45" y="89"/>
                  </a:lnTo>
                  <a:lnTo>
                    <a:pt x="41" y="89"/>
                  </a:lnTo>
                  <a:lnTo>
                    <a:pt x="41" y="89"/>
                  </a:lnTo>
                  <a:lnTo>
                    <a:pt x="41" y="89"/>
                  </a:lnTo>
                  <a:lnTo>
                    <a:pt x="37" y="93"/>
                  </a:lnTo>
                  <a:lnTo>
                    <a:pt x="37" y="93"/>
                  </a:lnTo>
                  <a:lnTo>
                    <a:pt x="34" y="93"/>
                  </a:lnTo>
                  <a:lnTo>
                    <a:pt x="34" y="89"/>
                  </a:lnTo>
                  <a:lnTo>
                    <a:pt x="26" y="85"/>
                  </a:lnTo>
                  <a:lnTo>
                    <a:pt x="26" y="82"/>
                  </a:lnTo>
                  <a:lnTo>
                    <a:pt x="19" y="78"/>
                  </a:lnTo>
                  <a:lnTo>
                    <a:pt x="15" y="74"/>
                  </a:lnTo>
                  <a:lnTo>
                    <a:pt x="15" y="74"/>
                  </a:lnTo>
                  <a:lnTo>
                    <a:pt x="12" y="70"/>
                  </a:lnTo>
                  <a:lnTo>
                    <a:pt x="8" y="67"/>
                  </a:lnTo>
                  <a:lnTo>
                    <a:pt x="8" y="63"/>
                  </a:lnTo>
                  <a:lnTo>
                    <a:pt x="8" y="59"/>
                  </a:lnTo>
                  <a:lnTo>
                    <a:pt x="4" y="56"/>
                  </a:lnTo>
                  <a:lnTo>
                    <a:pt x="4" y="52"/>
                  </a:lnTo>
                  <a:lnTo>
                    <a:pt x="4" y="52"/>
                  </a:lnTo>
                  <a:lnTo>
                    <a:pt x="0" y="45"/>
                  </a:lnTo>
                  <a:lnTo>
                    <a:pt x="0" y="45"/>
                  </a:lnTo>
                  <a:lnTo>
                    <a:pt x="4" y="45"/>
                  </a:lnTo>
                  <a:lnTo>
                    <a:pt x="8" y="45"/>
                  </a:lnTo>
                  <a:lnTo>
                    <a:pt x="8" y="33"/>
                  </a:lnTo>
                  <a:lnTo>
                    <a:pt x="8" y="30"/>
                  </a:lnTo>
                  <a:lnTo>
                    <a:pt x="8" y="33"/>
                  </a:lnTo>
                  <a:lnTo>
                    <a:pt x="15" y="30"/>
                  </a:lnTo>
                  <a:lnTo>
                    <a:pt x="12" y="30"/>
                  </a:lnTo>
                  <a:lnTo>
                    <a:pt x="8" y="26"/>
                  </a:lnTo>
                  <a:lnTo>
                    <a:pt x="12" y="26"/>
                  </a:lnTo>
                  <a:lnTo>
                    <a:pt x="12" y="22"/>
                  </a:lnTo>
                  <a:lnTo>
                    <a:pt x="15" y="22"/>
                  </a:lnTo>
                  <a:lnTo>
                    <a:pt x="15" y="19"/>
                  </a:lnTo>
                  <a:lnTo>
                    <a:pt x="19" y="19"/>
                  </a:lnTo>
                  <a:lnTo>
                    <a:pt x="19" y="22"/>
                  </a:lnTo>
                  <a:lnTo>
                    <a:pt x="41" y="22"/>
                  </a:lnTo>
                  <a:lnTo>
                    <a:pt x="41"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1" name="Freeform 135">
              <a:extLst>
                <a:ext uri="{FF2B5EF4-FFF2-40B4-BE49-F238E27FC236}">
                  <a16:creationId xmlns:a16="http://schemas.microsoft.com/office/drawing/2014/main" xmlns="" id="{BF42C001-06EC-402C-971F-D42CCBB1DFB5}"/>
                </a:ext>
              </a:extLst>
            </p:cNvPr>
            <p:cNvSpPr/>
            <p:nvPr/>
          </p:nvSpPr>
          <p:spPr bwMode="auto">
            <a:xfrm>
              <a:off x="5238548" y="4231258"/>
              <a:ext cx="59116" cy="31422"/>
            </a:xfrm>
            <a:custGeom>
              <a:avLst/>
              <a:gdLst>
                <a:gd name="T0" fmla="*/ 4 w 33"/>
                <a:gd name="T1" fmla="*/ 18 h 18"/>
                <a:gd name="T2" fmla="*/ 7 w 33"/>
                <a:gd name="T3" fmla="*/ 18 h 18"/>
                <a:gd name="T4" fmla="*/ 7 w 33"/>
                <a:gd name="T5" fmla="*/ 15 h 18"/>
                <a:gd name="T6" fmla="*/ 11 w 33"/>
                <a:gd name="T7" fmla="*/ 15 h 18"/>
                <a:gd name="T8" fmla="*/ 11 w 33"/>
                <a:gd name="T9" fmla="*/ 18 h 18"/>
                <a:gd name="T10" fmla="*/ 33 w 33"/>
                <a:gd name="T11" fmla="*/ 18 h 18"/>
                <a:gd name="T12" fmla="*/ 33 w 33"/>
                <a:gd name="T13" fmla="*/ 0 h 18"/>
                <a:gd name="T14" fmla="*/ 15 w 33"/>
                <a:gd name="T15" fmla="*/ 0 h 18"/>
                <a:gd name="T16" fmla="*/ 11 w 33"/>
                <a:gd name="T17" fmla="*/ 0 h 18"/>
                <a:gd name="T18" fmla="*/ 11 w 33"/>
                <a:gd name="T19" fmla="*/ 0 h 18"/>
                <a:gd name="T20" fmla="*/ 7 w 33"/>
                <a:gd name="T21" fmla="*/ 0 h 18"/>
                <a:gd name="T22" fmla="*/ 7 w 33"/>
                <a:gd name="T23" fmla="*/ 0 h 18"/>
                <a:gd name="T24" fmla="*/ 11 w 33"/>
                <a:gd name="T25" fmla="*/ 3 h 18"/>
                <a:gd name="T26" fmla="*/ 4 w 33"/>
                <a:gd name="T27" fmla="*/ 7 h 18"/>
                <a:gd name="T28" fmla="*/ 0 w 33"/>
                <a:gd name="T29" fmla="*/ 15 h 18"/>
                <a:gd name="T30" fmla="*/ 4 w 33"/>
                <a:gd name="T31" fmla="*/ 15 h 18"/>
                <a:gd name="T32" fmla="*/ 4 w 33"/>
                <a:gd name="T33"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3" h="18">
                  <a:moveTo>
                    <a:pt x="4" y="18"/>
                  </a:moveTo>
                  <a:lnTo>
                    <a:pt x="7" y="18"/>
                  </a:lnTo>
                  <a:lnTo>
                    <a:pt x="7" y="15"/>
                  </a:lnTo>
                  <a:lnTo>
                    <a:pt x="11" y="15"/>
                  </a:lnTo>
                  <a:lnTo>
                    <a:pt x="11" y="18"/>
                  </a:lnTo>
                  <a:lnTo>
                    <a:pt x="33" y="18"/>
                  </a:lnTo>
                  <a:lnTo>
                    <a:pt x="33" y="0"/>
                  </a:lnTo>
                  <a:lnTo>
                    <a:pt x="15" y="0"/>
                  </a:lnTo>
                  <a:lnTo>
                    <a:pt x="11" y="0"/>
                  </a:lnTo>
                  <a:lnTo>
                    <a:pt x="11" y="0"/>
                  </a:lnTo>
                  <a:lnTo>
                    <a:pt x="7" y="0"/>
                  </a:lnTo>
                  <a:lnTo>
                    <a:pt x="7" y="0"/>
                  </a:lnTo>
                  <a:lnTo>
                    <a:pt x="11" y="3"/>
                  </a:lnTo>
                  <a:lnTo>
                    <a:pt x="4" y="7"/>
                  </a:lnTo>
                  <a:lnTo>
                    <a:pt x="0" y="15"/>
                  </a:lnTo>
                  <a:lnTo>
                    <a:pt x="4" y="15"/>
                  </a:lnTo>
                  <a:lnTo>
                    <a:pt x="4"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2" name="Freeform 136">
              <a:extLst>
                <a:ext uri="{FF2B5EF4-FFF2-40B4-BE49-F238E27FC236}">
                  <a16:creationId xmlns:a16="http://schemas.microsoft.com/office/drawing/2014/main" xmlns="" id="{DABDC32E-9110-42F9-A815-FEE111A30C1B}"/>
                </a:ext>
              </a:extLst>
            </p:cNvPr>
            <p:cNvSpPr/>
            <p:nvPr/>
          </p:nvSpPr>
          <p:spPr bwMode="auto">
            <a:xfrm>
              <a:off x="5290500" y="4185868"/>
              <a:ext cx="225714" cy="232181"/>
            </a:xfrm>
            <a:custGeom>
              <a:avLst/>
              <a:gdLst>
                <a:gd name="T0" fmla="*/ 4 w 126"/>
                <a:gd name="T1" fmla="*/ 111 h 133"/>
                <a:gd name="T2" fmla="*/ 8 w 126"/>
                <a:gd name="T3" fmla="*/ 107 h 133"/>
                <a:gd name="T4" fmla="*/ 15 w 126"/>
                <a:gd name="T5" fmla="*/ 107 h 133"/>
                <a:gd name="T6" fmla="*/ 12 w 126"/>
                <a:gd name="T7" fmla="*/ 100 h 133"/>
                <a:gd name="T8" fmla="*/ 4 w 126"/>
                <a:gd name="T9" fmla="*/ 96 h 133"/>
                <a:gd name="T10" fmla="*/ 8 w 126"/>
                <a:gd name="T11" fmla="*/ 92 h 133"/>
                <a:gd name="T12" fmla="*/ 15 w 126"/>
                <a:gd name="T13" fmla="*/ 92 h 133"/>
                <a:gd name="T14" fmla="*/ 23 w 126"/>
                <a:gd name="T15" fmla="*/ 89 h 133"/>
                <a:gd name="T16" fmla="*/ 30 w 126"/>
                <a:gd name="T17" fmla="*/ 85 h 133"/>
                <a:gd name="T18" fmla="*/ 37 w 126"/>
                <a:gd name="T19" fmla="*/ 92 h 133"/>
                <a:gd name="T20" fmla="*/ 45 w 126"/>
                <a:gd name="T21" fmla="*/ 89 h 133"/>
                <a:gd name="T22" fmla="*/ 49 w 126"/>
                <a:gd name="T23" fmla="*/ 92 h 133"/>
                <a:gd name="T24" fmla="*/ 52 w 126"/>
                <a:gd name="T25" fmla="*/ 78 h 133"/>
                <a:gd name="T26" fmla="*/ 52 w 126"/>
                <a:gd name="T27" fmla="*/ 67 h 133"/>
                <a:gd name="T28" fmla="*/ 49 w 126"/>
                <a:gd name="T29" fmla="*/ 63 h 133"/>
                <a:gd name="T30" fmla="*/ 45 w 126"/>
                <a:gd name="T31" fmla="*/ 59 h 133"/>
                <a:gd name="T32" fmla="*/ 49 w 126"/>
                <a:gd name="T33" fmla="*/ 55 h 133"/>
                <a:gd name="T34" fmla="*/ 49 w 126"/>
                <a:gd name="T35" fmla="*/ 52 h 133"/>
                <a:gd name="T36" fmla="*/ 56 w 126"/>
                <a:gd name="T37" fmla="*/ 48 h 133"/>
                <a:gd name="T38" fmla="*/ 56 w 126"/>
                <a:gd name="T39" fmla="*/ 41 h 133"/>
                <a:gd name="T40" fmla="*/ 49 w 126"/>
                <a:gd name="T41" fmla="*/ 37 h 133"/>
                <a:gd name="T42" fmla="*/ 37 w 126"/>
                <a:gd name="T43" fmla="*/ 37 h 133"/>
                <a:gd name="T44" fmla="*/ 34 w 126"/>
                <a:gd name="T45" fmla="*/ 37 h 133"/>
                <a:gd name="T46" fmla="*/ 34 w 126"/>
                <a:gd name="T47" fmla="*/ 29 h 133"/>
                <a:gd name="T48" fmla="*/ 56 w 126"/>
                <a:gd name="T49" fmla="*/ 26 h 133"/>
                <a:gd name="T50" fmla="*/ 60 w 126"/>
                <a:gd name="T51" fmla="*/ 26 h 133"/>
                <a:gd name="T52" fmla="*/ 67 w 126"/>
                <a:gd name="T53" fmla="*/ 29 h 133"/>
                <a:gd name="T54" fmla="*/ 71 w 126"/>
                <a:gd name="T55" fmla="*/ 26 h 133"/>
                <a:gd name="T56" fmla="*/ 78 w 126"/>
                <a:gd name="T57" fmla="*/ 29 h 133"/>
                <a:gd name="T58" fmla="*/ 82 w 126"/>
                <a:gd name="T59" fmla="*/ 29 h 133"/>
                <a:gd name="T60" fmla="*/ 82 w 126"/>
                <a:gd name="T61" fmla="*/ 29 h 133"/>
                <a:gd name="T62" fmla="*/ 86 w 126"/>
                <a:gd name="T63" fmla="*/ 22 h 133"/>
                <a:gd name="T64" fmla="*/ 97 w 126"/>
                <a:gd name="T65" fmla="*/ 3 h 133"/>
                <a:gd name="T66" fmla="*/ 108 w 126"/>
                <a:gd name="T67" fmla="*/ 0 h 133"/>
                <a:gd name="T68" fmla="*/ 115 w 126"/>
                <a:gd name="T69" fmla="*/ 0 h 133"/>
                <a:gd name="T70" fmla="*/ 123 w 126"/>
                <a:gd name="T71" fmla="*/ 3 h 133"/>
                <a:gd name="T72" fmla="*/ 126 w 126"/>
                <a:gd name="T73" fmla="*/ 3 h 133"/>
                <a:gd name="T74" fmla="*/ 123 w 126"/>
                <a:gd name="T75" fmla="*/ 11 h 133"/>
                <a:gd name="T76" fmla="*/ 119 w 126"/>
                <a:gd name="T77" fmla="*/ 29 h 133"/>
                <a:gd name="T78" fmla="*/ 115 w 126"/>
                <a:gd name="T79" fmla="*/ 37 h 133"/>
                <a:gd name="T80" fmla="*/ 112 w 126"/>
                <a:gd name="T81" fmla="*/ 48 h 133"/>
                <a:gd name="T82" fmla="*/ 112 w 126"/>
                <a:gd name="T83" fmla="*/ 55 h 133"/>
                <a:gd name="T84" fmla="*/ 104 w 126"/>
                <a:gd name="T85" fmla="*/ 70 h 133"/>
                <a:gd name="T86" fmla="*/ 97 w 126"/>
                <a:gd name="T87" fmla="*/ 74 h 133"/>
                <a:gd name="T88" fmla="*/ 89 w 126"/>
                <a:gd name="T89" fmla="*/ 85 h 133"/>
                <a:gd name="T90" fmla="*/ 82 w 126"/>
                <a:gd name="T91" fmla="*/ 96 h 133"/>
                <a:gd name="T92" fmla="*/ 82 w 126"/>
                <a:gd name="T93" fmla="*/ 107 h 133"/>
                <a:gd name="T94" fmla="*/ 78 w 126"/>
                <a:gd name="T95" fmla="*/ 115 h 133"/>
                <a:gd name="T96" fmla="*/ 67 w 126"/>
                <a:gd name="T97" fmla="*/ 126 h 133"/>
                <a:gd name="T98" fmla="*/ 56 w 126"/>
                <a:gd name="T99" fmla="*/ 130 h 133"/>
                <a:gd name="T100" fmla="*/ 56 w 126"/>
                <a:gd name="T101" fmla="*/ 122 h 133"/>
                <a:gd name="T102" fmla="*/ 49 w 126"/>
                <a:gd name="T103" fmla="*/ 126 h 133"/>
                <a:gd name="T104" fmla="*/ 45 w 126"/>
                <a:gd name="T105" fmla="*/ 126 h 133"/>
                <a:gd name="T106" fmla="*/ 37 w 126"/>
                <a:gd name="T107" fmla="*/ 130 h 133"/>
                <a:gd name="T108" fmla="*/ 34 w 126"/>
                <a:gd name="T109" fmla="*/ 126 h 133"/>
                <a:gd name="T110" fmla="*/ 30 w 126"/>
                <a:gd name="T111" fmla="*/ 122 h 133"/>
                <a:gd name="T112" fmla="*/ 26 w 126"/>
                <a:gd name="T113" fmla="*/ 126 h 133"/>
                <a:gd name="T114" fmla="*/ 19 w 126"/>
                <a:gd name="T115" fmla="*/ 130 h 133"/>
                <a:gd name="T116" fmla="*/ 15 w 126"/>
                <a:gd name="T117" fmla="*/ 133 h 133"/>
                <a:gd name="T118" fmla="*/ 12 w 126"/>
                <a:gd name="T119" fmla="*/ 126 h 133"/>
                <a:gd name="T120" fmla="*/ 4 w 126"/>
                <a:gd name="T121" fmla="*/ 118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33">
                  <a:moveTo>
                    <a:pt x="0" y="115"/>
                  </a:moveTo>
                  <a:lnTo>
                    <a:pt x="4" y="111"/>
                  </a:lnTo>
                  <a:lnTo>
                    <a:pt x="4" y="111"/>
                  </a:lnTo>
                  <a:lnTo>
                    <a:pt x="4" y="111"/>
                  </a:lnTo>
                  <a:lnTo>
                    <a:pt x="8" y="111"/>
                  </a:lnTo>
                  <a:lnTo>
                    <a:pt x="8" y="107"/>
                  </a:lnTo>
                  <a:lnTo>
                    <a:pt x="12" y="107"/>
                  </a:lnTo>
                  <a:lnTo>
                    <a:pt x="15" y="111"/>
                  </a:lnTo>
                  <a:lnTo>
                    <a:pt x="15" y="107"/>
                  </a:lnTo>
                  <a:lnTo>
                    <a:pt x="15" y="100"/>
                  </a:lnTo>
                  <a:lnTo>
                    <a:pt x="12" y="100"/>
                  </a:lnTo>
                  <a:lnTo>
                    <a:pt x="12" y="100"/>
                  </a:lnTo>
                  <a:lnTo>
                    <a:pt x="8" y="100"/>
                  </a:lnTo>
                  <a:lnTo>
                    <a:pt x="4" y="100"/>
                  </a:lnTo>
                  <a:lnTo>
                    <a:pt x="4" y="96"/>
                  </a:lnTo>
                  <a:lnTo>
                    <a:pt x="4" y="96"/>
                  </a:lnTo>
                  <a:lnTo>
                    <a:pt x="8" y="92"/>
                  </a:lnTo>
                  <a:lnTo>
                    <a:pt x="8" y="92"/>
                  </a:lnTo>
                  <a:lnTo>
                    <a:pt x="12" y="96"/>
                  </a:lnTo>
                  <a:lnTo>
                    <a:pt x="15" y="92"/>
                  </a:lnTo>
                  <a:lnTo>
                    <a:pt x="15" y="92"/>
                  </a:lnTo>
                  <a:lnTo>
                    <a:pt x="19" y="92"/>
                  </a:lnTo>
                  <a:lnTo>
                    <a:pt x="23" y="92"/>
                  </a:lnTo>
                  <a:lnTo>
                    <a:pt x="23" y="89"/>
                  </a:lnTo>
                  <a:lnTo>
                    <a:pt x="23" y="85"/>
                  </a:lnTo>
                  <a:lnTo>
                    <a:pt x="26" y="85"/>
                  </a:lnTo>
                  <a:lnTo>
                    <a:pt x="30" y="85"/>
                  </a:lnTo>
                  <a:lnTo>
                    <a:pt x="30" y="89"/>
                  </a:lnTo>
                  <a:lnTo>
                    <a:pt x="34" y="92"/>
                  </a:lnTo>
                  <a:lnTo>
                    <a:pt x="37" y="92"/>
                  </a:lnTo>
                  <a:lnTo>
                    <a:pt x="37" y="92"/>
                  </a:lnTo>
                  <a:lnTo>
                    <a:pt x="41" y="89"/>
                  </a:lnTo>
                  <a:lnTo>
                    <a:pt x="45" y="89"/>
                  </a:lnTo>
                  <a:lnTo>
                    <a:pt x="49" y="92"/>
                  </a:lnTo>
                  <a:lnTo>
                    <a:pt x="49" y="92"/>
                  </a:lnTo>
                  <a:lnTo>
                    <a:pt x="49" y="92"/>
                  </a:lnTo>
                  <a:lnTo>
                    <a:pt x="52" y="92"/>
                  </a:lnTo>
                  <a:lnTo>
                    <a:pt x="49" y="89"/>
                  </a:lnTo>
                  <a:lnTo>
                    <a:pt x="52" y="78"/>
                  </a:lnTo>
                  <a:lnTo>
                    <a:pt x="56" y="70"/>
                  </a:lnTo>
                  <a:lnTo>
                    <a:pt x="56" y="67"/>
                  </a:lnTo>
                  <a:lnTo>
                    <a:pt x="52" y="67"/>
                  </a:lnTo>
                  <a:lnTo>
                    <a:pt x="52" y="67"/>
                  </a:lnTo>
                  <a:lnTo>
                    <a:pt x="52" y="63"/>
                  </a:lnTo>
                  <a:lnTo>
                    <a:pt x="49" y="63"/>
                  </a:lnTo>
                  <a:lnTo>
                    <a:pt x="49" y="63"/>
                  </a:lnTo>
                  <a:lnTo>
                    <a:pt x="49" y="59"/>
                  </a:lnTo>
                  <a:lnTo>
                    <a:pt x="45" y="59"/>
                  </a:lnTo>
                  <a:lnTo>
                    <a:pt x="45" y="59"/>
                  </a:lnTo>
                  <a:lnTo>
                    <a:pt x="49" y="55"/>
                  </a:lnTo>
                  <a:lnTo>
                    <a:pt x="49" y="55"/>
                  </a:lnTo>
                  <a:lnTo>
                    <a:pt x="49" y="55"/>
                  </a:lnTo>
                  <a:lnTo>
                    <a:pt x="49" y="55"/>
                  </a:lnTo>
                  <a:lnTo>
                    <a:pt x="49" y="52"/>
                  </a:lnTo>
                  <a:lnTo>
                    <a:pt x="49" y="52"/>
                  </a:lnTo>
                  <a:lnTo>
                    <a:pt x="52" y="48"/>
                  </a:lnTo>
                  <a:lnTo>
                    <a:pt x="56" y="48"/>
                  </a:lnTo>
                  <a:lnTo>
                    <a:pt x="56" y="44"/>
                  </a:lnTo>
                  <a:lnTo>
                    <a:pt x="56" y="44"/>
                  </a:lnTo>
                  <a:lnTo>
                    <a:pt x="56" y="41"/>
                  </a:lnTo>
                  <a:lnTo>
                    <a:pt x="56" y="37"/>
                  </a:lnTo>
                  <a:lnTo>
                    <a:pt x="52" y="37"/>
                  </a:lnTo>
                  <a:lnTo>
                    <a:pt x="49" y="37"/>
                  </a:lnTo>
                  <a:lnTo>
                    <a:pt x="45" y="37"/>
                  </a:lnTo>
                  <a:lnTo>
                    <a:pt x="41" y="37"/>
                  </a:lnTo>
                  <a:lnTo>
                    <a:pt x="37" y="37"/>
                  </a:lnTo>
                  <a:lnTo>
                    <a:pt x="37" y="41"/>
                  </a:lnTo>
                  <a:lnTo>
                    <a:pt x="34" y="37"/>
                  </a:lnTo>
                  <a:lnTo>
                    <a:pt x="34" y="37"/>
                  </a:lnTo>
                  <a:lnTo>
                    <a:pt x="34" y="33"/>
                  </a:lnTo>
                  <a:lnTo>
                    <a:pt x="34" y="29"/>
                  </a:lnTo>
                  <a:lnTo>
                    <a:pt x="34" y="29"/>
                  </a:lnTo>
                  <a:lnTo>
                    <a:pt x="34" y="26"/>
                  </a:lnTo>
                  <a:lnTo>
                    <a:pt x="56" y="26"/>
                  </a:lnTo>
                  <a:lnTo>
                    <a:pt x="56" y="26"/>
                  </a:lnTo>
                  <a:lnTo>
                    <a:pt x="60" y="26"/>
                  </a:lnTo>
                  <a:lnTo>
                    <a:pt x="60" y="26"/>
                  </a:lnTo>
                  <a:lnTo>
                    <a:pt x="60" y="26"/>
                  </a:lnTo>
                  <a:lnTo>
                    <a:pt x="63" y="26"/>
                  </a:lnTo>
                  <a:lnTo>
                    <a:pt x="63" y="26"/>
                  </a:lnTo>
                  <a:lnTo>
                    <a:pt x="67" y="29"/>
                  </a:lnTo>
                  <a:lnTo>
                    <a:pt x="67" y="29"/>
                  </a:lnTo>
                  <a:lnTo>
                    <a:pt x="67" y="26"/>
                  </a:lnTo>
                  <a:lnTo>
                    <a:pt x="71" y="26"/>
                  </a:lnTo>
                  <a:lnTo>
                    <a:pt x="71" y="29"/>
                  </a:lnTo>
                  <a:lnTo>
                    <a:pt x="74" y="29"/>
                  </a:lnTo>
                  <a:lnTo>
                    <a:pt x="78" y="29"/>
                  </a:lnTo>
                  <a:lnTo>
                    <a:pt x="78" y="29"/>
                  </a:lnTo>
                  <a:lnTo>
                    <a:pt x="78" y="29"/>
                  </a:lnTo>
                  <a:lnTo>
                    <a:pt x="82" y="29"/>
                  </a:lnTo>
                  <a:lnTo>
                    <a:pt x="82" y="29"/>
                  </a:lnTo>
                  <a:lnTo>
                    <a:pt x="82" y="29"/>
                  </a:lnTo>
                  <a:lnTo>
                    <a:pt x="82" y="29"/>
                  </a:lnTo>
                  <a:lnTo>
                    <a:pt x="82" y="26"/>
                  </a:lnTo>
                  <a:lnTo>
                    <a:pt x="82" y="26"/>
                  </a:lnTo>
                  <a:lnTo>
                    <a:pt x="86" y="22"/>
                  </a:lnTo>
                  <a:lnTo>
                    <a:pt x="86" y="18"/>
                  </a:lnTo>
                  <a:lnTo>
                    <a:pt x="93" y="7"/>
                  </a:lnTo>
                  <a:lnTo>
                    <a:pt x="97" y="3"/>
                  </a:lnTo>
                  <a:lnTo>
                    <a:pt x="100" y="3"/>
                  </a:lnTo>
                  <a:lnTo>
                    <a:pt x="100" y="3"/>
                  </a:lnTo>
                  <a:lnTo>
                    <a:pt x="108" y="0"/>
                  </a:lnTo>
                  <a:lnTo>
                    <a:pt x="112" y="0"/>
                  </a:lnTo>
                  <a:lnTo>
                    <a:pt x="112" y="0"/>
                  </a:lnTo>
                  <a:lnTo>
                    <a:pt x="115" y="0"/>
                  </a:lnTo>
                  <a:lnTo>
                    <a:pt x="119" y="0"/>
                  </a:lnTo>
                  <a:lnTo>
                    <a:pt x="119" y="0"/>
                  </a:lnTo>
                  <a:lnTo>
                    <a:pt x="123" y="3"/>
                  </a:lnTo>
                  <a:lnTo>
                    <a:pt x="123" y="0"/>
                  </a:lnTo>
                  <a:lnTo>
                    <a:pt x="126" y="0"/>
                  </a:lnTo>
                  <a:lnTo>
                    <a:pt x="126" y="3"/>
                  </a:lnTo>
                  <a:lnTo>
                    <a:pt x="126" y="3"/>
                  </a:lnTo>
                  <a:lnTo>
                    <a:pt x="126" y="11"/>
                  </a:lnTo>
                  <a:lnTo>
                    <a:pt x="123" y="11"/>
                  </a:lnTo>
                  <a:lnTo>
                    <a:pt x="123" y="15"/>
                  </a:lnTo>
                  <a:lnTo>
                    <a:pt x="115" y="22"/>
                  </a:lnTo>
                  <a:lnTo>
                    <a:pt x="119" y="29"/>
                  </a:lnTo>
                  <a:lnTo>
                    <a:pt x="115" y="33"/>
                  </a:lnTo>
                  <a:lnTo>
                    <a:pt x="115" y="33"/>
                  </a:lnTo>
                  <a:lnTo>
                    <a:pt x="115" y="37"/>
                  </a:lnTo>
                  <a:lnTo>
                    <a:pt x="112" y="41"/>
                  </a:lnTo>
                  <a:lnTo>
                    <a:pt x="115" y="44"/>
                  </a:lnTo>
                  <a:lnTo>
                    <a:pt x="112" y="48"/>
                  </a:lnTo>
                  <a:lnTo>
                    <a:pt x="115" y="48"/>
                  </a:lnTo>
                  <a:lnTo>
                    <a:pt x="112" y="52"/>
                  </a:lnTo>
                  <a:lnTo>
                    <a:pt x="112" y="55"/>
                  </a:lnTo>
                  <a:lnTo>
                    <a:pt x="108" y="59"/>
                  </a:lnTo>
                  <a:lnTo>
                    <a:pt x="108" y="63"/>
                  </a:lnTo>
                  <a:lnTo>
                    <a:pt x="104" y="70"/>
                  </a:lnTo>
                  <a:lnTo>
                    <a:pt x="100" y="74"/>
                  </a:lnTo>
                  <a:lnTo>
                    <a:pt x="97" y="74"/>
                  </a:lnTo>
                  <a:lnTo>
                    <a:pt x="97" y="74"/>
                  </a:lnTo>
                  <a:lnTo>
                    <a:pt x="93" y="78"/>
                  </a:lnTo>
                  <a:lnTo>
                    <a:pt x="89" y="81"/>
                  </a:lnTo>
                  <a:lnTo>
                    <a:pt x="89" y="85"/>
                  </a:lnTo>
                  <a:lnTo>
                    <a:pt x="86" y="89"/>
                  </a:lnTo>
                  <a:lnTo>
                    <a:pt x="82" y="92"/>
                  </a:lnTo>
                  <a:lnTo>
                    <a:pt x="82" y="96"/>
                  </a:lnTo>
                  <a:lnTo>
                    <a:pt x="82" y="96"/>
                  </a:lnTo>
                  <a:lnTo>
                    <a:pt x="82" y="104"/>
                  </a:lnTo>
                  <a:lnTo>
                    <a:pt x="82" y="107"/>
                  </a:lnTo>
                  <a:lnTo>
                    <a:pt x="82" y="111"/>
                  </a:lnTo>
                  <a:lnTo>
                    <a:pt x="78" y="115"/>
                  </a:lnTo>
                  <a:lnTo>
                    <a:pt x="78" y="115"/>
                  </a:lnTo>
                  <a:lnTo>
                    <a:pt x="74" y="118"/>
                  </a:lnTo>
                  <a:lnTo>
                    <a:pt x="74" y="118"/>
                  </a:lnTo>
                  <a:lnTo>
                    <a:pt x="67" y="126"/>
                  </a:lnTo>
                  <a:lnTo>
                    <a:pt x="63" y="130"/>
                  </a:lnTo>
                  <a:lnTo>
                    <a:pt x="60" y="130"/>
                  </a:lnTo>
                  <a:lnTo>
                    <a:pt x="56" y="130"/>
                  </a:lnTo>
                  <a:lnTo>
                    <a:pt x="56" y="126"/>
                  </a:lnTo>
                  <a:lnTo>
                    <a:pt x="52" y="126"/>
                  </a:lnTo>
                  <a:lnTo>
                    <a:pt x="56" y="122"/>
                  </a:lnTo>
                  <a:lnTo>
                    <a:pt x="56" y="122"/>
                  </a:lnTo>
                  <a:lnTo>
                    <a:pt x="52" y="122"/>
                  </a:lnTo>
                  <a:lnTo>
                    <a:pt x="49" y="126"/>
                  </a:lnTo>
                  <a:lnTo>
                    <a:pt x="45" y="126"/>
                  </a:lnTo>
                  <a:lnTo>
                    <a:pt x="45" y="126"/>
                  </a:lnTo>
                  <a:lnTo>
                    <a:pt x="45" y="126"/>
                  </a:lnTo>
                  <a:lnTo>
                    <a:pt x="41" y="130"/>
                  </a:lnTo>
                  <a:lnTo>
                    <a:pt x="37" y="130"/>
                  </a:lnTo>
                  <a:lnTo>
                    <a:pt x="37" y="130"/>
                  </a:lnTo>
                  <a:lnTo>
                    <a:pt x="37" y="126"/>
                  </a:lnTo>
                  <a:lnTo>
                    <a:pt x="34" y="126"/>
                  </a:lnTo>
                  <a:lnTo>
                    <a:pt x="34" y="126"/>
                  </a:lnTo>
                  <a:lnTo>
                    <a:pt x="34" y="130"/>
                  </a:lnTo>
                  <a:lnTo>
                    <a:pt x="34" y="126"/>
                  </a:lnTo>
                  <a:lnTo>
                    <a:pt x="30" y="122"/>
                  </a:lnTo>
                  <a:lnTo>
                    <a:pt x="30" y="122"/>
                  </a:lnTo>
                  <a:lnTo>
                    <a:pt x="26" y="122"/>
                  </a:lnTo>
                  <a:lnTo>
                    <a:pt x="26" y="126"/>
                  </a:lnTo>
                  <a:lnTo>
                    <a:pt x="23" y="126"/>
                  </a:lnTo>
                  <a:lnTo>
                    <a:pt x="23" y="126"/>
                  </a:lnTo>
                  <a:lnTo>
                    <a:pt x="19" y="130"/>
                  </a:lnTo>
                  <a:lnTo>
                    <a:pt x="19" y="130"/>
                  </a:lnTo>
                  <a:lnTo>
                    <a:pt x="15" y="133"/>
                  </a:lnTo>
                  <a:lnTo>
                    <a:pt x="15" y="133"/>
                  </a:lnTo>
                  <a:lnTo>
                    <a:pt x="12" y="130"/>
                  </a:lnTo>
                  <a:lnTo>
                    <a:pt x="12" y="130"/>
                  </a:lnTo>
                  <a:lnTo>
                    <a:pt x="12" y="126"/>
                  </a:lnTo>
                  <a:lnTo>
                    <a:pt x="12" y="122"/>
                  </a:lnTo>
                  <a:lnTo>
                    <a:pt x="4" y="118"/>
                  </a:lnTo>
                  <a:lnTo>
                    <a:pt x="4" y="118"/>
                  </a:lnTo>
                  <a:lnTo>
                    <a:pt x="0" y="1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3" name="Freeform 137">
              <a:extLst>
                <a:ext uri="{FF2B5EF4-FFF2-40B4-BE49-F238E27FC236}">
                  <a16:creationId xmlns:a16="http://schemas.microsoft.com/office/drawing/2014/main" xmlns="" id="{19D983A0-D2A8-442C-966A-75D75CEB55B7}"/>
                </a:ext>
              </a:extLst>
            </p:cNvPr>
            <p:cNvSpPr/>
            <p:nvPr/>
          </p:nvSpPr>
          <p:spPr bwMode="auto">
            <a:xfrm>
              <a:off x="5317371" y="4398846"/>
              <a:ext cx="34036" cy="38406"/>
            </a:xfrm>
            <a:custGeom>
              <a:avLst/>
              <a:gdLst>
                <a:gd name="T0" fmla="*/ 19 w 19"/>
                <a:gd name="T1" fmla="*/ 8 h 22"/>
                <a:gd name="T2" fmla="*/ 19 w 19"/>
                <a:gd name="T3" fmla="*/ 4 h 22"/>
                <a:gd name="T4" fmla="*/ 15 w 19"/>
                <a:gd name="T5" fmla="*/ 0 h 22"/>
                <a:gd name="T6" fmla="*/ 15 w 19"/>
                <a:gd name="T7" fmla="*/ 0 h 22"/>
                <a:gd name="T8" fmla="*/ 11 w 19"/>
                <a:gd name="T9" fmla="*/ 0 h 22"/>
                <a:gd name="T10" fmla="*/ 11 w 19"/>
                <a:gd name="T11" fmla="*/ 4 h 22"/>
                <a:gd name="T12" fmla="*/ 8 w 19"/>
                <a:gd name="T13" fmla="*/ 4 h 22"/>
                <a:gd name="T14" fmla="*/ 8 w 19"/>
                <a:gd name="T15" fmla="*/ 4 h 22"/>
                <a:gd name="T16" fmla="*/ 4 w 19"/>
                <a:gd name="T17" fmla="*/ 8 h 22"/>
                <a:gd name="T18" fmla="*/ 4 w 19"/>
                <a:gd name="T19" fmla="*/ 8 h 22"/>
                <a:gd name="T20" fmla="*/ 0 w 19"/>
                <a:gd name="T21" fmla="*/ 11 h 22"/>
                <a:gd name="T22" fmla="*/ 0 w 19"/>
                <a:gd name="T23" fmla="*/ 11 h 22"/>
                <a:gd name="T24" fmla="*/ 0 w 19"/>
                <a:gd name="T25" fmla="*/ 11 h 22"/>
                <a:gd name="T26" fmla="*/ 4 w 19"/>
                <a:gd name="T27" fmla="*/ 19 h 22"/>
                <a:gd name="T28" fmla="*/ 0 w 19"/>
                <a:gd name="T29" fmla="*/ 19 h 22"/>
                <a:gd name="T30" fmla="*/ 0 w 19"/>
                <a:gd name="T31" fmla="*/ 22 h 22"/>
                <a:gd name="T32" fmla="*/ 4 w 19"/>
                <a:gd name="T33" fmla="*/ 19 h 22"/>
                <a:gd name="T34" fmla="*/ 8 w 19"/>
                <a:gd name="T35" fmla="*/ 19 h 22"/>
                <a:gd name="T36" fmla="*/ 11 w 19"/>
                <a:gd name="T37" fmla="*/ 19 h 22"/>
                <a:gd name="T38" fmla="*/ 8 w 19"/>
                <a:gd name="T39" fmla="*/ 11 h 22"/>
                <a:gd name="T40" fmla="*/ 11 w 19"/>
                <a:gd name="T41" fmla="*/ 11 h 22"/>
                <a:gd name="T42" fmla="*/ 15 w 19"/>
                <a:gd name="T43" fmla="*/ 8 h 22"/>
                <a:gd name="T44" fmla="*/ 19 w 19"/>
                <a:gd name="T45" fmla="*/ 8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9" h="22">
                  <a:moveTo>
                    <a:pt x="19" y="8"/>
                  </a:moveTo>
                  <a:lnTo>
                    <a:pt x="19" y="4"/>
                  </a:lnTo>
                  <a:lnTo>
                    <a:pt x="15" y="0"/>
                  </a:lnTo>
                  <a:lnTo>
                    <a:pt x="15" y="0"/>
                  </a:lnTo>
                  <a:lnTo>
                    <a:pt x="11" y="0"/>
                  </a:lnTo>
                  <a:lnTo>
                    <a:pt x="11" y="4"/>
                  </a:lnTo>
                  <a:lnTo>
                    <a:pt x="8" y="4"/>
                  </a:lnTo>
                  <a:lnTo>
                    <a:pt x="8" y="4"/>
                  </a:lnTo>
                  <a:lnTo>
                    <a:pt x="4" y="8"/>
                  </a:lnTo>
                  <a:lnTo>
                    <a:pt x="4" y="8"/>
                  </a:lnTo>
                  <a:lnTo>
                    <a:pt x="0" y="11"/>
                  </a:lnTo>
                  <a:lnTo>
                    <a:pt x="0" y="11"/>
                  </a:lnTo>
                  <a:lnTo>
                    <a:pt x="0" y="11"/>
                  </a:lnTo>
                  <a:lnTo>
                    <a:pt x="4" y="19"/>
                  </a:lnTo>
                  <a:lnTo>
                    <a:pt x="0" y="19"/>
                  </a:lnTo>
                  <a:lnTo>
                    <a:pt x="0" y="22"/>
                  </a:lnTo>
                  <a:lnTo>
                    <a:pt x="4" y="19"/>
                  </a:lnTo>
                  <a:lnTo>
                    <a:pt x="8" y="19"/>
                  </a:lnTo>
                  <a:lnTo>
                    <a:pt x="11" y="19"/>
                  </a:lnTo>
                  <a:lnTo>
                    <a:pt x="8" y="11"/>
                  </a:lnTo>
                  <a:lnTo>
                    <a:pt x="11" y="11"/>
                  </a:lnTo>
                  <a:lnTo>
                    <a:pt x="15" y="8"/>
                  </a:lnTo>
                  <a:lnTo>
                    <a:pt x="19" y="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4" name="Freeform 138">
              <a:extLst>
                <a:ext uri="{FF2B5EF4-FFF2-40B4-BE49-F238E27FC236}">
                  <a16:creationId xmlns:a16="http://schemas.microsoft.com/office/drawing/2014/main" xmlns="" id="{98B20BF2-A4B0-44D7-A8DE-F92F559FF899}"/>
                </a:ext>
              </a:extLst>
            </p:cNvPr>
            <p:cNvSpPr/>
            <p:nvPr/>
          </p:nvSpPr>
          <p:spPr bwMode="auto">
            <a:xfrm>
              <a:off x="5827913" y="4308069"/>
              <a:ext cx="331406" cy="298518"/>
            </a:xfrm>
            <a:custGeom>
              <a:avLst/>
              <a:gdLst>
                <a:gd name="T0" fmla="*/ 23 w 185"/>
                <a:gd name="T1" fmla="*/ 4 h 171"/>
                <a:gd name="T2" fmla="*/ 78 w 185"/>
                <a:gd name="T3" fmla="*/ 0 h 171"/>
                <a:gd name="T4" fmla="*/ 141 w 185"/>
                <a:gd name="T5" fmla="*/ 37 h 171"/>
                <a:gd name="T6" fmla="*/ 163 w 185"/>
                <a:gd name="T7" fmla="*/ 56 h 171"/>
                <a:gd name="T8" fmla="*/ 163 w 185"/>
                <a:gd name="T9" fmla="*/ 60 h 171"/>
                <a:gd name="T10" fmla="*/ 156 w 185"/>
                <a:gd name="T11" fmla="*/ 74 h 171"/>
                <a:gd name="T12" fmla="*/ 163 w 185"/>
                <a:gd name="T13" fmla="*/ 86 h 171"/>
                <a:gd name="T14" fmla="*/ 167 w 185"/>
                <a:gd name="T15" fmla="*/ 93 h 171"/>
                <a:gd name="T16" fmla="*/ 163 w 185"/>
                <a:gd name="T17" fmla="*/ 97 h 171"/>
                <a:gd name="T18" fmla="*/ 167 w 185"/>
                <a:gd name="T19" fmla="*/ 108 h 171"/>
                <a:gd name="T20" fmla="*/ 167 w 185"/>
                <a:gd name="T21" fmla="*/ 119 h 171"/>
                <a:gd name="T22" fmla="*/ 167 w 185"/>
                <a:gd name="T23" fmla="*/ 123 h 171"/>
                <a:gd name="T24" fmla="*/ 171 w 185"/>
                <a:gd name="T25" fmla="*/ 126 h 171"/>
                <a:gd name="T26" fmla="*/ 174 w 185"/>
                <a:gd name="T27" fmla="*/ 141 h 171"/>
                <a:gd name="T28" fmla="*/ 185 w 185"/>
                <a:gd name="T29" fmla="*/ 145 h 171"/>
                <a:gd name="T30" fmla="*/ 182 w 185"/>
                <a:gd name="T31" fmla="*/ 145 h 171"/>
                <a:gd name="T32" fmla="*/ 174 w 185"/>
                <a:gd name="T33" fmla="*/ 149 h 171"/>
                <a:gd name="T34" fmla="*/ 167 w 185"/>
                <a:gd name="T35" fmla="*/ 152 h 171"/>
                <a:gd name="T36" fmla="*/ 160 w 185"/>
                <a:gd name="T37" fmla="*/ 152 h 171"/>
                <a:gd name="T38" fmla="*/ 148 w 185"/>
                <a:gd name="T39" fmla="*/ 156 h 171"/>
                <a:gd name="T40" fmla="*/ 141 w 185"/>
                <a:gd name="T41" fmla="*/ 156 h 171"/>
                <a:gd name="T42" fmla="*/ 141 w 185"/>
                <a:gd name="T43" fmla="*/ 160 h 171"/>
                <a:gd name="T44" fmla="*/ 130 w 185"/>
                <a:gd name="T45" fmla="*/ 160 h 171"/>
                <a:gd name="T46" fmla="*/ 126 w 185"/>
                <a:gd name="T47" fmla="*/ 160 h 171"/>
                <a:gd name="T48" fmla="*/ 119 w 185"/>
                <a:gd name="T49" fmla="*/ 163 h 171"/>
                <a:gd name="T50" fmla="*/ 111 w 185"/>
                <a:gd name="T51" fmla="*/ 160 h 171"/>
                <a:gd name="T52" fmla="*/ 108 w 185"/>
                <a:gd name="T53" fmla="*/ 160 h 171"/>
                <a:gd name="T54" fmla="*/ 104 w 185"/>
                <a:gd name="T55" fmla="*/ 160 h 171"/>
                <a:gd name="T56" fmla="*/ 82 w 185"/>
                <a:gd name="T57" fmla="*/ 171 h 171"/>
                <a:gd name="T58" fmla="*/ 74 w 185"/>
                <a:gd name="T59" fmla="*/ 134 h 171"/>
                <a:gd name="T60" fmla="*/ 71 w 185"/>
                <a:gd name="T61" fmla="*/ 130 h 171"/>
                <a:gd name="T62" fmla="*/ 67 w 185"/>
                <a:gd name="T63" fmla="*/ 130 h 171"/>
                <a:gd name="T64" fmla="*/ 63 w 185"/>
                <a:gd name="T65" fmla="*/ 130 h 171"/>
                <a:gd name="T66" fmla="*/ 60 w 185"/>
                <a:gd name="T67" fmla="*/ 126 h 171"/>
                <a:gd name="T68" fmla="*/ 56 w 185"/>
                <a:gd name="T69" fmla="*/ 123 h 171"/>
                <a:gd name="T70" fmla="*/ 52 w 185"/>
                <a:gd name="T71" fmla="*/ 119 h 171"/>
                <a:gd name="T72" fmla="*/ 37 w 185"/>
                <a:gd name="T73" fmla="*/ 119 h 171"/>
                <a:gd name="T74" fmla="*/ 34 w 185"/>
                <a:gd name="T75" fmla="*/ 112 h 171"/>
                <a:gd name="T76" fmla="*/ 26 w 185"/>
                <a:gd name="T77" fmla="*/ 112 h 171"/>
                <a:gd name="T78" fmla="*/ 8 w 185"/>
                <a:gd name="T79" fmla="*/ 86 h 171"/>
                <a:gd name="T80" fmla="*/ 8 w 185"/>
                <a:gd name="T81" fmla="*/ 52 h 171"/>
                <a:gd name="T82" fmla="*/ 23 w 185"/>
                <a:gd name="T83" fmla="*/ 45 h 171"/>
                <a:gd name="T84" fmla="*/ 26 w 185"/>
                <a:gd name="T85" fmla="*/ 37 h 171"/>
                <a:gd name="T86" fmla="*/ 26 w 185"/>
                <a:gd name="T87" fmla="*/ 34 h 171"/>
                <a:gd name="T88" fmla="*/ 23 w 185"/>
                <a:gd name="T89" fmla="*/ 26 h 171"/>
                <a:gd name="T90" fmla="*/ 23 w 185"/>
                <a:gd name="T91" fmla="*/ 26 h 171"/>
                <a:gd name="T92" fmla="*/ 26 w 185"/>
                <a:gd name="T93" fmla="*/ 22 h 171"/>
                <a:gd name="T94" fmla="*/ 26 w 185"/>
                <a:gd name="T95" fmla="*/ 15 h 171"/>
                <a:gd name="T96" fmla="*/ 26 w 185"/>
                <a:gd name="T97" fmla="*/ 8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85" h="171">
                  <a:moveTo>
                    <a:pt x="23" y="4"/>
                  </a:moveTo>
                  <a:lnTo>
                    <a:pt x="23" y="4"/>
                  </a:lnTo>
                  <a:lnTo>
                    <a:pt x="23" y="4"/>
                  </a:lnTo>
                  <a:lnTo>
                    <a:pt x="26" y="0"/>
                  </a:lnTo>
                  <a:lnTo>
                    <a:pt x="45" y="0"/>
                  </a:lnTo>
                  <a:lnTo>
                    <a:pt x="78" y="0"/>
                  </a:lnTo>
                  <a:lnTo>
                    <a:pt x="137" y="34"/>
                  </a:lnTo>
                  <a:lnTo>
                    <a:pt x="141" y="37"/>
                  </a:lnTo>
                  <a:lnTo>
                    <a:pt x="141" y="37"/>
                  </a:lnTo>
                  <a:lnTo>
                    <a:pt x="141" y="41"/>
                  </a:lnTo>
                  <a:lnTo>
                    <a:pt x="145" y="41"/>
                  </a:lnTo>
                  <a:lnTo>
                    <a:pt x="163" y="56"/>
                  </a:lnTo>
                  <a:lnTo>
                    <a:pt x="163" y="56"/>
                  </a:lnTo>
                  <a:lnTo>
                    <a:pt x="163" y="56"/>
                  </a:lnTo>
                  <a:lnTo>
                    <a:pt x="163" y="60"/>
                  </a:lnTo>
                  <a:lnTo>
                    <a:pt x="163" y="60"/>
                  </a:lnTo>
                  <a:lnTo>
                    <a:pt x="160" y="71"/>
                  </a:lnTo>
                  <a:lnTo>
                    <a:pt x="156" y="74"/>
                  </a:lnTo>
                  <a:lnTo>
                    <a:pt x="156" y="78"/>
                  </a:lnTo>
                  <a:lnTo>
                    <a:pt x="163" y="82"/>
                  </a:lnTo>
                  <a:lnTo>
                    <a:pt x="163" y="86"/>
                  </a:lnTo>
                  <a:lnTo>
                    <a:pt x="167" y="86"/>
                  </a:lnTo>
                  <a:lnTo>
                    <a:pt x="171" y="93"/>
                  </a:lnTo>
                  <a:lnTo>
                    <a:pt x="167" y="93"/>
                  </a:lnTo>
                  <a:lnTo>
                    <a:pt x="167" y="93"/>
                  </a:lnTo>
                  <a:lnTo>
                    <a:pt x="163" y="93"/>
                  </a:lnTo>
                  <a:lnTo>
                    <a:pt x="163" y="97"/>
                  </a:lnTo>
                  <a:lnTo>
                    <a:pt x="163" y="104"/>
                  </a:lnTo>
                  <a:lnTo>
                    <a:pt x="167" y="104"/>
                  </a:lnTo>
                  <a:lnTo>
                    <a:pt x="167" y="108"/>
                  </a:lnTo>
                  <a:lnTo>
                    <a:pt x="163" y="112"/>
                  </a:lnTo>
                  <a:lnTo>
                    <a:pt x="163" y="115"/>
                  </a:lnTo>
                  <a:lnTo>
                    <a:pt x="167" y="119"/>
                  </a:lnTo>
                  <a:lnTo>
                    <a:pt x="167" y="119"/>
                  </a:lnTo>
                  <a:lnTo>
                    <a:pt x="167" y="119"/>
                  </a:lnTo>
                  <a:lnTo>
                    <a:pt x="167" y="123"/>
                  </a:lnTo>
                  <a:lnTo>
                    <a:pt x="171" y="123"/>
                  </a:lnTo>
                  <a:lnTo>
                    <a:pt x="167" y="126"/>
                  </a:lnTo>
                  <a:lnTo>
                    <a:pt x="171" y="126"/>
                  </a:lnTo>
                  <a:lnTo>
                    <a:pt x="171" y="134"/>
                  </a:lnTo>
                  <a:lnTo>
                    <a:pt x="171" y="134"/>
                  </a:lnTo>
                  <a:lnTo>
                    <a:pt x="174" y="141"/>
                  </a:lnTo>
                  <a:lnTo>
                    <a:pt x="182" y="141"/>
                  </a:lnTo>
                  <a:lnTo>
                    <a:pt x="185" y="141"/>
                  </a:lnTo>
                  <a:lnTo>
                    <a:pt x="185" y="145"/>
                  </a:lnTo>
                  <a:lnTo>
                    <a:pt x="185" y="145"/>
                  </a:lnTo>
                  <a:lnTo>
                    <a:pt x="185" y="145"/>
                  </a:lnTo>
                  <a:lnTo>
                    <a:pt x="182" y="145"/>
                  </a:lnTo>
                  <a:lnTo>
                    <a:pt x="178" y="145"/>
                  </a:lnTo>
                  <a:lnTo>
                    <a:pt x="178" y="149"/>
                  </a:lnTo>
                  <a:lnTo>
                    <a:pt x="174" y="149"/>
                  </a:lnTo>
                  <a:lnTo>
                    <a:pt x="171" y="149"/>
                  </a:lnTo>
                  <a:lnTo>
                    <a:pt x="171" y="152"/>
                  </a:lnTo>
                  <a:lnTo>
                    <a:pt x="167" y="152"/>
                  </a:lnTo>
                  <a:lnTo>
                    <a:pt x="163" y="152"/>
                  </a:lnTo>
                  <a:lnTo>
                    <a:pt x="163" y="156"/>
                  </a:lnTo>
                  <a:lnTo>
                    <a:pt x="160" y="152"/>
                  </a:lnTo>
                  <a:lnTo>
                    <a:pt x="152" y="156"/>
                  </a:lnTo>
                  <a:lnTo>
                    <a:pt x="152" y="156"/>
                  </a:lnTo>
                  <a:lnTo>
                    <a:pt x="148" y="156"/>
                  </a:lnTo>
                  <a:lnTo>
                    <a:pt x="145" y="156"/>
                  </a:lnTo>
                  <a:lnTo>
                    <a:pt x="145" y="156"/>
                  </a:lnTo>
                  <a:lnTo>
                    <a:pt x="141" y="156"/>
                  </a:lnTo>
                  <a:lnTo>
                    <a:pt x="141" y="156"/>
                  </a:lnTo>
                  <a:lnTo>
                    <a:pt x="141" y="160"/>
                  </a:lnTo>
                  <a:lnTo>
                    <a:pt x="141" y="160"/>
                  </a:lnTo>
                  <a:lnTo>
                    <a:pt x="134" y="160"/>
                  </a:lnTo>
                  <a:lnTo>
                    <a:pt x="130" y="163"/>
                  </a:lnTo>
                  <a:lnTo>
                    <a:pt x="130" y="160"/>
                  </a:lnTo>
                  <a:lnTo>
                    <a:pt x="126" y="160"/>
                  </a:lnTo>
                  <a:lnTo>
                    <a:pt x="126" y="160"/>
                  </a:lnTo>
                  <a:lnTo>
                    <a:pt x="126" y="160"/>
                  </a:lnTo>
                  <a:lnTo>
                    <a:pt x="123" y="160"/>
                  </a:lnTo>
                  <a:lnTo>
                    <a:pt x="123" y="160"/>
                  </a:lnTo>
                  <a:lnTo>
                    <a:pt x="119" y="163"/>
                  </a:lnTo>
                  <a:lnTo>
                    <a:pt x="115" y="163"/>
                  </a:lnTo>
                  <a:lnTo>
                    <a:pt x="115" y="163"/>
                  </a:lnTo>
                  <a:lnTo>
                    <a:pt x="111" y="160"/>
                  </a:lnTo>
                  <a:lnTo>
                    <a:pt x="111" y="160"/>
                  </a:lnTo>
                  <a:lnTo>
                    <a:pt x="108" y="160"/>
                  </a:lnTo>
                  <a:lnTo>
                    <a:pt x="108" y="160"/>
                  </a:lnTo>
                  <a:lnTo>
                    <a:pt x="108" y="156"/>
                  </a:lnTo>
                  <a:lnTo>
                    <a:pt x="104" y="156"/>
                  </a:lnTo>
                  <a:lnTo>
                    <a:pt x="104" y="160"/>
                  </a:lnTo>
                  <a:lnTo>
                    <a:pt x="100" y="160"/>
                  </a:lnTo>
                  <a:lnTo>
                    <a:pt x="86" y="160"/>
                  </a:lnTo>
                  <a:lnTo>
                    <a:pt x="82" y="171"/>
                  </a:lnTo>
                  <a:lnTo>
                    <a:pt x="82" y="145"/>
                  </a:lnTo>
                  <a:lnTo>
                    <a:pt x="82" y="141"/>
                  </a:lnTo>
                  <a:lnTo>
                    <a:pt x="74" y="134"/>
                  </a:lnTo>
                  <a:lnTo>
                    <a:pt x="74" y="134"/>
                  </a:lnTo>
                  <a:lnTo>
                    <a:pt x="71" y="130"/>
                  </a:lnTo>
                  <a:lnTo>
                    <a:pt x="71" y="130"/>
                  </a:lnTo>
                  <a:lnTo>
                    <a:pt x="71" y="130"/>
                  </a:lnTo>
                  <a:lnTo>
                    <a:pt x="71" y="130"/>
                  </a:lnTo>
                  <a:lnTo>
                    <a:pt x="67" y="130"/>
                  </a:lnTo>
                  <a:lnTo>
                    <a:pt x="67" y="130"/>
                  </a:lnTo>
                  <a:lnTo>
                    <a:pt x="67" y="130"/>
                  </a:lnTo>
                  <a:lnTo>
                    <a:pt x="63" y="130"/>
                  </a:lnTo>
                  <a:lnTo>
                    <a:pt x="63" y="126"/>
                  </a:lnTo>
                  <a:lnTo>
                    <a:pt x="60" y="126"/>
                  </a:lnTo>
                  <a:lnTo>
                    <a:pt x="60" y="126"/>
                  </a:lnTo>
                  <a:lnTo>
                    <a:pt x="60" y="126"/>
                  </a:lnTo>
                  <a:lnTo>
                    <a:pt x="60" y="126"/>
                  </a:lnTo>
                  <a:lnTo>
                    <a:pt x="56" y="123"/>
                  </a:lnTo>
                  <a:lnTo>
                    <a:pt x="56" y="123"/>
                  </a:lnTo>
                  <a:lnTo>
                    <a:pt x="52" y="123"/>
                  </a:lnTo>
                  <a:lnTo>
                    <a:pt x="52" y="119"/>
                  </a:lnTo>
                  <a:lnTo>
                    <a:pt x="48" y="119"/>
                  </a:lnTo>
                  <a:lnTo>
                    <a:pt x="41" y="119"/>
                  </a:lnTo>
                  <a:lnTo>
                    <a:pt x="37" y="119"/>
                  </a:lnTo>
                  <a:lnTo>
                    <a:pt x="37" y="115"/>
                  </a:lnTo>
                  <a:lnTo>
                    <a:pt x="37" y="115"/>
                  </a:lnTo>
                  <a:lnTo>
                    <a:pt x="34" y="112"/>
                  </a:lnTo>
                  <a:lnTo>
                    <a:pt x="34" y="112"/>
                  </a:lnTo>
                  <a:lnTo>
                    <a:pt x="30" y="112"/>
                  </a:lnTo>
                  <a:lnTo>
                    <a:pt x="26" y="112"/>
                  </a:lnTo>
                  <a:lnTo>
                    <a:pt x="23" y="112"/>
                  </a:lnTo>
                  <a:lnTo>
                    <a:pt x="19" y="97"/>
                  </a:lnTo>
                  <a:lnTo>
                    <a:pt x="8" y="86"/>
                  </a:lnTo>
                  <a:lnTo>
                    <a:pt x="4" y="67"/>
                  </a:lnTo>
                  <a:lnTo>
                    <a:pt x="0" y="52"/>
                  </a:lnTo>
                  <a:lnTo>
                    <a:pt x="8" y="52"/>
                  </a:lnTo>
                  <a:lnTo>
                    <a:pt x="15" y="52"/>
                  </a:lnTo>
                  <a:lnTo>
                    <a:pt x="15" y="48"/>
                  </a:lnTo>
                  <a:lnTo>
                    <a:pt x="23" y="45"/>
                  </a:lnTo>
                  <a:lnTo>
                    <a:pt x="23" y="45"/>
                  </a:lnTo>
                  <a:lnTo>
                    <a:pt x="26" y="41"/>
                  </a:lnTo>
                  <a:lnTo>
                    <a:pt x="26" y="37"/>
                  </a:lnTo>
                  <a:lnTo>
                    <a:pt x="30" y="37"/>
                  </a:lnTo>
                  <a:lnTo>
                    <a:pt x="26" y="34"/>
                  </a:lnTo>
                  <a:lnTo>
                    <a:pt x="26" y="34"/>
                  </a:lnTo>
                  <a:lnTo>
                    <a:pt x="26" y="30"/>
                  </a:lnTo>
                  <a:lnTo>
                    <a:pt x="23" y="30"/>
                  </a:lnTo>
                  <a:lnTo>
                    <a:pt x="23" y="26"/>
                  </a:lnTo>
                  <a:lnTo>
                    <a:pt x="23" y="26"/>
                  </a:lnTo>
                  <a:lnTo>
                    <a:pt x="23" y="22"/>
                  </a:lnTo>
                  <a:lnTo>
                    <a:pt x="23" y="26"/>
                  </a:lnTo>
                  <a:lnTo>
                    <a:pt x="23" y="26"/>
                  </a:lnTo>
                  <a:lnTo>
                    <a:pt x="26" y="22"/>
                  </a:lnTo>
                  <a:lnTo>
                    <a:pt x="26" y="22"/>
                  </a:lnTo>
                  <a:lnTo>
                    <a:pt x="26" y="22"/>
                  </a:lnTo>
                  <a:lnTo>
                    <a:pt x="30" y="19"/>
                  </a:lnTo>
                  <a:lnTo>
                    <a:pt x="26" y="15"/>
                  </a:lnTo>
                  <a:lnTo>
                    <a:pt x="26" y="11"/>
                  </a:lnTo>
                  <a:lnTo>
                    <a:pt x="26" y="11"/>
                  </a:lnTo>
                  <a:lnTo>
                    <a:pt x="26" y="8"/>
                  </a:lnTo>
                  <a:lnTo>
                    <a:pt x="23" y="8"/>
                  </a:lnTo>
                  <a:lnTo>
                    <a:pt x="23"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5" name="Freeform 139">
              <a:extLst>
                <a:ext uri="{FF2B5EF4-FFF2-40B4-BE49-F238E27FC236}">
                  <a16:creationId xmlns:a16="http://schemas.microsoft.com/office/drawing/2014/main" xmlns="" id="{6372A9B3-01C2-4EDC-9FE4-BD85AE733C13}"/>
                </a:ext>
              </a:extLst>
            </p:cNvPr>
            <p:cNvSpPr/>
            <p:nvPr/>
          </p:nvSpPr>
          <p:spPr bwMode="auto">
            <a:xfrm>
              <a:off x="5822539" y="4315052"/>
              <a:ext cx="59116" cy="45388"/>
            </a:xfrm>
            <a:custGeom>
              <a:avLst/>
              <a:gdLst>
                <a:gd name="T0" fmla="*/ 7 w 33"/>
                <a:gd name="T1" fmla="*/ 4 h 26"/>
                <a:gd name="T2" fmla="*/ 7 w 33"/>
                <a:gd name="T3" fmla="*/ 4 h 26"/>
                <a:gd name="T4" fmla="*/ 11 w 33"/>
                <a:gd name="T5" fmla="*/ 4 h 26"/>
                <a:gd name="T6" fmla="*/ 14 w 33"/>
                <a:gd name="T7" fmla="*/ 0 h 26"/>
                <a:gd name="T8" fmla="*/ 14 w 33"/>
                <a:gd name="T9" fmla="*/ 0 h 26"/>
                <a:gd name="T10" fmla="*/ 18 w 33"/>
                <a:gd name="T11" fmla="*/ 4 h 26"/>
                <a:gd name="T12" fmla="*/ 18 w 33"/>
                <a:gd name="T13" fmla="*/ 4 h 26"/>
                <a:gd name="T14" fmla="*/ 22 w 33"/>
                <a:gd name="T15" fmla="*/ 0 h 26"/>
                <a:gd name="T16" fmla="*/ 22 w 33"/>
                <a:gd name="T17" fmla="*/ 0 h 26"/>
                <a:gd name="T18" fmla="*/ 22 w 33"/>
                <a:gd name="T19" fmla="*/ 0 h 26"/>
                <a:gd name="T20" fmla="*/ 26 w 33"/>
                <a:gd name="T21" fmla="*/ 4 h 26"/>
                <a:gd name="T22" fmla="*/ 29 w 33"/>
                <a:gd name="T23" fmla="*/ 4 h 26"/>
                <a:gd name="T24" fmla="*/ 29 w 33"/>
                <a:gd name="T25" fmla="*/ 7 h 26"/>
                <a:gd name="T26" fmla="*/ 29 w 33"/>
                <a:gd name="T27" fmla="*/ 7 h 26"/>
                <a:gd name="T28" fmla="*/ 29 w 33"/>
                <a:gd name="T29" fmla="*/ 11 h 26"/>
                <a:gd name="T30" fmla="*/ 33 w 33"/>
                <a:gd name="T31" fmla="*/ 15 h 26"/>
                <a:gd name="T32" fmla="*/ 29 w 33"/>
                <a:gd name="T33" fmla="*/ 18 h 26"/>
                <a:gd name="T34" fmla="*/ 29 w 33"/>
                <a:gd name="T35" fmla="*/ 18 h 26"/>
                <a:gd name="T36" fmla="*/ 29 w 33"/>
                <a:gd name="T37" fmla="*/ 18 h 26"/>
                <a:gd name="T38" fmla="*/ 26 w 33"/>
                <a:gd name="T39" fmla="*/ 22 h 26"/>
                <a:gd name="T40" fmla="*/ 26 w 33"/>
                <a:gd name="T41" fmla="*/ 22 h 26"/>
                <a:gd name="T42" fmla="*/ 26 w 33"/>
                <a:gd name="T43" fmla="*/ 18 h 26"/>
                <a:gd name="T44" fmla="*/ 26 w 33"/>
                <a:gd name="T45" fmla="*/ 18 h 26"/>
                <a:gd name="T46" fmla="*/ 22 w 33"/>
                <a:gd name="T47" fmla="*/ 18 h 26"/>
                <a:gd name="T48" fmla="*/ 22 w 33"/>
                <a:gd name="T49" fmla="*/ 15 h 26"/>
                <a:gd name="T50" fmla="*/ 18 w 33"/>
                <a:gd name="T51" fmla="*/ 15 h 26"/>
                <a:gd name="T52" fmla="*/ 18 w 33"/>
                <a:gd name="T53" fmla="*/ 15 h 26"/>
                <a:gd name="T54" fmla="*/ 18 w 33"/>
                <a:gd name="T55" fmla="*/ 15 h 26"/>
                <a:gd name="T56" fmla="*/ 18 w 33"/>
                <a:gd name="T57" fmla="*/ 18 h 26"/>
                <a:gd name="T58" fmla="*/ 14 w 33"/>
                <a:gd name="T59" fmla="*/ 22 h 26"/>
                <a:gd name="T60" fmla="*/ 14 w 33"/>
                <a:gd name="T61" fmla="*/ 22 h 26"/>
                <a:gd name="T62" fmla="*/ 11 w 33"/>
                <a:gd name="T63" fmla="*/ 26 h 26"/>
                <a:gd name="T64" fmla="*/ 11 w 33"/>
                <a:gd name="T65" fmla="*/ 22 h 26"/>
                <a:gd name="T66" fmla="*/ 11 w 33"/>
                <a:gd name="T67" fmla="*/ 22 h 26"/>
                <a:gd name="T68" fmla="*/ 7 w 33"/>
                <a:gd name="T69" fmla="*/ 26 h 26"/>
                <a:gd name="T70" fmla="*/ 7 w 33"/>
                <a:gd name="T71" fmla="*/ 22 h 26"/>
                <a:gd name="T72" fmla="*/ 3 w 33"/>
                <a:gd name="T73" fmla="*/ 22 h 26"/>
                <a:gd name="T74" fmla="*/ 3 w 33"/>
                <a:gd name="T75" fmla="*/ 18 h 26"/>
                <a:gd name="T76" fmla="*/ 0 w 33"/>
                <a:gd name="T77" fmla="*/ 18 h 26"/>
                <a:gd name="T78" fmla="*/ 0 w 33"/>
                <a:gd name="T79" fmla="*/ 22 h 26"/>
                <a:gd name="T80" fmla="*/ 0 w 33"/>
                <a:gd name="T81" fmla="*/ 18 h 26"/>
                <a:gd name="T82" fmla="*/ 0 w 33"/>
                <a:gd name="T83" fmla="*/ 7 h 26"/>
                <a:gd name="T84" fmla="*/ 3 w 33"/>
                <a:gd name="T85" fmla="*/ 7 h 26"/>
                <a:gd name="T86" fmla="*/ 7 w 33"/>
                <a:gd name="T87" fmla="*/ 4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3" h="26">
                  <a:moveTo>
                    <a:pt x="7" y="4"/>
                  </a:moveTo>
                  <a:lnTo>
                    <a:pt x="7" y="4"/>
                  </a:lnTo>
                  <a:lnTo>
                    <a:pt x="11" y="4"/>
                  </a:lnTo>
                  <a:lnTo>
                    <a:pt x="14" y="0"/>
                  </a:lnTo>
                  <a:lnTo>
                    <a:pt x="14" y="0"/>
                  </a:lnTo>
                  <a:lnTo>
                    <a:pt x="18" y="4"/>
                  </a:lnTo>
                  <a:lnTo>
                    <a:pt x="18" y="4"/>
                  </a:lnTo>
                  <a:lnTo>
                    <a:pt x="22" y="0"/>
                  </a:lnTo>
                  <a:lnTo>
                    <a:pt x="22" y="0"/>
                  </a:lnTo>
                  <a:lnTo>
                    <a:pt x="22" y="0"/>
                  </a:lnTo>
                  <a:lnTo>
                    <a:pt x="26" y="4"/>
                  </a:lnTo>
                  <a:lnTo>
                    <a:pt x="29" y="4"/>
                  </a:lnTo>
                  <a:lnTo>
                    <a:pt x="29" y="7"/>
                  </a:lnTo>
                  <a:lnTo>
                    <a:pt x="29" y="7"/>
                  </a:lnTo>
                  <a:lnTo>
                    <a:pt x="29" y="11"/>
                  </a:lnTo>
                  <a:lnTo>
                    <a:pt x="33" y="15"/>
                  </a:lnTo>
                  <a:lnTo>
                    <a:pt x="29" y="18"/>
                  </a:lnTo>
                  <a:lnTo>
                    <a:pt x="29" y="18"/>
                  </a:lnTo>
                  <a:lnTo>
                    <a:pt x="29" y="18"/>
                  </a:lnTo>
                  <a:lnTo>
                    <a:pt x="26" y="22"/>
                  </a:lnTo>
                  <a:lnTo>
                    <a:pt x="26" y="22"/>
                  </a:lnTo>
                  <a:lnTo>
                    <a:pt x="26" y="18"/>
                  </a:lnTo>
                  <a:lnTo>
                    <a:pt x="26" y="18"/>
                  </a:lnTo>
                  <a:lnTo>
                    <a:pt x="22" y="18"/>
                  </a:lnTo>
                  <a:lnTo>
                    <a:pt x="22" y="15"/>
                  </a:lnTo>
                  <a:lnTo>
                    <a:pt x="18" y="15"/>
                  </a:lnTo>
                  <a:lnTo>
                    <a:pt x="18" y="15"/>
                  </a:lnTo>
                  <a:lnTo>
                    <a:pt x="18" y="15"/>
                  </a:lnTo>
                  <a:lnTo>
                    <a:pt x="18" y="18"/>
                  </a:lnTo>
                  <a:lnTo>
                    <a:pt x="14" y="22"/>
                  </a:lnTo>
                  <a:lnTo>
                    <a:pt x="14" y="22"/>
                  </a:lnTo>
                  <a:lnTo>
                    <a:pt x="11" y="26"/>
                  </a:lnTo>
                  <a:lnTo>
                    <a:pt x="11" y="22"/>
                  </a:lnTo>
                  <a:lnTo>
                    <a:pt x="11" y="22"/>
                  </a:lnTo>
                  <a:lnTo>
                    <a:pt x="7" y="26"/>
                  </a:lnTo>
                  <a:lnTo>
                    <a:pt x="7" y="22"/>
                  </a:lnTo>
                  <a:lnTo>
                    <a:pt x="3" y="22"/>
                  </a:lnTo>
                  <a:lnTo>
                    <a:pt x="3" y="18"/>
                  </a:lnTo>
                  <a:lnTo>
                    <a:pt x="0" y="18"/>
                  </a:lnTo>
                  <a:lnTo>
                    <a:pt x="0" y="22"/>
                  </a:lnTo>
                  <a:lnTo>
                    <a:pt x="0" y="18"/>
                  </a:lnTo>
                  <a:lnTo>
                    <a:pt x="0" y="7"/>
                  </a:lnTo>
                  <a:lnTo>
                    <a:pt x="3" y="7"/>
                  </a:lnTo>
                  <a:lnTo>
                    <a:pt x="7"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6" name="Freeform 140">
              <a:extLst>
                <a:ext uri="{FF2B5EF4-FFF2-40B4-BE49-F238E27FC236}">
                  <a16:creationId xmlns:a16="http://schemas.microsoft.com/office/drawing/2014/main" xmlns="" id="{D8209D5C-1F75-4B53-A29B-09249C5D7B8C}"/>
                </a:ext>
              </a:extLst>
            </p:cNvPr>
            <p:cNvSpPr/>
            <p:nvPr/>
          </p:nvSpPr>
          <p:spPr bwMode="auto">
            <a:xfrm>
              <a:off x="5822539" y="4341239"/>
              <a:ext cx="59116" cy="57609"/>
            </a:xfrm>
            <a:custGeom>
              <a:avLst/>
              <a:gdLst>
                <a:gd name="T0" fmla="*/ 3 w 33"/>
                <a:gd name="T1" fmla="*/ 33 h 33"/>
                <a:gd name="T2" fmla="*/ 11 w 33"/>
                <a:gd name="T3" fmla="*/ 33 h 33"/>
                <a:gd name="T4" fmla="*/ 18 w 33"/>
                <a:gd name="T5" fmla="*/ 33 h 33"/>
                <a:gd name="T6" fmla="*/ 18 w 33"/>
                <a:gd name="T7" fmla="*/ 29 h 33"/>
                <a:gd name="T8" fmla="*/ 26 w 33"/>
                <a:gd name="T9" fmla="*/ 26 h 33"/>
                <a:gd name="T10" fmla="*/ 26 w 33"/>
                <a:gd name="T11" fmla="*/ 26 h 33"/>
                <a:gd name="T12" fmla="*/ 29 w 33"/>
                <a:gd name="T13" fmla="*/ 22 h 33"/>
                <a:gd name="T14" fmla="*/ 29 w 33"/>
                <a:gd name="T15" fmla="*/ 18 h 33"/>
                <a:gd name="T16" fmla="*/ 33 w 33"/>
                <a:gd name="T17" fmla="*/ 18 h 33"/>
                <a:gd name="T18" fmla="*/ 29 w 33"/>
                <a:gd name="T19" fmla="*/ 15 h 33"/>
                <a:gd name="T20" fmla="*/ 29 w 33"/>
                <a:gd name="T21" fmla="*/ 15 h 33"/>
                <a:gd name="T22" fmla="*/ 29 w 33"/>
                <a:gd name="T23" fmla="*/ 11 h 33"/>
                <a:gd name="T24" fmla="*/ 26 w 33"/>
                <a:gd name="T25" fmla="*/ 11 h 33"/>
                <a:gd name="T26" fmla="*/ 26 w 33"/>
                <a:gd name="T27" fmla="*/ 7 h 33"/>
                <a:gd name="T28" fmla="*/ 26 w 33"/>
                <a:gd name="T29" fmla="*/ 7 h 33"/>
                <a:gd name="T30" fmla="*/ 26 w 33"/>
                <a:gd name="T31" fmla="*/ 3 h 33"/>
                <a:gd name="T32" fmla="*/ 22 w 33"/>
                <a:gd name="T33" fmla="*/ 3 h 33"/>
                <a:gd name="T34" fmla="*/ 22 w 33"/>
                <a:gd name="T35" fmla="*/ 0 h 33"/>
                <a:gd name="T36" fmla="*/ 18 w 33"/>
                <a:gd name="T37" fmla="*/ 0 h 33"/>
                <a:gd name="T38" fmla="*/ 18 w 33"/>
                <a:gd name="T39" fmla="*/ 0 h 33"/>
                <a:gd name="T40" fmla="*/ 18 w 33"/>
                <a:gd name="T41" fmla="*/ 0 h 33"/>
                <a:gd name="T42" fmla="*/ 18 w 33"/>
                <a:gd name="T43" fmla="*/ 3 h 33"/>
                <a:gd name="T44" fmla="*/ 14 w 33"/>
                <a:gd name="T45" fmla="*/ 7 h 33"/>
                <a:gd name="T46" fmla="*/ 14 w 33"/>
                <a:gd name="T47" fmla="*/ 7 h 33"/>
                <a:gd name="T48" fmla="*/ 11 w 33"/>
                <a:gd name="T49" fmla="*/ 11 h 33"/>
                <a:gd name="T50" fmla="*/ 11 w 33"/>
                <a:gd name="T51" fmla="*/ 7 h 33"/>
                <a:gd name="T52" fmla="*/ 11 w 33"/>
                <a:gd name="T53" fmla="*/ 7 h 33"/>
                <a:gd name="T54" fmla="*/ 7 w 33"/>
                <a:gd name="T55" fmla="*/ 11 h 33"/>
                <a:gd name="T56" fmla="*/ 7 w 33"/>
                <a:gd name="T57" fmla="*/ 7 h 33"/>
                <a:gd name="T58" fmla="*/ 3 w 33"/>
                <a:gd name="T59" fmla="*/ 7 h 33"/>
                <a:gd name="T60" fmla="*/ 3 w 33"/>
                <a:gd name="T61" fmla="*/ 3 h 33"/>
                <a:gd name="T62" fmla="*/ 0 w 33"/>
                <a:gd name="T63" fmla="*/ 3 h 33"/>
                <a:gd name="T64" fmla="*/ 0 w 33"/>
                <a:gd name="T65" fmla="*/ 7 h 33"/>
                <a:gd name="T66" fmla="*/ 0 w 33"/>
                <a:gd name="T67" fmla="*/ 7 h 33"/>
                <a:gd name="T68" fmla="*/ 0 w 33"/>
                <a:gd name="T69" fmla="*/ 11 h 33"/>
                <a:gd name="T70" fmla="*/ 0 w 33"/>
                <a:gd name="T71" fmla="*/ 15 h 33"/>
                <a:gd name="T72" fmla="*/ 0 w 33"/>
                <a:gd name="T73" fmla="*/ 18 h 33"/>
                <a:gd name="T74" fmla="*/ 3 w 33"/>
                <a:gd name="T75"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 h="33">
                  <a:moveTo>
                    <a:pt x="3" y="33"/>
                  </a:moveTo>
                  <a:lnTo>
                    <a:pt x="11" y="33"/>
                  </a:lnTo>
                  <a:lnTo>
                    <a:pt x="18" y="33"/>
                  </a:lnTo>
                  <a:lnTo>
                    <a:pt x="18" y="29"/>
                  </a:lnTo>
                  <a:lnTo>
                    <a:pt x="26" y="26"/>
                  </a:lnTo>
                  <a:lnTo>
                    <a:pt x="26" y="26"/>
                  </a:lnTo>
                  <a:lnTo>
                    <a:pt x="29" y="22"/>
                  </a:lnTo>
                  <a:lnTo>
                    <a:pt x="29" y="18"/>
                  </a:lnTo>
                  <a:lnTo>
                    <a:pt x="33" y="18"/>
                  </a:lnTo>
                  <a:lnTo>
                    <a:pt x="29" y="15"/>
                  </a:lnTo>
                  <a:lnTo>
                    <a:pt x="29" y="15"/>
                  </a:lnTo>
                  <a:lnTo>
                    <a:pt x="29" y="11"/>
                  </a:lnTo>
                  <a:lnTo>
                    <a:pt x="26" y="11"/>
                  </a:lnTo>
                  <a:lnTo>
                    <a:pt x="26" y="7"/>
                  </a:lnTo>
                  <a:lnTo>
                    <a:pt x="26" y="7"/>
                  </a:lnTo>
                  <a:lnTo>
                    <a:pt x="26" y="3"/>
                  </a:lnTo>
                  <a:lnTo>
                    <a:pt x="22" y="3"/>
                  </a:lnTo>
                  <a:lnTo>
                    <a:pt x="22" y="0"/>
                  </a:lnTo>
                  <a:lnTo>
                    <a:pt x="18" y="0"/>
                  </a:lnTo>
                  <a:lnTo>
                    <a:pt x="18" y="0"/>
                  </a:lnTo>
                  <a:lnTo>
                    <a:pt x="18" y="0"/>
                  </a:lnTo>
                  <a:lnTo>
                    <a:pt x="18" y="3"/>
                  </a:lnTo>
                  <a:lnTo>
                    <a:pt x="14" y="7"/>
                  </a:lnTo>
                  <a:lnTo>
                    <a:pt x="14" y="7"/>
                  </a:lnTo>
                  <a:lnTo>
                    <a:pt x="11" y="11"/>
                  </a:lnTo>
                  <a:lnTo>
                    <a:pt x="11" y="7"/>
                  </a:lnTo>
                  <a:lnTo>
                    <a:pt x="11" y="7"/>
                  </a:lnTo>
                  <a:lnTo>
                    <a:pt x="7" y="11"/>
                  </a:lnTo>
                  <a:lnTo>
                    <a:pt x="7" y="7"/>
                  </a:lnTo>
                  <a:lnTo>
                    <a:pt x="3" y="7"/>
                  </a:lnTo>
                  <a:lnTo>
                    <a:pt x="3" y="3"/>
                  </a:lnTo>
                  <a:lnTo>
                    <a:pt x="0" y="3"/>
                  </a:lnTo>
                  <a:lnTo>
                    <a:pt x="0" y="7"/>
                  </a:lnTo>
                  <a:lnTo>
                    <a:pt x="0" y="7"/>
                  </a:lnTo>
                  <a:lnTo>
                    <a:pt x="0" y="11"/>
                  </a:lnTo>
                  <a:lnTo>
                    <a:pt x="0" y="15"/>
                  </a:lnTo>
                  <a:lnTo>
                    <a:pt x="0" y="18"/>
                  </a:lnTo>
                  <a:lnTo>
                    <a:pt x="3" y="3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7" name="Freeform 141">
              <a:extLst>
                <a:ext uri="{FF2B5EF4-FFF2-40B4-BE49-F238E27FC236}">
                  <a16:creationId xmlns:a16="http://schemas.microsoft.com/office/drawing/2014/main" xmlns="" id="{0E538D4C-9DCB-4B76-9A6B-5665AD396FEE}"/>
                </a:ext>
              </a:extLst>
            </p:cNvPr>
            <p:cNvSpPr/>
            <p:nvPr/>
          </p:nvSpPr>
          <p:spPr bwMode="auto">
            <a:xfrm>
              <a:off x="5317371" y="4145718"/>
              <a:ext cx="564286" cy="492293"/>
            </a:xfrm>
            <a:custGeom>
              <a:avLst/>
              <a:gdLst>
                <a:gd name="T0" fmla="*/ 11 w 315"/>
                <a:gd name="T1" fmla="*/ 156 h 282"/>
                <a:gd name="T2" fmla="*/ 22 w 315"/>
                <a:gd name="T3" fmla="*/ 153 h 282"/>
                <a:gd name="T4" fmla="*/ 37 w 315"/>
                <a:gd name="T5" fmla="*/ 145 h 282"/>
                <a:gd name="T6" fmla="*/ 45 w 315"/>
                <a:gd name="T7" fmla="*/ 153 h 282"/>
                <a:gd name="T8" fmla="*/ 63 w 315"/>
                <a:gd name="T9" fmla="*/ 138 h 282"/>
                <a:gd name="T10" fmla="*/ 67 w 315"/>
                <a:gd name="T11" fmla="*/ 115 h 282"/>
                <a:gd name="T12" fmla="*/ 82 w 315"/>
                <a:gd name="T13" fmla="*/ 97 h 282"/>
                <a:gd name="T14" fmla="*/ 97 w 315"/>
                <a:gd name="T15" fmla="*/ 75 h 282"/>
                <a:gd name="T16" fmla="*/ 100 w 315"/>
                <a:gd name="T17" fmla="*/ 56 h 282"/>
                <a:gd name="T18" fmla="*/ 111 w 315"/>
                <a:gd name="T19" fmla="*/ 34 h 282"/>
                <a:gd name="T20" fmla="*/ 111 w 315"/>
                <a:gd name="T21" fmla="*/ 15 h 282"/>
                <a:gd name="T22" fmla="*/ 115 w 315"/>
                <a:gd name="T23" fmla="*/ 8 h 282"/>
                <a:gd name="T24" fmla="*/ 126 w 315"/>
                <a:gd name="T25" fmla="*/ 4 h 282"/>
                <a:gd name="T26" fmla="*/ 141 w 315"/>
                <a:gd name="T27" fmla="*/ 12 h 282"/>
                <a:gd name="T28" fmla="*/ 159 w 315"/>
                <a:gd name="T29" fmla="*/ 15 h 282"/>
                <a:gd name="T30" fmla="*/ 171 w 315"/>
                <a:gd name="T31" fmla="*/ 15 h 282"/>
                <a:gd name="T32" fmla="*/ 185 w 315"/>
                <a:gd name="T33" fmla="*/ 8 h 282"/>
                <a:gd name="T34" fmla="*/ 208 w 315"/>
                <a:gd name="T35" fmla="*/ 4 h 282"/>
                <a:gd name="T36" fmla="*/ 215 w 315"/>
                <a:gd name="T37" fmla="*/ 4 h 282"/>
                <a:gd name="T38" fmla="*/ 222 w 315"/>
                <a:gd name="T39" fmla="*/ 0 h 282"/>
                <a:gd name="T40" fmla="*/ 237 w 315"/>
                <a:gd name="T41" fmla="*/ 4 h 282"/>
                <a:gd name="T42" fmla="*/ 256 w 315"/>
                <a:gd name="T43" fmla="*/ 4 h 282"/>
                <a:gd name="T44" fmla="*/ 271 w 315"/>
                <a:gd name="T45" fmla="*/ 15 h 282"/>
                <a:gd name="T46" fmla="*/ 282 w 315"/>
                <a:gd name="T47" fmla="*/ 12 h 282"/>
                <a:gd name="T48" fmla="*/ 293 w 315"/>
                <a:gd name="T49" fmla="*/ 8 h 282"/>
                <a:gd name="T50" fmla="*/ 308 w 315"/>
                <a:gd name="T51" fmla="*/ 19 h 282"/>
                <a:gd name="T52" fmla="*/ 315 w 315"/>
                <a:gd name="T53" fmla="*/ 26 h 282"/>
                <a:gd name="T54" fmla="*/ 311 w 315"/>
                <a:gd name="T55" fmla="*/ 45 h 282"/>
                <a:gd name="T56" fmla="*/ 300 w 315"/>
                <a:gd name="T57" fmla="*/ 67 h 282"/>
                <a:gd name="T58" fmla="*/ 289 w 315"/>
                <a:gd name="T59" fmla="*/ 101 h 282"/>
                <a:gd name="T60" fmla="*/ 282 w 315"/>
                <a:gd name="T61" fmla="*/ 127 h 282"/>
                <a:gd name="T62" fmla="*/ 304 w 315"/>
                <a:gd name="T63" fmla="*/ 201 h 282"/>
                <a:gd name="T64" fmla="*/ 274 w 315"/>
                <a:gd name="T65" fmla="*/ 227 h 282"/>
                <a:gd name="T66" fmla="*/ 274 w 315"/>
                <a:gd name="T67" fmla="*/ 238 h 282"/>
                <a:gd name="T68" fmla="*/ 271 w 315"/>
                <a:gd name="T69" fmla="*/ 256 h 282"/>
                <a:gd name="T70" fmla="*/ 285 w 315"/>
                <a:gd name="T71" fmla="*/ 268 h 282"/>
                <a:gd name="T72" fmla="*/ 289 w 315"/>
                <a:gd name="T73" fmla="*/ 282 h 282"/>
                <a:gd name="T74" fmla="*/ 278 w 315"/>
                <a:gd name="T75" fmla="*/ 282 h 282"/>
                <a:gd name="T76" fmla="*/ 256 w 315"/>
                <a:gd name="T77" fmla="*/ 264 h 282"/>
                <a:gd name="T78" fmla="*/ 245 w 315"/>
                <a:gd name="T79" fmla="*/ 253 h 282"/>
                <a:gd name="T80" fmla="*/ 234 w 315"/>
                <a:gd name="T81" fmla="*/ 260 h 282"/>
                <a:gd name="T82" fmla="*/ 219 w 315"/>
                <a:gd name="T83" fmla="*/ 256 h 282"/>
                <a:gd name="T84" fmla="*/ 211 w 315"/>
                <a:gd name="T85" fmla="*/ 249 h 282"/>
                <a:gd name="T86" fmla="*/ 204 w 315"/>
                <a:gd name="T87" fmla="*/ 253 h 282"/>
                <a:gd name="T88" fmla="*/ 196 w 315"/>
                <a:gd name="T89" fmla="*/ 245 h 282"/>
                <a:gd name="T90" fmla="*/ 182 w 315"/>
                <a:gd name="T91" fmla="*/ 249 h 282"/>
                <a:gd name="T92" fmla="*/ 171 w 315"/>
                <a:gd name="T93" fmla="*/ 249 h 282"/>
                <a:gd name="T94" fmla="*/ 167 w 315"/>
                <a:gd name="T95" fmla="*/ 242 h 282"/>
                <a:gd name="T96" fmla="*/ 163 w 315"/>
                <a:gd name="T97" fmla="*/ 230 h 282"/>
                <a:gd name="T98" fmla="*/ 163 w 315"/>
                <a:gd name="T99" fmla="*/ 223 h 282"/>
                <a:gd name="T100" fmla="*/ 159 w 315"/>
                <a:gd name="T101" fmla="*/ 208 h 282"/>
                <a:gd name="T102" fmla="*/ 159 w 315"/>
                <a:gd name="T103" fmla="*/ 197 h 282"/>
                <a:gd name="T104" fmla="*/ 141 w 315"/>
                <a:gd name="T105" fmla="*/ 186 h 282"/>
                <a:gd name="T106" fmla="*/ 122 w 315"/>
                <a:gd name="T107" fmla="*/ 190 h 282"/>
                <a:gd name="T108" fmla="*/ 104 w 315"/>
                <a:gd name="T109" fmla="*/ 201 h 282"/>
                <a:gd name="T110" fmla="*/ 85 w 315"/>
                <a:gd name="T111" fmla="*/ 193 h 282"/>
                <a:gd name="T112" fmla="*/ 82 w 315"/>
                <a:gd name="T113" fmla="*/ 182 h 282"/>
                <a:gd name="T114" fmla="*/ 78 w 315"/>
                <a:gd name="T115" fmla="*/ 171 h 282"/>
                <a:gd name="T116" fmla="*/ 37 w 315"/>
                <a:gd name="T117" fmla="*/ 167 h 282"/>
                <a:gd name="T118" fmla="*/ 19 w 315"/>
                <a:gd name="T119" fmla="*/ 167 h 282"/>
                <a:gd name="T120" fmla="*/ 11 w 315"/>
                <a:gd name="T121" fmla="*/ 171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15" h="282">
                  <a:moveTo>
                    <a:pt x="0" y="167"/>
                  </a:moveTo>
                  <a:lnTo>
                    <a:pt x="4" y="164"/>
                  </a:lnTo>
                  <a:lnTo>
                    <a:pt x="8" y="164"/>
                  </a:lnTo>
                  <a:lnTo>
                    <a:pt x="11" y="164"/>
                  </a:lnTo>
                  <a:lnTo>
                    <a:pt x="8" y="156"/>
                  </a:lnTo>
                  <a:lnTo>
                    <a:pt x="11" y="156"/>
                  </a:lnTo>
                  <a:lnTo>
                    <a:pt x="15" y="153"/>
                  </a:lnTo>
                  <a:lnTo>
                    <a:pt x="19" y="149"/>
                  </a:lnTo>
                  <a:lnTo>
                    <a:pt x="19" y="149"/>
                  </a:lnTo>
                  <a:lnTo>
                    <a:pt x="22" y="149"/>
                  </a:lnTo>
                  <a:lnTo>
                    <a:pt x="22" y="153"/>
                  </a:lnTo>
                  <a:lnTo>
                    <a:pt x="22" y="153"/>
                  </a:lnTo>
                  <a:lnTo>
                    <a:pt x="26" y="153"/>
                  </a:lnTo>
                  <a:lnTo>
                    <a:pt x="30" y="149"/>
                  </a:lnTo>
                  <a:lnTo>
                    <a:pt x="30" y="149"/>
                  </a:lnTo>
                  <a:lnTo>
                    <a:pt x="30" y="149"/>
                  </a:lnTo>
                  <a:lnTo>
                    <a:pt x="34" y="149"/>
                  </a:lnTo>
                  <a:lnTo>
                    <a:pt x="37" y="145"/>
                  </a:lnTo>
                  <a:lnTo>
                    <a:pt x="41" y="145"/>
                  </a:lnTo>
                  <a:lnTo>
                    <a:pt x="41" y="145"/>
                  </a:lnTo>
                  <a:lnTo>
                    <a:pt x="37" y="149"/>
                  </a:lnTo>
                  <a:lnTo>
                    <a:pt x="41" y="149"/>
                  </a:lnTo>
                  <a:lnTo>
                    <a:pt x="41" y="153"/>
                  </a:lnTo>
                  <a:lnTo>
                    <a:pt x="45" y="153"/>
                  </a:lnTo>
                  <a:lnTo>
                    <a:pt x="48" y="153"/>
                  </a:lnTo>
                  <a:lnTo>
                    <a:pt x="52" y="149"/>
                  </a:lnTo>
                  <a:lnTo>
                    <a:pt x="59" y="141"/>
                  </a:lnTo>
                  <a:lnTo>
                    <a:pt x="59" y="141"/>
                  </a:lnTo>
                  <a:lnTo>
                    <a:pt x="63" y="138"/>
                  </a:lnTo>
                  <a:lnTo>
                    <a:pt x="63" y="138"/>
                  </a:lnTo>
                  <a:lnTo>
                    <a:pt x="67" y="134"/>
                  </a:lnTo>
                  <a:lnTo>
                    <a:pt x="67" y="130"/>
                  </a:lnTo>
                  <a:lnTo>
                    <a:pt x="67" y="127"/>
                  </a:lnTo>
                  <a:lnTo>
                    <a:pt x="67" y="119"/>
                  </a:lnTo>
                  <a:lnTo>
                    <a:pt x="67" y="119"/>
                  </a:lnTo>
                  <a:lnTo>
                    <a:pt x="67" y="115"/>
                  </a:lnTo>
                  <a:lnTo>
                    <a:pt x="71" y="112"/>
                  </a:lnTo>
                  <a:lnTo>
                    <a:pt x="74" y="108"/>
                  </a:lnTo>
                  <a:lnTo>
                    <a:pt x="74" y="104"/>
                  </a:lnTo>
                  <a:lnTo>
                    <a:pt x="78" y="101"/>
                  </a:lnTo>
                  <a:lnTo>
                    <a:pt x="82" y="97"/>
                  </a:lnTo>
                  <a:lnTo>
                    <a:pt x="82" y="97"/>
                  </a:lnTo>
                  <a:lnTo>
                    <a:pt x="85" y="97"/>
                  </a:lnTo>
                  <a:lnTo>
                    <a:pt x="89" y="93"/>
                  </a:lnTo>
                  <a:lnTo>
                    <a:pt x="93" y="86"/>
                  </a:lnTo>
                  <a:lnTo>
                    <a:pt x="93" y="82"/>
                  </a:lnTo>
                  <a:lnTo>
                    <a:pt x="97" y="78"/>
                  </a:lnTo>
                  <a:lnTo>
                    <a:pt x="97" y="75"/>
                  </a:lnTo>
                  <a:lnTo>
                    <a:pt x="100" y="71"/>
                  </a:lnTo>
                  <a:lnTo>
                    <a:pt x="97" y="71"/>
                  </a:lnTo>
                  <a:lnTo>
                    <a:pt x="100" y="67"/>
                  </a:lnTo>
                  <a:lnTo>
                    <a:pt x="97" y="64"/>
                  </a:lnTo>
                  <a:lnTo>
                    <a:pt x="100" y="60"/>
                  </a:lnTo>
                  <a:lnTo>
                    <a:pt x="100" y="56"/>
                  </a:lnTo>
                  <a:lnTo>
                    <a:pt x="100" y="56"/>
                  </a:lnTo>
                  <a:lnTo>
                    <a:pt x="104" y="52"/>
                  </a:lnTo>
                  <a:lnTo>
                    <a:pt x="100" y="45"/>
                  </a:lnTo>
                  <a:lnTo>
                    <a:pt x="108" y="38"/>
                  </a:lnTo>
                  <a:lnTo>
                    <a:pt x="108" y="34"/>
                  </a:lnTo>
                  <a:lnTo>
                    <a:pt x="111" y="34"/>
                  </a:lnTo>
                  <a:lnTo>
                    <a:pt x="111" y="26"/>
                  </a:lnTo>
                  <a:lnTo>
                    <a:pt x="111" y="26"/>
                  </a:lnTo>
                  <a:lnTo>
                    <a:pt x="111" y="23"/>
                  </a:lnTo>
                  <a:lnTo>
                    <a:pt x="111" y="19"/>
                  </a:lnTo>
                  <a:lnTo>
                    <a:pt x="111" y="19"/>
                  </a:lnTo>
                  <a:lnTo>
                    <a:pt x="111" y="15"/>
                  </a:lnTo>
                  <a:lnTo>
                    <a:pt x="111" y="12"/>
                  </a:lnTo>
                  <a:lnTo>
                    <a:pt x="111" y="12"/>
                  </a:lnTo>
                  <a:lnTo>
                    <a:pt x="115" y="12"/>
                  </a:lnTo>
                  <a:lnTo>
                    <a:pt x="115" y="12"/>
                  </a:lnTo>
                  <a:lnTo>
                    <a:pt x="115" y="8"/>
                  </a:lnTo>
                  <a:lnTo>
                    <a:pt x="115" y="8"/>
                  </a:lnTo>
                  <a:lnTo>
                    <a:pt x="115" y="4"/>
                  </a:lnTo>
                  <a:lnTo>
                    <a:pt x="119" y="4"/>
                  </a:lnTo>
                  <a:lnTo>
                    <a:pt x="122" y="4"/>
                  </a:lnTo>
                  <a:lnTo>
                    <a:pt x="122" y="4"/>
                  </a:lnTo>
                  <a:lnTo>
                    <a:pt x="122" y="4"/>
                  </a:lnTo>
                  <a:lnTo>
                    <a:pt x="126" y="4"/>
                  </a:lnTo>
                  <a:lnTo>
                    <a:pt x="130" y="4"/>
                  </a:lnTo>
                  <a:lnTo>
                    <a:pt x="130" y="4"/>
                  </a:lnTo>
                  <a:lnTo>
                    <a:pt x="134" y="8"/>
                  </a:lnTo>
                  <a:lnTo>
                    <a:pt x="137" y="8"/>
                  </a:lnTo>
                  <a:lnTo>
                    <a:pt x="141" y="12"/>
                  </a:lnTo>
                  <a:lnTo>
                    <a:pt x="141" y="12"/>
                  </a:lnTo>
                  <a:lnTo>
                    <a:pt x="145" y="12"/>
                  </a:lnTo>
                  <a:lnTo>
                    <a:pt x="148" y="15"/>
                  </a:lnTo>
                  <a:lnTo>
                    <a:pt x="152" y="15"/>
                  </a:lnTo>
                  <a:lnTo>
                    <a:pt x="156" y="15"/>
                  </a:lnTo>
                  <a:lnTo>
                    <a:pt x="159" y="15"/>
                  </a:lnTo>
                  <a:lnTo>
                    <a:pt x="159" y="15"/>
                  </a:lnTo>
                  <a:lnTo>
                    <a:pt x="163" y="15"/>
                  </a:lnTo>
                  <a:lnTo>
                    <a:pt x="167" y="15"/>
                  </a:lnTo>
                  <a:lnTo>
                    <a:pt x="167" y="15"/>
                  </a:lnTo>
                  <a:lnTo>
                    <a:pt x="171" y="15"/>
                  </a:lnTo>
                  <a:lnTo>
                    <a:pt x="174" y="15"/>
                  </a:lnTo>
                  <a:lnTo>
                    <a:pt x="171" y="15"/>
                  </a:lnTo>
                  <a:lnTo>
                    <a:pt x="171" y="12"/>
                  </a:lnTo>
                  <a:lnTo>
                    <a:pt x="174" y="8"/>
                  </a:lnTo>
                  <a:lnTo>
                    <a:pt x="174" y="8"/>
                  </a:lnTo>
                  <a:lnTo>
                    <a:pt x="178" y="8"/>
                  </a:lnTo>
                  <a:lnTo>
                    <a:pt x="182" y="8"/>
                  </a:lnTo>
                  <a:lnTo>
                    <a:pt x="185" y="8"/>
                  </a:lnTo>
                  <a:lnTo>
                    <a:pt x="185" y="8"/>
                  </a:lnTo>
                  <a:lnTo>
                    <a:pt x="193" y="8"/>
                  </a:lnTo>
                  <a:lnTo>
                    <a:pt x="193" y="8"/>
                  </a:lnTo>
                  <a:lnTo>
                    <a:pt x="196" y="4"/>
                  </a:lnTo>
                  <a:lnTo>
                    <a:pt x="204" y="4"/>
                  </a:lnTo>
                  <a:lnTo>
                    <a:pt x="208" y="4"/>
                  </a:lnTo>
                  <a:lnTo>
                    <a:pt x="208" y="4"/>
                  </a:lnTo>
                  <a:lnTo>
                    <a:pt x="208" y="4"/>
                  </a:lnTo>
                  <a:lnTo>
                    <a:pt x="208" y="4"/>
                  </a:lnTo>
                  <a:lnTo>
                    <a:pt x="211" y="4"/>
                  </a:lnTo>
                  <a:lnTo>
                    <a:pt x="211" y="4"/>
                  </a:lnTo>
                  <a:lnTo>
                    <a:pt x="215" y="4"/>
                  </a:lnTo>
                  <a:lnTo>
                    <a:pt x="219" y="4"/>
                  </a:lnTo>
                  <a:lnTo>
                    <a:pt x="219" y="4"/>
                  </a:lnTo>
                  <a:lnTo>
                    <a:pt x="222" y="0"/>
                  </a:lnTo>
                  <a:lnTo>
                    <a:pt x="222" y="0"/>
                  </a:lnTo>
                  <a:lnTo>
                    <a:pt x="222" y="0"/>
                  </a:lnTo>
                  <a:lnTo>
                    <a:pt x="222" y="0"/>
                  </a:lnTo>
                  <a:lnTo>
                    <a:pt x="226" y="0"/>
                  </a:lnTo>
                  <a:lnTo>
                    <a:pt x="230" y="0"/>
                  </a:lnTo>
                  <a:lnTo>
                    <a:pt x="230" y="0"/>
                  </a:lnTo>
                  <a:lnTo>
                    <a:pt x="234" y="0"/>
                  </a:lnTo>
                  <a:lnTo>
                    <a:pt x="234" y="0"/>
                  </a:lnTo>
                  <a:lnTo>
                    <a:pt x="237" y="4"/>
                  </a:lnTo>
                  <a:lnTo>
                    <a:pt x="245" y="4"/>
                  </a:lnTo>
                  <a:lnTo>
                    <a:pt x="245" y="4"/>
                  </a:lnTo>
                  <a:lnTo>
                    <a:pt x="248" y="0"/>
                  </a:lnTo>
                  <a:lnTo>
                    <a:pt x="252" y="0"/>
                  </a:lnTo>
                  <a:lnTo>
                    <a:pt x="256" y="4"/>
                  </a:lnTo>
                  <a:lnTo>
                    <a:pt x="256" y="4"/>
                  </a:lnTo>
                  <a:lnTo>
                    <a:pt x="259" y="8"/>
                  </a:lnTo>
                  <a:lnTo>
                    <a:pt x="259" y="8"/>
                  </a:lnTo>
                  <a:lnTo>
                    <a:pt x="263" y="8"/>
                  </a:lnTo>
                  <a:lnTo>
                    <a:pt x="263" y="12"/>
                  </a:lnTo>
                  <a:lnTo>
                    <a:pt x="267" y="12"/>
                  </a:lnTo>
                  <a:lnTo>
                    <a:pt x="271" y="15"/>
                  </a:lnTo>
                  <a:lnTo>
                    <a:pt x="271" y="15"/>
                  </a:lnTo>
                  <a:lnTo>
                    <a:pt x="274" y="12"/>
                  </a:lnTo>
                  <a:lnTo>
                    <a:pt x="274" y="12"/>
                  </a:lnTo>
                  <a:lnTo>
                    <a:pt x="278" y="12"/>
                  </a:lnTo>
                  <a:lnTo>
                    <a:pt x="282" y="12"/>
                  </a:lnTo>
                  <a:lnTo>
                    <a:pt x="282" y="12"/>
                  </a:lnTo>
                  <a:lnTo>
                    <a:pt x="282" y="12"/>
                  </a:lnTo>
                  <a:lnTo>
                    <a:pt x="285" y="12"/>
                  </a:lnTo>
                  <a:lnTo>
                    <a:pt x="289" y="8"/>
                  </a:lnTo>
                  <a:lnTo>
                    <a:pt x="289" y="8"/>
                  </a:lnTo>
                  <a:lnTo>
                    <a:pt x="293" y="8"/>
                  </a:lnTo>
                  <a:lnTo>
                    <a:pt x="293" y="8"/>
                  </a:lnTo>
                  <a:lnTo>
                    <a:pt x="296" y="12"/>
                  </a:lnTo>
                  <a:lnTo>
                    <a:pt x="300" y="15"/>
                  </a:lnTo>
                  <a:lnTo>
                    <a:pt x="300" y="15"/>
                  </a:lnTo>
                  <a:lnTo>
                    <a:pt x="304" y="15"/>
                  </a:lnTo>
                  <a:lnTo>
                    <a:pt x="304" y="19"/>
                  </a:lnTo>
                  <a:lnTo>
                    <a:pt x="308" y="19"/>
                  </a:lnTo>
                  <a:lnTo>
                    <a:pt x="308" y="23"/>
                  </a:lnTo>
                  <a:lnTo>
                    <a:pt x="308" y="23"/>
                  </a:lnTo>
                  <a:lnTo>
                    <a:pt x="308" y="26"/>
                  </a:lnTo>
                  <a:lnTo>
                    <a:pt x="311" y="26"/>
                  </a:lnTo>
                  <a:lnTo>
                    <a:pt x="315" y="26"/>
                  </a:lnTo>
                  <a:lnTo>
                    <a:pt x="315" y="26"/>
                  </a:lnTo>
                  <a:lnTo>
                    <a:pt x="315" y="30"/>
                  </a:lnTo>
                  <a:lnTo>
                    <a:pt x="311" y="30"/>
                  </a:lnTo>
                  <a:lnTo>
                    <a:pt x="311" y="34"/>
                  </a:lnTo>
                  <a:lnTo>
                    <a:pt x="311" y="41"/>
                  </a:lnTo>
                  <a:lnTo>
                    <a:pt x="311" y="45"/>
                  </a:lnTo>
                  <a:lnTo>
                    <a:pt x="311" y="45"/>
                  </a:lnTo>
                  <a:lnTo>
                    <a:pt x="315" y="49"/>
                  </a:lnTo>
                  <a:lnTo>
                    <a:pt x="315" y="49"/>
                  </a:lnTo>
                  <a:lnTo>
                    <a:pt x="315" y="52"/>
                  </a:lnTo>
                  <a:lnTo>
                    <a:pt x="308" y="60"/>
                  </a:lnTo>
                  <a:lnTo>
                    <a:pt x="300" y="67"/>
                  </a:lnTo>
                  <a:lnTo>
                    <a:pt x="300" y="67"/>
                  </a:lnTo>
                  <a:lnTo>
                    <a:pt x="293" y="78"/>
                  </a:lnTo>
                  <a:lnTo>
                    <a:pt x="293" y="82"/>
                  </a:lnTo>
                  <a:lnTo>
                    <a:pt x="293" y="86"/>
                  </a:lnTo>
                  <a:lnTo>
                    <a:pt x="293" y="90"/>
                  </a:lnTo>
                  <a:lnTo>
                    <a:pt x="289" y="97"/>
                  </a:lnTo>
                  <a:lnTo>
                    <a:pt x="289" y="101"/>
                  </a:lnTo>
                  <a:lnTo>
                    <a:pt x="285" y="104"/>
                  </a:lnTo>
                  <a:lnTo>
                    <a:pt x="282" y="104"/>
                  </a:lnTo>
                  <a:lnTo>
                    <a:pt x="282" y="115"/>
                  </a:lnTo>
                  <a:lnTo>
                    <a:pt x="282" y="119"/>
                  </a:lnTo>
                  <a:lnTo>
                    <a:pt x="282" y="123"/>
                  </a:lnTo>
                  <a:lnTo>
                    <a:pt x="282" y="127"/>
                  </a:lnTo>
                  <a:lnTo>
                    <a:pt x="282" y="130"/>
                  </a:lnTo>
                  <a:lnTo>
                    <a:pt x="289" y="160"/>
                  </a:lnTo>
                  <a:lnTo>
                    <a:pt x="293" y="179"/>
                  </a:lnTo>
                  <a:lnTo>
                    <a:pt x="304" y="190"/>
                  </a:lnTo>
                  <a:lnTo>
                    <a:pt x="308" y="205"/>
                  </a:lnTo>
                  <a:lnTo>
                    <a:pt x="304" y="201"/>
                  </a:lnTo>
                  <a:lnTo>
                    <a:pt x="278" y="208"/>
                  </a:lnTo>
                  <a:lnTo>
                    <a:pt x="271" y="219"/>
                  </a:lnTo>
                  <a:lnTo>
                    <a:pt x="271" y="223"/>
                  </a:lnTo>
                  <a:lnTo>
                    <a:pt x="274" y="223"/>
                  </a:lnTo>
                  <a:lnTo>
                    <a:pt x="274" y="227"/>
                  </a:lnTo>
                  <a:lnTo>
                    <a:pt x="274" y="227"/>
                  </a:lnTo>
                  <a:lnTo>
                    <a:pt x="274" y="227"/>
                  </a:lnTo>
                  <a:lnTo>
                    <a:pt x="274" y="230"/>
                  </a:lnTo>
                  <a:lnTo>
                    <a:pt x="274" y="230"/>
                  </a:lnTo>
                  <a:lnTo>
                    <a:pt x="274" y="234"/>
                  </a:lnTo>
                  <a:lnTo>
                    <a:pt x="274" y="238"/>
                  </a:lnTo>
                  <a:lnTo>
                    <a:pt x="274" y="238"/>
                  </a:lnTo>
                  <a:lnTo>
                    <a:pt x="274" y="238"/>
                  </a:lnTo>
                  <a:lnTo>
                    <a:pt x="271" y="242"/>
                  </a:lnTo>
                  <a:lnTo>
                    <a:pt x="271" y="242"/>
                  </a:lnTo>
                  <a:lnTo>
                    <a:pt x="271" y="245"/>
                  </a:lnTo>
                  <a:lnTo>
                    <a:pt x="271" y="253"/>
                  </a:lnTo>
                  <a:lnTo>
                    <a:pt x="271" y="256"/>
                  </a:lnTo>
                  <a:lnTo>
                    <a:pt x="271" y="260"/>
                  </a:lnTo>
                  <a:lnTo>
                    <a:pt x="274" y="264"/>
                  </a:lnTo>
                  <a:lnTo>
                    <a:pt x="278" y="264"/>
                  </a:lnTo>
                  <a:lnTo>
                    <a:pt x="278" y="268"/>
                  </a:lnTo>
                  <a:lnTo>
                    <a:pt x="285" y="268"/>
                  </a:lnTo>
                  <a:lnTo>
                    <a:pt x="285" y="268"/>
                  </a:lnTo>
                  <a:lnTo>
                    <a:pt x="285" y="264"/>
                  </a:lnTo>
                  <a:lnTo>
                    <a:pt x="285" y="264"/>
                  </a:lnTo>
                  <a:lnTo>
                    <a:pt x="289" y="264"/>
                  </a:lnTo>
                  <a:lnTo>
                    <a:pt x="289" y="264"/>
                  </a:lnTo>
                  <a:lnTo>
                    <a:pt x="293" y="279"/>
                  </a:lnTo>
                  <a:lnTo>
                    <a:pt x="289" y="282"/>
                  </a:lnTo>
                  <a:lnTo>
                    <a:pt x="289" y="282"/>
                  </a:lnTo>
                  <a:lnTo>
                    <a:pt x="289" y="279"/>
                  </a:lnTo>
                  <a:lnTo>
                    <a:pt x="285" y="279"/>
                  </a:lnTo>
                  <a:lnTo>
                    <a:pt x="285" y="279"/>
                  </a:lnTo>
                  <a:lnTo>
                    <a:pt x="282" y="282"/>
                  </a:lnTo>
                  <a:lnTo>
                    <a:pt x="278" y="282"/>
                  </a:lnTo>
                  <a:lnTo>
                    <a:pt x="274" y="279"/>
                  </a:lnTo>
                  <a:lnTo>
                    <a:pt x="271" y="275"/>
                  </a:lnTo>
                  <a:lnTo>
                    <a:pt x="271" y="271"/>
                  </a:lnTo>
                  <a:lnTo>
                    <a:pt x="267" y="268"/>
                  </a:lnTo>
                  <a:lnTo>
                    <a:pt x="263" y="268"/>
                  </a:lnTo>
                  <a:lnTo>
                    <a:pt x="256" y="264"/>
                  </a:lnTo>
                  <a:lnTo>
                    <a:pt x="252" y="264"/>
                  </a:lnTo>
                  <a:lnTo>
                    <a:pt x="252" y="260"/>
                  </a:lnTo>
                  <a:lnTo>
                    <a:pt x="248" y="256"/>
                  </a:lnTo>
                  <a:lnTo>
                    <a:pt x="248" y="253"/>
                  </a:lnTo>
                  <a:lnTo>
                    <a:pt x="248" y="253"/>
                  </a:lnTo>
                  <a:lnTo>
                    <a:pt x="245" y="253"/>
                  </a:lnTo>
                  <a:lnTo>
                    <a:pt x="245" y="253"/>
                  </a:lnTo>
                  <a:lnTo>
                    <a:pt x="241" y="256"/>
                  </a:lnTo>
                  <a:lnTo>
                    <a:pt x="241" y="260"/>
                  </a:lnTo>
                  <a:lnTo>
                    <a:pt x="237" y="260"/>
                  </a:lnTo>
                  <a:lnTo>
                    <a:pt x="234" y="260"/>
                  </a:lnTo>
                  <a:lnTo>
                    <a:pt x="234" y="260"/>
                  </a:lnTo>
                  <a:lnTo>
                    <a:pt x="230" y="260"/>
                  </a:lnTo>
                  <a:lnTo>
                    <a:pt x="226" y="260"/>
                  </a:lnTo>
                  <a:lnTo>
                    <a:pt x="222" y="256"/>
                  </a:lnTo>
                  <a:lnTo>
                    <a:pt x="222" y="256"/>
                  </a:lnTo>
                  <a:lnTo>
                    <a:pt x="219" y="256"/>
                  </a:lnTo>
                  <a:lnTo>
                    <a:pt x="219" y="256"/>
                  </a:lnTo>
                  <a:lnTo>
                    <a:pt x="219" y="253"/>
                  </a:lnTo>
                  <a:lnTo>
                    <a:pt x="219" y="253"/>
                  </a:lnTo>
                  <a:lnTo>
                    <a:pt x="215" y="249"/>
                  </a:lnTo>
                  <a:lnTo>
                    <a:pt x="215" y="249"/>
                  </a:lnTo>
                  <a:lnTo>
                    <a:pt x="215" y="249"/>
                  </a:lnTo>
                  <a:lnTo>
                    <a:pt x="211" y="249"/>
                  </a:lnTo>
                  <a:lnTo>
                    <a:pt x="211" y="249"/>
                  </a:lnTo>
                  <a:lnTo>
                    <a:pt x="208" y="249"/>
                  </a:lnTo>
                  <a:lnTo>
                    <a:pt x="204" y="249"/>
                  </a:lnTo>
                  <a:lnTo>
                    <a:pt x="204" y="253"/>
                  </a:lnTo>
                  <a:lnTo>
                    <a:pt x="204" y="253"/>
                  </a:lnTo>
                  <a:lnTo>
                    <a:pt x="204" y="253"/>
                  </a:lnTo>
                  <a:lnTo>
                    <a:pt x="200" y="249"/>
                  </a:lnTo>
                  <a:lnTo>
                    <a:pt x="200" y="249"/>
                  </a:lnTo>
                  <a:lnTo>
                    <a:pt x="200" y="245"/>
                  </a:lnTo>
                  <a:lnTo>
                    <a:pt x="196" y="245"/>
                  </a:lnTo>
                  <a:lnTo>
                    <a:pt x="196" y="245"/>
                  </a:lnTo>
                  <a:lnTo>
                    <a:pt x="196" y="245"/>
                  </a:lnTo>
                  <a:lnTo>
                    <a:pt x="193" y="245"/>
                  </a:lnTo>
                  <a:lnTo>
                    <a:pt x="189" y="245"/>
                  </a:lnTo>
                  <a:lnTo>
                    <a:pt x="185" y="249"/>
                  </a:lnTo>
                  <a:lnTo>
                    <a:pt x="185" y="249"/>
                  </a:lnTo>
                  <a:lnTo>
                    <a:pt x="182" y="249"/>
                  </a:lnTo>
                  <a:lnTo>
                    <a:pt x="182" y="249"/>
                  </a:lnTo>
                  <a:lnTo>
                    <a:pt x="178" y="249"/>
                  </a:lnTo>
                  <a:lnTo>
                    <a:pt x="174" y="249"/>
                  </a:lnTo>
                  <a:lnTo>
                    <a:pt x="174" y="245"/>
                  </a:lnTo>
                  <a:lnTo>
                    <a:pt x="171" y="245"/>
                  </a:lnTo>
                  <a:lnTo>
                    <a:pt x="171" y="245"/>
                  </a:lnTo>
                  <a:lnTo>
                    <a:pt x="171" y="249"/>
                  </a:lnTo>
                  <a:lnTo>
                    <a:pt x="171" y="249"/>
                  </a:lnTo>
                  <a:lnTo>
                    <a:pt x="167" y="249"/>
                  </a:lnTo>
                  <a:lnTo>
                    <a:pt x="167" y="249"/>
                  </a:lnTo>
                  <a:lnTo>
                    <a:pt x="167" y="245"/>
                  </a:lnTo>
                  <a:lnTo>
                    <a:pt x="167" y="245"/>
                  </a:lnTo>
                  <a:lnTo>
                    <a:pt x="167" y="242"/>
                  </a:lnTo>
                  <a:lnTo>
                    <a:pt x="167" y="242"/>
                  </a:lnTo>
                  <a:lnTo>
                    <a:pt x="167" y="238"/>
                  </a:lnTo>
                  <a:lnTo>
                    <a:pt x="167" y="238"/>
                  </a:lnTo>
                  <a:lnTo>
                    <a:pt x="167" y="234"/>
                  </a:lnTo>
                  <a:lnTo>
                    <a:pt x="167" y="234"/>
                  </a:lnTo>
                  <a:lnTo>
                    <a:pt x="163" y="230"/>
                  </a:lnTo>
                  <a:lnTo>
                    <a:pt x="163" y="230"/>
                  </a:lnTo>
                  <a:lnTo>
                    <a:pt x="167" y="227"/>
                  </a:lnTo>
                  <a:lnTo>
                    <a:pt x="163" y="227"/>
                  </a:lnTo>
                  <a:lnTo>
                    <a:pt x="163" y="227"/>
                  </a:lnTo>
                  <a:lnTo>
                    <a:pt x="163" y="223"/>
                  </a:lnTo>
                  <a:lnTo>
                    <a:pt x="163" y="223"/>
                  </a:lnTo>
                  <a:lnTo>
                    <a:pt x="163" y="223"/>
                  </a:lnTo>
                  <a:lnTo>
                    <a:pt x="159" y="219"/>
                  </a:lnTo>
                  <a:lnTo>
                    <a:pt x="159" y="219"/>
                  </a:lnTo>
                  <a:lnTo>
                    <a:pt x="159" y="216"/>
                  </a:lnTo>
                  <a:lnTo>
                    <a:pt x="159" y="216"/>
                  </a:lnTo>
                  <a:lnTo>
                    <a:pt x="159" y="208"/>
                  </a:lnTo>
                  <a:lnTo>
                    <a:pt x="159" y="208"/>
                  </a:lnTo>
                  <a:lnTo>
                    <a:pt x="159" y="205"/>
                  </a:lnTo>
                  <a:lnTo>
                    <a:pt x="159" y="205"/>
                  </a:lnTo>
                  <a:lnTo>
                    <a:pt x="159" y="205"/>
                  </a:lnTo>
                  <a:lnTo>
                    <a:pt x="159" y="201"/>
                  </a:lnTo>
                  <a:lnTo>
                    <a:pt x="159" y="197"/>
                  </a:lnTo>
                  <a:lnTo>
                    <a:pt x="159" y="197"/>
                  </a:lnTo>
                  <a:lnTo>
                    <a:pt x="159" y="193"/>
                  </a:lnTo>
                  <a:lnTo>
                    <a:pt x="159" y="190"/>
                  </a:lnTo>
                  <a:lnTo>
                    <a:pt x="159" y="190"/>
                  </a:lnTo>
                  <a:lnTo>
                    <a:pt x="141" y="190"/>
                  </a:lnTo>
                  <a:lnTo>
                    <a:pt x="141" y="186"/>
                  </a:lnTo>
                  <a:lnTo>
                    <a:pt x="141" y="186"/>
                  </a:lnTo>
                  <a:lnTo>
                    <a:pt x="141" y="182"/>
                  </a:lnTo>
                  <a:lnTo>
                    <a:pt x="137" y="182"/>
                  </a:lnTo>
                  <a:lnTo>
                    <a:pt x="137" y="186"/>
                  </a:lnTo>
                  <a:lnTo>
                    <a:pt x="122" y="186"/>
                  </a:lnTo>
                  <a:lnTo>
                    <a:pt x="122" y="190"/>
                  </a:lnTo>
                  <a:lnTo>
                    <a:pt x="119" y="190"/>
                  </a:lnTo>
                  <a:lnTo>
                    <a:pt x="119" y="193"/>
                  </a:lnTo>
                  <a:lnTo>
                    <a:pt x="119" y="193"/>
                  </a:lnTo>
                  <a:lnTo>
                    <a:pt x="119" y="197"/>
                  </a:lnTo>
                  <a:lnTo>
                    <a:pt x="108" y="201"/>
                  </a:lnTo>
                  <a:lnTo>
                    <a:pt x="104" y="201"/>
                  </a:lnTo>
                  <a:lnTo>
                    <a:pt x="100" y="201"/>
                  </a:lnTo>
                  <a:lnTo>
                    <a:pt x="97" y="201"/>
                  </a:lnTo>
                  <a:lnTo>
                    <a:pt x="93" y="201"/>
                  </a:lnTo>
                  <a:lnTo>
                    <a:pt x="89" y="201"/>
                  </a:lnTo>
                  <a:lnTo>
                    <a:pt x="89" y="201"/>
                  </a:lnTo>
                  <a:lnTo>
                    <a:pt x="85" y="193"/>
                  </a:lnTo>
                  <a:lnTo>
                    <a:pt x="85" y="193"/>
                  </a:lnTo>
                  <a:lnTo>
                    <a:pt x="82" y="190"/>
                  </a:lnTo>
                  <a:lnTo>
                    <a:pt x="82" y="190"/>
                  </a:lnTo>
                  <a:lnTo>
                    <a:pt x="82" y="186"/>
                  </a:lnTo>
                  <a:lnTo>
                    <a:pt x="82" y="186"/>
                  </a:lnTo>
                  <a:lnTo>
                    <a:pt x="82" y="182"/>
                  </a:lnTo>
                  <a:lnTo>
                    <a:pt x="78" y="179"/>
                  </a:lnTo>
                  <a:lnTo>
                    <a:pt x="78" y="179"/>
                  </a:lnTo>
                  <a:lnTo>
                    <a:pt x="78" y="175"/>
                  </a:lnTo>
                  <a:lnTo>
                    <a:pt x="78" y="175"/>
                  </a:lnTo>
                  <a:lnTo>
                    <a:pt x="78" y="171"/>
                  </a:lnTo>
                  <a:lnTo>
                    <a:pt x="78" y="171"/>
                  </a:lnTo>
                  <a:lnTo>
                    <a:pt x="78" y="171"/>
                  </a:lnTo>
                  <a:lnTo>
                    <a:pt x="78" y="167"/>
                  </a:lnTo>
                  <a:lnTo>
                    <a:pt x="59" y="167"/>
                  </a:lnTo>
                  <a:lnTo>
                    <a:pt x="48" y="167"/>
                  </a:lnTo>
                  <a:lnTo>
                    <a:pt x="41" y="167"/>
                  </a:lnTo>
                  <a:lnTo>
                    <a:pt x="37" y="167"/>
                  </a:lnTo>
                  <a:lnTo>
                    <a:pt x="34" y="167"/>
                  </a:lnTo>
                  <a:lnTo>
                    <a:pt x="30" y="167"/>
                  </a:lnTo>
                  <a:lnTo>
                    <a:pt x="26" y="167"/>
                  </a:lnTo>
                  <a:lnTo>
                    <a:pt x="22" y="167"/>
                  </a:lnTo>
                  <a:lnTo>
                    <a:pt x="22" y="167"/>
                  </a:lnTo>
                  <a:lnTo>
                    <a:pt x="19" y="167"/>
                  </a:lnTo>
                  <a:lnTo>
                    <a:pt x="15" y="167"/>
                  </a:lnTo>
                  <a:lnTo>
                    <a:pt x="11" y="167"/>
                  </a:lnTo>
                  <a:lnTo>
                    <a:pt x="11" y="171"/>
                  </a:lnTo>
                  <a:lnTo>
                    <a:pt x="11" y="171"/>
                  </a:lnTo>
                  <a:lnTo>
                    <a:pt x="11" y="171"/>
                  </a:lnTo>
                  <a:lnTo>
                    <a:pt x="11" y="171"/>
                  </a:lnTo>
                  <a:lnTo>
                    <a:pt x="8" y="171"/>
                  </a:lnTo>
                  <a:lnTo>
                    <a:pt x="8" y="171"/>
                  </a:lnTo>
                  <a:lnTo>
                    <a:pt x="8" y="167"/>
                  </a:lnTo>
                  <a:lnTo>
                    <a:pt x="4" y="167"/>
                  </a:lnTo>
                  <a:lnTo>
                    <a:pt x="0" y="16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8" name="Freeform 142">
              <a:extLst>
                <a:ext uri="{FF2B5EF4-FFF2-40B4-BE49-F238E27FC236}">
                  <a16:creationId xmlns:a16="http://schemas.microsoft.com/office/drawing/2014/main" xmlns="" id="{2A019CB6-9164-485E-8475-395F7A238289}"/>
                </a:ext>
              </a:extLst>
            </p:cNvPr>
            <p:cNvSpPr/>
            <p:nvPr/>
          </p:nvSpPr>
          <p:spPr bwMode="auto">
            <a:xfrm>
              <a:off x="5928230" y="4528030"/>
              <a:ext cx="93152" cy="207741"/>
            </a:xfrm>
            <a:custGeom>
              <a:avLst/>
              <a:gdLst>
                <a:gd name="T0" fmla="*/ 4 w 52"/>
                <a:gd name="T1" fmla="*/ 0 h 119"/>
                <a:gd name="T2" fmla="*/ 7 w 52"/>
                <a:gd name="T3" fmla="*/ 4 h 119"/>
                <a:gd name="T4" fmla="*/ 11 w 52"/>
                <a:gd name="T5" fmla="*/ 4 h 119"/>
                <a:gd name="T6" fmla="*/ 15 w 52"/>
                <a:gd name="T7" fmla="*/ 4 h 119"/>
                <a:gd name="T8" fmla="*/ 15 w 52"/>
                <a:gd name="T9" fmla="*/ 4 h 119"/>
                <a:gd name="T10" fmla="*/ 18 w 52"/>
                <a:gd name="T11" fmla="*/ 8 h 119"/>
                <a:gd name="T12" fmla="*/ 26 w 52"/>
                <a:gd name="T13" fmla="*/ 15 h 119"/>
                <a:gd name="T14" fmla="*/ 26 w 52"/>
                <a:gd name="T15" fmla="*/ 45 h 119"/>
                <a:gd name="T16" fmla="*/ 26 w 52"/>
                <a:gd name="T17" fmla="*/ 60 h 119"/>
                <a:gd name="T18" fmla="*/ 33 w 52"/>
                <a:gd name="T19" fmla="*/ 63 h 119"/>
                <a:gd name="T20" fmla="*/ 37 w 52"/>
                <a:gd name="T21" fmla="*/ 67 h 119"/>
                <a:gd name="T22" fmla="*/ 44 w 52"/>
                <a:gd name="T23" fmla="*/ 75 h 119"/>
                <a:gd name="T24" fmla="*/ 48 w 52"/>
                <a:gd name="T25" fmla="*/ 82 h 119"/>
                <a:gd name="T26" fmla="*/ 52 w 52"/>
                <a:gd name="T27" fmla="*/ 86 h 119"/>
                <a:gd name="T28" fmla="*/ 48 w 52"/>
                <a:gd name="T29" fmla="*/ 89 h 119"/>
                <a:gd name="T30" fmla="*/ 44 w 52"/>
                <a:gd name="T31" fmla="*/ 89 h 119"/>
                <a:gd name="T32" fmla="*/ 44 w 52"/>
                <a:gd name="T33" fmla="*/ 93 h 119"/>
                <a:gd name="T34" fmla="*/ 48 w 52"/>
                <a:gd name="T35" fmla="*/ 100 h 119"/>
                <a:gd name="T36" fmla="*/ 44 w 52"/>
                <a:gd name="T37" fmla="*/ 104 h 119"/>
                <a:gd name="T38" fmla="*/ 41 w 52"/>
                <a:gd name="T39" fmla="*/ 108 h 119"/>
                <a:gd name="T40" fmla="*/ 37 w 52"/>
                <a:gd name="T41" fmla="*/ 115 h 119"/>
                <a:gd name="T42" fmla="*/ 37 w 52"/>
                <a:gd name="T43" fmla="*/ 119 h 119"/>
                <a:gd name="T44" fmla="*/ 33 w 52"/>
                <a:gd name="T45" fmla="*/ 119 h 119"/>
                <a:gd name="T46" fmla="*/ 33 w 52"/>
                <a:gd name="T47" fmla="*/ 115 h 119"/>
                <a:gd name="T48" fmla="*/ 30 w 52"/>
                <a:gd name="T49" fmla="*/ 112 h 119"/>
                <a:gd name="T50" fmla="*/ 22 w 52"/>
                <a:gd name="T51" fmla="*/ 108 h 119"/>
                <a:gd name="T52" fmla="*/ 22 w 52"/>
                <a:gd name="T53" fmla="*/ 100 h 119"/>
                <a:gd name="T54" fmla="*/ 22 w 52"/>
                <a:gd name="T55" fmla="*/ 97 h 119"/>
                <a:gd name="T56" fmla="*/ 26 w 52"/>
                <a:gd name="T57" fmla="*/ 89 h 119"/>
                <a:gd name="T58" fmla="*/ 30 w 52"/>
                <a:gd name="T59" fmla="*/ 82 h 119"/>
                <a:gd name="T60" fmla="*/ 22 w 52"/>
                <a:gd name="T61" fmla="*/ 78 h 119"/>
                <a:gd name="T62" fmla="*/ 18 w 52"/>
                <a:gd name="T63" fmla="*/ 78 h 119"/>
                <a:gd name="T64" fmla="*/ 15 w 52"/>
                <a:gd name="T65" fmla="*/ 78 h 119"/>
                <a:gd name="T66" fmla="*/ 11 w 52"/>
                <a:gd name="T67" fmla="*/ 78 h 119"/>
                <a:gd name="T68" fmla="*/ 7 w 52"/>
                <a:gd name="T69" fmla="*/ 75 h 119"/>
                <a:gd name="T70" fmla="*/ 4 w 52"/>
                <a:gd name="T71" fmla="*/ 75 h 119"/>
                <a:gd name="T72" fmla="*/ 0 w 52"/>
                <a:gd name="T73" fmla="*/ 67 h 119"/>
                <a:gd name="T74" fmla="*/ 0 w 52"/>
                <a:gd name="T75" fmla="*/ 63 h 119"/>
                <a:gd name="T76" fmla="*/ 4 w 52"/>
                <a:gd name="T77" fmla="*/ 60 h 119"/>
                <a:gd name="T78" fmla="*/ 4 w 52"/>
                <a:gd name="T79" fmla="*/ 56 h 119"/>
                <a:gd name="T80" fmla="*/ 4 w 52"/>
                <a:gd name="T81" fmla="*/ 56 h 119"/>
                <a:gd name="T82" fmla="*/ 7 w 52"/>
                <a:gd name="T83" fmla="*/ 52 h 119"/>
                <a:gd name="T84" fmla="*/ 11 w 52"/>
                <a:gd name="T85" fmla="*/ 49 h 119"/>
                <a:gd name="T86" fmla="*/ 11 w 52"/>
                <a:gd name="T87" fmla="*/ 49 h 119"/>
                <a:gd name="T88" fmla="*/ 11 w 52"/>
                <a:gd name="T89" fmla="*/ 45 h 119"/>
                <a:gd name="T90" fmla="*/ 11 w 52"/>
                <a:gd name="T91" fmla="*/ 41 h 119"/>
                <a:gd name="T92" fmla="*/ 7 w 52"/>
                <a:gd name="T93" fmla="*/ 37 h 119"/>
                <a:gd name="T94" fmla="*/ 11 w 52"/>
                <a:gd name="T95" fmla="*/ 34 h 119"/>
                <a:gd name="T96" fmla="*/ 7 w 52"/>
                <a:gd name="T97" fmla="*/ 30 h 119"/>
                <a:gd name="T98" fmla="*/ 11 w 52"/>
                <a:gd name="T99" fmla="*/ 23 h 119"/>
                <a:gd name="T100" fmla="*/ 15 w 52"/>
                <a:gd name="T101" fmla="*/ 23 h 119"/>
                <a:gd name="T102" fmla="*/ 11 w 52"/>
                <a:gd name="T103" fmla="*/ 15 h 119"/>
                <a:gd name="T104" fmla="*/ 7 w 52"/>
                <a:gd name="T105" fmla="*/ 11 h 119"/>
                <a:gd name="T106" fmla="*/ 11 w 52"/>
                <a:gd name="T107" fmla="*/ 8 h 119"/>
                <a:gd name="T108" fmla="*/ 7 w 52"/>
                <a:gd name="T109" fmla="*/ 8 h 119"/>
                <a:gd name="T110" fmla="*/ 4 w 52"/>
                <a:gd name="T111" fmla="*/ 4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52" h="119">
                  <a:moveTo>
                    <a:pt x="4" y="0"/>
                  </a:moveTo>
                  <a:lnTo>
                    <a:pt x="4" y="0"/>
                  </a:lnTo>
                  <a:lnTo>
                    <a:pt x="7" y="0"/>
                  </a:lnTo>
                  <a:lnTo>
                    <a:pt x="7" y="4"/>
                  </a:lnTo>
                  <a:lnTo>
                    <a:pt x="11" y="4"/>
                  </a:lnTo>
                  <a:lnTo>
                    <a:pt x="11" y="4"/>
                  </a:lnTo>
                  <a:lnTo>
                    <a:pt x="11" y="4"/>
                  </a:lnTo>
                  <a:lnTo>
                    <a:pt x="15" y="4"/>
                  </a:lnTo>
                  <a:lnTo>
                    <a:pt x="15" y="4"/>
                  </a:lnTo>
                  <a:lnTo>
                    <a:pt x="15" y="4"/>
                  </a:lnTo>
                  <a:lnTo>
                    <a:pt x="15" y="4"/>
                  </a:lnTo>
                  <a:lnTo>
                    <a:pt x="18" y="8"/>
                  </a:lnTo>
                  <a:lnTo>
                    <a:pt x="18" y="8"/>
                  </a:lnTo>
                  <a:lnTo>
                    <a:pt x="26" y="15"/>
                  </a:lnTo>
                  <a:lnTo>
                    <a:pt x="26" y="19"/>
                  </a:lnTo>
                  <a:lnTo>
                    <a:pt x="26" y="45"/>
                  </a:lnTo>
                  <a:lnTo>
                    <a:pt x="26" y="49"/>
                  </a:lnTo>
                  <a:lnTo>
                    <a:pt x="26" y="60"/>
                  </a:lnTo>
                  <a:lnTo>
                    <a:pt x="33" y="63"/>
                  </a:lnTo>
                  <a:lnTo>
                    <a:pt x="33" y="63"/>
                  </a:lnTo>
                  <a:lnTo>
                    <a:pt x="37" y="67"/>
                  </a:lnTo>
                  <a:lnTo>
                    <a:pt x="37" y="67"/>
                  </a:lnTo>
                  <a:lnTo>
                    <a:pt x="44" y="71"/>
                  </a:lnTo>
                  <a:lnTo>
                    <a:pt x="44" y="75"/>
                  </a:lnTo>
                  <a:lnTo>
                    <a:pt x="48" y="78"/>
                  </a:lnTo>
                  <a:lnTo>
                    <a:pt x="48" y="82"/>
                  </a:lnTo>
                  <a:lnTo>
                    <a:pt x="52" y="86"/>
                  </a:lnTo>
                  <a:lnTo>
                    <a:pt x="52" y="86"/>
                  </a:lnTo>
                  <a:lnTo>
                    <a:pt x="48" y="86"/>
                  </a:lnTo>
                  <a:lnTo>
                    <a:pt x="48" y="89"/>
                  </a:lnTo>
                  <a:lnTo>
                    <a:pt x="48" y="89"/>
                  </a:lnTo>
                  <a:lnTo>
                    <a:pt x="44" y="89"/>
                  </a:lnTo>
                  <a:lnTo>
                    <a:pt x="48" y="89"/>
                  </a:lnTo>
                  <a:lnTo>
                    <a:pt x="44" y="93"/>
                  </a:lnTo>
                  <a:lnTo>
                    <a:pt x="48" y="93"/>
                  </a:lnTo>
                  <a:lnTo>
                    <a:pt x="48" y="100"/>
                  </a:lnTo>
                  <a:lnTo>
                    <a:pt x="48" y="100"/>
                  </a:lnTo>
                  <a:lnTo>
                    <a:pt x="44" y="104"/>
                  </a:lnTo>
                  <a:lnTo>
                    <a:pt x="41" y="104"/>
                  </a:lnTo>
                  <a:lnTo>
                    <a:pt x="41" y="108"/>
                  </a:lnTo>
                  <a:lnTo>
                    <a:pt x="41" y="112"/>
                  </a:lnTo>
                  <a:lnTo>
                    <a:pt x="37" y="115"/>
                  </a:lnTo>
                  <a:lnTo>
                    <a:pt x="37" y="119"/>
                  </a:lnTo>
                  <a:lnTo>
                    <a:pt x="37" y="119"/>
                  </a:lnTo>
                  <a:lnTo>
                    <a:pt x="33" y="119"/>
                  </a:lnTo>
                  <a:lnTo>
                    <a:pt x="33" y="119"/>
                  </a:lnTo>
                  <a:lnTo>
                    <a:pt x="33" y="115"/>
                  </a:lnTo>
                  <a:lnTo>
                    <a:pt x="33" y="115"/>
                  </a:lnTo>
                  <a:lnTo>
                    <a:pt x="30" y="112"/>
                  </a:lnTo>
                  <a:lnTo>
                    <a:pt x="30" y="112"/>
                  </a:lnTo>
                  <a:lnTo>
                    <a:pt x="26" y="108"/>
                  </a:lnTo>
                  <a:lnTo>
                    <a:pt x="22" y="108"/>
                  </a:lnTo>
                  <a:lnTo>
                    <a:pt x="22" y="104"/>
                  </a:lnTo>
                  <a:lnTo>
                    <a:pt x="22" y="100"/>
                  </a:lnTo>
                  <a:lnTo>
                    <a:pt x="22" y="97"/>
                  </a:lnTo>
                  <a:lnTo>
                    <a:pt x="22" y="97"/>
                  </a:lnTo>
                  <a:lnTo>
                    <a:pt x="22" y="93"/>
                  </a:lnTo>
                  <a:lnTo>
                    <a:pt x="26" y="89"/>
                  </a:lnTo>
                  <a:lnTo>
                    <a:pt x="30" y="86"/>
                  </a:lnTo>
                  <a:lnTo>
                    <a:pt x="30" y="82"/>
                  </a:lnTo>
                  <a:lnTo>
                    <a:pt x="26" y="78"/>
                  </a:lnTo>
                  <a:lnTo>
                    <a:pt x="22" y="78"/>
                  </a:lnTo>
                  <a:lnTo>
                    <a:pt x="18" y="78"/>
                  </a:lnTo>
                  <a:lnTo>
                    <a:pt x="18" y="78"/>
                  </a:lnTo>
                  <a:lnTo>
                    <a:pt x="15" y="78"/>
                  </a:lnTo>
                  <a:lnTo>
                    <a:pt x="15" y="78"/>
                  </a:lnTo>
                  <a:lnTo>
                    <a:pt x="11" y="78"/>
                  </a:lnTo>
                  <a:lnTo>
                    <a:pt x="11" y="78"/>
                  </a:lnTo>
                  <a:lnTo>
                    <a:pt x="11" y="75"/>
                  </a:lnTo>
                  <a:lnTo>
                    <a:pt x="7" y="75"/>
                  </a:lnTo>
                  <a:lnTo>
                    <a:pt x="7" y="71"/>
                  </a:lnTo>
                  <a:lnTo>
                    <a:pt x="4" y="75"/>
                  </a:lnTo>
                  <a:lnTo>
                    <a:pt x="4" y="71"/>
                  </a:lnTo>
                  <a:lnTo>
                    <a:pt x="0" y="67"/>
                  </a:lnTo>
                  <a:lnTo>
                    <a:pt x="0" y="67"/>
                  </a:lnTo>
                  <a:lnTo>
                    <a:pt x="0" y="63"/>
                  </a:lnTo>
                  <a:lnTo>
                    <a:pt x="0" y="63"/>
                  </a:lnTo>
                  <a:lnTo>
                    <a:pt x="4" y="60"/>
                  </a:lnTo>
                  <a:lnTo>
                    <a:pt x="4" y="60"/>
                  </a:lnTo>
                  <a:lnTo>
                    <a:pt x="4" y="56"/>
                  </a:lnTo>
                  <a:lnTo>
                    <a:pt x="4" y="56"/>
                  </a:lnTo>
                  <a:lnTo>
                    <a:pt x="4" y="56"/>
                  </a:lnTo>
                  <a:lnTo>
                    <a:pt x="4" y="52"/>
                  </a:lnTo>
                  <a:lnTo>
                    <a:pt x="7" y="52"/>
                  </a:lnTo>
                  <a:lnTo>
                    <a:pt x="11" y="49"/>
                  </a:lnTo>
                  <a:lnTo>
                    <a:pt x="11" y="49"/>
                  </a:lnTo>
                  <a:lnTo>
                    <a:pt x="11" y="49"/>
                  </a:lnTo>
                  <a:lnTo>
                    <a:pt x="11" y="49"/>
                  </a:lnTo>
                  <a:lnTo>
                    <a:pt x="11" y="45"/>
                  </a:lnTo>
                  <a:lnTo>
                    <a:pt x="11" y="45"/>
                  </a:lnTo>
                  <a:lnTo>
                    <a:pt x="7" y="41"/>
                  </a:lnTo>
                  <a:lnTo>
                    <a:pt x="11" y="41"/>
                  </a:lnTo>
                  <a:lnTo>
                    <a:pt x="11" y="41"/>
                  </a:lnTo>
                  <a:lnTo>
                    <a:pt x="7" y="37"/>
                  </a:lnTo>
                  <a:lnTo>
                    <a:pt x="11" y="37"/>
                  </a:lnTo>
                  <a:lnTo>
                    <a:pt x="11" y="34"/>
                  </a:lnTo>
                  <a:lnTo>
                    <a:pt x="11" y="34"/>
                  </a:lnTo>
                  <a:lnTo>
                    <a:pt x="7" y="30"/>
                  </a:lnTo>
                  <a:lnTo>
                    <a:pt x="7" y="26"/>
                  </a:lnTo>
                  <a:lnTo>
                    <a:pt x="11" y="23"/>
                  </a:lnTo>
                  <a:lnTo>
                    <a:pt x="11" y="23"/>
                  </a:lnTo>
                  <a:lnTo>
                    <a:pt x="15" y="23"/>
                  </a:lnTo>
                  <a:lnTo>
                    <a:pt x="15" y="19"/>
                  </a:lnTo>
                  <a:lnTo>
                    <a:pt x="11" y="15"/>
                  </a:lnTo>
                  <a:lnTo>
                    <a:pt x="11" y="15"/>
                  </a:lnTo>
                  <a:lnTo>
                    <a:pt x="7" y="11"/>
                  </a:lnTo>
                  <a:lnTo>
                    <a:pt x="11" y="8"/>
                  </a:lnTo>
                  <a:lnTo>
                    <a:pt x="11" y="8"/>
                  </a:lnTo>
                  <a:lnTo>
                    <a:pt x="7" y="8"/>
                  </a:lnTo>
                  <a:lnTo>
                    <a:pt x="7" y="8"/>
                  </a:lnTo>
                  <a:lnTo>
                    <a:pt x="7" y="4"/>
                  </a:lnTo>
                  <a:lnTo>
                    <a:pt x="4" y="4"/>
                  </a:lnTo>
                  <a:lnTo>
                    <a:pt x="4"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9" name="Freeform 143">
              <a:extLst>
                <a:ext uri="{FF2B5EF4-FFF2-40B4-BE49-F238E27FC236}">
                  <a16:creationId xmlns:a16="http://schemas.microsoft.com/office/drawing/2014/main" xmlns="" id="{7A7AB9B7-79CD-4CFA-9D4C-99DEC12867C4}"/>
                </a:ext>
              </a:extLst>
            </p:cNvPr>
            <p:cNvSpPr/>
            <p:nvPr/>
          </p:nvSpPr>
          <p:spPr bwMode="auto">
            <a:xfrm>
              <a:off x="5602198" y="4496606"/>
              <a:ext cx="352904" cy="265349"/>
            </a:xfrm>
            <a:custGeom>
              <a:avLst/>
              <a:gdLst>
                <a:gd name="T0" fmla="*/ 41 w 197"/>
                <a:gd name="T1" fmla="*/ 48 h 152"/>
                <a:gd name="T2" fmla="*/ 45 w 197"/>
                <a:gd name="T3" fmla="*/ 52 h 152"/>
                <a:gd name="T4" fmla="*/ 52 w 197"/>
                <a:gd name="T5" fmla="*/ 48 h 152"/>
                <a:gd name="T6" fmla="*/ 60 w 197"/>
                <a:gd name="T7" fmla="*/ 52 h 152"/>
                <a:gd name="T8" fmla="*/ 63 w 197"/>
                <a:gd name="T9" fmla="*/ 55 h 152"/>
                <a:gd name="T10" fmla="*/ 75 w 197"/>
                <a:gd name="T11" fmla="*/ 59 h 152"/>
                <a:gd name="T12" fmla="*/ 82 w 197"/>
                <a:gd name="T13" fmla="*/ 55 h 152"/>
                <a:gd name="T14" fmla="*/ 89 w 197"/>
                <a:gd name="T15" fmla="*/ 52 h 152"/>
                <a:gd name="T16" fmla="*/ 97 w 197"/>
                <a:gd name="T17" fmla="*/ 63 h 152"/>
                <a:gd name="T18" fmla="*/ 112 w 197"/>
                <a:gd name="T19" fmla="*/ 74 h 152"/>
                <a:gd name="T20" fmla="*/ 126 w 197"/>
                <a:gd name="T21" fmla="*/ 78 h 152"/>
                <a:gd name="T22" fmla="*/ 130 w 197"/>
                <a:gd name="T23" fmla="*/ 81 h 152"/>
                <a:gd name="T24" fmla="*/ 126 w 197"/>
                <a:gd name="T25" fmla="*/ 63 h 152"/>
                <a:gd name="T26" fmla="*/ 119 w 197"/>
                <a:gd name="T27" fmla="*/ 67 h 152"/>
                <a:gd name="T28" fmla="*/ 112 w 197"/>
                <a:gd name="T29" fmla="*/ 55 h 152"/>
                <a:gd name="T30" fmla="*/ 112 w 197"/>
                <a:gd name="T31" fmla="*/ 41 h 152"/>
                <a:gd name="T32" fmla="*/ 115 w 197"/>
                <a:gd name="T33" fmla="*/ 33 h 152"/>
                <a:gd name="T34" fmla="*/ 115 w 197"/>
                <a:gd name="T35" fmla="*/ 26 h 152"/>
                <a:gd name="T36" fmla="*/ 112 w 197"/>
                <a:gd name="T37" fmla="*/ 18 h 152"/>
                <a:gd name="T38" fmla="*/ 156 w 197"/>
                <a:gd name="T39" fmla="*/ 4 h 152"/>
                <a:gd name="T40" fmla="*/ 163 w 197"/>
                <a:gd name="T41" fmla="*/ 7 h 152"/>
                <a:gd name="T42" fmla="*/ 178 w 197"/>
                <a:gd name="T43" fmla="*/ 11 h 152"/>
                <a:gd name="T44" fmla="*/ 186 w 197"/>
                <a:gd name="T45" fmla="*/ 18 h 152"/>
                <a:gd name="T46" fmla="*/ 189 w 197"/>
                <a:gd name="T47" fmla="*/ 26 h 152"/>
                <a:gd name="T48" fmla="*/ 189 w 197"/>
                <a:gd name="T49" fmla="*/ 29 h 152"/>
                <a:gd name="T50" fmla="*/ 197 w 197"/>
                <a:gd name="T51" fmla="*/ 41 h 152"/>
                <a:gd name="T52" fmla="*/ 189 w 197"/>
                <a:gd name="T53" fmla="*/ 48 h 152"/>
                <a:gd name="T54" fmla="*/ 189 w 197"/>
                <a:gd name="T55" fmla="*/ 55 h 152"/>
                <a:gd name="T56" fmla="*/ 193 w 197"/>
                <a:gd name="T57" fmla="*/ 63 h 152"/>
                <a:gd name="T58" fmla="*/ 193 w 197"/>
                <a:gd name="T59" fmla="*/ 67 h 152"/>
                <a:gd name="T60" fmla="*/ 186 w 197"/>
                <a:gd name="T61" fmla="*/ 74 h 152"/>
                <a:gd name="T62" fmla="*/ 186 w 197"/>
                <a:gd name="T63" fmla="*/ 78 h 152"/>
                <a:gd name="T64" fmla="*/ 182 w 197"/>
                <a:gd name="T65" fmla="*/ 85 h 152"/>
                <a:gd name="T66" fmla="*/ 182 w 197"/>
                <a:gd name="T67" fmla="*/ 93 h 152"/>
                <a:gd name="T68" fmla="*/ 149 w 197"/>
                <a:gd name="T69" fmla="*/ 104 h 152"/>
                <a:gd name="T70" fmla="*/ 141 w 197"/>
                <a:gd name="T71" fmla="*/ 115 h 152"/>
                <a:gd name="T72" fmla="*/ 134 w 197"/>
                <a:gd name="T73" fmla="*/ 115 h 152"/>
                <a:gd name="T74" fmla="*/ 123 w 197"/>
                <a:gd name="T75" fmla="*/ 115 h 152"/>
                <a:gd name="T76" fmla="*/ 115 w 197"/>
                <a:gd name="T77" fmla="*/ 122 h 152"/>
                <a:gd name="T78" fmla="*/ 112 w 197"/>
                <a:gd name="T79" fmla="*/ 126 h 152"/>
                <a:gd name="T80" fmla="*/ 86 w 197"/>
                <a:gd name="T81" fmla="*/ 148 h 152"/>
                <a:gd name="T82" fmla="*/ 75 w 197"/>
                <a:gd name="T83" fmla="*/ 148 h 152"/>
                <a:gd name="T84" fmla="*/ 67 w 197"/>
                <a:gd name="T85" fmla="*/ 148 h 152"/>
                <a:gd name="T86" fmla="*/ 60 w 197"/>
                <a:gd name="T87" fmla="*/ 148 h 152"/>
                <a:gd name="T88" fmla="*/ 49 w 197"/>
                <a:gd name="T89" fmla="*/ 144 h 152"/>
                <a:gd name="T90" fmla="*/ 45 w 197"/>
                <a:gd name="T91" fmla="*/ 141 h 152"/>
                <a:gd name="T92" fmla="*/ 23 w 197"/>
                <a:gd name="T93" fmla="*/ 144 h 152"/>
                <a:gd name="T94" fmla="*/ 15 w 197"/>
                <a:gd name="T95" fmla="*/ 137 h 152"/>
                <a:gd name="T96" fmla="*/ 8 w 197"/>
                <a:gd name="T97" fmla="*/ 130 h 152"/>
                <a:gd name="T98" fmla="*/ 0 w 197"/>
                <a:gd name="T99" fmla="*/ 122 h 152"/>
                <a:gd name="T100" fmla="*/ 37 w 197"/>
                <a:gd name="T101" fmla="*/ 70 h 152"/>
                <a:gd name="T102" fmla="*/ 37 w 197"/>
                <a:gd name="T103" fmla="*/ 59 h 152"/>
                <a:gd name="T104" fmla="*/ 37 w 197"/>
                <a:gd name="T105" fmla="*/ 44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97" h="152">
                  <a:moveTo>
                    <a:pt x="37" y="44"/>
                  </a:moveTo>
                  <a:lnTo>
                    <a:pt x="37" y="44"/>
                  </a:lnTo>
                  <a:lnTo>
                    <a:pt x="41" y="44"/>
                  </a:lnTo>
                  <a:lnTo>
                    <a:pt x="41" y="48"/>
                  </a:lnTo>
                  <a:lnTo>
                    <a:pt x="41" y="48"/>
                  </a:lnTo>
                  <a:lnTo>
                    <a:pt x="45" y="52"/>
                  </a:lnTo>
                  <a:lnTo>
                    <a:pt x="45" y="52"/>
                  </a:lnTo>
                  <a:lnTo>
                    <a:pt x="45" y="52"/>
                  </a:lnTo>
                  <a:lnTo>
                    <a:pt x="45" y="48"/>
                  </a:lnTo>
                  <a:lnTo>
                    <a:pt x="49" y="48"/>
                  </a:lnTo>
                  <a:lnTo>
                    <a:pt x="52" y="48"/>
                  </a:lnTo>
                  <a:lnTo>
                    <a:pt x="52" y="48"/>
                  </a:lnTo>
                  <a:lnTo>
                    <a:pt x="56" y="48"/>
                  </a:lnTo>
                  <a:lnTo>
                    <a:pt x="56" y="48"/>
                  </a:lnTo>
                  <a:lnTo>
                    <a:pt x="56" y="48"/>
                  </a:lnTo>
                  <a:lnTo>
                    <a:pt x="60" y="52"/>
                  </a:lnTo>
                  <a:lnTo>
                    <a:pt x="60" y="52"/>
                  </a:lnTo>
                  <a:lnTo>
                    <a:pt x="60" y="55"/>
                  </a:lnTo>
                  <a:lnTo>
                    <a:pt x="60" y="55"/>
                  </a:lnTo>
                  <a:lnTo>
                    <a:pt x="63" y="55"/>
                  </a:lnTo>
                  <a:lnTo>
                    <a:pt x="63" y="55"/>
                  </a:lnTo>
                  <a:lnTo>
                    <a:pt x="67" y="59"/>
                  </a:lnTo>
                  <a:lnTo>
                    <a:pt x="71" y="59"/>
                  </a:lnTo>
                  <a:lnTo>
                    <a:pt x="75" y="59"/>
                  </a:lnTo>
                  <a:lnTo>
                    <a:pt x="75" y="59"/>
                  </a:lnTo>
                  <a:lnTo>
                    <a:pt x="78" y="59"/>
                  </a:lnTo>
                  <a:lnTo>
                    <a:pt x="82" y="59"/>
                  </a:lnTo>
                  <a:lnTo>
                    <a:pt x="82" y="55"/>
                  </a:lnTo>
                  <a:lnTo>
                    <a:pt x="86" y="52"/>
                  </a:lnTo>
                  <a:lnTo>
                    <a:pt x="86" y="52"/>
                  </a:lnTo>
                  <a:lnTo>
                    <a:pt x="89" y="52"/>
                  </a:lnTo>
                  <a:lnTo>
                    <a:pt x="89" y="52"/>
                  </a:lnTo>
                  <a:lnTo>
                    <a:pt x="89" y="55"/>
                  </a:lnTo>
                  <a:lnTo>
                    <a:pt x="93" y="59"/>
                  </a:lnTo>
                  <a:lnTo>
                    <a:pt x="93" y="63"/>
                  </a:lnTo>
                  <a:lnTo>
                    <a:pt x="97" y="63"/>
                  </a:lnTo>
                  <a:lnTo>
                    <a:pt x="104" y="67"/>
                  </a:lnTo>
                  <a:lnTo>
                    <a:pt x="108" y="67"/>
                  </a:lnTo>
                  <a:lnTo>
                    <a:pt x="112" y="70"/>
                  </a:lnTo>
                  <a:lnTo>
                    <a:pt x="112" y="74"/>
                  </a:lnTo>
                  <a:lnTo>
                    <a:pt x="115" y="78"/>
                  </a:lnTo>
                  <a:lnTo>
                    <a:pt x="119" y="81"/>
                  </a:lnTo>
                  <a:lnTo>
                    <a:pt x="123" y="81"/>
                  </a:lnTo>
                  <a:lnTo>
                    <a:pt x="126" y="78"/>
                  </a:lnTo>
                  <a:lnTo>
                    <a:pt x="126" y="78"/>
                  </a:lnTo>
                  <a:lnTo>
                    <a:pt x="130" y="78"/>
                  </a:lnTo>
                  <a:lnTo>
                    <a:pt x="130" y="81"/>
                  </a:lnTo>
                  <a:lnTo>
                    <a:pt x="130" y="81"/>
                  </a:lnTo>
                  <a:lnTo>
                    <a:pt x="134" y="78"/>
                  </a:lnTo>
                  <a:lnTo>
                    <a:pt x="130" y="63"/>
                  </a:lnTo>
                  <a:lnTo>
                    <a:pt x="130" y="63"/>
                  </a:lnTo>
                  <a:lnTo>
                    <a:pt x="126" y="63"/>
                  </a:lnTo>
                  <a:lnTo>
                    <a:pt x="126" y="63"/>
                  </a:lnTo>
                  <a:lnTo>
                    <a:pt x="126" y="67"/>
                  </a:lnTo>
                  <a:lnTo>
                    <a:pt x="126" y="67"/>
                  </a:lnTo>
                  <a:lnTo>
                    <a:pt x="119" y="67"/>
                  </a:lnTo>
                  <a:lnTo>
                    <a:pt x="119" y="63"/>
                  </a:lnTo>
                  <a:lnTo>
                    <a:pt x="115" y="63"/>
                  </a:lnTo>
                  <a:lnTo>
                    <a:pt x="112" y="59"/>
                  </a:lnTo>
                  <a:lnTo>
                    <a:pt x="112" y="55"/>
                  </a:lnTo>
                  <a:lnTo>
                    <a:pt x="112" y="52"/>
                  </a:lnTo>
                  <a:lnTo>
                    <a:pt x="112" y="44"/>
                  </a:lnTo>
                  <a:lnTo>
                    <a:pt x="112" y="41"/>
                  </a:lnTo>
                  <a:lnTo>
                    <a:pt x="112" y="41"/>
                  </a:lnTo>
                  <a:lnTo>
                    <a:pt x="115" y="37"/>
                  </a:lnTo>
                  <a:lnTo>
                    <a:pt x="115" y="37"/>
                  </a:lnTo>
                  <a:lnTo>
                    <a:pt x="115" y="37"/>
                  </a:lnTo>
                  <a:lnTo>
                    <a:pt x="115" y="33"/>
                  </a:lnTo>
                  <a:lnTo>
                    <a:pt x="115" y="29"/>
                  </a:lnTo>
                  <a:lnTo>
                    <a:pt x="115" y="29"/>
                  </a:lnTo>
                  <a:lnTo>
                    <a:pt x="115" y="26"/>
                  </a:lnTo>
                  <a:lnTo>
                    <a:pt x="115" y="26"/>
                  </a:lnTo>
                  <a:lnTo>
                    <a:pt x="115" y="26"/>
                  </a:lnTo>
                  <a:lnTo>
                    <a:pt x="115" y="22"/>
                  </a:lnTo>
                  <a:lnTo>
                    <a:pt x="112" y="22"/>
                  </a:lnTo>
                  <a:lnTo>
                    <a:pt x="112" y="18"/>
                  </a:lnTo>
                  <a:lnTo>
                    <a:pt x="119" y="7"/>
                  </a:lnTo>
                  <a:lnTo>
                    <a:pt x="145" y="0"/>
                  </a:lnTo>
                  <a:lnTo>
                    <a:pt x="152" y="4"/>
                  </a:lnTo>
                  <a:lnTo>
                    <a:pt x="156" y="4"/>
                  </a:lnTo>
                  <a:lnTo>
                    <a:pt x="160" y="4"/>
                  </a:lnTo>
                  <a:lnTo>
                    <a:pt x="160" y="4"/>
                  </a:lnTo>
                  <a:lnTo>
                    <a:pt x="163" y="7"/>
                  </a:lnTo>
                  <a:lnTo>
                    <a:pt x="163" y="7"/>
                  </a:lnTo>
                  <a:lnTo>
                    <a:pt x="163" y="11"/>
                  </a:lnTo>
                  <a:lnTo>
                    <a:pt x="167" y="11"/>
                  </a:lnTo>
                  <a:lnTo>
                    <a:pt x="174" y="11"/>
                  </a:lnTo>
                  <a:lnTo>
                    <a:pt x="178" y="11"/>
                  </a:lnTo>
                  <a:lnTo>
                    <a:pt x="178" y="15"/>
                  </a:lnTo>
                  <a:lnTo>
                    <a:pt x="182" y="15"/>
                  </a:lnTo>
                  <a:lnTo>
                    <a:pt x="182" y="15"/>
                  </a:lnTo>
                  <a:lnTo>
                    <a:pt x="186" y="18"/>
                  </a:lnTo>
                  <a:lnTo>
                    <a:pt x="186" y="18"/>
                  </a:lnTo>
                  <a:lnTo>
                    <a:pt x="186" y="22"/>
                  </a:lnTo>
                  <a:lnTo>
                    <a:pt x="189" y="22"/>
                  </a:lnTo>
                  <a:lnTo>
                    <a:pt x="189" y="26"/>
                  </a:lnTo>
                  <a:lnTo>
                    <a:pt x="189" y="26"/>
                  </a:lnTo>
                  <a:lnTo>
                    <a:pt x="193" y="26"/>
                  </a:lnTo>
                  <a:lnTo>
                    <a:pt x="193" y="26"/>
                  </a:lnTo>
                  <a:lnTo>
                    <a:pt x="189" y="29"/>
                  </a:lnTo>
                  <a:lnTo>
                    <a:pt x="193" y="33"/>
                  </a:lnTo>
                  <a:lnTo>
                    <a:pt x="193" y="33"/>
                  </a:lnTo>
                  <a:lnTo>
                    <a:pt x="197" y="37"/>
                  </a:lnTo>
                  <a:lnTo>
                    <a:pt x="197" y="41"/>
                  </a:lnTo>
                  <a:lnTo>
                    <a:pt x="193" y="41"/>
                  </a:lnTo>
                  <a:lnTo>
                    <a:pt x="193" y="41"/>
                  </a:lnTo>
                  <a:lnTo>
                    <a:pt x="189" y="44"/>
                  </a:lnTo>
                  <a:lnTo>
                    <a:pt x="189" y="48"/>
                  </a:lnTo>
                  <a:lnTo>
                    <a:pt x="193" y="52"/>
                  </a:lnTo>
                  <a:lnTo>
                    <a:pt x="193" y="52"/>
                  </a:lnTo>
                  <a:lnTo>
                    <a:pt x="193" y="55"/>
                  </a:lnTo>
                  <a:lnTo>
                    <a:pt x="189" y="55"/>
                  </a:lnTo>
                  <a:lnTo>
                    <a:pt x="193" y="59"/>
                  </a:lnTo>
                  <a:lnTo>
                    <a:pt x="193" y="59"/>
                  </a:lnTo>
                  <a:lnTo>
                    <a:pt x="189" y="59"/>
                  </a:lnTo>
                  <a:lnTo>
                    <a:pt x="193" y="63"/>
                  </a:lnTo>
                  <a:lnTo>
                    <a:pt x="193" y="63"/>
                  </a:lnTo>
                  <a:lnTo>
                    <a:pt x="193" y="67"/>
                  </a:lnTo>
                  <a:lnTo>
                    <a:pt x="193" y="67"/>
                  </a:lnTo>
                  <a:lnTo>
                    <a:pt x="193" y="67"/>
                  </a:lnTo>
                  <a:lnTo>
                    <a:pt x="193" y="67"/>
                  </a:lnTo>
                  <a:lnTo>
                    <a:pt x="189" y="70"/>
                  </a:lnTo>
                  <a:lnTo>
                    <a:pt x="186" y="70"/>
                  </a:lnTo>
                  <a:lnTo>
                    <a:pt x="186" y="74"/>
                  </a:lnTo>
                  <a:lnTo>
                    <a:pt x="186" y="74"/>
                  </a:lnTo>
                  <a:lnTo>
                    <a:pt x="186" y="74"/>
                  </a:lnTo>
                  <a:lnTo>
                    <a:pt x="186" y="78"/>
                  </a:lnTo>
                  <a:lnTo>
                    <a:pt x="186" y="78"/>
                  </a:lnTo>
                  <a:lnTo>
                    <a:pt x="182" y="81"/>
                  </a:lnTo>
                  <a:lnTo>
                    <a:pt x="182" y="81"/>
                  </a:lnTo>
                  <a:lnTo>
                    <a:pt x="182" y="85"/>
                  </a:lnTo>
                  <a:lnTo>
                    <a:pt x="182" y="85"/>
                  </a:lnTo>
                  <a:lnTo>
                    <a:pt x="186" y="89"/>
                  </a:lnTo>
                  <a:lnTo>
                    <a:pt x="186" y="93"/>
                  </a:lnTo>
                  <a:lnTo>
                    <a:pt x="186" y="93"/>
                  </a:lnTo>
                  <a:lnTo>
                    <a:pt x="182" y="93"/>
                  </a:lnTo>
                  <a:lnTo>
                    <a:pt x="171" y="96"/>
                  </a:lnTo>
                  <a:lnTo>
                    <a:pt x="167" y="96"/>
                  </a:lnTo>
                  <a:lnTo>
                    <a:pt x="152" y="104"/>
                  </a:lnTo>
                  <a:lnTo>
                    <a:pt x="149" y="104"/>
                  </a:lnTo>
                  <a:lnTo>
                    <a:pt x="141" y="107"/>
                  </a:lnTo>
                  <a:lnTo>
                    <a:pt x="141" y="107"/>
                  </a:lnTo>
                  <a:lnTo>
                    <a:pt x="141" y="111"/>
                  </a:lnTo>
                  <a:lnTo>
                    <a:pt x="141" y="115"/>
                  </a:lnTo>
                  <a:lnTo>
                    <a:pt x="141" y="115"/>
                  </a:lnTo>
                  <a:lnTo>
                    <a:pt x="137" y="115"/>
                  </a:lnTo>
                  <a:lnTo>
                    <a:pt x="134" y="115"/>
                  </a:lnTo>
                  <a:lnTo>
                    <a:pt x="134" y="115"/>
                  </a:lnTo>
                  <a:lnTo>
                    <a:pt x="134" y="115"/>
                  </a:lnTo>
                  <a:lnTo>
                    <a:pt x="130" y="115"/>
                  </a:lnTo>
                  <a:lnTo>
                    <a:pt x="126" y="115"/>
                  </a:lnTo>
                  <a:lnTo>
                    <a:pt x="123" y="115"/>
                  </a:lnTo>
                  <a:lnTo>
                    <a:pt x="119" y="115"/>
                  </a:lnTo>
                  <a:lnTo>
                    <a:pt x="115" y="118"/>
                  </a:lnTo>
                  <a:lnTo>
                    <a:pt x="115" y="122"/>
                  </a:lnTo>
                  <a:lnTo>
                    <a:pt x="115" y="122"/>
                  </a:lnTo>
                  <a:lnTo>
                    <a:pt x="115" y="122"/>
                  </a:lnTo>
                  <a:lnTo>
                    <a:pt x="115" y="126"/>
                  </a:lnTo>
                  <a:lnTo>
                    <a:pt x="115" y="126"/>
                  </a:lnTo>
                  <a:lnTo>
                    <a:pt x="112" y="126"/>
                  </a:lnTo>
                  <a:lnTo>
                    <a:pt x="108" y="130"/>
                  </a:lnTo>
                  <a:lnTo>
                    <a:pt x="97" y="133"/>
                  </a:lnTo>
                  <a:lnTo>
                    <a:pt x="89" y="144"/>
                  </a:lnTo>
                  <a:lnTo>
                    <a:pt x="86" y="148"/>
                  </a:lnTo>
                  <a:lnTo>
                    <a:pt x="82" y="152"/>
                  </a:lnTo>
                  <a:lnTo>
                    <a:pt x="78" y="152"/>
                  </a:lnTo>
                  <a:lnTo>
                    <a:pt x="75" y="148"/>
                  </a:lnTo>
                  <a:lnTo>
                    <a:pt x="75" y="148"/>
                  </a:lnTo>
                  <a:lnTo>
                    <a:pt x="75" y="148"/>
                  </a:lnTo>
                  <a:lnTo>
                    <a:pt x="75" y="148"/>
                  </a:lnTo>
                  <a:lnTo>
                    <a:pt x="71" y="148"/>
                  </a:lnTo>
                  <a:lnTo>
                    <a:pt x="67" y="148"/>
                  </a:lnTo>
                  <a:lnTo>
                    <a:pt x="63" y="148"/>
                  </a:lnTo>
                  <a:lnTo>
                    <a:pt x="63" y="148"/>
                  </a:lnTo>
                  <a:lnTo>
                    <a:pt x="60" y="148"/>
                  </a:lnTo>
                  <a:lnTo>
                    <a:pt x="60" y="148"/>
                  </a:lnTo>
                  <a:lnTo>
                    <a:pt x="56" y="148"/>
                  </a:lnTo>
                  <a:lnTo>
                    <a:pt x="52" y="148"/>
                  </a:lnTo>
                  <a:lnTo>
                    <a:pt x="52" y="144"/>
                  </a:lnTo>
                  <a:lnTo>
                    <a:pt x="49" y="144"/>
                  </a:lnTo>
                  <a:lnTo>
                    <a:pt x="49" y="144"/>
                  </a:lnTo>
                  <a:lnTo>
                    <a:pt x="49" y="144"/>
                  </a:lnTo>
                  <a:lnTo>
                    <a:pt x="45" y="141"/>
                  </a:lnTo>
                  <a:lnTo>
                    <a:pt x="45" y="141"/>
                  </a:lnTo>
                  <a:lnTo>
                    <a:pt x="45" y="141"/>
                  </a:lnTo>
                  <a:lnTo>
                    <a:pt x="41" y="144"/>
                  </a:lnTo>
                  <a:lnTo>
                    <a:pt x="37" y="141"/>
                  </a:lnTo>
                  <a:lnTo>
                    <a:pt x="23" y="144"/>
                  </a:lnTo>
                  <a:lnTo>
                    <a:pt x="23" y="144"/>
                  </a:lnTo>
                  <a:lnTo>
                    <a:pt x="19" y="141"/>
                  </a:lnTo>
                  <a:lnTo>
                    <a:pt x="19" y="141"/>
                  </a:lnTo>
                  <a:lnTo>
                    <a:pt x="15" y="137"/>
                  </a:lnTo>
                  <a:lnTo>
                    <a:pt x="15" y="137"/>
                  </a:lnTo>
                  <a:lnTo>
                    <a:pt x="12" y="137"/>
                  </a:lnTo>
                  <a:lnTo>
                    <a:pt x="8" y="133"/>
                  </a:lnTo>
                  <a:lnTo>
                    <a:pt x="8" y="130"/>
                  </a:lnTo>
                  <a:lnTo>
                    <a:pt x="4" y="130"/>
                  </a:lnTo>
                  <a:lnTo>
                    <a:pt x="4" y="130"/>
                  </a:lnTo>
                  <a:lnTo>
                    <a:pt x="0" y="126"/>
                  </a:lnTo>
                  <a:lnTo>
                    <a:pt x="0" y="122"/>
                  </a:lnTo>
                  <a:lnTo>
                    <a:pt x="0" y="74"/>
                  </a:lnTo>
                  <a:lnTo>
                    <a:pt x="37" y="74"/>
                  </a:lnTo>
                  <a:lnTo>
                    <a:pt x="37" y="74"/>
                  </a:lnTo>
                  <a:lnTo>
                    <a:pt x="37" y="70"/>
                  </a:lnTo>
                  <a:lnTo>
                    <a:pt x="37" y="67"/>
                  </a:lnTo>
                  <a:lnTo>
                    <a:pt x="37" y="67"/>
                  </a:lnTo>
                  <a:lnTo>
                    <a:pt x="37" y="63"/>
                  </a:lnTo>
                  <a:lnTo>
                    <a:pt x="37" y="59"/>
                  </a:lnTo>
                  <a:lnTo>
                    <a:pt x="37" y="52"/>
                  </a:lnTo>
                  <a:lnTo>
                    <a:pt x="34" y="48"/>
                  </a:lnTo>
                  <a:lnTo>
                    <a:pt x="37" y="48"/>
                  </a:lnTo>
                  <a:lnTo>
                    <a:pt x="37" y="44"/>
                  </a:lnTo>
                  <a:lnTo>
                    <a:pt x="37" y="4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0" name="Freeform 144">
              <a:extLst>
                <a:ext uri="{FF2B5EF4-FFF2-40B4-BE49-F238E27FC236}">
                  <a16:creationId xmlns:a16="http://schemas.microsoft.com/office/drawing/2014/main" xmlns="" id="{0B4779FE-7A2C-4C0C-B8DC-A1E6864EE1F7}"/>
                </a:ext>
              </a:extLst>
            </p:cNvPr>
            <p:cNvSpPr/>
            <p:nvPr/>
          </p:nvSpPr>
          <p:spPr bwMode="auto">
            <a:xfrm>
              <a:off x="5297666" y="4437251"/>
              <a:ext cx="370817" cy="324703"/>
            </a:xfrm>
            <a:custGeom>
              <a:avLst/>
              <a:gdLst>
                <a:gd name="T0" fmla="*/ 189 w 207"/>
                <a:gd name="T1" fmla="*/ 175 h 186"/>
                <a:gd name="T2" fmla="*/ 178 w 207"/>
                <a:gd name="T3" fmla="*/ 167 h 186"/>
                <a:gd name="T4" fmla="*/ 170 w 207"/>
                <a:gd name="T5" fmla="*/ 160 h 186"/>
                <a:gd name="T6" fmla="*/ 207 w 207"/>
                <a:gd name="T7" fmla="*/ 108 h 186"/>
                <a:gd name="T8" fmla="*/ 207 w 207"/>
                <a:gd name="T9" fmla="*/ 97 h 186"/>
                <a:gd name="T10" fmla="*/ 207 w 207"/>
                <a:gd name="T11" fmla="*/ 82 h 186"/>
                <a:gd name="T12" fmla="*/ 200 w 207"/>
                <a:gd name="T13" fmla="*/ 78 h 186"/>
                <a:gd name="T14" fmla="*/ 193 w 207"/>
                <a:gd name="T15" fmla="*/ 82 h 186"/>
                <a:gd name="T16" fmla="*/ 182 w 207"/>
                <a:gd name="T17" fmla="*/ 78 h 186"/>
                <a:gd name="T18" fmla="*/ 178 w 207"/>
                <a:gd name="T19" fmla="*/ 82 h 186"/>
                <a:gd name="T20" fmla="*/ 178 w 207"/>
                <a:gd name="T21" fmla="*/ 75 h 186"/>
                <a:gd name="T22" fmla="*/ 178 w 207"/>
                <a:gd name="T23" fmla="*/ 67 h 186"/>
                <a:gd name="T24" fmla="*/ 178 w 207"/>
                <a:gd name="T25" fmla="*/ 60 h 186"/>
                <a:gd name="T26" fmla="*/ 174 w 207"/>
                <a:gd name="T27" fmla="*/ 56 h 186"/>
                <a:gd name="T28" fmla="*/ 170 w 207"/>
                <a:gd name="T29" fmla="*/ 49 h 186"/>
                <a:gd name="T30" fmla="*/ 170 w 207"/>
                <a:gd name="T31" fmla="*/ 38 h 186"/>
                <a:gd name="T32" fmla="*/ 170 w 207"/>
                <a:gd name="T33" fmla="*/ 30 h 186"/>
                <a:gd name="T34" fmla="*/ 170 w 207"/>
                <a:gd name="T35" fmla="*/ 23 h 186"/>
                <a:gd name="T36" fmla="*/ 152 w 207"/>
                <a:gd name="T37" fmla="*/ 15 h 186"/>
                <a:gd name="T38" fmla="*/ 133 w 207"/>
                <a:gd name="T39" fmla="*/ 23 h 186"/>
                <a:gd name="T40" fmla="*/ 130 w 207"/>
                <a:gd name="T41" fmla="*/ 30 h 186"/>
                <a:gd name="T42" fmla="*/ 108 w 207"/>
                <a:gd name="T43" fmla="*/ 34 h 186"/>
                <a:gd name="T44" fmla="*/ 96 w 207"/>
                <a:gd name="T45" fmla="*/ 26 h 186"/>
                <a:gd name="T46" fmla="*/ 93 w 207"/>
                <a:gd name="T47" fmla="*/ 19 h 186"/>
                <a:gd name="T48" fmla="*/ 89 w 207"/>
                <a:gd name="T49" fmla="*/ 12 h 186"/>
                <a:gd name="T50" fmla="*/ 89 w 207"/>
                <a:gd name="T51" fmla="*/ 4 h 186"/>
                <a:gd name="T52" fmla="*/ 59 w 207"/>
                <a:gd name="T53" fmla="*/ 0 h 186"/>
                <a:gd name="T54" fmla="*/ 41 w 207"/>
                <a:gd name="T55" fmla="*/ 0 h 186"/>
                <a:gd name="T56" fmla="*/ 30 w 207"/>
                <a:gd name="T57" fmla="*/ 0 h 186"/>
                <a:gd name="T58" fmla="*/ 22 w 207"/>
                <a:gd name="T59" fmla="*/ 4 h 186"/>
                <a:gd name="T60" fmla="*/ 15 w 207"/>
                <a:gd name="T61" fmla="*/ 4 h 186"/>
                <a:gd name="T62" fmla="*/ 26 w 207"/>
                <a:gd name="T63" fmla="*/ 30 h 186"/>
                <a:gd name="T64" fmla="*/ 30 w 207"/>
                <a:gd name="T65" fmla="*/ 49 h 186"/>
                <a:gd name="T66" fmla="*/ 37 w 207"/>
                <a:gd name="T67" fmla="*/ 71 h 186"/>
                <a:gd name="T68" fmla="*/ 33 w 207"/>
                <a:gd name="T69" fmla="*/ 101 h 186"/>
                <a:gd name="T70" fmla="*/ 15 w 207"/>
                <a:gd name="T71" fmla="*/ 115 h 186"/>
                <a:gd name="T72" fmla="*/ 8 w 207"/>
                <a:gd name="T73" fmla="*/ 141 h 186"/>
                <a:gd name="T74" fmla="*/ 4 w 207"/>
                <a:gd name="T75" fmla="*/ 160 h 186"/>
                <a:gd name="T76" fmla="*/ 0 w 207"/>
                <a:gd name="T77" fmla="*/ 175 h 186"/>
                <a:gd name="T78" fmla="*/ 8 w 207"/>
                <a:gd name="T79" fmla="*/ 171 h 186"/>
                <a:gd name="T80" fmla="*/ 15 w 207"/>
                <a:gd name="T81" fmla="*/ 171 h 186"/>
                <a:gd name="T82" fmla="*/ 26 w 207"/>
                <a:gd name="T83" fmla="*/ 167 h 186"/>
                <a:gd name="T84" fmla="*/ 30 w 207"/>
                <a:gd name="T85" fmla="*/ 167 h 186"/>
                <a:gd name="T86" fmla="*/ 33 w 207"/>
                <a:gd name="T87" fmla="*/ 171 h 186"/>
                <a:gd name="T88" fmla="*/ 45 w 207"/>
                <a:gd name="T89" fmla="*/ 175 h 186"/>
                <a:gd name="T90" fmla="*/ 111 w 207"/>
                <a:gd name="T91" fmla="*/ 175 h 186"/>
                <a:gd name="T92" fmla="*/ 119 w 207"/>
                <a:gd name="T93" fmla="*/ 178 h 186"/>
                <a:gd name="T94" fmla="*/ 126 w 207"/>
                <a:gd name="T95" fmla="*/ 182 h 186"/>
                <a:gd name="T96" fmla="*/ 137 w 207"/>
                <a:gd name="T97" fmla="*/ 182 h 186"/>
                <a:gd name="T98" fmla="*/ 145 w 207"/>
                <a:gd name="T99" fmla="*/ 182 h 186"/>
                <a:gd name="T100" fmla="*/ 156 w 207"/>
                <a:gd name="T101" fmla="*/ 186 h 186"/>
                <a:gd name="T102" fmla="*/ 159 w 207"/>
                <a:gd name="T103" fmla="*/ 182 h 186"/>
                <a:gd name="T104" fmla="*/ 163 w 207"/>
                <a:gd name="T105" fmla="*/ 186 h 186"/>
                <a:gd name="T106" fmla="*/ 193 w 207"/>
                <a:gd name="T107" fmla="*/ 178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07" h="186">
                  <a:moveTo>
                    <a:pt x="193" y="178"/>
                  </a:moveTo>
                  <a:lnTo>
                    <a:pt x="193" y="178"/>
                  </a:lnTo>
                  <a:lnTo>
                    <a:pt x="189" y="175"/>
                  </a:lnTo>
                  <a:lnTo>
                    <a:pt x="189" y="175"/>
                  </a:lnTo>
                  <a:lnTo>
                    <a:pt x="185" y="171"/>
                  </a:lnTo>
                  <a:lnTo>
                    <a:pt x="185" y="171"/>
                  </a:lnTo>
                  <a:lnTo>
                    <a:pt x="182" y="171"/>
                  </a:lnTo>
                  <a:lnTo>
                    <a:pt x="178" y="167"/>
                  </a:lnTo>
                  <a:lnTo>
                    <a:pt x="178" y="164"/>
                  </a:lnTo>
                  <a:lnTo>
                    <a:pt x="174" y="164"/>
                  </a:lnTo>
                  <a:lnTo>
                    <a:pt x="174" y="164"/>
                  </a:lnTo>
                  <a:lnTo>
                    <a:pt x="170" y="160"/>
                  </a:lnTo>
                  <a:lnTo>
                    <a:pt x="170" y="156"/>
                  </a:lnTo>
                  <a:lnTo>
                    <a:pt x="170" y="108"/>
                  </a:lnTo>
                  <a:lnTo>
                    <a:pt x="207" y="108"/>
                  </a:lnTo>
                  <a:lnTo>
                    <a:pt x="207" y="108"/>
                  </a:lnTo>
                  <a:lnTo>
                    <a:pt x="207" y="104"/>
                  </a:lnTo>
                  <a:lnTo>
                    <a:pt x="207" y="101"/>
                  </a:lnTo>
                  <a:lnTo>
                    <a:pt x="207" y="101"/>
                  </a:lnTo>
                  <a:lnTo>
                    <a:pt x="207" y="97"/>
                  </a:lnTo>
                  <a:lnTo>
                    <a:pt x="207" y="93"/>
                  </a:lnTo>
                  <a:lnTo>
                    <a:pt x="207" y="86"/>
                  </a:lnTo>
                  <a:lnTo>
                    <a:pt x="204" y="82"/>
                  </a:lnTo>
                  <a:lnTo>
                    <a:pt x="207" y="82"/>
                  </a:lnTo>
                  <a:lnTo>
                    <a:pt x="207" y="78"/>
                  </a:lnTo>
                  <a:lnTo>
                    <a:pt x="207" y="78"/>
                  </a:lnTo>
                  <a:lnTo>
                    <a:pt x="204" y="78"/>
                  </a:lnTo>
                  <a:lnTo>
                    <a:pt x="200" y="78"/>
                  </a:lnTo>
                  <a:lnTo>
                    <a:pt x="196" y="82"/>
                  </a:lnTo>
                  <a:lnTo>
                    <a:pt x="196" y="82"/>
                  </a:lnTo>
                  <a:lnTo>
                    <a:pt x="193" y="82"/>
                  </a:lnTo>
                  <a:lnTo>
                    <a:pt x="193" y="82"/>
                  </a:lnTo>
                  <a:lnTo>
                    <a:pt x="189" y="82"/>
                  </a:lnTo>
                  <a:lnTo>
                    <a:pt x="185" y="82"/>
                  </a:lnTo>
                  <a:lnTo>
                    <a:pt x="185" y="78"/>
                  </a:lnTo>
                  <a:lnTo>
                    <a:pt x="182" y="78"/>
                  </a:lnTo>
                  <a:lnTo>
                    <a:pt x="182" y="78"/>
                  </a:lnTo>
                  <a:lnTo>
                    <a:pt x="182" y="82"/>
                  </a:lnTo>
                  <a:lnTo>
                    <a:pt x="182" y="82"/>
                  </a:lnTo>
                  <a:lnTo>
                    <a:pt x="178" y="82"/>
                  </a:lnTo>
                  <a:lnTo>
                    <a:pt x="178" y="82"/>
                  </a:lnTo>
                  <a:lnTo>
                    <a:pt x="178" y="78"/>
                  </a:lnTo>
                  <a:lnTo>
                    <a:pt x="178" y="78"/>
                  </a:lnTo>
                  <a:lnTo>
                    <a:pt x="178" y="75"/>
                  </a:lnTo>
                  <a:lnTo>
                    <a:pt x="178" y="75"/>
                  </a:lnTo>
                  <a:lnTo>
                    <a:pt x="178" y="71"/>
                  </a:lnTo>
                  <a:lnTo>
                    <a:pt x="178" y="71"/>
                  </a:lnTo>
                  <a:lnTo>
                    <a:pt x="178" y="67"/>
                  </a:lnTo>
                  <a:lnTo>
                    <a:pt x="178" y="67"/>
                  </a:lnTo>
                  <a:lnTo>
                    <a:pt x="174" y="63"/>
                  </a:lnTo>
                  <a:lnTo>
                    <a:pt x="174" y="63"/>
                  </a:lnTo>
                  <a:lnTo>
                    <a:pt x="178" y="60"/>
                  </a:lnTo>
                  <a:lnTo>
                    <a:pt x="174" y="60"/>
                  </a:lnTo>
                  <a:lnTo>
                    <a:pt x="174" y="60"/>
                  </a:lnTo>
                  <a:lnTo>
                    <a:pt x="174" y="56"/>
                  </a:lnTo>
                  <a:lnTo>
                    <a:pt x="174" y="56"/>
                  </a:lnTo>
                  <a:lnTo>
                    <a:pt x="174" y="56"/>
                  </a:lnTo>
                  <a:lnTo>
                    <a:pt x="170" y="52"/>
                  </a:lnTo>
                  <a:lnTo>
                    <a:pt x="170" y="52"/>
                  </a:lnTo>
                  <a:lnTo>
                    <a:pt x="170" y="49"/>
                  </a:lnTo>
                  <a:lnTo>
                    <a:pt x="170" y="49"/>
                  </a:lnTo>
                  <a:lnTo>
                    <a:pt x="170" y="41"/>
                  </a:lnTo>
                  <a:lnTo>
                    <a:pt x="170" y="41"/>
                  </a:lnTo>
                  <a:lnTo>
                    <a:pt x="170" y="38"/>
                  </a:lnTo>
                  <a:lnTo>
                    <a:pt x="170" y="38"/>
                  </a:lnTo>
                  <a:lnTo>
                    <a:pt x="170" y="38"/>
                  </a:lnTo>
                  <a:lnTo>
                    <a:pt x="170" y="34"/>
                  </a:lnTo>
                  <a:lnTo>
                    <a:pt x="170" y="30"/>
                  </a:lnTo>
                  <a:lnTo>
                    <a:pt x="170" y="30"/>
                  </a:lnTo>
                  <a:lnTo>
                    <a:pt x="170" y="26"/>
                  </a:lnTo>
                  <a:lnTo>
                    <a:pt x="170" y="23"/>
                  </a:lnTo>
                  <a:lnTo>
                    <a:pt x="170" y="23"/>
                  </a:lnTo>
                  <a:lnTo>
                    <a:pt x="152" y="23"/>
                  </a:lnTo>
                  <a:lnTo>
                    <a:pt x="152" y="19"/>
                  </a:lnTo>
                  <a:lnTo>
                    <a:pt x="152" y="19"/>
                  </a:lnTo>
                  <a:lnTo>
                    <a:pt x="152" y="15"/>
                  </a:lnTo>
                  <a:lnTo>
                    <a:pt x="148" y="15"/>
                  </a:lnTo>
                  <a:lnTo>
                    <a:pt x="148" y="19"/>
                  </a:lnTo>
                  <a:lnTo>
                    <a:pt x="133" y="19"/>
                  </a:lnTo>
                  <a:lnTo>
                    <a:pt x="133" y="23"/>
                  </a:lnTo>
                  <a:lnTo>
                    <a:pt x="130" y="23"/>
                  </a:lnTo>
                  <a:lnTo>
                    <a:pt x="130" y="26"/>
                  </a:lnTo>
                  <a:lnTo>
                    <a:pt x="130" y="26"/>
                  </a:lnTo>
                  <a:lnTo>
                    <a:pt x="130" y="30"/>
                  </a:lnTo>
                  <a:lnTo>
                    <a:pt x="119" y="34"/>
                  </a:lnTo>
                  <a:lnTo>
                    <a:pt x="115" y="34"/>
                  </a:lnTo>
                  <a:lnTo>
                    <a:pt x="111" y="34"/>
                  </a:lnTo>
                  <a:lnTo>
                    <a:pt x="108" y="34"/>
                  </a:lnTo>
                  <a:lnTo>
                    <a:pt x="104" y="34"/>
                  </a:lnTo>
                  <a:lnTo>
                    <a:pt x="100" y="34"/>
                  </a:lnTo>
                  <a:lnTo>
                    <a:pt x="100" y="34"/>
                  </a:lnTo>
                  <a:lnTo>
                    <a:pt x="96" y="26"/>
                  </a:lnTo>
                  <a:lnTo>
                    <a:pt x="96" y="26"/>
                  </a:lnTo>
                  <a:lnTo>
                    <a:pt x="93" y="23"/>
                  </a:lnTo>
                  <a:lnTo>
                    <a:pt x="93" y="23"/>
                  </a:lnTo>
                  <a:lnTo>
                    <a:pt x="93" y="19"/>
                  </a:lnTo>
                  <a:lnTo>
                    <a:pt x="93" y="19"/>
                  </a:lnTo>
                  <a:lnTo>
                    <a:pt x="93" y="15"/>
                  </a:lnTo>
                  <a:lnTo>
                    <a:pt x="89" y="12"/>
                  </a:lnTo>
                  <a:lnTo>
                    <a:pt x="89" y="12"/>
                  </a:lnTo>
                  <a:lnTo>
                    <a:pt x="89" y="8"/>
                  </a:lnTo>
                  <a:lnTo>
                    <a:pt x="89" y="8"/>
                  </a:lnTo>
                  <a:lnTo>
                    <a:pt x="89" y="4"/>
                  </a:lnTo>
                  <a:lnTo>
                    <a:pt x="89" y="4"/>
                  </a:lnTo>
                  <a:lnTo>
                    <a:pt x="89" y="4"/>
                  </a:lnTo>
                  <a:lnTo>
                    <a:pt x="89" y="0"/>
                  </a:lnTo>
                  <a:lnTo>
                    <a:pt x="70" y="0"/>
                  </a:lnTo>
                  <a:lnTo>
                    <a:pt x="59" y="0"/>
                  </a:lnTo>
                  <a:lnTo>
                    <a:pt x="52" y="0"/>
                  </a:lnTo>
                  <a:lnTo>
                    <a:pt x="48" y="0"/>
                  </a:lnTo>
                  <a:lnTo>
                    <a:pt x="45" y="0"/>
                  </a:lnTo>
                  <a:lnTo>
                    <a:pt x="41" y="0"/>
                  </a:lnTo>
                  <a:lnTo>
                    <a:pt x="37" y="0"/>
                  </a:lnTo>
                  <a:lnTo>
                    <a:pt x="33" y="0"/>
                  </a:lnTo>
                  <a:lnTo>
                    <a:pt x="33" y="0"/>
                  </a:lnTo>
                  <a:lnTo>
                    <a:pt x="30" y="0"/>
                  </a:lnTo>
                  <a:lnTo>
                    <a:pt x="26" y="0"/>
                  </a:lnTo>
                  <a:lnTo>
                    <a:pt x="22" y="0"/>
                  </a:lnTo>
                  <a:lnTo>
                    <a:pt x="22" y="4"/>
                  </a:lnTo>
                  <a:lnTo>
                    <a:pt x="22" y="4"/>
                  </a:lnTo>
                  <a:lnTo>
                    <a:pt x="22" y="4"/>
                  </a:lnTo>
                  <a:lnTo>
                    <a:pt x="22" y="4"/>
                  </a:lnTo>
                  <a:lnTo>
                    <a:pt x="19" y="4"/>
                  </a:lnTo>
                  <a:lnTo>
                    <a:pt x="15" y="4"/>
                  </a:lnTo>
                  <a:lnTo>
                    <a:pt x="19" y="8"/>
                  </a:lnTo>
                  <a:lnTo>
                    <a:pt x="19" y="12"/>
                  </a:lnTo>
                  <a:lnTo>
                    <a:pt x="26" y="19"/>
                  </a:lnTo>
                  <a:lnTo>
                    <a:pt x="26" y="30"/>
                  </a:lnTo>
                  <a:lnTo>
                    <a:pt x="33" y="38"/>
                  </a:lnTo>
                  <a:lnTo>
                    <a:pt x="30" y="41"/>
                  </a:lnTo>
                  <a:lnTo>
                    <a:pt x="26" y="49"/>
                  </a:lnTo>
                  <a:lnTo>
                    <a:pt x="30" y="49"/>
                  </a:lnTo>
                  <a:lnTo>
                    <a:pt x="30" y="56"/>
                  </a:lnTo>
                  <a:lnTo>
                    <a:pt x="30" y="60"/>
                  </a:lnTo>
                  <a:lnTo>
                    <a:pt x="30" y="63"/>
                  </a:lnTo>
                  <a:lnTo>
                    <a:pt x="37" y="71"/>
                  </a:lnTo>
                  <a:lnTo>
                    <a:pt x="37" y="75"/>
                  </a:lnTo>
                  <a:lnTo>
                    <a:pt x="41" y="78"/>
                  </a:lnTo>
                  <a:lnTo>
                    <a:pt x="41" y="89"/>
                  </a:lnTo>
                  <a:lnTo>
                    <a:pt x="33" y="101"/>
                  </a:lnTo>
                  <a:lnTo>
                    <a:pt x="30" y="101"/>
                  </a:lnTo>
                  <a:lnTo>
                    <a:pt x="22" y="104"/>
                  </a:lnTo>
                  <a:lnTo>
                    <a:pt x="22" y="108"/>
                  </a:lnTo>
                  <a:lnTo>
                    <a:pt x="15" y="115"/>
                  </a:lnTo>
                  <a:lnTo>
                    <a:pt x="15" y="123"/>
                  </a:lnTo>
                  <a:lnTo>
                    <a:pt x="11" y="123"/>
                  </a:lnTo>
                  <a:lnTo>
                    <a:pt x="11" y="134"/>
                  </a:lnTo>
                  <a:lnTo>
                    <a:pt x="8" y="141"/>
                  </a:lnTo>
                  <a:lnTo>
                    <a:pt x="8" y="145"/>
                  </a:lnTo>
                  <a:lnTo>
                    <a:pt x="4" y="149"/>
                  </a:lnTo>
                  <a:lnTo>
                    <a:pt x="4" y="156"/>
                  </a:lnTo>
                  <a:lnTo>
                    <a:pt x="4" y="160"/>
                  </a:lnTo>
                  <a:lnTo>
                    <a:pt x="4" y="167"/>
                  </a:lnTo>
                  <a:lnTo>
                    <a:pt x="0" y="171"/>
                  </a:lnTo>
                  <a:lnTo>
                    <a:pt x="0" y="175"/>
                  </a:lnTo>
                  <a:lnTo>
                    <a:pt x="0" y="175"/>
                  </a:lnTo>
                  <a:lnTo>
                    <a:pt x="4" y="175"/>
                  </a:lnTo>
                  <a:lnTo>
                    <a:pt x="4" y="175"/>
                  </a:lnTo>
                  <a:lnTo>
                    <a:pt x="8" y="175"/>
                  </a:lnTo>
                  <a:lnTo>
                    <a:pt x="8" y="171"/>
                  </a:lnTo>
                  <a:lnTo>
                    <a:pt x="8" y="171"/>
                  </a:lnTo>
                  <a:lnTo>
                    <a:pt x="11" y="171"/>
                  </a:lnTo>
                  <a:lnTo>
                    <a:pt x="15" y="175"/>
                  </a:lnTo>
                  <a:lnTo>
                    <a:pt x="15" y="171"/>
                  </a:lnTo>
                  <a:lnTo>
                    <a:pt x="15" y="171"/>
                  </a:lnTo>
                  <a:lnTo>
                    <a:pt x="22" y="167"/>
                  </a:lnTo>
                  <a:lnTo>
                    <a:pt x="22" y="167"/>
                  </a:lnTo>
                  <a:lnTo>
                    <a:pt x="26" y="167"/>
                  </a:lnTo>
                  <a:lnTo>
                    <a:pt x="26" y="167"/>
                  </a:lnTo>
                  <a:lnTo>
                    <a:pt x="26" y="167"/>
                  </a:lnTo>
                  <a:lnTo>
                    <a:pt x="30" y="167"/>
                  </a:lnTo>
                  <a:lnTo>
                    <a:pt x="30" y="167"/>
                  </a:lnTo>
                  <a:lnTo>
                    <a:pt x="30" y="171"/>
                  </a:lnTo>
                  <a:lnTo>
                    <a:pt x="33" y="171"/>
                  </a:lnTo>
                  <a:lnTo>
                    <a:pt x="33" y="171"/>
                  </a:lnTo>
                  <a:lnTo>
                    <a:pt x="33" y="171"/>
                  </a:lnTo>
                  <a:lnTo>
                    <a:pt x="37" y="175"/>
                  </a:lnTo>
                  <a:lnTo>
                    <a:pt x="41" y="175"/>
                  </a:lnTo>
                  <a:lnTo>
                    <a:pt x="45" y="175"/>
                  </a:lnTo>
                  <a:lnTo>
                    <a:pt x="45" y="175"/>
                  </a:lnTo>
                  <a:lnTo>
                    <a:pt x="48" y="175"/>
                  </a:lnTo>
                  <a:lnTo>
                    <a:pt x="48" y="175"/>
                  </a:lnTo>
                  <a:lnTo>
                    <a:pt x="48" y="175"/>
                  </a:lnTo>
                  <a:lnTo>
                    <a:pt x="111" y="175"/>
                  </a:lnTo>
                  <a:lnTo>
                    <a:pt x="111" y="175"/>
                  </a:lnTo>
                  <a:lnTo>
                    <a:pt x="115" y="178"/>
                  </a:lnTo>
                  <a:lnTo>
                    <a:pt x="115" y="178"/>
                  </a:lnTo>
                  <a:lnTo>
                    <a:pt x="119" y="178"/>
                  </a:lnTo>
                  <a:lnTo>
                    <a:pt x="122" y="182"/>
                  </a:lnTo>
                  <a:lnTo>
                    <a:pt x="122" y="182"/>
                  </a:lnTo>
                  <a:lnTo>
                    <a:pt x="126" y="182"/>
                  </a:lnTo>
                  <a:lnTo>
                    <a:pt x="126" y="182"/>
                  </a:lnTo>
                  <a:lnTo>
                    <a:pt x="130" y="182"/>
                  </a:lnTo>
                  <a:lnTo>
                    <a:pt x="130" y="182"/>
                  </a:lnTo>
                  <a:lnTo>
                    <a:pt x="133" y="182"/>
                  </a:lnTo>
                  <a:lnTo>
                    <a:pt x="137" y="182"/>
                  </a:lnTo>
                  <a:lnTo>
                    <a:pt x="141" y="182"/>
                  </a:lnTo>
                  <a:lnTo>
                    <a:pt x="141" y="178"/>
                  </a:lnTo>
                  <a:lnTo>
                    <a:pt x="141" y="182"/>
                  </a:lnTo>
                  <a:lnTo>
                    <a:pt x="145" y="182"/>
                  </a:lnTo>
                  <a:lnTo>
                    <a:pt x="148" y="182"/>
                  </a:lnTo>
                  <a:lnTo>
                    <a:pt x="148" y="186"/>
                  </a:lnTo>
                  <a:lnTo>
                    <a:pt x="152" y="186"/>
                  </a:lnTo>
                  <a:lnTo>
                    <a:pt x="156" y="186"/>
                  </a:lnTo>
                  <a:lnTo>
                    <a:pt x="156" y="182"/>
                  </a:lnTo>
                  <a:lnTo>
                    <a:pt x="156" y="182"/>
                  </a:lnTo>
                  <a:lnTo>
                    <a:pt x="159" y="182"/>
                  </a:lnTo>
                  <a:lnTo>
                    <a:pt x="159" y="182"/>
                  </a:lnTo>
                  <a:lnTo>
                    <a:pt x="159" y="182"/>
                  </a:lnTo>
                  <a:lnTo>
                    <a:pt x="163" y="186"/>
                  </a:lnTo>
                  <a:lnTo>
                    <a:pt x="163" y="186"/>
                  </a:lnTo>
                  <a:lnTo>
                    <a:pt x="163" y="186"/>
                  </a:lnTo>
                  <a:lnTo>
                    <a:pt x="167" y="186"/>
                  </a:lnTo>
                  <a:lnTo>
                    <a:pt x="167" y="186"/>
                  </a:lnTo>
                  <a:lnTo>
                    <a:pt x="167" y="186"/>
                  </a:lnTo>
                  <a:lnTo>
                    <a:pt x="193" y="1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1" name="Freeform 145">
              <a:extLst>
                <a:ext uri="{FF2B5EF4-FFF2-40B4-BE49-F238E27FC236}">
                  <a16:creationId xmlns:a16="http://schemas.microsoft.com/office/drawing/2014/main" xmlns="" id="{04E71297-ED50-497A-96C0-9F94E02CD427}"/>
                </a:ext>
              </a:extLst>
            </p:cNvPr>
            <p:cNvSpPr/>
            <p:nvPr/>
          </p:nvSpPr>
          <p:spPr bwMode="auto">
            <a:xfrm>
              <a:off x="5695353" y="4697364"/>
              <a:ext cx="232880" cy="181555"/>
            </a:xfrm>
            <a:custGeom>
              <a:avLst/>
              <a:gdLst>
                <a:gd name="T0" fmla="*/ 8 w 130"/>
                <a:gd name="T1" fmla="*/ 33 h 104"/>
                <a:gd name="T2" fmla="*/ 11 w 130"/>
                <a:gd name="T3" fmla="*/ 33 h 104"/>
                <a:gd name="T4" fmla="*/ 23 w 130"/>
                <a:gd name="T5" fmla="*/ 33 h 104"/>
                <a:gd name="T6" fmla="*/ 23 w 130"/>
                <a:gd name="T7" fmla="*/ 33 h 104"/>
                <a:gd name="T8" fmla="*/ 34 w 130"/>
                <a:gd name="T9" fmla="*/ 33 h 104"/>
                <a:gd name="T10" fmla="*/ 56 w 130"/>
                <a:gd name="T11" fmla="*/ 15 h 104"/>
                <a:gd name="T12" fmla="*/ 63 w 130"/>
                <a:gd name="T13" fmla="*/ 11 h 104"/>
                <a:gd name="T14" fmla="*/ 63 w 130"/>
                <a:gd name="T15" fmla="*/ 7 h 104"/>
                <a:gd name="T16" fmla="*/ 71 w 130"/>
                <a:gd name="T17" fmla="*/ 0 h 104"/>
                <a:gd name="T18" fmla="*/ 82 w 130"/>
                <a:gd name="T19" fmla="*/ 0 h 104"/>
                <a:gd name="T20" fmla="*/ 85 w 130"/>
                <a:gd name="T21" fmla="*/ 0 h 104"/>
                <a:gd name="T22" fmla="*/ 89 w 130"/>
                <a:gd name="T23" fmla="*/ 3 h 104"/>
                <a:gd name="T24" fmla="*/ 97 w 130"/>
                <a:gd name="T25" fmla="*/ 7 h 104"/>
                <a:gd name="T26" fmla="*/ 104 w 130"/>
                <a:gd name="T27" fmla="*/ 7 h 104"/>
                <a:gd name="T28" fmla="*/ 115 w 130"/>
                <a:gd name="T29" fmla="*/ 11 h 104"/>
                <a:gd name="T30" fmla="*/ 126 w 130"/>
                <a:gd name="T31" fmla="*/ 18 h 104"/>
                <a:gd name="T32" fmla="*/ 130 w 130"/>
                <a:gd name="T33" fmla="*/ 22 h 104"/>
                <a:gd name="T34" fmla="*/ 130 w 130"/>
                <a:gd name="T35" fmla="*/ 29 h 104"/>
                <a:gd name="T36" fmla="*/ 126 w 130"/>
                <a:gd name="T37" fmla="*/ 37 h 104"/>
                <a:gd name="T38" fmla="*/ 130 w 130"/>
                <a:gd name="T39" fmla="*/ 41 h 104"/>
                <a:gd name="T40" fmla="*/ 126 w 130"/>
                <a:gd name="T41" fmla="*/ 48 h 104"/>
                <a:gd name="T42" fmla="*/ 122 w 130"/>
                <a:gd name="T43" fmla="*/ 52 h 104"/>
                <a:gd name="T44" fmla="*/ 126 w 130"/>
                <a:gd name="T45" fmla="*/ 59 h 104"/>
                <a:gd name="T46" fmla="*/ 126 w 130"/>
                <a:gd name="T47" fmla="*/ 63 h 104"/>
                <a:gd name="T48" fmla="*/ 122 w 130"/>
                <a:gd name="T49" fmla="*/ 70 h 104"/>
                <a:gd name="T50" fmla="*/ 119 w 130"/>
                <a:gd name="T51" fmla="*/ 74 h 104"/>
                <a:gd name="T52" fmla="*/ 119 w 130"/>
                <a:gd name="T53" fmla="*/ 85 h 104"/>
                <a:gd name="T54" fmla="*/ 97 w 130"/>
                <a:gd name="T55" fmla="*/ 104 h 104"/>
                <a:gd name="T56" fmla="*/ 85 w 130"/>
                <a:gd name="T57" fmla="*/ 104 h 104"/>
                <a:gd name="T58" fmla="*/ 78 w 130"/>
                <a:gd name="T59" fmla="*/ 100 h 104"/>
                <a:gd name="T60" fmla="*/ 67 w 130"/>
                <a:gd name="T61" fmla="*/ 100 h 104"/>
                <a:gd name="T62" fmla="*/ 63 w 130"/>
                <a:gd name="T63" fmla="*/ 96 h 104"/>
                <a:gd name="T64" fmla="*/ 56 w 130"/>
                <a:gd name="T65" fmla="*/ 93 h 104"/>
                <a:gd name="T66" fmla="*/ 48 w 130"/>
                <a:gd name="T67" fmla="*/ 93 h 104"/>
                <a:gd name="T68" fmla="*/ 41 w 130"/>
                <a:gd name="T69" fmla="*/ 85 h 104"/>
                <a:gd name="T70" fmla="*/ 37 w 130"/>
                <a:gd name="T71" fmla="*/ 78 h 104"/>
                <a:gd name="T72" fmla="*/ 34 w 130"/>
                <a:gd name="T73" fmla="*/ 74 h 104"/>
                <a:gd name="T74" fmla="*/ 34 w 130"/>
                <a:gd name="T75" fmla="*/ 70 h 104"/>
                <a:gd name="T76" fmla="*/ 26 w 130"/>
                <a:gd name="T77" fmla="*/ 67 h 104"/>
                <a:gd name="T78" fmla="*/ 19 w 130"/>
                <a:gd name="T79" fmla="*/ 55 h 104"/>
                <a:gd name="T80" fmla="*/ 15 w 130"/>
                <a:gd name="T81" fmla="*/ 52 h 104"/>
                <a:gd name="T82" fmla="*/ 11 w 130"/>
                <a:gd name="T83" fmla="*/ 44 h 104"/>
                <a:gd name="T84" fmla="*/ 8 w 130"/>
                <a:gd name="T85" fmla="*/ 41 h 104"/>
                <a:gd name="T86" fmla="*/ 0 w 130"/>
                <a:gd name="T87" fmla="*/ 37 h 104"/>
                <a:gd name="T88" fmla="*/ 0 w 130"/>
                <a:gd name="T89" fmla="*/ 33 h 104"/>
                <a:gd name="T90" fmla="*/ 0 w 130"/>
                <a:gd name="T91" fmla="*/ 33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30" h="104">
                  <a:moveTo>
                    <a:pt x="0" y="33"/>
                  </a:moveTo>
                  <a:lnTo>
                    <a:pt x="4" y="33"/>
                  </a:lnTo>
                  <a:lnTo>
                    <a:pt x="8" y="33"/>
                  </a:lnTo>
                  <a:lnTo>
                    <a:pt x="8" y="33"/>
                  </a:lnTo>
                  <a:lnTo>
                    <a:pt x="11" y="33"/>
                  </a:lnTo>
                  <a:lnTo>
                    <a:pt x="11" y="33"/>
                  </a:lnTo>
                  <a:lnTo>
                    <a:pt x="15" y="33"/>
                  </a:lnTo>
                  <a:lnTo>
                    <a:pt x="19" y="33"/>
                  </a:lnTo>
                  <a:lnTo>
                    <a:pt x="23" y="33"/>
                  </a:lnTo>
                  <a:lnTo>
                    <a:pt x="23" y="33"/>
                  </a:lnTo>
                  <a:lnTo>
                    <a:pt x="23" y="33"/>
                  </a:lnTo>
                  <a:lnTo>
                    <a:pt x="23" y="33"/>
                  </a:lnTo>
                  <a:lnTo>
                    <a:pt x="26" y="37"/>
                  </a:lnTo>
                  <a:lnTo>
                    <a:pt x="30" y="37"/>
                  </a:lnTo>
                  <a:lnTo>
                    <a:pt x="34" y="33"/>
                  </a:lnTo>
                  <a:lnTo>
                    <a:pt x="37" y="29"/>
                  </a:lnTo>
                  <a:lnTo>
                    <a:pt x="45" y="18"/>
                  </a:lnTo>
                  <a:lnTo>
                    <a:pt x="56" y="15"/>
                  </a:lnTo>
                  <a:lnTo>
                    <a:pt x="60" y="11"/>
                  </a:lnTo>
                  <a:lnTo>
                    <a:pt x="63" y="11"/>
                  </a:lnTo>
                  <a:lnTo>
                    <a:pt x="63" y="11"/>
                  </a:lnTo>
                  <a:lnTo>
                    <a:pt x="63" y="7"/>
                  </a:lnTo>
                  <a:lnTo>
                    <a:pt x="63" y="7"/>
                  </a:lnTo>
                  <a:lnTo>
                    <a:pt x="63" y="7"/>
                  </a:lnTo>
                  <a:lnTo>
                    <a:pt x="63" y="3"/>
                  </a:lnTo>
                  <a:lnTo>
                    <a:pt x="67" y="0"/>
                  </a:lnTo>
                  <a:lnTo>
                    <a:pt x="71" y="0"/>
                  </a:lnTo>
                  <a:lnTo>
                    <a:pt x="74" y="0"/>
                  </a:lnTo>
                  <a:lnTo>
                    <a:pt x="78" y="0"/>
                  </a:lnTo>
                  <a:lnTo>
                    <a:pt x="82" y="0"/>
                  </a:lnTo>
                  <a:lnTo>
                    <a:pt x="82" y="0"/>
                  </a:lnTo>
                  <a:lnTo>
                    <a:pt x="82" y="0"/>
                  </a:lnTo>
                  <a:lnTo>
                    <a:pt x="85" y="0"/>
                  </a:lnTo>
                  <a:lnTo>
                    <a:pt x="89" y="0"/>
                  </a:lnTo>
                  <a:lnTo>
                    <a:pt x="89" y="0"/>
                  </a:lnTo>
                  <a:lnTo>
                    <a:pt x="89" y="3"/>
                  </a:lnTo>
                  <a:lnTo>
                    <a:pt x="97" y="3"/>
                  </a:lnTo>
                  <a:lnTo>
                    <a:pt x="97" y="3"/>
                  </a:lnTo>
                  <a:lnTo>
                    <a:pt x="97" y="7"/>
                  </a:lnTo>
                  <a:lnTo>
                    <a:pt x="100" y="7"/>
                  </a:lnTo>
                  <a:lnTo>
                    <a:pt x="100" y="3"/>
                  </a:lnTo>
                  <a:lnTo>
                    <a:pt x="104" y="7"/>
                  </a:lnTo>
                  <a:lnTo>
                    <a:pt x="111" y="7"/>
                  </a:lnTo>
                  <a:lnTo>
                    <a:pt x="111" y="11"/>
                  </a:lnTo>
                  <a:lnTo>
                    <a:pt x="115" y="11"/>
                  </a:lnTo>
                  <a:lnTo>
                    <a:pt x="122" y="11"/>
                  </a:lnTo>
                  <a:lnTo>
                    <a:pt x="122" y="15"/>
                  </a:lnTo>
                  <a:lnTo>
                    <a:pt x="126" y="18"/>
                  </a:lnTo>
                  <a:lnTo>
                    <a:pt x="130" y="18"/>
                  </a:lnTo>
                  <a:lnTo>
                    <a:pt x="130" y="18"/>
                  </a:lnTo>
                  <a:lnTo>
                    <a:pt x="130" y="22"/>
                  </a:lnTo>
                  <a:lnTo>
                    <a:pt x="130" y="26"/>
                  </a:lnTo>
                  <a:lnTo>
                    <a:pt x="130" y="26"/>
                  </a:lnTo>
                  <a:lnTo>
                    <a:pt x="130" y="29"/>
                  </a:lnTo>
                  <a:lnTo>
                    <a:pt x="130" y="29"/>
                  </a:lnTo>
                  <a:lnTo>
                    <a:pt x="126" y="33"/>
                  </a:lnTo>
                  <a:lnTo>
                    <a:pt x="126" y="37"/>
                  </a:lnTo>
                  <a:lnTo>
                    <a:pt x="126" y="41"/>
                  </a:lnTo>
                  <a:lnTo>
                    <a:pt x="126" y="41"/>
                  </a:lnTo>
                  <a:lnTo>
                    <a:pt x="130" y="41"/>
                  </a:lnTo>
                  <a:lnTo>
                    <a:pt x="126" y="41"/>
                  </a:lnTo>
                  <a:lnTo>
                    <a:pt x="126" y="44"/>
                  </a:lnTo>
                  <a:lnTo>
                    <a:pt x="126" y="48"/>
                  </a:lnTo>
                  <a:lnTo>
                    <a:pt x="126" y="48"/>
                  </a:lnTo>
                  <a:lnTo>
                    <a:pt x="122" y="52"/>
                  </a:lnTo>
                  <a:lnTo>
                    <a:pt x="122" y="52"/>
                  </a:lnTo>
                  <a:lnTo>
                    <a:pt x="126" y="55"/>
                  </a:lnTo>
                  <a:lnTo>
                    <a:pt x="126" y="55"/>
                  </a:lnTo>
                  <a:lnTo>
                    <a:pt x="126" y="59"/>
                  </a:lnTo>
                  <a:lnTo>
                    <a:pt x="126" y="59"/>
                  </a:lnTo>
                  <a:lnTo>
                    <a:pt x="126" y="63"/>
                  </a:lnTo>
                  <a:lnTo>
                    <a:pt x="126" y="63"/>
                  </a:lnTo>
                  <a:lnTo>
                    <a:pt x="126" y="67"/>
                  </a:lnTo>
                  <a:lnTo>
                    <a:pt x="122" y="70"/>
                  </a:lnTo>
                  <a:lnTo>
                    <a:pt x="122" y="70"/>
                  </a:lnTo>
                  <a:lnTo>
                    <a:pt x="119" y="70"/>
                  </a:lnTo>
                  <a:lnTo>
                    <a:pt x="119" y="74"/>
                  </a:lnTo>
                  <a:lnTo>
                    <a:pt x="119" y="74"/>
                  </a:lnTo>
                  <a:lnTo>
                    <a:pt x="119" y="78"/>
                  </a:lnTo>
                  <a:lnTo>
                    <a:pt x="119" y="81"/>
                  </a:lnTo>
                  <a:lnTo>
                    <a:pt x="119" y="85"/>
                  </a:lnTo>
                  <a:lnTo>
                    <a:pt x="119" y="89"/>
                  </a:lnTo>
                  <a:lnTo>
                    <a:pt x="100" y="104"/>
                  </a:lnTo>
                  <a:lnTo>
                    <a:pt x="97" y="104"/>
                  </a:lnTo>
                  <a:lnTo>
                    <a:pt x="89" y="100"/>
                  </a:lnTo>
                  <a:lnTo>
                    <a:pt x="85" y="104"/>
                  </a:lnTo>
                  <a:lnTo>
                    <a:pt x="85" y="104"/>
                  </a:lnTo>
                  <a:lnTo>
                    <a:pt x="82" y="104"/>
                  </a:lnTo>
                  <a:lnTo>
                    <a:pt x="78" y="100"/>
                  </a:lnTo>
                  <a:lnTo>
                    <a:pt x="78" y="100"/>
                  </a:lnTo>
                  <a:lnTo>
                    <a:pt x="74" y="100"/>
                  </a:lnTo>
                  <a:lnTo>
                    <a:pt x="71" y="100"/>
                  </a:lnTo>
                  <a:lnTo>
                    <a:pt x="67" y="100"/>
                  </a:lnTo>
                  <a:lnTo>
                    <a:pt x="63" y="96"/>
                  </a:lnTo>
                  <a:lnTo>
                    <a:pt x="63" y="96"/>
                  </a:lnTo>
                  <a:lnTo>
                    <a:pt x="63" y="96"/>
                  </a:lnTo>
                  <a:lnTo>
                    <a:pt x="63" y="93"/>
                  </a:lnTo>
                  <a:lnTo>
                    <a:pt x="60" y="93"/>
                  </a:lnTo>
                  <a:lnTo>
                    <a:pt x="56" y="93"/>
                  </a:lnTo>
                  <a:lnTo>
                    <a:pt x="56" y="93"/>
                  </a:lnTo>
                  <a:lnTo>
                    <a:pt x="52" y="89"/>
                  </a:lnTo>
                  <a:lnTo>
                    <a:pt x="48" y="93"/>
                  </a:lnTo>
                  <a:lnTo>
                    <a:pt x="45" y="89"/>
                  </a:lnTo>
                  <a:lnTo>
                    <a:pt x="45" y="89"/>
                  </a:lnTo>
                  <a:lnTo>
                    <a:pt x="41" y="85"/>
                  </a:lnTo>
                  <a:lnTo>
                    <a:pt x="37" y="81"/>
                  </a:lnTo>
                  <a:lnTo>
                    <a:pt x="37" y="81"/>
                  </a:lnTo>
                  <a:lnTo>
                    <a:pt x="37" y="78"/>
                  </a:lnTo>
                  <a:lnTo>
                    <a:pt x="37" y="74"/>
                  </a:lnTo>
                  <a:lnTo>
                    <a:pt x="37" y="74"/>
                  </a:lnTo>
                  <a:lnTo>
                    <a:pt x="34" y="74"/>
                  </a:lnTo>
                  <a:lnTo>
                    <a:pt x="34" y="70"/>
                  </a:lnTo>
                  <a:lnTo>
                    <a:pt x="34" y="70"/>
                  </a:lnTo>
                  <a:lnTo>
                    <a:pt x="34" y="70"/>
                  </a:lnTo>
                  <a:lnTo>
                    <a:pt x="30" y="67"/>
                  </a:lnTo>
                  <a:lnTo>
                    <a:pt x="30" y="67"/>
                  </a:lnTo>
                  <a:lnTo>
                    <a:pt x="26" y="67"/>
                  </a:lnTo>
                  <a:lnTo>
                    <a:pt x="23" y="63"/>
                  </a:lnTo>
                  <a:lnTo>
                    <a:pt x="19" y="55"/>
                  </a:lnTo>
                  <a:lnTo>
                    <a:pt x="19" y="55"/>
                  </a:lnTo>
                  <a:lnTo>
                    <a:pt x="15" y="55"/>
                  </a:lnTo>
                  <a:lnTo>
                    <a:pt x="15" y="52"/>
                  </a:lnTo>
                  <a:lnTo>
                    <a:pt x="15" y="52"/>
                  </a:lnTo>
                  <a:lnTo>
                    <a:pt x="11" y="48"/>
                  </a:lnTo>
                  <a:lnTo>
                    <a:pt x="11" y="48"/>
                  </a:lnTo>
                  <a:lnTo>
                    <a:pt x="11" y="44"/>
                  </a:lnTo>
                  <a:lnTo>
                    <a:pt x="8" y="44"/>
                  </a:lnTo>
                  <a:lnTo>
                    <a:pt x="8" y="44"/>
                  </a:lnTo>
                  <a:lnTo>
                    <a:pt x="8" y="41"/>
                  </a:lnTo>
                  <a:lnTo>
                    <a:pt x="4" y="41"/>
                  </a:lnTo>
                  <a:lnTo>
                    <a:pt x="4" y="37"/>
                  </a:lnTo>
                  <a:lnTo>
                    <a:pt x="0" y="37"/>
                  </a:lnTo>
                  <a:lnTo>
                    <a:pt x="0" y="37"/>
                  </a:lnTo>
                  <a:lnTo>
                    <a:pt x="0" y="33"/>
                  </a:lnTo>
                  <a:lnTo>
                    <a:pt x="0" y="33"/>
                  </a:lnTo>
                  <a:lnTo>
                    <a:pt x="0" y="33"/>
                  </a:lnTo>
                  <a:lnTo>
                    <a:pt x="0" y="33"/>
                  </a:lnTo>
                  <a:lnTo>
                    <a:pt x="0" y="3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2" name="Freeform 146">
              <a:extLst>
                <a:ext uri="{FF2B5EF4-FFF2-40B4-BE49-F238E27FC236}">
                  <a16:creationId xmlns:a16="http://schemas.microsoft.com/office/drawing/2014/main" xmlns="" id="{C8E50417-98EC-435B-8104-DB1E1A01547E}"/>
                </a:ext>
              </a:extLst>
            </p:cNvPr>
            <p:cNvSpPr/>
            <p:nvPr/>
          </p:nvSpPr>
          <p:spPr bwMode="auto">
            <a:xfrm>
              <a:off x="5535917" y="4754972"/>
              <a:ext cx="279455" cy="239164"/>
            </a:xfrm>
            <a:custGeom>
              <a:avLst/>
              <a:gdLst>
                <a:gd name="T0" fmla="*/ 89 w 156"/>
                <a:gd name="T1" fmla="*/ 0 h 137"/>
                <a:gd name="T2" fmla="*/ 93 w 156"/>
                <a:gd name="T3" fmla="*/ 4 h 137"/>
                <a:gd name="T4" fmla="*/ 97 w 156"/>
                <a:gd name="T5" fmla="*/ 11 h 137"/>
                <a:gd name="T6" fmla="*/ 100 w 156"/>
                <a:gd name="T7" fmla="*/ 15 h 137"/>
                <a:gd name="T8" fmla="*/ 104 w 156"/>
                <a:gd name="T9" fmla="*/ 19 h 137"/>
                <a:gd name="T10" fmla="*/ 108 w 156"/>
                <a:gd name="T11" fmla="*/ 22 h 137"/>
                <a:gd name="T12" fmla="*/ 119 w 156"/>
                <a:gd name="T13" fmla="*/ 34 h 137"/>
                <a:gd name="T14" fmla="*/ 123 w 156"/>
                <a:gd name="T15" fmla="*/ 37 h 137"/>
                <a:gd name="T16" fmla="*/ 126 w 156"/>
                <a:gd name="T17" fmla="*/ 41 h 137"/>
                <a:gd name="T18" fmla="*/ 126 w 156"/>
                <a:gd name="T19" fmla="*/ 48 h 137"/>
                <a:gd name="T20" fmla="*/ 134 w 156"/>
                <a:gd name="T21" fmla="*/ 56 h 137"/>
                <a:gd name="T22" fmla="*/ 141 w 156"/>
                <a:gd name="T23" fmla="*/ 56 h 137"/>
                <a:gd name="T24" fmla="*/ 149 w 156"/>
                <a:gd name="T25" fmla="*/ 60 h 137"/>
                <a:gd name="T26" fmla="*/ 152 w 156"/>
                <a:gd name="T27" fmla="*/ 63 h 137"/>
                <a:gd name="T28" fmla="*/ 152 w 156"/>
                <a:gd name="T29" fmla="*/ 67 h 137"/>
                <a:gd name="T30" fmla="*/ 149 w 156"/>
                <a:gd name="T31" fmla="*/ 67 h 137"/>
                <a:gd name="T32" fmla="*/ 145 w 156"/>
                <a:gd name="T33" fmla="*/ 74 h 137"/>
                <a:gd name="T34" fmla="*/ 137 w 156"/>
                <a:gd name="T35" fmla="*/ 74 h 137"/>
                <a:gd name="T36" fmla="*/ 130 w 156"/>
                <a:gd name="T37" fmla="*/ 78 h 137"/>
                <a:gd name="T38" fmla="*/ 126 w 156"/>
                <a:gd name="T39" fmla="*/ 82 h 137"/>
                <a:gd name="T40" fmla="*/ 119 w 156"/>
                <a:gd name="T41" fmla="*/ 85 h 137"/>
                <a:gd name="T42" fmla="*/ 112 w 156"/>
                <a:gd name="T43" fmla="*/ 93 h 137"/>
                <a:gd name="T44" fmla="*/ 112 w 156"/>
                <a:gd name="T45" fmla="*/ 97 h 137"/>
                <a:gd name="T46" fmla="*/ 108 w 156"/>
                <a:gd name="T47" fmla="*/ 100 h 137"/>
                <a:gd name="T48" fmla="*/ 104 w 156"/>
                <a:gd name="T49" fmla="*/ 104 h 137"/>
                <a:gd name="T50" fmla="*/ 97 w 156"/>
                <a:gd name="T51" fmla="*/ 108 h 137"/>
                <a:gd name="T52" fmla="*/ 93 w 156"/>
                <a:gd name="T53" fmla="*/ 115 h 137"/>
                <a:gd name="T54" fmla="*/ 93 w 156"/>
                <a:gd name="T55" fmla="*/ 123 h 137"/>
                <a:gd name="T56" fmla="*/ 86 w 156"/>
                <a:gd name="T57" fmla="*/ 123 h 137"/>
                <a:gd name="T58" fmla="*/ 74 w 156"/>
                <a:gd name="T59" fmla="*/ 123 h 137"/>
                <a:gd name="T60" fmla="*/ 63 w 156"/>
                <a:gd name="T61" fmla="*/ 119 h 137"/>
                <a:gd name="T62" fmla="*/ 56 w 156"/>
                <a:gd name="T63" fmla="*/ 115 h 137"/>
                <a:gd name="T64" fmla="*/ 45 w 156"/>
                <a:gd name="T65" fmla="*/ 126 h 137"/>
                <a:gd name="T66" fmla="*/ 34 w 156"/>
                <a:gd name="T67" fmla="*/ 134 h 137"/>
                <a:gd name="T68" fmla="*/ 26 w 156"/>
                <a:gd name="T69" fmla="*/ 137 h 137"/>
                <a:gd name="T70" fmla="*/ 15 w 156"/>
                <a:gd name="T71" fmla="*/ 137 h 137"/>
                <a:gd name="T72" fmla="*/ 12 w 156"/>
                <a:gd name="T73" fmla="*/ 130 h 137"/>
                <a:gd name="T74" fmla="*/ 8 w 156"/>
                <a:gd name="T75" fmla="*/ 115 h 137"/>
                <a:gd name="T76" fmla="*/ 0 w 156"/>
                <a:gd name="T77" fmla="*/ 111 h 137"/>
                <a:gd name="T78" fmla="*/ 19 w 156"/>
                <a:gd name="T79" fmla="*/ 63 h 137"/>
                <a:gd name="T80" fmla="*/ 49 w 156"/>
                <a:gd name="T81" fmla="*/ 8 h 137"/>
                <a:gd name="T82" fmla="*/ 56 w 156"/>
                <a:gd name="T83" fmla="*/ 4 h 137"/>
                <a:gd name="T84" fmla="*/ 60 w 156"/>
                <a:gd name="T85" fmla="*/ 8 h 137"/>
                <a:gd name="T86" fmla="*/ 60 w 156"/>
                <a:gd name="T87" fmla="*/ 11 h 137"/>
                <a:gd name="T88" fmla="*/ 74 w 156"/>
                <a:gd name="T89" fmla="*/ 0 h 137"/>
                <a:gd name="T90" fmla="*/ 78 w 156"/>
                <a:gd name="T91" fmla="*/ 4 h 137"/>
                <a:gd name="T92" fmla="*/ 89 w 156"/>
                <a:gd name="T93" fmla="*/ 0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56" h="137">
                  <a:moveTo>
                    <a:pt x="89" y="0"/>
                  </a:moveTo>
                  <a:lnTo>
                    <a:pt x="89" y="0"/>
                  </a:lnTo>
                  <a:lnTo>
                    <a:pt x="89" y="0"/>
                  </a:lnTo>
                  <a:lnTo>
                    <a:pt x="89" y="4"/>
                  </a:lnTo>
                  <a:lnTo>
                    <a:pt x="89" y="4"/>
                  </a:lnTo>
                  <a:lnTo>
                    <a:pt x="93" y="4"/>
                  </a:lnTo>
                  <a:lnTo>
                    <a:pt x="93" y="8"/>
                  </a:lnTo>
                  <a:lnTo>
                    <a:pt x="97" y="8"/>
                  </a:lnTo>
                  <a:lnTo>
                    <a:pt x="97" y="11"/>
                  </a:lnTo>
                  <a:lnTo>
                    <a:pt x="97" y="11"/>
                  </a:lnTo>
                  <a:lnTo>
                    <a:pt x="100" y="11"/>
                  </a:lnTo>
                  <a:lnTo>
                    <a:pt x="100" y="15"/>
                  </a:lnTo>
                  <a:lnTo>
                    <a:pt x="100" y="15"/>
                  </a:lnTo>
                  <a:lnTo>
                    <a:pt x="104" y="19"/>
                  </a:lnTo>
                  <a:lnTo>
                    <a:pt x="104" y="19"/>
                  </a:lnTo>
                  <a:lnTo>
                    <a:pt x="104" y="22"/>
                  </a:lnTo>
                  <a:lnTo>
                    <a:pt x="108" y="22"/>
                  </a:lnTo>
                  <a:lnTo>
                    <a:pt x="108" y="22"/>
                  </a:lnTo>
                  <a:lnTo>
                    <a:pt x="112" y="30"/>
                  </a:lnTo>
                  <a:lnTo>
                    <a:pt x="115" y="34"/>
                  </a:lnTo>
                  <a:lnTo>
                    <a:pt x="119" y="34"/>
                  </a:lnTo>
                  <a:lnTo>
                    <a:pt x="119" y="34"/>
                  </a:lnTo>
                  <a:lnTo>
                    <a:pt x="123" y="37"/>
                  </a:lnTo>
                  <a:lnTo>
                    <a:pt x="123" y="37"/>
                  </a:lnTo>
                  <a:lnTo>
                    <a:pt x="123" y="37"/>
                  </a:lnTo>
                  <a:lnTo>
                    <a:pt x="123" y="41"/>
                  </a:lnTo>
                  <a:lnTo>
                    <a:pt x="126" y="41"/>
                  </a:lnTo>
                  <a:lnTo>
                    <a:pt x="126" y="41"/>
                  </a:lnTo>
                  <a:lnTo>
                    <a:pt x="126" y="45"/>
                  </a:lnTo>
                  <a:lnTo>
                    <a:pt x="126" y="48"/>
                  </a:lnTo>
                  <a:lnTo>
                    <a:pt x="126" y="48"/>
                  </a:lnTo>
                  <a:lnTo>
                    <a:pt x="130" y="52"/>
                  </a:lnTo>
                  <a:lnTo>
                    <a:pt x="134" y="56"/>
                  </a:lnTo>
                  <a:lnTo>
                    <a:pt x="134" y="56"/>
                  </a:lnTo>
                  <a:lnTo>
                    <a:pt x="137" y="60"/>
                  </a:lnTo>
                  <a:lnTo>
                    <a:pt x="141" y="56"/>
                  </a:lnTo>
                  <a:lnTo>
                    <a:pt x="145" y="60"/>
                  </a:lnTo>
                  <a:lnTo>
                    <a:pt x="145" y="60"/>
                  </a:lnTo>
                  <a:lnTo>
                    <a:pt x="149" y="60"/>
                  </a:lnTo>
                  <a:lnTo>
                    <a:pt x="152" y="60"/>
                  </a:lnTo>
                  <a:lnTo>
                    <a:pt x="152" y="63"/>
                  </a:lnTo>
                  <a:lnTo>
                    <a:pt x="152" y="63"/>
                  </a:lnTo>
                  <a:lnTo>
                    <a:pt x="152" y="63"/>
                  </a:lnTo>
                  <a:lnTo>
                    <a:pt x="156" y="67"/>
                  </a:lnTo>
                  <a:lnTo>
                    <a:pt x="152" y="67"/>
                  </a:lnTo>
                  <a:lnTo>
                    <a:pt x="152" y="67"/>
                  </a:lnTo>
                  <a:lnTo>
                    <a:pt x="149" y="67"/>
                  </a:lnTo>
                  <a:lnTo>
                    <a:pt x="149" y="67"/>
                  </a:lnTo>
                  <a:lnTo>
                    <a:pt x="149" y="71"/>
                  </a:lnTo>
                  <a:lnTo>
                    <a:pt x="145" y="71"/>
                  </a:lnTo>
                  <a:lnTo>
                    <a:pt x="145" y="74"/>
                  </a:lnTo>
                  <a:lnTo>
                    <a:pt x="141" y="74"/>
                  </a:lnTo>
                  <a:lnTo>
                    <a:pt x="137" y="74"/>
                  </a:lnTo>
                  <a:lnTo>
                    <a:pt x="137" y="74"/>
                  </a:lnTo>
                  <a:lnTo>
                    <a:pt x="137" y="74"/>
                  </a:lnTo>
                  <a:lnTo>
                    <a:pt x="134" y="74"/>
                  </a:lnTo>
                  <a:lnTo>
                    <a:pt x="130" y="78"/>
                  </a:lnTo>
                  <a:lnTo>
                    <a:pt x="126" y="78"/>
                  </a:lnTo>
                  <a:lnTo>
                    <a:pt x="126" y="82"/>
                  </a:lnTo>
                  <a:lnTo>
                    <a:pt x="126" y="82"/>
                  </a:lnTo>
                  <a:lnTo>
                    <a:pt x="123" y="82"/>
                  </a:lnTo>
                  <a:lnTo>
                    <a:pt x="123" y="85"/>
                  </a:lnTo>
                  <a:lnTo>
                    <a:pt x="119" y="85"/>
                  </a:lnTo>
                  <a:lnTo>
                    <a:pt x="119" y="85"/>
                  </a:lnTo>
                  <a:lnTo>
                    <a:pt x="112" y="89"/>
                  </a:lnTo>
                  <a:lnTo>
                    <a:pt x="112" y="93"/>
                  </a:lnTo>
                  <a:lnTo>
                    <a:pt x="115" y="97"/>
                  </a:lnTo>
                  <a:lnTo>
                    <a:pt x="115" y="97"/>
                  </a:lnTo>
                  <a:lnTo>
                    <a:pt x="112" y="97"/>
                  </a:lnTo>
                  <a:lnTo>
                    <a:pt x="112" y="100"/>
                  </a:lnTo>
                  <a:lnTo>
                    <a:pt x="108" y="100"/>
                  </a:lnTo>
                  <a:lnTo>
                    <a:pt x="108" y="100"/>
                  </a:lnTo>
                  <a:lnTo>
                    <a:pt x="104" y="104"/>
                  </a:lnTo>
                  <a:lnTo>
                    <a:pt x="104" y="104"/>
                  </a:lnTo>
                  <a:lnTo>
                    <a:pt x="104" y="104"/>
                  </a:lnTo>
                  <a:lnTo>
                    <a:pt x="100" y="108"/>
                  </a:lnTo>
                  <a:lnTo>
                    <a:pt x="100" y="108"/>
                  </a:lnTo>
                  <a:lnTo>
                    <a:pt x="97" y="108"/>
                  </a:lnTo>
                  <a:lnTo>
                    <a:pt x="93" y="111"/>
                  </a:lnTo>
                  <a:lnTo>
                    <a:pt x="93" y="115"/>
                  </a:lnTo>
                  <a:lnTo>
                    <a:pt x="93" y="115"/>
                  </a:lnTo>
                  <a:lnTo>
                    <a:pt x="93" y="119"/>
                  </a:lnTo>
                  <a:lnTo>
                    <a:pt x="93" y="119"/>
                  </a:lnTo>
                  <a:lnTo>
                    <a:pt x="93" y="123"/>
                  </a:lnTo>
                  <a:lnTo>
                    <a:pt x="89" y="123"/>
                  </a:lnTo>
                  <a:lnTo>
                    <a:pt x="86" y="123"/>
                  </a:lnTo>
                  <a:lnTo>
                    <a:pt x="86" y="123"/>
                  </a:lnTo>
                  <a:lnTo>
                    <a:pt x="82" y="123"/>
                  </a:lnTo>
                  <a:lnTo>
                    <a:pt x="78" y="123"/>
                  </a:lnTo>
                  <a:lnTo>
                    <a:pt x="74" y="123"/>
                  </a:lnTo>
                  <a:lnTo>
                    <a:pt x="74" y="123"/>
                  </a:lnTo>
                  <a:lnTo>
                    <a:pt x="71" y="123"/>
                  </a:lnTo>
                  <a:lnTo>
                    <a:pt x="63" y="119"/>
                  </a:lnTo>
                  <a:lnTo>
                    <a:pt x="63" y="119"/>
                  </a:lnTo>
                  <a:lnTo>
                    <a:pt x="60" y="115"/>
                  </a:lnTo>
                  <a:lnTo>
                    <a:pt x="56" y="115"/>
                  </a:lnTo>
                  <a:lnTo>
                    <a:pt x="52" y="115"/>
                  </a:lnTo>
                  <a:lnTo>
                    <a:pt x="49" y="119"/>
                  </a:lnTo>
                  <a:lnTo>
                    <a:pt x="45" y="126"/>
                  </a:lnTo>
                  <a:lnTo>
                    <a:pt x="41" y="130"/>
                  </a:lnTo>
                  <a:lnTo>
                    <a:pt x="37" y="130"/>
                  </a:lnTo>
                  <a:lnTo>
                    <a:pt x="34" y="134"/>
                  </a:lnTo>
                  <a:lnTo>
                    <a:pt x="30" y="134"/>
                  </a:lnTo>
                  <a:lnTo>
                    <a:pt x="26" y="137"/>
                  </a:lnTo>
                  <a:lnTo>
                    <a:pt x="26" y="137"/>
                  </a:lnTo>
                  <a:lnTo>
                    <a:pt x="23" y="137"/>
                  </a:lnTo>
                  <a:lnTo>
                    <a:pt x="19" y="137"/>
                  </a:lnTo>
                  <a:lnTo>
                    <a:pt x="15" y="137"/>
                  </a:lnTo>
                  <a:lnTo>
                    <a:pt x="12" y="137"/>
                  </a:lnTo>
                  <a:lnTo>
                    <a:pt x="12" y="134"/>
                  </a:lnTo>
                  <a:lnTo>
                    <a:pt x="12" y="130"/>
                  </a:lnTo>
                  <a:lnTo>
                    <a:pt x="12" y="126"/>
                  </a:lnTo>
                  <a:lnTo>
                    <a:pt x="8" y="119"/>
                  </a:lnTo>
                  <a:lnTo>
                    <a:pt x="8" y="115"/>
                  </a:lnTo>
                  <a:lnTo>
                    <a:pt x="0" y="111"/>
                  </a:lnTo>
                  <a:lnTo>
                    <a:pt x="0" y="111"/>
                  </a:lnTo>
                  <a:lnTo>
                    <a:pt x="0" y="111"/>
                  </a:lnTo>
                  <a:lnTo>
                    <a:pt x="0" y="108"/>
                  </a:lnTo>
                  <a:lnTo>
                    <a:pt x="4" y="63"/>
                  </a:lnTo>
                  <a:lnTo>
                    <a:pt x="19" y="63"/>
                  </a:lnTo>
                  <a:lnTo>
                    <a:pt x="23" y="8"/>
                  </a:lnTo>
                  <a:lnTo>
                    <a:pt x="34" y="8"/>
                  </a:lnTo>
                  <a:lnTo>
                    <a:pt x="49" y="8"/>
                  </a:lnTo>
                  <a:lnTo>
                    <a:pt x="56" y="4"/>
                  </a:lnTo>
                  <a:lnTo>
                    <a:pt x="56" y="4"/>
                  </a:lnTo>
                  <a:lnTo>
                    <a:pt x="56" y="4"/>
                  </a:lnTo>
                  <a:lnTo>
                    <a:pt x="60" y="4"/>
                  </a:lnTo>
                  <a:lnTo>
                    <a:pt x="60" y="8"/>
                  </a:lnTo>
                  <a:lnTo>
                    <a:pt x="60" y="8"/>
                  </a:lnTo>
                  <a:lnTo>
                    <a:pt x="60" y="8"/>
                  </a:lnTo>
                  <a:lnTo>
                    <a:pt x="60" y="11"/>
                  </a:lnTo>
                  <a:lnTo>
                    <a:pt x="60" y="11"/>
                  </a:lnTo>
                  <a:lnTo>
                    <a:pt x="67" y="8"/>
                  </a:lnTo>
                  <a:lnTo>
                    <a:pt x="71" y="4"/>
                  </a:lnTo>
                  <a:lnTo>
                    <a:pt x="74" y="0"/>
                  </a:lnTo>
                  <a:lnTo>
                    <a:pt x="74" y="0"/>
                  </a:lnTo>
                  <a:lnTo>
                    <a:pt x="78" y="4"/>
                  </a:lnTo>
                  <a:lnTo>
                    <a:pt x="78" y="4"/>
                  </a:lnTo>
                  <a:lnTo>
                    <a:pt x="82" y="0"/>
                  </a:lnTo>
                  <a:lnTo>
                    <a:pt x="86" y="0"/>
                  </a:lnTo>
                  <a:lnTo>
                    <a:pt x="89" y="0"/>
                  </a:lnTo>
                  <a:lnTo>
                    <a:pt x="89" y="0"/>
                  </a:lnTo>
                  <a:lnTo>
                    <a:pt x="89"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3" name="Freeform 147">
              <a:extLst>
                <a:ext uri="{FF2B5EF4-FFF2-40B4-BE49-F238E27FC236}">
                  <a16:creationId xmlns:a16="http://schemas.microsoft.com/office/drawing/2014/main" xmlns="" id="{75402F3F-1BDD-4788-A252-0F7B0E0240D3}"/>
                </a:ext>
              </a:extLst>
            </p:cNvPr>
            <p:cNvSpPr/>
            <p:nvPr/>
          </p:nvSpPr>
          <p:spPr bwMode="auto">
            <a:xfrm>
              <a:off x="5297666" y="4728788"/>
              <a:ext cx="397687" cy="331687"/>
            </a:xfrm>
            <a:custGeom>
              <a:avLst/>
              <a:gdLst>
                <a:gd name="T0" fmla="*/ 137 w 222"/>
                <a:gd name="T1" fmla="*/ 78 h 190"/>
                <a:gd name="T2" fmla="*/ 167 w 222"/>
                <a:gd name="T3" fmla="*/ 23 h 190"/>
                <a:gd name="T4" fmla="*/ 189 w 222"/>
                <a:gd name="T5" fmla="*/ 19 h 190"/>
                <a:gd name="T6" fmla="*/ 193 w 222"/>
                <a:gd name="T7" fmla="*/ 23 h 190"/>
                <a:gd name="T8" fmla="*/ 193 w 222"/>
                <a:gd name="T9" fmla="*/ 26 h 190"/>
                <a:gd name="T10" fmla="*/ 204 w 222"/>
                <a:gd name="T11" fmla="*/ 19 h 190"/>
                <a:gd name="T12" fmla="*/ 211 w 222"/>
                <a:gd name="T13" fmla="*/ 19 h 190"/>
                <a:gd name="T14" fmla="*/ 219 w 222"/>
                <a:gd name="T15" fmla="*/ 15 h 190"/>
                <a:gd name="T16" fmla="*/ 219 w 222"/>
                <a:gd name="T17" fmla="*/ 11 h 190"/>
                <a:gd name="T18" fmla="*/ 215 w 222"/>
                <a:gd name="T19" fmla="*/ 8 h 190"/>
                <a:gd name="T20" fmla="*/ 211 w 222"/>
                <a:gd name="T21" fmla="*/ 11 h 190"/>
                <a:gd name="T22" fmla="*/ 167 w 222"/>
                <a:gd name="T23" fmla="*/ 19 h 190"/>
                <a:gd name="T24" fmla="*/ 163 w 222"/>
                <a:gd name="T25" fmla="*/ 19 h 190"/>
                <a:gd name="T26" fmla="*/ 159 w 222"/>
                <a:gd name="T27" fmla="*/ 15 h 190"/>
                <a:gd name="T28" fmla="*/ 156 w 222"/>
                <a:gd name="T29" fmla="*/ 15 h 190"/>
                <a:gd name="T30" fmla="*/ 148 w 222"/>
                <a:gd name="T31" fmla="*/ 19 h 190"/>
                <a:gd name="T32" fmla="*/ 141 w 222"/>
                <a:gd name="T33" fmla="*/ 15 h 190"/>
                <a:gd name="T34" fmla="*/ 137 w 222"/>
                <a:gd name="T35" fmla="*/ 15 h 190"/>
                <a:gd name="T36" fmla="*/ 130 w 222"/>
                <a:gd name="T37" fmla="*/ 15 h 190"/>
                <a:gd name="T38" fmla="*/ 122 w 222"/>
                <a:gd name="T39" fmla="*/ 15 h 190"/>
                <a:gd name="T40" fmla="*/ 115 w 222"/>
                <a:gd name="T41" fmla="*/ 11 h 190"/>
                <a:gd name="T42" fmla="*/ 111 w 222"/>
                <a:gd name="T43" fmla="*/ 8 h 190"/>
                <a:gd name="T44" fmla="*/ 48 w 222"/>
                <a:gd name="T45" fmla="*/ 8 h 190"/>
                <a:gd name="T46" fmla="*/ 41 w 222"/>
                <a:gd name="T47" fmla="*/ 8 h 190"/>
                <a:gd name="T48" fmla="*/ 33 w 222"/>
                <a:gd name="T49" fmla="*/ 4 h 190"/>
                <a:gd name="T50" fmla="*/ 30 w 222"/>
                <a:gd name="T51" fmla="*/ 0 h 190"/>
                <a:gd name="T52" fmla="*/ 26 w 222"/>
                <a:gd name="T53" fmla="*/ 0 h 190"/>
                <a:gd name="T54" fmla="*/ 22 w 222"/>
                <a:gd name="T55" fmla="*/ 0 h 190"/>
                <a:gd name="T56" fmla="*/ 15 w 222"/>
                <a:gd name="T57" fmla="*/ 8 h 190"/>
                <a:gd name="T58" fmla="*/ 8 w 222"/>
                <a:gd name="T59" fmla="*/ 4 h 190"/>
                <a:gd name="T60" fmla="*/ 4 w 222"/>
                <a:gd name="T61" fmla="*/ 8 h 190"/>
                <a:gd name="T62" fmla="*/ 4 w 222"/>
                <a:gd name="T63" fmla="*/ 19 h 190"/>
                <a:gd name="T64" fmla="*/ 26 w 222"/>
                <a:gd name="T65" fmla="*/ 52 h 190"/>
                <a:gd name="T66" fmla="*/ 33 w 222"/>
                <a:gd name="T67" fmla="*/ 75 h 190"/>
                <a:gd name="T68" fmla="*/ 41 w 222"/>
                <a:gd name="T69" fmla="*/ 93 h 190"/>
                <a:gd name="T70" fmla="*/ 48 w 222"/>
                <a:gd name="T71" fmla="*/ 123 h 190"/>
                <a:gd name="T72" fmla="*/ 48 w 222"/>
                <a:gd name="T73" fmla="*/ 134 h 190"/>
                <a:gd name="T74" fmla="*/ 52 w 222"/>
                <a:gd name="T75" fmla="*/ 145 h 190"/>
                <a:gd name="T76" fmla="*/ 52 w 222"/>
                <a:gd name="T77" fmla="*/ 152 h 190"/>
                <a:gd name="T78" fmla="*/ 59 w 222"/>
                <a:gd name="T79" fmla="*/ 167 h 190"/>
                <a:gd name="T80" fmla="*/ 67 w 222"/>
                <a:gd name="T81" fmla="*/ 178 h 190"/>
                <a:gd name="T82" fmla="*/ 78 w 222"/>
                <a:gd name="T83" fmla="*/ 178 h 190"/>
                <a:gd name="T84" fmla="*/ 82 w 222"/>
                <a:gd name="T85" fmla="*/ 175 h 190"/>
                <a:gd name="T86" fmla="*/ 89 w 222"/>
                <a:gd name="T87" fmla="*/ 175 h 190"/>
                <a:gd name="T88" fmla="*/ 96 w 222"/>
                <a:gd name="T89" fmla="*/ 186 h 190"/>
                <a:gd name="T90" fmla="*/ 104 w 222"/>
                <a:gd name="T91" fmla="*/ 186 h 190"/>
                <a:gd name="T92" fmla="*/ 111 w 222"/>
                <a:gd name="T93" fmla="*/ 186 h 190"/>
                <a:gd name="T94" fmla="*/ 115 w 222"/>
                <a:gd name="T95" fmla="*/ 190 h 190"/>
                <a:gd name="T96" fmla="*/ 119 w 222"/>
                <a:gd name="T97" fmla="*/ 182 h 190"/>
                <a:gd name="T98" fmla="*/ 130 w 222"/>
                <a:gd name="T99" fmla="*/ 178 h 190"/>
                <a:gd name="T100" fmla="*/ 133 w 222"/>
                <a:gd name="T101" fmla="*/ 126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22" h="190">
                  <a:moveTo>
                    <a:pt x="133" y="126"/>
                  </a:moveTo>
                  <a:lnTo>
                    <a:pt x="133" y="123"/>
                  </a:lnTo>
                  <a:lnTo>
                    <a:pt x="137" y="78"/>
                  </a:lnTo>
                  <a:lnTo>
                    <a:pt x="152" y="78"/>
                  </a:lnTo>
                  <a:lnTo>
                    <a:pt x="156" y="23"/>
                  </a:lnTo>
                  <a:lnTo>
                    <a:pt x="167" y="23"/>
                  </a:lnTo>
                  <a:lnTo>
                    <a:pt x="182" y="23"/>
                  </a:lnTo>
                  <a:lnTo>
                    <a:pt x="189" y="19"/>
                  </a:lnTo>
                  <a:lnTo>
                    <a:pt x="189" y="19"/>
                  </a:lnTo>
                  <a:lnTo>
                    <a:pt x="189" y="19"/>
                  </a:lnTo>
                  <a:lnTo>
                    <a:pt x="193" y="19"/>
                  </a:lnTo>
                  <a:lnTo>
                    <a:pt x="193" y="23"/>
                  </a:lnTo>
                  <a:lnTo>
                    <a:pt x="193" y="23"/>
                  </a:lnTo>
                  <a:lnTo>
                    <a:pt x="193" y="23"/>
                  </a:lnTo>
                  <a:lnTo>
                    <a:pt x="193" y="26"/>
                  </a:lnTo>
                  <a:lnTo>
                    <a:pt x="193" y="26"/>
                  </a:lnTo>
                  <a:lnTo>
                    <a:pt x="200" y="23"/>
                  </a:lnTo>
                  <a:lnTo>
                    <a:pt x="204" y="19"/>
                  </a:lnTo>
                  <a:lnTo>
                    <a:pt x="207" y="15"/>
                  </a:lnTo>
                  <a:lnTo>
                    <a:pt x="207" y="15"/>
                  </a:lnTo>
                  <a:lnTo>
                    <a:pt x="211" y="19"/>
                  </a:lnTo>
                  <a:lnTo>
                    <a:pt x="211" y="19"/>
                  </a:lnTo>
                  <a:lnTo>
                    <a:pt x="215" y="15"/>
                  </a:lnTo>
                  <a:lnTo>
                    <a:pt x="219" y="15"/>
                  </a:lnTo>
                  <a:lnTo>
                    <a:pt x="222" y="15"/>
                  </a:lnTo>
                  <a:lnTo>
                    <a:pt x="222" y="11"/>
                  </a:lnTo>
                  <a:lnTo>
                    <a:pt x="219" y="11"/>
                  </a:lnTo>
                  <a:lnTo>
                    <a:pt x="219" y="11"/>
                  </a:lnTo>
                  <a:lnTo>
                    <a:pt x="219" y="11"/>
                  </a:lnTo>
                  <a:lnTo>
                    <a:pt x="215" y="8"/>
                  </a:lnTo>
                  <a:lnTo>
                    <a:pt x="215" y="8"/>
                  </a:lnTo>
                  <a:lnTo>
                    <a:pt x="215" y="8"/>
                  </a:lnTo>
                  <a:lnTo>
                    <a:pt x="211" y="11"/>
                  </a:lnTo>
                  <a:lnTo>
                    <a:pt x="207" y="8"/>
                  </a:lnTo>
                  <a:lnTo>
                    <a:pt x="167" y="19"/>
                  </a:lnTo>
                  <a:lnTo>
                    <a:pt x="167" y="19"/>
                  </a:lnTo>
                  <a:lnTo>
                    <a:pt x="167" y="19"/>
                  </a:lnTo>
                  <a:lnTo>
                    <a:pt x="163" y="19"/>
                  </a:lnTo>
                  <a:lnTo>
                    <a:pt x="163" y="19"/>
                  </a:lnTo>
                  <a:lnTo>
                    <a:pt x="163" y="19"/>
                  </a:lnTo>
                  <a:lnTo>
                    <a:pt x="159" y="15"/>
                  </a:lnTo>
                  <a:lnTo>
                    <a:pt x="159" y="15"/>
                  </a:lnTo>
                  <a:lnTo>
                    <a:pt x="159" y="15"/>
                  </a:lnTo>
                  <a:lnTo>
                    <a:pt x="156" y="15"/>
                  </a:lnTo>
                  <a:lnTo>
                    <a:pt x="156" y="15"/>
                  </a:lnTo>
                  <a:lnTo>
                    <a:pt x="156" y="19"/>
                  </a:lnTo>
                  <a:lnTo>
                    <a:pt x="152" y="19"/>
                  </a:lnTo>
                  <a:lnTo>
                    <a:pt x="148" y="19"/>
                  </a:lnTo>
                  <a:lnTo>
                    <a:pt x="148" y="15"/>
                  </a:lnTo>
                  <a:lnTo>
                    <a:pt x="145" y="15"/>
                  </a:lnTo>
                  <a:lnTo>
                    <a:pt x="141" y="15"/>
                  </a:lnTo>
                  <a:lnTo>
                    <a:pt x="141" y="11"/>
                  </a:lnTo>
                  <a:lnTo>
                    <a:pt x="141" y="15"/>
                  </a:lnTo>
                  <a:lnTo>
                    <a:pt x="137" y="15"/>
                  </a:lnTo>
                  <a:lnTo>
                    <a:pt x="133" y="15"/>
                  </a:lnTo>
                  <a:lnTo>
                    <a:pt x="130" y="15"/>
                  </a:lnTo>
                  <a:lnTo>
                    <a:pt x="130" y="15"/>
                  </a:lnTo>
                  <a:lnTo>
                    <a:pt x="126" y="15"/>
                  </a:lnTo>
                  <a:lnTo>
                    <a:pt x="126" y="15"/>
                  </a:lnTo>
                  <a:lnTo>
                    <a:pt x="122" y="15"/>
                  </a:lnTo>
                  <a:lnTo>
                    <a:pt x="122" y="15"/>
                  </a:lnTo>
                  <a:lnTo>
                    <a:pt x="119" y="11"/>
                  </a:lnTo>
                  <a:lnTo>
                    <a:pt x="115" y="11"/>
                  </a:lnTo>
                  <a:lnTo>
                    <a:pt x="115" y="11"/>
                  </a:lnTo>
                  <a:lnTo>
                    <a:pt x="111" y="8"/>
                  </a:lnTo>
                  <a:lnTo>
                    <a:pt x="111" y="8"/>
                  </a:lnTo>
                  <a:lnTo>
                    <a:pt x="48" y="8"/>
                  </a:lnTo>
                  <a:lnTo>
                    <a:pt x="48" y="8"/>
                  </a:lnTo>
                  <a:lnTo>
                    <a:pt x="48" y="8"/>
                  </a:lnTo>
                  <a:lnTo>
                    <a:pt x="45" y="8"/>
                  </a:lnTo>
                  <a:lnTo>
                    <a:pt x="45" y="8"/>
                  </a:lnTo>
                  <a:lnTo>
                    <a:pt x="41" y="8"/>
                  </a:lnTo>
                  <a:lnTo>
                    <a:pt x="37" y="8"/>
                  </a:lnTo>
                  <a:lnTo>
                    <a:pt x="33" y="4"/>
                  </a:lnTo>
                  <a:lnTo>
                    <a:pt x="33" y="4"/>
                  </a:lnTo>
                  <a:lnTo>
                    <a:pt x="33" y="4"/>
                  </a:lnTo>
                  <a:lnTo>
                    <a:pt x="30" y="4"/>
                  </a:lnTo>
                  <a:lnTo>
                    <a:pt x="30" y="0"/>
                  </a:lnTo>
                  <a:lnTo>
                    <a:pt x="30" y="0"/>
                  </a:lnTo>
                  <a:lnTo>
                    <a:pt x="26" y="0"/>
                  </a:lnTo>
                  <a:lnTo>
                    <a:pt x="26" y="0"/>
                  </a:lnTo>
                  <a:lnTo>
                    <a:pt x="26" y="0"/>
                  </a:lnTo>
                  <a:lnTo>
                    <a:pt x="22" y="0"/>
                  </a:lnTo>
                  <a:lnTo>
                    <a:pt x="22" y="0"/>
                  </a:lnTo>
                  <a:lnTo>
                    <a:pt x="15" y="4"/>
                  </a:lnTo>
                  <a:lnTo>
                    <a:pt x="15" y="4"/>
                  </a:lnTo>
                  <a:lnTo>
                    <a:pt x="15" y="8"/>
                  </a:lnTo>
                  <a:lnTo>
                    <a:pt x="11" y="4"/>
                  </a:lnTo>
                  <a:lnTo>
                    <a:pt x="8" y="4"/>
                  </a:lnTo>
                  <a:lnTo>
                    <a:pt x="8" y="4"/>
                  </a:lnTo>
                  <a:lnTo>
                    <a:pt x="8" y="8"/>
                  </a:lnTo>
                  <a:lnTo>
                    <a:pt x="4" y="8"/>
                  </a:lnTo>
                  <a:lnTo>
                    <a:pt x="4" y="8"/>
                  </a:lnTo>
                  <a:lnTo>
                    <a:pt x="0" y="8"/>
                  </a:lnTo>
                  <a:lnTo>
                    <a:pt x="0" y="8"/>
                  </a:lnTo>
                  <a:lnTo>
                    <a:pt x="4" y="19"/>
                  </a:lnTo>
                  <a:lnTo>
                    <a:pt x="11" y="30"/>
                  </a:lnTo>
                  <a:lnTo>
                    <a:pt x="19" y="37"/>
                  </a:lnTo>
                  <a:lnTo>
                    <a:pt x="26" y="52"/>
                  </a:lnTo>
                  <a:lnTo>
                    <a:pt x="26" y="60"/>
                  </a:lnTo>
                  <a:lnTo>
                    <a:pt x="33" y="71"/>
                  </a:lnTo>
                  <a:lnTo>
                    <a:pt x="33" y="75"/>
                  </a:lnTo>
                  <a:lnTo>
                    <a:pt x="45" y="86"/>
                  </a:lnTo>
                  <a:lnTo>
                    <a:pt x="45" y="93"/>
                  </a:lnTo>
                  <a:lnTo>
                    <a:pt x="41" y="93"/>
                  </a:lnTo>
                  <a:lnTo>
                    <a:pt x="45" y="100"/>
                  </a:lnTo>
                  <a:lnTo>
                    <a:pt x="45" y="112"/>
                  </a:lnTo>
                  <a:lnTo>
                    <a:pt x="48" y="123"/>
                  </a:lnTo>
                  <a:lnTo>
                    <a:pt x="48" y="130"/>
                  </a:lnTo>
                  <a:lnTo>
                    <a:pt x="52" y="134"/>
                  </a:lnTo>
                  <a:lnTo>
                    <a:pt x="48" y="134"/>
                  </a:lnTo>
                  <a:lnTo>
                    <a:pt x="52" y="138"/>
                  </a:lnTo>
                  <a:lnTo>
                    <a:pt x="52" y="145"/>
                  </a:lnTo>
                  <a:lnTo>
                    <a:pt x="52" y="145"/>
                  </a:lnTo>
                  <a:lnTo>
                    <a:pt x="56" y="149"/>
                  </a:lnTo>
                  <a:lnTo>
                    <a:pt x="52" y="149"/>
                  </a:lnTo>
                  <a:lnTo>
                    <a:pt x="52" y="152"/>
                  </a:lnTo>
                  <a:lnTo>
                    <a:pt x="56" y="156"/>
                  </a:lnTo>
                  <a:lnTo>
                    <a:pt x="56" y="164"/>
                  </a:lnTo>
                  <a:lnTo>
                    <a:pt x="59" y="167"/>
                  </a:lnTo>
                  <a:lnTo>
                    <a:pt x="63" y="171"/>
                  </a:lnTo>
                  <a:lnTo>
                    <a:pt x="67" y="175"/>
                  </a:lnTo>
                  <a:lnTo>
                    <a:pt x="67" y="178"/>
                  </a:lnTo>
                  <a:lnTo>
                    <a:pt x="74" y="182"/>
                  </a:lnTo>
                  <a:lnTo>
                    <a:pt x="78" y="182"/>
                  </a:lnTo>
                  <a:lnTo>
                    <a:pt x="78" y="178"/>
                  </a:lnTo>
                  <a:lnTo>
                    <a:pt x="78" y="178"/>
                  </a:lnTo>
                  <a:lnTo>
                    <a:pt x="78" y="178"/>
                  </a:lnTo>
                  <a:lnTo>
                    <a:pt x="82" y="175"/>
                  </a:lnTo>
                  <a:lnTo>
                    <a:pt x="85" y="175"/>
                  </a:lnTo>
                  <a:lnTo>
                    <a:pt x="85" y="175"/>
                  </a:lnTo>
                  <a:lnTo>
                    <a:pt x="89" y="175"/>
                  </a:lnTo>
                  <a:lnTo>
                    <a:pt x="89" y="178"/>
                  </a:lnTo>
                  <a:lnTo>
                    <a:pt x="89" y="186"/>
                  </a:lnTo>
                  <a:lnTo>
                    <a:pt x="96" y="186"/>
                  </a:lnTo>
                  <a:lnTo>
                    <a:pt x="100" y="186"/>
                  </a:lnTo>
                  <a:lnTo>
                    <a:pt x="100" y="186"/>
                  </a:lnTo>
                  <a:lnTo>
                    <a:pt x="104" y="186"/>
                  </a:lnTo>
                  <a:lnTo>
                    <a:pt x="108" y="186"/>
                  </a:lnTo>
                  <a:lnTo>
                    <a:pt x="108" y="186"/>
                  </a:lnTo>
                  <a:lnTo>
                    <a:pt x="111" y="186"/>
                  </a:lnTo>
                  <a:lnTo>
                    <a:pt x="111" y="190"/>
                  </a:lnTo>
                  <a:lnTo>
                    <a:pt x="115" y="190"/>
                  </a:lnTo>
                  <a:lnTo>
                    <a:pt x="115" y="190"/>
                  </a:lnTo>
                  <a:lnTo>
                    <a:pt x="115" y="186"/>
                  </a:lnTo>
                  <a:lnTo>
                    <a:pt x="119" y="182"/>
                  </a:lnTo>
                  <a:lnTo>
                    <a:pt x="119" y="182"/>
                  </a:lnTo>
                  <a:lnTo>
                    <a:pt x="122" y="182"/>
                  </a:lnTo>
                  <a:lnTo>
                    <a:pt x="126" y="178"/>
                  </a:lnTo>
                  <a:lnTo>
                    <a:pt x="130" y="178"/>
                  </a:lnTo>
                  <a:lnTo>
                    <a:pt x="133" y="178"/>
                  </a:lnTo>
                  <a:lnTo>
                    <a:pt x="133" y="126"/>
                  </a:lnTo>
                  <a:lnTo>
                    <a:pt x="133" y="1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4" name="Freeform 148">
              <a:extLst>
                <a:ext uri="{FF2B5EF4-FFF2-40B4-BE49-F238E27FC236}">
                  <a16:creationId xmlns:a16="http://schemas.microsoft.com/office/drawing/2014/main" xmlns="" id="{44985F5C-714D-40FE-B02C-CD2CC21A6C31}"/>
                </a:ext>
              </a:extLst>
            </p:cNvPr>
            <p:cNvSpPr/>
            <p:nvPr/>
          </p:nvSpPr>
          <p:spPr bwMode="auto">
            <a:xfrm>
              <a:off x="6578505" y="4838766"/>
              <a:ext cx="19705" cy="13966"/>
            </a:xfrm>
            <a:custGeom>
              <a:avLst/>
              <a:gdLst>
                <a:gd name="T0" fmla="*/ 0 w 11"/>
                <a:gd name="T1" fmla="*/ 0 h 8"/>
                <a:gd name="T2" fmla="*/ 0 w 11"/>
                <a:gd name="T3" fmla="*/ 4 h 8"/>
                <a:gd name="T4" fmla="*/ 3 w 11"/>
                <a:gd name="T5" fmla="*/ 8 h 8"/>
                <a:gd name="T6" fmla="*/ 3 w 11"/>
                <a:gd name="T7" fmla="*/ 8 h 8"/>
                <a:gd name="T8" fmla="*/ 11 w 11"/>
                <a:gd name="T9" fmla="*/ 4 h 8"/>
                <a:gd name="T10" fmla="*/ 7 w 11"/>
                <a:gd name="T11" fmla="*/ 4 h 8"/>
                <a:gd name="T12" fmla="*/ 7 w 11"/>
                <a:gd name="T13" fmla="*/ 0 h 8"/>
                <a:gd name="T14" fmla="*/ 3 w 11"/>
                <a:gd name="T15" fmla="*/ 0 h 8"/>
                <a:gd name="T16" fmla="*/ 0 w 11"/>
                <a:gd name="T17" fmla="*/ 0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 h="8">
                  <a:moveTo>
                    <a:pt x="0" y="0"/>
                  </a:moveTo>
                  <a:lnTo>
                    <a:pt x="0" y="4"/>
                  </a:lnTo>
                  <a:lnTo>
                    <a:pt x="3" y="8"/>
                  </a:lnTo>
                  <a:lnTo>
                    <a:pt x="3" y="8"/>
                  </a:lnTo>
                  <a:lnTo>
                    <a:pt x="11" y="4"/>
                  </a:lnTo>
                  <a:lnTo>
                    <a:pt x="7" y="4"/>
                  </a:lnTo>
                  <a:lnTo>
                    <a:pt x="7" y="0"/>
                  </a:lnTo>
                  <a:lnTo>
                    <a:pt x="3" y="0"/>
                  </a:lnTo>
                  <a:lnTo>
                    <a:pt x="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5" name="Freeform 149">
              <a:extLst>
                <a:ext uri="{FF2B5EF4-FFF2-40B4-BE49-F238E27FC236}">
                  <a16:creationId xmlns:a16="http://schemas.microsoft.com/office/drawing/2014/main" xmlns="" id="{C3E9EC9F-9D39-4806-A2FD-53CDE8A4252E}"/>
                </a:ext>
              </a:extLst>
            </p:cNvPr>
            <p:cNvSpPr>
              <a:spLocks noEditPoints="1"/>
            </p:cNvSpPr>
            <p:nvPr/>
          </p:nvSpPr>
          <p:spPr bwMode="auto">
            <a:xfrm>
              <a:off x="6213062" y="4599605"/>
              <a:ext cx="225714" cy="370093"/>
            </a:xfrm>
            <a:custGeom>
              <a:avLst/>
              <a:gdLst>
                <a:gd name="T0" fmla="*/ 37 w 126"/>
                <a:gd name="T1" fmla="*/ 208 h 212"/>
                <a:gd name="T2" fmla="*/ 59 w 126"/>
                <a:gd name="T3" fmla="*/ 204 h 212"/>
                <a:gd name="T4" fmla="*/ 67 w 126"/>
                <a:gd name="T5" fmla="*/ 193 h 212"/>
                <a:gd name="T6" fmla="*/ 70 w 126"/>
                <a:gd name="T7" fmla="*/ 182 h 212"/>
                <a:gd name="T8" fmla="*/ 74 w 126"/>
                <a:gd name="T9" fmla="*/ 174 h 212"/>
                <a:gd name="T10" fmla="*/ 85 w 126"/>
                <a:gd name="T11" fmla="*/ 152 h 212"/>
                <a:gd name="T12" fmla="*/ 96 w 126"/>
                <a:gd name="T13" fmla="*/ 123 h 212"/>
                <a:gd name="T14" fmla="*/ 104 w 126"/>
                <a:gd name="T15" fmla="*/ 104 h 212"/>
                <a:gd name="T16" fmla="*/ 111 w 126"/>
                <a:gd name="T17" fmla="*/ 85 h 212"/>
                <a:gd name="T18" fmla="*/ 111 w 126"/>
                <a:gd name="T19" fmla="*/ 71 h 212"/>
                <a:gd name="T20" fmla="*/ 115 w 126"/>
                <a:gd name="T21" fmla="*/ 63 h 212"/>
                <a:gd name="T22" fmla="*/ 115 w 126"/>
                <a:gd name="T23" fmla="*/ 52 h 212"/>
                <a:gd name="T24" fmla="*/ 122 w 126"/>
                <a:gd name="T25" fmla="*/ 59 h 212"/>
                <a:gd name="T26" fmla="*/ 126 w 126"/>
                <a:gd name="T27" fmla="*/ 52 h 212"/>
                <a:gd name="T28" fmla="*/ 122 w 126"/>
                <a:gd name="T29" fmla="*/ 41 h 212"/>
                <a:gd name="T30" fmla="*/ 122 w 126"/>
                <a:gd name="T31" fmla="*/ 34 h 212"/>
                <a:gd name="T32" fmla="*/ 119 w 126"/>
                <a:gd name="T33" fmla="*/ 11 h 212"/>
                <a:gd name="T34" fmla="*/ 111 w 126"/>
                <a:gd name="T35" fmla="*/ 8 h 212"/>
                <a:gd name="T36" fmla="*/ 107 w 126"/>
                <a:gd name="T37" fmla="*/ 4 h 212"/>
                <a:gd name="T38" fmla="*/ 104 w 126"/>
                <a:gd name="T39" fmla="*/ 8 h 212"/>
                <a:gd name="T40" fmla="*/ 104 w 126"/>
                <a:gd name="T41" fmla="*/ 15 h 212"/>
                <a:gd name="T42" fmla="*/ 96 w 126"/>
                <a:gd name="T43" fmla="*/ 26 h 212"/>
                <a:gd name="T44" fmla="*/ 93 w 126"/>
                <a:gd name="T45" fmla="*/ 26 h 212"/>
                <a:gd name="T46" fmla="*/ 93 w 126"/>
                <a:gd name="T47" fmla="*/ 34 h 212"/>
                <a:gd name="T48" fmla="*/ 85 w 126"/>
                <a:gd name="T49" fmla="*/ 37 h 212"/>
                <a:gd name="T50" fmla="*/ 89 w 126"/>
                <a:gd name="T51" fmla="*/ 41 h 212"/>
                <a:gd name="T52" fmla="*/ 78 w 126"/>
                <a:gd name="T53" fmla="*/ 48 h 212"/>
                <a:gd name="T54" fmla="*/ 74 w 126"/>
                <a:gd name="T55" fmla="*/ 45 h 212"/>
                <a:gd name="T56" fmla="*/ 74 w 126"/>
                <a:gd name="T57" fmla="*/ 52 h 212"/>
                <a:gd name="T58" fmla="*/ 70 w 126"/>
                <a:gd name="T59" fmla="*/ 56 h 212"/>
                <a:gd name="T60" fmla="*/ 70 w 126"/>
                <a:gd name="T61" fmla="*/ 48 h 212"/>
                <a:gd name="T62" fmla="*/ 63 w 126"/>
                <a:gd name="T63" fmla="*/ 63 h 212"/>
                <a:gd name="T64" fmla="*/ 59 w 126"/>
                <a:gd name="T65" fmla="*/ 56 h 212"/>
                <a:gd name="T66" fmla="*/ 48 w 126"/>
                <a:gd name="T67" fmla="*/ 59 h 212"/>
                <a:gd name="T68" fmla="*/ 45 w 126"/>
                <a:gd name="T69" fmla="*/ 59 h 212"/>
                <a:gd name="T70" fmla="*/ 33 w 126"/>
                <a:gd name="T71" fmla="*/ 67 h 212"/>
                <a:gd name="T72" fmla="*/ 26 w 126"/>
                <a:gd name="T73" fmla="*/ 67 h 212"/>
                <a:gd name="T74" fmla="*/ 19 w 126"/>
                <a:gd name="T75" fmla="*/ 82 h 212"/>
                <a:gd name="T76" fmla="*/ 19 w 126"/>
                <a:gd name="T77" fmla="*/ 93 h 212"/>
                <a:gd name="T78" fmla="*/ 26 w 126"/>
                <a:gd name="T79" fmla="*/ 111 h 212"/>
                <a:gd name="T80" fmla="*/ 22 w 126"/>
                <a:gd name="T81" fmla="*/ 123 h 212"/>
                <a:gd name="T82" fmla="*/ 15 w 126"/>
                <a:gd name="T83" fmla="*/ 134 h 212"/>
                <a:gd name="T84" fmla="*/ 8 w 126"/>
                <a:gd name="T85" fmla="*/ 141 h 212"/>
                <a:gd name="T86" fmla="*/ 4 w 126"/>
                <a:gd name="T87" fmla="*/ 156 h 212"/>
                <a:gd name="T88" fmla="*/ 8 w 126"/>
                <a:gd name="T89" fmla="*/ 171 h 212"/>
                <a:gd name="T90" fmla="*/ 11 w 126"/>
                <a:gd name="T91" fmla="*/ 174 h 212"/>
                <a:gd name="T92" fmla="*/ 8 w 126"/>
                <a:gd name="T93" fmla="*/ 186 h 212"/>
                <a:gd name="T94" fmla="*/ 8 w 126"/>
                <a:gd name="T95" fmla="*/ 197 h 212"/>
                <a:gd name="T96" fmla="*/ 15 w 126"/>
                <a:gd name="T97" fmla="*/ 204 h 212"/>
                <a:gd name="T98" fmla="*/ 26 w 126"/>
                <a:gd name="T99" fmla="*/ 208 h 212"/>
                <a:gd name="T100" fmla="*/ 26 w 126"/>
                <a:gd name="T101" fmla="*/ 212 h 212"/>
                <a:gd name="T102" fmla="*/ 100 w 126"/>
                <a:gd name="T103" fmla="*/ 11 h 212"/>
                <a:gd name="T104" fmla="*/ 100 w 126"/>
                <a:gd name="T105" fmla="*/ 19 h 212"/>
                <a:gd name="T106" fmla="*/ 100 w 126"/>
                <a:gd name="T107" fmla="*/ 19 h 212"/>
                <a:gd name="T108" fmla="*/ 96 w 126"/>
                <a:gd name="T109" fmla="*/ 19 h 212"/>
                <a:gd name="T110" fmla="*/ 93 w 126"/>
                <a:gd name="T111" fmla="*/ 19 h 212"/>
                <a:gd name="T112" fmla="*/ 115 w 126"/>
                <a:gd name="T113" fmla="*/ 74 h 212"/>
                <a:gd name="T114" fmla="*/ 119 w 126"/>
                <a:gd name="T115" fmla="*/ 74 h 2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26" h="212">
                  <a:moveTo>
                    <a:pt x="26" y="212"/>
                  </a:moveTo>
                  <a:lnTo>
                    <a:pt x="30" y="212"/>
                  </a:lnTo>
                  <a:lnTo>
                    <a:pt x="33" y="212"/>
                  </a:lnTo>
                  <a:lnTo>
                    <a:pt x="37" y="208"/>
                  </a:lnTo>
                  <a:lnTo>
                    <a:pt x="41" y="204"/>
                  </a:lnTo>
                  <a:lnTo>
                    <a:pt x="52" y="204"/>
                  </a:lnTo>
                  <a:lnTo>
                    <a:pt x="56" y="204"/>
                  </a:lnTo>
                  <a:lnTo>
                    <a:pt x="59" y="204"/>
                  </a:lnTo>
                  <a:lnTo>
                    <a:pt x="59" y="200"/>
                  </a:lnTo>
                  <a:lnTo>
                    <a:pt x="63" y="200"/>
                  </a:lnTo>
                  <a:lnTo>
                    <a:pt x="67" y="197"/>
                  </a:lnTo>
                  <a:lnTo>
                    <a:pt x="67" y="193"/>
                  </a:lnTo>
                  <a:lnTo>
                    <a:pt x="67" y="189"/>
                  </a:lnTo>
                  <a:lnTo>
                    <a:pt x="70" y="186"/>
                  </a:lnTo>
                  <a:lnTo>
                    <a:pt x="70" y="182"/>
                  </a:lnTo>
                  <a:lnTo>
                    <a:pt x="70" y="182"/>
                  </a:lnTo>
                  <a:lnTo>
                    <a:pt x="70" y="182"/>
                  </a:lnTo>
                  <a:lnTo>
                    <a:pt x="74" y="174"/>
                  </a:lnTo>
                  <a:lnTo>
                    <a:pt x="74" y="174"/>
                  </a:lnTo>
                  <a:lnTo>
                    <a:pt x="74" y="174"/>
                  </a:lnTo>
                  <a:lnTo>
                    <a:pt x="78" y="171"/>
                  </a:lnTo>
                  <a:lnTo>
                    <a:pt x="82" y="160"/>
                  </a:lnTo>
                  <a:lnTo>
                    <a:pt x="82" y="156"/>
                  </a:lnTo>
                  <a:lnTo>
                    <a:pt x="85" y="152"/>
                  </a:lnTo>
                  <a:lnTo>
                    <a:pt x="85" y="145"/>
                  </a:lnTo>
                  <a:lnTo>
                    <a:pt x="89" y="137"/>
                  </a:lnTo>
                  <a:lnTo>
                    <a:pt x="93" y="126"/>
                  </a:lnTo>
                  <a:lnTo>
                    <a:pt x="96" y="123"/>
                  </a:lnTo>
                  <a:lnTo>
                    <a:pt x="96" y="119"/>
                  </a:lnTo>
                  <a:lnTo>
                    <a:pt x="100" y="111"/>
                  </a:lnTo>
                  <a:lnTo>
                    <a:pt x="100" y="111"/>
                  </a:lnTo>
                  <a:lnTo>
                    <a:pt x="104" y="104"/>
                  </a:lnTo>
                  <a:lnTo>
                    <a:pt x="107" y="97"/>
                  </a:lnTo>
                  <a:lnTo>
                    <a:pt x="107" y="89"/>
                  </a:lnTo>
                  <a:lnTo>
                    <a:pt x="111" y="89"/>
                  </a:lnTo>
                  <a:lnTo>
                    <a:pt x="111" y="85"/>
                  </a:lnTo>
                  <a:lnTo>
                    <a:pt x="107" y="82"/>
                  </a:lnTo>
                  <a:lnTo>
                    <a:pt x="111" y="78"/>
                  </a:lnTo>
                  <a:lnTo>
                    <a:pt x="115" y="74"/>
                  </a:lnTo>
                  <a:lnTo>
                    <a:pt x="111" y="71"/>
                  </a:lnTo>
                  <a:lnTo>
                    <a:pt x="115" y="71"/>
                  </a:lnTo>
                  <a:lnTo>
                    <a:pt x="115" y="67"/>
                  </a:lnTo>
                  <a:lnTo>
                    <a:pt x="115" y="63"/>
                  </a:lnTo>
                  <a:lnTo>
                    <a:pt x="115" y="63"/>
                  </a:lnTo>
                  <a:lnTo>
                    <a:pt x="115" y="59"/>
                  </a:lnTo>
                  <a:lnTo>
                    <a:pt x="115" y="59"/>
                  </a:lnTo>
                  <a:lnTo>
                    <a:pt x="115" y="56"/>
                  </a:lnTo>
                  <a:lnTo>
                    <a:pt x="115" y="52"/>
                  </a:lnTo>
                  <a:lnTo>
                    <a:pt x="119" y="56"/>
                  </a:lnTo>
                  <a:lnTo>
                    <a:pt x="119" y="56"/>
                  </a:lnTo>
                  <a:lnTo>
                    <a:pt x="122" y="59"/>
                  </a:lnTo>
                  <a:lnTo>
                    <a:pt x="122" y="59"/>
                  </a:lnTo>
                  <a:lnTo>
                    <a:pt x="122" y="59"/>
                  </a:lnTo>
                  <a:lnTo>
                    <a:pt x="122" y="56"/>
                  </a:lnTo>
                  <a:lnTo>
                    <a:pt x="126" y="56"/>
                  </a:lnTo>
                  <a:lnTo>
                    <a:pt x="126" y="52"/>
                  </a:lnTo>
                  <a:lnTo>
                    <a:pt x="126" y="52"/>
                  </a:lnTo>
                  <a:lnTo>
                    <a:pt x="126" y="48"/>
                  </a:lnTo>
                  <a:lnTo>
                    <a:pt x="122" y="45"/>
                  </a:lnTo>
                  <a:lnTo>
                    <a:pt x="122" y="41"/>
                  </a:lnTo>
                  <a:lnTo>
                    <a:pt x="122" y="41"/>
                  </a:lnTo>
                  <a:lnTo>
                    <a:pt x="122" y="37"/>
                  </a:lnTo>
                  <a:lnTo>
                    <a:pt x="122" y="34"/>
                  </a:lnTo>
                  <a:lnTo>
                    <a:pt x="122" y="34"/>
                  </a:lnTo>
                  <a:lnTo>
                    <a:pt x="122" y="26"/>
                  </a:lnTo>
                  <a:lnTo>
                    <a:pt x="122" y="22"/>
                  </a:lnTo>
                  <a:lnTo>
                    <a:pt x="122" y="15"/>
                  </a:lnTo>
                  <a:lnTo>
                    <a:pt x="119" y="11"/>
                  </a:lnTo>
                  <a:lnTo>
                    <a:pt x="119" y="15"/>
                  </a:lnTo>
                  <a:lnTo>
                    <a:pt x="115" y="11"/>
                  </a:lnTo>
                  <a:lnTo>
                    <a:pt x="115" y="8"/>
                  </a:lnTo>
                  <a:lnTo>
                    <a:pt x="111" y="8"/>
                  </a:lnTo>
                  <a:lnTo>
                    <a:pt x="115" y="4"/>
                  </a:lnTo>
                  <a:lnTo>
                    <a:pt x="111" y="0"/>
                  </a:lnTo>
                  <a:lnTo>
                    <a:pt x="107" y="4"/>
                  </a:lnTo>
                  <a:lnTo>
                    <a:pt x="107" y="4"/>
                  </a:lnTo>
                  <a:lnTo>
                    <a:pt x="107" y="8"/>
                  </a:lnTo>
                  <a:lnTo>
                    <a:pt x="104" y="4"/>
                  </a:lnTo>
                  <a:lnTo>
                    <a:pt x="100" y="4"/>
                  </a:lnTo>
                  <a:lnTo>
                    <a:pt x="104" y="8"/>
                  </a:lnTo>
                  <a:lnTo>
                    <a:pt x="104" y="11"/>
                  </a:lnTo>
                  <a:lnTo>
                    <a:pt x="107" y="11"/>
                  </a:lnTo>
                  <a:lnTo>
                    <a:pt x="107" y="15"/>
                  </a:lnTo>
                  <a:lnTo>
                    <a:pt x="104" y="15"/>
                  </a:lnTo>
                  <a:lnTo>
                    <a:pt x="104" y="22"/>
                  </a:lnTo>
                  <a:lnTo>
                    <a:pt x="100" y="22"/>
                  </a:lnTo>
                  <a:lnTo>
                    <a:pt x="100" y="22"/>
                  </a:lnTo>
                  <a:lnTo>
                    <a:pt x="96" y="26"/>
                  </a:lnTo>
                  <a:lnTo>
                    <a:pt x="96" y="30"/>
                  </a:lnTo>
                  <a:lnTo>
                    <a:pt x="93" y="30"/>
                  </a:lnTo>
                  <a:lnTo>
                    <a:pt x="93" y="30"/>
                  </a:lnTo>
                  <a:lnTo>
                    <a:pt x="93" y="26"/>
                  </a:lnTo>
                  <a:lnTo>
                    <a:pt x="89" y="26"/>
                  </a:lnTo>
                  <a:lnTo>
                    <a:pt x="89" y="26"/>
                  </a:lnTo>
                  <a:lnTo>
                    <a:pt x="89" y="30"/>
                  </a:lnTo>
                  <a:lnTo>
                    <a:pt x="93" y="34"/>
                  </a:lnTo>
                  <a:lnTo>
                    <a:pt x="93" y="34"/>
                  </a:lnTo>
                  <a:lnTo>
                    <a:pt x="89" y="34"/>
                  </a:lnTo>
                  <a:lnTo>
                    <a:pt x="89" y="34"/>
                  </a:lnTo>
                  <a:lnTo>
                    <a:pt x="85" y="37"/>
                  </a:lnTo>
                  <a:lnTo>
                    <a:pt x="85" y="37"/>
                  </a:lnTo>
                  <a:lnTo>
                    <a:pt x="89" y="41"/>
                  </a:lnTo>
                  <a:lnTo>
                    <a:pt x="89" y="41"/>
                  </a:lnTo>
                  <a:lnTo>
                    <a:pt x="89" y="41"/>
                  </a:lnTo>
                  <a:lnTo>
                    <a:pt x="85" y="41"/>
                  </a:lnTo>
                  <a:lnTo>
                    <a:pt x="85" y="41"/>
                  </a:lnTo>
                  <a:lnTo>
                    <a:pt x="85" y="45"/>
                  </a:lnTo>
                  <a:lnTo>
                    <a:pt x="78" y="48"/>
                  </a:lnTo>
                  <a:lnTo>
                    <a:pt x="78" y="45"/>
                  </a:lnTo>
                  <a:lnTo>
                    <a:pt x="82" y="45"/>
                  </a:lnTo>
                  <a:lnTo>
                    <a:pt x="78" y="41"/>
                  </a:lnTo>
                  <a:lnTo>
                    <a:pt x="74" y="45"/>
                  </a:lnTo>
                  <a:lnTo>
                    <a:pt x="78" y="45"/>
                  </a:lnTo>
                  <a:lnTo>
                    <a:pt x="78" y="45"/>
                  </a:lnTo>
                  <a:lnTo>
                    <a:pt x="74" y="48"/>
                  </a:lnTo>
                  <a:lnTo>
                    <a:pt x="74" y="52"/>
                  </a:lnTo>
                  <a:lnTo>
                    <a:pt x="78" y="52"/>
                  </a:lnTo>
                  <a:lnTo>
                    <a:pt x="78" y="52"/>
                  </a:lnTo>
                  <a:lnTo>
                    <a:pt x="74" y="52"/>
                  </a:lnTo>
                  <a:lnTo>
                    <a:pt x="70" y="56"/>
                  </a:lnTo>
                  <a:lnTo>
                    <a:pt x="70" y="52"/>
                  </a:lnTo>
                  <a:lnTo>
                    <a:pt x="70" y="52"/>
                  </a:lnTo>
                  <a:lnTo>
                    <a:pt x="70" y="52"/>
                  </a:lnTo>
                  <a:lnTo>
                    <a:pt x="70" y="48"/>
                  </a:lnTo>
                  <a:lnTo>
                    <a:pt x="63" y="56"/>
                  </a:lnTo>
                  <a:lnTo>
                    <a:pt x="63" y="59"/>
                  </a:lnTo>
                  <a:lnTo>
                    <a:pt x="63" y="59"/>
                  </a:lnTo>
                  <a:lnTo>
                    <a:pt x="63" y="63"/>
                  </a:lnTo>
                  <a:lnTo>
                    <a:pt x="59" y="59"/>
                  </a:lnTo>
                  <a:lnTo>
                    <a:pt x="59" y="59"/>
                  </a:lnTo>
                  <a:lnTo>
                    <a:pt x="59" y="56"/>
                  </a:lnTo>
                  <a:lnTo>
                    <a:pt x="59" y="56"/>
                  </a:lnTo>
                  <a:lnTo>
                    <a:pt x="56" y="59"/>
                  </a:lnTo>
                  <a:lnTo>
                    <a:pt x="48" y="56"/>
                  </a:lnTo>
                  <a:lnTo>
                    <a:pt x="48" y="59"/>
                  </a:lnTo>
                  <a:lnTo>
                    <a:pt x="48" y="59"/>
                  </a:lnTo>
                  <a:lnTo>
                    <a:pt x="48" y="63"/>
                  </a:lnTo>
                  <a:lnTo>
                    <a:pt x="48" y="63"/>
                  </a:lnTo>
                  <a:lnTo>
                    <a:pt x="45" y="63"/>
                  </a:lnTo>
                  <a:lnTo>
                    <a:pt x="45" y="59"/>
                  </a:lnTo>
                  <a:lnTo>
                    <a:pt x="45" y="59"/>
                  </a:lnTo>
                  <a:lnTo>
                    <a:pt x="41" y="63"/>
                  </a:lnTo>
                  <a:lnTo>
                    <a:pt x="41" y="59"/>
                  </a:lnTo>
                  <a:lnTo>
                    <a:pt x="33" y="67"/>
                  </a:lnTo>
                  <a:lnTo>
                    <a:pt x="33" y="67"/>
                  </a:lnTo>
                  <a:lnTo>
                    <a:pt x="30" y="63"/>
                  </a:lnTo>
                  <a:lnTo>
                    <a:pt x="26" y="63"/>
                  </a:lnTo>
                  <a:lnTo>
                    <a:pt x="26" y="67"/>
                  </a:lnTo>
                  <a:lnTo>
                    <a:pt x="26" y="71"/>
                  </a:lnTo>
                  <a:lnTo>
                    <a:pt x="22" y="78"/>
                  </a:lnTo>
                  <a:lnTo>
                    <a:pt x="22" y="78"/>
                  </a:lnTo>
                  <a:lnTo>
                    <a:pt x="19" y="82"/>
                  </a:lnTo>
                  <a:lnTo>
                    <a:pt x="19" y="85"/>
                  </a:lnTo>
                  <a:lnTo>
                    <a:pt x="19" y="89"/>
                  </a:lnTo>
                  <a:lnTo>
                    <a:pt x="19" y="89"/>
                  </a:lnTo>
                  <a:lnTo>
                    <a:pt x="19" y="93"/>
                  </a:lnTo>
                  <a:lnTo>
                    <a:pt x="19" y="97"/>
                  </a:lnTo>
                  <a:lnTo>
                    <a:pt x="22" y="108"/>
                  </a:lnTo>
                  <a:lnTo>
                    <a:pt x="22" y="108"/>
                  </a:lnTo>
                  <a:lnTo>
                    <a:pt x="26" y="111"/>
                  </a:lnTo>
                  <a:lnTo>
                    <a:pt x="26" y="111"/>
                  </a:lnTo>
                  <a:lnTo>
                    <a:pt x="26" y="115"/>
                  </a:lnTo>
                  <a:lnTo>
                    <a:pt x="26" y="115"/>
                  </a:lnTo>
                  <a:lnTo>
                    <a:pt x="22" y="123"/>
                  </a:lnTo>
                  <a:lnTo>
                    <a:pt x="19" y="126"/>
                  </a:lnTo>
                  <a:lnTo>
                    <a:pt x="19" y="130"/>
                  </a:lnTo>
                  <a:lnTo>
                    <a:pt x="19" y="130"/>
                  </a:lnTo>
                  <a:lnTo>
                    <a:pt x="15" y="134"/>
                  </a:lnTo>
                  <a:lnTo>
                    <a:pt x="15" y="134"/>
                  </a:lnTo>
                  <a:lnTo>
                    <a:pt x="15" y="141"/>
                  </a:lnTo>
                  <a:lnTo>
                    <a:pt x="11" y="141"/>
                  </a:lnTo>
                  <a:lnTo>
                    <a:pt x="8" y="141"/>
                  </a:lnTo>
                  <a:lnTo>
                    <a:pt x="4" y="145"/>
                  </a:lnTo>
                  <a:lnTo>
                    <a:pt x="4" y="149"/>
                  </a:lnTo>
                  <a:lnTo>
                    <a:pt x="0" y="152"/>
                  </a:lnTo>
                  <a:lnTo>
                    <a:pt x="4" y="156"/>
                  </a:lnTo>
                  <a:lnTo>
                    <a:pt x="0" y="160"/>
                  </a:lnTo>
                  <a:lnTo>
                    <a:pt x="4" y="160"/>
                  </a:lnTo>
                  <a:lnTo>
                    <a:pt x="4" y="167"/>
                  </a:lnTo>
                  <a:lnTo>
                    <a:pt x="8" y="171"/>
                  </a:lnTo>
                  <a:lnTo>
                    <a:pt x="8" y="174"/>
                  </a:lnTo>
                  <a:lnTo>
                    <a:pt x="8" y="174"/>
                  </a:lnTo>
                  <a:lnTo>
                    <a:pt x="8" y="178"/>
                  </a:lnTo>
                  <a:lnTo>
                    <a:pt x="11" y="174"/>
                  </a:lnTo>
                  <a:lnTo>
                    <a:pt x="8" y="178"/>
                  </a:lnTo>
                  <a:lnTo>
                    <a:pt x="4" y="178"/>
                  </a:lnTo>
                  <a:lnTo>
                    <a:pt x="4" y="182"/>
                  </a:lnTo>
                  <a:lnTo>
                    <a:pt x="8" y="186"/>
                  </a:lnTo>
                  <a:lnTo>
                    <a:pt x="4" y="193"/>
                  </a:lnTo>
                  <a:lnTo>
                    <a:pt x="8" y="193"/>
                  </a:lnTo>
                  <a:lnTo>
                    <a:pt x="8" y="197"/>
                  </a:lnTo>
                  <a:lnTo>
                    <a:pt x="8" y="197"/>
                  </a:lnTo>
                  <a:lnTo>
                    <a:pt x="11" y="200"/>
                  </a:lnTo>
                  <a:lnTo>
                    <a:pt x="11" y="200"/>
                  </a:lnTo>
                  <a:lnTo>
                    <a:pt x="15" y="204"/>
                  </a:lnTo>
                  <a:lnTo>
                    <a:pt x="15" y="204"/>
                  </a:lnTo>
                  <a:lnTo>
                    <a:pt x="19" y="204"/>
                  </a:lnTo>
                  <a:lnTo>
                    <a:pt x="19" y="204"/>
                  </a:lnTo>
                  <a:lnTo>
                    <a:pt x="22" y="204"/>
                  </a:lnTo>
                  <a:lnTo>
                    <a:pt x="26" y="208"/>
                  </a:lnTo>
                  <a:lnTo>
                    <a:pt x="26" y="208"/>
                  </a:lnTo>
                  <a:lnTo>
                    <a:pt x="26" y="212"/>
                  </a:lnTo>
                  <a:lnTo>
                    <a:pt x="26" y="212"/>
                  </a:lnTo>
                  <a:lnTo>
                    <a:pt x="26" y="212"/>
                  </a:lnTo>
                  <a:close/>
                  <a:moveTo>
                    <a:pt x="100" y="15"/>
                  </a:moveTo>
                  <a:lnTo>
                    <a:pt x="100" y="15"/>
                  </a:lnTo>
                  <a:lnTo>
                    <a:pt x="100" y="11"/>
                  </a:lnTo>
                  <a:lnTo>
                    <a:pt x="100" y="11"/>
                  </a:lnTo>
                  <a:lnTo>
                    <a:pt x="100" y="15"/>
                  </a:lnTo>
                  <a:lnTo>
                    <a:pt x="100" y="15"/>
                  </a:lnTo>
                  <a:close/>
                  <a:moveTo>
                    <a:pt x="100" y="19"/>
                  </a:moveTo>
                  <a:lnTo>
                    <a:pt x="100" y="19"/>
                  </a:lnTo>
                  <a:lnTo>
                    <a:pt x="100" y="19"/>
                  </a:lnTo>
                  <a:lnTo>
                    <a:pt x="100" y="22"/>
                  </a:lnTo>
                  <a:lnTo>
                    <a:pt x="100" y="19"/>
                  </a:lnTo>
                  <a:lnTo>
                    <a:pt x="100" y="19"/>
                  </a:lnTo>
                  <a:close/>
                  <a:moveTo>
                    <a:pt x="93" y="19"/>
                  </a:moveTo>
                  <a:lnTo>
                    <a:pt x="93" y="19"/>
                  </a:lnTo>
                  <a:lnTo>
                    <a:pt x="93" y="19"/>
                  </a:lnTo>
                  <a:lnTo>
                    <a:pt x="96" y="19"/>
                  </a:lnTo>
                  <a:lnTo>
                    <a:pt x="96" y="22"/>
                  </a:lnTo>
                  <a:lnTo>
                    <a:pt x="93" y="22"/>
                  </a:lnTo>
                  <a:lnTo>
                    <a:pt x="93" y="22"/>
                  </a:lnTo>
                  <a:lnTo>
                    <a:pt x="93" y="19"/>
                  </a:lnTo>
                  <a:lnTo>
                    <a:pt x="93" y="19"/>
                  </a:lnTo>
                  <a:close/>
                  <a:moveTo>
                    <a:pt x="115" y="78"/>
                  </a:moveTo>
                  <a:lnTo>
                    <a:pt x="115" y="78"/>
                  </a:lnTo>
                  <a:lnTo>
                    <a:pt x="115" y="74"/>
                  </a:lnTo>
                  <a:lnTo>
                    <a:pt x="115" y="74"/>
                  </a:lnTo>
                  <a:lnTo>
                    <a:pt x="119" y="74"/>
                  </a:lnTo>
                  <a:lnTo>
                    <a:pt x="119" y="71"/>
                  </a:lnTo>
                  <a:lnTo>
                    <a:pt x="119" y="74"/>
                  </a:lnTo>
                  <a:lnTo>
                    <a:pt x="119" y="74"/>
                  </a:lnTo>
                  <a:lnTo>
                    <a:pt x="115" y="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6" name="Freeform 150">
              <a:extLst>
                <a:ext uri="{FF2B5EF4-FFF2-40B4-BE49-F238E27FC236}">
                  <a16:creationId xmlns:a16="http://schemas.microsoft.com/office/drawing/2014/main" xmlns="" id="{50F894FC-7A99-46A5-8989-734C8FF763AC}"/>
                </a:ext>
              </a:extLst>
            </p:cNvPr>
            <p:cNvSpPr/>
            <p:nvPr/>
          </p:nvSpPr>
          <p:spPr bwMode="auto">
            <a:xfrm>
              <a:off x="5854786" y="4561199"/>
              <a:ext cx="304535" cy="432938"/>
            </a:xfrm>
            <a:custGeom>
              <a:avLst/>
              <a:gdLst>
                <a:gd name="T0" fmla="*/ 30 w 170"/>
                <a:gd name="T1" fmla="*/ 156 h 248"/>
                <a:gd name="T2" fmla="*/ 33 w 170"/>
                <a:gd name="T3" fmla="*/ 148 h 248"/>
                <a:gd name="T4" fmla="*/ 37 w 170"/>
                <a:gd name="T5" fmla="*/ 137 h 248"/>
                <a:gd name="T6" fmla="*/ 37 w 170"/>
                <a:gd name="T7" fmla="*/ 126 h 248"/>
                <a:gd name="T8" fmla="*/ 37 w 170"/>
                <a:gd name="T9" fmla="*/ 119 h 248"/>
                <a:gd name="T10" fmla="*/ 41 w 170"/>
                <a:gd name="T11" fmla="*/ 107 h 248"/>
                <a:gd name="T12" fmla="*/ 41 w 170"/>
                <a:gd name="T13" fmla="*/ 96 h 248"/>
                <a:gd name="T14" fmla="*/ 22 w 170"/>
                <a:gd name="T15" fmla="*/ 89 h 248"/>
                <a:gd name="T16" fmla="*/ 8 w 170"/>
                <a:gd name="T17" fmla="*/ 85 h 248"/>
                <a:gd name="T18" fmla="*/ 0 w 170"/>
                <a:gd name="T19" fmla="*/ 70 h 248"/>
                <a:gd name="T20" fmla="*/ 30 w 170"/>
                <a:gd name="T21" fmla="*/ 59 h 248"/>
                <a:gd name="T22" fmla="*/ 52 w 170"/>
                <a:gd name="T23" fmla="*/ 56 h 248"/>
                <a:gd name="T24" fmla="*/ 59 w 170"/>
                <a:gd name="T25" fmla="*/ 59 h 248"/>
                <a:gd name="T26" fmla="*/ 71 w 170"/>
                <a:gd name="T27" fmla="*/ 67 h 248"/>
                <a:gd name="T28" fmla="*/ 63 w 170"/>
                <a:gd name="T29" fmla="*/ 81 h 248"/>
                <a:gd name="T30" fmla="*/ 71 w 170"/>
                <a:gd name="T31" fmla="*/ 93 h 248"/>
                <a:gd name="T32" fmla="*/ 78 w 170"/>
                <a:gd name="T33" fmla="*/ 100 h 248"/>
                <a:gd name="T34" fmla="*/ 82 w 170"/>
                <a:gd name="T35" fmla="*/ 85 h 248"/>
                <a:gd name="T36" fmla="*/ 85 w 170"/>
                <a:gd name="T37" fmla="*/ 74 h 248"/>
                <a:gd name="T38" fmla="*/ 89 w 170"/>
                <a:gd name="T39" fmla="*/ 67 h 248"/>
                <a:gd name="T40" fmla="*/ 85 w 170"/>
                <a:gd name="T41" fmla="*/ 56 h 248"/>
                <a:gd name="T42" fmla="*/ 74 w 170"/>
                <a:gd name="T43" fmla="*/ 44 h 248"/>
                <a:gd name="T44" fmla="*/ 89 w 170"/>
                <a:gd name="T45" fmla="*/ 15 h 248"/>
                <a:gd name="T46" fmla="*/ 96 w 170"/>
                <a:gd name="T47" fmla="*/ 15 h 248"/>
                <a:gd name="T48" fmla="*/ 108 w 170"/>
                <a:gd name="T49" fmla="*/ 15 h 248"/>
                <a:gd name="T50" fmla="*/ 115 w 170"/>
                <a:gd name="T51" fmla="*/ 15 h 248"/>
                <a:gd name="T52" fmla="*/ 126 w 170"/>
                <a:gd name="T53" fmla="*/ 11 h 248"/>
                <a:gd name="T54" fmla="*/ 137 w 170"/>
                <a:gd name="T55" fmla="*/ 11 h 248"/>
                <a:gd name="T56" fmla="*/ 152 w 170"/>
                <a:gd name="T57" fmla="*/ 7 h 248"/>
                <a:gd name="T58" fmla="*/ 163 w 170"/>
                <a:gd name="T59" fmla="*/ 0 h 248"/>
                <a:gd name="T60" fmla="*/ 170 w 170"/>
                <a:gd name="T61" fmla="*/ 4 h 248"/>
                <a:gd name="T62" fmla="*/ 167 w 170"/>
                <a:gd name="T63" fmla="*/ 15 h 248"/>
                <a:gd name="T64" fmla="*/ 167 w 170"/>
                <a:gd name="T65" fmla="*/ 26 h 248"/>
                <a:gd name="T66" fmla="*/ 167 w 170"/>
                <a:gd name="T67" fmla="*/ 37 h 248"/>
                <a:gd name="T68" fmla="*/ 163 w 170"/>
                <a:gd name="T69" fmla="*/ 56 h 248"/>
                <a:gd name="T70" fmla="*/ 170 w 170"/>
                <a:gd name="T71" fmla="*/ 63 h 248"/>
                <a:gd name="T72" fmla="*/ 163 w 170"/>
                <a:gd name="T73" fmla="*/ 67 h 248"/>
                <a:gd name="T74" fmla="*/ 163 w 170"/>
                <a:gd name="T75" fmla="*/ 74 h 248"/>
                <a:gd name="T76" fmla="*/ 156 w 170"/>
                <a:gd name="T77" fmla="*/ 85 h 248"/>
                <a:gd name="T78" fmla="*/ 141 w 170"/>
                <a:gd name="T79" fmla="*/ 96 h 248"/>
                <a:gd name="T80" fmla="*/ 111 w 170"/>
                <a:gd name="T81" fmla="*/ 107 h 248"/>
                <a:gd name="T82" fmla="*/ 104 w 170"/>
                <a:gd name="T83" fmla="*/ 111 h 248"/>
                <a:gd name="T84" fmla="*/ 93 w 170"/>
                <a:gd name="T85" fmla="*/ 122 h 248"/>
                <a:gd name="T86" fmla="*/ 78 w 170"/>
                <a:gd name="T87" fmla="*/ 133 h 248"/>
                <a:gd name="T88" fmla="*/ 67 w 170"/>
                <a:gd name="T89" fmla="*/ 137 h 248"/>
                <a:gd name="T90" fmla="*/ 67 w 170"/>
                <a:gd name="T91" fmla="*/ 145 h 248"/>
                <a:gd name="T92" fmla="*/ 67 w 170"/>
                <a:gd name="T93" fmla="*/ 159 h 248"/>
                <a:gd name="T94" fmla="*/ 71 w 170"/>
                <a:gd name="T95" fmla="*/ 178 h 248"/>
                <a:gd name="T96" fmla="*/ 78 w 170"/>
                <a:gd name="T97" fmla="*/ 178 h 248"/>
                <a:gd name="T98" fmla="*/ 74 w 170"/>
                <a:gd name="T99" fmla="*/ 189 h 248"/>
                <a:gd name="T100" fmla="*/ 71 w 170"/>
                <a:gd name="T101" fmla="*/ 200 h 248"/>
                <a:gd name="T102" fmla="*/ 71 w 170"/>
                <a:gd name="T103" fmla="*/ 211 h 248"/>
                <a:gd name="T104" fmla="*/ 30 w 170"/>
                <a:gd name="T105" fmla="*/ 230 h 248"/>
                <a:gd name="T106" fmla="*/ 22 w 170"/>
                <a:gd name="T107" fmla="*/ 237 h 248"/>
                <a:gd name="T108" fmla="*/ 30 w 170"/>
                <a:gd name="T109" fmla="*/ 241 h 248"/>
                <a:gd name="T110" fmla="*/ 30 w 170"/>
                <a:gd name="T111" fmla="*/ 248 h 248"/>
                <a:gd name="T112" fmla="*/ 19 w 170"/>
                <a:gd name="T113" fmla="*/ 248 h 248"/>
                <a:gd name="T114" fmla="*/ 15 w 170"/>
                <a:gd name="T115" fmla="*/ 237 h 248"/>
                <a:gd name="T116" fmla="*/ 15 w 170"/>
                <a:gd name="T117" fmla="*/ 222 h 248"/>
                <a:gd name="T118" fmla="*/ 15 w 170"/>
                <a:gd name="T119" fmla="*/ 200 h 248"/>
                <a:gd name="T120" fmla="*/ 11 w 170"/>
                <a:gd name="T121" fmla="*/ 182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70" h="248">
                  <a:moveTo>
                    <a:pt x="11" y="182"/>
                  </a:moveTo>
                  <a:lnTo>
                    <a:pt x="30" y="167"/>
                  </a:lnTo>
                  <a:lnTo>
                    <a:pt x="30" y="163"/>
                  </a:lnTo>
                  <a:lnTo>
                    <a:pt x="30" y="159"/>
                  </a:lnTo>
                  <a:lnTo>
                    <a:pt x="30" y="156"/>
                  </a:lnTo>
                  <a:lnTo>
                    <a:pt x="30" y="152"/>
                  </a:lnTo>
                  <a:lnTo>
                    <a:pt x="30" y="152"/>
                  </a:lnTo>
                  <a:lnTo>
                    <a:pt x="30" y="148"/>
                  </a:lnTo>
                  <a:lnTo>
                    <a:pt x="33" y="148"/>
                  </a:lnTo>
                  <a:lnTo>
                    <a:pt x="33" y="148"/>
                  </a:lnTo>
                  <a:lnTo>
                    <a:pt x="37" y="145"/>
                  </a:lnTo>
                  <a:lnTo>
                    <a:pt x="37" y="141"/>
                  </a:lnTo>
                  <a:lnTo>
                    <a:pt x="37" y="141"/>
                  </a:lnTo>
                  <a:lnTo>
                    <a:pt x="37" y="137"/>
                  </a:lnTo>
                  <a:lnTo>
                    <a:pt x="37" y="137"/>
                  </a:lnTo>
                  <a:lnTo>
                    <a:pt x="37" y="133"/>
                  </a:lnTo>
                  <a:lnTo>
                    <a:pt x="37" y="133"/>
                  </a:lnTo>
                  <a:lnTo>
                    <a:pt x="33" y="130"/>
                  </a:lnTo>
                  <a:lnTo>
                    <a:pt x="33" y="130"/>
                  </a:lnTo>
                  <a:lnTo>
                    <a:pt x="37" y="126"/>
                  </a:lnTo>
                  <a:lnTo>
                    <a:pt x="37" y="126"/>
                  </a:lnTo>
                  <a:lnTo>
                    <a:pt x="37" y="122"/>
                  </a:lnTo>
                  <a:lnTo>
                    <a:pt x="37" y="119"/>
                  </a:lnTo>
                  <a:lnTo>
                    <a:pt x="41" y="119"/>
                  </a:lnTo>
                  <a:lnTo>
                    <a:pt x="37" y="119"/>
                  </a:lnTo>
                  <a:lnTo>
                    <a:pt x="37" y="119"/>
                  </a:lnTo>
                  <a:lnTo>
                    <a:pt x="37" y="115"/>
                  </a:lnTo>
                  <a:lnTo>
                    <a:pt x="37" y="111"/>
                  </a:lnTo>
                  <a:lnTo>
                    <a:pt x="41" y="107"/>
                  </a:lnTo>
                  <a:lnTo>
                    <a:pt x="41" y="107"/>
                  </a:lnTo>
                  <a:lnTo>
                    <a:pt x="41" y="104"/>
                  </a:lnTo>
                  <a:lnTo>
                    <a:pt x="41" y="104"/>
                  </a:lnTo>
                  <a:lnTo>
                    <a:pt x="41" y="100"/>
                  </a:lnTo>
                  <a:lnTo>
                    <a:pt x="41" y="96"/>
                  </a:lnTo>
                  <a:lnTo>
                    <a:pt x="41" y="96"/>
                  </a:lnTo>
                  <a:lnTo>
                    <a:pt x="37" y="96"/>
                  </a:lnTo>
                  <a:lnTo>
                    <a:pt x="33" y="93"/>
                  </a:lnTo>
                  <a:lnTo>
                    <a:pt x="33" y="89"/>
                  </a:lnTo>
                  <a:lnTo>
                    <a:pt x="26" y="89"/>
                  </a:lnTo>
                  <a:lnTo>
                    <a:pt x="22" y="89"/>
                  </a:lnTo>
                  <a:lnTo>
                    <a:pt x="22" y="85"/>
                  </a:lnTo>
                  <a:lnTo>
                    <a:pt x="15" y="85"/>
                  </a:lnTo>
                  <a:lnTo>
                    <a:pt x="11" y="81"/>
                  </a:lnTo>
                  <a:lnTo>
                    <a:pt x="11" y="85"/>
                  </a:lnTo>
                  <a:lnTo>
                    <a:pt x="8" y="85"/>
                  </a:lnTo>
                  <a:lnTo>
                    <a:pt x="8" y="81"/>
                  </a:lnTo>
                  <a:lnTo>
                    <a:pt x="8" y="81"/>
                  </a:lnTo>
                  <a:lnTo>
                    <a:pt x="0" y="81"/>
                  </a:lnTo>
                  <a:lnTo>
                    <a:pt x="0" y="74"/>
                  </a:lnTo>
                  <a:lnTo>
                    <a:pt x="0" y="70"/>
                  </a:lnTo>
                  <a:lnTo>
                    <a:pt x="0" y="70"/>
                  </a:lnTo>
                  <a:lnTo>
                    <a:pt x="8" y="67"/>
                  </a:lnTo>
                  <a:lnTo>
                    <a:pt x="11" y="67"/>
                  </a:lnTo>
                  <a:lnTo>
                    <a:pt x="26" y="59"/>
                  </a:lnTo>
                  <a:lnTo>
                    <a:pt x="30" y="59"/>
                  </a:lnTo>
                  <a:lnTo>
                    <a:pt x="41" y="56"/>
                  </a:lnTo>
                  <a:lnTo>
                    <a:pt x="45" y="56"/>
                  </a:lnTo>
                  <a:lnTo>
                    <a:pt x="48" y="52"/>
                  </a:lnTo>
                  <a:lnTo>
                    <a:pt x="48" y="56"/>
                  </a:lnTo>
                  <a:lnTo>
                    <a:pt x="52" y="56"/>
                  </a:lnTo>
                  <a:lnTo>
                    <a:pt x="52" y="59"/>
                  </a:lnTo>
                  <a:lnTo>
                    <a:pt x="52" y="59"/>
                  </a:lnTo>
                  <a:lnTo>
                    <a:pt x="56" y="59"/>
                  </a:lnTo>
                  <a:lnTo>
                    <a:pt x="56" y="59"/>
                  </a:lnTo>
                  <a:lnTo>
                    <a:pt x="59" y="59"/>
                  </a:lnTo>
                  <a:lnTo>
                    <a:pt x="59" y="59"/>
                  </a:lnTo>
                  <a:lnTo>
                    <a:pt x="63" y="59"/>
                  </a:lnTo>
                  <a:lnTo>
                    <a:pt x="67" y="59"/>
                  </a:lnTo>
                  <a:lnTo>
                    <a:pt x="71" y="63"/>
                  </a:lnTo>
                  <a:lnTo>
                    <a:pt x="71" y="67"/>
                  </a:lnTo>
                  <a:lnTo>
                    <a:pt x="67" y="70"/>
                  </a:lnTo>
                  <a:lnTo>
                    <a:pt x="63" y="74"/>
                  </a:lnTo>
                  <a:lnTo>
                    <a:pt x="63" y="78"/>
                  </a:lnTo>
                  <a:lnTo>
                    <a:pt x="63" y="78"/>
                  </a:lnTo>
                  <a:lnTo>
                    <a:pt x="63" y="81"/>
                  </a:lnTo>
                  <a:lnTo>
                    <a:pt x="63" y="85"/>
                  </a:lnTo>
                  <a:lnTo>
                    <a:pt x="63" y="89"/>
                  </a:lnTo>
                  <a:lnTo>
                    <a:pt x="67" y="89"/>
                  </a:lnTo>
                  <a:lnTo>
                    <a:pt x="71" y="93"/>
                  </a:lnTo>
                  <a:lnTo>
                    <a:pt x="71" y="93"/>
                  </a:lnTo>
                  <a:lnTo>
                    <a:pt x="74" y="96"/>
                  </a:lnTo>
                  <a:lnTo>
                    <a:pt x="74" y="96"/>
                  </a:lnTo>
                  <a:lnTo>
                    <a:pt x="74" y="100"/>
                  </a:lnTo>
                  <a:lnTo>
                    <a:pt x="74" y="100"/>
                  </a:lnTo>
                  <a:lnTo>
                    <a:pt x="78" y="100"/>
                  </a:lnTo>
                  <a:lnTo>
                    <a:pt x="78" y="100"/>
                  </a:lnTo>
                  <a:lnTo>
                    <a:pt x="78" y="96"/>
                  </a:lnTo>
                  <a:lnTo>
                    <a:pt x="82" y="93"/>
                  </a:lnTo>
                  <a:lnTo>
                    <a:pt x="82" y="89"/>
                  </a:lnTo>
                  <a:lnTo>
                    <a:pt x="82" y="85"/>
                  </a:lnTo>
                  <a:lnTo>
                    <a:pt x="85" y="85"/>
                  </a:lnTo>
                  <a:lnTo>
                    <a:pt x="89" y="81"/>
                  </a:lnTo>
                  <a:lnTo>
                    <a:pt x="89" y="81"/>
                  </a:lnTo>
                  <a:lnTo>
                    <a:pt x="89" y="74"/>
                  </a:lnTo>
                  <a:lnTo>
                    <a:pt x="85" y="74"/>
                  </a:lnTo>
                  <a:lnTo>
                    <a:pt x="89" y="70"/>
                  </a:lnTo>
                  <a:lnTo>
                    <a:pt x="85" y="70"/>
                  </a:lnTo>
                  <a:lnTo>
                    <a:pt x="89" y="70"/>
                  </a:lnTo>
                  <a:lnTo>
                    <a:pt x="89" y="70"/>
                  </a:lnTo>
                  <a:lnTo>
                    <a:pt x="89" y="67"/>
                  </a:lnTo>
                  <a:lnTo>
                    <a:pt x="93" y="67"/>
                  </a:lnTo>
                  <a:lnTo>
                    <a:pt x="93" y="67"/>
                  </a:lnTo>
                  <a:lnTo>
                    <a:pt x="89" y="63"/>
                  </a:lnTo>
                  <a:lnTo>
                    <a:pt x="89" y="59"/>
                  </a:lnTo>
                  <a:lnTo>
                    <a:pt x="85" y="56"/>
                  </a:lnTo>
                  <a:lnTo>
                    <a:pt x="85" y="52"/>
                  </a:lnTo>
                  <a:lnTo>
                    <a:pt x="78" y="48"/>
                  </a:lnTo>
                  <a:lnTo>
                    <a:pt x="78" y="48"/>
                  </a:lnTo>
                  <a:lnTo>
                    <a:pt x="74" y="44"/>
                  </a:lnTo>
                  <a:lnTo>
                    <a:pt x="74" y="44"/>
                  </a:lnTo>
                  <a:lnTo>
                    <a:pt x="67" y="41"/>
                  </a:lnTo>
                  <a:lnTo>
                    <a:pt x="67" y="30"/>
                  </a:lnTo>
                  <a:lnTo>
                    <a:pt x="71" y="15"/>
                  </a:lnTo>
                  <a:lnTo>
                    <a:pt x="85" y="15"/>
                  </a:lnTo>
                  <a:lnTo>
                    <a:pt x="89" y="15"/>
                  </a:lnTo>
                  <a:lnTo>
                    <a:pt x="89" y="11"/>
                  </a:lnTo>
                  <a:lnTo>
                    <a:pt x="93" y="11"/>
                  </a:lnTo>
                  <a:lnTo>
                    <a:pt x="93" y="15"/>
                  </a:lnTo>
                  <a:lnTo>
                    <a:pt x="93" y="15"/>
                  </a:lnTo>
                  <a:lnTo>
                    <a:pt x="96" y="15"/>
                  </a:lnTo>
                  <a:lnTo>
                    <a:pt x="96" y="15"/>
                  </a:lnTo>
                  <a:lnTo>
                    <a:pt x="100" y="18"/>
                  </a:lnTo>
                  <a:lnTo>
                    <a:pt x="100" y="18"/>
                  </a:lnTo>
                  <a:lnTo>
                    <a:pt x="104" y="18"/>
                  </a:lnTo>
                  <a:lnTo>
                    <a:pt x="108" y="15"/>
                  </a:lnTo>
                  <a:lnTo>
                    <a:pt x="108" y="15"/>
                  </a:lnTo>
                  <a:lnTo>
                    <a:pt x="111" y="15"/>
                  </a:lnTo>
                  <a:lnTo>
                    <a:pt x="111" y="15"/>
                  </a:lnTo>
                  <a:lnTo>
                    <a:pt x="111" y="15"/>
                  </a:lnTo>
                  <a:lnTo>
                    <a:pt x="115" y="15"/>
                  </a:lnTo>
                  <a:lnTo>
                    <a:pt x="115" y="18"/>
                  </a:lnTo>
                  <a:lnTo>
                    <a:pt x="119" y="15"/>
                  </a:lnTo>
                  <a:lnTo>
                    <a:pt x="126" y="15"/>
                  </a:lnTo>
                  <a:lnTo>
                    <a:pt x="126" y="15"/>
                  </a:lnTo>
                  <a:lnTo>
                    <a:pt x="126" y="11"/>
                  </a:lnTo>
                  <a:lnTo>
                    <a:pt x="126" y="11"/>
                  </a:lnTo>
                  <a:lnTo>
                    <a:pt x="130" y="11"/>
                  </a:lnTo>
                  <a:lnTo>
                    <a:pt x="130" y="11"/>
                  </a:lnTo>
                  <a:lnTo>
                    <a:pt x="133" y="11"/>
                  </a:lnTo>
                  <a:lnTo>
                    <a:pt x="137" y="11"/>
                  </a:lnTo>
                  <a:lnTo>
                    <a:pt x="137" y="11"/>
                  </a:lnTo>
                  <a:lnTo>
                    <a:pt x="145" y="7"/>
                  </a:lnTo>
                  <a:lnTo>
                    <a:pt x="148" y="11"/>
                  </a:lnTo>
                  <a:lnTo>
                    <a:pt x="148" y="7"/>
                  </a:lnTo>
                  <a:lnTo>
                    <a:pt x="152" y="7"/>
                  </a:lnTo>
                  <a:lnTo>
                    <a:pt x="156" y="7"/>
                  </a:lnTo>
                  <a:lnTo>
                    <a:pt x="156" y="4"/>
                  </a:lnTo>
                  <a:lnTo>
                    <a:pt x="159" y="4"/>
                  </a:lnTo>
                  <a:lnTo>
                    <a:pt x="163" y="4"/>
                  </a:lnTo>
                  <a:lnTo>
                    <a:pt x="163" y="0"/>
                  </a:lnTo>
                  <a:lnTo>
                    <a:pt x="167" y="0"/>
                  </a:lnTo>
                  <a:lnTo>
                    <a:pt x="170" y="0"/>
                  </a:lnTo>
                  <a:lnTo>
                    <a:pt x="170" y="0"/>
                  </a:lnTo>
                  <a:lnTo>
                    <a:pt x="170" y="0"/>
                  </a:lnTo>
                  <a:lnTo>
                    <a:pt x="170" y="4"/>
                  </a:lnTo>
                  <a:lnTo>
                    <a:pt x="170" y="7"/>
                  </a:lnTo>
                  <a:lnTo>
                    <a:pt x="170" y="7"/>
                  </a:lnTo>
                  <a:lnTo>
                    <a:pt x="167" y="11"/>
                  </a:lnTo>
                  <a:lnTo>
                    <a:pt x="167" y="11"/>
                  </a:lnTo>
                  <a:lnTo>
                    <a:pt x="167" y="15"/>
                  </a:lnTo>
                  <a:lnTo>
                    <a:pt x="167" y="15"/>
                  </a:lnTo>
                  <a:lnTo>
                    <a:pt x="167" y="15"/>
                  </a:lnTo>
                  <a:lnTo>
                    <a:pt x="167" y="22"/>
                  </a:lnTo>
                  <a:lnTo>
                    <a:pt x="167" y="22"/>
                  </a:lnTo>
                  <a:lnTo>
                    <a:pt x="167" y="26"/>
                  </a:lnTo>
                  <a:lnTo>
                    <a:pt x="167" y="30"/>
                  </a:lnTo>
                  <a:lnTo>
                    <a:pt x="167" y="30"/>
                  </a:lnTo>
                  <a:lnTo>
                    <a:pt x="167" y="33"/>
                  </a:lnTo>
                  <a:lnTo>
                    <a:pt x="167" y="33"/>
                  </a:lnTo>
                  <a:lnTo>
                    <a:pt x="167" y="37"/>
                  </a:lnTo>
                  <a:lnTo>
                    <a:pt x="167" y="44"/>
                  </a:lnTo>
                  <a:lnTo>
                    <a:pt x="167" y="44"/>
                  </a:lnTo>
                  <a:lnTo>
                    <a:pt x="167" y="48"/>
                  </a:lnTo>
                  <a:lnTo>
                    <a:pt x="167" y="56"/>
                  </a:lnTo>
                  <a:lnTo>
                    <a:pt x="163" y="56"/>
                  </a:lnTo>
                  <a:lnTo>
                    <a:pt x="163" y="56"/>
                  </a:lnTo>
                  <a:lnTo>
                    <a:pt x="163" y="56"/>
                  </a:lnTo>
                  <a:lnTo>
                    <a:pt x="167" y="56"/>
                  </a:lnTo>
                  <a:lnTo>
                    <a:pt x="170" y="56"/>
                  </a:lnTo>
                  <a:lnTo>
                    <a:pt x="170" y="63"/>
                  </a:lnTo>
                  <a:lnTo>
                    <a:pt x="167" y="67"/>
                  </a:lnTo>
                  <a:lnTo>
                    <a:pt x="167" y="67"/>
                  </a:lnTo>
                  <a:lnTo>
                    <a:pt x="167" y="67"/>
                  </a:lnTo>
                  <a:lnTo>
                    <a:pt x="167" y="67"/>
                  </a:lnTo>
                  <a:lnTo>
                    <a:pt x="163" y="67"/>
                  </a:lnTo>
                  <a:lnTo>
                    <a:pt x="163" y="70"/>
                  </a:lnTo>
                  <a:lnTo>
                    <a:pt x="163" y="70"/>
                  </a:lnTo>
                  <a:lnTo>
                    <a:pt x="163" y="70"/>
                  </a:lnTo>
                  <a:lnTo>
                    <a:pt x="167" y="70"/>
                  </a:lnTo>
                  <a:lnTo>
                    <a:pt x="163" y="74"/>
                  </a:lnTo>
                  <a:lnTo>
                    <a:pt x="163" y="78"/>
                  </a:lnTo>
                  <a:lnTo>
                    <a:pt x="163" y="78"/>
                  </a:lnTo>
                  <a:lnTo>
                    <a:pt x="159" y="81"/>
                  </a:lnTo>
                  <a:lnTo>
                    <a:pt x="159" y="81"/>
                  </a:lnTo>
                  <a:lnTo>
                    <a:pt x="156" y="85"/>
                  </a:lnTo>
                  <a:lnTo>
                    <a:pt x="152" y="85"/>
                  </a:lnTo>
                  <a:lnTo>
                    <a:pt x="152" y="89"/>
                  </a:lnTo>
                  <a:lnTo>
                    <a:pt x="141" y="96"/>
                  </a:lnTo>
                  <a:lnTo>
                    <a:pt x="141" y="96"/>
                  </a:lnTo>
                  <a:lnTo>
                    <a:pt x="141" y="96"/>
                  </a:lnTo>
                  <a:lnTo>
                    <a:pt x="130" y="104"/>
                  </a:lnTo>
                  <a:lnTo>
                    <a:pt x="126" y="100"/>
                  </a:lnTo>
                  <a:lnTo>
                    <a:pt x="126" y="104"/>
                  </a:lnTo>
                  <a:lnTo>
                    <a:pt x="119" y="104"/>
                  </a:lnTo>
                  <a:lnTo>
                    <a:pt x="111" y="107"/>
                  </a:lnTo>
                  <a:lnTo>
                    <a:pt x="111" y="107"/>
                  </a:lnTo>
                  <a:lnTo>
                    <a:pt x="111" y="107"/>
                  </a:lnTo>
                  <a:lnTo>
                    <a:pt x="108" y="115"/>
                  </a:lnTo>
                  <a:lnTo>
                    <a:pt x="104" y="115"/>
                  </a:lnTo>
                  <a:lnTo>
                    <a:pt x="104" y="111"/>
                  </a:lnTo>
                  <a:lnTo>
                    <a:pt x="104" y="115"/>
                  </a:lnTo>
                  <a:lnTo>
                    <a:pt x="100" y="115"/>
                  </a:lnTo>
                  <a:lnTo>
                    <a:pt x="100" y="119"/>
                  </a:lnTo>
                  <a:lnTo>
                    <a:pt x="93" y="122"/>
                  </a:lnTo>
                  <a:lnTo>
                    <a:pt x="93" y="122"/>
                  </a:lnTo>
                  <a:lnTo>
                    <a:pt x="93" y="126"/>
                  </a:lnTo>
                  <a:lnTo>
                    <a:pt x="93" y="126"/>
                  </a:lnTo>
                  <a:lnTo>
                    <a:pt x="93" y="126"/>
                  </a:lnTo>
                  <a:lnTo>
                    <a:pt x="89" y="126"/>
                  </a:lnTo>
                  <a:lnTo>
                    <a:pt x="78" y="133"/>
                  </a:lnTo>
                  <a:lnTo>
                    <a:pt x="78" y="137"/>
                  </a:lnTo>
                  <a:lnTo>
                    <a:pt x="78" y="137"/>
                  </a:lnTo>
                  <a:lnTo>
                    <a:pt x="71" y="137"/>
                  </a:lnTo>
                  <a:lnTo>
                    <a:pt x="71" y="141"/>
                  </a:lnTo>
                  <a:lnTo>
                    <a:pt x="67" y="137"/>
                  </a:lnTo>
                  <a:lnTo>
                    <a:pt x="67" y="137"/>
                  </a:lnTo>
                  <a:lnTo>
                    <a:pt x="67" y="141"/>
                  </a:lnTo>
                  <a:lnTo>
                    <a:pt x="67" y="141"/>
                  </a:lnTo>
                  <a:lnTo>
                    <a:pt x="67" y="145"/>
                  </a:lnTo>
                  <a:lnTo>
                    <a:pt x="67" y="145"/>
                  </a:lnTo>
                  <a:lnTo>
                    <a:pt x="67" y="148"/>
                  </a:lnTo>
                  <a:lnTo>
                    <a:pt x="63" y="148"/>
                  </a:lnTo>
                  <a:lnTo>
                    <a:pt x="71" y="156"/>
                  </a:lnTo>
                  <a:lnTo>
                    <a:pt x="71" y="159"/>
                  </a:lnTo>
                  <a:lnTo>
                    <a:pt x="67" y="159"/>
                  </a:lnTo>
                  <a:lnTo>
                    <a:pt x="71" y="159"/>
                  </a:lnTo>
                  <a:lnTo>
                    <a:pt x="71" y="163"/>
                  </a:lnTo>
                  <a:lnTo>
                    <a:pt x="71" y="167"/>
                  </a:lnTo>
                  <a:lnTo>
                    <a:pt x="74" y="171"/>
                  </a:lnTo>
                  <a:lnTo>
                    <a:pt x="71" y="178"/>
                  </a:lnTo>
                  <a:lnTo>
                    <a:pt x="74" y="182"/>
                  </a:lnTo>
                  <a:lnTo>
                    <a:pt x="74" y="182"/>
                  </a:lnTo>
                  <a:lnTo>
                    <a:pt x="74" y="178"/>
                  </a:lnTo>
                  <a:lnTo>
                    <a:pt x="74" y="174"/>
                  </a:lnTo>
                  <a:lnTo>
                    <a:pt x="78" y="178"/>
                  </a:lnTo>
                  <a:lnTo>
                    <a:pt x="78" y="178"/>
                  </a:lnTo>
                  <a:lnTo>
                    <a:pt x="78" y="182"/>
                  </a:lnTo>
                  <a:lnTo>
                    <a:pt x="74" y="185"/>
                  </a:lnTo>
                  <a:lnTo>
                    <a:pt x="74" y="189"/>
                  </a:lnTo>
                  <a:lnTo>
                    <a:pt x="74" y="189"/>
                  </a:lnTo>
                  <a:lnTo>
                    <a:pt x="74" y="193"/>
                  </a:lnTo>
                  <a:lnTo>
                    <a:pt x="74" y="196"/>
                  </a:lnTo>
                  <a:lnTo>
                    <a:pt x="74" y="196"/>
                  </a:lnTo>
                  <a:lnTo>
                    <a:pt x="71" y="200"/>
                  </a:lnTo>
                  <a:lnTo>
                    <a:pt x="71" y="200"/>
                  </a:lnTo>
                  <a:lnTo>
                    <a:pt x="71" y="204"/>
                  </a:lnTo>
                  <a:lnTo>
                    <a:pt x="74" y="200"/>
                  </a:lnTo>
                  <a:lnTo>
                    <a:pt x="74" y="204"/>
                  </a:lnTo>
                  <a:lnTo>
                    <a:pt x="74" y="208"/>
                  </a:lnTo>
                  <a:lnTo>
                    <a:pt x="71" y="211"/>
                  </a:lnTo>
                  <a:lnTo>
                    <a:pt x="67" y="215"/>
                  </a:lnTo>
                  <a:lnTo>
                    <a:pt x="56" y="219"/>
                  </a:lnTo>
                  <a:lnTo>
                    <a:pt x="41" y="222"/>
                  </a:lnTo>
                  <a:lnTo>
                    <a:pt x="37" y="226"/>
                  </a:lnTo>
                  <a:lnTo>
                    <a:pt x="30" y="230"/>
                  </a:lnTo>
                  <a:lnTo>
                    <a:pt x="30" y="230"/>
                  </a:lnTo>
                  <a:lnTo>
                    <a:pt x="30" y="234"/>
                  </a:lnTo>
                  <a:lnTo>
                    <a:pt x="26" y="237"/>
                  </a:lnTo>
                  <a:lnTo>
                    <a:pt x="26" y="237"/>
                  </a:lnTo>
                  <a:lnTo>
                    <a:pt x="22" y="237"/>
                  </a:lnTo>
                  <a:lnTo>
                    <a:pt x="22" y="237"/>
                  </a:lnTo>
                  <a:lnTo>
                    <a:pt x="26" y="241"/>
                  </a:lnTo>
                  <a:lnTo>
                    <a:pt x="26" y="241"/>
                  </a:lnTo>
                  <a:lnTo>
                    <a:pt x="26" y="241"/>
                  </a:lnTo>
                  <a:lnTo>
                    <a:pt x="30" y="241"/>
                  </a:lnTo>
                  <a:lnTo>
                    <a:pt x="30" y="241"/>
                  </a:lnTo>
                  <a:lnTo>
                    <a:pt x="30" y="237"/>
                  </a:lnTo>
                  <a:lnTo>
                    <a:pt x="30" y="241"/>
                  </a:lnTo>
                  <a:lnTo>
                    <a:pt x="30" y="245"/>
                  </a:lnTo>
                  <a:lnTo>
                    <a:pt x="30" y="248"/>
                  </a:lnTo>
                  <a:lnTo>
                    <a:pt x="30" y="248"/>
                  </a:lnTo>
                  <a:lnTo>
                    <a:pt x="26" y="248"/>
                  </a:lnTo>
                  <a:lnTo>
                    <a:pt x="19" y="248"/>
                  </a:lnTo>
                  <a:lnTo>
                    <a:pt x="19" y="248"/>
                  </a:lnTo>
                  <a:lnTo>
                    <a:pt x="19" y="248"/>
                  </a:lnTo>
                  <a:lnTo>
                    <a:pt x="19" y="245"/>
                  </a:lnTo>
                  <a:lnTo>
                    <a:pt x="19" y="245"/>
                  </a:lnTo>
                  <a:lnTo>
                    <a:pt x="19" y="241"/>
                  </a:lnTo>
                  <a:lnTo>
                    <a:pt x="19" y="241"/>
                  </a:lnTo>
                  <a:lnTo>
                    <a:pt x="15" y="237"/>
                  </a:lnTo>
                  <a:lnTo>
                    <a:pt x="15" y="237"/>
                  </a:lnTo>
                  <a:lnTo>
                    <a:pt x="15" y="237"/>
                  </a:lnTo>
                  <a:lnTo>
                    <a:pt x="15" y="234"/>
                  </a:lnTo>
                  <a:lnTo>
                    <a:pt x="15" y="226"/>
                  </a:lnTo>
                  <a:lnTo>
                    <a:pt x="15" y="222"/>
                  </a:lnTo>
                  <a:lnTo>
                    <a:pt x="15" y="211"/>
                  </a:lnTo>
                  <a:lnTo>
                    <a:pt x="15" y="208"/>
                  </a:lnTo>
                  <a:lnTo>
                    <a:pt x="15" y="204"/>
                  </a:lnTo>
                  <a:lnTo>
                    <a:pt x="15" y="204"/>
                  </a:lnTo>
                  <a:lnTo>
                    <a:pt x="15" y="200"/>
                  </a:lnTo>
                  <a:lnTo>
                    <a:pt x="15" y="196"/>
                  </a:lnTo>
                  <a:lnTo>
                    <a:pt x="11" y="193"/>
                  </a:lnTo>
                  <a:lnTo>
                    <a:pt x="11" y="185"/>
                  </a:lnTo>
                  <a:lnTo>
                    <a:pt x="11" y="182"/>
                  </a:lnTo>
                  <a:lnTo>
                    <a:pt x="11" y="18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7" name="Freeform 151">
              <a:extLst>
                <a:ext uri="{FF2B5EF4-FFF2-40B4-BE49-F238E27FC236}">
                  <a16:creationId xmlns:a16="http://schemas.microsoft.com/office/drawing/2014/main" xmlns="" id="{84FCBE82-BB96-4A54-AED3-A5434332E308}"/>
                </a:ext>
              </a:extLst>
            </p:cNvPr>
            <p:cNvSpPr/>
            <p:nvPr/>
          </p:nvSpPr>
          <p:spPr bwMode="auto">
            <a:xfrm>
              <a:off x="5847621" y="4969698"/>
              <a:ext cx="41203" cy="38406"/>
            </a:xfrm>
            <a:custGeom>
              <a:avLst/>
              <a:gdLst>
                <a:gd name="T0" fmla="*/ 19 w 23"/>
                <a:gd name="T1" fmla="*/ 3 h 22"/>
                <a:gd name="T2" fmla="*/ 19 w 23"/>
                <a:gd name="T3" fmla="*/ 3 h 22"/>
                <a:gd name="T4" fmla="*/ 19 w 23"/>
                <a:gd name="T5" fmla="*/ 3 h 22"/>
                <a:gd name="T6" fmla="*/ 23 w 23"/>
                <a:gd name="T7" fmla="*/ 7 h 22"/>
                <a:gd name="T8" fmla="*/ 23 w 23"/>
                <a:gd name="T9" fmla="*/ 7 h 22"/>
                <a:gd name="T10" fmla="*/ 23 w 23"/>
                <a:gd name="T11" fmla="*/ 11 h 22"/>
                <a:gd name="T12" fmla="*/ 23 w 23"/>
                <a:gd name="T13" fmla="*/ 11 h 22"/>
                <a:gd name="T14" fmla="*/ 23 w 23"/>
                <a:gd name="T15" fmla="*/ 14 h 22"/>
                <a:gd name="T16" fmla="*/ 23 w 23"/>
                <a:gd name="T17" fmla="*/ 14 h 22"/>
                <a:gd name="T18" fmla="*/ 23 w 23"/>
                <a:gd name="T19" fmla="*/ 14 h 22"/>
                <a:gd name="T20" fmla="*/ 19 w 23"/>
                <a:gd name="T21" fmla="*/ 14 h 22"/>
                <a:gd name="T22" fmla="*/ 19 w 23"/>
                <a:gd name="T23" fmla="*/ 18 h 22"/>
                <a:gd name="T24" fmla="*/ 19 w 23"/>
                <a:gd name="T25" fmla="*/ 22 h 22"/>
                <a:gd name="T26" fmla="*/ 15 w 23"/>
                <a:gd name="T27" fmla="*/ 22 h 22"/>
                <a:gd name="T28" fmla="*/ 12 w 23"/>
                <a:gd name="T29" fmla="*/ 22 h 22"/>
                <a:gd name="T30" fmla="*/ 4 w 23"/>
                <a:gd name="T31" fmla="*/ 18 h 22"/>
                <a:gd name="T32" fmla="*/ 4 w 23"/>
                <a:gd name="T33" fmla="*/ 14 h 22"/>
                <a:gd name="T34" fmla="*/ 0 w 23"/>
                <a:gd name="T35" fmla="*/ 14 h 22"/>
                <a:gd name="T36" fmla="*/ 0 w 23"/>
                <a:gd name="T37" fmla="*/ 11 h 22"/>
                <a:gd name="T38" fmla="*/ 0 w 23"/>
                <a:gd name="T39" fmla="*/ 7 h 22"/>
                <a:gd name="T40" fmla="*/ 4 w 23"/>
                <a:gd name="T41" fmla="*/ 3 h 22"/>
                <a:gd name="T42" fmla="*/ 8 w 23"/>
                <a:gd name="T43" fmla="*/ 0 h 22"/>
                <a:gd name="T44" fmla="*/ 8 w 23"/>
                <a:gd name="T45" fmla="*/ 0 h 22"/>
                <a:gd name="T46" fmla="*/ 12 w 23"/>
                <a:gd name="T47" fmla="*/ 0 h 22"/>
                <a:gd name="T48" fmla="*/ 15 w 23"/>
                <a:gd name="T49" fmla="*/ 3 h 22"/>
                <a:gd name="T50" fmla="*/ 19 w 23"/>
                <a:gd name="T51" fmla="*/ 3 h 22"/>
                <a:gd name="T52" fmla="*/ 19 w 23"/>
                <a:gd name="T53" fmla="*/ 3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3" h="22">
                  <a:moveTo>
                    <a:pt x="19" y="3"/>
                  </a:moveTo>
                  <a:lnTo>
                    <a:pt x="19" y="3"/>
                  </a:lnTo>
                  <a:lnTo>
                    <a:pt x="19" y="3"/>
                  </a:lnTo>
                  <a:lnTo>
                    <a:pt x="23" y="7"/>
                  </a:lnTo>
                  <a:lnTo>
                    <a:pt x="23" y="7"/>
                  </a:lnTo>
                  <a:lnTo>
                    <a:pt x="23" y="11"/>
                  </a:lnTo>
                  <a:lnTo>
                    <a:pt x="23" y="11"/>
                  </a:lnTo>
                  <a:lnTo>
                    <a:pt x="23" y="14"/>
                  </a:lnTo>
                  <a:lnTo>
                    <a:pt x="23" y="14"/>
                  </a:lnTo>
                  <a:lnTo>
                    <a:pt x="23" y="14"/>
                  </a:lnTo>
                  <a:lnTo>
                    <a:pt x="19" y="14"/>
                  </a:lnTo>
                  <a:lnTo>
                    <a:pt x="19" y="18"/>
                  </a:lnTo>
                  <a:lnTo>
                    <a:pt x="19" y="22"/>
                  </a:lnTo>
                  <a:lnTo>
                    <a:pt x="15" y="22"/>
                  </a:lnTo>
                  <a:lnTo>
                    <a:pt x="12" y="22"/>
                  </a:lnTo>
                  <a:lnTo>
                    <a:pt x="4" y="18"/>
                  </a:lnTo>
                  <a:lnTo>
                    <a:pt x="4" y="14"/>
                  </a:lnTo>
                  <a:lnTo>
                    <a:pt x="0" y="14"/>
                  </a:lnTo>
                  <a:lnTo>
                    <a:pt x="0" y="11"/>
                  </a:lnTo>
                  <a:lnTo>
                    <a:pt x="0" y="7"/>
                  </a:lnTo>
                  <a:lnTo>
                    <a:pt x="4" y="3"/>
                  </a:lnTo>
                  <a:lnTo>
                    <a:pt x="8" y="0"/>
                  </a:lnTo>
                  <a:lnTo>
                    <a:pt x="8" y="0"/>
                  </a:lnTo>
                  <a:lnTo>
                    <a:pt x="12" y="0"/>
                  </a:lnTo>
                  <a:lnTo>
                    <a:pt x="15" y="3"/>
                  </a:lnTo>
                  <a:lnTo>
                    <a:pt x="19" y="3"/>
                  </a:lnTo>
                  <a:lnTo>
                    <a:pt x="19" y="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8" name="Freeform 152">
              <a:extLst>
                <a:ext uri="{FF2B5EF4-FFF2-40B4-BE49-F238E27FC236}">
                  <a16:creationId xmlns:a16="http://schemas.microsoft.com/office/drawing/2014/main" xmlns="" id="{7B51B45C-43EA-41A8-8FFC-659A4A810AEA}"/>
                </a:ext>
              </a:extLst>
            </p:cNvPr>
            <p:cNvSpPr>
              <a:spLocks noEditPoints="1"/>
            </p:cNvSpPr>
            <p:nvPr/>
          </p:nvSpPr>
          <p:spPr bwMode="auto">
            <a:xfrm>
              <a:off x="5430227" y="4871936"/>
              <a:ext cx="478300" cy="356127"/>
            </a:xfrm>
            <a:custGeom>
              <a:avLst/>
              <a:gdLst>
                <a:gd name="T0" fmla="*/ 4 w 267"/>
                <a:gd name="T1" fmla="*/ 96 h 204"/>
                <a:gd name="T2" fmla="*/ 15 w 267"/>
                <a:gd name="T3" fmla="*/ 96 h 204"/>
                <a:gd name="T4" fmla="*/ 30 w 267"/>
                <a:gd name="T5" fmla="*/ 104 h 204"/>
                <a:gd name="T6" fmla="*/ 41 w 267"/>
                <a:gd name="T7" fmla="*/ 108 h 204"/>
                <a:gd name="T8" fmla="*/ 48 w 267"/>
                <a:gd name="T9" fmla="*/ 100 h 204"/>
                <a:gd name="T10" fmla="*/ 67 w 267"/>
                <a:gd name="T11" fmla="*/ 48 h 204"/>
                <a:gd name="T12" fmla="*/ 71 w 267"/>
                <a:gd name="T13" fmla="*/ 70 h 204"/>
                <a:gd name="T14" fmla="*/ 85 w 267"/>
                <a:gd name="T15" fmla="*/ 70 h 204"/>
                <a:gd name="T16" fmla="*/ 104 w 267"/>
                <a:gd name="T17" fmla="*/ 59 h 204"/>
                <a:gd name="T18" fmla="*/ 122 w 267"/>
                <a:gd name="T19" fmla="*/ 52 h 204"/>
                <a:gd name="T20" fmla="*/ 137 w 267"/>
                <a:gd name="T21" fmla="*/ 56 h 204"/>
                <a:gd name="T22" fmla="*/ 152 w 267"/>
                <a:gd name="T23" fmla="*/ 56 h 204"/>
                <a:gd name="T24" fmla="*/ 152 w 267"/>
                <a:gd name="T25" fmla="*/ 44 h 204"/>
                <a:gd name="T26" fmla="*/ 163 w 267"/>
                <a:gd name="T27" fmla="*/ 37 h 204"/>
                <a:gd name="T28" fmla="*/ 171 w 267"/>
                <a:gd name="T29" fmla="*/ 30 h 204"/>
                <a:gd name="T30" fmla="*/ 178 w 267"/>
                <a:gd name="T31" fmla="*/ 18 h 204"/>
                <a:gd name="T32" fmla="*/ 185 w 267"/>
                <a:gd name="T33" fmla="*/ 15 h 204"/>
                <a:gd name="T34" fmla="*/ 196 w 267"/>
                <a:gd name="T35" fmla="*/ 7 h 204"/>
                <a:gd name="T36" fmla="*/ 208 w 267"/>
                <a:gd name="T37" fmla="*/ 4 h 204"/>
                <a:gd name="T38" fmla="*/ 219 w 267"/>
                <a:gd name="T39" fmla="*/ 0 h 204"/>
                <a:gd name="T40" fmla="*/ 233 w 267"/>
                <a:gd name="T41" fmla="*/ 4 h 204"/>
                <a:gd name="T42" fmla="*/ 248 w 267"/>
                <a:gd name="T43" fmla="*/ 7 h 204"/>
                <a:gd name="T44" fmla="*/ 252 w 267"/>
                <a:gd name="T45" fmla="*/ 26 h 204"/>
                <a:gd name="T46" fmla="*/ 252 w 267"/>
                <a:gd name="T47" fmla="*/ 56 h 204"/>
                <a:gd name="T48" fmla="*/ 241 w 267"/>
                <a:gd name="T49" fmla="*/ 56 h 204"/>
                <a:gd name="T50" fmla="*/ 237 w 267"/>
                <a:gd name="T51" fmla="*/ 70 h 204"/>
                <a:gd name="T52" fmla="*/ 252 w 267"/>
                <a:gd name="T53" fmla="*/ 74 h 204"/>
                <a:gd name="T54" fmla="*/ 267 w 267"/>
                <a:gd name="T55" fmla="*/ 70 h 204"/>
                <a:gd name="T56" fmla="*/ 263 w 267"/>
                <a:gd name="T57" fmla="*/ 85 h 204"/>
                <a:gd name="T58" fmla="*/ 252 w 267"/>
                <a:gd name="T59" fmla="*/ 104 h 204"/>
                <a:gd name="T60" fmla="*/ 241 w 267"/>
                <a:gd name="T61" fmla="*/ 111 h 204"/>
                <a:gd name="T62" fmla="*/ 230 w 267"/>
                <a:gd name="T63" fmla="*/ 122 h 204"/>
                <a:gd name="T64" fmla="*/ 211 w 267"/>
                <a:gd name="T65" fmla="*/ 148 h 204"/>
                <a:gd name="T66" fmla="*/ 185 w 267"/>
                <a:gd name="T67" fmla="*/ 167 h 204"/>
                <a:gd name="T68" fmla="*/ 167 w 267"/>
                <a:gd name="T69" fmla="*/ 182 h 204"/>
                <a:gd name="T70" fmla="*/ 152 w 267"/>
                <a:gd name="T71" fmla="*/ 185 h 204"/>
                <a:gd name="T72" fmla="*/ 141 w 267"/>
                <a:gd name="T73" fmla="*/ 193 h 204"/>
                <a:gd name="T74" fmla="*/ 130 w 267"/>
                <a:gd name="T75" fmla="*/ 193 h 204"/>
                <a:gd name="T76" fmla="*/ 104 w 267"/>
                <a:gd name="T77" fmla="*/ 193 h 204"/>
                <a:gd name="T78" fmla="*/ 89 w 267"/>
                <a:gd name="T79" fmla="*/ 193 h 204"/>
                <a:gd name="T80" fmla="*/ 82 w 267"/>
                <a:gd name="T81" fmla="*/ 197 h 204"/>
                <a:gd name="T82" fmla="*/ 63 w 267"/>
                <a:gd name="T83" fmla="*/ 197 h 204"/>
                <a:gd name="T84" fmla="*/ 52 w 267"/>
                <a:gd name="T85" fmla="*/ 204 h 204"/>
                <a:gd name="T86" fmla="*/ 37 w 267"/>
                <a:gd name="T87" fmla="*/ 197 h 204"/>
                <a:gd name="T88" fmla="*/ 30 w 267"/>
                <a:gd name="T89" fmla="*/ 193 h 204"/>
                <a:gd name="T90" fmla="*/ 26 w 267"/>
                <a:gd name="T91" fmla="*/ 189 h 204"/>
                <a:gd name="T92" fmla="*/ 19 w 267"/>
                <a:gd name="T93" fmla="*/ 171 h 204"/>
                <a:gd name="T94" fmla="*/ 26 w 267"/>
                <a:gd name="T95" fmla="*/ 167 h 204"/>
                <a:gd name="T96" fmla="*/ 19 w 267"/>
                <a:gd name="T97" fmla="*/ 145 h 204"/>
                <a:gd name="T98" fmla="*/ 8 w 267"/>
                <a:gd name="T99" fmla="*/ 108 h 204"/>
                <a:gd name="T100" fmla="*/ 174 w 267"/>
                <a:gd name="T101" fmla="*/ 130 h 204"/>
                <a:gd name="T102" fmla="*/ 185 w 267"/>
                <a:gd name="T103" fmla="*/ 133 h 204"/>
                <a:gd name="T104" fmla="*/ 196 w 267"/>
                <a:gd name="T105" fmla="*/ 126 h 204"/>
                <a:gd name="T106" fmla="*/ 200 w 267"/>
                <a:gd name="T107" fmla="*/ 119 h 204"/>
                <a:gd name="T108" fmla="*/ 200 w 267"/>
                <a:gd name="T109" fmla="*/ 104 h 204"/>
                <a:gd name="T110" fmla="*/ 193 w 267"/>
                <a:gd name="T111" fmla="*/ 100 h 204"/>
                <a:gd name="T112" fmla="*/ 178 w 267"/>
                <a:gd name="T113" fmla="*/ 108 h 204"/>
                <a:gd name="T114" fmla="*/ 174 w 267"/>
                <a:gd name="T115" fmla="*/ 122 h 2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67" h="204">
                  <a:moveTo>
                    <a:pt x="0" y="100"/>
                  </a:moveTo>
                  <a:lnTo>
                    <a:pt x="4" y="100"/>
                  </a:lnTo>
                  <a:lnTo>
                    <a:pt x="4" y="96"/>
                  </a:lnTo>
                  <a:lnTo>
                    <a:pt x="4" y="96"/>
                  </a:lnTo>
                  <a:lnTo>
                    <a:pt x="4" y="96"/>
                  </a:lnTo>
                  <a:lnTo>
                    <a:pt x="8" y="93"/>
                  </a:lnTo>
                  <a:lnTo>
                    <a:pt x="11" y="93"/>
                  </a:lnTo>
                  <a:lnTo>
                    <a:pt x="11" y="93"/>
                  </a:lnTo>
                  <a:lnTo>
                    <a:pt x="15" y="93"/>
                  </a:lnTo>
                  <a:lnTo>
                    <a:pt x="15" y="96"/>
                  </a:lnTo>
                  <a:lnTo>
                    <a:pt x="15" y="104"/>
                  </a:lnTo>
                  <a:lnTo>
                    <a:pt x="22" y="104"/>
                  </a:lnTo>
                  <a:lnTo>
                    <a:pt x="26" y="104"/>
                  </a:lnTo>
                  <a:lnTo>
                    <a:pt x="26" y="104"/>
                  </a:lnTo>
                  <a:lnTo>
                    <a:pt x="30" y="104"/>
                  </a:lnTo>
                  <a:lnTo>
                    <a:pt x="34" y="104"/>
                  </a:lnTo>
                  <a:lnTo>
                    <a:pt x="34" y="104"/>
                  </a:lnTo>
                  <a:lnTo>
                    <a:pt x="37" y="104"/>
                  </a:lnTo>
                  <a:lnTo>
                    <a:pt x="37" y="108"/>
                  </a:lnTo>
                  <a:lnTo>
                    <a:pt x="41" y="108"/>
                  </a:lnTo>
                  <a:lnTo>
                    <a:pt x="41" y="108"/>
                  </a:lnTo>
                  <a:lnTo>
                    <a:pt x="41" y="104"/>
                  </a:lnTo>
                  <a:lnTo>
                    <a:pt x="45" y="100"/>
                  </a:lnTo>
                  <a:lnTo>
                    <a:pt x="45" y="100"/>
                  </a:lnTo>
                  <a:lnTo>
                    <a:pt x="48" y="100"/>
                  </a:lnTo>
                  <a:lnTo>
                    <a:pt x="52" y="96"/>
                  </a:lnTo>
                  <a:lnTo>
                    <a:pt x="56" y="96"/>
                  </a:lnTo>
                  <a:lnTo>
                    <a:pt x="59" y="96"/>
                  </a:lnTo>
                  <a:lnTo>
                    <a:pt x="59" y="44"/>
                  </a:lnTo>
                  <a:lnTo>
                    <a:pt x="67" y="48"/>
                  </a:lnTo>
                  <a:lnTo>
                    <a:pt x="67" y="52"/>
                  </a:lnTo>
                  <a:lnTo>
                    <a:pt x="71" y="59"/>
                  </a:lnTo>
                  <a:lnTo>
                    <a:pt x="71" y="63"/>
                  </a:lnTo>
                  <a:lnTo>
                    <a:pt x="71" y="67"/>
                  </a:lnTo>
                  <a:lnTo>
                    <a:pt x="71" y="70"/>
                  </a:lnTo>
                  <a:lnTo>
                    <a:pt x="74" y="70"/>
                  </a:lnTo>
                  <a:lnTo>
                    <a:pt x="78" y="70"/>
                  </a:lnTo>
                  <a:lnTo>
                    <a:pt x="82" y="70"/>
                  </a:lnTo>
                  <a:lnTo>
                    <a:pt x="85" y="70"/>
                  </a:lnTo>
                  <a:lnTo>
                    <a:pt x="85" y="70"/>
                  </a:lnTo>
                  <a:lnTo>
                    <a:pt x="89" y="67"/>
                  </a:lnTo>
                  <a:lnTo>
                    <a:pt x="93" y="67"/>
                  </a:lnTo>
                  <a:lnTo>
                    <a:pt x="96" y="63"/>
                  </a:lnTo>
                  <a:lnTo>
                    <a:pt x="100" y="63"/>
                  </a:lnTo>
                  <a:lnTo>
                    <a:pt x="104" y="59"/>
                  </a:lnTo>
                  <a:lnTo>
                    <a:pt x="108" y="52"/>
                  </a:lnTo>
                  <a:lnTo>
                    <a:pt x="111" y="48"/>
                  </a:lnTo>
                  <a:lnTo>
                    <a:pt x="115" y="48"/>
                  </a:lnTo>
                  <a:lnTo>
                    <a:pt x="119" y="48"/>
                  </a:lnTo>
                  <a:lnTo>
                    <a:pt x="122" y="52"/>
                  </a:lnTo>
                  <a:lnTo>
                    <a:pt x="122" y="52"/>
                  </a:lnTo>
                  <a:lnTo>
                    <a:pt x="130" y="56"/>
                  </a:lnTo>
                  <a:lnTo>
                    <a:pt x="133" y="56"/>
                  </a:lnTo>
                  <a:lnTo>
                    <a:pt x="133" y="56"/>
                  </a:lnTo>
                  <a:lnTo>
                    <a:pt x="137" y="56"/>
                  </a:lnTo>
                  <a:lnTo>
                    <a:pt x="141" y="56"/>
                  </a:lnTo>
                  <a:lnTo>
                    <a:pt x="145" y="56"/>
                  </a:lnTo>
                  <a:lnTo>
                    <a:pt x="145" y="56"/>
                  </a:lnTo>
                  <a:lnTo>
                    <a:pt x="148" y="56"/>
                  </a:lnTo>
                  <a:lnTo>
                    <a:pt x="152" y="56"/>
                  </a:lnTo>
                  <a:lnTo>
                    <a:pt x="152" y="52"/>
                  </a:lnTo>
                  <a:lnTo>
                    <a:pt x="152" y="52"/>
                  </a:lnTo>
                  <a:lnTo>
                    <a:pt x="152" y="48"/>
                  </a:lnTo>
                  <a:lnTo>
                    <a:pt x="152" y="48"/>
                  </a:lnTo>
                  <a:lnTo>
                    <a:pt x="152" y="44"/>
                  </a:lnTo>
                  <a:lnTo>
                    <a:pt x="156" y="41"/>
                  </a:lnTo>
                  <a:lnTo>
                    <a:pt x="159" y="41"/>
                  </a:lnTo>
                  <a:lnTo>
                    <a:pt x="159" y="41"/>
                  </a:lnTo>
                  <a:lnTo>
                    <a:pt x="163" y="37"/>
                  </a:lnTo>
                  <a:lnTo>
                    <a:pt x="163" y="37"/>
                  </a:lnTo>
                  <a:lnTo>
                    <a:pt x="163" y="37"/>
                  </a:lnTo>
                  <a:lnTo>
                    <a:pt x="167" y="33"/>
                  </a:lnTo>
                  <a:lnTo>
                    <a:pt x="167" y="33"/>
                  </a:lnTo>
                  <a:lnTo>
                    <a:pt x="171" y="33"/>
                  </a:lnTo>
                  <a:lnTo>
                    <a:pt x="171" y="30"/>
                  </a:lnTo>
                  <a:lnTo>
                    <a:pt x="174" y="30"/>
                  </a:lnTo>
                  <a:lnTo>
                    <a:pt x="174" y="30"/>
                  </a:lnTo>
                  <a:lnTo>
                    <a:pt x="171" y="26"/>
                  </a:lnTo>
                  <a:lnTo>
                    <a:pt x="171" y="22"/>
                  </a:lnTo>
                  <a:lnTo>
                    <a:pt x="178" y="18"/>
                  </a:lnTo>
                  <a:lnTo>
                    <a:pt x="178" y="18"/>
                  </a:lnTo>
                  <a:lnTo>
                    <a:pt x="182" y="18"/>
                  </a:lnTo>
                  <a:lnTo>
                    <a:pt x="182" y="15"/>
                  </a:lnTo>
                  <a:lnTo>
                    <a:pt x="185" y="15"/>
                  </a:lnTo>
                  <a:lnTo>
                    <a:pt x="185" y="15"/>
                  </a:lnTo>
                  <a:lnTo>
                    <a:pt x="185" y="11"/>
                  </a:lnTo>
                  <a:lnTo>
                    <a:pt x="189" y="11"/>
                  </a:lnTo>
                  <a:lnTo>
                    <a:pt x="193" y="7"/>
                  </a:lnTo>
                  <a:lnTo>
                    <a:pt x="196" y="7"/>
                  </a:lnTo>
                  <a:lnTo>
                    <a:pt x="196" y="7"/>
                  </a:lnTo>
                  <a:lnTo>
                    <a:pt x="196" y="7"/>
                  </a:lnTo>
                  <a:lnTo>
                    <a:pt x="200" y="7"/>
                  </a:lnTo>
                  <a:lnTo>
                    <a:pt x="204" y="7"/>
                  </a:lnTo>
                  <a:lnTo>
                    <a:pt x="204" y="4"/>
                  </a:lnTo>
                  <a:lnTo>
                    <a:pt x="208" y="4"/>
                  </a:lnTo>
                  <a:lnTo>
                    <a:pt x="208" y="0"/>
                  </a:lnTo>
                  <a:lnTo>
                    <a:pt x="208" y="0"/>
                  </a:lnTo>
                  <a:lnTo>
                    <a:pt x="211" y="0"/>
                  </a:lnTo>
                  <a:lnTo>
                    <a:pt x="211" y="0"/>
                  </a:lnTo>
                  <a:lnTo>
                    <a:pt x="219" y="0"/>
                  </a:lnTo>
                  <a:lnTo>
                    <a:pt x="222" y="0"/>
                  </a:lnTo>
                  <a:lnTo>
                    <a:pt x="226" y="0"/>
                  </a:lnTo>
                  <a:lnTo>
                    <a:pt x="226" y="0"/>
                  </a:lnTo>
                  <a:lnTo>
                    <a:pt x="230" y="4"/>
                  </a:lnTo>
                  <a:lnTo>
                    <a:pt x="233" y="4"/>
                  </a:lnTo>
                  <a:lnTo>
                    <a:pt x="233" y="4"/>
                  </a:lnTo>
                  <a:lnTo>
                    <a:pt x="237" y="0"/>
                  </a:lnTo>
                  <a:lnTo>
                    <a:pt x="245" y="4"/>
                  </a:lnTo>
                  <a:lnTo>
                    <a:pt x="248" y="4"/>
                  </a:lnTo>
                  <a:lnTo>
                    <a:pt x="248" y="7"/>
                  </a:lnTo>
                  <a:lnTo>
                    <a:pt x="248" y="15"/>
                  </a:lnTo>
                  <a:lnTo>
                    <a:pt x="252" y="18"/>
                  </a:lnTo>
                  <a:lnTo>
                    <a:pt x="252" y="22"/>
                  </a:lnTo>
                  <a:lnTo>
                    <a:pt x="252" y="26"/>
                  </a:lnTo>
                  <a:lnTo>
                    <a:pt x="252" y="26"/>
                  </a:lnTo>
                  <a:lnTo>
                    <a:pt x="252" y="30"/>
                  </a:lnTo>
                  <a:lnTo>
                    <a:pt x="252" y="33"/>
                  </a:lnTo>
                  <a:lnTo>
                    <a:pt x="252" y="44"/>
                  </a:lnTo>
                  <a:lnTo>
                    <a:pt x="252" y="48"/>
                  </a:lnTo>
                  <a:lnTo>
                    <a:pt x="252" y="56"/>
                  </a:lnTo>
                  <a:lnTo>
                    <a:pt x="252" y="59"/>
                  </a:lnTo>
                  <a:lnTo>
                    <a:pt x="248" y="59"/>
                  </a:lnTo>
                  <a:lnTo>
                    <a:pt x="245" y="56"/>
                  </a:lnTo>
                  <a:lnTo>
                    <a:pt x="241" y="56"/>
                  </a:lnTo>
                  <a:lnTo>
                    <a:pt x="241" y="56"/>
                  </a:lnTo>
                  <a:lnTo>
                    <a:pt x="237" y="59"/>
                  </a:lnTo>
                  <a:lnTo>
                    <a:pt x="233" y="63"/>
                  </a:lnTo>
                  <a:lnTo>
                    <a:pt x="233" y="67"/>
                  </a:lnTo>
                  <a:lnTo>
                    <a:pt x="233" y="70"/>
                  </a:lnTo>
                  <a:lnTo>
                    <a:pt x="237" y="70"/>
                  </a:lnTo>
                  <a:lnTo>
                    <a:pt x="237" y="74"/>
                  </a:lnTo>
                  <a:lnTo>
                    <a:pt x="245" y="78"/>
                  </a:lnTo>
                  <a:lnTo>
                    <a:pt x="248" y="78"/>
                  </a:lnTo>
                  <a:lnTo>
                    <a:pt x="252" y="78"/>
                  </a:lnTo>
                  <a:lnTo>
                    <a:pt x="252" y="74"/>
                  </a:lnTo>
                  <a:lnTo>
                    <a:pt x="252" y="70"/>
                  </a:lnTo>
                  <a:lnTo>
                    <a:pt x="256" y="70"/>
                  </a:lnTo>
                  <a:lnTo>
                    <a:pt x="256" y="70"/>
                  </a:lnTo>
                  <a:lnTo>
                    <a:pt x="263" y="70"/>
                  </a:lnTo>
                  <a:lnTo>
                    <a:pt x="267" y="70"/>
                  </a:lnTo>
                  <a:lnTo>
                    <a:pt x="267" y="70"/>
                  </a:lnTo>
                  <a:lnTo>
                    <a:pt x="263" y="74"/>
                  </a:lnTo>
                  <a:lnTo>
                    <a:pt x="267" y="74"/>
                  </a:lnTo>
                  <a:lnTo>
                    <a:pt x="263" y="82"/>
                  </a:lnTo>
                  <a:lnTo>
                    <a:pt x="263" y="85"/>
                  </a:lnTo>
                  <a:lnTo>
                    <a:pt x="259" y="89"/>
                  </a:lnTo>
                  <a:lnTo>
                    <a:pt x="259" y="96"/>
                  </a:lnTo>
                  <a:lnTo>
                    <a:pt x="256" y="96"/>
                  </a:lnTo>
                  <a:lnTo>
                    <a:pt x="256" y="100"/>
                  </a:lnTo>
                  <a:lnTo>
                    <a:pt x="252" y="104"/>
                  </a:lnTo>
                  <a:lnTo>
                    <a:pt x="248" y="104"/>
                  </a:lnTo>
                  <a:lnTo>
                    <a:pt x="248" y="108"/>
                  </a:lnTo>
                  <a:lnTo>
                    <a:pt x="245" y="108"/>
                  </a:lnTo>
                  <a:lnTo>
                    <a:pt x="245" y="111"/>
                  </a:lnTo>
                  <a:lnTo>
                    <a:pt x="241" y="111"/>
                  </a:lnTo>
                  <a:lnTo>
                    <a:pt x="237" y="115"/>
                  </a:lnTo>
                  <a:lnTo>
                    <a:pt x="233" y="119"/>
                  </a:lnTo>
                  <a:lnTo>
                    <a:pt x="233" y="119"/>
                  </a:lnTo>
                  <a:lnTo>
                    <a:pt x="233" y="122"/>
                  </a:lnTo>
                  <a:lnTo>
                    <a:pt x="230" y="122"/>
                  </a:lnTo>
                  <a:lnTo>
                    <a:pt x="226" y="126"/>
                  </a:lnTo>
                  <a:lnTo>
                    <a:pt x="219" y="137"/>
                  </a:lnTo>
                  <a:lnTo>
                    <a:pt x="215" y="141"/>
                  </a:lnTo>
                  <a:lnTo>
                    <a:pt x="215" y="148"/>
                  </a:lnTo>
                  <a:lnTo>
                    <a:pt x="211" y="148"/>
                  </a:lnTo>
                  <a:lnTo>
                    <a:pt x="208" y="152"/>
                  </a:lnTo>
                  <a:lnTo>
                    <a:pt x="208" y="152"/>
                  </a:lnTo>
                  <a:lnTo>
                    <a:pt x="204" y="152"/>
                  </a:lnTo>
                  <a:lnTo>
                    <a:pt x="189" y="167"/>
                  </a:lnTo>
                  <a:lnTo>
                    <a:pt x="185" y="167"/>
                  </a:lnTo>
                  <a:lnTo>
                    <a:pt x="185" y="171"/>
                  </a:lnTo>
                  <a:lnTo>
                    <a:pt x="185" y="171"/>
                  </a:lnTo>
                  <a:lnTo>
                    <a:pt x="171" y="178"/>
                  </a:lnTo>
                  <a:lnTo>
                    <a:pt x="171" y="182"/>
                  </a:lnTo>
                  <a:lnTo>
                    <a:pt x="167" y="182"/>
                  </a:lnTo>
                  <a:lnTo>
                    <a:pt x="167" y="182"/>
                  </a:lnTo>
                  <a:lnTo>
                    <a:pt x="159" y="185"/>
                  </a:lnTo>
                  <a:lnTo>
                    <a:pt x="156" y="185"/>
                  </a:lnTo>
                  <a:lnTo>
                    <a:pt x="152" y="185"/>
                  </a:lnTo>
                  <a:lnTo>
                    <a:pt x="152" y="185"/>
                  </a:lnTo>
                  <a:lnTo>
                    <a:pt x="145" y="185"/>
                  </a:lnTo>
                  <a:lnTo>
                    <a:pt x="141" y="185"/>
                  </a:lnTo>
                  <a:lnTo>
                    <a:pt x="141" y="189"/>
                  </a:lnTo>
                  <a:lnTo>
                    <a:pt x="141" y="193"/>
                  </a:lnTo>
                  <a:lnTo>
                    <a:pt x="141" y="193"/>
                  </a:lnTo>
                  <a:lnTo>
                    <a:pt x="137" y="193"/>
                  </a:lnTo>
                  <a:lnTo>
                    <a:pt x="133" y="189"/>
                  </a:lnTo>
                  <a:lnTo>
                    <a:pt x="130" y="189"/>
                  </a:lnTo>
                  <a:lnTo>
                    <a:pt x="126" y="193"/>
                  </a:lnTo>
                  <a:lnTo>
                    <a:pt x="130" y="193"/>
                  </a:lnTo>
                  <a:lnTo>
                    <a:pt x="126" y="197"/>
                  </a:lnTo>
                  <a:lnTo>
                    <a:pt x="119" y="193"/>
                  </a:lnTo>
                  <a:lnTo>
                    <a:pt x="119" y="193"/>
                  </a:lnTo>
                  <a:lnTo>
                    <a:pt x="111" y="189"/>
                  </a:lnTo>
                  <a:lnTo>
                    <a:pt x="104" y="193"/>
                  </a:lnTo>
                  <a:lnTo>
                    <a:pt x="104" y="193"/>
                  </a:lnTo>
                  <a:lnTo>
                    <a:pt x="104" y="193"/>
                  </a:lnTo>
                  <a:lnTo>
                    <a:pt x="100" y="193"/>
                  </a:lnTo>
                  <a:lnTo>
                    <a:pt x="89" y="193"/>
                  </a:lnTo>
                  <a:lnTo>
                    <a:pt x="89" y="193"/>
                  </a:lnTo>
                  <a:lnTo>
                    <a:pt x="85" y="197"/>
                  </a:lnTo>
                  <a:lnTo>
                    <a:pt x="85" y="193"/>
                  </a:lnTo>
                  <a:lnTo>
                    <a:pt x="82" y="193"/>
                  </a:lnTo>
                  <a:lnTo>
                    <a:pt x="82" y="197"/>
                  </a:lnTo>
                  <a:lnTo>
                    <a:pt x="82" y="197"/>
                  </a:lnTo>
                  <a:lnTo>
                    <a:pt x="74" y="197"/>
                  </a:lnTo>
                  <a:lnTo>
                    <a:pt x="74" y="197"/>
                  </a:lnTo>
                  <a:lnTo>
                    <a:pt x="67" y="197"/>
                  </a:lnTo>
                  <a:lnTo>
                    <a:pt x="63" y="197"/>
                  </a:lnTo>
                  <a:lnTo>
                    <a:pt x="63" y="197"/>
                  </a:lnTo>
                  <a:lnTo>
                    <a:pt x="59" y="197"/>
                  </a:lnTo>
                  <a:lnTo>
                    <a:pt x="56" y="200"/>
                  </a:lnTo>
                  <a:lnTo>
                    <a:pt x="52" y="200"/>
                  </a:lnTo>
                  <a:lnTo>
                    <a:pt x="52" y="204"/>
                  </a:lnTo>
                  <a:lnTo>
                    <a:pt x="52" y="204"/>
                  </a:lnTo>
                  <a:lnTo>
                    <a:pt x="48" y="204"/>
                  </a:lnTo>
                  <a:lnTo>
                    <a:pt x="41" y="200"/>
                  </a:lnTo>
                  <a:lnTo>
                    <a:pt x="41" y="200"/>
                  </a:lnTo>
                  <a:lnTo>
                    <a:pt x="37" y="197"/>
                  </a:lnTo>
                  <a:lnTo>
                    <a:pt x="37" y="197"/>
                  </a:lnTo>
                  <a:lnTo>
                    <a:pt x="34" y="197"/>
                  </a:lnTo>
                  <a:lnTo>
                    <a:pt x="34" y="197"/>
                  </a:lnTo>
                  <a:lnTo>
                    <a:pt x="34" y="197"/>
                  </a:lnTo>
                  <a:lnTo>
                    <a:pt x="34" y="193"/>
                  </a:lnTo>
                  <a:lnTo>
                    <a:pt x="30" y="193"/>
                  </a:lnTo>
                  <a:lnTo>
                    <a:pt x="26" y="193"/>
                  </a:lnTo>
                  <a:lnTo>
                    <a:pt x="26" y="197"/>
                  </a:lnTo>
                  <a:lnTo>
                    <a:pt x="22" y="197"/>
                  </a:lnTo>
                  <a:lnTo>
                    <a:pt x="22" y="193"/>
                  </a:lnTo>
                  <a:lnTo>
                    <a:pt x="26" y="189"/>
                  </a:lnTo>
                  <a:lnTo>
                    <a:pt x="22" y="185"/>
                  </a:lnTo>
                  <a:lnTo>
                    <a:pt x="26" y="182"/>
                  </a:lnTo>
                  <a:lnTo>
                    <a:pt x="22" y="178"/>
                  </a:lnTo>
                  <a:lnTo>
                    <a:pt x="22" y="174"/>
                  </a:lnTo>
                  <a:lnTo>
                    <a:pt x="19" y="171"/>
                  </a:lnTo>
                  <a:lnTo>
                    <a:pt x="19" y="167"/>
                  </a:lnTo>
                  <a:lnTo>
                    <a:pt x="19" y="167"/>
                  </a:lnTo>
                  <a:lnTo>
                    <a:pt x="22" y="167"/>
                  </a:lnTo>
                  <a:lnTo>
                    <a:pt x="22" y="167"/>
                  </a:lnTo>
                  <a:lnTo>
                    <a:pt x="26" y="167"/>
                  </a:lnTo>
                  <a:lnTo>
                    <a:pt x="26" y="163"/>
                  </a:lnTo>
                  <a:lnTo>
                    <a:pt x="22" y="156"/>
                  </a:lnTo>
                  <a:lnTo>
                    <a:pt x="26" y="156"/>
                  </a:lnTo>
                  <a:lnTo>
                    <a:pt x="19" y="148"/>
                  </a:lnTo>
                  <a:lnTo>
                    <a:pt x="19" y="145"/>
                  </a:lnTo>
                  <a:lnTo>
                    <a:pt x="15" y="137"/>
                  </a:lnTo>
                  <a:lnTo>
                    <a:pt x="11" y="130"/>
                  </a:lnTo>
                  <a:lnTo>
                    <a:pt x="8" y="122"/>
                  </a:lnTo>
                  <a:lnTo>
                    <a:pt x="11" y="119"/>
                  </a:lnTo>
                  <a:lnTo>
                    <a:pt x="8" y="108"/>
                  </a:lnTo>
                  <a:lnTo>
                    <a:pt x="0" y="104"/>
                  </a:lnTo>
                  <a:lnTo>
                    <a:pt x="0" y="100"/>
                  </a:lnTo>
                  <a:lnTo>
                    <a:pt x="0" y="100"/>
                  </a:lnTo>
                  <a:lnTo>
                    <a:pt x="0" y="100"/>
                  </a:lnTo>
                  <a:close/>
                  <a:moveTo>
                    <a:pt x="174" y="130"/>
                  </a:moveTo>
                  <a:lnTo>
                    <a:pt x="178" y="130"/>
                  </a:lnTo>
                  <a:lnTo>
                    <a:pt x="178" y="133"/>
                  </a:lnTo>
                  <a:lnTo>
                    <a:pt x="182" y="133"/>
                  </a:lnTo>
                  <a:lnTo>
                    <a:pt x="185" y="133"/>
                  </a:lnTo>
                  <a:lnTo>
                    <a:pt x="185" y="133"/>
                  </a:lnTo>
                  <a:lnTo>
                    <a:pt x="189" y="130"/>
                  </a:lnTo>
                  <a:lnTo>
                    <a:pt x="189" y="126"/>
                  </a:lnTo>
                  <a:lnTo>
                    <a:pt x="193" y="126"/>
                  </a:lnTo>
                  <a:lnTo>
                    <a:pt x="193" y="126"/>
                  </a:lnTo>
                  <a:lnTo>
                    <a:pt x="196" y="126"/>
                  </a:lnTo>
                  <a:lnTo>
                    <a:pt x="200" y="126"/>
                  </a:lnTo>
                  <a:lnTo>
                    <a:pt x="204" y="122"/>
                  </a:lnTo>
                  <a:lnTo>
                    <a:pt x="204" y="122"/>
                  </a:lnTo>
                  <a:lnTo>
                    <a:pt x="200" y="119"/>
                  </a:lnTo>
                  <a:lnTo>
                    <a:pt x="200" y="119"/>
                  </a:lnTo>
                  <a:lnTo>
                    <a:pt x="204" y="119"/>
                  </a:lnTo>
                  <a:lnTo>
                    <a:pt x="208" y="115"/>
                  </a:lnTo>
                  <a:lnTo>
                    <a:pt x="208" y="111"/>
                  </a:lnTo>
                  <a:lnTo>
                    <a:pt x="204" y="104"/>
                  </a:lnTo>
                  <a:lnTo>
                    <a:pt x="200" y="104"/>
                  </a:lnTo>
                  <a:lnTo>
                    <a:pt x="196" y="104"/>
                  </a:lnTo>
                  <a:lnTo>
                    <a:pt x="196" y="104"/>
                  </a:lnTo>
                  <a:lnTo>
                    <a:pt x="196" y="104"/>
                  </a:lnTo>
                  <a:lnTo>
                    <a:pt x="193" y="100"/>
                  </a:lnTo>
                  <a:lnTo>
                    <a:pt x="193" y="100"/>
                  </a:lnTo>
                  <a:lnTo>
                    <a:pt x="189" y="104"/>
                  </a:lnTo>
                  <a:lnTo>
                    <a:pt x="189" y="104"/>
                  </a:lnTo>
                  <a:lnTo>
                    <a:pt x="185" y="104"/>
                  </a:lnTo>
                  <a:lnTo>
                    <a:pt x="182" y="108"/>
                  </a:lnTo>
                  <a:lnTo>
                    <a:pt x="178" y="108"/>
                  </a:lnTo>
                  <a:lnTo>
                    <a:pt x="174" y="115"/>
                  </a:lnTo>
                  <a:lnTo>
                    <a:pt x="171" y="115"/>
                  </a:lnTo>
                  <a:lnTo>
                    <a:pt x="171" y="119"/>
                  </a:lnTo>
                  <a:lnTo>
                    <a:pt x="171" y="119"/>
                  </a:lnTo>
                  <a:lnTo>
                    <a:pt x="174" y="122"/>
                  </a:lnTo>
                  <a:lnTo>
                    <a:pt x="174" y="122"/>
                  </a:lnTo>
                  <a:lnTo>
                    <a:pt x="174" y="126"/>
                  </a:lnTo>
                  <a:lnTo>
                    <a:pt x="174" y="13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9" name="Freeform 153">
              <a:extLst>
                <a:ext uri="{FF2B5EF4-FFF2-40B4-BE49-F238E27FC236}">
                  <a16:creationId xmlns:a16="http://schemas.microsoft.com/office/drawing/2014/main" xmlns="" id="{D3EEDDA9-FA40-4559-AD05-4FD20B94DED6}"/>
                </a:ext>
              </a:extLst>
            </p:cNvPr>
            <p:cNvSpPr/>
            <p:nvPr/>
          </p:nvSpPr>
          <p:spPr bwMode="auto">
            <a:xfrm>
              <a:off x="5736553" y="5046510"/>
              <a:ext cx="66282" cy="57609"/>
            </a:xfrm>
            <a:custGeom>
              <a:avLst/>
              <a:gdLst>
                <a:gd name="T0" fmla="*/ 3 w 37"/>
                <a:gd name="T1" fmla="*/ 30 h 33"/>
                <a:gd name="T2" fmla="*/ 3 w 37"/>
                <a:gd name="T3" fmla="*/ 26 h 33"/>
                <a:gd name="T4" fmla="*/ 3 w 37"/>
                <a:gd name="T5" fmla="*/ 22 h 33"/>
                <a:gd name="T6" fmla="*/ 3 w 37"/>
                <a:gd name="T7" fmla="*/ 22 h 33"/>
                <a:gd name="T8" fmla="*/ 0 w 37"/>
                <a:gd name="T9" fmla="*/ 19 h 33"/>
                <a:gd name="T10" fmla="*/ 0 w 37"/>
                <a:gd name="T11" fmla="*/ 19 h 33"/>
                <a:gd name="T12" fmla="*/ 0 w 37"/>
                <a:gd name="T13" fmla="*/ 15 h 33"/>
                <a:gd name="T14" fmla="*/ 3 w 37"/>
                <a:gd name="T15" fmla="*/ 15 h 33"/>
                <a:gd name="T16" fmla="*/ 7 w 37"/>
                <a:gd name="T17" fmla="*/ 8 h 33"/>
                <a:gd name="T18" fmla="*/ 11 w 37"/>
                <a:gd name="T19" fmla="*/ 8 h 33"/>
                <a:gd name="T20" fmla="*/ 14 w 37"/>
                <a:gd name="T21" fmla="*/ 4 h 33"/>
                <a:gd name="T22" fmla="*/ 18 w 37"/>
                <a:gd name="T23" fmla="*/ 4 h 33"/>
                <a:gd name="T24" fmla="*/ 18 w 37"/>
                <a:gd name="T25" fmla="*/ 4 h 33"/>
                <a:gd name="T26" fmla="*/ 22 w 37"/>
                <a:gd name="T27" fmla="*/ 0 h 33"/>
                <a:gd name="T28" fmla="*/ 22 w 37"/>
                <a:gd name="T29" fmla="*/ 0 h 33"/>
                <a:gd name="T30" fmla="*/ 25 w 37"/>
                <a:gd name="T31" fmla="*/ 4 h 33"/>
                <a:gd name="T32" fmla="*/ 25 w 37"/>
                <a:gd name="T33" fmla="*/ 4 h 33"/>
                <a:gd name="T34" fmla="*/ 25 w 37"/>
                <a:gd name="T35" fmla="*/ 4 h 33"/>
                <a:gd name="T36" fmla="*/ 29 w 37"/>
                <a:gd name="T37" fmla="*/ 4 h 33"/>
                <a:gd name="T38" fmla="*/ 33 w 37"/>
                <a:gd name="T39" fmla="*/ 4 h 33"/>
                <a:gd name="T40" fmla="*/ 37 w 37"/>
                <a:gd name="T41" fmla="*/ 11 h 33"/>
                <a:gd name="T42" fmla="*/ 37 w 37"/>
                <a:gd name="T43" fmla="*/ 15 h 33"/>
                <a:gd name="T44" fmla="*/ 33 w 37"/>
                <a:gd name="T45" fmla="*/ 19 h 33"/>
                <a:gd name="T46" fmla="*/ 29 w 37"/>
                <a:gd name="T47" fmla="*/ 19 h 33"/>
                <a:gd name="T48" fmla="*/ 29 w 37"/>
                <a:gd name="T49" fmla="*/ 19 h 33"/>
                <a:gd name="T50" fmla="*/ 33 w 37"/>
                <a:gd name="T51" fmla="*/ 22 h 33"/>
                <a:gd name="T52" fmla="*/ 33 w 37"/>
                <a:gd name="T53" fmla="*/ 22 h 33"/>
                <a:gd name="T54" fmla="*/ 29 w 37"/>
                <a:gd name="T55" fmla="*/ 26 h 33"/>
                <a:gd name="T56" fmla="*/ 25 w 37"/>
                <a:gd name="T57" fmla="*/ 26 h 33"/>
                <a:gd name="T58" fmla="*/ 22 w 37"/>
                <a:gd name="T59" fmla="*/ 26 h 33"/>
                <a:gd name="T60" fmla="*/ 22 w 37"/>
                <a:gd name="T61" fmla="*/ 26 h 33"/>
                <a:gd name="T62" fmla="*/ 18 w 37"/>
                <a:gd name="T63" fmla="*/ 26 h 33"/>
                <a:gd name="T64" fmla="*/ 18 w 37"/>
                <a:gd name="T65" fmla="*/ 30 h 33"/>
                <a:gd name="T66" fmla="*/ 14 w 37"/>
                <a:gd name="T67" fmla="*/ 33 h 33"/>
                <a:gd name="T68" fmla="*/ 14 w 37"/>
                <a:gd name="T69" fmla="*/ 33 h 33"/>
                <a:gd name="T70" fmla="*/ 11 w 37"/>
                <a:gd name="T71" fmla="*/ 33 h 33"/>
                <a:gd name="T72" fmla="*/ 7 w 37"/>
                <a:gd name="T73" fmla="*/ 33 h 33"/>
                <a:gd name="T74" fmla="*/ 7 w 37"/>
                <a:gd name="T75" fmla="*/ 30 h 33"/>
                <a:gd name="T76" fmla="*/ 3 w 37"/>
                <a:gd name="T77" fmla="*/ 30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7" h="33">
                  <a:moveTo>
                    <a:pt x="3" y="30"/>
                  </a:moveTo>
                  <a:lnTo>
                    <a:pt x="3" y="26"/>
                  </a:lnTo>
                  <a:lnTo>
                    <a:pt x="3" y="22"/>
                  </a:lnTo>
                  <a:lnTo>
                    <a:pt x="3" y="22"/>
                  </a:lnTo>
                  <a:lnTo>
                    <a:pt x="0" y="19"/>
                  </a:lnTo>
                  <a:lnTo>
                    <a:pt x="0" y="19"/>
                  </a:lnTo>
                  <a:lnTo>
                    <a:pt x="0" y="15"/>
                  </a:lnTo>
                  <a:lnTo>
                    <a:pt x="3" y="15"/>
                  </a:lnTo>
                  <a:lnTo>
                    <a:pt x="7" y="8"/>
                  </a:lnTo>
                  <a:lnTo>
                    <a:pt x="11" y="8"/>
                  </a:lnTo>
                  <a:lnTo>
                    <a:pt x="14" y="4"/>
                  </a:lnTo>
                  <a:lnTo>
                    <a:pt x="18" y="4"/>
                  </a:lnTo>
                  <a:lnTo>
                    <a:pt x="18" y="4"/>
                  </a:lnTo>
                  <a:lnTo>
                    <a:pt x="22" y="0"/>
                  </a:lnTo>
                  <a:lnTo>
                    <a:pt x="22" y="0"/>
                  </a:lnTo>
                  <a:lnTo>
                    <a:pt x="25" y="4"/>
                  </a:lnTo>
                  <a:lnTo>
                    <a:pt x="25" y="4"/>
                  </a:lnTo>
                  <a:lnTo>
                    <a:pt x="25" y="4"/>
                  </a:lnTo>
                  <a:lnTo>
                    <a:pt x="29" y="4"/>
                  </a:lnTo>
                  <a:lnTo>
                    <a:pt x="33" y="4"/>
                  </a:lnTo>
                  <a:lnTo>
                    <a:pt x="37" y="11"/>
                  </a:lnTo>
                  <a:lnTo>
                    <a:pt x="37" y="15"/>
                  </a:lnTo>
                  <a:lnTo>
                    <a:pt x="33" y="19"/>
                  </a:lnTo>
                  <a:lnTo>
                    <a:pt x="29" y="19"/>
                  </a:lnTo>
                  <a:lnTo>
                    <a:pt x="29" y="19"/>
                  </a:lnTo>
                  <a:lnTo>
                    <a:pt x="33" y="22"/>
                  </a:lnTo>
                  <a:lnTo>
                    <a:pt x="33" y="22"/>
                  </a:lnTo>
                  <a:lnTo>
                    <a:pt x="29" y="26"/>
                  </a:lnTo>
                  <a:lnTo>
                    <a:pt x="25" y="26"/>
                  </a:lnTo>
                  <a:lnTo>
                    <a:pt x="22" y="26"/>
                  </a:lnTo>
                  <a:lnTo>
                    <a:pt x="22" y="26"/>
                  </a:lnTo>
                  <a:lnTo>
                    <a:pt x="18" y="26"/>
                  </a:lnTo>
                  <a:lnTo>
                    <a:pt x="18" y="30"/>
                  </a:lnTo>
                  <a:lnTo>
                    <a:pt x="14" y="33"/>
                  </a:lnTo>
                  <a:lnTo>
                    <a:pt x="14" y="33"/>
                  </a:lnTo>
                  <a:lnTo>
                    <a:pt x="11" y="33"/>
                  </a:lnTo>
                  <a:lnTo>
                    <a:pt x="7" y="33"/>
                  </a:lnTo>
                  <a:lnTo>
                    <a:pt x="7" y="30"/>
                  </a:lnTo>
                  <a:lnTo>
                    <a:pt x="3" y="3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0" name="Freeform 154">
              <a:extLst>
                <a:ext uri="{FF2B5EF4-FFF2-40B4-BE49-F238E27FC236}">
                  <a16:creationId xmlns:a16="http://schemas.microsoft.com/office/drawing/2014/main" xmlns="" id="{CCC9C34C-F021-4CCF-BD03-5325C1095497}"/>
                </a:ext>
              </a:extLst>
            </p:cNvPr>
            <p:cNvSpPr>
              <a:spLocks noEditPoints="1"/>
            </p:cNvSpPr>
            <p:nvPr/>
          </p:nvSpPr>
          <p:spPr bwMode="auto">
            <a:xfrm>
              <a:off x="8242701" y="4568181"/>
              <a:ext cx="1200228" cy="1125989"/>
            </a:xfrm>
            <a:custGeom>
              <a:avLst/>
              <a:gdLst>
                <a:gd name="T0" fmla="*/ 179 w 181"/>
                <a:gd name="T1" fmla="*/ 73 h 174"/>
                <a:gd name="T2" fmla="*/ 154 w 181"/>
                <a:gd name="T3" fmla="*/ 37 h 174"/>
                <a:gd name="T4" fmla="*/ 123 w 181"/>
                <a:gd name="T5" fmla="*/ 29 h 174"/>
                <a:gd name="T6" fmla="*/ 111 w 181"/>
                <a:gd name="T7" fmla="*/ 16 h 174"/>
                <a:gd name="T8" fmla="*/ 112 w 181"/>
                <a:gd name="T9" fmla="*/ 17 h 174"/>
                <a:gd name="T10" fmla="*/ 110 w 181"/>
                <a:gd name="T11" fmla="*/ 7 h 174"/>
                <a:gd name="T12" fmla="*/ 86 w 181"/>
                <a:gd name="T13" fmla="*/ 4 h 174"/>
                <a:gd name="T14" fmla="*/ 86 w 181"/>
                <a:gd name="T15" fmla="*/ 4 h 174"/>
                <a:gd name="T16" fmla="*/ 58 w 181"/>
                <a:gd name="T17" fmla="*/ 22 h 174"/>
                <a:gd name="T18" fmla="*/ 1 w 181"/>
                <a:gd name="T19" fmla="*/ 65 h 174"/>
                <a:gd name="T20" fmla="*/ 98 w 181"/>
                <a:gd name="T21" fmla="*/ 124 h 174"/>
                <a:gd name="T22" fmla="*/ 133 w 181"/>
                <a:gd name="T23" fmla="*/ 144 h 174"/>
                <a:gd name="T24" fmla="*/ 122 w 181"/>
                <a:gd name="T25" fmla="*/ 154 h 174"/>
                <a:gd name="T26" fmla="*/ 137 w 181"/>
                <a:gd name="T27" fmla="*/ 150 h 174"/>
                <a:gd name="T28" fmla="*/ 132 w 181"/>
                <a:gd name="T29" fmla="*/ 168 h 174"/>
                <a:gd name="T30" fmla="*/ 120 w 181"/>
                <a:gd name="T31" fmla="*/ 167 h 174"/>
                <a:gd name="T32" fmla="*/ 123 w 181"/>
                <a:gd name="T33" fmla="*/ 156 h 174"/>
                <a:gd name="T34" fmla="*/ 135 w 181"/>
                <a:gd name="T35" fmla="*/ 157 h 174"/>
                <a:gd name="T36" fmla="*/ 130 w 181"/>
                <a:gd name="T37" fmla="*/ 169 h 174"/>
                <a:gd name="T38" fmla="*/ 125 w 181"/>
                <a:gd name="T39" fmla="*/ 173 h 174"/>
                <a:gd name="T40" fmla="*/ 9 w 181"/>
                <a:gd name="T41" fmla="*/ 115 h 174"/>
                <a:gd name="T42" fmla="*/ 22 w 181"/>
                <a:gd name="T43" fmla="*/ 111 h 174"/>
                <a:gd name="T44" fmla="*/ 38 w 181"/>
                <a:gd name="T45" fmla="*/ 110 h 174"/>
                <a:gd name="T46" fmla="*/ 58 w 181"/>
                <a:gd name="T47" fmla="*/ 102 h 174"/>
                <a:gd name="T48" fmla="*/ 83 w 181"/>
                <a:gd name="T49" fmla="*/ 102 h 174"/>
                <a:gd name="T50" fmla="*/ 91 w 181"/>
                <a:gd name="T51" fmla="*/ 115 h 174"/>
                <a:gd name="T52" fmla="*/ 99 w 181"/>
                <a:gd name="T53" fmla="*/ 111 h 174"/>
                <a:gd name="T54" fmla="*/ 100 w 181"/>
                <a:gd name="T55" fmla="*/ 116 h 174"/>
                <a:gd name="T56" fmla="*/ 102 w 181"/>
                <a:gd name="T57" fmla="*/ 123 h 174"/>
                <a:gd name="T58" fmla="*/ 106 w 181"/>
                <a:gd name="T59" fmla="*/ 133 h 174"/>
                <a:gd name="T60" fmla="*/ 120 w 181"/>
                <a:gd name="T61" fmla="*/ 143 h 174"/>
                <a:gd name="T62" fmla="*/ 130 w 181"/>
                <a:gd name="T63" fmla="*/ 141 h 174"/>
                <a:gd name="T64" fmla="*/ 139 w 181"/>
                <a:gd name="T65" fmla="*/ 140 h 174"/>
                <a:gd name="T66" fmla="*/ 153 w 181"/>
                <a:gd name="T67" fmla="*/ 129 h 174"/>
                <a:gd name="T68" fmla="*/ 167 w 181"/>
                <a:gd name="T69" fmla="*/ 110 h 174"/>
                <a:gd name="T70" fmla="*/ 176 w 181"/>
                <a:gd name="T71" fmla="*/ 92 h 174"/>
                <a:gd name="T72" fmla="*/ 178 w 181"/>
                <a:gd name="T73" fmla="*/ 71 h 174"/>
                <a:gd name="T74" fmla="*/ 170 w 181"/>
                <a:gd name="T75" fmla="*/ 59 h 174"/>
                <a:gd name="T76" fmla="*/ 166 w 181"/>
                <a:gd name="T77" fmla="*/ 53 h 174"/>
                <a:gd name="T78" fmla="*/ 159 w 181"/>
                <a:gd name="T79" fmla="*/ 43 h 174"/>
                <a:gd name="T80" fmla="*/ 152 w 181"/>
                <a:gd name="T81" fmla="*/ 31 h 174"/>
                <a:gd name="T82" fmla="*/ 146 w 181"/>
                <a:gd name="T83" fmla="*/ 18 h 174"/>
                <a:gd name="T84" fmla="*/ 141 w 181"/>
                <a:gd name="T85" fmla="*/ 5 h 174"/>
                <a:gd name="T86" fmla="*/ 135 w 181"/>
                <a:gd name="T87" fmla="*/ 13 h 174"/>
                <a:gd name="T88" fmla="*/ 130 w 181"/>
                <a:gd name="T89" fmla="*/ 33 h 174"/>
                <a:gd name="T90" fmla="*/ 113 w 181"/>
                <a:gd name="T91" fmla="*/ 25 h 174"/>
                <a:gd name="T92" fmla="*/ 110 w 181"/>
                <a:gd name="T93" fmla="*/ 13 h 174"/>
                <a:gd name="T94" fmla="*/ 112 w 181"/>
                <a:gd name="T95" fmla="*/ 9 h 174"/>
                <a:gd name="T96" fmla="*/ 105 w 181"/>
                <a:gd name="T97" fmla="*/ 7 h 174"/>
                <a:gd name="T98" fmla="*/ 93 w 181"/>
                <a:gd name="T99" fmla="*/ 4 h 174"/>
                <a:gd name="T100" fmla="*/ 88 w 181"/>
                <a:gd name="T101" fmla="*/ 9 h 174"/>
                <a:gd name="T102" fmla="*/ 82 w 181"/>
                <a:gd name="T103" fmla="*/ 15 h 174"/>
                <a:gd name="T104" fmla="*/ 79 w 181"/>
                <a:gd name="T105" fmla="*/ 20 h 174"/>
                <a:gd name="T106" fmla="*/ 74 w 181"/>
                <a:gd name="T107" fmla="*/ 22 h 174"/>
                <a:gd name="T108" fmla="*/ 65 w 181"/>
                <a:gd name="T109" fmla="*/ 17 h 174"/>
                <a:gd name="T110" fmla="*/ 60 w 181"/>
                <a:gd name="T111" fmla="*/ 22 h 174"/>
                <a:gd name="T112" fmla="*/ 56 w 181"/>
                <a:gd name="T113" fmla="*/ 27 h 174"/>
                <a:gd name="T114" fmla="*/ 51 w 181"/>
                <a:gd name="T115" fmla="*/ 28 h 174"/>
                <a:gd name="T116" fmla="*/ 43 w 181"/>
                <a:gd name="T117" fmla="*/ 37 h 174"/>
                <a:gd name="T118" fmla="*/ 21 w 181"/>
                <a:gd name="T119" fmla="*/ 45 h 174"/>
                <a:gd name="T120" fmla="*/ 7 w 181"/>
                <a:gd name="T121" fmla="*/ 52 h 174"/>
                <a:gd name="T122" fmla="*/ 4 w 181"/>
                <a:gd name="T123" fmla="*/ 69 h 174"/>
                <a:gd name="T124" fmla="*/ 7 w 181"/>
                <a:gd name="T125" fmla="*/ 92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81" h="174">
                  <a:moveTo>
                    <a:pt x="178" y="83"/>
                  </a:moveTo>
                  <a:cubicBezTo>
                    <a:pt x="179" y="81"/>
                    <a:pt x="179" y="81"/>
                    <a:pt x="179" y="81"/>
                  </a:cubicBezTo>
                  <a:cubicBezTo>
                    <a:pt x="179" y="82"/>
                    <a:pt x="179" y="82"/>
                    <a:pt x="179" y="82"/>
                  </a:cubicBezTo>
                  <a:cubicBezTo>
                    <a:pt x="178" y="83"/>
                    <a:pt x="178" y="83"/>
                    <a:pt x="178" y="83"/>
                  </a:cubicBezTo>
                  <a:close/>
                  <a:moveTo>
                    <a:pt x="179" y="73"/>
                  </a:moveTo>
                  <a:cubicBezTo>
                    <a:pt x="178" y="72"/>
                    <a:pt x="178" y="72"/>
                    <a:pt x="178" y="72"/>
                  </a:cubicBezTo>
                  <a:cubicBezTo>
                    <a:pt x="179" y="71"/>
                    <a:pt x="179" y="71"/>
                    <a:pt x="179" y="71"/>
                  </a:cubicBezTo>
                  <a:cubicBezTo>
                    <a:pt x="179" y="70"/>
                    <a:pt x="179" y="70"/>
                    <a:pt x="179" y="70"/>
                  </a:cubicBezTo>
                  <a:cubicBezTo>
                    <a:pt x="179" y="69"/>
                    <a:pt x="179" y="69"/>
                    <a:pt x="179" y="69"/>
                  </a:cubicBezTo>
                  <a:cubicBezTo>
                    <a:pt x="180" y="68"/>
                    <a:pt x="180" y="68"/>
                    <a:pt x="180" y="68"/>
                  </a:cubicBezTo>
                  <a:cubicBezTo>
                    <a:pt x="180" y="68"/>
                    <a:pt x="180" y="68"/>
                    <a:pt x="180" y="68"/>
                  </a:cubicBezTo>
                  <a:cubicBezTo>
                    <a:pt x="180" y="67"/>
                    <a:pt x="180" y="67"/>
                    <a:pt x="180" y="67"/>
                  </a:cubicBezTo>
                  <a:cubicBezTo>
                    <a:pt x="180" y="67"/>
                    <a:pt x="180" y="67"/>
                    <a:pt x="180" y="67"/>
                  </a:cubicBezTo>
                  <a:cubicBezTo>
                    <a:pt x="181" y="68"/>
                    <a:pt x="181" y="68"/>
                    <a:pt x="181" y="68"/>
                  </a:cubicBezTo>
                  <a:cubicBezTo>
                    <a:pt x="180" y="69"/>
                    <a:pt x="180" y="69"/>
                    <a:pt x="180" y="69"/>
                  </a:cubicBezTo>
                  <a:cubicBezTo>
                    <a:pt x="179" y="71"/>
                    <a:pt x="179" y="71"/>
                    <a:pt x="179" y="71"/>
                  </a:cubicBezTo>
                  <a:cubicBezTo>
                    <a:pt x="179" y="72"/>
                    <a:pt x="179" y="72"/>
                    <a:pt x="179" y="72"/>
                  </a:cubicBezTo>
                  <a:cubicBezTo>
                    <a:pt x="179" y="73"/>
                    <a:pt x="179" y="73"/>
                    <a:pt x="179" y="73"/>
                  </a:cubicBezTo>
                  <a:cubicBezTo>
                    <a:pt x="179" y="73"/>
                    <a:pt x="179" y="73"/>
                    <a:pt x="179" y="73"/>
                  </a:cubicBezTo>
                  <a:close/>
                  <a:moveTo>
                    <a:pt x="171" y="61"/>
                  </a:moveTo>
                  <a:cubicBezTo>
                    <a:pt x="172" y="62"/>
                    <a:pt x="172" y="62"/>
                    <a:pt x="172" y="62"/>
                  </a:cubicBezTo>
                  <a:cubicBezTo>
                    <a:pt x="173" y="63"/>
                    <a:pt x="173" y="63"/>
                    <a:pt x="173" y="63"/>
                  </a:cubicBezTo>
                  <a:cubicBezTo>
                    <a:pt x="173" y="62"/>
                    <a:pt x="173" y="62"/>
                    <a:pt x="173" y="62"/>
                  </a:cubicBezTo>
                  <a:cubicBezTo>
                    <a:pt x="173" y="62"/>
                    <a:pt x="173" y="62"/>
                    <a:pt x="173" y="62"/>
                  </a:cubicBezTo>
                  <a:cubicBezTo>
                    <a:pt x="173" y="61"/>
                    <a:pt x="173" y="61"/>
                    <a:pt x="173" y="61"/>
                  </a:cubicBezTo>
                  <a:cubicBezTo>
                    <a:pt x="172" y="61"/>
                    <a:pt x="172" y="61"/>
                    <a:pt x="172" y="61"/>
                  </a:cubicBezTo>
                  <a:cubicBezTo>
                    <a:pt x="172" y="61"/>
                    <a:pt x="172" y="61"/>
                    <a:pt x="172" y="61"/>
                  </a:cubicBezTo>
                  <a:cubicBezTo>
                    <a:pt x="171" y="61"/>
                    <a:pt x="171" y="61"/>
                    <a:pt x="171" y="61"/>
                  </a:cubicBezTo>
                  <a:close/>
                  <a:moveTo>
                    <a:pt x="170" y="55"/>
                  </a:moveTo>
                  <a:cubicBezTo>
                    <a:pt x="170" y="55"/>
                    <a:pt x="170" y="55"/>
                    <a:pt x="170" y="55"/>
                  </a:cubicBezTo>
                  <a:cubicBezTo>
                    <a:pt x="170" y="55"/>
                    <a:pt x="170" y="55"/>
                    <a:pt x="170" y="55"/>
                  </a:cubicBezTo>
                  <a:cubicBezTo>
                    <a:pt x="170" y="55"/>
                    <a:pt x="170" y="55"/>
                    <a:pt x="170" y="55"/>
                  </a:cubicBezTo>
                  <a:close/>
                  <a:moveTo>
                    <a:pt x="153" y="38"/>
                  </a:moveTo>
                  <a:cubicBezTo>
                    <a:pt x="154" y="37"/>
                    <a:pt x="154" y="37"/>
                    <a:pt x="154" y="37"/>
                  </a:cubicBezTo>
                  <a:cubicBezTo>
                    <a:pt x="153" y="36"/>
                    <a:pt x="153" y="36"/>
                    <a:pt x="153" y="36"/>
                  </a:cubicBezTo>
                  <a:cubicBezTo>
                    <a:pt x="154" y="36"/>
                    <a:pt x="154" y="36"/>
                    <a:pt x="154" y="36"/>
                  </a:cubicBezTo>
                  <a:cubicBezTo>
                    <a:pt x="154" y="36"/>
                    <a:pt x="154" y="36"/>
                    <a:pt x="154" y="36"/>
                  </a:cubicBezTo>
                  <a:cubicBezTo>
                    <a:pt x="154" y="37"/>
                    <a:pt x="154" y="37"/>
                    <a:pt x="154" y="37"/>
                  </a:cubicBezTo>
                  <a:cubicBezTo>
                    <a:pt x="154" y="38"/>
                    <a:pt x="154" y="38"/>
                    <a:pt x="154" y="38"/>
                  </a:cubicBezTo>
                  <a:cubicBezTo>
                    <a:pt x="153" y="38"/>
                    <a:pt x="153" y="38"/>
                    <a:pt x="153" y="38"/>
                  </a:cubicBezTo>
                  <a:close/>
                  <a:moveTo>
                    <a:pt x="139" y="0"/>
                  </a:moveTo>
                  <a:cubicBezTo>
                    <a:pt x="139" y="0"/>
                    <a:pt x="139" y="0"/>
                    <a:pt x="139" y="0"/>
                  </a:cubicBezTo>
                  <a:cubicBezTo>
                    <a:pt x="139" y="0"/>
                    <a:pt x="139" y="0"/>
                    <a:pt x="139" y="0"/>
                  </a:cubicBezTo>
                  <a:cubicBezTo>
                    <a:pt x="139" y="0"/>
                    <a:pt x="139" y="0"/>
                    <a:pt x="139" y="0"/>
                  </a:cubicBezTo>
                  <a:close/>
                  <a:moveTo>
                    <a:pt x="138" y="2"/>
                  </a:moveTo>
                  <a:cubicBezTo>
                    <a:pt x="138" y="3"/>
                    <a:pt x="138" y="3"/>
                    <a:pt x="138" y="3"/>
                  </a:cubicBezTo>
                  <a:cubicBezTo>
                    <a:pt x="139" y="2"/>
                    <a:pt x="139" y="2"/>
                    <a:pt x="139" y="2"/>
                  </a:cubicBezTo>
                  <a:cubicBezTo>
                    <a:pt x="139" y="2"/>
                    <a:pt x="139" y="2"/>
                    <a:pt x="139" y="2"/>
                  </a:cubicBezTo>
                  <a:cubicBezTo>
                    <a:pt x="139" y="2"/>
                    <a:pt x="139" y="2"/>
                    <a:pt x="139" y="2"/>
                  </a:cubicBezTo>
                  <a:cubicBezTo>
                    <a:pt x="138" y="2"/>
                    <a:pt x="138" y="2"/>
                    <a:pt x="138" y="2"/>
                  </a:cubicBezTo>
                  <a:close/>
                  <a:moveTo>
                    <a:pt x="124" y="30"/>
                  </a:moveTo>
                  <a:cubicBezTo>
                    <a:pt x="124" y="31"/>
                    <a:pt x="124" y="31"/>
                    <a:pt x="124" y="31"/>
                  </a:cubicBezTo>
                  <a:cubicBezTo>
                    <a:pt x="125" y="31"/>
                    <a:pt x="125" y="31"/>
                    <a:pt x="125" y="31"/>
                  </a:cubicBezTo>
                  <a:cubicBezTo>
                    <a:pt x="125" y="30"/>
                    <a:pt x="125" y="30"/>
                    <a:pt x="125" y="30"/>
                  </a:cubicBezTo>
                  <a:cubicBezTo>
                    <a:pt x="124" y="30"/>
                    <a:pt x="124" y="30"/>
                    <a:pt x="124" y="30"/>
                  </a:cubicBezTo>
                  <a:close/>
                  <a:moveTo>
                    <a:pt x="123" y="29"/>
                  </a:moveTo>
                  <a:cubicBezTo>
                    <a:pt x="123" y="29"/>
                    <a:pt x="123" y="29"/>
                    <a:pt x="123" y="29"/>
                  </a:cubicBezTo>
                  <a:cubicBezTo>
                    <a:pt x="124" y="29"/>
                    <a:pt x="124" y="29"/>
                    <a:pt x="124" y="29"/>
                  </a:cubicBezTo>
                  <a:cubicBezTo>
                    <a:pt x="124" y="28"/>
                    <a:pt x="124" y="28"/>
                    <a:pt x="124" y="28"/>
                  </a:cubicBezTo>
                  <a:cubicBezTo>
                    <a:pt x="125" y="28"/>
                    <a:pt x="125" y="28"/>
                    <a:pt x="125" y="28"/>
                  </a:cubicBezTo>
                  <a:cubicBezTo>
                    <a:pt x="125" y="28"/>
                    <a:pt x="125" y="28"/>
                    <a:pt x="125" y="28"/>
                  </a:cubicBezTo>
                  <a:cubicBezTo>
                    <a:pt x="124" y="28"/>
                    <a:pt x="124" y="28"/>
                    <a:pt x="124" y="28"/>
                  </a:cubicBezTo>
                  <a:cubicBezTo>
                    <a:pt x="123" y="28"/>
                    <a:pt x="123" y="28"/>
                    <a:pt x="123" y="28"/>
                  </a:cubicBezTo>
                  <a:cubicBezTo>
                    <a:pt x="123" y="28"/>
                    <a:pt x="123" y="29"/>
                    <a:pt x="123" y="29"/>
                  </a:cubicBezTo>
                  <a:close/>
                  <a:moveTo>
                    <a:pt x="114" y="25"/>
                  </a:moveTo>
                  <a:cubicBezTo>
                    <a:pt x="114" y="24"/>
                    <a:pt x="114" y="24"/>
                    <a:pt x="114" y="24"/>
                  </a:cubicBezTo>
                  <a:cubicBezTo>
                    <a:pt x="114" y="24"/>
                    <a:pt x="114" y="24"/>
                    <a:pt x="114" y="24"/>
                  </a:cubicBezTo>
                  <a:cubicBezTo>
                    <a:pt x="114" y="24"/>
                    <a:pt x="114" y="24"/>
                    <a:pt x="114" y="24"/>
                  </a:cubicBezTo>
                  <a:cubicBezTo>
                    <a:pt x="114" y="25"/>
                    <a:pt x="114" y="25"/>
                    <a:pt x="114" y="25"/>
                  </a:cubicBezTo>
                  <a:close/>
                  <a:moveTo>
                    <a:pt x="111" y="16"/>
                  </a:moveTo>
                  <a:cubicBezTo>
                    <a:pt x="111" y="16"/>
                    <a:pt x="111" y="16"/>
                    <a:pt x="111" y="16"/>
                  </a:cubicBezTo>
                  <a:cubicBezTo>
                    <a:pt x="111" y="16"/>
                    <a:pt x="111" y="16"/>
                    <a:pt x="111" y="16"/>
                  </a:cubicBezTo>
                  <a:cubicBezTo>
                    <a:pt x="111" y="16"/>
                    <a:pt x="111" y="16"/>
                    <a:pt x="111" y="16"/>
                  </a:cubicBezTo>
                  <a:cubicBezTo>
                    <a:pt x="111" y="15"/>
                    <a:pt x="111" y="15"/>
                    <a:pt x="111" y="15"/>
                  </a:cubicBezTo>
                  <a:cubicBezTo>
                    <a:pt x="112" y="16"/>
                    <a:pt x="112" y="16"/>
                    <a:pt x="112" y="16"/>
                  </a:cubicBezTo>
                  <a:cubicBezTo>
                    <a:pt x="111" y="16"/>
                    <a:pt x="111" y="16"/>
                    <a:pt x="111" y="16"/>
                  </a:cubicBezTo>
                  <a:close/>
                  <a:moveTo>
                    <a:pt x="112" y="17"/>
                  </a:moveTo>
                  <a:cubicBezTo>
                    <a:pt x="112" y="18"/>
                    <a:pt x="112" y="18"/>
                    <a:pt x="112" y="18"/>
                  </a:cubicBezTo>
                  <a:cubicBezTo>
                    <a:pt x="112" y="18"/>
                    <a:pt x="112" y="18"/>
                    <a:pt x="112" y="18"/>
                  </a:cubicBezTo>
                  <a:cubicBezTo>
                    <a:pt x="113" y="17"/>
                    <a:pt x="113" y="17"/>
                    <a:pt x="113" y="17"/>
                  </a:cubicBezTo>
                  <a:cubicBezTo>
                    <a:pt x="114" y="18"/>
                    <a:pt x="114" y="18"/>
                    <a:pt x="114" y="18"/>
                  </a:cubicBezTo>
                  <a:cubicBezTo>
                    <a:pt x="114" y="17"/>
                    <a:pt x="114" y="17"/>
                    <a:pt x="114" y="17"/>
                  </a:cubicBezTo>
                  <a:cubicBezTo>
                    <a:pt x="114" y="17"/>
                    <a:pt x="114" y="17"/>
                    <a:pt x="114" y="17"/>
                  </a:cubicBezTo>
                  <a:cubicBezTo>
                    <a:pt x="113" y="17"/>
                    <a:pt x="113" y="17"/>
                    <a:pt x="113" y="17"/>
                  </a:cubicBezTo>
                  <a:cubicBezTo>
                    <a:pt x="113" y="17"/>
                    <a:pt x="113" y="17"/>
                    <a:pt x="113" y="17"/>
                  </a:cubicBezTo>
                  <a:cubicBezTo>
                    <a:pt x="114" y="16"/>
                    <a:pt x="114" y="16"/>
                    <a:pt x="114" y="16"/>
                  </a:cubicBezTo>
                  <a:cubicBezTo>
                    <a:pt x="114" y="16"/>
                    <a:pt x="114" y="16"/>
                    <a:pt x="114" y="16"/>
                  </a:cubicBezTo>
                  <a:cubicBezTo>
                    <a:pt x="113" y="16"/>
                    <a:pt x="113" y="16"/>
                    <a:pt x="113" y="16"/>
                  </a:cubicBezTo>
                  <a:cubicBezTo>
                    <a:pt x="113" y="15"/>
                    <a:pt x="113" y="15"/>
                    <a:pt x="113" y="15"/>
                  </a:cubicBezTo>
                  <a:cubicBezTo>
                    <a:pt x="113" y="16"/>
                    <a:pt x="113" y="16"/>
                    <a:pt x="113" y="16"/>
                  </a:cubicBezTo>
                  <a:cubicBezTo>
                    <a:pt x="113" y="16"/>
                    <a:pt x="113" y="16"/>
                    <a:pt x="113" y="16"/>
                  </a:cubicBezTo>
                  <a:cubicBezTo>
                    <a:pt x="112" y="16"/>
                    <a:pt x="112" y="16"/>
                    <a:pt x="112" y="16"/>
                  </a:cubicBezTo>
                  <a:cubicBezTo>
                    <a:pt x="112" y="16"/>
                    <a:pt x="112" y="16"/>
                    <a:pt x="112" y="16"/>
                  </a:cubicBezTo>
                  <a:cubicBezTo>
                    <a:pt x="112" y="16"/>
                    <a:pt x="112" y="16"/>
                    <a:pt x="112" y="16"/>
                  </a:cubicBezTo>
                  <a:cubicBezTo>
                    <a:pt x="112" y="17"/>
                    <a:pt x="112" y="17"/>
                    <a:pt x="112" y="17"/>
                  </a:cubicBezTo>
                  <a:close/>
                  <a:moveTo>
                    <a:pt x="113" y="5"/>
                  </a:moveTo>
                  <a:cubicBezTo>
                    <a:pt x="113" y="5"/>
                    <a:pt x="113" y="5"/>
                    <a:pt x="113" y="5"/>
                  </a:cubicBezTo>
                  <a:cubicBezTo>
                    <a:pt x="114" y="5"/>
                    <a:pt x="114" y="5"/>
                    <a:pt x="114" y="5"/>
                  </a:cubicBezTo>
                  <a:cubicBezTo>
                    <a:pt x="114" y="4"/>
                    <a:pt x="114" y="4"/>
                    <a:pt x="114" y="4"/>
                  </a:cubicBezTo>
                  <a:cubicBezTo>
                    <a:pt x="114" y="4"/>
                    <a:pt x="114" y="4"/>
                    <a:pt x="114" y="4"/>
                  </a:cubicBezTo>
                  <a:cubicBezTo>
                    <a:pt x="113" y="4"/>
                    <a:pt x="113" y="4"/>
                    <a:pt x="113" y="4"/>
                  </a:cubicBezTo>
                  <a:cubicBezTo>
                    <a:pt x="113" y="5"/>
                    <a:pt x="113" y="5"/>
                    <a:pt x="113" y="5"/>
                  </a:cubicBezTo>
                  <a:close/>
                  <a:moveTo>
                    <a:pt x="112" y="6"/>
                  </a:moveTo>
                  <a:cubicBezTo>
                    <a:pt x="112" y="6"/>
                    <a:pt x="112" y="6"/>
                    <a:pt x="112" y="6"/>
                  </a:cubicBezTo>
                  <a:cubicBezTo>
                    <a:pt x="112" y="5"/>
                    <a:pt x="112" y="5"/>
                    <a:pt x="112" y="5"/>
                  </a:cubicBezTo>
                  <a:cubicBezTo>
                    <a:pt x="112" y="6"/>
                    <a:pt x="112" y="6"/>
                    <a:pt x="112" y="6"/>
                  </a:cubicBezTo>
                  <a:close/>
                  <a:moveTo>
                    <a:pt x="111" y="6"/>
                  </a:moveTo>
                  <a:cubicBezTo>
                    <a:pt x="111" y="6"/>
                    <a:pt x="111" y="6"/>
                    <a:pt x="111" y="6"/>
                  </a:cubicBezTo>
                  <a:cubicBezTo>
                    <a:pt x="112" y="6"/>
                    <a:pt x="112" y="6"/>
                    <a:pt x="112" y="6"/>
                  </a:cubicBezTo>
                  <a:cubicBezTo>
                    <a:pt x="111" y="6"/>
                    <a:pt x="111" y="6"/>
                    <a:pt x="111" y="6"/>
                  </a:cubicBezTo>
                  <a:close/>
                  <a:moveTo>
                    <a:pt x="110" y="7"/>
                  </a:moveTo>
                  <a:cubicBezTo>
                    <a:pt x="110" y="7"/>
                    <a:pt x="110" y="7"/>
                    <a:pt x="110" y="7"/>
                  </a:cubicBezTo>
                  <a:cubicBezTo>
                    <a:pt x="110" y="6"/>
                    <a:pt x="110" y="6"/>
                    <a:pt x="110" y="6"/>
                  </a:cubicBezTo>
                  <a:cubicBezTo>
                    <a:pt x="110" y="7"/>
                    <a:pt x="110" y="7"/>
                    <a:pt x="110" y="7"/>
                  </a:cubicBezTo>
                  <a:close/>
                  <a:moveTo>
                    <a:pt x="108" y="8"/>
                  </a:moveTo>
                  <a:cubicBezTo>
                    <a:pt x="108" y="7"/>
                    <a:pt x="108" y="7"/>
                    <a:pt x="108" y="7"/>
                  </a:cubicBezTo>
                  <a:cubicBezTo>
                    <a:pt x="109" y="7"/>
                    <a:pt x="109" y="7"/>
                    <a:pt x="109" y="7"/>
                  </a:cubicBezTo>
                  <a:cubicBezTo>
                    <a:pt x="110" y="7"/>
                    <a:pt x="110" y="7"/>
                    <a:pt x="110" y="7"/>
                  </a:cubicBezTo>
                  <a:cubicBezTo>
                    <a:pt x="110" y="7"/>
                    <a:pt x="110" y="7"/>
                    <a:pt x="110" y="7"/>
                  </a:cubicBezTo>
                  <a:cubicBezTo>
                    <a:pt x="109" y="7"/>
                    <a:pt x="109" y="7"/>
                    <a:pt x="109" y="7"/>
                  </a:cubicBezTo>
                  <a:cubicBezTo>
                    <a:pt x="108" y="8"/>
                    <a:pt x="108" y="8"/>
                    <a:pt x="108" y="8"/>
                  </a:cubicBezTo>
                  <a:close/>
                  <a:moveTo>
                    <a:pt x="107" y="8"/>
                  </a:moveTo>
                  <a:cubicBezTo>
                    <a:pt x="107" y="8"/>
                    <a:pt x="107" y="8"/>
                    <a:pt x="107" y="8"/>
                  </a:cubicBezTo>
                  <a:cubicBezTo>
                    <a:pt x="108" y="8"/>
                    <a:pt x="108" y="8"/>
                    <a:pt x="108" y="8"/>
                  </a:cubicBezTo>
                  <a:cubicBezTo>
                    <a:pt x="108" y="8"/>
                    <a:pt x="108" y="8"/>
                    <a:pt x="108" y="8"/>
                  </a:cubicBezTo>
                  <a:cubicBezTo>
                    <a:pt x="107" y="8"/>
                    <a:pt x="107" y="8"/>
                    <a:pt x="107" y="8"/>
                  </a:cubicBezTo>
                  <a:close/>
                  <a:moveTo>
                    <a:pt x="96" y="5"/>
                  </a:moveTo>
                  <a:cubicBezTo>
                    <a:pt x="95" y="4"/>
                    <a:pt x="95" y="4"/>
                    <a:pt x="95" y="4"/>
                  </a:cubicBezTo>
                  <a:cubicBezTo>
                    <a:pt x="95" y="4"/>
                    <a:pt x="95" y="4"/>
                    <a:pt x="95" y="4"/>
                  </a:cubicBezTo>
                  <a:cubicBezTo>
                    <a:pt x="96" y="3"/>
                    <a:pt x="96" y="3"/>
                    <a:pt x="96" y="3"/>
                  </a:cubicBezTo>
                  <a:cubicBezTo>
                    <a:pt x="96" y="4"/>
                    <a:pt x="96" y="4"/>
                    <a:pt x="96" y="4"/>
                  </a:cubicBezTo>
                  <a:cubicBezTo>
                    <a:pt x="96" y="5"/>
                    <a:pt x="96" y="5"/>
                    <a:pt x="96" y="5"/>
                  </a:cubicBezTo>
                  <a:close/>
                  <a:moveTo>
                    <a:pt x="86" y="4"/>
                  </a:moveTo>
                  <a:cubicBezTo>
                    <a:pt x="86" y="5"/>
                    <a:pt x="86" y="5"/>
                    <a:pt x="86" y="5"/>
                  </a:cubicBezTo>
                  <a:cubicBezTo>
                    <a:pt x="87" y="6"/>
                    <a:pt x="87" y="6"/>
                    <a:pt x="87" y="6"/>
                  </a:cubicBezTo>
                  <a:cubicBezTo>
                    <a:pt x="87" y="7"/>
                    <a:pt x="87" y="7"/>
                    <a:pt x="87" y="7"/>
                  </a:cubicBezTo>
                  <a:cubicBezTo>
                    <a:pt x="89" y="7"/>
                    <a:pt x="89" y="7"/>
                    <a:pt x="89" y="7"/>
                  </a:cubicBezTo>
                  <a:cubicBezTo>
                    <a:pt x="90" y="6"/>
                    <a:pt x="90" y="6"/>
                    <a:pt x="90" y="6"/>
                  </a:cubicBezTo>
                  <a:cubicBezTo>
                    <a:pt x="90" y="6"/>
                    <a:pt x="90" y="6"/>
                    <a:pt x="90" y="6"/>
                  </a:cubicBezTo>
                  <a:cubicBezTo>
                    <a:pt x="91" y="6"/>
                    <a:pt x="91" y="6"/>
                    <a:pt x="91" y="6"/>
                  </a:cubicBezTo>
                  <a:cubicBezTo>
                    <a:pt x="91" y="5"/>
                    <a:pt x="91" y="5"/>
                    <a:pt x="91" y="5"/>
                  </a:cubicBezTo>
                  <a:cubicBezTo>
                    <a:pt x="91" y="5"/>
                    <a:pt x="91" y="5"/>
                    <a:pt x="91" y="5"/>
                  </a:cubicBezTo>
                  <a:cubicBezTo>
                    <a:pt x="90" y="4"/>
                    <a:pt x="90" y="4"/>
                    <a:pt x="90" y="4"/>
                  </a:cubicBezTo>
                  <a:cubicBezTo>
                    <a:pt x="90" y="4"/>
                    <a:pt x="90" y="4"/>
                    <a:pt x="90" y="4"/>
                  </a:cubicBezTo>
                  <a:cubicBezTo>
                    <a:pt x="89" y="5"/>
                    <a:pt x="89" y="5"/>
                    <a:pt x="89" y="5"/>
                  </a:cubicBezTo>
                  <a:cubicBezTo>
                    <a:pt x="88" y="5"/>
                    <a:pt x="88" y="5"/>
                    <a:pt x="88" y="5"/>
                  </a:cubicBezTo>
                  <a:cubicBezTo>
                    <a:pt x="88" y="5"/>
                    <a:pt x="88" y="5"/>
                    <a:pt x="88" y="5"/>
                  </a:cubicBezTo>
                  <a:cubicBezTo>
                    <a:pt x="87" y="5"/>
                    <a:pt x="87" y="5"/>
                    <a:pt x="87" y="5"/>
                  </a:cubicBezTo>
                  <a:cubicBezTo>
                    <a:pt x="87" y="5"/>
                    <a:pt x="87" y="5"/>
                    <a:pt x="87" y="5"/>
                  </a:cubicBezTo>
                  <a:cubicBezTo>
                    <a:pt x="87" y="5"/>
                    <a:pt x="87" y="5"/>
                    <a:pt x="87" y="5"/>
                  </a:cubicBezTo>
                  <a:cubicBezTo>
                    <a:pt x="86" y="4"/>
                    <a:pt x="86" y="4"/>
                    <a:pt x="86" y="4"/>
                  </a:cubicBezTo>
                  <a:cubicBezTo>
                    <a:pt x="86" y="4"/>
                    <a:pt x="86" y="4"/>
                    <a:pt x="86" y="4"/>
                  </a:cubicBezTo>
                  <a:cubicBezTo>
                    <a:pt x="86" y="4"/>
                    <a:pt x="86" y="4"/>
                    <a:pt x="86" y="4"/>
                  </a:cubicBezTo>
                  <a:close/>
                  <a:moveTo>
                    <a:pt x="86" y="5"/>
                  </a:moveTo>
                  <a:cubicBezTo>
                    <a:pt x="86" y="6"/>
                    <a:pt x="86" y="6"/>
                    <a:pt x="86" y="6"/>
                  </a:cubicBezTo>
                  <a:cubicBezTo>
                    <a:pt x="87" y="6"/>
                    <a:pt x="87" y="6"/>
                    <a:pt x="87" y="6"/>
                  </a:cubicBezTo>
                  <a:cubicBezTo>
                    <a:pt x="87" y="7"/>
                    <a:pt x="87" y="7"/>
                    <a:pt x="87" y="7"/>
                  </a:cubicBezTo>
                  <a:cubicBezTo>
                    <a:pt x="86" y="6"/>
                    <a:pt x="86" y="6"/>
                    <a:pt x="86" y="6"/>
                  </a:cubicBezTo>
                  <a:cubicBezTo>
                    <a:pt x="85" y="6"/>
                    <a:pt x="85" y="6"/>
                    <a:pt x="85" y="6"/>
                  </a:cubicBezTo>
                  <a:cubicBezTo>
                    <a:pt x="85" y="6"/>
                    <a:pt x="85" y="6"/>
                    <a:pt x="85" y="6"/>
                  </a:cubicBezTo>
                  <a:cubicBezTo>
                    <a:pt x="85" y="6"/>
                    <a:pt x="85" y="6"/>
                    <a:pt x="85" y="6"/>
                  </a:cubicBezTo>
                  <a:cubicBezTo>
                    <a:pt x="85" y="6"/>
                    <a:pt x="85" y="6"/>
                    <a:pt x="85" y="6"/>
                  </a:cubicBezTo>
                  <a:cubicBezTo>
                    <a:pt x="85" y="6"/>
                    <a:pt x="85" y="6"/>
                    <a:pt x="85" y="6"/>
                  </a:cubicBezTo>
                  <a:cubicBezTo>
                    <a:pt x="85" y="6"/>
                    <a:pt x="85" y="6"/>
                    <a:pt x="85" y="6"/>
                  </a:cubicBezTo>
                  <a:cubicBezTo>
                    <a:pt x="85" y="5"/>
                    <a:pt x="85" y="5"/>
                    <a:pt x="85" y="5"/>
                  </a:cubicBezTo>
                  <a:cubicBezTo>
                    <a:pt x="85" y="5"/>
                    <a:pt x="85" y="5"/>
                    <a:pt x="85" y="5"/>
                  </a:cubicBezTo>
                  <a:cubicBezTo>
                    <a:pt x="85" y="5"/>
                    <a:pt x="85" y="5"/>
                    <a:pt x="85" y="5"/>
                  </a:cubicBezTo>
                  <a:cubicBezTo>
                    <a:pt x="86" y="5"/>
                    <a:pt x="86" y="5"/>
                    <a:pt x="86" y="5"/>
                  </a:cubicBezTo>
                  <a:close/>
                  <a:moveTo>
                    <a:pt x="57" y="22"/>
                  </a:moveTo>
                  <a:cubicBezTo>
                    <a:pt x="58" y="22"/>
                    <a:pt x="58" y="22"/>
                    <a:pt x="58" y="22"/>
                  </a:cubicBezTo>
                  <a:cubicBezTo>
                    <a:pt x="58" y="22"/>
                    <a:pt x="58" y="22"/>
                    <a:pt x="58" y="22"/>
                  </a:cubicBezTo>
                  <a:cubicBezTo>
                    <a:pt x="58" y="21"/>
                    <a:pt x="58" y="21"/>
                    <a:pt x="58" y="21"/>
                  </a:cubicBezTo>
                  <a:cubicBezTo>
                    <a:pt x="58" y="21"/>
                    <a:pt x="57" y="22"/>
                    <a:pt x="57" y="22"/>
                  </a:cubicBezTo>
                  <a:close/>
                  <a:moveTo>
                    <a:pt x="57" y="25"/>
                  </a:moveTo>
                  <a:cubicBezTo>
                    <a:pt x="57" y="24"/>
                    <a:pt x="57" y="24"/>
                    <a:pt x="57" y="24"/>
                  </a:cubicBezTo>
                  <a:cubicBezTo>
                    <a:pt x="57" y="23"/>
                    <a:pt x="57" y="23"/>
                    <a:pt x="57" y="23"/>
                  </a:cubicBezTo>
                  <a:cubicBezTo>
                    <a:pt x="57" y="24"/>
                    <a:pt x="57" y="24"/>
                    <a:pt x="57" y="24"/>
                  </a:cubicBezTo>
                  <a:cubicBezTo>
                    <a:pt x="57" y="25"/>
                    <a:pt x="57" y="25"/>
                    <a:pt x="57" y="25"/>
                  </a:cubicBezTo>
                  <a:close/>
                  <a:moveTo>
                    <a:pt x="61" y="19"/>
                  </a:moveTo>
                  <a:cubicBezTo>
                    <a:pt x="61" y="19"/>
                    <a:pt x="61" y="19"/>
                    <a:pt x="61" y="19"/>
                  </a:cubicBezTo>
                  <a:cubicBezTo>
                    <a:pt x="61" y="18"/>
                    <a:pt x="61" y="18"/>
                    <a:pt x="61" y="18"/>
                  </a:cubicBezTo>
                  <a:cubicBezTo>
                    <a:pt x="61" y="18"/>
                    <a:pt x="61" y="18"/>
                    <a:pt x="61" y="18"/>
                  </a:cubicBezTo>
                  <a:cubicBezTo>
                    <a:pt x="61" y="19"/>
                    <a:pt x="61" y="19"/>
                    <a:pt x="61" y="19"/>
                  </a:cubicBezTo>
                  <a:close/>
                  <a:moveTo>
                    <a:pt x="14" y="46"/>
                  </a:moveTo>
                  <a:cubicBezTo>
                    <a:pt x="14" y="46"/>
                    <a:pt x="14" y="46"/>
                    <a:pt x="14" y="46"/>
                  </a:cubicBezTo>
                  <a:cubicBezTo>
                    <a:pt x="15" y="45"/>
                    <a:pt x="15" y="45"/>
                    <a:pt x="15" y="45"/>
                  </a:cubicBezTo>
                  <a:cubicBezTo>
                    <a:pt x="15" y="46"/>
                    <a:pt x="15" y="46"/>
                    <a:pt x="15" y="46"/>
                  </a:cubicBezTo>
                  <a:cubicBezTo>
                    <a:pt x="14" y="46"/>
                    <a:pt x="14" y="46"/>
                    <a:pt x="14" y="46"/>
                  </a:cubicBezTo>
                  <a:close/>
                  <a:moveTo>
                    <a:pt x="1" y="67"/>
                  </a:moveTo>
                  <a:cubicBezTo>
                    <a:pt x="1" y="65"/>
                    <a:pt x="1" y="65"/>
                    <a:pt x="1" y="65"/>
                  </a:cubicBezTo>
                  <a:cubicBezTo>
                    <a:pt x="1" y="66"/>
                    <a:pt x="1" y="66"/>
                    <a:pt x="1" y="66"/>
                  </a:cubicBezTo>
                  <a:cubicBezTo>
                    <a:pt x="1" y="66"/>
                    <a:pt x="1" y="67"/>
                    <a:pt x="1" y="67"/>
                  </a:cubicBezTo>
                  <a:close/>
                  <a:moveTo>
                    <a:pt x="1" y="70"/>
                  </a:moveTo>
                  <a:cubicBezTo>
                    <a:pt x="0" y="69"/>
                    <a:pt x="0" y="69"/>
                    <a:pt x="0" y="69"/>
                  </a:cubicBezTo>
                  <a:cubicBezTo>
                    <a:pt x="1" y="68"/>
                    <a:pt x="1" y="68"/>
                    <a:pt x="1" y="68"/>
                  </a:cubicBezTo>
                  <a:cubicBezTo>
                    <a:pt x="1" y="69"/>
                    <a:pt x="1" y="69"/>
                    <a:pt x="1" y="69"/>
                  </a:cubicBezTo>
                  <a:cubicBezTo>
                    <a:pt x="1" y="70"/>
                    <a:pt x="1" y="70"/>
                    <a:pt x="1" y="70"/>
                  </a:cubicBezTo>
                  <a:close/>
                  <a:moveTo>
                    <a:pt x="99" y="122"/>
                  </a:moveTo>
                  <a:cubicBezTo>
                    <a:pt x="99" y="123"/>
                    <a:pt x="99" y="123"/>
                    <a:pt x="99" y="123"/>
                  </a:cubicBezTo>
                  <a:cubicBezTo>
                    <a:pt x="99" y="123"/>
                    <a:pt x="99" y="123"/>
                    <a:pt x="99" y="123"/>
                  </a:cubicBezTo>
                  <a:cubicBezTo>
                    <a:pt x="100" y="123"/>
                    <a:pt x="100" y="123"/>
                    <a:pt x="100" y="123"/>
                  </a:cubicBezTo>
                  <a:cubicBezTo>
                    <a:pt x="99" y="124"/>
                    <a:pt x="99" y="124"/>
                    <a:pt x="99" y="124"/>
                  </a:cubicBezTo>
                  <a:cubicBezTo>
                    <a:pt x="100" y="124"/>
                    <a:pt x="100" y="124"/>
                    <a:pt x="100" y="124"/>
                  </a:cubicBezTo>
                  <a:cubicBezTo>
                    <a:pt x="101" y="123"/>
                    <a:pt x="101" y="123"/>
                    <a:pt x="101" y="123"/>
                  </a:cubicBezTo>
                  <a:cubicBezTo>
                    <a:pt x="101" y="124"/>
                    <a:pt x="101" y="124"/>
                    <a:pt x="101" y="124"/>
                  </a:cubicBezTo>
                  <a:cubicBezTo>
                    <a:pt x="101" y="124"/>
                    <a:pt x="101" y="124"/>
                    <a:pt x="101" y="124"/>
                  </a:cubicBezTo>
                  <a:cubicBezTo>
                    <a:pt x="99" y="124"/>
                    <a:pt x="99" y="124"/>
                    <a:pt x="99" y="124"/>
                  </a:cubicBezTo>
                  <a:cubicBezTo>
                    <a:pt x="99" y="124"/>
                    <a:pt x="99" y="124"/>
                    <a:pt x="99" y="124"/>
                  </a:cubicBezTo>
                  <a:cubicBezTo>
                    <a:pt x="98" y="124"/>
                    <a:pt x="98" y="124"/>
                    <a:pt x="98" y="124"/>
                  </a:cubicBezTo>
                  <a:cubicBezTo>
                    <a:pt x="98" y="125"/>
                    <a:pt x="98" y="125"/>
                    <a:pt x="98" y="125"/>
                  </a:cubicBezTo>
                  <a:cubicBezTo>
                    <a:pt x="98" y="125"/>
                    <a:pt x="98" y="125"/>
                    <a:pt x="98" y="125"/>
                  </a:cubicBezTo>
                  <a:cubicBezTo>
                    <a:pt x="98" y="124"/>
                    <a:pt x="98" y="124"/>
                    <a:pt x="98" y="124"/>
                  </a:cubicBezTo>
                  <a:cubicBezTo>
                    <a:pt x="97" y="124"/>
                    <a:pt x="97" y="124"/>
                    <a:pt x="97" y="124"/>
                  </a:cubicBezTo>
                  <a:cubicBezTo>
                    <a:pt x="96" y="124"/>
                    <a:pt x="96" y="124"/>
                    <a:pt x="96" y="124"/>
                  </a:cubicBezTo>
                  <a:cubicBezTo>
                    <a:pt x="96" y="124"/>
                    <a:pt x="96" y="124"/>
                    <a:pt x="96" y="124"/>
                  </a:cubicBezTo>
                  <a:cubicBezTo>
                    <a:pt x="95" y="124"/>
                    <a:pt x="95" y="124"/>
                    <a:pt x="95" y="124"/>
                  </a:cubicBezTo>
                  <a:cubicBezTo>
                    <a:pt x="94" y="124"/>
                    <a:pt x="94" y="124"/>
                    <a:pt x="94" y="124"/>
                  </a:cubicBezTo>
                  <a:cubicBezTo>
                    <a:pt x="94" y="123"/>
                    <a:pt x="94" y="123"/>
                    <a:pt x="94" y="123"/>
                  </a:cubicBezTo>
                  <a:cubicBezTo>
                    <a:pt x="95" y="123"/>
                    <a:pt x="95" y="123"/>
                    <a:pt x="95" y="123"/>
                  </a:cubicBezTo>
                  <a:cubicBezTo>
                    <a:pt x="98" y="122"/>
                    <a:pt x="98" y="122"/>
                    <a:pt x="98" y="122"/>
                  </a:cubicBezTo>
                  <a:cubicBezTo>
                    <a:pt x="98" y="122"/>
                    <a:pt x="98" y="122"/>
                    <a:pt x="98" y="122"/>
                  </a:cubicBezTo>
                  <a:cubicBezTo>
                    <a:pt x="99" y="122"/>
                    <a:pt x="99" y="122"/>
                    <a:pt x="99" y="122"/>
                  </a:cubicBezTo>
                  <a:close/>
                  <a:moveTo>
                    <a:pt x="128" y="141"/>
                  </a:moveTo>
                  <a:cubicBezTo>
                    <a:pt x="129" y="141"/>
                    <a:pt x="129" y="141"/>
                    <a:pt x="129" y="141"/>
                  </a:cubicBezTo>
                  <a:cubicBezTo>
                    <a:pt x="129" y="141"/>
                    <a:pt x="129" y="141"/>
                    <a:pt x="129" y="141"/>
                  </a:cubicBezTo>
                  <a:cubicBezTo>
                    <a:pt x="129" y="142"/>
                    <a:pt x="129" y="142"/>
                    <a:pt x="129" y="142"/>
                  </a:cubicBezTo>
                  <a:cubicBezTo>
                    <a:pt x="128" y="141"/>
                    <a:pt x="128" y="141"/>
                    <a:pt x="128" y="141"/>
                  </a:cubicBezTo>
                  <a:close/>
                  <a:moveTo>
                    <a:pt x="133" y="144"/>
                  </a:moveTo>
                  <a:cubicBezTo>
                    <a:pt x="133" y="144"/>
                    <a:pt x="133" y="144"/>
                    <a:pt x="133" y="144"/>
                  </a:cubicBezTo>
                  <a:cubicBezTo>
                    <a:pt x="133" y="144"/>
                    <a:pt x="133" y="144"/>
                    <a:pt x="133" y="144"/>
                  </a:cubicBezTo>
                  <a:cubicBezTo>
                    <a:pt x="133" y="144"/>
                    <a:pt x="133" y="144"/>
                    <a:pt x="133" y="144"/>
                  </a:cubicBezTo>
                  <a:close/>
                  <a:moveTo>
                    <a:pt x="122" y="155"/>
                  </a:moveTo>
                  <a:cubicBezTo>
                    <a:pt x="122" y="155"/>
                    <a:pt x="122" y="155"/>
                    <a:pt x="122" y="155"/>
                  </a:cubicBezTo>
                  <a:cubicBezTo>
                    <a:pt x="123" y="155"/>
                    <a:pt x="123" y="155"/>
                    <a:pt x="123" y="155"/>
                  </a:cubicBezTo>
                  <a:cubicBezTo>
                    <a:pt x="123" y="155"/>
                    <a:pt x="123" y="155"/>
                    <a:pt x="123" y="155"/>
                  </a:cubicBezTo>
                  <a:cubicBezTo>
                    <a:pt x="123" y="154"/>
                    <a:pt x="123" y="154"/>
                    <a:pt x="123" y="154"/>
                  </a:cubicBezTo>
                  <a:cubicBezTo>
                    <a:pt x="122" y="155"/>
                    <a:pt x="122" y="155"/>
                    <a:pt x="122" y="155"/>
                  </a:cubicBezTo>
                  <a:close/>
                  <a:moveTo>
                    <a:pt x="122" y="153"/>
                  </a:moveTo>
                  <a:cubicBezTo>
                    <a:pt x="122" y="154"/>
                    <a:pt x="122" y="154"/>
                    <a:pt x="122" y="154"/>
                  </a:cubicBezTo>
                  <a:cubicBezTo>
                    <a:pt x="123" y="154"/>
                    <a:pt x="123" y="154"/>
                    <a:pt x="123" y="154"/>
                  </a:cubicBezTo>
                  <a:cubicBezTo>
                    <a:pt x="123" y="153"/>
                    <a:pt x="123" y="153"/>
                    <a:pt x="123" y="153"/>
                  </a:cubicBezTo>
                  <a:cubicBezTo>
                    <a:pt x="122" y="153"/>
                    <a:pt x="122" y="153"/>
                    <a:pt x="122" y="153"/>
                  </a:cubicBezTo>
                  <a:close/>
                  <a:moveTo>
                    <a:pt x="122" y="154"/>
                  </a:moveTo>
                  <a:cubicBezTo>
                    <a:pt x="121" y="154"/>
                    <a:pt x="121" y="154"/>
                    <a:pt x="121" y="154"/>
                  </a:cubicBezTo>
                  <a:cubicBezTo>
                    <a:pt x="121" y="153"/>
                    <a:pt x="121" y="153"/>
                    <a:pt x="121" y="153"/>
                  </a:cubicBezTo>
                  <a:cubicBezTo>
                    <a:pt x="122" y="153"/>
                    <a:pt x="122" y="153"/>
                    <a:pt x="122" y="153"/>
                  </a:cubicBezTo>
                  <a:cubicBezTo>
                    <a:pt x="122" y="154"/>
                    <a:pt x="122" y="154"/>
                    <a:pt x="122" y="154"/>
                  </a:cubicBezTo>
                  <a:cubicBezTo>
                    <a:pt x="122" y="154"/>
                    <a:pt x="122" y="154"/>
                    <a:pt x="122" y="154"/>
                  </a:cubicBezTo>
                  <a:close/>
                  <a:moveTo>
                    <a:pt x="119" y="151"/>
                  </a:moveTo>
                  <a:cubicBezTo>
                    <a:pt x="119" y="151"/>
                    <a:pt x="119" y="151"/>
                    <a:pt x="119" y="151"/>
                  </a:cubicBezTo>
                  <a:cubicBezTo>
                    <a:pt x="119" y="150"/>
                    <a:pt x="119" y="150"/>
                    <a:pt x="119" y="150"/>
                  </a:cubicBezTo>
                  <a:cubicBezTo>
                    <a:pt x="119" y="149"/>
                    <a:pt x="119" y="149"/>
                    <a:pt x="119" y="149"/>
                  </a:cubicBezTo>
                  <a:cubicBezTo>
                    <a:pt x="119" y="149"/>
                    <a:pt x="119" y="149"/>
                    <a:pt x="119" y="149"/>
                  </a:cubicBezTo>
                  <a:cubicBezTo>
                    <a:pt x="120" y="148"/>
                    <a:pt x="120" y="148"/>
                    <a:pt x="120" y="148"/>
                  </a:cubicBezTo>
                  <a:cubicBezTo>
                    <a:pt x="120" y="148"/>
                    <a:pt x="120" y="148"/>
                    <a:pt x="120" y="148"/>
                  </a:cubicBezTo>
                  <a:cubicBezTo>
                    <a:pt x="121" y="148"/>
                    <a:pt x="121" y="148"/>
                    <a:pt x="121" y="148"/>
                  </a:cubicBezTo>
                  <a:cubicBezTo>
                    <a:pt x="121" y="149"/>
                    <a:pt x="121" y="149"/>
                    <a:pt x="121" y="149"/>
                  </a:cubicBezTo>
                  <a:cubicBezTo>
                    <a:pt x="121" y="150"/>
                    <a:pt x="121" y="150"/>
                    <a:pt x="121" y="150"/>
                  </a:cubicBezTo>
                  <a:cubicBezTo>
                    <a:pt x="120" y="150"/>
                    <a:pt x="120" y="150"/>
                    <a:pt x="120" y="150"/>
                  </a:cubicBezTo>
                  <a:cubicBezTo>
                    <a:pt x="120" y="151"/>
                    <a:pt x="120" y="151"/>
                    <a:pt x="120" y="151"/>
                  </a:cubicBezTo>
                  <a:cubicBezTo>
                    <a:pt x="119" y="151"/>
                    <a:pt x="119" y="151"/>
                    <a:pt x="119" y="151"/>
                  </a:cubicBezTo>
                  <a:cubicBezTo>
                    <a:pt x="119" y="151"/>
                    <a:pt x="119" y="151"/>
                    <a:pt x="119" y="151"/>
                  </a:cubicBezTo>
                  <a:close/>
                  <a:moveTo>
                    <a:pt x="136" y="153"/>
                  </a:moveTo>
                  <a:cubicBezTo>
                    <a:pt x="138" y="152"/>
                    <a:pt x="138" y="152"/>
                    <a:pt x="138" y="152"/>
                  </a:cubicBezTo>
                  <a:cubicBezTo>
                    <a:pt x="138" y="152"/>
                    <a:pt x="138" y="152"/>
                    <a:pt x="138" y="152"/>
                  </a:cubicBezTo>
                  <a:cubicBezTo>
                    <a:pt x="137" y="150"/>
                    <a:pt x="137" y="150"/>
                    <a:pt x="137" y="150"/>
                  </a:cubicBezTo>
                  <a:cubicBezTo>
                    <a:pt x="136" y="151"/>
                    <a:pt x="136" y="151"/>
                    <a:pt x="136" y="151"/>
                  </a:cubicBezTo>
                  <a:cubicBezTo>
                    <a:pt x="136" y="151"/>
                    <a:pt x="136" y="151"/>
                    <a:pt x="136" y="151"/>
                  </a:cubicBezTo>
                  <a:cubicBezTo>
                    <a:pt x="136" y="152"/>
                    <a:pt x="136" y="152"/>
                    <a:pt x="136" y="152"/>
                  </a:cubicBezTo>
                  <a:cubicBezTo>
                    <a:pt x="136" y="153"/>
                    <a:pt x="136" y="153"/>
                    <a:pt x="136" y="153"/>
                  </a:cubicBezTo>
                  <a:cubicBezTo>
                    <a:pt x="136" y="153"/>
                    <a:pt x="136" y="153"/>
                    <a:pt x="136" y="153"/>
                  </a:cubicBezTo>
                  <a:close/>
                  <a:moveTo>
                    <a:pt x="136" y="154"/>
                  </a:moveTo>
                  <a:cubicBezTo>
                    <a:pt x="136" y="155"/>
                    <a:pt x="136" y="155"/>
                    <a:pt x="136" y="155"/>
                  </a:cubicBezTo>
                  <a:cubicBezTo>
                    <a:pt x="137" y="155"/>
                    <a:pt x="137" y="155"/>
                    <a:pt x="137" y="155"/>
                  </a:cubicBezTo>
                  <a:cubicBezTo>
                    <a:pt x="138" y="155"/>
                    <a:pt x="138" y="155"/>
                    <a:pt x="138" y="155"/>
                  </a:cubicBezTo>
                  <a:cubicBezTo>
                    <a:pt x="138" y="154"/>
                    <a:pt x="138" y="154"/>
                    <a:pt x="138" y="154"/>
                  </a:cubicBezTo>
                  <a:cubicBezTo>
                    <a:pt x="137" y="154"/>
                    <a:pt x="137" y="154"/>
                    <a:pt x="137" y="154"/>
                  </a:cubicBezTo>
                  <a:cubicBezTo>
                    <a:pt x="136" y="154"/>
                    <a:pt x="136" y="154"/>
                    <a:pt x="136" y="154"/>
                  </a:cubicBezTo>
                  <a:cubicBezTo>
                    <a:pt x="136" y="154"/>
                    <a:pt x="136" y="154"/>
                    <a:pt x="136" y="154"/>
                  </a:cubicBezTo>
                  <a:close/>
                  <a:moveTo>
                    <a:pt x="136" y="156"/>
                  </a:moveTo>
                  <a:cubicBezTo>
                    <a:pt x="136" y="156"/>
                    <a:pt x="136" y="156"/>
                    <a:pt x="136" y="156"/>
                  </a:cubicBezTo>
                  <a:cubicBezTo>
                    <a:pt x="137" y="155"/>
                    <a:pt x="137" y="155"/>
                    <a:pt x="137" y="155"/>
                  </a:cubicBezTo>
                  <a:cubicBezTo>
                    <a:pt x="136" y="156"/>
                    <a:pt x="136" y="156"/>
                    <a:pt x="136" y="156"/>
                  </a:cubicBezTo>
                  <a:close/>
                  <a:moveTo>
                    <a:pt x="132" y="169"/>
                  </a:moveTo>
                  <a:cubicBezTo>
                    <a:pt x="132" y="168"/>
                    <a:pt x="132" y="168"/>
                    <a:pt x="132" y="168"/>
                  </a:cubicBezTo>
                  <a:cubicBezTo>
                    <a:pt x="132" y="169"/>
                    <a:pt x="132" y="169"/>
                    <a:pt x="132" y="169"/>
                  </a:cubicBezTo>
                  <a:cubicBezTo>
                    <a:pt x="132" y="169"/>
                    <a:pt x="132" y="169"/>
                    <a:pt x="132" y="169"/>
                  </a:cubicBezTo>
                  <a:close/>
                  <a:moveTo>
                    <a:pt x="127" y="174"/>
                  </a:moveTo>
                  <a:cubicBezTo>
                    <a:pt x="126" y="173"/>
                    <a:pt x="126" y="173"/>
                    <a:pt x="126" y="173"/>
                  </a:cubicBezTo>
                  <a:cubicBezTo>
                    <a:pt x="127" y="172"/>
                    <a:pt x="127" y="172"/>
                    <a:pt x="127" y="172"/>
                  </a:cubicBezTo>
                  <a:cubicBezTo>
                    <a:pt x="127" y="172"/>
                    <a:pt x="127" y="172"/>
                    <a:pt x="127" y="172"/>
                  </a:cubicBezTo>
                  <a:cubicBezTo>
                    <a:pt x="127" y="172"/>
                    <a:pt x="127" y="172"/>
                    <a:pt x="127" y="172"/>
                  </a:cubicBezTo>
                  <a:cubicBezTo>
                    <a:pt x="127" y="172"/>
                    <a:pt x="127" y="172"/>
                    <a:pt x="127" y="172"/>
                  </a:cubicBezTo>
                  <a:cubicBezTo>
                    <a:pt x="127" y="172"/>
                    <a:pt x="127" y="172"/>
                    <a:pt x="127" y="172"/>
                  </a:cubicBezTo>
                  <a:cubicBezTo>
                    <a:pt x="127" y="174"/>
                    <a:pt x="127" y="174"/>
                    <a:pt x="127" y="174"/>
                  </a:cubicBezTo>
                  <a:close/>
                  <a:moveTo>
                    <a:pt x="121" y="173"/>
                  </a:moveTo>
                  <a:cubicBezTo>
                    <a:pt x="121" y="172"/>
                    <a:pt x="121" y="172"/>
                    <a:pt x="121" y="172"/>
                  </a:cubicBezTo>
                  <a:cubicBezTo>
                    <a:pt x="121" y="172"/>
                    <a:pt x="121" y="172"/>
                    <a:pt x="121" y="172"/>
                  </a:cubicBezTo>
                  <a:cubicBezTo>
                    <a:pt x="120" y="172"/>
                    <a:pt x="120" y="172"/>
                    <a:pt x="120" y="172"/>
                  </a:cubicBezTo>
                  <a:cubicBezTo>
                    <a:pt x="120" y="171"/>
                    <a:pt x="120" y="171"/>
                    <a:pt x="120" y="171"/>
                  </a:cubicBezTo>
                  <a:cubicBezTo>
                    <a:pt x="120" y="170"/>
                    <a:pt x="120" y="170"/>
                    <a:pt x="120" y="170"/>
                  </a:cubicBezTo>
                  <a:cubicBezTo>
                    <a:pt x="120" y="170"/>
                    <a:pt x="120" y="170"/>
                    <a:pt x="120" y="170"/>
                  </a:cubicBezTo>
                  <a:cubicBezTo>
                    <a:pt x="120" y="168"/>
                    <a:pt x="120" y="168"/>
                    <a:pt x="120" y="168"/>
                  </a:cubicBezTo>
                  <a:cubicBezTo>
                    <a:pt x="120" y="167"/>
                    <a:pt x="120" y="167"/>
                    <a:pt x="120" y="167"/>
                  </a:cubicBezTo>
                  <a:cubicBezTo>
                    <a:pt x="120" y="167"/>
                    <a:pt x="120" y="167"/>
                    <a:pt x="120" y="167"/>
                  </a:cubicBezTo>
                  <a:cubicBezTo>
                    <a:pt x="119" y="165"/>
                    <a:pt x="119" y="165"/>
                    <a:pt x="119" y="165"/>
                  </a:cubicBezTo>
                  <a:cubicBezTo>
                    <a:pt x="120" y="165"/>
                    <a:pt x="120" y="165"/>
                    <a:pt x="120" y="165"/>
                  </a:cubicBezTo>
                  <a:cubicBezTo>
                    <a:pt x="121" y="165"/>
                    <a:pt x="121" y="165"/>
                    <a:pt x="121" y="165"/>
                  </a:cubicBezTo>
                  <a:cubicBezTo>
                    <a:pt x="122" y="165"/>
                    <a:pt x="122" y="165"/>
                    <a:pt x="122" y="165"/>
                  </a:cubicBezTo>
                  <a:cubicBezTo>
                    <a:pt x="121" y="165"/>
                    <a:pt x="121" y="165"/>
                    <a:pt x="121" y="165"/>
                  </a:cubicBezTo>
                  <a:cubicBezTo>
                    <a:pt x="121" y="164"/>
                    <a:pt x="121" y="164"/>
                    <a:pt x="121" y="164"/>
                  </a:cubicBezTo>
                  <a:cubicBezTo>
                    <a:pt x="120" y="164"/>
                    <a:pt x="120" y="164"/>
                    <a:pt x="120" y="164"/>
                  </a:cubicBezTo>
                  <a:cubicBezTo>
                    <a:pt x="121" y="163"/>
                    <a:pt x="121" y="163"/>
                    <a:pt x="121" y="163"/>
                  </a:cubicBezTo>
                  <a:cubicBezTo>
                    <a:pt x="120" y="161"/>
                    <a:pt x="120" y="161"/>
                    <a:pt x="120" y="161"/>
                  </a:cubicBezTo>
                  <a:cubicBezTo>
                    <a:pt x="120" y="160"/>
                    <a:pt x="120" y="160"/>
                    <a:pt x="120" y="160"/>
                  </a:cubicBezTo>
                  <a:cubicBezTo>
                    <a:pt x="120" y="159"/>
                    <a:pt x="120" y="159"/>
                    <a:pt x="120" y="159"/>
                  </a:cubicBezTo>
                  <a:cubicBezTo>
                    <a:pt x="120" y="157"/>
                    <a:pt x="120" y="157"/>
                    <a:pt x="120" y="157"/>
                  </a:cubicBezTo>
                  <a:cubicBezTo>
                    <a:pt x="120" y="156"/>
                    <a:pt x="120" y="156"/>
                    <a:pt x="120" y="156"/>
                  </a:cubicBezTo>
                  <a:cubicBezTo>
                    <a:pt x="120" y="156"/>
                    <a:pt x="120" y="156"/>
                    <a:pt x="120" y="156"/>
                  </a:cubicBezTo>
                  <a:cubicBezTo>
                    <a:pt x="121" y="155"/>
                    <a:pt x="121" y="155"/>
                    <a:pt x="121" y="155"/>
                  </a:cubicBezTo>
                  <a:cubicBezTo>
                    <a:pt x="121" y="155"/>
                    <a:pt x="121" y="155"/>
                    <a:pt x="121" y="155"/>
                  </a:cubicBezTo>
                  <a:cubicBezTo>
                    <a:pt x="122" y="155"/>
                    <a:pt x="122" y="155"/>
                    <a:pt x="122" y="155"/>
                  </a:cubicBezTo>
                  <a:cubicBezTo>
                    <a:pt x="123" y="156"/>
                    <a:pt x="123" y="156"/>
                    <a:pt x="123" y="156"/>
                  </a:cubicBezTo>
                  <a:cubicBezTo>
                    <a:pt x="123" y="156"/>
                    <a:pt x="123" y="156"/>
                    <a:pt x="123" y="156"/>
                  </a:cubicBezTo>
                  <a:cubicBezTo>
                    <a:pt x="123" y="156"/>
                    <a:pt x="123" y="156"/>
                    <a:pt x="123" y="156"/>
                  </a:cubicBezTo>
                  <a:cubicBezTo>
                    <a:pt x="124" y="155"/>
                    <a:pt x="124" y="155"/>
                    <a:pt x="124" y="155"/>
                  </a:cubicBezTo>
                  <a:cubicBezTo>
                    <a:pt x="124" y="156"/>
                    <a:pt x="124" y="156"/>
                    <a:pt x="124" y="156"/>
                  </a:cubicBezTo>
                  <a:cubicBezTo>
                    <a:pt x="125" y="157"/>
                    <a:pt x="125" y="157"/>
                    <a:pt x="125" y="157"/>
                  </a:cubicBezTo>
                  <a:cubicBezTo>
                    <a:pt x="126" y="158"/>
                    <a:pt x="126" y="158"/>
                    <a:pt x="126" y="158"/>
                  </a:cubicBezTo>
                  <a:cubicBezTo>
                    <a:pt x="127" y="159"/>
                    <a:pt x="127" y="159"/>
                    <a:pt x="127" y="159"/>
                  </a:cubicBezTo>
                  <a:cubicBezTo>
                    <a:pt x="128" y="158"/>
                    <a:pt x="128" y="158"/>
                    <a:pt x="128" y="158"/>
                  </a:cubicBezTo>
                  <a:cubicBezTo>
                    <a:pt x="129" y="158"/>
                    <a:pt x="129" y="158"/>
                    <a:pt x="129" y="158"/>
                  </a:cubicBezTo>
                  <a:cubicBezTo>
                    <a:pt x="129" y="159"/>
                    <a:pt x="129" y="159"/>
                    <a:pt x="129" y="159"/>
                  </a:cubicBezTo>
                  <a:cubicBezTo>
                    <a:pt x="129" y="158"/>
                    <a:pt x="129" y="158"/>
                    <a:pt x="129" y="158"/>
                  </a:cubicBezTo>
                  <a:cubicBezTo>
                    <a:pt x="130" y="158"/>
                    <a:pt x="130" y="158"/>
                    <a:pt x="130" y="158"/>
                  </a:cubicBezTo>
                  <a:cubicBezTo>
                    <a:pt x="133" y="158"/>
                    <a:pt x="133" y="158"/>
                    <a:pt x="133" y="158"/>
                  </a:cubicBezTo>
                  <a:cubicBezTo>
                    <a:pt x="133" y="158"/>
                    <a:pt x="133" y="158"/>
                    <a:pt x="133" y="158"/>
                  </a:cubicBezTo>
                  <a:cubicBezTo>
                    <a:pt x="134" y="157"/>
                    <a:pt x="134" y="157"/>
                    <a:pt x="134" y="157"/>
                  </a:cubicBezTo>
                  <a:cubicBezTo>
                    <a:pt x="134" y="157"/>
                    <a:pt x="134" y="157"/>
                    <a:pt x="134" y="157"/>
                  </a:cubicBezTo>
                  <a:cubicBezTo>
                    <a:pt x="134" y="157"/>
                    <a:pt x="134" y="157"/>
                    <a:pt x="134" y="157"/>
                  </a:cubicBezTo>
                  <a:cubicBezTo>
                    <a:pt x="135" y="157"/>
                    <a:pt x="135" y="157"/>
                    <a:pt x="135" y="157"/>
                  </a:cubicBezTo>
                  <a:cubicBezTo>
                    <a:pt x="135" y="157"/>
                    <a:pt x="135" y="157"/>
                    <a:pt x="135" y="157"/>
                  </a:cubicBezTo>
                  <a:cubicBezTo>
                    <a:pt x="136" y="157"/>
                    <a:pt x="136" y="157"/>
                    <a:pt x="136" y="157"/>
                  </a:cubicBezTo>
                  <a:cubicBezTo>
                    <a:pt x="136" y="158"/>
                    <a:pt x="136" y="158"/>
                    <a:pt x="136" y="158"/>
                  </a:cubicBezTo>
                  <a:cubicBezTo>
                    <a:pt x="136" y="160"/>
                    <a:pt x="136" y="160"/>
                    <a:pt x="136" y="160"/>
                  </a:cubicBezTo>
                  <a:cubicBezTo>
                    <a:pt x="135" y="161"/>
                    <a:pt x="135" y="161"/>
                    <a:pt x="135" y="161"/>
                  </a:cubicBezTo>
                  <a:cubicBezTo>
                    <a:pt x="135" y="163"/>
                    <a:pt x="135" y="163"/>
                    <a:pt x="135" y="163"/>
                  </a:cubicBezTo>
                  <a:cubicBezTo>
                    <a:pt x="134" y="163"/>
                    <a:pt x="134" y="163"/>
                    <a:pt x="134" y="163"/>
                  </a:cubicBezTo>
                  <a:cubicBezTo>
                    <a:pt x="134" y="164"/>
                    <a:pt x="134" y="164"/>
                    <a:pt x="134" y="164"/>
                  </a:cubicBezTo>
                  <a:cubicBezTo>
                    <a:pt x="134" y="165"/>
                    <a:pt x="134" y="165"/>
                    <a:pt x="134" y="165"/>
                  </a:cubicBezTo>
                  <a:cubicBezTo>
                    <a:pt x="134" y="165"/>
                    <a:pt x="134" y="165"/>
                    <a:pt x="134" y="165"/>
                  </a:cubicBezTo>
                  <a:cubicBezTo>
                    <a:pt x="134" y="166"/>
                    <a:pt x="134" y="166"/>
                    <a:pt x="134" y="166"/>
                  </a:cubicBezTo>
                  <a:cubicBezTo>
                    <a:pt x="134" y="166"/>
                    <a:pt x="134" y="166"/>
                    <a:pt x="134" y="166"/>
                  </a:cubicBezTo>
                  <a:cubicBezTo>
                    <a:pt x="133" y="165"/>
                    <a:pt x="133" y="165"/>
                    <a:pt x="133" y="165"/>
                  </a:cubicBezTo>
                  <a:cubicBezTo>
                    <a:pt x="133" y="165"/>
                    <a:pt x="133" y="165"/>
                    <a:pt x="133" y="165"/>
                  </a:cubicBezTo>
                  <a:cubicBezTo>
                    <a:pt x="132" y="166"/>
                    <a:pt x="132" y="166"/>
                    <a:pt x="132" y="166"/>
                  </a:cubicBezTo>
                  <a:cubicBezTo>
                    <a:pt x="132" y="167"/>
                    <a:pt x="132" y="167"/>
                    <a:pt x="132" y="167"/>
                  </a:cubicBezTo>
                  <a:cubicBezTo>
                    <a:pt x="132" y="168"/>
                    <a:pt x="132" y="168"/>
                    <a:pt x="132" y="168"/>
                  </a:cubicBezTo>
                  <a:cubicBezTo>
                    <a:pt x="131" y="168"/>
                    <a:pt x="131" y="168"/>
                    <a:pt x="131" y="168"/>
                  </a:cubicBezTo>
                  <a:cubicBezTo>
                    <a:pt x="131" y="169"/>
                    <a:pt x="131" y="169"/>
                    <a:pt x="131" y="169"/>
                  </a:cubicBezTo>
                  <a:cubicBezTo>
                    <a:pt x="130" y="169"/>
                    <a:pt x="130" y="169"/>
                    <a:pt x="130" y="169"/>
                  </a:cubicBezTo>
                  <a:cubicBezTo>
                    <a:pt x="131" y="170"/>
                    <a:pt x="131" y="170"/>
                    <a:pt x="131" y="170"/>
                  </a:cubicBezTo>
                  <a:cubicBezTo>
                    <a:pt x="131" y="170"/>
                    <a:pt x="131" y="170"/>
                    <a:pt x="131" y="170"/>
                  </a:cubicBezTo>
                  <a:cubicBezTo>
                    <a:pt x="130" y="172"/>
                    <a:pt x="130" y="172"/>
                    <a:pt x="130" y="172"/>
                  </a:cubicBezTo>
                  <a:cubicBezTo>
                    <a:pt x="130" y="172"/>
                    <a:pt x="130" y="172"/>
                    <a:pt x="130" y="172"/>
                  </a:cubicBezTo>
                  <a:cubicBezTo>
                    <a:pt x="129" y="172"/>
                    <a:pt x="129" y="172"/>
                    <a:pt x="129" y="172"/>
                  </a:cubicBezTo>
                  <a:cubicBezTo>
                    <a:pt x="129" y="171"/>
                    <a:pt x="129" y="171"/>
                    <a:pt x="129" y="171"/>
                  </a:cubicBezTo>
                  <a:cubicBezTo>
                    <a:pt x="130" y="171"/>
                    <a:pt x="130" y="171"/>
                    <a:pt x="130" y="171"/>
                  </a:cubicBezTo>
                  <a:cubicBezTo>
                    <a:pt x="130" y="170"/>
                    <a:pt x="130" y="170"/>
                    <a:pt x="130" y="170"/>
                  </a:cubicBezTo>
                  <a:cubicBezTo>
                    <a:pt x="130" y="170"/>
                    <a:pt x="130" y="170"/>
                    <a:pt x="130" y="170"/>
                  </a:cubicBezTo>
                  <a:cubicBezTo>
                    <a:pt x="129" y="170"/>
                    <a:pt x="129" y="170"/>
                    <a:pt x="129" y="170"/>
                  </a:cubicBezTo>
                  <a:cubicBezTo>
                    <a:pt x="128" y="171"/>
                    <a:pt x="128" y="171"/>
                    <a:pt x="128" y="171"/>
                  </a:cubicBezTo>
                  <a:cubicBezTo>
                    <a:pt x="128" y="171"/>
                    <a:pt x="128" y="171"/>
                    <a:pt x="128" y="171"/>
                  </a:cubicBezTo>
                  <a:cubicBezTo>
                    <a:pt x="128" y="170"/>
                    <a:pt x="128" y="170"/>
                    <a:pt x="128" y="170"/>
                  </a:cubicBezTo>
                  <a:cubicBezTo>
                    <a:pt x="127" y="171"/>
                    <a:pt x="127" y="171"/>
                    <a:pt x="127" y="171"/>
                  </a:cubicBezTo>
                  <a:cubicBezTo>
                    <a:pt x="127" y="171"/>
                    <a:pt x="127" y="171"/>
                    <a:pt x="127" y="171"/>
                  </a:cubicBezTo>
                  <a:cubicBezTo>
                    <a:pt x="126" y="172"/>
                    <a:pt x="126" y="172"/>
                    <a:pt x="126" y="172"/>
                  </a:cubicBezTo>
                  <a:cubicBezTo>
                    <a:pt x="126" y="171"/>
                    <a:pt x="126" y="171"/>
                    <a:pt x="126" y="171"/>
                  </a:cubicBezTo>
                  <a:cubicBezTo>
                    <a:pt x="125" y="172"/>
                    <a:pt x="125" y="172"/>
                    <a:pt x="125" y="172"/>
                  </a:cubicBezTo>
                  <a:cubicBezTo>
                    <a:pt x="125" y="173"/>
                    <a:pt x="125" y="173"/>
                    <a:pt x="125" y="173"/>
                  </a:cubicBezTo>
                  <a:cubicBezTo>
                    <a:pt x="124" y="174"/>
                    <a:pt x="124" y="174"/>
                    <a:pt x="124" y="174"/>
                  </a:cubicBezTo>
                  <a:cubicBezTo>
                    <a:pt x="124" y="174"/>
                    <a:pt x="124" y="174"/>
                    <a:pt x="124" y="174"/>
                  </a:cubicBezTo>
                  <a:cubicBezTo>
                    <a:pt x="123" y="174"/>
                    <a:pt x="123" y="174"/>
                    <a:pt x="123" y="174"/>
                  </a:cubicBezTo>
                  <a:cubicBezTo>
                    <a:pt x="123" y="173"/>
                    <a:pt x="123" y="173"/>
                    <a:pt x="123" y="173"/>
                  </a:cubicBezTo>
                  <a:cubicBezTo>
                    <a:pt x="123" y="174"/>
                    <a:pt x="123" y="174"/>
                    <a:pt x="123" y="174"/>
                  </a:cubicBezTo>
                  <a:cubicBezTo>
                    <a:pt x="122" y="173"/>
                    <a:pt x="122" y="173"/>
                    <a:pt x="122" y="173"/>
                  </a:cubicBezTo>
                  <a:cubicBezTo>
                    <a:pt x="121" y="173"/>
                    <a:pt x="121" y="173"/>
                    <a:pt x="121" y="173"/>
                  </a:cubicBezTo>
                  <a:cubicBezTo>
                    <a:pt x="121" y="173"/>
                    <a:pt x="121" y="173"/>
                    <a:pt x="121" y="173"/>
                  </a:cubicBezTo>
                  <a:close/>
                  <a:moveTo>
                    <a:pt x="2" y="110"/>
                  </a:moveTo>
                  <a:cubicBezTo>
                    <a:pt x="3" y="111"/>
                    <a:pt x="3" y="111"/>
                    <a:pt x="3" y="111"/>
                  </a:cubicBezTo>
                  <a:cubicBezTo>
                    <a:pt x="4" y="111"/>
                    <a:pt x="4" y="111"/>
                    <a:pt x="4" y="111"/>
                  </a:cubicBezTo>
                  <a:cubicBezTo>
                    <a:pt x="6" y="113"/>
                    <a:pt x="6" y="113"/>
                    <a:pt x="6" y="113"/>
                  </a:cubicBezTo>
                  <a:cubicBezTo>
                    <a:pt x="6" y="113"/>
                    <a:pt x="6" y="113"/>
                    <a:pt x="6" y="113"/>
                  </a:cubicBezTo>
                  <a:cubicBezTo>
                    <a:pt x="6" y="114"/>
                    <a:pt x="6" y="114"/>
                    <a:pt x="6" y="114"/>
                  </a:cubicBezTo>
                  <a:cubicBezTo>
                    <a:pt x="7" y="114"/>
                    <a:pt x="7" y="114"/>
                    <a:pt x="7" y="114"/>
                  </a:cubicBezTo>
                  <a:cubicBezTo>
                    <a:pt x="7" y="114"/>
                    <a:pt x="7" y="114"/>
                    <a:pt x="7" y="114"/>
                  </a:cubicBezTo>
                  <a:cubicBezTo>
                    <a:pt x="9" y="114"/>
                    <a:pt x="9" y="114"/>
                    <a:pt x="9" y="114"/>
                  </a:cubicBezTo>
                  <a:cubicBezTo>
                    <a:pt x="9" y="114"/>
                    <a:pt x="9" y="114"/>
                    <a:pt x="9" y="114"/>
                  </a:cubicBezTo>
                  <a:cubicBezTo>
                    <a:pt x="9" y="115"/>
                    <a:pt x="9" y="115"/>
                    <a:pt x="9" y="115"/>
                  </a:cubicBezTo>
                  <a:cubicBezTo>
                    <a:pt x="10" y="115"/>
                    <a:pt x="10" y="115"/>
                    <a:pt x="10" y="115"/>
                  </a:cubicBezTo>
                  <a:cubicBezTo>
                    <a:pt x="11" y="115"/>
                    <a:pt x="11" y="115"/>
                    <a:pt x="11" y="115"/>
                  </a:cubicBezTo>
                  <a:cubicBezTo>
                    <a:pt x="12" y="115"/>
                    <a:pt x="12" y="115"/>
                    <a:pt x="12" y="115"/>
                  </a:cubicBezTo>
                  <a:cubicBezTo>
                    <a:pt x="12" y="115"/>
                    <a:pt x="12" y="115"/>
                    <a:pt x="12" y="115"/>
                  </a:cubicBezTo>
                  <a:cubicBezTo>
                    <a:pt x="13" y="115"/>
                    <a:pt x="13" y="115"/>
                    <a:pt x="13" y="115"/>
                  </a:cubicBezTo>
                  <a:cubicBezTo>
                    <a:pt x="14" y="115"/>
                    <a:pt x="14" y="115"/>
                    <a:pt x="14" y="115"/>
                  </a:cubicBezTo>
                  <a:cubicBezTo>
                    <a:pt x="15" y="115"/>
                    <a:pt x="15" y="115"/>
                    <a:pt x="15" y="115"/>
                  </a:cubicBezTo>
                  <a:cubicBezTo>
                    <a:pt x="15" y="114"/>
                    <a:pt x="15" y="114"/>
                    <a:pt x="15" y="114"/>
                  </a:cubicBezTo>
                  <a:cubicBezTo>
                    <a:pt x="16" y="114"/>
                    <a:pt x="16" y="114"/>
                    <a:pt x="16" y="114"/>
                  </a:cubicBezTo>
                  <a:cubicBezTo>
                    <a:pt x="16" y="113"/>
                    <a:pt x="16" y="113"/>
                    <a:pt x="16" y="113"/>
                  </a:cubicBezTo>
                  <a:cubicBezTo>
                    <a:pt x="18" y="113"/>
                    <a:pt x="18" y="113"/>
                    <a:pt x="18" y="113"/>
                  </a:cubicBezTo>
                  <a:cubicBezTo>
                    <a:pt x="18" y="113"/>
                    <a:pt x="18" y="113"/>
                    <a:pt x="18" y="113"/>
                  </a:cubicBezTo>
                  <a:cubicBezTo>
                    <a:pt x="19" y="112"/>
                    <a:pt x="19" y="112"/>
                    <a:pt x="19" y="112"/>
                  </a:cubicBezTo>
                  <a:cubicBezTo>
                    <a:pt x="19" y="112"/>
                    <a:pt x="19" y="112"/>
                    <a:pt x="19" y="112"/>
                  </a:cubicBezTo>
                  <a:cubicBezTo>
                    <a:pt x="20" y="113"/>
                    <a:pt x="20" y="113"/>
                    <a:pt x="20" y="113"/>
                  </a:cubicBezTo>
                  <a:cubicBezTo>
                    <a:pt x="21" y="112"/>
                    <a:pt x="21" y="112"/>
                    <a:pt x="21" y="112"/>
                  </a:cubicBezTo>
                  <a:cubicBezTo>
                    <a:pt x="21" y="112"/>
                    <a:pt x="21" y="112"/>
                    <a:pt x="21" y="112"/>
                  </a:cubicBezTo>
                  <a:cubicBezTo>
                    <a:pt x="21" y="112"/>
                    <a:pt x="21" y="112"/>
                    <a:pt x="21" y="112"/>
                  </a:cubicBezTo>
                  <a:cubicBezTo>
                    <a:pt x="22" y="111"/>
                    <a:pt x="22" y="111"/>
                    <a:pt x="22" y="111"/>
                  </a:cubicBezTo>
                  <a:cubicBezTo>
                    <a:pt x="24" y="109"/>
                    <a:pt x="24" y="109"/>
                    <a:pt x="24" y="109"/>
                  </a:cubicBezTo>
                  <a:cubicBezTo>
                    <a:pt x="25" y="110"/>
                    <a:pt x="25" y="110"/>
                    <a:pt x="25" y="110"/>
                  </a:cubicBezTo>
                  <a:cubicBezTo>
                    <a:pt x="26" y="110"/>
                    <a:pt x="26" y="110"/>
                    <a:pt x="26" y="110"/>
                  </a:cubicBezTo>
                  <a:cubicBezTo>
                    <a:pt x="26" y="109"/>
                    <a:pt x="26" y="109"/>
                    <a:pt x="26" y="109"/>
                  </a:cubicBezTo>
                  <a:cubicBezTo>
                    <a:pt x="29" y="109"/>
                    <a:pt x="29" y="109"/>
                    <a:pt x="29" y="109"/>
                  </a:cubicBezTo>
                  <a:cubicBezTo>
                    <a:pt x="29" y="109"/>
                    <a:pt x="29" y="109"/>
                    <a:pt x="29" y="109"/>
                  </a:cubicBezTo>
                  <a:cubicBezTo>
                    <a:pt x="31" y="109"/>
                    <a:pt x="31" y="109"/>
                    <a:pt x="31" y="109"/>
                  </a:cubicBezTo>
                  <a:cubicBezTo>
                    <a:pt x="31" y="109"/>
                    <a:pt x="31" y="109"/>
                    <a:pt x="31" y="109"/>
                  </a:cubicBezTo>
                  <a:cubicBezTo>
                    <a:pt x="32" y="109"/>
                    <a:pt x="32" y="109"/>
                    <a:pt x="32" y="109"/>
                  </a:cubicBezTo>
                  <a:cubicBezTo>
                    <a:pt x="33" y="109"/>
                    <a:pt x="33" y="109"/>
                    <a:pt x="33" y="109"/>
                  </a:cubicBezTo>
                  <a:cubicBezTo>
                    <a:pt x="33" y="110"/>
                    <a:pt x="33" y="110"/>
                    <a:pt x="33" y="110"/>
                  </a:cubicBezTo>
                  <a:cubicBezTo>
                    <a:pt x="34" y="110"/>
                    <a:pt x="34" y="110"/>
                    <a:pt x="34" y="110"/>
                  </a:cubicBezTo>
                  <a:cubicBezTo>
                    <a:pt x="34" y="110"/>
                    <a:pt x="34" y="110"/>
                    <a:pt x="34" y="110"/>
                  </a:cubicBezTo>
                  <a:cubicBezTo>
                    <a:pt x="35" y="110"/>
                    <a:pt x="35" y="110"/>
                    <a:pt x="35" y="110"/>
                  </a:cubicBezTo>
                  <a:cubicBezTo>
                    <a:pt x="35" y="110"/>
                    <a:pt x="35" y="110"/>
                    <a:pt x="35" y="110"/>
                  </a:cubicBezTo>
                  <a:cubicBezTo>
                    <a:pt x="37" y="110"/>
                    <a:pt x="37" y="110"/>
                    <a:pt x="37" y="110"/>
                  </a:cubicBezTo>
                  <a:cubicBezTo>
                    <a:pt x="37" y="110"/>
                    <a:pt x="37" y="110"/>
                    <a:pt x="37" y="110"/>
                  </a:cubicBezTo>
                  <a:cubicBezTo>
                    <a:pt x="37" y="110"/>
                    <a:pt x="37" y="110"/>
                    <a:pt x="37" y="110"/>
                  </a:cubicBezTo>
                  <a:cubicBezTo>
                    <a:pt x="38" y="110"/>
                    <a:pt x="38" y="110"/>
                    <a:pt x="38" y="110"/>
                  </a:cubicBezTo>
                  <a:cubicBezTo>
                    <a:pt x="39" y="110"/>
                    <a:pt x="39" y="110"/>
                    <a:pt x="39" y="110"/>
                  </a:cubicBezTo>
                  <a:cubicBezTo>
                    <a:pt x="40" y="109"/>
                    <a:pt x="40" y="109"/>
                    <a:pt x="40" y="109"/>
                  </a:cubicBezTo>
                  <a:cubicBezTo>
                    <a:pt x="41" y="108"/>
                    <a:pt x="41" y="108"/>
                    <a:pt x="41" y="108"/>
                  </a:cubicBezTo>
                  <a:cubicBezTo>
                    <a:pt x="41" y="108"/>
                    <a:pt x="41" y="108"/>
                    <a:pt x="41" y="108"/>
                  </a:cubicBezTo>
                  <a:cubicBezTo>
                    <a:pt x="42" y="107"/>
                    <a:pt x="42" y="107"/>
                    <a:pt x="42" y="107"/>
                  </a:cubicBezTo>
                  <a:cubicBezTo>
                    <a:pt x="43" y="106"/>
                    <a:pt x="43" y="106"/>
                    <a:pt x="43" y="106"/>
                  </a:cubicBezTo>
                  <a:cubicBezTo>
                    <a:pt x="44" y="105"/>
                    <a:pt x="44" y="105"/>
                    <a:pt x="44" y="105"/>
                  </a:cubicBezTo>
                  <a:cubicBezTo>
                    <a:pt x="45" y="105"/>
                    <a:pt x="45" y="105"/>
                    <a:pt x="45" y="105"/>
                  </a:cubicBezTo>
                  <a:cubicBezTo>
                    <a:pt x="46" y="105"/>
                    <a:pt x="46" y="105"/>
                    <a:pt x="46" y="105"/>
                  </a:cubicBezTo>
                  <a:cubicBezTo>
                    <a:pt x="47" y="104"/>
                    <a:pt x="47" y="104"/>
                    <a:pt x="47" y="104"/>
                  </a:cubicBezTo>
                  <a:cubicBezTo>
                    <a:pt x="50" y="103"/>
                    <a:pt x="50" y="103"/>
                    <a:pt x="50" y="103"/>
                  </a:cubicBezTo>
                  <a:cubicBezTo>
                    <a:pt x="51" y="102"/>
                    <a:pt x="51" y="102"/>
                    <a:pt x="51" y="102"/>
                  </a:cubicBezTo>
                  <a:cubicBezTo>
                    <a:pt x="52" y="102"/>
                    <a:pt x="52" y="102"/>
                    <a:pt x="52" y="102"/>
                  </a:cubicBezTo>
                  <a:cubicBezTo>
                    <a:pt x="53" y="102"/>
                    <a:pt x="53" y="102"/>
                    <a:pt x="53" y="102"/>
                  </a:cubicBezTo>
                  <a:cubicBezTo>
                    <a:pt x="53" y="102"/>
                    <a:pt x="53" y="102"/>
                    <a:pt x="53" y="102"/>
                  </a:cubicBezTo>
                  <a:cubicBezTo>
                    <a:pt x="55" y="102"/>
                    <a:pt x="55" y="102"/>
                    <a:pt x="55" y="102"/>
                  </a:cubicBezTo>
                  <a:cubicBezTo>
                    <a:pt x="56" y="102"/>
                    <a:pt x="56" y="102"/>
                    <a:pt x="56" y="102"/>
                  </a:cubicBezTo>
                  <a:cubicBezTo>
                    <a:pt x="57" y="102"/>
                    <a:pt x="57" y="102"/>
                    <a:pt x="57" y="102"/>
                  </a:cubicBezTo>
                  <a:cubicBezTo>
                    <a:pt x="58" y="102"/>
                    <a:pt x="58" y="102"/>
                    <a:pt x="58" y="102"/>
                  </a:cubicBezTo>
                  <a:cubicBezTo>
                    <a:pt x="61" y="101"/>
                    <a:pt x="61" y="101"/>
                    <a:pt x="61" y="101"/>
                  </a:cubicBezTo>
                  <a:cubicBezTo>
                    <a:pt x="62" y="101"/>
                    <a:pt x="62" y="101"/>
                    <a:pt x="62" y="101"/>
                  </a:cubicBezTo>
                  <a:cubicBezTo>
                    <a:pt x="63" y="100"/>
                    <a:pt x="63" y="100"/>
                    <a:pt x="63" y="100"/>
                  </a:cubicBezTo>
                  <a:cubicBezTo>
                    <a:pt x="64" y="100"/>
                    <a:pt x="64" y="100"/>
                    <a:pt x="64" y="100"/>
                  </a:cubicBezTo>
                  <a:cubicBezTo>
                    <a:pt x="65" y="99"/>
                    <a:pt x="65" y="99"/>
                    <a:pt x="65" y="99"/>
                  </a:cubicBezTo>
                  <a:cubicBezTo>
                    <a:pt x="67" y="99"/>
                    <a:pt x="67" y="99"/>
                    <a:pt x="67" y="99"/>
                  </a:cubicBezTo>
                  <a:cubicBezTo>
                    <a:pt x="72" y="99"/>
                    <a:pt x="72" y="99"/>
                    <a:pt x="72" y="99"/>
                  </a:cubicBezTo>
                  <a:cubicBezTo>
                    <a:pt x="74" y="99"/>
                    <a:pt x="74" y="99"/>
                    <a:pt x="74" y="99"/>
                  </a:cubicBezTo>
                  <a:cubicBezTo>
                    <a:pt x="75" y="99"/>
                    <a:pt x="75" y="99"/>
                    <a:pt x="75" y="99"/>
                  </a:cubicBezTo>
                  <a:cubicBezTo>
                    <a:pt x="76" y="99"/>
                    <a:pt x="76" y="99"/>
                    <a:pt x="76" y="99"/>
                  </a:cubicBezTo>
                  <a:cubicBezTo>
                    <a:pt x="77" y="99"/>
                    <a:pt x="77" y="99"/>
                    <a:pt x="77" y="99"/>
                  </a:cubicBezTo>
                  <a:cubicBezTo>
                    <a:pt x="78" y="100"/>
                    <a:pt x="78" y="100"/>
                    <a:pt x="78" y="100"/>
                  </a:cubicBezTo>
                  <a:cubicBezTo>
                    <a:pt x="79" y="102"/>
                    <a:pt x="79" y="102"/>
                    <a:pt x="79" y="102"/>
                  </a:cubicBezTo>
                  <a:cubicBezTo>
                    <a:pt x="80" y="102"/>
                    <a:pt x="80" y="102"/>
                    <a:pt x="80" y="102"/>
                  </a:cubicBezTo>
                  <a:cubicBezTo>
                    <a:pt x="81" y="102"/>
                    <a:pt x="81" y="102"/>
                    <a:pt x="81" y="102"/>
                  </a:cubicBezTo>
                  <a:cubicBezTo>
                    <a:pt x="81" y="101"/>
                    <a:pt x="81" y="101"/>
                    <a:pt x="81" y="101"/>
                  </a:cubicBezTo>
                  <a:cubicBezTo>
                    <a:pt x="82" y="102"/>
                    <a:pt x="82" y="102"/>
                    <a:pt x="82" y="102"/>
                  </a:cubicBezTo>
                  <a:cubicBezTo>
                    <a:pt x="82" y="102"/>
                    <a:pt x="82" y="102"/>
                    <a:pt x="82" y="102"/>
                  </a:cubicBezTo>
                  <a:cubicBezTo>
                    <a:pt x="83" y="102"/>
                    <a:pt x="83" y="102"/>
                    <a:pt x="83" y="102"/>
                  </a:cubicBezTo>
                  <a:cubicBezTo>
                    <a:pt x="84" y="103"/>
                    <a:pt x="84" y="103"/>
                    <a:pt x="84" y="103"/>
                  </a:cubicBezTo>
                  <a:cubicBezTo>
                    <a:pt x="85" y="103"/>
                    <a:pt x="85" y="103"/>
                    <a:pt x="85" y="103"/>
                  </a:cubicBezTo>
                  <a:cubicBezTo>
                    <a:pt x="86" y="103"/>
                    <a:pt x="86" y="103"/>
                    <a:pt x="86" y="103"/>
                  </a:cubicBezTo>
                  <a:cubicBezTo>
                    <a:pt x="88" y="104"/>
                    <a:pt x="88" y="104"/>
                    <a:pt x="88" y="104"/>
                  </a:cubicBezTo>
                  <a:cubicBezTo>
                    <a:pt x="87" y="105"/>
                    <a:pt x="87" y="105"/>
                    <a:pt x="87" y="105"/>
                  </a:cubicBezTo>
                  <a:cubicBezTo>
                    <a:pt x="88" y="105"/>
                    <a:pt x="88" y="105"/>
                    <a:pt x="88" y="105"/>
                  </a:cubicBezTo>
                  <a:cubicBezTo>
                    <a:pt x="89" y="105"/>
                    <a:pt x="89" y="105"/>
                    <a:pt x="89" y="105"/>
                  </a:cubicBezTo>
                  <a:cubicBezTo>
                    <a:pt x="88" y="106"/>
                    <a:pt x="88" y="106"/>
                    <a:pt x="88" y="106"/>
                  </a:cubicBezTo>
                  <a:cubicBezTo>
                    <a:pt x="88" y="106"/>
                    <a:pt x="88" y="106"/>
                    <a:pt x="88" y="106"/>
                  </a:cubicBezTo>
                  <a:cubicBezTo>
                    <a:pt x="88" y="107"/>
                    <a:pt x="88" y="107"/>
                    <a:pt x="88" y="107"/>
                  </a:cubicBezTo>
                  <a:cubicBezTo>
                    <a:pt x="88" y="108"/>
                    <a:pt x="88" y="108"/>
                    <a:pt x="88" y="108"/>
                  </a:cubicBezTo>
                  <a:cubicBezTo>
                    <a:pt x="89" y="108"/>
                    <a:pt x="89" y="108"/>
                    <a:pt x="89" y="108"/>
                  </a:cubicBezTo>
                  <a:cubicBezTo>
                    <a:pt x="90" y="109"/>
                    <a:pt x="90" y="109"/>
                    <a:pt x="90" y="109"/>
                  </a:cubicBezTo>
                  <a:cubicBezTo>
                    <a:pt x="90" y="110"/>
                    <a:pt x="90" y="110"/>
                    <a:pt x="90" y="110"/>
                  </a:cubicBezTo>
                  <a:cubicBezTo>
                    <a:pt x="90" y="111"/>
                    <a:pt x="90" y="111"/>
                    <a:pt x="90" y="111"/>
                  </a:cubicBezTo>
                  <a:cubicBezTo>
                    <a:pt x="91" y="113"/>
                    <a:pt x="91" y="113"/>
                    <a:pt x="91" y="113"/>
                  </a:cubicBezTo>
                  <a:cubicBezTo>
                    <a:pt x="91" y="114"/>
                    <a:pt x="91" y="114"/>
                    <a:pt x="91" y="114"/>
                  </a:cubicBezTo>
                  <a:cubicBezTo>
                    <a:pt x="91" y="114"/>
                    <a:pt x="91" y="114"/>
                    <a:pt x="91" y="114"/>
                  </a:cubicBezTo>
                  <a:cubicBezTo>
                    <a:pt x="91" y="115"/>
                    <a:pt x="91" y="115"/>
                    <a:pt x="91" y="115"/>
                  </a:cubicBezTo>
                  <a:cubicBezTo>
                    <a:pt x="91" y="116"/>
                    <a:pt x="91" y="116"/>
                    <a:pt x="91" y="116"/>
                  </a:cubicBezTo>
                  <a:cubicBezTo>
                    <a:pt x="90" y="116"/>
                    <a:pt x="90" y="116"/>
                    <a:pt x="90" y="116"/>
                  </a:cubicBezTo>
                  <a:cubicBezTo>
                    <a:pt x="90" y="116"/>
                    <a:pt x="90" y="116"/>
                    <a:pt x="90" y="116"/>
                  </a:cubicBezTo>
                  <a:cubicBezTo>
                    <a:pt x="91" y="117"/>
                    <a:pt x="91" y="117"/>
                    <a:pt x="91" y="117"/>
                  </a:cubicBezTo>
                  <a:cubicBezTo>
                    <a:pt x="91" y="117"/>
                    <a:pt x="91" y="117"/>
                    <a:pt x="91" y="117"/>
                  </a:cubicBezTo>
                  <a:cubicBezTo>
                    <a:pt x="92" y="118"/>
                    <a:pt x="92" y="118"/>
                    <a:pt x="92" y="118"/>
                  </a:cubicBezTo>
                  <a:cubicBezTo>
                    <a:pt x="92" y="118"/>
                    <a:pt x="92" y="118"/>
                    <a:pt x="92" y="118"/>
                  </a:cubicBezTo>
                  <a:cubicBezTo>
                    <a:pt x="93" y="118"/>
                    <a:pt x="93" y="118"/>
                    <a:pt x="93" y="118"/>
                  </a:cubicBezTo>
                  <a:cubicBezTo>
                    <a:pt x="93" y="117"/>
                    <a:pt x="93" y="117"/>
                    <a:pt x="93" y="117"/>
                  </a:cubicBezTo>
                  <a:cubicBezTo>
                    <a:pt x="93" y="117"/>
                    <a:pt x="93" y="117"/>
                    <a:pt x="93" y="117"/>
                  </a:cubicBezTo>
                  <a:cubicBezTo>
                    <a:pt x="93" y="116"/>
                    <a:pt x="93" y="116"/>
                    <a:pt x="93" y="116"/>
                  </a:cubicBezTo>
                  <a:cubicBezTo>
                    <a:pt x="94" y="116"/>
                    <a:pt x="94" y="116"/>
                    <a:pt x="94" y="116"/>
                  </a:cubicBezTo>
                  <a:cubicBezTo>
                    <a:pt x="94" y="115"/>
                    <a:pt x="94" y="115"/>
                    <a:pt x="94" y="115"/>
                  </a:cubicBezTo>
                  <a:cubicBezTo>
                    <a:pt x="95" y="115"/>
                    <a:pt x="95" y="115"/>
                    <a:pt x="95" y="115"/>
                  </a:cubicBezTo>
                  <a:cubicBezTo>
                    <a:pt x="95" y="114"/>
                    <a:pt x="95" y="114"/>
                    <a:pt x="95" y="114"/>
                  </a:cubicBezTo>
                  <a:cubicBezTo>
                    <a:pt x="96" y="114"/>
                    <a:pt x="96" y="114"/>
                    <a:pt x="96" y="114"/>
                  </a:cubicBezTo>
                  <a:cubicBezTo>
                    <a:pt x="97" y="113"/>
                    <a:pt x="97" y="113"/>
                    <a:pt x="97" y="113"/>
                  </a:cubicBezTo>
                  <a:cubicBezTo>
                    <a:pt x="98" y="112"/>
                    <a:pt x="98" y="112"/>
                    <a:pt x="98" y="112"/>
                  </a:cubicBezTo>
                  <a:cubicBezTo>
                    <a:pt x="99" y="111"/>
                    <a:pt x="99" y="111"/>
                    <a:pt x="99" y="111"/>
                  </a:cubicBezTo>
                  <a:cubicBezTo>
                    <a:pt x="99" y="111"/>
                    <a:pt x="99" y="111"/>
                    <a:pt x="99" y="111"/>
                  </a:cubicBezTo>
                  <a:cubicBezTo>
                    <a:pt x="100" y="111"/>
                    <a:pt x="100" y="111"/>
                    <a:pt x="100" y="111"/>
                  </a:cubicBezTo>
                  <a:cubicBezTo>
                    <a:pt x="101" y="110"/>
                    <a:pt x="101" y="110"/>
                    <a:pt x="101" y="110"/>
                  </a:cubicBezTo>
                  <a:cubicBezTo>
                    <a:pt x="102" y="108"/>
                    <a:pt x="102" y="108"/>
                    <a:pt x="102" y="108"/>
                  </a:cubicBezTo>
                  <a:cubicBezTo>
                    <a:pt x="103" y="108"/>
                    <a:pt x="103" y="108"/>
                    <a:pt x="103" y="108"/>
                  </a:cubicBezTo>
                  <a:cubicBezTo>
                    <a:pt x="104" y="107"/>
                    <a:pt x="104" y="107"/>
                    <a:pt x="104" y="107"/>
                  </a:cubicBezTo>
                  <a:cubicBezTo>
                    <a:pt x="103" y="106"/>
                    <a:pt x="103" y="106"/>
                    <a:pt x="103" y="106"/>
                  </a:cubicBezTo>
                  <a:cubicBezTo>
                    <a:pt x="104" y="105"/>
                    <a:pt x="104" y="105"/>
                    <a:pt x="104" y="105"/>
                  </a:cubicBezTo>
                  <a:cubicBezTo>
                    <a:pt x="104" y="106"/>
                    <a:pt x="104" y="106"/>
                    <a:pt x="104" y="106"/>
                  </a:cubicBezTo>
                  <a:cubicBezTo>
                    <a:pt x="104" y="107"/>
                    <a:pt x="104" y="107"/>
                    <a:pt x="104" y="107"/>
                  </a:cubicBezTo>
                  <a:cubicBezTo>
                    <a:pt x="104" y="108"/>
                    <a:pt x="104" y="108"/>
                    <a:pt x="104" y="108"/>
                  </a:cubicBezTo>
                  <a:cubicBezTo>
                    <a:pt x="104" y="109"/>
                    <a:pt x="104" y="109"/>
                    <a:pt x="104" y="109"/>
                  </a:cubicBezTo>
                  <a:cubicBezTo>
                    <a:pt x="103" y="111"/>
                    <a:pt x="103" y="111"/>
                    <a:pt x="103" y="111"/>
                  </a:cubicBezTo>
                  <a:cubicBezTo>
                    <a:pt x="102" y="112"/>
                    <a:pt x="102" y="112"/>
                    <a:pt x="102" y="112"/>
                  </a:cubicBezTo>
                  <a:cubicBezTo>
                    <a:pt x="101" y="113"/>
                    <a:pt x="101" y="113"/>
                    <a:pt x="101" y="113"/>
                  </a:cubicBezTo>
                  <a:cubicBezTo>
                    <a:pt x="101" y="114"/>
                    <a:pt x="101" y="114"/>
                    <a:pt x="101" y="114"/>
                  </a:cubicBezTo>
                  <a:cubicBezTo>
                    <a:pt x="101" y="115"/>
                    <a:pt x="101" y="115"/>
                    <a:pt x="101" y="115"/>
                  </a:cubicBezTo>
                  <a:cubicBezTo>
                    <a:pt x="100" y="116"/>
                    <a:pt x="100" y="116"/>
                    <a:pt x="100" y="116"/>
                  </a:cubicBezTo>
                  <a:cubicBezTo>
                    <a:pt x="100" y="116"/>
                    <a:pt x="100" y="116"/>
                    <a:pt x="100" y="116"/>
                  </a:cubicBezTo>
                  <a:cubicBezTo>
                    <a:pt x="99" y="118"/>
                    <a:pt x="99" y="118"/>
                    <a:pt x="99" y="118"/>
                  </a:cubicBezTo>
                  <a:cubicBezTo>
                    <a:pt x="97" y="118"/>
                    <a:pt x="97" y="118"/>
                    <a:pt x="97" y="118"/>
                  </a:cubicBezTo>
                  <a:cubicBezTo>
                    <a:pt x="97" y="119"/>
                    <a:pt x="97" y="119"/>
                    <a:pt x="97" y="119"/>
                  </a:cubicBezTo>
                  <a:cubicBezTo>
                    <a:pt x="96" y="120"/>
                    <a:pt x="96" y="120"/>
                    <a:pt x="96" y="120"/>
                  </a:cubicBezTo>
                  <a:cubicBezTo>
                    <a:pt x="96" y="120"/>
                    <a:pt x="96" y="120"/>
                    <a:pt x="96" y="120"/>
                  </a:cubicBezTo>
                  <a:cubicBezTo>
                    <a:pt x="98" y="120"/>
                    <a:pt x="98" y="120"/>
                    <a:pt x="98" y="120"/>
                  </a:cubicBezTo>
                  <a:cubicBezTo>
                    <a:pt x="99" y="120"/>
                    <a:pt x="99" y="120"/>
                    <a:pt x="99" y="120"/>
                  </a:cubicBezTo>
                  <a:cubicBezTo>
                    <a:pt x="100" y="120"/>
                    <a:pt x="100" y="120"/>
                    <a:pt x="100" y="120"/>
                  </a:cubicBezTo>
                  <a:cubicBezTo>
                    <a:pt x="102" y="118"/>
                    <a:pt x="102" y="118"/>
                    <a:pt x="102" y="118"/>
                  </a:cubicBezTo>
                  <a:cubicBezTo>
                    <a:pt x="102" y="116"/>
                    <a:pt x="102" y="116"/>
                    <a:pt x="102" y="116"/>
                  </a:cubicBezTo>
                  <a:cubicBezTo>
                    <a:pt x="103" y="115"/>
                    <a:pt x="103" y="115"/>
                    <a:pt x="103" y="115"/>
                  </a:cubicBezTo>
                  <a:cubicBezTo>
                    <a:pt x="104" y="115"/>
                    <a:pt x="104" y="115"/>
                    <a:pt x="104" y="115"/>
                  </a:cubicBezTo>
                  <a:cubicBezTo>
                    <a:pt x="104" y="117"/>
                    <a:pt x="104" y="117"/>
                    <a:pt x="104" y="117"/>
                  </a:cubicBezTo>
                  <a:cubicBezTo>
                    <a:pt x="104" y="118"/>
                    <a:pt x="104" y="118"/>
                    <a:pt x="104" y="118"/>
                  </a:cubicBezTo>
                  <a:cubicBezTo>
                    <a:pt x="104" y="118"/>
                    <a:pt x="104" y="118"/>
                    <a:pt x="104" y="118"/>
                  </a:cubicBezTo>
                  <a:cubicBezTo>
                    <a:pt x="104" y="120"/>
                    <a:pt x="104" y="120"/>
                    <a:pt x="104" y="120"/>
                  </a:cubicBezTo>
                  <a:cubicBezTo>
                    <a:pt x="103" y="122"/>
                    <a:pt x="103" y="122"/>
                    <a:pt x="103" y="122"/>
                  </a:cubicBezTo>
                  <a:cubicBezTo>
                    <a:pt x="101" y="122"/>
                    <a:pt x="101" y="122"/>
                    <a:pt x="101" y="122"/>
                  </a:cubicBezTo>
                  <a:cubicBezTo>
                    <a:pt x="102" y="123"/>
                    <a:pt x="102" y="123"/>
                    <a:pt x="102" y="123"/>
                  </a:cubicBezTo>
                  <a:cubicBezTo>
                    <a:pt x="103" y="123"/>
                    <a:pt x="103" y="123"/>
                    <a:pt x="103" y="123"/>
                  </a:cubicBezTo>
                  <a:cubicBezTo>
                    <a:pt x="104" y="123"/>
                    <a:pt x="104" y="123"/>
                    <a:pt x="104" y="123"/>
                  </a:cubicBezTo>
                  <a:cubicBezTo>
                    <a:pt x="104" y="122"/>
                    <a:pt x="104" y="122"/>
                    <a:pt x="104" y="122"/>
                  </a:cubicBezTo>
                  <a:cubicBezTo>
                    <a:pt x="105" y="122"/>
                    <a:pt x="105" y="122"/>
                    <a:pt x="105" y="122"/>
                  </a:cubicBezTo>
                  <a:cubicBezTo>
                    <a:pt x="106" y="121"/>
                    <a:pt x="106" y="121"/>
                    <a:pt x="106" y="121"/>
                  </a:cubicBezTo>
                  <a:cubicBezTo>
                    <a:pt x="107" y="122"/>
                    <a:pt x="107" y="122"/>
                    <a:pt x="107" y="122"/>
                  </a:cubicBezTo>
                  <a:cubicBezTo>
                    <a:pt x="107" y="121"/>
                    <a:pt x="107" y="121"/>
                    <a:pt x="107" y="121"/>
                  </a:cubicBezTo>
                  <a:cubicBezTo>
                    <a:pt x="107" y="122"/>
                    <a:pt x="107" y="122"/>
                    <a:pt x="107" y="122"/>
                  </a:cubicBezTo>
                  <a:cubicBezTo>
                    <a:pt x="106" y="123"/>
                    <a:pt x="106" y="123"/>
                    <a:pt x="106" y="123"/>
                  </a:cubicBezTo>
                  <a:cubicBezTo>
                    <a:pt x="106" y="123"/>
                    <a:pt x="106" y="123"/>
                    <a:pt x="106" y="123"/>
                  </a:cubicBezTo>
                  <a:cubicBezTo>
                    <a:pt x="105" y="123"/>
                    <a:pt x="105" y="123"/>
                    <a:pt x="105" y="123"/>
                  </a:cubicBezTo>
                  <a:cubicBezTo>
                    <a:pt x="106" y="124"/>
                    <a:pt x="106" y="124"/>
                    <a:pt x="106" y="124"/>
                  </a:cubicBezTo>
                  <a:cubicBezTo>
                    <a:pt x="107" y="125"/>
                    <a:pt x="107" y="125"/>
                    <a:pt x="107" y="125"/>
                  </a:cubicBezTo>
                  <a:cubicBezTo>
                    <a:pt x="107" y="126"/>
                    <a:pt x="107" y="126"/>
                    <a:pt x="107" y="126"/>
                  </a:cubicBezTo>
                  <a:cubicBezTo>
                    <a:pt x="107" y="128"/>
                    <a:pt x="107" y="128"/>
                    <a:pt x="107" y="128"/>
                  </a:cubicBezTo>
                  <a:cubicBezTo>
                    <a:pt x="107" y="130"/>
                    <a:pt x="107" y="130"/>
                    <a:pt x="107" y="130"/>
                  </a:cubicBezTo>
                  <a:cubicBezTo>
                    <a:pt x="106" y="131"/>
                    <a:pt x="106" y="131"/>
                    <a:pt x="106" y="131"/>
                  </a:cubicBezTo>
                  <a:cubicBezTo>
                    <a:pt x="106" y="131"/>
                    <a:pt x="106" y="131"/>
                    <a:pt x="106" y="131"/>
                  </a:cubicBezTo>
                  <a:cubicBezTo>
                    <a:pt x="106" y="133"/>
                    <a:pt x="106" y="133"/>
                    <a:pt x="106" y="133"/>
                  </a:cubicBezTo>
                  <a:cubicBezTo>
                    <a:pt x="107" y="133"/>
                    <a:pt x="107" y="133"/>
                    <a:pt x="107" y="133"/>
                  </a:cubicBezTo>
                  <a:cubicBezTo>
                    <a:pt x="107" y="134"/>
                    <a:pt x="107" y="134"/>
                    <a:pt x="107" y="134"/>
                  </a:cubicBezTo>
                  <a:cubicBezTo>
                    <a:pt x="108" y="136"/>
                    <a:pt x="108" y="136"/>
                    <a:pt x="108" y="136"/>
                  </a:cubicBezTo>
                  <a:cubicBezTo>
                    <a:pt x="109" y="138"/>
                    <a:pt x="109" y="138"/>
                    <a:pt x="109" y="138"/>
                  </a:cubicBezTo>
                  <a:cubicBezTo>
                    <a:pt x="110" y="138"/>
                    <a:pt x="110" y="138"/>
                    <a:pt x="110" y="138"/>
                  </a:cubicBezTo>
                  <a:cubicBezTo>
                    <a:pt x="111" y="138"/>
                    <a:pt x="111" y="138"/>
                    <a:pt x="111" y="138"/>
                  </a:cubicBezTo>
                  <a:cubicBezTo>
                    <a:pt x="112" y="139"/>
                    <a:pt x="112" y="139"/>
                    <a:pt x="112" y="139"/>
                  </a:cubicBezTo>
                  <a:cubicBezTo>
                    <a:pt x="113" y="139"/>
                    <a:pt x="113" y="139"/>
                    <a:pt x="113" y="139"/>
                  </a:cubicBezTo>
                  <a:cubicBezTo>
                    <a:pt x="113" y="139"/>
                    <a:pt x="113" y="139"/>
                    <a:pt x="113" y="139"/>
                  </a:cubicBezTo>
                  <a:cubicBezTo>
                    <a:pt x="113" y="139"/>
                    <a:pt x="113" y="139"/>
                    <a:pt x="113" y="139"/>
                  </a:cubicBezTo>
                  <a:cubicBezTo>
                    <a:pt x="114" y="139"/>
                    <a:pt x="114" y="139"/>
                    <a:pt x="114" y="139"/>
                  </a:cubicBezTo>
                  <a:cubicBezTo>
                    <a:pt x="115" y="140"/>
                    <a:pt x="115" y="140"/>
                    <a:pt x="115" y="140"/>
                  </a:cubicBezTo>
                  <a:cubicBezTo>
                    <a:pt x="116" y="140"/>
                    <a:pt x="116" y="140"/>
                    <a:pt x="116" y="140"/>
                  </a:cubicBezTo>
                  <a:cubicBezTo>
                    <a:pt x="117" y="141"/>
                    <a:pt x="117" y="141"/>
                    <a:pt x="117" y="141"/>
                  </a:cubicBezTo>
                  <a:cubicBezTo>
                    <a:pt x="118" y="142"/>
                    <a:pt x="118" y="142"/>
                    <a:pt x="118" y="142"/>
                  </a:cubicBezTo>
                  <a:cubicBezTo>
                    <a:pt x="118" y="142"/>
                    <a:pt x="118" y="142"/>
                    <a:pt x="118" y="142"/>
                  </a:cubicBezTo>
                  <a:cubicBezTo>
                    <a:pt x="119" y="143"/>
                    <a:pt x="119" y="143"/>
                    <a:pt x="119" y="143"/>
                  </a:cubicBezTo>
                  <a:cubicBezTo>
                    <a:pt x="120" y="143"/>
                    <a:pt x="120" y="143"/>
                    <a:pt x="120" y="143"/>
                  </a:cubicBezTo>
                  <a:cubicBezTo>
                    <a:pt x="120" y="143"/>
                    <a:pt x="120" y="143"/>
                    <a:pt x="120" y="143"/>
                  </a:cubicBezTo>
                  <a:cubicBezTo>
                    <a:pt x="122" y="142"/>
                    <a:pt x="122" y="142"/>
                    <a:pt x="122" y="142"/>
                  </a:cubicBezTo>
                  <a:cubicBezTo>
                    <a:pt x="123" y="141"/>
                    <a:pt x="123" y="141"/>
                    <a:pt x="123" y="141"/>
                  </a:cubicBezTo>
                  <a:cubicBezTo>
                    <a:pt x="124" y="141"/>
                    <a:pt x="124" y="141"/>
                    <a:pt x="124" y="141"/>
                  </a:cubicBezTo>
                  <a:cubicBezTo>
                    <a:pt x="125" y="140"/>
                    <a:pt x="125" y="140"/>
                    <a:pt x="125" y="140"/>
                  </a:cubicBezTo>
                  <a:cubicBezTo>
                    <a:pt x="126" y="140"/>
                    <a:pt x="126" y="140"/>
                    <a:pt x="126" y="140"/>
                  </a:cubicBezTo>
                  <a:cubicBezTo>
                    <a:pt x="126" y="140"/>
                    <a:pt x="126" y="140"/>
                    <a:pt x="126" y="140"/>
                  </a:cubicBezTo>
                  <a:cubicBezTo>
                    <a:pt x="126" y="140"/>
                    <a:pt x="126" y="140"/>
                    <a:pt x="126" y="140"/>
                  </a:cubicBezTo>
                  <a:cubicBezTo>
                    <a:pt x="125" y="139"/>
                    <a:pt x="125" y="139"/>
                    <a:pt x="125" y="139"/>
                  </a:cubicBezTo>
                  <a:cubicBezTo>
                    <a:pt x="125" y="139"/>
                    <a:pt x="125" y="139"/>
                    <a:pt x="125" y="139"/>
                  </a:cubicBezTo>
                  <a:cubicBezTo>
                    <a:pt x="127" y="138"/>
                    <a:pt x="127" y="138"/>
                    <a:pt x="127" y="138"/>
                  </a:cubicBezTo>
                  <a:cubicBezTo>
                    <a:pt x="128" y="139"/>
                    <a:pt x="128" y="139"/>
                    <a:pt x="128" y="139"/>
                  </a:cubicBezTo>
                  <a:cubicBezTo>
                    <a:pt x="128" y="140"/>
                    <a:pt x="128" y="140"/>
                    <a:pt x="128" y="140"/>
                  </a:cubicBezTo>
                  <a:cubicBezTo>
                    <a:pt x="127" y="140"/>
                    <a:pt x="127" y="140"/>
                    <a:pt x="127" y="140"/>
                  </a:cubicBezTo>
                  <a:cubicBezTo>
                    <a:pt x="127" y="141"/>
                    <a:pt x="127" y="141"/>
                    <a:pt x="127" y="141"/>
                  </a:cubicBezTo>
                  <a:cubicBezTo>
                    <a:pt x="127" y="141"/>
                    <a:pt x="127" y="141"/>
                    <a:pt x="127" y="141"/>
                  </a:cubicBezTo>
                  <a:cubicBezTo>
                    <a:pt x="128" y="141"/>
                    <a:pt x="128" y="141"/>
                    <a:pt x="128" y="141"/>
                  </a:cubicBezTo>
                  <a:cubicBezTo>
                    <a:pt x="129" y="140"/>
                    <a:pt x="129" y="140"/>
                    <a:pt x="129" y="140"/>
                  </a:cubicBezTo>
                  <a:cubicBezTo>
                    <a:pt x="130" y="141"/>
                    <a:pt x="130" y="141"/>
                    <a:pt x="130" y="141"/>
                  </a:cubicBezTo>
                  <a:cubicBezTo>
                    <a:pt x="130" y="141"/>
                    <a:pt x="130" y="141"/>
                    <a:pt x="130" y="141"/>
                  </a:cubicBezTo>
                  <a:cubicBezTo>
                    <a:pt x="129" y="141"/>
                    <a:pt x="129" y="141"/>
                    <a:pt x="129" y="141"/>
                  </a:cubicBezTo>
                  <a:cubicBezTo>
                    <a:pt x="128" y="142"/>
                    <a:pt x="128" y="142"/>
                    <a:pt x="128" y="142"/>
                  </a:cubicBezTo>
                  <a:cubicBezTo>
                    <a:pt x="130" y="143"/>
                    <a:pt x="130" y="143"/>
                    <a:pt x="130" y="143"/>
                  </a:cubicBezTo>
                  <a:cubicBezTo>
                    <a:pt x="130" y="145"/>
                    <a:pt x="130" y="145"/>
                    <a:pt x="130" y="145"/>
                  </a:cubicBezTo>
                  <a:cubicBezTo>
                    <a:pt x="130" y="144"/>
                    <a:pt x="130" y="144"/>
                    <a:pt x="130" y="144"/>
                  </a:cubicBezTo>
                  <a:cubicBezTo>
                    <a:pt x="131" y="145"/>
                    <a:pt x="131" y="145"/>
                    <a:pt x="131" y="145"/>
                  </a:cubicBezTo>
                  <a:cubicBezTo>
                    <a:pt x="131" y="145"/>
                    <a:pt x="131" y="145"/>
                    <a:pt x="131" y="145"/>
                  </a:cubicBezTo>
                  <a:cubicBezTo>
                    <a:pt x="132" y="146"/>
                    <a:pt x="132" y="146"/>
                    <a:pt x="132" y="146"/>
                  </a:cubicBezTo>
                  <a:cubicBezTo>
                    <a:pt x="132" y="145"/>
                    <a:pt x="132" y="145"/>
                    <a:pt x="132" y="145"/>
                  </a:cubicBezTo>
                  <a:cubicBezTo>
                    <a:pt x="132" y="144"/>
                    <a:pt x="132" y="144"/>
                    <a:pt x="132" y="144"/>
                  </a:cubicBezTo>
                  <a:cubicBezTo>
                    <a:pt x="131" y="145"/>
                    <a:pt x="131" y="145"/>
                    <a:pt x="131" y="145"/>
                  </a:cubicBezTo>
                  <a:cubicBezTo>
                    <a:pt x="131" y="144"/>
                    <a:pt x="131" y="144"/>
                    <a:pt x="131" y="144"/>
                  </a:cubicBezTo>
                  <a:cubicBezTo>
                    <a:pt x="132" y="144"/>
                    <a:pt x="132" y="144"/>
                    <a:pt x="132" y="144"/>
                  </a:cubicBezTo>
                  <a:cubicBezTo>
                    <a:pt x="134" y="144"/>
                    <a:pt x="134" y="144"/>
                    <a:pt x="134" y="144"/>
                  </a:cubicBezTo>
                  <a:cubicBezTo>
                    <a:pt x="134" y="144"/>
                    <a:pt x="134" y="144"/>
                    <a:pt x="134" y="144"/>
                  </a:cubicBezTo>
                  <a:cubicBezTo>
                    <a:pt x="135" y="144"/>
                    <a:pt x="135" y="144"/>
                    <a:pt x="135" y="144"/>
                  </a:cubicBezTo>
                  <a:cubicBezTo>
                    <a:pt x="136" y="142"/>
                    <a:pt x="136" y="142"/>
                    <a:pt x="136" y="142"/>
                  </a:cubicBezTo>
                  <a:cubicBezTo>
                    <a:pt x="138" y="141"/>
                    <a:pt x="138" y="141"/>
                    <a:pt x="138" y="141"/>
                  </a:cubicBezTo>
                  <a:cubicBezTo>
                    <a:pt x="139" y="140"/>
                    <a:pt x="139" y="140"/>
                    <a:pt x="139" y="140"/>
                  </a:cubicBezTo>
                  <a:cubicBezTo>
                    <a:pt x="139" y="140"/>
                    <a:pt x="139" y="140"/>
                    <a:pt x="139" y="140"/>
                  </a:cubicBezTo>
                  <a:cubicBezTo>
                    <a:pt x="138" y="140"/>
                    <a:pt x="138" y="140"/>
                    <a:pt x="138" y="140"/>
                  </a:cubicBezTo>
                  <a:cubicBezTo>
                    <a:pt x="138" y="140"/>
                    <a:pt x="138" y="140"/>
                    <a:pt x="138" y="140"/>
                  </a:cubicBezTo>
                  <a:cubicBezTo>
                    <a:pt x="137" y="140"/>
                    <a:pt x="137" y="140"/>
                    <a:pt x="137" y="140"/>
                  </a:cubicBezTo>
                  <a:cubicBezTo>
                    <a:pt x="138" y="140"/>
                    <a:pt x="138" y="140"/>
                    <a:pt x="138" y="140"/>
                  </a:cubicBezTo>
                  <a:cubicBezTo>
                    <a:pt x="139" y="140"/>
                    <a:pt x="139" y="140"/>
                    <a:pt x="139" y="140"/>
                  </a:cubicBezTo>
                  <a:cubicBezTo>
                    <a:pt x="141" y="139"/>
                    <a:pt x="141" y="139"/>
                    <a:pt x="141" y="139"/>
                  </a:cubicBezTo>
                  <a:cubicBezTo>
                    <a:pt x="145" y="139"/>
                    <a:pt x="145" y="139"/>
                    <a:pt x="145" y="139"/>
                  </a:cubicBezTo>
                  <a:cubicBezTo>
                    <a:pt x="147" y="139"/>
                    <a:pt x="147" y="139"/>
                    <a:pt x="147" y="139"/>
                  </a:cubicBezTo>
                  <a:cubicBezTo>
                    <a:pt x="148" y="138"/>
                    <a:pt x="148" y="138"/>
                    <a:pt x="148" y="138"/>
                  </a:cubicBezTo>
                  <a:cubicBezTo>
                    <a:pt x="148" y="138"/>
                    <a:pt x="148" y="138"/>
                    <a:pt x="148" y="138"/>
                  </a:cubicBezTo>
                  <a:cubicBezTo>
                    <a:pt x="149" y="138"/>
                    <a:pt x="149" y="138"/>
                    <a:pt x="149" y="138"/>
                  </a:cubicBezTo>
                  <a:cubicBezTo>
                    <a:pt x="150" y="137"/>
                    <a:pt x="150" y="137"/>
                    <a:pt x="150" y="137"/>
                  </a:cubicBezTo>
                  <a:cubicBezTo>
                    <a:pt x="151" y="136"/>
                    <a:pt x="151" y="136"/>
                    <a:pt x="151" y="136"/>
                  </a:cubicBezTo>
                  <a:cubicBezTo>
                    <a:pt x="151" y="134"/>
                    <a:pt x="151" y="134"/>
                    <a:pt x="151" y="134"/>
                  </a:cubicBezTo>
                  <a:cubicBezTo>
                    <a:pt x="150" y="133"/>
                    <a:pt x="150" y="133"/>
                    <a:pt x="150" y="133"/>
                  </a:cubicBezTo>
                  <a:cubicBezTo>
                    <a:pt x="152" y="132"/>
                    <a:pt x="152" y="132"/>
                    <a:pt x="152" y="132"/>
                  </a:cubicBezTo>
                  <a:cubicBezTo>
                    <a:pt x="152" y="130"/>
                    <a:pt x="152" y="130"/>
                    <a:pt x="152" y="130"/>
                  </a:cubicBezTo>
                  <a:cubicBezTo>
                    <a:pt x="153" y="129"/>
                    <a:pt x="153" y="129"/>
                    <a:pt x="153" y="129"/>
                  </a:cubicBezTo>
                  <a:cubicBezTo>
                    <a:pt x="153" y="127"/>
                    <a:pt x="153" y="127"/>
                    <a:pt x="153" y="127"/>
                  </a:cubicBezTo>
                  <a:cubicBezTo>
                    <a:pt x="154" y="127"/>
                    <a:pt x="154" y="127"/>
                    <a:pt x="154" y="127"/>
                  </a:cubicBezTo>
                  <a:cubicBezTo>
                    <a:pt x="154" y="126"/>
                    <a:pt x="154" y="126"/>
                    <a:pt x="154" y="126"/>
                  </a:cubicBezTo>
                  <a:cubicBezTo>
                    <a:pt x="156" y="123"/>
                    <a:pt x="156" y="123"/>
                    <a:pt x="156" y="123"/>
                  </a:cubicBezTo>
                  <a:cubicBezTo>
                    <a:pt x="157" y="123"/>
                    <a:pt x="157" y="123"/>
                    <a:pt x="157" y="123"/>
                  </a:cubicBezTo>
                  <a:cubicBezTo>
                    <a:pt x="158" y="121"/>
                    <a:pt x="158" y="121"/>
                    <a:pt x="158" y="121"/>
                  </a:cubicBezTo>
                  <a:cubicBezTo>
                    <a:pt x="159" y="120"/>
                    <a:pt x="159" y="120"/>
                    <a:pt x="159" y="120"/>
                  </a:cubicBezTo>
                  <a:cubicBezTo>
                    <a:pt x="159" y="118"/>
                    <a:pt x="159" y="118"/>
                    <a:pt x="159" y="118"/>
                  </a:cubicBezTo>
                  <a:cubicBezTo>
                    <a:pt x="161" y="117"/>
                    <a:pt x="161" y="117"/>
                    <a:pt x="161" y="117"/>
                  </a:cubicBezTo>
                  <a:cubicBezTo>
                    <a:pt x="160" y="116"/>
                    <a:pt x="160" y="116"/>
                    <a:pt x="160" y="116"/>
                  </a:cubicBezTo>
                  <a:cubicBezTo>
                    <a:pt x="161" y="116"/>
                    <a:pt x="161" y="116"/>
                    <a:pt x="161" y="116"/>
                  </a:cubicBezTo>
                  <a:cubicBezTo>
                    <a:pt x="162" y="115"/>
                    <a:pt x="162" y="115"/>
                    <a:pt x="162" y="115"/>
                  </a:cubicBezTo>
                  <a:cubicBezTo>
                    <a:pt x="161" y="114"/>
                    <a:pt x="161" y="114"/>
                    <a:pt x="161" y="114"/>
                  </a:cubicBezTo>
                  <a:cubicBezTo>
                    <a:pt x="163" y="113"/>
                    <a:pt x="163" y="113"/>
                    <a:pt x="163" y="113"/>
                  </a:cubicBezTo>
                  <a:cubicBezTo>
                    <a:pt x="164" y="112"/>
                    <a:pt x="164" y="112"/>
                    <a:pt x="164" y="112"/>
                  </a:cubicBezTo>
                  <a:cubicBezTo>
                    <a:pt x="164" y="112"/>
                    <a:pt x="164" y="112"/>
                    <a:pt x="164" y="112"/>
                  </a:cubicBezTo>
                  <a:cubicBezTo>
                    <a:pt x="165" y="110"/>
                    <a:pt x="165" y="110"/>
                    <a:pt x="165" y="110"/>
                  </a:cubicBezTo>
                  <a:cubicBezTo>
                    <a:pt x="166" y="110"/>
                    <a:pt x="166" y="110"/>
                    <a:pt x="166" y="110"/>
                  </a:cubicBezTo>
                  <a:cubicBezTo>
                    <a:pt x="167" y="110"/>
                    <a:pt x="167" y="110"/>
                    <a:pt x="167" y="110"/>
                  </a:cubicBezTo>
                  <a:cubicBezTo>
                    <a:pt x="166" y="110"/>
                    <a:pt x="166" y="110"/>
                    <a:pt x="166" y="110"/>
                  </a:cubicBezTo>
                  <a:cubicBezTo>
                    <a:pt x="166" y="109"/>
                    <a:pt x="166" y="109"/>
                    <a:pt x="166" y="109"/>
                  </a:cubicBezTo>
                  <a:cubicBezTo>
                    <a:pt x="168" y="109"/>
                    <a:pt x="168" y="109"/>
                    <a:pt x="168" y="109"/>
                  </a:cubicBezTo>
                  <a:cubicBezTo>
                    <a:pt x="169" y="108"/>
                    <a:pt x="169" y="108"/>
                    <a:pt x="169" y="108"/>
                  </a:cubicBezTo>
                  <a:cubicBezTo>
                    <a:pt x="169" y="107"/>
                    <a:pt x="169" y="107"/>
                    <a:pt x="169" y="107"/>
                  </a:cubicBezTo>
                  <a:cubicBezTo>
                    <a:pt x="169" y="107"/>
                    <a:pt x="169" y="107"/>
                    <a:pt x="169" y="107"/>
                  </a:cubicBezTo>
                  <a:cubicBezTo>
                    <a:pt x="169" y="106"/>
                    <a:pt x="169" y="106"/>
                    <a:pt x="169" y="106"/>
                  </a:cubicBezTo>
                  <a:cubicBezTo>
                    <a:pt x="171" y="105"/>
                    <a:pt x="171" y="105"/>
                    <a:pt x="171" y="105"/>
                  </a:cubicBezTo>
                  <a:cubicBezTo>
                    <a:pt x="171" y="104"/>
                    <a:pt x="171" y="104"/>
                    <a:pt x="171" y="104"/>
                  </a:cubicBezTo>
                  <a:cubicBezTo>
                    <a:pt x="172" y="104"/>
                    <a:pt x="172" y="104"/>
                    <a:pt x="172" y="104"/>
                  </a:cubicBezTo>
                  <a:cubicBezTo>
                    <a:pt x="173" y="102"/>
                    <a:pt x="173" y="102"/>
                    <a:pt x="173" y="102"/>
                  </a:cubicBezTo>
                  <a:cubicBezTo>
                    <a:pt x="173" y="102"/>
                    <a:pt x="173" y="102"/>
                    <a:pt x="173" y="102"/>
                  </a:cubicBezTo>
                  <a:cubicBezTo>
                    <a:pt x="173" y="100"/>
                    <a:pt x="173" y="100"/>
                    <a:pt x="173" y="100"/>
                  </a:cubicBezTo>
                  <a:cubicBezTo>
                    <a:pt x="173" y="100"/>
                    <a:pt x="173" y="100"/>
                    <a:pt x="173" y="100"/>
                  </a:cubicBezTo>
                  <a:cubicBezTo>
                    <a:pt x="173" y="99"/>
                    <a:pt x="173" y="99"/>
                    <a:pt x="173" y="99"/>
                  </a:cubicBezTo>
                  <a:cubicBezTo>
                    <a:pt x="174" y="97"/>
                    <a:pt x="174" y="97"/>
                    <a:pt x="174" y="97"/>
                  </a:cubicBezTo>
                  <a:cubicBezTo>
                    <a:pt x="174" y="95"/>
                    <a:pt x="174" y="95"/>
                    <a:pt x="174" y="95"/>
                  </a:cubicBezTo>
                  <a:cubicBezTo>
                    <a:pt x="176" y="93"/>
                    <a:pt x="176" y="93"/>
                    <a:pt x="176" y="93"/>
                  </a:cubicBezTo>
                  <a:cubicBezTo>
                    <a:pt x="176" y="92"/>
                    <a:pt x="176" y="92"/>
                    <a:pt x="176" y="92"/>
                  </a:cubicBezTo>
                  <a:cubicBezTo>
                    <a:pt x="177" y="90"/>
                    <a:pt x="177" y="90"/>
                    <a:pt x="177" y="90"/>
                  </a:cubicBezTo>
                  <a:cubicBezTo>
                    <a:pt x="178" y="89"/>
                    <a:pt x="178" y="89"/>
                    <a:pt x="178" y="89"/>
                  </a:cubicBezTo>
                  <a:cubicBezTo>
                    <a:pt x="178" y="88"/>
                    <a:pt x="178" y="88"/>
                    <a:pt x="178" y="88"/>
                  </a:cubicBezTo>
                  <a:cubicBezTo>
                    <a:pt x="178" y="87"/>
                    <a:pt x="178" y="87"/>
                    <a:pt x="178" y="87"/>
                  </a:cubicBezTo>
                  <a:cubicBezTo>
                    <a:pt x="179" y="86"/>
                    <a:pt x="179" y="86"/>
                    <a:pt x="179" y="86"/>
                  </a:cubicBezTo>
                  <a:cubicBezTo>
                    <a:pt x="178" y="84"/>
                    <a:pt x="178" y="84"/>
                    <a:pt x="178" y="84"/>
                  </a:cubicBezTo>
                  <a:cubicBezTo>
                    <a:pt x="178" y="83"/>
                    <a:pt x="178" y="83"/>
                    <a:pt x="178" y="83"/>
                  </a:cubicBezTo>
                  <a:cubicBezTo>
                    <a:pt x="178" y="82"/>
                    <a:pt x="178" y="82"/>
                    <a:pt x="178" y="82"/>
                  </a:cubicBezTo>
                  <a:cubicBezTo>
                    <a:pt x="177" y="81"/>
                    <a:pt x="177" y="81"/>
                    <a:pt x="177" y="81"/>
                  </a:cubicBezTo>
                  <a:cubicBezTo>
                    <a:pt x="177" y="80"/>
                    <a:pt x="177" y="80"/>
                    <a:pt x="177" y="80"/>
                  </a:cubicBezTo>
                  <a:cubicBezTo>
                    <a:pt x="178" y="80"/>
                    <a:pt x="178" y="80"/>
                    <a:pt x="178" y="80"/>
                  </a:cubicBezTo>
                  <a:cubicBezTo>
                    <a:pt x="178" y="79"/>
                    <a:pt x="178" y="79"/>
                    <a:pt x="178" y="79"/>
                  </a:cubicBezTo>
                  <a:cubicBezTo>
                    <a:pt x="178" y="78"/>
                    <a:pt x="178" y="78"/>
                    <a:pt x="178" y="78"/>
                  </a:cubicBezTo>
                  <a:cubicBezTo>
                    <a:pt x="178" y="77"/>
                    <a:pt x="178" y="77"/>
                    <a:pt x="178" y="77"/>
                  </a:cubicBezTo>
                  <a:cubicBezTo>
                    <a:pt x="178" y="75"/>
                    <a:pt x="178" y="75"/>
                    <a:pt x="178" y="75"/>
                  </a:cubicBezTo>
                  <a:cubicBezTo>
                    <a:pt x="179" y="74"/>
                    <a:pt x="179" y="74"/>
                    <a:pt x="179" y="74"/>
                  </a:cubicBezTo>
                  <a:cubicBezTo>
                    <a:pt x="178" y="74"/>
                    <a:pt x="178" y="74"/>
                    <a:pt x="178" y="74"/>
                  </a:cubicBezTo>
                  <a:cubicBezTo>
                    <a:pt x="178" y="73"/>
                    <a:pt x="178" y="73"/>
                    <a:pt x="178" y="73"/>
                  </a:cubicBezTo>
                  <a:cubicBezTo>
                    <a:pt x="178" y="71"/>
                    <a:pt x="178" y="71"/>
                    <a:pt x="178" y="71"/>
                  </a:cubicBezTo>
                  <a:cubicBezTo>
                    <a:pt x="178" y="71"/>
                    <a:pt x="178" y="71"/>
                    <a:pt x="178" y="71"/>
                  </a:cubicBezTo>
                  <a:cubicBezTo>
                    <a:pt x="178" y="70"/>
                    <a:pt x="178" y="70"/>
                    <a:pt x="178" y="70"/>
                  </a:cubicBezTo>
                  <a:cubicBezTo>
                    <a:pt x="177" y="70"/>
                    <a:pt x="177" y="70"/>
                    <a:pt x="177" y="70"/>
                  </a:cubicBezTo>
                  <a:cubicBezTo>
                    <a:pt x="177" y="69"/>
                    <a:pt x="177" y="69"/>
                    <a:pt x="177" y="69"/>
                  </a:cubicBezTo>
                  <a:cubicBezTo>
                    <a:pt x="177" y="68"/>
                    <a:pt x="177" y="68"/>
                    <a:pt x="177" y="68"/>
                  </a:cubicBezTo>
                  <a:cubicBezTo>
                    <a:pt x="176" y="68"/>
                    <a:pt x="176" y="68"/>
                    <a:pt x="176" y="68"/>
                  </a:cubicBezTo>
                  <a:cubicBezTo>
                    <a:pt x="175" y="66"/>
                    <a:pt x="175" y="66"/>
                    <a:pt x="175" y="66"/>
                  </a:cubicBezTo>
                  <a:cubicBezTo>
                    <a:pt x="175" y="65"/>
                    <a:pt x="175" y="65"/>
                    <a:pt x="175" y="65"/>
                  </a:cubicBezTo>
                  <a:cubicBezTo>
                    <a:pt x="175" y="64"/>
                    <a:pt x="175" y="64"/>
                    <a:pt x="175" y="64"/>
                  </a:cubicBezTo>
                  <a:cubicBezTo>
                    <a:pt x="174" y="64"/>
                    <a:pt x="174" y="64"/>
                    <a:pt x="174" y="64"/>
                  </a:cubicBezTo>
                  <a:cubicBezTo>
                    <a:pt x="173" y="65"/>
                    <a:pt x="173" y="65"/>
                    <a:pt x="173" y="65"/>
                  </a:cubicBezTo>
                  <a:cubicBezTo>
                    <a:pt x="173" y="64"/>
                    <a:pt x="173" y="64"/>
                    <a:pt x="173" y="64"/>
                  </a:cubicBezTo>
                  <a:cubicBezTo>
                    <a:pt x="173" y="63"/>
                    <a:pt x="173" y="63"/>
                    <a:pt x="173" y="63"/>
                  </a:cubicBezTo>
                  <a:cubicBezTo>
                    <a:pt x="172" y="63"/>
                    <a:pt x="172" y="63"/>
                    <a:pt x="172" y="63"/>
                  </a:cubicBezTo>
                  <a:cubicBezTo>
                    <a:pt x="172" y="62"/>
                    <a:pt x="172" y="62"/>
                    <a:pt x="172" y="62"/>
                  </a:cubicBezTo>
                  <a:cubicBezTo>
                    <a:pt x="171" y="61"/>
                    <a:pt x="171" y="61"/>
                    <a:pt x="171" y="61"/>
                  </a:cubicBezTo>
                  <a:cubicBezTo>
                    <a:pt x="170" y="61"/>
                    <a:pt x="170" y="61"/>
                    <a:pt x="170" y="61"/>
                  </a:cubicBezTo>
                  <a:cubicBezTo>
                    <a:pt x="171" y="60"/>
                    <a:pt x="171" y="60"/>
                    <a:pt x="171" y="60"/>
                  </a:cubicBezTo>
                  <a:cubicBezTo>
                    <a:pt x="170" y="59"/>
                    <a:pt x="170" y="59"/>
                    <a:pt x="170" y="59"/>
                  </a:cubicBezTo>
                  <a:cubicBezTo>
                    <a:pt x="171" y="58"/>
                    <a:pt x="171" y="58"/>
                    <a:pt x="171" y="58"/>
                  </a:cubicBezTo>
                  <a:cubicBezTo>
                    <a:pt x="171" y="57"/>
                    <a:pt x="171" y="57"/>
                    <a:pt x="171" y="57"/>
                  </a:cubicBezTo>
                  <a:cubicBezTo>
                    <a:pt x="171" y="57"/>
                    <a:pt x="171" y="57"/>
                    <a:pt x="171" y="57"/>
                  </a:cubicBezTo>
                  <a:cubicBezTo>
                    <a:pt x="171" y="56"/>
                    <a:pt x="171" y="56"/>
                    <a:pt x="171" y="56"/>
                  </a:cubicBezTo>
                  <a:cubicBezTo>
                    <a:pt x="170" y="56"/>
                    <a:pt x="170" y="56"/>
                    <a:pt x="170" y="56"/>
                  </a:cubicBezTo>
                  <a:cubicBezTo>
                    <a:pt x="170" y="56"/>
                    <a:pt x="170" y="56"/>
                    <a:pt x="170" y="56"/>
                  </a:cubicBezTo>
                  <a:cubicBezTo>
                    <a:pt x="170" y="56"/>
                    <a:pt x="170" y="56"/>
                    <a:pt x="170" y="56"/>
                  </a:cubicBezTo>
                  <a:cubicBezTo>
                    <a:pt x="170" y="57"/>
                    <a:pt x="170" y="57"/>
                    <a:pt x="170" y="57"/>
                  </a:cubicBezTo>
                  <a:cubicBezTo>
                    <a:pt x="168" y="55"/>
                    <a:pt x="168" y="55"/>
                    <a:pt x="168" y="55"/>
                  </a:cubicBezTo>
                  <a:cubicBezTo>
                    <a:pt x="168" y="54"/>
                    <a:pt x="168" y="54"/>
                    <a:pt x="168" y="54"/>
                  </a:cubicBezTo>
                  <a:cubicBezTo>
                    <a:pt x="167" y="54"/>
                    <a:pt x="167" y="54"/>
                    <a:pt x="167" y="54"/>
                  </a:cubicBezTo>
                  <a:cubicBezTo>
                    <a:pt x="167" y="55"/>
                    <a:pt x="167" y="55"/>
                    <a:pt x="167" y="55"/>
                  </a:cubicBezTo>
                  <a:cubicBezTo>
                    <a:pt x="167" y="56"/>
                    <a:pt x="167" y="56"/>
                    <a:pt x="167" y="56"/>
                  </a:cubicBezTo>
                  <a:cubicBezTo>
                    <a:pt x="168" y="57"/>
                    <a:pt x="168" y="57"/>
                    <a:pt x="168" y="57"/>
                  </a:cubicBezTo>
                  <a:cubicBezTo>
                    <a:pt x="167" y="56"/>
                    <a:pt x="167" y="56"/>
                    <a:pt x="167" y="56"/>
                  </a:cubicBezTo>
                  <a:cubicBezTo>
                    <a:pt x="166" y="56"/>
                    <a:pt x="166" y="56"/>
                    <a:pt x="166" y="56"/>
                  </a:cubicBezTo>
                  <a:cubicBezTo>
                    <a:pt x="166" y="55"/>
                    <a:pt x="166" y="55"/>
                    <a:pt x="166" y="55"/>
                  </a:cubicBezTo>
                  <a:cubicBezTo>
                    <a:pt x="166" y="55"/>
                    <a:pt x="166" y="55"/>
                    <a:pt x="166" y="55"/>
                  </a:cubicBezTo>
                  <a:cubicBezTo>
                    <a:pt x="166" y="53"/>
                    <a:pt x="166" y="53"/>
                    <a:pt x="166" y="53"/>
                  </a:cubicBezTo>
                  <a:cubicBezTo>
                    <a:pt x="166" y="52"/>
                    <a:pt x="166" y="52"/>
                    <a:pt x="166" y="52"/>
                  </a:cubicBezTo>
                  <a:cubicBezTo>
                    <a:pt x="166" y="52"/>
                    <a:pt x="166" y="52"/>
                    <a:pt x="166" y="52"/>
                  </a:cubicBezTo>
                  <a:cubicBezTo>
                    <a:pt x="165" y="51"/>
                    <a:pt x="165" y="51"/>
                    <a:pt x="165" y="51"/>
                  </a:cubicBezTo>
                  <a:cubicBezTo>
                    <a:pt x="165" y="51"/>
                    <a:pt x="165" y="51"/>
                    <a:pt x="165" y="51"/>
                  </a:cubicBezTo>
                  <a:cubicBezTo>
                    <a:pt x="165" y="50"/>
                    <a:pt x="165" y="50"/>
                    <a:pt x="165" y="50"/>
                  </a:cubicBezTo>
                  <a:cubicBezTo>
                    <a:pt x="165" y="49"/>
                    <a:pt x="165" y="49"/>
                    <a:pt x="165" y="49"/>
                  </a:cubicBezTo>
                  <a:cubicBezTo>
                    <a:pt x="164" y="48"/>
                    <a:pt x="164" y="48"/>
                    <a:pt x="164" y="48"/>
                  </a:cubicBezTo>
                  <a:cubicBezTo>
                    <a:pt x="163" y="48"/>
                    <a:pt x="163" y="48"/>
                    <a:pt x="163" y="48"/>
                  </a:cubicBezTo>
                  <a:cubicBezTo>
                    <a:pt x="163" y="47"/>
                    <a:pt x="163" y="47"/>
                    <a:pt x="163" y="47"/>
                  </a:cubicBezTo>
                  <a:cubicBezTo>
                    <a:pt x="164" y="47"/>
                    <a:pt x="164" y="47"/>
                    <a:pt x="164" y="47"/>
                  </a:cubicBezTo>
                  <a:cubicBezTo>
                    <a:pt x="164" y="46"/>
                    <a:pt x="164" y="46"/>
                    <a:pt x="164" y="46"/>
                  </a:cubicBezTo>
                  <a:cubicBezTo>
                    <a:pt x="163" y="45"/>
                    <a:pt x="163" y="45"/>
                    <a:pt x="163" y="45"/>
                  </a:cubicBezTo>
                  <a:cubicBezTo>
                    <a:pt x="163" y="45"/>
                    <a:pt x="163" y="45"/>
                    <a:pt x="163" y="45"/>
                  </a:cubicBezTo>
                  <a:cubicBezTo>
                    <a:pt x="162" y="45"/>
                    <a:pt x="162" y="45"/>
                    <a:pt x="162" y="45"/>
                  </a:cubicBezTo>
                  <a:cubicBezTo>
                    <a:pt x="161" y="44"/>
                    <a:pt x="161" y="44"/>
                    <a:pt x="161" y="44"/>
                  </a:cubicBezTo>
                  <a:cubicBezTo>
                    <a:pt x="160" y="44"/>
                    <a:pt x="160" y="44"/>
                    <a:pt x="160" y="44"/>
                  </a:cubicBezTo>
                  <a:cubicBezTo>
                    <a:pt x="160" y="43"/>
                    <a:pt x="160" y="43"/>
                    <a:pt x="160" y="43"/>
                  </a:cubicBezTo>
                  <a:cubicBezTo>
                    <a:pt x="159" y="44"/>
                    <a:pt x="159" y="44"/>
                    <a:pt x="159" y="44"/>
                  </a:cubicBezTo>
                  <a:cubicBezTo>
                    <a:pt x="159" y="43"/>
                    <a:pt x="159" y="43"/>
                    <a:pt x="159" y="43"/>
                  </a:cubicBezTo>
                  <a:cubicBezTo>
                    <a:pt x="158" y="43"/>
                    <a:pt x="158" y="43"/>
                    <a:pt x="158" y="43"/>
                  </a:cubicBezTo>
                  <a:cubicBezTo>
                    <a:pt x="157" y="43"/>
                    <a:pt x="157" y="43"/>
                    <a:pt x="157" y="43"/>
                  </a:cubicBezTo>
                  <a:cubicBezTo>
                    <a:pt x="158" y="43"/>
                    <a:pt x="158" y="43"/>
                    <a:pt x="158" y="43"/>
                  </a:cubicBezTo>
                  <a:cubicBezTo>
                    <a:pt x="159" y="42"/>
                    <a:pt x="159" y="42"/>
                    <a:pt x="159" y="42"/>
                  </a:cubicBezTo>
                  <a:cubicBezTo>
                    <a:pt x="159" y="42"/>
                    <a:pt x="159" y="42"/>
                    <a:pt x="159" y="42"/>
                  </a:cubicBezTo>
                  <a:cubicBezTo>
                    <a:pt x="158" y="41"/>
                    <a:pt x="158" y="41"/>
                    <a:pt x="158" y="41"/>
                  </a:cubicBezTo>
                  <a:cubicBezTo>
                    <a:pt x="157" y="42"/>
                    <a:pt x="157" y="42"/>
                    <a:pt x="157" y="42"/>
                  </a:cubicBezTo>
                  <a:cubicBezTo>
                    <a:pt x="157" y="41"/>
                    <a:pt x="157" y="41"/>
                    <a:pt x="157" y="41"/>
                  </a:cubicBezTo>
                  <a:cubicBezTo>
                    <a:pt x="156" y="41"/>
                    <a:pt x="156" y="41"/>
                    <a:pt x="156" y="41"/>
                  </a:cubicBezTo>
                  <a:cubicBezTo>
                    <a:pt x="156" y="41"/>
                    <a:pt x="156" y="41"/>
                    <a:pt x="156" y="41"/>
                  </a:cubicBezTo>
                  <a:cubicBezTo>
                    <a:pt x="154" y="40"/>
                    <a:pt x="154" y="40"/>
                    <a:pt x="154" y="40"/>
                  </a:cubicBezTo>
                  <a:cubicBezTo>
                    <a:pt x="153" y="39"/>
                    <a:pt x="153" y="39"/>
                    <a:pt x="153" y="39"/>
                  </a:cubicBezTo>
                  <a:cubicBezTo>
                    <a:pt x="153" y="37"/>
                    <a:pt x="153" y="37"/>
                    <a:pt x="153" y="37"/>
                  </a:cubicBezTo>
                  <a:cubicBezTo>
                    <a:pt x="153" y="36"/>
                    <a:pt x="153" y="36"/>
                    <a:pt x="153" y="36"/>
                  </a:cubicBezTo>
                  <a:cubicBezTo>
                    <a:pt x="153" y="35"/>
                    <a:pt x="153" y="35"/>
                    <a:pt x="153" y="35"/>
                  </a:cubicBezTo>
                  <a:cubicBezTo>
                    <a:pt x="153" y="35"/>
                    <a:pt x="153" y="35"/>
                    <a:pt x="153" y="35"/>
                  </a:cubicBezTo>
                  <a:cubicBezTo>
                    <a:pt x="153" y="34"/>
                    <a:pt x="153" y="34"/>
                    <a:pt x="153" y="34"/>
                  </a:cubicBezTo>
                  <a:cubicBezTo>
                    <a:pt x="153" y="32"/>
                    <a:pt x="153" y="32"/>
                    <a:pt x="153" y="32"/>
                  </a:cubicBezTo>
                  <a:cubicBezTo>
                    <a:pt x="152" y="31"/>
                    <a:pt x="152" y="31"/>
                    <a:pt x="152" y="31"/>
                  </a:cubicBezTo>
                  <a:cubicBezTo>
                    <a:pt x="153" y="30"/>
                    <a:pt x="153" y="30"/>
                    <a:pt x="153" y="30"/>
                  </a:cubicBezTo>
                  <a:cubicBezTo>
                    <a:pt x="152" y="30"/>
                    <a:pt x="152" y="30"/>
                    <a:pt x="152" y="30"/>
                  </a:cubicBezTo>
                  <a:cubicBezTo>
                    <a:pt x="152" y="30"/>
                    <a:pt x="152" y="30"/>
                    <a:pt x="152" y="30"/>
                  </a:cubicBezTo>
                  <a:cubicBezTo>
                    <a:pt x="151" y="28"/>
                    <a:pt x="151" y="28"/>
                    <a:pt x="151" y="28"/>
                  </a:cubicBezTo>
                  <a:cubicBezTo>
                    <a:pt x="151" y="26"/>
                    <a:pt x="151" y="26"/>
                    <a:pt x="151" y="26"/>
                  </a:cubicBezTo>
                  <a:cubicBezTo>
                    <a:pt x="151" y="26"/>
                    <a:pt x="151" y="26"/>
                    <a:pt x="151" y="26"/>
                  </a:cubicBezTo>
                  <a:cubicBezTo>
                    <a:pt x="151" y="26"/>
                    <a:pt x="151" y="26"/>
                    <a:pt x="151" y="26"/>
                  </a:cubicBezTo>
                  <a:cubicBezTo>
                    <a:pt x="151" y="25"/>
                    <a:pt x="151" y="25"/>
                    <a:pt x="151" y="25"/>
                  </a:cubicBezTo>
                  <a:cubicBezTo>
                    <a:pt x="151" y="23"/>
                    <a:pt x="151" y="23"/>
                    <a:pt x="151" y="23"/>
                  </a:cubicBezTo>
                  <a:cubicBezTo>
                    <a:pt x="151" y="22"/>
                    <a:pt x="151" y="22"/>
                    <a:pt x="151" y="22"/>
                  </a:cubicBezTo>
                  <a:cubicBezTo>
                    <a:pt x="151" y="21"/>
                    <a:pt x="151" y="21"/>
                    <a:pt x="151" y="21"/>
                  </a:cubicBezTo>
                  <a:cubicBezTo>
                    <a:pt x="151" y="21"/>
                    <a:pt x="151" y="21"/>
                    <a:pt x="151" y="21"/>
                  </a:cubicBezTo>
                  <a:cubicBezTo>
                    <a:pt x="151" y="20"/>
                    <a:pt x="151" y="20"/>
                    <a:pt x="151" y="20"/>
                  </a:cubicBezTo>
                  <a:cubicBezTo>
                    <a:pt x="149" y="19"/>
                    <a:pt x="149" y="19"/>
                    <a:pt x="149" y="19"/>
                  </a:cubicBezTo>
                  <a:cubicBezTo>
                    <a:pt x="148" y="19"/>
                    <a:pt x="148" y="19"/>
                    <a:pt x="148" y="19"/>
                  </a:cubicBezTo>
                  <a:cubicBezTo>
                    <a:pt x="149" y="18"/>
                    <a:pt x="149" y="18"/>
                    <a:pt x="149" y="18"/>
                  </a:cubicBezTo>
                  <a:cubicBezTo>
                    <a:pt x="148" y="17"/>
                    <a:pt x="148" y="17"/>
                    <a:pt x="148" y="17"/>
                  </a:cubicBezTo>
                  <a:cubicBezTo>
                    <a:pt x="147" y="18"/>
                    <a:pt x="147" y="18"/>
                    <a:pt x="147" y="18"/>
                  </a:cubicBezTo>
                  <a:cubicBezTo>
                    <a:pt x="146" y="18"/>
                    <a:pt x="146" y="18"/>
                    <a:pt x="146" y="18"/>
                  </a:cubicBezTo>
                  <a:cubicBezTo>
                    <a:pt x="146" y="18"/>
                    <a:pt x="146" y="18"/>
                    <a:pt x="146" y="18"/>
                  </a:cubicBezTo>
                  <a:cubicBezTo>
                    <a:pt x="145" y="19"/>
                    <a:pt x="145" y="19"/>
                    <a:pt x="145" y="19"/>
                  </a:cubicBezTo>
                  <a:cubicBezTo>
                    <a:pt x="144" y="17"/>
                    <a:pt x="144" y="17"/>
                    <a:pt x="144" y="17"/>
                  </a:cubicBezTo>
                  <a:cubicBezTo>
                    <a:pt x="144" y="17"/>
                    <a:pt x="144" y="17"/>
                    <a:pt x="144" y="17"/>
                  </a:cubicBezTo>
                  <a:cubicBezTo>
                    <a:pt x="144" y="15"/>
                    <a:pt x="144" y="15"/>
                    <a:pt x="144" y="15"/>
                  </a:cubicBezTo>
                  <a:cubicBezTo>
                    <a:pt x="144" y="14"/>
                    <a:pt x="144" y="14"/>
                    <a:pt x="144" y="14"/>
                  </a:cubicBezTo>
                  <a:cubicBezTo>
                    <a:pt x="144" y="12"/>
                    <a:pt x="144" y="12"/>
                    <a:pt x="144" y="12"/>
                  </a:cubicBezTo>
                  <a:cubicBezTo>
                    <a:pt x="144" y="12"/>
                    <a:pt x="144" y="12"/>
                    <a:pt x="144" y="12"/>
                  </a:cubicBezTo>
                  <a:cubicBezTo>
                    <a:pt x="143" y="12"/>
                    <a:pt x="143" y="12"/>
                    <a:pt x="143" y="12"/>
                  </a:cubicBezTo>
                  <a:cubicBezTo>
                    <a:pt x="144" y="11"/>
                    <a:pt x="144" y="11"/>
                    <a:pt x="144" y="11"/>
                  </a:cubicBezTo>
                  <a:cubicBezTo>
                    <a:pt x="143" y="10"/>
                    <a:pt x="143" y="10"/>
                    <a:pt x="143" y="10"/>
                  </a:cubicBezTo>
                  <a:cubicBezTo>
                    <a:pt x="143" y="9"/>
                    <a:pt x="143" y="9"/>
                    <a:pt x="143" y="9"/>
                  </a:cubicBezTo>
                  <a:cubicBezTo>
                    <a:pt x="142" y="9"/>
                    <a:pt x="142" y="9"/>
                    <a:pt x="142" y="9"/>
                  </a:cubicBezTo>
                  <a:cubicBezTo>
                    <a:pt x="142" y="8"/>
                    <a:pt x="142" y="8"/>
                    <a:pt x="142" y="8"/>
                  </a:cubicBezTo>
                  <a:cubicBezTo>
                    <a:pt x="143" y="8"/>
                    <a:pt x="143" y="8"/>
                    <a:pt x="143" y="8"/>
                  </a:cubicBezTo>
                  <a:cubicBezTo>
                    <a:pt x="142" y="7"/>
                    <a:pt x="142" y="7"/>
                    <a:pt x="142" y="7"/>
                  </a:cubicBezTo>
                  <a:cubicBezTo>
                    <a:pt x="142" y="8"/>
                    <a:pt x="142" y="8"/>
                    <a:pt x="142" y="8"/>
                  </a:cubicBezTo>
                  <a:cubicBezTo>
                    <a:pt x="141" y="7"/>
                    <a:pt x="141" y="7"/>
                    <a:pt x="141" y="7"/>
                  </a:cubicBezTo>
                  <a:cubicBezTo>
                    <a:pt x="141" y="5"/>
                    <a:pt x="141" y="5"/>
                    <a:pt x="141" y="5"/>
                  </a:cubicBezTo>
                  <a:cubicBezTo>
                    <a:pt x="141" y="5"/>
                    <a:pt x="141" y="5"/>
                    <a:pt x="141" y="5"/>
                  </a:cubicBezTo>
                  <a:cubicBezTo>
                    <a:pt x="141" y="4"/>
                    <a:pt x="141" y="4"/>
                    <a:pt x="141" y="4"/>
                  </a:cubicBezTo>
                  <a:cubicBezTo>
                    <a:pt x="140" y="3"/>
                    <a:pt x="140" y="3"/>
                    <a:pt x="140" y="3"/>
                  </a:cubicBezTo>
                  <a:cubicBezTo>
                    <a:pt x="140" y="3"/>
                    <a:pt x="140" y="3"/>
                    <a:pt x="140" y="3"/>
                  </a:cubicBezTo>
                  <a:cubicBezTo>
                    <a:pt x="139" y="3"/>
                    <a:pt x="139" y="3"/>
                    <a:pt x="139" y="3"/>
                  </a:cubicBezTo>
                  <a:cubicBezTo>
                    <a:pt x="138" y="4"/>
                    <a:pt x="138" y="4"/>
                    <a:pt x="138" y="4"/>
                  </a:cubicBezTo>
                  <a:cubicBezTo>
                    <a:pt x="138" y="5"/>
                    <a:pt x="138" y="5"/>
                    <a:pt x="138" y="5"/>
                  </a:cubicBezTo>
                  <a:cubicBezTo>
                    <a:pt x="138" y="7"/>
                    <a:pt x="138" y="7"/>
                    <a:pt x="138" y="7"/>
                  </a:cubicBezTo>
                  <a:cubicBezTo>
                    <a:pt x="138" y="7"/>
                    <a:pt x="138" y="7"/>
                    <a:pt x="138" y="7"/>
                  </a:cubicBezTo>
                  <a:cubicBezTo>
                    <a:pt x="138" y="8"/>
                    <a:pt x="138" y="8"/>
                    <a:pt x="138" y="8"/>
                  </a:cubicBezTo>
                  <a:cubicBezTo>
                    <a:pt x="137" y="8"/>
                    <a:pt x="137" y="8"/>
                    <a:pt x="137" y="8"/>
                  </a:cubicBezTo>
                  <a:cubicBezTo>
                    <a:pt x="137" y="9"/>
                    <a:pt x="137" y="9"/>
                    <a:pt x="137" y="9"/>
                  </a:cubicBezTo>
                  <a:cubicBezTo>
                    <a:pt x="136" y="10"/>
                    <a:pt x="136" y="10"/>
                    <a:pt x="136" y="10"/>
                  </a:cubicBezTo>
                  <a:cubicBezTo>
                    <a:pt x="137" y="10"/>
                    <a:pt x="137" y="10"/>
                    <a:pt x="137" y="10"/>
                  </a:cubicBezTo>
                  <a:cubicBezTo>
                    <a:pt x="137" y="11"/>
                    <a:pt x="137" y="11"/>
                    <a:pt x="137" y="11"/>
                  </a:cubicBezTo>
                  <a:cubicBezTo>
                    <a:pt x="137" y="11"/>
                    <a:pt x="137" y="11"/>
                    <a:pt x="137" y="11"/>
                  </a:cubicBezTo>
                  <a:cubicBezTo>
                    <a:pt x="136" y="11"/>
                    <a:pt x="136" y="11"/>
                    <a:pt x="136" y="11"/>
                  </a:cubicBezTo>
                  <a:cubicBezTo>
                    <a:pt x="136" y="12"/>
                    <a:pt x="136" y="12"/>
                    <a:pt x="136" y="12"/>
                  </a:cubicBezTo>
                  <a:cubicBezTo>
                    <a:pt x="135" y="13"/>
                    <a:pt x="135" y="13"/>
                    <a:pt x="135" y="13"/>
                  </a:cubicBezTo>
                  <a:cubicBezTo>
                    <a:pt x="136" y="14"/>
                    <a:pt x="136" y="14"/>
                    <a:pt x="136" y="14"/>
                  </a:cubicBezTo>
                  <a:cubicBezTo>
                    <a:pt x="136" y="14"/>
                    <a:pt x="136" y="14"/>
                    <a:pt x="136" y="14"/>
                  </a:cubicBezTo>
                  <a:cubicBezTo>
                    <a:pt x="136" y="14"/>
                    <a:pt x="136" y="14"/>
                    <a:pt x="136" y="14"/>
                  </a:cubicBezTo>
                  <a:cubicBezTo>
                    <a:pt x="135" y="15"/>
                    <a:pt x="135" y="15"/>
                    <a:pt x="135" y="15"/>
                  </a:cubicBezTo>
                  <a:cubicBezTo>
                    <a:pt x="135" y="17"/>
                    <a:pt x="135" y="17"/>
                    <a:pt x="135" y="17"/>
                  </a:cubicBezTo>
                  <a:cubicBezTo>
                    <a:pt x="135" y="18"/>
                    <a:pt x="135" y="18"/>
                    <a:pt x="135" y="18"/>
                  </a:cubicBezTo>
                  <a:cubicBezTo>
                    <a:pt x="135" y="19"/>
                    <a:pt x="135" y="19"/>
                    <a:pt x="135" y="19"/>
                  </a:cubicBezTo>
                  <a:cubicBezTo>
                    <a:pt x="135" y="20"/>
                    <a:pt x="135" y="20"/>
                    <a:pt x="135" y="20"/>
                  </a:cubicBezTo>
                  <a:cubicBezTo>
                    <a:pt x="135" y="22"/>
                    <a:pt x="135" y="22"/>
                    <a:pt x="135" y="22"/>
                  </a:cubicBezTo>
                  <a:cubicBezTo>
                    <a:pt x="134" y="22"/>
                    <a:pt x="134" y="22"/>
                    <a:pt x="134" y="22"/>
                  </a:cubicBezTo>
                  <a:cubicBezTo>
                    <a:pt x="134" y="23"/>
                    <a:pt x="134" y="23"/>
                    <a:pt x="134" y="23"/>
                  </a:cubicBezTo>
                  <a:cubicBezTo>
                    <a:pt x="133" y="24"/>
                    <a:pt x="133" y="24"/>
                    <a:pt x="133" y="24"/>
                  </a:cubicBezTo>
                  <a:cubicBezTo>
                    <a:pt x="133" y="27"/>
                    <a:pt x="133" y="27"/>
                    <a:pt x="133" y="27"/>
                  </a:cubicBezTo>
                  <a:cubicBezTo>
                    <a:pt x="132" y="28"/>
                    <a:pt x="132" y="28"/>
                    <a:pt x="132" y="28"/>
                  </a:cubicBezTo>
                  <a:cubicBezTo>
                    <a:pt x="133" y="28"/>
                    <a:pt x="133" y="28"/>
                    <a:pt x="133" y="28"/>
                  </a:cubicBezTo>
                  <a:cubicBezTo>
                    <a:pt x="132" y="30"/>
                    <a:pt x="132" y="30"/>
                    <a:pt x="132" y="30"/>
                  </a:cubicBezTo>
                  <a:cubicBezTo>
                    <a:pt x="131" y="30"/>
                    <a:pt x="131" y="30"/>
                    <a:pt x="131" y="30"/>
                  </a:cubicBezTo>
                  <a:cubicBezTo>
                    <a:pt x="131" y="32"/>
                    <a:pt x="131" y="32"/>
                    <a:pt x="131" y="32"/>
                  </a:cubicBezTo>
                  <a:cubicBezTo>
                    <a:pt x="130" y="33"/>
                    <a:pt x="130" y="33"/>
                    <a:pt x="130" y="33"/>
                  </a:cubicBezTo>
                  <a:cubicBezTo>
                    <a:pt x="127" y="34"/>
                    <a:pt x="127" y="34"/>
                    <a:pt x="127" y="34"/>
                  </a:cubicBezTo>
                  <a:cubicBezTo>
                    <a:pt x="126" y="33"/>
                    <a:pt x="126" y="33"/>
                    <a:pt x="126" y="33"/>
                  </a:cubicBezTo>
                  <a:cubicBezTo>
                    <a:pt x="125" y="33"/>
                    <a:pt x="125" y="33"/>
                    <a:pt x="125" y="33"/>
                  </a:cubicBezTo>
                  <a:cubicBezTo>
                    <a:pt x="124" y="32"/>
                    <a:pt x="124" y="32"/>
                    <a:pt x="124" y="32"/>
                  </a:cubicBezTo>
                  <a:cubicBezTo>
                    <a:pt x="123" y="31"/>
                    <a:pt x="123" y="31"/>
                    <a:pt x="123" y="31"/>
                  </a:cubicBezTo>
                  <a:cubicBezTo>
                    <a:pt x="123" y="31"/>
                    <a:pt x="123" y="31"/>
                    <a:pt x="123" y="31"/>
                  </a:cubicBezTo>
                  <a:cubicBezTo>
                    <a:pt x="123" y="31"/>
                    <a:pt x="123" y="31"/>
                    <a:pt x="123" y="31"/>
                  </a:cubicBezTo>
                  <a:cubicBezTo>
                    <a:pt x="122" y="30"/>
                    <a:pt x="122" y="30"/>
                    <a:pt x="122" y="30"/>
                  </a:cubicBezTo>
                  <a:cubicBezTo>
                    <a:pt x="121" y="30"/>
                    <a:pt x="121" y="30"/>
                    <a:pt x="121" y="30"/>
                  </a:cubicBezTo>
                  <a:cubicBezTo>
                    <a:pt x="121" y="29"/>
                    <a:pt x="121" y="29"/>
                    <a:pt x="121" y="29"/>
                  </a:cubicBezTo>
                  <a:cubicBezTo>
                    <a:pt x="119" y="29"/>
                    <a:pt x="119" y="29"/>
                    <a:pt x="119" y="29"/>
                  </a:cubicBezTo>
                  <a:cubicBezTo>
                    <a:pt x="118" y="28"/>
                    <a:pt x="118" y="28"/>
                    <a:pt x="118" y="28"/>
                  </a:cubicBezTo>
                  <a:cubicBezTo>
                    <a:pt x="118" y="28"/>
                    <a:pt x="118" y="28"/>
                    <a:pt x="118" y="28"/>
                  </a:cubicBezTo>
                  <a:cubicBezTo>
                    <a:pt x="117" y="27"/>
                    <a:pt x="117" y="27"/>
                    <a:pt x="117" y="27"/>
                  </a:cubicBezTo>
                  <a:cubicBezTo>
                    <a:pt x="116" y="27"/>
                    <a:pt x="116" y="27"/>
                    <a:pt x="116" y="27"/>
                  </a:cubicBezTo>
                  <a:cubicBezTo>
                    <a:pt x="115" y="26"/>
                    <a:pt x="115" y="26"/>
                    <a:pt x="115" y="26"/>
                  </a:cubicBezTo>
                  <a:cubicBezTo>
                    <a:pt x="114" y="25"/>
                    <a:pt x="114" y="25"/>
                    <a:pt x="114" y="25"/>
                  </a:cubicBezTo>
                  <a:cubicBezTo>
                    <a:pt x="114" y="25"/>
                    <a:pt x="114" y="25"/>
                    <a:pt x="114" y="25"/>
                  </a:cubicBezTo>
                  <a:cubicBezTo>
                    <a:pt x="113" y="25"/>
                    <a:pt x="113" y="25"/>
                    <a:pt x="113" y="25"/>
                  </a:cubicBezTo>
                  <a:cubicBezTo>
                    <a:pt x="112" y="25"/>
                    <a:pt x="112" y="25"/>
                    <a:pt x="112" y="25"/>
                  </a:cubicBezTo>
                  <a:cubicBezTo>
                    <a:pt x="112" y="25"/>
                    <a:pt x="112" y="25"/>
                    <a:pt x="112" y="25"/>
                  </a:cubicBezTo>
                  <a:cubicBezTo>
                    <a:pt x="112" y="25"/>
                    <a:pt x="112" y="25"/>
                    <a:pt x="112" y="25"/>
                  </a:cubicBezTo>
                  <a:cubicBezTo>
                    <a:pt x="111" y="24"/>
                    <a:pt x="111" y="24"/>
                    <a:pt x="111" y="24"/>
                  </a:cubicBezTo>
                  <a:cubicBezTo>
                    <a:pt x="111" y="23"/>
                    <a:pt x="111" y="23"/>
                    <a:pt x="111" y="23"/>
                  </a:cubicBezTo>
                  <a:cubicBezTo>
                    <a:pt x="109" y="22"/>
                    <a:pt x="109" y="22"/>
                    <a:pt x="109" y="22"/>
                  </a:cubicBezTo>
                  <a:cubicBezTo>
                    <a:pt x="109" y="22"/>
                    <a:pt x="109" y="22"/>
                    <a:pt x="109" y="22"/>
                  </a:cubicBezTo>
                  <a:cubicBezTo>
                    <a:pt x="108" y="21"/>
                    <a:pt x="108" y="21"/>
                    <a:pt x="108" y="21"/>
                  </a:cubicBezTo>
                  <a:cubicBezTo>
                    <a:pt x="108" y="20"/>
                    <a:pt x="108" y="20"/>
                    <a:pt x="108" y="20"/>
                  </a:cubicBezTo>
                  <a:cubicBezTo>
                    <a:pt x="108" y="19"/>
                    <a:pt x="108" y="19"/>
                    <a:pt x="108" y="19"/>
                  </a:cubicBezTo>
                  <a:cubicBezTo>
                    <a:pt x="109" y="18"/>
                    <a:pt x="109" y="18"/>
                    <a:pt x="109" y="18"/>
                  </a:cubicBezTo>
                  <a:cubicBezTo>
                    <a:pt x="110" y="17"/>
                    <a:pt x="110" y="17"/>
                    <a:pt x="110" y="17"/>
                  </a:cubicBezTo>
                  <a:cubicBezTo>
                    <a:pt x="110" y="16"/>
                    <a:pt x="110" y="16"/>
                    <a:pt x="110" y="16"/>
                  </a:cubicBezTo>
                  <a:cubicBezTo>
                    <a:pt x="110" y="15"/>
                    <a:pt x="110" y="15"/>
                    <a:pt x="110" y="15"/>
                  </a:cubicBezTo>
                  <a:cubicBezTo>
                    <a:pt x="109" y="16"/>
                    <a:pt x="109" y="16"/>
                    <a:pt x="109" y="16"/>
                  </a:cubicBezTo>
                  <a:cubicBezTo>
                    <a:pt x="109" y="15"/>
                    <a:pt x="109" y="15"/>
                    <a:pt x="109" y="15"/>
                  </a:cubicBezTo>
                  <a:cubicBezTo>
                    <a:pt x="110" y="14"/>
                    <a:pt x="110" y="14"/>
                    <a:pt x="110" y="14"/>
                  </a:cubicBezTo>
                  <a:cubicBezTo>
                    <a:pt x="110" y="13"/>
                    <a:pt x="110" y="13"/>
                    <a:pt x="110" y="13"/>
                  </a:cubicBezTo>
                  <a:cubicBezTo>
                    <a:pt x="110" y="13"/>
                    <a:pt x="110" y="13"/>
                    <a:pt x="110" y="13"/>
                  </a:cubicBezTo>
                  <a:cubicBezTo>
                    <a:pt x="111" y="13"/>
                    <a:pt x="111" y="13"/>
                    <a:pt x="111" y="13"/>
                  </a:cubicBezTo>
                  <a:cubicBezTo>
                    <a:pt x="111" y="13"/>
                    <a:pt x="111" y="13"/>
                    <a:pt x="111" y="13"/>
                  </a:cubicBezTo>
                  <a:cubicBezTo>
                    <a:pt x="112" y="13"/>
                    <a:pt x="112" y="13"/>
                    <a:pt x="112" y="13"/>
                  </a:cubicBezTo>
                  <a:cubicBezTo>
                    <a:pt x="113" y="13"/>
                    <a:pt x="113" y="13"/>
                    <a:pt x="113" y="13"/>
                  </a:cubicBezTo>
                  <a:cubicBezTo>
                    <a:pt x="113" y="12"/>
                    <a:pt x="113" y="12"/>
                    <a:pt x="113" y="12"/>
                  </a:cubicBezTo>
                  <a:cubicBezTo>
                    <a:pt x="112" y="12"/>
                    <a:pt x="112" y="12"/>
                    <a:pt x="112" y="12"/>
                  </a:cubicBezTo>
                  <a:cubicBezTo>
                    <a:pt x="113" y="11"/>
                    <a:pt x="113" y="11"/>
                    <a:pt x="113" y="11"/>
                  </a:cubicBezTo>
                  <a:cubicBezTo>
                    <a:pt x="113" y="11"/>
                    <a:pt x="113" y="11"/>
                    <a:pt x="113" y="11"/>
                  </a:cubicBezTo>
                  <a:cubicBezTo>
                    <a:pt x="114" y="10"/>
                    <a:pt x="114" y="10"/>
                    <a:pt x="114" y="10"/>
                  </a:cubicBezTo>
                  <a:cubicBezTo>
                    <a:pt x="115" y="10"/>
                    <a:pt x="115" y="10"/>
                    <a:pt x="115" y="10"/>
                  </a:cubicBezTo>
                  <a:cubicBezTo>
                    <a:pt x="115" y="9"/>
                    <a:pt x="115" y="9"/>
                    <a:pt x="115" y="9"/>
                  </a:cubicBezTo>
                  <a:cubicBezTo>
                    <a:pt x="115" y="8"/>
                    <a:pt x="115" y="8"/>
                    <a:pt x="115" y="8"/>
                  </a:cubicBezTo>
                  <a:cubicBezTo>
                    <a:pt x="114" y="8"/>
                    <a:pt x="114" y="8"/>
                    <a:pt x="114" y="8"/>
                  </a:cubicBezTo>
                  <a:cubicBezTo>
                    <a:pt x="114" y="9"/>
                    <a:pt x="114" y="9"/>
                    <a:pt x="114" y="9"/>
                  </a:cubicBezTo>
                  <a:cubicBezTo>
                    <a:pt x="113" y="8"/>
                    <a:pt x="113" y="8"/>
                    <a:pt x="113" y="8"/>
                  </a:cubicBezTo>
                  <a:cubicBezTo>
                    <a:pt x="113" y="7"/>
                    <a:pt x="113" y="7"/>
                    <a:pt x="113" y="7"/>
                  </a:cubicBezTo>
                  <a:cubicBezTo>
                    <a:pt x="112" y="7"/>
                    <a:pt x="112" y="7"/>
                    <a:pt x="112" y="7"/>
                  </a:cubicBezTo>
                  <a:cubicBezTo>
                    <a:pt x="111" y="9"/>
                    <a:pt x="111" y="9"/>
                    <a:pt x="111" y="9"/>
                  </a:cubicBezTo>
                  <a:cubicBezTo>
                    <a:pt x="112" y="9"/>
                    <a:pt x="112" y="9"/>
                    <a:pt x="112" y="9"/>
                  </a:cubicBezTo>
                  <a:cubicBezTo>
                    <a:pt x="112" y="9"/>
                    <a:pt x="112" y="9"/>
                    <a:pt x="112" y="9"/>
                  </a:cubicBezTo>
                  <a:cubicBezTo>
                    <a:pt x="111" y="10"/>
                    <a:pt x="111" y="10"/>
                    <a:pt x="111" y="10"/>
                  </a:cubicBezTo>
                  <a:cubicBezTo>
                    <a:pt x="110" y="9"/>
                    <a:pt x="110" y="9"/>
                    <a:pt x="110" y="9"/>
                  </a:cubicBezTo>
                  <a:cubicBezTo>
                    <a:pt x="110" y="9"/>
                    <a:pt x="110" y="9"/>
                    <a:pt x="110" y="9"/>
                  </a:cubicBezTo>
                  <a:cubicBezTo>
                    <a:pt x="110" y="8"/>
                    <a:pt x="110" y="8"/>
                    <a:pt x="110" y="8"/>
                  </a:cubicBezTo>
                  <a:cubicBezTo>
                    <a:pt x="109" y="9"/>
                    <a:pt x="109" y="9"/>
                    <a:pt x="109" y="9"/>
                  </a:cubicBezTo>
                  <a:cubicBezTo>
                    <a:pt x="109" y="9"/>
                    <a:pt x="109" y="9"/>
                    <a:pt x="109" y="9"/>
                  </a:cubicBezTo>
                  <a:cubicBezTo>
                    <a:pt x="109" y="8"/>
                    <a:pt x="109" y="8"/>
                    <a:pt x="109" y="8"/>
                  </a:cubicBezTo>
                  <a:cubicBezTo>
                    <a:pt x="109" y="8"/>
                    <a:pt x="109" y="8"/>
                    <a:pt x="109" y="8"/>
                  </a:cubicBezTo>
                  <a:cubicBezTo>
                    <a:pt x="110" y="8"/>
                    <a:pt x="110" y="8"/>
                    <a:pt x="110" y="8"/>
                  </a:cubicBezTo>
                  <a:cubicBezTo>
                    <a:pt x="109" y="8"/>
                    <a:pt x="109" y="8"/>
                    <a:pt x="109" y="8"/>
                  </a:cubicBezTo>
                  <a:cubicBezTo>
                    <a:pt x="108" y="8"/>
                    <a:pt x="108" y="8"/>
                    <a:pt x="108" y="8"/>
                  </a:cubicBezTo>
                  <a:cubicBezTo>
                    <a:pt x="107" y="9"/>
                    <a:pt x="107" y="9"/>
                    <a:pt x="107" y="9"/>
                  </a:cubicBezTo>
                  <a:cubicBezTo>
                    <a:pt x="107" y="9"/>
                    <a:pt x="107" y="9"/>
                    <a:pt x="107" y="9"/>
                  </a:cubicBezTo>
                  <a:cubicBezTo>
                    <a:pt x="107" y="9"/>
                    <a:pt x="107" y="9"/>
                    <a:pt x="107" y="9"/>
                  </a:cubicBezTo>
                  <a:cubicBezTo>
                    <a:pt x="107" y="9"/>
                    <a:pt x="107" y="9"/>
                    <a:pt x="107" y="9"/>
                  </a:cubicBezTo>
                  <a:cubicBezTo>
                    <a:pt x="106" y="9"/>
                    <a:pt x="106" y="9"/>
                    <a:pt x="106" y="9"/>
                  </a:cubicBezTo>
                  <a:cubicBezTo>
                    <a:pt x="106" y="8"/>
                    <a:pt x="106" y="8"/>
                    <a:pt x="106" y="8"/>
                  </a:cubicBezTo>
                  <a:cubicBezTo>
                    <a:pt x="105" y="7"/>
                    <a:pt x="105" y="7"/>
                    <a:pt x="105" y="7"/>
                  </a:cubicBezTo>
                  <a:cubicBezTo>
                    <a:pt x="105" y="7"/>
                    <a:pt x="105" y="7"/>
                    <a:pt x="105" y="7"/>
                  </a:cubicBezTo>
                  <a:cubicBezTo>
                    <a:pt x="104" y="8"/>
                    <a:pt x="104" y="8"/>
                    <a:pt x="104" y="8"/>
                  </a:cubicBezTo>
                  <a:cubicBezTo>
                    <a:pt x="103" y="8"/>
                    <a:pt x="103" y="8"/>
                    <a:pt x="103" y="8"/>
                  </a:cubicBezTo>
                  <a:cubicBezTo>
                    <a:pt x="102" y="8"/>
                    <a:pt x="102" y="8"/>
                    <a:pt x="102" y="8"/>
                  </a:cubicBezTo>
                  <a:cubicBezTo>
                    <a:pt x="102" y="7"/>
                    <a:pt x="102" y="7"/>
                    <a:pt x="102" y="7"/>
                  </a:cubicBezTo>
                  <a:cubicBezTo>
                    <a:pt x="102" y="7"/>
                    <a:pt x="102" y="7"/>
                    <a:pt x="102" y="7"/>
                  </a:cubicBezTo>
                  <a:cubicBezTo>
                    <a:pt x="101" y="6"/>
                    <a:pt x="101" y="6"/>
                    <a:pt x="101" y="6"/>
                  </a:cubicBezTo>
                  <a:cubicBezTo>
                    <a:pt x="100" y="7"/>
                    <a:pt x="100" y="7"/>
                    <a:pt x="100" y="7"/>
                  </a:cubicBezTo>
                  <a:cubicBezTo>
                    <a:pt x="99" y="7"/>
                    <a:pt x="99" y="7"/>
                    <a:pt x="99" y="7"/>
                  </a:cubicBezTo>
                  <a:cubicBezTo>
                    <a:pt x="98" y="6"/>
                    <a:pt x="98" y="6"/>
                    <a:pt x="98" y="6"/>
                  </a:cubicBezTo>
                  <a:cubicBezTo>
                    <a:pt x="98" y="6"/>
                    <a:pt x="98" y="6"/>
                    <a:pt x="98" y="6"/>
                  </a:cubicBezTo>
                  <a:cubicBezTo>
                    <a:pt x="98" y="5"/>
                    <a:pt x="98" y="5"/>
                    <a:pt x="98" y="5"/>
                  </a:cubicBezTo>
                  <a:cubicBezTo>
                    <a:pt x="97" y="5"/>
                    <a:pt x="97" y="5"/>
                    <a:pt x="97" y="5"/>
                  </a:cubicBezTo>
                  <a:cubicBezTo>
                    <a:pt x="97" y="5"/>
                    <a:pt x="97" y="5"/>
                    <a:pt x="97" y="5"/>
                  </a:cubicBezTo>
                  <a:cubicBezTo>
                    <a:pt x="96" y="6"/>
                    <a:pt x="96" y="6"/>
                    <a:pt x="96" y="6"/>
                  </a:cubicBezTo>
                  <a:cubicBezTo>
                    <a:pt x="96" y="5"/>
                    <a:pt x="96" y="5"/>
                    <a:pt x="96" y="5"/>
                  </a:cubicBezTo>
                  <a:cubicBezTo>
                    <a:pt x="95" y="5"/>
                    <a:pt x="95" y="5"/>
                    <a:pt x="95" y="5"/>
                  </a:cubicBezTo>
                  <a:cubicBezTo>
                    <a:pt x="94" y="4"/>
                    <a:pt x="94" y="4"/>
                    <a:pt x="94" y="4"/>
                  </a:cubicBezTo>
                  <a:cubicBezTo>
                    <a:pt x="93" y="4"/>
                    <a:pt x="93" y="4"/>
                    <a:pt x="93" y="4"/>
                  </a:cubicBezTo>
                  <a:cubicBezTo>
                    <a:pt x="93" y="4"/>
                    <a:pt x="93" y="4"/>
                    <a:pt x="93" y="4"/>
                  </a:cubicBezTo>
                  <a:cubicBezTo>
                    <a:pt x="92" y="4"/>
                    <a:pt x="92" y="4"/>
                    <a:pt x="92" y="4"/>
                  </a:cubicBezTo>
                  <a:cubicBezTo>
                    <a:pt x="93" y="5"/>
                    <a:pt x="93" y="5"/>
                    <a:pt x="93" y="5"/>
                  </a:cubicBezTo>
                  <a:cubicBezTo>
                    <a:pt x="93" y="5"/>
                    <a:pt x="93" y="5"/>
                    <a:pt x="93" y="5"/>
                  </a:cubicBezTo>
                  <a:cubicBezTo>
                    <a:pt x="94" y="5"/>
                    <a:pt x="94" y="5"/>
                    <a:pt x="94" y="5"/>
                  </a:cubicBezTo>
                  <a:cubicBezTo>
                    <a:pt x="94" y="5"/>
                    <a:pt x="94" y="5"/>
                    <a:pt x="94" y="5"/>
                  </a:cubicBezTo>
                  <a:cubicBezTo>
                    <a:pt x="96" y="6"/>
                    <a:pt x="96" y="6"/>
                    <a:pt x="96" y="6"/>
                  </a:cubicBezTo>
                  <a:cubicBezTo>
                    <a:pt x="95" y="7"/>
                    <a:pt x="95" y="7"/>
                    <a:pt x="95" y="7"/>
                  </a:cubicBezTo>
                  <a:cubicBezTo>
                    <a:pt x="96" y="8"/>
                    <a:pt x="96" y="8"/>
                    <a:pt x="96" y="8"/>
                  </a:cubicBezTo>
                  <a:cubicBezTo>
                    <a:pt x="95" y="8"/>
                    <a:pt x="95" y="8"/>
                    <a:pt x="95" y="8"/>
                  </a:cubicBezTo>
                  <a:cubicBezTo>
                    <a:pt x="94" y="9"/>
                    <a:pt x="94" y="9"/>
                    <a:pt x="94" y="9"/>
                  </a:cubicBezTo>
                  <a:cubicBezTo>
                    <a:pt x="94" y="8"/>
                    <a:pt x="94" y="8"/>
                    <a:pt x="94" y="8"/>
                  </a:cubicBezTo>
                  <a:cubicBezTo>
                    <a:pt x="94" y="8"/>
                    <a:pt x="94" y="8"/>
                    <a:pt x="94" y="8"/>
                  </a:cubicBezTo>
                  <a:cubicBezTo>
                    <a:pt x="93" y="9"/>
                    <a:pt x="93" y="9"/>
                    <a:pt x="93" y="9"/>
                  </a:cubicBezTo>
                  <a:cubicBezTo>
                    <a:pt x="90" y="9"/>
                    <a:pt x="90" y="9"/>
                    <a:pt x="90" y="9"/>
                  </a:cubicBezTo>
                  <a:cubicBezTo>
                    <a:pt x="89" y="8"/>
                    <a:pt x="89" y="8"/>
                    <a:pt x="89" y="8"/>
                  </a:cubicBezTo>
                  <a:cubicBezTo>
                    <a:pt x="89" y="8"/>
                    <a:pt x="89" y="8"/>
                    <a:pt x="89" y="8"/>
                  </a:cubicBezTo>
                  <a:cubicBezTo>
                    <a:pt x="88" y="9"/>
                    <a:pt x="88" y="9"/>
                    <a:pt x="88" y="9"/>
                  </a:cubicBezTo>
                  <a:cubicBezTo>
                    <a:pt x="88" y="9"/>
                    <a:pt x="88" y="9"/>
                    <a:pt x="88" y="9"/>
                  </a:cubicBezTo>
                  <a:cubicBezTo>
                    <a:pt x="87" y="9"/>
                    <a:pt x="87" y="9"/>
                    <a:pt x="87" y="9"/>
                  </a:cubicBezTo>
                  <a:cubicBezTo>
                    <a:pt x="88" y="10"/>
                    <a:pt x="88" y="10"/>
                    <a:pt x="88" y="10"/>
                  </a:cubicBezTo>
                  <a:cubicBezTo>
                    <a:pt x="87" y="10"/>
                    <a:pt x="87" y="10"/>
                    <a:pt x="87" y="10"/>
                  </a:cubicBezTo>
                  <a:cubicBezTo>
                    <a:pt x="86" y="10"/>
                    <a:pt x="86" y="10"/>
                    <a:pt x="86" y="10"/>
                  </a:cubicBezTo>
                  <a:cubicBezTo>
                    <a:pt x="86" y="10"/>
                    <a:pt x="86" y="10"/>
                    <a:pt x="86" y="10"/>
                  </a:cubicBezTo>
                  <a:cubicBezTo>
                    <a:pt x="86" y="11"/>
                    <a:pt x="86" y="11"/>
                    <a:pt x="86" y="11"/>
                  </a:cubicBezTo>
                  <a:cubicBezTo>
                    <a:pt x="86" y="11"/>
                    <a:pt x="86" y="11"/>
                    <a:pt x="86" y="11"/>
                  </a:cubicBezTo>
                  <a:cubicBezTo>
                    <a:pt x="85" y="11"/>
                    <a:pt x="85" y="11"/>
                    <a:pt x="85" y="11"/>
                  </a:cubicBezTo>
                  <a:cubicBezTo>
                    <a:pt x="85" y="11"/>
                    <a:pt x="85" y="11"/>
                    <a:pt x="85" y="11"/>
                  </a:cubicBezTo>
                  <a:cubicBezTo>
                    <a:pt x="85" y="12"/>
                    <a:pt x="85" y="12"/>
                    <a:pt x="85" y="12"/>
                  </a:cubicBezTo>
                  <a:cubicBezTo>
                    <a:pt x="85" y="12"/>
                    <a:pt x="85" y="12"/>
                    <a:pt x="85" y="12"/>
                  </a:cubicBezTo>
                  <a:cubicBezTo>
                    <a:pt x="84" y="12"/>
                    <a:pt x="84" y="12"/>
                    <a:pt x="84" y="12"/>
                  </a:cubicBezTo>
                  <a:cubicBezTo>
                    <a:pt x="84" y="13"/>
                    <a:pt x="84" y="13"/>
                    <a:pt x="84" y="13"/>
                  </a:cubicBezTo>
                  <a:cubicBezTo>
                    <a:pt x="85" y="13"/>
                    <a:pt x="85" y="13"/>
                    <a:pt x="85" y="13"/>
                  </a:cubicBezTo>
                  <a:cubicBezTo>
                    <a:pt x="85" y="14"/>
                    <a:pt x="85" y="14"/>
                    <a:pt x="85" y="14"/>
                  </a:cubicBezTo>
                  <a:cubicBezTo>
                    <a:pt x="84" y="13"/>
                    <a:pt x="84" y="13"/>
                    <a:pt x="84" y="13"/>
                  </a:cubicBezTo>
                  <a:cubicBezTo>
                    <a:pt x="83" y="14"/>
                    <a:pt x="83" y="14"/>
                    <a:pt x="83" y="14"/>
                  </a:cubicBezTo>
                  <a:cubicBezTo>
                    <a:pt x="83" y="14"/>
                    <a:pt x="83" y="14"/>
                    <a:pt x="83" y="14"/>
                  </a:cubicBezTo>
                  <a:cubicBezTo>
                    <a:pt x="82" y="15"/>
                    <a:pt x="82" y="15"/>
                    <a:pt x="82" y="15"/>
                  </a:cubicBezTo>
                  <a:cubicBezTo>
                    <a:pt x="81" y="16"/>
                    <a:pt x="81" y="16"/>
                    <a:pt x="81" y="16"/>
                  </a:cubicBezTo>
                  <a:cubicBezTo>
                    <a:pt x="81" y="16"/>
                    <a:pt x="81" y="16"/>
                    <a:pt x="81" y="16"/>
                  </a:cubicBezTo>
                  <a:cubicBezTo>
                    <a:pt x="80" y="18"/>
                    <a:pt x="80" y="18"/>
                    <a:pt x="80" y="18"/>
                  </a:cubicBezTo>
                  <a:cubicBezTo>
                    <a:pt x="80" y="18"/>
                    <a:pt x="80" y="18"/>
                    <a:pt x="80" y="18"/>
                  </a:cubicBezTo>
                  <a:cubicBezTo>
                    <a:pt x="80" y="18"/>
                    <a:pt x="80" y="18"/>
                    <a:pt x="80" y="18"/>
                  </a:cubicBezTo>
                  <a:cubicBezTo>
                    <a:pt x="82" y="19"/>
                    <a:pt x="82" y="19"/>
                    <a:pt x="82" y="19"/>
                  </a:cubicBezTo>
                  <a:cubicBezTo>
                    <a:pt x="81" y="19"/>
                    <a:pt x="81" y="19"/>
                    <a:pt x="81" y="19"/>
                  </a:cubicBezTo>
                  <a:cubicBezTo>
                    <a:pt x="81" y="19"/>
                    <a:pt x="81" y="19"/>
                    <a:pt x="81" y="19"/>
                  </a:cubicBezTo>
                  <a:cubicBezTo>
                    <a:pt x="83" y="20"/>
                    <a:pt x="83" y="20"/>
                    <a:pt x="83" y="20"/>
                  </a:cubicBezTo>
                  <a:cubicBezTo>
                    <a:pt x="82" y="20"/>
                    <a:pt x="82" y="20"/>
                    <a:pt x="82" y="20"/>
                  </a:cubicBezTo>
                  <a:cubicBezTo>
                    <a:pt x="81" y="20"/>
                    <a:pt x="81" y="20"/>
                    <a:pt x="81" y="20"/>
                  </a:cubicBezTo>
                  <a:cubicBezTo>
                    <a:pt x="80" y="20"/>
                    <a:pt x="80" y="20"/>
                    <a:pt x="80" y="20"/>
                  </a:cubicBezTo>
                  <a:cubicBezTo>
                    <a:pt x="80" y="20"/>
                    <a:pt x="80" y="20"/>
                    <a:pt x="80" y="20"/>
                  </a:cubicBezTo>
                  <a:cubicBezTo>
                    <a:pt x="81" y="21"/>
                    <a:pt x="81" y="21"/>
                    <a:pt x="81" y="21"/>
                  </a:cubicBezTo>
                  <a:cubicBezTo>
                    <a:pt x="81" y="22"/>
                    <a:pt x="81" y="22"/>
                    <a:pt x="81" y="22"/>
                  </a:cubicBezTo>
                  <a:cubicBezTo>
                    <a:pt x="82" y="22"/>
                    <a:pt x="82" y="22"/>
                    <a:pt x="82" y="22"/>
                  </a:cubicBezTo>
                  <a:cubicBezTo>
                    <a:pt x="81" y="22"/>
                    <a:pt x="81" y="22"/>
                    <a:pt x="81" y="22"/>
                  </a:cubicBezTo>
                  <a:cubicBezTo>
                    <a:pt x="80" y="20"/>
                    <a:pt x="80" y="20"/>
                    <a:pt x="80" y="20"/>
                  </a:cubicBezTo>
                  <a:cubicBezTo>
                    <a:pt x="79" y="20"/>
                    <a:pt x="79" y="20"/>
                    <a:pt x="79" y="20"/>
                  </a:cubicBezTo>
                  <a:cubicBezTo>
                    <a:pt x="79" y="21"/>
                    <a:pt x="79" y="21"/>
                    <a:pt x="79" y="21"/>
                  </a:cubicBezTo>
                  <a:cubicBezTo>
                    <a:pt x="79" y="21"/>
                    <a:pt x="79" y="21"/>
                    <a:pt x="79" y="21"/>
                  </a:cubicBezTo>
                  <a:cubicBezTo>
                    <a:pt x="79" y="21"/>
                    <a:pt x="79" y="21"/>
                    <a:pt x="79" y="21"/>
                  </a:cubicBezTo>
                  <a:cubicBezTo>
                    <a:pt x="77" y="20"/>
                    <a:pt x="77" y="20"/>
                    <a:pt x="77" y="20"/>
                  </a:cubicBezTo>
                  <a:cubicBezTo>
                    <a:pt x="75" y="20"/>
                    <a:pt x="75" y="20"/>
                    <a:pt x="75" y="20"/>
                  </a:cubicBezTo>
                  <a:cubicBezTo>
                    <a:pt x="76" y="20"/>
                    <a:pt x="76" y="20"/>
                    <a:pt x="76" y="20"/>
                  </a:cubicBezTo>
                  <a:cubicBezTo>
                    <a:pt x="75" y="21"/>
                    <a:pt x="75" y="21"/>
                    <a:pt x="75" y="21"/>
                  </a:cubicBezTo>
                  <a:cubicBezTo>
                    <a:pt x="75" y="20"/>
                    <a:pt x="75" y="20"/>
                    <a:pt x="75" y="20"/>
                  </a:cubicBezTo>
                  <a:cubicBezTo>
                    <a:pt x="75" y="20"/>
                    <a:pt x="75" y="20"/>
                    <a:pt x="75" y="20"/>
                  </a:cubicBezTo>
                  <a:cubicBezTo>
                    <a:pt x="74" y="21"/>
                    <a:pt x="74" y="21"/>
                    <a:pt x="74" y="21"/>
                  </a:cubicBezTo>
                  <a:cubicBezTo>
                    <a:pt x="75" y="22"/>
                    <a:pt x="75" y="22"/>
                    <a:pt x="75" y="22"/>
                  </a:cubicBezTo>
                  <a:cubicBezTo>
                    <a:pt x="75" y="22"/>
                    <a:pt x="75" y="22"/>
                    <a:pt x="75" y="22"/>
                  </a:cubicBezTo>
                  <a:cubicBezTo>
                    <a:pt x="75" y="22"/>
                    <a:pt x="75" y="22"/>
                    <a:pt x="75" y="22"/>
                  </a:cubicBezTo>
                  <a:cubicBezTo>
                    <a:pt x="74" y="22"/>
                    <a:pt x="74" y="22"/>
                    <a:pt x="74" y="22"/>
                  </a:cubicBezTo>
                  <a:cubicBezTo>
                    <a:pt x="74" y="22"/>
                    <a:pt x="74" y="22"/>
                    <a:pt x="74" y="22"/>
                  </a:cubicBezTo>
                  <a:cubicBezTo>
                    <a:pt x="73" y="23"/>
                    <a:pt x="73" y="23"/>
                    <a:pt x="73" y="23"/>
                  </a:cubicBezTo>
                  <a:cubicBezTo>
                    <a:pt x="72" y="23"/>
                    <a:pt x="72" y="23"/>
                    <a:pt x="72" y="23"/>
                  </a:cubicBezTo>
                  <a:cubicBezTo>
                    <a:pt x="73" y="23"/>
                    <a:pt x="73" y="23"/>
                    <a:pt x="73" y="23"/>
                  </a:cubicBezTo>
                  <a:cubicBezTo>
                    <a:pt x="74" y="22"/>
                    <a:pt x="74" y="22"/>
                    <a:pt x="74" y="22"/>
                  </a:cubicBezTo>
                  <a:cubicBezTo>
                    <a:pt x="74" y="20"/>
                    <a:pt x="74" y="20"/>
                    <a:pt x="74" y="20"/>
                  </a:cubicBezTo>
                  <a:cubicBezTo>
                    <a:pt x="74" y="20"/>
                    <a:pt x="74" y="20"/>
                    <a:pt x="74" y="20"/>
                  </a:cubicBezTo>
                  <a:cubicBezTo>
                    <a:pt x="74" y="19"/>
                    <a:pt x="74" y="19"/>
                    <a:pt x="74" y="19"/>
                  </a:cubicBezTo>
                  <a:cubicBezTo>
                    <a:pt x="73" y="19"/>
                    <a:pt x="73" y="19"/>
                    <a:pt x="73" y="19"/>
                  </a:cubicBezTo>
                  <a:cubicBezTo>
                    <a:pt x="72" y="17"/>
                    <a:pt x="72" y="17"/>
                    <a:pt x="72" y="17"/>
                  </a:cubicBezTo>
                  <a:cubicBezTo>
                    <a:pt x="71" y="16"/>
                    <a:pt x="71" y="16"/>
                    <a:pt x="71" y="16"/>
                  </a:cubicBezTo>
                  <a:cubicBezTo>
                    <a:pt x="70" y="16"/>
                    <a:pt x="70" y="16"/>
                    <a:pt x="70" y="16"/>
                  </a:cubicBezTo>
                  <a:cubicBezTo>
                    <a:pt x="69" y="15"/>
                    <a:pt x="69" y="15"/>
                    <a:pt x="69" y="15"/>
                  </a:cubicBezTo>
                  <a:cubicBezTo>
                    <a:pt x="69" y="16"/>
                    <a:pt x="69" y="16"/>
                    <a:pt x="69" y="16"/>
                  </a:cubicBezTo>
                  <a:cubicBezTo>
                    <a:pt x="69" y="16"/>
                    <a:pt x="69" y="16"/>
                    <a:pt x="69" y="16"/>
                  </a:cubicBezTo>
                  <a:cubicBezTo>
                    <a:pt x="68" y="16"/>
                    <a:pt x="68" y="16"/>
                    <a:pt x="68" y="16"/>
                  </a:cubicBezTo>
                  <a:cubicBezTo>
                    <a:pt x="68" y="17"/>
                    <a:pt x="68" y="17"/>
                    <a:pt x="68" y="17"/>
                  </a:cubicBezTo>
                  <a:cubicBezTo>
                    <a:pt x="67" y="17"/>
                    <a:pt x="67" y="17"/>
                    <a:pt x="67" y="17"/>
                  </a:cubicBezTo>
                  <a:cubicBezTo>
                    <a:pt x="67" y="16"/>
                    <a:pt x="67" y="16"/>
                    <a:pt x="67" y="16"/>
                  </a:cubicBezTo>
                  <a:cubicBezTo>
                    <a:pt x="67" y="17"/>
                    <a:pt x="67" y="17"/>
                    <a:pt x="67" y="17"/>
                  </a:cubicBezTo>
                  <a:cubicBezTo>
                    <a:pt x="66" y="17"/>
                    <a:pt x="66" y="17"/>
                    <a:pt x="66" y="17"/>
                  </a:cubicBezTo>
                  <a:cubicBezTo>
                    <a:pt x="66" y="16"/>
                    <a:pt x="66" y="16"/>
                    <a:pt x="66" y="16"/>
                  </a:cubicBezTo>
                  <a:cubicBezTo>
                    <a:pt x="65" y="16"/>
                    <a:pt x="65" y="16"/>
                    <a:pt x="65" y="16"/>
                  </a:cubicBezTo>
                  <a:cubicBezTo>
                    <a:pt x="65" y="17"/>
                    <a:pt x="65" y="17"/>
                    <a:pt x="65" y="17"/>
                  </a:cubicBezTo>
                  <a:cubicBezTo>
                    <a:pt x="66" y="17"/>
                    <a:pt x="66" y="17"/>
                    <a:pt x="66" y="17"/>
                  </a:cubicBezTo>
                  <a:cubicBezTo>
                    <a:pt x="65" y="17"/>
                    <a:pt x="65" y="17"/>
                    <a:pt x="65" y="17"/>
                  </a:cubicBezTo>
                  <a:cubicBezTo>
                    <a:pt x="65" y="18"/>
                    <a:pt x="65" y="18"/>
                    <a:pt x="65" y="18"/>
                  </a:cubicBezTo>
                  <a:cubicBezTo>
                    <a:pt x="65" y="19"/>
                    <a:pt x="65" y="19"/>
                    <a:pt x="65" y="19"/>
                  </a:cubicBezTo>
                  <a:cubicBezTo>
                    <a:pt x="64" y="19"/>
                    <a:pt x="64" y="19"/>
                    <a:pt x="64" y="19"/>
                  </a:cubicBezTo>
                  <a:cubicBezTo>
                    <a:pt x="64" y="19"/>
                    <a:pt x="64" y="19"/>
                    <a:pt x="64" y="19"/>
                  </a:cubicBezTo>
                  <a:cubicBezTo>
                    <a:pt x="63" y="19"/>
                    <a:pt x="63" y="19"/>
                    <a:pt x="63" y="19"/>
                  </a:cubicBezTo>
                  <a:cubicBezTo>
                    <a:pt x="63" y="18"/>
                    <a:pt x="63" y="18"/>
                    <a:pt x="63" y="18"/>
                  </a:cubicBezTo>
                  <a:cubicBezTo>
                    <a:pt x="64" y="18"/>
                    <a:pt x="64" y="18"/>
                    <a:pt x="64" y="18"/>
                  </a:cubicBezTo>
                  <a:cubicBezTo>
                    <a:pt x="63" y="18"/>
                    <a:pt x="63" y="18"/>
                    <a:pt x="63" y="18"/>
                  </a:cubicBezTo>
                  <a:cubicBezTo>
                    <a:pt x="63" y="18"/>
                    <a:pt x="63" y="18"/>
                    <a:pt x="63" y="18"/>
                  </a:cubicBezTo>
                  <a:cubicBezTo>
                    <a:pt x="62" y="19"/>
                    <a:pt x="62" y="19"/>
                    <a:pt x="62" y="19"/>
                  </a:cubicBezTo>
                  <a:cubicBezTo>
                    <a:pt x="61" y="19"/>
                    <a:pt x="61" y="19"/>
                    <a:pt x="61" y="19"/>
                  </a:cubicBezTo>
                  <a:cubicBezTo>
                    <a:pt x="61" y="20"/>
                    <a:pt x="61" y="20"/>
                    <a:pt x="61" y="20"/>
                  </a:cubicBezTo>
                  <a:cubicBezTo>
                    <a:pt x="62" y="20"/>
                    <a:pt x="62" y="20"/>
                    <a:pt x="62" y="20"/>
                  </a:cubicBezTo>
                  <a:cubicBezTo>
                    <a:pt x="61" y="21"/>
                    <a:pt x="61" y="21"/>
                    <a:pt x="61" y="21"/>
                  </a:cubicBezTo>
                  <a:cubicBezTo>
                    <a:pt x="60" y="21"/>
                    <a:pt x="60" y="21"/>
                    <a:pt x="60" y="21"/>
                  </a:cubicBezTo>
                  <a:cubicBezTo>
                    <a:pt x="59" y="21"/>
                    <a:pt x="59" y="21"/>
                    <a:pt x="59" y="21"/>
                  </a:cubicBezTo>
                  <a:cubicBezTo>
                    <a:pt x="60" y="22"/>
                    <a:pt x="60" y="22"/>
                    <a:pt x="60" y="22"/>
                  </a:cubicBezTo>
                  <a:cubicBezTo>
                    <a:pt x="61" y="22"/>
                    <a:pt x="61" y="22"/>
                    <a:pt x="61" y="22"/>
                  </a:cubicBezTo>
                  <a:cubicBezTo>
                    <a:pt x="60" y="23"/>
                    <a:pt x="60" y="23"/>
                    <a:pt x="60" y="23"/>
                  </a:cubicBezTo>
                  <a:cubicBezTo>
                    <a:pt x="60" y="23"/>
                    <a:pt x="60" y="23"/>
                    <a:pt x="60" y="23"/>
                  </a:cubicBezTo>
                  <a:cubicBezTo>
                    <a:pt x="59" y="22"/>
                    <a:pt x="59" y="22"/>
                    <a:pt x="59" y="22"/>
                  </a:cubicBezTo>
                  <a:cubicBezTo>
                    <a:pt x="58" y="23"/>
                    <a:pt x="58" y="23"/>
                    <a:pt x="58" y="23"/>
                  </a:cubicBezTo>
                  <a:cubicBezTo>
                    <a:pt x="57" y="23"/>
                    <a:pt x="57" y="23"/>
                    <a:pt x="57" y="23"/>
                  </a:cubicBezTo>
                  <a:cubicBezTo>
                    <a:pt x="58" y="23"/>
                    <a:pt x="58" y="23"/>
                    <a:pt x="58" y="23"/>
                  </a:cubicBezTo>
                  <a:cubicBezTo>
                    <a:pt x="58" y="24"/>
                    <a:pt x="58" y="24"/>
                    <a:pt x="58" y="24"/>
                  </a:cubicBezTo>
                  <a:cubicBezTo>
                    <a:pt x="58" y="24"/>
                    <a:pt x="58" y="24"/>
                    <a:pt x="58" y="24"/>
                  </a:cubicBezTo>
                  <a:cubicBezTo>
                    <a:pt x="58" y="24"/>
                    <a:pt x="58" y="24"/>
                    <a:pt x="58" y="24"/>
                  </a:cubicBezTo>
                  <a:cubicBezTo>
                    <a:pt x="58" y="25"/>
                    <a:pt x="58" y="25"/>
                    <a:pt x="58" y="25"/>
                  </a:cubicBezTo>
                  <a:cubicBezTo>
                    <a:pt x="58" y="26"/>
                    <a:pt x="58" y="26"/>
                    <a:pt x="58" y="26"/>
                  </a:cubicBezTo>
                  <a:cubicBezTo>
                    <a:pt x="57" y="26"/>
                    <a:pt x="57" y="26"/>
                    <a:pt x="57" y="26"/>
                  </a:cubicBezTo>
                  <a:cubicBezTo>
                    <a:pt x="57" y="27"/>
                    <a:pt x="57" y="27"/>
                    <a:pt x="57" y="27"/>
                  </a:cubicBezTo>
                  <a:cubicBezTo>
                    <a:pt x="58" y="27"/>
                    <a:pt x="58" y="27"/>
                    <a:pt x="58" y="27"/>
                  </a:cubicBezTo>
                  <a:cubicBezTo>
                    <a:pt x="57" y="27"/>
                    <a:pt x="57" y="27"/>
                    <a:pt x="57" y="27"/>
                  </a:cubicBezTo>
                  <a:cubicBezTo>
                    <a:pt x="57" y="28"/>
                    <a:pt x="57" y="28"/>
                    <a:pt x="57" y="28"/>
                  </a:cubicBezTo>
                  <a:cubicBezTo>
                    <a:pt x="56" y="27"/>
                    <a:pt x="56" y="27"/>
                    <a:pt x="56" y="27"/>
                  </a:cubicBezTo>
                  <a:cubicBezTo>
                    <a:pt x="56" y="27"/>
                    <a:pt x="56" y="27"/>
                    <a:pt x="56" y="27"/>
                  </a:cubicBezTo>
                  <a:cubicBezTo>
                    <a:pt x="55" y="26"/>
                    <a:pt x="55" y="26"/>
                    <a:pt x="55" y="26"/>
                  </a:cubicBezTo>
                  <a:cubicBezTo>
                    <a:pt x="55" y="27"/>
                    <a:pt x="55" y="27"/>
                    <a:pt x="55" y="27"/>
                  </a:cubicBezTo>
                  <a:cubicBezTo>
                    <a:pt x="54" y="26"/>
                    <a:pt x="54" y="26"/>
                    <a:pt x="54" y="26"/>
                  </a:cubicBezTo>
                  <a:cubicBezTo>
                    <a:pt x="53" y="26"/>
                    <a:pt x="53" y="26"/>
                    <a:pt x="53" y="26"/>
                  </a:cubicBezTo>
                  <a:cubicBezTo>
                    <a:pt x="53" y="26"/>
                    <a:pt x="53" y="26"/>
                    <a:pt x="53" y="26"/>
                  </a:cubicBezTo>
                  <a:cubicBezTo>
                    <a:pt x="54" y="27"/>
                    <a:pt x="54" y="27"/>
                    <a:pt x="54" y="27"/>
                  </a:cubicBezTo>
                  <a:cubicBezTo>
                    <a:pt x="54" y="27"/>
                    <a:pt x="54" y="27"/>
                    <a:pt x="54" y="27"/>
                  </a:cubicBezTo>
                  <a:cubicBezTo>
                    <a:pt x="53" y="28"/>
                    <a:pt x="53" y="28"/>
                    <a:pt x="53" y="28"/>
                  </a:cubicBezTo>
                  <a:cubicBezTo>
                    <a:pt x="54" y="29"/>
                    <a:pt x="54" y="29"/>
                    <a:pt x="54" y="29"/>
                  </a:cubicBezTo>
                  <a:cubicBezTo>
                    <a:pt x="55" y="29"/>
                    <a:pt x="55" y="29"/>
                    <a:pt x="55" y="29"/>
                  </a:cubicBezTo>
                  <a:cubicBezTo>
                    <a:pt x="54" y="29"/>
                    <a:pt x="54" y="29"/>
                    <a:pt x="54" y="29"/>
                  </a:cubicBezTo>
                  <a:cubicBezTo>
                    <a:pt x="54" y="30"/>
                    <a:pt x="54" y="30"/>
                    <a:pt x="54" y="30"/>
                  </a:cubicBezTo>
                  <a:cubicBezTo>
                    <a:pt x="54" y="30"/>
                    <a:pt x="54" y="30"/>
                    <a:pt x="54" y="30"/>
                  </a:cubicBezTo>
                  <a:cubicBezTo>
                    <a:pt x="54" y="30"/>
                    <a:pt x="54" y="30"/>
                    <a:pt x="54" y="30"/>
                  </a:cubicBezTo>
                  <a:cubicBezTo>
                    <a:pt x="54" y="31"/>
                    <a:pt x="54" y="31"/>
                    <a:pt x="54" y="31"/>
                  </a:cubicBezTo>
                  <a:cubicBezTo>
                    <a:pt x="53" y="32"/>
                    <a:pt x="53" y="32"/>
                    <a:pt x="53" y="32"/>
                  </a:cubicBezTo>
                  <a:cubicBezTo>
                    <a:pt x="53" y="33"/>
                    <a:pt x="53" y="33"/>
                    <a:pt x="53" y="33"/>
                  </a:cubicBezTo>
                  <a:cubicBezTo>
                    <a:pt x="52" y="30"/>
                    <a:pt x="52" y="30"/>
                    <a:pt x="52" y="30"/>
                  </a:cubicBezTo>
                  <a:cubicBezTo>
                    <a:pt x="51" y="28"/>
                    <a:pt x="51" y="28"/>
                    <a:pt x="51" y="28"/>
                  </a:cubicBezTo>
                  <a:cubicBezTo>
                    <a:pt x="50" y="28"/>
                    <a:pt x="50" y="28"/>
                    <a:pt x="50" y="28"/>
                  </a:cubicBezTo>
                  <a:cubicBezTo>
                    <a:pt x="51" y="27"/>
                    <a:pt x="51" y="27"/>
                    <a:pt x="51" y="27"/>
                  </a:cubicBezTo>
                  <a:cubicBezTo>
                    <a:pt x="50" y="27"/>
                    <a:pt x="50" y="27"/>
                    <a:pt x="50" y="27"/>
                  </a:cubicBezTo>
                  <a:cubicBezTo>
                    <a:pt x="49" y="28"/>
                    <a:pt x="49" y="28"/>
                    <a:pt x="49" y="28"/>
                  </a:cubicBezTo>
                  <a:cubicBezTo>
                    <a:pt x="49" y="29"/>
                    <a:pt x="49" y="29"/>
                    <a:pt x="49" y="29"/>
                  </a:cubicBezTo>
                  <a:cubicBezTo>
                    <a:pt x="48" y="29"/>
                    <a:pt x="48" y="29"/>
                    <a:pt x="48" y="29"/>
                  </a:cubicBezTo>
                  <a:cubicBezTo>
                    <a:pt x="48" y="29"/>
                    <a:pt x="48" y="29"/>
                    <a:pt x="48" y="29"/>
                  </a:cubicBezTo>
                  <a:cubicBezTo>
                    <a:pt x="47" y="29"/>
                    <a:pt x="47" y="29"/>
                    <a:pt x="47" y="29"/>
                  </a:cubicBezTo>
                  <a:cubicBezTo>
                    <a:pt x="47" y="30"/>
                    <a:pt x="47" y="30"/>
                    <a:pt x="47" y="30"/>
                  </a:cubicBezTo>
                  <a:cubicBezTo>
                    <a:pt x="46" y="30"/>
                    <a:pt x="46" y="30"/>
                    <a:pt x="46" y="30"/>
                  </a:cubicBezTo>
                  <a:cubicBezTo>
                    <a:pt x="46" y="31"/>
                    <a:pt x="46" y="31"/>
                    <a:pt x="46" y="31"/>
                  </a:cubicBezTo>
                  <a:cubicBezTo>
                    <a:pt x="46" y="34"/>
                    <a:pt x="46" y="34"/>
                    <a:pt x="46" y="34"/>
                  </a:cubicBezTo>
                  <a:cubicBezTo>
                    <a:pt x="47" y="34"/>
                    <a:pt x="47" y="34"/>
                    <a:pt x="47" y="34"/>
                  </a:cubicBezTo>
                  <a:cubicBezTo>
                    <a:pt x="47" y="35"/>
                    <a:pt x="47" y="35"/>
                    <a:pt x="47" y="35"/>
                  </a:cubicBezTo>
                  <a:cubicBezTo>
                    <a:pt x="46" y="35"/>
                    <a:pt x="46" y="35"/>
                    <a:pt x="46" y="35"/>
                  </a:cubicBezTo>
                  <a:cubicBezTo>
                    <a:pt x="46" y="36"/>
                    <a:pt x="46" y="36"/>
                    <a:pt x="46" y="36"/>
                  </a:cubicBezTo>
                  <a:cubicBezTo>
                    <a:pt x="44" y="36"/>
                    <a:pt x="44" y="36"/>
                    <a:pt x="44" y="36"/>
                  </a:cubicBezTo>
                  <a:cubicBezTo>
                    <a:pt x="44" y="36"/>
                    <a:pt x="44" y="36"/>
                    <a:pt x="44" y="36"/>
                  </a:cubicBezTo>
                  <a:cubicBezTo>
                    <a:pt x="43" y="37"/>
                    <a:pt x="43" y="37"/>
                    <a:pt x="43" y="37"/>
                  </a:cubicBezTo>
                  <a:cubicBezTo>
                    <a:pt x="43" y="38"/>
                    <a:pt x="43" y="38"/>
                    <a:pt x="43" y="38"/>
                  </a:cubicBezTo>
                  <a:cubicBezTo>
                    <a:pt x="43" y="39"/>
                    <a:pt x="43" y="39"/>
                    <a:pt x="43" y="39"/>
                  </a:cubicBezTo>
                  <a:cubicBezTo>
                    <a:pt x="41" y="40"/>
                    <a:pt x="41" y="40"/>
                    <a:pt x="41" y="40"/>
                  </a:cubicBezTo>
                  <a:cubicBezTo>
                    <a:pt x="39" y="42"/>
                    <a:pt x="39" y="42"/>
                    <a:pt x="39" y="42"/>
                  </a:cubicBezTo>
                  <a:cubicBezTo>
                    <a:pt x="37" y="42"/>
                    <a:pt x="37" y="42"/>
                    <a:pt x="37" y="42"/>
                  </a:cubicBezTo>
                  <a:cubicBezTo>
                    <a:pt x="36" y="42"/>
                    <a:pt x="36" y="42"/>
                    <a:pt x="36" y="42"/>
                  </a:cubicBezTo>
                  <a:cubicBezTo>
                    <a:pt x="34" y="42"/>
                    <a:pt x="34" y="42"/>
                    <a:pt x="34" y="42"/>
                  </a:cubicBezTo>
                  <a:cubicBezTo>
                    <a:pt x="33" y="43"/>
                    <a:pt x="33" y="43"/>
                    <a:pt x="33" y="43"/>
                  </a:cubicBezTo>
                  <a:cubicBezTo>
                    <a:pt x="32" y="42"/>
                    <a:pt x="32" y="42"/>
                    <a:pt x="32" y="42"/>
                  </a:cubicBezTo>
                  <a:cubicBezTo>
                    <a:pt x="31" y="43"/>
                    <a:pt x="31" y="43"/>
                    <a:pt x="31" y="43"/>
                  </a:cubicBezTo>
                  <a:cubicBezTo>
                    <a:pt x="31" y="44"/>
                    <a:pt x="31" y="44"/>
                    <a:pt x="31" y="44"/>
                  </a:cubicBezTo>
                  <a:cubicBezTo>
                    <a:pt x="30" y="44"/>
                    <a:pt x="30" y="44"/>
                    <a:pt x="30" y="44"/>
                  </a:cubicBezTo>
                  <a:cubicBezTo>
                    <a:pt x="27" y="44"/>
                    <a:pt x="27" y="44"/>
                    <a:pt x="27" y="44"/>
                  </a:cubicBezTo>
                  <a:cubicBezTo>
                    <a:pt x="26" y="44"/>
                    <a:pt x="26" y="44"/>
                    <a:pt x="26" y="44"/>
                  </a:cubicBezTo>
                  <a:cubicBezTo>
                    <a:pt x="26" y="45"/>
                    <a:pt x="26" y="45"/>
                    <a:pt x="26" y="45"/>
                  </a:cubicBezTo>
                  <a:cubicBezTo>
                    <a:pt x="24" y="46"/>
                    <a:pt x="24" y="46"/>
                    <a:pt x="24" y="46"/>
                  </a:cubicBezTo>
                  <a:cubicBezTo>
                    <a:pt x="23" y="46"/>
                    <a:pt x="23" y="46"/>
                    <a:pt x="23" y="46"/>
                  </a:cubicBezTo>
                  <a:cubicBezTo>
                    <a:pt x="22" y="45"/>
                    <a:pt x="22" y="45"/>
                    <a:pt x="22" y="45"/>
                  </a:cubicBezTo>
                  <a:cubicBezTo>
                    <a:pt x="21" y="45"/>
                    <a:pt x="21" y="45"/>
                    <a:pt x="21" y="45"/>
                  </a:cubicBezTo>
                  <a:cubicBezTo>
                    <a:pt x="21" y="45"/>
                    <a:pt x="21" y="45"/>
                    <a:pt x="21" y="45"/>
                  </a:cubicBezTo>
                  <a:cubicBezTo>
                    <a:pt x="20" y="45"/>
                    <a:pt x="20" y="45"/>
                    <a:pt x="20" y="45"/>
                  </a:cubicBezTo>
                  <a:cubicBezTo>
                    <a:pt x="19" y="46"/>
                    <a:pt x="19" y="46"/>
                    <a:pt x="19" y="46"/>
                  </a:cubicBezTo>
                  <a:cubicBezTo>
                    <a:pt x="18" y="47"/>
                    <a:pt x="18" y="47"/>
                    <a:pt x="18" y="47"/>
                  </a:cubicBezTo>
                  <a:cubicBezTo>
                    <a:pt x="17" y="47"/>
                    <a:pt x="17" y="47"/>
                    <a:pt x="17" y="47"/>
                  </a:cubicBezTo>
                  <a:cubicBezTo>
                    <a:pt x="17" y="47"/>
                    <a:pt x="17" y="47"/>
                    <a:pt x="17" y="47"/>
                  </a:cubicBezTo>
                  <a:cubicBezTo>
                    <a:pt x="15" y="48"/>
                    <a:pt x="15" y="48"/>
                    <a:pt x="15" y="48"/>
                  </a:cubicBezTo>
                  <a:cubicBezTo>
                    <a:pt x="14" y="49"/>
                    <a:pt x="14" y="49"/>
                    <a:pt x="14" y="49"/>
                  </a:cubicBezTo>
                  <a:cubicBezTo>
                    <a:pt x="11" y="50"/>
                    <a:pt x="11" y="50"/>
                    <a:pt x="11" y="50"/>
                  </a:cubicBezTo>
                  <a:cubicBezTo>
                    <a:pt x="10" y="51"/>
                    <a:pt x="10" y="51"/>
                    <a:pt x="10" y="51"/>
                  </a:cubicBezTo>
                  <a:cubicBezTo>
                    <a:pt x="10" y="52"/>
                    <a:pt x="10" y="52"/>
                    <a:pt x="10" y="52"/>
                  </a:cubicBezTo>
                  <a:cubicBezTo>
                    <a:pt x="9" y="53"/>
                    <a:pt x="9" y="53"/>
                    <a:pt x="9" y="53"/>
                  </a:cubicBezTo>
                  <a:cubicBezTo>
                    <a:pt x="8" y="53"/>
                    <a:pt x="8" y="53"/>
                    <a:pt x="8" y="53"/>
                  </a:cubicBezTo>
                  <a:cubicBezTo>
                    <a:pt x="9" y="52"/>
                    <a:pt x="9" y="52"/>
                    <a:pt x="9" y="52"/>
                  </a:cubicBezTo>
                  <a:cubicBezTo>
                    <a:pt x="8" y="52"/>
                    <a:pt x="8" y="52"/>
                    <a:pt x="8" y="52"/>
                  </a:cubicBezTo>
                  <a:cubicBezTo>
                    <a:pt x="9" y="51"/>
                    <a:pt x="9" y="51"/>
                    <a:pt x="9" y="51"/>
                  </a:cubicBezTo>
                  <a:cubicBezTo>
                    <a:pt x="9" y="50"/>
                    <a:pt x="9" y="50"/>
                    <a:pt x="9" y="50"/>
                  </a:cubicBezTo>
                  <a:cubicBezTo>
                    <a:pt x="7" y="51"/>
                    <a:pt x="7" y="51"/>
                    <a:pt x="7" y="51"/>
                  </a:cubicBezTo>
                  <a:cubicBezTo>
                    <a:pt x="7" y="52"/>
                    <a:pt x="7" y="52"/>
                    <a:pt x="7" y="52"/>
                  </a:cubicBezTo>
                  <a:cubicBezTo>
                    <a:pt x="6" y="54"/>
                    <a:pt x="6" y="54"/>
                    <a:pt x="6" y="54"/>
                  </a:cubicBezTo>
                  <a:cubicBezTo>
                    <a:pt x="7" y="55"/>
                    <a:pt x="7" y="55"/>
                    <a:pt x="7" y="55"/>
                  </a:cubicBezTo>
                  <a:cubicBezTo>
                    <a:pt x="6" y="56"/>
                    <a:pt x="6" y="56"/>
                    <a:pt x="6" y="56"/>
                  </a:cubicBezTo>
                  <a:cubicBezTo>
                    <a:pt x="6" y="58"/>
                    <a:pt x="6" y="58"/>
                    <a:pt x="6" y="58"/>
                  </a:cubicBezTo>
                  <a:cubicBezTo>
                    <a:pt x="5" y="60"/>
                    <a:pt x="5" y="60"/>
                    <a:pt x="5" y="60"/>
                  </a:cubicBezTo>
                  <a:cubicBezTo>
                    <a:pt x="4" y="62"/>
                    <a:pt x="4" y="62"/>
                    <a:pt x="4" y="62"/>
                  </a:cubicBezTo>
                  <a:cubicBezTo>
                    <a:pt x="4" y="64"/>
                    <a:pt x="4" y="64"/>
                    <a:pt x="4" y="64"/>
                  </a:cubicBezTo>
                  <a:cubicBezTo>
                    <a:pt x="4" y="66"/>
                    <a:pt x="4" y="66"/>
                    <a:pt x="4" y="66"/>
                  </a:cubicBezTo>
                  <a:cubicBezTo>
                    <a:pt x="6" y="68"/>
                    <a:pt x="6" y="68"/>
                    <a:pt x="6" y="68"/>
                  </a:cubicBezTo>
                  <a:cubicBezTo>
                    <a:pt x="6" y="69"/>
                    <a:pt x="6" y="69"/>
                    <a:pt x="6" y="69"/>
                  </a:cubicBezTo>
                  <a:cubicBezTo>
                    <a:pt x="6" y="70"/>
                    <a:pt x="6" y="70"/>
                    <a:pt x="6" y="70"/>
                  </a:cubicBezTo>
                  <a:cubicBezTo>
                    <a:pt x="6" y="71"/>
                    <a:pt x="6" y="71"/>
                    <a:pt x="6" y="71"/>
                  </a:cubicBezTo>
                  <a:cubicBezTo>
                    <a:pt x="6" y="72"/>
                    <a:pt x="6" y="72"/>
                    <a:pt x="6" y="72"/>
                  </a:cubicBezTo>
                  <a:cubicBezTo>
                    <a:pt x="5" y="72"/>
                    <a:pt x="5" y="72"/>
                    <a:pt x="5" y="72"/>
                  </a:cubicBezTo>
                  <a:cubicBezTo>
                    <a:pt x="5" y="71"/>
                    <a:pt x="5" y="71"/>
                    <a:pt x="5" y="71"/>
                  </a:cubicBezTo>
                  <a:cubicBezTo>
                    <a:pt x="5" y="70"/>
                    <a:pt x="5" y="70"/>
                    <a:pt x="5" y="70"/>
                  </a:cubicBezTo>
                  <a:cubicBezTo>
                    <a:pt x="4" y="71"/>
                    <a:pt x="4" y="71"/>
                    <a:pt x="4" y="71"/>
                  </a:cubicBezTo>
                  <a:cubicBezTo>
                    <a:pt x="4" y="71"/>
                    <a:pt x="4" y="71"/>
                    <a:pt x="4" y="71"/>
                  </a:cubicBezTo>
                  <a:cubicBezTo>
                    <a:pt x="4" y="69"/>
                    <a:pt x="4" y="69"/>
                    <a:pt x="4" y="69"/>
                  </a:cubicBezTo>
                  <a:cubicBezTo>
                    <a:pt x="3" y="68"/>
                    <a:pt x="3" y="68"/>
                    <a:pt x="3" y="68"/>
                  </a:cubicBezTo>
                  <a:cubicBezTo>
                    <a:pt x="3" y="68"/>
                    <a:pt x="3" y="68"/>
                    <a:pt x="3" y="68"/>
                  </a:cubicBezTo>
                  <a:cubicBezTo>
                    <a:pt x="3" y="70"/>
                    <a:pt x="3" y="70"/>
                    <a:pt x="3" y="70"/>
                  </a:cubicBezTo>
                  <a:cubicBezTo>
                    <a:pt x="4" y="71"/>
                    <a:pt x="4" y="71"/>
                    <a:pt x="4" y="71"/>
                  </a:cubicBezTo>
                  <a:cubicBezTo>
                    <a:pt x="5" y="73"/>
                    <a:pt x="5" y="73"/>
                    <a:pt x="5" y="73"/>
                  </a:cubicBezTo>
                  <a:cubicBezTo>
                    <a:pt x="4" y="73"/>
                    <a:pt x="4" y="73"/>
                    <a:pt x="4" y="73"/>
                  </a:cubicBezTo>
                  <a:cubicBezTo>
                    <a:pt x="3" y="72"/>
                    <a:pt x="3" y="72"/>
                    <a:pt x="3" y="72"/>
                  </a:cubicBezTo>
                  <a:cubicBezTo>
                    <a:pt x="2" y="70"/>
                    <a:pt x="2" y="70"/>
                    <a:pt x="2" y="70"/>
                  </a:cubicBezTo>
                  <a:cubicBezTo>
                    <a:pt x="2" y="71"/>
                    <a:pt x="2" y="71"/>
                    <a:pt x="2" y="71"/>
                  </a:cubicBezTo>
                  <a:cubicBezTo>
                    <a:pt x="1" y="71"/>
                    <a:pt x="1" y="71"/>
                    <a:pt x="1" y="71"/>
                  </a:cubicBezTo>
                  <a:cubicBezTo>
                    <a:pt x="2" y="73"/>
                    <a:pt x="2" y="73"/>
                    <a:pt x="2" y="73"/>
                  </a:cubicBezTo>
                  <a:cubicBezTo>
                    <a:pt x="4" y="74"/>
                    <a:pt x="4" y="74"/>
                    <a:pt x="4" y="74"/>
                  </a:cubicBezTo>
                  <a:cubicBezTo>
                    <a:pt x="5" y="77"/>
                    <a:pt x="5" y="77"/>
                    <a:pt x="5" y="77"/>
                  </a:cubicBezTo>
                  <a:cubicBezTo>
                    <a:pt x="4" y="81"/>
                    <a:pt x="4" y="81"/>
                    <a:pt x="4" y="81"/>
                  </a:cubicBezTo>
                  <a:cubicBezTo>
                    <a:pt x="5" y="81"/>
                    <a:pt x="5" y="81"/>
                    <a:pt x="5" y="81"/>
                  </a:cubicBezTo>
                  <a:cubicBezTo>
                    <a:pt x="6" y="84"/>
                    <a:pt x="6" y="84"/>
                    <a:pt x="6" y="84"/>
                  </a:cubicBezTo>
                  <a:cubicBezTo>
                    <a:pt x="7" y="87"/>
                    <a:pt x="7" y="87"/>
                    <a:pt x="7" y="87"/>
                  </a:cubicBezTo>
                  <a:cubicBezTo>
                    <a:pt x="6" y="88"/>
                    <a:pt x="6" y="88"/>
                    <a:pt x="6" y="88"/>
                  </a:cubicBezTo>
                  <a:cubicBezTo>
                    <a:pt x="7" y="92"/>
                    <a:pt x="7" y="92"/>
                    <a:pt x="7" y="92"/>
                  </a:cubicBezTo>
                  <a:cubicBezTo>
                    <a:pt x="6" y="93"/>
                    <a:pt x="6" y="93"/>
                    <a:pt x="6" y="93"/>
                  </a:cubicBezTo>
                  <a:cubicBezTo>
                    <a:pt x="7" y="94"/>
                    <a:pt x="7" y="94"/>
                    <a:pt x="7" y="94"/>
                  </a:cubicBezTo>
                  <a:cubicBezTo>
                    <a:pt x="7" y="95"/>
                    <a:pt x="7" y="95"/>
                    <a:pt x="7" y="95"/>
                  </a:cubicBezTo>
                  <a:cubicBezTo>
                    <a:pt x="8" y="97"/>
                    <a:pt x="8" y="97"/>
                    <a:pt x="8" y="97"/>
                  </a:cubicBezTo>
                  <a:cubicBezTo>
                    <a:pt x="8" y="98"/>
                    <a:pt x="8" y="98"/>
                    <a:pt x="8" y="98"/>
                  </a:cubicBezTo>
                  <a:cubicBezTo>
                    <a:pt x="7" y="99"/>
                    <a:pt x="7" y="99"/>
                    <a:pt x="7" y="99"/>
                  </a:cubicBezTo>
                  <a:cubicBezTo>
                    <a:pt x="7" y="99"/>
                    <a:pt x="7" y="99"/>
                    <a:pt x="7" y="99"/>
                  </a:cubicBezTo>
                  <a:cubicBezTo>
                    <a:pt x="7" y="100"/>
                    <a:pt x="7" y="100"/>
                    <a:pt x="7" y="100"/>
                  </a:cubicBezTo>
                  <a:cubicBezTo>
                    <a:pt x="7" y="102"/>
                    <a:pt x="7" y="102"/>
                    <a:pt x="7" y="102"/>
                  </a:cubicBezTo>
                  <a:cubicBezTo>
                    <a:pt x="6" y="103"/>
                    <a:pt x="6" y="103"/>
                    <a:pt x="6" y="103"/>
                  </a:cubicBezTo>
                  <a:cubicBezTo>
                    <a:pt x="6" y="103"/>
                    <a:pt x="6" y="103"/>
                    <a:pt x="6" y="103"/>
                  </a:cubicBezTo>
                  <a:cubicBezTo>
                    <a:pt x="6" y="104"/>
                    <a:pt x="6" y="104"/>
                    <a:pt x="6" y="104"/>
                  </a:cubicBezTo>
                  <a:cubicBezTo>
                    <a:pt x="5" y="105"/>
                    <a:pt x="5" y="105"/>
                    <a:pt x="5" y="105"/>
                  </a:cubicBezTo>
                  <a:cubicBezTo>
                    <a:pt x="6" y="106"/>
                    <a:pt x="6" y="106"/>
                    <a:pt x="6" y="106"/>
                  </a:cubicBezTo>
                  <a:cubicBezTo>
                    <a:pt x="4" y="107"/>
                    <a:pt x="4" y="107"/>
                    <a:pt x="4" y="107"/>
                  </a:cubicBezTo>
                  <a:cubicBezTo>
                    <a:pt x="3" y="106"/>
                    <a:pt x="3" y="106"/>
                    <a:pt x="3" y="106"/>
                  </a:cubicBezTo>
                  <a:cubicBezTo>
                    <a:pt x="2" y="108"/>
                    <a:pt x="2" y="108"/>
                    <a:pt x="2" y="108"/>
                  </a:cubicBezTo>
                  <a:lnTo>
                    <a:pt x="2" y="11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1" name="Freeform 155">
              <a:extLst>
                <a:ext uri="{FF2B5EF4-FFF2-40B4-BE49-F238E27FC236}">
                  <a16:creationId xmlns:a16="http://schemas.microsoft.com/office/drawing/2014/main" xmlns="" id="{B15725A6-F9D1-4DCF-B507-61DEDA5972DC}"/>
                </a:ext>
              </a:extLst>
            </p:cNvPr>
            <p:cNvSpPr>
              <a:spLocks noEditPoints="1"/>
            </p:cNvSpPr>
            <p:nvPr/>
          </p:nvSpPr>
          <p:spPr bwMode="auto">
            <a:xfrm>
              <a:off x="4375102" y="2204478"/>
              <a:ext cx="259751" cy="141404"/>
            </a:xfrm>
            <a:custGeom>
              <a:avLst/>
              <a:gdLst>
                <a:gd name="T0" fmla="*/ 52 w 145"/>
                <a:gd name="T1" fmla="*/ 81 h 81"/>
                <a:gd name="T2" fmla="*/ 49 w 145"/>
                <a:gd name="T3" fmla="*/ 70 h 81"/>
                <a:gd name="T4" fmla="*/ 63 w 145"/>
                <a:gd name="T5" fmla="*/ 78 h 81"/>
                <a:gd name="T6" fmla="*/ 78 w 145"/>
                <a:gd name="T7" fmla="*/ 74 h 81"/>
                <a:gd name="T8" fmla="*/ 93 w 145"/>
                <a:gd name="T9" fmla="*/ 70 h 81"/>
                <a:gd name="T10" fmla="*/ 97 w 145"/>
                <a:gd name="T11" fmla="*/ 66 h 81"/>
                <a:gd name="T12" fmla="*/ 104 w 145"/>
                <a:gd name="T13" fmla="*/ 66 h 81"/>
                <a:gd name="T14" fmla="*/ 123 w 145"/>
                <a:gd name="T15" fmla="*/ 55 h 81"/>
                <a:gd name="T16" fmla="*/ 134 w 145"/>
                <a:gd name="T17" fmla="*/ 52 h 81"/>
                <a:gd name="T18" fmla="*/ 134 w 145"/>
                <a:gd name="T19" fmla="*/ 44 h 81"/>
                <a:gd name="T20" fmla="*/ 141 w 145"/>
                <a:gd name="T21" fmla="*/ 44 h 81"/>
                <a:gd name="T22" fmla="*/ 137 w 145"/>
                <a:gd name="T23" fmla="*/ 29 h 81"/>
                <a:gd name="T24" fmla="*/ 137 w 145"/>
                <a:gd name="T25" fmla="*/ 26 h 81"/>
                <a:gd name="T26" fmla="*/ 130 w 145"/>
                <a:gd name="T27" fmla="*/ 22 h 81"/>
                <a:gd name="T28" fmla="*/ 134 w 145"/>
                <a:gd name="T29" fmla="*/ 11 h 81"/>
                <a:gd name="T30" fmla="*/ 130 w 145"/>
                <a:gd name="T31" fmla="*/ 7 h 81"/>
                <a:gd name="T32" fmla="*/ 123 w 145"/>
                <a:gd name="T33" fmla="*/ 7 h 81"/>
                <a:gd name="T34" fmla="*/ 119 w 145"/>
                <a:gd name="T35" fmla="*/ 3 h 81"/>
                <a:gd name="T36" fmla="*/ 108 w 145"/>
                <a:gd name="T37" fmla="*/ 3 h 81"/>
                <a:gd name="T38" fmla="*/ 100 w 145"/>
                <a:gd name="T39" fmla="*/ 7 h 81"/>
                <a:gd name="T40" fmla="*/ 89 w 145"/>
                <a:gd name="T41" fmla="*/ 7 h 81"/>
                <a:gd name="T42" fmla="*/ 86 w 145"/>
                <a:gd name="T43" fmla="*/ 18 h 81"/>
                <a:gd name="T44" fmla="*/ 78 w 145"/>
                <a:gd name="T45" fmla="*/ 11 h 81"/>
                <a:gd name="T46" fmla="*/ 71 w 145"/>
                <a:gd name="T47" fmla="*/ 14 h 81"/>
                <a:gd name="T48" fmla="*/ 63 w 145"/>
                <a:gd name="T49" fmla="*/ 7 h 81"/>
                <a:gd name="T50" fmla="*/ 56 w 145"/>
                <a:gd name="T51" fmla="*/ 22 h 81"/>
                <a:gd name="T52" fmla="*/ 49 w 145"/>
                <a:gd name="T53" fmla="*/ 26 h 81"/>
                <a:gd name="T54" fmla="*/ 41 w 145"/>
                <a:gd name="T55" fmla="*/ 26 h 81"/>
                <a:gd name="T56" fmla="*/ 41 w 145"/>
                <a:gd name="T57" fmla="*/ 14 h 81"/>
                <a:gd name="T58" fmla="*/ 45 w 145"/>
                <a:gd name="T59" fmla="*/ 11 h 81"/>
                <a:gd name="T60" fmla="*/ 34 w 145"/>
                <a:gd name="T61" fmla="*/ 3 h 81"/>
                <a:gd name="T62" fmla="*/ 23 w 145"/>
                <a:gd name="T63" fmla="*/ 0 h 81"/>
                <a:gd name="T64" fmla="*/ 30 w 145"/>
                <a:gd name="T65" fmla="*/ 3 h 81"/>
                <a:gd name="T66" fmla="*/ 26 w 145"/>
                <a:gd name="T67" fmla="*/ 3 h 81"/>
                <a:gd name="T68" fmla="*/ 30 w 145"/>
                <a:gd name="T69" fmla="*/ 11 h 81"/>
                <a:gd name="T70" fmla="*/ 19 w 145"/>
                <a:gd name="T71" fmla="*/ 7 h 81"/>
                <a:gd name="T72" fmla="*/ 15 w 145"/>
                <a:gd name="T73" fmla="*/ 7 h 81"/>
                <a:gd name="T74" fmla="*/ 15 w 145"/>
                <a:gd name="T75" fmla="*/ 14 h 81"/>
                <a:gd name="T76" fmla="*/ 15 w 145"/>
                <a:gd name="T77" fmla="*/ 18 h 81"/>
                <a:gd name="T78" fmla="*/ 8 w 145"/>
                <a:gd name="T79" fmla="*/ 14 h 81"/>
                <a:gd name="T80" fmla="*/ 4 w 145"/>
                <a:gd name="T81" fmla="*/ 18 h 81"/>
                <a:gd name="T82" fmla="*/ 12 w 145"/>
                <a:gd name="T83" fmla="*/ 26 h 81"/>
                <a:gd name="T84" fmla="*/ 19 w 145"/>
                <a:gd name="T85" fmla="*/ 22 h 81"/>
                <a:gd name="T86" fmla="*/ 26 w 145"/>
                <a:gd name="T87" fmla="*/ 22 h 81"/>
                <a:gd name="T88" fmla="*/ 34 w 145"/>
                <a:gd name="T89" fmla="*/ 22 h 81"/>
                <a:gd name="T90" fmla="*/ 37 w 145"/>
                <a:gd name="T91" fmla="*/ 26 h 81"/>
                <a:gd name="T92" fmla="*/ 26 w 145"/>
                <a:gd name="T93" fmla="*/ 33 h 81"/>
                <a:gd name="T94" fmla="*/ 37 w 145"/>
                <a:gd name="T95" fmla="*/ 33 h 81"/>
                <a:gd name="T96" fmla="*/ 23 w 145"/>
                <a:gd name="T97" fmla="*/ 37 h 81"/>
                <a:gd name="T98" fmla="*/ 19 w 145"/>
                <a:gd name="T99" fmla="*/ 33 h 81"/>
                <a:gd name="T100" fmla="*/ 8 w 145"/>
                <a:gd name="T101" fmla="*/ 37 h 81"/>
                <a:gd name="T102" fmla="*/ 12 w 145"/>
                <a:gd name="T103" fmla="*/ 44 h 81"/>
                <a:gd name="T104" fmla="*/ 26 w 145"/>
                <a:gd name="T105" fmla="*/ 44 h 81"/>
                <a:gd name="T106" fmla="*/ 30 w 145"/>
                <a:gd name="T107" fmla="*/ 52 h 81"/>
                <a:gd name="T108" fmla="*/ 30 w 145"/>
                <a:gd name="T109" fmla="*/ 55 h 81"/>
                <a:gd name="T110" fmla="*/ 34 w 145"/>
                <a:gd name="T111" fmla="*/ 55 h 81"/>
                <a:gd name="T112" fmla="*/ 26 w 145"/>
                <a:gd name="T113" fmla="*/ 59 h 81"/>
                <a:gd name="T114" fmla="*/ 19 w 145"/>
                <a:gd name="T115" fmla="*/ 59 h 81"/>
                <a:gd name="T116" fmla="*/ 23 w 145"/>
                <a:gd name="T117" fmla="*/ 70 h 81"/>
                <a:gd name="T118" fmla="*/ 37 w 145"/>
                <a:gd name="T119" fmla="*/ 66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45" h="81">
                  <a:moveTo>
                    <a:pt x="52" y="81"/>
                  </a:moveTo>
                  <a:lnTo>
                    <a:pt x="52" y="81"/>
                  </a:lnTo>
                  <a:lnTo>
                    <a:pt x="52" y="78"/>
                  </a:lnTo>
                  <a:lnTo>
                    <a:pt x="52" y="78"/>
                  </a:lnTo>
                  <a:lnTo>
                    <a:pt x="52" y="81"/>
                  </a:lnTo>
                  <a:lnTo>
                    <a:pt x="52" y="81"/>
                  </a:lnTo>
                  <a:lnTo>
                    <a:pt x="52" y="81"/>
                  </a:lnTo>
                  <a:close/>
                  <a:moveTo>
                    <a:pt x="45" y="70"/>
                  </a:moveTo>
                  <a:lnTo>
                    <a:pt x="49" y="66"/>
                  </a:lnTo>
                  <a:lnTo>
                    <a:pt x="49" y="70"/>
                  </a:lnTo>
                  <a:lnTo>
                    <a:pt x="52" y="74"/>
                  </a:lnTo>
                  <a:lnTo>
                    <a:pt x="52" y="74"/>
                  </a:lnTo>
                  <a:lnTo>
                    <a:pt x="56" y="74"/>
                  </a:lnTo>
                  <a:lnTo>
                    <a:pt x="60" y="74"/>
                  </a:lnTo>
                  <a:lnTo>
                    <a:pt x="63" y="78"/>
                  </a:lnTo>
                  <a:lnTo>
                    <a:pt x="71" y="78"/>
                  </a:lnTo>
                  <a:lnTo>
                    <a:pt x="75" y="78"/>
                  </a:lnTo>
                  <a:lnTo>
                    <a:pt x="78" y="78"/>
                  </a:lnTo>
                  <a:lnTo>
                    <a:pt x="78" y="74"/>
                  </a:lnTo>
                  <a:lnTo>
                    <a:pt x="78" y="74"/>
                  </a:lnTo>
                  <a:lnTo>
                    <a:pt x="78" y="74"/>
                  </a:lnTo>
                  <a:lnTo>
                    <a:pt x="82" y="78"/>
                  </a:lnTo>
                  <a:lnTo>
                    <a:pt x="86" y="74"/>
                  </a:lnTo>
                  <a:lnTo>
                    <a:pt x="86" y="70"/>
                  </a:lnTo>
                  <a:lnTo>
                    <a:pt x="93" y="70"/>
                  </a:lnTo>
                  <a:lnTo>
                    <a:pt x="89" y="70"/>
                  </a:lnTo>
                  <a:lnTo>
                    <a:pt x="89" y="70"/>
                  </a:lnTo>
                  <a:lnTo>
                    <a:pt x="93" y="70"/>
                  </a:lnTo>
                  <a:lnTo>
                    <a:pt x="93" y="70"/>
                  </a:lnTo>
                  <a:lnTo>
                    <a:pt x="97" y="66"/>
                  </a:lnTo>
                  <a:lnTo>
                    <a:pt x="100" y="66"/>
                  </a:lnTo>
                  <a:lnTo>
                    <a:pt x="100" y="66"/>
                  </a:lnTo>
                  <a:lnTo>
                    <a:pt x="104" y="66"/>
                  </a:lnTo>
                  <a:lnTo>
                    <a:pt x="104" y="66"/>
                  </a:lnTo>
                  <a:lnTo>
                    <a:pt x="104" y="66"/>
                  </a:lnTo>
                  <a:lnTo>
                    <a:pt x="112" y="63"/>
                  </a:lnTo>
                  <a:lnTo>
                    <a:pt x="115" y="59"/>
                  </a:lnTo>
                  <a:lnTo>
                    <a:pt x="123" y="55"/>
                  </a:lnTo>
                  <a:lnTo>
                    <a:pt x="123" y="55"/>
                  </a:lnTo>
                  <a:lnTo>
                    <a:pt x="123" y="55"/>
                  </a:lnTo>
                  <a:lnTo>
                    <a:pt x="123" y="52"/>
                  </a:lnTo>
                  <a:lnTo>
                    <a:pt x="126" y="52"/>
                  </a:lnTo>
                  <a:lnTo>
                    <a:pt x="126" y="55"/>
                  </a:lnTo>
                  <a:lnTo>
                    <a:pt x="130" y="55"/>
                  </a:lnTo>
                  <a:lnTo>
                    <a:pt x="134" y="52"/>
                  </a:lnTo>
                  <a:lnTo>
                    <a:pt x="134" y="52"/>
                  </a:lnTo>
                  <a:lnTo>
                    <a:pt x="130" y="52"/>
                  </a:lnTo>
                  <a:lnTo>
                    <a:pt x="130" y="48"/>
                  </a:lnTo>
                  <a:lnTo>
                    <a:pt x="134" y="48"/>
                  </a:lnTo>
                  <a:lnTo>
                    <a:pt x="134" y="44"/>
                  </a:lnTo>
                  <a:lnTo>
                    <a:pt x="134" y="44"/>
                  </a:lnTo>
                  <a:lnTo>
                    <a:pt x="137" y="44"/>
                  </a:lnTo>
                  <a:lnTo>
                    <a:pt x="137" y="48"/>
                  </a:lnTo>
                  <a:lnTo>
                    <a:pt x="141" y="48"/>
                  </a:lnTo>
                  <a:lnTo>
                    <a:pt x="141" y="44"/>
                  </a:lnTo>
                  <a:lnTo>
                    <a:pt x="141" y="40"/>
                  </a:lnTo>
                  <a:lnTo>
                    <a:pt x="137" y="37"/>
                  </a:lnTo>
                  <a:lnTo>
                    <a:pt x="137" y="37"/>
                  </a:lnTo>
                  <a:lnTo>
                    <a:pt x="137" y="33"/>
                  </a:lnTo>
                  <a:lnTo>
                    <a:pt x="137" y="29"/>
                  </a:lnTo>
                  <a:lnTo>
                    <a:pt x="141" y="29"/>
                  </a:lnTo>
                  <a:lnTo>
                    <a:pt x="145" y="29"/>
                  </a:lnTo>
                  <a:lnTo>
                    <a:pt x="145" y="29"/>
                  </a:lnTo>
                  <a:lnTo>
                    <a:pt x="145" y="26"/>
                  </a:lnTo>
                  <a:lnTo>
                    <a:pt x="137" y="26"/>
                  </a:lnTo>
                  <a:lnTo>
                    <a:pt x="134" y="26"/>
                  </a:lnTo>
                  <a:lnTo>
                    <a:pt x="137" y="22"/>
                  </a:lnTo>
                  <a:lnTo>
                    <a:pt x="137" y="22"/>
                  </a:lnTo>
                  <a:lnTo>
                    <a:pt x="134" y="22"/>
                  </a:lnTo>
                  <a:lnTo>
                    <a:pt x="130" y="22"/>
                  </a:lnTo>
                  <a:lnTo>
                    <a:pt x="130" y="18"/>
                  </a:lnTo>
                  <a:lnTo>
                    <a:pt x="134" y="18"/>
                  </a:lnTo>
                  <a:lnTo>
                    <a:pt x="134" y="14"/>
                  </a:lnTo>
                  <a:lnTo>
                    <a:pt x="134" y="11"/>
                  </a:lnTo>
                  <a:lnTo>
                    <a:pt x="134" y="11"/>
                  </a:lnTo>
                  <a:lnTo>
                    <a:pt x="130" y="11"/>
                  </a:lnTo>
                  <a:lnTo>
                    <a:pt x="126" y="11"/>
                  </a:lnTo>
                  <a:lnTo>
                    <a:pt x="126" y="7"/>
                  </a:lnTo>
                  <a:lnTo>
                    <a:pt x="130" y="7"/>
                  </a:lnTo>
                  <a:lnTo>
                    <a:pt x="130" y="7"/>
                  </a:lnTo>
                  <a:lnTo>
                    <a:pt x="130" y="3"/>
                  </a:lnTo>
                  <a:lnTo>
                    <a:pt x="134" y="3"/>
                  </a:lnTo>
                  <a:lnTo>
                    <a:pt x="130" y="3"/>
                  </a:lnTo>
                  <a:lnTo>
                    <a:pt x="130" y="3"/>
                  </a:lnTo>
                  <a:lnTo>
                    <a:pt x="123" y="7"/>
                  </a:lnTo>
                  <a:lnTo>
                    <a:pt x="123" y="11"/>
                  </a:lnTo>
                  <a:lnTo>
                    <a:pt x="119" y="11"/>
                  </a:lnTo>
                  <a:lnTo>
                    <a:pt x="119" y="7"/>
                  </a:lnTo>
                  <a:lnTo>
                    <a:pt x="119" y="7"/>
                  </a:lnTo>
                  <a:lnTo>
                    <a:pt x="119" y="3"/>
                  </a:lnTo>
                  <a:lnTo>
                    <a:pt x="119" y="0"/>
                  </a:lnTo>
                  <a:lnTo>
                    <a:pt x="115" y="0"/>
                  </a:lnTo>
                  <a:lnTo>
                    <a:pt x="112" y="3"/>
                  </a:lnTo>
                  <a:lnTo>
                    <a:pt x="112" y="0"/>
                  </a:lnTo>
                  <a:lnTo>
                    <a:pt x="108" y="3"/>
                  </a:lnTo>
                  <a:lnTo>
                    <a:pt x="108" y="7"/>
                  </a:lnTo>
                  <a:lnTo>
                    <a:pt x="108" y="7"/>
                  </a:lnTo>
                  <a:lnTo>
                    <a:pt x="104" y="7"/>
                  </a:lnTo>
                  <a:lnTo>
                    <a:pt x="100" y="11"/>
                  </a:lnTo>
                  <a:lnTo>
                    <a:pt x="100" y="7"/>
                  </a:lnTo>
                  <a:lnTo>
                    <a:pt x="100" y="7"/>
                  </a:lnTo>
                  <a:lnTo>
                    <a:pt x="97" y="11"/>
                  </a:lnTo>
                  <a:lnTo>
                    <a:pt x="97" y="14"/>
                  </a:lnTo>
                  <a:lnTo>
                    <a:pt x="93" y="14"/>
                  </a:lnTo>
                  <a:lnTo>
                    <a:pt x="89" y="7"/>
                  </a:lnTo>
                  <a:lnTo>
                    <a:pt x="89" y="7"/>
                  </a:lnTo>
                  <a:lnTo>
                    <a:pt x="86" y="7"/>
                  </a:lnTo>
                  <a:lnTo>
                    <a:pt x="86" y="7"/>
                  </a:lnTo>
                  <a:lnTo>
                    <a:pt x="82" y="14"/>
                  </a:lnTo>
                  <a:lnTo>
                    <a:pt x="86" y="18"/>
                  </a:lnTo>
                  <a:lnTo>
                    <a:pt x="82" y="26"/>
                  </a:lnTo>
                  <a:lnTo>
                    <a:pt x="86" y="18"/>
                  </a:lnTo>
                  <a:lnTo>
                    <a:pt x="82" y="14"/>
                  </a:lnTo>
                  <a:lnTo>
                    <a:pt x="82" y="11"/>
                  </a:lnTo>
                  <a:lnTo>
                    <a:pt x="78" y="11"/>
                  </a:lnTo>
                  <a:lnTo>
                    <a:pt x="78" y="7"/>
                  </a:lnTo>
                  <a:lnTo>
                    <a:pt x="78" y="7"/>
                  </a:lnTo>
                  <a:lnTo>
                    <a:pt x="71" y="11"/>
                  </a:lnTo>
                  <a:lnTo>
                    <a:pt x="71" y="14"/>
                  </a:lnTo>
                  <a:lnTo>
                    <a:pt x="71" y="14"/>
                  </a:lnTo>
                  <a:lnTo>
                    <a:pt x="67" y="18"/>
                  </a:lnTo>
                  <a:lnTo>
                    <a:pt x="63" y="18"/>
                  </a:lnTo>
                  <a:lnTo>
                    <a:pt x="63" y="14"/>
                  </a:lnTo>
                  <a:lnTo>
                    <a:pt x="63" y="14"/>
                  </a:lnTo>
                  <a:lnTo>
                    <a:pt x="63" y="7"/>
                  </a:lnTo>
                  <a:lnTo>
                    <a:pt x="60" y="7"/>
                  </a:lnTo>
                  <a:lnTo>
                    <a:pt x="56" y="11"/>
                  </a:lnTo>
                  <a:lnTo>
                    <a:pt x="56" y="18"/>
                  </a:lnTo>
                  <a:lnTo>
                    <a:pt x="60" y="18"/>
                  </a:lnTo>
                  <a:lnTo>
                    <a:pt x="56" y="22"/>
                  </a:lnTo>
                  <a:lnTo>
                    <a:pt x="56" y="26"/>
                  </a:lnTo>
                  <a:lnTo>
                    <a:pt x="52" y="26"/>
                  </a:lnTo>
                  <a:lnTo>
                    <a:pt x="52" y="22"/>
                  </a:lnTo>
                  <a:lnTo>
                    <a:pt x="49" y="26"/>
                  </a:lnTo>
                  <a:lnTo>
                    <a:pt x="49" y="26"/>
                  </a:lnTo>
                  <a:lnTo>
                    <a:pt x="45" y="29"/>
                  </a:lnTo>
                  <a:lnTo>
                    <a:pt x="45" y="33"/>
                  </a:lnTo>
                  <a:lnTo>
                    <a:pt x="45" y="29"/>
                  </a:lnTo>
                  <a:lnTo>
                    <a:pt x="41" y="29"/>
                  </a:lnTo>
                  <a:lnTo>
                    <a:pt x="41" y="26"/>
                  </a:lnTo>
                  <a:lnTo>
                    <a:pt x="45" y="22"/>
                  </a:lnTo>
                  <a:lnTo>
                    <a:pt x="45" y="22"/>
                  </a:lnTo>
                  <a:lnTo>
                    <a:pt x="41" y="22"/>
                  </a:lnTo>
                  <a:lnTo>
                    <a:pt x="41" y="18"/>
                  </a:lnTo>
                  <a:lnTo>
                    <a:pt x="41" y="14"/>
                  </a:lnTo>
                  <a:lnTo>
                    <a:pt x="41" y="18"/>
                  </a:lnTo>
                  <a:lnTo>
                    <a:pt x="45" y="14"/>
                  </a:lnTo>
                  <a:lnTo>
                    <a:pt x="45" y="14"/>
                  </a:lnTo>
                  <a:lnTo>
                    <a:pt x="41" y="11"/>
                  </a:lnTo>
                  <a:lnTo>
                    <a:pt x="45" y="11"/>
                  </a:lnTo>
                  <a:lnTo>
                    <a:pt x="41" y="7"/>
                  </a:lnTo>
                  <a:lnTo>
                    <a:pt x="41" y="7"/>
                  </a:lnTo>
                  <a:lnTo>
                    <a:pt x="37" y="7"/>
                  </a:lnTo>
                  <a:lnTo>
                    <a:pt x="34" y="3"/>
                  </a:lnTo>
                  <a:lnTo>
                    <a:pt x="34" y="3"/>
                  </a:lnTo>
                  <a:lnTo>
                    <a:pt x="34" y="0"/>
                  </a:lnTo>
                  <a:lnTo>
                    <a:pt x="30" y="0"/>
                  </a:lnTo>
                  <a:lnTo>
                    <a:pt x="26" y="0"/>
                  </a:lnTo>
                  <a:lnTo>
                    <a:pt x="23" y="0"/>
                  </a:lnTo>
                  <a:lnTo>
                    <a:pt x="23" y="0"/>
                  </a:lnTo>
                  <a:lnTo>
                    <a:pt x="23" y="3"/>
                  </a:lnTo>
                  <a:lnTo>
                    <a:pt x="23" y="3"/>
                  </a:lnTo>
                  <a:lnTo>
                    <a:pt x="26" y="0"/>
                  </a:lnTo>
                  <a:lnTo>
                    <a:pt x="26" y="0"/>
                  </a:lnTo>
                  <a:lnTo>
                    <a:pt x="30" y="3"/>
                  </a:lnTo>
                  <a:lnTo>
                    <a:pt x="30" y="3"/>
                  </a:lnTo>
                  <a:lnTo>
                    <a:pt x="30" y="3"/>
                  </a:lnTo>
                  <a:lnTo>
                    <a:pt x="26" y="3"/>
                  </a:lnTo>
                  <a:lnTo>
                    <a:pt x="23" y="3"/>
                  </a:lnTo>
                  <a:lnTo>
                    <a:pt x="26" y="3"/>
                  </a:lnTo>
                  <a:lnTo>
                    <a:pt x="30" y="7"/>
                  </a:lnTo>
                  <a:lnTo>
                    <a:pt x="34" y="11"/>
                  </a:lnTo>
                  <a:lnTo>
                    <a:pt x="30" y="11"/>
                  </a:lnTo>
                  <a:lnTo>
                    <a:pt x="30" y="14"/>
                  </a:lnTo>
                  <a:lnTo>
                    <a:pt x="30" y="11"/>
                  </a:lnTo>
                  <a:lnTo>
                    <a:pt x="26" y="7"/>
                  </a:lnTo>
                  <a:lnTo>
                    <a:pt x="23" y="11"/>
                  </a:lnTo>
                  <a:lnTo>
                    <a:pt x="23" y="11"/>
                  </a:lnTo>
                  <a:lnTo>
                    <a:pt x="23" y="7"/>
                  </a:lnTo>
                  <a:lnTo>
                    <a:pt x="19" y="7"/>
                  </a:lnTo>
                  <a:lnTo>
                    <a:pt x="19" y="3"/>
                  </a:lnTo>
                  <a:lnTo>
                    <a:pt x="15" y="7"/>
                  </a:lnTo>
                  <a:lnTo>
                    <a:pt x="19" y="7"/>
                  </a:lnTo>
                  <a:lnTo>
                    <a:pt x="15" y="11"/>
                  </a:lnTo>
                  <a:lnTo>
                    <a:pt x="15" y="7"/>
                  </a:lnTo>
                  <a:lnTo>
                    <a:pt x="12" y="7"/>
                  </a:lnTo>
                  <a:lnTo>
                    <a:pt x="12" y="7"/>
                  </a:lnTo>
                  <a:lnTo>
                    <a:pt x="12" y="11"/>
                  </a:lnTo>
                  <a:lnTo>
                    <a:pt x="15" y="11"/>
                  </a:lnTo>
                  <a:lnTo>
                    <a:pt x="15" y="14"/>
                  </a:lnTo>
                  <a:lnTo>
                    <a:pt x="12" y="11"/>
                  </a:lnTo>
                  <a:lnTo>
                    <a:pt x="12" y="14"/>
                  </a:lnTo>
                  <a:lnTo>
                    <a:pt x="12" y="14"/>
                  </a:lnTo>
                  <a:lnTo>
                    <a:pt x="15" y="14"/>
                  </a:lnTo>
                  <a:lnTo>
                    <a:pt x="15" y="18"/>
                  </a:lnTo>
                  <a:lnTo>
                    <a:pt x="15" y="18"/>
                  </a:lnTo>
                  <a:lnTo>
                    <a:pt x="15" y="18"/>
                  </a:lnTo>
                  <a:lnTo>
                    <a:pt x="12" y="18"/>
                  </a:lnTo>
                  <a:lnTo>
                    <a:pt x="8" y="14"/>
                  </a:lnTo>
                  <a:lnTo>
                    <a:pt x="8" y="14"/>
                  </a:lnTo>
                  <a:lnTo>
                    <a:pt x="4" y="18"/>
                  </a:lnTo>
                  <a:lnTo>
                    <a:pt x="8" y="18"/>
                  </a:lnTo>
                  <a:lnTo>
                    <a:pt x="8" y="22"/>
                  </a:lnTo>
                  <a:lnTo>
                    <a:pt x="8" y="22"/>
                  </a:lnTo>
                  <a:lnTo>
                    <a:pt x="4" y="18"/>
                  </a:lnTo>
                  <a:lnTo>
                    <a:pt x="4" y="18"/>
                  </a:lnTo>
                  <a:lnTo>
                    <a:pt x="0" y="22"/>
                  </a:lnTo>
                  <a:lnTo>
                    <a:pt x="4" y="22"/>
                  </a:lnTo>
                  <a:lnTo>
                    <a:pt x="8" y="26"/>
                  </a:lnTo>
                  <a:lnTo>
                    <a:pt x="12" y="26"/>
                  </a:lnTo>
                  <a:lnTo>
                    <a:pt x="12" y="22"/>
                  </a:lnTo>
                  <a:lnTo>
                    <a:pt x="15" y="22"/>
                  </a:lnTo>
                  <a:lnTo>
                    <a:pt x="19" y="18"/>
                  </a:lnTo>
                  <a:lnTo>
                    <a:pt x="19" y="22"/>
                  </a:lnTo>
                  <a:lnTo>
                    <a:pt x="19" y="22"/>
                  </a:lnTo>
                  <a:lnTo>
                    <a:pt x="19" y="22"/>
                  </a:lnTo>
                  <a:lnTo>
                    <a:pt x="23" y="22"/>
                  </a:lnTo>
                  <a:lnTo>
                    <a:pt x="23" y="26"/>
                  </a:lnTo>
                  <a:lnTo>
                    <a:pt x="26" y="26"/>
                  </a:lnTo>
                  <a:lnTo>
                    <a:pt x="26" y="22"/>
                  </a:lnTo>
                  <a:lnTo>
                    <a:pt x="26" y="22"/>
                  </a:lnTo>
                  <a:lnTo>
                    <a:pt x="30" y="22"/>
                  </a:lnTo>
                  <a:lnTo>
                    <a:pt x="30" y="22"/>
                  </a:lnTo>
                  <a:lnTo>
                    <a:pt x="34" y="22"/>
                  </a:lnTo>
                  <a:lnTo>
                    <a:pt x="34" y="22"/>
                  </a:lnTo>
                  <a:lnTo>
                    <a:pt x="30" y="26"/>
                  </a:lnTo>
                  <a:lnTo>
                    <a:pt x="34" y="26"/>
                  </a:lnTo>
                  <a:lnTo>
                    <a:pt x="34" y="26"/>
                  </a:lnTo>
                  <a:lnTo>
                    <a:pt x="37" y="26"/>
                  </a:lnTo>
                  <a:lnTo>
                    <a:pt x="37" y="26"/>
                  </a:lnTo>
                  <a:lnTo>
                    <a:pt x="34" y="26"/>
                  </a:lnTo>
                  <a:lnTo>
                    <a:pt x="34" y="29"/>
                  </a:lnTo>
                  <a:lnTo>
                    <a:pt x="30" y="29"/>
                  </a:lnTo>
                  <a:lnTo>
                    <a:pt x="26" y="29"/>
                  </a:lnTo>
                  <a:lnTo>
                    <a:pt x="26" y="33"/>
                  </a:lnTo>
                  <a:lnTo>
                    <a:pt x="30" y="33"/>
                  </a:lnTo>
                  <a:lnTo>
                    <a:pt x="34" y="33"/>
                  </a:lnTo>
                  <a:lnTo>
                    <a:pt x="34" y="29"/>
                  </a:lnTo>
                  <a:lnTo>
                    <a:pt x="37" y="29"/>
                  </a:lnTo>
                  <a:lnTo>
                    <a:pt x="37" y="33"/>
                  </a:lnTo>
                  <a:lnTo>
                    <a:pt x="34" y="33"/>
                  </a:lnTo>
                  <a:lnTo>
                    <a:pt x="30" y="37"/>
                  </a:lnTo>
                  <a:lnTo>
                    <a:pt x="26" y="33"/>
                  </a:lnTo>
                  <a:lnTo>
                    <a:pt x="26" y="37"/>
                  </a:lnTo>
                  <a:lnTo>
                    <a:pt x="23" y="37"/>
                  </a:lnTo>
                  <a:lnTo>
                    <a:pt x="23" y="33"/>
                  </a:lnTo>
                  <a:lnTo>
                    <a:pt x="23" y="33"/>
                  </a:lnTo>
                  <a:lnTo>
                    <a:pt x="19" y="33"/>
                  </a:lnTo>
                  <a:lnTo>
                    <a:pt x="19" y="33"/>
                  </a:lnTo>
                  <a:lnTo>
                    <a:pt x="19" y="33"/>
                  </a:lnTo>
                  <a:lnTo>
                    <a:pt x="19" y="37"/>
                  </a:lnTo>
                  <a:lnTo>
                    <a:pt x="15" y="37"/>
                  </a:lnTo>
                  <a:lnTo>
                    <a:pt x="15" y="37"/>
                  </a:lnTo>
                  <a:lnTo>
                    <a:pt x="12" y="37"/>
                  </a:lnTo>
                  <a:lnTo>
                    <a:pt x="8" y="37"/>
                  </a:lnTo>
                  <a:lnTo>
                    <a:pt x="4" y="37"/>
                  </a:lnTo>
                  <a:lnTo>
                    <a:pt x="4" y="37"/>
                  </a:lnTo>
                  <a:lnTo>
                    <a:pt x="4" y="40"/>
                  </a:lnTo>
                  <a:lnTo>
                    <a:pt x="8" y="40"/>
                  </a:lnTo>
                  <a:lnTo>
                    <a:pt x="12" y="44"/>
                  </a:lnTo>
                  <a:lnTo>
                    <a:pt x="12" y="40"/>
                  </a:lnTo>
                  <a:lnTo>
                    <a:pt x="15" y="44"/>
                  </a:lnTo>
                  <a:lnTo>
                    <a:pt x="23" y="44"/>
                  </a:lnTo>
                  <a:lnTo>
                    <a:pt x="26" y="44"/>
                  </a:lnTo>
                  <a:lnTo>
                    <a:pt x="26" y="44"/>
                  </a:lnTo>
                  <a:lnTo>
                    <a:pt x="23" y="44"/>
                  </a:lnTo>
                  <a:lnTo>
                    <a:pt x="23" y="48"/>
                  </a:lnTo>
                  <a:lnTo>
                    <a:pt x="26" y="48"/>
                  </a:lnTo>
                  <a:lnTo>
                    <a:pt x="26" y="52"/>
                  </a:lnTo>
                  <a:lnTo>
                    <a:pt x="30" y="52"/>
                  </a:lnTo>
                  <a:lnTo>
                    <a:pt x="34" y="48"/>
                  </a:lnTo>
                  <a:lnTo>
                    <a:pt x="34" y="48"/>
                  </a:lnTo>
                  <a:lnTo>
                    <a:pt x="30" y="52"/>
                  </a:lnTo>
                  <a:lnTo>
                    <a:pt x="30" y="55"/>
                  </a:lnTo>
                  <a:lnTo>
                    <a:pt x="30" y="55"/>
                  </a:lnTo>
                  <a:lnTo>
                    <a:pt x="34" y="52"/>
                  </a:lnTo>
                  <a:lnTo>
                    <a:pt x="37" y="52"/>
                  </a:lnTo>
                  <a:lnTo>
                    <a:pt x="41" y="55"/>
                  </a:lnTo>
                  <a:lnTo>
                    <a:pt x="37" y="55"/>
                  </a:lnTo>
                  <a:lnTo>
                    <a:pt x="34" y="55"/>
                  </a:lnTo>
                  <a:lnTo>
                    <a:pt x="34" y="55"/>
                  </a:lnTo>
                  <a:lnTo>
                    <a:pt x="30" y="55"/>
                  </a:lnTo>
                  <a:lnTo>
                    <a:pt x="30" y="59"/>
                  </a:lnTo>
                  <a:lnTo>
                    <a:pt x="26" y="59"/>
                  </a:lnTo>
                  <a:lnTo>
                    <a:pt x="26" y="59"/>
                  </a:lnTo>
                  <a:lnTo>
                    <a:pt x="23" y="63"/>
                  </a:lnTo>
                  <a:lnTo>
                    <a:pt x="23" y="59"/>
                  </a:lnTo>
                  <a:lnTo>
                    <a:pt x="19" y="59"/>
                  </a:lnTo>
                  <a:lnTo>
                    <a:pt x="19" y="59"/>
                  </a:lnTo>
                  <a:lnTo>
                    <a:pt x="19" y="59"/>
                  </a:lnTo>
                  <a:lnTo>
                    <a:pt x="19" y="63"/>
                  </a:lnTo>
                  <a:lnTo>
                    <a:pt x="19" y="63"/>
                  </a:lnTo>
                  <a:lnTo>
                    <a:pt x="19" y="63"/>
                  </a:lnTo>
                  <a:lnTo>
                    <a:pt x="19" y="70"/>
                  </a:lnTo>
                  <a:lnTo>
                    <a:pt x="23" y="70"/>
                  </a:lnTo>
                  <a:lnTo>
                    <a:pt x="23" y="66"/>
                  </a:lnTo>
                  <a:lnTo>
                    <a:pt x="26" y="70"/>
                  </a:lnTo>
                  <a:lnTo>
                    <a:pt x="30" y="70"/>
                  </a:lnTo>
                  <a:lnTo>
                    <a:pt x="37" y="66"/>
                  </a:lnTo>
                  <a:lnTo>
                    <a:pt x="37" y="66"/>
                  </a:lnTo>
                  <a:lnTo>
                    <a:pt x="41" y="66"/>
                  </a:lnTo>
                  <a:lnTo>
                    <a:pt x="41" y="70"/>
                  </a:lnTo>
                  <a:lnTo>
                    <a:pt x="45" y="7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2" name="Freeform 156">
              <a:extLst>
                <a:ext uri="{FF2B5EF4-FFF2-40B4-BE49-F238E27FC236}">
                  <a16:creationId xmlns:a16="http://schemas.microsoft.com/office/drawing/2014/main" xmlns="" id="{77526B5C-112A-4563-A66C-BA8771DE2F80}"/>
                </a:ext>
              </a:extLst>
            </p:cNvPr>
            <p:cNvSpPr>
              <a:spLocks noEditPoints="1"/>
            </p:cNvSpPr>
            <p:nvPr/>
          </p:nvSpPr>
          <p:spPr bwMode="auto">
            <a:xfrm>
              <a:off x="2293512" y="4288867"/>
              <a:ext cx="59116" cy="33169"/>
            </a:xfrm>
            <a:custGeom>
              <a:avLst/>
              <a:gdLst>
                <a:gd name="T0" fmla="*/ 33 w 33"/>
                <a:gd name="T1" fmla="*/ 15 h 19"/>
                <a:gd name="T2" fmla="*/ 29 w 33"/>
                <a:gd name="T3" fmla="*/ 15 h 19"/>
                <a:gd name="T4" fmla="*/ 29 w 33"/>
                <a:gd name="T5" fmla="*/ 19 h 19"/>
                <a:gd name="T6" fmla="*/ 33 w 33"/>
                <a:gd name="T7" fmla="*/ 15 h 19"/>
                <a:gd name="T8" fmla="*/ 33 w 33"/>
                <a:gd name="T9" fmla="*/ 15 h 19"/>
                <a:gd name="T10" fmla="*/ 33 w 33"/>
                <a:gd name="T11" fmla="*/ 15 h 19"/>
                <a:gd name="T12" fmla="*/ 33 w 33"/>
                <a:gd name="T13" fmla="*/ 15 h 19"/>
                <a:gd name="T14" fmla="*/ 18 w 33"/>
                <a:gd name="T15" fmla="*/ 11 h 19"/>
                <a:gd name="T16" fmla="*/ 22 w 33"/>
                <a:gd name="T17" fmla="*/ 11 h 19"/>
                <a:gd name="T18" fmla="*/ 22 w 33"/>
                <a:gd name="T19" fmla="*/ 11 h 19"/>
                <a:gd name="T20" fmla="*/ 22 w 33"/>
                <a:gd name="T21" fmla="*/ 15 h 19"/>
                <a:gd name="T22" fmla="*/ 18 w 33"/>
                <a:gd name="T23" fmla="*/ 11 h 19"/>
                <a:gd name="T24" fmla="*/ 18 w 33"/>
                <a:gd name="T25" fmla="*/ 11 h 19"/>
                <a:gd name="T26" fmla="*/ 15 w 33"/>
                <a:gd name="T27" fmla="*/ 4 h 19"/>
                <a:gd name="T28" fmla="*/ 15 w 33"/>
                <a:gd name="T29" fmla="*/ 8 h 19"/>
                <a:gd name="T30" fmla="*/ 15 w 33"/>
                <a:gd name="T31" fmla="*/ 8 h 19"/>
                <a:gd name="T32" fmla="*/ 15 w 33"/>
                <a:gd name="T33" fmla="*/ 4 h 19"/>
                <a:gd name="T34" fmla="*/ 15 w 33"/>
                <a:gd name="T35" fmla="*/ 4 h 19"/>
                <a:gd name="T36" fmla="*/ 0 w 33"/>
                <a:gd name="T37" fmla="*/ 8 h 19"/>
                <a:gd name="T38" fmla="*/ 4 w 33"/>
                <a:gd name="T39" fmla="*/ 8 h 19"/>
                <a:gd name="T40" fmla="*/ 4 w 33"/>
                <a:gd name="T41" fmla="*/ 11 h 19"/>
                <a:gd name="T42" fmla="*/ 0 w 33"/>
                <a:gd name="T43" fmla="*/ 11 h 19"/>
                <a:gd name="T44" fmla="*/ 0 w 33"/>
                <a:gd name="T45" fmla="*/ 8 h 19"/>
                <a:gd name="T46" fmla="*/ 0 w 33"/>
                <a:gd name="T47" fmla="*/ 8 h 19"/>
                <a:gd name="T48" fmla="*/ 0 w 33"/>
                <a:gd name="T49" fmla="*/ 8 h 19"/>
                <a:gd name="T50" fmla="*/ 4 w 33"/>
                <a:gd name="T51" fmla="*/ 4 h 19"/>
                <a:gd name="T52" fmla="*/ 4 w 33"/>
                <a:gd name="T53" fmla="*/ 4 h 19"/>
                <a:gd name="T54" fmla="*/ 7 w 33"/>
                <a:gd name="T55" fmla="*/ 8 h 19"/>
                <a:gd name="T56" fmla="*/ 7 w 33"/>
                <a:gd name="T57" fmla="*/ 11 h 19"/>
                <a:gd name="T58" fmla="*/ 7 w 33"/>
                <a:gd name="T59" fmla="*/ 15 h 19"/>
                <a:gd name="T60" fmla="*/ 4 w 33"/>
                <a:gd name="T61" fmla="*/ 15 h 19"/>
                <a:gd name="T62" fmla="*/ 7 w 33"/>
                <a:gd name="T63" fmla="*/ 19 h 19"/>
                <a:gd name="T64" fmla="*/ 11 w 33"/>
                <a:gd name="T65" fmla="*/ 19 h 19"/>
                <a:gd name="T66" fmla="*/ 11 w 33"/>
                <a:gd name="T67" fmla="*/ 15 h 19"/>
                <a:gd name="T68" fmla="*/ 11 w 33"/>
                <a:gd name="T69" fmla="*/ 11 h 19"/>
                <a:gd name="T70" fmla="*/ 11 w 33"/>
                <a:gd name="T71" fmla="*/ 8 h 19"/>
                <a:gd name="T72" fmla="*/ 7 w 33"/>
                <a:gd name="T73" fmla="*/ 4 h 19"/>
                <a:gd name="T74" fmla="*/ 7 w 33"/>
                <a:gd name="T75" fmla="*/ 0 h 19"/>
                <a:gd name="T76" fmla="*/ 7 w 33"/>
                <a:gd name="T77" fmla="*/ 0 h 19"/>
                <a:gd name="T78" fmla="*/ 4 w 33"/>
                <a:gd name="T79" fmla="*/ 0 h 19"/>
                <a:gd name="T80" fmla="*/ 4 w 33"/>
                <a:gd name="T81"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3" h="19">
                  <a:moveTo>
                    <a:pt x="33" y="15"/>
                  </a:moveTo>
                  <a:lnTo>
                    <a:pt x="29" y="15"/>
                  </a:lnTo>
                  <a:lnTo>
                    <a:pt x="29" y="19"/>
                  </a:lnTo>
                  <a:lnTo>
                    <a:pt x="33" y="15"/>
                  </a:lnTo>
                  <a:lnTo>
                    <a:pt x="33" y="15"/>
                  </a:lnTo>
                  <a:lnTo>
                    <a:pt x="33" y="15"/>
                  </a:lnTo>
                  <a:lnTo>
                    <a:pt x="33" y="15"/>
                  </a:lnTo>
                  <a:close/>
                  <a:moveTo>
                    <a:pt x="18" y="11"/>
                  </a:moveTo>
                  <a:lnTo>
                    <a:pt x="22" y="11"/>
                  </a:lnTo>
                  <a:lnTo>
                    <a:pt x="22" y="11"/>
                  </a:lnTo>
                  <a:lnTo>
                    <a:pt x="22" y="15"/>
                  </a:lnTo>
                  <a:lnTo>
                    <a:pt x="18" y="11"/>
                  </a:lnTo>
                  <a:lnTo>
                    <a:pt x="18" y="11"/>
                  </a:lnTo>
                  <a:close/>
                  <a:moveTo>
                    <a:pt x="15" y="4"/>
                  </a:moveTo>
                  <a:lnTo>
                    <a:pt x="15" y="8"/>
                  </a:lnTo>
                  <a:lnTo>
                    <a:pt x="15" y="8"/>
                  </a:lnTo>
                  <a:lnTo>
                    <a:pt x="15" y="4"/>
                  </a:lnTo>
                  <a:lnTo>
                    <a:pt x="15" y="4"/>
                  </a:lnTo>
                  <a:close/>
                  <a:moveTo>
                    <a:pt x="0" y="8"/>
                  </a:moveTo>
                  <a:lnTo>
                    <a:pt x="4" y="8"/>
                  </a:lnTo>
                  <a:lnTo>
                    <a:pt x="4" y="11"/>
                  </a:lnTo>
                  <a:lnTo>
                    <a:pt x="0" y="11"/>
                  </a:lnTo>
                  <a:lnTo>
                    <a:pt x="0" y="8"/>
                  </a:lnTo>
                  <a:lnTo>
                    <a:pt x="0" y="8"/>
                  </a:lnTo>
                  <a:lnTo>
                    <a:pt x="0" y="8"/>
                  </a:lnTo>
                  <a:close/>
                  <a:moveTo>
                    <a:pt x="4" y="4"/>
                  </a:moveTo>
                  <a:lnTo>
                    <a:pt x="4" y="4"/>
                  </a:lnTo>
                  <a:lnTo>
                    <a:pt x="7" y="8"/>
                  </a:lnTo>
                  <a:lnTo>
                    <a:pt x="7" y="11"/>
                  </a:lnTo>
                  <a:lnTo>
                    <a:pt x="7" y="15"/>
                  </a:lnTo>
                  <a:lnTo>
                    <a:pt x="4" y="15"/>
                  </a:lnTo>
                  <a:lnTo>
                    <a:pt x="7" y="19"/>
                  </a:lnTo>
                  <a:lnTo>
                    <a:pt x="11" y="19"/>
                  </a:lnTo>
                  <a:lnTo>
                    <a:pt x="11" y="15"/>
                  </a:lnTo>
                  <a:lnTo>
                    <a:pt x="11" y="11"/>
                  </a:lnTo>
                  <a:lnTo>
                    <a:pt x="11" y="8"/>
                  </a:lnTo>
                  <a:lnTo>
                    <a:pt x="7" y="4"/>
                  </a:lnTo>
                  <a:lnTo>
                    <a:pt x="7" y="0"/>
                  </a:lnTo>
                  <a:lnTo>
                    <a:pt x="7" y="0"/>
                  </a:lnTo>
                  <a:lnTo>
                    <a:pt x="4" y="0"/>
                  </a:lnTo>
                  <a:lnTo>
                    <a:pt x="4"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3" name="Freeform 157">
              <a:extLst>
                <a:ext uri="{FF2B5EF4-FFF2-40B4-BE49-F238E27FC236}">
                  <a16:creationId xmlns:a16="http://schemas.microsoft.com/office/drawing/2014/main" xmlns="" id="{D7DFCBD8-ECD2-4A77-AD3B-87C77833DC6D}"/>
                </a:ext>
              </a:extLst>
            </p:cNvPr>
            <p:cNvSpPr>
              <a:spLocks noEditPoints="1"/>
            </p:cNvSpPr>
            <p:nvPr/>
          </p:nvSpPr>
          <p:spPr bwMode="auto">
            <a:xfrm>
              <a:off x="3096053" y="3796574"/>
              <a:ext cx="93152" cy="33169"/>
            </a:xfrm>
            <a:custGeom>
              <a:avLst/>
              <a:gdLst>
                <a:gd name="T0" fmla="*/ 44 w 52"/>
                <a:gd name="T1" fmla="*/ 15 h 19"/>
                <a:gd name="T2" fmla="*/ 52 w 52"/>
                <a:gd name="T3" fmla="*/ 19 h 19"/>
                <a:gd name="T4" fmla="*/ 48 w 52"/>
                <a:gd name="T5" fmla="*/ 19 h 19"/>
                <a:gd name="T6" fmla="*/ 44 w 52"/>
                <a:gd name="T7" fmla="*/ 19 h 19"/>
                <a:gd name="T8" fmla="*/ 44 w 52"/>
                <a:gd name="T9" fmla="*/ 15 h 19"/>
                <a:gd name="T10" fmla="*/ 44 w 52"/>
                <a:gd name="T11" fmla="*/ 15 h 19"/>
                <a:gd name="T12" fmla="*/ 48 w 52"/>
                <a:gd name="T13" fmla="*/ 8 h 19"/>
                <a:gd name="T14" fmla="*/ 44 w 52"/>
                <a:gd name="T15" fmla="*/ 8 h 19"/>
                <a:gd name="T16" fmla="*/ 48 w 52"/>
                <a:gd name="T17" fmla="*/ 11 h 19"/>
                <a:gd name="T18" fmla="*/ 48 w 52"/>
                <a:gd name="T19" fmla="*/ 8 h 19"/>
                <a:gd name="T20" fmla="*/ 48 w 52"/>
                <a:gd name="T21" fmla="*/ 8 h 19"/>
                <a:gd name="T22" fmla="*/ 48 w 52"/>
                <a:gd name="T23" fmla="*/ 8 h 19"/>
                <a:gd name="T24" fmla="*/ 29 w 52"/>
                <a:gd name="T25" fmla="*/ 11 h 19"/>
                <a:gd name="T26" fmla="*/ 29 w 52"/>
                <a:gd name="T27" fmla="*/ 11 h 19"/>
                <a:gd name="T28" fmla="*/ 29 w 52"/>
                <a:gd name="T29" fmla="*/ 15 h 19"/>
                <a:gd name="T30" fmla="*/ 33 w 52"/>
                <a:gd name="T31" fmla="*/ 15 h 19"/>
                <a:gd name="T32" fmla="*/ 29 w 52"/>
                <a:gd name="T33" fmla="*/ 11 h 19"/>
                <a:gd name="T34" fmla="*/ 29 w 52"/>
                <a:gd name="T35" fmla="*/ 11 h 19"/>
                <a:gd name="T36" fmla="*/ 22 w 52"/>
                <a:gd name="T37" fmla="*/ 0 h 19"/>
                <a:gd name="T38" fmla="*/ 26 w 52"/>
                <a:gd name="T39" fmla="*/ 0 h 19"/>
                <a:gd name="T40" fmla="*/ 29 w 52"/>
                <a:gd name="T41" fmla="*/ 0 h 19"/>
                <a:gd name="T42" fmla="*/ 29 w 52"/>
                <a:gd name="T43" fmla="*/ 4 h 19"/>
                <a:gd name="T44" fmla="*/ 29 w 52"/>
                <a:gd name="T45" fmla="*/ 4 h 19"/>
                <a:gd name="T46" fmla="*/ 26 w 52"/>
                <a:gd name="T47" fmla="*/ 4 h 19"/>
                <a:gd name="T48" fmla="*/ 22 w 52"/>
                <a:gd name="T49" fmla="*/ 0 h 19"/>
                <a:gd name="T50" fmla="*/ 22 w 52"/>
                <a:gd name="T51" fmla="*/ 0 h 19"/>
                <a:gd name="T52" fmla="*/ 4 w 52"/>
                <a:gd name="T53" fmla="*/ 8 h 19"/>
                <a:gd name="T54" fmla="*/ 4 w 52"/>
                <a:gd name="T55" fmla="*/ 8 h 19"/>
                <a:gd name="T56" fmla="*/ 0 w 52"/>
                <a:gd name="T57" fmla="*/ 8 h 19"/>
                <a:gd name="T58" fmla="*/ 4 w 52"/>
                <a:gd name="T59" fmla="*/ 8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2" h="19">
                  <a:moveTo>
                    <a:pt x="44" y="15"/>
                  </a:moveTo>
                  <a:lnTo>
                    <a:pt x="52" y="19"/>
                  </a:lnTo>
                  <a:lnTo>
                    <a:pt x="48" y="19"/>
                  </a:lnTo>
                  <a:lnTo>
                    <a:pt x="44" y="19"/>
                  </a:lnTo>
                  <a:lnTo>
                    <a:pt x="44" y="15"/>
                  </a:lnTo>
                  <a:lnTo>
                    <a:pt x="44" y="15"/>
                  </a:lnTo>
                  <a:close/>
                  <a:moveTo>
                    <a:pt x="48" y="8"/>
                  </a:moveTo>
                  <a:lnTo>
                    <a:pt x="44" y="8"/>
                  </a:lnTo>
                  <a:lnTo>
                    <a:pt x="48" y="11"/>
                  </a:lnTo>
                  <a:lnTo>
                    <a:pt x="48" y="8"/>
                  </a:lnTo>
                  <a:lnTo>
                    <a:pt x="48" y="8"/>
                  </a:lnTo>
                  <a:lnTo>
                    <a:pt x="48" y="8"/>
                  </a:lnTo>
                  <a:close/>
                  <a:moveTo>
                    <a:pt x="29" y="11"/>
                  </a:moveTo>
                  <a:lnTo>
                    <a:pt x="29" y="11"/>
                  </a:lnTo>
                  <a:lnTo>
                    <a:pt x="29" y="15"/>
                  </a:lnTo>
                  <a:lnTo>
                    <a:pt x="33" y="15"/>
                  </a:lnTo>
                  <a:lnTo>
                    <a:pt x="29" y="11"/>
                  </a:lnTo>
                  <a:lnTo>
                    <a:pt x="29" y="11"/>
                  </a:lnTo>
                  <a:close/>
                  <a:moveTo>
                    <a:pt x="22" y="0"/>
                  </a:moveTo>
                  <a:lnTo>
                    <a:pt x="26" y="0"/>
                  </a:lnTo>
                  <a:lnTo>
                    <a:pt x="29" y="0"/>
                  </a:lnTo>
                  <a:lnTo>
                    <a:pt x="29" y="4"/>
                  </a:lnTo>
                  <a:lnTo>
                    <a:pt x="29" y="4"/>
                  </a:lnTo>
                  <a:lnTo>
                    <a:pt x="26" y="4"/>
                  </a:lnTo>
                  <a:lnTo>
                    <a:pt x="22" y="0"/>
                  </a:lnTo>
                  <a:lnTo>
                    <a:pt x="22" y="0"/>
                  </a:lnTo>
                  <a:close/>
                  <a:moveTo>
                    <a:pt x="4" y="8"/>
                  </a:moveTo>
                  <a:lnTo>
                    <a:pt x="4" y="8"/>
                  </a:lnTo>
                  <a:lnTo>
                    <a:pt x="0" y="8"/>
                  </a:lnTo>
                  <a:lnTo>
                    <a:pt x="4" y="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4" name="Freeform 158">
              <a:extLst>
                <a:ext uri="{FF2B5EF4-FFF2-40B4-BE49-F238E27FC236}">
                  <a16:creationId xmlns:a16="http://schemas.microsoft.com/office/drawing/2014/main" xmlns="" id="{5A676DBA-8A09-47A9-8E1F-7C72F6067D5A}"/>
                </a:ext>
              </a:extLst>
            </p:cNvPr>
            <p:cNvSpPr>
              <a:spLocks noEditPoints="1"/>
            </p:cNvSpPr>
            <p:nvPr/>
          </p:nvSpPr>
          <p:spPr bwMode="auto">
            <a:xfrm>
              <a:off x="3022606" y="3789590"/>
              <a:ext cx="66282" cy="20949"/>
            </a:xfrm>
            <a:custGeom>
              <a:avLst/>
              <a:gdLst>
                <a:gd name="T0" fmla="*/ 30 w 37"/>
                <a:gd name="T1" fmla="*/ 8 h 12"/>
                <a:gd name="T2" fmla="*/ 30 w 37"/>
                <a:gd name="T3" fmla="*/ 8 h 12"/>
                <a:gd name="T4" fmla="*/ 37 w 37"/>
                <a:gd name="T5" fmla="*/ 8 h 12"/>
                <a:gd name="T6" fmla="*/ 33 w 37"/>
                <a:gd name="T7" fmla="*/ 8 h 12"/>
                <a:gd name="T8" fmla="*/ 30 w 37"/>
                <a:gd name="T9" fmla="*/ 8 h 12"/>
                <a:gd name="T10" fmla="*/ 30 w 37"/>
                <a:gd name="T11" fmla="*/ 8 h 12"/>
                <a:gd name="T12" fmla="*/ 26 w 37"/>
                <a:gd name="T13" fmla="*/ 0 h 12"/>
                <a:gd name="T14" fmla="*/ 22 w 37"/>
                <a:gd name="T15" fmla="*/ 0 h 12"/>
                <a:gd name="T16" fmla="*/ 15 w 37"/>
                <a:gd name="T17" fmla="*/ 0 h 12"/>
                <a:gd name="T18" fmla="*/ 4 w 37"/>
                <a:gd name="T19" fmla="*/ 0 h 12"/>
                <a:gd name="T20" fmla="*/ 4 w 37"/>
                <a:gd name="T21" fmla="*/ 4 h 12"/>
                <a:gd name="T22" fmla="*/ 0 w 37"/>
                <a:gd name="T23" fmla="*/ 4 h 12"/>
                <a:gd name="T24" fmla="*/ 0 w 37"/>
                <a:gd name="T25" fmla="*/ 4 h 12"/>
                <a:gd name="T26" fmla="*/ 0 w 37"/>
                <a:gd name="T27" fmla="*/ 8 h 12"/>
                <a:gd name="T28" fmla="*/ 0 w 37"/>
                <a:gd name="T29" fmla="*/ 12 h 12"/>
                <a:gd name="T30" fmla="*/ 11 w 37"/>
                <a:gd name="T31" fmla="*/ 12 h 12"/>
                <a:gd name="T32" fmla="*/ 11 w 37"/>
                <a:gd name="T33" fmla="*/ 12 h 12"/>
                <a:gd name="T34" fmla="*/ 19 w 37"/>
                <a:gd name="T35" fmla="*/ 8 h 12"/>
                <a:gd name="T36" fmla="*/ 19 w 37"/>
                <a:gd name="T37" fmla="*/ 12 h 12"/>
                <a:gd name="T38" fmla="*/ 26 w 37"/>
                <a:gd name="T39" fmla="*/ 8 h 12"/>
                <a:gd name="T40" fmla="*/ 30 w 37"/>
                <a:gd name="T41" fmla="*/ 4 h 12"/>
                <a:gd name="T42" fmla="*/ 26 w 37"/>
                <a:gd name="T43" fmla="*/ 4 h 12"/>
                <a:gd name="T44" fmla="*/ 26 w 37"/>
                <a:gd name="T45" fmla="*/ 0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7" h="12">
                  <a:moveTo>
                    <a:pt x="30" y="8"/>
                  </a:moveTo>
                  <a:lnTo>
                    <a:pt x="30" y="8"/>
                  </a:lnTo>
                  <a:lnTo>
                    <a:pt x="37" y="8"/>
                  </a:lnTo>
                  <a:lnTo>
                    <a:pt x="33" y="8"/>
                  </a:lnTo>
                  <a:lnTo>
                    <a:pt x="30" y="8"/>
                  </a:lnTo>
                  <a:lnTo>
                    <a:pt x="30" y="8"/>
                  </a:lnTo>
                  <a:close/>
                  <a:moveTo>
                    <a:pt x="26" y="0"/>
                  </a:moveTo>
                  <a:lnTo>
                    <a:pt x="22" y="0"/>
                  </a:lnTo>
                  <a:lnTo>
                    <a:pt x="15" y="0"/>
                  </a:lnTo>
                  <a:lnTo>
                    <a:pt x="4" y="0"/>
                  </a:lnTo>
                  <a:lnTo>
                    <a:pt x="4" y="4"/>
                  </a:lnTo>
                  <a:lnTo>
                    <a:pt x="0" y="4"/>
                  </a:lnTo>
                  <a:lnTo>
                    <a:pt x="0" y="4"/>
                  </a:lnTo>
                  <a:lnTo>
                    <a:pt x="0" y="8"/>
                  </a:lnTo>
                  <a:lnTo>
                    <a:pt x="0" y="12"/>
                  </a:lnTo>
                  <a:lnTo>
                    <a:pt x="11" y="12"/>
                  </a:lnTo>
                  <a:lnTo>
                    <a:pt x="11" y="12"/>
                  </a:lnTo>
                  <a:lnTo>
                    <a:pt x="19" y="8"/>
                  </a:lnTo>
                  <a:lnTo>
                    <a:pt x="19" y="12"/>
                  </a:lnTo>
                  <a:lnTo>
                    <a:pt x="26" y="8"/>
                  </a:lnTo>
                  <a:lnTo>
                    <a:pt x="30" y="4"/>
                  </a:lnTo>
                  <a:lnTo>
                    <a:pt x="26" y="4"/>
                  </a:lnTo>
                  <a:lnTo>
                    <a:pt x="26"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5" name="Freeform 159">
              <a:extLst>
                <a:ext uri="{FF2B5EF4-FFF2-40B4-BE49-F238E27FC236}">
                  <a16:creationId xmlns:a16="http://schemas.microsoft.com/office/drawing/2014/main" xmlns="" id="{114CC81E-F28D-48DB-9A72-4BB7392BED6D}"/>
                </a:ext>
              </a:extLst>
            </p:cNvPr>
            <p:cNvSpPr>
              <a:spLocks noEditPoints="1"/>
            </p:cNvSpPr>
            <p:nvPr/>
          </p:nvSpPr>
          <p:spPr bwMode="auto">
            <a:xfrm>
              <a:off x="2882879" y="3751186"/>
              <a:ext cx="112858" cy="64593"/>
            </a:xfrm>
            <a:custGeom>
              <a:avLst/>
              <a:gdLst>
                <a:gd name="T0" fmla="*/ 60 w 63"/>
                <a:gd name="T1" fmla="*/ 30 h 37"/>
                <a:gd name="T2" fmla="*/ 60 w 63"/>
                <a:gd name="T3" fmla="*/ 30 h 37"/>
                <a:gd name="T4" fmla="*/ 56 w 63"/>
                <a:gd name="T5" fmla="*/ 26 h 37"/>
                <a:gd name="T6" fmla="*/ 56 w 63"/>
                <a:gd name="T7" fmla="*/ 26 h 37"/>
                <a:gd name="T8" fmla="*/ 8 w 63"/>
                <a:gd name="T9" fmla="*/ 4 h 37"/>
                <a:gd name="T10" fmla="*/ 8 w 63"/>
                <a:gd name="T11" fmla="*/ 11 h 37"/>
                <a:gd name="T12" fmla="*/ 4 w 63"/>
                <a:gd name="T13" fmla="*/ 15 h 37"/>
                <a:gd name="T14" fmla="*/ 4 w 63"/>
                <a:gd name="T15" fmla="*/ 19 h 37"/>
                <a:gd name="T16" fmla="*/ 4 w 63"/>
                <a:gd name="T17" fmla="*/ 22 h 37"/>
                <a:gd name="T18" fmla="*/ 0 w 63"/>
                <a:gd name="T19" fmla="*/ 30 h 37"/>
                <a:gd name="T20" fmla="*/ 4 w 63"/>
                <a:gd name="T21" fmla="*/ 34 h 37"/>
                <a:gd name="T22" fmla="*/ 8 w 63"/>
                <a:gd name="T23" fmla="*/ 37 h 37"/>
                <a:gd name="T24" fmla="*/ 8 w 63"/>
                <a:gd name="T25" fmla="*/ 37 h 37"/>
                <a:gd name="T26" fmla="*/ 15 w 63"/>
                <a:gd name="T27" fmla="*/ 30 h 37"/>
                <a:gd name="T28" fmla="*/ 15 w 63"/>
                <a:gd name="T29" fmla="*/ 26 h 37"/>
                <a:gd name="T30" fmla="*/ 19 w 63"/>
                <a:gd name="T31" fmla="*/ 26 h 37"/>
                <a:gd name="T32" fmla="*/ 26 w 63"/>
                <a:gd name="T33" fmla="*/ 26 h 37"/>
                <a:gd name="T34" fmla="*/ 26 w 63"/>
                <a:gd name="T35" fmla="*/ 30 h 37"/>
                <a:gd name="T36" fmla="*/ 34 w 63"/>
                <a:gd name="T37" fmla="*/ 22 h 37"/>
                <a:gd name="T38" fmla="*/ 45 w 63"/>
                <a:gd name="T39" fmla="*/ 22 h 37"/>
                <a:gd name="T40" fmla="*/ 52 w 63"/>
                <a:gd name="T41" fmla="*/ 26 h 37"/>
                <a:gd name="T42" fmla="*/ 60 w 63"/>
                <a:gd name="T43" fmla="*/ 26 h 37"/>
                <a:gd name="T44" fmla="*/ 63 w 63"/>
                <a:gd name="T45" fmla="*/ 22 h 37"/>
                <a:gd name="T46" fmla="*/ 63 w 63"/>
                <a:gd name="T47" fmla="*/ 19 h 37"/>
                <a:gd name="T48" fmla="*/ 52 w 63"/>
                <a:gd name="T49" fmla="*/ 15 h 37"/>
                <a:gd name="T50" fmla="*/ 45 w 63"/>
                <a:gd name="T51" fmla="*/ 15 h 37"/>
                <a:gd name="T52" fmla="*/ 37 w 63"/>
                <a:gd name="T53" fmla="*/ 11 h 37"/>
                <a:gd name="T54" fmla="*/ 37 w 63"/>
                <a:gd name="T55" fmla="*/ 8 h 37"/>
                <a:gd name="T56" fmla="*/ 48 w 63"/>
                <a:gd name="T57" fmla="*/ 11 h 37"/>
                <a:gd name="T58" fmla="*/ 48 w 63"/>
                <a:gd name="T59" fmla="*/ 8 h 37"/>
                <a:gd name="T60" fmla="*/ 41 w 63"/>
                <a:gd name="T61" fmla="*/ 8 h 37"/>
                <a:gd name="T62" fmla="*/ 37 w 63"/>
                <a:gd name="T63" fmla="*/ 4 h 37"/>
                <a:gd name="T64" fmla="*/ 34 w 63"/>
                <a:gd name="T65" fmla="*/ 4 h 37"/>
                <a:gd name="T66" fmla="*/ 19 w 63"/>
                <a:gd name="T67" fmla="*/ 0 h 37"/>
                <a:gd name="T68" fmla="*/ 8 w 63"/>
                <a:gd name="T69" fmla="*/ 0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3" h="37">
                  <a:moveTo>
                    <a:pt x="56" y="26"/>
                  </a:moveTo>
                  <a:lnTo>
                    <a:pt x="60" y="30"/>
                  </a:lnTo>
                  <a:lnTo>
                    <a:pt x="60" y="30"/>
                  </a:lnTo>
                  <a:lnTo>
                    <a:pt x="60" y="30"/>
                  </a:lnTo>
                  <a:lnTo>
                    <a:pt x="56" y="30"/>
                  </a:lnTo>
                  <a:lnTo>
                    <a:pt x="56" y="26"/>
                  </a:lnTo>
                  <a:lnTo>
                    <a:pt x="56" y="26"/>
                  </a:lnTo>
                  <a:lnTo>
                    <a:pt x="56" y="26"/>
                  </a:lnTo>
                  <a:close/>
                  <a:moveTo>
                    <a:pt x="8" y="4"/>
                  </a:moveTo>
                  <a:lnTo>
                    <a:pt x="8" y="4"/>
                  </a:lnTo>
                  <a:lnTo>
                    <a:pt x="4" y="8"/>
                  </a:lnTo>
                  <a:lnTo>
                    <a:pt x="8" y="11"/>
                  </a:lnTo>
                  <a:lnTo>
                    <a:pt x="8" y="15"/>
                  </a:lnTo>
                  <a:lnTo>
                    <a:pt x="4" y="15"/>
                  </a:lnTo>
                  <a:lnTo>
                    <a:pt x="4" y="15"/>
                  </a:lnTo>
                  <a:lnTo>
                    <a:pt x="4" y="19"/>
                  </a:lnTo>
                  <a:lnTo>
                    <a:pt x="4" y="22"/>
                  </a:lnTo>
                  <a:lnTo>
                    <a:pt x="4" y="22"/>
                  </a:lnTo>
                  <a:lnTo>
                    <a:pt x="0" y="26"/>
                  </a:lnTo>
                  <a:lnTo>
                    <a:pt x="0" y="30"/>
                  </a:lnTo>
                  <a:lnTo>
                    <a:pt x="4" y="30"/>
                  </a:lnTo>
                  <a:lnTo>
                    <a:pt x="4" y="34"/>
                  </a:lnTo>
                  <a:lnTo>
                    <a:pt x="4" y="34"/>
                  </a:lnTo>
                  <a:lnTo>
                    <a:pt x="8" y="37"/>
                  </a:lnTo>
                  <a:lnTo>
                    <a:pt x="8" y="37"/>
                  </a:lnTo>
                  <a:lnTo>
                    <a:pt x="8" y="37"/>
                  </a:lnTo>
                  <a:lnTo>
                    <a:pt x="11" y="34"/>
                  </a:lnTo>
                  <a:lnTo>
                    <a:pt x="15" y="30"/>
                  </a:lnTo>
                  <a:lnTo>
                    <a:pt x="15" y="26"/>
                  </a:lnTo>
                  <a:lnTo>
                    <a:pt x="15" y="26"/>
                  </a:lnTo>
                  <a:lnTo>
                    <a:pt x="19" y="26"/>
                  </a:lnTo>
                  <a:lnTo>
                    <a:pt x="19" y="26"/>
                  </a:lnTo>
                  <a:lnTo>
                    <a:pt x="23" y="22"/>
                  </a:lnTo>
                  <a:lnTo>
                    <a:pt x="26" y="26"/>
                  </a:lnTo>
                  <a:lnTo>
                    <a:pt x="26" y="26"/>
                  </a:lnTo>
                  <a:lnTo>
                    <a:pt x="26" y="30"/>
                  </a:lnTo>
                  <a:lnTo>
                    <a:pt x="30" y="26"/>
                  </a:lnTo>
                  <a:lnTo>
                    <a:pt x="34" y="22"/>
                  </a:lnTo>
                  <a:lnTo>
                    <a:pt x="41" y="22"/>
                  </a:lnTo>
                  <a:lnTo>
                    <a:pt x="45" y="22"/>
                  </a:lnTo>
                  <a:lnTo>
                    <a:pt x="48" y="22"/>
                  </a:lnTo>
                  <a:lnTo>
                    <a:pt x="52" y="26"/>
                  </a:lnTo>
                  <a:lnTo>
                    <a:pt x="56" y="26"/>
                  </a:lnTo>
                  <a:lnTo>
                    <a:pt x="60" y="26"/>
                  </a:lnTo>
                  <a:lnTo>
                    <a:pt x="60" y="22"/>
                  </a:lnTo>
                  <a:lnTo>
                    <a:pt x="63" y="22"/>
                  </a:lnTo>
                  <a:lnTo>
                    <a:pt x="63" y="22"/>
                  </a:lnTo>
                  <a:lnTo>
                    <a:pt x="63" y="19"/>
                  </a:lnTo>
                  <a:lnTo>
                    <a:pt x="56" y="15"/>
                  </a:lnTo>
                  <a:lnTo>
                    <a:pt x="52" y="15"/>
                  </a:lnTo>
                  <a:lnTo>
                    <a:pt x="48" y="15"/>
                  </a:lnTo>
                  <a:lnTo>
                    <a:pt x="45" y="15"/>
                  </a:lnTo>
                  <a:lnTo>
                    <a:pt x="41" y="11"/>
                  </a:lnTo>
                  <a:lnTo>
                    <a:pt x="37" y="11"/>
                  </a:lnTo>
                  <a:lnTo>
                    <a:pt x="34" y="11"/>
                  </a:lnTo>
                  <a:lnTo>
                    <a:pt x="37" y="8"/>
                  </a:lnTo>
                  <a:lnTo>
                    <a:pt x="41" y="11"/>
                  </a:lnTo>
                  <a:lnTo>
                    <a:pt x="48" y="11"/>
                  </a:lnTo>
                  <a:lnTo>
                    <a:pt x="52" y="11"/>
                  </a:lnTo>
                  <a:lnTo>
                    <a:pt x="48" y="8"/>
                  </a:lnTo>
                  <a:lnTo>
                    <a:pt x="48" y="8"/>
                  </a:lnTo>
                  <a:lnTo>
                    <a:pt x="41" y="8"/>
                  </a:lnTo>
                  <a:lnTo>
                    <a:pt x="37" y="4"/>
                  </a:lnTo>
                  <a:lnTo>
                    <a:pt x="37" y="4"/>
                  </a:lnTo>
                  <a:lnTo>
                    <a:pt x="34" y="4"/>
                  </a:lnTo>
                  <a:lnTo>
                    <a:pt x="34" y="4"/>
                  </a:lnTo>
                  <a:lnTo>
                    <a:pt x="19" y="0"/>
                  </a:lnTo>
                  <a:lnTo>
                    <a:pt x="19" y="0"/>
                  </a:lnTo>
                  <a:lnTo>
                    <a:pt x="15" y="0"/>
                  </a:lnTo>
                  <a:lnTo>
                    <a:pt x="8" y="0"/>
                  </a:lnTo>
                  <a:lnTo>
                    <a:pt x="8"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6" name="Freeform 160">
              <a:extLst>
                <a:ext uri="{FF2B5EF4-FFF2-40B4-BE49-F238E27FC236}">
                  <a16:creationId xmlns:a16="http://schemas.microsoft.com/office/drawing/2014/main" xmlns="" id="{E39DCB5F-B261-4CBC-A955-22317F825A56}"/>
                </a:ext>
              </a:extLst>
            </p:cNvPr>
            <p:cNvSpPr>
              <a:spLocks noEditPoints="1"/>
            </p:cNvSpPr>
            <p:nvPr/>
          </p:nvSpPr>
          <p:spPr bwMode="auto">
            <a:xfrm>
              <a:off x="3506279" y="1057539"/>
              <a:ext cx="1241430" cy="1412288"/>
            </a:xfrm>
            <a:custGeom>
              <a:avLst/>
              <a:gdLst>
                <a:gd name="T0" fmla="*/ 47 w 187"/>
                <a:gd name="T1" fmla="*/ 209 h 218"/>
                <a:gd name="T2" fmla="*/ 36 w 187"/>
                <a:gd name="T3" fmla="*/ 200 h 218"/>
                <a:gd name="T4" fmla="*/ 31 w 187"/>
                <a:gd name="T5" fmla="*/ 189 h 218"/>
                <a:gd name="T6" fmla="*/ 29 w 187"/>
                <a:gd name="T7" fmla="*/ 185 h 218"/>
                <a:gd name="T8" fmla="*/ 32 w 187"/>
                <a:gd name="T9" fmla="*/ 173 h 218"/>
                <a:gd name="T10" fmla="*/ 31 w 187"/>
                <a:gd name="T11" fmla="*/ 166 h 218"/>
                <a:gd name="T12" fmla="*/ 39 w 187"/>
                <a:gd name="T13" fmla="*/ 161 h 218"/>
                <a:gd name="T14" fmla="*/ 40 w 187"/>
                <a:gd name="T15" fmla="*/ 158 h 218"/>
                <a:gd name="T16" fmla="*/ 43 w 187"/>
                <a:gd name="T17" fmla="*/ 149 h 218"/>
                <a:gd name="T18" fmla="*/ 45 w 187"/>
                <a:gd name="T19" fmla="*/ 141 h 218"/>
                <a:gd name="T20" fmla="*/ 44 w 187"/>
                <a:gd name="T21" fmla="*/ 129 h 218"/>
                <a:gd name="T22" fmla="*/ 33 w 187"/>
                <a:gd name="T23" fmla="*/ 127 h 218"/>
                <a:gd name="T24" fmla="*/ 37 w 187"/>
                <a:gd name="T25" fmla="*/ 108 h 218"/>
                <a:gd name="T26" fmla="*/ 29 w 187"/>
                <a:gd name="T27" fmla="*/ 84 h 218"/>
                <a:gd name="T28" fmla="*/ 6 w 187"/>
                <a:gd name="T29" fmla="*/ 74 h 218"/>
                <a:gd name="T30" fmla="*/ 19 w 187"/>
                <a:gd name="T31" fmla="*/ 64 h 218"/>
                <a:gd name="T32" fmla="*/ 7 w 187"/>
                <a:gd name="T33" fmla="*/ 50 h 218"/>
                <a:gd name="T34" fmla="*/ 37 w 187"/>
                <a:gd name="T35" fmla="*/ 37 h 218"/>
                <a:gd name="T36" fmla="*/ 48 w 187"/>
                <a:gd name="T37" fmla="*/ 25 h 218"/>
                <a:gd name="T38" fmla="*/ 73 w 187"/>
                <a:gd name="T39" fmla="*/ 13 h 218"/>
                <a:gd name="T40" fmla="*/ 86 w 187"/>
                <a:gd name="T41" fmla="*/ 23 h 218"/>
                <a:gd name="T42" fmla="*/ 101 w 187"/>
                <a:gd name="T43" fmla="*/ 23 h 218"/>
                <a:gd name="T44" fmla="*/ 107 w 187"/>
                <a:gd name="T45" fmla="*/ 9 h 218"/>
                <a:gd name="T46" fmla="*/ 126 w 187"/>
                <a:gd name="T47" fmla="*/ 1 h 218"/>
                <a:gd name="T48" fmla="*/ 138 w 187"/>
                <a:gd name="T49" fmla="*/ 9 h 218"/>
                <a:gd name="T50" fmla="*/ 148 w 187"/>
                <a:gd name="T51" fmla="*/ 11 h 218"/>
                <a:gd name="T52" fmla="*/ 165 w 187"/>
                <a:gd name="T53" fmla="*/ 23 h 218"/>
                <a:gd name="T54" fmla="*/ 129 w 187"/>
                <a:gd name="T55" fmla="*/ 28 h 218"/>
                <a:gd name="T56" fmla="*/ 157 w 187"/>
                <a:gd name="T57" fmla="*/ 30 h 218"/>
                <a:gd name="T58" fmla="*/ 163 w 187"/>
                <a:gd name="T59" fmla="*/ 38 h 218"/>
                <a:gd name="T60" fmla="*/ 180 w 187"/>
                <a:gd name="T61" fmla="*/ 42 h 218"/>
                <a:gd name="T62" fmla="*/ 164 w 187"/>
                <a:gd name="T63" fmla="*/ 51 h 218"/>
                <a:gd name="T64" fmla="*/ 157 w 187"/>
                <a:gd name="T65" fmla="*/ 77 h 218"/>
                <a:gd name="T66" fmla="*/ 155 w 187"/>
                <a:gd name="T67" fmla="*/ 88 h 218"/>
                <a:gd name="T68" fmla="*/ 156 w 187"/>
                <a:gd name="T69" fmla="*/ 98 h 218"/>
                <a:gd name="T70" fmla="*/ 152 w 187"/>
                <a:gd name="T71" fmla="*/ 106 h 218"/>
                <a:gd name="T72" fmla="*/ 151 w 187"/>
                <a:gd name="T73" fmla="*/ 117 h 218"/>
                <a:gd name="T74" fmla="*/ 138 w 187"/>
                <a:gd name="T75" fmla="*/ 119 h 218"/>
                <a:gd name="T76" fmla="*/ 132 w 187"/>
                <a:gd name="T77" fmla="*/ 125 h 218"/>
                <a:gd name="T78" fmla="*/ 145 w 187"/>
                <a:gd name="T79" fmla="*/ 136 h 218"/>
                <a:gd name="T80" fmla="*/ 137 w 187"/>
                <a:gd name="T81" fmla="*/ 142 h 218"/>
                <a:gd name="T82" fmla="*/ 125 w 187"/>
                <a:gd name="T83" fmla="*/ 141 h 218"/>
                <a:gd name="T84" fmla="*/ 134 w 187"/>
                <a:gd name="T85" fmla="*/ 147 h 218"/>
                <a:gd name="T86" fmla="*/ 127 w 187"/>
                <a:gd name="T87" fmla="*/ 159 h 218"/>
                <a:gd name="T88" fmla="*/ 106 w 187"/>
                <a:gd name="T89" fmla="*/ 162 h 218"/>
                <a:gd name="T90" fmla="*/ 88 w 187"/>
                <a:gd name="T91" fmla="*/ 178 h 218"/>
                <a:gd name="T92" fmla="*/ 75 w 187"/>
                <a:gd name="T93" fmla="*/ 180 h 218"/>
                <a:gd name="T94" fmla="*/ 65 w 187"/>
                <a:gd name="T95" fmla="*/ 193 h 218"/>
                <a:gd name="T96" fmla="*/ 62 w 187"/>
                <a:gd name="T97" fmla="*/ 203 h 218"/>
                <a:gd name="T98" fmla="*/ 54 w 187"/>
                <a:gd name="T99" fmla="*/ 212 h 218"/>
                <a:gd name="T100" fmla="*/ 62 w 187"/>
                <a:gd name="T101" fmla="*/ 199 h 218"/>
                <a:gd name="T102" fmla="*/ 139 w 187"/>
                <a:gd name="T103" fmla="*/ 153 h 218"/>
                <a:gd name="T104" fmla="*/ 141 w 187"/>
                <a:gd name="T105" fmla="*/ 126 h 218"/>
                <a:gd name="T106" fmla="*/ 150 w 187"/>
                <a:gd name="T107" fmla="*/ 112 h 218"/>
                <a:gd name="T108" fmla="*/ 154 w 187"/>
                <a:gd name="T109" fmla="*/ 94 h 218"/>
                <a:gd name="T110" fmla="*/ 173 w 187"/>
                <a:gd name="T111" fmla="*/ 29 h 218"/>
                <a:gd name="T112" fmla="*/ 106 w 187"/>
                <a:gd name="T113" fmla="*/ 8 h 218"/>
                <a:gd name="T114" fmla="*/ 84 w 187"/>
                <a:gd name="T115" fmla="*/ 17 h 218"/>
                <a:gd name="T116" fmla="*/ 35 w 187"/>
                <a:gd name="T117" fmla="*/ 101 h 218"/>
                <a:gd name="T118" fmla="*/ 35 w 187"/>
                <a:gd name="T119" fmla="*/ 118 h 218"/>
                <a:gd name="T120" fmla="*/ 37 w 187"/>
                <a:gd name="T121" fmla="*/ 210 h 218"/>
                <a:gd name="T122" fmla="*/ 34 w 187"/>
                <a:gd name="T123" fmla="*/ 154 h 218"/>
                <a:gd name="T124" fmla="*/ 43 w 187"/>
                <a:gd name="T125" fmla="*/ 145 h 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87" h="218">
                  <a:moveTo>
                    <a:pt x="55" y="216"/>
                  </a:moveTo>
                  <a:cubicBezTo>
                    <a:pt x="53" y="215"/>
                    <a:pt x="53" y="215"/>
                    <a:pt x="53" y="215"/>
                  </a:cubicBezTo>
                  <a:cubicBezTo>
                    <a:pt x="52" y="215"/>
                    <a:pt x="52" y="215"/>
                    <a:pt x="52" y="215"/>
                  </a:cubicBezTo>
                  <a:cubicBezTo>
                    <a:pt x="52" y="214"/>
                    <a:pt x="52" y="214"/>
                    <a:pt x="52" y="214"/>
                  </a:cubicBezTo>
                  <a:cubicBezTo>
                    <a:pt x="52" y="214"/>
                    <a:pt x="52" y="214"/>
                    <a:pt x="52" y="214"/>
                  </a:cubicBezTo>
                  <a:cubicBezTo>
                    <a:pt x="53" y="214"/>
                    <a:pt x="53" y="214"/>
                    <a:pt x="53" y="214"/>
                  </a:cubicBezTo>
                  <a:cubicBezTo>
                    <a:pt x="53" y="213"/>
                    <a:pt x="53" y="213"/>
                    <a:pt x="53" y="213"/>
                  </a:cubicBezTo>
                  <a:cubicBezTo>
                    <a:pt x="52" y="213"/>
                    <a:pt x="52" y="213"/>
                    <a:pt x="52" y="213"/>
                  </a:cubicBezTo>
                  <a:cubicBezTo>
                    <a:pt x="52" y="214"/>
                    <a:pt x="52" y="214"/>
                    <a:pt x="52" y="214"/>
                  </a:cubicBezTo>
                  <a:cubicBezTo>
                    <a:pt x="51" y="214"/>
                    <a:pt x="51" y="214"/>
                    <a:pt x="51" y="214"/>
                  </a:cubicBezTo>
                  <a:cubicBezTo>
                    <a:pt x="51" y="215"/>
                    <a:pt x="51" y="215"/>
                    <a:pt x="51" y="215"/>
                  </a:cubicBezTo>
                  <a:cubicBezTo>
                    <a:pt x="51" y="215"/>
                    <a:pt x="51" y="215"/>
                    <a:pt x="51" y="215"/>
                  </a:cubicBezTo>
                  <a:cubicBezTo>
                    <a:pt x="50" y="215"/>
                    <a:pt x="50" y="215"/>
                    <a:pt x="50" y="215"/>
                  </a:cubicBezTo>
                  <a:cubicBezTo>
                    <a:pt x="50" y="215"/>
                    <a:pt x="50" y="215"/>
                    <a:pt x="50" y="215"/>
                  </a:cubicBezTo>
                  <a:cubicBezTo>
                    <a:pt x="50" y="216"/>
                    <a:pt x="50" y="216"/>
                    <a:pt x="50" y="216"/>
                  </a:cubicBezTo>
                  <a:cubicBezTo>
                    <a:pt x="50" y="216"/>
                    <a:pt x="50" y="216"/>
                    <a:pt x="50" y="216"/>
                  </a:cubicBezTo>
                  <a:cubicBezTo>
                    <a:pt x="50" y="216"/>
                    <a:pt x="50" y="216"/>
                    <a:pt x="50" y="216"/>
                  </a:cubicBezTo>
                  <a:cubicBezTo>
                    <a:pt x="50" y="215"/>
                    <a:pt x="50" y="215"/>
                    <a:pt x="50" y="215"/>
                  </a:cubicBezTo>
                  <a:cubicBezTo>
                    <a:pt x="50" y="214"/>
                    <a:pt x="50" y="214"/>
                    <a:pt x="50" y="214"/>
                  </a:cubicBezTo>
                  <a:cubicBezTo>
                    <a:pt x="50" y="214"/>
                    <a:pt x="50" y="214"/>
                    <a:pt x="50" y="214"/>
                  </a:cubicBezTo>
                  <a:cubicBezTo>
                    <a:pt x="51" y="213"/>
                    <a:pt x="51" y="213"/>
                    <a:pt x="51" y="213"/>
                  </a:cubicBezTo>
                  <a:cubicBezTo>
                    <a:pt x="51" y="213"/>
                    <a:pt x="51" y="213"/>
                    <a:pt x="51" y="213"/>
                  </a:cubicBezTo>
                  <a:cubicBezTo>
                    <a:pt x="50" y="213"/>
                    <a:pt x="50" y="213"/>
                    <a:pt x="50" y="213"/>
                  </a:cubicBezTo>
                  <a:cubicBezTo>
                    <a:pt x="50" y="214"/>
                    <a:pt x="50" y="214"/>
                    <a:pt x="50" y="214"/>
                  </a:cubicBezTo>
                  <a:cubicBezTo>
                    <a:pt x="49" y="215"/>
                    <a:pt x="49" y="215"/>
                    <a:pt x="49" y="215"/>
                  </a:cubicBezTo>
                  <a:cubicBezTo>
                    <a:pt x="49" y="215"/>
                    <a:pt x="49" y="215"/>
                    <a:pt x="49" y="215"/>
                  </a:cubicBezTo>
                  <a:cubicBezTo>
                    <a:pt x="49" y="214"/>
                    <a:pt x="49" y="214"/>
                    <a:pt x="49" y="214"/>
                  </a:cubicBezTo>
                  <a:cubicBezTo>
                    <a:pt x="49" y="214"/>
                    <a:pt x="49" y="214"/>
                    <a:pt x="49" y="214"/>
                  </a:cubicBezTo>
                  <a:cubicBezTo>
                    <a:pt x="50" y="213"/>
                    <a:pt x="50" y="213"/>
                    <a:pt x="50" y="213"/>
                  </a:cubicBezTo>
                  <a:cubicBezTo>
                    <a:pt x="50" y="212"/>
                    <a:pt x="50" y="212"/>
                    <a:pt x="50" y="212"/>
                  </a:cubicBezTo>
                  <a:cubicBezTo>
                    <a:pt x="50" y="212"/>
                    <a:pt x="50" y="212"/>
                    <a:pt x="50" y="212"/>
                  </a:cubicBezTo>
                  <a:cubicBezTo>
                    <a:pt x="49" y="212"/>
                    <a:pt x="49" y="212"/>
                    <a:pt x="49" y="212"/>
                  </a:cubicBezTo>
                  <a:cubicBezTo>
                    <a:pt x="49" y="213"/>
                    <a:pt x="49" y="213"/>
                    <a:pt x="49" y="213"/>
                  </a:cubicBezTo>
                  <a:cubicBezTo>
                    <a:pt x="48" y="213"/>
                    <a:pt x="48" y="213"/>
                    <a:pt x="48" y="213"/>
                  </a:cubicBezTo>
                  <a:cubicBezTo>
                    <a:pt x="48" y="213"/>
                    <a:pt x="48" y="213"/>
                    <a:pt x="48" y="213"/>
                  </a:cubicBezTo>
                  <a:cubicBezTo>
                    <a:pt x="48" y="212"/>
                    <a:pt x="48" y="212"/>
                    <a:pt x="48" y="212"/>
                  </a:cubicBezTo>
                  <a:cubicBezTo>
                    <a:pt x="49" y="212"/>
                    <a:pt x="49" y="212"/>
                    <a:pt x="49" y="212"/>
                  </a:cubicBezTo>
                  <a:cubicBezTo>
                    <a:pt x="49" y="212"/>
                    <a:pt x="49" y="212"/>
                    <a:pt x="49" y="212"/>
                  </a:cubicBezTo>
                  <a:cubicBezTo>
                    <a:pt x="48" y="212"/>
                    <a:pt x="48" y="212"/>
                    <a:pt x="48" y="212"/>
                  </a:cubicBezTo>
                  <a:cubicBezTo>
                    <a:pt x="48" y="212"/>
                    <a:pt x="48" y="212"/>
                    <a:pt x="48" y="212"/>
                  </a:cubicBezTo>
                  <a:cubicBezTo>
                    <a:pt x="47" y="212"/>
                    <a:pt x="47" y="212"/>
                    <a:pt x="47" y="212"/>
                  </a:cubicBezTo>
                  <a:cubicBezTo>
                    <a:pt x="47" y="213"/>
                    <a:pt x="47" y="213"/>
                    <a:pt x="47" y="213"/>
                  </a:cubicBezTo>
                  <a:cubicBezTo>
                    <a:pt x="47" y="212"/>
                    <a:pt x="47" y="212"/>
                    <a:pt x="47" y="212"/>
                  </a:cubicBezTo>
                  <a:cubicBezTo>
                    <a:pt x="47" y="212"/>
                    <a:pt x="47" y="212"/>
                    <a:pt x="47" y="212"/>
                  </a:cubicBezTo>
                  <a:cubicBezTo>
                    <a:pt x="47" y="212"/>
                    <a:pt x="47" y="212"/>
                    <a:pt x="47" y="212"/>
                  </a:cubicBezTo>
                  <a:cubicBezTo>
                    <a:pt x="46" y="212"/>
                    <a:pt x="46" y="212"/>
                    <a:pt x="46" y="212"/>
                  </a:cubicBezTo>
                  <a:cubicBezTo>
                    <a:pt x="46" y="212"/>
                    <a:pt x="46" y="212"/>
                    <a:pt x="46" y="212"/>
                  </a:cubicBezTo>
                  <a:cubicBezTo>
                    <a:pt x="46" y="212"/>
                    <a:pt x="46" y="212"/>
                    <a:pt x="46" y="212"/>
                  </a:cubicBezTo>
                  <a:cubicBezTo>
                    <a:pt x="47" y="211"/>
                    <a:pt x="47" y="211"/>
                    <a:pt x="47" y="211"/>
                  </a:cubicBezTo>
                  <a:cubicBezTo>
                    <a:pt x="47" y="210"/>
                    <a:pt x="47" y="210"/>
                    <a:pt x="47" y="210"/>
                  </a:cubicBezTo>
                  <a:cubicBezTo>
                    <a:pt x="48" y="210"/>
                    <a:pt x="48" y="210"/>
                    <a:pt x="48" y="210"/>
                  </a:cubicBezTo>
                  <a:cubicBezTo>
                    <a:pt x="49" y="210"/>
                    <a:pt x="49" y="210"/>
                    <a:pt x="49" y="210"/>
                  </a:cubicBezTo>
                  <a:cubicBezTo>
                    <a:pt x="49" y="210"/>
                    <a:pt x="49" y="210"/>
                    <a:pt x="49" y="210"/>
                  </a:cubicBezTo>
                  <a:cubicBezTo>
                    <a:pt x="48" y="210"/>
                    <a:pt x="48" y="210"/>
                    <a:pt x="48" y="210"/>
                  </a:cubicBezTo>
                  <a:cubicBezTo>
                    <a:pt x="47" y="210"/>
                    <a:pt x="47" y="210"/>
                    <a:pt x="47" y="210"/>
                  </a:cubicBezTo>
                  <a:cubicBezTo>
                    <a:pt x="47" y="210"/>
                    <a:pt x="47" y="210"/>
                    <a:pt x="47" y="210"/>
                  </a:cubicBezTo>
                  <a:cubicBezTo>
                    <a:pt x="47" y="210"/>
                    <a:pt x="47" y="210"/>
                    <a:pt x="47" y="210"/>
                  </a:cubicBezTo>
                  <a:cubicBezTo>
                    <a:pt x="48" y="210"/>
                    <a:pt x="48" y="210"/>
                    <a:pt x="48" y="210"/>
                  </a:cubicBezTo>
                  <a:cubicBezTo>
                    <a:pt x="48" y="209"/>
                    <a:pt x="48" y="209"/>
                    <a:pt x="48" y="209"/>
                  </a:cubicBezTo>
                  <a:cubicBezTo>
                    <a:pt x="49" y="209"/>
                    <a:pt x="49" y="209"/>
                    <a:pt x="49" y="209"/>
                  </a:cubicBezTo>
                  <a:cubicBezTo>
                    <a:pt x="50" y="209"/>
                    <a:pt x="50" y="209"/>
                    <a:pt x="50" y="209"/>
                  </a:cubicBezTo>
                  <a:cubicBezTo>
                    <a:pt x="50" y="208"/>
                    <a:pt x="50" y="208"/>
                    <a:pt x="50" y="208"/>
                  </a:cubicBezTo>
                  <a:cubicBezTo>
                    <a:pt x="49" y="208"/>
                    <a:pt x="49" y="208"/>
                    <a:pt x="49" y="208"/>
                  </a:cubicBezTo>
                  <a:cubicBezTo>
                    <a:pt x="49" y="208"/>
                    <a:pt x="49" y="208"/>
                    <a:pt x="49" y="208"/>
                  </a:cubicBezTo>
                  <a:cubicBezTo>
                    <a:pt x="48" y="209"/>
                    <a:pt x="48" y="209"/>
                    <a:pt x="48" y="209"/>
                  </a:cubicBezTo>
                  <a:cubicBezTo>
                    <a:pt x="47" y="209"/>
                    <a:pt x="47" y="209"/>
                    <a:pt x="47" y="209"/>
                  </a:cubicBezTo>
                  <a:cubicBezTo>
                    <a:pt x="46" y="210"/>
                    <a:pt x="46" y="210"/>
                    <a:pt x="46" y="210"/>
                  </a:cubicBezTo>
                  <a:cubicBezTo>
                    <a:pt x="46" y="209"/>
                    <a:pt x="46" y="209"/>
                    <a:pt x="46" y="209"/>
                  </a:cubicBezTo>
                  <a:cubicBezTo>
                    <a:pt x="46" y="209"/>
                    <a:pt x="46" y="209"/>
                    <a:pt x="46" y="209"/>
                  </a:cubicBezTo>
                  <a:cubicBezTo>
                    <a:pt x="47" y="209"/>
                    <a:pt x="47" y="209"/>
                    <a:pt x="47" y="209"/>
                  </a:cubicBezTo>
                  <a:cubicBezTo>
                    <a:pt x="47" y="208"/>
                    <a:pt x="47" y="208"/>
                    <a:pt x="47" y="208"/>
                  </a:cubicBezTo>
                  <a:cubicBezTo>
                    <a:pt x="47" y="208"/>
                    <a:pt x="47" y="208"/>
                    <a:pt x="47" y="208"/>
                  </a:cubicBezTo>
                  <a:cubicBezTo>
                    <a:pt x="47" y="207"/>
                    <a:pt x="47" y="207"/>
                    <a:pt x="47" y="207"/>
                  </a:cubicBezTo>
                  <a:cubicBezTo>
                    <a:pt x="47" y="207"/>
                    <a:pt x="47" y="207"/>
                    <a:pt x="47" y="207"/>
                  </a:cubicBezTo>
                  <a:cubicBezTo>
                    <a:pt x="46" y="207"/>
                    <a:pt x="46" y="207"/>
                    <a:pt x="46" y="207"/>
                  </a:cubicBezTo>
                  <a:cubicBezTo>
                    <a:pt x="46" y="207"/>
                    <a:pt x="46" y="207"/>
                    <a:pt x="46" y="207"/>
                  </a:cubicBezTo>
                  <a:cubicBezTo>
                    <a:pt x="47" y="208"/>
                    <a:pt x="47" y="208"/>
                    <a:pt x="47" y="208"/>
                  </a:cubicBezTo>
                  <a:cubicBezTo>
                    <a:pt x="47" y="208"/>
                    <a:pt x="47" y="208"/>
                    <a:pt x="47" y="208"/>
                  </a:cubicBezTo>
                  <a:cubicBezTo>
                    <a:pt x="46" y="208"/>
                    <a:pt x="46" y="208"/>
                    <a:pt x="46" y="208"/>
                  </a:cubicBezTo>
                  <a:cubicBezTo>
                    <a:pt x="45" y="208"/>
                    <a:pt x="45" y="208"/>
                    <a:pt x="45" y="208"/>
                  </a:cubicBezTo>
                  <a:cubicBezTo>
                    <a:pt x="45" y="208"/>
                    <a:pt x="45" y="208"/>
                    <a:pt x="45" y="208"/>
                  </a:cubicBezTo>
                  <a:cubicBezTo>
                    <a:pt x="44" y="208"/>
                    <a:pt x="44" y="208"/>
                    <a:pt x="44" y="208"/>
                  </a:cubicBezTo>
                  <a:cubicBezTo>
                    <a:pt x="44" y="209"/>
                    <a:pt x="44" y="209"/>
                    <a:pt x="44" y="209"/>
                  </a:cubicBezTo>
                  <a:cubicBezTo>
                    <a:pt x="44" y="209"/>
                    <a:pt x="44" y="209"/>
                    <a:pt x="44" y="209"/>
                  </a:cubicBezTo>
                  <a:cubicBezTo>
                    <a:pt x="43" y="209"/>
                    <a:pt x="43" y="209"/>
                    <a:pt x="43" y="209"/>
                  </a:cubicBezTo>
                  <a:cubicBezTo>
                    <a:pt x="43" y="209"/>
                    <a:pt x="43" y="209"/>
                    <a:pt x="43" y="209"/>
                  </a:cubicBezTo>
                  <a:cubicBezTo>
                    <a:pt x="42" y="209"/>
                    <a:pt x="42" y="209"/>
                    <a:pt x="42" y="209"/>
                  </a:cubicBezTo>
                  <a:cubicBezTo>
                    <a:pt x="42" y="209"/>
                    <a:pt x="42" y="209"/>
                    <a:pt x="42" y="209"/>
                  </a:cubicBezTo>
                  <a:cubicBezTo>
                    <a:pt x="41" y="209"/>
                    <a:pt x="41" y="209"/>
                    <a:pt x="41" y="209"/>
                  </a:cubicBezTo>
                  <a:cubicBezTo>
                    <a:pt x="41" y="209"/>
                    <a:pt x="41" y="209"/>
                    <a:pt x="41" y="209"/>
                  </a:cubicBezTo>
                  <a:cubicBezTo>
                    <a:pt x="40" y="209"/>
                    <a:pt x="40" y="209"/>
                    <a:pt x="40" y="209"/>
                  </a:cubicBezTo>
                  <a:cubicBezTo>
                    <a:pt x="40" y="210"/>
                    <a:pt x="40" y="210"/>
                    <a:pt x="40" y="210"/>
                  </a:cubicBezTo>
                  <a:cubicBezTo>
                    <a:pt x="40" y="210"/>
                    <a:pt x="40" y="210"/>
                    <a:pt x="40" y="210"/>
                  </a:cubicBezTo>
                  <a:cubicBezTo>
                    <a:pt x="40" y="210"/>
                    <a:pt x="40" y="210"/>
                    <a:pt x="40" y="210"/>
                  </a:cubicBezTo>
                  <a:cubicBezTo>
                    <a:pt x="39" y="210"/>
                    <a:pt x="39" y="210"/>
                    <a:pt x="39" y="210"/>
                  </a:cubicBezTo>
                  <a:cubicBezTo>
                    <a:pt x="39" y="210"/>
                    <a:pt x="39" y="210"/>
                    <a:pt x="39" y="210"/>
                  </a:cubicBezTo>
                  <a:cubicBezTo>
                    <a:pt x="39" y="209"/>
                    <a:pt x="39" y="209"/>
                    <a:pt x="39" y="209"/>
                  </a:cubicBezTo>
                  <a:cubicBezTo>
                    <a:pt x="40" y="209"/>
                    <a:pt x="40" y="209"/>
                    <a:pt x="40" y="209"/>
                  </a:cubicBezTo>
                  <a:cubicBezTo>
                    <a:pt x="40" y="209"/>
                    <a:pt x="40" y="209"/>
                    <a:pt x="40" y="209"/>
                  </a:cubicBezTo>
                  <a:cubicBezTo>
                    <a:pt x="40" y="208"/>
                    <a:pt x="40" y="208"/>
                    <a:pt x="40" y="208"/>
                  </a:cubicBezTo>
                  <a:cubicBezTo>
                    <a:pt x="39" y="208"/>
                    <a:pt x="39" y="208"/>
                    <a:pt x="39" y="208"/>
                  </a:cubicBezTo>
                  <a:cubicBezTo>
                    <a:pt x="39" y="207"/>
                    <a:pt x="39" y="207"/>
                    <a:pt x="39" y="207"/>
                  </a:cubicBezTo>
                  <a:cubicBezTo>
                    <a:pt x="39" y="207"/>
                    <a:pt x="39" y="207"/>
                    <a:pt x="39" y="207"/>
                  </a:cubicBezTo>
                  <a:cubicBezTo>
                    <a:pt x="38" y="207"/>
                    <a:pt x="38" y="207"/>
                    <a:pt x="38" y="207"/>
                  </a:cubicBezTo>
                  <a:cubicBezTo>
                    <a:pt x="38" y="207"/>
                    <a:pt x="38" y="207"/>
                    <a:pt x="38" y="207"/>
                  </a:cubicBezTo>
                  <a:cubicBezTo>
                    <a:pt x="37" y="207"/>
                    <a:pt x="37" y="207"/>
                    <a:pt x="37" y="207"/>
                  </a:cubicBezTo>
                  <a:cubicBezTo>
                    <a:pt x="36" y="207"/>
                    <a:pt x="36" y="207"/>
                    <a:pt x="36" y="207"/>
                  </a:cubicBezTo>
                  <a:cubicBezTo>
                    <a:pt x="36" y="207"/>
                    <a:pt x="36" y="207"/>
                    <a:pt x="36" y="207"/>
                  </a:cubicBezTo>
                  <a:cubicBezTo>
                    <a:pt x="37" y="206"/>
                    <a:pt x="37" y="206"/>
                    <a:pt x="37" y="206"/>
                  </a:cubicBezTo>
                  <a:cubicBezTo>
                    <a:pt x="37" y="206"/>
                    <a:pt x="37" y="206"/>
                    <a:pt x="37" y="206"/>
                  </a:cubicBezTo>
                  <a:cubicBezTo>
                    <a:pt x="36" y="206"/>
                    <a:pt x="36" y="206"/>
                    <a:pt x="36" y="206"/>
                  </a:cubicBezTo>
                  <a:cubicBezTo>
                    <a:pt x="36" y="206"/>
                    <a:pt x="36" y="206"/>
                    <a:pt x="36" y="206"/>
                  </a:cubicBezTo>
                  <a:cubicBezTo>
                    <a:pt x="37" y="205"/>
                    <a:pt x="37" y="205"/>
                    <a:pt x="37" y="205"/>
                  </a:cubicBezTo>
                  <a:cubicBezTo>
                    <a:pt x="38" y="205"/>
                    <a:pt x="38" y="205"/>
                    <a:pt x="38" y="205"/>
                  </a:cubicBezTo>
                  <a:cubicBezTo>
                    <a:pt x="38" y="205"/>
                    <a:pt x="38" y="205"/>
                    <a:pt x="38" y="205"/>
                  </a:cubicBezTo>
                  <a:cubicBezTo>
                    <a:pt x="38" y="204"/>
                    <a:pt x="38" y="204"/>
                    <a:pt x="38" y="204"/>
                  </a:cubicBezTo>
                  <a:cubicBezTo>
                    <a:pt x="37" y="204"/>
                    <a:pt x="37" y="204"/>
                    <a:pt x="37" y="204"/>
                  </a:cubicBezTo>
                  <a:cubicBezTo>
                    <a:pt x="36" y="205"/>
                    <a:pt x="36" y="205"/>
                    <a:pt x="36" y="205"/>
                  </a:cubicBezTo>
                  <a:cubicBezTo>
                    <a:pt x="36" y="205"/>
                    <a:pt x="36" y="205"/>
                    <a:pt x="36" y="205"/>
                  </a:cubicBezTo>
                  <a:cubicBezTo>
                    <a:pt x="35" y="205"/>
                    <a:pt x="35" y="205"/>
                    <a:pt x="35" y="205"/>
                  </a:cubicBezTo>
                  <a:cubicBezTo>
                    <a:pt x="34" y="205"/>
                    <a:pt x="34" y="205"/>
                    <a:pt x="34" y="205"/>
                  </a:cubicBezTo>
                  <a:cubicBezTo>
                    <a:pt x="34" y="205"/>
                    <a:pt x="34" y="205"/>
                    <a:pt x="34" y="205"/>
                  </a:cubicBezTo>
                  <a:cubicBezTo>
                    <a:pt x="35" y="204"/>
                    <a:pt x="35" y="204"/>
                    <a:pt x="35" y="204"/>
                  </a:cubicBezTo>
                  <a:cubicBezTo>
                    <a:pt x="35" y="204"/>
                    <a:pt x="35" y="204"/>
                    <a:pt x="35" y="204"/>
                  </a:cubicBezTo>
                  <a:cubicBezTo>
                    <a:pt x="35" y="203"/>
                    <a:pt x="35" y="203"/>
                    <a:pt x="35" y="203"/>
                  </a:cubicBezTo>
                  <a:cubicBezTo>
                    <a:pt x="36" y="203"/>
                    <a:pt x="36" y="203"/>
                    <a:pt x="36" y="203"/>
                  </a:cubicBezTo>
                  <a:cubicBezTo>
                    <a:pt x="36" y="203"/>
                    <a:pt x="36" y="203"/>
                    <a:pt x="36" y="203"/>
                  </a:cubicBezTo>
                  <a:cubicBezTo>
                    <a:pt x="36" y="202"/>
                    <a:pt x="36" y="202"/>
                    <a:pt x="36" y="202"/>
                  </a:cubicBezTo>
                  <a:cubicBezTo>
                    <a:pt x="36" y="202"/>
                    <a:pt x="36" y="202"/>
                    <a:pt x="36" y="202"/>
                  </a:cubicBezTo>
                  <a:cubicBezTo>
                    <a:pt x="35" y="203"/>
                    <a:pt x="35" y="203"/>
                    <a:pt x="35" y="203"/>
                  </a:cubicBezTo>
                  <a:cubicBezTo>
                    <a:pt x="34" y="203"/>
                    <a:pt x="34" y="203"/>
                    <a:pt x="34" y="203"/>
                  </a:cubicBezTo>
                  <a:cubicBezTo>
                    <a:pt x="34" y="203"/>
                    <a:pt x="34" y="203"/>
                    <a:pt x="34" y="203"/>
                  </a:cubicBezTo>
                  <a:cubicBezTo>
                    <a:pt x="34" y="202"/>
                    <a:pt x="34" y="202"/>
                    <a:pt x="34" y="202"/>
                  </a:cubicBezTo>
                  <a:cubicBezTo>
                    <a:pt x="35" y="202"/>
                    <a:pt x="35" y="202"/>
                    <a:pt x="35" y="202"/>
                  </a:cubicBezTo>
                  <a:cubicBezTo>
                    <a:pt x="35" y="202"/>
                    <a:pt x="35" y="202"/>
                    <a:pt x="35" y="202"/>
                  </a:cubicBezTo>
                  <a:cubicBezTo>
                    <a:pt x="36" y="202"/>
                    <a:pt x="36" y="202"/>
                    <a:pt x="36" y="202"/>
                  </a:cubicBezTo>
                  <a:cubicBezTo>
                    <a:pt x="36" y="201"/>
                    <a:pt x="36" y="201"/>
                    <a:pt x="36" y="201"/>
                  </a:cubicBezTo>
                  <a:cubicBezTo>
                    <a:pt x="36" y="201"/>
                    <a:pt x="36" y="201"/>
                    <a:pt x="36" y="201"/>
                  </a:cubicBezTo>
                  <a:cubicBezTo>
                    <a:pt x="37" y="201"/>
                    <a:pt x="37" y="201"/>
                    <a:pt x="37" y="201"/>
                  </a:cubicBezTo>
                  <a:cubicBezTo>
                    <a:pt x="36" y="200"/>
                    <a:pt x="36" y="200"/>
                    <a:pt x="36" y="200"/>
                  </a:cubicBezTo>
                  <a:cubicBezTo>
                    <a:pt x="35" y="201"/>
                    <a:pt x="35" y="201"/>
                    <a:pt x="35" y="201"/>
                  </a:cubicBezTo>
                  <a:cubicBezTo>
                    <a:pt x="35" y="201"/>
                    <a:pt x="35" y="201"/>
                    <a:pt x="35" y="201"/>
                  </a:cubicBezTo>
                  <a:cubicBezTo>
                    <a:pt x="35" y="201"/>
                    <a:pt x="35" y="201"/>
                    <a:pt x="35" y="201"/>
                  </a:cubicBezTo>
                  <a:cubicBezTo>
                    <a:pt x="34" y="201"/>
                    <a:pt x="34" y="201"/>
                    <a:pt x="34" y="201"/>
                  </a:cubicBezTo>
                  <a:cubicBezTo>
                    <a:pt x="34" y="201"/>
                    <a:pt x="34" y="201"/>
                    <a:pt x="34" y="201"/>
                  </a:cubicBezTo>
                  <a:cubicBezTo>
                    <a:pt x="35" y="201"/>
                    <a:pt x="35" y="201"/>
                    <a:pt x="35" y="201"/>
                  </a:cubicBezTo>
                  <a:cubicBezTo>
                    <a:pt x="35" y="200"/>
                    <a:pt x="35" y="200"/>
                    <a:pt x="35" y="200"/>
                  </a:cubicBezTo>
                  <a:cubicBezTo>
                    <a:pt x="34" y="200"/>
                    <a:pt x="34" y="200"/>
                    <a:pt x="34" y="200"/>
                  </a:cubicBezTo>
                  <a:cubicBezTo>
                    <a:pt x="35" y="200"/>
                    <a:pt x="35" y="200"/>
                    <a:pt x="35" y="200"/>
                  </a:cubicBezTo>
                  <a:cubicBezTo>
                    <a:pt x="35" y="199"/>
                    <a:pt x="35" y="199"/>
                    <a:pt x="35" y="199"/>
                  </a:cubicBezTo>
                  <a:cubicBezTo>
                    <a:pt x="34" y="199"/>
                    <a:pt x="34" y="199"/>
                    <a:pt x="34" y="199"/>
                  </a:cubicBezTo>
                  <a:cubicBezTo>
                    <a:pt x="34" y="199"/>
                    <a:pt x="34" y="199"/>
                    <a:pt x="34" y="199"/>
                  </a:cubicBezTo>
                  <a:cubicBezTo>
                    <a:pt x="34" y="199"/>
                    <a:pt x="34" y="199"/>
                    <a:pt x="34" y="199"/>
                  </a:cubicBezTo>
                  <a:cubicBezTo>
                    <a:pt x="34" y="199"/>
                    <a:pt x="34" y="199"/>
                    <a:pt x="34" y="199"/>
                  </a:cubicBezTo>
                  <a:cubicBezTo>
                    <a:pt x="34" y="198"/>
                    <a:pt x="34" y="198"/>
                    <a:pt x="34" y="198"/>
                  </a:cubicBezTo>
                  <a:cubicBezTo>
                    <a:pt x="33" y="198"/>
                    <a:pt x="33" y="198"/>
                    <a:pt x="33" y="198"/>
                  </a:cubicBezTo>
                  <a:cubicBezTo>
                    <a:pt x="33" y="198"/>
                    <a:pt x="33" y="198"/>
                    <a:pt x="33" y="198"/>
                  </a:cubicBezTo>
                  <a:cubicBezTo>
                    <a:pt x="33" y="198"/>
                    <a:pt x="33" y="198"/>
                    <a:pt x="33" y="198"/>
                  </a:cubicBezTo>
                  <a:cubicBezTo>
                    <a:pt x="32" y="198"/>
                    <a:pt x="32" y="198"/>
                    <a:pt x="32" y="198"/>
                  </a:cubicBezTo>
                  <a:cubicBezTo>
                    <a:pt x="33" y="197"/>
                    <a:pt x="33" y="197"/>
                    <a:pt x="33" y="197"/>
                  </a:cubicBezTo>
                  <a:cubicBezTo>
                    <a:pt x="33" y="197"/>
                    <a:pt x="33" y="197"/>
                    <a:pt x="33" y="197"/>
                  </a:cubicBezTo>
                  <a:cubicBezTo>
                    <a:pt x="34" y="197"/>
                    <a:pt x="34" y="197"/>
                    <a:pt x="34" y="197"/>
                  </a:cubicBezTo>
                  <a:cubicBezTo>
                    <a:pt x="34" y="196"/>
                    <a:pt x="34" y="196"/>
                    <a:pt x="34" y="196"/>
                  </a:cubicBezTo>
                  <a:cubicBezTo>
                    <a:pt x="34" y="196"/>
                    <a:pt x="34" y="196"/>
                    <a:pt x="34" y="196"/>
                  </a:cubicBezTo>
                  <a:cubicBezTo>
                    <a:pt x="34" y="195"/>
                    <a:pt x="34" y="195"/>
                    <a:pt x="34" y="195"/>
                  </a:cubicBezTo>
                  <a:cubicBezTo>
                    <a:pt x="34" y="195"/>
                    <a:pt x="34" y="195"/>
                    <a:pt x="34" y="195"/>
                  </a:cubicBezTo>
                  <a:cubicBezTo>
                    <a:pt x="34" y="195"/>
                    <a:pt x="34" y="195"/>
                    <a:pt x="34" y="195"/>
                  </a:cubicBezTo>
                  <a:cubicBezTo>
                    <a:pt x="34" y="195"/>
                    <a:pt x="34" y="195"/>
                    <a:pt x="34" y="195"/>
                  </a:cubicBezTo>
                  <a:cubicBezTo>
                    <a:pt x="34" y="195"/>
                    <a:pt x="34" y="195"/>
                    <a:pt x="34" y="195"/>
                  </a:cubicBezTo>
                  <a:cubicBezTo>
                    <a:pt x="33" y="195"/>
                    <a:pt x="33" y="195"/>
                    <a:pt x="33" y="195"/>
                  </a:cubicBezTo>
                  <a:cubicBezTo>
                    <a:pt x="33" y="195"/>
                    <a:pt x="33" y="195"/>
                    <a:pt x="33" y="195"/>
                  </a:cubicBezTo>
                  <a:cubicBezTo>
                    <a:pt x="32" y="195"/>
                    <a:pt x="32" y="195"/>
                    <a:pt x="32" y="195"/>
                  </a:cubicBezTo>
                  <a:cubicBezTo>
                    <a:pt x="32" y="195"/>
                    <a:pt x="32" y="195"/>
                    <a:pt x="32" y="195"/>
                  </a:cubicBezTo>
                  <a:cubicBezTo>
                    <a:pt x="32" y="194"/>
                    <a:pt x="32" y="194"/>
                    <a:pt x="32" y="194"/>
                  </a:cubicBezTo>
                  <a:cubicBezTo>
                    <a:pt x="32" y="194"/>
                    <a:pt x="32" y="194"/>
                    <a:pt x="32" y="194"/>
                  </a:cubicBezTo>
                  <a:cubicBezTo>
                    <a:pt x="33" y="193"/>
                    <a:pt x="33" y="193"/>
                    <a:pt x="33" y="193"/>
                  </a:cubicBezTo>
                  <a:cubicBezTo>
                    <a:pt x="33" y="193"/>
                    <a:pt x="33" y="193"/>
                    <a:pt x="33" y="193"/>
                  </a:cubicBezTo>
                  <a:cubicBezTo>
                    <a:pt x="33" y="193"/>
                    <a:pt x="33" y="193"/>
                    <a:pt x="33" y="193"/>
                  </a:cubicBezTo>
                  <a:cubicBezTo>
                    <a:pt x="32" y="193"/>
                    <a:pt x="32" y="193"/>
                    <a:pt x="32" y="193"/>
                  </a:cubicBezTo>
                  <a:cubicBezTo>
                    <a:pt x="31" y="193"/>
                    <a:pt x="31" y="193"/>
                    <a:pt x="31" y="193"/>
                  </a:cubicBezTo>
                  <a:cubicBezTo>
                    <a:pt x="31" y="193"/>
                    <a:pt x="31" y="193"/>
                    <a:pt x="31" y="193"/>
                  </a:cubicBezTo>
                  <a:cubicBezTo>
                    <a:pt x="31" y="193"/>
                    <a:pt x="31" y="193"/>
                    <a:pt x="31" y="193"/>
                  </a:cubicBezTo>
                  <a:cubicBezTo>
                    <a:pt x="31" y="192"/>
                    <a:pt x="31" y="192"/>
                    <a:pt x="31" y="192"/>
                  </a:cubicBezTo>
                  <a:cubicBezTo>
                    <a:pt x="31" y="192"/>
                    <a:pt x="31" y="192"/>
                    <a:pt x="31" y="192"/>
                  </a:cubicBezTo>
                  <a:cubicBezTo>
                    <a:pt x="32" y="192"/>
                    <a:pt x="32" y="192"/>
                    <a:pt x="32" y="192"/>
                  </a:cubicBezTo>
                  <a:cubicBezTo>
                    <a:pt x="33" y="192"/>
                    <a:pt x="33" y="192"/>
                    <a:pt x="33" y="192"/>
                  </a:cubicBezTo>
                  <a:cubicBezTo>
                    <a:pt x="33" y="192"/>
                    <a:pt x="33" y="192"/>
                    <a:pt x="33" y="192"/>
                  </a:cubicBezTo>
                  <a:cubicBezTo>
                    <a:pt x="33" y="192"/>
                    <a:pt x="33" y="192"/>
                    <a:pt x="33" y="192"/>
                  </a:cubicBezTo>
                  <a:cubicBezTo>
                    <a:pt x="33" y="192"/>
                    <a:pt x="33" y="192"/>
                    <a:pt x="33" y="192"/>
                  </a:cubicBezTo>
                  <a:cubicBezTo>
                    <a:pt x="32" y="192"/>
                    <a:pt x="32" y="192"/>
                    <a:pt x="32" y="192"/>
                  </a:cubicBezTo>
                  <a:cubicBezTo>
                    <a:pt x="31" y="192"/>
                    <a:pt x="31" y="192"/>
                    <a:pt x="31" y="192"/>
                  </a:cubicBezTo>
                  <a:cubicBezTo>
                    <a:pt x="31" y="192"/>
                    <a:pt x="31" y="192"/>
                    <a:pt x="31" y="192"/>
                  </a:cubicBezTo>
                  <a:cubicBezTo>
                    <a:pt x="30" y="191"/>
                    <a:pt x="30" y="191"/>
                    <a:pt x="30" y="191"/>
                  </a:cubicBezTo>
                  <a:cubicBezTo>
                    <a:pt x="31" y="191"/>
                    <a:pt x="31" y="191"/>
                    <a:pt x="31" y="191"/>
                  </a:cubicBezTo>
                  <a:cubicBezTo>
                    <a:pt x="32" y="191"/>
                    <a:pt x="32" y="191"/>
                    <a:pt x="32" y="191"/>
                  </a:cubicBezTo>
                  <a:cubicBezTo>
                    <a:pt x="33" y="191"/>
                    <a:pt x="33" y="191"/>
                    <a:pt x="33" y="191"/>
                  </a:cubicBezTo>
                  <a:cubicBezTo>
                    <a:pt x="32" y="190"/>
                    <a:pt x="32" y="190"/>
                    <a:pt x="32" y="190"/>
                  </a:cubicBezTo>
                  <a:cubicBezTo>
                    <a:pt x="32" y="190"/>
                    <a:pt x="32" y="190"/>
                    <a:pt x="32" y="190"/>
                  </a:cubicBezTo>
                  <a:cubicBezTo>
                    <a:pt x="31" y="190"/>
                    <a:pt x="31" y="190"/>
                    <a:pt x="31" y="190"/>
                  </a:cubicBezTo>
                  <a:cubicBezTo>
                    <a:pt x="32" y="190"/>
                    <a:pt x="32" y="190"/>
                    <a:pt x="32" y="190"/>
                  </a:cubicBezTo>
                  <a:cubicBezTo>
                    <a:pt x="32" y="190"/>
                    <a:pt x="32" y="190"/>
                    <a:pt x="32" y="190"/>
                  </a:cubicBezTo>
                  <a:cubicBezTo>
                    <a:pt x="33" y="190"/>
                    <a:pt x="33" y="190"/>
                    <a:pt x="33" y="190"/>
                  </a:cubicBezTo>
                  <a:cubicBezTo>
                    <a:pt x="33" y="190"/>
                    <a:pt x="33" y="190"/>
                    <a:pt x="33" y="190"/>
                  </a:cubicBezTo>
                  <a:cubicBezTo>
                    <a:pt x="34" y="190"/>
                    <a:pt x="34" y="190"/>
                    <a:pt x="34" y="190"/>
                  </a:cubicBezTo>
                  <a:cubicBezTo>
                    <a:pt x="34" y="189"/>
                    <a:pt x="34" y="189"/>
                    <a:pt x="34" y="189"/>
                  </a:cubicBezTo>
                  <a:cubicBezTo>
                    <a:pt x="33" y="189"/>
                    <a:pt x="33" y="189"/>
                    <a:pt x="33" y="189"/>
                  </a:cubicBezTo>
                  <a:cubicBezTo>
                    <a:pt x="33" y="190"/>
                    <a:pt x="33" y="190"/>
                    <a:pt x="33" y="190"/>
                  </a:cubicBezTo>
                  <a:cubicBezTo>
                    <a:pt x="32" y="190"/>
                    <a:pt x="32" y="190"/>
                    <a:pt x="32" y="190"/>
                  </a:cubicBezTo>
                  <a:cubicBezTo>
                    <a:pt x="32" y="189"/>
                    <a:pt x="32" y="189"/>
                    <a:pt x="32" y="189"/>
                  </a:cubicBezTo>
                  <a:cubicBezTo>
                    <a:pt x="31" y="189"/>
                    <a:pt x="31" y="189"/>
                    <a:pt x="31" y="189"/>
                  </a:cubicBezTo>
                  <a:cubicBezTo>
                    <a:pt x="31" y="190"/>
                    <a:pt x="31" y="190"/>
                    <a:pt x="31" y="190"/>
                  </a:cubicBezTo>
                  <a:cubicBezTo>
                    <a:pt x="30" y="190"/>
                    <a:pt x="30" y="190"/>
                    <a:pt x="30" y="190"/>
                  </a:cubicBezTo>
                  <a:cubicBezTo>
                    <a:pt x="30" y="190"/>
                    <a:pt x="30" y="190"/>
                    <a:pt x="30" y="190"/>
                  </a:cubicBezTo>
                  <a:cubicBezTo>
                    <a:pt x="30" y="189"/>
                    <a:pt x="30" y="189"/>
                    <a:pt x="30" y="189"/>
                  </a:cubicBezTo>
                  <a:cubicBezTo>
                    <a:pt x="30" y="189"/>
                    <a:pt x="30" y="189"/>
                    <a:pt x="30" y="189"/>
                  </a:cubicBezTo>
                  <a:cubicBezTo>
                    <a:pt x="31" y="189"/>
                    <a:pt x="31" y="189"/>
                    <a:pt x="31" y="189"/>
                  </a:cubicBezTo>
                  <a:cubicBezTo>
                    <a:pt x="32" y="188"/>
                    <a:pt x="32" y="188"/>
                    <a:pt x="32" y="188"/>
                  </a:cubicBezTo>
                  <a:cubicBezTo>
                    <a:pt x="32" y="188"/>
                    <a:pt x="32" y="188"/>
                    <a:pt x="32" y="188"/>
                  </a:cubicBezTo>
                  <a:cubicBezTo>
                    <a:pt x="31" y="188"/>
                    <a:pt x="31" y="188"/>
                    <a:pt x="31" y="188"/>
                  </a:cubicBezTo>
                  <a:cubicBezTo>
                    <a:pt x="30" y="188"/>
                    <a:pt x="30" y="188"/>
                    <a:pt x="30" y="188"/>
                  </a:cubicBezTo>
                  <a:cubicBezTo>
                    <a:pt x="30" y="188"/>
                    <a:pt x="30" y="188"/>
                    <a:pt x="30" y="188"/>
                  </a:cubicBezTo>
                  <a:cubicBezTo>
                    <a:pt x="30" y="187"/>
                    <a:pt x="30" y="187"/>
                    <a:pt x="30" y="187"/>
                  </a:cubicBezTo>
                  <a:cubicBezTo>
                    <a:pt x="31" y="187"/>
                    <a:pt x="31" y="187"/>
                    <a:pt x="31" y="187"/>
                  </a:cubicBezTo>
                  <a:cubicBezTo>
                    <a:pt x="32" y="187"/>
                    <a:pt x="32" y="187"/>
                    <a:pt x="32" y="187"/>
                  </a:cubicBezTo>
                  <a:cubicBezTo>
                    <a:pt x="33" y="187"/>
                    <a:pt x="33" y="187"/>
                    <a:pt x="33" y="187"/>
                  </a:cubicBezTo>
                  <a:cubicBezTo>
                    <a:pt x="34" y="187"/>
                    <a:pt x="34" y="187"/>
                    <a:pt x="34" y="187"/>
                  </a:cubicBezTo>
                  <a:cubicBezTo>
                    <a:pt x="35" y="186"/>
                    <a:pt x="35" y="186"/>
                    <a:pt x="35" y="186"/>
                  </a:cubicBezTo>
                  <a:cubicBezTo>
                    <a:pt x="35" y="186"/>
                    <a:pt x="35" y="186"/>
                    <a:pt x="35" y="186"/>
                  </a:cubicBezTo>
                  <a:cubicBezTo>
                    <a:pt x="35" y="186"/>
                    <a:pt x="35" y="186"/>
                    <a:pt x="35" y="186"/>
                  </a:cubicBezTo>
                  <a:cubicBezTo>
                    <a:pt x="34" y="186"/>
                    <a:pt x="34" y="186"/>
                    <a:pt x="34" y="186"/>
                  </a:cubicBezTo>
                  <a:cubicBezTo>
                    <a:pt x="33" y="186"/>
                    <a:pt x="33" y="186"/>
                    <a:pt x="33" y="186"/>
                  </a:cubicBezTo>
                  <a:cubicBezTo>
                    <a:pt x="32" y="186"/>
                    <a:pt x="32" y="186"/>
                    <a:pt x="32" y="186"/>
                  </a:cubicBezTo>
                  <a:cubicBezTo>
                    <a:pt x="31" y="187"/>
                    <a:pt x="31" y="187"/>
                    <a:pt x="31" y="187"/>
                  </a:cubicBezTo>
                  <a:cubicBezTo>
                    <a:pt x="30" y="187"/>
                    <a:pt x="30" y="187"/>
                    <a:pt x="30" y="187"/>
                  </a:cubicBezTo>
                  <a:cubicBezTo>
                    <a:pt x="30" y="186"/>
                    <a:pt x="30" y="186"/>
                    <a:pt x="30" y="186"/>
                  </a:cubicBezTo>
                  <a:cubicBezTo>
                    <a:pt x="30" y="186"/>
                    <a:pt x="30" y="186"/>
                    <a:pt x="30" y="186"/>
                  </a:cubicBezTo>
                  <a:cubicBezTo>
                    <a:pt x="32" y="186"/>
                    <a:pt x="32" y="186"/>
                    <a:pt x="32" y="186"/>
                  </a:cubicBezTo>
                  <a:cubicBezTo>
                    <a:pt x="32" y="186"/>
                    <a:pt x="32" y="186"/>
                    <a:pt x="32" y="186"/>
                  </a:cubicBezTo>
                  <a:cubicBezTo>
                    <a:pt x="33" y="185"/>
                    <a:pt x="33" y="185"/>
                    <a:pt x="33" y="185"/>
                  </a:cubicBezTo>
                  <a:cubicBezTo>
                    <a:pt x="34" y="185"/>
                    <a:pt x="34" y="185"/>
                    <a:pt x="34" y="185"/>
                  </a:cubicBezTo>
                  <a:cubicBezTo>
                    <a:pt x="34" y="185"/>
                    <a:pt x="34" y="185"/>
                    <a:pt x="34" y="185"/>
                  </a:cubicBezTo>
                  <a:cubicBezTo>
                    <a:pt x="35" y="186"/>
                    <a:pt x="35" y="186"/>
                    <a:pt x="35" y="186"/>
                  </a:cubicBezTo>
                  <a:cubicBezTo>
                    <a:pt x="35" y="186"/>
                    <a:pt x="35" y="186"/>
                    <a:pt x="35" y="186"/>
                  </a:cubicBezTo>
                  <a:cubicBezTo>
                    <a:pt x="35" y="185"/>
                    <a:pt x="35" y="185"/>
                    <a:pt x="35" y="185"/>
                  </a:cubicBezTo>
                  <a:cubicBezTo>
                    <a:pt x="35" y="185"/>
                    <a:pt x="35" y="185"/>
                    <a:pt x="35" y="185"/>
                  </a:cubicBezTo>
                  <a:cubicBezTo>
                    <a:pt x="34" y="184"/>
                    <a:pt x="34" y="184"/>
                    <a:pt x="34" y="184"/>
                  </a:cubicBezTo>
                  <a:cubicBezTo>
                    <a:pt x="34" y="184"/>
                    <a:pt x="34" y="184"/>
                    <a:pt x="34" y="184"/>
                  </a:cubicBezTo>
                  <a:cubicBezTo>
                    <a:pt x="34" y="184"/>
                    <a:pt x="34" y="184"/>
                    <a:pt x="34" y="184"/>
                  </a:cubicBezTo>
                  <a:cubicBezTo>
                    <a:pt x="34" y="184"/>
                    <a:pt x="34" y="184"/>
                    <a:pt x="34" y="184"/>
                  </a:cubicBezTo>
                  <a:cubicBezTo>
                    <a:pt x="34" y="184"/>
                    <a:pt x="34" y="184"/>
                    <a:pt x="34" y="184"/>
                  </a:cubicBezTo>
                  <a:cubicBezTo>
                    <a:pt x="35" y="184"/>
                    <a:pt x="35" y="184"/>
                    <a:pt x="35" y="184"/>
                  </a:cubicBezTo>
                  <a:cubicBezTo>
                    <a:pt x="35" y="184"/>
                    <a:pt x="35" y="184"/>
                    <a:pt x="35" y="184"/>
                  </a:cubicBezTo>
                  <a:cubicBezTo>
                    <a:pt x="35" y="184"/>
                    <a:pt x="35" y="184"/>
                    <a:pt x="35" y="184"/>
                  </a:cubicBezTo>
                  <a:cubicBezTo>
                    <a:pt x="36" y="185"/>
                    <a:pt x="36" y="185"/>
                    <a:pt x="36" y="185"/>
                  </a:cubicBezTo>
                  <a:cubicBezTo>
                    <a:pt x="36" y="185"/>
                    <a:pt x="36" y="185"/>
                    <a:pt x="36" y="185"/>
                  </a:cubicBezTo>
                  <a:cubicBezTo>
                    <a:pt x="37" y="185"/>
                    <a:pt x="37" y="185"/>
                    <a:pt x="37" y="185"/>
                  </a:cubicBezTo>
                  <a:cubicBezTo>
                    <a:pt x="36" y="184"/>
                    <a:pt x="36" y="184"/>
                    <a:pt x="36" y="184"/>
                  </a:cubicBezTo>
                  <a:cubicBezTo>
                    <a:pt x="36" y="184"/>
                    <a:pt x="36" y="184"/>
                    <a:pt x="36" y="184"/>
                  </a:cubicBezTo>
                  <a:cubicBezTo>
                    <a:pt x="36" y="183"/>
                    <a:pt x="36" y="183"/>
                    <a:pt x="36" y="183"/>
                  </a:cubicBezTo>
                  <a:cubicBezTo>
                    <a:pt x="36" y="182"/>
                    <a:pt x="36" y="182"/>
                    <a:pt x="36" y="182"/>
                  </a:cubicBezTo>
                  <a:cubicBezTo>
                    <a:pt x="36" y="182"/>
                    <a:pt x="36" y="182"/>
                    <a:pt x="36" y="182"/>
                  </a:cubicBezTo>
                  <a:cubicBezTo>
                    <a:pt x="36" y="182"/>
                    <a:pt x="36" y="182"/>
                    <a:pt x="36" y="182"/>
                  </a:cubicBezTo>
                  <a:cubicBezTo>
                    <a:pt x="35" y="183"/>
                    <a:pt x="35" y="183"/>
                    <a:pt x="35" y="183"/>
                  </a:cubicBezTo>
                  <a:cubicBezTo>
                    <a:pt x="35" y="183"/>
                    <a:pt x="35" y="183"/>
                    <a:pt x="35" y="183"/>
                  </a:cubicBezTo>
                  <a:cubicBezTo>
                    <a:pt x="35" y="182"/>
                    <a:pt x="35" y="182"/>
                    <a:pt x="35" y="182"/>
                  </a:cubicBezTo>
                  <a:cubicBezTo>
                    <a:pt x="34" y="182"/>
                    <a:pt x="34" y="182"/>
                    <a:pt x="34" y="182"/>
                  </a:cubicBezTo>
                  <a:cubicBezTo>
                    <a:pt x="33" y="183"/>
                    <a:pt x="33" y="183"/>
                    <a:pt x="33" y="183"/>
                  </a:cubicBezTo>
                  <a:cubicBezTo>
                    <a:pt x="33" y="184"/>
                    <a:pt x="33" y="184"/>
                    <a:pt x="33" y="184"/>
                  </a:cubicBezTo>
                  <a:cubicBezTo>
                    <a:pt x="32" y="183"/>
                    <a:pt x="32" y="183"/>
                    <a:pt x="32" y="183"/>
                  </a:cubicBezTo>
                  <a:cubicBezTo>
                    <a:pt x="33" y="183"/>
                    <a:pt x="33" y="183"/>
                    <a:pt x="33" y="183"/>
                  </a:cubicBezTo>
                  <a:cubicBezTo>
                    <a:pt x="33" y="183"/>
                    <a:pt x="33" y="183"/>
                    <a:pt x="33" y="183"/>
                  </a:cubicBezTo>
                  <a:cubicBezTo>
                    <a:pt x="33" y="183"/>
                    <a:pt x="33" y="183"/>
                    <a:pt x="33" y="183"/>
                  </a:cubicBezTo>
                  <a:cubicBezTo>
                    <a:pt x="32" y="183"/>
                    <a:pt x="32" y="183"/>
                    <a:pt x="32" y="183"/>
                  </a:cubicBezTo>
                  <a:cubicBezTo>
                    <a:pt x="32" y="183"/>
                    <a:pt x="32" y="183"/>
                    <a:pt x="32" y="183"/>
                  </a:cubicBezTo>
                  <a:cubicBezTo>
                    <a:pt x="32" y="183"/>
                    <a:pt x="32" y="183"/>
                    <a:pt x="32" y="183"/>
                  </a:cubicBezTo>
                  <a:cubicBezTo>
                    <a:pt x="31" y="184"/>
                    <a:pt x="31" y="184"/>
                    <a:pt x="31" y="184"/>
                  </a:cubicBezTo>
                  <a:cubicBezTo>
                    <a:pt x="30" y="184"/>
                    <a:pt x="30" y="184"/>
                    <a:pt x="30" y="184"/>
                  </a:cubicBezTo>
                  <a:cubicBezTo>
                    <a:pt x="30" y="185"/>
                    <a:pt x="30" y="185"/>
                    <a:pt x="30" y="185"/>
                  </a:cubicBezTo>
                  <a:cubicBezTo>
                    <a:pt x="29" y="185"/>
                    <a:pt x="29" y="185"/>
                    <a:pt x="29" y="185"/>
                  </a:cubicBezTo>
                  <a:cubicBezTo>
                    <a:pt x="29" y="185"/>
                    <a:pt x="29" y="185"/>
                    <a:pt x="29" y="185"/>
                  </a:cubicBezTo>
                  <a:cubicBezTo>
                    <a:pt x="29" y="184"/>
                    <a:pt x="29" y="184"/>
                    <a:pt x="29" y="184"/>
                  </a:cubicBezTo>
                  <a:cubicBezTo>
                    <a:pt x="29" y="183"/>
                    <a:pt x="29" y="183"/>
                    <a:pt x="29" y="183"/>
                  </a:cubicBezTo>
                  <a:cubicBezTo>
                    <a:pt x="29" y="183"/>
                    <a:pt x="29" y="183"/>
                    <a:pt x="29" y="183"/>
                  </a:cubicBezTo>
                  <a:cubicBezTo>
                    <a:pt x="29" y="182"/>
                    <a:pt x="29" y="182"/>
                    <a:pt x="29" y="182"/>
                  </a:cubicBezTo>
                  <a:cubicBezTo>
                    <a:pt x="29" y="182"/>
                    <a:pt x="29" y="182"/>
                    <a:pt x="29" y="182"/>
                  </a:cubicBezTo>
                  <a:cubicBezTo>
                    <a:pt x="30" y="182"/>
                    <a:pt x="30" y="182"/>
                    <a:pt x="30" y="182"/>
                  </a:cubicBezTo>
                  <a:cubicBezTo>
                    <a:pt x="31" y="181"/>
                    <a:pt x="31" y="181"/>
                    <a:pt x="31" y="181"/>
                  </a:cubicBezTo>
                  <a:cubicBezTo>
                    <a:pt x="32" y="181"/>
                    <a:pt x="32" y="181"/>
                    <a:pt x="32" y="181"/>
                  </a:cubicBezTo>
                  <a:cubicBezTo>
                    <a:pt x="32" y="181"/>
                    <a:pt x="32" y="181"/>
                    <a:pt x="32" y="181"/>
                  </a:cubicBezTo>
                  <a:cubicBezTo>
                    <a:pt x="32" y="181"/>
                    <a:pt x="32" y="181"/>
                    <a:pt x="32" y="181"/>
                  </a:cubicBezTo>
                  <a:cubicBezTo>
                    <a:pt x="32" y="180"/>
                    <a:pt x="32" y="180"/>
                    <a:pt x="32" y="180"/>
                  </a:cubicBezTo>
                  <a:cubicBezTo>
                    <a:pt x="32" y="180"/>
                    <a:pt x="32" y="180"/>
                    <a:pt x="32" y="180"/>
                  </a:cubicBezTo>
                  <a:cubicBezTo>
                    <a:pt x="31" y="181"/>
                    <a:pt x="31" y="181"/>
                    <a:pt x="31" y="181"/>
                  </a:cubicBezTo>
                  <a:cubicBezTo>
                    <a:pt x="31" y="181"/>
                    <a:pt x="31" y="181"/>
                    <a:pt x="31" y="181"/>
                  </a:cubicBezTo>
                  <a:cubicBezTo>
                    <a:pt x="31" y="181"/>
                    <a:pt x="31" y="181"/>
                    <a:pt x="31" y="181"/>
                  </a:cubicBezTo>
                  <a:cubicBezTo>
                    <a:pt x="30" y="181"/>
                    <a:pt x="30" y="181"/>
                    <a:pt x="30" y="181"/>
                  </a:cubicBezTo>
                  <a:cubicBezTo>
                    <a:pt x="29" y="181"/>
                    <a:pt x="29" y="181"/>
                    <a:pt x="29" y="181"/>
                  </a:cubicBezTo>
                  <a:cubicBezTo>
                    <a:pt x="29" y="181"/>
                    <a:pt x="29" y="181"/>
                    <a:pt x="29" y="181"/>
                  </a:cubicBezTo>
                  <a:cubicBezTo>
                    <a:pt x="29" y="180"/>
                    <a:pt x="29" y="180"/>
                    <a:pt x="29" y="180"/>
                  </a:cubicBezTo>
                  <a:cubicBezTo>
                    <a:pt x="30" y="179"/>
                    <a:pt x="30" y="179"/>
                    <a:pt x="30" y="179"/>
                  </a:cubicBezTo>
                  <a:cubicBezTo>
                    <a:pt x="30" y="179"/>
                    <a:pt x="30" y="179"/>
                    <a:pt x="30" y="179"/>
                  </a:cubicBezTo>
                  <a:cubicBezTo>
                    <a:pt x="29" y="178"/>
                    <a:pt x="29" y="178"/>
                    <a:pt x="29" y="178"/>
                  </a:cubicBezTo>
                  <a:cubicBezTo>
                    <a:pt x="29" y="178"/>
                    <a:pt x="29" y="178"/>
                    <a:pt x="29" y="178"/>
                  </a:cubicBezTo>
                  <a:cubicBezTo>
                    <a:pt x="29" y="179"/>
                    <a:pt x="29" y="179"/>
                    <a:pt x="29" y="179"/>
                  </a:cubicBezTo>
                  <a:cubicBezTo>
                    <a:pt x="28" y="179"/>
                    <a:pt x="28" y="179"/>
                    <a:pt x="28" y="179"/>
                  </a:cubicBezTo>
                  <a:cubicBezTo>
                    <a:pt x="28" y="178"/>
                    <a:pt x="28" y="178"/>
                    <a:pt x="28" y="178"/>
                  </a:cubicBezTo>
                  <a:cubicBezTo>
                    <a:pt x="29" y="178"/>
                    <a:pt x="29" y="178"/>
                    <a:pt x="29" y="178"/>
                  </a:cubicBezTo>
                  <a:cubicBezTo>
                    <a:pt x="30" y="178"/>
                    <a:pt x="30" y="178"/>
                    <a:pt x="30" y="178"/>
                  </a:cubicBezTo>
                  <a:cubicBezTo>
                    <a:pt x="30" y="177"/>
                    <a:pt x="30" y="177"/>
                    <a:pt x="30" y="177"/>
                  </a:cubicBezTo>
                  <a:cubicBezTo>
                    <a:pt x="31" y="177"/>
                    <a:pt x="31" y="177"/>
                    <a:pt x="31" y="177"/>
                  </a:cubicBezTo>
                  <a:cubicBezTo>
                    <a:pt x="32" y="177"/>
                    <a:pt x="32" y="177"/>
                    <a:pt x="32" y="177"/>
                  </a:cubicBezTo>
                  <a:cubicBezTo>
                    <a:pt x="32" y="176"/>
                    <a:pt x="32" y="176"/>
                    <a:pt x="32" y="176"/>
                  </a:cubicBezTo>
                  <a:cubicBezTo>
                    <a:pt x="32" y="176"/>
                    <a:pt x="32" y="176"/>
                    <a:pt x="32" y="176"/>
                  </a:cubicBezTo>
                  <a:cubicBezTo>
                    <a:pt x="33" y="176"/>
                    <a:pt x="33" y="176"/>
                    <a:pt x="33" y="176"/>
                  </a:cubicBezTo>
                  <a:cubicBezTo>
                    <a:pt x="33" y="176"/>
                    <a:pt x="33" y="176"/>
                    <a:pt x="33" y="176"/>
                  </a:cubicBezTo>
                  <a:cubicBezTo>
                    <a:pt x="33" y="175"/>
                    <a:pt x="33" y="175"/>
                    <a:pt x="33" y="175"/>
                  </a:cubicBezTo>
                  <a:cubicBezTo>
                    <a:pt x="35" y="175"/>
                    <a:pt x="35" y="175"/>
                    <a:pt x="35" y="175"/>
                  </a:cubicBezTo>
                  <a:cubicBezTo>
                    <a:pt x="35" y="176"/>
                    <a:pt x="35" y="176"/>
                    <a:pt x="35" y="176"/>
                  </a:cubicBezTo>
                  <a:cubicBezTo>
                    <a:pt x="36" y="176"/>
                    <a:pt x="36" y="176"/>
                    <a:pt x="36" y="176"/>
                  </a:cubicBezTo>
                  <a:cubicBezTo>
                    <a:pt x="35" y="175"/>
                    <a:pt x="35" y="175"/>
                    <a:pt x="35" y="175"/>
                  </a:cubicBezTo>
                  <a:cubicBezTo>
                    <a:pt x="35" y="175"/>
                    <a:pt x="35" y="175"/>
                    <a:pt x="35" y="175"/>
                  </a:cubicBezTo>
                  <a:cubicBezTo>
                    <a:pt x="34" y="175"/>
                    <a:pt x="34" y="175"/>
                    <a:pt x="34" y="175"/>
                  </a:cubicBezTo>
                  <a:cubicBezTo>
                    <a:pt x="34" y="174"/>
                    <a:pt x="34" y="174"/>
                    <a:pt x="34" y="174"/>
                  </a:cubicBezTo>
                  <a:cubicBezTo>
                    <a:pt x="32" y="175"/>
                    <a:pt x="32" y="175"/>
                    <a:pt x="32" y="175"/>
                  </a:cubicBezTo>
                  <a:cubicBezTo>
                    <a:pt x="32" y="175"/>
                    <a:pt x="32" y="175"/>
                    <a:pt x="32" y="175"/>
                  </a:cubicBezTo>
                  <a:cubicBezTo>
                    <a:pt x="31" y="176"/>
                    <a:pt x="31" y="176"/>
                    <a:pt x="31" y="176"/>
                  </a:cubicBezTo>
                  <a:cubicBezTo>
                    <a:pt x="31" y="176"/>
                    <a:pt x="31" y="176"/>
                    <a:pt x="31" y="176"/>
                  </a:cubicBezTo>
                  <a:cubicBezTo>
                    <a:pt x="31" y="176"/>
                    <a:pt x="31" y="176"/>
                    <a:pt x="31" y="176"/>
                  </a:cubicBezTo>
                  <a:cubicBezTo>
                    <a:pt x="30" y="177"/>
                    <a:pt x="30" y="177"/>
                    <a:pt x="30" y="177"/>
                  </a:cubicBezTo>
                  <a:cubicBezTo>
                    <a:pt x="29" y="177"/>
                    <a:pt x="29" y="177"/>
                    <a:pt x="29" y="177"/>
                  </a:cubicBezTo>
                  <a:cubicBezTo>
                    <a:pt x="29" y="177"/>
                    <a:pt x="29" y="177"/>
                    <a:pt x="29" y="177"/>
                  </a:cubicBezTo>
                  <a:cubicBezTo>
                    <a:pt x="29" y="177"/>
                    <a:pt x="29" y="177"/>
                    <a:pt x="29" y="177"/>
                  </a:cubicBezTo>
                  <a:cubicBezTo>
                    <a:pt x="29" y="176"/>
                    <a:pt x="29" y="176"/>
                    <a:pt x="29" y="176"/>
                  </a:cubicBezTo>
                  <a:cubicBezTo>
                    <a:pt x="28" y="176"/>
                    <a:pt x="28" y="176"/>
                    <a:pt x="28" y="176"/>
                  </a:cubicBezTo>
                  <a:cubicBezTo>
                    <a:pt x="29" y="176"/>
                    <a:pt x="29" y="176"/>
                    <a:pt x="29" y="176"/>
                  </a:cubicBezTo>
                  <a:cubicBezTo>
                    <a:pt x="29" y="175"/>
                    <a:pt x="29" y="175"/>
                    <a:pt x="29" y="175"/>
                  </a:cubicBezTo>
                  <a:cubicBezTo>
                    <a:pt x="28" y="175"/>
                    <a:pt x="28" y="175"/>
                    <a:pt x="28" y="175"/>
                  </a:cubicBezTo>
                  <a:cubicBezTo>
                    <a:pt x="28" y="175"/>
                    <a:pt x="28" y="175"/>
                    <a:pt x="28" y="175"/>
                  </a:cubicBezTo>
                  <a:cubicBezTo>
                    <a:pt x="27" y="175"/>
                    <a:pt x="27" y="175"/>
                    <a:pt x="27" y="175"/>
                  </a:cubicBezTo>
                  <a:cubicBezTo>
                    <a:pt x="27" y="174"/>
                    <a:pt x="27" y="174"/>
                    <a:pt x="27" y="174"/>
                  </a:cubicBezTo>
                  <a:cubicBezTo>
                    <a:pt x="28" y="174"/>
                    <a:pt x="28" y="174"/>
                    <a:pt x="28" y="174"/>
                  </a:cubicBezTo>
                  <a:cubicBezTo>
                    <a:pt x="29" y="174"/>
                    <a:pt x="29" y="174"/>
                    <a:pt x="29" y="174"/>
                  </a:cubicBezTo>
                  <a:cubicBezTo>
                    <a:pt x="29" y="173"/>
                    <a:pt x="29" y="173"/>
                    <a:pt x="29" y="173"/>
                  </a:cubicBezTo>
                  <a:cubicBezTo>
                    <a:pt x="30" y="174"/>
                    <a:pt x="30" y="174"/>
                    <a:pt x="30" y="174"/>
                  </a:cubicBezTo>
                  <a:cubicBezTo>
                    <a:pt x="30" y="174"/>
                    <a:pt x="30" y="174"/>
                    <a:pt x="30" y="174"/>
                  </a:cubicBezTo>
                  <a:cubicBezTo>
                    <a:pt x="31" y="174"/>
                    <a:pt x="31" y="174"/>
                    <a:pt x="31" y="174"/>
                  </a:cubicBezTo>
                  <a:cubicBezTo>
                    <a:pt x="32" y="173"/>
                    <a:pt x="32" y="173"/>
                    <a:pt x="32" y="173"/>
                  </a:cubicBezTo>
                  <a:cubicBezTo>
                    <a:pt x="32" y="173"/>
                    <a:pt x="32" y="173"/>
                    <a:pt x="32" y="173"/>
                  </a:cubicBezTo>
                  <a:cubicBezTo>
                    <a:pt x="33" y="173"/>
                    <a:pt x="33" y="173"/>
                    <a:pt x="33" y="173"/>
                  </a:cubicBezTo>
                  <a:cubicBezTo>
                    <a:pt x="32" y="173"/>
                    <a:pt x="32" y="173"/>
                    <a:pt x="32" y="173"/>
                  </a:cubicBezTo>
                  <a:cubicBezTo>
                    <a:pt x="32" y="172"/>
                    <a:pt x="32" y="172"/>
                    <a:pt x="32" y="172"/>
                  </a:cubicBezTo>
                  <a:cubicBezTo>
                    <a:pt x="31" y="173"/>
                    <a:pt x="31" y="173"/>
                    <a:pt x="31" y="173"/>
                  </a:cubicBezTo>
                  <a:cubicBezTo>
                    <a:pt x="30" y="173"/>
                    <a:pt x="30" y="173"/>
                    <a:pt x="30" y="173"/>
                  </a:cubicBezTo>
                  <a:cubicBezTo>
                    <a:pt x="30" y="173"/>
                    <a:pt x="30" y="173"/>
                    <a:pt x="30" y="173"/>
                  </a:cubicBezTo>
                  <a:cubicBezTo>
                    <a:pt x="29" y="173"/>
                    <a:pt x="29" y="173"/>
                    <a:pt x="29" y="173"/>
                  </a:cubicBezTo>
                  <a:cubicBezTo>
                    <a:pt x="29" y="173"/>
                    <a:pt x="29" y="173"/>
                    <a:pt x="29" y="173"/>
                  </a:cubicBezTo>
                  <a:cubicBezTo>
                    <a:pt x="29" y="173"/>
                    <a:pt x="29" y="173"/>
                    <a:pt x="29" y="173"/>
                  </a:cubicBezTo>
                  <a:cubicBezTo>
                    <a:pt x="28" y="174"/>
                    <a:pt x="28" y="174"/>
                    <a:pt x="28" y="174"/>
                  </a:cubicBezTo>
                  <a:cubicBezTo>
                    <a:pt x="28" y="173"/>
                    <a:pt x="28" y="173"/>
                    <a:pt x="28" y="173"/>
                  </a:cubicBezTo>
                  <a:cubicBezTo>
                    <a:pt x="27" y="173"/>
                    <a:pt x="27" y="173"/>
                    <a:pt x="27" y="173"/>
                  </a:cubicBezTo>
                  <a:cubicBezTo>
                    <a:pt x="27" y="173"/>
                    <a:pt x="27" y="173"/>
                    <a:pt x="27" y="173"/>
                  </a:cubicBezTo>
                  <a:cubicBezTo>
                    <a:pt x="26" y="173"/>
                    <a:pt x="26" y="173"/>
                    <a:pt x="26" y="173"/>
                  </a:cubicBezTo>
                  <a:cubicBezTo>
                    <a:pt x="27" y="173"/>
                    <a:pt x="27" y="173"/>
                    <a:pt x="27" y="173"/>
                  </a:cubicBezTo>
                  <a:cubicBezTo>
                    <a:pt x="27" y="173"/>
                    <a:pt x="27" y="173"/>
                    <a:pt x="27" y="173"/>
                  </a:cubicBezTo>
                  <a:cubicBezTo>
                    <a:pt x="28" y="172"/>
                    <a:pt x="28" y="172"/>
                    <a:pt x="28" y="172"/>
                  </a:cubicBezTo>
                  <a:cubicBezTo>
                    <a:pt x="30" y="172"/>
                    <a:pt x="30" y="172"/>
                    <a:pt x="30" y="172"/>
                  </a:cubicBezTo>
                  <a:cubicBezTo>
                    <a:pt x="30" y="171"/>
                    <a:pt x="30" y="171"/>
                    <a:pt x="30" y="171"/>
                  </a:cubicBezTo>
                  <a:cubicBezTo>
                    <a:pt x="32" y="171"/>
                    <a:pt x="32" y="171"/>
                    <a:pt x="32" y="171"/>
                  </a:cubicBezTo>
                  <a:cubicBezTo>
                    <a:pt x="32" y="171"/>
                    <a:pt x="32" y="171"/>
                    <a:pt x="32" y="171"/>
                  </a:cubicBezTo>
                  <a:cubicBezTo>
                    <a:pt x="34" y="169"/>
                    <a:pt x="34" y="169"/>
                    <a:pt x="34" y="169"/>
                  </a:cubicBezTo>
                  <a:cubicBezTo>
                    <a:pt x="35" y="169"/>
                    <a:pt x="35" y="169"/>
                    <a:pt x="35" y="169"/>
                  </a:cubicBezTo>
                  <a:cubicBezTo>
                    <a:pt x="36" y="168"/>
                    <a:pt x="36" y="168"/>
                    <a:pt x="36" y="168"/>
                  </a:cubicBezTo>
                  <a:cubicBezTo>
                    <a:pt x="37" y="168"/>
                    <a:pt x="37" y="168"/>
                    <a:pt x="37" y="168"/>
                  </a:cubicBezTo>
                  <a:cubicBezTo>
                    <a:pt x="37" y="168"/>
                    <a:pt x="37" y="168"/>
                    <a:pt x="37" y="168"/>
                  </a:cubicBezTo>
                  <a:cubicBezTo>
                    <a:pt x="37" y="168"/>
                    <a:pt x="37" y="168"/>
                    <a:pt x="37" y="168"/>
                  </a:cubicBezTo>
                  <a:cubicBezTo>
                    <a:pt x="36" y="167"/>
                    <a:pt x="36" y="167"/>
                    <a:pt x="36" y="167"/>
                  </a:cubicBezTo>
                  <a:cubicBezTo>
                    <a:pt x="35" y="168"/>
                    <a:pt x="35" y="168"/>
                    <a:pt x="35" y="168"/>
                  </a:cubicBezTo>
                  <a:cubicBezTo>
                    <a:pt x="33" y="169"/>
                    <a:pt x="33" y="169"/>
                    <a:pt x="33" y="169"/>
                  </a:cubicBezTo>
                  <a:cubicBezTo>
                    <a:pt x="32" y="170"/>
                    <a:pt x="32" y="170"/>
                    <a:pt x="32" y="170"/>
                  </a:cubicBezTo>
                  <a:cubicBezTo>
                    <a:pt x="32" y="170"/>
                    <a:pt x="32" y="170"/>
                    <a:pt x="32" y="170"/>
                  </a:cubicBezTo>
                  <a:cubicBezTo>
                    <a:pt x="31" y="171"/>
                    <a:pt x="31" y="171"/>
                    <a:pt x="31" y="171"/>
                  </a:cubicBezTo>
                  <a:cubicBezTo>
                    <a:pt x="29" y="171"/>
                    <a:pt x="29" y="171"/>
                    <a:pt x="29" y="171"/>
                  </a:cubicBezTo>
                  <a:cubicBezTo>
                    <a:pt x="29" y="171"/>
                    <a:pt x="29" y="171"/>
                    <a:pt x="29" y="171"/>
                  </a:cubicBezTo>
                  <a:cubicBezTo>
                    <a:pt x="27" y="172"/>
                    <a:pt x="27" y="172"/>
                    <a:pt x="27" y="172"/>
                  </a:cubicBezTo>
                  <a:cubicBezTo>
                    <a:pt x="26" y="172"/>
                    <a:pt x="26" y="172"/>
                    <a:pt x="26" y="172"/>
                  </a:cubicBezTo>
                  <a:cubicBezTo>
                    <a:pt x="26" y="172"/>
                    <a:pt x="26" y="172"/>
                    <a:pt x="26" y="172"/>
                  </a:cubicBezTo>
                  <a:cubicBezTo>
                    <a:pt x="27" y="171"/>
                    <a:pt x="27" y="171"/>
                    <a:pt x="27" y="171"/>
                  </a:cubicBezTo>
                  <a:cubicBezTo>
                    <a:pt x="26" y="170"/>
                    <a:pt x="26" y="170"/>
                    <a:pt x="26" y="170"/>
                  </a:cubicBezTo>
                  <a:cubicBezTo>
                    <a:pt x="27" y="169"/>
                    <a:pt x="27" y="169"/>
                    <a:pt x="27" y="169"/>
                  </a:cubicBezTo>
                  <a:cubicBezTo>
                    <a:pt x="27" y="169"/>
                    <a:pt x="27" y="169"/>
                    <a:pt x="27" y="169"/>
                  </a:cubicBezTo>
                  <a:cubicBezTo>
                    <a:pt x="28" y="170"/>
                    <a:pt x="28" y="170"/>
                    <a:pt x="28" y="170"/>
                  </a:cubicBezTo>
                  <a:cubicBezTo>
                    <a:pt x="29" y="170"/>
                    <a:pt x="29" y="170"/>
                    <a:pt x="29" y="170"/>
                  </a:cubicBezTo>
                  <a:cubicBezTo>
                    <a:pt x="30" y="170"/>
                    <a:pt x="30" y="170"/>
                    <a:pt x="30" y="170"/>
                  </a:cubicBezTo>
                  <a:cubicBezTo>
                    <a:pt x="30" y="170"/>
                    <a:pt x="30" y="170"/>
                    <a:pt x="30" y="170"/>
                  </a:cubicBezTo>
                  <a:cubicBezTo>
                    <a:pt x="30" y="169"/>
                    <a:pt x="30" y="169"/>
                    <a:pt x="30" y="169"/>
                  </a:cubicBezTo>
                  <a:cubicBezTo>
                    <a:pt x="30" y="169"/>
                    <a:pt x="30" y="169"/>
                    <a:pt x="30" y="169"/>
                  </a:cubicBezTo>
                  <a:cubicBezTo>
                    <a:pt x="29" y="169"/>
                    <a:pt x="29" y="169"/>
                    <a:pt x="29" y="169"/>
                  </a:cubicBezTo>
                  <a:cubicBezTo>
                    <a:pt x="28" y="169"/>
                    <a:pt x="28" y="169"/>
                    <a:pt x="28" y="169"/>
                  </a:cubicBezTo>
                  <a:cubicBezTo>
                    <a:pt x="28" y="169"/>
                    <a:pt x="28" y="169"/>
                    <a:pt x="28" y="169"/>
                  </a:cubicBezTo>
                  <a:cubicBezTo>
                    <a:pt x="28" y="169"/>
                    <a:pt x="28" y="169"/>
                    <a:pt x="28" y="169"/>
                  </a:cubicBezTo>
                  <a:cubicBezTo>
                    <a:pt x="28" y="168"/>
                    <a:pt x="28" y="168"/>
                    <a:pt x="28" y="168"/>
                  </a:cubicBezTo>
                  <a:cubicBezTo>
                    <a:pt x="28" y="168"/>
                    <a:pt x="28" y="168"/>
                    <a:pt x="28" y="168"/>
                  </a:cubicBezTo>
                  <a:cubicBezTo>
                    <a:pt x="29" y="169"/>
                    <a:pt x="29" y="169"/>
                    <a:pt x="29" y="169"/>
                  </a:cubicBezTo>
                  <a:cubicBezTo>
                    <a:pt x="30" y="169"/>
                    <a:pt x="30" y="169"/>
                    <a:pt x="30" y="169"/>
                  </a:cubicBezTo>
                  <a:cubicBezTo>
                    <a:pt x="31" y="168"/>
                    <a:pt x="31" y="168"/>
                    <a:pt x="31" y="168"/>
                  </a:cubicBezTo>
                  <a:cubicBezTo>
                    <a:pt x="31" y="168"/>
                    <a:pt x="31" y="168"/>
                    <a:pt x="31" y="168"/>
                  </a:cubicBezTo>
                  <a:cubicBezTo>
                    <a:pt x="30" y="168"/>
                    <a:pt x="30" y="168"/>
                    <a:pt x="30" y="168"/>
                  </a:cubicBezTo>
                  <a:cubicBezTo>
                    <a:pt x="30" y="168"/>
                    <a:pt x="30" y="168"/>
                    <a:pt x="30" y="168"/>
                  </a:cubicBezTo>
                  <a:cubicBezTo>
                    <a:pt x="29" y="168"/>
                    <a:pt x="29" y="168"/>
                    <a:pt x="29" y="168"/>
                  </a:cubicBezTo>
                  <a:cubicBezTo>
                    <a:pt x="30" y="167"/>
                    <a:pt x="30" y="167"/>
                    <a:pt x="30" y="167"/>
                  </a:cubicBezTo>
                  <a:cubicBezTo>
                    <a:pt x="30" y="167"/>
                    <a:pt x="30" y="167"/>
                    <a:pt x="30" y="167"/>
                  </a:cubicBezTo>
                  <a:cubicBezTo>
                    <a:pt x="31" y="167"/>
                    <a:pt x="31" y="167"/>
                    <a:pt x="31" y="167"/>
                  </a:cubicBezTo>
                  <a:cubicBezTo>
                    <a:pt x="31" y="167"/>
                    <a:pt x="31" y="167"/>
                    <a:pt x="31" y="167"/>
                  </a:cubicBezTo>
                  <a:cubicBezTo>
                    <a:pt x="31" y="167"/>
                    <a:pt x="31" y="167"/>
                    <a:pt x="31" y="167"/>
                  </a:cubicBezTo>
                  <a:cubicBezTo>
                    <a:pt x="32" y="167"/>
                    <a:pt x="32" y="167"/>
                    <a:pt x="32" y="167"/>
                  </a:cubicBezTo>
                  <a:cubicBezTo>
                    <a:pt x="32" y="167"/>
                    <a:pt x="32" y="167"/>
                    <a:pt x="32" y="167"/>
                  </a:cubicBezTo>
                  <a:cubicBezTo>
                    <a:pt x="32" y="166"/>
                    <a:pt x="32" y="166"/>
                    <a:pt x="32" y="166"/>
                  </a:cubicBezTo>
                  <a:cubicBezTo>
                    <a:pt x="32" y="166"/>
                    <a:pt x="32" y="166"/>
                    <a:pt x="32" y="166"/>
                  </a:cubicBezTo>
                  <a:cubicBezTo>
                    <a:pt x="31" y="166"/>
                    <a:pt x="31" y="166"/>
                    <a:pt x="31" y="166"/>
                  </a:cubicBezTo>
                  <a:cubicBezTo>
                    <a:pt x="31" y="166"/>
                    <a:pt x="31" y="166"/>
                    <a:pt x="31" y="166"/>
                  </a:cubicBezTo>
                  <a:cubicBezTo>
                    <a:pt x="30" y="166"/>
                    <a:pt x="30" y="166"/>
                    <a:pt x="30" y="166"/>
                  </a:cubicBezTo>
                  <a:cubicBezTo>
                    <a:pt x="28" y="166"/>
                    <a:pt x="28" y="166"/>
                    <a:pt x="28" y="166"/>
                  </a:cubicBezTo>
                  <a:cubicBezTo>
                    <a:pt x="27" y="166"/>
                    <a:pt x="27" y="166"/>
                    <a:pt x="27" y="166"/>
                  </a:cubicBezTo>
                  <a:cubicBezTo>
                    <a:pt x="27" y="166"/>
                    <a:pt x="27" y="166"/>
                    <a:pt x="27" y="166"/>
                  </a:cubicBezTo>
                  <a:cubicBezTo>
                    <a:pt x="27" y="165"/>
                    <a:pt x="27" y="165"/>
                    <a:pt x="27" y="165"/>
                  </a:cubicBezTo>
                  <a:cubicBezTo>
                    <a:pt x="28" y="165"/>
                    <a:pt x="28" y="165"/>
                    <a:pt x="28" y="165"/>
                  </a:cubicBezTo>
                  <a:cubicBezTo>
                    <a:pt x="28" y="165"/>
                    <a:pt x="28" y="165"/>
                    <a:pt x="28" y="165"/>
                  </a:cubicBezTo>
                  <a:cubicBezTo>
                    <a:pt x="29" y="165"/>
                    <a:pt x="29" y="165"/>
                    <a:pt x="29" y="165"/>
                  </a:cubicBezTo>
                  <a:cubicBezTo>
                    <a:pt x="28" y="165"/>
                    <a:pt x="28" y="165"/>
                    <a:pt x="28" y="165"/>
                  </a:cubicBezTo>
                  <a:cubicBezTo>
                    <a:pt x="28" y="165"/>
                    <a:pt x="28" y="165"/>
                    <a:pt x="28" y="165"/>
                  </a:cubicBezTo>
                  <a:cubicBezTo>
                    <a:pt x="27" y="165"/>
                    <a:pt x="27" y="165"/>
                    <a:pt x="27" y="165"/>
                  </a:cubicBezTo>
                  <a:cubicBezTo>
                    <a:pt x="27" y="164"/>
                    <a:pt x="27" y="164"/>
                    <a:pt x="27" y="164"/>
                  </a:cubicBezTo>
                  <a:cubicBezTo>
                    <a:pt x="29" y="164"/>
                    <a:pt x="29" y="164"/>
                    <a:pt x="29" y="164"/>
                  </a:cubicBezTo>
                  <a:cubicBezTo>
                    <a:pt x="29" y="164"/>
                    <a:pt x="29" y="164"/>
                    <a:pt x="29" y="164"/>
                  </a:cubicBezTo>
                  <a:cubicBezTo>
                    <a:pt x="30" y="164"/>
                    <a:pt x="30" y="164"/>
                    <a:pt x="30" y="164"/>
                  </a:cubicBezTo>
                  <a:cubicBezTo>
                    <a:pt x="33" y="164"/>
                    <a:pt x="33" y="164"/>
                    <a:pt x="33" y="164"/>
                  </a:cubicBezTo>
                  <a:cubicBezTo>
                    <a:pt x="33" y="164"/>
                    <a:pt x="33" y="164"/>
                    <a:pt x="33" y="164"/>
                  </a:cubicBezTo>
                  <a:cubicBezTo>
                    <a:pt x="34" y="164"/>
                    <a:pt x="34" y="164"/>
                    <a:pt x="34" y="164"/>
                  </a:cubicBezTo>
                  <a:cubicBezTo>
                    <a:pt x="35" y="164"/>
                    <a:pt x="35" y="164"/>
                    <a:pt x="35" y="164"/>
                  </a:cubicBezTo>
                  <a:cubicBezTo>
                    <a:pt x="35" y="164"/>
                    <a:pt x="35" y="164"/>
                    <a:pt x="35" y="164"/>
                  </a:cubicBezTo>
                  <a:cubicBezTo>
                    <a:pt x="34" y="163"/>
                    <a:pt x="34" y="163"/>
                    <a:pt x="34" y="163"/>
                  </a:cubicBezTo>
                  <a:cubicBezTo>
                    <a:pt x="32" y="163"/>
                    <a:pt x="32" y="163"/>
                    <a:pt x="32" y="163"/>
                  </a:cubicBezTo>
                  <a:cubicBezTo>
                    <a:pt x="31" y="164"/>
                    <a:pt x="31" y="164"/>
                    <a:pt x="31" y="164"/>
                  </a:cubicBezTo>
                  <a:cubicBezTo>
                    <a:pt x="30" y="164"/>
                    <a:pt x="30" y="164"/>
                    <a:pt x="30" y="164"/>
                  </a:cubicBezTo>
                  <a:cubicBezTo>
                    <a:pt x="30" y="164"/>
                    <a:pt x="30" y="164"/>
                    <a:pt x="30" y="164"/>
                  </a:cubicBezTo>
                  <a:cubicBezTo>
                    <a:pt x="29" y="163"/>
                    <a:pt x="29" y="163"/>
                    <a:pt x="29" y="163"/>
                  </a:cubicBezTo>
                  <a:cubicBezTo>
                    <a:pt x="28" y="164"/>
                    <a:pt x="28" y="164"/>
                    <a:pt x="28" y="164"/>
                  </a:cubicBezTo>
                  <a:cubicBezTo>
                    <a:pt x="28" y="164"/>
                    <a:pt x="28" y="164"/>
                    <a:pt x="28" y="164"/>
                  </a:cubicBezTo>
                  <a:cubicBezTo>
                    <a:pt x="28" y="164"/>
                    <a:pt x="28" y="164"/>
                    <a:pt x="28" y="164"/>
                  </a:cubicBezTo>
                  <a:cubicBezTo>
                    <a:pt x="28" y="163"/>
                    <a:pt x="28" y="163"/>
                    <a:pt x="28" y="163"/>
                  </a:cubicBezTo>
                  <a:cubicBezTo>
                    <a:pt x="28" y="163"/>
                    <a:pt x="28" y="163"/>
                    <a:pt x="28" y="163"/>
                  </a:cubicBezTo>
                  <a:cubicBezTo>
                    <a:pt x="29" y="162"/>
                    <a:pt x="29" y="162"/>
                    <a:pt x="29" y="162"/>
                  </a:cubicBezTo>
                  <a:cubicBezTo>
                    <a:pt x="29" y="162"/>
                    <a:pt x="29" y="162"/>
                    <a:pt x="29" y="162"/>
                  </a:cubicBezTo>
                  <a:cubicBezTo>
                    <a:pt x="30" y="162"/>
                    <a:pt x="30" y="162"/>
                    <a:pt x="30" y="162"/>
                  </a:cubicBezTo>
                  <a:cubicBezTo>
                    <a:pt x="31" y="161"/>
                    <a:pt x="31" y="161"/>
                    <a:pt x="31" y="161"/>
                  </a:cubicBezTo>
                  <a:cubicBezTo>
                    <a:pt x="31" y="160"/>
                    <a:pt x="31" y="160"/>
                    <a:pt x="31" y="160"/>
                  </a:cubicBezTo>
                  <a:cubicBezTo>
                    <a:pt x="32" y="160"/>
                    <a:pt x="32" y="160"/>
                    <a:pt x="32" y="160"/>
                  </a:cubicBezTo>
                  <a:cubicBezTo>
                    <a:pt x="32" y="161"/>
                    <a:pt x="32" y="161"/>
                    <a:pt x="32" y="161"/>
                  </a:cubicBezTo>
                  <a:cubicBezTo>
                    <a:pt x="33" y="161"/>
                    <a:pt x="33" y="161"/>
                    <a:pt x="33" y="161"/>
                  </a:cubicBezTo>
                  <a:cubicBezTo>
                    <a:pt x="33" y="160"/>
                    <a:pt x="33" y="160"/>
                    <a:pt x="33" y="160"/>
                  </a:cubicBezTo>
                  <a:cubicBezTo>
                    <a:pt x="34" y="160"/>
                    <a:pt x="34" y="160"/>
                    <a:pt x="34" y="160"/>
                  </a:cubicBezTo>
                  <a:cubicBezTo>
                    <a:pt x="34" y="161"/>
                    <a:pt x="34" y="161"/>
                    <a:pt x="34" y="161"/>
                  </a:cubicBezTo>
                  <a:cubicBezTo>
                    <a:pt x="35" y="161"/>
                    <a:pt x="35" y="161"/>
                    <a:pt x="35" y="161"/>
                  </a:cubicBezTo>
                  <a:cubicBezTo>
                    <a:pt x="36" y="162"/>
                    <a:pt x="36" y="162"/>
                    <a:pt x="36" y="162"/>
                  </a:cubicBezTo>
                  <a:cubicBezTo>
                    <a:pt x="37" y="162"/>
                    <a:pt x="37" y="162"/>
                    <a:pt x="37" y="162"/>
                  </a:cubicBezTo>
                  <a:cubicBezTo>
                    <a:pt x="37" y="162"/>
                    <a:pt x="37" y="162"/>
                    <a:pt x="37" y="162"/>
                  </a:cubicBezTo>
                  <a:cubicBezTo>
                    <a:pt x="38" y="163"/>
                    <a:pt x="38" y="163"/>
                    <a:pt x="38" y="163"/>
                  </a:cubicBezTo>
                  <a:cubicBezTo>
                    <a:pt x="39" y="163"/>
                    <a:pt x="39" y="163"/>
                    <a:pt x="39" y="163"/>
                  </a:cubicBezTo>
                  <a:cubicBezTo>
                    <a:pt x="41" y="164"/>
                    <a:pt x="41" y="164"/>
                    <a:pt x="41" y="164"/>
                  </a:cubicBezTo>
                  <a:cubicBezTo>
                    <a:pt x="41" y="163"/>
                    <a:pt x="41" y="163"/>
                    <a:pt x="41" y="163"/>
                  </a:cubicBezTo>
                  <a:cubicBezTo>
                    <a:pt x="41" y="163"/>
                    <a:pt x="41" y="163"/>
                    <a:pt x="41" y="163"/>
                  </a:cubicBezTo>
                  <a:cubicBezTo>
                    <a:pt x="42" y="163"/>
                    <a:pt x="42" y="163"/>
                    <a:pt x="42" y="163"/>
                  </a:cubicBezTo>
                  <a:cubicBezTo>
                    <a:pt x="41" y="163"/>
                    <a:pt x="41" y="163"/>
                    <a:pt x="41" y="163"/>
                  </a:cubicBezTo>
                  <a:cubicBezTo>
                    <a:pt x="41" y="163"/>
                    <a:pt x="41" y="163"/>
                    <a:pt x="41" y="163"/>
                  </a:cubicBezTo>
                  <a:cubicBezTo>
                    <a:pt x="40" y="163"/>
                    <a:pt x="40" y="163"/>
                    <a:pt x="40" y="163"/>
                  </a:cubicBezTo>
                  <a:cubicBezTo>
                    <a:pt x="40" y="163"/>
                    <a:pt x="40" y="163"/>
                    <a:pt x="40" y="163"/>
                  </a:cubicBezTo>
                  <a:cubicBezTo>
                    <a:pt x="39" y="162"/>
                    <a:pt x="39" y="162"/>
                    <a:pt x="39" y="162"/>
                  </a:cubicBezTo>
                  <a:cubicBezTo>
                    <a:pt x="38" y="161"/>
                    <a:pt x="38" y="161"/>
                    <a:pt x="38" y="161"/>
                  </a:cubicBezTo>
                  <a:cubicBezTo>
                    <a:pt x="38" y="161"/>
                    <a:pt x="38" y="161"/>
                    <a:pt x="38" y="161"/>
                  </a:cubicBezTo>
                  <a:cubicBezTo>
                    <a:pt x="39" y="161"/>
                    <a:pt x="39" y="161"/>
                    <a:pt x="39" y="161"/>
                  </a:cubicBezTo>
                  <a:cubicBezTo>
                    <a:pt x="40" y="161"/>
                    <a:pt x="40" y="161"/>
                    <a:pt x="40" y="161"/>
                  </a:cubicBezTo>
                  <a:cubicBezTo>
                    <a:pt x="41" y="161"/>
                    <a:pt x="41" y="161"/>
                    <a:pt x="41" y="161"/>
                  </a:cubicBezTo>
                  <a:cubicBezTo>
                    <a:pt x="41" y="160"/>
                    <a:pt x="41" y="160"/>
                    <a:pt x="41" y="160"/>
                  </a:cubicBezTo>
                  <a:cubicBezTo>
                    <a:pt x="41" y="160"/>
                    <a:pt x="41" y="160"/>
                    <a:pt x="41" y="160"/>
                  </a:cubicBezTo>
                  <a:cubicBezTo>
                    <a:pt x="40" y="160"/>
                    <a:pt x="40" y="160"/>
                    <a:pt x="40" y="160"/>
                  </a:cubicBezTo>
                  <a:cubicBezTo>
                    <a:pt x="40" y="160"/>
                    <a:pt x="40" y="160"/>
                    <a:pt x="40" y="160"/>
                  </a:cubicBezTo>
                  <a:cubicBezTo>
                    <a:pt x="40" y="160"/>
                    <a:pt x="40" y="160"/>
                    <a:pt x="40" y="160"/>
                  </a:cubicBezTo>
                  <a:cubicBezTo>
                    <a:pt x="40" y="160"/>
                    <a:pt x="40" y="160"/>
                    <a:pt x="40" y="160"/>
                  </a:cubicBezTo>
                  <a:cubicBezTo>
                    <a:pt x="40" y="161"/>
                    <a:pt x="40" y="161"/>
                    <a:pt x="40" y="161"/>
                  </a:cubicBezTo>
                  <a:cubicBezTo>
                    <a:pt x="39" y="161"/>
                    <a:pt x="39" y="161"/>
                    <a:pt x="39" y="161"/>
                  </a:cubicBezTo>
                  <a:cubicBezTo>
                    <a:pt x="38" y="160"/>
                    <a:pt x="38" y="160"/>
                    <a:pt x="38" y="160"/>
                  </a:cubicBezTo>
                  <a:cubicBezTo>
                    <a:pt x="38" y="160"/>
                    <a:pt x="38" y="160"/>
                    <a:pt x="38" y="160"/>
                  </a:cubicBezTo>
                  <a:cubicBezTo>
                    <a:pt x="38" y="160"/>
                    <a:pt x="38" y="160"/>
                    <a:pt x="38" y="160"/>
                  </a:cubicBezTo>
                  <a:cubicBezTo>
                    <a:pt x="39" y="160"/>
                    <a:pt x="39" y="160"/>
                    <a:pt x="39" y="160"/>
                  </a:cubicBezTo>
                  <a:cubicBezTo>
                    <a:pt x="39" y="159"/>
                    <a:pt x="39" y="159"/>
                    <a:pt x="39" y="159"/>
                  </a:cubicBezTo>
                  <a:cubicBezTo>
                    <a:pt x="39" y="159"/>
                    <a:pt x="39" y="159"/>
                    <a:pt x="39" y="159"/>
                  </a:cubicBezTo>
                  <a:cubicBezTo>
                    <a:pt x="38" y="159"/>
                    <a:pt x="38" y="159"/>
                    <a:pt x="38" y="159"/>
                  </a:cubicBezTo>
                  <a:cubicBezTo>
                    <a:pt x="38" y="159"/>
                    <a:pt x="38" y="159"/>
                    <a:pt x="38" y="159"/>
                  </a:cubicBezTo>
                  <a:cubicBezTo>
                    <a:pt x="37" y="159"/>
                    <a:pt x="37" y="159"/>
                    <a:pt x="37" y="159"/>
                  </a:cubicBezTo>
                  <a:cubicBezTo>
                    <a:pt x="37" y="159"/>
                    <a:pt x="37" y="159"/>
                    <a:pt x="37" y="159"/>
                  </a:cubicBezTo>
                  <a:cubicBezTo>
                    <a:pt x="37" y="159"/>
                    <a:pt x="37" y="159"/>
                    <a:pt x="37" y="159"/>
                  </a:cubicBezTo>
                  <a:cubicBezTo>
                    <a:pt x="37" y="160"/>
                    <a:pt x="37" y="160"/>
                    <a:pt x="37" y="160"/>
                  </a:cubicBezTo>
                  <a:cubicBezTo>
                    <a:pt x="37" y="160"/>
                    <a:pt x="37" y="160"/>
                    <a:pt x="37" y="160"/>
                  </a:cubicBezTo>
                  <a:cubicBezTo>
                    <a:pt x="37" y="161"/>
                    <a:pt x="37" y="161"/>
                    <a:pt x="37" y="161"/>
                  </a:cubicBezTo>
                  <a:cubicBezTo>
                    <a:pt x="36" y="161"/>
                    <a:pt x="36" y="161"/>
                    <a:pt x="36" y="161"/>
                  </a:cubicBezTo>
                  <a:cubicBezTo>
                    <a:pt x="36" y="161"/>
                    <a:pt x="36" y="161"/>
                    <a:pt x="36" y="161"/>
                  </a:cubicBezTo>
                  <a:cubicBezTo>
                    <a:pt x="35" y="160"/>
                    <a:pt x="35" y="160"/>
                    <a:pt x="35" y="160"/>
                  </a:cubicBezTo>
                  <a:cubicBezTo>
                    <a:pt x="34" y="160"/>
                    <a:pt x="34" y="160"/>
                    <a:pt x="34" y="160"/>
                  </a:cubicBezTo>
                  <a:cubicBezTo>
                    <a:pt x="34" y="160"/>
                    <a:pt x="34" y="160"/>
                    <a:pt x="34" y="160"/>
                  </a:cubicBezTo>
                  <a:cubicBezTo>
                    <a:pt x="34" y="159"/>
                    <a:pt x="34" y="159"/>
                    <a:pt x="34" y="159"/>
                  </a:cubicBezTo>
                  <a:cubicBezTo>
                    <a:pt x="33" y="159"/>
                    <a:pt x="33" y="159"/>
                    <a:pt x="33" y="159"/>
                  </a:cubicBezTo>
                  <a:cubicBezTo>
                    <a:pt x="33" y="160"/>
                    <a:pt x="33" y="160"/>
                    <a:pt x="33" y="160"/>
                  </a:cubicBezTo>
                  <a:cubicBezTo>
                    <a:pt x="32" y="160"/>
                    <a:pt x="32" y="160"/>
                    <a:pt x="32" y="160"/>
                  </a:cubicBezTo>
                  <a:cubicBezTo>
                    <a:pt x="31" y="160"/>
                    <a:pt x="31" y="160"/>
                    <a:pt x="31" y="160"/>
                  </a:cubicBezTo>
                  <a:cubicBezTo>
                    <a:pt x="31" y="160"/>
                    <a:pt x="31" y="160"/>
                    <a:pt x="31" y="160"/>
                  </a:cubicBezTo>
                  <a:cubicBezTo>
                    <a:pt x="30" y="161"/>
                    <a:pt x="30" y="161"/>
                    <a:pt x="30" y="161"/>
                  </a:cubicBezTo>
                  <a:cubicBezTo>
                    <a:pt x="29" y="161"/>
                    <a:pt x="29" y="161"/>
                    <a:pt x="29" y="161"/>
                  </a:cubicBezTo>
                  <a:cubicBezTo>
                    <a:pt x="29" y="161"/>
                    <a:pt x="29" y="161"/>
                    <a:pt x="29" y="161"/>
                  </a:cubicBezTo>
                  <a:cubicBezTo>
                    <a:pt x="29" y="161"/>
                    <a:pt x="29" y="161"/>
                    <a:pt x="29" y="161"/>
                  </a:cubicBezTo>
                  <a:cubicBezTo>
                    <a:pt x="30" y="160"/>
                    <a:pt x="30" y="160"/>
                    <a:pt x="30" y="160"/>
                  </a:cubicBezTo>
                  <a:cubicBezTo>
                    <a:pt x="30" y="160"/>
                    <a:pt x="30" y="160"/>
                    <a:pt x="30" y="160"/>
                  </a:cubicBezTo>
                  <a:cubicBezTo>
                    <a:pt x="31" y="159"/>
                    <a:pt x="31" y="159"/>
                    <a:pt x="31" y="159"/>
                  </a:cubicBezTo>
                  <a:cubicBezTo>
                    <a:pt x="31" y="159"/>
                    <a:pt x="31" y="159"/>
                    <a:pt x="31" y="159"/>
                  </a:cubicBezTo>
                  <a:cubicBezTo>
                    <a:pt x="31" y="159"/>
                    <a:pt x="31" y="159"/>
                    <a:pt x="31" y="159"/>
                  </a:cubicBezTo>
                  <a:cubicBezTo>
                    <a:pt x="31" y="159"/>
                    <a:pt x="31" y="159"/>
                    <a:pt x="31" y="159"/>
                  </a:cubicBezTo>
                  <a:cubicBezTo>
                    <a:pt x="31" y="158"/>
                    <a:pt x="31" y="158"/>
                    <a:pt x="31" y="158"/>
                  </a:cubicBezTo>
                  <a:cubicBezTo>
                    <a:pt x="32" y="158"/>
                    <a:pt x="32" y="158"/>
                    <a:pt x="32" y="158"/>
                  </a:cubicBezTo>
                  <a:cubicBezTo>
                    <a:pt x="32" y="158"/>
                    <a:pt x="32" y="158"/>
                    <a:pt x="32" y="158"/>
                  </a:cubicBezTo>
                  <a:cubicBezTo>
                    <a:pt x="33" y="158"/>
                    <a:pt x="33" y="158"/>
                    <a:pt x="33" y="158"/>
                  </a:cubicBezTo>
                  <a:cubicBezTo>
                    <a:pt x="33" y="159"/>
                    <a:pt x="33" y="159"/>
                    <a:pt x="33" y="159"/>
                  </a:cubicBezTo>
                  <a:cubicBezTo>
                    <a:pt x="35" y="159"/>
                    <a:pt x="35" y="159"/>
                    <a:pt x="35" y="159"/>
                  </a:cubicBezTo>
                  <a:cubicBezTo>
                    <a:pt x="35" y="158"/>
                    <a:pt x="35" y="158"/>
                    <a:pt x="35" y="158"/>
                  </a:cubicBezTo>
                  <a:cubicBezTo>
                    <a:pt x="34" y="158"/>
                    <a:pt x="34" y="158"/>
                    <a:pt x="34" y="158"/>
                  </a:cubicBezTo>
                  <a:cubicBezTo>
                    <a:pt x="34" y="158"/>
                    <a:pt x="34" y="158"/>
                    <a:pt x="34" y="158"/>
                  </a:cubicBezTo>
                  <a:cubicBezTo>
                    <a:pt x="33" y="158"/>
                    <a:pt x="33" y="158"/>
                    <a:pt x="33" y="158"/>
                  </a:cubicBezTo>
                  <a:cubicBezTo>
                    <a:pt x="32" y="157"/>
                    <a:pt x="32" y="157"/>
                    <a:pt x="32" y="157"/>
                  </a:cubicBezTo>
                  <a:cubicBezTo>
                    <a:pt x="32" y="156"/>
                    <a:pt x="32" y="156"/>
                    <a:pt x="32" y="156"/>
                  </a:cubicBezTo>
                  <a:cubicBezTo>
                    <a:pt x="31" y="156"/>
                    <a:pt x="31" y="156"/>
                    <a:pt x="31" y="156"/>
                  </a:cubicBezTo>
                  <a:cubicBezTo>
                    <a:pt x="31" y="156"/>
                    <a:pt x="31" y="156"/>
                    <a:pt x="31" y="156"/>
                  </a:cubicBezTo>
                  <a:cubicBezTo>
                    <a:pt x="32" y="156"/>
                    <a:pt x="32" y="156"/>
                    <a:pt x="32" y="156"/>
                  </a:cubicBezTo>
                  <a:cubicBezTo>
                    <a:pt x="33" y="156"/>
                    <a:pt x="33" y="156"/>
                    <a:pt x="33" y="156"/>
                  </a:cubicBezTo>
                  <a:cubicBezTo>
                    <a:pt x="33" y="157"/>
                    <a:pt x="33" y="157"/>
                    <a:pt x="33" y="157"/>
                  </a:cubicBezTo>
                  <a:cubicBezTo>
                    <a:pt x="34" y="158"/>
                    <a:pt x="34" y="158"/>
                    <a:pt x="34" y="158"/>
                  </a:cubicBezTo>
                  <a:cubicBezTo>
                    <a:pt x="34" y="157"/>
                    <a:pt x="34" y="157"/>
                    <a:pt x="34" y="157"/>
                  </a:cubicBezTo>
                  <a:cubicBezTo>
                    <a:pt x="34" y="157"/>
                    <a:pt x="34" y="157"/>
                    <a:pt x="34" y="157"/>
                  </a:cubicBezTo>
                  <a:cubicBezTo>
                    <a:pt x="34" y="156"/>
                    <a:pt x="34" y="156"/>
                    <a:pt x="34" y="156"/>
                  </a:cubicBezTo>
                  <a:cubicBezTo>
                    <a:pt x="34" y="156"/>
                    <a:pt x="34" y="156"/>
                    <a:pt x="34" y="156"/>
                  </a:cubicBezTo>
                  <a:cubicBezTo>
                    <a:pt x="35" y="157"/>
                    <a:pt x="35" y="157"/>
                    <a:pt x="35" y="157"/>
                  </a:cubicBezTo>
                  <a:cubicBezTo>
                    <a:pt x="35" y="157"/>
                    <a:pt x="35" y="157"/>
                    <a:pt x="35" y="157"/>
                  </a:cubicBezTo>
                  <a:cubicBezTo>
                    <a:pt x="36" y="158"/>
                    <a:pt x="36" y="158"/>
                    <a:pt x="36" y="158"/>
                  </a:cubicBezTo>
                  <a:cubicBezTo>
                    <a:pt x="37" y="158"/>
                    <a:pt x="37" y="158"/>
                    <a:pt x="37" y="158"/>
                  </a:cubicBezTo>
                  <a:cubicBezTo>
                    <a:pt x="37" y="158"/>
                    <a:pt x="37" y="158"/>
                    <a:pt x="37" y="158"/>
                  </a:cubicBezTo>
                  <a:cubicBezTo>
                    <a:pt x="38" y="158"/>
                    <a:pt x="38" y="158"/>
                    <a:pt x="38" y="158"/>
                  </a:cubicBezTo>
                  <a:cubicBezTo>
                    <a:pt x="38" y="158"/>
                    <a:pt x="38" y="158"/>
                    <a:pt x="38" y="158"/>
                  </a:cubicBezTo>
                  <a:cubicBezTo>
                    <a:pt x="39" y="159"/>
                    <a:pt x="39" y="159"/>
                    <a:pt x="39" y="159"/>
                  </a:cubicBezTo>
                  <a:cubicBezTo>
                    <a:pt x="40" y="159"/>
                    <a:pt x="40" y="159"/>
                    <a:pt x="40" y="159"/>
                  </a:cubicBezTo>
                  <a:cubicBezTo>
                    <a:pt x="40" y="159"/>
                    <a:pt x="40" y="159"/>
                    <a:pt x="40" y="159"/>
                  </a:cubicBezTo>
                  <a:cubicBezTo>
                    <a:pt x="41" y="159"/>
                    <a:pt x="41" y="159"/>
                    <a:pt x="41" y="159"/>
                  </a:cubicBezTo>
                  <a:cubicBezTo>
                    <a:pt x="41" y="159"/>
                    <a:pt x="41" y="159"/>
                    <a:pt x="41" y="159"/>
                  </a:cubicBezTo>
                  <a:cubicBezTo>
                    <a:pt x="40" y="158"/>
                    <a:pt x="40" y="158"/>
                    <a:pt x="40" y="158"/>
                  </a:cubicBezTo>
                  <a:cubicBezTo>
                    <a:pt x="38" y="157"/>
                    <a:pt x="38" y="157"/>
                    <a:pt x="38" y="157"/>
                  </a:cubicBezTo>
                  <a:cubicBezTo>
                    <a:pt x="38" y="157"/>
                    <a:pt x="38" y="157"/>
                    <a:pt x="38" y="157"/>
                  </a:cubicBezTo>
                  <a:cubicBezTo>
                    <a:pt x="38" y="156"/>
                    <a:pt x="38" y="156"/>
                    <a:pt x="38" y="156"/>
                  </a:cubicBezTo>
                  <a:cubicBezTo>
                    <a:pt x="39" y="156"/>
                    <a:pt x="39" y="156"/>
                    <a:pt x="39" y="156"/>
                  </a:cubicBezTo>
                  <a:cubicBezTo>
                    <a:pt x="39" y="156"/>
                    <a:pt x="39" y="156"/>
                    <a:pt x="39" y="156"/>
                  </a:cubicBezTo>
                  <a:cubicBezTo>
                    <a:pt x="40" y="155"/>
                    <a:pt x="40" y="155"/>
                    <a:pt x="40" y="155"/>
                  </a:cubicBezTo>
                  <a:cubicBezTo>
                    <a:pt x="40" y="155"/>
                    <a:pt x="40" y="155"/>
                    <a:pt x="40" y="155"/>
                  </a:cubicBezTo>
                  <a:cubicBezTo>
                    <a:pt x="40" y="155"/>
                    <a:pt x="40" y="155"/>
                    <a:pt x="40" y="155"/>
                  </a:cubicBezTo>
                  <a:cubicBezTo>
                    <a:pt x="39" y="155"/>
                    <a:pt x="39" y="155"/>
                    <a:pt x="39" y="155"/>
                  </a:cubicBezTo>
                  <a:cubicBezTo>
                    <a:pt x="39" y="155"/>
                    <a:pt x="39" y="155"/>
                    <a:pt x="39" y="155"/>
                  </a:cubicBezTo>
                  <a:cubicBezTo>
                    <a:pt x="38" y="155"/>
                    <a:pt x="38" y="155"/>
                    <a:pt x="38" y="155"/>
                  </a:cubicBezTo>
                  <a:cubicBezTo>
                    <a:pt x="37" y="155"/>
                    <a:pt x="37" y="155"/>
                    <a:pt x="37" y="155"/>
                  </a:cubicBezTo>
                  <a:cubicBezTo>
                    <a:pt x="38" y="155"/>
                    <a:pt x="38" y="155"/>
                    <a:pt x="38" y="155"/>
                  </a:cubicBezTo>
                  <a:cubicBezTo>
                    <a:pt x="38" y="156"/>
                    <a:pt x="38" y="156"/>
                    <a:pt x="38" y="156"/>
                  </a:cubicBezTo>
                  <a:cubicBezTo>
                    <a:pt x="38" y="156"/>
                    <a:pt x="38" y="156"/>
                    <a:pt x="38" y="156"/>
                  </a:cubicBezTo>
                  <a:cubicBezTo>
                    <a:pt x="37" y="156"/>
                    <a:pt x="37" y="156"/>
                    <a:pt x="37" y="156"/>
                  </a:cubicBezTo>
                  <a:cubicBezTo>
                    <a:pt x="37" y="156"/>
                    <a:pt x="37" y="156"/>
                    <a:pt x="37" y="156"/>
                  </a:cubicBezTo>
                  <a:cubicBezTo>
                    <a:pt x="36" y="156"/>
                    <a:pt x="36" y="156"/>
                    <a:pt x="36" y="156"/>
                  </a:cubicBezTo>
                  <a:cubicBezTo>
                    <a:pt x="35" y="156"/>
                    <a:pt x="35" y="156"/>
                    <a:pt x="35" y="156"/>
                  </a:cubicBezTo>
                  <a:cubicBezTo>
                    <a:pt x="35" y="156"/>
                    <a:pt x="35" y="156"/>
                    <a:pt x="35" y="156"/>
                  </a:cubicBezTo>
                  <a:cubicBezTo>
                    <a:pt x="34" y="156"/>
                    <a:pt x="34" y="156"/>
                    <a:pt x="34" y="156"/>
                  </a:cubicBezTo>
                  <a:cubicBezTo>
                    <a:pt x="34" y="155"/>
                    <a:pt x="34" y="155"/>
                    <a:pt x="34" y="155"/>
                  </a:cubicBezTo>
                  <a:cubicBezTo>
                    <a:pt x="34" y="155"/>
                    <a:pt x="34" y="155"/>
                    <a:pt x="34" y="155"/>
                  </a:cubicBezTo>
                  <a:cubicBezTo>
                    <a:pt x="35" y="155"/>
                    <a:pt x="35" y="155"/>
                    <a:pt x="35" y="155"/>
                  </a:cubicBezTo>
                  <a:cubicBezTo>
                    <a:pt x="34" y="155"/>
                    <a:pt x="34" y="155"/>
                    <a:pt x="34" y="155"/>
                  </a:cubicBezTo>
                  <a:cubicBezTo>
                    <a:pt x="33" y="155"/>
                    <a:pt x="33" y="155"/>
                    <a:pt x="33" y="155"/>
                  </a:cubicBezTo>
                  <a:cubicBezTo>
                    <a:pt x="33" y="155"/>
                    <a:pt x="33" y="155"/>
                    <a:pt x="33" y="155"/>
                  </a:cubicBezTo>
                  <a:cubicBezTo>
                    <a:pt x="34" y="154"/>
                    <a:pt x="34" y="154"/>
                    <a:pt x="34" y="154"/>
                  </a:cubicBezTo>
                  <a:cubicBezTo>
                    <a:pt x="35" y="154"/>
                    <a:pt x="35" y="154"/>
                    <a:pt x="35" y="154"/>
                  </a:cubicBezTo>
                  <a:cubicBezTo>
                    <a:pt x="36" y="154"/>
                    <a:pt x="36" y="154"/>
                    <a:pt x="36" y="154"/>
                  </a:cubicBezTo>
                  <a:cubicBezTo>
                    <a:pt x="37" y="154"/>
                    <a:pt x="37" y="154"/>
                    <a:pt x="37" y="154"/>
                  </a:cubicBezTo>
                  <a:cubicBezTo>
                    <a:pt x="37" y="154"/>
                    <a:pt x="37" y="154"/>
                    <a:pt x="37" y="154"/>
                  </a:cubicBezTo>
                  <a:cubicBezTo>
                    <a:pt x="38" y="154"/>
                    <a:pt x="38" y="154"/>
                    <a:pt x="38" y="154"/>
                  </a:cubicBezTo>
                  <a:cubicBezTo>
                    <a:pt x="39" y="154"/>
                    <a:pt x="39" y="154"/>
                    <a:pt x="39" y="154"/>
                  </a:cubicBezTo>
                  <a:cubicBezTo>
                    <a:pt x="40" y="154"/>
                    <a:pt x="40" y="154"/>
                    <a:pt x="40" y="154"/>
                  </a:cubicBezTo>
                  <a:cubicBezTo>
                    <a:pt x="40" y="154"/>
                    <a:pt x="40" y="154"/>
                    <a:pt x="40" y="154"/>
                  </a:cubicBezTo>
                  <a:cubicBezTo>
                    <a:pt x="40" y="153"/>
                    <a:pt x="40" y="153"/>
                    <a:pt x="40" y="153"/>
                  </a:cubicBezTo>
                  <a:cubicBezTo>
                    <a:pt x="40" y="153"/>
                    <a:pt x="40" y="153"/>
                    <a:pt x="40" y="153"/>
                  </a:cubicBezTo>
                  <a:cubicBezTo>
                    <a:pt x="41" y="153"/>
                    <a:pt x="41" y="153"/>
                    <a:pt x="41" y="153"/>
                  </a:cubicBezTo>
                  <a:cubicBezTo>
                    <a:pt x="41" y="152"/>
                    <a:pt x="41" y="152"/>
                    <a:pt x="41" y="152"/>
                  </a:cubicBezTo>
                  <a:cubicBezTo>
                    <a:pt x="41" y="152"/>
                    <a:pt x="41" y="152"/>
                    <a:pt x="41" y="152"/>
                  </a:cubicBezTo>
                  <a:cubicBezTo>
                    <a:pt x="40" y="153"/>
                    <a:pt x="40" y="153"/>
                    <a:pt x="40" y="153"/>
                  </a:cubicBezTo>
                  <a:cubicBezTo>
                    <a:pt x="40" y="153"/>
                    <a:pt x="40" y="153"/>
                    <a:pt x="40" y="153"/>
                  </a:cubicBezTo>
                  <a:cubicBezTo>
                    <a:pt x="40" y="152"/>
                    <a:pt x="40" y="152"/>
                    <a:pt x="40" y="152"/>
                  </a:cubicBezTo>
                  <a:cubicBezTo>
                    <a:pt x="40" y="152"/>
                    <a:pt x="40" y="152"/>
                    <a:pt x="40" y="152"/>
                  </a:cubicBezTo>
                  <a:cubicBezTo>
                    <a:pt x="41" y="150"/>
                    <a:pt x="41" y="150"/>
                    <a:pt x="41" y="150"/>
                  </a:cubicBezTo>
                  <a:cubicBezTo>
                    <a:pt x="41" y="149"/>
                    <a:pt x="41" y="149"/>
                    <a:pt x="41" y="149"/>
                  </a:cubicBezTo>
                  <a:cubicBezTo>
                    <a:pt x="41" y="149"/>
                    <a:pt x="41" y="149"/>
                    <a:pt x="41" y="149"/>
                  </a:cubicBezTo>
                  <a:cubicBezTo>
                    <a:pt x="41" y="149"/>
                    <a:pt x="41" y="149"/>
                    <a:pt x="41" y="149"/>
                  </a:cubicBezTo>
                  <a:cubicBezTo>
                    <a:pt x="42" y="150"/>
                    <a:pt x="42" y="150"/>
                    <a:pt x="42" y="150"/>
                  </a:cubicBezTo>
                  <a:cubicBezTo>
                    <a:pt x="42" y="150"/>
                    <a:pt x="42" y="150"/>
                    <a:pt x="42" y="150"/>
                  </a:cubicBezTo>
                  <a:cubicBezTo>
                    <a:pt x="42" y="151"/>
                    <a:pt x="42" y="151"/>
                    <a:pt x="42" y="151"/>
                  </a:cubicBezTo>
                  <a:cubicBezTo>
                    <a:pt x="42" y="151"/>
                    <a:pt x="42" y="151"/>
                    <a:pt x="42" y="151"/>
                  </a:cubicBezTo>
                  <a:cubicBezTo>
                    <a:pt x="43" y="151"/>
                    <a:pt x="43" y="151"/>
                    <a:pt x="43" y="151"/>
                  </a:cubicBezTo>
                  <a:cubicBezTo>
                    <a:pt x="43" y="151"/>
                    <a:pt x="43" y="151"/>
                    <a:pt x="43" y="151"/>
                  </a:cubicBezTo>
                  <a:cubicBezTo>
                    <a:pt x="44" y="151"/>
                    <a:pt x="44" y="151"/>
                    <a:pt x="44" y="151"/>
                  </a:cubicBezTo>
                  <a:cubicBezTo>
                    <a:pt x="44" y="151"/>
                    <a:pt x="44" y="151"/>
                    <a:pt x="44" y="151"/>
                  </a:cubicBezTo>
                  <a:cubicBezTo>
                    <a:pt x="44" y="151"/>
                    <a:pt x="44" y="151"/>
                    <a:pt x="44" y="151"/>
                  </a:cubicBezTo>
                  <a:cubicBezTo>
                    <a:pt x="45" y="151"/>
                    <a:pt x="45" y="151"/>
                    <a:pt x="45" y="151"/>
                  </a:cubicBezTo>
                  <a:cubicBezTo>
                    <a:pt x="45" y="151"/>
                    <a:pt x="45" y="151"/>
                    <a:pt x="45" y="151"/>
                  </a:cubicBezTo>
                  <a:cubicBezTo>
                    <a:pt x="44" y="150"/>
                    <a:pt x="44" y="150"/>
                    <a:pt x="44" y="150"/>
                  </a:cubicBezTo>
                  <a:cubicBezTo>
                    <a:pt x="43" y="150"/>
                    <a:pt x="43" y="150"/>
                    <a:pt x="43" y="150"/>
                  </a:cubicBezTo>
                  <a:cubicBezTo>
                    <a:pt x="43" y="150"/>
                    <a:pt x="43" y="150"/>
                    <a:pt x="43" y="150"/>
                  </a:cubicBezTo>
                  <a:cubicBezTo>
                    <a:pt x="44" y="150"/>
                    <a:pt x="44" y="150"/>
                    <a:pt x="44" y="150"/>
                  </a:cubicBezTo>
                  <a:cubicBezTo>
                    <a:pt x="44" y="150"/>
                    <a:pt x="44" y="150"/>
                    <a:pt x="44" y="150"/>
                  </a:cubicBezTo>
                  <a:cubicBezTo>
                    <a:pt x="44" y="150"/>
                    <a:pt x="44" y="150"/>
                    <a:pt x="44" y="150"/>
                  </a:cubicBezTo>
                  <a:cubicBezTo>
                    <a:pt x="44" y="149"/>
                    <a:pt x="44" y="149"/>
                    <a:pt x="44" y="149"/>
                  </a:cubicBezTo>
                  <a:cubicBezTo>
                    <a:pt x="44" y="149"/>
                    <a:pt x="44" y="149"/>
                    <a:pt x="44" y="149"/>
                  </a:cubicBezTo>
                  <a:cubicBezTo>
                    <a:pt x="43" y="149"/>
                    <a:pt x="43" y="149"/>
                    <a:pt x="43" y="149"/>
                  </a:cubicBezTo>
                  <a:cubicBezTo>
                    <a:pt x="43" y="149"/>
                    <a:pt x="43" y="149"/>
                    <a:pt x="43" y="149"/>
                  </a:cubicBezTo>
                  <a:cubicBezTo>
                    <a:pt x="43" y="149"/>
                    <a:pt x="43" y="149"/>
                    <a:pt x="43" y="149"/>
                  </a:cubicBezTo>
                  <a:cubicBezTo>
                    <a:pt x="42" y="149"/>
                    <a:pt x="42" y="149"/>
                    <a:pt x="42" y="149"/>
                  </a:cubicBezTo>
                  <a:cubicBezTo>
                    <a:pt x="42" y="149"/>
                    <a:pt x="42" y="149"/>
                    <a:pt x="42" y="149"/>
                  </a:cubicBezTo>
                  <a:cubicBezTo>
                    <a:pt x="42" y="149"/>
                    <a:pt x="42" y="149"/>
                    <a:pt x="42" y="149"/>
                  </a:cubicBezTo>
                  <a:cubicBezTo>
                    <a:pt x="42" y="148"/>
                    <a:pt x="42" y="148"/>
                    <a:pt x="42" y="148"/>
                  </a:cubicBezTo>
                  <a:cubicBezTo>
                    <a:pt x="42" y="148"/>
                    <a:pt x="42" y="148"/>
                    <a:pt x="42" y="148"/>
                  </a:cubicBezTo>
                  <a:cubicBezTo>
                    <a:pt x="43" y="147"/>
                    <a:pt x="43" y="147"/>
                    <a:pt x="43" y="147"/>
                  </a:cubicBezTo>
                  <a:cubicBezTo>
                    <a:pt x="44" y="147"/>
                    <a:pt x="44" y="147"/>
                    <a:pt x="44" y="147"/>
                  </a:cubicBezTo>
                  <a:cubicBezTo>
                    <a:pt x="44" y="147"/>
                    <a:pt x="44" y="147"/>
                    <a:pt x="44" y="147"/>
                  </a:cubicBezTo>
                  <a:cubicBezTo>
                    <a:pt x="44" y="147"/>
                    <a:pt x="44" y="147"/>
                    <a:pt x="44" y="147"/>
                  </a:cubicBezTo>
                  <a:cubicBezTo>
                    <a:pt x="45" y="147"/>
                    <a:pt x="45" y="147"/>
                    <a:pt x="45" y="147"/>
                  </a:cubicBezTo>
                  <a:cubicBezTo>
                    <a:pt x="45" y="147"/>
                    <a:pt x="45" y="147"/>
                    <a:pt x="45" y="147"/>
                  </a:cubicBezTo>
                  <a:cubicBezTo>
                    <a:pt x="44" y="146"/>
                    <a:pt x="44" y="146"/>
                    <a:pt x="44" y="146"/>
                  </a:cubicBezTo>
                  <a:cubicBezTo>
                    <a:pt x="43" y="146"/>
                    <a:pt x="43" y="146"/>
                    <a:pt x="43" y="146"/>
                  </a:cubicBezTo>
                  <a:cubicBezTo>
                    <a:pt x="43" y="146"/>
                    <a:pt x="43" y="146"/>
                    <a:pt x="43" y="146"/>
                  </a:cubicBezTo>
                  <a:cubicBezTo>
                    <a:pt x="44" y="146"/>
                    <a:pt x="44" y="146"/>
                    <a:pt x="44" y="146"/>
                  </a:cubicBezTo>
                  <a:cubicBezTo>
                    <a:pt x="44" y="146"/>
                    <a:pt x="44" y="146"/>
                    <a:pt x="44" y="146"/>
                  </a:cubicBezTo>
                  <a:cubicBezTo>
                    <a:pt x="45" y="145"/>
                    <a:pt x="45" y="145"/>
                    <a:pt x="45" y="145"/>
                  </a:cubicBezTo>
                  <a:cubicBezTo>
                    <a:pt x="45" y="145"/>
                    <a:pt x="45" y="145"/>
                    <a:pt x="45" y="145"/>
                  </a:cubicBezTo>
                  <a:cubicBezTo>
                    <a:pt x="45" y="145"/>
                    <a:pt x="45" y="145"/>
                    <a:pt x="45" y="145"/>
                  </a:cubicBezTo>
                  <a:cubicBezTo>
                    <a:pt x="46" y="144"/>
                    <a:pt x="46" y="144"/>
                    <a:pt x="46" y="144"/>
                  </a:cubicBezTo>
                  <a:cubicBezTo>
                    <a:pt x="46" y="144"/>
                    <a:pt x="46" y="144"/>
                    <a:pt x="46" y="144"/>
                  </a:cubicBezTo>
                  <a:cubicBezTo>
                    <a:pt x="45" y="144"/>
                    <a:pt x="45" y="144"/>
                    <a:pt x="45" y="144"/>
                  </a:cubicBezTo>
                  <a:cubicBezTo>
                    <a:pt x="45" y="144"/>
                    <a:pt x="45" y="144"/>
                    <a:pt x="45" y="144"/>
                  </a:cubicBezTo>
                  <a:cubicBezTo>
                    <a:pt x="46" y="143"/>
                    <a:pt x="46" y="143"/>
                    <a:pt x="46" y="143"/>
                  </a:cubicBezTo>
                  <a:cubicBezTo>
                    <a:pt x="46" y="143"/>
                    <a:pt x="46" y="143"/>
                    <a:pt x="46" y="143"/>
                  </a:cubicBezTo>
                  <a:cubicBezTo>
                    <a:pt x="46" y="143"/>
                    <a:pt x="46" y="143"/>
                    <a:pt x="46" y="143"/>
                  </a:cubicBezTo>
                  <a:cubicBezTo>
                    <a:pt x="46" y="143"/>
                    <a:pt x="46" y="143"/>
                    <a:pt x="46" y="143"/>
                  </a:cubicBezTo>
                  <a:cubicBezTo>
                    <a:pt x="45" y="143"/>
                    <a:pt x="45" y="143"/>
                    <a:pt x="45" y="143"/>
                  </a:cubicBezTo>
                  <a:cubicBezTo>
                    <a:pt x="44" y="143"/>
                    <a:pt x="44" y="143"/>
                    <a:pt x="44" y="143"/>
                  </a:cubicBezTo>
                  <a:cubicBezTo>
                    <a:pt x="43" y="143"/>
                    <a:pt x="43" y="143"/>
                    <a:pt x="43" y="143"/>
                  </a:cubicBezTo>
                  <a:cubicBezTo>
                    <a:pt x="43" y="143"/>
                    <a:pt x="43" y="143"/>
                    <a:pt x="43" y="143"/>
                  </a:cubicBezTo>
                  <a:cubicBezTo>
                    <a:pt x="42" y="143"/>
                    <a:pt x="42" y="143"/>
                    <a:pt x="42" y="143"/>
                  </a:cubicBezTo>
                  <a:cubicBezTo>
                    <a:pt x="42" y="143"/>
                    <a:pt x="42" y="143"/>
                    <a:pt x="42" y="143"/>
                  </a:cubicBezTo>
                  <a:cubicBezTo>
                    <a:pt x="41" y="143"/>
                    <a:pt x="41" y="143"/>
                    <a:pt x="41" y="143"/>
                  </a:cubicBezTo>
                  <a:cubicBezTo>
                    <a:pt x="41" y="143"/>
                    <a:pt x="41" y="143"/>
                    <a:pt x="41" y="143"/>
                  </a:cubicBezTo>
                  <a:cubicBezTo>
                    <a:pt x="40" y="143"/>
                    <a:pt x="40" y="143"/>
                    <a:pt x="40" y="143"/>
                  </a:cubicBezTo>
                  <a:cubicBezTo>
                    <a:pt x="40" y="142"/>
                    <a:pt x="40" y="142"/>
                    <a:pt x="40" y="142"/>
                  </a:cubicBezTo>
                  <a:cubicBezTo>
                    <a:pt x="39" y="142"/>
                    <a:pt x="39" y="142"/>
                    <a:pt x="39" y="142"/>
                  </a:cubicBezTo>
                  <a:cubicBezTo>
                    <a:pt x="38" y="142"/>
                    <a:pt x="38" y="142"/>
                    <a:pt x="38" y="142"/>
                  </a:cubicBezTo>
                  <a:cubicBezTo>
                    <a:pt x="38" y="141"/>
                    <a:pt x="38" y="141"/>
                    <a:pt x="38" y="141"/>
                  </a:cubicBezTo>
                  <a:cubicBezTo>
                    <a:pt x="38" y="141"/>
                    <a:pt x="38" y="141"/>
                    <a:pt x="38" y="141"/>
                  </a:cubicBezTo>
                  <a:cubicBezTo>
                    <a:pt x="37" y="140"/>
                    <a:pt x="37" y="140"/>
                    <a:pt x="37" y="140"/>
                  </a:cubicBezTo>
                  <a:cubicBezTo>
                    <a:pt x="36" y="139"/>
                    <a:pt x="36" y="139"/>
                    <a:pt x="36" y="139"/>
                  </a:cubicBezTo>
                  <a:cubicBezTo>
                    <a:pt x="34" y="139"/>
                    <a:pt x="34" y="139"/>
                    <a:pt x="34" y="139"/>
                  </a:cubicBezTo>
                  <a:cubicBezTo>
                    <a:pt x="34" y="138"/>
                    <a:pt x="34" y="138"/>
                    <a:pt x="34" y="138"/>
                  </a:cubicBezTo>
                  <a:cubicBezTo>
                    <a:pt x="34" y="138"/>
                    <a:pt x="34" y="138"/>
                    <a:pt x="34" y="138"/>
                  </a:cubicBezTo>
                  <a:cubicBezTo>
                    <a:pt x="33" y="137"/>
                    <a:pt x="33" y="137"/>
                    <a:pt x="33" y="137"/>
                  </a:cubicBezTo>
                  <a:cubicBezTo>
                    <a:pt x="33" y="136"/>
                    <a:pt x="33" y="136"/>
                    <a:pt x="33" y="136"/>
                  </a:cubicBezTo>
                  <a:cubicBezTo>
                    <a:pt x="32" y="136"/>
                    <a:pt x="32" y="136"/>
                    <a:pt x="32" y="136"/>
                  </a:cubicBezTo>
                  <a:cubicBezTo>
                    <a:pt x="32" y="136"/>
                    <a:pt x="32" y="136"/>
                    <a:pt x="32" y="136"/>
                  </a:cubicBezTo>
                  <a:cubicBezTo>
                    <a:pt x="33" y="135"/>
                    <a:pt x="33" y="135"/>
                    <a:pt x="33" y="135"/>
                  </a:cubicBezTo>
                  <a:cubicBezTo>
                    <a:pt x="34" y="135"/>
                    <a:pt x="34" y="135"/>
                    <a:pt x="34" y="135"/>
                  </a:cubicBezTo>
                  <a:cubicBezTo>
                    <a:pt x="34" y="135"/>
                    <a:pt x="34" y="135"/>
                    <a:pt x="34" y="135"/>
                  </a:cubicBezTo>
                  <a:cubicBezTo>
                    <a:pt x="35" y="135"/>
                    <a:pt x="35" y="135"/>
                    <a:pt x="35" y="135"/>
                  </a:cubicBezTo>
                  <a:cubicBezTo>
                    <a:pt x="36" y="135"/>
                    <a:pt x="36" y="135"/>
                    <a:pt x="36" y="135"/>
                  </a:cubicBezTo>
                  <a:cubicBezTo>
                    <a:pt x="37" y="136"/>
                    <a:pt x="37" y="136"/>
                    <a:pt x="37" y="136"/>
                  </a:cubicBezTo>
                  <a:cubicBezTo>
                    <a:pt x="37" y="136"/>
                    <a:pt x="37" y="136"/>
                    <a:pt x="37" y="136"/>
                  </a:cubicBezTo>
                  <a:cubicBezTo>
                    <a:pt x="38" y="136"/>
                    <a:pt x="38" y="136"/>
                    <a:pt x="38" y="136"/>
                  </a:cubicBezTo>
                  <a:cubicBezTo>
                    <a:pt x="38" y="136"/>
                    <a:pt x="38" y="136"/>
                    <a:pt x="38" y="136"/>
                  </a:cubicBezTo>
                  <a:cubicBezTo>
                    <a:pt x="39" y="136"/>
                    <a:pt x="39" y="136"/>
                    <a:pt x="39" y="136"/>
                  </a:cubicBezTo>
                  <a:cubicBezTo>
                    <a:pt x="40" y="136"/>
                    <a:pt x="40" y="136"/>
                    <a:pt x="40" y="136"/>
                  </a:cubicBezTo>
                  <a:cubicBezTo>
                    <a:pt x="40" y="137"/>
                    <a:pt x="40" y="137"/>
                    <a:pt x="40" y="137"/>
                  </a:cubicBezTo>
                  <a:cubicBezTo>
                    <a:pt x="41" y="137"/>
                    <a:pt x="41" y="137"/>
                    <a:pt x="41" y="137"/>
                  </a:cubicBezTo>
                  <a:cubicBezTo>
                    <a:pt x="41" y="137"/>
                    <a:pt x="41" y="137"/>
                    <a:pt x="41" y="137"/>
                  </a:cubicBezTo>
                  <a:cubicBezTo>
                    <a:pt x="42" y="139"/>
                    <a:pt x="42" y="139"/>
                    <a:pt x="42" y="139"/>
                  </a:cubicBezTo>
                  <a:cubicBezTo>
                    <a:pt x="43" y="139"/>
                    <a:pt x="43" y="139"/>
                    <a:pt x="43" y="139"/>
                  </a:cubicBezTo>
                  <a:cubicBezTo>
                    <a:pt x="43" y="140"/>
                    <a:pt x="43" y="140"/>
                    <a:pt x="43" y="140"/>
                  </a:cubicBezTo>
                  <a:cubicBezTo>
                    <a:pt x="44" y="140"/>
                    <a:pt x="44" y="140"/>
                    <a:pt x="44" y="140"/>
                  </a:cubicBezTo>
                  <a:cubicBezTo>
                    <a:pt x="45" y="141"/>
                    <a:pt x="45" y="141"/>
                    <a:pt x="45" y="141"/>
                  </a:cubicBezTo>
                  <a:cubicBezTo>
                    <a:pt x="45" y="140"/>
                    <a:pt x="45" y="140"/>
                    <a:pt x="45" y="140"/>
                  </a:cubicBezTo>
                  <a:cubicBezTo>
                    <a:pt x="46" y="140"/>
                    <a:pt x="46" y="140"/>
                    <a:pt x="46" y="140"/>
                  </a:cubicBezTo>
                  <a:cubicBezTo>
                    <a:pt x="45" y="140"/>
                    <a:pt x="45" y="140"/>
                    <a:pt x="45" y="140"/>
                  </a:cubicBezTo>
                  <a:cubicBezTo>
                    <a:pt x="45" y="140"/>
                    <a:pt x="45" y="140"/>
                    <a:pt x="45" y="140"/>
                  </a:cubicBezTo>
                  <a:cubicBezTo>
                    <a:pt x="45" y="140"/>
                    <a:pt x="45" y="140"/>
                    <a:pt x="45" y="140"/>
                  </a:cubicBezTo>
                  <a:cubicBezTo>
                    <a:pt x="44" y="140"/>
                    <a:pt x="44" y="140"/>
                    <a:pt x="44" y="140"/>
                  </a:cubicBezTo>
                  <a:cubicBezTo>
                    <a:pt x="43" y="139"/>
                    <a:pt x="43" y="139"/>
                    <a:pt x="43" y="139"/>
                  </a:cubicBezTo>
                  <a:cubicBezTo>
                    <a:pt x="43" y="138"/>
                    <a:pt x="43" y="138"/>
                    <a:pt x="43" y="138"/>
                  </a:cubicBezTo>
                  <a:cubicBezTo>
                    <a:pt x="43" y="138"/>
                    <a:pt x="43" y="138"/>
                    <a:pt x="43" y="138"/>
                  </a:cubicBezTo>
                  <a:cubicBezTo>
                    <a:pt x="44" y="139"/>
                    <a:pt x="44" y="139"/>
                    <a:pt x="44" y="139"/>
                  </a:cubicBezTo>
                  <a:cubicBezTo>
                    <a:pt x="45" y="139"/>
                    <a:pt x="45" y="139"/>
                    <a:pt x="45" y="139"/>
                  </a:cubicBezTo>
                  <a:cubicBezTo>
                    <a:pt x="45" y="139"/>
                    <a:pt x="45" y="139"/>
                    <a:pt x="45" y="139"/>
                  </a:cubicBezTo>
                  <a:cubicBezTo>
                    <a:pt x="45" y="139"/>
                    <a:pt x="45" y="139"/>
                    <a:pt x="45" y="139"/>
                  </a:cubicBezTo>
                  <a:cubicBezTo>
                    <a:pt x="45" y="138"/>
                    <a:pt x="45" y="138"/>
                    <a:pt x="45" y="138"/>
                  </a:cubicBezTo>
                  <a:cubicBezTo>
                    <a:pt x="44" y="138"/>
                    <a:pt x="44" y="138"/>
                    <a:pt x="44" y="138"/>
                  </a:cubicBezTo>
                  <a:cubicBezTo>
                    <a:pt x="43" y="137"/>
                    <a:pt x="43" y="137"/>
                    <a:pt x="43" y="137"/>
                  </a:cubicBezTo>
                  <a:cubicBezTo>
                    <a:pt x="43" y="136"/>
                    <a:pt x="43" y="136"/>
                    <a:pt x="43" y="136"/>
                  </a:cubicBezTo>
                  <a:cubicBezTo>
                    <a:pt x="43" y="136"/>
                    <a:pt x="43" y="136"/>
                    <a:pt x="43" y="136"/>
                  </a:cubicBezTo>
                  <a:cubicBezTo>
                    <a:pt x="43" y="136"/>
                    <a:pt x="43" y="136"/>
                    <a:pt x="43" y="136"/>
                  </a:cubicBezTo>
                  <a:cubicBezTo>
                    <a:pt x="44" y="137"/>
                    <a:pt x="44" y="137"/>
                    <a:pt x="44" y="137"/>
                  </a:cubicBezTo>
                  <a:cubicBezTo>
                    <a:pt x="45" y="137"/>
                    <a:pt x="45" y="137"/>
                    <a:pt x="45" y="137"/>
                  </a:cubicBezTo>
                  <a:cubicBezTo>
                    <a:pt x="44" y="136"/>
                    <a:pt x="44" y="136"/>
                    <a:pt x="44" y="136"/>
                  </a:cubicBezTo>
                  <a:cubicBezTo>
                    <a:pt x="43" y="135"/>
                    <a:pt x="43" y="135"/>
                    <a:pt x="43" y="135"/>
                  </a:cubicBezTo>
                  <a:cubicBezTo>
                    <a:pt x="43" y="135"/>
                    <a:pt x="43" y="135"/>
                    <a:pt x="43" y="135"/>
                  </a:cubicBezTo>
                  <a:cubicBezTo>
                    <a:pt x="42" y="134"/>
                    <a:pt x="42" y="134"/>
                    <a:pt x="42" y="134"/>
                  </a:cubicBezTo>
                  <a:cubicBezTo>
                    <a:pt x="42" y="134"/>
                    <a:pt x="42" y="134"/>
                    <a:pt x="42" y="134"/>
                  </a:cubicBezTo>
                  <a:cubicBezTo>
                    <a:pt x="43" y="134"/>
                    <a:pt x="43" y="134"/>
                    <a:pt x="43" y="134"/>
                  </a:cubicBezTo>
                  <a:cubicBezTo>
                    <a:pt x="45" y="135"/>
                    <a:pt x="45" y="135"/>
                    <a:pt x="45" y="135"/>
                  </a:cubicBezTo>
                  <a:cubicBezTo>
                    <a:pt x="45" y="135"/>
                    <a:pt x="45" y="135"/>
                    <a:pt x="45" y="135"/>
                  </a:cubicBezTo>
                  <a:cubicBezTo>
                    <a:pt x="46" y="134"/>
                    <a:pt x="46" y="134"/>
                    <a:pt x="46" y="134"/>
                  </a:cubicBezTo>
                  <a:cubicBezTo>
                    <a:pt x="45" y="134"/>
                    <a:pt x="45" y="134"/>
                    <a:pt x="45" y="134"/>
                  </a:cubicBezTo>
                  <a:cubicBezTo>
                    <a:pt x="45" y="134"/>
                    <a:pt x="45" y="134"/>
                    <a:pt x="45" y="134"/>
                  </a:cubicBezTo>
                  <a:cubicBezTo>
                    <a:pt x="44" y="134"/>
                    <a:pt x="44" y="134"/>
                    <a:pt x="44" y="134"/>
                  </a:cubicBezTo>
                  <a:cubicBezTo>
                    <a:pt x="43" y="134"/>
                    <a:pt x="43" y="134"/>
                    <a:pt x="43" y="134"/>
                  </a:cubicBezTo>
                  <a:cubicBezTo>
                    <a:pt x="43" y="134"/>
                    <a:pt x="43" y="134"/>
                    <a:pt x="43" y="134"/>
                  </a:cubicBezTo>
                  <a:cubicBezTo>
                    <a:pt x="42" y="133"/>
                    <a:pt x="42" y="133"/>
                    <a:pt x="42" y="133"/>
                  </a:cubicBezTo>
                  <a:cubicBezTo>
                    <a:pt x="43" y="133"/>
                    <a:pt x="43" y="133"/>
                    <a:pt x="43" y="133"/>
                  </a:cubicBezTo>
                  <a:cubicBezTo>
                    <a:pt x="44" y="133"/>
                    <a:pt x="44" y="133"/>
                    <a:pt x="44" y="133"/>
                  </a:cubicBezTo>
                  <a:cubicBezTo>
                    <a:pt x="44" y="133"/>
                    <a:pt x="44" y="133"/>
                    <a:pt x="44" y="133"/>
                  </a:cubicBezTo>
                  <a:cubicBezTo>
                    <a:pt x="45" y="133"/>
                    <a:pt x="45" y="133"/>
                    <a:pt x="45" y="133"/>
                  </a:cubicBezTo>
                  <a:cubicBezTo>
                    <a:pt x="45" y="133"/>
                    <a:pt x="45" y="133"/>
                    <a:pt x="45" y="133"/>
                  </a:cubicBezTo>
                  <a:cubicBezTo>
                    <a:pt x="45" y="132"/>
                    <a:pt x="45" y="132"/>
                    <a:pt x="45" y="132"/>
                  </a:cubicBezTo>
                  <a:cubicBezTo>
                    <a:pt x="44" y="132"/>
                    <a:pt x="44" y="132"/>
                    <a:pt x="44" y="132"/>
                  </a:cubicBezTo>
                  <a:cubicBezTo>
                    <a:pt x="44" y="132"/>
                    <a:pt x="44" y="132"/>
                    <a:pt x="44" y="132"/>
                  </a:cubicBezTo>
                  <a:cubicBezTo>
                    <a:pt x="44" y="132"/>
                    <a:pt x="44" y="132"/>
                    <a:pt x="44" y="132"/>
                  </a:cubicBezTo>
                  <a:cubicBezTo>
                    <a:pt x="43" y="132"/>
                    <a:pt x="43" y="132"/>
                    <a:pt x="43" y="132"/>
                  </a:cubicBezTo>
                  <a:cubicBezTo>
                    <a:pt x="43" y="132"/>
                    <a:pt x="43" y="132"/>
                    <a:pt x="43" y="132"/>
                  </a:cubicBezTo>
                  <a:cubicBezTo>
                    <a:pt x="41" y="133"/>
                    <a:pt x="41" y="133"/>
                    <a:pt x="41" y="133"/>
                  </a:cubicBezTo>
                  <a:cubicBezTo>
                    <a:pt x="41" y="133"/>
                    <a:pt x="41" y="133"/>
                    <a:pt x="41" y="133"/>
                  </a:cubicBezTo>
                  <a:cubicBezTo>
                    <a:pt x="41" y="133"/>
                    <a:pt x="41" y="133"/>
                    <a:pt x="41" y="133"/>
                  </a:cubicBezTo>
                  <a:cubicBezTo>
                    <a:pt x="42" y="133"/>
                    <a:pt x="42" y="133"/>
                    <a:pt x="42" y="133"/>
                  </a:cubicBezTo>
                  <a:cubicBezTo>
                    <a:pt x="42" y="132"/>
                    <a:pt x="42" y="132"/>
                    <a:pt x="42" y="132"/>
                  </a:cubicBezTo>
                  <a:cubicBezTo>
                    <a:pt x="42" y="131"/>
                    <a:pt x="42" y="131"/>
                    <a:pt x="42" y="131"/>
                  </a:cubicBezTo>
                  <a:cubicBezTo>
                    <a:pt x="43" y="131"/>
                    <a:pt x="43" y="131"/>
                    <a:pt x="43" y="131"/>
                  </a:cubicBezTo>
                  <a:cubicBezTo>
                    <a:pt x="43" y="131"/>
                    <a:pt x="43" y="131"/>
                    <a:pt x="43" y="131"/>
                  </a:cubicBezTo>
                  <a:cubicBezTo>
                    <a:pt x="44" y="131"/>
                    <a:pt x="44" y="131"/>
                    <a:pt x="44" y="131"/>
                  </a:cubicBezTo>
                  <a:cubicBezTo>
                    <a:pt x="44" y="131"/>
                    <a:pt x="44" y="131"/>
                    <a:pt x="44" y="131"/>
                  </a:cubicBezTo>
                  <a:cubicBezTo>
                    <a:pt x="45" y="131"/>
                    <a:pt x="45" y="131"/>
                    <a:pt x="45" y="131"/>
                  </a:cubicBezTo>
                  <a:cubicBezTo>
                    <a:pt x="44" y="130"/>
                    <a:pt x="44" y="130"/>
                    <a:pt x="44" y="130"/>
                  </a:cubicBezTo>
                  <a:cubicBezTo>
                    <a:pt x="43" y="130"/>
                    <a:pt x="43" y="130"/>
                    <a:pt x="43" y="130"/>
                  </a:cubicBezTo>
                  <a:cubicBezTo>
                    <a:pt x="43" y="131"/>
                    <a:pt x="43" y="131"/>
                    <a:pt x="43" y="131"/>
                  </a:cubicBezTo>
                  <a:cubicBezTo>
                    <a:pt x="42" y="131"/>
                    <a:pt x="42" y="131"/>
                    <a:pt x="42" y="131"/>
                  </a:cubicBezTo>
                  <a:cubicBezTo>
                    <a:pt x="42" y="131"/>
                    <a:pt x="42" y="131"/>
                    <a:pt x="42" y="131"/>
                  </a:cubicBezTo>
                  <a:cubicBezTo>
                    <a:pt x="41" y="131"/>
                    <a:pt x="41" y="131"/>
                    <a:pt x="41" y="131"/>
                  </a:cubicBezTo>
                  <a:cubicBezTo>
                    <a:pt x="41" y="131"/>
                    <a:pt x="41" y="131"/>
                    <a:pt x="41" y="131"/>
                  </a:cubicBezTo>
                  <a:cubicBezTo>
                    <a:pt x="41" y="130"/>
                    <a:pt x="41" y="130"/>
                    <a:pt x="41" y="130"/>
                  </a:cubicBezTo>
                  <a:cubicBezTo>
                    <a:pt x="41" y="130"/>
                    <a:pt x="41" y="130"/>
                    <a:pt x="41" y="130"/>
                  </a:cubicBezTo>
                  <a:cubicBezTo>
                    <a:pt x="42" y="130"/>
                    <a:pt x="42" y="130"/>
                    <a:pt x="42" y="130"/>
                  </a:cubicBezTo>
                  <a:cubicBezTo>
                    <a:pt x="43" y="129"/>
                    <a:pt x="43" y="129"/>
                    <a:pt x="43" y="129"/>
                  </a:cubicBezTo>
                  <a:cubicBezTo>
                    <a:pt x="44" y="129"/>
                    <a:pt x="44" y="129"/>
                    <a:pt x="44" y="129"/>
                  </a:cubicBezTo>
                  <a:cubicBezTo>
                    <a:pt x="45" y="129"/>
                    <a:pt x="45" y="129"/>
                    <a:pt x="45" y="129"/>
                  </a:cubicBezTo>
                  <a:cubicBezTo>
                    <a:pt x="45" y="128"/>
                    <a:pt x="45" y="128"/>
                    <a:pt x="45" y="128"/>
                  </a:cubicBezTo>
                  <a:cubicBezTo>
                    <a:pt x="45" y="128"/>
                    <a:pt x="45" y="128"/>
                    <a:pt x="45" y="128"/>
                  </a:cubicBezTo>
                  <a:cubicBezTo>
                    <a:pt x="45" y="128"/>
                    <a:pt x="45" y="128"/>
                    <a:pt x="45" y="128"/>
                  </a:cubicBezTo>
                  <a:cubicBezTo>
                    <a:pt x="44" y="129"/>
                    <a:pt x="44" y="129"/>
                    <a:pt x="44" y="129"/>
                  </a:cubicBezTo>
                  <a:cubicBezTo>
                    <a:pt x="43" y="129"/>
                    <a:pt x="43" y="129"/>
                    <a:pt x="43" y="129"/>
                  </a:cubicBezTo>
                  <a:cubicBezTo>
                    <a:pt x="43" y="129"/>
                    <a:pt x="43" y="129"/>
                    <a:pt x="43" y="129"/>
                  </a:cubicBezTo>
                  <a:cubicBezTo>
                    <a:pt x="42" y="128"/>
                    <a:pt x="42" y="128"/>
                    <a:pt x="42" y="128"/>
                  </a:cubicBezTo>
                  <a:cubicBezTo>
                    <a:pt x="42" y="128"/>
                    <a:pt x="42" y="128"/>
                    <a:pt x="42" y="128"/>
                  </a:cubicBezTo>
                  <a:cubicBezTo>
                    <a:pt x="41" y="128"/>
                    <a:pt x="41" y="128"/>
                    <a:pt x="41" y="128"/>
                  </a:cubicBezTo>
                  <a:cubicBezTo>
                    <a:pt x="41" y="128"/>
                    <a:pt x="41" y="128"/>
                    <a:pt x="41" y="128"/>
                  </a:cubicBezTo>
                  <a:cubicBezTo>
                    <a:pt x="41" y="127"/>
                    <a:pt x="41" y="127"/>
                    <a:pt x="41" y="127"/>
                  </a:cubicBezTo>
                  <a:cubicBezTo>
                    <a:pt x="41" y="127"/>
                    <a:pt x="41" y="127"/>
                    <a:pt x="41" y="127"/>
                  </a:cubicBezTo>
                  <a:cubicBezTo>
                    <a:pt x="42" y="126"/>
                    <a:pt x="42" y="126"/>
                    <a:pt x="42" y="126"/>
                  </a:cubicBezTo>
                  <a:cubicBezTo>
                    <a:pt x="42" y="126"/>
                    <a:pt x="42" y="126"/>
                    <a:pt x="42" y="126"/>
                  </a:cubicBezTo>
                  <a:cubicBezTo>
                    <a:pt x="43" y="126"/>
                    <a:pt x="43" y="126"/>
                    <a:pt x="43" y="126"/>
                  </a:cubicBezTo>
                  <a:cubicBezTo>
                    <a:pt x="43" y="125"/>
                    <a:pt x="43" y="125"/>
                    <a:pt x="43" y="125"/>
                  </a:cubicBezTo>
                  <a:cubicBezTo>
                    <a:pt x="43" y="125"/>
                    <a:pt x="43" y="125"/>
                    <a:pt x="43" y="125"/>
                  </a:cubicBezTo>
                  <a:cubicBezTo>
                    <a:pt x="42" y="126"/>
                    <a:pt x="42" y="126"/>
                    <a:pt x="42" y="126"/>
                  </a:cubicBezTo>
                  <a:cubicBezTo>
                    <a:pt x="41" y="127"/>
                    <a:pt x="41" y="127"/>
                    <a:pt x="41" y="127"/>
                  </a:cubicBezTo>
                  <a:cubicBezTo>
                    <a:pt x="41" y="127"/>
                    <a:pt x="41" y="127"/>
                    <a:pt x="41" y="127"/>
                  </a:cubicBezTo>
                  <a:cubicBezTo>
                    <a:pt x="40" y="127"/>
                    <a:pt x="40" y="127"/>
                    <a:pt x="40" y="127"/>
                  </a:cubicBezTo>
                  <a:cubicBezTo>
                    <a:pt x="40" y="128"/>
                    <a:pt x="40" y="128"/>
                    <a:pt x="40" y="128"/>
                  </a:cubicBezTo>
                  <a:cubicBezTo>
                    <a:pt x="40" y="127"/>
                    <a:pt x="40" y="127"/>
                    <a:pt x="40" y="127"/>
                  </a:cubicBezTo>
                  <a:cubicBezTo>
                    <a:pt x="40" y="127"/>
                    <a:pt x="40" y="127"/>
                    <a:pt x="40" y="127"/>
                  </a:cubicBezTo>
                  <a:cubicBezTo>
                    <a:pt x="40" y="126"/>
                    <a:pt x="40" y="126"/>
                    <a:pt x="40" y="126"/>
                  </a:cubicBezTo>
                  <a:cubicBezTo>
                    <a:pt x="40" y="125"/>
                    <a:pt x="40" y="125"/>
                    <a:pt x="40" y="125"/>
                  </a:cubicBezTo>
                  <a:cubicBezTo>
                    <a:pt x="40" y="124"/>
                    <a:pt x="40" y="124"/>
                    <a:pt x="40" y="124"/>
                  </a:cubicBezTo>
                  <a:cubicBezTo>
                    <a:pt x="40" y="123"/>
                    <a:pt x="40" y="123"/>
                    <a:pt x="40" y="123"/>
                  </a:cubicBezTo>
                  <a:cubicBezTo>
                    <a:pt x="40" y="123"/>
                    <a:pt x="40" y="123"/>
                    <a:pt x="40" y="123"/>
                  </a:cubicBezTo>
                  <a:cubicBezTo>
                    <a:pt x="40" y="122"/>
                    <a:pt x="40" y="122"/>
                    <a:pt x="40" y="122"/>
                  </a:cubicBezTo>
                  <a:cubicBezTo>
                    <a:pt x="40" y="122"/>
                    <a:pt x="40" y="122"/>
                    <a:pt x="40" y="122"/>
                  </a:cubicBezTo>
                  <a:cubicBezTo>
                    <a:pt x="39" y="123"/>
                    <a:pt x="39" y="123"/>
                    <a:pt x="39" y="123"/>
                  </a:cubicBezTo>
                  <a:cubicBezTo>
                    <a:pt x="39" y="124"/>
                    <a:pt x="39" y="124"/>
                    <a:pt x="39" y="124"/>
                  </a:cubicBezTo>
                  <a:cubicBezTo>
                    <a:pt x="39" y="125"/>
                    <a:pt x="39" y="125"/>
                    <a:pt x="39" y="125"/>
                  </a:cubicBezTo>
                  <a:cubicBezTo>
                    <a:pt x="40" y="125"/>
                    <a:pt x="40" y="125"/>
                    <a:pt x="40" y="125"/>
                  </a:cubicBezTo>
                  <a:cubicBezTo>
                    <a:pt x="40" y="126"/>
                    <a:pt x="40" y="126"/>
                    <a:pt x="40" y="126"/>
                  </a:cubicBezTo>
                  <a:cubicBezTo>
                    <a:pt x="40" y="127"/>
                    <a:pt x="40" y="127"/>
                    <a:pt x="40" y="127"/>
                  </a:cubicBezTo>
                  <a:cubicBezTo>
                    <a:pt x="39" y="128"/>
                    <a:pt x="39" y="128"/>
                    <a:pt x="39" y="128"/>
                  </a:cubicBezTo>
                  <a:cubicBezTo>
                    <a:pt x="39" y="128"/>
                    <a:pt x="39" y="128"/>
                    <a:pt x="39" y="128"/>
                  </a:cubicBezTo>
                  <a:cubicBezTo>
                    <a:pt x="38" y="127"/>
                    <a:pt x="38" y="127"/>
                    <a:pt x="38" y="127"/>
                  </a:cubicBezTo>
                  <a:cubicBezTo>
                    <a:pt x="38" y="127"/>
                    <a:pt x="38" y="127"/>
                    <a:pt x="38" y="127"/>
                  </a:cubicBezTo>
                  <a:cubicBezTo>
                    <a:pt x="38" y="128"/>
                    <a:pt x="38" y="128"/>
                    <a:pt x="38" y="128"/>
                  </a:cubicBezTo>
                  <a:cubicBezTo>
                    <a:pt x="38" y="128"/>
                    <a:pt x="38" y="128"/>
                    <a:pt x="38" y="128"/>
                  </a:cubicBezTo>
                  <a:cubicBezTo>
                    <a:pt x="37" y="128"/>
                    <a:pt x="37" y="128"/>
                    <a:pt x="37" y="128"/>
                  </a:cubicBezTo>
                  <a:cubicBezTo>
                    <a:pt x="37" y="128"/>
                    <a:pt x="37" y="128"/>
                    <a:pt x="37" y="128"/>
                  </a:cubicBezTo>
                  <a:cubicBezTo>
                    <a:pt x="37" y="128"/>
                    <a:pt x="37" y="128"/>
                    <a:pt x="37" y="128"/>
                  </a:cubicBezTo>
                  <a:cubicBezTo>
                    <a:pt x="38" y="129"/>
                    <a:pt x="38" y="129"/>
                    <a:pt x="38" y="129"/>
                  </a:cubicBezTo>
                  <a:cubicBezTo>
                    <a:pt x="37" y="129"/>
                    <a:pt x="37" y="129"/>
                    <a:pt x="37" y="129"/>
                  </a:cubicBezTo>
                  <a:cubicBezTo>
                    <a:pt x="37" y="130"/>
                    <a:pt x="37" y="130"/>
                    <a:pt x="37" y="130"/>
                  </a:cubicBezTo>
                  <a:cubicBezTo>
                    <a:pt x="36" y="130"/>
                    <a:pt x="36" y="130"/>
                    <a:pt x="36" y="130"/>
                  </a:cubicBezTo>
                  <a:cubicBezTo>
                    <a:pt x="36" y="130"/>
                    <a:pt x="36" y="130"/>
                    <a:pt x="36" y="130"/>
                  </a:cubicBezTo>
                  <a:cubicBezTo>
                    <a:pt x="36" y="130"/>
                    <a:pt x="36" y="130"/>
                    <a:pt x="36" y="130"/>
                  </a:cubicBezTo>
                  <a:cubicBezTo>
                    <a:pt x="35" y="131"/>
                    <a:pt x="35" y="131"/>
                    <a:pt x="35" y="131"/>
                  </a:cubicBezTo>
                  <a:cubicBezTo>
                    <a:pt x="34" y="131"/>
                    <a:pt x="34" y="131"/>
                    <a:pt x="34" y="131"/>
                  </a:cubicBezTo>
                  <a:cubicBezTo>
                    <a:pt x="33" y="130"/>
                    <a:pt x="33" y="130"/>
                    <a:pt x="33" y="130"/>
                  </a:cubicBezTo>
                  <a:cubicBezTo>
                    <a:pt x="34" y="130"/>
                    <a:pt x="34" y="130"/>
                    <a:pt x="34" y="130"/>
                  </a:cubicBezTo>
                  <a:cubicBezTo>
                    <a:pt x="33" y="129"/>
                    <a:pt x="33" y="129"/>
                    <a:pt x="33" y="129"/>
                  </a:cubicBezTo>
                  <a:cubicBezTo>
                    <a:pt x="33" y="129"/>
                    <a:pt x="33" y="129"/>
                    <a:pt x="33" y="129"/>
                  </a:cubicBezTo>
                  <a:cubicBezTo>
                    <a:pt x="33" y="129"/>
                    <a:pt x="33" y="129"/>
                    <a:pt x="33" y="129"/>
                  </a:cubicBezTo>
                  <a:cubicBezTo>
                    <a:pt x="32" y="129"/>
                    <a:pt x="32" y="129"/>
                    <a:pt x="32" y="129"/>
                  </a:cubicBezTo>
                  <a:cubicBezTo>
                    <a:pt x="32" y="129"/>
                    <a:pt x="32" y="129"/>
                    <a:pt x="32" y="129"/>
                  </a:cubicBezTo>
                  <a:cubicBezTo>
                    <a:pt x="32" y="128"/>
                    <a:pt x="32" y="128"/>
                    <a:pt x="32" y="128"/>
                  </a:cubicBezTo>
                  <a:cubicBezTo>
                    <a:pt x="32" y="128"/>
                    <a:pt x="32" y="128"/>
                    <a:pt x="32" y="128"/>
                  </a:cubicBezTo>
                  <a:cubicBezTo>
                    <a:pt x="32" y="127"/>
                    <a:pt x="32" y="127"/>
                    <a:pt x="32" y="127"/>
                  </a:cubicBezTo>
                  <a:cubicBezTo>
                    <a:pt x="32" y="127"/>
                    <a:pt x="32" y="127"/>
                    <a:pt x="32" y="127"/>
                  </a:cubicBezTo>
                  <a:cubicBezTo>
                    <a:pt x="32" y="127"/>
                    <a:pt x="32" y="127"/>
                    <a:pt x="32" y="127"/>
                  </a:cubicBezTo>
                  <a:cubicBezTo>
                    <a:pt x="32" y="126"/>
                    <a:pt x="32" y="126"/>
                    <a:pt x="32" y="126"/>
                  </a:cubicBezTo>
                  <a:cubicBezTo>
                    <a:pt x="33" y="126"/>
                    <a:pt x="33" y="126"/>
                    <a:pt x="33" y="126"/>
                  </a:cubicBezTo>
                  <a:cubicBezTo>
                    <a:pt x="33" y="127"/>
                    <a:pt x="33" y="127"/>
                    <a:pt x="33" y="127"/>
                  </a:cubicBezTo>
                  <a:cubicBezTo>
                    <a:pt x="34" y="126"/>
                    <a:pt x="34" y="126"/>
                    <a:pt x="34" y="126"/>
                  </a:cubicBezTo>
                  <a:cubicBezTo>
                    <a:pt x="34" y="126"/>
                    <a:pt x="34" y="126"/>
                    <a:pt x="34" y="126"/>
                  </a:cubicBezTo>
                  <a:cubicBezTo>
                    <a:pt x="36" y="126"/>
                    <a:pt x="36" y="126"/>
                    <a:pt x="36" y="126"/>
                  </a:cubicBezTo>
                  <a:cubicBezTo>
                    <a:pt x="36" y="126"/>
                    <a:pt x="36" y="126"/>
                    <a:pt x="36" y="126"/>
                  </a:cubicBezTo>
                  <a:cubicBezTo>
                    <a:pt x="37" y="125"/>
                    <a:pt x="37" y="125"/>
                    <a:pt x="37" y="125"/>
                  </a:cubicBezTo>
                  <a:cubicBezTo>
                    <a:pt x="38" y="124"/>
                    <a:pt x="38" y="124"/>
                    <a:pt x="38" y="124"/>
                  </a:cubicBezTo>
                  <a:cubicBezTo>
                    <a:pt x="38" y="123"/>
                    <a:pt x="38" y="123"/>
                    <a:pt x="38" y="123"/>
                  </a:cubicBezTo>
                  <a:cubicBezTo>
                    <a:pt x="37" y="123"/>
                    <a:pt x="37" y="123"/>
                    <a:pt x="37" y="123"/>
                  </a:cubicBezTo>
                  <a:cubicBezTo>
                    <a:pt x="37" y="124"/>
                    <a:pt x="37" y="124"/>
                    <a:pt x="37" y="124"/>
                  </a:cubicBezTo>
                  <a:cubicBezTo>
                    <a:pt x="37" y="124"/>
                    <a:pt x="37" y="124"/>
                    <a:pt x="37" y="124"/>
                  </a:cubicBezTo>
                  <a:cubicBezTo>
                    <a:pt x="36" y="125"/>
                    <a:pt x="36" y="125"/>
                    <a:pt x="36" y="125"/>
                  </a:cubicBezTo>
                  <a:cubicBezTo>
                    <a:pt x="35" y="125"/>
                    <a:pt x="35" y="125"/>
                    <a:pt x="35" y="125"/>
                  </a:cubicBezTo>
                  <a:cubicBezTo>
                    <a:pt x="34" y="125"/>
                    <a:pt x="34" y="125"/>
                    <a:pt x="34" y="125"/>
                  </a:cubicBezTo>
                  <a:cubicBezTo>
                    <a:pt x="33" y="125"/>
                    <a:pt x="33" y="125"/>
                    <a:pt x="33" y="125"/>
                  </a:cubicBezTo>
                  <a:cubicBezTo>
                    <a:pt x="33" y="124"/>
                    <a:pt x="33" y="124"/>
                    <a:pt x="33" y="124"/>
                  </a:cubicBezTo>
                  <a:cubicBezTo>
                    <a:pt x="34" y="124"/>
                    <a:pt x="34" y="124"/>
                    <a:pt x="34" y="124"/>
                  </a:cubicBezTo>
                  <a:cubicBezTo>
                    <a:pt x="35" y="123"/>
                    <a:pt x="35" y="123"/>
                    <a:pt x="35" y="123"/>
                  </a:cubicBezTo>
                  <a:cubicBezTo>
                    <a:pt x="36" y="123"/>
                    <a:pt x="36" y="123"/>
                    <a:pt x="36" y="123"/>
                  </a:cubicBezTo>
                  <a:cubicBezTo>
                    <a:pt x="36" y="123"/>
                    <a:pt x="36" y="123"/>
                    <a:pt x="36" y="123"/>
                  </a:cubicBezTo>
                  <a:cubicBezTo>
                    <a:pt x="36" y="122"/>
                    <a:pt x="36" y="122"/>
                    <a:pt x="36" y="122"/>
                  </a:cubicBezTo>
                  <a:cubicBezTo>
                    <a:pt x="36" y="122"/>
                    <a:pt x="36" y="122"/>
                    <a:pt x="36" y="122"/>
                  </a:cubicBezTo>
                  <a:cubicBezTo>
                    <a:pt x="36" y="122"/>
                    <a:pt x="36" y="122"/>
                    <a:pt x="36" y="122"/>
                  </a:cubicBezTo>
                  <a:cubicBezTo>
                    <a:pt x="37" y="121"/>
                    <a:pt x="37" y="121"/>
                    <a:pt x="37" y="121"/>
                  </a:cubicBezTo>
                  <a:cubicBezTo>
                    <a:pt x="37" y="121"/>
                    <a:pt x="37" y="121"/>
                    <a:pt x="37" y="121"/>
                  </a:cubicBezTo>
                  <a:cubicBezTo>
                    <a:pt x="36" y="121"/>
                    <a:pt x="36" y="121"/>
                    <a:pt x="36" y="121"/>
                  </a:cubicBezTo>
                  <a:cubicBezTo>
                    <a:pt x="36" y="121"/>
                    <a:pt x="36" y="121"/>
                    <a:pt x="36" y="121"/>
                  </a:cubicBezTo>
                  <a:cubicBezTo>
                    <a:pt x="36" y="121"/>
                    <a:pt x="36" y="121"/>
                    <a:pt x="36" y="121"/>
                  </a:cubicBezTo>
                  <a:cubicBezTo>
                    <a:pt x="36" y="121"/>
                    <a:pt x="36" y="121"/>
                    <a:pt x="36" y="121"/>
                  </a:cubicBezTo>
                  <a:cubicBezTo>
                    <a:pt x="34" y="121"/>
                    <a:pt x="34" y="121"/>
                    <a:pt x="34" y="121"/>
                  </a:cubicBezTo>
                  <a:cubicBezTo>
                    <a:pt x="34" y="121"/>
                    <a:pt x="34" y="121"/>
                    <a:pt x="34" y="121"/>
                  </a:cubicBezTo>
                  <a:cubicBezTo>
                    <a:pt x="34" y="121"/>
                    <a:pt x="34" y="121"/>
                    <a:pt x="34" y="121"/>
                  </a:cubicBezTo>
                  <a:cubicBezTo>
                    <a:pt x="34" y="120"/>
                    <a:pt x="34" y="120"/>
                    <a:pt x="34" y="120"/>
                  </a:cubicBezTo>
                  <a:cubicBezTo>
                    <a:pt x="35" y="120"/>
                    <a:pt x="35" y="120"/>
                    <a:pt x="35" y="120"/>
                  </a:cubicBezTo>
                  <a:cubicBezTo>
                    <a:pt x="35" y="120"/>
                    <a:pt x="35" y="120"/>
                    <a:pt x="35" y="120"/>
                  </a:cubicBezTo>
                  <a:cubicBezTo>
                    <a:pt x="36" y="120"/>
                    <a:pt x="36" y="120"/>
                    <a:pt x="36" y="120"/>
                  </a:cubicBezTo>
                  <a:cubicBezTo>
                    <a:pt x="37" y="120"/>
                    <a:pt x="37" y="120"/>
                    <a:pt x="37" y="120"/>
                  </a:cubicBezTo>
                  <a:cubicBezTo>
                    <a:pt x="37" y="120"/>
                    <a:pt x="37" y="120"/>
                    <a:pt x="37" y="120"/>
                  </a:cubicBezTo>
                  <a:cubicBezTo>
                    <a:pt x="38" y="119"/>
                    <a:pt x="38" y="119"/>
                    <a:pt x="38" y="119"/>
                  </a:cubicBezTo>
                  <a:cubicBezTo>
                    <a:pt x="38" y="118"/>
                    <a:pt x="38" y="118"/>
                    <a:pt x="38" y="118"/>
                  </a:cubicBezTo>
                  <a:cubicBezTo>
                    <a:pt x="38" y="118"/>
                    <a:pt x="38" y="118"/>
                    <a:pt x="38" y="118"/>
                  </a:cubicBezTo>
                  <a:cubicBezTo>
                    <a:pt x="39" y="117"/>
                    <a:pt x="39" y="117"/>
                    <a:pt x="39" y="117"/>
                  </a:cubicBezTo>
                  <a:cubicBezTo>
                    <a:pt x="38" y="116"/>
                    <a:pt x="38" y="116"/>
                    <a:pt x="38" y="116"/>
                  </a:cubicBezTo>
                  <a:cubicBezTo>
                    <a:pt x="38" y="115"/>
                    <a:pt x="38" y="115"/>
                    <a:pt x="38" y="115"/>
                  </a:cubicBezTo>
                  <a:cubicBezTo>
                    <a:pt x="38" y="115"/>
                    <a:pt x="38" y="115"/>
                    <a:pt x="38" y="115"/>
                  </a:cubicBezTo>
                  <a:cubicBezTo>
                    <a:pt x="38" y="115"/>
                    <a:pt x="38" y="115"/>
                    <a:pt x="38" y="115"/>
                  </a:cubicBezTo>
                  <a:cubicBezTo>
                    <a:pt x="37" y="115"/>
                    <a:pt x="37" y="115"/>
                    <a:pt x="37" y="115"/>
                  </a:cubicBezTo>
                  <a:cubicBezTo>
                    <a:pt x="37" y="115"/>
                    <a:pt x="37" y="115"/>
                    <a:pt x="37" y="115"/>
                  </a:cubicBezTo>
                  <a:cubicBezTo>
                    <a:pt x="36" y="114"/>
                    <a:pt x="36" y="114"/>
                    <a:pt x="36" y="114"/>
                  </a:cubicBezTo>
                  <a:cubicBezTo>
                    <a:pt x="36" y="114"/>
                    <a:pt x="36" y="114"/>
                    <a:pt x="36" y="114"/>
                  </a:cubicBezTo>
                  <a:cubicBezTo>
                    <a:pt x="36" y="114"/>
                    <a:pt x="36" y="114"/>
                    <a:pt x="36" y="114"/>
                  </a:cubicBezTo>
                  <a:cubicBezTo>
                    <a:pt x="36" y="114"/>
                    <a:pt x="36" y="114"/>
                    <a:pt x="36" y="114"/>
                  </a:cubicBezTo>
                  <a:cubicBezTo>
                    <a:pt x="37" y="114"/>
                    <a:pt x="37" y="114"/>
                    <a:pt x="37" y="114"/>
                  </a:cubicBezTo>
                  <a:cubicBezTo>
                    <a:pt x="37" y="114"/>
                    <a:pt x="37" y="114"/>
                    <a:pt x="37" y="114"/>
                  </a:cubicBezTo>
                  <a:cubicBezTo>
                    <a:pt x="38" y="113"/>
                    <a:pt x="38" y="113"/>
                    <a:pt x="38" y="113"/>
                  </a:cubicBezTo>
                  <a:cubicBezTo>
                    <a:pt x="38" y="113"/>
                    <a:pt x="38" y="113"/>
                    <a:pt x="38" y="113"/>
                  </a:cubicBezTo>
                  <a:cubicBezTo>
                    <a:pt x="38" y="112"/>
                    <a:pt x="38" y="112"/>
                    <a:pt x="38" y="112"/>
                  </a:cubicBezTo>
                  <a:cubicBezTo>
                    <a:pt x="38" y="112"/>
                    <a:pt x="38" y="112"/>
                    <a:pt x="38" y="112"/>
                  </a:cubicBezTo>
                  <a:cubicBezTo>
                    <a:pt x="38" y="111"/>
                    <a:pt x="38" y="111"/>
                    <a:pt x="38" y="111"/>
                  </a:cubicBezTo>
                  <a:cubicBezTo>
                    <a:pt x="37" y="111"/>
                    <a:pt x="37" y="111"/>
                    <a:pt x="37" y="111"/>
                  </a:cubicBezTo>
                  <a:cubicBezTo>
                    <a:pt x="37" y="111"/>
                    <a:pt x="37" y="111"/>
                    <a:pt x="37" y="111"/>
                  </a:cubicBezTo>
                  <a:cubicBezTo>
                    <a:pt x="37" y="110"/>
                    <a:pt x="37" y="110"/>
                    <a:pt x="37" y="110"/>
                  </a:cubicBezTo>
                  <a:cubicBezTo>
                    <a:pt x="37" y="110"/>
                    <a:pt x="37" y="110"/>
                    <a:pt x="37" y="110"/>
                  </a:cubicBezTo>
                  <a:cubicBezTo>
                    <a:pt x="37" y="110"/>
                    <a:pt x="37" y="110"/>
                    <a:pt x="37" y="110"/>
                  </a:cubicBezTo>
                  <a:cubicBezTo>
                    <a:pt x="37" y="110"/>
                    <a:pt x="37" y="110"/>
                    <a:pt x="37" y="110"/>
                  </a:cubicBezTo>
                  <a:cubicBezTo>
                    <a:pt x="37" y="109"/>
                    <a:pt x="37" y="109"/>
                    <a:pt x="37" y="109"/>
                  </a:cubicBezTo>
                  <a:cubicBezTo>
                    <a:pt x="37" y="108"/>
                    <a:pt x="37" y="108"/>
                    <a:pt x="37" y="108"/>
                  </a:cubicBezTo>
                  <a:cubicBezTo>
                    <a:pt x="37" y="108"/>
                    <a:pt x="37" y="108"/>
                    <a:pt x="37" y="108"/>
                  </a:cubicBezTo>
                  <a:cubicBezTo>
                    <a:pt x="38" y="109"/>
                    <a:pt x="38" y="109"/>
                    <a:pt x="38" y="109"/>
                  </a:cubicBezTo>
                  <a:cubicBezTo>
                    <a:pt x="38" y="108"/>
                    <a:pt x="38" y="108"/>
                    <a:pt x="38" y="108"/>
                  </a:cubicBezTo>
                  <a:cubicBezTo>
                    <a:pt x="37" y="108"/>
                    <a:pt x="37" y="108"/>
                    <a:pt x="37" y="108"/>
                  </a:cubicBezTo>
                  <a:cubicBezTo>
                    <a:pt x="37" y="108"/>
                    <a:pt x="37" y="108"/>
                    <a:pt x="37" y="108"/>
                  </a:cubicBezTo>
                  <a:cubicBezTo>
                    <a:pt x="38" y="107"/>
                    <a:pt x="38" y="107"/>
                    <a:pt x="38" y="107"/>
                  </a:cubicBezTo>
                  <a:cubicBezTo>
                    <a:pt x="38" y="106"/>
                    <a:pt x="38" y="106"/>
                    <a:pt x="38" y="106"/>
                  </a:cubicBezTo>
                  <a:cubicBezTo>
                    <a:pt x="37" y="106"/>
                    <a:pt x="37" y="106"/>
                    <a:pt x="37" y="106"/>
                  </a:cubicBezTo>
                  <a:cubicBezTo>
                    <a:pt x="37" y="105"/>
                    <a:pt x="37" y="105"/>
                    <a:pt x="37" y="105"/>
                  </a:cubicBezTo>
                  <a:cubicBezTo>
                    <a:pt x="37" y="105"/>
                    <a:pt x="37" y="105"/>
                    <a:pt x="37" y="105"/>
                  </a:cubicBezTo>
                  <a:cubicBezTo>
                    <a:pt x="37" y="104"/>
                    <a:pt x="37" y="104"/>
                    <a:pt x="37" y="104"/>
                  </a:cubicBezTo>
                  <a:cubicBezTo>
                    <a:pt x="38" y="103"/>
                    <a:pt x="38" y="103"/>
                    <a:pt x="38" y="103"/>
                  </a:cubicBezTo>
                  <a:cubicBezTo>
                    <a:pt x="37" y="103"/>
                    <a:pt x="37" y="103"/>
                    <a:pt x="37" y="103"/>
                  </a:cubicBezTo>
                  <a:cubicBezTo>
                    <a:pt x="37" y="103"/>
                    <a:pt x="37" y="103"/>
                    <a:pt x="37" y="103"/>
                  </a:cubicBezTo>
                  <a:cubicBezTo>
                    <a:pt x="36" y="104"/>
                    <a:pt x="36" y="104"/>
                    <a:pt x="36" y="104"/>
                  </a:cubicBezTo>
                  <a:cubicBezTo>
                    <a:pt x="36" y="104"/>
                    <a:pt x="36" y="104"/>
                    <a:pt x="36" y="104"/>
                  </a:cubicBezTo>
                  <a:cubicBezTo>
                    <a:pt x="35" y="104"/>
                    <a:pt x="35" y="104"/>
                    <a:pt x="35" y="104"/>
                  </a:cubicBezTo>
                  <a:cubicBezTo>
                    <a:pt x="35" y="105"/>
                    <a:pt x="35" y="105"/>
                    <a:pt x="35" y="105"/>
                  </a:cubicBezTo>
                  <a:cubicBezTo>
                    <a:pt x="34" y="104"/>
                    <a:pt x="34" y="104"/>
                    <a:pt x="34" y="104"/>
                  </a:cubicBezTo>
                  <a:cubicBezTo>
                    <a:pt x="35" y="104"/>
                    <a:pt x="35" y="104"/>
                    <a:pt x="35" y="104"/>
                  </a:cubicBezTo>
                  <a:cubicBezTo>
                    <a:pt x="35" y="103"/>
                    <a:pt x="35" y="103"/>
                    <a:pt x="35" y="103"/>
                  </a:cubicBezTo>
                  <a:cubicBezTo>
                    <a:pt x="36" y="103"/>
                    <a:pt x="36" y="103"/>
                    <a:pt x="36" y="103"/>
                  </a:cubicBezTo>
                  <a:cubicBezTo>
                    <a:pt x="36" y="103"/>
                    <a:pt x="36" y="103"/>
                    <a:pt x="36" y="103"/>
                  </a:cubicBezTo>
                  <a:cubicBezTo>
                    <a:pt x="37" y="102"/>
                    <a:pt x="37" y="102"/>
                    <a:pt x="37" y="102"/>
                  </a:cubicBezTo>
                  <a:cubicBezTo>
                    <a:pt x="37" y="102"/>
                    <a:pt x="37" y="102"/>
                    <a:pt x="37" y="102"/>
                  </a:cubicBezTo>
                  <a:cubicBezTo>
                    <a:pt x="38" y="102"/>
                    <a:pt x="38" y="102"/>
                    <a:pt x="38" y="102"/>
                  </a:cubicBezTo>
                  <a:cubicBezTo>
                    <a:pt x="38" y="101"/>
                    <a:pt x="38" y="101"/>
                    <a:pt x="38" y="101"/>
                  </a:cubicBezTo>
                  <a:cubicBezTo>
                    <a:pt x="38" y="100"/>
                    <a:pt x="38" y="100"/>
                    <a:pt x="38" y="100"/>
                  </a:cubicBezTo>
                  <a:cubicBezTo>
                    <a:pt x="38" y="100"/>
                    <a:pt x="38" y="100"/>
                    <a:pt x="38" y="100"/>
                  </a:cubicBezTo>
                  <a:cubicBezTo>
                    <a:pt x="37" y="99"/>
                    <a:pt x="37" y="99"/>
                    <a:pt x="37" y="99"/>
                  </a:cubicBezTo>
                  <a:cubicBezTo>
                    <a:pt x="37" y="99"/>
                    <a:pt x="37" y="99"/>
                    <a:pt x="37" y="99"/>
                  </a:cubicBezTo>
                  <a:cubicBezTo>
                    <a:pt x="37" y="99"/>
                    <a:pt x="37" y="99"/>
                    <a:pt x="37" y="99"/>
                  </a:cubicBezTo>
                  <a:cubicBezTo>
                    <a:pt x="36" y="99"/>
                    <a:pt x="36" y="99"/>
                    <a:pt x="36" y="99"/>
                  </a:cubicBezTo>
                  <a:cubicBezTo>
                    <a:pt x="36" y="98"/>
                    <a:pt x="36" y="98"/>
                    <a:pt x="36" y="98"/>
                  </a:cubicBezTo>
                  <a:cubicBezTo>
                    <a:pt x="36" y="97"/>
                    <a:pt x="36" y="97"/>
                    <a:pt x="36" y="97"/>
                  </a:cubicBezTo>
                  <a:cubicBezTo>
                    <a:pt x="36" y="97"/>
                    <a:pt x="36" y="97"/>
                    <a:pt x="36" y="97"/>
                  </a:cubicBezTo>
                  <a:cubicBezTo>
                    <a:pt x="36" y="97"/>
                    <a:pt x="36" y="97"/>
                    <a:pt x="36" y="97"/>
                  </a:cubicBezTo>
                  <a:cubicBezTo>
                    <a:pt x="36" y="96"/>
                    <a:pt x="36" y="96"/>
                    <a:pt x="36" y="96"/>
                  </a:cubicBezTo>
                  <a:cubicBezTo>
                    <a:pt x="36" y="95"/>
                    <a:pt x="36" y="95"/>
                    <a:pt x="36" y="95"/>
                  </a:cubicBezTo>
                  <a:cubicBezTo>
                    <a:pt x="34" y="94"/>
                    <a:pt x="34" y="94"/>
                    <a:pt x="34" y="94"/>
                  </a:cubicBezTo>
                  <a:cubicBezTo>
                    <a:pt x="34" y="94"/>
                    <a:pt x="34" y="94"/>
                    <a:pt x="34" y="94"/>
                  </a:cubicBezTo>
                  <a:cubicBezTo>
                    <a:pt x="34" y="94"/>
                    <a:pt x="34" y="94"/>
                    <a:pt x="34" y="94"/>
                  </a:cubicBezTo>
                  <a:cubicBezTo>
                    <a:pt x="33" y="93"/>
                    <a:pt x="33" y="93"/>
                    <a:pt x="33" y="93"/>
                  </a:cubicBezTo>
                  <a:cubicBezTo>
                    <a:pt x="33" y="93"/>
                    <a:pt x="33" y="93"/>
                    <a:pt x="33" y="93"/>
                  </a:cubicBezTo>
                  <a:cubicBezTo>
                    <a:pt x="34" y="93"/>
                    <a:pt x="34" y="93"/>
                    <a:pt x="34" y="93"/>
                  </a:cubicBezTo>
                  <a:cubicBezTo>
                    <a:pt x="35" y="92"/>
                    <a:pt x="35" y="92"/>
                    <a:pt x="35" y="92"/>
                  </a:cubicBezTo>
                  <a:cubicBezTo>
                    <a:pt x="35" y="92"/>
                    <a:pt x="35" y="92"/>
                    <a:pt x="35" y="92"/>
                  </a:cubicBezTo>
                  <a:cubicBezTo>
                    <a:pt x="35" y="91"/>
                    <a:pt x="35" y="91"/>
                    <a:pt x="35" y="91"/>
                  </a:cubicBezTo>
                  <a:cubicBezTo>
                    <a:pt x="35" y="91"/>
                    <a:pt x="35" y="91"/>
                    <a:pt x="35" y="91"/>
                  </a:cubicBezTo>
                  <a:cubicBezTo>
                    <a:pt x="34" y="91"/>
                    <a:pt x="34" y="91"/>
                    <a:pt x="34" y="91"/>
                  </a:cubicBezTo>
                  <a:cubicBezTo>
                    <a:pt x="34" y="91"/>
                    <a:pt x="34" y="91"/>
                    <a:pt x="34" y="91"/>
                  </a:cubicBezTo>
                  <a:cubicBezTo>
                    <a:pt x="35" y="91"/>
                    <a:pt x="35" y="91"/>
                    <a:pt x="35" y="91"/>
                  </a:cubicBezTo>
                  <a:cubicBezTo>
                    <a:pt x="35" y="90"/>
                    <a:pt x="35" y="90"/>
                    <a:pt x="35" y="90"/>
                  </a:cubicBezTo>
                  <a:cubicBezTo>
                    <a:pt x="36" y="89"/>
                    <a:pt x="36" y="89"/>
                    <a:pt x="36" y="89"/>
                  </a:cubicBezTo>
                  <a:cubicBezTo>
                    <a:pt x="36" y="89"/>
                    <a:pt x="36" y="89"/>
                    <a:pt x="36" y="89"/>
                  </a:cubicBezTo>
                  <a:cubicBezTo>
                    <a:pt x="36" y="89"/>
                    <a:pt x="36" y="89"/>
                    <a:pt x="36" y="89"/>
                  </a:cubicBezTo>
                  <a:cubicBezTo>
                    <a:pt x="36" y="88"/>
                    <a:pt x="36" y="88"/>
                    <a:pt x="36" y="88"/>
                  </a:cubicBezTo>
                  <a:cubicBezTo>
                    <a:pt x="36" y="88"/>
                    <a:pt x="36" y="88"/>
                    <a:pt x="36" y="88"/>
                  </a:cubicBezTo>
                  <a:cubicBezTo>
                    <a:pt x="35" y="88"/>
                    <a:pt x="35" y="88"/>
                    <a:pt x="35" y="88"/>
                  </a:cubicBezTo>
                  <a:cubicBezTo>
                    <a:pt x="34" y="87"/>
                    <a:pt x="34" y="87"/>
                    <a:pt x="34" y="87"/>
                  </a:cubicBezTo>
                  <a:cubicBezTo>
                    <a:pt x="33" y="86"/>
                    <a:pt x="33" y="86"/>
                    <a:pt x="33" y="86"/>
                  </a:cubicBezTo>
                  <a:cubicBezTo>
                    <a:pt x="33" y="86"/>
                    <a:pt x="33" y="86"/>
                    <a:pt x="33" y="86"/>
                  </a:cubicBezTo>
                  <a:cubicBezTo>
                    <a:pt x="33" y="86"/>
                    <a:pt x="33" y="86"/>
                    <a:pt x="33" y="86"/>
                  </a:cubicBezTo>
                  <a:cubicBezTo>
                    <a:pt x="33" y="86"/>
                    <a:pt x="33" y="86"/>
                    <a:pt x="33" y="86"/>
                  </a:cubicBezTo>
                  <a:cubicBezTo>
                    <a:pt x="32" y="86"/>
                    <a:pt x="32" y="86"/>
                    <a:pt x="32" y="86"/>
                  </a:cubicBezTo>
                  <a:cubicBezTo>
                    <a:pt x="32" y="86"/>
                    <a:pt x="32" y="86"/>
                    <a:pt x="32" y="86"/>
                  </a:cubicBezTo>
                  <a:cubicBezTo>
                    <a:pt x="32" y="86"/>
                    <a:pt x="32" y="86"/>
                    <a:pt x="32" y="86"/>
                  </a:cubicBezTo>
                  <a:cubicBezTo>
                    <a:pt x="32" y="85"/>
                    <a:pt x="32" y="85"/>
                    <a:pt x="32" y="85"/>
                  </a:cubicBezTo>
                  <a:cubicBezTo>
                    <a:pt x="31" y="85"/>
                    <a:pt x="31" y="85"/>
                    <a:pt x="31" y="85"/>
                  </a:cubicBezTo>
                  <a:cubicBezTo>
                    <a:pt x="31" y="85"/>
                    <a:pt x="31" y="85"/>
                    <a:pt x="31" y="85"/>
                  </a:cubicBezTo>
                  <a:cubicBezTo>
                    <a:pt x="30" y="84"/>
                    <a:pt x="30" y="84"/>
                    <a:pt x="30" y="84"/>
                  </a:cubicBezTo>
                  <a:cubicBezTo>
                    <a:pt x="30" y="84"/>
                    <a:pt x="30" y="84"/>
                    <a:pt x="30" y="84"/>
                  </a:cubicBezTo>
                  <a:cubicBezTo>
                    <a:pt x="30" y="84"/>
                    <a:pt x="30" y="84"/>
                    <a:pt x="30" y="84"/>
                  </a:cubicBezTo>
                  <a:cubicBezTo>
                    <a:pt x="29" y="84"/>
                    <a:pt x="29" y="84"/>
                    <a:pt x="29" y="84"/>
                  </a:cubicBezTo>
                  <a:cubicBezTo>
                    <a:pt x="29" y="84"/>
                    <a:pt x="29" y="84"/>
                    <a:pt x="29" y="84"/>
                  </a:cubicBezTo>
                  <a:cubicBezTo>
                    <a:pt x="29" y="83"/>
                    <a:pt x="29" y="83"/>
                    <a:pt x="29" y="83"/>
                  </a:cubicBezTo>
                  <a:cubicBezTo>
                    <a:pt x="28" y="83"/>
                    <a:pt x="28" y="83"/>
                    <a:pt x="28" y="83"/>
                  </a:cubicBezTo>
                  <a:cubicBezTo>
                    <a:pt x="27" y="82"/>
                    <a:pt x="27" y="82"/>
                    <a:pt x="27" y="82"/>
                  </a:cubicBezTo>
                  <a:cubicBezTo>
                    <a:pt x="27" y="82"/>
                    <a:pt x="27" y="82"/>
                    <a:pt x="27" y="82"/>
                  </a:cubicBezTo>
                  <a:cubicBezTo>
                    <a:pt x="27" y="82"/>
                    <a:pt x="27" y="82"/>
                    <a:pt x="27" y="82"/>
                  </a:cubicBezTo>
                  <a:cubicBezTo>
                    <a:pt x="26" y="82"/>
                    <a:pt x="26" y="82"/>
                    <a:pt x="26" y="82"/>
                  </a:cubicBezTo>
                  <a:cubicBezTo>
                    <a:pt x="25" y="81"/>
                    <a:pt x="25" y="81"/>
                    <a:pt x="25" y="81"/>
                  </a:cubicBezTo>
                  <a:cubicBezTo>
                    <a:pt x="24" y="81"/>
                    <a:pt x="24" y="81"/>
                    <a:pt x="24" y="81"/>
                  </a:cubicBezTo>
                  <a:cubicBezTo>
                    <a:pt x="23" y="80"/>
                    <a:pt x="23" y="80"/>
                    <a:pt x="23" y="80"/>
                  </a:cubicBezTo>
                  <a:cubicBezTo>
                    <a:pt x="22" y="80"/>
                    <a:pt x="22" y="80"/>
                    <a:pt x="22" y="80"/>
                  </a:cubicBezTo>
                  <a:cubicBezTo>
                    <a:pt x="22" y="80"/>
                    <a:pt x="22" y="80"/>
                    <a:pt x="22" y="80"/>
                  </a:cubicBezTo>
                  <a:cubicBezTo>
                    <a:pt x="21" y="80"/>
                    <a:pt x="21" y="80"/>
                    <a:pt x="21" y="80"/>
                  </a:cubicBezTo>
                  <a:cubicBezTo>
                    <a:pt x="20" y="81"/>
                    <a:pt x="20" y="81"/>
                    <a:pt x="20" y="81"/>
                  </a:cubicBezTo>
                  <a:cubicBezTo>
                    <a:pt x="20" y="82"/>
                    <a:pt x="20" y="82"/>
                    <a:pt x="20" y="82"/>
                  </a:cubicBezTo>
                  <a:cubicBezTo>
                    <a:pt x="19" y="82"/>
                    <a:pt x="19" y="82"/>
                    <a:pt x="19" y="82"/>
                  </a:cubicBezTo>
                  <a:cubicBezTo>
                    <a:pt x="19" y="81"/>
                    <a:pt x="19" y="81"/>
                    <a:pt x="19" y="81"/>
                  </a:cubicBezTo>
                  <a:cubicBezTo>
                    <a:pt x="20" y="81"/>
                    <a:pt x="20" y="81"/>
                    <a:pt x="20" y="81"/>
                  </a:cubicBezTo>
                  <a:cubicBezTo>
                    <a:pt x="20" y="80"/>
                    <a:pt x="20" y="80"/>
                    <a:pt x="20" y="80"/>
                  </a:cubicBezTo>
                  <a:cubicBezTo>
                    <a:pt x="19" y="80"/>
                    <a:pt x="19" y="80"/>
                    <a:pt x="19" y="80"/>
                  </a:cubicBezTo>
                  <a:cubicBezTo>
                    <a:pt x="19" y="80"/>
                    <a:pt x="19" y="80"/>
                    <a:pt x="19" y="80"/>
                  </a:cubicBezTo>
                  <a:cubicBezTo>
                    <a:pt x="18" y="80"/>
                    <a:pt x="18" y="80"/>
                    <a:pt x="18" y="80"/>
                  </a:cubicBezTo>
                  <a:cubicBezTo>
                    <a:pt x="18" y="81"/>
                    <a:pt x="18" y="81"/>
                    <a:pt x="18" y="81"/>
                  </a:cubicBezTo>
                  <a:cubicBezTo>
                    <a:pt x="17" y="81"/>
                    <a:pt x="17" y="81"/>
                    <a:pt x="17" y="81"/>
                  </a:cubicBezTo>
                  <a:cubicBezTo>
                    <a:pt x="17" y="81"/>
                    <a:pt x="17" y="81"/>
                    <a:pt x="17" y="81"/>
                  </a:cubicBezTo>
                  <a:cubicBezTo>
                    <a:pt x="16" y="80"/>
                    <a:pt x="16" y="80"/>
                    <a:pt x="16" y="80"/>
                  </a:cubicBezTo>
                  <a:cubicBezTo>
                    <a:pt x="16" y="80"/>
                    <a:pt x="16" y="80"/>
                    <a:pt x="16" y="80"/>
                  </a:cubicBezTo>
                  <a:cubicBezTo>
                    <a:pt x="16" y="80"/>
                    <a:pt x="16" y="80"/>
                    <a:pt x="16" y="80"/>
                  </a:cubicBezTo>
                  <a:cubicBezTo>
                    <a:pt x="15" y="82"/>
                    <a:pt x="15" y="82"/>
                    <a:pt x="15" y="82"/>
                  </a:cubicBezTo>
                  <a:cubicBezTo>
                    <a:pt x="15" y="82"/>
                    <a:pt x="15" y="82"/>
                    <a:pt x="15" y="82"/>
                  </a:cubicBezTo>
                  <a:cubicBezTo>
                    <a:pt x="15" y="82"/>
                    <a:pt x="15" y="82"/>
                    <a:pt x="15" y="82"/>
                  </a:cubicBezTo>
                  <a:cubicBezTo>
                    <a:pt x="14" y="81"/>
                    <a:pt x="14" y="81"/>
                    <a:pt x="14" y="81"/>
                  </a:cubicBezTo>
                  <a:cubicBezTo>
                    <a:pt x="15" y="80"/>
                    <a:pt x="15" y="80"/>
                    <a:pt x="15" y="80"/>
                  </a:cubicBezTo>
                  <a:cubicBezTo>
                    <a:pt x="15" y="80"/>
                    <a:pt x="15" y="80"/>
                    <a:pt x="15" y="80"/>
                  </a:cubicBezTo>
                  <a:cubicBezTo>
                    <a:pt x="15" y="79"/>
                    <a:pt x="15" y="79"/>
                    <a:pt x="15" y="79"/>
                  </a:cubicBezTo>
                  <a:cubicBezTo>
                    <a:pt x="15" y="79"/>
                    <a:pt x="15" y="79"/>
                    <a:pt x="15" y="79"/>
                  </a:cubicBezTo>
                  <a:cubicBezTo>
                    <a:pt x="14" y="79"/>
                    <a:pt x="14" y="79"/>
                    <a:pt x="14" y="79"/>
                  </a:cubicBezTo>
                  <a:cubicBezTo>
                    <a:pt x="14" y="80"/>
                    <a:pt x="14" y="80"/>
                    <a:pt x="14" y="80"/>
                  </a:cubicBezTo>
                  <a:cubicBezTo>
                    <a:pt x="13" y="80"/>
                    <a:pt x="13" y="80"/>
                    <a:pt x="13" y="80"/>
                  </a:cubicBezTo>
                  <a:cubicBezTo>
                    <a:pt x="13" y="80"/>
                    <a:pt x="13" y="80"/>
                    <a:pt x="13" y="80"/>
                  </a:cubicBezTo>
                  <a:cubicBezTo>
                    <a:pt x="13" y="80"/>
                    <a:pt x="13" y="80"/>
                    <a:pt x="13" y="80"/>
                  </a:cubicBezTo>
                  <a:cubicBezTo>
                    <a:pt x="12" y="80"/>
                    <a:pt x="12" y="80"/>
                    <a:pt x="12" y="80"/>
                  </a:cubicBezTo>
                  <a:cubicBezTo>
                    <a:pt x="12" y="79"/>
                    <a:pt x="12" y="79"/>
                    <a:pt x="12" y="79"/>
                  </a:cubicBezTo>
                  <a:cubicBezTo>
                    <a:pt x="12" y="79"/>
                    <a:pt x="12" y="79"/>
                    <a:pt x="12" y="79"/>
                  </a:cubicBezTo>
                  <a:cubicBezTo>
                    <a:pt x="12" y="78"/>
                    <a:pt x="12" y="78"/>
                    <a:pt x="12" y="78"/>
                  </a:cubicBezTo>
                  <a:cubicBezTo>
                    <a:pt x="12" y="78"/>
                    <a:pt x="12" y="78"/>
                    <a:pt x="12" y="78"/>
                  </a:cubicBezTo>
                  <a:cubicBezTo>
                    <a:pt x="11" y="78"/>
                    <a:pt x="11" y="78"/>
                    <a:pt x="11" y="78"/>
                  </a:cubicBezTo>
                  <a:cubicBezTo>
                    <a:pt x="11" y="79"/>
                    <a:pt x="11" y="79"/>
                    <a:pt x="11" y="79"/>
                  </a:cubicBezTo>
                  <a:cubicBezTo>
                    <a:pt x="11" y="79"/>
                    <a:pt x="11" y="79"/>
                    <a:pt x="11" y="79"/>
                  </a:cubicBezTo>
                  <a:cubicBezTo>
                    <a:pt x="10" y="80"/>
                    <a:pt x="10" y="80"/>
                    <a:pt x="10" y="80"/>
                  </a:cubicBezTo>
                  <a:cubicBezTo>
                    <a:pt x="10" y="80"/>
                    <a:pt x="10" y="80"/>
                    <a:pt x="10" y="80"/>
                  </a:cubicBezTo>
                  <a:cubicBezTo>
                    <a:pt x="11" y="81"/>
                    <a:pt x="11" y="81"/>
                    <a:pt x="11" y="81"/>
                  </a:cubicBezTo>
                  <a:cubicBezTo>
                    <a:pt x="11" y="82"/>
                    <a:pt x="11" y="82"/>
                    <a:pt x="11" y="82"/>
                  </a:cubicBezTo>
                  <a:cubicBezTo>
                    <a:pt x="10" y="82"/>
                    <a:pt x="10" y="82"/>
                    <a:pt x="10" y="82"/>
                  </a:cubicBezTo>
                  <a:cubicBezTo>
                    <a:pt x="10" y="82"/>
                    <a:pt x="10" y="82"/>
                    <a:pt x="10" y="82"/>
                  </a:cubicBezTo>
                  <a:cubicBezTo>
                    <a:pt x="9" y="81"/>
                    <a:pt x="9" y="81"/>
                    <a:pt x="9" y="81"/>
                  </a:cubicBezTo>
                  <a:cubicBezTo>
                    <a:pt x="8" y="81"/>
                    <a:pt x="8" y="81"/>
                    <a:pt x="8" y="81"/>
                  </a:cubicBezTo>
                  <a:cubicBezTo>
                    <a:pt x="7" y="80"/>
                    <a:pt x="7" y="80"/>
                    <a:pt x="7" y="80"/>
                  </a:cubicBezTo>
                  <a:cubicBezTo>
                    <a:pt x="7" y="80"/>
                    <a:pt x="7" y="80"/>
                    <a:pt x="7" y="80"/>
                  </a:cubicBezTo>
                  <a:cubicBezTo>
                    <a:pt x="6" y="79"/>
                    <a:pt x="6" y="79"/>
                    <a:pt x="6" y="79"/>
                  </a:cubicBezTo>
                  <a:cubicBezTo>
                    <a:pt x="6" y="79"/>
                    <a:pt x="6" y="79"/>
                    <a:pt x="6" y="79"/>
                  </a:cubicBezTo>
                  <a:cubicBezTo>
                    <a:pt x="6" y="79"/>
                    <a:pt x="6" y="79"/>
                    <a:pt x="6" y="79"/>
                  </a:cubicBezTo>
                  <a:cubicBezTo>
                    <a:pt x="5" y="79"/>
                    <a:pt x="5" y="79"/>
                    <a:pt x="5" y="79"/>
                  </a:cubicBezTo>
                  <a:cubicBezTo>
                    <a:pt x="5" y="77"/>
                    <a:pt x="5" y="77"/>
                    <a:pt x="5" y="77"/>
                  </a:cubicBezTo>
                  <a:cubicBezTo>
                    <a:pt x="4" y="77"/>
                    <a:pt x="4" y="77"/>
                    <a:pt x="4" y="77"/>
                  </a:cubicBezTo>
                  <a:cubicBezTo>
                    <a:pt x="4" y="76"/>
                    <a:pt x="4" y="76"/>
                    <a:pt x="4" y="76"/>
                  </a:cubicBezTo>
                  <a:cubicBezTo>
                    <a:pt x="4" y="75"/>
                    <a:pt x="4" y="75"/>
                    <a:pt x="4" y="75"/>
                  </a:cubicBezTo>
                  <a:cubicBezTo>
                    <a:pt x="4" y="75"/>
                    <a:pt x="4" y="75"/>
                    <a:pt x="4" y="75"/>
                  </a:cubicBezTo>
                  <a:cubicBezTo>
                    <a:pt x="5" y="75"/>
                    <a:pt x="5" y="75"/>
                    <a:pt x="5" y="75"/>
                  </a:cubicBezTo>
                  <a:cubicBezTo>
                    <a:pt x="6" y="74"/>
                    <a:pt x="6" y="74"/>
                    <a:pt x="6" y="74"/>
                  </a:cubicBezTo>
                  <a:cubicBezTo>
                    <a:pt x="6" y="74"/>
                    <a:pt x="6" y="74"/>
                    <a:pt x="6" y="74"/>
                  </a:cubicBezTo>
                  <a:cubicBezTo>
                    <a:pt x="8" y="74"/>
                    <a:pt x="8" y="74"/>
                    <a:pt x="8" y="74"/>
                  </a:cubicBezTo>
                  <a:cubicBezTo>
                    <a:pt x="8" y="74"/>
                    <a:pt x="8" y="74"/>
                    <a:pt x="8" y="74"/>
                  </a:cubicBezTo>
                  <a:cubicBezTo>
                    <a:pt x="8" y="74"/>
                    <a:pt x="8" y="74"/>
                    <a:pt x="8" y="74"/>
                  </a:cubicBezTo>
                  <a:cubicBezTo>
                    <a:pt x="9" y="73"/>
                    <a:pt x="9" y="73"/>
                    <a:pt x="9" y="73"/>
                  </a:cubicBezTo>
                  <a:cubicBezTo>
                    <a:pt x="9" y="73"/>
                    <a:pt x="9" y="73"/>
                    <a:pt x="9" y="73"/>
                  </a:cubicBezTo>
                  <a:cubicBezTo>
                    <a:pt x="8" y="73"/>
                    <a:pt x="8" y="73"/>
                    <a:pt x="8" y="73"/>
                  </a:cubicBezTo>
                  <a:cubicBezTo>
                    <a:pt x="7" y="73"/>
                    <a:pt x="7" y="73"/>
                    <a:pt x="7" y="73"/>
                  </a:cubicBezTo>
                  <a:cubicBezTo>
                    <a:pt x="6" y="73"/>
                    <a:pt x="6" y="73"/>
                    <a:pt x="6" y="73"/>
                  </a:cubicBezTo>
                  <a:cubicBezTo>
                    <a:pt x="6" y="73"/>
                    <a:pt x="6" y="73"/>
                    <a:pt x="6" y="73"/>
                  </a:cubicBezTo>
                  <a:cubicBezTo>
                    <a:pt x="5" y="72"/>
                    <a:pt x="5" y="72"/>
                    <a:pt x="5" y="72"/>
                  </a:cubicBezTo>
                  <a:cubicBezTo>
                    <a:pt x="5" y="71"/>
                    <a:pt x="5" y="71"/>
                    <a:pt x="5" y="71"/>
                  </a:cubicBezTo>
                  <a:cubicBezTo>
                    <a:pt x="5" y="70"/>
                    <a:pt x="5" y="70"/>
                    <a:pt x="5" y="70"/>
                  </a:cubicBezTo>
                  <a:cubicBezTo>
                    <a:pt x="6" y="70"/>
                    <a:pt x="6" y="70"/>
                    <a:pt x="6" y="70"/>
                  </a:cubicBezTo>
                  <a:cubicBezTo>
                    <a:pt x="6" y="69"/>
                    <a:pt x="6" y="69"/>
                    <a:pt x="6" y="69"/>
                  </a:cubicBezTo>
                  <a:cubicBezTo>
                    <a:pt x="6" y="69"/>
                    <a:pt x="6" y="69"/>
                    <a:pt x="6" y="69"/>
                  </a:cubicBezTo>
                  <a:cubicBezTo>
                    <a:pt x="6" y="69"/>
                    <a:pt x="6" y="69"/>
                    <a:pt x="6" y="69"/>
                  </a:cubicBezTo>
                  <a:cubicBezTo>
                    <a:pt x="5" y="69"/>
                    <a:pt x="5" y="69"/>
                    <a:pt x="5" y="69"/>
                  </a:cubicBezTo>
                  <a:cubicBezTo>
                    <a:pt x="5" y="70"/>
                    <a:pt x="5" y="70"/>
                    <a:pt x="5" y="70"/>
                  </a:cubicBezTo>
                  <a:cubicBezTo>
                    <a:pt x="4" y="70"/>
                    <a:pt x="4" y="70"/>
                    <a:pt x="4" y="70"/>
                  </a:cubicBezTo>
                  <a:cubicBezTo>
                    <a:pt x="4" y="70"/>
                    <a:pt x="4" y="70"/>
                    <a:pt x="4" y="70"/>
                  </a:cubicBezTo>
                  <a:cubicBezTo>
                    <a:pt x="4" y="71"/>
                    <a:pt x="4" y="71"/>
                    <a:pt x="4" y="71"/>
                  </a:cubicBezTo>
                  <a:cubicBezTo>
                    <a:pt x="3" y="70"/>
                    <a:pt x="3" y="70"/>
                    <a:pt x="3" y="70"/>
                  </a:cubicBezTo>
                  <a:cubicBezTo>
                    <a:pt x="2" y="70"/>
                    <a:pt x="2" y="70"/>
                    <a:pt x="2" y="70"/>
                  </a:cubicBezTo>
                  <a:cubicBezTo>
                    <a:pt x="3" y="69"/>
                    <a:pt x="3" y="69"/>
                    <a:pt x="3" y="69"/>
                  </a:cubicBezTo>
                  <a:cubicBezTo>
                    <a:pt x="3" y="69"/>
                    <a:pt x="3" y="69"/>
                    <a:pt x="3" y="69"/>
                  </a:cubicBezTo>
                  <a:cubicBezTo>
                    <a:pt x="3" y="69"/>
                    <a:pt x="3" y="69"/>
                    <a:pt x="3" y="69"/>
                  </a:cubicBezTo>
                  <a:cubicBezTo>
                    <a:pt x="2" y="69"/>
                    <a:pt x="2" y="69"/>
                    <a:pt x="2" y="69"/>
                  </a:cubicBezTo>
                  <a:cubicBezTo>
                    <a:pt x="2" y="69"/>
                    <a:pt x="2" y="69"/>
                    <a:pt x="2" y="69"/>
                  </a:cubicBezTo>
                  <a:cubicBezTo>
                    <a:pt x="2" y="68"/>
                    <a:pt x="2" y="68"/>
                    <a:pt x="2" y="68"/>
                  </a:cubicBezTo>
                  <a:cubicBezTo>
                    <a:pt x="2" y="68"/>
                    <a:pt x="2" y="68"/>
                    <a:pt x="2" y="68"/>
                  </a:cubicBezTo>
                  <a:cubicBezTo>
                    <a:pt x="2" y="67"/>
                    <a:pt x="2" y="67"/>
                    <a:pt x="2" y="67"/>
                  </a:cubicBezTo>
                  <a:cubicBezTo>
                    <a:pt x="3" y="67"/>
                    <a:pt x="3" y="67"/>
                    <a:pt x="3" y="67"/>
                  </a:cubicBezTo>
                  <a:cubicBezTo>
                    <a:pt x="3" y="67"/>
                    <a:pt x="3" y="67"/>
                    <a:pt x="3" y="67"/>
                  </a:cubicBezTo>
                  <a:cubicBezTo>
                    <a:pt x="4" y="67"/>
                    <a:pt x="4" y="67"/>
                    <a:pt x="4" y="67"/>
                  </a:cubicBezTo>
                  <a:cubicBezTo>
                    <a:pt x="4" y="67"/>
                    <a:pt x="4" y="67"/>
                    <a:pt x="4" y="67"/>
                  </a:cubicBezTo>
                  <a:cubicBezTo>
                    <a:pt x="4" y="66"/>
                    <a:pt x="4" y="66"/>
                    <a:pt x="4" y="66"/>
                  </a:cubicBezTo>
                  <a:cubicBezTo>
                    <a:pt x="6" y="66"/>
                    <a:pt x="6" y="66"/>
                    <a:pt x="6" y="66"/>
                  </a:cubicBezTo>
                  <a:cubicBezTo>
                    <a:pt x="7" y="66"/>
                    <a:pt x="7" y="66"/>
                    <a:pt x="7" y="66"/>
                  </a:cubicBezTo>
                  <a:cubicBezTo>
                    <a:pt x="8" y="67"/>
                    <a:pt x="8" y="67"/>
                    <a:pt x="8" y="67"/>
                  </a:cubicBezTo>
                  <a:cubicBezTo>
                    <a:pt x="10" y="67"/>
                    <a:pt x="10" y="67"/>
                    <a:pt x="10" y="67"/>
                  </a:cubicBezTo>
                  <a:cubicBezTo>
                    <a:pt x="11" y="67"/>
                    <a:pt x="11" y="67"/>
                    <a:pt x="11" y="67"/>
                  </a:cubicBezTo>
                  <a:cubicBezTo>
                    <a:pt x="12" y="67"/>
                    <a:pt x="12" y="67"/>
                    <a:pt x="12" y="67"/>
                  </a:cubicBezTo>
                  <a:cubicBezTo>
                    <a:pt x="13" y="68"/>
                    <a:pt x="13" y="68"/>
                    <a:pt x="13" y="68"/>
                  </a:cubicBezTo>
                  <a:cubicBezTo>
                    <a:pt x="15" y="69"/>
                    <a:pt x="15" y="69"/>
                    <a:pt x="15" y="69"/>
                  </a:cubicBezTo>
                  <a:cubicBezTo>
                    <a:pt x="15" y="69"/>
                    <a:pt x="15" y="69"/>
                    <a:pt x="15" y="69"/>
                  </a:cubicBezTo>
                  <a:cubicBezTo>
                    <a:pt x="16" y="69"/>
                    <a:pt x="16" y="69"/>
                    <a:pt x="16" y="69"/>
                  </a:cubicBezTo>
                  <a:cubicBezTo>
                    <a:pt x="17" y="68"/>
                    <a:pt x="17" y="68"/>
                    <a:pt x="17" y="68"/>
                  </a:cubicBezTo>
                  <a:cubicBezTo>
                    <a:pt x="16" y="68"/>
                    <a:pt x="16" y="68"/>
                    <a:pt x="16" y="68"/>
                  </a:cubicBezTo>
                  <a:cubicBezTo>
                    <a:pt x="15" y="68"/>
                    <a:pt x="15" y="68"/>
                    <a:pt x="15" y="68"/>
                  </a:cubicBezTo>
                  <a:cubicBezTo>
                    <a:pt x="14" y="68"/>
                    <a:pt x="14" y="68"/>
                    <a:pt x="14" y="68"/>
                  </a:cubicBezTo>
                  <a:cubicBezTo>
                    <a:pt x="13" y="67"/>
                    <a:pt x="13" y="67"/>
                    <a:pt x="13" y="67"/>
                  </a:cubicBezTo>
                  <a:cubicBezTo>
                    <a:pt x="12" y="67"/>
                    <a:pt x="12" y="67"/>
                    <a:pt x="12" y="67"/>
                  </a:cubicBezTo>
                  <a:cubicBezTo>
                    <a:pt x="11" y="67"/>
                    <a:pt x="11" y="67"/>
                    <a:pt x="11" y="67"/>
                  </a:cubicBezTo>
                  <a:cubicBezTo>
                    <a:pt x="10" y="66"/>
                    <a:pt x="10" y="66"/>
                    <a:pt x="10" y="66"/>
                  </a:cubicBezTo>
                  <a:cubicBezTo>
                    <a:pt x="10" y="66"/>
                    <a:pt x="10" y="66"/>
                    <a:pt x="10" y="66"/>
                  </a:cubicBezTo>
                  <a:cubicBezTo>
                    <a:pt x="11" y="65"/>
                    <a:pt x="11" y="65"/>
                    <a:pt x="11" y="65"/>
                  </a:cubicBezTo>
                  <a:cubicBezTo>
                    <a:pt x="13" y="65"/>
                    <a:pt x="13" y="65"/>
                    <a:pt x="13" y="65"/>
                  </a:cubicBezTo>
                  <a:cubicBezTo>
                    <a:pt x="14" y="65"/>
                    <a:pt x="14" y="65"/>
                    <a:pt x="14" y="65"/>
                  </a:cubicBezTo>
                  <a:cubicBezTo>
                    <a:pt x="16" y="66"/>
                    <a:pt x="16" y="66"/>
                    <a:pt x="16" y="66"/>
                  </a:cubicBezTo>
                  <a:cubicBezTo>
                    <a:pt x="16" y="66"/>
                    <a:pt x="16" y="66"/>
                    <a:pt x="16" y="66"/>
                  </a:cubicBezTo>
                  <a:cubicBezTo>
                    <a:pt x="17" y="67"/>
                    <a:pt x="17" y="67"/>
                    <a:pt x="17" y="67"/>
                  </a:cubicBezTo>
                  <a:cubicBezTo>
                    <a:pt x="17" y="67"/>
                    <a:pt x="17" y="67"/>
                    <a:pt x="17" y="67"/>
                  </a:cubicBezTo>
                  <a:cubicBezTo>
                    <a:pt x="18" y="67"/>
                    <a:pt x="18" y="67"/>
                    <a:pt x="18" y="67"/>
                  </a:cubicBezTo>
                  <a:cubicBezTo>
                    <a:pt x="18" y="67"/>
                    <a:pt x="18" y="67"/>
                    <a:pt x="18" y="67"/>
                  </a:cubicBezTo>
                  <a:cubicBezTo>
                    <a:pt x="18" y="67"/>
                    <a:pt x="18" y="67"/>
                    <a:pt x="18" y="67"/>
                  </a:cubicBezTo>
                  <a:cubicBezTo>
                    <a:pt x="18" y="66"/>
                    <a:pt x="18" y="66"/>
                    <a:pt x="18" y="66"/>
                  </a:cubicBezTo>
                  <a:cubicBezTo>
                    <a:pt x="19" y="65"/>
                    <a:pt x="19" y="65"/>
                    <a:pt x="19" y="65"/>
                  </a:cubicBezTo>
                  <a:cubicBezTo>
                    <a:pt x="19" y="65"/>
                    <a:pt x="19" y="65"/>
                    <a:pt x="19" y="65"/>
                  </a:cubicBezTo>
                  <a:cubicBezTo>
                    <a:pt x="19" y="64"/>
                    <a:pt x="19" y="64"/>
                    <a:pt x="19" y="64"/>
                  </a:cubicBezTo>
                  <a:cubicBezTo>
                    <a:pt x="18" y="64"/>
                    <a:pt x="18" y="64"/>
                    <a:pt x="18" y="64"/>
                  </a:cubicBezTo>
                  <a:cubicBezTo>
                    <a:pt x="18" y="64"/>
                    <a:pt x="18" y="64"/>
                    <a:pt x="18" y="64"/>
                  </a:cubicBezTo>
                  <a:cubicBezTo>
                    <a:pt x="17" y="64"/>
                    <a:pt x="17" y="64"/>
                    <a:pt x="17" y="64"/>
                  </a:cubicBezTo>
                  <a:cubicBezTo>
                    <a:pt x="18" y="63"/>
                    <a:pt x="18" y="63"/>
                    <a:pt x="18" y="63"/>
                  </a:cubicBezTo>
                  <a:cubicBezTo>
                    <a:pt x="17" y="63"/>
                    <a:pt x="17" y="63"/>
                    <a:pt x="17" y="63"/>
                  </a:cubicBezTo>
                  <a:cubicBezTo>
                    <a:pt x="16" y="63"/>
                    <a:pt x="16" y="63"/>
                    <a:pt x="16" y="63"/>
                  </a:cubicBezTo>
                  <a:cubicBezTo>
                    <a:pt x="16" y="64"/>
                    <a:pt x="16" y="64"/>
                    <a:pt x="16" y="64"/>
                  </a:cubicBezTo>
                  <a:cubicBezTo>
                    <a:pt x="15" y="64"/>
                    <a:pt x="15" y="64"/>
                    <a:pt x="15" y="64"/>
                  </a:cubicBezTo>
                  <a:cubicBezTo>
                    <a:pt x="13" y="64"/>
                    <a:pt x="13" y="64"/>
                    <a:pt x="13" y="64"/>
                  </a:cubicBezTo>
                  <a:cubicBezTo>
                    <a:pt x="13" y="63"/>
                    <a:pt x="13" y="63"/>
                    <a:pt x="13" y="63"/>
                  </a:cubicBezTo>
                  <a:cubicBezTo>
                    <a:pt x="13" y="63"/>
                    <a:pt x="13" y="63"/>
                    <a:pt x="13" y="63"/>
                  </a:cubicBezTo>
                  <a:cubicBezTo>
                    <a:pt x="13" y="63"/>
                    <a:pt x="13" y="63"/>
                    <a:pt x="13" y="63"/>
                  </a:cubicBezTo>
                  <a:cubicBezTo>
                    <a:pt x="12" y="62"/>
                    <a:pt x="12" y="62"/>
                    <a:pt x="12" y="62"/>
                  </a:cubicBezTo>
                  <a:cubicBezTo>
                    <a:pt x="11" y="62"/>
                    <a:pt x="11" y="62"/>
                    <a:pt x="11" y="62"/>
                  </a:cubicBezTo>
                  <a:cubicBezTo>
                    <a:pt x="11" y="62"/>
                    <a:pt x="11" y="62"/>
                    <a:pt x="11" y="62"/>
                  </a:cubicBezTo>
                  <a:cubicBezTo>
                    <a:pt x="11" y="62"/>
                    <a:pt x="11" y="62"/>
                    <a:pt x="11" y="62"/>
                  </a:cubicBezTo>
                  <a:cubicBezTo>
                    <a:pt x="12" y="63"/>
                    <a:pt x="12" y="63"/>
                    <a:pt x="12" y="63"/>
                  </a:cubicBezTo>
                  <a:cubicBezTo>
                    <a:pt x="12" y="64"/>
                    <a:pt x="12" y="64"/>
                    <a:pt x="12" y="64"/>
                  </a:cubicBezTo>
                  <a:cubicBezTo>
                    <a:pt x="11" y="64"/>
                    <a:pt x="11" y="64"/>
                    <a:pt x="11" y="64"/>
                  </a:cubicBezTo>
                  <a:cubicBezTo>
                    <a:pt x="10" y="64"/>
                    <a:pt x="10" y="64"/>
                    <a:pt x="10" y="64"/>
                  </a:cubicBezTo>
                  <a:cubicBezTo>
                    <a:pt x="9" y="64"/>
                    <a:pt x="9" y="64"/>
                    <a:pt x="9" y="64"/>
                  </a:cubicBezTo>
                  <a:cubicBezTo>
                    <a:pt x="8" y="62"/>
                    <a:pt x="8" y="62"/>
                    <a:pt x="8" y="62"/>
                  </a:cubicBezTo>
                  <a:cubicBezTo>
                    <a:pt x="8" y="62"/>
                    <a:pt x="8" y="62"/>
                    <a:pt x="8" y="62"/>
                  </a:cubicBezTo>
                  <a:cubicBezTo>
                    <a:pt x="9" y="62"/>
                    <a:pt x="9" y="62"/>
                    <a:pt x="9" y="62"/>
                  </a:cubicBezTo>
                  <a:cubicBezTo>
                    <a:pt x="10" y="61"/>
                    <a:pt x="10" y="61"/>
                    <a:pt x="10" y="61"/>
                  </a:cubicBezTo>
                  <a:cubicBezTo>
                    <a:pt x="10" y="61"/>
                    <a:pt x="10" y="61"/>
                    <a:pt x="10" y="61"/>
                  </a:cubicBezTo>
                  <a:cubicBezTo>
                    <a:pt x="10" y="61"/>
                    <a:pt x="10" y="61"/>
                    <a:pt x="10" y="61"/>
                  </a:cubicBezTo>
                  <a:cubicBezTo>
                    <a:pt x="9" y="61"/>
                    <a:pt x="9" y="61"/>
                    <a:pt x="9" y="61"/>
                  </a:cubicBezTo>
                  <a:cubicBezTo>
                    <a:pt x="8" y="62"/>
                    <a:pt x="8" y="62"/>
                    <a:pt x="8" y="62"/>
                  </a:cubicBezTo>
                  <a:cubicBezTo>
                    <a:pt x="7" y="61"/>
                    <a:pt x="7" y="61"/>
                    <a:pt x="7" y="61"/>
                  </a:cubicBezTo>
                  <a:cubicBezTo>
                    <a:pt x="7" y="61"/>
                    <a:pt x="7" y="61"/>
                    <a:pt x="7" y="61"/>
                  </a:cubicBezTo>
                  <a:cubicBezTo>
                    <a:pt x="7" y="60"/>
                    <a:pt x="7" y="60"/>
                    <a:pt x="7" y="60"/>
                  </a:cubicBezTo>
                  <a:cubicBezTo>
                    <a:pt x="8" y="60"/>
                    <a:pt x="8" y="60"/>
                    <a:pt x="8" y="60"/>
                  </a:cubicBezTo>
                  <a:cubicBezTo>
                    <a:pt x="9" y="60"/>
                    <a:pt x="9" y="60"/>
                    <a:pt x="9" y="60"/>
                  </a:cubicBezTo>
                  <a:cubicBezTo>
                    <a:pt x="10" y="59"/>
                    <a:pt x="10" y="59"/>
                    <a:pt x="10" y="59"/>
                  </a:cubicBezTo>
                  <a:cubicBezTo>
                    <a:pt x="9" y="59"/>
                    <a:pt x="9" y="59"/>
                    <a:pt x="9" y="59"/>
                  </a:cubicBezTo>
                  <a:cubicBezTo>
                    <a:pt x="9" y="58"/>
                    <a:pt x="9" y="58"/>
                    <a:pt x="9" y="58"/>
                  </a:cubicBezTo>
                  <a:cubicBezTo>
                    <a:pt x="9" y="59"/>
                    <a:pt x="9" y="59"/>
                    <a:pt x="9" y="59"/>
                  </a:cubicBezTo>
                  <a:cubicBezTo>
                    <a:pt x="8" y="59"/>
                    <a:pt x="8" y="59"/>
                    <a:pt x="8" y="59"/>
                  </a:cubicBezTo>
                  <a:cubicBezTo>
                    <a:pt x="7" y="59"/>
                    <a:pt x="7" y="59"/>
                    <a:pt x="7" y="59"/>
                  </a:cubicBezTo>
                  <a:cubicBezTo>
                    <a:pt x="6" y="60"/>
                    <a:pt x="6" y="60"/>
                    <a:pt x="6" y="60"/>
                  </a:cubicBezTo>
                  <a:cubicBezTo>
                    <a:pt x="6" y="60"/>
                    <a:pt x="6" y="60"/>
                    <a:pt x="6" y="60"/>
                  </a:cubicBezTo>
                  <a:cubicBezTo>
                    <a:pt x="5" y="59"/>
                    <a:pt x="5" y="59"/>
                    <a:pt x="5" y="59"/>
                  </a:cubicBezTo>
                  <a:cubicBezTo>
                    <a:pt x="6" y="59"/>
                    <a:pt x="6" y="59"/>
                    <a:pt x="6" y="59"/>
                  </a:cubicBezTo>
                  <a:cubicBezTo>
                    <a:pt x="6" y="58"/>
                    <a:pt x="6" y="58"/>
                    <a:pt x="6" y="58"/>
                  </a:cubicBezTo>
                  <a:cubicBezTo>
                    <a:pt x="6" y="58"/>
                    <a:pt x="6" y="58"/>
                    <a:pt x="6" y="58"/>
                  </a:cubicBezTo>
                  <a:cubicBezTo>
                    <a:pt x="6" y="58"/>
                    <a:pt x="6" y="58"/>
                    <a:pt x="6" y="58"/>
                  </a:cubicBezTo>
                  <a:cubicBezTo>
                    <a:pt x="6" y="57"/>
                    <a:pt x="6" y="57"/>
                    <a:pt x="6" y="57"/>
                  </a:cubicBezTo>
                  <a:cubicBezTo>
                    <a:pt x="5" y="57"/>
                    <a:pt x="5" y="57"/>
                    <a:pt x="5" y="57"/>
                  </a:cubicBezTo>
                  <a:cubicBezTo>
                    <a:pt x="5" y="57"/>
                    <a:pt x="5" y="57"/>
                    <a:pt x="5" y="57"/>
                  </a:cubicBezTo>
                  <a:cubicBezTo>
                    <a:pt x="4" y="55"/>
                    <a:pt x="4" y="55"/>
                    <a:pt x="4" y="55"/>
                  </a:cubicBezTo>
                  <a:cubicBezTo>
                    <a:pt x="3" y="55"/>
                    <a:pt x="3" y="55"/>
                    <a:pt x="3" y="55"/>
                  </a:cubicBezTo>
                  <a:cubicBezTo>
                    <a:pt x="3" y="55"/>
                    <a:pt x="3" y="55"/>
                    <a:pt x="3" y="55"/>
                  </a:cubicBezTo>
                  <a:cubicBezTo>
                    <a:pt x="2" y="54"/>
                    <a:pt x="2" y="54"/>
                    <a:pt x="2" y="54"/>
                  </a:cubicBezTo>
                  <a:cubicBezTo>
                    <a:pt x="3" y="54"/>
                    <a:pt x="3" y="54"/>
                    <a:pt x="3" y="54"/>
                  </a:cubicBezTo>
                  <a:cubicBezTo>
                    <a:pt x="4" y="54"/>
                    <a:pt x="4" y="54"/>
                    <a:pt x="4" y="54"/>
                  </a:cubicBezTo>
                  <a:cubicBezTo>
                    <a:pt x="4" y="53"/>
                    <a:pt x="4" y="53"/>
                    <a:pt x="4" y="53"/>
                  </a:cubicBezTo>
                  <a:cubicBezTo>
                    <a:pt x="4" y="53"/>
                    <a:pt x="4" y="53"/>
                    <a:pt x="4" y="53"/>
                  </a:cubicBezTo>
                  <a:cubicBezTo>
                    <a:pt x="5" y="53"/>
                    <a:pt x="5" y="53"/>
                    <a:pt x="5" y="53"/>
                  </a:cubicBezTo>
                  <a:cubicBezTo>
                    <a:pt x="5" y="53"/>
                    <a:pt x="5" y="53"/>
                    <a:pt x="5" y="53"/>
                  </a:cubicBezTo>
                  <a:cubicBezTo>
                    <a:pt x="5" y="53"/>
                    <a:pt x="5" y="53"/>
                    <a:pt x="5" y="53"/>
                  </a:cubicBezTo>
                  <a:cubicBezTo>
                    <a:pt x="4" y="52"/>
                    <a:pt x="4" y="52"/>
                    <a:pt x="4" y="52"/>
                  </a:cubicBezTo>
                  <a:cubicBezTo>
                    <a:pt x="4" y="52"/>
                    <a:pt x="4" y="52"/>
                    <a:pt x="4" y="52"/>
                  </a:cubicBezTo>
                  <a:cubicBezTo>
                    <a:pt x="3" y="52"/>
                    <a:pt x="3" y="52"/>
                    <a:pt x="3" y="52"/>
                  </a:cubicBezTo>
                  <a:cubicBezTo>
                    <a:pt x="4" y="52"/>
                    <a:pt x="4" y="52"/>
                    <a:pt x="4" y="52"/>
                  </a:cubicBezTo>
                  <a:cubicBezTo>
                    <a:pt x="4" y="52"/>
                    <a:pt x="4" y="52"/>
                    <a:pt x="4" y="52"/>
                  </a:cubicBezTo>
                  <a:cubicBezTo>
                    <a:pt x="6" y="51"/>
                    <a:pt x="6" y="51"/>
                    <a:pt x="6" y="51"/>
                  </a:cubicBezTo>
                  <a:cubicBezTo>
                    <a:pt x="6" y="51"/>
                    <a:pt x="6" y="51"/>
                    <a:pt x="6" y="51"/>
                  </a:cubicBezTo>
                  <a:cubicBezTo>
                    <a:pt x="6" y="50"/>
                    <a:pt x="6" y="50"/>
                    <a:pt x="6" y="50"/>
                  </a:cubicBezTo>
                  <a:cubicBezTo>
                    <a:pt x="7" y="50"/>
                    <a:pt x="7" y="50"/>
                    <a:pt x="7" y="50"/>
                  </a:cubicBezTo>
                  <a:cubicBezTo>
                    <a:pt x="7" y="50"/>
                    <a:pt x="7" y="50"/>
                    <a:pt x="7" y="50"/>
                  </a:cubicBezTo>
                  <a:cubicBezTo>
                    <a:pt x="8" y="50"/>
                    <a:pt x="8" y="50"/>
                    <a:pt x="8" y="50"/>
                  </a:cubicBezTo>
                  <a:cubicBezTo>
                    <a:pt x="8" y="50"/>
                    <a:pt x="8" y="50"/>
                    <a:pt x="8" y="50"/>
                  </a:cubicBezTo>
                  <a:cubicBezTo>
                    <a:pt x="9" y="50"/>
                    <a:pt x="9" y="50"/>
                    <a:pt x="9" y="50"/>
                  </a:cubicBezTo>
                  <a:cubicBezTo>
                    <a:pt x="9" y="50"/>
                    <a:pt x="9" y="50"/>
                    <a:pt x="9" y="50"/>
                  </a:cubicBezTo>
                  <a:cubicBezTo>
                    <a:pt x="10" y="50"/>
                    <a:pt x="10" y="50"/>
                    <a:pt x="10" y="50"/>
                  </a:cubicBezTo>
                  <a:cubicBezTo>
                    <a:pt x="10" y="50"/>
                    <a:pt x="10" y="50"/>
                    <a:pt x="10" y="50"/>
                  </a:cubicBezTo>
                  <a:cubicBezTo>
                    <a:pt x="10" y="50"/>
                    <a:pt x="10" y="50"/>
                    <a:pt x="10" y="50"/>
                  </a:cubicBezTo>
                  <a:cubicBezTo>
                    <a:pt x="11" y="50"/>
                    <a:pt x="11" y="50"/>
                    <a:pt x="11" y="50"/>
                  </a:cubicBezTo>
                  <a:cubicBezTo>
                    <a:pt x="11" y="50"/>
                    <a:pt x="11" y="50"/>
                    <a:pt x="11" y="50"/>
                  </a:cubicBezTo>
                  <a:cubicBezTo>
                    <a:pt x="11" y="50"/>
                    <a:pt x="11" y="50"/>
                    <a:pt x="11" y="50"/>
                  </a:cubicBezTo>
                  <a:cubicBezTo>
                    <a:pt x="12" y="49"/>
                    <a:pt x="12" y="49"/>
                    <a:pt x="12" y="49"/>
                  </a:cubicBezTo>
                  <a:cubicBezTo>
                    <a:pt x="13" y="49"/>
                    <a:pt x="13" y="49"/>
                    <a:pt x="13" y="49"/>
                  </a:cubicBezTo>
                  <a:cubicBezTo>
                    <a:pt x="13" y="49"/>
                    <a:pt x="13" y="49"/>
                    <a:pt x="13" y="49"/>
                  </a:cubicBezTo>
                  <a:cubicBezTo>
                    <a:pt x="13" y="49"/>
                    <a:pt x="13" y="49"/>
                    <a:pt x="13" y="49"/>
                  </a:cubicBezTo>
                  <a:cubicBezTo>
                    <a:pt x="14" y="49"/>
                    <a:pt x="14" y="49"/>
                    <a:pt x="14" y="49"/>
                  </a:cubicBezTo>
                  <a:cubicBezTo>
                    <a:pt x="14" y="49"/>
                    <a:pt x="14" y="49"/>
                    <a:pt x="14" y="49"/>
                  </a:cubicBezTo>
                  <a:cubicBezTo>
                    <a:pt x="18" y="48"/>
                    <a:pt x="18" y="48"/>
                    <a:pt x="18" y="48"/>
                  </a:cubicBezTo>
                  <a:cubicBezTo>
                    <a:pt x="18" y="48"/>
                    <a:pt x="18" y="48"/>
                    <a:pt x="18" y="48"/>
                  </a:cubicBezTo>
                  <a:cubicBezTo>
                    <a:pt x="19" y="49"/>
                    <a:pt x="19" y="49"/>
                    <a:pt x="19" y="49"/>
                  </a:cubicBezTo>
                  <a:cubicBezTo>
                    <a:pt x="19" y="48"/>
                    <a:pt x="19" y="48"/>
                    <a:pt x="19" y="48"/>
                  </a:cubicBezTo>
                  <a:cubicBezTo>
                    <a:pt x="18" y="48"/>
                    <a:pt x="18" y="48"/>
                    <a:pt x="18" y="48"/>
                  </a:cubicBezTo>
                  <a:cubicBezTo>
                    <a:pt x="19" y="47"/>
                    <a:pt x="19" y="47"/>
                    <a:pt x="19" y="47"/>
                  </a:cubicBezTo>
                  <a:cubicBezTo>
                    <a:pt x="20" y="47"/>
                    <a:pt x="20" y="47"/>
                    <a:pt x="20" y="47"/>
                  </a:cubicBezTo>
                  <a:cubicBezTo>
                    <a:pt x="21" y="47"/>
                    <a:pt x="21" y="47"/>
                    <a:pt x="21" y="47"/>
                  </a:cubicBezTo>
                  <a:cubicBezTo>
                    <a:pt x="22" y="47"/>
                    <a:pt x="22" y="47"/>
                    <a:pt x="22" y="47"/>
                  </a:cubicBezTo>
                  <a:cubicBezTo>
                    <a:pt x="23" y="47"/>
                    <a:pt x="23" y="47"/>
                    <a:pt x="23" y="47"/>
                  </a:cubicBezTo>
                  <a:cubicBezTo>
                    <a:pt x="23" y="47"/>
                    <a:pt x="23" y="47"/>
                    <a:pt x="23" y="47"/>
                  </a:cubicBezTo>
                  <a:cubicBezTo>
                    <a:pt x="24" y="47"/>
                    <a:pt x="24" y="47"/>
                    <a:pt x="24" y="47"/>
                  </a:cubicBezTo>
                  <a:cubicBezTo>
                    <a:pt x="25" y="47"/>
                    <a:pt x="25" y="47"/>
                    <a:pt x="25" y="47"/>
                  </a:cubicBezTo>
                  <a:cubicBezTo>
                    <a:pt x="26" y="47"/>
                    <a:pt x="26" y="47"/>
                    <a:pt x="26" y="47"/>
                  </a:cubicBezTo>
                  <a:cubicBezTo>
                    <a:pt x="27" y="47"/>
                    <a:pt x="27" y="47"/>
                    <a:pt x="27" y="47"/>
                  </a:cubicBezTo>
                  <a:cubicBezTo>
                    <a:pt x="27" y="47"/>
                    <a:pt x="27" y="47"/>
                    <a:pt x="27" y="47"/>
                  </a:cubicBezTo>
                  <a:cubicBezTo>
                    <a:pt x="28" y="48"/>
                    <a:pt x="28" y="48"/>
                    <a:pt x="28" y="48"/>
                  </a:cubicBezTo>
                  <a:cubicBezTo>
                    <a:pt x="29" y="48"/>
                    <a:pt x="29" y="48"/>
                    <a:pt x="29" y="48"/>
                  </a:cubicBezTo>
                  <a:cubicBezTo>
                    <a:pt x="29" y="48"/>
                    <a:pt x="29" y="48"/>
                    <a:pt x="29" y="48"/>
                  </a:cubicBezTo>
                  <a:cubicBezTo>
                    <a:pt x="30" y="48"/>
                    <a:pt x="30" y="48"/>
                    <a:pt x="30" y="48"/>
                  </a:cubicBezTo>
                  <a:cubicBezTo>
                    <a:pt x="30" y="48"/>
                    <a:pt x="30" y="48"/>
                    <a:pt x="30" y="48"/>
                  </a:cubicBezTo>
                  <a:cubicBezTo>
                    <a:pt x="31" y="47"/>
                    <a:pt x="31" y="47"/>
                    <a:pt x="31" y="47"/>
                  </a:cubicBezTo>
                  <a:cubicBezTo>
                    <a:pt x="31" y="46"/>
                    <a:pt x="31" y="46"/>
                    <a:pt x="31" y="46"/>
                  </a:cubicBezTo>
                  <a:cubicBezTo>
                    <a:pt x="32" y="45"/>
                    <a:pt x="32" y="45"/>
                    <a:pt x="32" y="45"/>
                  </a:cubicBezTo>
                  <a:cubicBezTo>
                    <a:pt x="33" y="45"/>
                    <a:pt x="33" y="45"/>
                    <a:pt x="33" y="45"/>
                  </a:cubicBezTo>
                  <a:cubicBezTo>
                    <a:pt x="33" y="44"/>
                    <a:pt x="33" y="44"/>
                    <a:pt x="33" y="44"/>
                  </a:cubicBezTo>
                  <a:cubicBezTo>
                    <a:pt x="34" y="43"/>
                    <a:pt x="34" y="43"/>
                    <a:pt x="34" y="43"/>
                  </a:cubicBezTo>
                  <a:cubicBezTo>
                    <a:pt x="35" y="43"/>
                    <a:pt x="35" y="43"/>
                    <a:pt x="35" y="43"/>
                  </a:cubicBezTo>
                  <a:cubicBezTo>
                    <a:pt x="35" y="42"/>
                    <a:pt x="35" y="42"/>
                    <a:pt x="35" y="42"/>
                  </a:cubicBezTo>
                  <a:cubicBezTo>
                    <a:pt x="34" y="42"/>
                    <a:pt x="34" y="42"/>
                    <a:pt x="34" y="42"/>
                  </a:cubicBezTo>
                  <a:cubicBezTo>
                    <a:pt x="34" y="41"/>
                    <a:pt x="34" y="41"/>
                    <a:pt x="34" y="41"/>
                  </a:cubicBezTo>
                  <a:cubicBezTo>
                    <a:pt x="35" y="41"/>
                    <a:pt x="35" y="41"/>
                    <a:pt x="35" y="41"/>
                  </a:cubicBezTo>
                  <a:cubicBezTo>
                    <a:pt x="36" y="40"/>
                    <a:pt x="36" y="40"/>
                    <a:pt x="36" y="40"/>
                  </a:cubicBezTo>
                  <a:cubicBezTo>
                    <a:pt x="37" y="41"/>
                    <a:pt x="37" y="41"/>
                    <a:pt x="37" y="41"/>
                  </a:cubicBezTo>
                  <a:cubicBezTo>
                    <a:pt x="38" y="40"/>
                    <a:pt x="38" y="40"/>
                    <a:pt x="38" y="40"/>
                  </a:cubicBezTo>
                  <a:cubicBezTo>
                    <a:pt x="38" y="39"/>
                    <a:pt x="38" y="39"/>
                    <a:pt x="38" y="39"/>
                  </a:cubicBezTo>
                  <a:cubicBezTo>
                    <a:pt x="38" y="39"/>
                    <a:pt x="38" y="39"/>
                    <a:pt x="38" y="39"/>
                  </a:cubicBezTo>
                  <a:cubicBezTo>
                    <a:pt x="37" y="39"/>
                    <a:pt x="37" y="39"/>
                    <a:pt x="37" y="39"/>
                  </a:cubicBezTo>
                  <a:cubicBezTo>
                    <a:pt x="36" y="39"/>
                    <a:pt x="36" y="39"/>
                    <a:pt x="36" y="39"/>
                  </a:cubicBezTo>
                  <a:cubicBezTo>
                    <a:pt x="36" y="38"/>
                    <a:pt x="36" y="38"/>
                    <a:pt x="36" y="38"/>
                  </a:cubicBezTo>
                  <a:cubicBezTo>
                    <a:pt x="36" y="38"/>
                    <a:pt x="36" y="38"/>
                    <a:pt x="36" y="38"/>
                  </a:cubicBezTo>
                  <a:cubicBezTo>
                    <a:pt x="37" y="38"/>
                    <a:pt x="37" y="38"/>
                    <a:pt x="37" y="38"/>
                  </a:cubicBezTo>
                  <a:cubicBezTo>
                    <a:pt x="38" y="38"/>
                    <a:pt x="38" y="38"/>
                    <a:pt x="38" y="38"/>
                  </a:cubicBezTo>
                  <a:cubicBezTo>
                    <a:pt x="39" y="37"/>
                    <a:pt x="39" y="37"/>
                    <a:pt x="39" y="37"/>
                  </a:cubicBezTo>
                  <a:cubicBezTo>
                    <a:pt x="40" y="37"/>
                    <a:pt x="40" y="37"/>
                    <a:pt x="40" y="37"/>
                  </a:cubicBezTo>
                  <a:cubicBezTo>
                    <a:pt x="40" y="37"/>
                    <a:pt x="40" y="37"/>
                    <a:pt x="40" y="37"/>
                  </a:cubicBezTo>
                  <a:cubicBezTo>
                    <a:pt x="40" y="36"/>
                    <a:pt x="40" y="36"/>
                    <a:pt x="40" y="36"/>
                  </a:cubicBezTo>
                  <a:cubicBezTo>
                    <a:pt x="40" y="36"/>
                    <a:pt x="40" y="36"/>
                    <a:pt x="40" y="36"/>
                  </a:cubicBezTo>
                  <a:cubicBezTo>
                    <a:pt x="40" y="36"/>
                    <a:pt x="40" y="36"/>
                    <a:pt x="40" y="36"/>
                  </a:cubicBezTo>
                  <a:cubicBezTo>
                    <a:pt x="39" y="36"/>
                    <a:pt x="39" y="36"/>
                    <a:pt x="39" y="36"/>
                  </a:cubicBezTo>
                  <a:cubicBezTo>
                    <a:pt x="39" y="37"/>
                    <a:pt x="39" y="37"/>
                    <a:pt x="39" y="37"/>
                  </a:cubicBezTo>
                  <a:cubicBezTo>
                    <a:pt x="39" y="37"/>
                    <a:pt x="39" y="37"/>
                    <a:pt x="39" y="37"/>
                  </a:cubicBezTo>
                  <a:cubicBezTo>
                    <a:pt x="37" y="37"/>
                    <a:pt x="37" y="37"/>
                    <a:pt x="37" y="37"/>
                  </a:cubicBezTo>
                  <a:cubicBezTo>
                    <a:pt x="36" y="37"/>
                    <a:pt x="36" y="37"/>
                    <a:pt x="36" y="37"/>
                  </a:cubicBezTo>
                  <a:cubicBezTo>
                    <a:pt x="36" y="37"/>
                    <a:pt x="36" y="37"/>
                    <a:pt x="36" y="37"/>
                  </a:cubicBezTo>
                  <a:cubicBezTo>
                    <a:pt x="35" y="38"/>
                    <a:pt x="35" y="38"/>
                    <a:pt x="35" y="38"/>
                  </a:cubicBezTo>
                  <a:cubicBezTo>
                    <a:pt x="35" y="38"/>
                    <a:pt x="35" y="38"/>
                    <a:pt x="35" y="38"/>
                  </a:cubicBezTo>
                  <a:cubicBezTo>
                    <a:pt x="34" y="37"/>
                    <a:pt x="34" y="37"/>
                    <a:pt x="34" y="37"/>
                  </a:cubicBezTo>
                  <a:cubicBezTo>
                    <a:pt x="33" y="37"/>
                    <a:pt x="33" y="37"/>
                    <a:pt x="33" y="37"/>
                  </a:cubicBezTo>
                  <a:cubicBezTo>
                    <a:pt x="33" y="37"/>
                    <a:pt x="33" y="37"/>
                    <a:pt x="33" y="37"/>
                  </a:cubicBezTo>
                  <a:cubicBezTo>
                    <a:pt x="33" y="37"/>
                    <a:pt x="33" y="37"/>
                    <a:pt x="33" y="37"/>
                  </a:cubicBezTo>
                  <a:cubicBezTo>
                    <a:pt x="32" y="37"/>
                    <a:pt x="32" y="37"/>
                    <a:pt x="32" y="37"/>
                  </a:cubicBezTo>
                  <a:cubicBezTo>
                    <a:pt x="32" y="37"/>
                    <a:pt x="32" y="37"/>
                    <a:pt x="32" y="37"/>
                  </a:cubicBezTo>
                  <a:cubicBezTo>
                    <a:pt x="31" y="37"/>
                    <a:pt x="31" y="37"/>
                    <a:pt x="31" y="37"/>
                  </a:cubicBezTo>
                  <a:cubicBezTo>
                    <a:pt x="31" y="37"/>
                    <a:pt x="31" y="37"/>
                    <a:pt x="31" y="37"/>
                  </a:cubicBezTo>
                  <a:cubicBezTo>
                    <a:pt x="31" y="36"/>
                    <a:pt x="31" y="36"/>
                    <a:pt x="31" y="36"/>
                  </a:cubicBezTo>
                  <a:cubicBezTo>
                    <a:pt x="31" y="36"/>
                    <a:pt x="31" y="36"/>
                    <a:pt x="31" y="36"/>
                  </a:cubicBezTo>
                  <a:cubicBezTo>
                    <a:pt x="31" y="36"/>
                    <a:pt x="31" y="36"/>
                    <a:pt x="31" y="36"/>
                  </a:cubicBezTo>
                  <a:cubicBezTo>
                    <a:pt x="30" y="35"/>
                    <a:pt x="30" y="35"/>
                    <a:pt x="30" y="35"/>
                  </a:cubicBezTo>
                  <a:cubicBezTo>
                    <a:pt x="31" y="35"/>
                    <a:pt x="31" y="35"/>
                    <a:pt x="31" y="35"/>
                  </a:cubicBezTo>
                  <a:cubicBezTo>
                    <a:pt x="31" y="34"/>
                    <a:pt x="31" y="34"/>
                    <a:pt x="31" y="34"/>
                  </a:cubicBezTo>
                  <a:cubicBezTo>
                    <a:pt x="32" y="34"/>
                    <a:pt x="32" y="34"/>
                    <a:pt x="32" y="34"/>
                  </a:cubicBezTo>
                  <a:cubicBezTo>
                    <a:pt x="32" y="33"/>
                    <a:pt x="32" y="33"/>
                    <a:pt x="32" y="33"/>
                  </a:cubicBezTo>
                  <a:cubicBezTo>
                    <a:pt x="32" y="33"/>
                    <a:pt x="32" y="33"/>
                    <a:pt x="32" y="33"/>
                  </a:cubicBezTo>
                  <a:cubicBezTo>
                    <a:pt x="33" y="33"/>
                    <a:pt x="33" y="33"/>
                    <a:pt x="33" y="33"/>
                  </a:cubicBezTo>
                  <a:cubicBezTo>
                    <a:pt x="32" y="33"/>
                    <a:pt x="32" y="33"/>
                    <a:pt x="32" y="33"/>
                  </a:cubicBezTo>
                  <a:cubicBezTo>
                    <a:pt x="32" y="32"/>
                    <a:pt x="32" y="32"/>
                    <a:pt x="32" y="32"/>
                  </a:cubicBezTo>
                  <a:cubicBezTo>
                    <a:pt x="32" y="32"/>
                    <a:pt x="32" y="32"/>
                    <a:pt x="32" y="32"/>
                  </a:cubicBezTo>
                  <a:cubicBezTo>
                    <a:pt x="33" y="32"/>
                    <a:pt x="33" y="32"/>
                    <a:pt x="33" y="32"/>
                  </a:cubicBezTo>
                  <a:cubicBezTo>
                    <a:pt x="34" y="31"/>
                    <a:pt x="34" y="31"/>
                    <a:pt x="34" y="31"/>
                  </a:cubicBezTo>
                  <a:cubicBezTo>
                    <a:pt x="34" y="31"/>
                    <a:pt x="34" y="31"/>
                    <a:pt x="34" y="31"/>
                  </a:cubicBezTo>
                  <a:cubicBezTo>
                    <a:pt x="34" y="30"/>
                    <a:pt x="34" y="30"/>
                    <a:pt x="34" y="30"/>
                  </a:cubicBezTo>
                  <a:cubicBezTo>
                    <a:pt x="36" y="30"/>
                    <a:pt x="36" y="30"/>
                    <a:pt x="36" y="30"/>
                  </a:cubicBezTo>
                  <a:cubicBezTo>
                    <a:pt x="36" y="30"/>
                    <a:pt x="36" y="30"/>
                    <a:pt x="36" y="30"/>
                  </a:cubicBezTo>
                  <a:cubicBezTo>
                    <a:pt x="37" y="29"/>
                    <a:pt x="37" y="29"/>
                    <a:pt x="37" y="29"/>
                  </a:cubicBezTo>
                  <a:cubicBezTo>
                    <a:pt x="38" y="29"/>
                    <a:pt x="38" y="29"/>
                    <a:pt x="38" y="29"/>
                  </a:cubicBezTo>
                  <a:cubicBezTo>
                    <a:pt x="39" y="29"/>
                    <a:pt x="39" y="29"/>
                    <a:pt x="39" y="29"/>
                  </a:cubicBezTo>
                  <a:cubicBezTo>
                    <a:pt x="39" y="29"/>
                    <a:pt x="39" y="29"/>
                    <a:pt x="39" y="29"/>
                  </a:cubicBezTo>
                  <a:cubicBezTo>
                    <a:pt x="38" y="29"/>
                    <a:pt x="38" y="29"/>
                    <a:pt x="38" y="29"/>
                  </a:cubicBezTo>
                  <a:cubicBezTo>
                    <a:pt x="38" y="28"/>
                    <a:pt x="38" y="28"/>
                    <a:pt x="38" y="28"/>
                  </a:cubicBezTo>
                  <a:cubicBezTo>
                    <a:pt x="39" y="28"/>
                    <a:pt x="39" y="28"/>
                    <a:pt x="39" y="28"/>
                  </a:cubicBezTo>
                  <a:cubicBezTo>
                    <a:pt x="39" y="28"/>
                    <a:pt x="39" y="28"/>
                    <a:pt x="39" y="28"/>
                  </a:cubicBezTo>
                  <a:cubicBezTo>
                    <a:pt x="39" y="29"/>
                    <a:pt x="39" y="29"/>
                    <a:pt x="39" y="29"/>
                  </a:cubicBezTo>
                  <a:cubicBezTo>
                    <a:pt x="40" y="28"/>
                    <a:pt x="40" y="28"/>
                    <a:pt x="40" y="28"/>
                  </a:cubicBezTo>
                  <a:cubicBezTo>
                    <a:pt x="41" y="27"/>
                    <a:pt x="41" y="27"/>
                    <a:pt x="41" y="27"/>
                  </a:cubicBezTo>
                  <a:cubicBezTo>
                    <a:pt x="41" y="27"/>
                    <a:pt x="41" y="27"/>
                    <a:pt x="41" y="27"/>
                  </a:cubicBezTo>
                  <a:cubicBezTo>
                    <a:pt x="41" y="26"/>
                    <a:pt x="41" y="26"/>
                    <a:pt x="41" y="26"/>
                  </a:cubicBezTo>
                  <a:cubicBezTo>
                    <a:pt x="42" y="26"/>
                    <a:pt x="42" y="26"/>
                    <a:pt x="42" y="26"/>
                  </a:cubicBezTo>
                  <a:cubicBezTo>
                    <a:pt x="43" y="26"/>
                    <a:pt x="43" y="26"/>
                    <a:pt x="43" y="26"/>
                  </a:cubicBezTo>
                  <a:cubicBezTo>
                    <a:pt x="43" y="25"/>
                    <a:pt x="43" y="25"/>
                    <a:pt x="43" y="25"/>
                  </a:cubicBezTo>
                  <a:cubicBezTo>
                    <a:pt x="44" y="25"/>
                    <a:pt x="44" y="25"/>
                    <a:pt x="44" y="25"/>
                  </a:cubicBezTo>
                  <a:cubicBezTo>
                    <a:pt x="44" y="25"/>
                    <a:pt x="44" y="25"/>
                    <a:pt x="44" y="25"/>
                  </a:cubicBezTo>
                  <a:cubicBezTo>
                    <a:pt x="44" y="25"/>
                    <a:pt x="44" y="25"/>
                    <a:pt x="44" y="25"/>
                  </a:cubicBezTo>
                  <a:cubicBezTo>
                    <a:pt x="45" y="26"/>
                    <a:pt x="45" y="26"/>
                    <a:pt x="45" y="26"/>
                  </a:cubicBezTo>
                  <a:cubicBezTo>
                    <a:pt x="45" y="27"/>
                    <a:pt x="45" y="27"/>
                    <a:pt x="45" y="27"/>
                  </a:cubicBezTo>
                  <a:cubicBezTo>
                    <a:pt x="45" y="28"/>
                    <a:pt x="45" y="28"/>
                    <a:pt x="45" y="28"/>
                  </a:cubicBezTo>
                  <a:cubicBezTo>
                    <a:pt x="45" y="29"/>
                    <a:pt x="45" y="29"/>
                    <a:pt x="45" y="29"/>
                  </a:cubicBezTo>
                  <a:cubicBezTo>
                    <a:pt x="45" y="30"/>
                    <a:pt x="45" y="30"/>
                    <a:pt x="45" y="30"/>
                  </a:cubicBezTo>
                  <a:cubicBezTo>
                    <a:pt x="45" y="30"/>
                    <a:pt x="45" y="30"/>
                    <a:pt x="45" y="30"/>
                  </a:cubicBezTo>
                  <a:cubicBezTo>
                    <a:pt x="45" y="30"/>
                    <a:pt x="45" y="30"/>
                    <a:pt x="45" y="30"/>
                  </a:cubicBezTo>
                  <a:cubicBezTo>
                    <a:pt x="46" y="29"/>
                    <a:pt x="46" y="29"/>
                    <a:pt x="46" y="29"/>
                  </a:cubicBezTo>
                  <a:cubicBezTo>
                    <a:pt x="45" y="27"/>
                    <a:pt x="45" y="27"/>
                    <a:pt x="45" y="27"/>
                  </a:cubicBezTo>
                  <a:cubicBezTo>
                    <a:pt x="45" y="27"/>
                    <a:pt x="45" y="27"/>
                    <a:pt x="45" y="27"/>
                  </a:cubicBezTo>
                  <a:cubicBezTo>
                    <a:pt x="45" y="26"/>
                    <a:pt x="45" y="26"/>
                    <a:pt x="45" y="26"/>
                  </a:cubicBezTo>
                  <a:cubicBezTo>
                    <a:pt x="45" y="25"/>
                    <a:pt x="45" y="25"/>
                    <a:pt x="45" y="25"/>
                  </a:cubicBezTo>
                  <a:cubicBezTo>
                    <a:pt x="46" y="25"/>
                    <a:pt x="46" y="25"/>
                    <a:pt x="46" y="25"/>
                  </a:cubicBezTo>
                  <a:cubicBezTo>
                    <a:pt x="46" y="25"/>
                    <a:pt x="46" y="25"/>
                    <a:pt x="46" y="25"/>
                  </a:cubicBezTo>
                  <a:cubicBezTo>
                    <a:pt x="46" y="24"/>
                    <a:pt x="46" y="24"/>
                    <a:pt x="46" y="24"/>
                  </a:cubicBezTo>
                  <a:cubicBezTo>
                    <a:pt x="47" y="24"/>
                    <a:pt x="47" y="24"/>
                    <a:pt x="47" y="24"/>
                  </a:cubicBezTo>
                  <a:cubicBezTo>
                    <a:pt x="47" y="24"/>
                    <a:pt x="47" y="24"/>
                    <a:pt x="47" y="24"/>
                  </a:cubicBezTo>
                  <a:cubicBezTo>
                    <a:pt x="47" y="25"/>
                    <a:pt x="47" y="25"/>
                    <a:pt x="47" y="25"/>
                  </a:cubicBezTo>
                  <a:cubicBezTo>
                    <a:pt x="48" y="25"/>
                    <a:pt x="48" y="25"/>
                    <a:pt x="48" y="25"/>
                  </a:cubicBezTo>
                  <a:cubicBezTo>
                    <a:pt x="48" y="25"/>
                    <a:pt x="48" y="25"/>
                    <a:pt x="48" y="25"/>
                  </a:cubicBezTo>
                  <a:cubicBezTo>
                    <a:pt x="48" y="25"/>
                    <a:pt x="48" y="25"/>
                    <a:pt x="48" y="25"/>
                  </a:cubicBezTo>
                  <a:cubicBezTo>
                    <a:pt x="48" y="26"/>
                    <a:pt x="48" y="26"/>
                    <a:pt x="48" y="26"/>
                  </a:cubicBezTo>
                  <a:cubicBezTo>
                    <a:pt x="48" y="26"/>
                    <a:pt x="48" y="26"/>
                    <a:pt x="48" y="26"/>
                  </a:cubicBezTo>
                  <a:cubicBezTo>
                    <a:pt x="49" y="27"/>
                    <a:pt x="49" y="27"/>
                    <a:pt x="49" y="27"/>
                  </a:cubicBezTo>
                  <a:cubicBezTo>
                    <a:pt x="50" y="26"/>
                    <a:pt x="50" y="26"/>
                    <a:pt x="50" y="26"/>
                  </a:cubicBezTo>
                  <a:cubicBezTo>
                    <a:pt x="51" y="26"/>
                    <a:pt x="51" y="26"/>
                    <a:pt x="51" y="26"/>
                  </a:cubicBezTo>
                  <a:cubicBezTo>
                    <a:pt x="51" y="26"/>
                    <a:pt x="51" y="26"/>
                    <a:pt x="51" y="26"/>
                  </a:cubicBezTo>
                  <a:cubicBezTo>
                    <a:pt x="51" y="26"/>
                    <a:pt x="51" y="26"/>
                    <a:pt x="51" y="26"/>
                  </a:cubicBezTo>
                  <a:cubicBezTo>
                    <a:pt x="51" y="25"/>
                    <a:pt x="51" y="25"/>
                    <a:pt x="51" y="25"/>
                  </a:cubicBezTo>
                  <a:cubicBezTo>
                    <a:pt x="51" y="25"/>
                    <a:pt x="51" y="25"/>
                    <a:pt x="51" y="25"/>
                  </a:cubicBezTo>
                  <a:cubicBezTo>
                    <a:pt x="52" y="25"/>
                    <a:pt x="52" y="25"/>
                    <a:pt x="52" y="25"/>
                  </a:cubicBezTo>
                  <a:cubicBezTo>
                    <a:pt x="52" y="24"/>
                    <a:pt x="52" y="24"/>
                    <a:pt x="52" y="24"/>
                  </a:cubicBezTo>
                  <a:cubicBezTo>
                    <a:pt x="52" y="24"/>
                    <a:pt x="52" y="24"/>
                    <a:pt x="52" y="24"/>
                  </a:cubicBezTo>
                  <a:cubicBezTo>
                    <a:pt x="53" y="24"/>
                    <a:pt x="53" y="24"/>
                    <a:pt x="53" y="24"/>
                  </a:cubicBezTo>
                  <a:cubicBezTo>
                    <a:pt x="54" y="23"/>
                    <a:pt x="54" y="23"/>
                    <a:pt x="54" y="23"/>
                  </a:cubicBezTo>
                  <a:cubicBezTo>
                    <a:pt x="55" y="22"/>
                    <a:pt x="55" y="22"/>
                    <a:pt x="55" y="22"/>
                  </a:cubicBezTo>
                  <a:cubicBezTo>
                    <a:pt x="55" y="21"/>
                    <a:pt x="55" y="21"/>
                    <a:pt x="55" y="21"/>
                  </a:cubicBezTo>
                  <a:cubicBezTo>
                    <a:pt x="54" y="21"/>
                    <a:pt x="54" y="21"/>
                    <a:pt x="54" y="21"/>
                  </a:cubicBezTo>
                  <a:cubicBezTo>
                    <a:pt x="54" y="21"/>
                    <a:pt x="54" y="21"/>
                    <a:pt x="54" y="21"/>
                  </a:cubicBezTo>
                  <a:cubicBezTo>
                    <a:pt x="54" y="21"/>
                    <a:pt x="54" y="21"/>
                    <a:pt x="54" y="21"/>
                  </a:cubicBezTo>
                  <a:cubicBezTo>
                    <a:pt x="54" y="20"/>
                    <a:pt x="54" y="20"/>
                    <a:pt x="54" y="20"/>
                  </a:cubicBezTo>
                  <a:cubicBezTo>
                    <a:pt x="55" y="20"/>
                    <a:pt x="55" y="20"/>
                    <a:pt x="55" y="20"/>
                  </a:cubicBezTo>
                  <a:cubicBezTo>
                    <a:pt x="55" y="19"/>
                    <a:pt x="55" y="19"/>
                    <a:pt x="55" y="19"/>
                  </a:cubicBezTo>
                  <a:cubicBezTo>
                    <a:pt x="55" y="18"/>
                    <a:pt x="55" y="18"/>
                    <a:pt x="55" y="18"/>
                  </a:cubicBezTo>
                  <a:cubicBezTo>
                    <a:pt x="55" y="17"/>
                    <a:pt x="55" y="17"/>
                    <a:pt x="55" y="17"/>
                  </a:cubicBezTo>
                  <a:cubicBezTo>
                    <a:pt x="55" y="17"/>
                    <a:pt x="55" y="17"/>
                    <a:pt x="55" y="17"/>
                  </a:cubicBezTo>
                  <a:cubicBezTo>
                    <a:pt x="57" y="17"/>
                    <a:pt x="57" y="17"/>
                    <a:pt x="57" y="17"/>
                  </a:cubicBezTo>
                  <a:cubicBezTo>
                    <a:pt x="58" y="16"/>
                    <a:pt x="58" y="16"/>
                    <a:pt x="58" y="16"/>
                  </a:cubicBezTo>
                  <a:cubicBezTo>
                    <a:pt x="59" y="16"/>
                    <a:pt x="59" y="16"/>
                    <a:pt x="59" y="16"/>
                  </a:cubicBezTo>
                  <a:cubicBezTo>
                    <a:pt x="59" y="16"/>
                    <a:pt x="59" y="16"/>
                    <a:pt x="59" y="16"/>
                  </a:cubicBezTo>
                  <a:cubicBezTo>
                    <a:pt x="59" y="16"/>
                    <a:pt x="59" y="16"/>
                    <a:pt x="59" y="16"/>
                  </a:cubicBezTo>
                  <a:cubicBezTo>
                    <a:pt x="59" y="17"/>
                    <a:pt x="59" y="17"/>
                    <a:pt x="59" y="17"/>
                  </a:cubicBezTo>
                  <a:cubicBezTo>
                    <a:pt x="60" y="18"/>
                    <a:pt x="60" y="18"/>
                    <a:pt x="60" y="18"/>
                  </a:cubicBezTo>
                  <a:cubicBezTo>
                    <a:pt x="60" y="19"/>
                    <a:pt x="60" y="19"/>
                    <a:pt x="60" y="19"/>
                  </a:cubicBezTo>
                  <a:cubicBezTo>
                    <a:pt x="60" y="20"/>
                    <a:pt x="60" y="20"/>
                    <a:pt x="60" y="20"/>
                  </a:cubicBezTo>
                  <a:cubicBezTo>
                    <a:pt x="60" y="22"/>
                    <a:pt x="60" y="22"/>
                    <a:pt x="60" y="22"/>
                  </a:cubicBezTo>
                  <a:cubicBezTo>
                    <a:pt x="60" y="22"/>
                    <a:pt x="60" y="22"/>
                    <a:pt x="60" y="22"/>
                  </a:cubicBezTo>
                  <a:cubicBezTo>
                    <a:pt x="61" y="23"/>
                    <a:pt x="61" y="23"/>
                    <a:pt x="61" y="23"/>
                  </a:cubicBezTo>
                  <a:cubicBezTo>
                    <a:pt x="62" y="24"/>
                    <a:pt x="62" y="24"/>
                    <a:pt x="62" y="24"/>
                  </a:cubicBezTo>
                  <a:cubicBezTo>
                    <a:pt x="62" y="24"/>
                    <a:pt x="62" y="24"/>
                    <a:pt x="62" y="24"/>
                  </a:cubicBezTo>
                  <a:cubicBezTo>
                    <a:pt x="62" y="24"/>
                    <a:pt x="62" y="24"/>
                    <a:pt x="62" y="24"/>
                  </a:cubicBezTo>
                  <a:cubicBezTo>
                    <a:pt x="62" y="22"/>
                    <a:pt x="62" y="22"/>
                    <a:pt x="62" y="22"/>
                  </a:cubicBezTo>
                  <a:cubicBezTo>
                    <a:pt x="62" y="22"/>
                    <a:pt x="62" y="22"/>
                    <a:pt x="62" y="22"/>
                  </a:cubicBezTo>
                  <a:cubicBezTo>
                    <a:pt x="61" y="20"/>
                    <a:pt x="61" y="20"/>
                    <a:pt x="61" y="20"/>
                  </a:cubicBezTo>
                  <a:cubicBezTo>
                    <a:pt x="61" y="19"/>
                    <a:pt x="61" y="19"/>
                    <a:pt x="61" y="19"/>
                  </a:cubicBezTo>
                  <a:cubicBezTo>
                    <a:pt x="61" y="18"/>
                    <a:pt x="61" y="18"/>
                    <a:pt x="61" y="18"/>
                  </a:cubicBezTo>
                  <a:cubicBezTo>
                    <a:pt x="62" y="18"/>
                    <a:pt x="62" y="18"/>
                    <a:pt x="62" y="18"/>
                  </a:cubicBezTo>
                  <a:cubicBezTo>
                    <a:pt x="61" y="17"/>
                    <a:pt x="61" y="17"/>
                    <a:pt x="61" y="17"/>
                  </a:cubicBezTo>
                  <a:cubicBezTo>
                    <a:pt x="61" y="16"/>
                    <a:pt x="61" y="16"/>
                    <a:pt x="61" y="16"/>
                  </a:cubicBezTo>
                  <a:cubicBezTo>
                    <a:pt x="61" y="16"/>
                    <a:pt x="61" y="16"/>
                    <a:pt x="61" y="16"/>
                  </a:cubicBezTo>
                  <a:cubicBezTo>
                    <a:pt x="61" y="15"/>
                    <a:pt x="61" y="15"/>
                    <a:pt x="61" y="15"/>
                  </a:cubicBezTo>
                  <a:cubicBezTo>
                    <a:pt x="61" y="15"/>
                    <a:pt x="61" y="15"/>
                    <a:pt x="61" y="15"/>
                  </a:cubicBezTo>
                  <a:cubicBezTo>
                    <a:pt x="62" y="14"/>
                    <a:pt x="62" y="14"/>
                    <a:pt x="62" y="14"/>
                  </a:cubicBezTo>
                  <a:cubicBezTo>
                    <a:pt x="62" y="14"/>
                    <a:pt x="62" y="14"/>
                    <a:pt x="62" y="14"/>
                  </a:cubicBezTo>
                  <a:cubicBezTo>
                    <a:pt x="63" y="14"/>
                    <a:pt x="63" y="14"/>
                    <a:pt x="63" y="14"/>
                  </a:cubicBezTo>
                  <a:cubicBezTo>
                    <a:pt x="64" y="14"/>
                    <a:pt x="64" y="14"/>
                    <a:pt x="64" y="14"/>
                  </a:cubicBezTo>
                  <a:cubicBezTo>
                    <a:pt x="64" y="14"/>
                    <a:pt x="64" y="14"/>
                    <a:pt x="64" y="14"/>
                  </a:cubicBezTo>
                  <a:cubicBezTo>
                    <a:pt x="65" y="15"/>
                    <a:pt x="65" y="15"/>
                    <a:pt x="65" y="15"/>
                  </a:cubicBezTo>
                  <a:cubicBezTo>
                    <a:pt x="67" y="14"/>
                    <a:pt x="67" y="14"/>
                    <a:pt x="67" y="14"/>
                  </a:cubicBezTo>
                  <a:cubicBezTo>
                    <a:pt x="69" y="14"/>
                    <a:pt x="69" y="14"/>
                    <a:pt x="69" y="14"/>
                  </a:cubicBezTo>
                  <a:cubicBezTo>
                    <a:pt x="71" y="14"/>
                    <a:pt x="71" y="14"/>
                    <a:pt x="71" y="14"/>
                  </a:cubicBezTo>
                  <a:cubicBezTo>
                    <a:pt x="71" y="14"/>
                    <a:pt x="71" y="14"/>
                    <a:pt x="71" y="14"/>
                  </a:cubicBezTo>
                  <a:cubicBezTo>
                    <a:pt x="71" y="15"/>
                    <a:pt x="71" y="15"/>
                    <a:pt x="71" y="15"/>
                  </a:cubicBezTo>
                  <a:cubicBezTo>
                    <a:pt x="71" y="16"/>
                    <a:pt x="71" y="16"/>
                    <a:pt x="71" y="16"/>
                  </a:cubicBezTo>
                  <a:cubicBezTo>
                    <a:pt x="71" y="16"/>
                    <a:pt x="71" y="16"/>
                    <a:pt x="71" y="16"/>
                  </a:cubicBezTo>
                  <a:cubicBezTo>
                    <a:pt x="72" y="16"/>
                    <a:pt x="72" y="16"/>
                    <a:pt x="72" y="16"/>
                  </a:cubicBezTo>
                  <a:cubicBezTo>
                    <a:pt x="72" y="15"/>
                    <a:pt x="72" y="15"/>
                    <a:pt x="72" y="15"/>
                  </a:cubicBezTo>
                  <a:cubicBezTo>
                    <a:pt x="72" y="15"/>
                    <a:pt x="72" y="15"/>
                    <a:pt x="72" y="15"/>
                  </a:cubicBezTo>
                  <a:cubicBezTo>
                    <a:pt x="72" y="14"/>
                    <a:pt x="72" y="14"/>
                    <a:pt x="72" y="14"/>
                  </a:cubicBezTo>
                  <a:cubicBezTo>
                    <a:pt x="73" y="13"/>
                    <a:pt x="73" y="13"/>
                    <a:pt x="73" y="13"/>
                  </a:cubicBezTo>
                  <a:cubicBezTo>
                    <a:pt x="74" y="13"/>
                    <a:pt x="74" y="13"/>
                    <a:pt x="74" y="13"/>
                  </a:cubicBezTo>
                  <a:cubicBezTo>
                    <a:pt x="74" y="14"/>
                    <a:pt x="74" y="14"/>
                    <a:pt x="74" y="14"/>
                  </a:cubicBezTo>
                  <a:cubicBezTo>
                    <a:pt x="75" y="15"/>
                    <a:pt x="75" y="15"/>
                    <a:pt x="75" y="15"/>
                  </a:cubicBezTo>
                  <a:cubicBezTo>
                    <a:pt x="75" y="15"/>
                    <a:pt x="75" y="15"/>
                    <a:pt x="75" y="15"/>
                  </a:cubicBezTo>
                  <a:cubicBezTo>
                    <a:pt x="75" y="15"/>
                    <a:pt x="75" y="15"/>
                    <a:pt x="75" y="15"/>
                  </a:cubicBezTo>
                  <a:cubicBezTo>
                    <a:pt x="75" y="14"/>
                    <a:pt x="75" y="14"/>
                    <a:pt x="75" y="14"/>
                  </a:cubicBezTo>
                  <a:cubicBezTo>
                    <a:pt x="75" y="13"/>
                    <a:pt x="75" y="13"/>
                    <a:pt x="75" y="13"/>
                  </a:cubicBezTo>
                  <a:cubicBezTo>
                    <a:pt x="74" y="12"/>
                    <a:pt x="74" y="12"/>
                    <a:pt x="74" y="12"/>
                  </a:cubicBezTo>
                  <a:cubicBezTo>
                    <a:pt x="75" y="12"/>
                    <a:pt x="75" y="12"/>
                    <a:pt x="75" y="12"/>
                  </a:cubicBezTo>
                  <a:cubicBezTo>
                    <a:pt x="75" y="12"/>
                    <a:pt x="75" y="12"/>
                    <a:pt x="75" y="12"/>
                  </a:cubicBezTo>
                  <a:cubicBezTo>
                    <a:pt x="76" y="13"/>
                    <a:pt x="76" y="13"/>
                    <a:pt x="76" y="13"/>
                  </a:cubicBezTo>
                  <a:cubicBezTo>
                    <a:pt x="77" y="12"/>
                    <a:pt x="77" y="12"/>
                    <a:pt x="77" y="12"/>
                  </a:cubicBezTo>
                  <a:cubicBezTo>
                    <a:pt x="78" y="12"/>
                    <a:pt x="78" y="12"/>
                    <a:pt x="78" y="12"/>
                  </a:cubicBezTo>
                  <a:cubicBezTo>
                    <a:pt x="79" y="12"/>
                    <a:pt x="79" y="12"/>
                    <a:pt x="79" y="12"/>
                  </a:cubicBezTo>
                  <a:cubicBezTo>
                    <a:pt x="79" y="13"/>
                    <a:pt x="79" y="13"/>
                    <a:pt x="79" y="13"/>
                  </a:cubicBezTo>
                  <a:cubicBezTo>
                    <a:pt x="79" y="14"/>
                    <a:pt x="79" y="14"/>
                    <a:pt x="79" y="14"/>
                  </a:cubicBezTo>
                  <a:cubicBezTo>
                    <a:pt x="79" y="16"/>
                    <a:pt x="79" y="16"/>
                    <a:pt x="79" y="16"/>
                  </a:cubicBezTo>
                  <a:cubicBezTo>
                    <a:pt x="79" y="16"/>
                    <a:pt x="79" y="16"/>
                    <a:pt x="79" y="16"/>
                  </a:cubicBezTo>
                  <a:cubicBezTo>
                    <a:pt x="78" y="18"/>
                    <a:pt x="78" y="18"/>
                    <a:pt x="78" y="18"/>
                  </a:cubicBezTo>
                  <a:cubicBezTo>
                    <a:pt x="78" y="18"/>
                    <a:pt x="78" y="18"/>
                    <a:pt x="78" y="18"/>
                  </a:cubicBezTo>
                  <a:cubicBezTo>
                    <a:pt x="78" y="19"/>
                    <a:pt x="78" y="19"/>
                    <a:pt x="78" y="19"/>
                  </a:cubicBezTo>
                  <a:cubicBezTo>
                    <a:pt x="77" y="19"/>
                    <a:pt x="77" y="19"/>
                    <a:pt x="77" y="19"/>
                  </a:cubicBezTo>
                  <a:cubicBezTo>
                    <a:pt x="77" y="20"/>
                    <a:pt x="77" y="20"/>
                    <a:pt x="77" y="20"/>
                  </a:cubicBezTo>
                  <a:cubicBezTo>
                    <a:pt x="77" y="20"/>
                    <a:pt x="77" y="20"/>
                    <a:pt x="77" y="20"/>
                  </a:cubicBezTo>
                  <a:cubicBezTo>
                    <a:pt x="77" y="20"/>
                    <a:pt x="77" y="20"/>
                    <a:pt x="77" y="20"/>
                  </a:cubicBezTo>
                  <a:cubicBezTo>
                    <a:pt x="77" y="21"/>
                    <a:pt x="77" y="21"/>
                    <a:pt x="77" y="21"/>
                  </a:cubicBezTo>
                  <a:cubicBezTo>
                    <a:pt x="77" y="21"/>
                    <a:pt x="77" y="21"/>
                    <a:pt x="77" y="21"/>
                  </a:cubicBezTo>
                  <a:cubicBezTo>
                    <a:pt x="76" y="22"/>
                    <a:pt x="76" y="22"/>
                    <a:pt x="76" y="22"/>
                  </a:cubicBezTo>
                  <a:cubicBezTo>
                    <a:pt x="76" y="23"/>
                    <a:pt x="76" y="23"/>
                    <a:pt x="76" y="23"/>
                  </a:cubicBezTo>
                  <a:cubicBezTo>
                    <a:pt x="75" y="23"/>
                    <a:pt x="75" y="23"/>
                    <a:pt x="75" y="23"/>
                  </a:cubicBezTo>
                  <a:cubicBezTo>
                    <a:pt x="75" y="24"/>
                    <a:pt x="75" y="24"/>
                    <a:pt x="75" y="24"/>
                  </a:cubicBezTo>
                  <a:cubicBezTo>
                    <a:pt x="75" y="25"/>
                    <a:pt x="75" y="25"/>
                    <a:pt x="75" y="25"/>
                  </a:cubicBezTo>
                  <a:cubicBezTo>
                    <a:pt x="74" y="25"/>
                    <a:pt x="74" y="25"/>
                    <a:pt x="74" y="25"/>
                  </a:cubicBezTo>
                  <a:cubicBezTo>
                    <a:pt x="74" y="26"/>
                    <a:pt x="74" y="26"/>
                    <a:pt x="74" y="26"/>
                  </a:cubicBezTo>
                  <a:cubicBezTo>
                    <a:pt x="74" y="26"/>
                    <a:pt x="74" y="26"/>
                    <a:pt x="74" y="26"/>
                  </a:cubicBezTo>
                  <a:cubicBezTo>
                    <a:pt x="74" y="26"/>
                    <a:pt x="74" y="26"/>
                    <a:pt x="74" y="26"/>
                  </a:cubicBezTo>
                  <a:cubicBezTo>
                    <a:pt x="75" y="25"/>
                    <a:pt x="75" y="25"/>
                    <a:pt x="75" y="25"/>
                  </a:cubicBezTo>
                  <a:cubicBezTo>
                    <a:pt x="76" y="25"/>
                    <a:pt x="76" y="25"/>
                    <a:pt x="76" y="25"/>
                  </a:cubicBezTo>
                  <a:cubicBezTo>
                    <a:pt x="76" y="25"/>
                    <a:pt x="76" y="25"/>
                    <a:pt x="76" y="25"/>
                  </a:cubicBezTo>
                  <a:cubicBezTo>
                    <a:pt x="76" y="24"/>
                    <a:pt x="76" y="24"/>
                    <a:pt x="76" y="24"/>
                  </a:cubicBezTo>
                  <a:cubicBezTo>
                    <a:pt x="77" y="23"/>
                    <a:pt x="77" y="23"/>
                    <a:pt x="77" y="23"/>
                  </a:cubicBezTo>
                  <a:cubicBezTo>
                    <a:pt x="77" y="22"/>
                    <a:pt x="77" y="22"/>
                    <a:pt x="77" y="22"/>
                  </a:cubicBezTo>
                  <a:cubicBezTo>
                    <a:pt x="78" y="22"/>
                    <a:pt x="78" y="22"/>
                    <a:pt x="78" y="22"/>
                  </a:cubicBezTo>
                  <a:cubicBezTo>
                    <a:pt x="78" y="22"/>
                    <a:pt x="78" y="22"/>
                    <a:pt x="78" y="22"/>
                  </a:cubicBezTo>
                  <a:cubicBezTo>
                    <a:pt x="79" y="21"/>
                    <a:pt x="79" y="21"/>
                    <a:pt x="79" y="21"/>
                  </a:cubicBezTo>
                  <a:cubicBezTo>
                    <a:pt x="79" y="21"/>
                    <a:pt x="79" y="21"/>
                    <a:pt x="79" y="21"/>
                  </a:cubicBezTo>
                  <a:cubicBezTo>
                    <a:pt x="79" y="20"/>
                    <a:pt x="79" y="20"/>
                    <a:pt x="79" y="20"/>
                  </a:cubicBezTo>
                  <a:cubicBezTo>
                    <a:pt x="79" y="20"/>
                    <a:pt x="79" y="20"/>
                    <a:pt x="79" y="20"/>
                  </a:cubicBezTo>
                  <a:cubicBezTo>
                    <a:pt x="80" y="19"/>
                    <a:pt x="80" y="19"/>
                    <a:pt x="80" y="19"/>
                  </a:cubicBezTo>
                  <a:cubicBezTo>
                    <a:pt x="80" y="20"/>
                    <a:pt x="80" y="20"/>
                    <a:pt x="80" y="20"/>
                  </a:cubicBezTo>
                  <a:cubicBezTo>
                    <a:pt x="80" y="20"/>
                    <a:pt x="80" y="20"/>
                    <a:pt x="80" y="20"/>
                  </a:cubicBezTo>
                  <a:cubicBezTo>
                    <a:pt x="81" y="21"/>
                    <a:pt x="81" y="21"/>
                    <a:pt x="81" y="21"/>
                  </a:cubicBezTo>
                  <a:cubicBezTo>
                    <a:pt x="81" y="21"/>
                    <a:pt x="81" y="21"/>
                    <a:pt x="81" y="21"/>
                  </a:cubicBezTo>
                  <a:cubicBezTo>
                    <a:pt x="81" y="22"/>
                    <a:pt x="81" y="22"/>
                    <a:pt x="81" y="22"/>
                  </a:cubicBezTo>
                  <a:cubicBezTo>
                    <a:pt x="82" y="23"/>
                    <a:pt x="82" y="23"/>
                    <a:pt x="82" y="23"/>
                  </a:cubicBezTo>
                  <a:cubicBezTo>
                    <a:pt x="82" y="24"/>
                    <a:pt x="82" y="24"/>
                    <a:pt x="82" y="24"/>
                  </a:cubicBezTo>
                  <a:cubicBezTo>
                    <a:pt x="82" y="24"/>
                    <a:pt x="82" y="24"/>
                    <a:pt x="82" y="24"/>
                  </a:cubicBezTo>
                  <a:cubicBezTo>
                    <a:pt x="83" y="25"/>
                    <a:pt x="83" y="25"/>
                    <a:pt x="83" y="25"/>
                  </a:cubicBezTo>
                  <a:cubicBezTo>
                    <a:pt x="83" y="25"/>
                    <a:pt x="83" y="25"/>
                    <a:pt x="83" y="25"/>
                  </a:cubicBezTo>
                  <a:cubicBezTo>
                    <a:pt x="84" y="25"/>
                    <a:pt x="84" y="25"/>
                    <a:pt x="84" y="25"/>
                  </a:cubicBezTo>
                  <a:cubicBezTo>
                    <a:pt x="84" y="24"/>
                    <a:pt x="84" y="24"/>
                    <a:pt x="84" y="24"/>
                  </a:cubicBezTo>
                  <a:cubicBezTo>
                    <a:pt x="84" y="24"/>
                    <a:pt x="84" y="24"/>
                    <a:pt x="84" y="24"/>
                  </a:cubicBezTo>
                  <a:cubicBezTo>
                    <a:pt x="84" y="24"/>
                    <a:pt x="84" y="24"/>
                    <a:pt x="84" y="24"/>
                  </a:cubicBezTo>
                  <a:cubicBezTo>
                    <a:pt x="83" y="23"/>
                    <a:pt x="83" y="23"/>
                    <a:pt x="83" y="23"/>
                  </a:cubicBezTo>
                  <a:cubicBezTo>
                    <a:pt x="83" y="23"/>
                    <a:pt x="83" y="23"/>
                    <a:pt x="83" y="23"/>
                  </a:cubicBezTo>
                  <a:cubicBezTo>
                    <a:pt x="83" y="23"/>
                    <a:pt x="83" y="23"/>
                    <a:pt x="83" y="23"/>
                  </a:cubicBezTo>
                  <a:cubicBezTo>
                    <a:pt x="84" y="23"/>
                    <a:pt x="84" y="23"/>
                    <a:pt x="84" y="23"/>
                  </a:cubicBezTo>
                  <a:cubicBezTo>
                    <a:pt x="84" y="23"/>
                    <a:pt x="84" y="23"/>
                    <a:pt x="84" y="23"/>
                  </a:cubicBezTo>
                  <a:cubicBezTo>
                    <a:pt x="85" y="23"/>
                    <a:pt x="85" y="23"/>
                    <a:pt x="85" y="23"/>
                  </a:cubicBezTo>
                  <a:cubicBezTo>
                    <a:pt x="86" y="23"/>
                    <a:pt x="86" y="23"/>
                    <a:pt x="86" y="23"/>
                  </a:cubicBezTo>
                  <a:cubicBezTo>
                    <a:pt x="86" y="24"/>
                    <a:pt x="86" y="24"/>
                    <a:pt x="86" y="24"/>
                  </a:cubicBezTo>
                  <a:cubicBezTo>
                    <a:pt x="87" y="24"/>
                    <a:pt x="87" y="24"/>
                    <a:pt x="87" y="24"/>
                  </a:cubicBezTo>
                  <a:cubicBezTo>
                    <a:pt x="87" y="23"/>
                    <a:pt x="87" y="23"/>
                    <a:pt x="87" y="23"/>
                  </a:cubicBezTo>
                  <a:cubicBezTo>
                    <a:pt x="87" y="24"/>
                    <a:pt x="87" y="24"/>
                    <a:pt x="87" y="24"/>
                  </a:cubicBezTo>
                  <a:cubicBezTo>
                    <a:pt x="87" y="24"/>
                    <a:pt x="87" y="24"/>
                    <a:pt x="87" y="24"/>
                  </a:cubicBezTo>
                  <a:cubicBezTo>
                    <a:pt x="88" y="24"/>
                    <a:pt x="88" y="24"/>
                    <a:pt x="88" y="24"/>
                  </a:cubicBezTo>
                  <a:cubicBezTo>
                    <a:pt x="88" y="22"/>
                    <a:pt x="88" y="22"/>
                    <a:pt x="88" y="22"/>
                  </a:cubicBezTo>
                  <a:cubicBezTo>
                    <a:pt x="88" y="22"/>
                    <a:pt x="88" y="22"/>
                    <a:pt x="88" y="22"/>
                  </a:cubicBezTo>
                  <a:cubicBezTo>
                    <a:pt x="88" y="20"/>
                    <a:pt x="88" y="20"/>
                    <a:pt x="88" y="20"/>
                  </a:cubicBezTo>
                  <a:cubicBezTo>
                    <a:pt x="88" y="19"/>
                    <a:pt x="88" y="19"/>
                    <a:pt x="88" y="19"/>
                  </a:cubicBezTo>
                  <a:cubicBezTo>
                    <a:pt x="88" y="19"/>
                    <a:pt x="88" y="19"/>
                    <a:pt x="88" y="19"/>
                  </a:cubicBezTo>
                  <a:cubicBezTo>
                    <a:pt x="87" y="18"/>
                    <a:pt x="87" y="18"/>
                    <a:pt x="87" y="18"/>
                  </a:cubicBezTo>
                  <a:cubicBezTo>
                    <a:pt x="88" y="17"/>
                    <a:pt x="88" y="17"/>
                    <a:pt x="88" y="17"/>
                  </a:cubicBezTo>
                  <a:cubicBezTo>
                    <a:pt x="88" y="16"/>
                    <a:pt x="88" y="16"/>
                    <a:pt x="88" y="16"/>
                  </a:cubicBezTo>
                  <a:cubicBezTo>
                    <a:pt x="88" y="15"/>
                    <a:pt x="88" y="15"/>
                    <a:pt x="88" y="15"/>
                  </a:cubicBezTo>
                  <a:cubicBezTo>
                    <a:pt x="88" y="15"/>
                    <a:pt x="88" y="15"/>
                    <a:pt x="88" y="15"/>
                  </a:cubicBezTo>
                  <a:cubicBezTo>
                    <a:pt x="88" y="14"/>
                    <a:pt x="88" y="14"/>
                    <a:pt x="88" y="14"/>
                  </a:cubicBezTo>
                  <a:cubicBezTo>
                    <a:pt x="88" y="13"/>
                    <a:pt x="88" y="13"/>
                    <a:pt x="88" y="13"/>
                  </a:cubicBezTo>
                  <a:cubicBezTo>
                    <a:pt x="89" y="13"/>
                    <a:pt x="89" y="13"/>
                    <a:pt x="89" y="13"/>
                  </a:cubicBezTo>
                  <a:cubicBezTo>
                    <a:pt x="89" y="13"/>
                    <a:pt x="89" y="13"/>
                    <a:pt x="89" y="13"/>
                  </a:cubicBezTo>
                  <a:cubicBezTo>
                    <a:pt x="90" y="13"/>
                    <a:pt x="90" y="13"/>
                    <a:pt x="90" y="13"/>
                  </a:cubicBezTo>
                  <a:cubicBezTo>
                    <a:pt x="91" y="13"/>
                    <a:pt x="91" y="13"/>
                    <a:pt x="91" y="13"/>
                  </a:cubicBezTo>
                  <a:cubicBezTo>
                    <a:pt x="91" y="13"/>
                    <a:pt x="91" y="13"/>
                    <a:pt x="91" y="13"/>
                  </a:cubicBezTo>
                  <a:cubicBezTo>
                    <a:pt x="92" y="14"/>
                    <a:pt x="92" y="14"/>
                    <a:pt x="92" y="14"/>
                  </a:cubicBezTo>
                  <a:cubicBezTo>
                    <a:pt x="92" y="14"/>
                    <a:pt x="92" y="14"/>
                    <a:pt x="92" y="14"/>
                  </a:cubicBezTo>
                  <a:cubicBezTo>
                    <a:pt x="93" y="15"/>
                    <a:pt x="93" y="15"/>
                    <a:pt x="93" y="15"/>
                  </a:cubicBezTo>
                  <a:cubicBezTo>
                    <a:pt x="93" y="16"/>
                    <a:pt x="93" y="16"/>
                    <a:pt x="93" y="16"/>
                  </a:cubicBezTo>
                  <a:cubicBezTo>
                    <a:pt x="93" y="17"/>
                    <a:pt x="93" y="17"/>
                    <a:pt x="93" y="17"/>
                  </a:cubicBezTo>
                  <a:cubicBezTo>
                    <a:pt x="94" y="18"/>
                    <a:pt x="94" y="18"/>
                    <a:pt x="94" y="18"/>
                  </a:cubicBezTo>
                  <a:cubicBezTo>
                    <a:pt x="95" y="19"/>
                    <a:pt x="95" y="19"/>
                    <a:pt x="95" y="19"/>
                  </a:cubicBezTo>
                  <a:cubicBezTo>
                    <a:pt x="95" y="21"/>
                    <a:pt x="95" y="21"/>
                    <a:pt x="95" y="21"/>
                  </a:cubicBezTo>
                  <a:cubicBezTo>
                    <a:pt x="95" y="21"/>
                    <a:pt x="95" y="21"/>
                    <a:pt x="95" y="21"/>
                  </a:cubicBezTo>
                  <a:cubicBezTo>
                    <a:pt x="94" y="22"/>
                    <a:pt x="94" y="22"/>
                    <a:pt x="94" y="22"/>
                  </a:cubicBezTo>
                  <a:cubicBezTo>
                    <a:pt x="94" y="23"/>
                    <a:pt x="94" y="23"/>
                    <a:pt x="94" y="23"/>
                  </a:cubicBezTo>
                  <a:cubicBezTo>
                    <a:pt x="94" y="23"/>
                    <a:pt x="94" y="23"/>
                    <a:pt x="94" y="23"/>
                  </a:cubicBezTo>
                  <a:cubicBezTo>
                    <a:pt x="95" y="24"/>
                    <a:pt x="95" y="24"/>
                    <a:pt x="95" y="24"/>
                  </a:cubicBezTo>
                  <a:cubicBezTo>
                    <a:pt x="95" y="25"/>
                    <a:pt x="95" y="25"/>
                    <a:pt x="95" y="25"/>
                  </a:cubicBezTo>
                  <a:cubicBezTo>
                    <a:pt x="95" y="26"/>
                    <a:pt x="95" y="26"/>
                    <a:pt x="95" y="26"/>
                  </a:cubicBezTo>
                  <a:cubicBezTo>
                    <a:pt x="95" y="27"/>
                    <a:pt x="95" y="27"/>
                    <a:pt x="95" y="27"/>
                  </a:cubicBezTo>
                  <a:cubicBezTo>
                    <a:pt x="96" y="27"/>
                    <a:pt x="96" y="27"/>
                    <a:pt x="96" y="27"/>
                  </a:cubicBezTo>
                  <a:cubicBezTo>
                    <a:pt x="96" y="27"/>
                    <a:pt x="96" y="27"/>
                    <a:pt x="96" y="27"/>
                  </a:cubicBezTo>
                  <a:cubicBezTo>
                    <a:pt x="97" y="28"/>
                    <a:pt x="97" y="28"/>
                    <a:pt x="97" y="28"/>
                  </a:cubicBezTo>
                  <a:cubicBezTo>
                    <a:pt x="98" y="28"/>
                    <a:pt x="98" y="28"/>
                    <a:pt x="98" y="28"/>
                  </a:cubicBezTo>
                  <a:cubicBezTo>
                    <a:pt x="99" y="28"/>
                    <a:pt x="99" y="28"/>
                    <a:pt x="99" y="28"/>
                  </a:cubicBezTo>
                  <a:cubicBezTo>
                    <a:pt x="100" y="27"/>
                    <a:pt x="100" y="27"/>
                    <a:pt x="100" y="27"/>
                  </a:cubicBezTo>
                  <a:cubicBezTo>
                    <a:pt x="100" y="26"/>
                    <a:pt x="100" y="26"/>
                    <a:pt x="100" y="26"/>
                  </a:cubicBezTo>
                  <a:cubicBezTo>
                    <a:pt x="100" y="26"/>
                    <a:pt x="100" y="26"/>
                    <a:pt x="100" y="26"/>
                  </a:cubicBezTo>
                  <a:cubicBezTo>
                    <a:pt x="100" y="27"/>
                    <a:pt x="100" y="27"/>
                    <a:pt x="100" y="27"/>
                  </a:cubicBezTo>
                  <a:cubicBezTo>
                    <a:pt x="100" y="27"/>
                    <a:pt x="100" y="27"/>
                    <a:pt x="100" y="27"/>
                  </a:cubicBezTo>
                  <a:cubicBezTo>
                    <a:pt x="101" y="27"/>
                    <a:pt x="101" y="27"/>
                    <a:pt x="101" y="27"/>
                  </a:cubicBezTo>
                  <a:cubicBezTo>
                    <a:pt x="101" y="27"/>
                    <a:pt x="101" y="27"/>
                    <a:pt x="101" y="27"/>
                  </a:cubicBezTo>
                  <a:cubicBezTo>
                    <a:pt x="102" y="27"/>
                    <a:pt x="102" y="27"/>
                    <a:pt x="102" y="27"/>
                  </a:cubicBezTo>
                  <a:cubicBezTo>
                    <a:pt x="102" y="28"/>
                    <a:pt x="102" y="28"/>
                    <a:pt x="102" y="28"/>
                  </a:cubicBezTo>
                  <a:cubicBezTo>
                    <a:pt x="102" y="28"/>
                    <a:pt x="102" y="28"/>
                    <a:pt x="102" y="28"/>
                  </a:cubicBezTo>
                  <a:cubicBezTo>
                    <a:pt x="102" y="29"/>
                    <a:pt x="102" y="29"/>
                    <a:pt x="102" y="29"/>
                  </a:cubicBezTo>
                  <a:cubicBezTo>
                    <a:pt x="103" y="29"/>
                    <a:pt x="103" y="29"/>
                    <a:pt x="103" y="29"/>
                  </a:cubicBezTo>
                  <a:cubicBezTo>
                    <a:pt x="103" y="29"/>
                    <a:pt x="103" y="29"/>
                    <a:pt x="103" y="29"/>
                  </a:cubicBezTo>
                  <a:cubicBezTo>
                    <a:pt x="104" y="29"/>
                    <a:pt x="104" y="29"/>
                    <a:pt x="104" y="29"/>
                  </a:cubicBezTo>
                  <a:cubicBezTo>
                    <a:pt x="105" y="29"/>
                    <a:pt x="105" y="29"/>
                    <a:pt x="105" y="29"/>
                  </a:cubicBezTo>
                  <a:cubicBezTo>
                    <a:pt x="104" y="29"/>
                    <a:pt x="104" y="29"/>
                    <a:pt x="104" y="29"/>
                  </a:cubicBezTo>
                  <a:cubicBezTo>
                    <a:pt x="103" y="28"/>
                    <a:pt x="103" y="28"/>
                    <a:pt x="103" y="28"/>
                  </a:cubicBezTo>
                  <a:cubicBezTo>
                    <a:pt x="103" y="28"/>
                    <a:pt x="103" y="28"/>
                    <a:pt x="103" y="28"/>
                  </a:cubicBezTo>
                  <a:cubicBezTo>
                    <a:pt x="103" y="27"/>
                    <a:pt x="103" y="27"/>
                    <a:pt x="103" y="27"/>
                  </a:cubicBezTo>
                  <a:cubicBezTo>
                    <a:pt x="103" y="27"/>
                    <a:pt x="103" y="27"/>
                    <a:pt x="103" y="27"/>
                  </a:cubicBezTo>
                  <a:cubicBezTo>
                    <a:pt x="102" y="27"/>
                    <a:pt x="102" y="27"/>
                    <a:pt x="102" y="27"/>
                  </a:cubicBezTo>
                  <a:cubicBezTo>
                    <a:pt x="102" y="26"/>
                    <a:pt x="102" y="26"/>
                    <a:pt x="102" y="26"/>
                  </a:cubicBezTo>
                  <a:cubicBezTo>
                    <a:pt x="102" y="25"/>
                    <a:pt x="102" y="25"/>
                    <a:pt x="102" y="25"/>
                  </a:cubicBezTo>
                  <a:cubicBezTo>
                    <a:pt x="101" y="25"/>
                    <a:pt x="101" y="25"/>
                    <a:pt x="101" y="25"/>
                  </a:cubicBezTo>
                  <a:cubicBezTo>
                    <a:pt x="101" y="24"/>
                    <a:pt x="101" y="24"/>
                    <a:pt x="101" y="24"/>
                  </a:cubicBezTo>
                  <a:cubicBezTo>
                    <a:pt x="101" y="23"/>
                    <a:pt x="101" y="23"/>
                    <a:pt x="101" y="23"/>
                  </a:cubicBezTo>
                  <a:cubicBezTo>
                    <a:pt x="100" y="23"/>
                    <a:pt x="100" y="23"/>
                    <a:pt x="100" y="23"/>
                  </a:cubicBezTo>
                  <a:cubicBezTo>
                    <a:pt x="100" y="22"/>
                    <a:pt x="100" y="22"/>
                    <a:pt x="100" y="22"/>
                  </a:cubicBezTo>
                  <a:cubicBezTo>
                    <a:pt x="100" y="21"/>
                    <a:pt x="100" y="21"/>
                    <a:pt x="100" y="21"/>
                  </a:cubicBezTo>
                  <a:cubicBezTo>
                    <a:pt x="100" y="20"/>
                    <a:pt x="100" y="20"/>
                    <a:pt x="100" y="20"/>
                  </a:cubicBezTo>
                  <a:cubicBezTo>
                    <a:pt x="100" y="19"/>
                    <a:pt x="100" y="19"/>
                    <a:pt x="100" y="19"/>
                  </a:cubicBezTo>
                  <a:cubicBezTo>
                    <a:pt x="100" y="19"/>
                    <a:pt x="100" y="19"/>
                    <a:pt x="100" y="19"/>
                  </a:cubicBezTo>
                  <a:cubicBezTo>
                    <a:pt x="100" y="18"/>
                    <a:pt x="100" y="18"/>
                    <a:pt x="100" y="18"/>
                  </a:cubicBezTo>
                  <a:cubicBezTo>
                    <a:pt x="99" y="17"/>
                    <a:pt x="99" y="17"/>
                    <a:pt x="99" y="17"/>
                  </a:cubicBezTo>
                  <a:cubicBezTo>
                    <a:pt x="99" y="17"/>
                    <a:pt x="99" y="17"/>
                    <a:pt x="99" y="17"/>
                  </a:cubicBezTo>
                  <a:cubicBezTo>
                    <a:pt x="99" y="16"/>
                    <a:pt x="99" y="16"/>
                    <a:pt x="99" y="16"/>
                  </a:cubicBezTo>
                  <a:cubicBezTo>
                    <a:pt x="99" y="15"/>
                    <a:pt x="99" y="15"/>
                    <a:pt x="99" y="15"/>
                  </a:cubicBezTo>
                  <a:cubicBezTo>
                    <a:pt x="98" y="14"/>
                    <a:pt x="98" y="14"/>
                    <a:pt x="98" y="14"/>
                  </a:cubicBezTo>
                  <a:cubicBezTo>
                    <a:pt x="99" y="14"/>
                    <a:pt x="99" y="14"/>
                    <a:pt x="99" y="14"/>
                  </a:cubicBezTo>
                  <a:cubicBezTo>
                    <a:pt x="98" y="13"/>
                    <a:pt x="98" y="13"/>
                    <a:pt x="98" y="13"/>
                  </a:cubicBezTo>
                  <a:cubicBezTo>
                    <a:pt x="98" y="12"/>
                    <a:pt x="98" y="12"/>
                    <a:pt x="98" y="12"/>
                  </a:cubicBezTo>
                  <a:cubicBezTo>
                    <a:pt x="99" y="12"/>
                    <a:pt x="99" y="12"/>
                    <a:pt x="99" y="12"/>
                  </a:cubicBezTo>
                  <a:cubicBezTo>
                    <a:pt x="100" y="12"/>
                    <a:pt x="100" y="12"/>
                    <a:pt x="100" y="12"/>
                  </a:cubicBezTo>
                  <a:cubicBezTo>
                    <a:pt x="100" y="12"/>
                    <a:pt x="100" y="12"/>
                    <a:pt x="100" y="12"/>
                  </a:cubicBezTo>
                  <a:cubicBezTo>
                    <a:pt x="101" y="12"/>
                    <a:pt x="101" y="12"/>
                    <a:pt x="101" y="12"/>
                  </a:cubicBezTo>
                  <a:cubicBezTo>
                    <a:pt x="101" y="12"/>
                    <a:pt x="101" y="12"/>
                    <a:pt x="101" y="12"/>
                  </a:cubicBezTo>
                  <a:cubicBezTo>
                    <a:pt x="102" y="12"/>
                    <a:pt x="102" y="12"/>
                    <a:pt x="102" y="12"/>
                  </a:cubicBezTo>
                  <a:cubicBezTo>
                    <a:pt x="103" y="13"/>
                    <a:pt x="103" y="13"/>
                    <a:pt x="103" y="13"/>
                  </a:cubicBezTo>
                  <a:cubicBezTo>
                    <a:pt x="104" y="14"/>
                    <a:pt x="104" y="14"/>
                    <a:pt x="104" y="14"/>
                  </a:cubicBezTo>
                  <a:cubicBezTo>
                    <a:pt x="105" y="14"/>
                    <a:pt x="105" y="14"/>
                    <a:pt x="105" y="14"/>
                  </a:cubicBezTo>
                  <a:cubicBezTo>
                    <a:pt x="105" y="13"/>
                    <a:pt x="105" y="13"/>
                    <a:pt x="105" y="13"/>
                  </a:cubicBezTo>
                  <a:cubicBezTo>
                    <a:pt x="104" y="13"/>
                    <a:pt x="104" y="13"/>
                    <a:pt x="104" y="13"/>
                  </a:cubicBezTo>
                  <a:cubicBezTo>
                    <a:pt x="105" y="11"/>
                    <a:pt x="105" y="11"/>
                    <a:pt x="105" y="11"/>
                  </a:cubicBezTo>
                  <a:cubicBezTo>
                    <a:pt x="105" y="11"/>
                    <a:pt x="105" y="11"/>
                    <a:pt x="105" y="11"/>
                  </a:cubicBezTo>
                  <a:cubicBezTo>
                    <a:pt x="106" y="12"/>
                    <a:pt x="106" y="12"/>
                    <a:pt x="106" y="12"/>
                  </a:cubicBezTo>
                  <a:cubicBezTo>
                    <a:pt x="107" y="11"/>
                    <a:pt x="107" y="11"/>
                    <a:pt x="107" y="11"/>
                  </a:cubicBezTo>
                  <a:cubicBezTo>
                    <a:pt x="108" y="11"/>
                    <a:pt x="108" y="11"/>
                    <a:pt x="108" y="11"/>
                  </a:cubicBezTo>
                  <a:cubicBezTo>
                    <a:pt x="108" y="11"/>
                    <a:pt x="108" y="11"/>
                    <a:pt x="108" y="11"/>
                  </a:cubicBezTo>
                  <a:cubicBezTo>
                    <a:pt x="109" y="12"/>
                    <a:pt x="109" y="12"/>
                    <a:pt x="109" y="12"/>
                  </a:cubicBezTo>
                  <a:cubicBezTo>
                    <a:pt x="110" y="12"/>
                    <a:pt x="110" y="12"/>
                    <a:pt x="110" y="12"/>
                  </a:cubicBezTo>
                  <a:cubicBezTo>
                    <a:pt x="110" y="12"/>
                    <a:pt x="110" y="12"/>
                    <a:pt x="110" y="12"/>
                  </a:cubicBezTo>
                  <a:cubicBezTo>
                    <a:pt x="111" y="13"/>
                    <a:pt x="111" y="13"/>
                    <a:pt x="111" y="13"/>
                  </a:cubicBezTo>
                  <a:cubicBezTo>
                    <a:pt x="111" y="14"/>
                    <a:pt x="111" y="14"/>
                    <a:pt x="111" y="14"/>
                  </a:cubicBezTo>
                  <a:cubicBezTo>
                    <a:pt x="111" y="15"/>
                    <a:pt x="111" y="15"/>
                    <a:pt x="111" y="15"/>
                  </a:cubicBezTo>
                  <a:cubicBezTo>
                    <a:pt x="111" y="15"/>
                    <a:pt x="111" y="15"/>
                    <a:pt x="111" y="15"/>
                  </a:cubicBezTo>
                  <a:cubicBezTo>
                    <a:pt x="111" y="16"/>
                    <a:pt x="111" y="16"/>
                    <a:pt x="111" y="16"/>
                  </a:cubicBezTo>
                  <a:cubicBezTo>
                    <a:pt x="112" y="17"/>
                    <a:pt x="112" y="17"/>
                    <a:pt x="112" y="17"/>
                  </a:cubicBezTo>
                  <a:cubicBezTo>
                    <a:pt x="112" y="18"/>
                    <a:pt x="112" y="18"/>
                    <a:pt x="112" y="18"/>
                  </a:cubicBezTo>
                  <a:cubicBezTo>
                    <a:pt x="112" y="19"/>
                    <a:pt x="112" y="19"/>
                    <a:pt x="112" y="19"/>
                  </a:cubicBezTo>
                  <a:cubicBezTo>
                    <a:pt x="112" y="19"/>
                    <a:pt x="112" y="19"/>
                    <a:pt x="112" y="19"/>
                  </a:cubicBezTo>
                  <a:cubicBezTo>
                    <a:pt x="114" y="19"/>
                    <a:pt x="114" y="19"/>
                    <a:pt x="114" y="19"/>
                  </a:cubicBezTo>
                  <a:cubicBezTo>
                    <a:pt x="115" y="20"/>
                    <a:pt x="115" y="20"/>
                    <a:pt x="115" y="20"/>
                  </a:cubicBezTo>
                  <a:cubicBezTo>
                    <a:pt x="116" y="20"/>
                    <a:pt x="116" y="20"/>
                    <a:pt x="116" y="20"/>
                  </a:cubicBezTo>
                  <a:cubicBezTo>
                    <a:pt x="116" y="20"/>
                    <a:pt x="116" y="20"/>
                    <a:pt x="116" y="20"/>
                  </a:cubicBezTo>
                  <a:cubicBezTo>
                    <a:pt x="116" y="20"/>
                    <a:pt x="116" y="20"/>
                    <a:pt x="116" y="20"/>
                  </a:cubicBezTo>
                  <a:cubicBezTo>
                    <a:pt x="115" y="19"/>
                    <a:pt x="115" y="19"/>
                    <a:pt x="115" y="19"/>
                  </a:cubicBezTo>
                  <a:cubicBezTo>
                    <a:pt x="114" y="19"/>
                    <a:pt x="114" y="19"/>
                    <a:pt x="114" y="19"/>
                  </a:cubicBezTo>
                  <a:cubicBezTo>
                    <a:pt x="113" y="19"/>
                    <a:pt x="113" y="19"/>
                    <a:pt x="113" y="19"/>
                  </a:cubicBezTo>
                  <a:cubicBezTo>
                    <a:pt x="113" y="18"/>
                    <a:pt x="113" y="18"/>
                    <a:pt x="113" y="18"/>
                  </a:cubicBezTo>
                  <a:cubicBezTo>
                    <a:pt x="112" y="18"/>
                    <a:pt x="112" y="18"/>
                    <a:pt x="112" y="18"/>
                  </a:cubicBezTo>
                  <a:cubicBezTo>
                    <a:pt x="112" y="17"/>
                    <a:pt x="112" y="17"/>
                    <a:pt x="112" y="17"/>
                  </a:cubicBezTo>
                  <a:cubicBezTo>
                    <a:pt x="112" y="16"/>
                    <a:pt x="112" y="16"/>
                    <a:pt x="112" y="16"/>
                  </a:cubicBezTo>
                  <a:cubicBezTo>
                    <a:pt x="112" y="15"/>
                    <a:pt x="112" y="15"/>
                    <a:pt x="112" y="15"/>
                  </a:cubicBezTo>
                  <a:cubicBezTo>
                    <a:pt x="112" y="14"/>
                    <a:pt x="112" y="14"/>
                    <a:pt x="112" y="14"/>
                  </a:cubicBezTo>
                  <a:cubicBezTo>
                    <a:pt x="112" y="13"/>
                    <a:pt x="112" y="13"/>
                    <a:pt x="112" y="13"/>
                  </a:cubicBezTo>
                  <a:cubicBezTo>
                    <a:pt x="112" y="13"/>
                    <a:pt x="112" y="13"/>
                    <a:pt x="112" y="13"/>
                  </a:cubicBezTo>
                  <a:cubicBezTo>
                    <a:pt x="112" y="12"/>
                    <a:pt x="112" y="12"/>
                    <a:pt x="112" y="12"/>
                  </a:cubicBezTo>
                  <a:cubicBezTo>
                    <a:pt x="112" y="12"/>
                    <a:pt x="112" y="12"/>
                    <a:pt x="112" y="12"/>
                  </a:cubicBezTo>
                  <a:cubicBezTo>
                    <a:pt x="111" y="12"/>
                    <a:pt x="111" y="12"/>
                    <a:pt x="111" y="12"/>
                  </a:cubicBezTo>
                  <a:cubicBezTo>
                    <a:pt x="110" y="10"/>
                    <a:pt x="110" y="10"/>
                    <a:pt x="110" y="10"/>
                  </a:cubicBezTo>
                  <a:cubicBezTo>
                    <a:pt x="110" y="10"/>
                    <a:pt x="110" y="10"/>
                    <a:pt x="110" y="10"/>
                  </a:cubicBezTo>
                  <a:cubicBezTo>
                    <a:pt x="109" y="10"/>
                    <a:pt x="109" y="10"/>
                    <a:pt x="109" y="10"/>
                  </a:cubicBezTo>
                  <a:cubicBezTo>
                    <a:pt x="108" y="11"/>
                    <a:pt x="108" y="11"/>
                    <a:pt x="108" y="11"/>
                  </a:cubicBezTo>
                  <a:cubicBezTo>
                    <a:pt x="108" y="11"/>
                    <a:pt x="108" y="11"/>
                    <a:pt x="108" y="11"/>
                  </a:cubicBezTo>
                  <a:cubicBezTo>
                    <a:pt x="107" y="10"/>
                    <a:pt x="107" y="10"/>
                    <a:pt x="107" y="10"/>
                  </a:cubicBezTo>
                  <a:cubicBezTo>
                    <a:pt x="107" y="9"/>
                    <a:pt x="107" y="9"/>
                    <a:pt x="107" y="9"/>
                  </a:cubicBezTo>
                  <a:cubicBezTo>
                    <a:pt x="107" y="8"/>
                    <a:pt x="107" y="8"/>
                    <a:pt x="107" y="8"/>
                  </a:cubicBezTo>
                  <a:cubicBezTo>
                    <a:pt x="108" y="8"/>
                    <a:pt x="108" y="8"/>
                    <a:pt x="108" y="8"/>
                  </a:cubicBezTo>
                  <a:cubicBezTo>
                    <a:pt x="108" y="8"/>
                    <a:pt x="108" y="8"/>
                    <a:pt x="108" y="8"/>
                  </a:cubicBezTo>
                  <a:cubicBezTo>
                    <a:pt x="107" y="7"/>
                    <a:pt x="107" y="7"/>
                    <a:pt x="107" y="7"/>
                  </a:cubicBezTo>
                  <a:cubicBezTo>
                    <a:pt x="107" y="6"/>
                    <a:pt x="107" y="6"/>
                    <a:pt x="107" y="6"/>
                  </a:cubicBezTo>
                  <a:cubicBezTo>
                    <a:pt x="107" y="6"/>
                    <a:pt x="107" y="6"/>
                    <a:pt x="107" y="6"/>
                  </a:cubicBezTo>
                  <a:cubicBezTo>
                    <a:pt x="107" y="5"/>
                    <a:pt x="107" y="5"/>
                    <a:pt x="107" y="5"/>
                  </a:cubicBezTo>
                  <a:cubicBezTo>
                    <a:pt x="107" y="5"/>
                    <a:pt x="107" y="5"/>
                    <a:pt x="107" y="5"/>
                  </a:cubicBezTo>
                  <a:cubicBezTo>
                    <a:pt x="108" y="6"/>
                    <a:pt x="108" y="6"/>
                    <a:pt x="108" y="6"/>
                  </a:cubicBezTo>
                  <a:cubicBezTo>
                    <a:pt x="108" y="7"/>
                    <a:pt x="108" y="7"/>
                    <a:pt x="108" y="7"/>
                  </a:cubicBezTo>
                  <a:cubicBezTo>
                    <a:pt x="109" y="6"/>
                    <a:pt x="109" y="6"/>
                    <a:pt x="109" y="6"/>
                  </a:cubicBezTo>
                  <a:cubicBezTo>
                    <a:pt x="110" y="5"/>
                    <a:pt x="110" y="5"/>
                    <a:pt x="110" y="5"/>
                  </a:cubicBezTo>
                  <a:cubicBezTo>
                    <a:pt x="110" y="5"/>
                    <a:pt x="110" y="5"/>
                    <a:pt x="110" y="5"/>
                  </a:cubicBezTo>
                  <a:cubicBezTo>
                    <a:pt x="111" y="5"/>
                    <a:pt x="111" y="5"/>
                    <a:pt x="111" y="5"/>
                  </a:cubicBezTo>
                  <a:cubicBezTo>
                    <a:pt x="111" y="4"/>
                    <a:pt x="111" y="4"/>
                    <a:pt x="111" y="4"/>
                  </a:cubicBezTo>
                  <a:cubicBezTo>
                    <a:pt x="112" y="3"/>
                    <a:pt x="112" y="3"/>
                    <a:pt x="112" y="3"/>
                  </a:cubicBezTo>
                  <a:cubicBezTo>
                    <a:pt x="113" y="3"/>
                    <a:pt x="113" y="3"/>
                    <a:pt x="113" y="3"/>
                  </a:cubicBezTo>
                  <a:cubicBezTo>
                    <a:pt x="112" y="4"/>
                    <a:pt x="112" y="4"/>
                    <a:pt x="112" y="4"/>
                  </a:cubicBezTo>
                  <a:cubicBezTo>
                    <a:pt x="112" y="4"/>
                    <a:pt x="112" y="4"/>
                    <a:pt x="112" y="4"/>
                  </a:cubicBezTo>
                  <a:cubicBezTo>
                    <a:pt x="112" y="5"/>
                    <a:pt x="112" y="5"/>
                    <a:pt x="112" y="5"/>
                  </a:cubicBezTo>
                  <a:cubicBezTo>
                    <a:pt x="113" y="4"/>
                    <a:pt x="113" y="4"/>
                    <a:pt x="113" y="4"/>
                  </a:cubicBezTo>
                  <a:cubicBezTo>
                    <a:pt x="114" y="4"/>
                    <a:pt x="114" y="4"/>
                    <a:pt x="114" y="4"/>
                  </a:cubicBezTo>
                  <a:cubicBezTo>
                    <a:pt x="114" y="5"/>
                    <a:pt x="114" y="5"/>
                    <a:pt x="114" y="5"/>
                  </a:cubicBezTo>
                  <a:cubicBezTo>
                    <a:pt x="114" y="5"/>
                    <a:pt x="114" y="5"/>
                    <a:pt x="114" y="5"/>
                  </a:cubicBezTo>
                  <a:cubicBezTo>
                    <a:pt x="115" y="6"/>
                    <a:pt x="115" y="6"/>
                    <a:pt x="115" y="6"/>
                  </a:cubicBezTo>
                  <a:cubicBezTo>
                    <a:pt x="115" y="6"/>
                    <a:pt x="115" y="6"/>
                    <a:pt x="115" y="6"/>
                  </a:cubicBezTo>
                  <a:cubicBezTo>
                    <a:pt x="114" y="7"/>
                    <a:pt x="114" y="7"/>
                    <a:pt x="114" y="7"/>
                  </a:cubicBezTo>
                  <a:cubicBezTo>
                    <a:pt x="114" y="7"/>
                    <a:pt x="114" y="7"/>
                    <a:pt x="114" y="7"/>
                  </a:cubicBezTo>
                  <a:cubicBezTo>
                    <a:pt x="115" y="7"/>
                    <a:pt x="115" y="7"/>
                    <a:pt x="115" y="7"/>
                  </a:cubicBezTo>
                  <a:cubicBezTo>
                    <a:pt x="115" y="6"/>
                    <a:pt x="115" y="6"/>
                    <a:pt x="115" y="6"/>
                  </a:cubicBezTo>
                  <a:cubicBezTo>
                    <a:pt x="116" y="6"/>
                    <a:pt x="116" y="6"/>
                    <a:pt x="116" y="6"/>
                  </a:cubicBezTo>
                  <a:cubicBezTo>
                    <a:pt x="117" y="7"/>
                    <a:pt x="117" y="7"/>
                    <a:pt x="117" y="7"/>
                  </a:cubicBezTo>
                  <a:cubicBezTo>
                    <a:pt x="117" y="7"/>
                    <a:pt x="117" y="7"/>
                    <a:pt x="117" y="7"/>
                  </a:cubicBezTo>
                  <a:cubicBezTo>
                    <a:pt x="118" y="8"/>
                    <a:pt x="118" y="8"/>
                    <a:pt x="118" y="8"/>
                  </a:cubicBezTo>
                  <a:cubicBezTo>
                    <a:pt x="118" y="9"/>
                    <a:pt x="118" y="9"/>
                    <a:pt x="118" y="9"/>
                  </a:cubicBezTo>
                  <a:cubicBezTo>
                    <a:pt x="118" y="10"/>
                    <a:pt x="118" y="10"/>
                    <a:pt x="118" y="10"/>
                  </a:cubicBezTo>
                  <a:cubicBezTo>
                    <a:pt x="118" y="10"/>
                    <a:pt x="118" y="10"/>
                    <a:pt x="118" y="10"/>
                  </a:cubicBezTo>
                  <a:cubicBezTo>
                    <a:pt x="118" y="9"/>
                    <a:pt x="118" y="9"/>
                    <a:pt x="118" y="9"/>
                  </a:cubicBezTo>
                  <a:cubicBezTo>
                    <a:pt x="118" y="8"/>
                    <a:pt x="118" y="8"/>
                    <a:pt x="118" y="8"/>
                  </a:cubicBezTo>
                  <a:cubicBezTo>
                    <a:pt x="118" y="8"/>
                    <a:pt x="118" y="8"/>
                    <a:pt x="118" y="8"/>
                  </a:cubicBezTo>
                  <a:cubicBezTo>
                    <a:pt x="118" y="7"/>
                    <a:pt x="118" y="7"/>
                    <a:pt x="118" y="7"/>
                  </a:cubicBezTo>
                  <a:cubicBezTo>
                    <a:pt x="118" y="7"/>
                    <a:pt x="118" y="7"/>
                    <a:pt x="118" y="7"/>
                  </a:cubicBezTo>
                  <a:cubicBezTo>
                    <a:pt x="118" y="6"/>
                    <a:pt x="118" y="6"/>
                    <a:pt x="118" y="6"/>
                  </a:cubicBezTo>
                  <a:cubicBezTo>
                    <a:pt x="118" y="7"/>
                    <a:pt x="118" y="7"/>
                    <a:pt x="118" y="7"/>
                  </a:cubicBezTo>
                  <a:cubicBezTo>
                    <a:pt x="120" y="8"/>
                    <a:pt x="120" y="8"/>
                    <a:pt x="120" y="8"/>
                  </a:cubicBezTo>
                  <a:cubicBezTo>
                    <a:pt x="121" y="9"/>
                    <a:pt x="121" y="9"/>
                    <a:pt x="121" y="9"/>
                  </a:cubicBezTo>
                  <a:cubicBezTo>
                    <a:pt x="122" y="9"/>
                    <a:pt x="122" y="9"/>
                    <a:pt x="122" y="9"/>
                  </a:cubicBezTo>
                  <a:cubicBezTo>
                    <a:pt x="123" y="10"/>
                    <a:pt x="123" y="10"/>
                    <a:pt x="123" y="10"/>
                  </a:cubicBezTo>
                  <a:cubicBezTo>
                    <a:pt x="123" y="9"/>
                    <a:pt x="123" y="9"/>
                    <a:pt x="123" y="9"/>
                  </a:cubicBezTo>
                  <a:cubicBezTo>
                    <a:pt x="122" y="9"/>
                    <a:pt x="122" y="9"/>
                    <a:pt x="122" y="9"/>
                  </a:cubicBezTo>
                  <a:cubicBezTo>
                    <a:pt x="121" y="8"/>
                    <a:pt x="121" y="8"/>
                    <a:pt x="121" y="8"/>
                  </a:cubicBezTo>
                  <a:cubicBezTo>
                    <a:pt x="120" y="7"/>
                    <a:pt x="120" y="7"/>
                    <a:pt x="120" y="7"/>
                  </a:cubicBezTo>
                  <a:cubicBezTo>
                    <a:pt x="120" y="6"/>
                    <a:pt x="120" y="6"/>
                    <a:pt x="120" y="6"/>
                  </a:cubicBezTo>
                  <a:cubicBezTo>
                    <a:pt x="120" y="5"/>
                    <a:pt x="120" y="5"/>
                    <a:pt x="120" y="5"/>
                  </a:cubicBezTo>
                  <a:cubicBezTo>
                    <a:pt x="121" y="5"/>
                    <a:pt x="121" y="5"/>
                    <a:pt x="121" y="5"/>
                  </a:cubicBezTo>
                  <a:cubicBezTo>
                    <a:pt x="122" y="5"/>
                    <a:pt x="122" y="5"/>
                    <a:pt x="122" y="5"/>
                  </a:cubicBezTo>
                  <a:cubicBezTo>
                    <a:pt x="123" y="6"/>
                    <a:pt x="123" y="6"/>
                    <a:pt x="123" y="6"/>
                  </a:cubicBezTo>
                  <a:cubicBezTo>
                    <a:pt x="124" y="6"/>
                    <a:pt x="124" y="6"/>
                    <a:pt x="124" y="6"/>
                  </a:cubicBezTo>
                  <a:cubicBezTo>
                    <a:pt x="124" y="5"/>
                    <a:pt x="124" y="5"/>
                    <a:pt x="124" y="5"/>
                  </a:cubicBezTo>
                  <a:cubicBezTo>
                    <a:pt x="124" y="5"/>
                    <a:pt x="124" y="5"/>
                    <a:pt x="124" y="5"/>
                  </a:cubicBezTo>
                  <a:cubicBezTo>
                    <a:pt x="124" y="5"/>
                    <a:pt x="124" y="5"/>
                    <a:pt x="124" y="5"/>
                  </a:cubicBezTo>
                  <a:cubicBezTo>
                    <a:pt x="124" y="5"/>
                    <a:pt x="124" y="5"/>
                    <a:pt x="124" y="5"/>
                  </a:cubicBezTo>
                  <a:cubicBezTo>
                    <a:pt x="124" y="4"/>
                    <a:pt x="124" y="4"/>
                    <a:pt x="124" y="4"/>
                  </a:cubicBezTo>
                  <a:cubicBezTo>
                    <a:pt x="125" y="3"/>
                    <a:pt x="125" y="3"/>
                    <a:pt x="125" y="3"/>
                  </a:cubicBezTo>
                  <a:cubicBezTo>
                    <a:pt x="125" y="3"/>
                    <a:pt x="125" y="3"/>
                    <a:pt x="125" y="3"/>
                  </a:cubicBezTo>
                  <a:cubicBezTo>
                    <a:pt x="124" y="2"/>
                    <a:pt x="124" y="2"/>
                    <a:pt x="124" y="2"/>
                  </a:cubicBezTo>
                  <a:cubicBezTo>
                    <a:pt x="125" y="2"/>
                    <a:pt x="125" y="2"/>
                    <a:pt x="125" y="2"/>
                  </a:cubicBezTo>
                  <a:cubicBezTo>
                    <a:pt x="125" y="1"/>
                    <a:pt x="125" y="1"/>
                    <a:pt x="125" y="1"/>
                  </a:cubicBezTo>
                  <a:cubicBezTo>
                    <a:pt x="126" y="2"/>
                    <a:pt x="126" y="2"/>
                    <a:pt x="126" y="2"/>
                  </a:cubicBezTo>
                  <a:cubicBezTo>
                    <a:pt x="126" y="1"/>
                    <a:pt x="126" y="1"/>
                    <a:pt x="126" y="1"/>
                  </a:cubicBezTo>
                  <a:cubicBezTo>
                    <a:pt x="126" y="0"/>
                    <a:pt x="126" y="0"/>
                    <a:pt x="126" y="0"/>
                  </a:cubicBezTo>
                  <a:cubicBezTo>
                    <a:pt x="127" y="0"/>
                    <a:pt x="127" y="0"/>
                    <a:pt x="127" y="0"/>
                  </a:cubicBezTo>
                  <a:cubicBezTo>
                    <a:pt x="127" y="0"/>
                    <a:pt x="127" y="0"/>
                    <a:pt x="127" y="0"/>
                  </a:cubicBezTo>
                  <a:cubicBezTo>
                    <a:pt x="127" y="1"/>
                    <a:pt x="127" y="1"/>
                    <a:pt x="127" y="1"/>
                  </a:cubicBezTo>
                  <a:cubicBezTo>
                    <a:pt x="128" y="1"/>
                    <a:pt x="128" y="1"/>
                    <a:pt x="128" y="1"/>
                  </a:cubicBezTo>
                  <a:cubicBezTo>
                    <a:pt x="128" y="1"/>
                    <a:pt x="128" y="1"/>
                    <a:pt x="128" y="1"/>
                  </a:cubicBezTo>
                  <a:cubicBezTo>
                    <a:pt x="128" y="2"/>
                    <a:pt x="128" y="2"/>
                    <a:pt x="128" y="2"/>
                  </a:cubicBezTo>
                  <a:cubicBezTo>
                    <a:pt x="129" y="2"/>
                    <a:pt x="129" y="2"/>
                    <a:pt x="129" y="2"/>
                  </a:cubicBezTo>
                  <a:cubicBezTo>
                    <a:pt x="129" y="2"/>
                    <a:pt x="129" y="2"/>
                    <a:pt x="129" y="2"/>
                  </a:cubicBezTo>
                  <a:cubicBezTo>
                    <a:pt x="129" y="2"/>
                    <a:pt x="129" y="2"/>
                    <a:pt x="129" y="2"/>
                  </a:cubicBezTo>
                  <a:cubicBezTo>
                    <a:pt x="129" y="1"/>
                    <a:pt x="129" y="1"/>
                    <a:pt x="129" y="1"/>
                  </a:cubicBezTo>
                  <a:cubicBezTo>
                    <a:pt x="129" y="0"/>
                    <a:pt x="129" y="0"/>
                    <a:pt x="129" y="0"/>
                  </a:cubicBezTo>
                  <a:cubicBezTo>
                    <a:pt x="129" y="0"/>
                    <a:pt x="129" y="0"/>
                    <a:pt x="129" y="0"/>
                  </a:cubicBezTo>
                  <a:cubicBezTo>
                    <a:pt x="130" y="0"/>
                    <a:pt x="130" y="0"/>
                    <a:pt x="130" y="0"/>
                  </a:cubicBezTo>
                  <a:cubicBezTo>
                    <a:pt x="131" y="0"/>
                    <a:pt x="131" y="0"/>
                    <a:pt x="131" y="0"/>
                  </a:cubicBezTo>
                  <a:cubicBezTo>
                    <a:pt x="132" y="0"/>
                    <a:pt x="132" y="0"/>
                    <a:pt x="132" y="0"/>
                  </a:cubicBezTo>
                  <a:cubicBezTo>
                    <a:pt x="133" y="0"/>
                    <a:pt x="133" y="0"/>
                    <a:pt x="133" y="0"/>
                  </a:cubicBezTo>
                  <a:cubicBezTo>
                    <a:pt x="133" y="1"/>
                    <a:pt x="133" y="1"/>
                    <a:pt x="133" y="1"/>
                  </a:cubicBezTo>
                  <a:cubicBezTo>
                    <a:pt x="134" y="1"/>
                    <a:pt x="134" y="1"/>
                    <a:pt x="134" y="1"/>
                  </a:cubicBezTo>
                  <a:cubicBezTo>
                    <a:pt x="134" y="0"/>
                    <a:pt x="134" y="0"/>
                    <a:pt x="134" y="0"/>
                  </a:cubicBezTo>
                  <a:cubicBezTo>
                    <a:pt x="135" y="0"/>
                    <a:pt x="135" y="0"/>
                    <a:pt x="135" y="0"/>
                  </a:cubicBezTo>
                  <a:cubicBezTo>
                    <a:pt x="136" y="1"/>
                    <a:pt x="136" y="1"/>
                    <a:pt x="136" y="1"/>
                  </a:cubicBezTo>
                  <a:cubicBezTo>
                    <a:pt x="137" y="1"/>
                    <a:pt x="137" y="1"/>
                    <a:pt x="137" y="1"/>
                  </a:cubicBezTo>
                  <a:cubicBezTo>
                    <a:pt x="137" y="1"/>
                    <a:pt x="137" y="1"/>
                    <a:pt x="137" y="1"/>
                  </a:cubicBezTo>
                  <a:cubicBezTo>
                    <a:pt x="138" y="1"/>
                    <a:pt x="138" y="1"/>
                    <a:pt x="138" y="1"/>
                  </a:cubicBezTo>
                  <a:cubicBezTo>
                    <a:pt x="139" y="1"/>
                    <a:pt x="139" y="1"/>
                    <a:pt x="139" y="1"/>
                  </a:cubicBezTo>
                  <a:cubicBezTo>
                    <a:pt x="139" y="1"/>
                    <a:pt x="139" y="1"/>
                    <a:pt x="139" y="1"/>
                  </a:cubicBezTo>
                  <a:cubicBezTo>
                    <a:pt x="140" y="2"/>
                    <a:pt x="140" y="2"/>
                    <a:pt x="140" y="2"/>
                  </a:cubicBezTo>
                  <a:cubicBezTo>
                    <a:pt x="140" y="2"/>
                    <a:pt x="140" y="2"/>
                    <a:pt x="140" y="2"/>
                  </a:cubicBezTo>
                  <a:cubicBezTo>
                    <a:pt x="140" y="2"/>
                    <a:pt x="140" y="2"/>
                    <a:pt x="140" y="2"/>
                  </a:cubicBezTo>
                  <a:cubicBezTo>
                    <a:pt x="141" y="2"/>
                    <a:pt x="141" y="2"/>
                    <a:pt x="141" y="2"/>
                  </a:cubicBezTo>
                  <a:cubicBezTo>
                    <a:pt x="142" y="2"/>
                    <a:pt x="142" y="2"/>
                    <a:pt x="142" y="2"/>
                  </a:cubicBezTo>
                  <a:cubicBezTo>
                    <a:pt x="143" y="2"/>
                    <a:pt x="143" y="2"/>
                    <a:pt x="143" y="2"/>
                  </a:cubicBezTo>
                  <a:cubicBezTo>
                    <a:pt x="144" y="3"/>
                    <a:pt x="144" y="3"/>
                    <a:pt x="144" y="3"/>
                  </a:cubicBezTo>
                  <a:cubicBezTo>
                    <a:pt x="146" y="3"/>
                    <a:pt x="146" y="3"/>
                    <a:pt x="146" y="3"/>
                  </a:cubicBezTo>
                  <a:cubicBezTo>
                    <a:pt x="146" y="4"/>
                    <a:pt x="146" y="4"/>
                    <a:pt x="146" y="4"/>
                  </a:cubicBezTo>
                  <a:cubicBezTo>
                    <a:pt x="147" y="3"/>
                    <a:pt x="147" y="3"/>
                    <a:pt x="147" y="3"/>
                  </a:cubicBezTo>
                  <a:cubicBezTo>
                    <a:pt x="147" y="4"/>
                    <a:pt x="147" y="4"/>
                    <a:pt x="147" y="4"/>
                  </a:cubicBezTo>
                  <a:cubicBezTo>
                    <a:pt x="148" y="4"/>
                    <a:pt x="148" y="4"/>
                    <a:pt x="148" y="4"/>
                  </a:cubicBezTo>
                  <a:cubicBezTo>
                    <a:pt x="148" y="4"/>
                    <a:pt x="148" y="4"/>
                    <a:pt x="148" y="4"/>
                  </a:cubicBezTo>
                  <a:cubicBezTo>
                    <a:pt x="149" y="4"/>
                    <a:pt x="149" y="4"/>
                    <a:pt x="149" y="4"/>
                  </a:cubicBezTo>
                  <a:cubicBezTo>
                    <a:pt x="150" y="5"/>
                    <a:pt x="150" y="5"/>
                    <a:pt x="150" y="5"/>
                  </a:cubicBezTo>
                  <a:cubicBezTo>
                    <a:pt x="151" y="5"/>
                    <a:pt x="151" y="5"/>
                    <a:pt x="151" y="5"/>
                  </a:cubicBezTo>
                  <a:cubicBezTo>
                    <a:pt x="152" y="6"/>
                    <a:pt x="152" y="6"/>
                    <a:pt x="152" y="6"/>
                  </a:cubicBezTo>
                  <a:cubicBezTo>
                    <a:pt x="153" y="6"/>
                    <a:pt x="153" y="6"/>
                    <a:pt x="153" y="6"/>
                  </a:cubicBezTo>
                  <a:cubicBezTo>
                    <a:pt x="153" y="7"/>
                    <a:pt x="153" y="7"/>
                    <a:pt x="153" y="7"/>
                  </a:cubicBezTo>
                  <a:cubicBezTo>
                    <a:pt x="154" y="7"/>
                    <a:pt x="154" y="7"/>
                    <a:pt x="154" y="7"/>
                  </a:cubicBezTo>
                  <a:cubicBezTo>
                    <a:pt x="154" y="8"/>
                    <a:pt x="154" y="8"/>
                    <a:pt x="154" y="8"/>
                  </a:cubicBezTo>
                  <a:cubicBezTo>
                    <a:pt x="154" y="8"/>
                    <a:pt x="154" y="8"/>
                    <a:pt x="154" y="8"/>
                  </a:cubicBezTo>
                  <a:cubicBezTo>
                    <a:pt x="153" y="8"/>
                    <a:pt x="153" y="8"/>
                    <a:pt x="153" y="8"/>
                  </a:cubicBezTo>
                  <a:cubicBezTo>
                    <a:pt x="152" y="8"/>
                    <a:pt x="152" y="8"/>
                    <a:pt x="152" y="8"/>
                  </a:cubicBezTo>
                  <a:cubicBezTo>
                    <a:pt x="152" y="9"/>
                    <a:pt x="152" y="9"/>
                    <a:pt x="152" y="9"/>
                  </a:cubicBezTo>
                  <a:cubicBezTo>
                    <a:pt x="151" y="9"/>
                    <a:pt x="151" y="9"/>
                    <a:pt x="151" y="9"/>
                  </a:cubicBezTo>
                  <a:cubicBezTo>
                    <a:pt x="151" y="9"/>
                    <a:pt x="151" y="9"/>
                    <a:pt x="151" y="9"/>
                  </a:cubicBezTo>
                  <a:cubicBezTo>
                    <a:pt x="150" y="9"/>
                    <a:pt x="150" y="9"/>
                    <a:pt x="150" y="9"/>
                  </a:cubicBezTo>
                  <a:cubicBezTo>
                    <a:pt x="150" y="9"/>
                    <a:pt x="150" y="9"/>
                    <a:pt x="150" y="9"/>
                  </a:cubicBezTo>
                  <a:cubicBezTo>
                    <a:pt x="149" y="9"/>
                    <a:pt x="149" y="9"/>
                    <a:pt x="149" y="9"/>
                  </a:cubicBezTo>
                  <a:cubicBezTo>
                    <a:pt x="147" y="8"/>
                    <a:pt x="147" y="8"/>
                    <a:pt x="147" y="8"/>
                  </a:cubicBezTo>
                  <a:cubicBezTo>
                    <a:pt x="146" y="8"/>
                    <a:pt x="146" y="8"/>
                    <a:pt x="146" y="8"/>
                  </a:cubicBezTo>
                  <a:cubicBezTo>
                    <a:pt x="146" y="8"/>
                    <a:pt x="146" y="8"/>
                    <a:pt x="146" y="8"/>
                  </a:cubicBezTo>
                  <a:cubicBezTo>
                    <a:pt x="145" y="8"/>
                    <a:pt x="145" y="8"/>
                    <a:pt x="145" y="8"/>
                  </a:cubicBezTo>
                  <a:cubicBezTo>
                    <a:pt x="144" y="8"/>
                    <a:pt x="144" y="8"/>
                    <a:pt x="144" y="8"/>
                  </a:cubicBezTo>
                  <a:cubicBezTo>
                    <a:pt x="143" y="8"/>
                    <a:pt x="143" y="8"/>
                    <a:pt x="143" y="8"/>
                  </a:cubicBezTo>
                  <a:cubicBezTo>
                    <a:pt x="143" y="8"/>
                    <a:pt x="143" y="8"/>
                    <a:pt x="143" y="8"/>
                  </a:cubicBezTo>
                  <a:cubicBezTo>
                    <a:pt x="143" y="8"/>
                    <a:pt x="143" y="8"/>
                    <a:pt x="143" y="8"/>
                  </a:cubicBezTo>
                  <a:cubicBezTo>
                    <a:pt x="142" y="8"/>
                    <a:pt x="142" y="8"/>
                    <a:pt x="142" y="8"/>
                  </a:cubicBezTo>
                  <a:cubicBezTo>
                    <a:pt x="140" y="9"/>
                    <a:pt x="140" y="9"/>
                    <a:pt x="140" y="9"/>
                  </a:cubicBezTo>
                  <a:cubicBezTo>
                    <a:pt x="140" y="9"/>
                    <a:pt x="140" y="9"/>
                    <a:pt x="140" y="9"/>
                  </a:cubicBezTo>
                  <a:cubicBezTo>
                    <a:pt x="139" y="9"/>
                    <a:pt x="139" y="9"/>
                    <a:pt x="139" y="9"/>
                  </a:cubicBezTo>
                  <a:cubicBezTo>
                    <a:pt x="138" y="9"/>
                    <a:pt x="138" y="9"/>
                    <a:pt x="138" y="9"/>
                  </a:cubicBezTo>
                  <a:cubicBezTo>
                    <a:pt x="137" y="9"/>
                    <a:pt x="137" y="9"/>
                    <a:pt x="137" y="9"/>
                  </a:cubicBezTo>
                  <a:cubicBezTo>
                    <a:pt x="136" y="9"/>
                    <a:pt x="136" y="9"/>
                    <a:pt x="136" y="9"/>
                  </a:cubicBezTo>
                  <a:cubicBezTo>
                    <a:pt x="136" y="8"/>
                    <a:pt x="136" y="8"/>
                    <a:pt x="136" y="8"/>
                  </a:cubicBezTo>
                  <a:cubicBezTo>
                    <a:pt x="135" y="8"/>
                    <a:pt x="135" y="8"/>
                    <a:pt x="135" y="8"/>
                  </a:cubicBezTo>
                  <a:cubicBezTo>
                    <a:pt x="136" y="7"/>
                    <a:pt x="136" y="7"/>
                    <a:pt x="136" y="7"/>
                  </a:cubicBezTo>
                  <a:cubicBezTo>
                    <a:pt x="136" y="7"/>
                    <a:pt x="136" y="7"/>
                    <a:pt x="136" y="7"/>
                  </a:cubicBezTo>
                  <a:cubicBezTo>
                    <a:pt x="137" y="7"/>
                    <a:pt x="137" y="7"/>
                    <a:pt x="137" y="7"/>
                  </a:cubicBezTo>
                  <a:cubicBezTo>
                    <a:pt x="136" y="7"/>
                    <a:pt x="136" y="7"/>
                    <a:pt x="136" y="7"/>
                  </a:cubicBezTo>
                  <a:cubicBezTo>
                    <a:pt x="136" y="6"/>
                    <a:pt x="136" y="6"/>
                    <a:pt x="136" y="6"/>
                  </a:cubicBezTo>
                  <a:cubicBezTo>
                    <a:pt x="135" y="7"/>
                    <a:pt x="135" y="7"/>
                    <a:pt x="135" y="7"/>
                  </a:cubicBezTo>
                  <a:cubicBezTo>
                    <a:pt x="134" y="7"/>
                    <a:pt x="134" y="7"/>
                    <a:pt x="134" y="7"/>
                  </a:cubicBezTo>
                  <a:cubicBezTo>
                    <a:pt x="134" y="8"/>
                    <a:pt x="134" y="8"/>
                    <a:pt x="134" y="8"/>
                  </a:cubicBezTo>
                  <a:cubicBezTo>
                    <a:pt x="135" y="9"/>
                    <a:pt x="135" y="9"/>
                    <a:pt x="135" y="9"/>
                  </a:cubicBezTo>
                  <a:cubicBezTo>
                    <a:pt x="135" y="9"/>
                    <a:pt x="135" y="9"/>
                    <a:pt x="135" y="9"/>
                  </a:cubicBezTo>
                  <a:cubicBezTo>
                    <a:pt x="135" y="9"/>
                    <a:pt x="135" y="9"/>
                    <a:pt x="135" y="9"/>
                  </a:cubicBezTo>
                  <a:cubicBezTo>
                    <a:pt x="134" y="9"/>
                    <a:pt x="134" y="9"/>
                    <a:pt x="134" y="9"/>
                  </a:cubicBezTo>
                  <a:cubicBezTo>
                    <a:pt x="134" y="9"/>
                    <a:pt x="134" y="9"/>
                    <a:pt x="134" y="9"/>
                  </a:cubicBezTo>
                  <a:cubicBezTo>
                    <a:pt x="133" y="9"/>
                    <a:pt x="133" y="9"/>
                    <a:pt x="133" y="9"/>
                  </a:cubicBezTo>
                  <a:cubicBezTo>
                    <a:pt x="132" y="9"/>
                    <a:pt x="132" y="9"/>
                    <a:pt x="132" y="9"/>
                  </a:cubicBezTo>
                  <a:cubicBezTo>
                    <a:pt x="132" y="10"/>
                    <a:pt x="132" y="10"/>
                    <a:pt x="132" y="10"/>
                  </a:cubicBezTo>
                  <a:cubicBezTo>
                    <a:pt x="131" y="10"/>
                    <a:pt x="131" y="10"/>
                    <a:pt x="131" y="10"/>
                  </a:cubicBezTo>
                  <a:cubicBezTo>
                    <a:pt x="130" y="9"/>
                    <a:pt x="130" y="9"/>
                    <a:pt x="130" y="9"/>
                  </a:cubicBezTo>
                  <a:cubicBezTo>
                    <a:pt x="129" y="9"/>
                    <a:pt x="129" y="9"/>
                    <a:pt x="129" y="9"/>
                  </a:cubicBezTo>
                  <a:cubicBezTo>
                    <a:pt x="128" y="10"/>
                    <a:pt x="128" y="10"/>
                    <a:pt x="128" y="10"/>
                  </a:cubicBezTo>
                  <a:cubicBezTo>
                    <a:pt x="126" y="11"/>
                    <a:pt x="126" y="11"/>
                    <a:pt x="126" y="11"/>
                  </a:cubicBezTo>
                  <a:cubicBezTo>
                    <a:pt x="126" y="11"/>
                    <a:pt x="126" y="11"/>
                    <a:pt x="126" y="11"/>
                  </a:cubicBezTo>
                  <a:cubicBezTo>
                    <a:pt x="126" y="13"/>
                    <a:pt x="126" y="13"/>
                    <a:pt x="126" y="13"/>
                  </a:cubicBezTo>
                  <a:cubicBezTo>
                    <a:pt x="126" y="13"/>
                    <a:pt x="126" y="13"/>
                    <a:pt x="126" y="13"/>
                  </a:cubicBezTo>
                  <a:cubicBezTo>
                    <a:pt x="126" y="14"/>
                    <a:pt x="126" y="14"/>
                    <a:pt x="126" y="14"/>
                  </a:cubicBezTo>
                  <a:cubicBezTo>
                    <a:pt x="126" y="14"/>
                    <a:pt x="126" y="14"/>
                    <a:pt x="126" y="14"/>
                  </a:cubicBezTo>
                  <a:cubicBezTo>
                    <a:pt x="127" y="14"/>
                    <a:pt x="127" y="14"/>
                    <a:pt x="127" y="14"/>
                  </a:cubicBezTo>
                  <a:cubicBezTo>
                    <a:pt x="127" y="13"/>
                    <a:pt x="127" y="13"/>
                    <a:pt x="127" y="13"/>
                  </a:cubicBezTo>
                  <a:cubicBezTo>
                    <a:pt x="127" y="12"/>
                    <a:pt x="127" y="12"/>
                    <a:pt x="127" y="12"/>
                  </a:cubicBezTo>
                  <a:cubicBezTo>
                    <a:pt x="127" y="12"/>
                    <a:pt x="127" y="12"/>
                    <a:pt x="127" y="12"/>
                  </a:cubicBezTo>
                  <a:cubicBezTo>
                    <a:pt x="128" y="12"/>
                    <a:pt x="128" y="12"/>
                    <a:pt x="128" y="12"/>
                  </a:cubicBezTo>
                  <a:cubicBezTo>
                    <a:pt x="128" y="12"/>
                    <a:pt x="128" y="12"/>
                    <a:pt x="128" y="12"/>
                  </a:cubicBezTo>
                  <a:cubicBezTo>
                    <a:pt x="129" y="12"/>
                    <a:pt x="129" y="12"/>
                    <a:pt x="129" y="12"/>
                  </a:cubicBezTo>
                  <a:cubicBezTo>
                    <a:pt x="129" y="12"/>
                    <a:pt x="129" y="12"/>
                    <a:pt x="129" y="12"/>
                  </a:cubicBezTo>
                  <a:cubicBezTo>
                    <a:pt x="129" y="12"/>
                    <a:pt x="129" y="12"/>
                    <a:pt x="129" y="12"/>
                  </a:cubicBezTo>
                  <a:cubicBezTo>
                    <a:pt x="129" y="13"/>
                    <a:pt x="129" y="13"/>
                    <a:pt x="129" y="13"/>
                  </a:cubicBezTo>
                  <a:cubicBezTo>
                    <a:pt x="129" y="13"/>
                    <a:pt x="129" y="13"/>
                    <a:pt x="129" y="13"/>
                  </a:cubicBezTo>
                  <a:cubicBezTo>
                    <a:pt x="129" y="13"/>
                    <a:pt x="129" y="13"/>
                    <a:pt x="129" y="13"/>
                  </a:cubicBezTo>
                  <a:cubicBezTo>
                    <a:pt x="129" y="13"/>
                    <a:pt x="129" y="13"/>
                    <a:pt x="129" y="13"/>
                  </a:cubicBezTo>
                  <a:cubicBezTo>
                    <a:pt x="130" y="12"/>
                    <a:pt x="130" y="12"/>
                    <a:pt x="130" y="12"/>
                  </a:cubicBezTo>
                  <a:cubicBezTo>
                    <a:pt x="130" y="12"/>
                    <a:pt x="130" y="11"/>
                    <a:pt x="130" y="11"/>
                  </a:cubicBezTo>
                  <a:cubicBezTo>
                    <a:pt x="130" y="11"/>
                    <a:pt x="131" y="11"/>
                    <a:pt x="131" y="11"/>
                  </a:cubicBezTo>
                  <a:cubicBezTo>
                    <a:pt x="132" y="11"/>
                    <a:pt x="132" y="11"/>
                    <a:pt x="132" y="11"/>
                  </a:cubicBezTo>
                  <a:cubicBezTo>
                    <a:pt x="133" y="11"/>
                    <a:pt x="133" y="11"/>
                    <a:pt x="133" y="11"/>
                  </a:cubicBezTo>
                  <a:cubicBezTo>
                    <a:pt x="134" y="10"/>
                    <a:pt x="134" y="10"/>
                    <a:pt x="134" y="10"/>
                  </a:cubicBezTo>
                  <a:cubicBezTo>
                    <a:pt x="134" y="10"/>
                    <a:pt x="134" y="10"/>
                    <a:pt x="134" y="10"/>
                  </a:cubicBezTo>
                  <a:cubicBezTo>
                    <a:pt x="135" y="10"/>
                    <a:pt x="135" y="10"/>
                    <a:pt x="135" y="10"/>
                  </a:cubicBezTo>
                  <a:cubicBezTo>
                    <a:pt x="135" y="11"/>
                    <a:pt x="135" y="11"/>
                    <a:pt x="135" y="11"/>
                  </a:cubicBezTo>
                  <a:cubicBezTo>
                    <a:pt x="135" y="12"/>
                    <a:pt x="135" y="12"/>
                    <a:pt x="135" y="12"/>
                  </a:cubicBezTo>
                  <a:cubicBezTo>
                    <a:pt x="136" y="12"/>
                    <a:pt x="136" y="12"/>
                    <a:pt x="136" y="12"/>
                  </a:cubicBezTo>
                  <a:cubicBezTo>
                    <a:pt x="136" y="12"/>
                    <a:pt x="136" y="12"/>
                    <a:pt x="136" y="12"/>
                  </a:cubicBezTo>
                  <a:cubicBezTo>
                    <a:pt x="136" y="12"/>
                    <a:pt x="136" y="12"/>
                    <a:pt x="136" y="12"/>
                  </a:cubicBezTo>
                  <a:cubicBezTo>
                    <a:pt x="136" y="11"/>
                    <a:pt x="136" y="11"/>
                    <a:pt x="136" y="11"/>
                  </a:cubicBezTo>
                  <a:cubicBezTo>
                    <a:pt x="136" y="10"/>
                    <a:pt x="136" y="10"/>
                    <a:pt x="136" y="10"/>
                  </a:cubicBezTo>
                  <a:cubicBezTo>
                    <a:pt x="137" y="10"/>
                    <a:pt x="137" y="10"/>
                    <a:pt x="137" y="10"/>
                  </a:cubicBezTo>
                  <a:cubicBezTo>
                    <a:pt x="138" y="10"/>
                    <a:pt x="138" y="10"/>
                    <a:pt x="138" y="10"/>
                  </a:cubicBezTo>
                  <a:cubicBezTo>
                    <a:pt x="139" y="10"/>
                    <a:pt x="139" y="10"/>
                    <a:pt x="139" y="10"/>
                  </a:cubicBezTo>
                  <a:cubicBezTo>
                    <a:pt x="140" y="10"/>
                    <a:pt x="140" y="10"/>
                    <a:pt x="140" y="10"/>
                  </a:cubicBezTo>
                  <a:cubicBezTo>
                    <a:pt x="141" y="10"/>
                    <a:pt x="141" y="10"/>
                    <a:pt x="141" y="10"/>
                  </a:cubicBezTo>
                  <a:cubicBezTo>
                    <a:pt x="142" y="9"/>
                    <a:pt x="142" y="9"/>
                    <a:pt x="142" y="9"/>
                  </a:cubicBezTo>
                  <a:cubicBezTo>
                    <a:pt x="144" y="9"/>
                    <a:pt x="144" y="9"/>
                    <a:pt x="144" y="9"/>
                  </a:cubicBezTo>
                  <a:cubicBezTo>
                    <a:pt x="145" y="10"/>
                    <a:pt x="145" y="10"/>
                    <a:pt x="145" y="10"/>
                  </a:cubicBezTo>
                  <a:cubicBezTo>
                    <a:pt x="146" y="10"/>
                    <a:pt x="146" y="10"/>
                    <a:pt x="146" y="10"/>
                  </a:cubicBezTo>
                  <a:cubicBezTo>
                    <a:pt x="146" y="10"/>
                    <a:pt x="146" y="10"/>
                    <a:pt x="146" y="10"/>
                  </a:cubicBezTo>
                  <a:cubicBezTo>
                    <a:pt x="147" y="11"/>
                    <a:pt x="147" y="11"/>
                    <a:pt x="147" y="11"/>
                  </a:cubicBezTo>
                  <a:cubicBezTo>
                    <a:pt x="148" y="11"/>
                    <a:pt x="148" y="11"/>
                    <a:pt x="148" y="11"/>
                  </a:cubicBezTo>
                  <a:cubicBezTo>
                    <a:pt x="148" y="11"/>
                    <a:pt x="148" y="11"/>
                    <a:pt x="148" y="11"/>
                  </a:cubicBezTo>
                  <a:cubicBezTo>
                    <a:pt x="149" y="11"/>
                    <a:pt x="149" y="11"/>
                    <a:pt x="149" y="11"/>
                  </a:cubicBezTo>
                  <a:cubicBezTo>
                    <a:pt x="150" y="11"/>
                    <a:pt x="150" y="11"/>
                    <a:pt x="150" y="11"/>
                  </a:cubicBezTo>
                  <a:cubicBezTo>
                    <a:pt x="150" y="11"/>
                    <a:pt x="150" y="11"/>
                    <a:pt x="150" y="11"/>
                  </a:cubicBezTo>
                  <a:cubicBezTo>
                    <a:pt x="151" y="11"/>
                    <a:pt x="151" y="11"/>
                    <a:pt x="151" y="11"/>
                  </a:cubicBezTo>
                  <a:cubicBezTo>
                    <a:pt x="151" y="12"/>
                    <a:pt x="151" y="12"/>
                    <a:pt x="151" y="12"/>
                  </a:cubicBezTo>
                  <a:cubicBezTo>
                    <a:pt x="151" y="12"/>
                    <a:pt x="151" y="12"/>
                    <a:pt x="151" y="12"/>
                  </a:cubicBezTo>
                  <a:cubicBezTo>
                    <a:pt x="152" y="11"/>
                    <a:pt x="152" y="11"/>
                    <a:pt x="152" y="11"/>
                  </a:cubicBezTo>
                  <a:cubicBezTo>
                    <a:pt x="153" y="11"/>
                    <a:pt x="153" y="11"/>
                    <a:pt x="153" y="11"/>
                  </a:cubicBezTo>
                  <a:cubicBezTo>
                    <a:pt x="153" y="11"/>
                    <a:pt x="153" y="11"/>
                    <a:pt x="153" y="11"/>
                  </a:cubicBezTo>
                  <a:cubicBezTo>
                    <a:pt x="155" y="10"/>
                    <a:pt x="155" y="10"/>
                    <a:pt x="155" y="10"/>
                  </a:cubicBezTo>
                  <a:cubicBezTo>
                    <a:pt x="155" y="10"/>
                    <a:pt x="155" y="10"/>
                    <a:pt x="155" y="10"/>
                  </a:cubicBezTo>
                  <a:cubicBezTo>
                    <a:pt x="156" y="10"/>
                    <a:pt x="156" y="10"/>
                    <a:pt x="156" y="10"/>
                  </a:cubicBezTo>
                  <a:cubicBezTo>
                    <a:pt x="156" y="10"/>
                    <a:pt x="156" y="10"/>
                    <a:pt x="156" y="10"/>
                  </a:cubicBezTo>
                  <a:cubicBezTo>
                    <a:pt x="157" y="11"/>
                    <a:pt x="157" y="11"/>
                    <a:pt x="157" y="11"/>
                  </a:cubicBezTo>
                  <a:cubicBezTo>
                    <a:pt x="157" y="11"/>
                    <a:pt x="157" y="11"/>
                    <a:pt x="157" y="11"/>
                  </a:cubicBezTo>
                  <a:cubicBezTo>
                    <a:pt x="157" y="11"/>
                    <a:pt x="157" y="11"/>
                    <a:pt x="157" y="11"/>
                  </a:cubicBezTo>
                  <a:cubicBezTo>
                    <a:pt x="157" y="12"/>
                    <a:pt x="157" y="12"/>
                    <a:pt x="157" y="12"/>
                  </a:cubicBezTo>
                  <a:cubicBezTo>
                    <a:pt x="157" y="12"/>
                    <a:pt x="157" y="12"/>
                    <a:pt x="157" y="12"/>
                  </a:cubicBezTo>
                  <a:cubicBezTo>
                    <a:pt x="157" y="12"/>
                    <a:pt x="157" y="12"/>
                    <a:pt x="157" y="12"/>
                  </a:cubicBezTo>
                  <a:cubicBezTo>
                    <a:pt x="158" y="13"/>
                    <a:pt x="158" y="13"/>
                    <a:pt x="158" y="13"/>
                  </a:cubicBezTo>
                  <a:cubicBezTo>
                    <a:pt x="158" y="13"/>
                    <a:pt x="158" y="13"/>
                    <a:pt x="158" y="13"/>
                  </a:cubicBezTo>
                  <a:cubicBezTo>
                    <a:pt x="156" y="14"/>
                    <a:pt x="156" y="14"/>
                    <a:pt x="156" y="14"/>
                  </a:cubicBezTo>
                  <a:cubicBezTo>
                    <a:pt x="155" y="14"/>
                    <a:pt x="155" y="14"/>
                    <a:pt x="155" y="14"/>
                  </a:cubicBezTo>
                  <a:cubicBezTo>
                    <a:pt x="154" y="14"/>
                    <a:pt x="154" y="14"/>
                    <a:pt x="154" y="14"/>
                  </a:cubicBezTo>
                  <a:cubicBezTo>
                    <a:pt x="154" y="14"/>
                    <a:pt x="154" y="14"/>
                    <a:pt x="154" y="14"/>
                  </a:cubicBezTo>
                  <a:cubicBezTo>
                    <a:pt x="153" y="13"/>
                    <a:pt x="153" y="13"/>
                    <a:pt x="153" y="13"/>
                  </a:cubicBezTo>
                  <a:cubicBezTo>
                    <a:pt x="153" y="14"/>
                    <a:pt x="153" y="14"/>
                    <a:pt x="153" y="14"/>
                  </a:cubicBezTo>
                  <a:cubicBezTo>
                    <a:pt x="153" y="14"/>
                    <a:pt x="153" y="14"/>
                    <a:pt x="153" y="14"/>
                  </a:cubicBezTo>
                  <a:cubicBezTo>
                    <a:pt x="154" y="15"/>
                    <a:pt x="154" y="15"/>
                    <a:pt x="154" y="15"/>
                  </a:cubicBezTo>
                  <a:cubicBezTo>
                    <a:pt x="154" y="15"/>
                    <a:pt x="154" y="15"/>
                    <a:pt x="154" y="15"/>
                  </a:cubicBezTo>
                  <a:cubicBezTo>
                    <a:pt x="154" y="15"/>
                    <a:pt x="154" y="15"/>
                    <a:pt x="154" y="15"/>
                  </a:cubicBezTo>
                  <a:cubicBezTo>
                    <a:pt x="153" y="15"/>
                    <a:pt x="153" y="15"/>
                    <a:pt x="153" y="15"/>
                  </a:cubicBezTo>
                  <a:cubicBezTo>
                    <a:pt x="152" y="15"/>
                    <a:pt x="152" y="15"/>
                    <a:pt x="152" y="15"/>
                  </a:cubicBezTo>
                  <a:cubicBezTo>
                    <a:pt x="152" y="15"/>
                    <a:pt x="152" y="15"/>
                    <a:pt x="152" y="15"/>
                  </a:cubicBezTo>
                  <a:cubicBezTo>
                    <a:pt x="152" y="15"/>
                    <a:pt x="152" y="15"/>
                    <a:pt x="152" y="15"/>
                  </a:cubicBezTo>
                  <a:cubicBezTo>
                    <a:pt x="152" y="15"/>
                    <a:pt x="152" y="15"/>
                    <a:pt x="152" y="15"/>
                  </a:cubicBezTo>
                  <a:cubicBezTo>
                    <a:pt x="153" y="16"/>
                    <a:pt x="153" y="16"/>
                    <a:pt x="153" y="16"/>
                  </a:cubicBezTo>
                  <a:cubicBezTo>
                    <a:pt x="154" y="16"/>
                    <a:pt x="154" y="16"/>
                    <a:pt x="154" y="16"/>
                  </a:cubicBezTo>
                  <a:cubicBezTo>
                    <a:pt x="155" y="16"/>
                    <a:pt x="155" y="16"/>
                    <a:pt x="155" y="16"/>
                  </a:cubicBezTo>
                  <a:cubicBezTo>
                    <a:pt x="155" y="16"/>
                    <a:pt x="155" y="16"/>
                    <a:pt x="155" y="16"/>
                  </a:cubicBezTo>
                  <a:cubicBezTo>
                    <a:pt x="157" y="15"/>
                    <a:pt x="157" y="15"/>
                    <a:pt x="157" y="15"/>
                  </a:cubicBezTo>
                  <a:cubicBezTo>
                    <a:pt x="157" y="15"/>
                    <a:pt x="157" y="15"/>
                    <a:pt x="157" y="15"/>
                  </a:cubicBezTo>
                  <a:cubicBezTo>
                    <a:pt x="157" y="16"/>
                    <a:pt x="157" y="16"/>
                    <a:pt x="157" y="16"/>
                  </a:cubicBezTo>
                  <a:cubicBezTo>
                    <a:pt x="157" y="15"/>
                    <a:pt x="157" y="15"/>
                    <a:pt x="157" y="15"/>
                  </a:cubicBezTo>
                  <a:cubicBezTo>
                    <a:pt x="157" y="15"/>
                    <a:pt x="157" y="15"/>
                    <a:pt x="157" y="15"/>
                  </a:cubicBezTo>
                  <a:cubicBezTo>
                    <a:pt x="158" y="15"/>
                    <a:pt x="158" y="15"/>
                    <a:pt x="158" y="15"/>
                  </a:cubicBezTo>
                  <a:cubicBezTo>
                    <a:pt x="160" y="15"/>
                    <a:pt x="160" y="15"/>
                    <a:pt x="160" y="15"/>
                  </a:cubicBezTo>
                  <a:cubicBezTo>
                    <a:pt x="160" y="15"/>
                    <a:pt x="160" y="15"/>
                    <a:pt x="160" y="15"/>
                  </a:cubicBezTo>
                  <a:cubicBezTo>
                    <a:pt x="161" y="16"/>
                    <a:pt x="161" y="16"/>
                    <a:pt x="161" y="16"/>
                  </a:cubicBezTo>
                  <a:cubicBezTo>
                    <a:pt x="161" y="16"/>
                    <a:pt x="161" y="16"/>
                    <a:pt x="161" y="16"/>
                  </a:cubicBezTo>
                  <a:cubicBezTo>
                    <a:pt x="161" y="16"/>
                    <a:pt x="161" y="16"/>
                    <a:pt x="161" y="16"/>
                  </a:cubicBezTo>
                  <a:cubicBezTo>
                    <a:pt x="162" y="15"/>
                    <a:pt x="162" y="15"/>
                    <a:pt x="162" y="15"/>
                  </a:cubicBezTo>
                  <a:cubicBezTo>
                    <a:pt x="162" y="16"/>
                    <a:pt x="162" y="16"/>
                    <a:pt x="162" y="16"/>
                  </a:cubicBezTo>
                  <a:cubicBezTo>
                    <a:pt x="162" y="16"/>
                    <a:pt x="162" y="16"/>
                    <a:pt x="162" y="16"/>
                  </a:cubicBezTo>
                  <a:cubicBezTo>
                    <a:pt x="163" y="17"/>
                    <a:pt x="163" y="17"/>
                    <a:pt x="163" y="17"/>
                  </a:cubicBezTo>
                  <a:cubicBezTo>
                    <a:pt x="164" y="17"/>
                    <a:pt x="164" y="17"/>
                    <a:pt x="164" y="17"/>
                  </a:cubicBezTo>
                  <a:cubicBezTo>
                    <a:pt x="165" y="17"/>
                    <a:pt x="165" y="17"/>
                    <a:pt x="165" y="17"/>
                  </a:cubicBezTo>
                  <a:cubicBezTo>
                    <a:pt x="165" y="18"/>
                    <a:pt x="165" y="18"/>
                    <a:pt x="165" y="18"/>
                  </a:cubicBezTo>
                  <a:cubicBezTo>
                    <a:pt x="165" y="18"/>
                    <a:pt x="165" y="18"/>
                    <a:pt x="165" y="18"/>
                  </a:cubicBezTo>
                  <a:cubicBezTo>
                    <a:pt x="167" y="19"/>
                    <a:pt x="167" y="19"/>
                    <a:pt x="167" y="19"/>
                  </a:cubicBezTo>
                  <a:cubicBezTo>
                    <a:pt x="167" y="19"/>
                    <a:pt x="167" y="19"/>
                    <a:pt x="167" y="19"/>
                  </a:cubicBezTo>
                  <a:cubicBezTo>
                    <a:pt x="167" y="20"/>
                    <a:pt x="167" y="20"/>
                    <a:pt x="167" y="20"/>
                  </a:cubicBezTo>
                  <a:cubicBezTo>
                    <a:pt x="167" y="20"/>
                    <a:pt x="167" y="20"/>
                    <a:pt x="167" y="20"/>
                  </a:cubicBezTo>
                  <a:cubicBezTo>
                    <a:pt x="167" y="21"/>
                    <a:pt x="167" y="21"/>
                    <a:pt x="167" y="21"/>
                  </a:cubicBezTo>
                  <a:cubicBezTo>
                    <a:pt x="167" y="21"/>
                    <a:pt x="167" y="21"/>
                    <a:pt x="167" y="21"/>
                  </a:cubicBezTo>
                  <a:cubicBezTo>
                    <a:pt x="167" y="22"/>
                    <a:pt x="167" y="22"/>
                    <a:pt x="167" y="22"/>
                  </a:cubicBezTo>
                  <a:cubicBezTo>
                    <a:pt x="166" y="22"/>
                    <a:pt x="166" y="22"/>
                    <a:pt x="166" y="22"/>
                  </a:cubicBezTo>
                  <a:cubicBezTo>
                    <a:pt x="166" y="22"/>
                    <a:pt x="166" y="22"/>
                    <a:pt x="166" y="22"/>
                  </a:cubicBezTo>
                  <a:cubicBezTo>
                    <a:pt x="165" y="23"/>
                    <a:pt x="165" y="23"/>
                    <a:pt x="165" y="23"/>
                  </a:cubicBezTo>
                  <a:cubicBezTo>
                    <a:pt x="165" y="22"/>
                    <a:pt x="165" y="22"/>
                    <a:pt x="165" y="22"/>
                  </a:cubicBezTo>
                  <a:cubicBezTo>
                    <a:pt x="164" y="23"/>
                    <a:pt x="164" y="23"/>
                    <a:pt x="164" y="23"/>
                  </a:cubicBezTo>
                  <a:cubicBezTo>
                    <a:pt x="164" y="23"/>
                    <a:pt x="164" y="23"/>
                    <a:pt x="164" y="23"/>
                  </a:cubicBezTo>
                  <a:cubicBezTo>
                    <a:pt x="164" y="23"/>
                    <a:pt x="164" y="23"/>
                    <a:pt x="164" y="23"/>
                  </a:cubicBezTo>
                  <a:cubicBezTo>
                    <a:pt x="163" y="24"/>
                    <a:pt x="163" y="24"/>
                    <a:pt x="163" y="24"/>
                  </a:cubicBezTo>
                  <a:cubicBezTo>
                    <a:pt x="162" y="24"/>
                    <a:pt x="162" y="24"/>
                    <a:pt x="162" y="24"/>
                  </a:cubicBezTo>
                  <a:cubicBezTo>
                    <a:pt x="161" y="24"/>
                    <a:pt x="161" y="24"/>
                    <a:pt x="161" y="24"/>
                  </a:cubicBezTo>
                  <a:cubicBezTo>
                    <a:pt x="160" y="24"/>
                    <a:pt x="160" y="24"/>
                    <a:pt x="160" y="24"/>
                  </a:cubicBezTo>
                  <a:cubicBezTo>
                    <a:pt x="160" y="24"/>
                    <a:pt x="160" y="24"/>
                    <a:pt x="160" y="24"/>
                  </a:cubicBezTo>
                  <a:cubicBezTo>
                    <a:pt x="159" y="24"/>
                    <a:pt x="159" y="24"/>
                    <a:pt x="159" y="24"/>
                  </a:cubicBezTo>
                  <a:cubicBezTo>
                    <a:pt x="159" y="24"/>
                    <a:pt x="159" y="24"/>
                    <a:pt x="159" y="24"/>
                  </a:cubicBezTo>
                  <a:cubicBezTo>
                    <a:pt x="159" y="24"/>
                    <a:pt x="159" y="24"/>
                    <a:pt x="159" y="24"/>
                  </a:cubicBezTo>
                  <a:cubicBezTo>
                    <a:pt x="159" y="24"/>
                    <a:pt x="159" y="24"/>
                    <a:pt x="159" y="24"/>
                  </a:cubicBezTo>
                  <a:cubicBezTo>
                    <a:pt x="159" y="24"/>
                    <a:pt x="159" y="24"/>
                    <a:pt x="159" y="24"/>
                  </a:cubicBezTo>
                  <a:cubicBezTo>
                    <a:pt x="159" y="25"/>
                    <a:pt x="159" y="25"/>
                    <a:pt x="159" y="25"/>
                  </a:cubicBezTo>
                  <a:cubicBezTo>
                    <a:pt x="158" y="25"/>
                    <a:pt x="158" y="25"/>
                    <a:pt x="158" y="25"/>
                  </a:cubicBezTo>
                  <a:cubicBezTo>
                    <a:pt x="157" y="25"/>
                    <a:pt x="157" y="25"/>
                    <a:pt x="157" y="25"/>
                  </a:cubicBezTo>
                  <a:cubicBezTo>
                    <a:pt x="157" y="25"/>
                    <a:pt x="157" y="25"/>
                    <a:pt x="157" y="25"/>
                  </a:cubicBezTo>
                  <a:cubicBezTo>
                    <a:pt x="156" y="25"/>
                    <a:pt x="156" y="25"/>
                    <a:pt x="156" y="25"/>
                  </a:cubicBezTo>
                  <a:cubicBezTo>
                    <a:pt x="156" y="25"/>
                    <a:pt x="156" y="25"/>
                    <a:pt x="156" y="25"/>
                  </a:cubicBezTo>
                  <a:cubicBezTo>
                    <a:pt x="155" y="25"/>
                    <a:pt x="155" y="25"/>
                    <a:pt x="155" y="25"/>
                  </a:cubicBezTo>
                  <a:cubicBezTo>
                    <a:pt x="154" y="25"/>
                    <a:pt x="154" y="25"/>
                    <a:pt x="154" y="25"/>
                  </a:cubicBezTo>
                  <a:cubicBezTo>
                    <a:pt x="153" y="25"/>
                    <a:pt x="153" y="25"/>
                    <a:pt x="153" y="25"/>
                  </a:cubicBezTo>
                  <a:cubicBezTo>
                    <a:pt x="153" y="25"/>
                    <a:pt x="153" y="25"/>
                    <a:pt x="153" y="25"/>
                  </a:cubicBezTo>
                  <a:cubicBezTo>
                    <a:pt x="152" y="25"/>
                    <a:pt x="152" y="25"/>
                    <a:pt x="152" y="25"/>
                  </a:cubicBezTo>
                  <a:cubicBezTo>
                    <a:pt x="152" y="25"/>
                    <a:pt x="152" y="25"/>
                    <a:pt x="152" y="25"/>
                  </a:cubicBezTo>
                  <a:cubicBezTo>
                    <a:pt x="151" y="25"/>
                    <a:pt x="151" y="25"/>
                    <a:pt x="151" y="25"/>
                  </a:cubicBezTo>
                  <a:cubicBezTo>
                    <a:pt x="150" y="25"/>
                    <a:pt x="150" y="25"/>
                    <a:pt x="150" y="25"/>
                  </a:cubicBezTo>
                  <a:cubicBezTo>
                    <a:pt x="150" y="25"/>
                    <a:pt x="150" y="25"/>
                    <a:pt x="150" y="25"/>
                  </a:cubicBezTo>
                  <a:cubicBezTo>
                    <a:pt x="149" y="25"/>
                    <a:pt x="149" y="25"/>
                    <a:pt x="149" y="25"/>
                  </a:cubicBezTo>
                  <a:cubicBezTo>
                    <a:pt x="148" y="25"/>
                    <a:pt x="148" y="25"/>
                    <a:pt x="148" y="25"/>
                  </a:cubicBezTo>
                  <a:cubicBezTo>
                    <a:pt x="147" y="24"/>
                    <a:pt x="147" y="24"/>
                    <a:pt x="147" y="24"/>
                  </a:cubicBezTo>
                  <a:cubicBezTo>
                    <a:pt x="147" y="24"/>
                    <a:pt x="147" y="24"/>
                    <a:pt x="147" y="24"/>
                  </a:cubicBezTo>
                  <a:cubicBezTo>
                    <a:pt x="147" y="24"/>
                    <a:pt x="147" y="24"/>
                    <a:pt x="147" y="24"/>
                  </a:cubicBezTo>
                  <a:cubicBezTo>
                    <a:pt x="145" y="24"/>
                    <a:pt x="145" y="24"/>
                    <a:pt x="145" y="24"/>
                  </a:cubicBezTo>
                  <a:cubicBezTo>
                    <a:pt x="145" y="24"/>
                    <a:pt x="145" y="24"/>
                    <a:pt x="145" y="24"/>
                  </a:cubicBezTo>
                  <a:cubicBezTo>
                    <a:pt x="144" y="24"/>
                    <a:pt x="144" y="24"/>
                    <a:pt x="144" y="24"/>
                  </a:cubicBezTo>
                  <a:cubicBezTo>
                    <a:pt x="143" y="24"/>
                    <a:pt x="143" y="24"/>
                    <a:pt x="143" y="24"/>
                  </a:cubicBezTo>
                  <a:cubicBezTo>
                    <a:pt x="143" y="24"/>
                    <a:pt x="143" y="24"/>
                    <a:pt x="143" y="24"/>
                  </a:cubicBezTo>
                  <a:cubicBezTo>
                    <a:pt x="142" y="24"/>
                    <a:pt x="142" y="24"/>
                    <a:pt x="142" y="24"/>
                  </a:cubicBezTo>
                  <a:cubicBezTo>
                    <a:pt x="141" y="24"/>
                    <a:pt x="141" y="24"/>
                    <a:pt x="141" y="24"/>
                  </a:cubicBezTo>
                  <a:cubicBezTo>
                    <a:pt x="141" y="24"/>
                    <a:pt x="141" y="24"/>
                    <a:pt x="141" y="24"/>
                  </a:cubicBezTo>
                  <a:cubicBezTo>
                    <a:pt x="140" y="24"/>
                    <a:pt x="140" y="24"/>
                    <a:pt x="140" y="24"/>
                  </a:cubicBezTo>
                  <a:cubicBezTo>
                    <a:pt x="139" y="24"/>
                    <a:pt x="139" y="24"/>
                    <a:pt x="139" y="24"/>
                  </a:cubicBezTo>
                  <a:cubicBezTo>
                    <a:pt x="138" y="25"/>
                    <a:pt x="138" y="25"/>
                    <a:pt x="138" y="25"/>
                  </a:cubicBezTo>
                  <a:cubicBezTo>
                    <a:pt x="138" y="25"/>
                    <a:pt x="138" y="25"/>
                    <a:pt x="138" y="25"/>
                  </a:cubicBezTo>
                  <a:cubicBezTo>
                    <a:pt x="138" y="25"/>
                    <a:pt x="138" y="25"/>
                    <a:pt x="138" y="25"/>
                  </a:cubicBezTo>
                  <a:cubicBezTo>
                    <a:pt x="138" y="24"/>
                    <a:pt x="138" y="24"/>
                    <a:pt x="138" y="24"/>
                  </a:cubicBezTo>
                  <a:cubicBezTo>
                    <a:pt x="137" y="24"/>
                    <a:pt x="137" y="24"/>
                    <a:pt x="137" y="24"/>
                  </a:cubicBezTo>
                  <a:cubicBezTo>
                    <a:pt x="137" y="24"/>
                    <a:pt x="137" y="24"/>
                    <a:pt x="137" y="24"/>
                  </a:cubicBezTo>
                  <a:cubicBezTo>
                    <a:pt x="136" y="24"/>
                    <a:pt x="136" y="24"/>
                    <a:pt x="136" y="24"/>
                  </a:cubicBezTo>
                  <a:cubicBezTo>
                    <a:pt x="136" y="24"/>
                    <a:pt x="136" y="24"/>
                    <a:pt x="136" y="24"/>
                  </a:cubicBezTo>
                  <a:cubicBezTo>
                    <a:pt x="136" y="24"/>
                    <a:pt x="136" y="24"/>
                    <a:pt x="136" y="24"/>
                  </a:cubicBezTo>
                  <a:cubicBezTo>
                    <a:pt x="136" y="24"/>
                    <a:pt x="136" y="24"/>
                    <a:pt x="136" y="24"/>
                  </a:cubicBezTo>
                  <a:cubicBezTo>
                    <a:pt x="137" y="24"/>
                    <a:pt x="137" y="24"/>
                    <a:pt x="137" y="24"/>
                  </a:cubicBezTo>
                  <a:cubicBezTo>
                    <a:pt x="137" y="25"/>
                    <a:pt x="137" y="25"/>
                    <a:pt x="137" y="25"/>
                  </a:cubicBezTo>
                  <a:cubicBezTo>
                    <a:pt x="138" y="25"/>
                    <a:pt x="138" y="25"/>
                    <a:pt x="138" y="25"/>
                  </a:cubicBezTo>
                  <a:cubicBezTo>
                    <a:pt x="137" y="25"/>
                    <a:pt x="137" y="25"/>
                    <a:pt x="137" y="25"/>
                  </a:cubicBezTo>
                  <a:cubicBezTo>
                    <a:pt x="137" y="26"/>
                    <a:pt x="137" y="26"/>
                    <a:pt x="137" y="26"/>
                  </a:cubicBezTo>
                  <a:cubicBezTo>
                    <a:pt x="136" y="26"/>
                    <a:pt x="136" y="26"/>
                    <a:pt x="136" y="26"/>
                  </a:cubicBezTo>
                  <a:cubicBezTo>
                    <a:pt x="136" y="26"/>
                    <a:pt x="136" y="26"/>
                    <a:pt x="136" y="26"/>
                  </a:cubicBezTo>
                  <a:cubicBezTo>
                    <a:pt x="135" y="26"/>
                    <a:pt x="135" y="26"/>
                    <a:pt x="135" y="26"/>
                  </a:cubicBezTo>
                  <a:cubicBezTo>
                    <a:pt x="134" y="26"/>
                    <a:pt x="134" y="26"/>
                    <a:pt x="134" y="26"/>
                  </a:cubicBezTo>
                  <a:cubicBezTo>
                    <a:pt x="133" y="27"/>
                    <a:pt x="133" y="27"/>
                    <a:pt x="133" y="27"/>
                  </a:cubicBezTo>
                  <a:cubicBezTo>
                    <a:pt x="132" y="27"/>
                    <a:pt x="132" y="27"/>
                    <a:pt x="132" y="27"/>
                  </a:cubicBezTo>
                  <a:cubicBezTo>
                    <a:pt x="132" y="27"/>
                    <a:pt x="132" y="27"/>
                    <a:pt x="132" y="27"/>
                  </a:cubicBezTo>
                  <a:cubicBezTo>
                    <a:pt x="131" y="27"/>
                    <a:pt x="131" y="27"/>
                    <a:pt x="131" y="27"/>
                  </a:cubicBezTo>
                  <a:cubicBezTo>
                    <a:pt x="131" y="27"/>
                    <a:pt x="131" y="27"/>
                    <a:pt x="131" y="27"/>
                  </a:cubicBezTo>
                  <a:cubicBezTo>
                    <a:pt x="130" y="28"/>
                    <a:pt x="130" y="28"/>
                    <a:pt x="130" y="28"/>
                  </a:cubicBezTo>
                  <a:cubicBezTo>
                    <a:pt x="129" y="28"/>
                    <a:pt x="129" y="28"/>
                    <a:pt x="129" y="28"/>
                  </a:cubicBezTo>
                  <a:cubicBezTo>
                    <a:pt x="129" y="28"/>
                    <a:pt x="129" y="28"/>
                    <a:pt x="129" y="28"/>
                  </a:cubicBezTo>
                  <a:cubicBezTo>
                    <a:pt x="129" y="29"/>
                    <a:pt x="129" y="29"/>
                    <a:pt x="129" y="29"/>
                  </a:cubicBezTo>
                  <a:cubicBezTo>
                    <a:pt x="129" y="29"/>
                    <a:pt x="129" y="29"/>
                    <a:pt x="129" y="29"/>
                  </a:cubicBezTo>
                  <a:cubicBezTo>
                    <a:pt x="129" y="30"/>
                    <a:pt x="129" y="30"/>
                    <a:pt x="129" y="30"/>
                  </a:cubicBezTo>
                  <a:cubicBezTo>
                    <a:pt x="129" y="31"/>
                    <a:pt x="129" y="31"/>
                    <a:pt x="129" y="31"/>
                  </a:cubicBezTo>
                  <a:cubicBezTo>
                    <a:pt x="130" y="31"/>
                    <a:pt x="130" y="31"/>
                    <a:pt x="130" y="31"/>
                  </a:cubicBezTo>
                  <a:cubicBezTo>
                    <a:pt x="130" y="31"/>
                    <a:pt x="130" y="31"/>
                    <a:pt x="130" y="31"/>
                  </a:cubicBezTo>
                  <a:cubicBezTo>
                    <a:pt x="130" y="31"/>
                    <a:pt x="130" y="31"/>
                    <a:pt x="130" y="31"/>
                  </a:cubicBezTo>
                  <a:cubicBezTo>
                    <a:pt x="130" y="30"/>
                    <a:pt x="130" y="30"/>
                    <a:pt x="130" y="30"/>
                  </a:cubicBezTo>
                  <a:cubicBezTo>
                    <a:pt x="131" y="29"/>
                    <a:pt x="131" y="29"/>
                    <a:pt x="131" y="29"/>
                  </a:cubicBezTo>
                  <a:cubicBezTo>
                    <a:pt x="132" y="29"/>
                    <a:pt x="132" y="29"/>
                    <a:pt x="132" y="29"/>
                  </a:cubicBezTo>
                  <a:cubicBezTo>
                    <a:pt x="132" y="29"/>
                    <a:pt x="132" y="29"/>
                    <a:pt x="132" y="29"/>
                  </a:cubicBezTo>
                  <a:cubicBezTo>
                    <a:pt x="133" y="29"/>
                    <a:pt x="133" y="29"/>
                    <a:pt x="133" y="29"/>
                  </a:cubicBezTo>
                  <a:cubicBezTo>
                    <a:pt x="134" y="29"/>
                    <a:pt x="134" y="29"/>
                    <a:pt x="134" y="29"/>
                  </a:cubicBezTo>
                  <a:cubicBezTo>
                    <a:pt x="134" y="29"/>
                    <a:pt x="134" y="29"/>
                    <a:pt x="134" y="29"/>
                  </a:cubicBezTo>
                  <a:cubicBezTo>
                    <a:pt x="135" y="28"/>
                    <a:pt x="135" y="28"/>
                    <a:pt x="135" y="28"/>
                  </a:cubicBezTo>
                  <a:cubicBezTo>
                    <a:pt x="136" y="28"/>
                    <a:pt x="136" y="28"/>
                    <a:pt x="136" y="28"/>
                  </a:cubicBezTo>
                  <a:cubicBezTo>
                    <a:pt x="138" y="27"/>
                    <a:pt x="138" y="27"/>
                    <a:pt x="138" y="27"/>
                  </a:cubicBezTo>
                  <a:cubicBezTo>
                    <a:pt x="138" y="27"/>
                    <a:pt x="138" y="27"/>
                    <a:pt x="138" y="27"/>
                  </a:cubicBezTo>
                  <a:cubicBezTo>
                    <a:pt x="138" y="27"/>
                    <a:pt x="138" y="27"/>
                    <a:pt x="138" y="27"/>
                  </a:cubicBezTo>
                  <a:cubicBezTo>
                    <a:pt x="138" y="28"/>
                    <a:pt x="138" y="28"/>
                    <a:pt x="138" y="28"/>
                  </a:cubicBezTo>
                  <a:cubicBezTo>
                    <a:pt x="138" y="28"/>
                    <a:pt x="138" y="28"/>
                    <a:pt x="138" y="28"/>
                  </a:cubicBezTo>
                  <a:cubicBezTo>
                    <a:pt x="139" y="28"/>
                    <a:pt x="139" y="28"/>
                    <a:pt x="139" y="28"/>
                  </a:cubicBezTo>
                  <a:cubicBezTo>
                    <a:pt x="139" y="27"/>
                    <a:pt x="139" y="27"/>
                    <a:pt x="139" y="27"/>
                  </a:cubicBezTo>
                  <a:cubicBezTo>
                    <a:pt x="140" y="26"/>
                    <a:pt x="140" y="26"/>
                    <a:pt x="140" y="26"/>
                  </a:cubicBezTo>
                  <a:cubicBezTo>
                    <a:pt x="140" y="26"/>
                    <a:pt x="140" y="26"/>
                    <a:pt x="140" y="26"/>
                  </a:cubicBezTo>
                  <a:cubicBezTo>
                    <a:pt x="141" y="26"/>
                    <a:pt x="141" y="26"/>
                    <a:pt x="141" y="26"/>
                  </a:cubicBezTo>
                  <a:cubicBezTo>
                    <a:pt x="141" y="26"/>
                    <a:pt x="141" y="26"/>
                    <a:pt x="141" y="26"/>
                  </a:cubicBezTo>
                  <a:cubicBezTo>
                    <a:pt x="142" y="26"/>
                    <a:pt x="142" y="26"/>
                    <a:pt x="142" y="26"/>
                  </a:cubicBezTo>
                  <a:cubicBezTo>
                    <a:pt x="143" y="26"/>
                    <a:pt x="143" y="26"/>
                    <a:pt x="143" y="26"/>
                  </a:cubicBezTo>
                  <a:cubicBezTo>
                    <a:pt x="144" y="27"/>
                    <a:pt x="144" y="27"/>
                    <a:pt x="144" y="27"/>
                  </a:cubicBezTo>
                  <a:cubicBezTo>
                    <a:pt x="145" y="27"/>
                    <a:pt x="145" y="27"/>
                    <a:pt x="145" y="27"/>
                  </a:cubicBezTo>
                  <a:cubicBezTo>
                    <a:pt x="147" y="27"/>
                    <a:pt x="147" y="27"/>
                    <a:pt x="147" y="27"/>
                  </a:cubicBezTo>
                  <a:cubicBezTo>
                    <a:pt x="148" y="27"/>
                    <a:pt x="148" y="27"/>
                    <a:pt x="148" y="27"/>
                  </a:cubicBezTo>
                  <a:cubicBezTo>
                    <a:pt x="149" y="27"/>
                    <a:pt x="149" y="27"/>
                    <a:pt x="149" y="27"/>
                  </a:cubicBezTo>
                  <a:cubicBezTo>
                    <a:pt x="150" y="27"/>
                    <a:pt x="150" y="27"/>
                    <a:pt x="150" y="27"/>
                  </a:cubicBezTo>
                  <a:cubicBezTo>
                    <a:pt x="152" y="28"/>
                    <a:pt x="152" y="28"/>
                    <a:pt x="152" y="28"/>
                  </a:cubicBezTo>
                  <a:cubicBezTo>
                    <a:pt x="152" y="27"/>
                    <a:pt x="152" y="27"/>
                    <a:pt x="152" y="27"/>
                  </a:cubicBezTo>
                  <a:cubicBezTo>
                    <a:pt x="153" y="28"/>
                    <a:pt x="153" y="28"/>
                    <a:pt x="153" y="28"/>
                  </a:cubicBezTo>
                  <a:cubicBezTo>
                    <a:pt x="153" y="28"/>
                    <a:pt x="153" y="28"/>
                    <a:pt x="153" y="28"/>
                  </a:cubicBezTo>
                  <a:cubicBezTo>
                    <a:pt x="153" y="29"/>
                    <a:pt x="153" y="29"/>
                    <a:pt x="153" y="29"/>
                  </a:cubicBezTo>
                  <a:cubicBezTo>
                    <a:pt x="152" y="29"/>
                    <a:pt x="152" y="29"/>
                    <a:pt x="152" y="29"/>
                  </a:cubicBezTo>
                  <a:cubicBezTo>
                    <a:pt x="152" y="30"/>
                    <a:pt x="152" y="30"/>
                    <a:pt x="152" y="30"/>
                  </a:cubicBezTo>
                  <a:cubicBezTo>
                    <a:pt x="152" y="30"/>
                    <a:pt x="152" y="30"/>
                    <a:pt x="152" y="30"/>
                  </a:cubicBezTo>
                  <a:cubicBezTo>
                    <a:pt x="151" y="31"/>
                    <a:pt x="151" y="31"/>
                    <a:pt x="151" y="31"/>
                  </a:cubicBezTo>
                  <a:cubicBezTo>
                    <a:pt x="149" y="31"/>
                    <a:pt x="149" y="31"/>
                    <a:pt x="149" y="31"/>
                  </a:cubicBezTo>
                  <a:cubicBezTo>
                    <a:pt x="148" y="31"/>
                    <a:pt x="148" y="31"/>
                    <a:pt x="148" y="31"/>
                  </a:cubicBezTo>
                  <a:cubicBezTo>
                    <a:pt x="148" y="31"/>
                    <a:pt x="148" y="31"/>
                    <a:pt x="148" y="31"/>
                  </a:cubicBezTo>
                  <a:cubicBezTo>
                    <a:pt x="147" y="31"/>
                    <a:pt x="147" y="31"/>
                    <a:pt x="147" y="31"/>
                  </a:cubicBezTo>
                  <a:cubicBezTo>
                    <a:pt x="147" y="31"/>
                    <a:pt x="147" y="31"/>
                    <a:pt x="147" y="31"/>
                  </a:cubicBezTo>
                  <a:cubicBezTo>
                    <a:pt x="147" y="32"/>
                    <a:pt x="147" y="32"/>
                    <a:pt x="147" y="32"/>
                  </a:cubicBezTo>
                  <a:cubicBezTo>
                    <a:pt x="147" y="32"/>
                    <a:pt x="147" y="32"/>
                    <a:pt x="147" y="32"/>
                  </a:cubicBezTo>
                  <a:cubicBezTo>
                    <a:pt x="147" y="33"/>
                    <a:pt x="147" y="33"/>
                    <a:pt x="147" y="33"/>
                  </a:cubicBezTo>
                  <a:cubicBezTo>
                    <a:pt x="147" y="33"/>
                    <a:pt x="147" y="33"/>
                    <a:pt x="147" y="33"/>
                  </a:cubicBezTo>
                  <a:cubicBezTo>
                    <a:pt x="147" y="33"/>
                    <a:pt x="147" y="33"/>
                    <a:pt x="147" y="33"/>
                  </a:cubicBezTo>
                  <a:cubicBezTo>
                    <a:pt x="148" y="33"/>
                    <a:pt x="148" y="33"/>
                    <a:pt x="148" y="33"/>
                  </a:cubicBezTo>
                  <a:cubicBezTo>
                    <a:pt x="149" y="33"/>
                    <a:pt x="149" y="33"/>
                    <a:pt x="149" y="33"/>
                  </a:cubicBezTo>
                  <a:cubicBezTo>
                    <a:pt x="150" y="32"/>
                    <a:pt x="150" y="32"/>
                    <a:pt x="150" y="32"/>
                  </a:cubicBezTo>
                  <a:cubicBezTo>
                    <a:pt x="150" y="32"/>
                    <a:pt x="152" y="32"/>
                    <a:pt x="152" y="32"/>
                  </a:cubicBezTo>
                  <a:cubicBezTo>
                    <a:pt x="152" y="32"/>
                    <a:pt x="153" y="33"/>
                    <a:pt x="153" y="33"/>
                  </a:cubicBezTo>
                  <a:cubicBezTo>
                    <a:pt x="154" y="33"/>
                    <a:pt x="154" y="33"/>
                    <a:pt x="154" y="33"/>
                  </a:cubicBezTo>
                  <a:cubicBezTo>
                    <a:pt x="154" y="33"/>
                    <a:pt x="154" y="33"/>
                    <a:pt x="154" y="33"/>
                  </a:cubicBezTo>
                  <a:cubicBezTo>
                    <a:pt x="155" y="33"/>
                    <a:pt x="155" y="33"/>
                    <a:pt x="155" y="33"/>
                  </a:cubicBezTo>
                  <a:cubicBezTo>
                    <a:pt x="155" y="33"/>
                    <a:pt x="155" y="33"/>
                    <a:pt x="155" y="33"/>
                  </a:cubicBezTo>
                  <a:cubicBezTo>
                    <a:pt x="155" y="33"/>
                    <a:pt x="155" y="33"/>
                    <a:pt x="155" y="33"/>
                  </a:cubicBezTo>
                  <a:cubicBezTo>
                    <a:pt x="156" y="33"/>
                    <a:pt x="156" y="33"/>
                    <a:pt x="156" y="33"/>
                  </a:cubicBezTo>
                  <a:cubicBezTo>
                    <a:pt x="156" y="33"/>
                    <a:pt x="156" y="33"/>
                    <a:pt x="156" y="33"/>
                  </a:cubicBezTo>
                  <a:cubicBezTo>
                    <a:pt x="157" y="32"/>
                    <a:pt x="157" y="32"/>
                    <a:pt x="157" y="32"/>
                  </a:cubicBezTo>
                  <a:cubicBezTo>
                    <a:pt x="157" y="31"/>
                    <a:pt x="157" y="31"/>
                    <a:pt x="157" y="31"/>
                  </a:cubicBezTo>
                  <a:cubicBezTo>
                    <a:pt x="157" y="30"/>
                    <a:pt x="157" y="30"/>
                    <a:pt x="157" y="30"/>
                  </a:cubicBezTo>
                  <a:cubicBezTo>
                    <a:pt x="158" y="29"/>
                    <a:pt x="158" y="29"/>
                    <a:pt x="158" y="29"/>
                  </a:cubicBezTo>
                  <a:cubicBezTo>
                    <a:pt x="157" y="29"/>
                    <a:pt x="157" y="29"/>
                    <a:pt x="157" y="29"/>
                  </a:cubicBezTo>
                  <a:cubicBezTo>
                    <a:pt x="157" y="29"/>
                    <a:pt x="157" y="29"/>
                    <a:pt x="157" y="29"/>
                  </a:cubicBezTo>
                  <a:cubicBezTo>
                    <a:pt x="158" y="28"/>
                    <a:pt x="158" y="28"/>
                    <a:pt x="158" y="28"/>
                  </a:cubicBezTo>
                  <a:cubicBezTo>
                    <a:pt x="159" y="28"/>
                    <a:pt x="159" y="28"/>
                    <a:pt x="159" y="28"/>
                  </a:cubicBezTo>
                  <a:cubicBezTo>
                    <a:pt x="160" y="28"/>
                    <a:pt x="160" y="28"/>
                    <a:pt x="160" y="28"/>
                  </a:cubicBezTo>
                  <a:cubicBezTo>
                    <a:pt x="161" y="28"/>
                    <a:pt x="161" y="28"/>
                    <a:pt x="161" y="28"/>
                  </a:cubicBezTo>
                  <a:cubicBezTo>
                    <a:pt x="162" y="28"/>
                    <a:pt x="162" y="28"/>
                    <a:pt x="162" y="28"/>
                  </a:cubicBezTo>
                  <a:cubicBezTo>
                    <a:pt x="163" y="28"/>
                    <a:pt x="163" y="28"/>
                    <a:pt x="163" y="28"/>
                  </a:cubicBezTo>
                  <a:cubicBezTo>
                    <a:pt x="163" y="29"/>
                    <a:pt x="163" y="29"/>
                    <a:pt x="163" y="29"/>
                  </a:cubicBezTo>
                  <a:cubicBezTo>
                    <a:pt x="163" y="30"/>
                    <a:pt x="163" y="30"/>
                    <a:pt x="163" y="30"/>
                  </a:cubicBezTo>
                  <a:cubicBezTo>
                    <a:pt x="163" y="31"/>
                    <a:pt x="163" y="31"/>
                    <a:pt x="163" y="31"/>
                  </a:cubicBezTo>
                  <a:cubicBezTo>
                    <a:pt x="162" y="32"/>
                    <a:pt x="162" y="32"/>
                    <a:pt x="162" y="32"/>
                  </a:cubicBezTo>
                  <a:cubicBezTo>
                    <a:pt x="161" y="34"/>
                    <a:pt x="161" y="34"/>
                    <a:pt x="161" y="34"/>
                  </a:cubicBezTo>
                  <a:cubicBezTo>
                    <a:pt x="161" y="35"/>
                    <a:pt x="161" y="35"/>
                    <a:pt x="161" y="35"/>
                  </a:cubicBezTo>
                  <a:cubicBezTo>
                    <a:pt x="161" y="35"/>
                    <a:pt x="161" y="35"/>
                    <a:pt x="161" y="35"/>
                  </a:cubicBezTo>
                  <a:cubicBezTo>
                    <a:pt x="158" y="37"/>
                    <a:pt x="158" y="37"/>
                    <a:pt x="158" y="37"/>
                  </a:cubicBezTo>
                  <a:cubicBezTo>
                    <a:pt x="158" y="37"/>
                    <a:pt x="158" y="37"/>
                    <a:pt x="158" y="37"/>
                  </a:cubicBezTo>
                  <a:cubicBezTo>
                    <a:pt x="158" y="37"/>
                    <a:pt x="158" y="37"/>
                    <a:pt x="158" y="37"/>
                  </a:cubicBezTo>
                  <a:cubicBezTo>
                    <a:pt x="157" y="37"/>
                    <a:pt x="157" y="37"/>
                    <a:pt x="157" y="37"/>
                  </a:cubicBezTo>
                  <a:cubicBezTo>
                    <a:pt x="156" y="38"/>
                    <a:pt x="156" y="38"/>
                    <a:pt x="156" y="38"/>
                  </a:cubicBezTo>
                  <a:cubicBezTo>
                    <a:pt x="156" y="38"/>
                    <a:pt x="156" y="38"/>
                    <a:pt x="156" y="38"/>
                  </a:cubicBezTo>
                  <a:cubicBezTo>
                    <a:pt x="156" y="38"/>
                    <a:pt x="156" y="38"/>
                    <a:pt x="156" y="38"/>
                  </a:cubicBezTo>
                  <a:cubicBezTo>
                    <a:pt x="155" y="39"/>
                    <a:pt x="155" y="39"/>
                    <a:pt x="155" y="39"/>
                  </a:cubicBezTo>
                  <a:cubicBezTo>
                    <a:pt x="155" y="39"/>
                    <a:pt x="155" y="39"/>
                    <a:pt x="155" y="39"/>
                  </a:cubicBezTo>
                  <a:cubicBezTo>
                    <a:pt x="154" y="40"/>
                    <a:pt x="154" y="40"/>
                    <a:pt x="154" y="40"/>
                  </a:cubicBezTo>
                  <a:cubicBezTo>
                    <a:pt x="154" y="40"/>
                    <a:pt x="154" y="40"/>
                    <a:pt x="154" y="40"/>
                  </a:cubicBezTo>
                  <a:cubicBezTo>
                    <a:pt x="153" y="40"/>
                    <a:pt x="153" y="40"/>
                    <a:pt x="153" y="40"/>
                  </a:cubicBezTo>
                  <a:cubicBezTo>
                    <a:pt x="153" y="40"/>
                    <a:pt x="153" y="40"/>
                    <a:pt x="153" y="40"/>
                  </a:cubicBezTo>
                  <a:cubicBezTo>
                    <a:pt x="153" y="40"/>
                    <a:pt x="153" y="40"/>
                    <a:pt x="153" y="40"/>
                  </a:cubicBezTo>
                  <a:cubicBezTo>
                    <a:pt x="153" y="41"/>
                    <a:pt x="153" y="41"/>
                    <a:pt x="153" y="41"/>
                  </a:cubicBezTo>
                  <a:cubicBezTo>
                    <a:pt x="153" y="41"/>
                    <a:pt x="153" y="41"/>
                    <a:pt x="153" y="41"/>
                  </a:cubicBezTo>
                  <a:cubicBezTo>
                    <a:pt x="152" y="42"/>
                    <a:pt x="152" y="42"/>
                    <a:pt x="152" y="42"/>
                  </a:cubicBezTo>
                  <a:cubicBezTo>
                    <a:pt x="151" y="43"/>
                    <a:pt x="151" y="43"/>
                    <a:pt x="151" y="43"/>
                  </a:cubicBezTo>
                  <a:cubicBezTo>
                    <a:pt x="151" y="43"/>
                    <a:pt x="151" y="43"/>
                    <a:pt x="151" y="43"/>
                  </a:cubicBezTo>
                  <a:cubicBezTo>
                    <a:pt x="150" y="44"/>
                    <a:pt x="150" y="44"/>
                    <a:pt x="150" y="44"/>
                  </a:cubicBezTo>
                  <a:cubicBezTo>
                    <a:pt x="149" y="45"/>
                    <a:pt x="149" y="45"/>
                    <a:pt x="149" y="45"/>
                  </a:cubicBezTo>
                  <a:cubicBezTo>
                    <a:pt x="148" y="45"/>
                    <a:pt x="148" y="45"/>
                    <a:pt x="148" y="45"/>
                  </a:cubicBezTo>
                  <a:cubicBezTo>
                    <a:pt x="147" y="46"/>
                    <a:pt x="147" y="46"/>
                    <a:pt x="147" y="46"/>
                  </a:cubicBezTo>
                  <a:cubicBezTo>
                    <a:pt x="147" y="46"/>
                    <a:pt x="147" y="46"/>
                    <a:pt x="147" y="46"/>
                  </a:cubicBezTo>
                  <a:cubicBezTo>
                    <a:pt x="146" y="46"/>
                    <a:pt x="146" y="46"/>
                    <a:pt x="146" y="46"/>
                  </a:cubicBezTo>
                  <a:cubicBezTo>
                    <a:pt x="146" y="47"/>
                    <a:pt x="146" y="47"/>
                    <a:pt x="146" y="47"/>
                  </a:cubicBezTo>
                  <a:cubicBezTo>
                    <a:pt x="146" y="47"/>
                    <a:pt x="146" y="47"/>
                    <a:pt x="146" y="47"/>
                  </a:cubicBezTo>
                  <a:cubicBezTo>
                    <a:pt x="146" y="48"/>
                    <a:pt x="146" y="48"/>
                    <a:pt x="146" y="48"/>
                  </a:cubicBezTo>
                  <a:cubicBezTo>
                    <a:pt x="146" y="49"/>
                    <a:pt x="146" y="49"/>
                    <a:pt x="146" y="49"/>
                  </a:cubicBezTo>
                  <a:cubicBezTo>
                    <a:pt x="146" y="48"/>
                    <a:pt x="146" y="48"/>
                    <a:pt x="146" y="48"/>
                  </a:cubicBezTo>
                  <a:cubicBezTo>
                    <a:pt x="146" y="48"/>
                    <a:pt x="146" y="48"/>
                    <a:pt x="146" y="48"/>
                  </a:cubicBezTo>
                  <a:cubicBezTo>
                    <a:pt x="147" y="47"/>
                    <a:pt x="147" y="47"/>
                    <a:pt x="147" y="47"/>
                  </a:cubicBezTo>
                  <a:cubicBezTo>
                    <a:pt x="148" y="46"/>
                    <a:pt x="148" y="46"/>
                    <a:pt x="148" y="46"/>
                  </a:cubicBezTo>
                  <a:cubicBezTo>
                    <a:pt x="149" y="45"/>
                    <a:pt x="149" y="45"/>
                    <a:pt x="149" y="45"/>
                  </a:cubicBezTo>
                  <a:cubicBezTo>
                    <a:pt x="149" y="45"/>
                    <a:pt x="149" y="45"/>
                    <a:pt x="149" y="45"/>
                  </a:cubicBezTo>
                  <a:cubicBezTo>
                    <a:pt x="149" y="46"/>
                    <a:pt x="149" y="46"/>
                    <a:pt x="149" y="46"/>
                  </a:cubicBezTo>
                  <a:cubicBezTo>
                    <a:pt x="150" y="45"/>
                    <a:pt x="150" y="45"/>
                    <a:pt x="150" y="45"/>
                  </a:cubicBezTo>
                  <a:cubicBezTo>
                    <a:pt x="151" y="44"/>
                    <a:pt x="151" y="44"/>
                    <a:pt x="151" y="44"/>
                  </a:cubicBezTo>
                  <a:cubicBezTo>
                    <a:pt x="152" y="44"/>
                    <a:pt x="152" y="44"/>
                    <a:pt x="152" y="44"/>
                  </a:cubicBezTo>
                  <a:cubicBezTo>
                    <a:pt x="152" y="43"/>
                    <a:pt x="152" y="43"/>
                    <a:pt x="152" y="43"/>
                  </a:cubicBezTo>
                  <a:cubicBezTo>
                    <a:pt x="153" y="42"/>
                    <a:pt x="153" y="42"/>
                    <a:pt x="153" y="42"/>
                  </a:cubicBezTo>
                  <a:cubicBezTo>
                    <a:pt x="154" y="41"/>
                    <a:pt x="154" y="41"/>
                    <a:pt x="154" y="41"/>
                  </a:cubicBezTo>
                  <a:cubicBezTo>
                    <a:pt x="155" y="41"/>
                    <a:pt x="155" y="41"/>
                    <a:pt x="155" y="41"/>
                  </a:cubicBezTo>
                  <a:cubicBezTo>
                    <a:pt x="156" y="41"/>
                    <a:pt x="156" y="41"/>
                    <a:pt x="156" y="41"/>
                  </a:cubicBezTo>
                  <a:cubicBezTo>
                    <a:pt x="156" y="41"/>
                    <a:pt x="156" y="41"/>
                    <a:pt x="156" y="41"/>
                  </a:cubicBezTo>
                  <a:cubicBezTo>
                    <a:pt x="157" y="40"/>
                    <a:pt x="157" y="40"/>
                    <a:pt x="157" y="40"/>
                  </a:cubicBezTo>
                  <a:cubicBezTo>
                    <a:pt x="157" y="40"/>
                    <a:pt x="157" y="40"/>
                    <a:pt x="157" y="40"/>
                  </a:cubicBezTo>
                  <a:cubicBezTo>
                    <a:pt x="158" y="40"/>
                    <a:pt x="158" y="40"/>
                    <a:pt x="158" y="40"/>
                  </a:cubicBezTo>
                  <a:cubicBezTo>
                    <a:pt x="159" y="40"/>
                    <a:pt x="159" y="40"/>
                    <a:pt x="159" y="40"/>
                  </a:cubicBezTo>
                  <a:cubicBezTo>
                    <a:pt x="160" y="40"/>
                    <a:pt x="160" y="40"/>
                    <a:pt x="160" y="40"/>
                  </a:cubicBezTo>
                  <a:cubicBezTo>
                    <a:pt x="161" y="39"/>
                    <a:pt x="161" y="39"/>
                    <a:pt x="161" y="39"/>
                  </a:cubicBezTo>
                  <a:cubicBezTo>
                    <a:pt x="162" y="39"/>
                    <a:pt x="162" y="39"/>
                    <a:pt x="162" y="39"/>
                  </a:cubicBezTo>
                  <a:cubicBezTo>
                    <a:pt x="163" y="38"/>
                    <a:pt x="163" y="38"/>
                    <a:pt x="163" y="38"/>
                  </a:cubicBezTo>
                  <a:cubicBezTo>
                    <a:pt x="163" y="38"/>
                    <a:pt x="163" y="38"/>
                    <a:pt x="163" y="38"/>
                  </a:cubicBezTo>
                  <a:cubicBezTo>
                    <a:pt x="164" y="38"/>
                    <a:pt x="164" y="38"/>
                    <a:pt x="164" y="38"/>
                  </a:cubicBezTo>
                  <a:cubicBezTo>
                    <a:pt x="164" y="37"/>
                    <a:pt x="164" y="37"/>
                    <a:pt x="164" y="37"/>
                  </a:cubicBezTo>
                  <a:cubicBezTo>
                    <a:pt x="165" y="36"/>
                    <a:pt x="165" y="36"/>
                    <a:pt x="165" y="36"/>
                  </a:cubicBezTo>
                  <a:cubicBezTo>
                    <a:pt x="166" y="35"/>
                    <a:pt x="166" y="35"/>
                    <a:pt x="166" y="35"/>
                  </a:cubicBezTo>
                  <a:cubicBezTo>
                    <a:pt x="166" y="35"/>
                    <a:pt x="166" y="35"/>
                    <a:pt x="166" y="35"/>
                  </a:cubicBezTo>
                  <a:cubicBezTo>
                    <a:pt x="166" y="34"/>
                    <a:pt x="166" y="34"/>
                    <a:pt x="166" y="34"/>
                  </a:cubicBezTo>
                  <a:cubicBezTo>
                    <a:pt x="167" y="34"/>
                    <a:pt x="167" y="34"/>
                    <a:pt x="167" y="34"/>
                  </a:cubicBezTo>
                  <a:cubicBezTo>
                    <a:pt x="167" y="34"/>
                    <a:pt x="167" y="34"/>
                    <a:pt x="167" y="34"/>
                  </a:cubicBezTo>
                  <a:cubicBezTo>
                    <a:pt x="167" y="34"/>
                    <a:pt x="167" y="34"/>
                    <a:pt x="167" y="34"/>
                  </a:cubicBezTo>
                  <a:cubicBezTo>
                    <a:pt x="167" y="35"/>
                    <a:pt x="167" y="35"/>
                    <a:pt x="167" y="35"/>
                  </a:cubicBezTo>
                  <a:cubicBezTo>
                    <a:pt x="167" y="35"/>
                    <a:pt x="167" y="35"/>
                    <a:pt x="167" y="35"/>
                  </a:cubicBezTo>
                  <a:cubicBezTo>
                    <a:pt x="167" y="36"/>
                    <a:pt x="167" y="36"/>
                    <a:pt x="167" y="36"/>
                  </a:cubicBezTo>
                  <a:cubicBezTo>
                    <a:pt x="167" y="36"/>
                    <a:pt x="167" y="36"/>
                    <a:pt x="167" y="36"/>
                  </a:cubicBezTo>
                  <a:cubicBezTo>
                    <a:pt x="168" y="37"/>
                    <a:pt x="168" y="37"/>
                    <a:pt x="168" y="37"/>
                  </a:cubicBezTo>
                  <a:cubicBezTo>
                    <a:pt x="167" y="38"/>
                    <a:pt x="167" y="38"/>
                    <a:pt x="167" y="38"/>
                  </a:cubicBezTo>
                  <a:cubicBezTo>
                    <a:pt x="167" y="38"/>
                    <a:pt x="167" y="38"/>
                    <a:pt x="167" y="38"/>
                  </a:cubicBezTo>
                  <a:cubicBezTo>
                    <a:pt x="168" y="38"/>
                    <a:pt x="168" y="38"/>
                    <a:pt x="168" y="38"/>
                  </a:cubicBezTo>
                  <a:cubicBezTo>
                    <a:pt x="168" y="37"/>
                    <a:pt x="168" y="37"/>
                    <a:pt x="168" y="37"/>
                  </a:cubicBezTo>
                  <a:cubicBezTo>
                    <a:pt x="168" y="36"/>
                    <a:pt x="168" y="36"/>
                    <a:pt x="168" y="36"/>
                  </a:cubicBezTo>
                  <a:cubicBezTo>
                    <a:pt x="168" y="36"/>
                    <a:pt x="168" y="36"/>
                    <a:pt x="168" y="36"/>
                  </a:cubicBezTo>
                  <a:cubicBezTo>
                    <a:pt x="168" y="35"/>
                    <a:pt x="168" y="35"/>
                    <a:pt x="168" y="35"/>
                  </a:cubicBezTo>
                  <a:cubicBezTo>
                    <a:pt x="168" y="35"/>
                    <a:pt x="168" y="35"/>
                    <a:pt x="168" y="35"/>
                  </a:cubicBezTo>
                  <a:cubicBezTo>
                    <a:pt x="169" y="35"/>
                    <a:pt x="169" y="35"/>
                    <a:pt x="169" y="35"/>
                  </a:cubicBezTo>
                  <a:cubicBezTo>
                    <a:pt x="169" y="36"/>
                    <a:pt x="169" y="36"/>
                    <a:pt x="169" y="36"/>
                  </a:cubicBezTo>
                  <a:cubicBezTo>
                    <a:pt x="169" y="36"/>
                    <a:pt x="169" y="36"/>
                    <a:pt x="169" y="36"/>
                  </a:cubicBezTo>
                  <a:cubicBezTo>
                    <a:pt x="170" y="36"/>
                    <a:pt x="170" y="36"/>
                    <a:pt x="170" y="36"/>
                  </a:cubicBezTo>
                  <a:cubicBezTo>
                    <a:pt x="171" y="36"/>
                    <a:pt x="171" y="36"/>
                    <a:pt x="171" y="36"/>
                  </a:cubicBezTo>
                  <a:cubicBezTo>
                    <a:pt x="171" y="36"/>
                    <a:pt x="171" y="36"/>
                    <a:pt x="171" y="36"/>
                  </a:cubicBezTo>
                  <a:cubicBezTo>
                    <a:pt x="171" y="35"/>
                    <a:pt x="171" y="35"/>
                    <a:pt x="171" y="35"/>
                  </a:cubicBezTo>
                  <a:cubicBezTo>
                    <a:pt x="171" y="35"/>
                    <a:pt x="171" y="35"/>
                    <a:pt x="171" y="35"/>
                  </a:cubicBezTo>
                  <a:cubicBezTo>
                    <a:pt x="171" y="35"/>
                    <a:pt x="171" y="35"/>
                    <a:pt x="171" y="35"/>
                  </a:cubicBezTo>
                  <a:cubicBezTo>
                    <a:pt x="172" y="34"/>
                    <a:pt x="172" y="34"/>
                    <a:pt x="172" y="34"/>
                  </a:cubicBezTo>
                  <a:cubicBezTo>
                    <a:pt x="172" y="34"/>
                    <a:pt x="172" y="34"/>
                    <a:pt x="172" y="34"/>
                  </a:cubicBezTo>
                  <a:cubicBezTo>
                    <a:pt x="172" y="33"/>
                    <a:pt x="172" y="33"/>
                    <a:pt x="172" y="33"/>
                  </a:cubicBezTo>
                  <a:cubicBezTo>
                    <a:pt x="172" y="32"/>
                    <a:pt x="172" y="32"/>
                    <a:pt x="172" y="32"/>
                  </a:cubicBezTo>
                  <a:cubicBezTo>
                    <a:pt x="172" y="32"/>
                    <a:pt x="172" y="32"/>
                    <a:pt x="172" y="32"/>
                  </a:cubicBezTo>
                  <a:cubicBezTo>
                    <a:pt x="173" y="33"/>
                    <a:pt x="173" y="33"/>
                    <a:pt x="173" y="33"/>
                  </a:cubicBezTo>
                  <a:cubicBezTo>
                    <a:pt x="173" y="33"/>
                    <a:pt x="173" y="33"/>
                    <a:pt x="173" y="33"/>
                  </a:cubicBezTo>
                  <a:cubicBezTo>
                    <a:pt x="174" y="33"/>
                    <a:pt x="174" y="33"/>
                    <a:pt x="174" y="33"/>
                  </a:cubicBezTo>
                  <a:cubicBezTo>
                    <a:pt x="175" y="32"/>
                    <a:pt x="175" y="32"/>
                    <a:pt x="175" y="32"/>
                  </a:cubicBezTo>
                  <a:cubicBezTo>
                    <a:pt x="176" y="32"/>
                    <a:pt x="176" y="32"/>
                    <a:pt x="176" y="32"/>
                  </a:cubicBezTo>
                  <a:cubicBezTo>
                    <a:pt x="177" y="32"/>
                    <a:pt x="177" y="32"/>
                    <a:pt x="177" y="32"/>
                  </a:cubicBezTo>
                  <a:cubicBezTo>
                    <a:pt x="177" y="32"/>
                    <a:pt x="177" y="32"/>
                    <a:pt x="177" y="32"/>
                  </a:cubicBezTo>
                  <a:cubicBezTo>
                    <a:pt x="179" y="32"/>
                    <a:pt x="179" y="32"/>
                    <a:pt x="179" y="32"/>
                  </a:cubicBezTo>
                  <a:cubicBezTo>
                    <a:pt x="180" y="32"/>
                    <a:pt x="180" y="32"/>
                    <a:pt x="180" y="32"/>
                  </a:cubicBezTo>
                  <a:cubicBezTo>
                    <a:pt x="181" y="33"/>
                    <a:pt x="181" y="33"/>
                    <a:pt x="181" y="33"/>
                  </a:cubicBezTo>
                  <a:cubicBezTo>
                    <a:pt x="182" y="33"/>
                    <a:pt x="182" y="33"/>
                    <a:pt x="182" y="33"/>
                  </a:cubicBezTo>
                  <a:cubicBezTo>
                    <a:pt x="183" y="33"/>
                    <a:pt x="183" y="33"/>
                    <a:pt x="183" y="33"/>
                  </a:cubicBezTo>
                  <a:cubicBezTo>
                    <a:pt x="183" y="34"/>
                    <a:pt x="183" y="34"/>
                    <a:pt x="183" y="34"/>
                  </a:cubicBezTo>
                  <a:cubicBezTo>
                    <a:pt x="184" y="34"/>
                    <a:pt x="184" y="34"/>
                    <a:pt x="184" y="34"/>
                  </a:cubicBezTo>
                  <a:cubicBezTo>
                    <a:pt x="184" y="34"/>
                    <a:pt x="184" y="34"/>
                    <a:pt x="184" y="34"/>
                  </a:cubicBezTo>
                  <a:cubicBezTo>
                    <a:pt x="185" y="35"/>
                    <a:pt x="185" y="35"/>
                    <a:pt x="185" y="35"/>
                  </a:cubicBezTo>
                  <a:cubicBezTo>
                    <a:pt x="185" y="35"/>
                    <a:pt x="185" y="35"/>
                    <a:pt x="185" y="35"/>
                  </a:cubicBezTo>
                  <a:cubicBezTo>
                    <a:pt x="186" y="36"/>
                    <a:pt x="186" y="36"/>
                    <a:pt x="186" y="36"/>
                  </a:cubicBezTo>
                  <a:cubicBezTo>
                    <a:pt x="186" y="37"/>
                    <a:pt x="186" y="37"/>
                    <a:pt x="186" y="37"/>
                  </a:cubicBezTo>
                  <a:cubicBezTo>
                    <a:pt x="187" y="37"/>
                    <a:pt x="187" y="37"/>
                    <a:pt x="187" y="37"/>
                  </a:cubicBezTo>
                  <a:cubicBezTo>
                    <a:pt x="187" y="38"/>
                    <a:pt x="187" y="38"/>
                    <a:pt x="187" y="38"/>
                  </a:cubicBezTo>
                  <a:cubicBezTo>
                    <a:pt x="187" y="39"/>
                    <a:pt x="187" y="39"/>
                    <a:pt x="187" y="39"/>
                  </a:cubicBezTo>
                  <a:cubicBezTo>
                    <a:pt x="187" y="40"/>
                    <a:pt x="187" y="40"/>
                    <a:pt x="187" y="40"/>
                  </a:cubicBezTo>
                  <a:cubicBezTo>
                    <a:pt x="186" y="40"/>
                    <a:pt x="186" y="40"/>
                    <a:pt x="186" y="40"/>
                  </a:cubicBezTo>
                  <a:cubicBezTo>
                    <a:pt x="185" y="40"/>
                    <a:pt x="185" y="40"/>
                    <a:pt x="185" y="40"/>
                  </a:cubicBezTo>
                  <a:cubicBezTo>
                    <a:pt x="185" y="41"/>
                    <a:pt x="185" y="41"/>
                    <a:pt x="185" y="41"/>
                  </a:cubicBezTo>
                  <a:cubicBezTo>
                    <a:pt x="185" y="41"/>
                    <a:pt x="185" y="41"/>
                    <a:pt x="185" y="41"/>
                  </a:cubicBezTo>
                  <a:cubicBezTo>
                    <a:pt x="184" y="41"/>
                    <a:pt x="184" y="41"/>
                    <a:pt x="184" y="41"/>
                  </a:cubicBezTo>
                  <a:cubicBezTo>
                    <a:pt x="183" y="43"/>
                    <a:pt x="183" y="43"/>
                    <a:pt x="183" y="43"/>
                  </a:cubicBezTo>
                  <a:cubicBezTo>
                    <a:pt x="183" y="43"/>
                    <a:pt x="183" y="43"/>
                    <a:pt x="183" y="43"/>
                  </a:cubicBezTo>
                  <a:cubicBezTo>
                    <a:pt x="182" y="43"/>
                    <a:pt x="182" y="43"/>
                    <a:pt x="182" y="43"/>
                  </a:cubicBezTo>
                  <a:cubicBezTo>
                    <a:pt x="182" y="43"/>
                    <a:pt x="182" y="43"/>
                    <a:pt x="182" y="43"/>
                  </a:cubicBezTo>
                  <a:cubicBezTo>
                    <a:pt x="180" y="42"/>
                    <a:pt x="180" y="42"/>
                    <a:pt x="180" y="42"/>
                  </a:cubicBezTo>
                  <a:cubicBezTo>
                    <a:pt x="180" y="42"/>
                    <a:pt x="180" y="42"/>
                    <a:pt x="180" y="42"/>
                  </a:cubicBezTo>
                  <a:cubicBezTo>
                    <a:pt x="179" y="43"/>
                    <a:pt x="179" y="43"/>
                    <a:pt x="179" y="43"/>
                  </a:cubicBezTo>
                  <a:cubicBezTo>
                    <a:pt x="179" y="44"/>
                    <a:pt x="179" y="44"/>
                    <a:pt x="179" y="44"/>
                  </a:cubicBezTo>
                  <a:cubicBezTo>
                    <a:pt x="179" y="44"/>
                    <a:pt x="179" y="44"/>
                    <a:pt x="179" y="44"/>
                  </a:cubicBezTo>
                  <a:cubicBezTo>
                    <a:pt x="179" y="44"/>
                    <a:pt x="179" y="44"/>
                    <a:pt x="179" y="44"/>
                  </a:cubicBezTo>
                  <a:cubicBezTo>
                    <a:pt x="179" y="45"/>
                    <a:pt x="179" y="45"/>
                    <a:pt x="179" y="45"/>
                  </a:cubicBezTo>
                  <a:cubicBezTo>
                    <a:pt x="180" y="45"/>
                    <a:pt x="180" y="45"/>
                    <a:pt x="180" y="45"/>
                  </a:cubicBezTo>
                  <a:cubicBezTo>
                    <a:pt x="180" y="45"/>
                    <a:pt x="180" y="45"/>
                    <a:pt x="180" y="45"/>
                  </a:cubicBezTo>
                  <a:cubicBezTo>
                    <a:pt x="180" y="46"/>
                    <a:pt x="180" y="46"/>
                    <a:pt x="180" y="46"/>
                  </a:cubicBezTo>
                  <a:cubicBezTo>
                    <a:pt x="180" y="46"/>
                    <a:pt x="180" y="46"/>
                    <a:pt x="180" y="46"/>
                  </a:cubicBezTo>
                  <a:cubicBezTo>
                    <a:pt x="179" y="46"/>
                    <a:pt x="179" y="46"/>
                    <a:pt x="179" y="46"/>
                  </a:cubicBezTo>
                  <a:cubicBezTo>
                    <a:pt x="178" y="46"/>
                    <a:pt x="178" y="46"/>
                    <a:pt x="178" y="46"/>
                  </a:cubicBezTo>
                  <a:cubicBezTo>
                    <a:pt x="177" y="47"/>
                    <a:pt x="177" y="47"/>
                    <a:pt x="177" y="47"/>
                  </a:cubicBezTo>
                  <a:cubicBezTo>
                    <a:pt x="176" y="47"/>
                    <a:pt x="176" y="47"/>
                    <a:pt x="176" y="47"/>
                  </a:cubicBezTo>
                  <a:cubicBezTo>
                    <a:pt x="176" y="47"/>
                    <a:pt x="176" y="47"/>
                    <a:pt x="176" y="47"/>
                  </a:cubicBezTo>
                  <a:cubicBezTo>
                    <a:pt x="175" y="48"/>
                    <a:pt x="175" y="48"/>
                    <a:pt x="175" y="48"/>
                  </a:cubicBezTo>
                  <a:cubicBezTo>
                    <a:pt x="174" y="47"/>
                    <a:pt x="174" y="47"/>
                    <a:pt x="174" y="47"/>
                  </a:cubicBezTo>
                  <a:cubicBezTo>
                    <a:pt x="174" y="47"/>
                    <a:pt x="174" y="47"/>
                    <a:pt x="174" y="47"/>
                  </a:cubicBezTo>
                  <a:cubicBezTo>
                    <a:pt x="173" y="47"/>
                    <a:pt x="173" y="47"/>
                    <a:pt x="173" y="47"/>
                  </a:cubicBezTo>
                  <a:cubicBezTo>
                    <a:pt x="173" y="47"/>
                    <a:pt x="173" y="47"/>
                    <a:pt x="173" y="47"/>
                  </a:cubicBezTo>
                  <a:cubicBezTo>
                    <a:pt x="172" y="47"/>
                    <a:pt x="172" y="47"/>
                    <a:pt x="172" y="47"/>
                  </a:cubicBezTo>
                  <a:cubicBezTo>
                    <a:pt x="172" y="46"/>
                    <a:pt x="172" y="46"/>
                    <a:pt x="172" y="46"/>
                  </a:cubicBezTo>
                  <a:cubicBezTo>
                    <a:pt x="172" y="46"/>
                    <a:pt x="172" y="46"/>
                    <a:pt x="172" y="46"/>
                  </a:cubicBezTo>
                  <a:cubicBezTo>
                    <a:pt x="171" y="47"/>
                    <a:pt x="171" y="47"/>
                    <a:pt x="171" y="47"/>
                  </a:cubicBezTo>
                  <a:cubicBezTo>
                    <a:pt x="171" y="47"/>
                    <a:pt x="171" y="47"/>
                    <a:pt x="171" y="47"/>
                  </a:cubicBezTo>
                  <a:cubicBezTo>
                    <a:pt x="171" y="47"/>
                    <a:pt x="171" y="47"/>
                    <a:pt x="171" y="47"/>
                  </a:cubicBezTo>
                  <a:cubicBezTo>
                    <a:pt x="170" y="47"/>
                    <a:pt x="170" y="47"/>
                    <a:pt x="170" y="47"/>
                  </a:cubicBezTo>
                  <a:cubicBezTo>
                    <a:pt x="170" y="47"/>
                    <a:pt x="170" y="47"/>
                    <a:pt x="170" y="47"/>
                  </a:cubicBezTo>
                  <a:cubicBezTo>
                    <a:pt x="170" y="47"/>
                    <a:pt x="170" y="47"/>
                    <a:pt x="170" y="47"/>
                  </a:cubicBezTo>
                  <a:cubicBezTo>
                    <a:pt x="169" y="47"/>
                    <a:pt x="169" y="47"/>
                    <a:pt x="169" y="47"/>
                  </a:cubicBezTo>
                  <a:cubicBezTo>
                    <a:pt x="169" y="47"/>
                    <a:pt x="169" y="47"/>
                    <a:pt x="169" y="47"/>
                  </a:cubicBezTo>
                  <a:cubicBezTo>
                    <a:pt x="168" y="48"/>
                    <a:pt x="168" y="48"/>
                    <a:pt x="168" y="48"/>
                  </a:cubicBezTo>
                  <a:cubicBezTo>
                    <a:pt x="168" y="48"/>
                    <a:pt x="168" y="48"/>
                    <a:pt x="168" y="48"/>
                  </a:cubicBezTo>
                  <a:cubicBezTo>
                    <a:pt x="167" y="48"/>
                    <a:pt x="167" y="48"/>
                    <a:pt x="167" y="48"/>
                  </a:cubicBezTo>
                  <a:cubicBezTo>
                    <a:pt x="166" y="47"/>
                    <a:pt x="166" y="47"/>
                    <a:pt x="166" y="47"/>
                  </a:cubicBezTo>
                  <a:cubicBezTo>
                    <a:pt x="165" y="48"/>
                    <a:pt x="165" y="48"/>
                    <a:pt x="165" y="48"/>
                  </a:cubicBezTo>
                  <a:cubicBezTo>
                    <a:pt x="165" y="48"/>
                    <a:pt x="165" y="48"/>
                    <a:pt x="165" y="48"/>
                  </a:cubicBezTo>
                  <a:cubicBezTo>
                    <a:pt x="164" y="48"/>
                    <a:pt x="164" y="48"/>
                    <a:pt x="164" y="48"/>
                  </a:cubicBezTo>
                  <a:cubicBezTo>
                    <a:pt x="163" y="48"/>
                    <a:pt x="163" y="48"/>
                    <a:pt x="163" y="48"/>
                  </a:cubicBezTo>
                  <a:cubicBezTo>
                    <a:pt x="164" y="48"/>
                    <a:pt x="164" y="48"/>
                    <a:pt x="164" y="48"/>
                  </a:cubicBezTo>
                  <a:cubicBezTo>
                    <a:pt x="165" y="48"/>
                    <a:pt x="165" y="48"/>
                    <a:pt x="165" y="48"/>
                  </a:cubicBezTo>
                  <a:cubicBezTo>
                    <a:pt x="166" y="48"/>
                    <a:pt x="166" y="48"/>
                    <a:pt x="166" y="48"/>
                  </a:cubicBezTo>
                  <a:cubicBezTo>
                    <a:pt x="167" y="48"/>
                    <a:pt x="167" y="48"/>
                    <a:pt x="167" y="48"/>
                  </a:cubicBezTo>
                  <a:cubicBezTo>
                    <a:pt x="168" y="48"/>
                    <a:pt x="168" y="48"/>
                    <a:pt x="168" y="48"/>
                  </a:cubicBezTo>
                  <a:cubicBezTo>
                    <a:pt x="168" y="48"/>
                    <a:pt x="168" y="48"/>
                    <a:pt x="168" y="48"/>
                  </a:cubicBezTo>
                  <a:cubicBezTo>
                    <a:pt x="169" y="48"/>
                    <a:pt x="169" y="48"/>
                    <a:pt x="169" y="48"/>
                  </a:cubicBezTo>
                  <a:cubicBezTo>
                    <a:pt x="171" y="48"/>
                    <a:pt x="171" y="48"/>
                    <a:pt x="171" y="48"/>
                  </a:cubicBezTo>
                  <a:cubicBezTo>
                    <a:pt x="172" y="49"/>
                    <a:pt x="172" y="49"/>
                    <a:pt x="172" y="49"/>
                  </a:cubicBezTo>
                  <a:cubicBezTo>
                    <a:pt x="172" y="49"/>
                    <a:pt x="172" y="49"/>
                    <a:pt x="172" y="49"/>
                  </a:cubicBezTo>
                  <a:cubicBezTo>
                    <a:pt x="173" y="48"/>
                    <a:pt x="173" y="48"/>
                    <a:pt x="173" y="48"/>
                  </a:cubicBezTo>
                  <a:cubicBezTo>
                    <a:pt x="173" y="48"/>
                    <a:pt x="173" y="48"/>
                    <a:pt x="173" y="48"/>
                  </a:cubicBezTo>
                  <a:cubicBezTo>
                    <a:pt x="174" y="48"/>
                    <a:pt x="174" y="48"/>
                    <a:pt x="174" y="48"/>
                  </a:cubicBezTo>
                  <a:cubicBezTo>
                    <a:pt x="174" y="49"/>
                    <a:pt x="174" y="49"/>
                    <a:pt x="174" y="49"/>
                  </a:cubicBezTo>
                  <a:cubicBezTo>
                    <a:pt x="175" y="49"/>
                    <a:pt x="175" y="49"/>
                    <a:pt x="175" y="49"/>
                  </a:cubicBezTo>
                  <a:cubicBezTo>
                    <a:pt x="175" y="50"/>
                    <a:pt x="175" y="50"/>
                    <a:pt x="175" y="50"/>
                  </a:cubicBezTo>
                  <a:cubicBezTo>
                    <a:pt x="175" y="50"/>
                    <a:pt x="175" y="50"/>
                    <a:pt x="175" y="50"/>
                  </a:cubicBezTo>
                  <a:cubicBezTo>
                    <a:pt x="175" y="51"/>
                    <a:pt x="175" y="51"/>
                    <a:pt x="175" y="51"/>
                  </a:cubicBezTo>
                  <a:cubicBezTo>
                    <a:pt x="174" y="51"/>
                    <a:pt x="174" y="51"/>
                    <a:pt x="174" y="51"/>
                  </a:cubicBezTo>
                  <a:cubicBezTo>
                    <a:pt x="174" y="51"/>
                    <a:pt x="174" y="51"/>
                    <a:pt x="174" y="51"/>
                  </a:cubicBezTo>
                  <a:cubicBezTo>
                    <a:pt x="174" y="51"/>
                    <a:pt x="174" y="51"/>
                    <a:pt x="174" y="51"/>
                  </a:cubicBezTo>
                  <a:cubicBezTo>
                    <a:pt x="174" y="52"/>
                    <a:pt x="174" y="52"/>
                    <a:pt x="174" y="52"/>
                  </a:cubicBezTo>
                  <a:cubicBezTo>
                    <a:pt x="173" y="52"/>
                    <a:pt x="173" y="52"/>
                    <a:pt x="173" y="52"/>
                  </a:cubicBezTo>
                  <a:cubicBezTo>
                    <a:pt x="171" y="53"/>
                    <a:pt x="171" y="53"/>
                    <a:pt x="171" y="53"/>
                  </a:cubicBezTo>
                  <a:cubicBezTo>
                    <a:pt x="171" y="52"/>
                    <a:pt x="171" y="52"/>
                    <a:pt x="171" y="52"/>
                  </a:cubicBezTo>
                  <a:cubicBezTo>
                    <a:pt x="170" y="53"/>
                    <a:pt x="170" y="53"/>
                    <a:pt x="170" y="53"/>
                  </a:cubicBezTo>
                  <a:cubicBezTo>
                    <a:pt x="168" y="53"/>
                    <a:pt x="168" y="53"/>
                    <a:pt x="168" y="53"/>
                  </a:cubicBezTo>
                  <a:cubicBezTo>
                    <a:pt x="168" y="52"/>
                    <a:pt x="168" y="52"/>
                    <a:pt x="168" y="52"/>
                  </a:cubicBezTo>
                  <a:cubicBezTo>
                    <a:pt x="166" y="51"/>
                    <a:pt x="166" y="51"/>
                    <a:pt x="166" y="51"/>
                  </a:cubicBezTo>
                  <a:cubicBezTo>
                    <a:pt x="165" y="51"/>
                    <a:pt x="165" y="51"/>
                    <a:pt x="165" y="51"/>
                  </a:cubicBezTo>
                  <a:cubicBezTo>
                    <a:pt x="164" y="51"/>
                    <a:pt x="164" y="51"/>
                    <a:pt x="164" y="51"/>
                  </a:cubicBezTo>
                  <a:cubicBezTo>
                    <a:pt x="164" y="51"/>
                    <a:pt x="164" y="51"/>
                    <a:pt x="164" y="51"/>
                  </a:cubicBezTo>
                  <a:cubicBezTo>
                    <a:pt x="163" y="52"/>
                    <a:pt x="163" y="52"/>
                    <a:pt x="163" y="52"/>
                  </a:cubicBezTo>
                  <a:cubicBezTo>
                    <a:pt x="162" y="53"/>
                    <a:pt x="162" y="53"/>
                    <a:pt x="162" y="53"/>
                  </a:cubicBezTo>
                  <a:cubicBezTo>
                    <a:pt x="162" y="53"/>
                    <a:pt x="162" y="53"/>
                    <a:pt x="162" y="53"/>
                  </a:cubicBezTo>
                  <a:cubicBezTo>
                    <a:pt x="161" y="53"/>
                    <a:pt x="161" y="53"/>
                    <a:pt x="161" y="53"/>
                  </a:cubicBezTo>
                  <a:cubicBezTo>
                    <a:pt x="162" y="54"/>
                    <a:pt x="162" y="54"/>
                    <a:pt x="162" y="54"/>
                  </a:cubicBezTo>
                  <a:cubicBezTo>
                    <a:pt x="162" y="54"/>
                    <a:pt x="162" y="54"/>
                    <a:pt x="162" y="54"/>
                  </a:cubicBezTo>
                  <a:cubicBezTo>
                    <a:pt x="162" y="54"/>
                    <a:pt x="162" y="54"/>
                    <a:pt x="162" y="54"/>
                  </a:cubicBezTo>
                  <a:cubicBezTo>
                    <a:pt x="162" y="55"/>
                    <a:pt x="162" y="55"/>
                    <a:pt x="162" y="55"/>
                  </a:cubicBezTo>
                  <a:cubicBezTo>
                    <a:pt x="162" y="55"/>
                    <a:pt x="162" y="55"/>
                    <a:pt x="162" y="55"/>
                  </a:cubicBezTo>
                  <a:cubicBezTo>
                    <a:pt x="161" y="55"/>
                    <a:pt x="161" y="55"/>
                    <a:pt x="161" y="55"/>
                  </a:cubicBezTo>
                  <a:cubicBezTo>
                    <a:pt x="161" y="55"/>
                    <a:pt x="161" y="55"/>
                    <a:pt x="161" y="55"/>
                  </a:cubicBezTo>
                  <a:cubicBezTo>
                    <a:pt x="162" y="56"/>
                    <a:pt x="162" y="56"/>
                    <a:pt x="162" y="56"/>
                  </a:cubicBezTo>
                  <a:cubicBezTo>
                    <a:pt x="163" y="56"/>
                    <a:pt x="163" y="56"/>
                    <a:pt x="163" y="56"/>
                  </a:cubicBezTo>
                  <a:cubicBezTo>
                    <a:pt x="163" y="56"/>
                    <a:pt x="163" y="56"/>
                    <a:pt x="163" y="56"/>
                  </a:cubicBezTo>
                  <a:cubicBezTo>
                    <a:pt x="163" y="56"/>
                    <a:pt x="163" y="56"/>
                    <a:pt x="163" y="56"/>
                  </a:cubicBezTo>
                  <a:cubicBezTo>
                    <a:pt x="164" y="55"/>
                    <a:pt x="164" y="55"/>
                    <a:pt x="164" y="55"/>
                  </a:cubicBezTo>
                  <a:cubicBezTo>
                    <a:pt x="165" y="54"/>
                    <a:pt x="165" y="54"/>
                    <a:pt x="165" y="54"/>
                  </a:cubicBezTo>
                  <a:cubicBezTo>
                    <a:pt x="166" y="54"/>
                    <a:pt x="166" y="54"/>
                    <a:pt x="166" y="54"/>
                  </a:cubicBezTo>
                  <a:cubicBezTo>
                    <a:pt x="167" y="54"/>
                    <a:pt x="167" y="54"/>
                    <a:pt x="167" y="54"/>
                  </a:cubicBezTo>
                  <a:cubicBezTo>
                    <a:pt x="168" y="53"/>
                    <a:pt x="168" y="53"/>
                    <a:pt x="168" y="53"/>
                  </a:cubicBezTo>
                  <a:cubicBezTo>
                    <a:pt x="169" y="53"/>
                    <a:pt x="169" y="53"/>
                    <a:pt x="169" y="53"/>
                  </a:cubicBezTo>
                  <a:cubicBezTo>
                    <a:pt x="169" y="54"/>
                    <a:pt x="169" y="54"/>
                    <a:pt x="169" y="54"/>
                  </a:cubicBezTo>
                  <a:cubicBezTo>
                    <a:pt x="170" y="54"/>
                    <a:pt x="170" y="54"/>
                    <a:pt x="170" y="54"/>
                  </a:cubicBezTo>
                  <a:cubicBezTo>
                    <a:pt x="170" y="54"/>
                    <a:pt x="170" y="54"/>
                    <a:pt x="170" y="54"/>
                  </a:cubicBezTo>
                  <a:cubicBezTo>
                    <a:pt x="171" y="54"/>
                    <a:pt x="171" y="54"/>
                    <a:pt x="171" y="54"/>
                  </a:cubicBezTo>
                  <a:cubicBezTo>
                    <a:pt x="171" y="55"/>
                    <a:pt x="171" y="55"/>
                    <a:pt x="171" y="55"/>
                  </a:cubicBezTo>
                  <a:cubicBezTo>
                    <a:pt x="171" y="55"/>
                    <a:pt x="171" y="55"/>
                    <a:pt x="171" y="55"/>
                  </a:cubicBezTo>
                  <a:cubicBezTo>
                    <a:pt x="170" y="56"/>
                    <a:pt x="170" y="56"/>
                    <a:pt x="170" y="56"/>
                  </a:cubicBezTo>
                  <a:cubicBezTo>
                    <a:pt x="169" y="57"/>
                    <a:pt x="169" y="57"/>
                    <a:pt x="169" y="57"/>
                  </a:cubicBezTo>
                  <a:cubicBezTo>
                    <a:pt x="169" y="57"/>
                    <a:pt x="169" y="57"/>
                    <a:pt x="169" y="57"/>
                  </a:cubicBezTo>
                  <a:cubicBezTo>
                    <a:pt x="168" y="58"/>
                    <a:pt x="168" y="58"/>
                    <a:pt x="168" y="58"/>
                  </a:cubicBezTo>
                  <a:cubicBezTo>
                    <a:pt x="167" y="59"/>
                    <a:pt x="167" y="59"/>
                    <a:pt x="167" y="59"/>
                  </a:cubicBezTo>
                  <a:cubicBezTo>
                    <a:pt x="166" y="60"/>
                    <a:pt x="166" y="60"/>
                    <a:pt x="166" y="60"/>
                  </a:cubicBezTo>
                  <a:cubicBezTo>
                    <a:pt x="165" y="62"/>
                    <a:pt x="165" y="62"/>
                    <a:pt x="165" y="62"/>
                  </a:cubicBezTo>
                  <a:cubicBezTo>
                    <a:pt x="165" y="63"/>
                    <a:pt x="165" y="63"/>
                    <a:pt x="165" y="63"/>
                  </a:cubicBezTo>
                  <a:cubicBezTo>
                    <a:pt x="164" y="63"/>
                    <a:pt x="164" y="63"/>
                    <a:pt x="164" y="63"/>
                  </a:cubicBezTo>
                  <a:cubicBezTo>
                    <a:pt x="164" y="64"/>
                    <a:pt x="164" y="64"/>
                    <a:pt x="164" y="64"/>
                  </a:cubicBezTo>
                  <a:cubicBezTo>
                    <a:pt x="164" y="65"/>
                    <a:pt x="164" y="65"/>
                    <a:pt x="164" y="65"/>
                  </a:cubicBezTo>
                  <a:cubicBezTo>
                    <a:pt x="164" y="65"/>
                    <a:pt x="164" y="65"/>
                    <a:pt x="164" y="65"/>
                  </a:cubicBezTo>
                  <a:cubicBezTo>
                    <a:pt x="163" y="66"/>
                    <a:pt x="163" y="66"/>
                    <a:pt x="163" y="66"/>
                  </a:cubicBezTo>
                  <a:cubicBezTo>
                    <a:pt x="163" y="67"/>
                    <a:pt x="163" y="67"/>
                    <a:pt x="163" y="67"/>
                  </a:cubicBezTo>
                  <a:cubicBezTo>
                    <a:pt x="163" y="68"/>
                    <a:pt x="163" y="68"/>
                    <a:pt x="163" y="68"/>
                  </a:cubicBezTo>
                  <a:cubicBezTo>
                    <a:pt x="162" y="70"/>
                    <a:pt x="162" y="70"/>
                    <a:pt x="162" y="70"/>
                  </a:cubicBezTo>
                  <a:cubicBezTo>
                    <a:pt x="163" y="70"/>
                    <a:pt x="163" y="70"/>
                    <a:pt x="163" y="70"/>
                  </a:cubicBezTo>
                  <a:cubicBezTo>
                    <a:pt x="163" y="71"/>
                    <a:pt x="163" y="71"/>
                    <a:pt x="163" y="71"/>
                  </a:cubicBezTo>
                  <a:cubicBezTo>
                    <a:pt x="162" y="72"/>
                    <a:pt x="162" y="72"/>
                    <a:pt x="162" y="72"/>
                  </a:cubicBezTo>
                  <a:cubicBezTo>
                    <a:pt x="162" y="72"/>
                    <a:pt x="162" y="72"/>
                    <a:pt x="162" y="72"/>
                  </a:cubicBezTo>
                  <a:cubicBezTo>
                    <a:pt x="161" y="73"/>
                    <a:pt x="161" y="73"/>
                    <a:pt x="161" y="73"/>
                  </a:cubicBezTo>
                  <a:cubicBezTo>
                    <a:pt x="162" y="74"/>
                    <a:pt x="162" y="74"/>
                    <a:pt x="162" y="74"/>
                  </a:cubicBezTo>
                  <a:cubicBezTo>
                    <a:pt x="161" y="74"/>
                    <a:pt x="161" y="74"/>
                    <a:pt x="161" y="74"/>
                  </a:cubicBezTo>
                  <a:cubicBezTo>
                    <a:pt x="161" y="75"/>
                    <a:pt x="161" y="75"/>
                    <a:pt x="161" y="75"/>
                  </a:cubicBezTo>
                  <a:cubicBezTo>
                    <a:pt x="161" y="76"/>
                    <a:pt x="161" y="76"/>
                    <a:pt x="161" y="76"/>
                  </a:cubicBezTo>
                  <a:cubicBezTo>
                    <a:pt x="160" y="77"/>
                    <a:pt x="160" y="77"/>
                    <a:pt x="160" y="77"/>
                  </a:cubicBezTo>
                  <a:cubicBezTo>
                    <a:pt x="160" y="77"/>
                    <a:pt x="160" y="77"/>
                    <a:pt x="160" y="77"/>
                  </a:cubicBezTo>
                  <a:cubicBezTo>
                    <a:pt x="159" y="77"/>
                    <a:pt x="159" y="77"/>
                    <a:pt x="159" y="77"/>
                  </a:cubicBezTo>
                  <a:cubicBezTo>
                    <a:pt x="159" y="77"/>
                    <a:pt x="159" y="77"/>
                    <a:pt x="159" y="77"/>
                  </a:cubicBezTo>
                  <a:cubicBezTo>
                    <a:pt x="159" y="76"/>
                    <a:pt x="159" y="76"/>
                    <a:pt x="159" y="76"/>
                  </a:cubicBezTo>
                  <a:cubicBezTo>
                    <a:pt x="158" y="76"/>
                    <a:pt x="158" y="76"/>
                    <a:pt x="158" y="76"/>
                  </a:cubicBezTo>
                  <a:cubicBezTo>
                    <a:pt x="158" y="76"/>
                    <a:pt x="158" y="76"/>
                    <a:pt x="158" y="76"/>
                  </a:cubicBezTo>
                  <a:cubicBezTo>
                    <a:pt x="159" y="75"/>
                    <a:pt x="159" y="75"/>
                    <a:pt x="159" y="75"/>
                  </a:cubicBezTo>
                  <a:cubicBezTo>
                    <a:pt x="158" y="75"/>
                    <a:pt x="158" y="75"/>
                    <a:pt x="158" y="75"/>
                  </a:cubicBezTo>
                  <a:cubicBezTo>
                    <a:pt x="158" y="75"/>
                    <a:pt x="158" y="75"/>
                    <a:pt x="158" y="75"/>
                  </a:cubicBezTo>
                  <a:cubicBezTo>
                    <a:pt x="157" y="75"/>
                    <a:pt x="157" y="75"/>
                    <a:pt x="157" y="75"/>
                  </a:cubicBezTo>
                  <a:cubicBezTo>
                    <a:pt x="157" y="75"/>
                    <a:pt x="157" y="75"/>
                    <a:pt x="157" y="75"/>
                  </a:cubicBezTo>
                  <a:cubicBezTo>
                    <a:pt x="157" y="75"/>
                    <a:pt x="157" y="75"/>
                    <a:pt x="157" y="75"/>
                  </a:cubicBezTo>
                  <a:cubicBezTo>
                    <a:pt x="157" y="76"/>
                    <a:pt x="157" y="76"/>
                    <a:pt x="157" y="76"/>
                  </a:cubicBezTo>
                  <a:cubicBezTo>
                    <a:pt x="157" y="76"/>
                    <a:pt x="157" y="76"/>
                    <a:pt x="157" y="76"/>
                  </a:cubicBezTo>
                  <a:cubicBezTo>
                    <a:pt x="157" y="76"/>
                    <a:pt x="157" y="76"/>
                    <a:pt x="157" y="76"/>
                  </a:cubicBezTo>
                  <a:cubicBezTo>
                    <a:pt x="157" y="77"/>
                    <a:pt x="157" y="77"/>
                    <a:pt x="157" y="77"/>
                  </a:cubicBezTo>
                  <a:cubicBezTo>
                    <a:pt x="157" y="77"/>
                    <a:pt x="157" y="77"/>
                    <a:pt x="157" y="77"/>
                  </a:cubicBezTo>
                  <a:cubicBezTo>
                    <a:pt x="157" y="78"/>
                    <a:pt x="157" y="78"/>
                    <a:pt x="157" y="78"/>
                  </a:cubicBezTo>
                  <a:cubicBezTo>
                    <a:pt x="158" y="78"/>
                    <a:pt x="158" y="78"/>
                    <a:pt x="158" y="78"/>
                  </a:cubicBezTo>
                  <a:cubicBezTo>
                    <a:pt x="158" y="78"/>
                    <a:pt x="158" y="78"/>
                    <a:pt x="158" y="78"/>
                  </a:cubicBezTo>
                  <a:cubicBezTo>
                    <a:pt x="159" y="79"/>
                    <a:pt x="159" y="79"/>
                    <a:pt x="159" y="79"/>
                  </a:cubicBezTo>
                  <a:cubicBezTo>
                    <a:pt x="159" y="80"/>
                    <a:pt x="159" y="80"/>
                    <a:pt x="159" y="80"/>
                  </a:cubicBezTo>
                  <a:cubicBezTo>
                    <a:pt x="160" y="80"/>
                    <a:pt x="160" y="80"/>
                    <a:pt x="160" y="80"/>
                  </a:cubicBezTo>
                  <a:cubicBezTo>
                    <a:pt x="160" y="80"/>
                    <a:pt x="160" y="80"/>
                    <a:pt x="160" y="80"/>
                  </a:cubicBezTo>
                  <a:cubicBezTo>
                    <a:pt x="161" y="81"/>
                    <a:pt x="161" y="81"/>
                    <a:pt x="161" y="81"/>
                  </a:cubicBezTo>
                  <a:cubicBezTo>
                    <a:pt x="162" y="82"/>
                    <a:pt x="162" y="82"/>
                    <a:pt x="162" y="82"/>
                  </a:cubicBezTo>
                  <a:cubicBezTo>
                    <a:pt x="161" y="82"/>
                    <a:pt x="161" y="82"/>
                    <a:pt x="161" y="82"/>
                  </a:cubicBezTo>
                  <a:cubicBezTo>
                    <a:pt x="161" y="83"/>
                    <a:pt x="161" y="83"/>
                    <a:pt x="161" y="83"/>
                  </a:cubicBezTo>
                  <a:cubicBezTo>
                    <a:pt x="160" y="82"/>
                    <a:pt x="160" y="82"/>
                    <a:pt x="160" y="82"/>
                  </a:cubicBezTo>
                  <a:cubicBezTo>
                    <a:pt x="159" y="81"/>
                    <a:pt x="159" y="81"/>
                    <a:pt x="159" y="81"/>
                  </a:cubicBezTo>
                  <a:cubicBezTo>
                    <a:pt x="159" y="81"/>
                    <a:pt x="159" y="81"/>
                    <a:pt x="159" y="81"/>
                  </a:cubicBezTo>
                  <a:cubicBezTo>
                    <a:pt x="159" y="81"/>
                    <a:pt x="159" y="81"/>
                    <a:pt x="159" y="81"/>
                  </a:cubicBezTo>
                  <a:cubicBezTo>
                    <a:pt x="158" y="80"/>
                    <a:pt x="158" y="80"/>
                    <a:pt x="158" y="80"/>
                  </a:cubicBezTo>
                  <a:cubicBezTo>
                    <a:pt x="158" y="81"/>
                    <a:pt x="158" y="81"/>
                    <a:pt x="158" y="81"/>
                  </a:cubicBezTo>
                  <a:cubicBezTo>
                    <a:pt x="158" y="81"/>
                    <a:pt x="158" y="81"/>
                    <a:pt x="158" y="81"/>
                  </a:cubicBezTo>
                  <a:cubicBezTo>
                    <a:pt x="158" y="82"/>
                    <a:pt x="158" y="82"/>
                    <a:pt x="158" y="82"/>
                  </a:cubicBezTo>
                  <a:cubicBezTo>
                    <a:pt x="158" y="82"/>
                    <a:pt x="158" y="82"/>
                    <a:pt x="158" y="82"/>
                  </a:cubicBezTo>
                  <a:cubicBezTo>
                    <a:pt x="158" y="82"/>
                    <a:pt x="158" y="82"/>
                    <a:pt x="158" y="82"/>
                  </a:cubicBezTo>
                  <a:cubicBezTo>
                    <a:pt x="158" y="82"/>
                    <a:pt x="158" y="82"/>
                    <a:pt x="158" y="82"/>
                  </a:cubicBezTo>
                  <a:cubicBezTo>
                    <a:pt x="158" y="82"/>
                    <a:pt x="158" y="82"/>
                    <a:pt x="158" y="82"/>
                  </a:cubicBezTo>
                  <a:cubicBezTo>
                    <a:pt x="157" y="82"/>
                    <a:pt x="157" y="82"/>
                    <a:pt x="157" y="82"/>
                  </a:cubicBezTo>
                  <a:cubicBezTo>
                    <a:pt x="158" y="83"/>
                    <a:pt x="158" y="83"/>
                    <a:pt x="158" y="83"/>
                  </a:cubicBezTo>
                  <a:cubicBezTo>
                    <a:pt x="158" y="83"/>
                    <a:pt x="158" y="83"/>
                    <a:pt x="158" y="83"/>
                  </a:cubicBezTo>
                  <a:cubicBezTo>
                    <a:pt x="158" y="83"/>
                    <a:pt x="158" y="83"/>
                    <a:pt x="158" y="83"/>
                  </a:cubicBezTo>
                  <a:cubicBezTo>
                    <a:pt x="158" y="84"/>
                    <a:pt x="158" y="84"/>
                    <a:pt x="158" y="84"/>
                  </a:cubicBezTo>
                  <a:cubicBezTo>
                    <a:pt x="158" y="84"/>
                    <a:pt x="158" y="84"/>
                    <a:pt x="158" y="84"/>
                  </a:cubicBezTo>
                  <a:cubicBezTo>
                    <a:pt x="159" y="84"/>
                    <a:pt x="159" y="84"/>
                    <a:pt x="159" y="84"/>
                  </a:cubicBezTo>
                  <a:cubicBezTo>
                    <a:pt x="159" y="84"/>
                    <a:pt x="159" y="84"/>
                    <a:pt x="159" y="84"/>
                  </a:cubicBezTo>
                  <a:cubicBezTo>
                    <a:pt x="160" y="84"/>
                    <a:pt x="160" y="84"/>
                    <a:pt x="160" y="84"/>
                  </a:cubicBezTo>
                  <a:cubicBezTo>
                    <a:pt x="160" y="85"/>
                    <a:pt x="160" y="85"/>
                    <a:pt x="160" y="85"/>
                  </a:cubicBezTo>
                  <a:cubicBezTo>
                    <a:pt x="160" y="85"/>
                    <a:pt x="160" y="85"/>
                    <a:pt x="160" y="85"/>
                  </a:cubicBezTo>
                  <a:cubicBezTo>
                    <a:pt x="160" y="85"/>
                    <a:pt x="160" y="85"/>
                    <a:pt x="160" y="85"/>
                  </a:cubicBezTo>
                  <a:cubicBezTo>
                    <a:pt x="160" y="85"/>
                    <a:pt x="160" y="85"/>
                    <a:pt x="160" y="85"/>
                  </a:cubicBezTo>
                  <a:cubicBezTo>
                    <a:pt x="161" y="84"/>
                    <a:pt x="161" y="84"/>
                    <a:pt x="161" y="84"/>
                  </a:cubicBezTo>
                  <a:cubicBezTo>
                    <a:pt x="162" y="84"/>
                    <a:pt x="162" y="84"/>
                    <a:pt x="162" y="84"/>
                  </a:cubicBezTo>
                  <a:cubicBezTo>
                    <a:pt x="162" y="84"/>
                    <a:pt x="162" y="84"/>
                    <a:pt x="162" y="84"/>
                  </a:cubicBezTo>
                  <a:cubicBezTo>
                    <a:pt x="162" y="84"/>
                    <a:pt x="162" y="84"/>
                    <a:pt x="162" y="84"/>
                  </a:cubicBezTo>
                  <a:cubicBezTo>
                    <a:pt x="162" y="84"/>
                    <a:pt x="162" y="84"/>
                    <a:pt x="162" y="84"/>
                  </a:cubicBezTo>
                  <a:cubicBezTo>
                    <a:pt x="163" y="84"/>
                    <a:pt x="163" y="84"/>
                    <a:pt x="163" y="84"/>
                  </a:cubicBezTo>
                  <a:cubicBezTo>
                    <a:pt x="163" y="85"/>
                    <a:pt x="163" y="85"/>
                    <a:pt x="163" y="85"/>
                  </a:cubicBezTo>
                  <a:cubicBezTo>
                    <a:pt x="164" y="85"/>
                    <a:pt x="164" y="85"/>
                    <a:pt x="164" y="85"/>
                  </a:cubicBezTo>
                  <a:cubicBezTo>
                    <a:pt x="164" y="86"/>
                    <a:pt x="164" y="86"/>
                    <a:pt x="164" y="86"/>
                  </a:cubicBezTo>
                  <a:cubicBezTo>
                    <a:pt x="164" y="86"/>
                    <a:pt x="164" y="86"/>
                    <a:pt x="164" y="86"/>
                  </a:cubicBezTo>
                  <a:cubicBezTo>
                    <a:pt x="164" y="87"/>
                    <a:pt x="164" y="87"/>
                    <a:pt x="164" y="87"/>
                  </a:cubicBezTo>
                  <a:cubicBezTo>
                    <a:pt x="163" y="88"/>
                    <a:pt x="163" y="88"/>
                    <a:pt x="163" y="88"/>
                  </a:cubicBezTo>
                  <a:cubicBezTo>
                    <a:pt x="163" y="89"/>
                    <a:pt x="163" y="89"/>
                    <a:pt x="163" y="89"/>
                  </a:cubicBezTo>
                  <a:cubicBezTo>
                    <a:pt x="163" y="89"/>
                    <a:pt x="163" y="89"/>
                    <a:pt x="163" y="89"/>
                  </a:cubicBezTo>
                  <a:cubicBezTo>
                    <a:pt x="163" y="90"/>
                    <a:pt x="163" y="90"/>
                    <a:pt x="163" y="90"/>
                  </a:cubicBezTo>
                  <a:cubicBezTo>
                    <a:pt x="163" y="91"/>
                    <a:pt x="163" y="91"/>
                    <a:pt x="163" y="91"/>
                  </a:cubicBezTo>
                  <a:cubicBezTo>
                    <a:pt x="163" y="91"/>
                    <a:pt x="163" y="91"/>
                    <a:pt x="163" y="91"/>
                  </a:cubicBezTo>
                  <a:cubicBezTo>
                    <a:pt x="162" y="92"/>
                    <a:pt x="162" y="92"/>
                    <a:pt x="162" y="92"/>
                  </a:cubicBezTo>
                  <a:cubicBezTo>
                    <a:pt x="162" y="91"/>
                    <a:pt x="162" y="91"/>
                    <a:pt x="162" y="91"/>
                  </a:cubicBezTo>
                  <a:cubicBezTo>
                    <a:pt x="162" y="91"/>
                    <a:pt x="162" y="91"/>
                    <a:pt x="162" y="91"/>
                  </a:cubicBezTo>
                  <a:cubicBezTo>
                    <a:pt x="161" y="91"/>
                    <a:pt x="161" y="91"/>
                    <a:pt x="161" y="91"/>
                  </a:cubicBezTo>
                  <a:cubicBezTo>
                    <a:pt x="160" y="90"/>
                    <a:pt x="160" y="90"/>
                    <a:pt x="160" y="90"/>
                  </a:cubicBezTo>
                  <a:cubicBezTo>
                    <a:pt x="160" y="90"/>
                    <a:pt x="160" y="90"/>
                    <a:pt x="160" y="90"/>
                  </a:cubicBezTo>
                  <a:cubicBezTo>
                    <a:pt x="160" y="90"/>
                    <a:pt x="160" y="90"/>
                    <a:pt x="160" y="90"/>
                  </a:cubicBezTo>
                  <a:cubicBezTo>
                    <a:pt x="159" y="90"/>
                    <a:pt x="159" y="90"/>
                    <a:pt x="159" y="90"/>
                  </a:cubicBezTo>
                  <a:cubicBezTo>
                    <a:pt x="159" y="90"/>
                    <a:pt x="159" y="90"/>
                    <a:pt x="159" y="90"/>
                  </a:cubicBezTo>
                  <a:cubicBezTo>
                    <a:pt x="159" y="89"/>
                    <a:pt x="159" y="89"/>
                    <a:pt x="159" y="89"/>
                  </a:cubicBezTo>
                  <a:cubicBezTo>
                    <a:pt x="158" y="88"/>
                    <a:pt x="158" y="88"/>
                    <a:pt x="158" y="88"/>
                  </a:cubicBezTo>
                  <a:cubicBezTo>
                    <a:pt x="158" y="88"/>
                    <a:pt x="158" y="88"/>
                    <a:pt x="158" y="88"/>
                  </a:cubicBezTo>
                  <a:cubicBezTo>
                    <a:pt x="158" y="89"/>
                    <a:pt x="158" y="89"/>
                    <a:pt x="158" y="89"/>
                  </a:cubicBezTo>
                  <a:cubicBezTo>
                    <a:pt x="157" y="88"/>
                    <a:pt x="157" y="88"/>
                    <a:pt x="157" y="88"/>
                  </a:cubicBezTo>
                  <a:cubicBezTo>
                    <a:pt x="157" y="88"/>
                    <a:pt x="157" y="88"/>
                    <a:pt x="157" y="88"/>
                  </a:cubicBezTo>
                  <a:cubicBezTo>
                    <a:pt x="156" y="88"/>
                    <a:pt x="156" y="88"/>
                    <a:pt x="156" y="88"/>
                  </a:cubicBezTo>
                  <a:cubicBezTo>
                    <a:pt x="155" y="88"/>
                    <a:pt x="155" y="88"/>
                    <a:pt x="155" y="88"/>
                  </a:cubicBezTo>
                  <a:cubicBezTo>
                    <a:pt x="156" y="88"/>
                    <a:pt x="156" y="88"/>
                    <a:pt x="156" y="88"/>
                  </a:cubicBezTo>
                  <a:cubicBezTo>
                    <a:pt x="156" y="89"/>
                    <a:pt x="156" y="89"/>
                    <a:pt x="156" y="89"/>
                  </a:cubicBezTo>
                  <a:cubicBezTo>
                    <a:pt x="155" y="89"/>
                    <a:pt x="155" y="89"/>
                    <a:pt x="155" y="89"/>
                  </a:cubicBezTo>
                  <a:cubicBezTo>
                    <a:pt x="155" y="89"/>
                    <a:pt x="155" y="89"/>
                    <a:pt x="155" y="89"/>
                  </a:cubicBezTo>
                  <a:cubicBezTo>
                    <a:pt x="154" y="88"/>
                    <a:pt x="154" y="88"/>
                    <a:pt x="154" y="88"/>
                  </a:cubicBezTo>
                  <a:cubicBezTo>
                    <a:pt x="153" y="89"/>
                    <a:pt x="153" y="89"/>
                    <a:pt x="153" y="89"/>
                  </a:cubicBezTo>
                  <a:cubicBezTo>
                    <a:pt x="154" y="89"/>
                    <a:pt x="154" y="89"/>
                    <a:pt x="154" y="89"/>
                  </a:cubicBezTo>
                  <a:cubicBezTo>
                    <a:pt x="154" y="89"/>
                    <a:pt x="154" y="89"/>
                    <a:pt x="154" y="89"/>
                  </a:cubicBezTo>
                  <a:cubicBezTo>
                    <a:pt x="155" y="89"/>
                    <a:pt x="155" y="89"/>
                    <a:pt x="155" y="89"/>
                  </a:cubicBezTo>
                  <a:cubicBezTo>
                    <a:pt x="155" y="89"/>
                    <a:pt x="155" y="89"/>
                    <a:pt x="155" y="89"/>
                  </a:cubicBezTo>
                  <a:cubicBezTo>
                    <a:pt x="155" y="90"/>
                    <a:pt x="155" y="90"/>
                    <a:pt x="155" y="90"/>
                  </a:cubicBezTo>
                  <a:cubicBezTo>
                    <a:pt x="155" y="90"/>
                    <a:pt x="155" y="90"/>
                    <a:pt x="155" y="90"/>
                  </a:cubicBezTo>
                  <a:cubicBezTo>
                    <a:pt x="154" y="91"/>
                    <a:pt x="154" y="91"/>
                    <a:pt x="154" y="91"/>
                  </a:cubicBezTo>
                  <a:cubicBezTo>
                    <a:pt x="153" y="91"/>
                    <a:pt x="153" y="91"/>
                    <a:pt x="153" y="91"/>
                  </a:cubicBezTo>
                  <a:cubicBezTo>
                    <a:pt x="152" y="91"/>
                    <a:pt x="152" y="91"/>
                    <a:pt x="152" y="91"/>
                  </a:cubicBezTo>
                  <a:cubicBezTo>
                    <a:pt x="152" y="90"/>
                    <a:pt x="152" y="90"/>
                    <a:pt x="152" y="90"/>
                  </a:cubicBezTo>
                  <a:cubicBezTo>
                    <a:pt x="152" y="90"/>
                    <a:pt x="152" y="90"/>
                    <a:pt x="152" y="90"/>
                  </a:cubicBezTo>
                  <a:cubicBezTo>
                    <a:pt x="152" y="90"/>
                    <a:pt x="152" y="90"/>
                    <a:pt x="152" y="90"/>
                  </a:cubicBezTo>
                  <a:cubicBezTo>
                    <a:pt x="151" y="90"/>
                    <a:pt x="151" y="90"/>
                    <a:pt x="151" y="90"/>
                  </a:cubicBezTo>
                  <a:cubicBezTo>
                    <a:pt x="152" y="91"/>
                    <a:pt x="152" y="91"/>
                    <a:pt x="152" y="91"/>
                  </a:cubicBezTo>
                  <a:cubicBezTo>
                    <a:pt x="152" y="91"/>
                    <a:pt x="152" y="91"/>
                    <a:pt x="152" y="91"/>
                  </a:cubicBezTo>
                  <a:cubicBezTo>
                    <a:pt x="151" y="91"/>
                    <a:pt x="151" y="91"/>
                    <a:pt x="151" y="91"/>
                  </a:cubicBezTo>
                  <a:cubicBezTo>
                    <a:pt x="152" y="92"/>
                    <a:pt x="152" y="92"/>
                    <a:pt x="152" y="92"/>
                  </a:cubicBezTo>
                  <a:cubicBezTo>
                    <a:pt x="152" y="92"/>
                    <a:pt x="152" y="92"/>
                    <a:pt x="152" y="92"/>
                  </a:cubicBezTo>
                  <a:cubicBezTo>
                    <a:pt x="151" y="92"/>
                    <a:pt x="151" y="92"/>
                    <a:pt x="151" y="92"/>
                  </a:cubicBezTo>
                  <a:cubicBezTo>
                    <a:pt x="152" y="93"/>
                    <a:pt x="152" y="93"/>
                    <a:pt x="152" y="93"/>
                  </a:cubicBezTo>
                  <a:cubicBezTo>
                    <a:pt x="152" y="93"/>
                    <a:pt x="152" y="93"/>
                    <a:pt x="152" y="93"/>
                  </a:cubicBezTo>
                  <a:cubicBezTo>
                    <a:pt x="151" y="93"/>
                    <a:pt x="151" y="93"/>
                    <a:pt x="151" y="93"/>
                  </a:cubicBezTo>
                  <a:cubicBezTo>
                    <a:pt x="151" y="93"/>
                    <a:pt x="151" y="93"/>
                    <a:pt x="151" y="93"/>
                  </a:cubicBezTo>
                  <a:cubicBezTo>
                    <a:pt x="150" y="93"/>
                    <a:pt x="150" y="93"/>
                    <a:pt x="150" y="93"/>
                  </a:cubicBezTo>
                  <a:cubicBezTo>
                    <a:pt x="150" y="93"/>
                    <a:pt x="150" y="93"/>
                    <a:pt x="150" y="93"/>
                  </a:cubicBezTo>
                  <a:cubicBezTo>
                    <a:pt x="150" y="94"/>
                    <a:pt x="150" y="94"/>
                    <a:pt x="150" y="94"/>
                  </a:cubicBezTo>
                  <a:cubicBezTo>
                    <a:pt x="151" y="94"/>
                    <a:pt x="151" y="94"/>
                    <a:pt x="151" y="94"/>
                  </a:cubicBezTo>
                  <a:cubicBezTo>
                    <a:pt x="152" y="94"/>
                    <a:pt x="152" y="94"/>
                    <a:pt x="152" y="94"/>
                  </a:cubicBezTo>
                  <a:cubicBezTo>
                    <a:pt x="152" y="94"/>
                    <a:pt x="152" y="94"/>
                    <a:pt x="152" y="94"/>
                  </a:cubicBezTo>
                  <a:cubicBezTo>
                    <a:pt x="152" y="95"/>
                    <a:pt x="152" y="95"/>
                    <a:pt x="152" y="95"/>
                  </a:cubicBezTo>
                  <a:cubicBezTo>
                    <a:pt x="152" y="95"/>
                    <a:pt x="152" y="95"/>
                    <a:pt x="152" y="95"/>
                  </a:cubicBezTo>
                  <a:cubicBezTo>
                    <a:pt x="152" y="95"/>
                    <a:pt x="152" y="95"/>
                    <a:pt x="152" y="95"/>
                  </a:cubicBezTo>
                  <a:cubicBezTo>
                    <a:pt x="153" y="95"/>
                    <a:pt x="153" y="95"/>
                    <a:pt x="153" y="95"/>
                  </a:cubicBezTo>
                  <a:cubicBezTo>
                    <a:pt x="153" y="95"/>
                    <a:pt x="153" y="95"/>
                    <a:pt x="153" y="95"/>
                  </a:cubicBezTo>
                  <a:cubicBezTo>
                    <a:pt x="154" y="95"/>
                    <a:pt x="154" y="95"/>
                    <a:pt x="154" y="95"/>
                  </a:cubicBezTo>
                  <a:cubicBezTo>
                    <a:pt x="155" y="95"/>
                    <a:pt x="155" y="95"/>
                    <a:pt x="155" y="95"/>
                  </a:cubicBezTo>
                  <a:cubicBezTo>
                    <a:pt x="156" y="95"/>
                    <a:pt x="156" y="95"/>
                    <a:pt x="156" y="95"/>
                  </a:cubicBezTo>
                  <a:cubicBezTo>
                    <a:pt x="156" y="96"/>
                    <a:pt x="156" y="96"/>
                    <a:pt x="156" y="96"/>
                  </a:cubicBezTo>
                  <a:cubicBezTo>
                    <a:pt x="157" y="95"/>
                    <a:pt x="157" y="95"/>
                    <a:pt x="157" y="95"/>
                  </a:cubicBezTo>
                  <a:cubicBezTo>
                    <a:pt x="157" y="95"/>
                    <a:pt x="157" y="95"/>
                    <a:pt x="157" y="95"/>
                  </a:cubicBezTo>
                  <a:cubicBezTo>
                    <a:pt x="157" y="95"/>
                    <a:pt x="157" y="95"/>
                    <a:pt x="157" y="95"/>
                  </a:cubicBezTo>
                  <a:cubicBezTo>
                    <a:pt x="157" y="96"/>
                    <a:pt x="157" y="96"/>
                    <a:pt x="157" y="96"/>
                  </a:cubicBezTo>
                  <a:cubicBezTo>
                    <a:pt x="157" y="96"/>
                    <a:pt x="157" y="96"/>
                    <a:pt x="157" y="96"/>
                  </a:cubicBezTo>
                  <a:cubicBezTo>
                    <a:pt x="158" y="97"/>
                    <a:pt x="158" y="97"/>
                    <a:pt x="158" y="97"/>
                  </a:cubicBezTo>
                  <a:cubicBezTo>
                    <a:pt x="157" y="97"/>
                    <a:pt x="157" y="97"/>
                    <a:pt x="157" y="97"/>
                  </a:cubicBezTo>
                  <a:cubicBezTo>
                    <a:pt x="157" y="97"/>
                    <a:pt x="157" y="97"/>
                    <a:pt x="157" y="97"/>
                  </a:cubicBezTo>
                  <a:cubicBezTo>
                    <a:pt x="157" y="97"/>
                    <a:pt x="157" y="97"/>
                    <a:pt x="157" y="97"/>
                  </a:cubicBezTo>
                  <a:cubicBezTo>
                    <a:pt x="156" y="97"/>
                    <a:pt x="156" y="97"/>
                    <a:pt x="156" y="97"/>
                  </a:cubicBezTo>
                  <a:cubicBezTo>
                    <a:pt x="155" y="97"/>
                    <a:pt x="155" y="97"/>
                    <a:pt x="155" y="97"/>
                  </a:cubicBezTo>
                  <a:cubicBezTo>
                    <a:pt x="155" y="97"/>
                    <a:pt x="155" y="97"/>
                    <a:pt x="155" y="97"/>
                  </a:cubicBezTo>
                  <a:cubicBezTo>
                    <a:pt x="154" y="97"/>
                    <a:pt x="154" y="97"/>
                    <a:pt x="154" y="97"/>
                  </a:cubicBezTo>
                  <a:cubicBezTo>
                    <a:pt x="153" y="97"/>
                    <a:pt x="153" y="97"/>
                    <a:pt x="153" y="97"/>
                  </a:cubicBezTo>
                  <a:cubicBezTo>
                    <a:pt x="152" y="97"/>
                    <a:pt x="152" y="97"/>
                    <a:pt x="152" y="97"/>
                  </a:cubicBezTo>
                  <a:cubicBezTo>
                    <a:pt x="152" y="97"/>
                    <a:pt x="152" y="97"/>
                    <a:pt x="152" y="97"/>
                  </a:cubicBezTo>
                  <a:cubicBezTo>
                    <a:pt x="152" y="97"/>
                    <a:pt x="152" y="97"/>
                    <a:pt x="152" y="97"/>
                  </a:cubicBezTo>
                  <a:cubicBezTo>
                    <a:pt x="152" y="97"/>
                    <a:pt x="152" y="97"/>
                    <a:pt x="152" y="97"/>
                  </a:cubicBezTo>
                  <a:cubicBezTo>
                    <a:pt x="152" y="98"/>
                    <a:pt x="152" y="98"/>
                    <a:pt x="152" y="98"/>
                  </a:cubicBezTo>
                  <a:cubicBezTo>
                    <a:pt x="152" y="98"/>
                    <a:pt x="152" y="98"/>
                    <a:pt x="152" y="98"/>
                  </a:cubicBezTo>
                  <a:cubicBezTo>
                    <a:pt x="152" y="98"/>
                    <a:pt x="152" y="98"/>
                    <a:pt x="152" y="98"/>
                  </a:cubicBezTo>
                  <a:cubicBezTo>
                    <a:pt x="153" y="98"/>
                    <a:pt x="153" y="98"/>
                    <a:pt x="153" y="98"/>
                  </a:cubicBezTo>
                  <a:cubicBezTo>
                    <a:pt x="155" y="98"/>
                    <a:pt x="155" y="98"/>
                    <a:pt x="155" y="98"/>
                  </a:cubicBezTo>
                  <a:cubicBezTo>
                    <a:pt x="155" y="98"/>
                    <a:pt x="155" y="98"/>
                    <a:pt x="155" y="98"/>
                  </a:cubicBezTo>
                  <a:cubicBezTo>
                    <a:pt x="156" y="98"/>
                    <a:pt x="156" y="98"/>
                    <a:pt x="156" y="98"/>
                  </a:cubicBezTo>
                  <a:cubicBezTo>
                    <a:pt x="156" y="98"/>
                    <a:pt x="156" y="98"/>
                    <a:pt x="156" y="98"/>
                  </a:cubicBezTo>
                  <a:cubicBezTo>
                    <a:pt x="157" y="99"/>
                    <a:pt x="157" y="99"/>
                    <a:pt x="157" y="99"/>
                  </a:cubicBezTo>
                  <a:cubicBezTo>
                    <a:pt x="157" y="99"/>
                    <a:pt x="157" y="99"/>
                    <a:pt x="157" y="99"/>
                  </a:cubicBezTo>
                  <a:cubicBezTo>
                    <a:pt x="158" y="100"/>
                    <a:pt x="158" y="100"/>
                    <a:pt x="158" y="100"/>
                  </a:cubicBezTo>
                  <a:cubicBezTo>
                    <a:pt x="158" y="100"/>
                    <a:pt x="158" y="100"/>
                    <a:pt x="158" y="100"/>
                  </a:cubicBezTo>
                  <a:cubicBezTo>
                    <a:pt x="158" y="101"/>
                    <a:pt x="158" y="101"/>
                    <a:pt x="158" y="101"/>
                  </a:cubicBezTo>
                  <a:cubicBezTo>
                    <a:pt x="158" y="101"/>
                    <a:pt x="158" y="101"/>
                    <a:pt x="158" y="101"/>
                  </a:cubicBezTo>
                  <a:cubicBezTo>
                    <a:pt x="158" y="101"/>
                    <a:pt x="158" y="101"/>
                    <a:pt x="158" y="101"/>
                  </a:cubicBezTo>
                  <a:cubicBezTo>
                    <a:pt x="157" y="100"/>
                    <a:pt x="157" y="100"/>
                    <a:pt x="157" y="100"/>
                  </a:cubicBezTo>
                  <a:cubicBezTo>
                    <a:pt x="157" y="101"/>
                    <a:pt x="157" y="101"/>
                    <a:pt x="157" y="101"/>
                  </a:cubicBezTo>
                  <a:cubicBezTo>
                    <a:pt x="157" y="101"/>
                    <a:pt x="157" y="101"/>
                    <a:pt x="157" y="101"/>
                  </a:cubicBezTo>
                  <a:cubicBezTo>
                    <a:pt x="158" y="102"/>
                    <a:pt x="158" y="102"/>
                    <a:pt x="158" y="102"/>
                  </a:cubicBezTo>
                  <a:cubicBezTo>
                    <a:pt x="158" y="103"/>
                    <a:pt x="158" y="103"/>
                    <a:pt x="158" y="103"/>
                  </a:cubicBezTo>
                  <a:cubicBezTo>
                    <a:pt x="158" y="103"/>
                    <a:pt x="158" y="103"/>
                    <a:pt x="158" y="103"/>
                  </a:cubicBezTo>
                  <a:cubicBezTo>
                    <a:pt x="158" y="104"/>
                    <a:pt x="158" y="104"/>
                    <a:pt x="158" y="104"/>
                  </a:cubicBezTo>
                  <a:cubicBezTo>
                    <a:pt x="158" y="104"/>
                    <a:pt x="158" y="104"/>
                    <a:pt x="158" y="104"/>
                  </a:cubicBezTo>
                  <a:cubicBezTo>
                    <a:pt x="157" y="105"/>
                    <a:pt x="157" y="105"/>
                    <a:pt x="157" y="105"/>
                  </a:cubicBezTo>
                  <a:cubicBezTo>
                    <a:pt x="157" y="106"/>
                    <a:pt x="157" y="106"/>
                    <a:pt x="157" y="106"/>
                  </a:cubicBezTo>
                  <a:cubicBezTo>
                    <a:pt x="156" y="106"/>
                    <a:pt x="156" y="106"/>
                    <a:pt x="156" y="106"/>
                  </a:cubicBezTo>
                  <a:cubicBezTo>
                    <a:pt x="156" y="106"/>
                    <a:pt x="156" y="106"/>
                    <a:pt x="156" y="106"/>
                  </a:cubicBezTo>
                  <a:cubicBezTo>
                    <a:pt x="155" y="106"/>
                    <a:pt x="155" y="106"/>
                    <a:pt x="155" y="106"/>
                  </a:cubicBezTo>
                  <a:cubicBezTo>
                    <a:pt x="155" y="105"/>
                    <a:pt x="155" y="105"/>
                    <a:pt x="155" y="105"/>
                  </a:cubicBezTo>
                  <a:cubicBezTo>
                    <a:pt x="156" y="105"/>
                    <a:pt x="156" y="105"/>
                    <a:pt x="156" y="105"/>
                  </a:cubicBezTo>
                  <a:cubicBezTo>
                    <a:pt x="155" y="105"/>
                    <a:pt x="155" y="105"/>
                    <a:pt x="155" y="105"/>
                  </a:cubicBezTo>
                  <a:cubicBezTo>
                    <a:pt x="155" y="104"/>
                    <a:pt x="155" y="104"/>
                    <a:pt x="155" y="104"/>
                  </a:cubicBezTo>
                  <a:cubicBezTo>
                    <a:pt x="155" y="105"/>
                    <a:pt x="155" y="105"/>
                    <a:pt x="155" y="105"/>
                  </a:cubicBezTo>
                  <a:cubicBezTo>
                    <a:pt x="154" y="105"/>
                    <a:pt x="154" y="105"/>
                    <a:pt x="154" y="105"/>
                  </a:cubicBezTo>
                  <a:cubicBezTo>
                    <a:pt x="153" y="103"/>
                    <a:pt x="153" y="103"/>
                    <a:pt x="153" y="103"/>
                  </a:cubicBezTo>
                  <a:cubicBezTo>
                    <a:pt x="152" y="103"/>
                    <a:pt x="152" y="103"/>
                    <a:pt x="152" y="103"/>
                  </a:cubicBezTo>
                  <a:cubicBezTo>
                    <a:pt x="152" y="102"/>
                    <a:pt x="152" y="102"/>
                    <a:pt x="152" y="102"/>
                  </a:cubicBezTo>
                  <a:cubicBezTo>
                    <a:pt x="152" y="102"/>
                    <a:pt x="152" y="102"/>
                    <a:pt x="152" y="102"/>
                  </a:cubicBezTo>
                  <a:cubicBezTo>
                    <a:pt x="151" y="101"/>
                    <a:pt x="151" y="101"/>
                    <a:pt x="151" y="101"/>
                  </a:cubicBezTo>
                  <a:cubicBezTo>
                    <a:pt x="150" y="100"/>
                    <a:pt x="150" y="100"/>
                    <a:pt x="150" y="100"/>
                  </a:cubicBezTo>
                  <a:cubicBezTo>
                    <a:pt x="150" y="100"/>
                    <a:pt x="150" y="100"/>
                    <a:pt x="150" y="100"/>
                  </a:cubicBezTo>
                  <a:cubicBezTo>
                    <a:pt x="150" y="100"/>
                    <a:pt x="150" y="100"/>
                    <a:pt x="150" y="100"/>
                  </a:cubicBezTo>
                  <a:cubicBezTo>
                    <a:pt x="150" y="100"/>
                    <a:pt x="150" y="100"/>
                    <a:pt x="150" y="100"/>
                  </a:cubicBezTo>
                  <a:cubicBezTo>
                    <a:pt x="150" y="101"/>
                    <a:pt x="150" y="101"/>
                    <a:pt x="150" y="101"/>
                  </a:cubicBezTo>
                  <a:cubicBezTo>
                    <a:pt x="151" y="101"/>
                    <a:pt x="151" y="101"/>
                    <a:pt x="151" y="101"/>
                  </a:cubicBezTo>
                  <a:cubicBezTo>
                    <a:pt x="151" y="102"/>
                    <a:pt x="151" y="102"/>
                    <a:pt x="151" y="102"/>
                  </a:cubicBezTo>
                  <a:cubicBezTo>
                    <a:pt x="150" y="102"/>
                    <a:pt x="150" y="102"/>
                    <a:pt x="150" y="102"/>
                  </a:cubicBezTo>
                  <a:cubicBezTo>
                    <a:pt x="149" y="102"/>
                    <a:pt x="149" y="102"/>
                    <a:pt x="149" y="102"/>
                  </a:cubicBezTo>
                  <a:cubicBezTo>
                    <a:pt x="149" y="102"/>
                    <a:pt x="149" y="102"/>
                    <a:pt x="149" y="102"/>
                  </a:cubicBezTo>
                  <a:cubicBezTo>
                    <a:pt x="148" y="101"/>
                    <a:pt x="148" y="101"/>
                    <a:pt x="148" y="101"/>
                  </a:cubicBezTo>
                  <a:cubicBezTo>
                    <a:pt x="148" y="100"/>
                    <a:pt x="148" y="100"/>
                    <a:pt x="148" y="100"/>
                  </a:cubicBezTo>
                  <a:cubicBezTo>
                    <a:pt x="148" y="101"/>
                    <a:pt x="148" y="101"/>
                    <a:pt x="148" y="101"/>
                  </a:cubicBezTo>
                  <a:cubicBezTo>
                    <a:pt x="148" y="101"/>
                    <a:pt x="148" y="101"/>
                    <a:pt x="148" y="101"/>
                  </a:cubicBezTo>
                  <a:cubicBezTo>
                    <a:pt x="149" y="102"/>
                    <a:pt x="149" y="102"/>
                    <a:pt x="149" y="102"/>
                  </a:cubicBezTo>
                  <a:cubicBezTo>
                    <a:pt x="150" y="103"/>
                    <a:pt x="150" y="103"/>
                    <a:pt x="150" y="103"/>
                  </a:cubicBezTo>
                  <a:cubicBezTo>
                    <a:pt x="151" y="103"/>
                    <a:pt x="151" y="103"/>
                    <a:pt x="151" y="103"/>
                  </a:cubicBezTo>
                  <a:cubicBezTo>
                    <a:pt x="152" y="103"/>
                    <a:pt x="152" y="103"/>
                    <a:pt x="152" y="103"/>
                  </a:cubicBezTo>
                  <a:cubicBezTo>
                    <a:pt x="154" y="105"/>
                    <a:pt x="154" y="105"/>
                    <a:pt x="154" y="105"/>
                  </a:cubicBezTo>
                  <a:cubicBezTo>
                    <a:pt x="154" y="105"/>
                    <a:pt x="154" y="105"/>
                    <a:pt x="154" y="105"/>
                  </a:cubicBezTo>
                  <a:cubicBezTo>
                    <a:pt x="154" y="106"/>
                    <a:pt x="154" y="106"/>
                    <a:pt x="154" y="106"/>
                  </a:cubicBezTo>
                  <a:cubicBezTo>
                    <a:pt x="153" y="106"/>
                    <a:pt x="153" y="106"/>
                    <a:pt x="153" y="106"/>
                  </a:cubicBezTo>
                  <a:cubicBezTo>
                    <a:pt x="153" y="105"/>
                    <a:pt x="153" y="105"/>
                    <a:pt x="153" y="105"/>
                  </a:cubicBezTo>
                  <a:cubicBezTo>
                    <a:pt x="152" y="105"/>
                    <a:pt x="152" y="105"/>
                    <a:pt x="152" y="105"/>
                  </a:cubicBezTo>
                  <a:cubicBezTo>
                    <a:pt x="152" y="106"/>
                    <a:pt x="152" y="106"/>
                    <a:pt x="152" y="106"/>
                  </a:cubicBezTo>
                  <a:cubicBezTo>
                    <a:pt x="151" y="106"/>
                    <a:pt x="151" y="106"/>
                    <a:pt x="151" y="106"/>
                  </a:cubicBezTo>
                  <a:cubicBezTo>
                    <a:pt x="150" y="106"/>
                    <a:pt x="150" y="106"/>
                    <a:pt x="150" y="106"/>
                  </a:cubicBezTo>
                  <a:cubicBezTo>
                    <a:pt x="150" y="106"/>
                    <a:pt x="150" y="106"/>
                    <a:pt x="150" y="106"/>
                  </a:cubicBezTo>
                  <a:cubicBezTo>
                    <a:pt x="149" y="106"/>
                    <a:pt x="149" y="106"/>
                    <a:pt x="149" y="106"/>
                  </a:cubicBezTo>
                  <a:cubicBezTo>
                    <a:pt x="150" y="105"/>
                    <a:pt x="150" y="105"/>
                    <a:pt x="150" y="105"/>
                  </a:cubicBezTo>
                  <a:cubicBezTo>
                    <a:pt x="149" y="105"/>
                    <a:pt x="149" y="105"/>
                    <a:pt x="149" y="105"/>
                  </a:cubicBezTo>
                  <a:cubicBezTo>
                    <a:pt x="149" y="105"/>
                    <a:pt x="149" y="105"/>
                    <a:pt x="149" y="105"/>
                  </a:cubicBezTo>
                  <a:cubicBezTo>
                    <a:pt x="149" y="105"/>
                    <a:pt x="149" y="105"/>
                    <a:pt x="149" y="105"/>
                  </a:cubicBezTo>
                  <a:cubicBezTo>
                    <a:pt x="149" y="106"/>
                    <a:pt x="149" y="106"/>
                    <a:pt x="149" y="106"/>
                  </a:cubicBezTo>
                  <a:cubicBezTo>
                    <a:pt x="149" y="106"/>
                    <a:pt x="149" y="106"/>
                    <a:pt x="149" y="106"/>
                  </a:cubicBezTo>
                  <a:cubicBezTo>
                    <a:pt x="150" y="107"/>
                    <a:pt x="150" y="107"/>
                    <a:pt x="150" y="107"/>
                  </a:cubicBezTo>
                  <a:cubicBezTo>
                    <a:pt x="150" y="107"/>
                    <a:pt x="150" y="107"/>
                    <a:pt x="150" y="107"/>
                  </a:cubicBezTo>
                  <a:cubicBezTo>
                    <a:pt x="151" y="107"/>
                    <a:pt x="151" y="107"/>
                    <a:pt x="151" y="107"/>
                  </a:cubicBezTo>
                  <a:cubicBezTo>
                    <a:pt x="152" y="106"/>
                    <a:pt x="152" y="106"/>
                    <a:pt x="152" y="106"/>
                  </a:cubicBezTo>
                  <a:cubicBezTo>
                    <a:pt x="152" y="106"/>
                    <a:pt x="152" y="106"/>
                    <a:pt x="152" y="106"/>
                  </a:cubicBezTo>
                  <a:cubicBezTo>
                    <a:pt x="153" y="106"/>
                    <a:pt x="153" y="106"/>
                    <a:pt x="153" y="106"/>
                  </a:cubicBezTo>
                  <a:cubicBezTo>
                    <a:pt x="153" y="107"/>
                    <a:pt x="153" y="107"/>
                    <a:pt x="153" y="107"/>
                  </a:cubicBezTo>
                  <a:cubicBezTo>
                    <a:pt x="153" y="107"/>
                    <a:pt x="153" y="107"/>
                    <a:pt x="153" y="107"/>
                  </a:cubicBezTo>
                  <a:cubicBezTo>
                    <a:pt x="153" y="108"/>
                    <a:pt x="153" y="108"/>
                    <a:pt x="153" y="108"/>
                  </a:cubicBezTo>
                  <a:cubicBezTo>
                    <a:pt x="153" y="109"/>
                    <a:pt x="153" y="109"/>
                    <a:pt x="153" y="109"/>
                  </a:cubicBezTo>
                  <a:cubicBezTo>
                    <a:pt x="152" y="109"/>
                    <a:pt x="152" y="109"/>
                    <a:pt x="152" y="109"/>
                  </a:cubicBezTo>
                  <a:cubicBezTo>
                    <a:pt x="152" y="109"/>
                    <a:pt x="152" y="109"/>
                    <a:pt x="152" y="109"/>
                  </a:cubicBezTo>
                  <a:cubicBezTo>
                    <a:pt x="153" y="110"/>
                    <a:pt x="153" y="110"/>
                    <a:pt x="153" y="110"/>
                  </a:cubicBezTo>
                  <a:cubicBezTo>
                    <a:pt x="153" y="109"/>
                    <a:pt x="153" y="109"/>
                    <a:pt x="153" y="109"/>
                  </a:cubicBezTo>
                  <a:cubicBezTo>
                    <a:pt x="154" y="110"/>
                    <a:pt x="154" y="110"/>
                    <a:pt x="154" y="110"/>
                  </a:cubicBezTo>
                  <a:cubicBezTo>
                    <a:pt x="155" y="110"/>
                    <a:pt x="155" y="110"/>
                    <a:pt x="155" y="110"/>
                  </a:cubicBezTo>
                  <a:cubicBezTo>
                    <a:pt x="156" y="111"/>
                    <a:pt x="156" y="111"/>
                    <a:pt x="156" y="111"/>
                  </a:cubicBezTo>
                  <a:cubicBezTo>
                    <a:pt x="156" y="110"/>
                    <a:pt x="156" y="110"/>
                    <a:pt x="156" y="110"/>
                  </a:cubicBezTo>
                  <a:cubicBezTo>
                    <a:pt x="157" y="110"/>
                    <a:pt x="157" y="110"/>
                    <a:pt x="157" y="110"/>
                  </a:cubicBezTo>
                  <a:cubicBezTo>
                    <a:pt x="157" y="110"/>
                    <a:pt x="157" y="110"/>
                    <a:pt x="157" y="110"/>
                  </a:cubicBezTo>
                  <a:cubicBezTo>
                    <a:pt x="157" y="111"/>
                    <a:pt x="157" y="111"/>
                    <a:pt x="157" y="111"/>
                  </a:cubicBezTo>
                  <a:cubicBezTo>
                    <a:pt x="157" y="111"/>
                    <a:pt x="157" y="111"/>
                    <a:pt x="157" y="111"/>
                  </a:cubicBezTo>
                  <a:cubicBezTo>
                    <a:pt x="157" y="112"/>
                    <a:pt x="157" y="112"/>
                    <a:pt x="157" y="112"/>
                  </a:cubicBezTo>
                  <a:cubicBezTo>
                    <a:pt x="158" y="112"/>
                    <a:pt x="158" y="112"/>
                    <a:pt x="158" y="112"/>
                  </a:cubicBezTo>
                  <a:cubicBezTo>
                    <a:pt x="157" y="113"/>
                    <a:pt x="157" y="113"/>
                    <a:pt x="157" y="113"/>
                  </a:cubicBezTo>
                  <a:cubicBezTo>
                    <a:pt x="157" y="114"/>
                    <a:pt x="157" y="114"/>
                    <a:pt x="157" y="114"/>
                  </a:cubicBezTo>
                  <a:cubicBezTo>
                    <a:pt x="156" y="114"/>
                    <a:pt x="156" y="114"/>
                    <a:pt x="156" y="114"/>
                  </a:cubicBezTo>
                  <a:cubicBezTo>
                    <a:pt x="155" y="114"/>
                    <a:pt x="155" y="114"/>
                    <a:pt x="155" y="114"/>
                  </a:cubicBezTo>
                  <a:cubicBezTo>
                    <a:pt x="155" y="114"/>
                    <a:pt x="155" y="114"/>
                    <a:pt x="155" y="114"/>
                  </a:cubicBezTo>
                  <a:cubicBezTo>
                    <a:pt x="154" y="113"/>
                    <a:pt x="154" y="113"/>
                    <a:pt x="154" y="113"/>
                  </a:cubicBezTo>
                  <a:cubicBezTo>
                    <a:pt x="154" y="113"/>
                    <a:pt x="154" y="113"/>
                    <a:pt x="154" y="113"/>
                  </a:cubicBezTo>
                  <a:cubicBezTo>
                    <a:pt x="154" y="112"/>
                    <a:pt x="154" y="112"/>
                    <a:pt x="154" y="112"/>
                  </a:cubicBezTo>
                  <a:cubicBezTo>
                    <a:pt x="153" y="112"/>
                    <a:pt x="153" y="112"/>
                    <a:pt x="153" y="112"/>
                  </a:cubicBezTo>
                  <a:cubicBezTo>
                    <a:pt x="153" y="111"/>
                    <a:pt x="153" y="111"/>
                    <a:pt x="153" y="111"/>
                  </a:cubicBezTo>
                  <a:cubicBezTo>
                    <a:pt x="152" y="111"/>
                    <a:pt x="152" y="111"/>
                    <a:pt x="152" y="111"/>
                  </a:cubicBezTo>
                  <a:cubicBezTo>
                    <a:pt x="151" y="111"/>
                    <a:pt x="151" y="111"/>
                    <a:pt x="151" y="111"/>
                  </a:cubicBezTo>
                  <a:cubicBezTo>
                    <a:pt x="151" y="111"/>
                    <a:pt x="151" y="111"/>
                    <a:pt x="151" y="111"/>
                  </a:cubicBezTo>
                  <a:cubicBezTo>
                    <a:pt x="150" y="111"/>
                    <a:pt x="150" y="111"/>
                    <a:pt x="150" y="111"/>
                  </a:cubicBezTo>
                  <a:cubicBezTo>
                    <a:pt x="150" y="111"/>
                    <a:pt x="150" y="111"/>
                    <a:pt x="150" y="111"/>
                  </a:cubicBezTo>
                  <a:cubicBezTo>
                    <a:pt x="149" y="110"/>
                    <a:pt x="149" y="110"/>
                    <a:pt x="149" y="110"/>
                  </a:cubicBezTo>
                  <a:cubicBezTo>
                    <a:pt x="149" y="110"/>
                    <a:pt x="149" y="110"/>
                    <a:pt x="149" y="110"/>
                  </a:cubicBezTo>
                  <a:cubicBezTo>
                    <a:pt x="149" y="110"/>
                    <a:pt x="149" y="110"/>
                    <a:pt x="149" y="110"/>
                  </a:cubicBezTo>
                  <a:cubicBezTo>
                    <a:pt x="149" y="110"/>
                    <a:pt x="149" y="110"/>
                    <a:pt x="149" y="110"/>
                  </a:cubicBezTo>
                  <a:cubicBezTo>
                    <a:pt x="149" y="111"/>
                    <a:pt x="149" y="111"/>
                    <a:pt x="149" y="111"/>
                  </a:cubicBezTo>
                  <a:cubicBezTo>
                    <a:pt x="149" y="112"/>
                    <a:pt x="149" y="112"/>
                    <a:pt x="149" y="112"/>
                  </a:cubicBezTo>
                  <a:cubicBezTo>
                    <a:pt x="149" y="112"/>
                    <a:pt x="149" y="112"/>
                    <a:pt x="149" y="112"/>
                  </a:cubicBezTo>
                  <a:cubicBezTo>
                    <a:pt x="148" y="112"/>
                    <a:pt x="148" y="112"/>
                    <a:pt x="148" y="112"/>
                  </a:cubicBezTo>
                  <a:cubicBezTo>
                    <a:pt x="148" y="112"/>
                    <a:pt x="148" y="112"/>
                    <a:pt x="148" y="112"/>
                  </a:cubicBezTo>
                  <a:cubicBezTo>
                    <a:pt x="147" y="113"/>
                    <a:pt x="147" y="113"/>
                    <a:pt x="147" y="113"/>
                  </a:cubicBezTo>
                  <a:cubicBezTo>
                    <a:pt x="148" y="113"/>
                    <a:pt x="148" y="113"/>
                    <a:pt x="148" y="113"/>
                  </a:cubicBezTo>
                  <a:cubicBezTo>
                    <a:pt x="148" y="113"/>
                    <a:pt x="148" y="113"/>
                    <a:pt x="148" y="113"/>
                  </a:cubicBezTo>
                  <a:cubicBezTo>
                    <a:pt x="148" y="114"/>
                    <a:pt x="148" y="114"/>
                    <a:pt x="148" y="114"/>
                  </a:cubicBezTo>
                  <a:cubicBezTo>
                    <a:pt x="147" y="114"/>
                    <a:pt x="147" y="114"/>
                    <a:pt x="147" y="114"/>
                  </a:cubicBezTo>
                  <a:cubicBezTo>
                    <a:pt x="147" y="115"/>
                    <a:pt x="147" y="115"/>
                    <a:pt x="147" y="115"/>
                  </a:cubicBezTo>
                  <a:cubicBezTo>
                    <a:pt x="147" y="115"/>
                    <a:pt x="147" y="115"/>
                    <a:pt x="147" y="115"/>
                  </a:cubicBezTo>
                  <a:cubicBezTo>
                    <a:pt x="147" y="115"/>
                    <a:pt x="147" y="115"/>
                    <a:pt x="147" y="115"/>
                  </a:cubicBezTo>
                  <a:cubicBezTo>
                    <a:pt x="147" y="115"/>
                    <a:pt x="147" y="115"/>
                    <a:pt x="147" y="115"/>
                  </a:cubicBezTo>
                  <a:cubicBezTo>
                    <a:pt x="148" y="116"/>
                    <a:pt x="148" y="116"/>
                    <a:pt x="148" y="116"/>
                  </a:cubicBezTo>
                  <a:cubicBezTo>
                    <a:pt x="148" y="116"/>
                    <a:pt x="148" y="116"/>
                    <a:pt x="148" y="116"/>
                  </a:cubicBezTo>
                  <a:cubicBezTo>
                    <a:pt x="148" y="117"/>
                    <a:pt x="148" y="117"/>
                    <a:pt x="148" y="117"/>
                  </a:cubicBezTo>
                  <a:cubicBezTo>
                    <a:pt x="148" y="118"/>
                    <a:pt x="148" y="118"/>
                    <a:pt x="148" y="118"/>
                  </a:cubicBezTo>
                  <a:cubicBezTo>
                    <a:pt x="148" y="118"/>
                    <a:pt x="148" y="118"/>
                    <a:pt x="148" y="118"/>
                  </a:cubicBezTo>
                  <a:cubicBezTo>
                    <a:pt x="149" y="118"/>
                    <a:pt x="149" y="118"/>
                    <a:pt x="149" y="118"/>
                  </a:cubicBezTo>
                  <a:cubicBezTo>
                    <a:pt x="149" y="117"/>
                    <a:pt x="149" y="117"/>
                    <a:pt x="149" y="117"/>
                  </a:cubicBezTo>
                  <a:cubicBezTo>
                    <a:pt x="149" y="117"/>
                    <a:pt x="149" y="117"/>
                    <a:pt x="149" y="117"/>
                  </a:cubicBezTo>
                  <a:cubicBezTo>
                    <a:pt x="148" y="116"/>
                    <a:pt x="148" y="116"/>
                    <a:pt x="148" y="116"/>
                  </a:cubicBezTo>
                  <a:cubicBezTo>
                    <a:pt x="149" y="116"/>
                    <a:pt x="149" y="116"/>
                    <a:pt x="149" y="116"/>
                  </a:cubicBezTo>
                  <a:cubicBezTo>
                    <a:pt x="149" y="115"/>
                    <a:pt x="149" y="115"/>
                    <a:pt x="149" y="115"/>
                  </a:cubicBezTo>
                  <a:cubicBezTo>
                    <a:pt x="149" y="115"/>
                    <a:pt x="149" y="115"/>
                    <a:pt x="149" y="115"/>
                  </a:cubicBezTo>
                  <a:cubicBezTo>
                    <a:pt x="149" y="116"/>
                    <a:pt x="149" y="116"/>
                    <a:pt x="149" y="116"/>
                  </a:cubicBezTo>
                  <a:cubicBezTo>
                    <a:pt x="150" y="116"/>
                    <a:pt x="150" y="116"/>
                    <a:pt x="150" y="116"/>
                  </a:cubicBezTo>
                  <a:cubicBezTo>
                    <a:pt x="150" y="117"/>
                    <a:pt x="150" y="117"/>
                    <a:pt x="150" y="117"/>
                  </a:cubicBezTo>
                  <a:cubicBezTo>
                    <a:pt x="151" y="117"/>
                    <a:pt x="151" y="117"/>
                    <a:pt x="151" y="117"/>
                  </a:cubicBezTo>
                  <a:cubicBezTo>
                    <a:pt x="151" y="117"/>
                    <a:pt x="151" y="117"/>
                    <a:pt x="151" y="117"/>
                  </a:cubicBezTo>
                  <a:cubicBezTo>
                    <a:pt x="151" y="117"/>
                    <a:pt x="151" y="117"/>
                    <a:pt x="151" y="117"/>
                  </a:cubicBezTo>
                  <a:cubicBezTo>
                    <a:pt x="152" y="117"/>
                    <a:pt x="152" y="117"/>
                    <a:pt x="152" y="117"/>
                  </a:cubicBezTo>
                  <a:cubicBezTo>
                    <a:pt x="152" y="117"/>
                    <a:pt x="152" y="117"/>
                    <a:pt x="152" y="117"/>
                  </a:cubicBezTo>
                  <a:cubicBezTo>
                    <a:pt x="153" y="117"/>
                    <a:pt x="153" y="117"/>
                    <a:pt x="153" y="117"/>
                  </a:cubicBezTo>
                  <a:cubicBezTo>
                    <a:pt x="153" y="117"/>
                    <a:pt x="153" y="117"/>
                    <a:pt x="153" y="117"/>
                  </a:cubicBezTo>
                  <a:cubicBezTo>
                    <a:pt x="153" y="117"/>
                    <a:pt x="153" y="117"/>
                    <a:pt x="153" y="117"/>
                  </a:cubicBezTo>
                  <a:cubicBezTo>
                    <a:pt x="153" y="118"/>
                    <a:pt x="153" y="118"/>
                    <a:pt x="153" y="118"/>
                  </a:cubicBezTo>
                  <a:cubicBezTo>
                    <a:pt x="153" y="118"/>
                    <a:pt x="153" y="118"/>
                    <a:pt x="153" y="118"/>
                  </a:cubicBezTo>
                  <a:cubicBezTo>
                    <a:pt x="152" y="119"/>
                    <a:pt x="152" y="119"/>
                    <a:pt x="152" y="119"/>
                  </a:cubicBezTo>
                  <a:cubicBezTo>
                    <a:pt x="152" y="120"/>
                    <a:pt x="152" y="120"/>
                    <a:pt x="152" y="120"/>
                  </a:cubicBezTo>
                  <a:cubicBezTo>
                    <a:pt x="152" y="121"/>
                    <a:pt x="152" y="121"/>
                    <a:pt x="152" y="121"/>
                  </a:cubicBezTo>
                  <a:cubicBezTo>
                    <a:pt x="152" y="121"/>
                    <a:pt x="152" y="121"/>
                    <a:pt x="152" y="121"/>
                  </a:cubicBezTo>
                  <a:cubicBezTo>
                    <a:pt x="151" y="121"/>
                    <a:pt x="151" y="121"/>
                    <a:pt x="151" y="121"/>
                  </a:cubicBezTo>
                  <a:cubicBezTo>
                    <a:pt x="151" y="121"/>
                    <a:pt x="151" y="121"/>
                    <a:pt x="151" y="121"/>
                  </a:cubicBezTo>
                  <a:cubicBezTo>
                    <a:pt x="150" y="121"/>
                    <a:pt x="150" y="121"/>
                    <a:pt x="150" y="121"/>
                  </a:cubicBezTo>
                  <a:cubicBezTo>
                    <a:pt x="149" y="121"/>
                    <a:pt x="149" y="121"/>
                    <a:pt x="149" y="121"/>
                  </a:cubicBezTo>
                  <a:cubicBezTo>
                    <a:pt x="149" y="121"/>
                    <a:pt x="149" y="121"/>
                    <a:pt x="149" y="121"/>
                  </a:cubicBezTo>
                  <a:cubicBezTo>
                    <a:pt x="148" y="121"/>
                    <a:pt x="148" y="121"/>
                    <a:pt x="148" y="121"/>
                  </a:cubicBezTo>
                  <a:cubicBezTo>
                    <a:pt x="148" y="122"/>
                    <a:pt x="148" y="122"/>
                    <a:pt x="148" y="122"/>
                  </a:cubicBezTo>
                  <a:cubicBezTo>
                    <a:pt x="148" y="122"/>
                    <a:pt x="148" y="122"/>
                    <a:pt x="148" y="122"/>
                  </a:cubicBezTo>
                  <a:cubicBezTo>
                    <a:pt x="147" y="122"/>
                    <a:pt x="147" y="122"/>
                    <a:pt x="147" y="122"/>
                  </a:cubicBezTo>
                  <a:cubicBezTo>
                    <a:pt x="147" y="122"/>
                    <a:pt x="147" y="122"/>
                    <a:pt x="147" y="122"/>
                  </a:cubicBezTo>
                  <a:cubicBezTo>
                    <a:pt x="147" y="122"/>
                    <a:pt x="147" y="122"/>
                    <a:pt x="147" y="122"/>
                  </a:cubicBezTo>
                  <a:cubicBezTo>
                    <a:pt x="147" y="123"/>
                    <a:pt x="147" y="123"/>
                    <a:pt x="147" y="123"/>
                  </a:cubicBezTo>
                  <a:cubicBezTo>
                    <a:pt x="146" y="123"/>
                    <a:pt x="146" y="123"/>
                    <a:pt x="146" y="123"/>
                  </a:cubicBezTo>
                  <a:cubicBezTo>
                    <a:pt x="146" y="123"/>
                    <a:pt x="146" y="123"/>
                    <a:pt x="146" y="123"/>
                  </a:cubicBezTo>
                  <a:cubicBezTo>
                    <a:pt x="145" y="122"/>
                    <a:pt x="145" y="122"/>
                    <a:pt x="145" y="122"/>
                  </a:cubicBezTo>
                  <a:cubicBezTo>
                    <a:pt x="144" y="122"/>
                    <a:pt x="144" y="122"/>
                    <a:pt x="144" y="122"/>
                  </a:cubicBezTo>
                  <a:cubicBezTo>
                    <a:pt x="143" y="121"/>
                    <a:pt x="143" y="121"/>
                    <a:pt x="143" y="121"/>
                  </a:cubicBezTo>
                  <a:cubicBezTo>
                    <a:pt x="141" y="119"/>
                    <a:pt x="141" y="119"/>
                    <a:pt x="141" y="119"/>
                  </a:cubicBezTo>
                  <a:cubicBezTo>
                    <a:pt x="141" y="119"/>
                    <a:pt x="141" y="119"/>
                    <a:pt x="141" y="119"/>
                  </a:cubicBezTo>
                  <a:cubicBezTo>
                    <a:pt x="141" y="118"/>
                    <a:pt x="141" y="118"/>
                    <a:pt x="141" y="118"/>
                  </a:cubicBezTo>
                  <a:cubicBezTo>
                    <a:pt x="141" y="118"/>
                    <a:pt x="141" y="118"/>
                    <a:pt x="141" y="118"/>
                  </a:cubicBezTo>
                  <a:cubicBezTo>
                    <a:pt x="142" y="118"/>
                    <a:pt x="142" y="118"/>
                    <a:pt x="142" y="118"/>
                  </a:cubicBezTo>
                  <a:cubicBezTo>
                    <a:pt x="142" y="118"/>
                    <a:pt x="142" y="118"/>
                    <a:pt x="142" y="118"/>
                  </a:cubicBezTo>
                  <a:cubicBezTo>
                    <a:pt x="142" y="119"/>
                    <a:pt x="142" y="119"/>
                    <a:pt x="142" y="119"/>
                  </a:cubicBezTo>
                  <a:cubicBezTo>
                    <a:pt x="144" y="119"/>
                    <a:pt x="144" y="119"/>
                    <a:pt x="144" y="119"/>
                  </a:cubicBezTo>
                  <a:cubicBezTo>
                    <a:pt x="145" y="120"/>
                    <a:pt x="145" y="120"/>
                    <a:pt x="145" y="120"/>
                  </a:cubicBezTo>
                  <a:cubicBezTo>
                    <a:pt x="145" y="120"/>
                    <a:pt x="145" y="120"/>
                    <a:pt x="145" y="120"/>
                  </a:cubicBezTo>
                  <a:cubicBezTo>
                    <a:pt x="146" y="120"/>
                    <a:pt x="146" y="120"/>
                    <a:pt x="146" y="120"/>
                  </a:cubicBezTo>
                  <a:cubicBezTo>
                    <a:pt x="146" y="119"/>
                    <a:pt x="146" y="119"/>
                    <a:pt x="146" y="119"/>
                  </a:cubicBezTo>
                  <a:cubicBezTo>
                    <a:pt x="146" y="119"/>
                    <a:pt x="146" y="119"/>
                    <a:pt x="146" y="119"/>
                  </a:cubicBezTo>
                  <a:cubicBezTo>
                    <a:pt x="145" y="119"/>
                    <a:pt x="145" y="119"/>
                    <a:pt x="145" y="119"/>
                  </a:cubicBezTo>
                  <a:cubicBezTo>
                    <a:pt x="145" y="119"/>
                    <a:pt x="145" y="119"/>
                    <a:pt x="145" y="119"/>
                  </a:cubicBezTo>
                  <a:cubicBezTo>
                    <a:pt x="144" y="119"/>
                    <a:pt x="144" y="119"/>
                    <a:pt x="144" y="119"/>
                  </a:cubicBezTo>
                  <a:cubicBezTo>
                    <a:pt x="143" y="118"/>
                    <a:pt x="143" y="118"/>
                    <a:pt x="143" y="118"/>
                  </a:cubicBezTo>
                  <a:cubicBezTo>
                    <a:pt x="142" y="118"/>
                    <a:pt x="142" y="118"/>
                    <a:pt x="142" y="118"/>
                  </a:cubicBezTo>
                  <a:cubicBezTo>
                    <a:pt x="141" y="118"/>
                    <a:pt x="141" y="118"/>
                    <a:pt x="141" y="118"/>
                  </a:cubicBezTo>
                  <a:cubicBezTo>
                    <a:pt x="141" y="117"/>
                    <a:pt x="141" y="117"/>
                    <a:pt x="141" y="117"/>
                  </a:cubicBezTo>
                  <a:cubicBezTo>
                    <a:pt x="141" y="117"/>
                    <a:pt x="141" y="117"/>
                    <a:pt x="141" y="117"/>
                  </a:cubicBezTo>
                  <a:cubicBezTo>
                    <a:pt x="140" y="117"/>
                    <a:pt x="140" y="117"/>
                    <a:pt x="140" y="117"/>
                  </a:cubicBezTo>
                  <a:cubicBezTo>
                    <a:pt x="140" y="117"/>
                    <a:pt x="140" y="117"/>
                    <a:pt x="140" y="117"/>
                  </a:cubicBezTo>
                  <a:cubicBezTo>
                    <a:pt x="140" y="117"/>
                    <a:pt x="140" y="117"/>
                    <a:pt x="140" y="117"/>
                  </a:cubicBezTo>
                  <a:cubicBezTo>
                    <a:pt x="140" y="118"/>
                    <a:pt x="140" y="118"/>
                    <a:pt x="140" y="118"/>
                  </a:cubicBezTo>
                  <a:cubicBezTo>
                    <a:pt x="140" y="119"/>
                    <a:pt x="140" y="119"/>
                    <a:pt x="140" y="119"/>
                  </a:cubicBezTo>
                  <a:cubicBezTo>
                    <a:pt x="140" y="120"/>
                    <a:pt x="140" y="120"/>
                    <a:pt x="140" y="120"/>
                  </a:cubicBezTo>
                  <a:cubicBezTo>
                    <a:pt x="139" y="120"/>
                    <a:pt x="139" y="120"/>
                    <a:pt x="139" y="120"/>
                  </a:cubicBezTo>
                  <a:cubicBezTo>
                    <a:pt x="139" y="120"/>
                    <a:pt x="139" y="120"/>
                    <a:pt x="139" y="120"/>
                  </a:cubicBezTo>
                  <a:cubicBezTo>
                    <a:pt x="138" y="118"/>
                    <a:pt x="138" y="118"/>
                    <a:pt x="138" y="118"/>
                  </a:cubicBezTo>
                  <a:cubicBezTo>
                    <a:pt x="137" y="117"/>
                    <a:pt x="137" y="117"/>
                    <a:pt x="137" y="117"/>
                  </a:cubicBezTo>
                  <a:cubicBezTo>
                    <a:pt x="137" y="116"/>
                    <a:pt x="137" y="116"/>
                    <a:pt x="137" y="116"/>
                  </a:cubicBezTo>
                  <a:cubicBezTo>
                    <a:pt x="136" y="116"/>
                    <a:pt x="136" y="116"/>
                    <a:pt x="136" y="116"/>
                  </a:cubicBezTo>
                  <a:cubicBezTo>
                    <a:pt x="136" y="116"/>
                    <a:pt x="136" y="116"/>
                    <a:pt x="136" y="116"/>
                  </a:cubicBezTo>
                  <a:cubicBezTo>
                    <a:pt x="136" y="116"/>
                    <a:pt x="136" y="116"/>
                    <a:pt x="136" y="116"/>
                  </a:cubicBezTo>
                  <a:cubicBezTo>
                    <a:pt x="136" y="116"/>
                    <a:pt x="136" y="116"/>
                    <a:pt x="136" y="116"/>
                  </a:cubicBezTo>
                  <a:cubicBezTo>
                    <a:pt x="136" y="116"/>
                    <a:pt x="136" y="116"/>
                    <a:pt x="136" y="116"/>
                  </a:cubicBezTo>
                  <a:cubicBezTo>
                    <a:pt x="136" y="117"/>
                    <a:pt x="136" y="117"/>
                    <a:pt x="136" y="117"/>
                  </a:cubicBezTo>
                  <a:cubicBezTo>
                    <a:pt x="137" y="118"/>
                    <a:pt x="137" y="118"/>
                    <a:pt x="137" y="118"/>
                  </a:cubicBezTo>
                  <a:cubicBezTo>
                    <a:pt x="137" y="119"/>
                    <a:pt x="137" y="119"/>
                    <a:pt x="137" y="119"/>
                  </a:cubicBezTo>
                  <a:cubicBezTo>
                    <a:pt x="138" y="119"/>
                    <a:pt x="138" y="119"/>
                    <a:pt x="138" y="119"/>
                  </a:cubicBezTo>
                  <a:cubicBezTo>
                    <a:pt x="138" y="119"/>
                    <a:pt x="138" y="119"/>
                    <a:pt x="138" y="119"/>
                  </a:cubicBezTo>
                  <a:cubicBezTo>
                    <a:pt x="138" y="120"/>
                    <a:pt x="138" y="120"/>
                    <a:pt x="138" y="120"/>
                  </a:cubicBezTo>
                  <a:cubicBezTo>
                    <a:pt x="138" y="120"/>
                    <a:pt x="138" y="120"/>
                    <a:pt x="138" y="120"/>
                  </a:cubicBezTo>
                  <a:cubicBezTo>
                    <a:pt x="137" y="120"/>
                    <a:pt x="137" y="120"/>
                    <a:pt x="137" y="120"/>
                  </a:cubicBezTo>
                  <a:cubicBezTo>
                    <a:pt x="136" y="120"/>
                    <a:pt x="136" y="120"/>
                    <a:pt x="136" y="120"/>
                  </a:cubicBezTo>
                  <a:cubicBezTo>
                    <a:pt x="136" y="121"/>
                    <a:pt x="136" y="121"/>
                    <a:pt x="136" y="121"/>
                  </a:cubicBezTo>
                  <a:cubicBezTo>
                    <a:pt x="135" y="121"/>
                    <a:pt x="135" y="121"/>
                    <a:pt x="135" y="121"/>
                  </a:cubicBezTo>
                  <a:cubicBezTo>
                    <a:pt x="135" y="121"/>
                    <a:pt x="135" y="121"/>
                    <a:pt x="135" y="121"/>
                  </a:cubicBezTo>
                  <a:cubicBezTo>
                    <a:pt x="134" y="122"/>
                    <a:pt x="134" y="122"/>
                    <a:pt x="134" y="122"/>
                  </a:cubicBezTo>
                  <a:cubicBezTo>
                    <a:pt x="134" y="122"/>
                    <a:pt x="134" y="122"/>
                    <a:pt x="134" y="122"/>
                  </a:cubicBezTo>
                  <a:cubicBezTo>
                    <a:pt x="133" y="121"/>
                    <a:pt x="133" y="121"/>
                    <a:pt x="133" y="121"/>
                  </a:cubicBezTo>
                  <a:cubicBezTo>
                    <a:pt x="133" y="121"/>
                    <a:pt x="133" y="121"/>
                    <a:pt x="133" y="121"/>
                  </a:cubicBezTo>
                  <a:cubicBezTo>
                    <a:pt x="132" y="121"/>
                    <a:pt x="132" y="121"/>
                    <a:pt x="132" y="121"/>
                  </a:cubicBezTo>
                  <a:cubicBezTo>
                    <a:pt x="132" y="120"/>
                    <a:pt x="132" y="120"/>
                    <a:pt x="132" y="120"/>
                  </a:cubicBezTo>
                  <a:cubicBezTo>
                    <a:pt x="131" y="120"/>
                    <a:pt x="131" y="120"/>
                    <a:pt x="131" y="120"/>
                  </a:cubicBezTo>
                  <a:cubicBezTo>
                    <a:pt x="131" y="120"/>
                    <a:pt x="131" y="120"/>
                    <a:pt x="131" y="120"/>
                  </a:cubicBezTo>
                  <a:cubicBezTo>
                    <a:pt x="131" y="119"/>
                    <a:pt x="131" y="119"/>
                    <a:pt x="131" y="119"/>
                  </a:cubicBezTo>
                  <a:cubicBezTo>
                    <a:pt x="130" y="119"/>
                    <a:pt x="130" y="119"/>
                    <a:pt x="130" y="119"/>
                  </a:cubicBezTo>
                  <a:cubicBezTo>
                    <a:pt x="130" y="119"/>
                    <a:pt x="130" y="119"/>
                    <a:pt x="130" y="119"/>
                  </a:cubicBezTo>
                  <a:cubicBezTo>
                    <a:pt x="130" y="119"/>
                    <a:pt x="130" y="119"/>
                    <a:pt x="130" y="119"/>
                  </a:cubicBezTo>
                  <a:cubicBezTo>
                    <a:pt x="130" y="119"/>
                    <a:pt x="130" y="119"/>
                    <a:pt x="130" y="119"/>
                  </a:cubicBezTo>
                  <a:cubicBezTo>
                    <a:pt x="130" y="120"/>
                    <a:pt x="130" y="120"/>
                    <a:pt x="130" y="120"/>
                  </a:cubicBezTo>
                  <a:cubicBezTo>
                    <a:pt x="131" y="120"/>
                    <a:pt x="131" y="120"/>
                    <a:pt x="131" y="120"/>
                  </a:cubicBezTo>
                  <a:cubicBezTo>
                    <a:pt x="132" y="121"/>
                    <a:pt x="132" y="121"/>
                    <a:pt x="132" y="121"/>
                  </a:cubicBezTo>
                  <a:cubicBezTo>
                    <a:pt x="132" y="121"/>
                    <a:pt x="132" y="121"/>
                    <a:pt x="132" y="121"/>
                  </a:cubicBezTo>
                  <a:cubicBezTo>
                    <a:pt x="132" y="122"/>
                    <a:pt x="132" y="122"/>
                    <a:pt x="132" y="122"/>
                  </a:cubicBezTo>
                  <a:cubicBezTo>
                    <a:pt x="132" y="122"/>
                    <a:pt x="132" y="122"/>
                    <a:pt x="132" y="122"/>
                  </a:cubicBezTo>
                  <a:cubicBezTo>
                    <a:pt x="130" y="122"/>
                    <a:pt x="130" y="122"/>
                    <a:pt x="130" y="122"/>
                  </a:cubicBezTo>
                  <a:cubicBezTo>
                    <a:pt x="129" y="122"/>
                    <a:pt x="129" y="122"/>
                    <a:pt x="129" y="122"/>
                  </a:cubicBezTo>
                  <a:cubicBezTo>
                    <a:pt x="129" y="122"/>
                    <a:pt x="129" y="122"/>
                    <a:pt x="129" y="122"/>
                  </a:cubicBezTo>
                  <a:cubicBezTo>
                    <a:pt x="128" y="123"/>
                    <a:pt x="128" y="123"/>
                    <a:pt x="128" y="123"/>
                  </a:cubicBezTo>
                  <a:cubicBezTo>
                    <a:pt x="128" y="123"/>
                    <a:pt x="128" y="123"/>
                    <a:pt x="128" y="123"/>
                  </a:cubicBezTo>
                  <a:cubicBezTo>
                    <a:pt x="129" y="123"/>
                    <a:pt x="129" y="123"/>
                    <a:pt x="129" y="123"/>
                  </a:cubicBezTo>
                  <a:cubicBezTo>
                    <a:pt x="129" y="123"/>
                    <a:pt x="129" y="123"/>
                    <a:pt x="129" y="123"/>
                  </a:cubicBezTo>
                  <a:cubicBezTo>
                    <a:pt x="129" y="123"/>
                    <a:pt x="129" y="123"/>
                    <a:pt x="129" y="123"/>
                  </a:cubicBezTo>
                  <a:cubicBezTo>
                    <a:pt x="130" y="123"/>
                    <a:pt x="130" y="123"/>
                    <a:pt x="130" y="123"/>
                  </a:cubicBezTo>
                  <a:cubicBezTo>
                    <a:pt x="130" y="123"/>
                    <a:pt x="130" y="123"/>
                    <a:pt x="130" y="123"/>
                  </a:cubicBezTo>
                  <a:cubicBezTo>
                    <a:pt x="130" y="123"/>
                    <a:pt x="130" y="123"/>
                    <a:pt x="130" y="123"/>
                  </a:cubicBezTo>
                  <a:cubicBezTo>
                    <a:pt x="130" y="123"/>
                    <a:pt x="131" y="123"/>
                    <a:pt x="131" y="123"/>
                  </a:cubicBezTo>
                  <a:cubicBezTo>
                    <a:pt x="131" y="123"/>
                    <a:pt x="132" y="123"/>
                    <a:pt x="132" y="123"/>
                  </a:cubicBezTo>
                  <a:cubicBezTo>
                    <a:pt x="132" y="123"/>
                    <a:pt x="132" y="123"/>
                    <a:pt x="132" y="123"/>
                  </a:cubicBezTo>
                  <a:cubicBezTo>
                    <a:pt x="132" y="122"/>
                    <a:pt x="132" y="122"/>
                    <a:pt x="132" y="122"/>
                  </a:cubicBezTo>
                  <a:cubicBezTo>
                    <a:pt x="133" y="122"/>
                    <a:pt x="133" y="122"/>
                    <a:pt x="133" y="122"/>
                  </a:cubicBezTo>
                  <a:cubicBezTo>
                    <a:pt x="134" y="122"/>
                    <a:pt x="134" y="122"/>
                    <a:pt x="134" y="122"/>
                  </a:cubicBezTo>
                  <a:cubicBezTo>
                    <a:pt x="135" y="122"/>
                    <a:pt x="135" y="122"/>
                    <a:pt x="135" y="122"/>
                  </a:cubicBezTo>
                  <a:cubicBezTo>
                    <a:pt x="135" y="122"/>
                    <a:pt x="135" y="122"/>
                    <a:pt x="135" y="122"/>
                  </a:cubicBezTo>
                  <a:cubicBezTo>
                    <a:pt x="135" y="123"/>
                    <a:pt x="135" y="123"/>
                    <a:pt x="135" y="123"/>
                  </a:cubicBezTo>
                  <a:cubicBezTo>
                    <a:pt x="136" y="123"/>
                    <a:pt x="136" y="123"/>
                    <a:pt x="136" y="123"/>
                  </a:cubicBezTo>
                  <a:cubicBezTo>
                    <a:pt x="137" y="123"/>
                    <a:pt x="137" y="123"/>
                    <a:pt x="137" y="123"/>
                  </a:cubicBezTo>
                  <a:cubicBezTo>
                    <a:pt x="137" y="124"/>
                    <a:pt x="137" y="124"/>
                    <a:pt x="137" y="124"/>
                  </a:cubicBezTo>
                  <a:cubicBezTo>
                    <a:pt x="137" y="124"/>
                    <a:pt x="137" y="124"/>
                    <a:pt x="137" y="124"/>
                  </a:cubicBezTo>
                  <a:cubicBezTo>
                    <a:pt x="137" y="124"/>
                    <a:pt x="137" y="124"/>
                    <a:pt x="137" y="124"/>
                  </a:cubicBezTo>
                  <a:cubicBezTo>
                    <a:pt x="136" y="125"/>
                    <a:pt x="136" y="125"/>
                    <a:pt x="136" y="125"/>
                  </a:cubicBezTo>
                  <a:cubicBezTo>
                    <a:pt x="135" y="125"/>
                    <a:pt x="135" y="125"/>
                    <a:pt x="135" y="125"/>
                  </a:cubicBezTo>
                  <a:cubicBezTo>
                    <a:pt x="135" y="125"/>
                    <a:pt x="135" y="125"/>
                    <a:pt x="135" y="125"/>
                  </a:cubicBezTo>
                  <a:cubicBezTo>
                    <a:pt x="134" y="125"/>
                    <a:pt x="134" y="125"/>
                    <a:pt x="134" y="125"/>
                  </a:cubicBezTo>
                  <a:cubicBezTo>
                    <a:pt x="133" y="126"/>
                    <a:pt x="133" y="126"/>
                    <a:pt x="133" y="126"/>
                  </a:cubicBezTo>
                  <a:cubicBezTo>
                    <a:pt x="133" y="126"/>
                    <a:pt x="133" y="126"/>
                    <a:pt x="133" y="126"/>
                  </a:cubicBezTo>
                  <a:cubicBezTo>
                    <a:pt x="132" y="125"/>
                    <a:pt x="132" y="125"/>
                    <a:pt x="132" y="125"/>
                  </a:cubicBezTo>
                  <a:cubicBezTo>
                    <a:pt x="132" y="125"/>
                    <a:pt x="132" y="125"/>
                    <a:pt x="132" y="125"/>
                  </a:cubicBezTo>
                  <a:cubicBezTo>
                    <a:pt x="131" y="125"/>
                    <a:pt x="131" y="125"/>
                    <a:pt x="131" y="125"/>
                  </a:cubicBezTo>
                  <a:cubicBezTo>
                    <a:pt x="131" y="125"/>
                    <a:pt x="131" y="125"/>
                    <a:pt x="131" y="125"/>
                  </a:cubicBezTo>
                  <a:cubicBezTo>
                    <a:pt x="130" y="125"/>
                    <a:pt x="130" y="125"/>
                    <a:pt x="130" y="125"/>
                  </a:cubicBezTo>
                  <a:cubicBezTo>
                    <a:pt x="130" y="125"/>
                    <a:pt x="130" y="125"/>
                    <a:pt x="130" y="125"/>
                  </a:cubicBezTo>
                  <a:cubicBezTo>
                    <a:pt x="130" y="125"/>
                    <a:pt x="130" y="125"/>
                    <a:pt x="130" y="125"/>
                  </a:cubicBezTo>
                  <a:cubicBezTo>
                    <a:pt x="130" y="125"/>
                    <a:pt x="130" y="125"/>
                    <a:pt x="130" y="125"/>
                  </a:cubicBezTo>
                  <a:cubicBezTo>
                    <a:pt x="130" y="125"/>
                    <a:pt x="130" y="125"/>
                    <a:pt x="130" y="125"/>
                  </a:cubicBezTo>
                  <a:cubicBezTo>
                    <a:pt x="131" y="125"/>
                    <a:pt x="131" y="125"/>
                    <a:pt x="131" y="125"/>
                  </a:cubicBezTo>
                  <a:cubicBezTo>
                    <a:pt x="131" y="125"/>
                    <a:pt x="131" y="125"/>
                    <a:pt x="131" y="125"/>
                  </a:cubicBezTo>
                  <a:cubicBezTo>
                    <a:pt x="132" y="125"/>
                    <a:pt x="132" y="125"/>
                    <a:pt x="132" y="125"/>
                  </a:cubicBezTo>
                  <a:cubicBezTo>
                    <a:pt x="132" y="126"/>
                    <a:pt x="132" y="126"/>
                    <a:pt x="132" y="126"/>
                  </a:cubicBezTo>
                  <a:cubicBezTo>
                    <a:pt x="132" y="126"/>
                    <a:pt x="132" y="126"/>
                    <a:pt x="132" y="126"/>
                  </a:cubicBezTo>
                  <a:cubicBezTo>
                    <a:pt x="131" y="126"/>
                    <a:pt x="131" y="126"/>
                    <a:pt x="131" y="126"/>
                  </a:cubicBezTo>
                  <a:cubicBezTo>
                    <a:pt x="130" y="126"/>
                    <a:pt x="130" y="126"/>
                    <a:pt x="130" y="126"/>
                  </a:cubicBezTo>
                  <a:cubicBezTo>
                    <a:pt x="130" y="127"/>
                    <a:pt x="130" y="127"/>
                    <a:pt x="130" y="127"/>
                  </a:cubicBezTo>
                  <a:cubicBezTo>
                    <a:pt x="130" y="127"/>
                    <a:pt x="130" y="127"/>
                    <a:pt x="130" y="127"/>
                  </a:cubicBezTo>
                  <a:cubicBezTo>
                    <a:pt x="131" y="126"/>
                    <a:pt x="131" y="126"/>
                    <a:pt x="131" y="126"/>
                  </a:cubicBezTo>
                  <a:cubicBezTo>
                    <a:pt x="132" y="126"/>
                    <a:pt x="132" y="126"/>
                    <a:pt x="132" y="126"/>
                  </a:cubicBezTo>
                  <a:cubicBezTo>
                    <a:pt x="132" y="126"/>
                    <a:pt x="132" y="126"/>
                    <a:pt x="132" y="126"/>
                  </a:cubicBezTo>
                  <a:cubicBezTo>
                    <a:pt x="132" y="127"/>
                    <a:pt x="132" y="127"/>
                    <a:pt x="132" y="127"/>
                  </a:cubicBezTo>
                  <a:cubicBezTo>
                    <a:pt x="132" y="127"/>
                    <a:pt x="132" y="127"/>
                    <a:pt x="132" y="127"/>
                  </a:cubicBezTo>
                  <a:cubicBezTo>
                    <a:pt x="133" y="127"/>
                    <a:pt x="133" y="127"/>
                    <a:pt x="133" y="127"/>
                  </a:cubicBezTo>
                  <a:cubicBezTo>
                    <a:pt x="133" y="126"/>
                    <a:pt x="133" y="126"/>
                    <a:pt x="133" y="126"/>
                  </a:cubicBezTo>
                  <a:cubicBezTo>
                    <a:pt x="134" y="126"/>
                    <a:pt x="134" y="126"/>
                    <a:pt x="134" y="126"/>
                  </a:cubicBezTo>
                  <a:cubicBezTo>
                    <a:pt x="134" y="126"/>
                    <a:pt x="134" y="126"/>
                    <a:pt x="134" y="126"/>
                  </a:cubicBezTo>
                  <a:cubicBezTo>
                    <a:pt x="135" y="126"/>
                    <a:pt x="135" y="126"/>
                    <a:pt x="135" y="126"/>
                  </a:cubicBezTo>
                  <a:cubicBezTo>
                    <a:pt x="135" y="126"/>
                    <a:pt x="135" y="126"/>
                    <a:pt x="135" y="126"/>
                  </a:cubicBezTo>
                  <a:cubicBezTo>
                    <a:pt x="135" y="126"/>
                    <a:pt x="135" y="126"/>
                    <a:pt x="135" y="126"/>
                  </a:cubicBezTo>
                  <a:cubicBezTo>
                    <a:pt x="137" y="127"/>
                    <a:pt x="137" y="127"/>
                    <a:pt x="137" y="127"/>
                  </a:cubicBezTo>
                  <a:cubicBezTo>
                    <a:pt x="137" y="127"/>
                    <a:pt x="137" y="127"/>
                    <a:pt x="137" y="127"/>
                  </a:cubicBezTo>
                  <a:cubicBezTo>
                    <a:pt x="137" y="127"/>
                    <a:pt x="137" y="127"/>
                    <a:pt x="137" y="127"/>
                  </a:cubicBezTo>
                  <a:cubicBezTo>
                    <a:pt x="137" y="127"/>
                    <a:pt x="137" y="127"/>
                    <a:pt x="137" y="127"/>
                  </a:cubicBezTo>
                  <a:cubicBezTo>
                    <a:pt x="137" y="128"/>
                    <a:pt x="137" y="128"/>
                    <a:pt x="137" y="128"/>
                  </a:cubicBezTo>
                  <a:cubicBezTo>
                    <a:pt x="137" y="129"/>
                    <a:pt x="137" y="129"/>
                    <a:pt x="137" y="129"/>
                  </a:cubicBezTo>
                  <a:cubicBezTo>
                    <a:pt x="136" y="129"/>
                    <a:pt x="136" y="129"/>
                    <a:pt x="136" y="129"/>
                  </a:cubicBezTo>
                  <a:cubicBezTo>
                    <a:pt x="135" y="129"/>
                    <a:pt x="135" y="129"/>
                    <a:pt x="135" y="129"/>
                  </a:cubicBezTo>
                  <a:cubicBezTo>
                    <a:pt x="134" y="129"/>
                    <a:pt x="134" y="129"/>
                    <a:pt x="134" y="129"/>
                  </a:cubicBezTo>
                  <a:cubicBezTo>
                    <a:pt x="133" y="129"/>
                    <a:pt x="133" y="129"/>
                    <a:pt x="133" y="129"/>
                  </a:cubicBezTo>
                  <a:cubicBezTo>
                    <a:pt x="133" y="129"/>
                    <a:pt x="133" y="129"/>
                    <a:pt x="133" y="129"/>
                  </a:cubicBezTo>
                  <a:cubicBezTo>
                    <a:pt x="132" y="129"/>
                    <a:pt x="132" y="129"/>
                    <a:pt x="132" y="129"/>
                  </a:cubicBezTo>
                  <a:cubicBezTo>
                    <a:pt x="132" y="129"/>
                    <a:pt x="132" y="129"/>
                    <a:pt x="132" y="129"/>
                  </a:cubicBezTo>
                  <a:cubicBezTo>
                    <a:pt x="133" y="129"/>
                    <a:pt x="133" y="129"/>
                    <a:pt x="133" y="129"/>
                  </a:cubicBezTo>
                  <a:cubicBezTo>
                    <a:pt x="134" y="129"/>
                    <a:pt x="134" y="129"/>
                    <a:pt x="134" y="129"/>
                  </a:cubicBezTo>
                  <a:cubicBezTo>
                    <a:pt x="135" y="130"/>
                    <a:pt x="135" y="130"/>
                    <a:pt x="135" y="130"/>
                  </a:cubicBezTo>
                  <a:cubicBezTo>
                    <a:pt x="135" y="130"/>
                    <a:pt x="135" y="130"/>
                    <a:pt x="135" y="130"/>
                  </a:cubicBezTo>
                  <a:cubicBezTo>
                    <a:pt x="135" y="130"/>
                    <a:pt x="135" y="130"/>
                    <a:pt x="135" y="130"/>
                  </a:cubicBezTo>
                  <a:cubicBezTo>
                    <a:pt x="136" y="130"/>
                    <a:pt x="136" y="130"/>
                    <a:pt x="136" y="130"/>
                  </a:cubicBezTo>
                  <a:cubicBezTo>
                    <a:pt x="137" y="130"/>
                    <a:pt x="137" y="130"/>
                    <a:pt x="137" y="130"/>
                  </a:cubicBezTo>
                  <a:cubicBezTo>
                    <a:pt x="138" y="130"/>
                    <a:pt x="138" y="130"/>
                    <a:pt x="138" y="130"/>
                  </a:cubicBezTo>
                  <a:cubicBezTo>
                    <a:pt x="138" y="130"/>
                    <a:pt x="138" y="130"/>
                    <a:pt x="138" y="130"/>
                  </a:cubicBezTo>
                  <a:cubicBezTo>
                    <a:pt x="139" y="130"/>
                    <a:pt x="139" y="130"/>
                    <a:pt x="139" y="130"/>
                  </a:cubicBezTo>
                  <a:cubicBezTo>
                    <a:pt x="140" y="131"/>
                    <a:pt x="140" y="131"/>
                    <a:pt x="140" y="131"/>
                  </a:cubicBezTo>
                  <a:cubicBezTo>
                    <a:pt x="140" y="131"/>
                    <a:pt x="140" y="131"/>
                    <a:pt x="140" y="131"/>
                  </a:cubicBezTo>
                  <a:cubicBezTo>
                    <a:pt x="140" y="132"/>
                    <a:pt x="140" y="132"/>
                    <a:pt x="140" y="132"/>
                  </a:cubicBezTo>
                  <a:cubicBezTo>
                    <a:pt x="141" y="132"/>
                    <a:pt x="141" y="132"/>
                    <a:pt x="141" y="132"/>
                  </a:cubicBezTo>
                  <a:cubicBezTo>
                    <a:pt x="141" y="132"/>
                    <a:pt x="141" y="132"/>
                    <a:pt x="141" y="132"/>
                  </a:cubicBezTo>
                  <a:cubicBezTo>
                    <a:pt x="141" y="132"/>
                    <a:pt x="141" y="132"/>
                    <a:pt x="141" y="132"/>
                  </a:cubicBezTo>
                  <a:cubicBezTo>
                    <a:pt x="142" y="133"/>
                    <a:pt x="142" y="133"/>
                    <a:pt x="142" y="133"/>
                  </a:cubicBezTo>
                  <a:cubicBezTo>
                    <a:pt x="142" y="133"/>
                    <a:pt x="142" y="133"/>
                    <a:pt x="142" y="133"/>
                  </a:cubicBezTo>
                  <a:cubicBezTo>
                    <a:pt x="143" y="133"/>
                    <a:pt x="143" y="133"/>
                    <a:pt x="143" y="133"/>
                  </a:cubicBezTo>
                  <a:cubicBezTo>
                    <a:pt x="143" y="134"/>
                    <a:pt x="143" y="134"/>
                    <a:pt x="143" y="134"/>
                  </a:cubicBezTo>
                  <a:cubicBezTo>
                    <a:pt x="143" y="134"/>
                    <a:pt x="143" y="134"/>
                    <a:pt x="143" y="134"/>
                  </a:cubicBezTo>
                  <a:cubicBezTo>
                    <a:pt x="144" y="134"/>
                    <a:pt x="144" y="134"/>
                    <a:pt x="144" y="134"/>
                  </a:cubicBezTo>
                  <a:cubicBezTo>
                    <a:pt x="144" y="134"/>
                    <a:pt x="144" y="134"/>
                    <a:pt x="144" y="134"/>
                  </a:cubicBezTo>
                  <a:cubicBezTo>
                    <a:pt x="144" y="135"/>
                    <a:pt x="144" y="135"/>
                    <a:pt x="144" y="135"/>
                  </a:cubicBezTo>
                  <a:cubicBezTo>
                    <a:pt x="143" y="135"/>
                    <a:pt x="143" y="135"/>
                    <a:pt x="143" y="135"/>
                  </a:cubicBezTo>
                  <a:cubicBezTo>
                    <a:pt x="143" y="136"/>
                    <a:pt x="143" y="136"/>
                    <a:pt x="143" y="136"/>
                  </a:cubicBezTo>
                  <a:cubicBezTo>
                    <a:pt x="143" y="136"/>
                    <a:pt x="143" y="136"/>
                    <a:pt x="143" y="136"/>
                  </a:cubicBezTo>
                  <a:cubicBezTo>
                    <a:pt x="142" y="137"/>
                    <a:pt x="142" y="137"/>
                    <a:pt x="142" y="137"/>
                  </a:cubicBezTo>
                  <a:cubicBezTo>
                    <a:pt x="143" y="137"/>
                    <a:pt x="143" y="137"/>
                    <a:pt x="143" y="137"/>
                  </a:cubicBezTo>
                  <a:cubicBezTo>
                    <a:pt x="143" y="136"/>
                    <a:pt x="143" y="136"/>
                    <a:pt x="143" y="136"/>
                  </a:cubicBezTo>
                  <a:cubicBezTo>
                    <a:pt x="144" y="136"/>
                    <a:pt x="144" y="136"/>
                    <a:pt x="144" y="136"/>
                  </a:cubicBezTo>
                  <a:cubicBezTo>
                    <a:pt x="144" y="135"/>
                    <a:pt x="144" y="135"/>
                    <a:pt x="144" y="135"/>
                  </a:cubicBezTo>
                  <a:cubicBezTo>
                    <a:pt x="144" y="136"/>
                    <a:pt x="144" y="136"/>
                    <a:pt x="144" y="136"/>
                  </a:cubicBezTo>
                  <a:cubicBezTo>
                    <a:pt x="144" y="136"/>
                    <a:pt x="144" y="136"/>
                    <a:pt x="144" y="136"/>
                  </a:cubicBezTo>
                  <a:cubicBezTo>
                    <a:pt x="144" y="137"/>
                    <a:pt x="144" y="137"/>
                    <a:pt x="144" y="137"/>
                  </a:cubicBezTo>
                  <a:cubicBezTo>
                    <a:pt x="144" y="136"/>
                    <a:pt x="144" y="136"/>
                    <a:pt x="144" y="136"/>
                  </a:cubicBezTo>
                  <a:cubicBezTo>
                    <a:pt x="144" y="136"/>
                    <a:pt x="144" y="136"/>
                    <a:pt x="144" y="136"/>
                  </a:cubicBezTo>
                  <a:cubicBezTo>
                    <a:pt x="145" y="136"/>
                    <a:pt x="145" y="136"/>
                    <a:pt x="145" y="136"/>
                  </a:cubicBezTo>
                  <a:cubicBezTo>
                    <a:pt x="145" y="136"/>
                    <a:pt x="145" y="136"/>
                    <a:pt x="145" y="136"/>
                  </a:cubicBezTo>
                  <a:cubicBezTo>
                    <a:pt x="146" y="136"/>
                    <a:pt x="146" y="136"/>
                    <a:pt x="146" y="136"/>
                  </a:cubicBezTo>
                  <a:cubicBezTo>
                    <a:pt x="145" y="137"/>
                    <a:pt x="145" y="137"/>
                    <a:pt x="145" y="137"/>
                  </a:cubicBezTo>
                  <a:cubicBezTo>
                    <a:pt x="145" y="137"/>
                    <a:pt x="145" y="137"/>
                    <a:pt x="145" y="137"/>
                  </a:cubicBezTo>
                  <a:cubicBezTo>
                    <a:pt x="144" y="138"/>
                    <a:pt x="144" y="138"/>
                    <a:pt x="144" y="138"/>
                  </a:cubicBezTo>
                  <a:cubicBezTo>
                    <a:pt x="144" y="138"/>
                    <a:pt x="144" y="138"/>
                    <a:pt x="144" y="138"/>
                  </a:cubicBezTo>
                  <a:cubicBezTo>
                    <a:pt x="144" y="139"/>
                    <a:pt x="144" y="139"/>
                    <a:pt x="144" y="139"/>
                  </a:cubicBezTo>
                  <a:cubicBezTo>
                    <a:pt x="144" y="139"/>
                    <a:pt x="144" y="139"/>
                    <a:pt x="144" y="139"/>
                  </a:cubicBezTo>
                  <a:cubicBezTo>
                    <a:pt x="144" y="139"/>
                    <a:pt x="144" y="139"/>
                    <a:pt x="144" y="139"/>
                  </a:cubicBezTo>
                  <a:cubicBezTo>
                    <a:pt x="144" y="140"/>
                    <a:pt x="144" y="140"/>
                    <a:pt x="144" y="140"/>
                  </a:cubicBezTo>
                  <a:cubicBezTo>
                    <a:pt x="144" y="140"/>
                    <a:pt x="144" y="140"/>
                    <a:pt x="144" y="140"/>
                  </a:cubicBezTo>
                  <a:cubicBezTo>
                    <a:pt x="144" y="140"/>
                    <a:pt x="144" y="140"/>
                    <a:pt x="144" y="140"/>
                  </a:cubicBezTo>
                  <a:cubicBezTo>
                    <a:pt x="145" y="139"/>
                    <a:pt x="145" y="139"/>
                    <a:pt x="145" y="139"/>
                  </a:cubicBezTo>
                  <a:cubicBezTo>
                    <a:pt x="145" y="138"/>
                    <a:pt x="145" y="138"/>
                    <a:pt x="145" y="138"/>
                  </a:cubicBezTo>
                  <a:cubicBezTo>
                    <a:pt x="146" y="138"/>
                    <a:pt x="146" y="138"/>
                    <a:pt x="146" y="138"/>
                  </a:cubicBezTo>
                  <a:cubicBezTo>
                    <a:pt x="146" y="138"/>
                    <a:pt x="146" y="138"/>
                    <a:pt x="146" y="138"/>
                  </a:cubicBezTo>
                  <a:cubicBezTo>
                    <a:pt x="146" y="138"/>
                    <a:pt x="146" y="138"/>
                    <a:pt x="146" y="138"/>
                  </a:cubicBezTo>
                  <a:cubicBezTo>
                    <a:pt x="146" y="139"/>
                    <a:pt x="146" y="139"/>
                    <a:pt x="146" y="139"/>
                  </a:cubicBezTo>
                  <a:cubicBezTo>
                    <a:pt x="145" y="140"/>
                    <a:pt x="145" y="140"/>
                    <a:pt x="145" y="140"/>
                  </a:cubicBezTo>
                  <a:cubicBezTo>
                    <a:pt x="146" y="140"/>
                    <a:pt x="146" y="140"/>
                    <a:pt x="146" y="140"/>
                  </a:cubicBezTo>
                  <a:cubicBezTo>
                    <a:pt x="146" y="140"/>
                    <a:pt x="146" y="140"/>
                    <a:pt x="146" y="140"/>
                  </a:cubicBezTo>
                  <a:cubicBezTo>
                    <a:pt x="146" y="140"/>
                    <a:pt x="146" y="140"/>
                    <a:pt x="146" y="140"/>
                  </a:cubicBezTo>
                  <a:cubicBezTo>
                    <a:pt x="146" y="141"/>
                    <a:pt x="146" y="141"/>
                    <a:pt x="146" y="141"/>
                  </a:cubicBezTo>
                  <a:cubicBezTo>
                    <a:pt x="146" y="141"/>
                    <a:pt x="146" y="141"/>
                    <a:pt x="146" y="141"/>
                  </a:cubicBezTo>
                  <a:cubicBezTo>
                    <a:pt x="145" y="141"/>
                    <a:pt x="145" y="141"/>
                    <a:pt x="145" y="141"/>
                  </a:cubicBezTo>
                  <a:cubicBezTo>
                    <a:pt x="145" y="142"/>
                    <a:pt x="145" y="142"/>
                    <a:pt x="145" y="142"/>
                  </a:cubicBezTo>
                  <a:cubicBezTo>
                    <a:pt x="145" y="142"/>
                    <a:pt x="145" y="142"/>
                    <a:pt x="145" y="142"/>
                  </a:cubicBezTo>
                  <a:cubicBezTo>
                    <a:pt x="146" y="142"/>
                    <a:pt x="146" y="142"/>
                    <a:pt x="146" y="142"/>
                  </a:cubicBezTo>
                  <a:cubicBezTo>
                    <a:pt x="146" y="142"/>
                    <a:pt x="146" y="142"/>
                    <a:pt x="146" y="142"/>
                  </a:cubicBezTo>
                  <a:cubicBezTo>
                    <a:pt x="146" y="142"/>
                    <a:pt x="146" y="142"/>
                    <a:pt x="146" y="142"/>
                  </a:cubicBezTo>
                  <a:cubicBezTo>
                    <a:pt x="146" y="143"/>
                    <a:pt x="146" y="143"/>
                    <a:pt x="146" y="143"/>
                  </a:cubicBezTo>
                  <a:cubicBezTo>
                    <a:pt x="146" y="143"/>
                    <a:pt x="146" y="143"/>
                    <a:pt x="146" y="143"/>
                  </a:cubicBezTo>
                  <a:cubicBezTo>
                    <a:pt x="146" y="143"/>
                    <a:pt x="146" y="143"/>
                    <a:pt x="146" y="143"/>
                  </a:cubicBezTo>
                  <a:cubicBezTo>
                    <a:pt x="146" y="144"/>
                    <a:pt x="146" y="144"/>
                    <a:pt x="146" y="144"/>
                  </a:cubicBezTo>
                  <a:cubicBezTo>
                    <a:pt x="146" y="144"/>
                    <a:pt x="146" y="144"/>
                    <a:pt x="146" y="144"/>
                  </a:cubicBezTo>
                  <a:cubicBezTo>
                    <a:pt x="146" y="145"/>
                    <a:pt x="146" y="145"/>
                    <a:pt x="146" y="145"/>
                  </a:cubicBezTo>
                  <a:cubicBezTo>
                    <a:pt x="146" y="146"/>
                    <a:pt x="146" y="146"/>
                    <a:pt x="146" y="146"/>
                  </a:cubicBezTo>
                  <a:cubicBezTo>
                    <a:pt x="146" y="146"/>
                    <a:pt x="146" y="146"/>
                    <a:pt x="146" y="146"/>
                  </a:cubicBezTo>
                  <a:cubicBezTo>
                    <a:pt x="146" y="147"/>
                    <a:pt x="146" y="147"/>
                    <a:pt x="146" y="147"/>
                  </a:cubicBezTo>
                  <a:cubicBezTo>
                    <a:pt x="145" y="147"/>
                    <a:pt x="145" y="147"/>
                    <a:pt x="145" y="147"/>
                  </a:cubicBezTo>
                  <a:cubicBezTo>
                    <a:pt x="145" y="147"/>
                    <a:pt x="145" y="147"/>
                    <a:pt x="145" y="147"/>
                  </a:cubicBezTo>
                  <a:cubicBezTo>
                    <a:pt x="145" y="147"/>
                    <a:pt x="145" y="147"/>
                    <a:pt x="145" y="147"/>
                  </a:cubicBezTo>
                  <a:cubicBezTo>
                    <a:pt x="144" y="147"/>
                    <a:pt x="144" y="147"/>
                    <a:pt x="144" y="147"/>
                  </a:cubicBezTo>
                  <a:cubicBezTo>
                    <a:pt x="145" y="147"/>
                    <a:pt x="145" y="147"/>
                    <a:pt x="145" y="147"/>
                  </a:cubicBezTo>
                  <a:cubicBezTo>
                    <a:pt x="144" y="146"/>
                    <a:pt x="144" y="146"/>
                    <a:pt x="144" y="146"/>
                  </a:cubicBezTo>
                  <a:cubicBezTo>
                    <a:pt x="144" y="146"/>
                    <a:pt x="144" y="146"/>
                    <a:pt x="144" y="146"/>
                  </a:cubicBezTo>
                  <a:cubicBezTo>
                    <a:pt x="144" y="146"/>
                    <a:pt x="144" y="146"/>
                    <a:pt x="144" y="146"/>
                  </a:cubicBezTo>
                  <a:cubicBezTo>
                    <a:pt x="143" y="147"/>
                    <a:pt x="143" y="147"/>
                    <a:pt x="143" y="147"/>
                  </a:cubicBezTo>
                  <a:cubicBezTo>
                    <a:pt x="143" y="146"/>
                    <a:pt x="143" y="146"/>
                    <a:pt x="143" y="146"/>
                  </a:cubicBezTo>
                  <a:cubicBezTo>
                    <a:pt x="143" y="146"/>
                    <a:pt x="143" y="146"/>
                    <a:pt x="143" y="146"/>
                  </a:cubicBezTo>
                  <a:cubicBezTo>
                    <a:pt x="143" y="145"/>
                    <a:pt x="143" y="145"/>
                    <a:pt x="143" y="145"/>
                  </a:cubicBezTo>
                  <a:cubicBezTo>
                    <a:pt x="143" y="145"/>
                    <a:pt x="143" y="145"/>
                    <a:pt x="143" y="145"/>
                  </a:cubicBezTo>
                  <a:cubicBezTo>
                    <a:pt x="143" y="144"/>
                    <a:pt x="143" y="144"/>
                    <a:pt x="143" y="144"/>
                  </a:cubicBezTo>
                  <a:cubicBezTo>
                    <a:pt x="143" y="143"/>
                    <a:pt x="143" y="143"/>
                    <a:pt x="143" y="143"/>
                  </a:cubicBezTo>
                  <a:cubicBezTo>
                    <a:pt x="143" y="143"/>
                    <a:pt x="143" y="143"/>
                    <a:pt x="143" y="143"/>
                  </a:cubicBezTo>
                  <a:cubicBezTo>
                    <a:pt x="143" y="143"/>
                    <a:pt x="143" y="143"/>
                    <a:pt x="143" y="143"/>
                  </a:cubicBezTo>
                  <a:cubicBezTo>
                    <a:pt x="142" y="143"/>
                    <a:pt x="142" y="143"/>
                    <a:pt x="142" y="143"/>
                  </a:cubicBezTo>
                  <a:cubicBezTo>
                    <a:pt x="142" y="144"/>
                    <a:pt x="142" y="144"/>
                    <a:pt x="142" y="144"/>
                  </a:cubicBezTo>
                  <a:cubicBezTo>
                    <a:pt x="142" y="145"/>
                    <a:pt x="142" y="145"/>
                    <a:pt x="142" y="145"/>
                  </a:cubicBezTo>
                  <a:cubicBezTo>
                    <a:pt x="142" y="146"/>
                    <a:pt x="142" y="146"/>
                    <a:pt x="142" y="146"/>
                  </a:cubicBezTo>
                  <a:cubicBezTo>
                    <a:pt x="142" y="147"/>
                    <a:pt x="142" y="147"/>
                    <a:pt x="142" y="147"/>
                  </a:cubicBezTo>
                  <a:cubicBezTo>
                    <a:pt x="142" y="147"/>
                    <a:pt x="142" y="147"/>
                    <a:pt x="142" y="147"/>
                  </a:cubicBezTo>
                  <a:cubicBezTo>
                    <a:pt x="141" y="147"/>
                    <a:pt x="141" y="147"/>
                    <a:pt x="141" y="147"/>
                  </a:cubicBezTo>
                  <a:cubicBezTo>
                    <a:pt x="141" y="147"/>
                    <a:pt x="141" y="147"/>
                    <a:pt x="141" y="147"/>
                  </a:cubicBezTo>
                  <a:cubicBezTo>
                    <a:pt x="140" y="147"/>
                    <a:pt x="140" y="147"/>
                    <a:pt x="140" y="147"/>
                  </a:cubicBezTo>
                  <a:cubicBezTo>
                    <a:pt x="140" y="147"/>
                    <a:pt x="140" y="147"/>
                    <a:pt x="140" y="147"/>
                  </a:cubicBezTo>
                  <a:cubicBezTo>
                    <a:pt x="139" y="146"/>
                    <a:pt x="139" y="146"/>
                    <a:pt x="139" y="146"/>
                  </a:cubicBezTo>
                  <a:cubicBezTo>
                    <a:pt x="138" y="145"/>
                    <a:pt x="138" y="145"/>
                    <a:pt x="138" y="145"/>
                  </a:cubicBezTo>
                  <a:cubicBezTo>
                    <a:pt x="137" y="144"/>
                    <a:pt x="137" y="144"/>
                    <a:pt x="137" y="144"/>
                  </a:cubicBezTo>
                  <a:cubicBezTo>
                    <a:pt x="137" y="144"/>
                    <a:pt x="137" y="144"/>
                    <a:pt x="137" y="144"/>
                  </a:cubicBezTo>
                  <a:cubicBezTo>
                    <a:pt x="137" y="142"/>
                    <a:pt x="137" y="142"/>
                    <a:pt x="137" y="142"/>
                  </a:cubicBezTo>
                  <a:cubicBezTo>
                    <a:pt x="136" y="142"/>
                    <a:pt x="136" y="142"/>
                    <a:pt x="136" y="142"/>
                  </a:cubicBezTo>
                  <a:cubicBezTo>
                    <a:pt x="136" y="141"/>
                    <a:pt x="136" y="141"/>
                    <a:pt x="136" y="141"/>
                  </a:cubicBezTo>
                  <a:cubicBezTo>
                    <a:pt x="136" y="140"/>
                    <a:pt x="136" y="140"/>
                    <a:pt x="136" y="140"/>
                  </a:cubicBezTo>
                  <a:cubicBezTo>
                    <a:pt x="136" y="140"/>
                    <a:pt x="136" y="140"/>
                    <a:pt x="136" y="140"/>
                  </a:cubicBezTo>
                  <a:cubicBezTo>
                    <a:pt x="136" y="139"/>
                    <a:pt x="136" y="139"/>
                    <a:pt x="136" y="139"/>
                  </a:cubicBezTo>
                  <a:cubicBezTo>
                    <a:pt x="136" y="139"/>
                    <a:pt x="136" y="139"/>
                    <a:pt x="136" y="139"/>
                  </a:cubicBezTo>
                  <a:cubicBezTo>
                    <a:pt x="136" y="139"/>
                    <a:pt x="136" y="139"/>
                    <a:pt x="136" y="139"/>
                  </a:cubicBezTo>
                  <a:cubicBezTo>
                    <a:pt x="135" y="139"/>
                    <a:pt x="135" y="139"/>
                    <a:pt x="135" y="139"/>
                  </a:cubicBezTo>
                  <a:cubicBezTo>
                    <a:pt x="135" y="139"/>
                    <a:pt x="135" y="139"/>
                    <a:pt x="135" y="139"/>
                  </a:cubicBezTo>
                  <a:cubicBezTo>
                    <a:pt x="134" y="139"/>
                    <a:pt x="134" y="139"/>
                    <a:pt x="134" y="139"/>
                  </a:cubicBezTo>
                  <a:cubicBezTo>
                    <a:pt x="133" y="137"/>
                    <a:pt x="133" y="137"/>
                    <a:pt x="133" y="137"/>
                  </a:cubicBezTo>
                  <a:cubicBezTo>
                    <a:pt x="132" y="137"/>
                    <a:pt x="132" y="137"/>
                    <a:pt x="132" y="137"/>
                  </a:cubicBezTo>
                  <a:cubicBezTo>
                    <a:pt x="132" y="136"/>
                    <a:pt x="132" y="136"/>
                    <a:pt x="132" y="136"/>
                  </a:cubicBezTo>
                  <a:cubicBezTo>
                    <a:pt x="132" y="136"/>
                    <a:pt x="132" y="136"/>
                    <a:pt x="132" y="136"/>
                  </a:cubicBezTo>
                  <a:cubicBezTo>
                    <a:pt x="131" y="137"/>
                    <a:pt x="131" y="137"/>
                    <a:pt x="131" y="137"/>
                  </a:cubicBezTo>
                  <a:cubicBezTo>
                    <a:pt x="130" y="136"/>
                    <a:pt x="130" y="136"/>
                    <a:pt x="130" y="136"/>
                  </a:cubicBezTo>
                  <a:cubicBezTo>
                    <a:pt x="130" y="136"/>
                    <a:pt x="130" y="136"/>
                    <a:pt x="130" y="136"/>
                  </a:cubicBezTo>
                  <a:cubicBezTo>
                    <a:pt x="129" y="137"/>
                    <a:pt x="129" y="137"/>
                    <a:pt x="129" y="137"/>
                  </a:cubicBezTo>
                  <a:cubicBezTo>
                    <a:pt x="129" y="136"/>
                    <a:pt x="129" y="136"/>
                    <a:pt x="129" y="136"/>
                  </a:cubicBezTo>
                  <a:cubicBezTo>
                    <a:pt x="128" y="136"/>
                    <a:pt x="128" y="136"/>
                    <a:pt x="128" y="136"/>
                  </a:cubicBezTo>
                  <a:cubicBezTo>
                    <a:pt x="128" y="135"/>
                    <a:pt x="128" y="135"/>
                    <a:pt x="128" y="135"/>
                  </a:cubicBezTo>
                  <a:cubicBezTo>
                    <a:pt x="127" y="135"/>
                    <a:pt x="127" y="135"/>
                    <a:pt x="127" y="135"/>
                  </a:cubicBezTo>
                  <a:cubicBezTo>
                    <a:pt x="127" y="134"/>
                    <a:pt x="127" y="134"/>
                    <a:pt x="127" y="134"/>
                  </a:cubicBezTo>
                  <a:cubicBezTo>
                    <a:pt x="127" y="134"/>
                    <a:pt x="127" y="134"/>
                    <a:pt x="127" y="134"/>
                  </a:cubicBezTo>
                  <a:cubicBezTo>
                    <a:pt x="127" y="133"/>
                    <a:pt x="127" y="133"/>
                    <a:pt x="127" y="133"/>
                  </a:cubicBezTo>
                  <a:cubicBezTo>
                    <a:pt x="126" y="132"/>
                    <a:pt x="126" y="132"/>
                    <a:pt x="126" y="132"/>
                  </a:cubicBezTo>
                  <a:cubicBezTo>
                    <a:pt x="126" y="133"/>
                    <a:pt x="126" y="133"/>
                    <a:pt x="126" y="133"/>
                  </a:cubicBezTo>
                  <a:cubicBezTo>
                    <a:pt x="126" y="134"/>
                    <a:pt x="126" y="134"/>
                    <a:pt x="126" y="134"/>
                  </a:cubicBezTo>
                  <a:cubicBezTo>
                    <a:pt x="126" y="134"/>
                    <a:pt x="126" y="134"/>
                    <a:pt x="126" y="134"/>
                  </a:cubicBezTo>
                  <a:cubicBezTo>
                    <a:pt x="125" y="134"/>
                    <a:pt x="125" y="134"/>
                    <a:pt x="125" y="134"/>
                  </a:cubicBezTo>
                  <a:cubicBezTo>
                    <a:pt x="125" y="134"/>
                    <a:pt x="125" y="134"/>
                    <a:pt x="125" y="134"/>
                  </a:cubicBezTo>
                  <a:cubicBezTo>
                    <a:pt x="126" y="135"/>
                    <a:pt x="126" y="135"/>
                    <a:pt x="126" y="135"/>
                  </a:cubicBezTo>
                  <a:cubicBezTo>
                    <a:pt x="126" y="135"/>
                    <a:pt x="126" y="135"/>
                    <a:pt x="126" y="135"/>
                  </a:cubicBezTo>
                  <a:cubicBezTo>
                    <a:pt x="127" y="136"/>
                    <a:pt x="127" y="136"/>
                    <a:pt x="127" y="136"/>
                  </a:cubicBezTo>
                  <a:cubicBezTo>
                    <a:pt x="127" y="136"/>
                    <a:pt x="127" y="136"/>
                    <a:pt x="127" y="136"/>
                  </a:cubicBezTo>
                  <a:cubicBezTo>
                    <a:pt x="127" y="136"/>
                    <a:pt x="127" y="136"/>
                    <a:pt x="127" y="136"/>
                  </a:cubicBezTo>
                  <a:cubicBezTo>
                    <a:pt x="126" y="136"/>
                    <a:pt x="126" y="136"/>
                    <a:pt x="126" y="136"/>
                  </a:cubicBezTo>
                  <a:cubicBezTo>
                    <a:pt x="126" y="137"/>
                    <a:pt x="126" y="137"/>
                    <a:pt x="126" y="137"/>
                  </a:cubicBezTo>
                  <a:cubicBezTo>
                    <a:pt x="125" y="137"/>
                    <a:pt x="125" y="137"/>
                    <a:pt x="125" y="137"/>
                  </a:cubicBezTo>
                  <a:cubicBezTo>
                    <a:pt x="124" y="137"/>
                    <a:pt x="124" y="137"/>
                    <a:pt x="124" y="137"/>
                  </a:cubicBezTo>
                  <a:cubicBezTo>
                    <a:pt x="124" y="137"/>
                    <a:pt x="124" y="137"/>
                    <a:pt x="124" y="137"/>
                  </a:cubicBezTo>
                  <a:cubicBezTo>
                    <a:pt x="125" y="137"/>
                    <a:pt x="125" y="137"/>
                    <a:pt x="125" y="137"/>
                  </a:cubicBezTo>
                  <a:cubicBezTo>
                    <a:pt x="126" y="137"/>
                    <a:pt x="126" y="137"/>
                    <a:pt x="126" y="137"/>
                  </a:cubicBezTo>
                  <a:cubicBezTo>
                    <a:pt x="126" y="137"/>
                    <a:pt x="126" y="137"/>
                    <a:pt x="126" y="137"/>
                  </a:cubicBezTo>
                  <a:cubicBezTo>
                    <a:pt x="127" y="137"/>
                    <a:pt x="127" y="137"/>
                    <a:pt x="127" y="137"/>
                  </a:cubicBezTo>
                  <a:cubicBezTo>
                    <a:pt x="128" y="136"/>
                    <a:pt x="128" y="136"/>
                    <a:pt x="128" y="136"/>
                  </a:cubicBezTo>
                  <a:cubicBezTo>
                    <a:pt x="128" y="137"/>
                    <a:pt x="128" y="137"/>
                    <a:pt x="128" y="137"/>
                  </a:cubicBezTo>
                  <a:cubicBezTo>
                    <a:pt x="128" y="137"/>
                    <a:pt x="128" y="137"/>
                    <a:pt x="128" y="137"/>
                  </a:cubicBezTo>
                  <a:cubicBezTo>
                    <a:pt x="128" y="138"/>
                    <a:pt x="128" y="138"/>
                    <a:pt x="128" y="138"/>
                  </a:cubicBezTo>
                  <a:cubicBezTo>
                    <a:pt x="129" y="137"/>
                    <a:pt x="129" y="137"/>
                    <a:pt x="129" y="137"/>
                  </a:cubicBezTo>
                  <a:cubicBezTo>
                    <a:pt x="130" y="137"/>
                    <a:pt x="130" y="137"/>
                    <a:pt x="130" y="137"/>
                  </a:cubicBezTo>
                  <a:cubicBezTo>
                    <a:pt x="132" y="138"/>
                    <a:pt x="132" y="138"/>
                    <a:pt x="132" y="138"/>
                  </a:cubicBezTo>
                  <a:cubicBezTo>
                    <a:pt x="132" y="138"/>
                    <a:pt x="132" y="138"/>
                    <a:pt x="132" y="138"/>
                  </a:cubicBezTo>
                  <a:cubicBezTo>
                    <a:pt x="133" y="138"/>
                    <a:pt x="133" y="138"/>
                    <a:pt x="133" y="138"/>
                  </a:cubicBezTo>
                  <a:cubicBezTo>
                    <a:pt x="133" y="139"/>
                    <a:pt x="133" y="139"/>
                    <a:pt x="133" y="139"/>
                  </a:cubicBezTo>
                  <a:cubicBezTo>
                    <a:pt x="133" y="139"/>
                    <a:pt x="133" y="139"/>
                    <a:pt x="133" y="139"/>
                  </a:cubicBezTo>
                  <a:cubicBezTo>
                    <a:pt x="133" y="140"/>
                    <a:pt x="133" y="140"/>
                    <a:pt x="133" y="140"/>
                  </a:cubicBezTo>
                  <a:cubicBezTo>
                    <a:pt x="132" y="140"/>
                    <a:pt x="132" y="140"/>
                    <a:pt x="132" y="140"/>
                  </a:cubicBezTo>
                  <a:cubicBezTo>
                    <a:pt x="132" y="141"/>
                    <a:pt x="132" y="141"/>
                    <a:pt x="132" y="141"/>
                  </a:cubicBezTo>
                  <a:cubicBezTo>
                    <a:pt x="132" y="141"/>
                    <a:pt x="132" y="141"/>
                    <a:pt x="132" y="141"/>
                  </a:cubicBezTo>
                  <a:cubicBezTo>
                    <a:pt x="131" y="141"/>
                    <a:pt x="131" y="141"/>
                    <a:pt x="131" y="141"/>
                  </a:cubicBezTo>
                  <a:cubicBezTo>
                    <a:pt x="129" y="142"/>
                    <a:pt x="129" y="142"/>
                    <a:pt x="129" y="142"/>
                  </a:cubicBezTo>
                  <a:cubicBezTo>
                    <a:pt x="128" y="142"/>
                    <a:pt x="128" y="142"/>
                    <a:pt x="128" y="142"/>
                  </a:cubicBezTo>
                  <a:cubicBezTo>
                    <a:pt x="127" y="142"/>
                    <a:pt x="127" y="142"/>
                    <a:pt x="127" y="142"/>
                  </a:cubicBezTo>
                  <a:cubicBezTo>
                    <a:pt x="126" y="142"/>
                    <a:pt x="126" y="142"/>
                    <a:pt x="126" y="142"/>
                  </a:cubicBezTo>
                  <a:cubicBezTo>
                    <a:pt x="126" y="141"/>
                    <a:pt x="126" y="141"/>
                    <a:pt x="126" y="141"/>
                  </a:cubicBezTo>
                  <a:cubicBezTo>
                    <a:pt x="126" y="141"/>
                    <a:pt x="126" y="141"/>
                    <a:pt x="126" y="141"/>
                  </a:cubicBezTo>
                  <a:cubicBezTo>
                    <a:pt x="126" y="140"/>
                    <a:pt x="126" y="140"/>
                    <a:pt x="126" y="140"/>
                  </a:cubicBezTo>
                  <a:cubicBezTo>
                    <a:pt x="125" y="140"/>
                    <a:pt x="125" y="140"/>
                    <a:pt x="125" y="140"/>
                  </a:cubicBezTo>
                  <a:cubicBezTo>
                    <a:pt x="125" y="141"/>
                    <a:pt x="125" y="141"/>
                    <a:pt x="125" y="141"/>
                  </a:cubicBezTo>
                  <a:cubicBezTo>
                    <a:pt x="125" y="141"/>
                    <a:pt x="125" y="141"/>
                    <a:pt x="125" y="141"/>
                  </a:cubicBezTo>
                  <a:cubicBezTo>
                    <a:pt x="125" y="142"/>
                    <a:pt x="125" y="142"/>
                    <a:pt x="125" y="142"/>
                  </a:cubicBezTo>
                  <a:cubicBezTo>
                    <a:pt x="125" y="142"/>
                    <a:pt x="125" y="142"/>
                    <a:pt x="125" y="142"/>
                  </a:cubicBezTo>
                  <a:cubicBezTo>
                    <a:pt x="125" y="142"/>
                    <a:pt x="125" y="142"/>
                    <a:pt x="125" y="142"/>
                  </a:cubicBezTo>
                  <a:cubicBezTo>
                    <a:pt x="124" y="142"/>
                    <a:pt x="124" y="142"/>
                    <a:pt x="124" y="142"/>
                  </a:cubicBezTo>
                  <a:cubicBezTo>
                    <a:pt x="124" y="142"/>
                    <a:pt x="124" y="142"/>
                    <a:pt x="124" y="142"/>
                  </a:cubicBezTo>
                  <a:cubicBezTo>
                    <a:pt x="124" y="142"/>
                    <a:pt x="124" y="142"/>
                    <a:pt x="124" y="142"/>
                  </a:cubicBezTo>
                  <a:cubicBezTo>
                    <a:pt x="124" y="142"/>
                    <a:pt x="124" y="142"/>
                    <a:pt x="124" y="142"/>
                  </a:cubicBezTo>
                  <a:cubicBezTo>
                    <a:pt x="124" y="142"/>
                    <a:pt x="124" y="142"/>
                    <a:pt x="124" y="142"/>
                  </a:cubicBezTo>
                  <a:cubicBezTo>
                    <a:pt x="125" y="143"/>
                    <a:pt x="125" y="143"/>
                    <a:pt x="125" y="143"/>
                  </a:cubicBezTo>
                  <a:cubicBezTo>
                    <a:pt x="125" y="143"/>
                    <a:pt x="125" y="143"/>
                    <a:pt x="125" y="143"/>
                  </a:cubicBezTo>
                  <a:cubicBezTo>
                    <a:pt x="124" y="144"/>
                    <a:pt x="124" y="144"/>
                    <a:pt x="124" y="144"/>
                  </a:cubicBezTo>
                  <a:cubicBezTo>
                    <a:pt x="124" y="144"/>
                    <a:pt x="124" y="144"/>
                    <a:pt x="124" y="144"/>
                  </a:cubicBezTo>
                  <a:cubicBezTo>
                    <a:pt x="124" y="144"/>
                    <a:pt x="124" y="144"/>
                    <a:pt x="124" y="144"/>
                  </a:cubicBezTo>
                  <a:cubicBezTo>
                    <a:pt x="123" y="144"/>
                    <a:pt x="123" y="144"/>
                    <a:pt x="123" y="144"/>
                  </a:cubicBezTo>
                  <a:cubicBezTo>
                    <a:pt x="123" y="145"/>
                    <a:pt x="123" y="145"/>
                    <a:pt x="123" y="145"/>
                  </a:cubicBezTo>
                  <a:cubicBezTo>
                    <a:pt x="123" y="145"/>
                    <a:pt x="123" y="145"/>
                    <a:pt x="123" y="145"/>
                  </a:cubicBezTo>
                  <a:cubicBezTo>
                    <a:pt x="121" y="146"/>
                    <a:pt x="121" y="146"/>
                    <a:pt x="121" y="146"/>
                  </a:cubicBezTo>
                  <a:cubicBezTo>
                    <a:pt x="121" y="145"/>
                    <a:pt x="121" y="145"/>
                    <a:pt x="121" y="145"/>
                  </a:cubicBezTo>
                  <a:cubicBezTo>
                    <a:pt x="120" y="145"/>
                    <a:pt x="120" y="145"/>
                    <a:pt x="120" y="145"/>
                  </a:cubicBezTo>
                  <a:cubicBezTo>
                    <a:pt x="119" y="146"/>
                    <a:pt x="119" y="146"/>
                    <a:pt x="119" y="146"/>
                  </a:cubicBezTo>
                  <a:cubicBezTo>
                    <a:pt x="119" y="147"/>
                    <a:pt x="119" y="147"/>
                    <a:pt x="119" y="147"/>
                  </a:cubicBezTo>
                  <a:cubicBezTo>
                    <a:pt x="119" y="147"/>
                    <a:pt x="119" y="147"/>
                    <a:pt x="119" y="147"/>
                  </a:cubicBezTo>
                  <a:cubicBezTo>
                    <a:pt x="121" y="146"/>
                    <a:pt x="121" y="146"/>
                    <a:pt x="121" y="146"/>
                  </a:cubicBezTo>
                  <a:cubicBezTo>
                    <a:pt x="122" y="146"/>
                    <a:pt x="122" y="146"/>
                    <a:pt x="122" y="146"/>
                  </a:cubicBezTo>
                  <a:cubicBezTo>
                    <a:pt x="122" y="146"/>
                    <a:pt x="122" y="146"/>
                    <a:pt x="122" y="146"/>
                  </a:cubicBezTo>
                  <a:cubicBezTo>
                    <a:pt x="123" y="146"/>
                    <a:pt x="123" y="146"/>
                    <a:pt x="123" y="146"/>
                  </a:cubicBezTo>
                  <a:cubicBezTo>
                    <a:pt x="123" y="146"/>
                    <a:pt x="123" y="146"/>
                    <a:pt x="123" y="146"/>
                  </a:cubicBezTo>
                  <a:cubicBezTo>
                    <a:pt x="124" y="147"/>
                    <a:pt x="124" y="147"/>
                    <a:pt x="124" y="147"/>
                  </a:cubicBezTo>
                  <a:cubicBezTo>
                    <a:pt x="125" y="147"/>
                    <a:pt x="125" y="147"/>
                    <a:pt x="125" y="147"/>
                  </a:cubicBezTo>
                  <a:cubicBezTo>
                    <a:pt x="126" y="146"/>
                    <a:pt x="126" y="146"/>
                    <a:pt x="126" y="146"/>
                  </a:cubicBezTo>
                  <a:cubicBezTo>
                    <a:pt x="127" y="146"/>
                    <a:pt x="127" y="146"/>
                    <a:pt x="127" y="146"/>
                  </a:cubicBezTo>
                  <a:cubicBezTo>
                    <a:pt x="128" y="147"/>
                    <a:pt x="128" y="147"/>
                    <a:pt x="128" y="147"/>
                  </a:cubicBezTo>
                  <a:cubicBezTo>
                    <a:pt x="128" y="146"/>
                    <a:pt x="128" y="146"/>
                    <a:pt x="128" y="146"/>
                  </a:cubicBezTo>
                  <a:cubicBezTo>
                    <a:pt x="129" y="147"/>
                    <a:pt x="129" y="147"/>
                    <a:pt x="129" y="147"/>
                  </a:cubicBezTo>
                  <a:cubicBezTo>
                    <a:pt x="129" y="147"/>
                    <a:pt x="129" y="147"/>
                    <a:pt x="129" y="147"/>
                  </a:cubicBezTo>
                  <a:cubicBezTo>
                    <a:pt x="129" y="147"/>
                    <a:pt x="129" y="147"/>
                    <a:pt x="129" y="147"/>
                  </a:cubicBezTo>
                  <a:cubicBezTo>
                    <a:pt x="130" y="147"/>
                    <a:pt x="130" y="147"/>
                    <a:pt x="130" y="147"/>
                  </a:cubicBezTo>
                  <a:cubicBezTo>
                    <a:pt x="129" y="148"/>
                    <a:pt x="129" y="148"/>
                    <a:pt x="129" y="148"/>
                  </a:cubicBezTo>
                  <a:cubicBezTo>
                    <a:pt x="129" y="148"/>
                    <a:pt x="129" y="148"/>
                    <a:pt x="129" y="148"/>
                  </a:cubicBezTo>
                  <a:cubicBezTo>
                    <a:pt x="128" y="148"/>
                    <a:pt x="128" y="148"/>
                    <a:pt x="128" y="148"/>
                  </a:cubicBezTo>
                  <a:cubicBezTo>
                    <a:pt x="127" y="148"/>
                    <a:pt x="127" y="148"/>
                    <a:pt x="127" y="148"/>
                  </a:cubicBezTo>
                  <a:cubicBezTo>
                    <a:pt x="126" y="148"/>
                    <a:pt x="126" y="148"/>
                    <a:pt x="126" y="148"/>
                  </a:cubicBezTo>
                  <a:cubicBezTo>
                    <a:pt x="125" y="148"/>
                    <a:pt x="125" y="148"/>
                    <a:pt x="125" y="148"/>
                  </a:cubicBezTo>
                  <a:cubicBezTo>
                    <a:pt x="125" y="149"/>
                    <a:pt x="125" y="149"/>
                    <a:pt x="125" y="149"/>
                  </a:cubicBezTo>
                  <a:cubicBezTo>
                    <a:pt x="124" y="148"/>
                    <a:pt x="124" y="148"/>
                    <a:pt x="124" y="148"/>
                  </a:cubicBezTo>
                  <a:cubicBezTo>
                    <a:pt x="124" y="148"/>
                    <a:pt x="124" y="148"/>
                    <a:pt x="124" y="148"/>
                  </a:cubicBezTo>
                  <a:cubicBezTo>
                    <a:pt x="123" y="148"/>
                    <a:pt x="123" y="148"/>
                    <a:pt x="123" y="148"/>
                  </a:cubicBezTo>
                  <a:cubicBezTo>
                    <a:pt x="122" y="149"/>
                    <a:pt x="122" y="149"/>
                    <a:pt x="122" y="149"/>
                  </a:cubicBezTo>
                  <a:cubicBezTo>
                    <a:pt x="123" y="149"/>
                    <a:pt x="123" y="149"/>
                    <a:pt x="123" y="149"/>
                  </a:cubicBezTo>
                  <a:cubicBezTo>
                    <a:pt x="123" y="149"/>
                    <a:pt x="123" y="149"/>
                    <a:pt x="123" y="149"/>
                  </a:cubicBezTo>
                  <a:cubicBezTo>
                    <a:pt x="124" y="149"/>
                    <a:pt x="124" y="149"/>
                    <a:pt x="124" y="149"/>
                  </a:cubicBezTo>
                  <a:cubicBezTo>
                    <a:pt x="125" y="149"/>
                    <a:pt x="125" y="149"/>
                    <a:pt x="125" y="149"/>
                  </a:cubicBezTo>
                  <a:cubicBezTo>
                    <a:pt x="126" y="149"/>
                    <a:pt x="126" y="149"/>
                    <a:pt x="126" y="149"/>
                  </a:cubicBezTo>
                  <a:cubicBezTo>
                    <a:pt x="126" y="150"/>
                    <a:pt x="126" y="150"/>
                    <a:pt x="126" y="150"/>
                  </a:cubicBezTo>
                  <a:cubicBezTo>
                    <a:pt x="126" y="149"/>
                    <a:pt x="126" y="149"/>
                    <a:pt x="126" y="149"/>
                  </a:cubicBezTo>
                  <a:cubicBezTo>
                    <a:pt x="127" y="148"/>
                    <a:pt x="127" y="148"/>
                    <a:pt x="127" y="148"/>
                  </a:cubicBezTo>
                  <a:cubicBezTo>
                    <a:pt x="127" y="148"/>
                    <a:pt x="128" y="148"/>
                    <a:pt x="128" y="148"/>
                  </a:cubicBezTo>
                  <a:cubicBezTo>
                    <a:pt x="128" y="148"/>
                    <a:pt x="129" y="148"/>
                    <a:pt x="129" y="148"/>
                  </a:cubicBezTo>
                  <a:cubicBezTo>
                    <a:pt x="129" y="148"/>
                    <a:pt x="129" y="148"/>
                    <a:pt x="129" y="148"/>
                  </a:cubicBezTo>
                  <a:cubicBezTo>
                    <a:pt x="129" y="149"/>
                    <a:pt x="129" y="149"/>
                    <a:pt x="129" y="149"/>
                  </a:cubicBezTo>
                  <a:cubicBezTo>
                    <a:pt x="130" y="148"/>
                    <a:pt x="130" y="148"/>
                    <a:pt x="130" y="148"/>
                  </a:cubicBezTo>
                  <a:cubicBezTo>
                    <a:pt x="131" y="148"/>
                    <a:pt x="131" y="148"/>
                    <a:pt x="131" y="148"/>
                  </a:cubicBezTo>
                  <a:cubicBezTo>
                    <a:pt x="132" y="148"/>
                    <a:pt x="132" y="148"/>
                    <a:pt x="132" y="148"/>
                  </a:cubicBezTo>
                  <a:cubicBezTo>
                    <a:pt x="133" y="147"/>
                    <a:pt x="133" y="147"/>
                    <a:pt x="133" y="147"/>
                  </a:cubicBezTo>
                  <a:cubicBezTo>
                    <a:pt x="133" y="147"/>
                    <a:pt x="133" y="147"/>
                    <a:pt x="133" y="147"/>
                  </a:cubicBezTo>
                  <a:cubicBezTo>
                    <a:pt x="133" y="147"/>
                    <a:pt x="133" y="147"/>
                    <a:pt x="133" y="147"/>
                  </a:cubicBezTo>
                  <a:cubicBezTo>
                    <a:pt x="133" y="147"/>
                    <a:pt x="133" y="147"/>
                    <a:pt x="133" y="147"/>
                  </a:cubicBezTo>
                  <a:cubicBezTo>
                    <a:pt x="133" y="148"/>
                    <a:pt x="133" y="148"/>
                    <a:pt x="133" y="148"/>
                  </a:cubicBezTo>
                  <a:cubicBezTo>
                    <a:pt x="134" y="147"/>
                    <a:pt x="134" y="147"/>
                    <a:pt x="134" y="147"/>
                  </a:cubicBezTo>
                  <a:cubicBezTo>
                    <a:pt x="134" y="147"/>
                    <a:pt x="134" y="147"/>
                    <a:pt x="134" y="147"/>
                  </a:cubicBezTo>
                  <a:cubicBezTo>
                    <a:pt x="135" y="148"/>
                    <a:pt x="135" y="148"/>
                    <a:pt x="135" y="148"/>
                  </a:cubicBezTo>
                  <a:cubicBezTo>
                    <a:pt x="136" y="148"/>
                    <a:pt x="136" y="148"/>
                    <a:pt x="136" y="148"/>
                  </a:cubicBezTo>
                  <a:cubicBezTo>
                    <a:pt x="137" y="149"/>
                    <a:pt x="137" y="149"/>
                    <a:pt x="137" y="149"/>
                  </a:cubicBezTo>
                  <a:cubicBezTo>
                    <a:pt x="138" y="149"/>
                    <a:pt x="138" y="149"/>
                    <a:pt x="138" y="149"/>
                  </a:cubicBezTo>
                  <a:cubicBezTo>
                    <a:pt x="139" y="149"/>
                    <a:pt x="139" y="149"/>
                    <a:pt x="139" y="149"/>
                  </a:cubicBezTo>
                  <a:cubicBezTo>
                    <a:pt x="140" y="149"/>
                    <a:pt x="140" y="149"/>
                    <a:pt x="140" y="149"/>
                  </a:cubicBezTo>
                  <a:cubicBezTo>
                    <a:pt x="141" y="149"/>
                    <a:pt x="141" y="149"/>
                    <a:pt x="141" y="149"/>
                  </a:cubicBezTo>
                  <a:cubicBezTo>
                    <a:pt x="141" y="149"/>
                    <a:pt x="141" y="149"/>
                    <a:pt x="141" y="149"/>
                  </a:cubicBezTo>
                  <a:cubicBezTo>
                    <a:pt x="142" y="149"/>
                    <a:pt x="142" y="149"/>
                    <a:pt x="142" y="149"/>
                  </a:cubicBezTo>
                  <a:cubicBezTo>
                    <a:pt x="143" y="149"/>
                    <a:pt x="143" y="149"/>
                    <a:pt x="143" y="149"/>
                  </a:cubicBezTo>
                  <a:cubicBezTo>
                    <a:pt x="143" y="149"/>
                    <a:pt x="143" y="149"/>
                    <a:pt x="143" y="149"/>
                  </a:cubicBezTo>
                  <a:cubicBezTo>
                    <a:pt x="143" y="150"/>
                    <a:pt x="143" y="150"/>
                    <a:pt x="143" y="150"/>
                  </a:cubicBezTo>
                  <a:cubicBezTo>
                    <a:pt x="142" y="150"/>
                    <a:pt x="142" y="150"/>
                    <a:pt x="142" y="150"/>
                  </a:cubicBezTo>
                  <a:cubicBezTo>
                    <a:pt x="141" y="151"/>
                    <a:pt x="141" y="151"/>
                    <a:pt x="141" y="151"/>
                  </a:cubicBezTo>
                  <a:cubicBezTo>
                    <a:pt x="141" y="151"/>
                    <a:pt x="141" y="151"/>
                    <a:pt x="141" y="151"/>
                  </a:cubicBezTo>
                  <a:cubicBezTo>
                    <a:pt x="140" y="151"/>
                    <a:pt x="140" y="151"/>
                    <a:pt x="140" y="151"/>
                  </a:cubicBezTo>
                  <a:cubicBezTo>
                    <a:pt x="140" y="151"/>
                    <a:pt x="140" y="151"/>
                    <a:pt x="140" y="151"/>
                  </a:cubicBezTo>
                  <a:cubicBezTo>
                    <a:pt x="141" y="152"/>
                    <a:pt x="141" y="152"/>
                    <a:pt x="141" y="152"/>
                  </a:cubicBezTo>
                  <a:cubicBezTo>
                    <a:pt x="141" y="152"/>
                    <a:pt x="141" y="152"/>
                    <a:pt x="141" y="152"/>
                  </a:cubicBezTo>
                  <a:cubicBezTo>
                    <a:pt x="140" y="152"/>
                    <a:pt x="140" y="152"/>
                    <a:pt x="140" y="152"/>
                  </a:cubicBezTo>
                  <a:cubicBezTo>
                    <a:pt x="140" y="152"/>
                    <a:pt x="140" y="152"/>
                    <a:pt x="140" y="152"/>
                  </a:cubicBezTo>
                  <a:cubicBezTo>
                    <a:pt x="140" y="152"/>
                    <a:pt x="140" y="152"/>
                    <a:pt x="140" y="152"/>
                  </a:cubicBezTo>
                  <a:cubicBezTo>
                    <a:pt x="139" y="152"/>
                    <a:pt x="139" y="152"/>
                    <a:pt x="139" y="152"/>
                  </a:cubicBezTo>
                  <a:cubicBezTo>
                    <a:pt x="139" y="152"/>
                    <a:pt x="139" y="152"/>
                    <a:pt x="139" y="152"/>
                  </a:cubicBezTo>
                  <a:cubicBezTo>
                    <a:pt x="139" y="152"/>
                    <a:pt x="139" y="152"/>
                    <a:pt x="139" y="152"/>
                  </a:cubicBezTo>
                  <a:cubicBezTo>
                    <a:pt x="139" y="152"/>
                    <a:pt x="139" y="152"/>
                    <a:pt x="139" y="152"/>
                  </a:cubicBezTo>
                  <a:cubicBezTo>
                    <a:pt x="138" y="152"/>
                    <a:pt x="138" y="152"/>
                    <a:pt x="138" y="152"/>
                  </a:cubicBezTo>
                  <a:cubicBezTo>
                    <a:pt x="138" y="152"/>
                    <a:pt x="138" y="152"/>
                    <a:pt x="138" y="152"/>
                  </a:cubicBezTo>
                  <a:cubicBezTo>
                    <a:pt x="138" y="153"/>
                    <a:pt x="138" y="153"/>
                    <a:pt x="138" y="153"/>
                  </a:cubicBezTo>
                  <a:cubicBezTo>
                    <a:pt x="138" y="153"/>
                    <a:pt x="138" y="153"/>
                    <a:pt x="138" y="153"/>
                  </a:cubicBezTo>
                  <a:cubicBezTo>
                    <a:pt x="138" y="153"/>
                    <a:pt x="138" y="153"/>
                    <a:pt x="138" y="153"/>
                  </a:cubicBezTo>
                  <a:cubicBezTo>
                    <a:pt x="137" y="154"/>
                    <a:pt x="137" y="154"/>
                    <a:pt x="137" y="154"/>
                  </a:cubicBezTo>
                  <a:cubicBezTo>
                    <a:pt x="137" y="154"/>
                    <a:pt x="137" y="154"/>
                    <a:pt x="137" y="154"/>
                  </a:cubicBezTo>
                  <a:cubicBezTo>
                    <a:pt x="137" y="154"/>
                    <a:pt x="137" y="154"/>
                    <a:pt x="137" y="154"/>
                  </a:cubicBezTo>
                  <a:cubicBezTo>
                    <a:pt x="136" y="153"/>
                    <a:pt x="136" y="153"/>
                    <a:pt x="136" y="153"/>
                  </a:cubicBezTo>
                  <a:cubicBezTo>
                    <a:pt x="136" y="154"/>
                    <a:pt x="136" y="154"/>
                    <a:pt x="136" y="154"/>
                  </a:cubicBezTo>
                  <a:cubicBezTo>
                    <a:pt x="136" y="154"/>
                    <a:pt x="136" y="154"/>
                    <a:pt x="136" y="154"/>
                  </a:cubicBezTo>
                  <a:cubicBezTo>
                    <a:pt x="136" y="154"/>
                    <a:pt x="136" y="154"/>
                    <a:pt x="136" y="154"/>
                  </a:cubicBezTo>
                  <a:cubicBezTo>
                    <a:pt x="136" y="154"/>
                    <a:pt x="136" y="154"/>
                    <a:pt x="136" y="154"/>
                  </a:cubicBezTo>
                  <a:cubicBezTo>
                    <a:pt x="135" y="155"/>
                    <a:pt x="135" y="155"/>
                    <a:pt x="135" y="155"/>
                  </a:cubicBezTo>
                  <a:cubicBezTo>
                    <a:pt x="135" y="155"/>
                    <a:pt x="135" y="155"/>
                    <a:pt x="135" y="155"/>
                  </a:cubicBezTo>
                  <a:cubicBezTo>
                    <a:pt x="134" y="155"/>
                    <a:pt x="134" y="155"/>
                    <a:pt x="134" y="155"/>
                  </a:cubicBezTo>
                  <a:cubicBezTo>
                    <a:pt x="134" y="154"/>
                    <a:pt x="134" y="154"/>
                    <a:pt x="134" y="154"/>
                  </a:cubicBezTo>
                  <a:cubicBezTo>
                    <a:pt x="134" y="154"/>
                    <a:pt x="134" y="154"/>
                    <a:pt x="134" y="154"/>
                  </a:cubicBezTo>
                  <a:cubicBezTo>
                    <a:pt x="134" y="155"/>
                    <a:pt x="134" y="155"/>
                    <a:pt x="134" y="155"/>
                  </a:cubicBezTo>
                  <a:cubicBezTo>
                    <a:pt x="134" y="156"/>
                    <a:pt x="134" y="156"/>
                    <a:pt x="134" y="156"/>
                  </a:cubicBezTo>
                  <a:cubicBezTo>
                    <a:pt x="134" y="156"/>
                    <a:pt x="134" y="156"/>
                    <a:pt x="134" y="156"/>
                  </a:cubicBezTo>
                  <a:cubicBezTo>
                    <a:pt x="133" y="156"/>
                    <a:pt x="133" y="156"/>
                    <a:pt x="133" y="156"/>
                  </a:cubicBezTo>
                  <a:cubicBezTo>
                    <a:pt x="133" y="155"/>
                    <a:pt x="133" y="155"/>
                    <a:pt x="133" y="155"/>
                  </a:cubicBezTo>
                  <a:cubicBezTo>
                    <a:pt x="132" y="156"/>
                    <a:pt x="132" y="156"/>
                    <a:pt x="132" y="156"/>
                  </a:cubicBezTo>
                  <a:cubicBezTo>
                    <a:pt x="132" y="156"/>
                    <a:pt x="132" y="156"/>
                    <a:pt x="132" y="156"/>
                  </a:cubicBezTo>
                  <a:cubicBezTo>
                    <a:pt x="133" y="156"/>
                    <a:pt x="133" y="156"/>
                    <a:pt x="133" y="156"/>
                  </a:cubicBezTo>
                  <a:cubicBezTo>
                    <a:pt x="133" y="157"/>
                    <a:pt x="133" y="157"/>
                    <a:pt x="133" y="157"/>
                  </a:cubicBezTo>
                  <a:cubicBezTo>
                    <a:pt x="132" y="157"/>
                    <a:pt x="132" y="157"/>
                    <a:pt x="132" y="157"/>
                  </a:cubicBezTo>
                  <a:cubicBezTo>
                    <a:pt x="131" y="157"/>
                    <a:pt x="131" y="157"/>
                    <a:pt x="131" y="157"/>
                  </a:cubicBezTo>
                  <a:cubicBezTo>
                    <a:pt x="131" y="157"/>
                    <a:pt x="131" y="157"/>
                    <a:pt x="131" y="157"/>
                  </a:cubicBezTo>
                  <a:cubicBezTo>
                    <a:pt x="131" y="157"/>
                    <a:pt x="131" y="157"/>
                    <a:pt x="131" y="157"/>
                  </a:cubicBezTo>
                  <a:cubicBezTo>
                    <a:pt x="130" y="157"/>
                    <a:pt x="130" y="157"/>
                    <a:pt x="130" y="157"/>
                  </a:cubicBezTo>
                  <a:cubicBezTo>
                    <a:pt x="130" y="157"/>
                    <a:pt x="130" y="157"/>
                    <a:pt x="130" y="157"/>
                  </a:cubicBezTo>
                  <a:cubicBezTo>
                    <a:pt x="131" y="158"/>
                    <a:pt x="131" y="158"/>
                    <a:pt x="131" y="158"/>
                  </a:cubicBezTo>
                  <a:cubicBezTo>
                    <a:pt x="131" y="158"/>
                    <a:pt x="131" y="158"/>
                    <a:pt x="131" y="158"/>
                  </a:cubicBezTo>
                  <a:cubicBezTo>
                    <a:pt x="130" y="158"/>
                    <a:pt x="130" y="158"/>
                    <a:pt x="130" y="158"/>
                  </a:cubicBezTo>
                  <a:cubicBezTo>
                    <a:pt x="129" y="158"/>
                    <a:pt x="129" y="158"/>
                    <a:pt x="129" y="158"/>
                  </a:cubicBezTo>
                  <a:cubicBezTo>
                    <a:pt x="129" y="159"/>
                    <a:pt x="129" y="159"/>
                    <a:pt x="129" y="159"/>
                  </a:cubicBezTo>
                  <a:cubicBezTo>
                    <a:pt x="128" y="159"/>
                    <a:pt x="128" y="159"/>
                    <a:pt x="128" y="159"/>
                  </a:cubicBezTo>
                  <a:cubicBezTo>
                    <a:pt x="128" y="159"/>
                    <a:pt x="128" y="159"/>
                    <a:pt x="128" y="159"/>
                  </a:cubicBezTo>
                  <a:cubicBezTo>
                    <a:pt x="127" y="160"/>
                    <a:pt x="127" y="160"/>
                    <a:pt x="127" y="160"/>
                  </a:cubicBezTo>
                  <a:cubicBezTo>
                    <a:pt x="127" y="160"/>
                    <a:pt x="127" y="160"/>
                    <a:pt x="127" y="160"/>
                  </a:cubicBezTo>
                  <a:cubicBezTo>
                    <a:pt x="127" y="159"/>
                    <a:pt x="127" y="159"/>
                    <a:pt x="127" y="159"/>
                  </a:cubicBezTo>
                  <a:cubicBezTo>
                    <a:pt x="126" y="159"/>
                    <a:pt x="126" y="159"/>
                    <a:pt x="126" y="159"/>
                  </a:cubicBezTo>
                  <a:cubicBezTo>
                    <a:pt x="126" y="160"/>
                    <a:pt x="126" y="160"/>
                    <a:pt x="126" y="160"/>
                  </a:cubicBezTo>
                  <a:cubicBezTo>
                    <a:pt x="125" y="160"/>
                    <a:pt x="125" y="160"/>
                    <a:pt x="125" y="160"/>
                  </a:cubicBezTo>
                  <a:cubicBezTo>
                    <a:pt x="125" y="160"/>
                    <a:pt x="125" y="160"/>
                    <a:pt x="125" y="160"/>
                  </a:cubicBezTo>
                  <a:cubicBezTo>
                    <a:pt x="124" y="160"/>
                    <a:pt x="124" y="160"/>
                    <a:pt x="124" y="160"/>
                  </a:cubicBezTo>
                  <a:cubicBezTo>
                    <a:pt x="124" y="160"/>
                    <a:pt x="124" y="160"/>
                    <a:pt x="124" y="160"/>
                  </a:cubicBezTo>
                  <a:cubicBezTo>
                    <a:pt x="123" y="160"/>
                    <a:pt x="123" y="160"/>
                    <a:pt x="123" y="160"/>
                  </a:cubicBezTo>
                  <a:cubicBezTo>
                    <a:pt x="123" y="160"/>
                    <a:pt x="123" y="160"/>
                    <a:pt x="123" y="160"/>
                  </a:cubicBezTo>
                  <a:cubicBezTo>
                    <a:pt x="123" y="160"/>
                    <a:pt x="123" y="160"/>
                    <a:pt x="123" y="160"/>
                  </a:cubicBezTo>
                  <a:cubicBezTo>
                    <a:pt x="122" y="161"/>
                    <a:pt x="122" y="161"/>
                    <a:pt x="122" y="161"/>
                  </a:cubicBezTo>
                  <a:cubicBezTo>
                    <a:pt x="122" y="161"/>
                    <a:pt x="122" y="161"/>
                    <a:pt x="122" y="161"/>
                  </a:cubicBezTo>
                  <a:cubicBezTo>
                    <a:pt x="122" y="160"/>
                    <a:pt x="122" y="160"/>
                    <a:pt x="122" y="160"/>
                  </a:cubicBezTo>
                  <a:cubicBezTo>
                    <a:pt x="122" y="160"/>
                    <a:pt x="122" y="160"/>
                    <a:pt x="122" y="160"/>
                  </a:cubicBezTo>
                  <a:cubicBezTo>
                    <a:pt x="121" y="161"/>
                    <a:pt x="121" y="161"/>
                    <a:pt x="121" y="161"/>
                  </a:cubicBezTo>
                  <a:cubicBezTo>
                    <a:pt x="121" y="161"/>
                    <a:pt x="121" y="161"/>
                    <a:pt x="121" y="161"/>
                  </a:cubicBezTo>
                  <a:cubicBezTo>
                    <a:pt x="121" y="161"/>
                    <a:pt x="121" y="161"/>
                    <a:pt x="121" y="161"/>
                  </a:cubicBezTo>
                  <a:cubicBezTo>
                    <a:pt x="120" y="160"/>
                    <a:pt x="120" y="160"/>
                    <a:pt x="120" y="160"/>
                  </a:cubicBezTo>
                  <a:cubicBezTo>
                    <a:pt x="120" y="160"/>
                    <a:pt x="120" y="160"/>
                    <a:pt x="120" y="160"/>
                  </a:cubicBezTo>
                  <a:cubicBezTo>
                    <a:pt x="120" y="161"/>
                    <a:pt x="120" y="161"/>
                    <a:pt x="120" y="161"/>
                  </a:cubicBezTo>
                  <a:cubicBezTo>
                    <a:pt x="120" y="161"/>
                    <a:pt x="120" y="161"/>
                    <a:pt x="120" y="161"/>
                  </a:cubicBezTo>
                  <a:cubicBezTo>
                    <a:pt x="119" y="161"/>
                    <a:pt x="119" y="161"/>
                    <a:pt x="119" y="161"/>
                  </a:cubicBezTo>
                  <a:cubicBezTo>
                    <a:pt x="119" y="161"/>
                    <a:pt x="119" y="161"/>
                    <a:pt x="119" y="161"/>
                  </a:cubicBezTo>
                  <a:cubicBezTo>
                    <a:pt x="119" y="161"/>
                    <a:pt x="119" y="161"/>
                    <a:pt x="119" y="161"/>
                  </a:cubicBezTo>
                  <a:cubicBezTo>
                    <a:pt x="119" y="162"/>
                    <a:pt x="119" y="162"/>
                    <a:pt x="119" y="162"/>
                  </a:cubicBezTo>
                  <a:cubicBezTo>
                    <a:pt x="118" y="162"/>
                    <a:pt x="118" y="162"/>
                    <a:pt x="118" y="162"/>
                  </a:cubicBezTo>
                  <a:cubicBezTo>
                    <a:pt x="118" y="161"/>
                    <a:pt x="118" y="161"/>
                    <a:pt x="118" y="161"/>
                  </a:cubicBezTo>
                  <a:cubicBezTo>
                    <a:pt x="118" y="162"/>
                    <a:pt x="118" y="162"/>
                    <a:pt x="118" y="162"/>
                  </a:cubicBezTo>
                  <a:cubicBezTo>
                    <a:pt x="117" y="162"/>
                    <a:pt x="117" y="162"/>
                    <a:pt x="117" y="162"/>
                  </a:cubicBezTo>
                  <a:cubicBezTo>
                    <a:pt x="117" y="162"/>
                    <a:pt x="117" y="162"/>
                    <a:pt x="117" y="162"/>
                  </a:cubicBezTo>
                  <a:cubicBezTo>
                    <a:pt x="117" y="162"/>
                    <a:pt x="117" y="162"/>
                    <a:pt x="117" y="162"/>
                  </a:cubicBezTo>
                  <a:cubicBezTo>
                    <a:pt x="117" y="162"/>
                    <a:pt x="117" y="162"/>
                    <a:pt x="117" y="162"/>
                  </a:cubicBezTo>
                  <a:cubicBezTo>
                    <a:pt x="117" y="162"/>
                    <a:pt x="117" y="162"/>
                    <a:pt x="117" y="162"/>
                  </a:cubicBezTo>
                  <a:cubicBezTo>
                    <a:pt x="116" y="163"/>
                    <a:pt x="116" y="163"/>
                    <a:pt x="116" y="163"/>
                  </a:cubicBezTo>
                  <a:cubicBezTo>
                    <a:pt x="116" y="163"/>
                    <a:pt x="116" y="163"/>
                    <a:pt x="116" y="163"/>
                  </a:cubicBezTo>
                  <a:cubicBezTo>
                    <a:pt x="115" y="163"/>
                    <a:pt x="115" y="163"/>
                    <a:pt x="115" y="163"/>
                  </a:cubicBezTo>
                  <a:cubicBezTo>
                    <a:pt x="115" y="163"/>
                    <a:pt x="115" y="163"/>
                    <a:pt x="115" y="163"/>
                  </a:cubicBezTo>
                  <a:cubicBezTo>
                    <a:pt x="114" y="162"/>
                    <a:pt x="114" y="162"/>
                    <a:pt x="114" y="162"/>
                  </a:cubicBezTo>
                  <a:cubicBezTo>
                    <a:pt x="114" y="161"/>
                    <a:pt x="114" y="161"/>
                    <a:pt x="114" y="161"/>
                  </a:cubicBezTo>
                  <a:cubicBezTo>
                    <a:pt x="113" y="162"/>
                    <a:pt x="113" y="162"/>
                    <a:pt x="113" y="162"/>
                  </a:cubicBezTo>
                  <a:cubicBezTo>
                    <a:pt x="113" y="162"/>
                    <a:pt x="113" y="162"/>
                    <a:pt x="113" y="162"/>
                  </a:cubicBezTo>
                  <a:cubicBezTo>
                    <a:pt x="113" y="162"/>
                    <a:pt x="113" y="162"/>
                    <a:pt x="113" y="162"/>
                  </a:cubicBezTo>
                  <a:cubicBezTo>
                    <a:pt x="113" y="163"/>
                    <a:pt x="113" y="163"/>
                    <a:pt x="113" y="163"/>
                  </a:cubicBezTo>
                  <a:cubicBezTo>
                    <a:pt x="112" y="163"/>
                    <a:pt x="112" y="163"/>
                    <a:pt x="112" y="163"/>
                  </a:cubicBezTo>
                  <a:cubicBezTo>
                    <a:pt x="112" y="163"/>
                    <a:pt x="112" y="163"/>
                    <a:pt x="112" y="163"/>
                  </a:cubicBezTo>
                  <a:cubicBezTo>
                    <a:pt x="112" y="163"/>
                    <a:pt x="112" y="163"/>
                    <a:pt x="112" y="163"/>
                  </a:cubicBezTo>
                  <a:cubicBezTo>
                    <a:pt x="111" y="163"/>
                    <a:pt x="111" y="163"/>
                    <a:pt x="111" y="163"/>
                  </a:cubicBezTo>
                  <a:cubicBezTo>
                    <a:pt x="111" y="163"/>
                    <a:pt x="111" y="163"/>
                    <a:pt x="111" y="163"/>
                  </a:cubicBezTo>
                  <a:cubicBezTo>
                    <a:pt x="110" y="163"/>
                    <a:pt x="110" y="163"/>
                    <a:pt x="110" y="163"/>
                  </a:cubicBezTo>
                  <a:cubicBezTo>
                    <a:pt x="110" y="163"/>
                    <a:pt x="110" y="163"/>
                    <a:pt x="110" y="163"/>
                  </a:cubicBezTo>
                  <a:cubicBezTo>
                    <a:pt x="109" y="163"/>
                    <a:pt x="109" y="163"/>
                    <a:pt x="109" y="163"/>
                  </a:cubicBezTo>
                  <a:cubicBezTo>
                    <a:pt x="109" y="163"/>
                    <a:pt x="109" y="163"/>
                    <a:pt x="109" y="163"/>
                  </a:cubicBezTo>
                  <a:cubicBezTo>
                    <a:pt x="109" y="163"/>
                    <a:pt x="109" y="163"/>
                    <a:pt x="109" y="163"/>
                  </a:cubicBezTo>
                  <a:cubicBezTo>
                    <a:pt x="108" y="163"/>
                    <a:pt x="108" y="163"/>
                    <a:pt x="108" y="163"/>
                  </a:cubicBezTo>
                  <a:cubicBezTo>
                    <a:pt x="108" y="163"/>
                    <a:pt x="108" y="163"/>
                    <a:pt x="108" y="163"/>
                  </a:cubicBezTo>
                  <a:cubicBezTo>
                    <a:pt x="107" y="162"/>
                    <a:pt x="107" y="162"/>
                    <a:pt x="107" y="162"/>
                  </a:cubicBezTo>
                  <a:cubicBezTo>
                    <a:pt x="108" y="162"/>
                    <a:pt x="108" y="162"/>
                    <a:pt x="108" y="162"/>
                  </a:cubicBezTo>
                  <a:cubicBezTo>
                    <a:pt x="107" y="161"/>
                    <a:pt x="107" y="161"/>
                    <a:pt x="107" y="161"/>
                  </a:cubicBezTo>
                  <a:cubicBezTo>
                    <a:pt x="107" y="161"/>
                    <a:pt x="107" y="161"/>
                    <a:pt x="107" y="161"/>
                  </a:cubicBezTo>
                  <a:cubicBezTo>
                    <a:pt x="106" y="161"/>
                    <a:pt x="106" y="161"/>
                    <a:pt x="106" y="161"/>
                  </a:cubicBezTo>
                  <a:cubicBezTo>
                    <a:pt x="106" y="160"/>
                    <a:pt x="106" y="160"/>
                    <a:pt x="106" y="160"/>
                  </a:cubicBezTo>
                  <a:cubicBezTo>
                    <a:pt x="106" y="159"/>
                    <a:pt x="106" y="159"/>
                    <a:pt x="106" y="159"/>
                  </a:cubicBezTo>
                  <a:cubicBezTo>
                    <a:pt x="106" y="159"/>
                    <a:pt x="106" y="159"/>
                    <a:pt x="106" y="159"/>
                  </a:cubicBezTo>
                  <a:cubicBezTo>
                    <a:pt x="105" y="158"/>
                    <a:pt x="105" y="158"/>
                    <a:pt x="105" y="158"/>
                  </a:cubicBezTo>
                  <a:cubicBezTo>
                    <a:pt x="105" y="159"/>
                    <a:pt x="105" y="159"/>
                    <a:pt x="105" y="159"/>
                  </a:cubicBezTo>
                  <a:cubicBezTo>
                    <a:pt x="105" y="159"/>
                    <a:pt x="105" y="159"/>
                    <a:pt x="105" y="159"/>
                  </a:cubicBezTo>
                  <a:cubicBezTo>
                    <a:pt x="105" y="159"/>
                    <a:pt x="105" y="159"/>
                    <a:pt x="105" y="159"/>
                  </a:cubicBezTo>
                  <a:cubicBezTo>
                    <a:pt x="106" y="160"/>
                    <a:pt x="106" y="160"/>
                    <a:pt x="106" y="160"/>
                  </a:cubicBezTo>
                  <a:cubicBezTo>
                    <a:pt x="106" y="160"/>
                    <a:pt x="106" y="160"/>
                    <a:pt x="106" y="160"/>
                  </a:cubicBezTo>
                  <a:cubicBezTo>
                    <a:pt x="106" y="161"/>
                    <a:pt x="106" y="161"/>
                    <a:pt x="106" y="161"/>
                  </a:cubicBezTo>
                  <a:cubicBezTo>
                    <a:pt x="106" y="162"/>
                    <a:pt x="106" y="162"/>
                    <a:pt x="106" y="162"/>
                  </a:cubicBezTo>
                  <a:cubicBezTo>
                    <a:pt x="106" y="162"/>
                    <a:pt x="106" y="162"/>
                    <a:pt x="106" y="162"/>
                  </a:cubicBezTo>
                  <a:cubicBezTo>
                    <a:pt x="106" y="162"/>
                    <a:pt x="106" y="162"/>
                    <a:pt x="106" y="162"/>
                  </a:cubicBezTo>
                  <a:cubicBezTo>
                    <a:pt x="107" y="162"/>
                    <a:pt x="107" y="162"/>
                    <a:pt x="107" y="162"/>
                  </a:cubicBezTo>
                  <a:cubicBezTo>
                    <a:pt x="107" y="163"/>
                    <a:pt x="107" y="163"/>
                    <a:pt x="107" y="163"/>
                  </a:cubicBezTo>
                  <a:cubicBezTo>
                    <a:pt x="107" y="164"/>
                    <a:pt x="107" y="164"/>
                    <a:pt x="107" y="164"/>
                  </a:cubicBezTo>
                  <a:cubicBezTo>
                    <a:pt x="106" y="165"/>
                    <a:pt x="106" y="165"/>
                    <a:pt x="106" y="165"/>
                  </a:cubicBezTo>
                  <a:cubicBezTo>
                    <a:pt x="106" y="165"/>
                    <a:pt x="106" y="165"/>
                    <a:pt x="106" y="165"/>
                  </a:cubicBezTo>
                  <a:cubicBezTo>
                    <a:pt x="105" y="165"/>
                    <a:pt x="105" y="165"/>
                    <a:pt x="105" y="165"/>
                  </a:cubicBezTo>
                  <a:cubicBezTo>
                    <a:pt x="105" y="165"/>
                    <a:pt x="105" y="165"/>
                    <a:pt x="105" y="165"/>
                  </a:cubicBezTo>
                  <a:cubicBezTo>
                    <a:pt x="104" y="165"/>
                    <a:pt x="104" y="165"/>
                    <a:pt x="104" y="165"/>
                  </a:cubicBezTo>
                  <a:cubicBezTo>
                    <a:pt x="104" y="166"/>
                    <a:pt x="104" y="166"/>
                    <a:pt x="104" y="166"/>
                  </a:cubicBezTo>
                  <a:cubicBezTo>
                    <a:pt x="103" y="166"/>
                    <a:pt x="103" y="166"/>
                    <a:pt x="103" y="166"/>
                  </a:cubicBezTo>
                  <a:cubicBezTo>
                    <a:pt x="103" y="166"/>
                    <a:pt x="103" y="166"/>
                    <a:pt x="103" y="166"/>
                  </a:cubicBezTo>
                  <a:cubicBezTo>
                    <a:pt x="103" y="166"/>
                    <a:pt x="103" y="166"/>
                    <a:pt x="103" y="166"/>
                  </a:cubicBezTo>
                  <a:cubicBezTo>
                    <a:pt x="103" y="166"/>
                    <a:pt x="103" y="166"/>
                    <a:pt x="103" y="166"/>
                  </a:cubicBezTo>
                  <a:cubicBezTo>
                    <a:pt x="103" y="167"/>
                    <a:pt x="103" y="167"/>
                    <a:pt x="103" y="167"/>
                  </a:cubicBezTo>
                  <a:cubicBezTo>
                    <a:pt x="102" y="167"/>
                    <a:pt x="102" y="167"/>
                    <a:pt x="102" y="167"/>
                  </a:cubicBezTo>
                  <a:cubicBezTo>
                    <a:pt x="102" y="167"/>
                    <a:pt x="102" y="167"/>
                    <a:pt x="102" y="167"/>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9"/>
                    <a:pt x="101" y="169"/>
                    <a:pt x="101" y="169"/>
                  </a:cubicBezTo>
                  <a:cubicBezTo>
                    <a:pt x="101" y="169"/>
                    <a:pt x="101" y="169"/>
                    <a:pt x="101" y="169"/>
                  </a:cubicBezTo>
                  <a:cubicBezTo>
                    <a:pt x="100" y="169"/>
                    <a:pt x="100" y="169"/>
                    <a:pt x="100" y="169"/>
                  </a:cubicBezTo>
                  <a:cubicBezTo>
                    <a:pt x="100" y="169"/>
                    <a:pt x="100" y="169"/>
                    <a:pt x="100" y="169"/>
                  </a:cubicBezTo>
                  <a:cubicBezTo>
                    <a:pt x="100" y="169"/>
                    <a:pt x="100" y="169"/>
                    <a:pt x="100" y="169"/>
                  </a:cubicBezTo>
                  <a:cubicBezTo>
                    <a:pt x="100" y="169"/>
                    <a:pt x="100" y="169"/>
                    <a:pt x="100" y="169"/>
                  </a:cubicBezTo>
                  <a:cubicBezTo>
                    <a:pt x="100" y="169"/>
                    <a:pt x="100" y="169"/>
                    <a:pt x="100" y="169"/>
                  </a:cubicBezTo>
                  <a:cubicBezTo>
                    <a:pt x="100" y="170"/>
                    <a:pt x="100" y="170"/>
                    <a:pt x="100" y="170"/>
                  </a:cubicBezTo>
                  <a:cubicBezTo>
                    <a:pt x="100" y="170"/>
                    <a:pt x="100" y="170"/>
                    <a:pt x="100" y="170"/>
                  </a:cubicBezTo>
                  <a:cubicBezTo>
                    <a:pt x="99" y="170"/>
                    <a:pt x="99" y="170"/>
                    <a:pt x="99" y="170"/>
                  </a:cubicBezTo>
                  <a:cubicBezTo>
                    <a:pt x="98" y="171"/>
                    <a:pt x="98" y="171"/>
                    <a:pt x="98" y="171"/>
                  </a:cubicBezTo>
                  <a:cubicBezTo>
                    <a:pt x="98" y="172"/>
                    <a:pt x="98" y="172"/>
                    <a:pt x="98" y="172"/>
                  </a:cubicBezTo>
                  <a:cubicBezTo>
                    <a:pt x="98" y="172"/>
                    <a:pt x="98" y="172"/>
                    <a:pt x="98" y="172"/>
                  </a:cubicBezTo>
                  <a:cubicBezTo>
                    <a:pt x="98" y="173"/>
                    <a:pt x="98" y="173"/>
                    <a:pt x="98" y="173"/>
                  </a:cubicBezTo>
                  <a:cubicBezTo>
                    <a:pt x="97" y="174"/>
                    <a:pt x="97" y="174"/>
                    <a:pt x="97" y="174"/>
                  </a:cubicBezTo>
                  <a:cubicBezTo>
                    <a:pt x="97" y="174"/>
                    <a:pt x="97" y="174"/>
                    <a:pt x="97" y="174"/>
                  </a:cubicBezTo>
                  <a:cubicBezTo>
                    <a:pt x="96" y="174"/>
                    <a:pt x="96" y="174"/>
                    <a:pt x="96" y="174"/>
                  </a:cubicBezTo>
                  <a:cubicBezTo>
                    <a:pt x="96" y="173"/>
                    <a:pt x="96" y="173"/>
                    <a:pt x="96" y="173"/>
                  </a:cubicBezTo>
                  <a:cubicBezTo>
                    <a:pt x="96" y="173"/>
                    <a:pt x="96" y="173"/>
                    <a:pt x="96" y="173"/>
                  </a:cubicBezTo>
                  <a:cubicBezTo>
                    <a:pt x="96" y="173"/>
                    <a:pt x="96" y="173"/>
                    <a:pt x="96" y="173"/>
                  </a:cubicBezTo>
                  <a:cubicBezTo>
                    <a:pt x="96" y="173"/>
                    <a:pt x="96" y="173"/>
                    <a:pt x="96" y="173"/>
                  </a:cubicBezTo>
                  <a:cubicBezTo>
                    <a:pt x="96" y="174"/>
                    <a:pt x="96" y="174"/>
                    <a:pt x="96" y="174"/>
                  </a:cubicBezTo>
                  <a:cubicBezTo>
                    <a:pt x="96" y="174"/>
                    <a:pt x="96" y="174"/>
                    <a:pt x="96" y="174"/>
                  </a:cubicBezTo>
                  <a:cubicBezTo>
                    <a:pt x="95" y="174"/>
                    <a:pt x="95" y="174"/>
                    <a:pt x="95" y="174"/>
                  </a:cubicBezTo>
                  <a:cubicBezTo>
                    <a:pt x="94" y="175"/>
                    <a:pt x="94" y="175"/>
                    <a:pt x="94" y="175"/>
                  </a:cubicBezTo>
                  <a:cubicBezTo>
                    <a:pt x="94" y="176"/>
                    <a:pt x="94" y="176"/>
                    <a:pt x="94" y="176"/>
                  </a:cubicBezTo>
                  <a:cubicBezTo>
                    <a:pt x="94" y="175"/>
                    <a:pt x="94" y="175"/>
                    <a:pt x="94" y="175"/>
                  </a:cubicBezTo>
                  <a:cubicBezTo>
                    <a:pt x="94" y="175"/>
                    <a:pt x="94" y="175"/>
                    <a:pt x="94" y="175"/>
                  </a:cubicBezTo>
                  <a:cubicBezTo>
                    <a:pt x="93" y="175"/>
                    <a:pt x="93" y="175"/>
                    <a:pt x="93" y="175"/>
                  </a:cubicBezTo>
                  <a:cubicBezTo>
                    <a:pt x="93" y="175"/>
                    <a:pt x="93" y="175"/>
                    <a:pt x="93" y="175"/>
                  </a:cubicBezTo>
                  <a:cubicBezTo>
                    <a:pt x="93" y="175"/>
                    <a:pt x="93" y="175"/>
                    <a:pt x="93" y="175"/>
                  </a:cubicBezTo>
                  <a:cubicBezTo>
                    <a:pt x="93" y="175"/>
                    <a:pt x="93" y="175"/>
                    <a:pt x="93" y="175"/>
                  </a:cubicBezTo>
                  <a:cubicBezTo>
                    <a:pt x="92" y="175"/>
                    <a:pt x="92" y="175"/>
                    <a:pt x="92" y="175"/>
                  </a:cubicBezTo>
                  <a:cubicBezTo>
                    <a:pt x="92" y="174"/>
                    <a:pt x="92" y="174"/>
                    <a:pt x="92" y="174"/>
                  </a:cubicBezTo>
                  <a:cubicBezTo>
                    <a:pt x="91" y="174"/>
                    <a:pt x="91" y="174"/>
                    <a:pt x="91" y="174"/>
                  </a:cubicBezTo>
                  <a:cubicBezTo>
                    <a:pt x="91" y="175"/>
                    <a:pt x="91" y="175"/>
                    <a:pt x="91" y="175"/>
                  </a:cubicBezTo>
                  <a:cubicBezTo>
                    <a:pt x="91" y="175"/>
                    <a:pt x="91" y="175"/>
                    <a:pt x="91" y="175"/>
                  </a:cubicBezTo>
                  <a:cubicBezTo>
                    <a:pt x="92" y="175"/>
                    <a:pt x="92" y="175"/>
                    <a:pt x="92" y="175"/>
                  </a:cubicBezTo>
                  <a:cubicBezTo>
                    <a:pt x="92" y="176"/>
                    <a:pt x="92" y="176"/>
                    <a:pt x="92" y="176"/>
                  </a:cubicBezTo>
                  <a:cubicBezTo>
                    <a:pt x="92" y="176"/>
                    <a:pt x="92" y="176"/>
                    <a:pt x="92" y="176"/>
                  </a:cubicBezTo>
                  <a:cubicBezTo>
                    <a:pt x="92" y="177"/>
                    <a:pt x="92" y="177"/>
                    <a:pt x="92" y="177"/>
                  </a:cubicBezTo>
                  <a:cubicBezTo>
                    <a:pt x="91" y="177"/>
                    <a:pt x="91" y="177"/>
                    <a:pt x="91" y="177"/>
                  </a:cubicBezTo>
                  <a:cubicBezTo>
                    <a:pt x="90" y="177"/>
                    <a:pt x="90" y="177"/>
                    <a:pt x="90" y="177"/>
                  </a:cubicBezTo>
                  <a:cubicBezTo>
                    <a:pt x="89" y="178"/>
                    <a:pt x="89" y="178"/>
                    <a:pt x="89" y="178"/>
                  </a:cubicBezTo>
                  <a:cubicBezTo>
                    <a:pt x="89" y="178"/>
                    <a:pt x="89" y="178"/>
                    <a:pt x="89" y="178"/>
                  </a:cubicBezTo>
                  <a:cubicBezTo>
                    <a:pt x="88" y="178"/>
                    <a:pt x="88" y="178"/>
                    <a:pt x="88" y="178"/>
                  </a:cubicBezTo>
                  <a:cubicBezTo>
                    <a:pt x="88" y="177"/>
                    <a:pt x="88" y="177"/>
                    <a:pt x="88" y="177"/>
                  </a:cubicBezTo>
                  <a:cubicBezTo>
                    <a:pt x="89" y="177"/>
                    <a:pt x="89" y="177"/>
                    <a:pt x="89" y="177"/>
                  </a:cubicBezTo>
                  <a:cubicBezTo>
                    <a:pt x="88" y="177"/>
                    <a:pt x="88" y="177"/>
                    <a:pt x="88" y="177"/>
                  </a:cubicBezTo>
                  <a:cubicBezTo>
                    <a:pt x="88" y="177"/>
                    <a:pt x="88" y="177"/>
                    <a:pt x="88" y="177"/>
                  </a:cubicBezTo>
                  <a:cubicBezTo>
                    <a:pt x="88" y="177"/>
                    <a:pt x="88" y="177"/>
                    <a:pt x="88" y="177"/>
                  </a:cubicBezTo>
                  <a:cubicBezTo>
                    <a:pt x="88" y="177"/>
                    <a:pt x="88" y="177"/>
                    <a:pt x="88" y="177"/>
                  </a:cubicBezTo>
                  <a:cubicBezTo>
                    <a:pt x="88" y="178"/>
                    <a:pt x="88" y="178"/>
                    <a:pt x="88" y="178"/>
                  </a:cubicBezTo>
                  <a:cubicBezTo>
                    <a:pt x="87" y="178"/>
                    <a:pt x="87" y="178"/>
                    <a:pt x="87" y="178"/>
                  </a:cubicBezTo>
                  <a:cubicBezTo>
                    <a:pt x="87" y="178"/>
                    <a:pt x="87" y="178"/>
                    <a:pt x="87" y="178"/>
                  </a:cubicBezTo>
                  <a:cubicBezTo>
                    <a:pt x="86" y="178"/>
                    <a:pt x="86" y="178"/>
                    <a:pt x="86" y="178"/>
                  </a:cubicBezTo>
                  <a:cubicBezTo>
                    <a:pt x="86" y="177"/>
                    <a:pt x="86" y="177"/>
                    <a:pt x="86" y="177"/>
                  </a:cubicBezTo>
                  <a:cubicBezTo>
                    <a:pt x="86" y="177"/>
                    <a:pt x="86" y="177"/>
                    <a:pt x="86" y="177"/>
                  </a:cubicBezTo>
                  <a:cubicBezTo>
                    <a:pt x="86" y="176"/>
                    <a:pt x="86" y="176"/>
                    <a:pt x="86" y="176"/>
                  </a:cubicBezTo>
                  <a:cubicBezTo>
                    <a:pt x="86" y="176"/>
                    <a:pt x="86" y="176"/>
                    <a:pt x="86" y="176"/>
                  </a:cubicBezTo>
                  <a:cubicBezTo>
                    <a:pt x="85" y="176"/>
                    <a:pt x="85" y="176"/>
                    <a:pt x="85" y="176"/>
                  </a:cubicBezTo>
                  <a:cubicBezTo>
                    <a:pt x="85" y="177"/>
                    <a:pt x="85" y="177"/>
                    <a:pt x="85" y="177"/>
                  </a:cubicBezTo>
                  <a:cubicBezTo>
                    <a:pt x="85" y="177"/>
                    <a:pt x="85" y="177"/>
                    <a:pt x="85" y="177"/>
                  </a:cubicBezTo>
                  <a:cubicBezTo>
                    <a:pt x="85" y="178"/>
                    <a:pt x="85" y="178"/>
                    <a:pt x="85" y="178"/>
                  </a:cubicBezTo>
                  <a:cubicBezTo>
                    <a:pt x="85" y="178"/>
                    <a:pt x="85" y="178"/>
                    <a:pt x="85" y="178"/>
                  </a:cubicBezTo>
                  <a:cubicBezTo>
                    <a:pt x="85" y="178"/>
                    <a:pt x="85" y="178"/>
                    <a:pt x="85" y="178"/>
                  </a:cubicBezTo>
                  <a:cubicBezTo>
                    <a:pt x="84" y="177"/>
                    <a:pt x="84" y="177"/>
                    <a:pt x="84" y="177"/>
                  </a:cubicBezTo>
                  <a:cubicBezTo>
                    <a:pt x="84" y="176"/>
                    <a:pt x="84" y="176"/>
                    <a:pt x="84" y="176"/>
                  </a:cubicBezTo>
                  <a:cubicBezTo>
                    <a:pt x="84" y="176"/>
                    <a:pt x="84" y="176"/>
                    <a:pt x="84" y="176"/>
                  </a:cubicBezTo>
                  <a:cubicBezTo>
                    <a:pt x="85" y="175"/>
                    <a:pt x="85" y="175"/>
                    <a:pt x="85" y="175"/>
                  </a:cubicBezTo>
                  <a:cubicBezTo>
                    <a:pt x="85" y="175"/>
                    <a:pt x="85" y="175"/>
                    <a:pt x="85" y="175"/>
                  </a:cubicBezTo>
                  <a:cubicBezTo>
                    <a:pt x="85" y="175"/>
                    <a:pt x="85" y="175"/>
                    <a:pt x="85" y="175"/>
                  </a:cubicBezTo>
                  <a:cubicBezTo>
                    <a:pt x="84" y="174"/>
                    <a:pt x="84" y="174"/>
                    <a:pt x="84" y="174"/>
                  </a:cubicBezTo>
                  <a:cubicBezTo>
                    <a:pt x="83" y="174"/>
                    <a:pt x="83" y="174"/>
                    <a:pt x="83" y="174"/>
                  </a:cubicBezTo>
                  <a:cubicBezTo>
                    <a:pt x="83" y="174"/>
                    <a:pt x="83" y="174"/>
                    <a:pt x="83" y="174"/>
                  </a:cubicBezTo>
                  <a:cubicBezTo>
                    <a:pt x="83" y="174"/>
                    <a:pt x="83" y="174"/>
                    <a:pt x="83" y="174"/>
                  </a:cubicBezTo>
                  <a:cubicBezTo>
                    <a:pt x="83" y="174"/>
                    <a:pt x="83" y="174"/>
                    <a:pt x="83" y="174"/>
                  </a:cubicBezTo>
                  <a:cubicBezTo>
                    <a:pt x="83" y="174"/>
                    <a:pt x="83" y="174"/>
                    <a:pt x="83" y="174"/>
                  </a:cubicBezTo>
                  <a:cubicBezTo>
                    <a:pt x="83" y="175"/>
                    <a:pt x="83" y="175"/>
                    <a:pt x="83" y="175"/>
                  </a:cubicBezTo>
                  <a:cubicBezTo>
                    <a:pt x="83" y="175"/>
                    <a:pt x="83" y="175"/>
                    <a:pt x="83" y="175"/>
                  </a:cubicBezTo>
                  <a:cubicBezTo>
                    <a:pt x="83" y="175"/>
                    <a:pt x="83" y="175"/>
                    <a:pt x="83" y="175"/>
                  </a:cubicBezTo>
                  <a:cubicBezTo>
                    <a:pt x="83" y="176"/>
                    <a:pt x="83" y="176"/>
                    <a:pt x="83" y="176"/>
                  </a:cubicBezTo>
                  <a:cubicBezTo>
                    <a:pt x="83" y="177"/>
                    <a:pt x="83" y="177"/>
                    <a:pt x="83" y="177"/>
                  </a:cubicBezTo>
                  <a:cubicBezTo>
                    <a:pt x="82" y="177"/>
                    <a:pt x="82" y="177"/>
                    <a:pt x="82" y="177"/>
                  </a:cubicBezTo>
                  <a:cubicBezTo>
                    <a:pt x="82" y="177"/>
                    <a:pt x="82" y="177"/>
                    <a:pt x="82" y="177"/>
                  </a:cubicBezTo>
                  <a:cubicBezTo>
                    <a:pt x="81" y="176"/>
                    <a:pt x="81" y="176"/>
                    <a:pt x="81" y="176"/>
                  </a:cubicBezTo>
                  <a:cubicBezTo>
                    <a:pt x="81" y="176"/>
                    <a:pt x="81" y="176"/>
                    <a:pt x="81" y="176"/>
                  </a:cubicBezTo>
                  <a:cubicBezTo>
                    <a:pt x="81" y="177"/>
                    <a:pt x="81" y="177"/>
                    <a:pt x="81" y="177"/>
                  </a:cubicBezTo>
                  <a:cubicBezTo>
                    <a:pt x="81" y="177"/>
                    <a:pt x="81" y="177"/>
                    <a:pt x="81" y="177"/>
                  </a:cubicBezTo>
                  <a:cubicBezTo>
                    <a:pt x="81" y="178"/>
                    <a:pt x="81" y="178"/>
                    <a:pt x="81" y="178"/>
                  </a:cubicBezTo>
                  <a:cubicBezTo>
                    <a:pt x="82" y="179"/>
                    <a:pt x="82" y="179"/>
                    <a:pt x="82" y="179"/>
                  </a:cubicBezTo>
                  <a:cubicBezTo>
                    <a:pt x="82" y="179"/>
                    <a:pt x="82" y="179"/>
                    <a:pt x="82" y="179"/>
                  </a:cubicBezTo>
                  <a:cubicBezTo>
                    <a:pt x="81" y="179"/>
                    <a:pt x="81" y="179"/>
                    <a:pt x="81" y="179"/>
                  </a:cubicBezTo>
                  <a:cubicBezTo>
                    <a:pt x="81" y="179"/>
                    <a:pt x="81" y="179"/>
                    <a:pt x="81" y="179"/>
                  </a:cubicBezTo>
                  <a:cubicBezTo>
                    <a:pt x="81" y="180"/>
                    <a:pt x="81" y="180"/>
                    <a:pt x="81" y="180"/>
                  </a:cubicBezTo>
                  <a:cubicBezTo>
                    <a:pt x="80" y="180"/>
                    <a:pt x="80" y="180"/>
                    <a:pt x="80" y="180"/>
                  </a:cubicBezTo>
                  <a:cubicBezTo>
                    <a:pt x="80" y="179"/>
                    <a:pt x="80" y="179"/>
                    <a:pt x="80" y="179"/>
                  </a:cubicBezTo>
                  <a:cubicBezTo>
                    <a:pt x="79" y="180"/>
                    <a:pt x="79" y="180"/>
                    <a:pt x="79" y="180"/>
                  </a:cubicBezTo>
                  <a:cubicBezTo>
                    <a:pt x="79" y="180"/>
                    <a:pt x="79" y="180"/>
                    <a:pt x="79" y="180"/>
                  </a:cubicBezTo>
                  <a:cubicBezTo>
                    <a:pt x="78" y="180"/>
                    <a:pt x="78" y="180"/>
                    <a:pt x="78" y="180"/>
                  </a:cubicBezTo>
                  <a:cubicBezTo>
                    <a:pt x="78" y="180"/>
                    <a:pt x="78" y="180"/>
                    <a:pt x="78" y="180"/>
                  </a:cubicBezTo>
                  <a:cubicBezTo>
                    <a:pt x="78" y="179"/>
                    <a:pt x="78" y="179"/>
                    <a:pt x="78" y="179"/>
                  </a:cubicBezTo>
                  <a:cubicBezTo>
                    <a:pt x="77" y="179"/>
                    <a:pt x="77" y="179"/>
                    <a:pt x="77" y="179"/>
                  </a:cubicBezTo>
                  <a:cubicBezTo>
                    <a:pt x="77" y="179"/>
                    <a:pt x="77" y="179"/>
                    <a:pt x="77" y="179"/>
                  </a:cubicBezTo>
                  <a:cubicBezTo>
                    <a:pt x="77" y="179"/>
                    <a:pt x="77" y="179"/>
                    <a:pt x="77" y="179"/>
                  </a:cubicBezTo>
                  <a:cubicBezTo>
                    <a:pt x="77" y="180"/>
                    <a:pt x="77" y="180"/>
                    <a:pt x="77" y="180"/>
                  </a:cubicBezTo>
                  <a:cubicBezTo>
                    <a:pt x="77" y="180"/>
                    <a:pt x="77" y="180"/>
                    <a:pt x="77" y="180"/>
                  </a:cubicBezTo>
                  <a:cubicBezTo>
                    <a:pt x="76" y="180"/>
                    <a:pt x="76" y="180"/>
                    <a:pt x="76" y="180"/>
                  </a:cubicBezTo>
                  <a:cubicBezTo>
                    <a:pt x="76" y="179"/>
                    <a:pt x="76" y="179"/>
                    <a:pt x="76" y="179"/>
                  </a:cubicBezTo>
                  <a:cubicBezTo>
                    <a:pt x="76" y="179"/>
                    <a:pt x="76" y="179"/>
                    <a:pt x="76" y="179"/>
                  </a:cubicBezTo>
                  <a:cubicBezTo>
                    <a:pt x="75" y="179"/>
                    <a:pt x="75" y="179"/>
                    <a:pt x="75" y="179"/>
                  </a:cubicBezTo>
                  <a:cubicBezTo>
                    <a:pt x="75" y="179"/>
                    <a:pt x="75" y="179"/>
                    <a:pt x="75" y="179"/>
                  </a:cubicBezTo>
                  <a:cubicBezTo>
                    <a:pt x="75" y="179"/>
                    <a:pt x="75" y="179"/>
                    <a:pt x="75" y="179"/>
                  </a:cubicBezTo>
                  <a:cubicBezTo>
                    <a:pt x="74" y="180"/>
                    <a:pt x="74" y="180"/>
                    <a:pt x="74" y="180"/>
                  </a:cubicBezTo>
                  <a:cubicBezTo>
                    <a:pt x="74" y="180"/>
                    <a:pt x="74" y="180"/>
                    <a:pt x="74" y="180"/>
                  </a:cubicBezTo>
                  <a:cubicBezTo>
                    <a:pt x="75" y="180"/>
                    <a:pt x="75" y="180"/>
                    <a:pt x="75" y="180"/>
                  </a:cubicBezTo>
                  <a:cubicBezTo>
                    <a:pt x="75" y="181"/>
                    <a:pt x="75" y="181"/>
                    <a:pt x="75" y="181"/>
                  </a:cubicBezTo>
                  <a:cubicBezTo>
                    <a:pt x="74" y="182"/>
                    <a:pt x="74" y="182"/>
                    <a:pt x="74" y="182"/>
                  </a:cubicBezTo>
                  <a:cubicBezTo>
                    <a:pt x="73" y="183"/>
                    <a:pt x="73" y="183"/>
                    <a:pt x="73" y="183"/>
                  </a:cubicBezTo>
                  <a:cubicBezTo>
                    <a:pt x="73" y="183"/>
                    <a:pt x="73" y="183"/>
                    <a:pt x="73" y="183"/>
                  </a:cubicBezTo>
                  <a:cubicBezTo>
                    <a:pt x="72" y="183"/>
                    <a:pt x="72" y="183"/>
                    <a:pt x="72" y="183"/>
                  </a:cubicBezTo>
                  <a:cubicBezTo>
                    <a:pt x="72" y="182"/>
                    <a:pt x="72" y="182"/>
                    <a:pt x="72" y="182"/>
                  </a:cubicBezTo>
                  <a:cubicBezTo>
                    <a:pt x="72" y="182"/>
                    <a:pt x="72" y="182"/>
                    <a:pt x="72" y="182"/>
                  </a:cubicBezTo>
                  <a:cubicBezTo>
                    <a:pt x="71" y="182"/>
                    <a:pt x="71" y="182"/>
                    <a:pt x="71" y="182"/>
                  </a:cubicBezTo>
                  <a:cubicBezTo>
                    <a:pt x="71" y="182"/>
                    <a:pt x="71" y="182"/>
                    <a:pt x="71" y="182"/>
                  </a:cubicBezTo>
                  <a:cubicBezTo>
                    <a:pt x="71" y="182"/>
                    <a:pt x="71" y="182"/>
                    <a:pt x="71" y="182"/>
                  </a:cubicBezTo>
                  <a:cubicBezTo>
                    <a:pt x="70" y="182"/>
                    <a:pt x="70" y="182"/>
                    <a:pt x="70" y="182"/>
                  </a:cubicBezTo>
                  <a:cubicBezTo>
                    <a:pt x="70" y="182"/>
                    <a:pt x="70" y="182"/>
                    <a:pt x="70" y="182"/>
                  </a:cubicBezTo>
                  <a:cubicBezTo>
                    <a:pt x="70" y="182"/>
                    <a:pt x="70" y="182"/>
                    <a:pt x="70" y="182"/>
                  </a:cubicBezTo>
                  <a:cubicBezTo>
                    <a:pt x="70" y="182"/>
                    <a:pt x="70" y="182"/>
                    <a:pt x="70" y="182"/>
                  </a:cubicBezTo>
                  <a:cubicBezTo>
                    <a:pt x="70" y="183"/>
                    <a:pt x="70" y="183"/>
                    <a:pt x="70" y="183"/>
                  </a:cubicBezTo>
                  <a:cubicBezTo>
                    <a:pt x="70" y="183"/>
                    <a:pt x="70" y="183"/>
                    <a:pt x="70" y="183"/>
                  </a:cubicBezTo>
                  <a:cubicBezTo>
                    <a:pt x="70" y="184"/>
                    <a:pt x="70" y="184"/>
                    <a:pt x="70" y="184"/>
                  </a:cubicBezTo>
                  <a:cubicBezTo>
                    <a:pt x="70" y="184"/>
                    <a:pt x="70" y="184"/>
                    <a:pt x="70" y="184"/>
                  </a:cubicBezTo>
                  <a:cubicBezTo>
                    <a:pt x="71" y="184"/>
                    <a:pt x="71" y="184"/>
                    <a:pt x="71" y="184"/>
                  </a:cubicBezTo>
                  <a:cubicBezTo>
                    <a:pt x="71" y="185"/>
                    <a:pt x="71" y="185"/>
                    <a:pt x="71" y="185"/>
                  </a:cubicBezTo>
                  <a:cubicBezTo>
                    <a:pt x="71" y="186"/>
                    <a:pt x="71" y="186"/>
                    <a:pt x="71" y="186"/>
                  </a:cubicBezTo>
                  <a:cubicBezTo>
                    <a:pt x="71" y="187"/>
                    <a:pt x="71" y="187"/>
                    <a:pt x="71" y="187"/>
                  </a:cubicBezTo>
                  <a:cubicBezTo>
                    <a:pt x="70" y="187"/>
                    <a:pt x="70" y="187"/>
                    <a:pt x="70" y="187"/>
                  </a:cubicBezTo>
                  <a:cubicBezTo>
                    <a:pt x="70" y="187"/>
                    <a:pt x="70" y="187"/>
                    <a:pt x="70" y="187"/>
                  </a:cubicBezTo>
                  <a:cubicBezTo>
                    <a:pt x="70" y="187"/>
                    <a:pt x="70" y="187"/>
                    <a:pt x="70" y="187"/>
                  </a:cubicBezTo>
                  <a:cubicBezTo>
                    <a:pt x="69" y="187"/>
                    <a:pt x="69" y="187"/>
                    <a:pt x="69" y="187"/>
                  </a:cubicBezTo>
                  <a:cubicBezTo>
                    <a:pt x="68" y="187"/>
                    <a:pt x="68" y="187"/>
                    <a:pt x="68" y="187"/>
                  </a:cubicBezTo>
                  <a:cubicBezTo>
                    <a:pt x="67" y="187"/>
                    <a:pt x="67" y="187"/>
                    <a:pt x="67" y="187"/>
                  </a:cubicBezTo>
                  <a:cubicBezTo>
                    <a:pt x="67" y="187"/>
                    <a:pt x="67" y="187"/>
                    <a:pt x="67" y="187"/>
                  </a:cubicBezTo>
                  <a:cubicBezTo>
                    <a:pt x="67" y="188"/>
                    <a:pt x="67" y="188"/>
                    <a:pt x="67" y="188"/>
                  </a:cubicBezTo>
                  <a:cubicBezTo>
                    <a:pt x="68" y="188"/>
                    <a:pt x="68" y="188"/>
                    <a:pt x="68" y="188"/>
                  </a:cubicBezTo>
                  <a:cubicBezTo>
                    <a:pt x="69" y="188"/>
                    <a:pt x="69" y="188"/>
                    <a:pt x="69" y="188"/>
                  </a:cubicBezTo>
                  <a:cubicBezTo>
                    <a:pt x="69" y="189"/>
                    <a:pt x="69" y="189"/>
                    <a:pt x="69" y="189"/>
                  </a:cubicBezTo>
                  <a:cubicBezTo>
                    <a:pt x="70" y="189"/>
                    <a:pt x="70" y="189"/>
                    <a:pt x="70" y="189"/>
                  </a:cubicBezTo>
                  <a:cubicBezTo>
                    <a:pt x="70" y="189"/>
                    <a:pt x="70" y="189"/>
                    <a:pt x="70" y="189"/>
                  </a:cubicBezTo>
                  <a:cubicBezTo>
                    <a:pt x="70" y="189"/>
                    <a:pt x="70" y="189"/>
                    <a:pt x="70" y="189"/>
                  </a:cubicBezTo>
                  <a:cubicBezTo>
                    <a:pt x="70" y="189"/>
                    <a:pt x="70" y="189"/>
                    <a:pt x="70" y="189"/>
                  </a:cubicBezTo>
                  <a:cubicBezTo>
                    <a:pt x="70" y="190"/>
                    <a:pt x="70" y="190"/>
                    <a:pt x="70" y="190"/>
                  </a:cubicBezTo>
                  <a:cubicBezTo>
                    <a:pt x="70" y="190"/>
                    <a:pt x="70" y="190"/>
                    <a:pt x="70" y="190"/>
                  </a:cubicBezTo>
                  <a:cubicBezTo>
                    <a:pt x="69" y="190"/>
                    <a:pt x="69" y="190"/>
                    <a:pt x="69" y="190"/>
                  </a:cubicBezTo>
                  <a:cubicBezTo>
                    <a:pt x="69" y="190"/>
                    <a:pt x="69" y="190"/>
                    <a:pt x="69" y="190"/>
                  </a:cubicBezTo>
                  <a:cubicBezTo>
                    <a:pt x="70" y="190"/>
                    <a:pt x="70" y="190"/>
                    <a:pt x="70" y="190"/>
                  </a:cubicBezTo>
                  <a:cubicBezTo>
                    <a:pt x="70" y="191"/>
                    <a:pt x="70" y="191"/>
                    <a:pt x="70" y="191"/>
                  </a:cubicBezTo>
                  <a:cubicBezTo>
                    <a:pt x="70" y="191"/>
                    <a:pt x="70" y="191"/>
                    <a:pt x="70" y="191"/>
                  </a:cubicBezTo>
                  <a:cubicBezTo>
                    <a:pt x="70" y="192"/>
                    <a:pt x="70" y="192"/>
                    <a:pt x="70" y="192"/>
                  </a:cubicBezTo>
                  <a:cubicBezTo>
                    <a:pt x="70" y="192"/>
                    <a:pt x="70" y="192"/>
                    <a:pt x="70" y="192"/>
                  </a:cubicBezTo>
                  <a:cubicBezTo>
                    <a:pt x="69" y="192"/>
                    <a:pt x="69" y="192"/>
                    <a:pt x="69" y="192"/>
                  </a:cubicBezTo>
                  <a:cubicBezTo>
                    <a:pt x="69" y="192"/>
                    <a:pt x="69" y="192"/>
                    <a:pt x="69" y="192"/>
                  </a:cubicBezTo>
                  <a:cubicBezTo>
                    <a:pt x="68" y="191"/>
                    <a:pt x="68" y="191"/>
                    <a:pt x="68" y="191"/>
                  </a:cubicBezTo>
                  <a:cubicBezTo>
                    <a:pt x="68" y="191"/>
                    <a:pt x="68" y="191"/>
                    <a:pt x="68" y="191"/>
                  </a:cubicBezTo>
                  <a:cubicBezTo>
                    <a:pt x="67" y="191"/>
                    <a:pt x="67" y="191"/>
                    <a:pt x="67" y="191"/>
                  </a:cubicBezTo>
                  <a:cubicBezTo>
                    <a:pt x="67" y="191"/>
                    <a:pt x="67" y="191"/>
                    <a:pt x="67" y="191"/>
                  </a:cubicBezTo>
                  <a:cubicBezTo>
                    <a:pt x="66" y="190"/>
                    <a:pt x="66" y="190"/>
                    <a:pt x="66" y="190"/>
                  </a:cubicBezTo>
                  <a:cubicBezTo>
                    <a:pt x="66" y="191"/>
                    <a:pt x="66" y="191"/>
                    <a:pt x="66" y="191"/>
                  </a:cubicBezTo>
                  <a:cubicBezTo>
                    <a:pt x="66" y="191"/>
                    <a:pt x="66" y="191"/>
                    <a:pt x="66" y="191"/>
                  </a:cubicBezTo>
                  <a:cubicBezTo>
                    <a:pt x="67" y="191"/>
                    <a:pt x="67" y="191"/>
                    <a:pt x="67" y="191"/>
                  </a:cubicBezTo>
                  <a:cubicBezTo>
                    <a:pt x="67" y="191"/>
                    <a:pt x="67" y="191"/>
                    <a:pt x="67" y="191"/>
                  </a:cubicBezTo>
                  <a:cubicBezTo>
                    <a:pt x="68" y="192"/>
                    <a:pt x="68" y="192"/>
                    <a:pt x="68" y="192"/>
                  </a:cubicBezTo>
                  <a:cubicBezTo>
                    <a:pt x="69" y="192"/>
                    <a:pt x="69" y="192"/>
                    <a:pt x="69" y="192"/>
                  </a:cubicBezTo>
                  <a:cubicBezTo>
                    <a:pt x="69" y="192"/>
                    <a:pt x="69" y="192"/>
                    <a:pt x="69" y="192"/>
                  </a:cubicBezTo>
                  <a:cubicBezTo>
                    <a:pt x="69" y="193"/>
                    <a:pt x="69" y="193"/>
                    <a:pt x="69" y="193"/>
                  </a:cubicBezTo>
                  <a:cubicBezTo>
                    <a:pt x="69" y="193"/>
                    <a:pt x="69" y="193"/>
                    <a:pt x="69" y="193"/>
                  </a:cubicBezTo>
                  <a:cubicBezTo>
                    <a:pt x="68" y="193"/>
                    <a:pt x="68" y="193"/>
                    <a:pt x="68" y="193"/>
                  </a:cubicBezTo>
                  <a:cubicBezTo>
                    <a:pt x="68" y="193"/>
                    <a:pt x="68" y="193"/>
                    <a:pt x="68" y="193"/>
                  </a:cubicBezTo>
                  <a:cubicBezTo>
                    <a:pt x="68" y="194"/>
                    <a:pt x="68" y="194"/>
                    <a:pt x="68" y="194"/>
                  </a:cubicBezTo>
                  <a:cubicBezTo>
                    <a:pt x="67" y="193"/>
                    <a:pt x="67" y="193"/>
                    <a:pt x="67" y="193"/>
                  </a:cubicBezTo>
                  <a:cubicBezTo>
                    <a:pt x="66" y="193"/>
                    <a:pt x="66" y="193"/>
                    <a:pt x="66" y="193"/>
                  </a:cubicBezTo>
                  <a:cubicBezTo>
                    <a:pt x="66" y="192"/>
                    <a:pt x="66" y="192"/>
                    <a:pt x="66" y="192"/>
                  </a:cubicBezTo>
                  <a:cubicBezTo>
                    <a:pt x="65" y="192"/>
                    <a:pt x="65" y="192"/>
                    <a:pt x="65" y="192"/>
                  </a:cubicBezTo>
                  <a:cubicBezTo>
                    <a:pt x="65" y="193"/>
                    <a:pt x="65" y="193"/>
                    <a:pt x="65" y="193"/>
                  </a:cubicBezTo>
                  <a:cubicBezTo>
                    <a:pt x="65" y="193"/>
                    <a:pt x="65" y="193"/>
                    <a:pt x="65" y="193"/>
                  </a:cubicBezTo>
                  <a:cubicBezTo>
                    <a:pt x="65" y="194"/>
                    <a:pt x="65" y="194"/>
                    <a:pt x="65" y="194"/>
                  </a:cubicBezTo>
                  <a:cubicBezTo>
                    <a:pt x="65" y="194"/>
                    <a:pt x="65" y="194"/>
                    <a:pt x="65" y="194"/>
                  </a:cubicBezTo>
                  <a:cubicBezTo>
                    <a:pt x="66" y="194"/>
                    <a:pt x="66" y="194"/>
                    <a:pt x="66" y="194"/>
                  </a:cubicBezTo>
                  <a:cubicBezTo>
                    <a:pt x="66" y="195"/>
                    <a:pt x="66" y="195"/>
                    <a:pt x="66" y="195"/>
                  </a:cubicBezTo>
                  <a:cubicBezTo>
                    <a:pt x="66" y="195"/>
                    <a:pt x="66" y="195"/>
                    <a:pt x="66" y="195"/>
                  </a:cubicBezTo>
                  <a:cubicBezTo>
                    <a:pt x="66" y="195"/>
                    <a:pt x="66" y="195"/>
                    <a:pt x="66" y="195"/>
                  </a:cubicBezTo>
                  <a:cubicBezTo>
                    <a:pt x="66" y="195"/>
                    <a:pt x="66" y="195"/>
                    <a:pt x="66" y="195"/>
                  </a:cubicBezTo>
                  <a:cubicBezTo>
                    <a:pt x="65" y="195"/>
                    <a:pt x="65" y="195"/>
                    <a:pt x="65" y="195"/>
                  </a:cubicBezTo>
                  <a:cubicBezTo>
                    <a:pt x="64" y="194"/>
                    <a:pt x="64" y="194"/>
                    <a:pt x="64" y="194"/>
                  </a:cubicBezTo>
                  <a:cubicBezTo>
                    <a:pt x="64" y="194"/>
                    <a:pt x="64" y="194"/>
                    <a:pt x="64" y="194"/>
                  </a:cubicBezTo>
                  <a:cubicBezTo>
                    <a:pt x="64" y="194"/>
                    <a:pt x="64" y="194"/>
                    <a:pt x="64" y="194"/>
                  </a:cubicBezTo>
                  <a:cubicBezTo>
                    <a:pt x="64" y="195"/>
                    <a:pt x="64" y="195"/>
                    <a:pt x="64" y="195"/>
                  </a:cubicBezTo>
                  <a:cubicBezTo>
                    <a:pt x="65" y="195"/>
                    <a:pt x="65" y="195"/>
                    <a:pt x="65" y="195"/>
                  </a:cubicBezTo>
                  <a:cubicBezTo>
                    <a:pt x="65" y="195"/>
                    <a:pt x="65" y="195"/>
                    <a:pt x="65" y="195"/>
                  </a:cubicBezTo>
                  <a:cubicBezTo>
                    <a:pt x="66" y="196"/>
                    <a:pt x="66" y="196"/>
                    <a:pt x="66" y="196"/>
                  </a:cubicBezTo>
                  <a:cubicBezTo>
                    <a:pt x="66" y="196"/>
                    <a:pt x="66" y="196"/>
                    <a:pt x="66" y="196"/>
                  </a:cubicBezTo>
                  <a:cubicBezTo>
                    <a:pt x="65" y="196"/>
                    <a:pt x="65" y="196"/>
                    <a:pt x="65" y="196"/>
                  </a:cubicBezTo>
                  <a:cubicBezTo>
                    <a:pt x="64" y="196"/>
                    <a:pt x="64" y="196"/>
                    <a:pt x="64" y="196"/>
                  </a:cubicBezTo>
                  <a:cubicBezTo>
                    <a:pt x="64" y="196"/>
                    <a:pt x="64" y="196"/>
                    <a:pt x="64" y="196"/>
                  </a:cubicBezTo>
                  <a:cubicBezTo>
                    <a:pt x="64" y="195"/>
                    <a:pt x="64" y="195"/>
                    <a:pt x="64" y="195"/>
                  </a:cubicBezTo>
                  <a:cubicBezTo>
                    <a:pt x="63" y="195"/>
                    <a:pt x="63" y="195"/>
                    <a:pt x="63" y="195"/>
                  </a:cubicBezTo>
                  <a:cubicBezTo>
                    <a:pt x="63" y="195"/>
                    <a:pt x="63" y="195"/>
                    <a:pt x="63" y="195"/>
                  </a:cubicBezTo>
                  <a:cubicBezTo>
                    <a:pt x="63" y="195"/>
                    <a:pt x="63" y="195"/>
                    <a:pt x="63" y="195"/>
                  </a:cubicBezTo>
                  <a:cubicBezTo>
                    <a:pt x="63" y="195"/>
                    <a:pt x="63" y="195"/>
                    <a:pt x="63" y="195"/>
                  </a:cubicBezTo>
                  <a:cubicBezTo>
                    <a:pt x="63" y="196"/>
                    <a:pt x="63" y="196"/>
                    <a:pt x="63" y="196"/>
                  </a:cubicBezTo>
                  <a:cubicBezTo>
                    <a:pt x="63" y="196"/>
                    <a:pt x="63" y="196"/>
                    <a:pt x="63" y="196"/>
                  </a:cubicBezTo>
                  <a:cubicBezTo>
                    <a:pt x="63" y="197"/>
                    <a:pt x="63" y="197"/>
                    <a:pt x="63" y="197"/>
                  </a:cubicBezTo>
                  <a:cubicBezTo>
                    <a:pt x="63" y="197"/>
                    <a:pt x="63" y="197"/>
                    <a:pt x="63" y="197"/>
                  </a:cubicBezTo>
                  <a:cubicBezTo>
                    <a:pt x="65" y="197"/>
                    <a:pt x="65" y="197"/>
                    <a:pt x="65" y="197"/>
                  </a:cubicBezTo>
                  <a:cubicBezTo>
                    <a:pt x="65" y="197"/>
                    <a:pt x="65" y="197"/>
                    <a:pt x="65" y="197"/>
                  </a:cubicBezTo>
                  <a:cubicBezTo>
                    <a:pt x="65" y="197"/>
                    <a:pt x="65" y="197"/>
                    <a:pt x="65" y="197"/>
                  </a:cubicBezTo>
                  <a:cubicBezTo>
                    <a:pt x="65" y="198"/>
                    <a:pt x="65" y="198"/>
                    <a:pt x="65" y="198"/>
                  </a:cubicBezTo>
                  <a:cubicBezTo>
                    <a:pt x="65" y="198"/>
                    <a:pt x="65" y="198"/>
                    <a:pt x="65" y="198"/>
                  </a:cubicBezTo>
                  <a:cubicBezTo>
                    <a:pt x="65" y="198"/>
                    <a:pt x="65" y="198"/>
                    <a:pt x="65" y="198"/>
                  </a:cubicBezTo>
                  <a:cubicBezTo>
                    <a:pt x="64" y="198"/>
                    <a:pt x="64" y="198"/>
                    <a:pt x="64" y="198"/>
                  </a:cubicBezTo>
                  <a:cubicBezTo>
                    <a:pt x="64" y="198"/>
                    <a:pt x="64" y="198"/>
                    <a:pt x="64" y="198"/>
                  </a:cubicBezTo>
                  <a:cubicBezTo>
                    <a:pt x="63" y="198"/>
                    <a:pt x="63" y="198"/>
                    <a:pt x="63" y="198"/>
                  </a:cubicBezTo>
                  <a:cubicBezTo>
                    <a:pt x="62" y="198"/>
                    <a:pt x="62" y="198"/>
                    <a:pt x="62" y="198"/>
                  </a:cubicBezTo>
                  <a:cubicBezTo>
                    <a:pt x="62" y="197"/>
                    <a:pt x="62" y="197"/>
                    <a:pt x="62" y="197"/>
                  </a:cubicBezTo>
                  <a:cubicBezTo>
                    <a:pt x="62" y="197"/>
                    <a:pt x="62" y="197"/>
                    <a:pt x="62" y="197"/>
                  </a:cubicBezTo>
                  <a:cubicBezTo>
                    <a:pt x="62" y="197"/>
                    <a:pt x="62" y="197"/>
                    <a:pt x="62" y="197"/>
                  </a:cubicBezTo>
                  <a:cubicBezTo>
                    <a:pt x="62" y="197"/>
                    <a:pt x="62" y="197"/>
                    <a:pt x="62" y="197"/>
                  </a:cubicBezTo>
                  <a:cubicBezTo>
                    <a:pt x="62" y="198"/>
                    <a:pt x="62" y="198"/>
                    <a:pt x="62" y="198"/>
                  </a:cubicBezTo>
                  <a:cubicBezTo>
                    <a:pt x="61" y="198"/>
                    <a:pt x="61" y="198"/>
                    <a:pt x="61" y="198"/>
                  </a:cubicBezTo>
                  <a:cubicBezTo>
                    <a:pt x="61" y="198"/>
                    <a:pt x="61" y="198"/>
                    <a:pt x="61" y="198"/>
                  </a:cubicBezTo>
                  <a:cubicBezTo>
                    <a:pt x="60" y="198"/>
                    <a:pt x="60" y="198"/>
                    <a:pt x="60" y="198"/>
                  </a:cubicBezTo>
                  <a:cubicBezTo>
                    <a:pt x="60" y="198"/>
                    <a:pt x="60" y="198"/>
                    <a:pt x="60" y="198"/>
                  </a:cubicBezTo>
                  <a:cubicBezTo>
                    <a:pt x="60" y="198"/>
                    <a:pt x="60" y="198"/>
                    <a:pt x="60" y="198"/>
                  </a:cubicBezTo>
                  <a:cubicBezTo>
                    <a:pt x="59" y="198"/>
                    <a:pt x="59" y="198"/>
                    <a:pt x="59" y="198"/>
                  </a:cubicBezTo>
                  <a:cubicBezTo>
                    <a:pt x="59" y="198"/>
                    <a:pt x="59" y="198"/>
                    <a:pt x="59" y="198"/>
                  </a:cubicBezTo>
                  <a:cubicBezTo>
                    <a:pt x="59" y="199"/>
                    <a:pt x="59" y="199"/>
                    <a:pt x="59" y="199"/>
                  </a:cubicBezTo>
                  <a:cubicBezTo>
                    <a:pt x="61" y="199"/>
                    <a:pt x="61" y="199"/>
                    <a:pt x="61" y="199"/>
                  </a:cubicBezTo>
                  <a:cubicBezTo>
                    <a:pt x="62" y="199"/>
                    <a:pt x="62" y="199"/>
                    <a:pt x="62" y="199"/>
                  </a:cubicBezTo>
                  <a:cubicBezTo>
                    <a:pt x="62" y="200"/>
                    <a:pt x="62" y="200"/>
                    <a:pt x="62" y="200"/>
                  </a:cubicBezTo>
                  <a:cubicBezTo>
                    <a:pt x="62" y="201"/>
                    <a:pt x="62" y="201"/>
                    <a:pt x="62" y="201"/>
                  </a:cubicBezTo>
                  <a:cubicBezTo>
                    <a:pt x="62" y="201"/>
                    <a:pt x="62" y="201"/>
                    <a:pt x="62" y="201"/>
                  </a:cubicBezTo>
                  <a:cubicBezTo>
                    <a:pt x="62" y="201"/>
                    <a:pt x="62" y="201"/>
                    <a:pt x="62" y="201"/>
                  </a:cubicBezTo>
                  <a:cubicBezTo>
                    <a:pt x="61" y="201"/>
                    <a:pt x="61" y="201"/>
                    <a:pt x="61" y="201"/>
                  </a:cubicBezTo>
                  <a:cubicBezTo>
                    <a:pt x="60" y="200"/>
                    <a:pt x="60" y="200"/>
                    <a:pt x="60" y="200"/>
                  </a:cubicBezTo>
                  <a:cubicBezTo>
                    <a:pt x="60" y="200"/>
                    <a:pt x="60" y="200"/>
                    <a:pt x="60" y="200"/>
                  </a:cubicBezTo>
                  <a:cubicBezTo>
                    <a:pt x="59" y="200"/>
                    <a:pt x="59" y="200"/>
                    <a:pt x="59" y="200"/>
                  </a:cubicBezTo>
                  <a:cubicBezTo>
                    <a:pt x="59" y="200"/>
                    <a:pt x="59" y="200"/>
                    <a:pt x="59" y="200"/>
                  </a:cubicBezTo>
                  <a:cubicBezTo>
                    <a:pt x="60" y="200"/>
                    <a:pt x="60" y="200"/>
                    <a:pt x="60" y="200"/>
                  </a:cubicBezTo>
                  <a:cubicBezTo>
                    <a:pt x="60" y="200"/>
                    <a:pt x="60" y="200"/>
                    <a:pt x="60" y="200"/>
                  </a:cubicBezTo>
                  <a:cubicBezTo>
                    <a:pt x="61" y="201"/>
                    <a:pt x="61" y="201"/>
                    <a:pt x="61" y="201"/>
                  </a:cubicBezTo>
                  <a:cubicBezTo>
                    <a:pt x="62" y="202"/>
                    <a:pt x="62" y="202"/>
                    <a:pt x="62" y="202"/>
                  </a:cubicBezTo>
                  <a:cubicBezTo>
                    <a:pt x="62" y="202"/>
                    <a:pt x="62" y="202"/>
                    <a:pt x="62" y="202"/>
                  </a:cubicBezTo>
                  <a:cubicBezTo>
                    <a:pt x="61" y="203"/>
                    <a:pt x="61" y="203"/>
                    <a:pt x="61" y="203"/>
                  </a:cubicBezTo>
                  <a:cubicBezTo>
                    <a:pt x="62" y="203"/>
                    <a:pt x="62" y="203"/>
                    <a:pt x="62" y="203"/>
                  </a:cubicBezTo>
                  <a:cubicBezTo>
                    <a:pt x="62" y="203"/>
                    <a:pt x="62" y="203"/>
                    <a:pt x="62" y="203"/>
                  </a:cubicBezTo>
                  <a:cubicBezTo>
                    <a:pt x="61" y="204"/>
                    <a:pt x="61" y="204"/>
                    <a:pt x="61" y="204"/>
                  </a:cubicBezTo>
                  <a:cubicBezTo>
                    <a:pt x="61" y="204"/>
                    <a:pt x="61" y="204"/>
                    <a:pt x="61" y="204"/>
                  </a:cubicBezTo>
                  <a:cubicBezTo>
                    <a:pt x="61" y="205"/>
                    <a:pt x="61" y="205"/>
                    <a:pt x="61" y="205"/>
                  </a:cubicBezTo>
                  <a:cubicBezTo>
                    <a:pt x="60" y="205"/>
                    <a:pt x="60" y="205"/>
                    <a:pt x="60" y="205"/>
                  </a:cubicBezTo>
                  <a:cubicBezTo>
                    <a:pt x="60" y="205"/>
                    <a:pt x="60" y="205"/>
                    <a:pt x="60" y="205"/>
                  </a:cubicBezTo>
                  <a:cubicBezTo>
                    <a:pt x="59" y="204"/>
                    <a:pt x="59" y="204"/>
                    <a:pt x="59" y="204"/>
                  </a:cubicBezTo>
                  <a:cubicBezTo>
                    <a:pt x="59" y="204"/>
                    <a:pt x="59" y="204"/>
                    <a:pt x="59" y="204"/>
                  </a:cubicBezTo>
                  <a:cubicBezTo>
                    <a:pt x="58" y="204"/>
                    <a:pt x="58" y="204"/>
                    <a:pt x="58" y="204"/>
                  </a:cubicBezTo>
                  <a:cubicBezTo>
                    <a:pt x="59" y="204"/>
                    <a:pt x="59" y="204"/>
                    <a:pt x="59" y="204"/>
                  </a:cubicBezTo>
                  <a:cubicBezTo>
                    <a:pt x="59" y="205"/>
                    <a:pt x="59" y="205"/>
                    <a:pt x="59" y="205"/>
                  </a:cubicBezTo>
                  <a:cubicBezTo>
                    <a:pt x="60" y="205"/>
                    <a:pt x="60" y="205"/>
                    <a:pt x="60" y="205"/>
                  </a:cubicBezTo>
                  <a:cubicBezTo>
                    <a:pt x="60" y="205"/>
                    <a:pt x="60" y="205"/>
                    <a:pt x="60" y="205"/>
                  </a:cubicBezTo>
                  <a:cubicBezTo>
                    <a:pt x="60" y="206"/>
                    <a:pt x="60" y="206"/>
                    <a:pt x="60" y="206"/>
                  </a:cubicBezTo>
                  <a:cubicBezTo>
                    <a:pt x="59" y="206"/>
                    <a:pt x="59" y="206"/>
                    <a:pt x="59" y="206"/>
                  </a:cubicBezTo>
                  <a:cubicBezTo>
                    <a:pt x="59" y="205"/>
                    <a:pt x="59" y="205"/>
                    <a:pt x="59" y="205"/>
                  </a:cubicBezTo>
                  <a:cubicBezTo>
                    <a:pt x="59" y="205"/>
                    <a:pt x="59" y="205"/>
                    <a:pt x="59" y="205"/>
                  </a:cubicBezTo>
                  <a:cubicBezTo>
                    <a:pt x="58" y="206"/>
                    <a:pt x="58" y="206"/>
                    <a:pt x="58" y="206"/>
                  </a:cubicBezTo>
                  <a:cubicBezTo>
                    <a:pt x="59" y="206"/>
                    <a:pt x="59" y="206"/>
                    <a:pt x="59" y="206"/>
                  </a:cubicBezTo>
                  <a:cubicBezTo>
                    <a:pt x="59" y="206"/>
                    <a:pt x="59" y="206"/>
                    <a:pt x="59" y="206"/>
                  </a:cubicBezTo>
                  <a:cubicBezTo>
                    <a:pt x="59" y="207"/>
                    <a:pt x="59" y="207"/>
                    <a:pt x="59" y="207"/>
                  </a:cubicBezTo>
                  <a:cubicBezTo>
                    <a:pt x="59" y="207"/>
                    <a:pt x="59" y="207"/>
                    <a:pt x="59" y="207"/>
                  </a:cubicBezTo>
                  <a:cubicBezTo>
                    <a:pt x="58" y="207"/>
                    <a:pt x="58" y="207"/>
                    <a:pt x="58" y="207"/>
                  </a:cubicBezTo>
                  <a:cubicBezTo>
                    <a:pt x="58" y="207"/>
                    <a:pt x="58" y="207"/>
                    <a:pt x="58" y="207"/>
                  </a:cubicBezTo>
                  <a:cubicBezTo>
                    <a:pt x="58" y="207"/>
                    <a:pt x="58" y="207"/>
                    <a:pt x="58" y="207"/>
                  </a:cubicBezTo>
                  <a:cubicBezTo>
                    <a:pt x="57" y="207"/>
                    <a:pt x="57" y="207"/>
                    <a:pt x="57" y="207"/>
                  </a:cubicBezTo>
                  <a:cubicBezTo>
                    <a:pt x="57" y="207"/>
                    <a:pt x="57" y="207"/>
                    <a:pt x="57" y="207"/>
                  </a:cubicBezTo>
                  <a:cubicBezTo>
                    <a:pt x="58" y="207"/>
                    <a:pt x="58" y="207"/>
                    <a:pt x="58" y="207"/>
                  </a:cubicBezTo>
                  <a:cubicBezTo>
                    <a:pt x="58" y="208"/>
                    <a:pt x="58" y="208"/>
                    <a:pt x="58" y="208"/>
                  </a:cubicBezTo>
                  <a:cubicBezTo>
                    <a:pt x="58" y="208"/>
                    <a:pt x="58" y="208"/>
                    <a:pt x="58" y="208"/>
                  </a:cubicBezTo>
                  <a:cubicBezTo>
                    <a:pt x="58" y="208"/>
                    <a:pt x="58" y="208"/>
                    <a:pt x="58" y="208"/>
                  </a:cubicBezTo>
                  <a:cubicBezTo>
                    <a:pt x="57" y="208"/>
                    <a:pt x="57" y="208"/>
                    <a:pt x="57" y="208"/>
                  </a:cubicBezTo>
                  <a:cubicBezTo>
                    <a:pt x="56" y="208"/>
                    <a:pt x="56" y="208"/>
                    <a:pt x="56" y="208"/>
                  </a:cubicBezTo>
                  <a:cubicBezTo>
                    <a:pt x="56" y="208"/>
                    <a:pt x="56" y="208"/>
                    <a:pt x="56" y="208"/>
                  </a:cubicBezTo>
                  <a:cubicBezTo>
                    <a:pt x="56" y="208"/>
                    <a:pt x="56" y="208"/>
                    <a:pt x="56" y="208"/>
                  </a:cubicBezTo>
                  <a:cubicBezTo>
                    <a:pt x="57" y="209"/>
                    <a:pt x="57" y="209"/>
                    <a:pt x="57" y="209"/>
                  </a:cubicBezTo>
                  <a:cubicBezTo>
                    <a:pt x="58" y="209"/>
                    <a:pt x="58" y="209"/>
                    <a:pt x="58" y="209"/>
                  </a:cubicBezTo>
                  <a:cubicBezTo>
                    <a:pt x="59" y="209"/>
                    <a:pt x="59" y="209"/>
                    <a:pt x="59" y="209"/>
                  </a:cubicBezTo>
                  <a:cubicBezTo>
                    <a:pt x="59" y="209"/>
                    <a:pt x="59" y="209"/>
                    <a:pt x="59" y="209"/>
                  </a:cubicBezTo>
                  <a:cubicBezTo>
                    <a:pt x="59" y="210"/>
                    <a:pt x="59" y="210"/>
                    <a:pt x="59" y="210"/>
                  </a:cubicBezTo>
                  <a:cubicBezTo>
                    <a:pt x="58" y="210"/>
                    <a:pt x="58" y="210"/>
                    <a:pt x="58" y="210"/>
                  </a:cubicBezTo>
                  <a:cubicBezTo>
                    <a:pt x="57" y="210"/>
                    <a:pt x="57" y="210"/>
                    <a:pt x="57" y="210"/>
                  </a:cubicBezTo>
                  <a:cubicBezTo>
                    <a:pt x="56" y="210"/>
                    <a:pt x="56" y="210"/>
                    <a:pt x="56" y="210"/>
                  </a:cubicBezTo>
                  <a:cubicBezTo>
                    <a:pt x="56" y="210"/>
                    <a:pt x="56" y="210"/>
                    <a:pt x="56" y="210"/>
                  </a:cubicBezTo>
                  <a:cubicBezTo>
                    <a:pt x="55" y="210"/>
                    <a:pt x="55" y="210"/>
                    <a:pt x="55" y="210"/>
                  </a:cubicBezTo>
                  <a:cubicBezTo>
                    <a:pt x="56" y="210"/>
                    <a:pt x="56" y="210"/>
                    <a:pt x="56" y="210"/>
                  </a:cubicBezTo>
                  <a:cubicBezTo>
                    <a:pt x="57" y="210"/>
                    <a:pt x="57" y="210"/>
                    <a:pt x="57" y="210"/>
                  </a:cubicBezTo>
                  <a:cubicBezTo>
                    <a:pt x="57" y="211"/>
                    <a:pt x="57" y="211"/>
                    <a:pt x="57" y="211"/>
                  </a:cubicBezTo>
                  <a:cubicBezTo>
                    <a:pt x="57" y="211"/>
                    <a:pt x="57" y="211"/>
                    <a:pt x="57" y="211"/>
                  </a:cubicBezTo>
                  <a:cubicBezTo>
                    <a:pt x="56" y="211"/>
                    <a:pt x="56" y="211"/>
                    <a:pt x="56" y="211"/>
                  </a:cubicBezTo>
                  <a:cubicBezTo>
                    <a:pt x="56" y="211"/>
                    <a:pt x="56" y="211"/>
                    <a:pt x="56" y="211"/>
                  </a:cubicBezTo>
                  <a:cubicBezTo>
                    <a:pt x="57" y="211"/>
                    <a:pt x="57" y="211"/>
                    <a:pt x="57" y="211"/>
                  </a:cubicBezTo>
                  <a:cubicBezTo>
                    <a:pt x="58" y="211"/>
                    <a:pt x="58" y="211"/>
                    <a:pt x="58" y="211"/>
                  </a:cubicBezTo>
                  <a:cubicBezTo>
                    <a:pt x="58" y="212"/>
                    <a:pt x="58" y="212"/>
                    <a:pt x="58" y="212"/>
                  </a:cubicBezTo>
                  <a:cubicBezTo>
                    <a:pt x="57" y="212"/>
                    <a:pt x="57" y="212"/>
                    <a:pt x="57" y="212"/>
                  </a:cubicBezTo>
                  <a:cubicBezTo>
                    <a:pt x="56" y="212"/>
                    <a:pt x="56" y="212"/>
                    <a:pt x="56" y="212"/>
                  </a:cubicBezTo>
                  <a:cubicBezTo>
                    <a:pt x="56" y="212"/>
                    <a:pt x="56" y="212"/>
                    <a:pt x="56" y="212"/>
                  </a:cubicBezTo>
                  <a:cubicBezTo>
                    <a:pt x="56" y="212"/>
                    <a:pt x="56" y="212"/>
                    <a:pt x="56" y="212"/>
                  </a:cubicBezTo>
                  <a:cubicBezTo>
                    <a:pt x="56" y="212"/>
                    <a:pt x="56" y="212"/>
                    <a:pt x="56" y="212"/>
                  </a:cubicBezTo>
                  <a:cubicBezTo>
                    <a:pt x="57" y="212"/>
                    <a:pt x="57" y="212"/>
                    <a:pt x="57" y="212"/>
                  </a:cubicBezTo>
                  <a:cubicBezTo>
                    <a:pt x="58" y="212"/>
                    <a:pt x="58" y="212"/>
                    <a:pt x="58" y="212"/>
                  </a:cubicBezTo>
                  <a:cubicBezTo>
                    <a:pt x="58" y="213"/>
                    <a:pt x="58" y="213"/>
                    <a:pt x="58" y="213"/>
                  </a:cubicBezTo>
                  <a:cubicBezTo>
                    <a:pt x="57" y="213"/>
                    <a:pt x="57" y="213"/>
                    <a:pt x="57" y="213"/>
                  </a:cubicBezTo>
                  <a:cubicBezTo>
                    <a:pt x="56" y="213"/>
                    <a:pt x="56" y="213"/>
                    <a:pt x="56" y="213"/>
                  </a:cubicBezTo>
                  <a:cubicBezTo>
                    <a:pt x="56" y="213"/>
                    <a:pt x="56" y="213"/>
                    <a:pt x="56" y="213"/>
                  </a:cubicBezTo>
                  <a:cubicBezTo>
                    <a:pt x="55" y="213"/>
                    <a:pt x="55" y="213"/>
                    <a:pt x="55" y="213"/>
                  </a:cubicBezTo>
                  <a:cubicBezTo>
                    <a:pt x="55" y="212"/>
                    <a:pt x="55" y="212"/>
                    <a:pt x="55" y="212"/>
                  </a:cubicBezTo>
                  <a:cubicBezTo>
                    <a:pt x="54" y="212"/>
                    <a:pt x="54" y="212"/>
                    <a:pt x="54" y="212"/>
                  </a:cubicBezTo>
                  <a:cubicBezTo>
                    <a:pt x="54" y="212"/>
                    <a:pt x="54" y="212"/>
                    <a:pt x="54" y="212"/>
                  </a:cubicBezTo>
                  <a:cubicBezTo>
                    <a:pt x="54" y="212"/>
                    <a:pt x="54" y="212"/>
                    <a:pt x="54" y="212"/>
                  </a:cubicBezTo>
                  <a:cubicBezTo>
                    <a:pt x="53" y="212"/>
                    <a:pt x="53" y="212"/>
                    <a:pt x="53" y="212"/>
                  </a:cubicBezTo>
                  <a:cubicBezTo>
                    <a:pt x="53" y="212"/>
                    <a:pt x="53" y="212"/>
                    <a:pt x="53" y="212"/>
                  </a:cubicBezTo>
                  <a:cubicBezTo>
                    <a:pt x="53" y="213"/>
                    <a:pt x="53" y="213"/>
                    <a:pt x="53" y="213"/>
                  </a:cubicBezTo>
                  <a:cubicBezTo>
                    <a:pt x="55" y="213"/>
                    <a:pt x="55" y="213"/>
                    <a:pt x="55" y="213"/>
                  </a:cubicBezTo>
                  <a:cubicBezTo>
                    <a:pt x="55" y="214"/>
                    <a:pt x="55" y="214"/>
                    <a:pt x="55" y="214"/>
                  </a:cubicBezTo>
                  <a:cubicBezTo>
                    <a:pt x="55" y="214"/>
                    <a:pt x="55" y="214"/>
                    <a:pt x="55" y="214"/>
                  </a:cubicBezTo>
                  <a:cubicBezTo>
                    <a:pt x="55" y="214"/>
                    <a:pt x="55" y="214"/>
                    <a:pt x="55" y="214"/>
                  </a:cubicBezTo>
                  <a:cubicBezTo>
                    <a:pt x="55" y="214"/>
                    <a:pt x="55" y="214"/>
                    <a:pt x="55" y="214"/>
                  </a:cubicBezTo>
                  <a:cubicBezTo>
                    <a:pt x="55" y="214"/>
                    <a:pt x="55" y="214"/>
                    <a:pt x="55" y="214"/>
                  </a:cubicBezTo>
                  <a:cubicBezTo>
                    <a:pt x="56" y="214"/>
                    <a:pt x="56" y="214"/>
                    <a:pt x="56" y="214"/>
                  </a:cubicBezTo>
                  <a:cubicBezTo>
                    <a:pt x="56" y="215"/>
                    <a:pt x="56" y="215"/>
                    <a:pt x="56" y="215"/>
                  </a:cubicBezTo>
                  <a:cubicBezTo>
                    <a:pt x="57" y="215"/>
                    <a:pt x="57" y="215"/>
                    <a:pt x="57" y="215"/>
                  </a:cubicBezTo>
                  <a:cubicBezTo>
                    <a:pt x="57" y="215"/>
                    <a:pt x="57" y="215"/>
                    <a:pt x="57" y="215"/>
                  </a:cubicBezTo>
                  <a:cubicBezTo>
                    <a:pt x="56" y="215"/>
                    <a:pt x="56" y="215"/>
                    <a:pt x="56" y="215"/>
                  </a:cubicBezTo>
                  <a:cubicBezTo>
                    <a:pt x="56" y="215"/>
                    <a:pt x="56" y="215"/>
                    <a:pt x="56" y="215"/>
                  </a:cubicBezTo>
                  <a:cubicBezTo>
                    <a:pt x="56" y="216"/>
                    <a:pt x="56" y="216"/>
                    <a:pt x="56" y="216"/>
                  </a:cubicBezTo>
                  <a:cubicBezTo>
                    <a:pt x="55" y="216"/>
                    <a:pt x="55" y="216"/>
                    <a:pt x="55" y="216"/>
                  </a:cubicBezTo>
                  <a:close/>
                  <a:moveTo>
                    <a:pt x="54" y="216"/>
                  </a:moveTo>
                  <a:cubicBezTo>
                    <a:pt x="53" y="215"/>
                    <a:pt x="53" y="215"/>
                    <a:pt x="53" y="215"/>
                  </a:cubicBezTo>
                  <a:cubicBezTo>
                    <a:pt x="52" y="215"/>
                    <a:pt x="52" y="215"/>
                    <a:pt x="52" y="215"/>
                  </a:cubicBezTo>
                  <a:cubicBezTo>
                    <a:pt x="52" y="215"/>
                    <a:pt x="52" y="215"/>
                    <a:pt x="52" y="215"/>
                  </a:cubicBezTo>
                  <a:cubicBezTo>
                    <a:pt x="53" y="216"/>
                    <a:pt x="53" y="216"/>
                    <a:pt x="53" y="216"/>
                  </a:cubicBezTo>
                  <a:cubicBezTo>
                    <a:pt x="54" y="216"/>
                    <a:pt x="54" y="216"/>
                    <a:pt x="54" y="216"/>
                  </a:cubicBezTo>
                  <a:cubicBezTo>
                    <a:pt x="54" y="216"/>
                    <a:pt x="54" y="216"/>
                    <a:pt x="54" y="216"/>
                  </a:cubicBezTo>
                  <a:close/>
                  <a:moveTo>
                    <a:pt x="124" y="146"/>
                  </a:moveTo>
                  <a:cubicBezTo>
                    <a:pt x="124" y="146"/>
                    <a:pt x="124" y="146"/>
                    <a:pt x="124" y="146"/>
                  </a:cubicBezTo>
                  <a:cubicBezTo>
                    <a:pt x="125" y="146"/>
                    <a:pt x="125" y="146"/>
                    <a:pt x="125" y="146"/>
                  </a:cubicBezTo>
                  <a:cubicBezTo>
                    <a:pt x="127" y="146"/>
                    <a:pt x="127" y="146"/>
                    <a:pt x="127" y="146"/>
                  </a:cubicBezTo>
                  <a:cubicBezTo>
                    <a:pt x="129" y="146"/>
                    <a:pt x="129" y="146"/>
                    <a:pt x="129" y="146"/>
                  </a:cubicBezTo>
                  <a:cubicBezTo>
                    <a:pt x="129" y="145"/>
                    <a:pt x="129" y="145"/>
                    <a:pt x="129" y="145"/>
                  </a:cubicBezTo>
                  <a:cubicBezTo>
                    <a:pt x="130" y="145"/>
                    <a:pt x="130" y="145"/>
                    <a:pt x="130" y="145"/>
                  </a:cubicBezTo>
                  <a:cubicBezTo>
                    <a:pt x="131" y="146"/>
                    <a:pt x="131" y="146"/>
                    <a:pt x="131" y="146"/>
                  </a:cubicBezTo>
                  <a:cubicBezTo>
                    <a:pt x="132" y="145"/>
                    <a:pt x="132" y="145"/>
                    <a:pt x="132" y="145"/>
                  </a:cubicBezTo>
                  <a:cubicBezTo>
                    <a:pt x="133" y="146"/>
                    <a:pt x="133" y="146"/>
                    <a:pt x="133" y="146"/>
                  </a:cubicBezTo>
                  <a:cubicBezTo>
                    <a:pt x="134" y="145"/>
                    <a:pt x="134" y="145"/>
                    <a:pt x="134" y="145"/>
                  </a:cubicBezTo>
                  <a:cubicBezTo>
                    <a:pt x="134" y="143"/>
                    <a:pt x="134" y="143"/>
                    <a:pt x="134" y="143"/>
                  </a:cubicBezTo>
                  <a:cubicBezTo>
                    <a:pt x="133" y="142"/>
                    <a:pt x="133" y="142"/>
                    <a:pt x="133" y="142"/>
                  </a:cubicBezTo>
                  <a:cubicBezTo>
                    <a:pt x="133" y="141"/>
                    <a:pt x="133" y="141"/>
                    <a:pt x="133" y="141"/>
                  </a:cubicBezTo>
                  <a:cubicBezTo>
                    <a:pt x="132" y="141"/>
                    <a:pt x="132" y="141"/>
                    <a:pt x="132" y="141"/>
                  </a:cubicBezTo>
                  <a:cubicBezTo>
                    <a:pt x="130" y="142"/>
                    <a:pt x="130" y="142"/>
                    <a:pt x="130" y="142"/>
                  </a:cubicBezTo>
                  <a:cubicBezTo>
                    <a:pt x="127" y="143"/>
                    <a:pt x="127" y="143"/>
                    <a:pt x="127" y="143"/>
                  </a:cubicBezTo>
                  <a:cubicBezTo>
                    <a:pt x="127" y="143"/>
                    <a:pt x="127" y="143"/>
                    <a:pt x="127" y="143"/>
                  </a:cubicBezTo>
                  <a:cubicBezTo>
                    <a:pt x="126" y="144"/>
                    <a:pt x="126" y="144"/>
                    <a:pt x="126" y="144"/>
                  </a:cubicBezTo>
                  <a:cubicBezTo>
                    <a:pt x="125" y="145"/>
                    <a:pt x="125" y="145"/>
                    <a:pt x="125" y="145"/>
                  </a:cubicBezTo>
                  <a:cubicBezTo>
                    <a:pt x="124" y="145"/>
                    <a:pt x="124" y="145"/>
                    <a:pt x="124" y="145"/>
                  </a:cubicBezTo>
                  <a:cubicBezTo>
                    <a:pt x="124" y="145"/>
                    <a:pt x="124" y="145"/>
                    <a:pt x="124" y="145"/>
                  </a:cubicBezTo>
                  <a:cubicBezTo>
                    <a:pt x="124" y="146"/>
                    <a:pt x="124" y="146"/>
                    <a:pt x="124" y="146"/>
                  </a:cubicBezTo>
                  <a:close/>
                  <a:moveTo>
                    <a:pt x="57" y="211"/>
                  </a:moveTo>
                  <a:cubicBezTo>
                    <a:pt x="58" y="211"/>
                    <a:pt x="58" y="211"/>
                    <a:pt x="58" y="211"/>
                  </a:cubicBezTo>
                  <a:cubicBezTo>
                    <a:pt x="58" y="211"/>
                    <a:pt x="58" y="211"/>
                    <a:pt x="58" y="211"/>
                  </a:cubicBezTo>
                  <a:cubicBezTo>
                    <a:pt x="58" y="210"/>
                    <a:pt x="58" y="210"/>
                    <a:pt x="58" y="210"/>
                  </a:cubicBezTo>
                  <a:cubicBezTo>
                    <a:pt x="58" y="210"/>
                    <a:pt x="58" y="210"/>
                    <a:pt x="58" y="210"/>
                  </a:cubicBezTo>
                  <a:cubicBezTo>
                    <a:pt x="57" y="211"/>
                    <a:pt x="57" y="211"/>
                    <a:pt x="57" y="211"/>
                  </a:cubicBezTo>
                  <a:close/>
                  <a:moveTo>
                    <a:pt x="62" y="203"/>
                  </a:moveTo>
                  <a:cubicBezTo>
                    <a:pt x="62" y="203"/>
                    <a:pt x="62" y="203"/>
                    <a:pt x="62" y="203"/>
                  </a:cubicBezTo>
                  <a:cubicBezTo>
                    <a:pt x="62" y="202"/>
                    <a:pt x="62" y="202"/>
                    <a:pt x="62" y="202"/>
                  </a:cubicBezTo>
                  <a:cubicBezTo>
                    <a:pt x="62" y="203"/>
                    <a:pt x="62" y="203"/>
                    <a:pt x="62" y="203"/>
                  </a:cubicBezTo>
                  <a:close/>
                  <a:moveTo>
                    <a:pt x="62" y="202"/>
                  </a:moveTo>
                  <a:cubicBezTo>
                    <a:pt x="62" y="202"/>
                    <a:pt x="62" y="202"/>
                    <a:pt x="62" y="202"/>
                  </a:cubicBezTo>
                  <a:cubicBezTo>
                    <a:pt x="63" y="202"/>
                    <a:pt x="63" y="202"/>
                    <a:pt x="63" y="202"/>
                  </a:cubicBezTo>
                  <a:cubicBezTo>
                    <a:pt x="63" y="201"/>
                    <a:pt x="63" y="201"/>
                    <a:pt x="63" y="201"/>
                  </a:cubicBezTo>
                  <a:cubicBezTo>
                    <a:pt x="62" y="202"/>
                    <a:pt x="62" y="202"/>
                    <a:pt x="62" y="202"/>
                  </a:cubicBezTo>
                  <a:close/>
                  <a:moveTo>
                    <a:pt x="63" y="200"/>
                  </a:moveTo>
                  <a:cubicBezTo>
                    <a:pt x="63" y="200"/>
                    <a:pt x="63" y="200"/>
                    <a:pt x="63" y="200"/>
                  </a:cubicBezTo>
                  <a:cubicBezTo>
                    <a:pt x="63" y="200"/>
                    <a:pt x="63" y="200"/>
                    <a:pt x="63" y="200"/>
                  </a:cubicBezTo>
                  <a:cubicBezTo>
                    <a:pt x="63" y="200"/>
                    <a:pt x="63" y="200"/>
                    <a:pt x="63" y="200"/>
                  </a:cubicBezTo>
                  <a:cubicBezTo>
                    <a:pt x="63" y="200"/>
                    <a:pt x="63" y="200"/>
                    <a:pt x="63" y="200"/>
                  </a:cubicBezTo>
                  <a:cubicBezTo>
                    <a:pt x="63" y="200"/>
                    <a:pt x="63" y="200"/>
                    <a:pt x="63" y="200"/>
                  </a:cubicBezTo>
                  <a:close/>
                  <a:moveTo>
                    <a:pt x="62" y="198"/>
                  </a:moveTo>
                  <a:cubicBezTo>
                    <a:pt x="62" y="199"/>
                    <a:pt x="62" y="199"/>
                    <a:pt x="62" y="199"/>
                  </a:cubicBezTo>
                  <a:cubicBezTo>
                    <a:pt x="63" y="199"/>
                    <a:pt x="63" y="199"/>
                    <a:pt x="63" y="199"/>
                  </a:cubicBezTo>
                  <a:cubicBezTo>
                    <a:pt x="63" y="199"/>
                    <a:pt x="63" y="199"/>
                    <a:pt x="63" y="199"/>
                  </a:cubicBezTo>
                  <a:cubicBezTo>
                    <a:pt x="64" y="199"/>
                    <a:pt x="64" y="199"/>
                    <a:pt x="64" y="199"/>
                  </a:cubicBezTo>
                  <a:cubicBezTo>
                    <a:pt x="64" y="199"/>
                    <a:pt x="64" y="199"/>
                    <a:pt x="64" y="199"/>
                  </a:cubicBezTo>
                  <a:cubicBezTo>
                    <a:pt x="64" y="199"/>
                    <a:pt x="64" y="199"/>
                    <a:pt x="64" y="199"/>
                  </a:cubicBezTo>
                  <a:cubicBezTo>
                    <a:pt x="63" y="199"/>
                    <a:pt x="63" y="199"/>
                    <a:pt x="63" y="199"/>
                  </a:cubicBezTo>
                  <a:cubicBezTo>
                    <a:pt x="62" y="198"/>
                    <a:pt x="62" y="198"/>
                    <a:pt x="62" y="198"/>
                  </a:cubicBezTo>
                  <a:cubicBezTo>
                    <a:pt x="62" y="198"/>
                    <a:pt x="62" y="198"/>
                    <a:pt x="62" y="198"/>
                  </a:cubicBezTo>
                  <a:close/>
                  <a:moveTo>
                    <a:pt x="66" y="198"/>
                  </a:moveTo>
                  <a:cubicBezTo>
                    <a:pt x="66" y="198"/>
                    <a:pt x="66" y="198"/>
                    <a:pt x="66" y="198"/>
                  </a:cubicBezTo>
                  <a:cubicBezTo>
                    <a:pt x="66" y="197"/>
                    <a:pt x="66" y="197"/>
                    <a:pt x="66" y="197"/>
                  </a:cubicBezTo>
                  <a:cubicBezTo>
                    <a:pt x="66" y="197"/>
                    <a:pt x="66" y="197"/>
                    <a:pt x="66" y="197"/>
                  </a:cubicBezTo>
                  <a:cubicBezTo>
                    <a:pt x="66" y="198"/>
                    <a:pt x="66" y="198"/>
                    <a:pt x="66" y="198"/>
                  </a:cubicBezTo>
                  <a:close/>
                  <a:moveTo>
                    <a:pt x="65" y="193"/>
                  </a:moveTo>
                  <a:cubicBezTo>
                    <a:pt x="65" y="193"/>
                    <a:pt x="65" y="193"/>
                    <a:pt x="65" y="193"/>
                  </a:cubicBezTo>
                  <a:cubicBezTo>
                    <a:pt x="66" y="194"/>
                    <a:pt x="66" y="194"/>
                    <a:pt x="66" y="194"/>
                  </a:cubicBezTo>
                  <a:cubicBezTo>
                    <a:pt x="67" y="194"/>
                    <a:pt x="67" y="194"/>
                    <a:pt x="67" y="194"/>
                  </a:cubicBezTo>
                  <a:cubicBezTo>
                    <a:pt x="67" y="195"/>
                    <a:pt x="67" y="195"/>
                    <a:pt x="67" y="195"/>
                  </a:cubicBezTo>
                  <a:cubicBezTo>
                    <a:pt x="67" y="194"/>
                    <a:pt x="67" y="194"/>
                    <a:pt x="67" y="194"/>
                  </a:cubicBezTo>
                  <a:cubicBezTo>
                    <a:pt x="67" y="194"/>
                    <a:pt x="67" y="194"/>
                    <a:pt x="67" y="194"/>
                  </a:cubicBezTo>
                  <a:cubicBezTo>
                    <a:pt x="66" y="194"/>
                    <a:pt x="66" y="194"/>
                    <a:pt x="66" y="194"/>
                  </a:cubicBezTo>
                  <a:cubicBezTo>
                    <a:pt x="66" y="193"/>
                    <a:pt x="66" y="193"/>
                    <a:pt x="66" y="193"/>
                  </a:cubicBezTo>
                  <a:cubicBezTo>
                    <a:pt x="65" y="193"/>
                    <a:pt x="65" y="193"/>
                    <a:pt x="65" y="193"/>
                  </a:cubicBezTo>
                  <a:close/>
                  <a:moveTo>
                    <a:pt x="71" y="184"/>
                  </a:moveTo>
                  <a:cubicBezTo>
                    <a:pt x="71" y="185"/>
                    <a:pt x="71" y="185"/>
                    <a:pt x="71" y="185"/>
                  </a:cubicBezTo>
                  <a:cubicBezTo>
                    <a:pt x="72" y="185"/>
                    <a:pt x="72" y="185"/>
                    <a:pt x="72" y="185"/>
                  </a:cubicBezTo>
                  <a:cubicBezTo>
                    <a:pt x="71" y="186"/>
                    <a:pt x="71" y="186"/>
                    <a:pt x="71" y="186"/>
                  </a:cubicBezTo>
                  <a:cubicBezTo>
                    <a:pt x="72" y="187"/>
                    <a:pt x="72" y="187"/>
                    <a:pt x="72" y="187"/>
                  </a:cubicBezTo>
                  <a:cubicBezTo>
                    <a:pt x="72" y="187"/>
                    <a:pt x="72" y="187"/>
                    <a:pt x="72" y="187"/>
                  </a:cubicBezTo>
                  <a:cubicBezTo>
                    <a:pt x="72" y="186"/>
                    <a:pt x="72" y="186"/>
                    <a:pt x="72" y="186"/>
                  </a:cubicBezTo>
                  <a:cubicBezTo>
                    <a:pt x="72" y="185"/>
                    <a:pt x="72" y="185"/>
                    <a:pt x="72" y="185"/>
                  </a:cubicBezTo>
                  <a:cubicBezTo>
                    <a:pt x="72" y="185"/>
                    <a:pt x="72" y="185"/>
                    <a:pt x="72" y="185"/>
                  </a:cubicBezTo>
                  <a:cubicBezTo>
                    <a:pt x="71" y="184"/>
                    <a:pt x="71" y="184"/>
                    <a:pt x="71" y="184"/>
                  </a:cubicBezTo>
                  <a:cubicBezTo>
                    <a:pt x="71" y="184"/>
                    <a:pt x="71" y="184"/>
                    <a:pt x="71" y="184"/>
                  </a:cubicBezTo>
                  <a:cubicBezTo>
                    <a:pt x="71" y="184"/>
                    <a:pt x="71" y="184"/>
                    <a:pt x="71" y="184"/>
                  </a:cubicBezTo>
                  <a:close/>
                  <a:moveTo>
                    <a:pt x="75" y="181"/>
                  </a:moveTo>
                  <a:cubicBezTo>
                    <a:pt x="75" y="182"/>
                    <a:pt x="75" y="182"/>
                    <a:pt x="75" y="182"/>
                  </a:cubicBezTo>
                  <a:cubicBezTo>
                    <a:pt x="76" y="182"/>
                    <a:pt x="76" y="182"/>
                    <a:pt x="76" y="182"/>
                  </a:cubicBezTo>
                  <a:cubicBezTo>
                    <a:pt x="76" y="182"/>
                    <a:pt x="76" y="182"/>
                    <a:pt x="76" y="182"/>
                  </a:cubicBezTo>
                  <a:cubicBezTo>
                    <a:pt x="76" y="181"/>
                    <a:pt x="76" y="181"/>
                    <a:pt x="76" y="181"/>
                  </a:cubicBezTo>
                  <a:cubicBezTo>
                    <a:pt x="75" y="181"/>
                    <a:pt x="75" y="181"/>
                    <a:pt x="75" y="181"/>
                  </a:cubicBezTo>
                  <a:close/>
                  <a:moveTo>
                    <a:pt x="76" y="181"/>
                  </a:moveTo>
                  <a:cubicBezTo>
                    <a:pt x="77" y="181"/>
                    <a:pt x="77" y="181"/>
                    <a:pt x="77" y="181"/>
                  </a:cubicBezTo>
                  <a:cubicBezTo>
                    <a:pt x="77" y="181"/>
                    <a:pt x="77" y="181"/>
                    <a:pt x="77" y="181"/>
                  </a:cubicBezTo>
                  <a:cubicBezTo>
                    <a:pt x="76" y="180"/>
                    <a:pt x="76" y="180"/>
                    <a:pt x="76" y="180"/>
                  </a:cubicBezTo>
                  <a:cubicBezTo>
                    <a:pt x="76" y="181"/>
                    <a:pt x="76" y="181"/>
                    <a:pt x="76" y="181"/>
                  </a:cubicBezTo>
                  <a:close/>
                  <a:moveTo>
                    <a:pt x="83" y="180"/>
                  </a:moveTo>
                  <a:cubicBezTo>
                    <a:pt x="84" y="180"/>
                    <a:pt x="84" y="180"/>
                    <a:pt x="84" y="180"/>
                  </a:cubicBezTo>
                  <a:cubicBezTo>
                    <a:pt x="85" y="180"/>
                    <a:pt x="85" y="180"/>
                    <a:pt x="85" y="180"/>
                  </a:cubicBezTo>
                  <a:cubicBezTo>
                    <a:pt x="85" y="179"/>
                    <a:pt x="85" y="179"/>
                    <a:pt x="85" y="179"/>
                  </a:cubicBezTo>
                  <a:cubicBezTo>
                    <a:pt x="84" y="178"/>
                    <a:pt x="84" y="178"/>
                    <a:pt x="84" y="178"/>
                  </a:cubicBezTo>
                  <a:cubicBezTo>
                    <a:pt x="84" y="178"/>
                    <a:pt x="84" y="178"/>
                    <a:pt x="84" y="178"/>
                  </a:cubicBezTo>
                  <a:cubicBezTo>
                    <a:pt x="84" y="178"/>
                    <a:pt x="84" y="178"/>
                    <a:pt x="84" y="178"/>
                  </a:cubicBezTo>
                  <a:cubicBezTo>
                    <a:pt x="83" y="178"/>
                    <a:pt x="83" y="178"/>
                    <a:pt x="83" y="178"/>
                  </a:cubicBezTo>
                  <a:cubicBezTo>
                    <a:pt x="83" y="178"/>
                    <a:pt x="83" y="178"/>
                    <a:pt x="83" y="178"/>
                  </a:cubicBezTo>
                  <a:cubicBezTo>
                    <a:pt x="83" y="179"/>
                    <a:pt x="83" y="179"/>
                    <a:pt x="83" y="179"/>
                  </a:cubicBezTo>
                  <a:cubicBezTo>
                    <a:pt x="82" y="179"/>
                    <a:pt x="82" y="179"/>
                    <a:pt x="82" y="179"/>
                  </a:cubicBezTo>
                  <a:cubicBezTo>
                    <a:pt x="83" y="180"/>
                    <a:pt x="83" y="180"/>
                    <a:pt x="83" y="180"/>
                  </a:cubicBezTo>
                  <a:cubicBezTo>
                    <a:pt x="83" y="180"/>
                    <a:pt x="83" y="180"/>
                    <a:pt x="83" y="180"/>
                  </a:cubicBezTo>
                  <a:cubicBezTo>
                    <a:pt x="83" y="180"/>
                    <a:pt x="83" y="180"/>
                    <a:pt x="83" y="180"/>
                  </a:cubicBezTo>
                  <a:close/>
                  <a:moveTo>
                    <a:pt x="86" y="180"/>
                  </a:moveTo>
                  <a:cubicBezTo>
                    <a:pt x="86" y="179"/>
                    <a:pt x="86" y="179"/>
                    <a:pt x="86" y="179"/>
                  </a:cubicBezTo>
                  <a:cubicBezTo>
                    <a:pt x="86" y="179"/>
                    <a:pt x="86" y="179"/>
                    <a:pt x="86" y="179"/>
                  </a:cubicBezTo>
                  <a:cubicBezTo>
                    <a:pt x="86" y="179"/>
                    <a:pt x="86" y="179"/>
                    <a:pt x="86" y="179"/>
                  </a:cubicBezTo>
                  <a:cubicBezTo>
                    <a:pt x="86" y="179"/>
                    <a:pt x="86" y="179"/>
                    <a:pt x="86" y="179"/>
                  </a:cubicBezTo>
                  <a:cubicBezTo>
                    <a:pt x="86" y="180"/>
                    <a:pt x="86" y="180"/>
                    <a:pt x="86" y="180"/>
                  </a:cubicBezTo>
                  <a:cubicBezTo>
                    <a:pt x="86" y="180"/>
                    <a:pt x="86" y="180"/>
                    <a:pt x="86" y="180"/>
                  </a:cubicBezTo>
                  <a:close/>
                  <a:moveTo>
                    <a:pt x="139" y="153"/>
                  </a:moveTo>
                  <a:cubicBezTo>
                    <a:pt x="139" y="153"/>
                    <a:pt x="139" y="153"/>
                    <a:pt x="139" y="153"/>
                  </a:cubicBezTo>
                  <a:cubicBezTo>
                    <a:pt x="139" y="153"/>
                    <a:pt x="139" y="153"/>
                    <a:pt x="139" y="153"/>
                  </a:cubicBezTo>
                  <a:cubicBezTo>
                    <a:pt x="139" y="153"/>
                    <a:pt x="139" y="153"/>
                    <a:pt x="139" y="153"/>
                  </a:cubicBezTo>
                  <a:cubicBezTo>
                    <a:pt x="139" y="153"/>
                    <a:pt x="139" y="153"/>
                    <a:pt x="139" y="153"/>
                  </a:cubicBezTo>
                  <a:cubicBezTo>
                    <a:pt x="139" y="153"/>
                    <a:pt x="139" y="153"/>
                    <a:pt x="139" y="153"/>
                  </a:cubicBezTo>
                  <a:close/>
                  <a:moveTo>
                    <a:pt x="129" y="146"/>
                  </a:moveTo>
                  <a:cubicBezTo>
                    <a:pt x="130" y="146"/>
                    <a:pt x="130" y="146"/>
                    <a:pt x="130" y="146"/>
                  </a:cubicBezTo>
                  <a:cubicBezTo>
                    <a:pt x="130" y="146"/>
                    <a:pt x="130" y="146"/>
                    <a:pt x="130" y="146"/>
                  </a:cubicBezTo>
                  <a:cubicBezTo>
                    <a:pt x="130" y="146"/>
                    <a:pt x="130" y="146"/>
                    <a:pt x="130" y="146"/>
                  </a:cubicBezTo>
                  <a:cubicBezTo>
                    <a:pt x="130" y="146"/>
                    <a:pt x="130" y="146"/>
                    <a:pt x="130" y="146"/>
                  </a:cubicBezTo>
                  <a:cubicBezTo>
                    <a:pt x="130" y="146"/>
                    <a:pt x="129" y="146"/>
                    <a:pt x="129" y="146"/>
                  </a:cubicBezTo>
                  <a:close/>
                  <a:moveTo>
                    <a:pt x="125" y="143"/>
                  </a:moveTo>
                  <a:cubicBezTo>
                    <a:pt x="126" y="143"/>
                    <a:pt x="126" y="143"/>
                    <a:pt x="126" y="143"/>
                  </a:cubicBezTo>
                  <a:cubicBezTo>
                    <a:pt x="126" y="143"/>
                    <a:pt x="126" y="143"/>
                    <a:pt x="126" y="143"/>
                  </a:cubicBezTo>
                  <a:cubicBezTo>
                    <a:pt x="126" y="143"/>
                    <a:pt x="126" y="143"/>
                    <a:pt x="126" y="143"/>
                  </a:cubicBezTo>
                  <a:cubicBezTo>
                    <a:pt x="126" y="143"/>
                    <a:pt x="126" y="143"/>
                    <a:pt x="126" y="143"/>
                  </a:cubicBezTo>
                  <a:cubicBezTo>
                    <a:pt x="125" y="143"/>
                    <a:pt x="125" y="143"/>
                    <a:pt x="125" y="143"/>
                  </a:cubicBezTo>
                  <a:close/>
                  <a:moveTo>
                    <a:pt x="133" y="141"/>
                  </a:moveTo>
                  <a:cubicBezTo>
                    <a:pt x="133" y="141"/>
                    <a:pt x="133" y="141"/>
                    <a:pt x="133" y="141"/>
                  </a:cubicBezTo>
                  <a:cubicBezTo>
                    <a:pt x="134" y="142"/>
                    <a:pt x="134" y="142"/>
                    <a:pt x="134" y="142"/>
                  </a:cubicBezTo>
                  <a:cubicBezTo>
                    <a:pt x="134" y="141"/>
                    <a:pt x="134" y="141"/>
                    <a:pt x="134" y="141"/>
                  </a:cubicBezTo>
                  <a:cubicBezTo>
                    <a:pt x="134" y="141"/>
                    <a:pt x="134" y="141"/>
                    <a:pt x="134" y="141"/>
                  </a:cubicBezTo>
                  <a:cubicBezTo>
                    <a:pt x="134" y="141"/>
                    <a:pt x="134" y="141"/>
                    <a:pt x="134" y="141"/>
                  </a:cubicBezTo>
                  <a:cubicBezTo>
                    <a:pt x="133" y="141"/>
                    <a:pt x="133" y="141"/>
                    <a:pt x="133" y="141"/>
                  </a:cubicBezTo>
                  <a:close/>
                  <a:moveTo>
                    <a:pt x="139" y="126"/>
                  </a:moveTo>
                  <a:cubicBezTo>
                    <a:pt x="139" y="126"/>
                    <a:pt x="139" y="126"/>
                    <a:pt x="139" y="126"/>
                  </a:cubicBezTo>
                  <a:cubicBezTo>
                    <a:pt x="139" y="127"/>
                    <a:pt x="139" y="127"/>
                    <a:pt x="139" y="127"/>
                  </a:cubicBezTo>
                  <a:cubicBezTo>
                    <a:pt x="139" y="127"/>
                    <a:pt x="139" y="127"/>
                    <a:pt x="139" y="127"/>
                  </a:cubicBezTo>
                  <a:cubicBezTo>
                    <a:pt x="140" y="128"/>
                    <a:pt x="140" y="128"/>
                    <a:pt x="140" y="128"/>
                  </a:cubicBezTo>
                  <a:cubicBezTo>
                    <a:pt x="140" y="129"/>
                    <a:pt x="140" y="129"/>
                    <a:pt x="140" y="129"/>
                  </a:cubicBezTo>
                  <a:cubicBezTo>
                    <a:pt x="141" y="129"/>
                    <a:pt x="141" y="129"/>
                    <a:pt x="141" y="129"/>
                  </a:cubicBezTo>
                  <a:cubicBezTo>
                    <a:pt x="142" y="130"/>
                    <a:pt x="142" y="130"/>
                    <a:pt x="142" y="130"/>
                  </a:cubicBezTo>
                  <a:cubicBezTo>
                    <a:pt x="143" y="131"/>
                    <a:pt x="143" y="131"/>
                    <a:pt x="143" y="131"/>
                  </a:cubicBezTo>
                  <a:cubicBezTo>
                    <a:pt x="144" y="131"/>
                    <a:pt x="144" y="131"/>
                    <a:pt x="144" y="131"/>
                  </a:cubicBezTo>
                  <a:cubicBezTo>
                    <a:pt x="144" y="131"/>
                    <a:pt x="144" y="131"/>
                    <a:pt x="144" y="131"/>
                  </a:cubicBezTo>
                  <a:cubicBezTo>
                    <a:pt x="144" y="132"/>
                    <a:pt x="144" y="132"/>
                    <a:pt x="144" y="132"/>
                  </a:cubicBezTo>
                  <a:cubicBezTo>
                    <a:pt x="145" y="132"/>
                    <a:pt x="145" y="132"/>
                    <a:pt x="145" y="132"/>
                  </a:cubicBezTo>
                  <a:cubicBezTo>
                    <a:pt x="145" y="132"/>
                    <a:pt x="145" y="132"/>
                    <a:pt x="145" y="132"/>
                  </a:cubicBezTo>
                  <a:cubicBezTo>
                    <a:pt x="145" y="131"/>
                    <a:pt x="145" y="131"/>
                    <a:pt x="145" y="131"/>
                  </a:cubicBezTo>
                  <a:cubicBezTo>
                    <a:pt x="146" y="131"/>
                    <a:pt x="146" y="131"/>
                    <a:pt x="146" y="131"/>
                  </a:cubicBezTo>
                  <a:cubicBezTo>
                    <a:pt x="145" y="130"/>
                    <a:pt x="145" y="130"/>
                    <a:pt x="145" y="130"/>
                  </a:cubicBezTo>
                  <a:cubicBezTo>
                    <a:pt x="144" y="130"/>
                    <a:pt x="144" y="130"/>
                    <a:pt x="144" y="130"/>
                  </a:cubicBezTo>
                  <a:cubicBezTo>
                    <a:pt x="144" y="130"/>
                    <a:pt x="144" y="130"/>
                    <a:pt x="144" y="130"/>
                  </a:cubicBezTo>
                  <a:cubicBezTo>
                    <a:pt x="143" y="129"/>
                    <a:pt x="143" y="129"/>
                    <a:pt x="143" y="129"/>
                  </a:cubicBezTo>
                  <a:cubicBezTo>
                    <a:pt x="144" y="129"/>
                    <a:pt x="144" y="129"/>
                    <a:pt x="144" y="129"/>
                  </a:cubicBezTo>
                  <a:cubicBezTo>
                    <a:pt x="144" y="129"/>
                    <a:pt x="144" y="129"/>
                    <a:pt x="144" y="129"/>
                  </a:cubicBezTo>
                  <a:cubicBezTo>
                    <a:pt x="145" y="129"/>
                    <a:pt x="145" y="129"/>
                    <a:pt x="145" y="129"/>
                  </a:cubicBezTo>
                  <a:cubicBezTo>
                    <a:pt x="145" y="129"/>
                    <a:pt x="145" y="129"/>
                    <a:pt x="145" y="129"/>
                  </a:cubicBezTo>
                  <a:cubicBezTo>
                    <a:pt x="146" y="129"/>
                    <a:pt x="146" y="129"/>
                    <a:pt x="146" y="129"/>
                  </a:cubicBezTo>
                  <a:cubicBezTo>
                    <a:pt x="146" y="130"/>
                    <a:pt x="146" y="130"/>
                    <a:pt x="146" y="130"/>
                  </a:cubicBezTo>
                  <a:cubicBezTo>
                    <a:pt x="147" y="129"/>
                    <a:pt x="147" y="129"/>
                    <a:pt x="147" y="129"/>
                  </a:cubicBezTo>
                  <a:cubicBezTo>
                    <a:pt x="146" y="129"/>
                    <a:pt x="146" y="129"/>
                    <a:pt x="146" y="129"/>
                  </a:cubicBezTo>
                  <a:cubicBezTo>
                    <a:pt x="144" y="128"/>
                    <a:pt x="144" y="128"/>
                    <a:pt x="144" y="128"/>
                  </a:cubicBezTo>
                  <a:cubicBezTo>
                    <a:pt x="143" y="127"/>
                    <a:pt x="143" y="127"/>
                    <a:pt x="143" y="127"/>
                  </a:cubicBezTo>
                  <a:cubicBezTo>
                    <a:pt x="143" y="126"/>
                    <a:pt x="143" y="126"/>
                    <a:pt x="143" y="126"/>
                  </a:cubicBezTo>
                  <a:cubicBezTo>
                    <a:pt x="142" y="126"/>
                    <a:pt x="142" y="126"/>
                    <a:pt x="142" y="126"/>
                  </a:cubicBezTo>
                  <a:cubicBezTo>
                    <a:pt x="141" y="126"/>
                    <a:pt x="141" y="126"/>
                    <a:pt x="141" y="126"/>
                  </a:cubicBezTo>
                  <a:cubicBezTo>
                    <a:pt x="141" y="126"/>
                    <a:pt x="141" y="126"/>
                    <a:pt x="141" y="126"/>
                  </a:cubicBezTo>
                  <a:cubicBezTo>
                    <a:pt x="140" y="126"/>
                    <a:pt x="140" y="126"/>
                    <a:pt x="140" y="126"/>
                  </a:cubicBezTo>
                  <a:cubicBezTo>
                    <a:pt x="139" y="125"/>
                    <a:pt x="139" y="125"/>
                    <a:pt x="139" y="125"/>
                  </a:cubicBezTo>
                  <a:cubicBezTo>
                    <a:pt x="139" y="126"/>
                    <a:pt x="139" y="126"/>
                    <a:pt x="139" y="126"/>
                  </a:cubicBezTo>
                  <a:close/>
                  <a:moveTo>
                    <a:pt x="137" y="126"/>
                  </a:moveTo>
                  <a:cubicBezTo>
                    <a:pt x="137" y="126"/>
                    <a:pt x="137" y="126"/>
                    <a:pt x="137" y="126"/>
                  </a:cubicBezTo>
                  <a:cubicBezTo>
                    <a:pt x="137" y="125"/>
                    <a:pt x="137" y="125"/>
                    <a:pt x="137" y="125"/>
                  </a:cubicBezTo>
                  <a:cubicBezTo>
                    <a:pt x="138" y="125"/>
                    <a:pt x="138" y="125"/>
                    <a:pt x="138" y="125"/>
                  </a:cubicBezTo>
                  <a:cubicBezTo>
                    <a:pt x="136" y="125"/>
                    <a:pt x="136" y="125"/>
                    <a:pt x="136" y="125"/>
                  </a:cubicBezTo>
                  <a:cubicBezTo>
                    <a:pt x="136" y="126"/>
                    <a:pt x="136" y="126"/>
                    <a:pt x="136" y="126"/>
                  </a:cubicBezTo>
                  <a:cubicBezTo>
                    <a:pt x="137" y="126"/>
                    <a:pt x="137" y="126"/>
                    <a:pt x="137" y="126"/>
                  </a:cubicBezTo>
                  <a:close/>
                  <a:moveTo>
                    <a:pt x="139" y="125"/>
                  </a:moveTo>
                  <a:cubicBezTo>
                    <a:pt x="139" y="125"/>
                    <a:pt x="139" y="125"/>
                    <a:pt x="139" y="125"/>
                  </a:cubicBezTo>
                  <a:cubicBezTo>
                    <a:pt x="141" y="125"/>
                    <a:pt x="141" y="125"/>
                    <a:pt x="141" y="125"/>
                  </a:cubicBezTo>
                  <a:cubicBezTo>
                    <a:pt x="141" y="126"/>
                    <a:pt x="141" y="126"/>
                    <a:pt x="141" y="126"/>
                  </a:cubicBezTo>
                  <a:cubicBezTo>
                    <a:pt x="143" y="126"/>
                    <a:pt x="143" y="126"/>
                    <a:pt x="143" y="126"/>
                  </a:cubicBezTo>
                  <a:cubicBezTo>
                    <a:pt x="144" y="126"/>
                    <a:pt x="144" y="126"/>
                    <a:pt x="144" y="126"/>
                  </a:cubicBezTo>
                  <a:cubicBezTo>
                    <a:pt x="144" y="126"/>
                    <a:pt x="144" y="126"/>
                    <a:pt x="144" y="126"/>
                  </a:cubicBezTo>
                  <a:cubicBezTo>
                    <a:pt x="145" y="126"/>
                    <a:pt x="145" y="126"/>
                    <a:pt x="145" y="126"/>
                  </a:cubicBezTo>
                  <a:cubicBezTo>
                    <a:pt x="145" y="127"/>
                    <a:pt x="145" y="127"/>
                    <a:pt x="145" y="127"/>
                  </a:cubicBezTo>
                  <a:cubicBezTo>
                    <a:pt x="145" y="127"/>
                    <a:pt x="145" y="127"/>
                    <a:pt x="145" y="127"/>
                  </a:cubicBezTo>
                  <a:cubicBezTo>
                    <a:pt x="146" y="127"/>
                    <a:pt x="146" y="127"/>
                    <a:pt x="146" y="127"/>
                  </a:cubicBezTo>
                  <a:cubicBezTo>
                    <a:pt x="146" y="127"/>
                    <a:pt x="146" y="127"/>
                    <a:pt x="146" y="127"/>
                  </a:cubicBezTo>
                  <a:cubicBezTo>
                    <a:pt x="147" y="127"/>
                    <a:pt x="147" y="127"/>
                    <a:pt x="147" y="127"/>
                  </a:cubicBezTo>
                  <a:cubicBezTo>
                    <a:pt x="147" y="127"/>
                    <a:pt x="147" y="127"/>
                    <a:pt x="147" y="127"/>
                  </a:cubicBezTo>
                  <a:cubicBezTo>
                    <a:pt x="147" y="126"/>
                    <a:pt x="147" y="126"/>
                    <a:pt x="147" y="126"/>
                  </a:cubicBezTo>
                  <a:cubicBezTo>
                    <a:pt x="147" y="126"/>
                    <a:pt x="147" y="126"/>
                    <a:pt x="147" y="126"/>
                  </a:cubicBezTo>
                  <a:cubicBezTo>
                    <a:pt x="147" y="126"/>
                    <a:pt x="147" y="126"/>
                    <a:pt x="147" y="126"/>
                  </a:cubicBezTo>
                  <a:cubicBezTo>
                    <a:pt x="146" y="125"/>
                    <a:pt x="146" y="125"/>
                    <a:pt x="146" y="125"/>
                  </a:cubicBezTo>
                  <a:cubicBezTo>
                    <a:pt x="146" y="125"/>
                    <a:pt x="146" y="125"/>
                    <a:pt x="146" y="125"/>
                  </a:cubicBezTo>
                  <a:cubicBezTo>
                    <a:pt x="145" y="124"/>
                    <a:pt x="145" y="124"/>
                    <a:pt x="145" y="124"/>
                  </a:cubicBezTo>
                  <a:cubicBezTo>
                    <a:pt x="144" y="124"/>
                    <a:pt x="144" y="124"/>
                    <a:pt x="144" y="124"/>
                  </a:cubicBezTo>
                  <a:cubicBezTo>
                    <a:pt x="142" y="125"/>
                    <a:pt x="142" y="125"/>
                    <a:pt x="142" y="125"/>
                  </a:cubicBezTo>
                  <a:cubicBezTo>
                    <a:pt x="141" y="124"/>
                    <a:pt x="141" y="124"/>
                    <a:pt x="141" y="124"/>
                  </a:cubicBezTo>
                  <a:cubicBezTo>
                    <a:pt x="140" y="124"/>
                    <a:pt x="140" y="124"/>
                    <a:pt x="140" y="124"/>
                  </a:cubicBezTo>
                  <a:cubicBezTo>
                    <a:pt x="139" y="124"/>
                    <a:pt x="139" y="124"/>
                    <a:pt x="139" y="124"/>
                  </a:cubicBezTo>
                  <a:cubicBezTo>
                    <a:pt x="139" y="124"/>
                    <a:pt x="139" y="125"/>
                    <a:pt x="139" y="125"/>
                  </a:cubicBezTo>
                  <a:close/>
                  <a:moveTo>
                    <a:pt x="135" y="122"/>
                  </a:moveTo>
                  <a:cubicBezTo>
                    <a:pt x="136" y="122"/>
                    <a:pt x="136" y="122"/>
                    <a:pt x="136" y="122"/>
                  </a:cubicBezTo>
                  <a:cubicBezTo>
                    <a:pt x="137" y="123"/>
                    <a:pt x="137" y="123"/>
                    <a:pt x="137" y="123"/>
                  </a:cubicBezTo>
                  <a:cubicBezTo>
                    <a:pt x="138" y="124"/>
                    <a:pt x="138" y="124"/>
                    <a:pt x="138" y="124"/>
                  </a:cubicBezTo>
                  <a:cubicBezTo>
                    <a:pt x="139" y="124"/>
                    <a:pt x="139" y="124"/>
                    <a:pt x="139" y="124"/>
                  </a:cubicBezTo>
                  <a:cubicBezTo>
                    <a:pt x="141" y="124"/>
                    <a:pt x="141" y="124"/>
                    <a:pt x="141" y="124"/>
                  </a:cubicBezTo>
                  <a:cubicBezTo>
                    <a:pt x="143" y="124"/>
                    <a:pt x="143" y="124"/>
                    <a:pt x="143" y="124"/>
                  </a:cubicBezTo>
                  <a:cubicBezTo>
                    <a:pt x="145" y="124"/>
                    <a:pt x="145" y="124"/>
                    <a:pt x="145" y="124"/>
                  </a:cubicBezTo>
                  <a:cubicBezTo>
                    <a:pt x="144" y="123"/>
                    <a:pt x="144" y="123"/>
                    <a:pt x="144" y="123"/>
                  </a:cubicBezTo>
                  <a:cubicBezTo>
                    <a:pt x="143" y="123"/>
                    <a:pt x="143" y="123"/>
                    <a:pt x="143" y="123"/>
                  </a:cubicBezTo>
                  <a:cubicBezTo>
                    <a:pt x="141" y="123"/>
                    <a:pt x="141" y="123"/>
                    <a:pt x="141" y="123"/>
                  </a:cubicBezTo>
                  <a:cubicBezTo>
                    <a:pt x="141" y="123"/>
                    <a:pt x="141" y="123"/>
                    <a:pt x="141" y="123"/>
                  </a:cubicBezTo>
                  <a:cubicBezTo>
                    <a:pt x="139" y="122"/>
                    <a:pt x="139" y="122"/>
                    <a:pt x="139" y="122"/>
                  </a:cubicBezTo>
                  <a:cubicBezTo>
                    <a:pt x="138" y="122"/>
                    <a:pt x="138" y="122"/>
                    <a:pt x="138" y="122"/>
                  </a:cubicBezTo>
                  <a:cubicBezTo>
                    <a:pt x="138" y="122"/>
                    <a:pt x="138" y="122"/>
                    <a:pt x="138" y="122"/>
                  </a:cubicBezTo>
                  <a:cubicBezTo>
                    <a:pt x="138" y="122"/>
                    <a:pt x="138" y="122"/>
                    <a:pt x="138" y="122"/>
                  </a:cubicBezTo>
                  <a:cubicBezTo>
                    <a:pt x="139" y="122"/>
                    <a:pt x="139" y="122"/>
                    <a:pt x="139" y="122"/>
                  </a:cubicBezTo>
                  <a:cubicBezTo>
                    <a:pt x="140" y="122"/>
                    <a:pt x="140" y="122"/>
                    <a:pt x="140" y="122"/>
                  </a:cubicBezTo>
                  <a:cubicBezTo>
                    <a:pt x="142" y="123"/>
                    <a:pt x="142" y="123"/>
                    <a:pt x="142" y="123"/>
                  </a:cubicBezTo>
                  <a:cubicBezTo>
                    <a:pt x="142" y="123"/>
                    <a:pt x="142" y="123"/>
                    <a:pt x="142" y="123"/>
                  </a:cubicBezTo>
                  <a:cubicBezTo>
                    <a:pt x="142" y="122"/>
                    <a:pt x="142" y="122"/>
                    <a:pt x="142" y="122"/>
                  </a:cubicBezTo>
                  <a:cubicBezTo>
                    <a:pt x="140" y="121"/>
                    <a:pt x="140" y="121"/>
                    <a:pt x="140" y="121"/>
                  </a:cubicBezTo>
                  <a:cubicBezTo>
                    <a:pt x="138" y="121"/>
                    <a:pt x="138" y="121"/>
                    <a:pt x="138" y="121"/>
                  </a:cubicBezTo>
                  <a:cubicBezTo>
                    <a:pt x="137" y="121"/>
                    <a:pt x="137" y="121"/>
                    <a:pt x="137" y="121"/>
                  </a:cubicBezTo>
                  <a:cubicBezTo>
                    <a:pt x="137" y="121"/>
                    <a:pt x="137" y="121"/>
                    <a:pt x="137" y="121"/>
                  </a:cubicBezTo>
                  <a:cubicBezTo>
                    <a:pt x="136" y="122"/>
                    <a:pt x="136" y="122"/>
                    <a:pt x="136" y="122"/>
                  </a:cubicBezTo>
                  <a:cubicBezTo>
                    <a:pt x="135" y="122"/>
                    <a:pt x="135" y="122"/>
                    <a:pt x="135" y="122"/>
                  </a:cubicBezTo>
                  <a:close/>
                  <a:moveTo>
                    <a:pt x="149" y="124"/>
                  </a:moveTo>
                  <a:cubicBezTo>
                    <a:pt x="149" y="124"/>
                    <a:pt x="149" y="124"/>
                    <a:pt x="149" y="124"/>
                  </a:cubicBezTo>
                  <a:cubicBezTo>
                    <a:pt x="150" y="124"/>
                    <a:pt x="150" y="124"/>
                    <a:pt x="150" y="124"/>
                  </a:cubicBezTo>
                  <a:cubicBezTo>
                    <a:pt x="150" y="123"/>
                    <a:pt x="150" y="123"/>
                    <a:pt x="150" y="123"/>
                  </a:cubicBezTo>
                  <a:cubicBezTo>
                    <a:pt x="149" y="124"/>
                    <a:pt x="149" y="124"/>
                    <a:pt x="149" y="124"/>
                  </a:cubicBezTo>
                  <a:cubicBezTo>
                    <a:pt x="149" y="124"/>
                    <a:pt x="149" y="124"/>
                    <a:pt x="149" y="124"/>
                  </a:cubicBezTo>
                  <a:close/>
                  <a:moveTo>
                    <a:pt x="150" y="112"/>
                  </a:moveTo>
                  <a:cubicBezTo>
                    <a:pt x="149" y="113"/>
                    <a:pt x="149" y="113"/>
                    <a:pt x="149" y="113"/>
                  </a:cubicBezTo>
                  <a:cubicBezTo>
                    <a:pt x="149" y="114"/>
                    <a:pt x="149" y="114"/>
                    <a:pt x="149" y="114"/>
                  </a:cubicBezTo>
                  <a:cubicBezTo>
                    <a:pt x="149" y="114"/>
                    <a:pt x="149" y="114"/>
                    <a:pt x="149" y="114"/>
                  </a:cubicBezTo>
                  <a:cubicBezTo>
                    <a:pt x="150" y="114"/>
                    <a:pt x="150" y="114"/>
                    <a:pt x="150" y="114"/>
                  </a:cubicBezTo>
                  <a:cubicBezTo>
                    <a:pt x="151" y="115"/>
                    <a:pt x="151" y="115"/>
                    <a:pt x="151" y="115"/>
                  </a:cubicBezTo>
                  <a:cubicBezTo>
                    <a:pt x="152" y="115"/>
                    <a:pt x="152" y="115"/>
                    <a:pt x="152" y="115"/>
                  </a:cubicBezTo>
                  <a:cubicBezTo>
                    <a:pt x="153" y="115"/>
                    <a:pt x="153" y="115"/>
                    <a:pt x="153" y="115"/>
                  </a:cubicBezTo>
                  <a:cubicBezTo>
                    <a:pt x="153" y="115"/>
                    <a:pt x="153" y="115"/>
                    <a:pt x="153" y="115"/>
                  </a:cubicBezTo>
                  <a:cubicBezTo>
                    <a:pt x="153" y="114"/>
                    <a:pt x="153" y="114"/>
                    <a:pt x="153" y="114"/>
                  </a:cubicBezTo>
                  <a:cubicBezTo>
                    <a:pt x="154" y="114"/>
                    <a:pt x="154" y="114"/>
                    <a:pt x="154" y="114"/>
                  </a:cubicBezTo>
                  <a:cubicBezTo>
                    <a:pt x="154" y="113"/>
                    <a:pt x="154" y="113"/>
                    <a:pt x="154" y="113"/>
                  </a:cubicBezTo>
                  <a:cubicBezTo>
                    <a:pt x="152" y="112"/>
                    <a:pt x="152" y="112"/>
                    <a:pt x="152" y="112"/>
                  </a:cubicBezTo>
                  <a:cubicBezTo>
                    <a:pt x="151" y="112"/>
                    <a:pt x="151" y="112"/>
                    <a:pt x="151" y="112"/>
                  </a:cubicBezTo>
                  <a:cubicBezTo>
                    <a:pt x="150" y="112"/>
                    <a:pt x="150" y="112"/>
                    <a:pt x="150" y="112"/>
                  </a:cubicBezTo>
                  <a:close/>
                  <a:moveTo>
                    <a:pt x="158" y="111"/>
                  </a:moveTo>
                  <a:cubicBezTo>
                    <a:pt x="158" y="111"/>
                    <a:pt x="158" y="111"/>
                    <a:pt x="158" y="111"/>
                  </a:cubicBezTo>
                  <a:cubicBezTo>
                    <a:pt x="159" y="111"/>
                    <a:pt x="159" y="111"/>
                    <a:pt x="159" y="111"/>
                  </a:cubicBezTo>
                  <a:cubicBezTo>
                    <a:pt x="159" y="110"/>
                    <a:pt x="159" y="110"/>
                    <a:pt x="159" y="110"/>
                  </a:cubicBezTo>
                  <a:cubicBezTo>
                    <a:pt x="158" y="110"/>
                    <a:pt x="158" y="110"/>
                    <a:pt x="158" y="110"/>
                  </a:cubicBezTo>
                  <a:cubicBezTo>
                    <a:pt x="158" y="111"/>
                    <a:pt x="158" y="111"/>
                    <a:pt x="158" y="111"/>
                  </a:cubicBezTo>
                  <a:cubicBezTo>
                    <a:pt x="158" y="111"/>
                    <a:pt x="158" y="111"/>
                    <a:pt x="158" y="111"/>
                  </a:cubicBezTo>
                  <a:close/>
                  <a:moveTo>
                    <a:pt x="154" y="107"/>
                  </a:moveTo>
                  <a:cubicBezTo>
                    <a:pt x="154" y="107"/>
                    <a:pt x="154" y="107"/>
                    <a:pt x="154" y="107"/>
                  </a:cubicBezTo>
                  <a:cubicBezTo>
                    <a:pt x="154" y="108"/>
                    <a:pt x="154" y="108"/>
                    <a:pt x="154" y="108"/>
                  </a:cubicBezTo>
                  <a:cubicBezTo>
                    <a:pt x="154" y="109"/>
                    <a:pt x="154" y="109"/>
                    <a:pt x="154" y="109"/>
                  </a:cubicBezTo>
                  <a:cubicBezTo>
                    <a:pt x="155" y="109"/>
                    <a:pt x="155" y="109"/>
                    <a:pt x="155" y="109"/>
                  </a:cubicBezTo>
                  <a:cubicBezTo>
                    <a:pt x="155" y="109"/>
                    <a:pt x="155" y="109"/>
                    <a:pt x="155" y="109"/>
                  </a:cubicBezTo>
                  <a:cubicBezTo>
                    <a:pt x="155" y="109"/>
                    <a:pt x="155" y="109"/>
                    <a:pt x="155" y="109"/>
                  </a:cubicBezTo>
                  <a:cubicBezTo>
                    <a:pt x="156" y="108"/>
                    <a:pt x="156" y="108"/>
                    <a:pt x="156" y="108"/>
                  </a:cubicBezTo>
                  <a:cubicBezTo>
                    <a:pt x="156" y="107"/>
                    <a:pt x="156" y="107"/>
                    <a:pt x="156" y="107"/>
                  </a:cubicBezTo>
                  <a:cubicBezTo>
                    <a:pt x="155" y="107"/>
                    <a:pt x="155" y="107"/>
                    <a:pt x="155" y="107"/>
                  </a:cubicBezTo>
                  <a:cubicBezTo>
                    <a:pt x="154" y="107"/>
                    <a:pt x="154" y="107"/>
                    <a:pt x="154" y="107"/>
                  </a:cubicBezTo>
                  <a:close/>
                  <a:moveTo>
                    <a:pt x="160" y="104"/>
                  </a:moveTo>
                  <a:cubicBezTo>
                    <a:pt x="160" y="105"/>
                    <a:pt x="160" y="105"/>
                    <a:pt x="160" y="105"/>
                  </a:cubicBezTo>
                  <a:cubicBezTo>
                    <a:pt x="159" y="106"/>
                    <a:pt x="159" y="106"/>
                    <a:pt x="159" y="106"/>
                  </a:cubicBezTo>
                  <a:cubicBezTo>
                    <a:pt x="160" y="107"/>
                    <a:pt x="160" y="107"/>
                    <a:pt x="160" y="107"/>
                  </a:cubicBezTo>
                  <a:cubicBezTo>
                    <a:pt x="160" y="108"/>
                    <a:pt x="160" y="108"/>
                    <a:pt x="160" y="108"/>
                  </a:cubicBezTo>
                  <a:cubicBezTo>
                    <a:pt x="161" y="107"/>
                    <a:pt x="161" y="107"/>
                    <a:pt x="161" y="107"/>
                  </a:cubicBezTo>
                  <a:cubicBezTo>
                    <a:pt x="162" y="107"/>
                    <a:pt x="162" y="107"/>
                    <a:pt x="162" y="107"/>
                  </a:cubicBezTo>
                  <a:cubicBezTo>
                    <a:pt x="163" y="107"/>
                    <a:pt x="163" y="107"/>
                    <a:pt x="163" y="107"/>
                  </a:cubicBezTo>
                  <a:cubicBezTo>
                    <a:pt x="163" y="108"/>
                    <a:pt x="163" y="108"/>
                    <a:pt x="163" y="108"/>
                  </a:cubicBezTo>
                  <a:cubicBezTo>
                    <a:pt x="163" y="108"/>
                    <a:pt x="163" y="108"/>
                    <a:pt x="163" y="108"/>
                  </a:cubicBezTo>
                  <a:cubicBezTo>
                    <a:pt x="164" y="107"/>
                    <a:pt x="164" y="107"/>
                    <a:pt x="164" y="107"/>
                  </a:cubicBezTo>
                  <a:cubicBezTo>
                    <a:pt x="164" y="107"/>
                    <a:pt x="164" y="107"/>
                    <a:pt x="164" y="107"/>
                  </a:cubicBezTo>
                  <a:cubicBezTo>
                    <a:pt x="164" y="106"/>
                    <a:pt x="164" y="106"/>
                    <a:pt x="164" y="106"/>
                  </a:cubicBezTo>
                  <a:cubicBezTo>
                    <a:pt x="164" y="105"/>
                    <a:pt x="164" y="105"/>
                    <a:pt x="164" y="105"/>
                  </a:cubicBezTo>
                  <a:cubicBezTo>
                    <a:pt x="163" y="106"/>
                    <a:pt x="163" y="106"/>
                    <a:pt x="163" y="106"/>
                  </a:cubicBezTo>
                  <a:cubicBezTo>
                    <a:pt x="163" y="106"/>
                    <a:pt x="163" y="106"/>
                    <a:pt x="163" y="106"/>
                  </a:cubicBezTo>
                  <a:cubicBezTo>
                    <a:pt x="163" y="106"/>
                    <a:pt x="163" y="106"/>
                    <a:pt x="163" y="106"/>
                  </a:cubicBezTo>
                  <a:cubicBezTo>
                    <a:pt x="162" y="105"/>
                    <a:pt x="162" y="105"/>
                    <a:pt x="162" y="105"/>
                  </a:cubicBezTo>
                  <a:cubicBezTo>
                    <a:pt x="162" y="105"/>
                    <a:pt x="162" y="105"/>
                    <a:pt x="162" y="105"/>
                  </a:cubicBezTo>
                  <a:cubicBezTo>
                    <a:pt x="162" y="104"/>
                    <a:pt x="162" y="104"/>
                    <a:pt x="162" y="104"/>
                  </a:cubicBezTo>
                  <a:cubicBezTo>
                    <a:pt x="162" y="104"/>
                    <a:pt x="162" y="104"/>
                    <a:pt x="162" y="104"/>
                  </a:cubicBezTo>
                  <a:cubicBezTo>
                    <a:pt x="163" y="104"/>
                    <a:pt x="163" y="104"/>
                    <a:pt x="163" y="104"/>
                  </a:cubicBezTo>
                  <a:cubicBezTo>
                    <a:pt x="163" y="103"/>
                    <a:pt x="163" y="103"/>
                    <a:pt x="163" y="103"/>
                  </a:cubicBezTo>
                  <a:cubicBezTo>
                    <a:pt x="162" y="103"/>
                    <a:pt x="162" y="103"/>
                    <a:pt x="162" y="103"/>
                  </a:cubicBezTo>
                  <a:cubicBezTo>
                    <a:pt x="161" y="104"/>
                    <a:pt x="161" y="104"/>
                    <a:pt x="161" y="104"/>
                  </a:cubicBezTo>
                  <a:cubicBezTo>
                    <a:pt x="161" y="103"/>
                    <a:pt x="161" y="103"/>
                    <a:pt x="161" y="103"/>
                  </a:cubicBezTo>
                  <a:cubicBezTo>
                    <a:pt x="160" y="104"/>
                    <a:pt x="160" y="104"/>
                    <a:pt x="160" y="104"/>
                  </a:cubicBezTo>
                  <a:cubicBezTo>
                    <a:pt x="160" y="104"/>
                    <a:pt x="160" y="104"/>
                    <a:pt x="160" y="104"/>
                  </a:cubicBezTo>
                  <a:close/>
                  <a:moveTo>
                    <a:pt x="161" y="91"/>
                  </a:moveTo>
                  <a:cubicBezTo>
                    <a:pt x="160" y="91"/>
                    <a:pt x="160" y="91"/>
                    <a:pt x="160" y="91"/>
                  </a:cubicBezTo>
                  <a:cubicBezTo>
                    <a:pt x="160" y="92"/>
                    <a:pt x="160" y="92"/>
                    <a:pt x="160" y="92"/>
                  </a:cubicBezTo>
                  <a:cubicBezTo>
                    <a:pt x="161" y="92"/>
                    <a:pt x="161" y="92"/>
                    <a:pt x="161" y="92"/>
                  </a:cubicBezTo>
                  <a:cubicBezTo>
                    <a:pt x="161" y="93"/>
                    <a:pt x="161" y="93"/>
                    <a:pt x="161" y="93"/>
                  </a:cubicBezTo>
                  <a:cubicBezTo>
                    <a:pt x="160" y="93"/>
                    <a:pt x="160" y="93"/>
                    <a:pt x="160" y="93"/>
                  </a:cubicBezTo>
                  <a:cubicBezTo>
                    <a:pt x="160" y="94"/>
                    <a:pt x="160" y="94"/>
                    <a:pt x="160" y="94"/>
                  </a:cubicBezTo>
                  <a:cubicBezTo>
                    <a:pt x="161" y="95"/>
                    <a:pt x="161" y="95"/>
                    <a:pt x="161" y="95"/>
                  </a:cubicBezTo>
                  <a:cubicBezTo>
                    <a:pt x="161" y="96"/>
                    <a:pt x="161" y="96"/>
                    <a:pt x="161" y="96"/>
                  </a:cubicBezTo>
                  <a:cubicBezTo>
                    <a:pt x="161" y="97"/>
                    <a:pt x="161" y="97"/>
                    <a:pt x="161" y="97"/>
                  </a:cubicBezTo>
                  <a:cubicBezTo>
                    <a:pt x="161" y="98"/>
                    <a:pt x="161" y="98"/>
                    <a:pt x="161" y="98"/>
                  </a:cubicBezTo>
                  <a:cubicBezTo>
                    <a:pt x="161" y="98"/>
                    <a:pt x="161" y="98"/>
                    <a:pt x="161" y="98"/>
                  </a:cubicBezTo>
                  <a:cubicBezTo>
                    <a:pt x="161" y="98"/>
                    <a:pt x="161" y="98"/>
                    <a:pt x="161" y="98"/>
                  </a:cubicBezTo>
                  <a:cubicBezTo>
                    <a:pt x="161" y="97"/>
                    <a:pt x="161" y="97"/>
                    <a:pt x="161" y="97"/>
                  </a:cubicBezTo>
                  <a:cubicBezTo>
                    <a:pt x="162" y="96"/>
                    <a:pt x="162" y="96"/>
                    <a:pt x="162" y="96"/>
                  </a:cubicBezTo>
                  <a:cubicBezTo>
                    <a:pt x="162" y="95"/>
                    <a:pt x="162" y="95"/>
                    <a:pt x="162" y="95"/>
                  </a:cubicBezTo>
                  <a:cubicBezTo>
                    <a:pt x="161" y="94"/>
                    <a:pt x="161" y="94"/>
                    <a:pt x="161" y="94"/>
                  </a:cubicBezTo>
                  <a:cubicBezTo>
                    <a:pt x="161" y="93"/>
                    <a:pt x="161" y="93"/>
                    <a:pt x="161" y="93"/>
                  </a:cubicBezTo>
                  <a:cubicBezTo>
                    <a:pt x="161" y="92"/>
                    <a:pt x="161" y="92"/>
                    <a:pt x="161" y="92"/>
                  </a:cubicBezTo>
                  <a:cubicBezTo>
                    <a:pt x="161" y="91"/>
                    <a:pt x="161" y="91"/>
                    <a:pt x="161" y="91"/>
                  </a:cubicBezTo>
                  <a:cubicBezTo>
                    <a:pt x="161" y="91"/>
                    <a:pt x="161" y="91"/>
                    <a:pt x="161" y="91"/>
                  </a:cubicBezTo>
                  <a:close/>
                  <a:moveTo>
                    <a:pt x="154" y="93"/>
                  </a:moveTo>
                  <a:cubicBezTo>
                    <a:pt x="154" y="94"/>
                    <a:pt x="154" y="94"/>
                    <a:pt x="154" y="94"/>
                  </a:cubicBezTo>
                  <a:cubicBezTo>
                    <a:pt x="154" y="94"/>
                    <a:pt x="154" y="94"/>
                    <a:pt x="154" y="94"/>
                  </a:cubicBezTo>
                  <a:cubicBezTo>
                    <a:pt x="155" y="94"/>
                    <a:pt x="155" y="94"/>
                    <a:pt x="155" y="94"/>
                  </a:cubicBezTo>
                  <a:cubicBezTo>
                    <a:pt x="156" y="93"/>
                    <a:pt x="156" y="93"/>
                    <a:pt x="156" y="93"/>
                  </a:cubicBezTo>
                  <a:cubicBezTo>
                    <a:pt x="155" y="93"/>
                    <a:pt x="155" y="93"/>
                    <a:pt x="155" y="93"/>
                  </a:cubicBezTo>
                  <a:cubicBezTo>
                    <a:pt x="154" y="93"/>
                    <a:pt x="154" y="93"/>
                    <a:pt x="154" y="93"/>
                  </a:cubicBezTo>
                  <a:cubicBezTo>
                    <a:pt x="154" y="93"/>
                    <a:pt x="154" y="93"/>
                    <a:pt x="154" y="93"/>
                  </a:cubicBezTo>
                  <a:close/>
                  <a:moveTo>
                    <a:pt x="153" y="92"/>
                  </a:moveTo>
                  <a:cubicBezTo>
                    <a:pt x="153" y="92"/>
                    <a:pt x="153" y="92"/>
                    <a:pt x="153" y="92"/>
                  </a:cubicBezTo>
                  <a:cubicBezTo>
                    <a:pt x="154" y="92"/>
                    <a:pt x="154" y="92"/>
                    <a:pt x="154" y="92"/>
                  </a:cubicBezTo>
                  <a:cubicBezTo>
                    <a:pt x="154" y="91"/>
                    <a:pt x="154" y="91"/>
                    <a:pt x="154" y="91"/>
                  </a:cubicBezTo>
                  <a:cubicBezTo>
                    <a:pt x="153" y="91"/>
                    <a:pt x="153" y="91"/>
                    <a:pt x="153" y="91"/>
                  </a:cubicBezTo>
                  <a:cubicBezTo>
                    <a:pt x="153" y="92"/>
                    <a:pt x="153" y="92"/>
                    <a:pt x="153" y="92"/>
                  </a:cubicBezTo>
                  <a:close/>
                  <a:moveTo>
                    <a:pt x="159" y="78"/>
                  </a:moveTo>
                  <a:cubicBezTo>
                    <a:pt x="159" y="79"/>
                    <a:pt x="159" y="79"/>
                    <a:pt x="159" y="79"/>
                  </a:cubicBezTo>
                  <a:cubicBezTo>
                    <a:pt x="160" y="80"/>
                    <a:pt x="160" y="80"/>
                    <a:pt x="160" y="80"/>
                  </a:cubicBezTo>
                  <a:cubicBezTo>
                    <a:pt x="161" y="80"/>
                    <a:pt x="161" y="80"/>
                    <a:pt x="161" y="80"/>
                  </a:cubicBezTo>
                  <a:cubicBezTo>
                    <a:pt x="161" y="79"/>
                    <a:pt x="161" y="79"/>
                    <a:pt x="161" y="79"/>
                  </a:cubicBezTo>
                  <a:cubicBezTo>
                    <a:pt x="160" y="79"/>
                    <a:pt x="160" y="79"/>
                    <a:pt x="160" y="79"/>
                  </a:cubicBezTo>
                  <a:cubicBezTo>
                    <a:pt x="159" y="78"/>
                    <a:pt x="159" y="78"/>
                    <a:pt x="159" y="78"/>
                  </a:cubicBezTo>
                  <a:cubicBezTo>
                    <a:pt x="159" y="78"/>
                    <a:pt x="159" y="78"/>
                    <a:pt x="159" y="78"/>
                  </a:cubicBezTo>
                  <a:cubicBezTo>
                    <a:pt x="159" y="78"/>
                    <a:pt x="159" y="78"/>
                    <a:pt x="159" y="78"/>
                  </a:cubicBezTo>
                  <a:close/>
                  <a:moveTo>
                    <a:pt x="164" y="82"/>
                  </a:moveTo>
                  <a:cubicBezTo>
                    <a:pt x="164" y="82"/>
                    <a:pt x="165" y="82"/>
                    <a:pt x="165" y="82"/>
                  </a:cubicBezTo>
                  <a:cubicBezTo>
                    <a:pt x="165" y="82"/>
                    <a:pt x="165" y="82"/>
                    <a:pt x="165" y="82"/>
                  </a:cubicBezTo>
                  <a:cubicBezTo>
                    <a:pt x="165" y="82"/>
                    <a:pt x="165" y="82"/>
                    <a:pt x="165" y="82"/>
                  </a:cubicBezTo>
                  <a:cubicBezTo>
                    <a:pt x="165" y="81"/>
                    <a:pt x="165" y="81"/>
                    <a:pt x="165" y="81"/>
                  </a:cubicBezTo>
                  <a:cubicBezTo>
                    <a:pt x="165" y="80"/>
                    <a:pt x="165" y="80"/>
                    <a:pt x="165" y="80"/>
                  </a:cubicBezTo>
                  <a:cubicBezTo>
                    <a:pt x="166" y="80"/>
                    <a:pt x="166" y="80"/>
                    <a:pt x="166" y="80"/>
                  </a:cubicBezTo>
                  <a:cubicBezTo>
                    <a:pt x="166" y="79"/>
                    <a:pt x="166" y="79"/>
                    <a:pt x="166" y="79"/>
                  </a:cubicBezTo>
                  <a:cubicBezTo>
                    <a:pt x="165" y="80"/>
                    <a:pt x="165" y="80"/>
                    <a:pt x="165" y="80"/>
                  </a:cubicBezTo>
                  <a:cubicBezTo>
                    <a:pt x="165" y="81"/>
                    <a:pt x="165" y="81"/>
                    <a:pt x="165" y="81"/>
                  </a:cubicBezTo>
                  <a:cubicBezTo>
                    <a:pt x="164" y="82"/>
                    <a:pt x="164" y="82"/>
                    <a:pt x="164" y="82"/>
                  </a:cubicBezTo>
                  <a:close/>
                  <a:moveTo>
                    <a:pt x="162" y="77"/>
                  </a:moveTo>
                  <a:cubicBezTo>
                    <a:pt x="162" y="77"/>
                    <a:pt x="162" y="77"/>
                    <a:pt x="162" y="77"/>
                  </a:cubicBezTo>
                  <a:cubicBezTo>
                    <a:pt x="162" y="77"/>
                    <a:pt x="162" y="77"/>
                    <a:pt x="162" y="77"/>
                  </a:cubicBezTo>
                  <a:cubicBezTo>
                    <a:pt x="163" y="76"/>
                    <a:pt x="163" y="76"/>
                    <a:pt x="163" y="76"/>
                  </a:cubicBezTo>
                  <a:cubicBezTo>
                    <a:pt x="163" y="76"/>
                    <a:pt x="163" y="76"/>
                    <a:pt x="163" y="76"/>
                  </a:cubicBezTo>
                  <a:cubicBezTo>
                    <a:pt x="162" y="76"/>
                    <a:pt x="162" y="76"/>
                    <a:pt x="162" y="76"/>
                  </a:cubicBezTo>
                  <a:cubicBezTo>
                    <a:pt x="162" y="77"/>
                    <a:pt x="162" y="77"/>
                    <a:pt x="162" y="77"/>
                  </a:cubicBezTo>
                  <a:close/>
                  <a:moveTo>
                    <a:pt x="162" y="74"/>
                  </a:moveTo>
                  <a:cubicBezTo>
                    <a:pt x="162" y="74"/>
                    <a:pt x="162" y="74"/>
                    <a:pt x="162" y="74"/>
                  </a:cubicBezTo>
                  <a:cubicBezTo>
                    <a:pt x="163" y="75"/>
                    <a:pt x="163" y="75"/>
                    <a:pt x="163" y="75"/>
                  </a:cubicBezTo>
                  <a:cubicBezTo>
                    <a:pt x="163" y="74"/>
                    <a:pt x="163" y="74"/>
                    <a:pt x="163" y="74"/>
                  </a:cubicBezTo>
                  <a:cubicBezTo>
                    <a:pt x="163" y="74"/>
                    <a:pt x="163" y="74"/>
                    <a:pt x="163" y="74"/>
                  </a:cubicBezTo>
                  <a:cubicBezTo>
                    <a:pt x="162" y="74"/>
                    <a:pt x="162" y="74"/>
                    <a:pt x="162" y="74"/>
                  </a:cubicBezTo>
                  <a:close/>
                  <a:moveTo>
                    <a:pt x="166" y="65"/>
                  </a:moveTo>
                  <a:cubicBezTo>
                    <a:pt x="167" y="66"/>
                    <a:pt x="167" y="66"/>
                    <a:pt x="167" y="66"/>
                  </a:cubicBezTo>
                  <a:cubicBezTo>
                    <a:pt x="167" y="67"/>
                    <a:pt x="167" y="67"/>
                    <a:pt x="167" y="67"/>
                  </a:cubicBezTo>
                  <a:cubicBezTo>
                    <a:pt x="167" y="66"/>
                    <a:pt x="167" y="66"/>
                    <a:pt x="167" y="66"/>
                  </a:cubicBezTo>
                  <a:cubicBezTo>
                    <a:pt x="168" y="65"/>
                    <a:pt x="168" y="65"/>
                    <a:pt x="168" y="65"/>
                  </a:cubicBezTo>
                  <a:cubicBezTo>
                    <a:pt x="168" y="64"/>
                    <a:pt x="168" y="64"/>
                    <a:pt x="168" y="64"/>
                  </a:cubicBezTo>
                  <a:cubicBezTo>
                    <a:pt x="168" y="64"/>
                    <a:pt x="168" y="64"/>
                    <a:pt x="168" y="64"/>
                  </a:cubicBezTo>
                  <a:cubicBezTo>
                    <a:pt x="168" y="63"/>
                    <a:pt x="168" y="63"/>
                    <a:pt x="168" y="63"/>
                  </a:cubicBezTo>
                  <a:cubicBezTo>
                    <a:pt x="167" y="64"/>
                    <a:pt x="167" y="64"/>
                    <a:pt x="167" y="64"/>
                  </a:cubicBezTo>
                  <a:cubicBezTo>
                    <a:pt x="167" y="64"/>
                    <a:pt x="167" y="64"/>
                    <a:pt x="167" y="64"/>
                  </a:cubicBezTo>
                  <a:cubicBezTo>
                    <a:pt x="166" y="65"/>
                    <a:pt x="166" y="65"/>
                    <a:pt x="166" y="65"/>
                  </a:cubicBezTo>
                  <a:close/>
                  <a:moveTo>
                    <a:pt x="164" y="54"/>
                  </a:moveTo>
                  <a:cubicBezTo>
                    <a:pt x="164" y="54"/>
                    <a:pt x="164" y="54"/>
                    <a:pt x="164" y="54"/>
                  </a:cubicBezTo>
                  <a:cubicBezTo>
                    <a:pt x="164" y="53"/>
                    <a:pt x="164" y="53"/>
                    <a:pt x="164" y="53"/>
                  </a:cubicBezTo>
                  <a:cubicBezTo>
                    <a:pt x="165" y="53"/>
                    <a:pt x="165" y="53"/>
                    <a:pt x="165" y="53"/>
                  </a:cubicBezTo>
                  <a:cubicBezTo>
                    <a:pt x="166" y="53"/>
                    <a:pt x="166" y="53"/>
                    <a:pt x="166" y="53"/>
                  </a:cubicBezTo>
                  <a:cubicBezTo>
                    <a:pt x="166" y="52"/>
                    <a:pt x="166" y="52"/>
                    <a:pt x="166" y="52"/>
                  </a:cubicBezTo>
                  <a:cubicBezTo>
                    <a:pt x="165" y="51"/>
                    <a:pt x="165" y="51"/>
                    <a:pt x="165" y="51"/>
                  </a:cubicBezTo>
                  <a:cubicBezTo>
                    <a:pt x="164" y="52"/>
                    <a:pt x="164" y="52"/>
                    <a:pt x="164" y="52"/>
                  </a:cubicBezTo>
                  <a:cubicBezTo>
                    <a:pt x="164" y="53"/>
                    <a:pt x="164" y="53"/>
                    <a:pt x="164" y="53"/>
                  </a:cubicBezTo>
                  <a:cubicBezTo>
                    <a:pt x="164" y="54"/>
                    <a:pt x="164" y="54"/>
                    <a:pt x="164" y="54"/>
                  </a:cubicBezTo>
                  <a:close/>
                  <a:moveTo>
                    <a:pt x="173" y="32"/>
                  </a:moveTo>
                  <a:cubicBezTo>
                    <a:pt x="173" y="31"/>
                    <a:pt x="173" y="31"/>
                    <a:pt x="173" y="31"/>
                  </a:cubicBezTo>
                  <a:cubicBezTo>
                    <a:pt x="173" y="30"/>
                    <a:pt x="173" y="30"/>
                    <a:pt x="173" y="30"/>
                  </a:cubicBezTo>
                  <a:cubicBezTo>
                    <a:pt x="173" y="29"/>
                    <a:pt x="173" y="29"/>
                    <a:pt x="173" y="29"/>
                  </a:cubicBezTo>
                  <a:cubicBezTo>
                    <a:pt x="173" y="29"/>
                    <a:pt x="173" y="29"/>
                    <a:pt x="173" y="29"/>
                  </a:cubicBezTo>
                  <a:cubicBezTo>
                    <a:pt x="173" y="28"/>
                    <a:pt x="173" y="28"/>
                    <a:pt x="173" y="28"/>
                  </a:cubicBezTo>
                  <a:cubicBezTo>
                    <a:pt x="172" y="28"/>
                    <a:pt x="172" y="28"/>
                    <a:pt x="172" y="28"/>
                  </a:cubicBezTo>
                  <a:cubicBezTo>
                    <a:pt x="172" y="29"/>
                    <a:pt x="172" y="29"/>
                    <a:pt x="172" y="29"/>
                  </a:cubicBezTo>
                  <a:cubicBezTo>
                    <a:pt x="173" y="29"/>
                    <a:pt x="173" y="29"/>
                    <a:pt x="173" y="29"/>
                  </a:cubicBezTo>
                  <a:cubicBezTo>
                    <a:pt x="173" y="30"/>
                    <a:pt x="173" y="30"/>
                    <a:pt x="173" y="30"/>
                  </a:cubicBezTo>
                  <a:cubicBezTo>
                    <a:pt x="172" y="30"/>
                    <a:pt x="172" y="30"/>
                    <a:pt x="172" y="30"/>
                  </a:cubicBezTo>
                  <a:cubicBezTo>
                    <a:pt x="173" y="32"/>
                    <a:pt x="173" y="32"/>
                    <a:pt x="173" y="32"/>
                  </a:cubicBezTo>
                  <a:close/>
                  <a:moveTo>
                    <a:pt x="170" y="34"/>
                  </a:moveTo>
                  <a:cubicBezTo>
                    <a:pt x="170" y="34"/>
                    <a:pt x="170" y="34"/>
                    <a:pt x="170" y="34"/>
                  </a:cubicBezTo>
                  <a:cubicBezTo>
                    <a:pt x="171" y="34"/>
                    <a:pt x="171" y="34"/>
                    <a:pt x="171" y="34"/>
                  </a:cubicBezTo>
                  <a:cubicBezTo>
                    <a:pt x="171" y="32"/>
                    <a:pt x="171" y="32"/>
                    <a:pt x="171" y="32"/>
                  </a:cubicBezTo>
                  <a:cubicBezTo>
                    <a:pt x="170" y="32"/>
                    <a:pt x="170" y="32"/>
                    <a:pt x="170" y="32"/>
                  </a:cubicBezTo>
                  <a:cubicBezTo>
                    <a:pt x="170" y="32"/>
                    <a:pt x="170" y="32"/>
                    <a:pt x="170" y="32"/>
                  </a:cubicBezTo>
                  <a:cubicBezTo>
                    <a:pt x="170" y="33"/>
                    <a:pt x="170" y="33"/>
                    <a:pt x="170" y="33"/>
                  </a:cubicBezTo>
                  <a:cubicBezTo>
                    <a:pt x="170" y="34"/>
                    <a:pt x="170" y="34"/>
                    <a:pt x="170" y="34"/>
                  </a:cubicBezTo>
                  <a:close/>
                  <a:moveTo>
                    <a:pt x="169" y="32"/>
                  </a:moveTo>
                  <a:cubicBezTo>
                    <a:pt x="169" y="32"/>
                    <a:pt x="169" y="32"/>
                    <a:pt x="169" y="32"/>
                  </a:cubicBezTo>
                  <a:cubicBezTo>
                    <a:pt x="169" y="32"/>
                    <a:pt x="169" y="32"/>
                    <a:pt x="169" y="32"/>
                  </a:cubicBezTo>
                  <a:cubicBezTo>
                    <a:pt x="170" y="31"/>
                    <a:pt x="170" y="31"/>
                    <a:pt x="170" y="31"/>
                  </a:cubicBezTo>
                  <a:cubicBezTo>
                    <a:pt x="170" y="30"/>
                    <a:pt x="170" y="30"/>
                    <a:pt x="170" y="30"/>
                  </a:cubicBezTo>
                  <a:cubicBezTo>
                    <a:pt x="170" y="30"/>
                    <a:pt x="170" y="30"/>
                    <a:pt x="170" y="30"/>
                  </a:cubicBezTo>
                  <a:cubicBezTo>
                    <a:pt x="170" y="29"/>
                    <a:pt x="170" y="29"/>
                    <a:pt x="170" y="29"/>
                  </a:cubicBezTo>
                  <a:cubicBezTo>
                    <a:pt x="169" y="30"/>
                    <a:pt x="169" y="30"/>
                    <a:pt x="169" y="30"/>
                  </a:cubicBezTo>
                  <a:cubicBezTo>
                    <a:pt x="168" y="30"/>
                    <a:pt x="168" y="30"/>
                    <a:pt x="168" y="30"/>
                  </a:cubicBezTo>
                  <a:cubicBezTo>
                    <a:pt x="169" y="31"/>
                    <a:pt x="169" y="31"/>
                    <a:pt x="169" y="31"/>
                  </a:cubicBezTo>
                  <a:cubicBezTo>
                    <a:pt x="169" y="32"/>
                    <a:pt x="169" y="32"/>
                    <a:pt x="169" y="32"/>
                  </a:cubicBezTo>
                  <a:close/>
                  <a:moveTo>
                    <a:pt x="122" y="2"/>
                  </a:moveTo>
                  <a:cubicBezTo>
                    <a:pt x="122" y="2"/>
                    <a:pt x="122" y="2"/>
                    <a:pt x="122" y="2"/>
                  </a:cubicBezTo>
                  <a:cubicBezTo>
                    <a:pt x="123" y="2"/>
                    <a:pt x="123" y="2"/>
                    <a:pt x="123" y="2"/>
                  </a:cubicBezTo>
                  <a:cubicBezTo>
                    <a:pt x="123" y="1"/>
                    <a:pt x="123" y="1"/>
                    <a:pt x="123" y="1"/>
                  </a:cubicBezTo>
                  <a:cubicBezTo>
                    <a:pt x="122" y="1"/>
                    <a:pt x="122" y="1"/>
                    <a:pt x="122" y="1"/>
                  </a:cubicBezTo>
                  <a:cubicBezTo>
                    <a:pt x="122" y="1"/>
                    <a:pt x="122" y="1"/>
                    <a:pt x="122" y="1"/>
                  </a:cubicBezTo>
                  <a:cubicBezTo>
                    <a:pt x="122" y="2"/>
                    <a:pt x="122" y="2"/>
                    <a:pt x="122" y="2"/>
                  </a:cubicBezTo>
                  <a:cubicBezTo>
                    <a:pt x="122" y="2"/>
                    <a:pt x="122" y="2"/>
                    <a:pt x="122" y="2"/>
                  </a:cubicBezTo>
                  <a:close/>
                  <a:moveTo>
                    <a:pt x="122" y="4"/>
                  </a:moveTo>
                  <a:cubicBezTo>
                    <a:pt x="122" y="4"/>
                    <a:pt x="122" y="4"/>
                    <a:pt x="122" y="4"/>
                  </a:cubicBezTo>
                  <a:cubicBezTo>
                    <a:pt x="123" y="4"/>
                    <a:pt x="123" y="4"/>
                    <a:pt x="123" y="4"/>
                  </a:cubicBezTo>
                  <a:cubicBezTo>
                    <a:pt x="123" y="4"/>
                    <a:pt x="123" y="4"/>
                    <a:pt x="123" y="4"/>
                  </a:cubicBezTo>
                  <a:cubicBezTo>
                    <a:pt x="123" y="3"/>
                    <a:pt x="123" y="3"/>
                    <a:pt x="123" y="3"/>
                  </a:cubicBezTo>
                  <a:cubicBezTo>
                    <a:pt x="123" y="3"/>
                    <a:pt x="123" y="3"/>
                    <a:pt x="123" y="3"/>
                  </a:cubicBezTo>
                  <a:cubicBezTo>
                    <a:pt x="122" y="3"/>
                    <a:pt x="122" y="3"/>
                    <a:pt x="122" y="3"/>
                  </a:cubicBezTo>
                  <a:cubicBezTo>
                    <a:pt x="122" y="4"/>
                    <a:pt x="122" y="4"/>
                    <a:pt x="122" y="4"/>
                  </a:cubicBezTo>
                  <a:close/>
                  <a:moveTo>
                    <a:pt x="118" y="4"/>
                  </a:moveTo>
                  <a:cubicBezTo>
                    <a:pt x="119" y="5"/>
                    <a:pt x="119" y="5"/>
                    <a:pt x="119" y="5"/>
                  </a:cubicBezTo>
                  <a:cubicBezTo>
                    <a:pt x="119" y="5"/>
                    <a:pt x="119" y="5"/>
                    <a:pt x="119" y="5"/>
                  </a:cubicBezTo>
                  <a:cubicBezTo>
                    <a:pt x="120" y="5"/>
                    <a:pt x="120" y="5"/>
                    <a:pt x="120" y="5"/>
                  </a:cubicBezTo>
                  <a:cubicBezTo>
                    <a:pt x="120" y="5"/>
                    <a:pt x="120" y="5"/>
                    <a:pt x="120" y="5"/>
                  </a:cubicBezTo>
                  <a:cubicBezTo>
                    <a:pt x="121" y="4"/>
                    <a:pt x="121" y="4"/>
                    <a:pt x="121" y="4"/>
                  </a:cubicBezTo>
                  <a:cubicBezTo>
                    <a:pt x="119" y="4"/>
                    <a:pt x="119" y="4"/>
                    <a:pt x="119" y="4"/>
                  </a:cubicBezTo>
                  <a:cubicBezTo>
                    <a:pt x="119" y="3"/>
                    <a:pt x="119" y="3"/>
                    <a:pt x="119" y="3"/>
                  </a:cubicBezTo>
                  <a:cubicBezTo>
                    <a:pt x="119" y="2"/>
                    <a:pt x="119" y="2"/>
                    <a:pt x="119" y="2"/>
                  </a:cubicBezTo>
                  <a:cubicBezTo>
                    <a:pt x="119" y="3"/>
                    <a:pt x="119" y="3"/>
                    <a:pt x="119" y="3"/>
                  </a:cubicBezTo>
                  <a:cubicBezTo>
                    <a:pt x="118" y="3"/>
                    <a:pt x="118" y="3"/>
                    <a:pt x="118" y="3"/>
                  </a:cubicBezTo>
                  <a:cubicBezTo>
                    <a:pt x="118" y="3"/>
                    <a:pt x="118" y="3"/>
                    <a:pt x="118" y="3"/>
                  </a:cubicBezTo>
                  <a:cubicBezTo>
                    <a:pt x="118" y="4"/>
                    <a:pt x="118" y="4"/>
                    <a:pt x="118" y="4"/>
                  </a:cubicBezTo>
                  <a:close/>
                  <a:moveTo>
                    <a:pt x="116" y="5"/>
                  </a:moveTo>
                  <a:cubicBezTo>
                    <a:pt x="116" y="5"/>
                    <a:pt x="116" y="5"/>
                    <a:pt x="116" y="5"/>
                  </a:cubicBezTo>
                  <a:cubicBezTo>
                    <a:pt x="117" y="5"/>
                    <a:pt x="117" y="5"/>
                    <a:pt x="117" y="5"/>
                  </a:cubicBezTo>
                  <a:cubicBezTo>
                    <a:pt x="117" y="5"/>
                    <a:pt x="117" y="5"/>
                    <a:pt x="117" y="5"/>
                  </a:cubicBezTo>
                  <a:cubicBezTo>
                    <a:pt x="117" y="5"/>
                    <a:pt x="117" y="5"/>
                    <a:pt x="117" y="5"/>
                  </a:cubicBezTo>
                  <a:cubicBezTo>
                    <a:pt x="116" y="4"/>
                    <a:pt x="116" y="4"/>
                    <a:pt x="116" y="4"/>
                  </a:cubicBezTo>
                  <a:cubicBezTo>
                    <a:pt x="116" y="5"/>
                    <a:pt x="116" y="5"/>
                    <a:pt x="116" y="5"/>
                  </a:cubicBezTo>
                  <a:close/>
                  <a:moveTo>
                    <a:pt x="103" y="8"/>
                  </a:moveTo>
                  <a:cubicBezTo>
                    <a:pt x="103" y="9"/>
                    <a:pt x="103" y="9"/>
                    <a:pt x="103" y="9"/>
                  </a:cubicBezTo>
                  <a:cubicBezTo>
                    <a:pt x="104" y="9"/>
                    <a:pt x="104" y="9"/>
                    <a:pt x="104" y="9"/>
                  </a:cubicBezTo>
                  <a:cubicBezTo>
                    <a:pt x="105" y="10"/>
                    <a:pt x="105" y="10"/>
                    <a:pt x="105" y="10"/>
                  </a:cubicBezTo>
                  <a:cubicBezTo>
                    <a:pt x="106" y="10"/>
                    <a:pt x="106" y="10"/>
                    <a:pt x="106" y="10"/>
                  </a:cubicBezTo>
                  <a:cubicBezTo>
                    <a:pt x="106" y="9"/>
                    <a:pt x="106" y="9"/>
                    <a:pt x="106" y="9"/>
                  </a:cubicBezTo>
                  <a:cubicBezTo>
                    <a:pt x="106" y="8"/>
                    <a:pt x="106" y="8"/>
                    <a:pt x="106" y="8"/>
                  </a:cubicBezTo>
                  <a:cubicBezTo>
                    <a:pt x="106" y="8"/>
                    <a:pt x="106" y="8"/>
                    <a:pt x="106" y="8"/>
                  </a:cubicBezTo>
                  <a:cubicBezTo>
                    <a:pt x="106" y="8"/>
                    <a:pt x="106" y="8"/>
                    <a:pt x="106" y="8"/>
                  </a:cubicBezTo>
                  <a:cubicBezTo>
                    <a:pt x="106" y="7"/>
                    <a:pt x="106" y="7"/>
                    <a:pt x="106" y="7"/>
                  </a:cubicBezTo>
                  <a:cubicBezTo>
                    <a:pt x="105" y="7"/>
                    <a:pt x="105" y="7"/>
                    <a:pt x="105" y="7"/>
                  </a:cubicBezTo>
                  <a:cubicBezTo>
                    <a:pt x="104" y="6"/>
                    <a:pt x="104" y="6"/>
                    <a:pt x="104" y="6"/>
                  </a:cubicBezTo>
                  <a:cubicBezTo>
                    <a:pt x="104" y="7"/>
                    <a:pt x="104" y="7"/>
                    <a:pt x="104" y="7"/>
                  </a:cubicBezTo>
                  <a:cubicBezTo>
                    <a:pt x="104" y="8"/>
                    <a:pt x="104" y="8"/>
                    <a:pt x="104" y="8"/>
                  </a:cubicBezTo>
                  <a:cubicBezTo>
                    <a:pt x="104" y="8"/>
                    <a:pt x="104" y="8"/>
                    <a:pt x="104" y="8"/>
                  </a:cubicBezTo>
                  <a:cubicBezTo>
                    <a:pt x="104" y="8"/>
                    <a:pt x="104" y="8"/>
                    <a:pt x="104" y="8"/>
                  </a:cubicBezTo>
                  <a:cubicBezTo>
                    <a:pt x="103" y="8"/>
                    <a:pt x="103" y="8"/>
                    <a:pt x="103" y="8"/>
                  </a:cubicBezTo>
                  <a:cubicBezTo>
                    <a:pt x="103" y="8"/>
                    <a:pt x="103" y="8"/>
                    <a:pt x="103" y="8"/>
                  </a:cubicBezTo>
                  <a:close/>
                  <a:moveTo>
                    <a:pt x="102" y="9"/>
                  </a:moveTo>
                  <a:cubicBezTo>
                    <a:pt x="103" y="10"/>
                    <a:pt x="103" y="10"/>
                    <a:pt x="103" y="10"/>
                  </a:cubicBezTo>
                  <a:cubicBezTo>
                    <a:pt x="103" y="10"/>
                    <a:pt x="103" y="10"/>
                    <a:pt x="103" y="10"/>
                  </a:cubicBezTo>
                  <a:cubicBezTo>
                    <a:pt x="103" y="9"/>
                    <a:pt x="103" y="9"/>
                    <a:pt x="103" y="9"/>
                  </a:cubicBezTo>
                  <a:cubicBezTo>
                    <a:pt x="102" y="8"/>
                    <a:pt x="102" y="8"/>
                    <a:pt x="102" y="8"/>
                  </a:cubicBezTo>
                  <a:cubicBezTo>
                    <a:pt x="102" y="9"/>
                    <a:pt x="102" y="9"/>
                    <a:pt x="102" y="9"/>
                  </a:cubicBezTo>
                  <a:close/>
                  <a:moveTo>
                    <a:pt x="98" y="8"/>
                  </a:moveTo>
                  <a:cubicBezTo>
                    <a:pt x="98" y="9"/>
                    <a:pt x="98" y="9"/>
                    <a:pt x="98" y="9"/>
                  </a:cubicBezTo>
                  <a:cubicBezTo>
                    <a:pt x="99" y="9"/>
                    <a:pt x="99" y="9"/>
                    <a:pt x="99" y="9"/>
                  </a:cubicBezTo>
                  <a:cubicBezTo>
                    <a:pt x="99" y="9"/>
                    <a:pt x="99" y="9"/>
                    <a:pt x="99" y="9"/>
                  </a:cubicBezTo>
                  <a:cubicBezTo>
                    <a:pt x="100" y="9"/>
                    <a:pt x="100" y="9"/>
                    <a:pt x="100" y="9"/>
                  </a:cubicBezTo>
                  <a:cubicBezTo>
                    <a:pt x="100" y="9"/>
                    <a:pt x="100" y="9"/>
                    <a:pt x="100" y="9"/>
                  </a:cubicBezTo>
                  <a:cubicBezTo>
                    <a:pt x="99" y="9"/>
                    <a:pt x="99" y="9"/>
                    <a:pt x="99" y="9"/>
                  </a:cubicBezTo>
                  <a:cubicBezTo>
                    <a:pt x="99" y="8"/>
                    <a:pt x="99" y="8"/>
                    <a:pt x="99" y="8"/>
                  </a:cubicBezTo>
                  <a:cubicBezTo>
                    <a:pt x="99" y="8"/>
                    <a:pt x="99" y="8"/>
                    <a:pt x="99" y="8"/>
                  </a:cubicBezTo>
                  <a:cubicBezTo>
                    <a:pt x="98" y="7"/>
                    <a:pt x="98" y="7"/>
                    <a:pt x="98" y="7"/>
                  </a:cubicBezTo>
                  <a:cubicBezTo>
                    <a:pt x="98" y="8"/>
                    <a:pt x="98" y="8"/>
                    <a:pt x="98" y="8"/>
                  </a:cubicBezTo>
                  <a:cubicBezTo>
                    <a:pt x="98" y="8"/>
                    <a:pt x="98" y="8"/>
                    <a:pt x="98" y="8"/>
                  </a:cubicBezTo>
                  <a:close/>
                  <a:moveTo>
                    <a:pt x="95" y="16"/>
                  </a:moveTo>
                  <a:cubicBezTo>
                    <a:pt x="95" y="16"/>
                    <a:pt x="95" y="16"/>
                    <a:pt x="95" y="16"/>
                  </a:cubicBezTo>
                  <a:cubicBezTo>
                    <a:pt x="96" y="16"/>
                    <a:pt x="96" y="16"/>
                    <a:pt x="96" y="16"/>
                  </a:cubicBezTo>
                  <a:cubicBezTo>
                    <a:pt x="96" y="15"/>
                    <a:pt x="96" y="15"/>
                    <a:pt x="96" y="15"/>
                  </a:cubicBezTo>
                  <a:cubicBezTo>
                    <a:pt x="96" y="15"/>
                    <a:pt x="96" y="15"/>
                    <a:pt x="96" y="15"/>
                  </a:cubicBezTo>
                  <a:cubicBezTo>
                    <a:pt x="95" y="14"/>
                    <a:pt x="95" y="14"/>
                    <a:pt x="95" y="14"/>
                  </a:cubicBezTo>
                  <a:cubicBezTo>
                    <a:pt x="95" y="13"/>
                    <a:pt x="95" y="13"/>
                    <a:pt x="95" y="13"/>
                  </a:cubicBezTo>
                  <a:cubicBezTo>
                    <a:pt x="94" y="13"/>
                    <a:pt x="94" y="13"/>
                    <a:pt x="94" y="13"/>
                  </a:cubicBezTo>
                  <a:cubicBezTo>
                    <a:pt x="94" y="14"/>
                    <a:pt x="94" y="14"/>
                    <a:pt x="94" y="14"/>
                  </a:cubicBezTo>
                  <a:cubicBezTo>
                    <a:pt x="95" y="14"/>
                    <a:pt x="95" y="14"/>
                    <a:pt x="95" y="14"/>
                  </a:cubicBezTo>
                  <a:cubicBezTo>
                    <a:pt x="95" y="15"/>
                    <a:pt x="95" y="15"/>
                    <a:pt x="95" y="15"/>
                  </a:cubicBezTo>
                  <a:cubicBezTo>
                    <a:pt x="95" y="16"/>
                    <a:pt x="95" y="16"/>
                    <a:pt x="95" y="16"/>
                  </a:cubicBezTo>
                  <a:close/>
                  <a:moveTo>
                    <a:pt x="96" y="23"/>
                  </a:moveTo>
                  <a:cubicBezTo>
                    <a:pt x="97" y="23"/>
                    <a:pt x="97" y="23"/>
                    <a:pt x="97" y="23"/>
                  </a:cubicBezTo>
                  <a:cubicBezTo>
                    <a:pt x="98" y="23"/>
                    <a:pt x="98" y="23"/>
                    <a:pt x="98" y="23"/>
                  </a:cubicBezTo>
                  <a:cubicBezTo>
                    <a:pt x="98" y="22"/>
                    <a:pt x="98" y="22"/>
                    <a:pt x="98" y="22"/>
                  </a:cubicBezTo>
                  <a:cubicBezTo>
                    <a:pt x="97" y="22"/>
                    <a:pt x="97" y="22"/>
                    <a:pt x="97" y="22"/>
                  </a:cubicBezTo>
                  <a:cubicBezTo>
                    <a:pt x="97" y="21"/>
                    <a:pt x="97" y="21"/>
                    <a:pt x="97" y="21"/>
                  </a:cubicBezTo>
                  <a:cubicBezTo>
                    <a:pt x="97" y="21"/>
                    <a:pt x="97" y="21"/>
                    <a:pt x="97" y="21"/>
                  </a:cubicBezTo>
                  <a:cubicBezTo>
                    <a:pt x="96" y="21"/>
                    <a:pt x="96" y="21"/>
                    <a:pt x="96" y="21"/>
                  </a:cubicBezTo>
                  <a:cubicBezTo>
                    <a:pt x="95" y="22"/>
                    <a:pt x="95" y="22"/>
                    <a:pt x="95" y="22"/>
                  </a:cubicBezTo>
                  <a:cubicBezTo>
                    <a:pt x="95" y="23"/>
                    <a:pt x="95" y="23"/>
                    <a:pt x="95" y="23"/>
                  </a:cubicBezTo>
                  <a:cubicBezTo>
                    <a:pt x="96" y="23"/>
                    <a:pt x="96" y="23"/>
                    <a:pt x="96" y="23"/>
                  </a:cubicBezTo>
                  <a:cubicBezTo>
                    <a:pt x="96" y="23"/>
                    <a:pt x="96" y="23"/>
                    <a:pt x="96" y="23"/>
                  </a:cubicBezTo>
                  <a:close/>
                  <a:moveTo>
                    <a:pt x="96" y="24"/>
                  </a:moveTo>
                  <a:cubicBezTo>
                    <a:pt x="96" y="25"/>
                    <a:pt x="96" y="25"/>
                    <a:pt x="96" y="25"/>
                  </a:cubicBezTo>
                  <a:cubicBezTo>
                    <a:pt x="96" y="26"/>
                    <a:pt x="96" y="26"/>
                    <a:pt x="96" y="26"/>
                  </a:cubicBezTo>
                  <a:cubicBezTo>
                    <a:pt x="96" y="26"/>
                    <a:pt x="96" y="26"/>
                    <a:pt x="96" y="26"/>
                  </a:cubicBezTo>
                  <a:cubicBezTo>
                    <a:pt x="98" y="27"/>
                    <a:pt x="98" y="27"/>
                    <a:pt x="98" y="27"/>
                  </a:cubicBezTo>
                  <a:cubicBezTo>
                    <a:pt x="98" y="27"/>
                    <a:pt x="98" y="27"/>
                    <a:pt x="98" y="27"/>
                  </a:cubicBezTo>
                  <a:cubicBezTo>
                    <a:pt x="98" y="25"/>
                    <a:pt x="98" y="25"/>
                    <a:pt x="98" y="25"/>
                  </a:cubicBezTo>
                  <a:cubicBezTo>
                    <a:pt x="97" y="24"/>
                    <a:pt x="97" y="24"/>
                    <a:pt x="97" y="24"/>
                  </a:cubicBezTo>
                  <a:cubicBezTo>
                    <a:pt x="97" y="24"/>
                    <a:pt x="97" y="24"/>
                    <a:pt x="97" y="24"/>
                  </a:cubicBezTo>
                  <a:cubicBezTo>
                    <a:pt x="96" y="24"/>
                    <a:pt x="96" y="24"/>
                    <a:pt x="96" y="24"/>
                  </a:cubicBezTo>
                  <a:close/>
                  <a:moveTo>
                    <a:pt x="84" y="17"/>
                  </a:moveTo>
                  <a:cubicBezTo>
                    <a:pt x="84" y="16"/>
                    <a:pt x="84" y="16"/>
                    <a:pt x="84" y="16"/>
                  </a:cubicBezTo>
                  <a:cubicBezTo>
                    <a:pt x="84" y="16"/>
                    <a:pt x="84" y="16"/>
                    <a:pt x="84" y="16"/>
                  </a:cubicBezTo>
                  <a:cubicBezTo>
                    <a:pt x="84" y="16"/>
                    <a:pt x="84" y="16"/>
                    <a:pt x="84" y="16"/>
                  </a:cubicBezTo>
                  <a:cubicBezTo>
                    <a:pt x="84" y="15"/>
                    <a:pt x="84" y="15"/>
                    <a:pt x="84" y="15"/>
                  </a:cubicBezTo>
                  <a:cubicBezTo>
                    <a:pt x="83" y="15"/>
                    <a:pt x="83" y="15"/>
                    <a:pt x="83" y="15"/>
                  </a:cubicBezTo>
                  <a:cubicBezTo>
                    <a:pt x="83" y="16"/>
                    <a:pt x="83" y="16"/>
                    <a:pt x="83" y="16"/>
                  </a:cubicBezTo>
                  <a:cubicBezTo>
                    <a:pt x="84" y="17"/>
                    <a:pt x="84" y="17"/>
                    <a:pt x="84" y="17"/>
                  </a:cubicBezTo>
                  <a:close/>
                  <a:moveTo>
                    <a:pt x="82" y="22"/>
                  </a:moveTo>
                  <a:cubicBezTo>
                    <a:pt x="82" y="22"/>
                    <a:pt x="82" y="22"/>
                    <a:pt x="82" y="22"/>
                  </a:cubicBezTo>
                  <a:cubicBezTo>
                    <a:pt x="83" y="21"/>
                    <a:pt x="83" y="21"/>
                    <a:pt x="83" y="21"/>
                  </a:cubicBezTo>
                  <a:cubicBezTo>
                    <a:pt x="83" y="20"/>
                    <a:pt x="83" y="20"/>
                    <a:pt x="83" y="20"/>
                  </a:cubicBezTo>
                  <a:cubicBezTo>
                    <a:pt x="82" y="19"/>
                    <a:pt x="82" y="19"/>
                    <a:pt x="82" y="19"/>
                  </a:cubicBezTo>
                  <a:cubicBezTo>
                    <a:pt x="82" y="18"/>
                    <a:pt x="82" y="18"/>
                    <a:pt x="82" y="18"/>
                  </a:cubicBezTo>
                  <a:cubicBezTo>
                    <a:pt x="82" y="17"/>
                    <a:pt x="82" y="17"/>
                    <a:pt x="82" y="17"/>
                  </a:cubicBezTo>
                  <a:cubicBezTo>
                    <a:pt x="82" y="16"/>
                    <a:pt x="82" y="16"/>
                    <a:pt x="82" y="16"/>
                  </a:cubicBezTo>
                  <a:cubicBezTo>
                    <a:pt x="82" y="15"/>
                    <a:pt x="82" y="15"/>
                    <a:pt x="82" y="15"/>
                  </a:cubicBezTo>
                  <a:cubicBezTo>
                    <a:pt x="82" y="14"/>
                    <a:pt x="82" y="14"/>
                    <a:pt x="82" y="14"/>
                  </a:cubicBezTo>
                  <a:cubicBezTo>
                    <a:pt x="81" y="13"/>
                    <a:pt x="81" y="13"/>
                    <a:pt x="81" y="13"/>
                  </a:cubicBezTo>
                  <a:cubicBezTo>
                    <a:pt x="81" y="14"/>
                    <a:pt x="81" y="14"/>
                    <a:pt x="81" y="14"/>
                  </a:cubicBezTo>
                  <a:cubicBezTo>
                    <a:pt x="81" y="16"/>
                    <a:pt x="81" y="16"/>
                    <a:pt x="81" y="16"/>
                  </a:cubicBezTo>
                  <a:cubicBezTo>
                    <a:pt x="80" y="17"/>
                    <a:pt x="80" y="17"/>
                    <a:pt x="80" y="17"/>
                  </a:cubicBezTo>
                  <a:cubicBezTo>
                    <a:pt x="80" y="18"/>
                    <a:pt x="80" y="18"/>
                    <a:pt x="80" y="18"/>
                  </a:cubicBezTo>
                  <a:cubicBezTo>
                    <a:pt x="81" y="19"/>
                    <a:pt x="81" y="19"/>
                    <a:pt x="81" y="19"/>
                  </a:cubicBezTo>
                  <a:cubicBezTo>
                    <a:pt x="81" y="20"/>
                    <a:pt x="81" y="20"/>
                    <a:pt x="81" y="20"/>
                  </a:cubicBezTo>
                  <a:cubicBezTo>
                    <a:pt x="82" y="22"/>
                    <a:pt x="82" y="22"/>
                    <a:pt x="82" y="22"/>
                  </a:cubicBezTo>
                  <a:close/>
                  <a:moveTo>
                    <a:pt x="34" y="28"/>
                  </a:moveTo>
                  <a:cubicBezTo>
                    <a:pt x="35" y="29"/>
                    <a:pt x="35" y="29"/>
                    <a:pt x="35" y="29"/>
                  </a:cubicBezTo>
                  <a:cubicBezTo>
                    <a:pt x="35" y="29"/>
                    <a:pt x="35" y="29"/>
                    <a:pt x="35" y="29"/>
                  </a:cubicBezTo>
                  <a:cubicBezTo>
                    <a:pt x="35" y="30"/>
                    <a:pt x="35" y="30"/>
                    <a:pt x="35" y="30"/>
                  </a:cubicBezTo>
                  <a:cubicBezTo>
                    <a:pt x="36" y="29"/>
                    <a:pt x="36" y="29"/>
                    <a:pt x="36" y="29"/>
                  </a:cubicBezTo>
                  <a:cubicBezTo>
                    <a:pt x="35" y="28"/>
                    <a:pt x="35" y="28"/>
                    <a:pt x="35" y="28"/>
                  </a:cubicBezTo>
                  <a:cubicBezTo>
                    <a:pt x="34" y="28"/>
                    <a:pt x="34" y="28"/>
                    <a:pt x="34" y="28"/>
                  </a:cubicBezTo>
                  <a:close/>
                  <a:moveTo>
                    <a:pt x="4" y="63"/>
                  </a:moveTo>
                  <a:cubicBezTo>
                    <a:pt x="5" y="64"/>
                    <a:pt x="5" y="64"/>
                    <a:pt x="5" y="64"/>
                  </a:cubicBezTo>
                  <a:cubicBezTo>
                    <a:pt x="6" y="64"/>
                    <a:pt x="6" y="64"/>
                    <a:pt x="6" y="64"/>
                  </a:cubicBezTo>
                  <a:cubicBezTo>
                    <a:pt x="6" y="64"/>
                    <a:pt x="6" y="64"/>
                    <a:pt x="6" y="64"/>
                  </a:cubicBezTo>
                  <a:cubicBezTo>
                    <a:pt x="7" y="64"/>
                    <a:pt x="7" y="64"/>
                    <a:pt x="7" y="64"/>
                  </a:cubicBezTo>
                  <a:cubicBezTo>
                    <a:pt x="7" y="64"/>
                    <a:pt x="7" y="64"/>
                    <a:pt x="7" y="64"/>
                  </a:cubicBezTo>
                  <a:cubicBezTo>
                    <a:pt x="6" y="64"/>
                    <a:pt x="6" y="64"/>
                    <a:pt x="6" y="64"/>
                  </a:cubicBezTo>
                  <a:cubicBezTo>
                    <a:pt x="5" y="63"/>
                    <a:pt x="5" y="63"/>
                    <a:pt x="5" y="63"/>
                  </a:cubicBezTo>
                  <a:cubicBezTo>
                    <a:pt x="5" y="63"/>
                    <a:pt x="5" y="63"/>
                    <a:pt x="5" y="63"/>
                  </a:cubicBezTo>
                  <a:cubicBezTo>
                    <a:pt x="4" y="63"/>
                    <a:pt x="4" y="63"/>
                    <a:pt x="4" y="63"/>
                  </a:cubicBezTo>
                  <a:cubicBezTo>
                    <a:pt x="4" y="63"/>
                    <a:pt x="4" y="63"/>
                    <a:pt x="4" y="63"/>
                  </a:cubicBezTo>
                  <a:close/>
                  <a:moveTo>
                    <a:pt x="0" y="63"/>
                  </a:moveTo>
                  <a:cubicBezTo>
                    <a:pt x="1" y="64"/>
                    <a:pt x="1" y="64"/>
                    <a:pt x="1" y="64"/>
                  </a:cubicBezTo>
                  <a:cubicBezTo>
                    <a:pt x="2" y="64"/>
                    <a:pt x="2" y="64"/>
                    <a:pt x="2" y="64"/>
                  </a:cubicBezTo>
                  <a:cubicBezTo>
                    <a:pt x="2" y="65"/>
                    <a:pt x="2" y="65"/>
                    <a:pt x="2" y="65"/>
                  </a:cubicBezTo>
                  <a:cubicBezTo>
                    <a:pt x="3" y="64"/>
                    <a:pt x="3" y="64"/>
                    <a:pt x="3" y="64"/>
                  </a:cubicBezTo>
                  <a:cubicBezTo>
                    <a:pt x="2" y="63"/>
                    <a:pt x="2" y="63"/>
                    <a:pt x="2" y="63"/>
                  </a:cubicBezTo>
                  <a:cubicBezTo>
                    <a:pt x="1" y="63"/>
                    <a:pt x="1" y="63"/>
                    <a:pt x="1" y="63"/>
                  </a:cubicBezTo>
                  <a:cubicBezTo>
                    <a:pt x="0" y="63"/>
                    <a:pt x="0" y="63"/>
                    <a:pt x="0" y="63"/>
                  </a:cubicBezTo>
                  <a:cubicBezTo>
                    <a:pt x="0" y="63"/>
                    <a:pt x="0" y="63"/>
                    <a:pt x="0" y="63"/>
                  </a:cubicBezTo>
                  <a:close/>
                  <a:moveTo>
                    <a:pt x="34" y="97"/>
                  </a:moveTo>
                  <a:cubicBezTo>
                    <a:pt x="33" y="97"/>
                    <a:pt x="33" y="97"/>
                    <a:pt x="33" y="97"/>
                  </a:cubicBezTo>
                  <a:cubicBezTo>
                    <a:pt x="34" y="97"/>
                    <a:pt x="34" y="97"/>
                    <a:pt x="34" y="97"/>
                  </a:cubicBezTo>
                  <a:cubicBezTo>
                    <a:pt x="34" y="97"/>
                    <a:pt x="34" y="97"/>
                    <a:pt x="34" y="97"/>
                  </a:cubicBezTo>
                  <a:cubicBezTo>
                    <a:pt x="34" y="96"/>
                    <a:pt x="34" y="96"/>
                    <a:pt x="34" y="96"/>
                  </a:cubicBezTo>
                  <a:cubicBezTo>
                    <a:pt x="34" y="97"/>
                    <a:pt x="34" y="97"/>
                    <a:pt x="34" y="97"/>
                  </a:cubicBezTo>
                  <a:close/>
                  <a:moveTo>
                    <a:pt x="34" y="100"/>
                  </a:moveTo>
                  <a:cubicBezTo>
                    <a:pt x="34" y="100"/>
                    <a:pt x="34" y="100"/>
                    <a:pt x="34" y="100"/>
                  </a:cubicBezTo>
                  <a:cubicBezTo>
                    <a:pt x="35" y="100"/>
                    <a:pt x="35" y="100"/>
                    <a:pt x="35" y="100"/>
                  </a:cubicBezTo>
                  <a:cubicBezTo>
                    <a:pt x="36" y="100"/>
                    <a:pt x="36" y="100"/>
                    <a:pt x="36" y="100"/>
                  </a:cubicBezTo>
                  <a:cubicBezTo>
                    <a:pt x="37" y="101"/>
                    <a:pt x="37" y="101"/>
                    <a:pt x="37" y="101"/>
                  </a:cubicBezTo>
                  <a:cubicBezTo>
                    <a:pt x="37" y="101"/>
                    <a:pt x="37" y="101"/>
                    <a:pt x="37" y="101"/>
                  </a:cubicBezTo>
                  <a:cubicBezTo>
                    <a:pt x="37" y="100"/>
                    <a:pt x="37" y="100"/>
                    <a:pt x="37" y="100"/>
                  </a:cubicBezTo>
                  <a:cubicBezTo>
                    <a:pt x="37" y="100"/>
                    <a:pt x="37" y="100"/>
                    <a:pt x="37" y="100"/>
                  </a:cubicBezTo>
                  <a:cubicBezTo>
                    <a:pt x="36" y="100"/>
                    <a:pt x="36" y="100"/>
                    <a:pt x="36" y="100"/>
                  </a:cubicBezTo>
                  <a:cubicBezTo>
                    <a:pt x="35" y="100"/>
                    <a:pt x="35" y="100"/>
                    <a:pt x="35" y="100"/>
                  </a:cubicBezTo>
                  <a:cubicBezTo>
                    <a:pt x="34" y="99"/>
                    <a:pt x="34" y="99"/>
                    <a:pt x="34" y="99"/>
                  </a:cubicBezTo>
                  <a:cubicBezTo>
                    <a:pt x="34" y="99"/>
                    <a:pt x="34" y="99"/>
                    <a:pt x="34" y="99"/>
                  </a:cubicBezTo>
                  <a:cubicBezTo>
                    <a:pt x="34" y="100"/>
                    <a:pt x="34" y="100"/>
                    <a:pt x="34" y="100"/>
                  </a:cubicBezTo>
                  <a:cubicBezTo>
                    <a:pt x="34" y="100"/>
                    <a:pt x="34" y="100"/>
                    <a:pt x="34" y="100"/>
                  </a:cubicBezTo>
                  <a:close/>
                  <a:moveTo>
                    <a:pt x="35" y="101"/>
                  </a:moveTo>
                  <a:cubicBezTo>
                    <a:pt x="35" y="101"/>
                    <a:pt x="35" y="101"/>
                    <a:pt x="35" y="101"/>
                  </a:cubicBezTo>
                  <a:cubicBezTo>
                    <a:pt x="35" y="101"/>
                    <a:pt x="35" y="101"/>
                    <a:pt x="35" y="101"/>
                  </a:cubicBezTo>
                  <a:cubicBezTo>
                    <a:pt x="35" y="101"/>
                    <a:pt x="35" y="101"/>
                    <a:pt x="35" y="101"/>
                  </a:cubicBezTo>
                  <a:cubicBezTo>
                    <a:pt x="35" y="101"/>
                    <a:pt x="35" y="101"/>
                    <a:pt x="35" y="101"/>
                  </a:cubicBezTo>
                  <a:close/>
                  <a:moveTo>
                    <a:pt x="35" y="106"/>
                  </a:moveTo>
                  <a:cubicBezTo>
                    <a:pt x="35" y="107"/>
                    <a:pt x="35" y="107"/>
                    <a:pt x="35" y="107"/>
                  </a:cubicBezTo>
                  <a:cubicBezTo>
                    <a:pt x="36" y="107"/>
                    <a:pt x="36" y="107"/>
                    <a:pt x="36" y="107"/>
                  </a:cubicBezTo>
                  <a:cubicBezTo>
                    <a:pt x="36" y="107"/>
                    <a:pt x="36" y="107"/>
                    <a:pt x="36" y="107"/>
                  </a:cubicBezTo>
                  <a:cubicBezTo>
                    <a:pt x="37" y="107"/>
                    <a:pt x="37" y="107"/>
                    <a:pt x="37" y="107"/>
                  </a:cubicBezTo>
                  <a:cubicBezTo>
                    <a:pt x="37" y="106"/>
                    <a:pt x="37" y="106"/>
                    <a:pt x="37" y="106"/>
                  </a:cubicBezTo>
                  <a:cubicBezTo>
                    <a:pt x="36" y="106"/>
                    <a:pt x="36" y="106"/>
                    <a:pt x="36" y="106"/>
                  </a:cubicBezTo>
                  <a:cubicBezTo>
                    <a:pt x="35" y="106"/>
                    <a:pt x="35" y="106"/>
                    <a:pt x="35" y="106"/>
                  </a:cubicBezTo>
                  <a:cubicBezTo>
                    <a:pt x="35" y="106"/>
                    <a:pt x="35" y="106"/>
                    <a:pt x="35" y="106"/>
                  </a:cubicBezTo>
                  <a:close/>
                  <a:moveTo>
                    <a:pt x="34" y="108"/>
                  </a:moveTo>
                  <a:cubicBezTo>
                    <a:pt x="34" y="109"/>
                    <a:pt x="34" y="109"/>
                    <a:pt x="34" y="109"/>
                  </a:cubicBezTo>
                  <a:cubicBezTo>
                    <a:pt x="35" y="109"/>
                    <a:pt x="35" y="109"/>
                    <a:pt x="35" y="109"/>
                  </a:cubicBezTo>
                  <a:cubicBezTo>
                    <a:pt x="36" y="108"/>
                    <a:pt x="36" y="108"/>
                    <a:pt x="36" y="108"/>
                  </a:cubicBezTo>
                  <a:cubicBezTo>
                    <a:pt x="35" y="108"/>
                    <a:pt x="35" y="108"/>
                    <a:pt x="35" y="108"/>
                  </a:cubicBezTo>
                  <a:cubicBezTo>
                    <a:pt x="34" y="108"/>
                    <a:pt x="34" y="108"/>
                    <a:pt x="34" y="108"/>
                  </a:cubicBezTo>
                  <a:cubicBezTo>
                    <a:pt x="34" y="108"/>
                    <a:pt x="34" y="108"/>
                    <a:pt x="34" y="108"/>
                  </a:cubicBezTo>
                  <a:close/>
                  <a:moveTo>
                    <a:pt x="35" y="111"/>
                  </a:moveTo>
                  <a:cubicBezTo>
                    <a:pt x="36" y="111"/>
                    <a:pt x="36" y="111"/>
                    <a:pt x="36" y="111"/>
                  </a:cubicBezTo>
                  <a:cubicBezTo>
                    <a:pt x="36" y="111"/>
                    <a:pt x="36" y="111"/>
                    <a:pt x="36" y="111"/>
                  </a:cubicBezTo>
                  <a:cubicBezTo>
                    <a:pt x="36" y="111"/>
                    <a:pt x="36" y="111"/>
                    <a:pt x="36" y="111"/>
                  </a:cubicBezTo>
                  <a:cubicBezTo>
                    <a:pt x="36" y="110"/>
                    <a:pt x="36" y="110"/>
                    <a:pt x="36" y="110"/>
                  </a:cubicBezTo>
                  <a:cubicBezTo>
                    <a:pt x="35" y="111"/>
                    <a:pt x="35" y="111"/>
                    <a:pt x="35" y="111"/>
                  </a:cubicBezTo>
                  <a:cubicBezTo>
                    <a:pt x="35" y="111"/>
                    <a:pt x="35" y="111"/>
                    <a:pt x="35" y="111"/>
                  </a:cubicBezTo>
                  <a:close/>
                  <a:moveTo>
                    <a:pt x="37" y="112"/>
                  </a:moveTo>
                  <a:cubicBezTo>
                    <a:pt x="37" y="113"/>
                    <a:pt x="37" y="113"/>
                    <a:pt x="37" y="113"/>
                  </a:cubicBezTo>
                  <a:cubicBezTo>
                    <a:pt x="37" y="113"/>
                    <a:pt x="37" y="113"/>
                    <a:pt x="37" y="113"/>
                  </a:cubicBezTo>
                  <a:cubicBezTo>
                    <a:pt x="37" y="112"/>
                    <a:pt x="37" y="112"/>
                    <a:pt x="37" y="112"/>
                  </a:cubicBezTo>
                  <a:cubicBezTo>
                    <a:pt x="37" y="112"/>
                    <a:pt x="37" y="112"/>
                    <a:pt x="37" y="112"/>
                  </a:cubicBezTo>
                  <a:close/>
                  <a:moveTo>
                    <a:pt x="34" y="113"/>
                  </a:moveTo>
                  <a:cubicBezTo>
                    <a:pt x="34" y="113"/>
                    <a:pt x="34" y="113"/>
                    <a:pt x="34" y="113"/>
                  </a:cubicBezTo>
                  <a:cubicBezTo>
                    <a:pt x="34" y="112"/>
                    <a:pt x="34" y="112"/>
                    <a:pt x="34" y="112"/>
                  </a:cubicBezTo>
                  <a:cubicBezTo>
                    <a:pt x="34" y="113"/>
                    <a:pt x="34" y="113"/>
                    <a:pt x="34" y="113"/>
                  </a:cubicBezTo>
                  <a:cubicBezTo>
                    <a:pt x="34" y="113"/>
                    <a:pt x="34" y="113"/>
                    <a:pt x="34" y="113"/>
                  </a:cubicBezTo>
                  <a:close/>
                  <a:moveTo>
                    <a:pt x="35" y="113"/>
                  </a:moveTo>
                  <a:cubicBezTo>
                    <a:pt x="35" y="113"/>
                    <a:pt x="35" y="113"/>
                    <a:pt x="35" y="113"/>
                  </a:cubicBezTo>
                  <a:cubicBezTo>
                    <a:pt x="36" y="112"/>
                    <a:pt x="36" y="112"/>
                    <a:pt x="36" y="112"/>
                  </a:cubicBezTo>
                  <a:cubicBezTo>
                    <a:pt x="35" y="112"/>
                    <a:pt x="35" y="112"/>
                    <a:pt x="35" y="112"/>
                  </a:cubicBezTo>
                  <a:cubicBezTo>
                    <a:pt x="35" y="113"/>
                    <a:pt x="35" y="113"/>
                    <a:pt x="35" y="113"/>
                  </a:cubicBezTo>
                  <a:close/>
                  <a:moveTo>
                    <a:pt x="35" y="114"/>
                  </a:moveTo>
                  <a:cubicBezTo>
                    <a:pt x="35" y="113"/>
                    <a:pt x="35" y="113"/>
                    <a:pt x="35" y="113"/>
                  </a:cubicBezTo>
                  <a:cubicBezTo>
                    <a:pt x="35" y="113"/>
                    <a:pt x="35" y="113"/>
                    <a:pt x="35" y="113"/>
                  </a:cubicBezTo>
                  <a:cubicBezTo>
                    <a:pt x="35" y="113"/>
                    <a:pt x="35" y="113"/>
                    <a:pt x="35" y="113"/>
                  </a:cubicBezTo>
                  <a:cubicBezTo>
                    <a:pt x="35" y="114"/>
                    <a:pt x="35" y="114"/>
                    <a:pt x="35" y="114"/>
                  </a:cubicBezTo>
                  <a:close/>
                  <a:moveTo>
                    <a:pt x="35" y="115"/>
                  </a:moveTo>
                  <a:cubicBezTo>
                    <a:pt x="36" y="115"/>
                    <a:pt x="36" y="115"/>
                    <a:pt x="36" y="115"/>
                  </a:cubicBezTo>
                  <a:cubicBezTo>
                    <a:pt x="35" y="115"/>
                    <a:pt x="35" y="115"/>
                    <a:pt x="35" y="115"/>
                  </a:cubicBezTo>
                  <a:cubicBezTo>
                    <a:pt x="35" y="115"/>
                    <a:pt x="35" y="115"/>
                    <a:pt x="35" y="115"/>
                  </a:cubicBezTo>
                  <a:cubicBezTo>
                    <a:pt x="35" y="115"/>
                    <a:pt x="35" y="115"/>
                    <a:pt x="35" y="115"/>
                  </a:cubicBezTo>
                  <a:cubicBezTo>
                    <a:pt x="35" y="115"/>
                    <a:pt x="35" y="115"/>
                    <a:pt x="35" y="115"/>
                  </a:cubicBezTo>
                  <a:close/>
                  <a:moveTo>
                    <a:pt x="36" y="116"/>
                  </a:moveTo>
                  <a:cubicBezTo>
                    <a:pt x="37" y="116"/>
                    <a:pt x="37" y="116"/>
                    <a:pt x="37" y="116"/>
                  </a:cubicBezTo>
                  <a:cubicBezTo>
                    <a:pt x="37" y="115"/>
                    <a:pt x="37" y="115"/>
                    <a:pt x="37" y="115"/>
                  </a:cubicBezTo>
                  <a:cubicBezTo>
                    <a:pt x="36" y="115"/>
                    <a:pt x="36" y="115"/>
                    <a:pt x="36" y="115"/>
                  </a:cubicBezTo>
                  <a:cubicBezTo>
                    <a:pt x="36" y="115"/>
                    <a:pt x="36" y="115"/>
                    <a:pt x="36" y="115"/>
                  </a:cubicBezTo>
                  <a:cubicBezTo>
                    <a:pt x="36" y="115"/>
                    <a:pt x="36" y="116"/>
                    <a:pt x="36" y="116"/>
                  </a:cubicBezTo>
                  <a:close/>
                  <a:moveTo>
                    <a:pt x="33" y="118"/>
                  </a:moveTo>
                  <a:cubicBezTo>
                    <a:pt x="34" y="117"/>
                    <a:pt x="34" y="117"/>
                    <a:pt x="34" y="117"/>
                  </a:cubicBezTo>
                  <a:cubicBezTo>
                    <a:pt x="34" y="117"/>
                    <a:pt x="34" y="117"/>
                    <a:pt x="34" y="117"/>
                  </a:cubicBezTo>
                  <a:cubicBezTo>
                    <a:pt x="34" y="117"/>
                    <a:pt x="34" y="117"/>
                    <a:pt x="34" y="117"/>
                  </a:cubicBezTo>
                  <a:cubicBezTo>
                    <a:pt x="33" y="117"/>
                    <a:pt x="33" y="117"/>
                    <a:pt x="33" y="117"/>
                  </a:cubicBezTo>
                  <a:cubicBezTo>
                    <a:pt x="33" y="117"/>
                    <a:pt x="33" y="117"/>
                    <a:pt x="33" y="117"/>
                  </a:cubicBezTo>
                  <a:cubicBezTo>
                    <a:pt x="33" y="118"/>
                    <a:pt x="33" y="118"/>
                    <a:pt x="33" y="118"/>
                  </a:cubicBezTo>
                  <a:close/>
                  <a:moveTo>
                    <a:pt x="35" y="119"/>
                  </a:moveTo>
                  <a:cubicBezTo>
                    <a:pt x="36" y="118"/>
                    <a:pt x="36" y="118"/>
                    <a:pt x="36" y="118"/>
                  </a:cubicBezTo>
                  <a:cubicBezTo>
                    <a:pt x="37" y="117"/>
                    <a:pt x="37" y="117"/>
                    <a:pt x="37" y="117"/>
                  </a:cubicBezTo>
                  <a:cubicBezTo>
                    <a:pt x="37" y="117"/>
                    <a:pt x="37" y="117"/>
                    <a:pt x="37" y="117"/>
                  </a:cubicBezTo>
                  <a:cubicBezTo>
                    <a:pt x="36" y="117"/>
                    <a:pt x="36" y="117"/>
                    <a:pt x="36" y="117"/>
                  </a:cubicBezTo>
                  <a:cubicBezTo>
                    <a:pt x="35" y="117"/>
                    <a:pt x="35" y="117"/>
                    <a:pt x="35" y="117"/>
                  </a:cubicBezTo>
                  <a:cubicBezTo>
                    <a:pt x="35" y="118"/>
                    <a:pt x="35" y="118"/>
                    <a:pt x="35" y="118"/>
                  </a:cubicBezTo>
                  <a:cubicBezTo>
                    <a:pt x="35" y="118"/>
                    <a:pt x="35" y="118"/>
                    <a:pt x="35" y="118"/>
                  </a:cubicBezTo>
                  <a:cubicBezTo>
                    <a:pt x="34" y="118"/>
                    <a:pt x="34" y="118"/>
                    <a:pt x="34" y="118"/>
                  </a:cubicBezTo>
                  <a:cubicBezTo>
                    <a:pt x="34" y="119"/>
                    <a:pt x="34" y="119"/>
                    <a:pt x="34" y="119"/>
                  </a:cubicBezTo>
                  <a:cubicBezTo>
                    <a:pt x="34" y="119"/>
                    <a:pt x="34" y="119"/>
                    <a:pt x="34" y="119"/>
                  </a:cubicBezTo>
                  <a:cubicBezTo>
                    <a:pt x="35" y="119"/>
                    <a:pt x="35" y="119"/>
                    <a:pt x="35" y="119"/>
                  </a:cubicBezTo>
                  <a:cubicBezTo>
                    <a:pt x="35" y="119"/>
                    <a:pt x="35" y="119"/>
                    <a:pt x="35" y="119"/>
                  </a:cubicBezTo>
                  <a:close/>
                  <a:moveTo>
                    <a:pt x="36" y="119"/>
                  </a:moveTo>
                  <a:cubicBezTo>
                    <a:pt x="36" y="119"/>
                    <a:pt x="36" y="119"/>
                    <a:pt x="36" y="119"/>
                  </a:cubicBezTo>
                  <a:cubicBezTo>
                    <a:pt x="37" y="118"/>
                    <a:pt x="37" y="118"/>
                    <a:pt x="37" y="118"/>
                  </a:cubicBezTo>
                  <a:cubicBezTo>
                    <a:pt x="37" y="118"/>
                    <a:pt x="37" y="118"/>
                    <a:pt x="37" y="118"/>
                  </a:cubicBezTo>
                  <a:cubicBezTo>
                    <a:pt x="36" y="119"/>
                    <a:pt x="36" y="119"/>
                    <a:pt x="36" y="119"/>
                  </a:cubicBezTo>
                  <a:close/>
                  <a:moveTo>
                    <a:pt x="36" y="120"/>
                  </a:moveTo>
                  <a:cubicBezTo>
                    <a:pt x="36" y="119"/>
                    <a:pt x="36" y="119"/>
                    <a:pt x="36" y="119"/>
                  </a:cubicBezTo>
                  <a:cubicBezTo>
                    <a:pt x="36" y="119"/>
                    <a:pt x="36" y="119"/>
                    <a:pt x="36" y="119"/>
                  </a:cubicBezTo>
                  <a:cubicBezTo>
                    <a:pt x="36" y="119"/>
                    <a:pt x="36" y="119"/>
                    <a:pt x="36" y="119"/>
                  </a:cubicBezTo>
                  <a:cubicBezTo>
                    <a:pt x="36" y="120"/>
                    <a:pt x="36" y="120"/>
                    <a:pt x="36" y="120"/>
                  </a:cubicBezTo>
                  <a:close/>
                  <a:moveTo>
                    <a:pt x="34" y="120"/>
                  </a:moveTo>
                  <a:cubicBezTo>
                    <a:pt x="35" y="120"/>
                    <a:pt x="35" y="120"/>
                    <a:pt x="35" y="120"/>
                  </a:cubicBezTo>
                  <a:cubicBezTo>
                    <a:pt x="34" y="119"/>
                    <a:pt x="34" y="119"/>
                    <a:pt x="34" y="119"/>
                  </a:cubicBezTo>
                  <a:cubicBezTo>
                    <a:pt x="34" y="119"/>
                    <a:pt x="34" y="119"/>
                    <a:pt x="34" y="119"/>
                  </a:cubicBezTo>
                  <a:cubicBezTo>
                    <a:pt x="34" y="120"/>
                    <a:pt x="34" y="120"/>
                    <a:pt x="34" y="120"/>
                  </a:cubicBezTo>
                  <a:cubicBezTo>
                    <a:pt x="34" y="120"/>
                    <a:pt x="34" y="120"/>
                    <a:pt x="34" y="120"/>
                  </a:cubicBezTo>
                  <a:close/>
                  <a:moveTo>
                    <a:pt x="33" y="123"/>
                  </a:moveTo>
                  <a:cubicBezTo>
                    <a:pt x="33" y="123"/>
                    <a:pt x="33" y="123"/>
                    <a:pt x="33" y="123"/>
                  </a:cubicBezTo>
                  <a:cubicBezTo>
                    <a:pt x="33" y="123"/>
                    <a:pt x="33" y="123"/>
                    <a:pt x="33" y="123"/>
                  </a:cubicBezTo>
                  <a:cubicBezTo>
                    <a:pt x="34" y="122"/>
                    <a:pt x="34" y="122"/>
                    <a:pt x="34" y="122"/>
                  </a:cubicBezTo>
                  <a:cubicBezTo>
                    <a:pt x="35" y="122"/>
                    <a:pt x="35" y="122"/>
                    <a:pt x="35" y="122"/>
                  </a:cubicBezTo>
                  <a:cubicBezTo>
                    <a:pt x="35" y="122"/>
                    <a:pt x="35" y="122"/>
                    <a:pt x="35" y="122"/>
                  </a:cubicBezTo>
                  <a:cubicBezTo>
                    <a:pt x="35" y="122"/>
                    <a:pt x="35" y="122"/>
                    <a:pt x="35" y="122"/>
                  </a:cubicBezTo>
                  <a:cubicBezTo>
                    <a:pt x="34" y="122"/>
                    <a:pt x="34" y="122"/>
                    <a:pt x="34" y="122"/>
                  </a:cubicBezTo>
                  <a:cubicBezTo>
                    <a:pt x="33" y="122"/>
                    <a:pt x="33" y="122"/>
                    <a:pt x="33" y="122"/>
                  </a:cubicBezTo>
                  <a:cubicBezTo>
                    <a:pt x="33" y="122"/>
                    <a:pt x="33" y="122"/>
                    <a:pt x="33" y="122"/>
                  </a:cubicBezTo>
                  <a:cubicBezTo>
                    <a:pt x="33" y="122"/>
                    <a:pt x="33" y="123"/>
                    <a:pt x="33" y="123"/>
                  </a:cubicBezTo>
                  <a:close/>
                  <a:moveTo>
                    <a:pt x="32" y="125"/>
                  </a:moveTo>
                  <a:cubicBezTo>
                    <a:pt x="32" y="126"/>
                    <a:pt x="32" y="126"/>
                    <a:pt x="32" y="126"/>
                  </a:cubicBezTo>
                  <a:cubicBezTo>
                    <a:pt x="33" y="126"/>
                    <a:pt x="33" y="126"/>
                    <a:pt x="33" y="126"/>
                  </a:cubicBezTo>
                  <a:cubicBezTo>
                    <a:pt x="33" y="125"/>
                    <a:pt x="33" y="125"/>
                    <a:pt x="33" y="125"/>
                  </a:cubicBezTo>
                  <a:cubicBezTo>
                    <a:pt x="33" y="125"/>
                    <a:pt x="33" y="125"/>
                    <a:pt x="33" y="125"/>
                  </a:cubicBezTo>
                  <a:cubicBezTo>
                    <a:pt x="32" y="125"/>
                    <a:pt x="32" y="125"/>
                    <a:pt x="32" y="125"/>
                  </a:cubicBezTo>
                  <a:close/>
                  <a:moveTo>
                    <a:pt x="52" y="218"/>
                  </a:moveTo>
                  <a:cubicBezTo>
                    <a:pt x="52" y="217"/>
                    <a:pt x="52" y="217"/>
                    <a:pt x="52" y="217"/>
                  </a:cubicBezTo>
                  <a:cubicBezTo>
                    <a:pt x="53" y="217"/>
                    <a:pt x="53" y="217"/>
                    <a:pt x="53" y="217"/>
                  </a:cubicBezTo>
                  <a:cubicBezTo>
                    <a:pt x="53" y="217"/>
                    <a:pt x="53" y="217"/>
                    <a:pt x="53" y="217"/>
                  </a:cubicBezTo>
                  <a:cubicBezTo>
                    <a:pt x="53" y="218"/>
                    <a:pt x="53" y="218"/>
                    <a:pt x="53" y="218"/>
                  </a:cubicBezTo>
                  <a:cubicBezTo>
                    <a:pt x="52" y="218"/>
                    <a:pt x="52" y="218"/>
                    <a:pt x="52" y="218"/>
                  </a:cubicBezTo>
                  <a:cubicBezTo>
                    <a:pt x="52" y="218"/>
                    <a:pt x="52" y="218"/>
                    <a:pt x="52" y="218"/>
                  </a:cubicBezTo>
                  <a:cubicBezTo>
                    <a:pt x="52" y="218"/>
                    <a:pt x="52" y="218"/>
                    <a:pt x="52" y="218"/>
                  </a:cubicBezTo>
                  <a:close/>
                  <a:moveTo>
                    <a:pt x="47" y="215"/>
                  </a:moveTo>
                  <a:cubicBezTo>
                    <a:pt x="47" y="215"/>
                    <a:pt x="47" y="215"/>
                    <a:pt x="47" y="215"/>
                  </a:cubicBezTo>
                  <a:cubicBezTo>
                    <a:pt x="47" y="215"/>
                    <a:pt x="47" y="215"/>
                    <a:pt x="47" y="215"/>
                  </a:cubicBezTo>
                  <a:cubicBezTo>
                    <a:pt x="48" y="214"/>
                    <a:pt x="48" y="214"/>
                    <a:pt x="48" y="214"/>
                  </a:cubicBezTo>
                  <a:cubicBezTo>
                    <a:pt x="48" y="214"/>
                    <a:pt x="48" y="214"/>
                    <a:pt x="48" y="214"/>
                  </a:cubicBezTo>
                  <a:cubicBezTo>
                    <a:pt x="47" y="214"/>
                    <a:pt x="47" y="214"/>
                    <a:pt x="47" y="214"/>
                  </a:cubicBezTo>
                  <a:cubicBezTo>
                    <a:pt x="47" y="214"/>
                    <a:pt x="47" y="214"/>
                    <a:pt x="47" y="214"/>
                  </a:cubicBezTo>
                  <a:cubicBezTo>
                    <a:pt x="47" y="214"/>
                    <a:pt x="47" y="214"/>
                    <a:pt x="47" y="214"/>
                  </a:cubicBezTo>
                  <a:cubicBezTo>
                    <a:pt x="47" y="215"/>
                    <a:pt x="47" y="215"/>
                    <a:pt x="47" y="215"/>
                  </a:cubicBezTo>
                  <a:close/>
                  <a:moveTo>
                    <a:pt x="44" y="210"/>
                  </a:moveTo>
                  <a:cubicBezTo>
                    <a:pt x="44" y="210"/>
                    <a:pt x="44" y="210"/>
                    <a:pt x="44" y="210"/>
                  </a:cubicBezTo>
                  <a:cubicBezTo>
                    <a:pt x="44" y="210"/>
                    <a:pt x="44" y="210"/>
                    <a:pt x="44" y="210"/>
                  </a:cubicBezTo>
                  <a:cubicBezTo>
                    <a:pt x="45" y="210"/>
                    <a:pt x="45" y="210"/>
                    <a:pt x="45" y="210"/>
                  </a:cubicBezTo>
                  <a:cubicBezTo>
                    <a:pt x="45" y="209"/>
                    <a:pt x="45" y="209"/>
                    <a:pt x="45" y="209"/>
                  </a:cubicBezTo>
                  <a:cubicBezTo>
                    <a:pt x="44" y="209"/>
                    <a:pt x="44" y="209"/>
                    <a:pt x="44" y="209"/>
                  </a:cubicBezTo>
                  <a:cubicBezTo>
                    <a:pt x="44" y="210"/>
                    <a:pt x="44" y="210"/>
                    <a:pt x="44" y="210"/>
                  </a:cubicBezTo>
                  <a:close/>
                  <a:moveTo>
                    <a:pt x="42" y="210"/>
                  </a:moveTo>
                  <a:cubicBezTo>
                    <a:pt x="42" y="210"/>
                    <a:pt x="42" y="210"/>
                    <a:pt x="42" y="210"/>
                  </a:cubicBezTo>
                  <a:cubicBezTo>
                    <a:pt x="43" y="210"/>
                    <a:pt x="43" y="210"/>
                    <a:pt x="43" y="210"/>
                  </a:cubicBezTo>
                  <a:cubicBezTo>
                    <a:pt x="43" y="210"/>
                    <a:pt x="43" y="210"/>
                    <a:pt x="43" y="210"/>
                  </a:cubicBezTo>
                  <a:cubicBezTo>
                    <a:pt x="42" y="209"/>
                    <a:pt x="42" y="209"/>
                    <a:pt x="42" y="209"/>
                  </a:cubicBezTo>
                  <a:cubicBezTo>
                    <a:pt x="42" y="210"/>
                    <a:pt x="42" y="210"/>
                    <a:pt x="42" y="210"/>
                  </a:cubicBezTo>
                  <a:close/>
                  <a:moveTo>
                    <a:pt x="37" y="210"/>
                  </a:moveTo>
                  <a:cubicBezTo>
                    <a:pt x="37" y="210"/>
                    <a:pt x="37" y="210"/>
                    <a:pt x="37" y="210"/>
                  </a:cubicBezTo>
                  <a:cubicBezTo>
                    <a:pt x="38" y="210"/>
                    <a:pt x="38" y="210"/>
                    <a:pt x="38" y="210"/>
                  </a:cubicBezTo>
                  <a:cubicBezTo>
                    <a:pt x="38" y="211"/>
                    <a:pt x="38" y="211"/>
                    <a:pt x="38" y="211"/>
                  </a:cubicBezTo>
                  <a:cubicBezTo>
                    <a:pt x="39" y="211"/>
                    <a:pt x="39" y="211"/>
                    <a:pt x="39" y="211"/>
                  </a:cubicBezTo>
                  <a:cubicBezTo>
                    <a:pt x="38" y="210"/>
                    <a:pt x="38" y="210"/>
                    <a:pt x="38" y="210"/>
                  </a:cubicBezTo>
                  <a:cubicBezTo>
                    <a:pt x="38" y="210"/>
                    <a:pt x="38" y="210"/>
                    <a:pt x="38" y="210"/>
                  </a:cubicBezTo>
                  <a:cubicBezTo>
                    <a:pt x="37" y="210"/>
                    <a:pt x="37" y="210"/>
                    <a:pt x="37" y="210"/>
                  </a:cubicBezTo>
                  <a:close/>
                  <a:moveTo>
                    <a:pt x="31" y="186"/>
                  </a:moveTo>
                  <a:cubicBezTo>
                    <a:pt x="31" y="186"/>
                    <a:pt x="31" y="186"/>
                    <a:pt x="31" y="186"/>
                  </a:cubicBezTo>
                  <a:cubicBezTo>
                    <a:pt x="32" y="185"/>
                    <a:pt x="32" y="185"/>
                    <a:pt x="32" y="185"/>
                  </a:cubicBezTo>
                  <a:cubicBezTo>
                    <a:pt x="33" y="184"/>
                    <a:pt x="33" y="184"/>
                    <a:pt x="33" y="184"/>
                  </a:cubicBezTo>
                  <a:cubicBezTo>
                    <a:pt x="32" y="184"/>
                    <a:pt x="32" y="184"/>
                    <a:pt x="32" y="184"/>
                  </a:cubicBezTo>
                  <a:cubicBezTo>
                    <a:pt x="32" y="185"/>
                    <a:pt x="32" y="185"/>
                    <a:pt x="32" y="185"/>
                  </a:cubicBezTo>
                  <a:cubicBezTo>
                    <a:pt x="31" y="186"/>
                    <a:pt x="31" y="186"/>
                    <a:pt x="31" y="186"/>
                  </a:cubicBezTo>
                  <a:close/>
                  <a:moveTo>
                    <a:pt x="31" y="185"/>
                  </a:moveTo>
                  <a:cubicBezTo>
                    <a:pt x="31" y="185"/>
                    <a:pt x="31" y="185"/>
                    <a:pt x="31" y="185"/>
                  </a:cubicBezTo>
                  <a:cubicBezTo>
                    <a:pt x="31" y="185"/>
                    <a:pt x="31" y="185"/>
                    <a:pt x="31" y="185"/>
                  </a:cubicBezTo>
                  <a:cubicBezTo>
                    <a:pt x="32" y="185"/>
                    <a:pt x="32" y="185"/>
                    <a:pt x="32" y="185"/>
                  </a:cubicBezTo>
                  <a:cubicBezTo>
                    <a:pt x="32" y="184"/>
                    <a:pt x="32" y="184"/>
                    <a:pt x="32" y="184"/>
                  </a:cubicBezTo>
                  <a:cubicBezTo>
                    <a:pt x="32" y="184"/>
                    <a:pt x="32" y="184"/>
                    <a:pt x="32" y="184"/>
                  </a:cubicBezTo>
                  <a:cubicBezTo>
                    <a:pt x="31" y="185"/>
                    <a:pt x="31" y="185"/>
                    <a:pt x="31" y="185"/>
                  </a:cubicBezTo>
                  <a:close/>
                  <a:moveTo>
                    <a:pt x="27" y="177"/>
                  </a:moveTo>
                  <a:cubicBezTo>
                    <a:pt x="27" y="177"/>
                    <a:pt x="27" y="177"/>
                    <a:pt x="27" y="177"/>
                  </a:cubicBezTo>
                  <a:cubicBezTo>
                    <a:pt x="27" y="177"/>
                    <a:pt x="27" y="177"/>
                    <a:pt x="27" y="177"/>
                  </a:cubicBezTo>
                  <a:cubicBezTo>
                    <a:pt x="28" y="177"/>
                    <a:pt x="28" y="177"/>
                    <a:pt x="28" y="177"/>
                  </a:cubicBezTo>
                  <a:cubicBezTo>
                    <a:pt x="28" y="177"/>
                    <a:pt x="28" y="177"/>
                    <a:pt x="28" y="177"/>
                  </a:cubicBezTo>
                  <a:cubicBezTo>
                    <a:pt x="28" y="176"/>
                    <a:pt x="28" y="176"/>
                    <a:pt x="28" y="176"/>
                  </a:cubicBezTo>
                  <a:cubicBezTo>
                    <a:pt x="27" y="177"/>
                    <a:pt x="27" y="177"/>
                    <a:pt x="27" y="177"/>
                  </a:cubicBezTo>
                  <a:close/>
                  <a:moveTo>
                    <a:pt x="27" y="176"/>
                  </a:moveTo>
                  <a:cubicBezTo>
                    <a:pt x="27" y="176"/>
                    <a:pt x="27" y="176"/>
                    <a:pt x="27" y="176"/>
                  </a:cubicBezTo>
                  <a:cubicBezTo>
                    <a:pt x="28" y="176"/>
                    <a:pt x="28" y="176"/>
                    <a:pt x="28" y="176"/>
                  </a:cubicBezTo>
                  <a:cubicBezTo>
                    <a:pt x="28" y="175"/>
                    <a:pt x="28" y="175"/>
                    <a:pt x="28" y="175"/>
                  </a:cubicBezTo>
                  <a:cubicBezTo>
                    <a:pt x="27" y="175"/>
                    <a:pt x="27" y="175"/>
                    <a:pt x="27" y="175"/>
                  </a:cubicBezTo>
                  <a:cubicBezTo>
                    <a:pt x="27" y="176"/>
                    <a:pt x="27" y="176"/>
                    <a:pt x="27" y="176"/>
                  </a:cubicBezTo>
                  <a:close/>
                  <a:moveTo>
                    <a:pt x="27" y="168"/>
                  </a:moveTo>
                  <a:cubicBezTo>
                    <a:pt x="28" y="168"/>
                    <a:pt x="28" y="168"/>
                    <a:pt x="28" y="168"/>
                  </a:cubicBezTo>
                  <a:cubicBezTo>
                    <a:pt x="29" y="168"/>
                    <a:pt x="29" y="168"/>
                    <a:pt x="29" y="168"/>
                  </a:cubicBezTo>
                  <a:cubicBezTo>
                    <a:pt x="28" y="167"/>
                    <a:pt x="28" y="167"/>
                    <a:pt x="28" y="167"/>
                  </a:cubicBezTo>
                  <a:cubicBezTo>
                    <a:pt x="27" y="168"/>
                    <a:pt x="27" y="168"/>
                    <a:pt x="27" y="168"/>
                  </a:cubicBezTo>
                  <a:close/>
                  <a:moveTo>
                    <a:pt x="28" y="167"/>
                  </a:moveTo>
                  <a:cubicBezTo>
                    <a:pt x="28" y="167"/>
                    <a:pt x="28" y="167"/>
                    <a:pt x="28" y="167"/>
                  </a:cubicBezTo>
                  <a:cubicBezTo>
                    <a:pt x="29" y="167"/>
                    <a:pt x="29" y="167"/>
                    <a:pt x="29" y="167"/>
                  </a:cubicBezTo>
                  <a:cubicBezTo>
                    <a:pt x="29" y="167"/>
                    <a:pt x="29" y="167"/>
                    <a:pt x="29" y="167"/>
                  </a:cubicBezTo>
                  <a:cubicBezTo>
                    <a:pt x="29" y="167"/>
                    <a:pt x="29" y="167"/>
                    <a:pt x="29" y="167"/>
                  </a:cubicBezTo>
                  <a:cubicBezTo>
                    <a:pt x="28" y="167"/>
                    <a:pt x="28" y="167"/>
                    <a:pt x="28" y="167"/>
                  </a:cubicBezTo>
                  <a:cubicBezTo>
                    <a:pt x="28" y="167"/>
                    <a:pt x="28" y="167"/>
                    <a:pt x="28" y="167"/>
                  </a:cubicBezTo>
                  <a:close/>
                  <a:moveTo>
                    <a:pt x="26" y="167"/>
                  </a:moveTo>
                  <a:cubicBezTo>
                    <a:pt x="26" y="167"/>
                    <a:pt x="26" y="167"/>
                    <a:pt x="26" y="167"/>
                  </a:cubicBezTo>
                  <a:cubicBezTo>
                    <a:pt x="27" y="167"/>
                    <a:pt x="27" y="167"/>
                    <a:pt x="27" y="167"/>
                  </a:cubicBezTo>
                  <a:cubicBezTo>
                    <a:pt x="27" y="167"/>
                    <a:pt x="27" y="167"/>
                    <a:pt x="27" y="167"/>
                  </a:cubicBezTo>
                  <a:cubicBezTo>
                    <a:pt x="26" y="167"/>
                    <a:pt x="26" y="167"/>
                    <a:pt x="26" y="167"/>
                  </a:cubicBezTo>
                  <a:cubicBezTo>
                    <a:pt x="26" y="167"/>
                    <a:pt x="26" y="167"/>
                    <a:pt x="26" y="167"/>
                  </a:cubicBezTo>
                  <a:close/>
                  <a:moveTo>
                    <a:pt x="29" y="160"/>
                  </a:moveTo>
                  <a:cubicBezTo>
                    <a:pt x="28" y="160"/>
                    <a:pt x="28" y="160"/>
                    <a:pt x="28" y="160"/>
                  </a:cubicBezTo>
                  <a:cubicBezTo>
                    <a:pt x="29" y="160"/>
                    <a:pt x="29" y="160"/>
                    <a:pt x="29" y="160"/>
                  </a:cubicBezTo>
                  <a:cubicBezTo>
                    <a:pt x="29" y="160"/>
                    <a:pt x="29" y="160"/>
                    <a:pt x="29" y="160"/>
                  </a:cubicBezTo>
                  <a:cubicBezTo>
                    <a:pt x="29" y="160"/>
                    <a:pt x="29" y="160"/>
                    <a:pt x="29" y="160"/>
                  </a:cubicBezTo>
                  <a:cubicBezTo>
                    <a:pt x="30" y="159"/>
                    <a:pt x="30" y="159"/>
                    <a:pt x="30" y="159"/>
                  </a:cubicBezTo>
                  <a:cubicBezTo>
                    <a:pt x="29" y="159"/>
                    <a:pt x="29" y="159"/>
                    <a:pt x="29" y="159"/>
                  </a:cubicBezTo>
                  <a:cubicBezTo>
                    <a:pt x="29" y="160"/>
                    <a:pt x="29" y="160"/>
                    <a:pt x="29" y="160"/>
                  </a:cubicBezTo>
                  <a:close/>
                  <a:moveTo>
                    <a:pt x="36" y="157"/>
                  </a:moveTo>
                  <a:cubicBezTo>
                    <a:pt x="36" y="157"/>
                    <a:pt x="36" y="157"/>
                    <a:pt x="36" y="157"/>
                  </a:cubicBezTo>
                  <a:cubicBezTo>
                    <a:pt x="37" y="157"/>
                    <a:pt x="37" y="157"/>
                    <a:pt x="37" y="157"/>
                  </a:cubicBezTo>
                  <a:cubicBezTo>
                    <a:pt x="37" y="157"/>
                    <a:pt x="37" y="157"/>
                    <a:pt x="37" y="157"/>
                  </a:cubicBezTo>
                  <a:cubicBezTo>
                    <a:pt x="36" y="157"/>
                    <a:pt x="36" y="157"/>
                    <a:pt x="36" y="157"/>
                  </a:cubicBezTo>
                  <a:cubicBezTo>
                    <a:pt x="36" y="157"/>
                    <a:pt x="36" y="157"/>
                    <a:pt x="36" y="157"/>
                  </a:cubicBezTo>
                  <a:cubicBezTo>
                    <a:pt x="36" y="157"/>
                    <a:pt x="36" y="157"/>
                    <a:pt x="36" y="157"/>
                  </a:cubicBezTo>
                  <a:close/>
                  <a:moveTo>
                    <a:pt x="33" y="153"/>
                  </a:moveTo>
                  <a:cubicBezTo>
                    <a:pt x="33" y="154"/>
                    <a:pt x="33" y="154"/>
                    <a:pt x="33" y="154"/>
                  </a:cubicBezTo>
                  <a:cubicBezTo>
                    <a:pt x="33" y="154"/>
                    <a:pt x="33" y="154"/>
                    <a:pt x="33" y="154"/>
                  </a:cubicBezTo>
                  <a:cubicBezTo>
                    <a:pt x="34" y="154"/>
                    <a:pt x="34" y="154"/>
                    <a:pt x="34" y="154"/>
                  </a:cubicBezTo>
                  <a:cubicBezTo>
                    <a:pt x="34" y="153"/>
                    <a:pt x="34" y="153"/>
                    <a:pt x="34" y="153"/>
                  </a:cubicBezTo>
                  <a:cubicBezTo>
                    <a:pt x="33" y="153"/>
                    <a:pt x="33" y="153"/>
                    <a:pt x="33" y="153"/>
                  </a:cubicBezTo>
                  <a:cubicBezTo>
                    <a:pt x="33" y="153"/>
                    <a:pt x="33" y="153"/>
                    <a:pt x="33" y="153"/>
                  </a:cubicBezTo>
                  <a:close/>
                  <a:moveTo>
                    <a:pt x="36" y="153"/>
                  </a:moveTo>
                  <a:cubicBezTo>
                    <a:pt x="37" y="153"/>
                    <a:pt x="37" y="153"/>
                    <a:pt x="37" y="153"/>
                  </a:cubicBezTo>
                  <a:cubicBezTo>
                    <a:pt x="37" y="153"/>
                    <a:pt x="37" y="153"/>
                    <a:pt x="37" y="153"/>
                  </a:cubicBezTo>
                  <a:cubicBezTo>
                    <a:pt x="38" y="153"/>
                    <a:pt x="38" y="153"/>
                    <a:pt x="38" y="153"/>
                  </a:cubicBezTo>
                  <a:cubicBezTo>
                    <a:pt x="37" y="153"/>
                    <a:pt x="37" y="153"/>
                    <a:pt x="37" y="153"/>
                  </a:cubicBezTo>
                  <a:cubicBezTo>
                    <a:pt x="36" y="153"/>
                    <a:pt x="36" y="153"/>
                    <a:pt x="36" y="153"/>
                  </a:cubicBezTo>
                  <a:close/>
                  <a:moveTo>
                    <a:pt x="34" y="153"/>
                  </a:moveTo>
                  <a:cubicBezTo>
                    <a:pt x="35" y="153"/>
                    <a:pt x="35" y="153"/>
                    <a:pt x="35" y="153"/>
                  </a:cubicBezTo>
                  <a:cubicBezTo>
                    <a:pt x="36" y="153"/>
                    <a:pt x="36" y="153"/>
                    <a:pt x="36" y="153"/>
                  </a:cubicBezTo>
                  <a:cubicBezTo>
                    <a:pt x="37" y="152"/>
                    <a:pt x="37" y="152"/>
                    <a:pt x="37" y="152"/>
                  </a:cubicBezTo>
                  <a:cubicBezTo>
                    <a:pt x="36" y="152"/>
                    <a:pt x="36" y="152"/>
                    <a:pt x="36" y="152"/>
                  </a:cubicBezTo>
                  <a:cubicBezTo>
                    <a:pt x="35" y="152"/>
                    <a:pt x="35" y="152"/>
                    <a:pt x="35" y="152"/>
                  </a:cubicBezTo>
                  <a:cubicBezTo>
                    <a:pt x="34" y="152"/>
                    <a:pt x="34" y="152"/>
                    <a:pt x="34" y="152"/>
                  </a:cubicBezTo>
                  <a:cubicBezTo>
                    <a:pt x="34" y="153"/>
                    <a:pt x="34" y="153"/>
                    <a:pt x="34" y="153"/>
                  </a:cubicBezTo>
                  <a:close/>
                  <a:moveTo>
                    <a:pt x="42" y="137"/>
                  </a:moveTo>
                  <a:cubicBezTo>
                    <a:pt x="42" y="138"/>
                    <a:pt x="42" y="138"/>
                    <a:pt x="42" y="138"/>
                  </a:cubicBezTo>
                  <a:cubicBezTo>
                    <a:pt x="43" y="138"/>
                    <a:pt x="43" y="138"/>
                    <a:pt x="43" y="138"/>
                  </a:cubicBezTo>
                  <a:cubicBezTo>
                    <a:pt x="43" y="137"/>
                    <a:pt x="43" y="137"/>
                    <a:pt x="43" y="137"/>
                  </a:cubicBezTo>
                  <a:cubicBezTo>
                    <a:pt x="43" y="137"/>
                    <a:pt x="43" y="137"/>
                    <a:pt x="43" y="137"/>
                  </a:cubicBezTo>
                  <a:cubicBezTo>
                    <a:pt x="42" y="137"/>
                    <a:pt x="42" y="137"/>
                    <a:pt x="42" y="137"/>
                  </a:cubicBezTo>
                  <a:close/>
                  <a:moveTo>
                    <a:pt x="42" y="135"/>
                  </a:moveTo>
                  <a:cubicBezTo>
                    <a:pt x="41" y="135"/>
                    <a:pt x="41" y="135"/>
                    <a:pt x="41" y="135"/>
                  </a:cubicBezTo>
                  <a:cubicBezTo>
                    <a:pt x="42" y="136"/>
                    <a:pt x="42" y="136"/>
                    <a:pt x="42" y="136"/>
                  </a:cubicBezTo>
                  <a:cubicBezTo>
                    <a:pt x="43" y="136"/>
                    <a:pt x="43" y="136"/>
                    <a:pt x="43" y="136"/>
                  </a:cubicBezTo>
                  <a:cubicBezTo>
                    <a:pt x="42" y="135"/>
                    <a:pt x="42" y="135"/>
                    <a:pt x="42" y="135"/>
                  </a:cubicBezTo>
                  <a:cubicBezTo>
                    <a:pt x="42" y="135"/>
                    <a:pt x="42" y="135"/>
                    <a:pt x="42" y="135"/>
                  </a:cubicBezTo>
                  <a:close/>
                  <a:moveTo>
                    <a:pt x="39" y="130"/>
                  </a:moveTo>
                  <a:cubicBezTo>
                    <a:pt x="40" y="130"/>
                    <a:pt x="40" y="130"/>
                    <a:pt x="40" y="130"/>
                  </a:cubicBezTo>
                  <a:cubicBezTo>
                    <a:pt x="40" y="129"/>
                    <a:pt x="40" y="129"/>
                    <a:pt x="40" y="129"/>
                  </a:cubicBezTo>
                  <a:cubicBezTo>
                    <a:pt x="41" y="129"/>
                    <a:pt x="41" y="129"/>
                    <a:pt x="41" y="129"/>
                  </a:cubicBezTo>
                  <a:cubicBezTo>
                    <a:pt x="41" y="129"/>
                    <a:pt x="41" y="129"/>
                    <a:pt x="41" y="129"/>
                  </a:cubicBezTo>
                  <a:cubicBezTo>
                    <a:pt x="40" y="129"/>
                    <a:pt x="40" y="129"/>
                    <a:pt x="40" y="129"/>
                  </a:cubicBezTo>
                  <a:cubicBezTo>
                    <a:pt x="40" y="128"/>
                    <a:pt x="40" y="128"/>
                    <a:pt x="40" y="128"/>
                  </a:cubicBezTo>
                  <a:cubicBezTo>
                    <a:pt x="39" y="129"/>
                    <a:pt x="39" y="129"/>
                    <a:pt x="39" y="129"/>
                  </a:cubicBezTo>
                  <a:cubicBezTo>
                    <a:pt x="39" y="129"/>
                    <a:pt x="39" y="129"/>
                    <a:pt x="39" y="129"/>
                  </a:cubicBezTo>
                  <a:cubicBezTo>
                    <a:pt x="39" y="130"/>
                    <a:pt x="39" y="130"/>
                    <a:pt x="39" y="130"/>
                  </a:cubicBezTo>
                  <a:close/>
                  <a:moveTo>
                    <a:pt x="39" y="133"/>
                  </a:moveTo>
                  <a:cubicBezTo>
                    <a:pt x="40" y="133"/>
                    <a:pt x="40" y="133"/>
                    <a:pt x="40" y="133"/>
                  </a:cubicBezTo>
                  <a:cubicBezTo>
                    <a:pt x="40" y="133"/>
                    <a:pt x="40" y="133"/>
                    <a:pt x="40" y="133"/>
                  </a:cubicBezTo>
                  <a:cubicBezTo>
                    <a:pt x="41" y="132"/>
                    <a:pt x="41" y="132"/>
                    <a:pt x="41" y="132"/>
                  </a:cubicBezTo>
                  <a:cubicBezTo>
                    <a:pt x="41" y="131"/>
                    <a:pt x="41" y="131"/>
                    <a:pt x="41" y="131"/>
                  </a:cubicBezTo>
                  <a:cubicBezTo>
                    <a:pt x="40" y="131"/>
                    <a:pt x="40" y="131"/>
                    <a:pt x="40" y="131"/>
                  </a:cubicBezTo>
                  <a:cubicBezTo>
                    <a:pt x="40" y="131"/>
                    <a:pt x="40" y="131"/>
                    <a:pt x="40" y="131"/>
                  </a:cubicBezTo>
                  <a:cubicBezTo>
                    <a:pt x="39" y="133"/>
                    <a:pt x="39" y="133"/>
                    <a:pt x="39" y="133"/>
                  </a:cubicBezTo>
                  <a:close/>
                  <a:moveTo>
                    <a:pt x="36" y="133"/>
                  </a:moveTo>
                  <a:cubicBezTo>
                    <a:pt x="37" y="133"/>
                    <a:pt x="37" y="133"/>
                    <a:pt x="37" y="133"/>
                  </a:cubicBezTo>
                  <a:cubicBezTo>
                    <a:pt x="38" y="133"/>
                    <a:pt x="38" y="133"/>
                    <a:pt x="38" y="133"/>
                  </a:cubicBezTo>
                  <a:cubicBezTo>
                    <a:pt x="38" y="132"/>
                    <a:pt x="38" y="132"/>
                    <a:pt x="38" y="132"/>
                  </a:cubicBezTo>
                  <a:cubicBezTo>
                    <a:pt x="38" y="131"/>
                    <a:pt x="38" y="131"/>
                    <a:pt x="38" y="131"/>
                  </a:cubicBezTo>
                  <a:cubicBezTo>
                    <a:pt x="37" y="132"/>
                    <a:pt x="37" y="132"/>
                    <a:pt x="37" y="132"/>
                  </a:cubicBezTo>
                  <a:cubicBezTo>
                    <a:pt x="36" y="132"/>
                    <a:pt x="36" y="132"/>
                    <a:pt x="36" y="132"/>
                  </a:cubicBezTo>
                  <a:cubicBezTo>
                    <a:pt x="36" y="133"/>
                    <a:pt x="36" y="133"/>
                    <a:pt x="36" y="133"/>
                  </a:cubicBezTo>
                  <a:close/>
                  <a:moveTo>
                    <a:pt x="31" y="137"/>
                  </a:moveTo>
                  <a:cubicBezTo>
                    <a:pt x="31" y="137"/>
                    <a:pt x="31" y="137"/>
                    <a:pt x="31" y="137"/>
                  </a:cubicBezTo>
                  <a:cubicBezTo>
                    <a:pt x="31" y="138"/>
                    <a:pt x="31" y="138"/>
                    <a:pt x="31" y="138"/>
                  </a:cubicBezTo>
                  <a:cubicBezTo>
                    <a:pt x="32" y="138"/>
                    <a:pt x="32" y="138"/>
                    <a:pt x="32" y="138"/>
                  </a:cubicBezTo>
                  <a:cubicBezTo>
                    <a:pt x="32" y="137"/>
                    <a:pt x="32" y="137"/>
                    <a:pt x="32" y="137"/>
                  </a:cubicBezTo>
                  <a:cubicBezTo>
                    <a:pt x="32" y="137"/>
                    <a:pt x="32" y="137"/>
                    <a:pt x="32" y="137"/>
                  </a:cubicBezTo>
                  <a:cubicBezTo>
                    <a:pt x="31" y="137"/>
                    <a:pt x="31" y="137"/>
                    <a:pt x="31" y="137"/>
                  </a:cubicBezTo>
                  <a:close/>
                  <a:moveTo>
                    <a:pt x="41" y="144"/>
                  </a:moveTo>
                  <a:cubicBezTo>
                    <a:pt x="41" y="145"/>
                    <a:pt x="41" y="145"/>
                    <a:pt x="41" y="145"/>
                  </a:cubicBezTo>
                  <a:cubicBezTo>
                    <a:pt x="42" y="144"/>
                    <a:pt x="42" y="144"/>
                    <a:pt x="42" y="144"/>
                  </a:cubicBezTo>
                  <a:cubicBezTo>
                    <a:pt x="42" y="145"/>
                    <a:pt x="42" y="145"/>
                    <a:pt x="42" y="145"/>
                  </a:cubicBezTo>
                  <a:cubicBezTo>
                    <a:pt x="42" y="146"/>
                    <a:pt x="42" y="146"/>
                    <a:pt x="42" y="146"/>
                  </a:cubicBezTo>
                  <a:cubicBezTo>
                    <a:pt x="42" y="146"/>
                    <a:pt x="42" y="146"/>
                    <a:pt x="42" y="146"/>
                  </a:cubicBezTo>
                  <a:cubicBezTo>
                    <a:pt x="43" y="146"/>
                    <a:pt x="43" y="146"/>
                    <a:pt x="43" y="146"/>
                  </a:cubicBezTo>
                  <a:cubicBezTo>
                    <a:pt x="43" y="145"/>
                    <a:pt x="43" y="145"/>
                    <a:pt x="43" y="145"/>
                  </a:cubicBezTo>
                  <a:cubicBezTo>
                    <a:pt x="44" y="144"/>
                    <a:pt x="44" y="144"/>
                    <a:pt x="44" y="144"/>
                  </a:cubicBezTo>
                  <a:cubicBezTo>
                    <a:pt x="43" y="144"/>
                    <a:pt x="43" y="144"/>
                    <a:pt x="43" y="144"/>
                  </a:cubicBezTo>
                  <a:cubicBezTo>
                    <a:pt x="43" y="144"/>
                    <a:pt x="43" y="144"/>
                    <a:pt x="43" y="144"/>
                  </a:cubicBezTo>
                  <a:cubicBezTo>
                    <a:pt x="42" y="144"/>
                    <a:pt x="42" y="144"/>
                    <a:pt x="42" y="144"/>
                  </a:cubicBezTo>
                  <a:cubicBezTo>
                    <a:pt x="41" y="144"/>
                    <a:pt x="41" y="144"/>
                    <a:pt x="41" y="144"/>
                  </a:cubicBezTo>
                  <a:close/>
                  <a:moveTo>
                    <a:pt x="31" y="147"/>
                  </a:moveTo>
                  <a:cubicBezTo>
                    <a:pt x="31" y="147"/>
                    <a:pt x="31" y="147"/>
                    <a:pt x="31" y="147"/>
                  </a:cubicBezTo>
                  <a:cubicBezTo>
                    <a:pt x="33" y="147"/>
                    <a:pt x="33" y="147"/>
                    <a:pt x="33" y="147"/>
                  </a:cubicBezTo>
                  <a:cubicBezTo>
                    <a:pt x="33" y="148"/>
                    <a:pt x="33" y="148"/>
                    <a:pt x="33" y="148"/>
                  </a:cubicBezTo>
                  <a:cubicBezTo>
                    <a:pt x="34" y="148"/>
                    <a:pt x="34" y="148"/>
                    <a:pt x="34" y="148"/>
                  </a:cubicBezTo>
                  <a:cubicBezTo>
                    <a:pt x="34" y="148"/>
                    <a:pt x="34" y="148"/>
                    <a:pt x="34" y="148"/>
                  </a:cubicBezTo>
                  <a:cubicBezTo>
                    <a:pt x="37" y="147"/>
                    <a:pt x="37" y="147"/>
                    <a:pt x="37" y="147"/>
                  </a:cubicBezTo>
                  <a:cubicBezTo>
                    <a:pt x="38" y="147"/>
                    <a:pt x="38" y="147"/>
                    <a:pt x="38" y="147"/>
                  </a:cubicBezTo>
                  <a:cubicBezTo>
                    <a:pt x="40" y="146"/>
                    <a:pt x="40" y="146"/>
                    <a:pt x="40" y="146"/>
                  </a:cubicBezTo>
                  <a:cubicBezTo>
                    <a:pt x="39" y="145"/>
                    <a:pt x="39" y="145"/>
                    <a:pt x="39" y="145"/>
                  </a:cubicBezTo>
                  <a:cubicBezTo>
                    <a:pt x="39" y="144"/>
                    <a:pt x="39" y="144"/>
                    <a:pt x="39" y="144"/>
                  </a:cubicBezTo>
                  <a:cubicBezTo>
                    <a:pt x="38" y="144"/>
                    <a:pt x="38" y="144"/>
                    <a:pt x="38" y="144"/>
                  </a:cubicBezTo>
                  <a:cubicBezTo>
                    <a:pt x="37" y="144"/>
                    <a:pt x="37" y="144"/>
                    <a:pt x="37" y="144"/>
                  </a:cubicBezTo>
                  <a:cubicBezTo>
                    <a:pt x="37" y="142"/>
                    <a:pt x="37" y="142"/>
                    <a:pt x="37" y="142"/>
                  </a:cubicBezTo>
                  <a:cubicBezTo>
                    <a:pt x="36" y="140"/>
                    <a:pt x="36" y="140"/>
                    <a:pt x="36" y="140"/>
                  </a:cubicBezTo>
                  <a:cubicBezTo>
                    <a:pt x="34" y="140"/>
                    <a:pt x="34" y="140"/>
                    <a:pt x="34" y="140"/>
                  </a:cubicBezTo>
                  <a:cubicBezTo>
                    <a:pt x="34" y="139"/>
                    <a:pt x="34" y="139"/>
                    <a:pt x="34" y="139"/>
                  </a:cubicBezTo>
                  <a:cubicBezTo>
                    <a:pt x="32" y="139"/>
                    <a:pt x="32" y="139"/>
                    <a:pt x="32" y="139"/>
                  </a:cubicBezTo>
                  <a:cubicBezTo>
                    <a:pt x="31" y="139"/>
                    <a:pt x="31" y="139"/>
                    <a:pt x="31" y="139"/>
                  </a:cubicBezTo>
                  <a:cubicBezTo>
                    <a:pt x="31" y="139"/>
                    <a:pt x="31" y="139"/>
                    <a:pt x="31" y="139"/>
                  </a:cubicBezTo>
                  <a:cubicBezTo>
                    <a:pt x="30" y="140"/>
                    <a:pt x="30" y="140"/>
                    <a:pt x="30" y="140"/>
                  </a:cubicBezTo>
                  <a:cubicBezTo>
                    <a:pt x="30" y="141"/>
                    <a:pt x="30" y="141"/>
                    <a:pt x="30" y="141"/>
                  </a:cubicBezTo>
                  <a:cubicBezTo>
                    <a:pt x="31" y="142"/>
                    <a:pt x="31" y="142"/>
                    <a:pt x="31" y="142"/>
                  </a:cubicBezTo>
                  <a:cubicBezTo>
                    <a:pt x="32" y="142"/>
                    <a:pt x="32" y="142"/>
                    <a:pt x="32" y="142"/>
                  </a:cubicBezTo>
                  <a:cubicBezTo>
                    <a:pt x="31" y="142"/>
                    <a:pt x="31" y="142"/>
                    <a:pt x="31" y="142"/>
                  </a:cubicBezTo>
                  <a:cubicBezTo>
                    <a:pt x="30" y="142"/>
                    <a:pt x="30" y="142"/>
                    <a:pt x="30" y="142"/>
                  </a:cubicBezTo>
                  <a:cubicBezTo>
                    <a:pt x="30" y="143"/>
                    <a:pt x="30" y="143"/>
                    <a:pt x="30" y="143"/>
                  </a:cubicBezTo>
                  <a:cubicBezTo>
                    <a:pt x="30" y="143"/>
                    <a:pt x="30" y="143"/>
                    <a:pt x="30" y="143"/>
                  </a:cubicBezTo>
                  <a:cubicBezTo>
                    <a:pt x="31" y="144"/>
                    <a:pt x="31" y="144"/>
                    <a:pt x="31" y="144"/>
                  </a:cubicBezTo>
                  <a:cubicBezTo>
                    <a:pt x="30" y="144"/>
                    <a:pt x="30" y="144"/>
                    <a:pt x="30" y="144"/>
                  </a:cubicBezTo>
                  <a:cubicBezTo>
                    <a:pt x="30" y="144"/>
                    <a:pt x="30" y="144"/>
                    <a:pt x="30" y="144"/>
                  </a:cubicBezTo>
                  <a:cubicBezTo>
                    <a:pt x="30" y="145"/>
                    <a:pt x="30" y="145"/>
                    <a:pt x="30" y="145"/>
                  </a:cubicBezTo>
                  <a:cubicBezTo>
                    <a:pt x="32" y="146"/>
                    <a:pt x="32" y="146"/>
                    <a:pt x="32" y="146"/>
                  </a:cubicBezTo>
                  <a:cubicBezTo>
                    <a:pt x="33" y="146"/>
                    <a:pt x="33" y="146"/>
                    <a:pt x="33" y="146"/>
                  </a:cubicBezTo>
                  <a:cubicBezTo>
                    <a:pt x="33" y="146"/>
                    <a:pt x="33" y="146"/>
                    <a:pt x="33" y="146"/>
                  </a:cubicBezTo>
                  <a:cubicBezTo>
                    <a:pt x="35" y="145"/>
                    <a:pt x="35" y="145"/>
                    <a:pt x="35" y="145"/>
                  </a:cubicBezTo>
                  <a:cubicBezTo>
                    <a:pt x="34" y="146"/>
                    <a:pt x="34" y="146"/>
                    <a:pt x="34" y="146"/>
                  </a:cubicBezTo>
                  <a:cubicBezTo>
                    <a:pt x="33" y="147"/>
                    <a:pt x="33" y="147"/>
                    <a:pt x="33" y="147"/>
                  </a:cubicBezTo>
                  <a:cubicBezTo>
                    <a:pt x="32" y="146"/>
                    <a:pt x="32" y="146"/>
                    <a:pt x="32" y="146"/>
                  </a:cubicBezTo>
                  <a:cubicBezTo>
                    <a:pt x="31" y="146"/>
                    <a:pt x="31" y="146"/>
                    <a:pt x="31" y="146"/>
                  </a:cubicBezTo>
                  <a:lnTo>
                    <a:pt x="31" y="14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7" name="Freeform 161">
              <a:extLst>
                <a:ext uri="{FF2B5EF4-FFF2-40B4-BE49-F238E27FC236}">
                  <a16:creationId xmlns:a16="http://schemas.microsoft.com/office/drawing/2014/main" xmlns="" id="{3A181D95-373D-4D0A-8CC5-E800C0188094}"/>
                </a:ext>
              </a:extLst>
            </p:cNvPr>
            <p:cNvSpPr>
              <a:spLocks noEditPoints="1"/>
            </p:cNvSpPr>
            <p:nvPr/>
          </p:nvSpPr>
          <p:spPr bwMode="auto">
            <a:xfrm>
              <a:off x="1363786" y="980728"/>
              <a:ext cx="2554514" cy="2091372"/>
            </a:xfrm>
            <a:custGeom>
              <a:avLst/>
              <a:gdLst>
                <a:gd name="T0" fmla="*/ 282 w 385"/>
                <a:gd name="T1" fmla="*/ 23 h 323"/>
                <a:gd name="T2" fmla="*/ 282 w 385"/>
                <a:gd name="T3" fmla="*/ 55 h 323"/>
                <a:gd name="T4" fmla="*/ 281 w 385"/>
                <a:gd name="T5" fmla="*/ 61 h 323"/>
                <a:gd name="T6" fmla="*/ 300 w 385"/>
                <a:gd name="T7" fmla="*/ 38 h 323"/>
                <a:gd name="T8" fmla="*/ 301 w 385"/>
                <a:gd name="T9" fmla="*/ 22 h 323"/>
                <a:gd name="T10" fmla="*/ 325 w 385"/>
                <a:gd name="T11" fmla="*/ 10 h 323"/>
                <a:gd name="T12" fmla="*/ 379 w 385"/>
                <a:gd name="T13" fmla="*/ 12 h 323"/>
                <a:gd name="T14" fmla="*/ 330 w 385"/>
                <a:gd name="T15" fmla="*/ 46 h 323"/>
                <a:gd name="T16" fmla="*/ 296 w 385"/>
                <a:gd name="T17" fmla="*/ 67 h 323"/>
                <a:gd name="T18" fmla="*/ 308 w 385"/>
                <a:gd name="T19" fmla="*/ 151 h 323"/>
                <a:gd name="T20" fmla="*/ 270 w 385"/>
                <a:gd name="T21" fmla="*/ 63 h 323"/>
                <a:gd name="T22" fmla="*/ 241 w 385"/>
                <a:gd name="T23" fmla="*/ 43 h 323"/>
                <a:gd name="T24" fmla="*/ 201 w 385"/>
                <a:gd name="T25" fmla="*/ 40 h 323"/>
                <a:gd name="T26" fmla="*/ 263 w 385"/>
                <a:gd name="T27" fmla="*/ 71 h 323"/>
                <a:gd name="T28" fmla="*/ 273 w 385"/>
                <a:gd name="T29" fmla="*/ 98 h 323"/>
                <a:gd name="T30" fmla="*/ 165 w 385"/>
                <a:gd name="T31" fmla="*/ 52 h 323"/>
                <a:gd name="T32" fmla="*/ 239 w 385"/>
                <a:gd name="T33" fmla="*/ 81 h 323"/>
                <a:gd name="T34" fmla="*/ 222 w 385"/>
                <a:gd name="T35" fmla="*/ 71 h 323"/>
                <a:gd name="T36" fmla="*/ 213 w 385"/>
                <a:gd name="T37" fmla="*/ 74 h 323"/>
                <a:gd name="T38" fmla="*/ 201 w 385"/>
                <a:gd name="T39" fmla="*/ 63 h 323"/>
                <a:gd name="T40" fmla="*/ 145 w 385"/>
                <a:gd name="T41" fmla="*/ 70 h 323"/>
                <a:gd name="T42" fmla="*/ 207 w 385"/>
                <a:gd name="T43" fmla="*/ 101 h 323"/>
                <a:gd name="T44" fmla="*/ 221 w 385"/>
                <a:gd name="T45" fmla="*/ 106 h 323"/>
                <a:gd name="T46" fmla="*/ 277 w 385"/>
                <a:gd name="T47" fmla="*/ 112 h 323"/>
                <a:gd name="T48" fmla="*/ 266 w 385"/>
                <a:gd name="T49" fmla="*/ 145 h 323"/>
                <a:gd name="T50" fmla="*/ 191 w 385"/>
                <a:gd name="T51" fmla="*/ 148 h 323"/>
                <a:gd name="T52" fmla="*/ 188 w 385"/>
                <a:gd name="T53" fmla="*/ 109 h 323"/>
                <a:gd name="T54" fmla="*/ 162 w 385"/>
                <a:gd name="T55" fmla="*/ 87 h 323"/>
                <a:gd name="T56" fmla="*/ 142 w 385"/>
                <a:gd name="T57" fmla="*/ 130 h 323"/>
                <a:gd name="T58" fmla="*/ 182 w 385"/>
                <a:gd name="T59" fmla="*/ 139 h 323"/>
                <a:gd name="T60" fmla="*/ 277 w 385"/>
                <a:gd name="T61" fmla="*/ 194 h 323"/>
                <a:gd name="T62" fmla="*/ 280 w 385"/>
                <a:gd name="T63" fmla="*/ 154 h 323"/>
                <a:gd name="T64" fmla="*/ 242 w 385"/>
                <a:gd name="T65" fmla="*/ 135 h 323"/>
                <a:gd name="T66" fmla="*/ 258 w 385"/>
                <a:gd name="T67" fmla="*/ 120 h 323"/>
                <a:gd name="T68" fmla="*/ 287 w 385"/>
                <a:gd name="T69" fmla="*/ 120 h 323"/>
                <a:gd name="T70" fmla="*/ 296 w 385"/>
                <a:gd name="T71" fmla="*/ 143 h 323"/>
                <a:gd name="T72" fmla="*/ 305 w 385"/>
                <a:gd name="T73" fmla="*/ 158 h 323"/>
                <a:gd name="T74" fmla="*/ 320 w 385"/>
                <a:gd name="T75" fmla="*/ 177 h 323"/>
                <a:gd name="T76" fmla="*/ 306 w 385"/>
                <a:gd name="T77" fmla="*/ 178 h 323"/>
                <a:gd name="T78" fmla="*/ 298 w 385"/>
                <a:gd name="T79" fmla="*/ 202 h 323"/>
                <a:gd name="T80" fmla="*/ 241 w 385"/>
                <a:gd name="T81" fmla="*/ 185 h 323"/>
                <a:gd name="T82" fmla="*/ 283 w 385"/>
                <a:gd name="T83" fmla="*/ 220 h 323"/>
                <a:gd name="T84" fmla="*/ 229 w 385"/>
                <a:gd name="T85" fmla="*/ 245 h 323"/>
                <a:gd name="T86" fmla="*/ 305 w 385"/>
                <a:gd name="T87" fmla="*/ 297 h 323"/>
                <a:gd name="T88" fmla="*/ 326 w 385"/>
                <a:gd name="T89" fmla="*/ 297 h 323"/>
                <a:gd name="T90" fmla="*/ 318 w 385"/>
                <a:gd name="T91" fmla="*/ 278 h 323"/>
                <a:gd name="T92" fmla="*/ 35 w 385"/>
                <a:gd name="T93" fmla="*/ 268 h 323"/>
                <a:gd name="T94" fmla="*/ 20 w 385"/>
                <a:gd name="T95" fmla="*/ 240 h 323"/>
                <a:gd name="T96" fmla="*/ 65 w 385"/>
                <a:gd name="T97" fmla="*/ 112 h 323"/>
                <a:gd name="T98" fmla="*/ 28 w 385"/>
                <a:gd name="T99" fmla="*/ 245 h 323"/>
                <a:gd name="T100" fmla="*/ 68 w 385"/>
                <a:gd name="T101" fmla="*/ 116 h 323"/>
                <a:gd name="T102" fmla="*/ 112 w 385"/>
                <a:gd name="T103" fmla="*/ 117 h 323"/>
                <a:gd name="T104" fmla="*/ 169 w 385"/>
                <a:gd name="T105" fmla="*/ 137 h 323"/>
                <a:gd name="T106" fmla="*/ 201 w 385"/>
                <a:gd name="T107" fmla="*/ 156 h 323"/>
                <a:gd name="T108" fmla="*/ 225 w 385"/>
                <a:gd name="T109" fmla="*/ 132 h 323"/>
                <a:gd name="T110" fmla="*/ 258 w 385"/>
                <a:gd name="T111" fmla="*/ 148 h 323"/>
                <a:gd name="T112" fmla="*/ 216 w 385"/>
                <a:gd name="T113" fmla="*/ 185 h 323"/>
                <a:gd name="T114" fmla="*/ 178 w 385"/>
                <a:gd name="T115" fmla="*/ 234 h 323"/>
                <a:gd name="T116" fmla="*/ 246 w 385"/>
                <a:gd name="T117" fmla="*/ 222 h 323"/>
                <a:gd name="T118" fmla="*/ 293 w 385"/>
                <a:gd name="T119" fmla="*/ 224 h 323"/>
                <a:gd name="T120" fmla="*/ 312 w 385"/>
                <a:gd name="T121" fmla="*/ 258 h 323"/>
                <a:gd name="T122" fmla="*/ 275 w 385"/>
                <a:gd name="T123" fmla="*/ 281 h 323"/>
                <a:gd name="T124" fmla="*/ 281 w 385"/>
                <a:gd name="T125" fmla="*/ 309 h 3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5" h="323">
                  <a:moveTo>
                    <a:pt x="278" y="57"/>
                  </a:moveTo>
                  <a:cubicBezTo>
                    <a:pt x="279" y="56"/>
                    <a:pt x="279" y="56"/>
                    <a:pt x="279" y="56"/>
                  </a:cubicBezTo>
                  <a:cubicBezTo>
                    <a:pt x="280" y="56"/>
                    <a:pt x="280" y="56"/>
                    <a:pt x="280" y="56"/>
                  </a:cubicBezTo>
                  <a:cubicBezTo>
                    <a:pt x="281" y="54"/>
                    <a:pt x="281" y="54"/>
                    <a:pt x="281" y="54"/>
                  </a:cubicBezTo>
                  <a:cubicBezTo>
                    <a:pt x="282" y="52"/>
                    <a:pt x="282" y="52"/>
                    <a:pt x="282" y="52"/>
                  </a:cubicBezTo>
                  <a:cubicBezTo>
                    <a:pt x="282" y="52"/>
                    <a:pt x="282" y="52"/>
                    <a:pt x="282" y="52"/>
                  </a:cubicBezTo>
                  <a:cubicBezTo>
                    <a:pt x="282" y="53"/>
                    <a:pt x="282" y="53"/>
                    <a:pt x="282" y="53"/>
                  </a:cubicBezTo>
                  <a:cubicBezTo>
                    <a:pt x="282" y="54"/>
                    <a:pt x="282" y="54"/>
                    <a:pt x="282" y="54"/>
                  </a:cubicBezTo>
                  <a:cubicBezTo>
                    <a:pt x="282" y="54"/>
                    <a:pt x="282" y="54"/>
                    <a:pt x="282" y="54"/>
                  </a:cubicBezTo>
                  <a:cubicBezTo>
                    <a:pt x="283" y="54"/>
                    <a:pt x="283" y="54"/>
                    <a:pt x="283" y="54"/>
                  </a:cubicBezTo>
                  <a:cubicBezTo>
                    <a:pt x="283" y="53"/>
                    <a:pt x="283" y="53"/>
                    <a:pt x="283" y="53"/>
                  </a:cubicBezTo>
                  <a:cubicBezTo>
                    <a:pt x="284" y="53"/>
                    <a:pt x="284" y="53"/>
                    <a:pt x="284" y="53"/>
                  </a:cubicBezTo>
                  <a:cubicBezTo>
                    <a:pt x="284" y="52"/>
                    <a:pt x="284" y="52"/>
                    <a:pt x="284" y="52"/>
                  </a:cubicBezTo>
                  <a:cubicBezTo>
                    <a:pt x="283" y="52"/>
                    <a:pt x="283" y="52"/>
                    <a:pt x="283" y="52"/>
                  </a:cubicBezTo>
                  <a:cubicBezTo>
                    <a:pt x="283" y="52"/>
                    <a:pt x="283" y="52"/>
                    <a:pt x="283" y="52"/>
                  </a:cubicBezTo>
                  <a:cubicBezTo>
                    <a:pt x="284" y="51"/>
                    <a:pt x="284" y="51"/>
                    <a:pt x="284" y="51"/>
                  </a:cubicBezTo>
                  <a:cubicBezTo>
                    <a:pt x="284" y="50"/>
                    <a:pt x="284" y="50"/>
                    <a:pt x="284" y="50"/>
                  </a:cubicBezTo>
                  <a:cubicBezTo>
                    <a:pt x="284" y="50"/>
                    <a:pt x="284" y="50"/>
                    <a:pt x="284" y="50"/>
                  </a:cubicBezTo>
                  <a:cubicBezTo>
                    <a:pt x="284" y="49"/>
                    <a:pt x="284" y="49"/>
                    <a:pt x="284" y="49"/>
                  </a:cubicBezTo>
                  <a:cubicBezTo>
                    <a:pt x="285" y="48"/>
                    <a:pt x="285" y="48"/>
                    <a:pt x="285" y="48"/>
                  </a:cubicBezTo>
                  <a:cubicBezTo>
                    <a:pt x="285" y="47"/>
                    <a:pt x="285" y="47"/>
                    <a:pt x="285" y="47"/>
                  </a:cubicBezTo>
                  <a:cubicBezTo>
                    <a:pt x="286" y="47"/>
                    <a:pt x="286" y="47"/>
                    <a:pt x="286" y="47"/>
                  </a:cubicBezTo>
                  <a:cubicBezTo>
                    <a:pt x="287" y="46"/>
                    <a:pt x="287" y="46"/>
                    <a:pt x="287" y="46"/>
                  </a:cubicBezTo>
                  <a:cubicBezTo>
                    <a:pt x="287" y="47"/>
                    <a:pt x="287" y="47"/>
                    <a:pt x="287" y="47"/>
                  </a:cubicBezTo>
                  <a:cubicBezTo>
                    <a:pt x="287" y="47"/>
                    <a:pt x="287" y="47"/>
                    <a:pt x="287" y="47"/>
                  </a:cubicBezTo>
                  <a:cubicBezTo>
                    <a:pt x="286" y="47"/>
                    <a:pt x="286" y="47"/>
                    <a:pt x="286" y="47"/>
                  </a:cubicBezTo>
                  <a:cubicBezTo>
                    <a:pt x="286" y="49"/>
                    <a:pt x="286" y="49"/>
                    <a:pt x="286" y="49"/>
                  </a:cubicBezTo>
                  <a:cubicBezTo>
                    <a:pt x="285" y="50"/>
                    <a:pt x="285" y="50"/>
                    <a:pt x="285" y="50"/>
                  </a:cubicBezTo>
                  <a:cubicBezTo>
                    <a:pt x="285" y="51"/>
                    <a:pt x="285" y="51"/>
                    <a:pt x="285" y="51"/>
                  </a:cubicBezTo>
                  <a:cubicBezTo>
                    <a:pt x="285" y="51"/>
                    <a:pt x="285" y="51"/>
                    <a:pt x="285" y="51"/>
                  </a:cubicBezTo>
                  <a:cubicBezTo>
                    <a:pt x="285" y="52"/>
                    <a:pt x="285" y="52"/>
                    <a:pt x="285" y="52"/>
                  </a:cubicBezTo>
                  <a:cubicBezTo>
                    <a:pt x="286" y="52"/>
                    <a:pt x="286" y="52"/>
                    <a:pt x="286" y="52"/>
                  </a:cubicBezTo>
                  <a:cubicBezTo>
                    <a:pt x="287" y="51"/>
                    <a:pt x="287" y="51"/>
                    <a:pt x="287" y="51"/>
                  </a:cubicBezTo>
                  <a:cubicBezTo>
                    <a:pt x="288" y="49"/>
                    <a:pt x="288" y="49"/>
                    <a:pt x="288" y="49"/>
                  </a:cubicBezTo>
                  <a:cubicBezTo>
                    <a:pt x="289" y="48"/>
                    <a:pt x="289" y="48"/>
                    <a:pt x="289" y="48"/>
                  </a:cubicBezTo>
                  <a:cubicBezTo>
                    <a:pt x="289" y="47"/>
                    <a:pt x="289" y="47"/>
                    <a:pt x="289" y="47"/>
                  </a:cubicBezTo>
                  <a:cubicBezTo>
                    <a:pt x="289" y="47"/>
                    <a:pt x="289" y="47"/>
                    <a:pt x="289" y="47"/>
                  </a:cubicBezTo>
                  <a:cubicBezTo>
                    <a:pt x="290" y="46"/>
                    <a:pt x="290" y="46"/>
                    <a:pt x="290" y="46"/>
                  </a:cubicBezTo>
                  <a:cubicBezTo>
                    <a:pt x="290" y="47"/>
                    <a:pt x="290" y="47"/>
                    <a:pt x="290" y="47"/>
                  </a:cubicBezTo>
                  <a:cubicBezTo>
                    <a:pt x="290" y="47"/>
                    <a:pt x="290" y="47"/>
                    <a:pt x="290" y="47"/>
                  </a:cubicBezTo>
                  <a:cubicBezTo>
                    <a:pt x="290" y="48"/>
                    <a:pt x="290" y="48"/>
                    <a:pt x="290" y="48"/>
                  </a:cubicBezTo>
                  <a:cubicBezTo>
                    <a:pt x="290" y="48"/>
                    <a:pt x="290" y="48"/>
                    <a:pt x="290" y="48"/>
                  </a:cubicBezTo>
                  <a:cubicBezTo>
                    <a:pt x="291" y="47"/>
                    <a:pt x="291" y="47"/>
                    <a:pt x="291" y="47"/>
                  </a:cubicBezTo>
                  <a:cubicBezTo>
                    <a:pt x="292" y="47"/>
                    <a:pt x="292" y="47"/>
                    <a:pt x="292" y="47"/>
                  </a:cubicBezTo>
                  <a:cubicBezTo>
                    <a:pt x="293" y="47"/>
                    <a:pt x="293" y="47"/>
                    <a:pt x="293" y="47"/>
                  </a:cubicBezTo>
                  <a:cubicBezTo>
                    <a:pt x="295" y="46"/>
                    <a:pt x="295" y="46"/>
                    <a:pt x="295" y="46"/>
                  </a:cubicBezTo>
                  <a:cubicBezTo>
                    <a:pt x="296" y="46"/>
                    <a:pt x="296" y="46"/>
                    <a:pt x="296" y="46"/>
                  </a:cubicBezTo>
                  <a:cubicBezTo>
                    <a:pt x="296" y="46"/>
                    <a:pt x="296" y="46"/>
                    <a:pt x="296" y="46"/>
                  </a:cubicBezTo>
                  <a:cubicBezTo>
                    <a:pt x="297" y="46"/>
                    <a:pt x="297" y="46"/>
                    <a:pt x="297" y="46"/>
                  </a:cubicBezTo>
                  <a:cubicBezTo>
                    <a:pt x="297" y="45"/>
                    <a:pt x="297" y="45"/>
                    <a:pt x="297" y="45"/>
                  </a:cubicBezTo>
                  <a:cubicBezTo>
                    <a:pt x="297" y="44"/>
                    <a:pt x="297" y="44"/>
                    <a:pt x="297" y="44"/>
                  </a:cubicBezTo>
                  <a:cubicBezTo>
                    <a:pt x="298" y="44"/>
                    <a:pt x="298" y="44"/>
                    <a:pt x="298" y="44"/>
                  </a:cubicBezTo>
                  <a:cubicBezTo>
                    <a:pt x="297" y="43"/>
                    <a:pt x="297" y="43"/>
                    <a:pt x="297" y="43"/>
                  </a:cubicBezTo>
                  <a:cubicBezTo>
                    <a:pt x="297" y="42"/>
                    <a:pt x="297" y="42"/>
                    <a:pt x="297" y="42"/>
                  </a:cubicBezTo>
                  <a:cubicBezTo>
                    <a:pt x="297" y="40"/>
                    <a:pt x="297" y="40"/>
                    <a:pt x="297" y="40"/>
                  </a:cubicBezTo>
                  <a:cubicBezTo>
                    <a:pt x="297" y="40"/>
                    <a:pt x="297" y="40"/>
                    <a:pt x="297" y="40"/>
                  </a:cubicBezTo>
                  <a:cubicBezTo>
                    <a:pt x="296" y="41"/>
                    <a:pt x="296" y="41"/>
                    <a:pt x="296" y="41"/>
                  </a:cubicBezTo>
                  <a:cubicBezTo>
                    <a:pt x="295" y="43"/>
                    <a:pt x="295" y="43"/>
                    <a:pt x="295" y="43"/>
                  </a:cubicBezTo>
                  <a:cubicBezTo>
                    <a:pt x="295" y="43"/>
                    <a:pt x="295" y="43"/>
                    <a:pt x="295" y="43"/>
                  </a:cubicBezTo>
                  <a:cubicBezTo>
                    <a:pt x="295" y="42"/>
                    <a:pt x="295" y="42"/>
                    <a:pt x="295" y="42"/>
                  </a:cubicBezTo>
                  <a:cubicBezTo>
                    <a:pt x="296" y="41"/>
                    <a:pt x="296" y="41"/>
                    <a:pt x="296" y="41"/>
                  </a:cubicBezTo>
                  <a:cubicBezTo>
                    <a:pt x="297" y="41"/>
                    <a:pt x="297" y="41"/>
                    <a:pt x="297" y="41"/>
                  </a:cubicBezTo>
                  <a:cubicBezTo>
                    <a:pt x="297" y="40"/>
                    <a:pt x="297" y="40"/>
                    <a:pt x="297" y="40"/>
                  </a:cubicBezTo>
                  <a:cubicBezTo>
                    <a:pt x="296" y="39"/>
                    <a:pt x="296" y="39"/>
                    <a:pt x="296" y="39"/>
                  </a:cubicBezTo>
                  <a:cubicBezTo>
                    <a:pt x="295" y="39"/>
                    <a:pt x="295" y="39"/>
                    <a:pt x="295" y="39"/>
                  </a:cubicBezTo>
                  <a:cubicBezTo>
                    <a:pt x="295" y="39"/>
                    <a:pt x="295" y="39"/>
                    <a:pt x="295" y="39"/>
                  </a:cubicBezTo>
                  <a:cubicBezTo>
                    <a:pt x="295" y="39"/>
                    <a:pt x="295" y="39"/>
                    <a:pt x="295" y="39"/>
                  </a:cubicBezTo>
                  <a:cubicBezTo>
                    <a:pt x="294" y="39"/>
                    <a:pt x="294" y="39"/>
                    <a:pt x="294" y="39"/>
                  </a:cubicBezTo>
                  <a:cubicBezTo>
                    <a:pt x="294" y="39"/>
                    <a:pt x="294" y="39"/>
                    <a:pt x="294" y="39"/>
                  </a:cubicBezTo>
                  <a:cubicBezTo>
                    <a:pt x="293" y="39"/>
                    <a:pt x="293" y="39"/>
                    <a:pt x="293" y="39"/>
                  </a:cubicBezTo>
                  <a:cubicBezTo>
                    <a:pt x="292" y="40"/>
                    <a:pt x="292" y="40"/>
                    <a:pt x="292" y="40"/>
                  </a:cubicBezTo>
                  <a:cubicBezTo>
                    <a:pt x="292" y="39"/>
                    <a:pt x="292" y="39"/>
                    <a:pt x="292" y="39"/>
                  </a:cubicBezTo>
                  <a:cubicBezTo>
                    <a:pt x="292" y="39"/>
                    <a:pt x="292" y="39"/>
                    <a:pt x="292" y="39"/>
                  </a:cubicBezTo>
                  <a:cubicBezTo>
                    <a:pt x="294" y="38"/>
                    <a:pt x="294" y="38"/>
                    <a:pt x="294" y="38"/>
                  </a:cubicBezTo>
                  <a:cubicBezTo>
                    <a:pt x="295" y="38"/>
                    <a:pt x="295" y="38"/>
                    <a:pt x="295" y="38"/>
                  </a:cubicBezTo>
                  <a:cubicBezTo>
                    <a:pt x="296" y="37"/>
                    <a:pt x="296" y="37"/>
                    <a:pt x="296" y="37"/>
                  </a:cubicBezTo>
                  <a:cubicBezTo>
                    <a:pt x="297" y="36"/>
                    <a:pt x="297" y="36"/>
                    <a:pt x="297" y="36"/>
                  </a:cubicBezTo>
                  <a:cubicBezTo>
                    <a:pt x="298" y="35"/>
                    <a:pt x="298" y="35"/>
                    <a:pt x="298" y="35"/>
                  </a:cubicBezTo>
                  <a:cubicBezTo>
                    <a:pt x="298" y="33"/>
                    <a:pt x="298" y="33"/>
                    <a:pt x="298" y="33"/>
                  </a:cubicBezTo>
                  <a:cubicBezTo>
                    <a:pt x="298" y="33"/>
                    <a:pt x="298" y="33"/>
                    <a:pt x="298" y="33"/>
                  </a:cubicBezTo>
                  <a:cubicBezTo>
                    <a:pt x="297" y="33"/>
                    <a:pt x="297" y="33"/>
                    <a:pt x="297" y="33"/>
                  </a:cubicBezTo>
                  <a:cubicBezTo>
                    <a:pt x="297" y="34"/>
                    <a:pt x="297" y="34"/>
                    <a:pt x="297" y="34"/>
                  </a:cubicBezTo>
                  <a:cubicBezTo>
                    <a:pt x="296" y="33"/>
                    <a:pt x="296" y="33"/>
                    <a:pt x="296" y="33"/>
                  </a:cubicBezTo>
                  <a:cubicBezTo>
                    <a:pt x="297" y="33"/>
                    <a:pt x="297" y="33"/>
                    <a:pt x="297" y="33"/>
                  </a:cubicBezTo>
                  <a:cubicBezTo>
                    <a:pt x="297" y="33"/>
                    <a:pt x="297" y="33"/>
                    <a:pt x="297" y="33"/>
                  </a:cubicBezTo>
                  <a:cubicBezTo>
                    <a:pt x="298" y="33"/>
                    <a:pt x="298" y="33"/>
                    <a:pt x="298" y="33"/>
                  </a:cubicBezTo>
                  <a:cubicBezTo>
                    <a:pt x="298" y="32"/>
                    <a:pt x="298" y="32"/>
                    <a:pt x="298" y="32"/>
                  </a:cubicBezTo>
                  <a:cubicBezTo>
                    <a:pt x="298" y="31"/>
                    <a:pt x="298" y="31"/>
                    <a:pt x="298" y="31"/>
                  </a:cubicBezTo>
                  <a:cubicBezTo>
                    <a:pt x="299" y="30"/>
                    <a:pt x="299" y="30"/>
                    <a:pt x="299" y="30"/>
                  </a:cubicBezTo>
                  <a:cubicBezTo>
                    <a:pt x="299" y="30"/>
                    <a:pt x="299" y="30"/>
                    <a:pt x="299" y="30"/>
                  </a:cubicBezTo>
                  <a:cubicBezTo>
                    <a:pt x="299" y="29"/>
                    <a:pt x="299" y="29"/>
                    <a:pt x="299" y="29"/>
                  </a:cubicBezTo>
                  <a:cubicBezTo>
                    <a:pt x="299" y="29"/>
                    <a:pt x="299" y="29"/>
                    <a:pt x="299" y="29"/>
                  </a:cubicBezTo>
                  <a:cubicBezTo>
                    <a:pt x="298" y="28"/>
                    <a:pt x="298" y="28"/>
                    <a:pt x="298" y="28"/>
                  </a:cubicBezTo>
                  <a:cubicBezTo>
                    <a:pt x="297" y="29"/>
                    <a:pt x="297" y="29"/>
                    <a:pt x="297" y="29"/>
                  </a:cubicBezTo>
                  <a:cubicBezTo>
                    <a:pt x="296" y="30"/>
                    <a:pt x="296" y="30"/>
                    <a:pt x="296" y="30"/>
                  </a:cubicBezTo>
                  <a:cubicBezTo>
                    <a:pt x="296" y="31"/>
                    <a:pt x="296" y="31"/>
                    <a:pt x="296" y="31"/>
                  </a:cubicBezTo>
                  <a:cubicBezTo>
                    <a:pt x="297" y="32"/>
                    <a:pt x="297" y="32"/>
                    <a:pt x="297" y="32"/>
                  </a:cubicBezTo>
                  <a:cubicBezTo>
                    <a:pt x="296" y="33"/>
                    <a:pt x="296" y="33"/>
                    <a:pt x="296" y="33"/>
                  </a:cubicBezTo>
                  <a:cubicBezTo>
                    <a:pt x="296" y="33"/>
                    <a:pt x="296" y="33"/>
                    <a:pt x="296" y="33"/>
                  </a:cubicBezTo>
                  <a:cubicBezTo>
                    <a:pt x="295" y="33"/>
                    <a:pt x="295" y="33"/>
                    <a:pt x="295" y="33"/>
                  </a:cubicBezTo>
                  <a:cubicBezTo>
                    <a:pt x="295" y="32"/>
                    <a:pt x="295" y="32"/>
                    <a:pt x="295" y="32"/>
                  </a:cubicBezTo>
                  <a:cubicBezTo>
                    <a:pt x="295" y="32"/>
                    <a:pt x="295" y="32"/>
                    <a:pt x="295" y="32"/>
                  </a:cubicBezTo>
                  <a:cubicBezTo>
                    <a:pt x="295" y="31"/>
                    <a:pt x="295" y="31"/>
                    <a:pt x="295" y="31"/>
                  </a:cubicBezTo>
                  <a:cubicBezTo>
                    <a:pt x="296" y="30"/>
                    <a:pt x="296" y="30"/>
                    <a:pt x="296" y="30"/>
                  </a:cubicBezTo>
                  <a:cubicBezTo>
                    <a:pt x="296" y="29"/>
                    <a:pt x="296" y="29"/>
                    <a:pt x="296" y="29"/>
                  </a:cubicBezTo>
                  <a:cubicBezTo>
                    <a:pt x="296" y="29"/>
                    <a:pt x="296" y="29"/>
                    <a:pt x="296" y="29"/>
                  </a:cubicBezTo>
                  <a:cubicBezTo>
                    <a:pt x="296" y="29"/>
                    <a:pt x="296" y="29"/>
                    <a:pt x="296" y="29"/>
                  </a:cubicBezTo>
                  <a:cubicBezTo>
                    <a:pt x="297" y="29"/>
                    <a:pt x="297" y="29"/>
                    <a:pt x="297" y="29"/>
                  </a:cubicBezTo>
                  <a:cubicBezTo>
                    <a:pt x="296" y="28"/>
                    <a:pt x="296" y="28"/>
                    <a:pt x="296" y="28"/>
                  </a:cubicBezTo>
                  <a:cubicBezTo>
                    <a:pt x="296" y="27"/>
                    <a:pt x="296" y="27"/>
                    <a:pt x="296" y="27"/>
                  </a:cubicBezTo>
                  <a:cubicBezTo>
                    <a:pt x="295" y="27"/>
                    <a:pt x="295" y="27"/>
                    <a:pt x="295" y="27"/>
                  </a:cubicBezTo>
                  <a:cubicBezTo>
                    <a:pt x="294" y="27"/>
                    <a:pt x="294" y="27"/>
                    <a:pt x="294" y="27"/>
                  </a:cubicBezTo>
                  <a:cubicBezTo>
                    <a:pt x="294" y="28"/>
                    <a:pt x="294" y="28"/>
                    <a:pt x="294" y="28"/>
                  </a:cubicBezTo>
                  <a:cubicBezTo>
                    <a:pt x="293" y="27"/>
                    <a:pt x="293" y="27"/>
                    <a:pt x="293" y="27"/>
                  </a:cubicBezTo>
                  <a:cubicBezTo>
                    <a:pt x="293" y="27"/>
                    <a:pt x="293" y="27"/>
                    <a:pt x="293" y="27"/>
                  </a:cubicBezTo>
                  <a:cubicBezTo>
                    <a:pt x="293" y="26"/>
                    <a:pt x="293" y="26"/>
                    <a:pt x="293" y="26"/>
                  </a:cubicBezTo>
                  <a:cubicBezTo>
                    <a:pt x="293" y="25"/>
                    <a:pt x="293" y="25"/>
                    <a:pt x="293" y="25"/>
                  </a:cubicBezTo>
                  <a:cubicBezTo>
                    <a:pt x="293" y="23"/>
                    <a:pt x="293" y="23"/>
                    <a:pt x="293" y="23"/>
                  </a:cubicBezTo>
                  <a:cubicBezTo>
                    <a:pt x="293" y="22"/>
                    <a:pt x="293" y="22"/>
                    <a:pt x="293" y="22"/>
                  </a:cubicBezTo>
                  <a:cubicBezTo>
                    <a:pt x="293" y="21"/>
                    <a:pt x="293" y="21"/>
                    <a:pt x="293" y="21"/>
                  </a:cubicBezTo>
                  <a:cubicBezTo>
                    <a:pt x="294" y="20"/>
                    <a:pt x="294" y="20"/>
                    <a:pt x="294" y="20"/>
                  </a:cubicBezTo>
                  <a:cubicBezTo>
                    <a:pt x="293" y="19"/>
                    <a:pt x="293" y="19"/>
                    <a:pt x="293" y="19"/>
                  </a:cubicBezTo>
                  <a:cubicBezTo>
                    <a:pt x="294" y="17"/>
                    <a:pt x="294" y="17"/>
                    <a:pt x="294" y="17"/>
                  </a:cubicBezTo>
                  <a:cubicBezTo>
                    <a:pt x="294" y="16"/>
                    <a:pt x="294" y="16"/>
                    <a:pt x="294" y="16"/>
                  </a:cubicBezTo>
                  <a:cubicBezTo>
                    <a:pt x="293" y="16"/>
                    <a:pt x="293" y="16"/>
                    <a:pt x="293" y="16"/>
                  </a:cubicBezTo>
                  <a:cubicBezTo>
                    <a:pt x="293" y="15"/>
                    <a:pt x="293" y="15"/>
                    <a:pt x="293" y="15"/>
                  </a:cubicBezTo>
                  <a:cubicBezTo>
                    <a:pt x="292" y="14"/>
                    <a:pt x="292" y="14"/>
                    <a:pt x="292" y="14"/>
                  </a:cubicBezTo>
                  <a:cubicBezTo>
                    <a:pt x="292" y="13"/>
                    <a:pt x="292" y="13"/>
                    <a:pt x="292" y="13"/>
                  </a:cubicBezTo>
                  <a:cubicBezTo>
                    <a:pt x="290" y="13"/>
                    <a:pt x="290" y="13"/>
                    <a:pt x="290" y="13"/>
                  </a:cubicBezTo>
                  <a:cubicBezTo>
                    <a:pt x="290" y="13"/>
                    <a:pt x="290" y="13"/>
                    <a:pt x="290" y="13"/>
                  </a:cubicBezTo>
                  <a:cubicBezTo>
                    <a:pt x="290" y="13"/>
                    <a:pt x="290" y="13"/>
                    <a:pt x="290" y="13"/>
                  </a:cubicBezTo>
                  <a:cubicBezTo>
                    <a:pt x="290" y="14"/>
                    <a:pt x="290" y="14"/>
                    <a:pt x="290" y="14"/>
                  </a:cubicBezTo>
                  <a:cubicBezTo>
                    <a:pt x="289" y="13"/>
                    <a:pt x="289" y="13"/>
                    <a:pt x="289" y="13"/>
                  </a:cubicBezTo>
                  <a:cubicBezTo>
                    <a:pt x="288" y="13"/>
                    <a:pt x="288" y="13"/>
                    <a:pt x="288" y="13"/>
                  </a:cubicBezTo>
                  <a:cubicBezTo>
                    <a:pt x="288" y="14"/>
                    <a:pt x="288" y="14"/>
                    <a:pt x="288" y="14"/>
                  </a:cubicBezTo>
                  <a:cubicBezTo>
                    <a:pt x="287" y="15"/>
                    <a:pt x="287" y="15"/>
                    <a:pt x="287" y="15"/>
                  </a:cubicBezTo>
                  <a:cubicBezTo>
                    <a:pt x="288" y="15"/>
                    <a:pt x="288" y="15"/>
                    <a:pt x="288" y="15"/>
                  </a:cubicBezTo>
                  <a:cubicBezTo>
                    <a:pt x="288" y="15"/>
                    <a:pt x="288" y="15"/>
                    <a:pt x="288" y="15"/>
                  </a:cubicBezTo>
                  <a:cubicBezTo>
                    <a:pt x="289" y="15"/>
                    <a:pt x="289" y="15"/>
                    <a:pt x="289" y="15"/>
                  </a:cubicBezTo>
                  <a:cubicBezTo>
                    <a:pt x="290" y="15"/>
                    <a:pt x="290" y="15"/>
                    <a:pt x="290" y="15"/>
                  </a:cubicBezTo>
                  <a:cubicBezTo>
                    <a:pt x="291" y="16"/>
                    <a:pt x="291" y="16"/>
                    <a:pt x="291" y="16"/>
                  </a:cubicBezTo>
                  <a:cubicBezTo>
                    <a:pt x="291" y="16"/>
                    <a:pt x="291" y="16"/>
                    <a:pt x="291" y="16"/>
                  </a:cubicBezTo>
                  <a:cubicBezTo>
                    <a:pt x="291" y="17"/>
                    <a:pt x="291" y="17"/>
                    <a:pt x="291" y="17"/>
                  </a:cubicBezTo>
                  <a:cubicBezTo>
                    <a:pt x="290" y="18"/>
                    <a:pt x="290" y="18"/>
                    <a:pt x="290" y="18"/>
                  </a:cubicBezTo>
                  <a:cubicBezTo>
                    <a:pt x="289" y="18"/>
                    <a:pt x="289" y="18"/>
                    <a:pt x="289" y="18"/>
                  </a:cubicBezTo>
                  <a:cubicBezTo>
                    <a:pt x="288" y="17"/>
                    <a:pt x="288" y="17"/>
                    <a:pt x="288" y="17"/>
                  </a:cubicBezTo>
                  <a:cubicBezTo>
                    <a:pt x="288" y="17"/>
                    <a:pt x="288" y="17"/>
                    <a:pt x="288" y="17"/>
                  </a:cubicBezTo>
                  <a:cubicBezTo>
                    <a:pt x="287" y="17"/>
                    <a:pt x="287" y="17"/>
                    <a:pt x="287" y="17"/>
                  </a:cubicBezTo>
                  <a:cubicBezTo>
                    <a:pt x="287" y="18"/>
                    <a:pt x="287" y="18"/>
                    <a:pt x="287" y="18"/>
                  </a:cubicBezTo>
                  <a:cubicBezTo>
                    <a:pt x="288" y="18"/>
                    <a:pt x="288" y="18"/>
                    <a:pt x="288" y="18"/>
                  </a:cubicBezTo>
                  <a:cubicBezTo>
                    <a:pt x="287" y="19"/>
                    <a:pt x="287" y="19"/>
                    <a:pt x="287" y="19"/>
                  </a:cubicBezTo>
                  <a:cubicBezTo>
                    <a:pt x="286" y="19"/>
                    <a:pt x="286" y="19"/>
                    <a:pt x="286" y="19"/>
                  </a:cubicBezTo>
                  <a:cubicBezTo>
                    <a:pt x="285" y="18"/>
                    <a:pt x="285" y="18"/>
                    <a:pt x="285" y="18"/>
                  </a:cubicBezTo>
                  <a:cubicBezTo>
                    <a:pt x="284" y="18"/>
                    <a:pt x="284" y="18"/>
                    <a:pt x="284" y="18"/>
                  </a:cubicBezTo>
                  <a:cubicBezTo>
                    <a:pt x="283" y="19"/>
                    <a:pt x="283" y="19"/>
                    <a:pt x="283" y="19"/>
                  </a:cubicBezTo>
                  <a:cubicBezTo>
                    <a:pt x="283" y="20"/>
                    <a:pt x="283" y="20"/>
                    <a:pt x="283" y="20"/>
                  </a:cubicBezTo>
                  <a:cubicBezTo>
                    <a:pt x="283" y="20"/>
                    <a:pt x="283" y="20"/>
                    <a:pt x="283" y="20"/>
                  </a:cubicBezTo>
                  <a:cubicBezTo>
                    <a:pt x="284" y="20"/>
                    <a:pt x="284" y="20"/>
                    <a:pt x="284" y="20"/>
                  </a:cubicBezTo>
                  <a:cubicBezTo>
                    <a:pt x="284" y="21"/>
                    <a:pt x="284" y="21"/>
                    <a:pt x="284" y="21"/>
                  </a:cubicBezTo>
                  <a:cubicBezTo>
                    <a:pt x="285" y="22"/>
                    <a:pt x="285" y="22"/>
                    <a:pt x="285" y="22"/>
                  </a:cubicBezTo>
                  <a:cubicBezTo>
                    <a:pt x="285" y="22"/>
                    <a:pt x="285" y="22"/>
                    <a:pt x="285" y="22"/>
                  </a:cubicBezTo>
                  <a:cubicBezTo>
                    <a:pt x="284" y="22"/>
                    <a:pt x="284" y="22"/>
                    <a:pt x="284" y="22"/>
                  </a:cubicBezTo>
                  <a:cubicBezTo>
                    <a:pt x="284" y="23"/>
                    <a:pt x="284" y="23"/>
                    <a:pt x="284" y="23"/>
                  </a:cubicBezTo>
                  <a:cubicBezTo>
                    <a:pt x="285" y="23"/>
                    <a:pt x="285" y="23"/>
                    <a:pt x="285" y="23"/>
                  </a:cubicBezTo>
                  <a:cubicBezTo>
                    <a:pt x="285" y="24"/>
                    <a:pt x="285" y="24"/>
                    <a:pt x="285" y="24"/>
                  </a:cubicBezTo>
                  <a:cubicBezTo>
                    <a:pt x="284" y="24"/>
                    <a:pt x="284" y="24"/>
                    <a:pt x="284" y="24"/>
                  </a:cubicBezTo>
                  <a:cubicBezTo>
                    <a:pt x="283" y="23"/>
                    <a:pt x="283" y="23"/>
                    <a:pt x="283" y="23"/>
                  </a:cubicBezTo>
                  <a:cubicBezTo>
                    <a:pt x="282" y="23"/>
                    <a:pt x="282" y="23"/>
                    <a:pt x="282" y="23"/>
                  </a:cubicBezTo>
                  <a:cubicBezTo>
                    <a:pt x="282" y="23"/>
                    <a:pt x="282" y="23"/>
                    <a:pt x="282" y="23"/>
                  </a:cubicBezTo>
                  <a:cubicBezTo>
                    <a:pt x="281" y="23"/>
                    <a:pt x="281" y="23"/>
                    <a:pt x="281" y="23"/>
                  </a:cubicBezTo>
                  <a:cubicBezTo>
                    <a:pt x="280" y="23"/>
                    <a:pt x="280" y="23"/>
                    <a:pt x="280" y="23"/>
                  </a:cubicBezTo>
                  <a:cubicBezTo>
                    <a:pt x="280" y="24"/>
                    <a:pt x="280" y="24"/>
                    <a:pt x="280" y="24"/>
                  </a:cubicBezTo>
                  <a:cubicBezTo>
                    <a:pt x="280" y="24"/>
                    <a:pt x="280" y="24"/>
                    <a:pt x="280" y="24"/>
                  </a:cubicBezTo>
                  <a:cubicBezTo>
                    <a:pt x="280" y="25"/>
                    <a:pt x="280" y="25"/>
                    <a:pt x="280" y="25"/>
                  </a:cubicBezTo>
                  <a:cubicBezTo>
                    <a:pt x="280" y="25"/>
                    <a:pt x="280" y="25"/>
                    <a:pt x="280" y="25"/>
                  </a:cubicBezTo>
                  <a:cubicBezTo>
                    <a:pt x="280" y="24"/>
                    <a:pt x="280" y="24"/>
                    <a:pt x="280" y="24"/>
                  </a:cubicBezTo>
                  <a:cubicBezTo>
                    <a:pt x="279" y="24"/>
                    <a:pt x="279" y="24"/>
                    <a:pt x="279" y="24"/>
                  </a:cubicBezTo>
                  <a:cubicBezTo>
                    <a:pt x="278" y="24"/>
                    <a:pt x="278" y="24"/>
                    <a:pt x="278" y="24"/>
                  </a:cubicBezTo>
                  <a:cubicBezTo>
                    <a:pt x="278" y="24"/>
                    <a:pt x="278" y="24"/>
                    <a:pt x="278" y="24"/>
                  </a:cubicBezTo>
                  <a:cubicBezTo>
                    <a:pt x="277" y="23"/>
                    <a:pt x="277" y="23"/>
                    <a:pt x="277" y="23"/>
                  </a:cubicBezTo>
                  <a:cubicBezTo>
                    <a:pt x="277" y="23"/>
                    <a:pt x="277" y="23"/>
                    <a:pt x="277" y="23"/>
                  </a:cubicBezTo>
                  <a:cubicBezTo>
                    <a:pt x="276" y="23"/>
                    <a:pt x="276" y="23"/>
                    <a:pt x="276" y="23"/>
                  </a:cubicBezTo>
                  <a:cubicBezTo>
                    <a:pt x="277" y="24"/>
                    <a:pt x="277" y="24"/>
                    <a:pt x="277" y="24"/>
                  </a:cubicBezTo>
                  <a:cubicBezTo>
                    <a:pt x="277" y="25"/>
                    <a:pt x="277" y="25"/>
                    <a:pt x="277" y="25"/>
                  </a:cubicBezTo>
                  <a:cubicBezTo>
                    <a:pt x="277" y="26"/>
                    <a:pt x="277" y="26"/>
                    <a:pt x="277" y="26"/>
                  </a:cubicBezTo>
                  <a:cubicBezTo>
                    <a:pt x="278" y="27"/>
                    <a:pt x="278" y="27"/>
                    <a:pt x="278" y="27"/>
                  </a:cubicBezTo>
                  <a:cubicBezTo>
                    <a:pt x="279" y="27"/>
                    <a:pt x="279" y="27"/>
                    <a:pt x="279" y="27"/>
                  </a:cubicBezTo>
                  <a:cubicBezTo>
                    <a:pt x="279" y="27"/>
                    <a:pt x="279" y="27"/>
                    <a:pt x="279" y="27"/>
                  </a:cubicBezTo>
                  <a:cubicBezTo>
                    <a:pt x="279" y="27"/>
                    <a:pt x="279" y="27"/>
                    <a:pt x="279" y="27"/>
                  </a:cubicBezTo>
                  <a:cubicBezTo>
                    <a:pt x="278" y="27"/>
                    <a:pt x="278" y="27"/>
                    <a:pt x="278" y="27"/>
                  </a:cubicBezTo>
                  <a:cubicBezTo>
                    <a:pt x="279" y="28"/>
                    <a:pt x="279" y="28"/>
                    <a:pt x="279" y="28"/>
                  </a:cubicBezTo>
                  <a:cubicBezTo>
                    <a:pt x="279" y="29"/>
                    <a:pt x="279" y="29"/>
                    <a:pt x="279" y="29"/>
                  </a:cubicBezTo>
                  <a:cubicBezTo>
                    <a:pt x="280" y="29"/>
                    <a:pt x="280" y="29"/>
                    <a:pt x="280" y="29"/>
                  </a:cubicBezTo>
                  <a:cubicBezTo>
                    <a:pt x="281" y="29"/>
                    <a:pt x="281" y="29"/>
                    <a:pt x="281" y="29"/>
                  </a:cubicBezTo>
                  <a:cubicBezTo>
                    <a:pt x="282" y="28"/>
                    <a:pt x="282" y="28"/>
                    <a:pt x="282" y="28"/>
                  </a:cubicBezTo>
                  <a:cubicBezTo>
                    <a:pt x="282" y="29"/>
                    <a:pt x="282" y="29"/>
                    <a:pt x="282" y="29"/>
                  </a:cubicBezTo>
                  <a:cubicBezTo>
                    <a:pt x="282" y="29"/>
                    <a:pt x="282" y="29"/>
                    <a:pt x="282" y="29"/>
                  </a:cubicBezTo>
                  <a:cubicBezTo>
                    <a:pt x="282" y="30"/>
                    <a:pt x="282" y="30"/>
                    <a:pt x="282" y="30"/>
                  </a:cubicBezTo>
                  <a:cubicBezTo>
                    <a:pt x="281" y="31"/>
                    <a:pt x="281" y="31"/>
                    <a:pt x="281" y="31"/>
                  </a:cubicBezTo>
                  <a:cubicBezTo>
                    <a:pt x="281" y="31"/>
                    <a:pt x="281" y="31"/>
                    <a:pt x="281" y="31"/>
                  </a:cubicBezTo>
                  <a:cubicBezTo>
                    <a:pt x="280" y="30"/>
                    <a:pt x="280" y="30"/>
                    <a:pt x="280" y="30"/>
                  </a:cubicBezTo>
                  <a:cubicBezTo>
                    <a:pt x="277" y="30"/>
                    <a:pt x="277" y="30"/>
                    <a:pt x="277" y="30"/>
                  </a:cubicBezTo>
                  <a:cubicBezTo>
                    <a:pt x="276" y="28"/>
                    <a:pt x="276" y="28"/>
                    <a:pt x="276" y="28"/>
                  </a:cubicBezTo>
                  <a:cubicBezTo>
                    <a:pt x="276" y="28"/>
                    <a:pt x="276" y="28"/>
                    <a:pt x="276" y="28"/>
                  </a:cubicBezTo>
                  <a:cubicBezTo>
                    <a:pt x="275" y="28"/>
                    <a:pt x="275" y="28"/>
                    <a:pt x="275" y="28"/>
                  </a:cubicBezTo>
                  <a:cubicBezTo>
                    <a:pt x="275" y="28"/>
                    <a:pt x="275" y="28"/>
                    <a:pt x="275" y="28"/>
                  </a:cubicBezTo>
                  <a:cubicBezTo>
                    <a:pt x="275" y="29"/>
                    <a:pt x="275" y="29"/>
                    <a:pt x="275" y="29"/>
                  </a:cubicBezTo>
                  <a:cubicBezTo>
                    <a:pt x="275" y="29"/>
                    <a:pt x="275" y="29"/>
                    <a:pt x="275" y="29"/>
                  </a:cubicBezTo>
                  <a:cubicBezTo>
                    <a:pt x="274" y="29"/>
                    <a:pt x="274" y="29"/>
                    <a:pt x="274" y="29"/>
                  </a:cubicBezTo>
                  <a:cubicBezTo>
                    <a:pt x="275" y="31"/>
                    <a:pt x="275" y="31"/>
                    <a:pt x="275" y="31"/>
                  </a:cubicBezTo>
                  <a:cubicBezTo>
                    <a:pt x="274" y="31"/>
                    <a:pt x="274" y="31"/>
                    <a:pt x="274" y="31"/>
                  </a:cubicBezTo>
                  <a:cubicBezTo>
                    <a:pt x="274" y="31"/>
                    <a:pt x="274" y="31"/>
                    <a:pt x="274" y="31"/>
                  </a:cubicBezTo>
                  <a:cubicBezTo>
                    <a:pt x="274" y="32"/>
                    <a:pt x="274" y="32"/>
                    <a:pt x="274" y="32"/>
                  </a:cubicBezTo>
                  <a:cubicBezTo>
                    <a:pt x="273" y="32"/>
                    <a:pt x="273" y="32"/>
                    <a:pt x="273" y="32"/>
                  </a:cubicBezTo>
                  <a:cubicBezTo>
                    <a:pt x="273" y="34"/>
                    <a:pt x="273" y="34"/>
                    <a:pt x="273" y="34"/>
                  </a:cubicBezTo>
                  <a:cubicBezTo>
                    <a:pt x="274" y="34"/>
                    <a:pt x="274" y="34"/>
                    <a:pt x="274" y="34"/>
                  </a:cubicBezTo>
                  <a:cubicBezTo>
                    <a:pt x="275" y="34"/>
                    <a:pt x="275" y="34"/>
                    <a:pt x="275" y="34"/>
                  </a:cubicBezTo>
                  <a:cubicBezTo>
                    <a:pt x="276" y="35"/>
                    <a:pt x="276" y="35"/>
                    <a:pt x="276" y="35"/>
                  </a:cubicBezTo>
                  <a:cubicBezTo>
                    <a:pt x="277" y="35"/>
                    <a:pt x="277" y="35"/>
                    <a:pt x="277" y="35"/>
                  </a:cubicBezTo>
                  <a:cubicBezTo>
                    <a:pt x="277" y="35"/>
                    <a:pt x="277" y="35"/>
                    <a:pt x="277" y="35"/>
                  </a:cubicBezTo>
                  <a:cubicBezTo>
                    <a:pt x="276" y="35"/>
                    <a:pt x="276" y="35"/>
                    <a:pt x="276" y="35"/>
                  </a:cubicBezTo>
                  <a:cubicBezTo>
                    <a:pt x="275" y="35"/>
                    <a:pt x="275" y="35"/>
                    <a:pt x="275" y="35"/>
                  </a:cubicBezTo>
                  <a:cubicBezTo>
                    <a:pt x="274" y="35"/>
                    <a:pt x="274" y="35"/>
                    <a:pt x="274" y="35"/>
                  </a:cubicBezTo>
                  <a:cubicBezTo>
                    <a:pt x="273" y="35"/>
                    <a:pt x="273" y="35"/>
                    <a:pt x="273" y="35"/>
                  </a:cubicBezTo>
                  <a:cubicBezTo>
                    <a:pt x="272" y="35"/>
                    <a:pt x="272" y="35"/>
                    <a:pt x="272" y="35"/>
                  </a:cubicBezTo>
                  <a:cubicBezTo>
                    <a:pt x="271" y="36"/>
                    <a:pt x="271" y="36"/>
                    <a:pt x="271" y="36"/>
                  </a:cubicBezTo>
                  <a:cubicBezTo>
                    <a:pt x="271" y="37"/>
                    <a:pt x="271" y="37"/>
                    <a:pt x="271" y="37"/>
                  </a:cubicBezTo>
                  <a:cubicBezTo>
                    <a:pt x="272" y="37"/>
                    <a:pt x="272" y="37"/>
                    <a:pt x="272" y="37"/>
                  </a:cubicBezTo>
                  <a:cubicBezTo>
                    <a:pt x="271" y="38"/>
                    <a:pt x="271" y="38"/>
                    <a:pt x="271" y="38"/>
                  </a:cubicBezTo>
                  <a:cubicBezTo>
                    <a:pt x="271" y="38"/>
                    <a:pt x="271" y="38"/>
                    <a:pt x="271" y="38"/>
                  </a:cubicBezTo>
                  <a:cubicBezTo>
                    <a:pt x="271" y="39"/>
                    <a:pt x="271" y="39"/>
                    <a:pt x="271" y="39"/>
                  </a:cubicBezTo>
                  <a:cubicBezTo>
                    <a:pt x="271" y="39"/>
                    <a:pt x="271" y="39"/>
                    <a:pt x="271" y="39"/>
                  </a:cubicBezTo>
                  <a:cubicBezTo>
                    <a:pt x="272" y="39"/>
                    <a:pt x="272" y="39"/>
                    <a:pt x="272" y="39"/>
                  </a:cubicBezTo>
                  <a:cubicBezTo>
                    <a:pt x="273" y="39"/>
                    <a:pt x="273" y="39"/>
                    <a:pt x="273" y="39"/>
                  </a:cubicBezTo>
                  <a:cubicBezTo>
                    <a:pt x="274" y="38"/>
                    <a:pt x="274" y="38"/>
                    <a:pt x="274" y="38"/>
                  </a:cubicBezTo>
                  <a:cubicBezTo>
                    <a:pt x="274" y="38"/>
                    <a:pt x="274" y="38"/>
                    <a:pt x="274" y="38"/>
                  </a:cubicBezTo>
                  <a:cubicBezTo>
                    <a:pt x="274" y="39"/>
                    <a:pt x="274" y="39"/>
                    <a:pt x="274" y="39"/>
                  </a:cubicBezTo>
                  <a:cubicBezTo>
                    <a:pt x="273" y="39"/>
                    <a:pt x="273" y="39"/>
                    <a:pt x="273" y="39"/>
                  </a:cubicBezTo>
                  <a:cubicBezTo>
                    <a:pt x="273" y="40"/>
                    <a:pt x="273" y="40"/>
                    <a:pt x="273" y="40"/>
                  </a:cubicBezTo>
                  <a:cubicBezTo>
                    <a:pt x="273" y="40"/>
                    <a:pt x="273" y="40"/>
                    <a:pt x="273" y="40"/>
                  </a:cubicBezTo>
                  <a:cubicBezTo>
                    <a:pt x="274" y="40"/>
                    <a:pt x="274" y="40"/>
                    <a:pt x="274" y="40"/>
                  </a:cubicBezTo>
                  <a:cubicBezTo>
                    <a:pt x="275" y="40"/>
                    <a:pt x="275" y="40"/>
                    <a:pt x="275" y="40"/>
                  </a:cubicBezTo>
                  <a:cubicBezTo>
                    <a:pt x="275" y="40"/>
                    <a:pt x="275" y="40"/>
                    <a:pt x="275" y="40"/>
                  </a:cubicBezTo>
                  <a:cubicBezTo>
                    <a:pt x="276" y="39"/>
                    <a:pt x="276" y="39"/>
                    <a:pt x="276" y="39"/>
                  </a:cubicBezTo>
                  <a:cubicBezTo>
                    <a:pt x="276" y="40"/>
                    <a:pt x="276" y="40"/>
                    <a:pt x="276" y="40"/>
                  </a:cubicBezTo>
                  <a:cubicBezTo>
                    <a:pt x="275" y="40"/>
                    <a:pt x="275" y="40"/>
                    <a:pt x="275" y="40"/>
                  </a:cubicBezTo>
                  <a:cubicBezTo>
                    <a:pt x="276" y="40"/>
                    <a:pt x="276" y="40"/>
                    <a:pt x="276" y="40"/>
                  </a:cubicBezTo>
                  <a:cubicBezTo>
                    <a:pt x="277" y="40"/>
                    <a:pt x="277" y="40"/>
                    <a:pt x="277" y="40"/>
                  </a:cubicBezTo>
                  <a:cubicBezTo>
                    <a:pt x="278" y="41"/>
                    <a:pt x="278" y="41"/>
                    <a:pt x="278" y="41"/>
                  </a:cubicBezTo>
                  <a:cubicBezTo>
                    <a:pt x="277" y="41"/>
                    <a:pt x="277" y="41"/>
                    <a:pt x="277" y="41"/>
                  </a:cubicBezTo>
                  <a:cubicBezTo>
                    <a:pt x="277" y="41"/>
                    <a:pt x="277" y="41"/>
                    <a:pt x="277" y="41"/>
                  </a:cubicBezTo>
                  <a:cubicBezTo>
                    <a:pt x="277" y="42"/>
                    <a:pt x="277" y="42"/>
                    <a:pt x="277" y="42"/>
                  </a:cubicBezTo>
                  <a:cubicBezTo>
                    <a:pt x="278" y="41"/>
                    <a:pt x="278" y="41"/>
                    <a:pt x="278" y="41"/>
                  </a:cubicBezTo>
                  <a:cubicBezTo>
                    <a:pt x="279" y="42"/>
                    <a:pt x="279" y="42"/>
                    <a:pt x="279" y="42"/>
                  </a:cubicBezTo>
                  <a:cubicBezTo>
                    <a:pt x="282" y="42"/>
                    <a:pt x="282" y="42"/>
                    <a:pt x="282" y="42"/>
                  </a:cubicBezTo>
                  <a:cubicBezTo>
                    <a:pt x="282" y="43"/>
                    <a:pt x="282" y="43"/>
                    <a:pt x="282" y="43"/>
                  </a:cubicBezTo>
                  <a:cubicBezTo>
                    <a:pt x="280" y="43"/>
                    <a:pt x="280" y="43"/>
                    <a:pt x="280" y="43"/>
                  </a:cubicBezTo>
                  <a:cubicBezTo>
                    <a:pt x="279" y="43"/>
                    <a:pt x="279" y="43"/>
                    <a:pt x="279" y="43"/>
                  </a:cubicBezTo>
                  <a:cubicBezTo>
                    <a:pt x="278" y="42"/>
                    <a:pt x="278" y="42"/>
                    <a:pt x="278" y="42"/>
                  </a:cubicBezTo>
                  <a:cubicBezTo>
                    <a:pt x="277" y="42"/>
                    <a:pt x="277" y="42"/>
                    <a:pt x="277" y="42"/>
                  </a:cubicBezTo>
                  <a:cubicBezTo>
                    <a:pt x="277" y="43"/>
                    <a:pt x="277" y="43"/>
                    <a:pt x="277" y="43"/>
                  </a:cubicBezTo>
                  <a:cubicBezTo>
                    <a:pt x="278" y="43"/>
                    <a:pt x="278" y="43"/>
                    <a:pt x="278" y="43"/>
                  </a:cubicBezTo>
                  <a:cubicBezTo>
                    <a:pt x="280" y="44"/>
                    <a:pt x="280" y="44"/>
                    <a:pt x="280" y="44"/>
                  </a:cubicBezTo>
                  <a:cubicBezTo>
                    <a:pt x="281" y="44"/>
                    <a:pt x="281" y="44"/>
                    <a:pt x="281" y="44"/>
                  </a:cubicBezTo>
                  <a:cubicBezTo>
                    <a:pt x="282" y="44"/>
                    <a:pt x="282" y="44"/>
                    <a:pt x="282" y="44"/>
                  </a:cubicBezTo>
                  <a:cubicBezTo>
                    <a:pt x="280" y="44"/>
                    <a:pt x="280" y="44"/>
                    <a:pt x="280" y="44"/>
                  </a:cubicBezTo>
                  <a:cubicBezTo>
                    <a:pt x="279" y="44"/>
                    <a:pt x="279" y="44"/>
                    <a:pt x="279" y="44"/>
                  </a:cubicBezTo>
                  <a:cubicBezTo>
                    <a:pt x="278" y="44"/>
                    <a:pt x="278" y="44"/>
                    <a:pt x="278" y="44"/>
                  </a:cubicBezTo>
                  <a:cubicBezTo>
                    <a:pt x="277" y="44"/>
                    <a:pt x="277" y="44"/>
                    <a:pt x="277" y="44"/>
                  </a:cubicBezTo>
                  <a:cubicBezTo>
                    <a:pt x="276" y="43"/>
                    <a:pt x="276" y="43"/>
                    <a:pt x="276" y="43"/>
                  </a:cubicBezTo>
                  <a:cubicBezTo>
                    <a:pt x="275" y="43"/>
                    <a:pt x="275" y="43"/>
                    <a:pt x="275" y="43"/>
                  </a:cubicBezTo>
                  <a:cubicBezTo>
                    <a:pt x="274" y="42"/>
                    <a:pt x="274" y="42"/>
                    <a:pt x="274" y="42"/>
                  </a:cubicBezTo>
                  <a:cubicBezTo>
                    <a:pt x="273" y="42"/>
                    <a:pt x="273" y="42"/>
                    <a:pt x="273" y="42"/>
                  </a:cubicBezTo>
                  <a:cubicBezTo>
                    <a:pt x="273" y="43"/>
                    <a:pt x="273" y="43"/>
                    <a:pt x="273" y="43"/>
                  </a:cubicBezTo>
                  <a:cubicBezTo>
                    <a:pt x="272" y="43"/>
                    <a:pt x="272" y="43"/>
                    <a:pt x="272" y="43"/>
                  </a:cubicBezTo>
                  <a:cubicBezTo>
                    <a:pt x="271" y="43"/>
                    <a:pt x="271" y="43"/>
                    <a:pt x="271" y="43"/>
                  </a:cubicBezTo>
                  <a:cubicBezTo>
                    <a:pt x="271" y="45"/>
                    <a:pt x="271" y="45"/>
                    <a:pt x="271" y="45"/>
                  </a:cubicBezTo>
                  <a:cubicBezTo>
                    <a:pt x="272" y="46"/>
                    <a:pt x="272" y="46"/>
                    <a:pt x="272" y="46"/>
                  </a:cubicBezTo>
                  <a:cubicBezTo>
                    <a:pt x="272" y="47"/>
                    <a:pt x="272" y="47"/>
                    <a:pt x="272" y="47"/>
                  </a:cubicBezTo>
                  <a:cubicBezTo>
                    <a:pt x="271" y="47"/>
                    <a:pt x="271" y="47"/>
                    <a:pt x="271" y="47"/>
                  </a:cubicBezTo>
                  <a:cubicBezTo>
                    <a:pt x="271" y="46"/>
                    <a:pt x="271" y="46"/>
                    <a:pt x="271" y="46"/>
                  </a:cubicBezTo>
                  <a:cubicBezTo>
                    <a:pt x="270" y="46"/>
                    <a:pt x="270" y="46"/>
                    <a:pt x="270" y="46"/>
                  </a:cubicBezTo>
                  <a:cubicBezTo>
                    <a:pt x="270" y="47"/>
                    <a:pt x="270" y="47"/>
                    <a:pt x="270" y="47"/>
                  </a:cubicBezTo>
                  <a:cubicBezTo>
                    <a:pt x="270" y="48"/>
                    <a:pt x="270" y="48"/>
                    <a:pt x="270" y="48"/>
                  </a:cubicBezTo>
                  <a:cubicBezTo>
                    <a:pt x="270" y="49"/>
                    <a:pt x="270" y="49"/>
                    <a:pt x="270" y="49"/>
                  </a:cubicBezTo>
                  <a:cubicBezTo>
                    <a:pt x="271" y="48"/>
                    <a:pt x="271" y="48"/>
                    <a:pt x="271" y="48"/>
                  </a:cubicBezTo>
                  <a:cubicBezTo>
                    <a:pt x="271" y="48"/>
                    <a:pt x="271" y="48"/>
                    <a:pt x="271" y="48"/>
                  </a:cubicBezTo>
                  <a:cubicBezTo>
                    <a:pt x="272" y="49"/>
                    <a:pt x="272" y="49"/>
                    <a:pt x="272" y="49"/>
                  </a:cubicBezTo>
                  <a:cubicBezTo>
                    <a:pt x="273" y="49"/>
                    <a:pt x="273" y="49"/>
                    <a:pt x="273" y="49"/>
                  </a:cubicBezTo>
                  <a:cubicBezTo>
                    <a:pt x="272" y="50"/>
                    <a:pt x="272" y="50"/>
                    <a:pt x="272" y="50"/>
                  </a:cubicBezTo>
                  <a:cubicBezTo>
                    <a:pt x="271" y="50"/>
                    <a:pt x="271" y="50"/>
                    <a:pt x="271" y="50"/>
                  </a:cubicBezTo>
                  <a:cubicBezTo>
                    <a:pt x="271" y="49"/>
                    <a:pt x="271" y="49"/>
                    <a:pt x="271" y="49"/>
                  </a:cubicBezTo>
                  <a:cubicBezTo>
                    <a:pt x="269" y="49"/>
                    <a:pt x="269" y="49"/>
                    <a:pt x="269" y="49"/>
                  </a:cubicBezTo>
                  <a:cubicBezTo>
                    <a:pt x="269" y="51"/>
                    <a:pt x="269" y="51"/>
                    <a:pt x="269" y="51"/>
                  </a:cubicBezTo>
                  <a:cubicBezTo>
                    <a:pt x="270" y="51"/>
                    <a:pt x="270" y="51"/>
                    <a:pt x="270" y="51"/>
                  </a:cubicBezTo>
                  <a:cubicBezTo>
                    <a:pt x="270" y="51"/>
                    <a:pt x="270" y="51"/>
                    <a:pt x="270" y="51"/>
                  </a:cubicBezTo>
                  <a:cubicBezTo>
                    <a:pt x="270" y="51"/>
                    <a:pt x="270" y="51"/>
                    <a:pt x="270" y="51"/>
                  </a:cubicBezTo>
                  <a:cubicBezTo>
                    <a:pt x="270" y="53"/>
                    <a:pt x="270" y="53"/>
                    <a:pt x="270" y="53"/>
                  </a:cubicBezTo>
                  <a:cubicBezTo>
                    <a:pt x="270" y="53"/>
                    <a:pt x="270" y="53"/>
                    <a:pt x="270" y="53"/>
                  </a:cubicBezTo>
                  <a:cubicBezTo>
                    <a:pt x="271" y="53"/>
                    <a:pt x="271" y="53"/>
                    <a:pt x="271" y="53"/>
                  </a:cubicBezTo>
                  <a:cubicBezTo>
                    <a:pt x="271" y="54"/>
                    <a:pt x="271" y="54"/>
                    <a:pt x="271" y="54"/>
                  </a:cubicBezTo>
                  <a:cubicBezTo>
                    <a:pt x="272" y="54"/>
                    <a:pt x="272" y="54"/>
                    <a:pt x="272" y="54"/>
                  </a:cubicBezTo>
                  <a:cubicBezTo>
                    <a:pt x="274" y="56"/>
                    <a:pt x="274" y="56"/>
                    <a:pt x="274" y="56"/>
                  </a:cubicBezTo>
                  <a:cubicBezTo>
                    <a:pt x="275" y="55"/>
                    <a:pt x="275" y="55"/>
                    <a:pt x="275" y="55"/>
                  </a:cubicBezTo>
                  <a:cubicBezTo>
                    <a:pt x="275" y="55"/>
                    <a:pt x="275" y="55"/>
                    <a:pt x="275" y="55"/>
                  </a:cubicBezTo>
                  <a:cubicBezTo>
                    <a:pt x="275" y="54"/>
                    <a:pt x="275" y="54"/>
                    <a:pt x="275" y="54"/>
                  </a:cubicBezTo>
                  <a:cubicBezTo>
                    <a:pt x="276" y="54"/>
                    <a:pt x="276" y="54"/>
                    <a:pt x="276" y="54"/>
                  </a:cubicBezTo>
                  <a:cubicBezTo>
                    <a:pt x="277" y="55"/>
                    <a:pt x="277" y="55"/>
                    <a:pt x="277" y="55"/>
                  </a:cubicBezTo>
                  <a:cubicBezTo>
                    <a:pt x="276" y="55"/>
                    <a:pt x="276" y="55"/>
                    <a:pt x="276" y="55"/>
                  </a:cubicBezTo>
                  <a:cubicBezTo>
                    <a:pt x="276" y="56"/>
                    <a:pt x="276" y="56"/>
                    <a:pt x="276" y="56"/>
                  </a:cubicBezTo>
                  <a:cubicBezTo>
                    <a:pt x="277" y="56"/>
                    <a:pt x="277" y="56"/>
                    <a:pt x="277" y="56"/>
                  </a:cubicBezTo>
                  <a:cubicBezTo>
                    <a:pt x="278" y="54"/>
                    <a:pt x="278" y="54"/>
                    <a:pt x="278" y="54"/>
                  </a:cubicBezTo>
                  <a:cubicBezTo>
                    <a:pt x="278" y="52"/>
                    <a:pt x="278" y="52"/>
                    <a:pt x="278" y="52"/>
                  </a:cubicBezTo>
                  <a:cubicBezTo>
                    <a:pt x="278" y="51"/>
                    <a:pt x="278" y="51"/>
                    <a:pt x="278" y="51"/>
                  </a:cubicBezTo>
                  <a:cubicBezTo>
                    <a:pt x="279" y="50"/>
                    <a:pt x="279" y="50"/>
                    <a:pt x="279" y="50"/>
                  </a:cubicBezTo>
                  <a:cubicBezTo>
                    <a:pt x="279" y="50"/>
                    <a:pt x="279" y="50"/>
                    <a:pt x="279" y="50"/>
                  </a:cubicBezTo>
                  <a:cubicBezTo>
                    <a:pt x="279" y="51"/>
                    <a:pt x="279" y="51"/>
                    <a:pt x="279" y="51"/>
                  </a:cubicBezTo>
                  <a:cubicBezTo>
                    <a:pt x="278" y="52"/>
                    <a:pt x="278" y="52"/>
                    <a:pt x="278" y="52"/>
                  </a:cubicBezTo>
                  <a:cubicBezTo>
                    <a:pt x="278" y="53"/>
                    <a:pt x="278" y="53"/>
                    <a:pt x="278" y="53"/>
                  </a:cubicBezTo>
                  <a:cubicBezTo>
                    <a:pt x="278" y="54"/>
                    <a:pt x="278" y="54"/>
                    <a:pt x="278" y="54"/>
                  </a:cubicBezTo>
                  <a:cubicBezTo>
                    <a:pt x="278" y="55"/>
                    <a:pt x="278" y="55"/>
                    <a:pt x="278" y="55"/>
                  </a:cubicBezTo>
                  <a:cubicBezTo>
                    <a:pt x="278" y="56"/>
                    <a:pt x="278" y="56"/>
                    <a:pt x="278" y="56"/>
                  </a:cubicBezTo>
                  <a:cubicBezTo>
                    <a:pt x="278" y="57"/>
                    <a:pt x="278" y="57"/>
                    <a:pt x="278" y="57"/>
                  </a:cubicBezTo>
                  <a:cubicBezTo>
                    <a:pt x="278" y="57"/>
                    <a:pt x="278" y="57"/>
                    <a:pt x="278" y="57"/>
                  </a:cubicBezTo>
                  <a:close/>
                  <a:moveTo>
                    <a:pt x="281" y="22"/>
                  </a:moveTo>
                  <a:cubicBezTo>
                    <a:pt x="281" y="21"/>
                    <a:pt x="281" y="21"/>
                    <a:pt x="281" y="21"/>
                  </a:cubicBezTo>
                  <a:cubicBezTo>
                    <a:pt x="281" y="21"/>
                    <a:pt x="281" y="21"/>
                    <a:pt x="281" y="21"/>
                  </a:cubicBezTo>
                  <a:cubicBezTo>
                    <a:pt x="282" y="22"/>
                    <a:pt x="282" y="22"/>
                    <a:pt x="282" y="22"/>
                  </a:cubicBezTo>
                  <a:cubicBezTo>
                    <a:pt x="282" y="22"/>
                    <a:pt x="282" y="22"/>
                    <a:pt x="282" y="22"/>
                  </a:cubicBezTo>
                  <a:cubicBezTo>
                    <a:pt x="283" y="22"/>
                    <a:pt x="283" y="22"/>
                    <a:pt x="283" y="22"/>
                  </a:cubicBezTo>
                  <a:cubicBezTo>
                    <a:pt x="282" y="22"/>
                    <a:pt x="282" y="22"/>
                    <a:pt x="282" y="22"/>
                  </a:cubicBezTo>
                  <a:cubicBezTo>
                    <a:pt x="282" y="22"/>
                    <a:pt x="282" y="22"/>
                    <a:pt x="282" y="22"/>
                  </a:cubicBezTo>
                  <a:cubicBezTo>
                    <a:pt x="281" y="22"/>
                    <a:pt x="281" y="22"/>
                    <a:pt x="281" y="22"/>
                  </a:cubicBezTo>
                  <a:cubicBezTo>
                    <a:pt x="281" y="22"/>
                    <a:pt x="281" y="22"/>
                    <a:pt x="281" y="22"/>
                  </a:cubicBezTo>
                  <a:close/>
                  <a:moveTo>
                    <a:pt x="281" y="57"/>
                  </a:moveTo>
                  <a:cubicBezTo>
                    <a:pt x="281" y="56"/>
                    <a:pt x="281" y="56"/>
                    <a:pt x="281" y="56"/>
                  </a:cubicBezTo>
                  <a:cubicBezTo>
                    <a:pt x="282" y="55"/>
                    <a:pt x="282" y="55"/>
                    <a:pt x="282" y="55"/>
                  </a:cubicBezTo>
                  <a:cubicBezTo>
                    <a:pt x="282" y="55"/>
                    <a:pt x="282" y="55"/>
                    <a:pt x="282" y="55"/>
                  </a:cubicBezTo>
                  <a:cubicBezTo>
                    <a:pt x="283" y="55"/>
                    <a:pt x="283" y="55"/>
                    <a:pt x="283" y="55"/>
                  </a:cubicBezTo>
                  <a:cubicBezTo>
                    <a:pt x="283" y="55"/>
                    <a:pt x="283" y="55"/>
                    <a:pt x="283" y="55"/>
                  </a:cubicBezTo>
                  <a:cubicBezTo>
                    <a:pt x="283" y="55"/>
                    <a:pt x="283" y="55"/>
                    <a:pt x="283" y="55"/>
                  </a:cubicBezTo>
                  <a:cubicBezTo>
                    <a:pt x="282" y="56"/>
                    <a:pt x="282" y="56"/>
                    <a:pt x="282" y="56"/>
                  </a:cubicBezTo>
                  <a:cubicBezTo>
                    <a:pt x="282" y="57"/>
                    <a:pt x="282" y="57"/>
                    <a:pt x="282" y="57"/>
                  </a:cubicBezTo>
                  <a:cubicBezTo>
                    <a:pt x="281" y="57"/>
                    <a:pt x="281" y="57"/>
                    <a:pt x="281" y="57"/>
                  </a:cubicBezTo>
                  <a:close/>
                  <a:moveTo>
                    <a:pt x="290" y="49"/>
                  </a:moveTo>
                  <a:cubicBezTo>
                    <a:pt x="291" y="48"/>
                    <a:pt x="291" y="48"/>
                    <a:pt x="291" y="48"/>
                  </a:cubicBezTo>
                  <a:cubicBezTo>
                    <a:pt x="292" y="48"/>
                    <a:pt x="292" y="48"/>
                    <a:pt x="292" y="48"/>
                  </a:cubicBezTo>
                  <a:cubicBezTo>
                    <a:pt x="293" y="47"/>
                    <a:pt x="293" y="47"/>
                    <a:pt x="293" y="47"/>
                  </a:cubicBezTo>
                  <a:cubicBezTo>
                    <a:pt x="294" y="48"/>
                    <a:pt x="294" y="48"/>
                    <a:pt x="294" y="48"/>
                  </a:cubicBezTo>
                  <a:cubicBezTo>
                    <a:pt x="295" y="48"/>
                    <a:pt x="295" y="48"/>
                    <a:pt x="295" y="48"/>
                  </a:cubicBezTo>
                  <a:cubicBezTo>
                    <a:pt x="294" y="49"/>
                    <a:pt x="294" y="49"/>
                    <a:pt x="294" y="49"/>
                  </a:cubicBezTo>
                  <a:cubicBezTo>
                    <a:pt x="293" y="49"/>
                    <a:pt x="293" y="49"/>
                    <a:pt x="293" y="49"/>
                  </a:cubicBezTo>
                  <a:cubicBezTo>
                    <a:pt x="292" y="49"/>
                    <a:pt x="292" y="49"/>
                    <a:pt x="292" y="49"/>
                  </a:cubicBezTo>
                  <a:cubicBezTo>
                    <a:pt x="291" y="50"/>
                    <a:pt x="291" y="50"/>
                    <a:pt x="291" y="50"/>
                  </a:cubicBezTo>
                  <a:cubicBezTo>
                    <a:pt x="291" y="49"/>
                    <a:pt x="291" y="49"/>
                    <a:pt x="291" y="49"/>
                  </a:cubicBezTo>
                  <a:cubicBezTo>
                    <a:pt x="290" y="49"/>
                    <a:pt x="290" y="49"/>
                    <a:pt x="290" y="49"/>
                  </a:cubicBezTo>
                  <a:close/>
                  <a:moveTo>
                    <a:pt x="357" y="2"/>
                  </a:moveTo>
                  <a:cubicBezTo>
                    <a:pt x="357" y="1"/>
                    <a:pt x="357" y="1"/>
                    <a:pt x="357" y="1"/>
                  </a:cubicBezTo>
                  <a:cubicBezTo>
                    <a:pt x="358" y="1"/>
                    <a:pt x="358" y="1"/>
                    <a:pt x="358" y="1"/>
                  </a:cubicBezTo>
                  <a:cubicBezTo>
                    <a:pt x="358" y="2"/>
                    <a:pt x="358" y="2"/>
                    <a:pt x="358" y="2"/>
                  </a:cubicBezTo>
                  <a:cubicBezTo>
                    <a:pt x="358" y="2"/>
                    <a:pt x="358" y="2"/>
                    <a:pt x="358" y="2"/>
                  </a:cubicBezTo>
                  <a:cubicBezTo>
                    <a:pt x="357" y="2"/>
                    <a:pt x="357" y="2"/>
                    <a:pt x="357" y="2"/>
                  </a:cubicBezTo>
                  <a:close/>
                  <a:moveTo>
                    <a:pt x="325" y="58"/>
                  </a:moveTo>
                  <a:cubicBezTo>
                    <a:pt x="325" y="59"/>
                    <a:pt x="325" y="59"/>
                    <a:pt x="325" y="59"/>
                  </a:cubicBezTo>
                  <a:cubicBezTo>
                    <a:pt x="325" y="59"/>
                    <a:pt x="325" y="59"/>
                    <a:pt x="325" y="59"/>
                  </a:cubicBezTo>
                  <a:cubicBezTo>
                    <a:pt x="326" y="59"/>
                    <a:pt x="326" y="59"/>
                    <a:pt x="326" y="59"/>
                  </a:cubicBezTo>
                  <a:cubicBezTo>
                    <a:pt x="326" y="59"/>
                    <a:pt x="326" y="59"/>
                    <a:pt x="326" y="59"/>
                  </a:cubicBezTo>
                  <a:cubicBezTo>
                    <a:pt x="325" y="58"/>
                    <a:pt x="325" y="58"/>
                    <a:pt x="325" y="58"/>
                  </a:cubicBezTo>
                  <a:cubicBezTo>
                    <a:pt x="325" y="58"/>
                    <a:pt x="325" y="58"/>
                    <a:pt x="325" y="58"/>
                  </a:cubicBezTo>
                  <a:close/>
                  <a:moveTo>
                    <a:pt x="309" y="67"/>
                  </a:moveTo>
                  <a:cubicBezTo>
                    <a:pt x="309" y="68"/>
                    <a:pt x="309" y="68"/>
                    <a:pt x="309" y="68"/>
                  </a:cubicBezTo>
                  <a:cubicBezTo>
                    <a:pt x="310" y="68"/>
                    <a:pt x="310" y="68"/>
                    <a:pt x="310" y="68"/>
                  </a:cubicBezTo>
                  <a:cubicBezTo>
                    <a:pt x="310" y="67"/>
                    <a:pt x="310" y="67"/>
                    <a:pt x="310" y="67"/>
                  </a:cubicBezTo>
                  <a:cubicBezTo>
                    <a:pt x="309" y="67"/>
                    <a:pt x="309" y="67"/>
                    <a:pt x="309" y="67"/>
                  </a:cubicBezTo>
                  <a:close/>
                  <a:moveTo>
                    <a:pt x="287" y="67"/>
                  </a:moveTo>
                  <a:cubicBezTo>
                    <a:pt x="286" y="66"/>
                    <a:pt x="286" y="66"/>
                    <a:pt x="286" y="66"/>
                  </a:cubicBezTo>
                  <a:cubicBezTo>
                    <a:pt x="286" y="65"/>
                    <a:pt x="286" y="65"/>
                    <a:pt x="286" y="65"/>
                  </a:cubicBezTo>
                  <a:cubicBezTo>
                    <a:pt x="287" y="65"/>
                    <a:pt x="287" y="65"/>
                    <a:pt x="287" y="65"/>
                  </a:cubicBezTo>
                  <a:cubicBezTo>
                    <a:pt x="287" y="66"/>
                    <a:pt x="287" y="66"/>
                    <a:pt x="287" y="66"/>
                  </a:cubicBezTo>
                  <a:cubicBezTo>
                    <a:pt x="287" y="67"/>
                    <a:pt x="287" y="67"/>
                    <a:pt x="287" y="67"/>
                  </a:cubicBezTo>
                  <a:cubicBezTo>
                    <a:pt x="287" y="67"/>
                    <a:pt x="287" y="67"/>
                    <a:pt x="287" y="67"/>
                  </a:cubicBezTo>
                  <a:cubicBezTo>
                    <a:pt x="287" y="67"/>
                    <a:pt x="287" y="67"/>
                    <a:pt x="287" y="67"/>
                  </a:cubicBezTo>
                  <a:close/>
                  <a:moveTo>
                    <a:pt x="280" y="79"/>
                  </a:moveTo>
                  <a:cubicBezTo>
                    <a:pt x="280" y="78"/>
                    <a:pt x="280" y="78"/>
                    <a:pt x="280" y="78"/>
                  </a:cubicBezTo>
                  <a:cubicBezTo>
                    <a:pt x="280" y="78"/>
                    <a:pt x="280" y="78"/>
                    <a:pt x="280" y="78"/>
                  </a:cubicBezTo>
                  <a:cubicBezTo>
                    <a:pt x="280" y="77"/>
                    <a:pt x="280" y="77"/>
                    <a:pt x="280" y="77"/>
                  </a:cubicBezTo>
                  <a:cubicBezTo>
                    <a:pt x="280" y="77"/>
                    <a:pt x="280" y="77"/>
                    <a:pt x="280" y="77"/>
                  </a:cubicBezTo>
                  <a:cubicBezTo>
                    <a:pt x="279" y="77"/>
                    <a:pt x="279" y="77"/>
                    <a:pt x="279" y="77"/>
                  </a:cubicBezTo>
                  <a:cubicBezTo>
                    <a:pt x="279" y="78"/>
                    <a:pt x="279" y="78"/>
                    <a:pt x="279" y="78"/>
                  </a:cubicBezTo>
                  <a:cubicBezTo>
                    <a:pt x="279" y="79"/>
                    <a:pt x="279" y="79"/>
                    <a:pt x="279" y="79"/>
                  </a:cubicBezTo>
                  <a:cubicBezTo>
                    <a:pt x="280" y="80"/>
                    <a:pt x="280" y="80"/>
                    <a:pt x="280" y="80"/>
                  </a:cubicBezTo>
                  <a:cubicBezTo>
                    <a:pt x="280" y="81"/>
                    <a:pt x="280" y="81"/>
                    <a:pt x="280" y="81"/>
                  </a:cubicBezTo>
                  <a:cubicBezTo>
                    <a:pt x="279" y="81"/>
                    <a:pt x="279" y="81"/>
                    <a:pt x="279" y="81"/>
                  </a:cubicBezTo>
                  <a:cubicBezTo>
                    <a:pt x="279" y="80"/>
                    <a:pt x="279" y="80"/>
                    <a:pt x="279" y="80"/>
                  </a:cubicBezTo>
                  <a:cubicBezTo>
                    <a:pt x="277" y="80"/>
                    <a:pt x="277" y="80"/>
                    <a:pt x="277" y="80"/>
                  </a:cubicBezTo>
                  <a:cubicBezTo>
                    <a:pt x="277" y="80"/>
                    <a:pt x="277" y="80"/>
                    <a:pt x="277" y="80"/>
                  </a:cubicBezTo>
                  <a:cubicBezTo>
                    <a:pt x="276" y="80"/>
                    <a:pt x="276" y="80"/>
                    <a:pt x="276" y="80"/>
                  </a:cubicBezTo>
                  <a:cubicBezTo>
                    <a:pt x="275" y="79"/>
                    <a:pt x="275" y="79"/>
                    <a:pt x="275" y="79"/>
                  </a:cubicBezTo>
                  <a:cubicBezTo>
                    <a:pt x="275" y="79"/>
                    <a:pt x="275" y="79"/>
                    <a:pt x="275" y="79"/>
                  </a:cubicBezTo>
                  <a:cubicBezTo>
                    <a:pt x="274" y="79"/>
                    <a:pt x="274" y="79"/>
                    <a:pt x="274" y="79"/>
                  </a:cubicBezTo>
                  <a:cubicBezTo>
                    <a:pt x="274" y="78"/>
                    <a:pt x="274" y="78"/>
                    <a:pt x="274" y="78"/>
                  </a:cubicBezTo>
                  <a:cubicBezTo>
                    <a:pt x="274" y="78"/>
                    <a:pt x="274" y="78"/>
                    <a:pt x="274" y="78"/>
                  </a:cubicBezTo>
                  <a:cubicBezTo>
                    <a:pt x="274" y="78"/>
                    <a:pt x="274" y="78"/>
                    <a:pt x="274" y="78"/>
                  </a:cubicBezTo>
                  <a:cubicBezTo>
                    <a:pt x="274" y="77"/>
                    <a:pt x="274" y="77"/>
                    <a:pt x="274" y="77"/>
                  </a:cubicBezTo>
                  <a:cubicBezTo>
                    <a:pt x="274" y="77"/>
                    <a:pt x="274" y="77"/>
                    <a:pt x="274" y="77"/>
                  </a:cubicBezTo>
                  <a:cubicBezTo>
                    <a:pt x="275" y="77"/>
                    <a:pt x="275" y="77"/>
                    <a:pt x="275" y="77"/>
                  </a:cubicBezTo>
                  <a:cubicBezTo>
                    <a:pt x="275" y="76"/>
                    <a:pt x="275" y="76"/>
                    <a:pt x="275" y="76"/>
                  </a:cubicBezTo>
                  <a:cubicBezTo>
                    <a:pt x="274" y="75"/>
                    <a:pt x="274" y="75"/>
                    <a:pt x="274" y="75"/>
                  </a:cubicBezTo>
                  <a:cubicBezTo>
                    <a:pt x="274" y="75"/>
                    <a:pt x="274" y="75"/>
                    <a:pt x="274" y="75"/>
                  </a:cubicBezTo>
                  <a:cubicBezTo>
                    <a:pt x="274" y="75"/>
                    <a:pt x="274" y="75"/>
                    <a:pt x="274" y="75"/>
                  </a:cubicBezTo>
                  <a:cubicBezTo>
                    <a:pt x="274" y="76"/>
                    <a:pt x="274" y="76"/>
                    <a:pt x="274" y="76"/>
                  </a:cubicBezTo>
                  <a:cubicBezTo>
                    <a:pt x="274" y="76"/>
                    <a:pt x="274" y="76"/>
                    <a:pt x="274" y="76"/>
                  </a:cubicBezTo>
                  <a:cubicBezTo>
                    <a:pt x="274" y="77"/>
                    <a:pt x="274" y="77"/>
                    <a:pt x="274" y="77"/>
                  </a:cubicBezTo>
                  <a:cubicBezTo>
                    <a:pt x="273" y="77"/>
                    <a:pt x="273" y="77"/>
                    <a:pt x="273" y="77"/>
                  </a:cubicBezTo>
                  <a:cubicBezTo>
                    <a:pt x="273" y="77"/>
                    <a:pt x="273" y="77"/>
                    <a:pt x="273" y="77"/>
                  </a:cubicBezTo>
                  <a:cubicBezTo>
                    <a:pt x="273" y="77"/>
                    <a:pt x="273" y="77"/>
                    <a:pt x="273" y="77"/>
                  </a:cubicBezTo>
                  <a:cubicBezTo>
                    <a:pt x="273" y="78"/>
                    <a:pt x="273" y="78"/>
                    <a:pt x="273" y="78"/>
                  </a:cubicBezTo>
                  <a:cubicBezTo>
                    <a:pt x="273" y="78"/>
                    <a:pt x="273" y="78"/>
                    <a:pt x="273" y="78"/>
                  </a:cubicBezTo>
                  <a:cubicBezTo>
                    <a:pt x="272" y="78"/>
                    <a:pt x="272" y="78"/>
                    <a:pt x="272" y="78"/>
                  </a:cubicBezTo>
                  <a:cubicBezTo>
                    <a:pt x="272" y="77"/>
                    <a:pt x="272" y="77"/>
                    <a:pt x="272" y="77"/>
                  </a:cubicBezTo>
                  <a:cubicBezTo>
                    <a:pt x="272" y="77"/>
                    <a:pt x="272" y="77"/>
                    <a:pt x="272" y="77"/>
                  </a:cubicBezTo>
                  <a:cubicBezTo>
                    <a:pt x="272" y="76"/>
                    <a:pt x="272" y="76"/>
                    <a:pt x="272" y="76"/>
                  </a:cubicBezTo>
                  <a:cubicBezTo>
                    <a:pt x="272" y="75"/>
                    <a:pt x="272" y="75"/>
                    <a:pt x="272" y="75"/>
                  </a:cubicBezTo>
                  <a:cubicBezTo>
                    <a:pt x="272" y="75"/>
                    <a:pt x="272" y="75"/>
                    <a:pt x="272" y="75"/>
                  </a:cubicBezTo>
                  <a:cubicBezTo>
                    <a:pt x="272" y="74"/>
                    <a:pt x="272" y="74"/>
                    <a:pt x="272" y="74"/>
                  </a:cubicBezTo>
                  <a:cubicBezTo>
                    <a:pt x="272" y="75"/>
                    <a:pt x="272" y="75"/>
                    <a:pt x="272" y="75"/>
                  </a:cubicBezTo>
                  <a:cubicBezTo>
                    <a:pt x="271" y="75"/>
                    <a:pt x="271" y="75"/>
                    <a:pt x="271" y="75"/>
                  </a:cubicBezTo>
                  <a:cubicBezTo>
                    <a:pt x="271" y="76"/>
                    <a:pt x="271" y="76"/>
                    <a:pt x="271" y="76"/>
                  </a:cubicBezTo>
                  <a:cubicBezTo>
                    <a:pt x="271" y="76"/>
                    <a:pt x="271" y="76"/>
                    <a:pt x="271" y="76"/>
                  </a:cubicBezTo>
                  <a:cubicBezTo>
                    <a:pt x="271" y="77"/>
                    <a:pt x="271" y="77"/>
                    <a:pt x="271" y="77"/>
                  </a:cubicBezTo>
                  <a:cubicBezTo>
                    <a:pt x="270" y="77"/>
                    <a:pt x="270" y="77"/>
                    <a:pt x="270" y="77"/>
                  </a:cubicBezTo>
                  <a:cubicBezTo>
                    <a:pt x="269" y="77"/>
                    <a:pt x="269" y="77"/>
                    <a:pt x="269" y="77"/>
                  </a:cubicBezTo>
                  <a:cubicBezTo>
                    <a:pt x="269" y="77"/>
                    <a:pt x="269" y="77"/>
                    <a:pt x="269" y="77"/>
                  </a:cubicBezTo>
                  <a:cubicBezTo>
                    <a:pt x="269" y="76"/>
                    <a:pt x="269" y="76"/>
                    <a:pt x="269" y="76"/>
                  </a:cubicBezTo>
                  <a:cubicBezTo>
                    <a:pt x="269" y="76"/>
                    <a:pt x="269" y="76"/>
                    <a:pt x="269" y="76"/>
                  </a:cubicBezTo>
                  <a:cubicBezTo>
                    <a:pt x="269" y="75"/>
                    <a:pt x="269" y="75"/>
                    <a:pt x="269" y="75"/>
                  </a:cubicBezTo>
                  <a:cubicBezTo>
                    <a:pt x="269" y="74"/>
                    <a:pt x="269" y="74"/>
                    <a:pt x="269" y="74"/>
                  </a:cubicBezTo>
                  <a:cubicBezTo>
                    <a:pt x="269" y="74"/>
                    <a:pt x="269" y="74"/>
                    <a:pt x="269" y="74"/>
                  </a:cubicBezTo>
                  <a:cubicBezTo>
                    <a:pt x="270" y="72"/>
                    <a:pt x="270" y="72"/>
                    <a:pt x="270" y="72"/>
                  </a:cubicBezTo>
                  <a:cubicBezTo>
                    <a:pt x="270" y="72"/>
                    <a:pt x="270" y="72"/>
                    <a:pt x="270" y="72"/>
                  </a:cubicBezTo>
                  <a:cubicBezTo>
                    <a:pt x="269" y="73"/>
                    <a:pt x="269" y="73"/>
                    <a:pt x="269" y="73"/>
                  </a:cubicBezTo>
                  <a:cubicBezTo>
                    <a:pt x="269" y="74"/>
                    <a:pt x="269" y="74"/>
                    <a:pt x="269" y="74"/>
                  </a:cubicBezTo>
                  <a:cubicBezTo>
                    <a:pt x="269" y="75"/>
                    <a:pt x="269" y="75"/>
                    <a:pt x="269" y="75"/>
                  </a:cubicBezTo>
                  <a:cubicBezTo>
                    <a:pt x="268" y="76"/>
                    <a:pt x="268" y="76"/>
                    <a:pt x="268" y="76"/>
                  </a:cubicBezTo>
                  <a:cubicBezTo>
                    <a:pt x="268" y="76"/>
                    <a:pt x="268" y="76"/>
                    <a:pt x="268" y="76"/>
                  </a:cubicBezTo>
                  <a:cubicBezTo>
                    <a:pt x="268" y="75"/>
                    <a:pt x="268" y="75"/>
                    <a:pt x="268" y="75"/>
                  </a:cubicBezTo>
                  <a:cubicBezTo>
                    <a:pt x="268" y="75"/>
                    <a:pt x="268" y="75"/>
                    <a:pt x="268" y="75"/>
                  </a:cubicBezTo>
                  <a:cubicBezTo>
                    <a:pt x="268" y="75"/>
                    <a:pt x="268" y="75"/>
                    <a:pt x="268" y="75"/>
                  </a:cubicBezTo>
                  <a:cubicBezTo>
                    <a:pt x="268" y="76"/>
                    <a:pt x="268" y="76"/>
                    <a:pt x="268" y="76"/>
                  </a:cubicBezTo>
                  <a:cubicBezTo>
                    <a:pt x="267" y="76"/>
                    <a:pt x="267" y="76"/>
                    <a:pt x="267" y="76"/>
                  </a:cubicBezTo>
                  <a:cubicBezTo>
                    <a:pt x="266" y="75"/>
                    <a:pt x="266" y="75"/>
                    <a:pt x="266" y="75"/>
                  </a:cubicBezTo>
                  <a:cubicBezTo>
                    <a:pt x="266" y="74"/>
                    <a:pt x="266" y="74"/>
                    <a:pt x="266" y="74"/>
                  </a:cubicBezTo>
                  <a:cubicBezTo>
                    <a:pt x="266" y="74"/>
                    <a:pt x="266" y="74"/>
                    <a:pt x="266" y="74"/>
                  </a:cubicBezTo>
                  <a:cubicBezTo>
                    <a:pt x="266" y="73"/>
                    <a:pt x="266" y="73"/>
                    <a:pt x="266" y="73"/>
                  </a:cubicBezTo>
                  <a:cubicBezTo>
                    <a:pt x="267" y="73"/>
                    <a:pt x="267" y="73"/>
                    <a:pt x="267" y="73"/>
                  </a:cubicBezTo>
                  <a:cubicBezTo>
                    <a:pt x="268" y="72"/>
                    <a:pt x="268" y="72"/>
                    <a:pt x="268" y="72"/>
                  </a:cubicBezTo>
                  <a:cubicBezTo>
                    <a:pt x="267" y="72"/>
                    <a:pt x="267" y="72"/>
                    <a:pt x="267" y="72"/>
                  </a:cubicBezTo>
                  <a:cubicBezTo>
                    <a:pt x="268" y="71"/>
                    <a:pt x="268" y="71"/>
                    <a:pt x="268" y="71"/>
                  </a:cubicBezTo>
                  <a:cubicBezTo>
                    <a:pt x="268" y="70"/>
                    <a:pt x="268" y="70"/>
                    <a:pt x="268" y="70"/>
                  </a:cubicBezTo>
                  <a:cubicBezTo>
                    <a:pt x="269" y="70"/>
                    <a:pt x="269" y="70"/>
                    <a:pt x="269" y="70"/>
                  </a:cubicBezTo>
                  <a:cubicBezTo>
                    <a:pt x="269" y="70"/>
                    <a:pt x="269" y="70"/>
                    <a:pt x="269" y="70"/>
                  </a:cubicBezTo>
                  <a:cubicBezTo>
                    <a:pt x="271" y="70"/>
                    <a:pt x="271" y="70"/>
                    <a:pt x="271" y="70"/>
                  </a:cubicBezTo>
                  <a:cubicBezTo>
                    <a:pt x="271" y="69"/>
                    <a:pt x="271" y="69"/>
                    <a:pt x="271" y="69"/>
                  </a:cubicBezTo>
                  <a:cubicBezTo>
                    <a:pt x="272" y="69"/>
                    <a:pt x="272" y="69"/>
                    <a:pt x="272" y="69"/>
                  </a:cubicBezTo>
                  <a:cubicBezTo>
                    <a:pt x="272" y="69"/>
                    <a:pt x="272" y="69"/>
                    <a:pt x="272" y="69"/>
                  </a:cubicBezTo>
                  <a:cubicBezTo>
                    <a:pt x="272" y="69"/>
                    <a:pt x="272" y="69"/>
                    <a:pt x="272" y="69"/>
                  </a:cubicBezTo>
                  <a:cubicBezTo>
                    <a:pt x="273" y="68"/>
                    <a:pt x="273" y="68"/>
                    <a:pt x="273" y="68"/>
                  </a:cubicBezTo>
                  <a:cubicBezTo>
                    <a:pt x="274" y="68"/>
                    <a:pt x="274" y="68"/>
                    <a:pt x="274" y="68"/>
                  </a:cubicBezTo>
                  <a:cubicBezTo>
                    <a:pt x="275" y="69"/>
                    <a:pt x="275" y="69"/>
                    <a:pt x="275" y="69"/>
                  </a:cubicBezTo>
                  <a:cubicBezTo>
                    <a:pt x="276" y="69"/>
                    <a:pt x="276" y="69"/>
                    <a:pt x="276" y="69"/>
                  </a:cubicBezTo>
                  <a:cubicBezTo>
                    <a:pt x="277" y="68"/>
                    <a:pt x="277" y="68"/>
                    <a:pt x="277" y="68"/>
                  </a:cubicBezTo>
                  <a:cubicBezTo>
                    <a:pt x="277" y="69"/>
                    <a:pt x="277" y="69"/>
                    <a:pt x="277" y="69"/>
                  </a:cubicBezTo>
                  <a:cubicBezTo>
                    <a:pt x="278" y="69"/>
                    <a:pt x="278" y="69"/>
                    <a:pt x="278" y="69"/>
                  </a:cubicBezTo>
                  <a:cubicBezTo>
                    <a:pt x="278" y="69"/>
                    <a:pt x="278" y="69"/>
                    <a:pt x="278" y="69"/>
                  </a:cubicBezTo>
                  <a:cubicBezTo>
                    <a:pt x="278" y="69"/>
                    <a:pt x="278" y="69"/>
                    <a:pt x="278" y="69"/>
                  </a:cubicBezTo>
                  <a:cubicBezTo>
                    <a:pt x="279" y="69"/>
                    <a:pt x="279" y="69"/>
                    <a:pt x="279" y="69"/>
                  </a:cubicBezTo>
                  <a:cubicBezTo>
                    <a:pt x="280" y="69"/>
                    <a:pt x="280" y="69"/>
                    <a:pt x="280" y="69"/>
                  </a:cubicBezTo>
                  <a:cubicBezTo>
                    <a:pt x="280" y="69"/>
                    <a:pt x="280" y="69"/>
                    <a:pt x="280" y="69"/>
                  </a:cubicBezTo>
                  <a:cubicBezTo>
                    <a:pt x="281" y="69"/>
                    <a:pt x="281" y="69"/>
                    <a:pt x="281" y="69"/>
                  </a:cubicBezTo>
                  <a:cubicBezTo>
                    <a:pt x="281" y="69"/>
                    <a:pt x="281" y="69"/>
                    <a:pt x="281" y="69"/>
                  </a:cubicBezTo>
                  <a:cubicBezTo>
                    <a:pt x="281" y="69"/>
                    <a:pt x="281" y="69"/>
                    <a:pt x="281" y="69"/>
                  </a:cubicBezTo>
                  <a:cubicBezTo>
                    <a:pt x="280" y="69"/>
                    <a:pt x="280" y="69"/>
                    <a:pt x="280" y="69"/>
                  </a:cubicBezTo>
                  <a:cubicBezTo>
                    <a:pt x="280" y="68"/>
                    <a:pt x="280" y="68"/>
                    <a:pt x="280" y="68"/>
                  </a:cubicBezTo>
                  <a:cubicBezTo>
                    <a:pt x="279" y="68"/>
                    <a:pt x="279" y="68"/>
                    <a:pt x="279" y="68"/>
                  </a:cubicBezTo>
                  <a:cubicBezTo>
                    <a:pt x="280" y="68"/>
                    <a:pt x="280" y="68"/>
                    <a:pt x="280" y="68"/>
                  </a:cubicBezTo>
                  <a:cubicBezTo>
                    <a:pt x="280" y="68"/>
                    <a:pt x="280" y="68"/>
                    <a:pt x="280" y="68"/>
                  </a:cubicBezTo>
                  <a:cubicBezTo>
                    <a:pt x="280" y="67"/>
                    <a:pt x="280" y="67"/>
                    <a:pt x="280" y="67"/>
                  </a:cubicBezTo>
                  <a:cubicBezTo>
                    <a:pt x="279" y="67"/>
                    <a:pt x="279" y="67"/>
                    <a:pt x="279" y="67"/>
                  </a:cubicBezTo>
                  <a:cubicBezTo>
                    <a:pt x="280" y="67"/>
                    <a:pt x="280" y="67"/>
                    <a:pt x="280" y="67"/>
                  </a:cubicBezTo>
                  <a:cubicBezTo>
                    <a:pt x="280" y="67"/>
                    <a:pt x="280" y="67"/>
                    <a:pt x="280" y="67"/>
                  </a:cubicBezTo>
                  <a:cubicBezTo>
                    <a:pt x="281" y="67"/>
                    <a:pt x="281" y="67"/>
                    <a:pt x="281" y="67"/>
                  </a:cubicBezTo>
                  <a:cubicBezTo>
                    <a:pt x="280" y="66"/>
                    <a:pt x="280" y="66"/>
                    <a:pt x="280" y="66"/>
                  </a:cubicBezTo>
                  <a:cubicBezTo>
                    <a:pt x="279" y="66"/>
                    <a:pt x="279" y="66"/>
                    <a:pt x="279" y="66"/>
                  </a:cubicBezTo>
                  <a:cubicBezTo>
                    <a:pt x="279" y="67"/>
                    <a:pt x="279" y="67"/>
                    <a:pt x="279" y="67"/>
                  </a:cubicBezTo>
                  <a:cubicBezTo>
                    <a:pt x="278" y="66"/>
                    <a:pt x="278" y="66"/>
                    <a:pt x="278" y="66"/>
                  </a:cubicBezTo>
                  <a:cubicBezTo>
                    <a:pt x="279" y="65"/>
                    <a:pt x="279" y="65"/>
                    <a:pt x="279" y="65"/>
                  </a:cubicBezTo>
                  <a:cubicBezTo>
                    <a:pt x="279" y="65"/>
                    <a:pt x="279" y="65"/>
                    <a:pt x="279" y="65"/>
                  </a:cubicBezTo>
                  <a:cubicBezTo>
                    <a:pt x="279" y="64"/>
                    <a:pt x="279" y="64"/>
                    <a:pt x="279" y="64"/>
                  </a:cubicBezTo>
                  <a:cubicBezTo>
                    <a:pt x="279" y="64"/>
                    <a:pt x="279" y="64"/>
                    <a:pt x="279" y="64"/>
                  </a:cubicBezTo>
                  <a:cubicBezTo>
                    <a:pt x="279" y="64"/>
                    <a:pt x="279" y="64"/>
                    <a:pt x="279" y="64"/>
                  </a:cubicBezTo>
                  <a:cubicBezTo>
                    <a:pt x="279" y="62"/>
                    <a:pt x="279" y="62"/>
                    <a:pt x="279" y="62"/>
                  </a:cubicBezTo>
                  <a:cubicBezTo>
                    <a:pt x="279" y="62"/>
                    <a:pt x="279" y="62"/>
                    <a:pt x="279" y="62"/>
                  </a:cubicBezTo>
                  <a:cubicBezTo>
                    <a:pt x="279" y="61"/>
                    <a:pt x="279" y="61"/>
                    <a:pt x="279" y="61"/>
                  </a:cubicBezTo>
                  <a:cubicBezTo>
                    <a:pt x="279" y="61"/>
                    <a:pt x="279" y="61"/>
                    <a:pt x="279" y="61"/>
                  </a:cubicBezTo>
                  <a:cubicBezTo>
                    <a:pt x="279" y="61"/>
                    <a:pt x="279" y="61"/>
                    <a:pt x="279" y="61"/>
                  </a:cubicBezTo>
                  <a:cubicBezTo>
                    <a:pt x="280" y="60"/>
                    <a:pt x="280" y="60"/>
                    <a:pt x="280" y="60"/>
                  </a:cubicBezTo>
                  <a:cubicBezTo>
                    <a:pt x="281" y="61"/>
                    <a:pt x="281" y="61"/>
                    <a:pt x="281" y="61"/>
                  </a:cubicBezTo>
                  <a:cubicBezTo>
                    <a:pt x="282" y="60"/>
                    <a:pt x="282" y="60"/>
                    <a:pt x="282" y="60"/>
                  </a:cubicBezTo>
                  <a:cubicBezTo>
                    <a:pt x="283" y="61"/>
                    <a:pt x="283" y="61"/>
                    <a:pt x="283" y="61"/>
                  </a:cubicBezTo>
                  <a:cubicBezTo>
                    <a:pt x="283" y="61"/>
                    <a:pt x="283" y="61"/>
                    <a:pt x="283" y="61"/>
                  </a:cubicBezTo>
                  <a:cubicBezTo>
                    <a:pt x="284" y="62"/>
                    <a:pt x="284" y="62"/>
                    <a:pt x="284" y="62"/>
                  </a:cubicBezTo>
                  <a:cubicBezTo>
                    <a:pt x="285" y="63"/>
                    <a:pt x="285" y="63"/>
                    <a:pt x="285" y="63"/>
                  </a:cubicBezTo>
                  <a:cubicBezTo>
                    <a:pt x="285" y="66"/>
                    <a:pt x="285" y="66"/>
                    <a:pt x="285" y="66"/>
                  </a:cubicBezTo>
                  <a:cubicBezTo>
                    <a:pt x="284" y="67"/>
                    <a:pt x="284" y="67"/>
                    <a:pt x="284" y="67"/>
                  </a:cubicBezTo>
                  <a:cubicBezTo>
                    <a:pt x="285" y="67"/>
                    <a:pt x="285" y="67"/>
                    <a:pt x="285" y="67"/>
                  </a:cubicBezTo>
                  <a:cubicBezTo>
                    <a:pt x="285" y="67"/>
                    <a:pt x="285" y="67"/>
                    <a:pt x="285" y="67"/>
                  </a:cubicBezTo>
                  <a:cubicBezTo>
                    <a:pt x="287" y="67"/>
                    <a:pt x="287" y="67"/>
                    <a:pt x="287" y="67"/>
                  </a:cubicBezTo>
                  <a:cubicBezTo>
                    <a:pt x="287" y="68"/>
                    <a:pt x="287" y="68"/>
                    <a:pt x="287" y="68"/>
                  </a:cubicBezTo>
                  <a:cubicBezTo>
                    <a:pt x="288" y="69"/>
                    <a:pt x="288" y="69"/>
                    <a:pt x="288" y="69"/>
                  </a:cubicBezTo>
                  <a:cubicBezTo>
                    <a:pt x="288" y="68"/>
                    <a:pt x="288" y="68"/>
                    <a:pt x="288" y="68"/>
                  </a:cubicBezTo>
                  <a:cubicBezTo>
                    <a:pt x="290" y="68"/>
                    <a:pt x="290" y="68"/>
                    <a:pt x="290" y="68"/>
                  </a:cubicBezTo>
                  <a:cubicBezTo>
                    <a:pt x="291" y="69"/>
                    <a:pt x="291" y="69"/>
                    <a:pt x="291" y="69"/>
                  </a:cubicBezTo>
                  <a:cubicBezTo>
                    <a:pt x="291" y="69"/>
                    <a:pt x="291" y="69"/>
                    <a:pt x="291" y="69"/>
                  </a:cubicBezTo>
                  <a:cubicBezTo>
                    <a:pt x="291" y="68"/>
                    <a:pt x="291" y="68"/>
                    <a:pt x="291" y="68"/>
                  </a:cubicBezTo>
                  <a:cubicBezTo>
                    <a:pt x="292" y="68"/>
                    <a:pt x="292" y="68"/>
                    <a:pt x="292" y="68"/>
                  </a:cubicBezTo>
                  <a:cubicBezTo>
                    <a:pt x="293" y="67"/>
                    <a:pt x="293" y="67"/>
                    <a:pt x="293" y="67"/>
                  </a:cubicBezTo>
                  <a:cubicBezTo>
                    <a:pt x="294" y="66"/>
                    <a:pt x="294" y="66"/>
                    <a:pt x="294" y="66"/>
                  </a:cubicBezTo>
                  <a:cubicBezTo>
                    <a:pt x="295" y="65"/>
                    <a:pt x="295" y="65"/>
                    <a:pt x="295" y="65"/>
                  </a:cubicBezTo>
                  <a:cubicBezTo>
                    <a:pt x="297" y="64"/>
                    <a:pt x="297" y="64"/>
                    <a:pt x="297" y="64"/>
                  </a:cubicBezTo>
                  <a:cubicBezTo>
                    <a:pt x="297" y="63"/>
                    <a:pt x="297" y="63"/>
                    <a:pt x="297" y="63"/>
                  </a:cubicBezTo>
                  <a:cubicBezTo>
                    <a:pt x="298" y="62"/>
                    <a:pt x="298" y="62"/>
                    <a:pt x="298" y="62"/>
                  </a:cubicBezTo>
                  <a:cubicBezTo>
                    <a:pt x="297" y="62"/>
                    <a:pt x="297" y="62"/>
                    <a:pt x="297" y="62"/>
                  </a:cubicBezTo>
                  <a:cubicBezTo>
                    <a:pt x="296" y="63"/>
                    <a:pt x="296" y="63"/>
                    <a:pt x="296" y="63"/>
                  </a:cubicBezTo>
                  <a:cubicBezTo>
                    <a:pt x="296" y="63"/>
                    <a:pt x="296" y="63"/>
                    <a:pt x="296" y="63"/>
                  </a:cubicBezTo>
                  <a:cubicBezTo>
                    <a:pt x="295" y="65"/>
                    <a:pt x="295" y="65"/>
                    <a:pt x="295" y="65"/>
                  </a:cubicBezTo>
                  <a:cubicBezTo>
                    <a:pt x="294" y="65"/>
                    <a:pt x="294" y="65"/>
                    <a:pt x="294" y="65"/>
                  </a:cubicBezTo>
                  <a:cubicBezTo>
                    <a:pt x="294" y="66"/>
                    <a:pt x="294" y="66"/>
                    <a:pt x="294" y="66"/>
                  </a:cubicBezTo>
                  <a:cubicBezTo>
                    <a:pt x="293" y="67"/>
                    <a:pt x="293" y="67"/>
                    <a:pt x="293" y="67"/>
                  </a:cubicBezTo>
                  <a:cubicBezTo>
                    <a:pt x="291" y="67"/>
                    <a:pt x="291" y="67"/>
                    <a:pt x="291" y="67"/>
                  </a:cubicBezTo>
                  <a:cubicBezTo>
                    <a:pt x="291" y="67"/>
                    <a:pt x="291" y="67"/>
                    <a:pt x="291" y="67"/>
                  </a:cubicBezTo>
                  <a:cubicBezTo>
                    <a:pt x="290" y="67"/>
                    <a:pt x="290" y="67"/>
                    <a:pt x="290" y="67"/>
                  </a:cubicBezTo>
                  <a:cubicBezTo>
                    <a:pt x="290" y="67"/>
                    <a:pt x="290" y="67"/>
                    <a:pt x="290" y="67"/>
                  </a:cubicBezTo>
                  <a:cubicBezTo>
                    <a:pt x="289" y="67"/>
                    <a:pt x="289" y="67"/>
                    <a:pt x="289" y="67"/>
                  </a:cubicBezTo>
                  <a:cubicBezTo>
                    <a:pt x="288" y="66"/>
                    <a:pt x="288" y="66"/>
                    <a:pt x="288" y="66"/>
                  </a:cubicBezTo>
                  <a:cubicBezTo>
                    <a:pt x="288" y="66"/>
                    <a:pt x="288" y="66"/>
                    <a:pt x="288" y="66"/>
                  </a:cubicBezTo>
                  <a:cubicBezTo>
                    <a:pt x="289" y="65"/>
                    <a:pt x="289" y="65"/>
                    <a:pt x="289" y="65"/>
                  </a:cubicBezTo>
                  <a:cubicBezTo>
                    <a:pt x="289" y="65"/>
                    <a:pt x="289" y="65"/>
                    <a:pt x="289" y="65"/>
                  </a:cubicBezTo>
                  <a:cubicBezTo>
                    <a:pt x="290" y="64"/>
                    <a:pt x="290" y="64"/>
                    <a:pt x="290" y="64"/>
                  </a:cubicBezTo>
                  <a:cubicBezTo>
                    <a:pt x="289" y="65"/>
                    <a:pt x="289" y="65"/>
                    <a:pt x="289" y="65"/>
                  </a:cubicBezTo>
                  <a:cubicBezTo>
                    <a:pt x="288" y="65"/>
                    <a:pt x="288" y="65"/>
                    <a:pt x="288" y="65"/>
                  </a:cubicBezTo>
                  <a:cubicBezTo>
                    <a:pt x="287" y="65"/>
                    <a:pt x="287" y="65"/>
                    <a:pt x="287" y="65"/>
                  </a:cubicBezTo>
                  <a:cubicBezTo>
                    <a:pt x="287" y="64"/>
                    <a:pt x="287" y="64"/>
                    <a:pt x="287" y="64"/>
                  </a:cubicBezTo>
                  <a:cubicBezTo>
                    <a:pt x="287" y="64"/>
                    <a:pt x="287" y="64"/>
                    <a:pt x="287" y="64"/>
                  </a:cubicBezTo>
                  <a:cubicBezTo>
                    <a:pt x="288" y="64"/>
                    <a:pt x="288" y="64"/>
                    <a:pt x="288" y="64"/>
                  </a:cubicBezTo>
                  <a:cubicBezTo>
                    <a:pt x="288" y="64"/>
                    <a:pt x="288" y="64"/>
                    <a:pt x="288" y="64"/>
                  </a:cubicBezTo>
                  <a:cubicBezTo>
                    <a:pt x="288" y="63"/>
                    <a:pt x="288" y="63"/>
                    <a:pt x="288" y="63"/>
                  </a:cubicBezTo>
                  <a:cubicBezTo>
                    <a:pt x="288" y="63"/>
                    <a:pt x="288" y="63"/>
                    <a:pt x="288" y="63"/>
                  </a:cubicBezTo>
                  <a:cubicBezTo>
                    <a:pt x="288" y="63"/>
                    <a:pt x="288" y="63"/>
                    <a:pt x="288" y="63"/>
                  </a:cubicBezTo>
                  <a:cubicBezTo>
                    <a:pt x="288" y="63"/>
                    <a:pt x="288" y="63"/>
                    <a:pt x="288" y="63"/>
                  </a:cubicBezTo>
                  <a:cubicBezTo>
                    <a:pt x="289" y="63"/>
                    <a:pt x="289" y="63"/>
                    <a:pt x="289" y="63"/>
                  </a:cubicBezTo>
                  <a:cubicBezTo>
                    <a:pt x="289" y="63"/>
                    <a:pt x="289" y="63"/>
                    <a:pt x="289" y="63"/>
                  </a:cubicBezTo>
                  <a:cubicBezTo>
                    <a:pt x="289" y="62"/>
                    <a:pt x="289" y="62"/>
                    <a:pt x="289" y="62"/>
                  </a:cubicBezTo>
                  <a:cubicBezTo>
                    <a:pt x="289" y="62"/>
                    <a:pt x="289" y="62"/>
                    <a:pt x="289" y="62"/>
                  </a:cubicBezTo>
                  <a:cubicBezTo>
                    <a:pt x="288" y="62"/>
                    <a:pt x="288" y="62"/>
                    <a:pt x="288" y="62"/>
                  </a:cubicBezTo>
                  <a:cubicBezTo>
                    <a:pt x="288" y="62"/>
                    <a:pt x="288" y="62"/>
                    <a:pt x="288" y="62"/>
                  </a:cubicBezTo>
                  <a:cubicBezTo>
                    <a:pt x="287" y="62"/>
                    <a:pt x="287" y="62"/>
                    <a:pt x="287" y="62"/>
                  </a:cubicBezTo>
                  <a:cubicBezTo>
                    <a:pt x="287" y="62"/>
                    <a:pt x="287" y="62"/>
                    <a:pt x="287" y="62"/>
                  </a:cubicBezTo>
                  <a:cubicBezTo>
                    <a:pt x="287" y="61"/>
                    <a:pt x="287" y="61"/>
                    <a:pt x="287" y="61"/>
                  </a:cubicBezTo>
                  <a:cubicBezTo>
                    <a:pt x="288" y="61"/>
                    <a:pt x="288" y="61"/>
                    <a:pt x="288" y="61"/>
                  </a:cubicBezTo>
                  <a:cubicBezTo>
                    <a:pt x="288" y="61"/>
                    <a:pt x="288" y="61"/>
                    <a:pt x="288" y="61"/>
                  </a:cubicBezTo>
                  <a:cubicBezTo>
                    <a:pt x="289" y="61"/>
                    <a:pt x="289" y="61"/>
                    <a:pt x="289" y="61"/>
                  </a:cubicBezTo>
                  <a:cubicBezTo>
                    <a:pt x="290" y="61"/>
                    <a:pt x="290" y="61"/>
                    <a:pt x="290" y="61"/>
                  </a:cubicBezTo>
                  <a:cubicBezTo>
                    <a:pt x="291" y="61"/>
                    <a:pt x="291" y="61"/>
                    <a:pt x="291" y="61"/>
                  </a:cubicBezTo>
                  <a:cubicBezTo>
                    <a:pt x="290" y="61"/>
                    <a:pt x="290" y="61"/>
                    <a:pt x="290" y="61"/>
                  </a:cubicBezTo>
                  <a:cubicBezTo>
                    <a:pt x="290" y="60"/>
                    <a:pt x="290" y="60"/>
                    <a:pt x="290" y="60"/>
                  </a:cubicBezTo>
                  <a:cubicBezTo>
                    <a:pt x="290" y="60"/>
                    <a:pt x="290" y="60"/>
                    <a:pt x="290" y="60"/>
                  </a:cubicBezTo>
                  <a:cubicBezTo>
                    <a:pt x="291" y="60"/>
                    <a:pt x="291" y="60"/>
                    <a:pt x="291" y="60"/>
                  </a:cubicBezTo>
                  <a:cubicBezTo>
                    <a:pt x="291" y="59"/>
                    <a:pt x="291" y="59"/>
                    <a:pt x="291" y="59"/>
                  </a:cubicBezTo>
                  <a:cubicBezTo>
                    <a:pt x="291" y="59"/>
                    <a:pt x="291" y="59"/>
                    <a:pt x="291" y="59"/>
                  </a:cubicBezTo>
                  <a:cubicBezTo>
                    <a:pt x="291" y="59"/>
                    <a:pt x="291" y="59"/>
                    <a:pt x="291" y="59"/>
                  </a:cubicBezTo>
                  <a:cubicBezTo>
                    <a:pt x="291" y="58"/>
                    <a:pt x="291" y="58"/>
                    <a:pt x="291" y="58"/>
                  </a:cubicBezTo>
                  <a:cubicBezTo>
                    <a:pt x="292" y="58"/>
                    <a:pt x="292" y="58"/>
                    <a:pt x="292" y="58"/>
                  </a:cubicBezTo>
                  <a:cubicBezTo>
                    <a:pt x="292" y="57"/>
                    <a:pt x="292" y="57"/>
                    <a:pt x="292" y="57"/>
                  </a:cubicBezTo>
                  <a:cubicBezTo>
                    <a:pt x="293" y="56"/>
                    <a:pt x="293" y="56"/>
                    <a:pt x="293" y="56"/>
                  </a:cubicBezTo>
                  <a:cubicBezTo>
                    <a:pt x="293" y="56"/>
                    <a:pt x="293" y="56"/>
                    <a:pt x="293" y="56"/>
                  </a:cubicBezTo>
                  <a:cubicBezTo>
                    <a:pt x="294" y="55"/>
                    <a:pt x="294" y="55"/>
                    <a:pt x="294" y="55"/>
                  </a:cubicBezTo>
                  <a:cubicBezTo>
                    <a:pt x="293" y="55"/>
                    <a:pt x="293" y="55"/>
                    <a:pt x="293" y="55"/>
                  </a:cubicBezTo>
                  <a:cubicBezTo>
                    <a:pt x="292" y="57"/>
                    <a:pt x="292" y="57"/>
                    <a:pt x="292" y="57"/>
                  </a:cubicBezTo>
                  <a:cubicBezTo>
                    <a:pt x="291" y="58"/>
                    <a:pt x="291" y="58"/>
                    <a:pt x="291" y="58"/>
                  </a:cubicBezTo>
                  <a:cubicBezTo>
                    <a:pt x="289" y="59"/>
                    <a:pt x="289" y="59"/>
                    <a:pt x="289" y="59"/>
                  </a:cubicBezTo>
                  <a:cubicBezTo>
                    <a:pt x="288" y="60"/>
                    <a:pt x="288" y="60"/>
                    <a:pt x="288" y="60"/>
                  </a:cubicBezTo>
                  <a:cubicBezTo>
                    <a:pt x="288" y="60"/>
                    <a:pt x="288" y="60"/>
                    <a:pt x="288" y="60"/>
                  </a:cubicBezTo>
                  <a:cubicBezTo>
                    <a:pt x="286" y="60"/>
                    <a:pt x="286" y="60"/>
                    <a:pt x="286" y="60"/>
                  </a:cubicBezTo>
                  <a:cubicBezTo>
                    <a:pt x="286" y="59"/>
                    <a:pt x="286" y="59"/>
                    <a:pt x="286" y="59"/>
                  </a:cubicBezTo>
                  <a:cubicBezTo>
                    <a:pt x="287" y="59"/>
                    <a:pt x="287" y="59"/>
                    <a:pt x="287" y="59"/>
                  </a:cubicBezTo>
                  <a:cubicBezTo>
                    <a:pt x="288" y="58"/>
                    <a:pt x="288" y="58"/>
                    <a:pt x="288" y="58"/>
                  </a:cubicBezTo>
                  <a:cubicBezTo>
                    <a:pt x="288" y="57"/>
                    <a:pt x="288" y="57"/>
                    <a:pt x="288" y="57"/>
                  </a:cubicBezTo>
                  <a:cubicBezTo>
                    <a:pt x="287" y="58"/>
                    <a:pt x="287" y="58"/>
                    <a:pt x="287" y="58"/>
                  </a:cubicBezTo>
                  <a:cubicBezTo>
                    <a:pt x="285" y="58"/>
                    <a:pt x="285" y="58"/>
                    <a:pt x="285" y="58"/>
                  </a:cubicBezTo>
                  <a:cubicBezTo>
                    <a:pt x="285" y="59"/>
                    <a:pt x="285" y="59"/>
                    <a:pt x="285" y="59"/>
                  </a:cubicBezTo>
                  <a:cubicBezTo>
                    <a:pt x="285" y="59"/>
                    <a:pt x="285" y="59"/>
                    <a:pt x="285" y="59"/>
                  </a:cubicBezTo>
                  <a:cubicBezTo>
                    <a:pt x="284" y="59"/>
                    <a:pt x="284" y="59"/>
                    <a:pt x="284" y="59"/>
                  </a:cubicBezTo>
                  <a:cubicBezTo>
                    <a:pt x="282" y="58"/>
                    <a:pt x="282" y="58"/>
                    <a:pt x="282" y="58"/>
                  </a:cubicBezTo>
                  <a:cubicBezTo>
                    <a:pt x="283" y="58"/>
                    <a:pt x="283" y="58"/>
                    <a:pt x="283" y="58"/>
                  </a:cubicBezTo>
                  <a:cubicBezTo>
                    <a:pt x="284" y="58"/>
                    <a:pt x="284" y="58"/>
                    <a:pt x="284" y="58"/>
                  </a:cubicBezTo>
                  <a:cubicBezTo>
                    <a:pt x="284" y="57"/>
                    <a:pt x="284" y="57"/>
                    <a:pt x="284" y="57"/>
                  </a:cubicBezTo>
                  <a:cubicBezTo>
                    <a:pt x="283" y="57"/>
                    <a:pt x="283" y="57"/>
                    <a:pt x="283" y="57"/>
                  </a:cubicBezTo>
                  <a:cubicBezTo>
                    <a:pt x="283" y="56"/>
                    <a:pt x="283" y="56"/>
                    <a:pt x="283" y="56"/>
                  </a:cubicBezTo>
                  <a:cubicBezTo>
                    <a:pt x="284" y="56"/>
                    <a:pt x="284" y="56"/>
                    <a:pt x="284" y="56"/>
                  </a:cubicBezTo>
                  <a:cubicBezTo>
                    <a:pt x="284" y="55"/>
                    <a:pt x="284" y="55"/>
                    <a:pt x="284" y="55"/>
                  </a:cubicBezTo>
                  <a:cubicBezTo>
                    <a:pt x="285" y="55"/>
                    <a:pt x="285" y="55"/>
                    <a:pt x="285" y="55"/>
                  </a:cubicBezTo>
                  <a:cubicBezTo>
                    <a:pt x="286" y="54"/>
                    <a:pt x="286" y="54"/>
                    <a:pt x="286" y="54"/>
                  </a:cubicBezTo>
                  <a:cubicBezTo>
                    <a:pt x="287" y="54"/>
                    <a:pt x="287" y="54"/>
                    <a:pt x="287" y="54"/>
                  </a:cubicBezTo>
                  <a:cubicBezTo>
                    <a:pt x="287" y="53"/>
                    <a:pt x="287" y="53"/>
                    <a:pt x="287" y="53"/>
                  </a:cubicBezTo>
                  <a:cubicBezTo>
                    <a:pt x="288" y="52"/>
                    <a:pt x="288" y="52"/>
                    <a:pt x="288" y="52"/>
                  </a:cubicBezTo>
                  <a:cubicBezTo>
                    <a:pt x="289" y="51"/>
                    <a:pt x="289" y="51"/>
                    <a:pt x="289" y="51"/>
                  </a:cubicBezTo>
                  <a:cubicBezTo>
                    <a:pt x="290" y="51"/>
                    <a:pt x="290" y="51"/>
                    <a:pt x="290" y="51"/>
                  </a:cubicBezTo>
                  <a:cubicBezTo>
                    <a:pt x="291" y="51"/>
                    <a:pt x="291" y="51"/>
                    <a:pt x="291" y="51"/>
                  </a:cubicBezTo>
                  <a:cubicBezTo>
                    <a:pt x="293" y="51"/>
                    <a:pt x="293" y="51"/>
                    <a:pt x="293" y="51"/>
                  </a:cubicBezTo>
                  <a:cubicBezTo>
                    <a:pt x="293" y="51"/>
                    <a:pt x="293" y="51"/>
                    <a:pt x="293" y="51"/>
                  </a:cubicBezTo>
                  <a:cubicBezTo>
                    <a:pt x="294" y="51"/>
                    <a:pt x="294" y="51"/>
                    <a:pt x="294" y="51"/>
                  </a:cubicBezTo>
                  <a:cubicBezTo>
                    <a:pt x="295" y="50"/>
                    <a:pt x="295" y="50"/>
                    <a:pt x="295" y="50"/>
                  </a:cubicBezTo>
                  <a:cubicBezTo>
                    <a:pt x="296" y="50"/>
                    <a:pt x="296" y="50"/>
                    <a:pt x="296" y="50"/>
                  </a:cubicBezTo>
                  <a:cubicBezTo>
                    <a:pt x="296" y="50"/>
                    <a:pt x="296" y="50"/>
                    <a:pt x="296" y="50"/>
                  </a:cubicBezTo>
                  <a:cubicBezTo>
                    <a:pt x="297" y="51"/>
                    <a:pt x="297" y="51"/>
                    <a:pt x="297" y="51"/>
                  </a:cubicBezTo>
                  <a:cubicBezTo>
                    <a:pt x="297" y="51"/>
                    <a:pt x="297" y="51"/>
                    <a:pt x="297" y="51"/>
                  </a:cubicBezTo>
                  <a:cubicBezTo>
                    <a:pt x="299" y="52"/>
                    <a:pt x="299" y="52"/>
                    <a:pt x="299" y="52"/>
                  </a:cubicBezTo>
                  <a:cubicBezTo>
                    <a:pt x="300" y="53"/>
                    <a:pt x="300" y="53"/>
                    <a:pt x="300" y="53"/>
                  </a:cubicBezTo>
                  <a:cubicBezTo>
                    <a:pt x="300" y="54"/>
                    <a:pt x="300" y="54"/>
                    <a:pt x="300" y="54"/>
                  </a:cubicBezTo>
                  <a:cubicBezTo>
                    <a:pt x="301" y="54"/>
                    <a:pt x="301" y="54"/>
                    <a:pt x="301" y="54"/>
                  </a:cubicBezTo>
                  <a:cubicBezTo>
                    <a:pt x="302" y="55"/>
                    <a:pt x="302" y="55"/>
                    <a:pt x="302" y="55"/>
                  </a:cubicBezTo>
                  <a:cubicBezTo>
                    <a:pt x="302" y="54"/>
                    <a:pt x="302" y="54"/>
                    <a:pt x="302" y="54"/>
                  </a:cubicBezTo>
                  <a:cubicBezTo>
                    <a:pt x="303" y="54"/>
                    <a:pt x="303" y="54"/>
                    <a:pt x="303" y="54"/>
                  </a:cubicBezTo>
                  <a:cubicBezTo>
                    <a:pt x="302" y="54"/>
                    <a:pt x="302" y="54"/>
                    <a:pt x="302" y="54"/>
                  </a:cubicBezTo>
                  <a:cubicBezTo>
                    <a:pt x="301" y="54"/>
                    <a:pt x="301" y="54"/>
                    <a:pt x="301" y="54"/>
                  </a:cubicBezTo>
                  <a:cubicBezTo>
                    <a:pt x="301" y="53"/>
                    <a:pt x="301" y="53"/>
                    <a:pt x="301" y="53"/>
                  </a:cubicBezTo>
                  <a:cubicBezTo>
                    <a:pt x="301" y="53"/>
                    <a:pt x="301" y="53"/>
                    <a:pt x="301" y="53"/>
                  </a:cubicBezTo>
                  <a:cubicBezTo>
                    <a:pt x="302" y="52"/>
                    <a:pt x="302" y="52"/>
                    <a:pt x="302" y="52"/>
                  </a:cubicBezTo>
                  <a:cubicBezTo>
                    <a:pt x="304" y="52"/>
                    <a:pt x="304" y="52"/>
                    <a:pt x="304" y="52"/>
                  </a:cubicBezTo>
                  <a:cubicBezTo>
                    <a:pt x="305" y="53"/>
                    <a:pt x="305" y="53"/>
                    <a:pt x="305" y="53"/>
                  </a:cubicBezTo>
                  <a:cubicBezTo>
                    <a:pt x="305" y="53"/>
                    <a:pt x="305" y="53"/>
                    <a:pt x="305" y="53"/>
                  </a:cubicBezTo>
                  <a:cubicBezTo>
                    <a:pt x="305" y="52"/>
                    <a:pt x="305" y="52"/>
                    <a:pt x="305" y="52"/>
                  </a:cubicBezTo>
                  <a:cubicBezTo>
                    <a:pt x="305" y="51"/>
                    <a:pt x="305" y="51"/>
                    <a:pt x="305" y="51"/>
                  </a:cubicBezTo>
                  <a:cubicBezTo>
                    <a:pt x="305" y="50"/>
                    <a:pt x="305" y="50"/>
                    <a:pt x="305" y="50"/>
                  </a:cubicBezTo>
                  <a:cubicBezTo>
                    <a:pt x="305" y="50"/>
                    <a:pt x="305" y="50"/>
                    <a:pt x="305" y="50"/>
                  </a:cubicBezTo>
                  <a:cubicBezTo>
                    <a:pt x="305" y="51"/>
                    <a:pt x="305" y="51"/>
                    <a:pt x="305" y="51"/>
                  </a:cubicBezTo>
                  <a:cubicBezTo>
                    <a:pt x="304" y="52"/>
                    <a:pt x="304" y="52"/>
                    <a:pt x="304" y="52"/>
                  </a:cubicBezTo>
                  <a:cubicBezTo>
                    <a:pt x="303" y="52"/>
                    <a:pt x="303" y="52"/>
                    <a:pt x="303" y="52"/>
                  </a:cubicBezTo>
                  <a:cubicBezTo>
                    <a:pt x="301" y="52"/>
                    <a:pt x="301" y="52"/>
                    <a:pt x="301" y="52"/>
                  </a:cubicBezTo>
                  <a:cubicBezTo>
                    <a:pt x="300" y="52"/>
                    <a:pt x="300" y="52"/>
                    <a:pt x="300" y="52"/>
                  </a:cubicBezTo>
                  <a:cubicBezTo>
                    <a:pt x="300" y="51"/>
                    <a:pt x="300" y="51"/>
                    <a:pt x="300" y="51"/>
                  </a:cubicBezTo>
                  <a:cubicBezTo>
                    <a:pt x="299" y="51"/>
                    <a:pt x="299" y="51"/>
                    <a:pt x="299" y="51"/>
                  </a:cubicBezTo>
                  <a:cubicBezTo>
                    <a:pt x="298" y="51"/>
                    <a:pt x="298" y="51"/>
                    <a:pt x="298" y="51"/>
                  </a:cubicBezTo>
                  <a:cubicBezTo>
                    <a:pt x="297" y="49"/>
                    <a:pt x="297" y="49"/>
                    <a:pt x="297" y="49"/>
                  </a:cubicBezTo>
                  <a:cubicBezTo>
                    <a:pt x="296" y="48"/>
                    <a:pt x="296" y="48"/>
                    <a:pt x="296" y="48"/>
                  </a:cubicBezTo>
                  <a:cubicBezTo>
                    <a:pt x="297" y="47"/>
                    <a:pt x="297" y="47"/>
                    <a:pt x="297" y="47"/>
                  </a:cubicBezTo>
                  <a:cubicBezTo>
                    <a:pt x="298" y="48"/>
                    <a:pt x="298" y="48"/>
                    <a:pt x="298" y="48"/>
                  </a:cubicBezTo>
                  <a:cubicBezTo>
                    <a:pt x="298" y="49"/>
                    <a:pt x="298" y="49"/>
                    <a:pt x="298" y="49"/>
                  </a:cubicBezTo>
                  <a:cubicBezTo>
                    <a:pt x="298" y="49"/>
                    <a:pt x="298" y="49"/>
                    <a:pt x="298" y="49"/>
                  </a:cubicBezTo>
                  <a:cubicBezTo>
                    <a:pt x="299" y="48"/>
                    <a:pt x="299" y="48"/>
                    <a:pt x="299" y="48"/>
                  </a:cubicBezTo>
                  <a:cubicBezTo>
                    <a:pt x="299" y="47"/>
                    <a:pt x="299" y="47"/>
                    <a:pt x="299" y="47"/>
                  </a:cubicBezTo>
                  <a:cubicBezTo>
                    <a:pt x="299" y="47"/>
                    <a:pt x="299" y="47"/>
                    <a:pt x="299" y="47"/>
                  </a:cubicBezTo>
                  <a:cubicBezTo>
                    <a:pt x="298" y="47"/>
                    <a:pt x="298" y="47"/>
                    <a:pt x="298" y="47"/>
                  </a:cubicBezTo>
                  <a:cubicBezTo>
                    <a:pt x="298" y="46"/>
                    <a:pt x="298" y="46"/>
                    <a:pt x="298" y="46"/>
                  </a:cubicBezTo>
                  <a:cubicBezTo>
                    <a:pt x="299" y="45"/>
                    <a:pt x="299" y="45"/>
                    <a:pt x="299" y="45"/>
                  </a:cubicBezTo>
                  <a:cubicBezTo>
                    <a:pt x="299" y="44"/>
                    <a:pt x="299" y="44"/>
                    <a:pt x="299" y="44"/>
                  </a:cubicBezTo>
                  <a:cubicBezTo>
                    <a:pt x="300" y="43"/>
                    <a:pt x="300" y="43"/>
                    <a:pt x="300" y="43"/>
                  </a:cubicBezTo>
                  <a:cubicBezTo>
                    <a:pt x="299" y="40"/>
                    <a:pt x="299" y="40"/>
                    <a:pt x="299" y="40"/>
                  </a:cubicBezTo>
                  <a:cubicBezTo>
                    <a:pt x="299" y="39"/>
                    <a:pt x="299" y="39"/>
                    <a:pt x="299" y="39"/>
                  </a:cubicBezTo>
                  <a:cubicBezTo>
                    <a:pt x="298" y="39"/>
                    <a:pt x="298" y="39"/>
                    <a:pt x="298" y="39"/>
                  </a:cubicBezTo>
                  <a:cubicBezTo>
                    <a:pt x="298" y="38"/>
                    <a:pt x="298" y="38"/>
                    <a:pt x="298" y="38"/>
                  </a:cubicBezTo>
                  <a:cubicBezTo>
                    <a:pt x="298" y="38"/>
                    <a:pt x="298" y="38"/>
                    <a:pt x="298" y="38"/>
                  </a:cubicBezTo>
                  <a:cubicBezTo>
                    <a:pt x="299" y="37"/>
                    <a:pt x="299" y="37"/>
                    <a:pt x="299" y="37"/>
                  </a:cubicBezTo>
                  <a:cubicBezTo>
                    <a:pt x="299" y="37"/>
                    <a:pt x="299" y="37"/>
                    <a:pt x="299" y="37"/>
                  </a:cubicBezTo>
                  <a:cubicBezTo>
                    <a:pt x="300" y="38"/>
                    <a:pt x="300" y="38"/>
                    <a:pt x="300" y="38"/>
                  </a:cubicBezTo>
                  <a:cubicBezTo>
                    <a:pt x="300" y="38"/>
                    <a:pt x="300" y="38"/>
                    <a:pt x="300" y="38"/>
                  </a:cubicBezTo>
                  <a:cubicBezTo>
                    <a:pt x="301" y="39"/>
                    <a:pt x="301" y="39"/>
                    <a:pt x="301" y="39"/>
                  </a:cubicBezTo>
                  <a:cubicBezTo>
                    <a:pt x="301" y="39"/>
                    <a:pt x="301" y="39"/>
                    <a:pt x="301" y="39"/>
                  </a:cubicBezTo>
                  <a:cubicBezTo>
                    <a:pt x="301" y="38"/>
                    <a:pt x="301" y="38"/>
                    <a:pt x="301" y="38"/>
                  </a:cubicBezTo>
                  <a:cubicBezTo>
                    <a:pt x="301" y="37"/>
                    <a:pt x="301" y="37"/>
                    <a:pt x="301" y="37"/>
                  </a:cubicBezTo>
                  <a:cubicBezTo>
                    <a:pt x="300" y="37"/>
                    <a:pt x="300" y="37"/>
                    <a:pt x="300" y="37"/>
                  </a:cubicBezTo>
                  <a:cubicBezTo>
                    <a:pt x="299" y="36"/>
                    <a:pt x="299" y="36"/>
                    <a:pt x="299" y="36"/>
                  </a:cubicBezTo>
                  <a:cubicBezTo>
                    <a:pt x="299" y="36"/>
                    <a:pt x="299" y="36"/>
                    <a:pt x="299" y="36"/>
                  </a:cubicBezTo>
                  <a:cubicBezTo>
                    <a:pt x="300" y="35"/>
                    <a:pt x="300" y="35"/>
                    <a:pt x="300" y="35"/>
                  </a:cubicBezTo>
                  <a:cubicBezTo>
                    <a:pt x="302" y="32"/>
                    <a:pt x="302" y="32"/>
                    <a:pt x="302" y="32"/>
                  </a:cubicBezTo>
                  <a:cubicBezTo>
                    <a:pt x="304" y="32"/>
                    <a:pt x="304" y="32"/>
                    <a:pt x="304" y="32"/>
                  </a:cubicBezTo>
                  <a:cubicBezTo>
                    <a:pt x="304" y="32"/>
                    <a:pt x="304" y="32"/>
                    <a:pt x="304" y="32"/>
                  </a:cubicBezTo>
                  <a:cubicBezTo>
                    <a:pt x="305" y="33"/>
                    <a:pt x="305" y="33"/>
                    <a:pt x="305" y="33"/>
                  </a:cubicBezTo>
                  <a:cubicBezTo>
                    <a:pt x="306" y="33"/>
                    <a:pt x="306" y="33"/>
                    <a:pt x="306" y="33"/>
                  </a:cubicBezTo>
                  <a:cubicBezTo>
                    <a:pt x="307" y="33"/>
                    <a:pt x="307" y="33"/>
                    <a:pt x="307" y="33"/>
                  </a:cubicBezTo>
                  <a:cubicBezTo>
                    <a:pt x="308" y="35"/>
                    <a:pt x="308" y="35"/>
                    <a:pt x="308" y="35"/>
                  </a:cubicBezTo>
                  <a:cubicBezTo>
                    <a:pt x="308" y="35"/>
                    <a:pt x="308" y="35"/>
                    <a:pt x="308" y="35"/>
                  </a:cubicBezTo>
                  <a:cubicBezTo>
                    <a:pt x="309" y="37"/>
                    <a:pt x="309" y="37"/>
                    <a:pt x="309" y="37"/>
                  </a:cubicBezTo>
                  <a:cubicBezTo>
                    <a:pt x="310" y="38"/>
                    <a:pt x="310" y="38"/>
                    <a:pt x="310" y="38"/>
                  </a:cubicBezTo>
                  <a:cubicBezTo>
                    <a:pt x="310" y="40"/>
                    <a:pt x="310" y="40"/>
                    <a:pt x="310" y="40"/>
                  </a:cubicBezTo>
                  <a:cubicBezTo>
                    <a:pt x="310" y="41"/>
                    <a:pt x="310" y="41"/>
                    <a:pt x="310" y="41"/>
                  </a:cubicBezTo>
                  <a:cubicBezTo>
                    <a:pt x="311" y="42"/>
                    <a:pt x="311" y="42"/>
                    <a:pt x="311" y="42"/>
                  </a:cubicBezTo>
                  <a:cubicBezTo>
                    <a:pt x="311" y="42"/>
                    <a:pt x="311" y="42"/>
                    <a:pt x="311" y="42"/>
                  </a:cubicBezTo>
                  <a:cubicBezTo>
                    <a:pt x="311" y="42"/>
                    <a:pt x="311" y="42"/>
                    <a:pt x="311" y="42"/>
                  </a:cubicBezTo>
                  <a:cubicBezTo>
                    <a:pt x="312" y="42"/>
                    <a:pt x="312" y="42"/>
                    <a:pt x="312" y="42"/>
                  </a:cubicBezTo>
                  <a:cubicBezTo>
                    <a:pt x="312" y="43"/>
                    <a:pt x="312" y="43"/>
                    <a:pt x="312" y="43"/>
                  </a:cubicBezTo>
                  <a:cubicBezTo>
                    <a:pt x="313" y="42"/>
                    <a:pt x="313" y="42"/>
                    <a:pt x="313" y="42"/>
                  </a:cubicBezTo>
                  <a:cubicBezTo>
                    <a:pt x="313" y="42"/>
                    <a:pt x="313" y="42"/>
                    <a:pt x="313" y="42"/>
                  </a:cubicBezTo>
                  <a:cubicBezTo>
                    <a:pt x="314" y="42"/>
                    <a:pt x="314" y="42"/>
                    <a:pt x="314" y="42"/>
                  </a:cubicBezTo>
                  <a:cubicBezTo>
                    <a:pt x="313" y="42"/>
                    <a:pt x="313" y="42"/>
                    <a:pt x="313" y="42"/>
                  </a:cubicBezTo>
                  <a:cubicBezTo>
                    <a:pt x="312" y="42"/>
                    <a:pt x="312" y="42"/>
                    <a:pt x="312" y="42"/>
                  </a:cubicBezTo>
                  <a:cubicBezTo>
                    <a:pt x="312" y="41"/>
                    <a:pt x="312" y="41"/>
                    <a:pt x="312" y="41"/>
                  </a:cubicBezTo>
                  <a:cubicBezTo>
                    <a:pt x="311" y="41"/>
                    <a:pt x="311" y="41"/>
                    <a:pt x="311" y="41"/>
                  </a:cubicBezTo>
                  <a:cubicBezTo>
                    <a:pt x="311" y="40"/>
                    <a:pt x="311" y="40"/>
                    <a:pt x="311" y="40"/>
                  </a:cubicBezTo>
                  <a:cubicBezTo>
                    <a:pt x="312" y="39"/>
                    <a:pt x="312" y="39"/>
                    <a:pt x="312" y="39"/>
                  </a:cubicBezTo>
                  <a:cubicBezTo>
                    <a:pt x="312" y="39"/>
                    <a:pt x="312" y="39"/>
                    <a:pt x="312" y="39"/>
                  </a:cubicBezTo>
                  <a:cubicBezTo>
                    <a:pt x="312" y="36"/>
                    <a:pt x="312" y="36"/>
                    <a:pt x="312" y="36"/>
                  </a:cubicBezTo>
                  <a:cubicBezTo>
                    <a:pt x="311" y="35"/>
                    <a:pt x="311" y="35"/>
                    <a:pt x="311" y="35"/>
                  </a:cubicBezTo>
                  <a:cubicBezTo>
                    <a:pt x="312" y="34"/>
                    <a:pt x="312" y="34"/>
                    <a:pt x="312" y="34"/>
                  </a:cubicBezTo>
                  <a:cubicBezTo>
                    <a:pt x="313" y="34"/>
                    <a:pt x="313" y="34"/>
                    <a:pt x="313" y="34"/>
                  </a:cubicBezTo>
                  <a:cubicBezTo>
                    <a:pt x="314" y="34"/>
                    <a:pt x="314" y="34"/>
                    <a:pt x="314" y="34"/>
                  </a:cubicBezTo>
                  <a:cubicBezTo>
                    <a:pt x="315" y="35"/>
                    <a:pt x="315" y="35"/>
                    <a:pt x="315" y="35"/>
                  </a:cubicBezTo>
                  <a:cubicBezTo>
                    <a:pt x="316" y="35"/>
                    <a:pt x="316" y="35"/>
                    <a:pt x="316" y="35"/>
                  </a:cubicBezTo>
                  <a:cubicBezTo>
                    <a:pt x="318" y="35"/>
                    <a:pt x="318" y="35"/>
                    <a:pt x="318" y="35"/>
                  </a:cubicBezTo>
                  <a:cubicBezTo>
                    <a:pt x="320" y="35"/>
                    <a:pt x="320" y="35"/>
                    <a:pt x="320" y="35"/>
                  </a:cubicBezTo>
                  <a:cubicBezTo>
                    <a:pt x="321" y="35"/>
                    <a:pt x="321" y="35"/>
                    <a:pt x="321" y="35"/>
                  </a:cubicBezTo>
                  <a:cubicBezTo>
                    <a:pt x="322" y="35"/>
                    <a:pt x="322" y="35"/>
                    <a:pt x="322" y="35"/>
                  </a:cubicBezTo>
                  <a:cubicBezTo>
                    <a:pt x="323" y="35"/>
                    <a:pt x="323" y="35"/>
                    <a:pt x="323" y="35"/>
                  </a:cubicBezTo>
                  <a:cubicBezTo>
                    <a:pt x="324" y="36"/>
                    <a:pt x="324" y="36"/>
                    <a:pt x="324" y="36"/>
                  </a:cubicBezTo>
                  <a:cubicBezTo>
                    <a:pt x="325" y="36"/>
                    <a:pt x="325" y="36"/>
                    <a:pt x="325" y="36"/>
                  </a:cubicBezTo>
                  <a:cubicBezTo>
                    <a:pt x="326" y="36"/>
                    <a:pt x="326" y="36"/>
                    <a:pt x="326" y="36"/>
                  </a:cubicBezTo>
                  <a:cubicBezTo>
                    <a:pt x="326" y="35"/>
                    <a:pt x="326" y="35"/>
                    <a:pt x="326" y="35"/>
                  </a:cubicBezTo>
                  <a:cubicBezTo>
                    <a:pt x="325" y="35"/>
                    <a:pt x="325" y="35"/>
                    <a:pt x="325" y="35"/>
                  </a:cubicBezTo>
                  <a:cubicBezTo>
                    <a:pt x="324" y="35"/>
                    <a:pt x="324" y="35"/>
                    <a:pt x="324" y="35"/>
                  </a:cubicBezTo>
                  <a:cubicBezTo>
                    <a:pt x="323" y="35"/>
                    <a:pt x="323" y="35"/>
                    <a:pt x="323" y="35"/>
                  </a:cubicBezTo>
                  <a:cubicBezTo>
                    <a:pt x="322" y="34"/>
                    <a:pt x="322" y="34"/>
                    <a:pt x="322" y="34"/>
                  </a:cubicBezTo>
                  <a:cubicBezTo>
                    <a:pt x="322" y="34"/>
                    <a:pt x="322" y="34"/>
                    <a:pt x="322" y="34"/>
                  </a:cubicBezTo>
                  <a:cubicBezTo>
                    <a:pt x="323" y="34"/>
                    <a:pt x="323" y="34"/>
                    <a:pt x="323" y="34"/>
                  </a:cubicBezTo>
                  <a:cubicBezTo>
                    <a:pt x="324" y="34"/>
                    <a:pt x="324" y="34"/>
                    <a:pt x="324" y="34"/>
                  </a:cubicBezTo>
                  <a:cubicBezTo>
                    <a:pt x="327" y="33"/>
                    <a:pt x="327" y="33"/>
                    <a:pt x="327" y="33"/>
                  </a:cubicBezTo>
                  <a:cubicBezTo>
                    <a:pt x="329" y="33"/>
                    <a:pt x="329" y="33"/>
                    <a:pt x="329" y="33"/>
                  </a:cubicBezTo>
                  <a:cubicBezTo>
                    <a:pt x="331" y="34"/>
                    <a:pt x="331" y="34"/>
                    <a:pt x="331" y="34"/>
                  </a:cubicBezTo>
                  <a:cubicBezTo>
                    <a:pt x="332" y="34"/>
                    <a:pt x="332" y="34"/>
                    <a:pt x="332" y="34"/>
                  </a:cubicBezTo>
                  <a:cubicBezTo>
                    <a:pt x="333" y="34"/>
                    <a:pt x="333" y="34"/>
                    <a:pt x="333" y="34"/>
                  </a:cubicBezTo>
                  <a:cubicBezTo>
                    <a:pt x="334" y="34"/>
                    <a:pt x="334" y="34"/>
                    <a:pt x="334" y="34"/>
                  </a:cubicBezTo>
                  <a:cubicBezTo>
                    <a:pt x="333" y="33"/>
                    <a:pt x="333" y="33"/>
                    <a:pt x="333" y="33"/>
                  </a:cubicBezTo>
                  <a:cubicBezTo>
                    <a:pt x="333" y="33"/>
                    <a:pt x="333" y="33"/>
                    <a:pt x="333" y="33"/>
                  </a:cubicBezTo>
                  <a:cubicBezTo>
                    <a:pt x="332" y="33"/>
                    <a:pt x="332" y="33"/>
                    <a:pt x="332" y="33"/>
                  </a:cubicBezTo>
                  <a:cubicBezTo>
                    <a:pt x="332" y="33"/>
                    <a:pt x="332" y="33"/>
                    <a:pt x="332" y="33"/>
                  </a:cubicBezTo>
                  <a:cubicBezTo>
                    <a:pt x="331" y="32"/>
                    <a:pt x="331" y="32"/>
                    <a:pt x="331" y="32"/>
                  </a:cubicBezTo>
                  <a:cubicBezTo>
                    <a:pt x="330" y="32"/>
                    <a:pt x="330" y="32"/>
                    <a:pt x="330" y="32"/>
                  </a:cubicBezTo>
                  <a:cubicBezTo>
                    <a:pt x="330" y="32"/>
                    <a:pt x="330" y="32"/>
                    <a:pt x="330" y="32"/>
                  </a:cubicBezTo>
                  <a:cubicBezTo>
                    <a:pt x="327" y="32"/>
                    <a:pt x="327" y="32"/>
                    <a:pt x="327" y="32"/>
                  </a:cubicBezTo>
                  <a:cubicBezTo>
                    <a:pt x="327" y="32"/>
                    <a:pt x="327" y="32"/>
                    <a:pt x="327" y="32"/>
                  </a:cubicBezTo>
                  <a:cubicBezTo>
                    <a:pt x="328" y="31"/>
                    <a:pt x="328" y="31"/>
                    <a:pt x="328" y="31"/>
                  </a:cubicBezTo>
                  <a:cubicBezTo>
                    <a:pt x="328" y="30"/>
                    <a:pt x="328" y="30"/>
                    <a:pt x="328" y="30"/>
                  </a:cubicBezTo>
                  <a:cubicBezTo>
                    <a:pt x="329" y="30"/>
                    <a:pt x="329" y="30"/>
                    <a:pt x="329" y="30"/>
                  </a:cubicBezTo>
                  <a:cubicBezTo>
                    <a:pt x="330" y="29"/>
                    <a:pt x="330" y="29"/>
                    <a:pt x="330" y="29"/>
                  </a:cubicBezTo>
                  <a:cubicBezTo>
                    <a:pt x="331" y="28"/>
                    <a:pt x="331" y="28"/>
                    <a:pt x="331" y="28"/>
                  </a:cubicBezTo>
                  <a:cubicBezTo>
                    <a:pt x="333" y="27"/>
                    <a:pt x="333" y="27"/>
                    <a:pt x="333" y="27"/>
                  </a:cubicBezTo>
                  <a:cubicBezTo>
                    <a:pt x="334" y="27"/>
                    <a:pt x="334" y="27"/>
                    <a:pt x="334" y="27"/>
                  </a:cubicBezTo>
                  <a:cubicBezTo>
                    <a:pt x="336" y="26"/>
                    <a:pt x="336" y="26"/>
                    <a:pt x="336" y="26"/>
                  </a:cubicBezTo>
                  <a:cubicBezTo>
                    <a:pt x="336" y="26"/>
                    <a:pt x="336" y="26"/>
                    <a:pt x="336" y="26"/>
                  </a:cubicBezTo>
                  <a:cubicBezTo>
                    <a:pt x="334" y="26"/>
                    <a:pt x="334" y="26"/>
                    <a:pt x="334" y="26"/>
                  </a:cubicBezTo>
                  <a:cubicBezTo>
                    <a:pt x="332" y="27"/>
                    <a:pt x="332" y="27"/>
                    <a:pt x="332" y="27"/>
                  </a:cubicBezTo>
                  <a:cubicBezTo>
                    <a:pt x="330" y="28"/>
                    <a:pt x="330" y="28"/>
                    <a:pt x="330" y="28"/>
                  </a:cubicBezTo>
                  <a:cubicBezTo>
                    <a:pt x="330" y="29"/>
                    <a:pt x="330" y="29"/>
                    <a:pt x="330" y="29"/>
                  </a:cubicBezTo>
                  <a:cubicBezTo>
                    <a:pt x="329" y="29"/>
                    <a:pt x="329" y="29"/>
                    <a:pt x="329" y="29"/>
                  </a:cubicBezTo>
                  <a:cubicBezTo>
                    <a:pt x="329" y="28"/>
                    <a:pt x="329" y="28"/>
                    <a:pt x="329" y="28"/>
                  </a:cubicBezTo>
                  <a:cubicBezTo>
                    <a:pt x="329" y="28"/>
                    <a:pt x="329" y="28"/>
                    <a:pt x="329" y="28"/>
                  </a:cubicBezTo>
                  <a:cubicBezTo>
                    <a:pt x="328" y="29"/>
                    <a:pt x="328" y="29"/>
                    <a:pt x="328" y="29"/>
                  </a:cubicBezTo>
                  <a:cubicBezTo>
                    <a:pt x="327" y="29"/>
                    <a:pt x="327" y="29"/>
                    <a:pt x="327" y="29"/>
                  </a:cubicBezTo>
                  <a:cubicBezTo>
                    <a:pt x="326" y="30"/>
                    <a:pt x="326" y="30"/>
                    <a:pt x="326" y="30"/>
                  </a:cubicBezTo>
                  <a:cubicBezTo>
                    <a:pt x="327" y="30"/>
                    <a:pt x="327" y="30"/>
                    <a:pt x="327" y="30"/>
                  </a:cubicBezTo>
                  <a:cubicBezTo>
                    <a:pt x="327" y="31"/>
                    <a:pt x="327" y="31"/>
                    <a:pt x="327" y="31"/>
                  </a:cubicBezTo>
                  <a:cubicBezTo>
                    <a:pt x="325" y="32"/>
                    <a:pt x="325" y="32"/>
                    <a:pt x="325" y="32"/>
                  </a:cubicBezTo>
                  <a:cubicBezTo>
                    <a:pt x="324" y="32"/>
                    <a:pt x="324" y="32"/>
                    <a:pt x="324" y="32"/>
                  </a:cubicBezTo>
                  <a:cubicBezTo>
                    <a:pt x="321" y="33"/>
                    <a:pt x="321" y="33"/>
                    <a:pt x="321" y="33"/>
                  </a:cubicBezTo>
                  <a:cubicBezTo>
                    <a:pt x="320" y="33"/>
                    <a:pt x="320" y="33"/>
                    <a:pt x="320" y="33"/>
                  </a:cubicBezTo>
                  <a:cubicBezTo>
                    <a:pt x="319" y="33"/>
                    <a:pt x="319" y="33"/>
                    <a:pt x="319" y="33"/>
                  </a:cubicBezTo>
                  <a:cubicBezTo>
                    <a:pt x="317" y="33"/>
                    <a:pt x="317" y="33"/>
                    <a:pt x="317" y="33"/>
                  </a:cubicBezTo>
                  <a:cubicBezTo>
                    <a:pt x="316" y="32"/>
                    <a:pt x="316" y="32"/>
                    <a:pt x="316" y="32"/>
                  </a:cubicBezTo>
                  <a:cubicBezTo>
                    <a:pt x="314" y="32"/>
                    <a:pt x="314" y="32"/>
                    <a:pt x="314" y="32"/>
                  </a:cubicBezTo>
                  <a:cubicBezTo>
                    <a:pt x="314" y="32"/>
                    <a:pt x="314" y="32"/>
                    <a:pt x="314" y="32"/>
                  </a:cubicBezTo>
                  <a:cubicBezTo>
                    <a:pt x="314" y="32"/>
                    <a:pt x="314" y="32"/>
                    <a:pt x="314" y="32"/>
                  </a:cubicBezTo>
                  <a:cubicBezTo>
                    <a:pt x="315" y="31"/>
                    <a:pt x="315" y="31"/>
                    <a:pt x="315" y="31"/>
                  </a:cubicBezTo>
                  <a:cubicBezTo>
                    <a:pt x="316" y="31"/>
                    <a:pt x="316" y="31"/>
                    <a:pt x="316" y="31"/>
                  </a:cubicBezTo>
                  <a:cubicBezTo>
                    <a:pt x="317" y="30"/>
                    <a:pt x="317" y="30"/>
                    <a:pt x="317" y="30"/>
                  </a:cubicBezTo>
                  <a:cubicBezTo>
                    <a:pt x="318" y="30"/>
                    <a:pt x="318" y="30"/>
                    <a:pt x="318" y="30"/>
                  </a:cubicBezTo>
                  <a:cubicBezTo>
                    <a:pt x="319" y="29"/>
                    <a:pt x="319" y="29"/>
                    <a:pt x="319" y="29"/>
                  </a:cubicBezTo>
                  <a:cubicBezTo>
                    <a:pt x="318" y="29"/>
                    <a:pt x="318" y="29"/>
                    <a:pt x="318" y="29"/>
                  </a:cubicBezTo>
                  <a:cubicBezTo>
                    <a:pt x="317" y="30"/>
                    <a:pt x="317" y="30"/>
                    <a:pt x="317" y="30"/>
                  </a:cubicBezTo>
                  <a:cubicBezTo>
                    <a:pt x="316" y="30"/>
                    <a:pt x="316" y="30"/>
                    <a:pt x="316" y="30"/>
                  </a:cubicBezTo>
                  <a:cubicBezTo>
                    <a:pt x="315" y="30"/>
                    <a:pt x="315" y="30"/>
                    <a:pt x="315" y="30"/>
                  </a:cubicBezTo>
                  <a:cubicBezTo>
                    <a:pt x="314" y="30"/>
                    <a:pt x="314" y="30"/>
                    <a:pt x="314" y="30"/>
                  </a:cubicBezTo>
                  <a:cubicBezTo>
                    <a:pt x="314" y="29"/>
                    <a:pt x="314" y="29"/>
                    <a:pt x="314" y="29"/>
                  </a:cubicBezTo>
                  <a:cubicBezTo>
                    <a:pt x="315" y="29"/>
                    <a:pt x="315" y="29"/>
                    <a:pt x="315" y="29"/>
                  </a:cubicBezTo>
                  <a:cubicBezTo>
                    <a:pt x="315" y="29"/>
                    <a:pt x="315" y="29"/>
                    <a:pt x="315" y="29"/>
                  </a:cubicBezTo>
                  <a:cubicBezTo>
                    <a:pt x="313" y="29"/>
                    <a:pt x="313" y="29"/>
                    <a:pt x="313" y="29"/>
                  </a:cubicBezTo>
                  <a:cubicBezTo>
                    <a:pt x="313" y="30"/>
                    <a:pt x="313" y="30"/>
                    <a:pt x="313" y="30"/>
                  </a:cubicBezTo>
                  <a:cubicBezTo>
                    <a:pt x="312" y="31"/>
                    <a:pt x="312" y="31"/>
                    <a:pt x="312" y="31"/>
                  </a:cubicBezTo>
                  <a:cubicBezTo>
                    <a:pt x="310" y="31"/>
                    <a:pt x="310" y="31"/>
                    <a:pt x="310" y="31"/>
                  </a:cubicBezTo>
                  <a:cubicBezTo>
                    <a:pt x="309" y="31"/>
                    <a:pt x="309" y="31"/>
                    <a:pt x="309" y="31"/>
                  </a:cubicBezTo>
                  <a:cubicBezTo>
                    <a:pt x="307" y="31"/>
                    <a:pt x="307" y="31"/>
                    <a:pt x="307" y="31"/>
                  </a:cubicBezTo>
                  <a:cubicBezTo>
                    <a:pt x="306" y="30"/>
                    <a:pt x="306" y="30"/>
                    <a:pt x="306" y="30"/>
                  </a:cubicBezTo>
                  <a:cubicBezTo>
                    <a:pt x="306" y="29"/>
                    <a:pt x="306" y="29"/>
                    <a:pt x="306" y="29"/>
                  </a:cubicBezTo>
                  <a:cubicBezTo>
                    <a:pt x="305" y="29"/>
                    <a:pt x="305" y="29"/>
                    <a:pt x="305" y="29"/>
                  </a:cubicBezTo>
                  <a:cubicBezTo>
                    <a:pt x="304" y="29"/>
                    <a:pt x="304" y="29"/>
                    <a:pt x="304" y="29"/>
                  </a:cubicBezTo>
                  <a:cubicBezTo>
                    <a:pt x="304" y="28"/>
                    <a:pt x="304" y="28"/>
                    <a:pt x="304" y="28"/>
                  </a:cubicBezTo>
                  <a:cubicBezTo>
                    <a:pt x="305" y="28"/>
                    <a:pt x="305" y="28"/>
                    <a:pt x="305" y="28"/>
                  </a:cubicBezTo>
                  <a:cubicBezTo>
                    <a:pt x="306" y="27"/>
                    <a:pt x="306" y="27"/>
                    <a:pt x="306" y="27"/>
                  </a:cubicBezTo>
                  <a:cubicBezTo>
                    <a:pt x="307" y="26"/>
                    <a:pt x="307" y="26"/>
                    <a:pt x="307" y="26"/>
                  </a:cubicBezTo>
                  <a:cubicBezTo>
                    <a:pt x="308" y="25"/>
                    <a:pt x="308" y="25"/>
                    <a:pt x="308" y="25"/>
                  </a:cubicBezTo>
                  <a:cubicBezTo>
                    <a:pt x="309" y="24"/>
                    <a:pt x="309" y="24"/>
                    <a:pt x="309" y="24"/>
                  </a:cubicBezTo>
                  <a:cubicBezTo>
                    <a:pt x="309" y="24"/>
                    <a:pt x="309" y="24"/>
                    <a:pt x="309" y="24"/>
                  </a:cubicBezTo>
                  <a:cubicBezTo>
                    <a:pt x="310" y="24"/>
                    <a:pt x="310" y="24"/>
                    <a:pt x="310" y="24"/>
                  </a:cubicBezTo>
                  <a:cubicBezTo>
                    <a:pt x="312" y="24"/>
                    <a:pt x="312" y="24"/>
                    <a:pt x="312" y="24"/>
                  </a:cubicBezTo>
                  <a:cubicBezTo>
                    <a:pt x="313" y="24"/>
                    <a:pt x="313" y="24"/>
                    <a:pt x="313" y="24"/>
                  </a:cubicBezTo>
                  <a:cubicBezTo>
                    <a:pt x="313" y="24"/>
                    <a:pt x="313" y="24"/>
                    <a:pt x="313" y="24"/>
                  </a:cubicBezTo>
                  <a:cubicBezTo>
                    <a:pt x="315" y="25"/>
                    <a:pt x="315" y="25"/>
                    <a:pt x="315" y="25"/>
                  </a:cubicBezTo>
                  <a:cubicBezTo>
                    <a:pt x="317" y="25"/>
                    <a:pt x="317" y="25"/>
                    <a:pt x="317" y="25"/>
                  </a:cubicBezTo>
                  <a:cubicBezTo>
                    <a:pt x="317" y="25"/>
                    <a:pt x="317" y="25"/>
                    <a:pt x="317" y="25"/>
                  </a:cubicBezTo>
                  <a:cubicBezTo>
                    <a:pt x="319" y="25"/>
                    <a:pt x="319" y="25"/>
                    <a:pt x="319" y="25"/>
                  </a:cubicBezTo>
                  <a:cubicBezTo>
                    <a:pt x="319" y="25"/>
                    <a:pt x="319" y="25"/>
                    <a:pt x="319" y="25"/>
                  </a:cubicBezTo>
                  <a:cubicBezTo>
                    <a:pt x="318" y="24"/>
                    <a:pt x="318" y="24"/>
                    <a:pt x="318" y="24"/>
                  </a:cubicBezTo>
                  <a:cubicBezTo>
                    <a:pt x="317" y="25"/>
                    <a:pt x="317" y="25"/>
                    <a:pt x="317" y="25"/>
                  </a:cubicBezTo>
                  <a:cubicBezTo>
                    <a:pt x="315" y="24"/>
                    <a:pt x="315" y="24"/>
                    <a:pt x="315" y="24"/>
                  </a:cubicBezTo>
                  <a:cubicBezTo>
                    <a:pt x="314" y="24"/>
                    <a:pt x="314" y="24"/>
                    <a:pt x="314" y="24"/>
                  </a:cubicBezTo>
                  <a:cubicBezTo>
                    <a:pt x="313" y="24"/>
                    <a:pt x="313" y="24"/>
                    <a:pt x="313" y="24"/>
                  </a:cubicBezTo>
                  <a:cubicBezTo>
                    <a:pt x="311" y="24"/>
                    <a:pt x="311" y="24"/>
                    <a:pt x="311" y="24"/>
                  </a:cubicBezTo>
                  <a:cubicBezTo>
                    <a:pt x="309" y="23"/>
                    <a:pt x="309" y="23"/>
                    <a:pt x="309" y="23"/>
                  </a:cubicBezTo>
                  <a:cubicBezTo>
                    <a:pt x="308" y="23"/>
                    <a:pt x="308" y="23"/>
                    <a:pt x="308" y="23"/>
                  </a:cubicBezTo>
                  <a:cubicBezTo>
                    <a:pt x="308" y="24"/>
                    <a:pt x="308" y="24"/>
                    <a:pt x="308" y="24"/>
                  </a:cubicBezTo>
                  <a:cubicBezTo>
                    <a:pt x="307" y="25"/>
                    <a:pt x="307" y="25"/>
                    <a:pt x="307" y="25"/>
                  </a:cubicBezTo>
                  <a:cubicBezTo>
                    <a:pt x="306" y="26"/>
                    <a:pt x="306" y="26"/>
                    <a:pt x="306" y="26"/>
                  </a:cubicBezTo>
                  <a:cubicBezTo>
                    <a:pt x="304" y="26"/>
                    <a:pt x="304" y="26"/>
                    <a:pt x="304" y="26"/>
                  </a:cubicBezTo>
                  <a:cubicBezTo>
                    <a:pt x="303" y="28"/>
                    <a:pt x="303" y="28"/>
                    <a:pt x="303" y="28"/>
                  </a:cubicBezTo>
                  <a:cubicBezTo>
                    <a:pt x="303" y="28"/>
                    <a:pt x="303" y="28"/>
                    <a:pt x="303" y="28"/>
                  </a:cubicBezTo>
                  <a:cubicBezTo>
                    <a:pt x="302" y="27"/>
                    <a:pt x="302" y="27"/>
                    <a:pt x="302" y="27"/>
                  </a:cubicBezTo>
                  <a:cubicBezTo>
                    <a:pt x="301" y="26"/>
                    <a:pt x="301" y="26"/>
                    <a:pt x="301" y="26"/>
                  </a:cubicBezTo>
                  <a:cubicBezTo>
                    <a:pt x="300" y="26"/>
                    <a:pt x="300" y="26"/>
                    <a:pt x="300" y="26"/>
                  </a:cubicBezTo>
                  <a:cubicBezTo>
                    <a:pt x="300" y="25"/>
                    <a:pt x="300" y="25"/>
                    <a:pt x="300" y="25"/>
                  </a:cubicBezTo>
                  <a:cubicBezTo>
                    <a:pt x="299" y="24"/>
                    <a:pt x="299" y="24"/>
                    <a:pt x="299" y="24"/>
                  </a:cubicBezTo>
                  <a:cubicBezTo>
                    <a:pt x="299" y="23"/>
                    <a:pt x="299" y="23"/>
                    <a:pt x="299" y="23"/>
                  </a:cubicBezTo>
                  <a:cubicBezTo>
                    <a:pt x="299" y="23"/>
                    <a:pt x="299" y="23"/>
                    <a:pt x="299" y="23"/>
                  </a:cubicBezTo>
                  <a:cubicBezTo>
                    <a:pt x="299" y="22"/>
                    <a:pt x="299" y="22"/>
                    <a:pt x="299" y="22"/>
                  </a:cubicBezTo>
                  <a:cubicBezTo>
                    <a:pt x="299" y="21"/>
                    <a:pt x="299" y="21"/>
                    <a:pt x="299" y="21"/>
                  </a:cubicBezTo>
                  <a:cubicBezTo>
                    <a:pt x="300" y="22"/>
                    <a:pt x="300" y="22"/>
                    <a:pt x="300" y="22"/>
                  </a:cubicBezTo>
                  <a:cubicBezTo>
                    <a:pt x="301" y="21"/>
                    <a:pt x="301" y="21"/>
                    <a:pt x="301" y="21"/>
                  </a:cubicBezTo>
                  <a:cubicBezTo>
                    <a:pt x="301" y="22"/>
                    <a:pt x="301" y="22"/>
                    <a:pt x="301" y="22"/>
                  </a:cubicBezTo>
                  <a:cubicBezTo>
                    <a:pt x="304" y="22"/>
                    <a:pt x="304" y="22"/>
                    <a:pt x="304" y="22"/>
                  </a:cubicBezTo>
                  <a:cubicBezTo>
                    <a:pt x="305" y="23"/>
                    <a:pt x="305" y="23"/>
                    <a:pt x="305" y="23"/>
                  </a:cubicBezTo>
                  <a:cubicBezTo>
                    <a:pt x="306" y="23"/>
                    <a:pt x="306" y="23"/>
                    <a:pt x="306" y="23"/>
                  </a:cubicBezTo>
                  <a:cubicBezTo>
                    <a:pt x="306" y="23"/>
                    <a:pt x="306" y="23"/>
                    <a:pt x="306" y="23"/>
                  </a:cubicBezTo>
                  <a:cubicBezTo>
                    <a:pt x="307" y="23"/>
                    <a:pt x="307" y="23"/>
                    <a:pt x="307" y="23"/>
                  </a:cubicBezTo>
                  <a:cubicBezTo>
                    <a:pt x="308" y="22"/>
                    <a:pt x="308" y="22"/>
                    <a:pt x="308" y="22"/>
                  </a:cubicBezTo>
                  <a:cubicBezTo>
                    <a:pt x="309" y="23"/>
                    <a:pt x="309" y="23"/>
                    <a:pt x="309" y="23"/>
                  </a:cubicBezTo>
                  <a:cubicBezTo>
                    <a:pt x="310" y="22"/>
                    <a:pt x="310" y="22"/>
                    <a:pt x="310" y="22"/>
                  </a:cubicBezTo>
                  <a:cubicBezTo>
                    <a:pt x="311" y="22"/>
                    <a:pt x="311" y="22"/>
                    <a:pt x="311" y="22"/>
                  </a:cubicBezTo>
                  <a:cubicBezTo>
                    <a:pt x="311" y="22"/>
                    <a:pt x="311" y="22"/>
                    <a:pt x="311" y="22"/>
                  </a:cubicBezTo>
                  <a:cubicBezTo>
                    <a:pt x="313" y="22"/>
                    <a:pt x="313" y="22"/>
                    <a:pt x="313" y="22"/>
                  </a:cubicBezTo>
                  <a:cubicBezTo>
                    <a:pt x="315" y="21"/>
                    <a:pt x="315" y="21"/>
                    <a:pt x="315" y="21"/>
                  </a:cubicBezTo>
                  <a:cubicBezTo>
                    <a:pt x="315" y="21"/>
                    <a:pt x="315" y="21"/>
                    <a:pt x="315" y="21"/>
                  </a:cubicBezTo>
                  <a:cubicBezTo>
                    <a:pt x="315" y="20"/>
                    <a:pt x="315" y="20"/>
                    <a:pt x="315" y="20"/>
                  </a:cubicBezTo>
                  <a:cubicBezTo>
                    <a:pt x="314" y="21"/>
                    <a:pt x="314" y="21"/>
                    <a:pt x="314" y="21"/>
                  </a:cubicBezTo>
                  <a:cubicBezTo>
                    <a:pt x="314" y="21"/>
                    <a:pt x="314" y="21"/>
                    <a:pt x="314" y="21"/>
                  </a:cubicBezTo>
                  <a:cubicBezTo>
                    <a:pt x="313" y="21"/>
                    <a:pt x="313" y="21"/>
                    <a:pt x="313" y="21"/>
                  </a:cubicBezTo>
                  <a:cubicBezTo>
                    <a:pt x="312" y="21"/>
                    <a:pt x="312" y="21"/>
                    <a:pt x="312" y="21"/>
                  </a:cubicBezTo>
                  <a:cubicBezTo>
                    <a:pt x="310" y="21"/>
                    <a:pt x="310" y="21"/>
                    <a:pt x="310" y="21"/>
                  </a:cubicBezTo>
                  <a:cubicBezTo>
                    <a:pt x="309" y="22"/>
                    <a:pt x="309" y="22"/>
                    <a:pt x="309" y="22"/>
                  </a:cubicBezTo>
                  <a:cubicBezTo>
                    <a:pt x="308" y="22"/>
                    <a:pt x="308" y="22"/>
                    <a:pt x="308" y="22"/>
                  </a:cubicBezTo>
                  <a:cubicBezTo>
                    <a:pt x="307" y="22"/>
                    <a:pt x="307" y="22"/>
                    <a:pt x="307" y="22"/>
                  </a:cubicBezTo>
                  <a:cubicBezTo>
                    <a:pt x="307" y="22"/>
                    <a:pt x="307" y="22"/>
                    <a:pt x="307" y="22"/>
                  </a:cubicBezTo>
                  <a:cubicBezTo>
                    <a:pt x="306" y="22"/>
                    <a:pt x="306" y="22"/>
                    <a:pt x="306" y="22"/>
                  </a:cubicBezTo>
                  <a:cubicBezTo>
                    <a:pt x="305" y="21"/>
                    <a:pt x="305" y="21"/>
                    <a:pt x="305" y="21"/>
                  </a:cubicBezTo>
                  <a:cubicBezTo>
                    <a:pt x="304" y="21"/>
                    <a:pt x="304" y="21"/>
                    <a:pt x="304" y="21"/>
                  </a:cubicBezTo>
                  <a:cubicBezTo>
                    <a:pt x="304" y="21"/>
                    <a:pt x="304" y="21"/>
                    <a:pt x="304" y="21"/>
                  </a:cubicBezTo>
                  <a:cubicBezTo>
                    <a:pt x="303" y="21"/>
                    <a:pt x="303" y="21"/>
                    <a:pt x="303" y="21"/>
                  </a:cubicBezTo>
                  <a:cubicBezTo>
                    <a:pt x="301" y="20"/>
                    <a:pt x="301" y="20"/>
                    <a:pt x="301" y="20"/>
                  </a:cubicBezTo>
                  <a:cubicBezTo>
                    <a:pt x="300" y="21"/>
                    <a:pt x="300" y="21"/>
                    <a:pt x="300" y="21"/>
                  </a:cubicBezTo>
                  <a:cubicBezTo>
                    <a:pt x="299" y="20"/>
                    <a:pt x="299" y="20"/>
                    <a:pt x="299" y="20"/>
                  </a:cubicBezTo>
                  <a:cubicBezTo>
                    <a:pt x="299" y="20"/>
                    <a:pt x="299" y="20"/>
                    <a:pt x="299" y="20"/>
                  </a:cubicBezTo>
                  <a:cubicBezTo>
                    <a:pt x="300" y="19"/>
                    <a:pt x="300" y="19"/>
                    <a:pt x="300" y="19"/>
                  </a:cubicBezTo>
                  <a:cubicBezTo>
                    <a:pt x="300" y="18"/>
                    <a:pt x="300" y="18"/>
                    <a:pt x="300" y="18"/>
                  </a:cubicBezTo>
                  <a:cubicBezTo>
                    <a:pt x="300" y="18"/>
                    <a:pt x="300" y="18"/>
                    <a:pt x="300" y="18"/>
                  </a:cubicBezTo>
                  <a:cubicBezTo>
                    <a:pt x="301" y="18"/>
                    <a:pt x="301" y="18"/>
                    <a:pt x="301" y="18"/>
                  </a:cubicBezTo>
                  <a:cubicBezTo>
                    <a:pt x="301" y="19"/>
                    <a:pt x="301" y="19"/>
                    <a:pt x="301" y="19"/>
                  </a:cubicBezTo>
                  <a:cubicBezTo>
                    <a:pt x="303" y="18"/>
                    <a:pt x="303" y="18"/>
                    <a:pt x="303" y="18"/>
                  </a:cubicBezTo>
                  <a:cubicBezTo>
                    <a:pt x="303" y="18"/>
                    <a:pt x="303" y="18"/>
                    <a:pt x="303" y="18"/>
                  </a:cubicBezTo>
                  <a:cubicBezTo>
                    <a:pt x="302" y="18"/>
                    <a:pt x="302" y="18"/>
                    <a:pt x="302" y="18"/>
                  </a:cubicBezTo>
                  <a:cubicBezTo>
                    <a:pt x="302" y="18"/>
                    <a:pt x="302" y="18"/>
                    <a:pt x="302" y="18"/>
                  </a:cubicBezTo>
                  <a:cubicBezTo>
                    <a:pt x="301" y="17"/>
                    <a:pt x="301" y="17"/>
                    <a:pt x="301" y="17"/>
                  </a:cubicBezTo>
                  <a:cubicBezTo>
                    <a:pt x="301" y="17"/>
                    <a:pt x="301" y="17"/>
                    <a:pt x="301" y="17"/>
                  </a:cubicBezTo>
                  <a:cubicBezTo>
                    <a:pt x="303" y="17"/>
                    <a:pt x="303" y="17"/>
                    <a:pt x="303" y="17"/>
                  </a:cubicBezTo>
                  <a:cubicBezTo>
                    <a:pt x="304" y="16"/>
                    <a:pt x="304" y="16"/>
                    <a:pt x="304" y="16"/>
                  </a:cubicBezTo>
                  <a:cubicBezTo>
                    <a:pt x="305" y="16"/>
                    <a:pt x="305" y="16"/>
                    <a:pt x="305" y="16"/>
                  </a:cubicBezTo>
                  <a:cubicBezTo>
                    <a:pt x="306" y="15"/>
                    <a:pt x="306" y="15"/>
                    <a:pt x="306" y="15"/>
                  </a:cubicBezTo>
                  <a:cubicBezTo>
                    <a:pt x="307" y="15"/>
                    <a:pt x="307" y="15"/>
                    <a:pt x="307" y="15"/>
                  </a:cubicBezTo>
                  <a:cubicBezTo>
                    <a:pt x="307" y="16"/>
                    <a:pt x="307" y="16"/>
                    <a:pt x="307" y="16"/>
                  </a:cubicBezTo>
                  <a:cubicBezTo>
                    <a:pt x="308" y="15"/>
                    <a:pt x="308" y="15"/>
                    <a:pt x="308" y="15"/>
                  </a:cubicBezTo>
                  <a:cubicBezTo>
                    <a:pt x="308" y="15"/>
                    <a:pt x="308" y="15"/>
                    <a:pt x="308" y="15"/>
                  </a:cubicBezTo>
                  <a:cubicBezTo>
                    <a:pt x="308" y="15"/>
                    <a:pt x="308" y="15"/>
                    <a:pt x="308" y="15"/>
                  </a:cubicBezTo>
                  <a:cubicBezTo>
                    <a:pt x="306" y="15"/>
                    <a:pt x="306" y="15"/>
                    <a:pt x="306" y="15"/>
                  </a:cubicBezTo>
                  <a:cubicBezTo>
                    <a:pt x="304" y="15"/>
                    <a:pt x="304" y="15"/>
                    <a:pt x="304" y="15"/>
                  </a:cubicBezTo>
                  <a:cubicBezTo>
                    <a:pt x="303" y="15"/>
                    <a:pt x="303" y="15"/>
                    <a:pt x="303" y="15"/>
                  </a:cubicBezTo>
                  <a:cubicBezTo>
                    <a:pt x="302" y="15"/>
                    <a:pt x="302" y="15"/>
                    <a:pt x="302" y="15"/>
                  </a:cubicBezTo>
                  <a:cubicBezTo>
                    <a:pt x="302" y="16"/>
                    <a:pt x="302" y="16"/>
                    <a:pt x="302" y="16"/>
                  </a:cubicBezTo>
                  <a:cubicBezTo>
                    <a:pt x="301" y="16"/>
                    <a:pt x="301" y="16"/>
                    <a:pt x="301" y="16"/>
                  </a:cubicBezTo>
                  <a:cubicBezTo>
                    <a:pt x="301" y="15"/>
                    <a:pt x="301" y="15"/>
                    <a:pt x="301" y="15"/>
                  </a:cubicBezTo>
                  <a:cubicBezTo>
                    <a:pt x="301" y="15"/>
                    <a:pt x="301" y="15"/>
                    <a:pt x="301" y="15"/>
                  </a:cubicBezTo>
                  <a:cubicBezTo>
                    <a:pt x="302" y="14"/>
                    <a:pt x="302" y="14"/>
                    <a:pt x="302" y="14"/>
                  </a:cubicBezTo>
                  <a:cubicBezTo>
                    <a:pt x="303" y="13"/>
                    <a:pt x="303" y="13"/>
                    <a:pt x="303" y="13"/>
                  </a:cubicBezTo>
                  <a:cubicBezTo>
                    <a:pt x="304" y="13"/>
                    <a:pt x="304" y="13"/>
                    <a:pt x="304" y="13"/>
                  </a:cubicBezTo>
                  <a:cubicBezTo>
                    <a:pt x="305" y="13"/>
                    <a:pt x="305" y="13"/>
                    <a:pt x="305" y="13"/>
                  </a:cubicBezTo>
                  <a:cubicBezTo>
                    <a:pt x="304" y="13"/>
                    <a:pt x="304" y="13"/>
                    <a:pt x="304" y="13"/>
                  </a:cubicBezTo>
                  <a:cubicBezTo>
                    <a:pt x="304" y="13"/>
                    <a:pt x="304" y="13"/>
                    <a:pt x="304" y="13"/>
                  </a:cubicBezTo>
                  <a:cubicBezTo>
                    <a:pt x="304" y="11"/>
                    <a:pt x="304" y="11"/>
                    <a:pt x="304" y="11"/>
                  </a:cubicBezTo>
                  <a:cubicBezTo>
                    <a:pt x="303" y="12"/>
                    <a:pt x="303" y="12"/>
                    <a:pt x="303" y="12"/>
                  </a:cubicBezTo>
                  <a:cubicBezTo>
                    <a:pt x="303" y="12"/>
                    <a:pt x="303" y="12"/>
                    <a:pt x="303" y="12"/>
                  </a:cubicBezTo>
                  <a:cubicBezTo>
                    <a:pt x="303" y="13"/>
                    <a:pt x="303" y="13"/>
                    <a:pt x="303" y="13"/>
                  </a:cubicBezTo>
                  <a:cubicBezTo>
                    <a:pt x="303" y="12"/>
                    <a:pt x="303" y="12"/>
                    <a:pt x="303" y="12"/>
                  </a:cubicBezTo>
                  <a:cubicBezTo>
                    <a:pt x="302" y="12"/>
                    <a:pt x="302" y="12"/>
                    <a:pt x="302" y="12"/>
                  </a:cubicBezTo>
                  <a:cubicBezTo>
                    <a:pt x="302" y="12"/>
                    <a:pt x="302" y="12"/>
                    <a:pt x="302" y="12"/>
                  </a:cubicBezTo>
                  <a:cubicBezTo>
                    <a:pt x="301" y="12"/>
                    <a:pt x="301" y="12"/>
                    <a:pt x="301" y="12"/>
                  </a:cubicBezTo>
                  <a:cubicBezTo>
                    <a:pt x="301" y="13"/>
                    <a:pt x="301" y="13"/>
                    <a:pt x="301" y="13"/>
                  </a:cubicBezTo>
                  <a:cubicBezTo>
                    <a:pt x="300" y="14"/>
                    <a:pt x="300" y="14"/>
                    <a:pt x="300" y="14"/>
                  </a:cubicBezTo>
                  <a:cubicBezTo>
                    <a:pt x="299" y="14"/>
                    <a:pt x="299" y="14"/>
                    <a:pt x="299" y="14"/>
                  </a:cubicBezTo>
                  <a:cubicBezTo>
                    <a:pt x="299" y="13"/>
                    <a:pt x="299" y="13"/>
                    <a:pt x="299" y="13"/>
                  </a:cubicBezTo>
                  <a:cubicBezTo>
                    <a:pt x="299" y="12"/>
                    <a:pt x="299" y="12"/>
                    <a:pt x="299" y="12"/>
                  </a:cubicBezTo>
                  <a:cubicBezTo>
                    <a:pt x="299" y="12"/>
                    <a:pt x="299" y="12"/>
                    <a:pt x="299" y="12"/>
                  </a:cubicBezTo>
                  <a:cubicBezTo>
                    <a:pt x="299" y="11"/>
                    <a:pt x="299" y="11"/>
                    <a:pt x="299" y="11"/>
                  </a:cubicBezTo>
                  <a:cubicBezTo>
                    <a:pt x="299" y="11"/>
                    <a:pt x="299" y="11"/>
                    <a:pt x="299" y="11"/>
                  </a:cubicBezTo>
                  <a:cubicBezTo>
                    <a:pt x="300" y="12"/>
                    <a:pt x="300" y="12"/>
                    <a:pt x="300" y="12"/>
                  </a:cubicBezTo>
                  <a:cubicBezTo>
                    <a:pt x="300" y="11"/>
                    <a:pt x="300" y="11"/>
                    <a:pt x="300" y="11"/>
                  </a:cubicBezTo>
                  <a:cubicBezTo>
                    <a:pt x="300" y="10"/>
                    <a:pt x="300" y="10"/>
                    <a:pt x="300" y="10"/>
                  </a:cubicBezTo>
                  <a:cubicBezTo>
                    <a:pt x="301" y="10"/>
                    <a:pt x="301" y="10"/>
                    <a:pt x="301" y="10"/>
                  </a:cubicBezTo>
                  <a:cubicBezTo>
                    <a:pt x="302" y="10"/>
                    <a:pt x="302" y="10"/>
                    <a:pt x="302" y="10"/>
                  </a:cubicBezTo>
                  <a:cubicBezTo>
                    <a:pt x="303" y="9"/>
                    <a:pt x="303" y="9"/>
                    <a:pt x="303" y="9"/>
                  </a:cubicBezTo>
                  <a:cubicBezTo>
                    <a:pt x="304" y="9"/>
                    <a:pt x="304" y="9"/>
                    <a:pt x="304" y="9"/>
                  </a:cubicBezTo>
                  <a:cubicBezTo>
                    <a:pt x="305" y="9"/>
                    <a:pt x="305" y="9"/>
                    <a:pt x="305" y="9"/>
                  </a:cubicBezTo>
                  <a:cubicBezTo>
                    <a:pt x="307" y="8"/>
                    <a:pt x="307" y="8"/>
                    <a:pt x="307" y="8"/>
                  </a:cubicBezTo>
                  <a:cubicBezTo>
                    <a:pt x="307" y="8"/>
                    <a:pt x="307" y="8"/>
                    <a:pt x="307" y="8"/>
                  </a:cubicBezTo>
                  <a:cubicBezTo>
                    <a:pt x="308" y="8"/>
                    <a:pt x="308" y="8"/>
                    <a:pt x="308" y="8"/>
                  </a:cubicBezTo>
                  <a:cubicBezTo>
                    <a:pt x="308" y="9"/>
                    <a:pt x="308" y="9"/>
                    <a:pt x="308" y="9"/>
                  </a:cubicBezTo>
                  <a:cubicBezTo>
                    <a:pt x="308" y="9"/>
                    <a:pt x="308" y="9"/>
                    <a:pt x="308" y="9"/>
                  </a:cubicBezTo>
                  <a:cubicBezTo>
                    <a:pt x="308" y="11"/>
                    <a:pt x="308" y="11"/>
                    <a:pt x="308" y="11"/>
                  </a:cubicBezTo>
                  <a:cubicBezTo>
                    <a:pt x="308" y="11"/>
                    <a:pt x="308" y="11"/>
                    <a:pt x="308" y="11"/>
                  </a:cubicBezTo>
                  <a:cubicBezTo>
                    <a:pt x="309" y="10"/>
                    <a:pt x="309" y="10"/>
                    <a:pt x="309" y="10"/>
                  </a:cubicBezTo>
                  <a:cubicBezTo>
                    <a:pt x="309" y="9"/>
                    <a:pt x="309" y="9"/>
                    <a:pt x="309" y="9"/>
                  </a:cubicBezTo>
                  <a:cubicBezTo>
                    <a:pt x="310" y="10"/>
                    <a:pt x="310" y="10"/>
                    <a:pt x="310" y="10"/>
                  </a:cubicBezTo>
                  <a:cubicBezTo>
                    <a:pt x="309" y="10"/>
                    <a:pt x="309" y="10"/>
                    <a:pt x="309" y="10"/>
                  </a:cubicBezTo>
                  <a:cubicBezTo>
                    <a:pt x="309" y="11"/>
                    <a:pt x="309" y="11"/>
                    <a:pt x="309" y="11"/>
                  </a:cubicBezTo>
                  <a:cubicBezTo>
                    <a:pt x="310" y="10"/>
                    <a:pt x="310" y="10"/>
                    <a:pt x="310" y="10"/>
                  </a:cubicBezTo>
                  <a:cubicBezTo>
                    <a:pt x="310" y="10"/>
                    <a:pt x="310" y="10"/>
                    <a:pt x="310" y="10"/>
                  </a:cubicBezTo>
                  <a:cubicBezTo>
                    <a:pt x="310" y="9"/>
                    <a:pt x="310" y="9"/>
                    <a:pt x="310" y="9"/>
                  </a:cubicBezTo>
                  <a:cubicBezTo>
                    <a:pt x="310" y="9"/>
                    <a:pt x="310" y="9"/>
                    <a:pt x="310" y="9"/>
                  </a:cubicBezTo>
                  <a:cubicBezTo>
                    <a:pt x="310" y="8"/>
                    <a:pt x="310" y="8"/>
                    <a:pt x="310" y="8"/>
                  </a:cubicBezTo>
                  <a:cubicBezTo>
                    <a:pt x="311" y="8"/>
                    <a:pt x="311" y="8"/>
                    <a:pt x="311" y="8"/>
                  </a:cubicBezTo>
                  <a:cubicBezTo>
                    <a:pt x="312" y="7"/>
                    <a:pt x="312" y="7"/>
                    <a:pt x="312" y="7"/>
                  </a:cubicBezTo>
                  <a:cubicBezTo>
                    <a:pt x="312" y="7"/>
                    <a:pt x="312" y="7"/>
                    <a:pt x="312" y="7"/>
                  </a:cubicBezTo>
                  <a:cubicBezTo>
                    <a:pt x="312" y="8"/>
                    <a:pt x="312" y="8"/>
                    <a:pt x="312" y="8"/>
                  </a:cubicBezTo>
                  <a:cubicBezTo>
                    <a:pt x="312" y="9"/>
                    <a:pt x="312" y="9"/>
                    <a:pt x="312" y="9"/>
                  </a:cubicBezTo>
                  <a:cubicBezTo>
                    <a:pt x="313" y="9"/>
                    <a:pt x="313" y="9"/>
                    <a:pt x="313" y="9"/>
                  </a:cubicBezTo>
                  <a:cubicBezTo>
                    <a:pt x="313" y="10"/>
                    <a:pt x="313" y="10"/>
                    <a:pt x="313" y="10"/>
                  </a:cubicBezTo>
                  <a:cubicBezTo>
                    <a:pt x="313" y="11"/>
                    <a:pt x="313" y="11"/>
                    <a:pt x="313" y="11"/>
                  </a:cubicBezTo>
                  <a:cubicBezTo>
                    <a:pt x="313" y="11"/>
                    <a:pt x="313" y="11"/>
                    <a:pt x="313" y="11"/>
                  </a:cubicBezTo>
                  <a:cubicBezTo>
                    <a:pt x="313" y="12"/>
                    <a:pt x="313" y="12"/>
                    <a:pt x="313" y="12"/>
                  </a:cubicBezTo>
                  <a:cubicBezTo>
                    <a:pt x="314" y="12"/>
                    <a:pt x="314" y="12"/>
                    <a:pt x="314" y="12"/>
                  </a:cubicBezTo>
                  <a:cubicBezTo>
                    <a:pt x="314" y="12"/>
                    <a:pt x="314" y="12"/>
                    <a:pt x="314" y="12"/>
                  </a:cubicBezTo>
                  <a:cubicBezTo>
                    <a:pt x="314" y="11"/>
                    <a:pt x="314" y="11"/>
                    <a:pt x="314" y="11"/>
                  </a:cubicBezTo>
                  <a:cubicBezTo>
                    <a:pt x="314" y="10"/>
                    <a:pt x="314" y="10"/>
                    <a:pt x="314" y="10"/>
                  </a:cubicBezTo>
                  <a:cubicBezTo>
                    <a:pt x="314" y="10"/>
                    <a:pt x="314" y="10"/>
                    <a:pt x="314" y="10"/>
                  </a:cubicBezTo>
                  <a:cubicBezTo>
                    <a:pt x="315" y="9"/>
                    <a:pt x="315" y="9"/>
                    <a:pt x="315" y="9"/>
                  </a:cubicBezTo>
                  <a:cubicBezTo>
                    <a:pt x="316" y="9"/>
                    <a:pt x="316" y="9"/>
                    <a:pt x="316" y="9"/>
                  </a:cubicBezTo>
                  <a:cubicBezTo>
                    <a:pt x="317" y="10"/>
                    <a:pt x="317" y="10"/>
                    <a:pt x="317" y="10"/>
                  </a:cubicBezTo>
                  <a:cubicBezTo>
                    <a:pt x="317" y="11"/>
                    <a:pt x="317" y="11"/>
                    <a:pt x="317" y="11"/>
                  </a:cubicBezTo>
                  <a:cubicBezTo>
                    <a:pt x="316" y="12"/>
                    <a:pt x="316" y="12"/>
                    <a:pt x="316" y="12"/>
                  </a:cubicBezTo>
                  <a:cubicBezTo>
                    <a:pt x="317" y="12"/>
                    <a:pt x="317" y="12"/>
                    <a:pt x="317" y="12"/>
                  </a:cubicBezTo>
                  <a:cubicBezTo>
                    <a:pt x="317" y="13"/>
                    <a:pt x="317" y="13"/>
                    <a:pt x="317" y="13"/>
                  </a:cubicBezTo>
                  <a:cubicBezTo>
                    <a:pt x="317" y="12"/>
                    <a:pt x="317" y="12"/>
                    <a:pt x="317" y="12"/>
                  </a:cubicBezTo>
                  <a:cubicBezTo>
                    <a:pt x="317" y="11"/>
                    <a:pt x="317" y="11"/>
                    <a:pt x="317" y="11"/>
                  </a:cubicBezTo>
                  <a:cubicBezTo>
                    <a:pt x="318" y="11"/>
                    <a:pt x="318" y="11"/>
                    <a:pt x="318" y="11"/>
                  </a:cubicBezTo>
                  <a:cubicBezTo>
                    <a:pt x="318" y="11"/>
                    <a:pt x="318" y="11"/>
                    <a:pt x="318" y="11"/>
                  </a:cubicBezTo>
                  <a:cubicBezTo>
                    <a:pt x="319" y="11"/>
                    <a:pt x="319" y="11"/>
                    <a:pt x="319" y="11"/>
                  </a:cubicBezTo>
                  <a:cubicBezTo>
                    <a:pt x="318" y="12"/>
                    <a:pt x="318" y="12"/>
                    <a:pt x="318" y="12"/>
                  </a:cubicBezTo>
                  <a:cubicBezTo>
                    <a:pt x="318" y="12"/>
                    <a:pt x="318" y="12"/>
                    <a:pt x="318" y="12"/>
                  </a:cubicBezTo>
                  <a:cubicBezTo>
                    <a:pt x="319" y="13"/>
                    <a:pt x="319" y="13"/>
                    <a:pt x="319" y="13"/>
                  </a:cubicBezTo>
                  <a:cubicBezTo>
                    <a:pt x="319" y="12"/>
                    <a:pt x="319" y="12"/>
                    <a:pt x="319" y="12"/>
                  </a:cubicBezTo>
                  <a:cubicBezTo>
                    <a:pt x="320" y="12"/>
                    <a:pt x="320" y="12"/>
                    <a:pt x="320" y="12"/>
                  </a:cubicBezTo>
                  <a:cubicBezTo>
                    <a:pt x="320" y="13"/>
                    <a:pt x="320" y="13"/>
                    <a:pt x="320" y="13"/>
                  </a:cubicBezTo>
                  <a:cubicBezTo>
                    <a:pt x="320" y="12"/>
                    <a:pt x="320" y="12"/>
                    <a:pt x="320" y="12"/>
                  </a:cubicBezTo>
                  <a:cubicBezTo>
                    <a:pt x="320" y="11"/>
                    <a:pt x="320" y="11"/>
                    <a:pt x="320" y="11"/>
                  </a:cubicBezTo>
                  <a:cubicBezTo>
                    <a:pt x="319" y="10"/>
                    <a:pt x="319" y="10"/>
                    <a:pt x="319" y="10"/>
                  </a:cubicBezTo>
                  <a:cubicBezTo>
                    <a:pt x="319" y="10"/>
                    <a:pt x="319" y="10"/>
                    <a:pt x="319" y="10"/>
                  </a:cubicBezTo>
                  <a:cubicBezTo>
                    <a:pt x="319" y="10"/>
                    <a:pt x="319" y="10"/>
                    <a:pt x="319" y="10"/>
                  </a:cubicBezTo>
                  <a:cubicBezTo>
                    <a:pt x="319" y="9"/>
                    <a:pt x="319" y="9"/>
                    <a:pt x="319" y="9"/>
                  </a:cubicBezTo>
                  <a:cubicBezTo>
                    <a:pt x="318" y="8"/>
                    <a:pt x="318" y="8"/>
                    <a:pt x="318" y="8"/>
                  </a:cubicBezTo>
                  <a:cubicBezTo>
                    <a:pt x="318" y="8"/>
                    <a:pt x="318" y="8"/>
                    <a:pt x="318" y="8"/>
                  </a:cubicBezTo>
                  <a:cubicBezTo>
                    <a:pt x="317" y="7"/>
                    <a:pt x="317" y="7"/>
                    <a:pt x="317" y="7"/>
                  </a:cubicBezTo>
                  <a:cubicBezTo>
                    <a:pt x="317" y="6"/>
                    <a:pt x="317" y="6"/>
                    <a:pt x="317" y="6"/>
                  </a:cubicBezTo>
                  <a:cubicBezTo>
                    <a:pt x="318" y="6"/>
                    <a:pt x="318" y="6"/>
                    <a:pt x="318" y="6"/>
                  </a:cubicBezTo>
                  <a:cubicBezTo>
                    <a:pt x="319" y="7"/>
                    <a:pt x="319" y="7"/>
                    <a:pt x="319" y="7"/>
                  </a:cubicBezTo>
                  <a:cubicBezTo>
                    <a:pt x="320" y="7"/>
                    <a:pt x="320" y="7"/>
                    <a:pt x="320" y="7"/>
                  </a:cubicBezTo>
                  <a:cubicBezTo>
                    <a:pt x="321" y="7"/>
                    <a:pt x="321" y="7"/>
                    <a:pt x="321" y="7"/>
                  </a:cubicBezTo>
                  <a:cubicBezTo>
                    <a:pt x="321" y="6"/>
                    <a:pt x="321" y="6"/>
                    <a:pt x="321" y="6"/>
                  </a:cubicBezTo>
                  <a:cubicBezTo>
                    <a:pt x="321" y="5"/>
                    <a:pt x="321" y="5"/>
                    <a:pt x="321" y="5"/>
                  </a:cubicBezTo>
                  <a:cubicBezTo>
                    <a:pt x="320" y="4"/>
                    <a:pt x="320" y="4"/>
                    <a:pt x="320" y="4"/>
                  </a:cubicBezTo>
                  <a:cubicBezTo>
                    <a:pt x="321" y="4"/>
                    <a:pt x="321" y="4"/>
                    <a:pt x="321" y="4"/>
                  </a:cubicBezTo>
                  <a:cubicBezTo>
                    <a:pt x="322" y="3"/>
                    <a:pt x="322" y="3"/>
                    <a:pt x="322" y="3"/>
                  </a:cubicBezTo>
                  <a:cubicBezTo>
                    <a:pt x="322" y="4"/>
                    <a:pt x="322" y="4"/>
                    <a:pt x="322" y="4"/>
                  </a:cubicBezTo>
                  <a:cubicBezTo>
                    <a:pt x="324" y="4"/>
                    <a:pt x="324" y="4"/>
                    <a:pt x="324" y="4"/>
                  </a:cubicBezTo>
                  <a:cubicBezTo>
                    <a:pt x="324" y="4"/>
                    <a:pt x="324" y="4"/>
                    <a:pt x="324" y="4"/>
                  </a:cubicBezTo>
                  <a:cubicBezTo>
                    <a:pt x="324" y="5"/>
                    <a:pt x="324" y="5"/>
                    <a:pt x="324" y="5"/>
                  </a:cubicBezTo>
                  <a:cubicBezTo>
                    <a:pt x="324" y="5"/>
                    <a:pt x="324" y="5"/>
                    <a:pt x="324" y="5"/>
                  </a:cubicBezTo>
                  <a:cubicBezTo>
                    <a:pt x="324" y="6"/>
                    <a:pt x="324" y="6"/>
                    <a:pt x="324" y="6"/>
                  </a:cubicBezTo>
                  <a:cubicBezTo>
                    <a:pt x="325" y="6"/>
                    <a:pt x="325" y="6"/>
                    <a:pt x="325" y="6"/>
                  </a:cubicBezTo>
                  <a:cubicBezTo>
                    <a:pt x="325" y="7"/>
                    <a:pt x="325" y="7"/>
                    <a:pt x="325" y="7"/>
                  </a:cubicBezTo>
                  <a:cubicBezTo>
                    <a:pt x="325" y="8"/>
                    <a:pt x="325" y="8"/>
                    <a:pt x="325" y="8"/>
                  </a:cubicBezTo>
                  <a:cubicBezTo>
                    <a:pt x="325" y="10"/>
                    <a:pt x="325" y="10"/>
                    <a:pt x="325" y="10"/>
                  </a:cubicBezTo>
                  <a:cubicBezTo>
                    <a:pt x="326" y="9"/>
                    <a:pt x="326" y="9"/>
                    <a:pt x="326" y="9"/>
                  </a:cubicBezTo>
                  <a:cubicBezTo>
                    <a:pt x="327" y="9"/>
                    <a:pt x="327" y="9"/>
                    <a:pt x="327" y="9"/>
                  </a:cubicBezTo>
                  <a:cubicBezTo>
                    <a:pt x="327" y="9"/>
                    <a:pt x="327" y="9"/>
                    <a:pt x="327" y="9"/>
                  </a:cubicBezTo>
                  <a:cubicBezTo>
                    <a:pt x="327" y="9"/>
                    <a:pt x="327" y="9"/>
                    <a:pt x="327" y="9"/>
                  </a:cubicBezTo>
                  <a:cubicBezTo>
                    <a:pt x="327" y="10"/>
                    <a:pt x="327" y="10"/>
                    <a:pt x="327" y="10"/>
                  </a:cubicBezTo>
                  <a:cubicBezTo>
                    <a:pt x="328" y="9"/>
                    <a:pt x="328" y="9"/>
                    <a:pt x="328" y="9"/>
                  </a:cubicBezTo>
                  <a:cubicBezTo>
                    <a:pt x="328" y="9"/>
                    <a:pt x="328" y="9"/>
                    <a:pt x="328" y="9"/>
                  </a:cubicBezTo>
                  <a:cubicBezTo>
                    <a:pt x="329" y="8"/>
                    <a:pt x="329" y="8"/>
                    <a:pt x="329" y="8"/>
                  </a:cubicBezTo>
                  <a:cubicBezTo>
                    <a:pt x="330" y="8"/>
                    <a:pt x="330" y="8"/>
                    <a:pt x="330" y="8"/>
                  </a:cubicBezTo>
                  <a:cubicBezTo>
                    <a:pt x="329" y="6"/>
                    <a:pt x="329" y="6"/>
                    <a:pt x="329" y="6"/>
                  </a:cubicBezTo>
                  <a:cubicBezTo>
                    <a:pt x="330" y="6"/>
                    <a:pt x="330" y="6"/>
                    <a:pt x="330" y="6"/>
                  </a:cubicBezTo>
                  <a:cubicBezTo>
                    <a:pt x="330" y="6"/>
                    <a:pt x="330" y="6"/>
                    <a:pt x="330" y="6"/>
                  </a:cubicBezTo>
                  <a:cubicBezTo>
                    <a:pt x="331" y="6"/>
                    <a:pt x="331" y="6"/>
                    <a:pt x="331" y="6"/>
                  </a:cubicBezTo>
                  <a:cubicBezTo>
                    <a:pt x="332" y="6"/>
                    <a:pt x="332" y="6"/>
                    <a:pt x="332" y="6"/>
                  </a:cubicBezTo>
                  <a:cubicBezTo>
                    <a:pt x="332" y="6"/>
                    <a:pt x="332" y="6"/>
                    <a:pt x="332" y="6"/>
                  </a:cubicBezTo>
                  <a:cubicBezTo>
                    <a:pt x="331" y="5"/>
                    <a:pt x="331" y="5"/>
                    <a:pt x="331" y="5"/>
                  </a:cubicBezTo>
                  <a:cubicBezTo>
                    <a:pt x="330" y="4"/>
                    <a:pt x="330" y="4"/>
                    <a:pt x="330" y="4"/>
                  </a:cubicBezTo>
                  <a:cubicBezTo>
                    <a:pt x="331" y="3"/>
                    <a:pt x="331" y="3"/>
                    <a:pt x="331" y="3"/>
                  </a:cubicBezTo>
                  <a:cubicBezTo>
                    <a:pt x="331" y="3"/>
                    <a:pt x="331" y="3"/>
                    <a:pt x="331" y="3"/>
                  </a:cubicBezTo>
                  <a:cubicBezTo>
                    <a:pt x="331" y="3"/>
                    <a:pt x="331" y="3"/>
                    <a:pt x="331" y="3"/>
                  </a:cubicBezTo>
                  <a:cubicBezTo>
                    <a:pt x="333" y="3"/>
                    <a:pt x="333" y="3"/>
                    <a:pt x="333" y="3"/>
                  </a:cubicBezTo>
                  <a:cubicBezTo>
                    <a:pt x="333" y="5"/>
                    <a:pt x="333" y="5"/>
                    <a:pt x="333" y="5"/>
                  </a:cubicBezTo>
                  <a:cubicBezTo>
                    <a:pt x="334" y="5"/>
                    <a:pt x="334" y="5"/>
                    <a:pt x="334" y="5"/>
                  </a:cubicBezTo>
                  <a:cubicBezTo>
                    <a:pt x="333" y="6"/>
                    <a:pt x="333" y="6"/>
                    <a:pt x="333" y="6"/>
                  </a:cubicBezTo>
                  <a:cubicBezTo>
                    <a:pt x="334" y="7"/>
                    <a:pt x="334" y="7"/>
                    <a:pt x="334" y="7"/>
                  </a:cubicBezTo>
                  <a:cubicBezTo>
                    <a:pt x="334" y="8"/>
                    <a:pt x="334" y="8"/>
                    <a:pt x="334" y="8"/>
                  </a:cubicBezTo>
                  <a:cubicBezTo>
                    <a:pt x="334" y="9"/>
                    <a:pt x="334" y="9"/>
                    <a:pt x="334" y="9"/>
                  </a:cubicBezTo>
                  <a:cubicBezTo>
                    <a:pt x="335" y="8"/>
                    <a:pt x="335" y="8"/>
                    <a:pt x="335" y="8"/>
                  </a:cubicBezTo>
                  <a:cubicBezTo>
                    <a:pt x="335" y="7"/>
                    <a:pt x="335" y="7"/>
                    <a:pt x="335" y="7"/>
                  </a:cubicBezTo>
                  <a:cubicBezTo>
                    <a:pt x="335" y="7"/>
                    <a:pt x="335" y="7"/>
                    <a:pt x="335" y="7"/>
                  </a:cubicBezTo>
                  <a:cubicBezTo>
                    <a:pt x="335" y="6"/>
                    <a:pt x="335" y="6"/>
                    <a:pt x="335" y="6"/>
                  </a:cubicBezTo>
                  <a:cubicBezTo>
                    <a:pt x="334" y="5"/>
                    <a:pt x="334" y="5"/>
                    <a:pt x="334" y="5"/>
                  </a:cubicBezTo>
                  <a:cubicBezTo>
                    <a:pt x="334" y="3"/>
                    <a:pt x="334" y="3"/>
                    <a:pt x="334" y="3"/>
                  </a:cubicBezTo>
                  <a:cubicBezTo>
                    <a:pt x="334" y="2"/>
                    <a:pt x="334" y="2"/>
                    <a:pt x="334" y="2"/>
                  </a:cubicBezTo>
                  <a:cubicBezTo>
                    <a:pt x="335" y="1"/>
                    <a:pt x="335" y="1"/>
                    <a:pt x="335" y="1"/>
                  </a:cubicBezTo>
                  <a:cubicBezTo>
                    <a:pt x="335" y="1"/>
                    <a:pt x="335" y="1"/>
                    <a:pt x="335" y="1"/>
                  </a:cubicBezTo>
                  <a:cubicBezTo>
                    <a:pt x="336" y="2"/>
                    <a:pt x="336" y="2"/>
                    <a:pt x="336" y="2"/>
                  </a:cubicBezTo>
                  <a:cubicBezTo>
                    <a:pt x="337" y="2"/>
                    <a:pt x="337" y="2"/>
                    <a:pt x="337" y="2"/>
                  </a:cubicBezTo>
                  <a:cubicBezTo>
                    <a:pt x="337" y="2"/>
                    <a:pt x="337" y="2"/>
                    <a:pt x="337" y="2"/>
                  </a:cubicBezTo>
                  <a:cubicBezTo>
                    <a:pt x="337" y="3"/>
                    <a:pt x="337" y="3"/>
                    <a:pt x="337" y="3"/>
                  </a:cubicBezTo>
                  <a:cubicBezTo>
                    <a:pt x="337" y="4"/>
                    <a:pt x="337" y="4"/>
                    <a:pt x="337" y="4"/>
                  </a:cubicBezTo>
                  <a:cubicBezTo>
                    <a:pt x="337" y="5"/>
                    <a:pt x="337" y="5"/>
                    <a:pt x="337" y="5"/>
                  </a:cubicBezTo>
                  <a:cubicBezTo>
                    <a:pt x="337" y="6"/>
                    <a:pt x="337" y="6"/>
                    <a:pt x="337" y="6"/>
                  </a:cubicBezTo>
                  <a:cubicBezTo>
                    <a:pt x="338" y="6"/>
                    <a:pt x="338" y="6"/>
                    <a:pt x="338" y="6"/>
                  </a:cubicBezTo>
                  <a:cubicBezTo>
                    <a:pt x="338" y="6"/>
                    <a:pt x="338" y="6"/>
                    <a:pt x="338" y="6"/>
                  </a:cubicBezTo>
                  <a:cubicBezTo>
                    <a:pt x="338" y="5"/>
                    <a:pt x="338" y="5"/>
                    <a:pt x="338" y="5"/>
                  </a:cubicBezTo>
                  <a:cubicBezTo>
                    <a:pt x="338" y="5"/>
                    <a:pt x="338" y="5"/>
                    <a:pt x="338" y="5"/>
                  </a:cubicBezTo>
                  <a:cubicBezTo>
                    <a:pt x="340" y="7"/>
                    <a:pt x="340" y="7"/>
                    <a:pt x="340" y="7"/>
                  </a:cubicBezTo>
                  <a:cubicBezTo>
                    <a:pt x="340" y="6"/>
                    <a:pt x="340" y="6"/>
                    <a:pt x="340" y="6"/>
                  </a:cubicBezTo>
                  <a:cubicBezTo>
                    <a:pt x="341" y="6"/>
                    <a:pt x="341" y="6"/>
                    <a:pt x="341" y="6"/>
                  </a:cubicBezTo>
                  <a:cubicBezTo>
                    <a:pt x="341" y="6"/>
                    <a:pt x="341" y="6"/>
                    <a:pt x="341" y="6"/>
                  </a:cubicBezTo>
                  <a:cubicBezTo>
                    <a:pt x="340" y="6"/>
                    <a:pt x="340" y="6"/>
                    <a:pt x="340" y="6"/>
                  </a:cubicBezTo>
                  <a:cubicBezTo>
                    <a:pt x="340" y="5"/>
                    <a:pt x="340" y="5"/>
                    <a:pt x="340" y="5"/>
                  </a:cubicBezTo>
                  <a:cubicBezTo>
                    <a:pt x="340" y="4"/>
                    <a:pt x="340" y="4"/>
                    <a:pt x="340" y="4"/>
                  </a:cubicBezTo>
                  <a:cubicBezTo>
                    <a:pt x="340" y="4"/>
                    <a:pt x="340" y="4"/>
                    <a:pt x="340" y="4"/>
                  </a:cubicBezTo>
                  <a:cubicBezTo>
                    <a:pt x="339" y="3"/>
                    <a:pt x="339" y="3"/>
                    <a:pt x="339" y="3"/>
                  </a:cubicBezTo>
                  <a:cubicBezTo>
                    <a:pt x="339" y="3"/>
                    <a:pt x="339" y="3"/>
                    <a:pt x="339" y="3"/>
                  </a:cubicBezTo>
                  <a:cubicBezTo>
                    <a:pt x="339" y="2"/>
                    <a:pt x="339" y="2"/>
                    <a:pt x="339" y="2"/>
                  </a:cubicBezTo>
                  <a:cubicBezTo>
                    <a:pt x="340" y="2"/>
                    <a:pt x="340" y="2"/>
                    <a:pt x="340" y="2"/>
                  </a:cubicBezTo>
                  <a:cubicBezTo>
                    <a:pt x="339" y="2"/>
                    <a:pt x="339" y="2"/>
                    <a:pt x="339" y="2"/>
                  </a:cubicBezTo>
                  <a:cubicBezTo>
                    <a:pt x="339" y="2"/>
                    <a:pt x="339" y="2"/>
                    <a:pt x="339" y="2"/>
                  </a:cubicBezTo>
                  <a:cubicBezTo>
                    <a:pt x="338" y="1"/>
                    <a:pt x="338" y="1"/>
                    <a:pt x="338" y="1"/>
                  </a:cubicBezTo>
                  <a:cubicBezTo>
                    <a:pt x="339" y="1"/>
                    <a:pt x="339" y="1"/>
                    <a:pt x="339" y="1"/>
                  </a:cubicBezTo>
                  <a:cubicBezTo>
                    <a:pt x="339" y="1"/>
                    <a:pt x="339" y="1"/>
                    <a:pt x="339" y="1"/>
                  </a:cubicBezTo>
                  <a:cubicBezTo>
                    <a:pt x="340" y="0"/>
                    <a:pt x="340" y="0"/>
                    <a:pt x="340" y="0"/>
                  </a:cubicBezTo>
                  <a:cubicBezTo>
                    <a:pt x="342" y="0"/>
                    <a:pt x="342" y="0"/>
                    <a:pt x="342" y="0"/>
                  </a:cubicBezTo>
                  <a:cubicBezTo>
                    <a:pt x="343" y="1"/>
                    <a:pt x="343" y="1"/>
                    <a:pt x="343" y="1"/>
                  </a:cubicBezTo>
                  <a:cubicBezTo>
                    <a:pt x="343" y="2"/>
                    <a:pt x="343" y="2"/>
                    <a:pt x="343" y="2"/>
                  </a:cubicBezTo>
                  <a:cubicBezTo>
                    <a:pt x="342" y="2"/>
                    <a:pt x="342" y="2"/>
                    <a:pt x="342" y="2"/>
                  </a:cubicBezTo>
                  <a:cubicBezTo>
                    <a:pt x="342" y="3"/>
                    <a:pt x="342" y="3"/>
                    <a:pt x="342" y="3"/>
                  </a:cubicBezTo>
                  <a:cubicBezTo>
                    <a:pt x="343" y="3"/>
                    <a:pt x="343" y="3"/>
                    <a:pt x="343" y="3"/>
                  </a:cubicBezTo>
                  <a:cubicBezTo>
                    <a:pt x="343" y="2"/>
                    <a:pt x="343" y="2"/>
                    <a:pt x="343" y="2"/>
                  </a:cubicBezTo>
                  <a:cubicBezTo>
                    <a:pt x="344" y="2"/>
                    <a:pt x="344" y="2"/>
                    <a:pt x="344" y="2"/>
                  </a:cubicBezTo>
                  <a:cubicBezTo>
                    <a:pt x="344" y="2"/>
                    <a:pt x="344" y="2"/>
                    <a:pt x="344" y="2"/>
                  </a:cubicBezTo>
                  <a:cubicBezTo>
                    <a:pt x="344" y="3"/>
                    <a:pt x="344" y="3"/>
                    <a:pt x="344" y="3"/>
                  </a:cubicBezTo>
                  <a:cubicBezTo>
                    <a:pt x="344" y="3"/>
                    <a:pt x="344" y="3"/>
                    <a:pt x="344" y="3"/>
                  </a:cubicBezTo>
                  <a:cubicBezTo>
                    <a:pt x="345" y="3"/>
                    <a:pt x="345" y="3"/>
                    <a:pt x="345" y="3"/>
                  </a:cubicBezTo>
                  <a:cubicBezTo>
                    <a:pt x="345" y="3"/>
                    <a:pt x="345" y="3"/>
                    <a:pt x="345" y="3"/>
                  </a:cubicBezTo>
                  <a:cubicBezTo>
                    <a:pt x="346" y="2"/>
                    <a:pt x="346" y="2"/>
                    <a:pt x="346" y="2"/>
                  </a:cubicBezTo>
                  <a:cubicBezTo>
                    <a:pt x="346" y="2"/>
                    <a:pt x="346" y="2"/>
                    <a:pt x="346" y="2"/>
                  </a:cubicBezTo>
                  <a:cubicBezTo>
                    <a:pt x="346" y="3"/>
                    <a:pt x="346" y="3"/>
                    <a:pt x="346" y="3"/>
                  </a:cubicBezTo>
                  <a:cubicBezTo>
                    <a:pt x="346" y="4"/>
                    <a:pt x="346" y="4"/>
                    <a:pt x="346" y="4"/>
                  </a:cubicBezTo>
                  <a:cubicBezTo>
                    <a:pt x="346" y="5"/>
                    <a:pt x="346" y="5"/>
                    <a:pt x="346" y="5"/>
                  </a:cubicBezTo>
                  <a:cubicBezTo>
                    <a:pt x="346" y="6"/>
                    <a:pt x="346" y="6"/>
                    <a:pt x="346" y="6"/>
                  </a:cubicBezTo>
                  <a:cubicBezTo>
                    <a:pt x="346" y="6"/>
                    <a:pt x="346" y="6"/>
                    <a:pt x="346" y="6"/>
                  </a:cubicBezTo>
                  <a:cubicBezTo>
                    <a:pt x="347" y="6"/>
                    <a:pt x="347" y="6"/>
                    <a:pt x="347" y="6"/>
                  </a:cubicBezTo>
                  <a:cubicBezTo>
                    <a:pt x="348" y="6"/>
                    <a:pt x="348" y="6"/>
                    <a:pt x="348" y="6"/>
                  </a:cubicBezTo>
                  <a:cubicBezTo>
                    <a:pt x="348" y="6"/>
                    <a:pt x="348" y="6"/>
                    <a:pt x="348" y="6"/>
                  </a:cubicBezTo>
                  <a:cubicBezTo>
                    <a:pt x="348" y="5"/>
                    <a:pt x="348" y="5"/>
                    <a:pt x="348" y="5"/>
                  </a:cubicBezTo>
                  <a:cubicBezTo>
                    <a:pt x="349" y="3"/>
                    <a:pt x="349" y="3"/>
                    <a:pt x="349" y="3"/>
                  </a:cubicBezTo>
                  <a:cubicBezTo>
                    <a:pt x="348" y="2"/>
                    <a:pt x="348" y="2"/>
                    <a:pt x="348" y="2"/>
                  </a:cubicBezTo>
                  <a:cubicBezTo>
                    <a:pt x="348" y="0"/>
                    <a:pt x="348" y="0"/>
                    <a:pt x="348" y="0"/>
                  </a:cubicBezTo>
                  <a:cubicBezTo>
                    <a:pt x="349" y="0"/>
                    <a:pt x="349" y="0"/>
                    <a:pt x="349" y="0"/>
                  </a:cubicBezTo>
                  <a:cubicBezTo>
                    <a:pt x="349" y="1"/>
                    <a:pt x="349" y="1"/>
                    <a:pt x="349" y="1"/>
                  </a:cubicBezTo>
                  <a:cubicBezTo>
                    <a:pt x="350" y="1"/>
                    <a:pt x="350" y="1"/>
                    <a:pt x="350" y="1"/>
                  </a:cubicBezTo>
                  <a:cubicBezTo>
                    <a:pt x="351" y="1"/>
                    <a:pt x="351" y="1"/>
                    <a:pt x="351" y="1"/>
                  </a:cubicBezTo>
                  <a:cubicBezTo>
                    <a:pt x="352" y="0"/>
                    <a:pt x="352" y="0"/>
                    <a:pt x="352" y="0"/>
                  </a:cubicBezTo>
                  <a:cubicBezTo>
                    <a:pt x="353" y="1"/>
                    <a:pt x="353" y="1"/>
                    <a:pt x="353" y="1"/>
                  </a:cubicBezTo>
                  <a:cubicBezTo>
                    <a:pt x="353" y="1"/>
                    <a:pt x="353" y="1"/>
                    <a:pt x="353" y="1"/>
                  </a:cubicBezTo>
                  <a:cubicBezTo>
                    <a:pt x="354" y="2"/>
                    <a:pt x="354" y="2"/>
                    <a:pt x="354" y="2"/>
                  </a:cubicBezTo>
                  <a:cubicBezTo>
                    <a:pt x="355" y="1"/>
                    <a:pt x="355" y="1"/>
                    <a:pt x="355" y="1"/>
                  </a:cubicBezTo>
                  <a:cubicBezTo>
                    <a:pt x="357" y="2"/>
                    <a:pt x="357" y="2"/>
                    <a:pt x="357" y="2"/>
                  </a:cubicBezTo>
                  <a:cubicBezTo>
                    <a:pt x="357" y="3"/>
                    <a:pt x="357" y="3"/>
                    <a:pt x="357" y="3"/>
                  </a:cubicBezTo>
                  <a:cubicBezTo>
                    <a:pt x="357" y="3"/>
                    <a:pt x="357" y="3"/>
                    <a:pt x="357" y="3"/>
                  </a:cubicBezTo>
                  <a:cubicBezTo>
                    <a:pt x="357" y="4"/>
                    <a:pt x="357" y="4"/>
                    <a:pt x="357" y="4"/>
                  </a:cubicBezTo>
                  <a:cubicBezTo>
                    <a:pt x="357" y="5"/>
                    <a:pt x="357" y="5"/>
                    <a:pt x="357" y="5"/>
                  </a:cubicBezTo>
                  <a:cubicBezTo>
                    <a:pt x="357" y="5"/>
                    <a:pt x="357" y="5"/>
                    <a:pt x="357" y="5"/>
                  </a:cubicBezTo>
                  <a:cubicBezTo>
                    <a:pt x="358" y="5"/>
                    <a:pt x="358" y="5"/>
                    <a:pt x="358" y="5"/>
                  </a:cubicBezTo>
                  <a:cubicBezTo>
                    <a:pt x="359" y="4"/>
                    <a:pt x="359" y="4"/>
                    <a:pt x="359" y="4"/>
                  </a:cubicBezTo>
                  <a:cubicBezTo>
                    <a:pt x="360" y="3"/>
                    <a:pt x="360" y="3"/>
                    <a:pt x="360" y="3"/>
                  </a:cubicBezTo>
                  <a:cubicBezTo>
                    <a:pt x="361" y="3"/>
                    <a:pt x="361" y="3"/>
                    <a:pt x="361" y="3"/>
                  </a:cubicBezTo>
                  <a:cubicBezTo>
                    <a:pt x="361" y="3"/>
                    <a:pt x="361" y="3"/>
                    <a:pt x="361" y="3"/>
                  </a:cubicBezTo>
                  <a:cubicBezTo>
                    <a:pt x="362" y="3"/>
                    <a:pt x="362" y="3"/>
                    <a:pt x="362" y="3"/>
                  </a:cubicBezTo>
                  <a:cubicBezTo>
                    <a:pt x="364" y="3"/>
                    <a:pt x="364" y="3"/>
                    <a:pt x="364" y="3"/>
                  </a:cubicBezTo>
                  <a:cubicBezTo>
                    <a:pt x="363" y="4"/>
                    <a:pt x="363" y="4"/>
                    <a:pt x="363" y="4"/>
                  </a:cubicBezTo>
                  <a:cubicBezTo>
                    <a:pt x="362" y="5"/>
                    <a:pt x="362" y="5"/>
                    <a:pt x="362" y="5"/>
                  </a:cubicBezTo>
                  <a:cubicBezTo>
                    <a:pt x="363" y="5"/>
                    <a:pt x="363" y="5"/>
                    <a:pt x="363" y="5"/>
                  </a:cubicBezTo>
                  <a:cubicBezTo>
                    <a:pt x="363" y="5"/>
                    <a:pt x="363" y="5"/>
                    <a:pt x="363" y="5"/>
                  </a:cubicBezTo>
                  <a:cubicBezTo>
                    <a:pt x="364" y="4"/>
                    <a:pt x="364" y="4"/>
                    <a:pt x="364" y="4"/>
                  </a:cubicBezTo>
                  <a:cubicBezTo>
                    <a:pt x="365" y="4"/>
                    <a:pt x="365" y="4"/>
                    <a:pt x="365" y="4"/>
                  </a:cubicBezTo>
                  <a:cubicBezTo>
                    <a:pt x="365" y="4"/>
                    <a:pt x="365" y="4"/>
                    <a:pt x="365" y="4"/>
                  </a:cubicBezTo>
                  <a:cubicBezTo>
                    <a:pt x="367" y="4"/>
                    <a:pt x="367" y="4"/>
                    <a:pt x="367" y="4"/>
                  </a:cubicBezTo>
                  <a:cubicBezTo>
                    <a:pt x="368" y="4"/>
                    <a:pt x="368" y="4"/>
                    <a:pt x="368" y="4"/>
                  </a:cubicBezTo>
                  <a:cubicBezTo>
                    <a:pt x="369" y="5"/>
                    <a:pt x="369" y="5"/>
                    <a:pt x="369" y="5"/>
                  </a:cubicBezTo>
                  <a:cubicBezTo>
                    <a:pt x="369" y="5"/>
                    <a:pt x="369" y="5"/>
                    <a:pt x="369" y="5"/>
                  </a:cubicBezTo>
                  <a:cubicBezTo>
                    <a:pt x="368" y="5"/>
                    <a:pt x="368" y="5"/>
                    <a:pt x="368" y="5"/>
                  </a:cubicBezTo>
                  <a:cubicBezTo>
                    <a:pt x="368" y="6"/>
                    <a:pt x="368" y="6"/>
                    <a:pt x="368" y="6"/>
                  </a:cubicBezTo>
                  <a:cubicBezTo>
                    <a:pt x="368" y="6"/>
                    <a:pt x="368" y="6"/>
                    <a:pt x="368" y="6"/>
                  </a:cubicBezTo>
                  <a:cubicBezTo>
                    <a:pt x="368" y="7"/>
                    <a:pt x="368" y="7"/>
                    <a:pt x="368" y="7"/>
                  </a:cubicBezTo>
                  <a:cubicBezTo>
                    <a:pt x="369" y="7"/>
                    <a:pt x="369" y="7"/>
                    <a:pt x="369" y="7"/>
                  </a:cubicBezTo>
                  <a:cubicBezTo>
                    <a:pt x="370" y="6"/>
                    <a:pt x="370" y="6"/>
                    <a:pt x="370" y="6"/>
                  </a:cubicBezTo>
                  <a:cubicBezTo>
                    <a:pt x="370" y="7"/>
                    <a:pt x="370" y="7"/>
                    <a:pt x="370" y="7"/>
                  </a:cubicBezTo>
                  <a:cubicBezTo>
                    <a:pt x="370" y="7"/>
                    <a:pt x="370" y="7"/>
                    <a:pt x="370" y="7"/>
                  </a:cubicBezTo>
                  <a:cubicBezTo>
                    <a:pt x="371" y="7"/>
                    <a:pt x="371" y="7"/>
                    <a:pt x="371" y="7"/>
                  </a:cubicBezTo>
                  <a:cubicBezTo>
                    <a:pt x="372" y="6"/>
                    <a:pt x="372" y="6"/>
                    <a:pt x="372" y="6"/>
                  </a:cubicBezTo>
                  <a:cubicBezTo>
                    <a:pt x="372" y="7"/>
                    <a:pt x="372" y="7"/>
                    <a:pt x="372" y="7"/>
                  </a:cubicBezTo>
                  <a:cubicBezTo>
                    <a:pt x="372" y="8"/>
                    <a:pt x="372" y="8"/>
                    <a:pt x="372" y="8"/>
                  </a:cubicBezTo>
                  <a:cubicBezTo>
                    <a:pt x="372" y="8"/>
                    <a:pt x="372" y="8"/>
                    <a:pt x="372" y="8"/>
                  </a:cubicBezTo>
                  <a:cubicBezTo>
                    <a:pt x="373" y="8"/>
                    <a:pt x="373" y="8"/>
                    <a:pt x="373" y="8"/>
                  </a:cubicBezTo>
                  <a:cubicBezTo>
                    <a:pt x="373" y="8"/>
                    <a:pt x="373" y="8"/>
                    <a:pt x="373" y="8"/>
                  </a:cubicBezTo>
                  <a:cubicBezTo>
                    <a:pt x="374" y="7"/>
                    <a:pt x="374" y="7"/>
                    <a:pt x="374" y="7"/>
                  </a:cubicBezTo>
                  <a:cubicBezTo>
                    <a:pt x="374" y="7"/>
                    <a:pt x="374" y="7"/>
                    <a:pt x="374" y="7"/>
                  </a:cubicBezTo>
                  <a:cubicBezTo>
                    <a:pt x="374" y="8"/>
                    <a:pt x="374" y="8"/>
                    <a:pt x="374" y="8"/>
                  </a:cubicBezTo>
                  <a:cubicBezTo>
                    <a:pt x="376" y="9"/>
                    <a:pt x="376" y="9"/>
                    <a:pt x="376" y="9"/>
                  </a:cubicBezTo>
                  <a:cubicBezTo>
                    <a:pt x="377" y="9"/>
                    <a:pt x="377" y="9"/>
                    <a:pt x="377" y="9"/>
                  </a:cubicBezTo>
                  <a:cubicBezTo>
                    <a:pt x="377" y="9"/>
                    <a:pt x="377" y="9"/>
                    <a:pt x="377" y="9"/>
                  </a:cubicBezTo>
                  <a:cubicBezTo>
                    <a:pt x="377" y="10"/>
                    <a:pt x="377" y="10"/>
                    <a:pt x="377" y="10"/>
                  </a:cubicBezTo>
                  <a:cubicBezTo>
                    <a:pt x="375" y="10"/>
                    <a:pt x="375" y="10"/>
                    <a:pt x="375" y="10"/>
                  </a:cubicBezTo>
                  <a:cubicBezTo>
                    <a:pt x="374" y="11"/>
                    <a:pt x="374" y="11"/>
                    <a:pt x="374" y="11"/>
                  </a:cubicBezTo>
                  <a:cubicBezTo>
                    <a:pt x="373" y="12"/>
                    <a:pt x="373" y="12"/>
                    <a:pt x="373" y="12"/>
                  </a:cubicBezTo>
                  <a:cubicBezTo>
                    <a:pt x="372" y="12"/>
                    <a:pt x="372" y="12"/>
                    <a:pt x="372" y="12"/>
                  </a:cubicBezTo>
                  <a:cubicBezTo>
                    <a:pt x="371" y="12"/>
                    <a:pt x="371" y="12"/>
                    <a:pt x="371" y="12"/>
                  </a:cubicBezTo>
                  <a:cubicBezTo>
                    <a:pt x="370" y="12"/>
                    <a:pt x="370" y="12"/>
                    <a:pt x="370" y="12"/>
                  </a:cubicBezTo>
                  <a:cubicBezTo>
                    <a:pt x="370" y="12"/>
                    <a:pt x="370" y="12"/>
                    <a:pt x="370" y="12"/>
                  </a:cubicBezTo>
                  <a:cubicBezTo>
                    <a:pt x="369" y="13"/>
                    <a:pt x="369" y="13"/>
                    <a:pt x="369" y="13"/>
                  </a:cubicBezTo>
                  <a:cubicBezTo>
                    <a:pt x="371" y="13"/>
                    <a:pt x="371" y="13"/>
                    <a:pt x="371" y="13"/>
                  </a:cubicBezTo>
                  <a:cubicBezTo>
                    <a:pt x="372" y="13"/>
                    <a:pt x="372" y="13"/>
                    <a:pt x="372" y="13"/>
                  </a:cubicBezTo>
                  <a:cubicBezTo>
                    <a:pt x="373" y="13"/>
                    <a:pt x="373" y="13"/>
                    <a:pt x="373" y="13"/>
                  </a:cubicBezTo>
                  <a:cubicBezTo>
                    <a:pt x="374" y="13"/>
                    <a:pt x="374" y="13"/>
                    <a:pt x="374" y="13"/>
                  </a:cubicBezTo>
                  <a:cubicBezTo>
                    <a:pt x="374" y="12"/>
                    <a:pt x="374" y="12"/>
                    <a:pt x="374" y="12"/>
                  </a:cubicBezTo>
                  <a:cubicBezTo>
                    <a:pt x="375" y="12"/>
                    <a:pt x="375" y="12"/>
                    <a:pt x="375" y="12"/>
                  </a:cubicBezTo>
                  <a:cubicBezTo>
                    <a:pt x="375" y="12"/>
                    <a:pt x="375" y="12"/>
                    <a:pt x="375" y="12"/>
                  </a:cubicBezTo>
                  <a:cubicBezTo>
                    <a:pt x="376" y="11"/>
                    <a:pt x="376" y="11"/>
                    <a:pt x="376" y="11"/>
                  </a:cubicBezTo>
                  <a:cubicBezTo>
                    <a:pt x="377" y="11"/>
                    <a:pt x="377" y="11"/>
                    <a:pt x="377" y="11"/>
                  </a:cubicBezTo>
                  <a:cubicBezTo>
                    <a:pt x="378" y="11"/>
                    <a:pt x="378" y="11"/>
                    <a:pt x="378" y="11"/>
                  </a:cubicBezTo>
                  <a:cubicBezTo>
                    <a:pt x="378" y="11"/>
                    <a:pt x="378" y="11"/>
                    <a:pt x="378" y="11"/>
                  </a:cubicBezTo>
                  <a:cubicBezTo>
                    <a:pt x="378" y="12"/>
                    <a:pt x="378" y="12"/>
                    <a:pt x="378" y="12"/>
                  </a:cubicBezTo>
                  <a:cubicBezTo>
                    <a:pt x="378" y="13"/>
                    <a:pt x="378" y="13"/>
                    <a:pt x="378" y="13"/>
                  </a:cubicBezTo>
                  <a:cubicBezTo>
                    <a:pt x="379" y="12"/>
                    <a:pt x="379" y="12"/>
                    <a:pt x="379" y="12"/>
                  </a:cubicBezTo>
                  <a:cubicBezTo>
                    <a:pt x="379" y="12"/>
                    <a:pt x="379" y="12"/>
                    <a:pt x="379" y="12"/>
                  </a:cubicBezTo>
                  <a:cubicBezTo>
                    <a:pt x="380" y="11"/>
                    <a:pt x="380" y="11"/>
                    <a:pt x="380" y="11"/>
                  </a:cubicBezTo>
                  <a:cubicBezTo>
                    <a:pt x="380" y="11"/>
                    <a:pt x="380" y="11"/>
                    <a:pt x="380" y="11"/>
                  </a:cubicBezTo>
                  <a:cubicBezTo>
                    <a:pt x="380" y="12"/>
                    <a:pt x="380" y="12"/>
                    <a:pt x="380" y="12"/>
                  </a:cubicBezTo>
                  <a:cubicBezTo>
                    <a:pt x="380" y="12"/>
                    <a:pt x="380" y="12"/>
                    <a:pt x="380" y="12"/>
                  </a:cubicBezTo>
                  <a:cubicBezTo>
                    <a:pt x="380" y="13"/>
                    <a:pt x="380" y="13"/>
                    <a:pt x="380" y="13"/>
                  </a:cubicBezTo>
                  <a:cubicBezTo>
                    <a:pt x="380" y="13"/>
                    <a:pt x="380" y="13"/>
                    <a:pt x="380" y="13"/>
                  </a:cubicBezTo>
                  <a:cubicBezTo>
                    <a:pt x="381" y="13"/>
                    <a:pt x="381" y="13"/>
                    <a:pt x="381" y="13"/>
                  </a:cubicBezTo>
                  <a:cubicBezTo>
                    <a:pt x="381" y="13"/>
                    <a:pt x="381" y="13"/>
                    <a:pt x="381" y="13"/>
                  </a:cubicBezTo>
                  <a:cubicBezTo>
                    <a:pt x="381" y="12"/>
                    <a:pt x="381" y="12"/>
                    <a:pt x="381" y="12"/>
                  </a:cubicBezTo>
                  <a:cubicBezTo>
                    <a:pt x="382" y="12"/>
                    <a:pt x="382" y="12"/>
                    <a:pt x="382" y="12"/>
                  </a:cubicBezTo>
                  <a:cubicBezTo>
                    <a:pt x="383" y="12"/>
                    <a:pt x="383" y="12"/>
                    <a:pt x="383" y="12"/>
                  </a:cubicBezTo>
                  <a:cubicBezTo>
                    <a:pt x="382" y="14"/>
                    <a:pt x="382" y="14"/>
                    <a:pt x="382" y="14"/>
                  </a:cubicBezTo>
                  <a:cubicBezTo>
                    <a:pt x="382" y="14"/>
                    <a:pt x="382" y="14"/>
                    <a:pt x="382" y="14"/>
                  </a:cubicBezTo>
                  <a:cubicBezTo>
                    <a:pt x="382" y="14"/>
                    <a:pt x="382" y="14"/>
                    <a:pt x="382" y="14"/>
                  </a:cubicBezTo>
                  <a:cubicBezTo>
                    <a:pt x="382" y="15"/>
                    <a:pt x="382" y="15"/>
                    <a:pt x="382" y="15"/>
                  </a:cubicBezTo>
                  <a:cubicBezTo>
                    <a:pt x="382" y="16"/>
                    <a:pt x="382" y="16"/>
                    <a:pt x="382" y="16"/>
                  </a:cubicBezTo>
                  <a:cubicBezTo>
                    <a:pt x="382" y="17"/>
                    <a:pt x="382" y="17"/>
                    <a:pt x="382" y="17"/>
                  </a:cubicBezTo>
                  <a:cubicBezTo>
                    <a:pt x="381" y="17"/>
                    <a:pt x="381" y="17"/>
                    <a:pt x="381" y="17"/>
                  </a:cubicBezTo>
                  <a:cubicBezTo>
                    <a:pt x="380" y="18"/>
                    <a:pt x="380" y="18"/>
                    <a:pt x="380" y="18"/>
                  </a:cubicBezTo>
                  <a:cubicBezTo>
                    <a:pt x="381" y="19"/>
                    <a:pt x="381" y="19"/>
                    <a:pt x="381" y="19"/>
                  </a:cubicBezTo>
                  <a:cubicBezTo>
                    <a:pt x="381" y="19"/>
                    <a:pt x="381" y="19"/>
                    <a:pt x="381" y="19"/>
                  </a:cubicBezTo>
                  <a:cubicBezTo>
                    <a:pt x="382" y="18"/>
                    <a:pt x="382" y="18"/>
                    <a:pt x="382" y="18"/>
                  </a:cubicBezTo>
                  <a:cubicBezTo>
                    <a:pt x="383" y="18"/>
                    <a:pt x="383" y="18"/>
                    <a:pt x="383" y="18"/>
                  </a:cubicBezTo>
                  <a:cubicBezTo>
                    <a:pt x="383" y="18"/>
                    <a:pt x="383" y="18"/>
                    <a:pt x="383" y="18"/>
                  </a:cubicBezTo>
                  <a:cubicBezTo>
                    <a:pt x="383" y="18"/>
                    <a:pt x="383" y="18"/>
                    <a:pt x="383" y="18"/>
                  </a:cubicBezTo>
                  <a:cubicBezTo>
                    <a:pt x="384" y="18"/>
                    <a:pt x="384" y="18"/>
                    <a:pt x="384" y="18"/>
                  </a:cubicBezTo>
                  <a:cubicBezTo>
                    <a:pt x="385" y="19"/>
                    <a:pt x="385" y="19"/>
                    <a:pt x="385" y="19"/>
                  </a:cubicBezTo>
                  <a:cubicBezTo>
                    <a:pt x="385" y="20"/>
                    <a:pt x="385" y="20"/>
                    <a:pt x="385" y="20"/>
                  </a:cubicBezTo>
                  <a:cubicBezTo>
                    <a:pt x="385" y="22"/>
                    <a:pt x="385" y="22"/>
                    <a:pt x="385" y="22"/>
                  </a:cubicBezTo>
                  <a:cubicBezTo>
                    <a:pt x="384" y="24"/>
                    <a:pt x="384" y="24"/>
                    <a:pt x="384" y="24"/>
                  </a:cubicBezTo>
                  <a:cubicBezTo>
                    <a:pt x="382" y="25"/>
                    <a:pt x="382" y="25"/>
                    <a:pt x="382" y="25"/>
                  </a:cubicBezTo>
                  <a:cubicBezTo>
                    <a:pt x="382" y="25"/>
                    <a:pt x="382" y="25"/>
                    <a:pt x="382" y="25"/>
                  </a:cubicBezTo>
                  <a:cubicBezTo>
                    <a:pt x="381" y="25"/>
                    <a:pt x="381" y="25"/>
                    <a:pt x="381" y="25"/>
                  </a:cubicBezTo>
                  <a:cubicBezTo>
                    <a:pt x="380" y="25"/>
                    <a:pt x="380" y="25"/>
                    <a:pt x="380" y="25"/>
                  </a:cubicBezTo>
                  <a:cubicBezTo>
                    <a:pt x="380" y="26"/>
                    <a:pt x="380" y="26"/>
                    <a:pt x="380" y="26"/>
                  </a:cubicBezTo>
                  <a:cubicBezTo>
                    <a:pt x="379" y="26"/>
                    <a:pt x="379" y="26"/>
                    <a:pt x="379" y="26"/>
                  </a:cubicBezTo>
                  <a:cubicBezTo>
                    <a:pt x="377" y="27"/>
                    <a:pt x="377" y="27"/>
                    <a:pt x="377" y="27"/>
                  </a:cubicBezTo>
                  <a:cubicBezTo>
                    <a:pt x="376" y="28"/>
                    <a:pt x="376" y="28"/>
                    <a:pt x="376" y="28"/>
                  </a:cubicBezTo>
                  <a:cubicBezTo>
                    <a:pt x="375" y="28"/>
                    <a:pt x="375" y="28"/>
                    <a:pt x="375" y="28"/>
                  </a:cubicBezTo>
                  <a:cubicBezTo>
                    <a:pt x="374" y="29"/>
                    <a:pt x="374" y="29"/>
                    <a:pt x="374" y="29"/>
                  </a:cubicBezTo>
                  <a:cubicBezTo>
                    <a:pt x="372" y="29"/>
                    <a:pt x="372" y="29"/>
                    <a:pt x="372" y="29"/>
                  </a:cubicBezTo>
                  <a:cubicBezTo>
                    <a:pt x="372" y="28"/>
                    <a:pt x="372" y="28"/>
                    <a:pt x="372" y="28"/>
                  </a:cubicBezTo>
                  <a:cubicBezTo>
                    <a:pt x="371" y="29"/>
                    <a:pt x="371" y="29"/>
                    <a:pt x="371" y="29"/>
                  </a:cubicBezTo>
                  <a:cubicBezTo>
                    <a:pt x="371" y="29"/>
                    <a:pt x="371" y="29"/>
                    <a:pt x="371" y="29"/>
                  </a:cubicBezTo>
                  <a:cubicBezTo>
                    <a:pt x="370" y="28"/>
                    <a:pt x="370" y="28"/>
                    <a:pt x="370" y="28"/>
                  </a:cubicBezTo>
                  <a:cubicBezTo>
                    <a:pt x="369" y="28"/>
                    <a:pt x="369" y="28"/>
                    <a:pt x="369" y="28"/>
                  </a:cubicBezTo>
                  <a:cubicBezTo>
                    <a:pt x="368" y="28"/>
                    <a:pt x="368" y="28"/>
                    <a:pt x="368" y="28"/>
                  </a:cubicBezTo>
                  <a:cubicBezTo>
                    <a:pt x="368" y="28"/>
                    <a:pt x="368" y="28"/>
                    <a:pt x="368" y="28"/>
                  </a:cubicBezTo>
                  <a:cubicBezTo>
                    <a:pt x="369" y="28"/>
                    <a:pt x="369" y="28"/>
                    <a:pt x="369" y="28"/>
                  </a:cubicBezTo>
                  <a:cubicBezTo>
                    <a:pt x="369" y="29"/>
                    <a:pt x="369" y="29"/>
                    <a:pt x="369" y="29"/>
                  </a:cubicBezTo>
                  <a:cubicBezTo>
                    <a:pt x="368" y="29"/>
                    <a:pt x="368" y="29"/>
                    <a:pt x="368" y="29"/>
                  </a:cubicBezTo>
                  <a:cubicBezTo>
                    <a:pt x="367" y="29"/>
                    <a:pt x="367" y="29"/>
                    <a:pt x="367" y="29"/>
                  </a:cubicBezTo>
                  <a:cubicBezTo>
                    <a:pt x="367" y="29"/>
                    <a:pt x="367" y="29"/>
                    <a:pt x="367" y="29"/>
                  </a:cubicBezTo>
                  <a:cubicBezTo>
                    <a:pt x="366" y="29"/>
                    <a:pt x="366" y="29"/>
                    <a:pt x="366" y="29"/>
                  </a:cubicBezTo>
                  <a:cubicBezTo>
                    <a:pt x="364" y="28"/>
                    <a:pt x="364" y="28"/>
                    <a:pt x="364" y="28"/>
                  </a:cubicBezTo>
                  <a:cubicBezTo>
                    <a:pt x="364" y="28"/>
                    <a:pt x="364" y="28"/>
                    <a:pt x="364" y="28"/>
                  </a:cubicBezTo>
                  <a:cubicBezTo>
                    <a:pt x="363" y="28"/>
                    <a:pt x="363" y="28"/>
                    <a:pt x="363" y="28"/>
                  </a:cubicBezTo>
                  <a:cubicBezTo>
                    <a:pt x="363" y="28"/>
                    <a:pt x="363" y="28"/>
                    <a:pt x="363" y="28"/>
                  </a:cubicBezTo>
                  <a:cubicBezTo>
                    <a:pt x="362" y="27"/>
                    <a:pt x="362" y="27"/>
                    <a:pt x="362" y="27"/>
                  </a:cubicBezTo>
                  <a:cubicBezTo>
                    <a:pt x="361" y="26"/>
                    <a:pt x="361" y="26"/>
                    <a:pt x="361" y="26"/>
                  </a:cubicBezTo>
                  <a:cubicBezTo>
                    <a:pt x="361" y="27"/>
                    <a:pt x="361" y="27"/>
                    <a:pt x="361" y="27"/>
                  </a:cubicBezTo>
                  <a:cubicBezTo>
                    <a:pt x="362" y="28"/>
                    <a:pt x="362" y="28"/>
                    <a:pt x="362" y="28"/>
                  </a:cubicBezTo>
                  <a:cubicBezTo>
                    <a:pt x="362" y="28"/>
                    <a:pt x="362" y="28"/>
                    <a:pt x="362" y="28"/>
                  </a:cubicBezTo>
                  <a:cubicBezTo>
                    <a:pt x="361" y="28"/>
                    <a:pt x="361" y="28"/>
                    <a:pt x="361" y="28"/>
                  </a:cubicBezTo>
                  <a:cubicBezTo>
                    <a:pt x="360" y="28"/>
                    <a:pt x="360" y="28"/>
                    <a:pt x="360" y="28"/>
                  </a:cubicBezTo>
                  <a:cubicBezTo>
                    <a:pt x="361" y="28"/>
                    <a:pt x="361" y="28"/>
                    <a:pt x="361" y="28"/>
                  </a:cubicBezTo>
                  <a:cubicBezTo>
                    <a:pt x="363" y="29"/>
                    <a:pt x="363" y="29"/>
                    <a:pt x="363" y="29"/>
                  </a:cubicBezTo>
                  <a:cubicBezTo>
                    <a:pt x="365" y="29"/>
                    <a:pt x="365" y="29"/>
                    <a:pt x="365" y="29"/>
                  </a:cubicBezTo>
                  <a:cubicBezTo>
                    <a:pt x="366" y="30"/>
                    <a:pt x="366" y="30"/>
                    <a:pt x="366" y="30"/>
                  </a:cubicBezTo>
                  <a:cubicBezTo>
                    <a:pt x="365" y="30"/>
                    <a:pt x="365" y="30"/>
                    <a:pt x="365" y="30"/>
                  </a:cubicBezTo>
                  <a:cubicBezTo>
                    <a:pt x="361" y="32"/>
                    <a:pt x="361" y="32"/>
                    <a:pt x="361" y="32"/>
                  </a:cubicBezTo>
                  <a:cubicBezTo>
                    <a:pt x="359" y="32"/>
                    <a:pt x="359" y="32"/>
                    <a:pt x="359" y="32"/>
                  </a:cubicBezTo>
                  <a:cubicBezTo>
                    <a:pt x="358" y="32"/>
                    <a:pt x="358" y="32"/>
                    <a:pt x="358" y="32"/>
                  </a:cubicBezTo>
                  <a:cubicBezTo>
                    <a:pt x="356" y="32"/>
                    <a:pt x="356" y="32"/>
                    <a:pt x="356" y="32"/>
                  </a:cubicBezTo>
                  <a:cubicBezTo>
                    <a:pt x="355" y="32"/>
                    <a:pt x="355" y="32"/>
                    <a:pt x="355" y="32"/>
                  </a:cubicBezTo>
                  <a:cubicBezTo>
                    <a:pt x="355" y="32"/>
                    <a:pt x="355" y="32"/>
                    <a:pt x="355" y="32"/>
                  </a:cubicBezTo>
                  <a:cubicBezTo>
                    <a:pt x="354" y="32"/>
                    <a:pt x="354" y="32"/>
                    <a:pt x="354" y="32"/>
                  </a:cubicBezTo>
                  <a:cubicBezTo>
                    <a:pt x="354" y="32"/>
                    <a:pt x="354" y="32"/>
                    <a:pt x="354" y="32"/>
                  </a:cubicBezTo>
                  <a:cubicBezTo>
                    <a:pt x="353" y="32"/>
                    <a:pt x="353" y="32"/>
                    <a:pt x="353" y="32"/>
                  </a:cubicBezTo>
                  <a:cubicBezTo>
                    <a:pt x="352" y="33"/>
                    <a:pt x="352" y="33"/>
                    <a:pt x="352" y="33"/>
                  </a:cubicBezTo>
                  <a:cubicBezTo>
                    <a:pt x="353" y="32"/>
                    <a:pt x="353" y="32"/>
                    <a:pt x="353" y="32"/>
                  </a:cubicBezTo>
                  <a:cubicBezTo>
                    <a:pt x="353" y="33"/>
                    <a:pt x="353" y="33"/>
                    <a:pt x="353" y="33"/>
                  </a:cubicBezTo>
                  <a:cubicBezTo>
                    <a:pt x="354" y="33"/>
                    <a:pt x="354" y="33"/>
                    <a:pt x="354" y="33"/>
                  </a:cubicBezTo>
                  <a:cubicBezTo>
                    <a:pt x="357" y="33"/>
                    <a:pt x="357" y="33"/>
                    <a:pt x="357" y="33"/>
                  </a:cubicBezTo>
                  <a:cubicBezTo>
                    <a:pt x="358" y="33"/>
                    <a:pt x="358" y="33"/>
                    <a:pt x="358" y="33"/>
                  </a:cubicBezTo>
                  <a:cubicBezTo>
                    <a:pt x="361" y="33"/>
                    <a:pt x="361" y="33"/>
                    <a:pt x="361" y="33"/>
                  </a:cubicBezTo>
                  <a:cubicBezTo>
                    <a:pt x="364" y="32"/>
                    <a:pt x="364" y="32"/>
                    <a:pt x="364" y="32"/>
                  </a:cubicBezTo>
                  <a:cubicBezTo>
                    <a:pt x="365" y="31"/>
                    <a:pt x="365" y="31"/>
                    <a:pt x="365" y="31"/>
                  </a:cubicBezTo>
                  <a:cubicBezTo>
                    <a:pt x="366" y="31"/>
                    <a:pt x="366" y="31"/>
                    <a:pt x="366" y="31"/>
                  </a:cubicBezTo>
                  <a:cubicBezTo>
                    <a:pt x="367" y="31"/>
                    <a:pt x="367" y="31"/>
                    <a:pt x="367" y="31"/>
                  </a:cubicBezTo>
                  <a:cubicBezTo>
                    <a:pt x="368" y="31"/>
                    <a:pt x="368" y="31"/>
                    <a:pt x="368" y="31"/>
                  </a:cubicBezTo>
                  <a:cubicBezTo>
                    <a:pt x="369" y="31"/>
                    <a:pt x="369" y="31"/>
                    <a:pt x="369" y="31"/>
                  </a:cubicBezTo>
                  <a:cubicBezTo>
                    <a:pt x="369" y="32"/>
                    <a:pt x="369" y="32"/>
                    <a:pt x="369" y="32"/>
                  </a:cubicBezTo>
                  <a:cubicBezTo>
                    <a:pt x="368" y="33"/>
                    <a:pt x="368" y="33"/>
                    <a:pt x="368" y="33"/>
                  </a:cubicBezTo>
                  <a:cubicBezTo>
                    <a:pt x="366" y="34"/>
                    <a:pt x="366" y="34"/>
                    <a:pt x="366" y="34"/>
                  </a:cubicBezTo>
                  <a:cubicBezTo>
                    <a:pt x="366" y="34"/>
                    <a:pt x="366" y="34"/>
                    <a:pt x="366" y="34"/>
                  </a:cubicBezTo>
                  <a:cubicBezTo>
                    <a:pt x="364" y="35"/>
                    <a:pt x="364" y="35"/>
                    <a:pt x="364" y="35"/>
                  </a:cubicBezTo>
                  <a:cubicBezTo>
                    <a:pt x="364" y="35"/>
                    <a:pt x="364" y="35"/>
                    <a:pt x="364" y="35"/>
                  </a:cubicBezTo>
                  <a:cubicBezTo>
                    <a:pt x="363" y="36"/>
                    <a:pt x="363" y="36"/>
                    <a:pt x="363" y="36"/>
                  </a:cubicBezTo>
                  <a:cubicBezTo>
                    <a:pt x="362" y="36"/>
                    <a:pt x="362" y="36"/>
                    <a:pt x="362" y="36"/>
                  </a:cubicBezTo>
                  <a:cubicBezTo>
                    <a:pt x="361" y="37"/>
                    <a:pt x="361" y="37"/>
                    <a:pt x="361" y="37"/>
                  </a:cubicBezTo>
                  <a:cubicBezTo>
                    <a:pt x="360" y="37"/>
                    <a:pt x="360" y="37"/>
                    <a:pt x="360" y="37"/>
                  </a:cubicBezTo>
                  <a:cubicBezTo>
                    <a:pt x="359" y="37"/>
                    <a:pt x="359" y="37"/>
                    <a:pt x="359" y="37"/>
                  </a:cubicBezTo>
                  <a:cubicBezTo>
                    <a:pt x="358" y="37"/>
                    <a:pt x="358" y="37"/>
                    <a:pt x="358" y="37"/>
                  </a:cubicBezTo>
                  <a:cubicBezTo>
                    <a:pt x="357" y="38"/>
                    <a:pt x="357" y="38"/>
                    <a:pt x="357" y="38"/>
                  </a:cubicBezTo>
                  <a:cubicBezTo>
                    <a:pt x="356" y="38"/>
                    <a:pt x="356" y="38"/>
                    <a:pt x="356" y="38"/>
                  </a:cubicBezTo>
                  <a:cubicBezTo>
                    <a:pt x="355" y="39"/>
                    <a:pt x="355" y="39"/>
                    <a:pt x="355" y="39"/>
                  </a:cubicBezTo>
                  <a:cubicBezTo>
                    <a:pt x="353" y="39"/>
                    <a:pt x="353" y="39"/>
                    <a:pt x="353" y="39"/>
                  </a:cubicBezTo>
                  <a:cubicBezTo>
                    <a:pt x="352" y="40"/>
                    <a:pt x="352" y="40"/>
                    <a:pt x="352" y="40"/>
                  </a:cubicBezTo>
                  <a:cubicBezTo>
                    <a:pt x="352" y="39"/>
                    <a:pt x="352" y="39"/>
                    <a:pt x="352" y="39"/>
                  </a:cubicBezTo>
                  <a:cubicBezTo>
                    <a:pt x="351" y="40"/>
                    <a:pt x="351" y="40"/>
                    <a:pt x="351" y="40"/>
                  </a:cubicBezTo>
                  <a:cubicBezTo>
                    <a:pt x="350" y="40"/>
                    <a:pt x="350" y="40"/>
                    <a:pt x="350" y="40"/>
                  </a:cubicBezTo>
                  <a:cubicBezTo>
                    <a:pt x="350" y="40"/>
                    <a:pt x="350" y="40"/>
                    <a:pt x="350" y="40"/>
                  </a:cubicBezTo>
                  <a:cubicBezTo>
                    <a:pt x="350" y="41"/>
                    <a:pt x="350" y="41"/>
                    <a:pt x="350" y="41"/>
                  </a:cubicBezTo>
                  <a:cubicBezTo>
                    <a:pt x="349" y="42"/>
                    <a:pt x="349" y="42"/>
                    <a:pt x="349" y="42"/>
                  </a:cubicBezTo>
                  <a:cubicBezTo>
                    <a:pt x="349" y="43"/>
                    <a:pt x="349" y="43"/>
                    <a:pt x="349" y="43"/>
                  </a:cubicBezTo>
                  <a:cubicBezTo>
                    <a:pt x="347" y="43"/>
                    <a:pt x="347" y="43"/>
                    <a:pt x="347" y="43"/>
                  </a:cubicBezTo>
                  <a:cubicBezTo>
                    <a:pt x="346" y="43"/>
                    <a:pt x="346" y="43"/>
                    <a:pt x="346" y="43"/>
                  </a:cubicBezTo>
                  <a:cubicBezTo>
                    <a:pt x="345" y="43"/>
                    <a:pt x="345" y="43"/>
                    <a:pt x="345" y="43"/>
                  </a:cubicBezTo>
                  <a:cubicBezTo>
                    <a:pt x="345" y="42"/>
                    <a:pt x="345" y="42"/>
                    <a:pt x="345" y="42"/>
                  </a:cubicBezTo>
                  <a:cubicBezTo>
                    <a:pt x="346" y="42"/>
                    <a:pt x="346" y="42"/>
                    <a:pt x="346" y="42"/>
                  </a:cubicBezTo>
                  <a:cubicBezTo>
                    <a:pt x="346" y="41"/>
                    <a:pt x="346" y="41"/>
                    <a:pt x="346" y="41"/>
                  </a:cubicBezTo>
                  <a:cubicBezTo>
                    <a:pt x="345" y="41"/>
                    <a:pt x="345" y="41"/>
                    <a:pt x="345" y="41"/>
                  </a:cubicBezTo>
                  <a:cubicBezTo>
                    <a:pt x="345" y="42"/>
                    <a:pt x="345" y="42"/>
                    <a:pt x="345" y="42"/>
                  </a:cubicBezTo>
                  <a:cubicBezTo>
                    <a:pt x="345" y="42"/>
                    <a:pt x="345" y="42"/>
                    <a:pt x="345" y="42"/>
                  </a:cubicBezTo>
                  <a:cubicBezTo>
                    <a:pt x="344" y="43"/>
                    <a:pt x="344" y="43"/>
                    <a:pt x="344" y="43"/>
                  </a:cubicBezTo>
                  <a:cubicBezTo>
                    <a:pt x="345" y="43"/>
                    <a:pt x="345" y="43"/>
                    <a:pt x="345" y="43"/>
                  </a:cubicBezTo>
                  <a:cubicBezTo>
                    <a:pt x="346" y="44"/>
                    <a:pt x="346" y="44"/>
                    <a:pt x="346" y="44"/>
                  </a:cubicBezTo>
                  <a:cubicBezTo>
                    <a:pt x="345" y="45"/>
                    <a:pt x="345" y="45"/>
                    <a:pt x="345" y="45"/>
                  </a:cubicBezTo>
                  <a:cubicBezTo>
                    <a:pt x="344" y="45"/>
                    <a:pt x="344" y="45"/>
                    <a:pt x="344" y="45"/>
                  </a:cubicBezTo>
                  <a:cubicBezTo>
                    <a:pt x="343" y="44"/>
                    <a:pt x="343" y="44"/>
                    <a:pt x="343" y="44"/>
                  </a:cubicBezTo>
                  <a:cubicBezTo>
                    <a:pt x="343" y="45"/>
                    <a:pt x="343" y="45"/>
                    <a:pt x="343" y="45"/>
                  </a:cubicBezTo>
                  <a:cubicBezTo>
                    <a:pt x="341" y="44"/>
                    <a:pt x="341" y="44"/>
                    <a:pt x="341" y="44"/>
                  </a:cubicBezTo>
                  <a:cubicBezTo>
                    <a:pt x="341" y="44"/>
                    <a:pt x="341" y="44"/>
                    <a:pt x="341" y="44"/>
                  </a:cubicBezTo>
                  <a:cubicBezTo>
                    <a:pt x="340" y="45"/>
                    <a:pt x="340" y="45"/>
                    <a:pt x="340" y="45"/>
                  </a:cubicBezTo>
                  <a:cubicBezTo>
                    <a:pt x="340" y="44"/>
                    <a:pt x="340" y="44"/>
                    <a:pt x="340" y="44"/>
                  </a:cubicBezTo>
                  <a:cubicBezTo>
                    <a:pt x="340" y="44"/>
                    <a:pt x="340" y="44"/>
                    <a:pt x="340" y="44"/>
                  </a:cubicBezTo>
                  <a:cubicBezTo>
                    <a:pt x="339" y="44"/>
                    <a:pt x="339" y="44"/>
                    <a:pt x="339" y="44"/>
                  </a:cubicBezTo>
                  <a:cubicBezTo>
                    <a:pt x="339" y="44"/>
                    <a:pt x="339" y="44"/>
                    <a:pt x="339" y="44"/>
                  </a:cubicBezTo>
                  <a:cubicBezTo>
                    <a:pt x="339" y="45"/>
                    <a:pt x="339" y="45"/>
                    <a:pt x="339" y="45"/>
                  </a:cubicBezTo>
                  <a:cubicBezTo>
                    <a:pt x="340" y="45"/>
                    <a:pt x="340" y="45"/>
                    <a:pt x="340" y="45"/>
                  </a:cubicBezTo>
                  <a:cubicBezTo>
                    <a:pt x="343" y="45"/>
                    <a:pt x="343" y="45"/>
                    <a:pt x="343" y="45"/>
                  </a:cubicBezTo>
                  <a:cubicBezTo>
                    <a:pt x="343" y="46"/>
                    <a:pt x="343" y="46"/>
                    <a:pt x="343" y="46"/>
                  </a:cubicBezTo>
                  <a:cubicBezTo>
                    <a:pt x="343" y="46"/>
                    <a:pt x="343" y="46"/>
                    <a:pt x="343" y="46"/>
                  </a:cubicBezTo>
                  <a:cubicBezTo>
                    <a:pt x="342" y="47"/>
                    <a:pt x="342" y="47"/>
                    <a:pt x="342" y="47"/>
                  </a:cubicBezTo>
                  <a:cubicBezTo>
                    <a:pt x="341" y="47"/>
                    <a:pt x="341" y="47"/>
                    <a:pt x="341" y="47"/>
                  </a:cubicBezTo>
                  <a:cubicBezTo>
                    <a:pt x="340" y="47"/>
                    <a:pt x="340" y="47"/>
                    <a:pt x="340" y="47"/>
                  </a:cubicBezTo>
                  <a:cubicBezTo>
                    <a:pt x="339" y="47"/>
                    <a:pt x="339" y="47"/>
                    <a:pt x="339" y="47"/>
                  </a:cubicBezTo>
                  <a:cubicBezTo>
                    <a:pt x="340" y="48"/>
                    <a:pt x="340" y="48"/>
                    <a:pt x="340" y="48"/>
                  </a:cubicBezTo>
                  <a:cubicBezTo>
                    <a:pt x="340" y="47"/>
                    <a:pt x="340" y="47"/>
                    <a:pt x="340" y="47"/>
                  </a:cubicBezTo>
                  <a:cubicBezTo>
                    <a:pt x="341" y="48"/>
                    <a:pt x="341" y="48"/>
                    <a:pt x="341" y="48"/>
                  </a:cubicBezTo>
                  <a:cubicBezTo>
                    <a:pt x="341" y="48"/>
                    <a:pt x="341" y="48"/>
                    <a:pt x="341" y="48"/>
                  </a:cubicBezTo>
                  <a:cubicBezTo>
                    <a:pt x="339" y="50"/>
                    <a:pt x="339" y="50"/>
                    <a:pt x="339" y="50"/>
                  </a:cubicBezTo>
                  <a:cubicBezTo>
                    <a:pt x="338" y="50"/>
                    <a:pt x="338" y="50"/>
                    <a:pt x="338" y="50"/>
                  </a:cubicBezTo>
                  <a:cubicBezTo>
                    <a:pt x="336" y="49"/>
                    <a:pt x="336" y="49"/>
                    <a:pt x="336" y="49"/>
                  </a:cubicBezTo>
                  <a:cubicBezTo>
                    <a:pt x="336" y="49"/>
                    <a:pt x="336" y="49"/>
                    <a:pt x="336" y="49"/>
                  </a:cubicBezTo>
                  <a:cubicBezTo>
                    <a:pt x="335" y="49"/>
                    <a:pt x="335" y="49"/>
                    <a:pt x="335" y="49"/>
                  </a:cubicBezTo>
                  <a:cubicBezTo>
                    <a:pt x="334" y="49"/>
                    <a:pt x="334" y="49"/>
                    <a:pt x="334" y="49"/>
                  </a:cubicBezTo>
                  <a:cubicBezTo>
                    <a:pt x="334" y="47"/>
                    <a:pt x="334" y="47"/>
                    <a:pt x="334" y="47"/>
                  </a:cubicBezTo>
                  <a:cubicBezTo>
                    <a:pt x="333" y="47"/>
                    <a:pt x="333" y="47"/>
                    <a:pt x="333" y="47"/>
                  </a:cubicBezTo>
                  <a:cubicBezTo>
                    <a:pt x="333" y="47"/>
                    <a:pt x="333" y="47"/>
                    <a:pt x="333" y="47"/>
                  </a:cubicBezTo>
                  <a:cubicBezTo>
                    <a:pt x="333" y="46"/>
                    <a:pt x="333" y="46"/>
                    <a:pt x="333" y="46"/>
                  </a:cubicBezTo>
                  <a:cubicBezTo>
                    <a:pt x="332" y="46"/>
                    <a:pt x="332" y="46"/>
                    <a:pt x="332" y="46"/>
                  </a:cubicBezTo>
                  <a:cubicBezTo>
                    <a:pt x="332" y="46"/>
                    <a:pt x="332" y="46"/>
                    <a:pt x="332" y="46"/>
                  </a:cubicBezTo>
                  <a:cubicBezTo>
                    <a:pt x="331" y="46"/>
                    <a:pt x="331" y="46"/>
                    <a:pt x="331" y="46"/>
                  </a:cubicBezTo>
                  <a:cubicBezTo>
                    <a:pt x="330" y="46"/>
                    <a:pt x="330" y="46"/>
                    <a:pt x="330" y="46"/>
                  </a:cubicBezTo>
                  <a:cubicBezTo>
                    <a:pt x="329" y="46"/>
                    <a:pt x="329" y="46"/>
                    <a:pt x="329" y="46"/>
                  </a:cubicBezTo>
                  <a:cubicBezTo>
                    <a:pt x="330" y="46"/>
                    <a:pt x="330" y="46"/>
                    <a:pt x="330" y="46"/>
                  </a:cubicBezTo>
                  <a:cubicBezTo>
                    <a:pt x="330" y="46"/>
                    <a:pt x="330" y="46"/>
                    <a:pt x="330" y="46"/>
                  </a:cubicBezTo>
                  <a:cubicBezTo>
                    <a:pt x="331" y="46"/>
                    <a:pt x="331" y="46"/>
                    <a:pt x="331" y="46"/>
                  </a:cubicBezTo>
                  <a:cubicBezTo>
                    <a:pt x="333" y="48"/>
                    <a:pt x="333" y="48"/>
                    <a:pt x="333" y="48"/>
                  </a:cubicBezTo>
                  <a:cubicBezTo>
                    <a:pt x="333" y="50"/>
                    <a:pt x="333" y="50"/>
                    <a:pt x="333" y="50"/>
                  </a:cubicBezTo>
                  <a:cubicBezTo>
                    <a:pt x="333" y="51"/>
                    <a:pt x="333" y="51"/>
                    <a:pt x="333" y="51"/>
                  </a:cubicBezTo>
                  <a:cubicBezTo>
                    <a:pt x="332" y="50"/>
                    <a:pt x="332" y="50"/>
                    <a:pt x="332" y="50"/>
                  </a:cubicBezTo>
                  <a:cubicBezTo>
                    <a:pt x="331" y="50"/>
                    <a:pt x="331" y="50"/>
                    <a:pt x="331" y="50"/>
                  </a:cubicBezTo>
                  <a:cubicBezTo>
                    <a:pt x="330" y="50"/>
                    <a:pt x="330" y="50"/>
                    <a:pt x="330" y="50"/>
                  </a:cubicBezTo>
                  <a:cubicBezTo>
                    <a:pt x="330" y="50"/>
                    <a:pt x="330" y="50"/>
                    <a:pt x="330" y="50"/>
                  </a:cubicBezTo>
                  <a:cubicBezTo>
                    <a:pt x="330" y="51"/>
                    <a:pt x="330" y="51"/>
                    <a:pt x="330" y="51"/>
                  </a:cubicBezTo>
                  <a:cubicBezTo>
                    <a:pt x="329" y="50"/>
                    <a:pt x="329" y="50"/>
                    <a:pt x="329" y="50"/>
                  </a:cubicBezTo>
                  <a:cubicBezTo>
                    <a:pt x="328" y="50"/>
                    <a:pt x="328" y="50"/>
                    <a:pt x="328" y="50"/>
                  </a:cubicBezTo>
                  <a:cubicBezTo>
                    <a:pt x="328" y="51"/>
                    <a:pt x="328" y="51"/>
                    <a:pt x="328" y="51"/>
                  </a:cubicBezTo>
                  <a:cubicBezTo>
                    <a:pt x="327" y="51"/>
                    <a:pt x="327" y="51"/>
                    <a:pt x="327" y="51"/>
                  </a:cubicBezTo>
                  <a:cubicBezTo>
                    <a:pt x="327" y="50"/>
                    <a:pt x="327" y="50"/>
                    <a:pt x="327" y="50"/>
                  </a:cubicBezTo>
                  <a:cubicBezTo>
                    <a:pt x="326" y="50"/>
                    <a:pt x="326" y="50"/>
                    <a:pt x="326" y="50"/>
                  </a:cubicBezTo>
                  <a:cubicBezTo>
                    <a:pt x="326" y="49"/>
                    <a:pt x="326" y="49"/>
                    <a:pt x="326" y="49"/>
                  </a:cubicBezTo>
                  <a:cubicBezTo>
                    <a:pt x="325" y="49"/>
                    <a:pt x="325" y="49"/>
                    <a:pt x="325" y="49"/>
                  </a:cubicBezTo>
                  <a:cubicBezTo>
                    <a:pt x="325" y="48"/>
                    <a:pt x="325" y="48"/>
                    <a:pt x="325" y="48"/>
                  </a:cubicBezTo>
                  <a:cubicBezTo>
                    <a:pt x="324" y="48"/>
                    <a:pt x="324" y="48"/>
                    <a:pt x="324" y="48"/>
                  </a:cubicBezTo>
                  <a:cubicBezTo>
                    <a:pt x="323" y="48"/>
                    <a:pt x="323" y="48"/>
                    <a:pt x="323" y="48"/>
                  </a:cubicBezTo>
                  <a:cubicBezTo>
                    <a:pt x="323" y="47"/>
                    <a:pt x="323" y="47"/>
                    <a:pt x="323" y="47"/>
                  </a:cubicBezTo>
                  <a:cubicBezTo>
                    <a:pt x="322" y="48"/>
                    <a:pt x="322" y="48"/>
                    <a:pt x="322" y="48"/>
                  </a:cubicBezTo>
                  <a:cubicBezTo>
                    <a:pt x="322" y="48"/>
                    <a:pt x="322" y="48"/>
                    <a:pt x="322" y="48"/>
                  </a:cubicBezTo>
                  <a:cubicBezTo>
                    <a:pt x="323" y="49"/>
                    <a:pt x="323" y="49"/>
                    <a:pt x="323" y="49"/>
                  </a:cubicBezTo>
                  <a:cubicBezTo>
                    <a:pt x="324" y="49"/>
                    <a:pt x="324" y="49"/>
                    <a:pt x="324" y="49"/>
                  </a:cubicBezTo>
                  <a:cubicBezTo>
                    <a:pt x="325" y="50"/>
                    <a:pt x="325" y="50"/>
                    <a:pt x="325" y="50"/>
                  </a:cubicBezTo>
                  <a:cubicBezTo>
                    <a:pt x="325" y="51"/>
                    <a:pt x="325" y="51"/>
                    <a:pt x="325" y="51"/>
                  </a:cubicBezTo>
                  <a:cubicBezTo>
                    <a:pt x="323" y="50"/>
                    <a:pt x="323" y="50"/>
                    <a:pt x="323" y="50"/>
                  </a:cubicBezTo>
                  <a:cubicBezTo>
                    <a:pt x="322" y="50"/>
                    <a:pt x="322" y="50"/>
                    <a:pt x="322" y="50"/>
                  </a:cubicBezTo>
                  <a:cubicBezTo>
                    <a:pt x="322" y="49"/>
                    <a:pt x="322" y="49"/>
                    <a:pt x="322" y="49"/>
                  </a:cubicBezTo>
                  <a:cubicBezTo>
                    <a:pt x="321" y="49"/>
                    <a:pt x="321" y="49"/>
                    <a:pt x="321" y="49"/>
                  </a:cubicBezTo>
                  <a:cubicBezTo>
                    <a:pt x="321" y="49"/>
                    <a:pt x="321" y="49"/>
                    <a:pt x="321" y="49"/>
                  </a:cubicBezTo>
                  <a:cubicBezTo>
                    <a:pt x="321" y="49"/>
                    <a:pt x="321" y="49"/>
                    <a:pt x="321" y="49"/>
                  </a:cubicBezTo>
                  <a:cubicBezTo>
                    <a:pt x="321" y="50"/>
                    <a:pt x="321" y="50"/>
                    <a:pt x="321" y="50"/>
                  </a:cubicBezTo>
                  <a:cubicBezTo>
                    <a:pt x="320" y="50"/>
                    <a:pt x="320" y="50"/>
                    <a:pt x="320" y="50"/>
                  </a:cubicBezTo>
                  <a:cubicBezTo>
                    <a:pt x="320" y="49"/>
                    <a:pt x="320" y="49"/>
                    <a:pt x="320" y="49"/>
                  </a:cubicBezTo>
                  <a:cubicBezTo>
                    <a:pt x="319" y="49"/>
                    <a:pt x="319" y="49"/>
                    <a:pt x="319" y="49"/>
                  </a:cubicBezTo>
                  <a:cubicBezTo>
                    <a:pt x="319" y="50"/>
                    <a:pt x="319" y="50"/>
                    <a:pt x="319" y="50"/>
                  </a:cubicBezTo>
                  <a:cubicBezTo>
                    <a:pt x="320" y="50"/>
                    <a:pt x="320" y="50"/>
                    <a:pt x="320" y="50"/>
                  </a:cubicBezTo>
                  <a:cubicBezTo>
                    <a:pt x="320" y="51"/>
                    <a:pt x="320" y="51"/>
                    <a:pt x="320" y="51"/>
                  </a:cubicBezTo>
                  <a:cubicBezTo>
                    <a:pt x="321" y="51"/>
                    <a:pt x="321" y="51"/>
                    <a:pt x="321" y="51"/>
                  </a:cubicBezTo>
                  <a:cubicBezTo>
                    <a:pt x="321" y="51"/>
                    <a:pt x="321" y="51"/>
                    <a:pt x="321" y="51"/>
                  </a:cubicBezTo>
                  <a:cubicBezTo>
                    <a:pt x="322" y="51"/>
                    <a:pt x="322" y="51"/>
                    <a:pt x="322" y="51"/>
                  </a:cubicBezTo>
                  <a:cubicBezTo>
                    <a:pt x="322" y="51"/>
                    <a:pt x="322" y="51"/>
                    <a:pt x="322" y="51"/>
                  </a:cubicBezTo>
                  <a:cubicBezTo>
                    <a:pt x="323" y="52"/>
                    <a:pt x="323" y="52"/>
                    <a:pt x="323" y="52"/>
                  </a:cubicBezTo>
                  <a:cubicBezTo>
                    <a:pt x="324" y="52"/>
                    <a:pt x="324" y="52"/>
                    <a:pt x="324" y="52"/>
                  </a:cubicBezTo>
                  <a:cubicBezTo>
                    <a:pt x="324" y="52"/>
                    <a:pt x="324" y="52"/>
                    <a:pt x="324" y="52"/>
                  </a:cubicBezTo>
                  <a:cubicBezTo>
                    <a:pt x="325" y="52"/>
                    <a:pt x="325" y="52"/>
                    <a:pt x="325" y="52"/>
                  </a:cubicBezTo>
                  <a:cubicBezTo>
                    <a:pt x="328" y="53"/>
                    <a:pt x="328" y="53"/>
                    <a:pt x="328" y="53"/>
                  </a:cubicBezTo>
                  <a:cubicBezTo>
                    <a:pt x="328" y="53"/>
                    <a:pt x="328" y="53"/>
                    <a:pt x="328" y="53"/>
                  </a:cubicBezTo>
                  <a:cubicBezTo>
                    <a:pt x="327" y="54"/>
                    <a:pt x="327" y="54"/>
                    <a:pt x="327" y="54"/>
                  </a:cubicBezTo>
                  <a:cubicBezTo>
                    <a:pt x="328" y="54"/>
                    <a:pt x="328" y="54"/>
                    <a:pt x="328" y="54"/>
                  </a:cubicBezTo>
                  <a:cubicBezTo>
                    <a:pt x="327" y="55"/>
                    <a:pt x="327" y="55"/>
                    <a:pt x="327" y="55"/>
                  </a:cubicBezTo>
                  <a:cubicBezTo>
                    <a:pt x="328" y="56"/>
                    <a:pt x="328" y="56"/>
                    <a:pt x="328" y="56"/>
                  </a:cubicBezTo>
                  <a:cubicBezTo>
                    <a:pt x="327" y="56"/>
                    <a:pt x="327" y="56"/>
                    <a:pt x="327" y="56"/>
                  </a:cubicBezTo>
                  <a:cubicBezTo>
                    <a:pt x="327" y="56"/>
                    <a:pt x="327" y="56"/>
                    <a:pt x="327" y="56"/>
                  </a:cubicBezTo>
                  <a:cubicBezTo>
                    <a:pt x="326" y="55"/>
                    <a:pt x="326" y="55"/>
                    <a:pt x="326" y="55"/>
                  </a:cubicBezTo>
                  <a:cubicBezTo>
                    <a:pt x="325" y="55"/>
                    <a:pt x="325" y="55"/>
                    <a:pt x="325" y="55"/>
                  </a:cubicBezTo>
                  <a:cubicBezTo>
                    <a:pt x="324" y="54"/>
                    <a:pt x="324" y="54"/>
                    <a:pt x="324" y="54"/>
                  </a:cubicBezTo>
                  <a:cubicBezTo>
                    <a:pt x="324" y="54"/>
                    <a:pt x="324" y="54"/>
                    <a:pt x="324" y="54"/>
                  </a:cubicBezTo>
                  <a:cubicBezTo>
                    <a:pt x="324" y="53"/>
                    <a:pt x="324" y="53"/>
                    <a:pt x="324" y="53"/>
                  </a:cubicBezTo>
                  <a:cubicBezTo>
                    <a:pt x="323" y="52"/>
                    <a:pt x="323" y="52"/>
                    <a:pt x="323" y="52"/>
                  </a:cubicBezTo>
                  <a:cubicBezTo>
                    <a:pt x="322" y="52"/>
                    <a:pt x="322" y="52"/>
                    <a:pt x="322" y="52"/>
                  </a:cubicBezTo>
                  <a:cubicBezTo>
                    <a:pt x="320" y="52"/>
                    <a:pt x="320" y="52"/>
                    <a:pt x="320" y="52"/>
                  </a:cubicBezTo>
                  <a:cubicBezTo>
                    <a:pt x="319" y="51"/>
                    <a:pt x="319" y="51"/>
                    <a:pt x="319" y="51"/>
                  </a:cubicBezTo>
                  <a:cubicBezTo>
                    <a:pt x="318" y="51"/>
                    <a:pt x="318" y="51"/>
                    <a:pt x="318" y="51"/>
                  </a:cubicBezTo>
                  <a:cubicBezTo>
                    <a:pt x="318" y="52"/>
                    <a:pt x="318" y="52"/>
                    <a:pt x="318" y="52"/>
                  </a:cubicBezTo>
                  <a:cubicBezTo>
                    <a:pt x="319" y="52"/>
                    <a:pt x="319" y="52"/>
                    <a:pt x="319" y="52"/>
                  </a:cubicBezTo>
                  <a:cubicBezTo>
                    <a:pt x="321" y="52"/>
                    <a:pt x="321" y="52"/>
                    <a:pt x="321" y="52"/>
                  </a:cubicBezTo>
                  <a:cubicBezTo>
                    <a:pt x="323" y="53"/>
                    <a:pt x="323" y="53"/>
                    <a:pt x="323" y="53"/>
                  </a:cubicBezTo>
                  <a:cubicBezTo>
                    <a:pt x="323" y="54"/>
                    <a:pt x="323" y="54"/>
                    <a:pt x="323" y="54"/>
                  </a:cubicBezTo>
                  <a:cubicBezTo>
                    <a:pt x="323" y="54"/>
                    <a:pt x="323" y="54"/>
                    <a:pt x="323" y="54"/>
                  </a:cubicBezTo>
                  <a:cubicBezTo>
                    <a:pt x="322" y="53"/>
                    <a:pt x="322" y="53"/>
                    <a:pt x="322" y="53"/>
                  </a:cubicBezTo>
                  <a:cubicBezTo>
                    <a:pt x="320" y="53"/>
                    <a:pt x="320" y="53"/>
                    <a:pt x="320" y="53"/>
                  </a:cubicBezTo>
                  <a:cubicBezTo>
                    <a:pt x="319" y="54"/>
                    <a:pt x="319" y="54"/>
                    <a:pt x="319" y="54"/>
                  </a:cubicBezTo>
                  <a:cubicBezTo>
                    <a:pt x="319" y="53"/>
                    <a:pt x="319" y="53"/>
                    <a:pt x="319" y="53"/>
                  </a:cubicBezTo>
                  <a:cubicBezTo>
                    <a:pt x="318" y="53"/>
                    <a:pt x="318" y="53"/>
                    <a:pt x="318" y="53"/>
                  </a:cubicBezTo>
                  <a:cubicBezTo>
                    <a:pt x="317" y="52"/>
                    <a:pt x="317" y="52"/>
                    <a:pt x="317" y="52"/>
                  </a:cubicBezTo>
                  <a:cubicBezTo>
                    <a:pt x="316" y="52"/>
                    <a:pt x="316" y="52"/>
                    <a:pt x="316" y="52"/>
                  </a:cubicBezTo>
                  <a:cubicBezTo>
                    <a:pt x="316" y="53"/>
                    <a:pt x="316" y="53"/>
                    <a:pt x="316" y="53"/>
                  </a:cubicBezTo>
                  <a:cubicBezTo>
                    <a:pt x="318" y="53"/>
                    <a:pt x="318" y="53"/>
                    <a:pt x="318" y="53"/>
                  </a:cubicBezTo>
                  <a:cubicBezTo>
                    <a:pt x="318" y="54"/>
                    <a:pt x="318" y="54"/>
                    <a:pt x="318" y="54"/>
                  </a:cubicBezTo>
                  <a:cubicBezTo>
                    <a:pt x="318" y="54"/>
                    <a:pt x="318" y="54"/>
                    <a:pt x="318" y="54"/>
                  </a:cubicBezTo>
                  <a:cubicBezTo>
                    <a:pt x="318" y="54"/>
                    <a:pt x="318" y="54"/>
                    <a:pt x="318" y="54"/>
                  </a:cubicBezTo>
                  <a:cubicBezTo>
                    <a:pt x="318" y="54"/>
                    <a:pt x="318" y="54"/>
                    <a:pt x="318" y="54"/>
                  </a:cubicBezTo>
                  <a:cubicBezTo>
                    <a:pt x="319" y="54"/>
                    <a:pt x="319" y="54"/>
                    <a:pt x="319" y="54"/>
                  </a:cubicBezTo>
                  <a:cubicBezTo>
                    <a:pt x="320" y="54"/>
                    <a:pt x="320" y="54"/>
                    <a:pt x="320" y="54"/>
                  </a:cubicBezTo>
                  <a:cubicBezTo>
                    <a:pt x="320" y="54"/>
                    <a:pt x="320" y="54"/>
                    <a:pt x="320" y="54"/>
                  </a:cubicBezTo>
                  <a:cubicBezTo>
                    <a:pt x="320" y="54"/>
                    <a:pt x="320" y="54"/>
                    <a:pt x="320" y="54"/>
                  </a:cubicBezTo>
                  <a:cubicBezTo>
                    <a:pt x="321" y="54"/>
                    <a:pt x="321" y="54"/>
                    <a:pt x="321" y="54"/>
                  </a:cubicBezTo>
                  <a:cubicBezTo>
                    <a:pt x="322" y="54"/>
                    <a:pt x="322" y="54"/>
                    <a:pt x="322" y="54"/>
                  </a:cubicBezTo>
                  <a:cubicBezTo>
                    <a:pt x="323" y="55"/>
                    <a:pt x="323" y="55"/>
                    <a:pt x="323" y="55"/>
                  </a:cubicBezTo>
                  <a:cubicBezTo>
                    <a:pt x="323" y="56"/>
                    <a:pt x="323" y="56"/>
                    <a:pt x="323" y="56"/>
                  </a:cubicBezTo>
                  <a:cubicBezTo>
                    <a:pt x="322" y="56"/>
                    <a:pt x="322" y="56"/>
                    <a:pt x="322" y="56"/>
                  </a:cubicBezTo>
                  <a:cubicBezTo>
                    <a:pt x="321" y="56"/>
                    <a:pt x="321" y="56"/>
                    <a:pt x="321" y="56"/>
                  </a:cubicBezTo>
                  <a:cubicBezTo>
                    <a:pt x="321" y="56"/>
                    <a:pt x="321" y="56"/>
                    <a:pt x="321" y="56"/>
                  </a:cubicBezTo>
                  <a:cubicBezTo>
                    <a:pt x="322" y="56"/>
                    <a:pt x="322" y="56"/>
                    <a:pt x="322" y="56"/>
                  </a:cubicBezTo>
                  <a:cubicBezTo>
                    <a:pt x="322" y="56"/>
                    <a:pt x="322" y="56"/>
                    <a:pt x="322" y="56"/>
                  </a:cubicBezTo>
                  <a:cubicBezTo>
                    <a:pt x="323" y="56"/>
                    <a:pt x="323" y="56"/>
                    <a:pt x="323" y="56"/>
                  </a:cubicBezTo>
                  <a:cubicBezTo>
                    <a:pt x="324" y="57"/>
                    <a:pt x="324" y="57"/>
                    <a:pt x="324" y="57"/>
                  </a:cubicBezTo>
                  <a:cubicBezTo>
                    <a:pt x="325" y="57"/>
                    <a:pt x="325" y="57"/>
                    <a:pt x="325" y="57"/>
                  </a:cubicBezTo>
                  <a:cubicBezTo>
                    <a:pt x="325" y="58"/>
                    <a:pt x="325" y="58"/>
                    <a:pt x="325" y="58"/>
                  </a:cubicBezTo>
                  <a:cubicBezTo>
                    <a:pt x="324" y="59"/>
                    <a:pt x="324" y="59"/>
                    <a:pt x="324" y="59"/>
                  </a:cubicBezTo>
                  <a:cubicBezTo>
                    <a:pt x="323" y="61"/>
                    <a:pt x="323" y="61"/>
                    <a:pt x="323" y="61"/>
                  </a:cubicBezTo>
                  <a:cubicBezTo>
                    <a:pt x="323" y="61"/>
                    <a:pt x="323" y="61"/>
                    <a:pt x="323" y="61"/>
                  </a:cubicBezTo>
                  <a:cubicBezTo>
                    <a:pt x="322" y="62"/>
                    <a:pt x="322" y="62"/>
                    <a:pt x="322" y="62"/>
                  </a:cubicBezTo>
                  <a:cubicBezTo>
                    <a:pt x="321" y="61"/>
                    <a:pt x="321" y="61"/>
                    <a:pt x="321" y="61"/>
                  </a:cubicBezTo>
                  <a:cubicBezTo>
                    <a:pt x="320" y="61"/>
                    <a:pt x="320" y="61"/>
                    <a:pt x="320" y="61"/>
                  </a:cubicBezTo>
                  <a:cubicBezTo>
                    <a:pt x="320" y="61"/>
                    <a:pt x="320" y="61"/>
                    <a:pt x="320" y="61"/>
                  </a:cubicBezTo>
                  <a:cubicBezTo>
                    <a:pt x="320" y="61"/>
                    <a:pt x="320" y="61"/>
                    <a:pt x="320" y="61"/>
                  </a:cubicBezTo>
                  <a:cubicBezTo>
                    <a:pt x="319" y="60"/>
                    <a:pt x="319" y="60"/>
                    <a:pt x="319" y="60"/>
                  </a:cubicBezTo>
                  <a:cubicBezTo>
                    <a:pt x="318" y="60"/>
                    <a:pt x="318" y="60"/>
                    <a:pt x="318" y="60"/>
                  </a:cubicBezTo>
                  <a:cubicBezTo>
                    <a:pt x="318" y="61"/>
                    <a:pt x="318" y="61"/>
                    <a:pt x="318" y="61"/>
                  </a:cubicBezTo>
                  <a:cubicBezTo>
                    <a:pt x="319" y="61"/>
                    <a:pt x="319" y="61"/>
                    <a:pt x="319" y="61"/>
                  </a:cubicBezTo>
                  <a:cubicBezTo>
                    <a:pt x="319" y="61"/>
                    <a:pt x="319" y="61"/>
                    <a:pt x="319" y="61"/>
                  </a:cubicBezTo>
                  <a:cubicBezTo>
                    <a:pt x="320" y="61"/>
                    <a:pt x="320" y="61"/>
                    <a:pt x="320" y="61"/>
                  </a:cubicBezTo>
                  <a:cubicBezTo>
                    <a:pt x="321" y="62"/>
                    <a:pt x="321" y="62"/>
                    <a:pt x="321" y="62"/>
                  </a:cubicBezTo>
                  <a:cubicBezTo>
                    <a:pt x="321" y="63"/>
                    <a:pt x="321" y="63"/>
                    <a:pt x="321" y="63"/>
                  </a:cubicBezTo>
                  <a:cubicBezTo>
                    <a:pt x="321" y="64"/>
                    <a:pt x="321" y="64"/>
                    <a:pt x="321" y="64"/>
                  </a:cubicBezTo>
                  <a:cubicBezTo>
                    <a:pt x="320" y="64"/>
                    <a:pt x="320" y="64"/>
                    <a:pt x="320" y="64"/>
                  </a:cubicBezTo>
                  <a:cubicBezTo>
                    <a:pt x="319" y="64"/>
                    <a:pt x="319" y="64"/>
                    <a:pt x="319" y="64"/>
                  </a:cubicBezTo>
                  <a:cubicBezTo>
                    <a:pt x="318" y="65"/>
                    <a:pt x="318" y="65"/>
                    <a:pt x="318" y="65"/>
                  </a:cubicBezTo>
                  <a:cubicBezTo>
                    <a:pt x="317" y="64"/>
                    <a:pt x="317" y="64"/>
                    <a:pt x="317" y="64"/>
                  </a:cubicBezTo>
                  <a:cubicBezTo>
                    <a:pt x="316" y="64"/>
                    <a:pt x="316" y="64"/>
                    <a:pt x="316" y="64"/>
                  </a:cubicBezTo>
                  <a:cubicBezTo>
                    <a:pt x="316" y="63"/>
                    <a:pt x="316" y="63"/>
                    <a:pt x="316" y="63"/>
                  </a:cubicBezTo>
                  <a:cubicBezTo>
                    <a:pt x="315" y="63"/>
                    <a:pt x="315" y="63"/>
                    <a:pt x="315" y="63"/>
                  </a:cubicBezTo>
                  <a:cubicBezTo>
                    <a:pt x="314" y="64"/>
                    <a:pt x="314" y="64"/>
                    <a:pt x="314" y="64"/>
                  </a:cubicBezTo>
                  <a:cubicBezTo>
                    <a:pt x="315" y="64"/>
                    <a:pt x="315" y="64"/>
                    <a:pt x="315" y="64"/>
                  </a:cubicBezTo>
                  <a:cubicBezTo>
                    <a:pt x="317" y="65"/>
                    <a:pt x="317" y="65"/>
                    <a:pt x="317" y="65"/>
                  </a:cubicBezTo>
                  <a:cubicBezTo>
                    <a:pt x="318" y="65"/>
                    <a:pt x="318" y="65"/>
                    <a:pt x="318" y="65"/>
                  </a:cubicBezTo>
                  <a:cubicBezTo>
                    <a:pt x="318" y="66"/>
                    <a:pt x="318" y="66"/>
                    <a:pt x="318" y="66"/>
                  </a:cubicBezTo>
                  <a:cubicBezTo>
                    <a:pt x="317" y="66"/>
                    <a:pt x="317" y="66"/>
                    <a:pt x="317" y="66"/>
                  </a:cubicBezTo>
                  <a:cubicBezTo>
                    <a:pt x="317" y="67"/>
                    <a:pt x="317" y="67"/>
                    <a:pt x="317" y="67"/>
                  </a:cubicBezTo>
                  <a:cubicBezTo>
                    <a:pt x="316" y="67"/>
                    <a:pt x="316" y="67"/>
                    <a:pt x="316" y="67"/>
                  </a:cubicBezTo>
                  <a:cubicBezTo>
                    <a:pt x="315" y="66"/>
                    <a:pt x="315" y="66"/>
                    <a:pt x="315" y="66"/>
                  </a:cubicBezTo>
                  <a:cubicBezTo>
                    <a:pt x="315" y="67"/>
                    <a:pt x="315" y="67"/>
                    <a:pt x="315" y="67"/>
                  </a:cubicBezTo>
                  <a:cubicBezTo>
                    <a:pt x="314" y="67"/>
                    <a:pt x="314" y="67"/>
                    <a:pt x="314" y="67"/>
                  </a:cubicBezTo>
                  <a:cubicBezTo>
                    <a:pt x="312" y="67"/>
                    <a:pt x="312" y="67"/>
                    <a:pt x="312" y="67"/>
                  </a:cubicBezTo>
                  <a:cubicBezTo>
                    <a:pt x="312" y="66"/>
                    <a:pt x="312" y="66"/>
                    <a:pt x="312" y="66"/>
                  </a:cubicBezTo>
                  <a:cubicBezTo>
                    <a:pt x="310" y="66"/>
                    <a:pt x="310" y="66"/>
                    <a:pt x="310" y="66"/>
                  </a:cubicBezTo>
                  <a:cubicBezTo>
                    <a:pt x="309" y="66"/>
                    <a:pt x="309" y="66"/>
                    <a:pt x="309" y="66"/>
                  </a:cubicBezTo>
                  <a:cubicBezTo>
                    <a:pt x="309" y="68"/>
                    <a:pt x="309" y="68"/>
                    <a:pt x="309" y="68"/>
                  </a:cubicBezTo>
                  <a:cubicBezTo>
                    <a:pt x="308" y="69"/>
                    <a:pt x="308" y="69"/>
                    <a:pt x="308" y="69"/>
                  </a:cubicBezTo>
                  <a:cubicBezTo>
                    <a:pt x="309" y="68"/>
                    <a:pt x="309" y="68"/>
                    <a:pt x="309" y="68"/>
                  </a:cubicBezTo>
                  <a:cubicBezTo>
                    <a:pt x="309" y="69"/>
                    <a:pt x="309" y="69"/>
                    <a:pt x="309" y="69"/>
                  </a:cubicBezTo>
                  <a:cubicBezTo>
                    <a:pt x="309" y="69"/>
                    <a:pt x="309" y="69"/>
                    <a:pt x="309" y="69"/>
                  </a:cubicBezTo>
                  <a:cubicBezTo>
                    <a:pt x="308" y="70"/>
                    <a:pt x="308" y="70"/>
                    <a:pt x="308" y="70"/>
                  </a:cubicBezTo>
                  <a:cubicBezTo>
                    <a:pt x="308" y="71"/>
                    <a:pt x="308" y="71"/>
                    <a:pt x="308" y="71"/>
                  </a:cubicBezTo>
                  <a:cubicBezTo>
                    <a:pt x="307" y="71"/>
                    <a:pt x="307" y="71"/>
                    <a:pt x="307" y="71"/>
                  </a:cubicBezTo>
                  <a:cubicBezTo>
                    <a:pt x="306" y="71"/>
                    <a:pt x="306" y="71"/>
                    <a:pt x="306" y="71"/>
                  </a:cubicBezTo>
                  <a:cubicBezTo>
                    <a:pt x="306" y="71"/>
                    <a:pt x="306" y="71"/>
                    <a:pt x="306" y="71"/>
                  </a:cubicBezTo>
                  <a:cubicBezTo>
                    <a:pt x="306" y="72"/>
                    <a:pt x="306" y="72"/>
                    <a:pt x="306" y="72"/>
                  </a:cubicBezTo>
                  <a:cubicBezTo>
                    <a:pt x="305" y="72"/>
                    <a:pt x="305" y="72"/>
                    <a:pt x="305" y="72"/>
                  </a:cubicBezTo>
                  <a:cubicBezTo>
                    <a:pt x="304" y="72"/>
                    <a:pt x="304" y="72"/>
                    <a:pt x="304" y="72"/>
                  </a:cubicBezTo>
                  <a:cubicBezTo>
                    <a:pt x="305" y="72"/>
                    <a:pt x="305" y="72"/>
                    <a:pt x="305" y="72"/>
                  </a:cubicBezTo>
                  <a:cubicBezTo>
                    <a:pt x="304" y="72"/>
                    <a:pt x="304" y="72"/>
                    <a:pt x="304" y="72"/>
                  </a:cubicBezTo>
                  <a:cubicBezTo>
                    <a:pt x="304" y="72"/>
                    <a:pt x="304" y="72"/>
                    <a:pt x="304" y="72"/>
                  </a:cubicBezTo>
                  <a:cubicBezTo>
                    <a:pt x="303" y="73"/>
                    <a:pt x="303" y="73"/>
                    <a:pt x="303" y="73"/>
                  </a:cubicBezTo>
                  <a:cubicBezTo>
                    <a:pt x="303" y="73"/>
                    <a:pt x="303" y="73"/>
                    <a:pt x="303" y="73"/>
                  </a:cubicBezTo>
                  <a:cubicBezTo>
                    <a:pt x="301" y="72"/>
                    <a:pt x="301" y="72"/>
                    <a:pt x="301" y="72"/>
                  </a:cubicBezTo>
                  <a:cubicBezTo>
                    <a:pt x="300" y="72"/>
                    <a:pt x="300" y="72"/>
                    <a:pt x="300" y="72"/>
                  </a:cubicBezTo>
                  <a:cubicBezTo>
                    <a:pt x="299" y="73"/>
                    <a:pt x="299" y="73"/>
                    <a:pt x="299" y="73"/>
                  </a:cubicBezTo>
                  <a:cubicBezTo>
                    <a:pt x="298" y="73"/>
                    <a:pt x="298" y="73"/>
                    <a:pt x="298" y="73"/>
                  </a:cubicBezTo>
                  <a:cubicBezTo>
                    <a:pt x="296" y="71"/>
                    <a:pt x="296" y="71"/>
                    <a:pt x="296" y="71"/>
                  </a:cubicBezTo>
                  <a:cubicBezTo>
                    <a:pt x="296" y="69"/>
                    <a:pt x="296" y="69"/>
                    <a:pt x="296" y="69"/>
                  </a:cubicBezTo>
                  <a:cubicBezTo>
                    <a:pt x="297" y="68"/>
                    <a:pt x="297" y="68"/>
                    <a:pt x="297" y="68"/>
                  </a:cubicBezTo>
                  <a:cubicBezTo>
                    <a:pt x="297" y="68"/>
                    <a:pt x="297" y="68"/>
                    <a:pt x="297" y="68"/>
                  </a:cubicBezTo>
                  <a:cubicBezTo>
                    <a:pt x="296" y="67"/>
                    <a:pt x="296" y="67"/>
                    <a:pt x="296" y="67"/>
                  </a:cubicBezTo>
                  <a:cubicBezTo>
                    <a:pt x="296" y="67"/>
                    <a:pt x="296" y="67"/>
                    <a:pt x="296" y="67"/>
                  </a:cubicBezTo>
                  <a:cubicBezTo>
                    <a:pt x="296" y="68"/>
                    <a:pt x="296" y="68"/>
                    <a:pt x="296" y="68"/>
                  </a:cubicBezTo>
                  <a:cubicBezTo>
                    <a:pt x="296" y="68"/>
                    <a:pt x="296" y="68"/>
                    <a:pt x="296" y="68"/>
                  </a:cubicBezTo>
                  <a:cubicBezTo>
                    <a:pt x="295" y="69"/>
                    <a:pt x="295" y="69"/>
                    <a:pt x="295" y="69"/>
                  </a:cubicBezTo>
                  <a:cubicBezTo>
                    <a:pt x="295" y="70"/>
                    <a:pt x="295" y="70"/>
                    <a:pt x="295" y="70"/>
                  </a:cubicBezTo>
                  <a:cubicBezTo>
                    <a:pt x="296" y="71"/>
                    <a:pt x="296" y="71"/>
                    <a:pt x="296" y="71"/>
                  </a:cubicBezTo>
                  <a:cubicBezTo>
                    <a:pt x="295" y="71"/>
                    <a:pt x="295" y="71"/>
                    <a:pt x="295" y="71"/>
                  </a:cubicBezTo>
                  <a:cubicBezTo>
                    <a:pt x="295" y="71"/>
                    <a:pt x="295" y="71"/>
                    <a:pt x="295" y="71"/>
                  </a:cubicBezTo>
                  <a:cubicBezTo>
                    <a:pt x="294" y="71"/>
                    <a:pt x="294" y="71"/>
                    <a:pt x="294" y="71"/>
                  </a:cubicBezTo>
                  <a:cubicBezTo>
                    <a:pt x="294" y="71"/>
                    <a:pt x="294" y="71"/>
                    <a:pt x="294" y="71"/>
                  </a:cubicBezTo>
                  <a:cubicBezTo>
                    <a:pt x="293" y="71"/>
                    <a:pt x="293" y="71"/>
                    <a:pt x="293" y="71"/>
                  </a:cubicBezTo>
                  <a:cubicBezTo>
                    <a:pt x="294" y="72"/>
                    <a:pt x="294" y="72"/>
                    <a:pt x="294" y="72"/>
                  </a:cubicBezTo>
                  <a:cubicBezTo>
                    <a:pt x="293" y="73"/>
                    <a:pt x="293" y="73"/>
                    <a:pt x="293" y="73"/>
                  </a:cubicBezTo>
                  <a:cubicBezTo>
                    <a:pt x="294" y="73"/>
                    <a:pt x="294" y="73"/>
                    <a:pt x="294" y="73"/>
                  </a:cubicBezTo>
                  <a:cubicBezTo>
                    <a:pt x="295" y="72"/>
                    <a:pt x="295" y="72"/>
                    <a:pt x="295" y="72"/>
                  </a:cubicBezTo>
                  <a:cubicBezTo>
                    <a:pt x="295" y="72"/>
                    <a:pt x="295" y="72"/>
                    <a:pt x="295" y="72"/>
                  </a:cubicBezTo>
                  <a:cubicBezTo>
                    <a:pt x="296" y="72"/>
                    <a:pt x="296" y="72"/>
                    <a:pt x="296" y="72"/>
                  </a:cubicBezTo>
                  <a:cubicBezTo>
                    <a:pt x="296" y="72"/>
                    <a:pt x="296" y="72"/>
                    <a:pt x="296" y="72"/>
                  </a:cubicBezTo>
                  <a:cubicBezTo>
                    <a:pt x="297" y="72"/>
                    <a:pt x="297" y="72"/>
                    <a:pt x="297" y="72"/>
                  </a:cubicBezTo>
                  <a:cubicBezTo>
                    <a:pt x="298" y="73"/>
                    <a:pt x="298" y="73"/>
                    <a:pt x="298" y="73"/>
                  </a:cubicBezTo>
                  <a:cubicBezTo>
                    <a:pt x="297" y="74"/>
                    <a:pt x="297" y="74"/>
                    <a:pt x="297" y="74"/>
                  </a:cubicBezTo>
                  <a:cubicBezTo>
                    <a:pt x="298" y="73"/>
                    <a:pt x="298" y="73"/>
                    <a:pt x="298" y="73"/>
                  </a:cubicBezTo>
                  <a:cubicBezTo>
                    <a:pt x="300" y="73"/>
                    <a:pt x="300" y="73"/>
                    <a:pt x="300" y="73"/>
                  </a:cubicBezTo>
                  <a:cubicBezTo>
                    <a:pt x="301" y="73"/>
                    <a:pt x="301" y="73"/>
                    <a:pt x="301" y="73"/>
                  </a:cubicBezTo>
                  <a:cubicBezTo>
                    <a:pt x="301" y="74"/>
                    <a:pt x="301" y="74"/>
                    <a:pt x="301" y="74"/>
                  </a:cubicBezTo>
                  <a:cubicBezTo>
                    <a:pt x="301" y="75"/>
                    <a:pt x="301" y="75"/>
                    <a:pt x="301" y="75"/>
                  </a:cubicBezTo>
                  <a:cubicBezTo>
                    <a:pt x="300" y="76"/>
                    <a:pt x="300" y="76"/>
                    <a:pt x="300" y="76"/>
                  </a:cubicBezTo>
                  <a:cubicBezTo>
                    <a:pt x="300" y="76"/>
                    <a:pt x="300" y="76"/>
                    <a:pt x="300" y="76"/>
                  </a:cubicBezTo>
                  <a:cubicBezTo>
                    <a:pt x="300" y="77"/>
                    <a:pt x="300" y="77"/>
                    <a:pt x="300" y="77"/>
                  </a:cubicBezTo>
                  <a:cubicBezTo>
                    <a:pt x="300" y="77"/>
                    <a:pt x="300" y="77"/>
                    <a:pt x="300" y="77"/>
                  </a:cubicBezTo>
                  <a:cubicBezTo>
                    <a:pt x="301" y="77"/>
                    <a:pt x="301" y="77"/>
                    <a:pt x="301" y="77"/>
                  </a:cubicBezTo>
                  <a:cubicBezTo>
                    <a:pt x="301" y="77"/>
                    <a:pt x="301" y="77"/>
                    <a:pt x="301" y="77"/>
                  </a:cubicBezTo>
                  <a:cubicBezTo>
                    <a:pt x="300" y="78"/>
                    <a:pt x="300" y="78"/>
                    <a:pt x="300" y="78"/>
                  </a:cubicBezTo>
                  <a:cubicBezTo>
                    <a:pt x="301" y="78"/>
                    <a:pt x="301" y="78"/>
                    <a:pt x="301" y="78"/>
                  </a:cubicBezTo>
                  <a:cubicBezTo>
                    <a:pt x="301" y="77"/>
                    <a:pt x="301" y="77"/>
                    <a:pt x="301" y="77"/>
                  </a:cubicBezTo>
                  <a:cubicBezTo>
                    <a:pt x="302" y="77"/>
                    <a:pt x="302" y="77"/>
                    <a:pt x="302" y="77"/>
                  </a:cubicBezTo>
                  <a:cubicBezTo>
                    <a:pt x="303" y="77"/>
                    <a:pt x="303" y="77"/>
                    <a:pt x="303" y="77"/>
                  </a:cubicBezTo>
                  <a:cubicBezTo>
                    <a:pt x="303" y="77"/>
                    <a:pt x="303" y="77"/>
                    <a:pt x="303" y="77"/>
                  </a:cubicBezTo>
                  <a:cubicBezTo>
                    <a:pt x="304" y="77"/>
                    <a:pt x="304" y="77"/>
                    <a:pt x="304" y="77"/>
                  </a:cubicBezTo>
                  <a:cubicBezTo>
                    <a:pt x="303" y="78"/>
                    <a:pt x="303" y="78"/>
                    <a:pt x="303" y="78"/>
                  </a:cubicBezTo>
                  <a:cubicBezTo>
                    <a:pt x="304" y="78"/>
                    <a:pt x="304" y="78"/>
                    <a:pt x="304" y="78"/>
                  </a:cubicBezTo>
                  <a:cubicBezTo>
                    <a:pt x="303" y="80"/>
                    <a:pt x="303" y="80"/>
                    <a:pt x="303" y="80"/>
                  </a:cubicBezTo>
                  <a:cubicBezTo>
                    <a:pt x="302" y="81"/>
                    <a:pt x="302" y="81"/>
                    <a:pt x="302" y="81"/>
                  </a:cubicBezTo>
                  <a:cubicBezTo>
                    <a:pt x="302" y="81"/>
                    <a:pt x="302" y="81"/>
                    <a:pt x="302" y="81"/>
                  </a:cubicBezTo>
                  <a:cubicBezTo>
                    <a:pt x="301" y="82"/>
                    <a:pt x="301" y="82"/>
                    <a:pt x="301" y="82"/>
                  </a:cubicBezTo>
                  <a:cubicBezTo>
                    <a:pt x="300" y="82"/>
                    <a:pt x="300" y="82"/>
                    <a:pt x="300" y="82"/>
                  </a:cubicBezTo>
                  <a:cubicBezTo>
                    <a:pt x="299" y="83"/>
                    <a:pt x="299" y="83"/>
                    <a:pt x="299" y="83"/>
                  </a:cubicBezTo>
                  <a:cubicBezTo>
                    <a:pt x="299" y="83"/>
                    <a:pt x="299" y="83"/>
                    <a:pt x="299" y="83"/>
                  </a:cubicBezTo>
                  <a:cubicBezTo>
                    <a:pt x="299" y="82"/>
                    <a:pt x="299" y="82"/>
                    <a:pt x="299" y="82"/>
                  </a:cubicBezTo>
                  <a:cubicBezTo>
                    <a:pt x="299" y="81"/>
                    <a:pt x="299" y="81"/>
                    <a:pt x="299" y="81"/>
                  </a:cubicBezTo>
                  <a:cubicBezTo>
                    <a:pt x="299" y="81"/>
                    <a:pt x="299" y="81"/>
                    <a:pt x="299" y="81"/>
                  </a:cubicBezTo>
                  <a:cubicBezTo>
                    <a:pt x="299" y="81"/>
                    <a:pt x="299" y="81"/>
                    <a:pt x="299" y="81"/>
                  </a:cubicBezTo>
                  <a:cubicBezTo>
                    <a:pt x="298" y="82"/>
                    <a:pt x="298" y="82"/>
                    <a:pt x="298" y="82"/>
                  </a:cubicBezTo>
                  <a:cubicBezTo>
                    <a:pt x="297" y="82"/>
                    <a:pt x="297" y="82"/>
                    <a:pt x="297" y="82"/>
                  </a:cubicBezTo>
                  <a:cubicBezTo>
                    <a:pt x="296" y="83"/>
                    <a:pt x="296" y="83"/>
                    <a:pt x="296" y="83"/>
                  </a:cubicBezTo>
                  <a:cubicBezTo>
                    <a:pt x="296" y="83"/>
                    <a:pt x="296" y="83"/>
                    <a:pt x="296" y="83"/>
                  </a:cubicBezTo>
                  <a:cubicBezTo>
                    <a:pt x="295" y="83"/>
                    <a:pt x="295" y="83"/>
                    <a:pt x="295" y="83"/>
                  </a:cubicBezTo>
                  <a:cubicBezTo>
                    <a:pt x="293" y="84"/>
                    <a:pt x="293" y="84"/>
                    <a:pt x="293" y="84"/>
                  </a:cubicBezTo>
                  <a:cubicBezTo>
                    <a:pt x="293" y="84"/>
                    <a:pt x="293" y="84"/>
                    <a:pt x="293" y="84"/>
                  </a:cubicBezTo>
                  <a:cubicBezTo>
                    <a:pt x="292" y="84"/>
                    <a:pt x="292" y="84"/>
                    <a:pt x="292" y="84"/>
                  </a:cubicBezTo>
                  <a:cubicBezTo>
                    <a:pt x="291" y="84"/>
                    <a:pt x="291" y="84"/>
                    <a:pt x="291" y="84"/>
                  </a:cubicBezTo>
                  <a:cubicBezTo>
                    <a:pt x="291" y="84"/>
                    <a:pt x="291" y="84"/>
                    <a:pt x="291" y="84"/>
                  </a:cubicBezTo>
                  <a:cubicBezTo>
                    <a:pt x="291" y="83"/>
                    <a:pt x="291" y="83"/>
                    <a:pt x="291" y="83"/>
                  </a:cubicBezTo>
                  <a:cubicBezTo>
                    <a:pt x="291" y="83"/>
                    <a:pt x="291" y="83"/>
                    <a:pt x="291" y="83"/>
                  </a:cubicBezTo>
                  <a:cubicBezTo>
                    <a:pt x="292" y="82"/>
                    <a:pt x="292" y="82"/>
                    <a:pt x="292" y="82"/>
                  </a:cubicBezTo>
                  <a:cubicBezTo>
                    <a:pt x="292" y="81"/>
                    <a:pt x="292" y="81"/>
                    <a:pt x="292" y="81"/>
                  </a:cubicBezTo>
                  <a:cubicBezTo>
                    <a:pt x="291" y="80"/>
                    <a:pt x="291" y="80"/>
                    <a:pt x="291" y="80"/>
                  </a:cubicBezTo>
                  <a:cubicBezTo>
                    <a:pt x="291" y="81"/>
                    <a:pt x="291" y="81"/>
                    <a:pt x="291" y="81"/>
                  </a:cubicBezTo>
                  <a:cubicBezTo>
                    <a:pt x="289" y="80"/>
                    <a:pt x="289" y="80"/>
                    <a:pt x="289" y="80"/>
                  </a:cubicBezTo>
                  <a:cubicBezTo>
                    <a:pt x="289" y="80"/>
                    <a:pt x="289" y="80"/>
                    <a:pt x="289" y="80"/>
                  </a:cubicBezTo>
                  <a:cubicBezTo>
                    <a:pt x="290" y="79"/>
                    <a:pt x="290" y="79"/>
                    <a:pt x="290" y="79"/>
                  </a:cubicBezTo>
                  <a:cubicBezTo>
                    <a:pt x="290" y="79"/>
                    <a:pt x="290" y="79"/>
                    <a:pt x="290" y="79"/>
                  </a:cubicBezTo>
                  <a:cubicBezTo>
                    <a:pt x="290" y="79"/>
                    <a:pt x="290" y="79"/>
                    <a:pt x="290" y="79"/>
                  </a:cubicBezTo>
                  <a:cubicBezTo>
                    <a:pt x="289" y="78"/>
                    <a:pt x="289" y="78"/>
                    <a:pt x="289" y="78"/>
                  </a:cubicBezTo>
                  <a:cubicBezTo>
                    <a:pt x="289" y="77"/>
                    <a:pt x="289" y="77"/>
                    <a:pt x="289" y="77"/>
                  </a:cubicBezTo>
                  <a:cubicBezTo>
                    <a:pt x="289" y="77"/>
                    <a:pt x="289" y="77"/>
                    <a:pt x="289" y="77"/>
                  </a:cubicBezTo>
                  <a:cubicBezTo>
                    <a:pt x="289" y="76"/>
                    <a:pt x="289" y="76"/>
                    <a:pt x="289" y="76"/>
                  </a:cubicBezTo>
                  <a:cubicBezTo>
                    <a:pt x="289" y="75"/>
                    <a:pt x="289" y="75"/>
                    <a:pt x="289" y="75"/>
                  </a:cubicBezTo>
                  <a:cubicBezTo>
                    <a:pt x="289" y="76"/>
                    <a:pt x="289" y="76"/>
                    <a:pt x="289" y="76"/>
                  </a:cubicBezTo>
                  <a:cubicBezTo>
                    <a:pt x="288" y="77"/>
                    <a:pt x="288" y="77"/>
                    <a:pt x="288" y="77"/>
                  </a:cubicBezTo>
                  <a:cubicBezTo>
                    <a:pt x="289" y="79"/>
                    <a:pt x="289" y="79"/>
                    <a:pt x="289" y="79"/>
                  </a:cubicBezTo>
                  <a:cubicBezTo>
                    <a:pt x="289" y="79"/>
                    <a:pt x="289" y="79"/>
                    <a:pt x="289" y="79"/>
                  </a:cubicBezTo>
                  <a:cubicBezTo>
                    <a:pt x="288" y="80"/>
                    <a:pt x="288" y="80"/>
                    <a:pt x="288" y="80"/>
                  </a:cubicBezTo>
                  <a:cubicBezTo>
                    <a:pt x="288" y="80"/>
                    <a:pt x="288" y="80"/>
                    <a:pt x="288" y="80"/>
                  </a:cubicBezTo>
                  <a:cubicBezTo>
                    <a:pt x="288" y="81"/>
                    <a:pt x="288" y="81"/>
                    <a:pt x="288" y="81"/>
                  </a:cubicBezTo>
                  <a:cubicBezTo>
                    <a:pt x="287" y="81"/>
                    <a:pt x="287" y="81"/>
                    <a:pt x="287" y="81"/>
                  </a:cubicBezTo>
                  <a:cubicBezTo>
                    <a:pt x="286" y="81"/>
                    <a:pt x="286" y="81"/>
                    <a:pt x="286" y="81"/>
                  </a:cubicBezTo>
                  <a:cubicBezTo>
                    <a:pt x="286" y="80"/>
                    <a:pt x="286" y="80"/>
                    <a:pt x="286" y="80"/>
                  </a:cubicBezTo>
                  <a:cubicBezTo>
                    <a:pt x="285" y="80"/>
                    <a:pt x="285" y="80"/>
                    <a:pt x="285" y="80"/>
                  </a:cubicBezTo>
                  <a:cubicBezTo>
                    <a:pt x="286" y="78"/>
                    <a:pt x="286" y="78"/>
                    <a:pt x="286" y="78"/>
                  </a:cubicBezTo>
                  <a:cubicBezTo>
                    <a:pt x="286" y="77"/>
                    <a:pt x="286" y="77"/>
                    <a:pt x="286" y="77"/>
                  </a:cubicBezTo>
                  <a:cubicBezTo>
                    <a:pt x="286" y="77"/>
                    <a:pt x="286" y="77"/>
                    <a:pt x="286" y="77"/>
                  </a:cubicBezTo>
                  <a:cubicBezTo>
                    <a:pt x="287" y="76"/>
                    <a:pt x="287" y="76"/>
                    <a:pt x="287" y="76"/>
                  </a:cubicBezTo>
                  <a:cubicBezTo>
                    <a:pt x="286" y="76"/>
                    <a:pt x="286" y="76"/>
                    <a:pt x="286" y="76"/>
                  </a:cubicBezTo>
                  <a:cubicBezTo>
                    <a:pt x="285" y="77"/>
                    <a:pt x="285" y="77"/>
                    <a:pt x="285" y="77"/>
                  </a:cubicBezTo>
                  <a:cubicBezTo>
                    <a:pt x="285" y="78"/>
                    <a:pt x="285" y="78"/>
                    <a:pt x="285" y="78"/>
                  </a:cubicBezTo>
                  <a:cubicBezTo>
                    <a:pt x="285" y="78"/>
                    <a:pt x="285" y="78"/>
                    <a:pt x="285" y="78"/>
                  </a:cubicBezTo>
                  <a:cubicBezTo>
                    <a:pt x="285" y="80"/>
                    <a:pt x="285" y="80"/>
                    <a:pt x="285" y="80"/>
                  </a:cubicBezTo>
                  <a:cubicBezTo>
                    <a:pt x="284" y="80"/>
                    <a:pt x="284" y="80"/>
                    <a:pt x="284" y="80"/>
                  </a:cubicBezTo>
                  <a:cubicBezTo>
                    <a:pt x="283" y="79"/>
                    <a:pt x="283" y="79"/>
                    <a:pt x="283" y="79"/>
                  </a:cubicBezTo>
                  <a:cubicBezTo>
                    <a:pt x="283" y="79"/>
                    <a:pt x="283" y="79"/>
                    <a:pt x="283" y="79"/>
                  </a:cubicBezTo>
                  <a:cubicBezTo>
                    <a:pt x="283" y="78"/>
                    <a:pt x="283" y="78"/>
                    <a:pt x="283" y="78"/>
                  </a:cubicBezTo>
                  <a:cubicBezTo>
                    <a:pt x="283" y="78"/>
                    <a:pt x="283" y="78"/>
                    <a:pt x="283" y="78"/>
                  </a:cubicBezTo>
                  <a:cubicBezTo>
                    <a:pt x="283" y="77"/>
                    <a:pt x="283" y="77"/>
                    <a:pt x="283" y="77"/>
                  </a:cubicBezTo>
                  <a:cubicBezTo>
                    <a:pt x="283" y="77"/>
                    <a:pt x="283" y="77"/>
                    <a:pt x="283" y="77"/>
                  </a:cubicBezTo>
                  <a:cubicBezTo>
                    <a:pt x="283" y="76"/>
                    <a:pt x="283" y="76"/>
                    <a:pt x="283" y="76"/>
                  </a:cubicBezTo>
                  <a:cubicBezTo>
                    <a:pt x="283" y="76"/>
                    <a:pt x="283" y="76"/>
                    <a:pt x="283" y="76"/>
                  </a:cubicBezTo>
                  <a:cubicBezTo>
                    <a:pt x="283" y="76"/>
                    <a:pt x="283" y="76"/>
                    <a:pt x="283" y="76"/>
                  </a:cubicBezTo>
                  <a:cubicBezTo>
                    <a:pt x="283" y="77"/>
                    <a:pt x="283" y="77"/>
                    <a:pt x="283" y="77"/>
                  </a:cubicBezTo>
                  <a:cubicBezTo>
                    <a:pt x="282" y="78"/>
                    <a:pt x="282" y="78"/>
                    <a:pt x="282" y="78"/>
                  </a:cubicBezTo>
                  <a:cubicBezTo>
                    <a:pt x="282" y="78"/>
                    <a:pt x="282" y="78"/>
                    <a:pt x="282" y="78"/>
                  </a:cubicBezTo>
                  <a:cubicBezTo>
                    <a:pt x="282" y="79"/>
                    <a:pt x="282" y="79"/>
                    <a:pt x="282" y="79"/>
                  </a:cubicBezTo>
                  <a:cubicBezTo>
                    <a:pt x="281" y="79"/>
                    <a:pt x="281" y="79"/>
                    <a:pt x="281" y="79"/>
                  </a:cubicBezTo>
                  <a:cubicBezTo>
                    <a:pt x="281" y="79"/>
                    <a:pt x="281" y="79"/>
                    <a:pt x="281" y="79"/>
                  </a:cubicBezTo>
                  <a:cubicBezTo>
                    <a:pt x="280" y="79"/>
                    <a:pt x="280" y="79"/>
                    <a:pt x="280" y="79"/>
                  </a:cubicBezTo>
                  <a:close/>
                  <a:moveTo>
                    <a:pt x="304" y="198"/>
                  </a:moveTo>
                  <a:cubicBezTo>
                    <a:pt x="304" y="199"/>
                    <a:pt x="304" y="199"/>
                    <a:pt x="304" y="199"/>
                  </a:cubicBezTo>
                  <a:cubicBezTo>
                    <a:pt x="304" y="200"/>
                    <a:pt x="304" y="200"/>
                    <a:pt x="304" y="200"/>
                  </a:cubicBezTo>
                  <a:cubicBezTo>
                    <a:pt x="304" y="201"/>
                    <a:pt x="304" y="201"/>
                    <a:pt x="304" y="201"/>
                  </a:cubicBezTo>
                  <a:cubicBezTo>
                    <a:pt x="305" y="200"/>
                    <a:pt x="305" y="200"/>
                    <a:pt x="305" y="200"/>
                  </a:cubicBezTo>
                  <a:cubicBezTo>
                    <a:pt x="304" y="200"/>
                    <a:pt x="304" y="200"/>
                    <a:pt x="304" y="200"/>
                  </a:cubicBezTo>
                  <a:cubicBezTo>
                    <a:pt x="305" y="199"/>
                    <a:pt x="305" y="199"/>
                    <a:pt x="305" y="199"/>
                  </a:cubicBezTo>
                  <a:cubicBezTo>
                    <a:pt x="305" y="198"/>
                    <a:pt x="305" y="198"/>
                    <a:pt x="305" y="198"/>
                  </a:cubicBezTo>
                  <a:cubicBezTo>
                    <a:pt x="304" y="198"/>
                    <a:pt x="304" y="198"/>
                    <a:pt x="304" y="198"/>
                  </a:cubicBezTo>
                  <a:close/>
                  <a:moveTo>
                    <a:pt x="303" y="194"/>
                  </a:moveTo>
                  <a:cubicBezTo>
                    <a:pt x="303" y="193"/>
                    <a:pt x="303" y="193"/>
                    <a:pt x="303" y="193"/>
                  </a:cubicBezTo>
                  <a:cubicBezTo>
                    <a:pt x="304" y="193"/>
                    <a:pt x="304" y="193"/>
                    <a:pt x="304" y="193"/>
                  </a:cubicBezTo>
                  <a:cubicBezTo>
                    <a:pt x="304" y="193"/>
                    <a:pt x="304" y="193"/>
                    <a:pt x="304" y="193"/>
                  </a:cubicBezTo>
                  <a:cubicBezTo>
                    <a:pt x="304" y="194"/>
                    <a:pt x="304" y="194"/>
                    <a:pt x="304" y="194"/>
                  </a:cubicBezTo>
                  <a:cubicBezTo>
                    <a:pt x="303" y="194"/>
                    <a:pt x="303" y="194"/>
                    <a:pt x="303" y="194"/>
                  </a:cubicBezTo>
                  <a:close/>
                  <a:moveTo>
                    <a:pt x="302" y="191"/>
                  </a:moveTo>
                  <a:cubicBezTo>
                    <a:pt x="303" y="190"/>
                    <a:pt x="303" y="190"/>
                    <a:pt x="303" y="190"/>
                  </a:cubicBezTo>
                  <a:cubicBezTo>
                    <a:pt x="303" y="190"/>
                    <a:pt x="303" y="190"/>
                    <a:pt x="303" y="190"/>
                  </a:cubicBezTo>
                  <a:cubicBezTo>
                    <a:pt x="304" y="190"/>
                    <a:pt x="304" y="190"/>
                    <a:pt x="304" y="190"/>
                  </a:cubicBezTo>
                  <a:cubicBezTo>
                    <a:pt x="303" y="191"/>
                    <a:pt x="303" y="191"/>
                    <a:pt x="303" y="191"/>
                  </a:cubicBezTo>
                  <a:cubicBezTo>
                    <a:pt x="303" y="191"/>
                    <a:pt x="303" y="191"/>
                    <a:pt x="303" y="191"/>
                  </a:cubicBezTo>
                  <a:cubicBezTo>
                    <a:pt x="302" y="191"/>
                    <a:pt x="302" y="191"/>
                    <a:pt x="302" y="191"/>
                  </a:cubicBezTo>
                  <a:close/>
                  <a:moveTo>
                    <a:pt x="295" y="131"/>
                  </a:moveTo>
                  <a:cubicBezTo>
                    <a:pt x="295" y="131"/>
                    <a:pt x="295" y="131"/>
                    <a:pt x="295" y="131"/>
                  </a:cubicBezTo>
                  <a:cubicBezTo>
                    <a:pt x="295" y="130"/>
                    <a:pt x="295" y="130"/>
                    <a:pt x="295" y="130"/>
                  </a:cubicBezTo>
                  <a:cubicBezTo>
                    <a:pt x="295" y="131"/>
                    <a:pt x="295" y="131"/>
                    <a:pt x="295" y="131"/>
                  </a:cubicBezTo>
                  <a:cubicBezTo>
                    <a:pt x="295" y="131"/>
                    <a:pt x="295" y="131"/>
                    <a:pt x="295" y="131"/>
                  </a:cubicBezTo>
                  <a:close/>
                  <a:moveTo>
                    <a:pt x="296" y="132"/>
                  </a:moveTo>
                  <a:cubicBezTo>
                    <a:pt x="296" y="131"/>
                    <a:pt x="296" y="131"/>
                    <a:pt x="296" y="131"/>
                  </a:cubicBezTo>
                  <a:cubicBezTo>
                    <a:pt x="296" y="131"/>
                    <a:pt x="296" y="131"/>
                    <a:pt x="296" y="131"/>
                  </a:cubicBezTo>
                  <a:cubicBezTo>
                    <a:pt x="297" y="131"/>
                    <a:pt x="297" y="131"/>
                    <a:pt x="297" y="131"/>
                  </a:cubicBezTo>
                  <a:cubicBezTo>
                    <a:pt x="297" y="131"/>
                    <a:pt x="297" y="131"/>
                    <a:pt x="297" y="131"/>
                  </a:cubicBezTo>
                  <a:cubicBezTo>
                    <a:pt x="297" y="132"/>
                    <a:pt x="297" y="132"/>
                    <a:pt x="297" y="132"/>
                  </a:cubicBezTo>
                  <a:cubicBezTo>
                    <a:pt x="296" y="132"/>
                    <a:pt x="296" y="132"/>
                    <a:pt x="296" y="132"/>
                  </a:cubicBezTo>
                  <a:close/>
                  <a:moveTo>
                    <a:pt x="295" y="134"/>
                  </a:moveTo>
                  <a:cubicBezTo>
                    <a:pt x="295" y="133"/>
                    <a:pt x="295" y="133"/>
                    <a:pt x="295" y="133"/>
                  </a:cubicBezTo>
                  <a:cubicBezTo>
                    <a:pt x="295" y="133"/>
                    <a:pt x="295" y="133"/>
                    <a:pt x="295" y="133"/>
                  </a:cubicBezTo>
                  <a:cubicBezTo>
                    <a:pt x="295" y="132"/>
                    <a:pt x="295" y="132"/>
                    <a:pt x="295" y="132"/>
                  </a:cubicBezTo>
                  <a:cubicBezTo>
                    <a:pt x="295" y="132"/>
                    <a:pt x="295" y="132"/>
                    <a:pt x="295" y="132"/>
                  </a:cubicBezTo>
                  <a:cubicBezTo>
                    <a:pt x="295" y="132"/>
                    <a:pt x="295" y="132"/>
                    <a:pt x="295" y="132"/>
                  </a:cubicBezTo>
                  <a:cubicBezTo>
                    <a:pt x="296" y="132"/>
                    <a:pt x="296" y="132"/>
                    <a:pt x="296" y="132"/>
                  </a:cubicBezTo>
                  <a:cubicBezTo>
                    <a:pt x="296" y="133"/>
                    <a:pt x="296" y="133"/>
                    <a:pt x="296" y="133"/>
                  </a:cubicBezTo>
                  <a:cubicBezTo>
                    <a:pt x="295" y="133"/>
                    <a:pt x="295" y="133"/>
                    <a:pt x="295" y="133"/>
                  </a:cubicBezTo>
                  <a:cubicBezTo>
                    <a:pt x="295" y="134"/>
                    <a:pt x="295" y="134"/>
                    <a:pt x="295" y="134"/>
                  </a:cubicBezTo>
                  <a:cubicBezTo>
                    <a:pt x="295" y="134"/>
                    <a:pt x="295" y="134"/>
                    <a:pt x="295" y="134"/>
                  </a:cubicBezTo>
                  <a:close/>
                  <a:moveTo>
                    <a:pt x="308" y="152"/>
                  </a:moveTo>
                  <a:cubicBezTo>
                    <a:pt x="309" y="151"/>
                    <a:pt x="309" y="151"/>
                    <a:pt x="309" y="151"/>
                  </a:cubicBezTo>
                  <a:cubicBezTo>
                    <a:pt x="309" y="152"/>
                    <a:pt x="309" y="152"/>
                    <a:pt x="309" y="152"/>
                  </a:cubicBezTo>
                  <a:cubicBezTo>
                    <a:pt x="309" y="152"/>
                    <a:pt x="309" y="152"/>
                    <a:pt x="309" y="152"/>
                  </a:cubicBezTo>
                  <a:cubicBezTo>
                    <a:pt x="308" y="152"/>
                    <a:pt x="308" y="152"/>
                    <a:pt x="308" y="152"/>
                  </a:cubicBezTo>
                  <a:cubicBezTo>
                    <a:pt x="308" y="152"/>
                    <a:pt x="308" y="152"/>
                    <a:pt x="308" y="152"/>
                  </a:cubicBezTo>
                  <a:close/>
                  <a:moveTo>
                    <a:pt x="307" y="152"/>
                  </a:moveTo>
                  <a:cubicBezTo>
                    <a:pt x="307" y="151"/>
                    <a:pt x="307" y="151"/>
                    <a:pt x="307" y="151"/>
                  </a:cubicBezTo>
                  <a:cubicBezTo>
                    <a:pt x="308" y="151"/>
                    <a:pt x="308" y="151"/>
                    <a:pt x="308" y="151"/>
                  </a:cubicBezTo>
                  <a:cubicBezTo>
                    <a:pt x="308" y="151"/>
                    <a:pt x="308" y="151"/>
                    <a:pt x="308" y="151"/>
                  </a:cubicBezTo>
                  <a:cubicBezTo>
                    <a:pt x="308" y="151"/>
                    <a:pt x="308" y="151"/>
                    <a:pt x="308" y="151"/>
                  </a:cubicBezTo>
                  <a:cubicBezTo>
                    <a:pt x="307" y="152"/>
                    <a:pt x="307" y="152"/>
                    <a:pt x="307" y="152"/>
                  </a:cubicBezTo>
                  <a:cubicBezTo>
                    <a:pt x="307" y="152"/>
                    <a:pt x="307" y="152"/>
                    <a:pt x="307" y="152"/>
                  </a:cubicBezTo>
                  <a:cubicBezTo>
                    <a:pt x="307" y="152"/>
                    <a:pt x="307" y="152"/>
                    <a:pt x="307" y="152"/>
                  </a:cubicBezTo>
                  <a:close/>
                  <a:moveTo>
                    <a:pt x="304" y="160"/>
                  </a:moveTo>
                  <a:cubicBezTo>
                    <a:pt x="305" y="160"/>
                    <a:pt x="305" y="160"/>
                    <a:pt x="305" y="160"/>
                  </a:cubicBezTo>
                  <a:cubicBezTo>
                    <a:pt x="305" y="160"/>
                    <a:pt x="305" y="160"/>
                    <a:pt x="305" y="160"/>
                  </a:cubicBezTo>
                  <a:cubicBezTo>
                    <a:pt x="305" y="160"/>
                    <a:pt x="305" y="160"/>
                    <a:pt x="305" y="160"/>
                  </a:cubicBezTo>
                  <a:cubicBezTo>
                    <a:pt x="304" y="160"/>
                    <a:pt x="304" y="160"/>
                    <a:pt x="304" y="160"/>
                  </a:cubicBezTo>
                  <a:close/>
                  <a:moveTo>
                    <a:pt x="308" y="163"/>
                  </a:moveTo>
                  <a:cubicBezTo>
                    <a:pt x="308" y="164"/>
                    <a:pt x="308" y="164"/>
                    <a:pt x="308" y="164"/>
                  </a:cubicBezTo>
                  <a:cubicBezTo>
                    <a:pt x="309" y="164"/>
                    <a:pt x="309" y="164"/>
                    <a:pt x="309" y="164"/>
                  </a:cubicBezTo>
                  <a:cubicBezTo>
                    <a:pt x="309" y="163"/>
                    <a:pt x="309" y="163"/>
                    <a:pt x="309" y="163"/>
                  </a:cubicBezTo>
                  <a:cubicBezTo>
                    <a:pt x="308" y="163"/>
                    <a:pt x="308" y="163"/>
                    <a:pt x="308" y="163"/>
                  </a:cubicBezTo>
                  <a:cubicBezTo>
                    <a:pt x="308" y="163"/>
                    <a:pt x="308" y="163"/>
                    <a:pt x="308" y="163"/>
                  </a:cubicBezTo>
                  <a:close/>
                  <a:moveTo>
                    <a:pt x="315" y="170"/>
                  </a:moveTo>
                  <a:cubicBezTo>
                    <a:pt x="314" y="169"/>
                    <a:pt x="314" y="169"/>
                    <a:pt x="314" y="169"/>
                  </a:cubicBezTo>
                  <a:cubicBezTo>
                    <a:pt x="315" y="168"/>
                    <a:pt x="315" y="168"/>
                    <a:pt x="315" y="168"/>
                  </a:cubicBezTo>
                  <a:cubicBezTo>
                    <a:pt x="315" y="169"/>
                    <a:pt x="315" y="169"/>
                    <a:pt x="315" y="169"/>
                  </a:cubicBezTo>
                  <a:cubicBezTo>
                    <a:pt x="315" y="169"/>
                    <a:pt x="315" y="169"/>
                    <a:pt x="315" y="169"/>
                  </a:cubicBezTo>
                  <a:cubicBezTo>
                    <a:pt x="315" y="170"/>
                    <a:pt x="315" y="170"/>
                    <a:pt x="315" y="170"/>
                  </a:cubicBezTo>
                  <a:cubicBezTo>
                    <a:pt x="315" y="170"/>
                    <a:pt x="315" y="170"/>
                    <a:pt x="315" y="170"/>
                  </a:cubicBezTo>
                  <a:close/>
                  <a:moveTo>
                    <a:pt x="318" y="173"/>
                  </a:moveTo>
                  <a:cubicBezTo>
                    <a:pt x="318" y="173"/>
                    <a:pt x="318" y="173"/>
                    <a:pt x="318" y="173"/>
                  </a:cubicBezTo>
                  <a:cubicBezTo>
                    <a:pt x="319" y="172"/>
                    <a:pt x="319" y="172"/>
                    <a:pt x="319" y="172"/>
                  </a:cubicBezTo>
                  <a:cubicBezTo>
                    <a:pt x="319" y="172"/>
                    <a:pt x="319" y="172"/>
                    <a:pt x="319" y="172"/>
                  </a:cubicBezTo>
                  <a:cubicBezTo>
                    <a:pt x="319" y="172"/>
                    <a:pt x="319" y="172"/>
                    <a:pt x="319" y="172"/>
                  </a:cubicBezTo>
                  <a:cubicBezTo>
                    <a:pt x="319" y="173"/>
                    <a:pt x="319" y="173"/>
                    <a:pt x="319" y="173"/>
                  </a:cubicBezTo>
                  <a:cubicBezTo>
                    <a:pt x="318" y="173"/>
                    <a:pt x="318" y="173"/>
                    <a:pt x="318" y="173"/>
                  </a:cubicBezTo>
                  <a:cubicBezTo>
                    <a:pt x="318" y="173"/>
                    <a:pt x="318" y="173"/>
                    <a:pt x="318" y="173"/>
                  </a:cubicBezTo>
                  <a:close/>
                  <a:moveTo>
                    <a:pt x="293" y="88"/>
                  </a:moveTo>
                  <a:cubicBezTo>
                    <a:pt x="293" y="87"/>
                    <a:pt x="293" y="87"/>
                    <a:pt x="293" y="87"/>
                  </a:cubicBezTo>
                  <a:cubicBezTo>
                    <a:pt x="294" y="87"/>
                    <a:pt x="294" y="87"/>
                    <a:pt x="294" y="87"/>
                  </a:cubicBezTo>
                  <a:cubicBezTo>
                    <a:pt x="294" y="86"/>
                    <a:pt x="294" y="86"/>
                    <a:pt x="294" y="86"/>
                  </a:cubicBezTo>
                  <a:cubicBezTo>
                    <a:pt x="296" y="85"/>
                    <a:pt x="296" y="85"/>
                    <a:pt x="296" y="85"/>
                  </a:cubicBezTo>
                  <a:cubicBezTo>
                    <a:pt x="297" y="85"/>
                    <a:pt x="297" y="85"/>
                    <a:pt x="297" y="85"/>
                  </a:cubicBezTo>
                  <a:cubicBezTo>
                    <a:pt x="297" y="85"/>
                    <a:pt x="297" y="85"/>
                    <a:pt x="297" y="85"/>
                  </a:cubicBezTo>
                  <a:cubicBezTo>
                    <a:pt x="295" y="86"/>
                    <a:pt x="295" y="86"/>
                    <a:pt x="295" y="86"/>
                  </a:cubicBezTo>
                  <a:cubicBezTo>
                    <a:pt x="295" y="87"/>
                    <a:pt x="295" y="87"/>
                    <a:pt x="295" y="87"/>
                  </a:cubicBezTo>
                  <a:cubicBezTo>
                    <a:pt x="295" y="87"/>
                    <a:pt x="295" y="87"/>
                    <a:pt x="295" y="87"/>
                  </a:cubicBezTo>
                  <a:cubicBezTo>
                    <a:pt x="295" y="88"/>
                    <a:pt x="295" y="88"/>
                    <a:pt x="295" y="88"/>
                  </a:cubicBezTo>
                  <a:cubicBezTo>
                    <a:pt x="295" y="88"/>
                    <a:pt x="295" y="88"/>
                    <a:pt x="295" y="88"/>
                  </a:cubicBezTo>
                  <a:cubicBezTo>
                    <a:pt x="295" y="87"/>
                    <a:pt x="295" y="87"/>
                    <a:pt x="295" y="87"/>
                  </a:cubicBezTo>
                  <a:cubicBezTo>
                    <a:pt x="294" y="87"/>
                    <a:pt x="294" y="87"/>
                    <a:pt x="294" y="87"/>
                  </a:cubicBezTo>
                  <a:cubicBezTo>
                    <a:pt x="294" y="88"/>
                    <a:pt x="294" y="88"/>
                    <a:pt x="294" y="88"/>
                  </a:cubicBezTo>
                  <a:cubicBezTo>
                    <a:pt x="293" y="88"/>
                    <a:pt x="293" y="88"/>
                    <a:pt x="293" y="88"/>
                  </a:cubicBezTo>
                  <a:close/>
                  <a:moveTo>
                    <a:pt x="289" y="84"/>
                  </a:moveTo>
                  <a:cubicBezTo>
                    <a:pt x="289" y="84"/>
                    <a:pt x="289" y="84"/>
                    <a:pt x="289" y="84"/>
                  </a:cubicBezTo>
                  <a:cubicBezTo>
                    <a:pt x="290" y="84"/>
                    <a:pt x="290" y="84"/>
                    <a:pt x="290" y="84"/>
                  </a:cubicBezTo>
                  <a:cubicBezTo>
                    <a:pt x="290" y="84"/>
                    <a:pt x="290" y="84"/>
                    <a:pt x="290" y="84"/>
                  </a:cubicBezTo>
                  <a:cubicBezTo>
                    <a:pt x="290" y="84"/>
                    <a:pt x="290" y="84"/>
                    <a:pt x="290" y="84"/>
                  </a:cubicBezTo>
                  <a:cubicBezTo>
                    <a:pt x="289" y="84"/>
                    <a:pt x="289" y="84"/>
                    <a:pt x="289" y="84"/>
                  </a:cubicBezTo>
                  <a:close/>
                  <a:moveTo>
                    <a:pt x="265" y="74"/>
                  </a:moveTo>
                  <a:cubicBezTo>
                    <a:pt x="264" y="74"/>
                    <a:pt x="264" y="74"/>
                    <a:pt x="264" y="74"/>
                  </a:cubicBezTo>
                  <a:cubicBezTo>
                    <a:pt x="264" y="73"/>
                    <a:pt x="264" y="73"/>
                    <a:pt x="264" y="73"/>
                  </a:cubicBezTo>
                  <a:cubicBezTo>
                    <a:pt x="264" y="72"/>
                    <a:pt x="264" y="72"/>
                    <a:pt x="264" y="72"/>
                  </a:cubicBezTo>
                  <a:cubicBezTo>
                    <a:pt x="264" y="71"/>
                    <a:pt x="264" y="71"/>
                    <a:pt x="264" y="71"/>
                  </a:cubicBezTo>
                  <a:cubicBezTo>
                    <a:pt x="264" y="70"/>
                    <a:pt x="264" y="70"/>
                    <a:pt x="264" y="70"/>
                  </a:cubicBezTo>
                  <a:cubicBezTo>
                    <a:pt x="264" y="70"/>
                    <a:pt x="264" y="70"/>
                    <a:pt x="264" y="70"/>
                  </a:cubicBezTo>
                  <a:cubicBezTo>
                    <a:pt x="265" y="70"/>
                    <a:pt x="265" y="70"/>
                    <a:pt x="265" y="70"/>
                  </a:cubicBezTo>
                  <a:cubicBezTo>
                    <a:pt x="266" y="70"/>
                    <a:pt x="266" y="70"/>
                    <a:pt x="266" y="70"/>
                  </a:cubicBezTo>
                  <a:cubicBezTo>
                    <a:pt x="266" y="71"/>
                    <a:pt x="266" y="71"/>
                    <a:pt x="266" y="71"/>
                  </a:cubicBezTo>
                  <a:cubicBezTo>
                    <a:pt x="265" y="73"/>
                    <a:pt x="265" y="73"/>
                    <a:pt x="265" y="73"/>
                  </a:cubicBezTo>
                  <a:cubicBezTo>
                    <a:pt x="265" y="73"/>
                    <a:pt x="265" y="73"/>
                    <a:pt x="265" y="73"/>
                  </a:cubicBezTo>
                  <a:cubicBezTo>
                    <a:pt x="265" y="74"/>
                    <a:pt x="265" y="74"/>
                    <a:pt x="265" y="74"/>
                  </a:cubicBezTo>
                  <a:cubicBezTo>
                    <a:pt x="266" y="74"/>
                    <a:pt x="266" y="74"/>
                    <a:pt x="266" y="74"/>
                  </a:cubicBezTo>
                  <a:cubicBezTo>
                    <a:pt x="265" y="74"/>
                    <a:pt x="265" y="74"/>
                    <a:pt x="265" y="74"/>
                  </a:cubicBezTo>
                  <a:close/>
                  <a:moveTo>
                    <a:pt x="265" y="30"/>
                  </a:moveTo>
                  <a:cubicBezTo>
                    <a:pt x="266" y="29"/>
                    <a:pt x="266" y="29"/>
                    <a:pt x="266" y="29"/>
                  </a:cubicBezTo>
                  <a:cubicBezTo>
                    <a:pt x="266" y="28"/>
                    <a:pt x="266" y="28"/>
                    <a:pt x="266" y="28"/>
                  </a:cubicBezTo>
                  <a:cubicBezTo>
                    <a:pt x="266" y="27"/>
                    <a:pt x="266" y="27"/>
                    <a:pt x="266" y="27"/>
                  </a:cubicBezTo>
                  <a:cubicBezTo>
                    <a:pt x="268" y="27"/>
                    <a:pt x="268" y="27"/>
                    <a:pt x="268" y="27"/>
                  </a:cubicBezTo>
                  <a:cubicBezTo>
                    <a:pt x="268" y="26"/>
                    <a:pt x="268" y="26"/>
                    <a:pt x="268" y="26"/>
                  </a:cubicBezTo>
                  <a:cubicBezTo>
                    <a:pt x="268" y="25"/>
                    <a:pt x="268" y="25"/>
                    <a:pt x="268" y="25"/>
                  </a:cubicBezTo>
                  <a:cubicBezTo>
                    <a:pt x="267" y="25"/>
                    <a:pt x="267" y="25"/>
                    <a:pt x="267" y="25"/>
                  </a:cubicBezTo>
                  <a:cubicBezTo>
                    <a:pt x="266" y="25"/>
                    <a:pt x="266" y="25"/>
                    <a:pt x="266" y="25"/>
                  </a:cubicBezTo>
                  <a:cubicBezTo>
                    <a:pt x="267" y="24"/>
                    <a:pt x="267" y="24"/>
                    <a:pt x="267" y="24"/>
                  </a:cubicBezTo>
                  <a:cubicBezTo>
                    <a:pt x="266" y="24"/>
                    <a:pt x="266" y="24"/>
                    <a:pt x="266" y="24"/>
                  </a:cubicBezTo>
                  <a:cubicBezTo>
                    <a:pt x="265" y="25"/>
                    <a:pt x="265" y="25"/>
                    <a:pt x="265" y="25"/>
                  </a:cubicBezTo>
                  <a:cubicBezTo>
                    <a:pt x="264" y="25"/>
                    <a:pt x="264" y="25"/>
                    <a:pt x="264" y="25"/>
                  </a:cubicBezTo>
                  <a:cubicBezTo>
                    <a:pt x="264" y="26"/>
                    <a:pt x="264" y="26"/>
                    <a:pt x="264" y="26"/>
                  </a:cubicBezTo>
                  <a:cubicBezTo>
                    <a:pt x="263" y="26"/>
                    <a:pt x="263" y="26"/>
                    <a:pt x="263" y="26"/>
                  </a:cubicBezTo>
                  <a:cubicBezTo>
                    <a:pt x="263" y="27"/>
                    <a:pt x="263" y="27"/>
                    <a:pt x="263" y="27"/>
                  </a:cubicBezTo>
                  <a:cubicBezTo>
                    <a:pt x="264" y="27"/>
                    <a:pt x="264" y="27"/>
                    <a:pt x="264" y="27"/>
                  </a:cubicBezTo>
                  <a:cubicBezTo>
                    <a:pt x="265" y="27"/>
                    <a:pt x="265" y="27"/>
                    <a:pt x="265" y="27"/>
                  </a:cubicBezTo>
                  <a:cubicBezTo>
                    <a:pt x="265" y="28"/>
                    <a:pt x="265" y="28"/>
                    <a:pt x="265" y="28"/>
                  </a:cubicBezTo>
                  <a:cubicBezTo>
                    <a:pt x="264" y="28"/>
                    <a:pt x="264" y="28"/>
                    <a:pt x="264" y="28"/>
                  </a:cubicBezTo>
                  <a:cubicBezTo>
                    <a:pt x="264" y="29"/>
                    <a:pt x="264" y="29"/>
                    <a:pt x="264" y="29"/>
                  </a:cubicBezTo>
                  <a:cubicBezTo>
                    <a:pt x="265" y="29"/>
                    <a:pt x="265" y="29"/>
                    <a:pt x="265" y="29"/>
                  </a:cubicBezTo>
                  <a:cubicBezTo>
                    <a:pt x="265" y="30"/>
                    <a:pt x="265" y="30"/>
                    <a:pt x="265" y="30"/>
                  </a:cubicBezTo>
                  <a:close/>
                  <a:moveTo>
                    <a:pt x="253" y="54"/>
                  </a:moveTo>
                  <a:cubicBezTo>
                    <a:pt x="253" y="53"/>
                    <a:pt x="253" y="53"/>
                    <a:pt x="253" y="53"/>
                  </a:cubicBezTo>
                  <a:cubicBezTo>
                    <a:pt x="254" y="53"/>
                    <a:pt x="254" y="53"/>
                    <a:pt x="254" y="53"/>
                  </a:cubicBezTo>
                  <a:cubicBezTo>
                    <a:pt x="253" y="52"/>
                    <a:pt x="253" y="52"/>
                    <a:pt x="253" y="52"/>
                  </a:cubicBezTo>
                  <a:cubicBezTo>
                    <a:pt x="253" y="51"/>
                    <a:pt x="253" y="51"/>
                    <a:pt x="253" y="51"/>
                  </a:cubicBezTo>
                  <a:cubicBezTo>
                    <a:pt x="253" y="51"/>
                    <a:pt x="253" y="51"/>
                    <a:pt x="253" y="51"/>
                  </a:cubicBezTo>
                  <a:cubicBezTo>
                    <a:pt x="253" y="50"/>
                    <a:pt x="253" y="50"/>
                    <a:pt x="253" y="50"/>
                  </a:cubicBezTo>
                  <a:cubicBezTo>
                    <a:pt x="253" y="50"/>
                    <a:pt x="253" y="50"/>
                    <a:pt x="253" y="50"/>
                  </a:cubicBezTo>
                  <a:cubicBezTo>
                    <a:pt x="254" y="50"/>
                    <a:pt x="254" y="50"/>
                    <a:pt x="254" y="50"/>
                  </a:cubicBezTo>
                  <a:cubicBezTo>
                    <a:pt x="255" y="50"/>
                    <a:pt x="255" y="50"/>
                    <a:pt x="255" y="50"/>
                  </a:cubicBezTo>
                  <a:cubicBezTo>
                    <a:pt x="255" y="50"/>
                    <a:pt x="255" y="50"/>
                    <a:pt x="255" y="50"/>
                  </a:cubicBezTo>
                  <a:cubicBezTo>
                    <a:pt x="256" y="50"/>
                    <a:pt x="256" y="50"/>
                    <a:pt x="256" y="50"/>
                  </a:cubicBezTo>
                  <a:cubicBezTo>
                    <a:pt x="255" y="49"/>
                    <a:pt x="255" y="49"/>
                    <a:pt x="255" y="49"/>
                  </a:cubicBezTo>
                  <a:cubicBezTo>
                    <a:pt x="254" y="48"/>
                    <a:pt x="254" y="48"/>
                    <a:pt x="254" y="48"/>
                  </a:cubicBezTo>
                  <a:cubicBezTo>
                    <a:pt x="254" y="48"/>
                    <a:pt x="254" y="48"/>
                    <a:pt x="254" y="48"/>
                  </a:cubicBezTo>
                  <a:cubicBezTo>
                    <a:pt x="255" y="48"/>
                    <a:pt x="255" y="48"/>
                    <a:pt x="255" y="48"/>
                  </a:cubicBezTo>
                  <a:cubicBezTo>
                    <a:pt x="254" y="47"/>
                    <a:pt x="254" y="47"/>
                    <a:pt x="254" y="47"/>
                  </a:cubicBezTo>
                  <a:cubicBezTo>
                    <a:pt x="255" y="46"/>
                    <a:pt x="255" y="46"/>
                    <a:pt x="255" y="46"/>
                  </a:cubicBezTo>
                  <a:cubicBezTo>
                    <a:pt x="255" y="45"/>
                    <a:pt x="255" y="45"/>
                    <a:pt x="255" y="45"/>
                  </a:cubicBezTo>
                  <a:cubicBezTo>
                    <a:pt x="255" y="44"/>
                    <a:pt x="255" y="44"/>
                    <a:pt x="255" y="44"/>
                  </a:cubicBezTo>
                  <a:cubicBezTo>
                    <a:pt x="256" y="44"/>
                    <a:pt x="256" y="44"/>
                    <a:pt x="256" y="44"/>
                  </a:cubicBezTo>
                  <a:cubicBezTo>
                    <a:pt x="256" y="44"/>
                    <a:pt x="256" y="44"/>
                    <a:pt x="256" y="44"/>
                  </a:cubicBezTo>
                  <a:cubicBezTo>
                    <a:pt x="256" y="42"/>
                    <a:pt x="256" y="42"/>
                    <a:pt x="256" y="42"/>
                  </a:cubicBezTo>
                  <a:cubicBezTo>
                    <a:pt x="257" y="42"/>
                    <a:pt x="257" y="42"/>
                    <a:pt x="257" y="42"/>
                  </a:cubicBezTo>
                  <a:cubicBezTo>
                    <a:pt x="258" y="41"/>
                    <a:pt x="258" y="41"/>
                    <a:pt x="258" y="41"/>
                  </a:cubicBezTo>
                  <a:cubicBezTo>
                    <a:pt x="259" y="41"/>
                    <a:pt x="259" y="41"/>
                    <a:pt x="259" y="41"/>
                  </a:cubicBezTo>
                  <a:cubicBezTo>
                    <a:pt x="260" y="42"/>
                    <a:pt x="260" y="42"/>
                    <a:pt x="260" y="42"/>
                  </a:cubicBezTo>
                  <a:cubicBezTo>
                    <a:pt x="260" y="43"/>
                    <a:pt x="260" y="43"/>
                    <a:pt x="260" y="43"/>
                  </a:cubicBezTo>
                  <a:cubicBezTo>
                    <a:pt x="260" y="44"/>
                    <a:pt x="260" y="44"/>
                    <a:pt x="260" y="44"/>
                  </a:cubicBezTo>
                  <a:cubicBezTo>
                    <a:pt x="261" y="44"/>
                    <a:pt x="261" y="44"/>
                    <a:pt x="261" y="44"/>
                  </a:cubicBezTo>
                  <a:cubicBezTo>
                    <a:pt x="261" y="44"/>
                    <a:pt x="261" y="44"/>
                    <a:pt x="261" y="44"/>
                  </a:cubicBezTo>
                  <a:cubicBezTo>
                    <a:pt x="261" y="45"/>
                    <a:pt x="261" y="45"/>
                    <a:pt x="261" y="45"/>
                  </a:cubicBezTo>
                  <a:cubicBezTo>
                    <a:pt x="262" y="46"/>
                    <a:pt x="262" y="46"/>
                    <a:pt x="262" y="46"/>
                  </a:cubicBezTo>
                  <a:cubicBezTo>
                    <a:pt x="262" y="46"/>
                    <a:pt x="262" y="46"/>
                    <a:pt x="262" y="46"/>
                  </a:cubicBezTo>
                  <a:cubicBezTo>
                    <a:pt x="262" y="47"/>
                    <a:pt x="262" y="47"/>
                    <a:pt x="262" y="47"/>
                  </a:cubicBezTo>
                  <a:cubicBezTo>
                    <a:pt x="263" y="47"/>
                    <a:pt x="263" y="47"/>
                    <a:pt x="263" y="47"/>
                  </a:cubicBezTo>
                  <a:cubicBezTo>
                    <a:pt x="263" y="47"/>
                    <a:pt x="263" y="47"/>
                    <a:pt x="263" y="47"/>
                  </a:cubicBezTo>
                  <a:cubicBezTo>
                    <a:pt x="263" y="48"/>
                    <a:pt x="263" y="48"/>
                    <a:pt x="263" y="48"/>
                  </a:cubicBezTo>
                  <a:cubicBezTo>
                    <a:pt x="264" y="50"/>
                    <a:pt x="264" y="50"/>
                    <a:pt x="264" y="50"/>
                  </a:cubicBezTo>
                  <a:cubicBezTo>
                    <a:pt x="263" y="50"/>
                    <a:pt x="263" y="50"/>
                    <a:pt x="263" y="50"/>
                  </a:cubicBezTo>
                  <a:cubicBezTo>
                    <a:pt x="262" y="51"/>
                    <a:pt x="262" y="51"/>
                    <a:pt x="262" y="51"/>
                  </a:cubicBezTo>
                  <a:cubicBezTo>
                    <a:pt x="262" y="51"/>
                    <a:pt x="262" y="51"/>
                    <a:pt x="262" y="51"/>
                  </a:cubicBezTo>
                  <a:cubicBezTo>
                    <a:pt x="261" y="51"/>
                    <a:pt x="261" y="51"/>
                    <a:pt x="261" y="51"/>
                  </a:cubicBezTo>
                  <a:cubicBezTo>
                    <a:pt x="261" y="51"/>
                    <a:pt x="261" y="51"/>
                    <a:pt x="261" y="51"/>
                  </a:cubicBezTo>
                  <a:cubicBezTo>
                    <a:pt x="262" y="51"/>
                    <a:pt x="262" y="51"/>
                    <a:pt x="262" y="51"/>
                  </a:cubicBezTo>
                  <a:cubicBezTo>
                    <a:pt x="262" y="52"/>
                    <a:pt x="262" y="52"/>
                    <a:pt x="262" y="52"/>
                  </a:cubicBezTo>
                  <a:cubicBezTo>
                    <a:pt x="262" y="53"/>
                    <a:pt x="262" y="53"/>
                    <a:pt x="262" y="53"/>
                  </a:cubicBezTo>
                  <a:cubicBezTo>
                    <a:pt x="260" y="54"/>
                    <a:pt x="260" y="54"/>
                    <a:pt x="260" y="54"/>
                  </a:cubicBezTo>
                  <a:cubicBezTo>
                    <a:pt x="260" y="55"/>
                    <a:pt x="260" y="55"/>
                    <a:pt x="260" y="55"/>
                  </a:cubicBezTo>
                  <a:cubicBezTo>
                    <a:pt x="259" y="54"/>
                    <a:pt x="259" y="54"/>
                    <a:pt x="259" y="54"/>
                  </a:cubicBezTo>
                  <a:cubicBezTo>
                    <a:pt x="259" y="54"/>
                    <a:pt x="259" y="54"/>
                    <a:pt x="259" y="54"/>
                  </a:cubicBezTo>
                  <a:cubicBezTo>
                    <a:pt x="259" y="53"/>
                    <a:pt x="259" y="53"/>
                    <a:pt x="259" y="53"/>
                  </a:cubicBezTo>
                  <a:cubicBezTo>
                    <a:pt x="258" y="54"/>
                    <a:pt x="258" y="54"/>
                    <a:pt x="258" y="54"/>
                  </a:cubicBezTo>
                  <a:cubicBezTo>
                    <a:pt x="257" y="54"/>
                    <a:pt x="257" y="54"/>
                    <a:pt x="257" y="54"/>
                  </a:cubicBezTo>
                  <a:cubicBezTo>
                    <a:pt x="256" y="54"/>
                    <a:pt x="256" y="54"/>
                    <a:pt x="256" y="54"/>
                  </a:cubicBezTo>
                  <a:cubicBezTo>
                    <a:pt x="255" y="54"/>
                    <a:pt x="255" y="54"/>
                    <a:pt x="255" y="54"/>
                  </a:cubicBezTo>
                  <a:cubicBezTo>
                    <a:pt x="255" y="53"/>
                    <a:pt x="255" y="53"/>
                    <a:pt x="255" y="53"/>
                  </a:cubicBezTo>
                  <a:cubicBezTo>
                    <a:pt x="255" y="53"/>
                    <a:pt x="255" y="53"/>
                    <a:pt x="255" y="53"/>
                  </a:cubicBezTo>
                  <a:cubicBezTo>
                    <a:pt x="254" y="54"/>
                    <a:pt x="254" y="54"/>
                    <a:pt x="254" y="54"/>
                  </a:cubicBezTo>
                  <a:cubicBezTo>
                    <a:pt x="253" y="54"/>
                    <a:pt x="253" y="54"/>
                    <a:pt x="253" y="54"/>
                  </a:cubicBezTo>
                  <a:close/>
                  <a:moveTo>
                    <a:pt x="264" y="53"/>
                  </a:moveTo>
                  <a:cubicBezTo>
                    <a:pt x="264" y="53"/>
                    <a:pt x="264" y="53"/>
                    <a:pt x="264" y="53"/>
                  </a:cubicBezTo>
                  <a:cubicBezTo>
                    <a:pt x="264" y="52"/>
                    <a:pt x="264" y="52"/>
                    <a:pt x="264" y="52"/>
                  </a:cubicBezTo>
                  <a:cubicBezTo>
                    <a:pt x="264" y="51"/>
                    <a:pt x="264" y="51"/>
                    <a:pt x="264" y="51"/>
                  </a:cubicBezTo>
                  <a:cubicBezTo>
                    <a:pt x="264" y="51"/>
                    <a:pt x="264" y="51"/>
                    <a:pt x="264" y="51"/>
                  </a:cubicBezTo>
                  <a:cubicBezTo>
                    <a:pt x="263" y="51"/>
                    <a:pt x="263" y="51"/>
                    <a:pt x="263" y="51"/>
                  </a:cubicBezTo>
                  <a:cubicBezTo>
                    <a:pt x="263" y="52"/>
                    <a:pt x="263" y="52"/>
                    <a:pt x="263" y="52"/>
                  </a:cubicBezTo>
                  <a:cubicBezTo>
                    <a:pt x="264" y="53"/>
                    <a:pt x="264" y="53"/>
                    <a:pt x="264" y="53"/>
                  </a:cubicBezTo>
                  <a:close/>
                  <a:moveTo>
                    <a:pt x="267" y="65"/>
                  </a:moveTo>
                  <a:cubicBezTo>
                    <a:pt x="267" y="66"/>
                    <a:pt x="267" y="66"/>
                    <a:pt x="267" y="66"/>
                  </a:cubicBezTo>
                  <a:cubicBezTo>
                    <a:pt x="268" y="66"/>
                    <a:pt x="268" y="66"/>
                    <a:pt x="268" y="66"/>
                  </a:cubicBezTo>
                  <a:cubicBezTo>
                    <a:pt x="269" y="66"/>
                    <a:pt x="269" y="66"/>
                    <a:pt x="269" y="66"/>
                  </a:cubicBezTo>
                  <a:cubicBezTo>
                    <a:pt x="270" y="66"/>
                    <a:pt x="270" y="66"/>
                    <a:pt x="270" y="66"/>
                  </a:cubicBezTo>
                  <a:cubicBezTo>
                    <a:pt x="270" y="65"/>
                    <a:pt x="270" y="65"/>
                    <a:pt x="270" y="65"/>
                  </a:cubicBezTo>
                  <a:cubicBezTo>
                    <a:pt x="271" y="64"/>
                    <a:pt x="271" y="64"/>
                    <a:pt x="271" y="64"/>
                  </a:cubicBezTo>
                  <a:cubicBezTo>
                    <a:pt x="270" y="64"/>
                    <a:pt x="270" y="64"/>
                    <a:pt x="270" y="64"/>
                  </a:cubicBezTo>
                  <a:cubicBezTo>
                    <a:pt x="270" y="63"/>
                    <a:pt x="270" y="63"/>
                    <a:pt x="270" y="63"/>
                  </a:cubicBezTo>
                  <a:cubicBezTo>
                    <a:pt x="270" y="63"/>
                    <a:pt x="270" y="63"/>
                    <a:pt x="270" y="63"/>
                  </a:cubicBezTo>
                  <a:cubicBezTo>
                    <a:pt x="269" y="63"/>
                    <a:pt x="269" y="63"/>
                    <a:pt x="269" y="63"/>
                  </a:cubicBezTo>
                  <a:cubicBezTo>
                    <a:pt x="269" y="62"/>
                    <a:pt x="269" y="62"/>
                    <a:pt x="269" y="62"/>
                  </a:cubicBezTo>
                  <a:cubicBezTo>
                    <a:pt x="268" y="62"/>
                    <a:pt x="268" y="62"/>
                    <a:pt x="268" y="62"/>
                  </a:cubicBezTo>
                  <a:cubicBezTo>
                    <a:pt x="267" y="63"/>
                    <a:pt x="267" y="63"/>
                    <a:pt x="267" y="63"/>
                  </a:cubicBezTo>
                  <a:cubicBezTo>
                    <a:pt x="267" y="63"/>
                    <a:pt x="267" y="63"/>
                    <a:pt x="267" y="63"/>
                  </a:cubicBezTo>
                  <a:cubicBezTo>
                    <a:pt x="267" y="64"/>
                    <a:pt x="267" y="64"/>
                    <a:pt x="267" y="64"/>
                  </a:cubicBezTo>
                  <a:cubicBezTo>
                    <a:pt x="267" y="65"/>
                    <a:pt x="267" y="65"/>
                    <a:pt x="267" y="65"/>
                  </a:cubicBezTo>
                  <a:close/>
                  <a:moveTo>
                    <a:pt x="266" y="65"/>
                  </a:moveTo>
                  <a:cubicBezTo>
                    <a:pt x="266" y="66"/>
                    <a:pt x="266" y="66"/>
                    <a:pt x="266" y="66"/>
                  </a:cubicBezTo>
                  <a:cubicBezTo>
                    <a:pt x="266" y="66"/>
                    <a:pt x="266" y="66"/>
                    <a:pt x="266" y="66"/>
                  </a:cubicBezTo>
                  <a:cubicBezTo>
                    <a:pt x="266" y="67"/>
                    <a:pt x="266" y="67"/>
                    <a:pt x="266" y="67"/>
                  </a:cubicBezTo>
                  <a:cubicBezTo>
                    <a:pt x="267" y="66"/>
                    <a:pt x="267" y="66"/>
                    <a:pt x="267" y="66"/>
                  </a:cubicBezTo>
                  <a:cubicBezTo>
                    <a:pt x="266" y="66"/>
                    <a:pt x="266" y="66"/>
                    <a:pt x="266" y="66"/>
                  </a:cubicBezTo>
                  <a:cubicBezTo>
                    <a:pt x="266" y="66"/>
                    <a:pt x="266" y="66"/>
                    <a:pt x="266" y="66"/>
                  </a:cubicBezTo>
                  <a:cubicBezTo>
                    <a:pt x="266" y="65"/>
                    <a:pt x="266" y="65"/>
                    <a:pt x="266" y="65"/>
                  </a:cubicBezTo>
                  <a:cubicBezTo>
                    <a:pt x="266" y="65"/>
                    <a:pt x="266" y="65"/>
                    <a:pt x="266" y="65"/>
                  </a:cubicBezTo>
                  <a:close/>
                  <a:moveTo>
                    <a:pt x="253" y="59"/>
                  </a:moveTo>
                  <a:cubicBezTo>
                    <a:pt x="253" y="58"/>
                    <a:pt x="253" y="58"/>
                    <a:pt x="253" y="58"/>
                  </a:cubicBezTo>
                  <a:cubicBezTo>
                    <a:pt x="253" y="57"/>
                    <a:pt x="253" y="57"/>
                    <a:pt x="253" y="57"/>
                  </a:cubicBezTo>
                  <a:cubicBezTo>
                    <a:pt x="254" y="56"/>
                    <a:pt x="254" y="56"/>
                    <a:pt x="254" y="56"/>
                  </a:cubicBezTo>
                  <a:cubicBezTo>
                    <a:pt x="255" y="56"/>
                    <a:pt x="255" y="56"/>
                    <a:pt x="255" y="56"/>
                  </a:cubicBezTo>
                  <a:cubicBezTo>
                    <a:pt x="255" y="56"/>
                    <a:pt x="255" y="56"/>
                    <a:pt x="255" y="56"/>
                  </a:cubicBezTo>
                  <a:cubicBezTo>
                    <a:pt x="256" y="56"/>
                    <a:pt x="256" y="56"/>
                    <a:pt x="256" y="56"/>
                  </a:cubicBezTo>
                  <a:cubicBezTo>
                    <a:pt x="257" y="56"/>
                    <a:pt x="257" y="56"/>
                    <a:pt x="257" y="56"/>
                  </a:cubicBezTo>
                  <a:cubicBezTo>
                    <a:pt x="257" y="56"/>
                    <a:pt x="257" y="56"/>
                    <a:pt x="257" y="56"/>
                  </a:cubicBezTo>
                  <a:cubicBezTo>
                    <a:pt x="257" y="57"/>
                    <a:pt x="257" y="57"/>
                    <a:pt x="257" y="57"/>
                  </a:cubicBezTo>
                  <a:cubicBezTo>
                    <a:pt x="258" y="57"/>
                    <a:pt x="258" y="57"/>
                    <a:pt x="258" y="57"/>
                  </a:cubicBezTo>
                  <a:cubicBezTo>
                    <a:pt x="258" y="56"/>
                    <a:pt x="258" y="56"/>
                    <a:pt x="258" y="56"/>
                  </a:cubicBezTo>
                  <a:cubicBezTo>
                    <a:pt x="259" y="57"/>
                    <a:pt x="259" y="57"/>
                    <a:pt x="259" y="57"/>
                  </a:cubicBezTo>
                  <a:cubicBezTo>
                    <a:pt x="260" y="57"/>
                    <a:pt x="260" y="57"/>
                    <a:pt x="260" y="57"/>
                  </a:cubicBezTo>
                  <a:cubicBezTo>
                    <a:pt x="260" y="58"/>
                    <a:pt x="260" y="58"/>
                    <a:pt x="260" y="58"/>
                  </a:cubicBezTo>
                  <a:cubicBezTo>
                    <a:pt x="261" y="58"/>
                    <a:pt x="261" y="58"/>
                    <a:pt x="261" y="58"/>
                  </a:cubicBezTo>
                  <a:cubicBezTo>
                    <a:pt x="261" y="58"/>
                    <a:pt x="261" y="58"/>
                    <a:pt x="261" y="58"/>
                  </a:cubicBezTo>
                  <a:cubicBezTo>
                    <a:pt x="261" y="59"/>
                    <a:pt x="261" y="59"/>
                    <a:pt x="261" y="59"/>
                  </a:cubicBezTo>
                  <a:cubicBezTo>
                    <a:pt x="262" y="59"/>
                    <a:pt x="262" y="59"/>
                    <a:pt x="262" y="59"/>
                  </a:cubicBezTo>
                  <a:cubicBezTo>
                    <a:pt x="262" y="58"/>
                    <a:pt x="262" y="58"/>
                    <a:pt x="262" y="58"/>
                  </a:cubicBezTo>
                  <a:cubicBezTo>
                    <a:pt x="263" y="59"/>
                    <a:pt x="263" y="59"/>
                    <a:pt x="263" y="59"/>
                  </a:cubicBezTo>
                  <a:cubicBezTo>
                    <a:pt x="263" y="60"/>
                    <a:pt x="263" y="60"/>
                    <a:pt x="263" y="60"/>
                  </a:cubicBezTo>
                  <a:cubicBezTo>
                    <a:pt x="263" y="60"/>
                    <a:pt x="263" y="60"/>
                    <a:pt x="263" y="60"/>
                  </a:cubicBezTo>
                  <a:cubicBezTo>
                    <a:pt x="263" y="60"/>
                    <a:pt x="263" y="60"/>
                    <a:pt x="263" y="60"/>
                  </a:cubicBezTo>
                  <a:cubicBezTo>
                    <a:pt x="263" y="61"/>
                    <a:pt x="263" y="61"/>
                    <a:pt x="263" y="61"/>
                  </a:cubicBezTo>
                  <a:cubicBezTo>
                    <a:pt x="262" y="61"/>
                    <a:pt x="262" y="61"/>
                    <a:pt x="262" y="61"/>
                  </a:cubicBezTo>
                  <a:cubicBezTo>
                    <a:pt x="261" y="61"/>
                    <a:pt x="261" y="61"/>
                    <a:pt x="261" y="61"/>
                  </a:cubicBezTo>
                  <a:cubicBezTo>
                    <a:pt x="260" y="62"/>
                    <a:pt x="260" y="62"/>
                    <a:pt x="260" y="62"/>
                  </a:cubicBezTo>
                  <a:cubicBezTo>
                    <a:pt x="259" y="61"/>
                    <a:pt x="259" y="61"/>
                    <a:pt x="259" y="61"/>
                  </a:cubicBezTo>
                  <a:cubicBezTo>
                    <a:pt x="258" y="61"/>
                    <a:pt x="258" y="61"/>
                    <a:pt x="258" y="61"/>
                  </a:cubicBezTo>
                  <a:cubicBezTo>
                    <a:pt x="257" y="60"/>
                    <a:pt x="257" y="60"/>
                    <a:pt x="257" y="60"/>
                  </a:cubicBezTo>
                  <a:cubicBezTo>
                    <a:pt x="256" y="60"/>
                    <a:pt x="256" y="60"/>
                    <a:pt x="256" y="60"/>
                  </a:cubicBezTo>
                  <a:cubicBezTo>
                    <a:pt x="255" y="60"/>
                    <a:pt x="255" y="60"/>
                    <a:pt x="255" y="60"/>
                  </a:cubicBezTo>
                  <a:cubicBezTo>
                    <a:pt x="254" y="59"/>
                    <a:pt x="254" y="59"/>
                    <a:pt x="254" y="59"/>
                  </a:cubicBezTo>
                  <a:cubicBezTo>
                    <a:pt x="253" y="59"/>
                    <a:pt x="253" y="59"/>
                    <a:pt x="253" y="59"/>
                  </a:cubicBezTo>
                  <a:cubicBezTo>
                    <a:pt x="253" y="59"/>
                    <a:pt x="253" y="59"/>
                    <a:pt x="253" y="59"/>
                  </a:cubicBezTo>
                  <a:close/>
                  <a:moveTo>
                    <a:pt x="242" y="46"/>
                  </a:moveTo>
                  <a:cubicBezTo>
                    <a:pt x="242" y="45"/>
                    <a:pt x="242" y="45"/>
                    <a:pt x="242" y="45"/>
                  </a:cubicBezTo>
                  <a:cubicBezTo>
                    <a:pt x="243" y="45"/>
                    <a:pt x="243" y="45"/>
                    <a:pt x="243" y="45"/>
                  </a:cubicBezTo>
                  <a:cubicBezTo>
                    <a:pt x="243" y="45"/>
                    <a:pt x="243" y="45"/>
                    <a:pt x="243" y="45"/>
                  </a:cubicBezTo>
                  <a:cubicBezTo>
                    <a:pt x="243" y="46"/>
                    <a:pt x="243" y="46"/>
                    <a:pt x="243" y="46"/>
                  </a:cubicBezTo>
                  <a:cubicBezTo>
                    <a:pt x="242" y="46"/>
                    <a:pt x="242" y="46"/>
                    <a:pt x="242" y="46"/>
                  </a:cubicBezTo>
                  <a:cubicBezTo>
                    <a:pt x="242" y="46"/>
                    <a:pt x="242" y="46"/>
                    <a:pt x="242" y="46"/>
                  </a:cubicBezTo>
                  <a:close/>
                  <a:moveTo>
                    <a:pt x="243" y="50"/>
                  </a:moveTo>
                  <a:cubicBezTo>
                    <a:pt x="243" y="52"/>
                    <a:pt x="243" y="52"/>
                    <a:pt x="243" y="52"/>
                  </a:cubicBezTo>
                  <a:cubicBezTo>
                    <a:pt x="244" y="52"/>
                    <a:pt x="244" y="52"/>
                    <a:pt x="244" y="52"/>
                  </a:cubicBezTo>
                  <a:cubicBezTo>
                    <a:pt x="244" y="52"/>
                    <a:pt x="244" y="52"/>
                    <a:pt x="244" y="52"/>
                  </a:cubicBezTo>
                  <a:cubicBezTo>
                    <a:pt x="245" y="52"/>
                    <a:pt x="245" y="52"/>
                    <a:pt x="245" y="52"/>
                  </a:cubicBezTo>
                  <a:cubicBezTo>
                    <a:pt x="245" y="53"/>
                    <a:pt x="245" y="53"/>
                    <a:pt x="245" y="53"/>
                  </a:cubicBezTo>
                  <a:cubicBezTo>
                    <a:pt x="246" y="53"/>
                    <a:pt x="246" y="53"/>
                    <a:pt x="246" y="53"/>
                  </a:cubicBezTo>
                  <a:cubicBezTo>
                    <a:pt x="247" y="52"/>
                    <a:pt x="247" y="52"/>
                    <a:pt x="247" y="52"/>
                  </a:cubicBezTo>
                  <a:cubicBezTo>
                    <a:pt x="247" y="51"/>
                    <a:pt x="247" y="51"/>
                    <a:pt x="247" y="51"/>
                  </a:cubicBezTo>
                  <a:cubicBezTo>
                    <a:pt x="248" y="51"/>
                    <a:pt x="248" y="51"/>
                    <a:pt x="248" y="51"/>
                  </a:cubicBezTo>
                  <a:cubicBezTo>
                    <a:pt x="249" y="50"/>
                    <a:pt x="249" y="50"/>
                    <a:pt x="249" y="50"/>
                  </a:cubicBezTo>
                  <a:cubicBezTo>
                    <a:pt x="249" y="49"/>
                    <a:pt x="249" y="49"/>
                    <a:pt x="249" y="49"/>
                  </a:cubicBezTo>
                  <a:cubicBezTo>
                    <a:pt x="249" y="48"/>
                    <a:pt x="249" y="48"/>
                    <a:pt x="249" y="48"/>
                  </a:cubicBezTo>
                  <a:cubicBezTo>
                    <a:pt x="250" y="47"/>
                    <a:pt x="250" y="47"/>
                    <a:pt x="250" y="47"/>
                  </a:cubicBezTo>
                  <a:cubicBezTo>
                    <a:pt x="249" y="46"/>
                    <a:pt x="249" y="46"/>
                    <a:pt x="249" y="46"/>
                  </a:cubicBezTo>
                  <a:cubicBezTo>
                    <a:pt x="249" y="46"/>
                    <a:pt x="249" y="46"/>
                    <a:pt x="249" y="46"/>
                  </a:cubicBezTo>
                  <a:cubicBezTo>
                    <a:pt x="250" y="46"/>
                    <a:pt x="250" y="46"/>
                    <a:pt x="250" y="46"/>
                  </a:cubicBezTo>
                  <a:cubicBezTo>
                    <a:pt x="250" y="45"/>
                    <a:pt x="250" y="45"/>
                    <a:pt x="250" y="45"/>
                  </a:cubicBezTo>
                  <a:cubicBezTo>
                    <a:pt x="251" y="44"/>
                    <a:pt x="251" y="44"/>
                    <a:pt x="251" y="44"/>
                  </a:cubicBezTo>
                  <a:cubicBezTo>
                    <a:pt x="252" y="44"/>
                    <a:pt x="252" y="44"/>
                    <a:pt x="252" y="44"/>
                  </a:cubicBezTo>
                  <a:cubicBezTo>
                    <a:pt x="253" y="43"/>
                    <a:pt x="253" y="43"/>
                    <a:pt x="253" y="43"/>
                  </a:cubicBezTo>
                  <a:cubicBezTo>
                    <a:pt x="253" y="42"/>
                    <a:pt x="253" y="42"/>
                    <a:pt x="253" y="42"/>
                  </a:cubicBezTo>
                  <a:cubicBezTo>
                    <a:pt x="253" y="41"/>
                    <a:pt x="253" y="41"/>
                    <a:pt x="253" y="41"/>
                  </a:cubicBezTo>
                  <a:cubicBezTo>
                    <a:pt x="253" y="41"/>
                    <a:pt x="253" y="41"/>
                    <a:pt x="253" y="41"/>
                  </a:cubicBezTo>
                  <a:cubicBezTo>
                    <a:pt x="254" y="40"/>
                    <a:pt x="254" y="40"/>
                    <a:pt x="254" y="40"/>
                  </a:cubicBezTo>
                  <a:cubicBezTo>
                    <a:pt x="253" y="40"/>
                    <a:pt x="253" y="40"/>
                    <a:pt x="253" y="40"/>
                  </a:cubicBezTo>
                  <a:cubicBezTo>
                    <a:pt x="253" y="39"/>
                    <a:pt x="253" y="39"/>
                    <a:pt x="253" y="39"/>
                  </a:cubicBezTo>
                  <a:cubicBezTo>
                    <a:pt x="253" y="39"/>
                    <a:pt x="253" y="39"/>
                    <a:pt x="253" y="39"/>
                  </a:cubicBezTo>
                  <a:cubicBezTo>
                    <a:pt x="252" y="38"/>
                    <a:pt x="252" y="38"/>
                    <a:pt x="252" y="38"/>
                  </a:cubicBezTo>
                  <a:cubicBezTo>
                    <a:pt x="251" y="38"/>
                    <a:pt x="251" y="38"/>
                    <a:pt x="251" y="38"/>
                  </a:cubicBezTo>
                  <a:cubicBezTo>
                    <a:pt x="250" y="38"/>
                    <a:pt x="250" y="38"/>
                    <a:pt x="250" y="38"/>
                  </a:cubicBezTo>
                  <a:cubicBezTo>
                    <a:pt x="251" y="37"/>
                    <a:pt x="251" y="37"/>
                    <a:pt x="251" y="37"/>
                  </a:cubicBezTo>
                  <a:cubicBezTo>
                    <a:pt x="252" y="37"/>
                    <a:pt x="252" y="37"/>
                    <a:pt x="252" y="37"/>
                  </a:cubicBezTo>
                  <a:cubicBezTo>
                    <a:pt x="252" y="36"/>
                    <a:pt x="252" y="36"/>
                    <a:pt x="252" y="36"/>
                  </a:cubicBezTo>
                  <a:cubicBezTo>
                    <a:pt x="252" y="36"/>
                    <a:pt x="252" y="36"/>
                    <a:pt x="252" y="36"/>
                  </a:cubicBezTo>
                  <a:cubicBezTo>
                    <a:pt x="252" y="35"/>
                    <a:pt x="252" y="35"/>
                    <a:pt x="252" y="35"/>
                  </a:cubicBezTo>
                  <a:cubicBezTo>
                    <a:pt x="252" y="34"/>
                    <a:pt x="252" y="34"/>
                    <a:pt x="252" y="34"/>
                  </a:cubicBezTo>
                  <a:cubicBezTo>
                    <a:pt x="251" y="33"/>
                    <a:pt x="251" y="33"/>
                    <a:pt x="251" y="33"/>
                  </a:cubicBezTo>
                  <a:cubicBezTo>
                    <a:pt x="251" y="33"/>
                    <a:pt x="251" y="33"/>
                    <a:pt x="251" y="33"/>
                  </a:cubicBezTo>
                  <a:cubicBezTo>
                    <a:pt x="249" y="34"/>
                    <a:pt x="249" y="34"/>
                    <a:pt x="249" y="34"/>
                  </a:cubicBezTo>
                  <a:cubicBezTo>
                    <a:pt x="248" y="34"/>
                    <a:pt x="248" y="34"/>
                    <a:pt x="248" y="34"/>
                  </a:cubicBezTo>
                  <a:cubicBezTo>
                    <a:pt x="248" y="35"/>
                    <a:pt x="248" y="35"/>
                    <a:pt x="248" y="35"/>
                  </a:cubicBezTo>
                  <a:cubicBezTo>
                    <a:pt x="247" y="36"/>
                    <a:pt x="247" y="36"/>
                    <a:pt x="247" y="36"/>
                  </a:cubicBezTo>
                  <a:cubicBezTo>
                    <a:pt x="247" y="35"/>
                    <a:pt x="247" y="35"/>
                    <a:pt x="247" y="35"/>
                  </a:cubicBezTo>
                  <a:cubicBezTo>
                    <a:pt x="247" y="35"/>
                    <a:pt x="247" y="35"/>
                    <a:pt x="247" y="35"/>
                  </a:cubicBezTo>
                  <a:cubicBezTo>
                    <a:pt x="247" y="34"/>
                    <a:pt x="247" y="34"/>
                    <a:pt x="247" y="34"/>
                  </a:cubicBezTo>
                  <a:cubicBezTo>
                    <a:pt x="248" y="34"/>
                    <a:pt x="248" y="34"/>
                    <a:pt x="248" y="34"/>
                  </a:cubicBezTo>
                  <a:cubicBezTo>
                    <a:pt x="248" y="33"/>
                    <a:pt x="248" y="33"/>
                    <a:pt x="248" y="33"/>
                  </a:cubicBezTo>
                  <a:cubicBezTo>
                    <a:pt x="248" y="31"/>
                    <a:pt x="248" y="31"/>
                    <a:pt x="248" y="31"/>
                  </a:cubicBezTo>
                  <a:cubicBezTo>
                    <a:pt x="248" y="30"/>
                    <a:pt x="248" y="30"/>
                    <a:pt x="248" y="30"/>
                  </a:cubicBezTo>
                  <a:cubicBezTo>
                    <a:pt x="247" y="30"/>
                    <a:pt x="247" y="30"/>
                    <a:pt x="247" y="30"/>
                  </a:cubicBezTo>
                  <a:cubicBezTo>
                    <a:pt x="247" y="29"/>
                    <a:pt x="247" y="29"/>
                    <a:pt x="247" y="29"/>
                  </a:cubicBezTo>
                  <a:cubicBezTo>
                    <a:pt x="246" y="29"/>
                    <a:pt x="246" y="29"/>
                    <a:pt x="246" y="29"/>
                  </a:cubicBezTo>
                  <a:cubicBezTo>
                    <a:pt x="245" y="29"/>
                    <a:pt x="245" y="29"/>
                    <a:pt x="245" y="29"/>
                  </a:cubicBezTo>
                  <a:cubicBezTo>
                    <a:pt x="244" y="29"/>
                    <a:pt x="244" y="29"/>
                    <a:pt x="244" y="29"/>
                  </a:cubicBezTo>
                  <a:cubicBezTo>
                    <a:pt x="243" y="30"/>
                    <a:pt x="243" y="30"/>
                    <a:pt x="243" y="30"/>
                  </a:cubicBezTo>
                  <a:cubicBezTo>
                    <a:pt x="243" y="29"/>
                    <a:pt x="243" y="29"/>
                    <a:pt x="243" y="29"/>
                  </a:cubicBezTo>
                  <a:cubicBezTo>
                    <a:pt x="242" y="28"/>
                    <a:pt x="242" y="28"/>
                    <a:pt x="242" y="28"/>
                  </a:cubicBezTo>
                  <a:cubicBezTo>
                    <a:pt x="242" y="28"/>
                    <a:pt x="242" y="28"/>
                    <a:pt x="242" y="28"/>
                  </a:cubicBezTo>
                  <a:cubicBezTo>
                    <a:pt x="242" y="28"/>
                    <a:pt x="242" y="28"/>
                    <a:pt x="242" y="28"/>
                  </a:cubicBezTo>
                  <a:cubicBezTo>
                    <a:pt x="241" y="29"/>
                    <a:pt x="241" y="29"/>
                    <a:pt x="241" y="29"/>
                  </a:cubicBezTo>
                  <a:cubicBezTo>
                    <a:pt x="240" y="30"/>
                    <a:pt x="240" y="30"/>
                    <a:pt x="240" y="30"/>
                  </a:cubicBezTo>
                  <a:cubicBezTo>
                    <a:pt x="240" y="30"/>
                    <a:pt x="240" y="30"/>
                    <a:pt x="240" y="30"/>
                  </a:cubicBezTo>
                  <a:cubicBezTo>
                    <a:pt x="239" y="31"/>
                    <a:pt x="239" y="31"/>
                    <a:pt x="239" y="31"/>
                  </a:cubicBezTo>
                  <a:cubicBezTo>
                    <a:pt x="239" y="32"/>
                    <a:pt x="239" y="32"/>
                    <a:pt x="239" y="32"/>
                  </a:cubicBezTo>
                  <a:cubicBezTo>
                    <a:pt x="240" y="33"/>
                    <a:pt x="240" y="33"/>
                    <a:pt x="240" y="33"/>
                  </a:cubicBezTo>
                  <a:cubicBezTo>
                    <a:pt x="240" y="32"/>
                    <a:pt x="240" y="32"/>
                    <a:pt x="240" y="32"/>
                  </a:cubicBezTo>
                  <a:cubicBezTo>
                    <a:pt x="241" y="32"/>
                    <a:pt x="241" y="32"/>
                    <a:pt x="241" y="32"/>
                  </a:cubicBezTo>
                  <a:cubicBezTo>
                    <a:pt x="242" y="32"/>
                    <a:pt x="242" y="32"/>
                    <a:pt x="242" y="32"/>
                  </a:cubicBezTo>
                  <a:cubicBezTo>
                    <a:pt x="241" y="33"/>
                    <a:pt x="241" y="33"/>
                    <a:pt x="241" y="33"/>
                  </a:cubicBezTo>
                  <a:cubicBezTo>
                    <a:pt x="239" y="34"/>
                    <a:pt x="239" y="34"/>
                    <a:pt x="239" y="34"/>
                  </a:cubicBezTo>
                  <a:cubicBezTo>
                    <a:pt x="239" y="35"/>
                    <a:pt x="239" y="35"/>
                    <a:pt x="239" y="35"/>
                  </a:cubicBezTo>
                  <a:cubicBezTo>
                    <a:pt x="239" y="35"/>
                    <a:pt x="239" y="35"/>
                    <a:pt x="239" y="35"/>
                  </a:cubicBezTo>
                  <a:cubicBezTo>
                    <a:pt x="240" y="35"/>
                    <a:pt x="240" y="35"/>
                    <a:pt x="240" y="35"/>
                  </a:cubicBezTo>
                  <a:cubicBezTo>
                    <a:pt x="241" y="34"/>
                    <a:pt x="241" y="34"/>
                    <a:pt x="241" y="34"/>
                  </a:cubicBezTo>
                  <a:cubicBezTo>
                    <a:pt x="242" y="34"/>
                    <a:pt x="242" y="34"/>
                    <a:pt x="242" y="34"/>
                  </a:cubicBezTo>
                  <a:cubicBezTo>
                    <a:pt x="242" y="33"/>
                    <a:pt x="242" y="33"/>
                    <a:pt x="242" y="33"/>
                  </a:cubicBezTo>
                  <a:cubicBezTo>
                    <a:pt x="243" y="34"/>
                    <a:pt x="243" y="34"/>
                    <a:pt x="243" y="34"/>
                  </a:cubicBezTo>
                  <a:cubicBezTo>
                    <a:pt x="242" y="35"/>
                    <a:pt x="242" y="35"/>
                    <a:pt x="242" y="35"/>
                  </a:cubicBezTo>
                  <a:cubicBezTo>
                    <a:pt x="242" y="35"/>
                    <a:pt x="242" y="35"/>
                    <a:pt x="242" y="35"/>
                  </a:cubicBezTo>
                  <a:cubicBezTo>
                    <a:pt x="241" y="36"/>
                    <a:pt x="241" y="36"/>
                    <a:pt x="241" y="36"/>
                  </a:cubicBezTo>
                  <a:cubicBezTo>
                    <a:pt x="241" y="36"/>
                    <a:pt x="241" y="36"/>
                    <a:pt x="241" y="36"/>
                  </a:cubicBezTo>
                  <a:cubicBezTo>
                    <a:pt x="241" y="37"/>
                    <a:pt x="241" y="37"/>
                    <a:pt x="241" y="37"/>
                  </a:cubicBezTo>
                  <a:cubicBezTo>
                    <a:pt x="242" y="37"/>
                    <a:pt x="242" y="37"/>
                    <a:pt x="242" y="37"/>
                  </a:cubicBezTo>
                  <a:cubicBezTo>
                    <a:pt x="243" y="37"/>
                    <a:pt x="243" y="37"/>
                    <a:pt x="243" y="37"/>
                  </a:cubicBezTo>
                  <a:cubicBezTo>
                    <a:pt x="242" y="38"/>
                    <a:pt x="242" y="38"/>
                    <a:pt x="242" y="38"/>
                  </a:cubicBezTo>
                  <a:cubicBezTo>
                    <a:pt x="241" y="38"/>
                    <a:pt x="241" y="38"/>
                    <a:pt x="241" y="38"/>
                  </a:cubicBezTo>
                  <a:cubicBezTo>
                    <a:pt x="240" y="38"/>
                    <a:pt x="240" y="38"/>
                    <a:pt x="240" y="38"/>
                  </a:cubicBezTo>
                  <a:cubicBezTo>
                    <a:pt x="240" y="38"/>
                    <a:pt x="240" y="38"/>
                    <a:pt x="240" y="38"/>
                  </a:cubicBezTo>
                  <a:cubicBezTo>
                    <a:pt x="241" y="39"/>
                    <a:pt x="241" y="39"/>
                    <a:pt x="241" y="39"/>
                  </a:cubicBezTo>
                  <a:cubicBezTo>
                    <a:pt x="241" y="39"/>
                    <a:pt x="241" y="39"/>
                    <a:pt x="241" y="39"/>
                  </a:cubicBezTo>
                  <a:cubicBezTo>
                    <a:pt x="239" y="40"/>
                    <a:pt x="239" y="40"/>
                    <a:pt x="239" y="40"/>
                  </a:cubicBezTo>
                  <a:cubicBezTo>
                    <a:pt x="239" y="40"/>
                    <a:pt x="239" y="40"/>
                    <a:pt x="239" y="40"/>
                  </a:cubicBezTo>
                  <a:cubicBezTo>
                    <a:pt x="239" y="39"/>
                    <a:pt x="239" y="39"/>
                    <a:pt x="239" y="39"/>
                  </a:cubicBezTo>
                  <a:cubicBezTo>
                    <a:pt x="238" y="39"/>
                    <a:pt x="238" y="39"/>
                    <a:pt x="238" y="39"/>
                  </a:cubicBezTo>
                  <a:cubicBezTo>
                    <a:pt x="237" y="38"/>
                    <a:pt x="237" y="38"/>
                    <a:pt x="237" y="38"/>
                  </a:cubicBezTo>
                  <a:cubicBezTo>
                    <a:pt x="235" y="39"/>
                    <a:pt x="235" y="39"/>
                    <a:pt x="235" y="39"/>
                  </a:cubicBezTo>
                  <a:cubicBezTo>
                    <a:pt x="235" y="39"/>
                    <a:pt x="235" y="39"/>
                    <a:pt x="235" y="39"/>
                  </a:cubicBezTo>
                  <a:cubicBezTo>
                    <a:pt x="235" y="40"/>
                    <a:pt x="235" y="40"/>
                    <a:pt x="235" y="40"/>
                  </a:cubicBezTo>
                  <a:cubicBezTo>
                    <a:pt x="235" y="41"/>
                    <a:pt x="235" y="41"/>
                    <a:pt x="235" y="41"/>
                  </a:cubicBezTo>
                  <a:cubicBezTo>
                    <a:pt x="235" y="42"/>
                    <a:pt x="235" y="42"/>
                    <a:pt x="235" y="42"/>
                  </a:cubicBezTo>
                  <a:cubicBezTo>
                    <a:pt x="236" y="43"/>
                    <a:pt x="236" y="43"/>
                    <a:pt x="236" y="43"/>
                  </a:cubicBezTo>
                  <a:cubicBezTo>
                    <a:pt x="237" y="42"/>
                    <a:pt x="237" y="42"/>
                    <a:pt x="237" y="42"/>
                  </a:cubicBezTo>
                  <a:cubicBezTo>
                    <a:pt x="237" y="42"/>
                    <a:pt x="237" y="42"/>
                    <a:pt x="237" y="42"/>
                  </a:cubicBezTo>
                  <a:cubicBezTo>
                    <a:pt x="239" y="42"/>
                    <a:pt x="239" y="42"/>
                    <a:pt x="239" y="42"/>
                  </a:cubicBezTo>
                  <a:cubicBezTo>
                    <a:pt x="240" y="42"/>
                    <a:pt x="240" y="42"/>
                    <a:pt x="240" y="42"/>
                  </a:cubicBezTo>
                  <a:cubicBezTo>
                    <a:pt x="240" y="43"/>
                    <a:pt x="240" y="43"/>
                    <a:pt x="240" y="43"/>
                  </a:cubicBezTo>
                  <a:cubicBezTo>
                    <a:pt x="242" y="42"/>
                    <a:pt x="242" y="42"/>
                    <a:pt x="242" y="42"/>
                  </a:cubicBezTo>
                  <a:cubicBezTo>
                    <a:pt x="242" y="43"/>
                    <a:pt x="242" y="43"/>
                    <a:pt x="242" y="43"/>
                  </a:cubicBezTo>
                  <a:cubicBezTo>
                    <a:pt x="241" y="43"/>
                    <a:pt x="241" y="43"/>
                    <a:pt x="241" y="43"/>
                  </a:cubicBezTo>
                  <a:cubicBezTo>
                    <a:pt x="241" y="44"/>
                    <a:pt x="241" y="44"/>
                    <a:pt x="241" y="44"/>
                  </a:cubicBezTo>
                  <a:cubicBezTo>
                    <a:pt x="241" y="44"/>
                    <a:pt x="241" y="44"/>
                    <a:pt x="241" y="44"/>
                  </a:cubicBezTo>
                  <a:cubicBezTo>
                    <a:pt x="242" y="44"/>
                    <a:pt x="242" y="44"/>
                    <a:pt x="242" y="44"/>
                  </a:cubicBezTo>
                  <a:cubicBezTo>
                    <a:pt x="243" y="45"/>
                    <a:pt x="243" y="45"/>
                    <a:pt x="243" y="45"/>
                  </a:cubicBezTo>
                  <a:cubicBezTo>
                    <a:pt x="243" y="46"/>
                    <a:pt x="243" y="46"/>
                    <a:pt x="243" y="46"/>
                  </a:cubicBezTo>
                  <a:cubicBezTo>
                    <a:pt x="244" y="46"/>
                    <a:pt x="244" y="46"/>
                    <a:pt x="244" y="46"/>
                  </a:cubicBezTo>
                  <a:cubicBezTo>
                    <a:pt x="244" y="46"/>
                    <a:pt x="244" y="46"/>
                    <a:pt x="244" y="46"/>
                  </a:cubicBezTo>
                  <a:cubicBezTo>
                    <a:pt x="244" y="47"/>
                    <a:pt x="244" y="47"/>
                    <a:pt x="244" y="47"/>
                  </a:cubicBezTo>
                  <a:cubicBezTo>
                    <a:pt x="244" y="48"/>
                    <a:pt x="244" y="48"/>
                    <a:pt x="244" y="48"/>
                  </a:cubicBezTo>
                  <a:cubicBezTo>
                    <a:pt x="243" y="50"/>
                    <a:pt x="243" y="50"/>
                    <a:pt x="243" y="50"/>
                  </a:cubicBezTo>
                  <a:close/>
                  <a:moveTo>
                    <a:pt x="238" y="44"/>
                  </a:moveTo>
                  <a:cubicBezTo>
                    <a:pt x="238" y="44"/>
                    <a:pt x="238" y="44"/>
                    <a:pt x="238" y="44"/>
                  </a:cubicBezTo>
                  <a:cubicBezTo>
                    <a:pt x="239" y="43"/>
                    <a:pt x="239" y="43"/>
                    <a:pt x="239" y="43"/>
                  </a:cubicBezTo>
                  <a:cubicBezTo>
                    <a:pt x="240" y="43"/>
                    <a:pt x="240" y="43"/>
                    <a:pt x="240" y="43"/>
                  </a:cubicBezTo>
                  <a:cubicBezTo>
                    <a:pt x="240" y="44"/>
                    <a:pt x="240" y="44"/>
                    <a:pt x="240" y="44"/>
                  </a:cubicBezTo>
                  <a:cubicBezTo>
                    <a:pt x="239" y="44"/>
                    <a:pt x="239" y="44"/>
                    <a:pt x="239" y="44"/>
                  </a:cubicBezTo>
                  <a:cubicBezTo>
                    <a:pt x="238" y="45"/>
                    <a:pt x="238" y="45"/>
                    <a:pt x="238" y="45"/>
                  </a:cubicBezTo>
                  <a:cubicBezTo>
                    <a:pt x="238" y="44"/>
                    <a:pt x="238" y="44"/>
                    <a:pt x="238" y="44"/>
                  </a:cubicBezTo>
                  <a:close/>
                  <a:moveTo>
                    <a:pt x="236" y="49"/>
                  </a:moveTo>
                  <a:cubicBezTo>
                    <a:pt x="237" y="48"/>
                    <a:pt x="237" y="48"/>
                    <a:pt x="237" y="48"/>
                  </a:cubicBezTo>
                  <a:cubicBezTo>
                    <a:pt x="238" y="48"/>
                    <a:pt x="238" y="48"/>
                    <a:pt x="238" y="48"/>
                  </a:cubicBezTo>
                  <a:cubicBezTo>
                    <a:pt x="239" y="48"/>
                    <a:pt x="239" y="48"/>
                    <a:pt x="239" y="48"/>
                  </a:cubicBezTo>
                  <a:cubicBezTo>
                    <a:pt x="241" y="50"/>
                    <a:pt x="241" y="50"/>
                    <a:pt x="241" y="50"/>
                  </a:cubicBezTo>
                  <a:cubicBezTo>
                    <a:pt x="240" y="50"/>
                    <a:pt x="240" y="50"/>
                    <a:pt x="240" y="50"/>
                  </a:cubicBezTo>
                  <a:cubicBezTo>
                    <a:pt x="241" y="52"/>
                    <a:pt x="241" y="52"/>
                    <a:pt x="241" y="52"/>
                  </a:cubicBezTo>
                  <a:cubicBezTo>
                    <a:pt x="240" y="52"/>
                    <a:pt x="240" y="52"/>
                    <a:pt x="240" y="52"/>
                  </a:cubicBezTo>
                  <a:cubicBezTo>
                    <a:pt x="239" y="51"/>
                    <a:pt x="239" y="51"/>
                    <a:pt x="239" y="51"/>
                  </a:cubicBezTo>
                  <a:cubicBezTo>
                    <a:pt x="238" y="52"/>
                    <a:pt x="238" y="52"/>
                    <a:pt x="238" y="52"/>
                  </a:cubicBezTo>
                  <a:cubicBezTo>
                    <a:pt x="238" y="52"/>
                    <a:pt x="238" y="52"/>
                    <a:pt x="238" y="52"/>
                  </a:cubicBezTo>
                  <a:cubicBezTo>
                    <a:pt x="237" y="51"/>
                    <a:pt x="237" y="51"/>
                    <a:pt x="237" y="51"/>
                  </a:cubicBezTo>
                  <a:cubicBezTo>
                    <a:pt x="236" y="50"/>
                    <a:pt x="236" y="50"/>
                    <a:pt x="236" y="50"/>
                  </a:cubicBezTo>
                  <a:cubicBezTo>
                    <a:pt x="236" y="49"/>
                    <a:pt x="236" y="49"/>
                    <a:pt x="236" y="49"/>
                  </a:cubicBezTo>
                  <a:close/>
                  <a:moveTo>
                    <a:pt x="225" y="56"/>
                  </a:moveTo>
                  <a:cubicBezTo>
                    <a:pt x="226" y="55"/>
                    <a:pt x="226" y="55"/>
                    <a:pt x="226" y="55"/>
                  </a:cubicBezTo>
                  <a:cubicBezTo>
                    <a:pt x="227" y="55"/>
                    <a:pt x="227" y="55"/>
                    <a:pt x="227" y="55"/>
                  </a:cubicBezTo>
                  <a:cubicBezTo>
                    <a:pt x="227" y="56"/>
                    <a:pt x="227" y="56"/>
                    <a:pt x="227" y="56"/>
                  </a:cubicBezTo>
                  <a:cubicBezTo>
                    <a:pt x="226" y="56"/>
                    <a:pt x="226" y="56"/>
                    <a:pt x="226" y="56"/>
                  </a:cubicBezTo>
                  <a:cubicBezTo>
                    <a:pt x="225" y="56"/>
                    <a:pt x="225" y="56"/>
                    <a:pt x="225" y="56"/>
                  </a:cubicBezTo>
                  <a:close/>
                  <a:moveTo>
                    <a:pt x="224" y="55"/>
                  </a:moveTo>
                  <a:cubicBezTo>
                    <a:pt x="224" y="54"/>
                    <a:pt x="224" y="54"/>
                    <a:pt x="224" y="54"/>
                  </a:cubicBezTo>
                  <a:cubicBezTo>
                    <a:pt x="224" y="53"/>
                    <a:pt x="224" y="53"/>
                    <a:pt x="224" y="53"/>
                  </a:cubicBezTo>
                  <a:cubicBezTo>
                    <a:pt x="224" y="52"/>
                    <a:pt x="224" y="52"/>
                    <a:pt x="224" y="52"/>
                  </a:cubicBezTo>
                  <a:cubicBezTo>
                    <a:pt x="224" y="51"/>
                    <a:pt x="224" y="51"/>
                    <a:pt x="224" y="51"/>
                  </a:cubicBezTo>
                  <a:cubicBezTo>
                    <a:pt x="225" y="50"/>
                    <a:pt x="225" y="50"/>
                    <a:pt x="225" y="50"/>
                  </a:cubicBezTo>
                  <a:cubicBezTo>
                    <a:pt x="225" y="50"/>
                    <a:pt x="225" y="50"/>
                    <a:pt x="225" y="50"/>
                  </a:cubicBezTo>
                  <a:cubicBezTo>
                    <a:pt x="226" y="50"/>
                    <a:pt x="226" y="50"/>
                    <a:pt x="226" y="50"/>
                  </a:cubicBezTo>
                  <a:cubicBezTo>
                    <a:pt x="226" y="49"/>
                    <a:pt x="226" y="49"/>
                    <a:pt x="226" y="49"/>
                  </a:cubicBezTo>
                  <a:cubicBezTo>
                    <a:pt x="226" y="48"/>
                    <a:pt x="226" y="48"/>
                    <a:pt x="226" y="48"/>
                  </a:cubicBezTo>
                  <a:cubicBezTo>
                    <a:pt x="226" y="47"/>
                    <a:pt x="226" y="47"/>
                    <a:pt x="226" y="47"/>
                  </a:cubicBezTo>
                  <a:cubicBezTo>
                    <a:pt x="227" y="47"/>
                    <a:pt x="227" y="47"/>
                    <a:pt x="227" y="47"/>
                  </a:cubicBezTo>
                  <a:cubicBezTo>
                    <a:pt x="227" y="47"/>
                    <a:pt x="227" y="47"/>
                    <a:pt x="227" y="47"/>
                  </a:cubicBezTo>
                  <a:cubicBezTo>
                    <a:pt x="228" y="48"/>
                    <a:pt x="228" y="48"/>
                    <a:pt x="228" y="48"/>
                  </a:cubicBezTo>
                  <a:cubicBezTo>
                    <a:pt x="228" y="49"/>
                    <a:pt x="228" y="49"/>
                    <a:pt x="228" y="49"/>
                  </a:cubicBezTo>
                  <a:cubicBezTo>
                    <a:pt x="227" y="50"/>
                    <a:pt x="227" y="50"/>
                    <a:pt x="227" y="50"/>
                  </a:cubicBezTo>
                  <a:cubicBezTo>
                    <a:pt x="227" y="51"/>
                    <a:pt x="227" y="51"/>
                    <a:pt x="227" y="51"/>
                  </a:cubicBezTo>
                  <a:cubicBezTo>
                    <a:pt x="227" y="52"/>
                    <a:pt x="227" y="52"/>
                    <a:pt x="227" y="52"/>
                  </a:cubicBezTo>
                  <a:cubicBezTo>
                    <a:pt x="227" y="52"/>
                    <a:pt x="227" y="52"/>
                    <a:pt x="227" y="52"/>
                  </a:cubicBezTo>
                  <a:cubicBezTo>
                    <a:pt x="227" y="54"/>
                    <a:pt x="227" y="54"/>
                    <a:pt x="227" y="54"/>
                  </a:cubicBezTo>
                  <a:cubicBezTo>
                    <a:pt x="225" y="55"/>
                    <a:pt x="225" y="55"/>
                    <a:pt x="225" y="55"/>
                  </a:cubicBezTo>
                  <a:cubicBezTo>
                    <a:pt x="224" y="55"/>
                    <a:pt x="224" y="55"/>
                    <a:pt x="224" y="55"/>
                  </a:cubicBezTo>
                  <a:close/>
                  <a:moveTo>
                    <a:pt x="214" y="36"/>
                  </a:moveTo>
                  <a:cubicBezTo>
                    <a:pt x="214" y="36"/>
                    <a:pt x="214" y="36"/>
                    <a:pt x="214" y="36"/>
                  </a:cubicBezTo>
                  <a:cubicBezTo>
                    <a:pt x="213" y="35"/>
                    <a:pt x="213" y="35"/>
                    <a:pt x="213" y="35"/>
                  </a:cubicBezTo>
                  <a:cubicBezTo>
                    <a:pt x="214" y="34"/>
                    <a:pt x="214" y="34"/>
                    <a:pt x="214" y="34"/>
                  </a:cubicBezTo>
                  <a:cubicBezTo>
                    <a:pt x="213" y="34"/>
                    <a:pt x="213" y="34"/>
                    <a:pt x="213" y="34"/>
                  </a:cubicBezTo>
                  <a:cubicBezTo>
                    <a:pt x="212" y="34"/>
                    <a:pt x="212" y="34"/>
                    <a:pt x="212" y="34"/>
                  </a:cubicBezTo>
                  <a:cubicBezTo>
                    <a:pt x="212" y="34"/>
                    <a:pt x="212" y="34"/>
                    <a:pt x="212" y="34"/>
                  </a:cubicBezTo>
                  <a:cubicBezTo>
                    <a:pt x="211" y="34"/>
                    <a:pt x="211" y="34"/>
                    <a:pt x="211" y="34"/>
                  </a:cubicBezTo>
                  <a:cubicBezTo>
                    <a:pt x="210" y="34"/>
                    <a:pt x="210" y="34"/>
                    <a:pt x="210" y="34"/>
                  </a:cubicBezTo>
                  <a:cubicBezTo>
                    <a:pt x="210" y="34"/>
                    <a:pt x="210" y="34"/>
                    <a:pt x="210" y="34"/>
                  </a:cubicBezTo>
                  <a:cubicBezTo>
                    <a:pt x="210" y="33"/>
                    <a:pt x="210" y="33"/>
                    <a:pt x="210" y="33"/>
                  </a:cubicBezTo>
                  <a:cubicBezTo>
                    <a:pt x="210" y="33"/>
                    <a:pt x="210" y="33"/>
                    <a:pt x="210" y="33"/>
                  </a:cubicBezTo>
                  <a:cubicBezTo>
                    <a:pt x="211" y="32"/>
                    <a:pt x="211" y="32"/>
                    <a:pt x="211" y="32"/>
                  </a:cubicBezTo>
                  <a:cubicBezTo>
                    <a:pt x="211" y="32"/>
                    <a:pt x="211" y="32"/>
                    <a:pt x="211" y="32"/>
                  </a:cubicBezTo>
                  <a:cubicBezTo>
                    <a:pt x="212" y="32"/>
                    <a:pt x="212" y="32"/>
                    <a:pt x="212" y="32"/>
                  </a:cubicBezTo>
                  <a:cubicBezTo>
                    <a:pt x="215" y="31"/>
                    <a:pt x="215" y="31"/>
                    <a:pt x="215" y="31"/>
                  </a:cubicBezTo>
                  <a:cubicBezTo>
                    <a:pt x="216" y="31"/>
                    <a:pt x="216" y="31"/>
                    <a:pt x="216" y="31"/>
                  </a:cubicBezTo>
                  <a:cubicBezTo>
                    <a:pt x="217" y="32"/>
                    <a:pt x="217" y="32"/>
                    <a:pt x="217" y="32"/>
                  </a:cubicBezTo>
                  <a:cubicBezTo>
                    <a:pt x="217" y="32"/>
                    <a:pt x="217" y="32"/>
                    <a:pt x="217" y="32"/>
                  </a:cubicBezTo>
                  <a:cubicBezTo>
                    <a:pt x="218" y="32"/>
                    <a:pt x="218" y="32"/>
                    <a:pt x="218" y="32"/>
                  </a:cubicBezTo>
                  <a:cubicBezTo>
                    <a:pt x="219" y="31"/>
                    <a:pt x="219" y="31"/>
                    <a:pt x="219" y="31"/>
                  </a:cubicBezTo>
                  <a:cubicBezTo>
                    <a:pt x="221" y="31"/>
                    <a:pt x="221" y="31"/>
                    <a:pt x="221" y="31"/>
                  </a:cubicBezTo>
                  <a:cubicBezTo>
                    <a:pt x="221" y="31"/>
                    <a:pt x="221" y="31"/>
                    <a:pt x="221" y="31"/>
                  </a:cubicBezTo>
                  <a:cubicBezTo>
                    <a:pt x="221" y="31"/>
                    <a:pt x="221" y="31"/>
                    <a:pt x="221" y="31"/>
                  </a:cubicBezTo>
                  <a:cubicBezTo>
                    <a:pt x="222" y="31"/>
                    <a:pt x="222" y="31"/>
                    <a:pt x="222" y="31"/>
                  </a:cubicBezTo>
                  <a:cubicBezTo>
                    <a:pt x="222" y="32"/>
                    <a:pt x="222" y="32"/>
                    <a:pt x="222" y="32"/>
                  </a:cubicBezTo>
                  <a:cubicBezTo>
                    <a:pt x="223" y="32"/>
                    <a:pt x="223" y="32"/>
                    <a:pt x="223" y="32"/>
                  </a:cubicBezTo>
                  <a:cubicBezTo>
                    <a:pt x="223" y="33"/>
                    <a:pt x="223" y="33"/>
                    <a:pt x="223" y="33"/>
                  </a:cubicBezTo>
                  <a:cubicBezTo>
                    <a:pt x="222" y="34"/>
                    <a:pt x="222" y="34"/>
                    <a:pt x="222" y="34"/>
                  </a:cubicBezTo>
                  <a:cubicBezTo>
                    <a:pt x="222" y="35"/>
                    <a:pt x="222" y="35"/>
                    <a:pt x="222" y="35"/>
                  </a:cubicBezTo>
                  <a:cubicBezTo>
                    <a:pt x="222" y="37"/>
                    <a:pt x="222" y="37"/>
                    <a:pt x="222" y="37"/>
                  </a:cubicBezTo>
                  <a:cubicBezTo>
                    <a:pt x="221" y="37"/>
                    <a:pt x="221" y="37"/>
                    <a:pt x="221" y="37"/>
                  </a:cubicBezTo>
                  <a:cubicBezTo>
                    <a:pt x="220" y="38"/>
                    <a:pt x="220" y="38"/>
                    <a:pt x="220" y="38"/>
                  </a:cubicBezTo>
                  <a:cubicBezTo>
                    <a:pt x="219" y="38"/>
                    <a:pt x="219" y="38"/>
                    <a:pt x="219" y="38"/>
                  </a:cubicBezTo>
                  <a:cubicBezTo>
                    <a:pt x="218" y="38"/>
                    <a:pt x="218" y="38"/>
                    <a:pt x="218" y="38"/>
                  </a:cubicBezTo>
                  <a:cubicBezTo>
                    <a:pt x="218" y="37"/>
                    <a:pt x="218" y="37"/>
                    <a:pt x="218" y="37"/>
                  </a:cubicBezTo>
                  <a:cubicBezTo>
                    <a:pt x="217" y="38"/>
                    <a:pt x="217" y="38"/>
                    <a:pt x="217" y="38"/>
                  </a:cubicBezTo>
                  <a:cubicBezTo>
                    <a:pt x="216" y="36"/>
                    <a:pt x="216" y="36"/>
                    <a:pt x="216" y="36"/>
                  </a:cubicBezTo>
                  <a:cubicBezTo>
                    <a:pt x="216" y="36"/>
                    <a:pt x="216" y="36"/>
                    <a:pt x="216" y="36"/>
                  </a:cubicBezTo>
                  <a:cubicBezTo>
                    <a:pt x="215" y="35"/>
                    <a:pt x="215" y="35"/>
                    <a:pt x="215" y="35"/>
                  </a:cubicBezTo>
                  <a:cubicBezTo>
                    <a:pt x="215" y="35"/>
                    <a:pt x="215" y="35"/>
                    <a:pt x="215" y="35"/>
                  </a:cubicBezTo>
                  <a:cubicBezTo>
                    <a:pt x="215" y="36"/>
                    <a:pt x="215" y="36"/>
                    <a:pt x="215" y="36"/>
                  </a:cubicBezTo>
                  <a:cubicBezTo>
                    <a:pt x="214" y="36"/>
                    <a:pt x="214" y="36"/>
                    <a:pt x="214" y="36"/>
                  </a:cubicBezTo>
                  <a:close/>
                  <a:moveTo>
                    <a:pt x="202" y="42"/>
                  </a:moveTo>
                  <a:cubicBezTo>
                    <a:pt x="203" y="42"/>
                    <a:pt x="203" y="42"/>
                    <a:pt x="203" y="42"/>
                  </a:cubicBezTo>
                  <a:cubicBezTo>
                    <a:pt x="203" y="41"/>
                    <a:pt x="203" y="41"/>
                    <a:pt x="203" y="41"/>
                  </a:cubicBezTo>
                  <a:cubicBezTo>
                    <a:pt x="204" y="40"/>
                    <a:pt x="204" y="40"/>
                    <a:pt x="204" y="40"/>
                  </a:cubicBezTo>
                  <a:cubicBezTo>
                    <a:pt x="204" y="39"/>
                    <a:pt x="204" y="39"/>
                    <a:pt x="204" y="39"/>
                  </a:cubicBezTo>
                  <a:cubicBezTo>
                    <a:pt x="205" y="39"/>
                    <a:pt x="205" y="39"/>
                    <a:pt x="205" y="39"/>
                  </a:cubicBezTo>
                  <a:cubicBezTo>
                    <a:pt x="206" y="39"/>
                    <a:pt x="206" y="39"/>
                    <a:pt x="206" y="39"/>
                  </a:cubicBezTo>
                  <a:cubicBezTo>
                    <a:pt x="206" y="39"/>
                    <a:pt x="206" y="39"/>
                    <a:pt x="206" y="39"/>
                  </a:cubicBezTo>
                  <a:cubicBezTo>
                    <a:pt x="208" y="38"/>
                    <a:pt x="208" y="38"/>
                    <a:pt x="208" y="38"/>
                  </a:cubicBezTo>
                  <a:cubicBezTo>
                    <a:pt x="209" y="38"/>
                    <a:pt x="209" y="38"/>
                    <a:pt x="209" y="38"/>
                  </a:cubicBezTo>
                  <a:cubicBezTo>
                    <a:pt x="210" y="38"/>
                    <a:pt x="210" y="38"/>
                    <a:pt x="210" y="38"/>
                  </a:cubicBezTo>
                  <a:cubicBezTo>
                    <a:pt x="210" y="39"/>
                    <a:pt x="210" y="39"/>
                    <a:pt x="210" y="39"/>
                  </a:cubicBezTo>
                  <a:cubicBezTo>
                    <a:pt x="211" y="39"/>
                    <a:pt x="211" y="39"/>
                    <a:pt x="211" y="39"/>
                  </a:cubicBezTo>
                  <a:cubicBezTo>
                    <a:pt x="212" y="39"/>
                    <a:pt x="212" y="39"/>
                    <a:pt x="212" y="39"/>
                  </a:cubicBezTo>
                  <a:cubicBezTo>
                    <a:pt x="213" y="39"/>
                    <a:pt x="213" y="39"/>
                    <a:pt x="213" y="39"/>
                  </a:cubicBezTo>
                  <a:cubicBezTo>
                    <a:pt x="213" y="39"/>
                    <a:pt x="213" y="39"/>
                    <a:pt x="213" y="39"/>
                  </a:cubicBezTo>
                  <a:cubicBezTo>
                    <a:pt x="214" y="39"/>
                    <a:pt x="214" y="39"/>
                    <a:pt x="214" y="39"/>
                  </a:cubicBezTo>
                  <a:cubicBezTo>
                    <a:pt x="215" y="39"/>
                    <a:pt x="215" y="39"/>
                    <a:pt x="215" y="39"/>
                  </a:cubicBezTo>
                  <a:cubicBezTo>
                    <a:pt x="216" y="40"/>
                    <a:pt x="216" y="40"/>
                    <a:pt x="216" y="40"/>
                  </a:cubicBezTo>
                  <a:cubicBezTo>
                    <a:pt x="217" y="40"/>
                    <a:pt x="217" y="40"/>
                    <a:pt x="217" y="40"/>
                  </a:cubicBezTo>
                  <a:cubicBezTo>
                    <a:pt x="217" y="40"/>
                    <a:pt x="217" y="40"/>
                    <a:pt x="217" y="40"/>
                  </a:cubicBezTo>
                  <a:cubicBezTo>
                    <a:pt x="216" y="41"/>
                    <a:pt x="216" y="41"/>
                    <a:pt x="216" y="41"/>
                  </a:cubicBezTo>
                  <a:cubicBezTo>
                    <a:pt x="215" y="41"/>
                    <a:pt x="215" y="41"/>
                    <a:pt x="215" y="41"/>
                  </a:cubicBezTo>
                  <a:cubicBezTo>
                    <a:pt x="213" y="42"/>
                    <a:pt x="213" y="42"/>
                    <a:pt x="213" y="42"/>
                  </a:cubicBezTo>
                  <a:cubicBezTo>
                    <a:pt x="213" y="42"/>
                    <a:pt x="213" y="42"/>
                    <a:pt x="213" y="42"/>
                  </a:cubicBezTo>
                  <a:cubicBezTo>
                    <a:pt x="211" y="43"/>
                    <a:pt x="211" y="43"/>
                    <a:pt x="211" y="43"/>
                  </a:cubicBezTo>
                  <a:cubicBezTo>
                    <a:pt x="211" y="43"/>
                    <a:pt x="211" y="43"/>
                    <a:pt x="211" y="43"/>
                  </a:cubicBezTo>
                  <a:cubicBezTo>
                    <a:pt x="212" y="43"/>
                    <a:pt x="212" y="43"/>
                    <a:pt x="212" y="43"/>
                  </a:cubicBezTo>
                  <a:cubicBezTo>
                    <a:pt x="213" y="43"/>
                    <a:pt x="213" y="43"/>
                    <a:pt x="213" y="43"/>
                  </a:cubicBezTo>
                  <a:cubicBezTo>
                    <a:pt x="213" y="44"/>
                    <a:pt x="213" y="44"/>
                    <a:pt x="213" y="44"/>
                  </a:cubicBezTo>
                  <a:cubicBezTo>
                    <a:pt x="212" y="45"/>
                    <a:pt x="212" y="45"/>
                    <a:pt x="212" y="45"/>
                  </a:cubicBezTo>
                  <a:cubicBezTo>
                    <a:pt x="212" y="46"/>
                    <a:pt x="212" y="46"/>
                    <a:pt x="212" y="46"/>
                  </a:cubicBezTo>
                  <a:cubicBezTo>
                    <a:pt x="211" y="46"/>
                    <a:pt x="211" y="46"/>
                    <a:pt x="211" y="46"/>
                  </a:cubicBezTo>
                  <a:cubicBezTo>
                    <a:pt x="211" y="46"/>
                    <a:pt x="211" y="46"/>
                    <a:pt x="211" y="46"/>
                  </a:cubicBezTo>
                  <a:cubicBezTo>
                    <a:pt x="210" y="47"/>
                    <a:pt x="210" y="47"/>
                    <a:pt x="210" y="47"/>
                  </a:cubicBezTo>
                  <a:cubicBezTo>
                    <a:pt x="209" y="47"/>
                    <a:pt x="209" y="47"/>
                    <a:pt x="209" y="47"/>
                  </a:cubicBezTo>
                  <a:cubicBezTo>
                    <a:pt x="208" y="47"/>
                    <a:pt x="208" y="47"/>
                    <a:pt x="208" y="47"/>
                  </a:cubicBezTo>
                  <a:cubicBezTo>
                    <a:pt x="207" y="47"/>
                    <a:pt x="207" y="47"/>
                    <a:pt x="207" y="47"/>
                  </a:cubicBezTo>
                  <a:cubicBezTo>
                    <a:pt x="207" y="47"/>
                    <a:pt x="207" y="47"/>
                    <a:pt x="207" y="47"/>
                  </a:cubicBezTo>
                  <a:cubicBezTo>
                    <a:pt x="206" y="47"/>
                    <a:pt x="206" y="47"/>
                    <a:pt x="206" y="47"/>
                  </a:cubicBezTo>
                  <a:cubicBezTo>
                    <a:pt x="205" y="47"/>
                    <a:pt x="205" y="47"/>
                    <a:pt x="205" y="47"/>
                  </a:cubicBezTo>
                  <a:cubicBezTo>
                    <a:pt x="204" y="47"/>
                    <a:pt x="204" y="47"/>
                    <a:pt x="204" y="47"/>
                  </a:cubicBezTo>
                  <a:cubicBezTo>
                    <a:pt x="204" y="46"/>
                    <a:pt x="204" y="46"/>
                    <a:pt x="204" y="46"/>
                  </a:cubicBezTo>
                  <a:cubicBezTo>
                    <a:pt x="204" y="46"/>
                    <a:pt x="204" y="46"/>
                    <a:pt x="204" y="46"/>
                  </a:cubicBezTo>
                  <a:cubicBezTo>
                    <a:pt x="204" y="45"/>
                    <a:pt x="204" y="45"/>
                    <a:pt x="204" y="45"/>
                  </a:cubicBezTo>
                  <a:cubicBezTo>
                    <a:pt x="203" y="44"/>
                    <a:pt x="203" y="44"/>
                    <a:pt x="203" y="44"/>
                  </a:cubicBezTo>
                  <a:cubicBezTo>
                    <a:pt x="202" y="44"/>
                    <a:pt x="202" y="44"/>
                    <a:pt x="202" y="44"/>
                  </a:cubicBezTo>
                  <a:cubicBezTo>
                    <a:pt x="202" y="43"/>
                    <a:pt x="202" y="43"/>
                    <a:pt x="202" y="43"/>
                  </a:cubicBezTo>
                  <a:cubicBezTo>
                    <a:pt x="202" y="42"/>
                    <a:pt x="202" y="42"/>
                    <a:pt x="202" y="42"/>
                  </a:cubicBezTo>
                  <a:close/>
                  <a:moveTo>
                    <a:pt x="201" y="40"/>
                  </a:moveTo>
                  <a:cubicBezTo>
                    <a:pt x="201" y="40"/>
                    <a:pt x="201" y="40"/>
                    <a:pt x="201" y="40"/>
                  </a:cubicBezTo>
                  <a:cubicBezTo>
                    <a:pt x="203" y="40"/>
                    <a:pt x="203" y="40"/>
                    <a:pt x="203" y="40"/>
                  </a:cubicBezTo>
                  <a:cubicBezTo>
                    <a:pt x="203" y="39"/>
                    <a:pt x="203" y="39"/>
                    <a:pt x="203" y="39"/>
                  </a:cubicBezTo>
                  <a:cubicBezTo>
                    <a:pt x="203" y="38"/>
                    <a:pt x="203" y="38"/>
                    <a:pt x="203" y="38"/>
                  </a:cubicBezTo>
                  <a:cubicBezTo>
                    <a:pt x="204" y="37"/>
                    <a:pt x="204" y="37"/>
                    <a:pt x="204" y="37"/>
                  </a:cubicBezTo>
                  <a:cubicBezTo>
                    <a:pt x="203" y="37"/>
                    <a:pt x="203" y="37"/>
                    <a:pt x="203" y="37"/>
                  </a:cubicBezTo>
                  <a:cubicBezTo>
                    <a:pt x="204" y="36"/>
                    <a:pt x="204" y="36"/>
                    <a:pt x="204" y="36"/>
                  </a:cubicBezTo>
                  <a:cubicBezTo>
                    <a:pt x="203" y="36"/>
                    <a:pt x="203" y="36"/>
                    <a:pt x="203" y="36"/>
                  </a:cubicBezTo>
                  <a:cubicBezTo>
                    <a:pt x="203" y="36"/>
                    <a:pt x="203" y="36"/>
                    <a:pt x="203" y="36"/>
                  </a:cubicBezTo>
                  <a:cubicBezTo>
                    <a:pt x="202" y="35"/>
                    <a:pt x="202" y="35"/>
                    <a:pt x="202" y="35"/>
                  </a:cubicBezTo>
                  <a:cubicBezTo>
                    <a:pt x="201" y="36"/>
                    <a:pt x="201" y="36"/>
                    <a:pt x="201" y="36"/>
                  </a:cubicBezTo>
                  <a:cubicBezTo>
                    <a:pt x="201" y="36"/>
                    <a:pt x="201" y="36"/>
                    <a:pt x="201" y="36"/>
                  </a:cubicBezTo>
                  <a:cubicBezTo>
                    <a:pt x="200" y="37"/>
                    <a:pt x="200" y="37"/>
                    <a:pt x="200" y="37"/>
                  </a:cubicBezTo>
                  <a:cubicBezTo>
                    <a:pt x="200" y="38"/>
                    <a:pt x="200" y="38"/>
                    <a:pt x="200" y="38"/>
                  </a:cubicBezTo>
                  <a:cubicBezTo>
                    <a:pt x="200" y="38"/>
                    <a:pt x="200" y="38"/>
                    <a:pt x="200" y="38"/>
                  </a:cubicBezTo>
                  <a:cubicBezTo>
                    <a:pt x="201" y="40"/>
                    <a:pt x="201" y="40"/>
                    <a:pt x="201" y="40"/>
                  </a:cubicBezTo>
                  <a:close/>
                  <a:moveTo>
                    <a:pt x="276" y="99"/>
                  </a:moveTo>
                  <a:cubicBezTo>
                    <a:pt x="277" y="99"/>
                    <a:pt x="277" y="99"/>
                    <a:pt x="277" y="99"/>
                  </a:cubicBezTo>
                  <a:cubicBezTo>
                    <a:pt x="277" y="99"/>
                    <a:pt x="277" y="99"/>
                    <a:pt x="277" y="99"/>
                  </a:cubicBezTo>
                  <a:cubicBezTo>
                    <a:pt x="278" y="99"/>
                    <a:pt x="278" y="99"/>
                    <a:pt x="278" y="99"/>
                  </a:cubicBezTo>
                  <a:cubicBezTo>
                    <a:pt x="278" y="99"/>
                    <a:pt x="278" y="99"/>
                    <a:pt x="278" y="99"/>
                  </a:cubicBezTo>
                  <a:cubicBezTo>
                    <a:pt x="279" y="100"/>
                    <a:pt x="279" y="100"/>
                    <a:pt x="279" y="100"/>
                  </a:cubicBezTo>
                  <a:cubicBezTo>
                    <a:pt x="279" y="100"/>
                    <a:pt x="279" y="100"/>
                    <a:pt x="279" y="100"/>
                  </a:cubicBezTo>
                  <a:cubicBezTo>
                    <a:pt x="281" y="99"/>
                    <a:pt x="281" y="99"/>
                    <a:pt x="281" y="99"/>
                  </a:cubicBezTo>
                  <a:cubicBezTo>
                    <a:pt x="282" y="99"/>
                    <a:pt x="282" y="99"/>
                    <a:pt x="282" y="99"/>
                  </a:cubicBezTo>
                  <a:cubicBezTo>
                    <a:pt x="283" y="99"/>
                    <a:pt x="283" y="99"/>
                    <a:pt x="283" y="99"/>
                  </a:cubicBezTo>
                  <a:cubicBezTo>
                    <a:pt x="284" y="99"/>
                    <a:pt x="284" y="99"/>
                    <a:pt x="284" y="99"/>
                  </a:cubicBezTo>
                  <a:cubicBezTo>
                    <a:pt x="284" y="100"/>
                    <a:pt x="284" y="100"/>
                    <a:pt x="284" y="100"/>
                  </a:cubicBezTo>
                  <a:cubicBezTo>
                    <a:pt x="285" y="99"/>
                    <a:pt x="285" y="99"/>
                    <a:pt x="285" y="99"/>
                  </a:cubicBezTo>
                  <a:cubicBezTo>
                    <a:pt x="285" y="99"/>
                    <a:pt x="285" y="99"/>
                    <a:pt x="285" y="99"/>
                  </a:cubicBezTo>
                  <a:cubicBezTo>
                    <a:pt x="285" y="98"/>
                    <a:pt x="285" y="98"/>
                    <a:pt x="285" y="98"/>
                  </a:cubicBezTo>
                  <a:cubicBezTo>
                    <a:pt x="286" y="98"/>
                    <a:pt x="286" y="98"/>
                    <a:pt x="286" y="98"/>
                  </a:cubicBezTo>
                  <a:cubicBezTo>
                    <a:pt x="286" y="97"/>
                    <a:pt x="286" y="97"/>
                    <a:pt x="286" y="97"/>
                  </a:cubicBezTo>
                  <a:cubicBezTo>
                    <a:pt x="285" y="96"/>
                    <a:pt x="285" y="96"/>
                    <a:pt x="285" y="96"/>
                  </a:cubicBezTo>
                  <a:cubicBezTo>
                    <a:pt x="285" y="95"/>
                    <a:pt x="285" y="95"/>
                    <a:pt x="285" y="95"/>
                  </a:cubicBezTo>
                  <a:cubicBezTo>
                    <a:pt x="286" y="96"/>
                    <a:pt x="286" y="96"/>
                    <a:pt x="286" y="96"/>
                  </a:cubicBezTo>
                  <a:cubicBezTo>
                    <a:pt x="286" y="96"/>
                    <a:pt x="286" y="96"/>
                    <a:pt x="286" y="96"/>
                  </a:cubicBezTo>
                  <a:cubicBezTo>
                    <a:pt x="287" y="97"/>
                    <a:pt x="287" y="97"/>
                    <a:pt x="287" y="97"/>
                  </a:cubicBezTo>
                  <a:cubicBezTo>
                    <a:pt x="287" y="97"/>
                    <a:pt x="287" y="97"/>
                    <a:pt x="287" y="97"/>
                  </a:cubicBezTo>
                  <a:cubicBezTo>
                    <a:pt x="288" y="97"/>
                    <a:pt x="288" y="97"/>
                    <a:pt x="288" y="97"/>
                  </a:cubicBezTo>
                  <a:cubicBezTo>
                    <a:pt x="288" y="97"/>
                    <a:pt x="288" y="97"/>
                    <a:pt x="288" y="97"/>
                  </a:cubicBezTo>
                  <a:cubicBezTo>
                    <a:pt x="289" y="97"/>
                    <a:pt x="289" y="97"/>
                    <a:pt x="289" y="97"/>
                  </a:cubicBezTo>
                  <a:cubicBezTo>
                    <a:pt x="289" y="97"/>
                    <a:pt x="289" y="97"/>
                    <a:pt x="289" y="97"/>
                  </a:cubicBezTo>
                  <a:cubicBezTo>
                    <a:pt x="289" y="96"/>
                    <a:pt x="289" y="96"/>
                    <a:pt x="289" y="96"/>
                  </a:cubicBezTo>
                  <a:cubicBezTo>
                    <a:pt x="289" y="95"/>
                    <a:pt x="289" y="95"/>
                    <a:pt x="289" y="95"/>
                  </a:cubicBezTo>
                  <a:cubicBezTo>
                    <a:pt x="288" y="95"/>
                    <a:pt x="288" y="95"/>
                    <a:pt x="288" y="95"/>
                  </a:cubicBezTo>
                  <a:cubicBezTo>
                    <a:pt x="287" y="95"/>
                    <a:pt x="287" y="95"/>
                    <a:pt x="287" y="95"/>
                  </a:cubicBezTo>
                  <a:cubicBezTo>
                    <a:pt x="286" y="95"/>
                    <a:pt x="286" y="95"/>
                    <a:pt x="286" y="95"/>
                  </a:cubicBezTo>
                  <a:cubicBezTo>
                    <a:pt x="286" y="95"/>
                    <a:pt x="286" y="95"/>
                    <a:pt x="286" y="95"/>
                  </a:cubicBezTo>
                  <a:cubicBezTo>
                    <a:pt x="286" y="94"/>
                    <a:pt x="286" y="94"/>
                    <a:pt x="286" y="94"/>
                  </a:cubicBezTo>
                  <a:cubicBezTo>
                    <a:pt x="287" y="94"/>
                    <a:pt x="287" y="94"/>
                    <a:pt x="287" y="94"/>
                  </a:cubicBezTo>
                  <a:cubicBezTo>
                    <a:pt x="288" y="94"/>
                    <a:pt x="288" y="94"/>
                    <a:pt x="288" y="94"/>
                  </a:cubicBezTo>
                  <a:cubicBezTo>
                    <a:pt x="288" y="93"/>
                    <a:pt x="288" y="93"/>
                    <a:pt x="288" y="93"/>
                  </a:cubicBezTo>
                  <a:cubicBezTo>
                    <a:pt x="289" y="94"/>
                    <a:pt x="289" y="94"/>
                    <a:pt x="289" y="94"/>
                  </a:cubicBezTo>
                  <a:cubicBezTo>
                    <a:pt x="289" y="94"/>
                    <a:pt x="289" y="94"/>
                    <a:pt x="289" y="94"/>
                  </a:cubicBezTo>
                  <a:cubicBezTo>
                    <a:pt x="290" y="93"/>
                    <a:pt x="290" y="93"/>
                    <a:pt x="290" y="93"/>
                  </a:cubicBezTo>
                  <a:cubicBezTo>
                    <a:pt x="290" y="93"/>
                    <a:pt x="290" y="93"/>
                    <a:pt x="290" y="93"/>
                  </a:cubicBezTo>
                  <a:cubicBezTo>
                    <a:pt x="290" y="92"/>
                    <a:pt x="290" y="92"/>
                    <a:pt x="290" y="92"/>
                  </a:cubicBezTo>
                  <a:cubicBezTo>
                    <a:pt x="290" y="91"/>
                    <a:pt x="290" y="91"/>
                    <a:pt x="290" y="91"/>
                  </a:cubicBezTo>
                  <a:cubicBezTo>
                    <a:pt x="290" y="91"/>
                    <a:pt x="290" y="91"/>
                    <a:pt x="290" y="91"/>
                  </a:cubicBezTo>
                  <a:cubicBezTo>
                    <a:pt x="291" y="91"/>
                    <a:pt x="291" y="91"/>
                    <a:pt x="291" y="91"/>
                  </a:cubicBezTo>
                  <a:cubicBezTo>
                    <a:pt x="289" y="91"/>
                    <a:pt x="289" y="91"/>
                    <a:pt x="289" y="91"/>
                  </a:cubicBezTo>
                  <a:cubicBezTo>
                    <a:pt x="289" y="91"/>
                    <a:pt x="289" y="91"/>
                    <a:pt x="289" y="91"/>
                  </a:cubicBezTo>
                  <a:cubicBezTo>
                    <a:pt x="289" y="90"/>
                    <a:pt x="289" y="90"/>
                    <a:pt x="289" y="90"/>
                  </a:cubicBezTo>
                  <a:cubicBezTo>
                    <a:pt x="289" y="90"/>
                    <a:pt x="289" y="90"/>
                    <a:pt x="289" y="90"/>
                  </a:cubicBezTo>
                  <a:cubicBezTo>
                    <a:pt x="290" y="89"/>
                    <a:pt x="290" y="89"/>
                    <a:pt x="290" y="89"/>
                  </a:cubicBezTo>
                  <a:cubicBezTo>
                    <a:pt x="289" y="89"/>
                    <a:pt x="289" y="89"/>
                    <a:pt x="289" y="89"/>
                  </a:cubicBezTo>
                  <a:cubicBezTo>
                    <a:pt x="287" y="89"/>
                    <a:pt x="287" y="89"/>
                    <a:pt x="287" y="89"/>
                  </a:cubicBezTo>
                  <a:cubicBezTo>
                    <a:pt x="287" y="88"/>
                    <a:pt x="287" y="88"/>
                    <a:pt x="287" y="88"/>
                  </a:cubicBezTo>
                  <a:cubicBezTo>
                    <a:pt x="287" y="88"/>
                    <a:pt x="287" y="88"/>
                    <a:pt x="287" y="88"/>
                  </a:cubicBezTo>
                  <a:cubicBezTo>
                    <a:pt x="287" y="88"/>
                    <a:pt x="287" y="88"/>
                    <a:pt x="287" y="88"/>
                  </a:cubicBezTo>
                  <a:cubicBezTo>
                    <a:pt x="287" y="87"/>
                    <a:pt x="287" y="87"/>
                    <a:pt x="287" y="87"/>
                  </a:cubicBezTo>
                  <a:cubicBezTo>
                    <a:pt x="286" y="86"/>
                    <a:pt x="286" y="86"/>
                    <a:pt x="286" y="86"/>
                  </a:cubicBezTo>
                  <a:cubicBezTo>
                    <a:pt x="285" y="86"/>
                    <a:pt x="285" y="86"/>
                    <a:pt x="285" y="86"/>
                  </a:cubicBezTo>
                  <a:cubicBezTo>
                    <a:pt x="284" y="86"/>
                    <a:pt x="284" y="86"/>
                    <a:pt x="284" y="86"/>
                  </a:cubicBezTo>
                  <a:cubicBezTo>
                    <a:pt x="283" y="86"/>
                    <a:pt x="283" y="86"/>
                    <a:pt x="283" y="86"/>
                  </a:cubicBezTo>
                  <a:cubicBezTo>
                    <a:pt x="282" y="87"/>
                    <a:pt x="282" y="87"/>
                    <a:pt x="282" y="87"/>
                  </a:cubicBezTo>
                  <a:cubicBezTo>
                    <a:pt x="280" y="86"/>
                    <a:pt x="280" y="86"/>
                    <a:pt x="280" y="86"/>
                  </a:cubicBezTo>
                  <a:cubicBezTo>
                    <a:pt x="280" y="85"/>
                    <a:pt x="280" y="85"/>
                    <a:pt x="280" y="85"/>
                  </a:cubicBezTo>
                  <a:cubicBezTo>
                    <a:pt x="279" y="85"/>
                    <a:pt x="279" y="85"/>
                    <a:pt x="279" y="85"/>
                  </a:cubicBezTo>
                  <a:cubicBezTo>
                    <a:pt x="279" y="85"/>
                    <a:pt x="279" y="85"/>
                    <a:pt x="279" y="85"/>
                  </a:cubicBezTo>
                  <a:cubicBezTo>
                    <a:pt x="278" y="85"/>
                    <a:pt x="278" y="85"/>
                    <a:pt x="278" y="85"/>
                  </a:cubicBezTo>
                  <a:cubicBezTo>
                    <a:pt x="278" y="85"/>
                    <a:pt x="278" y="85"/>
                    <a:pt x="278" y="85"/>
                  </a:cubicBezTo>
                  <a:cubicBezTo>
                    <a:pt x="277" y="85"/>
                    <a:pt x="277" y="85"/>
                    <a:pt x="277" y="85"/>
                  </a:cubicBezTo>
                  <a:cubicBezTo>
                    <a:pt x="276" y="86"/>
                    <a:pt x="276" y="86"/>
                    <a:pt x="276" y="86"/>
                  </a:cubicBezTo>
                  <a:cubicBezTo>
                    <a:pt x="276" y="86"/>
                    <a:pt x="276" y="86"/>
                    <a:pt x="276" y="86"/>
                  </a:cubicBezTo>
                  <a:cubicBezTo>
                    <a:pt x="275" y="85"/>
                    <a:pt x="275" y="85"/>
                    <a:pt x="275" y="85"/>
                  </a:cubicBezTo>
                  <a:cubicBezTo>
                    <a:pt x="274" y="86"/>
                    <a:pt x="274" y="86"/>
                    <a:pt x="274" y="86"/>
                  </a:cubicBezTo>
                  <a:cubicBezTo>
                    <a:pt x="273" y="86"/>
                    <a:pt x="273" y="86"/>
                    <a:pt x="273" y="86"/>
                  </a:cubicBezTo>
                  <a:cubicBezTo>
                    <a:pt x="273" y="86"/>
                    <a:pt x="273" y="86"/>
                    <a:pt x="273" y="86"/>
                  </a:cubicBezTo>
                  <a:cubicBezTo>
                    <a:pt x="273" y="87"/>
                    <a:pt x="273" y="87"/>
                    <a:pt x="273" y="87"/>
                  </a:cubicBezTo>
                  <a:cubicBezTo>
                    <a:pt x="273" y="86"/>
                    <a:pt x="273" y="86"/>
                    <a:pt x="273" y="86"/>
                  </a:cubicBezTo>
                  <a:cubicBezTo>
                    <a:pt x="273" y="86"/>
                    <a:pt x="273" y="86"/>
                    <a:pt x="273" y="86"/>
                  </a:cubicBezTo>
                  <a:cubicBezTo>
                    <a:pt x="272" y="86"/>
                    <a:pt x="272" y="86"/>
                    <a:pt x="272" y="86"/>
                  </a:cubicBezTo>
                  <a:cubicBezTo>
                    <a:pt x="270" y="86"/>
                    <a:pt x="270" y="86"/>
                    <a:pt x="270" y="86"/>
                  </a:cubicBezTo>
                  <a:cubicBezTo>
                    <a:pt x="270" y="86"/>
                    <a:pt x="270" y="86"/>
                    <a:pt x="270" y="86"/>
                  </a:cubicBezTo>
                  <a:cubicBezTo>
                    <a:pt x="270" y="86"/>
                    <a:pt x="270" y="86"/>
                    <a:pt x="270" y="86"/>
                  </a:cubicBezTo>
                  <a:cubicBezTo>
                    <a:pt x="270" y="87"/>
                    <a:pt x="270" y="87"/>
                    <a:pt x="270" y="87"/>
                  </a:cubicBezTo>
                  <a:cubicBezTo>
                    <a:pt x="271" y="88"/>
                    <a:pt x="271" y="88"/>
                    <a:pt x="271" y="88"/>
                  </a:cubicBezTo>
                  <a:cubicBezTo>
                    <a:pt x="270" y="87"/>
                    <a:pt x="270" y="87"/>
                    <a:pt x="270" y="87"/>
                  </a:cubicBezTo>
                  <a:cubicBezTo>
                    <a:pt x="270" y="87"/>
                    <a:pt x="270" y="87"/>
                    <a:pt x="270" y="87"/>
                  </a:cubicBezTo>
                  <a:cubicBezTo>
                    <a:pt x="269" y="87"/>
                    <a:pt x="269" y="87"/>
                    <a:pt x="269" y="87"/>
                  </a:cubicBezTo>
                  <a:cubicBezTo>
                    <a:pt x="268" y="87"/>
                    <a:pt x="268" y="87"/>
                    <a:pt x="268" y="87"/>
                  </a:cubicBezTo>
                  <a:cubicBezTo>
                    <a:pt x="267" y="87"/>
                    <a:pt x="267" y="87"/>
                    <a:pt x="267" y="87"/>
                  </a:cubicBezTo>
                  <a:cubicBezTo>
                    <a:pt x="268" y="86"/>
                    <a:pt x="268" y="86"/>
                    <a:pt x="268" y="86"/>
                  </a:cubicBezTo>
                  <a:cubicBezTo>
                    <a:pt x="268" y="86"/>
                    <a:pt x="268" y="86"/>
                    <a:pt x="268" y="86"/>
                  </a:cubicBezTo>
                  <a:cubicBezTo>
                    <a:pt x="267" y="85"/>
                    <a:pt x="267" y="85"/>
                    <a:pt x="267" y="85"/>
                  </a:cubicBezTo>
                  <a:cubicBezTo>
                    <a:pt x="267" y="84"/>
                    <a:pt x="267" y="84"/>
                    <a:pt x="267" y="84"/>
                  </a:cubicBezTo>
                  <a:cubicBezTo>
                    <a:pt x="267" y="84"/>
                    <a:pt x="267" y="84"/>
                    <a:pt x="267" y="84"/>
                  </a:cubicBezTo>
                  <a:cubicBezTo>
                    <a:pt x="266" y="84"/>
                    <a:pt x="266" y="84"/>
                    <a:pt x="266" y="84"/>
                  </a:cubicBezTo>
                  <a:cubicBezTo>
                    <a:pt x="266" y="85"/>
                    <a:pt x="266" y="85"/>
                    <a:pt x="266" y="85"/>
                  </a:cubicBezTo>
                  <a:cubicBezTo>
                    <a:pt x="266" y="85"/>
                    <a:pt x="266" y="85"/>
                    <a:pt x="266" y="85"/>
                  </a:cubicBezTo>
                  <a:cubicBezTo>
                    <a:pt x="265" y="85"/>
                    <a:pt x="265" y="85"/>
                    <a:pt x="265" y="85"/>
                  </a:cubicBezTo>
                  <a:cubicBezTo>
                    <a:pt x="266" y="85"/>
                    <a:pt x="266" y="85"/>
                    <a:pt x="266" y="85"/>
                  </a:cubicBezTo>
                  <a:cubicBezTo>
                    <a:pt x="266" y="84"/>
                    <a:pt x="266" y="84"/>
                    <a:pt x="266" y="84"/>
                  </a:cubicBezTo>
                  <a:cubicBezTo>
                    <a:pt x="265" y="84"/>
                    <a:pt x="265" y="84"/>
                    <a:pt x="265" y="84"/>
                  </a:cubicBezTo>
                  <a:cubicBezTo>
                    <a:pt x="264" y="84"/>
                    <a:pt x="264" y="84"/>
                    <a:pt x="264" y="84"/>
                  </a:cubicBezTo>
                  <a:cubicBezTo>
                    <a:pt x="264" y="84"/>
                    <a:pt x="264" y="84"/>
                    <a:pt x="264" y="84"/>
                  </a:cubicBezTo>
                  <a:cubicBezTo>
                    <a:pt x="264" y="84"/>
                    <a:pt x="264" y="84"/>
                    <a:pt x="264" y="84"/>
                  </a:cubicBezTo>
                  <a:cubicBezTo>
                    <a:pt x="264" y="83"/>
                    <a:pt x="264" y="83"/>
                    <a:pt x="264" y="83"/>
                  </a:cubicBezTo>
                  <a:cubicBezTo>
                    <a:pt x="264" y="82"/>
                    <a:pt x="264" y="82"/>
                    <a:pt x="264" y="82"/>
                  </a:cubicBezTo>
                  <a:cubicBezTo>
                    <a:pt x="263" y="83"/>
                    <a:pt x="263" y="83"/>
                    <a:pt x="263" y="83"/>
                  </a:cubicBezTo>
                  <a:cubicBezTo>
                    <a:pt x="262" y="84"/>
                    <a:pt x="262" y="84"/>
                    <a:pt x="262" y="84"/>
                  </a:cubicBezTo>
                  <a:cubicBezTo>
                    <a:pt x="262" y="85"/>
                    <a:pt x="262" y="85"/>
                    <a:pt x="262" y="85"/>
                  </a:cubicBezTo>
                  <a:cubicBezTo>
                    <a:pt x="261" y="85"/>
                    <a:pt x="261" y="85"/>
                    <a:pt x="261" y="85"/>
                  </a:cubicBezTo>
                  <a:cubicBezTo>
                    <a:pt x="261" y="84"/>
                    <a:pt x="261" y="84"/>
                    <a:pt x="261" y="84"/>
                  </a:cubicBezTo>
                  <a:cubicBezTo>
                    <a:pt x="261" y="83"/>
                    <a:pt x="261" y="83"/>
                    <a:pt x="261" y="83"/>
                  </a:cubicBezTo>
                  <a:cubicBezTo>
                    <a:pt x="261" y="83"/>
                    <a:pt x="261" y="83"/>
                    <a:pt x="261" y="83"/>
                  </a:cubicBezTo>
                  <a:cubicBezTo>
                    <a:pt x="262" y="82"/>
                    <a:pt x="262" y="82"/>
                    <a:pt x="262" y="82"/>
                  </a:cubicBezTo>
                  <a:cubicBezTo>
                    <a:pt x="261" y="81"/>
                    <a:pt x="261" y="81"/>
                    <a:pt x="261" y="81"/>
                  </a:cubicBezTo>
                  <a:cubicBezTo>
                    <a:pt x="260" y="81"/>
                    <a:pt x="260" y="81"/>
                    <a:pt x="260" y="81"/>
                  </a:cubicBezTo>
                  <a:cubicBezTo>
                    <a:pt x="260" y="81"/>
                    <a:pt x="260" y="81"/>
                    <a:pt x="260" y="81"/>
                  </a:cubicBezTo>
                  <a:cubicBezTo>
                    <a:pt x="261" y="81"/>
                    <a:pt x="261" y="81"/>
                    <a:pt x="261" y="81"/>
                  </a:cubicBezTo>
                  <a:cubicBezTo>
                    <a:pt x="261" y="80"/>
                    <a:pt x="261" y="80"/>
                    <a:pt x="261" y="80"/>
                  </a:cubicBezTo>
                  <a:cubicBezTo>
                    <a:pt x="261" y="79"/>
                    <a:pt x="261" y="79"/>
                    <a:pt x="261" y="79"/>
                  </a:cubicBezTo>
                  <a:cubicBezTo>
                    <a:pt x="261" y="79"/>
                    <a:pt x="261" y="79"/>
                    <a:pt x="261" y="79"/>
                  </a:cubicBezTo>
                  <a:cubicBezTo>
                    <a:pt x="260" y="79"/>
                    <a:pt x="260" y="79"/>
                    <a:pt x="260" y="79"/>
                  </a:cubicBezTo>
                  <a:cubicBezTo>
                    <a:pt x="260" y="79"/>
                    <a:pt x="260" y="79"/>
                    <a:pt x="260" y="79"/>
                  </a:cubicBezTo>
                  <a:cubicBezTo>
                    <a:pt x="259" y="79"/>
                    <a:pt x="259" y="79"/>
                    <a:pt x="259" y="79"/>
                  </a:cubicBezTo>
                  <a:cubicBezTo>
                    <a:pt x="259" y="79"/>
                    <a:pt x="259" y="79"/>
                    <a:pt x="259" y="79"/>
                  </a:cubicBezTo>
                  <a:cubicBezTo>
                    <a:pt x="259" y="79"/>
                    <a:pt x="259" y="79"/>
                    <a:pt x="259" y="79"/>
                  </a:cubicBezTo>
                  <a:cubicBezTo>
                    <a:pt x="258" y="79"/>
                    <a:pt x="258" y="79"/>
                    <a:pt x="258" y="79"/>
                  </a:cubicBezTo>
                  <a:cubicBezTo>
                    <a:pt x="258" y="79"/>
                    <a:pt x="258" y="79"/>
                    <a:pt x="258" y="79"/>
                  </a:cubicBezTo>
                  <a:cubicBezTo>
                    <a:pt x="257" y="79"/>
                    <a:pt x="257" y="79"/>
                    <a:pt x="257" y="79"/>
                  </a:cubicBezTo>
                  <a:cubicBezTo>
                    <a:pt x="257" y="79"/>
                    <a:pt x="257" y="79"/>
                    <a:pt x="257" y="79"/>
                  </a:cubicBezTo>
                  <a:cubicBezTo>
                    <a:pt x="257" y="79"/>
                    <a:pt x="257" y="79"/>
                    <a:pt x="257" y="79"/>
                  </a:cubicBezTo>
                  <a:cubicBezTo>
                    <a:pt x="258" y="78"/>
                    <a:pt x="258" y="78"/>
                    <a:pt x="258" y="78"/>
                  </a:cubicBezTo>
                  <a:cubicBezTo>
                    <a:pt x="258" y="77"/>
                    <a:pt x="258" y="77"/>
                    <a:pt x="258" y="77"/>
                  </a:cubicBezTo>
                  <a:cubicBezTo>
                    <a:pt x="259" y="77"/>
                    <a:pt x="259" y="77"/>
                    <a:pt x="259" y="77"/>
                  </a:cubicBezTo>
                  <a:cubicBezTo>
                    <a:pt x="259" y="78"/>
                    <a:pt x="259" y="78"/>
                    <a:pt x="259" y="78"/>
                  </a:cubicBezTo>
                  <a:cubicBezTo>
                    <a:pt x="261" y="78"/>
                    <a:pt x="261" y="78"/>
                    <a:pt x="261" y="78"/>
                  </a:cubicBezTo>
                  <a:cubicBezTo>
                    <a:pt x="260" y="78"/>
                    <a:pt x="260" y="78"/>
                    <a:pt x="260" y="78"/>
                  </a:cubicBezTo>
                  <a:cubicBezTo>
                    <a:pt x="260" y="77"/>
                    <a:pt x="260" y="77"/>
                    <a:pt x="260" y="77"/>
                  </a:cubicBezTo>
                  <a:cubicBezTo>
                    <a:pt x="259" y="77"/>
                    <a:pt x="259" y="77"/>
                    <a:pt x="259" y="77"/>
                  </a:cubicBezTo>
                  <a:cubicBezTo>
                    <a:pt x="259" y="77"/>
                    <a:pt x="259" y="77"/>
                    <a:pt x="259" y="77"/>
                  </a:cubicBezTo>
                  <a:cubicBezTo>
                    <a:pt x="258" y="76"/>
                    <a:pt x="258" y="76"/>
                    <a:pt x="258" y="76"/>
                  </a:cubicBezTo>
                  <a:cubicBezTo>
                    <a:pt x="257" y="75"/>
                    <a:pt x="257" y="75"/>
                    <a:pt x="257" y="75"/>
                  </a:cubicBezTo>
                  <a:cubicBezTo>
                    <a:pt x="258" y="75"/>
                    <a:pt x="258" y="75"/>
                    <a:pt x="258" y="75"/>
                  </a:cubicBezTo>
                  <a:cubicBezTo>
                    <a:pt x="258" y="75"/>
                    <a:pt x="258" y="75"/>
                    <a:pt x="258" y="75"/>
                  </a:cubicBezTo>
                  <a:cubicBezTo>
                    <a:pt x="258" y="75"/>
                    <a:pt x="258" y="75"/>
                    <a:pt x="258" y="75"/>
                  </a:cubicBezTo>
                  <a:cubicBezTo>
                    <a:pt x="259" y="75"/>
                    <a:pt x="259" y="75"/>
                    <a:pt x="259" y="75"/>
                  </a:cubicBezTo>
                  <a:cubicBezTo>
                    <a:pt x="260" y="76"/>
                    <a:pt x="260" y="76"/>
                    <a:pt x="260" y="76"/>
                  </a:cubicBezTo>
                  <a:cubicBezTo>
                    <a:pt x="261" y="76"/>
                    <a:pt x="261" y="76"/>
                    <a:pt x="261" y="76"/>
                  </a:cubicBezTo>
                  <a:cubicBezTo>
                    <a:pt x="261" y="77"/>
                    <a:pt x="261" y="77"/>
                    <a:pt x="261" y="77"/>
                  </a:cubicBezTo>
                  <a:cubicBezTo>
                    <a:pt x="262" y="77"/>
                    <a:pt x="262" y="77"/>
                    <a:pt x="262" y="77"/>
                  </a:cubicBezTo>
                  <a:cubicBezTo>
                    <a:pt x="262" y="77"/>
                    <a:pt x="262" y="77"/>
                    <a:pt x="262" y="77"/>
                  </a:cubicBezTo>
                  <a:cubicBezTo>
                    <a:pt x="264" y="77"/>
                    <a:pt x="264" y="77"/>
                    <a:pt x="264" y="77"/>
                  </a:cubicBezTo>
                  <a:cubicBezTo>
                    <a:pt x="265" y="77"/>
                    <a:pt x="265" y="77"/>
                    <a:pt x="265" y="77"/>
                  </a:cubicBezTo>
                  <a:cubicBezTo>
                    <a:pt x="265" y="77"/>
                    <a:pt x="265" y="77"/>
                    <a:pt x="265" y="77"/>
                  </a:cubicBezTo>
                  <a:cubicBezTo>
                    <a:pt x="265" y="76"/>
                    <a:pt x="265" y="76"/>
                    <a:pt x="265" y="76"/>
                  </a:cubicBezTo>
                  <a:cubicBezTo>
                    <a:pt x="263" y="75"/>
                    <a:pt x="263" y="75"/>
                    <a:pt x="263" y="75"/>
                  </a:cubicBezTo>
                  <a:cubicBezTo>
                    <a:pt x="262" y="74"/>
                    <a:pt x="262" y="74"/>
                    <a:pt x="262" y="74"/>
                  </a:cubicBezTo>
                  <a:cubicBezTo>
                    <a:pt x="262" y="74"/>
                    <a:pt x="262" y="74"/>
                    <a:pt x="262" y="74"/>
                  </a:cubicBezTo>
                  <a:cubicBezTo>
                    <a:pt x="261" y="73"/>
                    <a:pt x="261" y="73"/>
                    <a:pt x="261" y="73"/>
                  </a:cubicBezTo>
                  <a:cubicBezTo>
                    <a:pt x="261" y="73"/>
                    <a:pt x="261" y="73"/>
                    <a:pt x="261" y="73"/>
                  </a:cubicBezTo>
                  <a:cubicBezTo>
                    <a:pt x="260" y="73"/>
                    <a:pt x="260" y="73"/>
                    <a:pt x="260" y="73"/>
                  </a:cubicBezTo>
                  <a:cubicBezTo>
                    <a:pt x="260" y="72"/>
                    <a:pt x="260" y="72"/>
                    <a:pt x="260" y="72"/>
                  </a:cubicBezTo>
                  <a:cubicBezTo>
                    <a:pt x="260" y="72"/>
                    <a:pt x="260" y="72"/>
                    <a:pt x="260" y="72"/>
                  </a:cubicBezTo>
                  <a:cubicBezTo>
                    <a:pt x="261" y="72"/>
                    <a:pt x="261" y="72"/>
                    <a:pt x="261" y="72"/>
                  </a:cubicBezTo>
                  <a:cubicBezTo>
                    <a:pt x="261" y="73"/>
                    <a:pt x="261" y="73"/>
                    <a:pt x="261" y="73"/>
                  </a:cubicBezTo>
                  <a:cubicBezTo>
                    <a:pt x="262" y="73"/>
                    <a:pt x="262" y="73"/>
                    <a:pt x="262" y="73"/>
                  </a:cubicBezTo>
                  <a:cubicBezTo>
                    <a:pt x="262" y="73"/>
                    <a:pt x="262" y="73"/>
                    <a:pt x="262" y="73"/>
                  </a:cubicBezTo>
                  <a:cubicBezTo>
                    <a:pt x="263" y="73"/>
                    <a:pt x="263" y="73"/>
                    <a:pt x="263" y="73"/>
                  </a:cubicBezTo>
                  <a:cubicBezTo>
                    <a:pt x="263" y="73"/>
                    <a:pt x="263" y="73"/>
                    <a:pt x="263" y="73"/>
                  </a:cubicBezTo>
                  <a:cubicBezTo>
                    <a:pt x="263" y="71"/>
                    <a:pt x="263" y="71"/>
                    <a:pt x="263" y="71"/>
                  </a:cubicBezTo>
                  <a:cubicBezTo>
                    <a:pt x="262" y="70"/>
                    <a:pt x="262" y="70"/>
                    <a:pt x="262" y="70"/>
                  </a:cubicBezTo>
                  <a:cubicBezTo>
                    <a:pt x="261" y="70"/>
                    <a:pt x="261" y="70"/>
                    <a:pt x="261" y="70"/>
                  </a:cubicBezTo>
                  <a:cubicBezTo>
                    <a:pt x="261" y="70"/>
                    <a:pt x="261" y="70"/>
                    <a:pt x="261" y="70"/>
                  </a:cubicBezTo>
                  <a:cubicBezTo>
                    <a:pt x="260" y="70"/>
                    <a:pt x="260" y="70"/>
                    <a:pt x="260" y="70"/>
                  </a:cubicBezTo>
                  <a:cubicBezTo>
                    <a:pt x="259" y="71"/>
                    <a:pt x="259" y="71"/>
                    <a:pt x="259" y="71"/>
                  </a:cubicBezTo>
                  <a:cubicBezTo>
                    <a:pt x="258" y="71"/>
                    <a:pt x="258" y="71"/>
                    <a:pt x="258" y="71"/>
                  </a:cubicBezTo>
                  <a:cubicBezTo>
                    <a:pt x="257" y="70"/>
                    <a:pt x="257" y="70"/>
                    <a:pt x="257" y="70"/>
                  </a:cubicBezTo>
                  <a:cubicBezTo>
                    <a:pt x="257" y="70"/>
                    <a:pt x="257" y="70"/>
                    <a:pt x="257" y="70"/>
                  </a:cubicBezTo>
                  <a:cubicBezTo>
                    <a:pt x="256" y="70"/>
                    <a:pt x="256" y="70"/>
                    <a:pt x="256" y="70"/>
                  </a:cubicBezTo>
                  <a:cubicBezTo>
                    <a:pt x="255" y="71"/>
                    <a:pt x="255" y="71"/>
                    <a:pt x="255" y="71"/>
                  </a:cubicBezTo>
                  <a:cubicBezTo>
                    <a:pt x="254" y="71"/>
                    <a:pt x="254" y="71"/>
                    <a:pt x="254" y="71"/>
                  </a:cubicBezTo>
                  <a:cubicBezTo>
                    <a:pt x="254" y="72"/>
                    <a:pt x="254" y="72"/>
                    <a:pt x="254" y="72"/>
                  </a:cubicBezTo>
                  <a:cubicBezTo>
                    <a:pt x="253" y="72"/>
                    <a:pt x="253" y="72"/>
                    <a:pt x="253" y="72"/>
                  </a:cubicBezTo>
                  <a:cubicBezTo>
                    <a:pt x="253" y="72"/>
                    <a:pt x="253" y="72"/>
                    <a:pt x="253" y="72"/>
                  </a:cubicBezTo>
                  <a:cubicBezTo>
                    <a:pt x="254" y="71"/>
                    <a:pt x="254" y="71"/>
                    <a:pt x="254" y="71"/>
                  </a:cubicBezTo>
                  <a:cubicBezTo>
                    <a:pt x="254" y="71"/>
                    <a:pt x="254" y="71"/>
                    <a:pt x="254" y="71"/>
                  </a:cubicBezTo>
                  <a:cubicBezTo>
                    <a:pt x="256" y="69"/>
                    <a:pt x="256" y="69"/>
                    <a:pt x="256" y="69"/>
                  </a:cubicBezTo>
                  <a:cubicBezTo>
                    <a:pt x="256" y="69"/>
                    <a:pt x="256" y="69"/>
                    <a:pt x="256" y="69"/>
                  </a:cubicBezTo>
                  <a:cubicBezTo>
                    <a:pt x="256" y="68"/>
                    <a:pt x="256" y="68"/>
                    <a:pt x="256" y="68"/>
                  </a:cubicBezTo>
                  <a:cubicBezTo>
                    <a:pt x="256" y="66"/>
                    <a:pt x="256" y="66"/>
                    <a:pt x="256" y="66"/>
                  </a:cubicBezTo>
                  <a:cubicBezTo>
                    <a:pt x="256" y="66"/>
                    <a:pt x="256" y="66"/>
                    <a:pt x="256" y="66"/>
                  </a:cubicBezTo>
                  <a:cubicBezTo>
                    <a:pt x="255" y="65"/>
                    <a:pt x="255" y="65"/>
                    <a:pt x="255" y="65"/>
                  </a:cubicBezTo>
                  <a:cubicBezTo>
                    <a:pt x="255" y="66"/>
                    <a:pt x="255" y="66"/>
                    <a:pt x="255" y="66"/>
                  </a:cubicBezTo>
                  <a:cubicBezTo>
                    <a:pt x="254" y="66"/>
                    <a:pt x="254" y="66"/>
                    <a:pt x="254" y="66"/>
                  </a:cubicBezTo>
                  <a:cubicBezTo>
                    <a:pt x="254" y="65"/>
                    <a:pt x="254" y="65"/>
                    <a:pt x="254" y="65"/>
                  </a:cubicBezTo>
                  <a:cubicBezTo>
                    <a:pt x="254" y="65"/>
                    <a:pt x="254" y="65"/>
                    <a:pt x="254" y="65"/>
                  </a:cubicBezTo>
                  <a:cubicBezTo>
                    <a:pt x="253" y="64"/>
                    <a:pt x="253" y="64"/>
                    <a:pt x="253" y="64"/>
                  </a:cubicBezTo>
                  <a:cubicBezTo>
                    <a:pt x="252" y="64"/>
                    <a:pt x="252" y="64"/>
                    <a:pt x="252" y="64"/>
                  </a:cubicBezTo>
                  <a:cubicBezTo>
                    <a:pt x="251" y="63"/>
                    <a:pt x="251" y="63"/>
                    <a:pt x="251" y="63"/>
                  </a:cubicBezTo>
                  <a:cubicBezTo>
                    <a:pt x="250" y="63"/>
                    <a:pt x="250" y="63"/>
                    <a:pt x="250" y="63"/>
                  </a:cubicBezTo>
                  <a:cubicBezTo>
                    <a:pt x="250" y="63"/>
                    <a:pt x="250" y="63"/>
                    <a:pt x="250" y="63"/>
                  </a:cubicBezTo>
                  <a:cubicBezTo>
                    <a:pt x="249" y="63"/>
                    <a:pt x="249" y="63"/>
                    <a:pt x="249" y="63"/>
                  </a:cubicBezTo>
                  <a:cubicBezTo>
                    <a:pt x="248" y="63"/>
                    <a:pt x="248" y="63"/>
                    <a:pt x="248" y="63"/>
                  </a:cubicBezTo>
                  <a:cubicBezTo>
                    <a:pt x="247" y="63"/>
                    <a:pt x="247" y="63"/>
                    <a:pt x="247" y="63"/>
                  </a:cubicBezTo>
                  <a:cubicBezTo>
                    <a:pt x="247" y="63"/>
                    <a:pt x="247" y="63"/>
                    <a:pt x="247" y="63"/>
                  </a:cubicBezTo>
                  <a:cubicBezTo>
                    <a:pt x="247" y="64"/>
                    <a:pt x="247" y="64"/>
                    <a:pt x="247" y="64"/>
                  </a:cubicBezTo>
                  <a:cubicBezTo>
                    <a:pt x="247" y="65"/>
                    <a:pt x="247" y="65"/>
                    <a:pt x="247" y="65"/>
                  </a:cubicBezTo>
                  <a:cubicBezTo>
                    <a:pt x="247" y="66"/>
                    <a:pt x="247" y="66"/>
                    <a:pt x="247" y="66"/>
                  </a:cubicBezTo>
                  <a:cubicBezTo>
                    <a:pt x="247" y="66"/>
                    <a:pt x="247" y="66"/>
                    <a:pt x="247" y="66"/>
                  </a:cubicBezTo>
                  <a:cubicBezTo>
                    <a:pt x="246" y="64"/>
                    <a:pt x="246" y="64"/>
                    <a:pt x="246" y="64"/>
                  </a:cubicBezTo>
                  <a:cubicBezTo>
                    <a:pt x="246" y="65"/>
                    <a:pt x="246" y="65"/>
                    <a:pt x="246" y="65"/>
                  </a:cubicBezTo>
                  <a:cubicBezTo>
                    <a:pt x="246" y="66"/>
                    <a:pt x="246" y="66"/>
                    <a:pt x="246" y="66"/>
                  </a:cubicBezTo>
                  <a:cubicBezTo>
                    <a:pt x="247" y="66"/>
                    <a:pt x="247" y="66"/>
                    <a:pt x="247" y="66"/>
                  </a:cubicBezTo>
                  <a:cubicBezTo>
                    <a:pt x="248" y="68"/>
                    <a:pt x="248" y="68"/>
                    <a:pt x="248" y="68"/>
                  </a:cubicBezTo>
                  <a:cubicBezTo>
                    <a:pt x="249" y="68"/>
                    <a:pt x="249" y="68"/>
                    <a:pt x="249" y="68"/>
                  </a:cubicBezTo>
                  <a:cubicBezTo>
                    <a:pt x="248" y="68"/>
                    <a:pt x="248" y="68"/>
                    <a:pt x="248" y="68"/>
                  </a:cubicBezTo>
                  <a:cubicBezTo>
                    <a:pt x="247" y="68"/>
                    <a:pt x="247" y="68"/>
                    <a:pt x="247" y="68"/>
                  </a:cubicBezTo>
                  <a:cubicBezTo>
                    <a:pt x="247" y="69"/>
                    <a:pt x="247" y="69"/>
                    <a:pt x="247" y="69"/>
                  </a:cubicBezTo>
                  <a:cubicBezTo>
                    <a:pt x="248" y="70"/>
                    <a:pt x="248" y="70"/>
                    <a:pt x="248" y="70"/>
                  </a:cubicBezTo>
                  <a:cubicBezTo>
                    <a:pt x="249" y="70"/>
                    <a:pt x="249" y="70"/>
                    <a:pt x="249" y="70"/>
                  </a:cubicBezTo>
                  <a:cubicBezTo>
                    <a:pt x="249" y="71"/>
                    <a:pt x="249" y="71"/>
                    <a:pt x="249" y="71"/>
                  </a:cubicBezTo>
                  <a:cubicBezTo>
                    <a:pt x="249" y="71"/>
                    <a:pt x="249" y="71"/>
                    <a:pt x="249" y="71"/>
                  </a:cubicBezTo>
                  <a:cubicBezTo>
                    <a:pt x="247" y="71"/>
                    <a:pt x="247" y="71"/>
                    <a:pt x="247" y="71"/>
                  </a:cubicBezTo>
                  <a:cubicBezTo>
                    <a:pt x="247" y="71"/>
                    <a:pt x="247" y="71"/>
                    <a:pt x="247" y="71"/>
                  </a:cubicBezTo>
                  <a:cubicBezTo>
                    <a:pt x="247" y="71"/>
                    <a:pt x="247" y="71"/>
                    <a:pt x="247" y="71"/>
                  </a:cubicBezTo>
                  <a:cubicBezTo>
                    <a:pt x="247" y="72"/>
                    <a:pt x="247" y="72"/>
                    <a:pt x="247" y="72"/>
                  </a:cubicBezTo>
                  <a:cubicBezTo>
                    <a:pt x="248" y="71"/>
                    <a:pt x="248" y="71"/>
                    <a:pt x="248" y="71"/>
                  </a:cubicBezTo>
                  <a:cubicBezTo>
                    <a:pt x="248" y="72"/>
                    <a:pt x="248" y="72"/>
                    <a:pt x="248" y="72"/>
                  </a:cubicBezTo>
                  <a:cubicBezTo>
                    <a:pt x="250" y="71"/>
                    <a:pt x="250" y="71"/>
                    <a:pt x="250" y="71"/>
                  </a:cubicBezTo>
                  <a:cubicBezTo>
                    <a:pt x="250" y="72"/>
                    <a:pt x="250" y="72"/>
                    <a:pt x="250" y="72"/>
                  </a:cubicBezTo>
                  <a:cubicBezTo>
                    <a:pt x="251" y="72"/>
                    <a:pt x="251" y="72"/>
                    <a:pt x="251" y="72"/>
                  </a:cubicBezTo>
                  <a:cubicBezTo>
                    <a:pt x="251" y="73"/>
                    <a:pt x="251" y="73"/>
                    <a:pt x="251" y="73"/>
                  </a:cubicBezTo>
                  <a:cubicBezTo>
                    <a:pt x="252" y="74"/>
                    <a:pt x="252" y="74"/>
                    <a:pt x="252" y="74"/>
                  </a:cubicBezTo>
                  <a:cubicBezTo>
                    <a:pt x="253" y="74"/>
                    <a:pt x="253" y="74"/>
                    <a:pt x="253" y="74"/>
                  </a:cubicBezTo>
                  <a:cubicBezTo>
                    <a:pt x="253" y="73"/>
                    <a:pt x="253" y="73"/>
                    <a:pt x="253" y="73"/>
                  </a:cubicBezTo>
                  <a:cubicBezTo>
                    <a:pt x="253" y="73"/>
                    <a:pt x="253" y="73"/>
                    <a:pt x="253" y="73"/>
                  </a:cubicBezTo>
                  <a:cubicBezTo>
                    <a:pt x="254" y="73"/>
                    <a:pt x="254" y="73"/>
                    <a:pt x="254" y="73"/>
                  </a:cubicBezTo>
                  <a:cubicBezTo>
                    <a:pt x="254" y="73"/>
                    <a:pt x="254" y="73"/>
                    <a:pt x="254" y="73"/>
                  </a:cubicBezTo>
                  <a:cubicBezTo>
                    <a:pt x="255" y="74"/>
                    <a:pt x="255" y="74"/>
                    <a:pt x="255" y="74"/>
                  </a:cubicBezTo>
                  <a:cubicBezTo>
                    <a:pt x="254" y="74"/>
                    <a:pt x="254" y="74"/>
                    <a:pt x="254" y="74"/>
                  </a:cubicBezTo>
                  <a:cubicBezTo>
                    <a:pt x="254" y="76"/>
                    <a:pt x="254" y="76"/>
                    <a:pt x="254" y="76"/>
                  </a:cubicBezTo>
                  <a:cubicBezTo>
                    <a:pt x="254" y="77"/>
                    <a:pt x="254" y="77"/>
                    <a:pt x="254" y="77"/>
                  </a:cubicBezTo>
                  <a:cubicBezTo>
                    <a:pt x="254" y="77"/>
                    <a:pt x="254" y="77"/>
                    <a:pt x="254" y="77"/>
                  </a:cubicBezTo>
                  <a:cubicBezTo>
                    <a:pt x="255" y="78"/>
                    <a:pt x="255" y="78"/>
                    <a:pt x="255" y="78"/>
                  </a:cubicBezTo>
                  <a:cubicBezTo>
                    <a:pt x="254" y="79"/>
                    <a:pt x="254" y="79"/>
                    <a:pt x="254" y="79"/>
                  </a:cubicBezTo>
                  <a:cubicBezTo>
                    <a:pt x="254" y="80"/>
                    <a:pt x="254" y="80"/>
                    <a:pt x="254" y="80"/>
                  </a:cubicBezTo>
                  <a:cubicBezTo>
                    <a:pt x="254" y="81"/>
                    <a:pt x="254" y="81"/>
                    <a:pt x="254" y="81"/>
                  </a:cubicBezTo>
                  <a:cubicBezTo>
                    <a:pt x="253" y="81"/>
                    <a:pt x="253" y="81"/>
                    <a:pt x="253" y="81"/>
                  </a:cubicBezTo>
                  <a:cubicBezTo>
                    <a:pt x="252" y="82"/>
                    <a:pt x="252" y="82"/>
                    <a:pt x="252" y="82"/>
                  </a:cubicBezTo>
                  <a:cubicBezTo>
                    <a:pt x="251" y="82"/>
                    <a:pt x="251" y="82"/>
                    <a:pt x="251" y="82"/>
                  </a:cubicBezTo>
                  <a:cubicBezTo>
                    <a:pt x="250" y="83"/>
                    <a:pt x="250" y="83"/>
                    <a:pt x="250" y="83"/>
                  </a:cubicBezTo>
                  <a:cubicBezTo>
                    <a:pt x="251" y="84"/>
                    <a:pt x="251" y="84"/>
                    <a:pt x="251" y="84"/>
                  </a:cubicBezTo>
                  <a:cubicBezTo>
                    <a:pt x="250" y="84"/>
                    <a:pt x="250" y="84"/>
                    <a:pt x="250" y="84"/>
                  </a:cubicBezTo>
                  <a:cubicBezTo>
                    <a:pt x="249" y="85"/>
                    <a:pt x="249" y="85"/>
                    <a:pt x="249" y="85"/>
                  </a:cubicBezTo>
                  <a:cubicBezTo>
                    <a:pt x="249" y="86"/>
                    <a:pt x="249" y="86"/>
                    <a:pt x="249" y="86"/>
                  </a:cubicBezTo>
                  <a:cubicBezTo>
                    <a:pt x="250" y="86"/>
                    <a:pt x="250" y="86"/>
                    <a:pt x="250" y="86"/>
                  </a:cubicBezTo>
                  <a:cubicBezTo>
                    <a:pt x="250" y="86"/>
                    <a:pt x="250" y="86"/>
                    <a:pt x="250" y="86"/>
                  </a:cubicBezTo>
                  <a:cubicBezTo>
                    <a:pt x="249" y="87"/>
                    <a:pt x="249" y="87"/>
                    <a:pt x="249" y="87"/>
                  </a:cubicBezTo>
                  <a:cubicBezTo>
                    <a:pt x="249" y="87"/>
                    <a:pt x="249" y="87"/>
                    <a:pt x="249" y="87"/>
                  </a:cubicBezTo>
                  <a:cubicBezTo>
                    <a:pt x="249" y="88"/>
                    <a:pt x="249" y="88"/>
                    <a:pt x="249" y="88"/>
                  </a:cubicBezTo>
                  <a:cubicBezTo>
                    <a:pt x="249" y="88"/>
                    <a:pt x="249" y="88"/>
                    <a:pt x="249" y="88"/>
                  </a:cubicBezTo>
                  <a:cubicBezTo>
                    <a:pt x="249" y="89"/>
                    <a:pt x="249" y="89"/>
                    <a:pt x="249" y="89"/>
                  </a:cubicBezTo>
                  <a:cubicBezTo>
                    <a:pt x="249" y="90"/>
                    <a:pt x="249" y="90"/>
                    <a:pt x="249" y="90"/>
                  </a:cubicBezTo>
                  <a:cubicBezTo>
                    <a:pt x="249" y="90"/>
                    <a:pt x="249" y="90"/>
                    <a:pt x="249" y="90"/>
                  </a:cubicBezTo>
                  <a:cubicBezTo>
                    <a:pt x="249" y="91"/>
                    <a:pt x="249" y="91"/>
                    <a:pt x="249" y="91"/>
                  </a:cubicBezTo>
                  <a:cubicBezTo>
                    <a:pt x="250" y="91"/>
                    <a:pt x="250" y="91"/>
                    <a:pt x="250" y="91"/>
                  </a:cubicBezTo>
                  <a:cubicBezTo>
                    <a:pt x="251" y="91"/>
                    <a:pt x="251" y="91"/>
                    <a:pt x="251" y="91"/>
                  </a:cubicBezTo>
                  <a:cubicBezTo>
                    <a:pt x="251" y="90"/>
                    <a:pt x="251" y="90"/>
                    <a:pt x="251" y="90"/>
                  </a:cubicBezTo>
                  <a:cubicBezTo>
                    <a:pt x="251" y="90"/>
                    <a:pt x="251" y="90"/>
                    <a:pt x="251" y="90"/>
                  </a:cubicBezTo>
                  <a:cubicBezTo>
                    <a:pt x="251" y="90"/>
                    <a:pt x="251" y="90"/>
                    <a:pt x="251" y="90"/>
                  </a:cubicBezTo>
                  <a:cubicBezTo>
                    <a:pt x="252" y="90"/>
                    <a:pt x="252" y="90"/>
                    <a:pt x="252" y="90"/>
                  </a:cubicBezTo>
                  <a:cubicBezTo>
                    <a:pt x="253" y="89"/>
                    <a:pt x="253" y="89"/>
                    <a:pt x="253" y="89"/>
                  </a:cubicBezTo>
                  <a:cubicBezTo>
                    <a:pt x="253" y="90"/>
                    <a:pt x="253" y="90"/>
                    <a:pt x="253" y="90"/>
                  </a:cubicBezTo>
                  <a:cubicBezTo>
                    <a:pt x="252" y="91"/>
                    <a:pt x="252" y="91"/>
                    <a:pt x="252" y="91"/>
                  </a:cubicBezTo>
                  <a:cubicBezTo>
                    <a:pt x="252" y="91"/>
                    <a:pt x="252" y="91"/>
                    <a:pt x="252" y="91"/>
                  </a:cubicBezTo>
                  <a:cubicBezTo>
                    <a:pt x="252" y="91"/>
                    <a:pt x="252" y="91"/>
                    <a:pt x="252" y="91"/>
                  </a:cubicBezTo>
                  <a:cubicBezTo>
                    <a:pt x="252" y="92"/>
                    <a:pt x="252" y="92"/>
                    <a:pt x="252" y="92"/>
                  </a:cubicBezTo>
                  <a:cubicBezTo>
                    <a:pt x="252" y="92"/>
                    <a:pt x="252" y="92"/>
                    <a:pt x="252" y="92"/>
                  </a:cubicBezTo>
                  <a:cubicBezTo>
                    <a:pt x="253" y="93"/>
                    <a:pt x="253" y="93"/>
                    <a:pt x="253" y="93"/>
                  </a:cubicBezTo>
                  <a:cubicBezTo>
                    <a:pt x="254" y="93"/>
                    <a:pt x="254" y="93"/>
                    <a:pt x="254" y="93"/>
                  </a:cubicBezTo>
                  <a:cubicBezTo>
                    <a:pt x="254" y="93"/>
                    <a:pt x="254" y="93"/>
                    <a:pt x="254" y="93"/>
                  </a:cubicBezTo>
                  <a:cubicBezTo>
                    <a:pt x="255" y="93"/>
                    <a:pt x="255" y="93"/>
                    <a:pt x="255" y="93"/>
                  </a:cubicBezTo>
                  <a:cubicBezTo>
                    <a:pt x="255" y="93"/>
                    <a:pt x="255" y="93"/>
                    <a:pt x="255" y="93"/>
                  </a:cubicBezTo>
                  <a:cubicBezTo>
                    <a:pt x="256" y="92"/>
                    <a:pt x="256" y="92"/>
                    <a:pt x="256" y="92"/>
                  </a:cubicBezTo>
                  <a:cubicBezTo>
                    <a:pt x="256" y="92"/>
                    <a:pt x="256" y="92"/>
                    <a:pt x="256" y="92"/>
                  </a:cubicBezTo>
                  <a:cubicBezTo>
                    <a:pt x="257" y="91"/>
                    <a:pt x="257" y="91"/>
                    <a:pt x="257" y="91"/>
                  </a:cubicBezTo>
                  <a:cubicBezTo>
                    <a:pt x="257" y="91"/>
                    <a:pt x="257" y="91"/>
                    <a:pt x="257" y="91"/>
                  </a:cubicBezTo>
                  <a:cubicBezTo>
                    <a:pt x="257" y="92"/>
                    <a:pt x="257" y="92"/>
                    <a:pt x="257" y="92"/>
                  </a:cubicBezTo>
                  <a:cubicBezTo>
                    <a:pt x="257" y="92"/>
                    <a:pt x="257" y="92"/>
                    <a:pt x="257" y="92"/>
                  </a:cubicBezTo>
                  <a:cubicBezTo>
                    <a:pt x="257" y="92"/>
                    <a:pt x="257" y="92"/>
                    <a:pt x="257" y="92"/>
                  </a:cubicBezTo>
                  <a:cubicBezTo>
                    <a:pt x="258" y="92"/>
                    <a:pt x="258" y="92"/>
                    <a:pt x="258" y="92"/>
                  </a:cubicBezTo>
                  <a:cubicBezTo>
                    <a:pt x="258" y="91"/>
                    <a:pt x="258" y="91"/>
                    <a:pt x="258" y="91"/>
                  </a:cubicBezTo>
                  <a:cubicBezTo>
                    <a:pt x="259" y="91"/>
                    <a:pt x="259" y="91"/>
                    <a:pt x="259" y="91"/>
                  </a:cubicBezTo>
                  <a:cubicBezTo>
                    <a:pt x="259" y="91"/>
                    <a:pt x="259" y="91"/>
                    <a:pt x="259" y="91"/>
                  </a:cubicBezTo>
                  <a:cubicBezTo>
                    <a:pt x="259" y="92"/>
                    <a:pt x="259" y="92"/>
                    <a:pt x="259" y="92"/>
                  </a:cubicBezTo>
                  <a:cubicBezTo>
                    <a:pt x="258" y="94"/>
                    <a:pt x="258" y="94"/>
                    <a:pt x="258" y="94"/>
                  </a:cubicBezTo>
                  <a:cubicBezTo>
                    <a:pt x="257" y="94"/>
                    <a:pt x="257" y="94"/>
                    <a:pt x="257" y="94"/>
                  </a:cubicBezTo>
                  <a:cubicBezTo>
                    <a:pt x="257" y="95"/>
                    <a:pt x="257" y="95"/>
                    <a:pt x="257" y="95"/>
                  </a:cubicBezTo>
                  <a:cubicBezTo>
                    <a:pt x="258" y="95"/>
                    <a:pt x="258" y="95"/>
                    <a:pt x="258" y="95"/>
                  </a:cubicBezTo>
                  <a:cubicBezTo>
                    <a:pt x="259" y="95"/>
                    <a:pt x="259" y="95"/>
                    <a:pt x="259" y="95"/>
                  </a:cubicBezTo>
                  <a:cubicBezTo>
                    <a:pt x="260" y="95"/>
                    <a:pt x="260" y="95"/>
                    <a:pt x="260" y="95"/>
                  </a:cubicBezTo>
                  <a:cubicBezTo>
                    <a:pt x="260" y="96"/>
                    <a:pt x="260" y="96"/>
                    <a:pt x="260" y="96"/>
                  </a:cubicBezTo>
                  <a:cubicBezTo>
                    <a:pt x="261" y="96"/>
                    <a:pt x="261" y="96"/>
                    <a:pt x="261" y="96"/>
                  </a:cubicBezTo>
                  <a:cubicBezTo>
                    <a:pt x="261" y="95"/>
                    <a:pt x="261" y="95"/>
                    <a:pt x="261" y="95"/>
                  </a:cubicBezTo>
                  <a:cubicBezTo>
                    <a:pt x="262" y="95"/>
                    <a:pt x="262" y="95"/>
                    <a:pt x="262" y="95"/>
                  </a:cubicBezTo>
                  <a:cubicBezTo>
                    <a:pt x="262" y="96"/>
                    <a:pt x="262" y="96"/>
                    <a:pt x="262" y="96"/>
                  </a:cubicBezTo>
                  <a:cubicBezTo>
                    <a:pt x="262" y="96"/>
                    <a:pt x="262" y="96"/>
                    <a:pt x="262" y="96"/>
                  </a:cubicBezTo>
                  <a:cubicBezTo>
                    <a:pt x="262" y="96"/>
                    <a:pt x="262" y="96"/>
                    <a:pt x="262" y="96"/>
                  </a:cubicBezTo>
                  <a:cubicBezTo>
                    <a:pt x="263" y="97"/>
                    <a:pt x="263" y="97"/>
                    <a:pt x="263" y="97"/>
                  </a:cubicBezTo>
                  <a:cubicBezTo>
                    <a:pt x="264" y="96"/>
                    <a:pt x="264" y="96"/>
                    <a:pt x="264" y="96"/>
                  </a:cubicBezTo>
                  <a:cubicBezTo>
                    <a:pt x="263" y="96"/>
                    <a:pt x="263" y="96"/>
                    <a:pt x="263" y="96"/>
                  </a:cubicBezTo>
                  <a:cubicBezTo>
                    <a:pt x="263" y="95"/>
                    <a:pt x="263" y="95"/>
                    <a:pt x="263" y="95"/>
                  </a:cubicBezTo>
                  <a:cubicBezTo>
                    <a:pt x="264" y="95"/>
                    <a:pt x="264" y="95"/>
                    <a:pt x="264" y="95"/>
                  </a:cubicBezTo>
                  <a:cubicBezTo>
                    <a:pt x="264" y="95"/>
                    <a:pt x="264" y="95"/>
                    <a:pt x="264" y="95"/>
                  </a:cubicBezTo>
                  <a:cubicBezTo>
                    <a:pt x="264" y="96"/>
                    <a:pt x="264" y="96"/>
                    <a:pt x="264" y="96"/>
                  </a:cubicBezTo>
                  <a:cubicBezTo>
                    <a:pt x="264" y="97"/>
                    <a:pt x="264" y="97"/>
                    <a:pt x="264" y="97"/>
                  </a:cubicBezTo>
                  <a:cubicBezTo>
                    <a:pt x="265" y="97"/>
                    <a:pt x="265" y="97"/>
                    <a:pt x="265" y="97"/>
                  </a:cubicBezTo>
                  <a:cubicBezTo>
                    <a:pt x="265" y="96"/>
                    <a:pt x="265" y="96"/>
                    <a:pt x="265" y="96"/>
                  </a:cubicBezTo>
                  <a:cubicBezTo>
                    <a:pt x="265" y="95"/>
                    <a:pt x="265" y="95"/>
                    <a:pt x="265" y="95"/>
                  </a:cubicBezTo>
                  <a:cubicBezTo>
                    <a:pt x="266" y="95"/>
                    <a:pt x="266" y="95"/>
                    <a:pt x="266" y="95"/>
                  </a:cubicBezTo>
                  <a:cubicBezTo>
                    <a:pt x="266" y="96"/>
                    <a:pt x="266" y="96"/>
                    <a:pt x="266" y="96"/>
                  </a:cubicBezTo>
                  <a:cubicBezTo>
                    <a:pt x="265" y="96"/>
                    <a:pt x="265" y="96"/>
                    <a:pt x="265" y="96"/>
                  </a:cubicBezTo>
                  <a:cubicBezTo>
                    <a:pt x="265" y="97"/>
                    <a:pt x="265" y="97"/>
                    <a:pt x="265" y="97"/>
                  </a:cubicBezTo>
                  <a:cubicBezTo>
                    <a:pt x="267" y="97"/>
                    <a:pt x="267" y="97"/>
                    <a:pt x="267" y="97"/>
                  </a:cubicBezTo>
                  <a:cubicBezTo>
                    <a:pt x="267" y="96"/>
                    <a:pt x="267" y="96"/>
                    <a:pt x="267" y="96"/>
                  </a:cubicBezTo>
                  <a:cubicBezTo>
                    <a:pt x="268" y="95"/>
                    <a:pt x="268" y="95"/>
                    <a:pt x="268" y="95"/>
                  </a:cubicBezTo>
                  <a:cubicBezTo>
                    <a:pt x="268" y="96"/>
                    <a:pt x="268" y="96"/>
                    <a:pt x="268" y="96"/>
                  </a:cubicBezTo>
                  <a:cubicBezTo>
                    <a:pt x="268" y="96"/>
                    <a:pt x="268" y="96"/>
                    <a:pt x="268" y="96"/>
                  </a:cubicBezTo>
                  <a:cubicBezTo>
                    <a:pt x="268" y="97"/>
                    <a:pt x="268" y="97"/>
                    <a:pt x="268" y="97"/>
                  </a:cubicBezTo>
                  <a:cubicBezTo>
                    <a:pt x="269" y="97"/>
                    <a:pt x="269" y="97"/>
                    <a:pt x="269" y="97"/>
                  </a:cubicBezTo>
                  <a:cubicBezTo>
                    <a:pt x="269" y="96"/>
                    <a:pt x="269" y="96"/>
                    <a:pt x="269" y="96"/>
                  </a:cubicBezTo>
                  <a:cubicBezTo>
                    <a:pt x="269" y="95"/>
                    <a:pt x="269" y="95"/>
                    <a:pt x="269" y="95"/>
                  </a:cubicBezTo>
                  <a:cubicBezTo>
                    <a:pt x="269" y="97"/>
                    <a:pt x="269" y="97"/>
                    <a:pt x="269" y="97"/>
                  </a:cubicBezTo>
                  <a:cubicBezTo>
                    <a:pt x="269" y="97"/>
                    <a:pt x="269" y="97"/>
                    <a:pt x="269" y="97"/>
                  </a:cubicBezTo>
                  <a:cubicBezTo>
                    <a:pt x="270" y="97"/>
                    <a:pt x="270" y="97"/>
                    <a:pt x="270" y="97"/>
                  </a:cubicBezTo>
                  <a:cubicBezTo>
                    <a:pt x="271" y="98"/>
                    <a:pt x="271" y="98"/>
                    <a:pt x="271" y="98"/>
                  </a:cubicBezTo>
                  <a:cubicBezTo>
                    <a:pt x="272" y="98"/>
                    <a:pt x="272" y="98"/>
                    <a:pt x="272" y="98"/>
                  </a:cubicBezTo>
                  <a:cubicBezTo>
                    <a:pt x="273" y="98"/>
                    <a:pt x="273" y="98"/>
                    <a:pt x="273" y="98"/>
                  </a:cubicBezTo>
                  <a:cubicBezTo>
                    <a:pt x="273" y="98"/>
                    <a:pt x="273" y="98"/>
                    <a:pt x="273" y="98"/>
                  </a:cubicBezTo>
                  <a:cubicBezTo>
                    <a:pt x="274" y="98"/>
                    <a:pt x="274" y="98"/>
                    <a:pt x="274" y="98"/>
                  </a:cubicBezTo>
                  <a:cubicBezTo>
                    <a:pt x="274" y="97"/>
                    <a:pt x="274" y="97"/>
                    <a:pt x="274" y="97"/>
                  </a:cubicBezTo>
                  <a:cubicBezTo>
                    <a:pt x="274" y="97"/>
                    <a:pt x="274" y="97"/>
                    <a:pt x="274" y="97"/>
                  </a:cubicBezTo>
                  <a:cubicBezTo>
                    <a:pt x="275" y="96"/>
                    <a:pt x="275" y="96"/>
                    <a:pt x="275" y="96"/>
                  </a:cubicBezTo>
                  <a:cubicBezTo>
                    <a:pt x="276" y="95"/>
                    <a:pt x="276" y="95"/>
                    <a:pt x="276" y="95"/>
                  </a:cubicBezTo>
                  <a:cubicBezTo>
                    <a:pt x="275" y="95"/>
                    <a:pt x="275" y="95"/>
                    <a:pt x="275" y="95"/>
                  </a:cubicBezTo>
                  <a:cubicBezTo>
                    <a:pt x="276" y="94"/>
                    <a:pt x="276" y="94"/>
                    <a:pt x="276" y="94"/>
                  </a:cubicBezTo>
                  <a:cubicBezTo>
                    <a:pt x="276" y="94"/>
                    <a:pt x="276" y="94"/>
                    <a:pt x="276" y="94"/>
                  </a:cubicBezTo>
                  <a:cubicBezTo>
                    <a:pt x="276" y="95"/>
                    <a:pt x="276" y="95"/>
                    <a:pt x="276" y="95"/>
                  </a:cubicBezTo>
                  <a:cubicBezTo>
                    <a:pt x="277" y="95"/>
                    <a:pt x="277" y="95"/>
                    <a:pt x="277" y="95"/>
                  </a:cubicBezTo>
                  <a:cubicBezTo>
                    <a:pt x="277" y="95"/>
                    <a:pt x="277" y="95"/>
                    <a:pt x="277" y="95"/>
                  </a:cubicBezTo>
                  <a:cubicBezTo>
                    <a:pt x="276" y="96"/>
                    <a:pt x="276" y="96"/>
                    <a:pt x="276" y="96"/>
                  </a:cubicBezTo>
                  <a:cubicBezTo>
                    <a:pt x="276" y="97"/>
                    <a:pt x="276" y="97"/>
                    <a:pt x="276" y="97"/>
                  </a:cubicBezTo>
                  <a:cubicBezTo>
                    <a:pt x="276" y="99"/>
                    <a:pt x="276" y="99"/>
                    <a:pt x="276" y="99"/>
                  </a:cubicBezTo>
                  <a:close/>
                  <a:moveTo>
                    <a:pt x="245" y="62"/>
                  </a:moveTo>
                  <a:cubicBezTo>
                    <a:pt x="246" y="62"/>
                    <a:pt x="246" y="62"/>
                    <a:pt x="246" y="62"/>
                  </a:cubicBezTo>
                  <a:cubicBezTo>
                    <a:pt x="246" y="62"/>
                    <a:pt x="246" y="62"/>
                    <a:pt x="246" y="62"/>
                  </a:cubicBezTo>
                  <a:cubicBezTo>
                    <a:pt x="245" y="62"/>
                    <a:pt x="245" y="62"/>
                    <a:pt x="245" y="62"/>
                  </a:cubicBezTo>
                  <a:cubicBezTo>
                    <a:pt x="245" y="62"/>
                    <a:pt x="245" y="62"/>
                    <a:pt x="245" y="62"/>
                  </a:cubicBezTo>
                  <a:cubicBezTo>
                    <a:pt x="245" y="62"/>
                    <a:pt x="245" y="62"/>
                    <a:pt x="245" y="62"/>
                  </a:cubicBezTo>
                  <a:close/>
                  <a:moveTo>
                    <a:pt x="244" y="67"/>
                  </a:moveTo>
                  <a:cubicBezTo>
                    <a:pt x="244" y="67"/>
                    <a:pt x="244" y="67"/>
                    <a:pt x="244" y="67"/>
                  </a:cubicBezTo>
                  <a:cubicBezTo>
                    <a:pt x="244" y="66"/>
                    <a:pt x="244" y="66"/>
                    <a:pt x="244" y="66"/>
                  </a:cubicBezTo>
                  <a:cubicBezTo>
                    <a:pt x="245" y="67"/>
                    <a:pt x="245" y="67"/>
                    <a:pt x="245" y="67"/>
                  </a:cubicBezTo>
                  <a:cubicBezTo>
                    <a:pt x="244" y="67"/>
                    <a:pt x="244" y="67"/>
                    <a:pt x="244" y="67"/>
                  </a:cubicBezTo>
                  <a:cubicBezTo>
                    <a:pt x="244" y="67"/>
                    <a:pt x="244" y="67"/>
                    <a:pt x="244" y="67"/>
                  </a:cubicBezTo>
                  <a:close/>
                  <a:moveTo>
                    <a:pt x="222" y="74"/>
                  </a:moveTo>
                  <a:cubicBezTo>
                    <a:pt x="222" y="75"/>
                    <a:pt x="222" y="75"/>
                    <a:pt x="222" y="75"/>
                  </a:cubicBezTo>
                  <a:cubicBezTo>
                    <a:pt x="223" y="75"/>
                    <a:pt x="223" y="75"/>
                    <a:pt x="223" y="75"/>
                  </a:cubicBezTo>
                  <a:cubicBezTo>
                    <a:pt x="223" y="75"/>
                    <a:pt x="223" y="75"/>
                    <a:pt x="223" y="75"/>
                  </a:cubicBezTo>
                  <a:cubicBezTo>
                    <a:pt x="222" y="74"/>
                    <a:pt x="222" y="74"/>
                    <a:pt x="222" y="74"/>
                  </a:cubicBezTo>
                  <a:close/>
                  <a:moveTo>
                    <a:pt x="236" y="62"/>
                  </a:moveTo>
                  <a:cubicBezTo>
                    <a:pt x="236" y="62"/>
                    <a:pt x="236" y="62"/>
                    <a:pt x="236" y="62"/>
                  </a:cubicBezTo>
                  <a:cubicBezTo>
                    <a:pt x="237" y="63"/>
                    <a:pt x="237" y="63"/>
                    <a:pt x="237" y="63"/>
                  </a:cubicBezTo>
                  <a:cubicBezTo>
                    <a:pt x="237" y="64"/>
                    <a:pt x="237" y="64"/>
                    <a:pt x="237" y="64"/>
                  </a:cubicBezTo>
                  <a:cubicBezTo>
                    <a:pt x="237" y="63"/>
                    <a:pt x="237" y="63"/>
                    <a:pt x="237" y="63"/>
                  </a:cubicBezTo>
                  <a:cubicBezTo>
                    <a:pt x="237" y="63"/>
                    <a:pt x="237" y="63"/>
                    <a:pt x="237" y="63"/>
                  </a:cubicBezTo>
                  <a:cubicBezTo>
                    <a:pt x="237" y="62"/>
                    <a:pt x="237" y="62"/>
                    <a:pt x="237" y="62"/>
                  </a:cubicBezTo>
                  <a:cubicBezTo>
                    <a:pt x="236" y="62"/>
                    <a:pt x="236" y="62"/>
                    <a:pt x="236" y="62"/>
                  </a:cubicBezTo>
                  <a:close/>
                  <a:moveTo>
                    <a:pt x="230" y="62"/>
                  </a:moveTo>
                  <a:cubicBezTo>
                    <a:pt x="230" y="63"/>
                    <a:pt x="230" y="63"/>
                    <a:pt x="230" y="63"/>
                  </a:cubicBezTo>
                  <a:cubicBezTo>
                    <a:pt x="230" y="63"/>
                    <a:pt x="230" y="63"/>
                    <a:pt x="230" y="63"/>
                  </a:cubicBezTo>
                  <a:cubicBezTo>
                    <a:pt x="231" y="63"/>
                    <a:pt x="231" y="63"/>
                    <a:pt x="231" y="63"/>
                  </a:cubicBezTo>
                  <a:cubicBezTo>
                    <a:pt x="231" y="63"/>
                    <a:pt x="231" y="63"/>
                    <a:pt x="231" y="63"/>
                  </a:cubicBezTo>
                  <a:cubicBezTo>
                    <a:pt x="232" y="63"/>
                    <a:pt x="232" y="63"/>
                    <a:pt x="232" y="63"/>
                  </a:cubicBezTo>
                  <a:cubicBezTo>
                    <a:pt x="233" y="62"/>
                    <a:pt x="233" y="62"/>
                    <a:pt x="233" y="62"/>
                  </a:cubicBezTo>
                  <a:cubicBezTo>
                    <a:pt x="234" y="62"/>
                    <a:pt x="234" y="62"/>
                    <a:pt x="234" y="62"/>
                  </a:cubicBezTo>
                  <a:cubicBezTo>
                    <a:pt x="235" y="62"/>
                    <a:pt x="235" y="62"/>
                    <a:pt x="235" y="62"/>
                  </a:cubicBezTo>
                  <a:cubicBezTo>
                    <a:pt x="235" y="62"/>
                    <a:pt x="235" y="62"/>
                    <a:pt x="235" y="62"/>
                  </a:cubicBezTo>
                  <a:cubicBezTo>
                    <a:pt x="233" y="61"/>
                    <a:pt x="233" y="61"/>
                    <a:pt x="233" y="61"/>
                  </a:cubicBezTo>
                  <a:cubicBezTo>
                    <a:pt x="232" y="62"/>
                    <a:pt x="232" y="62"/>
                    <a:pt x="232" y="62"/>
                  </a:cubicBezTo>
                  <a:cubicBezTo>
                    <a:pt x="232" y="62"/>
                    <a:pt x="232" y="62"/>
                    <a:pt x="232" y="62"/>
                  </a:cubicBezTo>
                  <a:cubicBezTo>
                    <a:pt x="231" y="62"/>
                    <a:pt x="231" y="62"/>
                    <a:pt x="231" y="62"/>
                  </a:cubicBezTo>
                  <a:cubicBezTo>
                    <a:pt x="230" y="62"/>
                    <a:pt x="230" y="62"/>
                    <a:pt x="230" y="62"/>
                  </a:cubicBezTo>
                  <a:cubicBezTo>
                    <a:pt x="230" y="62"/>
                    <a:pt x="230" y="62"/>
                    <a:pt x="230" y="62"/>
                  </a:cubicBezTo>
                  <a:close/>
                  <a:moveTo>
                    <a:pt x="223" y="65"/>
                  </a:moveTo>
                  <a:cubicBezTo>
                    <a:pt x="222" y="64"/>
                    <a:pt x="222" y="64"/>
                    <a:pt x="222" y="64"/>
                  </a:cubicBezTo>
                  <a:cubicBezTo>
                    <a:pt x="221" y="64"/>
                    <a:pt x="221" y="64"/>
                    <a:pt x="221" y="64"/>
                  </a:cubicBezTo>
                  <a:cubicBezTo>
                    <a:pt x="220" y="64"/>
                    <a:pt x="220" y="64"/>
                    <a:pt x="220" y="64"/>
                  </a:cubicBezTo>
                  <a:cubicBezTo>
                    <a:pt x="220" y="63"/>
                    <a:pt x="220" y="63"/>
                    <a:pt x="220" y="63"/>
                  </a:cubicBezTo>
                  <a:cubicBezTo>
                    <a:pt x="221" y="62"/>
                    <a:pt x="221" y="62"/>
                    <a:pt x="221" y="62"/>
                  </a:cubicBezTo>
                  <a:cubicBezTo>
                    <a:pt x="221" y="62"/>
                    <a:pt x="221" y="62"/>
                    <a:pt x="221" y="62"/>
                  </a:cubicBezTo>
                  <a:cubicBezTo>
                    <a:pt x="221" y="61"/>
                    <a:pt x="221" y="61"/>
                    <a:pt x="221" y="61"/>
                  </a:cubicBezTo>
                  <a:cubicBezTo>
                    <a:pt x="221" y="60"/>
                    <a:pt x="221" y="60"/>
                    <a:pt x="221" y="60"/>
                  </a:cubicBezTo>
                  <a:cubicBezTo>
                    <a:pt x="221" y="60"/>
                    <a:pt x="221" y="60"/>
                    <a:pt x="221" y="60"/>
                  </a:cubicBezTo>
                  <a:cubicBezTo>
                    <a:pt x="222" y="60"/>
                    <a:pt x="222" y="60"/>
                    <a:pt x="222" y="60"/>
                  </a:cubicBezTo>
                  <a:cubicBezTo>
                    <a:pt x="223" y="60"/>
                    <a:pt x="223" y="60"/>
                    <a:pt x="223" y="60"/>
                  </a:cubicBezTo>
                  <a:cubicBezTo>
                    <a:pt x="223" y="60"/>
                    <a:pt x="223" y="60"/>
                    <a:pt x="223" y="60"/>
                  </a:cubicBezTo>
                  <a:cubicBezTo>
                    <a:pt x="223" y="61"/>
                    <a:pt x="223" y="61"/>
                    <a:pt x="223" y="61"/>
                  </a:cubicBezTo>
                  <a:cubicBezTo>
                    <a:pt x="223" y="61"/>
                    <a:pt x="223" y="61"/>
                    <a:pt x="223" y="61"/>
                  </a:cubicBezTo>
                  <a:cubicBezTo>
                    <a:pt x="222" y="61"/>
                    <a:pt x="222" y="61"/>
                    <a:pt x="222" y="61"/>
                  </a:cubicBezTo>
                  <a:cubicBezTo>
                    <a:pt x="223" y="62"/>
                    <a:pt x="223" y="62"/>
                    <a:pt x="223" y="62"/>
                  </a:cubicBezTo>
                  <a:cubicBezTo>
                    <a:pt x="224" y="62"/>
                    <a:pt x="224" y="62"/>
                    <a:pt x="224" y="62"/>
                  </a:cubicBezTo>
                  <a:cubicBezTo>
                    <a:pt x="224" y="62"/>
                    <a:pt x="224" y="62"/>
                    <a:pt x="224" y="62"/>
                  </a:cubicBezTo>
                  <a:cubicBezTo>
                    <a:pt x="223" y="62"/>
                    <a:pt x="223" y="62"/>
                    <a:pt x="223" y="62"/>
                  </a:cubicBezTo>
                  <a:cubicBezTo>
                    <a:pt x="224" y="63"/>
                    <a:pt x="224" y="63"/>
                    <a:pt x="224" y="63"/>
                  </a:cubicBezTo>
                  <a:cubicBezTo>
                    <a:pt x="224" y="64"/>
                    <a:pt x="224" y="64"/>
                    <a:pt x="224" y="64"/>
                  </a:cubicBezTo>
                  <a:cubicBezTo>
                    <a:pt x="223" y="64"/>
                    <a:pt x="223" y="64"/>
                    <a:pt x="223" y="64"/>
                  </a:cubicBezTo>
                  <a:cubicBezTo>
                    <a:pt x="223" y="65"/>
                    <a:pt x="223" y="65"/>
                    <a:pt x="223" y="65"/>
                  </a:cubicBezTo>
                  <a:close/>
                  <a:moveTo>
                    <a:pt x="222" y="67"/>
                  </a:moveTo>
                  <a:cubicBezTo>
                    <a:pt x="223" y="68"/>
                    <a:pt x="223" y="68"/>
                    <a:pt x="223" y="68"/>
                  </a:cubicBezTo>
                  <a:cubicBezTo>
                    <a:pt x="224" y="67"/>
                    <a:pt x="224" y="67"/>
                    <a:pt x="224" y="67"/>
                  </a:cubicBezTo>
                  <a:cubicBezTo>
                    <a:pt x="225" y="66"/>
                    <a:pt x="225" y="66"/>
                    <a:pt x="225" y="66"/>
                  </a:cubicBezTo>
                  <a:cubicBezTo>
                    <a:pt x="224" y="65"/>
                    <a:pt x="224" y="65"/>
                    <a:pt x="224" y="65"/>
                  </a:cubicBezTo>
                  <a:cubicBezTo>
                    <a:pt x="223" y="65"/>
                    <a:pt x="223" y="65"/>
                    <a:pt x="223" y="65"/>
                  </a:cubicBezTo>
                  <a:cubicBezTo>
                    <a:pt x="222" y="65"/>
                    <a:pt x="222" y="65"/>
                    <a:pt x="222" y="65"/>
                  </a:cubicBezTo>
                  <a:cubicBezTo>
                    <a:pt x="221" y="65"/>
                    <a:pt x="221" y="65"/>
                    <a:pt x="221" y="65"/>
                  </a:cubicBezTo>
                  <a:cubicBezTo>
                    <a:pt x="220" y="65"/>
                    <a:pt x="220" y="65"/>
                    <a:pt x="220" y="65"/>
                  </a:cubicBezTo>
                  <a:cubicBezTo>
                    <a:pt x="220" y="65"/>
                    <a:pt x="220" y="65"/>
                    <a:pt x="220" y="65"/>
                  </a:cubicBezTo>
                  <a:cubicBezTo>
                    <a:pt x="219" y="65"/>
                    <a:pt x="219" y="65"/>
                    <a:pt x="219" y="65"/>
                  </a:cubicBezTo>
                  <a:cubicBezTo>
                    <a:pt x="219" y="65"/>
                    <a:pt x="219" y="65"/>
                    <a:pt x="219" y="65"/>
                  </a:cubicBezTo>
                  <a:cubicBezTo>
                    <a:pt x="218" y="66"/>
                    <a:pt x="218" y="66"/>
                    <a:pt x="218" y="66"/>
                  </a:cubicBezTo>
                  <a:cubicBezTo>
                    <a:pt x="219" y="66"/>
                    <a:pt x="219" y="66"/>
                    <a:pt x="219" y="66"/>
                  </a:cubicBezTo>
                  <a:cubicBezTo>
                    <a:pt x="219" y="66"/>
                    <a:pt x="219" y="66"/>
                    <a:pt x="219" y="66"/>
                  </a:cubicBezTo>
                  <a:cubicBezTo>
                    <a:pt x="219" y="67"/>
                    <a:pt x="219" y="67"/>
                    <a:pt x="219" y="67"/>
                  </a:cubicBezTo>
                  <a:cubicBezTo>
                    <a:pt x="220" y="67"/>
                    <a:pt x="220" y="67"/>
                    <a:pt x="220" y="67"/>
                  </a:cubicBezTo>
                  <a:cubicBezTo>
                    <a:pt x="221" y="67"/>
                    <a:pt x="221" y="67"/>
                    <a:pt x="221" y="67"/>
                  </a:cubicBezTo>
                  <a:cubicBezTo>
                    <a:pt x="222" y="67"/>
                    <a:pt x="222" y="67"/>
                    <a:pt x="222" y="67"/>
                  </a:cubicBezTo>
                  <a:close/>
                  <a:moveTo>
                    <a:pt x="218" y="69"/>
                  </a:moveTo>
                  <a:cubicBezTo>
                    <a:pt x="220" y="69"/>
                    <a:pt x="220" y="69"/>
                    <a:pt x="220" y="69"/>
                  </a:cubicBezTo>
                  <a:cubicBezTo>
                    <a:pt x="221" y="69"/>
                    <a:pt x="221" y="69"/>
                    <a:pt x="221" y="69"/>
                  </a:cubicBezTo>
                  <a:cubicBezTo>
                    <a:pt x="222" y="69"/>
                    <a:pt x="222" y="69"/>
                    <a:pt x="222" y="69"/>
                  </a:cubicBezTo>
                  <a:cubicBezTo>
                    <a:pt x="222" y="69"/>
                    <a:pt x="222" y="69"/>
                    <a:pt x="222" y="69"/>
                  </a:cubicBezTo>
                  <a:cubicBezTo>
                    <a:pt x="223" y="69"/>
                    <a:pt x="223" y="69"/>
                    <a:pt x="223" y="69"/>
                  </a:cubicBezTo>
                  <a:cubicBezTo>
                    <a:pt x="224" y="69"/>
                    <a:pt x="224" y="69"/>
                    <a:pt x="224" y="69"/>
                  </a:cubicBezTo>
                  <a:cubicBezTo>
                    <a:pt x="224" y="68"/>
                    <a:pt x="224" y="68"/>
                    <a:pt x="224" y="68"/>
                  </a:cubicBezTo>
                  <a:cubicBezTo>
                    <a:pt x="223" y="68"/>
                    <a:pt x="223" y="68"/>
                    <a:pt x="223" y="68"/>
                  </a:cubicBezTo>
                  <a:cubicBezTo>
                    <a:pt x="221" y="68"/>
                    <a:pt x="221" y="68"/>
                    <a:pt x="221" y="68"/>
                  </a:cubicBezTo>
                  <a:cubicBezTo>
                    <a:pt x="220" y="68"/>
                    <a:pt x="220" y="68"/>
                    <a:pt x="220" y="68"/>
                  </a:cubicBezTo>
                  <a:cubicBezTo>
                    <a:pt x="220" y="68"/>
                    <a:pt x="220" y="68"/>
                    <a:pt x="220" y="68"/>
                  </a:cubicBezTo>
                  <a:cubicBezTo>
                    <a:pt x="219" y="68"/>
                    <a:pt x="219" y="68"/>
                    <a:pt x="219" y="68"/>
                  </a:cubicBezTo>
                  <a:cubicBezTo>
                    <a:pt x="218" y="68"/>
                    <a:pt x="218" y="68"/>
                    <a:pt x="218" y="68"/>
                  </a:cubicBezTo>
                  <a:cubicBezTo>
                    <a:pt x="218" y="69"/>
                    <a:pt x="218" y="69"/>
                    <a:pt x="218" y="69"/>
                  </a:cubicBezTo>
                  <a:close/>
                  <a:moveTo>
                    <a:pt x="218" y="71"/>
                  </a:moveTo>
                  <a:cubicBezTo>
                    <a:pt x="219" y="70"/>
                    <a:pt x="219" y="70"/>
                    <a:pt x="219" y="70"/>
                  </a:cubicBezTo>
                  <a:cubicBezTo>
                    <a:pt x="219" y="70"/>
                    <a:pt x="219" y="70"/>
                    <a:pt x="219" y="70"/>
                  </a:cubicBezTo>
                  <a:cubicBezTo>
                    <a:pt x="220" y="70"/>
                    <a:pt x="220" y="70"/>
                    <a:pt x="220" y="70"/>
                  </a:cubicBezTo>
                  <a:cubicBezTo>
                    <a:pt x="222" y="69"/>
                    <a:pt x="222" y="69"/>
                    <a:pt x="222" y="69"/>
                  </a:cubicBezTo>
                  <a:cubicBezTo>
                    <a:pt x="223" y="70"/>
                    <a:pt x="223" y="70"/>
                    <a:pt x="223" y="70"/>
                  </a:cubicBezTo>
                  <a:cubicBezTo>
                    <a:pt x="223" y="69"/>
                    <a:pt x="223" y="69"/>
                    <a:pt x="223" y="69"/>
                  </a:cubicBezTo>
                  <a:cubicBezTo>
                    <a:pt x="224" y="69"/>
                    <a:pt x="224" y="69"/>
                    <a:pt x="224" y="69"/>
                  </a:cubicBezTo>
                  <a:cubicBezTo>
                    <a:pt x="224" y="70"/>
                    <a:pt x="224" y="70"/>
                    <a:pt x="224" y="70"/>
                  </a:cubicBezTo>
                  <a:cubicBezTo>
                    <a:pt x="223" y="70"/>
                    <a:pt x="223" y="70"/>
                    <a:pt x="223" y="70"/>
                  </a:cubicBezTo>
                  <a:cubicBezTo>
                    <a:pt x="222" y="70"/>
                    <a:pt x="222" y="70"/>
                    <a:pt x="222" y="70"/>
                  </a:cubicBezTo>
                  <a:cubicBezTo>
                    <a:pt x="221" y="70"/>
                    <a:pt x="221" y="70"/>
                    <a:pt x="221" y="70"/>
                  </a:cubicBezTo>
                  <a:cubicBezTo>
                    <a:pt x="221" y="71"/>
                    <a:pt x="221" y="71"/>
                    <a:pt x="221" y="71"/>
                  </a:cubicBezTo>
                  <a:cubicBezTo>
                    <a:pt x="220" y="71"/>
                    <a:pt x="220" y="71"/>
                    <a:pt x="220" y="71"/>
                  </a:cubicBezTo>
                  <a:cubicBezTo>
                    <a:pt x="219" y="71"/>
                    <a:pt x="219" y="71"/>
                    <a:pt x="219" y="71"/>
                  </a:cubicBezTo>
                  <a:cubicBezTo>
                    <a:pt x="219" y="71"/>
                    <a:pt x="219" y="71"/>
                    <a:pt x="219" y="71"/>
                  </a:cubicBezTo>
                  <a:cubicBezTo>
                    <a:pt x="218" y="71"/>
                    <a:pt x="218" y="71"/>
                    <a:pt x="218" y="71"/>
                  </a:cubicBezTo>
                  <a:cubicBezTo>
                    <a:pt x="218" y="71"/>
                    <a:pt x="218" y="71"/>
                    <a:pt x="218" y="71"/>
                  </a:cubicBezTo>
                  <a:cubicBezTo>
                    <a:pt x="218" y="71"/>
                    <a:pt x="218" y="71"/>
                    <a:pt x="218" y="71"/>
                  </a:cubicBezTo>
                  <a:close/>
                  <a:moveTo>
                    <a:pt x="197" y="47"/>
                  </a:moveTo>
                  <a:cubicBezTo>
                    <a:pt x="197" y="46"/>
                    <a:pt x="197" y="46"/>
                    <a:pt x="197" y="46"/>
                  </a:cubicBezTo>
                  <a:cubicBezTo>
                    <a:pt x="197" y="46"/>
                    <a:pt x="197" y="46"/>
                    <a:pt x="197" y="46"/>
                  </a:cubicBezTo>
                  <a:cubicBezTo>
                    <a:pt x="198" y="46"/>
                    <a:pt x="198" y="46"/>
                    <a:pt x="198" y="46"/>
                  </a:cubicBezTo>
                  <a:cubicBezTo>
                    <a:pt x="198" y="46"/>
                    <a:pt x="198" y="46"/>
                    <a:pt x="198" y="46"/>
                  </a:cubicBezTo>
                  <a:cubicBezTo>
                    <a:pt x="197" y="47"/>
                    <a:pt x="197" y="47"/>
                    <a:pt x="197" y="47"/>
                  </a:cubicBezTo>
                  <a:close/>
                  <a:moveTo>
                    <a:pt x="191" y="49"/>
                  </a:moveTo>
                  <a:cubicBezTo>
                    <a:pt x="192" y="49"/>
                    <a:pt x="192" y="49"/>
                    <a:pt x="192" y="49"/>
                  </a:cubicBezTo>
                  <a:cubicBezTo>
                    <a:pt x="192" y="48"/>
                    <a:pt x="192" y="48"/>
                    <a:pt x="192" y="48"/>
                  </a:cubicBezTo>
                  <a:cubicBezTo>
                    <a:pt x="194" y="49"/>
                    <a:pt x="194" y="49"/>
                    <a:pt x="194" y="49"/>
                  </a:cubicBezTo>
                  <a:cubicBezTo>
                    <a:pt x="194" y="49"/>
                    <a:pt x="194" y="49"/>
                    <a:pt x="194" y="49"/>
                  </a:cubicBezTo>
                  <a:cubicBezTo>
                    <a:pt x="195" y="49"/>
                    <a:pt x="195" y="49"/>
                    <a:pt x="195" y="49"/>
                  </a:cubicBezTo>
                  <a:cubicBezTo>
                    <a:pt x="195" y="50"/>
                    <a:pt x="195" y="50"/>
                    <a:pt x="195" y="50"/>
                  </a:cubicBezTo>
                  <a:cubicBezTo>
                    <a:pt x="195" y="50"/>
                    <a:pt x="195" y="50"/>
                    <a:pt x="195" y="50"/>
                  </a:cubicBezTo>
                  <a:cubicBezTo>
                    <a:pt x="195" y="51"/>
                    <a:pt x="195" y="51"/>
                    <a:pt x="195" y="51"/>
                  </a:cubicBezTo>
                  <a:cubicBezTo>
                    <a:pt x="194" y="51"/>
                    <a:pt x="194" y="51"/>
                    <a:pt x="194" y="51"/>
                  </a:cubicBezTo>
                  <a:cubicBezTo>
                    <a:pt x="193" y="51"/>
                    <a:pt x="193" y="51"/>
                    <a:pt x="193" y="51"/>
                  </a:cubicBezTo>
                  <a:cubicBezTo>
                    <a:pt x="193" y="51"/>
                    <a:pt x="193" y="51"/>
                    <a:pt x="193" y="51"/>
                  </a:cubicBezTo>
                  <a:cubicBezTo>
                    <a:pt x="192" y="50"/>
                    <a:pt x="192" y="50"/>
                    <a:pt x="192" y="50"/>
                  </a:cubicBezTo>
                  <a:cubicBezTo>
                    <a:pt x="192" y="49"/>
                    <a:pt x="192" y="49"/>
                    <a:pt x="192" y="49"/>
                  </a:cubicBezTo>
                  <a:cubicBezTo>
                    <a:pt x="191" y="49"/>
                    <a:pt x="191" y="49"/>
                    <a:pt x="191" y="49"/>
                  </a:cubicBezTo>
                  <a:cubicBezTo>
                    <a:pt x="191" y="49"/>
                    <a:pt x="191" y="49"/>
                    <a:pt x="191" y="49"/>
                  </a:cubicBezTo>
                  <a:close/>
                  <a:moveTo>
                    <a:pt x="160" y="50"/>
                  </a:moveTo>
                  <a:cubicBezTo>
                    <a:pt x="159" y="50"/>
                    <a:pt x="159" y="50"/>
                    <a:pt x="159" y="50"/>
                  </a:cubicBezTo>
                  <a:cubicBezTo>
                    <a:pt x="159" y="50"/>
                    <a:pt x="159" y="50"/>
                    <a:pt x="159" y="50"/>
                  </a:cubicBezTo>
                  <a:cubicBezTo>
                    <a:pt x="159" y="50"/>
                    <a:pt x="159" y="50"/>
                    <a:pt x="159" y="50"/>
                  </a:cubicBezTo>
                  <a:cubicBezTo>
                    <a:pt x="160" y="50"/>
                    <a:pt x="160" y="50"/>
                    <a:pt x="160" y="50"/>
                  </a:cubicBezTo>
                  <a:cubicBezTo>
                    <a:pt x="160" y="50"/>
                    <a:pt x="160" y="50"/>
                    <a:pt x="160" y="50"/>
                  </a:cubicBezTo>
                  <a:cubicBezTo>
                    <a:pt x="160" y="50"/>
                    <a:pt x="160" y="50"/>
                    <a:pt x="160" y="50"/>
                  </a:cubicBezTo>
                  <a:close/>
                  <a:moveTo>
                    <a:pt x="163" y="54"/>
                  </a:moveTo>
                  <a:cubicBezTo>
                    <a:pt x="164" y="54"/>
                    <a:pt x="164" y="54"/>
                    <a:pt x="164" y="54"/>
                  </a:cubicBezTo>
                  <a:cubicBezTo>
                    <a:pt x="164" y="54"/>
                    <a:pt x="164" y="54"/>
                    <a:pt x="164" y="54"/>
                  </a:cubicBezTo>
                  <a:cubicBezTo>
                    <a:pt x="163" y="55"/>
                    <a:pt x="163" y="55"/>
                    <a:pt x="163" y="55"/>
                  </a:cubicBezTo>
                  <a:cubicBezTo>
                    <a:pt x="163" y="55"/>
                    <a:pt x="163" y="54"/>
                    <a:pt x="163" y="54"/>
                  </a:cubicBezTo>
                  <a:close/>
                  <a:moveTo>
                    <a:pt x="165" y="53"/>
                  </a:moveTo>
                  <a:cubicBezTo>
                    <a:pt x="165" y="53"/>
                    <a:pt x="165" y="53"/>
                    <a:pt x="165" y="53"/>
                  </a:cubicBezTo>
                  <a:cubicBezTo>
                    <a:pt x="165" y="52"/>
                    <a:pt x="165" y="52"/>
                    <a:pt x="165" y="52"/>
                  </a:cubicBezTo>
                  <a:cubicBezTo>
                    <a:pt x="166" y="52"/>
                    <a:pt x="166" y="52"/>
                    <a:pt x="166" y="52"/>
                  </a:cubicBezTo>
                  <a:cubicBezTo>
                    <a:pt x="166" y="51"/>
                    <a:pt x="166" y="51"/>
                    <a:pt x="166" y="51"/>
                  </a:cubicBezTo>
                  <a:cubicBezTo>
                    <a:pt x="167" y="51"/>
                    <a:pt x="167" y="51"/>
                    <a:pt x="167" y="51"/>
                  </a:cubicBezTo>
                  <a:cubicBezTo>
                    <a:pt x="168" y="50"/>
                    <a:pt x="168" y="50"/>
                    <a:pt x="168" y="50"/>
                  </a:cubicBezTo>
                  <a:cubicBezTo>
                    <a:pt x="168" y="51"/>
                    <a:pt x="168" y="51"/>
                    <a:pt x="168" y="51"/>
                  </a:cubicBezTo>
                  <a:cubicBezTo>
                    <a:pt x="168" y="51"/>
                    <a:pt x="168" y="51"/>
                    <a:pt x="168" y="51"/>
                  </a:cubicBezTo>
                  <a:cubicBezTo>
                    <a:pt x="167" y="52"/>
                    <a:pt x="167" y="52"/>
                    <a:pt x="167" y="52"/>
                  </a:cubicBezTo>
                  <a:cubicBezTo>
                    <a:pt x="167" y="53"/>
                    <a:pt x="167" y="53"/>
                    <a:pt x="167" y="53"/>
                  </a:cubicBezTo>
                  <a:cubicBezTo>
                    <a:pt x="167" y="53"/>
                    <a:pt x="167" y="53"/>
                    <a:pt x="167" y="53"/>
                  </a:cubicBezTo>
                  <a:cubicBezTo>
                    <a:pt x="166" y="54"/>
                    <a:pt x="166" y="54"/>
                    <a:pt x="166" y="54"/>
                  </a:cubicBezTo>
                  <a:cubicBezTo>
                    <a:pt x="166" y="54"/>
                    <a:pt x="166" y="54"/>
                    <a:pt x="166" y="54"/>
                  </a:cubicBezTo>
                  <a:cubicBezTo>
                    <a:pt x="167" y="55"/>
                    <a:pt x="167" y="55"/>
                    <a:pt x="167" y="55"/>
                  </a:cubicBezTo>
                  <a:cubicBezTo>
                    <a:pt x="167" y="54"/>
                    <a:pt x="167" y="54"/>
                    <a:pt x="167" y="54"/>
                  </a:cubicBezTo>
                  <a:cubicBezTo>
                    <a:pt x="168" y="54"/>
                    <a:pt x="168" y="54"/>
                    <a:pt x="168" y="54"/>
                  </a:cubicBezTo>
                  <a:cubicBezTo>
                    <a:pt x="168" y="55"/>
                    <a:pt x="168" y="55"/>
                    <a:pt x="168" y="55"/>
                  </a:cubicBezTo>
                  <a:cubicBezTo>
                    <a:pt x="168" y="55"/>
                    <a:pt x="168" y="55"/>
                    <a:pt x="168" y="55"/>
                  </a:cubicBezTo>
                  <a:cubicBezTo>
                    <a:pt x="169" y="54"/>
                    <a:pt x="169" y="54"/>
                    <a:pt x="169" y="54"/>
                  </a:cubicBezTo>
                  <a:cubicBezTo>
                    <a:pt x="170" y="54"/>
                    <a:pt x="170" y="54"/>
                    <a:pt x="170" y="54"/>
                  </a:cubicBezTo>
                  <a:cubicBezTo>
                    <a:pt x="170" y="54"/>
                    <a:pt x="170" y="54"/>
                    <a:pt x="170" y="54"/>
                  </a:cubicBezTo>
                  <a:cubicBezTo>
                    <a:pt x="171" y="53"/>
                    <a:pt x="171" y="53"/>
                    <a:pt x="171" y="53"/>
                  </a:cubicBezTo>
                  <a:cubicBezTo>
                    <a:pt x="171" y="52"/>
                    <a:pt x="171" y="52"/>
                    <a:pt x="171" y="52"/>
                  </a:cubicBezTo>
                  <a:cubicBezTo>
                    <a:pt x="171" y="52"/>
                    <a:pt x="171" y="52"/>
                    <a:pt x="171" y="52"/>
                  </a:cubicBezTo>
                  <a:cubicBezTo>
                    <a:pt x="172" y="51"/>
                    <a:pt x="172" y="51"/>
                    <a:pt x="172" y="51"/>
                  </a:cubicBezTo>
                  <a:cubicBezTo>
                    <a:pt x="172" y="50"/>
                    <a:pt x="172" y="50"/>
                    <a:pt x="172" y="50"/>
                  </a:cubicBezTo>
                  <a:cubicBezTo>
                    <a:pt x="172" y="50"/>
                    <a:pt x="172" y="50"/>
                    <a:pt x="172" y="50"/>
                  </a:cubicBezTo>
                  <a:cubicBezTo>
                    <a:pt x="173" y="50"/>
                    <a:pt x="173" y="50"/>
                    <a:pt x="173" y="50"/>
                  </a:cubicBezTo>
                  <a:cubicBezTo>
                    <a:pt x="173" y="51"/>
                    <a:pt x="173" y="51"/>
                    <a:pt x="173" y="51"/>
                  </a:cubicBezTo>
                  <a:cubicBezTo>
                    <a:pt x="173" y="52"/>
                    <a:pt x="173" y="52"/>
                    <a:pt x="173" y="52"/>
                  </a:cubicBezTo>
                  <a:cubicBezTo>
                    <a:pt x="172" y="53"/>
                    <a:pt x="172" y="53"/>
                    <a:pt x="172" y="53"/>
                  </a:cubicBezTo>
                  <a:cubicBezTo>
                    <a:pt x="173" y="53"/>
                    <a:pt x="173" y="53"/>
                    <a:pt x="173" y="53"/>
                  </a:cubicBezTo>
                  <a:cubicBezTo>
                    <a:pt x="173" y="53"/>
                    <a:pt x="173" y="53"/>
                    <a:pt x="173" y="53"/>
                  </a:cubicBezTo>
                  <a:cubicBezTo>
                    <a:pt x="174" y="52"/>
                    <a:pt x="174" y="52"/>
                    <a:pt x="174" y="52"/>
                  </a:cubicBezTo>
                  <a:cubicBezTo>
                    <a:pt x="174" y="52"/>
                    <a:pt x="174" y="52"/>
                    <a:pt x="174" y="52"/>
                  </a:cubicBezTo>
                  <a:cubicBezTo>
                    <a:pt x="174" y="51"/>
                    <a:pt x="174" y="51"/>
                    <a:pt x="174" y="51"/>
                  </a:cubicBezTo>
                  <a:cubicBezTo>
                    <a:pt x="175" y="51"/>
                    <a:pt x="175" y="51"/>
                    <a:pt x="175" y="51"/>
                  </a:cubicBezTo>
                  <a:cubicBezTo>
                    <a:pt x="176" y="50"/>
                    <a:pt x="176" y="50"/>
                    <a:pt x="176" y="50"/>
                  </a:cubicBezTo>
                  <a:cubicBezTo>
                    <a:pt x="176" y="49"/>
                    <a:pt x="176" y="49"/>
                    <a:pt x="176" y="49"/>
                  </a:cubicBezTo>
                  <a:cubicBezTo>
                    <a:pt x="176" y="48"/>
                    <a:pt x="176" y="48"/>
                    <a:pt x="176" y="48"/>
                  </a:cubicBezTo>
                  <a:cubicBezTo>
                    <a:pt x="176" y="48"/>
                    <a:pt x="176" y="48"/>
                    <a:pt x="176" y="48"/>
                  </a:cubicBezTo>
                  <a:cubicBezTo>
                    <a:pt x="177" y="48"/>
                    <a:pt x="177" y="48"/>
                    <a:pt x="177" y="48"/>
                  </a:cubicBezTo>
                  <a:cubicBezTo>
                    <a:pt x="178" y="48"/>
                    <a:pt x="178" y="48"/>
                    <a:pt x="178" y="48"/>
                  </a:cubicBezTo>
                  <a:cubicBezTo>
                    <a:pt x="179" y="47"/>
                    <a:pt x="179" y="47"/>
                    <a:pt x="179" y="47"/>
                  </a:cubicBezTo>
                  <a:cubicBezTo>
                    <a:pt x="179" y="46"/>
                    <a:pt x="179" y="46"/>
                    <a:pt x="179" y="46"/>
                  </a:cubicBezTo>
                  <a:cubicBezTo>
                    <a:pt x="180" y="46"/>
                    <a:pt x="180" y="46"/>
                    <a:pt x="180" y="46"/>
                  </a:cubicBezTo>
                  <a:cubicBezTo>
                    <a:pt x="180" y="45"/>
                    <a:pt x="180" y="45"/>
                    <a:pt x="180" y="45"/>
                  </a:cubicBezTo>
                  <a:cubicBezTo>
                    <a:pt x="181" y="46"/>
                    <a:pt x="181" y="46"/>
                    <a:pt x="181" y="46"/>
                  </a:cubicBezTo>
                  <a:cubicBezTo>
                    <a:pt x="181" y="45"/>
                    <a:pt x="181" y="45"/>
                    <a:pt x="181" y="45"/>
                  </a:cubicBezTo>
                  <a:cubicBezTo>
                    <a:pt x="182" y="45"/>
                    <a:pt x="182" y="45"/>
                    <a:pt x="182" y="45"/>
                  </a:cubicBezTo>
                  <a:cubicBezTo>
                    <a:pt x="181" y="47"/>
                    <a:pt x="181" y="47"/>
                    <a:pt x="181" y="47"/>
                  </a:cubicBezTo>
                  <a:cubicBezTo>
                    <a:pt x="180" y="48"/>
                    <a:pt x="180" y="48"/>
                    <a:pt x="180" y="48"/>
                  </a:cubicBezTo>
                  <a:cubicBezTo>
                    <a:pt x="180" y="49"/>
                    <a:pt x="180" y="49"/>
                    <a:pt x="180" y="49"/>
                  </a:cubicBezTo>
                  <a:cubicBezTo>
                    <a:pt x="180" y="49"/>
                    <a:pt x="180" y="49"/>
                    <a:pt x="180" y="49"/>
                  </a:cubicBezTo>
                  <a:cubicBezTo>
                    <a:pt x="180" y="50"/>
                    <a:pt x="180" y="50"/>
                    <a:pt x="180" y="50"/>
                  </a:cubicBezTo>
                  <a:cubicBezTo>
                    <a:pt x="179" y="50"/>
                    <a:pt x="179" y="50"/>
                    <a:pt x="179" y="50"/>
                  </a:cubicBezTo>
                  <a:cubicBezTo>
                    <a:pt x="178" y="52"/>
                    <a:pt x="178" y="52"/>
                    <a:pt x="178" y="52"/>
                  </a:cubicBezTo>
                  <a:cubicBezTo>
                    <a:pt x="178" y="52"/>
                    <a:pt x="178" y="52"/>
                    <a:pt x="178" y="52"/>
                  </a:cubicBezTo>
                  <a:cubicBezTo>
                    <a:pt x="178" y="53"/>
                    <a:pt x="178" y="53"/>
                    <a:pt x="178" y="53"/>
                  </a:cubicBezTo>
                  <a:cubicBezTo>
                    <a:pt x="178" y="53"/>
                    <a:pt x="178" y="53"/>
                    <a:pt x="178" y="53"/>
                  </a:cubicBezTo>
                  <a:cubicBezTo>
                    <a:pt x="179" y="54"/>
                    <a:pt x="179" y="54"/>
                    <a:pt x="179" y="54"/>
                  </a:cubicBezTo>
                  <a:cubicBezTo>
                    <a:pt x="179" y="54"/>
                    <a:pt x="179" y="54"/>
                    <a:pt x="179" y="54"/>
                  </a:cubicBezTo>
                  <a:cubicBezTo>
                    <a:pt x="180" y="53"/>
                    <a:pt x="180" y="53"/>
                    <a:pt x="180" y="53"/>
                  </a:cubicBezTo>
                  <a:cubicBezTo>
                    <a:pt x="181" y="53"/>
                    <a:pt x="181" y="53"/>
                    <a:pt x="181" y="53"/>
                  </a:cubicBezTo>
                  <a:cubicBezTo>
                    <a:pt x="181" y="52"/>
                    <a:pt x="181" y="52"/>
                    <a:pt x="181" y="52"/>
                  </a:cubicBezTo>
                  <a:cubicBezTo>
                    <a:pt x="181" y="52"/>
                    <a:pt x="181" y="52"/>
                    <a:pt x="181" y="52"/>
                  </a:cubicBezTo>
                  <a:cubicBezTo>
                    <a:pt x="182" y="51"/>
                    <a:pt x="182" y="51"/>
                    <a:pt x="182" y="51"/>
                  </a:cubicBezTo>
                  <a:cubicBezTo>
                    <a:pt x="182" y="50"/>
                    <a:pt x="182" y="50"/>
                    <a:pt x="182" y="50"/>
                  </a:cubicBezTo>
                  <a:cubicBezTo>
                    <a:pt x="183" y="50"/>
                    <a:pt x="183" y="50"/>
                    <a:pt x="183" y="50"/>
                  </a:cubicBezTo>
                  <a:cubicBezTo>
                    <a:pt x="183" y="50"/>
                    <a:pt x="183" y="50"/>
                    <a:pt x="183" y="50"/>
                  </a:cubicBezTo>
                  <a:cubicBezTo>
                    <a:pt x="183" y="51"/>
                    <a:pt x="183" y="51"/>
                    <a:pt x="183" y="51"/>
                  </a:cubicBezTo>
                  <a:cubicBezTo>
                    <a:pt x="184" y="51"/>
                    <a:pt x="184" y="51"/>
                    <a:pt x="184" y="51"/>
                  </a:cubicBezTo>
                  <a:cubicBezTo>
                    <a:pt x="185" y="50"/>
                    <a:pt x="185" y="50"/>
                    <a:pt x="185" y="50"/>
                  </a:cubicBezTo>
                  <a:cubicBezTo>
                    <a:pt x="186" y="50"/>
                    <a:pt x="186" y="50"/>
                    <a:pt x="186" y="50"/>
                  </a:cubicBezTo>
                  <a:cubicBezTo>
                    <a:pt x="187" y="49"/>
                    <a:pt x="187" y="49"/>
                    <a:pt x="187" y="49"/>
                  </a:cubicBezTo>
                  <a:cubicBezTo>
                    <a:pt x="187" y="48"/>
                    <a:pt x="187" y="48"/>
                    <a:pt x="187" y="48"/>
                  </a:cubicBezTo>
                  <a:cubicBezTo>
                    <a:pt x="188" y="47"/>
                    <a:pt x="188" y="47"/>
                    <a:pt x="188" y="47"/>
                  </a:cubicBezTo>
                  <a:cubicBezTo>
                    <a:pt x="188" y="46"/>
                    <a:pt x="188" y="46"/>
                    <a:pt x="188" y="46"/>
                  </a:cubicBezTo>
                  <a:cubicBezTo>
                    <a:pt x="188" y="46"/>
                    <a:pt x="188" y="46"/>
                    <a:pt x="188" y="46"/>
                  </a:cubicBezTo>
                  <a:cubicBezTo>
                    <a:pt x="189" y="47"/>
                    <a:pt x="189" y="47"/>
                    <a:pt x="189" y="47"/>
                  </a:cubicBezTo>
                  <a:cubicBezTo>
                    <a:pt x="190" y="47"/>
                    <a:pt x="190" y="47"/>
                    <a:pt x="190" y="47"/>
                  </a:cubicBezTo>
                  <a:cubicBezTo>
                    <a:pt x="190" y="46"/>
                    <a:pt x="190" y="46"/>
                    <a:pt x="190" y="46"/>
                  </a:cubicBezTo>
                  <a:cubicBezTo>
                    <a:pt x="190" y="46"/>
                    <a:pt x="190" y="46"/>
                    <a:pt x="190" y="46"/>
                  </a:cubicBezTo>
                  <a:cubicBezTo>
                    <a:pt x="189" y="45"/>
                    <a:pt x="189" y="45"/>
                    <a:pt x="189" y="45"/>
                  </a:cubicBezTo>
                  <a:cubicBezTo>
                    <a:pt x="189" y="44"/>
                    <a:pt x="189" y="44"/>
                    <a:pt x="189" y="44"/>
                  </a:cubicBezTo>
                  <a:cubicBezTo>
                    <a:pt x="190" y="44"/>
                    <a:pt x="190" y="44"/>
                    <a:pt x="190" y="44"/>
                  </a:cubicBezTo>
                  <a:cubicBezTo>
                    <a:pt x="191" y="43"/>
                    <a:pt x="191" y="43"/>
                    <a:pt x="191" y="43"/>
                  </a:cubicBezTo>
                  <a:cubicBezTo>
                    <a:pt x="192" y="43"/>
                    <a:pt x="192" y="43"/>
                    <a:pt x="192" y="43"/>
                  </a:cubicBezTo>
                  <a:cubicBezTo>
                    <a:pt x="192" y="43"/>
                    <a:pt x="192" y="43"/>
                    <a:pt x="192" y="43"/>
                  </a:cubicBezTo>
                  <a:cubicBezTo>
                    <a:pt x="193" y="43"/>
                    <a:pt x="193" y="43"/>
                    <a:pt x="193" y="43"/>
                  </a:cubicBezTo>
                  <a:cubicBezTo>
                    <a:pt x="194" y="42"/>
                    <a:pt x="194" y="42"/>
                    <a:pt x="194" y="42"/>
                  </a:cubicBezTo>
                  <a:cubicBezTo>
                    <a:pt x="193" y="42"/>
                    <a:pt x="193" y="42"/>
                    <a:pt x="193" y="42"/>
                  </a:cubicBezTo>
                  <a:cubicBezTo>
                    <a:pt x="193" y="40"/>
                    <a:pt x="193" y="40"/>
                    <a:pt x="193" y="40"/>
                  </a:cubicBezTo>
                  <a:cubicBezTo>
                    <a:pt x="194" y="40"/>
                    <a:pt x="194" y="40"/>
                    <a:pt x="194" y="40"/>
                  </a:cubicBezTo>
                  <a:cubicBezTo>
                    <a:pt x="193" y="39"/>
                    <a:pt x="193" y="39"/>
                    <a:pt x="193" y="39"/>
                  </a:cubicBezTo>
                  <a:cubicBezTo>
                    <a:pt x="193" y="38"/>
                    <a:pt x="193" y="38"/>
                    <a:pt x="193" y="38"/>
                  </a:cubicBezTo>
                  <a:cubicBezTo>
                    <a:pt x="193" y="38"/>
                    <a:pt x="193" y="38"/>
                    <a:pt x="193" y="38"/>
                  </a:cubicBezTo>
                  <a:cubicBezTo>
                    <a:pt x="192" y="38"/>
                    <a:pt x="192" y="38"/>
                    <a:pt x="192" y="38"/>
                  </a:cubicBezTo>
                  <a:cubicBezTo>
                    <a:pt x="191" y="39"/>
                    <a:pt x="191" y="39"/>
                    <a:pt x="191" y="39"/>
                  </a:cubicBezTo>
                  <a:cubicBezTo>
                    <a:pt x="191" y="40"/>
                    <a:pt x="191" y="40"/>
                    <a:pt x="191" y="40"/>
                  </a:cubicBezTo>
                  <a:cubicBezTo>
                    <a:pt x="191" y="40"/>
                    <a:pt x="191" y="40"/>
                    <a:pt x="191" y="40"/>
                  </a:cubicBezTo>
                  <a:cubicBezTo>
                    <a:pt x="191" y="41"/>
                    <a:pt x="191" y="41"/>
                    <a:pt x="191" y="41"/>
                  </a:cubicBezTo>
                  <a:cubicBezTo>
                    <a:pt x="190" y="41"/>
                    <a:pt x="190" y="41"/>
                    <a:pt x="190" y="41"/>
                  </a:cubicBezTo>
                  <a:cubicBezTo>
                    <a:pt x="190" y="40"/>
                    <a:pt x="190" y="40"/>
                    <a:pt x="190" y="40"/>
                  </a:cubicBezTo>
                  <a:cubicBezTo>
                    <a:pt x="190" y="40"/>
                    <a:pt x="190" y="40"/>
                    <a:pt x="190" y="40"/>
                  </a:cubicBezTo>
                  <a:cubicBezTo>
                    <a:pt x="190" y="41"/>
                    <a:pt x="190" y="41"/>
                    <a:pt x="190" y="41"/>
                  </a:cubicBezTo>
                  <a:cubicBezTo>
                    <a:pt x="189" y="41"/>
                    <a:pt x="189" y="41"/>
                    <a:pt x="189" y="41"/>
                  </a:cubicBezTo>
                  <a:cubicBezTo>
                    <a:pt x="189" y="41"/>
                    <a:pt x="189" y="41"/>
                    <a:pt x="189" y="41"/>
                  </a:cubicBezTo>
                  <a:cubicBezTo>
                    <a:pt x="189" y="39"/>
                    <a:pt x="189" y="39"/>
                    <a:pt x="189" y="39"/>
                  </a:cubicBezTo>
                  <a:cubicBezTo>
                    <a:pt x="188" y="39"/>
                    <a:pt x="188" y="39"/>
                    <a:pt x="188" y="39"/>
                  </a:cubicBezTo>
                  <a:cubicBezTo>
                    <a:pt x="187" y="39"/>
                    <a:pt x="187" y="39"/>
                    <a:pt x="187" y="39"/>
                  </a:cubicBezTo>
                  <a:cubicBezTo>
                    <a:pt x="187" y="39"/>
                    <a:pt x="187" y="39"/>
                    <a:pt x="187" y="39"/>
                  </a:cubicBezTo>
                  <a:cubicBezTo>
                    <a:pt x="186" y="39"/>
                    <a:pt x="186" y="39"/>
                    <a:pt x="186" y="39"/>
                  </a:cubicBezTo>
                  <a:cubicBezTo>
                    <a:pt x="185" y="39"/>
                    <a:pt x="185" y="39"/>
                    <a:pt x="185" y="39"/>
                  </a:cubicBezTo>
                  <a:cubicBezTo>
                    <a:pt x="185" y="39"/>
                    <a:pt x="185" y="39"/>
                    <a:pt x="185" y="39"/>
                  </a:cubicBezTo>
                  <a:cubicBezTo>
                    <a:pt x="183" y="39"/>
                    <a:pt x="183" y="39"/>
                    <a:pt x="183" y="39"/>
                  </a:cubicBezTo>
                  <a:cubicBezTo>
                    <a:pt x="182" y="39"/>
                    <a:pt x="182" y="39"/>
                    <a:pt x="182" y="39"/>
                  </a:cubicBezTo>
                  <a:cubicBezTo>
                    <a:pt x="181" y="40"/>
                    <a:pt x="181" y="40"/>
                    <a:pt x="181" y="40"/>
                  </a:cubicBezTo>
                  <a:cubicBezTo>
                    <a:pt x="181" y="40"/>
                    <a:pt x="181" y="40"/>
                    <a:pt x="181" y="40"/>
                  </a:cubicBezTo>
                  <a:cubicBezTo>
                    <a:pt x="181" y="40"/>
                    <a:pt x="181" y="40"/>
                    <a:pt x="181" y="40"/>
                  </a:cubicBezTo>
                  <a:cubicBezTo>
                    <a:pt x="180" y="40"/>
                    <a:pt x="180" y="40"/>
                    <a:pt x="180" y="40"/>
                  </a:cubicBezTo>
                  <a:cubicBezTo>
                    <a:pt x="178" y="42"/>
                    <a:pt x="178" y="42"/>
                    <a:pt x="178" y="42"/>
                  </a:cubicBezTo>
                  <a:cubicBezTo>
                    <a:pt x="177" y="42"/>
                    <a:pt x="177" y="42"/>
                    <a:pt x="177" y="42"/>
                  </a:cubicBezTo>
                  <a:cubicBezTo>
                    <a:pt x="177" y="42"/>
                    <a:pt x="177" y="42"/>
                    <a:pt x="177" y="42"/>
                  </a:cubicBezTo>
                  <a:cubicBezTo>
                    <a:pt x="176" y="43"/>
                    <a:pt x="176" y="43"/>
                    <a:pt x="176" y="43"/>
                  </a:cubicBezTo>
                  <a:cubicBezTo>
                    <a:pt x="175" y="43"/>
                    <a:pt x="175" y="43"/>
                    <a:pt x="175" y="43"/>
                  </a:cubicBezTo>
                  <a:cubicBezTo>
                    <a:pt x="174" y="44"/>
                    <a:pt x="174" y="44"/>
                    <a:pt x="174" y="44"/>
                  </a:cubicBezTo>
                  <a:cubicBezTo>
                    <a:pt x="174" y="44"/>
                    <a:pt x="174" y="44"/>
                    <a:pt x="174" y="44"/>
                  </a:cubicBezTo>
                  <a:cubicBezTo>
                    <a:pt x="172" y="44"/>
                    <a:pt x="172" y="44"/>
                    <a:pt x="172" y="44"/>
                  </a:cubicBezTo>
                  <a:cubicBezTo>
                    <a:pt x="172" y="44"/>
                    <a:pt x="172" y="44"/>
                    <a:pt x="172" y="44"/>
                  </a:cubicBezTo>
                  <a:cubicBezTo>
                    <a:pt x="171" y="44"/>
                    <a:pt x="171" y="44"/>
                    <a:pt x="171" y="44"/>
                  </a:cubicBezTo>
                  <a:cubicBezTo>
                    <a:pt x="171" y="45"/>
                    <a:pt x="171" y="45"/>
                    <a:pt x="171" y="45"/>
                  </a:cubicBezTo>
                  <a:cubicBezTo>
                    <a:pt x="170" y="45"/>
                    <a:pt x="170" y="45"/>
                    <a:pt x="170" y="45"/>
                  </a:cubicBezTo>
                  <a:cubicBezTo>
                    <a:pt x="169" y="46"/>
                    <a:pt x="169" y="46"/>
                    <a:pt x="169" y="46"/>
                  </a:cubicBezTo>
                  <a:cubicBezTo>
                    <a:pt x="168" y="46"/>
                    <a:pt x="168" y="46"/>
                    <a:pt x="168" y="46"/>
                  </a:cubicBezTo>
                  <a:cubicBezTo>
                    <a:pt x="167" y="46"/>
                    <a:pt x="167" y="46"/>
                    <a:pt x="167" y="46"/>
                  </a:cubicBezTo>
                  <a:cubicBezTo>
                    <a:pt x="166" y="46"/>
                    <a:pt x="166" y="46"/>
                    <a:pt x="166" y="46"/>
                  </a:cubicBezTo>
                  <a:cubicBezTo>
                    <a:pt x="164" y="46"/>
                    <a:pt x="164" y="46"/>
                    <a:pt x="164" y="46"/>
                  </a:cubicBezTo>
                  <a:cubicBezTo>
                    <a:pt x="163" y="48"/>
                    <a:pt x="163" y="48"/>
                    <a:pt x="163" y="48"/>
                  </a:cubicBezTo>
                  <a:cubicBezTo>
                    <a:pt x="162" y="48"/>
                    <a:pt x="162" y="48"/>
                    <a:pt x="162" y="48"/>
                  </a:cubicBezTo>
                  <a:cubicBezTo>
                    <a:pt x="161" y="48"/>
                    <a:pt x="161" y="48"/>
                    <a:pt x="161" y="48"/>
                  </a:cubicBezTo>
                  <a:cubicBezTo>
                    <a:pt x="161" y="49"/>
                    <a:pt x="161" y="49"/>
                    <a:pt x="161" y="49"/>
                  </a:cubicBezTo>
                  <a:cubicBezTo>
                    <a:pt x="161" y="49"/>
                    <a:pt x="161" y="49"/>
                    <a:pt x="161" y="49"/>
                  </a:cubicBezTo>
                  <a:cubicBezTo>
                    <a:pt x="162" y="49"/>
                    <a:pt x="162" y="49"/>
                    <a:pt x="162" y="49"/>
                  </a:cubicBezTo>
                  <a:cubicBezTo>
                    <a:pt x="161" y="49"/>
                    <a:pt x="161" y="49"/>
                    <a:pt x="161" y="49"/>
                  </a:cubicBezTo>
                  <a:cubicBezTo>
                    <a:pt x="161" y="50"/>
                    <a:pt x="161" y="50"/>
                    <a:pt x="161" y="50"/>
                  </a:cubicBezTo>
                  <a:cubicBezTo>
                    <a:pt x="161" y="50"/>
                    <a:pt x="161" y="50"/>
                    <a:pt x="161" y="50"/>
                  </a:cubicBezTo>
                  <a:cubicBezTo>
                    <a:pt x="161" y="51"/>
                    <a:pt x="161" y="51"/>
                    <a:pt x="161" y="51"/>
                  </a:cubicBezTo>
                  <a:cubicBezTo>
                    <a:pt x="160" y="51"/>
                    <a:pt x="160" y="51"/>
                    <a:pt x="160" y="51"/>
                  </a:cubicBezTo>
                  <a:cubicBezTo>
                    <a:pt x="160" y="51"/>
                    <a:pt x="160" y="51"/>
                    <a:pt x="160" y="51"/>
                  </a:cubicBezTo>
                  <a:cubicBezTo>
                    <a:pt x="161" y="52"/>
                    <a:pt x="161" y="52"/>
                    <a:pt x="161" y="52"/>
                  </a:cubicBezTo>
                  <a:cubicBezTo>
                    <a:pt x="162" y="51"/>
                    <a:pt x="162" y="51"/>
                    <a:pt x="162" y="51"/>
                  </a:cubicBezTo>
                  <a:cubicBezTo>
                    <a:pt x="162" y="51"/>
                    <a:pt x="162" y="51"/>
                    <a:pt x="162" y="51"/>
                  </a:cubicBezTo>
                  <a:cubicBezTo>
                    <a:pt x="163" y="51"/>
                    <a:pt x="163" y="51"/>
                    <a:pt x="163" y="51"/>
                  </a:cubicBezTo>
                  <a:cubicBezTo>
                    <a:pt x="164" y="51"/>
                    <a:pt x="164" y="51"/>
                    <a:pt x="164" y="51"/>
                  </a:cubicBezTo>
                  <a:cubicBezTo>
                    <a:pt x="164" y="52"/>
                    <a:pt x="164" y="52"/>
                    <a:pt x="164" y="52"/>
                  </a:cubicBezTo>
                  <a:cubicBezTo>
                    <a:pt x="164" y="53"/>
                    <a:pt x="164" y="53"/>
                    <a:pt x="164" y="53"/>
                  </a:cubicBezTo>
                  <a:cubicBezTo>
                    <a:pt x="165" y="53"/>
                    <a:pt x="165" y="53"/>
                    <a:pt x="165" y="53"/>
                  </a:cubicBezTo>
                  <a:close/>
                  <a:moveTo>
                    <a:pt x="250" y="98"/>
                  </a:moveTo>
                  <a:cubicBezTo>
                    <a:pt x="250" y="98"/>
                    <a:pt x="250" y="98"/>
                    <a:pt x="250" y="98"/>
                  </a:cubicBezTo>
                  <a:cubicBezTo>
                    <a:pt x="251" y="98"/>
                    <a:pt x="251" y="98"/>
                    <a:pt x="251" y="98"/>
                  </a:cubicBezTo>
                  <a:cubicBezTo>
                    <a:pt x="251" y="98"/>
                    <a:pt x="251" y="98"/>
                    <a:pt x="251" y="98"/>
                  </a:cubicBezTo>
                  <a:cubicBezTo>
                    <a:pt x="250" y="99"/>
                    <a:pt x="250" y="99"/>
                    <a:pt x="250" y="99"/>
                  </a:cubicBezTo>
                  <a:cubicBezTo>
                    <a:pt x="250" y="99"/>
                    <a:pt x="250" y="99"/>
                    <a:pt x="250" y="99"/>
                  </a:cubicBezTo>
                  <a:cubicBezTo>
                    <a:pt x="250" y="98"/>
                    <a:pt x="250" y="98"/>
                    <a:pt x="250" y="98"/>
                  </a:cubicBezTo>
                  <a:close/>
                  <a:moveTo>
                    <a:pt x="240" y="81"/>
                  </a:moveTo>
                  <a:cubicBezTo>
                    <a:pt x="239" y="80"/>
                    <a:pt x="239" y="80"/>
                    <a:pt x="239" y="80"/>
                  </a:cubicBezTo>
                  <a:cubicBezTo>
                    <a:pt x="238" y="80"/>
                    <a:pt x="238" y="80"/>
                    <a:pt x="238" y="80"/>
                  </a:cubicBezTo>
                  <a:cubicBezTo>
                    <a:pt x="238" y="80"/>
                    <a:pt x="238" y="80"/>
                    <a:pt x="238" y="80"/>
                  </a:cubicBezTo>
                  <a:cubicBezTo>
                    <a:pt x="239" y="80"/>
                    <a:pt x="239" y="80"/>
                    <a:pt x="239" y="80"/>
                  </a:cubicBezTo>
                  <a:cubicBezTo>
                    <a:pt x="239" y="81"/>
                    <a:pt x="239" y="81"/>
                    <a:pt x="239" y="81"/>
                  </a:cubicBezTo>
                  <a:cubicBezTo>
                    <a:pt x="239" y="81"/>
                    <a:pt x="239" y="81"/>
                    <a:pt x="239" y="81"/>
                  </a:cubicBezTo>
                  <a:cubicBezTo>
                    <a:pt x="238" y="81"/>
                    <a:pt x="238" y="81"/>
                    <a:pt x="238" y="81"/>
                  </a:cubicBezTo>
                  <a:cubicBezTo>
                    <a:pt x="237" y="81"/>
                    <a:pt x="237" y="81"/>
                    <a:pt x="237" y="81"/>
                  </a:cubicBezTo>
                  <a:cubicBezTo>
                    <a:pt x="238" y="82"/>
                    <a:pt x="238" y="82"/>
                    <a:pt x="238" y="82"/>
                  </a:cubicBezTo>
                  <a:cubicBezTo>
                    <a:pt x="238" y="82"/>
                    <a:pt x="238" y="82"/>
                    <a:pt x="238" y="82"/>
                  </a:cubicBezTo>
                  <a:cubicBezTo>
                    <a:pt x="238" y="83"/>
                    <a:pt x="238" y="83"/>
                    <a:pt x="238" y="83"/>
                  </a:cubicBezTo>
                  <a:cubicBezTo>
                    <a:pt x="237" y="82"/>
                    <a:pt x="237" y="82"/>
                    <a:pt x="237" y="82"/>
                  </a:cubicBezTo>
                  <a:cubicBezTo>
                    <a:pt x="236" y="83"/>
                    <a:pt x="236" y="83"/>
                    <a:pt x="236" y="83"/>
                  </a:cubicBezTo>
                  <a:cubicBezTo>
                    <a:pt x="235" y="83"/>
                    <a:pt x="235" y="83"/>
                    <a:pt x="235" y="83"/>
                  </a:cubicBezTo>
                  <a:cubicBezTo>
                    <a:pt x="235" y="84"/>
                    <a:pt x="235" y="84"/>
                    <a:pt x="235" y="84"/>
                  </a:cubicBezTo>
                  <a:cubicBezTo>
                    <a:pt x="235" y="84"/>
                    <a:pt x="235" y="84"/>
                    <a:pt x="235" y="84"/>
                  </a:cubicBezTo>
                  <a:cubicBezTo>
                    <a:pt x="235" y="84"/>
                    <a:pt x="235" y="84"/>
                    <a:pt x="235" y="84"/>
                  </a:cubicBezTo>
                  <a:cubicBezTo>
                    <a:pt x="235" y="84"/>
                    <a:pt x="235" y="84"/>
                    <a:pt x="235" y="84"/>
                  </a:cubicBezTo>
                  <a:cubicBezTo>
                    <a:pt x="235" y="85"/>
                    <a:pt x="235" y="85"/>
                    <a:pt x="235" y="85"/>
                  </a:cubicBezTo>
                  <a:cubicBezTo>
                    <a:pt x="235" y="85"/>
                    <a:pt x="235" y="85"/>
                    <a:pt x="235" y="85"/>
                  </a:cubicBezTo>
                  <a:cubicBezTo>
                    <a:pt x="235" y="85"/>
                    <a:pt x="235" y="85"/>
                    <a:pt x="235" y="85"/>
                  </a:cubicBezTo>
                  <a:cubicBezTo>
                    <a:pt x="236" y="85"/>
                    <a:pt x="236" y="85"/>
                    <a:pt x="236" y="85"/>
                  </a:cubicBezTo>
                  <a:cubicBezTo>
                    <a:pt x="236" y="85"/>
                    <a:pt x="236" y="85"/>
                    <a:pt x="236" y="85"/>
                  </a:cubicBezTo>
                  <a:cubicBezTo>
                    <a:pt x="236" y="86"/>
                    <a:pt x="236" y="86"/>
                    <a:pt x="236" y="86"/>
                  </a:cubicBezTo>
                  <a:cubicBezTo>
                    <a:pt x="236" y="86"/>
                    <a:pt x="236" y="86"/>
                    <a:pt x="236" y="86"/>
                  </a:cubicBezTo>
                  <a:cubicBezTo>
                    <a:pt x="236" y="86"/>
                    <a:pt x="236" y="86"/>
                    <a:pt x="236" y="86"/>
                  </a:cubicBezTo>
                  <a:cubicBezTo>
                    <a:pt x="237" y="86"/>
                    <a:pt x="237" y="86"/>
                    <a:pt x="237" y="86"/>
                  </a:cubicBezTo>
                  <a:cubicBezTo>
                    <a:pt x="237" y="86"/>
                    <a:pt x="237" y="86"/>
                    <a:pt x="237" y="86"/>
                  </a:cubicBezTo>
                  <a:cubicBezTo>
                    <a:pt x="237" y="87"/>
                    <a:pt x="237" y="87"/>
                    <a:pt x="237" y="87"/>
                  </a:cubicBezTo>
                  <a:cubicBezTo>
                    <a:pt x="237" y="87"/>
                    <a:pt x="237" y="87"/>
                    <a:pt x="237" y="87"/>
                  </a:cubicBezTo>
                  <a:cubicBezTo>
                    <a:pt x="238" y="87"/>
                    <a:pt x="238" y="87"/>
                    <a:pt x="238" y="87"/>
                  </a:cubicBezTo>
                  <a:cubicBezTo>
                    <a:pt x="238" y="87"/>
                    <a:pt x="238" y="87"/>
                    <a:pt x="238" y="87"/>
                  </a:cubicBezTo>
                  <a:cubicBezTo>
                    <a:pt x="238" y="88"/>
                    <a:pt x="238" y="88"/>
                    <a:pt x="238" y="88"/>
                  </a:cubicBezTo>
                  <a:cubicBezTo>
                    <a:pt x="238" y="88"/>
                    <a:pt x="238" y="88"/>
                    <a:pt x="238" y="88"/>
                  </a:cubicBezTo>
                  <a:cubicBezTo>
                    <a:pt x="239" y="88"/>
                    <a:pt x="239" y="88"/>
                    <a:pt x="239" y="88"/>
                  </a:cubicBezTo>
                  <a:cubicBezTo>
                    <a:pt x="239" y="89"/>
                    <a:pt x="239" y="89"/>
                    <a:pt x="239" y="89"/>
                  </a:cubicBezTo>
                  <a:cubicBezTo>
                    <a:pt x="240" y="89"/>
                    <a:pt x="240" y="89"/>
                    <a:pt x="240" y="89"/>
                  </a:cubicBezTo>
                  <a:cubicBezTo>
                    <a:pt x="241" y="89"/>
                    <a:pt x="241" y="89"/>
                    <a:pt x="241" y="89"/>
                  </a:cubicBezTo>
                  <a:cubicBezTo>
                    <a:pt x="242" y="89"/>
                    <a:pt x="242" y="89"/>
                    <a:pt x="242" y="89"/>
                  </a:cubicBezTo>
                  <a:cubicBezTo>
                    <a:pt x="242" y="90"/>
                    <a:pt x="242" y="90"/>
                    <a:pt x="242" y="90"/>
                  </a:cubicBezTo>
                  <a:cubicBezTo>
                    <a:pt x="243" y="89"/>
                    <a:pt x="243" y="89"/>
                    <a:pt x="243" y="89"/>
                  </a:cubicBezTo>
                  <a:cubicBezTo>
                    <a:pt x="242" y="89"/>
                    <a:pt x="242" y="89"/>
                    <a:pt x="242" y="89"/>
                  </a:cubicBezTo>
                  <a:cubicBezTo>
                    <a:pt x="243" y="89"/>
                    <a:pt x="243" y="89"/>
                    <a:pt x="243" y="89"/>
                  </a:cubicBezTo>
                  <a:cubicBezTo>
                    <a:pt x="244" y="88"/>
                    <a:pt x="244" y="88"/>
                    <a:pt x="244" y="88"/>
                  </a:cubicBezTo>
                  <a:cubicBezTo>
                    <a:pt x="243" y="87"/>
                    <a:pt x="243" y="87"/>
                    <a:pt x="243" y="87"/>
                  </a:cubicBezTo>
                  <a:cubicBezTo>
                    <a:pt x="244" y="86"/>
                    <a:pt x="244" y="86"/>
                    <a:pt x="244" y="86"/>
                  </a:cubicBezTo>
                  <a:cubicBezTo>
                    <a:pt x="244" y="85"/>
                    <a:pt x="244" y="85"/>
                    <a:pt x="244" y="85"/>
                  </a:cubicBezTo>
                  <a:cubicBezTo>
                    <a:pt x="245" y="84"/>
                    <a:pt x="245" y="84"/>
                    <a:pt x="245" y="84"/>
                  </a:cubicBezTo>
                  <a:cubicBezTo>
                    <a:pt x="245" y="83"/>
                    <a:pt x="245" y="83"/>
                    <a:pt x="245" y="83"/>
                  </a:cubicBezTo>
                  <a:cubicBezTo>
                    <a:pt x="245" y="83"/>
                    <a:pt x="245" y="83"/>
                    <a:pt x="245" y="83"/>
                  </a:cubicBezTo>
                  <a:cubicBezTo>
                    <a:pt x="245" y="82"/>
                    <a:pt x="245" y="82"/>
                    <a:pt x="245" y="82"/>
                  </a:cubicBezTo>
                  <a:cubicBezTo>
                    <a:pt x="244" y="81"/>
                    <a:pt x="244" y="81"/>
                    <a:pt x="244" y="81"/>
                  </a:cubicBezTo>
                  <a:cubicBezTo>
                    <a:pt x="244" y="81"/>
                    <a:pt x="244" y="81"/>
                    <a:pt x="244" y="81"/>
                  </a:cubicBezTo>
                  <a:cubicBezTo>
                    <a:pt x="244" y="80"/>
                    <a:pt x="244" y="80"/>
                    <a:pt x="244" y="80"/>
                  </a:cubicBezTo>
                  <a:cubicBezTo>
                    <a:pt x="244" y="80"/>
                    <a:pt x="244" y="80"/>
                    <a:pt x="244" y="80"/>
                  </a:cubicBezTo>
                  <a:cubicBezTo>
                    <a:pt x="243" y="79"/>
                    <a:pt x="243" y="79"/>
                    <a:pt x="243" y="79"/>
                  </a:cubicBezTo>
                  <a:cubicBezTo>
                    <a:pt x="242" y="79"/>
                    <a:pt x="242" y="79"/>
                    <a:pt x="242" y="79"/>
                  </a:cubicBezTo>
                  <a:cubicBezTo>
                    <a:pt x="241" y="79"/>
                    <a:pt x="241" y="79"/>
                    <a:pt x="241" y="79"/>
                  </a:cubicBezTo>
                  <a:cubicBezTo>
                    <a:pt x="240" y="79"/>
                    <a:pt x="240" y="79"/>
                    <a:pt x="240" y="79"/>
                  </a:cubicBezTo>
                  <a:cubicBezTo>
                    <a:pt x="240" y="80"/>
                    <a:pt x="240" y="80"/>
                    <a:pt x="240" y="80"/>
                  </a:cubicBezTo>
                  <a:cubicBezTo>
                    <a:pt x="240" y="80"/>
                    <a:pt x="240" y="80"/>
                    <a:pt x="240" y="80"/>
                  </a:cubicBezTo>
                  <a:cubicBezTo>
                    <a:pt x="240" y="81"/>
                    <a:pt x="240" y="81"/>
                    <a:pt x="240" y="81"/>
                  </a:cubicBezTo>
                  <a:cubicBezTo>
                    <a:pt x="240" y="81"/>
                    <a:pt x="240" y="81"/>
                    <a:pt x="240" y="81"/>
                  </a:cubicBezTo>
                  <a:close/>
                  <a:moveTo>
                    <a:pt x="245" y="74"/>
                  </a:moveTo>
                  <a:cubicBezTo>
                    <a:pt x="245" y="74"/>
                    <a:pt x="245" y="74"/>
                    <a:pt x="245" y="74"/>
                  </a:cubicBezTo>
                  <a:cubicBezTo>
                    <a:pt x="245" y="74"/>
                    <a:pt x="245" y="74"/>
                    <a:pt x="245" y="74"/>
                  </a:cubicBezTo>
                  <a:cubicBezTo>
                    <a:pt x="246" y="74"/>
                    <a:pt x="246" y="74"/>
                    <a:pt x="246" y="74"/>
                  </a:cubicBezTo>
                  <a:cubicBezTo>
                    <a:pt x="246" y="74"/>
                    <a:pt x="246" y="74"/>
                    <a:pt x="245" y="74"/>
                  </a:cubicBezTo>
                  <a:close/>
                  <a:moveTo>
                    <a:pt x="244" y="78"/>
                  </a:moveTo>
                  <a:cubicBezTo>
                    <a:pt x="244" y="78"/>
                    <a:pt x="244" y="78"/>
                    <a:pt x="244" y="78"/>
                  </a:cubicBezTo>
                  <a:cubicBezTo>
                    <a:pt x="244" y="78"/>
                    <a:pt x="244" y="78"/>
                    <a:pt x="244" y="78"/>
                  </a:cubicBezTo>
                  <a:cubicBezTo>
                    <a:pt x="244" y="77"/>
                    <a:pt x="244" y="77"/>
                    <a:pt x="244" y="77"/>
                  </a:cubicBezTo>
                  <a:cubicBezTo>
                    <a:pt x="244" y="77"/>
                    <a:pt x="244" y="77"/>
                    <a:pt x="244" y="77"/>
                  </a:cubicBezTo>
                  <a:cubicBezTo>
                    <a:pt x="244" y="76"/>
                    <a:pt x="244" y="76"/>
                    <a:pt x="244" y="76"/>
                  </a:cubicBezTo>
                  <a:cubicBezTo>
                    <a:pt x="244" y="76"/>
                    <a:pt x="244" y="76"/>
                    <a:pt x="244" y="76"/>
                  </a:cubicBezTo>
                  <a:cubicBezTo>
                    <a:pt x="246" y="76"/>
                    <a:pt x="246" y="76"/>
                    <a:pt x="246" y="76"/>
                  </a:cubicBezTo>
                  <a:cubicBezTo>
                    <a:pt x="245" y="77"/>
                    <a:pt x="245" y="77"/>
                    <a:pt x="245" y="77"/>
                  </a:cubicBezTo>
                  <a:cubicBezTo>
                    <a:pt x="245" y="78"/>
                    <a:pt x="245" y="78"/>
                    <a:pt x="245" y="78"/>
                  </a:cubicBezTo>
                  <a:cubicBezTo>
                    <a:pt x="245" y="78"/>
                    <a:pt x="244" y="78"/>
                    <a:pt x="244" y="78"/>
                  </a:cubicBezTo>
                  <a:close/>
                  <a:moveTo>
                    <a:pt x="238" y="77"/>
                  </a:moveTo>
                  <a:cubicBezTo>
                    <a:pt x="238" y="76"/>
                    <a:pt x="238" y="76"/>
                    <a:pt x="238" y="76"/>
                  </a:cubicBezTo>
                  <a:cubicBezTo>
                    <a:pt x="238" y="76"/>
                    <a:pt x="238" y="76"/>
                    <a:pt x="238" y="76"/>
                  </a:cubicBezTo>
                  <a:cubicBezTo>
                    <a:pt x="239" y="76"/>
                    <a:pt x="239" y="76"/>
                    <a:pt x="239" y="76"/>
                  </a:cubicBezTo>
                  <a:cubicBezTo>
                    <a:pt x="239" y="76"/>
                    <a:pt x="239" y="76"/>
                    <a:pt x="239" y="76"/>
                  </a:cubicBezTo>
                  <a:cubicBezTo>
                    <a:pt x="239" y="76"/>
                    <a:pt x="239" y="76"/>
                    <a:pt x="239" y="76"/>
                  </a:cubicBezTo>
                  <a:cubicBezTo>
                    <a:pt x="239" y="77"/>
                    <a:pt x="239" y="77"/>
                    <a:pt x="239" y="77"/>
                  </a:cubicBezTo>
                  <a:cubicBezTo>
                    <a:pt x="238" y="77"/>
                    <a:pt x="238" y="77"/>
                    <a:pt x="238" y="77"/>
                  </a:cubicBezTo>
                  <a:close/>
                  <a:moveTo>
                    <a:pt x="237" y="78"/>
                  </a:moveTo>
                  <a:cubicBezTo>
                    <a:pt x="237" y="77"/>
                    <a:pt x="237" y="77"/>
                    <a:pt x="237" y="77"/>
                  </a:cubicBezTo>
                  <a:cubicBezTo>
                    <a:pt x="237" y="77"/>
                    <a:pt x="237" y="77"/>
                    <a:pt x="237" y="77"/>
                  </a:cubicBezTo>
                  <a:cubicBezTo>
                    <a:pt x="237" y="77"/>
                    <a:pt x="237" y="77"/>
                    <a:pt x="237" y="77"/>
                  </a:cubicBezTo>
                  <a:cubicBezTo>
                    <a:pt x="237" y="77"/>
                    <a:pt x="237" y="77"/>
                    <a:pt x="237" y="77"/>
                  </a:cubicBezTo>
                  <a:cubicBezTo>
                    <a:pt x="237" y="78"/>
                    <a:pt x="237" y="78"/>
                    <a:pt x="237" y="78"/>
                  </a:cubicBezTo>
                  <a:close/>
                  <a:moveTo>
                    <a:pt x="238" y="79"/>
                  </a:moveTo>
                  <a:cubicBezTo>
                    <a:pt x="238" y="79"/>
                    <a:pt x="238" y="79"/>
                    <a:pt x="238" y="79"/>
                  </a:cubicBezTo>
                  <a:cubicBezTo>
                    <a:pt x="238" y="79"/>
                    <a:pt x="238" y="79"/>
                    <a:pt x="238" y="79"/>
                  </a:cubicBezTo>
                  <a:cubicBezTo>
                    <a:pt x="238" y="78"/>
                    <a:pt x="238" y="78"/>
                    <a:pt x="238" y="78"/>
                  </a:cubicBezTo>
                  <a:cubicBezTo>
                    <a:pt x="238" y="78"/>
                    <a:pt x="238" y="78"/>
                    <a:pt x="238" y="78"/>
                  </a:cubicBezTo>
                  <a:cubicBezTo>
                    <a:pt x="239" y="78"/>
                    <a:pt x="239" y="78"/>
                    <a:pt x="239" y="78"/>
                  </a:cubicBezTo>
                  <a:cubicBezTo>
                    <a:pt x="239" y="79"/>
                    <a:pt x="239" y="79"/>
                    <a:pt x="239" y="79"/>
                  </a:cubicBezTo>
                  <a:cubicBezTo>
                    <a:pt x="238" y="79"/>
                    <a:pt x="238" y="79"/>
                    <a:pt x="238" y="79"/>
                  </a:cubicBezTo>
                  <a:cubicBezTo>
                    <a:pt x="238" y="79"/>
                    <a:pt x="238" y="79"/>
                    <a:pt x="238" y="79"/>
                  </a:cubicBezTo>
                  <a:close/>
                  <a:moveTo>
                    <a:pt x="236" y="80"/>
                  </a:moveTo>
                  <a:cubicBezTo>
                    <a:pt x="236" y="80"/>
                    <a:pt x="236" y="80"/>
                    <a:pt x="236" y="80"/>
                  </a:cubicBezTo>
                  <a:cubicBezTo>
                    <a:pt x="235" y="79"/>
                    <a:pt x="235" y="79"/>
                    <a:pt x="235" y="79"/>
                  </a:cubicBezTo>
                  <a:cubicBezTo>
                    <a:pt x="236" y="79"/>
                    <a:pt x="236" y="79"/>
                    <a:pt x="236" y="79"/>
                  </a:cubicBezTo>
                  <a:cubicBezTo>
                    <a:pt x="236" y="78"/>
                    <a:pt x="236" y="78"/>
                    <a:pt x="236" y="78"/>
                  </a:cubicBezTo>
                  <a:cubicBezTo>
                    <a:pt x="237" y="78"/>
                    <a:pt x="237" y="78"/>
                    <a:pt x="237" y="78"/>
                  </a:cubicBezTo>
                  <a:cubicBezTo>
                    <a:pt x="237" y="78"/>
                    <a:pt x="237" y="78"/>
                    <a:pt x="237" y="78"/>
                  </a:cubicBezTo>
                  <a:cubicBezTo>
                    <a:pt x="237" y="79"/>
                    <a:pt x="237" y="79"/>
                    <a:pt x="237" y="79"/>
                  </a:cubicBezTo>
                  <a:cubicBezTo>
                    <a:pt x="237" y="79"/>
                    <a:pt x="237" y="79"/>
                    <a:pt x="237" y="79"/>
                  </a:cubicBezTo>
                  <a:cubicBezTo>
                    <a:pt x="237" y="80"/>
                    <a:pt x="237" y="80"/>
                    <a:pt x="237" y="80"/>
                  </a:cubicBezTo>
                  <a:cubicBezTo>
                    <a:pt x="237" y="80"/>
                    <a:pt x="237" y="80"/>
                    <a:pt x="237" y="80"/>
                  </a:cubicBezTo>
                  <a:cubicBezTo>
                    <a:pt x="236" y="80"/>
                    <a:pt x="236" y="80"/>
                    <a:pt x="236" y="80"/>
                  </a:cubicBezTo>
                  <a:cubicBezTo>
                    <a:pt x="236" y="80"/>
                    <a:pt x="236" y="80"/>
                    <a:pt x="236" y="80"/>
                  </a:cubicBezTo>
                  <a:close/>
                  <a:moveTo>
                    <a:pt x="234" y="81"/>
                  </a:moveTo>
                  <a:cubicBezTo>
                    <a:pt x="234" y="80"/>
                    <a:pt x="234" y="80"/>
                    <a:pt x="234" y="80"/>
                  </a:cubicBezTo>
                  <a:cubicBezTo>
                    <a:pt x="234" y="80"/>
                    <a:pt x="234" y="80"/>
                    <a:pt x="234" y="80"/>
                  </a:cubicBezTo>
                  <a:cubicBezTo>
                    <a:pt x="234" y="80"/>
                    <a:pt x="234" y="80"/>
                    <a:pt x="234" y="80"/>
                  </a:cubicBezTo>
                  <a:cubicBezTo>
                    <a:pt x="234" y="80"/>
                    <a:pt x="234" y="80"/>
                    <a:pt x="234" y="80"/>
                  </a:cubicBezTo>
                  <a:cubicBezTo>
                    <a:pt x="234" y="81"/>
                    <a:pt x="234" y="81"/>
                    <a:pt x="234" y="81"/>
                  </a:cubicBezTo>
                  <a:close/>
                  <a:moveTo>
                    <a:pt x="225" y="82"/>
                  </a:moveTo>
                  <a:cubicBezTo>
                    <a:pt x="224" y="81"/>
                    <a:pt x="224" y="81"/>
                    <a:pt x="224" y="81"/>
                  </a:cubicBezTo>
                  <a:cubicBezTo>
                    <a:pt x="223" y="81"/>
                    <a:pt x="223" y="81"/>
                    <a:pt x="223" y="81"/>
                  </a:cubicBezTo>
                  <a:cubicBezTo>
                    <a:pt x="223" y="81"/>
                    <a:pt x="223" y="81"/>
                    <a:pt x="223" y="81"/>
                  </a:cubicBezTo>
                  <a:cubicBezTo>
                    <a:pt x="223" y="80"/>
                    <a:pt x="223" y="80"/>
                    <a:pt x="223" y="80"/>
                  </a:cubicBezTo>
                  <a:cubicBezTo>
                    <a:pt x="223" y="80"/>
                    <a:pt x="223" y="80"/>
                    <a:pt x="223" y="80"/>
                  </a:cubicBezTo>
                  <a:cubicBezTo>
                    <a:pt x="223" y="79"/>
                    <a:pt x="223" y="79"/>
                    <a:pt x="223" y="79"/>
                  </a:cubicBezTo>
                  <a:cubicBezTo>
                    <a:pt x="224" y="78"/>
                    <a:pt x="224" y="78"/>
                    <a:pt x="224" y="78"/>
                  </a:cubicBezTo>
                  <a:cubicBezTo>
                    <a:pt x="224" y="79"/>
                    <a:pt x="224" y="79"/>
                    <a:pt x="224" y="79"/>
                  </a:cubicBezTo>
                  <a:cubicBezTo>
                    <a:pt x="224" y="79"/>
                    <a:pt x="224" y="79"/>
                    <a:pt x="224" y="79"/>
                  </a:cubicBezTo>
                  <a:cubicBezTo>
                    <a:pt x="225" y="79"/>
                    <a:pt x="225" y="79"/>
                    <a:pt x="225" y="79"/>
                  </a:cubicBezTo>
                  <a:cubicBezTo>
                    <a:pt x="224" y="78"/>
                    <a:pt x="224" y="78"/>
                    <a:pt x="224" y="78"/>
                  </a:cubicBezTo>
                  <a:cubicBezTo>
                    <a:pt x="224" y="78"/>
                    <a:pt x="224" y="78"/>
                    <a:pt x="224" y="78"/>
                  </a:cubicBezTo>
                  <a:cubicBezTo>
                    <a:pt x="224" y="78"/>
                    <a:pt x="224" y="78"/>
                    <a:pt x="224" y="78"/>
                  </a:cubicBezTo>
                  <a:cubicBezTo>
                    <a:pt x="223" y="77"/>
                    <a:pt x="223" y="77"/>
                    <a:pt x="223" y="77"/>
                  </a:cubicBezTo>
                  <a:cubicBezTo>
                    <a:pt x="223" y="77"/>
                    <a:pt x="223" y="77"/>
                    <a:pt x="223" y="77"/>
                  </a:cubicBezTo>
                  <a:cubicBezTo>
                    <a:pt x="223" y="77"/>
                    <a:pt x="223" y="77"/>
                    <a:pt x="223" y="77"/>
                  </a:cubicBezTo>
                  <a:cubicBezTo>
                    <a:pt x="223" y="77"/>
                    <a:pt x="223" y="77"/>
                    <a:pt x="223" y="77"/>
                  </a:cubicBezTo>
                  <a:cubicBezTo>
                    <a:pt x="224" y="77"/>
                    <a:pt x="224" y="77"/>
                    <a:pt x="224" y="77"/>
                  </a:cubicBezTo>
                  <a:cubicBezTo>
                    <a:pt x="224" y="77"/>
                    <a:pt x="224" y="77"/>
                    <a:pt x="224" y="77"/>
                  </a:cubicBezTo>
                  <a:cubicBezTo>
                    <a:pt x="224" y="76"/>
                    <a:pt x="224" y="76"/>
                    <a:pt x="224" y="76"/>
                  </a:cubicBezTo>
                  <a:cubicBezTo>
                    <a:pt x="225" y="76"/>
                    <a:pt x="225" y="76"/>
                    <a:pt x="225" y="76"/>
                  </a:cubicBezTo>
                  <a:cubicBezTo>
                    <a:pt x="225" y="76"/>
                    <a:pt x="225" y="76"/>
                    <a:pt x="225" y="76"/>
                  </a:cubicBezTo>
                  <a:cubicBezTo>
                    <a:pt x="227" y="77"/>
                    <a:pt x="227" y="77"/>
                    <a:pt x="227" y="77"/>
                  </a:cubicBezTo>
                  <a:cubicBezTo>
                    <a:pt x="227" y="76"/>
                    <a:pt x="227" y="76"/>
                    <a:pt x="227" y="76"/>
                  </a:cubicBezTo>
                  <a:cubicBezTo>
                    <a:pt x="227" y="76"/>
                    <a:pt x="227" y="76"/>
                    <a:pt x="227" y="76"/>
                  </a:cubicBezTo>
                  <a:cubicBezTo>
                    <a:pt x="226" y="76"/>
                    <a:pt x="226" y="76"/>
                    <a:pt x="226" y="76"/>
                  </a:cubicBezTo>
                  <a:cubicBezTo>
                    <a:pt x="226" y="76"/>
                    <a:pt x="226" y="76"/>
                    <a:pt x="226" y="76"/>
                  </a:cubicBezTo>
                  <a:cubicBezTo>
                    <a:pt x="228" y="76"/>
                    <a:pt x="228" y="76"/>
                    <a:pt x="228" y="76"/>
                  </a:cubicBezTo>
                  <a:cubicBezTo>
                    <a:pt x="228" y="75"/>
                    <a:pt x="228" y="75"/>
                    <a:pt x="228" y="75"/>
                  </a:cubicBezTo>
                  <a:cubicBezTo>
                    <a:pt x="230" y="75"/>
                    <a:pt x="230" y="75"/>
                    <a:pt x="230" y="75"/>
                  </a:cubicBezTo>
                  <a:cubicBezTo>
                    <a:pt x="230" y="75"/>
                    <a:pt x="230" y="75"/>
                    <a:pt x="230" y="75"/>
                  </a:cubicBezTo>
                  <a:cubicBezTo>
                    <a:pt x="231" y="75"/>
                    <a:pt x="231" y="75"/>
                    <a:pt x="231" y="75"/>
                  </a:cubicBezTo>
                  <a:cubicBezTo>
                    <a:pt x="231" y="75"/>
                    <a:pt x="231" y="75"/>
                    <a:pt x="231" y="75"/>
                  </a:cubicBezTo>
                  <a:cubicBezTo>
                    <a:pt x="227" y="74"/>
                    <a:pt x="227" y="74"/>
                    <a:pt x="227" y="74"/>
                  </a:cubicBezTo>
                  <a:cubicBezTo>
                    <a:pt x="226" y="74"/>
                    <a:pt x="226" y="74"/>
                    <a:pt x="226" y="74"/>
                  </a:cubicBezTo>
                  <a:cubicBezTo>
                    <a:pt x="226" y="74"/>
                    <a:pt x="226" y="74"/>
                    <a:pt x="226" y="74"/>
                  </a:cubicBezTo>
                  <a:cubicBezTo>
                    <a:pt x="224" y="74"/>
                    <a:pt x="224" y="74"/>
                    <a:pt x="224" y="74"/>
                  </a:cubicBezTo>
                  <a:cubicBezTo>
                    <a:pt x="223" y="74"/>
                    <a:pt x="223" y="74"/>
                    <a:pt x="223" y="74"/>
                  </a:cubicBezTo>
                  <a:cubicBezTo>
                    <a:pt x="223" y="74"/>
                    <a:pt x="223" y="74"/>
                    <a:pt x="223" y="74"/>
                  </a:cubicBezTo>
                  <a:cubicBezTo>
                    <a:pt x="222" y="73"/>
                    <a:pt x="222" y="73"/>
                    <a:pt x="222" y="73"/>
                  </a:cubicBezTo>
                  <a:cubicBezTo>
                    <a:pt x="221" y="73"/>
                    <a:pt x="221" y="73"/>
                    <a:pt x="221" y="73"/>
                  </a:cubicBezTo>
                  <a:cubicBezTo>
                    <a:pt x="221" y="74"/>
                    <a:pt x="221" y="74"/>
                    <a:pt x="221" y="74"/>
                  </a:cubicBezTo>
                  <a:cubicBezTo>
                    <a:pt x="221" y="74"/>
                    <a:pt x="221" y="74"/>
                    <a:pt x="221" y="74"/>
                  </a:cubicBezTo>
                  <a:cubicBezTo>
                    <a:pt x="220" y="74"/>
                    <a:pt x="220" y="74"/>
                    <a:pt x="220" y="74"/>
                  </a:cubicBezTo>
                  <a:cubicBezTo>
                    <a:pt x="220" y="73"/>
                    <a:pt x="220" y="73"/>
                    <a:pt x="220" y="73"/>
                  </a:cubicBezTo>
                  <a:cubicBezTo>
                    <a:pt x="220" y="72"/>
                    <a:pt x="220" y="72"/>
                    <a:pt x="220" y="72"/>
                  </a:cubicBezTo>
                  <a:cubicBezTo>
                    <a:pt x="220" y="73"/>
                    <a:pt x="220" y="73"/>
                    <a:pt x="220" y="73"/>
                  </a:cubicBezTo>
                  <a:cubicBezTo>
                    <a:pt x="221" y="72"/>
                    <a:pt x="221" y="72"/>
                    <a:pt x="221" y="72"/>
                  </a:cubicBezTo>
                  <a:cubicBezTo>
                    <a:pt x="221" y="72"/>
                    <a:pt x="221" y="72"/>
                    <a:pt x="221" y="72"/>
                  </a:cubicBezTo>
                  <a:cubicBezTo>
                    <a:pt x="222" y="72"/>
                    <a:pt x="222" y="72"/>
                    <a:pt x="222" y="72"/>
                  </a:cubicBezTo>
                  <a:cubicBezTo>
                    <a:pt x="222" y="72"/>
                    <a:pt x="222" y="72"/>
                    <a:pt x="222" y="72"/>
                  </a:cubicBezTo>
                  <a:cubicBezTo>
                    <a:pt x="222" y="71"/>
                    <a:pt x="222" y="71"/>
                    <a:pt x="222" y="71"/>
                  </a:cubicBezTo>
                  <a:cubicBezTo>
                    <a:pt x="222" y="71"/>
                    <a:pt x="222" y="71"/>
                    <a:pt x="222" y="71"/>
                  </a:cubicBezTo>
                  <a:cubicBezTo>
                    <a:pt x="223" y="71"/>
                    <a:pt x="223" y="71"/>
                    <a:pt x="223" y="71"/>
                  </a:cubicBezTo>
                  <a:cubicBezTo>
                    <a:pt x="224" y="71"/>
                    <a:pt x="224" y="71"/>
                    <a:pt x="224" y="71"/>
                  </a:cubicBezTo>
                  <a:cubicBezTo>
                    <a:pt x="224" y="71"/>
                    <a:pt x="224" y="71"/>
                    <a:pt x="224" y="71"/>
                  </a:cubicBezTo>
                  <a:cubicBezTo>
                    <a:pt x="224" y="72"/>
                    <a:pt x="224" y="72"/>
                    <a:pt x="224" y="72"/>
                  </a:cubicBezTo>
                  <a:cubicBezTo>
                    <a:pt x="224" y="73"/>
                    <a:pt x="224" y="73"/>
                    <a:pt x="224" y="73"/>
                  </a:cubicBezTo>
                  <a:cubicBezTo>
                    <a:pt x="225" y="73"/>
                    <a:pt x="225" y="73"/>
                    <a:pt x="225" y="73"/>
                  </a:cubicBezTo>
                  <a:cubicBezTo>
                    <a:pt x="225" y="72"/>
                    <a:pt x="225" y="72"/>
                    <a:pt x="225" y="72"/>
                  </a:cubicBezTo>
                  <a:cubicBezTo>
                    <a:pt x="225" y="72"/>
                    <a:pt x="225" y="72"/>
                    <a:pt x="225" y="72"/>
                  </a:cubicBezTo>
                  <a:cubicBezTo>
                    <a:pt x="224" y="71"/>
                    <a:pt x="224" y="71"/>
                    <a:pt x="224" y="71"/>
                  </a:cubicBezTo>
                  <a:cubicBezTo>
                    <a:pt x="225" y="70"/>
                    <a:pt x="225" y="70"/>
                    <a:pt x="225" y="70"/>
                  </a:cubicBezTo>
                  <a:cubicBezTo>
                    <a:pt x="226" y="70"/>
                    <a:pt x="226" y="70"/>
                    <a:pt x="226" y="70"/>
                  </a:cubicBezTo>
                  <a:cubicBezTo>
                    <a:pt x="226" y="70"/>
                    <a:pt x="226" y="70"/>
                    <a:pt x="226" y="70"/>
                  </a:cubicBezTo>
                  <a:cubicBezTo>
                    <a:pt x="225" y="69"/>
                    <a:pt x="225" y="69"/>
                    <a:pt x="225" y="69"/>
                  </a:cubicBezTo>
                  <a:cubicBezTo>
                    <a:pt x="225" y="68"/>
                    <a:pt x="225" y="68"/>
                    <a:pt x="225" y="68"/>
                  </a:cubicBezTo>
                  <a:cubicBezTo>
                    <a:pt x="226" y="68"/>
                    <a:pt x="226" y="68"/>
                    <a:pt x="226" y="68"/>
                  </a:cubicBezTo>
                  <a:cubicBezTo>
                    <a:pt x="226" y="68"/>
                    <a:pt x="226" y="68"/>
                    <a:pt x="226" y="68"/>
                  </a:cubicBezTo>
                  <a:cubicBezTo>
                    <a:pt x="227" y="67"/>
                    <a:pt x="227" y="67"/>
                    <a:pt x="227" y="67"/>
                  </a:cubicBezTo>
                  <a:cubicBezTo>
                    <a:pt x="227" y="67"/>
                    <a:pt x="227" y="67"/>
                    <a:pt x="227" y="67"/>
                  </a:cubicBezTo>
                  <a:cubicBezTo>
                    <a:pt x="226" y="67"/>
                    <a:pt x="226" y="67"/>
                    <a:pt x="226" y="67"/>
                  </a:cubicBezTo>
                  <a:cubicBezTo>
                    <a:pt x="226" y="67"/>
                    <a:pt x="226" y="67"/>
                    <a:pt x="226" y="67"/>
                  </a:cubicBezTo>
                  <a:cubicBezTo>
                    <a:pt x="226" y="66"/>
                    <a:pt x="226" y="66"/>
                    <a:pt x="226" y="66"/>
                  </a:cubicBezTo>
                  <a:cubicBezTo>
                    <a:pt x="227" y="66"/>
                    <a:pt x="227" y="66"/>
                    <a:pt x="227" y="66"/>
                  </a:cubicBezTo>
                  <a:cubicBezTo>
                    <a:pt x="227" y="65"/>
                    <a:pt x="227" y="65"/>
                    <a:pt x="227" y="65"/>
                  </a:cubicBezTo>
                  <a:cubicBezTo>
                    <a:pt x="228" y="65"/>
                    <a:pt x="228" y="65"/>
                    <a:pt x="228" y="65"/>
                  </a:cubicBezTo>
                  <a:cubicBezTo>
                    <a:pt x="228" y="65"/>
                    <a:pt x="228" y="65"/>
                    <a:pt x="228" y="65"/>
                  </a:cubicBezTo>
                  <a:cubicBezTo>
                    <a:pt x="228" y="66"/>
                    <a:pt x="228" y="66"/>
                    <a:pt x="228" y="66"/>
                  </a:cubicBezTo>
                  <a:cubicBezTo>
                    <a:pt x="229" y="66"/>
                    <a:pt x="229" y="66"/>
                    <a:pt x="229" y="66"/>
                  </a:cubicBezTo>
                  <a:cubicBezTo>
                    <a:pt x="229" y="67"/>
                    <a:pt x="229" y="67"/>
                    <a:pt x="229" y="67"/>
                  </a:cubicBezTo>
                  <a:cubicBezTo>
                    <a:pt x="229" y="67"/>
                    <a:pt x="229" y="67"/>
                    <a:pt x="229" y="67"/>
                  </a:cubicBezTo>
                  <a:cubicBezTo>
                    <a:pt x="229" y="68"/>
                    <a:pt x="229" y="68"/>
                    <a:pt x="229" y="68"/>
                  </a:cubicBezTo>
                  <a:cubicBezTo>
                    <a:pt x="229" y="68"/>
                    <a:pt x="229" y="68"/>
                    <a:pt x="229" y="68"/>
                  </a:cubicBezTo>
                  <a:cubicBezTo>
                    <a:pt x="230" y="71"/>
                    <a:pt x="230" y="71"/>
                    <a:pt x="230" y="71"/>
                  </a:cubicBezTo>
                  <a:cubicBezTo>
                    <a:pt x="229" y="71"/>
                    <a:pt x="229" y="71"/>
                    <a:pt x="229" y="71"/>
                  </a:cubicBezTo>
                  <a:cubicBezTo>
                    <a:pt x="229" y="72"/>
                    <a:pt x="229" y="72"/>
                    <a:pt x="229" y="72"/>
                  </a:cubicBezTo>
                  <a:cubicBezTo>
                    <a:pt x="230" y="72"/>
                    <a:pt x="230" y="72"/>
                    <a:pt x="230" y="72"/>
                  </a:cubicBezTo>
                  <a:cubicBezTo>
                    <a:pt x="231" y="72"/>
                    <a:pt x="231" y="72"/>
                    <a:pt x="231" y="72"/>
                  </a:cubicBezTo>
                  <a:cubicBezTo>
                    <a:pt x="231" y="71"/>
                    <a:pt x="231" y="71"/>
                    <a:pt x="231" y="71"/>
                  </a:cubicBezTo>
                  <a:cubicBezTo>
                    <a:pt x="231" y="70"/>
                    <a:pt x="231" y="70"/>
                    <a:pt x="231" y="70"/>
                  </a:cubicBezTo>
                  <a:cubicBezTo>
                    <a:pt x="232" y="70"/>
                    <a:pt x="232" y="70"/>
                    <a:pt x="232" y="70"/>
                  </a:cubicBezTo>
                  <a:cubicBezTo>
                    <a:pt x="232" y="69"/>
                    <a:pt x="232" y="69"/>
                    <a:pt x="232" y="69"/>
                  </a:cubicBezTo>
                  <a:cubicBezTo>
                    <a:pt x="230" y="68"/>
                    <a:pt x="230" y="68"/>
                    <a:pt x="230" y="68"/>
                  </a:cubicBezTo>
                  <a:cubicBezTo>
                    <a:pt x="230" y="68"/>
                    <a:pt x="230" y="68"/>
                    <a:pt x="230" y="68"/>
                  </a:cubicBezTo>
                  <a:cubicBezTo>
                    <a:pt x="231" y="68"/>
                    <a:pt x="231" y="68"/>
                    <a:pt x="231" y="68"/>
                  </a:cubicBezTo>
                  <a:cubicBezTo>
                    <a:pt x="232" y="68"/>
                    <a:pt x="232" y="68"/>
                    <a:pt x="232" y="68"/>
                  </a:cubicBezTo>
                  <a:cubicBezTo>
                    <a:pt x="232" y="68"/>
                    <a:pt x="232" y="68"/>
                    <a:pt x="232" y="68"/>
                  </a:cubicBezTo>
                  <a:cubicBezTo>
                    <a:pt x="231" y="67"/>
                    <a:pt x="231" y="67"/>
                    <a:pt x="231" y="67"/>
                  </a:cubicBezTo>
                  <a:cubicBezTo>
                    <a:pt x="231" y="66"/>
                    <a:pt x="231" y="66"/>
                    <a:pt x="231" y="66"/>
                  </a:cubicBezTo>
                  <a:cubicBezTo>
                    <a:pt x="231" y="65"/>
                    <a:pt x="231" y="65"/>
                    <a:pt x="231" y="65"/>
                  </a:cubicBezTo>
                  <a:cubicBezTo>
                    <a:pt x="231" y="64"/>
                    <a:pt x="231" y="64"/>
                    <a:pt x="231" y="64"/>
                  </a:cubicBezTo>
                  <a:cubicBezTo>
                    <a:pt x="232" y="64"/>
                    <a:pt x="232" y="64"/>
                    <a:pt x="232" y="64"/>
                  </a:cubicBezTo>
                  <a:cubicBezTo>
                    <a:pt x="232" y="64"/>
                    <a:pt x="232" y="64"/>
                    <a:pt x="232" y="64"/>
                  </a:cubicBezTo>
                  <a:cubicBezTo>
                    <a:pt x="233" y="64"/>
                    <a:pt x="233" y="64"/>
                    <a:pt x="233" y="64"/>
                  </a:cubicBezTo>
                  <a:cubicBezTo>
                    <a:pt x="233" y="64"/>
                    <a:pt x="233" y="64"/>
                    <a:pt x="233" y="64"/>
                  </a:cubicBezTo>
                  <a:cubicBezTo>
                    <a:pt x="233" y="64"/>
                    <a:pt x="234" y="63"/>
                    <a:pt x="234" y="63"/>
                  </a:cubicBezTo>
                  <a:cubicBezTo>
                    <a:pt x="234" y="63"/>
                    <a:pt x="235" y="63"/>
                    <a:pt x="235" y="63"/>
                  </a:cubicBezTo>
                  <a:cubicBezTo>
                    <a:pt x="235" y="64"/>
                    <a:pt x="235" y="64"/>
                    <a:pt x="235" y="64"/>
                  </a:cubicBezTo>
                  <a:cubicBezTo>
                    <a:pt x="236" y="64"/>
                    <a:pt x="236" y="64"/>
                    <a:pt x="236" y="64"/>
                  </a:cubicBezTo>
                  <a:cubicBezTo>
                    <a:pt x="236" y="64"/>
                    <a:pt x="236" y="64"/>
                    <a:pt x="236" y="64"/>
                  </a:cubicBezTo>
                  <a:cubicBezTo>
                    <a:pt x="237" y="64"/>
                    <a:pt x="237" y="64"/>
                    <a:pt x="237" y="64"/>
                  </a:cubicBezTo>
                  <a:cubicBezTo>
                    <a:pt x="237" y="66"/>
                    <a:pt x="237" y="66"/>
                    <a:pt x="237" y="66"/>
                  </a:cubicBezTo>
                  <a:cubicBezTo>
                    <a:pt x="236" y="67"/>
                    <a:pt x="236" y="67"/>
                    <a:pt x="236" y="67"/>
                  </a:cubicBezTo>
                  <a:cubicBezTo>
                    <a:pt x="236" y="67"/>
                    <a:pt x="236" y="67"/>
                    <a:pt x="236" y="67"/>
                  </a:cubicBezTo>
                  <a:cubicBezTo>
                    <a:pt x="237" y="67"/>
                    <a:pt x="237" y="67"/>
                    <a:pt x="237" y="67"/>
                  </a:cubicBezTo>
                  <a:cubicBezTo>
                    <a:pt x="237" y="67"/>
                    <a:pt x="237" y="67"/>
                    <a:pt x="237" y="67"/>
                  </a:cubicBezTo>
                  <a:cubicBezTo>
                    <a:pt x="237" y="67"/>
                    <a:pt x="237" y="67"/>
                    <a:pt x="237" y="67"/>
                  </a:cubicBezTo>
                  <a:cubicBezTo>
                    <a:pt x="238" y="66"/>
                    <a:pt x="238" y="66"/>
                    <a:pt x="238" y="66"/>
                  </a:cubicBezTo>
                  <a:cubicBezTo>
                    <a:pt x="238" y="65"/>
                    <a:pt x="238" y="65"/>
                    <a:pt x="238" y="65"/>
                  </a:cubicBezTo>
                  <a:cubicBezTo>
                    <a:pt x="238" y="65"/>
                    <a:pt x="238" y="65"/>
                    <a:pt x="238" y="65"/>
                  </a:cubicBezTo>
                  <a:cubicBezTo>
                    <a:pt x="239" y="65"/>
                    <a:pt x="239" y="65"/>
                    <a:pt x="239" y="65"/>
                  </a:cubicBezTo>
                  <a:cubicBezTo>
                    <a:pt x="240" y="65"/>
                    <a:pt x="240" y="65"/>
                    <a:pt x="240" y="65"/>
                  </a:cubicBezTo>
                  <a:cubicBezTo>
                    <a:pt x="240" y="64"/>
                    <a:pt x="240" y="64"/>
                    <a:pt x="240" y="64"/>
                  </a:cubicBezTo>
                  <a:cubicBezTo>
                    <a:pt x="239" y="64"/>
                    <a:pt x="239" y="64"/>
                    <a:pt x="239" y="64"/>
                  </a:cubicBezTo>
                  <a:cubicBezTo>
                    <a:pt x="240" y="64"/>
                    <a:pt x="240" y="64"/>
                    <a:pt x="240" y="64"/>
                  </a:cubicBezTo>
                  <a:cubicBezTo>
                    <a:pt x="240" y="65"/>
                    <a:pt x="240" y="65"/>
                    <a:pt x="240" y="65"/>
                  </a:cubicBezTo>
                  <a:cubicBezTo>
                    <a:pt x="240" y="65"/>
                    <a:pt x="240" y="65"/>
                    <a:pt x="240" y="65"/>
                  </a:cubicBezTo>
                  <a:cubicBezTo>
                    <a:pt x="240" y="65"/>
                    <a:pt x="240" y="65"/>
                    <a:pt x="240" y="65"/>
                  </a:cubicBezTo>
                  <a:cubicBezTo>
                    <a:pt x="240" y="66"/>
                    <a:pt x="240" y="66"/>
                    <a:pt x="240" y="66"/>
                  </a:cubicBezTo>
                  <a:cubicBezTo>
                    <a:pt x="240" y="66"/>
                    <a:pt x="240" y="66"/>
                    <a:pt x="240" y="66"/>
                  </a:cubicBezTo>
                  <a:cubicBezTo>
                    <a:pt x="240" y="66"/>
                    <a:pt x="240" y="66"/>
                    <a:pt x="240" y="66"/>
                  </a:cubicBezTo>
                  <a:cubicBezTo>
                    <a:pt x="241" y="67"/>
                    <a:pt x="241" y="67"/>
                    <a:pt x="241" y="67"/>
                  </a:cubicBezTo>
                  <a:cubicBezTo>
                    <a:pt x="241" y="67"/>
                    <a:pt x="241" y="67"/>
                    <a:pt x="241" y="67"/>
                  </a:cubicBezTo>
                  <a:cubicBezTo>
                    <a:pt x="241" y="68"/>
                    <a:pt x="241" y="68"/>
                    <a:pt x="241" y="68"/>
                  </a:cubicBezTo>
                  <a:cubicBezTo>
                    <a:pt x="240" y="69"/>
                    <a:pt x="240" y="69"/>
                    <a:pt x="240" y="69"/>
                  </a:cubicBezTo>
                  <a:cubicBezTo>
                    <a:pt x="240" y="70"/>
                    <a:pt x="240" y="70"/>
                    <a:pt x="240" y="70"/>
                  </a:cubicBezTo>
                  <a:cubicBezTo>
                    <a:pt x="240" y="71"/>
                    <a:pt x="240" y="71"/>
                    <a:pt x="240" y="71"/>
                  </a:cubicBezTo>
                  <a:cubicBezTo>
                    <a:pt x="239" y="71"/>
                    <a:pt x="239" y="71"/>
                    <a:pt x="239" y="71"/>
                  </a:cubicBezTo>
                  <a:cubicBezTo>
                    <a:pt x="239" y="72"/>
                    <a:pt x="239" y="72"/>
                    <a:pt x="239" y="72"/>
                  </a:cubicBezTo>
                  <a:cubicBezTo>
                    <a:pt x="238" y="73"/>
                    <a:pt x="238" y="73"/>
                    <a:pt x="238" y="73"/>
                  </a:cubicBezTo>
                  <a:cubicBezTo>
                    <a:pt x="237" y="73"/>
                    <a:pt x="237" y="73"/>
                    <a:pt x="237" y="73"/>
                  </a:cubicBezTo>
                  <a:cubicBezTo>
                    <a:pt x="237" y="74"/>
                    <a:pt x="237" y="74"/>
                    <a:pt x="237" y="74"/>
                  </a:cubicBezTo>
                  <a:cubicBezTo>
                    <a:pt x="237" y="74"/>
                    <a:pt x="237" y="74"/>
                    <a:pt x="237" y="74"/>
                  </a:cubicBezTo>
                  <a:cubicBezTo>
                    <a:pt x="236" y="75"/>
                    <a:pt x="236" y="75"/>
                    <a:pt x="236" y="75"/>
                  </a:cubicBezTo>
                  <a:cubicBezTo>
                    <a:pt x="236" y="75"/>
                    <a:pt x="236" y="75"/>
                    <a:pt x="236" y="75"/>
                  </a:cubicBezTo>
                  <a:cubicBezTo>
                    <a:pt x="235" y="75"/>
                    <a:pt x="235" y="75"/>
                    <a:pt x="235" y="75"/>
                  </a:cubicBezTo>
                  <a:cubicBezTo>
                    <a:pt x="235" y="75"/>
                    <a:pt x="235" y="75"/>
                    <a:pt x="235" y="75"/>
                  </a:cubicBezTo>
                  <a:cubicBezTo>
                    <a:pt x="235" y="76"/>
                    <a:pt x="235" y="76"/>
                    <a:pt x="235" y="76"/>
                  </a:cubicBezTo>
                  <a:cubicBezTo>
                    <a:pt x="236" y="76"/>
                    <a:pt x="236" y="76"/>
                    <a:pt x="236" y="76"/>
                  </a:cubicBezTo>
                  <a:cubicBezTo>
                    <a:pt x="236" y="77"/>
                    <a:pt x="236" y="77"/>
                    <a:pt x="236" y="77"/>
                  </a:cubicBezTo>
                  <a:cubicBezTo>
                    <a:pt x="235" y="78"/>
                    <a:pt x="235" y="78"/>
                    <a:pt x="235" y="78"/>
                  </a:cubicBezTo>
                  <a:cubicBezTo>
                    <a:pt x="234" y="78"/>
                    <a:pt x="234" y="78"/>
                    <a:pt x="234" y="78"/>
                  </a:cubicBezTo>
                  <a:cubicBezTo>
                    <a:pt x="234" y="78"/>
                    <a:pt x="234" y="78"/>
                    <a:pt x="234" y="78"/>
                  </a:cubicBezTo>
                  <a:cubicBezTo>
                    <a:pt x="234" y="77"/>
                    <a:pt x="234" y="77"/>
                    <a:pt x="234" y="77"/>
                  </a:cubicBezTo>
                  <a:cubicBezTo>
                    <a:pt x="234" y="77"/>
                    <a:pt x="234" y="77"/>
                    <a:pt x="234" y="77"/>
                  </a:cubicBezTo>
                  <a:cubicBezTo>
                    <a:pt x="233" y="77"/>
                    <a:pt x="233" y="77"/>
                    <a:pt x="233" y="77"/>
                  </a:cubicBezTo>
                  <a:cubicBezTo>
                    <a:pt x="233" y="78"/>
                    <a:pt x="233" y="78"/>
                    <a:pt x="233" y="78"/>
                  </a:cubicBezTo>
                  <a:cubicBezTo>
                    <a:pt x="233" y="78"/>
                    <a:pt x="233" y="78"/>
                    <a:pt x="233" y="78"/>
                  </a:cubicBezTo>
                  <a:cubicBezTo>
                    <a:pt x="232" y="79"/>
                    <a:pt x="232" y="79"/>
                    <a:pt x="232" y="79"/>
                  </a:cubicBezTo>
                  <a:cubicBezTo>
                    <a:pt x="231" y="79"/>
                    <a:pt x="231" y="79"/>
                    <a:pt x="231" y="79"/>
                  </a:cubicBezTo>
                  <a:cubicBezTo>
                    <a:pt x="231" y="80"/>
                    <a:pt x="231" y="80"/>
                    <a:pt x="231" y="80"/>
                  </a:cubicBezTo>
                  <a:cubicBezTo>
                    <a:pt x="232" y="80"/>
                    <a:pt x="232" y="80"/>
                    <a:pt x="232" y="80"/>
                  </a:cubicBezTo>
                  <a:cubicBezTo>
                    <a:pt x="232" y="80"/>
                    <a:pt x="232" y="80"/>
                    <a:pt x="232" y="80"/>
                  </a:cubicBezTo>
                  <a:cubicBezTo>
                    <a:pt x="232" y="80"/>
                    <a:pt x="232" y="80"/>
                    <a:pt x="232" y="80"/>
                  </a:cubicBezTo>
                  <a:cubicBezTo>
                    <a:pt x="232" y="81"/>
                    <a:pt x="232" y="81"/>
                    <a:pt x="232" y="81"/>
                  </a:cubicBezTo>
                  <a:cubicBezTo>
                    <a:pt x="232" y="81"/>
                    <a:pt x="232" y="81"/>
                    <a:pt x="232" y="81"/>
                  </a:cubicBezTo>
                  <a:cubicBezTo>
                    <a:pt x="232" y="82"/>
                    <a:pt x="232" y="82"/>
                    <a:pt x="232" y="82"/>
                  </a:cubicBezTo>
                  <a:cubicBezTo>
                    <a:pt x="232" y="82"/>
                    <a:pt x="232" y="82"/>
                    <a:pt x="232" y="82"/>
                  </a:cubicBezTo>
                  <a:cubicBezTo>
                    <a:pt x="231" y="81"/>
                    <a:pt x="231" y="81"/>
                    <a:pt x="231" y="81"/>
                  </a:cubicBezTo>
                  <a:cubicBezTo>
                    <a:pt x="231" y="80"/>
                    <a:pt x="231" y="80"/>
                    <a:pt x="231" y="80"/>
                  </a:cubicBezTo>
                  <a:cubicBezTo>
                    <a:pt x="231" y="80"/>
                    <a:pt x="231" y="80"/>
                    <a:pt x="231" y="80"/>
                  </a:cubicBezTo>
                  <a:cubicBezTo>
                    <a:pt x="230" y="80"/>
                    <a:pt x="230" y="80"/>
                    <a:pt x="230" y="80"/>
                  </a:cubicBezTo>
                  <a:cubicBezTo>
                    <a:pt x="230" y="81"/>
                    <a:pt x="230" y="81"/>
                    <a:pt x="230" y="81"/>
                  </a:cubicBezTo>
                  <a:cubicBezTo>
                    <a:pt x="231" y="82"/>
                    <a:pt x="231" y="82"/>
                    <a:pt x="231" y="82"/>
                  </a:cubicBezTo>
                  <a:cubicBezTo>
                    <a:pt x="230" y="82"/>
                    <a:pt x="230" y="82"/>
                    <a:pt x="230" y="82"/>
                  </a:cubicBezTo>
                  <a:cubicBezTo>
                    <a:pt x="228" y="82"/>
                    <a:pt x="228" y="82"/>
                    <a:pt x="228" y="82"/>
                  </a:cubicBezTo>
                  <a:cubicBezTo>
                    <a:pt x="227" y="82"/>
                    <a:pt x="227" y="82"/>
                    <a:pt x="227" y="82"/>
                  </a:cubicBezTo>
                  <a:cubicBezTo>
                    <a:pt x="227" y="81"/>
                    <a:pt x="227" y="81"/>
                    <a:pt x="227" y="81"/>
                  </a:cubicBezTo>
                  <a:cubicBezTo>
                    <a:pt x="227" y="82"/>
                    <a:pt x="227" y="82"/>
                    <a:pt x="227" y="82"/>
                  </a:cubicBezTo>
                  <a:cubicBezTo>
                    <a:pt x="226" y="82"/>
                    <a:pt x="226" y="82"/>
                    <a:pt x="226" y="82"/>
                  </a:cubicBezTo>
                  <a:cubicBezTo>
                    <a:pt x="226" y="81"/>
                    <a:pt x="226" y="81"/>
                    <a:pt x="226" y="81"/>
                  </a:cubicBezTo>
                  <a:cubicBezTo>
                    <a:pt x="226" y="80"/>
                    <a:pt x="226" y="80"/>
                    <a:pt x="226" y="80"/>
                  </a:cubicBezTo>
                  <a:cubicBezTo>
                    <a:pt x="225" y="81"/>
                    <a:pt x="225" y="81"/>
                    <a:pt x="225" y="81"/>
                  </a:cubicBezTo>
                  <a:cubicBezTo>
                    <a:pt x="225" y="81"/>
                    <a:pt x="225" y="81"/>
                    <a:pt x="225" y="81"/>
                  </a:cubicBezTo>
                  <a:cubicBezTo>
                    <a:pt x="225" y="82"/>
                    <a:pt x="225" y="82"/>
                    <a:pt x="225" y="82"/>
                  </a:cubicBezTo>
                  <a:close/>
                  <a:moveTo>
                    <a:pt x="167" y="60"/>
                  </a:moveTo>
                  <a:cubicBezTo>
                    <a:pt x="167" y="59"/>
                    <a:pt x="167" y="59"/>
                    <a:pt x="167" y="59"/>
                  </a:cubicBezTo>
                  <a:cubicBezTo>
                    <a:pt x="167" y="58"/>
                    <a:pt x="167" y="58"/>
                    <a:pt x="167" y="58"/>
                  </a:cubicBezTo>
                  <a:cubicBezTo>
                    <a:pt x="169" y="57"/>
                    <a:pt x="169" y="57"/>
                    <a:pt x="169" y="57"/>
                  </a:cubicBezTo>
                  <a:cubicBezTo>
                    <a:pt x="170" y="57"/>
                    <a:pt x="170" y="57"/>
                    <a:pt x="170" y="57"/>
                  </a:cubicBezTo>
                  <a:cubicBezTo>
                    <a:pt x="171" y="56"/>
                    <a:pt x="171" y="56"/>
                    <a:pt x="171" y="56"/>
                  </a:cubicBezTo>
                  <a:cubicBezTo>
                    <a:pt x="171" y="56"/>
                    <a:pt x="171" y="56"/>
                    <a:pt x="171" y="56"/>
                  </a:cubicBezTo>
                  <a:cubicBezTo>
                    <a:pt x="173" y="55"/>
                    <a:pt x="173" y="55"/>
                    <a:pt x="173" y="55"/>
                  </a:cubicBezTo>
                  <a:cubicBezTo>
                    <a:pt x="174" y="55"/>
                    <a:pt x="174" y="55"/>
                    <a:pt x="174" y="55"/>
                  </a:cubicBezTo>
                  <a:cubicBezTo>
                    <a:pt x="175" y="55"/>
                    <a:pt x="175" y="55"/>
                    <a:pt x="175" y="55"/>
                  </a:cubicBezTo>
                  <a:cubicBezTo>
                    <a:pt x="175" y="55"/>
                    <a:pt x="175" y="55"/>
                    <a:pt x="175" y="55"/>
                  </a:cubicBezTo>
                  <a:cubicBezTo>
                    <a:pt x="177" y="55"/>
                    <a:pt x="177" y="55"/>
                    <a:pt x="177" y="55"/>
                  </a:cubicBezTo>
                  <a:cubicBezTo>
                    <a:pt x="177" y="55"/>
                    <a:pt x="177" y="55"/>
                    <a:pt x="177" y="55"/>
                  </a:cubicBezTo>
                  <a:cubicBezTo>
                    <a:pt x="177" y="55"/>
                    <a:pt x="177" y="55"/>
                    <a:pt x="177" y="55"/>
                  </a:cubicBezTo>
                  <a:cubicBezTo>
                    <a:pt x="175" y="56"/>
                    <a:pt x="175" y="56"/>
                    <a:pt x="175" y="56"/>
                  </a:cubicBezTo>
                  <a:cubicBezTo>
                    <a:pt x="174" y="57"/>
                    <a:pt x="174" y="57"/>
                    <a:pt x="174" y="57"/>
                  </a:cubicBezTo>
                  <a:cubicBezTo>
                    <a:pt x="171" y="59"/>
                    <a:pt x="171" y="59"/>
                    <a:pt x="171" y="59"/>
                  </a:cubicBezTo>
                  <a:cubicBezTo>
                    <a:pt x="170" y="60"/>
                    <a:pt x="170" y="60"/>
                    <a:pt x="170" y="60"/>
                  </a:cubicBezTo>
                  <a:cubicBezTo>
                    <a:pt x="170" y="60"/>
                    <a:pt x="170" y="60"/>
                    <a:pt x="170" y="60"/>
                  </a:cubicBezTo>
                  <a:cubicBezTo>
                    <a:pt x="169" y="60"/>
                    <a:pt x="169" y="60"/>
                    <a:pt x="169" y="60"/>
                  </a:cubicBezTo>
                  <a:cubicBezTo>
                    <a:pt x="169" y="60"/>
                    <a:pt x="169" y="60"/>
                    <a:pt x="169" y="60"/>
                  </a:cubicBezTo>
                  <a:cubicBezTo>
                    <a:pt x="168" y="61"/>
                    <a:pt x="168" y="61"/>
                    <a:pt x="168" y="61"/>
                  </a:cubicBezTo>
                  <a:cubicBezTo>
                    <a:pt x="168" y="60"/>
                    <a:pt x="168" y="60"/>
                    <a:pt x="168" y="60"/>
                  </a:cubicBezTo>
                  <a:cubicBezTo>
                    <a:pt x="168" y="60"/>
                    <a:pt x="168" y="60"/>
                    <a:pt x="168" y="60"/>
                  </a:cubicBezTo>
                  <a:cubicBezTo>
                    <a:pt x="167" y="60"/>
                    <a:pt x="167" y="60"/>
                    <a:pt x="167" y="60"/>
                  </a:cubicBezTo>
                  <a:close/>
                  <a:moveTo>
                    <a:pt x="210" y="76"/>
                  </a:moveTo>
                  <a:cubicBezTo>
                    <a:pt x="210" y="76"/>
                    <a:pt x="210" y="76"/>
                    <a:pt x="210" y="76"/>
                  </a:cubicBezTo>
                  <a:cubicBezTo>
                    <a:pt x="210" y="75"/>
                    <a:pt x="210" y="75"/>
                    <a:pt x="210" y="75"/>
                  </a:cubicBezTo>
                  <a:cubicBezTo>
                    <a:pt x="211" y="75"/>
                    <a:pt x="211" y="75"/>
                    <a:pt x="211" y="75"/>
                  </a:cubicBezTo>
                  <a:cubicBezTo>
                    <a:pt x="211" y="75"/>
                    <a:pt x="211" y="75"/>
                    <a:pt x="211" y="75"/>
                  </a:cubicBezTo>
                  <a:cubicBezTo>
                    <a:pt x="211" y="74"/>
                    <a:pt x="211" y="74"/>
                    <a:pt x="211" y="74"/>
                  </a:cubicBezTo>
                  <a:cubicBezTo>
                    <a:pt x="212" y="74"/>
                    <a:pt x="212" y="74"/>
                    <a:pt x="212" y="74"/>
                  </a:cubicBezTo>
                  <a:cubicBezTo>
                    <a:pt x="213" y="73"/>
                    <a:pt x="213" y="73"/>
                    <a:pt x="213" y="73"/>
                  </a:cubicBezTo>
                  <a:cubicBezTo>
                    <a:pt x="213" y="73"/>
                    <a:pt x="213" y="73"/>
                    <a:pt x="213" y="73"/>
                  </a:cubicBezTo>
                  <a:cubicBezTo>
                    <a:pt x="213" y="74"/>
                    <a:pt x="213" y="74"/>
                    <a:pt x="213" y="74"/>
                  </a:cubicBezTo>
                  <a:cubicBezTo>
                    <a:pt x="214" y="74"/>
                    <a:pt x="214" y="74"/>
                    <a:pt x="214" y="74"/>
                  </a:cubicBezTo>
                  <a:cubicBezTo>
                    <a:pt x="214" y="75"/>
                    <a:pt x="214" y="75"/>
                    <a:pt x="214" y="75"/>
                  </a:cubicBezTo>
                  <a:cubicBezTo>
                    <a:pt x="213" y="76"/>
                    <a:pt x="213" y="76"/>
                    <a:pt x="213" y="76"/>
                  </a:cubicBezTo>
                  <a:cubicBezTo>
                    <a:pt x="213" y="77"/>
                    <a:pt x="213" y="77"/>
                    <a:pt x="213" y="77"/>
                  </a:cubicBezTo>
                  <a:cubicBezTo>
                    <a:pt x="212" y="77"/>
                    <a:pt x="212" y="77"/>
                    <a:pt x="212" y="77"/>
                  </a:cubicBezTo>
                  <a:cubicBezTo>
                    <a:pt x="211" y="77"/>
                    <a:pt x="211" y="77"/>
                    <a:pt x="211" y="77"/>
                  </a:cubicBezTo>
                  <a:cubicBezTo>
                    <a:pt x="211" y="77"/>
                    <a:pt x="211" y="77"/>
                    <a:pt x="211" y="77"/>
                  </a:cubicBezTo>
                  <a:cubicBezTo>
                    <a:pt x="210" y="76"/>
                    <a:pt x="210" y="76"/>
                    <a:pt x="210" y="76"/>
                  </a:cubicBezTo>
                  <a:cubicBezTo>
                    <a:pt x="210" y="76"/>
                    <a:pt x="210" y="76"/>
                    <a:pt x="210" y="76"/>
                  </a:cubicBezTo>
                  <a:close/>
                  <a:moveTo>
                    <a:pt x="176" y="75"/>
                  </a:moveTo>
                  <a:cubicBezTo>
                    <a:pt x="176" y="74"/>
                    <a:pt x="176" y="74"/>
                    <a:pt x="176" y="74"/>
                  </a:cubicBezTo>
                  <a:cubicBezTo>
                    <a:pt x="176" y="73"/>
                    <a:pt x="176" y="73"/>
                    <a:pt x="176" y="73"/>
                  </a:cubicBezTo>
                  <a:cubicBezTo>
                    <a:pt x="176" y="72"/>
                    <a:pt x="176" y="72"/>
                    <a:pt x="176" y="72"/>
                  </a:cubicBezTo>
                  <a:cubicBezTo>
                    <a:pt x="177" y="72"/>
                    <a:pt x="177" y="72"/>
                    <a:pt x="177" y="72"/>
                  </a:cubicBezTo>
                  <a:cubicBezTo>
                    <a:pt x="179" y="72"/>
                    <a:pt x="179" y="72"/>
                    <a:pt x="179" y="72"/>
                  </a:cubicBezTo>
                  <a:cubicBezTo>
                    <a:pt x="179" y="72"/>
                    <a:pt x="179" y="72"/>
                    <a:pt x="179" y="72"/>
                  </a:cubicBezTo>
                  <a:cubicBezTo>
                    <a:pt x="180" y="72"/>
                    <a:pt x="180" y="72"/>
                    <a:pt x="180" y="72"/>
                  </a:cubicBezTo>
                  <a:cubicBezTo>
                    <a:pt x="181" y="72"/>
                    <a:pt x="181" y="72"/>
                    <a:pt x="181" y="72"/>
                  </a:cubicBezTo>
                  <a:cubicBezTo>
                    <a:pt x="182" y="71"/>
                    <a:pt x="182" y="71"/>
                    <a:pt x="182" y="71"/>
                  </a:cubicBezTo>
                  <a:cubicBezTo>
                    <a:pt x="184" y="71"/>
                    <a:pt x="184" y="71"/>
                    <a:pt x="184" y="71"/>
                  </a:cubicBezTo>
                  <a:cubicBezTo>
                    <a:pt x="185" y="72"/>
                    <a:pt x="185" y="72"/>
                    <a:pt x="185" y="72"/>
                  </a:cubicBezTo>
                  <a:cubicBezTo>
                    <a:pt x="186" y="72"/>
                    <a:pt x="186" y="72"/>
                    <a:pt x="186" y="72"/>
                  </a:cubicBezTo>
                  <a:cubicBezTo>
                    <a:pt x="187" y="72"/>
                    <a:pt x="187" y="72"/>
                    <a:pt x="187" y="72"/>
                  </a:cubicBezTo>
                  <a:cubicBezTo>
                    <a:pt x="187" y="71"/>
                    <a:pt x="187" y="71"/>
                    <a:pt x="187" y="71"/>
                  </a:cubicBezTo>
                  <a:cubicBezTo>
                    <a:pt x="189" y="71"/>
                    <a:pt x="189" y="71"/>
                    <a:pt x="189" y="71"/>
                  </a:cubicBezTo>
                  <a:cubicBezTo>
                    <a:pt x="190" y="71"/>
                    <a:pt x="190" y="71"/>
                    <a:pt x="190" y="71"/>
                  </a:cubicBezTo>
                  <a:cubicBezTo>
                    <a:pt x="190" y="70"/>
                    <a:pt x="190" y="70"/>
                    <a:pt x="190" y="70"/>
                  </a:cubicBezTo>
                  <a:cubicBezTo>
                    <a:pt x="190" y="70"/>
                    <a:pt x="190" y="70"/>
                    <a:pt x="190" y="70"/>
                  </a:cubicBezTo>
                  <a:cubicBezTo>
                    <a:pt x="189" y="71"/>
                    <a:pt x="189" y="71"/>
                    <a:pt x="189" y="71"/>
                  </a:cubicBezTo>
                  <a:cubicBezTo>
                    <a:pt x="188" y="71"/>
                    <a:pt x="188" y="71"/>
                    <a:pt x="188" y="71"/>
                  </a:cubicBezTo>
                  <a:cubicBezTo>
                    <a:pt x="188" y="70"/>
                    <a:pt x="188" y="70"/>
                    <a:pt x="188" y="70"/>
                  </a:cubicBezTo>
                  <a:cubicBezTo>
                    <a:pt x="187" y="71"/>
                    <a:pt x="187" y="71"/>
                    <a:pt x="187" y="71"/>
                  </a:cubicBezTo>
                  <a:cubicBezTo>
                    <a:pt x="186" y="71"/>
                    <a:pt x="186" y="71"/>
                    <a:pt x="186" y="71"/>
                  </a:cubicBezTo>
                  <a:cubicBezTo>
                    <a:pt x="186" y="70"/>
                    <a:pt x="186" y="70"/>
                    <a:pt x="186" y="70"/>
                  </a:cubicBezTo>
                  <a:cubicBezTo>
                    <a:pt x="185" y="70"/>
                    <a:pt x="185" y="70"/>
                    <a:pt x="185" y="70"/>
                  </a:cubicBezTo>
                  <a:cubicBezTo>
                    <a:pt x="184" y="70"/>
                    <a:pt x="184" y="70"/>
                    <a:pt x="184" y="70"/>
                  </a:cubicBezTo>
                  <a:cubicBezTo>
                    <a:pt x="183" y="70"/>
                    <a:pt x="183" y="70"/>
                    <a:pt x="183" y="70"/>
                  </a:cubicBezTo>
                  <a:cubicBezTo>
                    <a:pt x="183" y="70"/>
                    <a:pt x="183" y="70"/>
                    <a:pt x="183" y="70"/>
                  </a:cubicBezTo>
                  <a:cubicBezTo>
                    <a:pt x="182" y="70"/>
                    <a:pt x="182" y="70"/>
                    <a:pt x="182" y="70"/>
                  </a:cubicBezTo>
                  <a:cubicBezTo>
                    <a:pt x="181" y="70"/>
                    <a:pt x="181" y="70"/>
                    <a:pt x="181" y="70"/>
                  </a:cubicBezTo>
                  <a:cubicBezTo>
                    <a:pt x="180" y="70"/>
                    <a:pt x="180" y="70"/>
                    <a:pt x="180" y="70"/>
                  </a:cubicBezTo>
                  <a:cubicBezTo>
                    <a:pt x="180" y="69"/>
                    <a:pt x="180" y="69"/>
                    <a:pt x="180" y="69"/>
                  </a:cubicBezTo>
                  <a:cubicBezTo>
                    <a:pt x="181" y="69"/>
                    <a:pt x="181" y="69"/>
                    <a:pt x="181" y="69"/>
                  </a:cubicBezTo>
                  <a:cubicBezTo>
                    <a:pt x="182" y="68"/>
                    <a:pt x="182" y="68"/>
                    <a:pt x="182" y="68"/>
                  </a:cubicBezTo>
                  <a:cubicBezTo>
                    <a:pt x="182" y="68"/>
                    <a:pt x="182" y="68"/>
                    <a:pt x="182" y="68"/>
                  </a:cubicBezTo>
                  <a:cubicBezTo>
                    <a:pt x="181" y="68"/>
                    <a:pt x="181" y="68"/>
                    <a:pt x="181" y="68"/>
                  </a:cubicBezTo>
                  <a:cubicBezTo>
                    <a:pt x="180" y="69"/>
                    <a:pt x="180" y="69"/>
                    <a:pt x="180" y="69"/>
                  </a:cubicBezTo>
                  <a:cubicBezTo>
                    <a:pt x="180" y="68"/>
                    <a:pt x="180" y="68"/>
                    <a:pt x="180" y="68"/>
                  </a:cubicBezTo>
                  <a:cubicBezTo>
                    <a:pt x="179" y="68"/>
                    <a:pt x="179" y="68"/>
                    <a:pt x="179" y="68"/>
                  </a:cubicBezTo>
                  <a:cubicBezTo>
                    <a:pt x="179" y="69"/>
                    <a:pt x="179" y="69"/>
                    <a:pt x="179" y="69"/>
                  </a:cubicBezTo>
                  <a:cubicBezTo>
                    <a:pt x="178" y="70"/>
                    <a:pt x="178" y="70"/>
                    <a:pt x="178" y="70"/>
                  </a:cubicBezTo>
                  <a:cubicBezTo>
                    <a:pt x="178" y="70"/>
                    <a:pt x="178" y="70"/>
                    <a:pt x="178" y="70"/>
                  </a:cubicBezTo>
                  <a:cubicBezTo>
                    <a:pt x="177" y="70"/>
                    <a:pt x="177" y="70"/>
                    <a:pt x="177" y="70"/>
                  </a:cubicBezTo>
                  <a:cubicBezTo>
                    <a:pt x="176" y="70"/>
                    <a:pt x="176" y="70"/>
                    <a:pt x="176" y="70"/>
                  </a:cubicBezTo>
                  <a:cubicBezTo>
                    <a:pt x="176" y="69"/>
                    <a:pt x="176" y="69"/>
                    <a:pt x="176" y="69"/>
                  </a:cubicBezTo>
                  <a:cubicBezTo>
                    <a:pt x="176" y="69"/>
                    <a:pt x="176" y="69"/>
                    <a:pt x="176" y="69"/>
                  </a:cubicBezTo>
                  <a:cubicBezTo>
                    <a:pt x="176" y="69"/>
                    <a:pt x="176" y="69"/>
                    <a:pt x="176" y="69"/>
                  </a:cubicBezTo>
                  <a:cubicBezTo>
                    <a:pt x="175" y="68"/>
                    <a:pt x="175" y="68"/>
                    <a:pt x="175" y="68"/>
                  </a:cubicBezTo>
                  <a:cubicBezTo>
                    <a:pt x="175" y="69"/>
                    <a:pt x="175" y="69"/>
                    <a:pt x="175" y="69"/>
                  </a:cubicBezTo>
                  <a:cubicBezTo>
                    <a:pt x="175" y="70"/>
                    <a:pt x="175" y="70"/>
                    <a:pt x="175" y="70"/>
                  </a:cubicBezTo>
                  <a:cubicBezTo>
                    <a:pt x="174" y="69"/>
                    <a:pt x="174" y="69"/>
                    <a:pt x="174" y="69"/>
                  </a:cubicBezTo>
                  <a:cubicBezTo>
                    <a:pt x="174" y="68"/>
                    <a:pt x="174" y="68"/>
                    <a:pt x="174" y="68"/>
                  </a:cubicBezTo>
                  <a:cubicBezTo>
                    <a:pt x="173" y="68"/>
                    <a:pt x="173" y="68"/>
                    <a:pt x="173" y="68"/>
                  </a:cubicBezTo>
                  <a:cubicBezTo>
                    <a:pt x="173" y="67"/>
                    <a:pt x="173" y="67"/>
                    <a:pt x="173" y="67"/>
                  </a:cubicBezTo>
                  <a:cubicBezTo>
                    <a:pt x="173" y="67"/>
                    <a:pt x="173" y="67"/>
                    <a:pt x="173" y="67"/>
                  </a:cubicBezTo>
                  <a:cubicBezTo>
                    <a:pt x="172" y="68"/>
                    <a:pt x="172" y="68"/>
                    <a:pt x="172" y="68"/>
                  </a:cubicBezTo>
                  <a:cubicBezTo>
                    <a:pt x="172" y="68"/>
                    <a:pt x="172" y="68"/>
                    <a:pt x="172" y="68"/>
                  </a:cubicBezTo>
                  <a:cubicBezTo>
                    <a:pt x="171" y="67"/>
                    <a:pt x="171" y="67"/>
                    <a:pt x="171" y="67"/>
                  </a:cubicBezTo>
                  <a:cubicBezTo>
                    <a:pt x="169" y="66"/>
                    <a:pt x="169" y="66"/>
                    <a:pt x="169" y="66"/>
                  </a:cubicBezTo>
                  <a:cubicBezTo>
                    <a:pt x="169" y="65"/>
                    <a:pt x="169" y="65"/>
                    <a:pt x="169" y="65"/>
                  </a:cubicBezTo>
                  <a:cubicBezTo>
                    <a:pt x="170" y="65"/>
                    <a:pt x="170" y="65"/>
                    <a:pt x="170" y="65"/>
                  </a:cubicBezTo>
                  <a:cubicBezTo>
                    <a:pt x="170" y="65"/>
                    <a:pt x="170" y="65"/>
                    <a:pt x="170" y="65"/>
                  </a:cubicBezTo>
                  <a:cubicBezTo>
                    <a:pt x="170" y="64"/>
                    <a:pt x="170" y="64"/>
                    <a:pt x="170" y="64"/>
                  </a:cubicBezTo>
                  <a:cubicBezTo>
                    <a:pt x="172" y="63"/>
                    <a:pt x="172" y="63"/>
                    <a:pt x="172" y="63"/>
                  </a:cubicBezTo>
                  <a:cubicBezTo>
                    <a:pt x="173" y="63"/>
                    <a:pt x="173" y="63"/>
                    <a:pt x="173" y="63"/>
                  </a:cubicBezTo>
                  <a:cubicBezTo>
                    <a:pt x="173" y="63"/>
                    <a:pt x="173" y="63"/>
                    <a:pt x="173" y="63"/>
                  </a:cubicBezTo>
                  <a:cubicBezTo>
                    <a:pt x="175" y="63"/>
                    <a:pt x="175" y="63"/>
                    <a:pt x="175" y="63"/>
                  </a:cubicBezTo>
                  <a:cubicBezTo>
                    <a:pt x="176" y="64"/>
                    <a:pt x="176" y="64"/>
                    <a:pt x="176" y="64"/>
                  </a:cubicBezTo>
                  <a:cubicBezTo>
                    <a:pt x="177" y="64"/>
                    <a:pt x="177" y="64"/>
                    <a:pt x="177" y="64"/>
                  </a:cubicBezTo>
                  <a:cubicBezTo>
                    <a:pt x="178" y="63"/>
                    <a:pt x="178" y="63"/>
                    <a:pt x="178" y="63"/>
                  </a:cubicBezTo>
                  <a:cubicBezTo>
                    <a:pt x="179" y="63"/>
                    <a:pt x="179" y="63"/>
                    <a:pt x="179" y="63"/>
                  </a:cubicBezTo>
                  <a:cubicBezTo>
                    <a:pt x="180" y="63"/>
                    <a:pt x="180" y="63"/>
                    <a:pt x="180" y="63"/>
                  </a:cubicBezTo>
                  <a:cubicBezTo>
                    <a:pt x="179" y="62"/>
                    <a:pt x="179" y="62"/>
                    <a:pt x="179" y="62"/>
                  </a:cubicBezTo>
                  <a:cubicBezTo>
                    <a:pt x="179" y="62"/>
                    <a:pt x="179" y="62"/>
                    <a:pt x="179" y="62"/>
                  </a:cubicBezTo>
                  <a:cubicBezTo>
                    <a:pt x="178" y="62"/>
                    <a:pt x="178" y="62"/>
                    <a:pt x="178" y="62"/>
                  </a:cubicBezTo>
                  <a:cubicBezTo>
                    <a:pt x="177" y="62"/>
                    <a:pt x="177" y="62"/>
                    <a:pt x="177" y="62"/>
                  </a:cubicBezTo>
                  <a:cubicBezTo>
                    <a:pt x="175" y="62"/>
                    <a:pt x="175" y="62"/>
                    <a:pt x="175" y="62"/>
                  </a:cubicBezTo>
                  <a:cubicBezTo>
                    <a:pt x="174" y="62"/>
                    <a:pt x="174" y="62"/>
                    <a:pt x="174" y="62"/>
                  </a:cubicBezTo>
                  <a:cubicBezTo>
                    <a:pt x="174" y="61"/>
                    <a:pt x="174" y="61"/>
                    <a:pt x="174" y="61"/>
                  </a:cubicBezTo>
                  <a:cubicBezTo>
                    <a:pt x="175" y="60"/>
                    <a:pt x="175" y="60"/>
                    <a:pt x="175" y="60"/>
                  </a:cubicBezTo>
                  <a:cubicBezTo>
                    <a:pt x="176" y="59"/>
                    <a:pt x="176" y="59"/>
                    <a:pt x="176" y="59"/>
                  </a:cubicBezTo>
                  <a:cubicBezTo>
                    <a:pt x="177" y="59"/>
                    <a:pt x="177" y="59"/>
                    <a:pt x="177" y="59"/>
                  </a:cubicBezTo>
                  <a:cubicBezTo>
                    <a:pt x="178" y="59"/>
                    <a:pt x="178" y="59"/>
                    <a:pt x="178" y="59"/>
                  </a:cubicBezTo>
                  <a:cubicBezTo>
                    <a:pt x="180" y="59"/>
                    <a:pt x="180" y="59"/>
                    <a:pt x="180" y="59"/>
                  </a:cubicBezTo>
                  <a:cubicBezTo>
                    <a:pt x="181" y="59"/>
                    <a:pt x="181" y="59"/>
                    <a:pt x="181" y="59"/>
                  </a:cubicBezTo>
                  <a:cubicBezTo>
                    <a:pt x="183" y="59"/>
                    <a:pt x="183" y="59"/>
                    <a:pt x="183" y="59"/>
                  </a:cubicBezTo>
                  <a:cubicBezTo>
                    <a:pt x="183" y="59"/>
                    <a:pt x="183" y="59"/>
                    <a:pt x="183" y="59"/>
                  </a:cubicBezTo>
                  <a:cubicBezTo>
                    <a:pt x="183" y="59"/>
                    <a:pt x="183" y="59"/>
                    <a:pt x="183" y="59"/>
                  </a:cubicBezTo>
                  <a:cubicBezTo>
                    <a:pt x="182" y="59"/>
                    <a:pt x="182" y="59"/>
                    <a:pt x="182" y="59"/>
                  </a:cubicBezTo>
                  <a:cubicBezTo>
                    <a:pt x="181" y="58"/>
                    <a:pt x="181" y="58"/>
                    <a:pt x="181" y="58"/>
                  </a:cubicBezTo>
                  <a:cubicBezTo>
                    <a:pt x="180" y="58"/>
                    <a:pt x="180" y="58"/>
                    <a:pt x="180" y="58"/>
                  </a:cubicBezTo>
                  <a:cubicBezTo>
                    <a:pt x="179" y="58"/>
                    <a:pt x="179" y="58"/>
                    <a:pt x="179" y="58"/>
                  </a:cubicBezTo>
                  <a:cubicBezTo>
                    <a:pt x="178" y="57"/>
                    <a:pt x="178" y="57"/>
                    <a:pt x="178" y="57"/>
                  </a:cubicBezTo>
                  <a:cubicBezTo>
                    <a:pt x="179" y="56"/>
                    <a:pt x="179" y="56"/>
                    <a:pt x="179" y="56"/>
                  </a:cubicBezTo>
                  <a:cubicBezTo>
                    <a:pt x="180" y="56"/>
                    <a:pt x="180" y="56"/>
                    <a:pt x="180" y="56"/>
                  </a:cubicBezTo>
                  <a:cubicBezTo>
                    <a:pt x="180" y="55"/>
                    <a:pt x="180" y="55"/>
                    <a:pt x="180" y="55"/>
                  </a:cubicBezTo>
                  <a:cubicBezTo>
                    <a:pt x="181" y="55"/>
                    <a:pt x="181" y="55"/>
                    <a:pt x="181" y="55"/>
                  </a:cubicBezTo>
                  <a:cubicBezTo>
                    <a:pt x="182" y="55"/>
                    <a:pt x="182" y="55"/>
                    <a:pt x="182" y="55"/>
                  </a:cubicBezTo>
                  <a:cubicBezTo>
                    <a:pt x="183" y="55"/>
                    <a:pt x="183" y="55"/>
                    <a:pt x="183" y="55"/>
                  </a:cubicBezTo>
                  <a:cubicBezTo>
                    <a:pt x="183" y="55"/>
                    <a:pt x="183" y="55"/>
                    <a:pt x="183" y="55"/>
                  </a:cubicBezTo>
                  <a:cubicBezTo>
                    <a:pt x="184" y="55"/>
                    <a:pt x="184" y="55"/>
                    <a:pt x="184" y="55"/>
                  </a:cubicBezTo>
                  <a:cubicBezTo>
                    <a:pt x="185" y="56"/>
                    <a:pt x="185" y="56"/>
                    <a:pt x="185" y="56"/>
                  </a:cubicBezTo>
                  <a:cubicBezTo>
                    <a:pt x="185" y="56"/>
                    <a:pt x="185" y="56"/>
                    <a:pt x="185" y="56"/>
                  </a:cubicBezTo>
                  <a:cubicBezTo>
                    <a:pt x="185" y="55"/>
                    <a:pt x="185" y="55"/>
                    <a:pt x="185" y="55"/>
                  </a:cubicBezTo>
                  <a:cubicBezTo>
                    <a:pt x="184" y="55"/>
                    <a:pt x="184" y="55"/>
                    <a:pt x="184" y="55"/>
                  </a:cubicBezTo>
                  <a:cubicBezTo>
                    <a:pt x="184" y="54"/>
                    <a:pt x="184" y="54"/>
                    <a:pt x="184" y="54"/>
                  </a:cubicBezTo>
                  <a:cubicBezTo>
                    <a:pt x="183" y="54"/>
                    <a:pt x="183" y="54"/>
                    <a:pt x="183" y="54"/>
                  </a:cubicBezTo>
                  <a:cubicBezTo>
                    <a:pt x="184" y="53"/>
                    <a:pt x="184" y="53"/>
                    <a:pt x="184" y="53"/>
                  </a:cubicBezTo>
                  <a:cubicBezTo>
                    <a:pt x="186" y="53"/>
                    <a:pt x="186" y="53"/>
                    <a:pt x="186" y="53"/>
                  </a:cubicBezTo>
                  <a:cubicBezTo>
                    <a:pt x="187" y="53"/>
                    <a:pt x="187" y="53"/>
                    <a:pt x="187" y="53"/>
                  </a:cubicBezTo>
                  <a:cubicBezTo>
                    <a:pt x="188" y="53"/>
                    <a:pt x="188" y="53"/>
                    <a:pt x="188" y="53"/>
                  </a:cubicBezTo>
                  <a:cubicBezTo>
                    <a:pt x="189" y="54"/>
                    <a:pt x="189" y="54"/>
                    <a:pt x="189" y="54"/>
                  </a:cubicBezTo>
                  <a:cubicBezTo>
                    <a:pt x="190" y="55"/>
                    <a:pt x="190" y="55"/>
                    <a:pt x="190" y="55"/>
                  </a:cubicBezTo>
                  <a:cubicBezTo>
                    <a:pt x="189" y="55"/>
                    <a:pt x="189" y="55"/>
                    <a:pt x="189" y="55"/>
                  </a:cubicBezTo>
                  <a:cubicBezTo>
                    <a:pt x="188" y="56"/>
                    <a:pt x="188" y="56"/>
                    <a:pt x="188" y="56"/>
                  </a:cubicBezTo>
                  <a:cubicBezTo>
                    <a:pt x="189" y="57"/>
                    <a:pt x="189" y="57"/>
                    <a:pt x="189" y="57"/>
                  </a:cubicBezTo>
                  <a:cubicBezTo>
                    <a:pt x="190" y="57"/>
                    <a:pt x="190" y="57"/>
                    <a:pt x="190" y="57"/>
                  </a:cubicBezTo>
                  <a:cubicBezTo>
                    <a:pt x="191" y="57"/>
                    <a:pt x="191" y="57"/>
                    <a:pt x="191" y="57"/>
                  </a:cubicBezTo>
                  <a:cubicBezTo>
                    <a:pt x="191" y="57"/>
                    <a:pt x="191" y="57"/>
                    <a:pt x="191" y="57"/>
                  </a:cubicBezTo>
                  <a:cubicBezTo>
                    <a:pt x="192" y="57"/>
                    <a:pt x="192" y="57"/>
                    <a:pt x="192" y="57"/>
                  </a:cubicBezTo>
                  <a:cubicBezTo>
                    <a:pt x="192" y="57"/>
                    <a:pt x="192" y="57"/>
                    <a:pt x="192" y="57"/>
                  </a:cubicBezTo>
                  <a:cubicBezTo>
                    <a:pt x="192" y="58"/>
                    <a:pt x="192" y="58"/>
                    <a:pt x="192" y="58"/>
                  </a:cubicBezTo>
                  <a:cubicBezTo>
                    <a:pt x="193" y="58"/>
                    <a:pt x="193" y="58"/>
                    <a:pt x="193" y="58"/>
                  </a:cubicBezTo>
                  <a:cubicBezTo>
                    <a:pt x="193" y="59"/>
                    <a:pt x="193" y="59"/>
                    <a:pt x="193" y="59"/>
                  </a:cubicBezTo>
                  <a:cubicBezTo>
                    <a:pt x="192" y="59"/>
                    <a:pt x="192" y="59"/>
                    <a:pt x="192" y="59"/>
                  </a:cubicBezTo>
                  <a:cubicBezTo>
                    <a:pt x="192" y="60"/>
                    <a:pt x="192" y="60"/>
                    <a:pt x="192" y="60"/>
                  </a:cubicBezTo>
                  <a:cubicBezTo>
                    <a:pt x="193" y="61"/>
                    <a:pt x="193" y="61"/>
                    <a:pt x="193" y="61"/>
                  </a:cubicBezTo>
                  <a:cubicBezTo>
                    <a:pt x="193" y="62"/>
                    <a:pt x="193" y="62"/>
                    <a:pt x="193" y="62"/>
                  </a:cubicBezTo>
                  <a:cubicBezTo>
                    <a:pt x="192" y="63"/>
                    <a:pt x="192" y="63"/>
                    <a:pt x="192" y="63"/>
                  </a:cubicBezTo>
                  <a:cubicBezTo>
                    <a:pt x="192" y="62"/>
                    <a:pt x="192" y="62"/>
                    <a:pt x="192" y="62"/>
                  </a:cubicBezTo>
                  <a:cubicBezTo>
                    <a:pt x="191" y="63"/>
                    <a:pt x="191" y="63"/>
                    <a:pt x="191" y="63"/>
                  </a:cubicBezTo>
                  <a:cubicBezTo>
                    <a:pt x="191" y="63"/>
                    <a:pt x="191" y="63"/>
                    <a:pt x="191" y="63"/>
                  </a:cubicBezTo>
                  <a:cubicBezTo>
                    <a:pt x="192" y="63"/>
                    <a:pt x="192" y="63"/>
                    <a:pt x="192" y="63"/>
                  </a:cubicBezTo>
                  <a:cubicBezTo>
                    <a:pt x="193" y="63"/>
                    <a:pt x="193" y="63"/>
                    <a:pt x="193" y="63"/>
                  </a:cubicBezTo>
                  <a:cubicBezTo>
                    <a:pt x="193" y="63"/>
                    <a:pt x="193" y="63"/>
                    <a:pt x="193" y="63"/>
                  </a:cubicBezTo>
                  <a:cubicBezTo>
                    <a:pt x="193" y="65"/>
                    <a:pt x="193" y="65"/>
                    <a:pt x="193" y="65"/>
                  </a:cubicBezTo>
                  <a:cubicBezTo>
                    <a:pt x="192" y="66"/>
                    <a:pt x="192" y="66"/>
                    <a:pt x="192" y="66"/>
                  </a:cubicBezTo>
                  <a:cubicBezTo>
                    <a:pt x="192" y="67"/>
                    <a:pt x="192" y="67"/>
                    <a:pt x="192" y="67"/>
                  </a:cubicBezTo>
                  <a:cubicBezTo>
                    <a:pt x="192" y="67"/>
                    <a:pt x="192" y="67"/>
                    <a:pt x="192" y="67"/>
                  </a:cubicBezTo>
                  <a:cubicBezTo>
                    <a:pt x="193" y="67"/>
                    <a:pt x="193" y="67"/>
                    <a:pt x="193" y="67"/>
                  </a:cubicBezTo>
                  <a:cubicBezTo>
                    <a:pt x="194" y="67"/>
                    <a:pt x="194" y="67"/>
                    <a:pt x="194" y="67"/>
                  </a:cubicBezTo>
                  <a:cubicBezTo>
                    <a:pt x="194" y="67"/>
                    <a:pt x="194" y="67"/>
                    <a:pt x="194" y="67"/>
                  </a:cubicBezTo>
                  <a:cubicBezTo>
                    <a:pt x="195" y="67"/>
                    <a:pt x="195" y="67"/>
                    <a:pt x="195" y="67"/>
                  </a:cubicBezTo>
                  <a:cubicBezTo>
                    <a:pt x="196" y="68"/>
                    <a:pt x="196" y="68"/>
                    <a:pt x="196" y="68"/>
                  </a:cubicBezTo>
                  <a:cubicBezTo>
                    <a:pt x="196" y="67"/>
                    <a:pt x="196" y="67"/>
                    <a:pt x="196" y="67"/>
                  </a:cubicBezTo>
                  <a:cubicBezTo>
                    <a:pt x="198" y="68"/>
                    <a:pt x="198" y="68"/>
                    <a:pt x="198" y="68"/>
                  </a:cubicBezTo>
                  <a:cubicBezTo>
                    <a:pt x="198" y="69"/>
                    <a:pt x="198" y="69"/>
                    <a:pt x="198" y="69"/>
                  </a:cubicBezTo>
                  <a:cubicBezTo>
                    <a:pt x="199" y="69"/>
                    <a:pt x="199" y="69"/>
                    <a:pt x="199" y="69"/>
                  </a:cubicBezTo>
                  <a:cubicBezTo>
                    <a:pt x="199" y="68"/>
                    <a:pt x="199" y="68"/>
                    <a:pt x="199" y="68"/>
                  </a:cubicBezTo>
                  <a:cubicBezTo>
                    <a:pt x="198" y="68"/>
                    <a:pt x="198" y="68"/>
                    <a:pt x="198" y="68"/>
                  </a:cubicBezTo>
                  <a:cubicBezTo>
                    <a:pt x="200" y="67"/>
                    <a:pt x="200" y="67"/>
                    <a:pt x="200" y="67"/>
                  </a:cubicBezTo>
                  <a:cubicBezTo>
                    <a:pt x="199" y="66"/>
                    <a:pt x="199" y="66"/>
                    <a:pt x="199" y="66"/>
                  </a:cubicBezTo>
                  <a:cubicBezTo>
                    <a:pt x="199" y="65"/>
                    <a:pt x="199" y="65"/>
                    <a:pt x="199" y="65"/>
                  </a:cubicBezTo>
                  <a:cubicBezTo>
                    <a:pt x="199" y="65"/>
                    <a:pt x="199" y="65"/>
                    <a:pt x="199" y="65"/>
                  </a:cubicBezTo>
                  <a:cubicBezTo>
                    <a:pt x="198" y="64"/>
                    <a:pt x="198" y="64"/>
                    <a:pt x="198" y="64"/>
                  </a:cubicBezTo>
                  <a:cubicBezTo>
                    <a:pt x="199" y="63"/>
                    <a:pt x="199" y="63"/>
                    <a:pt x="199" y="63"/>
                  </a:cubicBezTo>
                  <a:cubicBezTo>
                    <a:pt x="199" y="63"/>
                    <a:pt x="199" y="63"/>
                    <a:pt x="199" y="63"/>
                  </a:cubicBezTo>
                  <a:cubicBezTo>
                    <a:pt x="200" y="63"/>
                    <a:pt x="200" y="63"/>
                    <a:pt x="200" y="63"/>
                  </a:cubicBezTo>
                  <a:cubicBezTo>
                    <a:pt x="201" y="63"/>
                    <a:pt x="201" y="63"/>
                    <a:pt x="201" y="63"/>
                  </a:cubicBezTo>
                  <a:cubicBezTo>
                    <a:pt x="202" y="62"/>
                    <a:pt x="202" y="62"/>
                    <a:pt x="202" y="62"/>
                  </a:cubicBezTo>
                  <a:cubicBezTo>
                    <a:pt x="201" y="61"/>
                    <a:pt x="201" y="61"/>
                    <a:pt x="201" y="61"/>
                  </a:cubicBezTo>
                  <a:cubicBezTo>
                    <a:pt x="201" y="60"/>
                    <a:pt x="201" y="60"/>
                    <a:pt x="201" y="60"/>
                  </a:cubicBezTo>
                  <a:cubicBezTo>
                    <a:pt x="201" y="59"/>
                    <a:pt x="201" y="59"/>
                    <a:pt x="201" y="59"/>
                  </a:cubicBezTo>
                  <a:cubicBezTo>
                    <a:pt x="200" y="58"/>
                    <a:pt x="200" y="58"/>
                    <a:pt x="200" y="58"/>
                  </a:cubicBezTo>
                  <a:cubicBezTo>
                    <a:pt x="201" y="57"/>
                    <a:pt x="201" y="57"/>
                    <a:pt x="201" y="57"/>
                  </a:cubicBezTo>
                  <a:cubicBezTo>
                    <a:pt x="202" y="57"/>
                    <a:pt x="202" y="57"/>
                    <a:pt x="202" y="57"/>
                  </a:cubicBezTo>
                  <a:cubicBezTo>
                    <a:pt x="202" y="57"/>
                    <a:pt x="202" y="57"/>
                    <a:pt x="202" y="57"/>
                  </a:cubicBezTo>
                  <a:cubicBezTo>
                    <a:pt x="203" y="57"/>
                    <a:pt x="203" y="57"/>
                    <a:pt x="203" y="57"/>
                  </a:cubicBezTo>
                  <a:cubicBezTo>
                    <a:pt x="203" y="57"/>
                    <a:pt x="203" y="57"/>
                    <a:pt x="203" y="57"/>
                  </a:cubicBezTo>
                  <a:cubicBezTo>
                    <a:pt x="203" y="56"/>
                    <a:pt x="203" y="56"/>
                    <a:pt x="203" y="56"/>
                  </a:cubicBezTo>
                  <a:cubicBezTo>
                    <a:pt x="204" y="56"/>
                    <a:pt x="204" y="56"/>
                    <a:pt x="204" y="56"/>
                  </a:cubicBezTo>
                  <a:cubicBezTo>
                    <a:pt x="206" y="54"/>
                    <a:pt x="206" y="54"/>
                    <a:pt x="206" y="54"/>
                  </a:cubicBezTo>
                  <a:cubicBezTo>
                    <a:pt x="207" y="54"/>
                    <a:pt x="207" y="54"/>
                    <a:pt x="207" y="54"/>
                  </a:cubicBezTo>
                  <a:cubicBezTo>
                    <a:pt x="208" y="55"/>
                    <a:pt x="208" y="55"/>
                    <a:pt x="208" y="55"/>
                  </a:cubicBezTo>
                  <a:cubicBezTo>
                    <a:pt x="208" y="55"/>
                    <a:pt x="208" y="55"/>
                    <a:pt x="208" y="55"/>
                  </a:cubicBezTo>
                  <a:cubicBezTo>
                    <a:pt x="208" y="56"/>
                    <a:pt x="208" y="56"/>
                    <a:pt x="208" y="56"/>
                  </a:cubicBezTo>
                  <a:cubicBezTo>
                    <a:pt x="208" y="56"/>
                    <a:pt x="208" y="56"/>
                    <a:pt x="208" y="56"/>
                  </a:cubicBezTo>
                  <a:cubicBezTo>
                    <a:pt x="207" y="56"/>
                    <a:pt x="207" y="56"/>
                    <a:pt x="207" y="56"/>
                  </a:cubicBezTo>
                  <a:cubicBezTo>
                    <a:pt x="207" y="57"/>
                    <a:pt x="207" y="57"/>
                    <a:pt x="207" y="57"/>
                  </a:cubicBezTo>
                  <a:cubicBezTo>
                    <a:pt x="207" y="57"/>
                    <a:pt x="207" y="57"/>
                    <a:pt x="207" y="57"/>
                  </a:cubicBezTo>
                  <a:cubicBezTo>
                    <a:pt x="207" y="58"/>
                    <a:pt x="207" y="58"/>
                    <a:pt x="207" y="58"/>
                  </a:cubicBezTo>
                  <a:cubicBezTo>
                    <a:pt x="207" y="59"/>
                    <a:pt x="207" y="59"/>
                    <a:pt x="207" y="59"/>
                  </a:cubicBezTo>
                  <a:cubicBezTo>
                    <a:pt x="207" y="59"/>
                    <a:pt x="207" y="59"/>
                    <a:pt x="207" y="59"/>
                  </a:cubicBezTo>
                  <a:cubicBezTo>
                    <a:pt x="207" y="61"/>
                    <a:pt x="207" y="61"/>
                    <a:pt x="207" y="61"/>
                  </a:cubicBezTo>
                  <a:cubicBezTo>
                    <a:pt x="206" y="62"/>
                    <a:pt x="206" y="62"/>
                    <a:pt x="206" y="62"/>
                  </a:cubicBezTo>
                  <a:cubicBezTo>
                    <a:pt x="206" y="62"/>
                    <a:pt x="206" y="62"/>
                    <a:pt x="206" y="62"/>
                  </a:cubicBezTo>
                  <a:cubicBezTo>
                    <a:pt x="205" y="63"/>
                    <a:pt x="205" y="63"/>
                    <a:pt x="205" y="63"/>
                  </a:cubicBezTo>
                  <a:cubicBezTo>
                    <a:pt x="204" y="63"/>
                    <a:pt x="204" y="63"/>
                    <a:pt x="204" y="63"/>
                  </a:cubicBezTo>
                  <a:cubicBezTo>
                    <a:pt x="204" y="64"/>
                    <a:pt x="204" y="64"/>
                    <a:pt x="204" y="64"/>
                  </a:cubicBezTo>
                  <a:cubicBezTo>
                    <a:pt x="205" y="64"/>
                    <a:pt x="205" y="64"/>
                    <a:pt x="205" y="64"/>
                  </a:cubicBezTo>
                  <a:cubicBezTo>
                    <a:pt x="205" y="63"/>
                    <a:pt x="205" y="63"/>
                    <a:pt x="205" y="63"/>
                  </a:cubicBezTo>
                  <a:cubicBezTo>
                    <a:pt x="207" y="63"/>
                    <a:pt x="207" y="63"/>
                    <a:pt x="207" y="63"/>
                  </a:cubicBezTo>
                  <a:cubicBezTo>
                    <a:pt x="207" y="64"/>
                    <a:pt x="207" y="64"/>
                    <a:pt x="207" y="64"/>
                  </a:cubicBezTo>
                  <a:cubicBezTo>
                    <a:pt x="206" y="65"/>
                    <a:pt x="206" y="65"/>
                    <a:pt x="206" y="65"/>
                  </a:cubicBezTo>
                  <a:cubicBezTo>
                    <a:pt x="205" y="65"/>
                    <a:pt x="205" y="65"/>
                    <a:pt x="205" y="65"/>
                  </a:cubicBezTo>
                  <a:cubicBezTo>
                    <a:pt x="204" y="66"/>
                    <a:pt x="204" y="66"/>
                    <a:pt x="204" y="66"/>
                  </a:cubicBezTo>
                  <a:cubicBezTo>
                    <a:pt x="203" y="67"/>
                    <a:pt x="203" y="67"/>
                    <a:pt x="203" y="67"/>
                  </a:cubicBezTo>
                  <a:cubicBezTo>
                    <a:pt x="204" y="68"/>
                    <a:pt x="204" y="68"/>
                    <a:pt x="204" y="68"/>
                  </a:cubicBezTo>
                  <a:cubicBezTo>
                    <a:pt x="204" y="67"/>
                    <a:pt x="204" y="67"/>
                    <a:pt x="204" y="67"/>
                  </a:cubicBezTo>
                  <a:cubicBezTo>
                    <a:pt x="206" y="66"/>
                    <a:pt x="206" y="66"/>
                    <a:pt x="206" y="66"/>
                  </a:cubicBezTo>
                  <a:cubicBezTo>
                    <a:pt x="206" y="66"/>
                    <a:pt x="206" y="66"/>
                    <a:pt x="206" y="66"/>
                  </a:cubicBezTo>
                  <a:cubicBezTo>
                    <a:pt x="207" y="65"/>
                    <a:pt x="207" y="65"/>
                    <a:pt x="207" y="65"/>
                  </a:cubicBezTo>
                  <a:cubicBezTo>
                    <a:pt x="208" y="66"/>
                    <a:pt x="208" y="66"/>
                    <a:pt x="208" y="66"/>
                  </a:cubicBezTo>
                  <a:cubicBezTo>
                    <a:pt x="208" y="67"/>
                    <a:pt x="208" y="67"/>
                    <a:pt x="208" y="67"/>
                  </a:cubicBezTo>
                  <a:cubicBezTo>
                    <a:pt x="207" y="68"/>
                    <a:pt x="207" y="68"/>
                    <a:pt x="207" y="68"/>
                  </a:cubicBezTo>
                  <a:cubicBezTo>
                    <a:pt x="207" y="69"/>
                    <a:pt x="207" y="69"/>
                    <a:pt x="207" y="69"/>
                  </a:cubicBezTo>
                  <a:cubicBezTo>
                    <a:pt x="208" y="68"/>
                    <a:pt x="208" y="68"/>
                    <a:pt x="208" y="68"/>
                  </a:cubicBezTo>
                  <a:cubicBezTo>
                    <a:pt x="209" y="68"/>
                    <a:pt x="209" y="68"/>
                    <a:pt x="209" y="68"/>
                  </a:cubicBezTo>
                  <a:cubicBezTo>
                    <a:pt x="209" y="67"/>
                    <a:pt x="209" y="67"/>
                    <a:pt x="209" y="67"/>
                  </a:cubicBezTo>
                  <a:cubicBezTo>
                    <a:pt x="209" y="67"/>
                    <a:pt x="209" y="67"/>
                    <a:pt x="209" y="67"/>
                  </a:cubicBezTo>
                  <a:cubicBezTo>
                    <a:pt x="209" y="66"/>
                    <a:pt x="209" y="66"/>
                    <a:pt x="209" y="66"/>
                  </a:cubicBezTo>
                  <a:cubicBezTo>
                    <a:pt x="209" y="66"/>
                    <a:pt x="209" y="66"/>
                    <a:pt x="209" y="66"/>
                  </a:cubicBezTo>
                  <a:cubicBezTo>
                    <a:pt x="211" y="65"/>
                    <a:pt x="211" y="65"/>
                    <a:pt x="211" y="65"/>
                  </a:cubicBezTo>
                  <a:cubicBezTo>
                    <a:pt x="211" y="65"/>
                    <a:pt x="211" y="65"/>
                    <a:pt x="211" y="65"/>
                  </a:cubicBezTo>
                  <a:cubicBezTo>
                    <a:pt x="212" y="65"/>
                    <a:pt x="212" y="65"/>
                    <a:pt x="212" y="65"/>
                  </a:cubicBezTo>
                  <a:cubicBezTo>
                    <a:pt x="213" y="67"/>
                    <a:pt x="213" y="67"/>
                    <a:pt x="213" y="67"/>
                  </a:cubicBezTo>
                  <a:cubicBezTo>
                    <a:pt x="213" y="67"/>
                    <a:pt x="213" y="67"/>
                    <a:pt x="213" y="67"/>
                  </a:cubicBezTo>
                  <a:cubicBezTo>
                    <a:pt x="213" y="68"/>
                    <a:pt x="213" y="68"/>
                    <a:pt x="213" y="68"/>
                  </a:cubicBezTo>
                  <a:cubicBezTo>
                    <a:pt x="212" y="70"/>
                    <a:pt x="212" y="70"/>
                    <a:pt x="212" y="70"/>
                  </a:cubicBezTo>
                  <a:cubicBezTo>
                    <a:pt x="211" y="71"/>
                    <a:pt x="211" y="71"/>
                    <a:pt x="211" y="71"/>
                  </a:cubicBezTo>
                  <a:cubicBezTo>
                    <a:pt x="210" y="71"/>
                    <a:pt x="210" y="71"/>
                    <a:pt x="210" y="71"/>
                  </a:cubicBezTo>
                  <a:cubicBezTo>
                    <a:pt x="209" y="71"/>
                    <a:pt x="209" y="71"/>
                    <a:pt x="209" y="71"/>
                  </a:cubicBezTo>
                  <a:cubicBezTo>
                    <a:pt x="209" y="72"/>
                    <a:pt x="209" y="72"/>
                    <a:pt x="209" y="72"/>
                  </a:cubicBezTo>
                  <a:cubicBezTo>
                    <a:pt x="209" y="72"/>
                    <a:pt x="209" y="72"/>
                    <a:pt x="209" y="72"/>
                  </a:cubicBezTo>
                  <a:cubicBezTo>
                    <a:pt x="208" y="74"/>
                    <a:pt x="208" y="74"/>
                    <a:pt x="208" y="74"/>
                  </a:cubicBezTo>
                  <a:cubicBezTo>
                    <a:pt x="208" y="74"/>
                    <a:pt x="208" y="74"/>
                    <a:pt x="208" y="74"/>
                  </a:cubicBezTo>
                  <a:cubicBezTo>
                    <a:pt x="207" y="74"/>
                    <a:pt x="207" y="74"/>
                    <a:pt x="207" y="74"/>
                  </a:cubicBezTo>
                  <a:cubicBezTo>
                    <a:pt x="207" y="75"/>
                    <a:pt x="207" y="75"/>
                    <a:pt x="207" y="75"/>
                  </a:cubicBezTo>
                  <a:cubicBezTo>
                    <a:pt x="207" y="75"/>
                    <a:pt x="207" y="75"/>
                    <a:pt x="207" y="75"/>
                  </a:cubicBezTo>
                  <a:cubicBezTo>
                    <a:pt x="206" y="75"/>
                    <a:pt x="206" y="75"/>
                    <a:pt x="206" y="75"/>
                  </a:cubicBezTo>
                  <a:cubicBezTo>
                    <a:pt x="206" y="75"/>
                    <a:pt x="206" y="75"/>
                    <a:pt x="206" y="75"/>
                  </a:cubicBezTo>
                  <a:cubicBezTo>
                    <a:pt x="206" y="76"/>
                    <a:pt x="206" y="76"/>
                    <a:pt x="206" y="76"/>
                  </a:cubicBezTo>
                  <a:cubicBezTo>
                    <a:pt x="205" y="76"/>
                    <a:pt x="205" y="76"/>
                    <a:pt x="205" y="76"/>
                  </a:cubicBezTo>
                  <a:cubicBezTo>
                    <a:pt x="205" y="76"/>
                    <a:pt x="205" y="76"/>
                    <a:pt x="205" y="76"/>
                  </a:cubicBezTo>
                  <a:cubicBezTo>
                    <a:pt x="204" y="76"/>
                    <a:pt x="204" y="76"/>
                    <a:pt x="204" y="76"/>
                  </a:cubicBezTo>
                  <a:cubicBezTo>
                    <a:pt x="203" y="76"/>
                    <a:pt x="203" y="76"/>
                    <a:pt x="203" y="76"/>
                  </a:cubicBezTo>
                  <a:cubicBezTo>
                    <a:pt x="202" y="76"/>
                    <a:pt x="202" y="76"/>
                    <a:pt x="202" y="76"/>
                  </a:cubicBezTo>
                  <a:cubicBezTo>
                    <a:pt x="201" y="77"/>
                    <a:pt x="201" y="77"/>
                    <a:pt x="201" y="77"/>
                  </a:cubicBezTo>
                  <a:cubicBezTo>
                    <a:pt x="199" y="76"/>
                    <a:pt x="199" y="76"/>
                    <a:pt x="199" y="76"/>
                  </a:cubicBezTo>
                  <a:cubicBezTo>
                    <a:pt x="199" y="76"/>
                    <a:pt x="199" y="76"/>
                    <a:pt x="199" y="76"/>
                  </a:cubicBezTo>
                  <a:cubicBezTo>
                    <a:pt x="200" y="75"/>
                    <a:pt x="200" y="75"/>
                    <a:pt x="200" y="75"/>
                  </a:cubicBezTo>
                  <a:cubicBezTo>
                    <a:pt x="200" y="75"/>
                    <a:pt x="200" y="75"/>
                    <a:pt x="200" y="75"/>
                  </a:cubicBezTo>
                  <a:cubicBezTo>
                    <a:pt x="199" y="74"/>
                    <a:pt x="199" y="74"/>
                    <a:pt x="199" y="74"/>
                  </a:cubicBezTo>
                  <a:cubicBezTo>
                    <a:pt x="198" y="75"/>
                    <a:pt x="198" y="75"/>
                    <a:pt x="198" y="75"/>
                  </a:cubicBezTo>
                  <a:cubicBezTo>
                    <a:pt x="198" y="75"/>
                    <a:pt x="198" y="75"/>
                    <a:pt x="198" y="75"/>
                  </a:cubicBezTo>
                  <a:cubicBezTo>
                    <a:pt x="198" y="76"/>
                    <a:pt x="198" y="76"/>
                    <a:pt x="198" y="76"/>
                  </a:cubicBezTo>
                  <a:cubicBezTo>
                    <a:pt x="196" y="75"/>
                    <a:pt x="196" y="75"/>
                    <a:pt x="196" y="75"/>
                  </a:cubicBezTo>
                  <a:cubicBezTo>
                    <a:pt x="196" y="75"/>
                    <a:pt x="196" y="75"/>
                    <a:pt x="196" y="75"/>
                  </a:cubicBezTo>
                  <a:cubicBezTo>
                    <a:pt x="197" y="74"/>
                    <a:pt x="197" y="74"/>
                    <a:pt x="197" y="74"/>
                  </a:cubicBezTo>
                  <a:cubicBezTo>
                    <a:pt x="197" y="74"/>
                    <a:pt x="197" y="74"/>
                    <a:pt x="197" y="74"/>
                  </a:cubicBezTo>
                  <a:cubicBezTo>
                    <a:pt x="196" y="74"/>
                    <a:pt x="196" y="74"/>
                    <a:pt x="196" y="74"/>
                  </a:cubicBezTo>
                  <a:cubicBezTo>
                    <a:pt x="196" y="74"/>
                    <a:pt x="196" y="74"/>
                    <a:pt x="196" y="74"/>
                  </a:cubicBezTo>
                  <a:cubicBezTo>
                    <a:pt x="195" y="74"/>
                    <a:pt x="195" y="74"/>
                    <a:pt x="195" y="74"/>
                  </a:cubicBezTo>
                  <a:cubicBezTo>
                    <a:pt x="195" y="74"/>
                    <a:pt x="195" y="74"/>
                    <a:pt x="195" y="74"/>
                  </a:cubicBezTo>
                  <a:cubicBezTo>
                    <a:pt x="193" y="75"/>
                    <a:pt x="193" y="75"/>
                    <a:pt x="193" y="75"/>
                  </a:cubicBezTo>
                  <a:cubicBezTo>
                    <a:pt x="193" y="75"/>
                    <a:pt x="193" y="75"/>
                    <a:pt x="193" y="75"/>
                  </a:cubicBezTo>
                  <a:cubicBezTo>
                    <a:pt x="192" y="75"/>
                    <a:pt x="192" y="75"/>
                    <a:pt x="192" y="75"/>
                  </a:cubicBezTo>
                  <a:cubicBezTo>
                    <a:pt x="192" y="75"/>
                    <a:pt x="192" y="75"/>
                    <a:pt x="192" y="75"/>
                  </a:cubicBezTo>
                  <a:cubicBezTo>
                    <a:pt x="191" y="75"/>
                    <a:pt x="191" y="75"/>
                    <a:pt x="191" y="75"/>
                  </a:cubicBezTo>
                  <a:cubicBezTo>
                    <a:pt x="190" y="75"/>
                    <a:pt x="190" y="75"/>
                    <a:pt x="190" y="75"/>
                  </a:cubicBezTo>
                  <a:cubicBezTo>
                    <a:pt x="190" y="75"/>
                    <a:pt x="190" y="75"/>
                    <a:pt x="190" y="75"/>
                  </a:cubicBezTo>
                  <a:cubicBezTo>
                    <a:pt x="189" y="75"/>
                    <a:pt x="189" y="75"/>
                    <a:pt x="189" y="75"/>
                  </a:cubicBezTo>
                  <a:cubicBezTo>
                    <a:pt x="188" y="75"/>
                    <a:pt x="188" y="75"/>
                    <a:pt x="188" y="75"/>
                  </a:cubicBezTo>
                  <a:cubicBezTo>
                    <a:pt x="188" y="76"/>
                    <a:pt x="188" y="76"/>
                    <a:pt x="188" y="76"/>
                  </a:cubicBezTo>
                  <a:cubicBezTo>
                    <a:pt x="188" y="76"/>
                    <a:pt x="188" y="76"/>
                    <a:pt x="188" y="76"/>
                  </a:cubicBezTo>
                  <a:cubicBezTo>
                    <a:pt x="187" y="76"/>
                    <a:pt x="187" y="76"/>
                    <a:pt x="187" y="76"/>
                  </a:cubicBezTo>
                  <a:cubicBezTo>
                    <a:pt x="187" y="77"/>
                    <a:pt x="187" y="77"/>
                    <a:pt x="187" y="77"/>
                  </a:cubicBezTo>
                  <a:cubicBezTo>
                    <a:pt x="186" y="77"/>
                    <a:pt x="186" y="77"/>
                    <a:pt x="186" y="77"/>
                  </a:cubicBezTo>
                  <a:cubicBezTo>
                    <a:pt x="185" y="77"/>
                    <a:pt x="185" y="77"/>
                    <a:pt x="185" y="77"/>
                  </a:cubicBezTo>
                  <a:cubicBezTo>
                    <a:pt x="184" y="77"/>
                    <a:pt x="184" y="77"/>
                    <a:pt x="184" y="77"/>
                  </a:cubicBezTo>
                  <a:cubicBezTo>
                    <a:pt x="183" y="77"/>
                    <a:pt x="183" y="77"/>
                    <a:pt x="183" y="77"/>
                  </a:cubicBezTo>
                  <a:cubicBezTo>
                    <a:pt x="183" y="77"/>
                    <a:pt x="183" y="77"/>
                    <a:pt x="183" y="77"/>
                  </a:cubicBezTo>
                  <a:cubicBezTo>
                    <a:pt x="182" y="77"/>
                    <a:pt x="182" y="77"/>
                    <a:pt x="182" y="77"/>
                  </a:cubicBezTo>
                  <a:cubicBezTo>
                    <a:pt x="181" y="77"/>
                    <a:pt x="181" y="77"/>
                    <a:pt x="181" y="77"/>
                  </a:cubicBezTo>
                  <a:cubicBezTo>
                    <a:pt x="179" y="77"/>
                    <a:pt x="179" y="77"/>
                    <a:pt x="179" y="77"/>
                  </a:cubicBezTo>
                  <a:cubicBezTo>
                    <a:pt x="178" y="77"/>
                    <a:pt x="178" y="77"/>
                    <a:pt x="178" y="77"/>
                  </a:cubicBezTo>
                  <a:cubicBezTo>
                    <a:pt x="177" y="76"/>
                    <a:pt x="177" y="76"/>
                    <a:pt x="177" y="76"/>
                  </a:cubicBezTo>
                  <a:cubicBezTo>
                    <a:pt x="176" y="76"/>
                    <a:pt x="176" y="76"/>
                    <a:pt x="176" y="76"/>
                  </a:cubicBezTo>
                  <a:cubicBezTo>
                    <a:pt x="176" y="75"/>
                    <a:pt x="176" y="75"/>
                    <a:pt x="176" y="75"/>
                  </a:cubicBezTo>
                  <a:close/>
                  <a:moveTo>
                    <a:pt x="123" y="100"/>
                  </a:moveTo>
                  <a:cubicBezTo>
                    <a:pt x="123" y="98"/>
                    <a:pt x="123" y="98"/>
                    <a:pt x="123" y="98"/>
                  </a:cubicBezTo>
                  <a:cubicBezTo>
                    <a:pt x="124" y="97"/>
                    <a:pt x="124" y="97"/>
                    <a:pt x="124" y="97"/>
                  </a:cubicBezTo>
                  <a:cubicBezTo>
                    <a:pt x="123" y="96"/>
                    <a:pt x="123" y="96"/>
                    <a:pt x="123" y="96"/>
                  </a:cubicBezTo>
                  <a:cubicBezTo>
                    <a:pt x="124" y="95"/>
                    <a:pt x="124" y="95"/>
                    <a:pt x="124" y="95"/>
                  </a:cubicBezTo>
                  <a:cubicBezTo>
                    <a:pt x="124" y="94"/>
                    <a:pt x="124" y="94"/>
                    <a:pt x="124" y="94"/>
                  </a:cubicBezTo>
                  <a:cubicBezTo>
                    <a:pt x="123" y="94"/>
                    <a:pt x="123" y="94"/>
                    <a:pt x="123" y="94"/>
                  </a:cubicBezTo>
                  <a:cubicBezTo>
                    <a:pt x="122" y="92"/>
                    <a:pt x="122" y="92"/>
                    <a:pt x="122" y="92"/>
                  </a:cubicBezTo>
                  <a:cubicBezTo>
                    <a:pt x="123" y="92"/>
                    <a:pt x="123" y="92"/>
                    <a:pt x="123" y="92"/>
                  </a:cubicBezTo>
                  <a:cubicBezTo>
                    <a:pt x="123" y="91"/>
                    <a:pt x="123" y="91"/>
                    <a:pt x="123" y="91"/>
                  </a:cubicBezTo>
                  <a:cubicBezTo>
                    <a:pt x="122" y="91"/>
                    <a:pt x="122" y="91"/>
                    <a:pt x="122" y="91"/>
                  </a:cubicBezTo>
                  <a:cubicBezTo>
                    <a:pt x="120" y="91"/>
                    <a:pt x="120" y="91"/>
                    <a:pt x="120" y="91"/>
                  </a:cubicBezTo>
                  <a:cubicBezTo>
                    <a:pt x="120" y="90"/>
                    <a:pt x="120" y="90"/>
                    <a:pt x="120" y="90"/>
                  </a:cubicBezTo>
                  <a:cubicBezTo>
                    <a:pt x="121" y="90"/>
                    <a:pt x="121" y="90"/>
                    <a:pt x="121" y="90"/>
                  </a:cubicBezTo>
                  <a:cubicBezTo>
                    <a:pt x="122" y="90"/>
                    <a:pt x="122" y="90"/>
                    <a:pt x="122" y="90"/>
                  </a:cubicBezTo>
                  <a:cubicBezTo>
                    <a:pt x="123" y="89"/>
                    <a:pt x="123" y="89"/>
                    <a:pt x="123" y="89"/>
                  </a:cubicBezTo>
                  <a:cubicBezTo>
                    <a:pt x="123" y="88"/>
                    <a:pt x="123" y="88"/>
                    <a:pt x="123" y="88"/>
                  </a:cubicBezTo>
                  <a:cubicBezTo>
                    <a:pt x="124" y="88"/>
                    <a:pt x="124" y="88"/>
                    <a:pt x="124" y="88"/>
                  </a:cubicBezTo>
                  <a:cubicBezTo>
                    <a:pt x="124" y="88"/>
                    <a:pt x="124" y="88"/>
                    <a:pt x="124" y="88"/>
                  </a:cubicBezTo>
                  <a:cubicBezTo>
                    <a:pt x="125" y="88"/>
                    <a:pt x="125" y="88"/>
                    <a:pt x="125" y="88"/>
                  </a:cubicBezTo>
                  <a:cubicBezTo>
                    <a:pt x="126" y="86"/>
                    <a:pt x="126" y="86"/>
                    <a:pt x="126" y="86"/>
                  </a:cubicBezTo>
                  <a:cubicBezTo>
                    <a:pt x="127" y="86"/>
                    <a:pt x="127" y="86"/>
                    <a:pt x="127" y="86"/>
                  </a:cubicBezTo>
                  <a:cubicBezTo>
                    <a:pt x="127" y="86"/>
                    <a:pt x="127" y="86"/>
                    <a:pt x="127" y="86"/>
                  </a:cubicBezTo>
                  <a:cubicBezTo>
                    <a:pt x="128" y="85"/>
                    <a:pt x="128" y="85"/>
                    <a:pt x="128" y="85"/>
                  </a:cubicBezTo>
                  <a:cubicBezTo>
                    <a:pt x="129" y="84"/>
                    <a:pt x="129" y="84"/>
                    <a:pt x="129" y="84"/>
                  </a:cubicBezTo>
                  <a:cubicBezTo>
                    <a:pt x="129" y="83"/>
                    <a:pt x="129" y="83"/>
                    <a:pt x="129" y="83"/>
                  </a:cubicBezTo>
                  <a:cubicBezTo>
                    <a:pt x="129" y="84"/>
                    <a:pt x="129" y="84"/>
                    <a:pt x="129" y="84"/>
                  </a:cubicBezTo>
                  <a:cubicBezTo>
                    <a:pt x="132" y="84"/>
                    <a:pt x="132" y="84"/>
                    <a:pt x="132" y="84"/>
                  </a:cubicBezTo>
                  <a:cubicBezTo>
                    <a:pt x="132" y="83"/>
                    <a:pt x="132" y="83"/>
                    <a:pt x="132" y="83"/>
                  </a:cubicBezTo>
                  <a:cubicBezTo>
                    <a:pt x="131" y="82"/>
                    <a:pt x="131" y="82"/>
                    <a:pt x="131" y="82"/>
                  </a:cubicBezTo>
                  <a:cubicBezTo>
                    <a:pt x="131" y="81"/>
                    <a:pt x="131" y="81"/>
                    <a:pt x="131" y="81"/>
                  </a:cubicBezTo>
                  <a:cubicBezTo>
                    <a:pt x="132" y="81"/>
                    <a:pt x="132" y="81"/>
                    <a:pt x="132" y="81"/>
                  </a:cubicBezTo>
                  <a:cubicBezTo>
                    <a:pt x="134" y="79"/>
                    <a:pt x="134" y="79"/>
                    <a:pt x="134" y="79"/>
                  </a:cubicBezTo>
                  <a:cubicBezTo>
                    <a:pt x="135" y="78"/>
                    <a:pt x="135" y="78"/>
                    <a:pt x="135" y="78"/>
                  </a:cubicBezTo>
                  <a:cubicBezTo>
                    <a:pt x="137" y="78"/>
                    <a:pt x="137" y="78"/>
                    <a:pt x="137" y="78"/>
                  </a:cubicBezTo>
                  <a:cubicBezTo>
                    <a:pt x="137" y="77"/>
                    <a:pt x="137" y="77"/>
                    <a:pt x="137" y="77"/>
                  </a:cubicBezTo>
                  <a:cubicBezTo>
                    <a:pt x="138" y="76"/>
                    <a:pt x="138" y="76"/>
                    <a:pt x="138" y="76"/>
                  </a:cubicBezTo>
                  <a:cubicBezTo>
                    <a:pt x="139" y="76"/>
                    <a:pt x="139" y="76"/>
                    <a:pt x="139" y="76"/>
                  </a:cubicBezTo>
                  <a:cubicBezTo>
                    <a:pt x="140" y="75"/>
                    <a:pt x="140" y="75"/>
                    <a:pt x="140" y="75"/>
                  </a:cubicBezTo>
                  <a:cubicBezTo>
                    <a:pt x="139" y="75"/>
                    <a:pt x="139" y="75"/>
                    <a:pt x="139" y="75"/>
                  </a:cubicBezTo>
                  <a:cubicBezTo>
                    <a:pt x="139" y="73"/>
                    <a:pt x="139" y="73"/>
                    <a:pt x="139" y="73"/>
                  </a:cubicBezTo>
                  <a:cubicBezTo>
                    <a:pt x="139" y="72"/>
                    <a:pt x="139" y="72"/>
                    <a:pt x="139" y="72"/>
                  </a:cubicBezTo>
                  <a:cubicBezTo>
                    <a:pt x="140" y="71"/>
                    <a:pt x="140" y="71"/>
                    <a:pt x="140" y="71"/>
                  </a:cubicBezTo>
                  <a:cubicBezTo>
                    <a:pt x="140" y="71"/>
                    <a:pt x="140" y="71"/>
                    <a:pt x="140" y="71"/>
                  </a:cubicBezTo>
                  <a:cubicBezTo>
                    <a:pt x="140" y="70"/>
                    <a:pt x="140" y="70"/>
                    <a:pt x="140" y="70"/>
                  </a:cubicBezTo>
                  <a:cubicBezTo>
                    <a:pt x="141" y="70"/>
                    <a:pt x="141" y="70"/>
                    <a:pt x="141" y="70"/>
                  </a:cubicBezTo>
                  <a:cubicBezTo>
                    <a:pt x="142" y="70"/>
                    <a:pt x="142" y="70"/>
                    <a:pt x="142" y="70"/>
                  </a:cubicBezTo>
                  <a:cubicBezTo>
                    <a:pt x="145" y="70"/>
                    <a:pt x="145" y="70"/>
                    <a:pt x="145" y="70"/>
                  </a:cubicBezTo>
                  <a:cubicBezTo>
                    <a:pt x="145" y="70"/>
                    <a:pt x="145" y="70"/>
                    <a:pt x="145" y="70"/>
                  </a:cubicBezTo>
                  <a:cubicBezTo>
                    <a:pt x="148" y="70"/>
                    <a:pt x="148" y="70"/>
                    <a:pt x="148" y="70"/>
                  </a:cubicBezTo>
                  <a:cubicBezTo>
                    <a:pt x="150" y="69"/>
                    <a:pt x="150" y="69"/>
                    <a:pt x="150" y="69"/>
                  </a:cubicBezTo>
                  <a:cubicBezTo>
                    <a:pt x="153" y="70"/>
                    <a:pt x="153" y="70"/>
                    <a:pt x="153" y="70"/>
                  </a:cubicBezTo>
                  <a:cubicBezTo>
                    <a:pt x="152" y="71"/>
                    <a:pt x="152" y="71"/>
                    <a:pt x="152" y="71"/>
                  </a:cubicBezTo>
                  <a:cubicBezTo>
                    <a:pt x="153" y="71"/>
                    <a:pt x="153" y="71"/>
                    <a:pt x="153" y="71"/>
                  </a:cubicBezTo>
                  <a:cubicBezTo>
                    <a:pt x="154" y="72"/>
                    <a:pt x="154" y="72"/>
                    <a:pt x="154" y="72"/>
                  </a:cubicBezTo>
                  <a:cubicBezTo>
                    <a:pt x="156" y="73"/>
                    <a:pt x="156" y="73"/>
                    <a:pt x="156" y="73"/>
                  </a:cubicBezTo>
                  <a:cubicBezTo>
                    <a:pt x="156" y="74"/>
                    <a:pt x="156" y="74"/>
                    <a:pt x="156" y="74"/>
                  </a:cubicBezTo>
                  <a:cubicBezTo>
                    <a:pt x="155" y="74"/>
                    <a:pt x="155" y="74"/>
                    <a:pt x="155" y="74"/>
                  </a:cubicBezTo>
                  <a:cubicBezTo>
                    <a:pt x="156" y="74"/>
                    <a:pt x="156" y="74"/>
                    <a:pt x="156" y="74"/>
                  </a:cubicBezTo>
                  <a:cubicBezTo>
                    <a:pt x="157" y="74"/>
                    <a:pt x="157" y="74"/>
                    <a:pt x="157" y="74"/>
                  </a:cubicBezTo>
                  <a:cubicBezTo>
                    <a:pt x="158" y="74"/>
                    <a:pt x="158" y="74"/>
                    <a:pt x="158" y="74"/>
                  </a:cubicBezTo>
                  <a:cubicBezTo>
                    <a:pt x="157" y="75"/>
                    <a:pt x="157" y="75"/>
                    <a:pt x="157" y="75"/>
                  </a:cubicBezTo>
                  <a:cubicBezTo>
                    <a:pt x="156" y="76"/>
                    <a:pt x="156" y="76"/>
                    <a:pt x="156" y="76"/>
                  </a:cubicBezTo>
                  <a:cubicBezTo>
                    <a:pt x="156" y="77"/>
                    <a:pt x="156" y="77"/>
                    <a:pt x="156" y="77"/>
                  </a:cubicBezTo>
                  <a:cubicBezTo>
                    <a:pt x="158" y="76"/>
                    <a:pt x="158" y="76"/>
                    <a:pt x="158" y="76"/>
                  </a:cubicBezTo>
                  <a:cubicBezTo>
                    <a:pt x="158" y="75"/>
                    <a:pt x="158" y="75"/>
                    <a:pt x="158" y="75"/>
                  </a:cubicBezTo>
                  <a:cubicBezTo>
                    <a:pt x="159" y="74"/>
                    <a:pt x="159" y="74"/>
                    <a:pt x="159" y="74"/>
                  </a:cubicBezTo>
                  <a:cubicBezTo>
                    <a:pt x="160" y="75"/>
                    <a:pt x="160" y="75"/>
                    <a:pt x="160" y="75"/>
                  </a:cubicBezTo>
                  <a:cubicBezTo>
                    <a:pt x="161" y="74"/>
                    <a:pt x="161" y="74"/>
                    <a:pt x="161" y="74"/>
                  </a:cubicBezTo>
                  <a:cubicBezTo>
                    <a:pt x="162" y="74"/>
                    <a:pt x="162" y="74"/>
                    <a:pt x="162" y="74"/>
                  </a:cubicBezTo>
                  <a:cubicBezTo>
                    <a:pt x="162" y="75"/>
                    <a:pt x="162" y="75"/>
                    <a:pt x="162" y="75"/>
                  </a:cubicBezTo>
                  <a:cubicBezTo>
                    <a:pt x="163" y="77"/>
                    <a:pt x="163" y="77"/>
                    <a:pt x="163" y="77"/>
                  </a:cubicBezTo>
                  <a:cubicBezTo>
                    <a:pt x="164" y="79"/>
                    <a:pt x="164" y="79"/>
                    <a:pt x="164" y="79"/>
                  </a:cubicBezTo>
                  <a:cubicBezTo>
                    <a:pt x="163" y="79"/>
                    <a:pt x="163" y="79"/>
                    <a:pt x="163" y="79"/>
                  </a:cubicBezTo>
                  <a:cubicBezTo>
                    <a:pt x="164" y="81"/>
                    <a:pt x="164" y="81"/>
                    <a:pt x="164" y="81"/>
                  </a:cubicBezTo>
                  <a:cubicBezTo>
                    <a:pt x="164" y="82"/>
                    <a:pt x="164" y="82"/>
                    <a:pt x="164" y="82"/>
                  </a:cubicBezTo>
                  <a:cubicBezTo>
                    <a:pt x="164" y="82"/>
                    <a:pt x="164" y="82"/>
                    <a:pt x="164" y="82"/>
                  </a:cubicBezTo>
                  <a:cubicBezTo>
                    <a:pt x="164" y="83"/>
                    <a:pt x="164" y="83"/>
                    <a:pt x="164" y="83"/>
                  </a:cubicBezTo>
                  <a:cubicBezTo>
                    <a:pt x="164" y="84"/>
                    <a:pt x="164" y="84"/>
                    <a:pt x="164" y="84"/>
                  </a:cubicBezTo>
                  <a:cubicBezTo>
                    <a:pt x="164" y="84"/>
                    <a:pt x="164" y="84"/>
                    <a:pt x="164" y="84"/>
                  </a:cubicBezTo>
                  <a:cubicBezTo>
                    <a:pt x="163" y="85"/>
                    <a:pt x="163" y="85"/>
                    <a:pt x="163" y="85"/>
                  </a:cubicBezTo>
                  <a:cubicBezTo>
                    <a:pt x="162" y="86"/>
                    <a:pt x="162" y="86"/>
                    <a:pt x="162" y="86"/>
                  </a:cubicBezTo>
                  <a:cubicBezTo>
                    <a:pt x="161" y="86"/>
                    <a:pt x="161" y="86"/>
                    <a:pt x="161" y="86"/>
                  </a:cubicBezTo>
                  <a:cubicBezTo>
                    <a:pt x="159" y="86"/>
                    <a:pt x="159" y="86"/>
                    <a:pt x="159" y="86"/>
                  </a:cubicBezTo>
                  <a:cubicBezTo>
                    <a:pt x="158" y="86"/>
                    <a:pt x="158" y="86"/>
                    <a:pt x="158" y="86"/>
                  </a:cubicBezTo>
                  <a:cubicBezTo>
                    <a:pt x="155" y="87"/>
                    <a:pt x="155" y="87"/>
                    <a:pt x="155" y="87"/>
                  </a:cubicBezTo>
                  <a:cubicBezTo>
                    <a:pt x="154" y="87"/>
                    <a:pt x="154" y="87"/>
                    <a:pt x="154" y="87"/>
                  </a:cubicBezTo>
                  <a:cubicBezTo>
                    <a:pt x="152" y="88"/>
                    <a:pt x="152" y="88"/>
                    <a:pt x="152" y="88"/>
                  </a:cubicBezTo>
                  <a:cubicBezTo>
                    <a:pt x="151" y="88"/>
                    <a:pt x="151" y="88"/>
                    <a:pt x="151" y="88"/>
                  </a:cubicBezTo>
                  <a:cubicBezTo>
                    <a:pt x="150" y="89"/>
                    <a:pt x="150" y="89"/>
                    <a:pt x="150" y="89"/>
                  </a:cubicBezTo>
                  <a:cubicBezTo>
                    <a:pt x="149" y="89"/>
                    <a:pt x="149" y="89"/>
                    <a:pt x="149" y="89"/>
                  </a:cubicBezTo>
                  <a:cubicBezTo>
                    <a:pt x="148" y="89"/>
                    <a:pt x="148" y="89"/>
                    <a:pt x="148" y="89"/>
                  </a:cubicBezTo>
                  <a:cubicBezTo>
                    <a:pt x="148" y="89"/>
                    <a:pt x="148" y="89"/>
                    <a:pt x="148" y="89"/>
                  </a:cubicBezTo>
                  <a:cubicBezTo>
                    <a:pt x="147" y="89"/>
                    <a:pt x="147" y="89"/>
                    <a:pt x="147" y="89"/>
                  </a:cubicBezTo>
                  <a:cubicBezTo>
                    <a:pt x="146" y="89"/>
                    <a:pt x="146" y="89"/>
                    <a:pt x="146" y="89"/>
                  </a:cubicBezTo>
                  <a:cubicBezTo>
                    <a:pt x="145" y="90"/>
                    <a:pt x="145" y="90"/>
                    <a:pt x="145" y="90"/>
                  </a:cubicBezTo>
                  <a:cubicBezTo>
                    <a:pt x="144" y="91"/>
                    <a:pt x="144" y="91"/>
                    <a:pt x="144" y="91"/>
                  </a:cubicBezTo>
                  <a:cubicBezTo>
                    <a:pt x="144" y="91"/>
                    <a:pt x="144" y="91"/>
                    <a:pt x="144" y="91"/>
                  </a:cubicBezTo>
                  <a:cubicBezTo>
                    <a:pt x="144" y="92"/>
                    <a:pt x="144" y="92"/>
                    <a:pt x="144" y="92"/>
                  </a:cubicBezTo>
                  <a:cubicBezTo>
                    <a:pt x="142" y="92"/>
                    <a:pt x="142" y="92"/>
                    <a:pt x="142" y="92"/>
                  </a:cubicBezTo>
                  <a:cubicBezTo>
                    <a:pt x="141" y="93"/>
                    <a:pt x="141" y="93"/>
                    <a:pt x="141" y="93"/>
                  </a:cubicBezTo>
                  <a:cubicBezTo>
                    <a:pt x="140" y="93"/>
                    <a:pt x="140" y="93"/>
                    <a:pt x="140" y="93"/>
                  </a:cubicBezTo>
                  <a:cubicBezTo>
                    <a:pt x="139" y="92"/>
                    <a:pt x="139" y="92"/>
                    <a:pt x="139" y="92"/>
                  </a:cubicBezTo>
                  <a:cubicBezTo>
                    <a:pt x="139" y="93"/>
                    <a:pt x="139" y="93"/>
                    <a:pt x="139" y="93"/>
                  </a:cubicBezTo>
                  <a:cubicBezTo>
                    <a:pt x="139" y="94"/>
                    <a:pt x="139" y="94"/>
                    <a:pt x="139" y="94"/>
                  </a:cubicBezTo>
                  <a:cubicBezTo>
                    <a:pt x="138" y="94"/>
                    <a:pt x="138" y="94"/>
                    <a:pt x="138" y="94"/>
                  </a:cubicBezTo>
                  <a:cubicBezTo>
                    <a:pt x="137" y="95"/>
                    <a:pt x="137" y="95"/>
                    <a:pt x="137" y="95"/>
                  </a:cubicBezTo>
                  <a:cubicBezTo>
                    <a:pt x="136" y="96"/>
                    <a:pt x="136" y="96"/>
                    <a:pt x="136" y="96"/>
                  </a:cubicBezTo>
                  <a:cubicBezTo>
                    <a:pt x="135" y="97"/>
                    <a:pt x="135" y="97"/>
                    <a:pt x="135" y="97"/>
                  </a:cubicBezTo>
                  <a:cubicBezTo>
                    <a:pt x="136" y="97"/>
                    <a:pt x="136" y="97"/>
                    <a:pt x="136" y="97"/>
                  </a:cubicBezTo>
                  <a:cubicBezTo>
                    <a:pt x="134" y="99"/>
                    <a:pt x="134" y="99"/>
                    <a:pt x="134" y="99"/>
                  </a:cubicBezTo>
                  <a:cubicBezTo>
                    <a:pt x="134" y="99"/>
                    <a:pt x="134" y="99"/>
                    <a:pt x="134" y="99"/>
                  </a:cubicBezTo>
                  <a:cubicBezTo>
                    <a:pt x="132" y="99"/>
                    <a:pt x="132" y="99"/>
                    <a:pt x="132" y="99"/>
                  </a:cubicBezTo>
                  <a:cubicBezTo>
                    <a:pt x="131" y="100"/>
                    <a:pt x="131" y="100"/>
                    <a:pt x="131" y="100"/>
                  </a:cubicBezTo>
                  <a:cubicBezTo>
                    <a:pt x="130" y="100"/>
                    <a:pt x="130" y="100"/>
                    <a:pt x="130" y="100"/>
                  </a:cubicBezTo>
                  <a:cubicBezTo>
                    <a:pt x="130" y="99"/>
                    <a:pt x="130" y="99"/>
                    <a:pt x="130" y="99"/>
                  </a:cubicBezTo>
                  <a:cubicBezTo>
                    <a:pt x="130" y="99"/>
                    <a:pt x="130" y="99"/>
                    <a:pt x="130" y="99"/>
                  </a:cubicBezTo>
                  <a:cubicBezTo>
                    <a:pt x="130" y="98"/>
                    <a:pt x="130" y="98"/>
                    <a:pt x="130" y="98"/>
                  </a:cubicBezTo>
                  <a:cubicBezTo>
                    <a:pt x="130" y="97"/>
                    <a:pt x="130" y="97"/>
                    <a:pt x="130" y="97"/>
                  </a:cubicBezTo>
                  <a:cubicBezTo>
                    <a:pt x="129" y="98"/>
                    <a:pt x="129" y="98"/>
                    <a:pt x="129" y="98"/>
                  </a:cubicBezTo>
                  <a:cubicBezTo>
                    <a:pt x="129" y="98"/>
                    <a:pt x="129" y="98"/>
                    <a:pt x="129" y="98"/>
                  </a:cubicBezTo>
                  <a:cubicBezTo>
                    <a:pt x="129" y="98"/>
                    <a:pt x="129" y="98"/>
                    <a:pt x="129" y="98"/>
                  </a:cubicBezTo>
                  <a:cubicBezTo>
                    <a:pt x="127" y="100"/>
                    <a:pt x="127" y="100"/>
                    <a:pt x="127" y="100"/>
                  </a:cubicBezTo>
                  <a:cubicBezTo>
                    <a:pt x="126" y="100"/>
                    <a:pt x="126" y="100"/>
                    <a:pt x="126" y="100"/>
                  </a:cubicBezTo>
                  <a:cubicBezTo>
                    <a:pt x="125" y="100"/>
                    <a:pt x="125" y="100"/>
                    <a:pt x="125" y="100"/>
                  </a:cubicBezTo>
                  <a:cubicBezTo>
                    <a:pt x="125" y="100"/>
                    <a:pt x="125" y="100"/>
                    <a:pt x="125" y="100"/>
                  </a:cubicBezTo>
                  <a:cubicBezTo>
                    <a:pt x="124" y="100"/>
                    <a:pt x="124" y="100"/>
                    <a:pt x="124" y="100"/>
                  </a:cubicBezTo>
                  <a:cubicBezTo>
                    <a:pt x="123" y="100"/>
                    <a:pt x="123" y="100"/>
                    <a:pt x="123" y="100"/>
                  </a:cubicBezTo>
                  <a:cubicBezTo>
                    <a:pt x="123" y="100"/>
                    <a:pt x="123" y="100"/>
                    <a:pt x="123" y="100"/>
                  </a:cubicBezTo>
                  <a:cubicBezTo>
                    <a:pt x="123" y="100"/>
                    <a:pt x="123" y="100"/>
                    <a:pt x="123" y="100"/>
                  </a:cubicBezTo>
                  <a:close/>
                  <a:moveTo>
                    <a:pt x="236" y="88"/>
                  </a:moveTo>
                  <a:cubicBezTo>
                    <a:pt x="236" y="88"/>
                    <a:pt x="236" y="88"/>
                    <a:pt x="236" y="88"/>
                  </a:cubicBezTo>
                  <a:cubicBezTo>
                    <a:pt x="236" y="89"/>
                    <a:pt x="236" y="89"/>
                    <a:pt x="236" y="89"/>
                  </a:cubicBezTo>
                  <a:cubicBezTo>
                    <a:pt x="236" y="89"/>
                    <a:pt x="236" y="89"/>
                    <a:pt x="236" y="89"/>
                  </a:cubicBezTo>
                  <a:cubicBezTo>
                    <a:pt x="236" y="90"/>
                    <a:pt x="236" y="90"/>
                    <a:pt x="236" y="90"/>
                  </a:cubicBezTo>
                  <a:cubicBezTo>
                    <a:pt x="235" y="89"/>
                    <a:pt x="235" y="89"/>
                    <a:pt x="235" y="89"/>
                  </a:cubicBezTo>
                  <a:cubicBezTo>
                    <a:pt x="235" y="88"/>
                    <a:pt x="235" y="88"/>
                    <a:pt x="235" y="88"/>
                  </a:cubicBezTo>
                  <a:cubicBezTo>
                    <a:pt x="236" y="88"/>
                    <a:pt x="236" y="88"/>
                    <a:pt x="236" y="88"/>
                  </a:cubicBezTo>
                  <a:close/>
                  <a:moveTo>
                    <a:pt x="227" y="88"/>
                  </a:moveTo>
                  <a:cubicBezTo>
                    <a:pt x="227" y="87"/>
                    <a:pt x="227" y="87"/>
                    <a:pt x="227" y="87"/>
                  </a:cubicBezTo>
                  <a:cubicBezTo>
                    <a:pt x="229" y="87"/>
                    <a:pt x="229" y="87"/>
                    <a:pt x="229" y="87"/>
                  </a:cubicBezTo>
                  <a:cubicBezTo>
                    <a:pt x="229" y="87"/>
                    <a:pt x="229" y="87"/>
                    <a:pt x="229" y="87"/>
                  </a:cubicBezTo>
                  <a:cubicBezTo>
                    <a:pt x="229" y="88"/>
                    <a:pt x="229" y="88"/>
                    <a:pt x="229" y="88"/>
                  </a:cubicBezTo>
                  <a:cubicBezTo>
                    <a:pt x="228" y="88"/>
                    <a:pt x="228" y="88"/>
                    <a:pt x="228" y="88"/>
                  </a:cubicBezTo>
                  <a:cubicBezTo>
                    <a:pt x="228" y="88"/>
                    <a:pt x="228" y="88"/>
                    <a:pt x="228" y="88"/>
                  </a:cubicBezTo>
                  <a:cubicBezTo>
                    <a:pt x="227" y="88"/>
                    <a:pt x="227" y="88"/>
                    <a:pt x="227" y="88"/>
                  </a:cubicBezTo>
                  <a:close/>
                  <a:moveTo>
                    <a:pt x="218" y="92"/>
                  </a:moveTo>
                  <a:cubicBezTo>
                    <a:pt x="219" y="93"/>
                    <a:pt x="219" y="93"/>
                    <a:pt x="219" y="93"/>
                  </a:cubicBezTo>
                  <a:cubicBezTo>
                    <a:pt x="220" y="93"/>
                    <a:pt x="220" y="93"/>
                    <a:pt x="220" y="93"/>
                  </a:cubicBezTo>
                  <a:cubicBezTo>
                    <a:pt x="221" y="94"/>
                    <a:pt x="221" y="94"/>
                    <a:pt x="221" y="94"/>
                  </a:cubicBezTo>
                  <a:cubicBezTo>
                    <a:pt x="221" y="94"/>
                    <a:pt x="221" y="94"/>
                    <a:pt x="221" y="94"/>
                  </a:cubicBezTo>
                  <a:cubicBezTo>
                    <a:pt x="222" y="94"/>
                    <a:pt x="222" y="94"/>
                    <a:pt x="222" y="94"/>
                  </a:cubicBezTo>
                  <a:cubicBezTo>
                    <a:pt x="223" y="93"/>
                    <a:pt x="223" y="93"/>
                    <a:pt x="223" y="93"/>
                  </a:cubicBezTo>
                  <a:cubicBezTo>
                    <a:pt x="224" y="94"/>
                    <a:pt x="224" y="94"/>
                    <a:pt x="224" y="94"/>
                  </a:cubicBezTo>
                  <a:cubicBezTo>
                    <a:pt x="225" y="93"/>
                    <a:pt x="225" y="93"/>
                    <a:pt x="225" y="93"/>
                  </a:cubicBezTo>
                  <a:cubicBezTo>
                    <a:pt x="225" y="93"/>
                    <a:pt x="225" y="93"/>
                    <a:pt x="225" y="93"/>
                  </a:cubicBezTo>
                  <a:cubicBezTo>
                    <a:pt x="226" y="93"/>
                    <a:pt x="226" y="93"/>
                    <a:pt x="226" y="93"/>
                  </a:cubicBezTo>
                  <a:cubicBezTo>
                    <a:pt x="226" y="92"/>
                    <a:pt x="226" y="92"/>
                    <a:pt x="226" y="92"/>
                  </a:cubicBezTo>
                  <a:cubicBezTo>
                    <a:pt x="225" y="92"/>
                    <a:pt x="225" y="92"/>
                    <a:pt x="225" y="92"/>
                  </a:cubicBezTo>
                  <a:cubicBezTo>
                    <a:pt x="224" y="92"/>
                    <a:pt x="224" y="92"/>
                    <a:pt x="224" y="92"/>
                  </a:cubicBezTo>
                  <a:cubicBezTo>
                    <a:pt x="223" y="92"/>
                    <a:pt x="223" y="92"/>
                    <a:pt x="223" y="92"/>
                  </a:cubicBezTo>
                  <a:cubicBezTo>
                    <a:pt x="223" y="92"/>
                    <a:pt x="223" y="92"/>
                    <a:pt x="223" y="92"/>
                  </a:cubicBezTo>
                  <a:cubicBezTo>
                    <a:pt x="222" y="92"/>
                    <a:pt x="222" y="92"/>
                    <a:pt x="222" y="92"/>
                  </a:cubicBezTo>
                  <a:cubicBezTo>
                    <a:pt x="221" y="92"/>
                    <a:pt x="221" y="92"/>
                    <a:pt x="221" y="92"/>
                  </a:cubicBezTo>
                  <a:cubicBezTo>
                    <a:pt x="220" y="92"/>
                    <a:pt x="220" y="92"/>
                    <a:pt x="220" y="92"/>
                  </a:cubicBezTo>
                  <a:cubicBezTo>
                    <a:pt x="219" y="92"/>
                    <a:pt x="219" y="92"/>
                    <a:pt x="219" y="92"/>
                  </a:cubicBezTo>
                  <a:cubicBezTo>
                    <a:pt x="218" y="92"/>
                    <a:pt x="218" y="92"/>
                    <a:pt x="218" y="92"/>
                  </a:cubicBezTo>
                  <a:close/>
                  <a:moveTo>
                    <a:pt x="214" y="120"/>
                  </a:moveTo>
                  <a:cubicBezTo>
                    <a:pt x="213" y="120"/>
                    <a:pt x="213" y="120"/>
                    <a:pt x="213" y="120"/>
                  </a:cubicBezTo>
                  <a:cubicBezTo>
                    <a:pt x="213" y="120"/>
                    <a:pt x="213" y="120"/>
                    <a:pt x="213" y="120"/>
                  </a:cubicBezTo>
                  <a:cubicBezTo>
                    <a:pt x="214" y="120"/>
                    <a:pt x="214" y="120"/>
                    <a:pt x="214" y="120"/>
                  </a:cubicBezTo>
                  <a:cubicBezTo>
                    <a:pt x="214" y="120"/>
                    <a:pt x="214" y="120"/>
                    <a:pt x="214" y="120"/>
                  </a:cubicBezTo>
                  <a:cubicBezTo>
                    <a:pt x="214" y="120"/>
                    <a:pt x="214" y="120"/>
                    <a:pt x="214" y="120"/>
                  </a:cubicBezTo>
                  <a:close/>
                  <a:moveTo>
                    <a:pt x="208" y="120"/>
                  </a:moveTo>
                  <a:cubicBezTo>
                    <a:pt x="208" y="119"/>
                    <a:pt x="208" y="119"/>
                    <a:pt x="208" y="119"/>
                  </a:cubicBezTo>
                  <a:cubicBezTo>
                    <a:pt x="208" y="118"/>
                    <a:pt x="208" y="118"/>
                    <a:pt x="208" y="118"/>
                  </a:cubicBezTo>
                  <a:cubicBezTo>
                    <a:pt x="207" y="118"/>
                    <a:pt x="207" y="118"/>
                    <a:pt x="207" y="118"/>
                  </a:cubicBezTo>
                  <a:cubicBezTo>
                    <a:pt x="207" y="118"/>
                    <a:pt x="207" y="118"/>
                    <a:pt x="207" y="118"/>
                  </a:cubicBezTo>
                  <a:cubicBezTo>
                    <a:pt x="207" y="118"/>
                    <a:pt x="207" y="118"/>
                    <a:pt x="207" y="118"/>
                  </a:cubicBezTo>
                  <a:cubicBezTo>
                    <a:pt x="207" y="117"/>
                    <a:pt x="207" y="117"/>
                    <a:pt x="207" y="117"/>
                  </a:cubicBezTo>
                  <a:cubicBezTo>
                    <a:pt x="207" y="116"/>
                    <a:pt x="207" y="116"/>
                    <a:pt x="207" y="116"/>
                  </a:cubicBezTo>
                  <a:cubicBezTo>
                    <a:pt x="206" y="116"/>
                    <a:pt x="206" y="116"/>
                    <a:pt x="206" y="116"/>
                  </a:cubicBezTo>
                  <a:cubicBezTo>
                    <a:pt x="207" y="115"/>
                    <a:pt x="207" y="115"/>
                    <a:pt x="207" y="115"/>
                  </a:cubicBezTo>
                  <a:cubicBezTo>
                    <a:pt x="206" y="114"/>
                    <a:pt x="206" y="114"/>
                    <a:pt x="206" y="114"/>
                  </a:cubicBezTo>
                  <a:cubicBezTo>
                    <a:pt x="207" y="113"/>
                    <a:pt x="207" y="113"/>
                    <a:pt x="207" y="113"/>
                  </a:cubicBezTo>
                  <a:cubicBezTo>
                    <a:pt x="206" y="113"/>
                    <a:pt x="206" y="113"/>
                    <a:pt x="206" y="113"/>
                  </a:cubicBezTo>
                  <a:cubicBezTo>
                    <a:pt x="206" y="112"/>
                    <a:pt x="206" y="112"/>
                    <a:pt x="206" y="112"/>
                  </a:cubicBezTo>
                  <a:cubicBezTo>
                    <a:pt x="206" y="112"/>
                    <a:pt x="206" y="112"/>
                    <a:pt x="206" y="112"/>
                  </a:cubicBezTo>
                  <a:cubicBezTo>
                    <a:pt x="205" y="111"/>
                    <a:pt x="205" y="111"/>
                    <a:pt x="205" y="111"/>
                  </a:cubicBezTo>
                  <a:cubicBezTo>
                    <a:pt x="205" y="110"/>
                    <a:pt x="205" y="110"/>
                    <a:pt x="205" y="110"/>
                  </a:cubicBezTo>
                  <a:cubicBezTo>
                    <a:pt x="204" y="109"/>
                    <a:pt x="204" y="109"/>
                    <a:pt x="204" y="109"/>
                  </a:cubicBezTo>
                  <a:cubicBezTo>
                    <a:pt x="204" y="109"/>
                    <a:pt x="204" y="109"/>
                    <a:pt x="204" y="109"/>
                  </a:cubicBezTo>
                  <a:cubicBezTo>
                    <a:pt x="204" y="108"/>
                    <a:pt x="204" y="108"/>
                    <a:pt x="204" y="108"/>
                  </a:cubicBezTo>
                  <a:cubicBezTo>
                    <a:pt x="204" y="107"/>
                    <a:pt x="204" y="107"/>
                    <a:pt x="204" y="107"/>
                  </a:cubicBezTo>
                  <a:cubicBezTo>
                    <a:pt x="203" y="107"/>
                    <a:pt x="203" y="107"/>
                    <a:pt x="203" y="107"/>
                  </a:cubicBezTo>
                  <a:cubicBezTo>
                    <a:pt x="203" y="107"/>
                    <a:pt x="203" y="107"/>
                    <a:pt x="203" y="107"/>
                  </a:cubicBezTo>
                  <a:cubicBezTo>
                    <a:pt x="202" y="107"/>
                    <a:pt x="202" y="107"/>
                    <a:pt x="202" y="107"/>
                  </a:cubicBezTo>
                  <a:cubicBezTo>
                    <a:pt x="202" y="107"/>
                    <a:pt x="202" y="107"/>
                    <a:pt x="202" y="107"/>
                  </a:cubicBezTo>
                  <a:cubicBezTo>
                    <a:pt x="201" y="107"/>
                    <a:pt x="201" y="107"/>
                    <a:pt x="201" y="107"/>
                  </a:cubicBezTo>
                  <a:cubicBezTo>
                    <a:pt x="201" y="106"/>
                    <a:pt x="201" y="106"/>
                    <a:pt x="201" y="106"/>
                  </a:cubicBezTo>
                  <a:cubicBezTo>
                    <a:pt x="202" y="106"/>
                    <a:pt x="202" y="106"/>
                    <a:pt x="202" y="106"/>
                  </a:cubicBezTo>
                  <a:cubicBezTo>
                    <a:pt x="202" y="104"/>
                    <a:pt x="202" y="104"/>
                    <a:pt x="202" y="104"/>
                  </a:cubicBezTo>
                  <a:cubicBezTo>
                    <a:pt x="202" y="104"/>
                    <a:pt x="202" y="104"/>
                    <a:pt x="202" y="104"/>
                  </a:cubicBezTo>
                  <a:cubicBezTo>
                    <a:pt x="202" y="103"/>
                    <a:pt x="202" y="103"/>
                    <a:pt x="202" y="103"/>
                  </a:cubicBezTo>
                  <a:cubicBezTo>
                    <a:pt x="202" y="102"/>
                    <a:pt x="202" y="102"/>
                    <a:pt x="202" y="102"/>
                  </a:cubicBezTo>
                  <a:cubicBezTo>
                    <a:pt x="202" y="102"/>
                    <a:pt x="202" y="102"/>
                    <a:pt x="202" y="102"/>
                  </a:cubicBezTo>
                  <a:cubicBezTo>
                    <a:pt x="203" y="100"/>
                    <a:pt x="203" y="100"/>
                    <a:pt x="203" y="100"/>
                  </a:cubicBezTo>
                  <a:cubicBezTo>
                    <a:pt x="204" y="100"/>
                    <a:pt x="204" y="100"/>
                    <a:pt x="204" y="100"/>
                  </a:cubicBezTo>
                  <a:cubicBezTo>
                    <a:pt x="204" y="100"/>
                    <a:pt x="204" y="100"/>
                    <a:pt x="204" y="100"/>
                  </a:cubicBezTo>
                  <a:cubicBezTo>
                    <a:pt x="204" y="99"/>
                    <a:pt x="204" y="99"/>
                    <a:pt x="204" y="99"/>
                  </a:cubicBezTo>
                  <a:cubicBezTo>
                    <a:pt x="205" y="100"/>
                    <a:pt x="205" y="100"/>
                    <a:pt x="205" y="100"/>
                  </a:cubicBezTo>
                  <a:cubicBezTo>
                    <a:pt x="206" y="99"/>
                    <a:pt x="206" y="99"/>
                    <a:pt x="206" y="99"/>
                  </a:cubicBezTo>
                  <a:cubicBezTo>
                    <a:pt x="207" y="100"/>
                    <a:pt x="207" y="100"/>
                    <a:pt x="207" y="100"/>
                  </a:cubicBezTo>
                  <a:cubicBezTo>
                    <a:pt x="207" y="100"/>
                    <a:pt x="207" y="100"/>
                    <a:pt x="207" y="100"/>
                  </a:cubicBezTo>
                  <a:cubicBezTo>
                    <a:pt x="207" y="100"/>
                    <a:pt x="207" y="100"/>
                    <a:pt x="207" y="100"/>
                  </a:cubicBezTo>
                  <a:cubicBezTo>
                    <a:pt x="206" y="101"/>
                    <a:pt x="206" y="101"/>
                    <a:pt x="206" y="101"/>
                  </a:cubicBezTo>
                  <a:cubicBezTo>
                    <a:pt x="206" y="101"/>
                    <a:pt x="206" y="101"/>
                    <a:pt x="206" y="101"/>
                  </a:cubicBezTo>
                  <a:cubicBezTo>
                    <a:pt x="207" y="101"/>
                    <a:pt x="207" y="101"/>
                    <a:pt x="207" y="101"/>
                  </a:cubicBezTo>
                  <a:cubicBezTo>
                    <a:pt x="207" y="102"/>
                    <a:pt x="207" y="102"/>
                    <a:pt x="207" y="102"/>
                  </a:cubicBezTo>
                  <a:cubicBezTo>
                    <a:pt x="207" y="102"/>
                    <a:pt x="207" y="102"/>
                    <a:pt x="207" y="102"/>
                  </a:cubicBezTo>
                  <a:cubicBezTo>
                    <a:pt x="208" y="103"/>
                    <a:pt x="208" y="103"/>
                    <a:pt x="208" y="103"/>
                  </a:cubicBezTo>
                  <a:cubicBezTo>
                    <a:pt x="208" y="104"/>
                    <a:pt x="208" y="104"/>
                    <a:pt x="208" y="104"/>
                  </a:cubicBezTo>
                  <a:cubicBezTo>
                    <a:pt x="209" y="105"/>
                    <a:pt x="209" y="105"/>
                    <a:pt x="209" y="105"/>
                  </a:cubicBezTo>
                  <a:cubicBezTo>
                    <a:pt x="210" y="105"/>
                    <a:pt x="210" y="105"/>
                    <a:pt x="210" y="105"/>
                  </a:cubicBezTo>
                  <a:cubicBezTo>
                    <a:pt x="210" y="104"/>
                    <a:pt x="210" y="104"/>
                    <a:pt x="210" y="104"/>
                  </a:cubicBezTo>
                  <a:cubicBezTo>
                    <a:pt x="210" y="104"/>
                    <a:pt x="210" y="104"/>
                    <a:pt x="210" y="104"/>
                  </a:cubicBezTo>
                  <a:cubicBezTo>
                    <a:pt x="210" y="104"/>
                    <a:pt x="210" y="104"/>
                    <a:pt x="210" y="104"/>
                  </a:cubicBezTo>
                  <a:cubicBezTo>
                    <a:pt x="211" y="103"/>
                    <a:pt x="211" y="103"/>
                    <a:pt x="211" y="103"/>
                  </a:cubicBezTo>
                  <a:cubicBezTo>
                    <a:pt x="211" y="102"/>
                    <a:pt x="211" y="102"/>
                    <a:pt x="211" y="102"/>
                  </a:cubicBezTo>
                  <a:cubicBezTo>
                    <a:pt x="211" y="102"/>
                    <a:pt x="211" y="102"/>
                    <a:pt x="211" y="102"/>
                  </a:cubicBezTo>
                  <a:cubicBezTo>
                    <a:pt x="211" y="101"/>
                    <a:pt x="211" y="101"/>
                    <a:pt x="211" y="101"/>
                  </a:cubicBezTo>
                  <a:cubicBezTo>
                    <a:pt x="211" y="100"/>
                    <a:pt x="211" y="100"/>
                    <a:pt x="211" y="100"/>
                  </a:cubicBezTo>
                  <a:cubicBezTo>
                    <a:pt x="211" y="100"/>
                    <a:pt x="211" y="100"/>
                    <a:pt x="211" y="100"/>
                  </a:cubicBezTo>
                  <a:cubicBezTo>
                    <a:pt x="212" y="100"/>
                    <a:pt x="212" y="100"/>
                    <a:pt x="212" y="100"/>
                  </a:cubicBezTo>
                  <a:cubicBezTo>
                    <a:pt x="213" y="100"/>
                    <a:pt x="213" y="100"/>
                    <a:pt x="213" y="100"/>
                  </a:cubicBezTo>
                  <a:cubicBezTo>
                    <a:pt x="213" y="101"/>
                    <a:pt x="213" y="101"/>
                    <a:pt x="213" y="101"/>
                  </a:cubicBezTo>
                  <a:cubicBezTo>
                    <a:pt x="214" y="101"/>
                    <a:pt x="214" y="101"/>
                    <a:pt x="214" y="101"/>
                  </a:cubicBezTo>
                  <a:cubicBezTo>
                    <a:pt x="214" y="100"/>
                    <a:pt x="214" y="100"/>
                    <a:pt x="214" y="100"/>
                  </a:cubicBezTo>
                  <a:cubicBezTo>
                    <a:pt x="213" y="99"/>
                    <a:pt x="213" y="99"/>
                    <a:pt x="213" y="99"/>
                  </a:cubicBezTo>
                  <a:cubicBezTo>
                    <a:pt x="213" y="99"/>
                    <a:pt x="213" y="99"/>
                    <a:pt x="213" y="99"/>
                  </a:cubicBezTo>
                  <a:cubicBezTo>
                    <a:pt x="213" y="99"/>
                    <a:pt x="213" y="99"/>
                    <a:pt x="213" y="99"/>
                  </a:cubicBezTo>
                  <a:cubicBezTo>
                    <a:pt x="212" y="99"/>
                    <a:pt x="212" y="99"/>
                    <a:pt x="212" y="99"/>
                  </a:cubicBezTo>
                  <a:cubicBezTo>
                    <a:pt x="211" y="99"/>
                    <a:pt x="211" y="99"/>
                    <a:pt x="211" y="99"/>
                  </a:cubicBezTo>
                  <a:cubicBezTo>
                    <a:pt x="210" y="98"/>
                    <a:pt x="210" y="98"/>
                    <a:pt x="210" y="98"/>
                  </a:cubicBezTo>
                  <a:cubicBezTo>
                    <a:pt x="210" y="98"/>
                    <a:pt x="210" y="98"/>
                    <a:pt x="210" y="98"/>
                  </a:cubicBezTo>
                  <a:cubicBezTo>
                    <a:pt x="210" y="97"/>
                    <a:pt x="210" y="97"/>
                    <a:pt x="210" y="97"/>
                  </a:cubicBezTo>
                  <a:cubicBezTo>
                    <a:pt x="210" y="96"/>
                    <a:pt x="210" y="96"/>
                    <a:pt x="210" y="96"/>
                  </a:cubicBezTo>
                  <a:cubicBezTo>
                    <a:pt x="210" y="96"/>
                    <a:pt x="210" y="96"/>
                    <a:pt x="210" y="96"/>
                  </a:cubicBezTo>
                  <a:cubicBezTo>
                    <a:pt x="211" y="96"/>
                    <a:pt x="211" y="96"/>
                    <a:pt x="211" y="96"/>
                  </a:cubicBezTo>
                  <a:cubicBezTo>
                    <a:pt x="211" y="95"/>
                    <a:pt x="211" y="95"/>
                    <a:pt x="211" y="95"/>
                  </a:cubicBezTo>
                  <a:cubicBezTo>
                    <a:pt x="212" y="96"/>
                    <a:pt x="212" y="96"/>
                    <a:pt x="212" y="96"/>
                  </a:cubicBezTo>
                  <a:cubicBezTo>
                    <a:pt x="212" y="96"/>
                    <a:pt x="212" y="96"/>
                    <a:pt x="212" y="96"/>
                  </a:cubicBezTo>
                  <a:cubicBezTo>
                    <a:pt x="213" y="98"/>
                    <a:pt x="213" y="98"/>
                    <a:pt x="213" y="98"/>
                  </a:cubicBezTo>
                  <a:cubicBezTo>
                    <a:pt x="213" y="98"/>
                    <a:pt x="213" y="98"/>
                    <a:pt x="213" y="98"/>
                  </a:cubicBezTo>
                  <a:cubicBezTo>
                    <a:pt x="213" y="97"/>
                    <a:pt x="213" y="97"/>
                    <a:pt x="213" y="97"/>
                  </a:cubicBezTo>
                  <a:cubicBezTo>
                    <a:pt x="213" y="97"/>
                    <a:pt x="213" y="97"/>
                    <a:pt x="213" y="97"/>
                  </a:cubicBezTo>
                  <a:cubicBezTo>
                    <a:pt x="213" y="96"/>
                    <a:pt x="213" y="96"/>
                    <a:pt x="213" y="96"/>
                  </a:cubicBezTo>
                  <a:cubicBezTo>
                    <a:pt x="213" y="95"/>
                    <a:pt x="213" y="95"/>
                    <a:pt x="213" y="95"/>
                  </a:cubicBezTo>
                  <a:cubicBezTo>
                    <a:pt x="212" y="95"/>
                    <a:pt x="212" y="95"/>
                    <a:pt x="212" y="95"/>
                  </a:cubicBezTo>
                  <a:cubicBezTo>
                    <a:pt x="212" y="94"/>
                    <a:pt x="212" y="94"/>
                    <a:pt x="212" y="94"/>
                  </a:cubicBezTo>
                  <a:cubicBezTo>
                    <a:pt x="213" y="94"/>
                    <a:pt x="213" y="94"/>
                    <a:pt x="213" y="94"/>
                  </a:cubicBezTo>
                  <a:cubicBezTo>
                    <a:pt x="213" y="93"/>
                    <a:pt x="213" y="93"/>
                    <a:pt x="213" y="93"/>
                  </a:cubicBezTo>
                  <a:cubicBezTo>
                    <a:pt x="214" y="93"/>
                    <a:pt x="214" y="93"/>
                    <a:pt x="214" y="93"/>
                  </a:cubicBezTo>
                  <a:cubicBezTo>
                    <a:pt x="214" y="93"/>
                    <a:pt x="214" y="93"/>
                    <a:pt x="214" y="93"/>
                  </a:cubicBezTo>
                  <a:cubicBezTo>
                    <a:pt x="215" y="93"/>
                    <a:pt x="215" y="93"/>
                    <a:pt x="215" y="93"/>
                  </a:cubicBezTo>
                  <a:cubicBezTo>
                    <a:pt x="215" y="94"/>
                    <a:pt x="215" y="94"/>
                    <a:pt x="215" y="94"/>
                  </a:cubicBezTo>
                  <a:cubicBezTo>
                    <a:pt x="216" y="94"/>
                    <a:pt x="216" y="94"/>
                    <a:pt x="216" y="94"/>
                  </a:cubicBezTo>
                  <a:cubicBezTo>
                    <a:pt x="217" y="93"/>
                    <a:pt x="217" y="93"/>
                    <a:pt x="217" y="93"/>
                  </a:cubicBezTo>
                  <a:cubicBezTo>
                    <a:pt x="216" y="93"/>
                    <a:pt x="216" y="93"/>
                    <a:pt x="216" y="93"/>
                  </a:cubicBezTo>
                  <a:cubicBezTo>
                    <a:pt x="215" y="93"/>
                    <a:pt x="215" y="93"/>
                    <a:pt x="215" y="93"/>
                  </a:cubicBezTo>
                  <a:cubicBezTo>
                    <a:pt x="216" y="92"/>
                    <a:pt x="216" y="92"/>
                    <a:pt x="216" y="92"/>
                  </a:cubicBezTo>
                  <a:cubicBezTo>
                    <a:pt x="217" y="92"/>
                    <a:pt x="217" y="92"/>
                    <a:pt x="217" y="92"/>
                  </a:cubicBezTo>
                  <a:cubicBezTo>
                    <a:pt x="218" y="92"/>
                    <a:pt x="218" y="92"/>
                    <a:pt x="218" y="92"/>
                  </a:cubicBezTo>
                  <a:cubicBezTo>
                    <a:pt x="218" y="93"/>
                    <a:pt x="218" y="93"/>
                    <a:pt x="218" y="93"/>
                  </a:cubicBezTo>
                  <a:cubicBezTo>
                    <a:pt x="218" y="93"/>
                    <a:pt x="218" y="93"/>
                    <a:pt x="218" y="93"/>
                  </a:cubicBezTo>
                  <a:cubicBezTo>
                    <a:pt x="218" y="93"/>
                    <a:pt x="218" y="93"/>
                    <a:pt x="218" y="93"/>
                  </a:cubicBezTo>
                  <a:cubicBezTo>
                    <a:pt x="218" y="94"/>
                    <a:pt x="218" y="94"/>
                    <a:pt x="218" y="94"/>
                  </a:cubicBezTo>
                  <a:cubicBezTo>
                    <a:pt x="219" y="95"/>
                    <a:pt x="219" y="95"/>
                    <a:pt x="219" y="95"/>
                  </a:cubicBezTo>
                  <a:cubicBezTo>
                    <a:pt x="219" y="94"/>
                    <a:pt x="219" y="94"/>
                    <a:pt x="219" y="94"/>
                  </a:cubicBezTo>
                  <a:cubicBezTo>
                    <a:pt x="220" y="95"/>
                    <a:pt x="220" y="95"/>
                    <a:pt x="220" y="95"/>
                  </a:cubicBezTo>
                  <a:cubicBezTo>
                    <a:pt x="221" y="95"/>
                    <a:pt x="221" y="95"/>
                    <a:pt x="221" y="95"/>
                  </a:cubicBezTo>
                  <a:cubicBezTo>
                    <a:pt x="222" y="94"/>
                    <a:pt x="222" y="94"/>
                    <a:pt x="222" y="94"/>
                  </a:cubicBezTo>
                  <a:cubicBezTo>
                    <a:pt x="223" y="94"/>
                    <a:pt x="223" y="94"/>
                    <a:pt x="223" y="94"/>
                  </a:cubicBezTo>
                  <a:cubicBezTo>
                    <a:pt x="225" y="94"/>
                    <a:pt x="225" y="94"/>
                    <a:pt x="225" y="94"/>
                  </a:cubicBezTo>
                  <a:cubicBezTo>
                    <a:pt x="225" y="95"/>
                    <a:pt x="225" y="95"/>
                    <a:pt x="225" y="95"/>
                  </a:cubicBezTo>
                  <a:cubicBezTo>
                    <a:pt x="226" y="95"/>
                    <a:pt x="226" y="95"/>
                    <a:pt x="226" y="95"/>
                  </a:cubicBezTo>
                  <a:cubicBezTo>
                    <a:pt x="226" y="95"/>
                    <a:pt x="226" y="95"/>
                    <a:pt x="226" y="95"/>
                  </a:cubicBezTo>
                  <a:cubicBezTo>
                    <a:pt x="226" y="96"/>
                    <a:pt x="226" y="96"/>
                    <a:pt x="226" y="96"/>
                  </a:cubicBezTo>
                  <a:cubicBezTo>
                    <a:pt x="226" y="96"/>
                    <a:pt x="226" y="96"/>
                    <a:pt x="226" y="96"/>
                  </a:cubicBezTo>
                  <a:cubicBezTo>
                    <a:pt x="226" y="97"/>
                    <a:pt x="226" y="97"/>
                    <a:pt x="226" y="97"/>
                  </a:cubicBezTo>
                  <a:cubicBezTo>
                    <a:pt x="225" y="98"/>
                    <a:pt x="225" y="98"/>
                    <a:pt x="225" y="98"/>
                  </a:cubicBezTo>
                  <a:cubicBezTo>
                    <a:pt x="224" y="97"/>
                    <a:pt x="224" y="97"/>
                    <a:pt x="224" y="97"/>
                  </a:cubicBezTo>
                  <a:cubicBezTo>
                    <a:pt x="224" y="97"/>
                    <a:pt x="224" y="97"/>
                    <a:pt x="224" y="97"/>
                  </a:cubicBezTo>
                  <a:cubicBezTo>
                    <a:pt x="223" y="98"/>
                    <a:pt x="223" y="98"/>
                    <a:pt x="223" y="98"/>
                  </a:cubicBezTo>
                  <a:cubicBezTo>
                    <a:pt x="223" y="98"/>
                    <a:pt x="223" y="98"/>
                    <a:pt x="223" y="98"/>
                  </a:cubicBezTo>
                  <a:cubicBezTo>
                    <a:pt x="223" y="98"/>
                    <a:pt x="223" y="98"/>
                    <a:pt x="223" y="98"/>
                  </a:cubicBezTo>
                  <a:cubicBezTo>
                    <a:pt x="224" y="99"/>
                    <a:pt x="224" y="99"/>
                    <a:pt x="224" y="99"/>
                  </a:cubicBezTo>
                  <a:cubicBezTo>
                    <a:pt x="224" y="99"/>
                    <a:pt x="224" y="99"/>
                    <a:pt x="224" y="99"/>
                  </a:cubicBezTo>
                  <a:cubicBezTo>
                    <a:pt x="223" y="100"/>
                    <a:pt x="223" y="100"/>
                    <a:pt x="223" y="100"/>
                  </a:cubicBezTo>
                  <a:cubicBezTo>
                    <a:pt x="223" y="100"/>
                    <a:pt x="223" y="100"/>
                    <a:pt x="223" y="100"/>
                  </a:cubicBezTo>
                  <a:cubicBezTo>
                    <a:pt x="223" y="100"/>
                    <a:pt x="223" y="100"/>
                    <a:pt x="223" y="100"/>
                  </a:cubicBezTo>
                  <a:cubicBezTo>
                    <a:pt x="222" y="100"/>
                    <a:pt x="222" y="100"/>
                    <a:pt x="222" y="100"/>
                  </a:cubicBezTo>
                  <a:cubicBezTo>
                    <a:pt x="221" y="100"/>
                    <a:pt x="221" y="100"/>
                    <a:pt x="221" y="100"/>
                  </a:cubicBezTo>
                  <a:cubicBezTo>
                    <a:pt x="221" y="101"/>
                    <a:pt x="221" y="101"/>
                    <a:pt x="221" y="101"/>
                  </a:cubicBezTo>
                  <a:cubicBezTo>
                    <a:pt x="219" y="101"/>
                    <a:pt x="219" y="101"/>
                    <a:pt x="219" y="101"/>
                  </a:cubicBezTo>
                  <a:cubicBezTo>
                    <a:pt x="218" y="102"/>
                    <a:pt x="218" y="102"/>
                    <a:pt x="218" y="102"/>
                  </a:cubicBezTo>
                  <a:cubicBezTo>
                    <a:pt x="218" y="102"/>
                    <a:pt x="218" y="102"/>
                    <a:pt x="218" y="102"/>
                  </a:cubicBezTo>
                  <a:cubicBezTo>
                    <a:pt x="217" y="103"/>
                    <a:pt x="217" y="103"/>
                    <a:pt x="217" y="103"/>
                  </a:cubicBezTo>
                  <a:cubicBezTo>
                    <a:pt x="217" y="103"/>
                    <a:pt x="217" y="103"/>
                    <a:pt x="217" y="103"/>
                  </a:cubicBezTo>
                  <a:cubicBezTo>
                    <a:pt x="217" y="103"/>
                    <a:pt x="217" y="103"/>
                    <a:pt x="217" y="103"/>
                  </a:cubicBezTo>
                  <a:cubicBezTo>
                    <a:pt x="218" y="103"/>
                    <a:pt x="218" y="103"/>
                    <a:pt x="218" y="103"/>
                  </a:cubicBezTo>
                  <a:cubicBezTo>
                    <a:pt x="219" y="103"/>
                    <a:pt x="219" y="103"/>
                    <a:pt x="219" y="103"/>
                  </a:cubicBezTo>
                  <a:cubicBezTo>
                    <a:pt x="219" y="103"/>
                    <a:pt x="219" y="103"/>
                    <a:pt x="219" y="103"/>
                  </a:cubicBezTo>
                  <a:cubicBezTo>
                    <a:pt x="221" y="103"/>
                    <a:pt x="221" y="103"/>
                    <a:pt x="221" y="103"/>
                  </a:cubicBezTo>
                  <a:cubicBezTo>
                    <a:pt x="221" y="104"/>
                    <a:pt x="221" y="104"/>
                    <a:pt x="221" y="104"/>
                  </a:cubicBezTo>
                  <a:cubicBezTo>
                    <a:pt x="221" y="104"/>
                    <a:pt x="221" y="104"/>
                    <a:pt x="221" y="104"/>
                  </a:cubicBezTo>
                  <a:cubicBezTo>
                    <a:pt x="220" y="104"/>
                    <a:pt x="220" y="104"/>
                    <a:pt x="220" y="104"/>
                  </a:cubicBezTo>
                  <a:cubicBezTo>
                    <a:pt x="221" y="105"/>
                    <a:pt x="221" y="105"/>
                    <a:pt x="221" y="105"/>
                  </a:cubicBezTo>
                  <a:cubicBezTo>
                    <a:pt x="221" y="105"/>
                    <a:pt x="221" y="105"/>
                    <a:pt x="221" y="105"/>
                  </a:cubicBezTo>
                  <a:cubicBezTo>
                    <a:pt x="221" y="106"/>
                    <a:pt x="221" y="106"/>
                    <a:pt x="221" y="106"/>
                  </a:cubicBezTo>
                  <a:cubicBezTo>
                    <a:pt x="220" y="106"/>
                    <a:pt x="220" y="106"/>
                    <a:pt x="220" y="106"/>
                  </a:cubicBezTo>
                  <a:cubicBezTo>
                    <a:pt x="220" y="107"/>
                    <a:pt x="220" y="107"/>
                    <a:pt x="220" y="107"/>
                  </a:cubicBezTo>
                  <a:cubicBezTo>
                    <a:pt x="220" y="108"/>
                    <a:pt x="220" y="108"/>
                    <a:pt x="220" y="108"/>
                  </a:cubicBezTo>
                  <a:cubicBezTo>
                    <a:pt x="221" y="107"/>
                    <a:pt x="221" y="107"/>
                    <a:pt x="221" y="107"/>
                  </a:cubicBezTo>
                  <a:cubicBezTo>
                    <a:pt x="222" y="106"/>
                    <a:pt x="222" y="106"/>
                    <a:pt x="222" y="106"/>
                  </a:cubicBezTo>
                  <a:cubicBezTo>
                    <a:pt x="222" y="106"/>
                    <a:pt x="222" y="106"/>
                    <a:pt x="222" y="106"/>
                  </a:cubicBezTo>
                  <a:cubicBezTo>
                    <a:pt x="223" y="106"/>
                    <a:pt x="223" y="106"/>
                    <a:pt x="223" y="106"/>
                  </a:cubicBezTo>
                  <a:cubicBezTo>
                    <a:pt x="222" y="107"/>
                    <a:pt x="222" y="107"/>
                    <a:pt x="222" y="107"/>
                  </a:cubicBezTo>
                  <a:cubicBezTo>
                    <a:pt x="222" y="108"/>
                    <a:pt x="222" y="108"/>
                    <a:pt x="222" y="108"/>
                  </a:cubicBezTo>
                  <a:cubicBezTo>
                    <a:pt x="222" y="109"/>
                    <a:pt x="222" y="109"/>
                    <a:pt x="222" y="109"/>
                  </a:cubicBezTo>
                  <a:cubicBezTo>
                    <a:pt x="222" y="110"/>
                    <a:pt x="222" y="110"/>
                    <a:pt x="222" y="110"/>
                  </a:cubicBezTo>
                  <a:cubicBezTo>
                    <a:pt x="220" y="110"/>
                    <a:pt x="220" y="110"/>
                    <a:pt x="220" y="110"/>
                  </a:cubicBezTo>
                  <a:cubicBezTo>
                    <a:pt x="220" y="111"/>
                    <a:pt x="220" y="111"/>
                    <a:pt x="220" y="111"/>
                  </a:cubicBezTo>
                  <a:cubicBezTo>
                    <a:pt x="219" y="111"/>
                    <a:pt x="219" y="111"/>
                    <a:pt x="219" y="111"/>
                  </a:cubicBezTo>
                  <a:cubicBezTo>
                    <a:pt x="220" y="111"/>
                    <a:pt x="220" y="111"/>
                    <a:pt x="220" y="111"/>
                  </a:cubicBezTo>
                  <a:cubicBezTo>
                    <a:pt x="219" y="112"/>
                    <a:pt x="219" y="112"/>
                    <a:pt x="219" y="112"/>
                  </a:cubicBezTo>
                  <a:cubicBezTo>
                    <a:pt x="219" y="112"/>
                    <a:pt x="219" y="112"/>
                    <a:pt x="219" y="112"/>
                  </a:cubicBezTo>
                  <a:cubicBezTo>
                    <a:pt x="219" y="112"/>
                    <a:pt x="219" y="112"/>
                    <a:pt x="219" y="112"/>
                  </a:cubicBezTo>
                  <a:cubicBezTo>
                    <a:pt x="218" y="112"/>
                    <a:pt x="218" y="112"/>
                    <a:pt x="218" y="112"/>
                  </a:cubicBezTo>
                  <a:cubicBezTo>
                    <a:pt x="218" y="113"/>
                    <a:pt x="218" y="113"/>
                    <a:pt x="218" y="113"/>
                  </a:cubicBezTo>
                  <a:cubicBezTo>
                    <a:pt x="219" y="113"/>
                    <a:pt x="219" y="113"/>
                    <a:pt x="219" y="113"/>
                  </a:cubicBezTo>
                  <a:cubicBezTo>
                    <a:pt x="219" y="114"/>
                    <a:pt x="219" y="114"/>
                    <a:pt x="219" y="114"/>
                  </a:cubicBezTo>
                  <a:cubicBezTo>
                    <a:pt x="218" y="114"/>
                    <a:pt x="218" y="114"/>
                    <a:pt x="218" y="114"/>
                  </a:cubicBezTo>
                  <a:cubicBezTo>
                    <a:pt x="219" y="115"/>
                    <a:pt x="219" y="115"/>
                    <a:pt x="219" y="115"/>
                  </a:cubicBezTo>
                  <a:cubicBezTo>
                    <a:pt x="218" y="115"/>
                    <a:pt x="218" y="115"/>
                    <a:pt x="218" y="115"/>
                  </a:cubicBezTo>
                  <a:cubicBezTo>
                    <a:pt x="217" y="115"/>
                    <a:pt x="217" y="115"/>
                    <a:pt x="217" y="115"/>
                  </a:cubicBezTo>
                  <a:cubicBezTo>
                    <a:pt x="217" y="115"/>
                    <a:pt x="217" y="115"/>
                    <a:pt x="217" y="115"/>
                  </a:cubicBezTo>
                  <a:cubicBezTo>
                    <a:pt x="216" y="115"/>
                    <a:pt x="216" y="115"/>
                    <a:pt x="216" y="115"/>
                  </a:cubicBezTo>
                  <a:cubicBezTo>
                    <a:pt x="215" y="116"/>
                    <a:pt x="215" y="116"/>
                    <a:pt x="215" y="116"/>
                  </a:cubicBezTo>
                  <a:cubicBezTo>
                    <a:pt x="215" y="116"/>
                    <a:pt x="215" y="116"/>
                    <a:pt x="215" y="116"/>
                  </a:cubicBezTo>
                  <a:cubicBezTo>
                    <a:pt x="214" y="117"/>
                    <a:pt x="214" y="117"/>
                    <a:pt x="214" y="117"/>
                  </a:cubicBezTo>
                  <a:cubicBezTo>
                    <a:pt x="213" y="116"/>
                    <a:pt x="213" y="116"/>
                    <a:pt x="213" y="116"/>
                  </a:cubicBezTo>
                  <a:cubicBezTo>
                    <a:pt x="212" y="117"/>
                    <a:pt x="212" y="117"/>
                    <a:pt x="212" y="117"/>
                  </a:cubicBezTo>
                  <a:cubicBezTo>
                    <a:pt x="211" y="116"/>
                    <a:pt x="211" y="116"/>
                    <a:pt x="211" y="116"/>
                  </a:cubicBezTo>
                  <a:cubicBezTo>
                    <a:pt x="211" y="115"/>
                    <a:pt x="211" y="115"/>
                    <a:pt x="211" y="115"/>
                  </a:cubicBezTo>
                  <a:cubicBezTo>
                    <a:pt x="212" y="114"/>
                    <a:pt x="212" y="114"/>
                    <a:pt x="212" y="114"/>
                  </a:cubicBezTo>
                  <a:cubicBezTo>
                    <a:pt x="212" y="113"/>
                    <a:pt x="212" y="113"/>
                    <a:pt x="212" y="113"/>
                  </a:cubicBezTo>
                  <a:cubicBezTo>
                    <a:pt x="210" y="114"/>
                    <a:pt x="210" y="114"/>
                    <a:pt x="210" y="114"/>
                  </a:cubicBezTo>
                  <a:cubicBezTo>
                    <a:pt x="210" y="115"/>
                    <a:pt x="210" y="115"/>
                    <a:pt x="210" y="115"/>
                  </a:cubicBezTo>
                  <a:cubicBezTo>
                    <a:pt x="211" y="117"/>
                    <a:pt x="211" y="117"/>
                    <a:pt x="211" y="117"/>
                  </a:cubicBezTo>
                  <a:cubicBezTo>
                    <a:pt x="211" y="117"/>
                    <a:pt x="211" y="117"/>
                    <a:pt x="211" y="117"/>
                  </a:cubicBezTo>
                  <a:cubicBezTo>
                    <a:pt x="211" y="118"/>
                    <a:pt x="211" y="118"/>
                    <a:pt x="211" y="118"/>
                  </a:cubicBezTo>
                  <a:cubicBezTo>
                    <a:pt x="210" y="118"/>
                    <a:pt x="210" y="118"/>
                    <a:pt x="210" y="118"/>
                  </a:cubicBezTo>
                  <a:cubicBezTo>
                    <a:pt x="209" y="119"/>
                    <a:pt x="209" y="119"/>
                    <a:pt x="209" y="119"/>
                  </a:cubicBezTo>
                  <a:cubicBezTo>
                    <a:pt x="209" y="119"/>
                    <a:pt x="208" y="120"/>
                    <a:pt x="208" y="120"/>
                  </a:cubicBezTo>
                  <a:close/>
                  <a:moveTo>
                    <a:pt x="223" y="101"/>
                  </a:moveTo>
                  <a:cubicBezTo>
                    <a:pt x="223" y="101"/>
                    <a:pt x="223" y="101"/>
                    <a:pt x="223" y="101"/>
                  </a:cubicBezTo>
                  <a:cubicBezTo>
                    <a:pt x="223" y="101"/>
                    <a:pt x="223" y="101"/>
                    <a:pt x="223" y="101"/>
                  </a:cubicBezTo>
                  <a:cubicBezTo>
                    <a:pt x="224" y="101"/>
                    <a:pt x="224" y="101"/>
                    <a:pt x="224" y="101"/>
                  </a:cubicBezTo>
                  <a:cubicBezTo>
                    <a:pt x="223" y="101"/>
                    <a:pt x="223" y="101"/>
                    <a:pt x="223" y="101"/>
                  </a:cubicBezTo>
                  <a:close/>
                  <a:moveTo>
                    <a:pt x="222" y="104"/>
                  </a:moveTo>
                  <a:cubicBezTo>
                    <a:pt x="223" y="104"/>
                    <a:pt x="223" y="104"/>
                    <a:pt x="223" y="104"/>
                  </a:cubicBezTo>
                  <a:cubicBezTo>
                    <a:pt x="224" y="103"/>
                    <a:pt x="224" y="103"/>
                    <a:pt x="224" y="103"/>
                  </a:cubicBezTo>
                  <a:cubicBezTo>
                    <a:pt x="224" y="103"/>
                    <a:pt x="224" y="103"/>
                    <a:pt x="224" y="103"/>
                  </a:cubicBezTo>
                  <a:cubicBezTo>
                    <a:pt x="223" y="102"/>
                    <a:pt x="223" y="102"/>
                    <a:pt x="223" y="102"/>
                  </a:cubicBezTo>
                  <a:cubicBezTo>
                    <a:pt x="223" y="102"/>
                    <a:pt x="223" y="102"/>
                    <a:pt x="223" y="102"/>
                  </a:cubicBezTo>
                  <a:cubicBezTo>
                    <a:pt x="223" y="102"/>
                    <a:pt x="223" y="102"/>
                    <a:pt x="223" y="102"/>
                  </a:cubicBezTo>
                  <a:cubicBezTo>
                    <a:pt x="222" y="103"/>
                    <a:pt x="222" y="103"/>
                    <a:pt x="222" y="103"/>
                  </a:cubicBezTo>
                  <a:cubicBezTo>
                    <a:pt x="222" y="103"/>
                    <a:pt x="222" y="103"/>
                    <a:pt x="222" y="103"/>
                  </a:cubicBezTo>
                  <a:cubicBezTo>
                    <a:pt x="222" y="104"/>
                    <a:pt x="222" y="104"/>
                    <a:pt x="222" y="104"/>
                  </a:cubicBezTo>
                  <a:cubicBezTo>
                    <a:pt x="222" y="104"/>
                    <a:pt x="222" y="104"/>
                    <a:pt x="222" y="104"/>
                  </a:cubicBezTo>
                  <a:close/>
                  <a:moveTo>
                    <a:pt x="222" y="106"/>
                  </a:moveTo>
                  <a:cubicBezTo>
                    <a:pt x="222" y="106"/>
                    <a:pt x="222" y="106"/>
                    <a:pt x="222" y="106"/>
                  </a:cubicBezTo>
                  <a:cubicBezTo>
                    <a:pt x="223" y="105"/>
                    <a:pt x="223" y="105"/>
                    <a:pt x="223" y="105"/>
                  </a:cubicBezTo>
                  <a:cubicBezTo>
                    <a:pt x="222" y="105"/>
                    <a:pt x="222" y="105"/>
                    <a:pt x="222" y="105"/>
                  </a:cubicBezTo>
                  <a:cubicBezTo>
                    <a:pt x="221" y="105"/>
                    <a:pt x="221" y="105"/>
                    <a:pt x="221" y="105"/>
                  </a:cubicBezTo>
                  <a:cubicBezTo>
                    <a:pt x="221" y="106"/>
                    <a:pt x="221" y="106"/>
                    <a:pt x="221" y="106"/>
                  </a:cubicBezTo>
                  <a:cubicBezTo>
                    <a:pt x="222" y="106"/>
                    <a:pt x="222" y="106"/>
                    <a:pt x="222" y="106"/>
                  </a:cubicBezTo>
                  <a:close/>
                  <a:moveTo>
                    <a:pt x="188" y="89"/>
                  </a:moveTo>
                  <a:cubicBezTo>
                    <a:pt x="188" y="89"/>
                    <a:pt x="188" y="89"/>
                    <a:pt x="188" y="89"/>
                  </a:cubicBezTo>
                  <a:cubicBezTo>
                    <a:pt x="188" y="90"/>
                    <a:pt x="188" y="90"/>
                    <a:pt x="188" y="90"/>
                  </a:cubicBezTo>
                  <a:cubicBezTo>
                    <a:pt x="189" y="89"/>
                    <a:pt x="189" y="89"/>
                    <a:pt x="189" y="89"/>
                  </a:cubicBezTo>
                  <a:cubicBezTo>
                    <a:pt x="190" y="90"/>
                    <a:pt x="190" y="90"/>
                    <a:pt x="190" y="90"/>
                  </a:cubicBezTo>
                  <a:cubicBezTo>
                    <a:pt x="190" y="89"/>
                    <a:pt x="190" y="89"/>
                    <a:pt x="190" y="89"/>
                  </a:cubicBezTo>
                  <a:cubicBezTo>
                    <a:pt x="189" y="89"/>
                    <a:pt x="189" y="89"/>
                    <a:pt x="189" y="89"/>
                  </a:cubicBezTo>
                  <a:cubicBezTo>
                    <a:pt x="188" y="89"/>
                    <a:pt x="188" y="89"/>
                    <a:pt x="188" y="89"/>
                  </a:cubicBezTo>
                  <a:cubicBezTo>
                    <a:pt x="188" y="89"/>
                    <a:pt x="188" y="89"/>
                    <a:pt x="188" y="89"/>
                  </a:cubicBezTo>
                  <a:close/>
                  <a:moveTo>
                    <a:pt x="194" y="99"/>
                  </a:moveTo>
                  <a:cubicBezTo>
                    <a:pt x="193" y="98"/>
                    <a:pt x="193" y="98"/>
                    <a:pt x="193" y="98"/>
                  </a:cubicBezTo>
                  <a:cubicBezTo>
                    <a:pt x="193" y="96"/>
                    <a:pt x="193" y="96"/>
                    <a:pt x="193" y="96"/>
                  </a:cubicBezTo>
                  <a:cubicBezTo>
                    <a:pt x="193" y="96"/>
                    <a:pt x="193" y="96"/>
                    <a:pt x="193" y="96"/>
                  </a:cubicBezTo>
                  <a:cubicBezTo>
                    <a:pt x="193" y="95"/>
                    <a:pt x="193" y="95"/>
                    <a:pt x="193" y="95"/>
                  </a:cubicBezTo>
                  <a:cubicBezTo>
                    <a:pt x="193" y="95"/>
                    <a:pt x="193" y="95"/>
                    <a:pt x="193" y="95"/>
                  </a:cubicBezTo>
                  <a:cubicBezTo>
                    <a:pt x="192" y="94"/>
                    <a:pt x="192" y="94"/>
                    <a:pt x="192" y="94"/>
                  </a:cubicBezTo>
                  <a:cubicBezTo>
                    <a:pt x="192" y="93"/>
                    <a:pt x="192" y="93"/>
                    <a:pt x="192" y="93"/>
                  </a:cubicBezTo>
                  <a:cubicBezTo>
                    <a:pt x="192" y="92"/>
                    <a:pt x="192" y="92"/>
                    <a:pt x="192" y="92"/>
                  </a:cubicBezTo>
                  <a:cubicBezTo>
                    <a:pt x="191" y="91"/>
                    <a:pt x="191" y="91"/>
                    <a:pt x="191" y="91"/>
                  </a:cubicBezTo>
                  <a:cubicBezTo>
                    <a:pt x="191" y="91"/>
                    <a:pt x="191" y="91"/>
                    <a:pt x="191" y="91"/>
                  </a:cubicBezTo>
                  <a:cubicBezTo>
                    <a:pt x="192" y="90"/>
                    <a:pt x="192" y="90"/>
                    <a:pt x="192" y="90"/>
                  </a:cubicBezTo>
                  <a:cubicBezTo>
                    <a:pt x="193" y="90"/>
                    <a:pt x="193" y="90"/>
                    <a:pt x="193" y="90"/>
                  </a:cubicBezTo>
                  <a:cubicBezTo>
                    <a:pt x="194" y="89"/>
                    <a:pt x="194" y="89"/>
                    <a:pt x="194" y="89"/>
                  </a:cubicBezTo>
                  <a:cubicBezTo>
                    <a:pt x="195" y="89"/>
                    <a:pt x="195" y="89"/>
                    <a:pt x="195" y="89"/>
                  </a:cubicBezTo>
                  <a:cubicBezTo>
                    <a:pt x="196" y="89"/>
                    <a:pt x="196" y="89"/>
                    <a:pt x="196" y="89"/>
                  </a:cubicBezTo>
                  <a:cubicBezTo>
                    <a:pt x="196" y="89"/>
                    <a:pt x="196" y="89"/>
                    <a:pt x="196" y="89"/>
                  </a:cubicBezTo>
                  <a:cubicBezTo>
                    <a:pt x="197" y="90"/>
                    <a:pt x="197" y="90"/>
                    <a:pt x="197" y="90"/>
                  </a:cubicBezTo>
                  <a:cubicBezTo>
                    <a:pt x="198" y="90"/>
                    <a:pt x="198" y="90"/>
                    <a:pt x="198" y="90"/>
                  </a:cubicBezTo>
                  <a:cubicBezTo>
                    <a:pt x="198" y="90"/>
                    <a:pt x="198" y="90"/>
                    <a:pt x="198" y="90"/>
                  </a:cubicBezTo>
                  <a:cubicBezTo>
                    <a:pt x="199" y="90"/>
                    <a:pt x="199" y="90"/>
                    <a:pt x="199" y="90"/>
                  </a:cubicBezTo>
                  <a:cubicBezTo>
                    <a:pt x="200" y="90"/>
                    <a:pt x="200" y="90"/>
                    <a:pt x="200" y="90"/>
                  </a:cubicBezTo>
                  <a:cubicBezTo>
                    <a:pt x="200" y="91"/>
                    <a:pt x="200" y="91"/>
                    <a:pt x="200" y="91"/>
                  </a:cubicBezTo>
                  <a:cubicBezTo>
                    <a:pt x="200" y="91"/>
                    <a:pt x="200" y="91"/>
                    <a:pt x="200" y="91"/>
                  </a:cubicBezTo>
                  <a:cubicBezTo>
                    <a:pt x="200" y="92"/>
                    <a:pt x="200" y="92"/>
                    <a:pt x="200" y="92"/>
                  </a:cubicBezTo>
                  <a:cubicBezTo>
                    <a:pt x="201" y="92"/>
                    <a:pt x="201" y="92"/>
                    <a:pt x="201" y="92"/>
                  </a:cubicBezTo>
                  <a:cubicBezTo>
                    <a:pt x="201" y="93"/>
                    <a:pt x="201" y="93"/>
                    <a:pt x="201" y="93"/>
                  </a:cubicBezTo>
                  <a:cubicBezTo>
                    <a:pt x="200" y="93"/>
                    <a:pt x="200" y="93"/>
                    <a:pt x="200" y="93"/>
                  </a:cubicBezTo>
                  <a:cubicBezTo>
                    <a:pt x="200" y="94"/>
                    <a:pt x="200" y="94"/>
                    <a:pt x="200" y="94"/>
                  </a:cubicBezTo>
                  <a:cubicBezTo>
                    <a:pt x="199" y="95"/>
                    <a:pt x="199" y="95"/>
                    <a:pt x="199" y="95"/>
                  </a:cubicBezTo>
                  <a:cubicBezTo>
                    <a:pt x="199" y="95"/>
                    <a:pt x="199" y="95"/>
                    <a:pt x="199" y="95"/>
                  </a:cubicBezTo>
                  <a:cubicBezTo>
                    <a:pt x="198" y="96"/>
                    <a:pt x="198" y="96"/>
                    <a:pt x="198" y="96"/>
                  </a:cubicBezTo>
                  <a:cubicBezTo>
                    <a:pt x="196" y="97"/>
                    <a:pt x="196" y="97"/>
                    <a:pt x="196" y="97"/>
                  </a:cubicBezTo>
                  <a:cubicBezTo>
                    <a:pt x="195" y="98"/>
                    <a:pt x="195" y="98"/>
                    <a:pt x="195" y="98"/>
                  </a:cubicBezTo>
                  <a:cubicBezTo>
                    <a:pt x="195" y="98"/>
                    <a:pt x="195" y="98"/>
                    <a:pt x="195" y="98"/>
                  </a:cubicBezTo>
                  <a:cubicBezTo>
                    <a:pt x="194" y="98"/>
                    <a:pt x="194" y="98"/>
                    <a:pt x="194" y="98"/>
                  </a:cubicBezTo>
                  <a:cubicBezTo>
                    <a:pt x="194" y="99"/>
                    <a:pt x="194" y="99"/>
                    <a:pt x="194" y="99"/>
                  </a:cubicBezTo>
                  <a:cubicBezTo>
                    <a:pt x="194" y="99"/>
                    <a:pt x="194" y="99"/>
                    <a:pt x="194" y="99"/>
                  </a:cubicBezTo>
                  <a:close/>
                  <a:moveTo>
                    <a:pt x="226" y="115"/>
                  </a:moveTo>
                  <a:cubicBezTo>
                    <a:pt x="224" y="114"/>
                    <a:pt x="224" y="114"/>
                    <a:pt x="224" y="114"/>
                  </a:cubicBezTo>
                  <a:cubicBezTo>
                    <a:pt x="224" y="114"/>
                    <a:pt x="224" y="114"/>
                    <a:pt x="224" y="114"/>
                  </a:cubicBezTo>
                  <a:cubicBezTo>
                    <a:pt x="222" y="114"/>
                    <a:pt x="222" y="114"/>
                    <a:pt x="222" y="114"/>
                  </a:cubicBezTo>
                  <a:cubicBezTo>
                    <a:pt x="223" y="113"/>
                    <a:pt x="223" y="113"/>
                    <a:pt x="223" y="113"/>
                  </a:cubicBezTo>
                  <a:cubicBezTo>
                    <a:pt x="223" y="113"/>
                    <a:pt x="223" y="113"/>
                    <a:pt x="223" y="113"/>
                  </a:cubicBezTo>
                  <a:cubicBezTo>
                    <a:pt x="224" y="113"/>
                    <a:pt x="224" y="113"/>
                    <a:pt x="224" y="113"/>
                  </a:cubicBezTo>
                  <a:cubicBezTo>
                    <a:pt x="224" y="113"/>
                    <a:pt x="224" y="113"/>
                    <a:pt x="224" y="113"/>
                  </a:cubicBezTo>
                  <a:cubicBezTo>
                    <a:pt x="224" y="113"/>
                    <a:pt x="224" y="113"/>
                    <a:pt x="224" y="113"/>
                  </a:cubicBezTo>
                  <a:cubicBezTo>
                    <a:pt x="223" y="113"/>
                    <a:pt x="223" y="113"/>
                    <a:pt x="223" y="113"/>
                  </a:cubicBezTo>
                  <a:cubicBezTo>
                    <a:pt x="223" y="112"/>
                    <a:pt x="223" y="112"/>
                    <a:pt x="223" y="112"/>
                  </a:cubicBezTo>
                  <a:cubicBezTo>
                    <a:pt x="224" y="111"/>
                    <a:pt x="224" y="111"/>
                    <a:pt x="224" y="111"/>
                  </a:cubicBezTo>
                  <a:cubicBezTo>
                    <a:pt x="225" y="110"/>
                    <a:pt x="225" y="110"/>
                    <a:pt x="225" y="110"/>
                  </a:cubicBezTo>
                  <a:cubicBezTo>
                    <a:pt x="225" y="109"/>
                    <a:pt x="225" y="109"/>
                    <a:pt x="225" y="109"/>
                  </a:cubicBezTo>
                  <a:cubicBezTo>
                    <a:pt x="225" y="109"/>
                    <a:pt x="225" y="109"/>
                    <a:pt x="225" y="109"/>
                  </a:cubicBezTo>
                  <a:cubicBezTo>
                    <a:pt x="225" y="108"/>
                    <a:pt x="225" y="108"/>
                    <a:pt x="225" y="108"/>
                  </a:cubicBezTo>
                  <a:cubicBezTo>
                    <a:pt x="224" y="108"/>
                    <a:pt x="224" y="108"/>
                    <a:pt x="224" y="108"/>
                  </a:cubicBezTo>
                  <a:cubicBezTo>
                    <a:pt x="225" y="107"/>
                    <a:pt x="225" y="107"/>
                    <a:pt x="225" y="107"/>
                  </a:cubicBezTo>
                  <a:cubicBezTo>
                    <a:pt x="225" y="106"/>
                    <a:pt x="225" y="106"/>
                    <a:pt x="225" y="106"/>
                  </a:cubicBezTo>
                  <a:cubicBezTo>
                    <a:pt x="226" y="105"/>
                    <a:pt x="226" y="105"/>
                    <a:pt x="226" y="105"/>
                  </a:cubicBezTo>
                  <a:cubicBezTo>
                    <a:pt x="226" y="104"/>
                    <a:pt x="226" y="104"/>
                    <a:pt x="226" y="104"/>
                  </a:cubicBezTo>
                  <a:cubicBezTo>
                    <a:pt x="226" y="104"/>
                    <a:pt x="226" y="104"/>
                    <a:pt x="226" y="104"/>
                  </a:cubicBezTo>
                  <a:cubicBezTo>
                    <a:pt x="227" y="103"/>
                    <a:pt x="227" y="103"/>
                    <a:pt x="227" y="103"/>
                  </a:cubicBezTo>
                  <a:cubicBezTo>
                    <a:pt x="227" y="102"/>
                    <a:pt x="227" y="102"/>
                    <a:pt x="227" y="102"/>
                  </a:cubicBezTo>
                  <a:cubicBezTo>
                    <a:pt x="228" y="102"/>
                    <a:pt x="228" y="102"/>
                    <a:pt x="228" y="102"/>
                  </a:cubicBezTo>
                  <a:cubicBezTo>
                    <a:pt x="228" y="101"/>
                    <a:pt x="228" y="101"/>
                    <a:pt x="228" y="101"/>
                  </a:cubicBezTo>
                  <a:cubicBezTo>
                    <a:pt x="229" y="100"/>
                    <a:pt x="229" y="100"/>
                    <a:pt x="229" y="100"/>
                  </a:cubicBezTo>
                  <a:cubicBezTo>
                    <a:pt x="229" y="99"/>
                    <a:pt x="229" y="99"/>
                    <a:pt x="229" y="99"/>
                  </a:cubicBezTo>
                  <a:cubicBezTo>
                    <a:pt x="230" y="99"/>
                    <a:pt x="230" y="99"/>
                    <a:pt x="230" y="99"/>
                  </a:cubicBezTo>
                  <a:cubicBezTo>
                    <a:pt x="230" y="98"/>
                    <a:pt x="230" y="98"/>
                    <a:pt x="230" y="98"/>
                  </a:cubicBezTo>
                  <a:cubicBezTo>
                    <a:pt x="230" y="98"/>
                    <a:pt x="230" y="98"/>
                    <a:pt x="230" y="98"/>
                  </a:cubicBezTo>
                  <a:cubicBezTo>
                    <a:pt x="230" y="97"/>
                    <a:pt x="230" y="97"/>
                    <a:pt x="230" y="97"/>
                  </a:cubicBezTo>
                  <a:cubicBezTo>
                    <a:pt x="231" y="97"/>
                    <a:pt x="231" y="97"/>
                    <a:pt x="231" y="97"/>
                  </a:cubicBezTo>
                  <a:cubicBezTo>
                    <a:pt x="232" y="98"/>
                    <a:pt x="232" y="98"/>
                    <a:pt x="232" y="98"/>
                  </a:cubicBezTo>
                  <a:cubicBezTo>
                    <a:pt x="232" y="99"/>
                    <a:pt x="232" y="99"/>
                    <a:pt x="232" y="99"/>
                  </a:cubicBezTo>
                  <a:cubicBezTo>
                    <a:pt x="233" y="99"/>
                    <a:pt x="233" y="99"/>
                    <a:pt x="233" y="99"/>
                  </a:cubicBezTo>
                  <a:cubicBezTo>
                    <a:pt x="233" y="98"/>
                    <a:pt x="233" y="98"/>
                    <a:pt x="233" y="98"/>
                  </a:cubicBezTo>
                  <a:cubicBezTo>
                    <a:pt x="232" y="97"/>
                    <a:pt x="232" y="97"/>
                    <a:pt x="232" y="97"/>
                  </a:cubicBezTo>
                  <a:cubicBezTo>
                    <a:pt x="232" y="97"/>
                    <a:pt x="232" y="97"/>
                    <a:pt x="232" y="97"/>
                  </a:cubicBezTo>
                  <a:cubicBezTo>
                    <a:pt x="233" y="97"/>
                    <a:pt x="233" y="97"/>
                    <a:pt x="233" y="97"/>
                  </a:cubicBezTo>
                  <a:cubicBezTo>
                    <a:pt x="232" y="96"/>
                    <a:pt x="232" y="96"/>
                    <a:pt x="232" y="96"/>
                  </a:cubicBezTo>
                  <a:cubicBezTo>
                    <a:pt x="233" y="95"/>
                    <a:pt x="233" y="95"/>
                    <a:pt x="233" y="95"/>
                  </a:cubicBezTo>
                  <a:cubicBezTo>
                    <a:pt x="235" y="94"/>
                    <a:pt x="235" y="94"/>
                    <a:pt x="235" y="94"/>
                  </a:cubicBezTo>
                  <a:cubicBezTo>
                    <a:pt x="236" y="94"/>
                    <a:pt x="236" y="94"/>
                    <a:pt x="236" y="94"/>
                  </a:cubicBezTo>
                  <a:cubicBezTo>
                    <a:pt x="237" y="94"/>
                    <a:pt x="237" y="94"/>
                    <a:pt x="237" y="94"/>
                  </a:cubicBezTo>
                  <a:cubicBezTo>
                    <a:pt x="237" y="95"/>
                    <a:pt x="237" y="95"/>
                    <a:pt x="237" y="95"/>
                  </a:cubicBezTo>
                  <a:cubicBezTo>
                    <a:pt x="238" y="94"/>
                    <a:pt x="238" y="94"/>
                    <a:pt x="238" y="94"/>
                  </a:cubicBezTo>
                  <a:cubicBezTo>
                    <a:pt x="238" y="95"/>
                    <a:pt x="238" y="95"/>
                    <a:pt x="238" y="95"/>
                  </a:cubicBezTo>
                  <a:cubicBezTo>
                    <a:pt x="239" y="95"/>
                    <a:pt x="239" y="95"/>
                    <a:pt x="239" y="95"/>
                  </a:cubicBezTo>
                  <a:cubicBezTo>
                    <a:pt x="240" y="95"/>
                    <a:pt x="240" y="95"/>
                    <a:pt x="240" y="95"/>
                  </a:cubicBezTo>
                  <a:cubicBezTo>
                    <a:pt x="241" y="95"/>
                    <a:pt x="241" y="95"/>
                    <a:pt x="241" y="95"/>
                  </a:cubicBezTo>
                  <a:cubicBezTo>
                    <a:pt x="241" y="96"/>
                    <a:pt x="241" y="96"/>
                    <a:pt x="241" y="96"/>
                  </a:cubicBezTo>
                  <a:cubicBezTo>
                    <a:pt x="242" y="96"/>
                    <a:pt x="242" y="96"/>
                    <a:pt x="242" y="96"/>
                  </a:cubicBezTo>
                  <a:cubicBezTo>
                    <a:pt x="242" y="96"/>
                    <a:pt x="242" y="96"/>
                    <a:pt x="242" y="96"/>
                  </a:cubicBezTo>
                  <a:cubicBezTo>
                    <a:pt x="243" y="97"/>
                    <a:pt x="243" y="97"/>
                    <a:pt x="243" y="97"/>
                  </a:cubicBezTo>
                  <a:cubicBezTo>
                    <a:pt x="242" y="97"/>
                    <a:pt x="242" y="97"/>
                    <a:pt x="242" y="97"/>
                  </a:cubicBezTo>
                  <a:cubicBezTo>
                    <a:pt x="243" y="98"/>
                    <a:pt x="243" y="98"/>
                    <a:pt x="243" y="98"/>
                  </a:cubicBezTo>
                  <a:cubicBezTo>
                    <a:pt x="243" y="97"/>
                    <a:pt x="243" y="97"/>
                    <a:pt x="243" y="97"/>
                  </a:cubicBezTo>
                  <a:cubicBezTo>
                    <a:pt x="245" y="97"/>
                    <a:pt x="245" y="97"/>
                    <a:pt x="245" y="97"/>
                  </a:cubicBezTo>
                  <a:cubicBezTo>
                    <a:pt x="247" y="98"/>
                    <a:pt x="247" y="98"/>
                    <a:pt x="247" y="98"/>
                  </a:cubicBezTo>
                  <a:cubicBezTo>
                    <a:pt x="248" y="98"/>
                    <a:pt x="248" y="98"/>
                    <a:pt x="248" y="98"/>
                  </a:cubicBezTo>
                  <a:cubicBezTo>
                    <a:pt x="248" y="99"/>
                    <a:pt x="248" y="99"/>
                    <a:pt x="248" y="99"/>
                  </a:cubicBezTo>
                  <a:cubicBezTo>
                    <a:pt x="248" y="99"/>
                    <a:pt x="248" y="99"/>
                    <a:pt x="248" y="99"/>
                  </a:cubicBezTo>
                  <a:cubicBezTo>
                    <a:pt x="249" y="100"/>
                    <a:pt x="249" y="100"/>
                    <a:pt x="249" y="100"/>
                  </a:cubicBezTo>
                  <a:cubicBezTo>
                    <a:pt x="248" y="100"/>
                    <a:pt x="248" y="100"/>
                    <a:pt x="248" y="100"/>
                  </a:cubicBezTo>
                  <a:cubicBezTo>
                    <a:pt x="248" y="100"/>
                    <a:pt x="248" y="100"/>
                    <a:pt x="248" y="100"/>
                  </a:cubicBezTo>
                  <a:cubicBezTo>
                    <a:pt x="247" y="101"/>
                    <a:pt x="247" y="101"/>
                    <a:pt x="247" y="101"/>
                  </a:cubicBezTo>
                  <a:cubicBezTo>
                    <a:pt x="246" y="102"/>
                    <a:pt x="246" y="102"/>
                    <a:pt x="246" y="102"/>
                  </a:cubicBezTo>
                  <a:cubicBezTo>
                    <a:pt x="246" y="103"/>
                    <a:pt x="246" y="103"/>
                    <a:pt x="246" y="103"/>
                  </a:cubicBezTo>
                  <a:cubicBezTo>
                    <a:pt x="245" y="103"/>
                    <a:pt x="245" y="103"/>
                    <a:pt x="245" y="103"/>
                  </a:cubicBezTo>
                  <a:cubicBezTo>
                    <a:pt x="245" y="103"/>
                    <a:pt x="245" y="103"/>
                    <a:pt x="245" y="103"/>
                  </a:cubicBezTo>
                  <a:cubicBezTo>
                    <a:pt x="243" y="104"/>
                    <a:pt x="243" y="104"/>
                    <a:pt x="243" y="104"/>
                  </a:cubicBezTo>
                  <a:cubicBezTo>
                    <a:pt x="242" y="106"/>
                    <a:pt x="242" y="106"/>
                    <a:pt x="242" y="106"/>
                  </a:cubicBezTo>
                  <a:cubicBezTo>
                    <a:pt x="241" y="106"/>
                    <a:pt x="241" y="106"/>
                    <a:pt x="241" y="106"/>
                  </a:cubicBezTo>
                  <a:cubicBezTo>
                    <a:pt x="241" y="106"/>
                    <a:pt x="241" y="106"/>
                    <a:pt x="241" y="106"/>
                  </a:cubicBezTo>
                  <a:cubicBezTo>
                    <a:pt x="241" y="106"/>
                    <a:pt x="241" y="106"/>
                    <a:pt x="241" y="106"/>
                  </a:cubicBezTo>
                  <a:cubicBezTo>
                    <a:pt x="241" y="107"/>
                    <a:pt x="241" y="107"/>
                    <a:pt x="241" y="107"/>
                  </a:cubicBezTo>
                  <a:cubicBezTo>
                    <a:pt x="239" y="108"/>
                    <a:pt x="239" y="108"/>
                    <a:pt x="239" y="108"/>
                  </a:cubicBezTo>
                  <a:cubicBezTo>
                    <a:pt x="238" y="109"/>
                    <a:pt x="238" y="109"/>
                    <a:pt x="238" y="109"/>
                  </a:cubicBezTo>
                  <a:cubicBezTo>
                    <a:pt x="237" y="110"/>
                    <a:pt x="237" y="110"/>
                    <a:pt x="237" y="110"/>
                  </a:cubicBezTo>
                  <a:cubicBezTo>
                    <a:pt x="236" y="110"/>
                    <a:pt x="236" y="110"/>
                    <a:pt x="236" y="110"/>
                  </a:cubicBezTo>
                  <a:cubicBezTo>
                    <a:pt x="235" y="110"/>
                    <a:pt x="235" y="110"/>
                    <a:pt x="235" y="110"/>
                  </a:cubicBezTo>
                  <a:cubicBezTo>
                    <a:pt x="235" y="109"/>
                    <a:pt x="235" y="109"/>
                    <a:pt x="235" y="109"/>
                  </a:cubicBezTo>
                  <a:cubicBezTo>
                    <a:pt x="234" y="110"/>
                    <a:pt x="234" y="110"/>
                    <a:pt x="234" y="110"/>
                  </a:cubicBezTo>
                  <a:cubicBezTo>
                    <a:pt x="233" y="109"/>
                    <a:pt x="233" y="109"/>
                    <a:pt x="233" y="109"/>
                  </a:cubicBezTo>
                  <a:cubicBezTo>
                    <a:pt x="233" y="108"/>
                    <a:pt x="233" y="108"/>
                    <a:pt x="233" y="108"/>
                  </a:cubicBezTo>
                  <a:cubicBezTo>
                    <a:pt x="233" y="108"/>
                    <a:pt x="233" y="108"/>
                    <a:pt x="233" y="108"/>
                  </a:cubicBezTo>
                  <a:cubicBezTo>
                    <a:pt x="232" y="108"/>
                    <a:pt x="232" y="108"/>
                    <a:pt x="232" y="108"/>
                  </a:cubicBezTo>
                  <a:cubicBezTo>
                    <a:pt x="231" y="108"/>
                    <a:pt x="231" y="108"/>
                    <a:pt x="231" y="108"/>
                  </a:cubicBezTo>
                  <a:cubicBezTo>
                    <a:pt x="230" y="108"/>
                    <a:pt x="230" y="108"/>
                    <a:pt x="230" y="108"/>
                  </a:cubicBezTo>
                  <a:cubicBezTo>
                    <a:pt x="230" y="108"/>
                    <a:pt x="230" y="108"/>
                    <a:pt x="230" y="108"/>
                  </a:cubicBezTo>
                  <a:cubicBezTo>
                    <a:pt x="229" y="108"/>
                    <a:pt x="229" y="108"/>
                    <a:pt x="229" y="108"/>
                  </a:cubicBezTo>
                  <a:cubicBezTo>
                    <a:pt x="229" y="108"/>
                    <a:pt x="229" y="108"/>
                    <a:pt x="229" y="108"/>
                  </a:cubicBezTo>
                  <a:cubicBezTo>
                    <a:pt x="229" y="108"/>
                    <a:pt x="229" y="108"/>
                    <a:pt x="229" y="108"/>
                  </a:cubicBezTo>
                  <a:cubicBezTo>
                    <a:pt x="231" y="108"/>
                    <a:pt x="231" y="108"/>
                    <a:pt x="231" y="108"/>
                  </a:cubicBezTo>
                  <a:cubicBezTo>
                    <a:pt x="231" y="109"/>
                    <a:pt x="231" y="109"/>
                    <a:pt x="231" y="109"/>
                  </a:cubicBezTo>
                  <a:cubicBezTo>
                    <a:pt x="230" y="110"/>
                    <a:pt x="230" y="110"/>
                    <a:pt x="230" y="110"/>
                  </a:cubicBezTo>
                  <a:cubicBezTo>
                    <a:pt x="231" y="110"/>
                    <a:pt x="231" y="110"/>
                    <a:pt x="231" y="110"/>
                  </a:cubicBezTo>
                  <a:cubicBezTo>
                    <a:pt x="231" y="111"/>
                    <a:pt x="231" y="111"/>
                    <a:pt x="231" y="111"/>
                  </a:cubicBezTo>
                  <a:cubicBezTo>
                    <a:pt x="230" y="112"/>
                    <a:pt x="230" y="112"/>
                    <a:pt x="230" y="112"/>
                  </a:cubicBezTo>
                  <a:cubicBezTo>
                    <a:pt x="230" y="112"/>
                    <a:pt x="230" y="112"/>
                    <a:pt x="230" y="112"/>
                  </a:cubicBezTo>
                  <a:cubicBezTo>
                    <a:pt x="229" y="113"/>
                    <a:pt x="229" y="113"/>
                    <a:pt x="229" y="113"/>
                  </a:cubicBezTo>
                  <a:cubicBezTo>
                    <a:pt x="228" y="113"/>
                    <a:pt x="228" y="113"/>
                    <a:pt x="228" y="113"/>
                  </a:cubicBezTo>
                  <a:cubicBezTo>
                    <a:pt x="228" y="113"/>
                    <a:pt x="228" y="113"/>
                    <a:pt x="228" y="113"/>
                  </a:cubicBezTo>
                  <a:cubicBezTo>
                    <a:pt x="227" y="114"/>
                    <a:pt x="227" y="114"/>
                    <a:pt x="227" y="114"/>
                  </a:cubicBezTo>
                  <a:cubicBezTo>
                    <a:pt x="227" y="114"/>
                    <a:pt x="227" y="114"/>
                    <a:pt x="227" y="114"/>
                  </a:cubicBezTo>
                  <a:cubicBezTo>
                    <a:pt x="226" y="114"/>
                    <a:pt x="226" y="114"/>
                    <a:pt x="226" y="114"/>
                  </a:cubicBezTo>
                  <a:cubicBezTo>
                    <a:pt x="226" y="115"/>
                    <a:pt x="226" y="115"/>
                    <a:pt x="226" y="115"/>
                  </a:cubicBezTo>
                  <a:cubicBezTo>
                    <a:pt x="226" y="115"/>
                    <a:pt x="226" y="115"/>
                    <a:pt x="226" y="115"/>
                  </a:cubicBezTo>
                  <a:close/>
                  <a:moveTo>
                    <a:pt x="280" y="119"/>
                  </a:moveTo>
                  <a:cubicBezTo>
                    <a:pt x="279" y="118"/>
                    <a:pt x="279" y="118"/>
                    <a:pt x="279" y="118"/>
                  </a:cubicBezTo>
                  <a:cubicBezTo>
                    <a:pt x="278" y="118"/>
                    <a:pt x="278" y="118"/>
                    <a:pt x="278" y="118"/>
                  </a:cubicBezTo>
                  <a:cubicBezTo>
                    <a:pt x="278" y="117"/>
                    <a:pt x="278" y="117"/>
                    <a:pt x="278" y="117"/>
                  </a:cubicBezTo>
                  <a:cubicBezTo>
                    <a:pt x="277" y="117"/>
                    <a:pt x="277" y="117"/>
                    <a:pt x="277" y="117"/>
                  </a:cubicBezTo>
                  <a:cubicBezTo>
                    <a:pt x="277" y="116"/>
                    <a:pt x="277" y="116"/>
                    <a:pt x="277" y="116"/>
                  </a:cubicBezTo>
                  <a:cubicBezTo>
                    <a:pt x="277" y="115"/>
                    <a:pt x="277" y="115"/>
                    <a:pt x="277" y="115"/>
                  </a:cubicBezTo>
                  <a:cubicBezTo>
                    <a:pt x="278" y="114"/>
                    <a:pt x="278" y="114"/>
                    <a:pt x="278" y="114"/>
                  </a:cubicBezTo>
                  <a:cubicBezTo>
                    <a:pt x="278" y="114"/>
                    <a:pt x="278" y="114"/>
                    <a:pt x="278" y="114"/>
                  </a:cubicBezTo>
                  <a:cubicBezTo>
                    <a:pt x="278" y="113"/>
                    <a:pt x="278" y="113"/>
                    <a:pt x="278" y="113"/>
                  </a:cubicBezTo>
                  <a:cubicBezTo>
                    <a:pt x="278" y="113"/>
                    <a:pt x="278" y="113"/>
                    <a:pt x="278" y="113"/>
                  </a:cubicBezTo>
                  <a:cubicBezTo>
                    <a:pt x="277" y="112"/>
                    <a:pt x="277" y="112"/>
                    <a:pt x="277" y="112"/>
                  </a:cubicBezTo>
                  <a:cubicBezTo>
                    <a:pt x="277" y="112"/>
                    <a:pt x="277" y="112"/>
                    <a:pt x="277" y="112"/>
                  </a:cubicBezTo>
                  <a:cubicBezTo>
                    <a:pt x="277" y="110"/>
                    <a:pt x="277" y="110"/>
                    <a:pt x="277" y="110"/>
                  </a:cubicBezTo>
                  <a:cubicBezTo>
                    <a:pt x="278" y="110"/>
                    <a:pt x="278" y="110"/>
                    <a:pt x="278" y="110"/>
                  </a:cubicBezTo>
                  <a:cubicBezTo>
                    <a:pt x="278" y="110"/>
                    <a:pt x="278" y="110"/>
                    <a:pt x="278" y="110"/>
                  </a:cubicBezTo>
                  <a:cubicBezTo>
                    <a:pt x="278" y="109"/>
                    <a:pt x="278" y="109"/>
                    <a:pt x="278" y="109"/>
                  </a:cubicBezTo>
                  <a:cubicBezTo>
                    <a:pt x="279" y="108"/>
                    <a:pt x="279" y="108"/>
                    <a:pt x="279" y="108"/>
                  </a:cubicBezTo>
                  <a:cubicBezTo>
                    <a:pt x="279" y="107"/>
                    <a:pt x="279" y="107"/>
                    <a:pt x="279" y="107"/>
                  </a:cubicBezTo>
                  <a:cubicBezTo>
                    <a:pt x="280" y="107"/>
                    <a:pt x="280" y="107"/>
                    <a:pt x="280" y="107"/>
                  </a:cubicBezTo>
                  <a:cubicBezTo>
                    <a:pt x="280" y="108"/>
                    <a:pt x="280" y="108"/>
                    <a:pt x="280" y="108"/>
                  </a:cubicBezTo>
                  <a:cubicBezTo>
                    <a:pt x="280" y="108"/>
                    <a:pt x="280" y="108"/>
                    <a:pt x="280" y="108"/>
                  </a:cubicBezTo>
                  <a:cubicBezTo>
                    <a:pt x="282" y="109"/>
                    <a:pt x="282" y="109"/>
                    <a:pt x="282" y="109"/>
                  </a:cubicBezTo>
                  <a:cubicBezTo>
                    <a:pt x="283" y="109"/>
                    <a:pt x="283" y="109"/>
                    <a:pt x="283" y="109"/>
                  </a:cubicBezTo>
                  <a:cubicBezTo>
                    <a:pt x="284" y="110"/>
                    <a:pt x="284" y="110"/>
                    <a:pt x="284" y="110"/>
                  </a:cubicBezTo>
                  <a:cubicBezTo>
                    <a:pt x="284" y="109"/>
                    <a:pt x="284" y="109"/>
                    <a:pt x="284" y="109"/>
                  </a:cubicBezTo>
                  <a:cubicBezTo>
                    <a:pt x="286" y="110"/>
                    <a:pt x="286" y="110"/>
                    <a:pt x="286" y="110"/>
                  </a:cubicBezTo>
                  <a:cubicBezTo>
                    <a:pt x="287" y="110"/>
                    <a:pt x="287" y="110"/>
                    <a:pt x="287" y="110"/>
                  </a:cubicBezTo>
                  <a:cubicBezTo>
                    <a:pt x="287" y="110"/>
                    <a:pt x="287" y="110"/>
                    <a:pt x="287" y="110"/>
                  </a:cubicBezTo>
                  <a:cubicBezTo>
                    <a:pt x="288" y="111"/>
                    <a:pt x="288" y="111"/>
                    <a:pt x="288" y="111"/>
                  </a:cubicBezTo>
                  <a:cubicBezTo>
                    <a:pt x="289" y="112"/>
                    <a:pt x="289" y="112"/>
                    <a:pt x="289" y="112"/>
                  </a:cubicBezTo>
                  <a:cubicBezTo>
                    <a:pt x="289" y="112"/>
                    <a:pt x="289" y="112"/>
                    <a:pt x="289" y="112"/>
                  </a:cubicBezTo>
                  <a:cubicBezTo>
                    <a:pt x="289" y="113"/>
                    <a:pt x="289" y="113"/>
                    <a:pt x="289" y="113"/>
                  </a:cubicBezTo>
                  <a:cubicBezTo>
                    <a:pt x="289" y="114"/>
                    <a:pt x="289" y="114"/>
                    <a:pt x="289" y="114"/>
                  </a:cubicBezTo>
                  <a:cubicBezTo>
                    <a:pt x="290" y="114"/>
                    <a:pt x="290" y="114"/>
                    <a:pt x="290" y="114"/>
                  </a:cubicBezTo>
                  <a:cubicBezTo>
                    <a:pt x="290" y="115"/>
                    <a:pt x="290" y="115"/>
                    <a:pt x="290" y="115"/>
                  </a:cubicBezTo>
                  <a:cubicBezTo>
                    <a:pt x="290" y="115"/>
                    <a:pt x="290" y="115"/>
                    <a:pt x="290" y="115"/>
                  </a:cubicBezTo>
                  <a:cubicBezTo>
                    <a:pt x="290" y="116"/>
                    <a:pt x="290" y="116"/>
                    <a:pt x="290" y="116"/>
                  </a:cubicBezTo>
                  <a:cubicBezTo>
                    <a:pt x="290" y="117"/>
                    <a:pt x="290" y="117"/>
                    <a:pt x="290" y="117"/>
                  </a:cubicBezTo>
                  <a:cubicBezTo>
                    <a:pt x="290" y="117"/>
                    <a:pt x="290" y="117"/>
                    <a:pt x="290" y="117"/>
                  </a:cubicBezTo>
                  <a:cubicBezTo>
                    <a:pt x="290" y="118"/>
                    <a:pt x="290" y="118"/>
                    <a:pt x="290" y="118"/>
                  </a:cubicBezTo>
                  <a:cubicBezTo>
                    <a:pt x="291" y="118"/>
                    <a:pt x="291" y="118"/>
                    <a:pt x="291" y="118"/>
                  </a:cubicBezTo>
                  <a:cubicBezTo>
                    <a:pt x="291" y="119"/>
                    <a:pt x="291" y="119"/>
                    <a:pt x="291" y="119"/>
                  </a:cubicBezTo>
                  <a:cubicBezTo>
                    <a:pt x="290" y="119"/>
                    <a:pt x="290" y="119"/>
                    <a:pt x="290" y="119"/>
                  </a:cubicBezTo>
                  <a:cubicBezTo>
                    <a:pt x="290" y="119"/>
                    <a:pt x="290" y="119"/>
                    <a:pt x="290" y="119"/>
                  </a:cubicBezTo>
                  <a:cubicBezTo>
                    <a:pt x="288" y="119"/>
                    <a:pt x="288" y="119"/>
                    <a:pt x="288" y="119"/>
                  </a:cubicBezTo>
                  <a:cubicBezTo>
                    <a:pt x="288" y="119"/>
                    <a:pt x="288" y="119"/>
                    <a:pt x="288" y="119"/>
                  </a:cubicBezTo>
                  <a:cubicBezTo>
                    <a:pt x="286" y="118"/>
                    <a:pt x="286" y="118"/>
                    <a:pt x="286" y="118"/>
                  </a:cubicBezTo>
                  <a:cubicBezTo>
                    <a:pt x="286" y="118"/>
                    <a:pt x="286" y="118"/>
                    <a:pt x="286" y="118"/>
                  </a:cubicBezTo>
                  <a:cubicBezTo>
                    <a:pt x="285" y="118"/>
                    <a:pt x="285" y="118"/>
                    <a:pt x="285" y="118"/>
                  </a:cubicBezTo>
                  <a:cubicBezTo>
                    <a:pt x="284" y="118"/>
                    <a:pt x="284" y="118"/>
                    <a:pt x="284" y="118"/>
                  </a:cubicBezTo>
                  <a:cubicBezTo>
                    <a:pt x="284" y="117"/>
                    <a:pt x="284" y="117"/>
                    <a:pt x="284" y="117"/>
                  </a:cubicBezTo>
                  <a:cubicBezTo>
                    <a:pt x="282" y="118"/>
                    <a:pt x="282" y="118"/>
                    <a:pt x="282" y="118"/>
                  </a:cubicBezTo>
                  <a:cubicBezTo>
                    <a:pt x="282" y="118"/>
                    <a:pt x="282" y="118"/>
                    <a:pt x="282" y="118"/>
                  </a:cubicBezTo>
                  <a:cubicBezTo>
                    <a:pt x="281" y="119"/>
                    <a:pt x="281" y="119"/>
                    <a:pt x="281" y="119"/>
                  </a:cubicBezTo>
                  <a:cubicBezTo>
                    <a:pt x="280" y="119"/>
                    <a:pt x="280" y="119"/>
                    <a:pt x="280" y="119"/>
                  </a:cubicBezTo>
                  <a:close/>
                  <a:moveTo>
                    <a:pt x="275" y="120"/>
                  </a:moveTo>
                  <a:cubicBezTo>
                    <a:pt x="275" y="119"/>
                    <a:pt x="275" y="119"/>
                    <a:pt x="275" y="119"/>
                  </a:cubicBezTo>
                  <a:cubicBezTo>
                    <a:pt x="275" y="119"/>
                    <a:pt x="275" y="119"/>
                    <a:pt x="275" y="119"/>
                  </a:cubicBezTo>
                  <a:cubicBezTo>
                    <a:pt x="276" y="119"/>
                    <a:pt x="276" y="119"/>
                    <a:pt x="276" y="119"/>
                  </a:cubicBezTo>
                  <a:cubicBezTo>
                    <a:pt x="276" y="119"/>
                    <a:pt x="276" y="119"/>
                    <a:pt x="276" y="119"/>
                  </a:cubicBezTo>
                  <a:cubicBezTo>
                    <a:pt x="275" y="120"/>
                    <a:pt x="275" y="120"/>
                    <a:pt x="275" y="120"/>
                  </a:cubicBezTo>
                  <a:close/>
                  <a:moveTo>
                    <a:pt x="276" y="121"/>
                  </a:moveTo>
                  <a:cubicBezTo>
                    <a:pt x="276" y="120"/>
                    <a:pt x="276" y="120"/>
                    <a:pt x="276" y="120"/>
                  </a:cubicBezTo>
                  <a:cubicBezTo>
                    <a:pt x="276" y="120"/>
                    <a:pt x="276" y="120"/>
                    <a:pt x="276" y="120"/>
                  </a:cubicBezTo>
                  <a:cubicBezTo>
                    <a:pt x="277" y="120"/>
                    <a:pt x="277" y="120"/>
                    <a:pt x="277" y="120"/>
                  </a:cubicBezTo>
                  <a:cubicBezTo>
                    <a:pt x="277" y="120"/>
                    <a:pt x="277" y="120"/>
                    <a:pt x="277" y="120"/>
                  </a:cubicBezTo>
                  <a:cubicBezTo>
                    <a:pt x="276" y="121"/>
                    <a:pt x="276" y="121"/>
                    <a:pt x="276" y="121"/>
                  </a:cubicBezTo>
                  <a:close/>
                  <a:moveTo>
                    <a:pt x="279" y="121"/>
                  </a:moveTo>
                  <a:cubicBezTo>
                    <a:pt x="278" y="120"/>
                    <a:pt x="278" y="120"/>
                    <a:pt x="278" y="120"/>
                  </a:cubicBezTo>
                  <a:cubicBezTo>
                    <a:pt x="278" y="120"/>
                    <a:pt x="278" y="120"/>
                    <a:pt x="278" y="120"/>
                  </a:cubicBezTo>
                  <a:cubicBezTo>
                    <a:pt x="278" y="120"/>
                    <a:pt x="278" y="120"/>
                    <a:pt x="278" y="120"/>
                  </a:cubicBezTo>
                  <a:cubicBezTo>
                    <a:pt x="279" y="120"/>
                    <a:pt x="279" y="120"/>
                    <a:pt x="279" y="120"/>
                  </a:cubicBezTo>
                  <a:cubicBezTo>
                    <a:pt x="279" y="121"/>
                    <a:pt x="279" y="121"/>
                    <a:pt x="279" y="121"/>
                  </a:cubicBezTo>
                  <a:close/>
                  <a:moveTo>
                    <a:pt x="224" y="138"/>
                  </a:moveTo>
                  <a:cubicBezTo>
                    <a:pt x="224" y="137"/>
                    <a:pt x="224" y="137"/>
                    <a:pt x="224" y="137"/>
                  </a:cubicBezTo>
                  <a:cubicBezTo>
                    <a:pt x="224" y="137"/>
                    <a:pt x="224" y="137"/>
                    <a:pt x="224" y="137"/>
                  </a:cubicBezTo>
                  <a:cubicBezTo>
                    <a:pt x="224" y="137"/>
                    <a:pt x="224" y="137"/>
                    <a:pt x="224" y="137"/>
                  </a:cubicBezTo>
                  <a:cubicBezTo>
                    <a:pt x="225" y="137"/>
                    <a:pt x="225" y="137"/>
                    <a:pt x="225" y="137"/>
                  </a:cubicBezTo>
                  <a:cubicBezTo>
                    <a:pt x="225" y="137"/>
                    <a:pt x="225" y="137"/>
                    <a:pt x="225" y="137"/>
                  </a:cubicBezTo>
                  <a:cubicBezTo>
                    <a:pt x="224" y="137"/>
                    <a:pt x="224" y="137"/>
                    <a:pt x="224" y="137"/>
                  </a:cubicBezTo>
                  <a:cubicBezTo>
                    <a:pt x="224" y="138"/>
                    <a:pt x="224" y="138"/>
                    <a:pt x="224" y="138"/>
                  </a:cubicBezTo>
                  <a:close/>
                  <a:moveTo>
                    <a:pt x="226" y="142"/>
                  </a:moveTo>
                  <a:cubicBezTo>
                    <a:pt x="226" y="143"/>
                    <a:pt x="226" y="143"/>
                    <a:pt x="226" y="143"/>
                  </a:cubicBezTo>
                  <a:cubicBezTo>
                    <a:pt x="227" y="142"/>
                    <a:pt x="227" y="142"/>
                    <a:pt x="227" y="142"/>
                  </a:cubicBezTo>
                  <a:cubicBezTo>
                    <a:pt x="227" y="142"/>
                    <a:pt x="227" y="142"/>
                    <a:pt x="227" y="142"/>
                  </a:cubicBezTo>
                  <a:cubicBezTo>
                    <a:pt x="227" y="141"/>
                    <a:pt x="227" y="141"/>
                    <a:pt x="227" y="141"/>
                  </a:cubicBezTo>
                  <a:cubicBezTo>
                    <a:pt x="227" y="141"/>
                    <a:pt x="227" y="141"/>
                    <a:pt x="227" y="141"/>
                  </a:cubicBezTo>
                  <a:cubicBezTo>
                    <a:pt x="226" y="142"/>
                    <a:pt x="226" y="142"/>
                    <a:pt x="226" y="142"/>
                  </a:cubicBezTo>
                  <a:close/>
                  <a:moveTo>
                    <a:pt x="226" y="142"/>
                  </a:moveTo>
                  <a:cubicBezTo>
                    <a:pt x="225" y="142"/>
                    <a:pt x="225" y="142"/>
                    <a:pt x="225" y="142"/>
                  </a:cubicBezTo>
                  <a:cubicBezTo>
                    <a:pt x="226" y="143"/>
                    <a:pt x="226" y="143"/>
                    <a:pt x="226" y="143"/>
                  </a:cubicBezTo>
                  <a:cubicBezTo>
                    <a:pt x="226" y="143"/>
                    <a:pt x="226" y="143"/>
                    <a:pt x="226" y="143"/>
                  </a:cubicBezTo>
                  <a:cubicBezTo>
                    <a:pt x="226" y="143"/>
                    <a:pt x="226" y="143"/>
                    <a:pt x="226" y="143"/>
                  </a:cubicBezTo>
                  <a:cubicBezTo>
                    <a:pt x="226" y="143"/>
                    <a:pt x="226" y="143"/>
                    <a:pt x="226" y="143"/>
                  </a:cubicBezTo>
                  <a:cubicBezTo>
                    <a:pt x="226" y="142"/>
                    <a:pt x="226" y="142"/>
                    <a:pt x="226" y="142"/>
                  </a:cubicBezTo>
                  <a:cubicBezTo>
                    <a:pt x="226" y="141"/>
                    <a:pt x="226" y="141"/>
                    <a:pt x="226" y="141"/>
                  </a:cubicBezTo>
                  <a:cubicBezTo>
                    <a:pt x="226" y="142"/>
                    <a:pt x="226" y="142"/>
                    <a:pt x="226" y="142"/>
                  </a:cubicBezTo>
                  <a:close/>
                  <a:moveTo>
                    <a:pt x="243" y="139"/>
                  </a:moveTo>
                  <a:cubicBezTo>
                    <a:pt x="242" y="139"/>
                    <a:pt x="242" y="139"/>
                    <a:pt x="242" y="139"/>
                  </a:cubicBezTo>
                  <a:cubicBezTo>
                    <a:pt x="242" y="138"/>
                    <a:pt x="242" y="138"/>
                    <a:pt x="242" y="138"/>
                  </a:cubicBezTo>
                  <a:cubicBezTo>
                    <a:pt x="241" y="138"/>
                    <a:pt x="241" y="138"/>
                    <a:pt x="241" y="138"/>
                  </a:cubicBezTo>
                  <a:cubicBezTo>
                    <a:pt x="241" y="138"/>
                    <a:pt x="241" y="138"/>
                    <a:pt x="241" y="138"/>
                  </a:cubicBezTo>
                  <a:cubicBezTo>
                    <a:pt x="241" y="138"/>
                    <a:pt x="241" y="138"/>
                    <a:pt x="241" y="138"/>
                  </a:cubicBezTo>
                  <a:cubicBezTo>
                    <a:pt x="240" y="138"/>
                    <a:pt x="240" y="138"/>
                    <a:pt x="240" y="138"/>
                  </a:cubicBezTo>
                  <a:cubicBezTo>
                    <a:pt x="240" y="137"/>
                    <a:pt x="240" y="137"/>
                    <a:pt x="240" y="137"/>
                  </a:cubicBezTo>
                  <a:cubicBezTo>
                    <a:pt x="241" y="137"/>
                    <a:pt x="241" y="137"/>
                    <a:pt x="241" y="137"/>
                  </a:cubicBezTo>
                  <a:cubicBezTo>
                    <a:pt x="241" y="137"/>
                    <a:pt x="241" y="137"/>
                    <a:pt x="241" y="137"/>
                  </a:cubicBezTo>
                  <a:cubicBezTo>
                    <a:pt x="242" y="137"/>
                    <a:pt x="242" y="137"/>
                    <a:pt x="242" y="137"/>
                  </a:cubicBezTo>
                  <a:cubicBezTo>
                    <a:pt x="242" y="137"/>
                    <a:pt x="242" y="137"/>
                    <a:pt x="242" y="137"/>
                  </a:cubicBezTo>
                  <a:cubicBezTo>
                    <a:pt x="243" y="138"/>
                    <a:pt x="243" y="138"/>
                    <a:pt x="243" y="138"/>
                  </a:cubicBezTo>
                  <a:cubicBezTo>
                    <a:pt x="243" y="138"/>
                    <a:pt x="243" y="138"/>
                    <a:pt x="243" y="138"/>
                  </a:cubicBezTo>
                  <a:cubicBezTo>
                    <a:pt x="243" y="139"/>
                    <a:pt x="243" y="139"/>
                    <a:pt x="243" y="139"/>
                  </a:cubicBezTo>
                  <a:cubicBezTo>
                    <a:pt x="243" y="139"/>
                    <a:pt x="243" y="139"/>
                    <a:pt x="243" y="139"/>
                  </a:cubicBezTo>
                  <a:close/>
                  <a:moveTo>
                    <a:pt x="252" y="142"/>
                  </a:moveTo>
                  <a:cubicBezTo>
                    <a:pt x="252" y="142"/>
                    <a:pt x="252" y="142"/>
                    <a:pt x="252" y="142"/>
                  </a:cubicBezTo>
                  <a:cubicBezTo>
                    <a:pt x="251" y="142"/>
                    <a:pt x="251" y="142"/>
                    <a:pt x="251" y="142"/>
                  </a:cubicBezTo>
                  <a:cubicBezTo>
                    <a:pt x="252" y="142"/>
                    <a:pt x="252" y="142"/>
                    <a:pt x="252" y="142"/>
                  </a:cubicBezTo>
                  <a:cubicBezTo>
                    <a:pt x="252" y="142"/>
                    <a:pt x="252" y="142"/>
                    <a:pt x="252" y="142"/>
                  </a:cubicBezTo>
                  <a:cubicBezTo>
                    <a:pt x="253" y="142"/>
                    <a:pt x="253" y="142"/>
                    <a:pt x="253" y="142"/>
                  </a:cubicBezTo>
                  <a:cubicBezTo>
                    <a:pt x="252" y="142"/>
                    <a:pt x="252" y="142"/>
                    <a:pt x="252" y="142"/>
                  </a:cubicBezTo>
                  <a:close/>
                  <a:moveTo>
                    <a:pt x="253" y="142"/>
                  </a:moveTo>
                  <a:cubicBezTo>
                    <a:pt x="254" y="143"/>
                    <a:pt x="254" y="143"/>
                    <a:pt x="254" y="143"/>
                  </a:cubicBezTo>
                  <a:cubicBezTo>
                    <a:pt x="254" y="142"/>
                    <a:pt x="254" y="142"/>
                    <a:pt x="254" y="142"/>
                  </a:cubicBezTo>
                  <a:cubicBezTo>
                    <a:pt x="253" y="142"/>
                    <a:pt x="253" y="142"/>
                    <a:pt x="253" y="142"/>
                  </a:cubicBezTo>
                  <a:close/>
                  <a:moveTo>
                    <a:pt x="255" y="143"/>
                  </a:moveTo>
                  <a:cubicBezTo>
                    <a:pt x="255" y="143"/>
                    <a:pt x="255" y="143"/>
                    <a:pt x="255" y="143"/>
                  </a:cubicBezTo>
                  <a:cubicBezTo>
                    <a:pt x="256" y="143"/>
                    <a:pt x="256" y="143"/>
                    <a:pt x="256" y="143"/>
                  </a:cubicBezTo>
                  <a:cubicBezTo>
                    <a:pt x="256" y="143"/>
                    <a:pt x="256" y="143"/>
                    <a:pt x="256" y="143"/>
                  </a:cubicBezTo>
                  <a:cubicBezTo>
                    <a:pt x="256" y="143"/>
                    <a:pt x="256" y="143"/>
                    <a:pt x="256" y="143"/>
                  </a:cubicBezTo>
                  <a:cubicBezTo>
                    <a:pt x="255" y="143"/>
                    <a:pt x="255" y="143"/>
                    <a:pt x="255" y="143"/>
                  </a:cubicBezTo>
                  <a:cubicBezTo>
                    <a:pt x="255" y="142"/>
                    <a:pt x="255" y="142"/>
                    <a:pt x="255" y="142"/>
                  </a:cubicBezTo>
                  <a:cubicBezTo>
                    <a:pt x="255" y="142"/>
                    <a:pt x="255" y="142"/>
                    <a:pt x="255" y="142"/>
                  </a:cubicBezTo>
                  <a:cubicBezTo>
                    <a:pt x="254" y="143"/>
                    <a:pt x="254" y="143"/>
                    <a:pt x="254" y="143"/>
                  </a:cubicBezTo>
                  <a:cubicBezTo>
                    <a:pt x="255" y="143"/>
                    <a:pt x="255" y="143"/>
                    <a:pt x="255" y="143"/>
                  </a:cubicBezTo>
                  <a:close/>
                  <a:moveTo>
                    <a:pt x="265" y="155"/>
                  </a:moveTo>
                  <a:cubicBezTo>
                    <a:pt x="265" y="155"/>
                    <a:pt x="265" y="155"/>
                    <a:pt x="265" y="155"/>
                  </a:cubicBezTo>
                  <a:cubicBezTo>
                    <a:pt x="265" y="155"/>
                    <a:pt x="265" y="155"/>
                    <a:pt x="265" y="155"/>
                  </a:cubicBezTo>
                  <a:cubicBezTo>
                    <a:pt x="265" y="154"/>
                    <a:pt x="265" y="154"/>
                    <a:pt x="265" y="154"/>
                  </a:cubicBezTo>
                  <a:cubicBezTo>
                    <a:pt x="265" y="154"/>
                    <a:pt x="265" y="154"/>
                    <a:pt x="265" y="154"/>
                  </a:cubicBezTo>
                  <a:cubicBezTo>
                    <a:pt x="266" y="154"/>
                    <a:pt x="266" y="154"/>
                    <a:pt x="266" y="154"/>
                  </a:cubicBezTo>
                  <a:cubicBezTo>
                    <a:pt x="266" y="155"/>
                    <a:pt x="266" y="155"/>
                    <a:pt x="266" y="155"/>
                  </a:cubicBezTo>
                  <a:cubicBezTo>
                    <a:pt x="266" y="155"/>
                    <a:pt x="266" y="155"/>
                    <a:pt x="266" y="155"/>
                  </a:cubicBezTo>
                  <a:cubicBezTo>
                    <a:pt x="265" y="155"/>
                    <a:pt x="265" y="155"/>
                    <a:pt x="265" y="155"/>
                  </a:cubicBezTo>
                  <a:close/>
                  <a:moveTo>
                    <a:pt x="264" y="158"/>
                  </a:moveTo>
                  <a:cubicBezTo>
                    <a:pt x="264" y="157"/>
                    <a:pt x="264" y="157"/>
                    <a:pt x="264" y="157"/>
                  </a:cubicBezTo>
                  <a:cubicBezTo>
                    <a:pt x="264" y="156"/>
                    <a:pt x="264" y="156"/>
                    <a:pt x="264" y="156"/>
                  </a:cubicBezTo>
                  <a:cubicBezTo>
                    <a:pt x="264" y="156"/>
                    <a:pt x="264" y="156"/>
                    <a:pt x="264" y="156"/>
                  </a:cubicBezTo>
                  <a:cubicBezTo>
                    <a:pt x="265" y="156"/>
                    <a:pt x="265" y="156"/>
                    <a:pt x="265" y="156"/>
                  </a:cubicBezTo>
                  <a:cubicBezTo>
                    <a:pt x="265" y="157"/>
                    <a:pt x="265" y="157"/>
                    <a:pt x="265" y="157"/>
                  </a:cubicBezTo>
                  <a:cubicBezTo>
                    <a:pt x="265" y="157"/>
                    <a:pt x="265" y="157"/>
                    <a:pt x="265" y="157"/>
                  </a:cubicBezTo>
                  <a:cubicBezTo>
                    <a:pt x="264" y="158"/>
                    <a:pt x="264" y="158"/>
                    <a:pt x="264" y="158"/>
                  </a:cubicBezTo>
                  <a:cubicBezTo>
                    <a:pt x="264" y="158"/>
                    <a:pt x="264" y="158"/>
                    <a:pt x="264" y="158"/>
                  </a:cubicBezTo>
                  <a:close/>
                  <a:moveTo>
                    <a:pt x="258" y="146"/>
                  </a:moveTo>
                  <a:cubicBezTo>
                    <a:pt x="258" y="145"/>
                    <a:pt x="258" y="145"/>
                    <a:pt x="258" y="145"/>
                  </a:cubicBezTo>
                  <a:cubicBezTo>
                    <a:pt x="258" y="145"/>
                    <a:pt x="258" y="145"/>
                    <a:pt x="258" y="145"/>
                  </a:cubicBezTo>
                  <a:cubicBezTo>
                    <a:pt x="258" y="146"/>
                    <a:pt x="258" y="146"/>
                    <a:pt x="258" y="146"/>
                  </a:cubicBezTo>
                  <a:close/>
                  <a:moveTo>
                    <a:pt x="257" y="146"/>
                  </a:moveTo>
                  <a:cubicBezTo>
                    <a:pt x="256" y="145"/>
                    <a:pt x="256" y="145"/>
                    <a:pt x="256" y="145"/>
                  </a:cubicBezTo>
                  <a:cubicBezTo>
                    <a:pt x="257" y="145"/>
                    <a:pt x="257" y="145"/>
                    <a:pt x="257" y="145"/>
                  </a:cubicBezTo>
                  <a:cubicBezTo>
                    <a:pt x="257" y="146"/>
                    <a:pt x="257" y="146"/>
                    <a:pt x="257" y="146"/>
                  </a:cubicBezTo>
                  <a:cubicBezTo>
                    <a:pt x="257" y="146"/>
                    <a:pt x="257" y="146"/>
                    <a:pt x="257" y="146"/>
                  </a:cubicBezTo>
                  <a:close/>
                  <a:moveTo>
                    <a:pt x="257" y="146"/>
                  </a:moveTo>
                  <a:cubicBezTo>
                    <a:pt x="257" y="147"/>
                    <a:pt x="257" y="147"/>
                    <a:pt x="257" y="147"/>
                  </a:cubicBezTo>
                  <a:cubicBezTo>
                    <a:pt x="258" y="147"/>
                    <a:pt x="258" y="147"/>
                    <a:pt x="258" y="147"/>
                  </a:cubicBezTo>
                  <a:cubicBezTo>
                    <a:pt x="258" y="147"/>
                    <a:pt x="258" y="147"/>
                    <a:pt x="258" y="147"/>
                  </a:cubicBezTo>
                  <a:cubicBezTo>
                    <a:pt x="258" y="146"/>
                    <a:pt x="258" y="146"/>
                    <a:pt x="258" y="146"/>
                  </a:cubicBezTo>
                  <a:cubicBezTo>
                    <a:pt x="258" y="146"/>
                    <a:pt x="258" y="146"/>
                    <a:pt x="258" y="146"/>
                  </a:cubicBezTo>
                  <a:cubicBezTo>
                    <a:pt x="257" y="146"/>
                    <a:pt x="257" y="146"/>
                    <a:pt x="257" y="146"/>
                  </a:cubicBezTo>
                  <a:cubicBezTo>
                    <a:pt x="257" y="146"/>
                    <a:pt x="257" y="146"/>
                    <a:pt x="257" y="146"/>
                  </a:cubicBezTo>
                  <a:close/>
                  <a:moveTo>
                    <a:pt x="263" y="144"/>
                  </a:moveTo>
                  <a:cubicBezTo>
                    <a:pt x="263" y="144"/>
                    <a:pt x="263" y="144"/>
                    <a:pt x="263" y="144"/>
                  </a:cubicBezTo>
                  <a:cubicBezTo>
                    <a:pt x="264" y="145"/>
                    <a:pt x="264" y="145"/>
                    <a:pt x="264" y="145"/>
                  </a:cubicBezTo>
                  <a:cubicBezTo>
                    <a:pt x="264" y="145"/>
                    <a:pt x="264" y="145"/>
                    <a:pt x="264" y="145"/>
                  </a:cubicBezTo>
                  <a:cubicBezTo>
                    <a:pt x="264" y="145"/>
                    <a:pt x="264" y="145"/>
                    <a:pt x="264" y="145"/>
                  </a:cubicBezTo>
                  <a:cubicBezTo>
                    <a:pt x="264" y="146"/>
                    <a:pt x="264" y="146"/>
                    <a:pt x="264" y="146"/>
                  </a:cubicBezTo>
                  <a:cubicBezTo>
                    <a:pt x="264" y="146"/>
                    <a:pt x="264" y="146"/>
                    <a:pt x="264" y="146"/>
                  </a:cubicBezTo>
                  <a:cubicBezTo>
                    <a:pt x="264" y="145"/>
                    <a:pt x="264" y="145"/>
                    <a:pt x="264" y="145"/>
                  </a:cubicBezTo>
                  <a:cubicBezTo>
                    <a:pt x="265" y="145"/>
                    <a:pt x="265" y="145"/>
                    <a:pt x="265" y="145"/>
                  </a:cubicBezTo>
                  <a:cubicBezTo>
                    <a:pt x="266" y="145"/>
                    <a:pt x="266" y="145"/>
                    <a:pt x="266" y="145"/>
                  </a:cubicBezTo>
                  <a:cubicBezTo>
                    <a:pt x="266" y="145"/>
                    <a:pt x="266" y="145"/>
                    <a:pt x="266" y="145"/>
                  </a:cubicBezTo>
                  <a:cubicBezTo>
                    <a:pt x="266" y="145"/>
                    <a:pt x="266" y="145"/>
                    <a:pt x="266" y="145"/>
                  </a:cubicBezTo>
                  <a:cubicBezTo>
                    <a:pt x="266" y="144"/>
                    <a:pt x="266" y="144"/>
                    <a:pt x="266" y="144"/>
                  </a:cubicBezTo>
                  <a:cubicBezTo>
                    <a:pt x="265" y="144"/>
                    <a:pt x="265" y="144"/>
                    <a:pt x="265" y="144"/>
                  </a:cubicBezTo>
                  <a:cubicBezTo>
                    <a:pt x="264" y="144"/>
                    <a:pt x="264" y="144"/>
                    <a:pt x="264" y="144"/>
                  </a:cubicBezTo>
                  <a:cubicBezTo>
                    <a:pt x="264" y="143"/>
                    <a:pt x="264" y="143"/>
                    <a:pt x="264" y="143"/>
                  </a:cubicBezTo>
                  <a:cubicBezTo>
                    <a:pt x="263" y="144"/>
                    <a:pt x="263" y="144"/>
                    <a:pt x="263" y="144"/>
                  </a:cubicBezTo>
                  <a:cubicBezTo>
                    <a:pt x="263" y="144"/>
                    <a:pt x="263" y="144"/>
                    <a:pt x="263" y="144"/>
                  </a:cubicBezTo>
                  <a:close/>
                  <a:moveTo>
                    <a:pt x="273" y="144"/>
                  </a:moveTo>
                  <a:cubicBezTo>
                    <a:pt x="273" y="143"/>
                    <a:pt x="273" y="143"/>
                    <a:pt x="273" y="143"/>
                  </a:cubicBezTo>
                  <a:cubicBezTo>
                    <a:pt x="273" y="143"/>
                    <a:pt x="273" y="143"/>
                    <a:pt x="273" y="143"/>
                  </a:cubicBezTo>
                  <a:cubicBezTo>
                    <a:pt x="273" y="144"/>
                    <a:pt x="273" y="144"/>
                    <a:pt x="273" y="144"/>
                  </a:cubicBezTo>
                  <a:cubicBezTo>
                    <a:pt x="273" y="144"/>
                    <a:pt x="273" y="144"/>
                    <a:pt x="273" y="144"/>
                  </a:cubicBezTo>
                  <a:close/>
                  <a:moveTo>
                    <a:pt x="269" y="147"/>
                  </a:moveTo>
                  <a:cubicBezTo>
                    <a:pt x="270" y="147"/>
                    <a:pt x="270" y="147"/>
                    <a:pt x="270" y="147"/>
                  </a:cubicBezTo>
                  <a:cubicBezTo>
                    <a:pt x="270" y="146"/>
                    <a:pt x="270" y="146"/>
                    <a:pt x="270" y="146"/>
                  </a:cubicBezTo>
                  <a:cubicBezTo>
                    <a:pt x="271" y="146"/>
                    <a:pt x="271" y="146"/>
                    <a:pt x="271" y="146"/>
                  </a:cubicBezTo>
                  <a:cubicBezTo>
                    <a:pt x="271" y="146"/>
                    <a:pt x="271" y="146"/>
                    <a:pt x="271" y="146"/>
                  </a:cubicBezTo>
                  <a:cubicBezTo>
                    <a:pt x="272" y="146"/>
                    <a:pt x="272" y="146"/>
                    <a:pt x="272" y="146"/>
                  </a:cubicBezTo>
                  <a:cubicBezTo>
                    <a:pt x="272" y="146"/>
                    <a:pt x="272" y="146"/>
                    <a:pt x="272" y="146"/>
                  </a:cubicBezTo>
                  <a:cubicBezTo>
                    <a:pt x="272" y="146"/>
                    <a:pt x="272" y="146"/>
                    <a:pt x="272" y="146"/>
                  </a:cubicBezTo>
                  <a:cubicBezTo>
                    <a:pt x="271" y="147"/>
                    <a:pt x="271" y="147"/>
                    <a:pt x="271" y="147"/>
                  </a:cubicBezTo>
                  <a:cubicBezTo>
                    <a:pt x="270" y="147"/>
                    <a:pt x="270" y="147"/>
                    <a:pt x="270" y="147"/>
                  </a:cubicBezTo>
                  <a:cubicBezTo>
                    <a:pt x="270" y="147"/>
                    <a:pt x="270" y="147"/>
                    <a:pt x="270" y="147"/>
                  </a:cubicBezTo>
                  <a:cubicBezTo>
                    <a:pt x="269" y="147"/>
                    <a:pt x="269" y="147"/>
                    <a:pt x="269" y="147"/>
                  </a:cubicBezTo>
                  <a:close/>
                  <a:moveTo>
                    <a:pt x="266" y="152"/>
                  </a:moveTo>
                  <a:cubicBezTo>
                    <a:pt x="268" y="151"/>
                    <a:pt x="268" y="151"/>
                    <a:pt x="268" y="151"/>
                  </a:cubicBezTo>
                  <a:cubicBezTo>
                    <a:pt x="268" y="150"/>
                    <a:pt x="268" y="150"/>
                    <a:pt x="268" y="150"/>
                  </a:cubicBezTo>
                  <a:cubicBezTo>
                    <a:pt x="268" y="150"/>
                    <a:pt x="268" y="150"/>
                    <a:pt x="268" y="150"/>
                  </a:cubicBezTo>
                  <a:cubicBezTo>
                    <a:pt x="269" y="150"/>
                    <a:pt x="269" y="150"/>
                    <a:pt x="269" y="150"/>
                  </a:cubicBezTo>
                  <a:cubicBezTo>
                    <a:pt x="270" y="149"/>
                    <a:pt x="270" y="149"/>
                    <a:pt x="270" y="149"/>
                  </a:cubicBezTo>
                  <a:cubicBezTo>
                    <a:pt x="270" y="148"/>
                    <a:pt x="270" y="148"/>
                    <a:pt x="270" y="148"/>
                  </a:cubicBezTo>
                  <a:cubicBezTo>
                    <a:pt x="269" y="148"/>
                    <a:pt x="269" y="148"/>
                    <a:pt x="269" y="148"/>
                  </a:cubicBezTo>
                  <a:cubicBezTo>
                    <a:pt x="269" y="148"/>
                    <a:pt x="269" y="148"/>
                    <a:pt x="269" y="148"/>
                  </a:cubicBezTo>
                  <a:cubicBezTo>
                    <a:pt x="269" y="149"/>
                    <a:pt x="269" y="149"/>
                    <a:pt x="269" y="149"/>
                  </a:cubicBezTo>
                  <a:cubicBezTo>
                    <a:pt x="268" y="149"/>
                    <a:pt x="268" y="149"/>
                    <a:pt x="268" y="149"/>
                  </a:cubicBezTo>
                  <a:cubicBezTo>
                    <a:pt x="267" y="150"/>
                    <a:pt x="267" y="150"/>
                    <a:pt x="267" y="150"/>
                  </a:cubicBezTo>
                  <a:cubicBezTo>
                    <a:pt x="267" y="150"/>
                    <a:pt x="267" y="150"/>
                    <a:pt x="267" y="150"/>
                  </a:cubicBezTo>
                  <a:cubicBezTo>
                    <a:pt x="266" y="150"/>
                    <a:pt x="266" y="150"/>
                    <a:pt x="266" y="150"/>
                  </a:cubicBezTo>
                  <a:cubicBezTo>
                    <a:pt x="265" y="150"/>
                    <a:pt x="265" y="150"/>
                    <a:pt x="265" y="150"/>
                  </a:cubicBezTo>
                  <a:cubicBezTo>
                    <a:pt x="265" y="151"/>
                    <a:pt x="265" y="151"/>
                    <a:pt x="265" y="151"/>
                  </a:cubicBezTo>
                  <a:cubicBezTo>
                    <a:pt x="264" y="151"/>
                    <a:pt x="264" y="151"/>
                    <a:pt x="264" y="151"/>
                  </a:cubicBezTo>
                  <a:cubicBezTo>
                    <a:pt x="264" y="152"/>
                    <a:pt x="264" y="152"/>
                    <a:pt x="264" y="152"/>
                  </a:cubicBezTo>
                  <a:cubicBezTo>
                    <a:pt x="265" y="152"/>
                    <a:pt x="265" y="152"/>
                    <a:pt x="265" y="152"/>
                  </a:cubicBezTo>
                  <a:cubicBezTo>
                    <a:pt x="265" y="152"/>
                    <a:pt x="265" y="152"/>
                    <a:pt x="265" y="152"/>
                  </a:cubicBezTo>
                  <a:cubicBezTo>
                    <a:pt x="266" y="152"/>
                    <a:pt x="266" y="152"/>
                    <a:pt x="266" y="152"/>
                  </a:cubicBezTo>
                  <a:close/>
                  <a:moveTo>
                    <a:pt x="273" y="152"/>
                  </a:moveTo>
                  <a:cubicBezTo>
                    <a:pt x="273" y="150"/>
                    <a:pt x="273" y="150"/>
                    <a:pt x="273" y="150"/>
                  </a:cubicBezTo>
                  <a:cubicBezTo>
                    <a:pt x="273" y="150"/>
                    <a:pt x="273" y="150"/>
                    <a:pt x="273" y="150"/>
                  </a:cubicBezTo>
                  <a:cubicBezTo>
                    <a:pt x="274" y="149"/>
                    <a:pt x="274" y="149"/>
                    <a:pt x="274" y="149"/>
                  </a:cubicBezTo>
                  <a:cubicBezTo>
                    <a:pt x="274" y="149"/>
                    <a:pt x="274" y="149"/>
                    <a:pt x="274" y="149"/>
                  </a:cubicBezTo>
                  <a:cubicBezTo>
                    <a:pt x="275" y="149"/>
                    <a:pt x="275" y="149"/>
                    <a:pt x="275" y="149"/>
                  </a:cubicBezTo>
                  <a:cubicBezTo>
                    <a:pt x="275" y="150"/>
                    <a:pt x="275" y="150"/>
                    <a:pt x="275" y="150"/>
                  </a:cubicBezTo>
                  <a:cubicBezTo>
                    <a:pt x="275" y="151"/>
                    <a:pt x="275" y="151"/>
                    <a:pt x="275" y="151"/>
                  </a:cubicBezTo>
                  <a:cubicBezTo>
                    <a:pt x="274" y="151"/>
                    <a:pt x="274" y="151"/>
                    <a:pt x="274" y="151"/>
                  </a:cubicBezTo>
                  <a:cubicBezTo>
                    <a:pt x="274" y="152"/>
                    <a:pt x="274" y="152"/>
                    <a:pt x="274" y="152"/>
                  </a:cubicBezTo>
                  <a:cubicBezTo>
                    <a:pt x="273" y="152"/>
                    <a:pt x="273" y="152"/>
                    <a:pt x="273" y="152"/>
                  </a:cubicBezTo>
                  <a:close/>
                  <a:moveTo>
                    <a:pt x="279" y="158"/>
                  </a:moveTo>
                  <a:cubicBezTo>
                    <a:pt x="279" y="157"/>
                    <a:pt x="279" y="157"/>
                    <a:pt x="279" y="157"/>
                  </a:cubicBezTo>
                  <a:cubicBezTo>
                    <a:pt x="279" y="156"/>
                    <a:pt x="279" y="156"/>
                    <a:pt x="279" y="156"/>
                  </a:cubicBezTo>
                  <a:cubicBezTo>
                    <a:pt x="278" y="155"/>
                    <a:pt x="278" y="155"/>
                    <a:pt x="278" y="155"/>
                  </a:cubicBezTo>
                  <a:cubicBezTo>
                    <a:pt x="278" y="155"/>
                    <a:pt x="278" y="155"/>
                    <a:pt x="278" y="155"/>
                  </a:cubicBezTo>
                  <a:cubicBezTo>
                    <a:pt x="278" y="156"/>
                    <a:pt x="278" y="156"/>
                    <a:pt x="278" y="156"/>
                  </a:cubicBezTo>
                  <a:cubicBezTo>
                    <a:pt x="278" y="157"/>
                    <a:pt x="278" y="157"/>
                    <a:pt x="278" y="157"/>
                  </a:cubicBezTo>
                  <a:cubicBezTo>
                    <a:pt x="278" y="158"/>
                    <a:pt x="278" y="158"/>
                    <a:pt x="278" y="158"/>
                  </a:cubicBezTo>
                  <a:cubicBezTo>
                    <a:pt x="278" y="158"/>
                    <a:pt x="278" y="158"/>
                    <a:pt x="278" y="158"/>
                  </a:cubicBezTo>
                  <a:cubicBezTo>
                    <a:pt x="278" y="158"/>
                    <a:pt x="278" y="158"/>
                    <a:pt x="278" y="158"/>
                  </a:cubicBezTo>
                  <a:cubicBezTo>
                    <a:pt x="279" y="158"/>
                    <a:pt x="279" y="158"/>
                    <a:pt x="279" y="158"/>
                  </a:cubicBezTo>
                  <a:cubicBezTo>
                    <a:pt x="279" y="158"/>
                    <a:pt x="279" y="158"/>
                    <a:pt x="279" y="158"/>
                  </a:cubicBezTo>
                  <a:close/>
                  <a:moveTo>
                    <a:pt x="280" y="157"/>
                  </a:moveTo>
                  <a:cubicBezTo>
                    <a:pt x="279" y="157"/>
                    <a:pt x="279" y="157"/>
                    <a:pt x="279" y="157"/>
                  </a:cubicBezTo>
                  <a:cubicBezTo>
                    <a:pt x="280" y="156"/>
                    <a:pt x="280" y="156"/>
                    <a:pt x="280" y="156"/>
                  </a:cubicBezTo>
                  <a:cubicBezTo>
                    <a:pt x="280" y="157"/>
                    <a:pt x="280" y="157"/>
                    <a:pt x="280" y="157"/>
                  </a:cubicBezTo>
                  <a:cubicBezTo>
                    <a:pt x="280" y="157"/>
                    <a:pt x="280" y="157"/>
                    <a:pt x="280" y="157"/>
                  </a:cubicBezTo>
                  <a:cubicBezTo>
                    <a:pt x="280" y="158"/>
                    <a:pt x="280" y="158"/>
                    <a:pt x="280" y="158"/>
                  </a:cubicBezTo>
                  <a:cubicBezTo>
                    <a:pt x="280" y="157"/>
                    <a:pt x="280" y="157"/>
                    <a:pt x="280" y="157"/>
                  </a:cubicBezTo>
                  <a:close/>
                  <a:moveTo>
                    <a:pt x="281" y="159"/>
                  </a:moveTo>
                  <a:cubicBezTo>
                    <a:pt x="280" y="159"/>
                    <a:pt x="280" y="159"/>
                    <a:pt x="280" y="159"/>
                  </a:cubicBezTo>
                  <a:cubicBezTo>
                    <a:pt x="281" y="158"/>
                    <a:pt x="281" y="158"/>
                    <a:pt x="281" y="158"/>
                  </a:cubicBezTo>
                  <a:cubicBezTo>
                    <a:pt x="281" y="158"/>
                    <a:pt x="281" y="158"/>
                    <a:pt x="281" y="158"/>
                  </a:cubicBezTo>
                  <a:cubicBezTo>
                    <a:pt x="281" y="159"/>
                    <a:pt x="281" y="159"/>
                    <a:pt x="281" y="159"/>
                  </a:cubicBezTo>
                  <a:cubicBezTo>
                    <a:pt x="281" y="159"/>
                    <a:pt x="281" y="159"/>
                    <a:pt x="281" y="159"/>
                  </a:cubicBezTo>
                  <a:close/>
                  <a:moveTo>
                    <a:pt x="278" y="161"/>
                  </a:moveTo>
                  <a:cubicBezTo>
                    <a:pt x="278" y="161"/>
                    <a:pt x="278" y="161"/>
                    <a:pt x="278" y="161"/>
                  </a:cubicBezTo>
                  <a:cubicBezTo>
                    <a:pt x="278" y="162"/>
                    <a:pt x="278" y="162"/>
                    <a:pt x="278" y="162"/>
                  </a:cubicBezTo>
                  <a:cubicBezTo>
                    <a:pt x="278" y="163"/>
                    <a:pt x="278" y="163"/>
                    <a:pt x="278" y="163"/>
                  </a:cubicBezTo>
                  <a:cubicBezTo>
                    <a:pt x="278" y="163"/>
                    <a:pt x="278" y="163"/>
                    <a:pt x="278" y="163"/>
                  </a:cubicBezTo>
                  <a:cubicBezTo>
                    <a:pt x="279" y="163"/>
                    <a:pt x="279" y="163"/>
                    <a:pt x="279" y="163"/>
                  </a:cubicBezTo>
                  <a:cubicBezTo>
                    <a:pt x="280" y="163"/>
                    <a:pt x="280" y="163"/>
                    <a:pt x="280" y="163"/>
                  </a:cubicBezTo>
                  <a:cubicBezTo>
                    <a:pt x="280" y="163"/>
                    <a:pt x="280" y="163"/>
                    <a:pt x="280" y="163"/>
                  </a:cubicBezTo>
                  <a:cubicBezTo>
                    <a:pt x="281" y="163"/>
                    <a:pt x="281" y="163"/>
                    <a:pt x="281" y="163"/>
                  </a:cubicBezTo>
                  <a:cubicBezTo>
                    <a:pt x="282" y="163"/>
                    <a:pt x="282" y="163"/>
                    <a:pt x="282" y="163"/>
                  </a:cubicBezTo>
                  <a:cubicBezTo>
                    <a:pt x="282" y="163"/>
                    <a:pt x="282" y="163"/>
                    <a:pt x="282" y="163"/>
                  </a:cubicBezTo>
                  <a:cubicBezTo>
                    <a:pt x="282" y="162"/>
                    <a:pt x="282" y="162"/>
                    <a:pt x="282" y="162"/>
                  </a:cubicBezTo>
                  <a:cubicBezTo>
                    <a:pt x="282" y="162"/>
                    <a:pt x="282" y="162"/>
                    <a:pt x="282" y="162"/>
                  </a:cubicBezTo>
                  <a:cubicBezTo>
                    <a:pt x="281" y="161"/>
                    <a:pt x="281" y="161"/>
                    <a:pt x="281" y="161"/>
                  </a:cubicBezTo>
                  <a:cubicBezTo>
                    <a:pt x="281" y="161"/>
                    <a:pt x="281" y="161"/>
                    <a:pt x="281" y="161"/>
                  </a:cubicBezTo>
                  <a:cubicBezTo>
                    <a:pt x="280" y="161"/>
                    <a:pt x="280" y="161"/>
                    <a:pt x="280" y="161"/>
                  </a:cubicBezTo>
                  <a:cubicBezTo>
                    <a:pt x="280" y="161"/>
                    <a:pt x="280" y="161"/>
                    <a:pt x="280" y="161"/>
                  </a:cubicBezTo>
                  <a:cubicBezTo>
                    <a:pt x="280" y="161"/>
                    <a:pt x="280" y="161"/>
                    <a:pt x="280" y="161"/>
                  </a:cubicBezTo>
                  <a:cubicBezTo>
                    <a:pt x="280" y="160"/>
                    <a:pt x="280" y="160"/>
                    <a:pt x="280" y="160"/>
                  </a:cubicBezTo>
                  <a:cubicBezTo>
                    <a:pt x="279" y="160"/>
                    <a:pt x="279" y="160"/>
                    <a:pt x="279" y="160"/>
                  </a:cubicBezTo>
                  <a:cubicBezTo>
                    <a:pt x="279" y="161"/>
                    <a:pt x="279" y="161"/>
                    <a:pt x="279" y="161"/>
                  </a:cubicBezTo>
                  <a:cubicBezTo>
                    <a:pt x="278" y="161"/>
                    <a:pt x="278" y="161"/>
                    <a:pt x="278" y="161"/>
                  </a:cubicBezTo>
                  <a:cubicBezTo>
                    <a:pt x="278" y="161"/>
                    <a:pt x="278" y="161"/>
                    <a:pt x="278" y="161"/>
                  </a:cubicBezTo>
                  <a:close/>
                  <a:moveTo>
                    <a:pt x="255" y="190"/>
                  </a:moveTo>
                  <a:cubicBezTo>
                    <a:pt x="256" y="190"/>
                    <a:pt x="256" y="190"/>
                    <a:pt x="256" y="190"/>
                  </a:cubicBezTo>
                  <a:cubicBezTo>
                    <a:pt x="256" y="190"/>
                    <a:pt x="256" y="190"/>
                    <a:pt x="256" y="190"/>
                  </a:cubicBezTo>
                  <a:cubicBezTo>
                    <a:pt x="256" y="190"/>
                    <a:pt x="256" y="190"/>
                    <a:pt x="256" y="190"/>
                  </a:cubicBezTo>
                  <a:cubicBezTo>
                    <a:pt x="255" y="190"/>
                    <a:pt x="255" y="190"/>
                    <a:pt x="255" y="190"/>
                  </a:cubicBezTo>
                  <a:cubicBezTo>
                    <a:pt x="255" y="190"/>
                    <a:pt x="255" y="190"/>
                    <a:pt x="255" y="190"/>
                  </a:cubicBezTo>
                  <a:close/>
                  <a:moveTo>
                    <a:pt x="242" y="171"/>
                  </a:moveTo>
                  <a:cubicBezTo>
                    <a:pt x="242" y="171"/>
                    <a:pt x="242" y="171"/>
                    <a:pt x="242" y="171"/>
                  </a:cubicBezTo>
                  <a:cubicBezTo>
                    <a:pt x="243" y="171"/>
                    <a:pt x="243" y="171"/>
                    <a:pt x="243" y="171"/>
                  </a:cubicBezTo>
                  <a:cubicBezTo>
                    <a:pt x="243" y="171"/>
                    <a:pt x="243" y="171"/>
                    <a:pt x="243" y="171"/>
                  </a:cubicBezTo>
                  <a:cubicBezTo>
                    <a:pt x="242" y="171"/>
                    <a:pt x="242" y="171"/>
                    <a:pt x="242" y="171"/>
                  </a:cubicBezTo>
                  <a:cubicBezTo>
                    <a:pt x="242" y="171"/>
                    <a:pt x="242" y="171"/>
                    <a:pt x="242" y="171"/>
                  </a:cubicBezTo>
                  <a:cubicBezTo>
                    <a:pt x="242" y="171"/>
                    <a:pt x="242" y="171"/>
                    <a:pt x="242" y="171"/>
                  </a:cubicBezTo>
                  <a:close/>
                  <a:moveTo>
                    <a:pt x="239" y="175"/>
                  </a:moveTo>
                  <a:cubicBezTo>
                    <a:pt x="239" y="175"/>
                    <a:pt x="239" y="175"/>
                    <a:pt x="239" y="175"/>
                  </a:cubicBezTo>
                  <a:cubicBezTo>
                    <a:pt x="238" y="174"/>
                    <a:pt x="238" y="174"/>
                    <a:pt x="238" y="174"/>
                  </a:cubicBezTo>
                  <a:cubicBezTo>
                    <a:pt x="237" y="174"/>
                    <a:pt x="237" y="174"/>
                    <a:pt x="237" y="174"/>
                  </a:cubicBezTo>
                  <a:cubicBezTo>
                    <a:pt x="238" y="173"/>
                    <a:pt x="238" y="173"/>
                    <a:pt x="238" y="173"/>
                  </a:cubicBezTo>
                  <a:cubicBezTo>
                    <a:pt x="237" y="173"/>
                    <a:pt x="237" y="173"/>
                    <a:pt x="237" y="173"/>
                  </a:cubicBezTo>
                  <a:cubicBezTo>
                    <a:pt x="237" y="172"/>
                    <a:pt x="237" y="172"/>
                    <a:pt x="237" y="172"/>
                  </a:cubicBezTo>
                  <a:cubicBezTo>
                    <a:pt x="237" y="171"/>
                    <a:pt x="237" y="171"/>
                    <a:pt x="237" y="171"/>
                  </a:cubicBezTo>
                  <a:cubicBezTo>
                    <a:pt x="237" y="171"/>
                    <a:pt x="237" y="171"/>
                    <a:pt x="237" y="171"/>
                  </a:cubicBezTo>
                  <a:cubicBezTo>
                    <a:pt x="237" y="172"/>
                    <a:pt x="237" y="172"/>
                    <a:pt x="237" y="172"/>
                  </a:cubicBezTo>
                  <a:cubicBezTo>
                    <a:pt x="238" y="172"/>
                    <a:pt x="238" y="172"/>
                    <a:pt x="238" y="172"/>
                  </a:cubicBezTo>
                  <a:cubicBezTo>
                    <a:pt x="238" y="172"/>
                    <a:pt x="238" y="172"/>
                    <a:pt x="238" y="172"/>
                  </a:cubicBezTo>
                  <a:cubicBezTo>
                    <a:pt x="239" y="173"/>
                    <a:pt x="239" y="173"/>
                    <a:pt x="239" y="173"/>
                  </a:cubicBezTo>
                  <a:cubicBezTo>
                    <a:pt x="239" y="174"/>
                    <a:pt x="239" y="174"/>
                    <a:pt x="239" y="174"/>
                  </a:cubicBezTo>
                  <a:cubicBezTo>
                    <a:pt x="240" y="174"/>
                    <a:pt x="240" y="174"/>
                    <a:pt x="240" y="174"/>
                  </a:cubicBezTo>
                  <a:cubicBezTo>
                    <a:pt x="240" y="174"/>
                    <a:pt x="240" y="174"/>
                    <a:pt x="240" y="174"/>
                  </a:cubicBezTo>
                  <a:cubicBezTo>
                    <a:pt x="240" y="175"/>
                    <a:pt x="240" y="175"/>
                    <a:pt x="240" y="175"/>
                  </a:cubicBezTo>
                  <a:cubicBezTo>
                    <a:pt x="239" y="175"/>
                    <a:pt x="239" y="175"/>
                    <a:pt x="239" y="175"/>
                  </a:cubicBezTo>
                  <a:cubicBezTo>
                    <a:pt x="239" y="175"/>
                    <a:pt x="239" y="175"/>
                    <a:pt x="239" y="175"/>
                  </a:cubicBezTo>
                  <a:close/>
                  <a:moveTo>
                    <a:pt x="234" y="175"/>
                  </a:moveTo>
                  <a:cubicBezTo>
                    <a:pt x="234" y="174"/>
                    <a:pt x="234" y="174"/>
                    <a:pt x="234" y="174"/>
                  </a:cubicBezTo>
                  <a:cubicBezTo>
                    <a:pt x="234" y="174"/>
                    <a:pt x="234" y="174"/>
                    <a:pt x="234" y="174"/>
                  </a:cubicBezTo>
                  <a:cubicBezTo>
                    <a:pt x="234" y="173"/>
                    <a:pt x="234" y="173"/>
                    <a:pt x="234" y="173"/>
                  </a:cubicBezTo>
                  <a:cubicBezTo>
                    <a:pt x="234" y="172"/>
                    <a:pt x="234" y="172"/>
                    <a:pt x="234" y="172"/>
                  </a:cubicBezTo>
                  <a:cubicBezTo>
                    <a:pt x="234" y="171"/>
                    <a:pt x="234" y="171"/>
                    <a:pt x="234" y="171"/>
                  </a:cubicBezTo>
                  <a:cubicBezTo>
                    <a:pt x="234" y="171"/>
                    <a:pt x="234" y="171"/>
                    <a:pt x="234" y="171"/>
                  </a:cubicBezTo>
                  <a:cubicBezTo>
                    <a:pt x="235" y="172"/>
                    <a:pt x="235" y="172"/>
                    <a:pt x="235" y="172"/>
                  </a:cubicBezTo>
                  <a:cubicBezTo>
                    <a:pt x="234" y="172"/>
                    <a:pt x="234" y="172"/>
                    <a:pt x="234" y="172"/>
                  </a:cubicBezTo>
                  <a:cubicBezTo>
                    <a:pt x="234" y="173"/>
                    <a:pt x="234" y="173"/>
                    <a:pt x="234" y="173"/>
                  </a:cubicBezTo>
                  <a:cubicBezTo>
                    <a:pt x="235" y="173"/>
                    <a:pt x="235" y="173"/>
                    <a:pt x="235" y="173"/>
                  </a:cubicBezTo>
                  <a:cubicBezTo>
                    <a:pt x="234" y="175"/>
                    <a:pt x="234" y="175"/>
                    <a:pt x="234" y="175"/>
                  </a:cubicBezTo>
                  <a:cubicBezTo>
                    <a:pt x="234" y="175"/>
                    <a:pt x="234" y="175"/>
                    <a:pt x="234" y="175"/>
                  </a:cubicBezTo>
                  <a:close/>
                  <a:moveTo>
                    <a:pt x="233" y="156"/>
                  </a:moveTo>
                  <a:cubicBezTo>
                    <a:pt x="233" y="157"/>
                    <a:pt x="233" y="157"/>
                    <a:pt x="233" y="157"/>
                  </a:cubicBezTo>
                  <a:cubicBezTo>
                    <a:pt x="233" y="157"/>
                    <a:pt x="233" y="157"/>
                    <a:pt x="233" y="157"/>
                  </a:cubicBezTo>
                  <a:cubicBezTo>
                    <a:pt x="234" y="157"/>
                    <a:pt x="234" y="157"/>
                    <a:pt x="234" y="157"/>
                  </a:cubicBezTo>
                  <a:cubicBezTo>
                    <a:pt x="235" y="156"/>
                    <a:pt x="235" y="156"/>
                    <a:pt x="235" y="156"/>
                  </a:cubicBezTo>
                  <a:cubicBezTo>
                    <a:pt x="235" y="156"/>
                    <a:pt x="235" y="156"/>
                    <a:pt x="235" y="156"/>
                  </a:cubicBezTo>
                  <a:cubicBezTo>
                    <a:pt x="234" y="156"/>
                    <a:pt x="234" y="156"/>
                    <a:pt x="234" y="156"/>
                  </a:cubicBezTo>
                  <a:cubicBezTo>
                    <a:pt x="233" y="156"/>
                    <a:pt x="233" y="156"/>
                    <a:pt x="233" y="156"/>
                  </a:cubicBezTo>
                  <a:close/>
                  <a:moveTo>
                    <a:pt x="233" y="156"/>
                  </a:moveTo>
                  <a:cubicBezTo>
                    <a:pt x="234" y="155"/>
                    <a:pt x="234" y="155"/>
                    <a:pt x="234" y="155"/>
                  </a:cubicBezTo>
                  <a:cubicBezTo>
                    <a:pt x="234" y="154"/>
                    <a:pt x="234" y="154"/>
                    <a:pt x="234" y="154"/>
                  </a:cubicBezTo>
                  <a:cubicBezTo>
                    <a:pt x="235" y="153"/>
                    <a:pt x="235" y="153"/>
                    <a:pt x="235" y="153"/>
                  </a:cubicBezTo>
                  <a:cubicBezTo>
                    <a:pt x="235" y="153"/>
                    <a:pt x="235" y="153"/>
                    <a:pt x="235" y="153"/>
                  </a:cubicBezTo>
                  <a:cubicBezTo>
                    <a:pt x="236" y="153"/>
                    <a:pt x="236" y="153"/>
                    <a:pt x="236" y="153"/>
                  </a:cubicBezTo>
                  <a:cubicBezTo>
                    <a:pt x="236" y="154"/>
                    <a:pt x="236" y="154"/>
                    <a:pt x="236" y="154"/>
                  </a:cubicBezTo>
                  <a:cubicBezTo>
                    <a:pt x="235" y="155"/>
                    <a:pt x="235" y="155"/>
                    <a:pt x="235" y="155"/>
                  </a:cubicBezTo>
                  <a:cubicBezTo>
                    <a:pt x="235" y="155"/>
                    <a:pt x="235" y="155"/>
                    <a:pt x="235" y="155"/>
                  </a:cubicBezTo>
                  <a:cubicBezTo>
                    <a:pt x="235" y="156"/>
                    <a:pt x="235" y="156"/>
                    <a:pt x="235" y="156"/>
                  </a:cubicBezTo>
                  <a:cubicBezTo>
                    <a:pt x="233" y="156"/>
                    <a:pt x="233" y="156"/>
                    <a:pt x="233" y="156"/>
                  </a:cubicBezTo>
                  <a:close/>
                  <a:moveTo>
                    <a:pt x="191" y="148"/>
                  </a:moveTo>
                  <a:cubicBezTo>
                    <a:pt x="191" y="147"/>
                    <a:pt x="191" y="147"/>
                    <a:pt x="191" y="147"/>
                  </a:cubicBezTo>
                  <a:cubicBezTo>
                    <a:pt x="191" y="147"/>
                    <a:pt x="191" y="147"/>
                    <a:pt x="191" y="147"/>
                  </a:cubicBezTo>
                  <a:cubicBezTo>
                    <a:pt x="191" y="147"/>
                    <a:pt x="191" y="147"/>
                    <a:pt x="191" y="147"/>
                  </a:cubicBezTo>
                  <a:cubicBezTo>
                    <a:pt x="191" y="147"/>
                    <a:pt x="191" y="147"/>
                    <a:pt x="191" y="147"/>
                  </a:cubicBezTo>
                  <a:cubicBezTo>
                    <a:pt x="191" y="148"/>
                    <a:pt x="191" y="148"/>
                    <a:pt x="191" y="148"/>
                  </a:cubicBezTo>
                  <a:close/>
                  <a:moveTo>
                    <a:pt x="155" y="138"/>
                  </a:moveTo>
                  <a:cubicBezTo>
                    <a:pt x="155" y="138"/>
                    <a:pt x="155" y="138"/>
                    <a:pt x="155" y="138"/>
                  </a:cubicBezTo>
                  <a:cubicBezTo>
                    <a:pt x="156" y="138"/>
                    <a:pt x="156" y="138"/>
                    <a:pt x="156" y="138"/>
                  </a:cubicBezTo>
                  <a:cubicBezTo>
                    <a:pt x="155" y="138"/>
                    <a:pt x="155" y="138"/>
                    <a:pt x="155" y="138"/>
                  </a:cubicBezTo>
                  <a:cubicBezTo>
                    <a:pt x="155" y="138"/>
                    <a:pt x="155" y="138"/>
                    <a:pt x="155" y="138"/>
                  </a:cubicBezTo>
                  <a:close/>
                  <a:moveTo>
                    <a:pt x="152" y="140"/>
                  </a:moveTo>
                  <a:cubicBezTo>
                    <a:pt x="153" y="140"/>
                    <a:pt x="153" y="140"/>
                    <a:pt x="153" y="140"/>
                  </a:cubicBezTo>
                  <a:cubicBezTo>
                    <a:pt x="152" y="139"/>
                    <a:pt x="152" y="139"/>
                    <a:pt x="152" y="139"/>
                  </a:cubicBezTo>
                  <a:cubicBezTo>
                    <a:pt x="152" y="139"/>
                    <a:pt x="152" y="139"/>
                    <a:pt x="152" y="139"/>
                  </a:cubicBezTo>
                  <a:cubicBezTo>
                    <a:pt x="152" y="140"/>
                    <a:pt x="152" y="140"/>
                    <a:pt x="152" y="140"/>
                  </a:cubicBezTo>
                  <a:close/>
                  <a:moveTo>
                    <a:pt x="153" y="142"/>
                  </a:moveTo>
                  <a:cubicBezTo>
                    <a:pt x="153" y="142"/>
                    <a:pt x="153" y="142"/>
                    <a:pt x="153" y="142"/>
                  </a:cubicBezTo>
                  <a:cubicBezTo>
                    <a:pt x="153" y="142"/>
                    <a:pt x="153" y="142"/>
                    <a:pt x="153" y="142"/>
                  </a:cubicBezTo>
                  <a:cubicBezTo>
                    <a:pt x="153" y="142"/>
                    <a:pt x="153" y="142"/>
                    <a:pt x="153" y="142"/>
                  </a:cubicBezTo>
                  <a:cubicBezTo>
                    <a:pt x="153" y="142"/>
                    <a:pt x="153" y="142"/>
                    <a:pt x="153" y="142"/>
                  </a:cubicBezTo>
                  <a:close/>
                  <a:moveTo>
                    <a:pt x="153" y="143"/>
                  </a:moveTo>
                  <a:cubicBezTo>
                    <a:pt x="152" y="142"/>
                    <a:pt x="152" y="142"/>
                    <a:pt x="152" y="142"/>
                  </a:cubicBezTo>
                  <a:cubicBezTo>
                    <a:pt x="152" y="142"/>
                    <a:pt x="152" y="142"/>
                    <a:pt x="152" y="142"/>
                  </a:cubicBezTo>
                  <a:cubicBezTo>
                    <a:pt x="152" y="143"/>
                    <a:pt x="152" y="143"/>
                    <a:pt x="152" y="143"/>
                  </a:cubicBezTo>
                  <a:cubicBezTo>
                    <a:pt x="153" y="143"/>
                    <a:pt x="153" y="143"/>
                    <a:pt x="153" y="143"/>
                  </a:cubicBezTo>
                  <a:close/>
                  <a:moveTo>
                    <a:pt x="154" y="145"/>
                  </a:moveTo>
                  <a:cubicBezTo>
                    <a:pt x="155" y="146"/>
                    <a:pt x="155" y="146"/>
                    <a:pt x="155" y="146"/>
                  </a:cubicBezTo>
                  <a:cubicBezTo>
                    <a:pt x="155" y="146"/>
                    <a:pt x="155" y="146"/>
                    <a:pt x="155" y="146"/>
                  </a:cubicBezTo>
                  <a:cubicBezTo>
                    <a:pt x="156" y="145"/>
                    <a:pt x="156" y="145"/>
                    <a:pt x="156" y="145"/>
                  </a:cubicBezTo>
                  <a:cubicBezTo>
                    <a:pt x="155" y="145"/>
                    <a:pt x="155" y="145"/>
                    <a:pt x="155" y="145"/>
                  </a:cubicBezTo>
                  <a:cubicBezTo>
                    <a:pt x="156" y="144"/>
                    <a:pt x="156" y="144"/>
                    <a:pt x="156" y="144"/>
                  </a:cubicBezTo>
                  <a:cubicBezTo>
                    <a:pt x="155" y="144"/>
                    <a:pt x="155" y="144"/>
                    <a:pt x="155" y="144"/>
                  </a:cubicBezTo>
                  <a:cubicBezTo>
                    <a:pt x="155" y="145"/>
                    <a:pt x="155" y="145"/>
                    <a:pt x="155" y="145"/>
                  </a:cubicBezTo>
                  <a:cubicBezTo>
                    <a:pt x="155" y="145"/>
                    <a:pt x="155" y="145"/>
                    <a:pt x="155" y="145"/>
                  </a:cubicBezTo>
                  <a:cubicBezTo>
                    <a:pt x="154" y="145"/>
                    <a:pt x="154" y="145"/>
                    <a:pt x="154" y="145"/>
                  </a:cubicBezTo>
                  <a:close/>
                  <a:moveTo>
                    <a:pt x="153" y="149"/>
                  </a:moveTo>
                  <a:cubicBezTo>
                    <a:pt x="153" y="148"/>
                    <a:pt x="153" y="148"/>
                    <a:pt x="153" y="148"/>
                  </a:cubicBezTo>
                  <a:cubicBezTo>
                    <a:pt x="153" y="148"/>
                    <a:pt x="153" y="148"/>
                    <a:pt x="153" y="148"/>
                  </a:cubicBezTo>
                  <a:cubicBezTo>
                    <a:pt x="153" y="147"/>
                    <a:pt x="153" y="147"/>
                    <a:pt x="153" y="147"/>
                  </a:cubicBezTo>
                  <a:cubicBezTo>
                    <a:pt x="154" y="146"/>
                    <a:pt x="154" y="146"/>
                    <a:pt x="154" y="146"/>
                  </a:cubicBezTo>
                  <a:cubicBezTo>
                    <a:pt x="154" y="147"/>
                    <a:pt x="154" y="147"/>
                    <a:pt x="154" y="147"/>
                  </a:cubicBezTo>
                  <a:cubicBezTo>
                    <a:pt x="154" y="147"/>
                    <a:pt x="154" y="147"/>
                    <a:pt x="154" y="147"/>
                  </a:cubicBezTo>
                  <a:cubicBezTo>
                    <a:pt x="154" y="148"/>
                    <a:pt x="154" y="148"/>
                    <a:pt x="154" y="148"/>
                  </a:cubicBezTo>
                  <a:cubicBezTo>
                    <a:pt x="154" y="148"/>
                    <a:pt x="154" y="148"/>
                    <a:pt x="154" y="148"/>
                  </a:cubicBezTo>
                  <a:cubicBezTo>
                    <a:pt x="154" y="149"/>
                    <a:pt x="154" y="149"/>
                    <a:pt x="154" y="149"/>
                  </a:cubicBezTo>
                  <a:cubicBezTo>
                    <a:pt x="154" y="149"/>
                    <a:pt x="154" y="149"/>
                    <a:pt x="154" y="149"/>
                  </a:cubicBezTo>
                  <a:cubicBezTo>
                    <a:pt x="154" y="149"/>
                    <a:pt x="154" y="149"/>
                    <a:pt x="154" y="149"/>
                  </a:cubicBezTo>
                  <a:cubicBezTo>
                    <a:pt x="153" y="149"/>
                    <a:pt x="153" y="149"/>
                    <a:pt x="153" y="149"/>
                  </a:cubicBezTo>
                  <a:close/>
                  <a:moveTo>
                    <a:pt x="186" y="131"/>
                  </a:moveTo>
                  <a:cubicBezTo>
                    <a:pt x="186" y="131"/>
                    <a:pt x="186" y="131"/>
                    <a:pt x="186" y="131"/>
                  </a:cubicBezTo>
                  <a:cubicBezTo>
                    <a:pt x="186" y="131"/>
                    <a:pt x="186" y="131"/>
                    <a:pt x="186" y="131"/>
                  </a:cubicBezTo>
                  <a:cubicBezTo>
                    <a:pt x="187" y="131"/>
                    <a:pt x="187" y="131"/>
                    <a:pt x="187" y="131"/>
                  </a:cubicBezTo>
                  <a:cubicBezTo>
                    <a:pt x="186" y="131"/>
                    <a:pt x="186" y="131"/>
                    <a:pt x="186" y="131"/>
                  </a:cubicBezTo>
                  <a:cubicBezTo>
                    <a:pt x="186" y="131"/>
                    <a:pt x="186" y="131"/>
                    <a:pt x="186" y="131"/>
                  </a:cubicBezTo>
                  <a:close/>
                  <a:moveTo>
                    <a:pt x="197" y="125"/>
                  </a:moveTo>
                  <a:cubicBezTo>
                    <a:pt x="197" y="124"/>
                    <a:pt x="197" y="124"/>
                    <a:pt x="197" y="124"/>
                  </a:cubicBezTo>
                  <a:cubicBezTo>
                    <a:pt x="197" y="124"/>
                    <a:pt x="197" y="124"/>
                    <a:pt x="197" y="124"/>
                  </a:cubicBezTo>
                  <a:cubicBezTo>
                    <a:pt x="197" y="123"/>
                    <a:pt x="197" y="123"/>
                    <a:pt x="197" y="123"/>
                  </a:cubicBezTo>
                  <a:cubicBezTo>
                    <a:pt x="197" y="123"/>
                    <a:pt x="197" y="123"/>
                    <a:pt x="197" y="123"/>
                  </a:cubicBezTo>
                  <a:cubicBezTo>
                    <a:pt x="198" y="123"/>
                    <a:pt x="198" y="123"/>
                    <a:pt x="198" y="123"/>
                  </a:cubicBezTo>
                  <a:cubicBezTo>
                    <a:pt x="198" y="123"/>
                    <a:pt x="198" y="123"/>
                    <a:pt x="198" y="123"/>
                  </a:cubicBezTo>
                  <a:cubicBezTo>
                    <a:pt x="198" y="124"/>
                    <a:pt x="198" y="124"/>
                    <a:pt x="198" y="124"/>
                  </a:cubicBezTo>
                  <a:cubicBezTo>
                    <a:pt x="198" y="124"/>
                    <a:pt x="198" y="124"/>
                    <a:pt x="198" y="124"/>
                  </a:cubicBezTo>
                  <a:cubicBezTo>
                    <a:pt x="197" y="125"/>
                    <a:pt x="197" y="125"/>
                    <a:pt x="197" y="125"/>
                  </a:cubicBezTo>
                  <a:cubicBezTo>
                    <a:pt x="197" y="125"/>
                    <a:pt x="197" y="125"/>
                    <a:pt x="197" y="125"/>
                  </a:cubicBezTo>
                  <a:close/>
                  <a:moveTo>
                    <a:pt x="185" y="137"/>
                  </a:moveTo>
                  <a:cubicBezTo>
                    <a:pt x="185" y="137"/>
                    <a:pt x="185" y="137"/>
                    <a:pt x="185" y="137"/>
                  </a:cubicBezTo>
                  <a:cubicBezTo>
                    <a:pt x="185" y="136"/>
                    <a:pt x="185" y="136"/>
                    <a:pt x="185" y="136"/>
                  </a:cubicBezTo>
                  <a:cubicBezTo>
                    <a:pt x="185" y="136"/>
                    <a:pt x="185" y="136"/>
                    <a:pt x="185" y="136"/>
                  </a:cubicBezTo>
                  <a:cubicBezTo>
                    <a:pt x="185" y="136"/>
                    <a:pt x="185" y="136"/>
                    <a:pt x="185" y="136"/>
                  </a:cubicBezTo>
                  <a:cubicBezTo>
                    <a:pt x="186" y="135"/>
                    <a:pt x="186" y="135"/>
                    <a:pt x="186" y="135"/>
                  </a:cubicBezTo>
                  <a:cubicBezTo>
                    <a:pt x="186" y="135"/>
                    <a:pt x="186" y="135"/>
                    <a:pt x="186" y="135"/>
                  </a:cubicBezTo>
                  <a:cubicBezTo>
                    <a:pt x="185" y="135"/>
                    <a:pt x="185" y="135"/>
                    <a:pt x="185" y="135"/>
                  </a:cubicBezTo>
                  <a:cubicBezTo>
                    <a:pt x="185" y="134"/>
                    <a:pt x="185" y="134"/>
                    <a:pt x="185" y="134"/>
                  </a:cubicBezTo>
                  <a:cubicBezTo>
                    <a:pt x="185" y="133"/>
                    <a:pt x="185" y="133"/>
                    <a:pt x="185" y="133"/>
                  </a:cubicBezTo>
                  <a:cubicBezTo>
                    <a:pt x="186" y="133"/>
                    <a:pt x="186" y="133"/>
                    <a:pt x="186" y="133"/>
                  </a:cubicBezTo>
                  <a:cubicBezTo>
                    <a:pt x="186" y="133"/>
                    <a:pt x="186" y="133"/>
                    <a:pt x="186" y="133"/>
                  </a:cubicBezTo>
                  <a:cubicBezTo>
                    <a:pt x="185" y="132"/>
                    <a:pt x="185" y="132"/>
                    <a:pt x="185" y="132"/>
                  </a:cubicBezTo>
                  <a:cubicBezTo>
                    <a:pt x="184" y="132"/>
                    <a:pt x="184" y="132"/>
                    <a:pt x="184" y="132"/>
                  </a:cubicBezTo>
                  <a:cubicBezTo>
                    <a:pt x="184" y="133"/>
                    <a:pt x="184" y="133"/>
                    <a:pt x="184" y="133"/>
                  </a:cubicBezTo>
                  <a:cubicBezTo>
                    <a:pt x="184" y="133"/>
                    <a:pt x="184" y="133"/>
                    <a:pt x="184" y="133"/>
                  </a:cubicBezTo>
                  <a:cubicBezTo>
                    <a:pt x="183" y="133"/>
                    <a:pt x="183" y="133"/>
                    <a:pt x="183" y="133"/>
                  </a:cubicBezTo>
                  <a:cubicBezTo>
                    <a:pt x="182" y="133"/>
                    <a:pt x="182" y="133"/>
                    <a:pt x="182" y="133"/>
                  </a:cubicBezTo>
                  <a:cubicBezTo>
                    <a:pt x="181" y="134"/>
                    <a:pt x="181" y="134"/>
                    <a:pt x="181" y="134"/>
                  </a:cubicBezTo>
                  <a:cubicBezTo>
                    <a:pt x="180" y="134"/>
                    <a:pt x="180" y="134"/>
                    <a:pt x="180" y="134"/>
                  </a:cubicBezTo>
                  <a:cubicBezTo>
                    <a:pt x="180" y="134"/>
                    <a:pt x="180" y="134"/>
                    <a:pt x="180" y="134"/>
                  </a:cubicBezTo>
                  <a:cubicBezTo>
                    <a:pt x="181" y="133"/>
                    <a:pt x="181" y="133"/>
                    <a:pt x="181" y="133"/>
                  </a:cubicBezTo>
                  <a:cubicBezTo>
                    <a:pt x="182" y="133"/>
                    <a:pt x="182" y="133"/>
                    <a:pt x="182" y="133"/>
                  </a:cubicBezTo>
                  <a:cubicBezTo>
                    <a:pt x="182" y="132"/>
                    <a:pt x="182" y="132"/>
                    <a:pt x="182" y="132"/>
                  </a:cubicBezTo>
                  <a:cubicBezTo>
                    <a:pt x="182" y="132"/>
                    <a:pt x="182" y="132"/>
                    <a:pt x="182" y="132"/>
                  </a:cubicBezTo>
                  <a:cubicBezTo>
                    <a:pt x="181" y="132"/>
                    <a:pt x="181" y="132"/>
                    <a:pt x="181" y="132"/>
                  </a:cubicBezTo>
                  <a:cubicBezTo>
                    <a:pt x="181" y="132"/>
                    <a:pt x="181" y="132"/>
                    <a:pt x="181" y="132"/>
                  </a:cubicBezTo>
                  <a:cubicBezTo>
                    <a:pt x="182" y="131"/>
                    <a:pt x="182" y="131"/>
                    <a:pt x="182" y="131"/>
                  </a:cubicBezTo>
                  <a:cubicBezTo>
                    <a:pt x="181" y="130"/>
                    <a:pt x="181" y="130"/>
                    <a:pt x="181" y="130"/>
                  </a:cubicBezTo>
                  <a:cubicBezTo>
                    <a:pt x="182" y="130"/>
                    <a:pt x="182" y="130"/>
                    <a:pt x="182" y="130"/>
                  </a:cubicBezTo>
                  <a:cubicBezTo>
                    <a:pt x="182" y="130"/>
                    <a:pt x="182" y="130"/>
                    <a:pt x="182" y="130"/>
                  </a:cubicBezTo>
                  <a:cubicBezTo>
                    <a:pt x="182" y="130"/>
                    <a:pt x="182" y="130"/>
                    <a:pt x="182" y="130"/>
                  </a:cubicBezTo>
                  <a:cubicBezTo>
                    <a:pt x="183" y="131"/>
                    <a:pt x="183" y="131"/>
                    <a:pt x="183" y="131"/>
                  </a:cubicBezTo>
                  <a:cubicBezTo>
                    <a:pt x="183" y="132"/>
                    <a:pt x="183" y="132"/>
                    <a:pt x="183" y="132"/>
                  </a:cubicBezTo>
                  <a:cubicBezTo>
                    <a:pt x="184" y="131"/>
                    <a:pt x="184" y="131"/>
                    <a:pt x="184" y="131"/>
                  </a:cubicBezTo>
                  <a:cubicBezTo>
                    <a:pt x="185" y="131"/>
                    <a:pt x="185" y="131"/>
                    <a:pt x="185" y="131"/>
                  </a:cubicBezTo>
                  <a:cubicBezTo>
                    <a:pt x="185" y="131"/>
                    <a:pt x="185" y="131"/>
                    <a:pt x="185" y="131"/>
                  </a:cubicBezTo>
                  <a:cubicBezTo>
                    <a:pt x="184" y="130"/>
                    <a:pt x="184" y="130"/>
                    <a:pt x="184" y="130"/>
                  </a:cubicBezTo>
                  <a:cubicBezTo>
                    <a:pt x="185" y="130"/>
                    <a:pt x="185" y="130"/>
                    <a:pt x="185" y="130"/>
                  </a:cubicBezTo>
                  <a:cubicBezTo>
                    <a:pt x="185" y="130"/>
                    <a:pt x="185" y="130"/>
                    <a:pt x="185" y="130"/>
                  </a:cubicBezTo>
                  <a:cubicBezTo>
                    <a:pt x="185" y="130"/>
                    <a:pt x="185" y="130"/>
                    <a:pt x="185" y="130"/>
                  </a:cubicBezTo>
                  <a:cubicBezTo>
                    <a:pt x="186" y="130"/>
                    <a:pt x="186" y="130"/>
                    <a:pt x="186" y="130"/>
                  </a:cubicBezTo>
                  <a:cubicBezTo>
                    <a:pt x="187" y="129"/>
                    <a:pt x="187" y="129"/>
                    <a:pt x="187" y="129"/>
                  </a:cubicBezTo>
                  <a:cubicBezTo>
                    <a:pt x="187" y="129"/>
                    <a:pt x="187" y="129"/>
                    <a:pt x="187" y="129"/>
                  </a:cubicBezTo>
                  <a:cubicBezTo>
                    <a:pt x="187" y="129"/>
                    <a:pt x="187" y="129"/>
                    <a:pt x="187" y="129"/>
                  </a:cubicBezTo>
                  <a:cubicBezTo>
                    <a:pt x="187" y="129"/>
                    <a:pt x="187" y="129"/>
                    <a:pt x="187" y="129"/>
                  </a:cubicBezTo>
                  <a:cubicBezTo>
                    <a:pt x="188" y="129"/>
                    <a:pt x="188" y="129"/>
                    <a:pt x="188" y="129"/>
                  </a:cubicBezTo>
                  <a:cubicBezTo>
                    <a:pt x="187" y="130"/>
                    <a:pt x="187" y="130"/>
                    <a:pt x="187" y="130"/>
                  </a:cubicBezTo>
                  <a:cubicBezTo>
                    <a:pt x="187" y="131"/>
                    <a:pt x="187" y="131"/>
                    <a:pt x="187" y="131"/>
                  </a:cubicBezTo>
                  <a:cubicBezTo>
                    <a:pt x="188" y="131"/>
                    <a:pt x="188" y="131"/>
                    <a:pt x="188" y="131"/>
                  </a:cubicBezTo>
                  <a:cubicBezTo>
                    <a:pt x="188" y="131"/>
                    <a:pt x="188" y="131"/>
                    <a:pt x="188" y="131"/>
                  </a:cubicBezTo>
                  <a:cubicBezTo>
                    <a:pt x="188" y="132"/>
                    <a:pt x="188" y="132"/>
                    <a:pt x="188" y="132"/>
                  </a:cubicBezTo>
                  <a:cubicBezTo>
                    <a:pt x="188" y="132"/>
                    <a:pt x="188" y="132"/>
                    <a:pt x="188" y="132"/>
                  </a:cubicBezTo>
                  <a:cubicBezTo>
                    <a:pt x="189" y="131"/>
                    <a:pt x="189" y="131"/>
                    <a:pt x="189" y="131"/>
                  </a:cubicBezTo>
                  <a:cubicBezTo>
                    <a:pt x="189" y="130"/>
                    <a:pt x="189" y="130"/>
                    <a:pt x="189" y="130"/>
                  </a:cubicBezTo>
                  <a:cubicBezTo>
                    <a:pt x="190" y="129"/>
                    <a:pt x="190" y="129"/>
                    <a:pt x="190" y="129"/>
                  </a:cubicBezTo>
                  <a:cubicBezTo>
                    <a:pt x="190" y="129"/>
                    <a:pt x="190" y="129"/>
                    <a:pt x="190" y="129"/>
                  </a:cubicBezTo>
                  <a:cubicBezTo>
                    <a:pt x="190" y="130"/>
                    <a:pt x="190" y="130"/>
                    <a:pt x="190" y="130"/>
                  </a:cubicBezTo>
                  <a:cubicBezTo>
                    <a:pt x="190" y="131"/>
                    <a:pt x="190" y="131"/>
                    <a:pt x="190" y="131"/>
                  </a:cubicBezTo>
                  <a:cubicBezTo>
                    <a:pt x="190" y="132"/>
                    <a:pt x="190" y="132"/>
                    <a:pt x="190" y="132"/>
                  </a:cubicBezTo>
                  <a:cubicBezTo>
                    <a:pt x="190" y="132"/>
                    <a:pt x="190" y="132"/>
                    <a:pt x="190" y="132"/>
                  </a:cubicBezTo>
                  <a:cubicBezTo>
                    <a:pt x="191" y="132"/>
                    <a:pt x="191" y="132"/>
                    <a:pt x="191" y="132"/>
                  </a:cubicBezTo>
                  <a:cubicBezTo>
                    <a:pt x="191" y="132"/>
                    <a:pt x="191" y="132"/>
                    <a:pt x="191" y="132"/>
                  </a:cubicBezTo>
                  <a:cubicBezTo>
                    <a:pt x="192" y="131"/>
                    <a:pt x="192" y="131"/>
                    <a:pt x="192" y="131"/>
                  </a:cubicBezTo>
                  <a:cubicBezTo>
                    <a:pt x="193" y="130"/>
                    <a:pt x="193" y="130"/>
                    <a:pt x="193" y="130"/>
                  </a:cubicBezTo>
                  <a:cubicBezTo>
                    <a:pt x="193" y="129"/>
                    <a:pt x="193" y="129"/>
                    <a:pt x="193" y="129"/>
                  </a:cubicBezTo>
                  <a:cubicBezTo>
                    <a:pt x="193" y="128"/>
                    <a:pt x="193" y="128"/>
                    <a:pt x="193" y="128"/>
                  </a:cubicBezTo>
                  <a:cubicBezTo>
                    <a:pt x="193" y="128"/>
                    <a:pt x="193" y="128"/>
                    <a:pt x="193" y="128"/>
                  </a:cubicBezTo>
                  <a:cubicBezTo>
                    <a:pt x="193" y="127"/>
                    <a:pt x="193" y="127"/>
                    <a:pt x="193" y="127"/>
                  </a:cubicBezTo>
                  <a:cubicBezTo>
                    <a:pt x="192" y="127"/>
                    <a:pt x="192" y="127"/>
                    <a:pt x="192" y="127"/>
                  </a:cubicBezTo>
                  <a:cubicBezTo>
                    <a:pt x="192" y="127"/>
                    <a:pt x="192" y="127"/>
                    <a:pt x="192" y="127"/>
                  </a:cubicBezTo>
                  <a:cubicBezTo>
                    <a:pt x="191" y="127"/>
                    <a:pt x="191" y="127"/>
                    <a:pt x="191" y="127"/>
                  </a:cubicBezTo>
                  <a:cubicBezTo>
                    <a:pt x="191" y="127"/>
                    <a:pt x="191" y="127"/>
                    <a:pt x="191" y="127"/>
                  </a:cubicBezTo>
                  <a:cubicBezTo>
                    <a:pt x="192" y="126"/>
                    <a:pt x="192" y="126"/>
                    <a:pt x="192" y="126"/>
                  </a:cubicBezTo>
                  <a:cubicBezTo>
                    <a:pt x="192" y="126"/>
                    <a:pt x="192" y="126"/>
                    <a:pt x="192" y="126"/>
                  </a:cubicBezTo>
                  <a:cubicBezTo>
                    <a:pt x="191" y="126"/>
                    <a:pt x="191" y="126"/>
                    <a:pt x="191" y="126"/>
                  </a:cubicBezTo>
                  <a:cubicBezTo>
                    <a:pt x="191" y="126"/>
                    <a:pt x="191" y="126"/>
                    <a:pt x="191" y="126"/>
                  </a:cubicBezTo>
                  <a:cubicBezTo>
                    <a:pt x="190" y="125"/>
                    <a:pt x="190" y="125"/>
                    <a:pt x="190" y="125"/>
                  </a:cubicBezTo>
                  <a:cubicBezTo>
                    <a:pt x="190" y="125"/>
                    <a:pt x="190" y="125"/>
                    <a:pt x="190" y="125"/>
                  </a:cubicBezTo>
                  <a:cubicBezTo>
                    <a:pt x="189" y="123"/>
                    <a:pt x="189" y="123"/>
                    <a:pt x="189" y="123"/>
                  </a:cubicBezTo>
                  <a:cubicBezTo>
                    <a:pt x="189" y="122"/>
                    <a:pt x="189" y="122"/>
                    <a:pt x="189" y="122"/>
                  </a:cubicBezTo>
                  <a:cubicBezTo>
                    <a:pt x="190" y="121"/>
                    <a:pt x="190" y="121"/>
                    <a:pt x="190" y="121"/>
                  </a:cubicBezTo>
                  <a:cubicBezTo>
                    <a:pt x="189" y="120"/>
                    <a:pt x="189" y="120"/>
                    <a:pt x="189" y="120"/>
                  </a:cubicBezTo>
                  <a:cubicBezTo>
                    <a:pt x="189" y="121"/>
                    <a:pt x="189" y="121"/>
                    <a:pt x="189" y="121"/>
                  </a:cubicBezTo>
                  <a:cubicBezTo>
                    <a:pt x="189" y="122"/>
                    <a:pt x="189" y="122"/>
                    <a:pt x="189" y="122"/>
                  </a:cubicBezTo>
                  <a:cubicBezTo>
                    <a:pt x="188" y="121"/>
                    <a:pt x="188" y="121"/>
                    <a:pt x="188" y="121"/>
                  </a:cubicBezTo>
                  <a:cubicBezTo>
                    <a:pt x="187" y="121"/>
                    <a:pt x="187" y="121"/>
                    <a:pt x="187" y="121"/>
                  </a:cubicBezTo>
                  <a:cubicBezTo>
                    <a:pt x="187" y="119"/>
                    <a:pt x="187" y="119"/>
                    <a:pt x="187" y="119"/>
                  </a:cubicBezTo>
                  <a:cubicBezTo>
                    <a:pt x="186" y="119"/>
                    <a:pt x="186" y="119"/>
                    <a:pt x="186" y="119"/>
                  </a:cubicBezTo>
                  <a:cubicBezTo>
                    <a:pt x="186" y="117"/>
                    <a:pt x="186" y="117"/>
                    <a:pt x="186" y="117"/>
                  </a:cubicBezTo>
                  <a:cubicBezTo>
                    <a:pt x="185" y="117"/>
                    <a:pt x="185" y="117"/>
                    <a:pt x="185" y="117"/>
                  </a:cubicBezTo>
                  <a:cubicBezTo>
                    <a:pt x="185" y="116"/>
                    <a:pt x="185" y="116"/>
                    <a:pt x="185" y="116"/>
                  </a:cubicBezTo>
                  <a:cubicBezTo>
                    <a:pt x="185" y="115"/>
                    <a:pt x="185" y="115"/>
                    <a:pt x="185" y="115"/>
                  </a:cubicBezTo>
                  <a:cubicBezTo>
                    <a:pt x="185" y="115"/>
                    <a:pt x="185" y="115"/>
                    <a:pt x="185" y="115"/>
                  </a:cubicBezTo>
                  <a:cubicBezTo>
                    <a:pt x="186" y="115"/>
                    <a:pt x="186" y="115"/>
                    <a:pt x="186" y="115"/>
                  </a:cubicBezTo>
                  <a:cubicBezTo>
                    <a:pt x="186" y="114"/>
                    <a:pt x="186" y="114"/>
                    <a:pt x="186" y="114"/>
                  </a:cubicBezTo>
                  <a:cubicBezTo>
                    <a:pt x="187" y="114"/>
                    <a:pt x="187" y="114"/>
                    <a:pt x="187" y="114"/>
                  </a:cubicBezTo>
                  <a:cubicBezTo>
                    <a:pt x="187" y="114"/>
                    <a:pt x="187" y="114"/>
                    <a:pt x="187" y="114"/>
                  </a:cubicBezTo>
                  <a:cubicBezTo>
                    <a:pt x="188" y="114"/>
                    <a:pt x="188" y="114"/>
                    <a:pt x="188" y="114"/>
                  </a:cubicBezTo>
                  <a:cubicBezTo>
                    <a:pt x="188" y="113"/>
                    <a:pt x="188" y="113"/>
                    <a:pt x="188" y="113"/>
                  </a:cubicBezTo>
                  <a:cubicBezTo>
                    <a:pt x="188" y="112"/>
                    <a:pt x="188" y="112"/>
                    <a:pt x="188" y="112"/>
                  </a:cubicBezTo>
                  <a:cubicBezTo>
                    <a:pt x="188" y="111"/>
                    <a:pt x="188" y="111"/>
                    <a:pt x="188" y="111"/>
                  </a:cubicBezTo>
                  <a:cubicBezTo>
                    <a:pt x="189" y="110"/>
                    <a:pt x="189" y="110"/>
                    <a:pt x="189" y="110"/>
                  </a:cubicBezTo>
                  <a:cubicBezTo>
                    <a:pt x="188" y="109"/>
                    <a:pt x="188" y="109"/>
                    <a:pt x="188" y="109"/>
                  </a:cubicBezTo>
                  <a:cubicBezTo>
                    <a:pt x="188" y="108"/>
                    <a:pt x="188" y="108"/>
                    <a:pt x="188" y="108"/>
                  </a:cubicBezTo>
                  <a:cubicBezTo>
                    <a:pt x="189" y="108"/>
                    <a:pt x="189" y="108"/>
                    <a:pt x="189" y="108"/>
                  </a:cubicBezTo>
                  <a:cubicBezTo>
                    <a:pt x="189" y="107"/>
                    <a:pt x="189" y="107"/>
                    <a:pt x="189" y="107"/>
                  </a:cubicBezTo>
                  <a:cubicBezTo>
                    <a:pt x="190" y="106"/>
                    <a:pt x="190" y="106"/>
                    <a:pt x="190" y="106"/>
                  </a:cubicBezTo>
                  <a:cubicBezTo>
                    <a:pt x="190" y="105"/>
                    <a:pt x="190" y="105"/>
                    <a:pt x="190" y="105"/>
                  </a:cubicBezTo>
                  <a:cubicBezTo>
                    <a:pt x="190" y="104"/>
                    <a:pt x="190" y="104"/>
                    <a:pt x="190" y="104"/>
                  </a:cubicBezTo>
                  <a:cubicBezTo>
                    <a:pt x="190" y="103"/>
                    <a:pt x="190" y="103"/>
                    <a:pt x="190" y="103"/>
                  </a:cubicBezTo>
                  <a:cubicBezTo>
                    <a:pt x="191" y="103"/>
                    <a:pt x="191" y="103"/>
                    <a:pt x="191" y="103"/>
                  </a:cubicBezTo>
                  <a:cubicBezTo>
                    <a:pt x="191" y="102"/>
                    <a:pt x="191" y="102"/>
                    <a:pt x="191" y="102"/>
                  </a:cubicBezTo>
                  <a:cubicBezTo>
                    <a:pt x="192" y="101"/>
                    <a:pt x="192" y="101"/>
                    <a:pt x="192" y="101"/>
                  </a:cubicBezTo>
                  <a:cubicBezTo>
                    <a:pt x="192" y="100"/>
                    <a:pt x="192" y="100"/>
                    <a:pt x="192" y="100"/>
                  </a:cubicBezTo>
                  <a:cubicBezTo>
                    <a:pt x="192" y="100"/>
                    <a:pt x="192" y="100"/>
                    <a:pt x="192" y="100"/>
                  </a:cubicBezTo>
                  <a:cubicBezTo>
                    <a:pt x="192" y="99"/>
                    <a:pt x="192" y="99"/>
                    <a:pt x="192" y="99"/>
                  </a:cubicBezTo>
                  <a:cubicBezTo>
                    <a:pt x="193" y="99"/>
                    <a:pt x="193" y="99"/>
                    <a:pt x="193" y="99"/>
                  </a:cubicBezTo>
                  <a:cubicBezTo>
                    <a:pt x="192" y="98"/>
                    <a:pt x="192" y="98"/>
                    <a:pt x="192" y="98"/>
                  </a:cubicBezTo>
                  <a:cubicBezTo>
                    <a:pt x="192" y="97"/>
                    <a:pt x="192" y="97"/>
                    <a:pt x="192" y="97"/>
                  </a:cubicBezTo>
                  <a:cubicBezTo>
                    <a:pt x="192" y="97"/>
                    <a:pt x="192" y="97"/>
                    <a:pt x="192" y="97"/>
                  </a:cubicBezTo>
                  <a:cubicBezTo>
                    <a:pt x="191" y="96"/>
                    <a:pt x="191" y="96"/>
                    <a:pt x="191" y="96"/>
                  </a:cubicBezTo>
                  <a:cubicBezTo>
                    <a:pt x="191" y="95"/>
                    <a:pt x="191" y="95"/>
                    <a:pt x="191" y="95"/>
                  </a:cubicBezTo>
                  <a:cubicBezTo>
                    <a:pt x="191" y="95"/>
                    <a:pt x="191" y="95"/>
                    <a:pt x="191" y="95"/>
                  </a:cubicBezTo>
                  <a:cubicBezTo>
                    <a:pt x="191" y="93"/>
                    <a:pt x="191" y="93"/>
                    <a:pt x="191" y="93"/>
                  </a:cubicBezTo>
                  <a:cubicBezTo>
                    <a:pt x="190" y="93"/>
                    <a:pt x="190" y="93"/>
                    <a:pt x="190" y="93"/>
                  </a:cubicBezTo>
                  <a:cubicBezTo>
                    <a:pt x="190" y="93"/>
                    <a:pt x="190" y="93"/>
                    <a:pt x="190" y="93"/>
                  </a:cubicBezTo>
                  <a:cubicBezTo>
                    <a:pt x="189" y="93"/>
                    <a:pt x="189" y="93"/>
                    <a:pt x="189" y="93"/>
                  </a:cubicBezTo>
                  <a:cubicBezTo>
                    <a:pt x="189" y="94"/>
                    <a:pt x="189" y="94"/>
                    <a:pt x="189" y="94"/>
                  </a:cubicBezTo>
                  <a:cubicBezTo>
                    <a:pt x="189" y="94"/>
                    <a:pt x="189" y="94"/>
                    <a:pt x="189" y="94"/>
                  </a:cubicBezTo>
                  <a:cubicBezTo>
                    <a:pt x="188" y="92"/>
                    <a:pt x="188" y="92"/>
                    <a:pt x="188" y="92"/>
                  </a:cubicBezTo>
                  <a:cubicBezTo>
                    <a:pt x="187" y="92"/>
                    <a:pt x="187" y="92"/>
                    <a:pt x="187" y="92"/>
                  </a:cubicBezTo>
                  <a:cubicBezTo>
                    <a:pt x="187" y="92"/>
                    <a:pt x="187" y="92"/>
                    <a:pt x="187" y="92"/>
                  </a:cubicBezTo>
                  <a:cubicBezTo>
                    <a:pt x="186" y="92"/>
                    <a:pt x="186" y="92"/>
                    <a:pt x="186" y="92"/>
                  </a:cubicBezTo>
                  <a:cubicBezTo>
                    <a:pt x="186" y="93"/>
                    <a:pt x="186" y="93"/>
                    <a:pt x="186" y="93"/>
                  </a:cubicBezTo>
                  <a:cubicBezTo>
                    <a:pt x="186" y="93"/>
                    <a:pt x="186" y="93"/>
                    <a:pt x="186" y="93"/>
                  </a:cubicBezTo>
                  <a:cubicBezTo>
                    <a:pt x="185" y="93"/>
                    <a:pt x="185" y="93"/>
                    <a:pt x="185" y="93"/>
                  </a:cubicBezTo>
                  <a:cubicBezTo>
                    <a:pt x="185" y="94"/>
                    <a:pt x="185" y="94"/>
                    <a:pt x="185" y="94"/>
                  </a:cubicBezTo>
                  <a:cubicBezTo>
                    <a:pt x="185" y="95"/>
                    <a:pt x="185" y="95"/>
                    <a:pt x="185" y="95"/>
                  </a:cubicBezTo>
                  <a:cubicBezTo>
                    <a:pt x="184" y="95"/>
                    <a:pt x="184" y="95"/>
                    <a:pt x="184" y="95"/>
                  </a:cubicBezTo>
                  <a:cubicBezTo>
                    <a:pt x="184" y="97"/>
                    <a:pt x="184" y="97"/>
                    <a:pt x="184" y="97"/>
                  </a:cubicBezTo>
                  <a:cubicBezTo>
                    <a:pt x="184" y="98"/>
                    <a:pt x="184" y="98"/>
                    <a:pt x="184" y="98"/>
                  </a:cubicBezTo>
                  <a:cubicBezTo>
                    <a:pt x="183" y="98"/>
                    <a:pt x="183" y="98"/>
                    <a:pt x="183" y="98"/>
                  </a:cubicBezTo>
                  <a:cubicBezTo>
                    <a:pt x="183" y="99"/>
                    <a:pt x="183" y="99"/>
                    <a:pt x="183" y="99"/>
                  </a:cubicBezTo>
                  <a:cubicBezTo>
                    <a:pt x="183" y="99"/>
                    <a:pt x="183" y="99"/>
                    <a:pt x="183" y="99"/>
                  </a:cubicBezTo>
                  <a:cubicBezTo>
                    <a:pt x="183" y="100"/>
                    <a:pt x="183" y="100"/>
                    <a:pt x="183" y="100"/>
                  </a:cubicBezTo>
                  <a:cubicBezTo>
                    <a:pt x="182" y="100"/>
                    <a:pt x="182" y="100"/>
                    <a:pt x="182" y="100"/>
                  </a:cubicBezTo>
                  <a:cubicBezTo>
                    <a:pt x="182" y="102"/>
                    <a:pt x="182" y="102"/>
                    <a:pt x="182" y="102"/>
                  </a:cubicBezTo>
                  <a:cubicBezTo>
                    <a:pt x="181" y="102"/>
                    <a:pt x="181" y="102"/>
                    <a:pt x="181" y="102"/>
                  </a:cubicBezTo>
                  <a:cubicBezTo>
                    <a:pt x="181" y="102"/>
                    <a:pt x="181" y="102"/>
                    <a:pt x="181" y="102"/>
                  </a:cubicBezTo>
                  <a:cubicBezTo>
                    <a:pt x="180" y="104"/>
                    <a:pt x="180" y="104"/>
                    <a:pt x="180" y="104"/>
                  </a:cubicBezTo>
                  <a:cubicBezTo>
                    <a:pt x="181" y="104"/>
                    <a:pt x="181" y="104"/>
                    <a:pt x="181" y="104"/>
                  </a:cubicBezTo>
                  <a:cubicBezTo>
                    <a:pt x="180" y="105"/>
                    <a:pt x="180" y="105"/>
                    <a:pt x="180" y="105"/>
                  </a:cubicBezTo>
                  <a:cubicBezTo>
                    <a:pt x="180" y="106"/>
                    <a:pt x="180" y="106"/>
                    <a:pt x="180" y="106"/>
                  </a:cubicBezTo>
                  <a:cubicBezTo>
                    <a:pt x="180" y="106"/>
                    <a:pt x="180" y="106"/>
                    <a:pt x="180" y="106"/>
                  </a:cubicBezTo>
                  <a:cubicBezTo>
                    <a:pt x="180" y="107"/>
                    <a:pt x="180" y="107"/>
                    <a:pt x="180" y="107"/>
                  </a:cubicBezTo>
                  <a:cubicBezTo>
                    <a:pt x="180" y="108"/>
                    <a:pt x="180" y="108"/>
                    <a:pt x="180" y="108"/>
                  </a:cubicBezTo>
                  <a:cubicBezTo>
                    <a:pt x="179" y="108"/>
                    <a:pt x="179" y="108"/>
                    <a:pt x="179" y="108"/>
                  </a:cubicBezTo>
                  <a:cubicBezTo>
                    <a:pt x="179" y="108"/>
                    <a:pt x="179" y="108"/>
                    <a:pt x="179" y="108"/>
                  </a:cubicBezTo>
                  <a:cubicBezTo>
                    <a:pt x="180" y="108"/>
                    <a:pt x="180" y="108"/>
                    <a:pt x="180" y="108"/>
                  </a:cubicBezTo>
                  <a:cubicBezTo>
                    <a:pt x="180" y="109"/>
                    <a:pt x="180" y="109"/>
                    <a:pt x="180" y="109"/>
                  </a:cubicBezTo>
                  <a:cubicBezTo>
                    <a:pt x="180" y="109"/>
                    <a:pt x="180" y="109"/>
                    <a:pt x="180" y="109"/>
                  </a:cubicBezTo>
                  <a:cubicBezTo>
                    <a:pt x="179" y="109"/>
                    <a:pt x="179" y="109"/>
                    <a:pt x="179" y="109"/>
                  </a:cubicBezTo>
                  <a:cubicBezTo>
                    <a:pt x="178" y="109"/>
                    <a:pt x="178" y="109"/>
                    <a:pt x="178" y="109"/>
                  </a:cubicBezTo>
                  <a:cubicBezTo>
                    <a:pt x="178" y="109"/>
                    <a:pt x="178" y="109"/>
                    <a:pt x="178" y="109"/>
                  </a:cubicBezTo>
                  <a:cubicBezTo>
                    <a:pt x="177" y="109"/>
                    <a:pt x="177" y="109"/>
                    <a:pt x="177" y="109"/>
                  </a:cubicBezTo>
                  <a:cubicBezTo>
                    <a:pt x="177" y="110"/>
                    <a:pt x="177" y="110"/>
                    <a:pt x="177" y="110"/>
                  </a:cubicBezTo>
                  <a:cubicBezTo>
                    <a:pt x="177" y="111"/>
                    <a:pt x="177" y="111"/>
                    <a:pt x="177" y="111"/>
                  </a:cubicBezTo>
                  <a:cubicBezTo>
                    <a:pt x="176" y="110"/>
                    <a:pt x="176" y="110"/>
                    <a:pt x="176" y="110"/>
                  </a:cubicBezTo>
                  <a:cubicBezTo>
                    <a:pt x="176" y="109"/>
                    <a:pt x="176" y="109"/>
                    <a:pt x="176" y="109"/>
                  </a:cubicBezTo>
                  <a:cubicBezTo>
                    <a:pt x="177" y="109"/>
                    <a:pt x="177" y="109"/>
                    <a:pt x="177" y="109"/>
                  </a:cubicBezTo>
                  <a:cubicBezTo>
                    <a:pt x="176" y="108"/>
                    <a:pt x="176" y="108"/>
                    <a:pt x="176" y="108"/>
                  </a:cubicBezTo>
                  <a:cubicBezTo>
                    <a:pt x="176" y="107"/>
                    <a:pt x="176" y="107"/>
                    <a:pt x="176" y="107"/>
                  </a:cubicBezTo>
                  <a:cubicBezTo>
                    <a:pt x="177" y="106"/>
                    <a:pt x="177" y="106"/>
                    <a:pt x="177" y="106"/>
                  </a:cubicBezTo>
                  <a:cubicBezTo>
                    <a:pt x="177" y="105"/>
                    <a:pt x="177" y="105"/>
                    <a:pt x="177" y="105"/>
                  </a:cubicBezTo>
                  <a:cubicBezTo>
                    <a:pt x="177" y="105"/>
                    <a:pt x="177" y="105"/>
                    <a:pt x="177" y="105"/>
                  </a:cubicBezTo>
                  <a:cubicBezTo>
                    <a:pt x="178" y="104"/>
                    <a:pt x="178" y="104"/>
                    <a:pt x="178" y="104"/>
                  </a:cubicBezTo>
                  <a:cubicBezTo>
                    <a:pt x="178" y="103"/>
                    <a:pt x="178" y="103"/>
                    <a:pt x="178" y="103"/>
                  </a:cubicBezTo>
                  <a:cubicBezTo>
                    <a:pt x="178" y="102"/>
                    <a:pt x="178" y="102"/>
                    <a:pt x="178" y="102"/>
                  </a:cubicBezTo>
                  <a:cubicBezTo>
                    <a:pt x="179" y="101"/>
                    <a:pt x="179" y="101"/>
                    <a:pt x="179" y="101"/>
                  </a:cubicBezTo>
                  <a:cubicBezTo>
                    <a:pt x="179" y="100"/>
                    <a:pt x="179" y="100"/>
                    <a:pt x="179" y="100"/>
                  </a:cubicBezTo>
                  <a:cubicBezTo>
                    <a:pt x="179" y="100"/>
                    <a:pt x="179" y="100"/>
                    <a:pt x="179" y="100"/>
                  </a:cubicBezTo>
                  <a:cubicBezTo>
                    <a:pt x="178" y="100"/>
                    <a:pt x="178" y="100"/>
                    <a:pt x="178" y="100"/>
                  </a:cubicBezTo>
                  <a:cubicBezTo>
                    <a:pt x="178" y="100"/>
                    <a:pt x="178" y="100"/>
                    <a:pt x="178" y="100"/>
                  </a:cubicBezTo>
                  <a:cubicBezTo>
                    <a:pt x="179" y="99"/>
                    <a:pt x="179" y="99"/>
                    <a:pt x="179" y="99"/>
                  </a:cubicBezTo>
                  <a:cubicBezTo>
                    <a:pt x="179" y="97"/>
                    <a:pt x="179" y="97"/>
                    <a:pt x="179" y="97"/>
                  </a:cubicBezTo>
                  <a:cubicBezTo>
                    <a:pt x="179" y="97"/>
                    <a:pt x="179" y="97"/>
                    <a:pt x="179" y="97"/>
                  </a:cubicBezTo>
                  <a:cubicBezTo>
                    <a:pt x="178" y="96"/>
                    <a:pt x="178" y="96"/>
                    <a:pt x="178" y="96"/>
                  </a:cubicBezTo>
                  <a:cubicBezTo>
                    <a:pt x="179" y="96"/>
                    <a:pt x="179" y="96"/>
                    <a:pt x="179" y="96"/>
                  </a:cubicBezTo>
                  <a:cubicBezTo>
                    <a:pt x="179" y="95"/>
                    <a:pt x="179" y="95"/>
                    <a:pt x="179" y="95"/>
                  </a:cubicBezTo>
                  <a:cubicBezTo>
                    <a:pt x="178" y="95"/>
                    <a:pt x="178" y="95"/>
                    <a:pt x="178" y="95"/>
                  </a:cubicBezTo>
                  <a:cubicBezTo>
                    <a:pt x="177" y="94"/>
                    <a:pt x="177" y="94"/>
                    <a:pt x="177" y="94"/>
                  </a:cubicBezTo>
                  <a:cubicBezTo>
                    <a:pt x="176" y="94"/>
                    <a:pt x="176" y="94"/>
                    <a:pt x="176" y="94"/>
                  </a:cubicBezTo>
                  <a:cubicBezTo>
                    <a:pt x="176" y="95"/>
                    <a:pt x="176" y="95"/>
                    <a:pt x="176" y="95"/>
                  </a:cubicBezTo>
                  <a:cubicBezTo>
                    <a:pt x="177" y="96"/>
                    <a:pt x="177" y="96"/>
                    <a:pt x="177" y="96"/>
                  </a:cubicBezTo>
                  <a:cubicBezTo>
                    <a:pt x="177" y="96"/>
                    <a:pt x="177" y="96"/>
                    <a:pt x="177" y="96"/>
                  </a:cubicBezTo>
                  <a:cubicBezTo>
                    <a:pt x="177" y="97"/>
                    <a:pt x="177" y="97"/>
                    <a:pt x="177" y="97"/>
                  </a:cubicBezTo>
                  <a:cubicBezTo>
                    <a:pt x="177" y="97"/>
                    <a:pt x="177" y="97"/>
                    <a:pt x="177" y="97"/>
                  </a:cubicBezTo>
                  <a:cubicBezTo>
                    <a:pt x="176" y="97"/>
                    <a:pt x="176" y="97"/>
                    <a:pt x="176" y="97"/>
                  </a:cubicBezTo>
                  <a:cubicBezTo>
                    <a:pt x="176" y="97"/>
                    <a:pt x="176" y="97"/>
                    <a:pt x="176" y="97"/>
                  </a:cubicBezTo>
                  <a:cubicBezTo>
                    <a:pt x="175" y="97"/>
                    <a:pt x="175" y="97"/>
                    <a:pt x="175" y="97"/>
                  </a:cubicBezTo>
                  <a:cubicBezTo>
                    <a:pt x="175" y="98"/>
                    <a:pt x="175" y="98"/>
                    <a:pt x="175" y="98"/>
                  </a:cubicBezTo>
                  <a:cubicBezTo>
                    <a:pt x="176" y="98"/>
                    <a:pt x="176" y="98"/>
                    <a:pt x="176" y="98"/>
                  </a:cubicBezTo>
                  <a:cubicBezTo>
                    <a:pt x="176" y="98"/>
                    <a:pt x="176" y="98"/>
                    <a:pt x="176" y="98"/>
                  </a:cubicBezTo>
                  <a:cubicBezTo>
                    <a:pt x="176" y="99"/>
                    <a:pt x="176" y="99"/>
                    <a:pt x="176" y="99"/>
                  </a:cubicBezTo>
                  <a:cubicBezTo>
                    <a:pt x="176" y="100"/>
                    <a:pt x="176" y="100"/>
                    <a:pt x="176" y="100"/>
                  </a:cubicBezTo>
                  <a:cubicBezTo>
                    <a:pt x="176" y="99"/>
                    <a:pt x="176" y="99"/>
                    <a:pt x="176" y="99"/>
                  </a:cubicBezTo>
                  <a:cubicBezTo>
                    <a:pt x="175" y="99"/>
                    <a:pt x="175" y="99"/>
                    <a:pt x="175" y="99"/>
                  </a:cubicBezTo>
                  <a:cubicBezTo>
                    <a:pt x="175" y="100"/>
                    <a:pt x="175" y="100"/>
                    <a:pt x="175" y="100"/>
                  </a:cubicBezTo>
                  <a:cubicBezTo>
                    <a:pt x="174" y="99"/>
                    <a:pt x="174" y="99"/>
                    <a:pt x="174" y="99"/>
                  </a:cubicBezTo>
                  <a:cubicBezTo>
                    <a:pt x="174" y="99"/>
                    <a:pt x="174" y="99"/>
                    <a:pt x="174" y="99"/>
                  </a:cubicBezTo>
                  <a:cubicBezTo>
                    <a:pt x="174" y="99"/>
                    <a:pt x="174" y="99"/>
                    <a:pt x="174" y="99"/>
                  </a:cubicBezTo>
                  <a:cubicBezTo>
                    <a:pt x="173" y="100"/>
                    <a:pt x="173" y="100"/>
                    <a:pt x="173" y="100"/>
                  </a:cubicBezTo>
                  <a:cubicBezTo>
                    <a:pt x="173" y="99"/>
                    <a:pt x="173" y="99"/>
                    <a:pt x="173" y="99"/>
                  </a:cubicBezTo>
                  <a:cubicBezTo>
                    <a:pt x="173" y="99"/>
                    <a:pt x="173" y="99"/>
                    <a:pt x="173" y="99"/>
                  </a:cubicBezTo>
                  <a:cubicBezTo>
                    <a:pt x="173" y="98"/>
                    <a:pt x="173" y="98"/>
                    <a:pt x="173" y="98"/>
                  </a:cubicBezTo>
                  <a:cubicBezTo>
                    <a:pt x="173" y="98"/>
                    <a:pt x="173" y="98"/>
                    <a:pt x="173" y="98"/>
                  </a:cubicBezTo>
                  <a:cubicBezTo>
                    <a:pt x="172" y="98"/>
                    <a:pt x="172" y="98"/>
                    <a:pt x="172" y="98"/>
                  </a:cubicBezTo>
                  <a:cubicBezTo>
                    <a:pt x="171" y="99"/>
                    <a:pt x="171" y="99"/>
                    <a:pt x="171" y="99"/>
                  </a:cubicBezTo>
                  <a:cubicBezTo>
                    <a:pt x="170" y="98"/>
                    <a:pt x="170" y="98"/>
                    <a:pt x="170" y="98"/>
                  </a:cubicBezTo>
                  <a:cubicBezTo>
                    <a:pt x="170" y="98"/>
                    <a:pt x="170" y="98"/>
                    <a:pt x="170" y="98"/>
                  </a:cubicBezTo>
                  <a:cubicBezTo>
                    <a:pt x="169" y="99"/>
                    <a:pt x="169" y="99"/>
                    <a:pt x="169" y="99"/>
                  </a:cubicBezTo>
                  <a:cubicBezTo>
                    <a:pt x="168" y="99"/>
                    <a:pt x="168" y="99"/>
                    <a:pt x="168" y="99"/>
                  </a:cubicBezTo>
                  <a:cubicBezTo>
                    <a:pt x="168" y="98"/>
                    <a:pt x="168" y="98"/>
                    <a:pt x="168" y="98"/>
                  </a:cubicBezTo>
                  <a:cubicBezTo>
                    <a:pt x="167" y="99"/>
                    <a:pt x="167" y="99"/>
                    <a:pt x="167" y="99"/>
                  </a:cubicBezTo>
                  <a:cubicBezTo>
                    <a:pt x="167" y="98"/>
                    <a:pt x="167" y="98"/>
                    <a:pt x="167" y="98"/>
                  </a:cubicBezTo>
                  <a:cubicBezTo>
                    <a:pt x="167" y="98"/>
                    <a:pt x="167" y="98"/>
                    <a:pt x="167" y="98"/>
                  </a:cubicBezTo>
                  <a:cubicBezTo>
                    <a:pt x="168" y="98"/>
                    <a:pt x="168" y="98"/>
                    <a:pt x="168" y="98"/>
                  </a:cubicBezTo>
                  <a:cubicBezTo>
                    <a:pt x="169" y="98"/>
                    <a:pt x="169" y="98"/>
                    <a:pt x="169" y="98"/>
                  </a:cubicBezTo>
                  <a:cubicBezTo>
                    <a:pt x="170" y="97"/>
                    <a:pt x="170" y="97"/>
                    <a:pt x="170" y="97"/>
                  </a:cubicBezTo>
                  <a:cubicBezTo>
                    <a:pt x="170" y="97"/>
                    <a:pt x="170" y="97"/>
                    <a:pt x="170" y="97"/>
                  </a:cubicBezTo>
                  <a:cubicBezTo>
                    <a:pt x="171" y="97"/>
                    <a:pt x="171" y="97"/>
                    <a:pt x="171" y="97"/>
                  </a:cubicBezTo>
                  <a:cubicBezTo>
                    <a:pt x="171" y="97"/>
                    <a:pt x="171" y="97"/>
                    <a:pt x="171" y="97"/>
                  </a:cubicBezTo>
                  <a:cubicBezTo>
                    <a:pt x="172" y="96"/>
                    <a:pt x="172" y="96"/>
                    <a:pt x="172" y="96"/>
                  </a:cubicBezTo>
                  <a:cubicBezTo>
                    <a:pt x="172" y="96"/>
                    <a:pt x="172" y="96"/>
                    <a:pt x="172" y="96"/>
                  </a:cubicBezTo>
                  <a:cubicBezTo>
                    <a:pt x="172" y="95"/>
                    <a:pt x="172" y="95"/>
                    <a:pt x="172" y="95"/>
                  </a:cubicBezTo>
                  <a:cubicBezTo>
                    <a:pt x="172" y="95"/>
                    <a:pt x="172" y="95"/>
                    <a:pt x="172" y="95"/>
                  </a:cubicBezTo>
                  <a:cubicBezTo>
                    <a:pt x="171" y="93"/>
                    <a:pt x="171" y="93"/>
                    <a:pt x="171" y="93"/>
                  </a:cubicBezTo>
                  <a:cubicBezTo>
                    <a:pt x="170" y="93"/>
                    <a:pt x="170" y="93"/>
                    <a:pt x="170" y="93"/>
                  </a:cubicBezTo>
                  <a:cubicBezTo>
                    <a:pt x="170" y="93"/>
                    <a:pt x="170" y="93"/>
                    <a:pt x="170" y="93"/>
                  </a:cubicBezTo>
                  <a:cubicBezTo>
                    <a:pt x="169" y="91"/>
                    <a:pt x="169" y="91"/>
                    <a:pt x="169" y="91"/>
                  </a:cubicBezTo>
                  <a:cubicBezTo>
                    <a:pt x="168" y="91"/>
                    <a:pt x="168" y="91"/>
                    <a:pt x="168" y="91"/>
                  </a:cubicBezTo>
                  <a:cubicBezTo>
                    <a:pt x="168" y="91"/>
                    <a:pt x="168" y="91"/>
                    <a:pt x="168" y="91"/>
                  </a:cubicBezTo>
                  <a:cubicBezTo>
                    <a:pt x="167" y="92"/>
                    <a:pt x="167" y="92"/>
                    <a:pt x="167" y="92"/>
                  </a:cubicBezTo>
                  <a:cubicBezTo>
                    <a:pt x="166" y="92"/>
                    <a:pt x="166" y="92"/>
                    <a:pt x="166" y="92"/>
                  </a:cubicBezTo>
                  <a:cubicBezTo>
                    <a:pt x="165" y="93"/>
                    <a:pt x="165" y="93"/>
                    <a:pt x="165" y="93"/>
                  </a:cubicBezTo>
                  <a:cubicBezTo>
                    <a:pt x="165" y="93"/>
                    <a:pt x="165" y="93"/>
                    <a:pt x="165" y="93"/>
                  </a:cubicBezTo>
                  <a:cubicBezTo>
                    <a:pt x="165" y="94"/>
                    <a:pt x="165" y="94"/>
                    <a:pt x="165" y="94"/>
                  </a:cubicBezTo>
                  <a:cubicBezTo>
                    <a:pt x="164" y="94"/>
                    <a:pt x="164" y="94"/>
                    <a:pt x="164" y="94"/>
                  </a:cubicBezTo>
                  <a:cubicBezTo>
                    <a:pt x="164" y="94"/>
                    <a:pt x="164" y="94"/>
                    <a:pt x="164" y="94"/>
                  </a:cubicBezTo>
                  <a:cubicBezTo>
                    <a:pt x="164" y="94"/>
                    <a:pt x="164" y="94"/>
                    <a:pt x="164" y="94"/>
                  </a:cubicBezTo>
                  <a:cubicBezTo>
                    <a:pt x="163" y="94"/>
                    <a:pt x="163" y="94"/>
                    <a:pt x="163" y="94"/>
                  </a:cubicBezTo>
                  <a:cubicBezTo>
                    <a:pt x="162" y="94"/>
                    <a:pt x="162" y="94"/>
                    <a:pt x="162" y="94"/>
                  </a:cubicBezTo>
                  <a:cubicBezTo>
                    <a:pt x="162" y="94"/>
                    <a:pt x="162" y="94"/>
                    <a:pt x="162" y="94"/>
                  </a:cubicBezTo>
                  <a:cubicBezTo>
                    <a:pt x="161" y="94"/>
                    <a:pt x="161" y="94"/>
                    <a:pt x="161" y="94"/>
                  </a:cubicBezTo>
                  <a:cubicBezTo>
                    <a:pt x="160" y="94"/>
                    <a:pt x="160" y="94"/>
                    <a:pt x="160" y="94"/>
                  </a:cubicBezTo>
                  <a:cubicBezTo>
                    <a:pt x="160" y="94"/>
                    <a:pt x="160" y="94"/>
                    <a:pt x="160" y="94"/>
                  </a:cubicBezTo>
                  <a:cubicBezTo>
                    <a:pt x="160" y="93"/>
                    <a:pt x="160" y="93"/>
                    <a:pt x="160" y="93"/>
                  </a:cubicBezTo>
                  <a:cubicBezTo>
                    <a:pt x="162" y="93"/>
                    <a:pt x="162" y="93"/>
                    <a:pt x="162" y="93"/>
                  </a:cubicBezTo>
                  <a:cubicBezTo>
                    <a:pt x="162" y="92"/>
                    <a:pt x="162" y="92"/>
                    <a:pt x="162" y="92"/>
                  </a:cubicBezTo>
                  <a:cubicBezTo>
                    <a:pt x="163" y="92"/>
                    <a:pt x="163" y="92"/>
                    <a:pt x="163" y="92"/>
                  </a:cubicBezTo>
                  <a:cubicBezTo>
                    <a:pt x="163" y="92"/>
                    <a:pt x="163" y="92"/>
                    <a:pt x="163" y="92"/>
                  </a:cubicBezTo>
                  <a:cubicBezTo>
                    <a:pt x="164" y="91"/>
                    <a:pt x="164" y="91"/>
                    <a:pt x="164" y="91"/>
                  </a:cubicBezTo>
                  <a:cubicBezTo>
                    <a:pt x="164" y="91"/>
                    <a:pt x="164" y="91"/>
                    <a:pt x="164" y="91"/>
                  </a:cubicBezTo>
                  <a:cubicBezTo>
                    <a:pt x="164" y="90"/>
                    <a:pt x="164" y="90"/>
                    <a:pt x="164" y="90"/>
                  </a:cubicBezTo>
                  <a:cubicBezTo>
                    <a:pt x="165" y="90"/>
                    <a:pt x="165" y="90"/>
                    <a:pt x="165" y="90"/>
                  </a:cubicBezTo>
                  <a:cubicBezTo>
                    <a:pt x="166" y="89"/>
                    <a:pt x="166" y="89"/>
                    <a:pt x="166" y="89"/>
                  </a:cubicBezTo>
                  <a:cubicBezTo>
                    <a:pt x="166" y="88"/>
                    <a:pt x="166" y="88"/>
                    <a:pt x="166" y="88"/>
                  </a:cubicBezTo>
                  <a:cubicBezTo>
                    <a:pt x="166" y="87"/>
                    <a:pt x="166" y="87"/>
                    <a:pt x="166" y="87"/>
                  </a:cubicBezTo>
                  <a:cubicBezTo>
                    <a:pt x="165" y="86"/>
                    <a:pt x="165" y="86"/>
                    <a:pt x="165" y="86"/>
                  </a:cubicBezTo>
                  <a:cubicBezTo>
                    <a:pt x="165" y="86"/>
                    <a:pt x="165" y="86"/>
                    <a:pt x="165" y="86"/>
                  </a:cubicBezTo>
                  <a:cubicBezTo>
                    <a:pt x="163" y="87"/>
                    <a:pt x="163" y="87"/>
                    <a:pt x="163" y="87"/>
                  </a:cubicBezTo>
                  <a:cubicBezTo>
                    <a:pt x="162" y="87"/>
                    <a:pt x="162" y="87"/>
                    <a:pt x="162" y="87"/>
                  </a:cubicBezTo>
                  <a:cubicBezTo>
                    <a:pt x="160" y="88"/>
                    <a:pt x="160" y="88"/>
                    <a:pt x="160" y="88"/>
                  </a:cubicBezTo>
                  <a:cubicBezTo>
                    <a:pt x="157" y="88"/>
                    <a:pt x="157" y="88"/>
                    <a:pt x="157" y="88"/>
                  </a:cubicBezTo>
                  <a:cubicBezTo>
                    <a:pt x="153" y="90"/>
                    <a:pt x="153" y="90"/>
                    <a:pt x="153" y="90"/>
                  </a:cubicBezTo>
                  <a:cubicBezTo>
                    <a:pt x="152" y="90"/>
                    <a:pt x="152" y="90"/>
                    <a:pt x="152" y="90"/>
                  </a:cubicBezTo>
                  <a:cubicBezTo>
                    <a:pt x="149" y="91"/>
                    <a:pt x="149" y="91"/>
                    <a:pt x="149" y="91"/>
                  </a:cubicBezTo>
                  <a:cubicBezTo>
                    <a:pt x="146" y="92"/>
                    <a:pt x="146" y="92"/>
                    <a:pt x="146" y="92"/>
                  </a:cubicBezTo>
                  <a:cubicBezTo>
                    <a:pt x="145" y="93"/>
                    <a:pt x="145" y="93"/>
                    <a:pt x="145" y="93"/>
                  </a:cubicBezTo>
                  <a:cubicBezTo>
                    <a:pt x="145" y="94"/>
                    <a:pt x="145" y="94"/>
                    <a:pt x="145" y="94"/>
                  </a:cubicBezTo>
                  <a:cubicBezTo>
                    <a:pt x="146" y="94"/>
                    <a:pt x="146" y="94"/>
                    <a:pt x="146" y="94"/>
                  </a:cubicBezTo>
                  <a:cubicBezTo>
                    <a:pt x="146" y="94"/>
                    <a:pt x="146" y="94"/>
                    <a:pt x="146" y="94"/>
                  </a:cubicBezTo>
                  <a:cubicBezTo>
                    <a:pt x="145" y="95"/>
                    <a:pt x="145" y="95"/>
                    <a:pt x="145" y="95"/>
                  </a:cubicBezTo>
                  <a:cubicBezTo>
                    <a:pt x="144" y="95"/>
                    <a:pt x="144" y="95"/>
                    <a:pt x="144" y="95"/>
                  </a:cubicBezTo>
                  <a:cubicBezTo>
                    <a:pt x="143" y="96"/>
                    <a:pt x="143" y="96"/>
                    <a:pt x="143" y="96"/>
                  </a:cubicBezTo>
                  <a:cubicBezTo>
                    <a:pt x="142" y="96"/>
                    <a:pt x="142" y="96"/>
                    <a:pt x="142" y="96"/>
                  </a:cubicBezTo>
                  <a:cubicBezTo>
                    <a:pt x="141" y="96"/>
                    <a:pt x="141" y="96"/>
                    <a:pt x="141" y="96"/>
                  </a:cubicBezTo>
                  <a:cubicBezTo>
                    <a:pt x="141" y="97"/>
                    <a:pt x="141" y="97"/>
                    <a:pt x="141" y="97"/>
                  </a:cubicBezTo>
                  <a:cubicBezTo>
                    <a:pt x="140" y="98"/>
                    <a:pt x="140" y="98"/>
                    <a:pt x="140" y="98"/>
                  </a:cubicBezTo>
                  <a:cubicBezTo>
                    <a:pt x="139" y="99"/>
                    <a:pt x="139" y="99"/>
                    <a:pt x="139" y="99"/>
                  </a:cubicBezTo>
                  <a:cubicBezTo>
                    <a:pt x="139" y="100"/>
                    <a:pt x="139" y="100"/>
                    <a:pt x="139" y="100"/>
                  </a:cubicBezTo>
                  <a:cubicBezTo>
                    <a:pt x="140" y="99"/>
                    <a:pt x="140" y="99"/>
                    <a:pt x="140" y="99"/>
                  </a:cubicBezTo>
                  <a:cubicBezTo>
                    <a:pt x="140" y="100"/>
                    <a:pt x="140" y="100"/>
                    <a:pt x="140" y="100"/>
                  </a:cubicBezTo>
                  <a:cubicBezTo>
                    <a:pt x="140" y="100"/>
                    <a:pt x="140" y="100"/>
                    <a:pt x="140" y="100"/>
                  </a:cubicBezTo>
                  <a:cubicBezTo>
                    <a:pt x="140" y="100"/>
                    <a:pt x="140" y="100"/>
                    <a:pt x="140" y="100"/>
                  </a:cubicBezTo>
                  <a:cubicBezTo>
                    <a:pt x="141" y="100"/>
                    <a:pt x="141" y="100"/>
                    <a:pt x="141" y="100"/>
                  </a:cubicBezTo>
                  <a:cubicBezTo>
                    <a:pt x="142" y="100"/>
                    <a:pt x="142" y="100"/>
                    <a:pt x="142" y="100"/>
                  </a:cubicBezTo>
                  <a:cubicBezTo>
                    <a:pt x="143" y="100"/>
                    <a:pt x="143" y="100"/>
                    <a:pt x="143" y="100"/>
                  </a:cubicBezTo>
                  <a:cubicBezTo>
                    <a:pt x="143" y="100"/>
                    <a:pt x="143" y="100"/>
                    <a:pt x="143" y="100"/>
                  </a:cubicBezTo>
                  <a:cubicBezTo>
                    <a:pt x="143" y="101"/>
                    <a:pt x="143" y="101"/>
                    <a:pt x="143" y="101"/>
                  </a:cubicBezTo>
                  <a:cubicBezTo>
                    <a:pt x="142" y="101"/>
                    <a:pt x="142" y="101"/>
                    <a:pt x="142" y="101"/>
                  </a:cubicBezTo>
                  <a:cubicBezTo>
                    <a:pt x="141" y="101"/>
                    <a:pt x="141" y="101"/>
                    <a:pt x="141" y="101"/>
                  </a:cubicBezTo>
                  <a:cubicBezTo>
                    <a:pt x="140" y="101"/>
                    <a:pt x="140" y="101"/>
                    <a:pt x="140" y="101"/>
                  </a:cubicBezTo>
                  <a:cubicBezTo>
                    <a:pt x="140" y="102"/>
                    <a:pt x="140" y="102"/>
                    <a:pt x="140" y="102"/>
                  </a:cubicBezTo>
                  <a:cubicBezTo>
                    <a:pt x="142" y="103"/>
                    <a:pt x="142" y="103"/>
                    <a:pt x="142" y="103"/>
                  </a:cubicBezTo>
                  <a:cubicBezTo>
                    <a:pt x="143" y="102"/>
                    <a:pt x="143" y="102"/>
                    <a:pt x="143" y="102"/>
                  </a:cubicBezTo>
                  <a:cubicBezTo>
                    <a:pt x="143" y="102"/>
                    <a:pt x="143" y="102"/>
                    <a:pt x="143" y="102"/>
                  </a:cubicBezTo>
                  <a:cubicBezTo>
                    <a:pt x="143" y="102"/>
                    <a:pt x="143" y="102"/>
                    <a:pt x="143" y="102"/>
                  </a:cubicBezTo>
                  <a:cubicBezTo>
                    <a:pt x="143" y="102"/>
                    <a:pt x="143" y="102"/>
                    <a:pt x="143" y="102"/>
                  </a:cubicBezTo>
                  <a:cubicBezTo>
                    <a:pt x="143" y="103"/>
                    <a:pt x="143" y="103"/>
                    <a:pt x="143" y="103"/>
                  </a:cubicBezTo>
                  <a:cubicBezTo>
                    <a:pt x="144" y="103"/>
                    <a:pt x="144" y="103"/>
                    <a:pt x="144" y="103"/>
                  </a:cubicBezTo>
                  <a:cubicBezTo>
                    <a:pt x="145" y="103"/>
                    <a:pt x="145" y="103"/>
                    <a:pt x="145" y="103"/>
                  </a:cubicBezTo>
                  <a:cubicBezTo>
                    <a:pt x="147" y="102"/>
                    <a:pt x="147" y="102"/>
                    <a:pt x="147" y="102"/>
                  </a:cubicBezTo>
                  <a:cubicBezTo>
                    <a:pt x="148" y="102"/>
                    <a:pt x="148" y="102"/>
                    <a:pt x="148" y="102"/>
                  </a:cubicBezTo>
                  <a:cubicBezTo>
                    <a:pt x="149" y="103"/>
                    <a:pt x="149" y="103"/>
                    <a:pt x="149" y="103"/>
                  </a:cubicBezTo>
                  <a:cubicBezTo>
                    <a:pt x="150" y="103"/>
                    <a:pt x="150" y="103"/>
                    <a:pt x="150" y="103"/>
                  </a:cubicBezTo>
                  <a:cubicBezTo>
                    <a:pt x="151" y="103"/>
                    <a:pt x="151" y="103"/>
                    <a:pt x="151" y="103"/>
                  </a:cubicBezTo>
                  <a:cubicBezTo>
                    <a:pt x="151" y="104"/>
                    <a:pt x="151" y="104"/>
                    <a:pt x="151" y="104"/>
                  </a:cubicBezTo>
                  <a:cubicBezTo>
                    <a:pt x="152" y="104"/>
                    <a:pt x="152" y="104"/>
                    <a:pt x="152" y="104"/>
                  </a:cubicBezTo>
                  <a:cubicBezTo>
                    <a:pt x="151" y="104"/>
                    <a:pt x="151" y="104"/>
                    <a:pt x="151" y="104"/>
                  </a:cubicBezTo>
                  <a:cubicBezTo>
                    <a:pt x="151" y="104"/>
                    <a:pt x="151" y="104"/>
                    <a:pt x="151" y="104"/>
                  </a:cubicBezTo>
                  <a:cubicBezTo>
                    <a:pt x="150" y="104"/>
                    <a:pt x="150" y="104"/>
                    <a:pt x="150" y="104"/>
                  </a:cubicBezTo>
                  <a:cubicBezTo>
                    <a:pt x="148" y="104"/>
                    <a:pt x="148" y="104"/>
                    <a:pt x="148" y="104"/>
                  </a:cubicBezTo>
                  <a:cubicBezTo>
                    <a:pt x="148" y="104"/>
                    <a:pt x="148" y="104"/>
                    <a:pt x="148" y="104"/>
                  </a:cubicBezTo>
                  <a:cubicBezTo>
                    <a:pt x="149" y="104"/>
                    <a:pt x="149" y="104"/>
                    <a:pt x="149" y="104"/>
                  </a:cubicBezTo>
                  <a:cubicBezTo>
                    <a:pt x="149" y="105"/>
                    <a:pt x="149" y="105"/>
                    <a:pt x="149" y="105"/>
                  </a:cubicBezTo>
                  <a:cubicBezTo>
                    <a:pt x="148" y="105"/>
                    <a:pt x="148" y="105"/>
                    <a:pt x="148" y="105"/>
                  </a:cubicBezTo>
                  <a:cubicBezTo>
                    <a:pt x="147" y="104"/>
                    <a:pt x="147" y="104"/>
                    <a:pt x="147" y="104"/>
                  </a:cubicBezTo>
                  <a:cubicBezTo>
                    <a:pt x="145" y="104"/>
                    <a:pt x="145" y="104"/>
                    <a:pt x="145" y="104"/>
                  </a:cubicBezTo>
                  <a:cubicBezTo>
                    <a:pt x="144" y="105"/>
                    <a:pt x="144" y="105"/>
                    <a:pt x="144" y="105"/>
                  </a:cubicBezTo>
                  <a:cubicBezTo>
                    <a:pt x="144" y="104"/>
                    <a:pt x="144" y="104"/>
                    <a:pt x="144" y="104"/>
                  </a:cubicBezTo>
                  <a:cubicBezTo>
                    <a:pt x="143" y="104"/>
                    <a:pt x="143" y="104"/>
                    <a:pt x="143" y="104"/>
                  </a:cubicBezTo>
                  <a:cubicBezTo>
                    <a:pt x="143" y="105"/>
                    <a:pt x="143" y="105"/>
                    <a:pt x="143" y="105"/>
                  </a:cubicBezTo>
                  <a:cubicBezTo>
                    <a:pt x="142" y="105"/>
                    <a:pt x="142" y="105"/>
                    <a:pt x="142" y="105"/>
                  </a:cubicBezTo>
                  <a:cubicBezTo>
                    <a:pt x="140" y="105"/>
                    <a:pt x="140" y="105"/>
                    <a:pt x="140" y="105"/>
                  </a:cubicBezTo>
                  <a:cubicBezTo>
                    <a:pt x="140" y="105"/>
                    <a:pt x="140" y="105"/>
                    <a:pt x="140" y="105"/>
                  </a:cubicBezTo>
                  <a:cubicBezTo>
                    <a:pt x="138" y="105"/>
                    <a:pt x="138" y="105"/>
                    <a:pt x="138" y="105"/>
                  </a:cubicBezTo>
                  <a:cubicBezTo>
                    <a:pt x="138" y="106"/>
                    <a:pt x="138" y="106"/>
                    <a:pt x="138" y="106"/>
                  </a:cubicBezTo>
                  <a:cubicBezTo>
                    <a:pt x="138" y="108"/>
                    <a:pt x="138" y="108"/>
                    <a:pt x="138" y="108"/>
                  </a:cubicBezTo>
                  <a:cubicBezTo>
                    <a:pt x="138" y="109"/>
                    <a:pt x="138" y="109"/>
                    <a:pt x="138" y="109"/>
                  </a:cubicBezTo>
                  <a:cubicBezTo>
                    <a:pt x="138" y="110"/>
                    <a:pt x="138" y="110"/>
                    <a:pt x="138" y="110"/>
                  </a:cubicBezTo>
                  <a:cubicBezTo>
                    <a:pt x="138" y="110"/>
                    <a:pt x="138" y="110"/>
                    <a:pt x="138" y="110"/>
                  </a:cubicBezTo>
                  <a:cubicBezTo>
                    <a:pt x="138" y="110"/>
                    <a:pt x="138" y="110"/>
                    <a:pt x="138" y="110"/>
                  </a:cubicBezTo>
                  <a:cubicBezTo>
                    <a:pt x="138" y="111"/>
                    <a:pt x="138" y="111"/>
                    <a:pt x="138" y="111"/>
                  </a:cubicBezTo>
                  <a:cubicBezTo>
                    <a:pt x="139" y="111"/>
                    <a:pt x="139" y="111"/>
                    <a:pt x="139" y="111"/>
                  </a:cubicBezTo>
                  <a:cubicBezTo>
                    <a:pt x="139" y="111"/>
                    <a:pt x="139" y="111"/>
                    <a:pt x="139" y="111"/>
                  </a:cubicBezTo>
                  <a:cubicBezTo>
                    <a:pt x="140" y="111"/>
                    <a:pt x="140" y="111"/>
                    <a:pt x="140" y="111"/>
                  </a:cubicBezTo>
                  <a:cubicBezTo>
                    <a:pt x="141" y="111"/>
                    <a:pt x="141" y="111"/>
                    <a:pt x="141" y="111"/>
                  </a:cubicBezTo>
                  <a:cubicBezTo>
                    <a:pt x="141" y="111"/>
                    <a:pt x="141" y="111"/>
                    <a:pt x="141" y="111"/>
                  </a:cubicBezTo>
                  <a:cubicBezTo>
                    <a:pt x="141" y="110"/>
                    <a:pt x="141" y="110"/>
                    <a:pt x="141" y="110"/>
                  </a:cubicBezTo>
                  <a:cubicBezTo>
                    <a:pt x="142" y="111"/>
                    <a:pt x="142" y="111"/>
                    <a:pt x="142" y="111"/>
                  </a:cubicBezTo>
                  <a:cubicBezTo>
                    <a:pt x="142" y="111"/>
                    <a:pt x="142" y="111"/>
                    <a:pt x="142" y="111"/>
                  </a:cubicBezTo>
                  <a:cubicBezTo>
                    <a:pt x="142" y="111"/>
                    <a:pt x="142" y="111"/>
                    <a:pt x="142" y="111"/>
                  </a:cubicBezTo>
                  <a:cubicBezTo>
                    <a:pt x="143" y="111"/>
                    <a:pt x="143" y="111"/>
                    <a:pt x="143" y="111"/>
                  </a:cubicBezTo>
                  <a:cubicBezTo>
                    <a:pt x="143" y="112"/>
                    <a:pt x="143" y="112"/>
                    <a:pt x="143" y="112"/>
                  </a:cubicBezTo>
                  <a:cubicBezTo>
                    <a:pt x="144" y="112"/>
                    <a:pt x="144" y="112"/>
                    <a:pt x="144" y="112"/>
                  </a:cubicBezTo>
                  <a:cubicBezTo>
                    <a:pt x="144" y="112"/>
                    <a:pt x="144" y="112"/>
                    <a:pt x="144" y="112"/>
                  </a:cubicBezTo>
                  <a:cubicBezTo>
                    <a:pt x="145" y="112"/>
                    <a:pt x="145" y="112"/>
                    <a:pt x="145" y="112"/>
                  </a:cubicBezTo>
                  <a:cubicBezTo>
                    <a:pt x="145" y="112"/>
                    <a:pt x="145" y="112"/>
                    <a:pt x="145" y="112"/>
                  </a:cubicBezTo>
                  <a:cubicBezTo>
                    <a:pt x="146" y="112"/>
                    <a:pt x="146" y="112"/>
                    <a:pt x="146" y="112"/>
                  </a:cubicBezTo>
                  <a:cubicBezTo>
                    <a:pt x="147" y="112"/>
                    <a:pt x="147" y="112"/>
                    <a:pt x="147" y="112"/>
                  </a:cubicBezTo>
                  <a:cubicBezTo>
                    <a:pt x="148" y="112"/>
                    <a:pt x="148" y="112"/>
                    <a:pt x="148" y="112"/>
                  </a:cubicBezTo>
                  <a:cubicBezTo>
                    <a:pt x="148" y="112"/>
                    <a:pt x="148" y="112"/>
                    <a:pt x="148" y="112"/>
                  </a:cubicBezTo>
                  <a:cubicBezTo>
                    <a:pt x="149" y="112"/>
                    <a:pt x="149" y="112"/>
                    <a:pt x="149" y="112"/>
                  </a:cubicBezTo>
                  <a:cubicBezTo>
                    <a:pt x="150" y="112"/>
                    <a:pt x="150" y="112"/>
                    <a:pt x="150" y="112"/>
                  </a:cubicBezTo>
                  <a:cubicBezTo>
                    <a:pt x="151" y="112"/>
                    <a:pt x="151" y="112"/>
                    <a:pt x="151" y="112"/>
                  </a:cubicBezTo>
                  <a:cubicBezTo>
                    <a:pt x="151" y="112"/>
                    <a:pt x="151" y="112"/>
                    <a:pt x="151" y="112"/>
                  </a:cubicBezTo>
                  <a:cubicBezTo>
                    <a:pt x="152" y="113"/>
                    <a:pt x="152" y="113"/>
                    <a:pt x="152" y="113"/>
                  </a:cubicBezTo>
                  <a:cubicBezTo>
                    <a:pt x="152" y="113"/>
                    <a:pt x="152" y="113"/>
                    <a:pt x="152" y="113"/>
                  </a:cubicBezTo>
                  <a:cubicBezTo>
                    <a:pt x="152" y="113"/>
                    <a:pt x="152" y="113"/>
                    <a:pt x="152" y="113"/>
                  </a:cubicBezTo>
                  <a:cubicBezTo>
                    <a:pt x="153" y="114"/>
                    <a:pt x="153" y="114"/>
                    <a:pt x="153" y="114"/>
                  </a:cubicBezTo>
                  <a:cubicBezTo>
                    <a:pt x="153" y="114"/>
                    <a:pt x="153" y="114"/>
                    <a:pt x="153" y="114"/>
                  </a:cubicBezTo>
                  <a:cubicBezTo>
                    <a:pt x="153" y="114"/>
                    <a:pt x="153" y="114"/>
                    <a:pt x="153" y="114"/>
                  </a:cubicBezTo>
                  <a:cubicBezTo>
                    <a:pt x="154" y="114"/>
                    <a:pt x="154" y="114"/>
                    <a:pt x="154" y="114"/>
                  </a:cubicBezTo>
                  <a:cubicBezTo>
                    <a:pt x="155" y="115"/>
                    <a:pt x="155" y="115"/>
                    <a:pt x="155" y="115"/>
                  </a:cubicBezTo>
                  <a:cubicBezTo>
                    <a:pt x="155" y="115"/>
                    <a:pt x="155" y="115"/>
                    <a:pt x="155" y="115"/>
                  </a:cubicBezTo>
                  <a:cubicBezTo>
                    <a:pt x="155" y="115"/>
                    <a:pt x="155" y="115"/>
                    <a:pt x="155" y="115"/>
                  </a:cubicBezTo>
                  <a:cubicBezTo>
                    <a:pt x="156" y="116"/>
                    <a:pt x="156" y="116"/>
                    <a:pt x="156" y="116"/>
                  </a:cubicBezTo>
                  <a:cubicBezTo>
                    <a:pt x="156" y="116"/>
                    <a:pt x="156" y="116"/>
                    <a:pt x="156" y="116"/>
                  </a:cubicBezTo>
                  <a:cubicBezTo>
                    <a:pt x="156" y="117"/>
                    <a:pt x="156" y="117"/>
                    <a:pt x="156" y="117"/>
                  </a:cubicBezTo>
                  <a:cubicBezTo>
                    <a:pt x="157" y="117"/>
                    <a:pt x="157" y="117"/>
                    <a:pt x="157" y="117"/>
                  </a:cubicBezTo>
                  <a:cubicBezTo>
                    <a:pt x="158" y="118"/>
                    <a:pt x="158" y="118"/>
                    <a:pt x="158" y="118"/>
                  </a:cubicBezTo>
                  <a:cubicBezTo>
                    <a:pt x="158" y="119"/>
                    <a:pt x="158" y="119"/>
                    <a:pt x="158" y="119"/>
                  </a:cubicBezTo>
                  <a:cubicBezTo>
                    <a:pt x="158" y="119"/>
                    <a:pt x="158" y="119"/>
                    <a:pt x="158" y="119"/>
                  </a:cubicBezTo>
                  <a:cubicBezTo>
                    <a:pt x="158" y="119"/>
                    <a:pt x="158" y="119"/>
                    <a:pt x="158" y="119"/>
                  </a:cubicBezTo>
                  <a:cubicBezTo>
                    <a:pt x="157" y="119"/>
                    <a:pt x="157" y="119"/>
                    <a:pt x="157" y="119"/>
                  </a:cubicBezTo>
                  <a:cubicBezTo>
                    <a:pt x="156" y="119"/>
                    <a:pt x="156" y="119"/>
                    <a:pt x="156" y="119"/>
                  </a:cubicBezTo>
                  <a:cubicBezTo>
                    <a:pt x="154" y="118"/>
                    <a:pt x="154" y="118"/>
                    <a:pt x="154" y="118"/>
                  </a:cubicBezTo>
                  <a:cubicBezTo>
                    <a:pt x="154" y="119"/>
                    <a:pt x="154" y="119"/>
                    <a:pt x="154" y="119"/>
                  </a:cubicBezTo>
                  <a:cubicBezTo>
                    <a:pt x="153" y="118"/>
                    <a:pt x="153" y="118"/>
                    <a:pt x="153" y="118"/>
                  </a:cubicBezTo>
                  <a:cubicBezTo>
                    <a:pt x="153" y="119"/>
                    <a:pt x="153" y="119"/>
                    <a:pt x="153" y="119"/>
                  </a:cubicBezTo>
                  <a:cubicBezTo>
                    <a:pt x="152" y="119"/>
                    <a:pt x="152" y="119"/>
                    <a:pt x="152" y="119"/>
                  </a:cubicBezTo>
                  <a:cubicBezTo>
                    <a:pt x="152" y="118"/>
                    <a:pt x="152" y="118"/>
                    <a:pt x="152" y="118"/>
                  </a:cubicBezTo>
                  <a:cubicBezTo>
                    <a:pt x="151" y="118"/>
                    <a:pt x="151" y="118"/>
                    <a:pt x="151" y="118"/>
                  </a:cubicBezTo>
                  <a:cubicBezTo>
                    <a:pt x="151" y="117"/>
                    <a:pt x="151" y="117"/>
                    <a:pt x="151" y="117"/>
                  </a:cubicBezTo>
                  <a:cubicBezTo>
                    <a:pt x="150" y="117"/>
                    <a:pt x="150" y="117"/>
                    <a:pt x="150" y="117"/>
                  </a:cubicBezTo>
                  <a:cubicBezTo>
                    <a:pt x="149" y="117"/>
                    <a:pt x="149" y="117"/>
                    <a:pt x="149" y="117"/>
                  </a:cubicBezTo>
                  <a:cubicBezTo>
                    <a:pt x="149" y="117"/>
                    <a:pt x="149" y="117"/>
                    <a:pt x="149" y="117"/>
                  </a:cubicBezTo>
                  <a:cubicBezTo>
                    <a:pt x="148" y="117"/>
                    <a:pt x="148" y="117"/>
                    <a:pt x="148" y="117"/>
                  </a:cubicBezTo>
                  <a:cubicBezTo>
                    <a:pt x="147" y="116"/>
                    <a:pt x="147" y="116"/>
                    <a:pt x="147" y="116"/>
                  </a:cubicBezTo>
                  <a:cubicBezTo>
                    <a:pt x="147" y="116"/>
                    <a:pt x="147" y="116"/>
                    <a:pt x="147" y="116"/>
                  </a:cubicBezTo>
                  <a:cubicBezTo>
                    <a:pt x="147" y="116"/>
                    <a:pt x="147" y="116"/>
                    <a:pt x="147" y="116"/>
                  </a:cubicBezTo>
                  <a:cubicBezTo>
                    <a:pt x="146" y="116"/>
                    <a:pt x="146" y="116"/>
                    <a:pt x="146" y="116"/>
                  </a:cubicBezTo>
                  <a:cubicBezTo>
                    <a:pt x="146" y="116"/>
                    <a:pt x="146" y="116"/>
                    <a:pt x="146" y="116"/>
                  </a:cubicBezTo>
                  <a:cubicBezTo>
                    <a:pt x="145" y="115"/>
                    <a:pt x="145" y="115"/>
                    <a:pt x="145" y="115"/>
                  </a:cubicBezTo>
                  <a:cubicBezTo>
                    <a:pt x="143" y="115"/>
                    <a:pt x="143" y="115"/>
                    <a:pt x="143" y="115"/>
                  </a:cubicBezTo>
                  <a:cubicBezTo>
                    <a:pt x="142" y="115"/>
                    <a:pt x="142" y="115"/>
                    <a:pt x="142" y="115"/>
                  </a:cubicBezTo>
                  <a:cubicBezTo>
                    <a:pt x="141" y="115"/>
                    <a:pt x="141" y="115"/>
                    <a:pt x="141" y="115"/>
                  </a:cubicBezTo>
                  <a:cubicBezTo>
                    <a:pt x="138" y="115"/>
                    <a:pt x="138" y="115"/>
                    <a:pt x="138" y="115"/>
                  </a:cubicBezTo>
                  <a:cubicBezTo>
                    <a:pt x="137" y="115"/>
                    <a:pt x="137" y="115"/>
                    <a:pt x="137" y="115"/>
                  </a:cubicBezTo>
                  <a:cubicBezTo>
                    <a:pt x="136" y="116"/>
                    <a:pt x="136" y="116"/>
                    <a:pt x="136" y="116"/>
                  </a:cubicBezTo>
                  <a:cubicBezTo>
                    <a:pt x="136" y="116"/>
                    <a:pt x="136" y="116"/>
                    <a:pt x="136" y="116"/>
                  </a:cubicBezTo>
                  <a:cubicBezTo>
                    <a:pt x="135" y="117"/>
                    <a:pt x="135" y="117"/>
                    <a:pt x="135" y="117"/>
                  </a:cubicBezTo>
                  <a:cubicBezTo>
                    <a:pt x="135" y="118"/>
                    <a:pt x="135" y="118"/>
                    <a:pt x="135" y="118"/>
                  </a:cubicBezTo>
                  <a:cubicBezTo>
                    <a:pt x="135" y="120"/>
                    <a:pt x="135" y="120"/>
                    <a:pt x="135" y="120"/>
                  </a:cubicBezTo>
                  <a:cubicBezTo>
                    <a:pt x="135" y="120"/>
                    <a:pt x="135" y="120"/>
                    <a:pt x="135" y="120"/>
                  </a:cubicBezTo>
                  <a:cubicBezTo>
                    <a:pt x="135" y="121"/>
                    <a:pt x="135" y="121"/>
                    <a:pt x="135" y="121"/>
                  </a:cubicBezTo>
                  <a:cubicBezTo>
                    <a:pt x="135" y="121"/>
                    <a:pt x="135" y="121"/>
                    <a:pt x="135" y="121"/>
                  </a:cubicBezTo>
                  <a:cubicBezTo>
                    <a:pt x="135" y="121"/>
                    <a:pt x="135" y="121"/>
                    <a:pt x="135" y="121"/>
                  </a:cubicBezTo>
                  <a:cubicBezTo>
                    <a:pt x="135" y="121"/>
                    <a:pt x="135" y="121"/>
                    <a:pt x="135" y="121"/>
                  </a:cubicBezTo>
                  <a:cubicBezTo>
                    <a:pt x="136" y="123"/>
                    <a:pt x="136" y="123"/>
                    <a:pt x="136" y="123"/>
                  </a:cubicBezTo>
                  <a:cubicBezTo>
                    <a:pt x="136" y="124"/>
                    <a:pt x="136" y="124"/>
                    <a:pt x="136" y="124"/>
                  </a:cubicBezTo>
                  <a:cubicBezTo>
                    <a:pt x="136" y="124"/>
                    <a:pt x="136" y="124"/>
                    <a:pt x="136" y="124"/>
                  </a:cubicBezTo>
                  <a:cubicBezTo>
                    <a:pt x="138" y="125"/>
                    <a:pt x="138" y="125"/>
                    <a:pt x="138" y="125"/>
                  </a:cubicBezTo>
                  <a:cubicBezTo>
                    <a:pt x="138" y="125"/>
                    <a:pt x="138" y="125"/>
                    <a:pt x="138" y="125"/>
                  </a:cubicBezTo>
                  <a:cubicBezTo>
                    <a:pt x="139" y="125"/>
                    <a:pt x="139" y="125"/>
                    <a:pt x="139" y="125"/>
                  </a:cubicBezTo>
                  <a:cubicBezTo>
                    <a:pt x="139" y="125"/>
                    <a:pt x="139" y="125"/>
                    <a:pt x="139" y="125"/>
                  </a:cubicBezTo>
                  <a:cubicBezTo>
                    <a:pt x="140" y="125"/>
                    <a:pt x="140" y="125"/>
                    <a:pt x="140" y="125"/>
                  </a:cubicBezTo>
                  <a:cubicBezTo>
                    <a:pt x="141" y="125"/>
                    <a:pt x="141" y="125"/>
                    <a:pt x="141" y="125"/>
                  </a:cubicBezTo>
                  <a:cubicBezTo>
                    <a:pt x="141" y="125"/>
                    <a:pt x="141" y="125"/>
                    <a:pt x="141" y="125"/>
                  </a:cubicBezTo>
                  <a:cubicBezTo>
                    <a:pt x="142" y="126"/>
                    <a:pt x="142" y="126"/>
                    <a:pt x="142" y="126"/>
                  </a:cubicBezTo>
                  <a:cubicBezTo>
                    <a:pt x="143" y="126"/>
                    <a:pt x="143" y="126"/>
                    <a:pt x="143" y="126"/>
                  </a:cubicBezTo>
                  <a:cubicBezTo>
                    <a:pt x="143" y="127"/>
                    <a:pt x="143" y="127"/>
                    <a:pt x="143" y="127"/>
                  </a:cubicBezTo>
                  <a:cubicBezTo>
                    <a:pt x="144" y="127"/>
                    <a:pt x="144" y="127"/>
                    <a:pt x="144" y="127"/>
                  </a:cubicBezTo>
                  <a:cubicBezTo>
                    <a:pt x="144" y="127"/>
                    <a:pt x="144" y="127"/>
                    <a:pt x="144" y="127"/>
                  </a:cubicBezTo>
                  <a:cubicBezTo>
                    <a:pt x="143" y="127"/>
                    <a:pt x="143" y="127"/>
                    <a:pt x="143" y="127"/>
                  </a:cubicBezTo>
                  <a:cubicBezTo>
                    <a:pt x="143" y="128"/>
                    <a:pt x="143" y="128"/>
                    <a:pt x="143" y="128"/>
                  </a:cubicBezTo>
                  <a:cubicBezTo>
                    <a:pt x="143" y="128"/>
                    <a:pt x="143" y="128"/>
                    <a:pt x="143" y="128"/>
                  </a:cubicBezTo>
                  <a:cubicBezTo>
                    <a:pt x="143" y="129"/>
                    <a:pt x="143" y="129"/>
                    <a:pt x="143" y="129"/>
                  </a:cubicBezTo>
                  <a:cubicBezTo>
                    <a:pt x="143" y="129"/>
                    <a:pt x="143" y="129"/>
                    <a:pt x="143" y="129"/>
                  </a:cubicBezTo>
                  <a:cubicBezTo>
                    <a:pt x="142" y="130"/>
                    <a:pt x="142" y="130"/>
                    <a:pt x="142" y="130"/>
                  </a:cubicBezTo>
                  <a:cubicBezTo>
                    <a:pt x="142" y="130"/>
                    <a:pt x="142" y="130"/>
                    <a:pt x="142" y="130"/>
                  </a:cubicBezTo>
                  <a:cubicBezTo>
                    <a:pt x="141" y="131"/>
                    <a:pt x="141" y="131"/>
                    <a:pt x="141" y="131"/>
                  </a:cubicBezTo>
                  <a:cubicBezTo>
                    <a:pt x="142" y="131"/>
                    <a:pt x="142" y="131"/>
                    <a:pt x="142" y="131"/>
                  </a:cubicBezTo>
                  <a:cubicBezTo>
                    <a:pt x="142" y="132"/>
                    <a:pt x="142" y="132"/>
                    <a:pt x="142" y="132"/>
                  </a:cubicBezTo>
                  <a:cubicBezTo>
                    <a:pt x="142" y="133"/>
                    <a:pt x="142" y="133"/>
                    <a:pt x="142" y="133"/>
                  </a:cubicBezTo>
                  <a:cubicBezTo>
                    <a:pt x="142" y="133"/>
                    <a:pt x="142" y="133"/>
                    <a:pt x="142" y="133"/>
                  </a:cubicBezTo>
                  <a:cubicBezTo>
                    <a:pt x="141" y="134"/>
                    <a:pt x="141" y="134"/>
                    <a:pt x="141" y="134"/>
                  </a:cubicBezTo>
                  <a:cubicBezTo>
                    <a:pt x="142" y="134"/>
                    <a:pt x="142" y="134"/>
                    <a:pt x="142" y="134"/>
                  </a:cubicBezTo>
                  <a:cubicBezTo>
                    <a:pt x="143" y="134"/>
                    <a:pt x="143" y="134"/>
                    <a:pt x="143" y="134"/>
                  </a:cubicBezTo>
                  <a:cubicBezTo>
                    <a:pt x="144" y="134"/>
                    <a:pt x="144" y="134"/>
                    <a:pt x="144" y="134"/>
                  </a:cubicBezTo>
                  <a:cubicBezTo>
                    <a:pt x="144" y="134"/>
                    <a:pt x="144" y="134"/>
                    <a:pt x="144" y="134"/>
                  </a:cubicBezTo>
                  <a:cubicBezTo>
                    <a:pt x="144" y="134"/>
                    <a:pt x="144" y="134"/>
                    <a:pt x="144" y="134"/>
                  </a:cubicBezTo>
                  <a:cubicBezTo>
                    <a:pt x="145" y="134"/>
                    <a:pt x="145" y="134"/>
                    <a:pt x="145" y="134"/>
                  </a:cubicBezTo>
                  <a:cubicBezTo>
                    <a:pt x="145" y="134"/>
                    <a:pt x="145" y="134"/>
                    <a:pt x="145" y="134"/>
                  </a:cubicBezTo>
                  <a:cubicBezTo>
                    <a:pt x="146" y="134"/>
                    <a:pt x="146" y="134"/>
                    <a:pt x="146" y="134"/>
                  </a:cubicBezTo>
                  <a:cubicBezTo>
                    <a:pt x="147" y="134"/>
                    <a:pt x="147" y="134"/>
                    <a:pt x="147" y="134"/>
                  </a:cubicBezTo>
                  <a:cubicBezTo>
                    <a:pt x="148" y="135"/>
                    <a:pt x="148" y="135"/>
                    <a:pt x="148" y="135"/>
                  </a:cubicBezTo>
                  <a:cubicBezTo>
                    <a:pt x="149" y="134"/>
                    <a:pt x="149" y="134"/>
                    <a:pt x="149" y="134"/>
                  </a:cubicBezTo>
                  <a:cubicBezTo>
                    <a:pt x="150" y="134"/>
                    <a:pt x="150" y="134"/>
                    <a:pt x="150" y="134"/>
                  </a:cubicBezTo>
                  <a:cubicBezTo>
                    <a:pt x="150" y="135"/>
                    <a:pt x="150" y="135"/>
                    <a:pt x="150" y="135"/>
                  </a:cubicBezTo>
                  <a:cubicBezTo>
                    <a:pt x="150" y="135"/>
                    <a:pt x="150" y="135"/>
                    <a:pt x="150" y="135"/>
                  </a:cubicBezTo>
                  <a:cubicBezTo>
                    <a:pt x="151" y="134"/>
                    <a:pt x="151" y="134"/>
                    <a:pt x="151" y="134"/>
                  </a:cubicBezTo>
                  <a:cubicBezTo>
                    <a:pt x="151" y="134"/>
                    <a:pt x="151" y="134"/>
                    <a:pt x="151" y="134"/>
                  </a:cubicBezTo>
                  <a:cubicBezTo>
                    <a:pt x="152" y="134"/>
                    <a:pt x="152" y="134"/>
                    <a:pt x="152" y="134"/>
                  </a:cubicBezTo>
                  <a:cubicBezTo>
                    <a:pt x="152" y="135"/>
                    <a:pt x="152" y="135"/>
                    <a:pt x="152" y="135"/>
                  </a:cubicBezTo>
                  <a:cubicBezTo>
                    <a:pt x="152" y="135"/>
                    <a:pt x="152" y="135"/>
                    <a:pt x="152" y="135"/>
                  </a:cubicBezTo>
                  <a:cubicBezTo>
                    <a:pt x="152" y="135"/>
                    <a:pt x="152" y="135"/>
                    <a:pt x="152" y="135"/>
                  </a:cubicBezTo>
                  <a:cubicBezTo>
                    <a:pt x="153" y="135"/>
                    <a:pt x="153" y="135"/>
                    <a:pt x="153" y="135"/>
                  </a:cubicBezTo>
                  <a:cubicBezTo>
                    <a:pt x="153" y="135"/>
                    <a:pt x="153" y="135"/>
                    <a:pt x="153" y="135"/>
                  </a:cubicBezTo>
                  <a:cubicBezTo>
                    <a:pt x="154" y="135"/>
                    <a:pt x="154" y="135"/>
                    <a:pt x="154" y="135"/>
                  </a:cubicBezTo>
                  <a:cubicBezTo>
                    <a:pt x="154" y="135"/>
                    <a:pt x="154" y="135"/>
                    <a:pt x="154" y="135"/>
                  </a:cubicBezTo>
                  <a:cubicBezTo>
                    <a:pt x="155" y="135"/>
                    <a:pt x="155" y="135"/>
                    <a:pt x="155" y="135"/>
                  </a:cubicBezTo>
                  <a:cubicBezTo>
                    <a:pt x="155" y="134"/>
                    <a:pt x="155" y="134"/>
                    <a:pt x="155" y="134"/>
                  </a:cubicBezTo>
                  <a:cubicBezTo>
                    <a:pt x="156" y="134"/>
                    <a:pt x="156" y="134"/>
                    <a:pt x="156" y="134"/>
                  </a:cubicBezTo>
                  <a:cubicBezTo>
                    <a:pt x="157" y="134"/>
                    <a:pt x="157" y="134"/>
                    <a:pt x="157" y="134"/>
                  </a:cubicBezTo>
                  <a:cubicBezTo>
                    <a:pt x="158" y="133"/>
                    <a:pt x="158" y="133"/>
                    <a:pt x="158" y="133"/>
                  </a:cubicBezTo>
                  <a:cubicBezTo>
                    <a:pt x="159" y="133"/>
                    <a:pt x="159" y="133"/>
                    <a:pt x="159" y="133"/>
                  </a:cubicBezTo>
                  <a:cubicBezTo>
                    <a:pt x="160" y="133"/>
                    <a:pt x="160" y="133"/>
                    <a:pt x="160" y="133"/>
                  </a:cubicBezTo>
                  <a:cubicBezTo>
                    <a:pt x="160" y="133"/>
                    <a:pt x="160" y="133"/>
                    <a:pt x="160" y="133"/>
                  </a:cubicBezTo>
                  <a:cubicBezTo>
                    <a:pt x="160" y="133"/>
                    <a:pt x="160" y="133"/>
                    <a:pt x="160" y="133"/>
                  </a:cubicBezTo>
                  <a:cubicBezTo>
                    <a:pt x="161" y="133"/>
                    <a:pt x="161" y="133"/>
                    <a:pt x="161" y="133"/>
                  </a:cubicBezTo>
                  <a:cubicBezTo>
                    <a:pt x="162" y="133"/>
                    <a:pt x="162" y="133"/>
                    <a:pt x="162" y="133"/>
                  </a:cubicBezTo>
                  <a:cubicBezTo>
                    <a:pt x="162" y="133"/>
                    <a:pt x="162" y="133"/>
                    <a:pt x="162" y="133"/>
                  </a:cubicBezTo>
                  <a:cubicBezTo>
                    <a:pt x="164" y="133"/>
                    <a:pt x="164" y="133"/>
                    <a:pt x="164" y="133"/>
                  </a:cubicBezTo>
                  <a:cubicBezTo>
                    <a:pt x="166" y="132"/>
                    <a:pt x="166" y="132"/>
                    <a:pt x="166" y="132"/>
                  </a:cubicBezTo>
                  <a:cubicBezTo>
                    <a:pt x="166" y="131"/>
                    <a:pt x="166" y="131"/>
                    <a:pt x="166" y="131"/>
                  </a:cubicBezTo>
                  <a:cubicBezTo>
                    <a:pt x="166" y="131"/>
                    <a:pt x="166" y="131"/>
                    <a:pt x="166" y="131"/>
                  </a:cubicBezTo>
                  <a:cubicBezTo>
                    <a:pt x="167" y="132"/>
                    <a:pt x="167" y="132"/>
                    <a:pt x="167" y="132"/>
                  </a:cubicBezTo>
                  <a:cubicBezTo>
                    <a:pt x="167" y="131"/>
                    <a:pt x="167" y="131"/>
                    <a:pt x="167" y="131"/>
                  </a:cubicBezTo>
                  <a:cubicBezTo>
                    <a:pt x="168" y="131"/>
                    <a:pt x="168" y="131"/>
                    <a:pt x="168" y="131"/>
                  </a:cubicBezTo>
                  <a:cubicBezTo>
                    <a:pt x="168" y="130"/>
                    <a:pt x="168" y="130"/>
                    <a:pt x="168" y="130"/>
                  </a:cubicBezTo>
                  <a:cubicBezTo>
                    <a:pt x="168" y="130"/>
                    <a:pt x="168" y="130"/>
                    <a:pt x="168" y="130"/>
                  </a:cubicBezTo>
                  <a:cubicBezTo>
                    <a:pt x="168" y="130"/>
                    <a:pt x="168" y="130"/>
                    <a:pt x="168" y="130"/>
                  </a:cubicBezTo>
                  <a:cubicBezTo>
                    <a:pt x="169" y="130"/>
                    <a:pt x="169" y="130"/>
                    <a:pt x="169" y="130"/>
                  </a:cubicBezTo>
                  <a:cubicBezTo>
                    <a:pt x="169" y="130"/>
                    <a:pt x="169" y="130"/>
                    <a:pt x="169" y="130"/>
                  </a:cubicBezTo>
                  <a:cubicBezTo>
                    <a:pt x="169" y="129"/>
                    <a:pt x="169" y="129"/>
                    <a:pt x="169" y="129"/>
                  </a:cubicBezTo>
                  <a:cubicBezTo>
                    <a:pt x="169" y="129"/>
                    <a:pt x="169" y="129"/>
                    <a:pt x="169" y="129"/>
                  </a:cubicBezTo>
                  <a:cubicBezTo>
                    <a:pt x="170" y="129"/>
                    <a:pt x="170" y="129"/>
                    <a:pt x="170" y="129"/>
                  </a:cubicBezTo>
                  <a:cubicBezTo>
                    <a:pt x="170" y="130"/>
                    <a:pt x="170" y="130"/>
                    <a:pt x="170" y="130"/>
                  </a:cubicBezTo>
                  <a:cubicBezTo>
                    <a:pt x="170" y="130"/>
                    <a:pt x="170" y="130"/>
                    <a:pt x="170" y="130"/>
                  </a:cubicBezTo>
                  <a:cubicBezTo>
                    <a:pt x="170" y="131"/>
                    <a:pt x="170" y="131"/>
                    <a:pt x="170" y="131"/>
                  </a:cubicBezTo>
                  <a:cubicBezTo>
                    <a:pt x="170" y="131"/>
                    <a:pt x="170" y="131"/>
                    <a:pt x="170" y="131"/>
                  </a:cubicBezTo>
                  <a:cubicBezTo>
                    <a:pt x="170" y="131"/>
                    <a:pt x="170" y="131"/>
                    <a:pt x="170" y="131"/>
                  </a:cubicBezTo>
                  <a:cubicBezTo>
                    <a:pt x="169" y="132"/>
                    <a:pt x="169" y="132"/>
                    <a:pt x="169" y="132"/>
                  </a:cubicBezTo>
                  <a:cubicBezTo>
                    <a:pt x="169" y="132"/>
                    <a:pt x="169" y="132"/>
                    <a:pt x="169" y="132"/>
                  </a:cubicBezTo>
                  <a:cubicBezTo>
                    <a:pt x="169" y="132"/>
                    <a:pt x="169" y="132"/>
                    <a:pt x="169" y="132"/>
                  </a:cubicBezTo>
                  <a:cubicBezTo>
                    <a:pt x="170" y="133"/>
                    <a:pt x="170" y="133"/>
                    <a:pt x="170" y="133"/>
                  </a:cubicBezTo>
                  <a:cubicBezTo>
                    <a:pt x="170" y="133"/>
                    <a:pt x="170" y="133"/>
                    <a:pt x="170" y="133"/>
                  </a:cubicBezTo>
                  <a:cubicBezTo>
                    <a:pt x="171" y="133"/>
                    <a:pt x="171" y="133"/>
                    <a:pt x="171" y="133"/>
                  </a:cubicBezTo>
                  <a:cubicBezTo>
                    <a:pt x="171" y="133"/>
                    <a:pt x="171" y="133"/>
                    <a:pt x="171" y="133"/>
                  </a:cubicBezTo>
                  <a:cubicBezTo>
                    <a:pt x="172" y="133"/>
                    <a:pt x="172" y="133"/>
                    <a:pt x="172" y="133"/>
                  </a:cubicBezTo>
                  <a:cubicBezTo>
                    <a:pt x="172" y="134"/>
                    <a:pt x="172" y="134"/>
                    <a:pt x="172" y="134"/>
                  </a:cubicBezTo>
                  <a:cubicBezTo>
                    <a:pt x="172" y="134"/>
                    <a:pt x="172" y="134"/>
                    <a:pt x="172" y="134"/>
                  </a:cubicBezTo>
                  <a:cubicBezTo>
                    <a:pt x="172" y="134"/>
                    <a:pt x="172" y="134"/>
                    <a:pt x="172" y="134"/>
                  </a:cubicBezTo>
                  <a:cubicBezTo>
                    <a:pt x="173" y="134"/>
                    <a:pt x="173" y="134"/>
                    <a:pt x="173" y="134"/>
                  </a:cubicBezTo>
                  <a:cubicBezTo>
                    <a:pt x="173" y="134"/>
                    <a:pt x="173" y="134"/>
                    <a:pt x="173" y="134"/>
                  </a:cubicBezTo>
                  <a:cubicBezTo>
                    <a:pt x="173" y="134"/>
                    <a:pt x="173" y="134"/>
                    <a:pt x="173" y="134"/>
                  </a:cubicBezTo>
                  <a:cubicBezTo>
                    <a:pt x="173" y="135"/>
                    <a:pt x="173" y="135"/>
                    <a:pt x="173" y="135"/>
                  </a:cubicBezTo>
                  <a:cubicBezTo>
                    <a:pt x="172" y="135"/>
                    <a:pt x="172" y="135"/>
                    <a:pt x="172" y="135"/>
                  </a:cubicBezTo>
                  <a:cubicBezTo>
                    <a:pt x="172" y="135"/>
                    <a:pt x="172" y="135"/>
                    <a:pt x="172" y="135"/>
                  </a:cubicBezTo>
                  <a:cubicBezTo>
                    <a:pt x="172" y="136"/>
                    <a:pt x="172" y="136"/>
                    <a:pt x="172" y="136"/>
                  </a:cubicBezTo>
                  <a:cubicBezTo>
                    <a:pt x="172" y="136"/>
                    <a:pt x="172" y="136"/>
                    <a:pt x="172" y="136"/>
                  </a:cubicBezTo>
                  <a:cubicBezTo>
                    <a:pt x="173" y="136"/>
                    <a:pt x="173" y="136"/>
                    <a:pt x="173" y="136"/>
                  </a:cubicBezTo>
                  <a:cubicBezTo>
                    <a:pt x="173" y="136"/>
                    <a:pt x="173" y="136"/>
                    <a:pt x="173" y="136"/>
                  </a:cubicBezTo>
                  <a:cubicBezTo>
                    <a:pt x="174" y="136"/>
                    <a:pt x="174" y="136"/>
                    <a:pt x="174" y="136"/>
                  </a:cubicBezTo>
                  <a:cubicBezTo>
                    <a:pt x="175" y="135"/>
                    <a:pt x="175" y="135"/>
                    <a:pt x="175" y="135"/>
                  </a:cubicBezTo>
                  <a:cubicBezTo>
                    <a:pt x="175" y="135"/>
                    <a:pt x="175" y="135"/>
                    <a:pt x="175" y="135"/>
                  </a:cubicBezTo>
                  <a:cubicBezTo>
                    <a:pt x="175" y="136"/>
                    <a:pt x="175" y="136"/>
                    <a:pt x="175" y="136"/>
                  </a:cubicBezTo>
                  <a:cubicBezTo>
                    <a:pt x="175" y="137"/>
                    <a:pt x="175" y="137"/>
                    <a:pt x="175" y="137"/>
                  </a:cubicBezTo>
                  <a:cubicBezTo>
                    <a:pt x="176" y="137"/>
                    <a:pt x="176" y="137"/>
                    <a:pt x="176" y="137"/>
                  </a:cubicBezTo>
                  <a:cubicBezTo>
                    <a:pt x="176" y="137"/>
                    <a:pt x="176" y="137"/>
                    <a:pt x="176" y="137"/>
                  </a:cubicBezTo>
                  <a:cubicBezTo>
                    <a:pt x="177" y="137"/>
                    <a:pt x="177" y="137"/>
                    <a:pt x="177" y="137"/>
                  </a:cubicBezTo>
                  <a:cubicBezTo>
                    <a:pt x="177" y="137"/>
                    <a:pt x="177" y="137"/>
                    <a:pt x="177" y="137"/>
                  </a:cubicBezTo>
                  <a:cubicBezTo>
                    <a:pt x="178" y="137"/>
                    <a:pt x="178" y="137"/>
                    <a:pt x="178" y="137"/>
                  </a:cubicBezTo>
                  <a:cubicBezTo>
                    <a:pt x="178" y="138"/>
                    <a:pt x="178" y="138"/>
                    <a:pt x="178" y="138"/>
                  </a:cubicBezTo>
                  <a:cubicBezTo>
                    <a:pt x="179" y="138"/>
                    <a:pt x="179" y="138"/>
                    <a:pt x="179" y="138"/>
                  </a:cubicBezTo>
                  <a:cubicBezTo>
                    <a:pt x="179" y="137"/>
                    <a:pt x="179" y="137"/>
                    <a:pt x="179" y="137"/>
                  </a:cubicBezTo>
                  <a:cubicBezTo>
                    <a:pt x="179" y="137"/>
                    <a:pt x="179" y="137"/>
                    <a:pt x="179" y="137"/>
                  </a:cubicBezTo>
                  <a:cubicBezTo>
                    <a:pt x="180" y="137"/>
                    <a:pt x="180" y="137"/>
                    <a:pt x="180" y="137"/>
                  </a:cubicBezTo>
                  <a:cubicBezTo>
                    <a:pt x="180" y="137"/>
                    <a:pt x="180" y="137"/>
                    <a:pt x="180" y="137"/>
                  </a:cubicBezTo>
                  <a:cubicBezTo>
                    <a:pt x="180" y="138"/>
                    <a:pt x="180" y="138"/>
                    <a:pt x="180" y="138"/>
                  </a:cubicBezTo>
                  <a:cubicBezTo>
                    <a:pt x="180" y="138"/>
                    <a:pt x="180" y="138"/>
                    <a:pt x="180" y="138"/>
                  </a:cubicBezTo>
                  <a:cubicBezTo>
                    <a:pt x="181" y="138"/>
                    <a:pt x="181" y="138"/>
                    <a:pt x="181" y="138"/>
                  </a:cubicBezTo>
                  <a:cubicBezTo>
                    <a:pt x="181" y="137"/>
                    <a:pt x="181" y="137"/>
                    <a:pt x="181" y="137"/>
                  </a:cubicBezTo>
                  <a:cubicBezTo>
                    <a:pt x="182" y="137"/>
                    <a:pt x="182" y="137"/>
                    <a:pt x="182" y="137"/>
                  </a:cubicBezTo>
                  <a:cubicBezTo>
                    <a:pt x="182" y="138"/>
                    <a:pt x="182" y="138"/>
                    <a:pt x="182" y="138"/>
                  </a:cubicBezTo>
                  <a:cubicBezTo>
                    <a:pt x="182" y="138"/>
                    <a:pt x="182" y="138"/>
                    <a:pt x="182" y="138"/>
                  </a:cubicBezTo>
                  <a:cubicBezTo>
                    <a:pt x="183" y="137"/>
                    <a:pt x="183" y="137"/>
                    <a:pt x="183" y="137"/>
                  </a:cubicBezTo>
                  <a:cubicBezTo>
                    <a:pt x="183" y="137"/>
                    <a:pt x="183" y="137"/>
                    <a:pt x="183" y="137"/>
                  </a:cubicBezTo>
                  <a:cubicBezTo>
                    <a:pt x="183" y="137"/>
                    <a:pt x="183" y="137"/>
                    <a:pt x="183" y="137"/>
                  </a:cubicBezTo>
                  <a:cubicBezTo>
                    <a:pt x="184" y="137"/>
                    <a:pt x="184" y="137"/>
                    <a:pt x="184" y="137"/>
                  </a:cubicBezTo>
                  <a:cubicBezTo>
                    <a:pt x="184" y="137"/>
                    <a:pt x="184" y="137"/>
                    <a:pt x="184" y="137"/>
                  </a:cubicBezTo>
                  <a:cubicBezTo>
                    <a:pt x="184" y="137"/>
                    <a:pt x="184" y="137"/>
                    <a:pt x="184" y="137"/>
                  </a:cubicBezTo>
                  <a:cubicBezTo>
                    <a:pt x="185" y="137"/>
                    <a:pt x="185" y="137"/>
                    <a:pt x="185" y="137"/>
                  </a:cubicBezTo>
                  <a:close/>
                  <a:moveTo>
                    <a:pt x="267" y="165"/>
                  </a:moveTo>
                  <a:cubicBezTo>
                    <a:pt x="268" y="165"/>
                    <a:pt x="268" y="165"/>
                    <a:pt x="268" y="165"/>
                  </a:cubicBezTo>
                  <a:cubicBezTo>
                    <a:pt x="268" y="164"/>
                    <a:pt x="268" y="164"/>
                    <a:pt x="268" y="164"/>
                  </a:cubicBezTo>
                  <a:cubicBezTo>
                    <a:pt x="268" y="163"/>
                    <a:pt x="268" y="163"/>
                    <a:pt x="268" y="163"/>
                  </a:cubicBezTo>
                  <a:cubicBezTo>
                    <a:pt x="268" y="162"/>
                    <a:pt x="268" y="162"/>
                    <a:pt x="268" y="162"/>
                  </a:cubicBezTo>
                  <a:cubicBezTo>
                    <a:pt x="269" y="161"/>
                    <a:pt x="269" y="161"/>
                    <a:pt x="269" y="161"/>
                  </a:cubicBezTo>
                  <a:cubicBezTo>
                    <a:pt x="269" y="161"/>
                    <a:pt x="269" y="161"/>
                    <a:pt x="269" y="161"/>
                  </a:cubicBezTo>
                  <a:cubicBezTo>
                    <a:pt x="270" y="160"/>
                    <a:pt x="270" y="160"/>
                    <a:pt x="270" y="160"/>
                  </a:cubicBezTo>
                  <a:cubicBezTo>
                    <a:pt x="271" y="158"/>
                    <a:pt x="271" y="158"/>
                    <a:pt x="271" y="158"/>
                  </a:cubicBezTo>
                  <a:cubicBezTo>
                    <a:pt x="272" y="158"/>
                    <a:pt x="272" y="158"/>
                    <a:pt x="272" y="158"/>
                  </a:cubicBezTo>
                  <a:cubicBezTo>
                    <a:pt x="273" y="158"/>
                    <a:pt x="273" y="158"/>
                    <a:pt x="273" y="158"/>
                  </a:cubicBezTo>
                  <a:cubicBezTo>
                    <a:pt x="273" y="158"/>
                    <a:pt x="273" y="158"/>
                    <a:pt x="273" y="158"/>
                  </a:cubicBezTo>
                  <a:cubicBezTo>
                    <a:pt x="273" y="158"/>
                    <a:pt x="273" y="158"/>
                    <a:pt x="273" y="158"/>
                  </a:cubicBezTo>
                  <a:cubicBezTo>
                    <a:pt x="274" y="157"/>
                    <a:pt x="274" y="157"/>
                    <a:pt x="274" y="157"/>
                  </a:cubicBezTo>
                  <a:cubicBezTo>
                    <a:pt x="275" y="158"/>
                    <a:pt x="275" y="158"/>
                    <a:pt x="275" y="158"/>
                  </a:cubicBezTo>
                  <a:cubicBezTo>
                    <a:pt x="276" y="158"/>
                    <a:pt x="276" y="158"/>
                    <a:pt x="276" y="158"/>
                  </a:cubicBezTo>
                  <a:cubicBezTo>
                    <a:pt x="276" y="158"/>
                    <a:pt x="276" y="158"/>
                    <a:pt x="276" y="158"/>
                  </a:cubicBezTo>
                  <a:cubicBezTo>
                    <a:pt x="277" y="159"/>
                    <a:pt x="277" y="159"/>
                    <a:pt x="277" y="159"/>
                  </a:cubicBezTo>
                  <a:cubicBezTo>
                    <a:pt x="277" y="160"/>
                    <a:pt x="277" y="160"/>
                    <a:pt x="277" y="160"/>
                  </a:cubicBezTo>
                  <a:cubicBezTo>
                    <a:pt x="277" y="160"/>
                    <a:pt x="277" y="160"/>
                    <a:pt x="277" y="160"/>
                  </a:cubicBezTo>
                  <a:cubicBezTo>
                    <a:pt x="276" y="161"/>
                    <a:pt x="276" y="161"/>
                    <a:pt x="276" y="161"/>
                  </a:cubicBezTo>
                  <a:cubicBezTo>
                    <a:pt x="276" y="162"/>
                    <a:pt x="276" y="162"/>
                    <a:pt x="276" y="162"/>
                  </a:cubicBezTo>
                  <a:cubicBezTo>
                    <a:pt x="276" y="162"/>
                    <a:pt x="276" y="162"/>
                    <a:pt x="276" y="162"/>
                  </a:cubicBezTo>
                  <a:cubicBezTo>
                    <a:pt x="275" y="164"/>
                    <a:pt x="275" y="164"/>
                    <a:pt x="275" y="164"/>
                  </a:cubicBezTo>
                  <a:cubicBezTo>
                    <a:pt x="274" y="165"/>
                    <a:pt x="274" y="165"/>
                    <a:pt x="274" y="165"/>
                  </a:cubicBezTo>
                  <a:cubicBezTo>
                    <a:pt x="274" y="165"/>
                    <a:pt x="274" y="165"/>
                    <a:pt x="274" y="165"/>
                  </a:cubicBezTo>
                  <a:cubicBezTo>
                    <a:pt x="272" y="165"/>
                    <a:pt x="272" y="165"/>
                    <a:pt x="272" y="165"/>
                  </a:cubicBezTo>
                  <a:cubicBezTo>
                    <a:pt x="272" y="166"/>
                    <a:pt x="272" y="166"/>
                    <a:pt x="272" y="166"/>
                  </a:cubicBezTo>
                  <a:cubicBezTo>
                    <a:pt x="272" y="166"/>
                    <a:pt x="272" y="166"/>
                    <a:pt x="272" y="166"/>
                  </a:cubicBezTo>
                  <a:cubicBezTo>
                    <a:pt x="271" y="166"/>
                    <a:pt x="271" y="166"/>
                    <a:pt x="271" y="166"/>
                  </a:cubicBezTo>
                  <a:cubicBezTo>
                    <a:pt x="270" y="166"/>
                    <a:pt x="270" y="166"/>
                    <a:pt x="270" y="166"/>
                  </a:cubicBezTo>
                  <a:cubicBezTo>
                    <a:pt x="269" y="166"/>
                    <a:pt x="269" y="166"/>
                    <a:pt x="269" y="166"/>
                  </a:cubicBezTo>
                  <a:cubicBezTo>
                    <a:pt x="268" y="166"/>
                    <a:pt x="268" y="166"/>
                    <a:pt x="268" y="166"/>
                  </a:cubicBezTo>
                  <a:cubicBezTo>
                    <a:pt x="268" y="166"/>
                    <a:pt x="268" y="166"/>
                    <a:pt x="268" y="166"/>
                  </a:cubicBezTo>
                  <a:cubicBezTo>
                    <a:pt x="267" y="165"/>
                    <a:pt x="267" y="165"/>
                    <a:pt x="267" y="165"/>
                  </a:cubicBezTo>
                  <a:close/>
                  <a:moveTo>
                    <a:pt x="189" y="135"/>
                  </a:moveTo>
                  <a:cubicBezTo>
                    <a:pt x="189" y="134"/>
                    <a:pt x="189" y="134"/>
                    <a:pt x="189" y="134"/>
                  </a:cubicBezTo>
                  <a:cubicBezTo>
                    <a:pt x="189" y="134"/>
                    <a:pt x="189" y="134"/>
                    <a:pt x="189" y="134"/>
                  </a:cubicBezTo>
                  <a:cubicBezTo>
                    <a:pt x="189" y="134"/>
                    <a:pt x="189" y="134"/>
                    <a:pt x="189" y="134"/>
                  </a:cubicBezTo>
                  <a:cubicBezTo>
                    <a:pt x="189" y="133"/>
                    <a:pt x="189" y="133"/>
                    <a:pt x="189" y="133"/>
                  </a:cubicBezTo>
                  <a:cubicBezTo>
                    <a:pt x="189" y="133"/>
                    <a:pt x="189" y="133"/>
                    <a:pt x="189" y="133"/>
                  </a:cubicBezTo>
                  <a:cubicBezTo>
                    <a:pt x="190" y="133"/>
                    <a:pt x="190" y="133"/>
                    <a:pt x="190" y="133"/>
                  </a:cubicBezTo>
                  <a:cubicBezTo>
                    <a:pt x="190" y="133"/>
                    <a:pt x="190" y="133"/>
                    <a:pt x="190" y="133"/>
                  </a:cubicBezTo>
                  <a:cubicBezTo>
                    <a:pt x="190" y="133"/>
                    <a:pt x="190" y="133"/>
                    <a:pt x="190" y="133"/>
                  </a:cubicBezTo>
                  <a:cubicBezTo>
                    <a:pt x="190" y="134"/>
                    <a:pt x="190" y="134"/>
                    <a:pt x="190" y="134"/>
                  </a:cubicBezTo>
                  <a:cubicBezTo>
                    <a:pt x="190" y="134"/>
                    <a:pt x="190" y="134"/>
                    <a:pt x="190" y="134"/>
                  </a:cubicBezTo>
                  <a:cubicBezTo>
                    <a:pt x="189" y="134"/>
                    <a:pt x="189" y="134"/>
                    <a:pt x="189" y="134"/>
                  </a:cubicBezTo>
                  <a:cubicBezTo>
                    <a:pt x="189" y="135"/>
                    <a:pt x="189" y="135"/>
                    <a:pt x="189" y="135"/>
                  </a:cubicBezTo>
                  <a:cubicBezTo>
                    <a:pt x="189" y="135"/>
                    <a:pt x="189" y="135"/>
                    <a:pt x="189" y="135"/>
                  </a:cubicBezTo>
                  <a:close/>
                  <a:moveTo>
                    <a:pt x="181" y="141"/>
                  </a:moveTo>
                  <a:cubicBezTo>
                    <a:pt x="182" y="141"/>
                    <a:pt x="182" y="141"/>
                    <a:pt x="182" y="141"/>
                  </a:cubicBezTo>
                  <a:cubicBezTo>
                    <a:pt x="182" y="140"/>
                    <a:pt x="182" y="140"/>
                    <a:pt x="182" y="140"/>
                  </a:cubicBezTo>
                  <a:cubicBezTo>
                    <a:pt x="182" y="140"/>
                    <a:pt x="182" y="140"/>
                    <a:pt x="182" y="140"/>
                  </a:cubicBezTo>
                  <a:cubicBezTo>
                    <a:pt x="182" y="139"/>
                    <a:pt x="182" y="139"/>
                    <a:pt x="182" y="139"/>
                  </a:cubicBezTo>
                  <a:cubicBezTo>
                    <a:pt x="182" y="139"/>
                    <a:pt x="182" y="139"/>
                    <a:pt x="182" y="139"/>
                  </a:cubicBezTo>
                  <a:cubicBezTo>
                    <a:pt x="182" y="139"/>
                    <a:pt x="182" y="139"/>
                    <a:pt x="182" y="139"/>
                  </a:cubicBezTo>
                  <a:cubicBezTo>
                    <a:pt x="181" y="140"/>
                    <a:pt x="181" y="140"/>
                    <a:pt x="181" y="140"/>
                  </a:cubicBezTo>
                  <a:cubicBezTo>
                    <a:pt x="181" y="140"/>
                    <a:pt x="181" y="140"/>
                    <a:pt x="181" y="140"/>
                  </a:cubicBezTo>
                  <a:cubicBezTo>
                    <a:pt x="180" y="140"/>
                    <a:pt x="180" y="140"/>
                    <a:pt x="180" y="140"/>
                  </a:cubicBezTo>
                  <a:cubicBezTo>
                    <a:pt x="181" y="141"/>
                    <a:pt x="181" y="141"/>
                    <a:pt x="181" y="141"/>
                  </a:cubicBezTo>
                  <a:cubicBezTo>
                    <a:pt x="181" y="141"/>
                    <a:pt x="181" y="141"/>
                    <a:pt x="181" y="141"/>
                  </a:cubicBezTo>
                  <a:close/>
                  <a:moveTo>
                    <a:pt x="190" y="140"/>
                  </a:moveTo>
                  <a:cubicBezTo>
                    <a:pt x="189" y="140"/>
                    <a:pt x="189" y="140"/>
                    <a:pt x="189" y="140"/>
                  </a:cubicBezTo>
                  <a:cubicBezTo>
                    <a:pt x="189" y="140"/>
                    <a:pt x="189" y="140"/>
                    <a:pt x="189" y="140"/>
                  </a:cubicBezTo>
                  <a:cubicBezTo>
                    <a:pt x="189" y="141"/>
                    <a:pt x="189" y="141"/>
                    <a:pt x="189" y="141"/>
                  </a:cubicBezTo>
                  <a:cubicBezTo>
                    <a:pt x="188" y="140"/>
                    <a:pt x="188" y="140"/>
                    <a:pt x="188" y="140"/>
                  </a:cubicBezTo>
                  <a:cubicBezTo>
                    <a:pt x="188" y="140"/>
                    <a:pt x="188" y="140"/>
                    <a:pt x="188" y="140"/>
                  </a:cubicBezTo>
                  <a:cubicBezTo>
                    <a:pt x="189" y="139"/>
                    <a:pt x="189" y="139"/>
                    <a:pt x="189" y="139"/>
                  </a:cubicBezTo>
                  <a:cubicBezTo>
                    <a:pt x="189" y="138"/>
                    <a:pt x="189" y="138"/>
                    <a:pt x="189" y="138"/>
                  </a:cubicBezTo>
                  <a:cubicBezTo>
                    <a:pt x="190" y="138"/>
                    <a:pt x="190" y="138"/>
                    <a:pt x="190" y="138"/>
                  </a:cubicBezTo>
                  <a:cubicBezTo>
                    <a:pt x="190" y="138"/>
                    <a:pt x="190" y="138"/>
                    <a:pt x="190" y="138"/>
                  </a:cubicBezTo>
                  <a:cubicBezTo>
                    <a:pt x="190" y="138"/>
                    <a:pt x="190" y="138"/>
                    <a:pt x="190" y="138"/>
                  </a:cubicBezTo>
                  <a:cubicBezTo>
                    <a:pt x="191" y="139"/>
                    <a:pt x="191" y="139"/>
                    <a:pt x="191" y="139"/>
                  </a:cubicBezTo>
                  <a:cubicBezTo>
                    <a:pt x="190" y="140"/>
                    <a:pt x="190" y="140"/>
                    <a:pt x="190" y="140"/>
                  </a:cubicBezTo>
                  <a:close/>
                  <a:moveTo>
                    <a:pt x="191" y="139"/>
                  </a:moveTo>
                  <a:cubicBezTo>
                    <a:pt x="191" y="138"/>
                    <a:pt x="191" y="138"/>
                    <a:pt x="191" y="138"/>
                  </a:cubicBezTo>
                  <a:cubicBezTo>
                    <a:pt x="191" y="138"/>
                    <a:pt x="191" y="138"/>
                    <a:pt x="191" y="138"/>
                  </a:cubicBezTo>
                  <a:cubicBezTo>
                    <a:pt x="191" y="137"/>
                    <a:pt x="191" y="137"/>
                    <a:pt x="191" y="137"/>
                  </a:cubicBezTo>
                  <a:cubicBezTo>
                    <a:pt x="192" y="137"/>
                    <a:pt x="192" y="137"/>
                    <a:pt x="192" y="137"/>
                  </a:cubicBezTo>
                  <a:cubicBezTo>
                    <a:pt x="192" y="137"/>
                    <a:pt x="192" y="137"/>
                    <a:pt x="192" y="137"/>
                  </a:cubicBezTo>
                  <a:cubicBezTo>
                    <a:pt x="192" y="138"/>
                    <a:pt x="192" y="138"/>
                    <a:pt x="192" y="138"/>
                  </a:cubicBezTo>
                  <a:cubicBezTo>
                    <a:pt x="192" y="138"/>
                    <a:pt x="192" y="138"/>
                    <a:pt x="192" y="138"/>
                  </a:cubicBezTo>
                  <a:cubicBezTo>
                    <a:pt x="192" y="138"/>
                    <a:pt x="191" y="139"/>
                    <a:pt x="191" y="139"/>
                  </a:cubicBezTo>
                  <a:close/>
                  <a:moveTo>
                    <a:pt x="208" y="139"/>
                  </a:moveTo>
                  <a:cubicBezTo>
                    <a:pt x="208" y="137"/>
                    <a:pt x="208" y="137"/>
                    <a:pt x="208" y="137"/>
                  </a:cubicBezTo>
                  <a:cubicBezTo>
                    <a:pt x="209" y="137"/>
                    <a:pt x="209" y="137"/>
                    <a:pt x="209" y="137"/>
                  </a:cubicBezTo>
                  <a:cubicBezTo>
                    <a:pt x="210" y="137"/>
                    <a:pt x="210" y="137"/>
                    <a:pt x="210" y="137"/>
                  </a:cubicBezTo>
                  <a:cubicBezTo>
                    <a:pt x="210" y="138"/>
                    <a:pt x="210" y="138"/>
                    <a:pt x="210" y="138"/>
                  </a:cubicBezTo>
                  <a:cubicBezTo>
                    <a:pt x="209" y="139"/>
                    <a:pt x="209" y="139"/>
                    <a:pt x="209" y="139"/>
                  </a:cubicBezTo>
                  <a:cubicBezTo>
                    <a:pt x="209" y="139"/>
                    <a:pt x="209" y="139"/>
                    <a:pt x="209" y="139"/>
                  </a:cubicBezTo>
                  <a:cubicBezTo>
                    <a:pt x="209" y="139"/>
                    <a:pt x="209" y="139"/>
                    <a:pt x="209" y="139"/>
                  </a:cubicBezTo>
                  <a:cubicBezTo>
                    <a:pt x="209" y="138"/>
                    <a:pt x="209" y="138"/>
                    <a:pt x="209" y="138"/>
                  </a:cubicBezTo>
                  <a:cubicBezTo>
                    <a:pt x="208" y="138"/>
                    <a:pt x="208" y="138"/>
                    <a:pt x="208" y="138"/>
                  </a:cubicBezTo>
                  <a:cubicBezTo>
                    <a:pt x="208" y="139"/>
                    <a:pt x="208" y="139"/>
                    <a:pt x="208" y="139"/>
                  </a:cubicBezTo>
                  <a:cubicBezTo>
                    <a:pt x="208" y="139"/>
                    <a:pt x="208" y="139"/>
                    <a:pt x="208" y="139"/>
                  </a:cubicBezTo>
                  <a:close/>
                  <a:moveTo>
                    <a:pt x="207" y="138"/>
                  </a:moveTo>
                  <a:cubicBezTo>
                    <a:pt x="207" y="138"/>
                    <a:pt x="207" y="138"/>
                    <a:pt x="207" y="138"/>
                  </a:cubicBezTo>
                  <a:cubicBezTo>
                    <a:pt x="208" y="137"/>
                    <a:pt x="208" y="137"/>
                    <a:pt x="208" y="137"/>
                  </a:cubicBezTo>
                  <a:cubicBezTo>
                    <a:pt x="207" y="136"/>
                    <a:pt x="207" y="136"/>
                    <a:pt x="207" y="136"/>
                  </a:cubicBezTo>
                  <a:cubicBezTo>
                    <a:pt x="207" y="137"/>
                    <a:pt x="207" y="137"/>
                    <a:pt x="207" y="137"/>
                  </a:cubicBezTo>
                  <a:cubicBezTo>
                    <a:pt x="207" y="138"/>
                    <a:pt x="207" y="138"/>
                    <a:pt x="207" y="138"/>
                  </a:cubicBezTo>
                  <a:close/>
                  <a:moveTo>
                    <a:pt x="206" y="145"/>
                  </a:moveTo>
                  <a:cubicBezTo>
                    <a:pt x="207" y="144"/>
                    <a:pt x="207" y="144"/>
                    <a:pt x="207" y="144"/>
                  </a:cubicBezTo>
                  <a:cubicBezTo>
                    <a:pt x="208" y="144"/>
                    <a:pt x="208" y="144"/>
                    <a:pt x="208" y="144"/>
                  </a:cubicBezTo>
                  <a:cubicBezTo>
                    <a:pt x="208" y="143"/>
                    <a:pt x="208" y="143"/>
                    <a:pt x="208" y="143"/>
                  </a:cubicBezTo>
                  <a:cubicBezTo>
                    <a:pt x="207" y="143"/>
                    <a:pt x="207" y="143"/>
                    <a:pt x="207" y="143"/>
                  </a:cubicBezTo>
                  <a:cubicBezTo>
                    <a:pt x="207" y="143"/>
                    <a:pt x="207" y="143"/>
                    <a:pt x="207" y="143"/>
                  </a:cubicBezTo>
                  <a:cubicBezTo>
                    <a:pt x="207" y="141"/>
                    <a:pt x="207" y="141"/>
                    <a:pt x="207" y="141"/>
                  </a:cubicBezTo>
                  <a:cubicBezTo>
                    <a:pt x="208" y="140"/>
                    <a:pt x="208" y="140"/>
                    <a:pt x="208" y="140"/>
                  </a:cubicBezTo>
                  <a:cubicBezTo>
                    <a:pt x="207" y="141"/>
                    <a:pt x="207" y="141"/>
                    <a:pt x="207" y="141"/>
                  </a:cubicBezTo>
                  <a:cubicBezTo>
                    <a:pt x="206" y="142"/>
                    <a:pt x="206" y="142"/>
                    <a:pt x="206" y="142"/>
                  </a:cubicBezTo>
                  <a:cubicBezTo>
                    <a:pt x="206" y="141"/>
                    <a:pt x="206" y="141"/>
                    <a:pt x="206" y="141"/>
                  </a:cubicBezTo>
                  <a:cubicBezTo>
                    <a:pt x="207" y="139"/>
                    <a:pt x="207" y="139"/>
                    <a:pt x="207" y="139"/>
                  </a:cubicBezTo>
                  <a:cubicBezTo>
                    <a:pt x="206" y="137"/>
                    <a:pt x="206" y="137"/>
                    <a:pt x="206" y="137"/>
                  </a:cubicBezTo>
                  <a:cubicBezTo>
                    <a:pt x="205" y="136"/>
                    <a:pt x="205" y="136"/>
                    <a:pt x="205" y="136"/>
                  </a:cubicBezTo>
                  <a:cubicBezTo>
                    <a:pt x="205" y="135"/>
                    <a:pt x="205" y="135"/>
                    <a:pt x="205" y="135"/>
                  </a:cubicBezTo>
                  <a:cubicBezTo>
                    <a:pt x="204" y="135"/>
                    <a:pt x="204" y="135"/>
                    <a:pt x="204" y="135"/>
                  </a:cubicBezTo>
                  <a:cubicBezTo>
                    <a:pt x="204" y="136"/>
                    <a:pt x="204" y="136"/>
                    <a:pt x="204" y="136"/>
                  </a:cubicBezTo>
                  <a:cubicBezTo>
                    <a:pt x="204" y="135"/>
                    <a:pt x="204" y="135"/>
                    <a:pt x="204" y="135"/>
                  </a:cubicBezTo>
                  <a:cubicBezTo>
                    <a:pt x="204" y="134"/>
                    <a:pt x="204" y="134"/>
                    <a:pt x="204" y="134"/>
                  </a:cubicBezTo>
                  <a:cubicBezTo>
                    <a:pt x="204" y="134"/>
                    <a:pt x="204" y="134"/>
                    <a:pt x="204" y="134"/>
                  </a:cubicBezTo>
                  <a:cubicBezTo>
                    <a:pt x="204" y="133"/>
                    <a:pt x="204" y="133"/>
                    <a:pt x="204" y="133"/>
                  </a:cubicBezTo>
                  <a:cubicBezTo>
                    <a:pt x="204" y="132"/>
                    <a:pt x="204" y="132"/>
                    <a:pt x="204" y="132"/>
                  </a:cubicBezTo>
                  <a:cubicBezTo>
                    <a:pt x="203" y="132"/>
                    <a:pt x="203" y="132"/>
                    <a:pt x="203" y="132"/>
                  </a:cubicBezTo>
                  <a:cubicBezTo>
                    <a:pt x="202" y="133"/>
                    <a:pt x="202" y="133"/>
                    <a:pt x="202" y="133"/>
                  </a:cubicBezTo>
                  <a:cubicBezTo>
                    <a:pt x="201" y="135"/>
                    <a:pt x="201" y="135"/>
                    <a:pt x="201" y="135"/>
                  </a:cubicBezTo>
                  <a:cubicBezTo>
                    <a:pt x="201" y="136"/>
                    <a:pt x="201" y="136"/>
                    <a:pt x="201" y="136"/>
                  </a:cubicBezTo>
                  <a:cubicBezTo>
                    <a:pt x="201" y="136"/>
                    <a:pt x="201" y="136"/>
                    <a:pt x="201" y="136"/>
                  </a:cubicBezTo>
                  <a:cubicBezTo>
                    <a:pt x="200" y="135"/>
                    <a:pt x="200" y="135"/>
                    <a:pt x="200" y="135"/>
                  </a:cubicBezTo>
                  <a:cubicBezTo>
                    <a:pt x="200" y="135"/>
                    <a:pt x="200" y="135"/>
                    <a:pt x="200" y="135"/>
                  </a:cubicBezTo>
                  <a:cubicBezTo>
                    <a:pt x="200" y="136"/>
                    <a:pt x="200" y="136"/>
                    <a:pt x="200" y="136"/>
                  </a:cubicBezTo>
                  <a:cubicBezTo>
                    <a:pt x="199" y="136"/>
                    <a:pt x="199" y="136"/>
                    <a:pt x="199" y="136"/>
                  </a:cubicBezTo>
                  <a:cubicBezTo>
                    <a:pt x="200" y="136"/>
                    <a:pt x="200" y="136"/>
                    <a:pt x="200" y="136"/>
                  </a:cubicBezTo>
                  <a:cubicBezTo>
                    <a:pt x="199" y="137"/>
                    <a:pt x="199" y="137"/>
                    <a:pt x="199" y="137"/>
                  </a:cubicBezTo>
                  <a:cubicBezTo>
                    <a:pt x="198" y="137"/>
                    <a:pt x="198" y="137"/>
                    <a:pt x="198" y="137"/>
                  </a:cubicBezTo>
                  <a:cubicBezTo>
                    <a:pt x="198" y="138"/>
                    <a:pt x="198" y="138"/>
                    <a:pt x="198" y="138"/>
                  </a:cubicBezTo>
                  <a:cubicBezTo>
                    <a:pt x="196" y="138"/>
                    <a:pt x="196" y="138"/>
                    <a:pt x="196" y="138"/>
                  </a:cubicBezTo>
                  <a:cubicBezTo>
                    <a:pt x="196" y="138"/>
                    <a:pt x="196" y="138"/>
                    <a:pt x="196" y="138"/>
                  </a:cubicBezTo>
                  <a:cubicBezTo>
                    <a:pt x="195" y="138"/>
                    <a:pt x="195" y="138"/>
                    <a:pt x="195" y="138"/>
                  </a:cubicBezTo>
                  <a:cubicBezTo>
                    <a:pt x="193" y="139"/>
                    <a:pt x="193" y="139"/>
                    <a:pt x="193" y="139"/>
                  </a:cubicBezTo>
                  <a:cubicBezTo>
                    <a:pt x="193" y="140"/>
                    <a:pt x="193" y="140"/>
                    <a:pt x="193" y="140"/>
                  </a:cubicBezTo>
                  <a:cubicBezTo>
                    <a:pt x="194" y="141"/>
                    <a:pt x="194" y="141"/>
                    <a:pt x="194" y="141"/>
                  </a:cubicBezTo>
                  <a:cubicBezTo>
                    <a:pt x="195" y="140"/>
                    <a:pt x="195" y="140"/>
                    <a:pt x="195" y="140"/>
                  </a:cubicBezTo>
                  <a:cubicBezTo>
                    <a:pt x="195" y="140"/>
                    <a:pt x="195" y="140"/>
                    <a:pt x="195" y="140"/>
                  </a:cubicBezTo>
                  <a:cubicBezTo>
                    <a:pt x="195" y="139"/>
                    <a:pt x="195" y="139"/>
                    <a:pt x="195" y="139"/>
                  </a:cubicBezTo>
                  <a:cubicBezTo>
                    <a:pt x="196" y="140"/>
                    <a:pt x="196" y="140"/>
                    <a:pt x="196" y="140"/>
                  </a:cubicBezTo>
                  <a:cubicBezTo>
                    <a:pt x="196" y="141"/>
                    <a:pt x="196" y="141"/>
                    <a:pt x="196" y="141"/>
                  </a:cubicBezTo>
                  <a:cubicBezTo>
                    <a:pt x="197" y="142"/>
                    <a:pt x="197" y="142"/>
                    <a:pt x="197" y="142"/>
                  </a:cubicBezTo>
                  <a:cubicBezTo>
                    <a:pt x="197" y="141"/>
                    <a:pt x="197" y="141"/>
                    <a:pt x="197" y="141"/>
                  </a:cubicBezTo>
                  <a:cubicBezTo>
                    <a:pt x="197" y="141"/>
                    <a:pt x="197" y="141"/>
                    <a:pt x="197" y="141"/>
                  </a:cubicBezTo>
                  <a:cubicBezTo>
                    <a:pt x="197" y="142"/>
                    <a:pt x="197" y="142"/>
                    <a:pt x="197" y="142"/>
                  </a:cubicBezTo>
                  <a:cubicBezTo>
                    <a:pt x="198" y="143"/>
                    <a:pt x="198" y="143"/>
                    <a:pt x="198" y="143"/>
                  </a:cubicBezTo>
                  <a:cubicBezTo>
                    <a:pt x="199" y="143"/>
                    <a:pt x="199" y="143"/>
                    <a:pt x="199" y="143"/>
                  </a:cubicBezTo>
                  <a:cubicBezTo>
                    <a:pt x="199" y="145"/>
                    <a:pt x="199" y="145"/>
                    <a:pt x="199" y="145"/>
                  </a:cubicBezTo>
                  <a:cubicBezTo>
                    <a:pt x="200" y="145"/>
                    <a:pt x="200" y="145"/>
                    <a:pt x="200" y="145"/>
                  </a:cubicBezTo>
                  <a:cubicBezTo>
                    <a:pt x="201" y="144"/>
                    <a:pt x="201" y="144"/>
                    <a:pt x="201" y="144"/>
                  </a:cubicBezTo>
                  <a:cubicBezTo>
                    <a:pt x="201" y="145"/>
                    <a:pt x="201" y="145"/>
                    <a:pt x="201" y="145"/>
                  </a:cubicBezTo>
                  <a:cubicBezTo>
                    <a:pt x="202" y="146"/>
                    <a:pt x="202" y="146"/>
                    <a:pt x="202" y="146"/>
                  </a:cubicBezTo>
                  <a:cubicBezTo>
                    <a:pt x="203" y="146"/>
                    <a:pt x="203" y="146"/>
                    <a:pt x="203" y="146"/>
                  </a:cubicBezTo>
                  <a:cubicBezTo>
                    <a:pt x="203" y="146"/>
                    <a:pt x="203" y="146"/>
                    <a:pt x="203" y="146"/>
                  </a:cubicBezTo>
                  <a:cubicBezTo>
                    <a:pt x="204" y="145"/>
                    <a:pt x="204" y="145"/>
                    <a:pt x="204" y="145"/>
                  </a:cubicBezTo>
                  <a:cubicBezTo>
                    <a:pt x="205" y="145"/>
                    <a:pt x="205" y="145"/>
                    <a:pt x="205" y="145"/>
                  </a:cubicBezTo>
                  <a:cubicBezTo>
                    <a:pt x="206" y="144"/>
                    <a:pt x="206" y="144"/>
                    <a:pt x="206" y="144"/>
                  </a:cubicBezTo>
                  <a:cubicBezTo>
                    <a:pt x="206" y="145"/>
                    <a:pt x="206" y="145"/>
                    <a:pt x="206" y="145"/>
                  </a:cubicBezTo>
                  <a:close/>
                  <a:moveTo>
                    <a:pt x="297" y="139"/>
                  </a:moveTo>
                  <a:cubicBezTo>
                    <a:pt x="297" y="139"/>
                    <a:pt x="297" y="139"/>
                    <a:pt x="297" y="139"/>
                  </a:cubicBezTo>
                  <a:cubicBezTo>
                    <a:pt x="297" y="138"/>
                    <a:pt x="297" y="138"/>
                    <a:pt x="297" y="138"/>
                  </a:cubicBezTo>
                  <a:cubicBezTo>
                    <a:pt x="297" y="137"/>
                    <a:pt x="297" y="137"/>
                    <a:pt x="297" y="137"/>
                  </a:cubicBezTo>
                  <a:cubicBezTo>
                    <a:pt x="298" y="137"/>
                    <a:pt x="298" y="137"/>
                    <a:pt x="298" y="137"/>
                  </a:cubicBezTo>
                  <a:cubicBezTo>
                    <a:pt x="299" y="137"/>
                    <a:pt x="299" y="137"/>
                    <a:pt x="299" y="137"/>
                  </a:cubicBezTo>
                  <a:cubicBezTo>
                    <a:pt x="299" y="138"/>
                    <a:pt x="299" y="138"/>
                    <a:pt x="299" y="138"/>
                  </a:cubicBezTo>
                  <a:cubicBezTo>
                    <a:pt x="299" y="138"/>
                    <a:pt x="299" y="138"/>
                    <a:pt x="299" y="138"/>
                  </a:cubicBezTo>
                  <a:cubicBezTo>
                    <a:pt x="300" y="138"/>
                    <a:pt x="300" y="138"/>
                    <a:pt x="300" y="138"/>
                  </a:cubicBezTo>
                  <a:cubicBezTo>
                    <a:pt x="299" y="139"/>
                    <a:pt x="299" y="139"/>
                    <a:pt x="299" y="139"/>
                  </a:cubicBezTo>
                  <a:cubicBezTo>
                    <a:pt x="298" y="139"/>
                    <a:pt x="298" y="139"/>
                    <a:pt x="298" y="139"/>
                  </a:cubicBezTo>
                  <a:cubicBezTo>
                    <a:pt x="298" y="139"/>
                    <a:pt x="298" y="139"/>
                    <a:pt x="298" y="139"/>
                  </a:cubicBezTo>
                  <a:cubicBezTo>
                    <a:pt x="298" y="139"/>
                    <a:pt x="298" y="139"/>
                    <a:pt x="298" y="139"/>
                  </a:cubicBezTo>
                  <a:cubicBezTo>
                    <a:pt x="297" y="139"/>
                    <a:pt x="297" y="139"/>
                    <a:pt x="297" y="139"/>
                  </a:cubicBezTo>
                  <a:cubicBezTo>
                    <a:pt x="297" y="139"/>
                    <a:pt x="297" y="139"/>
                    <a:pt x="297" y="139"/>
                  </a:cubicBezTo>
                  <a:close/>
                  <a:moveTo>
                    <a:pt x="295" y="209"/>
                  </a:moveTo>
                  <a:cubicBezTo>
                    <a:pt x="294" y="209"/>
                    <a:pt x="294" y="209"/>
                    <a:pt x="294" y="209"/>
                  </a:cubicBezTo>
                  <a:cubicBezTo>
                    <a:pt x="293" y="209"/>
                    <a:pt x="293" y="209"/>
                    <a:pt x="293" y="209"/>
                  </a:cubicBezTo>
                  <a:cubicBezTo>
                    <a:pt x="292" y="209"/>
                    <a:pt x="292" y="209"/>
                    <a:pt x="292" y="209"/>
                  </a:cubicBezTo>
                  <a:cubicBezTo>
                    <a:pt x="291" y="208"/>
                    <a:pt x="291" y="208"/>
                    <a:pt x="291" y="208"/>
                  </a:cubicBezTo>
                  <a:cubicBezTo>
                    <a:pt x="291" y="208"/>
                    <a:pt x="291" y="208"/>
                    <a:pt x="291" y="208"/>
                  </a:cubicBezTo>
                  <a:cubicBezTo>
                    <a:pt x="290" y="207"/>
                    <a:pt x="290" y="207"/>
                    <a:pt x="290" y="207"/>
                  </a:cubicBezTo>
                  <a:cubicBezTo>
                    <a:pt x="289" y="207"/>
                    <a:pt x="289" y="207"/>
                    <a:pt x="289" y="207"/>
                  </a:cubicBezTo>
                  <a:cubicBezTo>
                    <a:pt x="289" y="206"/>
                    <a:pt x="289" y="206"/>
                    <a:pt x="289" y="206"/>
                  </a:cubicBezTo>
                  <a:cubicBezTo>
                    <a:pt x="288" y="206"/>
                    <a:pt x="288" y="206"/>
                    <a:pt x="288" y="206"/>
                  </a:cubicBezTo>
                  <a:cubicBezTo>
                    <a:pt x="288" y="206"/>
                    <a:pt x="288" y="206"/>
                    <a:pt x="288" y="206"/>
                  </a:cubicBezTo>
                  <a:cubicBezTo>
                    <a:pt x="287" y="206"/>
                    <a:pt x="287" y="206"/>
                    <a:pt x="287" y="206"/>
                  </a:cubicBezTo>
                  <a:cubicBezTo>
                    <a:pt x="286" y="206"/>
                    <a:pt x="286" y="206"/>
                    <a:pt x="286" y="206"/>
                  </a:cubicBezTo>
                  <a:cubicBezTo>
                    <a:pt x="286" y="205"/>
                    <a:pt x="286" y="205"/>
                    <a:pt x="286" y="205"/>
                  </a:cubicBezTo>
                  <a:cubicBezTo>
                    <a:pt x="285" y="205"/>
                    <a:pt x="285" y="205"/>
                    <a:pt x="285" y="205"/>
                  </a:cubicBezTo>
                  <a:cubicBezTo>
                    <a:pt x="285" y="205"/>
                    <a:pt x="285" y="205"/>
                    <a:pt x="285" y="205"/>
                  </a:cubicBezTo>
                  <a:cubicBezTo>
                    <a:pt x="284" y="204"/>
                    <a:pt x="284" y="204"/>
                    <a:pt x="284" y="204"/>
                  </a:cubicBezTo>
                  <a:cubicBezTo>
                    <a:pt x="284" y="204"/>
                    <a:pt x="284" y="204"/>
                    <a:pt x="284" y="204"/>
                  </a:cubicBezTo>
                  <a:cubicBezTo>
                    <a:pt x="284" y="204"/>
                    <a:pt x="284" y="204"/>
                    <a:pt x="284" y="204"/>
                  </a:cubicBezTo>
                  <a:cubicBezTo>
                    <a:pt x="283" y="203"/>
                    <a:pt x="283" y="203"/>
                    <a:pt x="283" y="203"/>
                  </a:cubicBezTo>
                  <a:cubicBezTo>
                    <a:pt x="283" y="203"/>
                    <a:pt x="283" y="203"/>
                    <a:pt x="283" y="203"/>
                  </a:cubicBezTo>
                  <a:cubicBezTo>
                    <a:pt x="283" y="202"/>
                    <a:pt x="283" y="202"/>
                    <a:pt x="283" y="202"/>
                  </a:cubicBezTo>
                  <a:cubicBezTo>
                    <a:pt x="283" y="202"/>
                    <a:pt x="283" y="202"/>
                    <a:pt x="283" y="202"/>
                  </a:cubicBezTo>
                  <a:cubicBezTo>
                    <a:pt x="283" y="202"/>
                    <a:pt x="283" y="202"/>
                    <a:pt x="283" y="202"/>
                  </a:cubicBezTo>
                  <a:cubicBezTo>
                    <a:pt x="282" y="202"/>
                    <a:pt x="282" y="202"/>
                    <a:pt x="282" y="202"/>
                  </a:cubicBezTo>
                  <a:cubicBezTo>
                    <a:pt x="282" y="202"/>
                    <a:pt x="282" y="202"/>
                    <a:pt x="282" y="202"/>
                  </a:cubicBezTo>
                  <a:cubicBezTo>
                    <a:pt x="282" y="202"/>
                    <a:pt x="282" y="202"/>
                    <a:pt x="282" y="202"/>
                  </a:cubicBezTo>
                  <a:cubicBezTo>
                    <a:pt x="282" y="202"/>
                    <a:pt x="282" y="202"/>
                    <a:pt x="282" y="202"/>
                  </a:cubicBezTo>
                  <a:cubicBezTo>
                    <a:pt x="281" y="202"/>
                    <a:pt x="281" y="202"/>
                    <a:pt x="281" y="202"/>
                  </a:cubicBezTo>
                  <a:cubicBezTo>
                    <a:pt x="280" y="201"/>
                    <a:pt x="280" y="201"/>
                    <a:pt x="280" y="201"/>
                  </a:cubicBezTo>
                  <a:cubicBezTo>
                    <a:pt x="279" y="201"/>
                    <a:pt x="279" y="201"/>
                    <a:pt x="279" y="201"/>
                  </a:cubicBezTo>
                  <a:cubicBezTo>
                    <a:pt x="279" y="200"/>
                    <a:pt x="279" y="200"/>
                    <a:pt x="279" y="200"/>
                  </a:cubicBezTo>
                  <a:cubicBezTo>
                    <a:pt x="278" y="200"/>
                    <a:pt x="278" y="200"/>
                    <a:pt x="278" y="200"/>
                  </a:cubicBezTo>
                  <a:cubicBezTo>
                    <a:pt x="278" y="199"/>
                    <a:pt x="278" y="199"/>
                    <a:pt x="278" y="199"/>
                  </a:cubicBezTo>
                  <a:cubicBezTo>
                    <a:pt x="277" y="199"/>
                    <a:pt x="277" y="199"/>
                    <a:pt x="277" y="199"/>
                  </a:cubicBezTo>
                  <a:cubicBezTo>
                    <a:pt x="277" y="199"/>
                    <a:pt x="277" y="199"/>
                    <a:pt x="277" y="199"/>
                  </a:cubicBezTo>
                  <a:cubicBezTo>
                    <a:pt x="276" y="198"/>
                    <a:pt x="276" y="198"/>
                    <a:pt x="276" y="198"/>
                  </a:cubicBezTo>
                  <a:cubicBezTo>
                    <a:pt x="276" y="197"/>
                    <a:pt x="276" y="197"/>
                    <a:pt x="276" y="197"/>
                  </a:cubicBezTo>
                  <a:cubicBezTo>
                    <a:pt x="275" y="197"/>
                    <a:pt x="275" y="197"/>
                    <a:pt x="275" y="197"/>
                  </a:cubicBezTo>
                  <a:cubicBezTo>
                    <a:pt x="276" y="196"/>
                    <a:pt x="276" y="196"/>
                    <a:pt x="276" y="196"/>
                  </a:cubicBezTo>
                  <a:cubicBezTo>
                    <a:pt x="277" y="197"/>
                    <a:pt x="277" y="197"/>
                    <a:pt x="277" y="197"/>
                  </a:cubicBezTo>
                  <a:cubicBezTo>
                    <a:pt x="278" y="196"/>
                    <a:pt x="278" y="196"/>
                    <a:pt x="278" y="196"/>
                  </a:cubicBezTo>
                  <a:cubicBezTo>
                    <a:pt x="279" y="195"/>
                    <a:pt x="279" y="195"/>
                    <a:pt x="279" y="195"/>
                  </a:cubicBezTo>
                  <a:cubicBezTo>
                    <a:pt x="277" y="195"/>
                    <a:pt x="277" y="195"/>
                    <a:pt x="277" y="195"/>
                  </a:cubicBezTo>
                  <a:cubicBezTo>
                    <a:pt x="277" y="194"/>
                    <a:pt x="277" y="194"/>
                    <a:pt x="277" y="194"/>
                  </a:cubicBezTo>
                  <a:cubicBezTo>
                    <a:pt x="277" y="194"/>
                    <a:pt x="277" y="194"/>
                    <a:pt x="277" y="194"/>
                  </a:cubicBezTo>
                  <a:cubicBezTo>
                    <a:pt x="277" y="193"/>
                    <a:pt x="277" y="193"/>
                    <a:pt x="277" y="193"/>
                  </a:cubicBezTo>
                  <a:cubicBezTo>
                    <a:pt x="276" y="193"/>
                    <a:pt x="276" y="193"/>
                    <a:pt x="276" y="193"/>
                  </a:cubicBezTo>
                  <a:cubicBezTo>
                    <a:pt x="276" y="194"/>
                    <a:pt x="276" y="194"/>
                    <a:pt x="276" y="194"/>
                  </a:cubicBezTo>
                  <a:cubicBezTo>
                    <a:pt x="276" y="195"/>
                    <a:pt x="276" y="195"/>
                    <a:pt x="276" y="195"/>
                  </a:cubicBezTo>
                  <a:cubicBezTo>
                    <a:pt x="275" y="194"/>
                    <a:pt x="275" y="194"/>
                    <a:pt x="275" y="194"/>
                  </a:cubicBezTo>
                  <a:cubicBezTo>
                    <a:pt x="276" y="193"/>
                    <a:pt x="276" y="193"/>
                    <a:pt x="276" y="193"/>
                  </a:cubicBezTo>
                  <a:cubicBezTo>
                    <a:pt x="276" y="192"/>
                    <a:pt x="276" y="192"/>
                    <a:pt x="276" y="192"/>
                  </a:cubicBezTo>
                  <a:cubicBezTo>
                    <a:pt x="275" y="193"/>
                    <a:pt x="275" y="193"/>
                    <a:pt x="275" y="193"/>
                  </a:cubicBezTo>
                  <a:cubicBezTo>
                    <a:pt x="275" y="193"/>
                    <a:pt x="275" y="193"/>
                    <a:pt x="275" y="193"/>
                  </a:cubicBezTo>
                  <a:cubicBezTo>
                    <a:pt x="275" y="192"/>
                    <a:pt x="275" y="192"/>
                    <a:pt x="275" y="192"/>
                  </a:cubicBezTo>
                  <a:cubicBezTo>
                    <a:pt x="274" y="192"/>
                    <a:pt x="274" y="192"/>
                    <a:pt x="274" y="192"/>
                  </a:cubicBezTo>
                  <a:cubicBezTo>
                    <a:pt x="274" y="191"/>
                    <a:pt x="274" y="191"/>
                    <a:pt x="274" y="191"/>
                  </a:cubicBezTo>
                  <a:cubicBezTo>
                    <a:pt x="274" y="191"/>
                    <a:pt x="274" y="191"/>
                    <a:pt x="274" y="191"/>
                  </a:cubicBezTo>
                  <a:cubicBezTo>
                    <a:pt x="274" y="190"/>
                    <a:pt x="274" y="190"/>
                    <a:pt x="274" y="190"/>
                  </a:cubicBezTo>
                  <a:cubicBezTo>
                    <a:pt x="273" y="189"/>
                    <a:pt x="273" y="189"/>
                    <a:pt x="273" y="189"/>
                  </a:cubicBezTo>
                  <a:cubicBezTo>
                    <a:pt x="273" y="189"/>
                    <a:pt x="273" y="189"/>
                    <a:pt x="273" y="189"/>
                  </a:cubicBezTo>
                  <a:cubicBezTo>
                    <a:pt x="274" y="188"/>
                    <a:pt x="274" y="188"/>
                    <a:pt x="274" y="188"/>
                  </a:cubicBezTo>
                  <a:cubicBezTo>
                    <a:pt x="274" y="187"/>
                    <a:pt x="274" y="187"/>
                    <a:pt x="274" y="187"/>
                  </a:cubicBezTo>
                  <a:cubicBezTo>
                    <a:pt x="272" y="189"/>
                    <a:pt x="272" y="189"/>
                    <a:pt x="272" y="189"/>
                  </a:cubicBezTo>
                  <a:cubicBezTo>
                    <a:pt x="272" y="189"/>
                    <a:pt x="272" y="189"/>
                    <a:pt x="272" y="189"/>
                  </a:cubicBezTo>
                  <a:cubicBezTo>
                    <a:pt x="272" y="189"/>
                    <a:pt x="272" y="189"/>
                    <a:pt x="272" y="189"/>
                  </a:cubicBezTo>
                  <a:cubicBezTo>
                    <a:pt x="272" y="188"/>
                    <a:pt x="272" y="188"/>
                    <a:pt x="272" y="188"/>
                  </a:cubicBezTo>
                  <a:cubicBezTo>
                    <a:pt x="272" y="188"/>
                    <a:pt x="272" y="188"/>
                    <a:pt x="272" y="188"/>
                  </a:cubicBezTo>
                  <a:cubicBezTo>
                    <a:pt x="271" y="188"/>
                    <a:pt x="271" y="188"/>
                    <a:pt x="271" y="188"/>
                  </a:cubicBezTo>
                  <a:cubicBezTo>
                    <a:pt x="271" y="188"/>
                    <a:pt x="271" y="188"/>
                    <a:pt x="271" y="188"/>
                  </a:cubicBezTo>
                  <a:cubicBezTo>
                    <a:pt x="270" y="189"/>
                    <a:pt x="270" y="189"/>
                    <a:pt x="270" y="189"/>
                  </a:cubicBezTo>
                  <a:cubicBezTo>
                    <a:pt x="270" y="189"/>
                    <a:pt x="270" y="189"/>
                    <a:pt x="270" y="189"/>
                  </a:cubicBezTo>
                  <a:cubicBezTo>
                    <a:pt x="270" y="189"/>
                    <a:pt x="270" y="189"/>
                    <a:pt x="270" y="189"/>
                  </a:cubicBezTo>
                  <a:cubicBezTo>
                    <a:pt x="270" y="188"/>
                    <a:pt x="270" y="188"/>
                    <a:pt x="270" y="188"/>
                  </a:cubicBezTo>
                  <a:cubicBezTo>
                    <a:pt x="270" y="187"/>
                    <a:pt x="270" y="187"/>
                    <a:pt x="270" y="187"/>
                  </a:cubicBezTo>
                  <a:cubicBezTo>
                    <a:pt x="270" y="187"/>
                    <a:pt x="270" y="187"/>
                    <a:pt x="270" y="187"/>
                  </a:cubicBezTo>
                  <a:cubicBezTo>
                    <a:pt x="270" y="187"/>
                    <a:pt x="270" y="187"/>
                    <a:pt x="270" y="187"/>
                  </a:cubicBezTo>
                  <a:cubicBezTo>
                    <a:pt x="269" y="187"/>
                    <a:pt x="269" y="187"/>
                    <a:pt x="269" y="187"/>
                  </a:cubicBezTo>
                  <a:cubicBezTo>
                    <a:pt x="269" y="187"/>
                    <a:pt x="269" y="187"/>
                    <a:pt x="269" y="187"/>
                  </a:cubicBezTo>
                  <a:cubicBezTo>
                    <a:pt x="268" y="188"/>
                    <a:pt x="268" y="188"/>
                    <a:pt x="268" y="188"/>
                  </a:cubicBezTo>
                  <a:cubicBezTo>
                    <a:pt x="268" y="189"/>
                    <a:pt x="268" y="189"/>
                    <a:pt x="268" y="189"/>
                  </a:cubicBezTo>
                  <a:cubicBezTo>
                    <a:pt x="267" y="188"/>
                    <a:pt x="267" y="188"/>
                    <a:pt x="267" y="188"/>
                  </a:cubicBezTo>
                  <a:cubicBezTo>
                    <a:pt x="266" y="188"/>
                    <a:pt x="266" y="188"/>
                    <a:pt x="266" y="188"/>
                  </a:cubicBezTo>
                  <a:cubicBezTo>
                    <a:pt x="266" y="188"/>
                    <a:pt x="266" y="188"/>
                    <a:pt x="266" y="188"/>
                  </a:cubicBezTo>
                  <a:cubicBezTo>
                    <a:pt x="265" y="187"/>
                    <a:pt x="265" y="187"/>
                    <a:pt x="265" y="187"/>
                  </a:cubicBezTo>
                  <a:cubicBezTo>
                    <a:pt x="264" y="186"/>
                    <a:pt x="264" y="186"/>
                    <a:pt x="264" y="186"/>
                  </a:cubicBezTo>
                  <a:cubicBezTo>
                    <a:pt x="264" y="187"/>
                    <a:pt x="264" y="187"/>
                    <a:pt x="264" y="187"/>
                  </a:cubicBezTo>
                  <a:cubicBezTo>
                    <a:pt x="264" y="188"/>
                    <a:pt x="264" y="188"/>
                    <a:pt x="264" y="188"/>
                  </a:cubicBezTo>
                  <a:cubicBezTo>
                    <a:pt x="264" y="188"/>
                    <a:pt x="264" y="188"/>
                    <a:pt x="264" y="188"/>
                  </a:cubicBezTo>
                  <a:cubicBezTo>
                    <a:pt x="263" y="188"/>
                    <a:pt x="263" y="188"/>
                    <a:pt x="263" y="188"/>
                  </a:cubicBezTo>
                  <a:cubicBezTo>
                    <a:pt x="262" y="188"/>
                    <a:pt x="262" y="188"/>
                    <a:pt x="262" y="188"/>
                  </a:cubicBezTo>
                  <a:cubicBezTo>
                    <a:pt x="261" y="188"/>
                    <a:pt x="261" y="188"/>
                    <a:pt x="261" y="188"/>
                  </a:cubicBezTo>
                  <a:cubicBezTo>
                    <a:pt x="261" y="189"/>
                    <a:pt x="261" y="189"/>
                    <a:pt x="261" y="189"/>
                  </a:cubicBezTo>
                  <a:cubicBezTo>
                    <a:pt x="260" y="189"/>
                    <a:pt x="260" y="189"/>
                    <a:pt x="260" y="189"/>
                  </a:cubicBezTo>
                  <a:cubicBezTo>
                    <a:pt x="260" y="189"/>
                    <a:pt x="260" y="189"/>
                    <a:pt x="260" y="189"/>
                  </a:cubicBezTo>
                  <a:cubicBezTo>
                    <a:pt x="259" y="189"/>
                    <a:pt x="259" y="189"/>
                    <a:pt x="259" y="189"/>
                  </a:cubicBezTo>
                  <a:cubicBezTo>
                    <a:pt x="258" y="189"/>
                    <a:pt x="258" y="189"/>
                    <a:pt x="258" y="189"/>
                  </a:cubicBezTo>
                  <a:cubicBezTo>
                    <a:pt x="258" y="188"/>
                    <a:pt x="258" y="188"/>
                    <a:pt x="258" y="188"/>
                  </a:cubicBezTo>
                  <a:cubicBezTo>
                    <a:pt x="257" y="187"/>
                    <a:pt x="257" y="187"/>
                    <a:pt x="257" y="187"/>
                  </a:cubicBezTo>
                  <a:cubicBezTo>
                    <a:pt x="257" y="187"/>
                    <a:pt x="257" y="187"/>
                    <a:pt x="257" y="187"/>
                  </a:cubicBezTo>
                  <a:cubicBezTo>
                    <a:pt x="256" y="187"/>
                    <a:pt x="256" y="187"/>
                    <a:pt x="256" y="187"/>
                  </a:cubicBezTo>
                  <a:cubicBezTo>
                    <a:pt x="255" y="185"/>
                    <a:pt x="255" y="185"/>
                    <a:pt x="255" y="185"/>
                  </a:cubicBezTo>
                  <a:cubicBezTo>
                    <a:pt x="256" y="184"/>
                    <a:pt x="256" y="184"/>
                    <a:pt x="256" y="184"/>
                  </a:cubicBezTo>
                  <a:cubicBezTo>
                    <a:pt x="256" y="184"/>
                    <a:pt x="256" y="184"/>
                    <a:pt x="256" y="184"/>
                  </a:cubicBezTo>
                  <a:cubicBezTo>
                    <a:pt x="256" y="183"/>
                    <a:pt x="256" y="183"/>
                    <a:pt x="256" y="183"/>
                  </a:cubicBezTo>
                  <a:cubicBezTo>
                    <a:pt x="257" y="183"/>
                    <a:pt x="257" y="183"/>
                    <a:pt x="257" y="183"/>
                  </a:cubicBezTo>
                  <a:cubicBezTo>
                    <a:pt x="258" y="182"/>
                    <a:pt x="258" y="182"/>
                    <a:pt x="258" y="182"/>
                  </a:cubicBezTo>
                  <a:cubicBezTo>
                    <a:pt x="258" y="182"/>
                    <a:pt x="258" y="182"/>
                    <a:pt x="258" y="182"/>
                  </a:cubicBezTo>
                  <a:cubicBezTo>
                    <a:pt x="259" y="182"/>
                    <a:pt x="259" y="182"/>
                    <a:pt x="259" y="182"/>
                  </a:cubicBezTo>
                  <a:cubicBezTo>
                    <a:pt x="260" y="182"/>
                    <a:pt x="260" y="182"/>
                    <a:pt x="260" y="182"/>
                  </a:cubicBezTo>
                  <a:cubicBezTo>
                    <a:pt x="260" y="181"/>
                    <a:pt x="260" y="181"/>
                    <a:pt x="260" y="181"/>
                  </a:cubicBezTo>
                  <a:cubicBezTo>
                    <a:pt x="259" y="181"/>
                    <a:pt x="259" y="181"/>
                    <a:pt x="259" y="181"/>
                  </a:cubicBezTo>
                  <a:cubicBezTo>
                    <a:pt x="259" y="180"/>
                    <a:pt x="259" y="180"/>
                    <a:pt x="259" y="180"/>
                  </a:cubicBezTo>
                  <a:cubicBezTo>
                    <a:pt x="260" y="180"/>
                    <a:pt x="260" y="180"/>
                    <a:pt x="260" y="180"/>
                  </a:cubicBezTo>
                  <a:cubicBezTo>
                    <a:pt x="260" y="180"/>
                    <a:pt x="260" y="180"/>
                    <a:pt x="260" y="180"/>
                  </a:cubicBezTo>
                  <a:cubicBezTo>
                    <a:pt x="260" y="180"/>
                    <a:pt x="260" y="180"/>
                    <a:pt x="260" y="180"/>
                  </a:cubicBezTo>
                  <a:cubicBezTo>
                    <a:pt x="260" y="179"/>
                    <a:pt x="260" y="179"/>
                    <a:pt x="260" y="179"/>
                  </a:cubicBezTo>
                  <a:cubicBezTo>
                    <a:pt x="260" y="179"/>
                    <a:pt x="260" y="179"/>
                    <a:pt x="260" y="179"/>
                  </a:cubicBezTo>
                  <a:cubicBezTo>
                    <a:pt x="261" y="180"/>
                    <a:pt x="261" y="180"/>
                    <a:pt x="261" y="180"/>
                  </a:cubicBezTo>
                  <a:cubicBezTo>
                    <a:pt x="262" y="180"/>
                    <a:pt x="262" y="180"/>
                    <a:pt x="262" y="180"/>
                  </a:cubicBezTo>
                  <a:cubicBezTo>
                    <a:pt x="263" y="181"/>
                    <a:pt x="263" y="181"/>
                    <a:pt x="263" y="181"/>
                  </a:cubicBezTo>
                  <a:cubicBezTo>
                    <a:pt x="264" y="182"/>
                    <a:pt x="264" y="182"/>
                    <a:pt x="264" y="182"/>
                  </a:cubicBezTo>
                  <a:cubicBezTo>
                    <a:pt x="264" y="182"/>
                    <a:pt x="264" y="182"/>
                    <a:pt x="264" y="182"/>
                  </a:cubicBezTo>
                  <a:cubicBezTo>
                    <a:pt x="265" y="182"/>
                    <a:pt x="265" y="182"/>
                    <a:pt x="265" y="182"/>
                  </a:cubicBezTo>
                  <a:cubicBezTo>
                    <a:pt x="266" y="182"/>
                    <a:pt x="266" y="182"/>
                    <a:pt x="266" y="182"/>
                  </a:cubicBezTo>
                  <a:cubicBezTo>
                    <a:pt x="266" y="182"/>
                    <a:pt x="266" y="182"/>
                    <a:pt x="266" y="182"/>
                  </a:cubicBezTo>
                  <a:cubicBezTo>
                    <a:pt x="267" y="182"/>
                    <a:pt x="267" y="182"/>
                    <a:pt x="267" y="182"/>
                  </a:cubicBezTo>
                  <a:cubicBezTo>
                    <a:pt x="267" y="182"/>
                    <a:pt x="267" y="182"/>
                    <a:pt x="267" y="182"/>
                  </a:cubicBezTo>
                  <a:cubicBezTo>
                    <a:pt x="268" y="182"/>
                    <a:pt x="268" y="182"/>
                    <a:pt x="268" y="182"/>
                  </a:cubicBezTo>
                  <a:cubicBezTo>
                    <a:pt x="269" y="182"/>
                    <a:pt x="269" y="182"/>
                    <a:pt x="269" y="182"/>
                  </a:cubicBezTo>
                  <a:cubicBezTo>
                    <a:pt x="269" y="181"/>
                    <a:pt x="269" y="181"/>
                    <a:pt x="269" y="181"/>
                  </a:cubicBezTo>
                  <a:cubicBezTo>
                    <a:pt x="270" y="181"/>
                    <a:pt x="270" y="181"/>
                    <a:pt x="270" y="181"/>
                  </a:cubicBezTo>
                  <a:cubicBezTo>
                    <a:pt x="270" y="181"/>
                    <a:pt x="270" y="181"/>
                    <a:pt x="270" y="181"/>
                  </a:cubicBezTo>
                  <a:cubicBezTo>
                    <a:pt x="270" y="182"/>
                    <a:pt x="270" y="182"/>
                    <a:pt x="270" y="182"/>
                  </a:cubicBezTo>
                  <a:cubicBezTo>
                    <a:pt x="271" y="182"/>
                    <a:pt x="271" y="182"/>
                    <a:pt x="271" y="182"/>
                  </a:cubicBezTo>
                  <a:cubicBezTo>
                    <a:pt x="272" y="181"/>
                    <a:pt x="272" y="181"/>
                    <a:pt x="272" y="181"/>
                  </a:cubicBezTo>
                  <a:cubicBezTo>
                    <a:pt x="272" y="181"/>
                    <a:pt x="272" y="181"/>
                    <a:pt x="272" y="181"/>
                  </a:cubicBezTo>
                  <a:cubicBezTo>
                    <a:pt x="273" y="180"/>
                    <a:pt x="273" y="180"/>
                    <a:pt x="273" y="180"/>
                  </a:cubicBezTo>
                  <a:cubicBezTo>
                    <a:pt x="273" y="181"/>
                    <a:pt x="273" y="181"/>
                    <a:pt x="273" y="181"/>
                  </a:cubicBezTo>
                  <a:cubicBezTo>
                    <a:pt x="273" y="182"/>
                    <a:pt x="273" y="182"/>
                    <a:pt x="273" y="182"/>
                  </a:cubicBezTo>
                  <a:cubicBezTo>
                    <a:pt x="273" y="182"/>
                    <a:pt x="273" y="182"/>
                    <a:pt x="273" y="182"/>
                  </a:cubicBezTo>
                  <a:cubicBezTo>
                    <a:pt x="274" y="182"/>
                    <a:pt x="274" y="182"/>
                    <a:pt x="274" y="182"/>
                  </a:cubicBezTo>
                  <a:cubicBezTo>
                    <a:pt x="274" y="181"/>
                    <a:pt x="274" y="181"/>
                    <a:pt x="274" y="181"/>
                  </a:cubicBezTo>
                  <a:cubicBezTo>
                    <a:pt x="275" y="182"/>
                    <a:pt x="275" y="182"/>
                    <a:pt x="275" y="182"/>
                  </a:cubicBezTo>
                  <a:cubicBezTo>
                    <a:pt x="275" y="181"/>
                    <a:pt x="275" y="181"/>
                    <a:pt x="275" y="181"/>
                  </a:cubicBezTo>
                  <a:cubicBezTo>
                    <a:pt x="275" y="179"/>
                    <a:pt x="275" y="179"/>
                    <a:pt x="275" y="179"/>
                  </a:cubicBezTo>
                  <a:cubicBezTo>
                    <a:pt x="274" y="178"/>
                    <a:pt x="274" y="178"/>
                    <a:pt x="274" y="178"/>
                  </a:cubicBezTo>
                  <a:cubicBezTo>
                    <a:pt x="274" y="177"/>
                    <a:pt x="274" y="177"/>
                    <a:pt x="274" y="177"/>
                  </a:cubicBezTo>
                  <a:cubicBezTo>
                    <a:pt x="273" y="177"/>
                    <a:pt x="273" y="177"/>
                    <a:pt x="273" y="177"/>
                  </a:cubicBezTo>
                  <a:cubicBezTo>
                    <a:pt x="274" y="176"/>
                    <a:pt x="274" y="176"/>
                    <a:pt x="274" y="176"/>
                  </a:cubicBezTo>
                  <a:cubicBezTo>
                    <a:pt x="274" y="175"/>
                    <a:pt x="274" y="175"/>
                    <a:pt x="274" y="175"/>
                  </a:cubicBezTo>
                  <a:cubicBezTo>
                    <a:pt x="274" y="175"/>
                    <a:pt x="274" y="175"/>
                    <a:pt x="274" y="175"/>
                  </a:cubicBezTo>
                  <a:cubicBezTo>
                    <a:pt x="276" y="175"/>
                    <a:pt x="276" y="175"/>
                    <a:pt x="276" y="175"/>
                  </a:cubicBezTo>
                  <a:cubicBezTo>
                    <a:pt x="277" y="174"/>
                    <a:pt x="277" y="174"/>
                    <a:pt x="277" y="174"/>
                  </a:cubicBezTo>
                  <a:cubicBezTo>
                    <a:pt x="278" y="173"/>
                    <a:pt x="278" y="173"/>
                    <a:pt x="278" y="173"/>
                  </a:cubicBezTo>
                  <a:cubicBezTo>
                    <a:pt x="279" y="172"/>
                    <a:pt x="279" y="172"/>
                    <a:pt x="279" y="172"/>
                  </a:cubicBezTo>
                  <a:cubicBezTo>
                    <a:pt x="279" y="172"/>
                    <a:pt x="279" y="172"/>
                    <a:pt x="279" y="172"/>
                  </a:cubicBezTo>
                  <a:cubicBezTo>
                    <a:pt x="280" y="173"/>
                    <a:pt x="280" y="173"/>
                    <a:pt x="280" y="173"/>
                  </a:cubicBezTo>
                  <a:cubicBezTo>
                    <a:pt x="281" y="173"/>
                    <a:pt x="281" y="173"/>
                    <a:pt x="281" y="173"/>
                  </a:cubicBezTo>
                  <a:cubicBezTo>
                    <a:pt x="281" y="173"/>
                    <a:pt x="281" y="173"/>
                    <a:pt x="281" y="173"/>
                  </a:cubicBezTo>
                  <a:cubicBezTo>
                    <a:pt x="280" y="172"/>
                    <a:pt x="280" y="172"/>
                    <a:pt x="280" y="172"/>
                  </a:cubicBezTo>
                  <a:cubicBezTo>
                    <a:pt x="280" y="171"/>
                    <a:pt x="280" y="171"/>
                    <a:pt x="280" y="171"/>
                  </a:cubicBezTo>
                  <a:cubicBezTo>
                    <a:pt x="281" y="170"/>
                    <a:pt x="281" y="170"/>
                    <a:pt x="281" y="170"/>
                  </a:cubicBezTo>
                  <a:cubicBezTo>
                    <a:pt x="282" y="170"/>
                    <a:pt x="282" y="170"/>
                    <a:pt x="282" y="170"/>
                  </a:cubicBezTo>
                  <a:cubicBezTo>
                    <a:pt x="282" y="169"/>
                    <a:pt x="282" y="169"/>
                    <a:pt x="282" y="169"/>
                  </a:cubicBezTo>
                  <a:cubicBezTo>
                    <a:pt x="283" y="170"/>
                    <a:pt x="283" y="170"/>
                    <a:pt x="283" y="170"/>
                  </a:cubicBezTo>
                  <a:cubicBezTo>
                    <a:pt x="285" y="169"/>
                    <a:pt x="285" y="169"/>
                    <a:pt x="285" y="169"/>
                  </a:cubicBezTo>
                  <a:cubicBezTo>
                    <a:pt x="285" y="169"/>
                    <a:pt x="285" y="169"/>
                    <a:pt x="285" y="169"/>
                  </a:cubicBezTo>
                  <a:cubicBezTo>
                    <a:pt x="284" y="168"/>
                    <a:pt x="284" y="168"/>
                    <a:pt x="284" y="168"/>
                  </a:cubicBezTo>
                  <a:cubicBezTo>
                    <a:pt x="285" y="167"/>
                    <a:pt x="285" y="167"/>
                    <a:pt x="285" y="167"/>
                  </a:cubicBezTo>
                  <a:cubicBezTo>
                    <a:pt x="285" y="166"/>
                    <a:pt x="285" y="166"/>
                    <a:pt x="285" y="166"/>
                  </a:cubicBezTo>
                  <a:cubicBezTo>
                    <a:pt x="285" y="166"/>
                    <a:pt x="285" y="166"/>
                    <a:pt x="285" y="166"/>
                  </a:cubicBezTo>
                  <a:cubicBezTo>
                    <a:pt x="285" y="165"/>
                    <a:pt x="285" y="165"/>
                    <a:pt x="285" y="165"/>
                  </a:cubicBezTo>
                  <a:cubicBezTo>
                    <a:pt x="285" y="165"/>
                    <a:pt x="285" y="165"/>
                    <a:pt x="285" y="165"/>
                  </a:cubicBezTo>
                  <a:cubicBezTo>
                    <a:pt x="285" y="164"/>
                    <a:pt x="285" y="164"/>
                    <a:pt x="285" y="164"/>
                  </a:cubicBezTo>
                  <a:cubicBezTo>
                    <a:pt x="285" y="163"/>
                    <a:pt x="285" y="163"/>
                    <a:pt x="285" y="163"/>
                  </a:cubicBezTo>
                  <a:cubicBezTo>
                    <a:pt x="285" y="163"/>
                    <a:pt x="285" y="163"/>
                    <a:pt x="285" y="163"/>
                  </a:cubicBezTo>
                  <a:cubicBezTo>
                    <a:pt x="285" y="163"/>
                    <a:pt x="285" y="163"/>
                    <a:pt x="285" y="163"/>
                  </a:cubicBezTo>
                  <a:cubicBezTo>
                    <a:pt x="285" y="162"/>
                    <a:pt x="285" y="162"/>
                    <a:pt x="285" y="162"/>
                  </a:cubicBezTo>
                  <a:cubicBezTo>
                    <a:pt x="286" y="162"/>
                    <a:pt x="286" y="162"/>
                    <a:pt x="286" y="162"/>
                  </a:cubicBezTo>
                  <a:cubicBezTo>
                    <a:pt x="286" y="161"/>
                    <a:pt x="286" y="161"/>
                    <a:pt x="286" y="161"/>
                  </a:cubicBezTo>
                  <a:cubicBezTo>
                    <a:pt x="286" y="160"/>
                    <a:pt x="286" y="160"/>
                    <a:pt x="286" y="160"/>
                  </a:cubicBezTo>
                  <a:cubicBezTo>
                    <a:pt x="286" y="160"/>
                    <a:pt x="286" y="160"/>
                    <a:pt x="286" y="160"/>
                  </a:cubicBezTo>
                  <a:cubicBezTo>
                    <a:pt x="286" y="160"/>
                    <a:pt x="286" y="160"/>
                    <a:pt x="286" y="160"/>
                  </a:cubicBezTo>
                  <a:cubicBezTo>
                    <a:pt x="285" y="160"/>
                    <a:pt x="285" y="160"/>
                    <a:pt x="285" y="160"/>
                  </a:cubicBezTo>
                  <a:cubicBezTo>
                    <a:pt x="285" y="161"/>
                    <a:pt x="285" y="161"/>
                    <a:pt x="285" y="161"/>
                  </a:cubicBezTo>
                  <a:cubicBezTo>
                    <a:pt x="285" y="161"/>
                    <a:pt x="285" y="161"/>
                    <a:pt x="285" y="161"/>
                  </a:cubicBezTo>
                  <a:cubicBezTo>
                    <a:pt x="285" y="161"/>
                    <a:pt x="285" y="161"/>
                    <a:pt x="285" y="161"/>
                  </a:cubicBezTo>
                  <a:cubicBezTo>
                    <a:pt x="285" y="160"/>
                    <a:pt x="285" y="160"/>
                    <a:pt x="285" y="160"/>
                  </a:cubicBezTo>
                  <a:cubicBezTo>
                    <a:pt x="284" y="160"/>
                    <a:pt x="284" y="160"/>
                    <a:pt x="284" y="160"/>
                  </a:cubicBezTo>
                  <a:cubicBezTo>
                    <a:pt x="283" y="160"/>
                    <a:pt x="283" y="160"/>
                    <a:pt x="283" y="160"/>
                  </a:cubicBezTo>
                  <a:cubicBezTo>
                    <a:pt x="282" y="159"/>
                    <a:pt x="282" y="159"/>
                    <a:pt x="282" y="159"/>
                  </a:cubicBezTo>
                  <a:cubicBezTo>
                    <a:pt x="282" y="159"/>
                    <a:pt x="282" y="159"/>
                    <a:pt x="282" y="159"/>
                  </a:cubicBezTo>
                  <a:cubicBezTo>
                    <a:pt x="284" y="158"/>
                    <a:pt x="284" y="158"/>
                    <a:pt x="284" y="158"/>
                  </a:cubicBezTo>
                  <a:cubicBezTo>
                    <a:pt x="283" y="158"/>
                    <a:pt x="283" y="158"/>
                    <a:pt x="283" y="158"/>
                  </a:cubicBezTo>
                  <a:cubicBezTo>
                    <a:pt x="283" y="158"/>
                    <a:pt x="283" y="158"/>
                    <a:pt x="283" y="158"/>
                  </a:cubicBezTo>
                  <a:cubicBezTo>
                    <a:pt x="283" y="157"/>
                    <a:pt x="283" y="157"/>
                    <a:pt x="283" y="157"/>
                  </a:cubicBezTo>
                  <a:cubicBezTo>
                    <a:pt x="283" y="156"/>
                    <a:pt x="283" y="156"/>
                    <a:pt x="283" y="156"/>
                  </a:cubicBezTo>
                  <a:cubicBezTo>
                    <a:pt x="282" y="156"/>
                    <a:pt x="282" y="156"/>
                    <a:pt x="282" y="156"/>
                  </a:cubicBezTo>
                  <a:cubicBezTo>
                    <a:pt x="282" y="156"/>
                    <a:pt x="282" y="156"/>
                    <a:pt x="282" y="156"/>
                  </a:cubicBezTo>
                  <a:cubicBezTo>
                    <a:pt x="282" y="156"/>
                    <a:pt x="282" y="156"/>
                    <a:pt x="282" y="156"/>
                  </a:cubicBezTo>
                  <a:cubicBezTo>
                    <a:pt x="282" y="157"/>
                    <a:pt x="282" y="157"/>
                    <a:pt x="282" y="157"/>
                  </a:cubicBezTo>
                  <a:cubicBezTo>
                    <a:pt x="282" y="157"/>
                    <a:pt x="282" y="157"/>
                    <a:pt x="282" y="157"/>
                  </a:cubicBezTo>
                  <a:cubicBezTo>
                    <a:pt x="281" y="157"/>
                    <a:pt x="281" y="157"/>
                    <a:pt x="281" y="157"/>
                  </a:cubicBezTo>
                  <a:cubicBezTo>
                    <a:pt x="281" y="157"/>
                    <a:pt x="281" y="157"/>
                    <a:pt x="281" y="157"/>
                  </a:cubicBezTo>
                  <a:cubicBezTo>
                    <a:pt x="280" y="157"/>
                    <a:pt x="280" y="157"/>
                    <a:pt x="280" y="157"/>
                  </a:cubicBezTo>
                  <a:cubicBezTo>
                    <a:pt x="280" y="156"/>
                    <a:pt x="280" y="156"/>
                    <a:pt x="280" y="156"/>
                  </a:cubicBezTo>
                  <a:cubicBezTo>
                    <a:pt x="281" y="155"/>
                    <a:pt x="281" y="155"/>
                    <a:pt x="281" y="155"/>
                  </a:cubicBezTo>
                  <a:cubicBezTo>
                    <a:pt x="281" y="155"/>
                    <a:pt x="281" y="155"/>
                    <a:pt x="281" y="155"/>
                  </a:cubicBezTo>
                  <a:cubicBezTo>
                    <a:pt x="279" y="155"/>
                    <a:pt x="279" y="155"/>
                    <a:pt x="279" y="155"/>
                  </a:cubicBezTo>
                  <a:cubicBezTo>
                    <a:pt x="279" y="154"/>
                    <a:pt x="279" y="154"/>
                    <a:pt x="279" y="154"/>
                  </a:cubicBezTo>
                  <a:cubicBezTo>
                    <a:pt x="280" y="154"/>
                    <a:pt x="280" y="154"/>
                    <a:pt x="280" y="154"/>
                  </a:cubicBezTo>
                  <a:cubicBezTo>
                    <a:pt x="280" y="154"/>
                    <a:pt x="280" y="154"/>
                    <a:pt x="280" y="154"/>
                  </a:cubicBezTo>
                  <a:cubicBezTo>
                    <a:pt x="280" y="154"/>
                    <a:pt x="280" y="154"/>
                    <a:pt x="280" y="154"/>
                  </a:cubicBezTo>
                  <a:cubicBezTo>
                    <a:pt x="280" y="153"/>
                    <a:pt x="280" y="153"/>
                    <a:pt x="280" y="153"/>
                  </a:cubicBezTo>
                  <a:cubicBezTo>
                    <a:pt x="281" y="153"/>
                    <a:pt x="281" y="153"/>
                    <a:pt x="281" y="153"/>
                  </a:cubicBezTo>
                  <a:cubicBezTo>
                    <a:pt x="281" y="153"/>
                    <a:pt x="281" y="153"/>
                    <a:pt x="281" y="153"/>
                  </a:cubicBezTo>
                  <a:cubicBezTo>
                    <a:pt x="281" y="152"/>
                    <a:pt x="281" y="152"/>
                    <a:pt x="281" y="152"/>
                  </a:cubicBezTo>
                  <a:cubicBezTo>
                    <a:pt x="280" y="153"/>
                    <a:pt x="280" y="153"/>
                    <a:pt x="280" y="153"/>
                  </a:cubicBezTo>
                  <a:cubicBezTo>
                    <a:pt x="279" y="154"/>
                    <a:pt x="279" y="154"/>
                    <a:pt x="279" y="154"/>
                  </a:cubicBezTo>
                  <a:cubicBezTo>
                    <a:pt x="279" y="154"/>
                    <a:pt x="279" y="154"/>
                    <a:pt x="279" y="154"/>
                  </a:cubicBezTo>
                  <a:cubicBezTo>
                    <a:pt x="278" y="154"/>
                    <a:pt x="278" y="154"/>
                    <a:pt x="278" y="154"/>
                  </a:cubicBezTo>
                  <a:cubicBezTo>
                    <a:pt x="278" y="153"/>
                    <a:pt x="278" y="153"/>
                    <a:pt x="278" y="153"/>
                  </a:cubicBezTo>
                  <a:cubicBezTo>
                    <a:pt x="278" y="153"/>
                    <a:pt x="278" y="153"/>
                    <a:pt x="278" y="153"/>
                  </a:cubicBezTo>
                  <a:cubicBezTo>
                    <a:pt x="277" y="154"/>
                    <a:pt x="277" y="154"/>
                    <a:pt x="277" y="154"/>
                  </a:cubicBezTo>
                  <a:cubicBezTo>
                    <a:pt x="277" y="154"/>
                    <a:pt x="277" y="154"/>
                    <a:pt x="277" y="154"/>
                  </a:cubicBezTo>
                  <a:cubicBezTo>
                    <a:pt x="276" y="154"/>
                    <a:pt x="276" y="154"/>
                    <a:pt x="276" y="154"/>
                  </a:cubicBezTo>
                  <a:cubicBezTo>
                    <a:pt x="275" y="154"/>
                    <a:pt x="275" y="154"/>
                    <a:pt x="275" y="154"/>
                  </a:cubicBezTo>
                  <a:cubicBezTo>
                    <a:pt x="275" y="154"/>
                    <a:pt x="275" y="154"/>
                    <a:pt x="275" y="154"/>
                  </a:cubicBezTo>
                  <a:cubicBezTo>
                    <a:pt x="275" y="155"/>
                    <a:pt x="275" y="155"/>
                    <a:pt x="275" y="155"/>
                  </a:cubicBezTo>
                  <a:cubicBezTo>
                    <a:pt x="274" y="155"/>
                    <a:pt x="274" y="155"/>
                    <a:pt x="274" y="155"/>
                  </a:cubicBezTo>
                  <a:cubicBezTo>
                    <a:pt x="274" y="154"/>
                    <a:pt x="274" y="154"/>
                    <a:pt x="274" y="154"/>
                  </a:cubicBezTo>
                  <a:cubicBezTo>
                    <a:pt x="275" y="154"/>
                    <a:pt x="275" y="154"/>
                    <a:pt x="275" y="154"/>
                  </a:cubicBezTo>
                  <a:cubicBezTo>
                    <a:pt x="275" y="153"/>
                    <a:pt x="275" y="153"/>
                    <a:pt x="275" y="153"/>
                  </a:cubicBezTo>
                  <a:cubicBezTo>
                    <a:pt x="274" y="153"/>
                    <a:pt x="274" y="153"/>
                    <a:pt x="274" y="153"/>
                  </a:cubicBezTo>
                  <a:cubicBezTo>
                    <a:pt x="275" y="152"/>
                    <a:pt x="275" y="152"/>
                    <a:pt x="275" y="152"/>
                  </a:cubicBezTo>
                  <a:cubicBezTo>
                    <a:pt x="275" y="152"/>
                    <a:pt x="275" y="152"/>
                    <a:pt x="275" y="152"/>
                  </a:cubicBezTo>
                  <a:cubicBezTo>
                    <a:pt x="276" y="152"/>
                    <a:pt x="276" y="152"/>
                    <a:pt x="276" y="152"/>
                  </a:cubicBezTo>
                  <a:cubicBezTo>
                    <a:pt x="276" y="153"/>
                    <a:pt x="276" y="153"/>
                    <a:pt x="276" y="153"/>
                  </a:cubicBezTo>
                  <a:cubicBezTo>
                    <a:pt x="277" y="153"/>
                    <a:pt x="277" y="153"/>
                    <a:pt x="277" y="153"/>
                  </a:cubicBezTo>
                  <a:cubicBezTo>
                    <a:pt x="277" y="152"/>
                    <a:pt x="277" y="152"/>
                    <a:pt x="277" y="152"/>
                  </a:cubicBezTo>
                  <a:cubicBezTo>
                    <a:pt x="278" y="152"/>
                    <a:pt x="278" y="152"/>
                    <a:pt x="278" y="152"/>
                  </a:cubicBezTo>
                  <a:cubicBezTo>
                    <a:pt x="278" y="151"/>
                    <a:pt x="278" y="151"/>
                    <a:pt x="278" y="151"/>
                  </a:cubicBezTo>
                  <a:cubicBezTo>
                    <a:pt x="278" y="151"/>
                    <a:pt x="278" y="151"/>
                    <a:pt x="278" y="151"/>
                  </a:cubicBezTo>
                  <a:cubicBezTo>
                    <a:pt x="277" y="150"/>
                    <a:pt x="277" y="150"/>
                    <a:pt x="277" y="150"/>
                  </a:cubicBezTo>
                  <a:cubicBezTo>
                    <a:pt x="277" y="150"/>
                    <a:pt x="277" y="150"/>
                    <a:pt x="277" y="150"/>
                  </a:cubicBezTo>
                  <a:cubicBezTo>
                    <a:pt x="276" y="149"/>
                    <a:pt x="276" y="149"/>
                    <a:pt x="276" y="149"/>
                  </a:cubicBezTo>
                  <a:cubicBezTo>
                    <a:pt x="276" y="149"/>
                    <a:pt x="276" y="149"/>
                    <a:pt x="276" y="149"/>
                  </a:cubicBezTo>
                  <a:cubicBezTo>
                    <a:pt x="276" y="149"/>
                    <a:pt x="276" y="149"/>
                    <a:pt x="276" y="149"/>
                  </a:cubicBezTo>
                  <a:cubicBezTo>
                    <a:pt x="276" y="148"/>
                    <a:pt x="276" y="148"/>
                    <a:pt x="276" y="148"/>
                  </a:cubicBezTo>
                  <a:cubicBezTo>
                    <a:pt x="275" y="148"/>
                    <a:pt x="275" y="148"/>
                    <a:pt x="275" y="148"/>
                  </a:cubicBezTo>
                  <a:cubicBezTo>
                    <a:pt x="275" y="148"/>
                    <a:pt x="275" y="148"/>
                    <a:pt x="275" y="148"/>
                  </a:cubicBezTo>
                  <a:cubicBezTo>
                    <a:pt x="274" y="148"/>
                    <a:pt x="274" y="148"/>
                    <a:pt x="274" y="148"/>
                  </a:cubicBezTo>
                  <a:cubicBezTo>
                    <a:pt x="274" y="147"/>
                    <a:pt x="274" y="147"/>
                    <a:pt x="274" y="147"/>
                  </a:cubicBezTo>
                  <a:cubicBezTo>
                    <a:pt x="275" y="147"/>
                    <a:pt x="275" y="147"/>
                    <a:pt x="275" y="147"/>
                  </a:cubicBezTo>
                  <a:cubicBezTo>
                    <a:pt x="275" y="147"/>
                    <a:pt x="275" y="147"/>
                    <a:pt x="275" y="147"/>
                  </a:cubicBezTo>
                  <a:cubicBezTo>
                    <a:pt x="276" y="147"/>
                    <a:pt x="276" y="147"/>
                    <a:pt x="276" y="147"/>
                  </a:cubicBezTo>
                  <a:cubicBezTo>
                    <a:pt x="276" y="147"/>
                    <a:pt x="276" y="147"/>
                    <a:pt x="276" y="147"/>
                  </a:cubicBezTo>
                  <a:cubicBezTo>
                    <a:pt x="276" y="146"/>
                    <a:pt x="276" y="146"/>
                    <a:pt x="276" y="146"/>
                  </a:cubicBezTo>
                  <a:cubicBezTo>
                    <a:pt x="275" y="146"/>
                    <a:pt x="275" y="146"/>
                    <a:pt x="275" y="146"/>
                  </a:cubicBezTo>
                  <a:cubicBezTo>
                    <a:pt x="275" y="145"/>
                    <a:pt x="275" y="145"/>
                    <a:pt x="275" y="145"/>
                  </a:cubicBezTo>
                  <a:cubicBezTo>
                    <a:pt x="274" y="145"/>
                    <a:pt x="274" y="145"/>
                    <a:pt x="274" y="145"/>
                  </a:cubicBezTo>
                  <a:cubicBezTo>
                    <a:pt x="274" y="145"/>
                    <a:pt x="274" y="145"/>
                    <a:pt x="274" y="145"/>
                  </a:cubicBezTo>
                  <a:cubicBezTo>
                    <a:pt x="274" y="145"/>
                    <a:pt x="274" y="145"/>
                    <a:pt x="274" y="145"/>
                  </a:cubicBezTo>
                  <a:cubicBezTo>
                    <a:pt x="273" y="146"/>
                    <a:pt x="273" y="146"/>
                    <a:pt x="273" y="146"/>
                  </a:cubicBezTo>
                  <a:cubicBezTo>
                    <a:pt x="273" y="146"/>
                    <a:pt x="273" y="146"/>
                    <a:pt x="273" y="146"/>
                  </a:cubicBezTo>
                  <a:cubicBezTo>
                    <a:pt x="273" y="145"/>
                    <a:pt x="273" y="145"/>
                    <a:pt x="273" y="145"/>
                  </a:cubicBezTo>
                  <a:cubicBezTo>
                    <a:pt x="274" y="144"/>
                    <a:pt x="274" y="144"/>
                    <a:pt x="274" y="144"/>
                  </a:cubicBezTo>
                  <a:cubicBezTo>
                    <a:pt x="274" y="143"/>
                    <a:pt x="274" y="143"/>
                    <a:pt x="274" y="143"/>
                  </a:cubicBezTo>
                  <a:cubicBezTo>
                    <a:pt x="274" y="143"/>
                    <a:pt x="274" y="143"/>
                    <a:pt x="274" y="143"/>
                  </a:cubicBezTo>
                  <a:cubicBezTo>
                    <a:pt x="275" y="142"/>
                    <a:pt x="275" y="142"/>
                    <a:pt x="275" y="142"/>
                  </a:cubicBezTo>
                  <a:cubicBezTo>
                    <a:pt x="275" y="141"/>
                    <a:pt x="275" y="141"/>
                    <a:pt x="275" y="141"/>
                  </a:cubicBezTo>
                  <a:cubicBezTo>
                    <a:pt x="275" y="140"/>
                    <a:pt x="275" y="140"/>
                    <a:pt x="275" y="140"/>
                  </a:cubicBezTo>
                  <a:cubicBezTo>
                    <a:pt x="275" y="140"/>
                    <a:pt x="275" y="140"/>
                    <a:pt x="275" y="140"/>
                  </a:cubicBezTo>
                  <a:cubicBezTo>
                    <a:pt x="274" y="140"/>
                    <a:pt x="274" y="140"/>
                    <a:pt x="274" y="140"/>
                  </a:cubicBezTo>
                  <a:cubicBezTo>
                    <a:pt x="274" y="140"/>
                    <a:pt x="274" y="140"/>
                    <a:pt x="274" y="140"/>
                  </a:cubicBezTo>
                  <a:cubicBezTo>
                    <a:pt x="273" y="140"/>
                    <a:pt x="273" y="140"/>
                    <a:pt x="273" y="140"/>
                  </a:cubicBezTo>
                  <a:cubicBezTo>
                    <a:pt x="273" y="141"/>
                    <a:pt x="273" y="141"/>
                    <a:pt x="273" y="141"/>
                  </a:cubicBezTo>
                  <a:cubicBezTo>
                    <a:pt x="273" y="141"/>
                    <a:pt x="273" y="141"/>
                    <a:pt x="273" y="141"/>
                  </a:cubicBezTo>
                  <a:cubicBezTo>
                    <a:pt x="272" y="140"/>
                    <a:pt x="272" y="140"/>
                    <a:pt x="272" y="140"/>
                  </a:cubicBezTo>
                  <a:cubicBezTo>
                    <a:pt x="272" y="139"/>
                    <a:pt x="272" y="139"/>
                    <a:pt x="272" y="139"/>
                  </a:cubicBezTo>
                  <a:cubicBezTo>
                    <a:pt x="271" y="139"/>
                    <a:pt x="271" y="139"/>
                    <a:pt x="271" y="139"/>
                  </a:cubicBezTo>
                  <a:cubicBezTo>
                    <a:pt x="271" y="138"/>
                    <a:pt x="271" y="138"/>
                    <a:pt x="271" y="138"/>
                  </a:cubicBezTo>
                  <a:cubicBezTo>
                    <a:pt x="271" y="137"/>
                    <a:pt x="271" y="137"/>
                    <a:pt x="271" y="137"/>
                  </a:cubicBezTo>
                  <a:cubicBezTo>
                    <a:pt x="272" y="137"/>
                    <a:pt x="272" y="137"/>
                    <a:pt x="272" y="137"/>
                  </a:cubicBezTo>
                  <a:cubicBezTo>
                    <a:pt x="272" y="137"/>
                    <a:pt x="272" y="137"/>
                    <a:pt x="272" y="137"/>
                  </a:cubicBezTo>
                  <a:cubicBezTo>
                    <a:pt x="272" y="136"/>
                    <a:pt x="272" y="136"/>
                    <a:pt x="272" y="136"/>
                  </a:cubicBezTo>
                  <a:cubicBezTo>
                    <a:pt x="272" y="136"/>
                    <a:pt x="272" y="136"/>
                    <a:pt x="272" y="136"/>
                  </a:cubicBezTo>
                  <a:cubicBezTo>
                    <a:pt x="271" y="136"/>
                    <a:pt x="271" y="136"/>
                    <a:pt x="271" y="136"/>
                  </a:cubicBezTo>
                  <a:cubicBezTo>
                    <a:pt x="271" y="136"/>
                    <a:pt x="271" y="136"/>
                    <a:pt x="271" y="136"/>
                  </a:cubicBezTo>
                  <a:cubicBezTo>
                    <a:pt x="271" y="137"/>
                    <a:pt x="271" y="137"/>
                    <a:pt x="271" y="137"/>
                  </a:cubicBezTo>
                  <a:cubicBezTo>
                    <a:pt x="270" y="138"/>
                    <a:pt x="270" y="138"/>
                    <a:pt x="270" y="138"/>
                  </a:cubicBezTo>
                  <a:cubicBezTo>
                    <a:pt x="270" y="137"/>
                    <a:pt x="270" y="137"/>
                    <a:pt x="270" y="137"/>
                  </a:cubicBezTo>
                  <a:cubicBezTo>
                    <a:pt x="269" y="137"/>
                    <a:pt x="269" y="137"/>
                    <a:pt x="269" y="137"/>
                  </a:cubicBezTo>
                  <a:cubicBezTo>
                    <a:pt x="269" y="137"/>
                    <a:pt x="269" y="137"/>
                    <a:pt x="269" y="137"/>
                  </a:cubicBezTo>
                  <a:cubicBezTo>
                    <a:pt x="269" y="138"/>
                    <a:pt x="269" y="138"/>
                    <a:pt x="269" y="138"/>
                  </a:cubicBezTo>
                  <a:cubicBezTo>
                    <a:pt x="269" y="138"/>
                    <a:pt x="269" y="138"/>
                    <a:pt x="269" y="138"/>
                  </a:cubicBezTo>
                  <a:cubicBezTo>
                    <a:pt x="269" y="139"/>
                    <a:pt x="269" y="139"/>
                    <a:pt x="269" y="139"/>
                  </a:cubicBezTo>
                  <a:cubicBezTo>
                    <a:pt x="269" y="139"/>
                    <a:pt x="269" y="139"/>
                    <a:pt x="269" y="139"/>
                  </a:cubicBezTo>
                  <a:cubicBezTo>
                    <a:pt x="270" y="139"/>
                    <a:pt x="270" y="139"/>
                    <a:pt x="270" y="139"/>
                  </a:cubicBezTo>
                  <a:cubicBezTo>
                    <a:pt x="270" y="141"/>
                    <a:pt x="270" y="141"/>
                    <a:pt x="270" y="141"/>
                  </a:cubicBezTo>
                  <a:cubicBezTo>
                    <a:pt x="271" y="141"/>
                    <a:pt x="271" y="141"/>
                    <a:pt x="271" y="141"/>
                  </a:cubicBezTo>
                  <a:cubicBezTo>
                    <a:pt x="271" y="142"/>
                    <a:pt x="271" y="142"/>
                    <a:pt x="271" y="142"/>
                  </a:cubicBezTo>
                  <a:cubicBezTo>
                    <a:pt x="271" y="143"/>
                    <a:pt x="271" y="143"/>
                    <a:pt x="271" y="143"/>
                  </a:cubicBezTo>
                  <a:cubicBezTo>
                    <a:pt x="270" y="143"/>
                    <a:pt x="270" y="143"/>
                    <a:pt x="270" y="143"/>
                  </a:cubicBezTo>
                  <a:cubicBezTo>
                    <a:pt x="269" y="144"/>
                    <a:pt x="269" y="144"/>
                    <a:pt x="269" y="144"/>
                  </a:cubicBezTo>
                  <a:cubicBezTo>
                    <a:pt x="267" y="144"/>
                    <a:pt x="267" y="144"/>
                    <a:pt x="267" y="144"/>
                  </a:cubicBezTo>
                  <a:cubicBezTo>
                    <a:pt x="267" y="144"/>
                    <a:pt x="267" y="144"/>
                    <a:pt x="267" y="144"/>
                  </a:cubicBezTo>
                  <a:cubicBezTo>
                    <a:pt x="266" y="144"/>
                    <a:pt x="266" y="144"/>
                    <a:pt x="266" y="144"/>
                  </a:cubicBezTo>
                  <a:cubicBezTo>
                    <a:pt x="266" y="143"/>
                    <a:pt x="266" y="143"/>
                    <a:pt x="266" y="143"/>
                  </a:cubicBezTo>
                  <a:cubicBezTo>
                    <a:pt x="266" y="143"/>
                    <a:pt x="266" y="143"/>
                    <a:pt x="266" y="143"/>
                  </a:cubicBezTo>
                  <a:cubicBezTo>
                    <a:pt x="266" y="142"/>
                    <a:pt x="266" y="142"/>
                    <a:pt x="266" y="142"/>
                  </a:cubicBezTo>
                  <a:cubicBezTo>
                    <a:pt x="264" y="142"/>
                    <a:pt x="264" y="142"/>
                    <a:pt x="264" y="142"/>
                  </a:cubicBezTo>
                  <a:cubicBezTo>
                    <a:pt x="263" y="141"/>
                    <a:pt x="263" y="141"/>
                    <a:pt x="263" y="141"/>
                  </a:cubicBezTo>
                  <a:cubicBezTo>
                    <a:pt x="262" y="141"/>
                    <a:pt x="262" y="141"/>
                    <a:pt x="262" y="141"/>
                  </a:cubicBezTo>
                  <a:cubicBezTo>
                    <a:pt x="262" y="143"/>
                    <a:pt x="262" y="143"/>
                    <a:pt x="262" y="143"/>
                  </a:cubicBezTo>
                  <a:cubicBezTo>
                    <a:pt x="263" y="144"/>
                    <a:pt x="263" y="144"/>
                    <a:pt x="263" y="144"/>
                  </a:cubicBezTo>
                  <a:cubicBezTo>
                    <a:pt x="262" y="144"/>
                    <a:pt x="262" y="144"/>
                    <a:pt x="262" y="144"/>
                  </a:cubicBezTo>
                  <a:cubicBezTo>
                    <a:pt x="262" y="144"/>
                    <a:pt x="262" y="144"/>
                    <a:pt x="262" y="144"/>
                  </a:cubicBezTo>
                  <a:cubicBezTo>
                    <a:pt x="261" y="143"/>
                    <a:pt x="261" y="143"/>
                    <a:pt x="261" y="143"/>
                  </a:cubicBezTo>
                  <a:cubicBezTo>
                    <a:pt x="261" y="142"/>
                    <a:pt x="261" y="142"/>
                    <a:pt x="261" y="142"/>
                  </a:cubicBezTo>
                  <a:cubicBezTo>
                    <a:pt x="260" y="142"/>
                    <a:pt x="260" y="142"/>
                    <a:pt x="260" y="142"/>
                  </a:cubicBezTo>
                  <a:cubicBezTo>
                    <a:pt x="260" y="142"/>
                    <a:pt x="260" y="142"/>
                    <a:pt x="260" y="142"/>
                  </a:cubicBezTo>
                  <a:cubicBezTo>
                    <a:pt x="259" y="141"/>
                    <a:pt x="259" y="141"/>
                    <a:pt x="259" y="141"/>
                  </a:cubicBezTo>
                  <a:cubicBezTo>
                    <a:pt x="259" y="140"/>
                    <a:pt x="259" y="140"/>
                    <a:pt x="259" y="140"/>
                  </a:cubicBezTo>
                  <a:cubicBezTo>
                    <a:pt x="259" y="140"/>
                    <a:pt x="259" y="140"/>
                    <a:pt x="259" y="140"/>
                  </a:cubicBezTo>
                  <a:cubicBezTo>
                    <a:pt x="258" y="140"/>
                    <a:pt x="258" y="140"/>
                    <a:pt x="258" y="140"/>
                  </a:cubicBezTo>
                  <a:cubicBezTo>
                    <a:pt x="257" y="139"/>
                    <a:pt x="257" y="139"/>
                    <a:pt x="257" y="139"/>
                  </a:cubicBezTo>
                  <a:cubicBezTo>
                    <a:pt x="257" y="139"/>
                    <a:pt x="257" y="139"/>
                    <a:pt x="257" y="139"/>
                  </a:cubicBezTo>
                  <a:cubicBezTo>
                    <a:pt x="256" y="138"/>
                    <a:pt x="256" y="138"/>
                    <a:pt x="256" y="138"/>
                  </a:cubicBezTo>
                  <a:cubicBezTo>
                    <a:pt x="256" y="138"/>
                    <a:pt x="256" y="138"/>
                    <a:pt x="256" y="138"/>
                  </a:cubicBezTo>
                  <a:cubicBezTo>
                    <a:pt x="256" y="138"/>
                    <a:pt x="256" y="138"/>
                    <a:pt x="256" y="138"/>
                  </a:cubicBezTo>
                  <a:cubicBezTo>
                    <a:pt x="258" y="140"/>
                    <a:pt x="258" y="140"/>
                    <a:pt x="258" y="140"/>
                  </a:cubicBezTo>
                  <a:cubicBezTo>
                    <a:pt x="258" y="140"/>
                    <a:pt x="258" y="140"/>
                    <a:pt x="258" y="140"/>
                  </a:cubicBezTo>
                  <a:cubicBezTo>
                    <a:pt x="259" y="141"/>
                    <a:pt x="259" y="141"/>
                    <a:pt x="259" y="141"/>
                  </a:cubicBezTo>
                  <a:cubicBezTo>
                    <a:pt x="259" y="141"/>
                    <a:pt x="259" y="141"/>
                    <a:pt x="259" y="141"/>
                  </a:cubicBezTo>
                  <a:cubicBezTo>
                    <a:pt x="259" y="142"/>
                    <a:pt x="259" y="142"/>
                    <a:pt x="259" y="142"/>
                  </a:cubicBezTo>
                  <a:cubicBezTo>
                    <a:pt x="259" y="142"/>
                    <a:pt x="259" y="142"/>
                    <a:pt x="259" y="142"/>
                  </a:cubicBezTo>
                  <a:cubicBezTo>
                    <a:pt x="259" y="142"/>
                    <a:pt x="259" y="142"/>
                    <a:pt x="259" y="142"/>
                  </a:cubicBezTo>
                  <a:cubicBezTo>
                    <a:pt x="258" y="143"/>
                    <a:pt x="258" y="143"/>
                    <a:pt x="258" y="143"/>
                  </a:cubicBezTo>
                  <a:cubicBezTo>
                    <a:pt x="257" y="142"/>
                    <a:pt x="257" y="142"/>
                    <a:pt x="257" y="142"/>
                  </a:cubicBezTo>
                  <a:cubicBezTo>
                    <a:pt x="256" y="142"/>
                    <a:pt x="256" y="142"/>
                    <a:pt x="256" y="142"/>
                  </a:cubicBezTo>
                  <a:cubicBezTo>
                    <a:pt x="256" y="141"/>
                    <a:pt x="256" y="141"/>
                    <a:pt x="256" y="141"/>
                  </a:cubicBezTo>
                  <a:cubicBezTo>
                    <a:pt x="255" y="141"/>
                    <a:pt x="255" y="141"/>
                    <a:pt x="255" y="141"/>
                  </a:cubicBezTo>
                  <a:cubicBezTo>
                    <a:pt x="255" y="140"/>
                    <a:pt x="255" y="140"/>
                    <a:pt x="255" y="140"/>
                  </a:cubicBezTo>
                  <a:cubicBezTo>
                    <a:pt x="254" y="141"/>
                    <a:pt x="254" y="141"/>
                    <a:pt x="254" y="141"/>
                  </a:cubicBezTo>
                  <a:cubicBezTo>
                    <a:pt x="253" y="141"/>
                    <a:pt x="253" y="141"/>
                    <a:pt x="253" y="141"/>
                  </a:cubicBezTo>
                  <a:cubicBezTo>
                    <a:pt x="252" y="141"/>
                    <a:pt x="252" y="141"/>
                    <a:pt x="252" y="141"/>
                  </a:cubicBezTo>
                  <a:cubicBezTo>
                    <a:pt x="251" y="140"/>
                    <a:pt x="251" y="140"/>
                    <a:pt x="251" y="140"/>
                  </a:cubicBezTo>
                  <a:cubicBezTo>
                    <a:pt x="250" y="140"/>
                    <a:pt x="250" y="140"/>
                    <a:pt x="250" y="140"/>
                  </a:cubicBezTo>
                  <a:cubicBezTo>
                    <a:pt x="250" y="140"/>
                    <a:pt x="250" y="140"/>
                    <a:pt x="250" y="140"/>
                  </a:cubicBezTo>
                  <a:cubicBezTo>
                    <a:pt x="249" y="139"/>
                    <a:pt x="249" y="139"/>
                    <a:pt x="249" y="139"/>
                  </a:cubicBezTo>
                  <a:cubicBezTo>
                    <a:pt x="249" y="139"/>
                    <a:pt x="249" y="139"/>
                    <a:pt x="249" y="139"/>
                  </a:cubicBezTo>
                  <a:cubicBezTo>
                    <a:pt x="250" y="138"/>
                    <a:pt x="250" y="138"/>
                    <a:pt x="250" y="138"/>
                  </a:cubicBezTo>
                  <a:cubicBezTo>
                    <a:pt x="251" y="137"/>
                    <a:pt x="251" y="137"/>
                    <a:pt x="251" y="137"/>
                  </a:cubicBezTo>
                  <a:cubicBezTo>
                    <a:pt x="251" y="137"/>
                    <a:pt x="251" y="137"/>
                    <a:pt x="251" y="137"/>
                  </a:cubicBezTo>
                  <a:cubicBezTo>
                    <a:pt x="250" y="137"/>
                    <a:pt x="250" y="137"/>
                    <a:pt x="250" y="137"/>
                  </a:cubicBezTo>
                  <a:cubicBezTo>
                    <a:pt x="249" y="138"/>
                    <a:pt x="249" y="138"/>
                    <a:pt x="249" y="138"/>
                  </a:cubicBezTo>
                  <a:cubicBezTo>
                    <a:pt x="249" y="139"/>
                    <a:pt x="249" y="139"/>
                    <a:pt x="249" y="139"/>
                  </a:cubicBezTo>
                  <a:cubicBezTo>
                    <a:pt x="248" y="139"/>
                    <a:pt x="248" y="139"/>
                    <a:pt x="248" y="139"/>
                  </a:cubicBezTo>
                  <a:cubicBezTo>
                    <a:pt x="248" y="138"/>
                    <a:pt x="248" y="138"/>
                    <a:pt x="248" y="138"/>
                  </a:cubicBezTo>
                  <a:cubicBezTo>
                    <a:pt x="247" y="138"/>
                    <a:pt x="247" y="138"/>
                    <a:pt x="247" y="138"/>
                  </a:cubicBezTo>
                  <a:cubicBezTo>
                    <a:pt x="246" y="138"/>
                    <a:pt x="246" y="138"/>
                    <a:pt x="246" y="138"/>
                  </a:cubicBezTo>
                  <a:cubicBezTo>
                    <a:pt x="247" y="139"/>
                    <a:pt x="247" y="139"/>
                    <a:pt x="247" y="139"/>
                  </a:cubicBezTo>
                  <a:cubicBezTo>
                    <a:pt x="247" y="139"/>
                    <a:pt x="247" y="139"/>
                    <a:pt x="247" y="139"/>
                  </a:cubicBezTo>
                  <a:cubicBezTo>
                    <a:pt x="246" y="139"/>
                    <a:pt x="246" y="139"/>
                    <a:pt x="246" y="139"/>
                  </a:cubicBezTo>
                  <a:cubicBezTo>
                    <a:pt x="244" y="138"/>
                    <a:pt x="244" y="138"/>
                    <a:pt x="244" y="138"/>
                  </a:cubicBezTo>
                  <a:cubicBezTo>
                    <a:pt x="244" y="137"/>
                    <a:pt x="244" y="137"/>
                    <a:pt x="244" y="137"/>
                  </a:cubicBezTo>
                  <a:cubicBezTo>
                    <a:pt x="243" y="136"/>
                    <a:pt x="243" y="136"/>
                    <a:pt x="243" y="136"/>
                  </a:cubicBezTo>
                  <a:cubicBezTo>
                    <a:pt x="244" y="136"/>
                    <a:pt x="244" y="136"/>
                    <a:pt x="244" y="136"/>
                  </a:cubicBezTo>
                  <a:cubicBezTo>
                    <a:pt x="245" y="135"/>
                    <a:pt x="245" y="135"/>
                    <a:pt x="245" y="135"/>
                  </a:cubicBezTo>
                  <a:cubicBezTo>
                    <a:pt x="245" y="135"/>
                    <a:pt x="245" y="135"/>
                    <a:pt x="245" y="135"/>
                  </a:cubicBezTo>
                  <a:cubicBezTo>
                    <a:pt x="245" y="134"/>
                    <a:pt x="245" y="134"/>
                    <a:pt x="245" y="134"/>
                  </a:cubicBezTo>
                  <a:cubicBezTo>
                    <a:pt x="245" y="135"/>
                    <a:pt x="245" y="135"/>
                    <a:pt x="245" y="135"/>
                  </a:cubicBezTo>
                  <a:cubicBezTo>
                    <a:pt x="243" y="135"/>
                    <a:pt x="243" y="135"/>
                    <a:pt x="243" y="135"/>
                  </a:cubicBezTo>
                  <a:cubicBezTo>
                    <a:pt x="243" y="136"/>
                    <a:pt x="243" y="136"/>
                    <a:pt x="243" y="136"/>
                  </a:cubicBezTo>
                  <a:cubicBezTo>
                    <a:pt x="243" y="136"/>
                    <a:pt x="243" y="136"/>
                    <a:pt x="243" y="136"/>
                  </a:cubicBezTo>
                  <a:cubicBezTo>
                    <a:pt x="242" y="135"/>
                    <a:pt x="242" y="135"/>
                    <a:pt x="242" y="135"/>
                  </a:cubicBezTo>
                  <a:cubicBezTo>
                    <a:pt x="243" y="135"/>
                    <a:pt x="243" y="135"/>
                    <a:pt x="243" y="135"/>
                  </a:cubicBezTo>
                  <a:cubicBezTo>
                    <a:pt x="242" y="134"/>
                    <a:pt x="242" y="134"/>
                    <a:pt x="242" y="134"/>
                  </a:cubicBezTo>
                  <a:cubicBezTo>
                    <a:pt x="242" y="134"/>
                    <a:pt x="242" y="134"/>
                    <a:pt x="242" y="134"/>
                  </a:cubicBezTo>
                  <a:cubicBezTo>
                    <a:pt x="242" y="135"/>
                    <a:pt x="242" y="135"/>
                    <a:pt x="242" y="135"/>
                  </a:cubicBezTo>
                  <a:cubicBezTo>
                    <a:pt x="242" y="135"/>
                    <a:pt x="242" y="135"/>
                    <a:pt x="242" y="135"/>
                  </a:cubicBezTo>
                  <a:cubicBezTo>
                    <a:pt x="242" y="136"/>
                    <a:pt x="242" y="136"/>
                    <a:pt x="242" y="136"/>
                  </a:cubicBezTo>
                  <a:cubicBezTo>
                    <a:pt x="241" y="136"/>
                    <a:pt x="241" y="136"/>
                    <a:pt x="241" y="136"/>
                  </a:cubicBezTo>
                  <a:cubicBezTo>
                    <a:pt x="240" y="135"/>
                    <a:pt x="240" y="135"/>
                    <a:pt x="240" y="135"/>
                  </a:cubicBezTo>
                  <a:cubicBezTo>
                    <a:pt x="240" y="135"/>
                    <a:pt x="240" y="135"/>
                    <a:pt x="240" y="135"/>
                  </a:cubicBezTo>
                  <a:cubicBezTo>
                    <a:pt x="239" y="135"/>
                    <a:pt x="239" y="135"/>
                    <a:pt x="239" y="135"/>
                  </a:cubicBezTo>
                  <a:cubicBezTo>
                    <a:pt x="239" y="136"/>
                    <a:pt x="239" y="136"/>
                    <a:pt x="239" y="136"/>
                  </a:cubicBezTo>
                  <a:cubicBezTo>
                    <a:pt x="239" y="136"/>
                    <a:pt x="239" y="136"/>
                    <a:pt x="239" y="136"/>
                  </a:cubicBezTo>
                  <a:cubicBezTo>
                    <a:pt x="238" y="135"/>
                    <a:pt x="238" y="135"/>
                    <a:pt x="238" y="135"/>
                  </a:cubicBezTo>
                  <a:cubicBezTo>
                    <a:pt x="238" y="134"/>
                    <a:pt x="238" y="134"/>
                    <a:pt x="238" y="134"/>
                  </a:cubicBezTo>
                  <a:cubicBezTo>
                    <a:pt x="238" y="134"/>
                    <a:pt x="238" y="134"/>
                    <a:pt x="238" y="134"/>
                  </a:cubicBezTo>
                  <a:cubicBezTo>
                    <a:pt x="239" y="135"/>
                    <a:pt x="239" y="135"/>
                    <a:pt x="239" y="135"/>
                  </a:cubicBezTo>
                  <a:cubicBezTo>
                    <a:pt x="238" y="134"/>
                    <a:pt x="238" y="134"/>
                    <a:pt x="238" y="134"/>
                  </a:cubicBezTo>
                  <a:cubicBezTo>
                    <a:pt x="238" y="134"/>
                    <a:pt x="238" y="134"/>
                    <a:pt x="238" y="134"/>
                  </a:cubicBezTo>
                  <a:cubicBezTo>
                    <a:pt x="237" y="133"/>
                    <a:pt x="237" y="133"/>
                    <a:pt x="237" y="133"/>
                  </a:cubicBezTo>
                  <a:cubicBezTo>
                    <a:pt x="236" y="132"/>
                    <a:pt x="236" y="132"/>
                    <a:pt x="236" y="132"/>
                  </a:cubicBezTo>
                  <a:cubicBezTo>
                    <a:pt x="237" y="132"/>
                    <a:pt x="237" y="132"/>
                    <a:pt x="237" y="132"/>
                  </a:cubicBezTo>
                  <a:cubicBezTo>
                    <a:pt x="237" y="131"/>
                    <a:pt x="237" y="131"/>
                    <a:pt x="237" y="131"/>
                  </a:cubicBezTo>
                  <a:cubicBezTo>
                    <a:pt x="236" y="129"/>
                    <a:pt x="236" y="129"/>
                    <a:pt x="236" y="129"/>
                  </a:cubicBezTo>
                  <a:cubicBezTo>
                    <a:pt x="236" y="129"/>
                    <a:pt x="236" y="129"/>
                    <a:pt x="236" y="129"/>
                  </a:cubicBezTo>
                  <a:cubicBezTo>
                    <a:pt x="237" y="129"/>
                    <a:pt x="237" y="129"/>
                    <a:pt x="237" y="129"/>
                  </a:cubicBezTo>
                  <a:cubicBezTo>
                    <a:pt x="237" y="128"/>
                    <a:pt x="237" y="128"/>
                    <a:pt x="237" y="128"/>
                  </a:cubicBezTo>
                  <a:cubicBezTo>
                    <a:pt x="237" y="127"/>
                    <a:pt x="237" y="127"/>
                    <a:pt x="237" y="127"/>
                  </a:cubicBezTo>
                  <a:cubicBezTo>
                    <a:pt x="237" y="127"/>
                    <a:pt x="237" y="127"/>
                    <a:pt x="237" y="127"/>
                  </a:cubicBezTo>
                  <a:cubicBezTo>
                    <a:pt x="238" y="127"/>
                    <a:pt x="238" y="127"/>
                    <a:pt x="238" y="127"/>
                  </a:cubicBezTo>
                  <a:cubicBezTo>
                    <a:pt x="238" y="128"/>
                    <a:pt x="238" y="128"/>
                    <a:pt x="238" y="128"/>
                  </a:cubicBezTo>
                  <a:cubicBezTo>
                    <a:pt x="239" y="128"/>
                    <a:pt x="239" y="128"/>
                    <a:pt x="239" y="128"/>
                  </a:cubicBezTo>
                  <a:cubicBezTo>
                    <a:pt x="240" y="128"/>
                    <a:pt x="240" y="128"/>
                    <a:pt x="240" y="128"/>
                  </a:cubicBezTo>
                  <a:cubicBezTo>
                    <a:pt x="240" y="129"/>
                    <a:pt x="240" y="129"/>
                    <a:pt x="240" y="129"/>
                  </a:cubicBezTo>
                  <a:cubicBezTo>
                    <a:pt x="242" y="130"/>
                    <a:pt x="242" y="130"/>
                    <a:pt x="242" y="130"/>
                  </a:cubicBezTo>
                  <a:cubicBezTo>
                    <a:pt x="243" y="130"/>
                    <a:pt x="243" y="130"/>
                    <a:pt x="243" y="130"/>
                  </a:cubicBezTo>
                  <a:cubicBezTo>
                    <a:pt x="244" y="129"/>
                    <a:pt x="244" y="129"/>
                    <a:pt x="244" y="129"/>
                  </a:cubicBezTo>
                  <a:cubicBezTo>
                    <a:pt x="245" y="129"/>
                    <a:pt x="245" y="129"/>
                    <a:pt x="245" y="129"/>
                  </a:cubicBezTo>
                  <a:cubicBezTo>
                    <a:pt x="244" y="129"/>
                    <a:pt x="244" y="129"/>
                    <a:pt x="244" y="129"/>
                  </a:cubicBezTo>
                  <a:cubicBezTo>
                    <a:pt x="244" y="128"/>
                    <a:pt x="244" y="128"/>
                    <a:pt x="244" y="128"/>
                  </a:cubicBezTo>
                  <a:cubicBezTo>
                    <a:pt x="243" y="128"/>
                    <a:pt x="243" y="128"/>
                    <a:pt x="243" y="128"/>
                  </a:cubicBezTo>
                  <a:cubicBezTo>
                    <a:pt x="243" y="127"/>
                    <a:pt x="243" y="127"/>
                    <a:pt x="243" y="127"/>
                  </a:cubicBezTo>
                  <a:cubicBezTo>
                    <a:pt x="242" y="127"/>
                    <a:pt x="242" y="127"/>
                    <a:pt x="242" y="127"/>
                  </a:cubicBezTo>
                  <a:cubicBezTo>
                    <a:pt x="241" y="126"/>
                    <a:pt x="241" y="126"/>
                    <a:pt x="241" y="126"/>
                  </a:cubicBezTo>
                  <a:cubicBezTo>
                    <a:pt x="240" y="126"/>
                    <a:pt x="240" y="126"/>
                    <a:pt x="240" y="126"/>
                  </a:cubicBezTo>
                  <a:cubicBezTo>
                    <a:pt x="239" y="126"/>
                    <a:pt x="239" y="126"/>
                    <a:pt x="239" y="126"/>
                  </a:cubicBezTo>
                  <a:cubicBezTo>
                    <a:pt x="238" y="126"/>
                    <a:pt x="238" y="126"/>
                    <a:pt x="238" y="126"/>
                  </a:cubicBezTo>
                  <a:cubicBezTo>
                    <a:pt x="237" y="125"/>
                    <a:pt x="237" y="125"/>
                    <a:pt x="237" y="125"/>
                  </a:cubicBezTo>
                  <a:cubicBezTo>
                    <a:pt x="236" y="124"/>
                    <a:pt x="236" y="124"/>
                    <a:pt x="236" y="124"/>
                  </a:cubicBezTo>
                  <a:cubicBezTo>
                    <a:pt x="237" y="123"/>
                    <a:pt x="237" y="123"/>
                    <a:pt x="237" y="123"/>
                  </a:cubicBezTo>
                  <a:cubicBezTo>
                    <a:pt x="237" y="122"/>
                    <a:pt x="237" y="122"/>
                    <a:pt x="237" y="122"/>
                  </a:cubicBezTo>
                  <a:cubicBezTo>
                    <a:pt x="237" y="122"/>
                    <a:pt x="237" y="122"/>
                    <a:pt x="237" y="122"/>
                  </a:cubicBezTo>
                  <a:cubicBezTo>
                    <a:pt x="238" y="121"/>
                    <a:pt x="238" y="121"/>
                    <a:pt x="238" y="121"/>
                  </a:cubicBezTo>
                  <a:cubicBezTo>
                    <a:pt x="238" y="121"/>
                    <a:pt x="238" y="121"/>
                    <a:pt x="238" y="121"/>
                  </a:cubicBezTo>
                  <a:cubicBezTo>
                    <a:pt x="239" y="120"/>
                    <a:pt x="239" y="120"/>
                    <a:pt x="239" y="120"/>
                  </a:cubicBezTo>
                  <a:cubicBezTo>
                    <a:pt x="239" y="119"/>
                    <a:pt x="239" y="119"/>
                    <a:pt x="239" y="119"/>
                  </a:cubicBezTo>
                  <a:cubicBezTo>
                    <a:pt x="239" y="118"/>
                    <a:pt x="239" y="118"/>
                    <a:pt x="239" y="118"/>
                  </a:cubicBezTo>
                  <a:cubicBezTo>
                    <a:pt x="240" y="118"/>
                    <a:pt x="240" y="118"/>
                    <a:pt x="240" y="118"/>
                  </a:cubicBezTo>
                  <a:cubicBezTo>
                    <a:pt x="240" y="117"/>
                    <a:pt x="240" y="117"/>
                    <a:pt x="240" y="117"/>
                  </a:cubicBezTo>
                  <a:cubicBezTo>
                    <a:pt x="241" y="117"/>
                    <a:pt x="241" y="117"/>
                    <a:pt x="241" y="117"/>
                  </a:cubicBezTo>
                  <a:cubicBezTo>
                    <a:pt x="242" y="117"/>
                    <a:pt x="242" y="117"/>
                    <a:pt x="242" y="117"/>
                  </a:cubicBezTo>
                  <a:cubicBezTo>
                    <a:pt x="242" y="116"/>
                    <a:pt x="242" y="116"/>
                    <a:pt x="242" y="116"/>
                  </a:cubicBezTo>
                  <a:cubicBezTo>
                    <a:pt x="242" y="116"/>
                    <a:pt x="242" y="116"/>
                    <a:pt x="242" y="116"/>
                  </a:cubicBezTo>
                  <a:cubicBezTo>
                    <a:pt x="241" y="116"/>
                    <a:pt x="241" y="116"/>
                    <a:pt x="241" y="116"/>
                  </a:cubicBezTo>
                  <a:cubicBezTo>
                    <a:pt x="241" y="116"/>
                    <a:pt x="241" y="116"/>
                    <a:pt x="241" y="116"/>
                  </a:cubicBezTo>
                  <a:cubicBezTo>
                    <a:pt x="242" y="114"/>
                    <a:pt x="242" y="114"/>
                    <a:pt x="242" y="114"/>
                  </a:cubicBezTo>
                  <a:cubicBezTo>
                    <a:pt x="243" y="113"/>
                    <a:pt x="243" y="113"/>
                    <a:pt x="243" y="113"/>
                  </a:cubicBezTo>
                  <a:cubicBezTo>
                    <a:pt x="243" y="113"/>
                    <a:pt x="243" y="113"/>
                    <a:pt x="243" y="113"/>
                  </a:cubicBezTo>
                  <a:cubicBezTo>
                    <a:pt x="244" y="112"/>
                    <a:pt x="244" y="112"/>
                    <a:pt x="244" y="112"/>
                  </a:cubicBezTo>
                  <a:cubicBezTo>
                    <a:pt x="244" y="112"/>
                    <a:pt x="244" y="112"/>
                    <a:pt x="244" y="112"/>
                  </a:cubicBezTo>
                  <a:cubicBezTo>
                    <a:pt x="245" y="112"/>
                    <a:pt x="245" y="112"/>
                    <a:pt x="245" y="112"/>
                  </a:cubicBezTo>
                  <a:cubicBezTo>
                    <a:pt x="245" y="111"/>
                    <a:pt x="245" y="111"/>
                    <a:pt x="245" y="111"/>
                  </a:cubicBezTo>
                  <a:cubicBezTo>
                    <a:pt x="246" y="111"/>
                    <a:pt x="246" y="111"/>
                    <a:pt x="246" y="111"/>
                  </a:cubicBezTo>
                  <a:cubicBezTo>
                    <a:pt x="246" y="112"/>
                    <a:pt x="246" y="112"/>
                    <a:pt x="246" y="112"/>
                  </a:cubicBezTo>
                  <a:cubicBezTo>
                    <a:pt x="246" y="111"/>
                    <a:pt x="246" y="111"/>
                    <a:pt x="246" y="111"/>
                  </a:cubicBezTo>
                  <a:cubicBezTo>
                    <a:pt x="246" y="111"/>
                    <a:pt x="246" y="111"/>
                    <a:pt x="246" y="111"/>
                  </a:cubicBezTo>
                  <a:cubicBezTo>
                    <a:pt x="247" y="109"/>
                    <a:pt x="247" y="109"/>
                    <a:pt x="247" y="109"/>
                  </a:cubicBezTo>
                  <a:cubicBezTo>
                    <a:pt x="248" y="109"/>
                    <a:pt x="248" y="109"/>
                    <a:pt x="248" y="109"/>
                  </a:cubicBezTo>
                  <a:cubicBezTo>
                    <a:pt x="248" y="109"/>
                    <a:pt x="248" y="109"/>
                    <a:pt x="248" y="109"/>
                  </a:cubicBezTo>
                  <a:cubicBezTo>
                    <a:pt x="248" y="108"/>
                    <a:pt x="248" y="108"/>
                    <a:pt x="248" y="108"/>
                  </a:cubicBezTo>
                  <a:cubicBezTo>
                    <a:pt x="249" y="108"/>
                    <a:pt x="249" y="108"/>
                    <a:pt x="249" y="108"/>
                  </a:cubicBezTo>
                  <a:cubicBezTo>
                    <a:pt x="250" y="107"/>
                    <a:pt x="250" y="107"/>
                    <a:pt x="250" y="107"/>
                  </a:cubicBezTo>
                  <a:cubicBezTo>
                    <a:pt x="250" y="107"/>
                    <a:pt x="250" y="107"/>
                    <a:pt x="250" y="107"/>
                  </a:cubicBezTo>
                  <a:cubicBezTo>
                    <a:pt x="251" y="107"/>
                    <a:pt x="251" y="107"/>
                    <a:pt x="251" y="107"/>
                  </a:cubicBezTo>
                  <a:cubicBezTo>
                    <a:pt x="251" y="106"/>
                    <a:pt x="251" y="106"/>
                    <a:pt x="251" y="106"/>
                  </a:cubicBezTo>
                  <a:cubicBezTo>
                    <a:pt x="251" y="106"/>
                    <a:pt x="251" y="106"/>
                    <a:pt x="251" y="106"/>
                  </a:cubicBezTo>
                  <a:cubicBezTo>
                    <a:pt x="253" y="105"/>
                    <a:pt x="253" y="105"/>
                    <a:pt x="253" y="105"/>
                  </a:cubicBezTo>
                  <a:cubicBezTo>
                    <a:pt x="254" y="104"/>
                    <a:pt x="254" y="104"/>
                    <a:pt x="254" y="104"/>
                  </a:cubicBezTo>
                  <a:cubicBezTo>
                    <a:pt x="256" y="103"/>
                    <a:pt x="256" y="103"/>
                    <a:pt x="256" y="103"/>
                  </a:cubicBezTo>
                  <a:cubicBezTo>
                    <a:pt x="258" y="103"/>
                    <a:pt x="258" y="103"/>
                    <a:pt x="258" y="103"/>
                  </a:cubicBezTo>
                  <a:cubicBezTo>
                    <a:pt x="259" y="103"/>
                    <a:pt x="259" y="103"/>
                    <a:pt x="259" y="103"/>
                  </a:cubicBezTo>
                  <a:cubicBezTo>
                    <a:pt x="260" y="103"/>
                    <a:pt x="260" y="103"/>
                    <a:pt x="260" y="103"/>
                  </a:cubicBezTo>
                  <a:cubicBezTo>
                    <a:pt x="261" y="103"/>
                    <a:pt x="261" y="103"/>
                    <a:pt x="261" y="103"/>
                  </a:cubicBezTo>
                  <a:cubicBezTo>
                    <a:pt x="261" y="103"/>
                    <a:pt x="261" y="103"/>
                    <a:pt x="261" y="103"/>
                  </a:cubicBezTo>
                  <a:cubicBezTo>
                    <a:pt x="262" y="103"/>
                    <a:pt x="262" y="103"/>
                    <a:pt x="262" y="103"/>
                  </a:cubicBezTo>
                  <a:cubicBezTo>
                    <a:pt x="263" y="104"/>
                    <a:pt x="263" y="104"/>
                    <a:pt x="263" y="104"/>
                  </a:cubicBezTo>
                  <a:cubicBezTo>
                    <a:pt x="265" y="104"/>
                    <a:pt x="265" y="104"/>
                    <a:pt x="265" y="104"/>
                  </a:cubicBezTo>
                  <a:cubicBezTo>
                    <a:pt x="265" y="105"/>
                    <a:pt x="265" y="105"/>
                    <a:pt x="265" y="105"/>
                  </a:cubicBezTo>
                  <a:cubicBezTo>
                    <a:pt x="265" y="106"/>
                    <a:pt x="265" y="106"/>
                    <a:pt x="265" y="106"/>
                  </a:cubicBezTo>
                  <a:cubicBezTo>
                    <a:pt x="264" y="106"/>
                    <a:pt x="264" y="106"/>
                    <a:pt x="264" y="106"/>
                  </a:cubicBezTo>
                  <a:cubicBezTo>
                    <a:pt x="263" y="106"/>
                    <a:pt x="263" y="106"/>
                    <a:pt x="263" y="106"/>
                  </a:cubicBezTo>
                  <a:cubicBezTo>
                    <a:pt x="262" y="106"/>
                    <a:pt x="262" y="106"/>
                    <a:pt x="262" y="106"/>
                  </a:cubicBezTo>
                  <a:cubicBezTo>
                    <a:pt x="261" y="107"/>
                    <a:pt x="261" y="107"/>
                    <a:pt x="261" y="107"/>
                  </a:cubicBezTo>
                  <a:cubicBezTo>
                    <a:pt x="261" y="108"/>
                    <a:pt x="261" y="108"/>
                    <a:pt x="261" y="108"/>
                  </a:cubicBezTo>
                  <a:cubicBezTo>
                    <a:pt x="260" y="108"/>
                    <a:pt x="260" y="108"/>
                    <a:pt x="260" y="108"/>
                  </a:cubicBezTo>
                  <a:cubicBezTo>
                    <a:pt x="258" y="110"/>
                    <a:pt x="258" y="110"/>
                    <a:pt x="258" y="110"/>
                  </a:cubicBezTo>
                  <a:cubicBezTo>
                    <a:pt x="256" y="111"/>
                    <a:pt x="256" y="111"/>
                    <a:pt x="256" y="111"/>
                  </a:cubicBezTo>
                  <a:cubicBezTo>
                    <a:pt x="255" y="112"/>
                    <a:pt x="255" y="112"/>
                    <a:pt x="255" y="112"/>
                  </a:cubicBezTo>
                  <a:cubicBezTo>
                    <a:pt x="255" y="112"/>
                    <a:pt x="255" y="112"/>
                    <a:pt x="255" y="112"/>
                  </a:cubicBezTo>
                  <a:cubicBezTo>
                    <a:pt x="254" y="114"/>
                    <a:pt x="254" y="114"/>
                    <a:pt x="254" y="114"/>
                  </a:cubicBezTo>
                  <a:cubicBezTo>
                    <a:pt x="254" y="115"/>
                    <a:pt x="254" y="115"/>
                    <a:pt x="254" y="115"/>
                  </a:cubicBezTo>
                  <a:cubicBezTo>
                    <a:pt x="254" y="116"/>
                    <a:pt x="254" y="116"/>
                    <a:pt x="254" y="116"/>
                  </a:cubicBezTo>
                  <a:cubicBezTo>
                    <a:pt x="254" y="116"/>
                    <a:pt x="254" y="116"/>
                    <a:pt x="254" y="116"/>
                  </a:cubicBezTo>
                  <a:cubicBezTo>
                    <a:pt x="254" y="117"/>
                    <a:pt x="254" y="117"/>
                    <a:pt x="254" y="117"/>
                  </a:cubicBezTo>
                  <a:cubicBezTo>
                    <a:pt x="254" y="117"/>
                    <a:pt x="254" y="117"/>
                    <a:pt x="254" y="117"/>
                  </a:cubicBezTo>
                  <a:cubicBezTo>
                    <a:pt x="253" y="118"/>
                    <a:pt x="253" y="118"/>
                    <a:pt x="253" y="118"/>
                  </a:cubicBezTo>
                  <a:cubicBezTo>
                    <a:pt x="252" y="119"/>
                    <a:pt x="252" y="119"/>
                    <a:pt x="252" y="119"/>
                  </a:cubicBezTo>
                  <a:cubicBezTo>
                    <a:pt x="252" y="120"/>
                    <a:pt x="252" y="120"/>
                    <a:pt x="252" y="120"/>
                  </a:cubicBezTo>
                  <a:cubicBezTo>
                    <a:pt x="252" y="121"/>
                    <a:pt x="252" y="121"/>
                    <a:pt x="252" y="121"/>
                  </a:cubicBezTo>
                  <a:cubicBezTo>
                    <a:pt x="251" y="121"/>
                    <a:pt x="251" y="121"/>
                    <a:pt x="251" y="121"/>
                  </a:cubicBezTo>
                  <a:cubicBezTo>
                    <a:pt x="251" y="121"/>
                    <a:pt x="251" y="121"/>
                    <a:pt x="251" y="121"/>
                  </a:cubicBezTo>
                  <a:cubicBezTo>
                    <a:pt x="252" y="122"/>
                    <a:pt x="252" y="122"/>
                    <a:pt x="252" y="122"/>
                  </a:cubicBezTo>
                  <a:cubicBezTo>
                    <a:pt x="252" y="123"/>
                    <a:pt x="252" y="123"/>
                    <a:pt x="252" y="123"/>
                  </a:cubicBezTo>
                  <a:cubicBezTo>
                    <a:pt x="252" y="124"/>
                    <a:pt x="252" y="124"/>
                    <a:pt x="252" y="124"/>
                  </a:cubicBezTo>
                  <a:cubicBezTo>
                    <a:pt x="252" y="125"/>
                    <a:pt x="252" y="125"/>
                    <a:pt x="252" y="125"/>
                  </a:cubicBezTo>
                  <a:cubicBezTo>
                    <a:pt x="253" y="126"/>
                    <a:pt x="253" y="126"/>
                    <a:pt x="253" y="126"/>
                  </a:cubicBezTo>
                  <a:cubicBezTo>
                    <a:pt x="253" y="126"/>
                    <a:pt x="253" y="126"/>
                    <a:pt x="253" y="126"/>
                  </a:cubicBezTo>
                  <a:cubicBezTo>
                    <a:pt x="254" y="127"/>
                    <a:pt x="254" y="127"/>
                    <a:pt x="254" y="127"/>
                  </a:cubicBezTo>
                  <a:cubicBezTo>
                    <a:pt x="254" y="127"/>
                    <a:pt x="254" y="127"/>
                    <a:pt x="254" y="127"/>
                  </a:cubicBezTo>
                  <a:cubicBezTo>
                    <a:pt x="253" y="128"/>
                    <a:pt x="253" y="128"/>
                    <a:pt x="253" y="128"/>
                  </a:cubicBezTo>
                  <a:cubicBezTo>
                    <a:pt x="253" y="127"/>
                    <a:pt x="253" y="127"/>
                    <a:pt x="253" y="127"/>
                  </a:cubicBezTo>
                  <a:cubicBezTo>
                    <a:pt x="253" y="127"/>
                    <a:pt x="253" y="127"/>
                    <a:pt x="253" y="127"/>
                  </a:cubicBezTo>
                  <a:cubicBezTo>
                    <a:pt x="253" y="128"/>
                    <a:pt x="253" y="128"/>
                    <a:pt x="253" y="128"/>
                  </a:cubicBezTo>
                  <a:cubicBezTo>
                    <a:pt x="252" y="128"/>
                    <a:pt x="252" y="128"/>
                    <a:pt x="252" y="128"/>
                  </a:cubicBezTo>
                  <a:cubicBezTo>
                    <a:pt x="252" y="128"/>
                    <a:pt x="252" y="128"/>
                    <a:pt x="252" y="128"/>
                  </a:cubicBezTo>
                  <a:cubicBezTo>
                    <a:pt x="251" y="128"/>
                    <a:pt x="251" y="128"/>
                    <a:pt x="251" y="128"/>
                  </a:cubicBezTo>
                  <a:cubicBezTo>
                    <a:pt x="251" y="128"/>
                    <a:pt x="251" y="128"/>
                    <a:pt x="251" y="128"/>
                  </a:cubicBezTo>
                  <a:cubicBezTo>
                    <a:pt x="252" y="129"/>
                    <a:pt x="252" y="129"/>
                    <a:pt x="252" y="129"/>
                  </a:cubicBezTo>
                  <a:cubicBezTo>
                    <a:pt x="253" y="129"/>
                    <a:pt x="253" y="129"/>
                    <a:pt x="253" y="129"/>
                  </a:cubicBezTo>
                  <a:cubicBezTo>
                    <a:pt x="253" y="129"/>
                    <a:pt x="253" y="129"/>
                    <a:pt x="253" y="129"/>
                  </a:cubicBezTo>
                  <a:cubicBezTo>
                    <a:pt x="253" y="129"/>
                    <a:pt x="253" y="129"/>
                    <a:pt x="253" y="129"/>
                  </a:cubicBezTo>
                  <a:cubicBezTo>
                    <a:pt x="252" y="130"/>
                    <a:pt x="252" y="130"/>
                    <a:pt x="252" y="130"/>
                  </a:cubicBezTo>
                  <a:cubicBezTo>
                    <a:pt x="252" y="131"/>
                    <a:pt x="252" y="131"/>
                    <a:pt x="252" y="131"/>
                  </a:cubicBezTo>
                  <a:cubicBezTo>
                    <a:pt x="252" y="132"/>
                    <a:pt x="252" y="132"/>
                    <a:pt x="252" y="132"/>
                  </a:cubicBezTo>
                  <a:cubicBezTo>
                    <a:pt x="252" y="132"/>
                    <a:pt x="252" y="132"/>
                    <a:pt x="252" y="132"/>
                  </a:cubicBezTo>
                  <a:cubicBezTo>
                    <a:pt x="253" y="131"/>
                    <a:pt x="253" y="131"/>
                    <a:pt x="253" y="131"/>
                  </a:cubicBezTo>
                  <a:cubicBezTo>
                    <a:pt x="253" y="131"/>
                    <a:pt x="253" y="131"/>
                    <a:pt x="253" y="131"/>
                  </a:cubicBezTo>
                  <a:cubicBezTo>
                    <a:pt x="254" y="129"/>
                    <a:pt x="254" y="129"/>
                    <a:pt x="254" y="129"/>
                  </a:cubicBezTo>
                  <a:cubicBezTo>
                    <a:pt x="254" y="129"/>
                    <a:pt x="254" y="129"/>
                    <a:pt x="254" y="129"/>
                  </a:cubicBezTo>
                  <a:cubicBezTo>
                    <a:pt x="255" y="127"/>
                    <a:pt x="255" y="127"/>
                    <a:pt x="255" y="127"/>
                  </a:cubicBezTo>
                  <a:cubicBezTo>
                    <a:pt x="255" y="127"/>
                    <a:pt x="255" y="127"/>
                    <a:pt x="255" y="127"/>
                  </a:cubicBezTo>
                  <a:cubicBezTo>
                    <a:pt x="256" y="126"/>
                    <a:pt x="256" y="126"/>
                    <a:pt x="256" y="126"/>
                  </a:cubicBezTo>
                  <a:cubicBezTo>
                    <a:pt x="256" y="126"/>
                    <a:pt x="256" y="126"/>
                    <a:pt x="256" y="126"/>
                  </a:cubicBezTo>
                  <a:cubicBezTo>
                    <a:pt x="255" y="125"/>
                    <a:pt x="255" y="125"/>
                    <a:pt x="255" y="125"/>
                  </a:cubicBezTo>
                  <a:cubicBezTo>
                    <a:pt x="256" y="125"/>
                    <a:pt x="256" y="125"/>
                    <a:pt x="256" y="125"/>
                  </a:cubicBezTo>
                  <a:cubicBezTo>
                    <a:pt x="255" y="124"/>
                    <a:pt x="255" y="124"/>
                    <a:pt x="255" y="124"/>
                  </a:cubicBezTo>
                  <a:cubicBezTo>
                    <a:pt x="254" y="124"/>
                    <a:pt x="254" y="124"/>
                    <a:pt x="254" y="124"/>
                  </a:cubicBezTo>
                  <a:cubicBezTo>
                    <a:pt x="254" y="123"/>
                    <a:pt x="254" y="123"/>
                    <a:pt x="254" y="123"/>
                  </a:cubicBezTo>
                  <a:cubicBezTo>
                    <a:pt x="254" y="123"/>
                    <a:pt x="254" y="123"/>
                    <a:pt x="254" y="123"/>
                  </a:cubicBezTo>
                  <a:cubicBezTo>
                    <a:pt x="254" y="122"/>
                    <a:pt x="254" y="122"/>
                    <a:pt x="254" y="122"/>
                  </a:cubicBezTo>
                  <a:cubicBezTo>
                    <a:pt x="254" y="121"/>
                    <a:pt x="254" y="121"/>
                    <a:pt x="254" y="121"/>
                  </a:cubicBezTo>
                  <a:cubicBezTo>
                    <a:pt x="254" y="120"/>
                    <a:pt x="254" y="120"/>
                    <a:pt x="254" y="120"/>
                  </a:cubicBezTo>
                  <a:cubicBezTo>
                    <a:pt x="254" y="120"/>
                    <a:pt x="254" y="120"/>
                    <a:pt x="254" y="120"/>
                  </a:cubicBezTo>
                  <a:cubicBezTo>
                    <a:pt x="254" y="121"/>
                    <a:pt x="254" y="121"/>
                    <a:pt x="254" y="121"/>
                  </a:cubicBezTo>
                  <a:cubicBezTo>
                    <a:pt x="255" y="120"/>
                    <a:pt x="255" y="120"/>
                    <a:pt x="255" y="120"/>
                  </a:cubicBezTo>
                  <a:cubicBezTo>
                    <a:pt x="256" y="120"/>
                    <a:pt x="256" y="120"/>
                    <a:pt x="256" y="120"/>
                  </a:cubicBezTo>
                  <a:cubicBezTo>
                    <a:pt x="256" y="119"/>
                    <a:pt x="256" y="119"/>
                    <a:pt x="256" y="119"/>
                  </a:cubicBezTo>
                  <a:cubicBezTo>
                    <a:pt x="256" y="119"/>
                    <a:pt x="256" y="119"/>
                    <a:pt x="256" y="119"/>
                  </a:cubicBezTo>
                  <a:cubicBezTo>
                    <a:pt x="256" y="118"/>
                    <a:pt x="256" y="118"/>
                    <a:pt x="256" y="118"/>
                  </a:cubicBezTo>
                  <a:cubicBezTo>
                    <a:pt x="257" y="119"/>
                    <a:pt x="257" y="119"/>
                    <a:pt x="257" y="119"/>
                  </a:cubicBezTo>
                  <a:cubicBezTo>
                    <a:pt x="258" y="120"/>
                    <a:pt x="258" y="120"/>
                    <a:pt x="258" y="120"/>
                  </a:cubicBezTo>
                  <a:cubicBezTo>
                    <a:pt x="257" y="120"/>
                    <a:pt x="257" y="120"/>
                    <a:pt x="257" y="120"/>
                  </a:cubicBezTo>
                  <a:cubicBezTo>
                    <a:pt x="258" y="120"/>
                    <a:pt x="258" y="120"/>
                    <a:pt x="258" y="120"/>
                  </a:cubicBezTo>
                  <a:cubicBezTo>
                    <a:pt x="258" y="120"/>
                    <a:pt x="258" y="120"/>
                    <a:pt x="258" y="120"/>
                  </a:cubicBezTo>
                  <a:cubicBezTo>
                    <a:pt x="258" y="119"/>
                    <a:pt x="258" y="119"/>
                    <a:pt x="258" y="119"/>
                  </a:cubicBezTo>
                  <a:cubicBezTo>
                    <a:pt x="259" y="118"/>
                    <a:pt x="259" y="118"/>
                    <a:pt x="259" y="118"/>
                  </a:cubicBezTo>
                  <a:cubicBezTo>
                    <a:pt x="259" y="118"/>
                    <a:pt x="259" y="118"/>
                    <a:pt x="259" y="118"/>
                  </a:cubicBezTo>
                  <a:cubicBezTo>
                    <a:pt x="259" y="118"/>
                    <a:pt x="259" y="118"/>
                    <a:pt x="259" y="118"/>
                  </a:cubicBezTo>
                  <a:cubicBezTo>
                    <a:pt x="260" y="118"/>
                    <a:pt x="260" y="118"/>
                    <a:pt x="260" y="118"/>
                  </a:cubicBezTo>
                  <a:cubicBezTo>
                    <a:pt x="261" y="117"/>
                    <a:pt x="261" y="117"/>
                    <a:pt x="261" y="117"/>
                  </a:cubicBezTo>
                  <a:cubicBezTo>
                    <a:pt x="260" y="117"/>
                    <a:pt x="260" y="117"/>
                    <a:pt x="260" y="117"/>
                  </a:cubicBezTo>
                  <a:cubicBezTo>
                    <a:pt x="260" y="117"/>
                    <a:pt x="260" y="117"/>
                    <a:pt x="260" y="117"/>
                  </a:cubicBezTo>
                  <a:cubicBezTo>
                    <a:pt x="258" y="118"/>
                    <a:pt x="258" y="118"/>
                    <a:pt x="258" y="118"/>
                  </a:cubicBezTo>
                  <a:cubicBezTo>
                    <a:pt x="258" y="118"/>
                    <a:pt x="258" y="118"/>
                    <a:pt x="258" y="118"/>
                  </a:cubicBezTo>
                  <a:cubicBezTo>
                    <a:pt x="257" y="117"/>
                    <a:pt x="257" y="117"/>
                    <a:pt x="257" y="117"/>
                  </a:cubicBezTo>
                  <a:cubicBezTo>
                    <a:pt x="257" y="117"/>
                    <a:pt x="257" y="117"/>
                    <a:pt x="257" y="117"/>
                  </a:cubicBezTo>
                  <a:cubicBezTo>
                    <a:pt x="257" y="116"/>
                    <a:pt x="257" y="116"/>
                    <a:pt x="257" y="116"/>
                  </a:cubicBezTo>
                  <a:cubicBezTo>
                    <a:pt x="258" y="116"/>
                    <a:pt x="258" y="116"/>
                    <a:pt x="258" y="116"/>
                  </a:cubicBezTo>
                  <a:cubicBezTo>
                    <a:pt x="257" y="115"/>
                    <a:pt x="257" y="115"/>
                    <a:pt x="257" y="115"/>
                  </a:cubicBezTo>
                  <a:cubicBezTo>
                    <a:pt x="258" y="114"/>
                    <a:pt x="258" y="114"/>
                    <a:pt x="258" y="114"/>
                  </a:cubicBezTo>
                  <a:cubicBezTo>
                    <a:pt x="258" y="113"/>
                    <a:pt x="258" y="113"/>
                    <a:pt x="258" y="113"/>
                  </a:cubicBezTo>
                  <a:cubicBezTo>
                    <a:pt x="258" y="112"/>
                    <a:pt x="258" y="112"/>
                    <a:pt x="258" y="112"/>
                  </a:cubicBezTo>
                  <a:cubicBezTo>
                    <a:pt x="259" y="112"/>
                    <a:pt x="259" y="112"/>
                    <a:pt x="259" y="112"/>
                  </a:cubicBezTo>
                  <a:cubicBezTo>
                    <a:pt x="260" y="112"/>
                    <a:pt x="260" y="112"/>
                    <a:pt x="260" y="112"/>
                  </a:cubicBezTo>
                  <a:cubicBezTo>
                    <a:pt x="261" y="113"/>
                    <a:pt x="261" y="113"/>
                    <a:pt x="261" y="113"/>
                  </a:cubicBezTo>
                  <a:cubicBezTo>
                    <a:pt x="261" y="113"/>
                    <a:pt x="261" y="113"/>
                    <a:pt x="261" y="113"/>
                  </a:cubicBezTo>
                  <a:cubicBezTo>
                    <a:pt x="262" y="114"/>
                    <a:pt x="262" y="114"/>
                    <a:pt x="262" y="114"/>
                  </a:cubicBezTo>
                  <a:cubicBezTo>
                    <a:pt x="263" y="114"/>
                    <a:pt x="263" y="114"/>
                    <a:pt x="263" y="114"/>
                  </a:cubicBezTo>
                  <a:cubicBezTo>
                    <a:pt x="263" y="114"/>
                    <a:pt x="263" y="114"/>
                    <a:pt x="263" y="114"/>
                  </a:cubicBezTo>
                  <a:cubicBezTo>
                    <a:pt x="263" y="114"/>
                    <a:pt x="263" y="114"/>
                    <a:pt x="263" y="114"/>
                  </a:cubicBezTo>
                  <a:cubicBezTo>
                    <a:pt x="263" y="113"/>
                    <a:pt x="263" y="113"/>
                    <a:pt x="263" y="113"/>
                  </a:cubicBezTo>
                  <a:cubicBezTo>
                    <a:pt x="261" y="113"/>
                    <a:pt x="261" y="113"/>
                    <a:pt x="261" y="113"/>
                  </a:cubicBezTo>
                  <a:cubicBezTo>
                    <a:pt x="261" y="112"/>
                    <a:pt x="261" y="112"/>
                    <a:pt x="261" y="112"/>
                  </a:cubicBezTo>
                  <a:cubicBezTo>
                    <a:pt x="261" y="111"/>
                    <a:pt x="261" y="111"/>
                    <a:pt x="261" y="111"/>
                  </a:cubicBezTo>
                  <a:cubicBezTo>
                    <a:pt x="260" y="111"/>
                    <a:pt x="260" y="111"/>
                    <a:pt x="260" y="111"/>
                  </a:cubicBezTo>
                  <a:cubicBezTo>
                    <a:pt x="260" y="111"/>
                    <a:pt x="260" y="111"/>
                    <a:pt x="260" y="111"/>
                  </a:cubicBezTo>
                  <a:cubicBezTo>
                    <a:pt x="260" y="111"/>
                    <a:pt x="260" y="111"/>
                    <a:pt x="260" y="111"/>
                  </a:cubicBezTo>
                  <a:cubicBezTo>
                    <a:pt x="261" y="111"/>
                    <a:pt x="261" y="111"/>
                    <a:pt x="261" y="111"/>
                  </a:cubicBezTo>
                  <a:cubicBezTo>
                    <a:pt x="262" y="110"/>
                    <a:pt x="262" y="110"/>
                    <a:pt x="262" y="110"/>
                  </a:cubicBezTo>
                  <a:cubicBezTo>
                    <a:pt x="262" y="110"/>
                    <a:pt x="262" y="110"/>
                    <a:pt x="262" y="110"/>
                  </a:cubicBezTo>
                  <a:cubicBezTo>
                    <a:pt x="263" y="112"/>
                    <a:pt x="263" y="112"/>
                    <a:pt x="263" y="112"/>
                  </a:cubicBezTo>
                  <a:cubicBezTo>
                    <a:pt x="265" y="112"/>
                    <a:pt x="265" y="112"/>
                    <a:pt x="265" y="112"/>
                  </a:cubicBezTo>
                  <a:cubicBezTo>
                    <a:pt x="265" y="112"/>
                    <a:pt x="265" y="112"/>
                    <a:pt x="265" y="112"/>
                  </a:cubicBezTo>
                  <a:cubicBezTo>
                    <a:pt x="264" y="112"/>
                    <a:pt x="264" y="112"/>
                    <a:pt x="264" y="112"/>
                  </a:cubicBezTo>
                  <a:cubicBezTo>
                    <a:pt x="263" y="111"/>
                    <a:pt x="263" y="111"/>
                    <a:pt x="263" y="111"/>
                  </a:cubicBezTo>
                  <a:cubicBezTo>
                    <a:pt x="262" y="110"/>
                    <a:pt x="262" y="110"/>
                    <a:pt x="262" y="110"/>
                  </a:cubicBezTo>
                  <a:cubicBezTo>
                    <a:pt x="262" y="109"/>
                    <a:pt x="262" y="109"/>
                    <a:pt x="262" y="109"/>
                  </a:cubicBezTo>
                  <a:cubicBezTo>
                    <a:pt x="263" y="109"/>
                    <a:pt x="263" y="109"/>
                    <a:pt x="263" y="109"/>
                  </a:cubicBezTo>
                  <a:cubicBezTo>
                    <a:pt x="264" y="109"/>
                    <a:pt x="264" y="109"/>
                    <a:pt x="264" y="109"/>
                  </a:cubicBezTo>
                  <a:cubicBezTo>
                    <a:pt x="264" y="109"/>
                    <a:pt x="264" y="109"/>
                    <a:pt x="264" y="109"/>
                  </a:cubicBezTo>
                  <a:cubicBezTo>
                    <a:pt x="264" y="109"/>
                    <a:pt x="264" y="109"/>
                    <a:pt x="264" y="109"/>
                  </a:cubicBezTo>
                  <a:cubicBezTo>
                    <a:pt x="264" y="110"/>
                    <a:pt x="264" y="110"/>
                    <a:pt x="264" y="110"/>
                  </a:cubicBezTo>
                  <a:cubicBezTo>
                    <a:pt x="265" y="110"/>
                    <a:pt x="265" y="110"/>
                    <a:pt x="265" y="110"/>
                  </a:cubicBezTo>
                  <a:cubicBezTo>
                    <a:pt x="265" y="109"/>
                    <a:pt x="265" y="109"/>
                    <a:pt x="265" y="109"/>
                  </a:cubicBezTo>
                  <a:cubicBezTo>
                    <a:pt x="265" y="108"/>
                    <a:pt x="265" y="108"/>
                    <a:pt x="265" y="108"/>
                  </a:cubicBezTo>
                  <a:cubicBezTo>
                    <a:pt x="266" y="108"/>
                    <a:pt x="266" y="108"/>
                    <a:pt x="266" y="108"/>
                  </a:cubicBezTo>
                  <a:cubicBezTo>
                    <a:pt x="267" y="109"/>
                    <a:pt x="267" y="109"/>
                    <a:pt x="267" y="109"/>
                  </a:cubicBezTo>
                  <a:cubicBezTo>
                    <a:pt x="267" y="110"/>
                    <a:pt x="267" y="110"/>
                    <a:pt x="267" y="110"/>
                  </a:cubicBezTo>
                  <a:cubicBezTo>
                    <a:pt x="267" y="111"/>
                    <a:pt x="267" y="111"/>
                    <a:pt x="267" y="111"/>
                  </a:cubicBezTo>
                  <a:cubicBezTo>
                    <a:pt x="268" y="110"/>
                    <a:pt x="268" y="110"/>
                    <a:pt x="268" y="110"/>
                  </a:cubicBezTo>
                  <a:cubicBezTo>
                    <a:pt x="268" y="110"/>
                    <a:pt x="268" y="110"/>
                    <a:pt x="268" y="110"/>
                  </a:cubicBezTo>
                  <a:cubicBezTo>
                    <a:pt x="267" y="109"/>
                    <a:pt x="267" y="109"/>
                    <a:pt x="267" y="109"/>
                  </a:cubicBezTo>
                  <a:cubicBezTo>
                    <a:pt x="267" y="108"/>
                    <a:pt x="267" y="108"/>
                    <a:pt x="267" y="108"/>
                  </a:cubicBezTo>
                  <a:cubicBezTo>
                    <a:pt x="269" y="108"/>
                    <a:pt x="269" y="108"/>
                    <a:pt x="269" y="108"/>
                  </a:cubicBezTo>
                  <a:cubicBezTo>
                    <a:pt x="271" y="107"/>
                    <a:pt x="271" y="107"/>
                    <a:pt x="271" y="107"/>
                  </a:cubicBezTo>
                  <a:cubicBezTo>
                    <a:pt x="272" y="107"/>
                    <a:pt x="272" y="107"/>
                    <a:pt x="272" y="107"/>
                  </a:cubicBezTo>
                  <a:cubicBezTo>
                    <a:pt x="273" y="107"/>
                    <a:pt x="273" y="107"/>
                    <a:pt x="273" y="107"/>
                  </a:cubicBezTo>
                  <a:cubicBezTo>
                    <a:pt x="274" y="107"/>
                    <a:pt x="274" y="107"/>
                    <a:pt x="274" y="107"/>
                  </a:cubicBezTo>
                  <a:cubicBezTo>
                    <a:pt x="275" y="107"/>
                    <a:pt x="275" y="107"/>
                    <a:pt x="275" y="107"/>
                  </a:cubicBezTo>
                  <a:cubicBezTo>
                    <a:pt x="277" y="107"/>
                    <a:pt x="277" y="107"/>
                    <a:pt x="277" y="107"/>
                  </a:cubicBezTo>
                  <a:cubicBezTo>
                    <a:pt x="277" y="108"/>
                    <a:pt x="277" y="108"/>
                    <a:pt x="277" y="108"/>
                  </a:cubicBezTo>
                  <a:cubicBezTo>
                    <a:pt x="277" y="108"/>
                    <a:pt x="277" y="108"/>
                    <a:pt x="277" y="108"/>
                  </a:cubicBezTo>
                  <a:cubicBezTo>
                    <a:pt x="276" y="110"/>
                    <a:pt x="276" y="110"/>
                    <a:pt x="276" y="110"/>
                  </a:cubicBezTo>
                  <a:cubicBezTo>
                    <a:pt x="276" y="110"/>
                    <a:pt x="276" y="110"/>
                    <a:pt x="276" y="110"/>
                  </a:cubicBezTo>
                  <a:cubicBezTo>
                    <a:pt x="276" y="111"/>
                    <a:pt x="276" y="111"/>
                    <a:pt x="276" y="111"/>
                  </a:cubicBezTo>
                  <a:cubicBezTo>
                    <a:pt x="275" y="112"/>
                    <a:pt x="275" y="112"/>
                    <a:pt x="275" y="112"/>
                  </a:cubicBezTo>
                  <a:cubicBezTo>
                    <a:pt x="275" y="112"/>
                    <a:pt x="275" y="112"/>
                    <a:pt x="275" y="112"/>
                  </a:cubicBezTo>
                  <a:cubicBezTo>
                    <a:pt x="276" y="113"/>
                    <a:pt x="276" y="113"/>
                    <a:pt x="276" y="113"/>
                  </a:cubicBezTo>
                  <a:cubicBezTo>
                    <a:pt x="276" y="113"/>
                    <a:pt x="276" y="113"/>
                    <a:pt x="276" y="113"/>
                  </a:cubicBezTo>
                  <a:cubicBezTo>
                    <a:pt x="276" y="114"/>
                    <a:pt x="276" y="114"/>
                    <a:pt x="276" y="114"/>
                  </a:cubicBezTo>
                  <a:cubicBezTo>
                    <a:pt x="275" y="115"/>
                    <a:pt x="275" y="115"/>
                    <a:pt x="275" y="115"/>
                  </a:cubicBezTo>
                  <a:cubicBezTo>
                    <a:pt x="275" y="115"/>
                    <a:pt x="275" y="115"/>
                    <a:pt x="275" y="115"/>
                  </a:cubicBezTo>
                  <a:cubicBezTo>
                    <a:pt x="275" y="116"/>
                    <a:pt x="275" y="116"/>
                    <a:pt x="275" y="116"/>
                  </a:cubicBezTo>
                  <a:cubicBezTo>
                    <a:pt x="275" y="117"/>
                    <a:pt x="275" y="117"/>
                    <a:pt x="275" y="117"/>
                  </a:cubicBezTo>
                  <a:cubicBezTo>
                    <a:pt x="275" y="117"/>
                    <a:pt x="275" y="117"/>
                    <a:pt x="275" y="117"/>
                  </a:cubicBezTo>
                  <a:cubicBezTo>
                    <a:pt x="275" y="118"/>
                    <a:pt x="275" y="118"/>
                    <a:pt x="275" y="118"/>
                  </a:cubicBezTo>
                  <a:cubicBezTo>
                    <a:pt x="274" y="118"/>
                    <a:pt x="274" y="118"/>
                    <a:pt x="274" y="118"/>
                  </a:cubicBezTo>
                  <a:cubicBezTo>
                    <a:pt x="273" y="119"/>
                    <a:pt x="273" y="119"/>
                    <a:pt x="273" y="119"/>
                  </a:cubicBezTo>
                  <a:cubicBezTo>
                    <a:pt x="273" y="119"/>
                    <a:pt x="273" y="119"/>
                    <a:pt x="273" y="119"/>
                  </a:cubicBezTo>
                  <a:cubicBezTo>
                    <a:pt x="272" y="119"/>
                    <a:pt x="272" y="119"/>
                    <a:pt x="272" y="119"/>
                  </a:cubicBezTo>
                  <a:cubicBezTo>
                    <a:pt x="272" y="120"/>
                    <a:pt x="272" y="120"/>
                    <a:pt x="272" y="120"/>
                  </a:cubicBezTo>
                  <a:cubicBezTo>
                    <a:pt x="271" y="121"/>
                    <a:pt x="271" y="121"/>
                    <a:pt x="271" y="121"/>
                  </a:cubicBezTo>
                  <a:cubicBezTo>
                    <a:pt x="272" y="121"/>
                    <a:pt x="272" y="121"/>
                    <a:pt x="272" y="121"/>
                  </a:cubicBezTo>
                  <a:cubicBezTo>
                    <a:pt x="273" y="120"/>
                    <a:pt x="273" y="120"/>
                    <a:pt x="273" y="120"/>
                  </a:cubicBezTo>
                  <a:cubicBezTo>
                    <a:pt x="274" y="119"/>
                    <a:pt x="274" y="119"/>
                    <a:pt x="274" y="119"/>
                  </a:cubicBezTo>
                  <a:cubicBezTo>
                    <a:pt x="274" y="119"/>
                    <a:pt x="274" y="119"/>
                    <a:pt x="274" y="119"/>
                  </a:cubicBezTo>
                  <a:cubicBezTo>
                    <a:pt x="274" y="119"/>
                    <a:pt x="274" y="119"/>
                    <a:pt x="274" y="119"/>
                  </a:cubicBezTo>
                  <a:cubicBezTo>
                    <a:pt x="274" y="120"/>
                    <a:pt x="274" y="120"/>
                    <a:pt x="274" y="120"/>
                  </a:cubicBezTo>
                  <a:cubicBezTo>
                    <a:pt x="274" y="120"/>
                    <a:pt x="274" y="120"/>
                    <a:pt x="274" y="120"/>
                  </a:cubicBezTo>
                  <a:cubicBezTo>
                    <a:pt x="272" y="121"/>
                    <a:pt x="272" y="121"/>
                    <a:pt x="272" y="121"/>
                  </a:cubicBezTo>
                  <a:cubicBezTo>
                    <a:pt x="272" y="122"/>
                    <a:pt x="272" y="122"/>
                    <a:pt x="272" y="122"/>
                  </a:cubicBezTo>
                  <a:cubicBezTo>
                    <a:pt x="272" y="122"/>
                    <a:pt x="272" y="122"/>
                    <a:pt x="272" y="122"/>
                  </a:cubicBezTo>
                  <a:cubicBezTo>
                    <a:pt x="272" y="122"/>
                    <a:pt x="272" y="122"/>
                    <a:pt x="272" y="122"/>
                  </a:cubicBezTo>
                  <a:cubicBezTo>
                    <a:pt x="271" y="123"/>
                    <a:pt x="271" y="123"/>
                    <a:pt x="271" y="123"/>
                  </a:cubicBezTo>
                  <a:cubicBezTo>
                    <a:pt x="271" y="122"/>
                    <a:pt x="271" y="122"/>
                    <a:pt x="271" y="122"/>
                  </a:cubicBezTo>
                  <a:cubicBezTo>
                    <a:pt x="270" y="122"/>
                    <a:pt x="270" y="122"/>
                    <a:pt x="270" y="122"/>
                  </a:cubicBezTo>
                  <a:cubicBezTo>
                    <a:pt x="270" y="123"/>
                    <a:pt x="270" y="123"/>
                    <a:pt x="270" y="123"/>
                  </a:cubicBezTo>
                  <a:cubicBezTo>
                    <a:pt x="271" y="123"/>
                    <a:pt x="271" y="123"/>
                    <a:pt x="271" y="123"/>
                  </a:cubicBezTo>
                  <a:cubicBezTo>
                    <a:pt x="271" y="123"/>
                    <a:pt x="271" y="123"/>
                    <a:pt x="271" y="123"/>
                  </a:cubicBezTo>
                  <a:cubicBezTo>
                    <a:pt x="271" y="124"/>
                    <a:pt x="271" y="124"/>
                    <a:pt x="271" y="124"/>
                  </a:cubicBezTo>
                  <a:cubicBezTo>
                    <a:pt x="270" y="124"/>
                    <a:pt x="270" y="124"/>
                    <a:pt x="270" y="124"/>
                  </a:cubicBezTo>
                  <a:cubicBezTo>
                    <a:pt x="271" y="124"/>
                    <a:pt x="271" y="124"/>
                    <a:pt x="271" y="124"/>
                  </a:cubicBezTo>
                  <a:cubicBezTo>
                    <a:pt x="272" y="124"/>
                    <a:pt x="272" y="124"/>
                    <a:pt x="272" y="124"/>
                  </a:cubicBezTo>
                  <a:cubicBezTo>
                    <a:pt x="272" y="124"/>
                    <a:pt x="272" y="124"/>
                    <a:pt x="272" y="124"/>
                  </a:cubicBezTo>
                  <a:cubicBezTo>
                    <a:pt x="273" y="123"/>
                    <a:pt x="273" y="123"/>
                    <a:pt x="273" y="123"/>
                  </a:cubicBezTo>
                  <a:cubicBezTo>
                    <a:pt x="273" y="122"/>
                    <a:pt x="273" y="122"/>
                    <a:pt x="273" y="122"/>
                  </a:cubicBezTo>
                  <a:cubicBezTo>
                    <a:pt x="274" y="122"/>
                    <a:pt x="274" y="122"/>
                    <a:pt x="274" y="122"/>
                  </a:cubicBezTo>
                  <a:cubicBezTo>
                    <a:pt x="274" y="121"/>
                    <a:pt x="274" y="121"/>
                    <a:pt x="274" y="121"/>
                  </a:cubicBezTo>
                  <a:cubicBezTo>
                    <a:pt x="274" y="122"/>
                    <a:pt x="274" y="122"/>
                    <a:pt x="274" y="122"/>
                  </a:cubicBezTo>
                  <a:cubicBezTo>
                    <a:pt x="274" y="123"/>
                    <a:pt x="274" y="123"/>
                    <a:pt x="274" y="123"/>
                  </a:cubicBezTo>
                  <a:cubicBezTo>
                    <a:pt x="275" y="123"/>
                    <a:pt x="275" y="123"/>
                    <a:pt x="275" y="123"/>
                  </a:cubicBezTo>
                  <a:cubicBezTo>
                    <a:pt x="275" y="122"/>
                    <a:pt x="275" y="122"/>
                    <a:pt x="275" y="122"/>
                  </a:cubicBezTo>
                  <a:cubicBezTo>
                    <a:pt x="274" y="121"/>
                    <a:pt x="274" y="121"/>
                    <a:pt x="274" y="121"/>
                  </a:cubicBezTo>
                  <a:cubicBezTo>
                    <a:pt x="275" y="121"/>
                    <a:pt x="275" y="121"/>
                    <a:pt x="275" y="121"/>
                  </a:cubicBezTo>
                  <a:cubicBezTo>
                    <a:pt x="275" y="120"/>
                    <a:pt x="275" y="120"/>
                    <a:pt x="275" y="120"/>
                  </a:cubicBezTo>
                  <a:cubicBezTo>
                    <a:pt x="276" y="121"/>
                    <a:pt x="276" y="121"/>
                    <a:pt x="276" y="121"/>
                  </a:cubicBezTo>
                  <a:cubicBezTo>
                    <a:pt x="276" y="121"/>
                    <a:pt x="276" y="121"/>
                    <a:pt x="276" y="121"/>
                  </a:cubicBezTo>
                  <a:cubicBezTo>
                    <a:pt x="276" y="122"/>
                    <a:pt x="276" y="122"/>
                    <a:pt x="276" y="122"/>
                  </a:cubicBezTo>
                  <a:cubicBezTo>
                    <a:pt x="276" y="121"/>
                    <a:pt x="276" y="121"/>
                    <a:pt x="276" y="121"/>
                  </a:cubicBezTo>
                  <a:cubicBezTo>
                    <a:pt x="277" y="121"/>
                    <a:pt x="277" y="121"/>
                    <a:pt x="277" y="121"/>
                  </a:cubicBezTo>
                  <a:cubicBezTo>
                    <a:pt x="278" y="121"/>
                    <a:pt x="278" y="121"/>
                    <a:pt x="278" y="121"/>
                  </a:cubicBezTo>
                  <a:cubicBezTo>
                    <a:pt x="278" y="122"/>
                    <a:pt x="278" y="122"/>
                    <a:pt x="278" y="122"/>
                  </a:cubicBezTo>
                  <a:cubicBezTo>
                    <a:pt x="278" y="123"/>
                    <a:pt x="278" y="123"/>
                    <a:pt x="278" y="123"/>
                  </a:cubicBezTo>
                  <a:cubicBezTo>
                    <a:pt x="277" y="124"/>
                    <a:pt x="277" y="124"/>
                    <a:pt x="277" y="124"/>
                  </a:cubicBezTo>
                  <a:cubicBezTo>
                    <a:pt x="276" y="125"/>
                    <a:pt x="276" y="125"/>
                    <a:pt x="276" y="125"/>
                  </a:cubicBezTo>
                  <a:cubicBezTo>
                    <a:pt x="276" y="125"/>
                    <a:pt x="276" y="125"/>
                    <a:pt x="276" y="125"/>
                  </a:cubicBezTo>
                  <a:cubicBezTo>
                    <a:pt x="276" y="125"/>
                    <a:pt x="276" y="125"/>
                    <a:pt x="276" y="125"/>
                  </a:cubicBezTo>
                  <a:cubicBezTo>
                    <a:pt x="277" y="126"/>
                    <a:pt x="277" y="126"/>
                    <a:pt x="277" y="126"/>
                  </a:cubicBezTo>
                  <a:cubicBezTo>
                    <a:pt x="278" y="125"/>
                    <a:pt x="278" y="125"/>
                    <a:pt x="278" y="125"/>
                  </a:cubicBezTo>
                  <a:cubicBezTo>
                    <a:pt x="277" y="125"/>
                    <a:pt x="277" y="125"/>
                    <a:pt x="277" y="125"/>
                  </a:cubicBezTo>
                  <a:cubicBezTo>
                    <a:pt x="278" y="124"/>
                    <a:pt x="278" y="124"/>
                    <a:pt x="278" y="124"/>
                  </a:cubicBezTo>
                  <a:cubicBezTo>
                    <a:pt x="278" y="123"/>
                    <a:pt x="278" y="123"/>
                    <a:pt x="278" y="123"/>
                  </a:cubicBezTo>
                  <a:cubicBezTo>
                    <a:pt x="279" y="124"/>
                    <a:pt x="279" y="124"/>
                    <a:pt x="279" y="124"/>
                  </a:cubicBezTo>
                  <a:cubicBezTo>
                    <a:pt x="279" y="125"/>
                    <a:pt x="279" y="125"/>
                    <a:pt x="279" y="125"/>
                  </a:cubicBezTo>
                  <a:cubicBezTo>
                    <a:pt x="279" y="124"/>
                    <a:pt x="279" y="124"/>
                    <a:pt x="279" y="124"/>
                  </a:cubicBezTo>
                  <a:cubicBezTo>
                    <a:pt x="279" y="123"/>
                    <a:pt x="279" y="123"/>
                    <a:pt x="279" y="123"/>
                  </a:cubicBezTo>
                  <a:cubicBezTo>
                    <a:pt x="279" y="123"/>
                    <a:pt x="279" y="123"/>
                    <a:pt x="279" y="123"/>
                  </a:cubicBezTo>
                  <a:cubicBezTo>
                    <a:pt x="279" y="121"/>
                    <a:pt x="279" y="121"/>
                    <a:pt x="279" y="121"/>
                  </a:cubicBezTo>
                  <a:cubicBezTo>
                    <a:pt x="279" y="121"/>
                    <a:pt x="279" y="121"/>
                    <a:pt x="279" y="121"/>
                  </a:cubicBezTo>
                  <a:cubicBezTo>
                    <a:pt x="280" y="121"/>
                    <a:pt x="280" y="121"/>
                    <a:pt x="280" y="121"/>
                  </a:cubicBezTo>
                  <a:cubicBezTo>
                    <a:pt x="280" y="122"/>
                    <a:pt x="280" y="122"/>
                    <a:pt x="280" y="122"/>
                  </a:cubicBezTo>
                  <a:cubicBezTo>
                    <a:pt x="279" y="123"/>
                    <a:pt x="279" y="123"/>
                    <a:pt x="279" y="123"/>
                  </a:cubicBezTo>
                  <a:cubicBezTo>
                    <a:pt x="280" y="123"/>
                    <a:pt x="280" y="123"/>
                    <a:pt x="280" y="123"/>
                  </a:cubicBezTo>
                  <a:cubicBezTo>
                    <a:pt x="281" y="122"/>
                    <a:pt x="281" y="122"/>
                    <a:pt x="281" y="122"/>
                  </a:cubicBezTo>
                  <a:cubicBezTo>
                    <a:pt x="282" y="124"/>
                    <a:pt x="282" y="124"/>
                    <a:pt x="282" y="124"/>
                  </a:cubicBezTo>
                  <a:cubicBezTo>
                    <a:pt x="282" y="124"/>
                    <a:pt x="282" y="124"/>
                    <a:pt x="282" y="124"/>
                  </a:cubicBezTo>
                  <a:cubicBezTo>
                    <a:pt x="283" y="124"/>
                    <a:pt x="283" y="124"/>
                    <a:pt x="283" y="124"/>
                  </a:cubicBezTo>
                  <a:cubicBezTo>
                    <a:pt x="284" y="125"/>
                    <a:pt x="284" y="125"/>
                    <a:pt x="284" y="125"/>
                  </a:cubicBezTo>
                  <a:cubicBezTo>
                    <a:pt x="284" y="125"/>
                    <a:pt x="284" y="125"/>
                    <a:pt x="284" y="125"/>
                  </a:cubicBezTo>
                  <a:cubicBezTo>
                    <a:pt x="284" y="124"/>
                    <a:pt x="284" y="124"/>
                    <a:pt x="284" y="124"/>
                  </a:cubicBezTo>
                  <a:cubicBezTo>
                    <a:pt x="283" y="124"/>
                    <a:pt x="283" y="124"/>
                    <a:pt x="283" y="124"/>
                  </a:cubicBezTo>
                  <a:cubicBezTo>
                    <a:pt x="283" y="123"/>
                    <a:pt x="283" y="123"/>
                    <a:pt x="283" y="123"/>
                  </a:cubicBezTo>
                  <a:cubicBezTo>
                    <a:pt x="281" y="122"/>
                    <a:pt x="281" y="122"/>
                    <a:pt x="281" y="122"/>
                  </a:cubicBezTo>
                  <a:cubicBezTo>
                    <a:pt x="281" y="122"/>
                    <a:pt x="281" y="122"/>
                    <a:pt x="281" y="122"/>
                  </a:cubicBezTo>
                  <a:cubicBezTo>
                    <a:pt x="280" y="121"/>
                    <a:pt x="280" y="121"/>
                    <a:pt x="280" y="121"/>
                  </a:cubicBezTo>
                  <a:cubicBezTo>
                    <a:pt x="281" y="120"/>
                    <a:pt x="281" y="120"/>
                    <a:pt x="281" y="120"/>
                  </a:cubicBezTo>
                  <a:cubicBezTo>
                    <a:pt x="282" y="120"/>
                    <a:pt x="282" y="120"/>
                    <a:pt x="282" y="120"/>
                  </a:cubicBezTo>
                  <a:cubicBezTo>
                    <a:pt x="283" y="119"/>
                    <a:pt x="283" y="119"/>
                    <a:pt x="283" y="119"/>
                  </a:cubicBezTo>
                  <a:cubicBezTo>
                    <a:pt x="284" y="119"/>
                    <a:pt x="284" y="119"/>
                    <a:pt x="284" y="119"/>
                  </a:cubicBezTo>
                  <a:cubicBezTo>
                    <a:pt x="285" y="119"/>
                    <a:pt x="285" y="119"/>
                    <a:pt x="285" y="119"/>
                  </a:cubicBezTo>
                  <a:cubicBezTo>
                    <a:pt x="286" y="120"/>
                    <a:pt x="286" y="120"/>
                    <a:pt x="286" y="120"/>
                  </a:cubicBezTo>
                  <a:cubicBezTo>
                    <a:pt x="286" y="120"/>
                    <a:pt x="286" y="120"/>
                    <a:pt x="286" y="120"/>
                  </a:cubicBezTo>
                  <a:cubicBezTo>
                    <a:pt x="287" y="120"/>
                    <a:pt x="287" y="120"/>
                    <a:pt x="287" y="120"/>
                  </a:cubicBezTo>
                  <a:cubicBezTo>
                    <a:pt x="287" y="121"/>
                    <a:pt x="287" y="121"/>
                    <a:pt x="287" y="121"/>
                  </a:cubicBezTo>
                  <a:cubicBezTo>
                    <a:pt x="288" y="121"/>
                    <a:pt x="288" y="121"/>
                    <a:pt x="288" y="121"/>
                  </a:cubicBezTo>
                  <a:cubicBezTo>
                    <a:pt x="289" y="121"/>
                    <a:pt x="289" y="121"/>
                    <a:pt x="289" y="121"/>
                  </a:cubicBezTo>
                  <a:cubicBezTo>
                    <a:pt x="289" y="122"/>
                    <a:pt x="289" y="122"/>
                    <a:pt x="289" y="122"/>
                  </a:cubicBezTo>
                  <a:cubicBezTo>
                    <a:pt x="289" y="122"/>
                    <a:pt x="289" y="122"/>
                    <a:pt x="289" y="122"/>
                  </a:cubicBezTo>
                  <a:cubicBezTo>
                    <a:pt x="289" y="122"/>
                    <a:pt x="289" y="122"/>
                    <a:pt x="289" y="122"/>
                  </a:cubicBezTo>
                  <a:cubicBezTo>
                    <a:pt x="290" y="122"/>
                    <a:pt x="290" y="122"/>
                    <a:pt x="290" y="122"/>
                  </a:cubicBezTo>
                  <a:cubicBezTo>
                    <a:pt x="290" y="122"/>
                    <a:pt x="290" y="122"/>
                    <a:pt x="290" y="122"/>
                  </a:cubicBezTo>
                  <a:cubicBezTo>
                    <a:pt x="291" y="123"/>
                    <a:pt x="291" y="123"/>
                    <a:pt x="291" y="123"/>
                  </a:cubicBezTo>
                  <a:cubicBezTo>
                    <a:pt x="291" y="123"/>
                    <a:pt x="291" y="123"/>
                    <a:pt x="291" y="123"/>
                  </a:cubicBezTo>
                  <a:cubicBezTo>
                    <a:pt x="291" y="124"/>
                    <a:pt x="291" y="124"/>
                    <a:pt x="291" y="124"/>
                  </a:cubicBezTo>
                  <a:cubicBezTo>
                    <a:pt x="292" y="124"/>
                    <a:pt x="292" y="124"/>
                    <a:pt x="292" y="124"/>
                  </a:cubicBezTo>
                  <a:cubicBezTo>
                    <a:pt x="292" y="125"/>
                    <a:pt x="292" y="125"/>
                    <a:pt x="292" y="125"/>
                  </a:cubicBezTo>
                  <a:cubicBezTo>
                    <a:pt x="291" y="126"/>
                    <a:pt x="291" y="126"/>
                    <a:pt x="291" y="126"/>
                  </a:cubicBezTo>
                  <a:cubicBezTo>
                    <a:pt x="290" y="126"/>
                    <a:pt x="290" y="126"/>
                    <a:pt x="290" y="126"/>
                  </a:cubicBezTo>
                  <a:cubicBezTo>
                    <a:pt x="289" y="125"/>
                    <a:pt x="289" y="125"/>
                    <a:pt x="289" y="125"/>
                  </a:cubicBezTo>
                  <a:cubicBezTo>
                    <a:pt x="288" y="126"/>
                    <a:pt x="288" y="126"/>
                    <a:pt x="288" y="126"/>
                  </a:cubicBezTo>
                  <a:cubicBezTo>
                    <a:pt x="287" y="127"/>
                    <a:pt x="287" y="127"/>
                    <a:pt x="287" y="127"/>
                  </a:cubicBezTo>
                  <a:cubicBezTo>
                    <a:pt x="288" y="126"/>
                    <a:pt x="288" y="126"/>
                    <a:pt x="288" y="126"/>
                  </a:cubicBezTo>
                  <a:cubicBezTo>
                    <a:pt x="290" y="126"/>
                    <a:pt x="290" y="126"/>
                    <a:pt x="290" y="126"/>
                  </a:cubicBezTo>
                  <a:cubicBezTo>
                    <a:pt x="290" y="126"/>
                    <a:pt x="290" y="126"/>
                    <a:pt x="290" y="126"/>
                  </a:cubicBezTo>
                  <a:cubicBezTo>
                    <a:pt x="289" y="127"/>
                    <a:pt x="289" y="127"/>
                    <a:pt x="289" y="127"/>
                  </a:cubicBezTo>
                  <a:cubicBezTo>
                    <a:pt x="289" y="127"/>
                    <a:pt x="289" y="127"/>
                    <a:pt x="289" y="127"/>
                  </a:cubicBezTo>
                  <a:cubicBezTo>
                    <a:pt x="288" y="129"/>
                    <a:pt x="288" y="129"/>
                    <a:pt x="288" y="129"/>
                  </a:cubicBezTo>
                  <a:cubicBezTo>
                    <a:pt x="287" y="129"/>
                    <a:pt x="287" y="129"/>
                    <a:pt x="287" y="129"/>
                  </a:cubicBezTo>
                  <a:cubicBezTo>
                    <a:pt x="286" y="129"/>
                    <a:pt x="286" y="129"/>
                    <a:pt x="286" y="129"/>
                  </a:cubicBezTo>
                  <a:cubicBezTo>
                    <a:pt x="286" y="130"/>
                    <a:pt x="286" y="130"/>
                    <a:pt x="286" y="130"/>
                  </a:cubicBezTo>
                  <a:cubicBezTo>
                    <a:pt x="287" y="130"/>
                    <a:pt x="287" y="130"/>
                    <a:pt x="287" y="130"/>
                  </a:cubicBezTo>
                  <a:cubicBezTo>
                    <a:pt x="288" y="128"/>
                    <a:pt x="288" y="128"/>
                    <a:pt x="288" y="128"/>
                  </a:cubicBezTo>
                  <a:cubicBezTo>
                    <a:pt x="289" y="127"/>
                    <a:pt x="289" y="127"/>
                    <a:pt x="289" y="127"/>
                  </a:cubicBezTo>
                  <a:cubicBezTo>
                    <a:pt x="290" y="127"/>
                    <a:pt x="290" y="127"/>
                    <a:pt x="290" y="127"/>
                  </a:cubicBezTo>
                  <a:cubicBezTo>
                    <a:pt x="291" y="126"/>
                    <a:pt x="291" y="126"/>
                    <a:pt x="291" y="126"/>
                  </a:cubicBezTo>
                  <a:cubicBezTo>
                    <a:pt x="292" y="127"/>
                    <a:pt x="292" y="127"/>
                    <a:pt x="292" y="127"/>
                  </a:cubicBezTo>
                  <a:cubicBezTo>
                    <a:pt x="292" y="127"/>
                    <a:pt x="292" y="127"/>
                    <a:pt x="292" y="127"/>
                  </a:cubicBezTo>
                  <a:cubicBezTo>
                    <a:pt x="293" y="127"/>
                    <a:pt x="293" y="127"/>
                    <a:pt x="293" y="127"/>
                  </a:cubicBezTo>
                  <a:cubicBezTo>
                    <a:pt x="293" y="128"/>
                    <a:pt x="293" y="128"/>
                    <a:pt x="293" y="128"/>
                  </a:cubicBezTo>
                  <a:cubicBezTo>
                    <a:pt x="293" y="128"/>
                    <a:pt x="293" y="128"/>
                    <a:pt x="293" y="128"/>
                  </a:cubicBezTo>
                  <a:cubicBezTo>
                    <a:pt x="293" y="129"/>
                    <a:pt x="293" y="129"/>
                    <a:pt x="293" y="129"/>
                  </a:cubicBezTo>
                  <a:cubicBezTo>
                    <a:pt x="292" y="129"/>
                    <a:pt x="292" y="129"/>
                    <a:pt x="292" y="129"/>
                  </a:cubicBezTo>
                  <a:cubicBezTo>
                    <a:pt x="291" y="130"/>
                    <a:pt x="291" y="130"/>
                    <a:pt x="291" y="130"/>
                  </a:cubicBezTo>
                  <a:cubicBezTo>
                    <a:pt x="290" y="130"/>
                    <a:pt x="290" y="130"/>
                    <a:pt x="290" y="130"/>
                  </a:cubicBezTo>
                  <a:cubicBezTo>
                    <a:pt x="290" y="130"/>
                    <a:pt x="290" y="130"/>
                    <a:pt x="290" y="130"/>
                  </a:cubicBezTo>
                  <a:cubicBezTo>
                    <a:pt x="289" y="130"/>
                    <a:pt x="289" y="130"/>
                    <a:pt x="289" y="130"/>
                  </a:cubicBezTo>
                  <a:cubicBezTo>
                    <a:pt x="289" y="130"/>
                    <a:pt x="289" y="130"/>
                    <a:pt x="289" y="130"/>
                  </a:cubicBezTo>
                  <a:cubicBezTo>
                    <a:pt x="290" y="130"/>
                    <a:pt x="290" y="130"/>
                    <a:pt x="290" y="130"/>
                  </a:cubicBezTo>
                  <a:cubicBezTo>
                    <a:pt x="290" y="131"/>
                    <a:pt x="290" y="131"/>
                    <a:pt x="290" y="131"/>
                  </a:cubicBezTo>
                  <a:cubicBezTo>
                    <a:pt x="288" y="131"/>
                    <a:pt x="288" y="131"/>
                    <a:pt x="288" y="131"/>
                  </a:cubicBezTo>
                  <a:cubicBezTo>
                    <a:pt x="289" y="131"/>
                    <a:pt x="289" y="131"/>
                    <a:pt x="289" y="131"/>
                  </a:cubicBezTo>
                  <a:cubicBezTo>
                    <a:pt x="289" y="131"/>
                    <a:pt x="289" y="131"/>
                    <a:pt x="289" y="131"/>
                  </a:cubicBezTo>
                  <a:cubicBezTo>
                    <a:pt x="290" y="131"/>
                    <a:pt x="290" y="131"/>
                    <a:pt x="290" y="131"/>
                  </a:cubicBezTo>
                  <a:cubicBezTo>
                    <a:pt x="291" y="130"/>
                    <a:pt x="291" y="130"/>
                    <a:pt x="291" y="130"/>
                  </a:cubicBezTo>
                  <a:cubicBezTo>
                    <a:pt x="291" y="131"/>
                    <a:pt x="291" y="131"/>
                    <a:pt x="291" y="131"/>
                  </a:cubicBezTo>
                  <a:cubicBezTo>
                    <a:pt x="291" y="131"/>
                    <a:pt x="291" y="131"/>
                    <a:pt x="291" y="131"/>
                  </a:cubicBezTo>
                  <a:cubicBezTo>
                    <a:pt x="290" y="131"/>
                    <a:pt x="290" y="131"/>
                    <a:pt x="290" y="131"/>
                  </a:cubicBezTo>
                  <a:cubicBezTo>
                    <a:pt x="289" y="132"/>
                    <a:pt x="289" y="132"/>
                    <a:pt x="289" y="132"/>
                  </a:cubicBezTo>
                  <a:cubicBezTo>
                    <a:pt x="289" y="132"/>
                    <a:pt x="289" y="132"/>
                    <a:pt x="289" y="132"/>
                  </a:cubicBezTo>
                  <a:cubicBezTo>
                    <a:pt x="290" y="132"/>
                    <a:pt x="290" y="132"/>
                    <a:pt x="290" y="132"/>
                  </a:cubicBezTo>
                  <a:cubicBezTo>
                    <a:pt x="289" y="133"/>
                    <a:pt x="289" y="133"/>
                    <a:pt x="289" y="133"/>
                  </a:cubicBezTo>
                  <a:cubicBezTo>
                    <a:pt x="288" y="134"/>
                    <a:pt x="288" y="134"/>
                    <a:pt x="288" y="134"/>
                  </a:cubicBezTo>
                  <a:cubicBezTo>
                    <a:pt x="288" y="134"/>
                    <a:pt x="288" y="134"/>
                    <a:pt x="288" y="134"/>
                  </a:cubicBezTo>
                  <a:cubicBezTo>
                    <a:pt x="288" y="134"/>
                    <a:pt x="288" y="134"/>
                    <a:pt x="288" y="134"/>
                  </a:cubicBezTo>
                  <a:cubicBezTo>
                    <a:pt x="289" y="133"/>
                    <a:pt x="289" y="133"/>
                    <a:pt x="289" y="133"/>
                  </a:cubicBezTo>
                  <a:cubicBezTo>
                    <a:pt x="290" y="132"/>
                    <a:pt x="290" y="132"/>
                    <a:pt x="290" y="132"/>
                  </a:cubicBezTo>
                  <a:cubicBezTo>
                    <a:pt x="290" y="132"/>
                    <a:pt x="290" y="132"/>
                    <a:pt x="290" y="132"/>
                  </a:cubicBezTo>
                  <a:cubicBezTo>
                    <a:pt x="292" y="131"/>
                    <a:pt x="292" y="131"/>
                    <a:pt x="292" y="131"/>
                  </a:cubicBezTo>
                  <a:cubicBezTo>
                    <a:pt x="292" y="131"/>
                    <a:pt x="292" y="131"/>
                    <a:pt x="292" y="131"/>
                  </a:cubicBezTo>
                  <a:cubicBezTo>
                    <a:pt x="292" y="131"/>
                    <a:pt x="292" y="131"/>
                    <a:pt x="292" y="131"/>
                  </a:cubicBezTo>
                  <a:cubicBezTo>
                    <a:pt x="293" y="131"/>
                    <a:pt x="293" y="131"/>
                    <a:pt x="293" y="131"/>
                  </a:cubicBezTo>
                  <a:cubicBezTo>
                    <a:pt x="293" y="131"/>
                    <a:pt x="293" y="131"/>
                    <a:pt x="293" y="131"/>
                  </a:cubicBezTo>
                  <a:cubicBezTo>
                    <a:pt x="294" y="130"/>
                    <a:pt x="294" y="130"/>
                    <a:pt x="294" y="130"/>
                  </a:cubicBezTo>
                  <a:cubicBezTo>
                    <a:pt x="295" y="130"/>
                    <a:pt x="295" y="130"/>
                    <a:pt x="295" y="130"/>
                  </a:cubicBezTo>
                  <a:cubicBezTo>
                    <a:pt x="295" y="130"/>
                    <a:pt x="295" y="130"/>
                    <a:pt x="295" y="130"/>
                  </a:cubicBezTo>
                  <a:cubicBezTo>
                    <a:pt x="293" y="132"/>
                    <a:pt x="293" y="132"/>
                    <a:pt x="293" y="132"/>
                  </a:cubicBezTo>
                  <a:cubicBezTo>
                    <a:pt x="292" y="132"/>
                    <a:pt x="292" y="132"/>
                    <a:pt x="292" y="132"/>
                  </a:cubicBezTo>
                  <a:cubicBezTo>
                    <a:pt x="291" y="133"/>
                    <a:pt x="291" y="133"/>
                    <a:pt x="291" y="133"/>
                  </a:cubicBezTo>
                  <a:cubicBezTo>
                    <a:pt x="291" y="133"/>
                    <a:pt x="291" y="133"/>
                    <a:pt x="291" y="133"/>
                  </a:cubicBezTo>
                  <a:cubicBezTo>
                    <a:pt x="291" y="133"/>
                    <a:pt x="291" y="133"/>
                    <a:pt x="291" y="133"/>
                  </a:cubicBezTo>
                  <a:cubicBezTo>
                    <a:pt x="291" y="134"/>
                    <a:pt x="291" y="134"/>
                    <a:pt x="291" y="134"/>
                  </a:cubicBezTo>
                  <a:cubicBezTo>
                    <a:pt x="291" y="134"/>
                    <a:pt x="291" y="134"/>
                    <a:pt x="291" y="134"/>
                  </a:cubicBezTo>
                  <a:cubicBezTo>
                    <a:pt x="291" y="135"/>
                    <a:pt x="291" y="135"/>
                    <a:pt x="291" y="135"/>
                  </a:cubicBezTo>
                  <a:cubicBezTo>
                    <a:pt x="292" y="134"/>
                    <a:pt x="292" y="134"/>
                    <a:pt x="292" y="134"/>
                  </a:cubicBezTo>
                  <a:cubicBezTo>
                    <a:pt x="292" y="133"/>
                    <a:pt x="292" y="133"/>
                    <a:pt x="292" y="133"/>
                  </a:cubicBezTo>
                  <a:cubicBezTo>
                    <a:pt x="293" y="132"/>
                    <a:pt x="293" y="132"/>
                    <a:pt x="293" y="132"/>
                  </a:cubicBezTo>
                  <a:cubicBezTo>
                    <a:pt x="294" y="132"/>
                    <a:pt x="294" y="132"/>
                    <a:pt x="294" y="132"/>
                  </a:cubicBezTo>
                  <a:cubicBezTo>
                    <a:pt x="294" y="132"/>
                    <a:pt x="294" y="132"/>
                    <a:pt x="294" y="132"/>
                  </a:cubicBezTo>
                  <a:cubicBezTo>
                    <a:pt x="294" y="133"/>
                    <a:pt x="294" y="133"/>
                    <a:pt x="294" y="133"/>
                  </a:cubicBezTo>
                  <a:cubicBezTo>
                    <a:pt x="294" y="133"/>
                    <a:pt x="294" y="133"/>
                    <a:pt x="294" y="133"/>
                  </a:cubicBezTo>
                  <a:cubicBezTo>
                    <a:pt x="292" y="134"/>
                    <a:pt x="292" y="134"/>
                    <a:pt x="292" y="134"/>
                  </a:cubicBezTo>
                  <a:cubicBezTo>
                    <a:pt x="292" y="135"/>
                    <a:pt x="292" y="135"/>
                    <a:pt x="292" y="135"/>
                  </a:cubicBezTo>
                  <a:cubicBezTo>
                    <a:pt x="292" y="136"/>
                    <a:pt x="292" y="136"/>
                    <a:pt x="292" y="136"/>
                  </a:cubicBezTo>
                  <a:cubicBezTo>
                    <a:pt x="291" y="136"/>
                    <a:pt x="291" y="136"/>
                    <a:pt x="291" y="136"/>
                  </a:cubicBezTo>
                  <a:cubicBezTo>
                    <a:pt x="291" y="136"/>
                    <a:pt x="291" y="136"/>
                    <a:pt x="291" y="136"/>
                  </a:cubicBezTo>
                  <a:cubicBezTo>
                    <a:pt x="292" y="136"/>
                    <a:pt x="292" y="136"/>
                    <a:pt x="292" y="136"/>
                  </a:cubicBezTo>
                  <a:cubicBezTo>
                    <a:pt x="292" y="136"/>
                    <a:pt x="292" y="136"/>
                    <a:pt x="292" y="136"/>
                  </a:cubicBezTo>
                  <a:cubicBezTo>
                    <a:pt x="293" y="134"/>
                    <a:pt x="293" y="134"/>
                    <a:pt x="293" y="134"/>
                  </a:cubicBezTo>
                  <a:cubicBezTo>
                    <a:pt x="294" y="134"/>
                    <a:pt x="294" y="134"/>
                    <a:pt x="294" y="134"/>
                  </a:cubicBezTo>
                  <a:cubicBezTo>
                    <a:pt x="295" y="134"/>
                    <a:pt x="295" y="134"/>
                    <a:pt x="295" y="134"/>
                  </a:cubicBezTo>
                  <a:cubicBezTo>
                    <a:pt x="295" y="135"/>
                    <a:pt x="295" y="135"/>
                    <a:pt x="295" y="135"/>
                  </a:cubicBezTo>
                  <a:cubicBezTo>
                    <a:pt x="295" y="135"/>
                    <a:pt x="295" y="135"/>
                    <a:pt x="295" y="135"/>
                  </a:cubicBezTo>
                  <a:cubicBezTo>
                    <a:pt x="294" y="135"/>
                    <a:pt x="294" y="135"/>
                    <a:pt x="294" y="135"/>
                  </a:cubicBezTo>
                  <a:cubicBezTo>
                    <a:pt x="293" y="136"/>
                    <a:pt x="293" y="136"/>
                    <a:pt x="293" y="136"/>
                  </a:cubicBezTo>
                  <a:cubicBezTo>
                    <a:pt x="293" y="137"/>
                    <a:pt x="293" y="137"/>
                    <a:pt x="293" y="137"/>
                  </a:cubicBezTo>
                  <a:cubicBezTo>
                    <a:pt x="293" y="137"/>
                    <a:pt x="293" y="137"/>
                    <a:pt x="293" y="137"/>
                  </a:cubicBezTo>
                  <a:cubicBezTo>
                    <a:pt x="294" y="137"/>
                    <a:pt x="294" y="137"/>
                    <a:pt x="294" y="137"/>
                  </a:cubicBezTo>
                  <a:cubicBezTo>
                    <a:pt x="294" y="136"/>
                    <a:pt x="294" y="136"/>
                    <a:pt x="294" y="136"/>
                  </a:cubicBezTo>
                  <a:cubicBezTo>
                    <a:pt x="295" y="135"/>
                    <a:pt x="295" y="135"/>
                    <a:pt x="295" y="135"/>
                  </a:cubicBezTo>
                  <a:cubicBezTo>
                    <a:pt x="295" y="135"/>
                    <a:pt x="295" y="135"/>
                    <a:pt x="295" y="135"/>
                  </a:cubicBezTo>
                  <a:cubicBezTo>
                    <a:pt x="295" y="134"/>
                    <a:pt x="295" y="134"/>
                    <a:pt x="295" y="134"/>
                  </a:cubicBezTo>
                  <a:cubicBezTo>
                    <a:pt x="296" y="134"/>
                    <a:pt x="296" y="134"/>
                    <a:pt x="296" y="134"/>
                  </a:cubicBezTo>
                  <a:cubicBezTo>
                    <a:pt x="296" y="133"/>
                    <a:pt x="296" y="133"/>
                    <a:pt x="296" y="133"/>
                  </a:cubicBezTo>
                  <a:cubicBezTo>
                    <a:pt x="297" y="133"/>
                    <a:pt x="297" y="133"/>
                    <a:pt x="297" y="133"/>
                  </a:cubicBezTo>
                  <a:cubicBezTo>
                    <a:pt x="297" y="132"/>
                    <a:pt x="297" y="132"/>
                    <a:pt x="297" y="132"/>
                  </a:cubicBezTo>
                  <a:cubicBezTo>
                    <a:pt x="297" y="132"/>
                    <a:pt x="297" y="132"/>
                    <a:pt x="297" y="132"/>
                  </a:cubicBezTo>
                  <a:cubicBezTo>
                    <a:pt x="298" y="132"/>
                    <a:pt x="298" y="132"/>
                    <a:pt x="298" y="132"/>
                  </a:cubicBezTo>
                  <a:cubicBezTo>
                    <a:pt x="298" y="131"/>
                    <a:pt x="298" y="131"/>
                    <a:pt x="298" y="131"/>
                  </a:cubicBezTo>
                  <a:cubicBezTo>
                    <a:pt x="298" y="131"/>
                    <a:pt x="298" y="131"/>
                    <a:pt x="298" y="131"/>
                  </a:cubicBezTo>
                  <a:cubicBezTo>
                    <a:pt x="299" y="132"/>
                    <a:pt x="299" y="132"/>
                    <a:pt x="299" y="132"/>
                  </a:cubicBezTo>
                  <a:cubicBezTo>
                    <a:pt x="299" y="133"/>
                    <a:pt x="299" y="133"/>
                    <a:pt x="299" y="133"/>
                  </a:cubicBezTo>
                  <a:cubicBezTo>
                    <a:pt x="300" y="133"/>
                    <a:pt x="300" y="133"/>
                    <a:pt x="300" y="133"/>
                  </a:cubicBezTo>
                  <a:cubicBezTo>
                    <a:pt x="300" y="134"/>
                    <a:pt x="300" y="134"/>
                    <a:pt x="300" y="134"/>
                  </a:cubicBezTo>
                  <a:cubicBezTo>
                    <a:pt x="300" y="135"/>
                    <a:pt x="300" y="135"/>
                    <a:pt x="300" y="135"/>
                  </a:cubicBezTo>
                  <a:cubicBezTo>
                    <a:pt x="301" y="136"/>
                    <a:pt x="301" y="136"/>
                    <a:pt x="301" y="136"/>
                  </a:cubicBezTo>
                  <a:cubicBezTo>
                    <a:pt x="301" y="136"/>
                    <a:pt x="301" y="136"/>
                    <a:pt x="301" y="136"/>
                  </a:cubicBezTo>
                  <a:cubicBezTo>
                    <a:pt x="301" y="136"/>
                    <a:pt x="301" y="136"/>
                    <a:pt x="301" y="136"/>
                  </a:cubicBezTo>
                  <a:cubicBezTo>
                    <a:pt x="300" y="137"/>
                    <a:pt x="300" y="137"/>
                    <a:pt x="300" y="137"/>
                  </a:cubicBezTo>
                  <a:cubicBezTo>
                    <a:pt x="299" y="137"/>
                    <a:pt x="299" y="137"/>
                    <a:pt x="299" y="137"/>
                  </a:cubicBezTo>
                  <a:cubicBezTo>
                    <a:pt x="299" y="137"/>
                    <a:pt x="299" y="137"/>
                    <a:pt x="299" y="137"/>
                  </a:cubicBezTo>
                  <a:cubicBezTo>
                    <a:pt x="298" y="136"/>
                    <a:pt x="298" y="136"/>
                    <a:pt x="298" y="136"/>
                  </a:cubicBezTo>
                  <a:cubicBezTo>
                    <a:pt x="298" y="136"/>
                    <a:pt x="298" y="136"/>
                    <a:pt x="298" y="136"/>
                  </a:cubicBezTo>
                  <a:cubicBezTo>
                    <a:pt x="297" y="137"/>
                    <a:pt x="297" y="137"/>
                    <a:pt x="297" y="137"/>
                  </a:cubicBezTo>
                  <a:cubicBezTo>
                    <a:pt x="297" y="137"/>
                    <a:pt x="297" y="137"/>
                    <a:pt x="297" y="137"/>
                  </a:cubicBezTo>
                  <a:cubicBezTo>
                    <a:pt x="296" y="138"/>
                    <a:pt x="296" y="138"/>
                    <a:pt x="296" y="138"/>
                  </a:cubicBezTo>
                  <a:cubicBezTo>
                    <a:pt x="296" y="138"/>
                    <a:pt x="296" y="138"/>
                    <a:pt x="296" y="138"/>
                  </a:cubicBezTo>
                  <a:cubicBezTo>
                    <a:pt x="295" y="138"/>
                    <a:pt x="295" y="138"/>
                    <a:pt x="295" y="138"/>
                  </a:cubicBezTo>
                  <a:cubicBezTo>
                    <a:pt x="295" y="138"/>
                    <a:pt x="295" y="138"/>
                    <a:pt x="295" y="138"/>
                  </a:cubicBezTo>
                  <a:cubicBezTo>
                    <a:pt x="296" y="138"/>
                    <a:pt x="296" y="138"/>
                    <a:pt x="296" y="138"/>
                  </a:cubicBezTo>
                  <a:cubicBezTo>
                    <a:pt x="296" y="138"/>
                    <a:pt x="296" y="138"/>
                    <a:pt x="296" y="138"/>
                  </a:cubicBezTo>
                  <a:cubicBezTo>
                    <a:pt x="296" y="139"/>
                    <a:pt x="296" y="139"/>
                    <a:pt x="296" y="139"/>
                  </a:cubicBezTo>
                  <a:cubicBezTo>
                    <a:pt x="296" y="139"/>
                    <a:pt x="296" y="139"/>
                    <a:pt x="296" y="139"/>
                  </a:cubicBezTo>
                  <a:cubicBezTo>
                    <a:pt x="295" y="140"/>
                    <a:pt x="295" y="140"/>
                    <a:pt x="295" y="140"/>
                  </a:cubicBezTo>
                  <a:cubicBezTo>
                    <a:pt x="294" y="140"/>
                    <a:pt x="294" y="140"/>
                    <a:pt x="294" y="140"/>
                  </a:cubicBezTo>
                  <a:cubicBezTo>
                    <a:pt x="295" y="140"/>
                    <a:pt x="295" y="140"/>
                    <a:pt x="295" y="140"/>
                  </a:cubicBezTo>
                  <a:cubicBezTo>
                    <a:pt x="296" y="140"/>
                    <a:pt x="296" y="140"/>
                    <a:pt x="296" y="140"/>
                  </a:cubicBezTo>
                  <a:cubicBezTo>
                    <a:pt x="297" y="140"/>
                    <a:pt x="297" y="140"/>
                    <a:pt x="297" y="140"/>
                  </a:cubicBezTo>
                  <a:cubicBezTo>
                    <a:pt x="298" y="140"/>
                    <a:pt x="298" y="140"/>
                    <a:pt x="298" y="140"/>
                  </a:cubicBezTo>
                  <a:cubicBezTo>
                    <a:pt x="298" y="139"/>
                    <a:pt x="298" y="139"/>
                    <a:pt x="298" y="139"/>
                  </a:cubicBezTo>
                  <a:cubicBezTo>
                    <a:pt x="299" y="139"/>
                    <a:pt x="299" y="139"/>
                    <a:pt x="299" y="139"/>
                  </a:cubicBezTo>
                  <a:cubicBezTo>
                    <a:pt x="300" y="140"/>
                    <a:pt x="300" y="140"/>
                    <a:pt x="300" y="140"/>
                  </a:cubicBezTo>
                  <a:cubicBezTo>
                    <a:pt x="300" y="140"/>
                    <a:pt x="300" y="140"/>
                    <a:pt x="300" y="140"/>
                  </a:cubicBezTo>
                  <a:cubicBezTo>
                    <a:pt x="300" y="140"/>
                    <a:pt x="300" y="140"/>
                    <a:pt x="300" y="140"/>
                  </a:cubicBezTo>
                  <a:cubicBezTo>
                    <a:pt x="300" y="140"/>
                    <a:pt x="300" y="140"/>
                    <a:pt x="300" y="140"/>
                  </a:cubicBezTo>
                  <a:cubicBezTo>
                    <a:pt x="300" y="139"/>
                    <a:pt x="300" y="139"/>
                    <a:pt x="300" y="139"/>
                  </a:cubicBezTo>
                  <a:cubicBezTo>
                    <a:pt x="300" y="138"/>
                    <a:pt x="300" y="138"/>
                    <a:pt x="300" y="138"/>
                  </a:cubicBezTo>
                  <a:cubicBezTo>
                    <a:pt x="301" y="138"/>
                    <a:pt x="301" y="138"/>
                    <a:pt x="301" y="138"/>
                  </a:cubicBezTo>
                  <a:cubicBezTo>
                    <a:pt x="302" y="137"/>
                    <a:pt x="302" y="137"/>
                    <a:pt x="302" y="137"/>
                  </a:cubicBezTo>
                  <a:cubicBezTo>
                    <a:pt x="302" y="138"/>
                    <a:pt x="302" y="138"/>
                    <a:pt x="302" y="138"/>
                  </a:cubicBezTo>
                  <a:cubicBezTo>
                    <a:pt x="302" y="138"/>
                    <a:pt x="302" y="138"/>
                    <a:pt x="302" y="138"/>
                  </a:cubicBezTo>
                  <a:cubicBezTo>
                    <a:pt x="302" y="139"/>
                    <a:pt x="302" y="139"/>
                    <a:pt x="302" y="139"/>
                  </a:cubicBezTo>
                  <a:cubicBezTo>
                    <a:pt x="302" y="139"/>
                    <a:pt x="302" y="139"/>
                    <a:pt x="302" y="139"/>
                  </a:cubicBezTo>
                  <a:cubicBezTo>
                    <a:pt x="301" y="140"/>
                    <a:pt x="301" y="140"/>
                    <a:pt x="301" y="140"/>
                  </a:cubicBezTo>
                  <a:cubicBezTo>
                    <a:pt x="300" y="141"/>
                    <a:pt x="300" y="141"/>
                    <a:pt x="300" y="141"/>
                  </a:cubicBezTo>
                  <a:cubicBezTo>
                    <a:pt x="300" y="141"/>
                    <a:pt x="300" y="141"/>
                    <a:pt x="300" y="141"/>
                  </a:cubicBezTo>
                  <a:cubicBezTo>
                    <a:pt x="299" y="141"/>
                    <a:pt x="299" y="141"/>
                    <a:pt x="299" y="141"/>
                  </a:cubicBezTo>
                  <a:cubicBezTo>
                    <a:pt x="299" y="141"/>
                    <a:pt x="299" y="141"/>
                    <a:pt x="299" y="141"/>
                  </a:cubicBezTo>
                  <a:cubicBezTo>
                    <a:pt x="298" y="141"/>
                    <a:pt x="298" y="141"/>
                    <a:pt x="298" y="141"/>
                  </a:cubicBezTo>
                  <a:cubicBezTo>
                    <a:pt x="298" y="141"/>
                    <a:pt x="298" y="141"/>
                    <a:pt x="298" y="141"/>
                  </a:cubicBezTo>
                  <a:cubicBezTo>
                    <a:pt x="297" y="142"/>
                    <a:pt x="297" y="142"/>
                    <a:pt x="297" y="142"/>
                  </a:cubicBezTo>
                  <a:cubicBezTo>
                    <a:pt x="297" y="142"/>
                    <a:pt x="297" y="142"/>
                    <a:pt x="297" y="142"/>
                  </a:cubicBezTo>
                  <a:cubicBezTo>
                    <a:pt x="296" y="143"/>
                    <a:pt x="296" y="143"/>
                    <a:pt x="296" y="143"/>
                  </a:cubicBezTo>
                  <a:cubicBezTo>
                    <a:pt x="296" y="144"/>
                    <a:pt x="296" y="144"/>
                    <a:pt x="296" y="144"/>
                  </a:cubicBezTo>
                  <a:cubicBezTo>
                    <a:pt x="296" y="144"/>
                    <a:pt x="296" y="144"/>
                    <a:pt x="296" y="144"/>
                  </a:cubicBezTo>
                  <a:cubicBezTo>
                    <a:pt x="296" y="144"/>
                    <a:pt x="296" y="144"/>
                    <a:pt x="296" y="144"/>
                  </a:cubicBezTo>
                  <a:cubicBezTo>
                    <a:pt x="297" y="143"/>
                    <a:pt x="297" y="143"/>
                    <a:pt x="297" y="143"/>
                  </a:cubicBezTo>
                  <a:cubicBezTo>
                    <a:pt x="298" y="142"/>
                    <a:pt x="298" y="142"/>
                    <a:pt x="298" y="142"/>
                  </a:cubicBezTo>
                  <a:cubicBezTo>
                    <a:pt x="298" y="142"/>
                    <a:pt x="298" y="142"/>
                    <a:pt x="298" y="142"/>
                  </a:cubicBezTo>
                  <a:cubicBezTo>
                    <a:pt x="299" y="142"/>
                    <a:pt x="299" y="142"/>
                    <a:pt x="299" y="142"/>
                  </a:cubicBezTo>
                  <a:cubicBezTo>
                    <a:pt x="299" y="142"/>
                    <a:pt x="299" y="142"/>
                    <a:pt x="299" y="142"/>
                  </a:cubicBezTo>
                  <a:cubicBezTo>
                    <a:pt x="299" y="142"/>
                    <a:pt x="299" y="142"/>
                    <a:pt x="299" y="142"/>
                  </a:cubicBezTo>
                  <a:cubicBezTo>
                    <a:pt x="299" y="143"/>
                    <a:pt x="299" y="143"/>
                    <a:pt x="299" y="143"/>
                  </a:cubicBezTo>
                  <a:cubicBezTo>
                    <a:pt x="298" y="144"/>
                    <a:pt x="298" y="144"/>
                    <a:pt x="298" y="144"/>
                  </a:cubicBezTo>
                  <a:cubicBezTo>
                    <a:pt x="297" y="145"/>
                    <a:pt x="297" y="145"/>
                    <a:pt x="297" y="145"/>
                  </a:cubicBezTo>
                  <a:cubicBezTo>
                    <a:pt x="296" y="145"/>
                    <a:pt x="296" y="145"/>
                    <a:pt x="296" y="145"/>
                  </a:cubicBezTo>
                  <a:cubicBezTo>
                    <a:pt x="296" y="145"/>
                    <a:pt x="296" y="145"/>
                    <a:pt x="296" y="145"/>
                  </a:cubicBezTo>
                  <a:cubicBezTo>
                    <a:pt x="298" y="145"/>
                    <a:pt x="298" y="145"/>
                    <a:pt x="298" y="145"/>
                  </a:cubicBezTo>
                  <a:cubicBezTo>
                    <a:pt x="299" y="143"/>
                    <a:pt x="299" y="143"/>
                    <a:pt x="299" y="143"/>
                  </a:cubicBezTo>
                  <a:cubicBezTo>
                    <a:pt x="300" y="142"/>
                    <a:pt x="300" y="142"/>
                    <a:pt x="300" y="142"/>
                  </a:cubicBezTo>
                  <a:cubicBezTo>
                    <a:pt x="300" y="141"/>
                    <a:pt x="300" y="141"/>
                    <a:pt x="300" y="141"/>
                  </a:cubicBezTo>
                  <a:cubicBezTo>
                    <a:pt x="300" y="141"/>
                    <a:pt x="300" y="141"/>
                    <a:pt x="300" y="141"/>
                  </a:cubicBezTo>
                  <a:cubicBezTo>
                    <a:pt x="301" y="141"/>
                    <a:pt x="301" y="141"/>
                    <a:pt x="301" y="141"/>
                  </a:cubicBezTo>
                  <a:cubicBezTo>
                    <a:pt x="302" y="140"/>
                    <a:pt x="302" y="140"/>
                    <a:pt x="302" y="140"/>
                  </a:cubicBezTo>
                  <a:cubicBezTo>
                    <a:pt x="303" y="140"/>
                    <a:pt x="303" y="140"/>
                    <a:pt x="303" y="140"/>
                  </a:cubicBezTo>
                  <a:cubicBezTo>
                    <a:pt x="304" y="140"/>
                    <a:pt x="304" y="140"/>
                    <a:pt x="304" y="140"/>
                  </a:cubicBezTo>
                  <a:cubicBezTo>
                    <a:pt x="304" y="140"/>
                    <a:pt x="304" y="140"/>
                    <a:pt x="304" y="140"/>
                  </a:cubicBezTo>
                  <a:cubicBezTo>
                    <a:pt x="304" y="140"/>
                    <a:pt x="304" y="140"/>
                    <a:pt x="304" y="140"/>
                  </a:cubicBezTo>
                  <a:cubicBezTo>
                    <a:pt x="303" y="141"/>
                    <a:pt x="303" y="141"/>
                    <a:pt x="303" y="141"/>
                  </a:cubicBezTo>
                  <a:cubicBezTo>
                    <a:pt x="302" y="141"/>
                    <a:pt x="302" y="141"/>
                    <a:pt x="302" y="141"/>
                  </a:cubicBezTo>
                  <a:cubicBezTo>
                    <a:pt x="301" y="142"/>
                    <a:pt x="301" y="142"/>
                    <a:pt x="301" y="142"/>
                  </a:cubicBezTo>
                  <a:cubicBezTo>
                    <a:pt x="301" y="142"/>
                    <a:pt x="301" y="142"/>
                    <a:pt x="301" y="142"/>
                  </a:cubicBezTo>
                  <a:cubicBezTo>
                    <a:pt x="301" y="142"/>
                    <a:pt x="301" y="142"/>
                    <a:pt x="301" y="142"/>
                  </a:cubicBezTo>
                  <a:cubicBezTo>
                    <a:pt x="302" y="142"/>
                    <a:pt x="302" y="142"/>
                    <a:pt x="302" y="142"/>
                  </a:cubicBezTo>
                  <a:cubicBezTo>
                    <a:pt x="303" y="142"/>
                    <a:pt x="303" y="142"/>
                    <a:pt x="303" y="142"/>
                  </a:cubicBezTo>
                  <a:cubicBezTo>
                    <a:pt x="304" y="141"/>
                    <a:pt x="304" y="141"/>
                    <a:pt x="304" y="141"/>
                  </a:cubicBezTo>
                  <a:cubicBezTo>
                    <a:pt x="304" y="141"/>
                    <a:pt x="304" y="141"/>
                    <a:pt x="304" y="141"/>
                  </a:cubicBezTo>
                  <a:cubicBezTo>
                    <a:pt x="305" y="141"/>
                    <a:pt x="305" y="141"/>
                    <a:pt x="305" y="141"/>
                  </a:cubicBezTo>
                  <a:cubicBezTo>
                    <a:pt x="305" y="140"/>
                    <a:pt x="305" y="140"/>
                    <a:pt x="305" y="140"/>
                  </a:cubicBezTo>
                  <a:cubicBezTo>
                    <a:pt x="306" y="140"/>
                    <a:pt x="306" y="140"/>
                    <a:pt x="306" y="140"/>
                  </a:cubicBezTo>
                  <a:cubicBezTo>
                    <a:pt x="306" y="141"/>
                    <a:pt x="306" y="141"/>
                    <a:pt x="306" y="141"/>
                  </a:cubicBezTo>
                  <a:cubicBezTo>
                    <a:pt x="307" y="142"/>
                    <a:pt x="307" y="142"/>
                    <a:pt x="307" y="142"/>
                  </a:cubicBezTo>
                  <a:cubicBezTo>
                    <a:pt x="308" y="143"/>
                    <a:pt x="308" y="143"/>
                    <a:pt x="308" y="143"/>
                  </a:cubicBezTo>
                  <a:cubicBezTo>
                    <a:pt x="308" y="143"/>
                    <a:pt x="308" y="143"/>
                    <a:pt x="308" y="143"/>
                  </a:cubicBezTo>
                  <a:cubicBezTo>
                    <a:pt x="309" y="144"/>
                    <a:pt x="309" y="144"/>
                    <a:pt x="309" y="144"/>
                  </a:cubicBezTo>
                  <a:cubicBezTo>
                    <a:pt x="308" y="144"/>
                    <a:pt x="308" y="144"/>
                    <a:pt x="308" y="144"/>
                  </a:cubicBezTo>
                  <a:cubicBezTo>
                    <a:pt x="308" y="145"/>
                    <a:pt x="308" y="145"/>
                    <a:pt x="308" y="145"/>
                  </a:cubicBezTo>
                  <a:cubicBezTo>
                    <a:pt x="307" y="145"/>
                    <a:pt x="307" y="145"/>
                    <a:pt x="307" y="145"/>
                  </a:cubicBezTo>
                  <a:cubicBezTo>
                    <a:pt x="307" y="144"/>
                    <a:pt x="307" y="144"/>
                    <a:pt x="307" y="144"/>
                  </a:cubicBezTo>
                  <a:cubicBezTo>
                    <a:pt x="307" y="144"/>
                    <a:pt x="307" y="144"/>
                    <a:pt x="307" y="144"/>
                  </a:cubicBezTo>
                  <a:cubicBezTo>
                    <a:pt x="307" y="144"/>
                    <a:pt x="307" y="144"/>
                    <a:pt x="307" y="144"/>
                  </a:cubicBezTo>
                  <a:cubicBezTo>
                    <a:pt x="306" y="145"/>
                    <a:pt x="306" y="145"/>
                    <a:pt x="306" y="145"/>
                  </a:cubicBezTo>
                  <a:cubicBezTo>
                    <a:pt x="306" y="145"/>
                    <a:pt x="306" y="145"/>
                    <a:pt x="306" y="145"/>
                  </a:cubicBezTo>
                  <a:cubicBezTo>
                    <a:pt x="304" y="145"/>
                    <a:pt x="304" y="145"/>
                    <a:pt x="304" y="145"/>
                  </a:cubicBezTo>
                  <a:cubicBezTo>
                    <a:pt x="304" y="146"/>
                    <a:pt x="304" y="146"/>
                    <a:pt x="304" y="146"/>
                  </a:cubicBezTo>
                  <a:cubicBezTo>
                    <a:pt x="303" y="146"/>
                    <a:pt x="303" y="146"/>
                    <a:pt x="303" y="146"/>
                  </a:cubicBezTo>
                  <a:cubicBezTo>
                    <a:pt x="302" y="146"/>
                    <a:pt x="302" y="146"/>
                    <a:pt x="302" y="146"/>
                  </a:cubicBezTo>
                  <a:cubicBezTo>
                    <a:pt x="301" y="146"/>
                    <a:pt x="301" y="146"/>
                    <a:pt x="301" y="146"/>
                  </a:cubicBezTo>
                  <a:cubicBezTo>
                    <a:pt x="300" y="147"/>
                    <a:pt x="300" y="147"/>
                    <a:pt x="300" y="147"/>
                  </a:cubicBezTo>
                  <a:cubicBezTo>
                    <a:pt x="300" y="147"/>
                    <a:pt x="300" y="147"/>
                    <a:pt x="300" y="147"/>
                  </a:cubicBezTo>
                  <a:cubicBezTo>
                    <a:pt x="301" y="147"/>
                    <a:pt x="301" y="147"/>
                    <a:pt x="301" y="147"/>
                  </a:cubicBezTo>
                  <a:cubicBezTo>
                    <a:pt x="301" y="148"/>
                    <a:pt x="301" y="148"/>
                    <a:pt x="301" y="148"/>
                  </a:cubicBezTo>
                  <a:cubicBezTo>
                    <a:pt x="299" y="148"/>
                    <a:pt x="299" y="148"/>
                    <a:pt x="299" y="148"/>
                  </a:cubicBezTo>
                  <a:cubicBezTo>
                    <a:pt x="299" y="148"/>
                    <a:pt x="299" y="148"/>
                    <a:pt x="299" y="148"/>
                  </a:cubicBezTo>
                  <a:cubicBezTo>
                    <a:pt x="301" y="148"/>
                    <a:pt x="301" y="148"/>
                    <a:pt x="301" y="148"/>
                  </a:cubicBezTo>
                  <a:cubicBezTo>
                    <a:pt x="301" y="147"/>
                    <a:pt x="301" y="147"/>
                    <a:pt x="301" y="147"/>
                  </a:cubicBezTo>
                  <a:cubicBezTo>
                    <a:pt x="303" y="146"/>
                    <a:pt x="303" y="146"/>
                    <a:pt x="303" y="146"/>
                  </a:cubicBezTo>
                  <a:cubicBezTo>
                    <a:pt x="304" y="146"/>
                    <a:pt x="304" y="146"/>
                    <a:pt x="304" y="146"/>
                  </a:cubicBezTo>
                  <a:cubicBezTo>
                    <a:pt x="304" y="146"/>
                    <a:pt x="304" y="146"/>
                    <a:pt x="304" y="146"/>
                  </a:cubicBezTo>
                  <a:cubicBezTo>
                    <a:pt x="305" y="146"/>
                    <a:pt x="305" y="146"/>
                    <a:pt x="305" y="146"/>
                  </a:cubicBezTo>
                  <a:cubicBezTo>
                    <a:pt x="306" y="146"/>
                    <a:pt x="306" y="146"/>
                    <a:pt x="306" y="146"/>
                  </a:cubicBezTo>
                  <a:cubicBezTo>
                    <a:pt x="306" y="146"/>
                    <a:pt x="306" y="146"/>
                    <a:pt x="306" y="146"/>
                  </a:cubicBezTo>
                  <a:cubicBezTo>
                    <a:pt x="305" y="147"/>
                    <a:pt x="305" y="147"/>
                    <a:pt x="305" y="147"/>
                  </a:cubicBezTo>
                  <a:cubicBezTo>
                    <a:pt x="305" y="148"/>
                    <a:pt x="305" y="148"/>
                    <a:pt x="305" y="148"/>
                  </a:cubicBezTo>
                  <a:cubicBezTo>
                    <a:pt x="304" y="148"/>
                    <a:pt x="304" y="148"/>
                    <a:pt x="304" y="148"/>
                  </a:cubicBezTo>
                  <a:cubicBezTo>
                    <a:pt x="304" y="148"/>
                    <a:pt x="304" y="148"/>
                    <a:pt x="304" y="148"/>
                  </a:cubicBezTo>
                  <a:cubicBezTo>
                    <a:pt x="303" y="148"/>
                    <a:pt x="303" y="148"/>
                    <a:pt x="303" y="148"/>
                  </a:cubicBezTo>
                  <a:cubicBezTo>
                    <a:pt x="302" y="149"/>
                    <a:pt x="302" y="149"/>
                    <a:pt x="302" y="149"/>
                  </a:cubicBezTo>
                  <a:cubicBezTo>
                    <a:pt x="302" y="149"/>
                    <a:pt x="302" y="149"/>
                    <a:pt x="302" y="149"/>
                  </a:cubicBezTo>
                  <a:cubicBezTo>
                    <a:pt x="301" y="149"/>
                    <a:pt x="301" y="149"/>
                    <a:pt x="301" y="149"/>
                  </a:cubicBezTo>
                  <a:cubicBezTo>
                    <a:pt x="301" y="149"/>
                    <a:pt x="301" y="149"/>
                    <a:pt x="301" y="149"/>
                  </a:cubicBezTo>
                  <a:cubicBezTo>
                    <a:pt x="300" y="150"/>
                    <a:pt x="300" y="150"/>
                    <a:pt x="300" y="150"/>
                  </a:cubicBezTo>
                  <a:cubicBezTo>
                    <a:pt x="300" y="150"/>
                    <a:pt x="300" y="150"/>
                    <a:pt x="300" y="150"/>
                  </a:cubicBezTo>
                  <a:cubicBezTo>
                    <a:pt x="301" y="149"/>
                    <a:pt x="301" y="149"/>
                    <a:pt x="301" y="149"/>
                  </a:cubicBezTo>
                  <a:cubicBezTo>
                    <a:pt x="302" y="150"/>
                    <a:pt x="302" y="150"/>
                    <a:pt x="302" y="150"/>
                  </a:cubicBezTo>
                  <a:cubicBezTo>
                    <a:pt x="302" y="150"/>
                    <a:pt x="302" y="150"/>
                    <a:pt x="302" y="150"/>
                  </a:cubicBezTo>
                  <a:cubicBezTo>
                    <a:pt x="303" y="149"/>
                    <a:pt x="303" y="149"/>
                    <a:pt x="303" y="149"/>
                  </a:cubicBezTo>
                  <a:cubicBezTo>
                    <a:pt x="304" y="148"/>
                    <a:pt x="304" y="148"/>
                    <a:pt x="304" y="148"/>
                  </a:cubicBezTo>
                  <a:cubicBezTo>
                    <a:pt x="304" y="148"/>
                    <a:pt x="304" y="148"/>
                    <a:pt x="304" y="148"/>
                  </a:cubicBezTo>
                  <a:cubicBezTo>
                    <a:pt x="305" y="148"/>
                    <a:pt x="305" y="148"/>
                    <a:pt x="305" y="148"/>
                  </a:cubicBezTo>
                  <a:cubicBezTo>
                    <a:pt x="306" y="149"/>
                    <a:pt x="306" y="149"/>
                    <a:pt x="306" y="149"/>
                  </a:cubicBezTo>
                  <a:cubicBezTo>
                    <a:pt x="306" y="148"/>
                    <a:pt x="306" y="148"/>
                    <a:pt x="306" y="148"/>
                  </a:cubicBezTo>
                  <a:cubicBezTo>
                    <a:pt x="307" y="148"/>
                    <a:pt x="307" y="148"/>
                    <a:pt x="307" y="148"/>
                  </a:cubicBezTo>
                  <a:cubicBezTo>
                    <a:pt x="307" y="147"/>
                    <a:pt x="307" y="147"/>
                    <a:pt x="307" y="147"/>
                  </a:cubicBezTo>
                  <a:cubicBezTo>
                    <a:pt x="307" y="147"/>
                    <a:pt x="307" y="147"/>
                    <a:pt x="307" y="147"/>
                  </a:cubicBezTo>
                  <a:cubicBezTo>
                    <a:pt x="307" y="147"/>
                    <a:pt x="307" y="147"/>
                    <a:pt x="307" y="147"/>
                  </a:cubicBezTo>
                  <a:cubicBezTo>
                    <a:pt x="308" y="146"/>
                    <a:pt x="308" y="146"/>
                    <a:pt x="308" y="146"/>
                  </a:cubicBezTo>
                  <a:cubicBezTo>
                    <a:pt x="308" y="146"/>
                    <a:pt x="308" y="146"/>
                    <a:pt x="308" y="146"/>
                  </a:cubicBezTo>
                  <a:cubicBezTo>
                    <a:pt x="308" y="145"/>
                    <a:pt x="308" y="145"/>
                    <a:pt x="308" y="145"/>
                  </a:cubicBezTo>
                  <a:cubicBezTo>
                    <a:pt x="308" y="146"/>
                    <a:pt x="308" y="146"/>
                    <a:pt x="308" y="146"/>
                  </a:cubicBezTo>
                  <a:cubicBezTo>
                    <a:pt x="309" y="146"/>
                    <a:pt x="309" y="146"/>
                    <a:pt x="309" y="146"/>
                  </a:cubicBezTo>
                  <a:cubicBezTo>
                    <a:pt x="309" y="146"/>
                    <a:pt x="309" y="146"/>
                    <a:pt x="309" y="146"/>
                  </a:cubicBezTo>
                  <a:cubicBezTo>
                    <a:pt x="310" y="148"/>
                    <a:pt x="310" y="148"/>
                    <a:pt x="310" y="148"/>
                  </a:cubicBezTo>
                  <a:cubicBezTo>
                    <a:pt x="310" y="149"/>
                    <a:pt x="310" y="149"/>
                    <a:pt x="310" y="149"/>
                  </a:cubicBezTo>
                  <a:cubicBezTo>
                    <a:pt x="310" y="150"/>
                    <a:pt x="310" y="150"/>
                    <a:pt x="310" y="150"/>
                  </a:cubicBezTo>
                  <a:cubicBezTo>
                    <a:pt x="310" y="150"/>
                    <a:pt x="310" y="150"/>
                    <a:pt x="310" y="150"/>
                  </a:cubicBezTo>
                  <a:cubicBezTo>
                    <a:pt x="310" y="151"/>
                    <a:pt x="310" y="151"/>
                    <a:pt x="310" y="151"/>
                  </a:cubicBezTo>
                  <a:cubicBezTo>
                    <a:pt x="309" y="151"/>
                    <a:pt x="309" y="151"/>
                    <a:pt x="309" y="151"/>
                  </a:cubicBezTo>
                  <a:cubicBezTo>
                    <a:pt x="308" y="150"/>
                    <a:pt x="308" y="150"/>
                    <a:pt x="308" y="150"/>
                  </a:cubicBezTo>
                  <a:cubicBezTo>
                    <a:pt x="307" y="150"/>
                    <a:pt x="307" y="150"/>
                    <a:pt x="307" y="150"/>
                  </a:cubicBezTo>
                  <a:cubicBezTo>
                    <a:pt x="307" y="150"/>
                    <a:pt x="307" y="150"/>
                    <a:pt x="307" y="150"/>
                  </a:cubicBezTo>
                  <a:cubicBezTo>
                    <a:pt x="306" y="151"/>
                    <a:pt x="306" y="151"/>
                    <a:pt x="306" y="151"/>
                  </a:cubicBezTo>
                  <a:cubicBezTo>
                    <a:pt x="305" y="151"/>
                    <a:pt x="305" y="151"/>
                    <a:pt x="305" y="151"/>
                  </a:cubicBezTo>
                  <a:cubicBezTo>
                    <a:pt x="305" y="151"/>
                    <a:pt x="305" y="151"/>
                    <a:pt x="305" y="151"/>
                  </a:cubicBezTo>
                  <a:cubicBezTo>
                    <a:pt x="304" y="151"/>
                    <a:pt x="304" y="151"/>
                    <a:pt x="304" y="151"/>
                  </a:cubicBezTo>
                  <a:cubicBezTo>
                    <a:pt x="304" y="151"/>
                    <a:pt x="304" y="151"/>
                    <a:pt x="304" y="151"/>
                  </a:cubicBezTo>
                  <a:cubicBezTo>
                    <a:pt x="303" y="151"/>
                    <a:pt x="303" y="151"/>
                    <a:pt x="303" y="151"/>
                  </a:cubicBezTo>
                  <a:cubicBezTo>
                    <a:pt x="303" y="152"/>
                    <a:pt x="303" y="152"/>
                    <a:pt x="303" y="152"/>
                  </a:cubicBezTo>
                  <a:cubicBezTo>
                    <a:pt x="305" y="151"/>
                    <a:pt x="305" y="151"/>
                    <a:pt x="305" y="151"/>
                  </a:cubicBezTo>
                  <a:cubicBezTo>
                    <a:pt x="305" y="152"/>
                    <a:pt x="305" y="152"/>
                    <a:pt x="305" y="152"/>
                  </a:cubicBezTo>
                  <a:cubicBezTo>
                    <a:pt x="307" y="153"/>
                    <a:pt x="307" y="153"/>
                    <a:pt x="307" y="153"/>
                  </a:cubicBezTo>
                  <a:cubicBezTo>
                    <a:pt x="307" y="153"/>
                    <a:pt x="307" y="153"/>
                    <a:pt x="307" y="153"/>
                  </a:cubicBezTo>
                  <a:cubicBezTo>
                    <a:pt x="308" y="153"/>
                    <a:pt x="308" y="153"/>
                    <a:pt x="308" y="153"/>
                  </a:cubicBezTo>
                  <a:cubicBezTo>
                    <a:pt x="308" y="153"/>
                    <a:pt x="308" y="153"/>
                    <a:pt x="308" y="153"/>
                  </a:cubicBezTo>
                  <a:cubicBezTo>
                    <a:pt x="309" y="153"/>
                    <a:pt x="309" y="153"/>
                    <a:pt x="309" y="153"/>
                  </a:cubicBezTo>
                  <a:cubicBezTo>
                    <a:pt x="309" y="153"/>
                    <a:pt x="309" y="153"/>
                    <a:pt x="309" y="153"/>
                  </a:cubicBezTo>
                  <a:cubicBezTo>
                    <a:pt x="310" y="154"/>
                    <a:pt x="310" y="154"/>
                    <a:pt x="310" y="154"/>
                  </a:cubicBezTo>
                  <a:cubicBezTo>
                    <a:pt x="310" y="154"/>
                    <a:pt x="310" y="154"/>
                    <a:pt x="310" y="154"/>
                  </a:cubicBezTo>
                  <a:cubicBezTo>
                    <a:pt x="311" y="155"/>
                    <a:pt x="311" y="155"/>
                    <a:pt x="311" y="155"/>
                  </a:cubicBezTo>
                  <a:cubicBezTo>
                    <a:pt x="311" y="156"/>
                    <a:pt x="311" y="156"/>
                    <a:pt x="311" y="156"/>
                  </a:cubicBezTo>
                  <a:cubicBezTo>
                    <a:pt x="310" y="156"/>
                    <a:pt x="310" y="156"/>
                    <a:pt x="310" y="156"/>
                  </a:cubicBezTo>
                  <a:cubicBezTo>
                    <a:pt x="310" y="156"/>
                    <a:pt x="310" y="156"/>
                    <a:pt x="310" y="156"/>
                  </a:cubicBezTo>
                  <a:cubicBezTo>
                    <a:pt x="309" y="155"/>
                    <a:pt x="309" y="155"/>
                    <a:pt x="309" y="155"/>
                  </a:cubicBezTo>
                  <a:cubicBezTo>
                    <a:pt x="309" y="155"/>
                    <a:pt x="309" y="155"/>
                    <a:pt x="309" y="155"/>
                  </a:cubicBezTo>
                  <a:cubicBezTo>
                    <a:pt x="309" y="156"/>
                    <a:pt x="309" y="156"/>
                    <a:pt x="309" y="156"/>
                  </a:cubicBezTo>
                  <a:cubicBezTo>
                    <a:pt x="308" y="156"/>
                    <a:pt x="308" y="156"/>
                    <a:pt x="308" y="156"/>
                  </a:cubicBezTo>
                  <a:cubicBezTo>
                    <a:pt x="308" y="155"/>
                    <a:pt x="308" y="155"/>
                    <a:pt x="308" y="155"/>
                  </a:cubicBezTo>
                  <a:cubicBezTo>
                    <a:pt x="308" y="155"/>
                    <a:pt x="308" y="155"/>
                    <a:pt x="308" y="155"/>
                  </a:cubicBezTo>
                  <a:cubicBezTo>
                    <a:pt x="307" y="155"/>
                    <a:pt x="307" y="155"/>
                    <a:pt x="307" y="155"/>
                  </a:cubicBezTo>
                  <a:cubicBezTo>
                    <a:pt x="306" y="154"/>
                    <a:pt x="306" y="154"/>
                    <a:pt x="306" y="154"/>
                  </a:cubicBezTo>
                  <a:cubicBezTo>
                    <a:pt x="306" y="154"/>
                    <a:pt x="306" y="154"/>
                    <a:pt x="306" y="154"/>
                  </a:cubicBezTo>
                  <a:cubicBezTo>
                    <a:pt x="305" y="154"/>
                    <a:pt x="305" y="154"/>
                    <a:pt x="305" y="154"/>
                  </a:cubicBezTo>
                  <a:cubicBezTo>
                    <a:pt x="304" y="154"/>
                    <a:pt x="304" y="154"/>
                    <a:pt x="304" y="154"/>
                  </a:cubicBezTo>
                  <a:cubicBezTo>
                    <a:pt x="304" y="154"/>
                    <a:pt x="304" y="154"/>
                    <a:pt x="304" y="154"/>
                  </a:cubicBezTo>
                  <a:cubicBezTo>
                    <a:pt x="304" y="154"/>
                    <a:pt x="304" y="154"/>
                    <a:pt x="304" y="154"/>
                  </a:cubicBezTo>
                  <a:cubicBezTo>
                    <a:pt x="305" y="154"/>
                    <a:pt x="305" y="154"/>
                    <a:pt x="305" y="154"/>
                  </a:cubicBezTo>
                  <a:cubicBezTo>
                    <a:pt x="305" y="155"/>
                    <a:pt x="305" y="155"/>
                    <a:pt x="305" y="155"/>
                  </a:cubicBezTo>
                  <a:cubicBezTo>
                    <a:pt x="305" y="155"/>
                    <a:pt x="305" y="155"/>
                    <a:pt x="305" y="155"/>
                  </a:cubicBezTo>
                  <a:cubicBezTo>
                    <a:pt x="304" y="155"/>
                    <a:pt x="304" y="155"/>
                    <a:pt x="304" y="155"/>
                  </a:cubicBezTo>
                  <a:cubicBezTo>
                    <a:pt x="304" y="155"/>
                    <a:pt x="304" y="155"/>
                    <a:pt x="304" y="155"/>
                  </a:cubicBezTo>
                  <a:cubicBezTo>
                    <a:pt x="303" y="155"/>
                    <a:pt x="303" y="155"/>
                    <a:pt x="303" y="155"/>
                  </a:cubicBezTo>
                  <a:cubicBezTo>
                    <a:pt x="302" y="156"/>
                    <a:pt x="302" y="156"/>
                    <a:pt x="302" y="156"/>
                  </a:cubicBezTo>
                  <a:cubicBezTo>
                    <a:pt x="302" y="156"/>
                    <a:pt x="302" y="156"/>
                    <a:pt x="302" y="156"/>
                  </a:cubicBezTo>
                  <a:cubicBezTo>
                    <a:pt x="303" y="156"/>
                    <a:pt x="303" y="156"/>
                    <a:pt x="303" y="156"/>
                  </a:cubicBezTo>
                  <a:cubicBezTo>
                    <a:pt x="303" y="156"/>
                    <a:pt x="303" y="156"/>
                    <a:pt x="303" y="156"/>
                  </a:cubicBezTo>
                  <a:cubicBezTo>
                    <a:pt x="304" y="156"/>
                    <a:pt x="304" y="156"/>
                    <a:pt x="304" y="156"/>
                  </a:cubicBezTo>
                  <a:cubicBezTo>
                    <a:pt x="304" y="155"/>
                    <a:pt x="304" y="155"/>
                    <a:pt x="304" y="155"/>
                  </a:cubicBezTo>
                  <a:cubicBezTo>
                    <a:pt x="305" y="155"/>
                    <a:pt x="305" y="155"/>
                    <a:pt x="305" y="155"/>
                  </a:cubicBezTo>
                  <a:cubicBezTo>
                    <a:pt x="306" y="156"/>
                    <a:pt x="306" y="156"/>
                    <a:pt x="306" y="156"/>
                  </a:cubicBezTo>
                  <a:cubicBezTo>
                    <a:pt x="306" y="156"/>
                    <a:pt x="306" y="156"/>
                    <a:pt x="306" y="156"/>
                  </a:cubicBezTo>
                  <a:cubicBezTo>
                    <a:pt x="306" y="156"/>
                    <a:pt x="306" y="156"/>
                    <a:pt x="306" y="156"/>
                  </a:cubicBezTo>
                  <a:cubicBezTo>
                    <a:pt x="306" y="157"/>
                    <a:pt x="306" y="157"/>
                    <a:pt x="306" y="157"/>
                  </a:cubicBezTo>
                  <a:cubicBezTo>
                    <a:pt x="306" y="157"/>
                    <a:pt x="306" y="157"/>
                    <a:pt x="306" y="157"/>
                  </a:cubicBezTo>
                  <a:cubicBezTo>
                    <a:pt x="305" y="157"/>
                    <a:pt x="305" y="157"/>
                    <a:pt x="305" y="157"/>
                  </a:cubicBezTo>
                  <a:cubicBezTo>
                    <a:pt x="305" y="157"/>
                    <a:pt x="305" y="157"/>
                    <a:pt x="305" y="157"/>
                  </a:cubicBezTo>
                  <a:cubicBezTo>
                    <a:pt x="304" y="157"/>
                    <a:pt x="304" y="157"/>
                    <a:pt x="304" y="157"/>
                  </a:cubicBezTo>
                  <a:cubicBezTo>
                    <a:pt x="304" y="156"/>
                    <a:pt x="304" y="156"/>
                    <a:pt x="304" y="156"/>
                  </a:cubicBezTo>
                  <a:cubicBezTo>
                    <a:pt x="304" y="157"/>
                    <a:pt x="304" y="157"/>
                    <a:pt x="304" y="157"/>
                  </a:cubicBezTo>
                  <a:cubicBezTo>
                    <a:pt x="304" y="157"/>
                    <a:pt x="304" y="157"/>
                    <a:pt x="304" y="157"/>
                  </a:cubicBezTo>
                  <a:cubicBezTo>
                    <a:pt x="304" y="157"/>
                    <a:pt x="304" y="157"/>
                    <a:pt x="304" y="157"/>
                  </a:cubicBezTo>
                  <a:cubicBezTo>
                    <a:pt x="305" y="157"/>
                    <a:pt x="305" y="157"/>
                    <a:pt x="305" y="157"/>
                  </a:cubicBezTo>
                  <a:cubicBezTo>
                    <a:pt x="305" y="158"/>
                    <a:pt x="305" y="158"/>
                    <a:pt x="305" y="158"/>
                  </a:cubicBezTo>
                  <a:cubicBezTo>
                    <a:pt x="305" y="158"/>
                    <a:pt x="305" y="158"/>
                    <a:pt x="305" y="158"/>
                  </a:cubicBezTo>
                  <a:cubicBezTo>
                    <a:pt x="305" y="159"/>
                    <a:pt x="305" y="159"/>
                    <a:pt x="305" y="159"/>
                  </a:cubicBezTo>
                  <a:cubicBezTo>
                    <a:pt x="305" y="159"/>
                    <a:pt x="305" y="159"/>
                    <a:pt x="305" y="159"/>
                  </a:cubicBezTo>
                  <a:cubicBezTo>
                    <a:pt x="303" y="158"/>
                    <a:pt x="303" y="158"/>
                    <a:pt x="303" y="158"/>
                  </a:cubicBezTo>
                  <a:cubicBezTo>
                    <a:pt x="302" y="158"/>
                    <a:pt x="302" y="158"/>
                    <a:pt x="302" y="158"/>
                  </a:cubicBezTo>
                  <a:cubicBezTo>
                    <a:pt x="301" y="158"/>
                    <a:pt x="301" y="158"/>
                    <a:pt x="301" y="158"/>
                  </a:cubicBezTo>
                  <a:cubicBezTo>
                    <a:pt x="300" y="158"/>
                    <a:pt x="300" y="158"/>
                    <a:pt x="300" y="158"/>
                  </a:cubicBezTo>
                  <a:cubicBezTo>
                    <a:pt x="300" y="158"/>
                    <a:pt x="300" y="158"/>
                    <a:pt x="300" y="158"/>
                  </a:cubicBezTo>
                  <a:cubicBezTo>
                    <a:pt x="301" y="158"/>
                    <a:pt x="301" y="158"/>
                    <a:pt x="301" y="158"/>
                  </a:cubicBezTo>
                  <a:cubicBezTo>
                    <a:pt x="303" y="159"/>
                    <a:pt x="303" y="159"/>
                    <a:pt x="303" y="159"/>
                  </a:cubicBezTo>
                  <a:cubicBezTo>
                    <a:pt x="303" y="160"/>
                    <a:pt x="303" y="160"/>
                    <a:pt x="303" y="160"/>
                  </a:cubicBezTo>
                  <a:cubicBezTo>
                    <a:pt x="303" y="160"/>
                    <a:pt x="303" y="160"/>
                    <a:pt x="303" y="160"/>
                  </a:cubicBezTo>
                  <a:cubicBezTo>
                    <a:pt x="302" y="159"/>
                    <a:pt x="302" y="159"/>
                    <a:pt x="302" y="159"/>
                  </a:cubicBezTo>
                  <a:cubicBezTo>
                    <a:pt x="301" y="159"/>
                    <a:pt x="301" y="159"/>
                    <a:pt x="301" y="159"/>
                  </a:cubicBezTo>
                  <a:cubicBezTo>
                    <a:pt x="301" y="160"/>
                    <a:pt x="301" y="160"/>
                    <a:pt x="301" y="160"/>
                  </a:cubicBezTo>
                  <a:cubicBezTo>
                    <a:pt x="301" y="160"/>
                    <a:pt x="301" y="160"/>
                    <a:pt x="301" y="160"/>
                  </a:cubicBezTo>
                  <a:cubicBezTo>
                    <a:pt x="302" y="160"/>
                    <a:pt x="302" y="160"/>
                    <a:pt x="302" y="160"/>
                  </a:cubicBezTo>
                  <a:cubicBezTo>
                    <a:pt x="302" y="160"/>
                    <a:pt x="302" y="160"/>
                    <a:pt x="302" y="160"/>
                  </a:cubicBezTo>
                  <a:cubicBezTo>
                    <a:pt x="303" y="160"/>
                    <a:pt x="303" y="160"/>
                    <a:pt x="303" y="160"/>
                  </a:cubicBezTo>
                  <a:cubicBezTo>
                    <a:pt x="303" y="160"/>
                    <a:pt x="303" y="160"/>
                    <a:pt x="303" y="160"/>
                  </a:cubicBezTo>
                  <a:cubicBezTo>
                    <a:pt x="303" y="161"/>
                    <a:pt x="303" y="161"/>
                    <a:pt x="303" y="161"/>
                  </a:cubicBezTo>
                  <a:cubicBezTo>
                    <a:pt x="303" y="161"/>
                    <a:pt x="303" y="161"/>
                    <a:pt x="303" y="161"/>
                  </a:cubicBezTo>
                  <a:cubicBezTo>
                    <a:pt x="304" y="161"/>
                    <a:pt x="304" y="161"/>
                    <a:pt x="304" y="161"/>
                  </a:cubicBezTo>
                  <a:cubicBezTo>
                    <a:pt x="304" y="161"/>
                    <a:pt x="304" y="161"/>
                    <a:pt x="304" y="161"/>
                  </a:cubicBezTo>
                  <a:cubicBezTo>
                    <a:pt x="304" y="161"/>
                    <a:pt x="304" y="161"/>
                    <a:pt x="304" y="161"/>
                  </a:cubicBezTo>
                  <a:cubicBezTo>
                    <a:pt x="304" y="161"/>
                    <a:pt x="304" y="161"/>
                    <a:pt x="304" y="161"/>
                  </a:cubicBezTo>
                  <a:cubicBezTo>
                    <a:pt x="304" y="161"/>
                    <a:pt x="304" y="161"/>
                    <a:pt x="304" y="161"/>
                  </a:cubicBezTo>
                  <a:cubicBezTo>
                    <a:pt x="304" y="162"/>
                    <a:pt x="304" y="162"/>
                    <a:pt x="304" y="162"/>
                  </a:cubicBezTo>
                  <a:cubicBezTo>
                    <a:pt x="305" y="162"/>
                    <a:pt x="305" y="162"/>
                    <a:pt x="305" y="162"/>
                  </a:cubicBezTo>
                  <a:cubicBezTo>
                    <a:pt x="305" y="161"/>
                    <a:pt x="305" y="161"/>
                    <a:pt x="305" y="161"/>
                  </a:cubicBezTo>
                  <a:cubicBezTo>
                    <a:pt x="305" y="161"/>
                    <a:pt x="305" y="161"/>
                    <a:pt x="305" y="161"/>
                  </a:cubicBezTo>
                  <a:cubicBezTo>
                    <a:pt x="306" y="161"/>
                    <a:pt x="306" y="161"/>
                    <a:pt x="306" y="161"/>
                  </a:cubicBezTo>
                  <a:cubicBezTo>
                    <a:pt x="307" y="161"/>
                    <a:pt x="307" y="161"/>
                    <a:pt x="307" y="161"/>
                  </a:cubicBezTo>
                  <a:cubicBezTo>
                    <a:pt x="308" y="161"/>
                    <a:pt x="308" y="161"/>
                    <a:pt x="308" y="161"/>
                  </a:cubicBezTo>
                  <a:cubicBezTo>
                    <a:pt x="307" y="162"/>
                    <a:pt x="307" y="162"/>
                    <a:pt x="307" y="162"/>
                  </a:cubicBezTo>
                  <a:cubicBezTo>
                    <a:pt x="307" y="162"/>
                    <a:pt x="307" y="162"/>
                    <a:pt x="307" y="162"/>
                  </a:cubicBezTo>
                  <a:cubicBezTo>
                    <a:pt x="306" y="162"/>
                    <a:pt x="306" y="162"/>
                    <a:pt x="306" y="162"/>
                  </a:cubicBezTo>
                  <a:cubicBezTo>
                    <a:pt x="306" y="162"/>
                    <a:pt x="306" y="162"/>
                    <a:pt x="306" y="162"/>
                  </a:cubicBezTo>
                  <a:cubicBezTo>
                    <a:pt x="305" y="162"/>
                    <a:pt x="305" y="162"/>
                    <a:pt x="305" y="162"/>
                  </a:cubicBezTo>
                  <a:cubicBezTo>
                    <a:pt x="304" y="163"/>
                    <a:pt x="304" y="163"/>
                    <a:pt x="304" y="163"/>
                  </a:cubicBezTo>
                  <a:cubicBezTo>
                    <a:pt x="304" y="163"/>
                    <a:pt x="304" y="163"/>
                    <a:pt x="304" y="163"/>
                  </a:cubicBezTo>
                  <a:cubicBezTo>
                    <a:pt x="304" y="163"/>
                    <a:pt x="304" y="163"/>
                    <a:pt x="304" y="163"/>
                  </a:cubicBezTo>
                  <a:cubicBezTo>
                    <a:pt x="305" y="163"/>
                    <a:pt x="305" y="163"/>
                    <a:pt x="305" y="163"/>
                  </a:cubicBezTo>
                  <a:cubicBezTo>
                    <a:pt x="306" y="163"/>
                    <a:pt x="306" y="163"/>
                    <a:pt x="306" y="163"/>
                  </a:cubicBezTo>
                  <a:cubicBezTo>
                    <a:pt x="305" y="163"/>
                    <a:pt x="305" y="163"/>
                    <a:pt x="305" y="163"/>
                  </a:cubicBezTo>
                  <a:cubicBezTo>
                    <a:pt x="305" y="163"/>
                    <a:pt x="305" y="163"/>
                    <a:pt x="305" y="163"/>
                  </a:cubicBezTo>
                  <a:cubicBezTo>
                    <a:pt x="305" y="163"/>
                    <a:pt x="305" y="163"/>
                    <a:pt x="305" y="163"/>
                  </a:cubicBezTo>
                  <a:cubicBezTo>
                    <a:pt x="307" y="163"/>
                    <a:pt x="307" y="163"/>
                    <a:pt x="307" y="163"/>
                  </a:cubicBezTo>
                  <a:cubicBezTo>
                    <a:pt x="307" y="164"/>
                    <a:pt x="307" y="164"/>
                    <a:pt x="307" y="164"/>
                  </a:cubicBezTo>
                  <a:cubicBezTo>
                    <a:pt x="307" y="164"/>
                    <a:pt x="307" y="164"/>
                    <a:pt x="307" y="164"/>
                  </a:cubicBezTo>
                  <a:cubicBezTo>
                    <a:pt x="307" y="164"/>
                    <a:pt x="307" y="164"/>
                    <a:pt x="307" y="164"/>
                  </a:cubicBezTo>
                  <a:cubicBezTo>
                    <a:pt x="308" y="165"/>
                    <a:pt x="308" y="165"/>
                    <a:pt x="308" y="165"/>
                  </a:cubicBezTo>
                  <a:cubicBezTo>
                    <a:pt x="308" y="165"/>
                    <a:pt x="308" y="165"/>
                    <a:pt x="308" y="165"/>
                  </a:cubicBezTo>
                  <a:cubicBezTo>
                    <a:pt x="307" y="166"/>
                    <a:pt x="307" y="166"/>
                    <a:pt x="307" y="166"/>
                  </a:cubicBezTo>
                  <a:cubicBezTo>
                    <a:pt x="307" y="166"/>
                    <a:pt x="307" y="166"/>
                    <a:pt x="307" y="166"/>
                  </a:cubicBezTo>
                  <a:cubicBezTo>
                    <a:pt x="308" y="166"/>
                    <a:pt x="308" y="166"/>
                    <a:pt x="308" y="166"/>
                  </a:cubicBezTo>
                  <a:cubicBezTo>
                    <a:pt x="308" y="166"/>
                    <a:pt x="308" y="166"/>
                    <a:pt x="308" y="166"/>
                  </a:cubicBezTo>
                  <a:cubicBezTo>
                    <a:pt x="308" y="165"/>
                    <a:pt x="308" y="165"/>
                    <a:pt x="308" y="165"/>
                  </a:cubicBezTo>
                  <a:cubicBezTo>
                    <a:pt x="309" y="165"/>
                    <a:pt x="309" y="165"/>
                    <a:pt x="309" y="165"/>
                  </a:cubicBezTo>
                  <a:cubicBezTo>
                    <a:pt x="309" y="166"/>
                    <a:pt x="309" y="166"/>
                    <a:pt x="309" y="166"/>
                  </a:cubicBezTo>
                  <a:cubicBezTo>
                    <a:pt x="309" y="166"/>
                    <a:pt x="309" y="166"/>
                    <a:pt x="309" y="166"/>
                  </a:cubicBezTo>
                  <a:cubicBezTo>
                    <a:pt x="308" y="167"/>
                    <a:pt x="308" y="167"/>
                    <a:pt x="308" y="167"/>
                  </a:cubicBezTo>
                  <a:cubicBezTo>
                    <a:pt x="307" y="168"/>
                    <a:pt x="307" y="168"/>
                    <a:pt x="307" y="168"/>
                  </a:cubicBezTo>
                  <a:cubicBezTo>
                    <a:pt x="307" y="169"/>
                    <a:pt x="307" y="169"/>
                    <a:pt x="307" y="169"/>
                  </a:cubicBezTo>
                  <a:cubicBezTo>
                    <a:pt x="308" y="168"/>
                    <a:pt x="308" y="168"/>
                    <a:pt x="308" y="168"/>
                  </a:cubicBezTo>
                  <a:cubicBezTo>
                    <a:pt x="308" y="167"/>
                    <a:pt x="308" y="167"/>
                    <a:pt x="308" y="167"/>
                  </a:cubicBezTo>
                  <a:cubicBezTo>
                    <a:pt x="308" y="167"/>
                    <a:pt x="308" y="167"/>
                    <a:pt x="308" y="167"/>
                  </a:cubicBezTo>
                  <a:cubicBezTo>
                    <a:pt x="309" y="166"/>
                    <a:pt x="309" y="166"/>
                    <a:pt x="309" y="166"/>
                  </a:cubicBezTo>
                  <a:cubicBezTo>
                    <a:pt x="310" y="166"/>
                    <a:pt x="310" y="166"/>
                    <a:pt x="310" y="166"/>
                  </a:cubicBezTo>
                  <a:cubicBezTo>
                    <a:pt x="310" y="166"/>
                    <a:pt x="310" y="166"/>
                    <a:pt x="310" y="166"/>
                  </a:cubicBezTo>
                  <a:cubicBezTo>
                    <a:pt x="310" y="165"/>
                    <a:pt x="310" y="165"/>
                    <a:pt x="310" y="165"/>
                  </a:cubicBezTo>
                  <a:cubicBezTo>
                    <a:pt x="311" y="165"/>
                    <a:pt x="311" y="165"/>
                    <a:pt x="311" y="165"/>
                  </a:cubicBezTo>
                  <a:cubicBezTo>
                    <a:pt x="311" y="165"/>
                    <a:pt x="311" y="165"/>
                    <a:pt x="311" y="165"/>
                  </a:cubicBezTo>
                  <a:cubicBezTo>
                    <a:pt x="311" y="166"/>
                    <a:pt x="311" y="166"/>
                    <a:pt x="311" y="166"/>
                  </a:cubicBezTo>
                  <a:cubicBezTo>
                    <a:pt x="310" y="167"/>
                    <a:pt x="310" y="167"/>
                    <a:pt x="310" y="167"/>
                  </a:cubicBezTo>
                  <a:cubicBezTo>
                    <a:pt x="309" y="167"/>
                    <a:pt x="309" y="167"/>
                    <a:pt x="309" y="167"/>
                  </a:cubicBezTo>
                  <a:cubicBezTo>
                    <a:pt x="309" y="168"/>
                    <a:pt x="309" y="168"/>
                    <a:pt x="309" y="168"/>
                  </a:cubicBezTo>
                  <a:cubicBezTo>
                    <a:pt x="309" y="169"/>
                    <a:pt x="309" y="169"/>
                    <a:pt x="309" y="169"/>
                  </a:cubicBezTo>
                  <a:cubicBezTo>
                    <a:pt x="310" y="168"/>
                    <a:pt x="310" y="168"/>
                    <a:pt x="310" y="168"/>
                  </a:cubicBezTo>
                  <a:cubicBezTo>
                    <a:pt x="310" y="168"/>
                    <a:pt x="310" y="168"/>
                    <a:pt x="310" y="168"/>
                  </a:cubicBezTo>
                  <a:cubicBezTo>
                    <a:pt x="310" y="167"/>
                    <a:pt x="310" y="167"/>
                    <a:pt x="310" y="167"/>
                  </a:cubicBezTo>
                  <a:cubicBezTo>
                    <a:pt x="310" y="167"/>
                    <a:pt x="310" y="167"/>
                    <a:pt x="310" y="167"/>
                  </a:cubicBezTo>
                  <a:cubicBezTo>
                    <a:pt x="311" y="166"/>
                    <a:pt x="311" y="166"/>
                    <a:pt x="311" y="166"/>
                  </a:cubicBezTo>
                  <a:cubicBezTo>
                    <a:pt x="312" y="166"/>
                    <a:pt x="312" y="166"/>
                    <a:pt x="312" y="166"/>
                  </a:cubicBezTo>
                  <a:cubicBezTo>
                    <a:pt x="313" y="165"/>
                    <a:pt x="313" y="165"/>
                    <a:pt x="313" y="165"/>
                  </a:cubicBezTo>
                  <a:cubicBezTo>
                    <a:pt x="313" y="165"/>
                    <a:pt x="313" y="165"/>
                    <a:pt x="313" y="165"/>
                  </a:cubicBezTo>
                  <a:cubicBezTo>
                    <a:pt x="313" y="166"/>
                    <a:pt x="313" y="166"/>
                    <a:pt x="313" y="166"/>
                  </a:cubicBezTo>
                  <a:cubicBezTo>
                    <a:pt x="312" y="167"/>
                    <a:pt x="312" y="167"/>
                    <a:pt x="312" y="167"/>
                  </a:cubicBezTo>
                  <a:cubicBezTo>
                    <a:pt x="311" y="167"/>
                    <a:pt x="311" y="167"/>
                    <a:pt x="311" y="167"/>
                  </a:cubicBezTo>
                  <a:cubicBezTo>
                    <a:pt x="311" y="167"/>
                    <a:pt x="311" y="167"/>
                    <a:pt x="311" y="167"/>
                  </a:cubicBezTo>
                  <a:cubicBezTo>
                    <a:pt x="311" y="168"/>
                    <a:pt x="311" y="168"/>
                    <a:pt x="311" y="168"/>
                  </a:cubicBezTo>
                  <a:cubicBezTo>
                    <a:pt x="311" y="168"/>
                    <a:pt x="311" y="168"/>
                    <a:pt x="311" y="168"/>
                  </a:cubicBezTo>
                  <a:cubicBezTo>
                    <a:pt x="311" y="168"/>
                    <a:pt x="311" y="168"/>
                    <a:pt x="311" y="168"/>
                  </a:cubicBezTo>
                  <a:cubicBezTo>
                    <a:pt x="312" y="168"/>
                    <a:pt x="312" y="168"/>
                    <a:pt x="312" y="168"/>
                  </a:cubicBezTo>
                  <a:cubicBezTo>
                    <a:pt x="312" y="168"/>
                    <a:pt x="312" y="168"/>
                    <a:pt x="312" y="168"/>
                  </a:cubicBezTo>
                  <a:cubicBezTo>
                    <a:pt x="313" y="168"/>
                    <a:pt x="313" y="168"/>
                    <a:pt x="313" y="168"/>
                  </a:cubicBezTo>
                  <a:cubicBezTo>
                    <a:pt x="314" y="168"/>
                    <a:pt x="314" y="168"/>
                    <a:pt x="314" y="168"/>
                  </a:cubicBezTo>
                  <a:cubicBezTo>
                    <a:pt x="314" y="169"/>
                    <a:pt x="314" y="169"/>
                    <a:pt x="314" y="169"/>
                  </a:cubicBezTo>
                  <a:cubicBezTo>
                    <a:pt x="314" y="169"/>
                    <a:pt x="314" y="169"/>
                    <a:pt x="314" y="169"/>
                  </a:cubicBezTo>
                  <a:cubicBezTo>
                    <a:pt x="313" y="170"/>
                    <a:pt x="313" y="170"/>
                    <a:pt x="313" y="170"/>
                  </a:cubicBezTo>
                  <a:cubicBezTo>
                    <a:pt x="313" y="170"/>
                    <a:pt x="313" y="170"/>
                    <a:pt x="313" y="170"/>
                  </a:cubicBezTo>
                  <a:cubicBezTo>
                    <a:pt x="314" y="170"/>
                    <a:pt x="314" y="170"/>
                    <a:pt x="314" y="170"/>
                  </a:cubicBezTo>
                  <a:cubicBezTo>
                    <a:pt x="314" y="171"/>
                    <a:pt x="314" y="171"/>
                    <a:pt x="314" y="171"/>
                  </a:cubicBezTo>
                  <a:cubicBezTo>
                    <a:pt x="313" y="171"/>
                    <a:pt x="313" y="171"/>
                    <a:pt x="313" y="171"/>
                  </a:cubicBezTo>
                  <a:cubicBezTo>
                    <a:pt x="313" y="171"/>
                    <a:pt x="313" y="171"/>
                    <a:pt x="313" y="171"/>
                  </a:cubicBezTo>
                  <a:cubicBezTo>
                    <a:pt x="313" y="171"/>
                    <a:pt x="313" y="171"/>
                    <a:pt x="313" y="171"/>
                  </a:cubicBezTo>
                  <a:cubicBezTo>
                    <a:pt x="314" y="171"/>
                    <a:pt x="314" y="171"/>
                    <a:pt x="314" y="171"/>
                  </a:cubicBezTo>
                  <a:cubicBezTo>
                    <a:pt x="312" y="172"/>
                    <a:pt x="312" y="172"/>
                    <a:pt x="312" y="172"/>
                  </a:cubicBezTo>
                  <a:cubicBezTo>
                    <a:pt x="312" y="172"/>
                    <a:pt x="312" y="172"/>
                    <a:pt x="312" y="172"/>
                  </a:cubicBezTo>
                  <a:cubicBezTo>
                    <a:pt x="312" y="172"/>
                    <a:pt x="312" y="172"/>
                    <a:pt x="312" y="172"/>
                  </a:cubicBezTo>
                  <a:cubicBezTo>
                    <a:pt x="313" y="172"/>
                    <a:pt x="313" y="172"/>
                    <a:pt x="313" y="172"/>
                  </a:cubicBezTo>
                  <a:cubicBezTo>
                    <a:pt x="314" y="172"/>
                    <a:pt x="314" y="172"/>
                    <a:pt x="314" y="172"/>
                  </a:cubicBezTo>
                  <a:cubicBezTo>
                    <a:pt x="314" y="172"/>
                    <a:pt x="314" y="172"/>
                    <a:pt x="314" y="172"/>
                  </a:cubicBezTo>
                  <a:cubicBezTo>
                    <a:pt x="315" y="172"/>
                    <a:pt x="315" y="172"/>
                    <a:pt x="315" y="172"/>
                  </a:cubicBezTo>
                  <a:cubicBezTo>
                    <a:pt x="315" y="172"/>
                    <a:pt x="315" y="172"/>
                    <a:pt x="315" y="172"/>
                  </a:cubicBezTo>
                  <a:cubicBezTo>
                    <a:pt x="315" y="173"/>
                    <a:pt x="315" y="173"/>
                    <a:pt x="315" y="173"/>
                  </a:cubicBezTo>
                  <a:cubicBezTo>
                    <a:pt x="314" y="173"/>
                    <a:pt x="314" y="173"/>
                    <a:pt x="314" y="173"/>
                  </a:cubicBezTo>
                  <a:cubicBezTo>
                    <a:pt x="315" y="173"/>
                    <a:pt x="315" y="173"/>
                    <a:pt x="315" y="173"/>
                  </a:cubicBezTo>
                  <a:cubicBezTo>
                    <a:pt x="316" y="172"/>
                    <a:pt x="316" y="172"/>
                    <a:pt x="316" y="172"/>
                  </a:cubicBezTo>
                  <a:cubicBezTo>
                    <a:pt x="316" y="172"/>
                    <a:pt x="316" y="172"/>
                    <a:pt x="316" y="172"/>
                  </a:cubicBezTo>
                  <a:cubicBezTo>
                    <a:pt x="317" y="171"/>
                    <a:pt x="317" y="171"/>
                    <a:pt x="317" y="171"/>
                  </a:cubicBezTo>
                  <a:cubicBezTo>
                    <a:pt x="318" y="172"/>
                    <a:pt x="318" y="172"/>
                    <a:pt x="318" y="172"/>
                  </a:cubicBezTo>
                  <a:cubicBezTo>
                    <a:pt x="318" y="172"/>
                    <a:pt x="318" y="172"/>
                    <a:pt x="318" y="172"/>
                  </a:cubicBezTo>
                  <a:cubicBezTo>
                    <a:pt x="317" y="172"/>
                    <a:pt x="317" y="172"/>
                    <a:pt x="317" y="172"/>
                  </a:cubicBezTo>
                  <a:cubicBezTo>
                    <a:pt x="317" y="172"/>
                    <a:pt x="317" y="172"/>
                    <a:pt x="317" y="172"/>
                  </a:cubicBezTo>
                  <a:cubicBezTo>
                    <a:pt x="316" y="173"/>
                    <a:pt x="316" y="173"/>
                    <a:pt x="316" y="173"/>
                  </a:cubicBezTo>
                  <a:cubicBezTo>
                    <a:pt x="316" y="174"/>
                    <a:pt x="316" y="174"/>
                    <a:pt x="316" y="174"/>
                  </a:cubicBezTo>
                  <a:cubicBezTo>
                    <a:pt x="315" y="174"/>
                    <a:pt x="315" y="174"/>
                    <a:pt x="315" y="174"/>
                  </a:cubicBezTo>
                  <a:cubicBezTo>
                    <a:pt x="315" y="175"/>
                    <a:pt x="315" y="175"/>
                    <a:pt x="315" y="175"/>
                  </a:cubicBezTo>
                  <a:cubicBezTo>
                    <a:pt x="315" y="175"/>
                    <a:pt x="315" y="175"/>
                    <a:pt x="315" y="175"/>
                  </a:cubicBezTo>
                  <a:cubicBezTo>
                    <a:pt x="315" y="175"/>
                    <a:pt x="315" y="175"/>
                    <a:pt x="315" y="175"/>
                  </a:cubicBezTo>
                  <a:cubicBezTo>
                    <a:pt x="316" y="175"/>
                    <a:pt x="316" y="175"/>
                    <a:pt x="316" y="175"/>
                  </a:cubicBezTo>
                  <a:cubicBezTo>
                    <a:pt x="316" y="175"/>
                    <a:pt x="316" y="175"/>
                    <a:pt x="316" y="175"/>
                  </a:cubicBezTo>
                  <a:cubicBezTo>
                    <a:pt x="317" y="174"/>
                    <a:pt x="317" y="174"/>
                    <a:pt x="317" y="174"/>
                  </a:cubicBezTo>
                  <a:cubicBezTo>
                    <a:pt x="317" y="173"/>
                    <a:pt x="317" y="173"/>
                    <a:pt x="317" y="173"/>
                  </a:cubicBezTo>
                  <a:cubicBezTo>
                    <a:pt x="317" y="174"/>
                    <a:pt x="317" y="174"/>
                    <a:pt x="317" y="174"/>
                  </a:cubicBezTo>
                  <a:cubicBezTo>
                    <a:pt x="317" y="175"/>
                    <a:pt x="317" y="175"/>
                    <a:pt x="317" y="175"/>
                  </a:cubicBezTo>
                  <a:cubicBezTo>
                    <a:pt x="317" y="176"/>
                    <a:pt x="317" y="176"/>
                    <a:pt x="317" y="176"/>
                  </a:cubicBezTo>
                  <a:cubicBezTo>
                    <a:pt x="316" y="176"/>
                    <a:pt x="316" y="176"/>
                    <a:pt x="316" y="176"/>
                  </a:cubicBezTo>
                  <a:cubicBezTo>
                    <a:pt x="317" y="176"/>
                    <a:pt x="317" y="176"/>
                    <a:pt x="317" y="176"/>
                  </a:cubicBezTo>
                  <a:cubicBezTo>
                    <a:pt x="317" y="175"/>
                    <a:pt x="317" y="175"/>
                    <a:pt x="317" y="175"/>
                  </a:cubicBezTo>
                  <a:cubicBezTo>
                    <a:pt x="317" y="174"/>
                    <a:pt x="317" y="174"/>
                    <a:pt x="317" y="174"/>
                  </a:cubicBezTo>
                  <a:cubicBezTo>
                    <a:pt x="318" y="174"/>
                    <a:pt x="318" y="174"/>
                    <a:pt x="318" y="174"/>
                  </a:cubicBezTo>
                  <a:cubicBezTo>
                    <a:pt x="318" y="174"/>
                    <a:pt x="318" y="174"/>
                    <a:pt x="318" y="174"/>
                  </a:cubicBezTo>
                  <a:cubicBezTo>
                    <a:pt x="318" y="175"/>
                    <a:pt x="318" y="175"/>
                    <a:pt x="318" y="175"/>
                  </a:cubicBezTo>
                  <a:cubicBezTo>
                    <a:pt x="319" y="176"/>
                    <a:pt x="319" y="176"/>
                    <a:pt x="319" y="176"/>
                  </a:cubicBezTo>
                  <a:cubicBezTo>
                    <a:pt x="319" y="176"/>
                    <a:pt x="319" y="176"/>
                    <a:pt x="319" y="176"/>
                  </a:cubicBezTo>
                  <a:cubicBezTo>
                    <a:pt x="319" y="175"/>
                    <a:pt x="319" y="175"/>
                    <a:pt x="319" y="175"/>
                  </a:cubicBezTo>
                  <a:cubicBezTo>
                    <a:pt x="319" y="174"/>
                    <a:pt x="319" y="174"/>
                    <a:pt x="319" y="174"/>
                  </a:cubicBezTo>
                  <a:cubicBezTo>
                    <a:pt x="320" y="174"/>
                    <a:pt x="320" y="174"/>
                    <a:pt x="320" y="174"/>
                  </a:cubicBezTo>
                  <a:cubicBezTo>
                    <a:pt x="320" y="174"/>
                    <a:pt x="320" y="174"/>
                    <a:pt x="320" y="174"/>
                  </a:cubicBezTo>
                  <a:cubicBezTo>
                    <a:pt x="320" y="175"/>
                    <a:pt x="320" y="175"/>
                    <a:pt x="320" y="175"/>
                  </a:cubicBezTo>
                  <a:cubicBezTo>
                    <a:pt x="320" y="175"/>
                    <a:pt x="320" y="175"/>
                    <a:pt x="320" y="175"/>
                  </a:cubicBezTo>
                  <a:cubicBezTo>
                    <a:pt x="321" y="175"/>
                    <a:pt x="321" y="175"/>
                    <a:pt x="321" y="175"/>
                  </a:cubicBezTo>
                  <a:cubicBezTo>
                    <a:pt x="321" y="175"/>
                    <a:pt x="321" y="175"/>
                    <a:pt x="321" y="175"/>
                  </a:cubicBezTo>
                  <a:cubicBezTo>
                    <a:pt x="321" y="176"/>
                    <a:pt x="321" y="176"/>
                    <a:pt x="321" y="176"/>
                  </a:cubicBezTo>
                  <a:cubicBezTo>
                    <a:pt x="322" y="176"/>
                    <a:pt x="322" y="176"/>
                    <a:pt x="322" y="176"/>
                  </a:cubicBezTo>
                  <a:cubicBezTo>
                    <a:pt x="322" y="176"/>
                    <a:pt x="322" y="176"/>
                    <a:pt x="322" y="176"/>
                  </a:cubicBezTo>
                  <a:cubicBezTo>
                    <a:pt x="322" y="177"/>
                    <a:pt x="322" y="177"/>
                    <a:pt x="322" y="177"/>
                  </a:cubicBezTo>
                  <a:cubicBezTo>
                    <a:pt x="323" y="177"/>
                    <a:pt x="323" y="177"/>
                    <a:pt x="323" y="177"/>
                  </a:cubicBezTo>
                  <a:cubicBezTo>
                    <a:pt x="323" y="178"/>
                    <a:pt x="323" y="178"/>
                    <a:pt x="323" y="178"/>
                  </a:cubicBezTo>
                  <a:cubicBezTo>
                    <a:pt x="323" y="178"/>
                    <a:pt x="323" y="178"/>
                    <a:pt x="323" y="178"/>
                  </a:cubicBezTo>
                  <a:cubicBezTo>
                    <a:pt x="322" y="178"/>
                    <a:pt x="322" y="178"/>
                    <a:pt x="322" y="178"/>
                  </a:cubicBezTo>
                  <a:cubicBezTo>
                    <a:pt x="321" y="178"/>
                    <a:pt x="321" y="178"/>
                    <a:pt x="321" y="178"/>
                  </a:cubicBezTo>
                  <a:cubicBezTo>
                    <a:pt x="321" y="178"/>
                    <a:pt x="321" y="178"/>
                    <a:pt x="321" y="178"/>
                  </a:cubicBezTo>
                  <a:cubicBezTo>
                    <a:pt x="321" y="177"/>
                    <a:pt x="321" y="177"/>
                    <a:pt x="321" y="177"/>
                  </a:cubicBezTo>
                  <a:cubicBezTo>
                    <a:pt x="320" y="177"/>
                    <a:pt x="320" y="177"/>
                    <a:pt x="320" y="177"/>
                  </a:cubicBezTo>
                  <a:cubicBezTo>
                    <a:pt x="320" y="177"/>
                    <a:pt x="320" y="177"/>
                    <a:pt x="320" y="177"/>
                  </a:cubicBezTo>
                  <a:cubicBezTo>
                    <a:pt x="320" y="177"/>
                    <a:pt x="320" y="177"/>
                    <a:pt x="320" y="177"/>
                  </a:cubicBezTo>
                  <a:cubicBezTo>
                    <a:pt x="319" y="178"/>
                    <a:pt x="319" y="178"/>
                    <a:pt x="319" y="178"/>
                  </a:cubicBezTo>
                  <a:cubicBezTo>
                    <a:pt x="320" y="177"/>
                    <a:pt x="320" y="177"/>
                    <a:pt x="320" y="177"/>
                  </a:cubicBezTo>
                  <a:cubicBezTo>
                    <a:pt x="320" y="177"/>
                    <a:pt x="320" y="177"/>
                    <a:pt x="320" y="177"/>
                  </a:cubicBezTo>
                  <a:cubicBezTo>
                    <a:pt x="321" y="178"/>
                    <a:pt x="321" y="178"/>
                    <a:pt x="321" y="178"/>
                  </a:cubicBezTo>
                  <a:cubicBezTo>
                    <a:pt x="320" y="178"/>
                    <a:pt x="320" y="178"/>
                    <a:pt x="320" y="178"/>
                  </a:cubicBezTo>
                  <a:cubicBezTo>
                    <a:pt x="321" y="178"/>
                    <a:pt x="321" y="178"/>
                    <a:pt x="321" y="178"/>
                  </a:cubicBezTo>
                  <a:cubicBezTo>
                    <a:pt x="321" y="179"/>
                    <a:pt x="321" y="179"/>
                    <a:pt x="321" y="179"/>
                  </a:cubicBezTo>
                  <a:cubicBezTo>
                    <a:pt x="321" y="179"/>
                    <a:pt x="321" y="179"/>
                    <a:pt x="321" y="179"/>
                  </a:cubicBezTo>
                  <a:cubicBezTo>
                    <a:pt x="320" y="179"/>
                    <a:pt x="320" y="179"/>
                    <a:pt x="320" y="179"/>
                  </a:cubicBezTo>
                  <a:cubicBezTo>
                    <a:pt x="319" y="179"/>
                    <a:pt x="319" y="179"/>
                    <a:pt x="319" y="179"/>
                  </a:cubicBezTo>
                  <a:cubicBezTo>
                    <a:pt x="320" y="179"/>
                    <a:pt x="320" y="179"/>
                    <a:pt x="320" y="179"/>
                  </a:cubicBezTo>
                  <a:cubicBezTo>
                    <a:pt x="321" y="179"/>
                    <a:pt x="321" y="179"/>
                    <a:pt x="321" y="179"/>
                  </a:cubicBezTo>
                  <a:cubicBezTo>
                    <a:pt x="321" y="179"/>
                    <a:pt x="321" y="179"/>
                    <a:pt x="321" y="179"/>
                  </a:cubicBezTo>
                  <a:cubicBezTo>
                    <a:pt x="321" y="179"/>
                    <a:pt x="321" y="179"/>
                    <a:pt x="321" y="179"/>
                  </a:cubicBezTo>
                  <a:cubicBezTo>
                    <a:pt x="321" y="180"/>
                    <a:pt x="321" y="180"/>
                    <a:pt x="321" y="180"/>
                  </a:cubicBezTo>
                  <a:cubicBezTo>
                    <a:pt x="320" y="180"/>
                    <a:pt x="320" y="180"/>
                    <a:pt x="320" y="180"/>
                  </a:cubicBezTo>
                  <a:cubicBezTo>
                    <a:pt x="320" y="180"/>
                    <a:pt x="320" y="180"/>
                    <a:pt x="320" y="180"/>
                  </a:cubicBezTo>
                  <a:cubicBezTo>
                    <a:pt x="319" y="180"/>
                    <a:pt x="319" y="180"/>
                    <a:pt x="319" y="180"/>
                  </a:cubicBezTo>
                  <a:cubicBezTo>
                    <a:pt x="318" y="180"/>
                    <a:pt x="318" y="180"/>
                    <a:pt x="318" y="180"/>
                  </a:cubicBezTo>
                  <a:cubicBezTo>
                    <a:pt x="318" y="179"/>
                    <a:pt x="318" y="179"/>
                    <a:pt x="318" y="179"/>
                  </a:cubicBezTo>
                  <a:cubicBezTo>
                    <a:pt x="318" y="179"/>
                    <a:pt x="318" y="179"/>
                    <a:pt x="318" y="179"/>
                  </a:cubicBezTo>
                  <a:cubicBezTo>
                    <a:pt x="318" y="178"/>
                    <a:pt x="318" y="178"/>
                    <a:pt x="318" y="178"/>
                  </a:cubicBezTo>
                  <a:cubicBezTo>
                    <a:pt x="317" y="178"/>
                    <a:pt x="317" y="178"/>
                    <a:pt x="317" y="178"/>
                  </a:cubicBezTo>
                  <a:cubicBezTo>
                    <a:pt x="317" y="178"/>
                    <a:pt x="317" y="178"/>
                    <a:pt x="317" y="178"/>
                  </a:cubicBezTo>
                  <a:cubicBezTo>
                    <a:pt x="317" y="179"/>
                    <a:pt x="317" y="179"/>
                    <a:pt x="317" y="179"/>
                  </a:cubicBezTo>
                  <a:cubicBezTo>
                    <a:pt x="317" y="179"/>
                    <a:pt x="317" y="179"/>
                    <a:pt x="317" y="179"/>
                  </a:cubicBezTo>
                  <a:cubicBezTo>
                    <a:pt x="318" y="180"/>
                    <a:pt x="318" y="180"/>
                    <a:pt x="318" y="180"/>
                  </a:cubicBezTo>
                  <a:cubicBezTo>
                    <a:pt x="318" y="180"/>
                    <a:pt x="318" y="180"/>
                    <a:pt x="318" y="180"/>
                  </a:cubicBezTo>
                  <a:cubicBezTo>
                    <a:pt x="317" y="180"/>
                    <a:pt x="317" y="180"/>
                    <a:pt x="317" y="180"/>
                  </a:cubicBezTo>
                  <a:cubicBezTo>
                    <a:pt x="316" y="180"/>
                    <a:pt x="316" y="180"/>
                    <a:pt x="316" y="180"/>
                  </a:cubicBezTo>
                  <a:cubicBezTo>
                    <a:pt x="316" y="179"/>
                    <a:pt x="316" y="179"/>
                    <a:pt x="316" y="179"/>
                  </a:cubicBezTo>
                  <a:cubicBezTo>
                    <a:pt x="316" y="180"/>
                    <a:pt x="316" y="180"/>
                    <a:pt x="316" y="180"/>
                  </a:cubicBezTo>
                  <a:cubicBezTo>
                    <a:pt x="316" y="180"/>
                    <a:pt x="316" y="180"/>
                    <a:pt x="316" y="180"/>
                  </a:cubicBezTo>
                  <a:cubicBezTo>
                    <a:pt x="317" y="180"/>
                    <a:pt x="317" y="180"/>
                    <a:pt x="317" y="180"/>
                  </a:cubicBezTo>
                  <a:cubicBezTo>
                    <a:pt x="318" y="181"/>
                    <a:pt x="318" y="181"/>
                    <a:pt x="318" y="181"/>
                  </a:cubicBezTo>
                  <a:cubicBezTo>
                    <a:pt x="318" y="181"/>
                    <a:pt x="318" y="181"/>
                    <a:pt x="318" y="181"/>
                  </a:cubicBezTo>
                  <a:cubicBezTo>
                    <a:pt x="318" y="181"/>
                    <a:pt x="318" y="181"/>
                    <a:pt x="318" y="181"/>
                  </a:cubicBezTo>
                  <a:cubicBezTo>
                    <a:pt x="318" y="182"/>
                    <a:pt x="318" y="182"/>
                    <a:pt x="318" y="182"/>
                  </a:cubicBezTo>
                  <a:cubicBezTo>
                    <a:pt x="317" y="182"/>
                    <a:pt x="317" y="182"/>
                    <a:pt x="317" y="182"/>
                  </a:cubicBezTo>
                  <a:cubicBezTo>
                    <a:pt x="317" y="181"/>
                    <a:pt x="317" y="181"/>
                    <a:pt x="317" y="181"/>
                  </a:cubicBezTo>
                  <a:cubicBezTo>
                    <a:pt x="316" y="181"/>
                    <a:pt x="316" y="181"/>
                    <a:pt x="316" y="181"/>
                  </a:cubicBezTo>
                  <a:cubicBezTo>
                    <a:pt x="315" y="181"/>
                    <a:pt x="315" y="181"/>
                    <a:pt x="315" y="181"/>
                  </a:cubicBezTo>
                  <a:cubicBezTo>
                    <a:pt x="315" y="181"/>
                    <a:pt x="315" y="181"/>
                    <a:pt x="315" y="181"/>
                  </a:cubicBezTo>
                  <a:cubicBezTo>
                    <a:pt x="315" y="181"/>
                    <a:pt x="315" y="181"/>
                    <a:pt x="315" y="181"/>
                  </a:cubicBezTo>
                  <a:cubicBezTo>
                    <a:pt x="316" y="181"/>
                    <a:pt x="316" y="181"/>
                    <a:pt x="316" y="181"/>
                  </a:cubicBezTo>
                  <a:cubicBezTo>
                    <a:pt x="317" y="182"/>
                    <a:pt x="317" y="182"/>
                    <a:pt x="317" y="182"/>
                  </a:cubicBezTo>
                  <a:cubicBezTo>
                    <a:pt x="317" y="183"/>
                    <a:pt x="317" y="183"/>
                    <a:pt x="317" y="183"/>
                  </a:cubicBezTo>
                  <a:cubicBezTo>
                    <a:pt x="316" y="183"/>
                    <a:pt x="316" y="183"/>
                    <a:pt x="316" y="183"/>
                  </a:cubicBezTo>
                  <a:cubicBezTo>
                    <a:pt x="316" y="183"/>
                    <a:pt x="316" y="183"/>
                    <a:pt x="316" y="183"/>
                  </a:cubicBezTo>
                  <a:cubicBezTo>
                    <a:pt x="316" y="183"/>
                    <a:pt x="316" y="183"/>
                    <a:pt x="316" y="183"/>
                  </a:cubicBezTo>
                  <a:cubicBezTo>
                    <a:pt x="315" y="182"/>
                    <a:pt x="315" y="182"/>
                    <a:pt x="315" y="182"/>
                  </a:cubicBezTo>
                  <a:cubicBezTo>
                    <a:pt x="315" y="182"/>
                    <a:pt x="315" y="182"/>
                    <a:pt x="315" y="182"/>
                  </a:cubicBezTo>
                  <a:cubicBezTo>
                    <a:pt x="315" y="182"/>
                    <a:pt x="315" y="182"/>
                    <a:pt x="315" y="182"/>
                  </a:cubicBezTo>
                  <a:cubicBezTo>
                    <a:pt x="315" y="183"/>
                    <a:pt x="315" y="183"/>
                    <a:pt x="315" y="183"/>
                  </a:cubicBezTo>
                  <a:cubicBezTo>
                    <a:pt x="315" y="183"/>
                    <a:pt x="315" y="183"/>
                    <a:pt x="315" y="183"/>
                  </a:cubicBezTo>
                  <a:cubicBezTo>
                    <a:pt x="315" y="184"/>
                    <a:pt x="315" y="184"/>
                    <a:pt x="315" y="184"/>
                  </a:cubicBezTo>
                  <a:cubicBezTo>
                    <a:pt x="315" y="184"/>
                    <a:pt x="315" y="184"/>
                    <a:pt x="315" y="184"/>
                  </a:cubicBezTo>
                  <a:cubicBezTo>
                    <a:pt x="314" y="184"/>
                    <a:pt x="314" y="184"/>
                    <a:pt x="314" y="184"/>
                  </a:cubicBezTo>
                  <a:cubicBezTo>
                    <a:pt x="314" y="184"/>
                    <a:pt x="314" y="184"/>
                    <a:pt x="314" y="184"/>
                  </a:cubicBezTo>
                  <a:cubicBezTo>
                    <a:pt x="314" y="184"/>
                    <a:pt x="314" y="184"/>
                    <a:pt x="314" y="184"/>
                  </a:cubicBezTo>
                  <a:cubicBezTo>
                    <a:pt x="314" y="184"/>
                    <a:pt x="314" y="184"/>
                    <a:pt x="314" y="184"/>
                  </a:cubicBezTo>
                  <a:cubicBezTo>
                    <a:pt x="314" y="184"/>
                    <a:pt x="314" y="184"/>
                    <a:pt x="314" y="184"/>
                  </a:cubicBezTo>
                  <a:cubicBezTo>
                    <a:pt x="313" y="184"/>
                    <a:pt x="313" y="184"/>
                    <a:pt x="313" y="184"/>
                  </a:cubicBezTo>
                  <a:cubicBezTo>
                    <a:pt x="313" y="184"/>
                    <a:pt x="313" y="184"/>
                    <a:pt x="313" y="184"/>
                  </a:cubicBezTo>
                  <a:cubicBezTo>
                    <a:pt x="313" y="184"/>
                    <a:pt x="313" y="184"/>
                    <a:pt x="313" y="184"/>
                  </a:cubicBezTo>
                  <a:cubicBezTo>
                    <a:pt x="313" y="183"/>
                    <a:pt x="313" y="183"/>
                    <a:pt x="313" y="183"/>
                  </a:cubicBezTo>
                  <a:cubicBezTo>
                    <a:pt x="312" y="182"/>
                    <a:pt x="312" y="182"/>
                    <a:pt x="312" y="182"/>
                  </a:cubicBezTo>
                  <a:cubicBezTo>
                    <a:pt x="312" y="182"/>
                    <a:pt x="312" y="182"/>
                    <a:pt x="312" y="182"/>
                  </a:cubicBezTo>
                  <a:cubicBezTo>
                    <a:pt x="312" y="182"/>
                    <a:pt x="312" y="182"/>
                    <a:pt x="312" y="182"/>
                  </a:cubicBezTo>
                  <a:cubicBezTo>
                    <a:pt x="312" y="184"/>
                    <a:pt x="312" y="184"/>
                    <a:pt x="312" y="184"/>
                  </a:cubicBezTo>
                  <a:cubicBezTo>
                    <a:pt x="312" y="184"/>
                    <a:pt x="312" y="184"/>
                    <a:pt x="312" y="184"/>
                  </a:cubicBezTo>
                  <a:cubicBezTo>
                    <a:pt x="311" y="184"/>
                    <a:pt x="311" y="184"/>
                    <a:pt x="311" y="184"/>
                  </a:cubicBezTo>
                  <a:cubicBezTo>
                    <a:pt x="311" y="184"/>
                    <a:pt x="311" y="184"/>
                    <a:pt x="311" y="184"/>
                  </a:cubicBezTo>
                  <a:cubicBezTo>
                    <a:pt x="312" y="184"/>
                    <a:pt x="312" y="184"/>
                    <a:pt x="312" y="184"/>
                  </a:cubicBezTo>
                  <a:cubicBezTo>
                    <a:pt x="312" y="184"/>
                    <a:pt x="312" y="184"/>
                    <a:pt x="312" y="184"/>
                  </a:cubicBezTo>
                  <a:cubicBezTo>
                    <a:pt x="312" y="185"/>
                    <a:pt x="312" y="185"/>
                    <a:pt x="312" y="185"/>
                  </a:cubicBezTo>
                  <a:cubicBezTo>
                    <a:pt x="311" y="185"/>
                    <a:pt x="311" y="185"/>
                    <a:pt x="311" y="185"/>
                  </a:cubicBezTo>
                  <a:cubicBezTo>
                    <a:pt x="311" y="185"/>
                    <a:pt x="311" y="185"/>
                    <a:pt x="311" y="185"/>
                  </a:cubicBezTo>
                  <a:cubicBezTo>
                    <a:pt x="311" y="185"/>
                    <a:pt x="311" y="185"/>
                    <a:pt x="311" y="185"/>
                  </a:cubicBezTo>
                  <a:cubicBezTo>
                    <a:pt x="311" y="185"/>
                    <a:pt x="311" y="185"/>
                    <a:pt x="311" y="185"/>
                  </a:cubicBezTo>
                  <a:cubicBezTo>
                    <a:pt x="312" y="185"/>
                    <a:pt x="312" y="185"/>
                    <a:pt x="312" y="185"/>
                  </a:cubicBezTo>
                  <a:cubicBezTo>
                    <a:pt x="312" y="186"/>
                    <a:pt x="312" y="186"/>
                    <a:pt x="312" y="186"/>
                  </a:cubicBezTo>
                  <a:cubicBezTo>
                    <a:pt x="312" y="186"/>
                    <a:pt x="312" y="186"/>
                    <a:pt x="312" y="186"/>
                  </a:cubicBezTo>
                  <a:cubicBezTo>
                    <a:pt x="311" y="186"/>
                    <a:pt x="311" y="186"/>
                    <a:pt x="311" y="186"/>
                  </a:cubicBezTo>
                  <a:cubicBezTo>
                    <a:pt x="311" y="186"/>
                    <a:pt x="311" y="186"/>
                    <a:pt x="311" y="186"/>
                  </a:cubicBezTo>
                  <a:cubicBezTo>
                    <a:pt x="311" y="187"/>
                    <a:pt x="311" y="187"/>
                    <a:pt x="311" y="187"/>
                  </a:cubicBezTo>
                  <a:cubicBezTo>
                    <a:pt x="311" y="187"/>
                    <a:pt x="311" y="187"/>
                    <a:pt x="311" y="187"/>
                  </a:cubicBezTo>
                  <a:cubicBezTo>
                    <a:pt x="311" y="187"/>
                    <a:pt x="311" y="187"/>
                    <a:pt x="311" y="187"/>
                  </a:cubicBezTo>
                  <a:cubicBezTo>
                    <a:pt x="311" y="187"/>
                    <a:pt x="311" y="187"/>
                    <a:pt x="311" y="187"/>
                  </a:cubicBezTo>
                  <a:cubicBezTo>
                    <a:pt x="311" y="187"/>
                    <a:pt x="311" y="187"/>
                    <a:pt x="311" y="187"/>
                  </a:cubicBezTo>
                  <a:cubicBezTo>
                    <a:pt x="311" y="188"/>
                    <a:pt x="311" y="188"/>
                    <a:pt x="311" y="188"/>
                  </a:cubicBezTo>
                  <a:cubicBezTo>
                    <a:pt x="311" y="188"/>
                    <a:pt x="311" y="188"/>
                    <a:pt x="311" y="188"/>
                  </a:cubicBezTo>
                  <a:cubicBezTo>
                    <a:pt x="311" y="189"/>
                    <a:pt x="311" y="189"/>
                    <a:pt x="311"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09" y="188"/>
                    <a:pt x="309" y="188"/>
                    <a:pt x="309" y="188"/>
                  </a:cubicBezTo>
                  <a:cubicBezTo>
                    <a:pt x="309" y="188"/>
                    <a:pt x="309" y="188"/>
                    <a:pt x="309" y="188"/>
                  </a:cubicBezTo>
                  <a:cubicBezTo>
                    <a:pt x="309" y="188"/>
                    <a:pt x="309" y="188"/>
                    <a:pt x="309" y="188"/>
                  </a:cubicBezTo>
                  <a:cubicBezTo>
                    <a:pt x="309" y="187"/>
                    <a:pt x="309" y="187"/>
                    <a:pt x="309" y="187"/>
                  </a:cubicBezTo>
                  <a:cubicBezTo>
                    <a:pt x="309" y="187"/>
                    <a:pt x="309" y="187"/>
                    <a:pt x="309" y="187"/>
                  </a:cubicBezTo>
                  <a:cubicBezTo>
                    <a:pt x="308" y="188"/>
                    <a:pt x="308" y="188"/>
                    <a:pt x="308" y="188"/>
                  </a:cubicBezTo>
                  <a:cubicBezTo>
                    <a:pt x="308" y="188"/>
                    <a:pt x="308" y="188"/>
                    <a:pt x="308" y="188"/>
                  </a:cubicBezTo>
                  <a:cubicBezTo>
                    <a:pt x="308" y="188"/>
                    <a:pt x="308" y="188"/>
                    <a:pt x="308" y="188"/>
                  </a:cubicBezTo>
                  <a:cubicBezTo>
                    <a:pt x="308" y="188"/>
                    <a:pt x="308" y="188"/>
                    <a:pt x="308" y="188"/>
                  </a:cubicBezTo>
                  <a:cubicBezTo>
                    <a:pt x="308" y="187"/>
                    <a:pt x="308" y="187"/>
                    <a:pt x="308" y="187"/>
                  </a:cubicBezTo>
                  <a:cubicBezTo>
                    <a:pt x="308" y="187"/>
                    <a:pt x="308" y="187"/>
                    <a:pt x="308" y="187"/>
                  </a:cubicBezTo>
                  <a:cubicBezTo>
                    <a:pt x="308" y="187"/>
                    <a:pt x="308" y="187"/>
                    <a:pt x="308" y="187"/>
                  </a:cubicBezTo>
                  <a:cubicBezTo>
                    <a:pt x="308" y="186"/>
                    <a:pt x="308" y="186"/>
                    <a:pt x="308" y="186"/>
                  </a:cubicBezTo>
                  <a:cubicBezTo>
                    <a:pt x="308" y="186"/>
                    <a:pt x="308" y="186"/>
                    <a:pt x="308" y="186"/>
                  </a:cubicBezTo>
                  <a:cubicBezTo>
                    <a:pt x="308" y="186"/>
                    <a:pt x="308" y="186"/>
                    <a:pt x="308" y="186"/>
                  </a:cubicBezTo>
                  <a:cubicBezTo>
                    <a:pt x="308" y="186"/>
                    <a:pt x="308" y="186"/>
                    <a:pt x="308" y="186"/>
                  </a:cubicBezTo>
                  <a:cubicBezTo>
                    <a:pt x="307" y="186"/>
                    <a:pt x="307" y="186"/>
                    <a:pt x="307" y="186"/>
                  </a:cubicBezTo>
                  <a:cubicBezTo>
                    <a:pt x="307" y="187"/>
                    <a:pt x="307" y="187"/>
                    <a:pt x="307" y="187"/>
                  </a:cubicBezTo>
                  <a:cubicBezTo>
                    <a:pt x="307" y="187"/>
                    <a:pt x="307" y="187"/>
                    <a:pt x="307" y="187"/>
                  </a:cubicBezTo>
                  <a:cubicBezTo>
                    <a:pt x="306" y="187"/>
                    <a:pt x="306" y="187"/>
                    <a:pt x="306" y="187"/>
                  </a:cubicBezTo>
                  <a:cubicBezTo>
                    <a:pt x="306" y="187"/>
                    <a:pt x="306" y="187"/>
                    <a:pt x="306" y="187"/>
                  </a:cubicBezTo>
                  <a:cubicBezTo>
                    <a:pt x="306" y="186"/>
                    <a:pt x="306" y="186"/>
                    <a:pt x="306" y="186"/>
                  </a:cubicBezTo>
                  <a:cubicBezTo>
                    <a:pt x="306" y="186"/>
                    <a:pt x="306" y="186"/>
                    <a:pt x="306" y="186"/>
                  </a:cubicBezTo>
                  <a:cubicBezTo>
                    <a:pt x="306" y="185"/>
                    <a:pt x="306" y="185"/>
                    <a:pt x="306" y="185"/>
                  </a:cubicBezTo>
                  <a:cubicBezTo>
                    <a:pt x="307" y="185"/>
                    <a:pt x="307" y="185"/>
                    <a:pt x="307" y="185"/>
                  </a:cubicBezTo>
                  <a:cubicBezTo>
                    <a:pt x="307" y="185"/>
                    <a:pt x="307" y="185"/>
                    <a:pt x="307" y="185"/>
                  </a:cubicBezTo>
                  <a:cubicBezTo>
                    <a:pt x="307" y="185"/>
                    <a:pt x="307" y="185"/>
                    <a:pt x="307" y="185"/>
                  </a:cubicBezTo>
                  <a:cubicBezTo>
                    <a:pt x="307" y="185"/>
                    <a:pt x="307" y="185"/>
                    <a:pt x="307" y="185"/>
                  </a:cubicBezTo>
                  <a:cubicBezTo>
                    <a:pt x="307" y="185"/>
                    <a:pt x="307" y="185"/>
                    <a:pt x="307" y="185"/>
                  </a:cubicBezTo>
                  <a:cubicBezTo>
                    <a:pt x="306" y="185"/>
                    <a:pt x="306" y="185"/>
                    <a:pt x="306" y="185"/>
                  </a:cubicBezTo>
                  <a:cubicBezTo>
                    <a:pt x="306" y="185"/>
                    <a:pt x="306" y="185"/>
                    <a:pt x="306" y="185"/>
                  </a:cubicBezTo>
                  <a:cubicBezTo>
                    <a:pt x="305" y="184"/>
                    <a:pt x="305" y="184"/>
                    <a:pt x="305" y="184"/>
                  </a:cubicBezTo>
                  <a:cubicBezTo>
                    <a:pt x="306" y="184"/>
                    <a:pt x="306" y="184"/>
                    <a:pt x="306" y="184"/>
                  </a:cubicBezTo>
                  <a:cubicBezTo>
                    <a:pt x="306" y="184"/>
                    <a:pt x="306" y="184"/>
                    <a:pt x="306" y="184"/>
                  </a:cubicBezTo>
                  <a:cubicBezTo>
                    <a:pt x="307" y="183"/>
                    <a:pt x="307" y="183"/>
                    <a:pt x="307" y="183"/>
                  </a:cubicBezTo>
                  <a:cubicBezTo>
                    <a:pt x="306" y="183"/>
                    <a:pt x="306" y="183"/>
                    <a:pt x="306" y="183"/>
                  </a:cubicBezTo>
                  <a:cubicBezTo>
                    <a:pt x="306" y="183"/>
                    <a:pt x="306" y="183"/>
                    <a:pt x="306" y="183"/>
                  </a:cubicBezTo>
                  <a:cubicBezTo>
                    <a:pt x="306" y="183"/>
                    <a:pt x="306" y="183"/>
                    <a:pt x="306" y="183"/>
                  </a:cubicBezTo>
                  <a:cubicBezTo>
                    <a:pt x="305" y="183"/>
                    <a:pt x="305" y="183"/>
                    <a:pt x="305" y="183"/>
                  </a:cubicBezTo>
                  <a:cubicBezTo>
                    <a:pt x="306" y="183"/>
                    <a:pt x="306" y="183"/>
                    <a:pt x="306" y="183"/>
                  </a:cubicBezTo>
                  <a:cubicBezTo>
                    <a:pt x="306" y="182"/>
                    <a:pt x="306" y="182"/>
                    <a:pt x="306" y="182"/>
                  </a:cubicBezTo>
                  <a:cubicBezTo>
                    <a:pt x="307" y="182"/>
                    <a:pt x="307" y="182"/>
                    <a:pt x="307" y="182"/>
                  </a:cubicBezTo>
                  <a:cubicBezTo>
                    <a:pt x="307" y="182"/>
                    <a:pt x="307" y="182"/>
                    <a:pt x="307" y="182"/>
                  </a:cubicBezTo>
                  <a:cubicBezTo>
                    <a:pt x="306" y="182"/>
                    <a:pt x="306" y="182"/>
                    <a:pt x="306" y="182"/>
                  </a:cubicBezTo>
                  <a:cubicBezTo>
                    <a:pt x="305" y="182"/>
                    <a:pt x="305" y="182"/>
                    <a:pt x="305" y="182"/>
                  </a:cubicBezTo>
                  <a:cubicBezTo>
                    <a:pt x="305" y="182"/>
                    <a:pt x="305" y="182"/>
                    <a:pt x="305" y="182"/>
                  </a:cubicBezTo>
                  <a:cubicBezTo>
                    <a:pt x="305" y="182"/>
                    <a:pt x="305" y="182"/>
                    <a:pt x="305" y="182"/>
                  </a:cubicBezTo>
                  <a:cubicBezTo>
                    <a:pt x="306" y="181"/>
                    <a:pt x="306" y="181"/>
                    <a:pt x="306" y="181"/>
                  </a:cubicBezTo>
                  <a:cubicBezTo>
                    <a:pt x="306" y="181"/>
                    <a:pt x="306" y="181"/>
                    <a:pt x="306" y="181"/>
                  </a:cubicBezTo>
                  <a:cubicBezTo>
                    <a:pt x="307" y="181"/>
                    <a:pt x="307" y="181"/>
                    <a:pt x="307" y="181"/>
                  </a:cubicBezTo>
                  <a:cubicBezTo>
                    <a:pt x="308" y="180"/>
                    <a:pt x="308" y="180"/>
                    <a:pt x="308" y="180"/>
                  </a:cubicBezTo>
                  <a:cubicBezTo>
                    <a:pt x="308" y="180"/>
                    <a:pt x="308" y="180"/>
                    <a:pt x="308" y="180"/>
                  </a:cubicBezTo>
                  <a:cubicBezTo>
                    <a:pt x="309" y="179"/>
                    <a:pt x="309" y="179"/>
                    <a:pt x="309" y="179"/>
                  </a:cubicBezTo>
                  <a:cubicBezTo>
                    <a:pt x="309" y="179"/>
                    <a:pt x="309" y="179"/>
                    <a:pt x="309" y="179"/>
                  </a:cubicBezTo>
                  <a:cubicBezTo>
                    <a:pt x="310" y="178"/>
                    <a:pt x="310" y="178"/>
                    <a:pt x="310" y="178"/>
                  </a:cubicBezTo>
                  <a:cubicBezTo>
                    <a:pt x="310" y="178"/>
                    <a:pt x="310" y="178"/>
                    <a:pt x="310" y="178"/>
                  </a:cubicBezTo>
                  <a:cubicBezTo>
                    <a:pt x="309" y="178"/>
                    <a:pt x="309" y="178"/>
                    <a:pt x="309" y="178"/>
                  </a:cubicBezTo>
                  <a:cubicBezTo>
                    <a:pt x="309" y="179"/>
                    <a:pt x="309" y="179"/>
                    <a:pt x="309" y="179"/>
                  </a:cubicBezTo>
                  <a:cubicBezTo>
                    <a:pt x="308" y="179"/>
                    <a:pt x="308" y="179"/>
                    <a:pt x="308" y="179"/>
                  </a:cubicBezTo>
                  <a:cubicBezTo>
                    <a:pt x="308" y="180"/>
                    <a:pt x="308" y="180"/>
                    <a:pt x="308" y="180"/>
                  </a:cubicBezTo>
                  <a:cubicBezTo>
                    <a:pt x="307" y="180"/>
                    <a:pt x="307" y="180"/>
                    <a:pt x="307" y="180"/>
                  </a:cubicBezTo>
                  <a:cubicBezTo>
                    <a:pt x="306" y="180"/>
                    <a:pt x="306" y="180"/>
                    <a:pt x="306" y="180"/>
                  </a:cubicBezTo>
                  <a:cubicBezTo>
                    <a:pt x="305" y="181"/>
                    <a:pt x="305" y="181"/>
                    <a:pt x="305" y="181"/>
                  </a:cubicBezTo>
                  <a:cubicBezTo>
                    <a:pt x="304" y="181"/>
                    <a:pt x="304" y="181"/>
                    <a:pt x="304" y="181"/>
                  </a:cubicBezTo>
                  <a:cubicBezTo>
                    <a:pt x="304" y="181"/>
                    <a:pt x="304" y="181"/>
                    <a:pt x="304" y="181"/>
                  </a:cubicBezTo>
                  <a:cubicBezTo>
                    <a:pt x="304" y="180"/>
                    <a:pt x="304" y="180"/>
                    <a:pt x="304" y="180"/>
                  </a:cubicBezTo>
                  <a:cubicBezTo>
                    <a:pt x="305" y="179"/>
                    <a:pt x="305" y="179"/>
                    <a:pt x="305" y="179"/>
                  </a:cubicBezTo>
                  <a:cubicBezTo>
                    <a:pt x="306" y="179"/>
                    <a:pt x="306" y="179"/>
                    <a:pt x="306" y="179"/>
                  </a:cubicBezTo>
                  <a:cubicBezTo>
                    <a:pt x="306" y="178"/>
                    <a:pt x="306" y="178"/>
                    <a:pt x="306" y="178"/>
                  </a:cubicBezTo>
                  <a:cubicBezTo>
                    <a:pt x="306" y="178"/>
                    <a:pt x="306" y="178"/>
                    <a:pt x="306" y="178"/>
                  </a:cubicBezTo>
                  <a:cubicBezTo>
                    <a:pt x="306" y="178"/>
                    <a:pt x="306" y="178"/>
                    <a:pt x="306" y="178"/>
                  </a:cubicBezTo>
                  <a:cubicBezTo>
                    <a:pt x="306" y="178"/>
                    <a:pt x="306" y="178"/>
                    <a:pt x="306" y="178"/>
                  </a:cubicBezTo>
                  <a:cubicBezTo>
                    <a:pt x="304" y="179"/>
                    <a:pt x="304" y="179"/>
                    <a:pt x="304" y="179"/>
                  </a:cubicBezTo>
                  <a:cubicBezTo>
                    <a:pt x="303" y="180"/>
                    <a:pt x="303" y="180"/>
                    <a:pt x="303" y="180"/>
                  </a:cubicBezTo>
                  <a:cubicBezTo>
                    <a:pt x="303" y="179"/>
                    <a:pt x="303" y="179"/>
                    <a:pt x="303" y="179"/>
                  </a:cubicBezTo>
                  <a:cubicBezTo>
                    <a:pt x="303" y="179"/>
                    <a:pt x="303" y="179"/>
                    <a:pt x="303" y="179"/>
                  </a:cubicBezTo>
                  <a:cubicBezTo>
                    <a:pt x="303" y="179"/>
                    <a:pt x="303" y="179"/>
                    <a:pt x="303" y="179"/>
                  </a:cubicBezTo>
                  <a:cubicBezTo>
                    <a:pt x="303" y="178"/>
                    <a:pt x="303" y="178"/>
                    <a:pt x="303" y="178"/>
                  </a:cubicBezTo>
                  <a:cubicBezTo>
                    <a:pt x="302" y="178"/>
                    <a:pt x="302" y="178"/>
                    <a:pt x="302" y="178"/>
                  </a:cubicBezTo>
                  <a:cubicBezTo>
                    <a:pt x="302" y="178"/>
                    <a:pt x="302" y="178"/>
                    <a:pt x="302" y="178"/>
                  </a:cubicBezTo>
                  <a:cubicBezTo>
                    <a:pt x="302" y="178"/>
                    <a:pt x="302" y="178"/>
                    <a:pt x="302" y="178"/>
                  </a:cubicBezTo>
                  <a:cubicBezTo>
                    <a:pt x="302" y="178"/>
                    <a:pt x="302" y="178"/>
                    <a:pt x="302" y="178"/>
                  </a:cubicBezTo>
                  <a:cubicBezTo>
                    <a:pt x="302" y="177"/>
                    <a:pt x="302" y="177"/>
                    <a:pt x="302" y="177"/>
                  </a:cubicBezTo>
                  <a:cubicBezTo>
                    <a:pt x="302" y="177"/>
                    <a:pt x="302" y="177"/>
                    <a:pt x="302" y="177"/>
                  </a:cubicBezTo>
                  <a:cubicBezTo>
                    <a:pt x="302" y="177"/>
                    <a:pt x="302" y="177"/>
                    <a:pt x="302" y="177"/>
                  </a:cubicBezTo>
                  <a:cubicBezTo>
                    <a:pt x="302" y="177"/>
                    <a:pt x="302" y="177"/>
                    <a:pt x="302" y="177"/>
                  </a:cubicBezTo>
                  <a:cubicBezTo>
                    <a:pt x="302" y="176"/>
                    <a:pt x="302" y="176"/>
                    <a:pt x="302" y="176"/>
                  </a:cubicBezTo>
                  <a:cubicBezTo>
                    <a:pt x="302" y="176"/>
                    <a:pt x="302" y="176"/>
                    <a:pt x="302" y="176"/>
                  </a:cubicBezTo>
                  <a:cubicBezTo>
                    <a:pt x="302" y="176"/>
                    <a:pt x="302" y="176"/>
                    <a:pt x="302" y="176"/>
                  </a:cubicBezTo>
                  <a:cubicBezTo>
                    <a:pt x="302" y="175"/>
                    <a:pt x="302" y="175"/>
                    <a:pt x="302" y="175"/>
                  </a:cubicBezTo>
                  <a:cubicBezTo>
                    <a:pt x="301" y="175"/>
                    <a:pt x="301" y="175"/>
                    <a:pt x="301" y="175"/>
                  </a:cubicBezTo>
                  <a:cubicBezTo>
                    <a:pt x="301" y="175"/>
                    <a:pt x="301" y="175"/>
                    <a:pt x="301" y="175"/>
                  </a:cubicBezTo>
                  <a:cubicBezTo>
                    <a:pt x="301" y="176"/>
                    <a:pt x="301" y="176"/>
                    <a:pt x="301" y="176"/>
                  </a:cubicBezTo>
                  <a:cubicBezTo>
                    <a:pt x="301" y="176"/>
                    <a:pt x="301" y="176"/>
                    <a:pt x="301" y="176"/>
                  </a:cubicBezTo>
                  <a:cubicBezTo>
                    <a:pt x="301" y="176"/>
                    <a:pt x="301" y="176"/>
                    <a:pt x="301" y="176"/>
                  </a:cubicBezTo>
                  <a:cubicBezTo>
                    <a:pt x="300" y="176"/>
                    <a:pt x="300" y="176"/>
                    <a:pt x="300" y="176"/>
                  </a:cubicBezTo>
                  <a:cubicBezTo>
                    <a:pt x="300" y="175"/>
                    <a:pt x="300" y="175"/>
                    <a:pt x="300" y="175"/>
                  </a:cubicBezTo>
                  <a:cubicBezTo>
                    <a:pt x="299" y="175"/>
                    <a:pt x="299" y="175"/>
                    <a:pt x="299" y="175"/>
                  </a:cubicBezTo>
                  <a:cubicBezTo>
                    <a:pt x="300" y="176"/>
                    <a:pt x="300" y="176"/>
                    <a:pt x="300" y="176"/>
                  </a:cubicBezTo>
                  <a:cubicBezTo>
                    <a:pt x="300" y="177"/>
                    <a:pt x="300" y="177"/>
                    <a:pt x="300" y="177"/>
                  </a:cubicBezTo>
                  <a:cubicBezTo>
                    <a:pt x="300" y="177"/>
                    <a:pt x="300" y="177"/>
                    <a:pt x="300" y="177"/>
                  </a:cubicBezTo>
                  <a:cubicBezTo>
                    <a:pt x="300" y="177"/>
                    <a:pt x="300" y="177"/>
                    <a:pt x="300" y="177"/>
                  </a:cubicBezTo>
                  <a:cubicBezTo>
                    <a:pt x="300" y="177"/>
                    <a:pt x="300" y="177"/>
                    <a:pt x="300" y="177"/>
                  </a:cubicBezTo>
                  <a:cubicBezTo>
                    <a:pt x="300" y="178"/>
                    <a:pt x="300" y="178"/>
                    <a:pt x="300" y="178"/>
                  </a:cubicBezTo>
                  <a:cubicBezTo>
                    <a:pt x="299" y="178"/>
                    <a:pt x="299" y="178"/>
                    <a:pt x="299" y="178"/>
                  </a:cubicBezTo>
                  <a:cubicBezTo>
                    <a:pt x="299" y="177"/>
                    <a:pt x="299" y="177"/>
                    <a:pt x="299" y="177"/>
                  </a:cubicBezTo>
                  <a:cubicBezTo>
                    <a:pt x="299" y="177"/>
                    <a:pt x="299" y="177"/>
                    <a:pt x="299" y="177"/>
                  </a:cubicBezTo>
                  <a:cubicBezTo>
                    <a:pt x="298" y="176"/>
                    <a:pt x="298" y="176"/>
                    <a:pt x="298" y="176"/>
                  </a:cubicBezTo>
                  <a:cubicBezTo>
                    <a:pt x="298" y="177"/>
                    <a:pt x="298" y="177"/>
                    <a:pt x="298" y="177"/>
                  </a:cubicBezTo>
                  <a:cubicBezTo>
                    <a:pt x="298" y="177"/>
                    <a:pt x="298" y="177"/>
                    <a:pt x="298" y="177"/>
                  </a:cubicBezTo>
                  <a:cubicBezTo>
                    <a:pt x="298" y="177"/>
                    <a:pt x="298" y="177"/>
                    <a:pt x="298" y="177"/>
                  </a:cubicBezTo>
                  <a:cubicBezTo>
                    <a:pt x="298" y="178"/>
                    <a:pt x="298" y="178"/>
                    <a:pt x="298" y="178"/>
                  </a:cubicBezTo>
                  <a:cubicBezTo>
                    <a:pt x="299" y="178"/>
                    <a:pt x="299" y="178"/>
                    <a:pt x="299" y="178"/>
                  </a:cubicBezTo>
                  <a:cubicBezTo>
                    <a:pt x="299" y="179"/>
                    <a:pt x="299" y="179"/>
                    <a:pt x="299" y="179"/>
                  </a:cubicBezTo>
                  <a:cubicBezTo>
                    <a:pt x="300" y="179"/>
                    <a:pt x="300" y="179"/>
                    <a:pt x="300" y="179"/>
                  </a:cubicBezTo>
                  <a:cubicBezTo>
                    <a:pt x="299" y="180"/>
                    <a:pt x="299" y="180"/>
                    <a:pt x="299" y="180"/>
                  </a:cubicBezTo>
                  <a:cubicBezTo>
                    <a:pt x="300" y="180"/>
                    <a:pt x="300" y="180"/>
                    <a:pt x="300" y="180"/>
                  </a:cubicBezTo>
                  <a:cubicBezTo>
                    <a:pt x="300" y="180"/>
                    <a:pt x="300" y="180"/>
                    <a:pt x="300" y="180"/>
                  </a:cubicBezTo>
                  <a:cubicBezTo>
                    <a:pt x="299" y="181"/>
                    <a:pt x="299" y="181"/>
                    <a:pt x="299" y="181"/>
                  </a:cubicBezTo>
                  <a:cubicBezTo>
                    <a:pt x="298" y="180"/>
                    <a:pt x="298" y="180"/>
                    <a:pt x="298" y="180"/>
                  </a:cubicBezTo>
                  <a:cubicBezTo>
                    <a:pt x="298" y="180"/>
                    <a:pt x="298" y="180"/>
                    <a:pt x="298" y="180"/>
                  </a:cubicBezTo>
                  <a:cubicBezTo>
                    <a:pt x="298" y="181"/>
                    <a:pt x="298" y="181"/>
                    <a:pt x="298" y="181"/>
                  </a:cubicBezTo>
                  <a:cubicBezTo>
                    <a:pt x="297" y="181"/>
                    <a:pt x="297" y="181"/>
                    <a:pt x="297" y="181"/>
                  </a:cubicBezTo>
                  <a:cubicBezTo>
                    <a:pt x="297" y="180"/>
                    <a:pt x="297" y="180"/>
                    <a:pt x="297" y="180"/>
                  </a:cubicBezTo>
                  <a:cubicBezTo>
                    <a:pt x="297" y="179"/>
                    <a:pt x="297" y="179"/>
                    <a:pt x="297" y="179"/>
                  </a:cubicBezTo>
                  <a:cubicBezTo>
                    <a:pt x="297" y="179"/>
                    <a:pt x="297" y="179"/>
                    <a:pt x="297" y="179"/>
                  </a:cubicBezTo>
                  <a:cubicBezTo>
                    <a:pt x="297" y="178"/>
                    <a:pt x="297" y="178"/>
                    <a:pt x="297" y="178"/>
                  </a:cubicBezTo>
                  <a:cubicBezTo>
                    <a:pt x="296" y="178"/>
                    <a:pt x="296" y="178"/>
                    <a:pt x="296" y="178"/>
                  </a:cubicBezTo>
                  <a:cubicBezTo>
                    <a:pt x="295" y="178"/>
                    <a:pt x="295" y="178"/>
                    <a:pt x="295" y="178"/>
                  </a:cubicBezTo>
                  <a:cubicBezTo>
                    <a:pt x="295" y="178"/>
                    <a:pt x="295" y="178"/>
                    <a:pt x="295" y="178"/>
                  </a:cubicBezTo>
                  <a:cubicBezTo>
                    <a:pt x="295" y="177"/>
                    <a:pt x="295" y="177"/>
                    <a:pt x="295" y="177"/>
                  </a:cubicBezTo>
                  <a:cubicBezTo>
                    <a:pt x="294" y="177"/>
                    <a:pt x="294" y="177"/>
                    <a:pt x="294" y="177"/>
                  </a:cubicBezTo>
                  <a:cubicBezTo>
                    <a:pt x="294" y="177"/>
                    <a:pt x="294" y="177"/>
                    <a:pt x="294" y="177"/>
                  </a:cubicBezTo>
                  <a:cubicBezTo>
                    <a:pt x="293" y="177"/>
                    <a:pt x="293" y="177"/>
                    <a:pt x="293" y="177"/>
                  </a:cubicBezTo>
                  <a:cubicBezTo>
                    <a:pt x="293" y="178"/>
                    <a:pt x="293" y="178"/>
                    <a:pt x="293" y="178"/>
                  </a:cubicBezTo>
                  <a:cubicBezTo>
                    <a:pt x="294" y="178"/>
                    <a:pt x="294" y="178"/>
                    <a:pt x="294" y="178"/>
                  </a:cubicBezTo>
                  <a:cubicBezTo>
                    <a:pt x="295" y="178"/>
                    <a:pt x="295" y="178"/>
                    <a:pt x="295" y="178"/>
                  </a:cubicBezTo>
                  <a:cubicBezTo>
                    <a:pt x="296" y="178"/>
                    <a:pt x="296" y="178"/>
                    <a:pt x="296" y="178"/>
                  </a:cubicBezTo>
                  <a:cubicBezTo>
                    <a:pt x="296" y="179"/>
                    <a:pt x="296" y="179"/>
                    <a:pt x="296" y="179"/>
                  </a:cubicBezTo>
                  <a:cubicBezTo>
                    <a:pt x="295" y="180"/>
                    <a:pt x="295" y="180"/>
                    <a:pt x="295" y="180"/>
                  </a:cubicBezTo>
                  <a:cubicBezTo>
                    <a:pt x="295" y="180"/>
                    <a:pt x="295" y="180"/>
                    <a:pt x="295" y="180"/>
                  </a:cubicBezTo>
                  <a:cubicBezTo>
                    <a:pt x="296" y="180"/>
                    <a:pt x="296" y="180"/>
                    <a:pt x="296" y="180"/>
                  </a:cubicBezTo>
                  <a:cubicBezTo>
                    <a:pt x="296" y="180"/>
                    <a:pt x="296" y="180"/>
                    <a:pt x="296" y="180"/>
                  </a:cubicBezTo>
                  <a:cubicBezTo>
                    <a:pt x="296" y="181"/>
                    <a:pt x="296" y="181"/>
                    <a:pt x="296" y="181"/>
                  </a:cubicBezTo>
                  <a:cubicBezTo>
                    <a:pt x="296" y="181"/>
                    <a:pt x="296" y="181"/>
                    <a:pt x="296" y="181"/>
                  </a:cubicBezTo>
                  <a:cubicBezTo>
                    <a:pt x="297" y="181"/>
                    <a:pt x="297" y="181"/>
                    <a:pt x="297" y="181"/>
                  </a:cubicBezTo>
                  <a:cubicBezTo>
                    <a:pt x="297" y="181"/>
                    <a:pt x="297" y="181"/>
                    <a:pt x="297" y="181"/>
                  </a:cubicBezTo>
                  <a:cubicBezTo>
                    <a:pt x="296" y="182"/>
                    <a:pt x="296" y="182"/>
                    <a:pt x="296" y="182"/>
                  </a:cubicBezTo>
                  <a:cubicBezTo>
                    <a:pt x="295" y="183"/>
                    <a:pt x="295" y="183"/>
                    <a:pt x="295" y="183"/>
                  </a:cubicBezTo>
                  <a:cubicBezTo>
                    <a:pt x="294" y="184"/>
                    <a:pt x="294" y="184"/>
                    <a:pt x="294" y="184"/>
                  </a:cubicBezTo>
                  <a:cubicBezTo>
                    <a:pt x="296" y="183"/>
                    <a:pt x="296" y="183"/>
                    <a:pt x="296" y="183"/>
                  </a:cubicBezTo>
                  <a:cubicBezTo>
                    <a:pt x="296" y="183"/>
                    <a:pt x="296" y="183"/>
                    <a:pt x="296" y="183"/>
                  </a:cubicBezTo>
                  <a:cubicBezTo>
                    <a:pt x="297" y="182"/>
                    <a:pt x="297" y="182"/>
                    <a:pt x="297" y="182"/>
                  </a:cubicBezTo>
                  <a:cubicBezTo>
                    <a:pt x="298" y="182"/>
                    <a:pt x="298" y="182"/>
                    <a:pt x="298" y="182"/>
                  </a:cubicBezTo>
                  <a:cubicBezTo>
                    <a:pt x="298" y="183"/>
                    <a:pt x="298" y="183"/>
                    <a:pt x="298" y="183"/>
                  </a:cubicBezTo>
                  <a:cubicBezTo>
                    <a:pt x="298" y="183"/>
                    <a:pt x="298" y="183"/>
                    <a:pt x="298" y="183"/>
                  </a:cubicBezTo>
                  <a:cubicBezTo>
                    <a:pt x="297" y="183"/>
                    <a:pt x="297" y="183"/>
                    <a:pt x="297" y="183"/>
                  </a:cubicBezTo>
                  <a:cubicBezTo>
                    <a:pt x="297" y="184"/>
                    <a:pt x="297" y="184"/>
                    <a:pt x="297" y="184"/>
                  </a:cubicBezTo>
                  <a:cubicBezTo>
                    <a:pt x="297" y="184"/>
                    <a:pt x="297" y="184"/>
                    <a:pt x="297" y="184"/>
                  </a:cubicBezTo>
                  <a:cubicBezTo>
                    <a:pt x="298" y="184"/>
                    <a:pt x="298" y="184"/>
                    <a:pt x="298" y="184"/>
                  </a:cubicBezTo>
                  <a:cubicBezTo>
                    <a:pt x="299" y="185"/>
                    <a:pt x="299" y="185"/>
                    <a:pt x="299" y="185"/>
                  </a:cubicBezTo>
                  <a:cubicBezTo>
                    <a:pt x="298" y="185"/>
                    <a:pt x="298" y="185"/>
                    <a:pt x="298" y="185"/>
                  </a:cubicBezTo>
                  <a:cubicBezTo>
                    <a:pt x="297" y="185"/>
                    <a:pt x="297" y="185"/>
                    <a:pt x="297" y="185"/>
                  </a:cubicBezTo>
                  <a:cubicBezTo>
                    <a:pt x="297" y="185"/>
                    <a:pt x="297" y="185"/>
                    <a:pt x="297" y="185"/>
                  </a:cubicBezTo>
                  <a:cubicBezTo>
                    <a:pt x="298" y="185"/>
                    <a:pt x="298" y="185"/>
                    <a:pt x="298" y="185"/>
                  </a:cubicBezTo>
                  <a:cubicBezTo>
                    <a:pt x="298" y="186"/>
                    <a:pt x="298" y="186"/>
                    <a:pt x="298" y="186"/>
                  </a:cubicBezTo>
                  <a:cubicBezTo>
                    <a:pt x="298" y="186"/>
                    <a:pt x="298" y="186"/>
                    <a:pt x="298" y="186"/>
                  </a:cubicBezTo>
                  <a:cubicBezTo>
                    <a:pt x="298" y="186"/>
                    <a:pt x="298" y="186"/>
                    <a:pt x="298" y="186"/>
                  </a:cubicBezTo>
                  <a:cubicBezTo>
                    <a:pt x="298" y="186"/>
                    <a:pt x="298" y="186"/>
                    <a:pt x="298" y="186"/>
                  </a:cubicBezTo>
                  <a:cubicBezTo>
                    <a:pt x="298" y="187"/>
                    <a:pt x="298" y="187"/>
                    <a:pt x="298" y="187"/>
                  </a:cubicBezTo>
                  <a:cubicBezTo>
                    <a:pt x="298" y="187"/>
                    <a:pt x="298" y="187"/>
                    <a:pt x="298" y="187"/>
                  </a:cubicBezTo>
                  <a:cubicBezTo>
                    <a:pt x="298" y="187"/>
                    <a:pt x="298" y="187"/>
                    <a:pt x="298" y="187"/>
                  </a:cubicBezTo>
                  <a:cubicBezTo>
                    <a:pt x="298" y="188"/>
                    <a:pt x="298" y="188"/>
                    <a:pt x="298" y="188"/>
                  </a:cubicBezTo>
                  <a:cubicBezTo>
                    <a:pt x="299" y="189"/>
                    <a:pt x="299" y="189"/>
                    <a:pt x="299" y="189"/>
                  </a:cubicBezTo>
                  <a:cubicBezTo>
                    <a:pt x="299" y="188"/>
                    <a:pt x="299" y="188"/>
                    <a:pt x="299" y="188"/>
                  </a:cubicBezTo>
                  <a:cubicBezTo>
                    <a:pt x="299" y="187"/>
                    <a:pt x="299" y="187"/>
                    <a:pt x="299" y="187"/>
                  </a:cubicBezTo>
                  <a:cubicBezTo>
                    <a:pt x="299" y="187"/>
                    <a:pt x="299" y="187"/>
                    <a:pt x="299" y="187"/>
                  </a:cubicBezTo>
                  <a:cubicBezTo>
                    <a:pt x="300" y="188"/>
                    <a:pt x="300" y="188"/>
                    <a:pt x="300" y="188"/>
                  </a:cubicBezTo>
                  <a:cubicBezTo>
                    <a:pt x="300" y="188"/>
                    <a:pt x="300" y="188"/>
                    <a:pt x="300" y="188"/>
                  </a:cubicBezTo>
                  <a:cubicBezTo>
                    <a:pt x="300" y="189"/>
                    <a:pt x="300" y="189"/>
                    <a:pt x="300" y="189"/>
                  </a:cubicBezTo>
                  <a:cubicBezTo>
                    <a:pt x="300" y="189"/>
                    <a:pt x="300" y="189"/>
                    <a:pt x="300" y="189"/>
                  </a:cubicBezTo>
                  <a:cubicBezTo>
                    <a:pt x="300" y="189"/>
                    <a:pt x="300" y="189"/>
                    <a:pt x="300" y="189"/>
                  </a:cubicBezTo>
                  <a:cubicBezTo>
                    <a:pt x="300" y="190"/>
                    <a:pt x="300" y="190"/>
                    <a:pt x="300" y="190"/>
                  </a:cubicBezTo>
                  <a:cubicBezTo>
                    <a:pt x="301" y="190"/>
                    <a:pt x="301" y="190"/>
                    <a:pt x="301" y="190"/>
                  </a:cubicBezTo>
                  <a:cubicBezTo>
                    <a:pt x="301" y="189"/>
                    <a:pt x="301" y="189"/>
                    <a:pt x="301" y="189"/>
                  </a:cubicBezTo>
                  <a:cubicBezTo>
                    <a:pt x="301" y="190"/>
                    <a:pt x="301" y="190"/>
                    <a:pt x="301" y="190"/>
                  </a:cubicBezTo>
                  <a:cubicBezTo>
                    <a:pt x="301" y="189"/>
                    <a:pt x="301" y="189"/>
                    <a:pt x="301" y="189"/>
                  </a:cubicBezTo>
                  <a:cubicBezTo>
                    <a:pt x="301" y="189"/>
                    <a:pt x="301" y="189"/>
                    <a:pt x="301" y="189"/>
                  </a:cubicBezTo>
                  <a:cubicBezTo>
                    <a:pt x="302" y="189"/>
                    <a:pt x="302" y="189"/>
                    <a:pt x="302" y="189"/>
                  </a:cubicBezTo>
                  <a:cubicBezTo>
                    <a:pt x="302" y="190"/>
                    <a:pt x="302" y="190"/>
                    <a:pt x="302" y="190"/>
                  </a:cubicBezTo>
                  <a:cubicBezTo>
                    <a:pt x="302" y="190"/>
                    <a:pt x="302" y="190"/>
                    <a:pt x="302" y="190"/>
                  </a:cubicBezTo>
                  <a:cubicBezTo>
                    <a:pt x="302" y="191"/>
                    <a:pt x="302" y="191"/>
                    <a:pt x="302" y="191"/>
                  </a:cubicBezTo>
                  <a:cubicBezTo>
                    <a:pt x="301" y="191"/>
                    <a:pt x="301" y="191"/>
                    <a:pt x="301" y="191"/>
                  </a:cubicBezTo>
                  <a:cubicBezTo>
                    <a:pt x="301" y="191"/>
                    <a:pt x="301" y="191"/>
                    <a:pt x="301" y="191"/>
                  </a:cubicBezTo>
                  <a:cubicBezTo>
                    <a:pt x="302" y="192"/>
                    <a:pt x="302" y="192"/>
                    <a:pt x="302" y="192"/>
                  </a:cubicBezTo>
                  <a:cubicBezTo>
                    <a:pt x="303" y="192"/>
                    <a:pt x="303" y="192"/>
                    <a:pt x="303" y="192"/>
                  </a:cubicBezTo>
                  <a:cubicBezTo>
                    <a:pt x="303" y="191"/>
                    <a:pt x="303" y="191"/>
                    <a:pt x="303" y="191"/>
                  </a:cubicBezTo>
                  <a:cubicBezTo>
                    <a:pt x="304" y="192"/>
                    <a:pt x="304" y="192"/>
                    <a:pt x="304" y="192"/>
                  </a:cubicBezTo>
                  <a:cubicBezTo>
                    <a:pt x="303" y="192"/>
                    <a:pt x="303" y="192"/>
                    <a:pt x="303" y="192"/>
                  </a:cubicBezTo>
                  <a:cubicBezTo>
                    <a:pt x="303" y="192"/>
                    <a:pt x="303" y="192"/>
                    <a:pt x="303" y="192"/>
                  </a:cubicBezTo>
                  <a:cubicBezTo>
                    <a:pt x="302" y="193"/>
                    <a:pt x="302" y="193"/>
                    <a:pt x="302" y="193"/>
                  </a:cubicBezTo>
                  <a:cubicBezTo>
                    <a:pt x="302" y="193"/>
                    <a:pt x="302" y="193"/>
                    <a:pt x="302" y="193"/>
                  </a:cubicBezTo>
                  <a:cubicBezTo>
                    <a:pt x="303" y="194"/>
                    <a:pt x="303" y="194"/>
                    <a:pt x="303" y="194"/>
                  </a:cubicBezTo>
                  <a:cubicBezTo>
                    <a:pt x="303" y="195"/>
                    <a:pt x="303" y="195"/>
                    <a:pt x="303" y="195"/>
                  </a:cubicBezTo>
                  <a:cubicBezTo>
                    <a:pt x="303" y="195"/>
                    <a:pt x="303" y="195"/>
                    <a:pt x="303" y="195"/>
                  </a:cubicBezTo>
                  <a:cubicBezTo>
                    <a:pt x="303" y="196"/>
                    <a:pt x="303" y="196"/>
                    <a:pt x="303" y="196"/>
                  </a:cubicBezTo>
                  <a:cubicBezTo>
                    <a:pt x="304" y="197"/>
                    <a:pt x="304" y="197"/>
                    <a:pt x="304" y="197"/>
                  </a:cubicBezTo>
                  <a:cubicBezTo>
                    <a:pt x="304" y="197"/>
                    <a:pt x="304" y="197"/>
                    <a:pt x="304" y="197"/>
                  </a:cubicBezTo>
                  <a:cubicBezTo>
                    <a:pt x="304" y="198"/>
                    <a:pt x="304" y="198"/>
                    <a:pt x="304" y="198"/>
                  </a:cubicBezTo>
                  <a:cubicBezTo>
                    <a:pt x="304" y="199"/>
                    <a:pt x="304" y="199"/>
                    <a:pt x="304" y="199"/>
                  </a:cubicBezTo>
                  <a:cubicBezTo>
                    <a:pt x="303" y="199"/>
                    <a:pt x="303" y="199"/>
                    <a:pt x="303" y="199"/>
                  </a:cubicBezTo>
                  <a:cubicBezTo>
                    <a:pt x="304" y="200"/>
                    <a:pt x="304" y="200"/>
                    <a:pt x="304" y="200"/>
                  </a:cubicBezTo>
                  <a:cubicBezTo>
                    <a:pt x="303" y="201"/>
                    <a:pt x="303" y="201"/>
                    <a:pt x="303" y="201"/>
                  </a:cubicBezTo>
                  <a:cubicBezTo>
                    <a:pt x="302" y="199"/>
                    <a:pt x="302" y="199"/>
                    <a:pt x="302" y="199"/>
                  </a:cubicBezTo>
                  <a:cubicBezTo>
                    <a:pt x="302" y="199"/>
                    <a:pt x="302" y="199"/>
                    <a:pt x="302" y="199"/>
                  </a:cubicBezTo>
                  <a:cubicBezTo>
                    <a:pt x="302" y="198"/>
                    <a:pt x="302" y="198"/>
                    <a:pt x="302" y="198"/>
                  </a:cubicBezTo>
                  <a:cubicBezTo>
                    <a:pt x="302" y="197"/>
                    <a:pt x="302" y="197"/>
                    <a:pt x="302" y="197"/>
                  </a:cubicBezTo>
                  <a:cubicBezTo>
                    <a:pt x="302" y="198"/>
                    <a:pt x="302" y="198"/>
                    <a:pt x="302" y="198"/>
                  </a:cubicBezTo>
                  <a:cubicBezTo>
                    <a:pt x="302" y="199"/>
                    <a:pt x="302" y="199"/>
                    <a:pt x="302" y="199"/>
                  </a:cubicBezTo>
                  <a:cubicBezTo>
                    <a:pt x="302" y="200"/>
                    <a:pt x="302" y="200"/>
                    <a:pt x="302" y="200"/>
                  </a:cubicBezTo>
                  <a:cubicBezTo>
                    <a:pt x="302" y="201"/>
                    <a:pt x="302" y="201"/>
                    <a:pt x="302" y="201"/>
                  </a:cubicBezTo>
                  <a:cubicBezTo>
                    <a:pt x="302" y="202"/>
                    <a:pt x="302" y="202"/>
                    <a:pt x="302" y="202"/>
                  </a:cubicBezTo>
                  <a:cubicBezTo>
                    <a:pt x="302" y="203"/>
                    <a:pt x="302" y="203"/>
                    <a:pt x="302" y="203"/>
                  </a:cubicBezTo>
                  <a:cubicBezTo>
                    <a:pt x="302" y="203"/>
                    <a:pt x="302" y="203"/>
                    <a:pt x="302" y="203"/>
                  </a:cubicBezTo>
                  <a:cubicBezTo>
                    <a:pt x="301" y="203"/>
                    <a:pt x="301" y="203"/>
                    <a:pt x="301" y="203"/>
                  </a:cubicBezTo>
                  <a:cubicBezTo>
                    <a:pt x="301" y="202"/>
                    <a:pt x="301" y="202"/>
                    <a:pt x="301" y="202"/>
                  </a:cubicBezTo>
                  <a:cubicBezTo>
                    <a:pt x="300" y="202"/>
                    <a:pt x="300" y="202"/>
                    <a:pt x="300" y="202"/>
                  </a:cubicBezTo>
                  <a:cubicBezTo>
                    <a:pt x="301" y="204"/>
                    <a:pt x="301" y="204"/>
                    <a:pt x="301" y="204"/>
                  </a:cubicBezTo>
                  <a:cubicBezTo>
                    <a:pt x="300" y="205"/>
                    <a:pt x="300" y="205"/>
                    <a:pt x="300" y="205"/>
                  </a:cubicBezTo>
                  <a:cubicBezTo>
                    <a:pt x="301" y="205"/>
                    <a:pt x="301" y="205"/>
                    <a:pt x="301" y="205"/>
                  </a:cubicBezTo>
                  <a:cubicBezTo>
                    <a:pt x="301" y="205"/>
                    <a:pt x="301" y="205"/>
                    <a:pt x="301" y="205"/>
                  </a:cubicBezTo>
                  <a:cubicBezTo>
                    <a:pt x="300" y="205"/>
                    <a:pt x="300" y="205"/>
                    <a:pt x="300" y="205"/>
                  </a:cubicBezTo>
                  <a:cubicBezTo>
                    <a:pt x="299" y="205"/>
                    <a:pt x="299" y="205"/>
                    <a:pt x="299" y="205"/>
                  </a:cubicBezTo>
                  <a:cubicBezTo>
                    <a:pt x="299" y="204"/>
                    <a:pt x="299" y="204"/>
                    <a:pt x="299" y="204"/>
                  </a:cubicBezTo>
                  <a:cubicBezTo>
                    <a:pt x="299" y="203"/>
                    <a:pt x="299" y="203"/>
                    <a:pt x="299" y="203"/>
                  </a:cubicBezTo>
                  <a:cubicBezTo>
                    <a:pt x="299" y="202"/>
                    <a:pt x="299" y="202"/>
                    <a:pt x="299" y="202"/>
                  </a:cubicBezTo>
                  <a:cubicBezTo>
                    <a:pt x="299" y="203"/>
                    <a:pt x="299" y="203"/>
                    <a:pt x="299" y="203"/>
                  </a:cubicBezTo>
                  <a:cubicBezTo>
                    <a:pt x="298" y="203"/>
                    <a:pt x="298" y="203"/>
                    <a:pt x="298" y="203"/>
                  </a:cubicBezTo>
                  <a:cubicBezTo>
                    <a:pt x="298" y="202"/>
                    <a:pt x="298" y="202"/>
                    <a:pt x="298" y="202"/>
                  </a:cubicBezTo>
                  <a:cubicBezTo>
                    <a:pt x="298" y="201"/>
                    <a:pt x="298" y="201"/>
                    <a:pt x="298" y="201"/>
                  </a:cubicBezTo>
                  <a:cubicBezTo>
                    <a:pt x="298" y="202"/>
                    <a:pt x="298" y="202"/>
                    <a:pt x="298" y="202"/>
                  </a:cubicBezTo>
                  <a:cubicBezTo>
                    <a:pt x="298" y="202"/>
                    <a:pt x="298" y="202"/>
                    <a:pt x="298" y="202"/>
                  </a:cubicBezTo>
                  <a:cubicBezTo>
                    <a:pt x="297" y="202"/>
                    <a:pt x="297" y="202"/>
                    <a:pt x="297" y="202"/>
                  </a:cubicBezTo>
                  <a:cubicBezTo>
                    <a:pt x="297" y="201"/>
                    <a:pt x="297" y="201"/>
                    <a:pt x="297" y="201"/>
                  </a:cubicBezTo>
                  <a:cubicBezTo>
                    <a:pt x="297" y="201"/>
                    <a:pt x="297" y="201"/>
                    <a:pt x="297" y="201"/>
                  </a:cubicBezTo>
                  <a:cubicBezTo>
                    <a:pt x="297" y="201"/>
                    <a:pt x="297" y="201"/>
                    <a:pt x="297" y="201"/>
                  </a:cubicBezTo>
                  <a:cubicBezTo>
                    <a:pt x="297" y="201"/>
                    <a:pt x="297" y="201"/>
                    <a:pt x="297" y="201"/>
                  </a:cubicBezTo>
                  <a:cubicBezTo>
                    <a:pt x="297" y="201"/>
                    <a:pt x="297" y="201"/>
                    <a:pt x="297" y="201"/>
                  </a:cubicBezTo>
                  <a:cubicBezTo>
                    <a:pt x="297" y="202"/>
                    <a:pt x="297" y="202"/>
                    <a:pt x="297" y="202"/>
                  </a:cubicBezTo>
                  <a:cubicBezTo>
                    <a:pt x="296" y="201"/>
                    <a:pt x="296" y="201"/>
                    <a:pt x="296" y="201"/>
                  </a:cubicBezTo>
                  <a:cubicBezTo>
                    <a:pt x="296" y="201"/>
                    <a:pt x="296" y="201"/>
                    <a:pt x="296" y="201"/>
                  </a:cubicBezTo>
                  <a:cubicBezTo>
                    <a:pt x="296" y="201"/>
                    <a:pt x="296" y="201"/>
                    <a:pt x="296" y="201"/>
                  </a:cubicBezTo>
                  <a:cubicBezTo>
                    <a:pt x="296" y="200"/>
                    <a:pt x="296" y="200"/>
                    <a:pt x="296" y="200"/>
                  </a:cubicBezTo>
                  <a:cubicBezTo>
                    <a:pt x="295" y="199"/>
                    <a:pt x="295" y="199"/>
                    <a:pt x="295" y="199"/>
                  </a:cubicBezTo>
                  <a:cubicBezTo>
                    <a:pt x="295" y="198"/>
                    <a:pt x="295" y="198"/>
                    <a:pt x="295" y="198"/>
                  </a:cubicBezTo>
                  <a:cubicBezTo>
                    <a:pt x="295" y="199"/>
                    <a:pt x="295" y="199"/>
                    <a:pt x="295" y="199"/>
                  </a:cubicBezTo>
                  <a:cubicBezTo>
                    <a:pt x="295" y="200"/>
                    <a:pt x="295" y="200"/>
                    <a:pt x="295" y="200"/>
                  </a:cubicBezTo>
                  <a:cubicBezTo>
                    <a:pt x="295" y="201"/>
                    <a:pt x="295" y="201"/>
                    <a:pt x="295" y="201"/>
                  </a:cubicBezTo>
                  <a:cubicBezTo>
                    <a:pt x="295" y="201"/>
                    <a:pt x="295" y="201"/>
                    <a:pt x="295" y="201"/>
                  </a:cubicBezTo>
                  <a:cubicBezTo>
                    <a:pt x="294" y="200"/>
                    <a:pt x="294" y="200"/>
                    <a:pt x="294" y="200"/>
                  </a:cubicBezTo>
                  <a:cubicBezTo>
                    <a:pt x="294" y="199"/>
                    <a:pt x="294" y="199"/>
                    <a:pt x="294" y="199"/>
                  </a:cubicBezTo>
                  <a:cubicBezTo>
                    <a:pt x="294" y="199"/>
                    <a:pt x="294" y="199"/>
                    <a:pt x="294" y="199"/>
                  </a:cubicBezTo>
                  <a:cubicBezTo>
                    <a:pt x="293" y="199"/>
                    <a:pt x="293" y="199"/>
                    <a:pt x="293" y="199"/>
                  </a:cubicBezTo>
                  <a:cubicBezTo>
                    <a:pt x="293" y="198"/>
                    <a:pt x="293" y="198"/>
                    <a:pt x="293" y="198"/>
                  </a:cubicBezTo>
                  <a:cubicBezTo>
                    <a:pt x="292" y="197"/>
                    <a:pt x="292" y="197"/>
                    <a:pt x="292" y="197"/>
                  </a:cubicBezTo>
                  <a:cubicBezTo>
                    <a:pt x="292" y="197"/>
                    <a:pt x="292" y="197"/>
                    <a:pt x="292" y="197"/>
                  </a:cubicBezTo>
                  <a:cubicBezTo>
                    <a:pt x="292" y="196"/>
                    <a:pt x="292" y="196"/>
                    <a:pt x="292" y="196"/>
                  </a:cubicBezTo>
                  <a:cubicBezTo>
                    <a:pt x="291" y="197"/>
                    <a:pt x="291" y="197"/>
                    <a:pt x="291" y="197"/>
                  </a:cubicBezTo>
                  <a:cubicBezTo>
                    <a:pt x="291" y="197"/>
                    <a:pt x="291" y="197"/>
                    <a:pt x="291" y="197"/>
                  </a:cubicBezTo>
                  <a:cubicBezTo>
                    <a:pt x="292" y="198"/>
                    <a:pt x="292" y="198"/>
                    <a:pt x="292" y="198"/>
                  </a:cubicBezTo>
                  <a:cubicBezTo>
                    <a:pt x="292" y="199"/>
                    <a:pt x="292" y="199"/>
                    <a:pt x="292" y="199"/>
                  </a:cubicBezTo>
                  <a:cubicBezTo>
                    <a:pt x="291" y="198"/>
                    <a:pt x="291" y="198"/>
                    <a:pt x="291" y="198"/>
                  </a:cubicBezTo>
                  <a:cubicBezTo>
                    <a:pt x="291" y="198"/>
                    <a:pt x="291" y="198"/>
                    <a:pt x="291" y="198"/>
                  </a:cubicBezTo>
                  <a:cubicBezTo>
                    <a:pt x="291" y="197"/>
                    <a:pt x="291" y="197"/>
                    <a:pt x="291" y="197"/>
                  </a:cubicBezTo>
                  <a:cubicBezTo>
                    <a:pt x="290" y="197"/>
                    <a:pt x="290" y="197"/>
                    <a:pt x="290" y="197"/>
                  </a:cubicBezTo>
                  <a:cubicBezTo>
                    <a:pt x="289" y="196"/>
                    <a:pt x="289" y="196"/>
                    <a:pt x="289" y="196"/>
                  </a:cubicBezTo>
                  <a:cubicBezTo>
                    <a:pt x="289" y="195"/>
                    <a:pt x="289" y="195"/>
                    <a:pt x="289" y="195"/>
                  </a:cubicBezTo>
                  <a:cubicBezTo>
                    <a:pt x="288" y="195"/>
                    <a:pt x="288" y="195"/>
                    <a:pt x="288" y="195"/>
                  </a:cubicBezTo>
                  <a:cubicBezTo>
                    <a:pt x="288" y="196"/>
                    <a:pt x="288" y="196"/>
                    <a:pt x="288" y="196"/>
                  </a:cubicBezTo>
                  <a:cubicBezTo>
                    <a:pt x="287" y="195"/>
                    <a:pt x="287" y="195"/>
                    <a:pt x="287" y="195"/>
                  </a:cubicBezTo>
                  <a:cubicBezTo>
                    <a:pt x="287" y="196"/>
                    <a:pt x="287" y="196"/>
                    <a:pt x="287" y="196"/>
                  </a:cubicBezTo>
                  <a:cubicBezTo>
                    <a:pt x="288" y="197"/>
                    <a:pt x="288" y="197"/>
                    <a:pt x="288" y="197"/>
                  </a:cubicBezTo>
                  <a:cubicBezTo>
                    <a:pt x="289" y="198"/>
                    <a:pt x="289" y="198"/>
                    <a:pt x="289" y="198"/>
                  </a:cubicBezTo>
                  <a:cubicBezTo>
                    <a:pt x="289" y="198"/>
                    <a:pt x="289" y="198"/>
                    <a:pt x="289" y="198"/>
                  </a:cubicBezTo>
                  <a:cubicBezTo>
                    <a:pt x="289" y="199"/>
                    <a:pt x="289" y="199"/>
                    <a:pt x="289" y="199"/>
                  </a:cubicBezTo>
                  <a:cubicBezTo>
                    <a:pt x="289" y="200"/>
                    <a:pt x="289" y="200"/>
                    <a:pt x="289" y="200"/>
                  </a:cubicBezTo>
                  <a:cubicBezTo>
                    <a:pt x="289" y="200"/>
                    <a:pt x="289" y="200"/>
                    <a:pt x="289" y="200"/>
                  </a:cubicBezTo>
                  <a:cubicBezTo>
                    <a:pt x="290" y="200"/>
                    <a:pt x="290" y="200"/>
                    <a:pt x="290" y="200"/>
                  </a:cubicBezTo>
                  <a:cubicBezTo>
                    <a:pt x="291" y="200"/>
                    <a:pt x="291" y="200"/>
                    <a:pt x="291" y="200"/>
                  </a:cubicBezTo>
                  <a:cubicBezTo>
                    <a:pt x="291" y="201"/>
                    <a:pt x="291" y="201"/>
                    <a:pt x="291" y="201"/>
                  </a:cubicBezTo>
                  <a:cubicBezTo>
                    <a:pt x="291" y="201"/>
                    <a:pt x="291" y="201"/>
                    <a:pt x="291" y="201"/>
                  </a:cubicBezTo>
                  <a:cubicBezTo>
                    <a:pt x="292" y="201"/>
                    <a:pt x="292" y="201"/>
                    <a:pt x="292" y="201"/>
                  </a:cubicBezTo>
                  <a:cubicBezTo>
                    <a:pt x="291" y="202"/>
                    <a:pt x="291" y="202"/>
                    <a:pt x="291" y="202"/>
                  </a:cubicBezTo>
                  <a:cubicBezTo>
                    <a:pt x="292" y="202"/>
                    <a:pt x="292" y="202"/>
                    <a:pt x="292" y="202"/>
                  </a:cubicBezTo>
                  <a:cubicBezTo>
                    <a:pt x="292" y="202"/>
                    <a:pt x="292" y="202"/>
                    <a:pt x="292" y="202"/>
                  </a:cubicBezTo>
                  <a:cubicBezTo>
                    <a:pt x="293" y="203"/>
                    <a:pt x="293" y="203"/>
                    <a:pt x="293" y="203"/>
                  </a:cubicBezTo>
                  <a:cubicBezTo>
                    <a:pt x="293" y="203"/>
                    <a:pt x="293" y="203"/>
                    <a:pt x="293" y="203"/>
                  </a:cubicBezTo>
                  <a:cubicBezTo>
                    <a:pt x="293" y="203"/>
                    <a:pt x="293" y="203"/>
                    <a:pt x="293" y="203"/>
                  </a:cubicBezTo>
                  <a:cubicBezTo>
                    <a:pt x="294" y="204"/>
                    <a:pt x="294" y="204"/>
                    <a:pt x="294" y="204"/>
                  </a:cubicBezTo>
                  <a:cubicBezTo>
                    <a:pt x="294" y="204"/>
                    <a:pt x="294" y="204"/>
                    <a:pt x="294" y="204"/>
                  </a:cubicBezTo>
                  <a:cubicBezTo>
                    <a:pt x="293" y="205"/>
                    <a:pt x="293" y="205"/>
                    <a:pt x="293" y="205"/>
                  </a:cubicBezTo>
                  <a:cubicBezTo>
                    <a:pt x="294" y="205"/>
                    <a:pt x="294" y="205"/>
                    <a:pt x="294" y="205"/>
                  </a:cubicBezTo>
                  <a:cubicBezTo>
                    <a:pt x="294" y="206"/>
                    <a:pt x="294" y="206"/>
                    <a:pt x="294" y="206"/>
                  </a:cubicBezTo>
                  <a:cubicBezTo>
                    <a:pt x="294" y="206"/>
                    <a:pt x="294" y="206"/>
                    <a:pt x="294" y="206"/>
                  </a:cubicBezTo>
                  <a:cubicBezTo>
                    <a:pt x="295" y="205"/>
                    <a:pt x="295" y="205"/>
                    <a:pt x="295" y="205"/>
                  </a:cubicBezTo>
                  <a:cubicBezTo>
                    <a:pt x="295" y="206"/>
                    <a:pt x="295" y="206"/>
                    <a:pt x="295" y="206"/>
                  </a:cubicBezTo>
                  <a:cubicBezTo>
                    <a:pt x="295" y="206"/>
                    <a:pt x="295" y="206"/>
                    <a:pt x="295" y="206"/>
                  </a:cubicBezTo>
                  <a:cubicBezTo>
                    <a:pt x="295" y="207"/>
                    <a:pt x="295" y="207"/>
                    <a:pt x="295" y="207"/>
                  </a:cubicBezTo>
                  <a:cubicBezTo>
                    <a:pt x="295" y="207"/>
                    <a:pt x="295" y="207"/>
                    <a:pt x="295" y="207"/>
                  </a:cubicBezTo>
                  <a:cubicBezTo>
                    <a:pt x="296" y="207"/>
                    <a:pt x="296" y="207"/>
                    <a:pt x="296" y="207"/>
                  </a:cubicBezTo>
                  <a:cubicBezTo>
                    <a:pt x="295" y="208"/>
                    <a:pt x="295" y="208"/>
                    <a:pt x="295" y="208"/>
                  </a:cubicBezTo>
                  <a:cubicBezTo>
                    <a:pt x="295" y="207"/>
                    <a:pt x="295" y="207"/>
                    <a:pt x="295" y="207"/>
                  </a:cubicBezTo>
                  <a:cubicBezTo>
                    <a:pt x="294" y="208"/>
                    <a:pt x="294" y="208"/>
                    <a:pt x="294" y="208"/>
                  </a:cubicBezTo>
                  <a:cubicBezTo>
                    <a:pt x="295" y="208"/>
                    <a:pt x="295" y="208"/>
                    <a:pt x="295" y="208"/>
                  </a:cubicBezTo>
                  <a:cubicBezTo>
                    <a:pt x="295" y="209"/>
                    <a:pt x="295" y="209"/>
                    <a:pt x="295" y="209"/>
                  </a:cubicBezTo>
                  <a:cubicBezTo>
                    <a:pt x="295" y="209"/>
                    <a:pt x="295" y="209"/>
                    <a:pt x="295" y="209"/>
                  </a:cubicBezTo>
                  <a:cubicBezTo>
                    <a:pt x="295" y="209"/>
                    <a:pt x="295" y="209"/>
                    <a:pt x="295" y="209"/>
                  </a:cubicBezTo>
                  <a:close/>
                  <a:moveTo>
                    <a:pt x="221" y="190"/>
                  </a:moveTo>
                  <a:cubicBezTo>
                    <a:pt x="221" y="190"/>
                    <a:pt x="221" y="190"/>
                    <a:pt x="221" y="190"/>
                  </a:cubicBezTo>
                  <a:cubicBezTo>
                    <a:pt x="222" y="189"/>
                    <a:pt x="222" y="189"/>
                    <a:pt x="222" y="189"/>
                  </a:cubicBezTo>
                  <a:cubicBezTo>
                    <a:pt x="222" y="189"/>
                    <a:pt x="222" y="189"/>
                    <a:pt x="222" y="189"/>
                  </a:cubicBezTo>
                  <a:cubicBezTo>
                    <a:pt x="222" y="189"/>
                    <a:pt x="222" y="189"/>
                    <a:pt x="222" y="189"/>
                  </a:cubicBezTo>
                  <a:cubicBezTo>
                    <a:pt x="223" y="189"/>
                    <a:pt x="223" y="189"/>
                    <a:pt x="223" y="189"/>
                  </a:cubicBezTo>
                  <a:cubicBezTo>
                    <a:pt x="223" y="189"/>
                    <a:pt x="223" y="189"/>
                    <a:pt x="223" y="189"/>
                  </a:cubicBezTo>
                  <a:cubicBezTo>
                    <a:pt x="224" y="189"/>
                    <a:pt x="224" y="189"/>
                    <a:pt x="224" y="189"/>
                  </a:cubicBezTo>
                  <a:cubicBezTo>
                    <a:pt x="224" y="189"/>
                    <a:pt x="224" y="189"/>
                    <a:pt x="224" y="189"/>
                  </a:cubicBezTo>
                  <a:cubicBezTo>
                    <a:pt x="225" y="189"/>
                    <a:pt x="225" y="189"/>
                    <a:pt x="225" y="189"/>
                  </a:cubicBezTo>
                  <a:cubicBezTo>
                    <a:pt x="225" y="190"/>
                    <a:pt x="225" y="190"/>
                    <a:pt x="225" y="190"/>
                  </a:cubicBezTo>
                  <a:cubicBezTo>
                    <a:pt x="224" y="191"/>
                    <a:pt x="224" y="191"/>
                    <a:pt x="224" y="191"/>
                  </a:cubicBezTo>
                  <a:cubicBezTo>
                    <a:pt x="224" y="191"/>
                    <a:pt x="224" y="191"/>
                    <a:pt x="224" y="191"/>
                  </a:cubicBezTo>
                  <a:cubicBezTo>
                    <a:pt x="224" y="192"/>
                    <a:pt x="224" y="192"/>
                    <a:pt x="224" y="192"/>
                  </a:cubicBezTo>
                  <a:cubicBezTo>
                    <a:pt x="224" y="193"/>
                    <a:pt x="224" y="193"/>
                    <a:pt x="224" y="193"/>
                  </a:cubicBezTo>
                  <a:cubicBezTo>
                    <a:pt x="224" y="193"/>
                    <a:pt x="224" y="193"/>
                    <a:pt x="224" y="193"/>
                  </a:cubicBezTo>
                  <a:cubicBezTo>
                    <a:pt x="225" y="193"/>
                    <a:pt x="225" y="193"/>
                    <a:pt x="225" y="193"/>
                  </a:cubicBezTo>
                  <a:cubicBezTo>
                    <a:pt x="225" y="193"/>
                    <a:pt x="225" y="193"/>
                    <a:pt x="225" y="193"/>
                  </a:cubicBezTo>
                  <a:cubicBezTo>
                    <a:pt x="225" y="193"/>
                    <a:pt x="225" y="193"/>
                    <a:pt x="225" y="193"/>
                  </a:cubicBezTo>
                  <a:cubicBezTo>
                    <a:pt x="226" y="193"/>
                    <a:pt x="226" y="193"/>
                    <a:pt x="226" y="193"/>
                  </a:cubicBezTo>
                  <a:cubicBezTo>
                    <a:pt x="227" y="193"/>
                    <a:pt x="227" y="193"/>
                    <a:pt x="227" y="193"/>
                  </a:cubicBezTo>
                  <a:cubicBezTo>
                    <a:pt x="227" y="193"/>
                    <a:pt x="227" y="193"/>
                    <a:pt x="227" y="193"/>
                  </a:cubicBezTo>
                  <a:cubicBezTo>
                    <a:pt x="228" y="192"/>
                    <a:pt x="228" y="192"/>
                    <a:pt x="228" y="192"/>
                  </a:cubicBezTo>
                  <a:cubicBezTo>
                    <a:pt x="228" y="192"/>
                    <a:pt x="228" y="192"/>
                    <a:pt x="228" y="192"/>
                  </a:cubicBezTo>
                  <a:cubicBezTo>
                    <a:pt x="229" y="192"/>
                    <a:pt x="229" y="192"/>
                    <a:pt x="229" y="192"/>
                  </a:cubicBezTo>
                  <a:cubicBezTo>
                    <a:pt x="229" y="191"/>
                    <a:pt x="229" y="191"/>
                    <a:pt x="229" y="191"/>
                  </a:cubicBezTo>
                  <a:cubicBezTo>
                    <a:pt x="230" y="190"/>
                    <a:pt x="230" y="190"/>
                    <a:pt x="230" y="190"/>
                  </a:cubicBezTo>
                  <a:cubicBezTo>
                    <a:pt x="230" y="190"/>
                    <a:pt x="230" y="190"/>
                    <a:pt x="230" y="190"/>
                  </a:cubicBezTo>
                  <a:cubicBezTo>
                    <a:pt x="230" y="190"/>
                    <a:pt x="230" y="190"/>
                    <a:pt x="230" y="190"/>
                  </a:cubicBezTo>
                  <a:cubicBezTo>
                    <a:pt x="231" y="190"/>
                    <a:pt x="231" y="190"/>
                    <a:pt x="231" y="190"/>
                  </a:cubicBezTo>
                  <a:cubicBezTo>
                    <a:pt x="232" y="190"/>
                    <a:pt x="232" y="190"/>
                    <a:pt x="232" y="190"/>
                  </a:cubicBezTo>
                  <a:cubicBezTo>
                    <a:pt x="232" y="190"/>
                    <a:pt x="232" y="190"/>
                    <a:pt x="232" y="190"/>
                  </a:cubicBezTo>
                  <a:cubicBezTo>
                    <a:pt x="232" y="190"/>
                    <a:pt x="232" y="190"/>
                    <a:pt x="232" y="190"/>
                  </a:cubicBezTo>
                  <a:cubicBezTo>
                    <a:pt x="233" y="189"/>
                    <a:pt x="233" y="189"/>
                    <a:pt x="233" y="189"/>
                  </a:cubicBezTo>
                  <a:cubicBezTo>
                    <a:pt x="233" y="188"/>
                    <a:pt x="233" y="188"/>
                    <a:pt x="233" y="188"/>
                  </a:cubicBezTo>
                  <a:cubicBezTo>
                    <a:pt x="233" y="187"/>
                    <a:pt x="233" y="187"/>
                    <a:pt x="233" y="187"/>
                  </a:cubicBezTo>
                  <a:cubicBezTo>
                    <a:pt x="234" y="187"/>
                    <a:pt x="234" y="187"/>
                    <a:pt x="234" y="187"/>
                  </a:cubicBezTo>
                  <a:cubicBezTo>
                    <a:pt x="234" y="187"/>
                    <a:pt x="234" y="187"/>
                    <a:pt x="234" y="187"/>
                  </a:cubicBezTo>
                  <a:cubicBezTo>
                    <a:pt x="235" y="187"/>
                    <a:pt x="235" y="187"/>
                    <a:pt x="235" y="187"/>
                  </a:cubicBezTo>
                  <a:cubicBezTo>
                    <a:pt x="235" y="187"/>
                    <a:pt x="235" y="187"/>
                    <a:pt x="235" y="187"/>
                  </a:cubicBezTo>
                  <a:cubicBezTo>
                    <a:pt x="236" y="186"/>
                    <a:pt x="236" y="186"/>
                    <a:pt x="236" y="186"/>
                  </a:cubicBezTo>
                  <a:cubicBezTo>
                    <a:pt x="236" y="187"/>
                    <a:pt x="236" y="187"/>
                    <a:pt x="236" y="187"/>
                  </a:cubicBezTo>
                  <a:cubicBezTo>
                    <a:pt x="236" y="187"/>
                    <a:pt x="236" y="187"/>
                    <a:pt x="236" y="187"/>
                  </a:cubicBezTo>
                  <a:cubicBezTo>
                    <a:pt x="236" y="188"/>
                    <a:pt x="236" y="188"/>
                    <a:pt x="236" y="188"/>
                  </a:cubicBezTo>
                  <a:cubicBezTo>
                    <a:pt x="235" y="188"/>
                    <a:pt x="235" y="188"/>
                    <a:pt x="235" y="188"/>
                  </a:cubicBezTo>
                  <a:cubicBezTo>
                    <a:pt x="236" y="188"/>
                    <a:pt x="236" y="188"/>
                    <a:pt x="236" y="188"/>
                  </a:cubicBezTo>
                  <a:cubicBezTo>
                    <a:pt x="237" y="188"/>
                    <a:pt x="237" y="188"/>
                    <a:pt x="237" y="188"/>
                  </a:cubicBezTo>
                  <a:cubicBezTo>
                    <a:pt x="238" y="189"/>
                    <a:pt x="238" y="189"/>
                    <a:pt x="238" y="189"/>
                  </a:cubicBezTo>
                  <a:cubicBezTo>
                    <a:pt x="238" y="189"/>
                    <a:pt x="238" y="189"/>
                    <a:pt x="238" y="189"/>
                  </a:cubicBezTo>
                  <a:cubicBezTo>
                    <a:pt x="237" y="190"/>
                    <a:pt x="237" y="190"/>
                    <a:pt x="237" y="190"/>
                  </a:cubicBezTo>
                  <a:cubicBezTo>
                    <a:pt x="237" y="190"/>
                    <a:pt x="237" y="190"/>
                    <a:pt x="237" y="190"/>
                  </a:cubicBezTo>
                  <a:cubicBezTo>
                    <a:pt x="237" y="191"/>
                    <a:pt x="237" y="191"/>
                    <a:pt x="237" y="191"/>
                  </a:cubicBezTo>
                  <a:cubicBezTo>
                    <a:pt x="237" y="191"/>
                    <a:pt x="237" y="191"/>
                    <a:pt x="237" y="191"/>
                  </a:cubicBezTo>
                  <a:cubicBezTo>
                    <a:pt x="238" y="191"/>
                    <a:pt x="238" y="191"/>
                    <a:pt x="238" y="191"/>
                  </a:cubicBezTo>
                  <a:cubicBezTo>
                    <a:pt x="238" y="191"/>
                    <a:pt x="238" y="191"/>
                    <a:pt x="238" y="191"/>
                  </a:cubicBezTo>
                  <a:cubicBezTo>
                    <a:pt x="239" y="191"/>
                    <a:pt x="239" y="191"/>
                    <a:pt x="239" y="191"/>
                  </a:cubicBezTo>
                  <a:cubicBezTo>
                    <a:pt x="239" y="191"/>
                    <a:pt x="239" y="191"/>
                    <a:pt x="239" y="191"/>
                  </a:cubicBezTo>
                  <a:cubicBezTo>
                    <a:pt x="239" y="192"/>
                    <a:pt x="239" y="192"/>
                    <a:pt x="239" y="192"/>
                  </a:cubicBezTo>
                  <a:cubicBezTo>
                    <a:pt x="240" y="192"/>
                    <a:pt x="240" y="192"/>
                    <a:pt x="240" y="192"/>
                  </a:cubicBezTo>
                  <a:cubicBezTo>
                    <a:pt x="241" y="192"/>
                    <a:pt x="241" y="192"/>
                    <a:pt x="241" y="192"/>
                  </a:cubicBezTo>
                  <a:cubicBezTo>
                    <a:pt x="241" y="192"/>
                    <a:pt x="241" y="192"/>
                    <a:pt x="241" y="192"/>
                  </a:cubicBezTo>
                  <a:cubicBezTo>
                    <a:pt x="242" y="193"/>
                    <a:pt x="242" y="193"/>
                    <a:pt x="242" y="193"/>
                  </a:cubicBezTo>
                  <a:cubicBezTo>
                    <a:pt x="243" y="193"/>
                    <a:pt x="243" y="193"/>
                    <a:pt x="243" y="193"/>
                  </a:cubicBezTo>
                  <a:cubicBezTo>
                    <a:pt x="243" y="192"/>
                    <a:pt x="243" y="192"/>
                    <a:pt x="243" y="192"/>
                  </a:cubicBezTo>
                  <a:cubicBezTo>
                    <a:pt x="244" y="191"/>
                    <a:pt x="244" y="191"/>
                    <a:pt x="244" y="191"/>
                  </a:cubicBezTo>
                  <a:cubicBezTo>
                    <a:pt x="244" y="191"/>
                    <a:pt x="244" y="191"/>
                    <a:pt x="244" y="191"/>
                  </a:cubicBezTo>
                  <a:cubicBezTo>
                    <a:pt x="245" y="191"/>
                    <a:pt x="245" y="191"/>
                    <a:pt x="245" y="191"/>
                  </a:cubicBezTo>
                  <a:cubicBezTo>
                    <a:pt x="245" y="190"/>
                    <a:pt x="245" y="190"/>
                    <a:pt x="245" y="190"/>
                  </a:cubicBezTo>
                  <a:cubicBezTo>
                    <a:pt x="245" y="190"/>
                    <a:pt x="245" y="190"/>
                    <a:pt x="245" y="190"/>
                  </a:cubicBezTo>
                  <a:cubicBezTo>
                    <a:pt x="244" y="190"/>
                    <a:pt x="244" y="190"/>
                    <a:pt x="244" y="190"/>
                  </a:cubicBezTo>
                  <a:cubicBezTo>
                    <a:pt x="245" y="190"/>
                    <a:pt x="245" y="190"/>
                    <a:pt x="245" y="190"/>
                  </a:cubicBezTo>
                  <a:cubicBezTo>
                    <a:pt x="245" y="189"/>
                    <a:pt x="245" y="189"/>
                    <a:pt x="245" y="189"/>
                  </a:cubicBezTo>
                  <a:cubicBezTo>
                    <a:pt x="244" y="189"/>
                    <a:pt x="244" y="189"/>
                    <a:pt x="244" y="189"/>
                  </a:cubicBezTo>
                  <a:cubicBezTo>
                    <a:pt x="244" y="188"/>
                    <a:pt x="244" y="188"/>
                    <a:pt x="244" y="188"/>
                  </a:cubicBezTo>
                  <a:cubicBezTo>
                    <a:pt x="244" y="188"/>
                    <a:pt x="244" y="188"/>
                    <a:pt x="244" y="188"/>
                  </a:cubicBezTo>
                  <a:cubicBezTo>
                    <a:pt x="244" y="189"/>
                    <a:pt x="244" y="189"/>
                    <a:pt x="244" y="189"/>
                  </a:cubicBezTo>
                  <a:cubicBezTo>
                    <a:pt x="244" y="189"/>
                    <a:pt x="244" y="189"/>
                    <a:pt x="244" y="189"/>
                  </a:cubicBezTo>
                  <a:cubicBezTo>
                    <a:pt x="243" y="189"/>
                    <a:pt x="243" y="189"/>
                    <a:pt x="243" y="189"/>
                  </a:cubicBezTo>
                  <a:cubicBezTo>
                    <a:pt x="242" y="189"/>
                    <a:pt x="242" y="189"/>
                    <a:pt x="242" y="189"/>
                  </a:cubicBezTo>
                  <a:cubicBezTo>
                    <a:pt x="242" y="188"/>
                    <a:pt x="242" y="188"/>
                    <a:pt x="242" y="188"/>
                  </a:cubicBezTo>
                  <a:cubicBezTo>
                    <a:pt x="242" y="188"/>
                    <a:pt x="242" y="188"/>
                    <a:pt x="242" y="188"/>
                  </a:cubicBezTo>
                  <a:cubicBezTo>
                    <a:pt x="241" y="189"/>
                    <a:pt x="241" y="189"/>
                    <a:pt x="241" y="189"/>
                  </a:cubicBezTo>
                  <a:cubicBezTo>
                    <a:pt x="240" y="189"/>
                    <a:pt x="240" y="189"/>
                    <a:pt x="240" y="189"/>
                  </a:cubicBezTo>
                  <a:cubicBezTo>
                    <a:pt x="240" y="188"/>
                    <a:pt x="240" y="188"/>
                    <a:pt x="240" y="188"/>
                  </a:cubicBezTo>
                  <a:cubicBezTo>
                    <a:pt x="240" y="188"/>
                    <a:pt x="240" y="188"/>
                    <a:pt x="240" y="188"/>
                  </a:cubicBezTo>
                  <a:cubicBezTo>
                    <a:pt x="241" y="188"/>
                    <a:pt x="241" y="188"/>
                    <a:pt x="241" y="188"/>
                  </a:cubicBezTo>
                  <a:cubicBezTo>
                    <a:pt x="242" y="187"/>
                    <a:pt x="242" y="187"/>
                    <a:pt x="242" y="187"/>
                  </a:cubicBezTo>
                  <a:cubicBezTo>
                    <a:pt x="242" y="187"/>
                    <a:pt x="242" y="187"/>
                    <a:pt x="242" y="187"/>
                  </a:cubicBezTo>
                  <a:cubicBezTo>
                    <a:pt x="241" y="187"/>
                    <a:pt x="241" y="187"/>
                    <a:pt x="241" y="187"/>
                  </a:cubicBezTo>
                  <a:cubicBezTo>
                    <a:pt x="241" y="186"/>
                    <a:pt x="241" y="186"/>
                    <a:pt x="241" y="186"/>
                  </a:cubicBezTo>
                  <a:cubicBezTo>
                    <a:pt x="241" y="185"/>
                    <a:pt x="241" y="185"/>
                    <a:pt x="241" y="185"/>
                  </a:cubicBezTo>
                  <a:cubicBezTo>
                    <a:pt x="241" y="185"/>
                    <a:pt x="241" y="185"/>
                    <a:pt x="241" y="185"/>
                  </a:cubicBezTo>
                  <a:cubicBezTo>
                    <a:pt x="241" y="184"/>
                    <a:pt x="241" y="184"/>
                    <a:pt x="241" y="184"/>
                  </a:cubicBezTo>
                  <a:cubicBezTo>
                    <a:pt x="241" y="184"/>
                    <a:pt x="241" y="184"/>
                    <a:pt x="241" y="184"/>
                  </a:cubicBezTo>
                  <a:cubicBezTo>
                    <a:pt x="240" y="183"/>
                    <a:pt x="240" y="183"/>
                    <a:pt x="240" y="183"/>
                  </a:cubicBezTo>
                  <a:cubicBezTo>
                    <a:pt x="239" y="182"/>
                    <a:pt x="239" y="182"/>
                    <a:pt x="239" y="182"/>
                  </a:cubicBezTo>
                  <a:cubicBezTo>
                    <a:pt x="239" y="182"/>
                    <a:pt x="239" y="182"/>
                    <a:pt x="239" y="182"/>
                  </a:cubicBezTo>
                  <a:cubicBezTo>
                    <a:pt x="238" y="181"/>
                    <a:pt x="238" y="181"/>
                    <a:pt x="238" y="181"/>
                  </a:cubicBezTo>
                  <a:cubicBezTo>
                    <a:pt x="238" y="181"/>
                    <a:pt x="238" y="181"/>
                    <a:pt x="238" y="181"/>
                  </a:cubicBezTo>
                  <a:cubicBezTo>
                    <a:pt x="238" y="181"/>
                    <a:pt x="238" y="181"/>
                    <a:pt x="238" y="181"/>
                  </a:cubicBezTo>
                  <a:cubicBezTo>
                    <a:pt x="238" y="180"/>
                    <a:pt x="238" y="180"/>
                    <a:pt x="238" y="180"/>
                  </a:cubicBezTo>
                  <a:cubicBezTo>
                    <a:pt x="237" y="179"/>
                    <a:pt x="237" y="179"/>
                    <a:pt x="237" y="179"/>
                  </a:cubicBezTo>
                  <a:cubicBezTo>
                    <a:pt x="236" y="179"/>
                    <a:pt x="236" y="179"/>
                    <a:pt x="236" y="179"/>
                  </a:cubicBezTo>
                  <a:cubicBezTo>
                    <a:pt x="235" y="179"/>
                    <a:pt x="235" y="179"/>
                    <a:pt x="235" y="179"/>
                  </a:cubicBezTo>
                  <a:cubicBezTo>
                    <a:pt x="234" y="178"/>
                    <a:pt x="234" y="178"/>
                    <a:pt x="234" y="178"/>
                  </a:cubicBezTo>
                  <a:cubicBezTo>
                    <a:pt x="235" y="177"/>
                    <a:pt x="235" y="177"/>
                    <a:pt x="235" y="177"/>
                  </a:cubicBezTo>
                  <a:cubicBezTo>
                    <a:pt x="235" y="177"/>
                    <a:pt x="235" y="177"/>
                    <a:pt x="235" y="177"/>
                  </a:cubicBezTo>
                  <a:cubicBezTo>
                    <a:pt x="234" y="177"/>
                    <a:pt x="234" y="177"/>
                    <a:pt x="234" y="177"/>
                  </a:cubicBezTo>
                  <a:cubicBezTo>
                    <a:pt x="234" y="176"/>
                    <a:pt x="234" y="176"/>
                    <a:pt x="234" y="176"/>
                  </a:cubicBezTo>
                  <a:cubicBezTo>
                    <a:pt x="234" y="176"/>
                    <a:pt x="234" y="176"/>
                    <a:pt x="234" y="176"/>
                  </a:cubicBezTo>
                  <a:cubicBezTo>
                    <a:pt x="233" y="177"/>
                    <a:pt x="233" y="177"/>
                    <a:pt x="233" y="177"/>
                  </a:cubicBezTo>
                  <a:cubicBezTo>
                    <a:pt x="233" y="178"/>
                    <a:pt x="233" y="178"/>
                    <a:pt x="233" y="178"/>
                  </a:cubicBezTo>
                  <a:cubicBezTo>
                    <a:pt x="232" y="178"/>
                    <a:pt x="232" y="178"/>
                    <a:pt x="232" y="178"/>
                  </a:cubicBezTo>
                  <a:cubicBezTo>
                    <a:pt x="232" y="178"/>
                    <a:pt x="232" y="178"/>
                    <a:pt x="232" y="178"/>
                  </a:cubicBezTo>
                  <a:cubicBezTo>
                    <a:pt x="232" y="177"/>
                    <a:pt x="232" y="177"/>
                    <a:pt x="232" y="177"/>
                  </a:cubicBezTo>
                  <a:cubicBezTo>
                    <a:pt x="232" y="176"/>
                    <a:pt x="232" y="176"/>
                    <a:pt x="232" y="176"/>
                  </a:cubicBezTo>
                  <a:cubicBezTo>
                    <a:pt x="232" y="175"/>
                    <a:pt x="232" y="175"/>
                    <a:pt x="232" y="175"/>
                  </a:cubicBezTo>
                  <a:cubicBezTo>
                    <a:pt x="232" y="175"/>
                    <a:pt x="232" y="175"/>
                    <a:pt x="232" y="175"/>
                  </a:cubicBezTo>
                  <a:cubicBezTo>
                    <a:pt x="233" y="175"/>
                    <a:pt x="233" y="175"/>
                    <a:pt x="233" y="175"/>
                  </a:cubicBezTo>
                  <a:cubicBezTo>
                    <a:pt x="233" y="175"/>
                    <a:pt x="233" y="175"/>
                    <a:pt x="233" y="175"/>
                  </a:cubicBezTo>
                  <a:cubicBezTo>
                    <a:pt x="233" y="174"/>
                    <a:pt x="233" y="174"/>
                    <a:pt x="233" y="174"/>
                  </a:cubicBezTo>
                  <a:cubicBezTo>
                    <a:pt x="232" y="174"/>
                    <a:pt x="232" y="174"/>
                    <a:pt x="232" y="174"/>
                  </a:cubicBezTo>
                  <a:cubicBezTo>
                    <a:pt x="232" y="174"/>
                    <a:pt x="232" y="174"/>
                    <a:pt x="232" y="174"/>
                  </a:cubicBezTo>
                  <a:cubicBezTo>
                    <a:pt x="232" y="173"/>
                    <a:pt x="232" y="173"/>
                    <a:pt x="232" y="173"/>
                  </a:cubicBezTo>
                  <a:cubicBezTo>
                    <a:pt x="232" y="172"/>
                    <a:pt x="232" y="172"/>
                    <a:pt x="232" y="172"/>
                  </a:cubicBezTo>
                  <a:cubicBezTo>
                    <a:pt x="232" y="172"/>
                    <a:pt x="232" y="172"/>
                    <a:pt x="232" y="172"/>
                  </a:cubicBezTo>
                  <a:cubicBezTo>
                    <a:pt x="230" y="173"/>
                    <a:pt x="230" y="173"/>
                    <a:pt x="230" y="173"/>
                  </a:cubicBezTo>
                  <a:cubicBezTo>
                    <a:pt x="229" y="174"/>
                    <a:pt x="229" y="174"/>
                    <a:pt x="229" y="174"/>
                  </a:cubicBezTo>
                  <a:cubicBezTo>
                    <a:pt x="229" y="175"/>
                    <a:pt x="229" y="175"/>
                    <a:pt x="229" y="175"/>
                  </a:cubicBezTo>
                  <a:cubicBezTo>
                    <a:pt x="228" y="176"/>
                    <a:pt x="228" y="176"/>
                    <a:pt x="228" y="176"/>
                  </a:cubicBezTo>
                  <a:cubicBezTo>
                    <a:pt x="228" y="177"/>
                    <a:pt x="228" y="177"/>
                    <a:pt x="228" y="177"/>
                  </a:cubicBezTo>
                  <a:cubicBezTo>
                    <a:pt x="227" y="177"/>
                    <a:pt x="227" y="177"/>
                    <a:pt x="227" y="177"/>
                  </a:cubicBezTo>
                  <a:cubicBezTo>
                    <a:pt x="227" y="178"/>
                    <a:pt x="227" y="178"/>
                    <a:pt x="227" y="178"/>
                  </a:cubicBezTo>
                  <a:cubicBezTo>
                    <a:pt x="226" y="179"/>
                    <a:pt x="226" y="179"/>
                    <a:pt x="226" y="179"/>
                  </a:cubicBezTo>
                  <a:cubicBezTo>
                    <a:pt x="227" y="180"/>
                    <a:pt x="227" y="180"/>
                    <a:pt x="227" y="180"/>
                  </a:cubicBezTo>
                  <a:cubicBezTo>
                    <a:pt x="226" y="180"/>
                    <a:pt x="226" y="180"/>
                    <a:pt x="226" y="180"/>
                  </a:cubicBezTo>
                  <a:cubicBezTo>
                    <a:pt x="226" y="181"/>
                    <a:pt x="226" y="181"/>
                    <a:pt x="226" y="181"/>
                  </a:cubicBezTo>
                  <a:cubicBezTo>
                    <a:pt x="226" y="181"/>
                    <a:pt x="226" y="181"/>
                    <a:pt x="226" y="181"/>
                  </a:cubicBezTo>
                  <a:cubicBezTo>
                    <a:pt x="225" y="182"/>
                    <a:pt x="225" y="182"/>
                    <a:pt x="225" y="182"/>
                  </a:cubicBezTo>
                  <a:cubicBezTo>
                    <a:pt x="224" y="183"/>
                    <a:pt x="224" y="183"/>
                    <a:pt x="224" y="183"/>
                  </a:cubicBezTo>
                  <a:cubicBezTo>
                    <a:pt x="224" y="184"/>
                    <a:pt x="224" y="184"/>
                    <a:pt x="224" y="184"/>
                  </a:cubicBezTo>
                  <a:cubicBezTo>
                    <a:pt x="224" y="184"/>
                    <a:pt x="224" y="184"/>
                    <a:pt x="224" y="184"/>
                  </a:cubicBezTo>
                  <a:cubicBezTo>
                    <a:pt x="224" y="186"/>
                    <a:pt x="224" y="186"/>
                    <a:pt x="224" y="186"/>
                  </a:cubicBezTo>
                  <a:cubicBezTo>
                    <a:pt x="224" y="186"/>
                    <a:pt x="224" y="186"/>
                    <a:pt x="224" y="186"/>
                  </a:cubicBezTo>
                  <a:cubicBezTo>
                    <a:pt x="223" y="186"/>
                    <a:pt x="223" y="186"/>
                    <a:pt x="223" y="186"/>
                  </a:cubicBezTo>
                  <a:cubicBezTo>
                    <a:pt x="221" y="187"/>
                    <a:pt x="221" y="187"/>
                    <a:pt x="221" y="187"/>
                  </a:cubicBezTo>
                  <a:cubicBezTo>
                    <a:pt x="221" y="187"/>
                    <a:pt x="221" y="187"/>
                    <a:pt x="221" y="187"/>
                  </a:cubicBezTo>
                  <a:cubicBezTo>
                    <a:pt x="221" y="189"/>
                    <a:pt x="221" y="189"/>
                    <a:pt x="221" y="189"/>
                  </a:cubicBezTo>
                  <a:cubicBezTo>
                    <a:pt x="221" y="190"/>
                    <a:pt x="221" y="190"/>
                    <a:pt x="221" y="190"/>
                  </a:cubicBezTo>
                  <a:close/>
                  <a:moveTo>
                    <a:pt x="228" y="201"/>
                  </a:moveTo>
                  <a:cubicBezTo>
                    <a:pt x="228" y="201"/>
                    <a:pt x="228" y="201"/>
                    <a:pt x="228" y="201"/>
                  </a:cubicBezTo>
                  <a:cubicBezTo>
                    <a:pt x="229" y="201"/>
                    <a:pt x="229" y="201"/>
                    <a:pt x="229" y="201"/>
                  </a:cubicBezTo>
                  <a:cubicBezTo>
                    <a:pt x="229" y="200"/>
                    <a:pt x="229" y="200"/>
                    <a:pt x="229" y="200"/>
                  </a:cubicBezTo>
                  <a:cubicBezTo>
                    <a:pt x="230" y="200"/>
                    <a:pt x="230" y="200"/>
                    <a:pt x="230" y="200"/>
                  </a:cubicBezTo>
                  <a:cubicBezTo>
                    <a:pt x="230" y="201"/>
                    <a:pt x="230" y="201"/>
                    <a:pt x="230" y="201"/>
                  </a:cubicBezTo>
                  <a:cubicBezTo>
                    <a:pt x="231" y="201"/>
                    <a:pt x="231" y="201"/>
                    <a:pt x="231" y="201"/>
                  </a:cubicBezTo>
                  <a:cubicBezTo>
                    <a:pt x="231" y="201"/>
                    <a:pt x="231" y="201"/>
                    <a:pt x="231" y="201"/>
                  </a:cubicBezTo>
                  <a:cubicBezTo>
                    <a:pt x="232" y="200"/>
                    <a:pt x="232" y="200"/>
                    <a:pt x="232" y="200"/>
                  </a:cubicBezTo>
                  <a:cubicBezTo>
                    <a:pt x="233" y="200"/>
                    <a:pt x="233" y="200"/>
                    <a:pt x="233" y="200"/>
                  </a:cubicBezTo>
                  <a:cubicBezTo>
                    <a:pt x="234" y="199"/>
                    <a:pt x="234" y="199"/>
                    <a:pt x="234" y="199"/>
                  </a:cubicBezTo>
                  <a:cubicBezTo>
                    <a:pt x="235" y="198"/>
                    <a:pt x="235" y="198"/>
                    <a:pt x="235" y="198"/>
                  </a:cubicBezTo>
                  <a:cubicBezTo>
                    <a:pt x="235" y="198"/>
                    <a:pt x="235" y="198"/>
                    <a:pt x="235" y="198"/>
                  </a:cubicBezTo>
                  <a:cubicBezTo>
                    <a:pt x="236" y="198"/>
                    <a:pt x="236" y="198"/>
                    <a:pt x="236" y="198"/>
                  </a:cubicBezTo>
                  <a:cubicBezTo>
                    <a:pt x="236" y="197"/>
                    <a:pt x="236" y="197"/>
                    <a:pt x="236" y="197"/>
                  </a:cubicBezTo>
                  <a:cubicBezTo>
                    <a:pt x="237" y="197"/>
                    <a:pt x="237" y="197"/>
                    <a:pt x="237" y="197"/>
                  </a:cubicBezTo>
                  <a:cubicBezTo>
                    <a:pt x="237" y="196"/>
                    <a:pt x="237" y="196"/>
                    <a:pt x="237" y="196"/>
                  </a:cubicBezTo>
                  <a:cubicBezTo>
                    <a:pt x="236" y="196"/>
                    <a:pt x="236" y="196"/>
                    <a:pt x="236" y="196"/>
                  </a:cubicBezTo>
                  <a:cubicBezTo>
                    <a:pt x="236" y="196"/>
                    <a:pt x="236" y="196"/>
                    <a:pt x="236" y="196"/>
                  </a:cubicBezTo>
                  <a:cubicBezTo>
                    <a:pt x="235" y="196"/>
                    <a:pt x="235" y="196"/>
                    <a:pt x="235" y="196"/>
                  </a:cubicBezTo>
                  <a:cubicBezTo>
                    <a:pt x="234" y="196"/>
                    <a:pt x="234" y="196"/>
                    <a:pt x="234" y="196"/>
                  </a:cubicBezTo>
                  <a:cubicBezTo>
                    <a:pt x="234" y="196"/>
                    <a:pt x="234" y="196"/>
                    <a:pt x="234" y="196"/>
                  </a:cubicBezTo>
                  <a:cubicBezTo>
                    <a:pt x="233" y="196"/>
                    <a:pt x="233" y="196"/>
                    <a:pt x="233" y="196"/>
                  </a:cubicBezTo>
                  <a:cubicBezTo>
                    <a:pt x="233" y="197"/>
                    <a:pt x="233" y="197"/>
                    <a:pt x="233" y="197"/>
                  </a:cubicBezTo>
                  <a:cubicBezTo>
                    <a:pt x="232" y="197"/>
                    <a:pt x="232" y="197"/>
                    <a:pt x="232" y="197"/>
                  </a:cubicBezTo>
                  <a:cubicBezTo>
                    <a:pt x="232" y="196"/>
                    <a:pt x="232" y="196"/>
                    <a:pt x="232" y="196"/>
                  </a:cubicBezTo>
                  <a:cubicBezTo>
                    <a:pt x="232" y="196"/>
                    <a:pt x="232" y="196"/>
                    <a:pt x="232" y="196"/>
                  </a:cubicBezTo>
                  <a:cubicBezTo>
                    <a:pt x="231" y="196"/>
                    <a:pt x="231" y="196"/>
                    <a:pt x="231" y="196"/>
                  </a:cubicBezTo>
                  <a:cubicBezTo>
                    <a:pt x="230" y="197"/>
                    <a:pt x="230" y="197"/>
                    <a:pt x="230" y="197"/>
                  </a:cubicBezTo>
                  <a:cubicBezTo>
                    <a:pt x="230" y="198"/>
                    <a:pt x="230" y="198"/>
                    <a:pt x="230" y="198"/>
                  </a:cubicBezTo>
                  <a:cubicBezTo>
                    <a:pt x="229" y="198"/>
                    <a:pt x="229" y="198"/>
                    <a:pt x="229" y="198"/>
                  </a:cubicBezTo>
                  <a:cubicBezTo>
                    <a:pt x="228" y="198"/>
                    <a:pt x="228" y="198"/>
                    <a:pt x="228" y="198"/>
                  </a:cubicBezTo>
                  <a:cubicBezTo>
                    <a:pt x="228" y="199"/>
                    <a:pt x="228" y="199"/>
                    <a:pt x="228" y="199"/>
                  </a:cubicBezTo>
                  <a:cubicBezTo>
                    <a:pt x="228" y="199"/>
                    <a:pt x="228" y="199"/>
                    <a:pt x="228" y="199"/>
                  </a:cubicBezTo>
                  <a:cubicBezTo>
                    <a:pt x="228" y="200"/>
                    <a:pt x="228" y="200"/>
                    <a:pt x="228" y="200"/>
                  </a:cubicBezTo>
                  <a:cubicBezTo>
                    <a:pt x="228" y="201"/>
                    <a:pt x="228" y="201"/>
                    <a:pt x="228" y="201"/>
                  </a:cubicBezTo>
                  <a:cubicBezTo>
                    <a:pt x="228" y="201"/>
                    <a:pt x="228" y="201"/>
                    <a:pt x="228" y="201"/>
                  </a:cubicBezTo>
                  <a:close/>
                  <a:moveTo>
                    <a:pt x="300" y="206"/>
                  </a:moveTo>
                  <a:cubicBezTo>
                    <a:pt x="300" y="207"/>
                    <a:pt x="300" y="207"/>
                    <a:pt x="300" y="207"/>
                  </a:cubicBezTo>
                  <a:cubicBezTo>
                    <a:pt x="301" y="207"/>
                    <a:pt x="301" y="207"/>
                    <a:pt x="301" y="207"/>
                  </a:cubicBezTo>
                  <a:cubicBezTo>
                    <a:pt x="301" y="207"/>
                    <a:pt x="301" y="207"/>
                    <a:pt x="301" y="207"/>
                  </a:cubicBezTo>
                  <a:cubicBezTo>
                    <a:pt x="302" y="207"/>
                    <a:pt x="302" y="207"/>
                    <a:pt x="302" y="207"/>
                  </a:cubicBezTo>
                  <a:cubicBezTo>
                    <a:pt x="302" y="207"/>
                    <a:pt x="302" y="207"/>
                    <a:pt x="302" y="207"/>
                  </a:cubicBezTo>
                  <a:cubicBezTo>
                    <a:pt x="302" y="206"/>
                    <a:pt x="302" y="206"/>
                    <a:pt x="302" y="206"/>
                  </a:cubicBezTo>
                  <a:cubicBezTo>
                    <a:pt x="302" y="206"/>
                    <a:pt x="302" y="206"/>
                    <a:pt x="302" y="206"/>
                  </a:cubicBezTo>
                  <a:cubicBezTo>
                    <a:pt x="302" y="206"/>
                    <a:pt x="302" y="206"/>
                    <a:pt x="302" y="206"/>
                  </a:cubicBezTo>
                  <a:cubicBezTo>
                    <a:pt x="301" y="206"/>
                    <a:pt x="301" y="206"/>
                    <a:pt x="301" y="206"/>
                  </a:cubicBezTo>
                  <a:cubicBezTo>
                    <a:pt x="300" y="206"/>
                    <a:pt x="300" y="206"/>
                    <a:pt x="300" y="206"/>
                  </a:cubicBezTo>
                  <a:cubicBezTo>
                    <a:pt x="300" y="206"/>
                    <a:pt x="300" y="206"/>
                    <a:pt x="300" y="206"/>
                  </a:cubicBezTo>
                  <a:close/>
                  <a:moveTo>
                    <a:pt x="277" y="201"/>
                  </a:moveTo>
                  <a:cubicBezTo>
                    <a:pt x="278" y="201"/>
                    <a:pt x="278" y="201"/>
                    <a:pt x="278" y="201"/>
                  </a:cubicBezTo>
                  <a:cubicBezTo>
                    <a:pt x="278" y="202"/>
                    <a:pt x="278" y="202"/>
                    <a:pt x="278" y="202"/>
                  </a:cubicBezTo>
                  <a:cubicBezTo>
                    <a:pt x="279" y="202"/>
                    <a:pt x="279" y="202"/>
                    <a:pt x="279" y="202"/>
                  </a:cubicBezTo>
                  <a:cubicBezTo>
                    <a:pt x="278" y="202"/>
                    <a:pt x="278" y="202"/>
                    <a:pt x="278" y="202"/>
                  </a:cubicBezTo>
                  <a:cubicBezTo>
                    <a:pt x="279" y="203"/>
                    <a:pt x="279" y="203"/>
                    <a:pt x="279" y="203"/>
                  </a:cubicBezTo>
                  <a:cubicBezTo>
                    <a:pt x="279" y="203"/>
                    <a:pt x="279" y="203"/>
                    <a:pt x="279" y="203"/>
                  </a:cubicBezTo>
                  <a:cubicBezTo>
                    <a:pt x="279" y="203"/>
                    <a:pt x="279" y="203"/>
                    <a:pt x="279" y="203"/>
                  </a:cubicBezTo>
                  <a:cubicBezTo>
                    <a:pt x="280" y="203"/>
                    <a:pt x="280" y="203"/>
                    <a:pt x="280" y="203"/>
                  </a:cubicBezTo>
                  <a:cubicBezTo>
                    <a:pt x="280" y="203"/>
                    <a:pt x="280" y="203"/>
                    <a:pt x="280" y="203"/>
                  </a:cubicBezTo>
                  <a:cubicBezTo>
                    <a:pt x="280" y="203"/>
                    <a:pt x="280" y="203"/>
                    <a:pt x="280" y="203"/>
                  </a:cubicBezTo>
                  <a:cubicBezTo>
                    <a:pt x="280" y="202"/>
                    <a:pt x="280" y="202"/>
                    <a:pt x="280" y="202"/>
                  </a:cubicBezTo>
                  <a:cubicBezTo>
                    <a:pt x="280" y="202"/>
                    <a:pt x="280" y="202"/>
                    <a:pt x="280" y="202"/>
                  </a:cubicBezTo>
                  <a:cubicBezTo>
                    <a:pt x="279" y="202"/>
                    <a:pt x="279" y="202"/>
                    <a:pt x="279" y="202"/>
                  </a:cubicBezTo>
                  <a:cubicBezTo>
                    <a:pt x="279" y="201"/>
                    <a:pt x="279" y="201"/>
                    <a:pt x="279" y="201"/>
                  </a:cubicBezTo>
                  <a:cubicBezTo>
                    <a:pt x="278" y="201"/>
                    <a:pt x="278" y="201"/>
                    <a:pt x="278" y="201"/>
                  </a:cubicBezTo>
                  <a:cubicBezTo>
                    <a:pt x="278" y="201"/>
                    <a:pt x="278" y="201"/>
                    <a:pt x="278" y="201"/>
                  </a:cubicBezTo>
                  <a:cubicBezTo>
                    <a:pt x="277" y="201"/>
                    <a:pt x="277" y="201"/>
                    <a:pt x="277" y="201"/>
                  </a:cubicBezTo>
                  <a:close/>
                  <a:moveTo>
                    <a:pt x="299" y="212"/>
                  </a:moveTo>
                  <a:cubicBezTo>
                    <a:pt x="298" y="211"/>
                    <a:pt x="298" y="211"/>
                    <a:pt x="298" y="211"/>
                  </a:cubicBezTo>
                  <a:cubicBezTo>
                    <a:pt x="298" y="211"/>
                    <a:pt x="298" y="211"/>
                    <a:pt x="298" y="211"/>
                  </a:cubicBezTo>
                  <a:cubicBezTo>
                    <a:pt x="298" y="210"/>
                    <a:pt x="298" y="210"/>
                    <a:pt x="298" y="210"/>
                  </a:cubicBezTo>
                  <a:cubicBezTo>
                    <a:pt x="298" y="210"/>
                    <a:pt x="298" y="210"/>
                    <a:pt x="298" y="210"/>
                  </a:cubicBezTo>
                  <a:cubicBezTo>
                    <a:pt x="298" y="210"/>
                    <a:pt x="298" y="210"/>
                    <a:pt x="298" y="210"/>
                  </a:cubicBezTo>
                  <a:cubicBezTo>
                    <a:pt x="298" y="210"/>
                    <a:pt x="298" y="210"/>
                    <a:pt x="298" y="210"/>
                  </a:cubicBezTo>
                  <a:cubicBezTo>
                    <a:pt x="298" y="210"/>
                    <a:pt x="298" y="210"/>
                    <a:pt x="298" y="210"/>
                  </a:cubicBezTo>
                  <a:cubicBezTo>
                    <a:pt x="299" y="211"/>
                    <a:pt x="299" y="211"/>
                    <a:pt x="299" y="211"/>
                  </a:cubicBezTo>
                  <a:cubicBezTo>
                    <a:pt x="299" y="211"/>
                    <a:pt x="299" y="211"/>
                    <a:pt x="299" y="211"/>
                  </a:cubicBezTo>
                  <a:cubicBezTo>
                    <a:pt x="299" y="212"/>
                    <a:pt x="299" y="212"/>
                    <a:pt x="299" y="212"/>
                  </a:cubicBezTo>
                  <a:close/>
                  <a:moveTo>
                    <a:pt x="298" y="214"/>
                  </a:moveTo>
                  <a:cubicBezTo>
                    <a:pt x="298" y="214"/>
                    <a:pt x="298" y="214"/>
                    <a:pt x="298" y="214"/>
                  </a:cubicBezTo>
                  <a:cubicBezTo>
                    <a:pt x="298" y="213"/>
                    <a:pt x="298" y="213"/>
                    <a:pt x="298" y="213"/>
                  </a:cubicBezTo>
                  <a:cubicBezTo>
                    <a:pt x="297" y="213"/>
                    <a:pt x="297" y="213"/>
                    <a:pt x="297" y="213"/>
                  </a:cubicBezTo>
                  <a:cubicBezTo>
                    <a:pt x="297" y="213"/>
                    <a:pt x="297" y="213"/>
                    <a:pt x="297" y="213"/>
                  </a:cubicBezTo>
                  <a:cubicBezTo>
                    <a:pt x="296" y="212"/>
                    <a:pt x="296" y="212"/>
                    <a:pt x="296" y="212"/>
                  </a:cubicBezTo>
                  <a:cubicBezTo>
                    <a:pt x="296" y="212"/>
                    <a:pt x="296" y="212"/>
                    <a:pt x="296" y="212"/>
                  </a:cubicBezTo>
                  <a:cubicBezTo>
                    <a:pt x="297" y="212"/>
                    <a:pt x="297" y="212"/>
                    <a:pt x="297" y="212"/>
                  </a:cubicBezTo>
                  <a:cubicBezTo>
                    <a:pt x="297" y="212"/>
                    <a:pt x="297" y="212"/>
                    <a:pt x="297" y="212"/>
                  </a:cubicBezTo>
                  <a:cubicBezTo>
                    <a:pt x="298" y="212"/>
                    <a:pt x="298" y="212"/>
                    <a:pt x="298" y="212"/>
                  </a:cubicBezTo>
                  <a:cubicBezTo>
                    <a:pt x="299" y="212"/>
                    <a:pt x="299" y="212"/>
                    <a:pt x="299" y="212"/>
                  </a:cubicBezTo>
                  <a:cubicBezTo>
                    <a:pt x="299" y="213"/>
                    <a:pt x="299" y="213"/>
                    <a:pt x="299" y="213"/>
                  </a:cubicBezTo>
                  <a:cubicBezTo>
                    <a:pt x="299" y="213"/>
                    <a:pt x="299" y="213"/>
                    <a:pt x="299" y="213"/>
                  </a:cubicBezTo>
                  <a:cubicBezTo>
                    <a:pt x="299" y="213"/>
                    <a:pt x="299" y="213"/>
                    <a:pt x="299" y="213"/>
                  </a:cubicBezTo>
                  <a:cubicBezTo>
                    <a:pt x="298" y="214"/>
                    <a:pt x="298" y="214"/>
                    <a:pt x="298" y="214"/>
                  </a:cubicBezTo>
                  <a:cubicBezTo>
                    <a:pt x="298" y="214"/>
                    <a:pt x="298" y="214"/>
                    <a:pt x="298" y="214"/>
                  </a:cubicBezTo>
                  <a:cubicBezTo>
                    <a:pt x="298" y="214"/>
                    <a:pt x="298" y="214"/>
                    <a:pt x="298" y="214"/>
                  </a:cubicBezTo>
                  <a:close/>
                  <a:moveTo>
                    <a:pt x="276" y="226"/>
                  </a:moveTo>
                  <a:cubicBezTo>
                    <a:pt x="276" y="227"/>
                    <a:pt x="276" y="227"/>
                    <a:pt x="276" y="227"/>
                  </a:cubicBezTo>
                  <a:cubicBezTo>
                    <a:pt x="276" y="226"/>
                    <a:pt x="276" y="226"/>
                    <a:pt x="276" y="226"/>
                  </a:cubicBezTo>
                  <a:cubicBezTo>
                    <a:pt x="276" y="226"/>
                    <a:pt x="276" y="226"/>
                    <a:pt x="276" y="226"/>
                  </a:cubicBezTo>
                  <a:close/>
                  <a:moveTo>
                    <a:pt x="276" y="226"/>
                  </a:moveTo>
                  <a:cubicBezTo>
                    <a:pt x="276" y="227"/>
                    <a:pt x="276" y="227"/>
                    <a:pt x="276" y="227"/>
                  </a:cubicBezTo>
                  <a:cubicBezTo>
                    <a:pt x="276" y="227"/>
                    <a:pt x="276" y="227"/>
                    <a:pt x="276" y="227"/>
                  </a:cubicBezTo>
                  <a:cubicBezTo>
                    <a:pt x="276" y="226"/>
                    <a:pt x="276" y="226"/>
                    <a:pt x="276" y="226"/>
                  </a:cubicBezTo>
                  <a:close/>
                  <a:moveTo>
                    <a:pt x="277" y="226"/>
                  </a:moveTo>
                  <a:cubicBezTo>
                    <a:pt x="277" y="227"/>
                    <a:pt x="277" y="227"/>
                    <a:pt x="277" y="227"/>
                  </a:cubicBezTo>
                  <a:cubicBezTo>
                    <a:pt x="277" y="227"/>
                    <a:pt x="277" y="227"/>
                    <a:pt x="277" y="227"/>
                  </a:cubicBezTo>
                  <a:cubicBezTo>
                    <a:pt x="277" y="228"/>
                    <a:pt x="277" y="228"/>
                    <a:pt x="277" y="228"/>
                  </a:cubicBezTo>
                  <a:cubicBezTo>
                    <a:pt x="277" y="227"/>
                    <a:pt x="277" y="227"/>
                    <a:pt x="277" y="227"/>
                  </a:cubicBezTo>
                  <a:cubicBezTo>
                    <a:pt x="277" y="227"/>
                    <a:pt x="277" y="227"/>
                    <a:pt x="277" y="227"/>
                  </a:cubicBezTo>
                  <a:cubicBezTo>
                    <a:pt x="277" y="226"/>
                    <a:pt x="277" y="226"/>
                    <a:pt x="277" y="226"/>
                  </a:cubicBezTo>
                  <a:close/>
                  <a:moveTo>
                    <a:pt x="283" y="220"/>
                  </a:moveTo>
                  <a:cubicBezTo>
                    <a:pt x="283" y="220"/>
                    <a:pt x="283" y="220"/>
                    <a:pt x="283" y="220"/>
                  </a:cubicBezTo>
                  <a:cubicBezTo>
                    <a:pt x="283" y="219"/>
                    <a:pt x="283" y="219"/>
                    <a:pt x="283" y="219"/>
                  </a:cubicBezTo>
                  <a:cubicBezTo>
                    <a:pt x="283" y="219"/>
                    <a:pt x="283" y="219"/>
                    <a:pt x="283" y="219"/>
                  </a:cubicBezTo>
                  <a:cubicBezTo>
                    <a:pt x="283" y="218"/>
                    <a:pt x="283" y="218"/>
                    <a:pt x="283" y="218"/>
                  </a:cubicBezTo>
                  <a:cubicBezTo>
                    <a:pt x="284" y="218"/>
                    <a:pt x="284" y="218"/>
                    <a:pt x="284" y="218"/>
                  </a:cubicBezTo>
                  <a:cubicBezTo>
                    <a:pt x="285" y="217"/>
                    <a:pt x="285" y="217"/>
                    <a:pt x="285" y="217"/>
                  </a:cubicBezTo>
                  <a:cubicBezTo>
                    <a:pt x="285" y="218"/>
                    <a:pt x="285" y="218"/>
                    <a:pt x="285" y="218"/>
                  </a:cubicBezTo>
                  <a:cubicBezTo>
                    <a:pt x="285" y="218"/>
                    <a:pt x="285" y="218"/>
                    <a:pt x="285" y="218"/>
                  </a:cubicBezTo>
                  <a:cubicBezTo>
                    <a:pt x="285" y="218"/>
                    <a:pt x="285" y="218"/>
                    <a:pt x="285" y="218"/>
                  </a:cubicBezTo>
                  <a:cubicBezTo>
                    <a:pt x="285" y="219"/>
                    <a:pt x="285" y="219"/>
                    <a:pt x="285" y="219"/>
                  </a:cubicBezTo>
                  <a:cubicBezTo>
                    <a:pt x="285" y="219"/>
                    <a:pt x="285" y="219"/>
                    <a:pt x="285" y="219"/>
                  </a:cubicBezTo>
                  <a:cubicBezTo>
                    <a:pt x="284" y="220"/>
                    <a:pt x="284" y="220"/>
                    <a:pt x="284" y="220"/>
                  </a:cubicBezTo>
                  <a:cubicBezTo>
                    <a:pt x="284" y="220"/>
                    <a:pt x="284" y="220"/>
                    <a:pt x="284" y="220"/>
                  </a:cubicBezTo>
                  <a:cubicBezTo>
                    <a:pt x="283" y="220"/>
                    <a:pt x="283" y="220"/>
                    <a:pt x="283" y="220"/>
                  </a:cubicBezTo>
                  <a:cubicBezTo>
                    <a:pt x="283" y="220"/>
                    <a:pt x="283" y="220"/>
                    <a:pt x="283" y="220"/>
                  </a:cubicBezTo>
                  <a:close/>
                  <a:moveTo>
                    <a:pt x="263" y="200"/>
                  </a:moveTo>
                  <a:cubicBezTo>
                    <a:pt x="264" y="201"/>
                    <a:pt x="264" y="201"/>
                    <a:pt x="264" y="201"/>
                  </a:cubicBezTo>
                  <a:cubicBezTo>
                    <a:pt x="265" y="201"/>
                    <a:pt x="265" y="201"/>
                    <a:pt x="265" y="201"/>
                  </a:cubicBezTo>
                  <a:cubicBezTo>
                    <a:pt x="265" y="201"/>
                    <a:pt x="265" y="201"/>
                    <a:pt x="265" y="201"/>
                  </a:cubicBezTo>
                  <a:cubicBezTo>
                    <a:pt x="266" y="202"/>
                    <a:pt x="266" y="202"/>
                    <a:pt x="266" y="202"/>
                  </a:cubicBezTo>
                  <a:cubicBezTo>
                    <a:pt x="266" y="201"/>
                    <a:pt x="266" y="201"/>
                    <a:pt x="266" y="201"/>
                  </a:cubicBezTo>
                  <a:cubicBezTo>
                    <a:pt x="265" y="201"/>
                    <a:pt x="265" y="201"/>
                    <a:pt x="265" y="201"/>
                  </a:cubicBezTo>
                  <a:cubicBezTo>
                    <a:pt x="264" y="200"/>
                    <a:pt x="264" y="200"/>
                    <a:pt x="264" y="200"/>
                  </a:cubicBezTo>
                  <a:cubicBezTo>
                    <a:pt x="264" y="200"/>
                    <a:pt x="264" y="200"/>
                    <a:pt x="264" y="200"/>
                  </a:cubicBezTo>
                  <a:cubicBezTo>
                    <a:pt x="263" y="200"/>
                    <a:pt x="263" y="200"/>
                    <a:pt x="263" y="200"/>
                  </a:cubicBezTo>
                  <a:close/>
                  <a:moveTo>
                    <a:pt x="257" y="195"/>
                  </a:moveTo>
                  <a:cubicBezTo>
                    <a:pt x="257" y="195"/>
                    <a:pt x="257" y="195"/>
                    <a:pt x="257" y="195"/>
                  </a:cubicBezTo>
                  <a:cubicBezTo>
                    <a:pt x="257" y="195"/>
                    <a:pt x="257" y="195"/>
                    <a:pt x="257" y="195"/>
                  </a:cubicBezTo>
                  <a:cubicBezTo>
                    <a:pt x="258" y="195"/>
                    <a:pt x="258" y="195"/>
                    <a:pt x="258" y="195"/>
                  </a:cubicBezTo>
                  <a:cubicBezTo>
                    <a:pt x="258" y="195"/>
                    <a:pt x="258" y="195"/>
                    <a:pt x="258" y="195"/>
                  </a:cubicBezTo>
                  <a:cubicBezTo>
                    <a:pt x="258" y="195"/>
                    <a:pt x="258" y="195"/>
                    <a:pt x="258" y="195"/>
                  </a:cubicBezTo>
                  <a:cubicBezTo>
                    <a:pt x="259" y="195"/>
                    <a:pt x="259" y="195"/>
                    <a:pt x="259" y="195"/>
                  </a:cubicBezTo>
                  <a:cubicBezTo>
                    <a:pt x="259" y="194"/>
                    <a:pt x="259" y="194"/>
                    <a:pt x="259" y="194"/>
                  </a:cubicBezTo>
                  <a:cubicBezTo>
                    <a:pt x="258" y="194"/>
                    <a:pt x="258" y="194"/>
                    <a:pt x="258" y="194"/>
                  </a:cubicBezTo>
                  <a:cubicBezTo>
                    <a:pt x="259" y="194"/>
                    <a:pt x="259" y="194"/>
                    <a:pt x="259" y="194"/>
                  </a:cubicBezTo>
                  <a:cubicBezTo>
                    <a:pt x="259" y="194"/>
                    <a:pt x="259" y="194"/>
                    <a:pt x="259" y="194"/>
                  </a:cubicBezTo>
                  <a:cubicBezTo>
                    <a:pt x="258" y="193"/>
                    <a:pt x="258" y="193"/>
                    <a:pt x="258" y="193"/>
                  </a:cubicBezTo>
                  <a:cubicBezTo>
                    <a:pt x="257" y="193"/>
                    <a:pt x="257" y="193"/>
                    <a:pt x="257" y="193"/>
                  </a:cubicBezTo>
                  <a:cubicBezTo>
                    <a:pt x="257" y="193"/>
                    <a:pt x="257" y="193"/>
                    <a:pt x="257" y="193"/>
                  </a:cubicBezTo>
                  <a:cubicBezTo>
                    <a:pt x="257" y="193"/>
                    <a:pt x="257" y="193"/>
                    <a:pt x="257" y="193"/>
                  </a:cubicBezTo>
                  <a:cubicBezTo>
                    <a:pt x="256" y="193"/>
                    <a:pt x="256" y="193"/>
                    <a:pt x="256" y="193"/>
                  </a:cubicBezTo>
                  <a:cubicBezTo>
                    <a:pt x="256" y="192"/>
                    <a:pt x="256" y="192"/>
                    <a:pt x="256" y="192"/>
                  </a:cubicBezTo>
                  <a:cubicBezTo>
                    <a:pt x="255" y="193"/>
                    <a:pt x="255" y="193"/>
                    <a:pt x="255" y="193"/>
                  </a:cubicBezTo>
                  <a:cubicBezTo>
                    <a:pt x="255" y="193"/>
                    <a:pt x="255" y="193"/>
                    <a:pt x="255" y="193"/>
                  </a:cubicBezTo>
                  <a:cubicBezTo>
                    <a:pt x="255" y="193"/>
                    <a:pt x="255" y="193"/>
                    <a:pt x="255" y="193"/>
                  </a:cubicBezTo>
                  <a:cubicBezTo>
                    <a:pt x="256" y="193"/>
                    <a:pt x="256" y="193"/>
                    <a:pt x="256" y="193"/>
                  </a:cubicBezTo>
                  <a:cubicBezTo>
                    <a:pt x="256" y="194"/>
                    <a:pt x="256" y="194"/>
                    <a:pt x="256" y="194"/>
                  </a:cubicBezTo>
                  <a:cubicBezTo>
                    <a:pt x="256" y="194"/>
                    <a:pt x="256" y="194"/>
                    <a:pt x="256" y="194"/>
                  </a:cubicBezTo>
                  <a:cubicBezTo>
                    <a:pt x="257" y="194"/>
                    <a:pt x="257" y="194"/>
                    <a:pt x="257" y="194"/>
                  </a:cubicBezTo>
                  <a:cubicBezTo>
                    <a:pt x="257" y="195"/>
                    <a:pt x="257" y="195"/>
                    <a:pt x="257" y="195"/>
                  </a:cubicBezTo>
                  <a:close/>
                  <a:moveTo>
                    <a:pt x="252" y="197"/>
                  </a:moveTo>
                  <a:cubicBezTo>
                    <a:pt x="253" y="197"/>
                    <a:pt x="253" y="197"/>
                    <a:pt x="253" y="197"/>
                  </a:cubicBezTo>
                  <a:cubicBezTo>
                    <a:pt x="253" y="197"/>
                    <a:pt x="253" y="197"/>
                    <a:pt x="253" y="197"/>
                  </a:cubicBezTo>
                  <a:cubicBezTo>
                    <a:pt x="254" y="196"/>
                    <a:pt x="254" y="196"/>
                    <a:pt x="254" y="196"/>
                  </a:cubicBezTo>
                  <a:cubicBezTo>
                    <a:pt x="254" y="196"/>
                    <a:pt x="254" y="196"/>
                    <a:pt x="254" y="196"/>
                  </a:cubicBezTo>
                  <a:cubicBezTo>
                    <a:pt x="254" y="196"/>
                    <a:pt x="254" y="196"/>
                    <a:pt x="254" y="196"/>
                  </a:cubicBezTo>
                  <a:cubicBezTo>
                    <a:pt x="254" y="196"/>
                    <a:pt x="254" y="196"/>
                    <a:pt x="254" y="196"/>
                  </a:cubicBezTo>
                  <a:cubicBezTo>
                    <a:pt x="254" y="194"/>
                    <a:pt x="254" y="194"/>
                    <a:pt x="254" y="194"/>
                  </a:cubicBezTo>
                  <a:cubicBezTo>
                    <a:pt x="254" y="194"/>
                    <a:pt x="254" y="194"/>
                    <a:pt x="254" y="194"/>
                  </a:cubicBezTo>
                  <a:cubicBezTo>
                    <a:pt x="253" y="194"/>
                    <a:pt x="253" y="194"/>
                    <a:pt x="253" y="194"/>
                  </a:cubicBezTo>
                  <a:cubicBezTo>
                    <a:pt x="252" y="194"/>
                    <a:pt x="252" y="194"/>
                    <a:pt x="252" y="194"/>
                  </a:cubicBezTo>
                  <a:cubicBezTo>
                    <a:pt x="252" y="193"/>
                    <a:pt x="252" y="193"/>
                    <a:pt x="252" y="193"/>
                  </a:cubicBezTo>
                  <a:cubicBezTo>
                    <a:pt x="252" y="194"/>
                    <a:pt x="252" y="194"/>
                    <a:pt x="252" y="194"/>
                  </a:cubicBezTo>
                  <a:cubicBezTo>
                    <a:pt x="251" y="194"/>
                    <a:pt x="251" y="194"/>
                    <a:pt x="251" y="194"/>
                  </a:cubicBezTo>
                  <a:cubicBezTo>
                    <a:pt x="250" y="193"/>
                    <a:pt x="250" y="193"/>
                    <a:pt x="250" y="193"/>
                  </a:cubicBezTo>
                  <a:cubicBezTo>
                    <a:pt x="250" y="194"/>
                    <a:pt x="250" y="194"/>
                    <a:pt x="250" y="194"/>
                  </a:cubicBezTo>
                  <a:cubicBezTo>
                    <a:pt x="250" y="194"/>
                    <a:pt x="250" y="194"/>
                    <a:pt x="250" y="194"/>
                  </a:cubicBezTo>
                  <a:cubicBezTo>
                    <a:pt x="251" y="195"/>
                    <a:pt x="251" y="195"/>
                    <a:pt x="251" y="195"/>
                  </a:cubicBezTo>
                  <a:cubicBezTo>
                    <a:pt x="251" y="196"/>
                    <a:pt x="251" y="196"/>
                    <a:pt x="251" y="196"/>
                  </a:cubicBezTo>
                  <a:cubicBezTo>
                    <a:pt x="252" y="196"/>
                    <a:pt x="252" y="196"/>
                    <a:pt x="252" y="196"/>
                  </a:cubicBezTo>
                  <a:cubicBezTo>
                    <a:pt x="252" y="197"/>
                    <a:pt x="252" y="197"/>
                    <a:pt x="252" y="197"/>
                  </a:cubicBezTo>
                  <a:cubicBezTo>
                    <a:pt x="252" y="197"/>
                    <a:pt x="252" y="197"/>
                    <a:pt x="252" y="197"/>
                  </a:cubicBezTo>
                  <a:close/>
                  <a:moveTo>
                    <a:pt x="251" y="200"/>
                  </a:moveTo>
                  <a:cubicBezTo>
                    <a:pt x="251" y="200"/>
                    <a:pt x="252" y="200"/>
                    <a:pt x="252" y="200"/>
                  </a:cubicBezTo>
                  <a:cubicBezTo>
                    <a:pt x="251" y="200"/>
                    <a:pt x="251" y="200"/>
                    <a:pt x="251" y="200"/>
                  </a:cubicBezTo>
                  <a:cubicBezTo>
                    <a:pt x="250" y="200"/>
                    <a:pt x="250" y="200"/>
                    <a:pt x="250" y="200"/>
                  </a:cubicBezTo>
                  <a:cubicBezTo>
                    <a:pt x="251" y="200"/>
                    <a:pt x="251" y="200"/>
                    <a:pt x="251" y="200"/>
                  </a:cubicBezTo>
                  <a:cubicBezTo>
                    <a:pt x="251" y="200"/>
                    <a:pt x="251" y="200"/>
                    <a:pt x="251" y="200"/>
                  </a:cubicBezTo>
                  <a:close/>
                  <a:moveTo>
                    <a:pt x="242" y="207"/>
                  </a:moveTo>
                  <a:cubicBezTo>
                    <a:pt x="242" y="207"/>
                    <a:pt x="242" y="207"/>
                    <a:pt x="242" y="207"/>
                  </a:cubicBezTo>
                  <a:cubicBezTo>
                    <a:pt x="242" y="206"/>
                    <a:pt x="242" y="206"/>
                    <a:pt x="242" y="206"/>
                  </a:cubicBezTo>
                  <a:cubicBezTo>
                    <a:pt x="242" y="206"/>
                    <a:pt x="242" y="206"/>
                    <a:pt x="242" y="206"/>
                  </a:cubicBezTo>
                  <a:cubicBezTo>
                    <a:pt x="242" y="206"/>
                    <a:pt x="242" y="206"/>
                    <a:pt x="242" y="206"/>
                  </a:cubicBezTo>
                  <a:cubicBezTo>
                    <a:pt x="243" y="205"/>
                    <a:pt x="243" y="205"/>
                    <a:pt x="243" y="205"/>
                  </a:cubicBezTo>
                  <a:cubicBezTo>
                    <a:pt x="242" y="205"/>
                    <a:pt x="242" y="205"/>
                    <a:pt x="242" y="205"/>
                  </a:cubicBezTo>
                  <a:cubicBezTo>
                    <a:pt x="242" y="205"/>
                    <a:pt x="242" y="205"/>
                    <a:pt x="242" y="205"/>
                  </a:cubicBezTo>
                  <a:cubicBezTo>
                    <a:pt x="243" y="204"/>
                    <a:pt x="243" y="204"/>
                    <a:pt x="243" y="204"/>
                  </a:cubicBezTo>
                  <a:cubicBezTo>
                    <a:pt x="244" y="203"/>
                    <a:pt x="244" y="203"/>
                    <a:pt x="244" y="203"/>
                  </a:cubicBezTo>
                  <a:cubicBezTo>
                    <a:pt x="244" y="203"/>
                    <a:pt x="244" y="203"/>
                    <a:pt x="244" y="203"/>
                  </a:cubicBezTo>
                  <a:cubicBezTo>
                    <a:pt x="244" y="203"/>
                    <a:pt x="244" y="203"/>
                    <a:pt x="244" y="203"/>
                  </a:cubicBezTo>
                  <a:cubicBezTo>
                    <a:pt x="244" y="203"/>
                    <a:pt x="244" y="203"/>
                    <a:pt x="244" y="203"/>
                  </a:cubicBezTo>
                  <a:cubicBezTo>
                    <a:pt x="244" y="202"/>
                    <a:pt x="244" y="202"/>
                    <a:pt x="244" y="202"/>
                  </a:cubicBezTo>
                  <a:cubicBezTo>
                    <a:pt x="245" y="202"/>
                    <a:pt x="245" y="202"/>
                    <a:pt x="245" y="202"/>
                  </a:cubicBezTo>
                  <a:cubicBezTo>
                    <a:pt x="245" y="201"/>
                    <a:pt x="245" y="201"/>
                    <a:pt x="245" y="201"/>
                  </a:cubicBezTo>
                  <a:cubicBezTo>
                    <a:pt x="245" y="201"/>
                    <a:pt x="245" y="201"/>
                    <a:pt x="245" y="201"/>
                  </a:cubicBezTo>
                  <a:cubicBezTo>
                    <a:pt x="245" y="201"/>
                    <a:pt x="245" y="201"/>
                    <a:pt x="245" y="201"/>
                  </a:cubicBezTo>
                  <a:cubicBezTo>
                    <a:pt x="245" y="200"/>
                    <a:pt x="245" y="200"/>
                    <a:pt x="245" y="200"/>
                  </a:cubicBezTo>
                  <a:cubicBezTo>
                    <a:pt x="244" y="201"/>
                    <a:pt x="244" y="201"/>
                    <a:pt x="244" y="201"/>
                  </a:cubicBezTo>
                  <a:cubicBezTo>
                    <a:pt x="244" y="201"/>
                    <a:pt x="244" y="201"/>
                    <a:pt x="244" y="201"/>
                  </a:cubicBezTo>
                  <a:cubicBezTo>
                    <a:pt x="243" y="200"/>
                    <a:pt x="243" y="200"/>
                    <a:pt x="243" y="200"/>
                  </a:cubicBezTo>
                  <a:cubicBezTo>
                    <a:pt x="243" y="200"/>
                    <a:pt x="243" y="200"/>
                    <a:pt x="243" y="200"/>
                  </a:cubicBezTo>
                  <a:cubicBezTo>
                    <a:pt x="243" y="200"/>
                    <a:pt x="243" y="200"/>
                    <a:pt x="243" y="200"/>
                  </a:cubicBezTo>
                  <a:cubicBezTo>
                    <a:pt x="242" y="201"/>
                    <a:pt x="242" y="201"/>
                    <a:pt x="242" y="201"/>
                  </a:cubicBezTo>
                  <a:cubicBezTo>
                    <a:pt x="241" y="201"/>
                    <a:pt x="241" y="201"/>
                    <a:pt x="241" y="201"/>
                  </a:cubicBezTo>
                  <a:cubicBezTo>
                    <a:pt x="241" y="202"/>
                    <a:pt x="241" y="202"/>
                    <a:pt x="241" y="202"/>
                  </a:cubicBezTo>
                  <a:cubicBezTo>
                    <a:pt x="241" y="202"/>
                    <a:pt x="241" y="202"/>
                    <a:pt x="241" y="202"/>
                  </a:cubicBezTo>
                  <a:cubicBezTo>
                    <a:pt x="241" y="203"/>
                    <a:pt x="241" y="203"/>
                    <a:pt x="241" y="203"/>
                  </a:cubicBezTo>
                  <a:cubicBezTo>
                    <a:pt x="240" y="203"/>
                    <a:pt x="240" y="203"/>
                    <a:pt x="240" y="203"/>
                  </a:cubicBezTo>
                  <a:cubicBezTo>
                    <a:pt x="240" y="204"/>
                    <a:pt x="240" y="204"/>
                    <a:pt x="240" y="204"/>
                  </a:cubicBezTo>
                  <a:cubicBezTo>
                    <a:pt x="240" y="204"/>
                    <a:pt x="240" y="204"/>
                    <a:pt x="240" y="204"/>
                  </a:cubicBezTo>
                  <a:cubicBezTo>
                    <a:pt x="240" y="205"/>
                    <a:pt x="240" y="205"/>
                    <a:pt x="240" y="205"/>
                  </a:cubicBezTo>
                  <a:cubicBezTo>
                    <a:pt x="240" y="205"/>
                    <a:pt x="240" y="205"/>
                    <a:pt x="240" y="205"/>
                  </a:cubicBezTo>
                  <a:cubicBezTo>
                    <a:pt x="241" y="205"/>
                    <a:pt x="241" y="205"/>
                    <a:pt x="241" y="205"/>
                  </a:cubicBezTo>
                  <a:cubicBezTo>
                    <a:pt x="241" y="206"/>
                    <a:pt x="241" y="206"/>
                    <a:pt x="241" y="206"/>
                  </a:cubicBezTo>
                  <a:cubicBezTo>
                    <a:pt x="241" y="206"/>
                    <a:pt x="241" y="206"/>
                    <a:pt x="241" y="206"/>
                  </a:cubicBezTo>
                  <a:cubicBezTo>
                    <a:pt x="242" y="207"/>
                    <a:pt x="242" y="207"/>
                    <a:pt x="242" y="207"/>
                  </a:cubicBezTo>
                  <a:close/>
                  <a:moveTo>
                    <a:pt x="233" y="240"/>
                  </a:moveTo>
                  <a:cubicBezTo>
                    <a:pt x="233" y="240"/>
                    <a:pt x="233" y="240"/>
                    <a:pt x="233" y="240"/>
                  </a:cubicBezTo>
                  <a:cubicBezTo>
                    <a:pt x="233" y="240"/>
                    <a:pt x="233" y="240"/>
                    <a:pt x="233" y="240"/>
                  </a:cubicBezTo>
                  <a:cubicBezTo>
                    <a:pt x="233" y="240"/>
                    <a:pt x="233" y="240"/>
                    <a:pt x="233" y="240"/>
                  </a:cubicBezTo>
                  <a:cubicBezTo>
                    <a:pt x="233" y="240"/>
                    <a:pt x="233" y="240"/>
                    <a:pt x="233" y="240"/>
                  </a:cubicBezTo>
                  <a:close/>
                  <a:moveTo>
                    <a:pt x="233" y="243"/>
                  </a:moveTo>
                  <a:cubicBezTo>
                    <a:pt x="234" y="243"/>
                    <a:pt x="234" y="243"/>
                    <a:pt x="234" y="243"/>
                  </a:cubicBezTo>
                  <a:cubicBezTo>
                    <a:pt x="234" y="242"/>
                    <a:pt x="234" y="242"/>
                    <a:pt x="234" y="242"/>
                  </a:cubicBezTo>
                  <a:cubicBezTo>
                    <a:pt x="234" y="242"/>
                    <a:pt x="234" y="242"/>
                    <a:pt x="234" y="242"/>
                  </a:cubicBezTo>
                  <a:cubicBezTo>
                    <a:pt x="234" y="243"/>
                    <a:pt x="234" y="243"/>
                    <a:pt x="234" y="243"/>
                  </a:cubicBezTo>
                  <a:cubicBezTo>
                    <a:pt x="234" y="243"/>
                    <a:pt x="234" y="243"/>
                    <a:pt x="234" y="243"/>
                  </a:cubicBezTo>
                  <a:cubicBezTo>
                    <a:pt x="234" y="243"/>
                    <a:pt x="233" y="243"/>
                    <a:pt x="233" y="243"/>
                  </a:cubicBezTo>
                  <a:close/>
                  <a:moveTo>
                    <a:pt x="228" y="242"/>
                  </a:moveTo>
                  <a:cubicBezTo>
                    <a:pt x="228" y="242"/>
                    <a:pt x="228" y="242"/>
                    <a:pt x="228" y="242"/>
                  </a:cubicBezTo>
                  <a:cubicBezTo>
                    <a:pt x="229" y="242"/>
                    <a:pt x="229" y="242"/>
                    <a:pt x="229" y="242"/>
                  </a:cubicBezTo>
                  <a:cubicBezTo>
                    <a:pt x="229" y="241"/>
                    <a:pt x="229" y="241"/>
                    <a:pt x="229" y="241"/>
                  </a:cubicBezTo>
                  <a:cubicBezTo>
                    <a:pt x="230" y="241"/>
                    <a:pt x="230" y="241"/>
                    <a:pt x="230" y="241"/>
                  </a:cubicBezTo>
                  <a:cubicBezTo>
                    <a:pt x="230" y="241"/>
                    <a:pt x="230" y="241"/>
                    <a:pt x="230" y="241"/>
                  </a:cubicBezTo>
                  <a:cubicBezTo>
                    <a:pt x="231" y="241"/>
                    <a:pt x="231" y="241"/>
                    <a:pt x="231" y="241"/>
                  </a:cubicBezTo>
                  <a:cubicBezTo>
                    <a:pt x="230" y="242"/>
                    <a:pt x="230" y="242"/>
                    <a:pt x="230" y="242"/>
                  </a:cubicBezTo>
                  <a:cubicBezTo>
                    <a:pt x="229" y="242"/>
                    <a:pt x="229" y="242"/>
                    <a:pt x="229" y="242"/>
                  </a:cubicBezTo>
                  <a:cubicBezTo>
                    <a:pt x="228" y="243"/>
                    <a:pt x="228" y="243"/>
                    <a:pt x="228" y="243"/>
                  </a:cubicBezTo>
                  <a:cubicBezTo>
                    <a:pt x="228" y="242"/>
                    <a:pt x="228" y="242"/>
                    <a:pt x="228" y="242"/>
                  </a:cubicBezTo>
                  <a:close/>
                  <a:moveTo>
                    <a:pt x="232" y="244"/>
                  </a:moveTo>
                  <a:cubicBezTo>
                    <a:pt x="233" y="243"/>
                    <a:pt x="233" y="243"/>
                    <a:pt x="233" y="243"/>
                  </a:cubicBezTo>
                  <a:cubicBezTo>
                    <a:pt x="233" y="242"/>
                    <a:pt x="233" y="242"/>
                    <a:pt x="233" y="242"/>
                  </a:cubicBezTo>
                  <a:cubicBezTo>
                    <a:pt x="233" y="242"/>
                    <a:pt x="233" y="242"/>
                    <a:pt x="233" y="242"/>
                  </a:cubicBezTo>
                  <a:cubicBezTo>
                    <a:pt x="233" y="243"/>
                    <a:pt x="233" y="243"/>
                    <a:pt x="233" y="243"/>
                  </a:cubicBezTo>
                  <a:cubicBezTo>
                    <a:pt x="232" y="244"/>
                    <a:pt x="232" y="244"/>
                    <a:pt x="232" y="244"/>
                  </a:cubicBezTo>
                  <a:cubicBezTo>
                    <a:pt x="232" y="244"/>
                    <a:pt x="232" y="244"/>
                    <a:pt x="232" y="244"/>
                  </a:cubicBezTo>
                  <a:cubicBezTo>
                    <a:pt x="232" y="244"/>
                    <a:pt x="232" y="244"/>
                    <a:pt x="232" y="244"/>
                  </a:cubicBezTo>
                  <a:cubicBezTo>
                    <a:pt x="233" y="243"/>
                    <a:pt x="233" y="243"/>
                    <a:pt x="233" y="243"/>
                  </a:cubicBezTo>
                  <a:cubicBezTo>
                    <a:pt x="234" y="243"/>
                    <a:pt x="234" y="243"/>
                    <a:pt x="234" y="243"/>
                  </a:cubicBezTo>
                  <a:cubicBezTo>
                    <a:pt x="234" y="242"/>
                    <a:pt x="234" y="242"/>
                    <a:pt x="234" y="242"/>
                  </a:cubicBezTo>
                  <a:cubicBezTo>
                    <a:pt x="233" y="241"/>
                    <a:pt x="233" y="241"/>
                    <a:pt x="233" y="241"/>
                  </a:cubicBezTo>
                  <a:cubicBezTo>
                    <a:pt x="233" y="241"/>
                    <a:pt x="233" y="241"/>
                    <a:pt x="233" y="241"/>
                  </a:cubicBezTo>
                  <a:cubicBezTo>
                    <a:pt x="233" y="241"/>
                    <a:pt x="233" y="241"/>
                    <a:pt x="233" y="241"/>
                  </a:cubicBezTo>
                  <a:cubicBezTo>
                    <a:pt x="232" y="241"/>
                    <a:pt x="232" y="241"/>
                    <a:pt x="232" y="241"/>
                  </a:cubicBezTo>
                  <a:cubicBezTo>
                    <a:pt x="232" y="241"/>
                    <a:pt x="232" y="241"/>
                    <a:pt x="232" y="241"/>
                  </a:cubicBezTo>
                  <a:cubicBezTo>
                    <a:pt x="232" y="242"/>
                    <a:pt x="232" y="242"/>
                    <a:pt x="232" y="242"/>
                  </a:cubicBezTo>
                  <a:cubicBezTo>
                    <a:pt x="231" y="243"/>
                    <a:pt x="231" y="243"/>
                    <a:pt x="231" y="243"/>
                  </a:cubicBezTo>
                  <a:cubicBezTo>
                    <a:pt x="230" y="243"/>
                    <a:pt x="230" y="243"/>
                    <a:pt x="230" y="243"/>
                  </a:cubicBezTo>
                  <a:cubicBezTo>
                    <a:pt x="231" y="242"/>
                    <a:pt x="231" y="242"/>
                    <a:pt x="231" y="242"/>
                  </a:cubicBezTo>
                  <a:cubicBezTo>
                    <a:pt x="231" y="242"/>
                    <a:pt x="231" y="242"/>
                    <a:pt x="231" y="242"/>
                  </a:cubicBezTo>
                  <a:cubicBezTo>
                    <a:pt x="232" y="241"/>
                    <a:pt x="232" y="241"/>
                    <a:pt x="232" y="241"/>
                  </a:cubicBezTo>
                  <a:cubicBezTo>
                    <a:pt x="231" y="241"/>
                    <a:pt x="231" y="241"/>
                    <a:pt x="231" y="241"/>
                  </a:cubicBezTo>
                  <a:cubicBezTo>
                    <a:pt x="231" y="241"/>
                    <a:pt x="231" y="241"/>
                    <a:pt x="231" y="241"/>
                  </a:cubicBezTo>
                  <a:cubicBezTo>
                    <a:pt x="230" y="242"/>
                    <a:pt x="230" y="242"/>
                    <a:pt x="230" y="242"/>
                  </a:cubicBezTo>
                  <a:cubicBezTo>
                    <a:pt x="229" y="243"/>
                    <a:pt x="229" y="243"/>
                    <a:pt x="229" y="243"/>
                  </a:cubicBezTo>
                  <a:cubicBezTo>
                    <a:pt x="229" y="244"/>
                    <a:pt x="229" y="244"/>
                    <a:pt x="229" y="244"/>
                  </a:cubicBezTo>
                  <a:cubicBezTo>
                    <a:pt x="229" y="244"/>
                    <a:pt x="229" y="244"/>
                    <a:pt x="229" y="244"/>
                  </a:cubicBezTo>
                  <a:cubicBezTo>
                    <a:pt x="229" y="245"/>
                    <a:pt x="229" y="245"/>
                    <a:pt x="229" y="245"/>
                  </a:cubicBezTo>
                  <a:cubicBezTo>
                    <a:pt x="229" y="245"/>
                    <a:pt x="229" y="245"/>
                    <a:pt x="229" y="245"/>
                  </a:cubicBezTo>
                  <a:cubicBezTo>
                    <a:pt x="230" y="244"/>
                    <a:pt x="230" y="244"/>
                    <a:pt x="230" y="244"/>
                  </a:cubicBezTo>
                  <a:cubicBezTo>
                    <a:pt x="230" y="244"/>
                    <a:pt x="230" y="244"/>
                    <a:pt x="230" y="244"/>
                  </a:cubicBezTo>
                  <a:cubicBezTo>
                    <a:pt x="230" y="244"/>
                    <a:pt x="230" y="244"/>
                    <a:pt x="230" y="244"/>
                  </a:cubicBezTo>
                  <a:cubicBezTo>
                    <a:pt x="230" y="245"/>
                    <a:pt x="230" y="245"/>
                    <a:pt x="230" y="245"/>
                  </a:cubicBezTo>
                  <a:cubicBezTo>
                    <a:pt x="230" y="245"/>
                    <a:pt x="230" y="245"/>
                    <a:pt x="230" y="245"/>
                  </a:cubicBezTo>
                  <a:cubicBezTo>
                    <a:pt x="230" y="245"/>
                    <a:pt x="230" y="245"/>
                    <a:pt x="230" y="245"/>
                  </a:cubicBezTo>
                  <a:cubicBezTo>
                    <a:pt x="231" y="245"/>
                    <a:pt x="231" y="245"/>
                    <a:pt x="231" y="245"/>
                  </a:cubicBezTo>
                  <a:cubicBezTo>
                    <a:pt x="231" y="245"/>
                    <a:pt x="232" y="244"/>
                    <a:pt x="232" y="244"/>
                  </a:cubicBezTo>
                  <a:close/>
                  <a:moveTo>
                    <a:pt x="231" y="244"/>
                  </a:moveTo>
                  <a:cubicBezTo>
                    <a:pt x="231" y="243"/>
                    <a:pt x="231" y="243"/>
                    <a:pt x="231" y="243"/>
                  </a:cubicBezTo>
                  <a:cubicBezTo>
                    <a:pt x="232" y="242"/>
                    <a:pt x="232" y="242"/>
                    <a:pt x="232" y="242"/>
                  </a:cubicBezTo>
                  <a:cubicBezTo>
                    <a:pt x="232" y="243"/>
                    <a:pt x="232" y="243"/>
                    <a:pt x="232" y="243"/>
                  </a:cubicBezTo>
                  <a:cubicBezTo>
                    <a:pt x="231" y="244"/>
                    <a:pt x="231" y="244"/>
                    <a:pt x="231" y="244"/>
                  </a:cubicBezTo>
                  <a:cubicBezTo>
                    <a:pt x="231" y="244"/>
                    <a:pt x="231" y="244"/>
                    <a:pt x="231" y="244"/>
                  </a:cubicBezTo>
                  <a:close/>
                  <a:moveTo>
                    <a:pt x="291" y="299"/>
                  </a:moveTo>
                  <a:cubicBezTo>
                    <a:pt x="290" y="299"/>
                    <a:pt x="290" y="299"/>
                    <a:pt x="290" y="299"/>
                  </a:cubicBezTo>
                  <a:cubicBezTo>
                    <a:pt x="290" y="298"/>
                    <a:pt x="290" y="298"/>
                    <a:pt x="290" y="298"/>
                  </a:cubicBezTo>
                  <a:cubicBezTo>
                    <a:pt x="290" y="298"/>
                    <a:pt x="290" y="298"/>
                    <a:pt x="290" y="298"/>
                  </a:cubicBezTo>
                  <a:cubicBezTo>
                    <a:pt x="291" y="298"/>
                    <a:pt x="291" y="298"/>
                    <a:pt x="291" y="298"/>
                  </a:cubicBezTo>
                  <a:cubicBezTo>
                    <a:pt x="291" y="297"/>
                    <a:pt x="291" y="297"/>
                    <a:pt x="291" y="297"/>
                  </a:cubicBezTo>
                  <a:cubicBezTo>
                    <a:pt x="291" y="297"/>
                    <a:pt x="291" y="297"/>
                    <a:pt x="291" y="297"/>
                  </a:cubicBezTo>
                  <a:cubicBezTo>
                    <a:pt x="291" y="297"/>
                    <a:pt x="291" y="297"/>
                    <a:pt x="291" y="297"/>
                  </a:cubicBezTo>
                  <a:cubicBezTo>
                    <a:pt x="291" y="297"/>
                    <a:pt x="291" y="297"/>
                    <a:pt x="291" y="297"/>
                  </a:cubicBezTo>
                  <a:cubicBezTo>
                    <a:pt x="290" y="298"/>
                    <a:pt x="290" y="298"/>
                    <a:pt x="290" y="298"/>
                  </a:cubicBezTo>
                  <a:cubicBezTo>
                    <a:pt x="290" y="298"/>
                    <a:pt x="290" y="298"/>
                    <a:pt x="290" y="298"/>
                  </a:cubicBezTo>
                  <a:cubicBezTo>
                    <a:pt x="290" y="299"/>
                    <a:pt x="290" y="299"/>
                    <a:pt x="290" y="299"/>
                  </a:cubicBezTo>
                  <a:cubicBezTo>
                    <a:pt x="290" y="299"/>
                    <a:pt x="290" y="299"/>
                    <a:pt x="290" y="299"/>
                  </a:cubicBezTo>
                  <a:cubicBezTo>
                    <a:pt x="291" y="299"/>
                    <a:pt x="291" y="299"/>
                    <a:pt x="291" y="299"/>
                  </a:cubicBezTo>
                  <a:close/>
                  <a:moveTo>
                    <a:pt x="312" y="302"/>
                  </a:moveTo>
                  <a:cubicBezTo>
                    <a:pt x="312" y="302"/>
                    <a:pt x="312" y="302"/>
                    <a:pt x="312" y="302"/>
                  </a:cubicBezTo>
                  <a:cubicBezTo>
                    <a:pt x="312" y="301"/>
                    <a:pt x="312" y="301"/>
                    <a:pt x="312" y="301"/>
                  </a:cubicBezTo>
                  <a:cubicBezTo>
                    <a:pt x="312" y="301"/>
                    <a:pt x="312" y="301"/>
                    <a:pt x="312" y="301"/>
                  </a:cubicBezTo>
                  <a:cubicBezTo>
                    <a:pt x="312" y="300"/>
                    <a:pt x="312" y="300"/>
                    <a:pt x="312" y="300"/>
                  </a:cubicBezTo>
                  <a:cubicBezTo>
                    <a:pt x="312" y="300"/>
                    <a:pt x="312" y="300"/>
                    <a:pt x="312" y="300"/>
                  </a:cubicBezTo>
                  <a:cubicBezTo>
                    <a:pt x="313" y="300"/>
                    <a:pt x="313" y="300"/>
                    <a:pt x="313" y="300"/>
                  </a:cubicBezTo>
                  <a:cubicBezTo>
                    <a:pt x="313" y="300"/>
                    <a:pt x="313" y="300"/>
                    <a:pt x="313" y="300"/>
                  </a:cubicBezTo>
                  <a:cubicBezTo>
                    <a:pt x="313" y="300"/>
                    <a:pt x="313" y="300"/>
                    <a:pt x="313" y="300"/>
                  </a:cubicBezTo>
                  <a:cubicBezTo>
                    <a:pt x="313" y="301"/>
                    <a:pt x="313" y="301"/>
                    <a:pt x="313" y="301"/>
                  </a:cubicBezTo>
                  <a:cubicBezTo>
                    <a:pt x="312" y="301"/>
                    <a:pt x="312" y="301"/>
                    <a:pt x="312" y="301"/>
                  </a:cubicBezTo>
                  <a:cubicBezTo>
                    <a:pt x="312" y="301"/>
                    <a:pt x="312" y="301"/>
                    <a:pt x="312" y="301"/>
                  </a:cubicBezTo>
                  <a:cubicBezTo>
                    <a:pt x="313" y="302"/>
                    <a:pt x="313" y="302"/>
                    <a:pt x="313" y="302"/>
                  </a:cubicBezTo>
                  <a:cubicBezTo>
                    <a:pt x="313" y="302"/>
                    <a:pt x="313" y="302"/>
                    <a:pt x="313" y="302"/>
                  </a:cubicBezTo>
                  <a:cubicBezTo>
                    <a:pt x="313" y="302"/>
                    <a:pt x="313" y="302"/>
                    <a:pt x="313" y="302"/>
                  </a:cubicBezTo>
                  <a:cubicBezTo>
                    <a:pt x="312" y="302"/>
                    <a:pt x="312" y="302"/>
                    <a:pt x="312" y="302"/>
                  </a:cubicBezTo>
                  <a:close/>
                  <a:moveTo>
                    <a:pt x="313" y="303"/>
                  </a:moveTo>
                  <a:cubicBezTo>
                    <a:pt x="313" y="302"/>
                    <a:pt x="313" y="302"/>
                    <a:pt x="313" y="302"/>
                  </a:cubicBezTo>
                  <a:cubicBezTo>
                    <a:pt x="314" y="302"/>
                    <a:pt x="314" y="302"/>
                    <a:pt x="314" y="302"/>
                  </a:cubicBezTo>
                  <a:cubicBezTo>
                    <a:pt x="314" y="303"/>
                    <a:pt x="314" y="303"/>
                    <a:pt x="314" y="303"/>
                  </a:cubicBezTo>
                  <a:cubicBezTo>
                    <a:pt x="313" y="303"/>
                    <a:pt x="313" y="303"/>
                    <a:pt x="313" y="303"/>
                  </a:cubicBezTo>
                  <a:cubicBezTo>
                    <a:pt x="313" y="303"/>
                    <a:pt x="313" y="303"/>
                    <a:pt x="313" y="303"/>
                  </a:cubicBezTo>
                  <a:close/>
                  <a:moveTo>
                    <a:pt x="322" y="275"/>
                  </a:moveTo>
                  <a:cubicBezTo>
                    <a:pt x="322" y="274"/>
                    <a:pt x="322" y="274"/>
                    <a:pt x="322" y="274"/>
                  </a:cubicBezTo>
                  <a:cubicBezTo>
                    <a:pt x="323" y="273"/>
                    <a:pt x="323" y="273"/>
                    <a:pt x="323" y="273"/>
                  </a:cubicBezTo>
                  <a:cubicBezTo>
                    <a:pt x="323" y="274"/>
                    <a:pt x="323" y="274"/>
                    <a:pt x="323" y="274"/>
                  </a:cubicBezTo>
                  <a:cubicBezTo>
                    <a:pt x="322" y="275"/>
                    <a:pt x="322" y="275"/>
                    <a:pt x="322" y="275"/>
                  </a:cubicBezTo>
                  <a:cubicBezTo>
                    <a:pt x="322" y="275"/>
                    <a:pt x="322" y="275"/>
                    <a:pt x="322" y="275"/>
                  </a:cubicBezTo>
                  <a:cubicBezTo>
                    <a:pt x="322" y="275"/>
                    <a:pt x="322" y="275"/>
                    <a:pt x="322" y="275"/>
                  </a:cubicBezTo>
                  <a:close/>
                  <a:moveTo>
                    <a:pt x="319" y="280"/>
                  </a:moveTo>
                  <a:cubicBezTo>
                    <a:pt x="319" y="281"/>
                    <a:pt x="319" y="281"/>
                    <a:pt x="319" y="281"/>
                  </a:cubicBezTo>
                  <a:cubicBezTo>
                    <a:pt x="319" y="281"/>
                    <a:pt x="319" y="281"/>
                    <a:pt x="319" y="281"/>
                  </a:cubicBezTo>
                  <a:cubicBezTo>
                    <a:pt x="320" y="281"/>
                    <a:pt x="320" y="281"/>
                    <a:pt x="320" y="281"/>
                  </a:cubicBezTo>
                  <a:cubicBezTo>
                    <a:pt x="320" y="281"/>
                    <a:pt x="320" y="281"/>
                    <a:pt x="320" y="281"/>
                  </a:cubicBezTo>
                  <a:cubicBezTo>
                    <a:pt x="320" y="280"/>
                    <a:pt x="320" y="280"/>
                    <a:pt x="320" y="280"/>
                  </a:cubicBezTo>
                  <a:cubicBezTo>
                    <a:pt x="320" y="280"/>
                    <a:pt x="320" y="280"/>
                    <a:pt x="320" y="280"/>
                  </a:cubicBezTo>
                  <a:cubicBezTo>
                    <a:pt x="319" y="280"/>
                    <a:pt x="319" y="280"/>
                    <a:pt x="319" y="280"/>
                  </a:cubicBezTo>
                  <a:close/>
                  <a:moveTo>
                    <a:pt x="324" y="287"/>
                  </a:moveTo>
                  <a:cubicBezTo>
                    <a:pt x="324" y="286"/>
                    <a:pt x="324" y="286"/>
                    <a:pt x="324" y="286"/>
                  </a:cubicBezTo>
                  <a:cubicBezTo>
                    <a:pt x="324" y="286"/>
                    <a:pt x="324" y="286"/>
                    <a:pt x="324" y="286"/>
                  </a:cubicBezTo>
                  <a:cubicBezTo>
                    <a:pt x="324" y="286"/>
                    <a:pt x="324" y="286"/>
                    <a:pt x="324" y="286"/>
                  </a:cubicBezTo>
                  <a:cubicBezTo>
                    <a:pt x="324" y="286"/>
                    <a:pt x="324" y="286"/>
                    <a:pt x="324" y="286"/>
                  </a:cubicBezTo>
                  <a:cubicBezTo>
                    <a:pt x="324" y="286"/>
                    <a:pt x="324" y="286"/>
                    <a:pt x="324" y="286"/>
                  </a:cubicBezTo>
                  <a:cubicBezTo>
                    <a:pt x="325" y="287"/>
                    <a:pt x="325" y="287"/>
                    <a:pt x="325" y="287"/>
                  </a:cubicBezTo>
                  <a:cubicBezTo>
                    <a:pt x="325" y="287"/>
                    <a:pt x="325" y="287"/>
                    <a:pt x="325" y="287"/>
                  </a:cubicBezTo>
                  <a:cubicBezTo>
                    <a:pt x="324" y="287"/>
                    <a:pt x="324" y="287"/>
                    <a:pt x="324" y="287"/>
                  </a:cubicBezTo>
                  <a:cubicBezTo>
                    <a:pt x="324" y="287"/>
                    <a:pt x="324" y="287"/>
                    <a:pt x="324" y="287"/>
                  </a:cubicBezTo>
                  <a:close/>
                  <a:moveTo>
                    <a:pt x="322" y="287"/>
                  </a:moveTo>
                  <a:cubicBezTo>
                    <a:pt x="322" y="287"/>
                    <a:pt x="322" y="287"/>
                    <a:pt x="322" y="287"/>
                  </a:cubicBezTo>
                  <a:cubicBezTo>
                    <a:pt x="322" y="287"/>
                    <a:pt x="322" y="287"/>
                    <a:pt x="322" y="287"/>
                  </a:cubicBezTo>
                  <a:cubicBezTo>
                    <a:pt x="323" y="287"/>
                    <a:pt x="323" y="287"/>
                    <a:pt x="323" y="287"/>
                  </a:cubicBezTo>
                  <a:cubicBezTo>
                    <a:pt x="322" y="286"/>
                    <a:pt x="322" y="286"/>
                    <a:pt x="322" y="286"/>
                  </a:cubicBezTo>
                  <a:cubicBezTo>
                    <a:pt x="323" y="286"/>
                    <a:pt x="323" y="286"/>
                    <a:pt x="323" y="286"/>
                  </a:cubicBezTo>
                  <a:cubicBezTo>
                    <a:pt x="323" y="287"/>
                    <a:pt x="323" y="287"/>
                    <a:pt x="323" y="287"/>
                  </a:cubicBezTo>
                  <a:cubicBezTo>
                    <a:pt x="322" y="287"/>
                    <a:pt x="322" y="287"/>
                    <a:pt x="322" y="287"/>
                  </a:cubicBezTo>
                  <a:cubicBezTo>
                    <a:pt x="322" y="288"/>
                    <a:pt x="322" y="288"/>
                    <a:pt x="322" y="288"/>
                  </a:cubicBezTo>
                  <a:cubicBezTo>
                    <a:pt x="321" y="288"/>
                    <a:pt x="321" y="288"/>
                    <a:pt x="321" y="288"/>
                  </a:cubicBezTo>
                  <a:cubicBezTo>
                    <a:pt x="321" y="287"/>
                    <a:pt x="321" y="287"/>
                    <a:pt x="321" y="287"/>
                  </a:cubicBezTo>
                  <a:cubicBezTo>
                    <a:pt x="322" y="287"/>
                    <a:pt x="322" y="287"/>
                    <a:pt x="322" y="287"/>
                  </a:cubicBezTo>
                  <a:close/>
                  <a:moveTo>
                    <a:pt x="315" y="297"/>
                  </a:moveTo>
                  <a:cubicBezTo>
                    <a:pt x="315" y="297"/>
                    <a:pt x="315" y="297"/>
                    <a:pt x="315" y="297"/>
                  </a:cubicBezTo>
                  <a:cubicBezTo>
                    <a:pt x="315" y="297"/>
                    <a:pt x="315" y="297"/>
                    <a:pt x="315" y="297"/>
                  </a:cubicBezTo>
                  <a:cubicBezTo>
                    <a:pt x="315" y="297"/>
                    <a:pt x="315" y="297"/>
                    <a:pt x="315" y="297"/>
                  </a:cubicBezTo>
                  <a:cubicBezTo>
                    <a:pt x="315" y="297"/>
                    <a:pt x="315" y="297"/>
                    <a:pt x="315" y="297"/>
                  </a:cubicBezTo>
                  <a:close/>
                  <a:moveTo>
                    <a:pt x="324" y="295"/>
                  </a:moveTo>
                  <a:cubicBezTo>
                    <a:pt x="324" y="295"/>
                    <a:pt x="324" y="295"/>
                    <a:pt x="324" y="295"/>
                  </a:cubicBezTo>
                  <a:cubicBezTo>
                    <a:pt x="324" y="295"/>
                    <a:pt x="324" y="295"/>
                    <a:pt x="324" y="295"/>
                  </a:cubicBezTo>
                  <a:cubicBezTo>
                    <a:pt x="325" y="295"/>
                    <a:pt x="325" y="295"/>
                    <a:pt x="325" y="295"/>
                  </a:cubicBezTo>
                  <a:cubicBezTo>
                    <a:pt x="325" y="295"/>
                    <a:pt x="325" y="295"/>
                    <a:pt x="325" y="295"/>
                  </a:cubicBezTo>
                  <a:cubicBezTo>
                    <a:pt x="324" y="295"/>
                    <a:pt x="324" y="295"/>
                    <a:pt x="324" y="295"/>
                  </a:cubicBezTo>
                  <a:cubicBezTo>
                    <a:pt x="324" y="295"/>
                    <a:pt x="324" y="295"/>
                    <a:pt x="324" y="295"/>
                  </a:cubicBezTo>
                  <a:close/>
                  <a:moveTo>
                    <a:pt x="314" y="280"/>
                  </a:moveTo>
                  <a:cubicBezTo>
                    <a:pt x="313" y="280"/>
                    <a:pt x="313" y="280"/>
                    <a:pt x="313" y="280"/>
                  </a:cubicBezTo>
                  <a:cubicBezTo>
                    <a:pt x="313" y="281"/>
                    <a:pt x="313" y="281"/>
                    <a:pt x="313" y="281"/>
                  </a:cubicBezTo>
                  <a:cubicBezTo>
                    <a:pt x="312" y="281"/>
                    <a:pt x="312" y="281"/>
                    <a:pt x="312" y="281"/>
                  </a:cubicBezTo>
                  <a:cubicBezTo>
                    <a:pt x="312" y="281"/>
                    <a:pt x="312" y="281"/>
                    <a:pt x="312" y="281"/>
                  </a:cubicBezTo>
                  <a:cubicBezTo>
                    <a:pt x="312" y="281"/>
                    <a:pt x="312" y="281"/>
                    <a:pt x="312" y="281"/>
                  </a:cubicBezTo>
                  <a:cubicBezTo>
                    <a:pt x="312" y="281"/>
                    <a:pt x="312" y="281"/>
                    <a:pt x="312" y="281"/>
                  </a:cubicBezTo>
                  <a:cubicBezTo>
                    <a:pt x="312" y="282"/>
                    <a:pt x="312" y="282"/>
                    <a:pt x="312" y="282"/>
                  </a:cubicBezTo>
                  <a:cubicBezTo>
                    <a:pt x="312" y="282"/>
                    <a:pt x="312" y="282"/>
                    <a:pt x="312" y="282"/>
                  </a:cubicBezTo>
                  <a:cubicBezTo>
                    <a:pt x="312" y="282"/>
                    <a:pt x="312" y="282"/>
                    <a:pt x="312" y="282"/>
                  </a:cubicBezTo>
                  <a:cubicBezTo>
                    <a:pt x="311" y="282"/>
                    <a:pt x="311" y="282"/>
                    <a:pt x="311" y="282"/>
                  </a:cubicBezTo>
                  <a:cubicBezTo>
                    <a:pt x="311" y="283"/>
                    <a:pt x="311" y="283"/>
                    <a:pt x="311" y="283"/>
                  </a:cubicBezTo>
                  <a:cubicBezTo>
                    <a:pt x="311" y="283"/>
                    <a:pt x="311" y="283"/>
                    <a:pt x="311" y="283"/>
                  </a:cubicBezTo>
                  <a:cubicBezTo>
                    <a:pt x="311" y="283"/>
                    <a:pt x="311" y="283"/>
                    <a:pt x="311" y="283"/>
                  </a:cubicBezTo>
                  <a:cubicBezTo>
                    <a:pt x="311" y="283"/>
                    <a:pt x="311" y="283"/>
                    <a:pt x="311" y="283"/>
                  </a:cubicBezTo>
                  <a:cubicBezTo>
                    <a:pt x="311" y="284"/>
                    <a:pt x="311" y="284"/>
                    <a:pt x="311" y="284"/>
                  </a:cubicBezTo>
                  <a:cubicBezTo>
                    <a:pt x="310" y="284"/>
                    <a:pt x="310" y="284"/>
                    <a:pt x="310" y="284"/>
                  </a:cubicBezTo>
                  <a:cubicBezTo>
                    <a:pt x="310" y="284"/>
                    <a:pt x="310" y="284"/>
                    <a:pt x="310" y="284"/>
                  </a:cubicBezTo>
                  <a:cubicBezTo>
                    <a:pt x="310" y="285"/>
                    <a:pt x="310" y="285"/>
                    <a:pt x="310" y="285"/>
                  </a:cubicBezTo>
                  <a:cubicBezTo>
                    <a:pt x="309" y="286"/>
                    <a:pt x="309" y="286"/>
                    <a:pt x="309" y="286"/>
                  </a:cubicBezTo>
                  <a:cubicBezTo>
                    <a:pt x="309" y="286"/>
                    <a:pt x="309" y="286"/>
                    <a:pt x="309" y="286"/>
                  </a:cubicBezTo>
                  <a:cubicBezTo>
                    <a:pt x="309" y="287"/>
                    <a:pt x="309" y="287"/>
                    <a:pt x="309" y="287"/>
                  </a:cubicBezTo>
                  <a:cubicBezTo>
                    <a:pt x="309" y="287"/>
                    <a:pt x="309" y="287"/>
                    <a:pt x="309" y="287"/>
                  </a:cubicBezTo>
                  <a:cubicBezTo>
                    <a:pt x="309" y="287"/>
                    <a:pt x="309" y="287"/>
                    <a:pt x="309" y="287"/>
                  </a:cubicBezTo>
                  <a:cubicBezTo>
                    <a:pt x="309" y="287"/>
                    <a:pt x="309" y="287"/>
                    <a:pt x="309" y="287"/>
                  </a:cubicBezTo>
                  <a:cubicBezTo>
                    <a:pt x="308" y="287"/>
                    <a:pt x="308" y="287"/>
                    <a:pt x="308" y="287"/>
                  </a:cubicBezTo>
                  <a:cubicBezTo>
                    <a:pt x="308" y="287"/>
                    <a:pt x="308" y="287"/>
                    <a:pt x="308" y="287"/>
                  </a:cubicBezTo>
                  <a:cubicBezTo>
                    <a:pt x="307" y="288"/>
                    <a:pt x="307" y="288"/>
                    <a:pt x="307" y="288"/>
                  </a:cubicBezTo>
                  <a:cubicBezTo>
                    <a:pt x="307" y="288"/>
                    <a:pt x="307" y="288"/>
                    <a:pt x="307" y="288"/>
                  </a:cubicBezTo>
                  <a:cubicBezTo>
                    <a:pt x="308" y="288"/>
                    <a:pt x="308" y="288"/>
                    <a:pt x="308" y="288"/>
                  </a:cubicBezTo>
                  <a:cubicBezTo>
                    <a:pt x="308" y="289"/>
                    <a:pt x="308" y="289"/>
                    <a:pt x="308" y="289"/>
                  </a:cubicBezTo>
                  <a:cubicBezTo>
                    <a:pt x="308" y="289"/>
                    <a:pt x="308" y="289"/>
                    <a:pt x="308" y="289"/>
                  </a:cubicBezTo>
                  <a:cubicBezTo>
                    <a:pt x="308" y="289"/>
                    <a:pt x="308" y="289"/>
                    <a:pt x="308" y="289"/>
                  </a:cubicBezTo>
                  <a:cubicBezTo>
                    <a:pt x="307" y="290"/>
                    <a:pt x="307" y="290"/>
                    <a:pt x="307" y="290"/>
                  </a:cubicBezTo>
                  <a:cubicBezTo>
                    <a:pt x="306" y="289"/>
                    <a:pt x="306" y="289"/>
                    <a:pt x="306" y="289"/>
                  </a:cubicBezTo>
                  <a:cubicBezTo>
                    <a:pt x="306" y="290"/>
                    <a:pt x="306" y="290"/>
                    <a:pt x="306" y="290"/>
                  </a:cubicBezTo>
                  <a:cubicBezTo>
                    <a:pt x="306" y="290"/>
                    <a:pt x="306" y="290"/>
                    <a:pt x="306" y="290"/>
                  </a:cubicBezTo>
                  <a:cubicBezTo>
                    <a:pt x="306" y="290"/>
                    <a:pt x="306" y="290"/>
                    <a:pt x="306" y="290"/>
                  </a:cubicBezTo>
                  <a:cubicBezTo>
                    <a:pt x="305" y="291"/>
                    <a:pt x="305" y="291"/>
                    <a:pt x="305" y="291"/>
                  </a:cubicBezTo>
                  <a:cubicBezTo>
                    <a:pt x="305" y="292"/>
                    <a:pt x="305" y="292"/>
                    <a:pt x="305" y="292"/>
                  </a:cubicBezTo>
                  <a:cubicBezTo>
                    <a:pt x="304" y="292"/>
                    <a:pt x="304" y="292"/>
                    <a:pt x="304" y="292"/>
                  </a:cubicBezTo>
                  <a:cubicBezTo>
                    <a:pt x="304" y="291"/>
                    <a:pt x="304" y="291"/>
                    <a:pt x="304" y="291"/>
                  </a:cubicBezTo>
                  <a:cubicBezTo>
                    <a:pt x="304" y="292"/>
                    <a:pt x="304" y="292"/>
                    <a:pt x="304" y="292"/>
                  </a:cubicBezTo>
                  <a:cubicBezTo>
                    <a:pt x="304" y="291"/>
                    <a:pt x="304" y="291"/>
                    <a:pt x="304" y="291"/>
                  </a:cubicBezTo>
                  <a:cubicBezTo>
                    <a:pt x="304" y="291"/>
                    <a:pt x="304" y="291"/>
                    <a:pt x="304" y="291"/>
                  </a:cubicBezTo>
                  <a:cubicBezTo>
                    <a:pt x="304" y="290"/>
                    <a:pt x="304" y="290"/>
                    <a:pt x="304" y="290"/>
                  </a:cubicBezTo>
                  <a:cubicBezTo>
                    <a:pt x="305" y="290"/>
                    <a:pt x="305" y="290"/>
                    <a:pt x="305" y="290"/>
                  </a:cubicBezTo>
                  <a:cubicBezTo>
                    <a:pt x="304" y="290"/>
                    <a:pt x="304" y="290"/>
                    <a:pt x="304" y="290"/>
                  </a:cubicBezTo>
                  <a:cubicBezTo>
                    <a:pt x="304" y="291"/>
                    <a:pt x="304" y="291"/>
                    <a:pt x="304" y="291"/>
                  </a:cubicBezTo>
                  <a:cubicBezTo>
                    <a:pt x="303" y="291"/>
                    <a:pt x="303" y="291"/>
                    <a:pt x="303" y="291"/>
                  </a:cubicBezTo>
                  <a:cubicBezTo>
                    <a:pt x="302" y="292"/>
                    <a:pt x="302" y="292"/>
                    <a:pt x="302" y="292"/>
                  </a:cubicBezTo>
                  <a:cubicBezTo>
                    <a:pt x="303" y="292"/>
                    <a:pt x="303" y="292"/>
                    <a:pt x="303" y="292"/>
                  </a:cubicBezTo>
                  <a:cubicBezTo>
                    <a:pt x="303" y="292"/>
                    <a:pt x="303" y="292"/>
                    <a:pt x="303" y="292"/>
                  </a:cubicBezTo>
                  <a:cubicBezTo>
                    <a:pt x="304" y="292"/>
                    <a:pt x="304" y="292"/>
                    <a:pt x="304" y="292"/>
                  </a:cubicBezTo>
                  <a:cubicBezTo>
                    <a:pt x="305" y="292"/>
                    <a:pt x="305" y="292"/>
                    <a:pt x="305" y="292"/>
                  </a:cubicBezTo>
                  <a:cubicBezTo>
                    <a:pt x="305" y="292"/>
                    <a:pt x="305" y="292"/>
                    <a:pt x="305" y="292"/>
                  </a:cubicBezTo>
                  <a:cubicBezTo>
                    <a:pt x="304" y="293"/>
                    <a:pt x="304" y="293"/>
                    <a:pt x="304" y="293"/>
                  </a:cubicBezTo>
                  <a:cubicBezTo>
                    <a:pt x="303" y="294"/>
                    <a:pt x="303" y="294"/>
                    <a:pt x="303" y="294"/>
                  </a:cubicBezTo>
                  <a:cubicBezTo>
                    <a:pt x="302" y="295"/>
                    <a:pt x="302" y="295"/>
                    <a:pt x="302" y="295"/>
                  </a:cubicBezTo>
                  <a:cubicBezTo>
                    <a:pt x="302" y="295"/>
                    <a:pt x="302" y="295"/>
                    <a:pt x="302" y="295"/>
                  </a:cubicBezTo>
                  <a:cubicBezTo>
                    <a:pt x="301" y="295"/>
                    <a:pt x="301" y="295"/>
                    <a:pt x="301" y="295"/>
                  </a:cubicBezTo>
                  <a:cubicBezTo>
                    <a:pt x="301" y="296"/>
                    <a:pt x="301" y="296"/>
                    <a:pt x="301" y="296"/>
                  </a:cubicBezTo>
                  <a:cubicBezTo>
                    <a:pt x="301" y="296"/>
                    <a:pt x="301" y="296"/>
                    <a:pt x="301" y="296"/>
                  </a:cubicBezTo>
                  <a:cubicBezTo>
                    <a:pt x="301" y="297"/>
                    <a:pt x="301" y="297"/>
                    <a:pt x="301" y="297"/>
                  </a:cubicBezTo>
                  <a:cubicBezTo>
                    <a:pt x="301" y="297"/>
                    <a:pt x="301" y="297"/>
                    <a:pt x="301" y="297"/>
                  </a:cubicBezTo>
                  <a:cubicBezTo>
                    <a:pt x="302" y="297"/>
                    <a:pt x="302" y="297"/>
                    <a:pt x="302" y="297"/>
                  </a:cubicBezTo>
                  <a:cubicBezTo>
                    <a:pt x="302" y="297"/>
                    <a:pt x="302" y="297"/>
                    <a:pt x="302" y="297"/>
                  </a:cubicBezTo>
                  <a:cubicBezTo>
                    <a:pt x="303" y="297"/>
                    <a:pt x="303" y="297"/>
                    <a:pt x="303" y="297"/>
                  </a:cubicBezTo>
                  <a:cubicBezTo>
                    <a:pt x="304" y="297"/>
                    <a:pt x="304" y="297"/>
                    <a:pt x="304" y="297"/>
                  </a:cubicBezTo>
                  <a:cubicBezTo>
                    <a:pt x="305" y="297"/>
                    <a:pt x="305" y="297"/>
                    <a:pt x="305" y="297"/>
                  </a:cubicBezTo>
                  <a:cubicBezTo>
                    <a:pt x="305" y="296"/>
                    <a:pt x="305" y="296"/>
                    <a:pt x="305" y="296"/>
                  </a:cubicBezTo>
                  <a:cubicBezTo>
                    <a:pt x="305" y="296"/>
                    <a:pt x="305" y="296"/>
                    <a:pt x="305" y="296"/>
                  </a:cubicBezTo>
                  <a:cubicBezTo>
                    <a:pt x="306" y="296"/>
                    <a:pt x="306" y="296"/>
                    <a:pt x="306" y="296"/>
                  </a:cubicBezTo>
                  <a:cubicBezTo>
                    <a:pt x="305" y="297"/>
                    <a:pt x="305" y="297"/>
                    <a:pt x="305" y="297"/>
                  </a:cubicBezTo>
                  <a:cubicBezTo>
                    <a:pt x="306" y="297"/>
                    <a:pt x="306" y="297"/>
                    <a:pt x="306" y="297"/>
                  </a:cubicBezTo>
                  <a:cubicBezTo>
                    <a:pt x="307" y="297"/>
                    <a:pt x="307" y="297"/>
                    <a:pt x="307" y="297"/>
                  </a:cubicBezTo>
                  <a:cubicBezTo>
                    <a:pt x="307" y="297"/>
                    <a:pt x="307" y="297"/>
                    <a:pt x="307" y="297"/>
                  </a:cubicBezTo>
                  <a:cubicBezTo>
                    <a:pt x="308" y="297"/>
                    <a:pt x="308" y="297"/>
                    <a:pt x="308" y="297"/>
                  </a:cubicBezTo>
                  <a:cubicBezTo>
                    <a:pt x="309" y="297"/>
                    <a:pt x="309" y="297"/>
                    <a:pt x="309" y="297"/>
                  </a:cubicBezTo>
                  <a:cubicBezTo>
                    <a:pt x="309" y="297"/>
                    <a:pt x="309" y="297"/>
                    <a:pt x="309" y="297"/>
                  </a:cubicBezTo>
                  <a:cubicBezTo>
                    <a:pt x="309" y="297"/>
                    <a:pt x="309" y="297"/>
                    <a:pt x="309" y="297"/>
                  </a:cubicBezTo>
                  <a:cubicBezTo>
                    <a:pt x="310" y="298"/>
                    <a:pt x="310" y="298"/>
                    <a:pt x="310" y="298"/>
                  </a:cubicBezTo>
                  <a:cubicBezTo>
                    <a:pt x="310" y="297"/>
                    <a:pt x="310" y="297"/>
                    <a:pt x="310" y="297"/>
                  </a:cubicBezTo>
                  <a:cubicBezTo>
                    <a:pt x="311" y="298"/>
                    <a:pt x="311" y="298"/>
                    <a:pt x="311" y="298"/>
                  </a:cubicBezTo>
                  <a:cubicBezTo>
                    <a:pt x="311" y="298"/>
                    <a:pt x="311" y="298"/>
                    <a:pt x="311" y="298"/>
                  </a:cubicBezTo>
                  <a:cubicBezTo>
                    <a:pt x="311" y="297"/>
                    <a:pt x="311" y="297"/>
                    <a:pt x="311" y="297"/>
                  </a:cubicBezTo>
                  <a:cubicBezTo>
                    <a:pt x="311" y="297"/>
                    <a:pt x="311" y="297"/>
                    <a:pt x="311" y="297"/>
                  </a:cubicBezTo>
                  <a:cubicBezTo>
                    <a:pt x="312" y="297"/>
                    <a:pt x="312" y="297"/>
                    <a:pt x="312" y="297"/>
                  </a:cubicBezTo>
                  <a:cubicBezTo>
                    <a:pt x="312" y="297"/>
                    <a:pt x="312" y="297"/>
                    <a:pt x="312" y="297"/>
                  </a:cubicBezTo>
                  <a:cubicBezTo>
                    <a:pt x="313" y="297"/>
                    <a:pt x="313" y="297"/>
                    <a:pt x="313" y="297"/>
                  </a:cubicBezTo>
                  <a:cubicBezTo>
                    <a:pt x="313" y="297"/>
                    <a:pt x="313" y="297"/>
                    <a:pt x="313" y="297"/>
                  </a:cubicBezTo>
                  <a:cubicBezTo>
                    <a:pt x="313" y="297"/>
                    <a:pt x="313" y="297"/>
                    <a:pt x="313" y="297"/>
                  </a:cubicBezTo>
                  <a:cubicBezTo>
                    <a:pt x="314" y="297"/>
                    <a:pt x="314" y="297"/>
                    <a:pt x="314" y="297"/>
                  </a:cubicBezTo>
                  <a:cubicBezTo>
                    <a:pt x="314" y="297"/>
                    <a:pt x="314" y="297"/>
                    <a:pt x="314" y="297"/>
                  </a:cubicBezTo>
                  <a:cubicBezTo>
                    <a:pt x="314" y="297"/>
                    <a:pt x="314" y="297"/>
                    <a:pt x="314" y="297"/>
                  </a:cubicBezTo>
                  <a:cubicBezTo>
                    <a:pt x="314" y="296"/>
                    <a:pt x="314" y="296"/>
                    <a:pt x="314" y="296"/>
                  </a:cubicBezTo>
                  <a:cubicBezTo>
                    <a:pt x="314" y="296"/>
                    <a:pt x="314" y="296"/>
                    <a:pt x="314" y="296"/>
                  </a:cubicBezTo>
                  <a:cubicBezTo>
                    <a:pt x="315" y="296"/>
                    <a:pt x="315" y="296"/>
                    <a:pt x="315" y="296"/>
                  </a:cubicBezTo>
                  <a:cubicBezTo>
                    <a:pt x="315" y="296"/>
                    <a:pt x="315" y="296"/>
                    <a:pt x="315" y="296"/>
                  </a:cubicBezTo>
                  <a:cubicBezTo>
                    <a:pt x="315" y="296"/>
                    <a:pt x="315" y="296"/>
                    <a:pt x="315" y="296"/>
                  </a:cubicBezTo>
                  <a:cubicBezTo>
                    <a:pt x="314" y="297"/>
                    <a:pt x="314" y="297"/>
                    <a:pt x="314" y="297"/>
                  </a:cubicBezTo>
                  <a:cubicBezTo>
                    <a:pt x="315" y="297"/>
                    <a:pt x="315" y="297"/>
                    <a:pt x="315" y="297"/>
                  </a:cubicBezTo>
                  <a:cubicBezTo>
                    <a:pt x="315" y="296"/>
                    <a:pt x="315" y="296"/>
                    <a:pt x="315" y="296"/>
                  </a:cubicBezTo>
                  <a:cubicBezTo>
                    <a:pt x="315" y="296"/>
                    <a:pt x="315" y="296"/>
                    <a:pt x="315" y="296"/>
                  </a:cubicBezTo>
                  <a:cubicBezTo>
                    <a:pt x="315" y="296"/>
                    <a:pt x="315" y="296"/>
                    <a:pt x="315" y="296"/>
                  </a:cubicBezTo>
                  <a:cubicBezTo>
                    <a:pt x="315" y="296"/>
                    <a:pt x="315" y="296"/>
                    <a:pt x="315" y="296"/>
                  </a:cubicBezTo>
                  <a:cubicBezTo>
                    <a:pt x="315" y="297"/>
                    <a:pt x="315" y="297"/>
                    <a:pt x="315" y="297"/>
                  </a:cubicBezTo>
                  <a:cubicBezTo>
                    <a:pt x="315" y="297"/>
                    <a:pt x="315" y="297"/>
                    <a:pt x="315" y="297"/>
                  </a:cubicBezTo>
                  <a:cubicBezTo>
                    <a:pt x="316" y="297"/>
                    <a:pt x="316" y="297"/>
                    <a:pt x="316" y="297"/>
                  </a:cubicBezTo>
                  <a:cubicBezTo>
                    <a:pt x="316" y="297"/>
                    <a:pt x="316" y="297"/>
                    <a:pt x="316" y="297"/>
                  </a:cubicBezTo>
                  <a:cubicBezTo>
                    <a:pt x="316" y="297"/>
                    <a:pt x="316" y="297"/>
                    <a:pt x="316" y="297"/>
                  </a:cubicBezTo>
                  <a:cubicBezTo>
                    <a:pt x="315" y="298"/>
                    <a:pt x="315" y="298"/>
                    <a:pt x="315" y="298"/>
                  </a:cubicBezTo>
                  <a:cubicBezTo>
                    <a:pt x="314" y="298"/>
                    <a:pt x="314" y="298"/>
                    <a:pt x="314" y="298"/>
                  </a:cubicBezTo>
                  <a:cubicBezTo>
                    <a:pt x="314" y="298"/>
                    <a:pt x="314" y="298"/>
                    <a:pt x="314" y="298"/>
                  </a:cubicBezTo>
                  <a:cubicBezTo>
                    <a:pt x="315" y="298"/>
                    <a:pt x="315" y="298"/>
                    <a:pt x="315" y="298"/>
                  </a:cubicBezTo>
                  <a:cubicBezTo>
                    <a:pt x="315" y="298"/>
                    <a:pt x="315" y="298"/>
                    <a:pt x="315" y="298"/>
                  </a:cubicBezTo>
                  <a:cubicBezTo>
                    <a:pt x="315" y="298"/>
                    <a:pt x="315" y="298"/>
                    <a:pt x="315" y="298"/>
                  </a:cubicBezTo>
                  <a:cubicBezTo>
                    <a:pt x="316" y="298"/>
                    <a:pt x="316" y="298"/>
                    <a:pt x="316" y="298"/>
                  </a:cubicBezTo>
                  <a:cubicBezTo>
                    <a:pt x="316" y="298"/>
                    <a:pt x="316" y="298"/>
                    <a:pt x="316" y="298"/>
                  </a:cubicBezTo>
                  <a:cubicBezTo>
                    <a:pt x="316" y="298"/>
                    <a:pt x="316" y="298"/>
                    <a:pt x="316" y="298"/>
                  </a:cubicBezTo>
                  <a:cubicBezTo>
                    <a:pt x="317" y="298"/>
                    <a:pt x="317" y="298"/>
                    <a:pt x="317" y="298"/>
                  </a:cubicBezTo>
                  <a:cubicBezTo>
                    <a:pt x="317" y="298"/>
                    <a:pt x="317" y="298"/>
                    <a:pt x="317" y="298"/>
                  </a:cubicBezTo>
                  <a:cubicBezTo>
                    <a:pt x="317" y="297"/>
                    <a:pt x="317" y="297"/>
                    <a:pt x="317" y="297"/>
                  </a:cubicBezTo>
                  <a:cubicBezTo>
                    <a:pt x="317" y="297"/>
                    <a:pt x="317" y="297"/>
                    <a:pt x="317" y="297"/>
                  </a:cubicBezTo>
                  <a:cubicBezTo>
                    <a:pt x="318" y="297"/>
                    <a:pt x="318" y="297"/>
                    <a:pt x="318" y="297"/>
                  </a:cubicBezTo>
                  <a:cubicBezTo>
                    <a:pt x="318" y="298"/>
                    <a:pt x="318" y="298"/>
                    <a:pt x="318" y="298"/>
                  </a:cubicBezTo>
                  <a:cubicBezTo>
                    <a:pt x="319" y="298"/>
                    <a:pt x="319" y="298"/>
                    <a:pt x="319" y="298"/>
                  </a:cubicBezTo>
                  <a:cubicBezTo>
                    <a:pt x="319" y="297"/>
                    <a:pt x="319" y="297"/>
                    <a:pt x="319" y="297"/>
                  </a:cubicBezTo>
                  <a:cubicBezTo>
                    <a:pt x="320" y="297"/>
                    <a:pt x="320" y="297"/>
                    <a:pt x="320" y="297"/>
                  </a:cubicBezTo>
                  <a:cubicBezTo>
                    <a:pt x="319" y="298"/>
                    <a:pt x="319" y="298"/>
                    <a:pt x="319" y="298"/>
                  </a:cubicBezTo>
                  <a:cubicBezTo>
                    <a:pt x="319" y="298"/>
                    <a:pt x="319" y="298"/>
                    <a:pt x="319" y="298"/>
                  </a:cubicBezTo>
                  <a:cubicBezTo>
                    <a:pt x="319" y="298"/>
                    <a:pt x="319" y="298"/>
                    <a:pt x="319" y="298"/>
                  </a:cubicBezTo>
                  <a:cubicBezTo>
                    <a:pt x="318" y="298"/>
                    <a:pt x="318" y="298"/>
                    <a:pt x="318" y="298"/>
                  </a:cubicBezTo>
                  <a:cubicBezTo>
                    <a:pt x="317" y="299"/>
                    <a:pt x="317" y="299"/>
                    <a:pt x="317" y="299"/>
                  </a:cubicBezTo>
                  <a:cubicBezTo>
                    <a:pt x="317" y="299"/>
                    <a:pt x="317" y="299"/>
                    <a:pt x="317" y="299"/>
                  </a:cubicBezTo>
                  <a:cubicBezTo>
                    <a:pt x="317" y="299"/>
                    <a:pt x="317" y="299"/>
                    <a:pt x="317" y="299"/>
                  </a:cubicBezTo>
                  <a:cubicBezTo>
                    <a:pt x="317" y="300"/>
                    <a:pt x="317" y="300"/>
                    <a:pt x="317" y="300"/>
                  </a:cubicBezTo>
                  <a:cubicBezTo>
                    <a:pt x="317" y="300"/>
                    <a:pt x="317" y="300"/>
                    <a:pt x="317" y="300"/>
                  </a:cubicBezTo>
                  <a:cubicBezTo>
                    <a:pt x="316" y="300"/>
                    <a:pt x="316" y="300"/>
                    <a:pt x="316" y="300"/>
                  </a:cubicBezTo>
                  <a:cubicBezTo>
                    <a:pt x="316" y="300"/>
                    <a:pt x="316" y="300"/>
                    <a:pt x="316" y="300"/>
                  </a:cubicBezTo>
                  <a:cubicBezTo>
                    <a:pt x="316" y="300"/>
                    <a:pt x="316" y="300"/>
                    <a:pt x="316" y="300"/>
                  </a:cubicBezTo>
                  <a:cubicBezTo>
                    <a:pt x="315" y="300"/>
                    <a:pt x="315" y="300"/>
                    <a:pt x="315" y="300"/>
                  </a:cubicBezTo>
                  <a:cubicBezTo>
                    <a:pt x="314" y="301"/>
                    <a:pt x="314" y="301"/>
                    <a:pt x="314" y="301"/>
                  </a:cubicBezTo>
                  <a:cubicBezTo>
                    <a:pt x="314" y="301"/>
                    <a:pt x="314" y="301"/>
                    <a:pt x="314" y="301"/>
                  </a:cubicBezTo>
                  <a:cubicBezTo>
                    <a:pt x="314" y="301"/>
                    <a:pt x="314" y="301"/>
                    <a:pt x="314" y="301"/>
                  </a:cubicBezTo>
                  <a:cubicBezTo>
                    <a:pt x="315" y="302"/>
                    <a:pt x="315" y="302"/>
                    <a:pt x="315" y="302"/>
                  </a:cubicBezTo>
                  <a:cubicBezTo>
                    <a:pt x="315" y="302"/>
                    <a:pt x="315" y="302"/>
                    <a:pt x="315" y="302"/>
                  </a:cubicBezTo>
                  <a:cubicBezTo>
                    <a:pt x="315" y="301"/>
                    <a:pt x="315" y="301"/>
                    <a:pt x="315" y="301"/>
                  </a:cubicBezTo>
                  <a:cubicBezTo>
                    <a:pt x="316" y="301"/>
                    <a:pt x="316" y="301"/>
                    <a:pt x="316" y="301"/>
                  </a:cubicBezTo>
                  <a:cubicBezTo>
                    <a:pt x="316" y="301"/>
                    <a:pt x="316" y="301"/>
                    <a:pt x="316" y="301"/>
                  </a:cubicBezTo>
                  <a:cubicBezTo>
                    <a:pt x="316" y="301"/>
                    <a:pt x="316" y="301"/>
                    <a:pt x="316" y="301"/>
                  </a:cubicBezTo>
                  <a:cubicBezTo>
                    <a:pt x="316" y="302"/>
                    <a:pt x="316" y="302"/>
                    <a:pt x="316" y="302"/>
                  </a:cubicBezTo>
                  <a:cubicBezTo>
                    <a:pt x="317" y="301"/>
                    <a:pt x="317" y="301"/>
                    <a:pt x="317" y="301"/>
                  </a:cubicBezTo>
                  <a:cubicBezTo>
                    <a:pt x="317" y="301"/>
                    <a:pt x="317" y="301"/>
                    <a:pt x="317" y="301"/>
                  </a:cubicBezTo>
                  <a:cubicBezTo>
                    <a:pt x="318" y="301"/>
                    <a:pt x="318" y="301"/>
                    <a:pt x="318" y="301"/>
                  </a:cubicBezTo>
                  <a:cubicBezTo>
                    <a:pt x="318" y="301"/>
                    <a:pt x="318" y="301"/>
                    <a:pt x="318" y="301"/>
                  </a:cubicBezTo>
                  <a:cubicBezTo>
                    <a:pt x="318" y="300"/>
                    <a:pt x="318" y="300"/>
                    <a:pt x="318" y="300"/>
                  </a:cubicBezTo>
                  <a:cubicBezTo>
                    <a:pt x="318" y="300"/>
                    <a:pt x="318" y="300"/>
                    <a:pt x="318" y="300"/>
                  </a:cubicBezTo>
                  <a:cubicBezTo>
                    <a:pt x="318" y="300"/>
                    <a:pt x="318" y="300"/>
                    <a:pt x="318" y="300"/>
                  </a:cubicBezTo>
                  <a:cubicBezTo>
                    <a:pt x="319" y="299"/>
                    <a:pt x="319" y="299"/>
                    <a:pt x="319" y="299"/>
                  </a:cubicBezTo>
                  <a:cubicBezTo>
                    <a:pt x="319" y="299"/>
                    <a:pt x="319" y="299"/>
                    <a:pt x="319" y="299"/>
                  </a:cubicBezTo>
                  <a:cubicBezTo>
                    <a:pt x="320" y="299"/>
                    <a:pt x="320" y="299"/>
                    <a:pt x="320" y="299"/>
                  </a:cubicBezTo>
                  <a:cubicBezTo>
                    <a:pt x="320" y="299"/>
                    <a:pt x="320" y="299"/>
                    <a:pt x="320" y="299"/>
                  </a:cubicBezTo>
                  <a:cubicBezTo>
                    <a:pt x="320" y="299"/>
                    <a:pt x="320" y="299"/>
                    <a:pt x="320" y="299"/>
                  </a:cubicBezTo>
                  <a:cubicBezTo>
                    <a:pt x="320" y="299"/>
                    <a:pt x="320" y="299"/>
                    <a:pt x="320" y="299"/>
                  </a:cubicBezTo>
                  <a:cubicBezTo>
                    <a:pt x="321" y="299"/>
                    <a:pt x="321" y="299"/>
                    <a:pt x="321" y="299"/>
                  </a:cubicBezTo>
                  <a:cubicBezTo>
                    <a:pt x="321" y="298"/>
                    <a:pt x="321" y="298"/>
                    <a:pt x="321" y="298"/>
                  </a:cubicBezTo>
                  <a:cubicBezTo>
                    <a:pt x="322" y="297"/>
                    <a:pt x="322" y="297"/>
                    <a:pt x="322" y="297"/>
                  </a:cubicBezTo>
                  <a:cubicBezTo>
                    <a:pt x="322" y="296"/>
                    <a:pt x="322" y="296"/>
                    <a:pt x="322" y="296"/>
                  </a:cubicBezTo>
                  <a:cubicBezTo>
                    <a:pt x="322" y="296"/>
                    <a:pt x="322" y="296"/>
                    <a:pt x="322" y="296"/>
                  </a:cubicBezTo>
                  <a:cubicBezTo>
                    <a:pt x="322" y="296"/>
                    <a:pt x="322" y="296"/>
                    <a:pt x="322" y="296"/>
                  </a:cubicBezTo>
                  <a:cubicBezTo>
                    <a:pt x="322" y="296"/>
                    <a:pt x="322" y="296"/>
                    <a:pt x="322" y="296"/>
                  </a:cubicBezTo>
                  <a:cubicBezTo>
                    <a:pt x="323" y="296"/>
                    <a:pt x="323" y="296"/>
                    <a:pt x="323" y="296"/>
                  </a:cubicBezTo>
                  <a:cubicBezTo>
                    <a:pt x="323" y="297"/>
                    <a:pt x="323" y="297"/>
                    <a:pt x="323" y="297"/>
                  </a:cubicBezTo>
                  <a:cubicBezTo>
                    <a:pt x="323" y="298"/>
                    <a:pt x="323" y="298"/>
                    <a:pt x="323" y="298"/>
                  </a:cubicBezTo>
                  <a:cubicBezTo>
                    <a:pt x="323" y="298"/>
                    <a:pt x="323" y="298"/>
                    <a:pt x="323" y="298"/>
                  </a:cubicBezTo>
                  <a:cubicBezTo>
                    <a:pt x="323" y="299"/>
                    <a:pt x="323" y="299"/>
                    <a:pt x="323" y="299"/>
                  </a:cubicBezTo>
                  <a:cubicBezTo>
                    <a:pt x="323" y="299"/>
                    <a:pt x="323" y="299"/>
                    <a:pt x="323" y="299"/>
                  </a:cubicBezTo>
                  <a:cubicBezTo>
                    <a:pt x="323" y="299"/>
                    <a:pt x="323" y="299"/>
                    <a:pt x="323" y="299"/>
                  </a:cubicBezTo>
                  <a:cubicBezTo>
                    <a:pt x="322" y="300"/>
                    <a:pt x="322" y="300"/>
                    <a:pt x="322" y="300"/>
                  </a:cubicBezTo>
                  <a:cubicBezTo>
                    <a:pt x="322" y="301"/>
                    <a:pt x="322" y="301"/>
                    <a:pt x="322" y="301"/>
                  </a:cubicBezTo>
                  <a:cubicBezTo>
                    <a:pt x="322" y="302"/>
                    <a:pt x="322" y="302"/>
                    <a:pt x="322" y="302"/>
                  </a:cubicBezTo>
                  <a:cubicBezTo>
                    <a:pt x="321" y="302"/>
                    <a:pt x="321" y="302"/>
                    <a:pt x="321" y="302"/>
                  </a:cubicBezTo>
                  <a:cubicBezTo>
                    <a:pt x="321" y="302"/>
                    <a:pt x="321" y="302"/>
                    <a:pt x="321" y="302"/>
                  </a:cubicBezTo>
                  <a:cubicBezTo>
                    <a:pt x="322" y="302"/>
                    <a:pt x="322" y="302"/>
                    <a:pt x="322" y="302"/>
                  </a:cubicBezTo>
                  <a:cubicBezTo>
                    <a:pt x="322" y="302"/>
                    <a:pt x="322" y="302"/>
                    <a:pt x="322" y="302"/>
                  </a:cubicBezTo>
                  <a:cubicBezTo>
                    <a:pt x="323" y="301"/>
                    <a:pt x="323" y="301"/>
                    <a:pt x="323" y="301"/>
                  </a:cubicBezTo>
                  <a:cubicBezTo>
                    <a:pt x="323" y="301"/>
                    <a:pt x="323" y="301"/>
                    <a:pt x="323" y="301"/>
                  </a:cubicBezTo>
                  <a:cubicBezTo>
                    <a:pt x="324" y="300"/>
                    <a:pt x="324" y="300"/>
                    <a:pt x="324" y="300"/>
                  </a:cubicBezTo>
                  <a:cubicBezTo>
                    <a:pt x="324" y="300"/>
                    <a:pt x="324" y="300"/>
                    <a:pt x="324" y="300"/>
                  </a:cubicBezTo>
                  <a:cubicBezTo>
                    <a:pt x="324" y="300"/>
                    <a:pt x="324" y="300"/>
                    <a:pt x="324" y="300"/>
                  </a:cubicBezTo>
                  <a:cubicBezTo>
                    <a:pt x="325" y="300"/>
                    <a:pt x="325" y="300"/>
                    <a:pt x="325" y="300"/>
                  </a:cubicBezTo>
                  <a:cubicBezTo>
                    <a:pt x="325" y="300"/>
                    <a:pt x="325" y="300"/>
                    <a:pt x="325" y="300"/>
                  </a:cubicBezTo>
                  <a:cubicBezTo>
                    <a:pt x="325" y="300"/>
                    <a:pt x="325" y="300"/>
                    <a:pt x="325" y="300"/>
                  </a:cubicBezTo>
                  <a:cubicBezTo>
                    <a:pt x="324" y="301"/>
                    <a:pt x="324" y="301"/>
                    <a:pt x="324" y="301"/>
                  </a:cubicBezTo>
                  <a:cubicBezTo>
                    <a:pt x="324" y="302"/>
                    <a:pt x="324" y="302"/>
                    <a:pt x="324" y="302"/>
                  </a:cubicBezTo>
                  <a:cubicBezTo>
                    <a:pt x="324" y="302"/>
                    <a:pt x="324" y="302"/>
                    <a:pt x="324" y="302"/>
                  </a:cubicBezTo>
                  <a:cubicBezTo>
                    <a:pt x="324" y="302"/>
                    <a:pt x="324" y="302"/>
                    <a:pt x="324" y="302"/>
                  </a:cubicBezTo>
                  <a:cubicBezTo>
                    <a:pt x="324" y="303"/>
                    <a:pt x="324" y="303"/>
                    <a:pt x="324" y="303"/>
                  </a:cubicBezTo>
                  <a:cubicBezTo>
                    <a:pt x="324" y="304"/>
                    <a:pt x="324" y="304"/>
                    <a:pt x="324" y="304"/>
                  </a:cubicBezTo>
                  <a:cubicBezTo>
                    <a:pt x="324" y="303"/>
                    <a:pt x="324" y="303"/>
                    <a:pt x="324" y="303"/>
                  </a:cubicBezTo>
                  <a:cubicBezTo>
                    <a:pt x="325" y="303"/>
                    <a:pt x="325" y="303"/>
                    <a:pt x="325" y="303"/>
                  </a:cubicBezTo>
                  <a:cubicBezTo>
                    <a:pt x="325" y="303"/>
                    <a:pt x="325" y="303"/>
                    <a:pt x="325" y="303"/>
                  </a:cubicBezTo>
                  <a:cubicBezTo>
                    <a:pt x="325" y="303"/>
                    <a:pt x="326" y="303"/>
                    <a:pt x="326" y="303"/>
                  </a:cubicBezTo>
                  <a:cubicBezTo>
                    <a:pt x="326" y="303"/>
                    <a:pt x="326" y="303"/>
                    <a:pt x="326" y="303"/>
                  </a:cubicBezTo>
                  <a:cubicBezTo>
                    <a:pt x="327" y="303"/>
                    <a:pt x="327" y="303"/>
                    <a:pt x="327" y="303"/>
                  </a:cubicBezTo>
                  <a:cubicBezTo>
                    <a:pt x="327" y="302"/>
                    <a:pt x="327" y="302"/>
                    <a:pt x="327" y="302"/>
                  </a:cubicBezTo>
                  <a:cubicBezTo>
                    <a:pt x="327" y="302"/>
                    <a:pt x="327" y="302"/>
                    <a:pt x="327" y="302"/>
                  </a:cubicBezTo>
                  <a:cubicBezTo>
                    <a:pt x="327" y="302"/>
                    <a:pt x="327" y="302"/>
                    <a:pt x="327" y="302"/>
                  </a:cubicBezTo>
                  <a:cubicBezTo>
                    <a:pt x="327" y="302"/>
                    <a:pt x="327" y="302"/>
                    <a:pt x="327" y="302"/>
                  </a:cubicBezTo>
                  <a:cubicBezTo>
                    <a:pt x="327" y="301"/>
                    <a:pt x="327" y="301"/>
                    <a:pt x="327" y="301"/>
                  </a:cubicBezTo>
                  <a:cubicBezTo>
                    <a:pt x="327" y="301"/>
                    <a:pt x="327" y="301"/>
                    <a:pt x="327" y="301"/>
                  </a:cubicBezTo>
                  <a:cubicBezTo>
                    <a:pt x="327" y="301"/>
                    <a:pt x="327" y="301"/>
                    <a:pt x="327" y="301"/>
                  </a:cubicBezTo>
                  <a:cubicBezTo>
                    <a:pt x="327" y="300"/>
                    <a:pt x="327" y="300"/>
                    <a:pt x="327" y="300"/>
                  </a:cubicBezTo>
                  <a:cubicBezTo>
                    <a:pt x="328" y="299"/>
                    <a:pt x="328" y="299"/>
                    <a:pt x="328" y="299"/>
                  </a:cubicBezTo>
                  <a:cubicBezTo>
                    <a:pt x="329" y="299"/>
                    <a:pt x="329" y="299"/>
                    <a:pt x="329" y="299"/>
                  </a:cubicBezTo>
                  <a:cubicBezTo>
                    <a:pt x="328" y="297"/>
                    <a:pt x="328" y="297"/>
                    <a:pt x="328" y="297"/>
                  </a:cubicBezTo>
                  <a:cubicBezTo>
                    <a:pt x="328" y="297"/>
                    <a:pt x="328" y="297"/>
                    <a:pt x="328" y="297"/>
                  </a:cubicBezTo>
                  <a:cubicBezTo>
                    <a:pt x="328" y="297"/>
                    <a:pt x="328" y="297"/>
                    <a:pt x="328" y="297"/>
                  </a:cubicBezTo>
                  <a:cubicBezTo>
                    <a:pt x="328" y="297"/>
                    <a:pt x="328" y="297"/>
                    <a:pt x="328" y="297"/>
                  </a:cubicBezTo>
                  <a:cubicBezTo>
                    <a:pt x="328" y="298"/>
                    <a:pt x="328" y="298"/>
                    <a:pt x="328" y="298"/>
                  </a:cubicBezTo>
                  <a:cubicBezTo>
                    <a:pt x="327" y="298"/>
                    <a:pt x="327" y="298"/>
                    <a:pt x="327" y="298"/>
                  </a:cubicBezTo>
                  <a:cubicBezTo>
                    <a:pt x="327" y="299"/>
                    <a:pt x="327" y="299"/>
                    <a:pt x="327" y="299"/>
                  </a:cubicBezTo>
                  <a:cubicBezTo>
                    <a:pt x="326" y="299"/>
                    <a:pt x="326" y="299"/>
                    <a:pt x="326" y="299"/>
                  </a:cubicBezTo>
                  <a:cubicBezTo>
                    <a:pt x="326" y="298"/>
                    <a:pt x="326" y="298"/>
                    <a:pt x="326" y="298"/>
                  </a:cubicBezTo>
                  <a:cubicBezTo>
                    <a:pt x="326" y="298"/>
                    <a:pt x="326" y="298"/>
                    <a:pt x="326" y="298"/>
                  </a:cubicBezTo>
                  <a:cubicBezTo>
                    <a:pt x="326" y="297"/>
                    <a:pt x="326" y="297"/>
                    <a:pt x="326" y="297"/>
                  </a:cubicBezTo>
                  <a:cubicBezTo>
                    <a:pt x="327" y="297"/>
                    <a:pt x="327" y="297"/>
                    <a:pt x="327" y="297"/>
                  </a:cubicBezTo>
                  <a:cubicBezTo>
                    <a:pt x="327" y="296"/>
                    <a:pt x="327" y="296"/>
                    <a:pt x="327" y="296"/>
                  </a:cubicBezTo>
                  <a:cubicBezTo>
                    <a:pt x="328" y="296"/>
                    <a:pt x="328" y="296"/>
                    <a:pt x="328" y="296"/>
                  </a:cubicBezTo>
                  <a:cubicBezTo>
                    <a:pt x="328" y="296"/>
                    <a:pt x="328" y="296"/>
                    <a:pt x="328" y="296"/>
                  </a:cubicBezTo>
                  <a:cubicBezTo>
                    <a:pt x="328" y="296"/>
                    <a:pt x="328" y="296"/>
                    <a:pt x="328" y="296"/>
                  </a:cubicBezTo>
                  <a:cubicBezTo>
                    <a:pt x="328" y="295"/>
                    <a:pt x="328" y="295"/>
                    <a:pt x="328" y="295"/>
                  </a:cubicBezTo>
                  <a:cubicBezTo>
                    <a:pt x="328" y="296"/>
                    <a:pt x="328" y="296"/>
                    <a:pt x="328" y="296"/>
                  </a:cubicBezTo>
                  <a:cubicBezTo>
                    <a:pt x="327" y="296"/>
                    <a:pt x="327" y="296"/>
                    <a:pt x="327" y="296"/>
                  </a:cubicBezTo>
                  <a:cubicBezTo>
                    <a:pt x="327" y="296"/>
                    <a:pt x="327" y="296"/>
                    <a:pt x="327" y="296"/>
                  </a:cubicBezTo>
                  <a:cubicBezTo>
                    <a:pt x="326" y="296"/>
                    <a:pt x="326" y="296"/>
                    <a:pt x="326" y="296"/>
                  </a:cubicBezTo>
                  <a:cubicBezTo>
                    <a:pt x="326" y="296"/>
                    <a:pt x="326" y="296"/>
                    <a:pt x="326" y="296"/>
                  </a:cubicBezTo>
                  <a:cubicBezTo>
                    <a:pt x="326" y="297"/>
                    <a:pt x="326" y="297"/>
                    <a:pt x="326" y="297"/>
                  </a:cubicBezTo>
                  <a:cubicBezTo>
                    <a:pt x="325" y="297"/>
                    <a:pt x="325" y="297"/>
                    <a:pt x="325" y="297"/>
                  </a:cubicBezTo>
                  <a:cubicBezTo>
                    <a:pt x="325" y="298"/>
                    <a:pt x="325" y="298"/>
                    <a:pt x="325" y="298"/>
                  </a:cubicBezTo>
                  <a:cubicBezTo>
                    <a:pt x="324" y="298"/>
                    <a:pt x="324" y="298"/>
                    <a:pt x="324" y="298"/>
                  </a:cubicBezTo>
                  <a:cubicBezTo>
                    <a:pt x="324" y="298"/>
                    <a:pt x="324" y="298"/>
                    <a:pt x="324" y="298"/>
                  </a:cubicBezTo>
                  <a:cubicBezTo>
                    <a:pt x="324" y="297"/>
                    <a:pt x="324" y="297"/>
                    <a:pt x="324" y="297"/>
                  </a:cubicBezTo>
                  <a:cubicBezTo>
                    <a:pt x="323" y="297"/>
                    <a:pt x="323" y="297"/>
                    <a:pt x="323" y="297"/>
                  </a:cubicBezTo>
                  <a:cubicBezTo>
                    <a:pt x="323" y="296"/>
                    <a:pt x="323" y="296"/>
                    <a:pt x="323" y="296"/>
                  </a:cubicBezTo>
                  <a:cubicBezTo>
                    <a:pt x="324" y="297"/>
                    <a:pt x="324" y="297"/>
                    <a:pt x="324" y="297"/>
                  </a:cubicBezTo>
                  <a:cubicBezTo>
                    <a:pt x="324" y="297"/>
                    <a:pt x="324" y="297"/>
                    <a:pt x="324" y="297"/>
                  </a:cubicBezTo>
                  <a:cubicBezTo>
                    <a:pt x="324" y="296"/>
                    <a:pt x="324" y="296"/>
                    <a:pt x="324" y="296"/>
                  </a:cubicBezTo>
                  <a:cubicBezTo>
                    <a:pt x="324" y="296"/>
                    <a:pt x="324" y="296"/>
                    <a:pt x="324" y="296"/>
                  </a:cubicBezTo>
                  <a:cubicBezTo>
                    <a:pt x="324" y="296"/>
                    <a:pt x="324" y="296"/>
                    <a:pt x="324" y="296"/>
                  </a:cubicBezTo>
                  <a:cubicBezTo>
                    <a:pt x="324" y="296"/>
                    <a:pt x="324" y="296"/>
                    <a:pt x="324" y="296"/>
                  </a:cubicBezTo>
                  <a:cubicBezTo>
                    <a:pt x="325" y="296"/>
                    <a:pt x="325" y="296"/>
                    <a:pt x="325" y="296"/>
                  </a:cubicBezTo>
                  <a:cubicBezTo>
                    <a:pt x="324" y="296"/>
                    <a:pt x="324" y="296"/>
                    <a:pt x="324" y="296"/>
                  </a:cubicBezTo>
                  <a:cubicBezTo>
                    <a:pt x="324" y="295"/>
                    <a:pt x="324" y="295"/>
                    <a:pt x="324" y="295"/>
                  </a:cubicBezTo>
                  <a:cubicBezTo>
                    <a:pt x="324" y="295"/>
                    <a:pt x="324" y="295"/>
                    <a:pt x="324" y="295"/>
                  </a:cubicBezTo>
                  <a:cubicBezTo>
                    <a:pt x="324" y="295"/>
                    <a:pt x="324" y="295"/>
                    <a:pt x="324" y="295"/>
                  </a:cubicBezTo>
                  <a:cubicBezTo>
                    <a:pt x="325" y="295"/>
                    <a:pt x="325" y="295"/>
                    <a:pt x="325" y="295"/>
                  </a:cubicBezTo>
                  <a:cubicBezTo>
                    <a:pt x="325" y="295"/>
                    <a:pt x="325" y="295"/>
                    <a:pt x="325" y="295"/>
                  </a:cubicBezTo>
                  <a:cubicBezTo>
                    <a:pt x="325" y="294"/>
                    <a:pt x="325" y="294"/>
                    <a:pt x="325" y="294"/>
                  </a:cubicBezTo>
                  <a:cubicBezTo>
                    <a:pt x="326" y="293"/>
                    <a:pt x="326" y="293"/>
                    <a:pt x="326" y="293"/>
                  </a:cubicBezTo>
                  <a:cubicBezTo>
                    <a:pt x="326" y="293"/>
                    <a:pt x="326" y="293"/>
                    <a:pt x="326" y="293"/>
                  </a:cubicBezTo>
                  <a:cubicBezTo>
                    <a:pt x="327" y="294"/>
                    <a:pt x="327" y="294"/>
                    <a:pt x="327" y="294"/>
                  </a:cubicBezTo>
                  <a:cubicBezTo>
                    <a:pt x="327" y="293"/>
                    <a:pt x="327" y="293"/>
                    <a:pt x="327" y="293"/>
                  </a:cubicBezTo>
                  <a:cubicBezTo>
                    <a:pt x="328" y="293"/>
                    <a:pt x="328" y="293"/>
                    <a:pt x="328" y="293"/>
                  </a:cubicBezTo>
                  <a:cubicBezTo>
                    <a:pt x="328" y="292"/>
                    <a:pt x="328" y="292"/>
                    <a:pt x="328" y="292"/>
                  </a:cubicBezTo>
                  <a:cubicBezTo>
                    <a:pt x="327" y="292"/>
                    <a:pt x="327" y="292"/>
                    <a:pt x="327" y="292"/>
                  </a:cubicBezTo>
                  <a:cubicBezTo>
                    <a:pt x="327" y="292"/>
                    <a:pt x="327" y="292"/>
                    <a:pt x="327" y="292"/>
                  </a:cubicBezTo>
                  <a:cubicBezTo>
                    <a:pt x="326" y="293"/>
                    <a:pt x="326" y="293"/>
                    <a:pt x="326" y="293"/>
                  </a:cubicBezTo>
                  <a:cubicBezTo>
                    <a:pt x="326" y="292"/>
                    <a:pt x="326" y="292"/>
                    <a:pt x="326" y="292"/>
                  </a:cubicBezTo>
                  <a:cubicBezTo>
                    <a:pt x="326" y="292"/>
                    <a:pt x="326" y="292"/>
                    <a:pt x="326" y="292"/>
                  </a:cubicBezTo>
                  <a:cubicBezTo>
                    <a:pt x="326" y="293"/>
                    <a:pt x="326" y="293"/>
                    <a:pt x="326" y="293"/>
                  </a:cubicBezTo>
                  <a:cubicBezTo>
                    <a:pt x="326" y="293"/>
                    <a:pt x="326" y="293"/>
                    <a:pt x="326" y="293"/>
                  </a:cubicBezTo>
                  <a:cubicBezTo>
                    <a:pt x="325" y="293"/>
                    <a:pt x="325" y="293"/>
                    <a:pt x="325" y="293"/>
                  </a:cubicBezTo>
                  <a:cubicBezTo>
                    <a:pt x="325" y="293"/>
                    <a:pt x="325" y="293"/>
                    <a:pt x="325" y="293"/>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3" y="294"/>
                    <a:pt x="323" y="294"/>
                    <a:pt x="323" y="294"/>
                  </a:cubicBezTo>
                  <a:cubicBezTo>
                    <a:pt x="324" y="294"/>
                    <a:pt x="324" y="294"/>
                    <a:pt x="324" y="294"/>
                  </a:cubicBezTo>
                  <a:cubicBezTo>
                    <a:pt x="324" y="293"/>
                    <a:pt x="324" y="293"/>
                    <a:pt x="324" y="293"/>
                  </a:cubicBezTo>
                  <a:cubicBezTo>
                    <a:pt x="324" y="293"/>
                    <a:pt x="324" y="293"/>
                    <a:pt x="324" y="293"/>
                  </a:cubicBezTo>
                  <a:cubicBezTo>
                    <a:pt x="324" y="293"/>
                    <a:pt x="324" y="293"/>
                    <a:pt x="324" y="293"/>
                  </a:cubicBezTo>
                  <a:cubicBezTo>
                    <a:pt x="324" y="292"/>
                    <a:pt x="324" y="292"/>
                    <a:pt x="324" y="292"/>
                  </a:cubicBezTo>
                  <a:cubicBezTo>
                    <a:pt x="325" y="292"/>
                    <a:pt x="325" y="292"/>
                    <a:pt x="325" y="292"/>
                  </a:cubicBezTo>
                  <a:cubicBezTo>
                    <a:pt x="324" y="292"/>
                    <a:pt x="324" y="292"/>
                    <a:pt x="324" y="292"/>
                  </a:cubicBezTo>
                  <a:cubicBezTo>
                    <a:pt x="324" y="292"/>
                    <a:pt x="324" y="292"/>
                    <a:pt x="324" y="292"/>
                  </a:cubicBezTo>
                  <a:cubicBezTo>
                    <a:pt x="324" y="292"/>
                    <a:pt x="324" y="292"/>
                    <a:pt x="324" y="292"/>
                  </a:cubicBezTo>
                  <a:cubicBezTo>
                    <a:pt x="324" y="291"/>
                    <a:pt x="324" y="291"/>
                    <a:pt x="324" y="291"/>
                  </a:cubicBezTo>
                  <a:cubicBezTo>
                    <a:pt x="324" y="291"/>
                    <a:pt x="324" y="291"/>
                    <a:pt x="324" y="291"/>
                  </a:cubicBezTo>
                  <a:cubicBezTo>
                    <a:pt x="323" y="291"/>
                    <a:pt x="323" y="291"/>
                    <a:pt x="323" y="291"/>
                  </a:cubicBezTo>
                  <a:cubicBezTo>
                    <a:pt x="323" y="291"/>
                    <a:pt x="323" y="291"/>
                    <a:pt x="323" y="291"/>
                  </a:cubicBezTo>
                  <a:cubicBezTo>
                    <a:pt x="323" y="291"/>
                    <a:pt x="323" y="291"/>
                    <a:pt x="323" y="291"/>
                  </a:cubicBezTo>
                  <a:cubicBezTo>
                    <a:pt x="324" y="291"/>
                    <a:pt x="324" y="291"/>
                    <a:pt x="324" y="291"/>
                  </a:cubicBezTo>
                  <a:cubicBezTo>
                    <a:pt x="324" y="291"/>
                    <a:pt x="324" y="291"/>
                    <a:pt x="324" y="291"/>
                  </a:cubicBezTo>
                  <a:cubicBezTo>
                    <a:pt x="325" y="291"/>
                    <a:pt x="325" y="291"/>
                    <a:pt x="325" y="291"/>
                  </a:cubicBezTo>
                  <a:cubicBezTo>
                    <a:pt x="325" y="290"/>
                    <a:pt x="325" y="290"/>
                    <a:pt x="325" y="290"/>
                  </a:cubicBezTo>
                  <a:cubicBezTo>
                    <a:pt x="326" y="290"/>
                    <a:pt x="326" y="290"/>
                    <a:pt x="326" y="290"/>
                  </a:cubicBezTo>
                  <a:cubicBezTo>
                    <a:pt x="326" y="290"/>
                    <a:pt x="326" y="290"/>
                    <a:pt x="326" y="290"/>
                  </a:cubicBezTo>
                  <a:cubicBezTo>
                    <a:pt x="326" y="289"/>
                    <a:pt x="326" y="289"/>
                    <a:pt x="326" y="289"/>
                  </a:cubicBezTo>
                  <a:cubicBezTo>
                    <a:pt x="326" y="289"/>
                    <a:pt x="326" y="289"/>
                    <a:pt x="326" y="289"/>
                  </a:cubicBezTo>
                  <a:cubicBezTo>
                    <a:pt x="326" y="289"/>
                    <a:pt x="326" y="289"/>
                    <a:pt x="326" y="289"/>
                  </a:cubicBezTo>
                  <a:cubicBezTo>
                    <a:pt x="326" y="289"/>
                    <a:pt x="326" y="289"/>
                    <a:pt x="326" y="289"/>
                  </a:cubicBezTo>
                  <a:cubicBezTo>
                    <a:pt x="325" y="288"/>
                    <a:pt x="325" y="288"/>
                    <a:pt x="325" y="288"/>
                  </a:cubicBezTo>
                  <a:cubicBezTo>
                    <a:pt x="324" y="288"/>
                    <a:pt x="324" y="288"/>
                    <a:pt x="324" y="288"/>
                  </a:cubicBezTo>
                  <a:cubicBezTo>
                    <a:pt x="324" y="288"/>
                    <a:pt x="324" y="288"/>
                    <a:pt x="324" y="288"/>
                  </a:cubicBezTo>
                  <a:cubicBezTo>
                    <a:pt x="323" y="288"/>
                    <a:pt x="323" y="288"/>
                    <a:pt x="323" y="288"/>
                  </a:cubicBezTo>
                  <a:cubicBezTo>
                    <a:pt x="323" y="288"/>
                    <a:pt x="323" y="288"/>
                    <a:pt x="323" y="288"/>
                  </a:cubicBezTo>
                  <a:cubicBezTo>
                    <a:pt x="323" y="289"/>
                    <a:pt x="323" y="289"/>
                    <a:pt x="323" y="289"/>
                  </a:cubicBezTo>
                  <a:cubicBezTo>
                    <a:pt x="323" y="290"/>
                    <a:pt x="323" y="290"/>
                    <a:pt x="323" y="290"/>
                  </a:cubicBezTo>
                  <a:cubicBezTo>
                    <a:pt x="322" y="290"/>
                    <a:pt x="322" y="290"/>
                    <a:pt x="322" y="290"/>
                  </a:cubicBezTo>
                  <a:cubicBezTo>
                    <a:pt x="323" y="290"/>
                    <a:pt x="323" y="290"/>
                    <a:pt x="323" y="290"/>
                  </a:cubicBezTo>
                  <a:cubicBezTo>
                    <a:pt x="323" y="289"/>
                    <a:pt x="323" y="289"/>
                    <a:pt x="323" y="289"/>
                  </a:cubicBezTo>
                  <a:cubicBezTo>
                    <a:pt x="323" y="289"/>
                    <a:pt x="323" y="289"/>
                    <a:pt x="323" y="289"/>
                  </a:cubicBezTo>
                  <a:cubicBezTo>
                    <a:pt x="323" y="288"/>
                    <a:pt x="323" y="288"/>
                    <a:pt x="323" y="288"/>
                  </a:cubicBezTo>
                  <a:cubicBezTo>
                    <a:pt x="323" y="288"/>
                    <a:pt x="323" y="288"/>
                    <a:pt x="323" y="288"/>
                  </a:cubicBezTo>
                  <a:cubicBezTo>
                    <a:pt x="323" y="288"/>
                    <a:pt x="323" y="288"/>
                    <a:pt x="323" y="288"/>
                  </a:cubicBezTo>
                  <a:cubicBezTo>
                    <a:pt x="322" y="288"/>
                    <a:pt x="322" y="288"/>
                    <a:pt x="322" y="288"/>
                  </a:cubicBezTo>
                  <a:cubicBezTo>
                    <a:pt x="322" y="288"/>
                    <a:pt x="322" y="288"/>
                    <a:pt x="322" y="288"/>
                  </a:cubicBezTo>
                  <a:cubicBezTo>
                    <a:pt x="321" y="289"/>
                    <a:pt x="321" y="289"/>
                    <a:pt x="321" y="289"/>
                  </a:cubicBezTo>
                  <a:cubicBezTo>
                    <a:pt x="321" y="289"/>
                    <a:pt x="321" y="289"/>
                    <a:pt x="321" y="289"/>
                  </a:cubicBezTo>
                  <a:cubicBezTo>
                    <a:pt x="321" y="289"/>
                    <a:pt x="321" y="289"/>
                    <a:pt x="321" y="289"/>
                  </a:cubicBezTo>
                  <a:cubicBezTo>
                    <a:pt x="321" y="289"/>
                    <a:pt x="321" y="289"/>
                    <a:pt x="321" y="289"/>
                  </a:cubicBezTo>
                  <a:cubicBezTo>
                    <a:pt x="320" y="289"/>
                    <a:pt x="320" y="289"/>
                    <a:pt x="320" y="289"/>
                  </a:cubicBezTo>
                  <a:cubicBezTo>
                    <a:pt x="320" y="289"/>
                    <a:pt x="320" y="289"/>
                    <a:pt x="320" y="289"/>
                  </a:cubicBezTo>
                  <a:cubicBezTo>
                    <a:pt x="320" y="290"/>
                    <a:pt x="320" y="290"/>
                    <a:pt x="320" y="290"/>
                  </a:cubicBezTo>
                  <a:cubicBezTo>
                    <a:pt x="319" y="290"/>
                    <a:pt x="319" y="290"/>
                    <a:pt x="319" y="290"/>
                  </a:cubicBezTo>
                  <a:cubicBezTo>
                    <a:pt x="319" y="290"/>
                    <a:pt x="319" y="290"/>
                    <a:pt x="319" y="290"/>
                  </a:cubicBezTo>
                  <a:cubicBezTo>
                    <a:pt x="320" y="289"/>
                    <a:pt x="320" y="289"/>
                    <a:pt x="320" y="289"/>
                  </a:cubicBezTo>
                  <a:cubicBezTo>
                    <a:pt x="320" y="288"/>
                    <a:pt x="320" y="288"/>
                    <a:pt x="320" y="288"/>
                  </a:cubicBezTo>
                  <a:cubicBezTo>
                    <a:pt x="320" y="288"/>
                    <a:pt x="320" y="288"/>
                    <a:pt x="320" y="288"/>
                  </a:cubicBezTo>
                  <a:cubicBezTo>
                    <a:pt x="319" y="288"/>
                    <a:pt x="319" y="288"/>
                    <a:pt x="319" y="288"/>
                  </a:cubicBezTo>
                  <a:cubicBezTo>
                    <a:pt x="319" y="289"/>
                    <a:pt x="319" y="289"/>
                    <a:pt x="319" y="289"/>
                  </a:cubicBezTo>
                  <a:cubicBezTo>
                    <a:pt x="319" y="289"/>
                    <a:pt x="319" y="289"/>
                    <a:pt x="319" y="289"/>
                  </a:cubicBezTo>
                  <a:cubicBezTo>
                    <a:pt x="319" y="289"/>
                    <a:pt x="319" y="289"/>
                    <a:pt x="319" y="289"/>
                  </a:cubicBezTo>
                  <a:cubicBezTo>
                    <a:pt x="319" y="288"/>
                    <a:pt x="319" y="288"/>
                    <a:pt x="319" y="288"/>
                  </a:cubicBezTo>
                  <a:cubicBezTo>
                    <a:pt x="319" y="288"/>
                    <a:pt x="319" y="288"/>
                    <a:pt x="319" y="288"/>
                  </a:cubicBezTo>
                  <a:cubicBezTo>
                    <a:pt x="319" y="288"/>
                    <a:pt x="319" y="288"/>
                    <a:pt x="319" y="288"/>
                  </a:cubicBezTo>
                  <a:cubicBezTo>
                    <a:pt x="318" y="288"/>
                    <a:pt x="318" y="288"/>
                    <a:pt x="318" y="288"/>
                  </a:cubicBezTo>
                  <a:cubicBezTo>
                    <a:pt x="318" y="289"/>
                    <a:pt x="318" y="289"/>
                    <a:pt x="318" y="289"/>
                  </a:cubicBezTo>
                  <a:cubicBezTo>
                    <a:pt x="317" y="288"/>
                    <a:pt x="317" y="288"/>
                    <a:pt x="317" y="288"/>
                  </a:cubicBezTo>
                  <a:cubicBezTo>
                    <a:pt x="317" y="288"/>
                    <a:pt x="317" y="288"/>
                    <a:pt x="317" y="288"/>
                  </a:cubicBezTo>
                  <a:cubicBezTo>
                    <a:pt x="317" y="288"/>
                    <a:pt x="317" y="288"/>
                    <a:pt x="317" y="288"/>
                  </a:cubicBezTo>
                  <a:cubicBezTo>
                    <a:pt x="316" y="288"/>
                    <a:pt x="316" y="288"/>
                    <a:pt x="316" y="288"/>
                  </a:cubicBezTo>
                  <a:cubicBezTo>
                    <a:pt x="316" y="288"/>
                    <a:pt x="316" y="288"/>
                    <a:pt x="316" y="288"/>
                  </a:cubicBezTo>
                  <a:cubicBezTo>
                    <a:pt x="316" y="288"/>
                    <a:pt x="316" y="288"/>
                    <a:pt x="316" y="288"/>
                  </a:cubicBezTo>
                  <a:cubicBezTo>
                    <a:pt x="316" y="288"/>
                    <a:pt x="316" y="288"/>
                    <a:pt x="316" y="288"/>
                  </a:cubicBezTo>
                  <a:cubicBezTo>
                    <a:pt x="317" y="287"/>
                    <a:pt x="317" y="287"/>
                    <a:pt x="317" y="287"/>
                  </a:cubicBezTo>
                  <a:cubicBezTo>
                    <a:pt x="317" y="286"/>
                    <a:pt x="317" y="286"/>
                    <a:pt x="317" y="286"/>
                  </a:cubicBezTo>
                  <a:cubicBezTo>
                    <a:pt x="317" y="286"/>
                    <a:pt x="317" y="286"/>
                    <a:pt x="317" y="286"/>
                  </a:cubicBezTo>
                  <a:cubicBezTo>
                    <a:pt x="317" y="286"/>
                    <a:pt x="317" y="286"/>
                    <a:pt x="317" y="286"/>
                  </a:cubicBezTo>
                  <a:cubicBezTo>
                    <a:pt x="316" y="287"/>
                    <a:pt x="316" y="287"/>
                    <a:pt x="316" y="287"/>
                  </a:cubicBezTo>
                  <a:cubicBezTo>
                    <a:pt x="316" y="286"/>
                    <a:pt x="316" y="286"/>
                    <a:pt x="316" y="286"/>
                  </a:cubicBezTo>
                  <a:cubicBezTo>
                    <a:pt x="317" y="286"/>
                    <a:pt x="317" y="286"/>
                    <a:pt x="317" y="286"/>
                  </a:cubicBezTo>
                  <a:cubicBezTo>
                    <a:pt x="318" y="286"/>
                    <a:pt x="318" y="286"/>
                    <a:pt x="318" y="286"/>
                  </a:cubicBezTo>
                  <a:cubicBezTo>
                    <a:pt x="318" y="286"/>
                    <a:pt x="318" y="286"/>
                    <a:pt x="318" y="286"/>
                  </a:cubicBezTo>
                  <a:cubicBezTo>
                    <a:pt x="319" y="286"/>
                    <a:pt x="319" y="286"/>
                    <a:pt x="319" y="286"/>
                  </a:cubicBezTo>
                  <a:cubicBezTo>
                    <a:pt x="319" y="285"/>
                    <a:pt x="319" y="285"/>
                    <a:pt x="319" y="285"/>
                  </a:cubicBezTo>
                  <a:cubicBezTo>
                    <a:pt x="319" y="285"/>
                    <a:pt x="319" y="285"/>
                    <a:pt x="319" y="285"/>
                  </a:cubicBezTo>
                  <a:cubicBezTo>
                    <a:pt x="319" y="285"/>
                    <a:pt x="319" y="285"/>
                    <a:pt x="319" y="285"/>
                  </a:cubicBezTo>
                  <a:cubicBezTo>
                    <a:pt x="318" y="285"/>
                    <a:pt x="318" y="285"/>
                    <a:pt x="318" y="285"/>
                  </a:cubicBezTo>
                  <a:cubicBezTo>
                    <a:pt x="318" y="285"/>
                    <a:pt x="318" y="285"/>
                    <a:pt x="318" y="285"/>
                  </a:cubicBezTo>
                  <a:cubicBezTo>
                    <a:pt x="317" y="285"/>
                    <a:pt x="317" y="285"/>
                    <a:pt x="317" y="285"/>
                  </a:cubicBezTo>
                  <a:cubicBezTo>
                    <a:pt x="317" y="285"/>
                    <a:pt x="317" y="285"/>
                    <a:pt x="317" y="285"/>
                  </a:cubicBezTo>
                  <a:cubicBezTo>
                    <a:pt x="316" y="285"/>
                    <a:pt x="316" y="285"/>
                    <a:pt x="316" y="285"/>
                  </a:cubicBezTo>
                  <a:cubicBezTo>
                    <a:pt x="317" y="284"/>
                    <a:pt x="317" y="284"/>
                    <a:pt x="317" y="284"/>
                  </a:cubicBezTo>
                  <a:cubicBezTo>
                    <a:pt x="317" y="284"/>
                    <a:pt x="317" y="284"/>
                    <a:pt x="317" y="284"/>
                  </a:cubicBezTo>
                  <a:cubicBezTo>
                    <a:pt x="317" y="284"/>
                    <a:pt x="317" y="284"/>
                    <a:pt x="317" y="284"/>
                  </a:cubicBezTo>
                  <a:cubicBezTo>
                    <a:pt x="316" y="284"/>
                    <a:pt x="316" y="284"/>
                    <a:pt x="316" y="284"/>
                  </a:cubicBezTo>
                  <a:cubicBezTo>
                    <a:pt x="316" y="284"/>
                    <a:pt x="316" y="284"/>
                    <a:pt x="316" y="284"/>
                  </a:cubicBezTo>
                  <a:cubicBezTo>
                    <a:pt x="315" y="285"/>
                    <a:pt x="315" y="285"/>
                    <a:pt x="315" y="285"/>
                  </a:cubicBezTo>
                  <a:cubicBezTo>
                    <a:pt x="315" y="285"/>
                    <a:pt x="315" y="285"/>
                    <a:pt x="315" y="285"/>
                  </a:cubicBezTo>
                  <a:cubicBezTo>
                    <a:pt x="314" y="286"/>
                    <a:pt x="314" y="286"/>
                    <a:pt x="314" y="286"/>
                  </a:cubicBezTo>
                  <a:cubicBezTo>
                    <a:pt x="314" y="286"/>
                    <a:pt x="314" y="286"/>
                    <a:pt x="314" y="286"/>
                  </a:cubicBezTo>
                  <a:cubicBezTo>
                    <a:pt x="314" y="286"/>
                    <a:pt x="314" y="286"/>
                    <a:pt x="314" y="286"/>
                  </a:cubicBezTo>
                  <a:cubicBezTo>
                    <a:pt x="313" y="287"/>
                    <a:pt x="313" y="287"/>
                    <a:pt x="313" y="287"/>
                  </a:cubicBezTo>
                  <a:cubicBezTo>
                    <a:pt x="313" y="286"/>
                    <a:pt x="313" y="286"/>
                    <a:pt x="313" y="286"/>
                  </a:cubicBezTo>
                  <a:cubicBezTo>
                    <a:pt x="313" y="286"/>
                    <a:pt x="313" y="286"/>
                    <a:pt x="313" y="286"/>
                  </a:cubicBezTo>
                  <a:cubicBezTo>
                    <a:pt x="314" y="285"/>
                    <a:pt x="314" y="285"/>
                    <a:pt x="314" y="285"/>
                  </a:cubicBezTo>
                  <a:cubicBezTo>
                    <a:pt x="314" y="285"/>
                    <a:pt x="314" y="285"/>
                    <a:pt x="314" y="285"/>
                  </a:cubicBezTo>
                  <a:cubicBezTo>
                    <a:pt x="314" y="284"/>
                    <a:pt x="314" y="284"/>
                    <a:pt x="314" y="284"/>
                  </a:cubicBezTo>
                  <a:cubicBezTo>
                    <a:pt x="315" y="284"/>
                    <a:pt x="315" y="284"/>
                    <a:pt x="315" y="284"/>
                  </a:cubicBezTo>
                  <a:cubicBezTo>
                    <a:pt x="315" y="283"/>
                    <a:pt x="315" y="283"/>
                    <a:pt x="315" y="283"/>
                  </a:cubicBezTo>
                  <a:cubicBezTo>
                    <a:pt x="315" y="283"/>
                    <a:pt x="315" y="283"/>
                    <a:pt x="315" y="283"/>
                  </a:cubicBezTo>
                  <a:cubicBezTo>
                    <a:pt x="315" y="283"/>
                    <a:pt x="315" y="283"/>
                    <a:pt x="315" y="283"/>
                  </a:cubicBezTo>
                  <a:cubicBezTo>
                    <a:pt x="316" y="282"/>
                    <a:pt x="316" y="282"/>
                    <a:pt x="316" y="282"/>
                  </a:cubicBezTo>
                  <a:cubicBezTo>
                    <a:pt x="316" y="282"/>
                    <a:pt x="316" y="282"/>
                    <a:pt x="316" y="282"/>
                  </a:cubicBezTo>
                  <a:cubicBezTo>
                    <a:pt x="317" y="281"/>
                    <a:pt x="317" y="281"/>
                    <a:pt x="317" y="281"/>
                  </a:cubicBezTo>
                  <a:cubicBezTo>
                    <a:pt x="317" y="281"/>
                    <a:pt x="317" y="281"/>
                    <a:pt x="317" y="281"/>
                  </a:cubicBezTo>
                  <a:cubicBezTo>
                    <a:pt x="317" y="281"/>
                    <a:pt x="317" y="281"/>
                    <a:pt x="317" y="281"/>
                  </a:cubicBezTo>
                  <a:cubicBezTo>
                    <a:pt x="317" y="280"/>
                    <a:pt x="317" y="280"/>
                    <a:pt x="317" y="280"/>
                  </a:cubicBezTo>
                  <a:cubicBezTo>
                    <a:pt x="317" y="280"/>
                    <a:pt x="317" y="280"/>
                    <a:pt x="317" y="280"/>
                  </a:cubicBezTo>
                  <a:cubicBezTo>
                    <a:pt x="318" y="280"/>
                    <a:pt x="318" y="280"/>
                    <a:pt x="318" y="280"/>
                  </a:cubicBezTo>
                  <a:cubicBezTo>
                    <a:pt x="318" y="280"/>
                    <a:pt x="318" y="280"/>
                    <a:pt x="318" y="280"/>
                  </a:cubicBezTo>
                  <a:cubicBezTo>
                    <a:pt x="317" y="280"/>
                    <a:pt x="317" y="280"/>
                    <a:pt x="317" y="280"/>
                  </a:cubicBezTo>
                  <a:cubicBezTo>
                    <a:pt x="318" y="281"/>
                    <a:pt x="318" y="281"/>
                    <a:pt x="318" y="281"/>
                  </a:cubicBezTo>
                  <a:cubicBezTo>
                    <a:pt x="318" y="280"/>
                    <a:pt x="318" y="280"/>
                    <a:pt x="318" y="280"/>
                  </a:cubicBezTo>
                  <a:cubicBezTo>
                    <a:pt x="319" y="279"/>
                    <a:pt x="319" y="279"/>
                    <a:pt x="319" y="279"/>
                  </a:cubicBezTo>
                  <a:cubicBezTo>
                    <a:pt x="319" y="279"/>
                    <a:pt x="319" y="279"/>
                    <a:pt x="319" y="279"/>
                  </a:cubicBezTo>
                  <a:cubicBezTo>
                    <a:pt x="319" y="278"/>
                    <a:pt x="319" y="278"/>
                    <a:pt x="319" y="278"/>
                  </a:cubicBezTo>
                  <a:cubicBezTo>
                    <a:pt x="319" y="278"/>
                    <a:pt x="319" y="278"/>
                    <a:pt x="319" y="278"/>
                  </a:cubicBezTo>
                  <a:cubicBezTo>
                    <a:pt x="318" y="279"/>
                    <a:pt x="318" y="279"/>
                    <a:pt x="318" y="279"/>
                  </a:cubicBezTo>
                  <a:cubicBezTo>
                    <a:pt x="318" y="278"/>
                    <a:pt x="318" y="278"/>
                    <a:pt x="318" y="278"/>
                  </a:cubicBezTo>
                  <a:cubicBezTo>
                    <a:pt x="318" y="278"/>
                    <a:pt x="318" y="278"/>
                    <a:pt x="318" y="278"/>
                  </a:cubicBezTo>
                  <a:cubicBezTo>
                    <a:pt x="318" y="277"/>
                    <a:pt x="318" y="277"/>
                    <a:pt x="318" y="277"/>
                  </a:cubicBezTo>
                  <a:cubicBezTo>
                    <a:pt x="319" y="277"/>
                    <a:pt x="319" y="277"/>
                    <a:pt x="319" y="277"/>
                  </a:cubicBezTo>
                  <a:cubicBezTo>
                    <a:pt x="319" y="278"/>
                    <a:pt x="319" y="278"/>
                    <a:pt x="319" y="278"/>
                  </a:cubicBezTo>
                  <a:cubicBezTo>
                    <a:pt x="320" y="278"/>
                    <a:pt x="320" y="278"/>
                    <a:pt x="320" y="278"/>
                  </a:cubicBezTo>
                  <a:cubicBezTo>
                    <a:pt x="320" y="278"/>
                    <a:pt x="320" y="278"/>
                    <a:pt x="320" y="278"/>
                  </a:cubicBezTo>
                  <a:cubicBezTo>
                    <a:pt x="320" y="277"/>
                    <a:pt x="320" y="277"/>
                    <a:pt x="320" y="277"/>
                  </a:cubicBezTo>
                  <a:cubicBezTo>
                    <a:pt x="320" y="276"/>
                    <a:pt x="320" y="276"/>
                    <a:pt x="320" y="276"/>
                  </a:cubicBezTo>
                  <a:cubicBezTo>
                    <a:pt x="320" y="276"/>
                    <a:pt x="320" y="276"/>
                    <a:pt x="320" y="276"/>
                  </a:cubicBezTo>
                  <a:cubicBezTo>
                    <a:pt x="319" y="276"/>
                    <a:pt x="319" y="276"/>
                    <a:pt x="319" y="276"/>
                  </a:cubicBezTo>
                  <a:cubicBezTo>
                    <a:pt x="319" y="277"/>
                    <a:pt x="319" y="277"/>
                    <a:pt x="319" y="277"/>
                  </a:cubicBezTo>
                  <a:cubicBezTo>
                    <a:pt x="319" y="277"/>
                    <a:pt x="319" y="277"/>
                    <a:pt x="319" y="277"/>
                  </a:cubicBezTo>
                  <a:cubicBezTo>
                    <a:pt x="319" y="276"/>
                    <a:pt x="319" y="276"/>
                    <a:pt x="319" y="276"/>
                  </a:cubicBezTo>
                  <a:cubicBezTo>
                    <a:pt x="319" y="276"/>
                    <a:pt x="319" y="276"/>
                    <a:pt x="319" y="276"/>
                  </a:cubicBezTo>
                  <a:cubicBezTo>
                    <a:pt x="319" y="276"/>
                    <a:pt x="319" y="276"/>
                    <a:pt x="319" y="276"/>
                  </a:cubicBezTo>
                  <a:cubicBezTo>
                    <a:pt x="318" y="277"/>
                    <a:pt x="318" y="277"/>
                    <a:pt x="318" y="277"/>
                  </a:cubicBezTo>
                  <a:cubicBezTo>
                    <a:pt x="318" y="277"/>
                    <a:pt x="318" y="277"/>
                    <a:pt x="318" y="277"/>
                  </a:cubicBezTo>
                  <a:cubicBezTo>
                    <a:pt x="317" y="277"/>
                    <a:pt x="317" y="277"/>
                    <a:pt x="317" y="277"/>
                  </a:cubicBezTo>
                  <a:cubicBezTo>
                    <a:pt x="317" y="277"/>
                    <a:pt x="317" y="277"/>
                    <a:pt x="317" y="277"/>
                  </a:cubicBezTo>
                  <a:cubicBezTo>
                    <a:pt x="316" y="277"/>
                    <a:pt x="316" y="277"/>
                    <a:pt x="316" y="277"/>
                  </a:cubicBezTo>
                  <a:cubicBezTo>
                    <a:pt x="315" y="278"/>
                    <a:pt x="315" y="278"/>
                    <a:pt x="315" y="278"/>
                  </a:cubicBezTo>
                  <a:cubicBezTo>
                    <a:pt x="315" y="278"/>
                    <a:pt x="315" y="278"/>
                    <a:pt x="315" y="278"/>
                  </a:cubicBezTo>
                  <a:cubicBezTo>
                    <a:pt x="315" y="279"/>
                    <a:pt x="315" y="279"/>
                    <a:pt x="315" y="279"/>
                  </a:cubicBezTo>
                  <a:cubicBezTo>
                    <a:pt x="314" y="279"/>
                    <a:pt x="314" y="279"/>
                    <a:pt x="314" y="279"/>
                  </a:cubicBezTo>
                  <a:cubicBezTo>
                    <a:pt x="314" y="279"/>
                    <a:pt x="314" y="279"/>
                    <a:pt x="314" y="279"/>
                  </a:cubicBezTo>
                  <a:cubicBezTo>
                    <a:pt x="314" y="279"/>
                    <a:pt x="314" y="279"/>
                    <a:pt x="314" y="279"/>
                  </a:cubicBezTo>
                  <a:cubicBezTo>
                    <a:pt x="314" y="279"/>
                    <a:pt x="314" y="279"/>
                    <a:pt x="314" y="279"/>
                  </a:cubicBezTo>
                  <a:cubicBezTo>
                    <a:pt x="314" y="280"/>
                    <a:pt x="314" y="280"/>
                    <a:pt x="314" y="280"/>
                  </a:cubicBezTo>
                  <a:close/>
                  <a:moveTo>
                    <a:pt x="285" y="287"/>
                  </a:moveTo>
                  <a:cubicBezTo>
                    <a:pt x="286" y="287"/>
                    <a:pt x="286" y="287"/>
                    <a:pt x="286" y="287"/>
                  </a:cubicBezTo>
                  <a:cubicBezTo>
                    <a:pt x="288" y="288"/>
                    <a:pt x="288" y="288"/>
                    <a:pt x="288" y="288"/>
                  </a:cubicBezTo>
                  <a:cubicBezTo>
                    <a:pt x="289" y="288"/>
                    <a:pt x="289" y="288"/>
                    <a:pt x="289" y="288"/>
                  </a:cubicBezTo>
                  <a:cubicBezTo>
                    <a:pt x="290" y="288"/>
                    <a:pt x="290" y="288"/>
                    <a:pt x="290" y="288"/>
                  </a:cubicBezTo>
                  <a:cubicBezTo>
                    <a:pt x="290" y="289"/>
                    <a:pt x="290" y="289"/>
                    <a:pt x="290" y="289"/>
                  </a:cubicBezTo>
                  <a:cubicBezTo>
                    <a:pt x="291" y="289"/>
                    <a:pt x="291" y="289"/>
                    <a:pt x="291" y="289"/>
                  </a:cubicBezTo>
                  <a:cubicBezTo>
                    <a:pt x="292" y="289"/>
                    <a:pt x="292" y="289"/>
                    <a:pt x="292" y="289"/>
                  </a:cubicBezTo>
                  <a:cubicBezTo>
                    <a:pt x="293" y="289"/>
                    <a:pt x="293" y="289"/>
                    <a:pt x="293" y="289"/>
                  </a:cubicBezTo>
                  <a:cubicBezTo>
                    <a:pt x="293" y="289"/>
                    <a:pt x="293" y="289"/>
                    <a:pt x="293" y="289"/>
                  </a:cubicBezTo>
                  <a:cubicBezTo>
                    <a:pt x="292" y="288"/>
                    <a:pt x="292" y="288"/>
                    <a:pt x="292" y="288"/>
                  </a:cubicBezTo>
                  <a:cubicBezTo>
                    <a:pt x="292" y="288"/>
                    <a:pt x="292" y="288"/>
                    <a:pt x="292" y="288"/>
                  </a:cubicBezTo>
                  <a:cubicBezTo>
                    <a:pt x="292" y="287"/>
                    <a:pt x="292" y="287"/>
                    <a:pt x="292" y="287"/>
                  </a:cubicBezTo>
                  <a:cubicBezTo>
                    <a:pt x="291" y="287"/>
                    <a:pt x="291" y="287"/>
                    <a:pt x="291" y="287"/>
                  </a:cubicBezTo>
                  <a:cubicBezTo>
                    <a:pt x="290" y="286"/>
                    <a:pt x="290" y="286"/>
                    <a:pt x="290" y="286"/>
                  </a:cubicBezTo>
                  <a:cubicBezTo>
                    <a:pt x="289" y="286"/>
                    <a:pt x="289" y="286"/>
                    <a:pt x="289" y="286"/>
                  </a:cubicBezTo>
                  <a:cubicBezTo>
                    <a:pt x="289" y="286"/>
                    <a:pt x="289" y="286"/>
                    <a:pt x="289" y="286"/>
                  </a:cubicBezTo>
                  <a:cubicBezTo>
                    <a:pt x="288" y="285"/>
                    <a:pt x="288" y="285"/>
                    <a:pt x="288" y="285"/>
                  </a:cubicBezTo>
                  <a:cubicBezTo>
                    <a:pt x="287" y="285"/>
                    <a:pt x="287" y="285"/>
                    <a:pt x="287" y="285"/>
                  </a:cubicBezTo>
                  <a:cubicBezTo>
                    <a:pt x="286" y="284"/>
                    <a:pt x="286" y="284"/>
                    <a:pt x="286" y="284"/>
                  </a:cubicBezTo>
                  <a:cubicBezTo>
                    <a:pt x="284" y="284"/>
                    <a:pt x="284" y="284"/>
                    <a:pt x="284" y="284"/>
                  </a:cubicBezTo>
                  <a:cubicBezTo>
                    <a:pt x="283" y="284"/>
                    <a:pt x="283" y="284"/>
                    <a:pt x="283" y="284"/>
                  </a:cubicBezTo>
                  <a:cubicBezTo>
                    <a:pt x="282" y="284"/>
                    <a:pt x="282" y="284"/>
                    <a:pt x="282" y="284"/>
                  </a:cubicBezTo>
                  <a:cubicBezTo>
                    <a:pt x="283" y="285"/>
                    <a:pt x="283" y="285"/>
                    <a:pt x="283" y="285"/>
                  </a:cubicBezTo>
                  <a:cubicBezTo>
                    <a:pt x="284" y="285"/>
                    <a:pt x="284" y="285"/>
                    <a:pt x="284" y="285"/>
                  </a:cubicBezTo>
                  <a:cubicBezTo>
                    <a:pt x="285" y="286"/>
                    <a:pt x="285" y="286"/>
                    <a:pt x="285" y="286"/>
                  </a:cubicBezTo>
                  <a:cubicBezTo>
                    <a:pt x="285" y="287"/>
                    <a:pt x="285" y="287"/>
                    <a:pt x="285" y="287"/>
                  </a:cubicBezTo>
                  <a:cubicBezTo>
                    <a:pt x="285" y="287"/>
                    <a:pt x="285" y="287"/>
                    <a:pt x="285" y="287"/>
                  </a:cubicBezTo>
                  <a:close/>
                  <a:moveTo>
                    <a:pt x="286" y="305"/>
                  </a:moveTo>
                  <a:cubicBezTo>
                    <a:pt x="285" y="305"/>
                    <a:pt x="285" y="305"/>
                    <a:pt x="285" y="305"/>
                  </a:cubicBezTo>
                  <a:cubicBezTo>
                    <a:pt x="284" y="304"/>
                    <a:pt x="284" y="304"/>
                    <a:pt x="284" y="304"/>
                  </a:cubicBezTo>
                  <a:cubicBezTo>
                    <a:pt x="282" y="304"/>
                    <a:pt x="282" y="304"/>
                    <a:pt x="282" y="304"/>
                  </a:cubicBezTo>
                  <a:cubicBezTo>
                    <a:pt x="282" y="304"/>
                    <a:pt x="282" y="304"/>
                    <a:pt x="282" y="304"/>
                  </a:cubicBezTo>
                  <a:cubicBezTo>
                    <a:pt x="282" y="303"/>
                    <a:pt x="282" y="303"/>
                    <a:pt x="282" y="303"/>
                  </a:cubicBezTo>
                  <a:cubicBezTo>
                    <a:pt x="281" y="303"/>
                    <a:pt x="281" y="303"/>
                    <a:pt x="281" y="303"/>
                  </a:cubicBezTo>
                  <a:cubicBezTo>
                    <a:pt x="281" y="303"/>
                    <a:pt x="281" y="303"/>
                    <a:pt x="281" y="303"/>
                  </a:cubicBezTo>
                  <a:cubicBezTo>
                    <a:pt x="281" y="302"/>
                    <a:pt x="281" y="302"/>
                    <a:pt x="281" y="302"/>
                  </a:cubicBezTo>
                  <a:cubicBezTo>
                    <a:pt x="280" y="302"/>
                    <a:pt x="280" y="302"/>
                    <a:pt x="280" y="302"/>
                  </a:cubicBezTo>
                  <a:cubicBezTo>
                    <a:pt x="280" y="302"/>
                    <a:pt x="280" y="302"/>
                    <a:pt x="280" y="302"/>
                  </a:cubicBezTo>
                  <a:cubicBezTo>
                    <a:pt x="280" y="301"/>
                    <a:pt x="280" y="301"/>
                    <a:pt x="280" y="301"/>
                  </a:cubicBezTo>
                  <a:cubicBezTo>
                    <a:pt x="279" y="301"/>
                    <a:pt x="279" y="301"/>
                    <a:pt x="279" y="301"/>
                  </a:cubicBezTo>
                  <a:cubicBezTo>
                    <a:pt x="279" y="301"/>
                    <a:pt x="279" y="301"/>
                    <a:pt x="279" y="301"/>
                  </a:cubicBezTo>
                  <a:cubicBezTo>
                    <a:pt x="279" y="300"/>
                    <a:pt x="279" y="300"/>
                    <a:pt x="279" y="300"/>
                  </a:cubicBezTo>
                  <a:cubicBezTo>
                    <a:pt x="281" y="299"/>
                    <a:pt x="281" y="299"/>
                    <a:pt x="281" y="299"/>
                  </a:cubicBezTo>
                  <a:cubicBezTo>
                    <a:pt x="281" y="300"/>
                    <a:pt x="281" y="300"/>
                    <a:pt x="281" y="300"/>
                  </a:cubicBezTo>
                  <a:cubicBezTo>
                    <a:pt x="281" y="301"/>
                    <a:pt x="281" y="301"/>
                    <a:pt x="281" y="301"/>
                  </a:cubicBezTo>
                  <a:cubicBezTo>
                    <a:pt x="281" y="301"/>
                    <a:pt x="281" y="301"/>
                    <a:pt x="281" y="301"/>
                  </a:cubicBezTo>
                  <a:cubicBezTo>
                    <a:pt x="281" y="301"/>
                    <a:pt x="281" y="301"/>
                    <a:pt x="281" y="301"/>
                  </a:cubicBezTo>
                  <a:cubicBezTo>
                    <a:pt x="281" y="302"/>
                    <a:pt x="281" y="302"/>
                    <a:pt x="281" y="302"/>
                  </a:cubicBezTo>
                  <a:cubicBezTo>
                    <a:pt x="282" y="302"/>
                    <a:pt x="282" y="302"/>
                    <a:pt x="282" y="302"/>
                  </a:cubicBezTo>
                  <a:cubicBezTo>
                    <a:pt x="282" y="302"/>
                    <a:pt x="282" y="302"/>
                    <a:pt x="282" y="302"/>
                  </a:cubicBezTo>
                  <a:cubicBezTo>
                    <a:pt x="283" y="302"/>
                    <a:pt x="283" y="302"/>
                    <a:pt x="283" y="302"/>
                  </a:cubicBezTo>
                  <a:cubicBezTo>
                    <a:pt x="284" y="303"/>
                    <a:pt x="284" y="303"/>
                    <a:pt x="284" y="303"/>
                  </a:cubicBezTo>
                  <a:cubicBezTo>
                    <a:pt x="284" y="303"/>
                    <a:pt x="284" y="303"/>
                    <a:pt x="284" y="303"/>
                  </a:cubicBezTo>
                  <a:cubicBezTo>
                    <a:pt x="285" y="303"/>
                    <a:pt x="285" y="303"/>
                    <a:pt x="285" y="303"/>
                  </a:cubicBezTo>
                  <a:cubicBezTo>
                    <a:pt x="286" y="303"/>
                    <a:pt x="286" y="303"/>
                    <a:pt x="286" y="303"/>
                  </a:cubicBezTo>
                  <a:cubicBezTo>
                    <a:pt x="286" y="302"/>
                    <a:pt x="286" y="302"/>
                    <a:pt x="286" y="302"/>
                  </a:cubicBezTo>
                  <a:cubicBezTo>
                    <a:pt x="287" y="303"/>
                    <a:pt x="287" y="303"/>
                    <a:pt x="287" y="303"/>
                  </a:cubicBezTo>
                  <a:cubicBezTo>
                    <a:pt x="288" y="303"/>
                    <a:pt x="288" y="303"/>
                    <a:pt x="288" y="303"/>
                  </a:cubicBezTo>
                  <a:cubicBezTo>
                    <a:pt x="288" y="303"/>
                    <a:pt x="288" y="303"/>
                    <a:pt x="288" y="303"/>
                  </a:cubicBezTo>
                  <a:cubicBezTo>
                    <a:pt x="287" y="303"/>
                    <a:pt x="287" y="303"/>
                    <a:pt x="287" y="303"/>
                  </a:cubicBezTo>
                  <a:cubicBezTo>
                    <a:pt x="287" y="304"/>
                    <a:pt x="287" y="304"/>
                    <a:pt x="287" y="304"/>
                  </a:cubicBezTo>
                  <a:cubicBezTo>
                    <a:pt x="287" y="304"/>
                    <a:pt x="287" y="304"/>
                    <a:pt x="287" y="304"/>
                  </a:cubicBezTo>
                  <a:cubicBezTo>
                    <a:pt x="286" y="305"/>
                    <a:pt x="286" y="305"/>
                    <a:pt x="286" y="305"/>
                  </a:cubicBezTo>
                  <a:cubicBezTo>
                    <a:pt x="286" y="305"/>
                    <a:pt x="286" y="305"/>
                    <a:pt x="286" y="305"/>
                  </a:cubicBezTo>
                  <a:close/>
                  <a:moveTo>
                    <a:pt x="292" y="308"/>
                  </a:moveTo>
                  <a:cubicBezTo>
                    <a:pt x="292" y="308"/>
                    <a:pt x="292" y="308"/>
                    <a:pt x="292" y="308"/>
                  </a:cubicBezTo>
                  <a:cubicBezTo>
                    <a:pt x="290" y="307"/>
                    <a:pt x="290" y="307"/>
                    <a:pt x="290" y="307"/>
                  </a:cubicBezTo>
                  <a:cubicBezTo>
                    <a:pt x="290" y="306"/>
                    <a:pt x="290" y="306"/>
                    <a:pt x="290" y="306"/>
                  </a:cubicBezTo>
                  <a:cubicBezTo>
                    <a:pt x="290" y="305"/>
                    <a:pt x="290" y="305"/>
                    <a:pt x="290" y="305"/>
                  </a:cubicBezTo>
                  <a:cubicBezTo>
                    <a:pt x="290" y="305"/>
                    <a:pt x="290" y="305"/>
                    <a:pt x="290" y="305"/>
                  </a:cubicBezTo>
                  <a:cubicBezTo>
                    <a:pt x="292" y="304"/>
                    <a:pt x="292" y="304"/>
                    <a:pt x="292" y="304"/>
                  </a:cubicBezTo>
                  <a:cubicBezTo>
                    <a:pt x="293" y="303"/>
                    <a:pt x="293" y="303"/>
                    <a:pt x="293" y="303"/>
                  </a:cubicBezTo>
                  <a:cubicBezTo>
                    <a:pt x="293" y="302"/>
                    <a:pt x="293" y="302"/>
                    <a:pt x="293" y="302"/>
                  </a:cubicBezTo>
                  <a:cubicBezTo>
                    <a:pt x="293" y="302"/>
                    <a:pt x="293" y="302"/>
                    <a:pt x="293" y="302"/>
                  </a:cubicBezTo>
                  <a:cubicBezTo>
                    <a:pt x="294" y="301"/>
                    <a:pt x="294" y="301"/>
                    <a:pt x="294" y="301"/>
                  </a:cubicBezTo>
                  <a:cubicBezTo>
                    <a:pt x="295" y="300"/>
                    <a:pt x="295" y="300"/>
                    <a:pt x="295" y="300"/>
                  </a:cubicBezTo>
                  <a:cubicBezTo>
                    <a:pt x="296" y="300"/>
                    <a:pt x="296" y="300"/>
                    <a:pt x="296" y="300"/>
                  </a:cubicBezTo>
                  <a:cubicBezTo>
                    <a:pt x="296" y="301"/>
                    <a:pt x="296" y="301"/>
                    <a:pt x="296" y="301"/>
                  </a:cubicBezTo>
                  <a:cubicBezTo>
                    <a:pt x="295" y="301"/>
                    <a:pt x="295" y="301"/>
                    <a:pt x="295" y="301"/>
                  </a:cubicBezTo>
                  <a:cubicBezTo>
                    <a:pt x="296" y="301"/>
                    <a:pt x="296" y="301"/>
                    <a:pt x="296" y="301"/>
                  </a:cubicBezTo>
                  <a:cubicBezTo>
                    <a:pt x="296" y="302"/>
                    <a:pt x="296" y="302"/>
                    <a:pt x="296" y="302"/>
                  </a:cubicBezTo>
                  <a:cubicBezTo>
                    <a:pt x="295" y="303"/>
                    <a:pt x="295" y="303"/>
                    <a:pt x="295" y="303"/>
                  </a:cubicBezTo>
                  <a:cubicBezTo>
                    <a:pt x="294" y="304"/>
                    <a:pt x="294" y="304"/>
                    <a:pt x="294" y="304"/>
                  </a:cubicBezTo>
                  <a:cubicBezTo>
                    <a:pt x="295" y="304"/>
                    <a:pt x="295" y="304"/>
                    <a:pt x="295" y="304"/>
                  </a:cubicBezTo>
                  <a:cubicBezTo>
                    <a:pt x="296" y="305"/>
                    <a:pt x="296" y="305"/>
                    <a:pt x="296" y="305"/>
                  </a:cubicBezTo>
                  <a:cubicBezTo>
                    <a:pt x="295" y="305"/>
                    <a:pt x="295" y="305"/>
                    <a:pt x="295" y="305"/>
                  </a:cubicBezTo>
                  <a:cubicBezTo>
                    <a:pt x="296" y="305"/>
                    <a:pt x="296" y="305"/>
                    <a:pt x="296" y="305"/>
                  </a:cubicBezTo>
                  <a:cubicBezTo>
                    <a:pt x="296" y="305"/>
                    <a:pt x="296" y="305"/>
                    <a:pt x="296" y="305"/>
                  </a:cubicBezTo>
                  <a:cubicBezTo>
                    <a:pt x="296" y="304"/>
                    <a:pt x="296" y="304"/>
                    <a:pt x="296" y="304"/>
                  </a:cubicBezTo>
                  <a:cubicBezTo>
                    <a:pt x="297" y="304"/>
                    <a:pt x="297" y="304"/>
                    <a:pt x="297" y="304"/>
                  </a:cubicBezTo>
                  <a:cubicBezTo>
                    <a:pt x="298" y="305"/>
                    <a:pt x="298" y="305"/>
                    <a:pt x="298" y="305"/>
                  </a:cubicBezTo>
                  <a:cubicBezTo>
                    <a:pt x="298" y="306"/>
                    <a:pt x="298" y="306"/>
                    <a:pt x="298" y="306"/>
                  </a:cubicBezTo>
                  <a:cubicBezTo>
                    <a:pt x="298" y="306"/>
                    <a:pt x="298" y="306"/>
                    <a:pt x="298" y="306"/>
                  </a:cubicBezTo>
                  <a:cubicBezTo>
                    <a:pt x="297" y="306"/>
                    <a:pt x="297" y="306"/>
                    <a:pt x="297" y="306"/>
                  </a:cubicBezTo>
                  <a:cubicBezTo>
                    <a:pt x="297" y="306"/>
                    <a:pt x="297" y="306"/>
                    <a:pt x="297" y="306"/>
                  </a:cubicBezTo>
                  <a:cubicBezTo>
                    <a:pt x="295" y="307"/>
                    <a:pt x="295" y="307"/>
                    <a:pt x="295" y="307"/>
                  </a:cubicBezTo>
                  <a:cubicBezTo>
                    <a:pt x="294" y="307"/>
                    <a:pt x="294" y="307"/>
                    <a:pt x="294" y="307"/>
                  </a:cubicBezTo>
                  <a:cubicBezTo>
                    <a:pt x="293" y="307"/>
                    <a:pt x="293" y="307"/>
                    <a:pt x="293" y="307"/>
                  </a:cubicBezTo>
                  <a:cubicBezTo>
                    <a:pt x="293" y="307"/>
                    <a:pt x="293" y="307"/>
                    <a:pt x="293" y="307"/>
                  </a:cubicBezTo>
                  <a:cubicBezTo>
                    <a:pt x="293" y="307"/>
                    <a:pt x="293" y="307"/>
                    <a:pt x="293" y="307"/>
                  </a:cubicBezTo>
                  <a:cubicBezTo>
                    <a:pt x="292" y="308"/>
                    <a:pt x="292" y="308"/>
                    <a:pt x="292" y="308"/>
                  </a:cubicBezTo>
                  <a:cubicBezTo>
                    <a:pt x="292" y="308"/>
                    <a:pt x="292" y="308"/>
                    <a:pt x="292" y="308"/>
                  </a:cubicBezTo>
                  <a:close/>
                  <a:moveTo>
                    <a:pt x="224" y="260"/>
                  </a:moveTo>
                  <a:cubicBezTo>
                    <a:pt x="224" y="261"/>
                    <a:pt x="224" y="261"/>
                    <a:pt x="224" y="261"/>
                  </a:cubicBezTo>
                  <a:cubicBezTo>
                    <a:pt x="224" y="261"/>
                    <a:pt x="224" y="261"/>
                    <a:pt x="224" y="261"/>
                  </a:cubicBezTo>
                  <a:cubicBezTo>
                    <a:pt x="224" y="260"/>
                    <a:pt x="224" y="260"/>
                    <a:pt x="224" y="260"/>
                  </a:cubicBezTo>
                  <a:cubicBezTo>
                    <a:pt x="224" y="259"/>
                    <a:pt x="224" y="259"/>
                    <a:pt x="224" y="259"/>
                  </a:cubicBezTo>
                  <a:cubicBezTo>
                    <a:pt x="224" y="260"/>
                    <a:pt x="224" y="260"/>
                    <a:pt x="224" y="260"/>
                  </a:cubicBezTo>
                  <a:cubicBezTo>
                    <a:pt x="224" y="260"/>
                    <a:pt x="224" y="260"/>
                    <a:pt x="224" y="260"/>
                  </a:cubicBezTo>
                  <a:close/>
                  <a:moveTo>
                    <a:pt x="223" y="269"/>
                  </a:moveTo>
                  <a:cubicBezTo>
                    <a:pt x="224" y="268"/>
                    <a:pt x="224" y="268"/>
                    <a:pt x="224" y="268"/>
                  </a:cubicBezTo>
                  <a:cubicBezTo>
                    <a:pt x="224" y="268"/>
                    <a:pt x="224" y="268"/>
                    <a:pt x="224" y="268"/>
                  </a:cubicBezTo>
                  <a:cubicBezTo>
                    <a:pt x="225" y="268"/>
                    <a:pt x="225" y="268"/>
                    <a:pt x="225" y="268"/>
                  </a:cubicBezTo>
                  <a:cubicBezTo>
                    <a:pt x="225" y="268"/>
                    <a:pt x="225" y="268"/>
                    <a:pt x="225" y="268"/>
                  </a:cubicBezTo>
                  <a:cubicBezTo>
                    <a:pt x="224" y="269"/>
                    <a:pt x="224" y="269"/>
                    <a:pt x="224" y="269"/>
                  </a:cubicBezTo>
                  <a:cubicBezTo>
                    <a:pt x="223" y="269"/>
                    <a:pt x="223" y="269"/>
                    <a:pt x="223" y="269"/>
                  </a:cubicBezTo>
                  <a:close/>
                  <a:moveTo>
                    <a:pt x="215" y="262"/>
                  </a:moveTo>
                  <a:cubicBezTo>
                    <a:pt x="216" y="261"/>
                    <a:pt x="216" y="261"/>
                    <a:pt x="216" y="261"/>
                  </a:cubicBezTo>
                  <a:cubicBezTo>
                    <a:pt x="217" y="261"/>
                    <a:pt x="217" y="261"/>
                    <a:pt x="217" y="261"/>
                  </a:cubicBezTo>
                  <a:cubicBezTo>
                    <a:pt x="217" y="261"/>
                    <a:pt x="217" y="261"/>
                    <a:pt x="217" y="261"/>
                  </a:cubicBezTo>
                  <a:cubicBezTo>
                    <a:pt x="217" y="261"/>
                    <a:pt x="217" y="261"/>
                    <a:pt x="217" y="261"/>
                  </a:cubicBezTo>
                  <a:cubicBezTo>
                    <a:pt x="218" y="261"/>
                    <a:pt x="218" y="261"/>
                    <a:pt x="218" y="261"/>
                  </a:cubicBezTo>
                  <a:cubicBezTo>
                    <a:pt x="218" y="261"/>
                    <a:pt x="218" y="261"/>
                    <a:pt x="218" y="261"/>
                  </a:cubicBezTo>
                  <a:cubicBezTo>
                    <a:pt x="219" y="261"/>
                    <a:pt x="219" y="261"/>
                    <a:pt x="219" y="261"/>
                  </a:cubicBezTo>
                  <a:cubicBezTo>
                    <a:pt x="220" y="262"/>
                    <a:pt x="220" y="262"/>
                    <a:pt x="220" y="262"/>
                  </a:cubicBezTo>
                  <a:cubicBezTo>
                    <a:pt x="220" y="262"/>
                    <a:pt x="220" y="262"/>
                    <a:pt x="220" y="262"/>
                  </a:cubicBezTo>
                  <a:cubicBezTo>
                    <a:pt x="220" y="263"/>
                    <a:pt x="220" y="263"/>
                    <a:pt x="220" y="263"/>
                  </a:cubicBezTo>
                  <a:cubicBezTo>
                    <a:pt x="220" y="263"/>
                    <a:pt x="220" y="263"/>
                    <a:pt x="220" y="263"/>
                  </a:cubicBezTo>
                  <a:cubicBezTo>
                    <a:pt x="218" y="263"/>
                    <a:pt x="218" y="263"/>
                    <a:pt x="218" y="263"/>
                  </a:cubicBezTo>
                  <a:cubicBezTo>
                    <a:pt x="217" y="263"/>
                    <a:pt x="217" y="263"/>
                    <a:pt x="217" y="263"/>
                  </a:cubicBezTo>
                  <a:cubicBezTo>
                    <a:pt x="217" y="263"/>
                    <a:pt x="217" y="263"/>
                    <a:pt x="217" y="263"/>
                  </a:cubicBezTo>
                  <a:cubicBezTo>
                    <a:pt x="217" y="263"/>
                    <a:pt x="217" y="263"/>
                    <a:pt x="217" y="263"/>
                  </a:cubicBezTo>
                  <a:cubicBezTo>
                    <a:pt x="217" y="263"/>
                    <a:pt x="217" y="263"/>
                    <a:pt x="217" y="263"/>
                  </a:cubicBezTo>
                  <a:cubicBezTo>
                    <a:pt x="216" y="263"/>
                    <a:pt x="216" y="263"/>
                    <a:pt x="216" y="263"/>
                  </a:cubicBezTo>
                  <a:cubicBezTo>
                    <a:pt x="216" y="263"/>
                    <a:pt x="216" y="263"/>
                    <a:pt x="216" y="263"/>
                  </a:cubicBezTo>
                  <a:cubicBezTo>
                    <a:pt x="215" y="263"/>
                    <a:pt x="215" y="263"/>
                    <a:pt x="215" y="263"/>
                  </a:cubicBezTo>
                  <a:cubicBezTo>
                    <a:pt x="215" y="262"/>
                    <a:pt x="215" y="262"/>
                    <a:pt x="215" y="262"/>
                  </a:cubicBezTo>
                  <a:close/>
                  <a:moveTo>
                    <a:pt x="34" y="266"/>
                  </a:moveTo>
                  <a:cubicBezTo>
                    <a:pt x="35" y="266"/>
                    <a:pt x="35" y="266"/>
                    <a:pt x="35" y="266"/>
                  </a:cubicBezTo>
                  <a:cubicBezTo>
                    <a:pt x="35" y="267"/>
                    <a:pt x="35" y="267"/>
                    <a:pt x="35" y="267"/>
                  </a:cubicBezTo>
                  <a:cubicBezTo>
                    <a:pt x="35" y="268"/>
                    <a:pt x="35" y="268"/>
                    <a:pt x="35" y="268"/>
                  </a:cubicBezTo>
                  <a:cubicBezTo>
                    <a:pt x="34" y="267"/>
                    <a:pt x="34" y="267"/>
                    <a:pt x="34" y="267"/>
                  </a:cubicBezTo>
                  <a:cubicBezTo>
                    <a:pt x="34" y="266"/>
                    <a:pt x="34" y="266"/>
                    <a:pt x="34" y="266"/>
                  </a:cubicBezTo>
                  <a:close/>
                  <a:moveTo>
                    <a:pt x="32" y="264"/>
                  </a:moveTo>
                  <a:cubicBezTo>
                    <a:pt x="32" y="263"/>
                    <a:pt x="32" y="263"/>
                    <a:pt x="32" y="263"/>
                  </a:cubicBezTo>
                  <a:cubicBezTo>
                    <a:pt x="33" y="262"/>
                    <a:pt x="33" y="262"/>
                    <a:pt x="33" y="262"/>
                  </a:cubicBezTo>
                  <a:cubicBezTo>
                    <a:pt x="32" y="264"/>
                    <a:pt x="32" y="264"/>
                    <a:pt x="32" y="264"/>
                  </a:cubicBezTo>
                  <a:close/>
                  <a:moveTo>
                    <a:pt x="27" y="260"/>
                  </a:moveTo>
                  <a:cubicBezTo>
                    <a:pt x="28" y="260"/>
                    <a:pt x="28" y="260"/>
                    <a:pt x="28" y="260"/>
                  </a:cubicBezTo>
                  <a:cubicBezTo>
                    <a:pt x="28" y="260"/>
                    <a:pt x="28" y="260"/>
                    <a:pt x="28" y="260"/>
                  </a:cubicBezTo>
                  <a:cubicBezTo>
                    <a:pt x="27" y="260"/>
                    <a:pt x="27" y="260"/>
                    <a:pt x="27" y="260"/>
                  </a:cubicBezTo>
                  <a:close/>
                  <a:moveTo>
                    <a:pt x="20" y="257"/>
                  </a:moveTo>
                  <a:cubicBezTo>
                    <a:pt x="20" y="258"/>
                    <a:pt x="20" y="258"/>
                    <a:pt x="20" y="258"/>
                  </a:cubicBezTo>
                  <a:cubicBezTo>
                    <a:pt x="21" y="258"/>
                    <a:pt x="21" y="258"/>
                    <a:pt x="21" y="258"/>
                  </a:cubicBezTo>
                  <a:cubicBezTo>
                    <a:pt x="21" y="259"/>
                    <a:pt x="21" y="259"/>
                    <a:pt x="21" y="259"/>
                  </a:cubicBezTo>
                  <a:cubicBezTo>
                    <a:pt x="23" y="259"/>
                    <a:pt x="23" y="259"/>
                    <a:pt x="23" y="259"/>
                  </a:cubicBezTo>
                  <a:cubicBezTo>
                    <a:pt x="22" y="260"/>
                    <a:pt x="22" y="260"/>
                    <a:pt x="22" y="260"/>
                  </a:cubicBezTo>
                  <a:cubicBezTo>
                    <a:pt x="21" y="260"/>
                    <a:pt x="21" y="260"/>
                    <a:pt x="21" y="260"/>
                  </a:cubicBezTo>
                  <a:cubicBezTo>
                    <a:pt x="21" y="261"/>
                    <a:pt x="21" y="261"/>
                    <a:pt x="21" y="261"/>
                  </a:cubicBezTo>
                  <a:cubicBezTo>
                    <a:pt x="21" y="261"/>
                    <a:pt x="21" y="261"/>
                    <a:pt x="21" y="261"/>
                  </a:cubicBezTo>
                  <a:cubicBezTo>
                    <a:pt x="21" y="262"/>
                    <a:pt x="21" y="262"/>
                    <a:pt x="21" y="262"/>
                  </a:cubicBezTo>
                  <a:cubicBezTo>
                    <a:pt x="21" y="262"/>
                    <a:pt x="21" y="262"/>
                    <a:pt x="21" y="262"/>
                  </a:cubicBezTo>
                  <a:cubicBezTo>
                    <a:pt x="22" y="262"/>
                    <a:pt x="22" y="262"/>
                    <a:pt x="22" y="262"/>
                  </a:cubicBezTo>
                  <a:cubicBezTo>
                    <a:pt x="22" y="263"/>
                    <a:pt x="22" y="263"/>
                    <a:pt x="22" y="263"/>
                  </a:cubicBezTo>
                  <a:cubicBezTo>
                    <a:pt x="23" y="263"/>
                    <a:pt x="23" y="263"/>
                    <a:pt x="23" y="263"/>
                  </a:cubicBezTo>
                  <a:cubicBezTo>
                    <a:pt x="23" y="263"/>
                    <a:pt x="23" y="263"/>
                    <a:pt x="23" y="263"/>
                  </a:cubicBezTo>
                  <a:cubicBezTo>
                    <a:pt x="24" y="264"/>
                    <a:pt x="24" y="264"/>
                    <a:pt x="24" y="264"/>
                  </a:cubicBezTo>
                  <a:cubicBezTo>
                    <a:pt x="25" y="263"/>
                    <a:pt x="25" y="263"/>
                    <a:pt x="25" y="263"/>
                  </a:cubicBezTo>
                  <a:cubicBezTo>
                    <a:pt x="24" y="265"/>
                    <a:pt x="24" y="265"/>
                    <a:pt x="24" y="265"/>
                  </a:cubicBezTo>
                  <a:cubicBezTo>
                    <a:pt x="24" y="266"/>
                    <a:pt x="24" y="266"/>
                    <a:pt x="24" y="266"/>
                  </a:cubicBezTo>
                  <a:cubicBezTo>
                    <a:pt x="25" y="265"/>
                    <a:pt x="25" y="265"/>
                    <a:pt x="25" y="265"/>
                  </a:cubicBezTo>
                  <a:cubicBezTo>
                    <a:pt x="25" y="265"/>
                    <a:pt x="25" y="265"/>
                    <a:pt x="25" y="265"/>
                  </a:cubicBezTo>
                  <a:cubicBezTo>
                    <a:pt x="26" y="264"/>
                    <a:pt x="26" y="264"/>
                    <a:pt x="26" y="264"/>
                  </a:cubicBezTo>
                  <a:cubicBezTo>
                    <a:pt x="26" y="265"/>
                    <a:pt x="26" y="265"/>
                    <a:pt x="26" y="265"/>
                  </a:cubicBezTo>
                  <a:cubicBezTo>
                    <a:pt x="25" y="266"/>
                    <a:pt x="25" y="266"/>
                    <a:pt x="25" y="266"/>
                  </a:cubicBezTo>
                  <a:cubicBezTo>
                    <a:pt x="25" y="267"/>
                    <a:pt x="25" y="267"/>
                    <a:pt x="25" y="267"/>
                  </a:cubicBezTo>
                  <a:cubicBezTo>
                    <a:pt x="25" y="266"/>
                    <a:pt x="25" y="266"/>
                    <a:pt x="25" y="266"/>
                  </a:cubicBezTo>
                  <a:cubicBezTo>
                    <a:pt x="26" y="267"/>
                    <a:pt x="26" y="267"/>
                    <a:pt x="26" y="267"/>
                  </a:cubicBezTo>
                  <a:cubicBezTo>
                    <a:pt x="27" y="267"/>
                    <a:pt x="27" y="267"/>
                    <a:pt x="27" y="267"/>
                  </a:cubicBezTo>
                  <a:cubicBezTo>
                    <a:pt x="27" y="268"/>
                    <a:pt x="27" y="268"/>
                    <a:pt x="27" y="268"/>
                  </a:cubicBezTo>
                  <a:cubicBezTo>
                    <a:pt x="28" y="268"/>
                    <a:pt x="28" y="268"/>
                    <a:pt x="28" y="268"/>
                  </a:cubicBezTo>
                  <a:cubicBezTo>
                    <a:pt x="28" y="269"/>
                    <a:pt x="28" y="269"/>
                    <a:pt x="28" y="269"/>
                  </a:cubicBezTo>
                  <a:cubicBezTo>
                    <a:pt x="28" y="270"/>
                    <a:pt x="28" y="270"/>
                    <a:pt x="28" y="270"/>
                  </a:cubicBezTo>
                  <a:cubicBezTo>
                    <a:pt x="29" y="270"/>
                    <a:pt x="29" y="270"/>
                    <a:pt x="29" y="270"/>
                  </a:cubicBezTo>
                  <a:cubicBezTo>
                    <a:pt x="29" y="270"/>
                    <a:pt x="29" y="270"/>
                    <a:pt x="29" y="270"/>
                  </a:cubicBezTo>
                  <a:cubicBezTo>
                    <a:pt x="30" y="270"/>
                    <a:pt x="30" y="270"/>
                    <a:pt x="30" y="270"/>
                  </a:cubicBezTo>
                  <a:cubicBezTo>
                    <a:pt x="31" y="270"/>
                    <a:pt x="31" y="270"/>
                    <a:pt x="31" y="270"/>
                  </a:cubicBezTo>
                  <a:cubicBezTo>
                    <a:pt x="29" y="271"/>
                    <a:pt x="29" y="271"/>
                    <a:pt x="29" y="271"/>
                  </a:cubicBezTo>
                  <a:cubicBezTo>
                    <a:pt x="31" y="273"/>
                    <a:pt x="31" y="273"/>
                    <a:pt x="31" y="273"/>
                  </a:cubicBezTo>
                  <a:cubicBezTo>
                    <a:pt x="32" y="273"/>
                    <a:pt x="32" y="273"/>
                    <a:pt x="32" y="273"/>
                  </a:cubicBezTo>
                  <a:cubicBezTo>
                    <a:pt x="32" y="274"/>
                    <a:pt x="32" y="274"/>
                    <a:pt x="32" y="274"/>
                  </a:cubicBezTo>
                  <a:cubicBezTo>
                    <a:pt x="35" y="275"/>
                    <a:pt x="35" y="275"/>
                    <a:pt x="35" y="275"/>
                  </a:cubicBezTo>
                  <a:cubicBezTo>
                    <a:pt x="35" y="275"/>
                    <a:pt x="35" y="275"/>
                    <a:pt x="35" y="275"/>
                  </a:cubicBezTo>
                  <a:cubicBezTo>
                    <a:pt x="36" y="275"/>
                    <a:pt x="36" y="275"/>
                    <a:pt x="36" y="275"/>
                  </a:cubicBezTo>
                  <a:cubicBezTo>
                    <a:pt x="35" y="273"/>
                    <a:pt x="35" y="273"/>
                    <a:pt x="35" y="273"/>
                  </a:cubicBezTo>
                  <a:cubicBezTo>
                    <a:pt x="36" y="272"/>
                    <a:pt x="36" y="272"/>
                    <a:pt x="36" y="272"/>
                  </a:cubicBezTo>
                  <a:cubicBezTo>
                    <a:pt x="35" y="271"/>
                    <a:pt x="35" y="271"/>
                    <a:pt x="35" y="271"/>
                  </a:cubicBezTo>
                  <a:cubicBezTo>
                    <a:pt x="35" y="270"/>
                    <a:pt x="35" y="270"/>
                    <a:pt x="35" y="270"/>
                  </a:cubicBezTo>
                  <a:cubicBezTo>
                    <a:pt x="35" y="269"/>
                    <a:pt x="35" y="269"/>
                    <a:pt x="35" y="269"/>
                  </a:cubicBezTo>
                  <a:cubicBezTo>
                    <a:pt x="33" y="267"/>
                    <a:pt x="33" y="267"/>
                    <a:pt x="33" y="267"/>
                  </a:cubicBezTo>
                  <a:cubicBezTo>
                    <a:pt x="32" y="265"/>
                    <a:pt x="32" y="265"/>
                    <a:pt x="32" y="265"/>
                  </a:cubicBezTo>
                  <a:cubicBezTo>
                    <a:pt x="31" y="264"/>
                    <a:pt x="31" y="264"/>
                    <a:pt x="31" y="264"/>
                  </a:cubicBezTo>
                  <a:cubicBezTo>
                    <a:pt x="31" y="262"/>
                    <a:pt x="31" y="262"/>
                    <a:pt x="31" y="262"/>
                  </a:cubicBezTo>
                  <a:cubicBezTo>
                    <a:pt x="31" y="262"/>
                    <a:pt x="31" y="262"/>
                    <a:pt x="31" y="262"/>
                  </a:cubicBezTo>
                  <a:cubicBezTo>
                    <a:pt x="30" y="262"/>
                    <a:pt x="30" y="262"/>
                    <a:pt x="30" y="262"/>
                  </a:cubicBezTo>
                  <a:cubicBezTo>
                    <a:pt x="28" y="261"/>
                    <a:pt x="28" y="261"/>
                    <a:pt x="28" y="261"/>
                  </a:cubicBezTo>
                  <a:cubicBezTo>
                    <a:pt x="27" y="261"/>
                    <a:pt x="27" y="261"/>
                    <a:pt x="27" y="261"/>
                  </a:cubicBezTo>
                  <a:cubicBezTo>
                    <a:pt x="27" y="261"/>
                    <a:pt x="27" y="261"/>
                    <a:pt x="27" y="261"/>
                  </a:cubicBezTo>
                  <a:cubicBezTo>
                    <a:pt x="26" y="260"/>
                    <a:pt x="26" y="260"/>
                    <a:pt x="26" y="260"/>
                  </a:cubicBezTo>
                  <a:cubicBezTo>
                    <a:pt x="25" y="259"/>
                    <a:pt x="25" y="259"/>
                    <a:pt x="25" y="259"/>
                  </a:cubicBezTo>
                  <a:cubicBezTo>
                    <a:pt x="24" y="259"/>
                    <a:pt x="24" y="259"/>
                    <a:pt x="24" y="259"/>
                  </a:cubicBezTo>
                  <a:cubicBezTo>
                    <a:pt x="24" y="258"/>
                    <a:pt x="24" y="258"/>
                    <a:pt x="24" y="258"/>
                  </a:cubicBezTo>
                  <a:cubicBezTo>
                    <a:pt x="23" y="258"/>
                    <a:pt x="23" y="258"/>
                    <a:pt x="23" y="258"/>
                  </a:cubicBezTo>
                  <a:cubicBezTo>
                    <a:pt x="22" y="257"/>
                    <a:pt x="22" y="257"/>
                    <a:pt x="22" y="257"/>
                  </a:cubicBezTo>
                  <a:cubicBezTo>
                    <a:pt x="21" y="257"/>
                    <a:pt x="21" y="257"/>
                    <a:pt x="21" y="257"/>
                  </a:cubicBezTo>
                  <a:cubicBezTo>
                    <a:pt x="21" y="257"/>
                    <a:pt x="21" y="257"/>
                    <a:pt x="21" y="257"/>
                  </a:cubicBezTo>
                  <a:cubicBezTo>
                    <a:pt x="20" y="257"/>
                    <a:pt x="20" y="257"/>
                    <a:pt x="20" y="257"/>
                  </a:cubicBezTo>
                  <a:close/>
                  <a:moveTo>
                    <a:pt x="28" y="259"/>
                  </a:moveTo>
                  <a:cubicBezTo>
                    <a:pt x="28" y="259"/>
                    <a:pt x="28" y="259"/>
                    <a:pt x="28" y="259"/>
                  </a:cubicBezTo>
                  <a:cubicBezTo>
                    <a:pt x="29" y="258"/>
                    <a:pt x="29" y="258"/>
                    <a:pt x="29" y="258"/>
                  </a:cubicBezTo>
                  <a:cubicBezTo>
                    <a:pt x="29" y="259"/>
                    <a:pt x="29" y="259"/>
                    <a:pt x="29" y="259"/>
                  </a:cubicBezTo>
                  <a:cubicBezTo>
                    <a:pt x="29" y="259"/>
                    <a:pt x="29" y="259"/>
                    <a:pt x="29" y="259"/>
                  </a:cubicBezTo>
                  <a:cubicBezTo>
                    <a:pt x="28" y="259"/>
                    <a:pt x="28" y="259"/>
                    <a:pt x="28" y="259"/>
                  </a:cubicBezTo>
                  <a:cubicBezTo>
                    <a:pt x="28" y="259"/>
                    <a:pt x="28" y="259"/>
                    <a:pt x="28" y="259"/>
                  </a:cubicBezTo>
                  <a:close/>
                  <a:moveTo>
                    <a:pt x="27" y="258"/>
                  </a:moveTo>
                  <a:cubicBezTo>
                    <a:pt x="28" y="258"/>
                    <a:pt x="28" y="258"/>
                    <a:pt x="28" y="258"/>
                  </a:cubicBezTo>
                  <a:cubicBezTo>
                    <a:pt x="28" y="258"/>
                    <a:pt x="28" y="258"/>
                    <a:pt x="28" y="258"/>
                  </a:cubicBezTo>
                  <a:cubicBezTo>
                    <a:pt x="27" y="258"/>
                    <a:pt x="27" y="258"/>
                    <a:pt x="27" y="258"/>
                  </a:cubicBezTo>
                  <a:close/>
                  <a:moveTo>
                    <a:pt x="22" y="240"/>
                  </a:moveTo>
                  <a:cubicBezTo>
                    <a:pt x="22" y="241"/>
                    <a:pt x="22" y="241"/>
                    <a:pt x="22" y="241"/>
                  </a:cubicBezTo>
                  <a:cubicBezTo>
                    <a:pt x="22" y="241"/>
                    <a:pt x="22" y="241"/>
                    <a:pt x="22" y="241"/>
                  </a:cubicBezTo>
                  <a:cubicBezTo>
                    <a:pt x="22" y="240"/>
                    <a:pt x="22" y="240"/>
                    <a:pt x="22" y="240"/>
                  </a:cubicBezTo>
                  <a:close/>
                  <a:moveTo>
                    <a:pt x="24" y="249"/>
                  </a:moveTo>
                  <a:cubicBezTo>
                    <a:pt x="24" y="248"/>
                    <a:pt x="24" y="248"/>
                    <a:pt x="24" y="248"/>
                  </a:cubicBezTo>
                  <a:cubicBezTo>
                    <a:pt x="25" y="248"/>
                    <a:pt x="25" y="248"/>
                    <a:pt x="25" y="248"/>
                  </a:cubicBezTo>
                  <a:cubicBezTo>
                    <a:pt x="25" y="248"/>
                    <a:pt x="25" y="248"/>
                    <a:pt x="25" y="248"/>
                  </a:cubicBezTo>
                  <a:cubicBezTo>
                    <a:pt x="25" y="249"/>
                    <a:pt x="25" y="249"/>
                    <a:pt x="25" y="249"/>
                  </a:cubicBezTo>
                  <a:cubicBezTo>
                    <a:pt x="24" y="249"/>
                    <a:pt x="24" y="249"/>
                    <a:pt x="24" y="249"/>
                  </a:cubicBezTo>
                  <a:close/>
                  <a:moveTo>
                    <a:pt x="24" y="251"/>
                  </a:moveTo>
                  <a:cubicBezTo>
                    <a:pt x="23" y="252"/>
                    <a:pt x="23" y="252"/>
                    <a:pt x="23" y="252"/>
                  </a:cubicBezTo>
                  <a:cubicBezTo>
                    <a:pt x="24" y="253"/>
                    <a:pt x="24" y="253"/>
                    <a:pt x="24" y="253"/>
                  </a:cubicBezTo>
                  <a:cubicBezTo>
                    <a:pt x="24" y="253"/>
                    <a:pt x="24" y="253"/>
                    <a:pt x="24" y="253"/>
                  </a:cubicBezTo>
                  <a:cubicBezTo>
                    <a:pt x="24" y="252"/>
                    <a:pt x="24" y="252"/>
                    <a:pt x="24" y="252"/>
                  </a:cubicBezTo>
                  <a:cubicBezTo>
                    <a:pt x="24" y="251"/>
                    <a:pt x="24" y="251"/>
                    <a:pt x="24" y="251"/>
                  </a:cubicBezTo>
                  <a:close/>
                  <a:moveTo>
                    <a:pt x="25" y="250"/>
                  </a:moveTo>
                  <a:cubicBezTo>
                    <a:pt x="25" y="249"/>
                    <a:pt x="25" y="249"/>
                    <a:pt x="25" y="249"/>
                  </a:cubicBezTo>
                  <a:cubicBezTo>
                    <a:pt x="25" y="249"/>
                    <a:pt x="25" y="249"/>
                    <a:pt x="25" y="249"/>
                  </a:cubicBezTo>
                  <a:cubicBezTo>
                    <a:pt x="24" y="250"/>
                    <a:pt x="24" y="250"/>
                    <a:pt x="24" y="250"/>
                  </a:cubicBezTo>
                  <a:cubicBezTo>
                    <a:pt x="24" y="250"/>
                    <a:pt x="24" y="250"/>
                    <a:pt x="24" y="250"/>
                  </a:cubicBezTo>
                  <a:cubicBezTo>
                    <a:pt x="24" y="250"/>
                    <a:pt x="24" y="250"/>
                    <a:pt x="24" y="250"/>
                  </a:cubicBezTo>
                  <a:cubicBezTo>
                    <a:pt x="24" y="250"/>
                    <a:pt x="25" y="250"/>
                    <a:pt x="25" y="250"/>
                  </a:cubicBezTo>
                  <a:close/>
                  <a:moveTo>
                    <a:pt x="26" y="249"/>
                  </a:moveTo>
                  <a:cubicBezTo>
                    <a:pt x="27" y="248"/>
                    <a:pt x="27" y="248"/>
                    <a:pt x="27" y="248"/>
                  </a:cubicBezTo>
                  <a:cubicBezTo>
                    <a:pt x="27" y="248"/>
                    <a:pt x="27" y="248"/>
                    <a:pt x="27" y="248"/>
                  </a:cubicBezTo>
                  <a:cubicBezTo>
                    <a:pt x="28" y="247"/>
                    <a:pt x="28" y="247"/>
                    <a:pt x="28" y="247"/>
                  </a:cubicBezTo>
                  <a:cubicBezTo>
                    <a:pt x="29" y="247"/>
                    <a:pt x="29" y="247"/>
                    <a:pt x="29" y="247"/>
                  </a:cubicBezTo>
                  <a:cubicBezTo>
                    <a:pt x="29" y="247"/>
                    <a:pt x="29" y="247"/>
                    <a:pt x="29" y="247"/>
                  </a:cubicBezTo>
                  <a:cubicBezTo>
                    <a:pt x="28" y="249"/>
                    <a:pt x="28" y="249"/>
                    <a:pt x="28" y="249"/>
                  </a:cubicBezTo>
                  <a:cubicBezTo>
                    <a:pt x="27" y="249"/>
                    <a:pt x="27" y="249"/>
                    <a:pt x="27" y="249"/>
                  </a:cubicBezTo>
                  <a:cubicBezTo>
                    <a:pt x="26" y="249"/>
                    <a:pt x="26" y="249"/>
                    <a:pt x="26" y="249"/>
                  </a:cubicBezTo>
                  <a:cubicBezTo>
                    <a:pt x="26" y="249"/>
                    <a:pt x="26" y="249"/>
                    <a:pt x="26" y="249"/>
                  </a:cubicBezTo>
                  <a:close/>
                  <a:moveTo>
                    <a:pt x="25" y="245"/>
                  </a:moveTo>
                  <a:cubicBezTo>
                    <a:pt x="25" y="244"/>
                    <a:pt x="25" y="244"/>
                    <a:pt x="25" y="244"/>
                  </a:cubicBezTo>
                  <a:cubicBezTo>
                    <a:pt x="26" y="244"/>
                    <a:pt x="26" y="244"/>
                    <a:pt x="26" y="244"/>
                  </a:cubicBezTo>
                  <a:cubicBezTo>
                    <a:pt x="26" y="244"/>
                    <a:pt x="26" y="244"/>
                    <a:pt x="26" y="244"/>
                  </a:cubicBezTo>
                  <a:cubicBezTo>
                    <a:pt x="25" y="245"/>
                    <a:pt x="25" y="245"/>
                    <a:pt x="25" y="245"/>
                  </a:cubicBezTo>
                  <a:cubicBezTo>
                    <a:pt x="25" y="245"/>
                    <a:pt x="25" y="245"/>
                    <a:pt x="25" y="245"/>
                  </a:cubicBezTo>
                  <a:cubicBezTo>
                    <a:pt x="25" y="245"/>
                    <a:pt x="25" y="245"/>
                    <a:pt x="25" y="245"/>
                  </a:cubicBezTo>
                  <a:close/>
                  <a:moveTo>
                    <a:pt x="23" y="245"/>
                  </a:moveTo>
                  <a:cubicBezTo>
                    <a:pt x="24" y="245"/>
                    <a:pt x="24" y="245"/>
                    <a:pt x="24" y="245"/>
                  </a:cubicBezTo>
                  <a:cubicBezTo>
                    <a:pt x="24" y="245"/>
                    <a:pt x="24" y="245"/>
                    <a:pt x="24" y="245"/>
                  </a:cubicBezTo>
                  <a:cubicBezTo>
                    <a:pt x="24" y="244"/>
                    <a:pt x="24" y="244"/>
                    <a:pt x="24" y="244"/>
                  </a:cubicBezTo>
                  <a:cubicBezTo>
                    <a:pt x="23" y="245"/>
                    <a:pt x="23" y="245"/>
                    <a:pt x="23" y="245"/>
                  </a:cubicBezTo>
                  <a:close/>
                  <a:moveTo>
                    <a:pt x="22" y="243"/>
                  </a:moveTo>
                  <a:cubicBezTo>
                    <a:pt x="22" y="244"/>
                    <a:pt x="22" y="244"/>
                    <a:pt x="22" y="244"/>
                  </a:cubicBezTo>
                  <a:cubicBezTo>
                    <a:pt x="22" y="244"/>
                    <a:pt x="22" y="244"/>
                    <a:pt x="22" y="244"/>
                  </a:cubicBezTo>
                  <a:cubicBezTo>
                    <a:pt x="22" y="245"/>
                    <a:pt x="22" y="245"/>
                    <a:pt x="22" y="245"/>
                  </a:cubicBezTo>
                  <a:cubicBezTo>
                    <a:pt x="23" y="244"/>
                    <a:pt x="23" y="244"/>
                    <a:pt x="23" y="244"/>
                  </a:cubicBezTo>
                  <a:cubicBezTo>
                    <a:pt x="22" y="243"/>
                    <a:pt x="22" y="243"/>
                    <a:pt x="22" y="243"/>
                  </a:cubicBezTo>
                  <a:cubicBezTo>
                    <a:pt x="22" y="243"/>
                    <a:pt x="22" y="243"/>
                    <a:pt x="22" y="243"/>
                  </a:cubicBezTo>
                  <a:close/>
                  <a:moveTo>
                    <a:pt x="23" y="242"/>
                  </a:moveTo>
                  <a:cubicBezTo>
                    <a:pt x="23" y="242"/>
                    <a:pt x="23" y="242"/>
                    <a:pt x="23" y="242"/>
                  </a:cubicBezTo>
                  <a:cubicBezTo>
                    <a:pt x="23" y="242"/>
                    <a:pt x="23" y="242"/>
                    <a:pt x="23" y="242"/>
                  </a:cubicBezTo>
                  <a:cubicBezTo>
                    <a:pt x="23" y="243"/>
                    <a:pt x="23" y="243"/>
                    <a:pt x="23" y="243"/>
                  </a:cubicBezTo>
                  <a:cubicBezTo>
                    <a:pt x="24" y="243"/>
                    <a:pt x="24" y="243"/>
                    <a:pt x="24" y="243"/>
                  </a:cubicBezTo>
                  <a:cubicBezTo>
                    <a:pt x="25" y="242"/>
                    <a:pt x="25" y="242"/>
                    <a:pt x="25" y="242"/>
                  </a:cubicBezTo>
                  <a:cubicBezTo>
                    <a:pt x="24" y="243"/>
                    <a:pt x="24" y="243"/>
                    <a:pt x="24" y="243"/>
                  </a:cubicBezTo>
                  <a:cubicBezTo>
                    <a:pt x="24" y="244"/>
                    <a:pt x="24" y="244"/>
                    <a:pt x="24" y="244"/>
                  </a:cubicBezTo>
                  <a:cubicBezTo>
                    <a:pt x="25" y="243"/>
                    <a:pt x="25" y="243"/>
                    <a:pt x="25" y="243"/>
                  </a:cubicBezTo>
                  <a:cubicBezTo>
                    <a:pt x="25" y="241"/>
                    <a:pt x="25" y="241"/>
                    <a:pt x="25" y="241"/>
                  </a:cubicBezTo>
                  <a:cubicBezTo>
                    <a:pt x="24" y="241"/>
                    <a:pt x="24" y="241"/>
                    <a:pt x="24" y="241"/>
                  </a:cubicBezTo>
                  <a:cubicBezTo>
                    <a:pt x="23" y="241"/>
                    <a:pt x="23" y="241"/>
                    <a:pt x="23" y="241"/>
                  </a:cubicBezTo>
                  <a:cubicBezTo>
                    <a:pt x="23" y="242"/>
                    <a:pt x="23" y="242"/>
                    <a:pt x="23" y="242"/>
                  </a:cubicBezTo>
                  <a:close/>
                  <a:moveTo>
                    <a:pt x="23" y="240"/>
                  </a:moveTo>
                  <a:cubicBezTo>
                    <a:pt x="23" y="241"/>
                    <a:pt x="23" y="241"/>
                    <a:pt x="23" y="241"/>
                  </a:cubicBezTo>
                  <a:cubicBezTo>
                    <a:pt x="23" y="240"/>
                    <a:pt x="23" y="240"/>
                    <a:pt x="23" y="240"/>
                  </a:cubicBezTo>
                  <a:cubicBezTo>
                    <a:pt x="23" y="240"/>
                    <a:pt x="23" y="240"/>
                    <a:pt x="23" y="240"/>
                  </a:cubicBezTo>
                  <a:cubicBezTo>
                    <a:pt x="23" y="240"/>
                    <a:pt x="23" y="240"/>
                    <a:pt x="23" y="240"/>
                  </a:cubicBezTo>
                  <a:close/>
                  <a:moveTo>
                    <a:pt x="24" y="239"/>
                  </a:moveTo>
                  <a:cubicBezTo>
                    <a:pt x="25" y="238"/>
                    <a:pt x="25" y="238"/>
                    <a:pt x="25" y="238"/>
                  </a:cubicBezTo>
                  <a:cubicBezTo>
                    <a:pt x="25" y="237"/>
                    <a:pt x="25" y="237"/>
                    <a:pt x="25" y="237"/>
                  </a:cubicBezTo>
                  <a:cubicBezTo>
                    <a:pt x="26" y="237"/>
                    <a:pt x="26" y="237"/>
                    <a:pt x="26" y="237"/>
                  </a:cubicBezTo>
                  <a:cubicBezTo>
                    <a:pt x="26" y="238"/>
                    <a:pt x="26" y="238"/>
                    <a:pt x="26" y="238"/>
                  </a:cubicBezTo>
                  <a:cubicBezTo>
                    <a:pt x="25" y="238"/>
                    <a:pt x="25" y="238"/>
                    <a:pt x="25" y="238"/>
                  </a:cubicBezTo>
                  <a:cubicBezTo>
                    <a:pt x="24" y="239"/>
                    <a:pt x="24" y="239"/>
                    <a:pt x="24" y="239"/>
                  </a:cubicBezTo>
                  <a:close/>
                  <a:moveTo>
                    <a:pt x="19" y="236"/>
                  </a:moveTo>
                  <a:cubicBezTo>
                    <a:pt x="21" y="238"/>
                    <a:pt x="21" y="238"/>
                    <a:pt x="21" y="238"/>
                  </a:cubicBezTo>
                  <a:cubicBezTo>
                    <a:pt x="21" y="240"/>
                    <a:pt x="21" y="240"/>
                    <a:pt x="21" y="240"/>
                  </a:cubicBezTo>
                  <a:cubicBezTo>
                    <a:pt x="21" y="240"/>
                    <a:pt x="21" y="240"/>
                    <a:pt x="21" y="240"/>
                  </a:cubicBezTo>
                  <a:cubicBezTo>
                    <a:pt x="20" y="240"/>
                    <a:pt x="20" y="240"/>
                    <a:pt x="20" y="240"/>
                  </a:cubicBezTo>
                  <a:cubicBezTo>
                    <a:pt x="20" y="239"/>
                    <a:pt x="20" y="239"/>
                    <a:pt x="20" y="239"/>
                  </a:cubicBezTo>
                  <a:cubicBezTo>
                    <a:pt x="19" y="238"/>
                    <a:pt x="19" y="238"/>
                    <a:pt x="19" y="238"/>
                  </a:cubicBezTo>
                  <a:cubicBezTo>
                    <a:pt x="19" y="237"/>
                    <a:pt x="19" y="237"/>
                    <a:pt x="19" y="237"/>
                  </a:cubicBezTo>
                  <a:cubicBezTo>
                    <a:pt x="19" y="237"/>
                    <a:pt x="19" y="236"/>
                    <a:pt x="19" y="236"/>
                  </a:cubicBezTo>
                  <a:close/>
                  <a:moveTo>
                    <a:pt x="21" y="236"/>
                  </a:moveTo>
                  <a:cubicBezTo>
                    <a:pt x="21" y="237"/>
                    <a:pt x="21" y="237"/>
                    <a:pt x="21" y="237"/>
                  </a:cubicBezTo>
                  <a:cubicBezTo>
                    <a:pt x="21" y="238"/>
                    <a:pt x="21" y="238"/>
                    <a:pt x="21" y="238"/>
                  </a:cubicBezTo>
                  <a:cubicBezTo>
                    <a:pt x="21" y="239"/>
                    <a:pt x="21" y="239"/>
                    <a:pt x="21" y="239"/>
                  </a:cubicBezTo>
                  <a:cubicBezTo>
                    <a:pt x="22" y="239"/>
                    <a:pt x="22" y="239"/>
                    <a:pt x="22" y="239"/>
                  </a:cubicBezTo>
                  <a:cubicBezTo>
                    <a:pt x="22" y="238"/>
                    <a:pt x="22" y="238"/>
                    <a:pt x="22" y="238"/>
                  </a:cubicBezTo>
                  <a:cubicBezTo>
                    <a:pt x="22" y="237"/>
                    <a:pt x="22" y="237"/>
                    <a:pt x="22" y="237"/>
                  </a:cubicBezTo>
                  <a:cubicBezTo>
                    <a:pt x="21" y="236"/>
                    <a:pt x="21" y="236"/>
                    <a:pt x="21" y="236"/>
                  </a:cubicBezTo>
                  <a:cubicBezTo>
                    <a:pt x="21" y="235"/>
                    <a:pt x="21" y="235"/>
                    <a:pt x="21" y="235"/>
                  </a:cubicBezTo>
                  <a:cubicBezTo>
                    <a:pt x="21" y="236"/>
                    <a:pt x="21" y="236"/>
                    <a:pt x="21" y="236"/>
                  </a:cubicBezTo>
                  <a:close/>
                  <a:moveTo>
                    <a:pt x="19" y="235"/>
                  </a:moveTo>
                  <a:cubicBezTo>
                    <a:pt x="20" y="235"/>
                    <a:pt x="20" y="235"/>
                    <a:pt x="20" y="235"/>
                  </a:cubicBezTo>
                  <a:cubicBezTo>
                    <a:pt x="20" y="235"/>
                    <a:pt x="20" y="235"/>
                    <a:pt x="20" y="235"/>
                  </a:cubicBezTo>
                  <a:cubicBezTo>
                    <a:pt x="21" y="235"/>
                    <a:pt x="21" y="235"/>
                    <a:pt x="21" y="235"/>
                  </a:cubicBezTo>
                  <a:cubicBezTo>
                    <a:pt x="21" y="234"/>
                    <a:pt x="21" y="234"/>
                    <a:pt x="21" y="234"/>
                  </a:cubicBezTo>
                  <a:cubicBezTo>
                    <a:pt x="21" y="234"/>
                    <a:pt x="21" y="234"/>
                    <a:pt x="21" y="234"/>
                  </a:cubicBezTo>
                  <a:cubicBezTo>
                    <a:pt x="19" y="234"/>
                    <a:pt x="19" y="234"/>
                    <a:pt x="19" y="234"/>
                  </a:cubicBezTo>
                  <a:cubicBezTo>
                    <a:pt x="19" y="235"/>
                    <a:pt x="19" y="235"/>
                    <a:pt x="19" y="235"/>
                  </a:cubicBezTo>
                  <a:close/>
                  <a:moveTo>
                    <a:pt x="10" y="235"/>
                  </a:moveTo>
                  <a:cubicBezTo>
                    <a:pt x="9" y="234"/>
                    <a:pt x="9" y="234"/>
                    <a:pt x="9" y="234"/>
                  </a:cubicBezTo>
                  <a:cubicBezTo>
                    <a:pt x="11" y="232"/>
                    <a:pt x="11" y="232"/>
                    <a:pt x="11" y="232"/>
                  </a:cubicBezTo>
                  <a:cubicBezTo>
                    <a:pt x="12" y="232"/>
                    <a:pt x="12" y="232"/>
                    <a:pt x="12" y="232"/>
                  </a:cubicBezTo>
                  <a:cubicBezTo>
                    <a:pt x="12" y="233"/>
                    <a:pt x="12" y="233"/>
                    <a:pt x="12" y="233"/>
                  </a:cubicBezTo>
                  <a:cubicBezTo>
                    <a:pt x="12" y="233"/>
                    <a:pt x="12" y="233"/>
                    <a:pt x="12" y="233"/>
                  </a:cubicBezTo>
                  <a:cubicBezTo>
                    <a:pt x="13" y="232"/>
                    <a:pt x="13" y="232"/>
                    <a:pt x="13" y="232"/>
                  </a:cubicBezTo>
                  <a:cubicBezTo>
                    <a:pt x="14" y="233"/>
                    <a:pt x="14" y="233"/>
                    <a:pt x="14" y="233"/>
                  </a:cubicBezTo>
                  <a:cubicBezTo>
                    <a:pt x="14" y="233"/>
                    <a:pt x="14" y="233"/>
                    <a:pt x="14" y="233"/>
                  </a:cubicBezTo>
                  <a:cubicBezTo>
                    <a:pt x="14" y="234"/>
                    <a:pt x="14" y="234"/>
                    <a:pt x="14" y="234"/>
                  </a:cubicBezTo>
                  <a:cubicBezTo>
                    <a:pt x="13" y="235"/>
                    <a:pt x="13" y="235"/>
                    <a:pt x="13" y="235"/>
                  </a:cubicBezTo>
                  <a:cubicBezTo>
                    <a:pt x="11" y="235"/>
                    <a:pt x="11" y="235"/>
                    <a:pt x="11" y="235"/>
                  </a:cubicBezTo>
                  <a:cubicBezTo>
                    <a:pt x="12" y="236"/>
                    <a:pt x="12" y="236"/>
                    <a:pt x="12" y="236"/>
                  </a:cubicBezTo>
                  <a:cubicBezTo>
                    <a:pt x="12" y="236"/>
                    <a:pt x="12" y="236"/>
                    <a:pt x="12" y="236"/>
                  </a:cubicBezTo>
                  <a:cubicBezTo>
                    <a:pt x="13" y="236"/>
                    <a:pt x="13" y="236"/>
                    <a:pt x="13" y="236"/>
                  </a:cubicBezTo>
                  <a:cubicBezTo>
                    <a:pt x="13" y="235"/>
                    <a:pt x="13" y="235"/>
                    <a:pt x="13" y="235"/>
                  </a:cubicBezTo>
                  <a:cubicBezTo>
                    <a:pt x="14" y="233"/>
                    <a:pt x="14" y="233"/>
                    <a:pt x="14" y="233"/>
                  </a:cubicBezTo>
                  <a:cubicBezTo>
                    <a:pt x="16" y="233"/>
                    <a:pt x="16" y="233"/>
                    <a:pt x="16" y="233"/>
                  </a:cubicBezTo>
                  <a:cubicBezTo>
                    <a:pt x="16" y="233"/>
                    <a:pt x="16" y="233"/>
                    <a:pt x="16" y="233"/>
                  </a:cubicBezTo>
                  <a:cubicBezTo>
                    <a:pt x="15" y="234"/>
                    <a:pt x="15" y="234"/>
                    <a:pt x="15" y="234"/>
                  </a:cubicBezTo>
                  <a:cubicBezTo>
                    <a:pt x="14" y="236"/>
                    <a:pt x="14" y="236"/>
                    <a:pt x="14" y="236"/>
                  </a:cubicBezTo>
                  <a:cubicBezTo>
                    <a:pt x="14" y="237"/>
                    <a:pt x="14" y="237"/>
                    <a:pt x="14" y="237"/>
                  </a:cubicBezTo>
                  <a:cubicBezTo>
                    <a:pt x="13" y="238"/>
                    <a:pt x="13" y="238"/>
                    <a:pt x="13" y="238"/>
                  </a:cubicBezTo>
                  <a:cubicBezTo>
                    <a:pt x="12" y="239"/>
                    <a:pt x="12" y="239"/>
                    <a:pt x="12" y="239"/>
                  </a:cubicBezTo>
                  <a:cubicBezTo>
                    <a:pt x="12" y="239"/>
                    <a:pt x="12" y="239"/>
                    <a:pt x="12" y="239"/>
                  </a:cubicBezTo>
                  <a:cubicBezTo>
                    <a:pt x="11" y="239"/>
                    <a:pt x="11" y="239"/>
                    <a:pt x="11" y="239"/>
                  </a:cubicBezTo>
                  <a:cubicBezTo>
                    <a:pt x="12" y="239"/>
                    <a:pt x="12" y="239"/>
                    <a:pt x="12" y="239"/>
                  </a:cubicBezTo>
                  <a:cubicBezTo>
                    <a:pt x="12" y="239"/>
                    <a:pt x="12" y="239"/>
                    <a:pt x="12" y="239"/>
                  </a:cubicBezTo>
                  <a:cubicBezTo>
                    <a:pt x="13" y="239"/>
                    <a:pt x="13" y="239"/>
                    <a:pt x="13" y="239"/>
                  </a:cubicBezTo>
                  <a:cubicBezTo>
                    <a:pt x="13" y="240"/>
                    <a:pt x="13" y="240"/>
                    <a:pt x="13" y="240"/>
                  </a:cubicBezTo>
                  <a:cubicBezTo>
                    <a:pt x="12" y="240"/>
                    <a:pt x="12" y="240"/>
                    <a:pt x="12" y="240"/>
                  </a:cubicBezTo>
                  <a:cubicBezTo>
                    <a:pt x="12" y="241"/>
                    <a:pt x="12" y="241"/>
                    <a:pt x="12" y="241"/>
                  </a:cubicBezTo>
                  <a:cubicBezTo>
                    <a:pt x="12" y="242"/>
                    <a:pt x="12" y="242"/>
                    <a:pt x="12" y="242"/>
                  </a:cubicBezTo>
                  <a:cubicBezTo>
                    <a:pt x="12" y="243"/>
                    <a:pt x="12" y="243"/>
                    <a:pt x="12" y="243"/>
                  </a:cubicBezTo>
                  <a:cubicBezTo>
                    <a:pt x="12" y="244"/>
                    <a:pt x="12" y="244"/>
                    <a:pt x="12" y="244"/>
                  </a:cubicBezTo>
                  <a:cubicBezTo>
                    <a:pt x="12" y="245"/>
                    <a:pt x="12" y="245"/>
                    <a:pt x="12" y="245"/>
                  </a:cubicBezTo>
                  <a:cubicBezTo>
                    <a:pt x="13" y="245"/>
                    <a:pt x="13" y="245"/>
                    <a:pt x="13" y="245"/>
                  </a:cubicBezTo>
                  <a:cubicBezTo>
                    <a:pt x="14" y="246"/>
                    <a:pt x="14" y="246"/>
                    <a:pt x="14" y="246"/>
                  </a:cubicBezTo>
                  <a:cubicBezTo>
                    <a:pt x="13" y="247"/>
                    <a:pt x="13" y="247"/>
                    <a:pt x="13" y="247"/>
                  </a:cubicBezTo>
                  <a:cubicBezTo>
                    <a:pt x="12" y="246"/>
                    <a:pt x="12" y="246"/>
                    <a:pt x="12" y="246"/>
                  </a:cubicBezTo>
                  <a:cubicBezTo>
                    <a:pt x="11" y="244"/>
                    <a:pt x="11" y="244"/>
                    <a:pt x="11" y="244"/>
                  </a:cubicBezTo>
                  <a:cubicBezTo>
                    <a:pt x="10" y="243"/>
                    <a:pt x="10" y="243"/>
                    <a:pt x="10" y="243"/>
                  </a:cubicBezTo>
                  <a:cubicBezTo>
                    <a:pt x="11" y="242"/>
                    <a:pt x="11" y="242"/>
                    <a:pt x="11" y="242"/>
                  </a:cubicBezTo>
                  <a:cubicBezTo>
                    <a:pt x="10" y="242"/>
                    <a:pt x="10" y="242"/>
                    <a:pt x="10" y="242"/>
                  </a:cubicBezTo>
                  <a:cubicBezTo>
                    <a:pt x="9" y="241"/>
                    <a:pt x="9" y="241"/>
                    <a:pt x="9" y="241"/>
                  </a:cubicBezTo>
                  <a:cubicBezTo>
                    <a:pt x="10" y="241"/>
                    <a:pt x="10" y="241"/>
                    <a:pt x="10" y="241"/>
                  </a:cubicBezTo>
                  <a:cubicBezTo>
                    <a:pt x="11" y="241"/>
                    <a:pt x="11" y="241"/>
                    <a:pt x="11" y="241"/>
                  </a:cubicBezTo>
                  <a:cubicBezTo>
                    <a:pt x="10" y="240"/>
                    <a:pt x="10" y="240"/>
                    <a:pt x="10" y="240"/>
                  </a:cubicBezTo>
                  <a:cubicBezTo>
                    <a:pt x="9" y="240"/>
                    <a:pt x="9" y="240"/>
                    <a:pt x="9" y="240"/>
                  </a:cubicBezTo>
                  <a:cubicBezTo>
                    <a:pt x="10" y="239"/>
                    <a:pt x="10" y="239"/>
                    <a:pt x="10" y="239"/>
                  </a:cubicBezTo>
                  <a:cubicBezTo>
                    <a:pt x="9" y="238"/>
                    <a:pt x="9" y="238"/>
                    <a:pt x="9" y="238"/>
                  </a:cubicBezTo>
                  <a:cubicBezTo>
                    <a:pt x="9" y="238"/>
                    <a:pt x="9" y="238"/>
                    <a:pt x="9" y="238"/>
                  </a:cubicBezTo>
                  <a:cubicBezTo>
                    <a:pt x="10" y="238"/>
                    <a:pt x="10" y="238"/>
                    <a:pt x="10" y="238"/>
                  </a:cubicBezTo>
                  <a:cubicBezTo>
                    <a:pt x="11" y="238"/>
                    <a:pt x="11" y="238"/>
                    <a:pt x="11" y="238"/>
                  </a:cubicBezTo>
                  <a:cubicBezTo>
                    <a:pt x="11" y="237"/>
                    <a:pt x="11" y="237"/>
                    <a:pt x="11" y="237"/>
                  </a:cubicBezTo>
                  <a:cubicBezTo>
                    <a:pt x="10" y="237"/>
                    <a:pt x="10" y="237"/>
                    <a:pt x="10" y="237"/>
                  </a:cubicBezTo>
                  <a:cubicBezTo>
                    <a:pt x="9" y="237"/>
                    <a:pt x="9" y="237"/>
                    <a:pt x="9" y="237"/>
                  </a:cubicBezTo>
                  <a:cubicBezTo>
                    <a:pt x="9" y="236"/>
                    <a:pt x="9" y="236"/>
                    <a:pt x="9" y="236"/>
                  </a:cubicBezTo>
                  <a:cubicBezTo>
                    <a:pt x="10" y="235"/>
                    <a:pt x="10" y="235"/>
                    <a:pt x="10" y="235"/>
                  </a:cubicBezTo>
                  <a:close/>
                  <a:moveTo>
                    <a:pt x="20" y="231"/>
                  </a:moveTo>
                  <a:cubicBezTo>
                    <a:pt x="20" y="230"/>
                    <a:pt x="20" y="230"/>
                    <a:pt x="20" y="230"/>
                  </a:cubicBezTo>
                  <a:cubicBezTo>
                    <a:pt x="21" y="230"/>
                    <a:pt x="21" y="230"/>
                    <a:pt x="21" y="230"/>
                  </a:cubicBezTo>
                  <a:cubicBezTo>
                    <a:pt x="21" y="230"/>
                    <a:pt x="21" y="230"/>
                    <a:pt x="21" y="230"/>
                  </a:cubicBezTo>
                  <a:cubicBezTo>
                    <a:pt x="20" y="231"/>
                    <a:pt x="20" y="231"/>
                    <a:pt x="20" y="231"/>
                  </a:cubicBezTo>
                  <a:close/>
                  <a:moveTo>
                    <a:pt x="111" y="109"/>
                  </a:moveTo>
                  <a:cubicBezTo>
                    <a:pt x="111" y="109"/>
                    <a:pt x="111" y="109"/>
                    <a:pt x="111" y="109"/>
                  </a:cubicBezTo>
                  <a:cubicBezTo>
                    <a:pt x="112" y="109"/>
                    <a:pt x="112" y="109"/>
                    <a:pt x="112" y="109"/>
                  </a:cubicBezTo>
                  <a:cubicBezTo>
                    <a:pt x="112" y="109"/>
                    <a:pt x="112" y="109"/>
                    <a:pt x="112" y="109"/>
                  </a:cubicBezTo>
                  <a:cubicBezTo>
                    <a:pt x="112" y="108"/>
                    <a:pt x="112" y="108"/>
                    <a:pt x="112" y="108"/>
                  </a:cubicBezTo>
                  <a:cubicBezTo>
                    <a:pt x="111" y="108"/>
                    <a:pt x="111" y="108"/>
                    <a:pt x="111" y="108"/>
                  </a:cubicBezTo>
                  <a:cubicBezTo>
                    <a:pt x="111" y="109"/>
                    <a:pt x="111" y="109"/>
                    <a:pt x="111" y="109"/>
                  </a:cubicBezTo>
                  <a:close/>
                  <a:moveTo>
                    <a:pt x="102" y="101"/>
                  </a:moveTo>
                  <a:cubicBezTo>
                    <a:pt x="103" y="101"/>
                    <a:pt x="103" y="101"/>
                    <a:pt x="103" y="101"/>
                  </a:cubicBezTo>
                  <a:cubicBezTo>
                    <a:pt x="103" y="101"/>
                    <a:pt x="103" y="101"/>
                    <a:pt x="103" y="101"/>
                  </a:cubicBezTo>
                  <a:cubicBezTo>
                    <a:pt x="103" y="100"/>
                    <a:pt x="103" y="100"/>
                    <a:pt x="103" y="100"/>
                  </a:cubicBezTo>
                  <a:cubicBezTo>
                    <a:pt x="103" y="100"/>
                    <a:pt x="103" y="100"/>
                    <a:pt x="103" y="100"/>
                  </a:cubicBezTo>
                  <a:cubicBezTo>
                    <a:pt x="102" y="101"/>
                    <a:pt x="102" y="101"/>
                    <a:pt x="102" y="101"/>
                  </a:cubicBezTo>
                  <a:close/>
                  <a:moveTo>
                    <a:pt x="71" y="103"/>
                  </a:moveTo>
                  <a:cubicBezTo>
                    <a:pt x="71" y="104"/>
                    <a:pt x="71" y="104"/>
                    <a:pt x="71" y="104"/>
                  </a:cubicBezTo>
                  <a:cubicBezTo>
                    <a:pt x="72" y="103"/>
                    <a:pt x="72" y="103"/>
                    <a:pt x="72" y="103"/>
                  </a:cubicBezTo>
                  <a:cubicBezTo>
                    <a:pt x="71" y="103"/>
                    <a:pt x="71" y="103"/>
                    <a:pt x="71" y="103"/>
                  </a:cubicBezTo>
                  <a:cubicBezTo>
                    <a:pt x="71" y="103"/>
                    <a:pt x="71" y="103"/>
                    <a:pt x="71" y="103"/>
                  </a:cubicBezTo>
                  <a:close/>
                  <a:moveTo>
                    <a:pt x="71" y="105"/>
                  </a:moveTo>
                  <a:cubicBezTo>
                    <a:pt x="71" y="104"/>
                    <a:pt x="71" y="104"/>
                    <a:pt x="71" y="104"/>
                  </a:cubicBezTo>
                  <a:cubicBezTo>
                    <a:pt x="71" y="104"/>
                    <a:pt x="71" y="104"/>
                    <a:pt x="71" y="104"/>
                  </a:cubicBezTo>
                  <a:cubicBezTo>
                    <a:pt x="71" y="105"/>
                    <a:pt x="71" y="105"/>
                    <a:pt x="71" y="105"/>
                  </a:cubicBezTo>
                  <a:cubicBezTo>
                    <a:pt x="71" y="105"/>
                    <a:pt x="71" y="105"/>
                    <a:pt x="71" y="105"/>
                  </a:cubicBezTo>
                  <a:close/>
                  <a:moveTo>
                    <a:pt x="69" y="107"/>
                  </a:moveTo>
                  <a:cubicBezTo>
                    <a:pt x="69" y="108"/>
                    <a:pt x="69" y="108"/>
                    <a:pt x="69" y="108"/>
                  </a:cubicBezTo>
                  <a:cubicBezTo>
                    <a:pt x="69" y="109"/>
                    <a:pt x="69" y="109"/>
                    <a:pt x="69" y="109"/>
                  </a:cubicBezTo>
                  <a:cubicBezTo>
                    <a:pt x="69" y="110"/>
                    <a:pt x="69" y="110"/>
                    <a:pt x="69" y="110"/>
                  </a:cubicBezTo>
                  <a:cubicBezTo>
                    <a:pt x="70" y="110"/>
                    <a:pt x="70" y="110"/>
                    <a:pt x="70" y="110"/>
                  </a:cubicBezTo>
                  <a:cubicBezTo>
                    <a:pt x="70" y="109"/>
                    <a:pt x="70" y="109"/>
                    <a:pt x="70" y="109"/>
                  </a:cubicBezTo>
                  <a:cubicBezTo>
                    <a:pt x="71" y="109"/>
                    <a:pt x="71" y="109"/>
                    <a:pt x="71" y="109"/>
                  </a:cubicBezTo>
                  <a:cubicBezTo>
                    <a:pt x="74" y="107"/>
                    <a:pt x="74" y="107"/>
                    <a:pt x="74" y="107"/>
                  </a:cubicBezTo>
                  <a:cubicBezTo>
                    <a:pt x="75" y="106"/>
                    <a:pt x="75" y="106"/>
                    <a:pt x="75" y="106"/>
                  </a:cubicBezTo>
                  <a:cubicBezTo>
                    <a:pt x="76" y="105"/>
                    <a:pt x="76" y="105"/>
                    <a:pt x="76" y="105"/>
                  </a:cubicBezTo>
                  <a:cubicBezTo>
                    <a:pt x="75" y="106"/>
                    <a:pt x="75" y="106"/>
                    <a:pt x="75" y="106"/>
                  </a:cubicBezTo>
                  <a:cubicBezTo>
                    <a:pt x="75" y="105"/>
                    <a:pt x="75" y="105"/>
                    <a:pt x="75" y="105"/>
                  </a:cubicBezTo>
                  <a:cubicBezTo>
                    <a:pt x="75" y="104"/>
                    <a:pt x="75" y="104"/>
                    <a:pt x="75" y="104"/>
                  </a:cubicBezTo>
                  <a:cubicBezTo>
                    <a:pt x="74" y="104"/>
                    <a:pt x="74" y="104"/>
                    <a:pt x="74" y="104"/>
                  </a:cubicBezTo>
                  <a:cubicBezTo>
                    <a:pt x="74" y="105"/>
                    <a:pt x="74" y="105"/>
                    <a:pt x="74" y="105"/>
                  </a:cubicBezTo>
                  <a:cubicBezTo>
                    <a:pt x="73" y="105"/>
                    <a:pt x="73" y="105"/>
                    <a:pt x="73" y="105"/>
                  </a:cubicBezTo>
                  <a:cubicBezTo>
                    <a:pt x="73" y="106"/>
                    <a:pt x="73" y="106"/>
                    <a:pt x="73" y="106"/>
                  </a:cubicBezTo>
                  <a:cubicBezTo>
                    <a:pt x="72" y="106"/>
                    <a:pt x="72" y="106"/>
                    <a:pt x="72" y="106"/>
                  </a:cubicBezTo>
                  <a:cubicBezTo>
                    <a:pt x="72" y="106"/>
                    <a:pt x="72" y="106"/>
                    <a:pt x="72" y="106"/>
                  </a:cubicBezTo>
                  <a:cubicBezTo>
                    <a:pt x="72" y="107"/>
                    <a:pt x="72" y="107"/>
                    <a:pt x="72" y="107"/>
                  </a:cubicBezTo>
                  <a:cubicBezTo>
                    <a:pt x="71" y="106"/>
                    <a:pt x="71" y="106"/>
                    <a:pt x="71" y="106"/>
                  </a:cubicBezTo>
                  <a:cubicBezTo>
                    <a:pt x="71" y="106"/>
                    <a:pt x="71" y="106"/>
                    <a:pt x="71" y="106"/>
                  </a:cubicBezTo>
                  <a:cubicBezTo>
                    <a:pt x="71" y="105"/>
                    <a:pt x="71" y="105"/>
                    <a:pt x="71" y="105"/>
                  </a:cubicBezTo>
                  <a:cubicBezTo>
                    <a:pt x="70" y="106"/>
                    <a:pt x="70" y="106"/>
                    <a:pt x="70" y="106"/>
                  </a:cubicBezTo>
                  <a:cubicBezTo>
                    <a:pt x="70" y="106"/>
                    <a:pt x="70" y="106"/>
                    <a:pt x="70" y="106"/>
                  </a:cubicBezTo>
                  <a:cubicBezTo>
                    <a:pt x="70" y="107"/>
                    <a:pt x="70" y="107"/>
                    <a:pt x="70" y="107"/>
                  </a:cubicBezTo>
                  <a:cubicBezTo>
                    <a:pt x="69" y="107"/>
                    <a:pt x="69" y="107"/>
                    <a:pt x="69" y="107"/>
                  </a:cubicBezTo>
                  <a:close/>
                  <a:moveTo>
                    <a:pt x="66" y="110"/>
                  </a:moveTo>
                  <a:cubicBezTo>
                    <a:pt x="66" y="109"/>
                    <a:pt x="66" y="109"/>
                    <a:pt x="66" y="109"/>
                  </a:cubicBezTo>
                  <a:cubicBezTo>
                    <a:pt x="66" y="107"/>
                    <a:pt x="66" y="107"/>
                    <a:pt x="66" y="107"/>
                  </a:cubicBezTo>
                  <a:cubicBezTo>
                    <a:pt x="65" y="108"/>
                    <a:pt x="65" y="108"/>
                    <a:pt x="65" y="108"/>
                  </a:cubicBezTo>
                  <a:cubicBezTo>
                    <a:pt x="65" y="109"/>
                    <a:pt x="65" y="109"/>
                    <a:pt x="65" y="109"/>
                  </a:cubicBezTo>
                  <a:cubicBezTo>
                    <a:pt x="65" y="109"/>
                    <a:pt x="65" y="109"/>
                    <a:pt x="65" y="109"/>
                  </a:cubicBezTo>
                  <a:cubicBezTo>
                    <a:pt x="65" y="109"/>
                    <a:pt x="65" y="109"/>
                    <a:pt x="65" y="109"/>
                  </a:cubicBezTo>
                  <a:cubicBezTo>
                    <a:pt x="65" y="109"/>
                    <a:pt x="66" y="110"/>
                    <a:pt x="66" y="110"/>
                  </a:cubicBezTo>
                  <a:close/>
                  <a:moveTo>
                    <a:pt x="66" y="110"/>
                  </a:moveTo>
                  <a:cubicBezTo>
                    <a:pt x="67" y="110"/>
                    <a:pt x="67" y="110"/>
                    <a:pt x="67" y="110"/>
                  </a:cubicBezTo>
                  <a:cubicBezTo>
                    <a:pt x="67" y="109"/>
                    <a:pt x="67" y="109"/>
                    <a:pt x="67" y="109"/>
                  </a:cubicBezTo>
                  <a:cubicBezTo>
                    <a:pt x="67" y="109"/>
                    <a:pt x="67" y="109"/>
                    <a:pt x="67" y="109"/>
                  </a:cubicBezTo>
                  <a:cubicBezTo>
                    <a:pt x="67" y="107"/>
                    <a:pt x="67" y="107"/>
                    <a:pt x="67" y="107"/>
                  </a:cubicBezTo>
                  <a:cubicBezTo>
                    <a:pt x="67" y="107"/>
                    <a:pt x="67" y="107"/>
                    <a:pt x="67" y="107"/>
                  </a:cubicBezTo>
                  <a:cubicBezTo>
                    <a:pt x="68" y="107"/>
                    <a:pt x="68" y="107"/>
                    <a:pt x="68" y="107"/>
                  </a:cubicBezTo>
                  <a:cubicBezTo>
                    <a:pt x="68" y="106"/>
                    <a:pt x="68" y="106"/>
                    <a:pt x="68" y="106"/>
                  </a:cubicBezTo>
                  <a:cubicBezTo>
                    <a:pt x="68" y="106"/>
                    <a:pt x="68" y="106"/>
                    <a:pt x="68" y="106"/>
                  </a:cubicBezTo>
                  <a:cubicBezTo>
                    <a:pt x="69" y="107"/>
                    <a:pt x="69" y="107"/>
                    <a:pt x="69" y="107"/>
                  </a:cubicBezTo>
                  <a:cubicBezTo>
                    <a:pt x="68" y="109"/>
                    <a:pt x="68" y="109"/>
                    <a:pt x="68" y="109"/>
                  </a:cubicBezTo>
                  <a:cubicBezTo>
                    <a:pt x="68" y="110"/>
                    <a:pt x="68" y="110"/>
                    <a:pt x="68" y="110"/>
                  </a:cubicBezTo>
                  <a:cubicBezTo>
                    <a:pt x="68" y="110"/>
                    <a:pt x="68" y="110"/>
                    <a:pt x="68" y="110"/>
                  </a:cubicBezTo>
                  <a:cubicBezTo>
                    <a:pt x="67" y="111"/>
                    <a:pt x="67" y="111"/>
                    <a:pt x="67" y="111"/>
                  </a:cubicBezTo>
                  <a:cubicBezTo>
                    <a:pt x="66" y="110"/>
                    <a:pt x="66" y="110"/>
                    <a:pt x="66" y="110"/>
                  </a:cubicBezTo>
                  <a:close/>
                  <a:moveTo>
                    <a:pt x="68" y="114"/>
                  </a:moveTo>
                  <a:cubicBezTo>
                    <a:pt x="68" y="114"/>
                    <a:pt x="68" y="114"/>
                    <a:pt x="68" y="114"/>
                  </a:cubicBezTo>
                  <a:cubicBezTo>
                    <a:pt x="67" y="112"/>
                    <a:pt x="67" y="112"/>
                    <a:pt x="67" y="112"/>
                  </a:cubicBezTo>
                  <a:cubicBezTo>
                    <a:pt x="67" y="111"/>
                    <a:pt x="67" y="111"/>
                    <a:pt x="67" y="111"/>
                  </a:cubicBezTo>
                  <a:cubicBezTo>
                    <a:pt x="67" y="111"/>
                    <a:pt x="67" y="111"/>
                    <a:pt x="67" y="111"/>
                  </a:cubicBezTo>
                  <a:cubicBezTo>
                    <a:pt x="65" y="110"/>
                    <a:pt x="65" y="110"/>
                    <a:pt x="65" y="110"/>
                  </a:cubicBezTo>
                  <a:cubicBezTo>
                    <a:pt x="65" y="110"/>
                    <a:pt x="65" y="110"/>
                    <a:pt x="65" y="110"/>
                  </a:cubicBezTo>
                  <a:cubicBezTo>
                    <a:pt x="65" y="111"/>
                    <a:pt x="65" y="111"/>
                    <a:pt x="65" y="111"/>
                  </a:cubicBezTo>
                  <a:cubicBezTo>
                    <a:pt x="66" y="112"/>
                    <a:pt x="66" y="112"/>
                    <a:pt x="66" y="112"/>
                  </a:cubicBezTo>
                  <a:cubicBezTo>
                    <a:pt x="65" y="112"/>
                    <a:pt x="65" y="112"/>
                    <a:pt x="65" y="112"/>
                  </a:cubicBezTo>
                  <a:cubicBezTo>
                    <a:pt x="65" y="112"/>
                    <a:pt x="65" y="112"/>
                    <a:pt x="65" y="112"/>
                  </a:cubicBezTo>
                  <a:cubicBezTo>
                    <a:pt x="66" y="113"/>
                    <a:pt x="66" y="113"/>
                    <a:pt x="66" y="113"/>
                  </a:cubicBezTo>
                  <a:cubicBezTo>
                    <a:pt x="68" y="114"/>
                    <a:pt x="68" y="114"/>
                    <a:pt x="68" y="114"/>
                  </a:cubicBezTo>
                  <a:close/>
                  <a:moveTo>
                    <a:pt x="58" y="100"/>
                  </a:moveTo>
                  <a:cubicBezTo>
                    <a:pt x="58" y="101"/>
                    <a:pt x="58" y="101"/>
                    <a:pt x="58" y="101"/>
                  </a:cubicBezTo>
                  <a:cubicBezTo>
                    <a:pt x="59" y="101"/>
                    <a:pt x="59" y="101"/>
                    <a:pt x="59" y="101"/>
                  </a:cubicBezTo>
                  <a:cubicBezTo>
                    <a:pt x="60" y="101"/>
                    <a:pt x="60" y="101"/>
                    <a:pt x="60" y="101"/>
                  </a:cubicBezTo>
                  <a:cubicBezTo>
                    <a:pt x="60" y="101"/>
                    <a:pt x="60" y="101"/>
                    <a:pt x="60" y="101"/>
                  </a:cubicBezTo>
                  <a:cubicBezTo>
                    <a:pt x="59" y="100"/>
                    <a:pt x="59" y="100"/>
                    <a:pt x="59" y="100"/>
                  </a:cubicBezTo>
                  <a:cubicBezTo>
                    <a:pt x="58" y="99"/>
                    <a:pt x="58" y="99"/>
                    <a:pt x="58" y="99"/>
                  </a:cubicBezTo>
                  <a:cubicBezTo>
                    <a:pt x="58" y="100"/>
                    <a:pt x="58" y="100"/>
                    <a:pt x="58" y="100"/>
                  </a:cubicBezTo>
                  <a:close/>
                  <a:moveTo>
                    <a:pt x="39" y="271"/>
                  </a:moveTo>
                  <a:cubicBezTo>
                    <a:pt x="39" y="271"/>
                    <a:pt x="39" y="271"/>
                    <a:pt x="39" y="271"/>
                  </a:cubicBezTo>
                  <a:cubicBezTo>
                    <a:pt x="38" y="271"/>
                    <a:pt x="38" y="271"/>
                    <a:pt x="38" y="271"/>
                  </a:cubicBezTo>
                  <a:cubicBezTo>
                    <a:pt x="38" y="269"/>
                    <a:pt x="38" y="269"/>
                    <a:pt x="38" y="269"/>
                  </a:cubicBezTo>
                  <a:cubicBezTo>
                    <a:pt x="39" y="268"/>
                    <a:pt x="39" y="268"/>
                    <a:pt x="39" y="268"/>
                  </a:cubicBezTo>
                  <a:cubicBezTo>
                    <a:pt x="39" y="267"/>
                    <a:pt x="39" y="267"/>
                    <a:pt x="39" y="267"/>
                  </a:cubicBezTo>
                  <a:cubicBezTo>
                    <a:pt x="39" y="267"/>
                    <a:pt x="39" y="267"/>
                    <a:pt x="39" y="267"/>
                  </a:cubicBezTo>
                  <a:cubicBezTo>
                    <a:pt x="38" y="268"/>
                    <a:pt x="38" y="268"/>
                    <a:pt x="38" y="268"/>
                  </a:cubicBezTo>
                  <a:cubicBezTo>
                    <a:pt x="37" y="268"/>
                    <a:pt x="37" y="268"/>
                    <a:pt x="37" y="268"/>
                  </a:cubicBezTo>
                  <a:cubicBezTo>
                    <a:pt x="36" y="267"/>
                    <a:pt x="36" y="267"/>
                    <a:pt x="36" y="267"/>
                  </a:cubicBezTo>
                  <a:cubicBezTo>
                    <a:pt x="36" y="266"/>
                    <a:pt x="36" y="266"/>
                    <a:pt x="36" y="266"/>
                  </a:cubicBezTo>
                  <a:cubicBezTo>
                    <a:pt x="36" y="266"/>
                    <a:pt x="36" y="266"/>
                    <a:pt x="36" y="266"/>
                  </a:cubicBezTo>
                  <a:cubicBezTo>
                    <a:pt x="37" y="267"/>
                    <a:pt x="37" y="267"/>
                    <a:pt x="37" y="267"/>
                  </a:cubicBezTo>
                  <a:cubicBezTo>
                    <a:pt x="37" y="267"/>
                    <a:pt x="37" y="267"/>
                    <a:pt x="37" y="267"/>
                  </a:cubicBezTo>
                  <a:cubicBezTo>
                    <a:pt x="37" y="267"/>
                    <a:pt x="37" y="267"/>
                    <a:pt x="37" y="267"/>
                  </a:cubicBezTo>
                  <a:cubicBezTo>
                    <a:pt x="37" y="266"/>
                    <a:pt x="37" y="266"/>
                    <a:pt x="37" y="266"/>
                  </a:cubicBezTo>
                  <a:cubicBezTo>
                    <a:pt x="36" y="265"/>
                    <a:pt x="36" y="265"/>
                    <a:pt x="36" y="265"/>
                  </a:cubicBezTo>
                  <a:cubicBezTo>
                    <a:pt x="36" y="265"/>
                    <a:pt x="36" y="265"/>
                    <a:pt x="36" y="265"/>
                  </a:cubicBezTo>
                  <a:cubicBezTo>
                    <a:pt x="35" y="266"/>
                    <a:pt x="35" y="266"/>
                    <a:pt x="35" y="266"/>
                  </a:cubicBezTo>
                  <a:cubicBezTo>
                    <a:pt x="34" y="265"/>
                    <a:pt x="34" y="265"/>
                    <a:pt x="34" y="265"/>
                  </a:cubicBezTo>
                  <a:cubicBezTo>
                    <a:pt x="34" y="264"/>
                    <a:pt x="34" y="264"/>
                    <a:pt x="34" y="264"/>
                  </a:cubicBezTo>
                  <a:cubicBezTo>
                    <a:pt x="34" y="264"/>
                    <a:pt x="34" y="264"/>
                    <a:pt x="34" y="264"/>
                  </a:cubicBezTo>
                  <a:cubicBezTo>
                    <a:pt x="35" y="263"/>
                    <a:pt x="35" y="263"/>
                    <a:pt x="35" y="263"/>
                  </a:cubicBezTo>
                  <a:cubicBezTo>
                    <a:pt x="35" y="262"/>
                    <a:pt x="35" y="262"/>
                    <a:pt x="35" y="262"/>
                  </a:cubicBezTo>
                  <a:cubicBezTo>
                    <a:pt x="36" y="262"/>
                    <a:pt x="36" y="262"/>
                    <a:pt x="36" y="262"/>
                  </a:cubicBezTo>
                  <a:cubicBezTo>
                    <a:pt x="36" y="261"/>
                    <a:pt x="36" y="261"/>
                    <a:pt x="36" y="261"/>
                  </a:cubicBezTo>
                  <a:cubicBezTo>
                    <a:pt x="35" y="262"/>
                    <a:pt x="35" y="262"/>
                    <a:pt x="35" y="262"/>
                  </a:cubicBezTo>
                  <a:cubicBezTo>
                    <a:pt x="34" y="262"/>
                    <a:pt x="34" y="262"/>
                    <a:pt x="34" y="262"/>
                  </a:cubicBezTo>
                  <a:cubicBezTo>
                    <a:pt x="34" y="261"/>
                    <a:pt x="34" y="261"/>
                    <a:pt x="34" y="261"/>
                  </a:cubicBezTo>
                  <a:cubicBezTo>
                    <a:pt x="34" y="261"/>
                    <a:pt x="34" y="261"/>
                    <a:pt x="34" y="261"/>
                  </a:cubicBezTo>
                  <a:cubicBezTo>
                    <a:pt x="35" y="260"/>
                    <a:pt x="35" y="260"/>
                    <a:pt x="35" y="260"/>
                  </a:cubicBezTo>
                  <a:cubicBezTo>
                    <a:pt x="35" y="259"/>
                    <a:pt x="35" y="259"/>
                    <a:pt x="35" y="259"/>
                  </a:cubicBezTo>
                  <a:cubicBezTo>
                    <a:pt x="35" y="258"/>
                    <a:pt x="35" y="258"/>
                    <a:pt x="35" y="258"/>
                  </a:cubicBezTo>
                  <a:cubicBezTo>
                    <a:pt x="35" y="258"/>
                    <a:pt x="35" y="258"/>
                    <a:pt x="35" y="258"/>
                  </a:cubicBezTo>
                  <a:cubicBezTo>
                    <a:pt x="35" y="258"/>
                    <a:pt x="35" y="258"/>
                    <a:pt x="35" y="258"/>
                  </a:cubicBezTo>
                  <a:cubicBezTo>
                    <a:pt x="35" y="259"/>
                    <a:pt x="35" y="259"/>
                    <a:pt x="35" y="259"/>
                  </a:cubicBezTo>
                  <a:cubicBezTo>
                    <a:pt x="34" y="260"/>
                    <a:pt x="34" y="260"/>
                    <a:pt x="34" y="260"/>
                  </a:cubicBezTo>
                  <a:cubicBezTo>
                    <a:pt x="33" y="261"/>
                    <a:pt x="33" y="261"/>
                    <a:pt x="33" y="261"/>
                  </a:cubicBezTo>
                  <a:cubicBezTo>
                    <a:pt x="33" y="261"/>
                    <a:pt x="33" y="261"/>
                    <a:pt x="33" y="261"/>
                  </a:cubicBezTo>
                  <a:cubicBezTo>
                    <a:pt x="32" y="261"/>
                    <a:pt x="32" y="261"/>
                    <a:pt x="32" y="261"/>
                  </a:cubicBezTo>
                  <a:cubicBezTo>
                    <a:pt x="32" y="261"/>
                    <a:pt x="32" y="261"/>
                    <a:pt x="32" y="261"/>
                  </a:cubicBezTo>
                  <a:cubicBezTo>
                    <a:pt x="32" y="260"/>
                    <a:pt x="32" y="260"/>
                    <a:pt x="32" y="260"/>
                  </a:cubicBezTo>
                  <a:cubicBezTo>
                    <a:pt x="32" y="260"/>
                    <a:pt x="32" y="260"/>
                    <a:pt x="32" y="260"/>
                  </a:cubicBezTo>
                  <a:cubicBezTo>
                    <a:pt x="32" y="260"/>
                    <a:pt x="32" y="260"/>
                    <a:pt x="32" y="260"/>
                  </a:cubicBezTo>
                  <a:cubicBezTo>
                    <a:pt x="31" y="260"/>
                    <a:pt x="31" y="260"/>
                    <a:pt x="31" y="260"/>
                  </a:cubicBezTo>
                  <a:cubicBezTo>
                    <a:pt x="31" y="261"/>
                    <a:pt x="31" y="261"/>
                    <a:pt x="31" y="261"/>
                  </a:cubicBezTo>
                  <a:cubicBezTo>
                    <a:pt x="31" y="261"/>
                    <a:pt x="31" y="261"/>
                    <a:pt x="31" y="261"/>
                  </a:cubicBezTo>
                  <a:cubicBezTo>
                    <a:pt x="31" y="260"/>
                    <a:pt x="31" y="260"/>
                    <a:pt x="31" y="260"/>
                  </a:cubicBezTo>
                  <a:cubicBezTo>
                    <a:pt x="30" y="260"/>
                    <a:pt x="30" y="260"/>
                    <a:pt x="30" y="260"/>
                  </a:cubicBezTo>
                  <a:cubicBezTo>
                    <a:pt x="30" y="261"/>
                    <a:pt x="30" y="261"/>
                    <a:pt x="30" y="261"/>
                  </a:cubicBezTo>
                  <a:cubicBezTo>
                    <a:pt x="29" y="260"/>
                    <a:pt x="29" y="260"/>
                    <a:pt x="29" y="260"/>
                  </a:cubicBezTo>
                  <a:cubicBezTo>
                    <a:pt x="29" y="260"/>
                    <a:pt x="29" y="260"/>
                    <a:pt x="29" y="260"/>
                  </a:cubicBezTo>
                  <a:cubicBezTo>
                    <a:pt x="30" y="259"/>
                    <a:pt x="30" y="259"/>
                    <a:pt x="30" y="259"/>
                  </a:cubicBezTo>
                  <a:cubicBezTo>
                    <a:pt x="30" y="259"/>
                    <a:pt x="30" y="259"/>
                    <a:pt x="30" y="259"/>
                  </a:cubicBezTo>
                  <a:cubicBezTo>
                    <a:pt x="31" y="259"/>
                    <a:pt x="31" y="259"/>
                    <a:pt x="31" y="259"/>
                  </a:cubicBezTo>
                  <a:cubicBezTo>
                    <a:pt x="33" y="258"/>
                    <a:pt x="33" y="258"/>
                    <a:pt x="33" y="258"/>
                  </a:cubicBezTo>
                  <a:cubicBezTo>
                    <a:pt x="33" y="258"/>
                    <a:pt x="33" y="258"/>
                    <a:pt x="33" y="258"/>
                  </a:cubicBezTo>
                  <a:cubicBezTo>
                    <a:pt x="33" y="257"/>
                    <a:pt x="33" y="257"/>
                    <a:pt x="33" y="257"/>
                  </a:cubicBezTo>
                  <a:cubicBezTo>
                    <a:pt x="33" y="257"/>
                    <a:pt x="33" y="257"/>
                    <a:pt x="33" y="257"/>
                  </a:cubicBezTo>
                  <a:cubicBezTo>
                    <a:pt x="32" y="258"/>
                    <a:pt x="32" y="258"/>
                    <a:pt x="32" y="258"/>
                  </a:cubicBezTo>
                  <a:cubicBezTo>
                    <a:pt x="31" y="259"/>
                    <a:pt x="31" y="259"/>
                    <a:pt x="31" y="259"/>
                  </a:cubicBezTo>
                  <a:cubicBezTo>
                    <a:pt x="31" y="259"/>
                    <a:pt x="31" y="259"/>
                    <a:pt x="31" y="259"/>
                  </a:cubicBezTo>
                  <a:cubicBezTo>
                    <a:pt x="30" y="259"/>
                    <a:pt x="30" y="259"/>
                    <a:pt x="30" y="259"/>
                  </a:cubicBezTo>
                  <a:cubicBezTo>
                    <a:pt x="30" y="258"/>
                    <a:pt x="30" y="258"/>
                    <a:pt x="30" y="258"/>
                  </a:cubicBezTo>
                  <a:cubicBezTo>
                    <a:pt x="29" y="258"/>
                    <a:pt x="29" y="258"/>
                    <a:pt x="29" y="258"/>
                  </a:cubicBezTo>
                  <a:cubicBezTo>
                    <a:pt x="29" y="258"/>
                    <a:pt x="29" y="258"/>
                    <a:pt x="29" y="258"/>
                  </a:cubicBezTo>
                  <a:cubicBezTo>
                    <a:pt x="29" y="257"/>
                    <a:pt x="29" y="257"/>
                    <a:pt x="29" y="257"/>
                  </a:cubicBezTo>
                  <a:cubicBezTo>
                    <a:pt x="29" y="257"/>
                    <a:pt x="29" y="257"/>
                    <a:pt x="29" y="257"/>
                  </a:cubicBezTo>
                  <a:cubicBezTo>
                    <a:pt x="28" y="257"/>
                    <a:pt x="28" y="257"/>
                    <a:pt x="28" y="257"/>
                  </a:cubicBezTo>
                  <a:cubicBezTo>
                    <a:pt x="27" y="257"/>
                    <a:pt x="27" y="257"/>
                    <a:pt x="27" y="257"/>
                  </a:cubicBezTo>
                  <a:cubicBezTo>
                    <a:pt x="27" y="257"/>
                    <a:pt x="27" y="257"/>
                    <a:pt x="27" y="257"/>
                  </a:cubicBezTo>
                  <a:cubicBezTo>
                    <a:pt x="26" y="258"/>
                    <a:pt x="26" y="258"/>
                    <a:pt x="26" y="258"/>
                  </a:cubicBezTo>
                  <a:cubicBezTo>
                    <a:pt x="25" y="257"/>
                    <a:pt x="25" y="257"/>
                    <a:pt x="25" y="257"/>
                  </a:cubicBezTo>
                  <a:cubicBezTo>
                    <a:pt x="25" y="256"/>
                    <a:pt x="25" y="256"/>
                    <a:pt x="25" y="256"/>
                  </a:cubicBezTo>
                  <a:cubicBezTo>
                    <a:pt x="25" y="256"/>
                    <a:pt x="25" y="256"/>
                    <a:pt x="25" y="256"/>
                  </a:cubicBezTo>
                  <a:cubicBezTo>
                    <a:pt x="26" y="256"/>
                    <a:pt x="26" y="256"/>
                    <a:pt x="26" y="256"/>
                  </a:cubicBezTo>
                  <a:cubicBezTo>
                    <a:pt x="27" y="257"/>
                    <a:pt x="27" y="257"/>
                    <a:pt x="27" y="257"/>
                  </a:cubicBezTo>
                  <a:cubicBezTo>
                    <a:pt x="28" y="256"/>
                    <a:pt x="28" y="256"/>
                    <a:pt x="28" y="256"/>
                  </a:cubicBezTo>
                  <a:cubicBezTo>
                    <a:pt x="28" y="256"/>
                    <a:pt x="28" y="256"/>
                    <a:pt x="28" y="256"/>
                  </a:cubicBezTo>
                  <a:cubicBezTo>
                    <a:pt x="28" y="256"/>
                    <a:pt x="28" y="256"/>
                    <a:pt x="28" y="256"/>
                  </a:cubicBezTo>
                  <a:cubicBezTo>
                    <a:pt x="26" y="256"/>
                    <a:pt x="26" y="256"/>
                    <a:pt x="26" y="256"/>
                  </a:cubicBezTo>
                  <a:cubicBezTo>
                    <a:pt x="26" y="256"/>
                    <a:pt x="26" y="256"/>
                    <a:pt x="26" y="256"/>
                  </a:cubicBezTo>
                  <a:cubicBezTo>
                    <a:pt x="26" y="256"/>
                    <a:pt x="26" y="256"/>
                    <a:pt x="26" y="256"/>
                  </a:cubicBezTo>
                  <a:cubicBezTo>
                    <a:pt x="27" y="256"/>
                    <a:pt x="27" y="256"/>
                    <a:pt x="27" y="256"/>
                  </a:cubicBezTo>
                  <a:cubicBezTo>
                    <a:pt x="28" y="256"/>
                    <a:pt x="28" y="256"/>
                    <a:pt x="28" y="256"/>
                  </a:cubicBezTo>
                  <a:cubicBezTo>
                    <a:pt x="28" y="255"/>
                    <a:pt x="28" y="255"/>
                    <a:pt x="28" y="255"/>
                  </a:cubicBezTo>
                  <a:cubicBezTo>
                    <a:pt x="27" y="255"/>
                    <a:pt x="27" y="255"/>
                    <a:pt x="27" y="255"/>
                  </a:cubicBezTo>
                  <a:cubicBezTo>
                    <a:pt x="26" y="255"/>
                    <a:pt x="26" y="255"/>
                    <a:pt x="26" y="255"/>
                  </a:cubicBezTo>
                  <a:cubicBezTo>
                    <a:pt x="25" y="255"/>
                    <a:pt x="25" y="255"/>
                    <a:pt x="25" y="255"/>
                  </a:cubicBezTo>
                  <a:cubicBezTo>
                    <a:pt x="25" y="255"/>
                    <a:pt x="25" y="255"/>
                    <a:pt x="25" y="255"/>
                  </a:cubicBezTo>
                  <a:cubicBezTo>
                    <a:pt x="24" y="255"/>
                    <a:pt x="24" y="255"/>
                    <a:pt x="24" y="255"/>
                  </a:cubicBezTo>
                  <a:cubicBezTo>
                    <a:pt x="24" y="254"/>
                    <a:pt x="24" y="254"/>
                    <a:pt x="24" y="254"/>
                  </a:cubicBezTo>
                  <a:cubicBezTo>
                    <a:pt x="25" y="254"/>
                    <a:pt x="25" y="254"/>
                    <a:pt x="25" y="254"/>
                  </a:cubicBezTo>
                  <a:cubicBezTo>
                    <a:pt x="26" y="254"/>
                    <a:pt x="26" y="254"/>
                    <a:pt x="26" y="254"/>
                  </a:cubicBezTo>
                  <a:cubicBezTo>
                    <a:pt x="27" y="254"/>
                    <a:pt x="27" y="254"/>
                    <a:pt x="27" y="254"/>
                  </a:cubicBezTo>
                  <a:cubicBezTo>
                    <a:pt x="27" y="254"/>
                    <a:pt x="27" y="254"/>
                    <a:pt x="27" y="254"/>
                  </a:cubicBezTo>
                  <a:cubicBezTo>
                    <a:pt x="26" y="254"/>
                    <a:pt x="26" y="254"/>
                    <a:pt x="26" y="254"/>
                  </a:cubicBezTo>
                  <a:cubicBezTo>
                    <a:pt x="26" y="254"/>
                    <a:pt x="26" y="254"/>
                    <a:pt x="26" y="254"/>
                  </a:cubicBezTo>
                  <a:cubicBezTo>
                    <a:pt x="25" y="254"/>
                    <a:pt x="25" y="254"/>
                    <a:pt x="25" y="254"/>
                  </a:cubicBezTo>
                  <a:cubicBezTo>
                    <a:pt x="25" y="253"/>
                    <a:pt x="25" y="253"/>
                    <a:pt x="25" y="253"/>
                  </a:cubicBezTo>
                  <a:cubicBezTo>
                    <a:pt x="26" y="253"/>
                    <a:pt x="26" y="253"/>
                    <a:pt x="26" y="253"/>
                  </a:cubicBezTo>
                  <a:cubicBezTo>
                    <a:pt x="26" y="253"/>
                    <a:pt x="26" y="253"/>
                    <a:pt x="26" y="253"/>
                  </a:cubicBezTo>
                  <a:cubicBezTo>
                    <a:pt x="27" y="253"/>
                    <a:pt x="27" y="253"/>
                    <a:pt x="27" y="253"/>
                  </a:cubicBezTo>
                  <a:cubicBezTo>
                    <a:pt x="27" y="253"/>
                    <a:pt x="27" y="253"/>
                    <a:pt x="27" y="253"/>
                  </a:cubicBezTo>
                  <a:cubicBezTo>
                    <a:pt x="27" y="252"/>
                    <a:pt x="27" y="252"/>
                    <a:pt x="27" y="252"/>
                  </a:cubicBezTo>
                  <a:cubicBezTo>
                    <a:pt x="27" y="252"/>
                    <a:pt x="27" y="252"/>
                    <a:pt x="27" y="252"/>
                  </a:cubicBezTo>
                  <a:cubicBezTo>
                    <a:pt x="28" y="252"/>
                    <a:pt x="28" y="252"/>
                    <a:pt x="28" y="252"/>
                  </a:cubicBezTo>
                  <a:cubicBezTo>
                    <a:pt x="29" y="252"/>
                    <a:pt x="29" y="252"/>
                    <a:pt x="29" y="252"/>
                  </a:cubicBezTo>
                  <a:cubicBezTo>
                    <a:pt x="30" y="252"/>
                    <a:pt x="30" y="252"/>
                    <a:pt x="30" y="252"/>
                  </a:cubicBezTo>
                  <a:cubicBezTo>
                    <a:pt x="28" y="252"/>
                    <a:pt x="28" y="252"/>
                    <a:pt x="28" y="252"/>
                  </a:cubicBezTo>
                  <a:cubicBezTo>
                    <a:pt x="28" y="251"/>
                    <a:pt x="28" y="251"/>
                    <a:pt x="28" y="251"/>
                  </a:cubicBezTo>
                  <a:cubicBezTo>
                    <a:pt x="27" y="251"/>
                    <a:pt x="27" y="251"/>
                    <a:pt x="27" y="251"/>
                  </a:cubicBezTo>
                  <a:cubicBezTo>
                    <a:pt x="27" y="252"/>
                    <a:pt x="27" y="252"/>
                    <a:pt x="27" y="252"/>
                  </a:cubicBezTo>
                  <a:cubicBezTo>
                    <a:pt x="26" y="252"/>
                    <a:pt x="26" y="252"/>
                    <a:pt x="26" y="252"/>
                  </a:cubicBezTo>
                  <a:cubicBezTo>
                    <a:pt x="25" y="253"/>
                    <a:pt x="25" y="253"/>
                    <a:pt x="25" y="253"/>
                  </a:cubicBezTo>
                  <a:cubicBezTo>
                    <a:pt x="25" y="252"/>
                    <a:pt x="25" y="252"/>
                    <a:pt x="25" y="252"/>
                  </a:cubicBezTo>
                  <a:cubicBezTo>
                    <a:pt x="25" y="252"/>
                    <a:pt x="25" y="252"/>
                    <a:pt x="25" y="252"/>
                  </a:cubicBezTo>
                  <a:cubicBezTo>
                    <a:pt x="25" y="251"/>
                    <a:pt x="25" y="251"/>
                    <a:pt x="25" y="251"/>
                  </a:cubicBezTo>
                  <a:cubicBezTo>
                    <a:pt x="25" y="250"/>
                    <a:pt x="25" y="250"/>
                    <a:pt x="25" y="250"/>
                  </a:cubicBezTo>
                  <a:cubicBezTo>
                    <a:pt x="27" y="250"/>
                    <a:pt x="27" y="250"/>
                    <a:pt x="27" y="250"/>
                  </a:cubicBezTo>
                  <a:cubicBezTo>
                    <a:pt x="27" y="249"/>
                    <a:pt x="27" y="249"/>
                    <a:pt x="27" y="249"/>
                  </a:cubicBezTo>
                  <a:cubicBezTo>
                    <a:pt x="29" y="248"/>
                    <a:pt x="29" y="248"/>
                    <a:pt x="29" y="248"/>
                  </a:cubicBezTo>
                  <a:cubicBezTo>
                    <a:pt x="30" y="248"/>
                    <a:pt x="30" y="248"/>
                    <a:pt x="30" y="248"/>
                  </a:cubicBezTo>
                  <a:cubicBezTo>
                    <a:pt x="30" y="248"/>
                    <a:pt x="30" y="248"/>
                    <a:pt x="30" y="248"/>
                  </a:cubicBezTo>
                  <a:cubicBezTo>
                    <a:pt x="30" y="249"/>
                    <a:pt x="30" y="249"/>
                    <a:pt x="30" y="249"/>
                  </a:cubicBezTo>
                  <a:cubicBezTo>
                    <a:pt x="31" y="250"/>
                    <a:pt x="31" y="250"/>
                    <a:pt x="31" y="250"/>
                  </a:cubicBezTo>
                  <a:cubicBezTo>
                    <a:pt x="31" y="250"/>
                    <a:pt x="31" y="250"/>
                    <a:pt x="31" y="250"/>
                  </a:cubicBezTo>
                  <a:cubicBezTo>
                    <a:pt x="31" y="249"/>
                    <a:pt x="31" y="249"/>
                    <a:pt x="31" y="249"/>
                  </a:cubicBezTo>
                  <a:cubicBezTo>
                    <a:pt x="31" y="248"/>
                    <a:pt x="31" y="248"/>
                    <a:pt x="31" y="248"/>
                  </a:cubicBezTo>
                  <a:cubicBezTo>
                    <a:pt x="31" y="247"/>
                    <a:pt x="31" y="247"/>
                    <a:pt x="31" y="247"/>
                  </a:cubicBezTo>
                  <a:cubicBezTo>
                    <a:pt x="32" y="247"/>
                    <a:pt x="32" y="247"/>
                    <a:pt x="32" y="247"/>
                  </a:cubicBezTo>
                  <a:cubicBezTo>
                    <a:pt x="32" y="247"/>
                    <a:pt x="32" y="247"/>
                    <a:pt x="32" y="247"/>
                  </a:cubicBezTo>
                  <a:cubicBezTo>
                    <a:pt x="31" y="247"/>
                    <a:pt x="31" y="247"/>
                    <a:pt x="31" y="247"/>
                  </a:cubicBezTo>
                  <a:cubicBezTo>
                    <a:pt x="30" y="247"/>
                    <a:pt x="30" y="247"/>
                    <a:pt x="30" y="247"/>
                  </a:cubicBezTo>
                  <a:cubicBezTo>
                    <a:pt x="30" y="247"/>
                    <a:pt x="30" y="247"/>
                    <a:pt x="30" y="247"/>
                  </a:cubicBezTo>
                  <a:cubicBezTo>
                    <a:pt x="30" y="246"/>
                    <a:pt x="30" y="246"/>
                    <a:pt x="30" y="246"/>
                  </a:cubicBezTo>
                  <a:cubicBezTo>
                    <a:pt x="31" y="246"/>
                    <a:pt x="31" y="246"/>
                    <a:pt x="31" y="246"/>
                  </a:cubicBezTo>
                  <a:cubicBezTo>
                    <a:pt x="32" y="245"/>
                    <a:pt x="32" y="245"/>
                    <a:pt x="32" y="245"/>
                  </a:cubicBezTo>
                  <a:cubicBezTo>
                    <a:pt x="32" y="244"/>
                    <a:pt x="32" y="244"/>
                    <a:pt x="32" y="244"/>
                  </a:cubicBezTo>
                  <a:cubicBezTo>
                    <a:pt x="32" y="244"/>
                    <a:pt x="32" y="244"/>
                    <a:pt x="32" y="244"/>
                  </a:cubicBezTo>
                  <a:cubicBezTo>
                    <a:pt x="32" y="244"/>
                    <a:pt x="32" y="244"/>
                    <a:pt x="32" y="244"/>
                  </a:cubicBezTo>
                  <a:cubicBezTo>
                    <a:pt x="32" y="245"/>
                    <a:pt x="32" y="245"/>
                    <a:pt x="32" y="245"/>
                  </a:cubicBezTo>
                  <a:cubicBezTo>
                    <a:pt x="31" y="245"/>
                    <a:pt x="31" y="245"/>
                    <a:pt x="31" y="245"/>
                  </a:cubicBezTo>
                  <a:cubicBezTo>
                    <a:pt x="30" y="245"/>
                    <a:pt x="30" y="245"/>
                    <a:pt x="30" y="245"/>
                  </a:cubicBezTo>
                  <a:cubicBezTo>
                    <a:pt x="29" y="246"/>
                    <a:pt x="29" y="246"/>
                    <a:pt x="29" y="246"/>
                  </a:cubicBezTo>
                  <a:cubicBezTo>
                    <a:pt x="28" y="247"/>
                    <a:pt x="28" y="247"/>
                    <a:pt x="28" y="247"/>
                  </a:cubicBezTo>
                  <a:cubicBezTo>
                    <a:pt x="27" y="248"/>
                    <a:pt x="27" y="248"/>
                    <a:pt x="27" y="248"/>
                  </a:cubicBezTo>
                  <a:cubicBezTo>
                    <a:pt x="26" y="247"/>
                    <a:pt x="26" y="247"/>
                    <a:pt x="26" y="247"/>
                  </a:cubicBezTo>
                  <a:cubicBezTo>
                    <a:pt x="26" y="247"/>
                    <a:pt x="26" y="247"/>
                    <a:pt x="26" y="247"/>
                  </a:cubicBezTo>
                  <a:cubicBezTo>
                    <a:pt x="27" y="246"/>
                    <a:pt x="27" y="246"/>
                    <a:pt x="27" y="246"/>
                  </a:cubicBezTo>
                  <a:cubicBezTo>
                    <a:pt x="26" y="246"/>
                    <a:pt x="26" y="246"/>
                    <a:pt x="26" y="246"/>
                  </a:cubicBezTo>
                  <a:cubicBezTo>
                    <a:pt x="25" y="247"/>
                    <a:pt x="25" y="247"/>
                    <a:pt x="25" y="247"/>
                  </a:cubicBezTo>
                  <a:cubicBezTo>
                    <a:pt x="24" y="246"/>
                    <a:pt x="24" y="246"/>
                    <a:pt x="24" y="246"/>
                  </a:cubicBezTo>
                  <a:cubicBezTo>
                    <a:pt x="25" y="246"/>
                    <a:pt x="25" y="246"/>
                    <a:pt x="25" y="246"/>
                  </a:cubicBezTo>
                  <a:cubicBezTo>
                    <a:pt x="26" y="245"/>
                    <a:pt x="26" y="245"/>
                    <a:pt x="26" y="245"/>
                  </a:cubicBezTo>
                  <a:cubicBezTo>
                    <a:pt x="27" y="245"/>
                    <a:pt x="27" y="245"/>
                    <a:pt x="27" y="245"/>
                  </a:cubicBezTo>
                  <a:cubicBezTo>
                    <a:pt x="27" y="245"/>
                    <a:pt x="27" y="245"/>
                    <a:pt x="27" y="245"/>
                  </a:cubicBezTo>
                  <a:cubicBezTo>
                    <a:pt x="28" y="245"/>
                    <a:pt x="28" y="245"/>
                    <a:pt x="28" y="245"/>
                  </a:cubicBezTo>
                  <a:cubicBezTo>
                    <a:pt x="28" y="244"/>
                    <a:pt x="28" y="244"/>
                    <a:pt x="28" y="244"/>
                  </a:cubicBezTo>
                  <a:cubicBezTo>
                    <a:pt x="27" y="244"/>
                    <a:pt x="27" y="244"/>
                    <a:pt x="27" y="244"/>
                  </a:cubicBezTo>
                  <a:cubicBezTo>
                    <a:pt x="27" y="244"/>
                    <a:pt x="27" y="244"/>
                    <a:pt x="27" y="244"/>
                  </a:cubicBezTo>
                  <a:cubicBezTo>
                    <a:pt x="28" y="243"/>
                    <a:pt x="28" y="243"/>
                    <a:pt x="28" y="243"/>
                  </a:cubicBezTo>
                  <a:cubicBezTo>
                    <a:pt x="27" y="243"/>
                    <a:pt x="27" y="243"/>
                    <a:pt x="27" y="243"/>
                  </a:cubicBezTo>
                  <a:cubicBezTo>
                    <a:pt x="27" y="243"/>
                    <a:pt x="27" y="243"/>
                    <a:pt x="27" y="243"/>
                  </a:cubicBezTo>
                  <a:cubicBezTo>
                    <a:pt x="26" y="243"/>
                    <a:pt x="26" y="243"/>
                    <a:pt x="26" y="243"/>
                  </a:cubicBezTo>
                  <a:cubicBezTo>
                    <a:pt x="26" y="243"/>
                    <a:pt x="26" y="243"/>
                    <a:pt x="26" y="243"/>
                  </a:cubicBezTo>
                  <a:cubicBezTo>
                    <a:pt x="26" y="241"/>
                    <a:pt x="26" y="241"/>
                    <a:pt x="26" y="241"/>
                  </a:cubicBezTo>
                  <a:cubicBezTo>
                    <a:pt x="25" y="240"/>
                    <a:pt x="25" y="240"/>
                    <a:pt x="25" y="240"/>
                  </a:cubicBezTo>
                  <a:cubicBezTo>
                    <a:pt x="25" y="240"/>
                    <a:pt x="25" y="240"/>
                    <a:pt x="25" y="240"/>
                  </a:cubicBezTo>
                  <a:cubicBezTo>
                    <a:pt x="26" y="239"/>
                    <a:pt x="26" y="239"/>
                    <a:pt x="26" y="239"/>
                  </a:cubicBezTo>
                  <a:cubicBezTo>
                    <a:pt x="27" y="239"/>
                    <a:pt x="27" y="239"/>
                    <a:pt x="27" y="239"/>
                  </a:cubicBezTo>
                  <a:cubicBezTo>
                    <a:pt x="27" y="240"/>
                    <a:pt x="27" y="240"/>
                    <a:pt x="27" y="240"/>
                  </a:cubicBezTo>
                  <a:cubicBezTo>
                    <a:pt x="29" y="240"/>
                    <a:pt x="29" y="240"/>
                    <a:pt x="29" y="240"/>
                  </a:cubicBezTo>
                  <a:cubicBezTo>
                    <a:pt x="30" y="240"/>
                    <a:pt x="30" y="240"/>
                    <a:pt x="30" y="240"/>
                  </a:cubicBezTo>
                  <a:cubicBezTo>
                    <a:pt x="29" y="240"/>
                    <a:pt x="29" y="240"/>
                    <a:pt x="29" y="240"/>
                  </a:cubicBezTo>
                  <a:cubicBezTo>
                    <a:pt x="29" y="239"/>
                    <a:pt x="29" y="239"/>
                    <a:pt x="29" y="239"/>
                  </a:cubicBezTo>
                  <a:cubicBezTo>
                    <a:pt x="28" y="239"/>
                    <a:pt x="28" y="239"/>
                    <a:pt x="28" y="239"/>
                  </a:cubicBezTo>
                  <a:cubicBezTo>
                    <a:pt x="27" y="239"/>
                    <a:pt x="27" y="239"/>
                    <a:pt x="27" y="239"/>
                  </a:cubicBezTo>
                  <a:cubicBezTo>
                    <a:pt x="26" y="238"/>
                    <a:pt x="26" y="238"/>
                    <a:pt x="26" y="238"/>
                  </a:cubicBezTo>
                  <a:cubicBezTo>
                    <a:pt x="26" y="238"/>
                    <a:pt x="26" y="238"/>
                    <a:pt x="26" y="238"/>
                  </a:cubicBezTo>
                  <a:cubicBezTo>
                    <a:pt x="27" y="237"/>
                    <a:pt x="27" y="237"/>
                    <a:pt x="27" y="237"/>
                  </a:cubicBezTo>
                  <a:cubicBezTo>
                    <a:pt x="27" y="237"/>
                    <a:pt x="27" y="237"/>
                    <a:pt x="27" y="237"/>
                  </a:cubicBezTo>
                  <a:cubicBezTo>
                    <a:pt x="28" y="236"/>
                    <a:pt x="28" y="236"/>
                    <a:pt x="28" y="236"/>
                  </a:cubicBezTo>
                  <a:cubicBezTo>
                    <a:pt x="28" y="235"/>
                    <a:pt x="28" y="235"/>
                    <a:pt x="28" y="235"/>
                  </a:cubicBezTo>
                  <a:cubicBezTo>
                    <a:pt x="27" y="236"/>
                    <a:pt x="27" y="236"/>
                    <a:pt x="27" y="236"/>
                  </a:cubicBezTo>
                  <a:cubicBezTo>
                    <a:pt x="27" y="236"/>
                    <a:pt x="27" y="236"/>
                    <a:pt x="27" y="236"/>
                  </a:cubicBezTo>
                  <a:cubicBezTo>
                    <a:pt x="26" y="237"/>
                    <a:pt x="26" y="237"/>
                    <a:pt x="26" y="237"/>
                  </a:cubicBezTo>
                  <a:cubicBezTo>
                    <a:pt x="24" y="237"/>
                    <a:pt x="24" y="237"/>
                    <a:pt x="24" y="237"/>
                  </a:cubicBezTo>
                  <a:cubicBezTo>
                    <a:pt x="24" y="238"/>
                    <a:pt x="24" y="238"/>
                    <a:pt x="24" y="238"/>
                  </a:cubicBezTo>
                  <a:cubicBezTo>
                    <a:pt x="24" y="238"/>
                    <a:pt x="24" y="238"/>
                    <a:pt x="24" y="238"/>
                  </a:cubicBezTo>
                  <a:cubicBezTo>
                    <a:pt x="23" y="238"/>
                    <a:pt x="23" y="238"/>
                    <a:pt x="23" y="238"/>
                  </a:cubicBezTo>
                  <a:cubicBezTo>
                    <a:pt x="22" y="237"/>
                    <a:pt x="22" y="237"/>
                    <a:pt x="22" y="237"/>
                  </a:cubicBezTo>
                  <a:cubicBezTo>
                    <a:pt x="22" y="236"/>
                    <a:pt x="22" y="236"/>
                    <a:pt x="22" y="236"/>
                  </a:cubicBezTo>
                  <a:cubicBezTo>
                    <a:pt x="22" y="234"/>
                    <a:pt x="22" y="234"/>
                    <a:pt x="22" y="234"/>
                  </a:cubicBezTo>
                  <a:cubicBezTo>
                    <a:pt x="23" y="233"/>
                    <a:pt x="23" y="233"/>
                    <a:pt x="23" y="233"/>
                  </a:cubicBezTo>
                  <a:cubicBezTo>
                    <a:pt x="22" y="232"/>
                    <a:pt x="22" y="232"/>
                    <a:pt x="22" y="232"/>
                  </a:cubicBezTo>
                  <a:cubicBezTo>
                    <a:pt x="22" y="232"/>
                    <a:pt x="22" y="232"/>
                    <a:pt x="22" y="232"/>
                  </a:cubicBezTo>
                  <a:cubicBezTo>
                    <a:pt x="22" y="231"/>
                    <a:pt x="22" y="231"/>
                    <a:pt x="22" y="231"/>
                  </a:cubicBezTo>
                  <a:cubicBezTo>
                    <a:pt x="22" y="231"/>
                    <a:pt x="22" y="231"/>
                    <a:pt x="22" y="231"/>
                  </a:cubicBezTo>
                  <a:cubicBezTo>
                    <a:pt x="23" y="231"/>
                    <a:pt x="23" y="231"/>
                    <a:pt x="23" y="231"/>
                  </a:cubicBezTo>
                  <a:cubicBezTo>
                    <a:pt x="23" y="231"/>
                    <a:pt x="23" y="231"/>
                    <a:pt x="23" y="231"/>
                  </a:cubicBezTo>
                  <a:cubicBezTo>
                    <a:pt x="23" y="230"/>
                    <a:pt x="23" y="230"/>
                    <a:pt x="23" y="230"/>
                  </a:cubicBezTo>
                  <a:cubicBezTo>
                    <a:pt x="24" y="230"/>
                    <a:pt x="24" y="230"/>
                    <a:pt x="24" y="230"/>
                  </a:cubicBezTo>
                  <a:cubicBezTo>
                    <a:pt x="24" y="229"/>
                    <a:pt x="24" y="229"/>
                    <a:pt x="24" y="229"/>
                  </a:cubicBezTo>
                  <a:cubicBezTo>
                    <a:pt x="25" y="228"/>
                    <a:pt x="25" y="228"/>
                    <a:pt x="25" y="228"/>
                  </a:cubicBezTo>
                  <a:cubicBezTo>
                    <a:pt x="26" y="229"/>
                    <a:pt x="26" y="229"/>
                    <a:pt x="26" y="229"/>
                  </a:cubicBezTo>
                  <a:cubicBezTo>
                    <a:pt x="26" y="228"/>
                    <a:pt x="26" y="228"/>
                    <a:pt x="26" y="228"/>
                  </a:cubicBezTo>
                  <a:cubicBezTo>
                    <a:pt x="26" y="228"/>
                    <a:pt x="26" y="228"/>
                    <a:pt x="26" y="228"/>
                  </a:cubicBezTo>
                  <a:cubicBezTo>
                    <a:pt x="26" y="228"/>
                    <a:pt x="26" y="228"/>
                    <a:pt x="26" y="228"/>
                  </a:cubicBezTo>
                  <a:cubicBezTo>
                    <a:pt x="27" y="227"/>
                    <a:pt x="27" y="227"/>
                    <a:pt x="27" y="227"/>
                  </a:cubicBezTo>
                  <a:cubicBezTo>
                    <a:pt x="27" y="226"/>
                    <a:pt x="27" y="226"/>
                    <a:pt x="27" y="226"/>
                  </a:cubicBezTo>
                  <a:cubicBezTo>
                    <a:pt x="29" y="225"/>
                    <a:pt x="29" y="225"/>
                    <a:pt x="29" y="225"/>
                  </a:cubicBezTo>
                  <a:cubicBezTo>
                    <a:pt x="29" y="225"/>
                    <a:pt x="29" y="225"/>
                    <a:pt x="29" y="225"/>
                  </a:cubicBezTo>
                  <a:cubicBezTo>
                    <a:pt x="28" y="225"/>
                    <a:pt x="28" y="225"/>
                    <a:pt x="28" y="225"/>
                  </a:cubicBezTo>
                  <a:cubicBezTo>
                    <a:pt x="28" y="224"/>
                    <a:pt x="28" y="224"/>
                    <a:pt x="28" y="224"/>
                  </a:cubicBezTo>
                  <a:cubicBezTo>
                    <a:pt x="27" y="225"/>
                    <a:pt x="27" y="225"/>
                    <a:pt x="27" y="225"/>
                  </a:cubicBezTo>
                  <a:cubicBezTo>
                    <a:pt x="27" y="226"/>
                    <a:pt x="27" y="226"/>
                    <a:pt x="27" y="226"/>
                  </a:cubicBezTo>
                  <a:cubicBezTo>
                    <a:pt x="25" y="228"/>
                    <a:pt x="25" y="228"/>
                    <a:pt x="25" y="228"/>
                  </a:cubicBezTo>
                  <a:cubicBezTo>
                    <a:pt x="25" y="228"/>
                    <a:pt x="25" y="228"/>
                    <a:pt x="25" y="228"/>
                  </a:cubicBezTo>
                  <a:cubicBezTo>
                    <a:pt x="25" y="227"/>
                    <a:pt x="25" y="227"/>
                    <a:pt x="25" y="227"/>
                  </a:cubicBezTo>
                  <a:cubicBezTo>
                    <a:pt x="26" y="226"/>
                    <a:pt x="26" y="226"/>
                    <a:pt x="26" y="226"/>
                  </a:cubicBezTo>
                  <a:cubicBezTo>
                    <a:pt x="26" y="225"/>
                    <a:pt x="26" y="225"/>
                    <a:pt x="26" y="225"/>
                  </a:cubicBezTo>
                  <a:cubicBezTo>
                    <a:pt x="27" y="223"/>
                    <a:pt x="27" y="223"/>
                    <a:pt x="27" y="223"/>
                  </a:cubicBezTo>
                  <a:cubicBezTo>
                    <a:pt x="28" y="222"/>
                    <a:pt x="28" y="222"/>
                    <a:pt x="28" y="222"/>
                  </a:cubicBezTo>
                  <a:cubicBezTo>
                    <a:pt x="28" y="222"/>
                    <a:pt x="28" y="222"/>
                    <a:pt x="28" y="222"/>
                  </a:cubicBezTo>
                  <a:cubicBezTo>
                    <a:pt x="28" y="221"/>
                    <a:pt x="28" y="221"/>
                    <a:pt x="28" y="221"/>
                  </a:cubicBezTo>
                  <a:cubicBezTo>
                    <a:pt x="28" y="221"/>
                    <a:pt x="28" y="221"/>
                    <a:pt x="28" y="221"/>
                  </a:cubicBezTo>
                  <a:cubicBezTo>
                    <a:pt x="28" y="221"/>
                    <a:pt x="28" y="221"/>
                    <a:pt x="28" y="221"/>
                  </a:cubicBezTo>
                  <a:cubicBezTo>
                    <a:pt x="28" y="220"/>
                    <a:pt x="28" y="220"/>
                    <a:pt x="28" y="220"/>
                  </a:cubicBezTo>
                  <a:cubicBezTo>
                    <a:pt x="28" y="220"/>
                    <a:pt x="28" y="220"/>
                    <a:pt x="28" y="220"/>
                  </a:cubicBezTo>
                  <a:cubicBezTo>
                    <a:pt x="28" y="220"/>
                    <a:pt x="28" y="220"/>
                    <a:pt x="28" y="220"/>
                  </a:cubicBezTo>
                  <a:cubicBezTo>
                    <a:pt x="27" y="219"/>
                    <a:pt x="27" y="219"/>
                    <a:pt x="27" y="219"/>
                  </a:cubicBezTo>
                  <a:cubicBezTo>
                    <a:pt x="27" y="219"/>
                    <a:pt x="27" y="219"/>
                    <a:pt x="27" y="219"/>
                  </a:cubicBezTo>
                  <a:cubicBezTo>
                    <a:pt x="27" y="218"/>
                    <a:pt x="27" y="218"/>
                    <a:pt x="27" y="218"/>
                  </a:cubicBezTo>
                  <a:cubicBezTo>
                    <a:pt x="26" y="217"/>
                    <a:pt x="26" y="217"/>
                    <a:pt x="26" y="217"/>
                  </a:cubicBezTo>
                  <a:cubicBezTo>
                    <a:pt x="25" y="217"/>
                    <a:pt x="25" y="217"/>
                    <a:pt x="25" y="217"/>
                  </a:cubicBezTo>
                  <a:cubicBezTo>
                    <a:pt x="25" y="216"/>
                    <a:pt x="25" y="216"/>
                    <a:pt x="25" y="216"/>
                  </a:cubicBezTo>
                  <a:cubicBezTo>
                    <a:pt x="24" y="215"/>
                    <a:pt x="24" y="215"/>
                    <a:pt x="24" y="215"/>
                  </a:cubicBezTo>
                  <a:cubicBezTo>
                    <a:pt x="24" y="215"/>
                    <a:pt x="24" y="215"/>
                    <a:pt x="24" y="215"/>
                  </a:cubicBezTo>
                  <a:cubicBezTo>
                    <a:pt x="23" y="215"/>
                    <a:pt x="23" y="215"/>
                    <a:pt x="23" y="215"/>
                  </a:cubicBezTo>
                  <a:cubicBezTo>
                    <a:pt x="23" y="215"/>
                    <a:pt x="23" y="215"/>
                    <a:pt x="23" y="215"/>
                  </a:cubicBezTo>
                  <a:cubicBezTo>
                    <a:pt x="23" y="214"/>
                    <a:pt x="23" y="214"/>
                    <a:pt x="23" y="214"/>
                  </a:cubicBezTo>
                  <a:cubicBezTo>
                    <a:pt x="23" y="214"/>
                    <a:pt x="23" y="214"/>
                    <a:pt x="23" y="214"/>
                  </a:cubicBezTo>
                  <a:cubicBezTo>
                    <a:pt x="23" y="213"/>
                    <a:pt x="23" y="213"/>
                    <a:pt x="23" y="213"/>
                  </a:cubicBezTo>
                  <a:cubicBezTo>
                    <a:pt x="23" y="213"/>
                    <a:pt x="23" y="213"/>
                    <a:pt x="23" y="213"/>
                  </a:cubicBezTo>
                  <a:cubicBezTo>
                    <a:pt x="23" y="213"/>
                    <a:pt x="23" y="213"/>
                    <a:pt x="23" y="213"/>
                  </a:cubicBezTo>
                  <a:cubicBezTo>
                    <a:pt x="23" y="212"/>
                    <a:pt x="23" y="212"/>
                    <a:pt x="23" y="212"/>
                  </a:cubicBezTo>
                  <a:cubicBezTo>
                    <a:pt x="23" y="212"/>
                    <a:pt x="23" y="212"/>
                    <a:pt x="23" y="212"/>
                  </a:cubicBezTo>
                  <a:cubicBezTo>
                    <a:pt x="23" y="212"/>
                    <a:pt x="23" y="212"/>
                    <a:pt x="23" y="212"/>
                  </a:cubicBezTo>
                  <a:cubicBezTo>
                    <a:pt x="22" y="212"/>
                    <a:pt x="22" y="212"/>
                    <a:pt x="22" y="212"/>
                  </a:cubicBezTo>
                  <a:cubicBezTo>
                    <a:pt x="22" y="211"/>
                    <a:pt x="22" y="211"/>
                    <a:pt x="22" y="211"/>
                  </a:cubicBezTo>
                  <a:cubicBezTo>
                    <a:pt x="23" y="211"/>
                    <a:pt x="23" y="211"/>
                    <a:pt x="23" y="211"/>
                  </a:cubicBezTo>
                  <a:cubicBezTo>
                    <a:pt x="23" y="208"/>
                    <a:pt x="23" y="208"/>
                    <a:pt x="23" y="208"/>
                  </a:cubicBezTo>
                  <a:cubicBezTo>
                    <a:pt x="23" y="205"/>
                    <a:pt x="23" y="205"/>
                    <a:pt x="23" y="205"/>
                  </a:cubicBezTo>
                  <a:cubicBezTo>
                    <a:pt x="23" y="203"/>
                    <a:pt x="23" y="203"/>
                    <a:pt x="23" y="203"/>
                  </a:cubicBezTo>
                  <a:cubicBezTo>
                    <a:pt x="23" y="202"/>
                    <a:pt x="23" y="202"/>
                    <a:pt x="23" y="202"/>
                  </a:cubicBezTo>
                  <a:cubicBezTo>
                    <a:pt x="23" y="201"/>
                    <a:pt x="23" y="201"/>
                    <a:pt x="23" y="201"/>
                  </a:cubicBezTo>
                  <a:cubicBezTo>
                    <a:pt x="23" y="201"/>
                    <a:pt x="23" y="201"/>
                    <a:pt x="23" y="201"/>
                  </a:cubicBezTo>
                  <a:cubicBezTo>
                    <a:pt x="23" y="200"/>
                    <a:pt x="23" y="200"/>
                    <a:pt x="23" y="200"/>
                  </a:cubicBezTo>
                  <a:cubicBezTo>
                    <a:pt x="23" y="199"/>
                    <a:pt x="23" y="199"/>
                    <a:pt x="23" y="199"/>
                  </a:cubicBezTo>
                  <a:cubicBezTo>
                    <a:pt x="23" y="198"/>
                    <a:pt x="23" y="198"/>
                    <a:pt x="23" y="198"/>
                  </a:cubicBezTo>
                  <a:cubicBezTo>
                    <a:pt x="22" y="197"/>
                    <a:pt x="22" y="197"/>
                    <a:pt x="22" y="197"/>
                  </a:cubicBezTo>
                  <a:cubicBezTo>
                    <a:pt x="21" y="195"/>
                    <a:pt x="21" y="195"/>
                    <a:pt x="21" y="195"/>
                  </a:cubicBezTo>
                  <a:cubicBezTo>
                    <a:pt x="21" y="195"/>
                    <a:pt x="21" y="195"/>
                    <a:pt x="21" y="195"/>
                  </a:cubicBezTo>
                  <a:cubicBezTo>
                    <a:pt x="21" y="192"/>
                    <a:pt x="21" y="192"/>
                    <a:pt x="21" y="192"/>
                  </a:cubicBezTo>
                  <a:cubicBezTo>
                    <a:pt x="21" y="192"/>
                    <a:pt x="21" y="192"/>
                    <a:pt x="21" y="192"/>
                  </a:cubicBezTo>
                  <a:cubicBezTo>
                    <a:pt x="21" y="191"/>
                    <a:pt x="21" y="191"/>
                    <a:pt x="21" y="191"/>
                  </a:cubicBezTo>
                  <a:cubicBezTo>
                    <a:pt x="21" y="190"/>
                    <a:pt x="21" y="190"/>
                    <a:pt x="21" y="190"/>
                  </a:cubicBezTo>
                  <a:cubicBezTo>
                    <a:pt x="21" y="189"/>
                    <a:pt x="21" y="189"/>
                    <a:pt x="21" y="189"/>
                  </a:cubicBezTo>
                  <a:cubicBezTo>
                    <a:pt x="20" y="189"/>
                    <a:pt x="20" y="189"/>
                    <a:pt x="20" y="189"/>
                  </a:cubicBezTo>
                  <a:cubicBezTo>
                    <a:pt x="19" y="189"/>
                    <a:pt x="19" y="189"/>
                    <a:pt x="19" y="189"/>
                  </a:cubicBezTo>
                  <a:cubicBezTo>
                    <a:pt x="17" y="189"/>
                    <a:pt x="17" y="189"/>
                    <a:pt x="17" y="189"/>
                  </a:cubicBezTo>
                  <a:cubicBezTo>
                    <a:pt x="17" y="189"/>
                    <a:pt x="17" y="189"/>
                    <a:pt x="17" y="189"/>
                  </a:cubicBezTo>
                  <a:cubicBezTo>
                    <a:pt x="15" y="190"/>
                    <a:pt x="15" y="190"/>
                    <a:pt x="15" y="190"/>
                  </a:cubicBezTo>
                  <a:cubicBezTo>
                    <a:pt x="14" y="191"/>
                    <a:pt x="14" y="191"/>
                    <a:pt x="14" y="191"/>
                  </a:cubicBezTo>
                  <a:cubicBezTo>
                    <a:pt x="13" y="192"/>
                    <a:pt x="13" y="192"/>
                    <a:pt x="13" y="192"/>
                  </a:cubicBezTo>
                  <a:cubicBezTo>
                    <a:pt x="12" y="193"/>
                    <a:pt x="12" y="193"/>
                    <a:pt x="12" y="193"/>
                  </a:cubicBezTo>
                  <a:cubicBezTo>
                    <a:pt x="11" y="193"/>
                    <a:pt x="11" y="193"/>
                    <a:pt x="11" y="193"/>
                  </a:cubicBezTo>
                  <a:cubicBezTo>
                    <a:pt x="9" y="193"/>
                    <a:pt x="9" y="193"/>
                    <a:pt x="9" y="193"/>
                  </a:cubicBezTo>
                  <a:cubicBezTo>
                    <a:pt x="9" y="193"/>
                    <a:pt x="9" y="193"/>
                    <a:pt x="9" y="193"/>
                  </a:cubicBezTo>
                  <a:cubicBezTo>
                    <a:pt x="9" y="193"/>
                    <a:pt x="9" y="193"/>
                    <a:pt x="9" y="193"/>
                  </a:cubicBezTo>
                  <a:cubicBezTo>
                    <a:pt x="9" y="192"/>
                    <a:pt x="9" y="192"/>
                    <a:pt x="9" y="192"/>
                  </a:cubicBezTo>
                  <a:cubicBezTo>
                    <a:pt x="9" y="191"/>
                    <a:pt x="9" y="191"/>
                    <a:pt x="9" y="191"/>
                  </a:cubicBezTo>
                  <a:cubicBezTo>
                    <a:pt x="8" y="186"/>
                    <a:pt x="8" y="186"/>
                    <a:pt x="8" y="186"/>
                  </a:cubicBezTo>
                  <a:cubicBezTo>
                    <a:pt x="7" y="184"/>
                    <a:pt x="7" y="184"/>
                    <a:pt x="7" y="184"/>
                  </a:cubicBezTo>
                  <a:cubicBezTo>
                    <a:pt x="7" y="183"/>
                    <a:pt x="7" y="183"/>
                    <a:pt x="7" y="183"/>
                  </a:cubicBezTo>
                  <a:cubicBezTo>
                    <a:pt x="8" y="181"/>
                    <a:pt x="8" y="181"/>
                    <a:pt x="8" y="181"/>
                  </a:cubicBezTo>
                  <a:cubicBezTo>
                    <a:pt x="5" y="181"/>
                    <a:pt x="5" y="181"/>
                    <a:pt x="5" y="181"/>
                  </a:cubicBezTo>
                  <a:cubicBezTo>
                    <a:pt x="4" y="182"/>
                    <a:pt x="4" y="182"/>
                    <a:pt x="4" y="182"/>
                  </a:cubicBezTo>
                  <a:cubicBezTo>
                    <a:pt x="3" y="181"/>
                    <a:pt x="3" y="181"/>
                    <a:pt x="3" y="181"/>
                  </a:cubicBezTo>
                  <a:cubicBezTo>
                    <a:pt x="0" y="181"/>
                    <a:pt x="0" y="181"/>
                    <a:pt x="0" y="181"/>
                  </a:cubicBezTo>
                  <a:cubicBezTo>
                    <a:pt x="51" y="97"/>
                    <a:pt x="51" y="97"/>
                    <a:pt x="51" y="97"/>
                  </a:cubicBezTo>
                  <a:cubicBezTo>
                    <a:pt x="51" y="97"/>
                    <a:pt x="51" y="97"/>
                    <a:pt x="51" y="97"/>
                  </a:cubicBezTo>
                  <a:cubicBezTo>
                    <a:pt x="52" y="97"/>
                    <a:pt x="52" y="97"/>
                    <a:pt x="52" y="97"/>
                  </a:cubicBezTo>
                  <a:cubicBezTo>
                    <a:pt x="54" y="99"/>
                    <a:pt x="54" y="99"/>
                    <a:pt x="54" y="99"/>
                  </a:cubicBezTo>
                  <a:cubicBezTo>
                    <a:pt x="55" y="99"/>
                    <a:pt x="55" y="99"/>
                    <a:pt x="55" y="99"/>
                  </a:cubicBezTo>
                  <a:cubicBezTo>
                    <a:pt x="56" y="99"/>
                    <a:pt x="56" y="99"/>
                    <a:pt x="56" y="99"/>
                  </a:cubicBezTo>
                  <a:cubicBezTo>
                    <a:pt x="56" y="100"/>
                    <a:pt x="56" y="100"/>
                    <a:pt x="56" y="100"/>
                  </a:cubicBezTo>
                  <a:cubicBezTo>
                    <a:pt x="57" y="100"/>
                    <a:pt x="57" y="100"/>
                    <a:pt x="57" y="100"/>
                  </a:cubicBezTo>
                  <a:cubicBezTo>
                    <a:pt x="57" y="101"/>
                    <a:pt x="57" y="101"/>
                    <a:pt x="57" y="101"/>
                  </a:cubicBezTo>
                  <a:cubicBezTo>
                    <a:pt x="57" y="101"/>
                    <a:pt x="57" y="101"/>
                    <a:pt x="57" y="101"/>
                  </a:cubicBezTo>
                  <a:cubicBezTo>
                    <a:pt x="58" y="102"/>
                    <a:pt x="58" y="102"/>
                    <a:pt x="58" y="102"/>
                  </a:cubicBezTo>
                  <a:cubicBezTo>
                    <a:pt x="58" y="103"/>
                    <a:pt x="58" y="103"/>
                    <a:pt x="58" y="103"/>
                  </a:cubicBezTo>
                  <a:cubicBezTo>
                    <a:pt x="58" y="103"/>
                    <a:pt x="58" y="103"/>
                    <a:pt x="58" y="103"/>
                  </a:cubicBezTo>
                  <a:cubicBezTo>
                    <a:pt x="58" y="104"/>
                    <a:pt x="58" y="104"/>
                    <a:pt x="58" y="104"/>
                  </a:cubicBezTo>
                  <a:cubicBezTo>
                    <a:pt x="58" y="105"/>
                    <a:pt x="58" y="105"/>
                    <a:pt x="58" y="105"/>
                  </a:cubicBezTo>
                  <a:cubicBezTo>
                    <a:pt x="59" y="105"/>
                    <a:pt x="59" y="105"/>
                    <a:pt x="59" y="105"/>
                  </a:cubicBezTo>
                  <a:cubicBezTo>
                    <a:pt x="59" y="105"/>
                    <a:pt x="59" y="105"/>
                    <a:pt x="59" y="105"/>
                  </a:cubicBezTo>
                  <a:cubicBezTo>
                    <a:pt x="59" y="105"/>
                    <a:pt x="59" y="105"/>
                    <a:pt x="59" y="105"/>
                  </a:cubicBezTo>
                  <a:cubicBezTo>
                    <a:pt x="59" y="106"/>
                    <a:pt x="59" y="106"/>
                    <a:pt x="59" y="106"/>
                  </a:cubicBezTo>
                  <a:cubicBezTo>
                    <a:pt x="60" y="107"/>
                    <a:pt x="60" y="107"/>
                    <a:pt x="60" y="107"/>
                  </a:cubicBezTo>
                  <a:cubicBezTo>
                    <a:pt x="61" y="108"/>
                    <a:pt x="61" y="108"/>
                    <a:pt x="61" y="108"/>
                  </a:cubicBezTo>
                  <a:cubicBezTo>
                    <a:pt x="62" y="109"/>
                    <a:pt x="62" y="109"/>
                    <a:pt x="62" y="109"/>
                  </a:cubicBezTo>
                  <a:cubicBezTo>
                    <a:pt x="62" y="109"/>
                    <a:pt x="62" y="109"/>
                    <a:pt x="62" y="109"/>
                  </a:cubicBezTo>
                  <a:cubicBezTo>
                    <a:pt x="63" y="109"/>
                    <a:pt x="63" y="109"/>
                    <a:pt x="63" y="109"/>
                  </a:cubicBezTo>
                  <a:cubicBezTo>
                    <a:pt x="63" y="110"/>
                    <a:pt x="63" y="110"/>
                    <a:pt x="63" y="110"/>
                  </a:cubicBezTo>
                  <a:cubicBezTo>
                    <a:pt x="63" y="110"/>
                    <a:pt x="63" y="110"/>
                    <a:pt x="63" y="110"/>
                  </a:cubicBezTo>
                  <a:cubicBezTo>
                    <a:pt x="64" y="110"/>
                    <a:pt x="64" y="110"/>
                    <a:pt x="64" y="110"/>
                  </a:cubicBezTo>
                  <a:cubicBezTo>
                    <a:pt x="65" y="111"/>
                    <a:pt x="65" y="111"/>
                    <a:pt x="65" y="111"/>
                  </a:cubicBezTo>
                  <a:cubicBezTo>
                    <a:pt x="65" y="112"/>
                    <a:pt x="65" y="112"/>
                    <a:pt x="65" y="112"/>
                  </a:cubicBezTo>
                  <a:cubicBezTo>
                    <a:pt x="65" y="112"/>
                    <a:pt x="65" y="112"/>
                    <a:pt x="65" y="112"/>
                  </a:cubicBezTo>
                  <a:cubicBezTo>
                    <a:pt x="66" y="113"/>
                    <a:pt x="66" y="113"/>
                    <a:pt x="66" y="113"/>
                  </a:cubicBezTo>
                  <a:cubicBezTo>
                    <a:pt x="66" y="113"/>
                    <a:pt x="66" y="113"/>
                    <a:pt x="66" y="113"/>
                  </a:cubicBezTo>
                  <a:cubicBezTo>
                    <a:pt x="67" y="114"/>
                    <a:pt x="67" y="114"/>
                    <a:pt x="67" y="114"/>
                  </a:cubicBezTo>
                  <a:cubicBezTo>
                    <a:pt x="67" y="115"/>
                    <a:pt x="67" y="115"/>
                    <a:pt x="67" y="115"/>
                  </a:cubicBezTo>
                  <a:cubicBezTo>
                    <a:pt x="68" y="115"/>
                    <a:pt x="68" y="115"/>
                    <a:pt x="68" y="115"/>
                  </a:cubicBezTo>
                  <a:cubicBezTo>
                    <a:pt x="68" y="116"/>
                    <a:pt x="68" y="116"/>
                    <a:pt x="68" y="116"/>
                  </a:cubicBezTo>
                  <a:cubicBezTo>
                    <a:pt x="67" y="117"/>
                    <a:pt x="67" y="117"/>
                    <a:pt x="67" y="117"/>
                  </a:cubicBezTo>
                  <a:cubicBezTo>
                    <a:pt x="66" y="117"/>
                    <a:pt x="66" y="117"/>
                    <a:pt x="66" y="117"/>
                  </a:cubicBezTo>
                  <a:cubicBezTo>
                    <a:pt x="68" y="116"/>
                    <a:pt x="68" y="116"/>
                    <a:pt x="68" y="116"/>
                  </a:cubicBezTo>
                  <a:cubicBezTo>
                    <a:pt x="69" y="116"/>
                    <a:pt x="69" y="116"/>
                    <a:pt x="69" y="116"/>
                  </a:cubicBezTo>
                  <a:cubicBezTo>
                    <a:pt x="69" y="116"/>
                    <a:pt x="69" y="116"/>
                    <a:pt x="69" y="116"/>
                  </a:cubicBezTo>
                  <a:cubicBezTo>
                    <a:pt x="69" y="115"/>
                    <a:pt x="69" y="115"/>
                    <a:pt x="69" y="115"/>
                  </a:cubicBezTo>
                  <a:cubicBezTo>
                    <a:pt x="69" y="112"/>
                    <a:pt x="69" y="112"/>
                    <a:pt x="69" y="112"/>
                  </a:cubicBezTo>
                  <a:cubicBezTo>
                    <a:pt x="69" y="111"/>
                    <a:pt x="69" y="111"/>
                    <a:pt x="69" y="111"/>
                  </a:cubicBezTo>
                  <a:cubicBezTo>
                    <a:pt x="70" y="110"/>
                    <a:pt x="70" y="110"/>
                    <a:pt x="70" y="110"/>
                  </a:cubicBezTo>
                  <a:cubicBezTo>
                    <a:pt x="71" y="110"/>
                    <a:pt x="71" y="110"/>
                    <a:pt x="71" y="110"/>
                  </a:cubicBezTo>
                  <a:cubicBezTo>
                    <a:pt x="72" y="109"/>
                    <a:pt x="72" y="109"/>
                    <a:pt x="72" y="109"/>
                  </a:cubicBezTo>
                  <a:cubicBezTo>
                    <a:pt x="73" y="109"/>
                    <a:pt x="73" y="109"/>
                    <a:pt x="73" y="109"/>
                  </a:cubicBezTo>
                  <a:cubicBezTo>
                    <a:pt x="74" y="109"/>
                    <a:pt x="74" y="109"/>
                    <a:pt x="74" y="109"/>
                  </a:cubicBezTo>
                  <a:cubicBezTo>
                    <a:pt x="74" y="108"/>
                    <a:pt x="74" y="108"/>
                    <a:pt x="74" y="108"/>
                  </a:cubicBezTo>
                  <a:cubicBezTo>
                    <a:pt x="75" y="108"/>
                    <a:pt x="75" y="108"/>
                    <a:pt x="75" y="108"/>
                  </a:cubicBezTo>
                  <a:cubicBezTo>
                    <a:pt x="76" y="108"/>
                    <a:pt x="76" y="108"/>
                    <a:pt x="76" y="108"/>
                  </a:cubicBezTo>
                  <a:cubicBezTo>
                    <a:pt x="77" y="108"/>
                    <a:pt x="77" y="108"/>
                    <a:pt x="77" y="108"/>
                  </a:cubicBezTo>
                  <a:cubicBezTo>
                    <a:pt x="77" y="108"/>
                    <a:pt x="77" y="108"/>
                    <a:pt x="77" y="108"/>
                  </a:cubicBezTo>
                  <a:cubicBezTo>
                    <a:pt x="78" y="108"/>
                    <a:pt x="78" y="108"/>
                    <a:pt x="78" y="108"/>
                  </a:cubicBezTo>
                  <a:cubicBezTo>
                    <a:pt x="78" y="108"/>
                    <a:pt x="78" y="108"/>
                    <a:pt x="78" y="108"/>
                  </a:cubicBezTo>
                  <a:cubicBezTo>
                    <a:pt x="79" y="107"/>
                    <a:pt x="79" y="107"/>
                    <a:pt x="79" y="107"/>
                  </a:cubicBezTo>
                  <a:cubicBezTo>
                    <a:pt x="80" y="106"/>
                    <a:pt x="80" y="106"/>
                    <a:pt x="80" y="106"/>
                  </a:cubicBezTo>
                  <a:cubicBezTo>
                    <a:pt x="80" y="106"/>
                    <a:pt x="80" y="106"/>
                    <a:pt x="80" y="106"/>
                  </a:cubicBezTo>
                  <a:cubicBezTo>
                    <a:pt x="81" y="106"/>
                    <a:pt x="81" y="106"/>
                    <a:pt x="81" y="106"/>
                  </a:cubicBezTo>
                  <a:cubicBezTo>
                    <a:pt x="81" y="106"/>
                    <a:pt x="81" y="106"/>
                    <a:pt x="81" y="106"/>
                  </a:cubicBezTo>
                  <a:cubicBezTo>
                    <a:pt x="81" y="106"/>
                    <a:pt x="81" y="106"/>
                    <a:pt x="81" y="106"/>
                  </a:cubicBezTo>
                  <a:cubicBezTo>
                    <a:pt x="82" y="105"/>
                    <a:pt x="82" y="105"/>
                    <a:pt x="82" y="105"/>
                  </a:cubicBezTo>
                  <a:cubicBezTo>
                    <a:pt x="82" y="106"/>
                    <a:pt x="82" y="106"/>
                    <a:pt x="82" y="106"/>
                  </a:cubicBezTo>
                  <a:cubicBezTo>
                    <a:pt x="85" y="106"/>
                    <a:pt x="85" y="106"/>
                    <a:pt x="85" y="106"/>
                  </a:cubicBezTo>
                  <a:cubicBezTo>
                    <a:pt x="87" y="105"/>
                    <a:pt x="87" y="105"/>
                    <a:pt x="87" y="105"/>
                  </a:cubicBezTo>
                  <a:cubicBezTo>
                    <a:pt x="88" y="105"/>
                    <a:pt x="88" y="105"/>
                    <a:pt x="88" y="105"/>
                  </a:cubicBezTo>
                  <a:cubicBezTo>
                    <a:pt x="88" y="105"/>
                    <a:pt x="88" y="105"/>
                    <a:pt x="88" y="105"/>
                  </a:cubicBezTo>
                  <a:cubicBezTo>
                    <a:pt x="89" y="105"/>
                    <a:pt x="89" y="105"/>
                    <a:pt x="89" y="105"/>
                  </a:cubicBezTo>
                  <a:cubicBezTo>
                    <a:pt x="89" y="105"/>
                    <a:pt x="89" y="105"/>
                    <a:pt x="89" y="105"/>
                  </a:cubicBezTo>
                  <a:cubicBezTo>
                    <a:pt x="89" y="104"/>
                    <a:pt x="89" y="104"/>
                    <a:pt x="89" y="104"/>
                  </a:cubicBezTo>
                  <a:cubicBezTo>
                    <a:pt x="91" y="104"/>
                    <a:pt x="91" y="104"/>
                    <a:pt x="91" y="104"/>
                  </a:cubicBezTo>
                  <a:cubicBezTo>
                    <a:pt x="92" y="104"/>
                    <a:pt x="92" y="104"/>
                    <a:pt x="92" y="104"/>
                  </a:cubicBezTo>
                  <a:cubicBezTo>
                    <a:pt x="92" y="104"/>
                    <a:pt x="92" y="104"/>
                    <a:pt x="92" y="104"/>
                  </a:cubicBezTo>
                  <a:cubicBezTo>
                    <a:pt x="93" y="104"/>
                    <a:pt x="93" y="104"/>
                    <a:pt x="93" y="104"/>
                  </a:cubicBezTo>
                  <a:cubicBezTo>
                    <a:pt x="93" y="104"/>
                    <a:pt x="93" y="104"/>
                    <a:pt x="93" y="104"/>
                  </a:cubicBezTo>
                  <a:cubicBezTo>
                    <a:pt x="94" y="104"/>
                    <a:pt x="94" y="104"/>
                    <a:pt x="94" y="104"/>
                  </a:cubicBezTo>
                  <a:cubicBezTo>
                    <a:pt x="94" y="104"/>
                    <a:pt x="94" y="104"/>
                    <a:pt x="94" y="104"/>
                  </a:cubicBezTo>
                  <a:cubicBezTo>
                    <a:pt x="94" y="103"/>
                    <a:pt x="94" y="103"/>
                    <a:pt x="94" y="103"/>
                  </a:cubicBezTo>
                  <a:cubicBezTo>
                    <a:pt x="94" y="104"/>
                    <a:pt x="94" y="104"/>
                    <a:pt x="94" y="104"/>
                  </a:cubicBezTo>
                  <a:cubicBezTo>
                    <a:pt x="94" y="104"/>
                    <a:pt x="94" y="104"/>
                    <a:pt x="94" y="104"/>
                  </a:cubicBezTo>
                  <a:cubicBezTo>
                    <a:pt x="95" y="105"/>
                    <a:pt x="95" y="105"/>
                    <a:pt x="95" y="105"/>
                  </a:cubicBezTo>
                  <a:cubicBezTo>
                    <a:pt x="95" y="105"/>
                    <a:pt x="95" y="105"/>
                    <a:pt x="95" y="105"/>
                  </a:cubicBezTo>
                  <a:cubicBezTo>
                    <a:pt x="94" y="105"/>
                    <a:pt x="94" y="105"/>
                    <a:pt x="94" y="105"/>
                  </a:cubicBezTo>
                  <a:cubicBezTo>
                    <a:pt x="94" y="106"/>
                    <a:pt x="94" y="106"/>
                    <a:pt x="94" y="106"/>
                  </a:cubicBezTo>
                  <a:cubicBezTo>
                    <a:pt x="92" y="106"/>
                    <a:pt x="92" y="106"/>
                    <a:pt x="92" y="106"/>
                  </a:cubicBezTo>
                  <a:cubicBezTo>
                    <a:pt x="90" y="107"/>
                    <a:pt x="90" y="107"/>
                    <a:pt x="90" y="107"/>
                  </a:cubicBezTo>
                  <a:cubicBezTo>
                    <a:pt x="90" y="107"/>
                    <a:pt x="90" y="107"/>
                    <a:pt x="90" y="107"/>
                  </a:cubicBezTo>
                  <a:cubicBezTo>
                    <a:pt x="89" y="108"/>
                    <a:pt x="89" y="108"/>
                    <a:pt x="89" y="108"/>
                  </a:cubicBezTo>
                  <a:cubicBezTo>
                    <a:pt x="88" y="108"/>
                    <a:pt x="88" y="108"/>
                    <a:pt x="88" y="108"/>
                  </a:cubicBezTo>
                  <a:cubicBezTo>
                    <a:pt x="87" y="108"/>
                    <a:pt x="87" y="108"/>
                    <a:pt x="87" y="108"/>
                  </a:cubicBezTo>
                  <a:cubicBezTo>
                    <a:pt x="87" y="108"/>
                    <a:pt x="87" y="108"/>
                    <a:pt x="87" y="108"/>
                  </a:cubicBezTo>
                  <a:cubicBezTo>
                    <a:pt x="87" y="108"/>
                    <a:pt x="87" y="108"/>
                    <a:pt x="87" y="108"/>
                  </a:cubicBezTo>
                  <a:cubicBezTo>
                    <a:pt x="85" y="108"/>
                    <a:pt x="85" y="108"/>
                    <a:pt x="85" y="108"/>
                  </a:cubicBezTo>
                  <a:cubicBezTo>
                    <a:pt x="84" y="108"/>
                    <a:pt x="84" y="108"/>
                    <a:pt x="84" y="108"/>
                  </a:cubicBezTo>
                  <a:cubicBezTo>
                    <a:pt x="84" y="108"/>
                    <a:pt x="84" y="108"/>
                    <a:pt x="84" y="108"/>
                  </a:cubicBezTo>
                  <a:cubicBezTo>
                    <a:pt x="82" y="108"/>
                    <a:pt x="82" y="108"/>
                    <a:pt x="82" y="108"/>
                  </a:cubicBezTo>
                  <a:cubicBezTo>
                    <a:pt x="81" y="109"/>
                    <a:pt x="81" y="109"/>
                    <a:pt x="81" y="109"/>
                  </a:cubicBezTo>
                  <a:cubicBezTo>
                    <a:pt x="80" y="110"/>
                    <a:pt x="80" y="110"/>
                    <a:pt x="80" y="110"/>
                  </a:cubicBezTo>
                  <a:cubicBezTo>
                    <a:pt x="78" y="110"/>
                    <a:pt x="78" y="110"/>
                    <a:pt x="78" y="110"/>
                  </a:cubicBezTo>
                  <a:cubicBezTo>
                    <a:pt x="78" y="110"/>
                    <a:pt x="78" y="110"/>
                    <a:pt x="78" y="110"/>
                  </a:cubicBezTo>
                  <a:cubicBezTo>
                    <a:pt x="77" y="111"/>
                    <a:pt x="77" y="111"/>
                    <a:pt x="77" y="111"/>
                  </a:cubicBezTo>
                  <a:cubicBezTo>
                    <a:pt x="77" y="111"/>
                    <a:pt x="77" y="111"/>
                    <a:pt x="77" y="111"/>
                  </a:cubicBezTo>
                  <a:cubicBezTo>
                    <a:pt x="76" y="112"/>
                    <a:pt x="76" y="112"/>
                    <a:pt x="76" y="112"/>
                  </a:cubicBezTo>
                  <a:cubicBezTo>
                    <a:pt x="76" y="111"/>
                    <a:pt x="76" y="111"/>
                    <a:pt x="76" y="111"/>
                  </a:cubicBezTo>
                  <a:cubicBezTo>
                    <a:pt x="75" y="112"/>
                    <a:pt x="75" y="112"/>
                    <a:pt x="75" y="112"/>
                  </a:cubicBezTo>
                  <a:cubicBezTo>
                    <a:pt x="74" y="113"/>
                    <a:pt x="74" y="113"/>
                    <a:pt x="74" y="113"/>
                  </a:cubicBezTo>
                  <a:cubicBezTo>
                    <a:pt x="74" y="113"/>
                    <a:pt x="74" y="113"/>
                    <a:pt x="74" y="113"/>
                  </a:cubicBezTo>
                  <a:cubicBezTo>
                    <a:pt x="73" y="113"/>
                    <a:pt x="73" y="113"/>
                    <a:pt x="73" y="113"/>
                  </a:cubicBezTo>
                  <a:cubicBezTo>
                    <a:pt x="74" y="114"/>
                    <a:pt x="74" y="114"/>
                    <a:pt x="74" y="114"/>
                  </a:cubicBezTo>
                  <a:cubicBezTo>
                    <a:pt x="75" y="115"/>
                    <a:pt x="75" y="115"/>
                    <a:pt x="75" y="115"/>
                  </a:cubicBezTo>
                  <a:cubicBezTo>
                    <a:pt x="74" y="114"/>
                    <a:pt x="74" y="114"/>
                    <a:pt x="74" y="114"/>
                  </a:cubicBezTo>
                  <a:cubicBezTo>
                    <a:pt x="74" y="113"/>
                    <a:pt x="74" y="113"/>
                    <a:pt x="74" y="113"/>
                  </a:cubicBezTo>
                  <a:cubicBezTo>
                    <a:pt x="75" y="114"/>
                    <a:pt x="75" y="114"/>
                    <a:pt x="75" y="114"/>
                  </a:cubicBezTo>
                  <a:cubicBezTo>
                    <a:pt x="76" y="113"/>
                    <a:pt x="76" y="113"/>
                    <a:pt x="76" y="113"/>
                  </a:cubicBezTo>
                  <a:cubicBezTo>
                    <a:pt x="76" y="113"/>
                    <a:pt x="76" y="113"/>
                    <a:pt x="76" y="113"/>
                  </a:cubicBezTo>
                  <a:cubicBezTo>
                    <a:pt x="76" y="113"/>
                    <a:pt x="76" y="113"/>
                    <a:pt x="76" y="113"/>
                  </a:cubicBezTo>
                  <a:cubicBezTo>
                    <a:pt x="77" y="112"/>
                    <a:pt x="77" y="112"/>
                    <a:pt x="77" y="112"/>
                  </a:cubicBezTo>
                  <a:cubicBezTo>
                    <a:pt x="79" y="111"/>
                    <a:pt x="79" y="111"/>
                    <a:pt x="79" y="111"/>
                  </a:cubicBezTo>
                  <a:cubicBezTo>
                    <a:pt x="79" y="111"/>
                    <a:pt x="79" y="111"/>
                    <a:pt x="79" y="111"/>
                  </a:cubicBezTo>
                  <a:cubicBezTo>
                    <a:pt x="82" y="110"/>
                    <a:pt x="82" y="110"/>
                    <a:pt x="82" y="110"/>
                  </a:cubicBezTo>
                  <a:cubicBezTo>
                    <a:pt x="82" y="109"/>
                    <a:pt x="82" y="109"/>
                    <a:pt x="82" y="109"/>
                  </a:cubicBezTo>
                  <a:cubicBezTo>
                    <a:pt x="83" y="109"/>
                    <a:pt x="83" y="109"/>
                    <a:pt x="83" y="109"/>
                  </a:cubicBezTo>
                  <a:cubicBezTo>
                    <a:pt x="83" y="110"/>
                    <a:pt x="83" y="110"/>
                    <a:pt x="83" y="110"/>
                  </a:cubicBezTo>
                  <a:cubicBezTo>
                    <a:pt x="84" y="109"/>
                    <a:pt x="84" y="109"/>
                    <a:pt x="84" y="109"/>
                  </a:cubicBezTo>
                  <a:cubicBezTo>
                    <a:pt x="84" y="109"/>
                    <a:pt x="84" y="109"/>
                    <a:pt x="84" y="109"/>
                  </a:cubicBezTo>
                  <a:cubicBezTo>
                    <a:pt x="85" y="110"/>
                    <a:pt x="85" y="110"/>
                    <a:pt x="85" y="110"/>
                  </a:cubicBezTo>
                  <a:cubicBezTo>
                    <a:pt x="86" y="109"/>
                    <a:pt x="86" y="109"/>
                    <a:pt x="86" y="109"/>
                  </a:cubicBezTo>
                  <a:cubicBezTo>
                    <a:pt x="86" y="109"/>
                    <a:pt x="86" y="109"/>
                    <a:pt x="86" y="109"/>
                  </a:cubicBezTo>
                  <a:cubicBezTo>
                    <a:pt x="85" y="111"/>
                    <a:pt x="85" y="111"/>
                    <a:pt x="85" y="111"/>
                  </a:cubicBezTo>
                  <a:cubicBezTo>
                    <a:pt x="85" y="111"/>
                    <a:pt x="85" y="111"/>
                    <a:pt x="85" y="111"/>
                  </a:cubicBezTo>
                  <a:cubicBezTo>
                    <a:pt x="86" y="110"/>
                    <a:pt x="86" y="110"/>
                    <a:pt x="86" y="110"/>
                  </a:cubicBezTo>
                  <a:cubicBezTo>
                    <a:pt x="88" y="110"/>
                    <a:pt x="88" y="110"/>
                    <a:pt x="88" y="110"/>
                  </a:cubicBezTo>
                  <a:cubicBezTo>
                    <a:pt x="90" y="108"/>
                    <a:pt x="90" y="108"/>
                    <a:pt x="90" y="108"/>
                  </a:cubicBezTo>
                  <a:cubicBezTo>
                    <a:pt x="91" y="108"/>
                    <a:pt x="91" y="108"/>
                    <a:pt x="91" y="108"/>
                  </a:cubicBezTo>
                  <a:cubicBezTo>
                    <a:pt x="93" y="107"/>
                    <a:pt x="93" y="107"/>
                    <a:pt x="93" y="107"/>
                  </a:cubicBezTo>
                  <a:cubicBezTo>
                    <a:pt x="94" y="107"/>
                    <a:pt x="94" y="107"/>
                    <a:pt x="94" y="107"/>
                  </a:cubicBezTo>
                  <a:cubicBezTo>
                    <a:pt x="95" y="107"/>
                    <a:pt x="95" y="107"/>
                    <a:pt x="95" y="107"/>
                  </a:cubicBezTo>
                  <a:cubicBezTo>
                    <a:pt x="96" y="107"/>
                    <a:pt x="96" y="107"/>
                    <a:pt x="96" y="107"/>
                  </a:cubicBezTo>
                  <a:cubicBezTo>
                    <a:pt x="95" y="108"/>
                    <a:pt x="95" y="108"/>
                    <a:pt x="95" y="108"/>
                  </a:cubicBezTo>
                  <a:cubicBezTo>
                    <a:pt x="94" y="108"/>
                    <a:pt x="94" y="108"/>
                    <a:pt x="94" y="108"/>
                  </a:cubicBezTo>
                  <a:cubicBezTo>
                    <a:pt x="94" y="109"/>
                    <a:pt x="94" y="109"/>
                    <a:pt x="94" y="109"/>
                  </a:cubicBezTo>
                  <a:cubicBezTo>
                    <a:pt x="95" y="109"/>
                    <a:pt x="95" y="109"/>
                    <a:pt x="95" y="109"/>
                  </a:cubicBezTo>
                  <a:cubicBezTo>
                    <a:pt x="96" y="108"/>
                    <a:pt x="96" y="108"/>
                    <a:pt x="96" y="108"/>
                  </a:cubicBezTo>
                  <a:cubicBezTo>
                    <a:pt x="98" y="107"/>
                    <a:pt x="98" y="107"/>
                    <a:pt x="98" y="107"/>
                  </a:cubicBezTo>
                  <a:cubicBezTo>
                    <a:pt x="99" y="107"/>
                    <a:pt x="99" y="107"/>
                    <a:pt x="99" y="107"/>
                  </a:cubicBezTo>
                  <a:cubicBezTo>
                    <a:pt x="98" y="107"/>
                    <a:pt x="98" y="107"/>
                    <a:pt x="98" y="107"/>
                  </a:cubicBezTo>
                  <a:cubicBezTo>
                    <a:pt x="99" y="106"/>
                    <a:pt x="99" y="106"/>
                    <a:pt x="99" y="106"/>
                  </a:cubicBezTo>
                  <a:cubicBezTo>
                    <a:pt x="100" y="106"/>
                    <a:pt x="100" y="106"/>
                    <a:pt x="100" y="106"/>
                  </a:cubicBezTo>
                  <a:cubicBezTo>
                    <a:pt x="100" y="106"/>
                    <a:pt x="100" y="106"/>
                    <a:pt x="100" y="106"/>
                  </a:cubicBezTo>
                  <a:cubicBezTo>
                    <a:pt x="100" y="105"/>
                    <a:pt x="100" y="105"/>
                    <a:pt x="100" y="105"/>
                  </a:cubicBezTo>
                  <a:cubicBezTo>
                    <a:pt x="101" y="106"/>
                    <a:pt x="101" y="106"/>
                    <a:pt x="101" y="106"/>
                  </a:cubicBezTo>
                  <a:cubicBezTo>
                    <a:pt x="102" y="106"/>
                    <a:pt x="102" y="106"/>
                    <a:pt x="102" y="106"/>
                  </a:cubicBezTo>
                  <a:cubicBezTo>
                    <a:pt x="102" y="105"/>
                    <a:pt x="102" y="105"/>
                    <a:pt x="102" y="105"/>
                  </a:cubicBezTo>
                  <a:cubicBezTo>
                    <a:pt x="101" y="104"/>
                    <a:pt x="101" y="104"/>
                    <a:pt x="101" y="104"/>
                  </a:cubicBezTo>
                  <a:cubicBezTo>
                    <a:pt x="102" y="103"/>
                    <a:pt x="102" y="103"/>
                    <a:pt x="102" y="103"/>
                  </a:cubicBezTo>
                  <a:cubicBezTo>
                    <a:pt x="101" y="103"/>
                    <a:pt x="101" y="103"/>
                    <a:pt x="101" y="103"/>
                  </a:cubicBezTo>
                  <a:cubicBezTo>
                    <a:pt x="102" y="102"/>
                    <a:pt x="102" y="102"/>
                    <a:pt x="102" y="102"/>
                  </a:cubicBezTo>
                  <a:cubicBezTo>
                    <a:pt x="103" y="101"/>
                    <a:pt x="103" y="101"/>
                    <a:pt x="103" y="101"/>
                  </a:cubicBezTo>
                  <a:cubicBezTo>
                    <a:pt x="103" y="102"/>
                    <a:pt x="103" y="102"/>
                    <a:pt x="103" y="102"/>
                  </a:cubicBezTo>
                  <a:cubicBezTo>
                    <a:pt x="104" y="105"/>
                    <a:pt x="104" y="105"/>
                    <a:pt x="104" y="105"/>
                  </a:cubicBezTo>
                  <a:cubicBezTo>
                    <a:pt x="103" y="106"/>
                    <a:pt x="103" y="106"/>
                    <a:pt x="103" y="106"/>
                  </a:cubicBezTo>
                  <a:cubicBezTo>
                    <a:pt x="103" y="109"/>
                    <a:pt x="103" y="109"/>
                    <a:pt x="103" y="109"/>
                  </a:cubicBezTo>
                  <a:cubicBezTo>
                    <a:pt x="102" y="110"/>
                    <a:pt x="102" y="110"/>
                    <a:pt x="102" y="110"/>
                  </a:cubicBezTo>
                  <a:cubicBezTo>
                    <a:pt x="102" y="114"/>
                    <a:pt x="102" y="114"/>
                    <a:pt x="102" y="114"/>
                  </a:cubicBezTo>
                  <a:cubicBezTo>
                    <a:pt x="103" y="115"/>
                    <a:pt x="103" y="115"/>
                    <a:pt x="103" y="115"/>
                  </a:cubicBezTo>
                  <a:cubicBezTo>
                    <a:pt x="104" y="115"/>
                    <a:pt x="104" y="115"/>
                    <a:pt x="104" y="115"/>
                  </a:cubicBezTo>
                  <a:cubicBezTo>
                    <a:pt x="104" y="116"/>
                    <a:pt x="104" y="116"/>
                    <a:pt x="104" y="116"/>
                  </a:cubicBezTo>
                  <a:cubicBezTo>
                    <a:pt x="106" y="116"/>
                    <a:pt x="106" y="116"/>
                    <a:pt x="106" y="116"/>
                  </a:cubicBezTo>
                  <a:cubicBezTo>
                    <a:pt x="105" y="115"/>
                    <a:pt x="105" y="115"/>
                    <a:pt x="105" y="115"/>
                  </a:cubicBezTo>
                  <a:cubicBezTo>
                    <a:pt x="104" y="115"/>
                    <a:pt x="104" y="115"/>
                    <a:pt x="104" y="115"/>
                  </a:cubicBezTo>
                  <a:cubicBezTo>
                    <a:pt x="104" y="114"/>
                    <a:pt x="104" y="114"/>
                    <a:pt x="104" y="114"/>
                  </a:cubicBezTo>
                  <a:cubicBezTo>
                    <a:pt x="105" y="114"/>
                    <a:pt x="105" y="114"/>
                    <a:pt x="105" y="114"/>
                  </a:cubicBezTo>
                  <a:cubicBezTo>
                    <a:pt x="106" y="114"/>
                    <a:pt x="106" y="114"/>
                    <a:pt x="106" y="114"/>
                  </a:cubicBezTo>
                  <a:cubicBezTo>
                    <a:pt x="106" y="113"/>
                    <a:pt x="106" y="113"/>
                    <a:pt x="106" y="113"/>
                  </a:cubicBezTo>
                  <a:cubicBezTo>
                    <a:pt x="106" y="113"/>
                    <a:pt x="106" y="113"/>
                    <a:pt x="106" y="113"/>
                  </a:cubicBezTo>
                  <a:cubicBezTo>
                    <a:pt x="107" y="113"/>
                    <a:pt x="107" y="113"/>
                    <a:pt x="107" y="113"/>
                  </a:cubicBezTo>
                  <a:cubicBezTo>
                    <a:pt x="108" y="113"/>
                    <a:pt x="108" y="113"/>
                    <a:pt x="108" y="113"/>
                  </a:cubicBezTo>
                  <a:cubicBezTo>
                    <a:pt x="108" y="113"/>
                    <a:pt x="108" y="113"/>
                    <a:pt x="108" y="113"/>
                  </a:cubicBezTo>
                  <a:cubicBezTo>
                    <a:pt x="108" y="113"/>
                    <a:pt x="108" y="113"/>
                    <a:pt x="108" y="113"/>
                  </a:cubicBezTo>
                  <a:cubicBezTo>
                    <a:pt x="108" y="111"/>
                    <a:pt x="108" y="111"/>
                    <a:pt x="108" y="111"/>
                  </a:cubicBezTo>
                  <a:cubicBezTo>
                    <a:pt x="108" y="111"/>
                    <a:pt x="108" y="111"/>
                    <a:pt x="108" y="111"/>
                  </a:cubicBezTo>
                  <a:cubicBezTo>
                    <a:pt x="110" y="110"/>
                    <a:pt x="110" y="110"/>
                    <a:pt x="110" y="110"/>
                  </a:cubicBezTo>
                  <a:cubicBezTo>
                    <a:pt x="110" y="110"/>
                    <a:pt x="110" y="110"/>
                    <a:pt x="110" y="110"/>
                  </a:cubicBezTo>
                  <a:cubicBezTo>
                    <a:pt x="111" y="110"/>
                    <a:pt x="111" y="110"/>
                    <a:pt x="111" y="110"/>
                  </a:cubicBezTo>
                  <a:cubicBezTo>
                    <a:pt x="111" y="110"/>
                    <a:pt x="111" y="110"/>
                    <a:pt x="111" y="110"/>
                  </a:cubicBezTo>
                  <a:cubicBezTo>
                    <a:pt x="111" y="111"/>
                    <a:pt x="111" y="111"/>
                    <a:pt x="111" y="111"/>
                  </a:cubicBezTo>
                  <a:cubicBezTo>
                    <a:pt x="110" y="112"/>
                    <a:pt x="110" y="112"/>
                    <a:pt x="110" y="112"/>
                  </a:cubicBezTo>
                  <a:cubicBezTo>
                    <a:pt x="111" y="112"/>
                    <a:pt x="111" y="112"/>
                    <a:pt x="111" y="112"/>
                  </a:cubicBezTo>
                  <a:cubicBezTo>
                    <a:pt x="110" y="113"/>
                    <a:pt x="110" y="113"/>
                    <a:pt x="110" y="113"/>
                  </a:cubicBezTo>
                  <a:cubicBezTo>
                    <a:pt x="110" y="113"/>
                    <a:pt x="110" y="113"/>
                    <a:pt x="110" y="113"/>
                  </a:cubicBezTo>
                  <a:cubicBezTo>
                    <a:pt x="110" y="114"/>
                    <a:pt x="110" y="114"/>
                    <a:pt x="110" y="114"/>
                  </a:cubicBezTo>
                  <a:cubicBezTo>
                    <a:pt x="111" y="113"/>
                    <a:pt x="111" y="113"/>
                    <a:pt x="111" y="113"/>
                  </a:cubicBezTo>
                  <a:cubicBezTo>
                    <a:pt x="111" y="114"/>
                    <a:pt x="111" y="114"/>
                    <a:pt x="111" y="114"/>
                  </a:cubicBezTo>
                  <a:cubicBezTo>
                    <a:pt x="111" y="114"/>
                    <a:pt x="111" y="114"/>
                    <a:pt x="111" y="114"/>
                  </a:cubicBezTo>
                  <a:cubicBezTo>
                    <a:pt x="110" y="114"/>
                    <a:pt x="110" y="114"/>
                    <a:pt x="110" y="114"/>
                  </a:cubicBezTo>
                  <a:cubicBezTo>
                    <a:pt x="109" y="115"/>
                    <a:pt x="109" y="115"/>
                    <a:pt x="109" y="115"/>
                  </a:cubicBezTo>
                  <a:cubicBezTo>
                    <a:pt x="109" y="115"/>
                    <a:pt x="109" y="115"/>
                    <a:pt x="109" y="115"/>
                  </a:cubicBezTo>
                  <a:cubicBezTo>
                    <a:pt x="108" y="116"/>
                    <a:pt x="108" y="116"/>
                    <a:pt x="108" y="116"/>
                  </a:cubicBezTo>
                  <a:cubicBezTo>
                    <a:pt x="108" y="116"/>
                    <a:pt x="108" y="116"/>
                    <a:pt x="108" y="116"/>
                  </a:cubicBezTo>
                  <a:cubicBezTo>
                    <a:pt x="108" y="117"/>
                    <a:pt x="108" y="117"/>
                    <a:pt x="108" y="117"/>
                  </a:cubicBezTo>
                  <a:cubicBezTo>
                    <a:pt x="109" y="117"/>
                    <a:pt x="109" y="117"/>
                    <a:pt x="109" y="117"/>
                  </a:cubicBezTo>
                  <a:cubicBezTo>
                    <a:pt x="110" y="117"/>
                    <a:pt x="110" y="117"/>
                    <a:pt x="110" y="117"/>
                  </a:cubicBezTo>
                  <a:cubicBezTo>
                    <a:pt x="111" y="117"/>
                    <a:pt x="111" y="117"/>
                    <a:pt x="111" y="117"/>
                  </a:cubicBezTo>
                  <a:cubicBezTo>
                    <a:pt x="112" y="117"/>
                    <a:pt x="112" y="117"/>
                    <a:pt x="112" y="117"/>
                  </a:cubicBezTo>
                  <a:cubicBezTo>
                    <a:pt x="113" y="117"/>
                    <a:pt x="113" y="117"/>
                    <a:pt x="113" y="117"/>
                  </a:cubicBezTo>
                  <a:cubicBezTo>
                    <a:pt x="114" y="115"/>
                    <a:pt x="114" y="115"/>
                    <a:pt x="114" y="115"/>
                  </a:cubicBezTo>
                  <a:cubicBezTo>
                    <a:pt x="115" y="114"/>
                    <a:pt x="115" y="114"/>
                    <a:pt x="115" y="114"/>
                  </a:cubicBezTo>
                  <a:cubicBezTo>
                    <a:pt x="116" y="114"/>
                    <a:pt x="116" y="114"/>
                    <a:pt x="116" y="114"/>
                  </a:cubicBezTo>
                  <a:cubicBezTo>
                    <a:pt x="116" y="114"/>
                    <a:pt x="116" y="114"/>
                    <a:pt x="116" y="114"/>
                  </a:cubicBezTo>
                  <a:cubicBezTo>
                    <a:pt x="117" y="114"/>
                    <a:pt x="117" y="114"/>
                    <a:pt x="117" y="114"/>
                  </a:cubicBezTo>
                  <a:cubicBezTo>
                    <a:pt x="118" y="115"/>
                    <a:pt x="118" y="115"/>
                    <a:pt x="118" y="115"/>
                  </a:cubicBezTo>
                  <a:cubicBezTo>
                    <a:pt x="118" y="115"/>
                    <a:pt x="118" y="115"/>
                    <a:pt x="118" y="115"/>
                  </a:cubicBezTo>
                  <a:cubicBezTo>
                    <a:pt x="120" y="116"/>
                    <a:pt x="120" y="116"/>
                    <a:pt x="120" y="116"/>
                  </a:cubicBezTo>
                  <a:cubicBezTo>
                    <a:pt x="120" y="116"/>
                    <a:pt x="120" y="116"/>
                    <a:pt x="120" y="116"/>
                  </a:cubicBezTo>
                  <a:cubicBezTo>
                    <a:pt x="120" y="117"/>
                    <a:pt x="120" y="117"/>
                    <a:pt x="120" y="117"/>
                  </a:cubicBezTo>
                  <a:cubicBezTo>
                    <a:pt x="121" y="118"/>
                    <a:pt x="121" y="118"/>
                    <a:pt x="121" y="118"/>
                  </a:cubicBezTo>
                  <a:cubicBezTo>
                    <a:pt x="121" y="119"/>
                    <a:pt x="121" y="119"/>
                    <a:pt x="121" y="119"/>
                  </a:cubicBezTo>
                  <a:cubicBezTo>
                    <a:pt x="122" y="121"/>
                    <a:pt x="122" y="121"/>
                    <a:pt x="122" y="121"/>
                  </a:cubicBezTo>
                  <a:cubicBezTo>
                    <a:pt x="126" y="123"/>
                    <a:pt x="126" y="123"/>
                    <a:pt x="126" y="123"/>
                  </a:cubicBezTo>
                  <a:cubicBezTo>
                    <a:pt x="126" y="124"/>
                    <a:pt x="126" y="124"/>
                    <a:pt x="126" y="124"/>
                  </a:cubicBezTo>
                  <a:cubicBezTo>
                    <a:pt x="127" y="124"/>
                    <a:pt x="127" y="124"/>
                    <a:pt x="127" y="124"/>
                  </a:cubicBezTo>
                  <a:cubicBezTo>
                    <a:pt x="128" y="125"/>
                    <a:pt x="128" y="125"/>
                    <a:pt x="128" y="125"/>
                  </a:cubicBezTo>
                  <a:cubicBezTo>
                    <a:pt x="129" y="125"/>
                    <a:pt x="129" y="125"/>
                    <a:pt x="129" y="125"/>
                  </a:cubicBezTo>
                  <a:cubicBezTo>
                    <a:pt x="130" y="126"/>
                    <a:pt x="130" y="126"/>
                    <a:pt x="130" y="126"/>
                  </a:cubicBezTo>
                  <a:cubicBezTo>
                    <a:pt x="130" y="127"/>
                    <a:pt x="130" y="127"/>
                    <a:pt x="130" y="127"/>
                  </a:cubicBezTo>
                  <a:cubicBezTo>
                    <a:pt x="131" y="127"/>
                    <a:pt x="131" y="127"/>
                    <a:pt x="131" y="127"/>
                  </a:cubicBezTo>
                  <a:cubicBezTo>
                    <a:pt x="131" y="127"/>
                    <a:pt x="131" y="127"/>
                    <a:pt x="131" y="127"/>
                  </a:cubicBezTo>
                  <a:cubicBezTo>
                    <a:pt x="131" y="127"/>
                    <a:pt x="131" y="127"/>
                    <a:pt x="131" y="127"/>
                  </a:cubicBezTo>
                  <a:cubicBezTo>
                    <a:pt x="133" y="128"/>
                    <a:pt x="133" y="128"/>
                    <a:pt x="133" y="128"/>
                  </a:cubicBezTo>
                  <a:cubicBezTo>
                    <a:pt x="133" y="128"/>
                    <a:pt x="133" y="128"/>
                    <a:pt x="133" y="128"/>
                  </a:cubicBezTo>
                  <a:cubicBezTo>
                    <a:pt x="133" y="129"/>
                    <a:pt x="133" y="129"/>
                    <a:pt x="133" y="129"/>
                  </a:cubicBezTo>
                  <a:cubicBezTo>
                    <a:pt x="134" y="129"/>
                    <a:pt x="134" y="129"/>
                    <a:pt x="134" y="129"/>
                  </a:cubicBezTo>
                  <a:cubicBezTo>
                    <a:pt x="134" y="129"/>
                    <a:pt x="134" y="129"/>
                    <a:pt x="134" y="129"/>
                  </a:cubicBezTo>
                  <a:cubicBezTo>
                    <a:pt x="134" y="128"/>
                    <a:pt x="134" y="128"/>
                    <a:pt x="134" y="128"/>
                  </a:cubicBezTo>
                  <a:cubicBezTo>
                    <a:pt x="134" y="128"/>
                    <a:pt x="134" y="128"/>
                    <a:pt x="134" y="128"/>
                  </a:cubicBezTo>
                  <a:cubicBezTo>
                    <a:pt x="133" y="127"/>
                    <a:pt x="133" y="127"/>
                    <a:pt x="133" y="127"/>
                  </a:cubicBezTo>
                  <a:cubicBezTo>
                    <a:pt x="133" y="127"/>
                    <a:pt x="133" y="127"/>
                    <a:pt x="133" y="127"/>
                  </a:cubicBezTo>
                  <a:cubicBezTo>
                    <a:pt x="135" y="127"/>
                    <a:pt x="135" y="127"/>
                    <a:pt x="135" y="127"/>
                  </a:cubicBezTo>
                  <a:cubicBezTo>
                    <a:pt x="135" y="128"/>
                    <a:pt x="135" y="128"/>
                    <a:pt x="135" y="128"/>
                  </a:cubicBezTo>
                  <a:cubicBezTo>
                    <a:pt x="135" y="128"/>
                    <a:pt x="135" y="128"/>
                    <a:pt x="135" y="128"/>
                  </a:cubicBezTo>
                  <a:cubicBezTo>
                    <a:pt x="136" y="127"/>
                    <a:pt x="136" y="127"/>
                    <a:pt x="136" y="127"/>
                  </a:cubicBezTo>
                  <a:cubicBezTo>
                    <a:pt x="136" y="127"/>
                    <a:pt x="136" y="127"/>
                    <a:pt x="136" y="127"/>
                  </a:cubicBezTo>
                  <a:cubicBezTo>
                    <a:pt x="137" y="128"/>
                    <a:pt x="137" y="128"/>
                    <a:pt x="137" y="128"/>
                  </a:cubicBezTo>
                  <a:cubicBezTo>
                    <a:pt x="137" y="129"/>
                    <a:pt x="137" y="129"/>
                    <a:pt x="137" y="129"/>
                  </a:cubicBezTo>
                  <a:cubicBezTo>
                    <a:pt x="138" y="129"/>
                    <a:pt x="138" y="129"/>
                    <a:pt x="138" y="129"/>
                  </a:cubicBezTo>
                  <a:cubicBezTo>
                    <a:pt x="138" y="130"/>
                    <a:pt x="138" y="130"/>
                    <a:pt x="138" y="130"/>
                  </a:cubicBezTo>
                  <a:cubicBezTo>
                    <a:pt x="139" y="131"/>
                    <a:pt x="139" y="131"/>
                    <a:pt x="139" y="131"/>
                  </a:cubicBezTo>
                  <a:cubicBezTo>
                    <a:pt x="139" y="132"/>
                    <a:pt x="139" y="132"/>
                    <a:pt x="139" y="132"/>
                  </a:cubicBezTo>
                  <a:cubicBezTo>
                    <a:pt x="139" y="133"/>
                    <a:pt x="139" y="133"/>
                    <a:pt x="139" y="133"/>
                  </a:cubicBezTo>
                  <a:cubicBezTo>
                    <a:pt x="139" y="133"/>
                    <a:pt x="139" y="133"/>
                    <a:pt x="139" y="133"/>
                  </a:cubicBezTo>
                  <a:cubicBezTo>
                    <a:pt x="139" y="134"/>
                    <a:pt x="139" y="134"/>
                    <a:pt x="139" y="134"/>
                  </a:cubicBezTo>
                  <a:cubicBezTo>
                    <a:pt x="138" y="135"/>
                    <a:pt x="138" y="135"/>
                    <a:pt x="138" y="135"/>
                  </a:cubicBezTo>
                  <a:cubicBezTo>
                    <a:pt x="136" y="134"/>
                    <a:pt x="136" y="134"/>
                    <a:pt x="136" y="134"/>
                  </a:cubicBezTo>
                  <a:cubicBezTo>
                    <a:pt x="135" y="134"/>
                    <a:pt x="135" y="134"/>
                    <a:pt x="135" y="134"/>
                  </a:cubicBezTo>
                  <a:cubicBezTo>
                    <a:pt x="135" y="135"/>
                    <a:pt x="135" y="135"/>
                    <a:pt x="135" y="135"/>
                  </a:cubicBezTo>
                  <a:cubicBezTo>
                    <a:pt x="135" y="135"/>
                    <a:pt x="135" y="135"/>
                    <a:pt x="135" y="135"/>
                  </a:cubicBezTo>
                  <a:cubicBezTo>
                    <a:pt x="134" y="135"/>
                    <a:pt x="134" y="135"/>
                    <a:pt x="134" y="135"/>
                  </a:cubicBezTo>
                  <a:cubicBezTo>
                    <a:pt x="133" y="135"/>
                    <a:pt x="133" y="135"/>
                    <a:pt x="133" y="135"/>
                  </a:cubicBezTo>
                  <a:cubicBezTo>
                    <a:pt x="133" y="135"/>
                    <a:pt x="133" y="135"/>
                    <a:pt x="133" y="135"/>
                  </a:cubicBezTo>
                  <a:cubicBezTo>
                    <a:pt x="132" y="136"/>
                    <a:pt x="132" y="136"/>
                    <a:pt x="132" y="136"/>
                  </a:cubicBezTo>
                  <a:cubicBezTo>
                    <a:pt x="132" y="136"/>
                    <a:pt x="132" y="136"/>
                    <a:pt x="132" y="136"/>
                  </a:cubicBezTo>
                  <a:cubicBezTo>
                    <a:pt x="131" y="136"/>
                    <a:pt x="131" y="136"/>
                    <a:pt x="131" y="136"/>
                  </a:cubicBezTo>
                  <a:cubicBezTo>
                    <a:pt x="130" y="137"/>
                    <a:pt x="130" y="137"/>
                    <a:pt x="130" y="137"/>
                  </a:cubicBezTo>
                  <a:cubicBezTo>
                    <a:pt x="131" y="137"/>
                    <a:pt x="131" y="137"/>
                    <a:pt x="131" y="137"/>
                  </a:cubicBezTo>
                  <a:cubicBezTo>
                    <a:pt x="132" y="137"/>
                    <a:pt x="132" y="137"/>
                    <a:pt x="132" y="137"/>
                  </a:cubicBezTo>
                  <a:cubicBezTo>
                    <a:pt x="132" y="138"/>
                    <a:pt x="132" y="138"/>
                    <a:pt x="132" y="138"/>
                  </a:cubicBezTo>
                  <a:cubicBezTo>
                    <a:pt x="133" y="139"/>
                    <a:pt x="133" y="139"/>
                    <a:pt x="133" y="139"/>
                  </a:cubicBezTo>
                  <a:cubicBezTo>
                    <a:pt x="133" y="138"/>
                    <a:pt x="133" y="138"/>
                    <a:pt x="133" y="138"/>
                  </a:cubicBezTo>
                  <a:cubicBezTo>
                    <a:pt x="134" y="139"/>
                    <a:pt x="134" y="139"/>
                    <a:pt x="134" y="139"/>
                  </a:cubicBezTo>
                  <a:cubicBezTo>
                    <a:pt x="134" y="140"/>
                    <a:pt x="134" y="140"/>
                    <a:pt x="134" y="140"/>
                  </a:cubicBezTo>
                  <a:cubicBezTo>
                    <a:pt x="135" y="140"/>
                    <a:pt x="135" y="140"/>
                    <a:pt x="135" y="140"/>
                  </a:cubicBezTo>
                  <a:cubicBezTo>
                    <a:pt x="137" y="141"/>
                    <a:pt x="137" y="141"/>
                    <a:pt x="137" y="141"/>
                  </a:cubicBezTo>
                  <a:cubicBezTo>
                    <a:pt x="138" y="141"/>
                    <a:pt x="138" y="141"/>
                    <a:pt x="138" y="141"/>
                  </a:cubicBezTo>
                  <a:cubicBezTo>
                    <a:pt x="140" y="142"/>
                    <a:pt x="140" y="142"/>
                    <a:pt x="140" y="142"/>
                  </a:cubicBezTo>
                  <a:cubicBezTo>
                    <a:pt x="141" y="142"/>
                    <a:pt x="141" y="142"/>
                    <a:pt x="141" y="142"/>
                  </a:cubicBezTo>
                  <a:cubicBezTo>
                    <a:pt x="141" y="141"/>
                    <a:pt x="141" y="141"/>
                    <a:pt x="141" y="141"/>
                  </a:cubicBezTo>
                  <a:cubicBezTo>
                    <a:pt x="142" y="141"/>
                    <a:pt x="142" y="141"/>
                    <a:pt x="142" y="141"/>
                  </a:cubicBezTo>
                  <a:cubicBezTo>
                    <a:pt x="143" y="141"/>
                    <a:pt x="143" y="141"/>
                    <a:pt x="143" y="141"/>
                  </a:cubicBezTo>
                  <a:cubicBezTo>
                    <a:pt x="142" y="142"/>
                    <a:pt x="142" y="142"/>
                    <a:pt x="142" y="142"/>
                  </a:cubicBezTo>
                  <a:cubicBezTo>
                    <a:pt x="144" y="141"/>
                    <a:pt x="144" y="141"/>
                    <a:pt x="144" y="141"/>
                  </a:cubicBezTo>
                  <a:cubicBezTo>
                    <a:pt x="144" y="142"/>
                    <a:pt x="144" y="142"/>
                    <a:pt x="144" y="142"/>
                  </a:cubicBezTo>
                  <a:cubicBezTo>
                    <a:pt x="145" y="142"/>
                    <a:pt x="145" y="142"/>
                    <a:pt x="145" y="142"/>
                  </a:cubicBezTo>
                  <a:cubicBezTo>
                    <a:pt x="145" y="141"/>
                    <a:pt x="145" y="141"/>
                    <a:pt x="145" y="141"/>
                  </a:cubicBezTo>
                  <a:cubicBezTo>
                    <a:pt x="146" y="141"/>
                    <a:pt x="146" y="141"/>
                    <a:pt x="146" y="141"/>
                  </a:cubicBezTo>
                  <a:cubicBezTo>
                    <a:pt x="146" y="141"/>
                    <a:pt x="146" y="141"/>
                    <a:pt x="146" y="141"/>
                  </a:cubicBezTo>
                  <a:cubicBezTo>
                    <a:pt x="146" y="142"/>
                    <a:pt x="146" y="142"/>
                    <a:pt x="146" y="142"/>
                  </a:cubicBezTo>
                  <a:cubicBezTo>
                    <a:pt x="148" y="141"/>
                    <a:pt x="148" y="141"/>
                    <a:pt x="148" y="141"/>
                  </a:cubicBezTo>
                  <a:cubicBezTo>
                    <a:pt x="150" y="140"/>
                    <a:pt x="150" y="140"/>
                    <a:pt x="150" y="140"/>
                  </a:cubicBezTo>
                  <a:cubicBezTo>
                    <a:pt x="151" y="140"/>
                    <a:pt x="151" y="140"/>
                    <a:pt x="151" y="140"/>
                  </a:cubicBezTo>
                  <a:cubicBezTo>
                    <a:pt x="151" y="141"/>
                    <a:pt x="151" y="141"/>
                    <a:pt x="151" y="141"/>
                  </a:cubicBezTo>
                  <a:cubicBezTo>
                    <a:pt x="151" y="141"/>
                    <a:pt x="151" y="141"/>
                    <a:pt x="151" y="141"/>
                  </a:cubicBezTo>
                  <a:cubicBezTo>
                    <a:pt x="151" y="141"/>
                    <a:pt x="151" y="141"/>
                    <a:pt x="151" y="141"/>
                  </a:cubicBezTo>
                  <a:cubicBezTo>
                    <a:pt x="151" y="141"/>
                    <a:pt x="151" y="141"/>
                    <a:pt x="151" y="141"/>
                  </a:cubicBezTo>
                  <a:cubicBezTo>
                    <a:pt x="151" y="142"/>
                    <a:pt x="151" y="142"/>
                    <a:pt x="151" y="142"/>
                  </a:cubicBezTo>
                  <a:cubicBezTo>
                    <a:pt x="151" y="143"/>
                    <a:pt x="151" y="143"/>
                    <a:pt x="151" y="143"/>
                  </a:cubicBezTo>
                  <a:cubicBezTo>
                    <a:pt x="151" y="143"/>
                    <a:pt x="151" y="143"/>
                    <a:pt x="151" y="143"/>
                  </a:cubicBezTo>
                  <a:cubicBezTo>
                    <a:pt x="151" y="143"/>
                    <a:pt x="151" y="143"/>
                    <a:pt x="151" y="143"/>
                  </a:cubicBezTo>
                  <a:cubicBezTo>
                    <a:pt x="152" y="143"/>
                    <a:pt x="152" y="143"/>
                    <a:pt x="152" y="143"/>
                  </a:cubicBezTo>
                  <a:cubicBezTo>
                    <a:pt x="152" y="143"/>
                    <a:pt x="152" y="143"/>
                    <a:pt x="152" y="143"/>
                  </a:cubicBezTo>
                  <a:cubicBezTo>
                    <a:pt x="152" y="144"/>
                    <a:pt x="152" y="144"/>
                    <a:pt x="152" y="144"/>
                  </a:cubicBezTo>
                  <a:cubicBezTo>
                    <a:pt x="152" y="145"/>
                    <a:pt x="152" y="145"/>
                    <a:pt x="152" y="145"/>
                  </a:cubicBezTo>
                  <a:cubicBezTo>
                    <a:pt x="152" y="146"/>
                    <a:pt x="152" y="146"/>
                    <a:pt x="152" y="146"/>
                  </a:cubicBezTo>
                  <a:cubicBezTo>
                    <a:pt x="152" y="146"/>
                    <a:pt x="152" y="146"/>
                    <a:pt x="152" y="146"/>
                  </a:cubicBezTo>
                  <a:cubicBezTo>
                    <a:pt x="153" y="146"/>
                    <a:pt x="153" y="146"/>
                    <a:pt x="153" y="146"/>
                  </a:cubicBezTo>
                  <a:cubicBezTo>
                    <a:pt x="153" y="145"/>
                    <a:pt x="153" y="145"/>
                    <a:pt x="153" y="145"/>
                  </a:cubicBezTo>
                  <a:cubicBezTo>
                    <a:pt x="153" y="144"/>
                    <a:pt x="153" y="144"/>
                    <a:pt x="153" y="144"/>
                  </a:cubicBezTo>
                  <a:cubicBezTo>
                    <a:pt x="154" y="144"/>
                    <a:pt x="154" y="144"/>
                    <a:pt x="154" y="144"/>
                  </a:cubicBezTo>
                  <a:cubicBezTo>
                    <a:pt x="153" y="145"/>
                    <a:pt x="153" y="145"/>
                    <a:pt x="153" y="145"/>
                  </a:cubicBezTo>
                  <a:cubicBezTo>
                    <a:pt x="153" y="147"/>
                    <a:pt x="153" y="147"/>
                    <a:pt x="153" y="147"/>
                  </a:cubicBezTo>
                  <a:cubicBezTo>
                    <a:pt x="152" y="148"/>
                    <a:pt x="152" y="148"/>
                    <a:pt x="152" y="148"/>
                  </a:cubicBezTo>
                  <a:cubicBezTo>
                    <a:pt x="152" y="149"/>
                    <a:pt x="152" y="149"/>
                    <a:pt x="152" y="149"/>
                  </a:cubicBezTo>
                  <a:cubicBezTo>
                    <a:pt x="153" y="150"/>
                    <a:pt x="153" y="150"/>
                    <a:pt x="153" y="150"/>
                  </a:cubicBezTo>
                  <a:cubicBezTo>
                    <a:pt x="153" y="151"/>
                    <a:pt x="153" y="151"/>
                    <a:pt x="153" y="151"/>
                  </a:cubicBezTo>
                  <a:cubicBezTo>
                    <a:pt x="152" y="152"/>
                    <a:pt x="152" y="152"/>
                    <a:pt x="152" y="152"/>
                  </a:cubicBezTo>
                  <a:cubicBezTo>
                    <a:pt x="153" y="153"/>
                    <a:pt x="153" y="153"/>
                    <a:pt x="153" y="153"/>
                  </a:cubicBezTo>
                  <a:cubicBezTo>
                    <a:pt x="153" y="153"/>
                    <a:pt x="153" y="153"/>
                    <a:pt x="153" y="153"/>
                  </a:cubicBezTo>
                  <a:cubicBezTo>
                    <a:pt x="153" y="154"/>
                    <a:pt x="153" y="154"/>
                    <a:pt x="153" y="154"/>
                  </a:cubicBezTo>
                  <a:cubicBezTo>
                    <a:pt x="153" y="154"/>
                    <a:pt x="153" y="154"/>
                    <a:pt x="153" y="154"/>
                  </a:cubicBezTo>
                  <a:cubicBezTo>
                    <a:pt x="154" y="156"/>
                    <a:pt x="154" y="156"/>
                    <a:pt x="154" y="156"/>
                  </a:cubicBezTo>
                  <a:cubicBezTo>
                    <a:pt x="154" y="158"/>
                    <a:pt x="154" y="158"/>
                    <a:pt x="154" y="158"/>
                  </a:cubicBezTo>
                  <a:cubicBezTo>
                    <a:pt x="154" y="156"/>
                    <a:pt x="154" y="156"/>
                    <a:pt x="154" y="156"/>
                  </a:cubicBezTo>
                  <a:cubicBezTo>
                    <a:pt x="154" y="154"/>
                    <a:pt x="154" y="154"/>
                    <a:pt x="154" y="154"/>
                  </a:cubicBezTo>
                  <a:cubicBezTo>
                    <a:pt x="154" y="152"/>
                    <a:pt x="154" y="152"/>
                    <a:pt x="154" y="152"/>
                  </a:cubicBezTo>
                  <a:cubicBezTo>
                    <a:pt x="155" y="150"/>
                    <a:pt x="155" y="150"/>
                    <a:pt x="155" y="150"/>
                  </a:cubicBezTo>
                  <a:cubicBezTo>
                    <a:pt x="155" y="150"/>
                    <a:pt x="155" y="150"/>
                    <a:pt x="155" y="150"/>
                  </a:cubicBezTo>
                  <a:cubicBezTo>
                    <a:pt x="155" y="151"/>
                    <a:pt x="155" y="151"/>
                    <a:pt x="155" y="151"/>
                  </a:cubicBezTo>
                  <a:cubicBezTo>
                    <a:pt x="155" y="151"/>
                    <a:pt x="155" y="151"/>
                    <a:pt x="155" y="151"/>
                  </a:cubicBezTo>
                  <a:cubicBezTo>
                    <a:pt x="155" y="152"/>
                    <a:pt x="155" y="152"/>
                    <a:pt x="155" y="152"/>
                  </a:cubicBezTo>
                  <a:cubicBezTo>
                    <a:pt x="155" y="152"/>
                    <a:pt x="155" y="152"/>
                    <a:pt x="155" y="152"/>
                  </a:cubicBezTo>
                  <a:cubicBezTo>
                    <a:pt x="156" y="152"/>
                    <a:pt x="156" y="152"/>
                    <a:pt x="156" y="152"/>
                  </a:cubicBezTo>
                  <a:cubicBezTo>
                    <a:pt x="156" y="152"/>
                    <a:pt x="156" y="152"/>
                    <a:pt x="156" y="152"/>
                  </a:cubicBezTo>
                  <a:cubicBezTo>
                    <a:pt x="157" y="151"/>
                    <a:pt x="157" y="151"/>
                    <a:pt x="157" y="151"/>
                  </a:cubicBezTo>
                  <a:cubicBezTo>
                    <a:pt x="157" y="151"/>
                    <a:pt x="157" y="151"/>
                    <a:pt x="157" y="151"/>
                  </a:cubicBezTo>
                  <a:cubicBezTo>
                    <a:pt x="156" y="150"/>
                    <a:pt x="156" y="150"/>
                    <a:pt x="156" y="150"/>
                  </a:cubicBezTo>
                  <a:cubicBezTo>
                    <a:pt x="156" y="149"/>
                    <a:pt x="156" y="149"/>
                    <a:pt x="156" y="149"/>
                  </a:cubicBezTo>
                  <a:cubicBezTo>
                    <a:pt x="157" y="149"/>
                    <a:pt x="157" y="149"/>
                    <a:pt x="157" y="149"/>
                  </a:cubicBezTo>
                  <a:cubicBezTo>
                    <a:pt x="157" y="149"/>
                    <a:pt x="157" y="149"/>
                    <a:pt x="157" y="149"/>
                  </a:cubicBezTo>
                  <a:cubicBezTo>
                    <a:pt x="156" y="148"/>
                    <a:pt x="156" y="148"/>
                    <a:pt x="156" y="148"/>
                  </a:cubicBezTo>
                  <a:cubicBezTo>
                    <a:pt x="156" y="148"/>
                    <a:pt x="156" y="148"/>
                    <a:pt x="156" y="148"/>
                  </a:cubicBezTo>
                  <a:cubicBezTo>
                    <a:pt x="157" y="146"/>
                    <a:pt x="157" y="146"/>
                    <a:pt x="157" y="146"/>
                  </a:cubicBezTo>
                  <a:cubicBezTo>
                    <a:pt x="157" y="144"/>
                    <a:pt x="157" y="144"/>
                    <a:pt x="157" y="144"/>
                  </a:cubicBezTo>
                  <a:cubicBezTo>
                    <a:pt x="157" y="144"/>
                    <a:pt x="157" y="144"/>
                    <a:pt x="157" y="144"/>
                  </a:cubicBezTo>
                  <a:cubicBezTo>
                    <a:pt x="157" y="143"/>
                    <a:pt x="157" y="143"/>
                    <a:pt x="157" y="143"/>
                  </a:cubicBezTo>
                  <a:cubicBezTo>
                    <a:pt x="158" y="143"/>
                    <a:pt x="158" y="143"/>
                    <a:pt x="158" y="143"/>
                  </a:cubicBezTo>
                  <a:cubicBezTo>
                    <a:pt x="159" y="142"/>
                    <a:pt x="159" y="142"/>
                    <a:pt x="159" y="142"/>
                  </a:cubicBezTo>
                  <a:cubicBezTo>
                    <a:pt x="159" y="142"/>
                    <a:pt x="159" y="142"/>
                    <a:pt x="159" y="142"/>
                  </a:cubicBezTo>
                  <a:cubicBezTo>
                    <a:pt x="160" y="142"/>
                    <a:pt x="160" y="142"/>
                    <a:pt x="160" y="142"/>
                  </a:cubicBezTo>
                  <a:cubicBezTo>
                    <a:pt x="160" y="142"/>
                    <a:pt x="160" y="142"/>
                    <a:pt x="160" y="142"/>
                  </a:cubicBezTo>
                  <a:cubicBezTo>
                    <a:pt x="161" y="142"/>
                    <a:pt x="161" y="142"/>
                    <a:pt x="161" y="142"/>
                  </a:cubicBezTo>
                  <a:cubicBezTo>
                    <a:pt x="161" y="142"/>
                    <a:pt x="161" y="142"/>
                    <a:pt x="161" y="142"/>
                  </a:cubicBezTo>
                  <a:cubicBezTo>
                    <a:pt x="162" y="141"/>
                    <a:pt x="162" y="141"/>
                    <a:pt x="162" y="141"/>
                  </a:cubicBezTo>
                  <a:cubicBezTo>
                    <a:pt x="162" y="141"/>
                    <a:pt x="162" y="141"/>
                    <a:pt x="162" y="141"/>
                  </a:cubicBezTo>
                  <a:cubicBezTo>
                    <a:pt x="162" y="142"/>
                    <a:pt x="162" y="142"/>
                    <a:pt x="162" y="142"/>
                  </a:cubicBezTo>
                  <a:cubicBezTo>
                    <a:pt x="163" y="141"/>
                    <a:pt x="163" y="141"/>
                    <a:pt x="163" y="141"/>
                  </a:cubicBezTo>
                  <a:cubicBezTo>
                    <a:pt x="164" y="141"/>
                    <a:pt x="164" y="141"/>
                    <a:pt x="164" y="141"/>
                  </a:cubicBezTo>
                  <a:cubicBezTo>
                    <a:pt x="164" y="140"/>
                    <a:pt x="164" y="140"/>
                    <a:pt x="164" y="140"/>
                  </a:cubicBezTo>
                  <a:cubicBezTo>
                    <a:pt x="164" y="140"/>
                    <a:pt x="164" y="140"/>
                    <a:pt x="164" y="140"/>
                  </a:cubicBezTo>
                  <a:cubicBezTo>
                    <a:pt x="165" y="141"/>
                    <a:pt x="165" y="141"/>
                    <a:pt x="165" y="141"/>
                  </a:cubicBezTo>
                  <a:cubicBezTo>
                    <a:pt x="165" y="141"/>
                    <a:pt x="165" y="141"/>
                    <a:pt x="165" y="141"/>
                  </a:cubicBezTo>
                  <a:cubicBezTo>
                    <a:pt x="165" y="142"/>
                    <a:pt x="165" y="142"/>
                    <a:pt x="165" y="142"/>
                  </a:cubicBezTo>
                  <a:cubicBezTo>
                    <a:pt x="165" y="141"/>
                    <a:pt x="165" y="141"/>
                    <a:pt x="165" y="141"/>
                  </a:cubicBezTo>
                  <a:cubicBezTo>
                    <a:pt x="165" y="140"/>
                    <a:pt x="165" y="140"/>
                    <a:pt x="165" y="140"/>
                  </a:cubicBezTo>
                  <a:cubicBezTo>
                    <a:pt x="166" y="139"/>
                    <a:pt x="166" y="139"/>
                    <a:pt x="166" y="139"/>
                  </a:cubicBezTo>
                  <a:cubicBezTo>
                    <a:pt x="166" y="139"/>
                    <a:pt x="166" y="139"/>
                    <a:pt x="166" y="139"/>
                  </a:cubicBezTo>
                  <a:cubicBezTo>
                    <a:pt x="167" y="139"/>
                    <a:pt x="167" y="139"/>
                    <a:pt x="167" y="139"/>
                  </a:cubicBezTo>
                  <a:cubicBezTo>
                    <a:pt x="168" y="139"/>
                    <a:pt x="168" y="139"/>
                    <a:pt x="168" y="139"/>
                  </a:cubicBezTo>
                  <a:cubicBezTo>
                    <a:pt x="168" y="139"/>
                    <a:pt x="168" y="139"/>
                    <a:pt x="168" y="139"/>
                  </a:cubicBezTo>
                  <a:cubicBezTo>
                    <a:pt x="169" y="139"/>
                    <a:pt x="169" y="139"/>
                    <a:pt x="169" y="139"/>
                  </a:cubicBezTo>
                  <a:cubicBezTo>
                    <a:pt x="170" y="138"/>
                    <a:pt x="170" y="138"/>
                    <a:pt x="170" y="138"/>
                  </a:cubicBezTo>
                  <a:cubicBezTo>
                    <a:pt x="169" y="138"/>
                    <a:pt x="169" y="138"/>
                    <a:pt x="169" y="138"/>
                  </a:cubicBezTo>
                  <a:cubicBezTo>
                    <a:pt x="170" y="137"/>
                    <a:pt x="170" y="137"/>
                    <a:pt x="170" y="137"/>
                  </a:cubicBezTo>
                  <a:cubicBezTo>
                    <a:pt x="169" y="137"/>
                    <a:pt x="169" y="137"/>
                    <a:pt x="169" y="137"/>
                  </a:cubicBezTo>
                  <a:cubicBezTo>
                    <a:pt x="169" y="137"/>
                    <a:pt x="169" y="137"/>
                    <a:pt x="169" y="137"/>
                  </a:cubicBezTo>
                  <a:cubicBezTo>
                    <a:pt x="168" y="137"/>
                    <a:pt x="168" y="137"/>
                    <a:pt x="168" y="137"/>
                  </a:cubicBezTo>
                  <a:cubicBezTo>
                    <a:pt x="166" y="138"/>
                    <a:pt x="166" y="138"/>
                    <a:pt x="166" y="138"/>
                  </a:cubicBezTo>
                  <a:cubicBezTo>
                    <a:pt x="166" y="138"/>
                    <a:pt x="166" y="138"/>
                    <a:pt x="166" y="138"/>
                  </a:cubicBezTo>
                  <a:cubicBezTo>
                    <a:pt x="166" y="138"/>
                    <a:pt x="166" y="138"/>
                    <a:pt x="166" y="138"/>
                  </a:cubicBezTo>
                  <a:cubicBezTo>
                    <a:pt x="165" y="138"/>
                    <a:pt x="165" y="138"/>
                    <a:pt x="165" y="138"/>
                  </a:cubicBezTo>
                  <a:cubicBezTo>
                    <a:pt x="165" y="139"/>
                    <a:pt x="165" y="139"/>
                    <a:pt x="165" y="139"/>
                  </a:cubicBezTo>
                  <a:cubicBezTo>
                    <a:pt x="165" y="139"/>
                    <a:pt x="165" y="139"/>
                    <a:pt x="165" y="139"/>
                  </a:cubicBezTo>
                  <a:cubicBezTo>
                    <a:pt x="164" y="138"/>
                    <a:pt x="164" y="138"/>
                    <a:pt x="164" y="138"/>
                  </a:cubicBezTo>
                  <a:cubicBezTo>
                    <a:pt x="164" y="138"/>
                    <a:pt x="164" y="138"/>
                    <a:pt x="164" y="138"/>
                  </a:cubicBezTo>
                  <a:cubicBezTo>
                    <a:pt x="164" y="138"/>
                    <a:pt x="164" y="138"/>
                    <a:pt x="164" y="138"/>
                  </a:cubicBezTo>
                  <a:cubicBezTo>
                    <a:pt x="163" y="139"/>
                    <a:pt x="163" y="139"/>
                    <a:pt x="163" y="139"/>
                  </a:cubicBezTo>
                  <a:cubicBezTo>
                    <a:pt x="163" y="139"/>
                    <a:pt x="163" y="139"/>
                    <a:pt x="163" y="139"/>
                  </a:cubicBezTo>
                  <a:cubicBezTo>
                    <a:pt x="162" y="138"/>
                    <a:pt x="162" y="138"/>
                    <a:pt x="162" y="138"/>
                  </a:cubicBezTo>
                  <a:cubicBezTo>
                    <a:pt x="161" y="138"/>
                    <a:pt x="161" y="138"/>
                    <a:pt x="161" y="138"/>
                  </a:cubicBezTo>
                  <a:cubicBezTo>
                    <a:pt x="161" y="138"/>
                    <a:pt x="161" y="138"/>
                    <a:pt x="161" y="138"/>
                  </a:cubicBezTo>
                  <a:cubicBezTo>
                    <a:pt x="161" y="138"/>
                    <a:pt x="161" y="138"/>
                    <a:pt x="161" y="138"/>
                  </a:cubicBezTo>
                  <a:cubicBezTo>
                    <a:pt x="161" y="139"/>
                    <a:pt x="161" y="139"/>
                    <a:pt x="161" y="139"/>
                  </a:cubicBezTo>
                  <a:cubicBezTo>
                    <a:pt x="161" y="139"/>
                    <a:pt x="161" y="139"/>
                    <a:pt x="161" y="139"/>
                  </a:cubicBezTo>
                  <a:cubicBezTo>
                    <a:pt x="161" y="140"/>
                    <a:pt x="161" y="140"/>
                    <a:pt x="161" y="140"/>
                  </a:cubicBezTo>
                  <a:cubicBezTo>
                    <a:pt x="160" y="140"/>
                    <a:pt x="160" y="140"/>
                    <a:pt x="160" y="140"/>
                  </a:cubicBezTo>
                  <a:cubicBezTo>
                    <a:pt x="160" y="140"/>
                    <a:pt x="160" y="140"/>
                    <a:pt x="160" y="140"/>
                  </a:cubicBezTo>
                  <a:cubicBezTo>
                    <a:pt x="159" y="139"/>
                    <a:pt x="159" y="139"/>
                    <a:pt x="159" y="139"/>
                  </a:cubicBezTo>
                  <a:cubicBezTo>
                    <a:pt x="159" y="139"/>
                    <a:pt x="159" y="139"/>
                    <a:pt x="159" y="139"/>
                  </a:cubicBezTo>
                  <a:cubicBezTo>
                    <a:pt x="159" y="139"/>
                    <a:pt x="159" y="139"/>
                    <a:pt x="159" y="139"/>
                  </a:cubicBezTo>
                  <a:cubicBezTo>
                    <a:pt x="159" y="138"/>
                    <a:pt x="159" y="138"/>
                    <a:pt x="159" y="138"/>
                  </a:cubicBezTo>
                  <a:cubicBezTo>
                    <a:pt x="159" y="138"/>
                    <a:pt x="159" y="138"/>
                    <a:pt x="159" y="138"/>
                  </a:cubicBezTo>
                  <a:cubicBezTo>
                    <a:pt x="159" y="138"/>
                    <a:pt x="159" y="138"/>
                    <a:pt x="159" y="138"/>
                  </a:cubicBezTo>
                  <a:cubicBezTo>
                    <a:pt x="158" y="138"/>
                    <a:pt x="158" y="138"/>
                    <a:pt x="158" y="138"/>
                  </a:cubicBezTo>
                  <a:cubicBezTo>
                    <a:pt x="158" y="137"/>
                    <a:pt x="158" y="137"/>
                    <a:pt x="158" y="137"/>
                  </a:cubicBezTo>
                  <a:cubicBezTo>
                    <a:pt x="159" y="137"/>
                    <a:pt x="159" y="137"/>
                    <a:pt x="159" y="137"/>
                  </a:cubicBezTo>
                  <a:cubicBezTo>
                    <a:pt x="160" y="135"/>
                    <a:pt x="160" y="135"/>
                    <a:pt x="160" y="135"/>
                  </a:cubicBezTo>
                  <a:cubicBezTo>
                    <a:pt x="161" y="135"/>
                    <a:pt x="161" y="135"/>
                    <a:pt x="161" y="135"/>
                  </a:cubicBezTo>
                  <a:cubicBezTo>
                    <a:pt x="162" y="136"/>
                    <a:pt x="162" y="136"/>
                    <a:pt x="162" y="136"/>
                  </a:cubicBezTo>
                  <a:cubicBezTo>
                    <a:pt x="165" y="135"/>
                    <a:pt x="165" y="135"/>
                    <a:pt x="165" y="135"/>
                  </a:cubicBezTo>
                  <a:cubicBezTo>
                    <a:pt x="167" y="135"/>
                    <a:pt x="167" y="135"/>
                    <a:pt x="167" y="135"/>
                  </a:cubicBezTo>
                  <a:cubicBezTo>
                    <a:pt x="168" y="135"/>
                    <a:pt x="168" y="135"/>
                    <a:pt x="168" y="135"/>
                  </a:cubicBezTo>
                  <a:cubicBezTo>
                    <a:pt x="169" y="135"/>
                    <a:pt x="169" y="135"/>
                    <a:pt x="169" y="135"/>
                  </a:cubicBezTo>
                  <a:cubicBezTo>
                    <a:pt x="170" y="135"/>
                    <a:pt x="170" y="135"/>
                    <a:pt x="170" y="135"/>
                  </a:cubicBezTo>
                  <a:cubicBezTo>
                    <a:pt x="170" y="136"/>
                    <a:pt x="170" y="136"/>
                    <a:pt x="170" y="136"/>
                  </a:cubicBezTo>
                  <a:cubicBezTo>
                    <a:pt x="170" y="136"/>
                    <a:pt x="170" y="136"/>
                    <a:pt x="170" y="136"/>
                  </a:cubicBezTo>
                  <a:cubicBezTo>
                    <a:pt x="171" y="136"/>
                    <a:pt x="171" y="136"/>
                    <a:pt x="171" y="136"/>
                  </a:cubicBezTo>
                  <a:cubicBezTo>
                    <a:pt x="171" y="138"/>
                    <a:pt x="171" y="138"/>
                    <a:pt x="171" y="138"/>
                  </a:cubicBezTo>
                  <a:cubicBezTo>
                    <a:pt x="170" y="138"/>
                    <a:pt x="170" y="138"/>
                    <a:pt x="170" y="138"/>
                  </a:cubicBezTo>
                  <a:cubicBezTo>
                    <a:pt x="171" y="139"/>
                    <a:pt x="171" y="139"/>
                    <a:pt x="171" y="139"/>
                  </a:cubicBezTo>
                  <a:cubicBezTo>
                    <a:pt x="171" y="139"/>
                    <a:pt x="171" y="139"/>
                    <a:pt x="171" y="139"/>
                  </a:cubicBezTo>
                  <a:cubicBezTo>
                    <a:pt x="170" y="139"/>
                    <a:pt x="170" y="139"/>
                    <a:pt x="170" y="139"/>
                  </a:cubicBezTo>
                  <a:cubicBezTo>
                    <a:pt x="170" y="140"/>
                    <a:pt x="170" y="140"/>
                    <a:pt x="170" y="140"/>
                  </a:cubicBezTo>
                  <a:cubicBezTo>
                    <a:pt x="170" y="140"/>
                    <a:pt x="170" y="140"/>
                    <a:pt x="170" y="140"/>
                  </a:cubicBezTo>
                  <a:cubicBezTo>
                    <a:pt x="171" y="141"/>
                    <a:pt x="171" y="141"/>
                    <a:pt x="171" y="141"/>
                  </a:cubicBezTo>
                  <a:cubicBezTo>
                    <a:pt x="171" y="141"/>
                    <a:pt x="171" y="141"/>
                    <a:pt x="171" y="141"/>
                  </a:cubicBezTo>
                  <a:cubicBezTo>
                    <a:pt x="172" y="142"/>
                    <a:pt x="172" y="142"/>
                    <a:pt x="172" y="142"/>
                  </a:cubicBezTo>
                  <a:cubicBezTo>
                    <a:pt x="172" y="142"/>
                    <a:pt x="172" y="142"/>
                    <a:pt x="172" y="142"/>
                  </a:cubicBezTo>
                  <a:cubicBezTo>
                    <a:pt x="171" y="143"/>
                    <a:pt x="171" y="143"/>
                    <a:pt x="171" y="143"/>
                  </a:cubicBezTo>
                  <a:cubicBezTo>
                    <a:pt x="171" y="143"/>
                    <a:pt x="171" y="143"/>
                    <a:pt x="171" y="143"/>
                  </a:cubicBezTo>
                  <a:cubicBezTo>
                    <a:pt x="171" y="144"/>
                    <a:pt x="171" y="144"/>
                    <a:pt x="171" y="144"/>
                  </a:cubicBezTo>
                  <a:cubicBezTo>
                    <a:pt x="172" y="144"/>
                    <a:pt x="172" y="144"/>
                    <a:pt x="172" y="144"/>
                  </a:cubicBezTo>
                  <a:cubicBezTo>
                    <a:pt x="172" y="144"/>
                    <a:pt x="172" y="144"/>
                    <a:pt x="172" y="144"/>
                  </a:cubicBezTo>
                  <a:cubicBezTo>
                    <a:pt x="172" y="144"/>
                    <a:pt x="172" y="144"/>
                    <a:pt x="172" y="144"/>
                  </a:cubicBezTo>
                  <a:cubicBezTo>
                    <a:pt x="173" y="144"/>
                    <a:pt x="173" y="144"/>
                    <a:pt x="173" y="144"/>
                  </a:cubicBezTo>
                  <a:cubicBezTo>
                    <a:pt x="173" y="145"/>
                    <a:pt x="173" y="145"/>
                    <a:pt x="173" y="145"/>
                  </a:cubicBezTo>
                  <a:cubicBezTo>
                    <a:pt x="174" y="145"/>
                    <a:pt x="174" y="145"/>
                    <a:pt x="174" y="145"/>
                  </a:cubicBezTo>
                  <a:cubicBezTo>
                    <a:pt x="175" y="144"/>
                    <a:pt x="175" y="144"/>
                    <a:pt x="175" y="144"/>
                  </a:cubicBezTo>
                  <a:cubicBezTo>
                    <a:pt x="175" y="145"/>
                    <a:pt x="175" y="145"/>
                    <a:pt x="175" y="145"/>
                  </a:cubicBezTo>
                  <a:cubicBezTo>
                    <a:pt x="175" y="145"/>
                    <a:pt x="175" y="145"/>
                    <a:pt x="175" y="145"/>
                  </a:cubicBezTo>
                  <a:cubicBezTo>
                    <a:pt x="176" y="145"/>
                    <a:pt x="176" y="145"/>
                    <a:pt x="176" y="145"/>
                  </a:cubicBezTo>
                  <a:cubicBezTo>
                    <a:pt x="176" y="145"/>
                    <a:pt x="176" y="145"/>
                    <a:pt x="176" y="145"/>
                  </a:cubicBezTo>
                  <a:cubicBezTo>
                    <a:pt x="176" y="146"/>
                    <a:pt x="176" y="146"/>
                    <a:pt x="176" y="146"/>
                  </a:cubicBezTo>
                  <a:cubicBezTo>
                    <a:pt x="176" y="146"/>
                    <a:pt x="176" y="146"/>
                    <a:pt x="176" y="146"/>
                  </a:cubicBezTo>
                  <a:cubicBezTo>
                    <a:pt x="176" y="147"/>
                    <a:pt x="176" y="147"/>
                    <a:pt x="176" y="147"/>
                  </a:cubicBezTo>
                  <a:cubicBezTo>
                    <a:pt x="177" y="147"/>
                    <a:pt x="177" y="147"/>
                    <a:pt x="177" y="147"/>
                  </a:cubicBezTo>
                  <a:cubicBezTo>
                    <a:pt x="177" y="147"/>
                    <a:pt x="177" y="147"/>
                    <a:pt x="177" y="147"/>
                  </a:cubicBezTo>
                  <a:cubicBezTo>
                    <a:pt x="178" y="148"/>
                    <a:pt x="178" y="148"/>
                    <a:pt x="178" y="148"/>
                  </a:cubicBezTo>
                  <a:cubicBezTo>
                    <a:pt x="178" y="149"/>
                    <a:pt x="178" y="149"/>
                    <a:pt x="178" y="149"/>
                  </a:cubicBezTo>
                  <a:cubicBezTo>
                    <a:pt x="179" y="148"/>
                    <a:pt x="179" y="148"/>
                    <a:pt x="179" y="148"/>
                  </a:cubicBezTo>
                  <a:cubicBezTo>
                    <a:pt x="179" y="148"/>
                    <a:pt x="179" y="148"/>
                    <a:pt x="179" y="148"/>
                  </a:cubicBezTo>
                  <a:cubicBezTo>
                    <a:pt x="179" y="149"/>
                    <a:pt x="179" y="149"/>
                    <a:pt x="179" y="149"/>
                  </a:cubicBezTo>
                  <a:cubicBezTo>
                    <a:pt x="180" y="149"/>
                    <a:pt x="180" y="149"/>
                    <a:pt x="180" y="149"/>
                  </a:cubicBezTo>
                  <a:cubicBezTo>
                    <a:pt x="181" y="150"/>
                    <a:pt x="181" y="150"/>
                    <a:pt x="181" y="150"/>
                  </a:cubicBezTo>
                  <a:cubicBezTo>
                    <a:pt x="182" y="149"/>
                    <a:pt x="182" y="149"/>
                    <a:pt x="182" y="149"/>
                  </a:cubicBezTo>
                  <a:cubicBezTo>
                    <a:pt x="183" y="150"/>
                    <a:pt x="183" y="150"/>
                    <a:pt x="183" y="150"/>
                  </a:cubicBezTo>
                  <a:cubicBezTo>
                    <a:pt x="183" y="149"/>
                    <a:pt x="183" y="149"/>
                    <a:pt x="183" y="149"/>
                  </a:cubicBezTo>
                  <a:cubicBezTo>
                    <a:pt x="185" y="148"/>
                    <a:pt x="185" y="148"/>
                    <a:pt x="185" y="148"/>
                  </a:cubicBezTo>
                  <a:cubicBezTo>
                    <a:pt x="185" y="148"/>
                    <a:pt x="185" y="148"/>
                    <a:pt x="185" y="148"/>
                  </a:cubicBezTo>
                  <a:cubicBezTo>
                    <a:pt x="185" y="149"/>
                    <a:pt x="185" y="149"/>
                    <a:pt x="185" y="149"/>
                  </a:cubicBezTo>
                  <a:cubicBezTo>
                    <a:pt x="187" y="149"/>
                    <a:pt x="187" y="149"/>
                    <a:pt x="187" y="149"/>
                  </a:cubicBezTo>
                  <a:cubicBezTo>
                    <a:pt x="188" y="150"/>
                    <a:pt x="188" y="150"/>
                    <a:pt x="188" y="150"/>
                  </a:cubicBezTo>
                  <a:cubicBezTo>
                    <a:pt x="189" y="150"/>
                    <a:pt x="189" y="150"/>
                    <a:pt x="189" y="150"/>
                  </a:cubicBezTo>
                  <a:cubicBezTo>
                    <a:pt x="190" y="150"/>
                    <a:pt x="190" y="150"/>
                    <a:pt x="190" y="150"/>
                  </a:cubicBezTo>
                  <a:cubicBezTo>
                    <a:pt x="190" y="150"/>
                    <a:pt x="190" y="150"/>
                    <a:pt x="190" y="150"/>
                  </a:cubicBezTo>
                  <a:cubicBezTo>
                    <a:pt x="192" y="150"/>
                    <a:pt x="192" y="150"/>
                    <a:pt x="192" y="150"/>
                  </a:cubicBezTo>
                  <a:cubicBezTo>
                    <a:pt x="192" y="151"/>
                    <a:pt x="192" y="151"/>
                    <a:pt x="192" y="151"/>
                  </a:cubicBezTo>
                  <a:cubicBezTo>
                    <a:pt x="193" y="150"/>
                    <a:pt x="193" y="150"/>
                    <a:pt x="193" y="150"/>
                  </a:cubicBezTo>
                  <a:cubicBezTo>
                    <a:pt x="193" y="149"/>
                    <a:pt x="193" y="149"/>
                    <a:pt x="193" y="149"/>
                  </a:cubicBezTo>
                  <a:cubicBezTo>
                    <a:pt x="192" y="149"/>
                    <a:pt x="192" y="149"/>
                    <a:pt x="192" y="149"/>
                  </a:cubicBezTo>
                  <a:cubicBezTo>
                    <a:pt x="192" y="148"/>
                    <a:pt x="192" y="148"/>
                    <a:pt x="192" y="148"/>
                  </a:cubicBezTo>
                  <a:cubicBezTo>
                    <a:pt x="192" y="147"/>
                    <a:pt x="192" y="147"/>
                    <a:pt x="192" y="147"/>
                  </a:cubicBezTo>
                  <a:cubicBezTo>
                    <a:pt x="192" y="147"/>
                    <a:pt x="192" y="147"/>
                    <a:pt x="192" y="147"/>
                  </a:cubicBezTo>
                  <a:cubicBezTo>
                    <a:pt x="193" y="149"/>
                    <a:pt x="193" y="149"/>
                    <a:pt x="193" y="149"/>
                  </a:cubicBezTo>
                  <a:cubicBezTo>
                    <a:pt x="193" y="150"/>
                    <a:pt x="193" y="150"/>
                    <a:pt x="193" y="150"/>
                  </a:cubicBezTo>
                  <a:cubicBezTo>
                    <a:pt x="194" y="151"/>
                    <a:pt x="194" y="151"/>
                    <a:pt x="194" y="151"/>
                  </a:cubicBezTo>
                  <a:cubicBezTo>
                    <a:pt x="195" y="151"/>
                    <a:pt x="195" y="151"/>
                    <a:pt x="195" y="151"/>
                  </a:cubicBezTo>
                  <a:cubicBezTo>
                    <a:pt x="195" y="152"/>
                    <a:pt x="195" y="152"/>
                    <a:pt x="195" y="152"/>
                  </a:cubicBezTo>
                  <a:cubicBezTo>
                    <a:pt x="195" y="151"/>
                    <a:pt x="195" y="151"/>
                    <a:pt x="195" y="151"/>
                  </a:cubicBezTo>
                  <a:cubicBezTo>
                    <a:pt x="195" y="150"/>
                    <a:pt x="195" y="150"/>
                    <a:pt x="195" y="150"/>
                  </a:cubicBezTo>
                  <a:cubicBezTo>
                    <a:pt x="194" y="150"/>
                    <a:pt x="194" y="150"/>
                    <a:pt x="194" y="150"/>
                  </a:cubicBezTo>
                  <a:cubicBezTo>
                    <a:pt x="193" y="149"/>
                    <a:pt x="193" y="149"/>
                    <a:pt x="193" y="149"/>
                  </a:cubicBezTo>
                  <a:cubicBezTo>
                    <a:pt x="193" y="147"/>
                    <a:pt x="193" y="147"/>
                    <a:pt x="193" y="147"/>
                  </a:cubicBezTo>
                  <a:cubicBezTo>
                    <a:pt x="193" y="146"/>
                    <a:pt x="193" y="146"/>
                    <a:pt x="193" y="146"/>
                  </a:cubicBezTo>
                  <a:cubicBezTo>
                    <a:pt x="194" y="147"/>
                    <a:pt x="194" y="147"/>
                    <a:pt x="194" y="147"/>
                  </a:cubicBezTo>
                  <a:cubicBezTo>
                    <a:pt x="194" y="147"/>
                    <a:pt x="194" y="147"/>
                    <a:pt x="194" y="147"/>
                  </a:cubicBezTo>
                  <a:cubicBezTo>
                    <a:pt x="194" y="147"/>
                    <a:pt x="194" y="147"/>
                    <a:pt x="194" y="147"/>
                  </a:cubicBezTo>
                  <a:cubicBezTo>
                    <a:pt x="194" y="147"/>
                    <a:pt x="194" y="147"/>
                    <a:pt x="194" y="147"/>
                  </a:cubicBezTo>
                  <a:cubicBezTo>
                    <a:pt x="194" y="146"/>
                    <a:pt x="194" y="146"/>
                    <a:pt x="194" y="146"/>
                  </a:cubicBezTo>
                  <a:cubicBezTo>
                    <a:pt x="194" y="146"/>
                    <a:pt x="194" y="146"/>
                    <a:pt x="194" y="146"/>
                  </a:cubicBezTo>
                  <a:cubicBezTo>
                    <a:pt x="194" y="145"/>
                    <a:pt x="194" y="145"/>
                    <a:pt x="194" y="145"/>
                  </a:cubicBezTo>
                  <a:cubicBezTo>
                    <a:pt x="194" y="145"/>
                    <a:pt x="194" y="145"/>
                    <a:pt x="194" y="145"/>
                  </a:cubicBezTo>
                  <a:cubicBezTo>
                    <a:pt x="194" y="144"/>
                    <a:pt x="194" y="144"/>
                    <a:pt x="194" y="144"/>
                  </a:cubicBezTo>
                  <a:cubicBezTo>
                    <a:pt x="195" y="144"/>
                    <a:pt x="195" y="144"/>
                    <a:pt x="195" y="144"/>
                  </a:cubicBezTo>
                  <a:cubicBezTo>
                    <a:pt x="195" y="145"/>
                    <a:pt x="195" y="145"/>
                    <a:pt x="195" y="145"/>
                  </a:cubicBezTo>
                  <a:cubicBezTo>
                    <a:pt x="195" y="146"/>
                    <a:pt x="195" y="146"/>
                    <a:pt x="195" y="146"/>
                  </a:cubicBezTo>
                  <a:cubicBezTo>
                    <a:pt x="196" y="146"/>
                    <a:pt x="196" y="146"/>
                    <a:pt x="196" y="146"/>
                  </a:cubicBezTo>
                  <a:cubicBezTo>
                    <a:pt x="196" y="145"/>
                    <a:pt x="196" y="145"/>
                    <a:pt x="196" y="145"/>
                  </a:cubicBezTo>
                  <a:cubicBezTo>
                    <a:pt x="197" y="145"/>
                    <a:pt x="197" y="145"/>
                    <a:pt x="197" y="145"/>
                  </a:cubicBezTo>
                  <a:cubicBezTo>
                    <a:pt x="197" y="144"/>
                    <a:pt x="197" y="144"/>
                    <a:pt x="197" y="144"/>
                  </a:cubicBezTo>
                  <a:cubicBezTo>
                    <a:pt x="198" y="144"/>
                    <a:pt x="198" y="144"/>
                    <a:pt x="198" y="144"/>
                  </a:cubicBezTo>
                  <a:cubicBezTo>
                    <a:pt x="198" y="145"/>
                    <a:pt x="198" y="145"/>
                    <a:pt x="198" y="145"/>
                  </a:cubicBezTo>
                  <a:cubicBezTo>
                    <a:pt x="198" y="145"/>
                    <a:pt x="198" y="145"/>
                    <a:pt x="198" y="145"/>
                  </a:cubicBezTo>
                  <a:cubicBezTo>
                    <a:pt x="198" y="146"/>
                    <a:pt x="198" y="146"/>
                    <a:pt x="198" y="146"/>
                  </a:cubicBezTo>
                  <a:cubicBezTo>
                    <a:pt x="198" y="145"/>
                    <a:pt x="198" y="145"/>
                    <a:pt x="198" y="145"/>
                  </a:cubicBezTo>
                  <a:cubicBezTo>
                    <a:pt x="199" y="145"/>
                    <a:pt x="199" y="145"/>
                    <a:pt x="199" y="145"/>
                  </a:cubicBezTo>
                  <a:cubicBezTo>
                    <a:pt x="199" y="146"/>
                    <a:pt x="199" y="146"/>
                    <a:pt x="199" y="146"/>
                  </a:cubicBezTo>
                  <a:cubicBezTo>
                    <a:pt x="199" y="147"/>
                    <a:pt x="199" y="147"/>
                    <a:pt x="199" y="147"/>
                  </a:cubicBezTo>
                  <a:cubicBezTo>
                    <a:pt x="199" y="147"/>
                    <a:pt x="199" y="147"/>
                    <a:pt x="199" y="147"/>
                  </a:cubicBezTo>
                  <a:cubicBezTo>
                    <a:pt x="199" y="148"/>
                    <a:pt x="199" y="148"/>
                    <a:pt x="199" y="148"/>
                  </a:cubicBezTo>
                  <a:cubicBezTo>
                    <a:pt x="200" y="147"/>
                    <a:pt x="200" y="147"/>
                    <a:pt x="200" y="147"/>
                  </a:cubicBezTo>
                  <a:cubicBezTo>
                    <a:pt x="201" y="148"/>
                    <a:pt x="201" y="148"/>
                    <a:pt x="201" y="148"/>
                  </a:cubicBezTo>
                  <a:cubicBezTo>
                    <a:pt x="200" y="148"/>
                    <a:pt x="200" y="148"/>
                    <a:pt x="200" y="148"/>
                  </a:cubicBezTo>
                  <a:cubicBezTo>
                    <a:pt x="199" y="149"/>
                    <a:pt x="199" y="149"/>
                    <a:pt x="199" y="149"/>
                  </a:cubicBezTo>
                  <a:cubicBezTo>
                    <a:pt x="199" y="149"/>
                    <a:pt x="199" y="149"/>
                    <a:pt x="199" y="149"/>
                  </a:cubicBezTo>
                  <a:cubicBezTo>
                    <a:pt x="200" y="149"/>
                    <a:pt x="200" y="149"/>
                    <a:pt x="200" y="149"/>
                  </a:cubicBezTo>
                  <a:cubicBezTo>
                    <a:pt x="201" y="149"/>
                    <a:pt x="201" y="149"/>
                    <a:pt x="201" y="149"/>
                  </a:cubicBezTo>
                  <a:cubicBezTo>
                    <a:pt x="201" y="148"/>
                    <a:pt x="201" y="148"/>
                    <a:pt x="201" y="148"/>
                  </a:cubicBezTo>
                  <a:cubicBezTo>
                    <a:pt x="203" y="148"/>
                    <a:pt x="203" y="148"/>
                    <a:pt x="203" y="148"/>
                  </a:cubicBezTo>
                  <a:cubicBezTo>
                    <a:pt x="203" y="148"/>
                    <a:pt x="203" y="148"/>
                    <a:pt x="203" y="148"/>
                  </a:cubicBezTo>
                  <a:cubicBezTo>
                    <a:pt x="203" y="148"/>
                    <a:pt x="203" y="148"/>
                    <a:pt x="203" y="148"/>
                  </a:cubicBezTo>
                  <a:cubicBezTo>
                    <a:pt x="203" y="148"/>
                    <a:pt x="203" y="148"/>
                    <a:pt x="203" y="148"/>
                  </a:cubicBezTo>
                  <a:cubicBezTo>
                    <a:pt x="202" y="149"/>
                    <a:pt x="202" y="149"/>
                    <a:pt x="202" y="149"/>
                  </a:cubicBezTo>
                  <a:cubicBezTo>
                    <a:pt x="202" y="150"/>
                    <a:pt x="202" y="150"/>
                    <a:pt x="202" y="150"/>
                  </a:cubicBezTo>
                  <a:cubicBezTo>
                    <a:pt x="201" y="150"/>
                    <a:pt x="201" y="150"/>
                    <a:pt x="201" y="150"/>
                  </a:cubicBezTo>
                  <a:cubicBezTo>
                    <a:pt x="201" y="151"/>
                    <a:pt x="201" y="151"/>
                    <a:pt x="201" y="151"/>
                  </a:cubicBezTo>
                  <a:cubicBezTo>
                    <a:pt x="199" y="152"/>
                    <a:pt x="199" y="152"/>
                    <a:pt x="199" y="152"/>
                  </a:cubicBezTo>
                  <a:cubicBezTo>
                    <a:pt x="199" y="152"/>
                    <a:pt x="199" y="152"/>
                    <a:pt x="199" y="152"/>
                  </a:cubicBezTo>
                  <a:cubicBezTo>
                    <a:pt x="199" y="153"/>
                    <a:pt x="199" y="153"/>
                    <a:pt x="199" y="153"/>
                  </a:cubicBezTo>
                  <a:cubicBezTo>
                    <a:pt x="199" y="152"/>
                    <a:pt x="199" y="152"/>
                    <a:pt x="199" y="152"/>
                  </a:cubicBezTo>
                  <a:cubicBezTo>
                    <a:pt x="198" y="153"/>
                    <a:pt x="198" y="153"/>
                    <a:pt x="198" y="153"/>
                  </a:cubicBezTo>
                  <a:cubicBezTo>
                    <a:pt x="198" y="154"/>
                    <a:pt x="198" y="154"/>
                    <a:pt x="198" y="154"/>
                  </a:cubicBezTo>
                  <a:cubicBezTo>
                    <a:pt x="198" y="155"/>
                    <a:pt x="198" y="155"/>
                    <a:pt x="198" y="155"/>
                  </a:cubicBezTo>
                  <a:cubicBezTo>
                    <a:pt x="199" y="154"/>
                    <a:pt x="199" y="154"/>
                    <a:pt x="199" y="154"/>
                  </a:cubicBezTo>
                  <a:cubicBezTo>
                    <a:pt x="199" y="154"/>
                    <a:pt x="199" y="154"/>
                    <a:pt x="199" y="154"/>
                  </a:cubicBezTo>
                  <a:cubicBezTo>
                    <a:pt x="199" y="155"/>
                    <a:pt x="199" y="155"/>
                    <a:pt x="199" y="155"/>
                  </a:cubicBezTo>
                  <a:cubicBezTo>
                    <a:pt x="198" y="156"/>
                    <a:pt x="198" y="156"/>
                    <a:pt x="198" y="156"/>
                  </a:cubicBezTo>
                  <a:cubicBezTo>
                    <a:pt x="198" y="156"/>
                    <a:pt x="198" y="156"/>
                    <a:pt x="198" y="156"/>
                  </a:cubicBezTo>
                  <a:cubicBezTo>
                    <a:pt x="199" y="156"/>
                    <a:pt x="199" y="156"/>
                    <a:pt x="199" y="156"/>
                  </a:cubicBezTo>
                  <a:cubicBezTo>
                    <a:pt x="200" y="155"/>
                    <a:pt x="200" y="155"/>
                    <a:pt x="200" y="155"/>
                  </a:cubicBezTo>
                  <a:cubicBezTo>
                    <a:pt x="201" y="155"/>
                    <a:pt x="201" y="155"/>
                    <a:pt x="201" y="155"/>
                  </a:cubicBezTo>
                  <a:cubicBezTo>
                    <a:pt x="200" y="156"/>
                    <a:pt x="200" y="156"/>
                    <a:pt x="200" y="156"/>
                  </a:cubicBezTo>
                  <a:cubicBezTo>
                    <a:pt x="200" y="157"/>
                    <a:pt x="200" y="157"/>
                    <a:pt x="200" y="157"/>
                  </a:cubicBezTo>
                  <a:cubicBezTo>
                    <a:pt x="200" y="157"/>
                    <a:pt x="200" y="157"/>
                    <a:pt x="200" y="157"/>
                  </a:cubicBezTo>
                  <a:cubicBezTo>
                    <a:pt x="201" y="156"/>
                    <a:pt x="201" y="156"/>
                    <a:pt x="201" y="156"/>
                  </a:cubicBezTo>
                  <a:cubicBezTo>
                    <a:pt x="200" y="157"/>
                    <a:pt x="200" y="157"/>
                    <a:pt x="200" y="157"/>
                  </a:cubicBezTo>
                  <a:cubicBezTo>
                    <a:pt x="200" y="158"/>
                    <a:pt x="200" y="158"/>
                    <a:pt x="200" y="158"/>
                  </a:cubicBezTo>
                  <a:cubicBezTo>
                    <a:pt x="200" y="159"/>
                    <a:pt x="200" y="159"/>
                    <a:pt x="200" y="159"/>
                  </a:cubicBezTo>
                  <a:cubicBezTo>
                    <a:pt x="199" y="158"/>
                    <a:pt x="199" y="158"/>
                    <a:pt x="199" y="158"/>
                  </a:cubicBezTo>
                  <a:cubicBezTo>
                    <a:pt x="198" y="157"/>
                    <a:pt x="198" y="157"/>
                    <a:pt x="198" y="157"/>
                  </a:cubicBezTo>
                  <a:cubicBezTo>
                    <a:pt x="197" y="158"/>
                    <a:pt x="197" y="158"/>
                    <a:pt x="197" y="158"/>
                  </a:cubicBezTo>
                  <a:cubicBezTo>
                    <a:pt x="197" y="157"/>
                    <a:pt x="197" y="157"/>
                    <a:pt x="197" y="157"/>
                  </a:cubicBezTo>
                  <a:cubicBezTo>
                    <a:pt x="197" y="157"/>
                    <a:pt x="197" y="157"/>
                    <a:pt x="197" y="157"/>
                  </a:cubicBezTo>
                  <a:cubicBezTo>
                    <a:pt x="196" y="158"/>
                    <a:pt x="196" y="158"/>
                    <a:pt x="196" y="158"/>
                  </a:cubicBezTo>
                  <a:cubicBezTo>
                    <a:pt x="197" y="159"/>
                    <a:pt x="197" y="159"/>
                    <a:pt x="197" y="159"/>
                  </a:cubicBezTo>
                  <a:cubicBezTo>
                    <a:pt x="197" y="160"/>
                    <a:pt x="197" y="160"/>
                    <a:pt x="197" y="160"/>
                  </a:cubicBezTo>
                  <a:cubicBezTo>
                    <a:pt x="197" y="162"/>
                    <a:pt x="197" y="162"/>
                    <a:pt x="197" y="162"/>
                  </a:cubicBezTo>
                  <a:cubicBezTo>
                    <a:pt x="198" y="160"/>
                    <a:pt x="198" y="160"/>
                    <a:pt x="198" y="160"/>
                  </a:cubicBezTo>
                  <a:cubicBezTo>
                    <a:pt x="197" y="159"/>
                    <a:pt x="197" y="159"/>
                    <a:pt x="197" y="159"/>
                  </a:cubicBezTo>
                  <a:cubicBezTo>
                    <a:pt x="198" y="158"/>
                    <a:pt x="198" y="158"/>
                    <a:pt x="198" y="158"/>
                  </a:cubicBezTo>
                  <a:cubicBezTo>
                    <a:pt x="198" y="159"/>
                    <a:pt x="198" y="159"/>
                    <a:pt x="198" y="159"/>
                  </a:cubicBezTo>
                  <a:cubicBezTo>
                    <a:pt x="199" y="159"/>
                    <a:pt x="199" y="159"/>
                    <a:pt x="199" y="159"/>
                  </a:cubicBezTo>
                  <a:cubicBezTo>
                    <a:pt x="200" y="159"/>
                    <a:pt x="200" y="159"/>
                    <a:pt x="200" y="159"/>
                  </a:cubicBezTo>
                  <a:cubicBezTo>
                    <a:pt x="201" y="159"/>
                    <a:pt x="201" y="159"/>
                    <a:pt x="201" y="159"/>
                  </a:cubicBezTo>
                  <a:cubicBezTo>
                    <a:pt x="201" y="158"/>
                    <a:pt x="201" y="158"/>
                    <a:pt x="201" y="158"/>
                  </a:cubicBezTo>
                  <a:cubicBezTo>
                    <a:pt x="202" y="158"/>
                    <a:pt x="202" y="158"/>
                    <a:pt x="202" y="158"/>
                  </a:cubicBezTo>
                  <a:cubicBezTo>
                    <a:pt x="203" y="157"/>
                    <a:pt x="203" y="157"/>
                    <a:pt x="203" y="157"/>
                  </a:cubicBezTo>
                  <a:cubicBezTo>
                    <a:pt x="204" y="157"/>
                    <a:pt x="204" y="157"/>
                    <a:pt x="204" y="157"/>
                  </a:cubicBezTo>
                  <a:cubicBezTo>
                    <a:pt x="204" y="156"/>
                    <a:pt x="204" y="156"/>
                    <a:pt x="204" y="156"/>
                  </a:cubicBezTo>
                  <a:cubicBezTo>
                    <a:pt x="203" y="157"/>
                    <a:pt x="203" y="157"/>
                    <a:pt x="203" y="157"/>
                  </a:cubicBezTo>
                  <a:cubicBezTo>
                    <a:pt x="203" y="156"/>
                    <a:pt x="203" y="156"/>
                    <a:pt x="203" y="156"/>
                  </a:cubicBezTo>
                  <a:cubicBezTo>
                    <a:pt x="202" y="157"/>
                    <a:pt x="202" y="157"/>
                    <a:pt x="202" y="157"/>
                  </a:cubicBezTo>
                  <a:cubicBezTo>
                    <a:pt x="202" y="157"/>
                    <a:pt x="202" y="157"/>
                    <a:pt x="202" y="157"/>
                  </a:cubicBezTo>
                  <a:cubicBezTo>
                    <a:pt x="201" y="157"/>
                    <a:pt x="201" y="157"/>
                    <a:pt x="201" y="157"/>
                  </a:cubicBezTo>
                  <a:cubicBezTo>
                    <a:pt x="202" y="156"/>
                    <a:pt x="202" y="156"/>
                    <a:pt x="202" y="156"/>
                  </a:cubicBezTo>
                  <a:cubicBezTo>
                    <a:pt x="202" y="156"/>
                    <a:pt x="202" y="156"/>
                    <a:pt x="202" y="156"/>
                  </a:cubicBezTo>
                  <a:cubicBezTo>
                    <a:pt x="202" y="155"/>
                    <a:pt x="202" y="155"/>
                    <a:pt x="202" y="155"/>
                  </a:cubicBezTo>
                  <a:cubicBezTo>
                    <a:pt x="202" y="155"/>
                    <a:pt x="202" y="155"/>
                    <a:pt x="202" y="155"/>
                  </a:cubicBezTo>
                  <a:cubicBezTo>
                    <a:pt x="203" y="154"/>
                    <a:pt x="203" y="154"/>
                    <a:pt x="203" y="154"/>
                  </a:cubicBezTo>
                  <a:cubicBezTo>
                    <a:pt x="202" y="153"/>
                    <a:pt x="202" y="153"/>
                    <a:pt x="202" y="153"/>
                  </a:cubicBezTo>
                  <a:cubicBezTo>
                    <a:pt x="202" y="153"/>
                    <a:pt x="202" y="153"/>
                    <a:pt x="202" y="153"/>
                  </a:cubicBezTo>
                  <a:cubicBezTo>
                    <a:pt x="202" y="152"/>
                    <a:pt x="202" y="152"/>
                    <a:pt x="202" y="152"/>
                  </a:cubicBezTo>
                  <a:cubicBezTo>
                    <a:pt x="203" y="151"/>
                    <a:pt x="203" y="151"/>
                    <a:pt x="203" y="151"/>
                  </a:cubicBezTo>
                  <a:cubicBezTo>
                    <a:pt x="203" y="150"/>
                    <a:pt x="203" y="150"/>
                    <a:pt x="203" y="150"/>
                  </a:cubicBezTo>
                  <a:cubicBezTo>
                    <a:pt x="204" y="150"/>
                    <a:pt x="204" y="150"/>
                    <a:pt x="204" y="150"/>
                  </a:cubicBezTo>
                  <a:cubicBezTo>
                    <a:pt x="205" y="150"/>
                    <a:pt x="205" y="150"/>
                    <a:pt x="205" y="150"/>
                  </a:cubicBezTo>
                  <a:cubicBezTo>
                    <a:pt x="204" y="150"/>
                    <a:pt x="204" y="150"/>
                    <a:pt x="204" y="150"/>
                  </a:cubicBezTo>
                  <a:cubicBezTo>
                    <a:pt x="205" y="150"/>
                    <a:pt x="205" y="150"/>
                    <a:pt x="205" y="150"/>
                  </a:cubicBezTo>
                  <a:cubicBezTo>
                    <a:pt x="205" y="150"/>
                    <a:pt x="205" y="150"/>
                    <a:pt x="205" y="150"/>
                  </a:cubicBezTo>
                  <a:cubicBezTo>
                    <a:pt x="206" y="150"/>
                    <a:pt x="206" y="150"/>
                    <a:pt x="206" y="150"/>
                  </a:cubicBezTo>
                  <a:cubicBezTo>
                    <a:pt x="206" y="150"/>
                    <a:pt x="206" y="150"/>
                    <a:pt x="206" y="150"/>
                  </a:cubicBezTo>
                  <a:cubicBezTo>
                    <a:pt x="206" y="150"/>
                    <a:pt x="206" y="150"/>
                    <a:pt x="206" y="150"/>
                  </a:cubicBezTo>
                  <a:cubicBezTo>
                    <a:pt x="207" y="150"/>
                    <a:pt x="207" y="150"/>
                    <a:pt x="207" y="150"/>
                  </a:cubicBezTo>
                  <a:cubicBezTo>
                    <a:pt x="207" y="150"/>
                    <a:pt x="207" y="150"/>
                    <a:pt x="207" y="150"/>
                  </a:cubicBezTo>
                  <a:cubicBezTo>
                    <a:pt x="209" y="149"/>
                    <a:pt x="209" y="149"/>
                    <a:pt x="209" y="149"/>
                  </a:cubicBezTo>
                  <a:cubicBezTo>
                    <a:pt x="210" y="148"/>
                    <a:pt x="210" y="148"/>
                    <a:pt x="210" y="148"/>
                  </a:cubicBezTo>
                  <a:cubicBezTo>
                    <a:pt x="210" y="148"/>
                    <a:pt x="210" y="148"/>
                    <a:pt x="210" y="148"/>
                  </a:cubicBezTo>
                  <a:cubicBezTo>
                    <a:pt x="210" y="148"/>
                    <a:pt x="210" y="148"/>
                    <a:pt x="210" y="148"/>
                  </a:cubicBezTo>
                  <a:cubicBezTo>
                    <a:pt x="211" y="147"/>
                    <a:pt x="211" y="147"/>
                    <a:pt x="211" y="147"/>
                  </a:cubicBezTo>
                  <a:cubicBezTo>
                    <a:pt x="212" y="147"/>
                    <a:pt x="212" y="147"/>
                    <a:pt x="212" y="147"/>
                  </a:cubicBezTo>
                  <a:cubicBezTo>
                    <a:pt x="213" y="146"/>
                    <a:pt x="213" y="146"/>
                    <a:pt x="213" y="146"/>
                  </a:cubicBezTo>
                  <a:cubicBezTo>
                    <a:pt x="213" y="146"/>
                    <a:pt x="213" y="146"/>
                    <a:pt x="213" y="146"/>
                  </a:cubicBezTo>
                  <a:cubicBezTo>
                    <a:pt x="213" y="144"/>
                    <a:pt x="213" y="144"/>
                    <a:pt x="213" y="144"/>
                  </a:cubicBezTo>
                  <a:cubicBezTo>
                    <a:pt x="214" y="144"/>
                    <a:pt x="214" y="144"/>
                    <a:pt x="214" y="144"/>
                  </a:cubicBezTo>
                  <a:cubicBezTo>
                    <a:pt x="214" y="143"/>
                    <a:pt x="214" y="143"/>
                    <a:pt x="214" y="143"/>
                  </a:cubicBezTo>
                  <a:cubicBezTo>
                    <a:pt x="214" y="142"/>
                    <a:pt x="214" y="142"/>
                    <a:pt x="214" y="142"/>
                  </a:cubicBezTo>
                  <a:cubicBezTo>
                    <a:pt x="213" y="143"/>
                    <a:pt x="213" y="143"/>
                    <a:pt x="213" y="143"/>
                  </a:cubicBezTo>
                  <a:cubicBezTo>
                    <a:pt x="212" y="143"/>
                    <a:pt x="212" y="143"/>
                    <a:pt x="212" y="143"/>
                  </a:cubicBezTo>
                  <a:cubicBezTo>
                    <a:pt x="213" y="143"/>
                    <a:pt x="213" y="143"/>
                    <a:pt x="213" y="143"/>
                  </a:cubicBezTo>
                  <a:cubicBezTo>
                    <a:pt x="212" y="144"/>
                    <a:pt x="212" y="144"/>
                    <a:pt x="212" y="144"/>
                  </a:cubicBezTo>
                  <a:cubicBezTo>
                    <a:pt x="211" y="144"/>
                    <a:pt x="211" y="144"/>
                    <a:pt x="211" y="144"/>
                  </a:cubicBezTo>
                  <a:cubicBezTo>
                    <a:pt x="211" y="144"/>
                    <a:pt x="211" y="144"/>
                    <a:pt x="211" y="144"/>
                  </a:cubicBezTo>
                  <a:cubicBezTo>
                    <a:pt x="210" y="144"/>
                    <a:pt x="210" y="144"/>
                    <a:pt x="210" y="144"/>
                  </a:cubicBezTo>
                  <a:cubicBezTo>
                    <a:pt x="210" y="143"/>
                    <a:pt x="210" y="143"/>
                    <a:pt x="210" y="143"/>
                  </a:cubicBezTo>
                  <a:cubicBezTo>
                    <a:pt x="211" y="142"/>
                    <a:pt x="211" y="142"/>
                    <a:pt x="211" y="142"/>
                  </a:cubicBezTo>
                  <a:cubicBezTo>
                    <a:pt x="211" y="142"/>
                    <a:pt x="211" y="142"/>
                    <a:pt x="211" y="142"/>
                  </a:cubicBezTo>
                  <a:cubicBezTo>
                    <a:pt x="212" y="142"/>
                    <a:pt x="212" y="142"/>
                    <a:pt x="212" y="142"/>
                  </a:cubicBezTo>
                  <a:cubicBezTo>
                    <a:pt x="213" y="141"/>
                    <a:pt x="213" y="141"/>
                    <a:pt x="213" y="141"/>
                  </a:cubicBezTo>
                  <a:cubicBezTo>
                    <a:pt x="213" y="141"/>
                    <a:pt x="213" y="141"/>
                    <a:pt x="213" y="141"/>
                  </a:cubicBezTo>
                  <a:cubicBezTo>
                    <a:pt x="213" y="140"/>
                    <a:pt x="213" y="140"/>
                    <a:pt x="213" y="140"/>
                  </a:cubicBezTo>
                  <a:cubicBezTo>
                    <a:pt x="213" y="140"/>
                    <a:pt x="213" y="140"/>
                    <a:pt x="213" y="140"/>
                  </a:cubicBezTo>
                  <a:cubicBezTo>
                    <a:pt x="214" y="139"/>
                    <a:pt x="214" y="139"/>
                    <a:pt x="214" y="139"/>
                  </a:cubicBezTo>
                  <a:cubicBezTo>
                    <a:pt x="215" y="140"/>
                    <a:pt x="215" y="140"/>
                    <a:pt x="215" y="140"/>
                  </a:cubicBezTo>
                  <a:cubicBezTo>
                    <a:pt x="215" y="140"/>
                    <a:pt x="215" y="140"/>
                    <a:pt x="215" y="140"/>
                  </a:cubicBezTo>
                  <a:cubicBezTo>
                    <a:pt x="214" y="141"/>
                    <a:pt x="214" y="141"/>
                    <a:pt x="214" y="141"/>
                  </a:cubicBezTo>
                  <a:cubicBezTo>
                    <a:pt x="215" y="141"/>
                    <a:pt x="215" y="141"/>
                    <a:pt x="215" y="141"/>
                  </a:cubicBezTo>
                  <a:cubicBezTo>
                    <a:pt x="216" y="141"/>
                    <a:pt x="216" y="141"/>
                    <a:pt x="216" y="141"/>
                  </a:cubicBezTo>
                  <a:cubicBezTo>
                    <a:pt x="216" y="139"/>
                    <a:pt x="216" y="139"/>
                    <a:pt x="216" y="139"/>
                  </a:cubicBezTo>
                  <a:cubicBezTo>
                    <a:pt x="216" y="139"/>
                    <a:pt x="216" y="139"/>
                    <a:pt x="216" y="139"/>
                  </a:cubicBezTo>
                  <a:cubicBezTo>
                    <a:pt x="215" y="138"/>
                    <a:pt x="215" y="138"/>
                    <a:pt x="215" y="138"/>
                  </a:cubicBezTo>
                  <a:cubicBezTo>
                    <a:pt x="215" y="138"/>
                    <a:pt x="215" y="138"/>
                    <a:pt x="215" y="138"/>
                  </a:cubicBezTo>
                  <a:cubicBezTo>
                    <a:pt x="214" y="138"/>
                    <a:pt x="214" y="138"/>
                    <a:pt x="214" y="138"/>
                  </a:cubicBezTo>
                  <a:cubicBezTo>
                    <a:pt x="213" y="138"/>
                    <a:pt x="213" y="138"/>
                    <a:pt x="213" y="138"/>
                  </a:cubicBezTo>
                  <a:cubicBezTo>
                    <a:pt x="212" y="137"/>
                    <a:pt x="212" y="137"/>
                    <a:pt x="212" y="137"/>
                  </a:cubicBezTo>
                  <a:cubicBezTo>
                    <a:pt x="213" y="136"/>
                    <a:pt x="213" y="136"/>
                    <a:pt x="213" y="136"/>
                  </a:cubicBezTo>
                  <a:cubicBezTo>
                    <a:pt x="212" y="137"/>
                    <a:pt x="212" y="137"/>
                    <a:pt x="212" y="137"/>
                  </a:cubicBezTo>
                  <a:cubicBezTo>
                    <a:pt x="212" y="137"/>
                    <a:pt x="212" y="137"/>
                    <a:pt x="212" y="137"/>
                  </a:cubicBezTo>
                  <a:cubicBezTo>
                    <a:pt x="211" y="136"/>
                    <a:pt x="211" y="136"/>
                    <a:pt x="211" y="136"/>
                  </a:cubicBezTo>
                  <a:cubicBezTo>
                    <a:pt x="210" y="135"/>
                    <a:pt x="210" y="135"/>
                    <a:pt x="210" y="135"/>
                  </a:cubicBezTo>
                  <a:cubicBezTo>
                    <a:pt x="210" y="134"/>
                    <a:pt x="210" y="134"/>
                    <a:pt x="210" y="134"/>
                  </a:cubicBezTo>
                  <a:cubicBezTo>
                    <a:pt x="210" y="134"/>
                    <a:pt x="210" y="134"/>
                    <a:pt x="210" y="134"/>
                  </a:cubicBezTo>
                  <a:cubicBezTo>
                    <a:pt x="209" y="134"/>
                    <a:pt x="209" y="134"/>
                    <a:pt x="209" y="134"/>
                  </a:cubicBezTo>
                  <a:cubicBezTo>
                    <a:pt x="209" y="134"/>
                    <a:pt x="209" y="134"/>
                    <a:pt x="209" y="134"/>
                  </a:cubicBezTo>
                  <a:cubicBezTo>
                    <a:pt x="209" y="133"/>
                    <a:pt x="209" y="133"/>
                    <a:pt x="209" y="133"/>
                  </a:cubicBezTo>
                  <a:cubicBezTo>
                    <a:pt x="209" y="133"/>
                    <a:pt x="209" y="133"/>
                    <a:pt x="209" y="133"/>
                  </a:cubicBezTo>
                  <a:cubicBezTo>
                    <a:pt x="209" y="132"/>
                    <a:pt x="209" y="132"/>
                    <a:pt x="209" y="132"/>
                  </a:cubicBezTo>
                  <a:cubicBezTo>
                    <a:pt x="209" y="131"/>
                    <a:pt x="209" y="131"/>
                    <a:pt x="209" y="131"/>
                  </a:cubicBezTo>
                  <a:cubicBezTo>
                    <a:pt x="209" y="129"/>
                    <a:pt x="209" y="129"/>
                    <a:pt x="209" y="129"/>
                  </a:cubicBezTo>
                  <a:cubicBezTo>
                    <a:pt x="209" y="129"/>
                    <a:pt x="209" y="129"/>
                    <a:pt x="209" y="129"/>
                  </a:cubicBezTo>
                  <a:cubicBezTo>
                    <a:pt x="211" y="128"/>
                    <a:pt x="211" y="128"/>
                    <a:pt x="211" y="128"/>
                  </a:cubicBezTo>
                  <a:cubicBezTo>
                    <a:pt x="212" y="127"/>
                    <a:pt x="212" y="127"/>
                    <a:pt x="212" y="127"/>
                  </a:cubicBezTo>
                  <a:cubicBezTo>
                    <a:pt x="212" y="127"/>
                    <a:pt x="212" y="127"/>
                    <a:pt x="212" y="127"/>
                  </a:cubicBezTo>
                  <a:cubicBezTo>
                    <a:pt x="212" y="127"/>
                    <a:pt x="212" y="127"/>
                    <a:pt x="212" y="127"/>
                  </a:cubicBezTo>
                  <a:cubicBezTo>
                    <a:pt x="213" y="127"/>
                    <a:pt x="213" y="127"/>
                    <a:pt x="213" y="127"/>
                  </a:cubicBezTo>
                  <a:cubicBezTo>
                    <a:pt x="213" y="126"/>
                    <a:pt x="213" y="126"/>
                    <a:pt x="213" y="126"/>
                  </a:cubicBezTo>
                  <a:cubicBezTo>
                    <a:pt x="213" y="126"/>
                    <a:pt x="213" y="126"/>
                    <a:pt x="213" y="126"/>
                  </a:cubicBezTo>
                  <a:cubicBezTo>
                    <a:pt x="212" y="126"/>
                    <a:pt x="212" y="126"/>
                    <a:pt x="212" y="126"/>
                  </a:cubicBezTo>
                  <a:cubicBezTo>
                    <a:pt x="212" y="126"/>
                    <a:pt x="212" y="126"/>
                    <a:pt x="212" y="126"/>
                  </a:cubicBezTo>
                  <a:cubicBezTo>
                    <a:pt x="212" y="126"/>
                    <a:pt x="212" y="126"/>
                    <a:pt x="212" y="126"/>
                  </a:cubicBezTo>
                  <a:cubicBezTo>
                    <a:pt x="211" y="125"/>
                    <a:pt x="211" y="125"/>
                    <a:pt x="211" y="125"/>
                  </a:cubicBezTo>
                  <a:cubicBezTo>
                    <a:pt x="211" y="124"/>
                    <a:pt x="211" y="124"/>
                    <a:pt x="211" y="124"/>
                  </a:cubicBezTo>
                  <a:cubicBezTo>
                    <a:pt x="213" y="123"/>
                    <a:pt x="213" y="123"/>
                    <a:pt x="213" y="123"/>
                  </a:cubicBezTo>
                  <a:cubicBezTo>
                    <a:pt x="213" y="122"/>
                    <a:pt x="213" y="122"/>
                    <a:pt x="213" y="122"/>
                  </a:cubicBezTo>
                  <a:cubicBezTo>
                    <a:pt x="214" y="121"/>
                    <a:pt x="214" y="121"/>
                    <a:pt x="214" y="121"/>
                  </a:cubicBezTo>
                  <a:cubicBezTo>
                    <a:pt x="214" y="120"/>
                    <a:pt x="214" y="120"/>
                    <a:pt x="214" y="120"/>
                  </a:cubicBezTo>
                  <a:cubicBezTo>
                    <a:pt x="215" y="120"/>
                    <a:pt x="215" y="120"/>
                    <a:pt x="215" y="120"/>
                  </a:cubicBezTo>
                  <a:cubicBezTo>
                    <a:pt x="216" y="119"/>
                    <a:pt x="216" y="119"/>
                    <a:pt x="216" y="119"/>
                  </a:cubicBezTo>
                  <a:cubicBezTo>
                    <a:pt x="217" y="119"/>
                    <a:pt x="217" y="119"/>
                    <a:pt x="217" y="119"/>
                  </a:cubicBezTo>
                  <a:cubicBezTo>
                    <a:pt x="217" y="119"/>
                    <a:pt x="217" y="119"/>
                    <a:pt x="217" y="119"/>
                  </a:cubicBezTo>
                  <a:cubicBezTo>
                    <a:pt x="217" y="120"/>
                    <a:pt x="217" y="120"/>
                    <a:pt x="217" y="120"/>
                  </a:cubicBezTo>
                  <a:cubicBezTo>
                    <a:pt x="217" y="121"/>
                    <a:pt x="217" y="121"/>
                    <a:pt x="217" y="121"/>
                  </a:cubicBezTo>
                  <a:cubicBezTo>
                    <a:pt x="217" y="121"/>
                    <a:pt x="217" y="121"/>
                    <a:pt x="217" y="121"/>
                  </a:cubicBezTo>
                  <a:cubicBezTo>
                    <a:pt x="218" y="121"/>
                    <a:pt x="218" y="121"/>
                    <a:pt x="218" y="121"/>
                  </a:cubicBezTo>
                  <a:cubicBezTo>
                    <a:pt x="218" y="120"/>
                    <a:pt x="218" y="120"/>
                    <a:pt x="218" y="120"/>
                  </a:cubicBezTo>
                  <a:cubicBezTo>
                    <a:pt x="219" y="119"/>
                    <a:pt x="219" y="119"/>
                    <a:pt x="219" y="119"/>
                  </a:cubicBezTo>
                  <a:cubicBezTo>
                    <a:pt x="219" y="119"/>
                    <a:pt x="219" y="119"/>
                    <a:pt x="219" y="119"/>
                  </a:cubicBezTo>
                  <a:cubicBezTo>
                    <a:pt x="219" y="119"/>
                    <a:pt x="219" y="119"/>
                    <a:pt x="219" y="119"/>
                  </a:cubicBezTo>
                  <a:cubicBezTo>
                    <a:pt x="218" y="118"/>
                    <a:pt x="218" y="118"/>
                    <a:pt x="218" y="118"/>
                  </a:cubicBezTo>
                  <a:cubicBezTo>
                    <a:pt x="217" y="118"/>
                    <a:pt x="217" y="118"/>
                    <a:pt x="217" y="118"/>
                  </a:cubicBezTo>
                  <a:cubicBezTo>
                    <a:pt x="218" y="117"/>
                    <a:pt x="218" y="117"/>
                    <a:pt x="218" y="117"/>
                  </a:cubicBezTo>
                  <a:cubicBezTo>
                    <a:pt x="219" y="117"/>
                    <a:pt x="219" y="117"/>
                    <a:pt x="219" y="117"/>
                  </a:cubicBezTo>
                  <a:cubicBezTo>
                    <a:pt x="220" y="116"/>
                    <a:pt x="220" y="116"/>
                    <a:pt x="220" y="116"/>
                  </a:cubicBezTo>
                  <a:cubicBezTo>
                    <a:pt x="221" y="116"/>
                    <a:pt x="221" y="116"/>
                    <a:pt x="221" y="116"/>
                  </a:cubicBezTo>
                  <a:cubicBezTo>
                    <a:pt x="221" y="115"/>
                    <a:pt x="221" y="115"/>
                    <a:pt x="221" y="115"/>
                  </a:cubicBezTo>
                  <a:cubicBezTo>
                    <a:pt x="221" y="115"/>
                    <a:pt x="221" y="115"/>
                    <a:pt x="221" y="115"/>
                  </a:cubicBezTo>
                  <a:cubicBezTo>
                    <a:pt x="222" y="115"/>
                    <a:pt x="222" y="115"/>
                    <a:pt x="222" y="115"/>
                  </a:cubicBezTo>
                  <a:cubicBezTo>
                    <a:pt x="224" y="115"/>
                    <a:pt x="224" y="115"/>
                    <a:pt x="224" y="115"/>
                  </a:cubicBezTo>
                  <a:cubicBezTo>
                    <a:pt x="224" y="116"/>
                    <a:pt x="224" y="116"/>
                    <a:pt x="224" y="116"/>
                  </a:cubicBezTo>
                  <a:cubicBezTo>
                    <a:pt x="224" y="116"/>
                    <a:pt x="224" y="116"/>
                    <a:pt x="224" y="116"/>
                  </a:cubicBezTo>
                  <a:cubicBezTo>
                    <a:pt x="224" y="117"/>
                    <a:pt x="224" y="117"/>
                    <a:pt x="224" y="117"/>
                  </a:cubicBezTo>
                  <a:cubicBezTo>
                    <a:pt x="225" y="117"/>
                    <a:pt x="225" y="117"/>
                    <a:pt x="225" y="117"/>
                  </a:cubicBezTo>
                  <a:cubicBezTo>
                    <a:pt x="226" y="118"/>
                    <a:pt x="226" y="118"/>
                    <a:pt x="226" y="118"/>
                  </a:cubicBezTo>
                  <a:cubicBezTo>
                    <a:pt x="225" y="118"/>
                    <a:pt x="225" y="118"/>
                    <a:pt x="225" y="118"/>
                  </a:cubicBezTo>
                  <a:cubicBezTo>
                    <a:pt x="225" y="119"/>
                    <a:pt x="225" y="119"/>
                    <a:pt x="225" y="119"/>
                  </a:cubicBezTo>
                  <a:cubicBezTo>
                    <a:pt x="225" y="119"/>
                    <a:pt x="225" y="119"/>
                    <a:pt x="225" y="119"/>
                  </a:cubicBezTo>
                  <a:cubicBezTo>
                    <a:pt x="225" y="120"/>
                    <a:pt x="225" y="120"/>
                    <a:pt x="225" y="120"/>
                  </a:cubicBezTo>
                  <a:cubicBezTo>
                    <a:pt x="226" y="121"/>
                    <a:pt x="226" y="121"/>
                    <a:pt x="226" y="121"/>
                  </a:cubicBezTo>
                  <a:cubicBezTo>
                    <a:pt x="226" y="121"/>
                    <a:pt x="226" y="121"/>
                    <a:pt x="226" y="121"/>
                  </a:cubicBezTo>
                  <a:cubicBezTo>
                    <a:pt x="226" y="123"/>
                    <a:pt x="226" y="123"/>
                    <a:pt x="226" y="123"/>
                  </a:cubicBezTo>
                  <a:cubicBezTo>
                    <a:pt x="226" y="123"/>
                    <a:pt x="226" y="123"/>
                    <a:pt x="226" y="123"/>
                  </a:cubicBezTo>
                  <a:cubicBezTo>
                    <a:pt x="226" y="123"/>
                    <a:pt x="226" y="123"/>
                    <a:pt x="226" y="123"/>
                  </a:cubicBezTo>
                  <a:cubicBezTo>
                    <a:pt x="226" y="124"/>
                    <a:pt x="226" y="124"/>
                    <a:pt x="226" y="124"/>
                  </a:cubicBezTo>
                  <a:cubicBezTo>
                    <a:pt x="226" y="125"/>
                    <a:pt x="226" y="125"/>
                    <a:pt x="226" y="125"/>
                  </a:cubicBezTo>
                  <a:cubicBezTo>
                    <a:pt x="225" y="126"/>
                    <a:pt x="225" y="126"/>
                    <a:pt x="225" y="126"/>
                  </a:cubicBezTo>
                  <a:cubicBezTo>
                    <a:pt x="225" y="127"/>
                    <a:pt x="225" y="127"/>
                    <a:pt x="225" y="127"/>
                  </a:cubicBezTo>
                  <a:cubicBezTo>
                    <a:pt x="224" y="127"/>
                    <a:pt x="224" y="127"/>
                    <a:pt x="224" y="127"/>
                  </a:cubicBezTo>
                  <a:cubicBezTo>
                    <a:pt x="225" y="128"/>
                    <a:pt x="225" y="128"/>
                    <a:pt x="225" y="128"/>
                  </a:cubicBezTo>
                  <a:cubicBezTo>
                    <a:pt x="225" y="128"/>
                    <a:pt x="225" y="128"/>
                    <a:pt x="225" y="128"/>
                  </a:cubicBezTo>
                  <a:cubicBezTo>
                    <a:pt x="225" y="129"/>
                    <a:pt x="225" y="129"/>
                    <a:pt x="225" y="129"/>
                  </a:cubicBezTo>
                  <a:cubicBezTo>
                    <a:pt x="225" y="130"/>
                    <a:pt x="225" y="130"/>
                    <a:pt x="225" y="130"/>
                  </a:cubicBezTo>
                  <a:cubicBezTo>
                    <a:pt x="225" y="130"/>
                    <a:pt x="225" y="130"/>
                    <a:pt x="225" y="130"/>
                  </a:cubicBezTo>
                  <a:cubicBezTo>
                    <a:pt x="225" y="131"/>
                    <a:pt x="225" y="131"/>
                    <a:pt x="225" y="131"/>
                  </a:cubicBezTo>
                  <a:cubicBezTo>
                    <a:pt x="225" y="132"/>
                    <a:pt x="225" y="132"/>
                    <a:pt x="225" y="132"/>
                  </a:cubicBezTo>
                  <a:cubicBezTo>
                    <a:pt x="225" y="132"/>
                    <a:pt x="225" y="132"/>
                    <a:pt x="225" y="132"/>
                  </a:cubicBezTo>
                  <a:cubicBezTo>
                    <a:pt x="226" y="132"/>
                    <a:pt x="226" y="132"/>
                    <a:pt x="226" y="132"/>
                  </a:cubicBezTo>
                  <a:cubicBezTo>
                    <a:pt x="226" y="133"/>
                    <a:pt x="226" y="133"/>
                    <a:pt x="226" y="133"/>
                  </a:cubicBezTo>
                  <a:cubicBezTo>
                    <a:pt x="226" y="134"/>
                    <a:pt x="226" y="134"/>
                    <a:pt x="226" y="134"/>
                  </a:cubicBezTo>
                  <a:cubicBezTo>
                    <a:pt x="226" y="134"/>
                    <a:pt x="226" y="134"/>
                    <a:pt x="226" y="134"/>
                  </a:cubicBezTo>
                  <a:cubicBezTo>
                    <a:pt x="225" y="134"/>
                    <a:pt x="225" y="134"/>
                    <a:pt x="225" y="134"/>
                  </a:cubicBezTo>
                  <a:cubicBezTo>
                    <a:pt x="224" y="134"/>
                    <a:pt x="224" y="134"/>
                    <a:pt x="224" y="134"/>
                  </a:cubicBezTo>
                  <a:cubicBezTo>
                    <a:pt x="224" y="133"/>
                    <a:pt x="224" y="133"/>
                    <a:pt x="224" y="133"/>
                  </a:cubicBezTo>
                  <a:cubicBezTo>
                    <a:pt x="224" y="133"/>
                    <a:pt x="224" y="133"/>
                    <a:pt x="224" y="133"/>
                  </a:cubicBezTo>
                  <a:cubicBezTo>
                    <a:pt x="223" y="133"/>
                    <a:pt x="223" y="133"/>
                    <a:pt x="223" y="133"/>
                  </a:cubicBezTo>
                  <a:cubicBezTo>
                    <a:pt x="223" y="134"/>
                    <a:pt x="223" y="134"/>
                    <a:pt x="223" y="134"/>
                  </a:cubicBezTo>
                  <a:cubicBezTo>
                    <a:pt x="222" y="134"/>
                    <a:pt x="222" y="134"/>
                    <a:pt x="222" y="134"/>
                  </a:cubicBezTo>
                  <a:cubicBezTo>
                    <a:pt x="222" y="134"/>
                    <a:pt x="222" y="134"/>
                    <a:pt x="222" y="134"/>
                  </a:cubicBezTo>
                  <a:cubicBezTo>
                    <a:pt x="223" y="134"/>
                    <a:pt x="223" y="134"/>
                    <a:pt x="223" y="134"/>
                  </a:cubicBezTo>
                  <a:cubicBezTo>
                    <a:pt x="224" y="135"/>
                    <a:pt x="224" y="135"/>
                    <a:pt x="224" y="135"/>
                  </a:cubicBezTo>
                  <a:cubicBezTo>
                    <a:pt x="224" y="135"/>
                    <a:pt x="224" y="135"/>
                    <a:pt x="224" y="135"/>
                  </a:cubicBezTo>
                  <a:cubicBezTo>
                    <a:pt x="221" y="137"/>
                    <a:pt x="221" y="137"/>
                    <a:pt x="221" y="137"/>
                  </a:cubicBezTo>
                  <a:cubicBezTo>
                    <a:pt x="221" y="137"/>
                    <a:pt x="221" y="137"/>
                    <a:pt x="221" y="137"/>
                  </a:cubicBezTo>
                  <a:cubicBezTo>
                    <a:pt x="220" y="137"/>
                    <a:pt x="220" y="137"/>
                    <a:pt x="220" y="137"/>
                  </a:cubicBezTo>
                  <a:cubicBezTo>
                    <a:pt x="220" y="137"/>
                    <a:pt x="220" y="137"/>
                    <a:pt x="220" y="137"/>
                  </a:cubicBezTo>
                  <a:cubicBezTo>
                    <a:pt x="220" y="138"/>
                    <a:pt x="220" y="138"/>
                    <a:pt x="220" y="138"/>
                  </a:cubicBezTo>
                  <a:cubicBezTo>
                    <a:pt x="220" y="139"/>
                    <a:pt x="220" y="139"/>
                    <a:pt x="220" y="139"/>
                  </a:cubicBezTo>
                  <a:cubicBezTo>
                    <a:pt x="221" y="138"/>
                    <a:pt x="221" y="138"/>
                    <a:pt x="221" y="138"/>
                  </a:cubicBezTo>
                  <a:cubicBezTo>
                    <a:pt x="222" y="139"/>
                    <a:pt x="222" y="139"/>
                    <a:pt x="222" y="139"/>
                  </a:cubicBezTo>
                  <a:cubicBezTo>
                    <a:pt x="222" y="139"/>
                    <a:pt x="222" y="139"/>
                    <a:pt x="222" y="139"/>
                  </a:cubicBezTo>
                  <a:cubicBezTo>
                    <a:pt x="222" y="140"/>
                    <a:pt x="222" y="140"/>
                    <a:pt x="222" y="140"/>
                  </a:cubicBezTo>
                  <a:cubicBezTo>
                    <a:pt x="224" y="140"/>
                    <a:pt x="224" y="140"/>
                    <a:pt x="224" y="140"/>
                  </a:cubicBezTo>
                  <a:cubicBezTo>
                    <a:pt x="224" y="139"/>
                    <a:pt x="224" y="139"/>
                    <a:pt x="224" y="139"/>
                  </a:cubicBezTo>
                  <a:cubicBezTo>
                    <a:pt x="224" y="139"/>
                    <a:pt x="224" y="139"/>
                    <a:pt x="224" y="139"/>
                  </a:cubicBezTo>
                  <a:cubicBezTo>
                    <a:pt x="225" y="139"/>
                    <a:pt x="225" y="139"/>
                    <a:pt x="225" y="139"/>
                  </a:cubicBezTo>
                  <a:cubicBezTo>
                    <a:pt x="224" y="140"/>
                    <a:pt x="224" y="140"/>
                    <a:pt x="224" y="140"/>
                  </a:cubicBezTo>
                  <a:cubicBezTo>
                    <a:pt x="224" y="140"/>
                    <a:pt x="224" y="140"/>
                    <a:pt x="224" y="140"/>
                  </a:cubicBezTo>
                  <a:cubicBezTo>
                    <a:pt x="225" y="140"/>
                    <a:pt x="225" y="140"/>
                    <a:pt x="225" y="140"/>
                  </a:cubicBezTo>
                  <a:cubicBezTo>
                    <a:pt x="226" y="141"/>
                    <a:pt x="226" y="141"/>
                    <a:pt x="226" y="141"/>
                  </a:cubicBezTo>
                  <a:cubicBezTo>
                    <a:pt x="226" y="140"/>
                    <a:pt x="226" y="140"/>
                    <a:pt x="226" y="140"/>
                  </a:cubicBezTo>
                  <a:cubicBezTo>
                    <a:pt x="227" y="140"/>
                    <a:pt x="227" y="140"/>
                    <a:pt x="227" y="140"/>
                  </a:cubicBezTo>
                  <a:cubicBezTo>
                    <a:pt x="226" y="141"/>
                    <a:pt x="226" y="141"/>
                    <a:pt x="226" y="141"/>
                  </a:cubicBezTo>
                  <a:cubicBezTo>
                    <a:pt x="226" y="141"/>
                    <a:pt x="226" y="141"/>
                    <a:pt x="226" y="141"/>
                  </a:cubicBezTo>
                  <a:cubicBezTo>
                    <a:pt x="225" y="142"/>
                    <a:pt x="225" y="142"/>
                    <a:pt x="225" y="142"/>
                  </a:cubicBezTo>
                  <a:cubicBezTo>
                    <a:pt x="224" y="142"/>
                    <a:pt x="224" y="142"/>
                    <a:pt x="224" y="142"/>
                  </a:cubicBezTo>
                  <a:cubicBezTo>
                    <a:pt x="224" y="141"/>
                    <a:pt x="224" y="141"/>
                    <a:pt x="224" y="141"/>
                  </a:cubicBezTo>
                  <a:cubicBezTo>
                    <a:pt x="224" y="141"/>
                    <a:pt x="224" y="141"/>
                    <a:pt x="224" y="141"/>
                  </a:cubicBezTo>
                  <a:cubicBezTo>
                    <a:pt x="223" y="141"/>
                    <a:pt x="223" y="141"/>
                    <a:pt x="223" y="141"/>
                  </a:cubicBezTo>
                  <a:cubicBezTo>
                    <a:pt x="223" y="141"/>
                    <a:pt x="223" y="141"/>
                    <a:pt x="223" y="141"/>
                  </a:cubicBezTo>
                  <a:cubicBezTo>
                    <a:pt x="224" y="142"/>
                    <a:pt x="224" y="142"/>
                    <a:pt x="224" y="142"/>
                  </a:cubicBezTo>
                  <a:cubicBezTo>
                    <a:pt x="224" y="143"/>
                    <a:pt x="224" y="143"/>
                    <a:pt x="224" y="143"/>
                  </a:cubicBezTo>
                  <a:cubicBezTo>
                    <a:pt x="225" y="144"/>
                    <a:pt x="225" y="144"/>
                    <a:pt x="225" y="144"/>
                  </a:cubicBezTo>
                  <a:cubicBezTo>
                    <a:pt x="225" y="145"/>
                    <a:pt x="225" y="145"/>
                    <a:pt x="225" y="145"/>
                  </a:cubicBezTo>
                  <a:cubicBezTo>
                    <a:pt x="225" y="145"/>
                    <a:pt x="225" y="145"/>
                    <a:pt x="225" y="145"/>
                  </a:cubicBezTo>
                  <a:cubicBezTo>
                    <a:pt x="225" y="146"/>
                    <a:pt x="225" y="146"/>
                    <a:pt x="225" y="146"/>
                  </a:cubicBezTo>
                  <a:cubicBezTo>
                    <a:pt x="224" y="146"/>
                    <a:pt x="224" y="146"/>
                    <a:pt x="224" y="146"/>
                  </a:cubicBezTo>
                  <a:cubicBezTo>
                    <a:pt x="224" y="147"/>
                    <a:pt x="224" y="147"/>
                    <a:pt x="224" y="147"/>
                  </a:cubicBezTo>
                  <a:cubicBezTo>
                    <a:pt x="224" y="148"/>
                    <a:pt x="224" y="148"/>
                    <a:pt x="224" y="148"/>
                  </a:cubicBezTo>
                  <a:cubicBezTo>
                    <a:pt x="223" y="149"/>
                    <a:pt x="223" y="149"/>
                    <a:pt x="223" y="149"/>
                  </a:cubicBezTo>
                  <a:cubicBezTo>
                    <a:pt x="223" y="149"/>
                    <a:pt x="223" y="149"/>
                    <a:pt x="223" y="149"/>
                  </a:cubicBezTo>
                  <a:cubicBezTo>
                    <a:pt x="223" y="150"/>
                    <a:pt x="223" y="150"/>
                    <a:pt x="223" y="150"/>
                  </a:cubicBezTo>
                  <a:cubicBezTo>
                    <a:pt x="223" y="150"/>
                    <a:pt x="223" y="150"/>
                    <a:pt x="223" y="150"/>
                  </a:cubicBezTo>
                  <a:cubicBezTo>
                    <a:pt x="223" y="151"/>
                    <a:pt x="223" y="151"/>
                    <a:pt x="223" y="151"/>
                  </a:cubicBezTo>
                  <a:cubicBezTo>
                    <a:pt x="223" y="151"/>
                    <a:pt x="223" y="151"/>
                    <a:pt x="223" y="151"/>
                  </a:cubicBezTo>
                  <a:cubicBezTo>
                    <a:pt x="224" y="150"/>
                    <a:pt x="224" y="150"/>
                    <a:pt x="224" y="150"/>
                  </a:cubicBezTo>
                  <a:cubicBezTo>
                    <a:pt x="224" y="150"/>
                    <a:pt x="224" y="150"/>
                    <a:pt x="224" y="150"/>
                  </a:cubicBezTo>
                  <a:cubicBezTo>
                    <a:pt x="225" y="149"/>
                    <a:pt x="225" y="149"/>
                    <a:pt x="225" y="149"/>
                  </a:cubicBezTo>
                  <a:cubicBezTo>
                    <a:pt x="226" y="149"/>
                    <a:pt x="226" y="149"/>
                    <a:pt x="226" y="149"/>
                  </a:cubicBezTo>
                  <a:cubicBezTo>
                    <a:pt x="225" y="148"/>
                    <a:pt x="225" y="148"/>
                    <a:pt x="225" y="148"/>
                  </a:cubicBezTo>
                  <a:cubicBezTo>
                    <a:pt x="226" y="148"/>
                    <a:pt x="226" y="148"/>
                    <a:pt x="226" y="148"/>
                  </a:cubicBezTo>
                  <a:cubicBezTo>
                    <a:pt x="226" y="148"/>
                    <a:pt x="226" y="148"/>
                    <a:pt x="226" y="148"/>
                  </a:cubicBezTo>
                  <a:cubicBezTo>
                    <a:pt x="227" y="148"/>
                    <a:pt x="227" y="148"/>
                    <a:pt x="227" y="148"/>
                  </a:cubicBezTo>
                  <a:cubicBezTo>
                    <a:pt x="227" y="147"/>
                    <a:pt x="227" y="147"/>
                    <a:pt x="227" y="147"/>
                  </a:cubicBezTo>
                  <a:cubicBezTo>
                    <a:pt x="227" y="146"/>
                    <a:pt x="227" y="146"/>
                    <a:pt x="227" y="146"/>
                  </a:cubicBezTo>
                  <a:cubicBezTo>
                    <a:pt x="228" y="145"/>
                    <a:pt x="228" y="145"/>
                    <a:pt x="228" y="145"/>
                  </a:cubicBezTo>
                  <a:cubicBezTo>
                    <a:pt x="229" y="143"/>
                    <a:pt x="229" y="143"/>
                    <a:pt x="229" y="143"/>
                  </a:cubicBezTo>
                  <a:cubicBezTo>
                    <a:pt x="230" y="143"/>
                    <a:pt x="230" y="143"/>
                    <a:pt x="230" y="143"/>
                  </a:cubicBezTo>
                  <a:cubicBezTo>
                    <a:pt x="230" y="143"/>
                    <a:pt x="230" y="143"/>
                    <a:pt x="230" y="143"/>
                  </a:cubicBezTo>
                  <a:cubicBezTo>
                    <a:pt x="230" y="143"/>
                    <a:pt x="230" y="143"/>
                    <a:pt x="230" y="143"/>
                  </a:cubicBezTo>
                  <a:cubicBezTo>
                    <a:pt x="230" y="144"/>
                    <a:pt x="230" y="144"/>
                    <a:pt x="230" y="144"/>
                  </a:cubicBezTo>
                  <a:cubicBezTo>
                    <a:pt x="231" y="145"/>
                    <a:pt x="231" y="145"/>
                    <a:pt x="231" y="145"/>
                  </a:cubicBezTo>
                  <a:cubicBezTo>
                    <a:pt x="231" y="146"/>
                    <a:pt x="231" y="146"/>
                    <a:pt x="231" y="146"/>
                  </a:cubicBezTo>
                  <a:cubicBezTo>
                    <a:pt x="232" y="147"/>
                    <a:pt x="232" y="147"/>
                    <a:pt x="232" y="147"/>
                  </a:cubicBezTo>
                  <a:cubicBezTo>
                    <a:pt x="232" y="148"/>
                    <a:pt x="232" y="148"/>
                    <a:pt x="232" y="148"/>
                  </a:cubicBezTo>
                  <a:cubicBezTo>
                    <a:pt x="232" y="149"/>
                    <a:pt x="232" y="149"/>
                    <a:pt x="232" y="149"/>
                  </a:cubicBezTo>
                  <a:cubicBezTo>
                    <a:pt x="232" y="150"/>
                    <a:pt x="232" y="150"/>
                    <a:pt x="232" y="150"/>
                  </a:cubicBezTo>
                  <a:cubicBezTo>
                    <a:pt x="232" y="151"/>
                    <a:pt x="232" y="151"/>
                    <a:pt x="232" y="151"/>
                  </a:cubicBezTo>
                  <a:cubicBezTo>
                    <a:pt x="231" y="151"/>
                    <a:pt x="231" y="151"/>
                    <a:pt x="231" y="151"/>
                  </a:cubicBezTo>
                  <a:cubicBezTo>
                    <a:pt x="230" y="151"/>
                    <a:pt x="230" y="151"/>
                    <a:pt x="230" y="151"/>
                  </a:cubicBezTo>
                  <a:cubicBezTo>
                    <a:pt x="230" y="151"/>
                    <a:pt x="230" y="151"/>
                    <a:pt x="230" y="151"/>
                  </a:cubicBezTo>
                  <a:cubicBezTo>
                    <a:pt x="230" y="152"/>
                    <a:pt x="230" y="152"/>
                    <a:pt x="230" y="152"/>
                  </a:cubicBezTo>
                  <a:cubicBezTo>
                    <a:pt x="230" y="153"/>
                    <a:pt x="230" y="153"/>
                    <a:pt x="230" y="153"/>
                  </a:cubicBezTo>
                  <a:cubicBezTo>
                    <a:pt x="229" y="154"/>
                    <a:pt x="229" y="154"/>
                    <a:pt x="229" y="154"/>
                  </a:cubicBezTo>
                  <a:cubicBezTo>
                    <a:pt x="229" y="155"/>
                    <a:pt x="229" y="155"/>
                    <a:pt x="229" y="155"/>
                  </a:cubicBezTo>
                  <a:cubicBezTo>
                    <a:pt x="229" y="155"/>
                    <a:pt x="229" y="155"/>
                    <a:pt x="229" y="155"/>
                  </a:cubicBezTo>
                  <a:cubicBezTo>
                    <a:pt x="229" y="156"/>
                    <a:pt x="229" y="156"/>
                    <a:pt x="229" y="156"/>
                  </a:cubicBezTo>
                  <a:cubicBezTo>
                    <a:pt x="230" y="159"/>
                    <a:pt x="230" y="159"/>
                    <a:pt x="230" y="159"/>
                  </a:cubicBezTo>
                  <a:cubicBezTo>
                    <a:pt x="230" y="160"/>
                    <a:pt x="230" y="160"/>
                    <a:pt x="230" y="160"/>
                  </a:cubicBezTo>
                  <a:cubicBezTo>
                    <a:pt x="230" y="161"/>
                    <a:pt x="230" y="161"/>
                    <a:pt x="230" y="161"/>
                  </a:cubicBezTo>
                  <a:cubicBezTo>
                    <a:pt x="231" y="162"/>
                    <a:pt x="231" y="162"/>
                    <a:pt x="231" y="162"/>
                  </a:cubicBezTo>
                  <a:cubicBezTo>
                    <a:pt x="231" y="162"/>
                    <a:pt x="231" y="162"/>
                    <a:pt x="231" y="162"/>
                  </a:cubicBezTo>
                  <a:cubicBezTo>
                    <a:pt x="231" y="161"/>
                    <a:pt x="231" y="161"/>
                    <a:pt x="231" y="161"/>
                  </a:cubicBezTo>
                  <a:cubicBezTo>
                    <a:pt x="231" y="160"/>
                    <a:pt x="231" y="160"/>
                    <a:pt x="231" y="160"/>
                  </a:cubicBezTo>
                  <a:cubicBezTo>
                    <a:pt x="232" y="160"/>
                    <a:pt x="232" y="160"/>
                    <a:pt x="232" y="160"/>
                  </a:cubicBezTo>
                  <a:cubicBezTo>
                    <a:pt x="232" y="160"/>
                    <a:pt x="232" y="160"/>
                    <a:pt x="232" y="160"/>
                  </a:cubicBezTo>
                  <a:cubicBezTo>
                    <a:pt x="233" y="161"/>
                    <a:pt x="233" y="161"/>
                    <a:pt x="233" y="161"/>
                  </a:cubicBezTo>
                  <a:cubicBezTo>
                    <a:pt x="233" y="161"/>
                    <a:pt x="233" y="161"/>
                    <a:pt x="233" y="161"/>
                  </a:cubicBezTo>
                  <a:cubicBezTo>
                    <a:pt x="233" y="160"/>
                    <a:pt x="233" y="160"/>
                    <a:pt x="233" y="160"/>
                  </a:cubicBezTo>
                  <a:cubicBezTo>
                    <a:pt x="234" y="159"/>
                    <a:pt x="234" y="159"/>
                    <a:pt x="234" y="159"/>
                  </a:cubicBezTo>
                  <a:cubicBezTo>
                    <a:pt x="234" y="158"/>
                    <a:pt x="234" y="158"/>
                    <a:pt x="234" y="158"/>
                  </a:cubicBezTo>
                  <a:cubicBezTo>
                    <a:pt x="235" y="158"/>
                    <a:pt x="235" y="158"/>
                    <a:pt x="235" y="158"/>
                  </a:cubicBezTo>
                  <a:cubicBezTo>
                    <a:pt x="236" y="157"/>
                    <a:pt x="236" y="157"/>
                    <a:pt x="236" y="157"/>
                  </a:cubicBezTo>
                  <a:cubicBezTo>
                    <a:pt x="236" y="156"/>
                    <a:pt x="236" y="156"/>
                    <a:pt x="236" y="156"/>
                  </a:cubicBezTo>
                  <a:cubicBezTo>
                    <a:pt x="236" y="156"/>
                    <a:pt x="236" y="156"/>
                    <a:pt x="236" y="156"/>
                  </a:cubicBezTo>
                  <a:cubicBezTo>
                    <a:pt x="238" y="155"/>
                    <a:pt x="238" y="155"/>
                    <a:pt x="238" y="155"/>
                  </a:cubicBezTo>
                  <a:cubicBezTo>
                    <a:pt x="239" y="153"/>
                    <a:pt x="239" y="153"/>
                    <a:pt x="239" y="153"/>
                  </a:cubicBezTo>
                  <a:cubicBezTo>
                    <a:pt x="240" y="151"/>
                    <a:pt x="240" y="151"/>
                    <a:pt x="240" y="151"/>
                  </a:cubicBezTo>
                  <a:cubicBezTo>
                    <a:pt x="240" y="150"/>
                    <a:pt x="240" y="150"/>
                    <a:pt x="240" y="150"/>
                  </a:cubicBezTo>
                  <a:cubicBezTo>
                    <a:pt x="241" y="149"/>
                    <a:pt x="241" y="149"/>
                    <a:pt x="241" y="149"/>
                  </a:cubicBezTo>
                  <a:cubicBezTo>
                    <a:pt x="242" y="150"/>
                    <a:pt x="242" y="150"/>
                    <a:pt x="242" y="150"/>
                  </a:cubicBezTo>
                  <a:cubicBezTo>
                    <a:pt x="243" y="150"/>
                    <a:pt x="243" y="150"/>
                    <a:pt x="243" y="150"/>
                  </a:cubicBezTo>
                  <a:cubicBezTo>
                    <a:pt x="243" y="150"/>
                    <a:pt x="243" y="150"/>
                    <a:pt x="243" y="150"/>
                  </a:cubicBezTo>
                  <a:cubicBezTo>
                    <a:pt x="244" y="150"/>
                    <a:pt x="244" y="150"/>
                    <a:pt x="244" y="150"/>
                  </a:cubicBezTo>
                  <a:cubicBezTo>
                    <a:pt x="244" y="150"/>
                    <a:pt x="244" y="150"/>
                    <a:pt x="244" y="150"/>
                  </a:cubicBezTo>
                  <a:cubicBezTo>
                    <a:pt x="243" y="150"/>
                    <a:pt x="243" y="150"/>
                    <a:pt x="243" y="150"/>
                  </a:cubicBezTo>
                  <a:cubicBezTo>
                    <a:pt x="243" y="149"/>
                    <a:pt x="243" y="149"/>
                    <a:pt x="243" y="149"/>
                  </a:cubicBezTo>
                  <a:cubicBezTo>
                    <a:pt x="243" y="148"/>
                    <a:pt x="243" y="148"/>
                    <a:pt x="243" y="148"/>
                  </a:cubicBezTo>
                  <a:cubicBezTo>
                    <a:pt x="244" y="148"/>
                    <a:pt x="244" y="148"/>
                    <a:pt x="244" y="148"/>
                  </a:cubicBezTo>
                  <a:cubicBezTo>
                    <a:pt x="244" y="149"/>
                    <a:pt x="244" y="149"/>
                    <a:pt x="244" y="149"/>
                  </a:cubicBezTo>
                  <a:cubicBezTo>
                    <a:pt x="245" y="148"/>
                    <a:pt x="245" y="148"/>
                    <a:pt x="245" y="148"/>
                  </a:cubicBezTo>
                  <a:cubicBezTo>
                    <a:pt x="245" y="148"/>
                    <a:pt x="245" y="148"/>
                    <a:pt x="245" y="148"/>
                  </a:cubicBezTo>
                  <a:cubicBezTo>
                    <a:pt x="246" y="148"/>
                    <a:pt x="246" y="148"/>
                    <a:pt x="246" y="148"/>
                  </a:cubicBezTo>
                  <a:cubicBezTo>
                    <a:pt x="245" y="147"/>
                    <a:pt x="245" y="147"/>
                    <a:pt x="245" y="147"/>
                  </a:cubicBezTo>
                  <a:cubicBezTo>
                    <a:pt x="245" y="147"/>
                    <a:pt x="245" y="147"/>
                    <a:pt x="245" y="147"/>
                  </a:cubicBezTo>
                  <a:cubicBezTo>
                    <a:pt x="245" y="147"/>
                    <a:pt x="245" y="147"/>
                    <a:pt x="245" y="147"/>
                  </a:cubicBezTo>
                  <a:cubicBezTo>
                    <a:pt x="244" y="147"/>
                    <a:pt x="244" y="147"/>
                    <a:pt x="244" y="147"/>
                  </a:cubicBezTo>
                  <a:cubicBezTo>
                    <a:pt x="244" y="145"/>
                    <a:pt x="244" y="145"/>
                    <a:pt x="244" y="145"/>
                  </a:cubicBezTo>
                  <a:cubicBezTo>
                    <a:pt x="245" y="145"/>
                    <a:pt x="245" y="145"/>
                    <a:pt x="245" y="145"/>
                  </a:cubicBezTo>
                  <a:cubicBezTo>
                    <a:pt x="245" y="144"/>
                    <a:pt x="245" y="144"/>
                    <a:pt x="245" y="144"/>
                  </a:cubicBezTo>
                  <a:cubicBezTo>
                    <a:pt x="245" y="144"/>
                    <a:pt x="245" y="144"/>
                    <a:pt x="245" y="144"/>
                  </a:cubicBezTo>
                  <a:cubicBezTo>
                    <a:pt x="245" y="144"/>
                    <a:pt x="245" y="144"/>
                    <a:pt x="245" y="144"/>
                  </a:cubicBezTo>
                  <a:cubicBezTo>
                    <a:pt x="245" y="143"/>
                    <a:pt x="245" y="143"/>
                    <a:pt x="245" y="143"/>
                  </a:cubicBezTo>
                  <a:cubicBezTo>
                    <a:pt x="246" y="142"/>
                    <a:pt x="246" y="142"/>
                    <a:pt x="246" y="142"/>
                  </a:cubicBezTo>
                  <a:cubicBezTo>
                    <a:pt x="245" y="142"/>
                    <a:pt x="245" y="142"/>
                    <a:pt x="245" y="142"/>
                  </a:cubicBezTo>
                  <a:cubicBezTo>
                    <a:pt x="245" y="142"/>
                    <a:pt x="245" y="142"/>
                    <a:pt x="245" y="142"/>
                  </a:cubicBezTo>
                  <a:cubicBezTo>
                    <a:pt x="246" y="142"/>
                    <a:pt x="246" y="142"/>
                    <a:pt x="246" y="142"/>
                  </a:cubicBezTo>
                  <a:cubicBezTo>
                    <a:pt x="246" y="141"/>
                    <a:pt x="246" y="141"/>
                    <a:pt x="246" y="141"/>
                  </a:cubicBezTo>
                  <a:cubicBezTo>
                    <a:pt x="246" y="141"/>
                    <a:pt x="246" y="141"/>
                    <a:pt x="246" y="141"/>
                  </a:cubicBezTo>
                  <a:cubicBezTo>
                    <a:pt x="246" y="140"/>
                    <a:pt x="246" y="140"/>
                    <a:pt x="246" y="140"/>
                  </a:cubicBezTo>
                  <a:cubicBezTo>
                    <a:pt x="246" y="141"/>
                    <a:pt x="246" y="141"/>
                    <a:pt x="246" y="141"/>
                  </a:cubicBezTo>
                  <a:cubicBezTo>
                    <a:pt x="247" y="141"/>
                    <a:pt x="247" y="141"/>
                    <a:pt x="247" y="141"/>
                  </a:cubicBezTo>
                  <a:cubicBezTo>
                    <a:pt x="247" y="141"/>
                    <a:pt x="247" y="141"/>
                    <a:pt x="247" y="141"/>
                  </a:cubicBezTo>
                  <a:cubicBezTo>
                    <a:pt x="248" y="141"/>
                    <a:pt x="248" y="141"/>
                    <a:pt x="248" y="141"/>
                  </a:cubicBezTo>
                  <a:cubicBezTo>
                    <a:pt x="249" y="141"/>
                    <a:pt x="249" y="141"/>
                    <a:pt x="249" y="141"/>
                  </a:cubicBezTo>
                  <a:cubicBezTo>
                    <a:pt x="251" y="142"/>
                    <a:pt x="251" y="142"/>
                    <a:pt x="251" y="142"/>
                  </a:cubicBezTo>
                  <a:cubicBezTo>
                    <a:pt x="251" y="142"/>
                    <a:pt x="251" y="142"/>
                    <a:pt x="251" y="142"/>
                  </a:cubicBezTo>
                  <a:cubicBezTo>
                    <a:pt x="251" y="143"/>
                    <a:pt x="251" y="143"/>
                    <a:pt x="251" y="143"/>
                  </a:cubicBezTo>
                  <a:cubicBezTo>
                    <a:pt x="253" y="143"/>
                    <a:pt x="253" y="143"/>
                    <a:pt x="253" y="143"/>
                  </a:cubicBezTo>
                  <a:cubicBezTo>
                    <a:pt x="254" y="143"/>
                    <a:pt x="254" y="143"/>
                    <a:pt x="254" y="143"/>
                  </a:cubicBezTo>
                  <a:cubicBezTo>
                    <a:pt x="254" y="143"/>
                    <a:pt x="254" y="143"/>
                    <a:pt x="254" y="143"/>
                  </a:cubicBezTo>
                  <a:cubicBezTo>
                    <a:pt x="255" y="144"/>
                    <a:pt x="255" y="144"/>
                    <a:pt x="255" y="144"/>
                  </a:cubicBezTo>
                  <a:cubicBezTo>
                    <a:pt x="255" y="144"/>
                    <a:pt x="255" y="144"/>
                    <a:pt x="255" y="144"/>
                  </a:cubicBezTo>
                  <a:cubicBezTo>
                    <a:pt x="255" y="145"/>
                    <a:pt x="255" y="145"/>
                    <a:pt x="255" y="145"/>
                  </a:cubicBezTo>
                  <a:cubicBezTo>
                    <a:pt x="256" y="145"/>
                    <a:pt x="256" y="145"/>
                    <a:pt x="256" y="145"/>
                  </a:cubicBezTo>
                  <a:cubicBezTo>
                    <a:pt x="255" y="145"/>
                    <a:pt x="255" y="145"/>
                    <a:pt x="255" y="145"/>
                  </a:cubicBezTo>
                  <a:cubicBezTo>
                    <a:pt x="254" y="145"/>
                    <a:pt x="254" y="145"/>
                    <a:pt x="254" y="145"/>
                  </a:cubicBezTo>
                  <a:cubicBezTo>
                    <a:pt x="254" y="145"/>
                    <a:pt x="254" y="145"/>
                    <a:pt x="254" y="145"/>
                  </a:cubicBezTo>
                  <a:cubicBezTo>
                    <a:pt x="254" y="145"/>
                    <a:pt x="254" y="145"/>
                    <a:pt x="254" y="145"/>
                  </a:cubicBezTo>
                  <a:cubicBezTo>
                    <a:pt x="256" y="146"/>
                    <a:pt x="256" y="146"/>
                    <a:pt x="256" y="146"/>
                  </a:cubicBezTo>
                  <a:cubicBezTo>
                    <a:pt x="256" y="147"/>
                    <a:pt x="256" y="147"/>
                    <a:pt x="256" y="147"/>
                  </a:cubicBezTo>
                  <a:cubicBezTo>
                    <a:pt x="255" y="147"/>
                    <a:pt x="255" y="147"/>
                    <a:pt x="255" y="147"/>
                  </a:cubicBezTo>
                  <a:cubicBezTo>
                    <a:pt x="256" y="148"/>
                    <a:pt x="256" y="148"/>
                    <a:pt x="256" y="148"/>
                  </a:cubicBezTo>
                  <a:cubicBezTo>
                    <a:pt x="256" y="147"/>
                    <a:pt x="256" y="147"/>
                    <a:pt x="256" y="147"/>
                  </a:cubicBezTo>
                  <a:cubicBezTo>
                    <a:pt x="258" y="148"/>
                    <a:pt x="258" y="148"/>
                    <a:pt x="258" y="148"/>
                  </a:cubicBezTo>
                  <a:cubicBezTo>
                    <a:pt x="258" y="148"/>
                    <a:pt x="258" y="148"/>
                    <a:pt x="258" y="148"/>
                  </a:cubicBezTo>
                  <a:cubicBezTo>
                    <a:pt x="258" y="148"/>
                    <a:pt x="258" y="148"/>
                    <a:pt x="258" y="148"/>
                  </a:cubicBezTo>
                  <a:cubicBezTo>
                    <a:pt x="259" y="149"/>
                    <a:pt x="259" y="149"/>
                    <a:pt x="259" y="149"/>
                  </a:cubicBezTo>
                  <a:cubicBezTo>
                    <a:pt x="258" y="149"/>
                    <a:pt x="258" y="149"/>
                    <a:pt x="258" y="149"/>
                  </a:cubicBezTo>
                  <a:cubicBezTo>
                    <a:pt x="257" y="150"/>
                    <a:pt x="257" y="150"/>
                    <a:pt x="257" y="150"/>
                  </a:cubicBezTo>
                  <a:cubicBezTo>
                    <a:pt x="256" y="151"/>
                    <a:pt x="256" y="151"/>
                    <a:pt x="256" y="151"/>
                  </a:cubicBezTo>
                  <a:cubicBezTo>
                    <a:pt x="255" y="151"/>
                    <a:pt x="255" y="151"/>
                    <a:pt x="255" y="151"/>
                  </a:cubicBezTo>
                  <a:cubicBezTo>
                    <a:pt x="256" y="151"/>
                    <a:pt x="256" y="151"/>
                    <a:pt x="256" y="151"/>
                  </a:cubicBezTo>
                  <a:cubicBezTo>
                    <a:pt x="257" y="151"/>
                    <a:pt x="257" y="151"/>
                    <a:pt x="257" y="151"/>
                  </a:cubicBezTo>
                  <a:cubicBezTo>
                    <a:pt x="257" y="152"/>
                    <a:pt x="257" y="152"/>
                    <a:pt x="257" y="152"/>
                  </a:cubicBezTo>
                  <a:cubicBezTo>
                    <a:pt x="257" y="152"/>
                    <a:pt x="257" y="152"/>
                    <a:pt x="257" y="152"/>
                  </a:cubicBezTo>
                  <a:cubicBezTo>
                    <a:pt x="258" y="152"/>
                    <a:pt x="258" y="152"/>
                    <a:pt x="258" y="152"/>
                  </a:cubicBezTo>
                  <a:cubicBezTo>
                    <a:pt x="257" y="153"/>
                    <a:pt x="257" y="153"/>
                    <a:pt x="257" y="153"/>
                  </a:cubicBezTo>
                  <a:cubicBezTo>
                    <a:pt x="257" y="153"/>
                    <a:pt x="257" y="153"/>
                    <a:pt x="257" y="153"/>
                  </a:cubicBezTo>
                  <a:cubicBezTo>
                    <a:pt x="256" y="154"/>
                    <a:pt x="256" y="154"/>
                    <a:pt x="256" y="154"/>
                  </a:cubicBezTo>
                  <a:cubicBezTo>
                    <a:pt x="255" y="154"/>
                    <a:pt x="255" y="154"/>
                    <a:pt x="255" y="154"/>
                  </a:cubicBezTo>
                  <a:cubicBezTo>
                    <a:pt x="254" y="154"/>
                    <a:pt x="254" y="154"/>
                    <a:pt x="254" y="154"/>
                  </a:cubicBezTo>
                  <a:cubicBezTo>
                    <a:pt x="254" y="154"/>
                    <a:pt x="254" y="154"/>
                    <a:pt x="254" y="154"/>
                  </a:cubicBezTo>
                  <a:cubicBezTo>
                    <a:pt x="253" y="154"/>
                    <a:pt x="253" y="154"/>
                    <a:pt x="253" y="154"/>
                  </a:cubicBezTo>
                  <a:cubicBezTo>
                    <a:pt x="253" y="153"/>
                    <a:pt x="253" y="153"/>
                    <a:pt x="253" y="153"/>
                  </a:cubicBezTo>
                  <a:cubicBezTo>
                    <a:pt x="252" y="153"/>
                    <a:pt x="252" y="153"/>
                    <a:pt x="252" y="153"/>
                  </a:cubicBezTo>
                  <a:cubicBezTo>
                    <a:pt x="252" y="153"/>
                    <a:pt x="252" y="153"/>
                    <a:pt x="252" y="153"/>
                  </a:cubicBezTo>
                  <a:cubicBezTo>
                    <a:pt x="251" y="153"/>
                    <a:pt x="251" y="153"/>
                    <a:pt x="251" y="153"/>
                  </a:cubicBezTo>
                  <a:cubicBezTo>
                    <a:pt x="251" y="154"/>
                    <a:pt x="251" y="154"/>
                    <a:pt x="251" y="154"/>
                  </a:cubicBezTo>
                  <a:cubicBezTo>
                    <a:pt x="251" y="154"/>
                    <a:pt x="251" y="154"/>
                    <a:pt x="251" y="154"/>
                  </a:cubicBezTo>
                  <a:cubicBezTo>
                    <a:pt x="251" y="154"/>
                    <a:pt x="251" y="154"/>
                    <a:pt x="251" y="154"/>
                  </a:cubicBezTo>
                  <a:cubicBezTo>
                    <a:pt x="252" y="154"/>
                    <a:pt x="252" y="154"/>
                    <a:pt x="252" y="154"/>
                  </a:cubicBezTo>
                  <a:cubicBezTo>
                    <a:pt x="252" y="155"/>
                    <a:pt x="252" y="155"/>
                    <a:pt x="252" y="155"/>
                  </a:cubicBezTo>
                  <a:cubicBezTo>
                    <a:pt x="251" y="155"/>
                    <a:pt x="251" y="155"/>
                    <a:pt x="251" y="155"/>
                  </a:cubicBezTo>
                  <a:cubicBezTo>
                    <a:pt x="252" y="156"/>
                    <a:pt x="252" y="156"/>
                    <a:pt x="252" y="156"/>
                  </a:cubicBezTo>
                  <a:cubicBezTo>
                    <a:pt x="251" y="156"/>
                    <a:pt x="251" y="156"/>
                    <a:pt x="251" y="156"/>
                  </a:cubicBezTo>
                  <a:cubicBezTo>
                    <a:pt x="251" y="157"/>
                    <a:pt x="251" y="157"/>
                    <a:pt x="251" y="157"/>
                  </a:cubicBezTo>
                  <a:cubicBezTo>
                    <a:pt x="252" y="157"/>
                    <a:pt x="252" y="157"/>
                    <a:pt x="252" y="157"/>
                  </a:cubicBezTo>
                  <a:cubicBezTo>
                    <a:pt x="252" y="156"/>
                    <a:pt x="252" y="156"/>
                    <a:pt x="252" y="156"/>
                  </a:cubicBezTo>
                  <a:cubicBezTo>
                    <a:pt x="252" y="156"/>
                    <a:pt x="252" y="156"/>
                    <a:pt x="252" y="156"/>
                  </a:cubicBezTo>
                  <a:cubicBezTo>
                    <a:pt x="252" y="157"/>
                    <a:pt x="252" y="157"/>
                    <a:pt x="252" y="157"/>
                  </a:cubicBezTo>
                  <a:cubicBezTo>
                    <a:pt x="251" y="157"/>
                    <a:pt x="251" y="157"/>
                    <a:pt x="251" y="157"/>
                  </a:cubicBezTo>
                  <a:cubicBezTo>
                    <a:pt x="251" y="158"/>
                    <a:pt x="251" y="158"/>
                    <a:pt x="251" y="158"/>
                  </a:cubicBezTo>
                  <a:cubicBezTo>
                    <a:pt x="251" y="159"/>
                    <a:pt x="251" y="159"/>
                    <a:pt x="251" y="159"/>
                  </a:cubicBezTo>
                  <a:cubicBezTo>
                    <a:pt x="252" y="160"/>
                    <a:pt x="252" y="160"/>
                    <a:pt x="252" y="160"/>
                  </a:cubicBezTo>
                  <a:cubicBezTo>
                    <a:pt x="252" y="160"/>
                    <a:pt x="252" y="160"/>
                    <a:pt x="252" y="160"/>
                  </a:cubicBezTo>
                  <a:cubicBezTo>
                    <a:pt x="253" y="162"/>
                    <a:pt x="253" y="162"/>
                    <a:pt x="253" y="162"/>
                  </a:cubicBezTo>
                  <a:cubicBezTo>
                    <a:pt x="253" y="163"/>
                    <a:pt x="253" y="163"/>
                    <a:pt x="253" y="163"/>
                  </a:cubicBezTo>
                  <a:cubicBezTo>
                    <a:pt x="252" y="163"/>
                    <a:pt x="252" y="163"/>
                    <a:pt x="252" y="163"/>
                  </a:cubicBezTo>
                  <a:cubicBezTo>
                    <a:pt x="252" y="164"/>
                    <a:pt x="252" y="164"/>
                    <a:pt x="252" y="164"/>
                  </a:cubicBezTo>
                  <a:cubicBezTo>
                    <a:pt x="251" y="164"/>
                    <a:pt x="251" y="164"/>
                    <a:pt x="251" y="164"/>
                  </a:cubicBezTo>
                  <a:cubicBezTo>
                    <a:pt x="251" y="165"/>
                    <a:pt x="251" y="165"/>
                    <a:pt x="251" y="165"/>
                  </a:cubicBezTo>
                  <a:cubicBezTo>
                    <a:pt x="251" y="166"/>
                    <a:pt x="251" y="166"/>
                    <a:pt x="251" y="166"/>
                  </a:cubicBezTo>
                  <a:cubicBezTo>
                    <a:pt x="250" y="165"/>
                    <a:pt x="250" y="165"/>
                    <a:pt x="250" y="165"/>
                  </a:cubicBezTo>
                  <a:cubicBezTo>
                    <a:pt x="249" y="165"/>
                    <a:pt x="249" y="165"/>
                    <a:pt x="249" y="165"/>
                  </a:cubicBezTo>
                  <a:cubicBezTo>
                    <a:pt x="248" y="166"/>
                    <a:pt x="248" y="166"/>
                    <a:pt x="248" y="166"/>
                  </a:cubicBezTo>
                  <a:cubicBezTo>
                    <a:pt x="248" y="167"/>
                    <a:pt x="248" y="167"/>
                    <a:pt x="248" y="167"/>
                  </a:cubicBezTo>
                  <a:cubicBezTo>
                    <a:pt x="247" y="167"/>
                    <a:pt x="247" y="167"/>
                    <a:pt x="247" y="167"/>
                  </a:cubicBezTo>
                  <a:cubicBezTo>
                    <a:pt x="247" y="168"/>
                    <a:pt x="247" y="168"/>
                    <a:pt x="247" y="168"/>
                  </a:cubicBezTo>
                  <a:cubicBezTo>
                    <a:pt x="246" y="168"/>
                    <a:pt x="246" y="168"/>
                    <a:pt x="246" y="168"/>
                  </a:cubicBezTo>
                  <a:cubicBezTo>
                    <a:pt x="245" y="169"/>
                    <a:pt x="245" y="169"/>
                    <a:pt x="245" y="169"/>
                  </a:cubicBezTo>
                  <a:cubicBezTo>
                    <a:pt x="244" y="169"/>
                    <a:pt x="244" y="169"/>
                    <a:pt x="244" y="169"/>
                  </a:cubicBezTo>
                  <a:cubicBezTo>
                    <a:pt x="243" y="169"/>
                    <a:pt x="243" y="169"/>
                    <a:pt x="243" y="169"/>
                  </a:cubicBezTo>
                  <a:cubicBezTo>
                    <a:pt x="243" y="170"/>
                    <a:pt x="243" y="170"/>
                    <a:pt x="243" y="170"/>
                  </a:cubicBezTo>
                  <a:cubicBezTo>
                    <a:pt x="241" y="170"/>
                    <a:pt x="241" y="170"/>
                    <a:pt x="241" y="170"/>
                  </a:cubicBezTo>
                  <a:cubicBezTo>
                    <a:pt x="240" y="170"/>
                    <a:pt x="240" y="170"/>
                    <a:pt x="240" y="170"/>
                  </a:cubicBezTo>
                  <a:cubicBezTo>
                    <a:pt x="241" y="169"/>
                    <a:pt x="241" y="169"/>
                    <a:pt x="241" y="169"/>
                  </a:cubicBezTo>
                  <a:cubicBezTo>
                    <a:pt x="241" y="168"/>
                    <a:pt x="241" y="168"/>
                    <a:pt x="241" y="168"/>
                  </a:cubicBezTo>
                  <a:cubicBezTo>
                    <a:pt x="240" y="168"/>
                    <a:pt x="240" y="168"/>
                    <a:pt x="240" y="168"/>
                  </a:cubicBezTo>
                  <a:cubicBezTo>
                    <a:pt x="240" y="167"/>
                    <a:pt x="240" y="167"/>
                    <a:pt x="240" y="167"/>
                  </a:cubicBezTo>
                  <a:cubicBezTo>
                    <a:pt x="240" y="167"/>
                    <a:pt x="240" y="167"/>
                    <a:pt x="240" y="167"/>
                  </a:cubicBezTo>
                  <a:cubicBezTo>
                    <a:pt x="240" y="167"/>
                    <a:pt x="240" y="167"/>
                    <a:pt x="240" y="167"/>
                  </a:cubicBezTo>
                  <a:cubicBezTo>
                    <a:pt x="241" y="165"/>
                    <a:pt x="241" y="165"/>
                    <a:pt x="241" y="165"/>
                  </a:cubicBezTo>
                  <a:cubicBezTo>
                    <a:pt x="240" y="166"/>
                    <a:pt x="240" y="166"/>
                    <a:pt x="240" y="166"/>
                  </a:cubicBezTo>
                  <a:cubicBezTo>
                    <a:pt x="240" y="166"/>
                    <a:pt x="240" y="166"/>
                    <a:pt x="240" y="166"/>
                  </a:cubicBezTo>
                  <a:cubicBezTo>
                    <a:pt x="240" y="165"/>
                    <a:pt x="240" y="165"/>
                    <a:pt x="240" y="165"/>
                  </a:cubicBezTo>
                  <a:cubicBezTo>
                    <a:pt x="239" y="165"/>
                    <a:pt x="239" y="165"/>
                    <a:pt x="239" y="165"/>
                  </a:cubicBezTo>
                  <a:cubicBezTo>
                    <a:pt x="239" y="164"/>
                    <a:pt x="239" y="164"/>
                    <a:pt x="239" y="164"/>
                  </a:cubicBezTo>
                  <a:cubicBezTo>
                    <a:pt x="238" y="164"/>
                    <a:pt x="238" y="164"/>
                    <a:pt x="238" y="164"/>
                  </a:cubicBezTo>
                  <a:cubicBezTo>
                    <a:pt x="238" y="164"/>
                    <a:pt x="238" y="164"/>
                    <a:pt x="238" y="164"/>
                  </a:cubicBezTo>
                  <a:cubicBezTo>
                    <a:pt x="237" y="164"/>
                    <a:pt x="237" y="164"/>
                    <a:pt x="237" y="164"/>
                  </a:cubicBezTo>
                  <a:cubicBezTo>
                    <a:pt x="236" y="165"/>
                    <a:pt x="236" y="165"/>
                    <a:pt x="236" y="165"/>
                  </a:cubicBezTo>
                  <a:cubicBezTo>
                    <a:pt x="237" y="165"/>
                    <a:pt x="237" y="165"/>
                    <a:pt x="237" y="165"/>
                  </a:cubicBezTo>
                  <a:cubicBezTo>
                    <a:pt x="238" y="165"/>
                    <a:pt x="238" y="165"/>
                    <a:pt x="238" y="165"/>
                  </a:cubicBezTo>
                  <a:cubicBezTo>
                    <a:pt x="238" y="165"/>
                    <a:pt x="238" y="165"/>
                    <a:pt x="238" y="165"/>
                  </a:cubicBezTo>
                  <a:cubicBezTo>
                    <a:pt x="238" y="165"/>
                    <a:pt x="238" y="165"/>
                    <a:pt x="238" y="165"/>
                  </a:cubicBezTo>
                  <a:cubicBezTo>
                    <a:pt x="239" y="166"/>
                    <a:pt x="239" y="166"/>
                    <a:pt x="239" y="166"/>
                  </a:cubicBezTo>
                  <a:cubicBezTo>
                    <a:pt x="239" y="167"/>
                    <a:pt x="239" y="167"/>
                    <a:pt x="239" y="167"/>
                  </a:cubicBezTo>
                  <a:cubicBezTo>
                    <a:pt x="239" y="168"/>
                    <a:pt x="239" y="168"/>
                    <a:pt x="239" y="168"/>
                  </a:cubicBezTo>
                  <a:cubicBezTo>
                    <a:pt x="240" y="168"/>
                    <a:pt x="240" y="168"/>
                    <a:pt x="240" y="168"/>
                  </a:cubicBezTo>
                  <a:cubicBezTo>
                    <a:pt x="240" y="169"/>
                    <a:pt x="240" y="169"/>
                    <a:pt x="240" y="169"/>
                  </a:cubicBezTo>
                  <a:cubicBezTo>
                    <a:pt x="239" y="170"/>
                    <a:pt x="239" y="170"/>
                    <a:pt x="239" y="170"/>
                  </a:cubicBezTo>
                  <a:cubicBezTo>
                    <a:pt x="240" y="170"/>
                    <a:pt x="240" y="170"/>
                    <a:pt x="240" y="170"/>
                  </a:cubicBezTo>
                  <a:cubicBezTo>
                    <a:pt x="240" y="171"/>
                    <a:pt x="240" y="171"/>
                    <a:pt x="240" y="171"/>
                  </a:cubicBezTo>
                  <a:cubicBezTo>
                    <a:pt x="239" y="171"/>
                    <a:pt x="239" y="171"/>
                    <a:pt x="239" y="171"/>
                  </a:cubicBezTo>
                  <a:cubicBezTo>
                    <a:pt x="238" y="170"/>
                    <a:pt x="238" y="170"/>
                    <a:pt x="238" y="170"/>
                  </a:cubicBezTo>
                  <a:cubicBezTo>
                    <a:pt x="238" y="169"/>
                    <a:pt x="238" y="169"/>
                    <a:pt x="238" y="169"/>
                  </a:cubicBezTo>
                  <a:cubicBezTo>
                    <a:pt x="237" y="169"/>
                    <a:pt x="237" y="169"/>
                    <a:pt x="237" y="169"/>
                  </a:cubicBezTo>
                  <a:cubicBezTo>
                    <a:pt x="237" y="168"/>
                    <a:pt x="237" y="168"/>
                    <a:pt x="237" y="168"/>
                  </a:cubicBezTo>
                  <a:cubicBezTo>
                    <a:pt x="236" y="169"/>
                    <a:pt x="236" y="169"/>
                    <a:pt x="236" y="169"/>
                  </a:cubicBezTo>
                  <a:cubicBezTo>
                    <a:pt x="237" y="170"/>
                    <a:pt x="237" y="170"/>
                    <a:pt x="237" y="170"/>
                  </a:cubicBezTo>
                  <a:cubicBezTo>
                    <a:pt x="237" y="170"/>
                    <a:pt x="237" y="170"/>
                    <a:pt x="237" y="170"/>
                  </a:cubicBezTo>
                  <a:cubicBezTo>
                    <a:pt x="236" y="170"/>
                    <a:pt x="236" y="170"/>
                    <a:pt x="236" y="170"/>
                  </a:cubicBezTo>
                  <a:cubicBezTo>
                    <a:pt x="235" y="170"/>
                    <a:pt x="235" y="170"/>
                    <a:pt x="235" y="170"/>
                  </a:cubicBezTo>
                  <a:cubicBezTo>
                    <a:pt x="235" y="169"/>
                    <a:pt x="235" y="169"/>
                    <a:pt x="235" y="169"/>
                  </a:cubicBezTo>
                  <a:cubicBezTo>
                    <a:pt x="235" y="170"/>
                    <a:pt x="235" y="170"/>
                    <a:pt x="235" y="170"/>
                  </a:cubicBezTo>
                  <a:cubicBezTo>
                    <a:pt x="235" y="169"/>
                    <a:pt x="235" y="169"/>
                    <a:pt x="235" y="169"/>
                  </a:cubicBezTo>
                  <a:cubicBezTo>
                    <a:pt x="235" y="168"/>
                    <a:pt x="235" y="168"/>
                    <a:pt x="235" y="168"/>
                  </a:cubicBezTo>
                  <a:cubicBezTo>
                    <a:pt x="235" y="168"/>
                    <a:pt x="235" y="168"/>
                    <a:pt x="235" y="168"/>
                  </a:cubicBezTo>
                  <a:cubicBezTo>
                    <a:pt x="235" y="167"/>
                    <a:pt x="235" y="167"/>
                    <a:pt x="235" y="167"/>
                  </a:cubicBezTo>
                  <a:cubicBezTo>
                    <a:pt x="235" y="167"/>
                    <a:pt x="235" y="167"/>
                    <a:pt x="235" y="167"/>
                  </a:cubicBezTo>
                  <a:cubicBezTo>
                    <a:pt x="233" y="167"/>
                    <a:pt x="233" y="167"/>
                    <a:pt x="233" y="167"/>
                  </a:cubicBezTo>
                  <a:cubicBezTo>
                    <a:pt x="232" y="167"/>
                    <a:pt x="232" y="167"/>
                    <a:pt x="232" y="167"/>
                  </a:cubicBezTo>
                  <a:cubicBezTo>
                    <a:pt x="232" y="167"/>
                    <a:pt x="232" y="167"/>
                    <a:pt x="232" y="167"/>
                  </a:cubicBezTo>
                  <a:cubicBezTo>
                    <a:pt x="231" y="167"/>
                    <a:pt x="231" y="167"/>
                    <a:pt x="231" y="167"/>
                  </a:cubicBezTo>
                  <a:cubicBezTo>
                    <a:pt x="230" y="167"/>
                    <a:pt x="230" y="167"/>
                    <a:pt x="230" y="167"/>
                  </a:cubicBezTo>
                  <a:cubicBezTo>
                    <a:pt x="230" y="167"/>
                    <a:pt x="230" y="167"/>
                    <a:pt x="230" y="167"/>
                  </a:cubicBezTo>
                  <a:cubicBezTo>
                    <a:pt x="230" y="168"/>
                    <a:pt x="230" y="168"/>
                    <a:pt x="230" y="168"/>
                  </a:cubicBezTo>
                  <a:cubicBezTo>
                    <a:pt x="230" y="168"/>
                    <a:pt x="230" y="168"/>
                    <a:pt x="230" y="168"/>
                  </a:cubicBezTo>
                  <a:cubicBezTo>
                    <a:pt x="230" y="169"/>
                    <a:pt x="230" y="169"/>
                    <a:pt x="230" y="169"/>
                  </a:cubicBezTo>
                  <a:cubicBezTo>
                    <a:pt x="230" y="169"/>
                    <a:pt x="230" y="169"/>
                    <a:pt x="230" y="169"/>
                  </a:cubicBezTo>
                  <a:cubicBezTo>
                    <a:pt x="231" y="169"/>
                    <a:pt x="231" y="169"/>
                    <a:pt x="231" y="169"/>
                  </a:cubicBezTo>
                  <a:cubicBezTo>
                    <a:pt x="232" y="170"/>
                    <a:pt x="232" y="170"/>
                    <a:pt x="232" y="170"/>
                  </a:cubicBezTo>
                  <a:cubicBezTo>
                    <a:pt x="231" y="171"/>
                    <a:pt x="231" y="171"/>
                    <a:pt x="231" y="171"/>
                  </a:cubicBezTo>
                  <a:cubicBezTo>
                    <a:pt x="230" y="171"/>
                    <a:pt x="230" y="171"/>
                    <a:pt x="230" y="171"/>
                  </a:cubicBezTo>
                  <a:cubicBezTo>
                    <a:pt x="228" y="173"/>
                    <a:pt x="228" y="173"/>
                    <a:pt x="228" y="173"/>
                  </a:cubicBezTo>
                  <a:cubicBezTo>
                    <a:pt x="227" y="174"/>
                    <a:pt x="227" y="174"/>
                    <a:pt x="227" y="174"/>
                  </a:cubicBezTo>
                  <a:cubicBezTo>
                    <a:pt x="226" y="175"/>
                    <a:pt x="226" y="175"/>
                    <a:pt x="226" y="175"/>
                  </a:cubicBezTo>
                  <a:cubicBezTo>
                    <a:pt x="226" y="175"/>
                    <a:pt x="226" y="175"/>
                    <a:pt x="226" y="175"/>
                  </a:cubicBezTo>
                  <a:cubicBezTo>
                    <a:pt x="225" y="175"/>
                    <a:pt x="225" y="175"/>
                    <a:pt x="225" y="175"/>
                  </a:cubicBezTo>
                  <a:cubicBezTo>
                    <a:pt x="225" y="176"/>
                    <a:pt x="225" y="176"/>
                    <a:pt x="225" y="176"/>
                  </a:cubicBezTo>
                  <a:cubicBezTo>
                    <a:pt x="224" y="176"/>
                    <a:pt x="224" y="176"/>
                    <a:pt x="224" y="176"/>
                  </a:cubicBezTo>
                  <a:cubicBezTo>
                    <a:pt x="221" y="176"/>
                    <a:pt x="221" y="176"/>
                    <a:pt x="221" y="176"/>
                  </a:cubicBezTo>
                  <a:cubicBezTo>
                    <a:pt x="221" y="175"/>
                    <a:pt x="221" y="175"/>
                    <a:pt x="221" y="175"/>
                  </a:cubicBezTo>
                  <a:cubicBezTo>
                    <a:pt x="220" y="174"/>
                    <a:pt x="220" y="174"/>
                    <a:pt x="220" y="174"/>
                  </a:cubicBezTo>
                  <a:cubicBezTo>
                    <a:pt x="219" y="174"/>
                    <a:pt x="219" y="174"/>
                    <a:pt x="219" y="174"/>
                  </a:cubicBezTo>
                  <a:cubicBezTo>
                    <a:pt x="219" y="173"/>
                    <a:pt x="219" y="173"/>
                    <a:pt x="219" y="173"/>
                  </a:cubicBezTo>
                  <a:cubicBezTo>
                    <a:pt x="219" y="173"/>
                    <a:pt x="219" y="173"/>
                    <a:pt x="219" y="173"/>
                  </a:cubicBezTo>
                  <a:cubicBezTo>
                    <a:pt x="220" y="173"/>
                    <a:pt x="220" y="173"/>
                    <a:pt x="220" y="173"/>
                  </a:cubicBezTo>
                  <a:cubicBezTo>
                    <a:pt x="219" y="173"/>
                    <a:pt x="219" y="173"/>
                    <a:pt x="219" y="173"/>
                  </a:cubicBezTo>
                  <a:cubicBezTo>
                    <a:pt x="218" y="172"/>
                    <a:pt x="218" y="172"/>
                    <a:pt x="218" y="172"/>
                  </a:cubicBezTo>
                  <a:cubicBezTo>
                    <a:pt x="217" y="171"/>
                    <a:pt x="217" y="171"/>
                    <a:pt x="217" y="171"/>
                  </a:cubicBezTo>
                  <a:cubicBezTo>
                    <a:pt x="216" y="170"/>
                    <a:pt x="216" y="170"/>
                    <a:pt x="216" y="170"/>
                  </a:cubicBezTo>
                  <a:cubicBezTo>
                    <a:pt x="215" y="170"/>
                    <a:pt x="215" y="170"/>
                    <a:pt x="215" y="170"/>
                  </a:cubicBezTo>
                  <a:cubicBezTo>
                    <a:pt x="213" y="169"/>
                    <a:pt x="213" y="169"/>
                    <a:pt x="213" y="169"/>
                  </a:cubicBezTo>
                  <a:cubicBezTo>
                    <a:pt x="211" y="169"/>
                    <a:pt x="211" y="169"/>
                    <a:pt x="211" y="169"/>
                  </a:cubicBezTo>
                  <a:cubicBezTo>
                    <a:pt x="210" y="169"/>
                    <a:pt x="210" y="169"/>
                    <a:pt x="210" y="169"/>
                  </a:cubicBezTo>
                  <a:cubicBezTo>
                    <a:pt x="210" y="169"/>
                    <a:pt x="210" y="169"/>
                    <a:pt x="210" y="169"/>
                  </a:cubicBezTo>
                  <a:cubicBezTo>
                    <a:pt x="211" y="170"/>
                    <a:pt x="211" y="170"/>
                    <a:pt x="211" y="170"/>
                  </a:cubicBezTo>
                  <a:cubicBezTo>
                    <a:pt x="211" y="170"/>
                    <a:pt x="211" y="170"/>
                    <a:pt x="211" y="170"/>
                  </a:cubicBezTo>
                  <a:cubicBezTo>
                    <a:pt x="212" y="170"/>
                    <a:pt x="212" y="170"/>
                    <a:pt x="212" y="170"/>
                  </a:cubicBezTo>
                  <a:cubicBezTo>
                    <a:pt x="214" y="170"/>
                    <a:pt x="214" y="170"/>
                    <a:pt x="214" y="170"/>
                  </a:cubicBezTo>
                  <a:cubicBezTo>
                    <a:pt x="216" y="170"/>
                    <a:pt x="216" y="170"/>
                    <a:pt x="216" y="170"/>
                  </a:cubicBezTo>
                  <a:cubicBezTo>
                    <a:pt x="216" y="171"/>
                    <a:pt x="216" y="171"/>
                    <a:pt x="216" y="171"/>
                  </a:cubicBezTo>
                  <a:cubicBezTo>
                    <a:pt x="216" y="171"/>
                    <a:pt x="216" y="171"/>
                    <a:pt x="216" y="171"/>
                  </a:cubicBezTo>
                  <a:cubicBezTo>
                    <a:pt x="216" y="171"/>
                    <a:pt x="216" y="171"/>
                    <a:pt x="216" y="171"/>
                  </a:cubicBezTo>
                  <a:cubicBezTo>
                    <a:pt x="215" y="171"/>
                    <a:pt x="215" y="171"/>
                    <a:pt x="215" y="171"/>
                  </a:cubicBezTo>
                  <a:cubicBezTo>
                    <a:pt x="216" y="172"/>
                    <a:pt x="216" y="172"/>
                    <a:pt x="216" y="172"/>
                  </a:cubicBezTo>
                  <a:cubicBezTo>
                    <a:pt x="216" y="173"/>
                    <a:pt x="216" y="173"/>
                    <a:pt x="216" y="173"/>
                  </a:cubicBezTo>
                  <a:cubicBezTo>
                    <a:pt x="216" y="173"/>
                    <a:pt x="216" y="173"/>
                    <a:pt x="216" y="173"/>
                  </a:cubicBezTo>
                  <a:cubicBezTo>
                    <a:pt x="217" y="175"/>
                    <a:pt x="217" y="175"/>
                    <a:pt x="217" y="175"/>
                  </a:cubicBezTo>
                  <a:cubicBezTo>
                    <a:pt x="218" y="176"/>
                    <a:pt x="218" y="176"/>
                    <a:pt x="218" y="176"/>
                  </a:cubicBezTo>
                  <a:cubicBezTo>
                    <a:pt x="219" y="176"/>
                    <a:pt x="219" y="176"/>
                    <a:pt x="219" y="176"/>
                  </a:cubicBezTo>
                  <a:cubicBezTo>
                    <a:pt x="221" y="177"/>
                    <a:pt x="221" y="177"/>
                    <a:pt x="221" y="177"/>
                  </a:cubicBezTo>
                  <a:cubicBezTo>
                    <a:pt x="224" y="177"/>
                    <a:pt x="224" y="177"/>
                    <a:pt x="224" y="177"/>
                  </a:cubicBezTo>
                  <a:cubicBezTo>
                    <a:pt x="224" y="178"/>
                    <a:pt x="224" y="178"/>
                    <a:pt x="224" y="178"/>
                  </a:cubicBezTo>
                  <a:cubicBezTo>
                    <a:pt x="224" y="179"/>
                    <a:pt x="224" y="179"/>
                    <a:pt x="224" y="179"/>
                  </a:cubicBezTo>
                  <a:cubicBezTo>
                    <a:pt x="223" y="179"/>
                    <a:pt x="223" y="179"/>
                    <a:pt x="223" y="179"/>
                  </a:cubicBezTo>
                  <a:cubicBezTo>
                    <a:pt x="222" y="180"/>
                    <a:pt x="222" y="180"/>
                    <a:pt x="222" y="180"/>
                  </a:cubicBezTo>
                  <a:cubicBezTo>
                    <a:pt x="221" y="181"/>
                    <a:pt x="221" y="181"/>
                    <a:pt x="221" y="181"/>
                  </a:cubicBezTo>
                  <a:cubicBezTo>
                    <a:pt x="221" y="181"/>
                    <a:pt x="221" y="181"/>
                    <a:pt x="221" y="181"/>
                  </a:cubicBezTo>
                  <a:cubicBezTo>
                    <a:pt x="220" y="181"/>
                    <a:pt x="220" y="181"/>
                    <a:pt x="220" y="181"/>
                  </a:cubicBezTo>
                  <a:cubicBezTo>
                    <a:pt x="220" y="182"/>
                    <a:pt x="220" y="182"/>
                    <a:pt x="220" y="182"/>
                  </a:cubicBezTo>
                  <a:cubicBezTo>
                    <a:pt x="217" y="184"/>
                    <a:pt x="217" y="184"/>
                    <a:pt x="217" y="184"/>
                  </a:cubicBezTo>
                  <a:cubicBezTo>
                    <a:pt x="216" y="185"/>
                    <a:pt x="216" y="185"/>
                    <a:pt x="216" y="185"/>
                  </a:cubicBezTo>
                  <a:cubicBezTo>
                    <a:pt x="215" y="186"/>
                    <a:pt x="215" y="186"/>
                    <a:pt x="215" y="186"/>
                  </a:cubicBezTo>
                  <a:cubicBezTo>
                    <a:pt x="215" y="186"/>
                    <a:pt x="215" y="186"/>
                    <a:pt x="215" y="186"/>
                  </a:cubicBezTo>
                  <a:cubicBezTo>
                    <a:pt x="214" y="186"/>
                    <a:pt x="214" y="186"/>
                    <a:pt x="214" y="186"/>
                  </a:cubicBezTo>
                  <a:cubicBezTo>
                    <a:pt x="214" y="186"/>
                    <a:pt x="214" y="186"/>
                    <a:pt x="214" y="186"/>
                  </a:cubicBezTo>
                  <a:cubicBezTo>
                    <a:pt x="214" y="186"/>
                    <a:pt x="214" y="186"/>
                    <a:pt x="214" y="186"/>
                  </a:cubicBezTo>
                  <a:cubicBezTo>
                    <a:pt x="212" y="185"/>
                    <a:pt x="212" y="185"/>
                    <a:pt x="212" y="185"/>
                  </a:cubicBezTo>
                  <a:cubicBezTo>
                    <a:pt x="212" y="185"/>
                    <a:pt x="212" y="185"/>
                    <a:pt x="212" y="185"/>
                  </a:cubicBezTo>
                  <a:cubicBezTo>
                    <a:pt x="211" y="185"/>
                    <a:pt x="211" y="185"/>
                    <a:pt x="211" y="185"/>
                  </a:cubicBezTo>
                  <a:cubicBezTo>
                    <a:pt x="211" y="185"/>
                    <a:pt x="211" y="185"/>
                    <a:pt x="211" y="185"/>
                  </a:cubicBezTo>
                  <a:cubicBezTo>
                    <a:pt x="211" y="185"/>
                    <a:pt x="211" y="185"/>
                    <a:pt x="211" y="185"/>
                  </a:cubicBezTo>
                  <a:cubicBezTo>
                    <a:pt x="211" y="184"/>
                    <a:pt x="211" y="184"/>
                    <a:pt x="211" y="184"/>
                  </a:cubicBezTo>
                  <a:cubicBezTo>
                    <a:pt x="211" y="184"/>
                    <a:pt x="211" y="184"/>
                    <a:pt x="211" y="184"/>
                  </a:cubicBezTo>
                  <a:cubicBezTo>
                    <a:pt x="211" y="183"/>
                    <a:pt x="211" y="183"/>
                    <a:pt x="211" y="183"/>
                  </a:cubicBezTo>
                  <a:cubicBezTo>
                    <a:pt x="210" y="184"/>
                    <a:pt x="210" y="184"/>
                    <a:pt x="210" y="184"/>
                  </a:cubicBezTo>
                  <a:cubicBezTo>
                    <a:pt x="209" y="185"/>
                    <a:pt x="209" y="185"/>
                    <a:pt x="209" y="185"/>
                  </a:cubicBezTo>
                  <a:cubicBezTo>
                    <a:pt x="209" y="185"/>
                    <a:pt x="209" y="185"/>
                    <a:pt x="209" y="185"/>
                  </a:cubicBezTo>
                  <a:cubicBezTo>
                    <a:pt x="209" y="183"/>
                    <a:pt x="209" y="183"/>
                    <a:pt x="209" y="183"/>
                  </a:cubicBezTo>
                  <a:cubicBezTo>
                    <a:pt x="208" y="184"/>
                    <a:pt x="208" y="184"/>
                    <a:pt x="208" y="184"/>
                  </a:cubicBezTo>
                  <a:cubicBezTo>
                    <a:pt x="209" y="185"/>
                    <a:pt x="209" y="185"/>
                    <a:pt x="209" y="185"/>
                  </a:cubicBezTo>
                  <a:cubicBezTo>
                    <a:pt x="209" y="186"/>
                    <a:pt x="209" y="186"/>
                    <a:pt x="209" y="186"/>
                  </a:cubicBezTo>
                  <a:cubicBezTo>
                    <a:pt x="208" y="188"/>
                    <a:pt x="208" y="188"/>
                    <a:pt x="208" y="188"/>
                  </a:cubicBezTo>
                  <a:cubicBezTo>
                    <a:pt x="207" y="188"/>
                    <a:pt x="207" y="188"/>
                    <a:pt x="207" y="188"/>
                  </a:cubicBezTo>
                  <a:cubicBezTo>
                    <a:pt x="207" y="187"/>
                    <a:pt x="207" y="187"/>
                    <a:pt x="207" y="187"/>
                  </a:cubicBezTo>
                  <a:cubicBezTo>
                    <a:pt x="206" y="186"/>
                    <a:pt x="206" y="186"/>
                    <a:pt x="206" y="186"/>
                  </a:cubicBezTo>
                  <a:cubicBezTo>
                    <a:pt x="206" y="187"/>
                    <a:pt x="206" y="187"/>
                    <a:pt x="206" y="187"/>
                  </a:cubicBezTo>
                  <a:cubicBezTo>
                    <a:pt x="207" y="187"/>
                    <a:pt x="207" y="187"/>
                    <a:pt x="207" y="187"/>
                  </a:cubicBezTo>
                  <a:cubicBezTo>
                    <a:pt x="206" y="188"/>
                    <a:pt x="206" y="188"/>
                    <a:pt x="206" y="188"/>
                  </a:cubicBezTo>
                  <a:cubicBezTo>
                    <a:pt x="206" y="189"/>
                    <a:pt x="206" y="189"/>
                    <a:pt x="206" y="189"/>
                  </a:cubicBezTo>
                  <a:cubicBezTo>
                    <a:pt x="205" y="188"/>
                    <a:pt x="205" y="188"/>
                    <a:pt x="205" y="188"/>
                  </a:cubicBezTo>
                  <a:cubicBezTo>
                    <a:pt x="204" y="188"/>
                    <a:pt x="204" y="188"/>
                    <a:pt x="204" y="188"/>
                  </a:cubicBezTo>
                  <a:cubicBezTo>
                    <a:pt x="204" y="187"/>
                    <a:pt x="204" y="187"/>
                    <a:pt x="204" y="187"/>
                  </a:cubicBezTo>
                  <a:cubicBezTo>
                    <a:pt x="204" y="187"/>
                    <a:pt x="204" y="187"/>
                    <a:pt x="204" y="187"/>
                  </a:cubicBezTo>
                  <a:cubicBezTo>
                    <a:pt x="203" y="186"/>
                    <a:pt x="203" y="186"/>
                    <a:pt x="203" y="186"/>
                  </a:cubicBezTo>
                  <a:cubicBezTo>
                    <a:pt x="201" y="185"/>
                    <a:pt x="201" y="185"/>
                    <a:pt x="201" y="185"/>
                  </a:cubicBezTo>
                  <a:cubicBezTo>
                    <a:pt x="199" y="184"/>
                    <a:pt x="199" y="184"/>
                    <a:pt x="199" y="184"/>
                  </a:cubicBezTo>
                  <a:cubicBezTo>
                    <a:pt x="199" y="183"/>
                    <a:pt x="199" y="183"/>
                    <a:pt x="199" y="183"/>
                  </a:cubicBezTo>
                  <a:cubicBezTo>
                    <a:pt x="198" y="183"/>
                    <a:pt x="198" y="183"/>
                    <a:pt x="198" y="183"/>
                  </a:cubicBezTo>
                  <a:cubicBezTo>
                    <a:pt x="197" y="182"/>
                    <a:pt x="197" y="182"/>
                    <a:pt x="197" y="182"/>
                  </a:cubicBezTo>
                  <a:cubicBezTo>
                    <a:pt x="196" y="182"/>
                    <a:pt x="196" y="182"/>
                    <a:pt x="196" y="182"/>
                  </a:cubicBezTo>
                  <a:cubicBezTo>
                    <a:pt x="196" y="183"/>
                    <a:pt x="196" y="183"/>
                    <a:pt x="196" y="183"/>
                  </a:cubicBezTo>
                  <a:cubicBezTo>
                    <a:pt x="196" y="183"/>
                    <a:pt x="196" y="183"/>
                    <a:pt x="196" y="183"/>
                  </a:cubicBezTo>
                  <a:cubicBezTo>
                    <a:pt x="196" y="184"/>
                    <a:pt x="196" y="184"/>
                    <a:pt x="196" y="184"/>
                  </a:cubicBezTo>
                  <a:cubicBezTo>
                    <a:pt x="197" y="184"/>
                    <a:pt x="197" y="184"/>
                    <a:pt x="197" y="184"/>
                  </a:cubicBezTo>
                  <a:cubicBezTo>
                    <a:pt x="197" y="184"/>
                    <a:pt x="197" y="184"/>
                    <a:pt x="197" y="184"/>
                  </a:cubicBezTo>
                  <a:cubicBezTo>
                    <a:pt x="197" y="183"/>
                    <a:pt x="197" y="183"/>
                    <a:pt x="197" y="183"/>
                  </a:cubicBezTo>
                  <a:cubicBezTo>
                    <a:pt x="197" y="183"/>
                    <a:pt x="197" y="183"/>
                    <a:pt x="197" y="183"/>
                  </a:cubicBezTo>
                  <a:cubicBezTo>
                    <a:pt x="197" y="183"/>
                    <a:pt x="197" y="183"/>
                    <a:pt x="197" y="183"/>
                  </a:cubicBezTo>
                  <a:cubicBezTo>
                    <a:pt x="199" y="185"/>
                    <a:pt x="199" y="185"/>
                    <a:pt x="199" y="185"/>
                  </a:cubicBezTo>
                  <a:cubicBezTo>
                    <a:pt x="201" y="186"/>
                    <a:pt x="201" y="186"/>
                    <a:pt x="201" y="186"/>
                  </a:cubicBezTo>
                  <a:cubicBezTo>
                    <a:pt x="201" y="186"/>
                    <a:pt x="201" y="186"/>
                    <a:pt x="201" y="186"/>
                  </a:cubicBezTo>
                  <a:cubicBezTo>
                    <a:pt x="200" y="187"/>
                    <a:pt x="200" y="187"/>
                    <a:pt x="200" y="187"/>
                  </a:cubicBezTo>
                  <a:cubicBezTo>
                    <a:pt x="199" y="187"/>
                    <a:pt x="199" y="187"/>
                    <a:pt x="199" y="187"/>
                  </a:cubicBezTo>
                  <a:cubicBezTo>
                    <a:pt x="198" y="187"/>
                    <a:pt x="198" y="187"/>
                    <a:pt x="198" y="187"/>
                  </a:cubicBezTo>
                  <a:cubicBezTo>
                    <a:pt x="198" y="187"/>
                    <a:pt x="198" y="187"/>
                    <a:pt x="198" y="187"/>
                  </a:cubicBezTo>
                  <a:cubicBezTo>
                    <a:pt x="198" y="187"/>
                    <a:pt x="198" y="187"/>
                    <a:pt x="198" y="187"/>
                  </a:cubicBezTo>
                  <a:cubicBezTo>
                    <a:pt x="199" y="187"/>
                    <a:pt x="199" y="187"/>
                    <a:pt x="199" y="187"/>
                  </a:cubicBezTo>
                  <a:cubicBezTo>
                    <a:pt x="200" y="187"/>
                    <a:pt x="200" y="187"/>
                    <a:pt x="200" y="187"/>
                  </a:cubicBezTo>
                  <a:cubicBezTo>
                    <a:pt x="201" y="186"/>
                    <a:pt x="201" y="186"/>
                    <a:pt x="201" y="186"/>
                  </a:cubicBezTo>
                  <a:cubicBezTo>
                    <a:pt x="202" y="186"/>
                    <a:pt x="202" y="186"/>
                    <a:pt x="202" y="186"/>
                  </a:cubicBezTo>
                  <a:cubicBezTo>
                    <a:pt x="202" y="187"/>
                    <a:pt x="202" y="187"/>
                    <a:pt x="202" y="187"/>
                  </a:cubicBezTo>
                  <a:cubicBezTo>
                    <a:pt x="203" y="188"/>
                    <a:pt x="203" y="188"/>
                    <a:pt x="203" y="188"/>
                  </a:cubicBezTo>
                  <a:cubicBezTo>
                    <a:pt x="204" y="190"/>
                    <a:pt x="204" y="190"/>
                    <a:pt x="204" y="190"/>
                  </a:cubicBezTo>
                  <a:cubicBezTo>
                    <a:pt x="204" y="191"/>
                    <a:pt x="204" y="191"/>
                    <a:pt x="204" y="191"/>
                  </a:cubicBezTo>
                  <a:cubicBezTo>
                    <a:pt x="203" y="192"/>
                    <a:pt x="203" y="192"/>
                    <a:pt x="203" y="192"/>
                  </a:cubicBezTo>
                  <a:cubicBezTo>
                    <a:pt x="202" y="193"/>
                    <a:pt x="202" y="193"/>
                    <a:pt x="202" y="193"/>
                  </a:cubicBezTo>
                  <a:cubicBezTo>
                    <a:pt x="202" y="193"/>
                    <a:pt x="202" y="193"/>
                    <a:pt x="202" y="193"/>
                  </a:cubicBezTo>
                  <a:cubicBezTo>
                    <a:pt x="201" y="193"/>
                    <a:pt x="201" y="193"/>
                    <a:pt x="201" y="193"/>
                  </a:cubicBezTo>
                  <a:cubicBezTo>
                    <a:pt x="200" y="192"/>
                    <a:pt x="200" y="192"/>
                    <a:pt x="200" y="192"/>
                  </a:cubicBezTo>
                  <a:cubicBezTo>
                    <a:pt x="198" y="192"/>
                    <a:pt x="198" y="192"/>
                    <a:pt x="198" y="192"/>
                  </a:cubicBezTo>
                  <a:cubicBezTo>
                    <a:pt x="197" y="191"/>
                    <a:pt x="197" y="191"/>
                    <a:pt x="197" y="191"/>
                  </a:cubicBezTo>
                  <a:cubicBezTo>
                    <a:pt x="196" y="189"/>
                    <a:pt x="196" y="189"/>
                    <a:pt x="196" y="189"/>
                  </a:cubicBezTo>
                  <a:cubicBezTo>
                    <a:pt x="196" y="189"/>
                    <a:pt x="196" y="189"/>
                    <a:pt x="196" y="189"/>
                  </a:cubicBezTo>
                  <a:cubicBezTo>
                    <a:pt x="195" y="189"/>
                    <a:pt x="195" y="189"/>
                    <a:pt x="195" y="189"/>
                  </a:cubicBezTo>
                  <a:cubicBezTo>
                    <a:pt x="196" y="190"/>
                    <a:pt x="196" y="190"/>
                    <a:pt x="196" y="190"/>
                  </a:cubicBezTo>
                  <a:cubicBezTo>
                    <a:pt x="196" y="190"/>
                    <a:pt x="196" y="190"/>
                    <a:pt x="196" y="190"/>
                  </a:cubicBezTo>
                  <a:cubicBezTo>
                    <a:pt x="196" y="191"/>
                    <a:pt x="196" y="191"/>
                    <a:pt x="196" y="191"/>
                  </a:cubicBezTo>
                  <a:cubicBezTo>
                    <a:pt x="197" y="193"/>
                    <a:pt x="197" y="193"/>
                    <a:pt x="197" y="193"/>
                  </a:cubicBezTo>
                  <a:cubicBezTo>
                    <a:pt x="198" y="194"/>
                    <a:pt x="198" y="194"/>
                    <a:pt x="198" y="194"/>
                  </a:cubicBezTo>
                  <a:cubicBezTo>
                    <a:pt x="197" y="195"/>
                    <a:pt x="197" y="195"/>
                    <a:pt x="197" y="195"/>
                  </a:cubicBezTo>
                  <a:cubicBezTo>
                    <a:pt x="197" y="195"/>
                    <a:pt x="197" y="195"/>
                    <a:pt x="197" y="195"/>
                  </a:cubicBezTo>
                  <a:cubicBezTo>
                    <a:pt x="196" y="195"/>
                    <a:pt x="196" y="195"/>
                    <a:pt x="196" y="195"/>
                  </a:cubicBezTo>
                  <a:cubicBezTo>
                    <a:pt x="196" y="194"/>
                    <a:pt x="196" y="194"/>
                    <a:pt x="196" y="194"/>
                  </a:cubicBezTo>
                  <a:cubicBezTo>
                    <a:pt x="196" y="194"/>
                    <a:pt x="196" y="194"/>
                    <a:pt x="196" y="194"/>
                  </a:cubicBezTo>
                  <a:cubicBezTo>
                    <a:pt x="195" y="194"/>
                    <a:pt x="195" y="194"/>
                    <a:pt x="195" y="194"/>
                  </a:cubicBezTo>
                  <a:cubicBezTo>
                    <a:pt x="196" y="195"/>
                    <a:pt x="196" y="195"/>
                    <a:pt x="196" y="195"/>
                  </a:cubicBezTo>
                  <a:cubicBezTo>
                    <a:pt x="196" y="195"/>
                    <a:pt x="196" y="195"/>
                    <a:pt x="196" y="195"/>
                  </a:cubicBezTo>
                  <a:cubicBezTo>
                    <a:pt x="196" y="196"/>
                    <a:pt x="196" y="196"/>
                    <a:pt x="196" y="196"/>
                  </a:cubicBezTo>
                  <a:cubicBezTo>
                    <a:pt x="195" y="195"/>
                    <a:pt x="195" y="195"/>
                    <a:pt x="195" y="195"/>
                  </a:cubicBezTo>
                  <a:cubicBezTo>
                    <a:pt x="195" y="195"/>
                    <a:pt x="195" y="195"/>
                    <a:pt x="195" y="195"/>
                  </a:cubicBezTo>
                  <a:cubicBezTo>
                    <a:pt x="194" y="196"/>
                    <a:pt x="194" y="196"/>
                    <a:pt x="194" y="196"/>
                  </a:cubicBezTo>
                  <a:cubicBezTo>
                    <a:pt x="195" y="196"/>
                    <a:pt x="195" y="196"/>
                    <a:pt x="195" y="196"/>
                  </a:cubicBezTo>
                  <a:cubicBezTo>
                    <a:pt x="195" y="197"/>
                    <a:pt x="195" y="197"/>
                    <a:pt x="195" y="197"/>
                  </a:cubicBezTo>
                  <a:cubicBezTo>
                    <a:pt x="194" y="197"/>
                    <a:pt x="194" y="197"/>
                    <a:pt x="194" y="197"/>
                  </a:cubicBezTo>
                  <a:cubicBezTo>
                    <a:pt x="194" y="197"/>
                    <a:pt x="194" y="197"/>
                    <a:pt x="194" y="197"/>
                  </a:cubicBezTo>
                  <a:cubicBezTo>
                    <a:pt x="194" y="196"/>
                    <a:pt x="194" y="196"/>
                    <a:pt x="194" y="196"/>
                  </a:cubicBezTo>
                  <a:cubicBezTo>
                    <a:pt x="194" y="197"/>
                    <a:pt x="194" y="197"/>
                    <a:pt x="194" y="197"/>
                  </a:cubicBezTo>
                  <a:cubicBezTo>
                    <a:pt x="194" y="197"/>
                    <a:pt x="194" y="197"/>
                    <a:pt x="194" y="197"/>
                  </a:cubicBezTo>
                  <a:cubicBezTo>
                    <a:pt x="193" y="197"/>
                    <a:pt x="193" y="197"/>
                    <a:pt x="193" y="197"/>
                  </a:cubicBezTo>
                  <a:cubicBezTo>
                    <a:pt x="192" y="197"/>
                    <a:pt x="192" y="197"/>
                    <a:pt x="192" y="197"/>
                  </a:cubicBezTo>
                  <a:cubicBezTo>
                    <a:pt x="192" y="198"/>
                    <a:pt x="192" y="198"/>
                    <a:pt x="192" y="198"/>
                  </a:cubicBezTo>
                  <a:cubicBezTo>
                    <a:pt x="191" y="198"/>
                    <a:pt x="191" y="198"/>
                    <a:pt x="191" y="198"/>
                  </a:cubicBezTo>
                  <a:cubicBezTo>
                    <a:pt x="191" y="199"/>
                    <a:pt x="191" y="199"/>
                    <a:pt x="191" y="199"/>
                  </a:cubicBezTo>
                  <a:cubicBezTo>
                    <a:pt x="192" y="199"/>
                    <a:pt x="192" y="199"/>
                    <a:pt x="192" y="199"/>
                  </a:cubicBezTo>
                  <a:cubicBezTo>
                    <a:pt x="191" y="199"/>
                    <a:pt x="191" y="199"/>
                    <a:pt x="191" y="199"/>
                  </a:cubicBezTo>
                  <a:cubicBezTo>
                    <a:pt x="191" y="199"/>
                    <a:pt x="191" y="199"/>
                    <a:pt x="191" y="199"/>
                  </a:cubicBezTo>
                  <a:cubicBezTo>
                    <a:pt x="190" y="198"/>
                    <a:pt x="190" y="198"/>
                    <a:pt x="190" y="198"/>
                  </a:cubicBezTo>
                  <a:cubicBezTo>
                    <a:pt x="189" y="198"/>
                    <a:pt x="189" y="198"/>
                    <a:pt x="189" y="198"/>
                  </a:cubicBezTo>
                  <a:cubicBezTo>
                    <a:pt x="189" y="199"/>
                    <a:pt x="189" y="199"/>
                    <a:pt x="189" y="199"/>
                  </a:cubicBezTo>
                  <a:cubicBezTo>
                    <a:pt x="189" y="199"/>
                    <a:pt x="189" y="199"/>
                    <a:pt x="189" y="199"/>
                  </a:cubicBezTo>
                  <a:cubicBezTo>
                    <a:pt x="190" y="200"/>
                    <a:pt x="190" y="200"/>
                    <a:pt x="190" y="200"/>
                  </a:cubicBezTo>
                  <a:cubicBezTo>
                    <a:pt x="189" y="200"/>
                    <a:pt x="189" y="200"/>
                    <a:pt x="189" y="200"/>
                  </a:cubicBezTo>
                  <a:cubicBezTo>
                    <a:pt x="189" y="200"/>
                    <a:pt x="189" y="200"/>
                    <a:pt x="189" y="200"/>
                  </a:cubicBezTo>
                  <a:cubicBezTo>
                    <a:pt x="189" y="200"/>
                    <a:pt x="189" y="200"/>
                    <a:pt x="189" y="200"/>
                  </a:cubicBezTo>
                  <a:cubicBezTo>
                    <a:pt x="188" y="201"/>
                    <a:pt x="188" y="201"/>
                    <a:pt x="188" y="201"/>
                  </a:cubicBezTo>
                  <a:cubicBezTo>
                    <a:pt x="187" y="202"/>
                    <a:pt x="187" y="202"/>
                    <a:pt x="187" y="202"/>
                  </a:cubicBezTo>
                  <a:cubicBezTo>
                    <a:pt x="187" y="202"/>
                    <a:pt x="187" y="202"/>
                    <a:pt x="187" y="202"/>
                  </a:cubicBezTo>
                  <a:cubicBezTo>
                    <a:pt x="187" y="203"/>
                    <a:pt x="187" y="203"/>
                    <a:pt x="187" y="203"/>
                  </a:cubicBezTo>
                  <a:cubicBezTo>
                    <a:pt x="186" y="203"/>
                    <a:pt x="186" y="203"/>
                    <a:pt x="186" y="203"/>
                  </a:cubicBezTo>
                  <a:cubicBezTo>
                    <a:pt x="186" y="204"/>
                    <a:pt x="186" y="204"/>
                    <a:pt x="186" y="204"/>
                  </a:cubicBezTo>
                  <a:cubicBezTo>
                    <a:pt x="186" y="204"/>
                    <a:pt x="186" y="204"/>
                    <a:pt x="186" y="204"/>
                  </a:cubicBezTo>
                  <a:cubicBezTo>
                    <a:pt x="185" y="204"/>
                    <a:pt x="185" y="204"/>
                    <a:pt x="185" y="204"/>
                  </a:cubicBezTo>
                  <a:cubicBezTo>
                    <a:pt x="184" y="206"/>
                    <a:pt x="184" y="206"/>
                    <a:pt x="184" y="206"/>
                  </a:cubicBezTo>
                  <a:cubicBezTo>
                    <a:pt x="183" y="206"/>
                    <a:pt x="183" y="206"/>
                    <a:pt x="183" y="206"/>
                  </a:cubicBezTo>
                  <a:cubicBezTo>
                    <a:pt x="183" y="207"/>
                    <a:pt x="183" y="207"/>
                    <a:pt x="183" y="207"/>
                  </a:cubicBezTo>
                  <a:cubicBezTo>
                    <a:pt x="182" y="207"/>
                    <a:pt x="182" y="207"/>
                    <a:pt x="182" y="207"/>
                  </a:cubicBezTo>
                  <a:cubicBezTo>
                    <a:pt x="181" y="207"/>
                    <a:pt x="181" y="207"/>
                    <a:pt x="181" y="207"/>
                  </a:cubicBezTo>
                  <a:cubicBezTo>
                    <a:pt x="181" y="207"/>
                    <a:pt x="181" y="207"/>
                    <a:pt x="181" y="207"/>
                  </a:cubicBezTo>
                  <a:cubicBezTo>
                    <a:pt x="182" y="208"/>
                    <a:pt x="182" y="208"/>
                    <a:pt x="182" y="208"/>
                  </a:cubicBezTo>
                  <a:cubicBezTo>
                    <a:pt x="181" y="209"/>
                    <a:pt x="181" y="209"/>
                    <a:pt x="181" y="209"/>
                  </a:cubicBezTo>
                  <a:cubicBezTo>
                    <a:pt x="180" y="210"/>
                    <a:pt x="180" y="210"/>
                    <a:pt x="180" y="210"/>
                  </a:cubicBezTo>
                  <a:cubicBezTo>
                    <a:pt x="180" y="211"/>
                    <a:pt x="180" y="211"/>
                    <a:pt x="180" y="211"/>
                  </a:cubicBezTo>
                  <a:cubicBezTo>
                    <a:pt x="180" y="212"/>
                    <a:pt x="180" y="212"/>
                    <a:pt x="180" y="212"/>
                  </a:cubicBezTo>
                  <a:cubicBezTo>
                    <a:pt x="179" y="213"/>
                    <a:pt x="179" y="213"/>
                    <a:pt x="179" y="213"/>
                  </a:cubicBezTo>
                  <a:cubicBezTo>
                    <a:pt x="178" y="214"/>
                    <a:pt x="178" y="214"/>
                    <a:pt x="178" y="214"/>
                  </a:cubicBezTo>
                  <a:cubicBezTo>
                    <a:pt x="179" y="215"/>
                    <a:pt x="179" y="215"/>
                    <a:pt x="179" y="215"/>
                  </a:cubicBezTo>
                  <a:cubicBezTo>
                    <a:pt x="179" y="216"/>
                    <a:pt x="179" y="216"/>
                    <a:pt x="179" y="216"/>
                  </a:cubicBezTo>
                  <a:cubicBezTo>
                    <a:pt x="178" y="217"/>
                    <a:pt x="178" y="217"/>
                    <a:pt x="178" y="217"/>
                  </a:cubicBezTo>
                  <a:cubicBezTo>
                    <a:pt x="177" y="218"/>
                    <a:pt x="177" y="218"/>
                    <a:pt x="177" y="218"/>
                  </a:cubicBezTo>
                  <a:cubicBezTo>
                    <a:pt x="177" y="218"/>
                    <a:pt x="177" y="218"/>
                    <a:pt x="177" y="218"/>
                  </a:cubicBezTo>
                  <a:cubicBezTo>
                    <a:pt x="176" y="218"/>
                    <a:pt x="176" y="218"/>
                    <a:pt x="176" y="218"/>
                  </a:cubicBezTo>
                  <a:cubicBezTo>
                    <a:pt x="177" y="218"/>
                    <a:pt x="177" y="218"/>
                    <a:pt x="177" y="218"/>
                  </a:cubicBezTo>
                  <a:cubicBezTo>
                    <a:pt x="177" y="219"/>
                    <a:pt x="177" y="219"/>
                    <a:pt x="177" y="219"/>
                  </a:cubicBezTo>
                  <a:cubicBezTo>
                    <a:pt x="177" y="220"/>
                    <a:pt x="177" y="220"/>
                    <a:pt x="177" y="220"/>
                  </a:cubicBezTo>
                  <a:cubicBezTo>
                    <a:pt x="178" y="220"/>
                    <a:pt x="178" y="220"/>
                    <a:pt x="178" y="220"/>
                  </a:cubicBezTo>
                  <a:cubicBezTo>
                    <a:pt x="178" y="221"/>
                    <a:pt x="178" y="221"/>
                    <a:pt x="178" y="221"/>
                  </a:cubicBezTo>
                  <a:cubicBezTo>
                    <a:pt x="178" y="222"/>
                    <a:pt x="178" y="222"/>
                    <a:pt x="178" y="222"/>
                  </a:cubicBezTo>
                  <a:cubicBezTo>
                    <a:pt x="177" y="223"/>
                    <a:pt x="177" y="223"/>
                    <a:pt x="177" y="223"/>
                  </a:cubicBezTo>
                  <a:cubicBezTo>
                    <a:pt x="176" y="224"/>
                    <a:pt x="176" y="224"/>
                    <a:pt x="176" y="224"/>
                  </a:cubicBezTo>
                  <a:cubicBezTo>
                    <a:pt x="174" y="225"/>
                    <a:pt x="174" y="225"/>
                    <a:pt x="174" y="225"/>
                  </a:cubicBezTo>
                  <a:cubicBezTo>
                    <a:pt x="173" y="226"/>
                    <a:pt x="173" y="226"/>
                    <a:pt x="173" y="226"/>
                  </a:cubicBezTo>
                  <a:cubicBezTo>
                    <a:pt x="174" y="225"/>
                    <a:pt x="174" y="225"/>
                    <a:pt x="174" y="225"/>
                  </a:cubicBezTo>
                  <a:cubicBezTo>
                    <a:pt x="176" y="225"/>
                    <a:pt x="176" y="225"/>
                    <a:pt x="176" y="225"/>
                  </a:cubicBezTo>
                  <a:cubicBezTo>
                    <a:pt x="178" y="223"/>
                    <a:pt x="178" y="223"/>
                    <a:pt x="178" y="223"/>
                  </a:cubicBezTo>
                  <a:cubicBezTo>
                    <a:pt x="179" y="221"/>
                    <a:pt x="179" y="221"/>
                    <a:pt x="179" y="221"/>
                  </a:cubicBezTo>
                  <a:cubicBezTo>
                    <a:pt x="182" y="221"/>
                    <a:pt x="182" y="221"/>
                    <a:pt x="182" y="221"/>
                  </a:cubicBezTo>
                  <a:cubicBezTo>
                    <a:pt x="182" y="221"/>
                    <a:pt x="182" y="221"/>
                    <a:pt x="182" y="221"/>
                  </a:cubicBezTo>
                  <a:cubicBezTo>
                    <a:pt x="182" y="222"/>
                    <a:pt x="182" y="222"/>
                    <a:pt x="182" y="222"/>
                  </a:cubicBezTo>
                  <a:cubicBezTo>
                    <a:pt x="182" y="223"/>
                    <a:pt x="182" y="223"/>
                    <a:pt x="182" y="223"/>
                  </a:cubicBezTo>
                  <a:cubicBezTo>
                    <a:pt x="182" y="224"/>
                    <a:pt x="182" y="224"/>
                    <a:pt x="182" y="224"/>
                  </a:cubicBezTo>
                  <a:cubicBezTo>
                    <a:pt x="183" y="225"/>
                    <a:pt x="183" y="225"/>
                    <a:pt x="183" y="225"/>
                  </a:cubicBezTo>
                  <a:cubicBezTo>
                    <a:pt x="183" y="226"/>
                    <a:pt x="183" y="226"/>
                    <a:pt x="183" y="226"/>
                  </a:cubicBezTo>
                  <a:cubicBezTo>
                    <a:pt x="182" y="228"/>
                    <a:pt x="182" y="228"/>
                    <a:pt x="182" y="228"/>
                  </a:cubicBezTo>
                  <a:cubicBezTo>
                    <a:pt x="182" y="229"/>
                    <a:pt x="182" y="229"/>
                    <a:pt x="182" y="229"/>
                  </a:cubicBezTo>
                  <a:cubicBezTo>
                    <a:pt x="183" y="230"/>
                    <a:pt x="183" y="230"/>
                    <a:pt x="183" y="230"/>
                  </a:cubicBezTo>
                  <a:cubicBezTo>
                    <a:pt x="182" y="231"/>
                    <a:pt x="182" y="231"/>
                    <a:pt x="182" y="231"/>
                  </a:cubicBezTo>
                  <a:cubicBezTo>
                    <a:pt x="180" y="233"/>
                    <a:pt x="180" y="233"/>
                    <a:pt x="180" y="233"/>
                  </a:cubicBezTo>
                  <a:cubicBezTo>
                    <a:pt x="178" y="234"/>
                    <a:pt x="178" y="234"/>
                    <a:pt x="178" y="234"/>
                  </a:cubicBezTo>
                  <a:cubicBezTo>
                    <a:pt x="177" y="234"/>
                    <a:pt x="177" y="234"/>
                    <a:pt x="177" y="234"/>
                  </a:cubicBezTo>
                  <a:cubicBezTo>
                    <a:pt x="178" y="234"/>
                    <a:pt x="178" y="234"/>
                    <a:pt x="178" y="234"/>
                  </a:cubicBezTo>
                  <a:cubicBezTo>
                    <a:pt x="180" y="234"/>
                    <a:pt x="180" y="234"/>
                    <a:pt x="180" y="234"/>
                  </a:cubicBezTo>
                  <a:cubicBezTo>
                    <a:pt x="183" y="233"/>
                    <a:pt x="183" y="233"/>
                    <a:pt x="183" y="233"/>
                  </a:cubicBezTo>
                  <a:cubicBezTo>
                    <a:pt x="186" y="232"/>
                    <a:pt x="186" y="232"/>
                    <a:pt x="186" y="232"/>
                  </a:cubicBezTo>
                  <a:cubicBezTo>
                    <a:pt x="188" y="232"/>
                    <a:pt x="188" y="232"/>
                    <a:pt x="188" y="232"/>
                  </a:cubicBezTo>
                  <a:cubicBezTo>
                    <a:pt x="190" y="233"/>
                    <a:pt x="190" y="233"/>
                    <a:pt x="190" y="233"/>
                  </a:cubicBezTo>
                  <a:cubicBezTo>
                    <a:pt x="191" y="234"/>
                    <a:pt x="191" y="234"/>
                    <a:pt x="191" y="234"/>
                  </a:cubicBezTo>
                  <a:cubicBezTo>
                    <a:pt x="193" y="235"/>
                    <a:pt x="193" y="235"/>
                    <a:pt x="193" y="235"/>
                  </a:cubicBezTo>
                  <a:cubicBezTo>
                    <a:pt x="193" y="235"/>
                    <a:pt x="193" y="235"/>
                    <a:pt x="193" y="235"/>
                  </a:cubicBezTo>
                  <a:cubicBezTo>
                    <a:pt x="194" y="235"/>
                    <a:pt x="194" y="235"/>
                    <a:pt x="194" y="235"/>
                  </a:cubicBezTo>
                  <a:cubicBezTo>
                    <a:pt x="196" y="237"/>
                    <a:pt x="196" y="237"/>
                    <a:pt x="196" y="237"/>
                  </a:cubicBezTo>
                  <a:cubicBezTo>
                    <a:pt x="196" y="237"/>
                    <a:pt x="196" y="237"/>
                    <a:pt x="196" y="237"/>
                  </a:cubicBezTo>
                  <a:cubicBezTo>
                    <a:pt x="197" y="238"/>
                    <a:pt x="197" y="238"/>
                    <a:pt x="197" y="238"/>
                  </a:cubicBezTo>
                  <a:cubicBezTo>
                    <a:pt x="198" y="239"/>
                    <a:pt x="198" y="239"/>
                    <a:pt x="198" y="239"/>
                  </a:cubicBezTo>
                  <a:cubicBezTo>
                    <a:pt x="198" y="239"/>
                    <a:pt x="198" y="239"/>
                    <a:pt x="198" y="239"/>
                  </a:cubicBezTo>
                  <a:cubicBezTo>
                    <a:pt x="198" y="240"/>
                    <a:pt x="198" y="240"/>
                    <a:pt x="198" y="240"/>
                  </a:cubicBezTo>
                  <a:cubicBezTo>
                    <a:pt x="199" y="241"/>
                    <a:pt x="199" y="241"/>
                    <a:pt x="199" y="241"/>
                  </a:cubicBezTo>
                  <a:cubicBezTo>
                    <a:pt x="199" y="242"/>
                    <a:pt x="199" y="242"/>
                    <a:pt x="199" y="242"/>
                  </a:cubicBezTo>
                  <a:cubicBezTo>
                    <a:pt x="200" y="241"/>
                    <a:pt x="200" y="241"/>
                    <a:pt x="200" y="241"/>
                  </a:cubicBezTo>
                  <a:cubicBezTo>
                    <a:pt x="200" y="242"/>
                    <a:pt x="200" y="242"/>
                    <a:pt x="200" y="242"/>
                  </a:cubicBezTo>
                  <a:cubicBezTo>
                    <a:pt x="202" y="243"/>
                    <a:pt x="202" y="243"/>
                    <a:pt x="202" y="243"/>
                  </a:cubicBezTo>
                  <a:cubicBezTo>
                    <a:pt x="202" y="243"/>
                    <a:pt x="202" y="243"/>
                    <a:pt x="202" y="243"/>
                  </a:cubicBezTo>
                  <a:cubicBezTo>
                    <a:pt x="204" y="244"/>
                    <a:pt x="204" y="244"/>
                    <a:pt x="204" y="244"/>
                  </a:cubicBezTo>
                  <a:cubicBezTo>
                    <a:pt x="204" y="244"/>
                    <a:pt x="204" y="244"/>
                    <a:pt x="204" y="244"/>
                  </a:cubicBezTo>
                  <a:cubicBezTo>
                    <a:pt x="206" y="245"/>
                    <a:pt x="206" y="245"/>
                    <a:pt x="206" y="245"/>
                  </a:cubicBezTo>
                  <a:cubicBezTo>
                    <a:pt x="206" y="246"/>
                    <a:pt x="206" y="246"/>
                    <a:pt x="206" y="246"/>
                  </a:cubicBezTo>
                  <a:cubicBezTo>
                    <a:pt x="207" y="247"/>
                    <a:pt x="207" y="247"/>
                    <a:pt x="207" y="247"/>
                  </a:cubicBezTo>
                  <a:cubicBezTo>
                    <a:pt x="207" y="247"/>
                    <a:pt x="207" y="247"/>
                    <a:pt x="207" y="247"/>
                  </a:cubicBezTo>
                  <a:cubicBezTo>
                    <a:pt x="207" y="247"/>
                    <a:pt x="207" y="247"/>
                    <a:pt x="207" y="247"/>
                  </a:cubicBezTo>
                  <a:cubicBezTo>
                    <a:pt x="209" y="247"/>
                    <a:pt x="209" y="247"/>
                    <a:pt x="209" y="247"/>
                  </a:cubicBezTo>
                  <a:cubicBezTo>
                    <a:pt x="209" y="248"/>
                    <a:pt x="209" y="248"/>
                    <a:pt x="209" y="248"/>
                  </a:cubicBezTo>
                  <a:cubicBezTo>
                    <a:pt x="210" y="247"/>
                    <a:pt x="210" y="247"/>
                    <a:pt x="210" y="247"/>
                  </a:cubicBezTo>
                  <a:cubicBezTo>
                    <a:pt x="212" y="247"/>
                    <a:pt x="212" y="247"/>
                    <a:pt x="212" y="247"/>
                  </a:cubicBezTo>
                  <a:cubicBezTo>
                    <a:pt x="212" y="248"/>
                    <a:pt x="212" y="248"/>
                    <a:pt x="212" y="248"/>
                  </a:cubicBezTo>
                  <a:cubicBezTo>
                    <a:pt x="213" y="248"/>
                    <a:pt x="213" y="248"/>
                    <a:pt x="213" y="248"/>
                  </a:cubicBezTo>
                  <a:cubicBezTo>
                    <a:pt x="214" y="248"/>
                    <a:pt x="214" y="248"/>
                    <a:pt x="214" y="248"/>
                  </a:cubicBezTo>
                  <a:cubicBezTo>
                    <a:pt x="216" y="248"/>
                    <a:pt x="216" y="248"/>
                    <a:pt x="216" y="248"/>
                  </a:cubicBezTo>
                  <a:cubicBezTo>
                    <a:pt x="217" y="248"/>
                    <a:pt x="217" y="248"/>
                    <a:pt x="217" y="248"/>
                  </a:cubicBezTo>
                  <a:cubicBezTo>
                    <a:pt x="217" y="248"/>
                    <a:pt x="217" y="248"/>
                    <a:pt x="217" y="248"/>
                  </a:cubicBezTo>
                  <a:cubicBezTo>
                    <a:pt x="217" y="248"/>
                    <a:pt x="217" y="248"/>
                    <a:pt x="217" y="248"/>
                  </a:cubicBezTo>
                  <a:cubicBezTo>
                    <a:pt x="218" y="248"/>
                    <a:pt x="218" y="248"/>
                    <a:pt x="218" y="248"/>
                  </a:cubicBezTo>
                  <a:cubicBezTo>
                    <a:pt x="218" y="248"/>
                    <a:pt x="218" y="248"/>
                    <a:pt x="218" y="248"/>
                  </a:cubicBezTo>
                  <a:cubicBezTo>
                    <a:pt x="218" y="249"/>
                    <a:pt x="218" y="249"/>
                    <a:pt x="218" y="249"/>
                  </a:cubicBezTo>
                  <a:cubicBezTo>
                    <a:pt x="217" y="251"/>
                    <a:pt x="217" y="251"/>
                    <a:pt x="217" y="251"/>
                  </a:cubicBezTo>
                  <a:cubicBezTo>
                    <a:pt x="217" y="252"/>
                    <a:pt x="217" y="252"/>
                    <a:pt x="217" y="252"/>
                  </a:cubicBezTo>
                  <a:cubicBezTo>
                    <a:pt x="216" y="253"/>
                    <a:pt x="216" y="253"/>
                    <a:pt x="216" y="253"/>
                  </a:cubicBezTo>
                  <a:cubicBezTo>
                    <a:pt x="216" y="254"/>
                    <a:pt x="216" y="254"/>
                    <a:pt x="216" y="254"/>
                  </a:cubicBezTo>
                  <a:cubicBezTo>
                    <a:pt x="216" y="255"/>
                    <a:pt x="216" y="255"/>
                    <a:pt x="216" y="255"/>
                  </a:cubicBezTo>
                  <a:cubicBezTo>
                    <a:pt x="216" y="255"/>
                    <a:pt x="216" y="255"/>
                    <a:pt x="216" y="255"/>
                  </a:cubicBezTo>
                  <a:cubicBezTo>
                    <a:pt x="216" y="257"/>
                    <a:pt x="216" y="257"/>
                    <a:pt x="216" y="257"/>
                  </a:cubicBezTo>
                  <a:cubicBezTo>
                    <a:pt x="215" y="258"/>
                    <a:pt x="215" y="258"/>
                    <a:pt x="215" y="258"/>
                  </a:cubicBezTo>
                  <a:cubicBezTo>
                    <a:pt x="215" y="259"/>
                    <a:pt x="215" y="259"/>
                    <a:pt x="215" y="259"/>
                  </a:cubicBezTo>
                  <a:cubicBezTo>
                    <a:pt x="215" y="260"/>
                    <a:pt x="215" y="260"/>
                    <a:pt x="215" y="260"/>
                  </a:cubicBezTo>
                  <a:cubicBezTo>
                    <a:pt x="214" y="261"/>
                    <a:pt x="214" y="261"/>
                    <a:pt x="214" y="261"/>
                  </a:cubicBezTo>
                  <a:cubicBezTo>
                    <a:pt x="213" y="262"/>
                    <a:pt x="213" y="262"/>
                    <a:pt x="213" y="262"/>
                  </a:cubicBezTo>
                  <a:cubicBezTo>
                    <a:pt x="214" y="263"/>
                    <a:pt x="214" y="263"/>
                    <a:pt x="214" y="263"/>
                  </a:cubicBezTo>
                  <a:cubicBezTo>
                    <a:pt x="215" y="264"/>
                    <a:pt x="215" y="264"/>
                    <a:pt x="215" y="264"/>
                  </a:cubicBezTo>
                  <a:cubicBezTo>
                    <a:pt x="215" y="265"/>
                    <a:pt x="215" y="265"/>
                    <a:pt x="215" y="265"/>
                  </a:cubicBezTo>
                  <a:cubicBezTo>
                    <a:pt x="215" y="265"/>
                    <a:pt x="215" y="265"/>
                    <a:pt x="215" y="265"/>
                  </a:cubicBezTo>
                  <a:cubicBezTo>
                    <a:pt x="216" y="266"/>
                    <a:pt x="216" y="266"/>
                    <a:pt x="216" y="266"/>
                  </a:cubicBezTo>
                  <a:cubicBezTo>
                    <a:pt x="216" y="266"/>
                    <a:pt x="216" y="266"/>
                    <a:pt x="216" y="266"/>
                  </a:cubicBezTo>
                  <a:cubicBezTo>
                    <a:pt x="216" y="267"/>
                    <a:pt x="216" y="267"/>
                    <a:pt x="216" y="267"/>
                  </a:cubicBezTo>
                  <a:cubicBezTo>
                    <a:pt x="216" y="267"/>
                    <a:pt x="216" y="267"/>
                    <a:pt x="216" y="267"/>
                  </a:cubicBezTo>
                  <a:cubicBezTo>
                    <a:pt x="217" y="268"/>
                    <a:pt x="217" y="268"/>
                    <a:pt x="217" y="268"/>
                  </a:cubicBezTo>
                  <a:cubicBezTo>
                    <a:pt x="218" y="268"/>
                    <a:pt x="218" y="268"/>
                    <a:pt x="218" y="268"/>
                  </a:cubicBezTo>
                  <a:cubicBezTo>
                    <a:pt x="218" y="268"/>
                    <a:pt x="218" y="268"/>
                    <a:pt x="218" y="268"/>
                  </a:cubicBezTo>
                  <a:cubicBezTo>
                    <a:pt x="218" y="269"/>
                    <a:pt x="218" y="269"/>
                    <a:pt x="218" y="269"/>
                  </a:cubicBezTo>
                  <a:cubicBezTo>
                    <a:pt x="219" y="269"/>
                    <a:pt x="219" y="269"/>
                    <a:pt x="219" y="269"/>
                  </a:cubicBezTo>
                  <a:cubicBezTo>
                    <a:pt x="219" y="271"/>
                    <a:pt x="219" y="271"/>
                    <a:pt x="219" y="271"/>
                  </a:cubicBezTo>
                  <a:cubicBezTo>
                    <a:pt x="219" y="271"/>
                    <a:pt x="219" y="271"/>
                    <a:pt x="219" y="271"/>
                  </a:cubicBezTo>
                  <a:cubicBezTo>
                    <a:pt x="219" y="272"/>
                    <a:pt x="219" y="272"/>
                    <a:pt x="219" y="272"/>
                  </a:cubicBezTo>
                  <a:cubicBezTo>
                    <a:pt x="217" y="274"/>
                    <a:pt x="217" y="274"/>
                    <a:pt x="217" y="274"/>
                  </a:cubicBezTo>
                  <a:cubicBezTo>
                    <a:pt x="218" y="273"/>
                    <a:pt x="218" y="273"/>
                    <a:pt x="218" y="273"/>
                  </a:cubicBezTo>
                  <a:cubicBezTo>
                    <a:pt x="219" y="272"/>
                    <a:pt x="219" y="272"/>
                    <a:pt x="219" y="272"/>
                  </a:cubicBezTo>
                  <a:cubicBezTo>
                    <a:pt x="220" y="273"/>
                    <a:pt x="220" y="273"/>
                    <a:pt x="220" y="273"/>
                  </a:cubicBezTo>
                  <a:cubicBezTo>
                    <a:pt x="221" y="273"/>
                    <a:pt x="221" y="273"/>
                    <a:pt x="221" y="273"/>
                  </a:cubicBezTo>
                  <a:cubicBezTo>
                    <a:pt x="222" y="273"/>
                    <a:pt x="222" y="273"/>
                    <a:pt x="222" y="273"/>
                  </a:cubicBezTo>
                  <a:cubicBezTo>
                    <a:pt x="222" y="273"/>
                    <a:pt x="222" y="273"/>
                    <a:pt x="222" y="273"/>
                  </a:cubicBezTo>
                  <a:cubicBezTo>
                    <a:pt x="222" y="272"/>
                    <a:pt x="222" y="272"/>
                    <a:pt x="222" y="272"/>
                  </a:cubicBezTo>
                  <a:cubicBezTo>
                    <a:pt x="224" y="270"/>
                    <a:pt x="224" y="270"/>
                    <a:pt x="224" y="270"/>
                  </a:cubicBezTo>
                  <a:cubicBezTo>
                    <a:pt x="224" y="270"/>
                    <a:pt x="224" y="270"/>
                    <a:pt x="224" y="270"/>
                  </a:cubicBezTo>
                  <a:cubicBezTo>
                    <a:pt x="224" y="271"/>
                    <a:pt x="224" y="271"/>
                    <a:pt x="224" y="271"/>
                  </a:cubicBezTo>
                  <a:cubicBezTo>
                    <a:pt x="224" y="271"/>
                    <a:pt x="224" y="271"/>
                    <a:pt x="224" y="271"/>
                  </a:cubicBezTo>
                  <a:cubicBezTo>
                    <a:pt x="225" y="271"/>
                    <a:pt x="225" y="271"/>
                    <a:pt x="225" y="271"/>
                  </a:cubicBezTo>
                  <a:cubicBezTo>
                    <a:pt x="225" y="273"/>
                    <a:pt x="225" y="273"/>
                    <a:pt x="225" y="273"/>
                  </a:cubicBezTo>
                  <a:cubicBezTo>
                    <a:pt x="225" y="274"/>
                    <a:pt x="225" y="274"/>
                    <a:pt x="225" y="274"/>
                  </a:cubicBezTo>
                  <a:cubicBezTo>
                    <a:pt x="226" y="275"/>
                    <a:pt x="226" y="275"/>
                    <a:pt x="226" y="275"/>
                  </a:cubicBezTo>
                  <a:cubicBezTo>
                    <a:pt x="227" y="275"/>
                    <a:pt x="227" y="275"/>
                    <a:pt x="227" y="275"/>
                  </a:cubicBezTo>
                  <a:cubicBezTo>
                    <a:pt x="226" y="274"/>
                    <a:pt x="226" y="274"/>
                    <a:pt x="226" y="274"/>
                  </a:cubicBezTo>
                  <a:cubicBezTo>
                    <a:pt x="226" y="274"/>
                    <a:pt x="226" y="274"/>
                    <a:pt x="226" y="274"/>
                  </a:cubicBezTo>
                  <a:cubicBezTo>
                    <a:pt x="225" y="273"/>
                    <a:pt x="225" y="273"/>
                    <a:pt x="225" y="273"/>
                  </a:cubicBezTo>
                  <a:cubicBezTo>
                    <a:pt x="226" y="271"/>
                    <a:pt x="226" y="271"/>
                    <a:pt x="226" y="271"/>
                  </a:cubicBezTo>
                  <a:cubicBezTo>
                    <a:pt x="226" y="271"/>
                    <a:pt x="226" y="271"/>
                    <a:pt x="226" y="271"/>
                  </a:cubicBezTo>
                  <a:cubicBezTo>
                    <a:pt x="226" y="270"/>
                    <a:pt x="226" y="270"/>
                    <a:pt x="226" y="270"/>
                  </a:cubicBezTo>
                  <a:cubicBezTo>
                    <a:pt x="225" y="270"/>
                    <a:pt x="225" y="270"/>
                    <a:pt x="225" y="270"/>
                  </a:cubicBezTo>
                  <a:cubicBezTo>
                    <a:pt x="226" y="270"/>
                    <a:pt x="226" y="270"/>
                    <a:pt x="226" y="270"/>
                  </a:cubicBezTo>
                  <a:cubicBezTo>
                    <a:pt x="226" y="270"/>
                    <a:pt x="226" y="270"/>
                    <a:pt x="226" y="270"/>
                  </a:cubicBezTo>
                  <a:cubicBezTo>
                    <a:pt x="227" y="268"/>
                    <a:pt x="227" y="268"/>
                    <a:pt x="227" y="268"/>
                  </a:cubicBezTo>
                  <a:cubicBezTo>
                    <a:pt x="228" y="268"/>
                    <a:pt x="228" y="268"/>
                    <a:pt x="228" y="268"/>
                  </a:cubicBezTo>
                  <a:cubicBezTo>
                    <a:pt x="227" y="267"/>
                    <a:pt x="227" y="267"/>
                    <a:pt x="227" y="267"/>
                  </a:cubicBezTo>
                  <a:cubicBezTo>
                    <a:pt x="227" y="266"/>
                    <a:pt x="227" y="266"/>
                    <a:pt x="227" y="266"/>
                  </a:cubicBezTo>
                  <a:cubicBezTo>
                    <a:pt x="227" y="266"/>
                    <a:pt x="227" y="266"/>
                    <a:pt x="227" y="266"/>
                  </a:cubicBezTo>
                  <a:cubicBezTo>
                    <a:pt x="227" y="265"/>
                    <a:pt x="227" y="265"/>
                    <a:pt x="227" y="265"/>
                  </a:cubicBezTo>
                  <a:cubicBezTo>
                    <a:pt x="228" y="264"/>
                    <a:pt x="228" y="264"/>
                    <a:pt x="228" y="264"/>
                  </a:cubicBezTo>
                  <a:cubicBezTo>
                    <a:pt x="227" y="264"/>
                    <a:pt x="227" y="264"/>
                    <a:pt x="227" y="264"/>
                  </a:cubicBezTo>
                  <a:cubicBezTo>
                    <a:pt x="227" y="263"/>
                    <a:pt x="227" y="263"/>
                    <a:pt x="227" y="263"/>
                  </a:cubicBezTo>
                  <a:cubicBezTo>
                    <a:pt x="227" y="263"/>
                    <a:pt x="227" y="263"/>
                    <a:pt x="227" y="263"/>
                  </a:cubicBezTo>
                  <a:cubicBezTo>
                    <a:pt x="227" y="262"/>
                    <a:pt x="227" y="262"/>
                    <a:pt x="227" y="262"/>
                  </a:cubicBezTo>
                  <a:cubicBezTo>
                    <a:pt x="227" y="261"/>
                    <a:pt x="227" y="261"/>
                    <a:pt x="227" y="261"/>
                  </a:cubicBezTo>
                  <a:cubicBezTo>
                    <a:pt x="227" y="260"/>
                    <a:pt x="227" y="260"/>
                    <a:pt x="227" y="260"/>
                  </a:cubicBezTo>
                  <a:cubicBezTo>
                    <a:pt x="227" y="258"/>
                    <a:pt x="227" y="258"/>
                    <a:pt x="227" y="258"/>
                  </a:cubicBezTo>
                  <a:cubicBezTo>
                    <a:pt x="228" y="258"/>
                    <a:pt x="228" y="258"/>
                    <a:pt x="228" y="258"/>
                  </a:cubicBezTo>
                  <a:cubicBezTo>
                    <a:pt x="228" y="257"/>
                    <a:pt x="228" y="257"/>
                    <a:pt x="228" y="257"/>
                  </a:cubicBezTo>
                  <a:cubicBezTo>
                    <a:pt x="228" y="257"/>
                    <a:pt x="228" y="257"/>
                    <a:pt x="228" y="257"/>
                  </a:cubicBezTo>
                  <a:cubicBezTo>
                    <a:pt x="228" y="256"/>
                    <a:pt x="228" y="256"/>
                    <a:pt x="228" y="256"/>
                  </a:cubicBezTo>
                  <a:cubicBezTo>
                    <a:pt x="228" y="256"/>
                    <a:pt x="228" y="256"/>
                    <a:pt x="228" y="256"/>
                  </a:cubicBezTo>
                  <a:cubicBezTo>
                    <a:pt x="228" y="256"/>
                    <a:pt x="228" y="256"/>
                    <a:pt x="228" y="256"/>
                  </a:cubicBezTo>
                  <a:cubicBezTo>
                    <a:pt x="228" y="255"/>
                    <a:pt x="228" y="255"/>
                    <a:pt x="228" y="255"/>
                  </a:cubicBezTo>
                  <a:cubicBezTo>
                    <a:pt x="228" y="255"/>
                    <a:pt x="228" y="255"/>
                    <a:pt x="228" y="255"/>
                  </a:cubicBezTo>
                  <a:cubicBezTo>
                    <a:pt x="228" y="254"/>
                    <a:pt x="228" y="254"/>
                    <a:pt x="228" y="254"/>
                  </a:cubicBezTo>
                  <a:cubicBezTo>
                    <a:pt x="228" y="254"/>
                    <a:pt x="228" y="254"/>
                    <a:pt x="228" y="254"/>
                  </a:cubicBezTo>
                  <a:cubicBezTo>
                    <a:pt x="227" y="253"/>
                    <a:pt x="227" y="253"/>
                    <a:pt x="227" y="253"/>
                  </a:cubicBezTo>
                  <a:cubicBezTo>
                    <a:pt x="227" y="252"/>
                    <a:pt x="227" y="252"/>
                    <a:pt x="227" y="252"/>
                  </a:cubicBezTo>
                  <a:cubicBezTo>
                    <a:pt x="227" y="252"/>
                    <a:pt x="227" y="252"/>
                    <a:pt x="227" y="252"/>
                  </a:cubicBezTo>
                  <a:cubicBezTo>
                    <a:pt x="228" y="251"/>
                    <a:pt x="228" y="251"/>
                    <a:pt x="228" y="251"/>
                  </a:cubicBezTo>
                  <a:cubicBezTo>
                    <a:pt x="230" y="251"/>
                    <a:pt x="230" y="251"/>
                    <a:pt x="230" y="251"/>
                  </a:cubicBezTo>
                  <a:cubicBezTo>
                    <a:pt x="231" y="251"/>
                    <a:pt x="231" y="251"/>
                    <a:pt x="231" y="251"/>
                  </a:cubicBezTo>
                  <a:cubicBezTo>
                    <a:pt x="232" y="251"/>
                    <a:pt x="232" y="251"/>
                    <a:pt x="232" y="251"/>
                  </a:cubicBezTo>
                  <a:cubicBezTo>
                    <a:pt x="232" y="250"/>
                    <a:pt x="232" y="250"/>
                    <a:pt x="232" y="250"/>
                  </a:cubicBezTo>
                  <a:cubicBezTo>
                    <a:pt x="234" y="249"/>
                    <a:pt x="234" y="249"/>
                    <a:pt x="234" y="249"/>
                  </a:cubicBezTo>
                  <a:cubicBezTo>
                    <a:pt x="237" y="249"/>
                    <a:pt x="237" y="249"/>
                    <a:pt x="237" y="249"/>
                  </a:cubicBezTo>
                  <a:cubicBezTo>
                    <a:pt x="237" y="248"/>
                    <a:pt x="237" y="248"/>
                    <a:pt x="237" y="248"/>
                  </a:cubicBezTo>
                  <a:cubicBezTo>
                    <a:pt x="237" y="248"/>
                    <a:pt x="237" y="248"/>
                    <a:pt x="237" y="248"/>
                  </a:cubicBezTo>
                  <a:cubicBezTo>
                    <a:pt x="239" y="247"/>
                    <a:pt x="239" y="247"/>
                    <a:pt x="239" y="247"/>
                  </a:cubicBezTo>
                  <a:cubicBezTo>
                    <a:pt x="240" y="246"/>
                    <a:pt x="240" y="246"/>
                    <a:pt x="240" y="246"/>
                  </a:cubicBezTo>
                  <a:cubicBezTo>
                    <a:pt x="241" y="246"/>
                    <a:pt x="241" y="246"/>
                    <a:pt x="241" y="246"/>
                  </a:cubicBezTo>
                  <a:cubicBezTo>
                    <a:pt x="242" y="244"/>
                    <a:pt x="242" y="244"/>
                    <a:pt x="242" y="244"/>
                  </a:cubicBezTo>
                  <a:cubicBezTo>
                    <a:pt x="242" y="244"/>
                    <a:pt x="242" y="244"/>
                    <a:pt x="242" y="244"/>
                  </a:cubicBezTo>
                  <a:cubicBezTo>
                    <a:pt x="243" y="244"/>
                    <a:pt x="243" y="244"/>
                    <a:pt x="243" y="244"/>
                  </a:cubicBezTo>
                  <a:cubicBezTo>
                    <a:pt x="244" y="244"/>
                    <a:pt x="244" y="244"/>
                    <a:pt x="244" y="244"/>
                  </a:cubicBezTo>
                  <a:cubicBezTo>
                    <a:pt x="244" y="244"/>
                    <a:pt x="244" y="244"/>
                    <a:pt x="244" y="244"/>
                  </a:cubicBezTo>
                  <a:cubicBezTo>
                    <a:pt x="244" y="243"/>
                    <a:pt x="244" y="243"/>
                    <a:pt x="244" y="243"/>
                  </a:cubicBezTo>
                  <a:cubicBezTo>
                    <a:pt x="243" y="242"/>
                    <a:pt x="243" y="242"/>
                    <a:pt x="243" y="242"/>
                  </a:cubicBezTo>
                  <a:cubicBezTo>
                    <a:pt x="243" y="242"/>
                    <a:pt x="243" y="242"/>
                    <a:pt x="243" y="242"/>
                  </a:cubicBezTo>
                  <a:cubicBezTo>
                    <a:pt x="243" y="243"/>
                    <a:pt x="243" y="243"/>
                    <a:pt x="243" y="243"/>
                  </a:cubicBezTo>
                  <a:cubicBezTo>
                    <a:pt x="242" y="243"/>
                    <a:pt x="242" y="243"/>
                    <a:pt x="242" y="243"/>
                  </a:cubicBezTo>
                  <a:cubicBezTo>
                    <a:pt x="243" y="242"/>
                    <a:pt x="243" y="242"/>
                    <a:pt x="243" y="242"/>
                  </a:cubicBezTo>
                  <a:cubicBezTo>
                    <a:pt x="243" y="240"/>
                    <a:pt x="243" y="240"/>
                    <a:pt x="243" y="240"/>
                  </a:cubicBezTo>
                  <a:cubicBezTo>
                    <a:pt x="244" y="240"/>
                    <a:pt x="244" y="240"/>
                    <a:pt x="244" y="240"/>
                  </a:cubicBezTo>
                  <a:cubicBezTo>
                    <a:pt x="244" y="238"/>
                    <a:pt x="244" y="238"/>
                    <a:pt x="244" y="238"/>
                  </a:cubicBezTo>
                  <a:cubicBezTo>
                    <a:pt x="244" y="237"/>
                    <a:pt x="244" y="237"/>
                    <a:pt x="244" y="237"/>
                  </a:cubicBezTo>
                  <a:cubicBezTo>
                    <a:pt x="243" y="236"/>
                    <a:pt x="243" y="236"/>
                    <a:pt x="243" y="236"/>
                  </a:cubicBezTo>
                  <a:cubicBezTo>
                    <a:pt x="243" y="234"/>
                    <a:pt x="243" y="234"/>
                    <a:pt x="243" y="234"/>
                  </a:cubicBezTo>
                  <a:cubicBezTo>
                    <a:pt x="243" y="232"/>
                    <a:pt x="243" y="232"/>
                    <a:pt x="243" y="232"/>
                  </a:cubicBezTo>
                  <a:cubicBezTo>
                    <a:pt x="242" y="230"/>
                    <a:pt x="242" y="230"/>
                    <a:pt x="242" y="230"/>
                  </a:cubicBezTo>
                  <a:cubicBezTo>
                    <a:pt x="241" y="229"/>
                    <a:pt x="241" y="229"/>
                    <a:pt x="241" y="229"/>
                  </a:cubicBezTo>
                  <a:cubicBezTo>
                    <a:pt x="240" y="228"/>
                    <a:pt x="240" y="228"/>
                    <a:pt x="240" y="228"/>
                  </a:cubicBezTo>
                  <a:cubicBezTo>
                    <a:pt x="240" y="228"/>
                    <a:pt x="240" y="228"/>
                    <a:pt x="240" y="228"/>
                  </a:cubicBezTo>
                  <a:cubicBezTo>
                    <a:pt x="239" y="228"/>
                    <a:pt x="239" y="228"/>
                    <a:pt x="239" y="228"/>
                  </a:cubicBezTo>
                  <a:cubicBezTo>
                    <a:pt x="240" y="226"/>
                    <a:pt x="240" y="226"/>
                    <a:pt x="240" y="226"/>
                  </a:cubicBezTo>
                  <a:cubicBezTo>
                    <a:pt x="241" y="226"/>
                    <a:pt x="241" y="226"/>
                    <a:pt x="241" y="226"/>
                  </a:cubicBezTo>
                  <a:cubicBezTo>
                    <a:pt x="243" y="223"/>
                    <a:pt x="243" y="223"/>
                    <a:pt x="243" y="223"/>
                  </a:cubicBezTo>
                  <a:cubicBezTo>
                    <a:pt x="244" y="223"/>
                    <a:pt x="244" y="223"/>
                    <a:pt x="244" y="223"/>
                  </a:cubicBezTo>
                  <a:cubicBezTo>
                    <a:pt x="244" y="223"/>
                    <a:pt x="244" y="223"/>
                    <a:pt x="244" y="223"/>
                  </a:cubicBezTo>
                  <a:cubicBezTo>
                    <a:pt x="244" y="222"/>
                    <a:pt x="244" y="222"/>
                    <a:pt x="244" y="222"/>
                  </a:cubicBezTo>
                  <a:cubicBezTo>
                    <a:pt x="244" y="222"/>
                    <a:pt x="244" y="222"/>
                    <a:pt x="244" y="222"/>
                  </a:cubicBezTo>
                  <a:cubicBezTo>
                    <a:pt x="244" y="222"/>
                    <a:pt x="244" y="222"/>
                    <a:pt x="244" y="222"/>
                  </a:cubicBezTo>
                  <a:cubicBezTo>
                    <a:pt x="245" y="221"/>
                    <a:pt x="245" y="221"/>
                    <a:pt x="245" y="221"/>
                  </a:cubicBezTo>
                  <a:cubicBezTo>
                    <a:pt x="245" y="221"/>
                    <a:pt x="245" y="221"/>
                    <a:pt x="245" y="221"/>
                  </a:cubicBezTo>
                  <a:cubicBezTo>
                    <a:pt x="246" y="222"/>
                    <a:pt x="246" y="222"/>
                    <a:pt x="246" y="222"/>
                  </a:cubicBezTo>
                  <a:cubicBezTo>
                    <a:pt x="246" y="222"/>
                    <a:pt x="246" y="222"/>
                    <a:pt x="246" y="222"/>
                  </a:cubicBezTo>
                  <a:cubicBezTo>
                    <a:pt x="246" y="221"/>
                    <a:pt x="246" y="221"/>
                    <a:pt x="246" y="221"/>
                  </a:cubicBezTo>
                  <a:cubicBezTo>
                    <a:pt x="246" y="220"/>
                    <a:pt x="246" y="220"/>
                    <a:pt x="246" y="220"/>
                  </a:cubicBezTo>
                  <a:cubicBezTo>
                    <a:pt x="247" y="220"/>
                    <a:pt x="247" y="220"/>
                    <a:pt x="247" y="220"/>
                  </a:cubicBezTo>
                  <a:cubicBezTo>
                    <a:pt x="248" y="219"/>
                    <a:pt x="248" y="219"/>
                    <a:pt x="248" y="219"/>
                  </a:cubicBezTo>
                  <a:cubicBezTo>
                    <a:pt x="248" y="218"/>
                    <a:pt x="248" y="218"/>
                    <a:pt x="248" y="218"/>
                  </a:cubicBezTo>
                  <a:cubicBezTo>
                    <a:pt x="247" y="218"/>
                    <a:pt x="247" y="218"/>
                    <a:pt x="247" y="218"/>
                  </a:cubicBezTo>
                  <a:cubicBezTo>
                    <a:pt x="247" y="218"/>
                    <a:pt x="247" y="218"/>
                    <a:pt x="247" y="218"/>
                  </a:cubicBezTo>
                  <a:cubicBezTo>
                    <a:pt x="247" y="217"/>
                    <a:pt x="247" y="217"/>
                    <a:pt x="247" y="217"/>
                  </a:cubicBezTo>
                  <a:cubicBezTo>
                    <a:pt x="247" y="216"/>
                    <a:pt x="247" y="216"/>
                    <a:pt x="247" y="216"/>
                  </a:cubicBezTo>
                  <a:cubicBezTo>
                    <a:pt x="247" y="216"/>
                    <a:pt x="247" y="216"/>
                    <a:pt x="247" y="216"/>
                  </a:cubicBezTo>
                  <a:cubicBezTo>
                    <a:pt x="247" y="215"/>
                    <a:pt x="247" y="215"/>
                    <a:pt x="247" y="215"/>
                  </a:cubicBezTo>
                  <a:cubicBezTo>
                    <a:pt x="248" y="215"/>
                    <a:pt x="248" y="215"/>
                    <a:pt x="248" y="215"/>
                  </a:cubicBezTo>
                  <a:cubicBezTo>
                    <a:pt x="247" y="215"/>
                    <a:pt x="247" y="215"/>
                    <a:pt x="247" y="215"/>
                  </a:cubicBezTo>
                  <a:cubicBezTo>
                    <a:pt x="247" y="214"/>
                    <a:pt x="247" y="214"/>
                    <a:pt x="247" y="214"/>
                  </a:cubicBezTo>
                  <a:cubicBezTo>
                    <a:pt x="248" y="213"/>
                    <a:pt x="248" y="213"/>
                    <a:pt x="248" y="213"/>
                  </a:cubicBezTo>
                  <a:cubicBezTo>
                    <a:pt x="248" y="213"/>
                    <a:pt x="248" y="213"/>
                    <a:pt x="248" y="213"/>
                  </a:cubicBezTo>
                  <a:cubicBezTo>
                    <a:pt x="248" y="213"/>
                    <a:pt x="248" y="213"/>
                    <a:pt x="248" y="213"/>
                  </a:cubicBezTo>
                  <a:cubicBezTo>
                    <a:pt x="246" y="213"/>
                    <a:pt x="246" y="213"/>
                    <a:pt x="246" y="213"/>
                  </a:cubicBezTo>
                  <a:cubicBezTo>
                    <a:pt x="246" y="213"/>
                    <a:pt x="246" y="213"/>
                    <a:pt x="246" y="213"/>
                  </a:cubicBezTo>
                  <a:cubicBezTo>
                    <a:pt x="246" y="212"/>
                    <a:pt x="246" y="212"/>
                    <a:pt x="246" y="212"/>
                  </a:cubicBezTo>
                  <a:cubicBezTo>
                    <a:pt x="248" y="211"/>
                    <a:pt x="248" y="211"/>
                    <a:pt x="248" y="211"/>
                  </a:cubicBezTo>
                  <a:cubicBezTo>
                    <a:pt x="249" y="209"/>
                    <a:pt x="249" y="209"/>
                    <a:pt x="249" y="209"/>
                  </a:cubicBezTo>
                  <a:cubicBezTo>
                    <a:pt x="249" y="208"/>
                    <a:pt x="249" y="208"/>
                    <a:pt x="249" y="208"/>
                  </a:cubicBezTo>
                  <a:cubicBezTo>
                    <a:pt x="250" y="208"/>
                    <a:pt x="250" y="208"/>
                    <a:pt x="250" y="208"/>
                  </a:cubicBezTo>
                  <a:cubicBezTo>
                    <a:pt x="250" y="208"/>
                    <a:pt x="250" y="208"/>
                    <a:pt x="250" y="208"/>
                  </a:cubicBezTo>
                  <a:cubicBezTo>
                    <a:pt x="250" y="207"/>
                    <a:pt x="250" y="207"/>
                    <a:pt x="250" y="207"/>
                  </a:cubicBezTo>
                  <a:cubicBezTo>
                    <a:pt x="250" y="207"/>
                    <a:pt x="250" y="207"/>
                    <a:pt x="250" y="207"/>
                  </a:cubicBezTo>
                  <a:cubicBezTo>
                    <a:pt x="250" y="207"/>
                    <a:pt x="250" y="207"/>
                    <a:pt x="250" y="207"/>
                  </a:cubicBezTo>
                  <a:cubicBezTo>
                    <a:pt x="249" y="206"/>
                    <a:pt x="249" y="206"/>
                    <a:pt x="249" y="206"/>
                  </a:cubicBezTo>
                  <a:cubicBezTo>
                    <a:pt x="249" y="206"/>
                    <a:pt x="249" y="206"/>
                    <a:pt x="249" y="206"/>
                  </a:cubicBezTo>
                  <a:cubicBezTo>
                    <a:pt x="249" y="204"/>
                    <a:pt x="249" y="204"/>
                    <a:pt x="249" y="204"/>
                  </a:cubicBezTo>
                  <a:cubicBezTo>
                    <a:pt x="249" y="203"/>
                    <a:pt x="249" y="203"/>
                    <a:pt x="249" y="203"/>
                  </a:cubicBezTo>
                  <a:cubicBezTo>
                    <a:pt x="249" y="202"/>
                    <a:pt x="249" y="202"/>
                    <a:pt x="249" y="202"/>
                  </a:cubicBezTo>
                  <a:cubicBezTo>
                    <a:pt x="250" y="202"/>
                    <a:pt x="250" y="202"/>
                    <a:pt x="250" y="202"/>
                  </a:cubicBezTo>
                  <a:cubicBezTo>
                    <a:pt x="250" y="202"/>
                    <a:pt x="250" y="202"/>
                    <a:pt x="250" y="202"/>
                  </a:cubicBezTo>
                  <a:cubicBezTo>
                    <a:pt x="251" y="202"/>
                    <a:pt x="251" y="202"/>
                    <a:pt x="251" y="202"/>
                  </a:cubicBezTo>
                  <a:cubicBezTo>
                    <a:pt x="251" y="201"/>
                    <a:pt x="251" y="201"/>
                    <a:pt x="251" y="201"/>
                  </a:cubicBezTo>
                  <a:cubicBezTo>
                    <a:pt x="251" y="201"/>
                    <a:pt x="251" y="201"/>
                    <a:pt x="251" y="201"/>
                  </a:cubicBezTo>
                  <a:cubicBezTo>
                    <a:pt x="252" y="201"/>
                    <a:pt x="252" y="201"/>
                    <a:pt x="252" y="201"/>
                  </a:cubicBezTo>
                  <a:cubicBezTo>
                    <a:pt x="252" y="201"/>
                    <a:pt x="252" y="201"/>
                    <a:pt x="252" y="201"/>
                  </a:cubicBezTo>
                  <a:cubicBezTo>
                    <a:pt x="253" y="201"/>
                    <a:pt x="253" y="201"/>
                    <a:pt x="253" y="201"/>
                  </a:cubicBezTo>
                  <a:cubicBezTo>
                    <a:pt x="254" y="201"/>
                    <a:pt x="254" y="201"/>
                    <a:pt x="254" y="201"/>
                  </a:cubicBezTo>
                  <a:cubicBezTo>
                    <a:pt x="256" y="202"/>
                    <a:pt x="256" y="202"/>
                    <a:pt x="256" y="202"/>
                  </a:cubicBezTo>
                  <a:cubicBezTo>
                    <a:pt x="258" y="203"/>
                    <a:pt x="258" y="203"/>
                    <a:pt x="258" y="203"/>
                  </a:cubicBezTo>
                  <a:cubicBezTo>
                    <a:pt x="259" y="203"/>
                    <a:pt x="259" y="203"/>
                    <a:pt x="259" y="203"/>
                  </a:cubicBezTo>
                  <a:cubicBezTo>
                    <a:pt x="259" y="203"/>
                    <a:pt x="259" y="203"/>
                    <a:pt x="259" y="203"/>
                  </a:cubicBezTo>
                  <a:cubicBezTo>
                    <a:pt x="258" y="204"/>
                    <a:pt x="258" y="204"/>
                    <a:pt x="258" y="204"/>
                  </a:cubicBezTo>
                  <a:cubicBezTo>
                    <a:pt x="259" y="204"/>
                    <a:pt x="259" y="204"/>
                    <a:pt x="259" y="204"/>
                  </a:cubicBezTo>
                  <a:cubicBezTo>
                    <a:pt x="260" y="203"/>
                    <a:pt x="260" y="203"/>
                    <a:pt x="260" y="203"/>
                  </a:cubicBezTo>
                  <a:cubicBezTo>
                    <a:pt x="261" y="203"/>
                    <a:pt x="261" y="203"/>
                    <a:pt x="261" y="203"/>
                  </a:cubicBezTo>
                  <a:cubicBezTo>
                    <a:pt x="262" y="203"/>
                    <a:pt x="262" y="203"/>
                    <a:pt x="262" y="203"/>
                  </a:cubicBezTo>
                  <a:cubicBezTo>
                    <a:pt x="262" y="203"/>
                    <a:pt x="262" y="203"/>
                    <a:pt x="262" y="203"/>
                  </a:cubicBezTo>
                  <a:cubicBezTo>
                    <a:pt x="263" y="204"/>
                    <a:pt x="263" y="204"/>
                    <a:pt x="263" y="204"/>
                  </a:cubicBezTo>
                  <a:cubicBezTo>
                    <a:pt x="263" y="203"/>
                    <a:pt x="263" y="203"/>
                    <a:pt x="263" y="203"/>
                  </a:cubicBezTo>
                  <a:cubicBezTo>
                    <a:pt x="264" y="204"/>
                    <a:pt x="264" y="204"/>
                    <a:pt x="264" y="204"/>
                  </a:cubicBezTo>
                  <a:cubicBezTo>
                    <a:pt x="264" y="203"/>
                    <a:pt x="264" y="203"/>
                    <a:pt x="264" y="203"/>
                  </a:cubicBezTo>
                  <a:cubicBezTo>
                    <a:pt x="265" y="203"/>
                    <a:pt x="265" y="203"/>
                    <a:pt x="265" y="203"/>
                  </a:cubicBezTo>
                  <a:cubicBezTo>
                    <a:pt x="266" y="203"/>
                    <a:pt x="266" y="203"/>
                    <a:pt x="266" y="203"/>
                  </a:cubicBezTo>
                  <a:cubicBezTo>
                    <a:pt x="268" y="204"/>
                    <a:pt x="268" y="204"/>
                    <a:pt x="268" y="204"/>
                  </a:cubicBezTo>
                  <a:cubicBezTo>
                    <a:pt x="268" y="205"/>
                    <a:pt x="268" y="205"/>
                    <a:pt x="268" y="205"/>
                  </a:cubicBezTo>
                  <a:cubicBezTo>
                    <a:pt x="269" y="205"/>
                    <a:pt x="269" y="205"/>
                    <a:pt x="269" y="205"/>
                  </a:cubicBezTo>
                  <a:cubicBezTo>
                    <a:pt x="270" y="205"/>
                    <a:pt x="270" y="205"/>
                    <a:pt x="270" y="205"/>
                  </a:cubicBezTo>
                  <a:cubicBezTo>
                    <a:pt x="270" y="207"/>
                    <a:pt x="270" y="207"/>
                    <a:pt x="270" y="207"/>
                  </a:cubicBezTo>
                  <a:cubicBezTo>
                    <a:pt x="269" y="207"/>
                    <a:pt x="269" y="207"/>
                    <a:pt x="269" y="207"/>
                  </a:cubicBezTo>
                  <a:cubicBezTo>
                    <a:pt x="269" y="208"/>
                    <a:pt x="269" y="208"/>
                    <a:pt x="269" y="208"/>
                  </a:cubicBezTo>
                  <a:cubicBezTo>
                    <a:pt x="270" y="207"/>
                    <a:pt x="270" y="207"/>
                    <a:pt x="270" y="207"/>
                  </a:cubicBezTo>
                  <a:cubicBezTo>
                    <a:pt x="271" y="208"/>
                    <a:pt x="271" y="208"/>
                    <a:pt x="271" y="208"/>
                  </a:cubicBezTo>
                  <a:cubicBezTo>
                    <a:pt x="271" y="209"/>
                    <a:pt x="271" y="209"/>
                    <a:pt x="271" y="209"/>
                  </a:cubicBezTo>
                  <a:cubicBezTo>
                    <a:pt x="270" y="209"/>
                    <a:pt x="270" y="209"/>
                    <a:pt x="270" y="209"/>
                  </a:cubicBezTo>
                  <a:cubicBezTo>
                    <a:pt x="271" y="210"/>
                    <a:pt x="271" y="210"/>
                    <a:pt x="271" y="210"/>
                  </a:cubicBezTo>
                  <a:cubicBezTo>
                    <a:pt x="272" y="209"/>
                    <a:pt x="272" y="209"/>
                    <a:pt x="272" y="209"/>
                  </a:cubicBezTo>
                  <a:cubicBezTo>
                    <a:pt x="272" y="210"/>
                    <a:pt x="272" y="210"/>
                    <a:pt x="272" y="210"/>
                  </a:cubicBezTo>
                  <a:cubicBezTo>
                    <a:pt x="272" y="211"/>
                    <a:pt x="272" y="211"/>
                    <a:pt x="272" y="211"/>
                  </a:cubicBezTo>
                  <a:cubicBezTo>
                    <a:pt x="272" y="210"/>
                    <a:pt x="272" y="210"/>
                    <a:pt x="272" y="210"/>
                  </a:cubicBezTo>
                  <a:cubicBezTo>
                    <a:pt x="271" y="211"/>
                    <a:pt x="271" y="211"/>
                    <a:pt x="271" y="211"/>
                  </a:cubicBezTo>
                  <a:cubicBezTo>
                    <a:pt x="270" y="211"/>
                    <a:pt x="270" y="211"/>
                    <a:pt x="270" y="211"/>
                  </a:cubicBezTo>
                  <a:cubicBezTo>
                    <a:pt x="272" y="212"/>
                    <a:pt x="272" y="212"/>
                    <a:pt x="272" y="212"/>
                  </a:cubicBezTo>
                  <a:cubicBezTo>
                    <a:pt x="272" y="213"/>
                    <a:pt x="272" y="213"/>
                    <a:pt x="272" y="213"/>
                  </a:cubicBezTo>
                  <a:cubicBezTo>
                    <a:pt x="272" y="212"/>
                    <a:pt x="272" y="212"/>
                    <a:pt x="272" y="212"/>
                  </a:cubicBezTo>
                  <a:cubicBezTo>
                    <a:pt x="272" y="213"/>
                    <a:pt x="272" y="213"/>
                    <a:pt x="272" y="213"/>
                  </a:cubicBezTo>
                  <a:cubicBezTo>
                    <a:pt x="273" y="212"/>
                    <a:pt x="273" y="212"/>
                    <a:pt x="273" y="212"/>
                  </a:cubicBezTo>
                  <a:cubicBezTo>
                    <a:pt x="274" y="213"/>
                    <a:pt x="274" y="213"/>
                    <a:pt x="274" y="213"/>
                  </a:cubicBezTo>
                  <a:cubicBezTo>
                    <a:pt x="275" y="213"/>
                    <a:pt x="275" y="213"/>
                    <a:pt x="275" y="213"/>
                  </a:cubicBezTo>
                  <a:cubicBezTo>
                    <a:pt x="275" y="214"/>
                    <a:pt x="275" y="214"/>
                    <a:pt x="275" y="214"/>
                  </a:cubicBezTo>
                  <a:cubicBezTo>
                    <a:pt x="276" y="213"/>
                    <a:pt x="276" y="213"/>
                    <a:pt x="276" y="213"/>
                  </a:cubicBezTo>
                  <a:cubicBezTo>
                    <a:pt x="277" y="214"/>
                    <a:pt x="277" y="214"/>
                    <a:pt x="277" y="214"/>
                  </a:cubicBezTo>
                  <a:cubicBezTo>
                    <a:pt x="277" y="215"/>
                    <a:pt x="277" y="215"/>
                    <a:pt x="277" y="215"/>
                  </a:cubicBezTo>
                  <a:cubicBezTo>
                    <a:pt x="278" y="216"/>
                    <a:pt x="278" y="216"/>
                    <a:pt x="278" y="216"/>
                  </a:cubicBezTo>
                  <a:cubicBezTo>
                    <a:pt x="279" y="215"/>
                    <a:pt x="279" y="215"/>
                    <a:pt x="279" y="215"/>
                  </a:cubicBezTo>
                  <a:cubicBezTo>
                    <a:pt x="279" y="214"/>
                    <a:pt x="279" y="214"/>
                    <a:pt x="279" y="214"/>
                  </a:cubicBezTo>
                  <a:cubicBezTo>
                    <a:pt x="280" y="214"/>
                    <a:pt x="280" y="214"/>
                    <a:pt x="280" y="214"/>
                  </a:cubicBezTo>
                  <a:cubicBezTo>
                    <a:pt x="280" y="215"/>
                    <a:pt x="280" y="215"/>
                    <a:pt x="280" y="215"/>
                  </a:cubicBezTo>
                  <a:cubicBezTo>
                    <a:pt x="279" y="216"/>
                    <a:pt x="279" y="216"/>
                    <a:pt x="279" y="216"/>
                  </a:cubicBezTo>
                  <a:cubicBezTo>
                    <a:pt x="278" y="217"/>
                    <a:pt x="278" y="217"/>
                    <a:pt x="278" y="217"/>
                  </a:cubicBezTo>
                  <a:cubicBezTo>
                    <a:pt x="277" y="218"/>
                    <a:pt x="277" y="218"/>
                    <a:pt x="277" y="218"/>
                  </a:cubicBezTo>
                  <a:cubicBezTo>
                    <a:pt x="278" y="220"/>
                    <a:pt x="278" y="220"/>
                    <a:pt x="278" y="220"/>
                  </a:cubicBezTo>
                  <a:cubicBezTo>
                    <a:pt x="277" y="220"/>
                    <a:pt x="277" y="220"/>
                    <a:pt x="277" y="220"/>
                  </a:cubicBezTo>
                  <a:cubicBezTo>
                    <a:pt x="277" y="219"/>
                    <a:pt x="277" y="219"/>
                    <a:pt x="277" y="219"/>
                  </a:cubicBezTo>
                  <a:cubicBezTo>
                    <a:pt x="277" y="220"/>
                    <a:pt x="277" y="220"/>
                    <a:pt x="277" y="220"/>
                  </a:cubicBezTo>
                  <a:cubicBezTo>
                    <a:pt x="276" y="221"/>
                    <a:pt x="276" y="221"/>
                    <a:pt x="276" y="221"/>
                  </a:cubicBezTo>
                  <a:cubicBezTo>
                    <a:pt x="274" y="221"/>
                    <a:pt x="274" y="221"/>
                    <a:pt x="274" y="221"/>
                  </a:cubicBezTo>
                  <a:cubicBezTo>
                    <a:pt x="272" y="220"/>
                    <a:pt x="272" y="220"/>
                    <a:pt x="272" y="220"/>
                  </a:cubicBezTo>
                  <a:cubicBezTo>
                    <a:pt x="274" y="221"/>
                    <a:pt x="274" y="221"/>
                    <a:pt x="274" y="221"/>
                  </a:cubicBezTo>
                  <a:cubicBezTo>
                    <a:pt x="276" y="221"/>
                    <a:pt x="276" y="221"/>
                    <a:pt x="276" y="221"/>
                  </a:cubicBezTo>
                  <a:cubicBezTo>
                    <a:pt x="277" y="222"/>
                    <a:pt x="277" y="222"/>
                    <a:pt x="277" y="222"/>
                  </a:cubicBezTo>
                  <a:cubicBezTo>
                    <a:pt x="277" y="224"/>
                    <a:pt x="277" y="224"/>
                    <a:pt x="277" y="224"/>
                  </a:cubicBezTo>
                  <a:cubicBezTo>
                    <a:pt x="276" y="225"/>
                    <a:pt x="276" y="225"/>
                    <a:pt x="276" y="225"/>
                  </a:cubicBezTo>
                  <a:cubicBezTo>
                    <a:pt x="276" y="225"/>
                    <a:pt x="276" y="225"/>
                    <a:pt x="276" y="225"/>
                  </a:cubicBezTo>
                  <a:cubicBezTo>
                    <a:pt x="275" y="226"/>
                    <a:pt x="275" y="226"/>
                    <a:pt x="275" y="226"/>
                  </a:cubicBezTo>
                  <a:cubicBezTo>
                    <a:pt x="275" y="226"/>
                    <a:pt x="275" y="226"/>
                    <a:pt x="275" y="226"/>
                  </a:cubicBezTo>
                  <a:cubicBezTo>
                    <a:pt x="276" y="228"/>
                    <a:pt x="276" y="228"/>
                    <a:pt x="276" y="228"/>
                  </a:cubicBezTo>
                  <a:cubicBezTo>
                    <a:pt x="277" y="228"/>
                    <a:pt x="277" y="228"/>
                    <a:pt x="277" y="228"/>
                  </a:cubicBezTo>
                  <a:cubicBezTo>
                    <a:pt x="277" y="228"/>
                    <a:pt x="277" y="228"/>
                    <a:pt x="277" y="228"/>
                  </a:cubicBezTo>
                  <a:cubicBezTo>
                    <a:pt x="275" y="228"/>
                    <a:pt x="275" y="228"/>
                    <a:pt x="275" y="228"/>
                  </a:cubicBezTo>
                  <a:cubicBezTo>
                    <a:pt x="276" y="229"/>
                    <a:pt x="276" y="229"/>
                    <a:pt x="276" y="229"/>
                  </a:cubicBezTo>
                  <a:cubicBezTo>
                    <a:pt x="277" y="230"/>
                    <a:pt x="277" y="230"/>
                    <a:pt x="277" y="230"/>
                  </a:cubicBezTo>
                  <a:cubicBezTo>
                    <a:pt x="277" y="230"/>
                    <a:pt x="277" y="230"/>
                    <a:pt x="277" y="230"/>
                  </a:cubicBezTo>
                  <a:cubicBezTo>
                    <a:pt x="277" y="229"/>
                    <a:pt x="277" y="229"/>
                    <a:pt x="277" y="229"/>
                  </a:cubicBezTo>
                  <a:cubicBezTo>
                    <a:pt x="278" y="229"/>
                    <a:pt x="278" y="229"/>
                    <a:pt x="278" y="229"/>
                  </a:cubicBezTo>
                  <a:cubicBezTo>
                    <a:pt x="279" y="229"/>
                    <a:pt x="279" y="229"/>
                    <a:pt x="279" y="229"/>
                  </a:cubicBezTo>
                  <a:cubicBezTo>
                    <a:pt x="279" y="230"/>
                    <a:pt x="279" y="230"/>
                    <a:pt x="279" y="230"/>
                  </a:cubicBezTo>
                  <a:cubicBezTo>
                    <a:pt x="279" y="231"/>
                    <a:pt x="279" y="231"/>
                    <a:pt x="279" y="231"/>
                  </a:cubicBezTo>
                  <a:cubicBezTo>
                    <a:pt x="279" y="232"/>
                    <a:pt x="279" y="232"/>
                    <a:pt x="279" y="232"/>
                  </a:cubicBezTo>
                  <a:cubicBezTo>
                    <a:pt x="278" y="233"/>
                    <a:pt x="278" y="233"/>
                    <a:pt x="278" y="233"/>
                  </a:cubicBezTo>
                  <a:cubicBezTo>
                    <a:pt x="278" y="234"/>
                    <a:pt x="278" y="234"/>
                    <a:pt x="278" y="234"/>
                  </a:cubicBezTo>
                  <a:cubicBezTo>
                    <a:pt x="277" y="235"/>
                    <a:pt x="277" y="235"/>
                    <a:pt x="277" y="235"/>
                  </a:cubicBezTo>
                  <a:cubicBezTo>
                    <a:pt x="278" y="235"/>
                    <a:pt x="278" y="235"/>
                    <a:pt x="278" y="235"/>
                  </a:cubicBezTo>
                  <a:cubicBezTo>
                    <a:pt x="279" y="232"/>
                    <a:pt x="279" y="232"/>
                    <a:pt x="279" y="232"/>
                  </a:cubicBezTo>
                  <a:cubicBezTo>
                    <a:pt x="280" y="231"/>
                    <a:pt x="280" y="231"/>
                    <a:pt x="280" y="231"/>
                  </a:cubicBezTo>
                  <a:cubicBezTo>
                    <a:pt x="281" y="231"/>
                    <a:pt x="281" y="231"/>
                    <a:pt x="281" y="231"/>
                  </a:cubicBezTo>
                  <a:cubicBezTo>
                    <a:pt x="281" y="232"/>
                    <a:pt x="281" y="232"/>
                    <a:pt x="281" y="232"/>
                  </a:cubicBezTo>
                  <a:cubicBezTo>
                    <a:pt x="281" y="234"/>
                    <a:pt x="281" y="234"/>
                    <a:pt x="281" y="234"/>
                  </a:cubicBezTo>
                  <a:cubicBezTo>
                    <a:pt x="280" y="234"/>
                    <a:pt x="280" y="234"/>
                    <a:pt x="280" y="234"/>
                  </a:cubicBezTo>
                  <a:cubicBezTo>
                    <a:pt x="281" y="235"/>
                    <a:pt x="281" y="235"/>
                    <a:pt x="281" y="235"/>
                  </a:cubicBezTo>
                  <a:cubicBezTo>
                    <a:pt x="280" y="236"/>
                    <a:pt x="280" y="236"/>
                    <a:pt x="280" y="236"/>
                  </a:cubicBezTo>
                  <a:cubicBezTo>
                    <a:pt x="281" y="235"/>
                    <a:pt x="281" y="235"/>
                    <a:pt x="281" y="235"/>
                  </a:cubicBezTo>
                  <a:cubicBezTo>
                    <a:pt x="281" y="234"/>
                    <a:pt x="281" y="234"/>
                    <a:pt x="281" y="234"/>
                  </a:cubicBezTo>
                  <a:cubicBezTo>
                    <a:pt x="282" y="233"/>
                    <a:pt x="282" y="233"/>
                    <a:pt x="282" y="233"/>
                  </a:cubicBezTo>
                  <a:cubicBezTo>
                    <a:pt x="283" y="233"/>
                    <a:pt x="283" y="233"/>
                    <a:pt x="283" y="233"/>
                  </a:cubicBezTo>
                  <a:cubicBezTo>
                    <a:pt x="284" y="232"/>
                    <a:pt x="284" y="232"/>
                    <a:pt x="284" y="232"/>
                  </a:cubicBezTo>
                  <a:cubicBezTo>
                    <a:pt x="284" y="232"/>
                    <a:pt x="284" y="232"/>
                    <a:pt x="284" y="232"/>
                  </a:cubicBezTo>
                  <a:cubicBezTo>
                    <a:pt x="285" y="233"/>
                    <a:pt x="285" y="233"/>
                    <a:pt x="285" y="233"/>
                  </a:cubicBezTo>
                  <a:cubicBezTo>
                    <a:pt x="285" y="232"/>
                    <a:pt x="285" y="232"/>
                    <a:pt x="285" y="232"/>
                  </a:cubicBezTo>
                  <a:cubicBezTo>
                    <a:pt x="286" y="232"/>
                    <a:pt x="286" y="232"/>
                    <a:pt x="286" y="232"/>
                  </a:cubicBezTo>
                  <a:cubicBezTo>
                    <a:pt x="286" y="231"/>
                    <a:pt x="286" y="231"/>
                    <a:pt x="286" y="231"/>
                  </a:cubicBezTo>
                  <a:cubicBezTo>
                    <a:pt x="286" y="231"/>
                    <a:pt x="286" y="231"/>
                    <a:pt x="286" y="231"/>
                  </a:cubicBezTo>
                  <a:cubicBezTo>
                    <a:pt x="288" y="230"/>
                    <a:pt x="288" y="230"/>
                    <a:pt x="288" y="230"/>
                  </a:cubicBezTo>
                  <a:cubicBezTo>
                    <a:pt x="288" y="230"/>
                    <a:pt x="288" y="230"/>
                    <a:pt x="288" y="230"/>
                  </a:cubicBezTo>
                  <a:cubicBezTo>
                    <a:pt x="288" y="232"/>
                    <a:pt x="288" y="232"/>
                    <a:pt x="288" y="232"/>
                  </a:cubicBezTo>
                  <a:cubicBezTo>
                    <a:pt x="288" y="233"/>
                    <a:pt x="288" y="233"/>
                    <a:pt x="288" y="233"/>
                  </a:cubicBezTo>
                  <a:cubicBezTo>
                    <a:pt x="289" y="231"/>
                    <a:pt x="289" y="231"/>
                    <a:pt x="289" y="231"/>
                  </a:cubicBezTo>
                  <a:cubicBezTo>
                    <a:pt x="289" y="230"/>
                    <a:pt x="289" y="230"/>
                    <a:pt x="289" y="230"/>
                  </a:cubicBezTo>
                  <a:cubicBezTo>
                    <a:pt x="289" y="230"/>
                    <a:pt x="289" y="230"/>
                    <a:pt x="289" y="230"/>
                  </a:cubicBezTo>
                  <a:cubicBezTo>
                    <a:pt x="289" y="230"/>
                    <a:pt x="289" y="230"/>
                    <a:pt x="289" y="230"/>
                  </a:cubicBezTo>
                  <a:cubicBezTo>
                    <a:pt x="290" y="229"/>
                    <a:pt x="290" y="229"/>
                    <a:pt x="290" y="229"/>
                  </a:cubicBezTo>
                  <a:cubicBezTo>
                    <a:pt x="290" y="229"/>
                    <a:pt x="290" y="229"/>
                    <a:pt x="290" y="229"/>
                  </a:cubicBezTo>
                  <a:cubicBezTo>
                    <a:pt x="291" y="228"/>
                    <a:pt x="291" y="228"/>
                    <a:pt x="291" y="228"/>
                  </a:cubicBezTo>
                  <a:cubicBezTo>
                    <a:pt x="291" y="227"/>
                    <a:pt x="291" y="227"/>
                    <a:pt x="291" y="227"/>
                  </a:cubicBezTo>
                  <a:cubicBezTo>
                    <a:pt x="292" y="227"/>
                    <a:pt x="292" y="227"/>
                    <a:pt x="292" y="227"/>
                  </a:cubicBezTo>
                  <a:cubicBezTo>
                    <a:pt x="292" y="226"/>
                    <a:pt x="292" y="226"/>
                    <a:pt x="292" y="226"/>
                  </a:cubicBezTo>
                  <a:cubicBezTo>
                    <a:pt x="293" y="226"/>
                    <a:pt x="293" y="226"/>
                    <a:pt x="293" y="226"/>
                  </a:cubicBezTo>
                  <a:cubicBezTo>
                    <a:pt x="293" y="227"/>
                    <a:pt x="293" y="227"/>
                    <a:pt x="293" y="227"/>
                  </a:cubicBezTo>
                  <a:cubicBezTo>
                    <a:pt x="293" y="226"/>
                    <a:pt x="293" y="226"/>
                    <a:pt x="293" y="226"/>
                  </a:cubicBezTo>
                  <a:cubicBezTo>
                    <a:pt x="293" y="226"/>
                    <a:pt x="293" y="226"/>
                    <a:pt x="293" y="226"/>
                  </a:cubicBezTo>
                  <a:cubicBezTo>
                    <a:pt x="292" y="226"/>
                    <a:pt x="292" y="226"/>
                    <a:pt x="292" y="226"/>
                  </a:cubicBezTo>
                  <a:cubicBezTo>
                    <a:pt x="292" y="225"/>
                    <a:pt x="292" y="225"/>
                    <a:pt x="292" y="225"/>
                  </a:cubicBezTo>
                  <a:cubicBezTo>
                    <a:pt x="293" y="224"/>
                    <a:pt x="293" y="224"/>
                    <a:pt x="293" y="224"/>
                  </a:cubicBezTo>
                  <a:cubicBezTo>
                    <a:pt x="293" y="224"/>
                    <a:pt x="293" y="224"/>
                    <a:pt x="293" y="224"/>
                  </a:cubicBezTo>
                  <a:cubicBezTo>
                    <a:pt x="294" y="224"/>
                    <a:pt x="294" y="224"/>
                    <a:pt x="294" y="224"/>
                  </a:cubicBezTo>
                  <a:cubicBezTo>
                    <a:pt x="294" y="223"/>
                    <a:pt x="294" y="223"/>
                    <a:pt x="294" y="223"/>
                  </a:cubicBezTo>
                  <a:cubicBezTo>
                    <a:pt x="294" y="223"/>
                    <a:pt x="294" y="223"/>
                    <a:pt x="294" y="223"/>
                  </a:cubicBezTo>
                  <a:cubicBezTo>
                    <a:pt x="294" y="222"/>
                    <a:pt x="294" y="222"/>
                    <a:pt x="294" y="222"/>
                  </a:cubicBezTo>
                  <a:cubicBezTo>
                    <a:pt x="295" y="222"/>
                    <a:pt x="295" y="222"/>
                    <a:pt x="295" y="222"/>
                  </a:cubicBezTo>
                  <a:cubicBezTo>
                    <a:pt x="296" y="221"/>
                    <a:pt x="296" y="221"/>
                    <a:pt x="296" y="221"/>
                  </a:cubicBezTo>
                  <a:cubicBezTo>
                    <a:pt x="295" y="220"/>
                    <a:pt x="295" y="220"/>
                    <a:pt x="295" y="220"/>
                  </a:cubicBezTo>
                  <a:cubicBezTo>
                    <a:pt x="296" y="219"/>
                    <a:pt x="296" y="219"/>
                    <a:pt x="296" y="219"/>
                  </a:cubicBezTo>
                  <a:cubicBezTo>
                    <a:pt x="297" y="219"/>
                    <a:pt x="297" y="219"/>
                    <a:pt x="297" y="219"/>
                  </a:cubicBezTo>
                  <a:cubicBezTo>
                    <a:pt x="298" y="219"/>
                    <a:pt x="298" y="219"/>
                    <a:pt x="298" y="219"/>
                  </a:cubicBezTo>
                  <a:cubicBezTo>
                    <a:pt x="297" y="220"/>
                    <a:pt x="297" y="220"/>
                    <a:pt x="297" y="220"/>
                  </a:cubicBezTo>
                  <a:cubicBezTo>
                    <a:pt x="298" y="220"/>
                    <a:pt x="298" y="220"/>
                    <a:pt x="298" y="220"/>
                  </a:cubicBezTo>
                  <a:cubicBezTo>
                    <a:pt x="298" y="220"/>
                    <a:pt x="298" y="220"/>
                    <a:pt x="298" y="220"/>
                  </a:cubicBezTo>
                  <a:cubicBezTo>
                    <a:pt x="297" y="220"/>
                    <a:pt x="297" y="220"/>
                    <a:pt x="297" y="220"/>
                  </a:cubicBezTo>
                  <a:cubicBezTo>
                    <a:pt x="297" y="221"/>
                    <a:pt x="297" y="221"/>
                    <a:pt x="297" y="221"/>
                  </a:cubicBezTo>
                  <a:cubicBezTo>
                    <a:pt x="298" y="221"/>
                    <a:pt x="298" y="221"/>
                    <a:pt x="298" y="221"/>
                  </a:cubicBezTo>
                  <a:cubicBezTo>
                    <a:pt x="297" y="222"/>
                    <a:pt x="297" y="222"/>
                    <a:pt x="297" y="222"/>
                  </a:cubicBezTo>
                  <a:cubicBezTo>
                    <a:pt x="297" y="222"/>
                    <a:pt x="297" y="222"/>
                    <a:pt x="297" y="222"/>
                  </a:cubicBezTo>
                  <a:cubicBezTo>
                    <a:pt x="297" y="222"/>
                    <a:pt x="297" y="222"/>
                    <a:pt x="297" y="222"/>
                  </a:cubicBezTo>
                  <a:cubicBezTo>
                    <a:pt x="297" y="222"/>
                    <a:pt x="297" y="222"/>
                    <a:pt x="297" y="222"/>
                  </a:cubicBezTo>
                  <a:cubicBezTo>
                    <a:pt x="298" y="222"/>
                    <a:pt x="298" y="222"/>
                    <a:pt x="298" y="222"/>
                  </a:cubicBezTo>
                  <a:cubicBezTo>
                    <a:pt x="298" y="223"/>
                    <a:pt x="298" y="223"/>
                    <a:pt x="298" y="223"/>
                  </a:cubicBezTo>
                  <a:cubicBezTo>
                    <a:pt x="297" y="223"/>
                    <a:pt x="297" y="223"/>
                    <a:pt x="297" y="223"/>
                  </a:cubicBezTo>
                  <a:cubicBezTo>
                    <a:pt x="298" y="223"/>
                    <a:pt x="298" y="223"/>
                    <a:pt x="298" y="223"/>
                  </a:cubicBezTo>
                  <a:cubicBezTo>
                    <a:pt x="298" y="224"/>
                    <a:pt x="298" y="224"/>
                    <a:pt x="298" y="224"/>
                  </a:cubicBezTo>
                  <a:cubicBezTo>
                    <a:pt x="297" y="224"/>
                    <a:pt x="297" y="224"/>
                    <a:pt x="297" y="224"/>
                  </a:cubicBezTo>
                  <a:cubicBezTo>
                    <a:pt x="298" y="225"/>
                    <a:pt x="298" y="225"/>
                    <a:pt x="298" y="225"/>
                  </a:cubicBezTo>
                  <a:cubicBezTo>
                    <a:pt x="298" y="226"/>
                    <a:pt x="298" y="226"/>
                    <a:pt x="298" y="226"/>
                  </a:cubicBezTo>
                  <a:cubicBezTo>
                    <a:pt x="299" y="227"/>
                    <a:pt x="299" y="227"/>
                    <a:pt x="299" y="227"/>
                  </a:cubicBezTo>
                  <a:cubicBezTo>
                    <a:pt x="298" y="227"/>
                    <a:pt x="298" y="227"/>
                    <a:pt x="298" y="227"/>
                  </a:cubicBezTo>
                  <a:cubicBezTo>
                    <a:pt x="298" y="227"/>
                    <a:pt x="298" y="227"/>
                    <a:pt x="298" y="227"/>
                  </a:cubicBezTo>
                  <a:cubicBezTo>
                    <a:pt x="297" y="227"/>
                    <a:pt x="297" y="227"/>
                    <a:pt x="297" y="227"/>
                  </a:cubicBezTo>
                  <a:cubicBezTo>
                    <a:pt x="298" y="228"/>
                    <a:pt x="298" y="228"/>
                    <a:pt x="298" y="228"/>
                  </a:cubicBezTo>
                  <a:cubicBezTo>
                    <a:pt x="298" y="228"/>
                    <a:pt x="298" y="228"/>
                    <a:pt x="298" y="228"/>
                  </a:cubicBezTo>
                  <a:cubicBezTo>
                    <a:pt x="298" y="228"/>
                    <a:pt x="298" y="228"/>
                    <a:pt x="298" y="228"/>
                  </a:cubicBezTo>
                  <a:cubicBezTo>
                    <a:pt x="299" y="227"/>
                    <a:pt x="299" y="227"/>
                    <a:pt x="299" y="227"/>
                  </a:cubicBezTo>
                  <a:cubicBezTo>
                    <a:pt x="299" y="228"/>
                    <a:pt x="299" y="228"/>
                    <a:pt x="299" y="228"/>
                  </a:cubicBezTo>
                  <a:cubicBezTo>
                    <a:pt x="300" y="228"/>
                    <a:pt x="300" y="228"/>
                    <a:pt x="300" y="228"/>
                  </a:cubicBezTo>
                  <a:cubicBezTo>
                    <a:pt x="299" y="229"/>
                    <a:pt x="299" y="229"/>
                    <a:pt x="299" y="229"/>
                  </a:cubicBezTo>
                  <a:cubicBezTo>
                    <a:pt x="298" y="230"/>
                    <a:pt x="298" y="230"/>
                    <a:pt x="298" y="230"/>
                  </a:cubicBezTo>
                  <a:cubicBezTo>
                    <a:pt x="297" y="229"/>
                    <a:pt x="297" y="229"/>
                    <a:pt x="297" y="229"/>
                  </a:cubicBezTo>
                  <a:cubicBezTo>
                    <a:pt x="297" y="230"/>
                    <a:pt x="297" y="230"/>
                    <a:pt x="297" y="230"/>
                  </a:cubicBezTo>
                  <a:cubicBezTo>
                    <a:pt x="297" y="230"/>
                    <a:pt x="297" y="230"/>
                    <a:pt x="297" y="230"/>
                  </a:cubicBezTo>
                  <a:cubicBezTo>
                    <a:pt x="299" y="230"/>
                    <a:pt x="299" y="230"/>
                    <a:pt x="299" y="230"/>
                  </a:cubicBezTo>
                  <a:cubicBezTo>
                    <a:pt x="300" y="230"/>
                    <a:pt x="300" y="230"/>
                    <a:pt x="300" y="230"/>
                  </a:cubicBezTo>
                  <a:cubicBezTo>
                    <a:pt x="300" y="231"/>
                    <a:pt x="300" y="231"/>
                    <a:pt x="300" y="231"/>
                  </a:cubicBezTo>
                  <a:cubicBezTo>
                    <a:pt x="299" y="231"/>
                    <a:pt x="299" y="231"/>
                    <a:pt x="299" y="231"/>
                  </a:cubicBezTo>
                  <a:cubicBezTo>
                    <a:pt x="300" y="232"/>
                    <a:pt x="300" y="232"/>
                    <a:pt x="300" y="232"/>
                  </a:cubicBezTo>
                  <a:cubicBezTo>
                    <a:pt x="301" y="231"/>
                    <a:pt x="301" y="231"/>
                    <a:pt x="301" y="231"/>
                  </a:cubicBezTo>
                  <a:cubicBezTo>
                    <a:pt x="301" y="232"/>
                    <a:pt x="301" y="232"/>
                    <a:pt x="301" y="232"/>
                  </a:cubicBezTo>
                  <a:cubicBezTo>
                    <a:pt x="300" y="233"/>
                    <a:pt x="300" y="233"/>
                    <a:pt x="300" y="233"/>
                  </a:cubicBezTo>
                  <a:cubicBezTo>
                    <a:pt x="298" y="233"/>
                    <a:pt x="298" y="233"/>
                    <a:pt x="298" y="233"/>
                  </a:cubicBezTo>
                  <a:cubicBezTo>
                    <a:pt x="298" y="233"/>
                    <a:pt x="298" y="233"/>
                    <a:pt x="298" y="233"/>
                  </a:cubicBezTo>
                  <a:cubicBezTo>
                    <a:pt x="297" y="233"/>
                    <a:pt x="297" y="233"/>
                    <a:pt x="297" y="233"/>
                  </a:cubicBezTo>
                  <a:cubicBezTo>
                    <a:pt x="298" y="234"/>
                    <a:pt x="298" y="234"/>
                    <a:pt x="298" y="234"/>
                  </a:cubicBezTo>
                  <a:cubicBezTo>
                    <a:pt x="297" y="234"/>
                    <a:pt x="297" y="234"/>
                    <a:pt x="297" y="234"/>
                  </a:cubicBezTo>
                  <a:cubicBezTo>
                    <a:pt x="298" y="234"/>
                    <a:pt x="298" y="234"/>
                    <a:pt x="298" y="234"/>
                  </a:cubicBezTo>
                  <a:cubicBezTo>
                    <a:pt x="300" y="234"/>
                    <a:pt x="300" y="234"/>
                    <a:pt x="300" y="234"/>
                  </a:cubicBezTo>
                  <a:cubicBezTo>
                    <a:pt x="301" y="234"/>
                    <a:pt x="301" y="234"/>
                    <a:pt x="301" y="234"/>
                  </a:cubicBezTo>
                  <a:cubicBezTo>
                    <a:pt x="301" y="234"/>
                    <a:pt x="301" y="234"/>
                    <a:pt x="301" y="234"/>
                  </a:cubicBezTo>
                  <a:cubicBezTo>
                    <a:pt x="301" y="234"/>
                    <a:pt x="301" y="234"/>
                    <a:pt x="301" y="234"/>
                  </a:cubicBezTo>
                  <a:cubicBezTo>
                    <a:pt x="301" y="235"/>
                    <a:pt x="301" y="235"/>
                    <a:pt x="301" y="235"/>
                  </a:cubicBezTo>
                  <a:cubicBezTo>
                    <a:pt x="300" y="235"/>
                    <a:pt x="300" y="235"/>
                    <a:pt x="300" y="235"/>
                  </a:cubicBezTo>
                  <a:cubicBezTo>
                    <a:pt x="299" y="235"/>
                    <a:pt x="299" y="235"/>
                    <a:pt x="299" y="235"/>
                  </a:cubicBezTo>
                  <a:cubicBezTo>
                    <a:pt x="298" y="237"/>
                    <a:pt x="298" y="237"/>
                    <a:pt x="298" y="237"/>
                  </a:cubicBezTo>
                  <a:cubicBezTo>
                    <a:pt x="299" y="236"/>
                    <a:pt x="299" y="236"/>
                    <a:pt x="299" y="236"/>
                  </a:cubicBezTo>
                  <a:cubicBezTo>
                    <a:pt x="300" y="236"/>
                    <a:pt x="300" y="236"/>
                    <a:pt x="300" y="236"/>
                  </a:cubicBezTo>
                  <a:cubicBezTo>
                    <a:pt x="301" y="236"/>
                    <a:pt x="301" y="236"/>
                    <a:pt x="301" y="236"/>
                  </a:cubicBezTo>
                  <a:cubicBezTo>
                    <a:pt x="301" y="236"/>
                    <a:pt x="301" y="236"/>
                    <a:pt x="301" y="236"/>
                  </a:cubicBezTo>
                  <a:cubicBezTo>
                    <a:pt x="301" y="237"/>
                    <a:pt x="301" y="237"/>
                    <a:pt x="301" y="237"/>
                  </a:cubicBezTo>
                  <a:cubicBezTo>
                    <a:pt x="301" y="237"/>
                    <a:pt x="301" y="237"/>
                    <a:pt x="301" y="237"/>
                  </a:cubicBezTo>
                  <a:cubicBezTo>
                    <a:pt x="300" y="237"/>
                    <a:pt x="300" y="237"/>
                    <a:pt x="300" y="237"/>
                  </a:cubicBezTo>
                  <a:cubicBezTo>
                    <a:pt x="300" y="238"/>
                    <a:pt x="300" y="238"/>
                    <a:pt x="300" y="238"/>
                  </a:cubicBezTo>
                  <a:cubicBezTo>
                    <a:pt x="300" y="238"/>
                    <a:pt x="300" y="238"/>
                    <a:pt x="300" y="238"/>
                  </a:cubicBezTo>
                  <a:cubicBezTo>
                    <a:pt x="301" y="238"/>
                    <a:pt x="301" y="238"/>
                    <a:pt x="301" y="238"/>
                  </a:cubicBezTo>
                  <a:cubicBezTo>
                    <a:pt x="301" y="237"/>
                    <a:pt x="301" y="237"/>
                    <a:pt x="301" y="237"/>
                  </a:cubicBezTo>
                  <a:cubicBezTo>
                    <a:pt x="302" y="238"/>
                    <a:pt x="302" y="238"/>
                    <a:pt x="302" y="238"/>
                  </a:cubicBezTo>
                  <a:cubicBezTo>
                    <a:pt x="303" y="239"/>
                    <a:pt x="303" y="239"/>
                    <a:pt x="303" y="239"/>
                  </a:cubicBezTo>
                  <a:cubicBezTo>
                    <a:pt x="302" y="240"/>
                    <a:pt x="302" y="240"/>
                    <a:pt x="302" y="240"/>
                  </a:cubicBezTo>
                  <a:cubicBezTo>
                    <a:pt x="301" y="240"/>
                    <a:pt x="301" y="240"/>
                    <a:pt x="301" y="240"/>
                  </a:cubicBezTo>
                  <a:cubicBezTo>
                    <a:pt x="301" y="240"/>
                    <a:pt x="301" y="240"/>
                    <a:pt x="301" y="240"/>
                  </a:cubicBezTo>
                  <a:cubicBezTo>
                    <a:pt x="300" y="240"/>
                    <a:pt x="300" y="240"/>
                    <a:pt x="300" y="240"/>
                  </a:cubicBezTo>
                  <a:cubicBezTo>
                    <a:pt x="301" y="241"/>
                    <a:pt x="301" y="241"/>
                    <a:pt x="301" y="241"/>
                  </a:cubicBezTo>
                  <a:cubicBezTo>
                    <a:pt x="301" y="241"/>
                    <a:pt x="301" y="241"/>
                    <a:pt x="301" y="241"/>
                  </a:cubicBezTo>
                  <a:cubicBezTo>
                    <a:pt x="302" y="241"/>
                    <a:pt x="302" y="241"/>
                    <a:pt x="302" y="241"/>
                  </a:cubicBezTo>
                  <a:cubicBezTo>
                    <a:pt x="302" y="241"/>
                    <a:pt x="302" y="241"/>
                    <a:pt x="302" y="241"/>
                  </a:cubicBezTo>
                  <a:cubicBezTo>
                    <a:pt x="303" y="241"/>
                    <a:pt x="303" y="241"/>
                    <a:pt x="303" y="241"/>
                  </a:cubicBezTo>
                  <a:cubicBezTo>
                    <a:pt x="303" y="242"/>
                    <a:pt x="303" y="242"/>
                    <a:pt x="303" y="242"/>
                  </a:cubicBezTo>
                  <a:cubicBezTo>
                    <a:pt x="302" y="242"/>
                    <a:pt x="302" y="242"/>
                    <a:pt x="302" y="242"/>
                  </a:cubicBezTo>
                  <a:cubicBezTo>
                    <a:pt x="303" y="242"/>
                    <a:pt x="303" y="242"/>
                    <a:pt x="303" y="242"/>
                  </a:cubicBezTo>
                  <a:cubicBezTo>
                    <a:pt x="303" y="242"/>
                    <a:pt x="303" y="242"/>
                    <a:pt x="303" y="242"/>
                  </a:cubicBezTo>
                  <a:cubicBezTo>
                    <a:pt x="304" y="243"/>
                    <a:pt x="304" y="243"/>
                    <a:pt x="304" y="243"/>
                  </a:cubicBezTo>
                  <a:cubicBezTo>
                    <a:pt x="304" y="244"/>
                    <a:pt x="304" y="244"/>
                    <a:pt x="304" y="244"/>
                  </a:cubicBezTo>
                  <a:cubicBezTo>
                    <a:pt x="303" y="244"/>
                    <a:pt x="303" y="244"/>
                    <a:pt x="303" y="244"/>
                  </a:cubicBezTo>
                  <a:cubicBezTo>
                    <a:pt x="302" y="245"/>
                    <a:pt x="302" y="245"/>
                    <a:pt x="302" y="245"/>
                  </a:cubicBezTo>
                  <a:cubicBezTo>
                    <a:pt x="302" y="245"/>
                    <a:pt x="302" y="245"/>
                    <a:pt x="302" y="245"/>
                  </a:cubicBezTo>
                  <a:cubicBezTo>
                    <a:pt x="301" y="245"/>
                    <a:pt x="301" y="245"/>
                    <a:pt x="301" y="245"/>
                  </a:cubicBezTo>
                  <a:cubicBezTo>
                    <a:pt x="302" y="245"/>
                    <a:pt x="302" y="245"/>
                    <a:pt x="302" y="245"/>
                  </a:cubicBezTo>
                  <a:cubicBezTo>
                    <a:pt x="302" y="246"/>
                    <a:pt x="302" y="246"/>
                    <a:pt x="302" y="246"/>
                  </a:cubicBezTo>
                  <a:cubicBezTo>
                    <a:pt x="301" y="246"/>
                    <a:pt x="301" y="246"/>
                    <a:pt x="301" y="246"/>
                  </a:cubicBezTo>
                  <a:cubicBezTo>
                    <a:pt x="300" y="245"/>
                    <a:pt x="300" y="245"/>
                    <a:pt x="300" y="245"/>
                  </a:cubicBezTo>
                  <a:cubicBezTo>
                    <a:pt x="299" y="245"/>
                    <a:pt x="299" y="245"/>
                    <a:pt x="299" y="245"/>
                  </a:cubicBezTo>
                  <a:cubicBezTo>
                    <a:pt x="300" y="246"/>
                    <a:pt x="300" y="246"/>
                    <a:pt x="300" y="246"/>
                  </a:cubicBezTo>
                  <a:cubicBezTo>
                    <a:pt x="300" y="247"/>
                    <a:pt x="300" y="247"/>
                    <a:pt x="300" y="247"/>
                  </a:cubicBezTo>
                  <a:cubicBezTo>
                    <a:pt x="301" y="247"/>
                    <a:pt x="301" y="247"/>
                    <a:pt x="301" y="247"/>
                  </a:cubicBezTo>
                  <a:cubicBezTo>
                    <a:pt x="301" y="248"/>
                    <a:pt x="301" y="248"/>
                    <a:pt x="301" y="248"/>
                  </a:cubicBezTo>
                  <a:cubicBezTo>
                    <a:pt x="301" y="248"/>
                    <a:pt x="301" y="248"/>
                    <a:pt x="301" y="248"/>
                  </a:cubicBezTo>
                  <a:cubicBezTo>
                    <a:pt x="300" y="248"/>
                    <a:pt x="300" y="248"/>
                    <a:pt x="300" y="248"/>
                  </a:cubicBezTo>
                  <a:cubicBezTo>
                    <a:pt x="300" y="249"/>
                    <a:pt x="300" y="249"/>
                    <a:pt x="300" y="249"/>
                  </a:cubicBezTo>
                  <a:cubicBezTo>
                    <a:pt x="299" y="249"/>
                    <a:pt x="299" y="249"/>
                    <a:pt x="299" y="249"/>
                  </a:cubicBezTo>
                  <a:cubicBezTo>
                    <a:pt x="300" y="249"/>
                    <a:pt x="300" y="249"/>
                    <a:pt x="300" y="249"/>
                  </a:cubicBezTo>
                  <a:cubicBezTo>
                    <a:pt x="301" y="249"/>
                    <a:pt x="301" y="249"/>
                    <a:pt x="301" y="249"/>
                  </a:cubicBezTo>
                  <a:cubicBezTo>
                    <a:pt x="301" y="249"/>
                    <a:pt x="301" y="249"/>
                    <a:pt x="301" y="249"/>
                  </a:cubicBezTo>
                  <a:cubicBezTo>
                    <a:pt x="302" y="248"/>
                    <a:pt x="302" y="248"/>
                    <a:pt x="302" y="248"/>
                  </a:cubicBezTo>
                  <a:cubicBezTo>
                    <a:pt x="303" y="248"/>
                    <a:pt x="303" y="248"/>
                    <a:pt x="303" y="248"/>
                  </a:cubicBezTo>
                  <a:cubicBezTo>
                    <a:pt x="303" y="249"/>
                    <a:pt x="303" y="249"/>
                    <a:pt x="303" y="249"/>
                  </a:cubicBezTo>
                  <a:cubicBezTo>
                    <a:pt x="303" y="249"/>
                    <a:pt x="303" y="249"/>
                    <a:pt x="303" y="249"/>
                  </a:cubicBezTo>
                  <a:cubicBezTo>
                    <a:pt x="303" y="250"/>
                    <a:pt x="303" y="250"/>
                    <a:pt x="303" y="250"/>
                  </a:cubicBezTo>
                  <a:cubicBezTo>
                    <a:pt x="303" y="250"/>
                    <a:pt x="303" y="250"/>
                    <a:pt x="303" y="250"/>
                  </a:cubicBezTo>
                  <a:cubicBezTo>
                    <a:pt x="303" y="250"/>
                    <a:pt x="303" y="250"/>
                    <a:pt x="303" y="250"/>
                  </a:cubicBezTo>
                  <a:cubicBezTo>
                    <a:pt x="303" y="251"/>
                    <a:pt x="303" y="251"/>
                    <a:pt x="303" y="251"/>
                  </a:cubicBezTo>
                  <a:cubicBezTo>
                    <a:pt x="303" y="251"/>
                    <a:pt x="303" y="251"/>
                    <a:pt x="303" y="251"/>
                  </a:cubicBezTo>
                  <a:cubicBezTo>
                    <a:pt x="304" y="250"/>
                    <a:pt x="304" y="250"/>
                    <a:pt x="304" y="250"/>
                  </a:cubicBezTo>
                  <a:cubicBezTo>
                    <a:pt x="304" y="251"/>
                    <a:pt x="304" y="251"/>
                    <a:pt x="304" y="251"/>
                  </a:cubicBezTo>
                  <a:cubicBezTo>
                    <a:pt x="305" y="251"/>
                    <a:pt x="305" y="251"/>
                    <a:pt x="305" y="251"/>
                  </a:cubicBezTo>
                  <a:cubicBezTo>
                    <a:pt x="305" y="252"/>
                    <a:pt x="305" y="252"/>
                    <a:pt x="305" y="252"/>
                  </a:cubicBezTo>
                  <a:cubicBezTo>
                    <a:pt x="305" y="252"/>
                    <a:pt x="305" y="252"/>
                    <a:pt x="305" y="252"/>
                  </a:cubicBezTo>
                  <a:cubicBezTo>
                    <a:pt x="305" y="253"/>
                    <a:pt x="305" y="253"/>
                    <a:pt x="305" y="253"/>
                  </a:cubicBezTo>
                  <a:cubicBezTo>
                    <a:pt x="305" y="253"/>
                    <a:pt x="305" y="253"/>
                    <a:pt x="305" y="253"/>
                  </a:cubicBezTo>
                  <a:cubicBezTo>
                    <a:pt x="306" y="251"/>
                    <a:pt x="306" y="251"/>
                    <a:pt x="306" y="251"/>
                  </a:cubicBezTo>
                  <a:cubicBezTo>
                    <a:pt x="306" y="252"/>
                    <a:pt x="306" y="252"/>
                    <a:pt x="306" y="252"/>
                  </a:cubicBezTo>
                  <a:cubicBezTo>
                    <a:pt x="306" y="252"/>
                    <a:pt x="306" y="252"/>
                    <a:pt x="306" y="252"/>
                  </a:cubicBezTo>
                  <a:cubicBezTo>
                    <a:pt x="307" y="253"/>
                    <a:pt x="307" y="253"/>
                    <a:pt x="307" y="253"/>
                  </a:cubicBezTo>
                  <a:cubicBezTo>
                    <a:pt x="305" y="253"/>
                    <a:pt x="305" y="253"/>
                    <a:pt x="305" y="253"/>
                  </a:cubicBezTo>
                  <a:cubicBezTo>
                    <a:pt x="304" y="255"/>
                    <a:pt x="304" y="255"/>
                    <a:pt x="304" y="255"/>
                  </a:cubicBezTo>
                  <a:cubicBezTo>
                    <a:pt x="303" y="255"/>
                    <a:pt x="303" y="255"/>
                    <a:pt x="303" y="255"/>
                  </a:cubicBezTo>
                  <a:cubicBezTo>
                    <a:pt x="302" y="255"/>
                    <a:pt x="302" y="255"/>
                    <a:pt x="302" y="255"/>
                  </a:cubicBezTo>
                  <a:cubicBezTo>
                    <a:pt x="303" y="256"/>
                    <a:pt x="303" y="256"/>
                    <a:pt x="303" y="256"/>
                  </a:cubicBezTo>
                  <a:cubicBezTo>
                    <a:pt x="304" y="256"/>
                    <a:pt x="304" y="256"/>
                    <a:pt x="304" y="256"/>
                  </a:cubicBezTo>
                  <a:cubicBezTo>
                    <a:pt x="306" y="254"/>
                    <a:pt x="306" y="254"/>
                    <a:pt x="306" y="254"/>
                  </a:cubicBezTo>
                  <a:cubicBezTo>
                    <a:pt x="306" y="254"/>
                    <a:pt x="306" y="254"/>
                    <a:pt x="306" y="254"/>
                  </a:cubicBezTo>
                  <a:cubicBezTo>
                    <a:pt x="306" y="255"/>
                    <a:pt x="306" y="255"/>
                    <a:pt x="306" y="255"/>
                  </a:cubicBezTo>
                  <a:cubicBezTo>
                    <a:pt x="306" y="255"/>
                    <a:pt x="306" y="255"/>
                    <a:pt x="306" y="255"/>
                  </a:cubicBezTo>
                  <a:cubicBezTo>
                    <a:pt x="305" y="256"/>
                    <a:pt x="305" y="256"/>
                    <a:pt x="305" y="256"/>
                  </a:cubicBezTo>
                  <a:cubicBezTo>
                    <a:pt x="306" y="256"/>
                    <a:pt x="306" y="256"/>
                    <a:pt x="306" y="256"/>
                  </a:cubicBezTo>
                  <a:cubicBezTo>
                    <a:pt x="307" y="255"/>
                    <a:pt x="307" y="255"/>
                    <a:pt x="307" y="255"/>
                  </a:cubicBezTo>
                  <a:cubicBezTo>
                    <a:pt x="307" y="254"/>
                    <a:pt x="307" y="254"/>
                    <a:pt x="307" y="254"/>
                  </a:cubicBezTo>
                  <a:cubicBezTo>
                    <a:pt x="308" y="254"/>
                    <a:pt x="308" y="254"/>
                    <a:pt x="308" y="254"/>
                  </a:cubicBezTo>
                  <a:cubicBezTo>
                    <a:pt x="308" y="254"/>
                    <a:pt x="308" y="254"/>
                    <a:pt x="308" y="254"/>
                  </a:cubicBezTo>
                  <a:cubicBezTo>
                    <a:pt x="308" y="255"/>
                    <a:pt x="308" y="255"/>
                    <a:pt x="308" y="255"/>
                  </a:cubicBezTo>
                  <a:cubicBezTo>
                    <a:pt x="307" y="255"/>
                    <a:pt x="307" y="255"/>
                    <a:pt x="307" y="255"/>
                  </a:cubicBezTo>
                  <a:cubicBezTo>
                    <a:pt x="308" y="255"/>
                    <a:pt x="308" y="255"/>
                    <a:pt x="308" y="255"/>
                  </a:cubicBezTo>
                  <a:cubicBezTo>
                    <a:pt x="309" y="255"/>
                    <a:pt x="309" y="255"/>
                    <a:pt x="309" y="255"/>
                  </a:cubicBezTo>
                  <a:cubicBezTo>
                    <a:pt x="309" y="255"/>
                    <a:pt x="309" y="255"/>
                    <a:pt x="309" y="255"/>
                  </a:cubicBezTo>
                  <a:cubicBezTo>
                    <a:pt x="308" y="256"/>
                    <a:pt x="308" y="256"/>
                    <a:pt x="308" y="256"/>
                  </a:cubicBezTo>
                  <a:cubicBezTo>
                    <a:pt x="307" y="257"/>
                    <a:pt x="307" y="257"/>
                    <a:pt x="307" y="257"/>
                  </a:cubicBezTo>
                  <a:cubicBezTo>
                    <a:pt x="308" y="257"/>
                    <a:pt x="308" y="257"/>
                    <a:pt x="308" y="257"/>
                  </a:cubicBezTo>
                  <a:cubicBezTo>
                    <a:pt x="308" y="256"/>
                    <a:pt x="308" y="256"/>
                    <a:pt x="308" y="256"/>
                  </a:cubicBezTo>
                  <a:cubicBezTo>
                    <a:pt x="310" y="255"/>
                    <a:pt x="310" y="255"/>
                    <a:pt x="310" y="255"/>
                  </a:cubicBezTo>
                  <a:cubicBezTo>
                    <a:pt x="310" y="255"/>
                    <a:pt x="310" y="255"/>
                    <a:pt x="310" y="255"/>
                  </a:cubicBezTo>
                  <a:cubicBezTo>
                    <a:pt x="310" y="255"/>
                    <a:pt x="310" y="255"/>
                    <a:pt x="310" y="255"/>
                  </a:cubicBezTo>
                  <a:cubicBezTo>
                    <a:pt x="310" y="256"/>
                    <a:pt x="310" y="256"/>
                    <a:pt x="310" y="256"/>
                  </a:cubicBezTo>
                  <a:cubicBezTo>
                    <a:pt x="311" y="255"/>
                    <a:pt x="311" y="255"/>
                    <a:pt x="311" y="255"/>
                  </a:cubicBezTo>
                  <a:cubicBezTo>
                    <a:pt x="311" y="255"/>
                    <a:pt x="311" y="255"/>
                    <a:pt x="311" y="255"/>
                  </a:cubicBezTo>
                  <a:cubicBezTo>
                    <a:pt x="311" y="257"/>
                    <a:pt x="311" y="257"/>
                    <a:pt x="311" y="257"/>
                  </a:cubicBezTo>
                  <a:cubicBezTo>
                    <a:pt x="310" y="257"/>
                    <a:pt x="310" y="257"/>
                    <a:pt x="310" y="257"/>
                  </a:cubicBezTo>
                  <a:cubicBezTo>
                    <a:pt x="311" y="257"/>
                    <a:pt x="311" y="257"/>
                    <a:pt x="311" y="257"/>
                  </a:cubicBezTo>
                  <a:cubicBezTo>
                    <a:pt x="311" y="257"/>
                    <a:pt x="311" y="257"/>
                    <a:pt x="311" y="257"/>
                  </a:cubicBezTo>
                  <a:cubicBezTo>
                    <a:pt x="312" y="258"/>
                    <a:pt x="312" y="258"/>
                    <a:pt x="312" y="258"/>
                  </a:cubicBezTo>
                  <a:cubicBezTo>
                    <a:pt x="313" y="257"/>
                    <a:pt x="313" y="257"/>
                    <a:pt x="313" y="257"/>
                  </a:cubicBezTo>
                  <a:cubicBezTo>
                    <a:pt x="314" y="257"/>
                    <a:pt x="314" y="257"/>
                    <a:pt x="314" y="257"/>
                  </a:cubicBezTo>
                  <a:cubicBezTo>
                    <a:pt x="315" y="257"/>
                    <a:pt x="315" y="257"/>
                    <a:pt x="315" y="257"/>
                  </a:cubicBezTo>
                  <a:cubicBezTo>
                    <a:pt x="315" y="258"/>
                    <a:pt x="315" y="258"/>
                    <a:pt x="315" y="258"/>
                  </a:cubicBezTo>
                  <a:cubicBezTo>
                    <a:pt x="314" y="258"/>
                    <a:pt x="314" y="258"/>
                    <a:pt x="314" y="258"/>
                  </a:cubicBezTo>
                  <a:cubicBezTo>
                    <a:pt x="314" y="258"/>
                    <a:pt x="314" y="258"/>
                    <a:pt x="314" y="258"/>
                  </a:cubicBezTo>
                  <a:cubicBezTo>
                    <a:pt x="316" y="258"/>
                    <a:pt x="316" y="258"/>
                    <a:pt x="316" y="258"/>
                  </a:cubicBezTo>
                  <a:cubicBezTo>
                    <a:pt x="317" y="259"/>
                    <a:pt x="317" y="259"/>
                    <a:pt x="317" y="259"/>
                  </a:cubicBezTo>
                  <a:cubicBezTo>
                    <a:pt x="315" y="259"/>
                    <a:pt x="315" y="259"/>
                    <a:pt x="315" y="259"/>
                  </a:cubicBezTo>
                  <a:cubicBezTo>
                    <a:pt x="315" y="260"/>
                    <a:pt x="315" y="260"/>
                    <a:pt x="315" y="260"/>
                  </a:cubicBezTo>
                  <a:cubicBezTo>
                    <a:pt x="313" y="260"/>
                    <a:pt x="313" y="260"/>
                    <a:pt x="313" y="260"/>
                  </a:cubicBezTo>
                  <a:cubicBezTo>
                    <a:pt x="313" y="260"/>
                    <a:pt x="313" y="260"/>
                    <a:pt x="313" y="260"/>
                  </a:cubicBezTo>
                  <a:cubicBezTo>
                    <a:pt x="312" y="260"/>
                    <a:pt x="312" y="260"/>
                    <a:pt x="312" y="260"/>
                  </a:cubicBezTo>
                  <a:cubicBezTo>
                    <a:pt x="311" y="261"/>
                    <a:pt x="311" y="261"/>
                    <a:pt x="311" y="261"/>
                  </a:cubicBezTo>
                  <a:cubicBezTo>
                    <a:pt x="309" y="261"/>
                    <a:pt x="309" y="261"/>
                    <a:pt x="309" y="261"/>
                  </a:cubicBezTo>
                  <a:cubicBezTo>
                    <a:pt x="307" y="261"/>
                    <a:pt x="307" y="261"/>
                    <a:pt x="307" y="261"/>
                  </a:cubicBezTo>
                  <a:cubicBezTo>
                    <a:pt x="307" y="262"/>
                    <a:pt x="307" y="262"/>
                    <a:pt x="307" y="262"/>
                  </a:cubicBezTo>
                  <a:cubicBezTo>
                    <a:pt x="309" y="261"/>
                    <a:pt x="309" y="261"/>
                    <a:pt x="309" y="261"/>
                  </a:cubicBezTo>
                  <a:cubicBezTo>
                    <a:pt x="310" y="261"/>
                    <a:pt x="310" y="261"/>
                    <a:pt x="310" y="261"/>
                  </a:cubicBezTo>
                  <a:cubicBezTo>
                    <a:pt x="311" y="261"/>
                    <a:pt x="311" y="261"/>
                    <a:pt x="311" y="261"/>
                  </a:cubicBezTo>
                  <a:cubicBezTo>
                    <a:pt x="311" y="261"/>
                    <a:pt x="311" y="261"/>
                    <a:pt x="311" y="261"/>
                  </a:cubicBezTo>
                  <a:cubicBezTo>
                    <a:pt x="309" y="262"/>
                    <a:pt x="309" y="262"/>
                    <a:pt x="309" y="262"/>
                  </a:cubicBezTo>
                  <a:cubicBezTo>
                    <a:pt x="308" y="262"/>
                    <a:pt x="308" y="262"/>
                    <a:pt x="308" y="262"/>
                  </a:cubicBezTo>
                  <a:cubicBezTo>
                    <a:pt x="306" y="263"/>
                    <a:pt x="306" y="263"/>
                    <a:pt x="306" y="263"/>
                  </a:cubicBezTo>
                  <a:cubicBezTo>
                    <a:pt x="306" y="263"/>
                    <a:pt x="306" y="263"/>
                    <a:pt x="306" y="263"/>
                  </a:cubicBezTo>
                  <a:cubicBezTo>
                    <a:pt x="305" y="263"/>
                    <a:pt x="305" y="263"/>
                    <a:pt x="305" y="263"/>
                  </a:cubicBezTo>
                  <a:cubicBezTo>
                    <a:pt x="304" y="264"/>
                    <a:pt x="304" y="264"/>
                    <a:pt x="304" y="264"/>
                  </a:cubicBezTo>
                  <a:cubicBezTo>
                    <a:pt x="304" y="264"/>
                    <a:pt x="304" y="264"/>
                    <a:pt x="304" y="264"/>
                  </a:cubicBezTo>
                  <a:cubicBezTo>
                    <a:pt x="303" y="263"/>
                    <a:pt x="303" y="263"/>
                    <a:pt x="303" y="263"/>
                  </a:cubicBezTo>
                  <a:cubicBezTo>
                    <a:pt x="302" y="262"/>
                    <a:pt x="302" y="262"/>
                    <a:pt x="302" y="262"/>
                  </a:cubicBezTo>
                  <a:cubicBezTo>
                    <a:pt x="302" y="263"/>
                    <a:pt x="302" y="263"/>
                    <a:pt x="302" y="263"/>
                  </a:cubicBezTo>
                  <a:cubicBezTo>
                    <a:pt x="301" y="263"/>
                    <a:pt x="301" y="263"/>
                    <a:pt x="301" y="263"/>
                  </a:cubicBezTo>
                  <a:cubicBezTo>
                    <a:pt x="302" y="263"/>
                    <a:pt x="302" y="263"/>
                    <a:pt x="302" y="263"/>
                  </a:cubicBezTo>
                  <a:cubicBezTo>
                    <a:pt x="302" y="264"/>
                    <a:pt x="302" y="264"/>
                    <a:pt x="302" y="264"/>
                  </a:cubicBezTo>
                  <a:cubicBezTo>
                    <a:pt x="304" y="265"/>
                    <a:pt x="304" y="265"/>
                    <a:pt x="304" y="265"/>
                  </a:cubicBezTo>
                  <a:cubicBezTo>
                    <a:pt x="304" y="265"/>
                    <a:pt x="304" y="265"/>
                    <a:pt x="304" y="265"/>
                  </a:cubicBezTo>
                  <a:cubicBezTo>
                    <a:pt x="303" y="265"/>
                    <a:pt x="303" y="265"/>
                    <a:pt x="303" y="265"/>
                  </a:cubicBezTo>
                  <a:cubicBezTo>
                    <a:pt x="303" y="266"/>
                    <a:pt x="303" y="266"/>
                    <a:pt x="303" y="266"/>
                  </a:cubicBezTo>
                  <a:cubicBezTo>
                    <a:pt x="303" y="266"/>
                    <a:pt x="303" y="266"/>
                    <a:pt x="303" y="266"/>
                  </a:cubicBezTo>
                  <a:cubicBezTo>
                    <a:pt x="304" y="266"/>
                    <a:pt x="304" y="266"/>
                    <a:pt x="304" y="266"/>
                  </a:cubicBezTo>
                  <a:cubicBezTo>
                    <a:pt x="304" y="266"/>
                    <a:pt x="304" y="266"/>
                    <a:pt x="304" y="266"/>
                  </a:cubicBezTo>
                  <a:cubicBezTo>
                    <a:pt x="304" y="266"/>
                    <a:pt x="304" y="266"/>
                    <a:pt x="304" y="266"/>
                  </a:cubicBezTo>
                  <a:cubicBezTo>
                    <a:pt x="305" y="265"/>
                    <a:pt x="305" y="265"/>
                    <a:pt x="305" y="265"/>
                  </a:cubicBezTo>
                  <a:cubicBezTo>
                    <a:pt x="306" y="265"/>
                    <a:pt x="306" y="265"/>
                    <a:pt x="306" y="265"/>
                  </a:cubicBezTo>
                  <a:cubicBezTo>
                    <a:pt x="307" y="264"/>
                    <a:pt x="307" y="264"/>
                    <a:pt x="307" y="264"/>
                  </a:cubicBezTo>
                  <a:cubicBezTo>
                    <a:pt x="308" y="264"/>
                    <a:pt x="308" y="264"/>
                    <a:pt x="308" y="264"/>
                  </a:cubicBezTo>
                  <a:cubicBezTo>
                    <a:pt x="308" y="263"/>
                    <a:pt x="308" y="263"/>
                    <a:pt x="308" y="263"/>
                  </a:cubicBezTo>
                  <a:cubicBezTo>
                    <a:pt x="309" y="262"/>
                    <a:pt x="309" y="262"/>
                    <a:pt x="309" y="262"/>
                  </a:cubicBezTo>
                  <a:cubicBezTo>
                    <a:pt x="310" y="262"/>
                    <a:pt x="310" y="262"/>
                    <a:pt x="310" y="262"/>
                  </a:cubicBezTo>
                  <a:cubicBezTo>
                    <a:pt x="312" y="262"/>
                    <a:pt x="312" y="262"/>
                    <a:pt x="312" y="262"/>
                  </a:cubicBezTo>
                  <a:cubicBezTo>
                    <a:pt x="313" y="262"/>
                    <a:pt x="313" y="262"/>
                    <a:pt x="313" y="262"/>
                  </a:cubicBezTo>
                  <a:cubicBezTo>
                    <a:pt x="314" y="262"/>
                    <a:pt x="314" y="262"/>
                    <a:pt x="314" y="262"/>
                  </a:cubicBezTo>
                  <a:cubicBezTo>
                    <a:pt x="313" y="262"/>
                    <a:pt x="313" y="262"/>
                    <a:pt x="313" y="262"/>
                  </a:cubicBezTo>
                  <a:cubicBezTo>
                    <a:pt x="312" y="262"/>
                    <a:pt x="312" y="262"/>
                    <a:pt x="312" y="262"/>
                  </a:cubicBezTo>
                  <a:cubicBezTo>
                    <a:pt x="312" y="261"/>
                    <a:pt x="312" y="261"/>
                    <a:pt x="312" y="261"/>
                  </a:cubicBezTo>
                  <a:cubicBezTo>
                    <a:pt x="313" y="261"/>
                    <a:pt x="313" y="261"/>
                    <a:pt x="313" y="261"/>
                  </a:cubicBezTo>
                  <a:cubicBezTo>
                    <a:pt x="315" y="261"/>
                    <a:pt x="315" y="261"/>
                    <a:pt x="315" y="261"/>
                  </a:cubicBezTo>
                  <a:cubicBezTo>
                    <a:pt x="316" y="261"/>
                    <a:pt x="316" y="261"/>
                    <a:pt x="316" y="261"/>
                  </a:cubicBezTo>
                  <a:cubicBezTo>
                    <a:pt x="317" y="263"/>
                    <a:pt x="317" y="263"/>
                    <a:pt x="317" y="263"/>
                  </a:cubicBezTo>
                  <a:cubicBezTo>
                    <a:pt x="317" y="263"/>
                    <a:pt x="317" y="263"/>
                    <a:pt x="317" y="263"/>
                  </a:cubicBezTo>
                  <a:cubicBezTo>
                    <a:pt x="316" y="264"/>
                    <a:pt x="316" y="264"/>
                    <a:pt x="316" y="264"/>
                  </a:cubicBezTo>
                  <a:cubicBezTo>
                    <a:pt x="315" y="264"/>
                    <a:pt x="315" y="264"/>
                    <a:pt x="315" y="264"/>
                  </a:cubicBezTo>
                  <a:cubicBezTo>
                    <a:pt x="314" y="265"/>
                    <a:pt x="314" y="265"/>
                    <a:pt x="314" y="265"/>
                  </a:cubicBezTo>
                  <a:cubicBezTo>
                    <a:pt x="316" y="265"/>
                    <a:pt x="316" y="265"/>
                    <a:pt x="316" y="265"/>
                  </a:cubicBezTo>
                  <a:cubicBezTo>
                    <a:pt x="316" y="265"/>
                    <a:pt x="316" y="265"/>
                    <a:pt x="316" y="265"/>
                  </a:cubicBezTo>
                  <a:cubicBezTo>
                    <a:pt x="316" y="265"/>
                    <a:pt x="316" y="265"/>
                    <a:pt x="316" y="265"/>
                  </a:cubicBezTo>
                  <a:cubicBezTo>
                    <a:pt x="317" y="264"/>
                    <a:pt x="317" y="264"/>
                    <a:pt x="317" y="264"/>
                  </a:cubicBezTo>
                  <a:cubicBezTo>
                    <a:pt x="318" y="264"/>
                    <a:pt x="318" y="264"/>
                    <a:pt x="318" y="264"/>
                  </a:cubicBezTo>
                  <a:cubicBezTo>
                    <a:pt x="319" y="264"/>
                    <a:pt x="319" y="264"/>
                    <a:pt x="319" y="264"/>
                  </a:cubicBezTo>
                  <a:cubicBezTo>
                    <a:pt x="319" y="264"/>
                    <a:pt x="319" y="264"/>
                    <a:pt x="319" y="264"/>
                  </a:cubicBezTo>
                  <a:cubicBezTo>
                    <a:pt x="319" y="264"/>
                    <a:pt x="319" y="264"/>
                    <a:pt x="319" y="264"/>
                  </a:cubicBezTo>
                  <a:cubicBezTo>
                    <a:pt x="319" y="265"/>
                    <a:pt x="319" y="265"/>
                    <a:pt x="319" y="265"/>
                  </a:cubicBezTo>
                  <a:cubicBezTo>
                    <a:pt x="320" y="265"/>
                    <a:pt x="320" y="265"/>
                    <a:pt x="320" y="265"/>
                  </a:cubicBezTo>
                  <a:cubicBezTo>
                    <a:pt x="321" y="265"/>
                    <a:pt x="321" y="265"/>
                    <a:pt x="321" y="265"/>
                  </a:cubicBezTo>
                  <a:cubicBezTo>
                    <a:pt x="321" y="266"/>
                    <a:pt x="321" y="266"/>
                    <a:pt x="321" y="266"/>
                  </a:cubicBezTo>
                  <a:cubicBezTo>
                    <a:pt x="320" y="265"/>
                    <a:pt x="320" y="265"/>
                    <a:pt x="320" y="265"/>
                  </a:cubicBezTo>
                  <a:cubicBezTo>
                    <a:pt x="320" y="265"/>
                    <a:pt x="320" y="265"/>
                    <a:pt x="320" y="265"/>
                  </a:cubicBezTo>
                  <a:cubicBezTo>
                    <a:pt x="320" y="266"/>
                    <a:pt x="320" y="266"/>
                    <a:pt x="320" y="266"/>
                  </a:cubicBezTo>
                  <a:cubicBezTo>
                    <a:pt x="321" y="267"/>
                    <a:pt x="321" y="267"/>
                    <a:pt x="321" y="267"/>
                  </a:cubicBezTo>
                  <a:cubicBezTo>
                    <a:pt x="322" y="267"/>
                    <a:pt x="322" y="267"/>
                    <a:pt x="322" y="267"/>
                  </a:cubicBezTo>
                  <a:cubicBezTo>
                    <a:pt x="321" y="268"/>
                    <a:pt x="321" y="268"/>
                    <a:pt x="321" y="268"/>
                  </a:cubicBezTo>
                  <a:cubicBezTo>
                    <a:pt x="320" y="268"/>
                    <a:pt x="320" y="268"/>
                    <a:pt x="320" y="268"/>
                  </a:cubicBezTo>
                  <a:cubicBezTo>
                    <a:pt x="319" y="268"/>
                    <a:pt x="319" y="268"/>
                    <a:pt x="319" y="268"/>
                  </a:cubicBezTo>
                  <a:cubicBezTo>
                    <a:pt x="321" y="268"/>
                    <a:pt x="321" y="268"/>
                    <a:pt x="321" y="268"/>
                  </a:cubicBezTo>
                  <a:cubicBezTo>
                    <a:pt x="320" y="269"/>
                    <a:pt x="320" y="269"/>
                    <a:pt x="320" y="269"/>
                  </a:cubicBezTo>
                  <a:cubicBezTo>
                    <a:pt x="320" y="269"/>
                    <a:pt x="320" y="269"/>
                    <a:pt x="320" y="269"/>
                  </a:cubicBezTo>
                  <a:cubicBezTo>
                    <a:pt x="320" y="270"/>
                    <a:pt x="320" y="270"/>
                    <a:pt x="320" y="270"/>
                  </a:cubicBezTo>
                  <a:cubicBezTo>
                    <a:pt x="319" y="270"/>
                    <a:pt x="319" y="270"/>
                    <a:pt x="319" y="270"/>
                  </a:cubicBezTo>
                  <a:cubicBezTo>
                    <a:pt x="318" y="270"/>
                    <a:pt x="318" y="270"/>
                    <a:pt x="318" y="270"/>
                  </a:cubicBezTo>
                  <a:cubicBezTo>
                    <a:pt x="318" y="270"/>
                    <a:pt x="318" y="270"/>
                    <a:pt x="318" y="270"/>
                  </a:cubicBezTo>
                  <a:cubicBezTo>
                    <a:pt x="319" y="271"/>
                    <a:pt x="319" y="271"/>
                    <a:pt x="319" y="271"/>
                  </a:cubicBezTo>
                  <a:cubicBezTo>
                    <a:pt x="320" y="271"/>
                    <a:pt x="320" y="271"/>
                    <a:pt x="320" y="271"/>
                  </a:cubicBezTo>
                  <a:cubicBezTo>
                    <a:pt x="321" y="271"/>
                    <a:pt x="321" y="271"/>
                    <a:pt x="321" y="271"/>
                  </a:cubicBezTo>
                  <a:cubicBezTo>
                    <a:pt x="320" y="272"/>
                    <a:pt x="320" y="272"/>
                    <a:pt x="320" y="272"/>
                  </a:cubicBezTo>
                  <a:cubicBezTo>
                    <a:pt x="319" y="272"/>
                    <a:pt x="319" y="272"/>
                    <a:pt x="319" y="272"/>
                  </a:cubicBezTo>
                  <a:cubicBezTo>
                    <a:pt x="319" y="272"/>
                    <a:pt x="319" y="272"/>
                    <a:pt x="319" y="272"/>
                  </a:cubicBezTo>
                  <a:cubicBezTo>
                    <a:pt x="320" y="272"/>
                    <a:pt x="320" y="272"/>
                    <a:pt x="320" y="272"/>
                  </a:cubicBezTo>
                  <a:cubicBezTo>
                    <a:pt x="320" y="272"/>
                    <a:pt x="320" y="272"/>
                    <a:pt x="320" y="272"/>
                  </a:cubicBezTo>
                  <a:cubicBezTo>
                    <a:pt x="321" y="272"/>
                    <a:pt x="321" y="272"/>
                    <a:pt x="321" y="272"/>
                  </a:cubicBezTo>
                  <a:cubicBezTo>
                    <a:pt x="320" y="273"/>
                    <a:pt x="320" y="273"/>
                    <a:pt x="320" y="273"/>
                  </a:cubicBezTo>
                  <a:cubicBezTo>
                    <a:pt x="320" y="274"/>
                    <a:pt x="320" y="274"/>
                    <a:pt x="320" y="274"/>
                  </a:cubicBezTo>
                  <a:cubicBezTo>
                    <a:pt x="320" y="274"/>
                    <a:pt x="320" y="274"/>
                    <a:pt x="320" y="274"/>
                  </a:cubicBezTo>
                  <a:cubicBezTo>
                    <a:pt x="319" y="274"/>
                    <a:pt x="319" y="274"/>
                    <a:pt x="319" y="274"/>
                  </a:cubicBezTo>
                  <a:cubicBezTo>
                    <a:pt x="318" y="275"/>
                    <a:pt x="318" y="275"/>
                    <a:pt x="318" y="275"/>
                  </a:cubicBezTo>
                  <a:cubicBezTo>
                    <a:pt x="317" y="275"/>
                    <a:pt x="317" y="275"/>
                    <a:pt x="317" y="275"/>
                  </a:cubicBezTo>
                  <a:cubicBezTo>
                    <a:pt x="316" y="276"/>
                    <a:pt x="316" y="276"/>
                    <a:pt x="316" y="276"/>
                  </a:cubicBezTo>
                  <a:cubicBezTo>
                    <a:pt x="316" y="276"/>
                    <a:pt x="316" y="276"/>
                    <a:pt x="316" y="276"/>
                  </a:cubicBezTo>
                  <a:cubicBezTo>
                    <a:pt x="315" y="276"/>
                    <a:pt x="315" y="276"/>
                    <a:pt x="315" y="276"/>
                  </a:cubicBezTo>
                  <a:cubicBezTo>
                    <a:pt x="315" y="276"/>
                    <a:pt x="315" y="276"/>
                    <a:pt x="315" y="276"/>
                  </a:cubicBezTo>
                  <a:cubicBezTo>
                    <a:pt x="314" y="277"/>
                    <a:pt x="314" y="277"/>
                    <a:pt x="314" y="277"/>
                  </a:cubicBezTo>
                  <a:cubicBezTo>
                    <a:pt x="314" y="277"/>
                    <a:pt x="314" y="277"/>
                    <a:pt x="314" y="277"/>
                  </a:cubicBezTo>
                  <a:cubicBezTo>
                    <a:pt x="313" y="277"/>
                    <a:pt x="313" y="277"/>
                    <a:pt x="313" y="277"/>
                  </a:cubicBezTo>
                  <a:cubicBezTo>
                    <a:pt x="313" y="277"/>
                    <a:pt x="313" y="277"/>
                    <a:pt x="313" y="277"/>
                  </a:cubicBezTo>
                  <a:cubicBezTo>
                    <a:pt x="312" y="277"/>
                    <a:pt x="312" y="277"/>
                    <a:pt x="312" y="277"/>
                  </a:cubicBezTo>
                  <a:cubicBezTo>
                    <a:pt x="312" y="277"/>
                    <a:pt x="312" y="277"/>
                    <a:pt x="312" y="277"/>
                  </a:cubicBezTo>
                  <a:cubicBezTo>
                    <a:pt x="311" y="277"/>
                    <a:pt x="311" y="277"/>
                    <a:pt x="311" y="277"/>
                  </a:cubicBezTo>
                  <a:cubicBezTo>
                    <a:pt x="310" y="277"/>
                    <a:pt x="310" y="277"/>
                    <a:pt x="310" y="277"/>
                  </a:cubicBezTo>
                  <a:cubicBezTo>
                    <a:pt x="309" y="276"/>
                    <a:pt x="309" y="276"/>
                    <a:pt x="309" y="276"/>
                  </a:cubicBezTo>
                  <a:cubicBezTo>
                    <a:pt x="309" y="277"/>
                    <a:pt x="309" y="277"/>
                    <a:pt x="309" y="277"/>
                  </a:cubicBezTo>
                  <a:cubicBezTo>
                    <a:pt x="309" y="277"/>
                    <a:pt x="309" y="277"/>
                    <a:pt x="309" y="277"/>
                  </a:cubicBezTo>
                  <a:cubicBezTo>
                    <a:pt x="308" y="277"/>
                    <a:pt x="308" y="277"/>
                    <a:pt x="308" y="277"/>
                  </a:cubicBezTo>
                  <a:cubicBezTo>
                    <a:pt x="307" y="277"/>
                    <a:pt x="307" y="277"/>
                    <a:pt x="307" y="277"/>
                  </a:cubicBezTo>
                  <a:cubicBezTo>
                    <a:pt x="307" y="278"/>
                    <a:pt x="307" y="278"/>
                    <a:pt x="307" y="278"/>
                  </a:cubicBezTo>
                  <a:cubicBezTo>
                    <a:pt x="307" y="278"/>
                    <a:pt x="307" y="278"/>
                    <a:pt x="307" y="278"/>
                  </a:cubicBezTo>
                  <a:cubicBezTo>
                    <a:pt x="307" y="278"/>
                    <a:pt x="307" y="278"/>
                    <a:pt x="307" y="278"/>
                  </a:cubicBezTo>
                  <a:cubicBezTo>
                    <a:pt x="307" y="279"/>
                    <a:pt x="307" y="279"/>
                    <a:pt x="307" y="279"/>
                  </a:cubicBezTo>
                  <a:cubicBezTo>
                    <a:pt x="306" y="279"/>
                    <a:pt x="306" y="279"/>
                    <a:pt x="306" y="279"/>
                  </a:cubicBezTo>
                  <a:cubicBezTo>
                    <a:pt x="306" y="279"/>
                    <a:pt x="306" y="279"/>
                    <a:pt x="306" y="279"/>
                  </a:cubicBezTo>
                  <a:cubicBezTo>
                    <a:pt x="306" y="280"/>
                    <a:pt x="306" y="280"/>
                    <a:pt x="306" y="280"/>
                  </a:cubicBezTo>
                  <a:cubicBezTo>
                    <a:pt x="305" y="280"/>
                    <a:pt x="305" y="280"/>
                    <a:pt x="305" y="280"/>
                  </a:cubicBezTo>
                  <a:cubicBezTo>
                    <a:pt x="305" y="281"/>
                    <a:pt x="305" y="281"/>
                    <a:pt x="305" y="281"/>
                  </a:cubicBezTo>
                  <a:cubicBezTo>
                    <a:pt x="304" y="281"/>
                    <a:pt x="304" y="281"/>
                    <a:pt x="304" y="281"/>
                  </a:cubicBezTo>
                  <a:cubicBezTo>
                    <a:pt x="303" y="282"/>
                    <a:pt x="303" y="282"/>
                    <a:pt x="303" y="282"/>
                  </a:cubicBezTo>
                  <a:cubicBezTo>
                    <a:pt x="303" y="282"/>
                    <a:pt x="303" y="282"/>
                    <a:pt x="303" y="282"/>
                  </a:cubicBezTo>
                  <a:cubicBezTo>
                    <a:pt x="302" y="282"/>
                    <a:pt x="302" y="282"/>
                    <a:pt x="302" y="282"/>
                  </a:cubicBezTo>
                  <a:cubicBezTo>
                    <a:pt x="301" y="282"/>
                    <a:pt x="301" y="282"/>
                    <a:pt x="301" y="282"/>
                  </a:cubicBezTo>
                  <a:cubicBezTo>
                    <a:pt x="301" y="283"/>
                    <a:pt x="301" y="283"/>
                    <a:pt x="301" y="283"/>
                  </a:cubicBezTo>
                  <a:cubicBezTo>
                    <a:pt x="300" y="283"/>
                    <a:pt x="300" y="283"/>
                    <a:pt x="300" y="283"/>
                  </a:cubicBezTo>
                  <a:cubicBezTo>
                    <a:pt x="300" y="283"/>
                    <a:pt x="300" y="283"/>
                    <a:pt x="300" y="283"/>
                  </a:cubicBezTo>
                  <a:cubicBezTo>
                    <a:pt x="298" y="282"/>
                    <a:pt x="298" y="282"/>
                    <a:pt x="298" y="282"/>
                  </a:cubicBezTo>
                  <a:cubicBezTo>
                    <a:pt x="298" y="282"/>
                    <a:pt x="298" y="282"/>
                    <a:pt x="298" y="282"/>
                  </a:cubicBezTo>
                  <a:cubicBezTo>
                    <a:pt x="297" y="283"/>
                    <a:pt x="297" y="283"/>
                    <a:pt x="297" y="283"/>
                  </a:cubicBezTo>
                  <a:cubicBezTo>
                    <a:pt x="297" y="282"/>
                    <a:pt x="297" y="282"/>
                    <a:pt x="297" y="282"/>
                  </a:cubicBezTo>
                  <a:cubicBezTo>
                    <a:pt x="295" y="283"/>
                    <a:pt x="295" y="283"/>
                    <a:pt x="295" y="283"/>
                  </a:cubicBezTo>
                  <a:cubicBezTo>
                    <a:pt x="294" y="283"/>
                    <a:pt x="294" y="283"/>
                    <a:pt x="294" y="283"/>
                  </a:cubicBezTo>
                  <a:cubicBezTo>
                    <a:pt x="294" y="282"/>
                    <a:pt x="294" y="282"/>
                    <a:pt x="294" y="282"/>
                  </a:cubicBezTo>
                  <a:cubicBezTo>
                    <a:pt x="293" y="282"/>
                    <a:pt x="293" y="282"/>
                    <a:pt x="293" y="282"/>
                  </a:cubicBezTo>
                  <a:cubicBezTo>
                    <a:pt x="293" y="283"/>
                    <a:pt x="293" y="283"/>
                    <a:pt x="293" y="283"/>
                  </a:cubicBezTo>
                  <a:cubicBezTo>
                    <a:pt x="292" y="283"/>
                    <a:pt x="292" y="283"/>
                    <a:pt x="292" y="283"/>
                  </a:cubicBezTo>
                  <a:cubicBezTo>
                    <a:pt x="291" y="282"/>
                    <a:pt x="291" y="282"/>
                    <a:pt x="291" y="282"/>
                  </a:cubicBezTo>
                  <a:cubicBezTo>
                    <a:pt x="290" y="282"/>
                    <a:pt x="290" y="282"/>
                    <a:pt x="290" y="282"/>
                  </a:cubicBezTo>
                  <a:cubicBezTo>
                    <a:pt x="289" y="282"/>
                    <a:pt x="289" y="282"/>
                    <a:pt x="289" y="282"/>
                  </a:cubicBezTo>
                  <a:cubicBezTo>
                    <a:pt x="288" y="282"/>
                    <a:pt x="288" y="282"/>
                    <a:pt x="288" y="282"/>
                  </a:cubicBezTo>
                  <a:cubicBezTo>
                    <a:pt x="288" y="282"/>
                    <a:pt x="288" y="282"/>
                    <a:pt x="288" y="282"/>
                  </a:cubicBezTo>
                  <a:cubicBezTo>
                    <a:pt x="287" y="282"/>
                    <a:pt x="287" y="282"/>
                    <a:pt x="287" y="282"/>
                  </a:cubicBezTo>
                  <a:cubicBezTo>
                    <a:pt x="286" y="282"/>
                    <a:pt x="286" y="282"/>
                    <a:pt x="286" y="282"/>
                  </a:cubicBezTo>
                  <a:cubicBezTo>
                    <a:pt x="285" y="281"/>
                    <a:pt x="285" y="281"/>
                    <a:pt x="285" y="281"/>
                  </a:cubicBezTo>
                  <a:cubicBezTo>
                    <a:pt x="284" y="282"/>
                    <a:pt x="284" y="282"/>
                    <a:pt x="284" y="282"/>
                  </a:cubicBezTo>
                  <a:cubicBezTo>
                    <a:pt x="284" y="282"/>
                    <a:pt x="284" y="282"/>
                    <a:pt x="284" y="282"/>
                  </a:cubicBezTo>
                  <a:cubicBezTo>
                    <a:pt x="283" y="281"/>
                    <a:pt x="283" y="281"/>
                    <a:pt x="283" y="281"/>
                  </a:cubicBezTo>
                  <a:cubicBezTo>
                    <a:pt x="282" y="282"/>
                    <a:pt x="282" y="282"/>
                    <a:pt x="282" y="282"/>
                  </a:cubicBezTo>
                  <a:cubicBezTo>
                    <a:pt x="281" y="282"/>
                    <a:pt x="281" y="282"/>
                    <a:pt x="281" y="282"/>
                  </a:cubicBezTo>
                  <a:cubicBezTo>
                    <a:pt x="281" y="282"/>
                    <a:pt x="281" y="282"/>
                    <a:pt x="281" y="282"/>
                  </a:cubicBezTo>
                  <a:cubicBezTo>
                    <a:pt x="279" y="281"/>
                    <a:pt x="279" y="281"/>
                    <a:pt x="279" y="281"/>
                  </a:cubicBezTo>
                  <a:cubicBezTo>
                    <a:pt x="278" y="281"/>
                    <a:pt x="278" y="281"/>
                    <a:pt x="278" y="281"/>
                  </a:cubicBezTo>
                  <a:cubicBezTo>
                    <a:pt x="277" y="281"/>
                    <a:pt x="277" y="281"/>
                    <a:pt x="277" y="281"/>
                  </a:cubicBezTo>
                  <a:cubicBezTo>
                    <a:pt x="276" y="280"/>
                    <a:pt x="276" y="280"/>
                    <a:pt x="276" y="280"/>
                  </a:cubicBezTo>
                  <a:cubicBezTo>
                    <a:pt x="275" y="281"/>
                    <a:pt x="275" y="281"/>
                    <a:pt x="275" y="281"/>
                  </a:cubicBezTo>
                  <a:cubicBezTo>
                    <a:pt x="275" y="281"/>
                    <a:pt x="275" y="281"/>
                    <a:pt x="275" y="281"/>
                  </a:cubicBezTo>
                  <a:cubicBezTo>
                    <a:pt x="275" y="282"/>
                    <a:pt x="275" y="282"/>
                    <a:pt x="275" y="282"/>
                  </a:cubicBezTo>
                  <a:cubicBezTo>
                    <a:pt x="275" y="282"/>
                    <a:pt x="275" y="282"/>
                    <a:pt x="275" y="282"/>
                  </a:cubicBezTo>
                  <a:cubicBezTo>
                    <a:pt x="274" y="282"/>
                    <a:pt x="274" y="282"/>
                    <a:pt x="274" y="282"/>
                  </a:cubicBezTo>
                  <a:cubicBezTo>
                    <a:pt x="272" y="283"/>
                    <a:pt x="272" y="283"/>
                    <a:pt x="272" y="283"/>
                  </a:cubicBezTo>
                  <a:cubicBezTo>
                    <a:pt x="271" y="284"/>
                    <a:pt x="271" y="284"/>
                    <a:pt x="271" y="284"/>
                  </a:cubicBezTo>
                  <a:cubicBezTo>
                    <a:pt x="271" y="284"/>
                    <a:pt x="271" y="284"/>
                    <a:pt x="271" y="284"/>
                  </a:cubicBezTo>
                  <a:cubicBezTo>
                    <a:pt x="271" y="285"/>
                    <a:pt x="271" y="285"/>
                    <a:pt x="271" y="285"/>
                  </a:cubicBezTo>
                  <a:cubicBezTo>
                    <a:pt x="271" y="286"/>
                    <a:pt x="271" y="286"/>
                    <a:pt x="271" y="286"/>
                  </a:cubicBezTo>
                  <a:cubicBezTo>
                    <a:pt x="270" y="287"/>
                    <a:pt x="270" y="287"/>
                    <a:pt x="270" y="287"/>
                  </a:cubicBezTo>
                  <a:cubicBezTo>
                    <a:pt x="269" y="287"/>
                    <a:pt x="269" y="287"/>
                    <a:pt x="269" y="287"/>
                  </a:cubicBezTo>
                  <a:cubicBezTo>
                    <a:pt x="268" y="287"/>
                    <a:pt x="268" y="287"/>
                    <a:pt x="268" y="287"/>
                  </a:cubicBezTo>
                  <a:cubicBezTo>
                    <a:pt x="267" y="287"/>
                    <a:pt x="267" y="287"/>
                    <a:pt x="267" y="287"/>
                  </a:cubicBezTo>
                  <a:cubicBezTo>
                    <a:pt x="266" y="288"/>
                    <a:pt x="266" y="288"/>
                    <a:pt x="266" y="288"/>
                  </a:cubicBezTo>
                  <a:cubicBezTo>
                    <a:pt x="265" y="288"/>
                    <a:pt x="265" y="288"/>
                    <a:pt x="265" y="288"/>
                  </a:cubicBezTo>
                  <a:cubicBezTo>
                    <a:pt x="265" y="288"/>
                    <a:pt x="265" y="288"/>
                    <a:pt x="265" y="288"/>
                  </a:cubicBezTo>
                  <a:cubicBezTo>
                    <a:pt x="264" y="288"/>
                    <a:pt x="264" y="288"/>
                    <a:pt x="264" y="288"/>
                  </a:cubicBezTo>
                  <a:cubicBezTo>
                    <a:pt x="264" y="289"/>
                    <a:pt x="264" y="289"/>
                    <a:pt x="264" y="289"/>
                  </a:cubicBezTo>
                  <a:cubicBezTo>
                    <a:pt x="263" y="289"/>
                    <a:pt x="263" y="289"/>
                    <a:pt x="263" y="289"/>
                  </a:cubicBezTo>
                  <a:cubicBezTo>
                    <a:pt x="262" y="290"/>
                    <a:pt x="262" y="290"/>
                    <a:pt x="262" y="290"/>
                  </a:cubicBezTo>
                  <a:cubicBezTo>
                    <a:pt x="262" y="290"/>
                    <a:pt x="262" y="290"/>
                    <a:pt x="262" y="290"/>
                  </a:cubicBezTo>
                  <a:cubicBezTo>
                    <a:pt x="261" y="290"/>
                    <a:pt x="261" y="290"/>
                    <a:pt x="261" y="290"/>
                  </a:cubicBezTo>
                  <a:cubicBezTo>
                    <a:pt x="260" y="292"/>
                    <a:pt x="260" y="292"/>
                    <a:pt x="260" y="292"/>
                  </a:cubicBezTo>
                  <a:cubicBezTo>
                    <a:pt x="259" y="292"/>
                    <a:pt x="259" y="292"/>
                    <a:pt x="259" y="292"/>
                  </a:cubicBezTo>
                  <a:cubicBezTo>
                    <a:pt x="258" y="294"/>
                    <a:pt x="258" y="294"/>
                    <a:pt x="258" y="294"/>
                  </a:cubicBezTo>
                  <a:cubicBezTo>
                    <a:pt x="257" y="294"/>
                    <a:pt x="257" y="294"/>
                    <a:pt x="257" y="294"/>
                  </a:cubicBezTo>
                  <a:cubicBezTo>
                    <a:pt x="256" y="295"/>
                    <a:pt x="256" y="295"/>
                    <a:pt x="256" y="295"/>
                  </a:cubicBezTo>
                  <a:cubicBezTo>
                    <a:pt x="255" y="296"/>
                    <a:pt x="255" y="296"/>
                    <a:pt x="255" y="296"/>
                  </a:cubicBezTo>
                  <a:cubicBezTo>
                    <a:pt x="255" y="297"/>
                    <a:pt x="255" y="297"/>
                    <a:pt x="255" y="297"/>
                  </a:cubicBezTo>
                  <a:cubicBezTo>
                    <a:pt x="254" y="297"/>
                    <a:pt x="254" y="297"/>
                    <a:pt x="254" y="297"/>
                  </a:cubicBezTo>
                  <a:cubicBezTo>
                    <a:pt x="252" y="298"/>
                    <a:pt x="252" y="298"/>
                    <a:pt x="252" y="298"/>
                  </a:cubicBezTo>
                  <a:cubicBezTo>
                    <a:pt x="252" y="299"/>
                    <a:pt x="252" y="299"/>
                    <a:pt x="252" y="299"/>
                  </a:cubicBezTo>
                  <a:cubicBezTo>
                    <a:pt x="250" y="300"/>
                    <a:pt x="250" y="300"/>
                    <a:pt x="250" y="300"/>
                  </a:cubicBezTo>
                  <a:cubicBezTo>
                    <a:pt x="248" y="300"/>
                    <a:pt x="248" y="300"/>
                    <a:pt x="248" y="300"/>
                  </a:cubicBezTo>
                  <a:cubicBezTo>
                    <a:pt x="249" y="300"/>
                    <a:pt x="249" y="300"/>
                    <a:pt x="249" y="300"/>
                  </a:cubicBezTo>
                  <a:cubicBezTo>
                    <a:pt x="252" y="299"/>
                    <a:pt x="252" y="299"/>
                    <a:pt x="252" y="299"/>
                  </a:cubicBezTo>
                  <a:cubicBezTo>
                    <a:pt x="254" y="299"/>
                    <a:pt x="254" y="299"/>
                    <a:pt x="254" y="299"/>
                  </a:cubicBezTo>
                  <a:cubicBezTo>
                    <a:pt x="255" y="298"/>
                    <a:pt x="255" y="298"/>
                    <a:pt x="255" y="298"/>
                  </a:cubicBezTo>
                  <a:cubicBezTo>
                    <a:pt x="256" y="296"/>
                    <a:pt x="256" y="296"/>
                    <a:pt x="256" y="296"/>
                  </a:cubicBezTo>
                  <a:cubicBezTo>
                    <a:pt x="257" y="295"/>
                    <a:pt x="257" y="295"/>
                    <a:pt x="257" y="295"/>
                  </a:cubicBezTo>
                  <a:cubicBezTo>
                    <a:pt x="258" y="295"/>
                    <a:pt x="258" y="295"/>
                    <a:pt x="258" y="295"/>
                  </a:cubicBezTo>
                  <a:cubicBezTo>
                    <a:pt x="260" y="293"/>
                    <a:pt x="260" y="293"/>
                    <a:pt x="260" y="293"/>
                  </a:cubicBezTo>
                  <a:cubicBezTo>
                    <a:pt x="263" y="291"/>
                    <a:pt x="263" y="291"/>
                    <a:pt x="263" y="291"/>
                  </a:cubicBezTo>
                  <a:cubicBezTo>
                    <a:pt x="265" y="290"/>
                    <a:pt x="265" y="290"/>
                    <a:pt x="265" y="290"/>
                  </a:cubicBezTo>
                  <a:cubicBezTo>
                    <a:pt x="266" y="290"/>
                    <a:pt x="266" y="290"/>
                    <a:pt x="266" y="290"/>
                  </a:cubicBezTo>
                  <a:cubicBezTo>
                    <a:pt x="268" y="289"/>
                    <a:pt x="268" y="289"/>
                    <a:pt x="268" y="289"/>
                  </a:cubicBezTo>
                  <a:cubicBezTo>
                    <a:pt x="270" y="289"/>
                    <a:pt x="270" y="289"/>
                    <a:pt x="270" y="289"/>
                  </a:cubicBezTo>
                  <a:cubicBezTo>
                    <a:pt x="273" y="288"/>
                    <a:pt x="273" y="288"/>
                    <a:pt x="273" y="288"/>
                  </a:cubicBezTo>
                  <a:cubicBezTo>
                    <a:pt x="274" y="288"/>
                    <a:pt x="274" y="288"/>
                    <a:pt x="274" y="288"/>
                  </a:cubicBezTo>
                  <a:cubicBezTo>
                    <a:pt x="274" y="288"/>
                    <a:pt x="274" y="288"/>
                    <a:pt x="274" y="288"/>
                  </a:cubicBezTo>
                  <a:cubicBezTo>
                    <a:pt x="277" y="288"/>
                    <a:pt x="277" y="288"/>
                    <a:pt x="277" y="288"/>
                  </a:cubicBezTo>
                  <a:cubicBezTo>
                    <a:pt x="279" y="288"/>
                    <a:pt x="279" y="288"/>
                    <a:pt x="279" y="288"/>
                  </a:cubicBezTo>
                  <a:cubicBezTo>
                    <a:pt x="281" y="289"/>
                    <a:pt x="281" y="289"/>
                    <a:pt x="281" y="289"/>
                  </a:cubicBezTo>
                  <a:cubicBezTo>
                    <a:pt x="281" y="290"/>
                    <a:pt x="281" y="290"/>
                    <a:pt x="281" y="290"/>
                  </a:cubicBezTo>
                  <a:cubicBezTo>
                    <a:pt x="279" y="289"/>
                    <a:pt x="279" y="289"/>
                    <a:pt x="279" y="289"/>
                  </a:cubicBezTo>
                  <a:cubicBezTo>
                    <a:pt x="280" y="290"/>
                    <a:pt x="280" y="290"/>
                    <a:pt x="280" y="290"/>
                  </a:cubicBezTo>
                  <a:cubicBezTo>
                    <a:pt x="279" y="290"/>
                    <a:pt x="279" y="290"/>
                    <a:pt x="279" y="290"/>
                  </a:cubicBezTo>
                  <a:cubicBezTo>
                    <a:pt x="280" y="290"/>
                    <a:pt x="280" y="290"/>
                    <a:pt x="280" y="290"/>
                  </a:cubicBezTo>
                  <a:cubicBezTo>
                    <a:pt x="281" y="290"/>
                    <a:pt x="281" y="290"/>
                    <a:pt x="281" y="290"/>
                  </a:cubicBezTo>
                  <a:cubicBezTo>
                    <a:pt x="281" y="291"/>
                    <a:pt x="281" y="291"/>
                    <a:pt x="281" y="291"/>
                  </a:cubicBezTo>
                  <a:cubicBezTo>
                    <a:pt x="281" y="291"/>
                    <a:pt x="281" y="291"/>
                    <a:pt x="281" y="291"/>
                  </a:cubicBezTo>
                  <a:cubicBezTo>
                    <a:pt x="281" y="291"/>
                    <a:pt x="281" y="291"/>
                    <a:pt x="281" y="291"/>
                  </a:cubicBezTo>
                  <a:cubicBezTo>
                    <a:pt x="281" y="293"/>
                    <a:pt x="281" y="293"/>
                    <a:pt x="281" y="293"/>
                  </a:cubicBezTo>
                  <a:cubicBezTo>
                    <a:pt x="280" y="293"/>
                    <a:pt x="280" y="293"/>
                    <a:pt x="280" y="293"/>
                  </a:cubicBezTo>
                  <a:cubicBezTo>
                    <a:pt x="279" y="293"/>
                    <a:pt x="279" y="293"/>
                    <a:pt x="279" y="293"/>
                  </a:cubicBezTo>
                  <a:cubicBezTo>
                    <a:pt x="278" y="293"/>
                    <a:pt x="278" y="293"/>
                    <a:pt x="278" y="293"/>
                  </a:cubicBezTo>
                  <a:cubicBezTo>
                    <a:pt x="277" y="294"/>
                    <a:pt x="277" y="294"/>
                    <a:pt x="277" y="294"/>
                  </a:cubicBezTo>
                  <a:cubicBezTo>
                    <a:pt x="276" y="294"/>
                    <a:pt x="276" y="294"/>
                    <a:pt x="276" y="294"/>
                  </a:cubicBezTo>
                  <a:cubicBezTo>
                    <a:pt x="275" y="294"/>
                    <a:pt x="275" y="294"/>
                    <a:pt x="275" y="294"/>
                  </a:cubicBezTo>
                  <a:cubicBezTo>
                    <a:pt x="274" y="293"/>
                    <a:pt x="274" y="293"/>
                    <a:pt x="274" y="293"/>
                  </a:cubicBezTo>
                  <a:cubicBezTo>
                    <a:pt x="274" y="294"/>
                    <a:pt x="274" y="294"/>
                    <a:pt x="274" y="294"/>
                  </a:cubicBezTo>
                  <a:cubicBezTo>
                    <a:pt x="273" y="294"/>
                    <a:pt x="273" y="294"/>
                    <a:pt x="273" y="294"/>
                  </a:cubicBezTo>
                  <a:cubicBezTo>
                    <a:pt x="272" y="294"/>
                    <a:pt x="272" y="294"/>
                    <a:pt x="272" y="294"/>
                  </a:cubicBezTo>
                  <a:cubicBezTo>
                    <a:pt x="271" y="294"/>
                    <a:pt x="271" y="294"/>
                    <a:pt x="271" y="294"/>
                  </a:cubicBezTo>
                  <a:cubicBezTo>
                    <a:pt x="272" y="294"/>
                    <a:pt x="272" y="294"/>
                    <a:pt x="272" y="294"/>
                  </a:cubicBezTo>
                  <a:cubicBezTo>
                    <a:pt x="273" y="294"/>
                    <a:pt x="273" y="294"/>
                    <a:pt x="273" y="294"/>
                  </a:cubicBezTo>
                  <a:cubicBezTo>
                    <a:pt x="275" y="295"/>
                    <a:pt x="275" y="295"/>
                    <a:pt x="275" y="295"/>
                  </a:cubicBezTo>
                  <a:cubicBezTo>
                    <a:pt x="275" y="295"/>
                    <a:pt x="275" y="295"/>
                    <a:pt x="275" y="295"/>
                  </a:cubicBezTo>
                  <a:cubicBezTo>
                    <a:pt x="275" y="296"/>
                    <a:pt x="275" y="296"/>
                    <a:pt x="275" y="296"/>
                  </a:cubicBezTo>
                  <a:cubicBezTo>
                    <a:pt x="276" y="296"/>
                    <a:pt x="276" y="296"/>
                    <a:pt x="276" y="296"/>
                  </a:cubicBezTo>
                  <a:cubicBezTo>
                    <a:pt x="277" y="295"/>
                    <a:pt x="277" y="295"/>
                    <a:pt x="277" y="295"/>
                  </a:cubicBezTo>
                  <a:cubicBezTo>
                    <a:pt x="278" y="295"/>
                    <a:pt x="278" y="295"/>
                    <a:pt x="278" y="295"/>
                  </a:cubicBezTo>
                  <a:cubicBezTo>
                    <a:pt x="278" y="295"/>
                    <a:pt x="278" y="295"/>
                    <a:pt x="278" y="295"/>
                  </a:cubicBezTo>
                  <a:cubicBezTo>
                    <a:pt x="279" y="295"/>
                    <a:pt x="279" y="295"/>
                    <a:pt x="279" y="295"/>
                  </a:cubicBezTo>
                  <a:cubicBezTo>
                    <a:pt x="279" y="296"/>
                    <a:pt x="279" y="296"/>
                    <a:pt x="279" y="296"/>
                  </a:cubicBezTo>
                  <a:cubicBezTo>
                    <a:pt x="278" y="296"/>
                    <a:pt x="278" y="296"/>
                    <a:pt x="278" y="296"/>
                  </a:cubicBezTo>
                  <a:cubicBezTo>
                    <a:pt x="277" y="298"/>
                    <a:pt x="277" y="298"/>
                    <a:pt x="277" y="298"/>
                  </a:cubicBezTo>
                  <a:cubicBezTo>
                    <a:pt x="277" y="299"/>
                    <a:pt x="277" y="299"/>
                    <a:pt x="277" y="299"/>
                  </a:cubicBezTo>
                  <a:cubicBezTo>
                    <a:pt x="276" y="299"/>
                    <a:pt x="276" y="299"/>
                    <a:pt x="276" y="299"/>
                  </a:cubicBezTo>
                  <a:cubicBezTo>
                    <a:pt x="278" y="299"/>
                    <a:pt x="278" y="299"/>
                    <a:pt x="278" y="299"/>
                  </a:cubicBezTo>
                  <a:cubicBezTo>
                    <a:pt x="278" y="299"/>
                    <a:pt x="278" y="299"/>
                    <a:pt x="278" y="299"/>
                  </a:cubicBezTo>
                  <a:cubicBezTo>
                    <a:pt x="277" y="300"/>
                    <a:pt x="277" y="300"/>
                    <a:pt x="277" y="300"/>
                  </a:cubicBezTo>
                  <a:cubicBezTo>
                    <a:pt x="278" y="301"/>
                    <a:pt x="278" y="301"/>
                    <a:pt x="278" y="301"/>
                  </a:cubicBezTo>
                  <a:cubicBezTo>
                    <a:pt x="278" y="301"/>
                    <a:pt x="278" y="301"/>
                    <a:pt x="278" y="301"/>
                  </a:cubicBezTo>
                  <a:cubicBezTo>
                    <a:pt x="278" y="303"/>
                    <a:pt x="278" y="303"/>
                    <a:pt x="278" y="303"/>
                  </a:cubicBezTo>
                  <a:cubicBezTo>
                    <a:pt x="278" y="303"/>
                    <a:pt x="278" y="303"/>
                    <a:pt x="278" y="303"/>
                  </a:cubicBezTo>
                  <a:cubicBezTo>
                    <a:pt x="279" y="304"/>
                    <a:pt x="279" y="304"/>
                    <a:pt x="279" y="304"/>
                  </a:cubicBezTo>
                  <a:cubicBezTo>
                    <a:pt x="280" y="304"/>
                    <a:pt x="280" y="304"/>
                    <a:pt x="280" y="304"/>
                  </a:cubicBezTo>
                  <a:cubicBezTo>
                    <a:pt x="280" y="304"/>
                    <a:pt x="280" y="304"/>
                    <a:pt x="280" y="304"/>
                  </a:cubicBezTo>
                  <a:cubicBezTo>
                    <a:pt x="281" y="304"/>
                    <a:pt x="281" y="304"/>
                    <a:pt x="281" y="304"/>
                  </a:cubicBezTo>
                  <a:cubicBezTo>
                    <a:pt x="281" y="305"/>
                    <a:pt x="281" y="305"/>
                    <a:pt x="281" y="305"/>
                  </a:cubicBezTo>
                  <a:cubicBezTo>
                    <a:pt x="280" y="305"/>
                    <a:pt x="280" y="305"/>
                    <a:pt x="280" y="305"/>
                  </a:cubicBezTo>
                  <a:cubicBezTo>
                    <a:pt x="281" y="306"/>
                    <a:pt x="281" y="306"/>
                    <a:pt x="281" y="306"/>
                  </a:cubicBezTo>
                  <a:cubicBezTo>
                    <a:pt x="283" y="306"/>
                    <a:pt x="283" y="306"/>
                    <a:pt x="283" y="306"/>
                  </a:cubicBezTo>
                  <a:cubicBezTo>
                    <a:pt x="283" y="306"/>
                    <a:pt x="283" y="306"/>
                    <a:pt x="283" y="306"/>
                  </a:cubicBezTo>
                  <a:cubicBezTo>
                    <a:pt x="284" y="306"/>
                    <a:pt x="284" y="306"/>
                    <a:pt x="284" y="306"/>
                  </a:cubicBezTo>
                  <a:cubicBezTo>
                    <a:pt x="285" y="306"/>
                    <a:pt x="285" y="306"/>
                    <a:pt x="285" y="306"/>
                  </a:cubicBezTo>
                  <a:cubicBezTo>
                    <a:pt x="285" y="307"/>
                    <a:pt x="285" y="307"/>
                    <a:pt x="285" y="307"/>
                  </a:cubicBezTo>
                  <a:cubicBezTo>
                    <a:pt x="287" y="307"/>
                    <a:pt x="287" y="307"/>
                    <a:pt x="287" y="307"/>
                  </a:cubicBezTo>
                  <a:cubicBezTo>
                    <a:pt x="287" y="307"/>
                    <a:pt x="287" y="307"/>
                    <a:pt x="287" y="307"/>
                  </a:cubicBezTo>
                  <a:cubicBezTo>
                    <a:pt x="288" y="306"/>
                    <a:pt x="288" y="306"/>
                    <a:pt x="288" y="306"/>
                  </a:cubicBezTo>
                  <a:cubicBezTo>
                    <a:pt x="288" y="306"/>
                    <a:pt x="288" y="306"/>
                    <a:pt x="288" y="306"/>
                  </a:cubicBezTo>
                  <a:cubicBezTo>
                    <a:pt x="288" y="307"/>
                    <a:pt x="288" y="307"/>
                    <a:pt x="288" y="307"/>
                  </a:cubicBezTo>
                  <a:cubicBezTo>
                    <a:pt x="289" y="307"/>
                    <a:pt x="289" y="307"/>
                    <a:pt x="289" y="307"/>
                  </a:cubicBezTo>
                  <a:cubicBezTo>
                    <a:pt x="291" y="308"/>
                    <a:pt x="291" y="308"/>
                    <a:pt x="291" y="308"/>
                  </a:cubicBezTo>
                  <a:cubicBezTo>
                    <a:pt x="291" y="308"/>
                    <a:pt x="291" y="308"/>
                    <a:pt x="291" y="308"/>
                  </a:cubicBezTo>
                  <a:cubicBezTo>
                    <a:pt x="290" y="308"/>
                    <a:pt x="290" y="308"/>
                    <a:pt x="290" y="308"/>
                  </a:cubicBezTo>
                  <a:cubicBezTo>
                    <a:pt x="290" y="308"/>
                    <a:pt x="290" y="308"/>
                    <a:pt x="290" y="308"/>
                  </a:cubicBezTo>
                  <a:cubicBezTo>
                    <a:pt x="291" y="309"/>
                    <a:pt x="291" y="309"/>
                    <a:pt x="291" y="309"/>
                  </a:cubicBezTo>
                  <a:cubicBezTo>
                    <a:pt x="292" y="309"/>
                    <a:pt x="292" y="309"/>
                    <a:pt x="292" y="309"/>
                  </a:cubicBezTo>
                  <a:cubicBezTo>
                    <a:pt x="292" y="309"/>
                    <a:pt x="292" y="309"/>
                    <a:pt x="292" y="309"/>
                  </a:cubicBezTo>
                  <a:cubicBezTo>
                    <a:pt x="291" y="309"/>
                    <a:pt x="291" y="309"/>
                    <a:pt x="291" y="309"/>
                  </a:cubicBezTo>
                  <a:cubicBezTo>
                    <a:pt x="291" y="309"/>
                    <a:pt x="291" y="309"/>
                    <a:pt x="291" y="309"/>
                  </a:cubicBezTo>
                  <a:cubicBezTo>
                    <a:pt x="290" y="309"/>
                    <a:pt x="290" y="309"/>
                    <a:pt x="290" y="309"/>
                  </a:cubicBezTo>
                  <a:cubicBezTo>
                    <a:pt x="289" y="310"/>
                    <a:pt x="289" y="310"/>
                    <a:pt x="289" y="310"/>
                  </a:cubicBezTo>
                  <a:cubicBezTo>
                    <a:pt x="287" y="311"/>
                    <a:pt x="287" y="311"/>
                    <a:pt x="287" y="311"/>
                  </a:cubicBezTo>
                  <a:cubicBezTo>
                    <a:pt x="286" y="311"/>
                    <a:pt x="286" y="311"/>
                    <a:pt x="286" y="311"/>
                  </a:cubicBezTo>
                  <a:cubicBezTo>
                    <a:pt x="284" y="311"/>
                    <a:pt x="284" y="311"/>
                    <a:pt x="284" y="311"/>
                  </a:cubicBezTo>
                  <a:cubicBezTo>
                    <a:pt x="283" y="311"/>
                    <a:pt x="283" y="311"/>
                    <a:pt x="283" y="311"/>
                  </a:cubicBezTo>
                  <a:cubicBezTo>
                    <a:pt x="282" y="312"/>
                    <a:pt x="282" y="312"/>
                    <a:pt x="282" y="312"/>
                  </a:cubicBezTo>
                  <a:cubicBezTo>
                    <a:pt x="281" y="312"/>
                    <a:pt x="281" y="312"/>
                    <a:pt x="281" y="312"/>
                  </a:cubicBezTo>
                  <a:cubicBezTo>
                    <a:pt x="281" y="312"/>
                    <a:pt x="281" y="312"/>
                    <a:pt x="281" y="312"/>
                  </a:cubicBezTo>
                  <a:cubicBezTo>
                    <a:pt x="280" y="312"/>
                    <a:pt x="280" y="312"/>
                    <a:pt x="280" y="312"/>
                  </a:cubicBezTo>
                  <a:cubicBezTo>
                    <a:pt x="279" y="311"/>
                    <a:pt x="279" y="311"/>
                    <a:pt x="279" y="311"/>
                  </a:cubicBezTo>
                  <a:cubicBezTo>
                    <a:pt x="279" y="311"/>
                    <a:pt x="279" y="311"/>
                    <a:pt x="279" y="311"/>
                  </a:cubicBezTo>
                  <a:cubicBezTo>
                    <a:pt x="279" y="312"/>
                    <a:pt x="279" y="312"/>
                    <a:pt x="279" y="312"/>
                  </a:cubicBezTo>
                  <a:cubicBezTo>
                    <a:pt x="278" y="312"/>
                    <a:pt x="278" y="312"/>
                    <a:pt x="278" y="312"/>
                  </a:cubicBezTo>
                  <a:cubicBezTo>
                    <a:pt x="277" y="313"/>
                    <a:pt x="277" y="313"/>
                    <a:pt x="277" y="313"/>
                  </a:cubicBezTo>
                  <a:cubicBezTo>
                    <a:pt x="278" y="313"/>
                    <a:pt x="278" y="313"/>
                    <a:pt x="278" y="313"/>
                  </a:cubicBezTo>
                  <a:cubicBezTo>
                    <a:pt x="276" y="314"/>
                    <a:pt x="276" y="314"/>
                    <a:pt x="276" y="314"/>
                  </a:cubicBezTo>
                  <a:cubicBezTo>
                    <a:pt x="275" y="315"/>
                    <a:pt x="275" y="315"/>
                    <a:pt x="275" y="315"/>
                  </a:cubicBezTo>
                  <a:cubicBezTo>
                    <a:pt x="274" y="316"/>
                    <a:pt x="274" y="316"/>
                    <a:pt x="274" y="316"/>
                  </a:cubicBezTo>
                  <a:cubicBezTo>
                    <a:pt x="273" y="316"/>
                    <a:pt x="273" y="316"/>
                    <a:pt x="273" y="316"/>
                  </a:cubicBezTo>
                  <a:cubicBezTo>
                    <a:pt x="273" y="316"/>
                    <a:pt x="273" y="316"/>
                    <a:pt x="273" y="316"/>
                  </a:cubicBezTo>
                  <a:cubicBezTo>
                    <a:pt x="272" y="316"/>
                    <a:pt x="272" y="316"/>
                    <a:pt x="272" y="316"/>
                  </a:cubicBezTo>
                  <a:cubicBezTo>
                    <a:pt x="272" y="317"/>
                    <a:pt x="272" y="317"/>
                    <a:pt x="272" y="317"/>
                  </a:cubicBezTo>
                  <a:cubicBezTo>
                    <a:pt x="272" y="317"/>
                    <a:pt x="272" y="317"/>
                    <a:pt x="272" y="317"/>
                  </a:cubicBezTo>
                  <a:cubicBezTo>
                    <a:pt x="272" y="317"/>
                    <a:pt x="272" y="317"/>
                    <a:pt x="272" y="317"/>
                  </a:cubicBezTo>
                  <a:cubicBezTo>
                    <a:pt x="271" y="317"/>
                    <a:pt x="271" y="317"/>
                    <a:pt x="271" y="317"/>
                  </a:cubicBezTo>
                  <a:cubicBezTo>
                    <a:pt x="270" y="317"/>
                    <a:pt x="270" y="317"/>
                    <a:pt x="270" y="317"/>
                  </a:cubicBezTo>
                  <a:cubicBezTo>
                    <a:pt x="270" y="316"/>
                    <a:pt x="270" y="316"/>
                    <a:pt x="270" y="316"/>
                  </a:cubicBezTo>
                  <a:cubicBezTo>
                    <a:pt x="270" y="316"/>
                    <a:pt x="270" y="316"/>
                    <a:pt x="270" y="316"/>
                  </a:cubicBezTo>
                  <a:cubicBezTo>
                    <a:pt x="269" y="316"/>
                    <a:pt x="269" y="316"/>
                    <a:pt x="269" y="316"/>
                  </a:cubicBezTo>
                  <a:cubicBezTo>
                    <a:pt x="269" y="315"/>
                    <a:pt x="269" y="315"/>
                    <a:pt x="269" y="315"/>
                  </a:cubicBezTo>
                  <a:cubicBezTo>
                    <a:pt x="269" y="314"/>
                    <a:pt x="269" y="314"/>
                    <a:pt x="269" y="314"/>
                  </a:cubicBezTo>
                  <a:cubicBezTo>
                    <a:pt x="269" y="314"/>
                    <a:pt x="269" y="314"/>
                    <a:pt x="269" y="314"/>
                  </a:cubicBezTo>
                  <a:cubicBezTo>
                    <a:pt x="270" y="312"/>
                    <a:pt x="270" y="312"/>
                    <a:pt x="270" y="312"/>
                  </a:cubicBezTo>
                  <a:cubicBezTo>
                    <a:pt x="271" y="312"/>
                    <a:pt x="271" y="312"/>
                    <a:pt x="271" y="312"/>
                  </a:cubicBezTo>
                  <a:cubicBezTo>
                    <a:pt x="271" y="311"/>
                    <a:pt x="271" y="311"/>
                    <a:pt x="271" y="311"/>
                  </a:cubicBezTo>
                  <a:cubicBezTo>
                    <a:pt x="273" y="310"/>
                    <a:pt x="273" y="310"/>
                    <a:pt x="273" y="310"/>
                  </a:cubicBezTo>
                  <a:cubicBezTo>
                    <a:pt x="274" y="310"/>
                    <a:pt x="274" y="310"/>
                    <a:pt x="274" y="310"/>
                  </a:cubicBezTo>
                  <a:cubicBezTo>
                    <a:pt x="276" y="309"/>
                    <a:pt x="276" y="309"/>
                    <a:pt x="276" y="309"/>
                  </a:cubicBezTo>
                  <a:cubicBezTo>
                    <a:pt x="277" y="308"/>
                    <a:pt x="277" y="308"/>
                    <a:pt x="277" y="308"/>
                  </a:cubicBezTo>
                  <a:cubicBezTo>
                    <a:pt x="278" y="309"/>
                    <a:pt x="278" y="309"/>
                    <a:pt x="278" y="309"/>
                  </a:cubicBezTo>
                  <a:cubicBezTo>
                    <a:pt x="278" y="309"/>
                    <a:pt x="278" y="309"/>
                    <a:pt x="278" y="309"/>
                  </a:cubicBezTo>
                  <a:cubicBezTo>
                    <a:pt x="279" y="310"/>
                    <a:pt x="279" y="310"/>
                    <a:pt x="279" y="310"/>
                  </a:cubicBezTo>
                  <a:cubicBezTo>
                    <a:pt x="279" y="309"/>
                    <a:pt x="279" y="309"/>
                    <a:pt x="279" y="309"/>
                  </a:cubicBezTo>
                  <a:cubicBezTo>
                    <a:pt x="279" y="309"/>
                    <a:pt x="279" y="309"/>
                    <a:pt x="279" y="309"/>
                  </a:cubicBezTo>
                  <a:cubicBezTo>
                    <a:pt x="280" y="309"/>
                    <a:pt x="280" y="309"/>
                    <a:pt x="280" y="309"/>
                  </a:cubicBezTo>
                  <a:cubicBezTo>
                    <a:pt x="281" y="309"/>
                    <a:pt x="281" y="309"/>
                    <a:pt x="281" y="309"/>
                  </a:cubicBezTo>
                  <a:cubicBezTo>
                    <a:pt x="282" y="308"/>
                    <a:pt x="282" y="308"/>
                    <a:pt x="282" y="308"/>
                  </a:cubicBezTo>
                  <a:cubicBezTo>
                    <a:pt x="280" y="308"/>
                    <a:pt x="280" y="308"/>
                    <a:pt x="280" y="308"/>
                  </a:cubicBezTo>
                  <a:cubicBezTo>
                    <a:pt x="278" y="308"/>
                    <a:pt x="278" y="308"/>
                    <a:pt x="278" y="308"/>
                  </a:cubicBezTo>
                  <a:cubicBezTo>
                    <a:pt x="278" y="308"/>
                    <a:pt x="278" y="308"/>
                    <a:pt x="278" y="308"/>
                  </a:cubicBezTo>
                  <a:cubicBezTo>
                    <a:pt x="277" y="308"/>
                    <a:pt x="277" y="308"/>
                    <a:pt x="277" y="308"/>
                  </a:cubicBezTo>
                  <a:cubicBezTo>
                    <a:pt x="276" y="308"/>
                    <a:pt x="276" y="308"/>
                    <a:pt x="276" y="308"/>
                  </a:cubicBezTo>
                  <a:cubicBezTo>
                    <a:pt x="275" y="308"/>
                    <a:pt x="275" y="308"/>
                    <a:pt x="275" y="308"/>
                  </a:cubicBezTo>
                  <a:cubicBezTo>
                    <a:pt x="276" y="307"/>
                    <a:pt x="276" y="307"/>
                    <a:pt x="276" y="307"/>
                  </a:cubicBezTo>
                  <a:cubicBezTo>
                    <a:pt x="277" y="307"/>
                    <a:pt x="277" y="307"/>
                    <a:pt x="277" y="307"/>
                  </a:cubicBezTo>
                  <a:cubicBezTo>
                    <a:pt x="278" y="306"/>
                    <a:pt x="278" y="306"/>
                    <a:pt x="278" y="306"/>
                  </a:cubicBezTo>
                  <a:cubicBezTo>
                    <a:pt x="278" y="306"/>
                    <a:pt x="278" y="306"/>
                    <a:pt x="278" y="306"/>
                  </a:cubicBezTo>
                  <a:cubicBezTo>
                    <a:pt x="278" y="306"/>
                    <a:pt x="278" y="306"/>
                    <a:pt x="278" y="306"/>
                  </a:cubicBezTo>
                  <a:cubicBezTo>
                    <a:pt x="277" y="305"/>
                    <a:pt x="277" y="305"/>
                    <a:pt x="277" y="305"/>
                  </a:cubicBezTo>
                  <a:cubicBezTo>
                    <a:pt x="277" y="307"/>
                    <a:pt x="277" y="307"/>
                    <a:pt x="277" y="307"/>
                  </a:cubicBezTo>
                  <a:cubicBezTo>
                    <a:pt x="276" y="307"/>
                    <a:pt x="276" y="307"/>
                    <a:pt x="276" y="307"/>
                  </a:cubicBezTo>
                  <a:cubicBezTo>
                    <a:pt x="275" y="308"/>
                    <a:pt x="275" y="308"/>
                    <a:pt x="275" y="308"/>
                  </a:cubicBezTo>
                  <a:cubicBezTo>
                    <a:pt x="274" y="308"/>
                    <a:pt x="274" y="308"/>
                    <a:pt x="274" y="308"/>
                  </a:cubicBezTo>
                  <a:cubicBezTo>
                    <a:pt x="273" y="308"/>
                    <a:pt x="273" y="308"/>
                    <a:pt x="273" y="308"/>
                  </a:cubicBezTo>
                  <a:cubicBezTo>
                    <a:pt x="271" y="309"/>
                    <a:pt x="271" y="309"/>
                    <a:pt x="271" y="309"/>
                  </a:cubicBezTo>
                  <a:cubicBezTo>
                    <a:pt x="271" y="309"/>
                    <a:pt x="271" y="309"/>
                    <a:pt x="271" y="309"/>
                  </a:cubicBezTo>
                  <a:cubicBezTo>
                    <a:pt x="271" y="308"/>
                    <a:pt x="271" y="308"/>
                    <a:pt x="271" y="308"/>
                  </a:cubicBezTo>
                  <a:cubicBezTo>
                    <a:pt x="271" y="308"/>
                    <a:pt x="271" y="308"/>
                    <a:pt x="271" y="308"/>
                  </a:cubicBezTo>
                  <a:cubicBezTo>
                    <a:pt x="272" y="307"/>
                    <a:pt x="272" y="307"/>
                    <a:pt x="272" y="307"/>
                  </a:cubicBezTo>
                  <a:cubicBezTo>
                    <a:pt x="271" y="308"/>
                    <a:pt x="271" y="308"/>
                    <a:pt x="271" y="308"/>
                  </a:cubicBezTo>
                  <a:cubicBezTo>
                    <a:pt x="270" y="309"/>
                    <a:pt x="270" y="309"/>
                    <a:pt x="270" y="309"/>
                  </a:cubicBezTo>
                  <a:cubicBezTo>
                    <a:pt x="269" y="309"/>
                    <a:pt x="269" y="309"/>
                    <a:pt x="269" y="309"/>
                  </a:cubicBezTo>
                  <a:cubicBezTo>
                    <a:pt x="269" y="309"/>
                    <a:pt x="269" y="309"/>
                    <a:pt x="269" y="309"/>
                  </a:cubicBezTo>
                  <a:cubicBezTo>
                    <a:pt x="268" y="309"/>
                    <a:pt x="268" y="309"/>
                    <a:pt x="268" y="309"/>
                  </a:cubicBezTo>
                  <a:cubicBezTo>
                    <a:pt x="268" y="309"/>
                    <a:pt x="268" y="309"/>
                    <a:pt x="268" y="309"/>
                  </a:cubicBezTo>
                  <a:cubicBezTo>
                    <a:pt x="267" y="309"/>
                    <a:pt x="267" y="309"/>
                    <a:pt x="267" y="309"/>
                  </a:cubicBezTo>
                  <a:cubicBezTo>
                    <a:pt x="266" y="309"/>
                    <a:pt x="266" y="309"/>
                    <a:pt x="266" y="309"/>
                  </a:cubicBezTo>
                  <a:cubicBezTo>
                    <a:pt x="265" y="308"/>
                    <a:pt x="265" y="308"/>
                    <a:pt x="265" y="308"/>
                  </a:cubicBezTo>
                  <a:cubicBezTo>
                    <a:pt x="265" y="308"/>
                    <a:pt x="265" y="308"/>
                    <a:pt x="265" y="308"/>
                  </a:cubicBezTo>
                  <a:cubicBezTo>
                    <a:pt x="265" y="308"/>
                    <a:pt x="265" y="308"/>
                    <a:pt x="265" y="308"/>
                  </a:cubicBezTo>
                  <a:cubicBezTo>
                    <a:pt x="265" y="308"/>
                    <a:pt x="265" y="308"/>
                    <a:pt x="265" y="308"/>
                  </a:cubicBezTo>
                  <a:cubicBezTo>
                    <a:pt x="265" y="307"/>
                    <a:pt x="265" y="307"/>
                    <a:pt x="265" y="307"/>
                  </a:cubicBezTo>
                  <a:cubicBezTo>
                    <a:pt x="265" y="307"/>
                    <a:pt x="265" y="307"/>
                    <a:pt x="265" y="307"/>
                  </a:cubicBezTo>
                  <a:cubicBezTo>
                    <a:pt x="265" y="306"/>
                    <a:pt x="265" y="306"/>
                    <a:pt x="265" y="306"/>
                  </a:cubicBezTo>
                  <a:cubicBezTo>
                    <a:pt x="265" y="306"/>
                    <a:pt x="265" y="306"/>
                    <a:pt x="265" y="306"/>
                  </a:cubicBezTo>
                  <a:cubicBezTo>
                    <a:pt x="264" y="305"/>
                    <a:pt x="264" y="305"/>
                    <a:pt x="264" y="305"/>
                  </a:cubicBezTo>
                  <a:cubicBezTo>
                    <a:pt x="264" y="305"/>
                    <a:pt x="264" y="305"/>
                    <a:pt x="264" y="305"/>
                  </a:cubicBezTo>
                  <a:cubicBezTo>
                    <a:pt x="264" y="305"/>
                    <a:pt x="264" y="305"/>
                    <a:pt x="264" y="305"/>
                  </a:cubicBezTo>
                  <a:cubicBezTo>
                    <a:pt x="265" y="300"/>
                    <a:pt x="265" y="300"/>
                    <a:pt x="265" y="300"/>
                  </a:cubicBezTo>
                  <a:cubicBezTo>
                    <a:pt x="265" y="298"/>
                    <a:pt x="265" y="298"/>
                    <a:pt x="265" y="298"/>
                  </a:cubicBezTo>
                  <a:cubicBezTo>
                    <a:pt x="264" y="297"/>
                    <a:pt x="264" y="297"/>
                    <a:pt x="264" y="297"/>
                  </a:cubicBezTo>
                  <a:cubicBezTo>
                    <a:pt x="263" y="297"/>
                    <a:pt x="263" y="297"/>
                    <a:pt x="263" y="297"/>
                  </a:cubicBezTo>
                  <a:cubicBezTo>
                    <a:pt x="262" y="297"/>
                    <a:pt x="262" y="297"/>
                    <a:pt x="262" y="297"/>
                  </a:cubicBezTo>
                  <a:cubicBezTo>
                    <a:pt x="261" y="297"/>
                    <a:pt x="261" y="297"/>
                    <a:pt x="261" y="297"/>
                  </a:cubicBezTo>
                  <a:cubicBezTo>
                    <a:pt x="260" y="297"/>
                    <a:pt x="260" y="297"/>
                    <a:pt x="260" y="297"/>
                  </a:cubicBezTo>
                  <a:cubicBezTo>
                    <a:pt x="260" y="296"/>
                    <a:pt x="260" y="296"/>
                    <a:pt x="260" y="296"/>
                  </a:cubicBezTo>
                  <a:cubicBezTo>
                    <a:pt x="260" y="296"/>
                    <a:pt x="260" y="296"/>
                    <a:pt x="260" y="296"/>
                  </a:cubicBezTo>
                  <a:cubicBezTo>
                    <a:pt x="259" y="297"/>
                    <a:pt x="259" y="297"/>
                    <a:pt x="259" y="297"/>
                  </a:cubicBezTo>
                  <a:cubicBezTo>
                    <a:pt x="258" y="298"/>
                    <a:pt x="258" y="298"/>
                    <a:pt x="258" y="298"/>
                  </a:cubicBezTo>
                  <a:cubicBezTo>
                    <a:pt x="257" y="299"/>
                    <a:pt x="257" y="299"/>
                    <a:pt x="257" y="299"/>
                  </a:cubicBezTo>
                  <a:cubicBezTo>
                    <a:pt x="256" y="300"/>
                    <a:pt x="256" y="300"/>
                    <a:pt x="256" y="300"/>
                  </a:cubicBezTo>
                  <a:cubicBezTo>
                    <a:pt x="256" y="301"/>
                    <a:pt x="256" y="301"/>
                    <a:pt x="256" y="301"/>
                  </a:cubicBezTo>
                  <a:cubicBezTo>
                    <a:pt x="255" y="301"/>
                    <a:pt x="255" y="301"/>
                    <a:pt x="255" y="301"/>
                  </a:cubicBezTo>
                  <a:cubicBezTo>
                    <a:pt x="255" y="302"/>
                    <a:pt x="255" y="302"/>
                    <a:pt x="255" y="302"/>
                  </a:cubicBezTo>
                  <a:cubicBezTo>
                    <a:pt x="255" y="303"/>
                    <a:pt x="255" y="303"/>
                    <a:pt x="255" y="303"/>
                  </a:cubicBezTo>
                  <a:cubicBezTo>
                    <a:pt x="253" y="304"/>
                    <a:pt x="253" y="304"/>
                    <a:pt x="253" y="304"/>
                  </a:cubicBezTo>
                  <a:cubicBezTo>
                    <a:pt x="253" y="305"/>
                    <a:pt x="253" y="305"/>
                    <a:pt x="253" y="305"/>
                  </a:cubicBezTo>
                  <a:cubicBezTo>
                    <a:pt x="251" y="306"/>
                    <a:pt x="251" y="306"/>
                    <a:pt x="251" y="306"/>
                  </a:cubicBezTo>
                  <a:cubicBezTo>
                    <a:pt x="251" y="307"/>
                    <a:pt x="251" y="307"/>
                    <a:pt x="251" y="307"/>
                  </a:cubicBezTo>
                  <a:cubicBezTo>
                    <a:pt x="251" y="307"/>
                    <a:pt x="251" y="307"/>
                    <a:pt x="251" y="307"/>
                  </a:cubicBezTo>
                  <a:cubicBezTo>
                    <a:pt x="250" y="307"/>
                    <a:pt x="250" y="307"/>
                    <a:pt x="250" y="307"/>
                  </a:cubicBezTo>
                  <a:cubicBezTo>
                    <a:pt x="249" y="307"/>
                    <a:pt x="249" y="307"/>
                    <a:pt x="249" y="307"/>
                  </a:cubicBezTo>
                  <a:cubicBezTo>
                    <a:pt x="249" y="307"/>
                    <a:pt x="249" y="307"/>
                    <a:pt x="249" y="307"/>
                  </a:cubicBezTo>
                  <a:cubicBezTo>
                    <a:pt x="249" y="307"/>
                    <a:pt x="249" y="307"/>
                    <a:pt x="249" y="307"/>
                  </a:cubicBezTo>
                  <a:cubicBezTo>
                    <a:pt x="248" y="308"/>
                    <a:pt x="248" y="308"/>
                    <a:pt x="248" y="308"/>
                  </a:cubicBezTo>
                  <a:cubicBezTo>
                    <a:pt x="235" y="308"/>
                    <a:pt x="235" y="308"/>
                    <a:pt x="235" y="308"/>
                  </a:cubicBezTo>
                  <a:cubicBezTo>
                    <a:pt x="233" y="308"/>
                    <a:pt x="233" y="308"/>
                    <a:pt x="233" y="308"/>
                  </a:cubicBezTo>
                  <a:cubicBezTo>
                    <a:pt x="232" y="309"/>
                    <a:pt x="232" y="309"/>
                    <a:pt x="232" y="309"/>
                  </a:cubicBezTo>
                  <a:cubicBezTo>
                    <a:pt x="231" y="309"/>
                    <a:pt x="231" y="309"/>
                    <a:pt x="231" y="309"/>
                  </a:cubicBezTo>
                  <a:cubicBezTo>
                    <a:pt x="230" y="310"/>
                    <a:pt x="230" y="310"/>
                    <a:pt x="230" y="310"/>
                  </a:cubicBezTo>
                  <a:cubicBezTo>
                    <a:pt x="228" y="311"/>
                    <a:pt x="228" y="311"/>
                    <a:pt x="228" y="311"/>
                  </a:cubicBezTo>
                  <a:cubicBezTo>
                    <a:pt x="227" y="312"/>
                    <a:pt x="227" y="312"/>
                    <a:pt x="227" y="312"/>
                  </a:cubicBezTo>
                  <a:cubicBezTo>
                    <a:pt x="226" y="312"/>
                    <a:pt x="226" y="312"/>
                    <a:pt x="226" y="312"/>
                  </a:cubicBezTo>
                  <a:cubicBezTo>
                    <a:pt x="223" y="315"/>
                    <a:pt x="223" y="315"/>
                    <a:pt x="223" y="315"/>
                  </a:cubicBezTo>
                  <a:cubicBezTo>
                    <a:pt x="214" y="317"/>
                    <a:pt x="214" y="317"/>
                    <a:pt x="214" y="317"/>
                  </a:cubicBezTo>
                  <a:cubicBezTo>
                    <a:pt x="214" y="319"/>
                    <a:pt x="214" y="319"/>
                    <a:pt x="214" y="319"/>
                  </a:cubicBezTo>
                  <a:cubicBezTo>
                    <a:pt x="212" y="319"/>
                    <a:pt x="212" y="319"/>
                    <a:pt x="212" y="319"/>
                  </a:cubicBezTo>
                  <a:cubicBezTo>
                    <a:pt x="197" y="323"/>
                    <a:pt x="197" y="323"/>
                    <a:pt x="197" y="323"/>
                  </a:cubicBezTo>
                  <a:cubicBezTo>
                    <a:pt x="196" y="322"/>
                    <a:pt x="196" y="322"/>
                    <a:pt x="196" y="322"/>
                  </a:cubicBezTo>
                  <a:cubicBezTo>
                    <a:pt x="197" y="321"/>
                    <a:pt x="197" y="321"/>
                    <a:pt x="197" y="321"/>
                  </a:cubicBezTo>
                  <a:cubicBezTo>
                    <a:pt x="199" y="320"/>
                    <a:pt x="199" y="320"/>
                    <a:pt x="199" y="320"/>
                  </a:cubicBezTo>
                  <a:cubicBezTo>
                    <a:pt x="199" y="319"/>
                    <a:pt x="199" y="319"/>
                    <a:pt x="199" y="319"/>
                  </a:cubicBezTo>
                  <a:cubicBezTo>
                    <a:pt x="200" y="318"/>
                    <a:pt x="200" y="318"/>
                    <a:pt x="200" y="318"/>
                  </a:cubicBezTo>
                  <a:cubicBezTo>
                    <a:pt x="200" y="318"/>
                    <a:pt x="200" y="318"/>
                    <a:pt x="200" y="318"/>
                  </a:cubicBezTo>
                  <a:cubicBezTo>
                    <a:pt x="201" y="312"/>
                    <a:pt x="201" y="312"/>
                    <a:pt x="201" y="312"/>
                  </a:cubicBezTo>
                  <a:cubicBezTo>
                    <a:pt x="198" y="300"/>
                    <a:pt x="198" y="300"/>
                    <a:pt x="198" y="300"/>
                  </a:cubicBezTo>
                  <a:cubicBezTo>
                    <a:pt x="195" y="298"/>
                    <a:pt x="195" y="298"/>
                    <a:pt x="195" y="298"/>
                  </a:cubicBezTo>
                  <a:cubicBezTo>
                    <a:pt x="194" y="297"/>
                    <a:pt x="194" y="297"/>
                    <a:pt x="194" y="297"/>
                  </a:cubicBezTo>
                  <a:cubicBezTo>
                    <a:pt x="176" y="289"/>
                    <a:pt x="176" y="289"/>
                    <a:pt x="176" y="289"/>
                  </a:cubicBezTo>
                  <a:cubicBezTo>
                    <a:pt x="175" y="289"/>
                    <a:pt x="175" y="289"/>
                    <a:pt x="175" y="289"/>
                  </a:cubicBezTo>
                  <a:cubicBezTo>
                    <a:pt x="174" y="288"/>
                    <a:pt x="174" y="288"/>
                    <a:pt x="174" y="288"/>
                  </a:cubicBezTo>
                  <a:cubicBezTo>
                    <a:pt x="174" y="288"/>
                    <a:pt x="174" y="288"/>
                    <a:pt x="174" y="288"/>
                  </a:cubicBezTo>
                  <a:cubicBezTo>
                    <a:pt x="172" y="288"/>
                    <a:pt x="172" y="288"/>
                    <a:pt x="172" y="288"/>
                  </a:cubicBezTo>
                  <a:cubicBezTo>
                    <a:pt x="171" y="287"/>
                    <a:pt x="171" y="287"/>
                    <a:pt x="171" y="287"/>
                  </a:cubicBezTo>
                  <a:cubicBezTo>
                    <a:pt x="171" y="287"/>
                    <a:pt x="171" y="287"/>
                    <a:pt x="171" y="287"/>
                  </a:cubicBezTo>
                  <a:cubicBezTo>
                    <a:pt x="170" y="287"/>
                    <a:pt x="170" y="287"/>
                    <a:pt x="170" y="287"/>
                  </a:cubicBezTo>
                  <a:cubicBezTo>
                    <a:pt x="169" y="287"/>
                    <a:pt x="169" y="287"/>
                    <a:pt x="169" y="287"/>
                  </a:cubicBezTo>
                  <a:cubicBezTo>
                    <a:pt x="168" y="287"/>
                    <a:pt x="168" y="287"/>
                    <a:pt x="168" y="287"/>
                  </a:cubicBezTo>
                  <a:cubicBezTo>
                    <a:pt x="168" y="286"/>
                    <a:pt x="168" y="286"/>
                    <a:pt x="168" y="286"/>
                  </a:cubicBezTo>
                  <a:cubicBezTo>
                    <a:pt x="167" y="286"/>
                    <a:pt x="167" y="286"/>
                    <a:pt x="167" y="286"/>
                  </a:cubicBezTo>
                  <a:cubicBezTo>
                    <a:pt x="165" y="286"/>
                    <a:pt x="165" y="286"/>
                    <a:pt x="165" y="286"/>
                  </a:cubicBezTo>
                  <a:cubicBezTo>
                    <a:pt x="165" y="285"/>
                    <a:pt x="165" y="285"/>
                    <a:pt x="165" y="285"/>
                  </a:cubicBezTo>
                  <a:cubicBezTo>
                    <a:pt x="164" y="285"/>
                    <a:pt x="164" y="285"/>
                    <a:pt x="164" y="285"/>
                  </a:cubicBezTo>
                  <a:cubicBezTo>
                    <a:pt x="163" y="284"/>
                    <a:pt x="163" y="284"/>
                    <a:pt x="163" y="284"/>
                  </a:cubicBezTo>
                  <a:cubicBezTo>
                    <a:pt x="162" y="284"/>
                    <a:pt x="162" y="284"/>
                    <a:pt x="162" y="284"/>
                  </a:cubicBezTo>
                  <a:cubicBezTo>
                    <a:pt x="162" y="284"/>
                    <a:pt x="162" y="284"/>
                    <a:pt x="162" y="284"/>
                  </a:cubicBezTo>
                  <a:cubicBezTo>
                    <a:pt x="161" y="284"/>
                    <a:pt x="161" y="284"/>
                    <a:pt x="161" y="284"/>
                  </a:cubicBezTo>
                  <a:cubicBezTo>
                    <a:pt x="160" y="284"/>
                    <a:pt x="160" y="284"/>
                    <a:pt x="160" y="284"/>
                  </a:cubicBezTo>
                  <a:cubicBezTo>
                    <a:pt x="160" y="284"/>
                    <a:pt x="160" y="284"/>
                    <a:pt x="160" y="284"/>
                  </a:cubicBezTo>
                  <a:cubicBezTo>
                    <a:pt x="159" y="284"/>
                    <a:pt x="159" y="284"/>
                    <a:pt x="159" y="284"/>
                  </a:cubicBezTo>
                  <a:cubicBezTo>
                    <a:pt x="159" y="283"/>
                    <a:pt x="159" y="283"/>
                    <a:pt x="159" y="283"/>
                  </a:cubicBezTo>
                  <a:cubicBezTo>
                    <a:pt x="158" y="283"/>
                    <a:pt x="158" y="283"/>
                    <a:pt x="158" y="283"/>
                  </a:cubicBezTo>
                  <a:cubicBezTo>
                    <a:pt x="158" y="283"/>
                    <a:pt x="158" y="283"/>
                    <a:pt x="158" y="283"/>
                  </a:cubicBezTo>
                  <a:cubicBezTo>
                    <a:pt x="157" y="282"/>
                    <a:pt x="157" y="282"/>
                    <a:pt x="157" y="282"/>
                  </a:cubicBezTo>
                  <a:cubicBezTo>
                    <a:pt x="157" y="282"/>
                    <a:pt x="157" y="282"/>
                    <a:pt x="157" y="282"/>
                  </a:cubicBezTo>
                  <a:cubicBezTo>
                    <a:pt x="156" y="281"/>
                    <a:pt x="156" y="281"/>
                    <a:pt x="156" y="281"/>
                  </a:cubicBezTo>
                  <a:cubicBezTo>
                    <a:pt x="155" y="281"/>
                    <a:pt x="155" y="281"/>
                    <a:pt x="155" y="281"/>
                  </a:cubicBezTo>
                  <a:cubicBezTo>
                    <a:pt x="154" y="281"/>
                    <a:pt x="154" y="281"/>
                    <a:pt x="154" y="281"/>
                  </a:cubicBezTo>
                  <a:lnTo>
                    <a:pt x="39" y="27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8" name="Freeform 162">
              <a:extLst>
                <a:ext uri="{FF2B5EF4-FFF2-40B4-BE49-F238E27FC236}">
                  <a16:creationId xmlns:a16="http://schemas.microsoft.com/office/drawing/2014/main" xmlns="" id="{44430B0C-2C27-4E3F-ABB2-09F59BEDF3AC}"/>
                </a:ext>
              </a:extLst>
            </p:cNvPr>
            <p:cNvSpPr>
              <a:spLocks noEditPoints="1"/>
            </p:cNvSpPr>
            <p:nvPr/>
          </p:nvSpPr>
          <p:spPr bwMode="auto">
            <a:xfrm>
              <a:off x="124146" y="1394463"/>
              <a:ext cx="1578210" cy="1068380"/>
            </a:xfrm>
            <a:custGeom>
              <a:avLst/>
              <a:gdLst>
                <a:gd name="T0" fmla="*/ 209 w 238"/>
                <a:gd name="T1" fmla="*/ 133 h 165"/>
                <a:gd name="T2" fmla="*/ 234 w 238"/>
                <a:gd name="T3" fmla="*/ 28 h 165"/>
                <a:gd name="T4" fmla="*/ 219 w 238"/>
                <a:gd name="T5" fmla="*/ 21 h 165"/>
                <a:gd name="T6" fmla="*/ 209 w 238"/>
                <a:gd name="T7" fmla="*/ 10 h 165"/>
                <a:gd name="T8" fmla="*/ 198 w 238"/>
                <a:gd name="T9" fmla="*/ 7 h 165"/>
                <a:gd name="T10" fmla="*/ 187 w 238"/>
                <a:gd name="T11" fmla="*/ 2 h 165"/>
                <a:gd name="T12" fmla="*/ 167 w 238"/>
                <a:gd name="T13" fmla="*/ 9 h 165"/>
                <a:gd name="T14" fmla="*/ 145 w 238"/>
                <a:gd name="T15" fmla="*/ 37 h 165"/>
                <a:gd name="T16" fmla="*/ 142 w 238"/>
                <a:gd name="T17" fmla="*/ 45 h 165"/>
                <a:gd name="T18" fmla="*/ 135 w 238"/>
                <a:gd name="T19" fmla="*/ 40 h 165"/>
                <a:gd name="T20" fmla="*/ 120 w 238"/>
                <a:gd name="T21" fmla="*/ 51 h 165"/>
                <a:gd name="T22" fmla="*/ 127 w 238"/>
                <a:gd name="T23" fmla="*/ 60 h 165"/>
                <a:gd name="T24" fmla="*/ 130 w 238"/>
                <a:gd name="T25" fmla="*/ 70 h 165"/>
                <a:gd name="T26" fmla="*/ 104 w 238"/>
                <a:gd name="T27" fmla="*/ 78 h 165"/>
                <a:gd name="T28" fmla="*/ 104 w 238"/>
                <a:gd name="T29" fmla="*/ 89 h 165"/>
                <a:gd name="T30" fmla="*/ 100 w 238"/>
                <a:gd name="T31" fmla="*/ 101 h 165"/>
                <a:gd name="T32" fmla="*/ 104 w 238"/>
                <a:gd name="T33" fmla="*/ 109 h 165"/>
                <a:gd name="T34" fmla="*/ 112 w 238"/>
                <a:gd name="T35" fmla="*/ 114 h 165"/>
                <a:gd name="T36" fmla="*/ 110 w 238"/>
                <a:gd name="T37" fmla="*/ 125 h 165"/>
                <a:gd name="T38" fmla="*/ 90 w 238"/>
                <a:gd name="T39" fmla="*/ 135 h 165"/>
                <a:gd name="T40" fmla="*/ 84 w 238"/>
                <a:gd name="T41" fmla="*/ 141 h 165"/>
                <a:gd name="T42" fmla="*/ 97 w 238"/>
                <a:gd name="T43" fmla="*/ 137 h 165"/>
                <a:gd name="T44" fmla="*/ 110 w 238"/>
                <a:gd name="T45" fmla="*/ 132 h 165"/>
                <a:gd name="T46" fmla="*/ 127 w 238"/>
                <a:gd name="T47" fmla="*/ 123 h 165"/>
                <a:gd name="T48" fmla="*/ 138 w 238"/>
                <a:gd name="T49" fmla="*/ 112 h 165"/>
                <a:gd name="T50" fmla="*/ 159 w 238"/>
                <a:gd name="T51" fmla="*/ 100 h 165"/>
                <a:gd name="T52" fmla="*/ 143 w 238"/>
                <a:gd name="T53" fmla="*/ 115 h 165"/>
                <a:gd name="T54" fmla="*/ 154 w 238"/>
                <a:gd name="T55" fmla="*/ 113 h 165"/>
                <a:gd name="T56" fmla="*/ 164 w 238"/>
                <a:gd name="T57" fmla="*/ 107 h 165"/>
                <a:gd name="T58" fmla="*/ 169 w 238"/>
                <a:gd name="T59" fmla="*/ 111 h 165"/>
                <a:gd name="T60" fmla="*/ 184 w 238"/>
                <a:gd name="T61" fmla="*/ 119 h 165"/>
                <a:gd name="T62" fmla="*/ 194 w 238"/>
                <a:gd name="T63" fmla="*/ 126 h 165"/>
                <a:gd name="T64" fmla="*/ 199 w 238"/>
                <a:gd name="T65" fmla="*/ 130 h 165"/>
                <a:gd name="T66" fmla="*/ 205 w 238"/>
                <a:gd name="T67" fmla="*/ 132 h 165"/>
                <a:gd name="T68" fmla="*/ 206 w 238"/>
                <a:gd name="T69" fmla="*/ 146 h 165"/>
                <a:gd name="T70" fmla="*/ 211 w 238"/>
                <a:gd name="T71" fmla="*/ 156 h 165"/>
                <a:gd name="T72" fmla="*/ 202 w 238"/>
                <a:gd name="T73" fmla="*/ 162 h 165"/>
                <a:gd name="T74" fmla="*/ 199 w 238"/>
                <a:gd name="T75" fmla="*/ 162 h 165"/>
                <a:gd name="T76" fmla="*/ 202 w 238"/>
                <a:gd name="T77" fmla="*/ 155 h 165"/>
                <a:gd name="T78" fmla="*/ 203 w 238"/>
                <a:gd name="T79" fmla="*/ 164 h 165"/>
                <a:gd name="T80" fmla="*/ 207 w 238"/>
                <a:gd name="T81" fmla="*/ 156 h 165"/>
                <a:gd name="T82" fmla="*/ 205 w 238"/>
                <a:gd name="T83" fmla="*/ 150 h 165"/>
                <a:gd name="T84" fmla="*/ 201 w 238"/>
                <a:gd name="T85" fmla="*/ 151 h 165"/>
                <a:gd name="T86" fmla="*/ 199 w 238"/>
                <a:gd name="T87" fmla="*/ 145 h 165"/>
                <a:gd name="T88" fmla="*/ 204 w 238"/>
                <a:gd name="T89" fmla="*/ 144 h 165"/>
                <a:gd name="T90" fmla="*/ 197 w 238"/>
                <a:gd name="T91" fmla="*/ 142 h 165"/>
                <a:gd name="T92" fmla="*/ 110 w 238"/>
                <a:gd name="T93" fmla="*/ 75 h 165"/>
                <a:gd name="T94" fmla="*/ 173 w 238"/>
                <a:gd name="T95" fmla="*/ 116 h 165"/>
                <a:gd name="T96" fmla="*/ 160 w 238"/>
                <a:gd name="T97" fmla="*/ 115 h 165"/>
                <a:gd name="T98" fmla="*/ 90 w 238"/>
                <a:gd name="T99" fmla="*/ 62 h 165"/>
                <a:gd name="T100" fmla="*/ 91 w 238"/>
                <a:gd name="T101" fmla="*/ 95 h 165"/>
                <a:gd name="T102" fmla="*/ 134 w 238"/>
                <a:gd name="T103" fmla="*/ 121 h 165"/>
                <a:gd name="T104" fmla="*/ 127 w 238"/>
                <a:gd name="T105" fmla="*/ 126 h 165"/>
                <a:gd name="T106" fmla="*/ 129 w 238"/>
                <a:gd name="T107" fmla="*/ 128 h 165"/>
                <a:gd name="T108" fmla="*/ 121 w 238"/>
                <a:gd name="T109" fmla="*/ 135 h 165"/>
                <a:gd name="T110" fmla="*/ 93 w 238"/>
                <a:gd name="T111" fmla="*/ 142 h 165"/>
                <a:gd name="T112" fmla="*/ 3 w 238"/>
                <a:gd name="T113" fmla="*/ 156 h 165"/>
                <a:gd name="T114" fmla="*/ 22 w 238"/>
                <a:gd name="T115" fmla="*/ 156 h 165"/>
                <a:gd name="T116" fmla="*/ 41 w 238"/>
                <a:gd name="T117" fmla="*/ 154 h 165"/>
                <a:gd name="T118" fmla="*/ 59 w 238"/>
                <a:gd name="T119" fmla="*/ 149 h 165"/>
                <a:gd name="T120" fmla="*/ 68 w 238"/>
                <a:gd name="T121" fmla="*/ 147 h 165"/>
                <a:gd name="T122" fmla="*/ 72 w 238"/>
                <a:gd name="T123" fmla="*/ 142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8" h="165">
                  <a:moveTo>
                    <a:pt x="215" y="158"/>
                  </a:moveTo>
                  <a:cubicBezTo>
                    <a:pt x="215" y="157"/>
                    <a:pt x="215" y="157"/>
                    <a:pt x="215" y="157"/>
                  </a:cubicBezTo>
                  <a:cubicBezTo>
                    <a:pt x="215" y="157"/>
                    <a:pt x="215" y="157"/>
                    <a:pt x="215" y="157"/>
                  </a:cubicBezTo>
                  <a:cubicBezTo>
                    <a:pt x="215" y="157"/>
                    <a:pt x="215" y="157"/>
                    <a:pt x="215" y="157"/>
                  </a:cubicBezTo>
                  <a:cubicBezTo>
                    <a:pt x="215" y="156"/>
                    <a:pt x="215" y="156"/>
                    <a:pt x="215" y="156"/>
                  </a:cubicBezTo>
                  <a:cubicBezTo>
                    <a:pt x="215" y="156"/>
                    <a:pt x="215" y="156"/>
                    <a:pt x="215" y="156"/>
                  </a:cubicBezTo>
                  <a:cubicBezTo>
                    <a:pt x="215" y="156"/>
                    <a:pt x="215" y="156"/>
                    <a:pt x="215" y="156"/>
                  </a:cubicBezTo>
                  <a:cubicBezTo>
                    <a:pt x="214" y="155"/>
                    <a:pt x="214" y="155"/>
                    <a:pt x="214" y="155"/>
                  </a:cubicBezTo>
                  <a:cubicBezTo>
                    <a:pt x="214" y="155"/>
                    <a:pt x="214" y="155"/>
                    <a:pt x="214" y="155"/>
                  </a:cubicBezTo>
                  <a:cubicBezTo>
                    <a:pt x="214" y="154"/>
                    <a:pt x="214" y="154"/>
                    <a:pt x="214" y="154"/>
                  </a:cubicBezTo>
                  <a:cubicBezTo>
                    <a:pt x="213" y="153"/>
                    <a:pt x="213" y="153"/>
                    <a:pt x="213" y="153"/>
                  </a:cubicBezTo>
                  <a:cubicBezTo>
                    <a:pt x="212" y="153"/>
                    <a:pt x="212" y="153"/>
                    <a:pt x="212" y="153"/>
                  </a:cubicBezTo>
                  <a:cubicBezTo>
                    <a:pt x="212" y="152"/>
                    <a:pt x="212" y="152"/>
                    <a:pt x="212" y="152"/>
                  </a:cubicBezTo>
                  <a:cubicBezTo>
                    <a:pt x="211" y="151"/>
                    <a:pt x="211" y="151"/>
                    <a:pt x="211" y="151"/>
                  </a:cubicBezTo>
                  <a:cubicBezTo>
                    <a:pt x="211" y="151"/>
                    <a:pt x="211" y="151"/>
                    <a:pt x="211" y="151"/>
                  </a:cubicBezTo>
                  <a:cubicBezTo>
                    <a:pt x="210" y="151"/>
                    <a:pt x="210" y="151"/>
                    <a:pt x="210" y="151"/>
                  </a:cubicBezTo>
                  <a:cubicBezTo>
                    <a:pt x="210" y="151"/>
                    <a:pt x="210" y="151"/>
                    <a:pt x="210" y="151"/>
                  </a:cubicBezTo>
                  <a:cubicBezTo>
                    <a:pt x="210" y="150"/>
                    <a:pt x="210" y="150"/>
                    <a:pt x="210" y="150"/>
                  </a:cubicBezTo>
                  <a:cubicBezTo>
                    <a:pt x="210" y="150"/>
                    <a:pt x="210" y="150"/>
                    <a:pt x="210" y="150"/>
                  </a:cubicBezTo>
                  <a:cubicBezTo>
                    <a:pt x="210" y="149"/>
                    <a:pt x="210" y="149"/>
                    <a:pt x="210" y="149"/>
                  </a:cubicBezTo>
                  <a:cubicBezTo>
                    <a:pt x="210" y="149"/>
                    <a:pt x="210" y="149"/>
                    <a:pt x="210" y="149"/>
                  </a:cubicBezTo>
                  <a:cubicBezTo>
                    <a:pt x="210" y="149"/>
                    <a:pt x="210" y="149"/>
                    <a:pt x="210" y="149"/>
                  </a:cubicBezTo>
                  <a:cubicBezTo>
                    <a:pt x="210" y="148"/>
                    <a:pt x="210" y="148"/>
                    <a:pt x="210" y="148"/>
                  </a:cubicBezTo>
                  <a:cubicBezTo>
                    <a:pt x="210" y="148"/>
                    <a:pt x="210" y="148"/>
                    <a:pt x="210" y="148"/>
                  </a:cubicBezTo>
                  <a:cubicBezTo>
                    <a:pt x="210" y="148"/>
                    <a:pt x="210" y="148"/>
                    <a:pt x="210" y="148"/>
                  </a:cubicBezTo>
                  <a:cubicBezTo>
                    <a:pt x="209" y="148"/>
                    <a:pt x="209" y="148"/>
                    <a:pt x="209" y="148"/>
                  </a:cubicBezTo>
                  <a:cubicBezTo>
                    <a:pt x="209" y="147"/>
                    <a:pt x="209" y="147"/>
                    <a:pt x="209" y="147"/>
                  </a:cubicBezTo>
                  <a:cubicBezTo>
                    <a:pt x="210" y="147"/>
                    <a:pt x="210" y="147"/>
                    <a:pt x="210" y="147"/>
                  </a:cubicBezTo>
                  <a:cubicBezTo>
                    <a:pt x="210" y="144"/>
                    <a:pt x="210" y="144"/>
                    <a:pt x="210" y="144"/>
                  </a:cubicBezTo>
                  <a:cubicBezTo>
                    <a:pt x="210" y="141"/>
                    <a:pt x="210" y="141"/>
                    <a:pt x="210" y="141"/>
                  </a:cubicBezTo>
                  <a:cubicBezTo>
                    <a:pt x="210" y="139"/>
                    <a:pt x="210" y="139"/>
                    <a:pt x="210" y="139"/>
                  </a:cubicBezTo>
                  <a:cubicBezTo>
                    <a:pt x="210" y="138"/>
                    <a:pt x="210" y="138"/>
                    <a:pt x="210" y="138"/>
                  </a:cubicBezTo>
                  <a:cubicBezTo>
                    <a:pt x="210" y="137"/>
                    <a:pt x="210" y="137"/>
                    <a:pt x="210" y="137"/>
                  </a:cubicBezTo>
                  <a:cubicBezTo>
                    <a:pt x="210" y="137"/>
                    <a:pt x="210" y="137"/>
                    <a:pt x="210" y="137"/>
                  </a:cubicBezTo>
                  <a:cubicBezTo>
                    <a:pt x="210" y="136"/>
                    <a:pt x="210" y="136"/>
                    <a:pt x="210" y="136"/>
                  </a:cubicBezTo>
                  <a:cubicBezTo>
                    <a:pt x="210" y="135"/>
                    <a:pt x="210" y="135"/>
                    <a:pt x="210" y="135"/>
                  </a:cubicBezTo>
                  <a:cubicBezTo>
                    <a:pt x="210" y="134"/>
                    <a:pt x="210" y="134"/>
                    <a:pt x="210" y="134"/>
                  </a:cubicBezTo>
                  <a:cubicBezTo>
                    <a:pt x="209" y="133"/>
                    <a:pt x="209" y="133"/>
                    <a:pt x="209" y="133"/>
                  </a:cubicBezTo>
                  <a:cubicBezTo>
                    <a:pt x="208" y="131"/>
                    <a:pt x="208" y="131"/>
                    <a:pt x="208" y="131"/>
                  </a:cubicBezTo>
                  <a:cubicBezTo>
                    <a:pt x="208" y="131"/>
                    <a:pt x="208" y="131"/>
                    <a:pt x="208" y="131"/>
                  </a:cubicBezTo>
                  <a:cubicBezTo>
                    <a:pt x="208" y="128"/>
                    <a:pt x="208" y="128"/>
                    <a:pt x="208" y="128"/>
                  </a:cubicBezTo>
                  <a:cubicBezTo>
                    <a:pt x="208" y="128"/>
                    <a:pt x="208" y="128"/>
                    <a:pt x="208" y="128"/>
                  </a:cubicBezTo>
                  <a:cubicBezTo>
                    <a:pt x="208" y="127"/>
                    <a:pt x="208" y="127"/>
                    <a:pt x="208" y="127"/>
                  </a:cubicBezTo>
                  <a:cubicBezTo>
                    <a:pt x="208" y="126"/>
                    <a:pt x="208" y="126"/>
                    <a:pt x="208" y="126"/>
                  </a:cubicBezTo>
                  <a:cubicBezTo>
                    <a:pt x="208" y="125"/>
                    <a:pt x="208" y="125"/>
                    <a:pt x="208" y="125"/>
                  </a:cubicBezTo>
                  <a:cubicBezTo>
                    <a:pt x="207" y="125"/>
                    <a:pt x="207" y="125"/>
                    <a:pt x="207" y="125"/>
                  </a:cubicBezTo>
                  <a:cubicBezTo>
                    <a:pt x="206" y="125"/>
                    <a:pt x="206" y="125"/>
                    <a:pt x="206" y="125"/>
                  </a:cubicBezTo>
                  <a:cubicBezTo>
                    <a:pt x="204" y="125"/>
                    <a:pt x="204" y="125"/>
                    <a:pt x="204" y="125"/>
                  </a:cubicBezTo>
                  <a:cubicBezTo>
                    <a:pt x="204" y="125"/>
                    <a:pt x="204" y="125"/>
                    <a:pt x="204" y="125"/>
                  </a:cubicBezTo>
                  <a:cubicBezTo>
                    <a:pt x="202" y="126"/>
                    <a:pt x="202" y="126"/>
                    <a:pt x="202" y="126"/>
                  </a:cubicBezTo>
                  <a:cubicBezTo>
                    <a:pt x="201" y="127"/>
                    <a:pt x="201" y="127"/>
                    <a:pt x="201" y="127"/>
                  </a:cubicBezTo>
                  <a:cubicBezTo>
                    <a:pt x="200" y="128"/>
                    <a:pt x="200" y="128"/>
                    <a:pt x="200" y="128"/>
                  </a:cubicBezTo>
                  <a:cubicBezTo>
                    <a:pt x="199" y="129"/>
                    <a:pt x="199" y="129"/>
                    <a:pt x="199" y="129"/>
                  </a:cubicBezTo>
                  <a:cubicBezTo>
                    <a:pt x="198" y="129"/>
                    <a:pt x="198" y="129"/>
                    <a:pt x="198" y="129"/>
                  </a:cubicBezTo>
                  <a:cubicBezTo>
                    <a:pt x="196" y="129"/>
                    <a:pt x="196" y="129"/>
                    <a:pt x="196" y="129"/>
                  </a:cubicBezTo>
                  <a:cubicBezTo>
                    <a:pt x="196" y="129"/>
                    <a:pt x="196" y="129"/>
                    <a:pt x="196" y="129"/>
                  </a:cubicBezTo>
                  <a:cubicBezTo>
                    <a:pt x="196" y="129"/>
                    <a:pt x="196" y="129"/>
                    <a:pt x="196" y="129"/>
                  </a:cubicBezTo>
                  <a:cubicBezTo>
                    <a:pt x="196" y="128"/>
                    <a:pt x="196" y="128"/>
                    <a:pt x="196" y="128"/>
                  </a:cubicBezTo>
                  <a:cubicBezTo>
                    <a:pt x="196" y="127"/>
                    <a:pt x="196" y="127"/>
                    <a:pt x="196" y="127"/>
                  </a:cubicBezTo>
                  <a:cubicBezTo>
                    <a:pt x="195" y="122"/>
                    <a:pt x="195" y="122"/>
                    <a:pt x="195" y="122"/>
                  </a:cubicBezTo>
                  <a:cubicBezTo>
                    <a:pt x="194" y="120"/>
                    <a:pt x="194" y="120"/>
                    <a:pt x="194" y="120"/>
                  </a:cubicBezTo>
                  <a:cubicBezTo>
                    <a:pt x="194" y="119"/>
                    <a:pt x="194" y="119"/>
                    <a:pt x="194" y="119"/>
                  </a:cubicBezTo>
                  <a:cubicBezTo>
                    <a:pt x="195" y="117"/>
                    <a:pt x="195" y="117"/>
                    <a:pt x="195" y="117"/>
                  </a:cubicBezTo>
                  <a:cubicBezTo>
                    <a:pt x="192" y="117"/>
                    <a:pt x="192" y="117"/>
                    <a:pt x="192" y="117"/>
                  </a:cubicBezTo>
                  <a:cubicBezTo>
                    <a:pt x="191" y="118"/>
                    <a:pt x="191" y="118"/>
                    <a:pt x="191" y="118"/>
                  </a:cubicBezTo>
                  <a:cubicBezTo>
                    <a:pt x="190" y="117"/>
                    <a:pt x="190" y="117"/>
                    <a:pt x="190" y="117"/>
                  </a:cubicBezTo>
                  <a:cubicBezTo>
                    <a:pt x="187" y="117"/>
                    <a:pt x="187" y="117"/>
                    <a:pt x="187" y="117"/>
                  </a:cubicBezTo>
                  <a:cubicBezTo>
                    <a:pt x="238" y="33"/>
                    <a:pt x="238" y="33"/>
                    <a:pt x="238" y="33"/>
                  </a:cubicBezTo>
                  <a:cubicBezTo>
                    <a:pt x="238" y="32"/>
                    <a:pt x="238" y="32"/>
                    <a:pt x="238" y="32"/>
                  </a:cubicBezTo>
                  <a:cubicBezTo>
                    <a:pt x="237" y="32"/>
                    <a:pt x="237" y="32"/>
                    <a:pt x="237" y="32"/>
                  </a:cubicBezTo>
                  <a:cubicBezTo>
                    <a:pt x="236" y="32"/>
                    <a:pt x="236" y="32"/>
                    <a:pt x="236" y="32"/>
                  </a:cubicBezTo>
                  <a:cubicBezTo>
                    <a:pt x="236" y="32"/>
                    <a:pt x="236" y="32"/>
                    <a:pt x="236" y="32"/>
                  </a:cubicBezTo>
                  <a:cubicBezTo>
                    <a:pt x="236" y="30"/>
                    <a:pt x="236" y="30"/>
                    <a:pt x="236" y="30"/>
                  </a:cubicBezTo>
                  <a:cubicBezTo>
                    <a:pt x="235" y="29"/>
                    <a:pt x="235" y="29"/>
                    <a:pt x="235" y="29"/>
                  </a:cubicBezTo>
                  <a:cubicBezTo>
                    <a:pt x="235" y="29"/>
                    <a:pt x="235" y="29"/>
                    <a:pt x="235" y="29"/>
                  </a:cubicBezTo>
                  <a:cubicBezTo>
                    <a:pt x="234" y="28"/>
                    <a:pt x="234" y="28"/>
                    <a:pt x="234" y="28"/>
                  </a:cubicBezTo>
                  <a:cubicBezTo>
                    <a:pt x="234" y="27"/>
                    <a:pt x="234" y="27"/>
                    <a:pt x="234" y="27"/>
                  </a:cubicBezTo>
                  <a:cubicBezTo>
                    <a:pt x="233" y="27"/>
                    <a:pt x="233" y="27"/>
                    <a:pt x="233" y="27"/>
                  </a:cubicBezTo>
                  <a:cubicBezTo>
                    <a:pt x="232" y="27"/>
                    <a:pt x="232" y="27"/>
                    <a:pt x="232" y="27"/>
                  </a:cubicBezTo>
                  <a:cubicBezTo>
                    <a:pt x="232" y="27"/>
                    <a:pt x="232" y="27"/>
                    <a:pt x="232" y="27"/>
                  </a:cubicBezTo>
                  <a:cubicBezTo>
                    <a:pt x="230" y="27"/>
                    <a:pt x="230" y="27"/>
                    <a:pt x="230" y="27"/>
                  </a:cubicBezTo>
                  <a:cubicBezTo>
                    <a:pt x="229" y="27"/>
                    <a:pt x="229" y="27"/>
                    <a:pt x="229" y="27"/>
                  </a:cubicBezTo>
                  <a:cubicBezTo>
                    <a:pt x="229" y="27"/>
                    <a:pt x="229" y="27"/>
                    <a:pt x="229" y="27"/>
                  </a:cubicBezTo>
                  <a:cubicBezTo>
                    <a:pt x="228" y="27"/>
                    <a:pt x="228" y="27"/>
                    <a:pt x="228" y="27"/>
                  </a:cubicBezTo>
                  <a:cubicBezTo>
                    <a:pt x="228" y="27"/>
                    <a:pt x="228" y="27"/>
                    <a:pt x="228" y="27"/>
                  </a:cubicBezTo>
                  <a:cubicBezTo>
                    <a:pt x="228" y="27"/>
                    <a:pt x="228" y="27"/>
                    <a:pt x="228" y="27"/>
                  </a:cubicBezTo>
                  <a:cubicBezTo>
                    <a:pt x="227" y="27"/>
                    <a:pt x="227" y="27"/>
                    <a:pt x="227" y="27"/>
                  </a:cubicBezTo>
                  <a:cubicBezTo>
                    <a:pt x="227" y="26"/>
                    <a:pt x="227" y="26"/>
                    <a:pt x="227" y="26"/>
                  </a:cubicBezTo>
                  <a:cubicBezTo>
                    <a:pt x="227" y="26"/>
                    <a:pt x="227" y="26"/>
                    <a:pt x="227" y="26"/>
                  </a:cubicBezTo>
                  <a:cubicBezTo>
                    <a:pt x="228" y="26"/>
                    <a:pt x="228" y="26"/>
                    <a:pt x="228" y="26"/>
                  </a:cubicBezTo>
                  <a:cubicBezTo>
                    <a:pt x="227" y="26"/>
                    <a:pt x="227" y="26"/>
                    <a:pt x="227" y="26"/>
                  </a:cubicBezTo>
                  <a:cubicBezTo>
                    <a:pt x="226" y="26"/>
                    <a:pt x="226" y="26"/>
                    <a:pt x="226" y="26"/>
                  </a:cubicBezTo>
                  <a:cubicBezTo>
                    <a:pt x="226" y="26"/>
                    <a:pt x="226" y="26"/>
                    <a:pt x="226" y="26"/>
                  </a:cubicBezTo>
                  <a:cubicBezTo>
                    <a:pt x="226" y="25"/>
                    <a:pt x="226" y="25"/>
                    <a:pt x="226" y="25"/>
                  </a:cubicBezTo>
                  <a:cubicBezTo>
                    <a:pt x="226" y="25"/>
                    <a:pt x="226" y="25"/>
                    <a:pt x="226" y="25"/>
                  </a:cubicBezTo>
                  <a:cubicBezTo>
                    <a:pt x="226" y="25"/>
                    <a:pt x="226" y="25"/>
                    <a:pt x="226" y="25"/>
                  </a:cubicBezTo>
                  <a:cubicBezTo>
                    <a:pt x="225" y="25"/>
                    <a:pt x="225" y="25"/>
                    <a:pt x="225" y="25"/>
                  </a:cubicBezTo>
                  <a:cubicBezTo>
                    <a:pt x="225" y="25"/>
                    <a:pt x="225" y="25"/>
                    <a:pt x="225" y="25"/>
                  </a:cubicBezTo>
                  <a:cubicBezTo>
                    <a:pt x="225" y="24"/>
                    <a:pt x="225" y="24"/>
                    <a:pt x="225" y="24"/>
                  </a:cubicBezTo>
                  <a:cubicBezTo>
                    <a:pt x="224" y="24"/>
                    <a:pt x="224" y="24"/>
                    <a:pt x="224" y="24"/>
                  </a:cubicBezTo>
                  <a:cubicBezTo>
                    <a:pt x="223" y="23"/>
                    <a:pt x="223" y="23"/>
                    <a:pt x="223" y="23"/>
                  </a:cubicBezTo>
                  <a:cubicBezTo>
                    <a:pt x="223" y="23"/>
                    <a:pt x="223" y="23"/>
                    <a:pt x="223" y="23"/>
                  </a:cubicBezTo>
                  <a:cubicBezTo>
                    <a:pt x="222" y="23"/>
                    <a:pt x="222" y="23"/>
                    <a:pt x="222" y="23"/>
                  </a:cubicBezTo>
                  <a:cubicBezTo>
                    <a:pt x="222" y="23"/>
                    <a:pt x="222" y="23"/>
                    <a:pt x="222" y="23"/>
                  </a:cubicBezTo>
                  <a:cubicBezTo>
                    <a:pt x="221" y="23"/>
                    <a:pt x="221" y="23"/>
                    <a:pt x="221" y="23"/>
                  </a:cubicBezTo>
                  <a:cubicBezTo>
                    <a:pt x="221" y="23"/>
                    <a:pt x="221" y="23"/>
                    <a:pt x="221" y="23"/>
                  </a:cubicBezTo>
                  <a:cubicBezTo>
                    <a:pt x="221" y="22"/>
                    <a:pt x="221" y="22"/>
                    <a:pt x="221" y="22"/>
                  </a:cubicBezTo>
                  <a:cubicBezTo>
                    <a:pt x="221" y="22"/>
                    <a:pt x="221" y="22"/>
                    <a:pt x="221" y="22"/>
                  </a:cubicBezTo>
                  <a:cubicBezTo>
                    <a:pt x="220" y="23"/>
                    <a:pt x="220" y="23"/>
                    <a:pt x="220" y="23"/>
                  </a:cubicBezTo>
                  <a:cubicBezTo>
                    <a:pt x="220" y="23"/>
                    <a:pt x="220" y="23"/>
                    <a:pt x="220" y="23"/>
                  </a:cubicBezTo>
                  <a:cubicBezTo>
                    <a:pt x="220" y="22"/>
                    <a:pt x="220" y="22"/>
                    <a:pt x="220" y="22"/>
                  </a:cubicBezTo>
                  <a:cubicBezTo>
                    <a:pt x="220" y="22"/>
                    <a:pt x="220" y="22"/>
                    <a:pt x="220" y="22"/>
                  </a:cubicBezTo>
                  <a:cubicBezTo>
                    <a:pt x="220" y="22"/>
                    <a:pt x="220" y="22"/>
                    <a:pt x="220" y="22"/>
                  </a:cubicBezTo>
                  <a:cubicBezTo>
                    <a:pt x="219" y="21"/>
                    <a:pt x="219" y="21"/>
                    <a:pt x="219" y="21"/>
                  </a:cubicBezTo>
                  <a:cubicBezTo>
                    <a:pt x="218" y="21"/>
                    <a:pt x="218" y="21"/>
                    <a:pt x="218" y="21"/>
                  </a:cubicBezTo>
                  <a:cubicBezTo>
                    <a:pt x="219" y="21"/>
                    <a:pt x="219" y="21"/>
                    <a:pt x="219" y="21"/>
                  </a:cubicBezTo>
                  <a:cubicBezTo>
                    <a:pt x="219" y="21"/>
                    <a:pt x="219" y="21"/>
                    <a:pt x="219" y="21"/>
                  </a:cubicBezTo>
                  <a:cubicBezTo>
                    <a:pt x="218" y="20"/>
                    <a:pt x="218" y="20"/>
                    <a:pt x="218" y="20"/>
                  </a:cubicBezTo>
                  <a:cubicBezTo>
                    <a:pt x="217" y="20"/>
                    <a:pt x="217" y="20"/>
                    <a:pt x="217" y="20"/>
                  </a:cubicBezTo>
                  <a:cubicBezTo>
                    <a:pt x="217" y="19"/>
                    <a:pt x="217" y="19"/>
                    <a:pt x="217" y="19"/>
                  </a:cubicBezTo>
                  <a:cubicBezTo>
                    <a:pt x="217" y="19"/>
                    <a:pt x="217" y="19"/>
                    <a:pt x="217" y="19"/>
                  </a:cubicBezTo>
                  <a:cubicBezTo>
                    <a:pt x="217" y="19"/>
                    <a:pt x="217" y="19"/>
                    <a:pt x="217" y="19"/>
                  </a:cubicBezTo>
                  <a:cubicBezTo>
                    <a:pt x="216" y="19"/>
                    <a:pt x="216" y="19"/>
                    <a:pt x="216" y="19"/>
                  </a:cubicBezTo>
                  <a:cubicBezTo>
                    <a:pt x="214" y="21"/>
                    <a:pt x="214" y="21"/>
                    <a:pt x="214" y="21"/>
                  </a:cubicBezTo>
                  <a:cubicBezTo>
                    <a:pt x="213" y="22"/>
                    <a:pt x="213" y="22"/>
                    <a:pt x="213" y="22"/>
                  </a:cubicBezTo>
                  <a:cubicBezTo>
                    <a:pt x="214" y="21"/>
                    <a:pt x="214" y="21"/>
                    <a:pt x="214" y="21"/>
                  </a:cubicBezTo>
                  <a:cubicBezTo>
                    <a:pt x="215" y="19"/>
                    <a:pt x="215" y="19"/>
                    <a:pt x="215" y="19"/>
                  </a:cubicBezTo>
                  <a:cubicBezTo>
                    <a:pt x="216" y="18"/>
                    <a:pt x="216" y="18"/>
                    <a:pt x="216" y="18"/>
                  </a:cubicBezTo>
                  <a:cubicBezTo>
                    <a:pt x="216" y="17"/>
                    <a:pt x="216" y="17"/>
                    <a:pt x="216" y="17"/>
                  </a:cubicBezTo>
                  <a:cubicBezTo>
                    <a:pt x="216" y="17"/>
                    <a:pt x="216" y="17"/>
                    <a:pt x="216" y="17"/>
                  </a:cubicBezTo>
                  <a:cubicBezTo>
                    <a:pt x="215" y="16"/>
                    <a:pt x="215" y="16"/>
                    <a:pt x="215" y="16"/>
                  </a:cubicBezTo>
                  <a:cubicBezTo>
                    <a:pt x="214" y="16"/>
                    <a:pt x="214" y="16"/>
                    <a:pt x="214" y="16"/>
                  </a:cubicBezTo>
                  <a:cubicBezTo>
                    <a:pt x="213" y="17"/>
                    <a:pt x="213" y="17"/>
                    <a:pt x="213" y="17"/>
                  </a:cubicBezTo>
                  <a:cubicBezTo>
                    <a:pt x="212" y="17"/>
                    <a:pt x="212" y="17"/>
                    <a:pt x="212" y="17"/>
                  </a:cubicBezTo>
                  <a:cubicBezTo>
                    <a:pt x="211" y="17"/>
                    <a:pt x="211" y="17"/>
                    <a:pt x="211" y="17"/>
                  </a:cubicBezTo>
                  <a:cubicBezTo>
                    <a:pt x="210" y="17"/>
                    <a:pt x="210" y="17"/>
                    <a:pt x="210" y="17"/>
                  </a:cubicBezTo>
                  <a:cubicBezTo>
                    <a:pt x="209" y="18"/>
                    <a:pt x="209" y="18"/>
                    <a:pt x="209" y="18"/>
                  </a:cubicBezTo>
                  <a:cubicBezTo>
                    <a:pt x="208" y="19"/>
                    <a:pt x="208" y="19"/>
                    <a:pt x="208" y="19"/>
                  </a:cubicBezTo>
                  <a:cubicBezTo>
                    <a:pt x="209" y="18"/>
                    <a:pt x="209" y="18"/>
                    <a:pt x="209" y="18"/>
                  </a:cubicBezTo>
                  <a:cubicBezTo>
                    <a:pt x="209" y="17"/>
                    <a:pt x="209" y="17"/>
                    <a:pt x="209" y="17"/>
                  </a:cubicBezTo>
                  <a:cubicBezTo>
                    <a:pt x="209" y="16"/>
                    <a:pt x="209" y="16"/>
                    <a:pt x="209" y="16"/>
                  </a:cubicBezTo>
                  <a:cubicBezTo>
                    <a:pt x="209" y="15"/>
                    <a:pt x="209" y="15"/>
                    <a:pt x="209" y="15"/>
                  </a:cubicBezTo>
                  <a:cubicBezTo>
                    <a:pt x="207" y="15"/>
                    <a:pt x="207" y="15"/>
                    <a:pt x="207" y="15"/>
                  </a:cubicBezTo>
                  <a:cubicBezTo>
                    <a:pt x="207" y="14"/>
                    <a:pt x="207" y="14"/>
                    <a:pt x="207" y="14"/>
                  </a:cubicBezTo>
                  <a:cubicBezTo>
                    <a:pt x="208" y="14"/>
                    <a:pt x="208" y="14"/>
                    <a:pt x="208" y="14"/>
                  </a:cubicBezTo>
                  <a:cubicBezTo>
                    <a:pt x="209" y="14"/>
                    <a:pt x="209" y="14"/>
                    <a:pt x="209" y="14"/>
                  </a:cubicBezTo>
                  <a:cubicBezTo>
                    <a:pt x="209" y="14"/>
                    <a:pt x="209" y="14"/>
                    <a:pt x="209" y="14"/>
                  </a:cubicBezTo>
                  <a:cubicBezTo>
                    <a:pt x="207" y="13"/>
                    <a:pt x="207" y="13"/>
                    <a:pt x="207" y="13"/>
                  </a:cubicBezTo>
                  <a:cubicBezTo>
                    <a:pt x="207" y="12"/>
                    <a:pt x="207" y="12"/>
                    <a:pt x="207" y="12"/>
                  </a:cubicBezTo>
                  <a:cubicBezTo>
                    <a:pt x="207" y="11"/>
                    <a:pt x="207" y="11"/>
                    <a:pt x="207" y="11"/>
                  </a:cubicBezTo>
                  <a:cubicBezTo>
                    <a:pt x="208" y="11"/>
                    <a:pt x="208" y="11"/>
                    <a:pt x="208" y="11"/>
                  </a:cubicBezTo>
                  <a:cubicBezTo>
                    <a:pt x="209" y="10"/>
                    <a:pt x="209" y="10"/>
                    <a:pt x="209" y="10"/>
                  </a:cubicBezTo>
                  <a:cubicBezTo>
                    <a:pt x="208" y="10"/>
                    <a:pt x="208" y="10"/>
                    <a:pt x="208" y="10"/>
                  </a:cubicBezTo>
                  <a:cubicBezTo>
                    <a:pt x="208" y="9"/>
                    <a:pt x="208" y="9"/>
                    <a:pt x="208" y="9"/>
                  </a:cubicBezTo>
                  <a:cubicBezTo>
                    <a:pt x="207" y="9"/>
                    <a:pt x="207" y="9"/>
                    <a:pt x="207" y="9"/>
                  </a:cubicBezTo>
                  <a:cubicBezTo>
                    <a:pt x="207" y="9"/>
                    <a:pt x="207" y="9"/>
                    <a:pt x="207" y="9"/>
                  </a:cubicBezTo>
                  <a:cubicBezTo>
                    <a:pt x="207" y="9"/>
                    <a:pt x="207" y="9"/>
                    <a:pt x="207" y="9"/>
                  </a:cubicBezTo>
                  <a:cubicBezTo>
                    <a:pt x="206" y="8"/>
                    <a:pt x="206" y="8"/>
                    <a:pt x="206" y="8"/>
                  </a:cubicBezTo>
                  <a:cubicBezTo>
                    <a:pt x="205" y="8"/>
                    <a:pt x="205" y="8"/>
                    <a:pt x="205" y="8"/>
                  </a:cubicBezTo>
                  <a:cubicBezTo>
                    <a:pt x="204" y="8"/>
                    <a:pt x="204" y="8"/>
                    <a:pt x="204" y="8"/>
                  </a:cubicBezTo>
                  <a:cubicBezTo>
                    <a:pt x="204" y="8"/>
                    <a:pt x="204" y="8"/>
                    <a:pt x="204" y="8"/>
                  </a:cubicBezTo>
                  <a:cubicBezTo>
                    <a:pt x="203" y="8"/>
                    <a:pt x="203" y="8"/>
                    <a:pt x="203" y="8"/>
                  </a:cubicBezTo>
                  <a:cubicBezTo>
                    <a:pt x="202" y="8"/>
                    <a:pt x="202" y="8"/>
                    <a:pt x="202" y="8"/>
                  </a:cubicBezTo>
                  <a:cubicBezTo>
                    <a:pt x="202" y="9"/>
                    <a:pt x="202" y="9"/>
                    <a:pt x="202" y="9"/>
                  </a:cubicBezTo>
                  <a:cubicBezTo>
                    <a:pt x="202" y="9"/>
                    <a:pt x="202" y="9"/>
                    <a:pt x="202" y="9"/>
                  </a:cubicBezTo>
                  <a:cubicBezTo>
                    <a:pt x="201" y="8"/>
                    <a:pt x="201" y="8"/>
                    <a:pt x="201" y="8"/>
                  </a:cubicBezTo>
                  <a:cubicBezTo>
                    <a:pt x="201" y="8"/>
                    <a:pt x="201" y="8"/>
                    <a:pt x="201" y="8"/>
                  </a:cubicBezTo>
                  <a:cubicBezTo>
                    <a:pt x="202" y="8"/>
                    <a:pt x="202" y="8"/>
                    <a:pt x="202" y="8"/>
                  </a:cubicBezTo>
                  <a:cubicBezTo>
                    <a:pt x="202" y="7"/>
                    <a:pt x="202" y="7"/>
                    <a:pt x="202" y="7"/>
                  </a:cubicBezTo>
                  <a:cubicBezTo>
                    <a:pt x="202" y="6"/>
                    <a:pt x="202" y="6"/>
                    <a:pt x="202" y="6"/>
                  </a:cubicBezTo>
                  <a:cubicBezTo>
                    <a:pt x="202" y="6"/>
                    <a:pt x="202" y="6"/>
                    <a:pt x="202" y="6"/>
                  </a:cubicBezTo>
                  <a:cubicBezTo>
                    <a:pt x="202" y="5"/>
                    <a:pt x="202" y="5"/>
                    <a:pt x="202" y="5"/>
                  </a:cubicBezTo>
                  <a:cubicBezTo>
                    <a:pt x="203" y="5"/>
                    <a:pt x="203" y="5"/>
                    <a:pt x="203" y="5"/>
                  </a:cubicBezTo>
                  <a:cubicBezTo>
                    <a:pt x="202" y="4"/>
                    <a:pt x="202" y="4"/>
                    <a:pt x="202" y="4"/>
                  </a:cubicBezTo>
                  <a:cubicBezTo>
                    <a:pt x="202" y="4"/>
                    <a:pt x="202" y="4"/>
                    <a:pt x="202" y="4"/>
                  </a:cubicBezTo>
                  <a:cubicBezTo>
                    <a:pt x="201" y="5"/>
                    <a:pt x="201" y="5"/>
                    <a:pt x="201" y="5"/>
                  </a:cubicBezTo>
                  <a:cubicBezTo>
                    <a:pt x="201" y="6"/>
                    <a:pt x="201" y="6"/>
                    <a:pt x="201" y="6"/>
                  </a:cubicBezTo>
                  <a:cubicBezTo>
                    <a:pt x="201" y="6"/>
                    <a:pt x="201" y="6"/>
                    <a:pt x="201" y="6"/>
                  </a:cubicBezTo>
                  <a:cubicBezTo>
                    <a:pt x="200" y="5"/>
                    <a:pt x="200" y="5"/>
                    <a:pt x="200" y="5"/>
                  </a:cubicBezTo>
                  <a:cubicBezTo>
                    <a:pt x="199" y="6"/>
                    <a:pt x="199" y="6"/>
                    <a:pt x="199" y="6"/>
                  </a:cubicBezTo>
                  <a:cubicBezTo>
                    <a:pt x="199" y="6"/>
                    <a:pt x="199" y="6"/>
                    <a:pt x="199" y="6"/>
                  </a:cubicBezTo>
                  <a:cubicBezTo>
                    <a:pt x="199" y="7"/>
                    <a:pt x="199" y="7"/>
                    <a:pt x="199" y="7"/>
                  </a:cubicBezTo>
                  <a:cubicBezTo>
                    <a:pt x="199" y="7"/>
                    <a:pt x="199" y="7"/>
                    <a:pt x="199" y="7"/>
                  </a:cubicBezTo>
                  <a:cubicBezTo>
                    <a:pt x="198" y="8"/>
                    <a:pt x="198" y="8"/>
                    <a:pt x="198" y="8"/>
                  </a:cubicBezTo>
                  <a:cubicBezTo>
                    <a:pt x="198" y="7"/>
                    <a:pt x="198" y="7"/>
                    <a:pt x="198" y="7"/>
                  </a:cubicBezTo>
                  <a:cubicBezTo>
                    <a:pt x="198" y="8"/>
                    <a:pt x="198" y="8"/>
                    <a:pt x="198" y="8"/>
                  </a:cubicBezTo>
                  <a:cubicBezTo>
                    <a:pt x="197" y="9"/>
                    <a:pt x="197" y="9"/>
                    <a:pt x="197" y="9"/>
                  </a:cubicBezTo>
                  <a:cubicBezTo>
                    <a:pt x="197" y="8"/>
                    <a:pt x="197" y="8"/>
                    <a:pt x="197" y="8"/>
                  </a:cubicBezTo>
                  <a:cubicBezTo>
                    <a:pt x="197" y="7"/>
                    <a:pt x="197" y="7"/>
                    <a:pt x="197" y="7"/>
                  </a:cubicBezTo>
                  <a:cubicBezTo>
                    <a:pt x="198" y="7"/>
                    <a:pt x="198" y="7"/>
                    <a:pt x="198" y="7"/>
                  </a:cubicBezTo>
                  <a:cubicBezTo>
                    <a:pt x="197" y="7"/>
                    <a:pt x="197" y="7"/>
                    <a:pt x="197" y="7"/>
                  </a:cubicBezTo>
                  <a:cubicBezTo>
                    <a:pt x="197" y="7"/>
                    <a:pt x="197" y="7"/>
                    <a:pt x="197" y="7"/>
                  </a:cubicBezTo>
                  <a:cubicBezTo>
                    <a:pt x="196" y="8"/>
                    <a:pt x="196" y="8"/>
                    <a:pt x="196" y="8"/>
                  </a:cubicBezTo>
                  <a:cubicBezTo>
                    <a:pt x="196" y="8"/>
                    <a:pt x="196" y="8"/>
                    <a:pt x="196" y="8"/>
                  </a:cubicBezTo>
                  <a:cubicBezTo>
                    <a:pt x="196" y="7"/>
                    <a:pt x="196" y="7"/>
                    <a:pt x="196" y="7"/>
                  </a:cubicBezTo>
                  <a:cubicBezTo>
                    <a:pt x="196" y="6"/>
                    <a:pt x="196" y="6"/>
                    <a:pt x="196" y="6"/>
                  </a:cubicBezTo>
                  <a:cubicBezTo>
                    <a:pt x="195" y="6"/>
                    <a:pt x="195" y="6"/>
                    <a:pt x="195" y="6"/>
                  </a:cubicBezTo>
                  <a:cubicBezTo>
                    <a:pt x="195" y="5"/>
                    <a:pt x="195" y="5"/>
                    <a:pt x="195" y="5"/>
                  </a:cubicBezTo>
                  <a:cubicBezTo>
                    <a:pt x="196" y="5"/>
                    <a:pt x="196" y="5"/>
                    <a:pt x="196" y="5"/>
                  </a:cubicBezTo>
                  <a:cubicBezTo>
                    <a:pt x="197" y="5"/>
                    <a:pt x="197" y="5"/>
                    <a:pt x="197" y="5"/>
                  </a:cubicBezTo>
                  <a:cubicBezTo>
                    <a:pt x="198" y="5"/>
                    <a:pt x="198" y="5"/>
                    <a:pt x="198" y="5"/>
                  </a:cubicBezTo>
                  <a:cubicBezTo>
                    <a:pt x="199" y="5"/>
                    <a:pt x="199" y="5"/>
                    <a:pt x="199" y="5"/>
                  </a:cubicBezTo>
                  <a:cubicBezTo>
                    <a:pt x="200" y="5"/>
                    <a:pt x="200" y="5"/>
                    <a:pt x="200" y="5"/>
                  </a:cubicBezTo>
                  <a:cubicBezTo>
                    <a:pt x="201" y="4"/>
                    <a:pt x="201" y="4"/>
                    <a:pt x="201" y="4"/>
                  </a:cubicBezTo>
                  <a:cubicBezTo>
                    <a:pt x="201" y="3"/>
                    <a:pt x="201" y="3"/>
                    <a:pt x="201" y="3"/>
                  </a:cubicBezTo>
                  <a:cubicBezTo>
                    <a:pt x="201" y="3"/>
                    <a:pt x="201" y="3"/>
                    <a:pt x="201" y="3"/>
                  </a:cubicBezTo>
                  <a:cubicBezTo>
                    <a:pt x="201" y="3"/>
                    <a:pt x="201" y="3"/>
                    <a:pt x="201" y="3"/>
                  </a:cubicBezTo>
                  <a:cubicBezTo>
                    <a:pt x="200" y="2"/>
                    <a:pt x="200" y="2"/>
                    <a:pt x="200" y="2"/>
                  </a:cubicBezTo>
                  <a:cubicBezTo>
                    <a:pt x="200" y="2"/>
                    <a:pt x="200" y="2"/>
                    <a:pt x="200" y="2"/>
                  </a:cubicBezTo>
                  <a:cubicBezTo>
                    <a:pt x="199" y="2"/>
                    <a:pt x="199" y="2"/>
                    <a:pt x="199" y="2"/>
                  </a:cubicBezTo>
                  <a:cubicBezTo>
                    <a:pt x="199" y="1"/>
                    <a:pt x="199" y="1"/>
                    <a:pt x="199" y="1"/>
                  </a:cubicBezTo>
                  <a:cubicBezTo>
                    <a:pt x="199" y="1"/>
                    <a:pt x="199" y="1"/>
                    <a:pt x="199" y="1"/>
                  </a:cubicBezTo>
                  <a:cubicBezTo>
                    <a:pt x="199" y="1"/>
                    <a:pt x="199" y="1"/>
                    <a:pt x="199" y="1"/>
                  </a:cubicBezTo>
                  <a:cubicBezTo>
                    <a:pt x="199" y="1"/>
                    <a:pt x="199" y="1"/>
                    <a:pt x="199" y="1"/>
                  </a:cubicBezTo>
                  <a:cubicBezTo>
                    <a:pt x="200" y="0"/>
                    <a:pt x="200" y="0"/>
                    <a:pt x="200" y="0"/>
                  </a:cubicBezTo>
                  <a:cubicBezTo>
                    <a:pt x="199" y="0"/>
                    <a:pt x="199" y="0"/>
                    <a:pt x="199" y="0"/>
                  </a:cubicBezTo>
                  <a:cubicBezTo>
                    <a:pt x="198" y="1"/>
                    <a:pt x="198" y="1"/>
                    <a:pt x="198" y="1"/>
                  </a:cubicBezTo>
                  <a:cubicBezTo>
                    <a:pt x="197" y="1"/>
                    <a:pt x="197" y="1"/>
                    <a:pt x="197" y="1"/>
                  </a:cubicBezTo>
                  <a:cubicBezTo>
                    <a:pt x="196" y="1"/>
                    <a:pt x="196" y="1"/>
                    <a:pt x="196" y="1"/>
                  </a:cubicBezTo>
                  <a:cubicBezTo>
                    <a:pt x="195" y="2"/>
                    <a:pt x="195" y="2"/>
                    <a:pt x="195" y="2"/>
                  </a:cubicBezTo>
                  <a:cubicBezTo>
                    <a:pt x="193" y="3"/>
                    <a:pt x="193" y="3"/>
                    <a:pt x="193" y="3"/>
                  </a:cubicBezTo>
                  <a:cubicBezTo>
                    <a:pt x="192" y="4"/>
                    <a:pt x="192" y="4"/>
                    <a:pt x="192" y="4"/>
                  </a:cubicBezTo>
                  <a:cubicBezTo>
                    <a:pt x="190" y="4"/>
                    <a:pt x="190" y="4"/>
                    <a:pt x="190" y="4"/>
                  </a:cubicBezTo>
                  <a:cubicBezTo>
                    <a:pt x="189" y="3"/>
                    <a:pt x="189" y="3"/>
                    <a:pt x="189" y="3"/>
                  </a:cubicBezTo>
                  <a:cubicBezTo>
                    <a:pt x="188" y="3"/>
                    <a:pt x="188" y="3"/>
                    <a:pt x="188" y="3"/>
                  </a:cubicBezTo>
                  <a:cubicBezTo>
                    <a:pt x="188" y="3"/>
                    <a:pt x="188" y="3"/>
                    <a:pt x="188" y="3"/>
                  </a:cubicBezTo>
                  <a:cubicBezTo>
                    <a:pt x="188" y="3"/>
                    <a:pt x="188" y="3"/>
                    <a:pt x="188" y="3"/>
                  </a:cubicBezTo>
                  <a:cubicBezTo>
                    <a:pt x="187" y="2"/>
                    <a:pt x="187" y="2"/>
                    <a:pt x="187" y="2"/>
                  </a:cubicBezTo>
                  <a:cubicBezTo>
                    <a:pt x="186" y="3"/>
                    <a:pt x="186" y="3"/>
                    <a:pt x="186" y="3"/>
                  </a:cubicBezTo>
                  <a:cubicBezTo>
                    <a:pt x="186" y="3"/>
                    <a:pt x="186" y="3"/>
                    <a:pt x="186" y="3"/>
                  </a:cubicBezTo>
                  <a:cubicBezTo>
                    <a:pt x="185" y="3"/>
                    <a:pt x="185" y="3"/>
                    <a:pt x="185" y="3"/>
                  </a:cubicBezTo>
                  <a:cubicBezTo>
                    <a:pt x="185" y="3"/>
                    <a:pt x="185" y="3"/>
                    <a:pt x="185" y="3"/>
                  </a:cubicBezTo>
                  <a:cubicBezTo>
                    <a:pt x="185" y="2"/>
                    <a:pt x="185" y="2"/>
                    <a:pt x="185" y="2"/>
                  </a:cubicBezTo>
                  <a:cubicBezTo>
                    <a:pt x="186" y="2"/>
                    <a:pt x="186" y="2"/>
                    <a:pt x="186" y="2"/>
                  </a:cubicBezTo>
                  <a:cubicBezTo>
                    <a:pt x="186" y="2"/>
                    <a:pt x="186" y="2"/>
                    <a:pt x="186" y="2"/>
                  </a:cubicBezTo>
                  <a:cubicBezTo>
                    <a:pt x="185" y="2"/>
                    <a:pt x="185" y="2"/>
                    <a:pt x="185" y="2"/>
                  </a:cubicBezTo>
                  <a:cubicBezTo>
                    <a:pt x="183" y="3"/>
                    <a:pt x="183" y="3"/>
                    <a:pt x="183" y="3"/>
                  </a:cubicBezTo>
                  <a:cubicBezTo>
                    <a:pt x="182" y="3"/>
                    <a:pt x="182" y="3"/>
                    <a:pt x="182" y="3"/>
                  </a:cubicBezTo>
                  <a:cubicBezTo>
                    <a:pt x="181" y="4"/>
                    <a:pt x="181" y="4"/>
                    <a:pt x="181" y="4"/>
                  </a:cubicBezTo>
                  <a:cubicBezTo>
                    <a:pt x="181" y="5"/>
                    <a:pt x="181" y="5"/>
                    <a:pt x="181" y="5"/>
                  </a:cubicBezTo>
                  <a:cubicBezTo>
                    <a:pt x="182" y="5"/>
                    <a:pt x="182" y="5"/>
                    <a:pt x="182" y="5"/>
                  </a:cubicBezTo>
                  <a:cubicBezTo>
                    <a:pt x="182" y="6"/>
                    <a:pt x="182" y="6"/>
                    <a:pt x="182" y="6"/>
                  </a:cubicBezTo>
                  <a:cubicBezTo>
                    <a:pt x="181" y="6"/>
                    <a:pt x="181" y="6"/>
                    <a:pt x="181" y="6"/>
                  </a:cubicBezTo>
                  <a:cubicBezTo>
                    <a:pt x="180" y="6"/>
                    <a:pt x="180" y="6"/>
                    <a:pt x="180" y="6"/>
                  </a:cubicBezTo>
                  <a:cubicBezTo>
                    <a:pt x="179" y="8"/>
                    <a:pt x="179" y="8"/>
                    <a:pt x="179" y="8"/>
                  </a:cubicBezTo>
                  <a:cubicBezTo>
                    <a:pt x="178" y="10"/>
                    <a:pt x="178" y="10"/>
                    <a:pt x="178" y="10"/>
                  </a:cubicBezTo>
                  <a:cubicBezTo>
                    <a:pt x="178" y="10"/>
                    <a:pt x="178" y="10"/>
                    <a:pt x="178" y="10"/>
                  </a:cubicBezTo>
                  <a:cubicBezTo>
                    <a:pt x="178" y="9"/>
                    <a:pt x="178" y="9"/>
                    <a:pt x="178" y="9"/>
                  </a:cubicBezTo>
                  <a:cubicBezTo>
                    <a:pt x="178" y="8"/>
                    <a:pt x="178" y="8"/>
                    <a:pt x="178" y="8"/>
                  </a:cubicBezTo>
                  <a:cubicBezTo>
                    <a:pt x="179" y="6"/>
                    <a:pt x="179" y="6"/>
                    <a:pt x="179" y="6"/>
                  </a:cubicBezTo>
                  <a:cubicBezTo>
                    <a:pt x="179" y="6"/>
                    <a:pt x="179" y="6"/>
                    <a:pt x="179" y="6"/>
                  </a:cubicBezTo>
                  <a:cubicBezTo>
                    <a:pt x="179" y="6"/>
                    <a:pt x="179" y="6"/>
                    <a:pt x="179" y="6"/>
                  </a:cubicBezTo>
                  <a:cubicBezTo>
                    <a:pt x="177" y="7"/>
                    <a:pt x="177" y="7"/>
                    <a:pt x="177" y="7"/>
                  </a:cubicBezTo>
                  <a:cubicBezTo>
                    <a:pt x="176" y="7"/>
                    <a:pt x="176" y="7"/>
                    <a:pt x="176" y="7"/>
                  </a:cubicBezTo>
                  <a:cubicBezTo>
                    <a:pt x="175" y="6"/>
                    <a:pt x="175" y="6"/>
                    <a:pt x="175" y="6"/>
                  </a:cubicBezTo>
                  <a:cubicBezTo>
                    <a:pt x="174" y="5"/>
                    <a:pt x="174" y="5"/>
                    <a:pt x="174" y="5"/>
                  </a:cubicBezTo>
                  <a:cubicBezTo>
                    <a:pt x="173" y="5"/>
                    <a:pt x="173" y="5"/>
                    <a:pt x="173" y="5"/>
                  </a:cubicBezTo>
                  <a:cubicBezTo>
                    <a:pt x="173" y="5"/>
                    <a:pt x="173" y="5"/>
                    <a:pt x="173" y="5"/>
                  </a:cubicBezTo>
                  <a:cubicBezTo>
                    <a:pt x="173" y="6"/>
                    <a:pt x="173" y="6"/>
                    <a:pt x="173" y="6"/>
                  </a:cubicBezTo>
                  <a:cubicBezTo>
                    <a:pt x="174" y="6"/>
                    <a:pt x="174" y="6"/>
                    <a:pt x="174" y="6"/>
                  </a:cubicBezTo>
                  <a:cubicBezTo>
                    <a:pt x="175" y="7"/>
                    <a:pt x="175" y="7"/>
                    <a:pt x="175" y="7"/>
                  </a:cubicBezTo>
                  <a:cubicBezTo>
                    <a:pt x="174" y="7"/>
                    <a:pt x="174" y="7"/>
                    <a:pt x="174" y="7"/>
                  </a:cubicBezTo>
                  <a:cubicBezTo>
                    <a:pt x="173" y="7"/>
                    <a:pt x="173" y="7"/>
                    <a:pt x="173" y="7"/>
                  </a:cubicBezTo>
                  <a:cubicBezTo>
                    <a:pt x="172" y="6"/>
                    <a:pt x="172" y="6"/>
                    <a:pt x="172" y="6"/>
                  </a:cubicBezTo>
                  <a:cubicBezTo>
                    <a:pt x="170" y="7"/>
                    <a:pt x="170" y="7"/>
                    <a:pt x="170" y="7"/>
                  </a:cubicBezTo>
                  <a:cubicBezTo>
                    <a:pt x="167" y="9"/>
                    <a:pt x="167" y="9"/>
                    <a:pt x="167" y="9"/>
                  </a:cubicBezTo>
                  <a:cubicBezTo>
                    <a:pt x="165" y="10"/>
                    <a:pt x="165" y="10"/>
                    <a:pt x="165" y="10"/>
                  </a:cubicBezTo>
                  <a:cubicBezTo>
                    <a:pt x="163" y="11"/>
                    <a:pt x="163" y="11"/>
                    <a:pt x="163" y="11"/>
                  </a:cubicBezTo>
                  <a:cubicBezTo>
                    <a:pt x="161" y="13"/>
                    <a:pt x="161" y="13"/>
                    <a:pt x="161" y="13"/>
                  </a:cubicBezTo>
                  <a:cubicBezTo>
                    <a:pt x="159" y="14"/>
                    <a:pt x="159" y="14"/>
                    <a:pt x="159" y="14"/>
                  </a:cubicBezTo>
                  <a:cubicBezTo>
                    <a:pt x="158" y="15"/>
                    <a:pt x="158" y="15"/>
                    <a:pt x="158" y="15"/>
                  </a:cubicBezTo>
                  <a:cubicBezTo>
                    <a:pt x="157" y="15"/>
                    <a:pt x="157" y="15"/>
                    <a:pt x="157" y="15"/>
                  </a:cubicBezTo>
                  <a:cubicBezTo>
                    <a:pt x="156" y="16"/>
                    <a:pt x="156" y="16"/>
                    <a:pt x="156" y="16"/>
                  </a:cubicBezTo>
                  <a:cubicBezTo>
                    <a:pt x="155" y="16"/>
                    <a:pt x="155" y="16"/>
                    <a:pt x="155" y="16"/>
                  </a:cubicBezTo>
                  <a:cubicBezTo>
                    <a:pt x="153" y="17"/>
                    <a:pt x="153" y="17"/>
                    <a:pt x="153" y="17"/>
                  </a:cubicBezTo>
                  <a:cubicBezTo>
                    <a:pt x="152" y="17"/>
                    <a:pt x="152" y="17"/>
                    <a:pt x="152" y="17"/>
                  </a:cubicBezTo>
                  <a:cubicBezTo>
                    <a:pt x="151" y="16"/>
                    <a:pt x="151" y="16"/>
                    <a:pt x="151" y="16"/>
                  </a:cubicBezTo>
                  <a:cubicBezTo>
                    <a:pt x="150" y="16"/>
                    <a:pt x="150" y="16"/>
                    <a:pt x="150" y="16"/>
                  </a:cubicBezTo>
                  <a:cubicBezTo>
                    <a:pt x="149" y="15"/>
                    <a:pt x="149" y="15"/>
                    <a:pt x="149" y="15"/>
                  </a:cubicBezTo>
                  <a:cubicBezTo>
                    <a:pt x="148" y="15"/>
                    <a:pt x="148" y="15"/>
                    <a:pt x="148" y="15"/>
                  </a:cubicBezTo>
                  <a:cubicBezTo>
                    <a:pt x="146" y="14"/>
                    <a:pt x="146" y="14"/>
                    <a:pt x="146" y="14"/>
                  </a:cubicBezTo>
                  <a:cubicBezTo>
                    <a:pt x="146" y="15"/>
                    <a:pt x="146" y="15"/>
                    <a:pt x="146" y="15"/>
                  </a:cubicBezTo>
                  <a:cubicBezTo>
                    <a:pt x="145" y="15"/>
                    <a:pt x="145" y="15"/>
                    <a:pt x="145" y="15"/>
                  </a:cubicBezTo>
                  <a:cubicBezTo>
                    <a:pt x="143" y="17"/>
                    <a:pt x="143" y="17"/>
                    <a:pt x="143" y="17"/>
                  </a:cubicBezTo>
                  <a:cubicBezTo>
                    <a:pt x="143" y="18"/>
                    <a:pt x="143" y="18"/>
                    <a:pt x="143" y="18"/>
                  </a:cubicBezTo>
                  <a:cubicBezTo>
                    <a:pt x="142" y="19"/>
                    <a:pt x="142" y="19"/>
                    <a:pt x="142" y="19"/>
                  </a:cubicBezTo>
                  <a:cubicBezTo>
                    <a:pt x="141" y="20"/>
                    <a:pt x="141" y="20"/>
                    <a:pt x="141" y="20"/>
                  </a:cubicBezTo>
                  <a:cubicBezTo>
                    <a:pt x="141" y="20"/>
                    <a:pt x="141" y="20"/>
                    <a:pt x="141" y="20"/>
                  </a:cubicBezTo>
                  <a:cubicBezTo>
                    <a:pt x="140" y="19"/>
                    <a:pt x="140" y="19"/>
                    <a:pt x="140" y="19"/>
                  </a:cubicBezTo>
                  <a:cubicBezTo>
                    <a:pt x="140" y="20"/>
                    <a:pt x="140" y="20"/>
                    <a:pt x="140" y="20"/>
                  </a:cubicBezTo>
                  <a:cubicBezTo>
                    <a:pt x="140" y="21"/>
                    <a:pt x="140" y="21"/>
                    <a:pt x="140" y="21"/>
                  </a:cubicBezTo>
                  <a:cubicBezTo>
                    <a:pt x="142" y="25"/>
                    <a:pt x="142" y="25"/>
                    <a:pt x="142" y="25"/>
                  </a:cubicBezTo>
                  <a:cubicBezTo>
                    <a:pt x="143" y="27"/>
                    <a:pt x="143" y="27"/>
                    <a:pt x="143" y="27"/>
                  </a:cubicBezTo>
                  <a:cubicBezTo>
                    <a:pt x="143" y="30"/>
                    <a:pt x="143" y="30"/>
                    <a:pt x="143" y="30"/>
                  </a:cubicBezTo>
                  <a:cubicBezTo>
                    <a:pt x="143" y="32"/>
                    <a:pt x="143" y="32"/>
                    <a:pt x="143" y="32"/>
                  </a:cubicBezTo>
                  <a:cubicBezTo>
                    <a:pt x="142" y="34"/>
                    <a:pt x="142" y="34"/>
                    <a:pt x="142" y="34"/>
                  </a:cubicBezTo>
                  <a:cubicBezTo>
                    <a:pt x="141" y="35"/>
                    <a:pt x="141" y="35"/>
                    <a:pt x="141" y="35"/>
                  </a:cubicBezTo>
                  <a:cubicBezTo>
                    <a:pt x="141" y="35"/>
                    <a:pt x="141" y="35"/>
                    <a:pt x="141" y="35"/>
                  </a:cubicBezTo>
                  <a:cubicBezTo>
                    <a:pt x="143" y="37"/>
                    <a:pt x="143" y="37"/>
                    <a:pt x="143" y="37"/>
                  </a:cubicBezTo>
                  <a:cubicBezTo>
                    <a:pt x="144" y="37"/>
                    <a:pt x="144" y="37"/>
                    <a:pt x="144" y="37"/>
                  </a:cubicBezTo>
                  <a:cubicBezTo>
                    <a:pt x="144" y="37"/>
                    <a:pt x="144" y="37"/>
                    <a:pt x="144" y="37"/>
                  </a:cubicBezTo>
                  <a:cubicBezTo>
                    <a:pt x="144" y="37"/>
                    <a:pt x="144" y="37"/>
                    <a:pt x="144" y="37"/>
                  </a:cubicBezTo>
                  <a:cubicBezTo>
                    <a:pt x="145" y="37"/>
                    <a:pt x="145" y="37"/>
                    <a:pt x="145" y="37"/>
                  </a:cubicBezTo>
                  <a:cubicBezTo>
                    <a:pt x="145" y="37"/>
                    <a:pt x="145" y="37"/>
                    <a:pt x="145" y="37"/>
                  </a:cubicBezTo>
                  <a:cubicBezTo>
                    <a:pt x="145" y="37"/>
                    <a:pt x="145" y="37"/>
                    <a:pt x="145" y="37"/>
                  </a:cubicBezTo>
                  <a:cubicBezTo>
                    <a:pt x="145" y="38"/>
                    <a:pt x="145" y="38"/>
                    <a:pt x="145" y="38"/>
                  </a:cubicBezTo>
                  <a:cubicBezTo>
                    <a:pt x="147" y="39"/>
                    <a:pt x="147" y="39"/>
                    <a:pt x="147" y="39"/>
                  </a:cubicBezTo>
                  <a:cubicBezTo>
                    <a:pt x="146" y="39"/>
                    <a:pt x="146" y="39"/>
                    <a:pt x="146" y="39"/>
                  </a:cubicBezTo>
                  <a:cubicBezTo>
                    <a:pt x="145" y="39"/>
                    <a:pt x="145" y="39"/>
                    <a:pt x="145" y="39"/>
                  </a:cubicBezTo>
                  <a:cubicBezTo>
                    <a:pt x="145" y="40"/>
                    <a:pt x="145" y="40"/>
                    <a:pt x="145" y="40"/>
                  </a:cubicBezTo>
                  <a:cubicBezTo>
                    <a:pt x="145" y="42"/>
                    <a:pt x="145" y="42"/>
                    <a:pt x="145" y="42"/>
                  </a:cubicBezTo>
                  <a:cubicBezTo>
                    <a:pt x="145" y="43"/>
                    <a:pt x="145" y="43"/>
                    <a:pt x="145" y="43"/>
                  </a:cubicBezTo>
                  <a:cubicBezTo>
                    <a:pt x="146" y="43"/>
                    <a:pt x="146" y="43"/>
                    <a:pt x="146" y="43"/>
                  </a:cubicBezTo>
                  <a:cubicBezTo>
                    <a:pt x="146" y="43"/>
                    <a:pt x="146" y="43"/>
                    <a:pt x="146" y="43"/>
                  </a:cubicBezTo>
                  <a:cubicBezTo>
                    <a:pt x="147" y="42"/>
                    <a:pt x="147" y="42"/>
                    <a:pt x="147" y="42"/>
                  </a:cubicBezTo>
                  <a:cubicBezTo>
                    <a:pt x="148" y="43"/>
                    <a:pt x="148" y="43"/>
                    <a:pt x="148" y="43"/>
                  </a:cubicBezTo>
                  <a:cubicBezTo>
                    <a:pt x="148" y="43"/>
                    <a:pt x="148" y="43"/>
                    <a:pt x="148" y="43"/>
                  </a:cubicBezTo>
                  <a:cubicBezTo>
                    <a:pt x="149" y="43"/>
                    <a:pt x="149" y="43"/>
                    <a:pt x="149" y="43"/>
                  </a:cubicBezTo>
                  <a:cubicBezTo>
                    <a:pt x="151" y="43"/>
                    <a:pt x="151" y="43"/>
                    <a:pt x="151" y="43"/>
                  </a:cubicBezTo>
                  <a:cubicBezTo>
                    <a:pt x="152" y="44"/>
                    <a:pt x="152" y="44"/>
                    <a:pt x="152" y="44"/>
                  </a:cubicBezTo>
                  <a:cubicBezTo>
                    <a:pt x="151" y="44"/>
                    <a:pt x="151" y="44"/>
                    <a:pt x="151" y="44"/>
                  </a:cubicBezTo>
                  <a:cubicBezTo>
                    <a:pt x="151" y="45"/>
                    <a:pt x="151" y="45"/>
                    <a:pt x="151" y="45"/>
                  </a:cubicBezTo>
                  <a:cubicBezTo>
                    <a:pt x="151" y="46"/>
                    <a:pt x="151" y="46"/>
                    <a:pt x="151" y="46"/>
                  </a:cubicBezTo>
                  <a:cubicBezTo>
                    <a:pt x="149" y="46"/>
                    <a:pt x="149" y="46"/>
                    <a:pt x="149" y="46"/>
                  </a:cubicBezTo>
                  <a:cubicBezTo>
                    <a:pt x="149" y="46"/>
                    <a:pt x="149" y="46"/>
                    <a:pt x="149" y="46"/>
                  </a:cubicBezTo>
                  <a:cubicBezTo>
                    <a:pt x="149" y="45"/>
                    <a:pt x="149" y="45"/>
                    <a:pt x="149" y="45"/>
                  </a:cubicBezTo>
                  <a:cubicBezTo>
                    <a:pt x="148" y="46"/>
                    <a:pt x="148" y="46"/>
                    <a:pt x="148" y="46"/>
                  </a:cubicBezTo>
                  <a:cubicBezTo>
                    <a:pt x="147" y="45"/>
                    <a:pt x="147" y="45"/>
                    <a:pt x="147" y="45"/>
                  </a:cubicBezTo>
                  <a:cubicBezTo>
                    <a:pt x="146" y="45"/>
                    <a:pt x="146" y="45"/>
                    <a:pt x="146" y="45"/>
                  </a:cubicBezTo>
                  <a:cubicBezTo>
                    <a:pt x="146" y="44"/>
                    <a:pt x="146" y="44"/>
                    <a:pt x="146" y="44"/>
                  </a:cubicBezTo>
                  <a:cubicBezTo>
                    <a:pt x="145" y="44"/>
                    <a:pt x="145" y="44"/>
                    <a:pt x="145" y="44"/>
                  </a:cubicBezTo>
                  <a:cubicBezTo>
                    <a:pt x="145" y="44"/>
                    <a:pt x="145" y="44"/>
                    <a:pt x="145" y="44"/>
                  </a:cubicBezTo>
                  <a:cubicBezTo>
                    <a:pt x="144" y="43"/>
                    <a:pt x="144" y="43"/>
                    <a:pt x="144" y="43"/>
                  </a:cubicBezTo>
                  <a:cubicBezTo>
                    <a:pt x="144" y="42"/>
                    <a:pt x="144" y="42"/>
                    <a:pt x="144" y="42"/>
                  </a:cubicBezTo>
                  <a:cubicBezTo>
                    <a:pt x="145" y="39"/>
                    <a:pt x="145" y="39"/>
                    <a:pt x="145" y="39"/>
                  </a:cubicBezTo>
                  <a:cubicBezTo>
                    <a:pt x="145" y="39"/>
                    <a:pt x="145" y="39"/>
                    <a:pt x="145" y="39"/>
                  </a:cubicBezTo>
                  <a:cubicBezTo>
                    <a:pt x="144" y="39"/>
                    <a:pt x="144" y="39"/>
                    <a:pt x="144" y="39"/>
                  </a:cubicBezTo>
                  <a:cubicBezTo>
                    <a:pt x="144" y="39"/>
                    <a:pt x="144" y="39"/>
                    <a:pt x="144" y="39"/>
                  </a:cubicBezTo>
                  <a:cubicBezTo>
                    <a:pt x="143" y="42"/>
                    <a:pt x="143" y="42"/>
                    <a:pt x="143" y="42"/>
                  </a:cubicBezTo>
                  <a:cubicBezTo>
                    <a:pt x="143" y="43"/>
                    <a:pt x="143" y="43"/>
                    <a:pt x="143" y="43"/>
                  </a:cubicBezTo>
                  <a:cubicBezTo>
                    <a:pt x="142" y="44"/>
                    <a:pt x="142" y="44"/>
                    <a:pt x="142" y="44"/>
                  </a:cubicBezTo>
                  <a:cubicBezTo>
                    <a:pt x="142" y="45"/>
                    <a:pt x="142" y="45"/>
                    <a:pt x="142" y="45"/>
                  </a:cubicBezTo>
                  <a:cubicBezTo>
                    <a:pt x="143" y="44"/>
                    <a:pt x="143" y="44"/>
                    <a:pt x="143" y="44"/>
                  </a:cubicBezTo>
                  <a:cubicBezTo>
                    <a:pt x="143" y="44"/>
                    <a:pt x="143" y="44"/>
                    <a:pt x="143" y="44"/>
                  </a:cubicBezTo>
                  <a:cubicBezTo>
                    <a:pt x="144" y="44"/>
                    <a:pt x="144" y="44"/>
                    <a:pt x="144" y="44"/>
                  </a:cubicBezTo>
                  <a:cubicBezTo>
                    <a:pt x="145" y="44"/>
                    <a:pt x="145" y="44"/>
                    <a:pt x="145" y="44"/>
                  </a:cubicBezTo>
                  <a:cubicBezTo>
                    <a:pt x="145" y="45"/>
                    <a:pt x="145" y="45"/>
                    <a:pt x="145" y="45"/>
                  </a:cubicBezTo>
                  <a:cubicBezTo>
                    <a:pt x="145" y="46"/>
                    <a:pt x="145" y="46"/>
                    <a:pt x="145" y="46"/>
                  </a:cubicBezTo>
                  <a:cubicBezTo>
                    <a:pt x="144" y="47"/>
                    <a:pt x="144" y="47"/>
                    <a:pt x="144" y="47"/>
                  </a:cubicBezTo>
                  <a:cubicBezTo>
                    <a:pt x="143" y="48"/>
                    <a:pt x="143" y="48"/>
                    <a:pt x="143" y="48"/>
                  </a:cubicBezTo>
                  <a:cubicBezTo>
                    <a:pt x="144" y="46"/>
                    <a:pt x="144" y="46"/>
                    <a:pt x="144" y="46"/>
                  </a:cubicBezTo>
                  <a:cubicBezTo>
                    <a:pt x="144" y="46"/>
                    <a:pt x="144" y="46"/>
                    <a:pt x="144" y="46"/>
                  </a:cubicBezTo>
                  <a:cubicBezTo>
                    <a:pt x="144" y="46"/>
                    <a:pt x="144" y="46"/>
                    <a:pt x="144" y="46"/>
                  </a:cubicBezTo>
                  <a:cubicBezTo>
                    <a:pt x="143" y="45"/>
                    <a:pt x="143" y="45"/>
                    <a:pt x="143" y="45"/>
                  </a:cubicBezTo>
                  <a:cubicBezTo>
                    <a:pt x="143" y="46"/>
                    <a:pt x="143" y="46"/>
                    <a:pt x="143" y="46"/>
                  </a:cubicBezTo>
                  <a:cubicBezTo>
                    <a:pt x="141" y="47"/>
                    <a:pt x="141" y="47"/>
                    <a:pt x="141" y="47"/>
                  </a:cubicBezTo>
                  <a:cubicBezTo>
                    <a:pt x="141" y="48"/>
                    <a:pt x="141" y="48"/>
                    <a:pt x="141" y="48"/>
                  </a:cubicBezTo>
                  <a:cubicBezTo>
                    <a:pt x="141" y="48"/>
                    <a:pt x="141" y="48"/>
                    <a:pt x="141" y="48"/>
                  </a:cubicBezTo>
                  <a:cubicBezTo>
                    <a:pt x="140" y="48"/>
                    <a:pt x="140" y="48"/>
                    <a:pt x="140" y="48"/>
                  </a:cubicBezTo>
                  <a:cubicBezTo>
                    <a:pt x="140" y="47"/>
                    <a:pt x="140" y="47"/>
                    <a:pt x="140" y="47"/>
                  </a:cubicBezTo>
                  <a:cubicBezTo>
                    <a:pt x="139" y="47"/>
                    <a:pt x="139" y="47"/>
                    <a:pt x="139" y="47"/>
                  </a:cubicBezTo>
                  <a:cubicBezTo>
                    <a:pt x="138" y="47"/>
                    <a:pt x="138" y="47"/>
                    <a:pt x="138" y="47"/>
                  </a:cubicBezTo>
                  <a:cubicBezTo>
                    <a:pt x="137" y="47"/>
                    <a:pt x="137" y="47"/>
                    <a:pt x="137" y="47"/>
                  </a:cubicBezTo>
                  <a:cubicBezTo>
                    <a:pt x="137" y="46"/>
                    <a:pt x="137" y="46"/>
                    <a:pt x="137" y="46"/>
                  </a:cubicBezTo>
                  <a:cubicBezTo>
                    <a:pt x="137" y="46"/>
                    <a:pt x="137" y="46"/>
                    <a:pt x="137" y="46"/>
                  </a:cubicBezTo>
                  <a:cubicBezTo>
                    <a:pt x="136" y="46"/>
                    <a:pt x="136" y="46"/>
                    <a:pt x="136" y="46"/>
                  </a:cubicBezTo>
                  <a:cubicBezTo>
                    <a:pt x="136" y="46"/>
                    <a:pt x="136" y="46"/>
                    <a:pt x="136" y="46"/>
                  </a:cubicBezTo>
                  <a:cubicBezTo>
                    <a:pt x="135" y="46"/>
                    <a:pt x="135" y="46"/>
                    <a:pt x="135" y="46"/>
                  </a:cubicBezTo>
                  <a:cubicBezTo>
                    <a:pt x="135" y="45"/>
                    <a:pt x="135" y="45"/>
                    <a:pt x="135" y="45"/>
                  </a:cubicBezTo>
                  <a:cubicBezTo>
                    <a:pt x="134" y="46"/>
                    <a:pt x="134" y="46"/>
                    <a:pt x="134" y="46"/>
                  </a:cubicBezTo>
                  <a:cubicBezTo>
                    <a:pt x="134" y="45"/>
                    <a:pt x="134" y="45"/>
                    <a:pt x="134" y="45"/>
                  </a:cubicBezTo>
                  <a:cubicBezTo>
                    <a:pt x="134" y="45"/>
                    <a:pt x="134" y="45"/>
                    <a:pt x="134" y="45"/>
                  </a:cubicBezTo>
                  <a:cubicBezTo>
                    <a:pt x="133" y="44"/>
                    <a:pt x="133" y="44"/>
                    <a:pt x="133" y="44"/>
                  </a:cubicBezTo>
                  <a:cubicBezTo>
                    <a:pt x="133" y="43"/>
                    <a:pt x="133" y="43"/>
                    <a:pt x="133" y="43"/>
                  </a:cubicBezTo>
                  <a:cubicBezTo>
                    <a:pt x="134" y="43"/>
                    <a:pt x="134" y="43"/>
                    <a:pt x="134" y="43"/>
                  </a:cubicBezTo>
                  <a:cubicBezTo>
                    <a:pt x="135" y="42"/>
                    <a:pt x="135" y="42"/>
                    <a:pt x="135" y="42"/>
                  </a:cubicBezTo>
                  <a:cubicBezTo>
                    <a:pt x="136" y="42"/>
                    <a:pt x="136" y="42"/>
                    <a:pt x="136" y="42"/>
                  </a:cubicBezTo>
                  <a:cubicBezTo>
                    <a:pt x="136" y="41"/>
                    <a:pt x="136" y="41"/>
                    <a:pt x="136" y="41"/>
                  </a:cubicBezTo>
                  <a:cubicBezTo>
                    <a:pt x="136" y="41"/>
                    <a:pt x="136" y="41"/>
                    <a:pt x="136" y="41"/>
                  </a:cubicBezTo>
                  <a:cubicBezTo>
                    <a:pt x="135" y="40"/>
                    <a:pt x="135" y="40"/>
                    <a:pt x="135" y="40"/>
                  </a:cubicBezTo>
                  <a:cubicBezTo>
                    <a:pt x="134" y="39"/>
                    <a:pt x="134" y="39"/>
                    <a:pt x="134" y="39"/>
                  </a:cubicBezTo>
                  <a:cubicBezTo>
                    <a:pt x="133" y="39"/>
                    <a:pt x="133" y="39"/>
                    <a:pt x="133" y="39"/>
                  </a:cubicBezTo>
                  <a:cubicBezTo>
                    <a:pt x="132" y="40"/>
                    <a:pt x="132" y="40"/>
                    <a:pt x="132" y="40"/>
                  </a:cubicBezTo>
                  <a:cubicBezTo>
                    <a:pt x="131" y="40"/>
                    <a:pt x="131" y="40"/>
                    <a:pt x="131" y="40"/>
                  </a:cubicBezTo>
                  <a:cubicBezTo>
                    <a:pt x="131" y="40"/>
                    <a:pt x="131" y="40"/>
                    <a:pt x="131" y="40"/>
                  </a:cubicBezTo>
                  <a:cubicBezTo>
                    <a:pt x="130" y="40"/>
                    <a:pt x="130" y="40"/>
                    <a:pt x="130" y="40"/>
                  </a:cubicBezTo>
                  <a:cubicBezTo>
                    <a:pt x="127" y="41"/>
                    <a:pt x="127" y="41"/>
                    <a:pt x="127" y="41"/>
                  </a:cubicBezTo>
                  <a:cubicBezTo>
                    <a:pt x="127" y="41"/>
                    <a:pt x="127" y="41"/>
                    <a:pt x="127" y="41"/>
                  </a:cubicBezTo>
                  <a:cubicBezTo>
                    <a:pt x="127" y="42"/>
                    <a:pt x="127" y="42"/>
                    <a:pt x="127" y="42"/>
                  </a:cubicBezTo>
                  <a:cubicBezTo>
                    <a:pt x="128" y="42"/>
                    <a:pt x="128" y="42"/>
                    <a:pt x="128" y="42"/>
                  </a:cubicBezTo>
                  <a:cubicBezTo>
                    <a:pt x="128" y="43"/>
                    <a:pt x="128" y="43"/>
                    <a:pt x="128" y="43"/>
                  </a:cubicBezTo>
                  <a:cubicBezTo>
                    <a:pt x="127" y="42"/>
                    <a:pt x="127" y="42"/>
                    <a:pt x="127" y="42"/>
                  </a:cubicBezTo>
                  <a:cubicBezTo>
                    <a:pt x="127" y="42"/>
                    <a:pt x="127" y="42"/>
                    <a:pt x="127" y="42"/>
                  </a:cubicBezTo>
                  <a:cubicBezTo>
                    <a:pt x="126" y="42"/>
                    <a:pt x="126" y="42"/>
                    <a:pt x="126" y="42"/>
                  </a:cubicBezTo>
                  <a:cubicBezTo>
                    <a:pt x="125" y="42"/>
                    <a:pt x="125" y="42"/>
                    <a:pt x="125" y="42"/>
                  </a:cubicBezTo>
                  <a:cubicBezTo>
                    <a:pt x="124" y="42"/>
                    <a:pt x="124" y="42"/>
                    <a:pt x="124" y="42"/>
                  </a:cubicBezTo>
                  <a:cubicBezTo>
                    <a:pt x="122" y="42"/>
                    <a:pt x="122" y="42"/>
                    <a:pt x="122" y="42"/>
                  </a:cubicBezTo>
                  <a:cubicBezTo>
                    <a:pt x="122" y="42"/>
                    <a:pt x="122" y="42"/>
                    <a:pt x="122" y="42"/>
                  </a:cubicBezTo>
                  <a:cubicBezTo>
                    <a:pt x="122" y="43"/>
                    <a:pt x="122" y="43"/>
                    <a:pt x="122" y="43"/>
                  </a:cubicBezTo>
                  <a:cubicBezTo>
                    <a:pt x="121" y="43"/>
                    <a:pt x="121" y="43"/>
                    <a:pt x="121" y="43"/>
                  </a:cubicBezTo>
                  <a:cubicBezTo>
                    <a:pt x="120" y="42"/>
                    <a:pt x="120" y="42"/>
                    <a:pt x="120" y="42"/>
                  </a:cubicBezTo>
                  <a:cubicBezTo>
                    <a:pt x="120" y="42"/>
                    <a:pt x="120" y="42"/>
                    <a:pt x="120" y="42"/>
                  </a:cubicBezTo>
                  <a:cubicBezTo>
                    <a:pt x="119" y="43"/>
                    <a:pt x="119" y="43"/>
                    <a:pt x="119" y="43"/>
                  </a:cubicBezTo>
                  <a:cubicBezTo>
                    <a:pt x="119" y="44"/>
                    <a:pt x="119" y="44"/>
                    <a:pt x="119" y="44"/>
                  </a:cubicBezTo>
                  <a:cubicBezTo>
                    <a:pt x="118" y="44"/>
                    <a:pt x="118" y="44"/>
                    <a:pt x="118" y="44"/>
                  </a:cubicBezTo>
                  <a:cubicBezTo>
                    <a:pt x="117" y="44"/>
                    <a:pt x="117" y="44"/>
                    <a:pt x="117" y="44"/>
                  </a:cubicBezTo>
                  <a:cubicBezTo>
                    <a:pt x="116" y="45"/>
                    <a:pt x="116" y="45"/>
                    <a:pt x="116" y="45"/>
                  </a:cubicBezTo>
                  <a:cubicBezTo>
                    <a:pt x="115" y="45"/>
                    <a:pt x="115" y="45"/>
                    <a:pt x="115" y="45"/>
                  </a:cubicBezTo>
                  <a:cubicBezTo>
                    <a:pt x="115" y="45"/>
                    <a:pt x="115" y="45"/>
                    <a:pt x="115" y="45"/>
                  </a:cubicBezTo>
                  <a:cubicBezTo>
                    <a:pt x="116" y="44"/>
                    <a:pt x="116" y="44"/>
                    <a:pt x="116" y="44"/>
                  </a:cubicBezTo>
                  <a:cubicBezTo>
                    <a:pt x="115" y="44"/>
                    <a:pt x="115" y="44"/>
                    <a:pt x="115" y="44"/>
                  </a:cubicBezTo>
                  <a:cubicBezTo>
                    <a:pt x="114" y="45"/>
                    <a:pt x="114" y="45"/>
                    <a:pt x="114" y="45"/>
                  </a:cubicBezTo>
                  <a:cubicBezTo>
                    <a:pt x="114" y="46"/>
                    <a:pt x="114" y="46"/>
                    <a:pt x="114" y="46"/>
                  </a:cubicBezTo>
                  <a:cubicBezTo>
                    <a:pt x="115" y="47"/>
                    <a:pt x="115" y="47"/>
                    <a:pt x="115" y="47"/>
                  </a:cubicBezTo>
                  <a:cubicBezTo>
                    <a:pt x="116" y="49"/>
                    <a:pt x="116" y="49"/>
                    <a:pt x="116" y="49"/>
                  </a:cubicBezTo>
                  <a:cubicBezTo>
                    <a:pt x="118" y="49"/>
                    <a:pt x="118" y="49"/>
                    <a:pt x="118" y="49"/>
                  </a:cubicBezTo>
                  <a:cubicBezTo>
                    <a:pt x="119" y="50"/>
                    <a:pt x="119" y="50"/>
                    <a:pt x="119" y="50"/>
                  </a:cubicBezTo>
                  <a:cubicBezTo>
                    <a:pt x="120" y="51"/>
                    <a:pt x="120" y="51"/>
                    <a:pt x="120" y="51"/>
                  </a:cubicBezTo>
                  <a:cubicBezTo>
                    <a:pt x="120" y="52"/>
                    <a:pt x="120" y="52"/>
                    <a:pt x="120" y="52"/>
                  </a:cubicBezTo>
                  <a:cubicBezTo>
                    <a:pt x="121" y="52"/>
                    <a:pt x="121" y="52"/>
                    <a:pt x="121" y="52"/>
                  </a:cubicBezTo>
                  <a:cubicBezTo>
                    <a:pt x="122" y="52"/>
                    <a:pt x="122" y="52"/>
                    <a:pt x="122" y="52"/>
                  </a:cubicBezTo>
                  <a:cubicBezTo>
                    <a:pt x="122" y="52"/>
                    <a:pt x="122" y="52"/>
                    <a:pt x="122" y="52"/>
                  </a:cubicBezTo>
                  <a:cubicBezTo>
                    <a:pt x="120" y="52"/>
                    <a:pt x="120" y="52"/>
                    <a:pt x="120" y="52"/>
                  </a:cubicBezTo>
                  <a:cubicBezTo>
                    <a:pt x="120" y="52"/>
                    <a:pt x="120" y="52"/>
                    <a:pt x="120" y="52"/>
                  </a:cubicBezTo>
                  <a:cubicBezTo>
                    <a:pt x="119" y="51"/>
                    <a:pt x="119" y="51"/>
                    <a:pt x="119" y="51"/>
                  </a:cubicBezTo>
                  <a:cubicBezTo>
                    <a:pt x="118" y="51"/>
                    <a:pt x="118" y="51"/>
                    <a:pt x="118" y="51"/>
                  </a:cubicBezTo>
                  <a:cubicBezTo>
                    <a:pt x="118" y="51"/>
                    <a:pt x="118" y="51"/>
                    <a:pt x="118" y="51"/>
                  </a:cubicBezTo>
                  <a:cubicBezTo>
                    <a:pt x="117" y="52"/>
                    <a:pt x="117" y="52"/>
                    <a:pt x="117" y="52"/>
                  </a:cubicBezTo>
                  <a:cubicBezTo>
                    <a:pt x="116" y="52"/>
                    <a:pt x="116" y="52"/>
                    <a:pt x="116" y="52"/>
                  </a:cubicBezTo>
                  <a:cubicBezTo>
                    <a:pt x="116" y="51"/>
                    <a:pt x="116" y="51"/>
                    <a:pt x="116" y="51"/>
                  </a:cubicBezTo>
                  <a:cubicBezTo>
                    <a:pt x="116" y="50"/>
                    <a:pt x="116" y="50"/>
                    <a:pt x="116" y="50"/>
                  </a:cubicBezTo>
                  <a:cubicBezTo>
                    <a:pt x="116" y="50"/>
                    <a:pt x="116" y="50"/>
                    <a:pt x="116" y="50"/>
                  </a:cubicBezTo>
                  <a:cubicBezTo>
                    <a:pt x="116" y="50"/>
                    <a:pt x="116" y="50"/>
                    <a:pt x="116" y="50"/>
                  </a:cubicBezTo>
                  <a:cubicBezTo>
                    <a:pt x="115" y="51"/>
                    <a:pt x="115" y="51"/>
                    <a:pt x="115" y="51"/>
                  </a:cubicBezTo>
                  <a:cubicBezTo>
                    <a:pt x="115" y="52"/>
                    <a:pt x="115" y="52"/>
                    <a:pt x="115" y="52"/>
                  </a:cubicBezTo>
                  <a:cubicBezTo>
                    <a:pt x="116" y="53"/>
                    <a:pt x="116" y="53"/>
                    <a:pt x="116" y="53"/>
                  </a:cubicBezTo>
                  <a:cubicBezTo>
                    <a:pt x="116" y="53"/>
                    <a:pt x="116" y="53"/>
                    <a:pt x="116" y="53"/>
                  </a:cubicBezTo>
                  <a:cubicBezTo>
                    <a:pt x="115" y="54"/>
                    <a:pt x="115" y="54"/>
                    <a:pt x="115" y="54"/>
                  </a:cubicBezTo>
                  <a:cubicBezTo>
                    <a:pt x="114" y="55"/>
                    <a:pt x="114" y="55"/>
                    <a:pt x="114" y="55"/>
                  </a:cubicBezTo>
                  <a:cubicBezTo>
                    <a:pt x="114" y="56"/>
                    <a:pt x="114" y="56"/>
                    <a:pt x="114" y="56"/>
                  </a:cubicBezTo>
                  <a:cubicBezTo>
                    <a:pt x="114" y="57"/>
                    <a:pt x="114" y="57"/>
                    <a:pt x="114" y="57"/>
                  </a:cubicBezTo>
                  <a:cubicBezTo>
                    <a:pt x="115" y="59"/>
                    <a:pt x="115" y="59"/>
                    <a:pt x="115" y="59"/>
                  </a:cubicBezTo>
                  <a:cubicBezTo>
                    <a:pt x="117" y="59"/>
                    <a:pt x="117" y="59"/>
                    <a:pt x="117" y="59"/>
                  </a:cubicBezTo>
                  <a:cubicBezTo>
                    <a:pt x="118" y="60"/>
                    <a:pt x="118" y="60"/>
                    <a:pt x="118" y="60"/>
                  </a:cubicBezTo>
                  <a:cubicBezTo>
                    <a:pt x="118" y="60"/>
                    <a:pt x="118" y="60"/>
                    <a:pt x="118" y="60"/>
                  </a:cubicBezTo>
                  <a:cubicBezTo>
                    <a:pt x="120" y="59"/>
                    <a:pt x="120" y="59"/>
                    <a:pt x="120" y="59"/>
                  </a:cubicBezTo>
                  <a:cubicBezTo>
                    <a:pt x="121" y="59"/>
                    <a:pt x="121" y="59"/>
                    <a:pt x="121" y="59"/>
                  </a:cubicBezTo>
                  <a:cubicBezTo>
                    <a:pt x="122" y="60"/>
                    <a:pt x="122" y="60"/>
                    <a:pt x="122" y="60"/>
                  </a:cubicBezTo>
                  <a:cubicBezTo>
                    <a:pt x="124" y="60"/>
                    <a:pt x="124" y="60"/>
                    <a:pt x="124" y="60"/>
                  </a:cubicBezTo>
                  <a:cubicBezTo>
                    <a:pt x="124" y="60"/>
                    <a:pt x="124" y="60"/>
                    <a:pt x="124" y="60"/>
                  </a:cubicBezTo>
                  <a:cubicBezTo>
                    <a:pt x="125" y="61"/>
                    <a:pt x="125" y="61"/>
                    <a:pt x="125" y="61"/>
                  </a:cubicBezTo>
                  <a:cubicBezTo>
                    <a:pt x="125" y="61"/>
                    <a:pt x="125" y="61"/>
                    <a:pt x="125" y="61"/>
                  </a:cubicBezTo>
                  <a:cubicBezTo>
                    <a:pt x="126" y="61"/>
                    <a:pt x="126" y="61"/>
                    <a:pt x="126" y="61"/>
                  </a:cubicBezTo>
                  <a:cubicBezTo>
                    <a:pt x="126" y="60"/>
                    <a:pt x="126" y="60"/>
                    <a:pt x="126" y="60"/>
                  </a:cubicBezTo>
                  <a:cubicBezTo>
                    <a:pt x="126" y="60"/>
                    <a:pt x="126" y="60"/>
                    <a:pt x="126" y="60"/>
                  </a:cubicBezTo>
                  <a:cubicBezTo>
                    <a:pt x="127" y="60"/>
                    <a:pt x="127" y="60"/>
                    <a:pt x="127" y="60"/>
                  </a:cubicBezTo>
                  <a:cubicBezTo>
                    <a:pt x="127" y="60"/>
                    <a:pt x="127" y="60"/>
                    <a:pt x="127" y="60"/>
                  </a:cubicBezTo>
                  <a:cubicBezTo>
                    <a:pt x="126" y="61"/>
                    <a:pt x="126" y="61"/>
                    <a:pt x="126" y="61"/>
                  </a:cubicBezTo>
                  <a:cubicBezTo>
                    <a:pt x="126" y="62"/>
                    <a:pt x="126" y="62"/>
                    <a:pt x="126" y="62"/>
                  </a:cubicBezTo>
                  <a:cubicBezTo>
                    <a:pt x="126" y="62"/>
                    <a:pt x="126" y="62"/>
                    <a:pt x="126" y="62"/>
                  </a:cubicBezTo>
                  <a:cubicBezTo>
                    <a:pt x="127" y="61"/>
                    <a:pt x="127" y="61"/>
                    <a:pt x="127" y="61"/>
                  </a:cubicBezTo>
                  <a:cubicBezTo>
                    <a:pt x="128" y="61"/>
                    <a:pt x="128" y="61"/>
                    <a:pt x="128" y="61"/>
                  </a:cubicBezTo>
                  <a:cubicBezTo>
                    <a:pt x="129" y="60"/>
                    <a:pt x="129" y="60"/>
                    <a:pt x="129" y="60"/>
                  </a:cubicBezTo>
                  <a:cubicBezTo>
                    <a:pt x="131" y="59"/>
                    <a:pt x="131" y="59"/>
                    <a:pt x="131" y="59"/>
                  </a:cubicBezTo>
                  <a:cubicBezTo>
                    <a:pt x="132" y="59"/>
                    <a:pt x="132" y="59"/>
                    <a:pt x="132" y="59"/>
                  </a:cubicBezTo>
                  <a:cubicBezTo>
                    <a:pt x="133" y="59"/>
                    <a:pt x="133" y="59"/>
                    <a:pt x="133" y="59"/>
                  </a:cubicBezTo>
                  <a:cubicBezTo>
                    <a:pt x="133" y="59"/>
                    <a:pt x="133" y="59"/>
                    <a:pt x="133" y="59"/>
                  </a:cubicBezTo>
                  <a:cubicBezTo>
                    <a:pt x="133" y="59"/>
                    <a:pt x="133" y="59"/>
                    <a:pt x="133" y="59"/>
                  </a:cubicBezTo>
                  <a:cubicBezTo>
                    <a:pt x="134" y="59"/>
                    <a:pt x="134" y="59"/>
                    <a:pt x="134" y="59"/>
                  </a:cubicBezTo>
                  <a:cubicBezTo>
                    <a:pt x="135" y="58"/>
                    <a:pt x="135" y="58"/>
                    <a:pt x="135" y="58"/>
                  </a:cubicBezTo>
                  <a:cubicBezTo>
                    <a:pt x="137" y="58"/>
                    <a:pt x="137" y="58"/>
                    <a:pt x="137" y="58"/>
                  </a:cubicBezTo>
                  <a:cubicBezTo>
                    <a:pt x="137" y="58"/>
                    <a:pt x="137" y="58"/>
                    <a:pt x="137" y="58"/>
                  </a:cubicBezTo>
                  <a:cubicBezTo>
                    <a:pt x="137" y="59"/>
                    <a:pt x="137" y="59"/>
                    <a:pt x="137" y="59"/>
                  </a:cubicBezTo>
                  <a:cubicBezTo>
                    <a:pt x="136" y="59"/>
                    <a:pt x="136" y="59"/>
                    <a:pt x="136" y="59"/>
                  </a:cubicBezTo>
                  <a:cubicBezTo>
                    <a:pt x="136" y="60"/>
                    <a:pt x="136" y="60"/>
                    <a:pt x="136" y="60"/>
                  </a:cubicBezTo>
                  <a:cubicBezTo>
                    <a:pt x="136" y="60"/>
                    <a:pt x="136" y="60"/>
                    <a:pt x="136" y="60"/>
                  </a:cubicBezTo>
                  <a:cubicBezTo>
                    <a:pt x="135" y="61"/>
                    <a:pt x="135" y="61"/>
                    <a:pt x="135" y="61"/>
                  </a:cubicBezTo>
                  <a:cubicBezTo>
                    <a:pt x="134" y="61"/>
                    <a:pt x="134" y="61"/>
                    <a:pt x="134" y="61"/>
                  </a:cubicBezTo>
                  <a:cubicBezTo>
                    <a:pt x="134" y="61"/>
                    <a:pt x="134" y="61"/>
                    <a:pt x="134" y="61"/>
                  </a:cubicBezTo>
                  <a:cubicBezTo>
                    <a:pt x="133" y="61"/>
                    <a:pt x="133" y="61"/>
                    <a:pt x="133" y="61"/>
                  </a:cubicBezTo>
                  <a:cubicBezTo>
                    <a:pt x="132" y="62"/>
                    <a:pt x="132" y="62"/>
                    <a:pt x="132" y="62"/>
                  </a:cubicBezTo>
                  <a:cubicBezTo>
                    <a:pt x="132" y="62"/>
                    <a:pt x="132" y="62"/>
                    <a:pt x="132" y="62"/>
                  </a:cubicBezTo>
                  <a:cubicBezTo>
                    <a:pt x="133" y="62"/>
                    <a:pt x="133" y="62"/>
                    <a:pt x="133" y="62"/>
                  </a:cubicBezTo>
                  <a:cubicBezTo>
                    <a:pt x="133" y="63"/>
                    <a:pt x="133" y="63"/>
                    <a:pt x="133" y="63"/>
                  </a:cubicBezTo>
                  <a:cubicBezTo>
                    <a:pt x="133" y="64"/>
                    <a:pt x="133" y="64"/>
                    <a:pt x="133" y="64"/>
                  </a:cubicBezTo>
                  <a:cubicBezTo>
                    <a:pt x="132" y="65"/>
                    <a:pt x="132" y="65"/>
                    <a:pt x="132" y="65"/>
                  </a:cubicBezTo>
                  <a:cubicBezTo>
                    <a:pt x="132" y="66"/>
                    <a:pt x="132" y="66"/>
                    <a:pt x="132" y="66"/>
                  </a:cubicBezTo>
                  <a:cubicBezTo>
                    <a:pt x="131" y="67"/>
                    <a:pt x="131" y="67"/>
                    <a:pt x="131" y="67"/>
                  </a:cubicBezTo>
                  <a:cubicBezTo>
                    <a:pt x="131" y="67"/>
                    <a:pt x="131" y="67"/>
                    <a:pt x="131" y="67"/>
                  </a:cubicBezTo>
                  <a:cubicBezTo>
                    <a:pt x="131" y="67"/>
                    <a:pt x="131" y="67"/>
                    <a:pt x="131" y="67"/>
                  </a:cubicBezTo>
                  <a:cubicBezTo>
                    <a:pt x="131" y="68"/>
                    <a:pt x="131" y="68"/>
                    <a:pt x="131" y="68"/>
                  </a:cubicBezTo>
                  <a:cubicBezTo>
                    <a:pt x="131" y="69"/>
                    <a:pt x="131" y="69"/>
                    <a:pt x="131" y="69"/>
                  </a:cubicBezTo>
                  <a:cubicBezTo>
                    <a:pt x="130" y="70"/>
                    <a:pt x="130" y="70"/>
                    <a:pt x="130" y="70"/>
                  </a:cubicBezTo>
                  <a:cubicBezTo>
                    <a:pt x="130" y="70"/>
                    <a:pt x="130" y="70"/>
                    <a:pt x="130" y="70"/>
                  </a:cubicBezTo>
                  <a:cubicBezTo>
                    <a:pt x="129" y="70"/>
                    <a:pt x="129" y="70"/>
                    <a:pt x="129" y="70"/>
                  </a:cubicBezTo>
                  <a:cubicBezTo>
                    <a:pt x="128" y="71"/>
                    <a:pt x="128" y="71"/>
                    <a:pt x="128" y="71"/>
                  </a:cubicBezTo>
                  <a:cubicBezTo>
                    <a:pt x="127" y="71"/>
                    <a:pt x="127" y="71"/>
                    <a:pt x="127" y="71"/>
                  </a:cubicBezTo>
                  <a:cubicBezTo>
                    <a:pt x="127" y="71"/>
                    <a:pt x="127" y="71"/>
                    <a:pt x="127" y="71"/>
                  </a:cubicBezTo>
                  <a:cubicBezTo>
                    <a:pt x="126" y="71"/>
                    <a:pt x="126" y="71"/>
                    <a:pt x="126" y="71"/>
                  </a:cubicBezTo>
                  <a:cubicBezTo>
                    <a:pt x="124" y="71"/>
                    <a:pt x="124" y="71"/>
                    <a:pt x="124" y="71"/>
                  </a:cubicBezTo>
                  <a:cubicBezTo>
                    <a:pt x="124" y="71"/>
                    <a:pt x="124" y="71"/>
                    <a:pt x="124" y="71"/>
                  </a:cubicBezTo>
                  <a:cubicBezTo>
                    <a:pt x="124" y="70"/>
                    <a:pt x="124" y="70"/>
                    <a:pt x="124" y="70"/>
                  </a:cubicBezTo>
                  <a:cubicBezTo>
                    <a:pt x="123" y="70"/>
                    <a:pt x="123" y="70"/>
                    <a:pt x="123" y="70"/>
                  </a:cubicBezTo>
                  <a:cubicBezTo>
                    <a:pt x="123" y="70"/>
                    <a:pt x="123" y="70"/>
                    <a:pt x="123" y="70"/>
                  </a:cubicBezTo>
                  <a:cubicBezTo>
                    <a:pt x="122" y="71"/>
                    <a:pt x="122" y="71"/>
                    <a:pt x="122" y="71"/>
                  </a:cubicBezTo>
                  <a:cubicBezTo>
                    <a:pt x="121" y="71"/>
                    <a:pt x="121" y="71"/>
                    <a:pt x="121" y="71"/>
                  </a:cubicBezTo>
                  <a:cubicBezTo>
                    <a:pt x="120" y="72"/>
                    <a:pt x="120" y="72"/>
                    <a:pt x="120" y="72"/>
                  </a:cubicBezTo>
                  <a:cubicBezTo>
                    <a:pt x="118" y="73"/>
                    <a:pt x="118" y="73"/>
                    <a:pt x="118" y="73"/>
                  </a:cubicBezTo>
                  <a:cubicBezTo>
                    <a:pt x="118" y="73"/>
                    <a:pt x="118" y="73"/>
                    <a:pt x="118" y="73"/>
                  </a:cubicBezTo>
                  <a:cubicBezTo>
                    <a:pt x="117" y="73"/>
                    <a:pt x="117" y="73"/>
                    <a:pt x="117" y="73"/>
                  </a:cubicBezTo>
                  <a:cubicBezTo>
                    <a:pt x="116" y="73"/>
                    <a:pt x="116" y="73"/>
                    <a:pt x="116" y="73"/>
                  </a:cubicBezTo>
                  <a:cubicBezTo>
                    <a:pt x="115" y="73"/>
                    <a:pt x="115" y="73"/>
                    <a:pt x="115" y="73"/>
                  </a:cubicBezTo>
                  <a:cubicBezTo>
                    <a:pt x="114" y="74"/>
                    <a:pt x="114" y="74"/>
                    <a:pt x="114" y="74"/>
                  </a:cubicBezTo>
                  <a:cubicBezTo>
                    <a:pt x="113" y="74"/>
                    <a:pt x="113" y="74"/>
                    <a:pt x="113" y="74"/>
                  </a:cubicBezTo>
                  <a:cubicBezTo>
                    <a:pt x="112" y="74"/>
                    <a:pt x="112" y="74"/>
                    <a:pt x="112" y="74"/>
                  </a:cubicBezTo>
                  <a:cubicBezTo>
                    <a:pt x="112" y="75"/>
                    <a:pt x="112" y="75"/>
                    <a:pt x="112" y="75"/>
                  </a:cubicBezTo>
                  <a:cubicBezTo>
                    <a:pt x="112" y="77"/>
                    <a:pt x="112" y="77"/>
                    <a:pt x="112" y="77"/>
                  </a:cubicBezTo>
                  <a:cubicBezTo>
                    <a:pt x="111" y="77"/>
                    <a:pt x="111" y="77"/>
                    <a:pt x="111" y="77"/>
                  </a:cubicBezTo>
                  <a:cubicBezTo>
                    <a:pt x="111" y="77"/>
                    <a:pt x="111" y="77"/>
                    <a:pt x="111" y="77"/>
                  </a:cubicBezTo>
                  <a:cubicBezTo>
                    <a:pt x="110" y="76"/>
                    <a:pt x="110" y="76"/>
                    <a:pt x="110" y="76"/>
                  </a:cubicBezTo>
                  <a:cubicBezTo>
                    <a:pt x="108" y="76"/>
                    <a:pt x="108" y="76"/>
                    <a:pt x="108" y="76"/>
                  </a:cubicBezTo>
                  <a:cubicBezTo>
                    <a:pt x="108" y="76"/>
                    <a:pt x="108" y="76"/>
                    <a:pt x="108" y="76"/>
                  </a:cubicBezTo>
                  <a:cubicBezTo>
                    <a:pt x="108" y="77"/>
                    <a:pt x="108" y="77"/>
                    <a:pt x="108" y="77"/>
                  </a:cubicBezTo>
                  <a:cubicBezTo>
                    <a:pt x="109" y="77"/>
                    <a:pt x="109" y="77"/>
                    <a:pt x="109" y="77"/>
                  </a:cubicBezTo>
                  <a:cubicBezTo>
                    <a:pt x="108" y="78"/>
                    <a:pt x="108" y="78"/>
                    <a:pt x="108" y="78"/>
                  </a:cubicBezTo>
                  <a:cubicBezTo>
                    <a:pt x="108" y="78"/>
                    <a:pt x="108" y="78"/>
                    <a:pt x="108" y="78"/>
                  </a:cubicBezTo>
                  <a:cubicBezTo>
                    <a:pt x="107" y="77"/>
                    <a:pt x="107" y="77"/>
                    <a:pt x="107" y="77"/>
                  </a:cubicBezTo>
                  <a:cubicBezTo>
                    <a:pt x="107" y="76"/>
                    <a:pt x="107" y="76"/>
                    <a:pt x="107" y="76"/>
                  </a:cubicBezTo>
                  <a:cubicBezTo>
                    <a:pt x="106" y="76"/>
                    <a:pt x="106" y="76"/>
                    <a:pt x="106" y="76"/>
                  </a:cubicBezTo>
                  <a:cubicBezTo>
                    <a:pt x="105" y="77"/>
                    <a:pt x="105" y="77"/>
                    <a:pt x="105" y="77"/>
                  </a:cubicBezTo>
                  <a:cubicBezTo>
                    <a:pt x="105" y="78"/>
                    <a:pt x="105" y="78"/>
                    <a:pt x="105" y="78"/>
                  </a:cubicBezTo>
                  <a:cubicBezTo>
                    <a:pt x="104" y="78"/>
                    <a:pt x="104" y="78"/>
                    <a:pt x="104" y="78"/>
                  </a:cubicBezTo>
                  <a:cubicBezTo>
                    <a:pt x="104" y="78"/>
                    <a:pt x="104" y="78"/>
                    <a:pt x="104" y="78"/>
                  </a:cubicBezTo>
                  <a:cubicBezTo>
                    <a:pt x="102" y="80"/>
                    <a:pt x="102" y="80"/>
                    <a:pt x="102" y="80"/>
                  </a:cubicBezTo>
                  <a:cubicBezTo>
                    <a:pt x="101" y="81"/>
                    <a:pt x="101" y="81"/>
                    <a:pt x="101" y="81"/>
                  </a:cubicBezTo>
                  <a:cubicBezTo>
                    <a:pt x="101" y="82"/>
                    <a:pt x="101" y="82"/>
                    <a:pt x="101" y="82"/>
                  </a:cubicBezTo>
                  <a:cubicBezTo>
                    <a:pt x="100" y="82"/>
                    <a:pt x="100" y="82"/>
                    <a:pt x="100" y="82"/>
                  </a:cubicBezTo>
                  <a:cubicBezTo>
                    <a:pt x="99" y="81"/>
                    <a:pt x="99" y="81"/>
                    <a:pt x="99" y="81"/>
                  </a:cubicBezTo>
                  <a:cubicBezTo>
                    <a:pt x="99" y="82"/>
                    <a:pt x="99" y="82"/>
                    <a:pt x="99" y="82"/>
                  </a:cubicBezTo>
                  <a:cubicBezTo>
                    <a:pt x="100" y="83"/>
                    <a:pt x="100" y="83"/>
                    <a:pt x="100" y="83"/>
                  </a:cubicBezTo>
                  <a:cubicBezTo>
                    <a:pt x="100" y="83"/>
                    <a:pt x="100" y="83"/>
                    <a:pt x="100" y="83"/>
                  </a:cubicBezTo>
                  <a:cubicBezTo>
                    <a:pt x="99" y="83"/>
                    <a:pt x="99" y="83"/>
                    <a:pt x="99" y="83"/>
                  </a:cubicBezTo>
                  <a:cubicBezTo>
                    <a:pt x="99" y="83"/>
                    <a:pt x="99" y="83"/>
                    <a:pt x="99" y="83"/>
                  </a:cubicBezTo>
                  <a:cubicBezTo>
                    <a:pt x="98" y="83"/>
                    <a:pt x="98" y="83"/>
                    <a:pt x="98" y="83"/>
                  </a:cubicBezTo>
                  <a:cubicBezTo>
                    <a:pt x="98" y="83"/>
                    <a:pt x="98" y="83"/>
                    <a:pt x="98" y="83"/>
                  </a:cubicBezTo>
                  <a:cubicBezTo>
                    <a:pt x="97" y="84"/>
                    <a:pt x="97" y="84"/>
                    <a:pt x="97" y="84"/>
                  </a:cubicBezTo>
                  <a:cubicBezTo>
                    <a:pt x="97" y="85"/>
                    <a:pt x="97" y="85"/>
                    <a:pt x="97" y="85"/>
                  </a:cubicBezTo>
                  <a:cubicBezTo>
                    <a:pt x="97" y="86"/>
                    <a:pt x="97" y="86"/>
                    <a:pt x="97" y="86"/>
                  </a:cubicBezTo>
                  <a:cubicBezTo>
                    <a:pt x="98" y="87"/>
                    <a:pt x="98" y="87"/>
                    <a:pt x="98" y="87"/>
                  </a:cubicBezTo>
                  <a:cubicBezTo>
                    <a:pt x="97" y="88"/>
                    <a:pt x="97" y="88"/>
                    <a:pt x="97" y="88"/>
                  </a:cubicBezTo>
                  <a:cubicBezTo>
                    <a:pt x="97" y="88"/>
                    <a:pt x="97" y="88"/>
                    <a:pt x="97" y="88"/>
                  </a:cubicBezTo>
                  <a:cubicBezTo>
                    <a:pt x="97" y="89"/>
                    <a:pt x="97" y="89"/>
                    <a:pt x="97" y="89"/>
                  </a:cubicBezTo>
                  <a:cubicBezTo>
                    <a:pt x="98" y="89"/>
                    <a:pt x="98" y="89"/>
                    <a:pt x="98" y="89"/>
                  </a:cubicBezTo>
                  <a:cubicBezTo>
                    <a:pt x="98" y="88"/>
                    <a:pt x="98" y="88"/>
                    <a:pt x="98" y="88"/>
                  </a:cubicBezTo>
                  <a:cubicBezTo>
                    <a:pt x="98" y="89"/>
                    <a:pt x="98" y="89"/>
                    <a:pt x="98" y="89"/>
                  </a:cubicBezTo>
                  <a:cubicBezTo>
                    <a:pt x="99" y="90"/>
                    <a:pt x="99" y="90"/>
                    <a:pt x="99" y="90"/>
                  </a:cubicBezTo>
                  <a:cubicBezTo>
                    <a:pt x="98" y="90"/>
                    <a:pt x="98" y="90"/>
                    <a:pt x="98" y="90"/>
                  </a:cubicBezTo>
                  <a:cubicBezTo>
                    <a:pt x="98" y="90"/>
                    <a:pt x="98" y="90"/>
                    <a:pt x="98" y="90"/>
                  </a:cubicBezTo>
                  <a:cubicBezTo>
                    <a:pt x="98" y="91"/>
                    <a:pt x="98" y="91"/>
                    <a:pt x="98" y="91"/>
                  </a:cubicBezTo>
                  <a:cubicBezTo>
                    <a:pt x="99" y="91"/>
                    <a:pt x="99" y="91"/>
                    <a:pt x="99" y="91"/>
                  </a:cubicBezTo>
                  <a:cubicBezTo>
                    <a:pt x="99" y="90"/>
                    <a:pt x="99" y="90"/>
                    <a:pt x="99" y="90"/>
                  </a:cubicBezTo>
                  <a:cubicBezTo>
                    <a:pt x="100" y="90"/>
                    <a:pt x="100" y="90"/>
                    <a:pt x="100" y="90"/>
                  </a:cubicBezTo>
                  <a:cubicBezTo>
                    <a:pt x="100" y="91"/>
                    <a:pt x="100" y="91"/>
                    <a:pt x="100" y="91"/>
                  </a:cubicBezTo>
                  <a:cubicBezTo>
                    <a:pt x="100" y="91"/>
                    <a:pt x="100" y="91"/>
                    <a:pt x="100" y="91"/>
                  </a:cubicBezTo>
                  <a:cubicBezTo>
                    <a:pt x="101" y="91"/>
                    <a:pt x="101" y="91"/>
                    <a:pt x="101" y="91"/>
                  </a:cubicBezTo>
                  <a:cubicBezTo>
                    <a:pt x="102" y="92"/>
                    <a:pt x="102" y="92"/>
                    <a:pt x="102" y="92"/>
                  </a:cubicBezTo>
                  <a:cubicBezTo>
                    <a:pt x="103" y="92"/>
                    <a:pt x="103" y="92"/>
                    <a:pt x="103" y="92"/>
                  </a:cubicBezTo>
                  <a:cubicBezTo>
                    <a:pt x="103" y="91"/>
                    <a:pt x="103" y="91"/>
                    <a:pt x="103" y="91"/>
                  </a:cubicBezTo>
                  <a:cubicBezTo>
                    <a:pt x="104" y="89"/>
                    <a:pt x="104" y="89"/>
                    <a:pt x="104" y="89"/>
                  </a:cubicBezTo>
                  <a:cubicBezTo>
                    <a:pt x="104" y="89"/>
                    <a:pt x="104" y="89"/>
                    <a:pt x="104" y="89"/>
                  </a:cubicBezTo>
                  <a:cubicBezTo>
                    <a:pt x="106" y="89"/>
                    <a:pt x="106" y="89"/>
                    <a:pt x="106" y="89"/>
                  </a:cubicBezTo>
                  <a:cubicBezTo>
                    <a:pt x="106" y="88"/>
                    <a:pt x="106" y="88"/>
                    <a:pt x="106" y="88"/>
                  </a:cubicBezTo>
                  <a:cubicBezTo>
                    <a:pt x="106" y="89"/>
                    <a:pt x="106" y="89"/>
                    <a:pt x="106" y="89"/>
                  </a:cubicBezTo>
                  <a:cubicBezTo>
                    <a:pt x="105" y="89"/>
                    <a:pt x="105" y="89"/>
                    <a:pt x="105" y="89"/>
                  </a:cubicBezTo>
                  <a:cubicBezTo>
                    <a:pt x="104" y="91"/>
                    <a:pt x="104" y="91"/>
                    <a:pt x="104" y="91"/>
                  </a:cubicBezTo>
                  <a:cubicBezTo>
                    <a:pt x="103" y="91"/>
                    <a:pt x="103" y="91"/>
                    <a:pt x="103" y="91"/>
                  </a:cubicBezTo>
                  <a:cubicBezTo>
                    <a:pt x="103" y="92"/>
                    <a:pt x="103" y="92"/>
                    <a:pt x="103" y="92"/>
                  </a:cubicBezTo>
                  <a:cubicBezTo>
                    <a:pt x="104" y="93"/>
                    <a:pt x="104" y="93"/>
                    <a:pt x="104" y="93"/>
                  </a:cubicBezTo>
                  <a:cubicBezTo>
                    <a:pt x="104" y="93"/>
                    <a:pt x="104" y="93"/>
                    <a:pt x="104" y="93"/>
                  </a:cubicBezTo>
                  <a:cubicBezTo>
                    <a:pt x="103" y="94"/>
                    <a:pt x="103" y="94"/>
                    <a:pt x="103" y="94"/>
                  </a:cubicBezTo>
                  <a:cubicBezTo>
                    <a:pt x="102" y="93"/>
                    <a:pt x="102" y="93"/>
                    <a:pt x="102" y="93"/>
                  </a:cubicBezTo>
                  <a:cubicBezTo>
                    <a:pt x="102" y="93"/>
                    <a:pt x="102" y="93"/>
                    <a:pt x="102" y="93"/>
                  </a:cubicBezTo>
                  <a:cubicBezTo>
                    <a:pt x="102" y="92"/>
                    <a:pt x="102" y="92"/>
                    <a:pt x="102" y="92"/>
                  </a:cubicBezTo>
                  <a:cubicBezTo>
                    <a:pt x="101" y="92"/>
                    <a:pt x="101" y="92"/>
                    <a:pt x="101" y="92"/>
                  </a:cubicBezTo>
                  <a:cubicBezTo>
                    <a:pt x="101" y="92"/>
                    <a:pt x="101" y="92"/>
                    <a:pt x="101" y="92"/>
                  </a:cubicBezTo>
                  <a:cubicBezTo>
                    <a:pt x="99" y="92"/>
                    <a:pt x="99" y="92"/>
                    <a:pt x="99" y="92"/>
                  </a:cubicBezTo>
                  <a:cubicBezTo>
                    <a:pt x="99" y="91"/>
                    <a:pt x="99" y="91"/>
                    <a:pt x="99" y="91"/>
                  </a:cubicBezTo>
                  <a:cubicBezTo>
                    <a:pt x="98" y="91"/>
                    <a:pt x="98" y="91"/>
                    <a:pt x="98" y="91"/>
                  </a:cubicBezTo>
                  <a:cubicBezTo>
                    <a:pt x="98" y="92"/>
                    <a:pt x="98" y="92"/>
                    <a:pt x="98" y="92"/>
                  </a:cubicBezTo>
                  <a:cubicBezTo>
                    <a:pt x="97" y="92"/>
                    <a:pt x="97" y="92"/>
                    <a:pt x="97" y="92"/>
                  </a:cubicBezTo>
                  <a:cubicBezTo>
                    <a:pt x="97" y="93"/>
                    <a:pt x="97" y="93"/>
                    <a:pt x="97" y="93"/>
                  </a:cubicBezTo>
                  <a:cubicBezTo>
                    <a:pt x="96" y="92"/>
                    <a:pt x="96" y="92"/>
                    <a:pt x="96" y="92"/>
                  </a:cubicBezTo>
                  <a:cubicBezTo>
                    <a:pt x="96" y="93"/>
                    <a:pt x="96" y="93"/>
                    <a:pt x="96" y="93"/>
                  </a:cubicBezTo>
                  <a:cubicBezTo>
                    <a:pt x="96" y="94"/>
                    <a:pt x="96" y="94"/>
                    <a:pt x="96" y="94"/>
                  </a:cubicBezTo>
                  <a:cubicBezTo>
                    <a:pt x="96" y="94"/>
                    <a:pt x="96" y="94"/>
                    <a:pt x="96" y="94"/>
                  </a:cubicBezTo>
                  <a:cubicBezTo>
                    <a:pt x="96" y="94"/>
                    <a:pt x="96" y="94"/>
                    <a:pt x="96" y="94"/>
                  </a:cubicBezTo>
                  <a:cubicBezTo>
                    <a:pt x="96" y="95"/>
                    <a:pt x="96" y="95"/>
                    <a:pt x="96" y="95"/>
                  </a:cubicBezTo>
                  <a:cubicBezTo>
                    <a:pt x="96" y="96"/>
                    <a:pt x="96" y="96"/>
                    <a:pt x="96" y="96"/>
                  </a:cubicBezTo>
                  <a:cubicBezTo>
                    <a:pt x="97" y="96"/>
                    <a:pt x="97" y="96"/>
                    <a:pt x="97" y="96"/>
                  </a:cubicBezTo>
                  <a:cubicBezTo>
                    <a:pt x="97" y="98"/>
                    <a:pt x="97" y="98"/>
                    <a:pt x="97" y="98"/>
                  </a:cubicBezTo>
                  <a:cubicBezTo>
                    <a:pt x="97" y="98"/>
                    <a:pt x="97" y="98"/>
                    <a:pt x="97" y="98"/>
                  </a:cubicBezTo>
                  <a:cubicBezTo>
                    <a:pt x="97" y="99"/>
                    <a:pt x="97" y="99"/>
                    <a:pt x="97" y="99"/>
                  </a:cubicBezTo>
                  <a:cubicBezTo>
                    <a:pt x="98" y="99"/>
                    <a:pt x="98" y="99"/>
                    <a:pt x="98" y="99"/>
                  </a:cubicBezTo>
                  <a:cubicBezTo>
                    <a:pt x="98" y="100"/>
                    <a:pt x="98" y="100"/>
                    <a:pt x="98" y="100"/>
                  </a:cubicBezTo>
                  <a:cubicBezTo>
                    <a:pt x="97" y="100"/>
                    <a:pt x="97" y="100"/>
                    <a:pt x="97" y="100"/>
                  </a:cubicBezTo>
                  <a:cubicBezTo>
                    <a:pt x="96" y="100"/>
                    <a:pt x="96" y="100"/>
                    <a:pt x="96" y="100"/>
                  </a:cubicBezTo>
                  <a:cubicBezTo>
                    <a:pt x="99" y="101"/>
                    <a:pt x="99" y="101"/>
                    <a:pt x="99" y="101"/>
                  </a:cubicBezTo>
                  <a:cubicBezTo>
                    <a:pt x="100" y="101"/>
                    <a:pt x="100" y="101"/>
                    <a:pt x="100" y="101"/>
                  </a:cubicBezTo>
                  <a:cubicBezTo>
                    <a:pt x="102" y="101"/>
                    <a:pt x="102" y="101"/>
                    <a:pt x="102" y="101"/>
                  </a:cubicBezTo>
                  <a:cubicBezTo>
                    <a:pt x="102" y="101"/>
                    <a:pt x="102" y="101"/>
                    <a:pt x="102" y="101"/>
                  </a:cubicBezTo>
                  <a:cubicBezTo>
                    <a:pt x="103" y="101"/>
                    <a:pt x="103" y="101"/>
                    <a:pt x="103" y="101"/>
                  </a:cubicBezTo>
                  <a:cubicBezTo>
                    <a:pt x="103" y="101"/>
                    <a:pt x="103" y="101"/>
                    <a:pt x="103" y="101"/>
                  </a:cubicBezTo>
                  <a:cubicBezTo>
                    <a:pt x="105" y="99"/>
                    <a:pt x="105" y="99"/>
                    <a:pt x="105" y="99"/>
                  </a:cubicBezTo>
                  <a:cubicBezTo>
                    <a:pt x="105" y="99"/>
                    <a:pt x="105" y="99"/>
                    <a:pt x="105" y="99"/>
                  </a:cubicBezTo>
                  <a:cubicBezTo>
                    <a:pt x="104" y="98"/>
                    <a:pt x="104" y="98"/>
                    <a:pt x="104" y="98"/>
                  </a:cubicBezTo>
                  <a:cubicBezTo>
                    <a:pt x="104" y="98"/>
                    <a:pt x="104" y="98"/>
                    <a:pt x="104" y="98"/>
                  </a:cubicBezTo>
                  <a:cubicBezTo>
                    <a:pt x="105" y="97"/>
                    <a:pt x="105" y="97"/>
                    <a:pt x="105" y="97"/>
                  </a:cubicBezTo>
                  <a:cubicBezTo>
                    <a:pt x="107" y="96"/>
                    <a:pt x="107" y="96"/>
                    <a:pt x="107" y="96"/>
                  </a:cubicBezTo>
                  <a:cubicBezTo>
                    <a:pt x="109" y="95"/>
                    <a:pt x="109" y="95"/>
                    <a:pt x="109" y="95"/>
                  </a:cubicBezTo>
                  <a:cubicBezTo>
                    <a:pt x="109" y="95"/>
                    <a:pt x="109" y="95"/>
                    <a:pt x="109" y="95"/>
                  </a:cubicBezTo>
                  <a:cubicBezTo>
                    <a:pt x="109" y="95"/>
                    <a:pt x="109" y="95"/>
                    <a:pt x="109" y="95"/>
                  </a:cubicBezTo>
                  <a:cubicBezTo>
                    <a:pt x="107" y="97"/>
                    <a:pt x="107" y="97"/>
                    <a:pt x="107" y="97"/>
                  </a:cubicBezTo>
                  <a:cubicBezTo>
                    <a:pt x="106" y="98"/>
                    <a:pt x="106" y="98"/>
                    <a:pt x="106" y="98"/>
                  </a:cubicBezTo>
                  <a:cubicBezTo>
                    <a:pt x="106" y="98"/>
                    <a:pt x="106" y="98"/>
                    <a:pt x="106" y="98"/>
                  </a:cubicBezTo>
                  <a:cubicBezTo>
                    <a:pt x="106" y="99"/>
                    <a:pt x="106" y="99"/>
                    <a:pt x="106" y="99"/>
                  </a:cubicBezTo>
                  <a:cubicBezTo>
                    <a:pt x="106" y="99"/>
                    <a:pt x="106" y="99"/>
                    <a:pt x="106" y="99"/>
                  </a:cubicBezTo>
                  <a:cubicBezTo>
                    <a:pt x="106" y="100"/>
                    <a:pt x="106" y="100"/>
                    <a:pt x="106" y="100"/>
                  </a:cubicBezTo>
                  <a:cubicBezTo>
                    <a:pt x="105" y="101"/>
                    <a:pt x="105" y="101"/>
                    <a:pt x="105" y="101"/>
                  </a:cubicBezTo>
                  <a:cubicBezTo>
                    <a:pt x="104" y="102"/>
                    <a:pt x="104" y="102"/>
                    <a:pt x="104" y="102"/>
                  </a:cubicBezTo>
                  <a:cubicBezTo>
                    <a:pt x="105" y="103"/>
                    <a:pt x="105" y="103"/>
                    <a:pt x="105" y="103"/>
                  </a:cubicBezTo>
                  <a:cubicBezTo>
                    <a:pt x="104" y="103"/>
                    <a:pt x="104" y="103"/>
                    <a:pt x="104" y="103"/>
                  </a:cubicBezTo>
                  <a:cubicBezTo>
                    <a:pt x="104" y="104"/>
                    <a:pt x="104" y="104"/>
                    <a:pt x="104" y="104"/>
                  </a:cubicBezTo>
                  <a:cubicBezTo>
                    <a:pt x="104" y="105"/>
                    <a:pt x="104" y="105"/>
                    <a:pt x="104" y="105"/>
                  </a:cubicBezTo>
                  <a:cubicBezTo>
                    <a:pt x="105" y="105"/>
                    <a:pt x="105" y="105"/>
                    <a:pt x="105" y="105"/>
                  </a:cubicBezTo>
                  <a:cubicBezTo>
                    <a:pt x="103" y="106"/>
                    <a:pt x="103" y="106"/>
                    <a:pt x="103" y="106"/>
                  </a:cubicBezTo>
                  <a:cubicBezTo>
                    <a:pt x="103" y="106"/>
                    <a:pt x="103" y="106"/>
                    <a:pt x="103" y="106"/>
                  </a:cubicBezTo>
                  <a:cubicBezTo>
                    <a:pt x="103" y="107"/>
                    <a:pt x="103" y="107"/>
                    <a:pt x="103" y="107"/>
                  </a:cubicBezTo>
                  <a:cubicBezTo>
                    <a:pt x="102" y="107"/>
                    <a:pt x="102" y="107"/>
                    <a:pt x="102" y="107"/>
                  </a:cubicBezTo>
                  <a:cubicBezTo>
                    <a:pt x="102" y="107"/>
                    <a:pt x="102" y="107"/>
                    <a:pt x="102" y="107"/>
                  </a:cubicBezTo>
                  <a:cubicBezTo>
                    <a:pt x="102" y="108"/>
                    <a:pt x="102" y="108"/>
                    <a:pt x="102" y="108"/>
                  </a:cubicBezTo>
                  <a:cubicBezTo>
                    <a:pt x="102" y="108"/>
                    <a:pt x="102" y="108"/>
                    <a:pt x="102" y="108"/>
                  </a:cubicBezTo>
                  <a:cubicBezTo>
                    <a:pt x="103" y="109"/>
                    <a:pt x="103" y="109"/>
                    <a:pt x="103" y="109"/>
                  </a:cubicBezTo>
                  <a:cubicBezTo>
                    <a:pt x="103" y="108"/>
                    <a:pt x="103" y="108"/>
                    <a:pt x="103" y="108"/>
                  </a:cubicBezTo>
                  <a:cubicBezTo>
                    <a:pt x="104" y="108"/>
                    <a:pt x="104" y="108"/>
                    <a:pt x="104" y="108"/>
                  </a:cubicBezTo>
                  <a:cubicBezTo>
                    <a:pt x="104" y="109"/>
                    <a:pt x="104" y="109"/>
                    <a:pt x="104" y="109"/>
                  </a:cubicBezTo>
                  <a:cubicBezTo>
                    <a:pt x="104" y="109"/>
                    <a:pt x="104" y="109"/>
                    <a:pt x="104" y="109"/>
                  </a:cubicBezTo>
                  <a:cubicBezTo>
                    <a:pt x="103" y="109"/>
                    <a:pt x="103" y="109"/>
                    <a:pt x="103" y="109"/>
                  </a:cubicBezTo>
                  <a:cubicBezTo>
                    <a:pt x="102" y="110"/>
                    <a:pt x="102" y="110"/>
                    <a:pt x="102" y="110"/>
                  </a:cubicBezTo>
                  <a:cubicBezTo>
                    <a:pt x="102" y="110"/>
                    <a:pt x="102" y="110"/>
                    <a:pt x="102" y="110"/>
                  </a:cubicBezTo>
                  <a:cubicBezTo>
                    <a:pt x="102" y="110"/>
                    <a:pt x="102" y="110"/>
                    <a:pt x="102" y="110"/>
                  </a:cubicBezTo>
                  <a:cubicBezTo>
                    <a:pt x="103" y="111"/>
                    <a:pt x="103" y="111"/>
                    <a:pt x="103" y="111"/>
                  </a:cubicBezTo>
                  <a:cubicBezTo>
                    <a:pt x="102" y="111"/>
                    <a:pt x="102" y="111"/>
                    <a:pt x="102" y="111"/>
                  </a:cubicBezTo>
                  <a:cubicBezTo>
                    <a:pt x="101" y="111"/>
                    <a:pt x="101" y="111"/>
                    <a:pt x="101" y="111"/>
                  </a:cubicBezTo>
                  <a:cubicBezTo>
                    <a:pt x="101" y="112"/>
                    <a:pt x="101" y="112"/>
                    <a:pt x="101" y="112"/>
                  </a:cubicBezTo>
                  <a:cubicBezTo>
                    <a:pt x="100" y="112"/>
                    <a:pt x="100" y="112"/>
                    <a:pt x="100" y="112"/>
                  </a:cubicBezTo>
                  <a:cubicBezTo>
                    <a:pt x="100" y="112"/>
                    <a:pt x="100" y="112"/>
                    <a:pt x="100" y="112"/>
                  </a:cubicBezTo>
                  <a:cubicBezTo>
                    <a:pt x="100" y="112"/>
                    <a:pt x="100" y="112"/>
                    <a:pt x="100" y="112"/>
                  </a:cubicBezTo>
                  <a:cubicBezTo>
                    <a:pt x="101" y="112"/>
                    <a:pt x="101" y="112"/>
                    <a:pt x="101" y="112"/>
                  </a:cubicBezTo>
                  <a:cubicBezTo>
                    <a:pt x="102" y="113"/>
                    <a:pt x="102" y="113"/>
                    <a:pt x="102" y="113"/>
                  </a:cubicBezTo>
                  <a:cubicBezTo>
                    <a:pt x="103" y="112"/>
                    <a:pt x="103" y="112"/>
                    <a:pt x="103" y="112"/>
                  </a:cubicBezTo>
                  <a:cubicBezTo>
                    <a:pt x="104" y="111"/>
                    <a:pt x="104" y="111"/>
                    <a:pt x="104" y="111"/>
                  </a:cubicBezTo>
                  <a:cubicBezTo>
                    <a:pt x="105" y="111"/>
                    <a:pt x="105" y="111"/>
                    <a:pt x="105" y="111"/>
                  </a:cubicBezTo>
                  <a:cubicBezTo>
                    <a:pt x="105" y="111"/>
                    <a:pt x="105" y="111"/>
                    <a:pt x="105" y="111"/>
                  </a:cubicBezTo>
                  <a:cubicBezTo>
                    <a:pt x="106" y="110"/>
                    <a:pt x="106" y="110"/>
                    <a:pt x="106" y="110"/>
                  </a:cubicBezTo>
                  <a:cubicBezTo>
                    <a:pt x="107" y="110"/>
                    <a:pt x="107" y="110"/>
                    <a:pt x="107" y="110"/>
                  </a:cubicBezTo>
                  <a:cubicBezTo>
                    <a:pt x="107" y="111"/>
                    <a:pt x="107" y="111"/>
                    <a:pt x="107" y="111"/>
                  </a:cubicBezTo>
                  <a:cubicBezTo>
                    <a:pt x="107" y="111"/>
                    <a:pt x="107" y="111"/>
                    <a:pt x="107" y="111"/>
                  </a:cubicBezTo>
                  <a:cubicBezTo>
                    <a:pt x="107" y="111"/>
                    <a:pt x="107" y="111"/>
                    <a:pt x="107" y="111"/>
                  </a:cubicBezTo>
                  <a:cubicBezTo>
                    <a:pt x="107" y="111"/>
                    <a:pt x="107" y="111"/>
                    <a:pt x="107" y="111"/>
                  </a:cubicBezTo>
                  <a:cubicBezTo>
                    <a:pt x="107" y="112"/>
                    <a:pt x="107" y="112"/>
                    <a:pt x="107" y="112"/>
                  </a:cubicBezTo>
                  <a:cubicBezTo>
                    <a:pt x="107" y="113"/>
                    <a:pt x="107" y="113"/>
                    <a:pt x="107" y="113"/>
                  </a:cubicBezTo>
                  <a:cubicBezTo>
                    <a:pt x="108" y="113"/>
                    <a:pt x="108" y="113"/>
                    <a:pt x="108" y="113"/>
                  </a:cubicBezTo>
                  <a:cubicBezTo>
                    <a:pt x="109" y="112"/>
                    <a:pt x="109" y="112"/>
                    <a:pt x="109" y="112"/>
                  </a:cubicBezTo>
                  <a:cubicBezTo>
                    <a:pt x="109" y="112"/>
                    <a:pt x="109" y="112"/>
                    <a:pt x="109" y="112"/>
                  </a:cubicBezTo>
                  <a:cubicBezTo>
                    <a:pt x="109" y="112"/>
                    <a:pt x="109" y="112"/>
                    <a:pt x="109" y="112"/>
                  </a:cubicBezTo>
                  <a:cubicBezTo>
                    <a:pt x="109" y="113"/>
                    <a:pt x="109" y="113"/>
                    <a:pt x="109" y="113"/>
                  </a:cubicBezTo>
                  <a:cubicBezTo>
                    <a:pt x="110" y="114"/>
                    <a:pt x="110" y="114"/>
                    <a:pt x="110" y="114"/>
                  </a:cubicBezTo>
                  <a:cubicBezTo>
                    <a:pt x="110" y="115"/>
                    <a:pt x="110" y="115"/>
                    <a:pt x="110" y="115"/>
                  </a:cubicBezTo>
                  <a:cubicBezTo>
                    <a:pt x="110" y="116"/>
                    <a:pt x="110" y="116"/>
                    <a:pt x="110" y="116"/>
                  </a:cubicBezTo>
                  <a:cubicBezTo>
                    <a:pt x="110" y="117"/>
                    <a:pt x="110" y="117"/>
                    <a:pt x="110" y="117"/>
                  </a:cubicBezTo>
                  <a:cubicBezTo>
                    <a:pt x="111" y="117"/>
                    <a:pt x="111" y="117"/>
                    <a:pt x="111" y="117"/>
                  </a:cubicBezTo>
                  <a:cubicBezTo>
                    <a:pt x="111" y="116"/>
                    <a:pt x="111" y="116"/>
                    <a:pt x="111" y="116"/>
                  </a:cubicBezTo>
                  <a:cubicBezTo>
                    <a:pt x="111" y="115"/>
                    <a:pt x="111" y="115"/>
                    <a:pt x="111" y="115"/>
                  </a:cubicBezTo>
                  <a:cubicBezTo>
                    <a:pt x="112" y="114"/>
                    <a:pt x="112" y="114"/>
                    <a:pt x="112" y="114"/>
                  </a:cubicBezTo>
                  <a:cubicBezTo>
                    <a:pt x="112" y="113"/>
                    <a:pt x="112" y="113"/>
                    <a:pt x="112" y="113"/>
                  </a:cubicBezTo>
                  <a:cubicBezTo>
                    <a:pt x="113" y="112"/>
                    <a:pt x="113" y="112"/>
                    <a:pt x="113" y="112"/>
                  </a:cubicBezTo>
                  <a:cubicBezTo>
                    <a:pt x="113" y="112"/>
                    <a:pt x="113" y="112"/>
                    <a:pt x="113" y="112"/>
                  </a:cubicBezTo>
                  <a:cubicBezTo>
                    <a:pt x="114" y="112"/>
                    <a:pt x="114" y="112"/>
                    <a:pt x="114" y="112"/>
                  </a:cubicBezTo>
                  <a:cubicBezTo>
                    <a:pt x="115" y="112"/>
                    <a:pt x="115" y="112"/>
                    <a:pt x="115" y="112"/>
                  </a:cubicBezTo>
                  <a:cubicBezTo>
                    <a:pt x="114" y="112"/>
                    <a:pt x="114" y="112"/>
                    <a:pt x="114" y="112"/>
                  </a:cubicBezTo>
                  <a:cubicBezTo>
                    <a:pt x="113" y="113"/>
                    <a:pt x="113" y="113"/>
                    <a:pt x="113" y="113"/>
                  </a:cubicBezTo>
                  <a:cubicBezTo>
                    <a:pt x="113" y="114"/>
                    <a:pt x="113" y="114"/>
                    <a:pt x="113" y="114"/>
                  </a:cubicBezTo>
                  <a:cubicBezTo>
                    <a:pt x="114" y="115"/>
                    <a:pt x="114" y="115"/>
                    <a:pt x="114" y="115"/>
                  </a:cubicBezTo>
                  <a:cubicBezTo>
                    <a:pt x="115" y="115"/>
                    <a:pt x="115" y="115"/>
                    <a:pt x="115" y="115"/>
                  </a:cubicBezTo>
                  <a:cubicBezTo>
                    <a:pt x="116" y="114"/>
                    <a:pt x="116" y="114"/>
                    <a:pt x="116" y="114"/>
                  </a:cubicBezTo>
                  <a:cubicBezTo>
                    <a:pt x="118" y="114"/>
                    <a:pt x="118" y="114"/>
                    <a:pt x="118" y="114"/>
                  </a:cubicBezTo>
                  <a:cubicBezTo>
                    <a:pt x="118" y="114"/>
                    <a:pt x="118" y="114"/>
                    <a:pt x="118" y="114"/>
                  </a:cubicBezTo>
                  <a:cubicBezTo>
                    <a:pt x="119" y="114"/>
                    <a:pt x="119" y="114"/>
                    <a:pt x="119" y="114"/>
                  </a:cubicBezTo>
                  <a:cubicBezTo>
                    <a:pt x="121" y="113"/>
                    <a:pt x="121" y="113"/>
                    <a:pt x="121" y="113"/>
                  </a:cubicBezTo>
                  <a:cubicBezTo>
                    <a:pt x="121" y="113"/>
                    <a:pt x="121" y="113"/>
                    <a:pt x="121" y="113"/>
                  </a:cubicBezTo>
                  <a:cubicBezTo>
                    <a:pt x="121" y="113"/>
                    <a:pt x="121" y="113"/>
                    <a:pt x="121" y="113"/>
                  </a:cubicBezTo>
                  <a:cubicBezTo>
                    <a:pt x="120" y="114"/>
                    <a:pt x="120" y="114"/>
                    <a:pt x="120" y="114"/>
                  </a:cubicBezTo>
                  <a:cubicBezTo>
                    <a:pt x="120" y="115"/>
                    <a:pt x="120" y="115"/>
                    <a:pt x="120" y="115"/>
                  </a:cubicBezTo>
                  <a:cubicBezTo>
                    <a:pt x="119" y="115"/>
                    <a:pt x="119" y="115"/>
                    <a:pt x="119" y="115"/>
                  </a:cubicBezTo>
                  <a:cubicBezTo>
                    <a:pt x="117" y="116"/>
                    <a:pt x="117" y="116"/>
                    <a:pt x="117" y="116"/>
                  </a:cubicBezTo>
                  <a:cubicBezTo>
                    <a:pt x="115" y="117"/>
                    <a:pt x="115" y="117"/>
                    <a:pt x="115" y="117"/>
                  </a:cubicBezTo>
                  <a:cubicBezTo>
                    <a:pt x="115" y="118"/>
                    <a:pt x="115" y="118"/>
                    <a:pt x="115" y="118"/>
                  </a:cubicBezTo>
                  <a:cubicBezTo>
                    <a:pt x="115" y="119"/>
                    <a:pt x="115" y="119"/>
                    <a:pt x="115" y="119"/>
                  </a:cubicBezTo>
                  <a:cubicBezTo>
                    <a:pt x="115" y="120"/>
                    <a:pt x="115" y="120"/>
                    <a:pt x="115" y="120"/>
                  </a:cubicBezTo>
                  <a:cubicBezTo>
                    <a:pt x="116" y="120"/>
                    <a:pt x="116" y="120"/>
                    <a:pt x="116" y="120"/>
                  </a:cubicBezTo>
                  <a:cubicBezTo>
                    <a:pt x="114" y="120"/>
                    <a:pt x="114" y="120"/>
                    <a:pt x="114" y="120"/>
                  </a:cubicBezTo>
                  <a:cubicBezTo>
                    <a:pt x="114" y="120"/>
                    <a:pt x="114" y="120"/>
                    <a:pt x="114" y="120"/>
                  </a:cubicBezTo>
                  <a:cubicBezTo>
                    <a:pt x="113" y="121"/>
                    <a:pt x="113" y="121"/>
                    <a:pt x="113" y="121"/>
                  </a:cubicBezTo>
                  <a:cubicBezTo>
                    <a:pt x="113" y="122"/>
                    <a:pt x="113" y="122"/>
                    <a:pt x="113" y="122"/>
                  </a:cubicBezTo>
                  <a:cubicBezTo>
                    <a:pt x="111" y="123"/>
                    <a:pt x="111" y="123"/>
                    <a:pt x="111" y="123"/>
                  </a:cubicBezTo>
                  <a:cubicBezTo>
                    <a:pt x="111" y="124"/>
                    <a:pt x="111" y="124"/>
                    <a:pt x="111" y="124"/>
                  </a:cubicBezTo>
                  <a:cubicBezTo>
                    <a:pt x="111" y="125"/>
                    <a:pt x="111" y="125"/>
                    <a:pt x="111" y="125"/>
                  </a:cubicBezTo>
                  <a:cubicBezTo>
                    <a:pt x="112" y="125"/>
                    <a:pt x="112" y="125"/>
                    <a:pt x="112" y="125"/>
                  </a:cubicBezTo>
                  <a:cubicBezTo>
                    <a:pt x="111" y="125"/>
                    <a:pt x="111" y="125"/>
                    <a:pt x="111" y="125"/>
                  </a:cubicBezTo>
                  <a:cubicBezTo>
                    <a:pt x="111" y="125"/>
                    <a:pt x="111" y="125"/>
                    <a:pt x="111" y="125"/>
                  </a:cubicBezTo>
                  <a:cubicBezTo>
                    <a:pt x="111" y="125"/>
                    <a:pt x="111" y="125"/>
                    <a:pt x="111" y="125"/>
                  </a:cubicBezTo>
                  <a:cubicBezTo>
                    <a:pt x="110" y="125"/>
                    <a:pt x="110" y="125"/>
                    <a:pt x="110" y="125"/>
                  </a:cubicBezTo>
                  <a:cubicBezTo>
                    <a:pt x="109" y="125"/>
                    <a:pt x="109" y="125"/>
                    <a:pt x="109" y="125"/>
                  </a:cubicBezTo>
                  <a:cubicBezTo>
                    <a:pt x="108" y="126"/>
                    <a:pt x="108" y="126"/>
                    <a:pt x="108" y="126"/>
                  </a:cubicBezTo>
                  <a:cubicBezTo>
                    <a:pt x="108" y="127"/>
                    <a:pt x="108" y="127"/>
                    <a:pt x="108" y="127"/>
                  </a:cubicBezTo>
                  <a:cubicBezTo>
                    <a:pt x="108" y="127"/>
                    <a:pt x="108" y="127"/>
                    <a:pt x="108" y="127"/>
                  </a:cubicBezTo>
                  <a:cubicBezTo>
                    <a:pt x="108" y="127"/>
                    <a:pt x="108" y="127"/>
                    <a:pt x="108" y="127"/>
                  </a:cubicBezTo>
                  <a:cubicBezTo>
                    <a:pt x="107" y="127"/>
                    <a:pt x="107" y="127"/>
                    <a:pt x="107" y="127"/>
                  </a:cubicBezTo>
                  <a:cubicBezTo>
                    <a:pt x="107" y="127"/>
                    <a:pt x="107" y="127"/>
                    <a:pt x="107" y="127"/>
                  </a:cubicBezTo>
                  <a:cubicBezTo>
                    <a:pt x="105" y="128"/>
                    <a:pt x="105" y="128"/>
                    <a:pt x="105" y="128"/>
                  </a:cubicBezTo>
                  <a:cubicBezTo>
                    <a:pt x="104" y="129"/>
                    <a:pt x="104" y="129"/>
                    <a:pt x="104" y="129"/>
                  </a:cubicBezTo>
                  <a:cubicBezTo>
                    <a:pt x="104" y="130"/>
                    <a:pt x="104" y="130"/>
                    <a:pt x="104" y="130"/>
                  </a:cubicBezTo>
                  <a:cubicBezTo>
                    <a:pt x="104" y="130"/>
                    <a:pt x="104" y="130"/>
                    <a:pt x="104" y="130"/>
                  </a:cubicBezTo>
                  <a:cubicBezTo>
                    <a:pt x="103" y="130"/>
                    <a:pt x="103" y="130"/>
                    <a:pt x="103" y="130"/>
                  </a:cubicBezTo>
                  <a:cubicBezTo>
                    <a:pt x="103" y="129"/>
                    <a:pt x="103" y="129"/>
                    <a:pt x="103" y="129"/>
                  </a:cubicBezTo>
                  <a:cubicBezTo>
                    <a:pt x="102" y="129"/>
                    <a:pt x="102" y="129"/>
                    <a:pt x="102" y="129"/>
                  </a:cubicBezTo>
                  <a:cubicBezTo>
                    <a:pt x="101" y="130"/>
                    <a:pt x="101" y="130"/>
                    <a:pt x="101" y="130"/>
                  </a:cubicBezTo>
                  <a:cubicBezTo>
                    <a:pt x="100" y="130"/>
                    <a:pt x="100" y="130"/>
                    <a:pt x="100" y="130"/>
                  </a:cubicBezTo>
                  <a:cubicBezTo>
                    <a:pt x="100" y="131"/>
                    <a:pt x="100" y="131"/>
                    <a:pt x="100" y="131"/>
                  </a:cubicBezTo>
                  <a:cubicBezTo>
                    <a:pt x="100" y="131"/>
                    <a:pt x="100" y="131"/>
                    <a:pt x="100" y="131"/>
                  </a:cubicBezTo>
                  <a:cubicBezTo>
                    <a:pt x="98" y="131"/>
                    <a:pt x="98" y="131"/>
                    <a:pt x="98" y="131"/>
                  </a:cubicBezTo>
                  <a:cubicBezTo>
                    <a:pt x="97" y="132"/>
                    <a:pt x="97" y="132"/>
                    <a:pt x="97" y="132"/>
                  </a:cubicBezTo>
                  <a:cubicBezTo>
                    <a:pt x="95" y="133"/>
                    <a:pt x="95" y="133"/>
                    <a:pt x="95" y="133"/>
                  </a:cubicBezTo>
                  <a:cubicBezTo>
                    <a:pt x="94" y="134"/>
                    <a:pt x="94" y="134"/>
                    <a:pt x="94" y="134"/>
                  </a:cubicBezTo>
                  <a:cubicBezTo>
                    <a:pt x="93" y="135"/>
                    <a:pt x="93" y="135"/>
                    <a:pt x="93" y="135"/>
                  </a:cubicBezTo>
                  <a:cubicBezTo>
                    <a:pt x="93" y="135"/>
                    <a:pt x="93" y="135"/>
                    <a:pt x="93" y="135"/>
                  </a:cubicBezTo>
                  <a:cubicBezTo>
                    <a:pt x="93" y="136"/>
                    <a:pt x="93" y="136"/>
                    <a:pt x="93" y="136"/>
                  </a:cubicBezTo>
                  <a:cubicBezTo>
                    <a:pt x="93" y="137"/>
                    <a:pt x="93" y="137"/>
                    <a:pt x="93" y="137"/>
                  </a:cubicBezTo>
                  <a:cubicBezTo>
                    <a:pt x="93" y="137"/>
                    <a:pt x="93" y="137"/>
                    <a:pt x="93" y="137"/>
                  </a:cubicBezTo>
                  <a:cubicBezTo>
                    <a:pt x="93" y="136"/>
                    <a:pt x="93" y="136"/>
                    <a:pt x="93" y="136"/>
                  </a:cubicBezTo>
                  <a:cubicBezTo>
                    <a:pt x="92" y="136"/>
                    <a:pt x="92" y="136"/>
                    <a:pt x="92" y="136"/>
                  </a:cubicBezTo>
                  <a:cubicBezTo>
                    <a:pt x="92" y="136"/>
                    <a:pt x="92" y="136"/>
                    <a:pt x="92" y="136"/>
                  </a:cubicBezTo>
                  <a:cubicBezTo>
                    <a:pt x="92" y="137"/>
                    <a:pt x="92" y="137"/>
                    <a:pt x="92" y="137"/>
                  </a:cubicBezTo>
                  <a:cubicBezTo>
                    <a:pt x="92" y="137"/>
                    <a:pt x="92" y="137"/>
                    <a:pt x="92" y="137"/>
                  </a:cubicBezTo>
                  <a:cubicBezTo>
                    <a:pt x="91" y="137"/>
                    <a:pt x="91" y="137"/>
                    <a:pt x="91" y="137"/>
                  </a:cubicBezTo>
                  <a:cubicBezTo>
                    <a:pt x="91" y="136"/>
                    <a:pt x="91" y="136"/>
                    <a:pt x="91" y="136"/>
                  </a:cubicBezTo>
                  <a:cubicBezTo>
                    <a:pt x="91" y="135"/>
                    <a:pt x="91" y="135"/>
                    <a:pt x="91" y="135"/>
                  </a:cubicBezTo>
                  <a:cubicBezTo>
                    <a:pt x="91" y="135"/>
                    <a:pt x="91" y="135"/>
                    <a:pt x="91" y="135"/>
                  </a:cubicBezTo>
                  <a:cubicBezTo>
                    <a:pt x="90" y="135"/>
                    <a:pt x="90" y="135"/>
                    <a:pt x="90" y="135"/>
                  </a:cubicBezTo>
                  <a:cubicBezTo>
                    <a:pt x="90" y="135"/>
                    <a:pt x="90" y="135"/>
                    <a:pt x="90" y="135"/>
                  </a:cubicBezTo>
                  <a:cubicBezTo>
                    <a:pt x="89" y="135"/>
                    <a:pt x="89" y="135"/>
                    <a:pt x="89" y="135"/>
                  </a:cubicBezTo>
                  <a:cubicBezTo>
                    <a:pt x="87" y="135"/>
                    <a:pt x="87" y="135"/>
                    <a:pt x="87" y="135"/>
                  </a:cubicBezTo>
                  <a:cubicBezTo>
                    <a:pt x="87" y="136"/>
                    <a:pt x="87" y="136"/>
                    <a:pt x="87" y="136"/>
                  </a:cubicBezTo>
                  <a:cubicBezTo>
                    <a:pt x="86" y="136"/>
                    <a:pt x="86" y="136"/>
                    <a:pt x="86" y="136"/>
                  </a:cubicBezTo>
                  <a:cubicBezTo>
                    <a:pt x="85" y="137"/>
                    <a:pt x="85" y="137"/>
                    <a:pt x="85" y="137"/>
                  </a:cubicBezTo>
                  <a:cubicBezTo>
                    <a:pt x="84" y="137"/>
                    <a:pt x="84" y="137"/>
                    <a:pt x="84" y="137"/>
                  </a:cubicBezTo>
                  <a:cubicBezTo>
                    <a:pt x="83" y="138"/>
                    <a:pt x="83" y="138"/>
                    <a:pt x="83" y="138"/>
                  </a:cubicBezTo>
                  <a:cubicBezTo>
                    <a:pt x="83" y="139"/>
                    <a:pt x="83" y="139"/>
                    <a:pt x="83" y="139"/>
                  </a:cubicBezTo>
                  <a:cubicBezTo>
                    <a:pt x="83" y="139"/>
                    <a:pt x="83" y="139"/>
                    <a:pt x="83" y="139"/>
                  </a:cubicBezTo>
                  <a:cubicBezTo>
                    <a:pt x="82" y="139"/>
                    <a:pt x="82" y="139"/>
                    <a:pt x="82" y="139"/>
                  </a:cubicBezTo>
                  <a:cubicBezTo>
                    <a:pt x="81" y="139"/>
                    <a:pt x="81" y="139"/>
                    <a:pt x="81" y="139"/>
                  </a:cubicBezTo>
                  <a:cubicBezTo>
                    <a:pt x="81" y="140"/>
                    <a:pt x="81" y="140"/>
                    <a:pt x="81" y="140"/>
                  </a:cubicBezTo>
                  <a:cubicBezTo>
                    <a:pt x="81" y="140"/>
                    <a:pt x="81" y="140"/>
                    <a:pt x="81" y="140"/>
                  </a:cubicBezTo>
                  <a:cubicBezTo>
                    <a:pt x="80" y="140"/>
                    <a:pt x="80" y="140"/>
                    <a:pt x="80" y="140"/>
                  </a:cubicBezTo>
                  <a:cubicBezTo>
                    <a:pt x="79" y="140"/>
                    <a:pt x="79" y="140"/>
                    <a:pt x="79" y="140"/>
                  </a:cubicBezTo>
                  <a:cubicBezTo>
                    <a:pt x="79" y="140"/>
                    <a:pt x="79" y="140"/>
                    <a:pt x="79" y="140"/>
                  </a:cubicBezTo>
                  <a:cubicBezTo>
                    <a:pt x="78" y="141"/>
                    <a:pt x="78" y="141"/>
                    <a:pt x="78" y="141"/>
                  </a:cubicBezTo>
                  <a:cubicBezTo>
                    <a:pt x="78" y="142"/>
                    <a:pt x="78" y="142"/>
                    <a:pt x="78" y="142"/>
                  </a:cubicBezTo>
                  <a:cubicBezTo>
                    <a:pt x="78" y="142"/>
                    <a:pt x="78" y="142"/>
                    <a:pt x="78" y="142"/>
                  </a:cubicBezTo>
                  <a:cubicBezTo>
                    <a:pt x="79" y="142"/>
                    <a:pt x="79" y="142"/>
                    <a:pt x="79" y="142"/>
                  </a:cubicBezTo>
                  <a:cubicBezTo>
                    <a:pt x="79" y="142"/>
                    <a:pt x="79" y="142"/>
                    <a:pt x="79" y="142"/>
                  </a:cubicBezTo>
                  <a:cubicBezTo>
                    <a:pt x="79" y="141"/>
                    <a:pt x="79" y="141"/>
                    <a:pt x="79" y="141"/>
                  </a:cubicBezTo>
                  <a:cubicBezTo>
                    <a:pt x="80" y="141"/>
                    <a:pt x="80" y="141"/>
                    <a:pt x="80" y="141"/>
                  </a:cubicBezTo>
                  <a:cubicBezTo>
                    <a:pt x="80" y="141"/>
                    <a:pt x="80" y="141"/>
                    <a:pt x="80" y="141"/>
                  </a:cubicBezTo>
                  <a:cubicBezTo>
                    <a:pt x="80" y="142"/>
                    <a:pt x="80" y="142"/>
                    <a:pt x="80" y="142"/>
                  </a:cubicBezTo>
                  <a:cubicBezTo>
                    <a:pt x="80" y="142"/>
                    <a:pt x="80" y="142"/>
                    <a:pt x="80" y="142"/>
                  </a:cubicBezTo>
                  <a:cubicBezTo>
                    <a:pt x="81" y="142"/>
                    <a:pt x="81" y="142"/>
                    <a:pt x="81" y="142"/>
                  </a:cubicBezTo>
                  <a:cubicBezTo>
                    <a:pt x="81" y="141"/>
                    <a:pt x="81" y="141"/>
                    <a:pt x="81" y="141"/>
                  </a:cubicBezTo>
                  <a:cubicBezTo>
                    <a:pt x="82" y="140"/>
                    <a:pt x="82" y="140"/>
                    <a:pt x="82" y="140"/>
                  </a:cubicBezTo>
                  <a:cubicBezTo>
                    <a:pt x="82" y="141"/>
                    <a:pt x="82" y="141"/>
                    <a:pt x="82" y="141"/>
                  </a:cubicBezTo>
                  <a:cubicBezTo>
                    <a:pt x="82" y="141"/>
                    <a:pt x="82" y="141"/>
                    <a:pt x="82" y="141"/>
                  </a:cubicBezTo>
                  <a:cubicBezTo>
                    <a:pt x="82" y="142"/>
                    <a:pt x="82" y="142"/>
                    <a:pt x="82" y="142"/>
                  </a:cubicBezTo>
                  <a:cubicBezTo>
                    <a:pt x="83" y="142"/>
                    <a:pt x="83" y="142"/>
                    <a:pt x="83" y="142"/>
                  </a:cubicBezTo>
                  <a:cubicBezTo>
                    <a:pt x="83" y="141"/>
                    <a:pt x="83" y="141"/>
                    <a:pt x="83" y="141"/>
                  </a:cubicBezTo>
                  <a:cubicBezTo>
                    <a:pt x="83" y="141"/>
                    <a:pt x="83" y="141"/>
                    <a:pt x="83" y="141"/>
                  </a:cubicBezTo>
                  <a:cubicBezTo>
                    <a:pt x="84" y="141"/>
                    <a:pt x="84" y="141"/>
                    <a:pt x="84" y="141"/>
                  </a:cubicBezTo>
                  <a:cubicBezTo>
                    <a:pt x="84" y="141"/>
                    <a:pt x="84" y="141"/>
                    <a:pt x="84" y="141"/>
                  </a:cubicBezTo>
                  <a:cubicBezTo>
                    <a:pt x="84" y="141"/>
                    <a:pt x="84" y="141"/>
                    <a:pt x="84" y="141"/>
                  </a:cubicBezTo>
                  <a:cubicBezTo>
                    <a:pt x="85" y="141"/>
                    <a:pt x="85" y="141"/>
                    <a:pt x="85" y="141"/>
                  </a:cubicBezTo>
                  <a:cubicBezTo>
                    <a:pt x="86" y="140"/>
                    <a:pt x="86" y="140"/>
                    <a:pt x="86" y="140"/>
                  </a:cubicBezTo>
                  <a:cubicBezTo>
                    <a:pt x="87" y="139"/>
                    <a:pt x="87" y="139"/>
                    <a:pt x="87" y="139"/>
                  </a:cubicBezTo>
                  <a:cubicBezTo>
                    <a:pt x="86" y="139"/>
                    <a:pt x="86" y="139"/>
                    <a:pt x="86" y="139"/>
                  </a:cubicBezTo>
                  <a:cubicBezTo>
                    <a:pt x="87" y="138"/>
                    <a:pt x="87" y="138"/>
                    <a:pt x="87" y="138"/>
                  </a:cubicBezTo>
                  <a:cubicBezTo>
                    <a:pt x="88" y="137"/>
                    <a:pt x="88" y="137"/>
                    <a:pt x="88" y="137"/>
                  </a:cubicBezTo>
                  <a:cubicBezTo>
                    <a:pt x="88" y="137"/>
                    <a:pt x="88" y="137"/>
                    <a:pt x="88" y="137"/>
                  </a:cubicBezTo>
                  <a:cubicBezTo>
                    <a:pt x="89" y="138"/>
                    <a:pt x="89" y="138"/>
                    <a:pt x="89" y="138"/>
                  </a:cubicBezTo>
                  <a:cubicBezTo>
                    <a:pt x="89" y="138"/>
                    <a:pt x="89" y="138"/>
                    <a:pt x="89" y="138"/>
                  </a:cubicBezTo>
                  <a:cubicBezTo>
                    <a:pt x="88" y="139"/>
                    <a:pt x="88" y="139"/>
                    <a:pt x="88" y="139"/>
                  </a:cubicBezTo>
                  <a:cubicBezTo>
                    <a:pt x="88" y="139"/>
                    <a:pt x="88" y="139"/>
                    <a:pt x="88" y="139"/>
                  </a:cubicBezTo>
                  <a:cubicBezTo>
                    <a:pt x="88" y="140"/>
                    <a:pt x="88" y="140"/>
                    <a:pt x="88" y="140"/>
                  </a:cubicBezTo>
                  <a:cubicBezTo>
                    <a:pt x="88" y="140"/>
                    <a:pt x="88" y="140"/>
                    <a:pt x="88" y="140"/>
                  </a:cubicBezTo>
                  <a:cubicBezTo>
                    <a:pt x="89" y="139"/>
                    <a:pt x="89" y="139"/>
                    <a:pt x="89" y="139"/>
                  </a:cubicBezTo>
                  <a:cubicBezTo>
                    <a:pt x="90" y="139"/>
                    <a:pt x="90" y="139"/>
                    <a:pt x="90" y="139"/>
                  </a:cubicBezTo>
                  <a:cubicBezTo>
                    <a:pt x="90" y="139"/>
                    <a:pt x="90" y="139"/>
                    <a:pt x="90" y="139"/>
                  </a:cubicBezTo>
                  <a:cubicBezTo>
                    <a:pt x="90" y="139"/>
                    <a:pt x="90" y="139"/>
                    <a:pt x="90" y="139"/>
                  </a:cubicBezTo>
                  <a:cubicBezTo>
                    <a:pt x="90" y="138"/>
                    <a:pt x="90" y="138"/>
                    <a:pt x="90" y="138"/>
                  </a:cubicBezTo>
                  <a:cubicBezTo>
                    <a:pt x="91" y="138"/>
                    <a:pt x="91" y="138"/>
                    <a:pt x="91" y="138"/>
                  </a:cubicBezTo>
                  <a:cubicBezTo>
                    <a:pt x="91" y="139"/>
                    <a:pt x="91" y="139"/>
                    <a:pt x="91" y="139"/>
                  </a:cubicBezTo>
                  <a:cubicBezTo>
                    <a:pt x="91" y="140"/>
                    <a:pt x="91" y="140"/>
                    <a:pt x="91" y="140"/>
                  </a:cubicBezTo>
                  <a:cubicBezTo>
                    <a:pt x="91" y="140"/>
                    <a:pt x="91" y="140"/>
                    <a:pt x="91" y="140"/>
                  </a:cubicBezTo>
                  <a:cubicBezTo>
                    <a:pt x="92" y="139"/>
                    <a:pt x="92" y="139"/>
                    <a:pt x="92" y="139"/>
                  </a:cubicBezTo>
                  <a:cubicBezTo>
                    <a:pt x="92" y="139"/>
                    <a:pt x="92" y="139"/>
                    <a:pt x="92" y="139"/>
                  </a:cubicBezTo>
                  <a:cubicBezTo>
                    <a:pt x="93" y="138"/>
                    <a:pt x="93" y="138"/>
                    <a:pt x="93" y="138"/>
                  </a:cubicBezTo>
                  <a:cubicBezTo>
                    <a:pt x="94" y="138"/>
                    <a:pt x="94" y="138"/>
                    <a:pt x="94" y="138"/>
                  </a:cubicBezTo>
                  <a:cubicBezTo>
                    <a:pt x="95" y="137"/>
                    <a:pt x="95" y="137"/>
                    <a:pt x="95" y="137"/>
                  </a:cubicBezTo>
                  <a:cubicBezTo>
                    <a:pt x="95" y="137"/>
                    <a:pt x="95" y="137"/>
                    <a:pt x="95" y="137"/>
                  </a:cubicBezTo>
                  <a:cubicBezTo>
                    <a:pt x="96" y="137"/>
                    <a:pt x="96" y="137"/>
                    <a:pt x="96" y="137"/>
                  </a:cubicBezTo>
                  <a:cubicBezTo>
                    <a:pt x="96" y="138"/>
                    <a:pt x="96" y="138"/>
                    <a:pt x="96" y="138"/>
                  </a:cubicBezTo>
                  <a:cubicBezTo>
                    <a:pt x="95" y="138"/>
                    <a:pt x="95" y="138"/>
                    <a:pt x="95" y="138"/>
                  </a:cubicBezTo>
                  <a:cubicBezTo>
                    <a:pt x="95" y="139"/>
                    <a:pt x="95" y="139"/>
                    <a:pt x="95" y="139"/>
                  </a:cubicBezTo>
                  <a:cubicBezTo>
                    <a:pt x="95" y="139"/>
                    <a:pt x="95" y="139"/>
                    <a:pt x="95" y="139"/>
                  </a:cubicBezTo>
                  <a:cubicBezTo>
                    <a:pt x="95" y="139"/>
                    <a:pt x="95" y="139"/>
                    <a:pt x="95" y="139"/>
                  </a:cubicBezTo>
                  <a:cubicBezTo>
                    <a:pt x="97" y="138"/>
                    <a:pt x="97" y="138"/>
                    <a:pt x="97" y="138"/>
                  </a:cubicBezTo>
                  <a:cubicBezTo>
                    <a:pt x="97" y="137"/>
                    <a:pt x="97" y="137"/>
                    <a:pt x="97" y="137"/>
                  </a:cubicBezTo>
                  <a:cubicBezTo>
                    <a:pt x="97" y="137"/>
                    <a:pt x="97" y="137"/>
                    <a:pt x="97" y="137"/>
                  </a:cubicBezTo>
                  <a:cubicBezTo>
                    <a:pt x="97" y="137"/>
                    <a:pt x="97" y="137"/>
                    <a:pt x="97" y="137"/>
                  </a:cubicBezTo>
                  <a:cubicBezTo>
                    <a:pt x="98" y="137"/>
                    <a:pt x="98" y="137"/>
                    <a:pt x="98" y="137"/>
                  </a:cubicBezTo>
                  <a:cubicBezTo>
                    <a:pt x="98" y="137"/>
                    <a:pt x="98" y="137"/>
                    <a:pt x="98" y="137"/>
                  </a:cubicBezTo>
                  <a:cubicBezTo>
                    <a:pt x="99" y="137"/>
                    <a:pt x="99" y="137"/>
                    <a:pt x="99" y="137"/>
                  </a:cubicBezTo>
                  <a:cubicBezTo>
                    <a:pt x="100" y="136"/>
                    <a:pt x="100" y="136"/>
                    <a:pt x="100" y="136"/>
                  </a:cubicBezTo>
                  <a:cubicBezTo>
                    <a:pt x="100" y="136"/>
                    <a:pt x="100" y="136"/>
                    <a:pt x="100" y="136"/>
                  </a:cubicBezTo>
                  <a:cubicBezTo>
                    <a:pt x="101" y="136"/>
                    <a:pt x="101" y="136"/>
                    <a:pt x="101" y="136"/>
                  </a:cubicBezTo>
                  <a:cubicBezTo>
                    <a:pt x="101" y="136"/>
                    <a:pt x="101" y="136"/>
                    <a:pt x="101" y="136"/>
                  </a:cubicBezTo>
                  <a:cubicBezTo>
                    <a:pt x="102" y="135"/>
                    <a:pt x="102" y="135"/>
                    <a:pt x="102" y="135"/>
                  </a:cubicBezTo>
                  <a:cubicBezTo>
                    <a:pt x="102" y="135"/>
                    <a:pt x="102" y="135"/>
                    <a:pt x="102" y="135"/>
                  </a:cubicBezTo>
                  <a:cubicBezTo>
                    <a:pt x="102" y="136"/>
                    <a:pt x="102" y="136"/>
                    <a:pt x="102" y="136"/>
                  </a:cubicBezTo>
                  <a:cubicBezTo>
                    <a:pt x="102" y="137"/>
                    <a:pt x="102" y="137"/>
                    <a:pt x="102" y="137"/>
                  </a:cubicBezTo>
                  <a:cubicBezTo>
                    <a:pt x="102" y="136"/>
                    <a:pt x="102" y="136"/>
                    <a:pt x="102" y="136"/>
                  </a:cubicBezTo>
                  <a:cubicBezTo>
                    <a:pt x="103" y="136"/>
                    <a:pt x="103" y="136"/>
                    <a:pt x="103" y="136"/>
                  </a:cubicBezTo>
                  <a:cubicBezTo>
                    <a:pt x="102" y="136"/>
                    <a:pt x="102" y="136"/>
                    <a:pt x="102" y="136"/>
                  </a:cubicBezTo>
                  <a:cubicBezTo>
                    <a:pt x="103" y="135"/>
                    <a:pt x="103" y="135"/>
                    <a:pt x="103" y="135"/>
                  </a:cubicBezTo>
                  <a:cubicBezTo>
                    <a:pt x="103" y="135"/>
                    <a:pt x="103" y="135"/>
                    <a:pt x="103" y="135"/>
                  </a:cubicBezTo>
                  <a:cubicBezTo>
                    <a:pt x="102" y="135"/>
                    <a:pt x="102" y="135"/>
                    <a:pt x="102" y="135"/>
                  </a:cubicBezTo>
                  <a:cubicBezTo>
                    <a:pt x="101" y="135"/>
                    <a:pt x="101" y="135"/>
                    <a:pt x="101" y="135"/>
                  </a:cubicBezTo>
                  <a:cubicBezTo>
                    <a:pt x="102" y="134"/>
                    <a:pt x="102" y="134"/>
                    <a:pt x="102" y="134"/>
                  </a:cubicBezTo>
                  <a:cubicBezTo>
                    <a:pt x="104" y="134"/>
                    <a:pt x="104" y="134"/>
                    <a:pt x="104" y="134"/>
                  </a:cubicBezTo>
                  <a:cubicBezTo>
                    <a:pt x="106" y="134"/>
                    <a:pt x="106" y="134"/>
                    <a:pt x="106" y="134"/>
                  </a:cubicBezTo>
                  <a:cubicBezTo>
                    <a:pt x="106" y="133"/>
                    <a:pt x="106" y="133"/>
                    <a:pt x="106" y="133"/>
                  </a:cubicBezTo>
                  <a:cubicBezTo>
                    <a:pt x="106" y="133"/>
                    <a:pt x="106" y="133"/>
                    <a:pt x="106" y="133"/>
                  </a:cubicBezTo>
                  <a:cubicBezTo>
                    <a:pt x="106" y="133"/>
                    <a:pt x="106" y="133"/>
                    <a:pt x="106" y="133"/>
                  </a:cubicBezTo>
                  <a:cubicBezTo>
                    <a:pt x="106" y="132"/>
                    <a:pt x="106" y="132"/>
                    <a:pt x="106" y="132"/>
                  </a:cubicBezTo>
                  <a:cubicBezTo>
                    <a:pt x="107" y="132"/>
                    <a:pt x="107" y="132"/>
                    <a:pt x="107" y="132"/>
                  </a:cubicBezTo>
                  <a:cubicBezTo>
                    <a:pt x="107" y="132"/>
                    <a:pt x="107" y="132"/>
                    <a:pt x="107" y="132"/>
                  </a:cubicBezTo>
                  <a:cubicBezTo>
                    <a:pt x="108" y="132"/>
                    <a:pt x="108" y="132"/>
                    <a:pt x="108" y="132"/>
                  </a:cubicBezTo>
                  <a:cubicBezTo>
                    <a:pt x="108" y="133"/>
                    <a:pt x="108" y="133"/>
                    <a:pt x="108" y="133"/>
                  </a:cubicBezTo>
                  <a:cubicBezTo>
                    <a:pt x="108" y="133"/>
                    <a:pt x="108" y="133"/>
                    <a:pt x="108" y="133"/>
                  </a:cubicBezTo>
                  <a:cubicBezTo>
                    <a:pt x="109" y="132"/>
                    <a:pt x="109" y="132"/>
                    <a:pt x="109" y="132"/>
                  </a:cubicBezTo>
                  <a:cubicBezTo>
                    <a:pt x="108" y="132"/>
                    <a:pt x="108" y="132"/>
                    <a:pt x="108" y="132"/>
                  </a:cubicBezTo>
                  <a:cubicBezTo>
                    <a:pt x="109" y="131"/>
                    <a:pt x="109" y="131"/>
                    <a:pt x="109" y="131"/>
                  </a:cubicBezTo>
                  <a:cubicBezTo>
                    <a:pt x="109" y="131"/>
                    <a:pt x="109" y="131"/>
                    <a:pt x="109" y="131"/>
                  </a:cubicBezTo>
                  <a:cubicBezTo>
                    <a:pt x="109" y="130"/>
                    <a:pt x="109" y="130"/>
                    <a:pt x="109" y="130"/>
                  </a:cubicBezTo>
                  <a:cubicBezTo>
                    <a:pt x="110" y="131"/>
                    <a:pt x="110" y="131"/>
                    <a:pt x="110" y="131"/>
                  </a:cubicBezTo>
                  <a:cubicBezTo>
                    <a:pt x="110" y="131"/>
                    <a:pt x="110" y="131"/>
                    <a:pt x="110" y="131"/>
                  </a:cubicBezTo>
                  <a:cubicBezTo>
                    <a:pt x="110" y="132"/>
                    <a:pt x="110" y="132"/>
                    <a:pt x="110" y="132"/>
                  </a:cubicBezTo>
                  <a:cubicBezTo>
                    <a:pt x="111" y="131"/>
                    <a:pt x="111" y="131"/>
                    <a:pt x="111" y="131"/>
                  </a:cubicBezTo>
                  <a:cubicBezTo>
                    <a:pt x="112" y="130"/>
                    <a:pt x="112" y="130"/>
                    <a:pt x="112" y="130"/>
                  </a:cubicBezTo>
                  <a:cubicBezTo>
                    <a:pt x="112" y="130"/>
                    <a:pt x="112" y="130"/>
                    <a:pt x="112" y="130"/>
                  </a:cubicBezTo>
                  <a:cubicBezTo>
                    <a:pt x="113" y="130"/>
                    <a:pt x="113" y="130"/>
                    <a:pt x="113" y="130"/>
                  </a:cubicBezTo>
                  <a:cubicBezTo>
                    <a:pt x="113" y="129"/>
                    <a:pt x="113" y="129"/>
                    <a:pt x="113" y="129"/>
                  </a:cubicBezTo>
                  <a:cubicBezTo>
                    <a:pt x="114" y="130"/>
                    <a:pt x="114" y="130"/>
                    <a:pt x="114" y="130"/>
                  </a:cubicBezTo>
                  <a:cubicBezTo>
                    <a:pt x="114" y="130"/>
                    <a:pt x="114" y="130"/>
                    <a:pt x="114" y="130"/>
                  </a:cubicBezTo>
                  <a:cubicBezTo>
                    <a:pt x="115" y="129"/>
                    <a:pt x="115" y="129"/>
                    <a:pt x="115" y="129"/>
                  </a:cubicBezTo>
                  <a:cubicBezTo>
                    <a:pt x="115" y="128"/>
                    <a:pt x="115" y="128"/>
                    <a:pt x="115" y="128"/>
                  </a:cubicBezTo>
                  <a:cubicBezTo>
                    <a:pt x="115" y="128"/>
                    <a:pt x="115" y="128"/>
                    <a:pt x="115" y="128"/>
                  </a:cubicBezTo>
                  <a:cubicBezTo>
                    <a:pt x="114" y="128"/>
                    <a:pt x="114" y="128"/>
                    <a:pt x="114" y="128"/>
                  </a:cubicBezTo>
                  <a:cubicBezTo>
                    <a:pt x="114" y="128"/>
                    <a:pt x="114" y="128"/>
                    <a:pt x="114" y="128"/>
                  </a:cubicBezTo>
                  <a:cubicBezTo>
                    <a:pt x="115" y="127"/>
                    <a:pt x="115" y="127"/>
                    <a:pt x="115" y="127"/>
                  </a:cubicBezTo>
                  <a:cubicBezTo>
                    <a:pt x="116" y="127"/>
                    <a:pt x="116" y="127"/>
                    <a:pt x="116" y="127"/>
                  </a:cubicBezTo>
                  <a:cubicBezTo>
                    <a:pt x="117" y="126"/>
                    <a:pt x="117" y="126"/>
                    <a:pt x="117" y="126"/>
                  </a:cubicBezTo>
                  <a:cubicBezTo>
                    <a:pt x="117" y="126"/>
                    <a:pt x="117" y="126"/>
                    <a:pt x="117" y="126"/>
                  </a:cubicBezTo>
                  <a:cubicBezTo>
                    <a:pt x="117" y="127"/>
                    <a:pt x="117" y="127"/>
                    <a:pt x="117" y="127"/>
                  </a:cubicBezTo>
                  <a:cubicBezTo>
                    <a:pt x="118" y="126"/>
                    <a:pt x="118" y="126"/>
                    <a:pt x="118" y="126"/>
                  </a:cubicBezTo>
                  <a:cubicBezTo>
                    <a:pt x="119" y="125"/>
                    <a:pt x="119" y="125"/>
                    <a:pt x="119" y="125"/>
                  </a:cubicBezTo>
                  <a:cubicBezTo>
                    <a:pt x="119" y="125"/>
                    <a:pt x="119" y="125"/>
                    <a:pt x="119" y="125"/>
                  </a:cubicBezTo>
                  <a:cubicBezTo>
                    <a:pt x="120" y="125"/>
                    <a:pt x="120" y="125"/>
                    <a:pt x="120" y="125"/>
                  </a:cubicBezTo>
                  <a:cubicBezTo>
                    <a:pt x="120" y="124"/>
                    <a:pt x="120" y="124"/>
                    <a:pt x="120" y="124"/>
                  </a:cubicBezTo>
                  <a:cubicBezTo>
                    <a:pt x="121" y="124"/>
                    <a:pt x="121" y="124"/>
                    <a:pt x="121" y="124"/>
                  </a:cubicBezTo>
                  <a:cubicBezTo>
                    <a:pt x="121" y="125"/>
                    <a:pt x="121" y="125"/>
                    <a:pt x="121" y="125"/>
                  </a:cubicBezTo>
                  <a:cubicBezTo>
                    <a:pt x="121" y="125"/>
                    <a:pt x="121" y="125"/>
                    <a:pt x="121" y="125"/>
                  </a:cubicBezTo>
                  <a:cubicBezTo>
                    <a:pt x="122" y="124"/>
                    <a:pt x="122" y="124"/>
                    <a:pt x="122" y="124"/>
                  </a:cubicBezTo>
                  <a:cubicBezTo>
                    <a:pt x="122" y="124"/>
                    <a:pt x="122" y="124"/>
                    <a:pt x="122" y="124"/>
                  </a:cubicBezTo>
                  <a:cubicBezTo>
                    <a:pt x="123" y="124"/>
                    <a:pt x="123" y="124"/>
                    <a:pt x="123" y="124"/>
                  </a:cubicBezTo>
                  <a:cubicBezTo>
                    <a:pt x="123" y="124"/>
                    <a:pt x="123" y="124"/>
                    <a:pt x="123" y="124"/>
                  </a:cubicBezTo>
                  <a:cubicBezTo>
                    <a:pt x="124" y="123"/>
                    <a:pt x="124" y="123"/>
                    <a:pt x="124" y="123"/>
                  </a:cubicBezTo>
                  <a:cubicBezTo>
                    <a:pt x="124" y="123"/>
                    <a:pt x="124" y="123"/>
                    <a:pt x="124" y="123"/>
                  </a:cubicBezTo>
                  <a:cubicBezTo>
                    <a:pt x="124" y="123"/>
                    <a:pt x="124" y="123"/>
                    <a:pt x="124" y="123"/>
                  </a:cubicBezTo>
                  <a:cubicBezTo>
                    <a:pt x="125" y="123"/>
                    <a:pt x="125" y="123"/>
                    <a:pt x="125" y="123"/>
                  </a:cubicBezTo>
                  <a:cubicBezTo>
                    <a:pt x="126" y="123"/>
                    <a:pt x="126" y="123"/>
                    <a:pt x="126" y="123"/>
                  </a:cubicBezTo>
                  <a:cubicBezTo>
                    <a:pt x="126" y="123"/>
                    <a:pt x="126" y="123"/>
                    <a:pt x="126" y="123"/>
                  </a:cubicBezTo>
                  <a:cubicBezTo>
                    <a:pt x="126" y="123"/>
                    <a:pt x="126" y="123"/>
                    <a:pt x="126" y="123"/>
                  </a:cubicBezTo>
                  <a:cubicBezTo>
                    <a:pt x="126" y="123"/>
                    <a:pt x="126" y="123"/>
                    <a:pt x="126" y="123"/>
                  </a:cubicBezTo>
                  <a:cubicBezTo>
                    <a:pt x="127" y="123"/>
                    <a:pt x="127" y="123"/>
                    <a:pt x="127" y="123"/>
                  </a:cubicBezTo>
                  <a:cubicBezTo>
                    <a:pt x="127" y="123"/>
                    <a:pt x="127" y="123"/>
                    <a:pt x="127" y="123"/>
                  </a:cubicBezTo>
                  <a:cubicBezTo>
                    <a:pt x="127" y="123"/>
                    <a:pt x="127" y="123"/>
                    <a:pt x="127" y="123"/>
                  </a:cubicBezTo>
                  <a:cubicBezTo>
                    <a:pt x="128" y="122"/>
                    <a:pt x="128" y="122"/>
                    <a:pt x="128" y="122"/>
                  </a:cubicBezTo>
                  <a:cubicBezTo>
                    <a:pt x="127" y="122"/>
                    <a:pt x="127" y="122"/>
                    <a:pt x="127" y="122"/>
                  </a:cubicBezTo>
                  <a:cubicBezTo>
                    <a:pt x="127" y="122"/>
                    <a:pt x="127" y="122"/>
                    <a:pt x="127" y="122"/>
                  </a:cubicBezTo>
                  <a:cubicBezTo>
                    <a:pt x="127" y="121"/>
                    <a:pt x="127" y="121"/>
                    <a:pt x="127" y="121"/>
                  </a:cubicBezTo>
                  <a:cubicBezTo>
                    <a:pt x="128" y="121"/>
                    <a:pt x="128" y="121"/>
                    <a:pt x="128" y="121"/>
                  </a:cubicBezTo>
                  <a:cubicBezTo>
                    <a:pt x="129" y="121"/>
                    <a:pt x="129" y="121"/>
                    <a:pt x="129" y="121"/>
                  </a:cubicBezTo>
                  <a:cubicBezTo>
                    <a:pt x="129" y="121"/>
                    <a:pt x="129" y="121"/>
                    <a:pt x="129" y="121"/>
                  </a:cubicBezTo>
                  <a:cubicBezTo>
                    <a:pt x="129" y="121"/>
                    <a:pt x="129" y="121"/>
                    <a:pt x="129" y="121"/>
                  </a:cubicBezTo>
                  <a:cubicBezTo>
                    <a:pt x="129" y="120"/>
                    <a:pt x="129" y="120"/>
                    <a:pt x="129" y="120"/>
                  </a:cubicBezTo>
                  <a:cubicBezTo>
                    <a:pt x="128" y="120"/>
                    <a:pt x="128" y="120"/>
                    <a:pt x="128" y="120"/>
                  </a:cubicBezTo>
                  <a:cubicBezTo>
                    <a:pt x="129" y="120"/>
                    <a:pt x="129" y="120"/>
                    <a:pt x="129" y="120"/>
                  </a:cubicBezTo>
                  <a:cubicBezTo>
                    <a:pt x="130" y="120"/>
                    <a:pt x="130" y="120"/>
                    <a:pt x="130" y="120"/>
                  </a:cubicBezTo>
                  <a:cubicBezTo>
                    <a:pt x="130" y="119"/>
                    <a:pt x="130" y="119"/>
                    <a:pt x="130" y="119"/>
                  </a:cubicBezTo>
                  <a:cubicBezTo>
                    <a:pt x="132" y="119"/>
                    <a:pt x="132" y="119"/>
                    <a:pt x="132" y="119"/>
                  </a:cubicBezTo>
                  <a:cubicBezTo>
                    <a:pt x="132" y="118"/>
                    <a:pt x="132" y="118"/>
                    <a:pt x="132" y="118"/>
                  </a:cubicBezTo>
                  <a:cubicBezTo>
                    <a:pt x="133" y="118"/>
                    <a:pt x="133" y="118"/>
                    <a:pt x="133" y="118"/>
                  </a:cubicBezTo>
                  <a:cubicBezTo>
                    <a:pt x="134" y="117"/>
                    <a:pt x="134" y="117"/>
                    <a:pt x="134" y="117"/>
                  </a:cubicBezTo>
                  <a:cubicBezTo>
                    <a:pt x="134" y="116"/>
                    <a:pt x="134" y="116"/>
                    <a:pt x="134" y="116"/>
                  </a:cubicBezTo>
                  <a:cubicBezTo>
                    <a:pt x="134" y="116"/>
                    <a:pt x="134" y="116"/>
                    <a:pt x="134" y="116"/>
                  </a:cubicBezTo>
                  <a:cubicBezTo>
                    <a:pt x="133" y="116"/>
                    <a:pt x="133" y="116"/>
                    <a:pt x="133" y="116"/>
                  </a:cubicBezTo>
                  <a:cubicBezTo>
                    <a:pt x="133" y="115"/>
                    <a:pt x="133" y="115"/>
                    <a:pt x="133" y="115"/>
                  </a:cubicBezTo>
                  <a:cubicBezTo>
                    <a:pt x="133" y="115"/>
                    <a:pt x="133" y="115"/>
                    <a:pt x="133" y="115"/>
                  </a:cubicBezTo>
                  <a:cubicBezTo>
                    <a:pt x="132" y="115"/>
                    <a:pt x="132" y="115"/>
                    <a:pt x="132" y="115"/>
                  </a:cubicBezTo>
                  <a:cubicBezTo>
                    <a:pt x="132" y="114"/>
                    <a:pt x="132" y="114"/>
                    <a:pt x="132" y="114"/>
                  </a:cubicBezTo>
                  <a:cubicBezTo>
                    <a:pt x="132" y="113"/>
                    <a:pt x="132" y="113"/>
                    <a:pt x="132" y="113"/>
                  </a:cubicBezTo>
                  <a:cubicBezTo>
                    <a:pt x="133" y="113"/>
                    <a:pt x="133" y="113"/>
                    <a:pt x="133" y="113"/>
                  </a:cubicBezTo>
                  <a:cubicBezTo>
                    <a:pt x="133" y="113"/>
                    <a:pt x="133" y="113"/>
                    <a:pt x="133" y="113"/>
                  </a:cubicBezTo>
                  <a:cubicBezTo>
                    <a:pt x="134" y="112"/>
                    <a:pt x="134" y="112"/>
                    <a:pt x="134" y="112"/>
                  </a:cubicBezTo>
                  <a:cubicBezTo>
                    <a:pt x="134" y="112"/>
                    <a:pt x="134" y="112"/>
                    <a:pt x="134" y="112"/>
                  </a:cubicBezTo>
                  <a:cubicBezTo>
                    <a:pt x="134" y="112"/>
                    <a:pt x="134" y="112"/>
                    <a:pt x="134" y="112"/>
                  </a:cubicBezTo>
                  <a:cubicBezTo>
                    <a:pt x="134" y="112"/>
                    <a:pt x="134" y="112"/>
                    <a:pt x="134" y="112"/>
                  </a:cubicBezTo>
                  <a:cubicBezTo>
                    <a:pt x="135" y="112"/>
                    <a:pt x="135" y="112"/>
                    <a:pt x="135" y="112"/>
                  </a:cubicBezTo>
                  <a:cubicBezTo>
                    <a:pt x="136" y="111"/>
                    <a:pt x="136" y="111"/>
                    <a:pt x="136" y="111"/>
                  </a:cubicBezTo>
                  <a:cubicBezTo>
                    <a:pt x="137" y="112"/>
                    <a:pt x="137" y="112"/>
                    <a:pt x="137" y="112"/>
                  </a:cubicBezTo>
                  <a:cubicBezTo>
                    <a:pt x="138" y="111"/>
                    <a:pt x="138" y="111"/>
                    <a:pt x="138" y="111"/>
                  </a:cubicBezTo>
                  <a:cubicBezTo>
                    <a:pt x="138" y="112"/>
                    <a:pt x="138" y="112"/>
                    <a:pt x="138" y="112"/>
                  </a:cubicBezTo>
                  <a:cubicBezTo>
                    <a:pt x="138" y="112"/>
                    <a:pt x="138" y="112"/>
                    <a:pt x="138" y="112"/>
                  </a:cubicBezTo>
                  <a:cubicBezTo>
                    <a:pt x="139" y="112"/>
                    <a:pt x="139" y="112"/>
                    <a:pt x="139" y="112"/>
                  </a:cubicBezTo>
                  <a:cubicBezTo>
                    <a:pt x="140" y="111"/>
                    <a:pt x="140" y="111"/>
                    <a:pt x="140" y="111"/>
                  </a:cubicBezTo>
                  <a:cubicBezTo>
                    <a:pt x="139" y="111"/>
                    <a:pt x="139" y="111"/>
                    <a:pt x="139" y="111"/>
                  </a:cubicBezTo>
                  <a:cubicBezTo>
                    <a:pt x="139" y="111"/>
                    <a:pt x="139" y="111"/>
                    <a:pt x="139" y="111"/>
                  </a:cubicBezTo>
                  <a:cubicBezTo>
                    <a:pt x="139" y="110"/>
                    <a:pt x="139" y="110"/>
                    <a:pt x="139" y="110"/>
                  </a:cubicBezTo>
                  <a:cubicBezTo>
                    <a:pt x="139" y="110"/>
                    <a:pt x="139" y="110"/>
                    <a:pt x="139" y="110"/>
                  </a:cubicBezTo>
                  <a:cubicBezTo>
                    <a:pt x="140" y="110"/>
                    <a:pt x="140" y="110"/>
                    <a:pt x="140" y="110"/>
                  </a:cubicBezTo>
                  <a:cubicBezTo>
                    <a:pt x="142" y="110"/>
                    <a:pt x="142" y="110"/>
                    <a:pt x="142" y="110"/>
                  </a:cubicBezTo>
                  <a:cubicBezTo>
                    <a:pt x="142" y="109"/>
                    <a:pt x="142" y="109"/>
                    <a:pt x="142" y="109"/>
                  </a:cubicBezTo>
                  <a:cubicBezTo>
                    <a:pt x="142" y="108"/>
                    <a:pt x="142" y="108"/>
                    <a:pt x="142" y="108"/>
                  </a:cubicBezTo>
                  <a:cubicBezTo>
                    <a:pt x="140" y="107"/>
                    <a:pt x="140" y="107"/>
                    <a:pt x="140" y="107"/>
                  </a:cubicBezTo>
                  <a:cubicBezTo>
                    <a:pt x="140" y="107"/>
                    <a:pt x="140" y="107"/>
                    <a:pt x="140" y="107"/>
                  </a:cubicBezTo>
                  <a:cubicBezTo>
                    <a:pt x="139" y="108"/>
                    <a:pt x="139" y="108"/>
                    <a:pt x="139" y="108"/>
                  </a:cubicBezTo>
                  <a:cubicBezTo>
                    <a:pt x="139" y="107"/>
                    <a:pt x="139" y="107"/>
                    <a:pt x="139" y="107"/>
                  </a:cubicBezTo>
                  <a:cubicBezTo>
                    <a:pt x="140" y="107"/>
                    <a:pt x="140" y="107"/>
                    <a:pt x="140" y="107"/>
                  </a:cubicBezTo>
                  <a:cubicBezTo>
                    <a:pt x="141" y="107"/>
                    <a:pt x="141" y="107"/>
                    <a:pt x="141" y="107"/>
                  </a:cubicBezTo>
                  <a:cubicBezTo>
                    <a:pt x="142" y="107"/>
                    <a:pt x="142" y="107"/>
                    <a:pt x="142" y="107"/>
                  </a:cubicBezTo>
                  <a:cubicBezTo>
                    <a:pt x="143" y="107"/>
                    <a:pt x="143" y="107"/>
                    <a:pt x="143" y="107"/>
                  </a:cubicBezTo>
                  <a:cubicBezTo>
                    <a:pt x="144" y="107"/>
                    <a:pt x="144" y="107"/>
                    <a:pt x="144" y="107"/>
                  </a:cubicBezTo>
                  <a:cubicBezTo>
                    <a:pt x="144" y="106"/>
                    <a:pt x="144" y="106"/>
                    <a:pt x="144" y="106"/>
                  </a:cubicBezTo>
                  <a:cubicBezTo>
                    <a:pt x="146" y="105"/>
                    <a:pt x="146" y="105"/>
                    <a:pt x="146" y="105"/>
                  </a:cubicBezTo>
                  <a:cubicBezTo>
                    <a:pt x="147" y="104"/>
                    <a:pt x="147" y="104"/>
                    <a:pt x="147" y="104"/>
                  </a:cubicBezTo>
                  <a:cubicBezTo>
                    <a:pt x="148" y="104"/>
                    <a:pt x="148" y="104"/>
                    <a:pt x="148" y="104"/>
                  </a:cubicBezTo>
                  <a:cubicBezTo>
                    <a:pt x="148" y="104"/>
                    <a:pt x="148" y="104"/>
                    <a:pt x="148" y="104"/>
                  </a:cubicBezTo>
                  <a:cubicBezTo>
                    <a:pt x="148" y="103"/>
                    <a:pt x="148" y="103"/>
                    <a:pt x="148" y="103"/>
                  </a:cubicBezTo>
                  <a:cubicBezTo>
                    <a:pt x="150" y="102"/>
                    <a:pt x="150" y="102"/>
                    <a:pt x="150" y="102"/>
                  </a:cubicBezTo>
                  <a:cubicBezTo>
                    <a:pt x="152" y="102"/>
                    <a:pt x="152" y="102"/>
                    <a:pt x="152" y="102"/>
                  </a:cubicBezTo>
                  <a:cubicBezTo>
                    <a:pt x="153" y="101"/>
                    <a:pt x="153" y="101"/>
                    <a:pt x="153" y="101"/>
                  </a:cubicBezTo>
                  <a:cubicBezTo>
                    <a:pt x="155" y="100"/>
                    <a:pt x="155" y="100"/>
                    <a:pt x="155" y="100"/>
                  </a:cubicBezTo>
                  <a:cubicBezTo>
                    <a:pt x="156" y="99"/>
                    <a:pt x="156" y="99"/>
                    <a:pt x="156" y="99"/>
                  </a:cubicBezTo>
                  <a:cubicBezTo>
                    <a:pt x="156" y="100"/>
                    <a:pt x="156" y="100"/>
                    <a:pt x="156" y="100"/>
                  </a:cubicBezTo>
                  <a:cubicBezTo>
                    <a:pt x="156" y="101"/>
                    <a:pt x="156" y="101"/>
                    <a:pt x="156" y="101"/>
                  </a:cubicBezTo>
                  <a:cubicBezTo>
                    <a:pt x="156" y="101"/>
                    <a:pt x="156" y="101"/>
                    <a:pt x="156" y="101"/>
                  </a:cubicBezTo>
                  <a:cubicBezTo>
                    <a:pt x="157" y="101"/>
                    <a:pt x="157" y="101"/>
                    <a:pt x="157" y="101"/>
                  </a:cubicBezTo>
                  <a:cubicBezTo>
                    <a:pt x="157" y="101"/>
                    <a:pt x="157" y="101"/>
                    <a:pt x="157" y="101"/>
                  </a:cubicBezTo>
                  <a:cubicBezTo>
                    <a:pt x="158" y="100"/>
                    <a:pt x="158" y="100"/>
                    <a:pt x="158" y="100"/>
                  </a:cubicBezTo>
                  <a:cubicBezTo>
                    <a:pt x="159" y="100"/>
                    <a:pt x="159" y="100"/>
                    <a:pt x="159" y="100"/>
                  </a:cubicBezTo>
                  <a:cubicBezTo>
                    <a:pt x="161" y="99"/>
                    <a:pt x="161" y="99"/>
                    <a:pt x="161" y="99"/>
                  </a:cubicBezTo>
                  <a:cubicBezTo>
                    <a:pt x="161" y="99"/>
                    <a:pt x="161" y="99"/>
                    <a:pt x="161" y="99"/>
                  </a:cubicBezTo>
                  <a:cubicBezTo>
                    <a:pt x="161" y="100"/>
                    <a:pt x="161" y="100"/>
                    <a:pt x="161" y="100"/>
                  </a:cubicBezTo>
                  <a:cubicBezTo>
                    <a:pt x="160" y="100"/>
                    <a:pt x="160" y="100"/>
                    <a:pt x="160" y="100"/>
                  </a:cubicBezTo>
                  <a:cubicBezTo>
                    <a:pt x="159" y="101"/>
                    <a:pt x="159" y="101"/>
                    <a:pt x="159" y="101"/>
                  </a:cubicBezTo>
                  <a:cubicBezTo>
                    <a:pt x="157" y="102"/>
                    <a:pt x="157" y="102"/>
                    <a:pt x="157" y="102"/>
                  </a:cubicBezTo>
                  <a:cubicBezTo>
                    <a:pt x="157" y="103"/>
                    <a:pt x="157" y="103"/>
                    <a:pt x="157" y="103"/>
                  </a:cubicBezTo>
                  <a:cubicBezTo>
                    <a:pt x="158" y="104"/>
                    <a:pt x="158" y="104"/>
                    <a:pt x="158" y="104"/>
                  </a:cubicBezTo>
                  <a:cubicBezTo>
                    <a:pt x="158" y="105"/>
                    <a:pt x="158" y="105"/>
                    <a:pt x="158" y="105"/>
                  </a:cubicBezTo>
                  <a:cubicBezTo>
                    <a:pt x="157" y="105"/>
                    <a:pt x="157" y="105"/>
                    <a:pt x="157" y="105"/>
                  </a:cubicBezTo>
                  <a:cubicBezTo>
                    <a:pt x="156" y="104"/>
                    <a:pt x="156" y="104"/>
                    <a:pt x="156" y="104"/>
                  </a:cubicBezTo>
                  <a:cubicBezTo>
                    <a:pt x="156" y="105"/>
                    <a:pt x="156" y="105"/>
                    <a:pt x="156" y="105"/>
                  </a:cubicBezTo>
                  <a:cubicBezTo>
                    <a:pt x="155" y="105"/>
                    <a:pt x="155" y="105"/>
                    <a:pt x="155" y="105"/>
                  </a:cubicBezTo>
                  <a:cubicBezTo>
                    <a:pt x="154" y="104"/>
                    <a:pt x="154" y="104"/>
                    <a:pt x="154" y="104"/>
                  </a:cubicBezTo>
                  <a:cubicBezTo>
                    <a:pt x="154" y="103"/>
                    <a:pt x="154" y="103"/>
                    <a:pt x="154" y="103"/>
                  </a:cubicBezTo>
                  <a:cubicBezTo>
                    <a:pt x="153" y="104"/>
                    <a:pt x="153" y="104"/>
                    <a:pt x="153" y="104"/>
                  </a:cubicBezTo>
                  <a:cubicBezTo>
                    <a:pt x="152" y="104"/>
                    <a:pt x="152" y="104"/>
                    <a:pt x="152" y="104"/>
                  </a:cubicBezTo>
                  <a:cubicBezTo>
                    <a:pt x="151" y="105"/>
                    <a:pt x="151" y="105"/>
                    <a:pt x="151" y="105"/>
                  </a:cubicBezTo>
                  <a:cubicBezTo>
                    <a:pt x="149" y="105"/>
                    <a:pt x="149" y="105"/>
                    <a:pt x="149" y="105"/>
                  </a:cubicBezTo>
                  <a:cubicBezTo>
                    <a:pt x="149" y="105"/>
                    <a:pt x="149" y="105"/>
                    <a:pt x="149" y="105"/>
                  </a:cubicBezTo>
                  <a:cubicBezTo>
                    <a:pt x="148" y="106"/>
                    <a:pt x="148" y="106"/>
                    <a:pt x="148" y="106"/>
                  </a:cubicBezTo>
                  <a:cubicBezTo>
                    <a:pt x="149" y="106"/>
                    <a:pt x="149" y="106"/>
                    <a:pt x="149" y="106"/>
                  </a:cubicBezTo>
                  <a:cubicBezTo>
                    <a:pt x="148" y="108"/>
                    <a:pt x="148" y="108"/>
                    <a:pt x="148" y="108"/>
                  </a:cubicBezTo>
                  <a:cubicBezTo>
                    <a:pt x="147" y="108"/>
                    <a:pt x="147" y="108"/>
                    <a:pt x="147" y="108"/>
                  </a:cubicBezTo>
                  <a:cubicBezTo>
                    <a:pt x="147" y="109"/>
                    <a:pt x="147" y="109"/>
                    <a:pt x="147" y="109"/>
                  </a:cubicBezTo>
                  <a:cubicBezTo>
                    <a:pt x="144" y="111"/>
                    <a:pt x="144" y="111"/>
                    <a:pt x="144" y="111"/>
                  </a:cubicBezTo>
                  <a:cubicBezTo>
                    <a:pt x="143" y="112"/>
                    <a:pt x="143" y="112"/>
                    <a:pt x="143" y="112"/>
                  </a:cubicBezTo>
                  <a:cubicBezTo>
                    <a:pt x="143" y="113"/>
                    <a:pt x="143" y="113"/>
                    <a:pt x="143" y="113"/>
                  </a:cubicBezTo>
                  <a:cubicBezTo>
                    <a:pt x="144" y="114"/>
                    <a:pt x="144" y="114"/>
                    <a:pt x="144" y="114"/>
                  </a:cubicBezTo>
                  <a:cubicBezTo>
                    <a:pt x="145" y="113"/>
                    <a:pt x="145" y="113"/>
                    <a:pt x="145" y="113"/>
                  </a:cubicBezTo>
                  <a:cubicBezTo>
                    <a:pt x="145" y="113"/>
                    <a:pt x="145" y="113"/>
                    <a:pt x="145" y="113"/>
                  </a:cubicBezTo>
                  <a:cubicBezTo>
                    <a:pt x="146" y="113"/>
                    <a:pt x="146" y="113"/>
                    <a:pt x="146" y="113"/>
                  </a:cubicBezTo>
                  <a:cubicBezTo>
                    <a:pt x="147" y="113"/>
                    <a:pt x="147" y="113"/>
                    <a:pt x="147" y="113"/>
                  </a:cubicBezTo>
                  <a:cubicBezTo>
                    <a:pt x="147" y="113"/>
                    <a:pt x="147" y="113"/>
                    <a:pt x="147" y="113"/>
                  </a:cubicBezTo>
                  <a:cubicBezTo>
                    <a:pt x="145" y="114"/>
                    <a:pt x="145" y="114"/>
                    <a:pt x="145" y="114"/>
                  </a:cubicBezTo>
                  <a:cubicBezTo>
                    <a:pt x="144" y="114"/>
                    <a:pt x="144" y="114"/>
                    <a:pt x="144" y="114"/>
                  </a:cubicBezTo>
                  <a:cubicBezTo>
                    <a:pt x="144" y="115"/>
                    <a:pt x="144" y="115"/>
                    <a:pt x="144" y="115"/>
                  </a:cubicBezTo>
                  <a:cubicBezTo>
                    <a:pt x="143" y="115"/>
                    <a:pt x="143" y="115"/>
                    <a:pt x="143" y="115"/>
                  </a:cubicBezTo>
                  <a:cubicBezTo>
                    <a:pt x="142" y="115"/>
                    <a:pt x="142" y="115"/>
                    <a:pt x="142" y="115"/>
                  </a:cubicBezTo>
                  <a:cubicBezTo>
                    <a:pt x="142" y="115"/>
                    <a:pt x="142" y="115"/>
                    <a:pt x="142" y="115"/>
                  </a:cubicBezTo>
                  <a:cubicBezTo>
                    <a:pt x="142" y="116"/>
                    <a:pt x="142" y="116"/>
                    <a:pt x="142" y="116"/>
                  </a:cubicBezTo>
                  <a:cubicBezTo>
                    <a:pt x="141" y="116"/>
                    <a:pt x="141" y="116"/>
                    <a:pt x="141" y="116"/>
                  </a:cubicBezTo>
                  <a:cubicBezTo>
                    <a:pt x="141" y="116"/>
                    <a:pt x="141" y="116"/>
                    <a:pt x="141" y="116"/>
                  </a:cubicBezTo>
                  <a:cubicBezTo>
                    <a:pt x="141" y="117"/>
                    <a:pt x="141" y="117"/>
                    <a:pt x="141" y="117"/>
                  </a:cubicBezTo>
                  <a:cubicBezTo>
                    <a:pt x="142" y="118"/>
                    <a:pt x="142" y="118"/>
                    <a:pt x="142" y="118"/>
                  </a:cubicBezTo>
                  <a:cubicBezTo>
                    <a:pt x="142" y="118"/>
                    <a:pt x="142" y="118"/>
                    <a:pt x="142" y="118"/>
                  </a:cubicBezTo>
                  <a:cubicBezTo>
                    <a:pt x="143" y="117"/>
                    <a:pt x="143" y="117"/>
                    <a:pt x="143" y="117"/>
                  </a:cubicBezTo>
                  <a:cubicBezTo>
                    <a:pt x="143" y="118"/>
                    <a:pt x="143" y="118"/>
                    <a:pt x="143" y="118"/>
                  </a:cubicBezTo>
                  <a:cubicBezTo>
                    <a:pt x="143" y="117"/>
                    <a:pt x="143" y="117"/>
                    <a:pt x="143" y="117"/>
                  </a:cubicBezTo>
                  <a:cubicBezTo>
                    <a:pt x="144" y="117"/>
                    <a:pt x="144" y="117"/>
                    <a:pt x="144" y="117"/>
                  </a:cubicBezTo>
                  <a:cubicBezTo>
                    <a:pt x="144" y="117"/>
                    <a:pt x="144" y="117"/>
                    <a:pt x="144" y="117"/>
                  </a:cubicBezTo>
                  <a:cubicBezTo>
                    <a:pt x="145" y="117"/>
                    <a:pt x="145" y="117"/>
                    <a:pt x="145" y="117"/>
                  </a:cubicBezTo>
                  <a:cubicBezTo>
                    <a:pt x="145" y="117"/>
                    <a:pt x="145" y="117"/>
                    <a:pt x="145" y="117"/>
                  </a:cubicBezTo>
                  <a:cubicBezTo>
                    <a:pt x="145" y="116"/>
                    <a:pt x="145" y="116"/>
                    <a:pt x="145" y="116"/>
                  </a:cubicBezTo>
                  <a:cubicBezTo>
                    <a:pt x="146" y="116"/>
                    <a:pt x="146" y="116"/>
                    <a:pt x="146" y="116"/>
                  </a:cubicBezTo>
                  <a:cubicBezTo>
                    <a:pt x="146" y="115"/>
                    <a:pt x="146" y="115"/>
                    <a:pt x="146" y="115"/>
                  </a:cubicBezTo>
                  <a:cubicBezTo>
                    <a:pt x="147" y="114"/>
                    <a:pt x="147" y="114"/>
                    <a:pt x="147" y="114"/>
                  </a:cubicBezTo>
                  <a:cubicBezTo>
                    <a:pt x="147" y="115"/>
                    <a:pt x="147" y="115"/>
                    <a:pt x="147" y="115"/>
                  </a:cubicBezTo>
                  <a:cubicBezTo>
                    <a:pt x="147" y="115"/>
                    <a:pt x="147" y="115"/>
                    <a:pt x="147" y="115"/>
                  </a:cubicBezTo>
                  <a:cubicBezTo>
                    <a:pt x="147" y="116"/>
                    <a:pt x="147" y="116"/>
                    <a:pt x="147" y="116"/>
                  </a:cubicBezTo>
                  <a:cubicBezTo>
                    <a:pt x="148" y="116"/>
                    <a:pt x="148" y="116"/>
                    <a:pt x="148" y="116"/>
                  </a:cubicBezTo>
                  <a:cubicBezTo>
                    <a:pt x="149" y="115"/>
                    <a:pt x="149" y="115"/>
                    <a:pt x="149" y="115"/>
                  </a:cubicBezTo>
                  <a:cubicBezTo>
                    <a:pt x="150" y="115"/>
                    <a:pt x="150" y="115"/>
                    <a:pt x="150" y="115"/>
                  </a:cubicBezTo>
                  <a:cubicBezTo>
                    <a:pt x="151" y="115"/>
                    <a:pt x="151" y="115"/>
                    <a:pt x="151" y="115"/>
                  </a:cubicBezTo>
                  <a:cubicBezTo>
                    <a:pt x="151" y="115"/>
                    <a:pt x="151" y="115"/>
                    <a:pt x="151" y="115"/>
                  </a:cubicBezTo>
                  <a:cubicBezTo>
                    <a:pt x="152" y="113"/>
                    <a:pt x="152" y="113"/>
                    <a:pt x="152" y="113"/>
                  </a:cubicBezTo>
                  <a:cubicBezTo>
                    <a:pt x="153" y="113"/>
                    <a:pt x="153" y="113"/>
                    <a:pt x="153" y="113"/>
                  </a:cubicBezTo>
                  <a:cubicBezTo>
                    <a:pt x="153" y="113"/>
                    <a:pt x="153" y="113"/>
                    <a:pt x="153" y="113"/>
                  </a:cubicBezTo>
                  <a:cubicBezTo>
                    <a:pt x="152" y="114"/>
                    <a:pt x="152" y="114"/>
                    <a:pt x="152" y="114"/>
                  </a:cubicBezTo>
                  <a:cubicBezTo>
                    <a:pt x="152" y="114"/>
                    <a:pt x="152" y="114"/>
                    <a:pt x="152" y="114"/>
                  </a:cubicBezTo>
                  <a:cubicBezTo>
                    <a:pt x="152" y="114"/>
                    <a:pt x="152" y="114"/>
                    <a:pt x="152" y="114"/>
                  </a:cubicBezTo>
                  <a:cubicBezTo>
                    <a:pt x="153" y="113"/>
                    <a:pt x="153" y="113"/>
                    <a:pt x="153" y="113"/>
                  </a:cubicBezTo>
                  <a:cubicBezTo>
                    <a:pt x="154" y="112"/>
                    <a:pt x="154" y="112"/>
                    <a:pt x="154" y="112"/>
                  </a:cubicBezTo>
                  <a:cubicBezTo>
                    <a:pt x="155" y="111"/>
                    <a:pt x="155" y="111"/>
                    <a:pt x="155" y="111"/>
                  </a:cubicBezTo>
                  <a:cubicBezTo>
                    <a:pt x="155" y="112"/>
                    <a:pt x="155" y="112"/>
                    <a:pt x="155" y="112"/>
                  </a:cubicBezTo>
                  <a:cubicBezTo>
                    <a:pt x="154" y="113"/>
                    <a:pt x="154" y="113"/>
                    <a:pt x="154" y="113"/>
                  </a:cubicBezTo>
                  <a:cubicBezTo>
                    <a:pt x="154" y="113"/>
                    <a:pt x="154" y="113"/>
                    <a:pt x="154" y="113"/>
                  </a:cubicBezTo>
                  <a:cubicBezTo>
                    <a:pt x="155" y="112"/>
                    <a:pt x="155" y="112"/>
                    <a:pt x="155" y="112"/>
                  </a:cubicBezTo>
                  <a:cubicBezTo>
                    <a:pt x="155" y="113"/>
                    <a:pt x="155" y="113"/>
                    <a:pt x="155" y="113"/>
                  </a:cubicBezTo>
                  <a:cubicBezTo>
                    <a:pt x="155" y="113"/>
                    <a:pt x="155" y="113"/>
                    <a:pt x="155" y="113"/>
                  </a:cubicBezTo>
                  <a:cubicBezTo>
                    <a:pt x="156" y="113"/>
                    <a:pt x="156" y="113"/>
                    <a:pt x="156" y="113"/>
                  </a:cubicBezTo>
                  <a:cubicBezTo>
                    <a:pt x="157" y="114"/>
                    <a:pt x="157" y="114"/>
                    <a:pt x="157" y="114"/>
                  </a:cubicBezTo>
                  <a:cubicBezTo>
                    <a:pt x="157" y="113"/>
                    <a:pt x="157" y="113"/>
                    <a:pt x="157" y="113"/>
                  </a:cubicBezTo>
                  <a:cubicBezTo>
                    <a:pt x="158" y="112"/>
                    <a:pt x="158" y="112"/>
                    <a:pt x="158" y="112"/>
                  </a:cubicBezTo>
                  <a:cubicBezTo>
                    <a:pt x="159" y="112"/>
                    <a:pt x="159" y="112"/>
                    <a:pt x="159" y="112"/>
                  </a:cubicBezTo>
                  <a:cubicBezTo>
                    <a:pt x="160" y="112"/>
                    <a:pt x="160" y="112"/>
                    <a:pt x="160" y="112"/>
                  </a:cubicBezTo>
                  <a:cubicBezTo>
                    <a:pt x="159" y="111"/>
                    <a:pt x="159" y="111"/>
                    <a:pt x="159" y="111"/>
                  </a:cubicBezTo>
                  <a:cubicBezTo>
                    <a:pt x="159" y="111"/>
                    <a:pt x="159" y="111"/>
                    <a:pt x="159" y="111"/>
                  </a:cubicBezTo>
                  <a:cubicBezTo>
                    <a:pt x="161" y="110"/>
                    <a:pt x="161" y="110"/>
                    <a:pt x="161" y="110"/>
                  </a:cubicBezTo>
                  <a:cubicBezTo>
                    <a:pt x="161" y="109"/>
                    <a:pt x="161" y="109"/>
                    <a:pt x="161" y="109"/>
                  </a:cubicBezTo>
                  <a:cubicBezTo>
                    <a:pt x="161" y="109"/>
                    <a:pt x="161" y="109"/>
                    <a:pt x="161" y="109"/>
                  </a:cubicBezTo>
                  <a:cubicBezTo>
                    <a:pt x="161" y="109"/>
                    <a:pt x="161" y="109"/>
                    <a:pt x="161" y="109"/>
                  </a:cubicBezTo>
                  <a:cubicBezTo>
                    <a:pt x="160" y="108"/>
                    <a:pt x="160" y="108"/>
                    <a:pt x="160" y="108"/>
                  </a:cubicBezTo>
                  <a:cubicBezTo>
                    <a:pt x="159" y="108"/>
                    <a:pt x="159" y="108"/>
                    <a:pt x="159" y="108"/>
                  </a:cubicBezTo>
                  <a:cubicBezTo>
                    <a:pt x="159" y="108"/>
                    <a:pt x="159" y="108"/>
                    <a:pt x="159" y="108"/>
                  </a:cubicBezTo>
                  <a:cubicBezTo>
                    <a:pt x="160" y="108"/>
                    <a:pt x="160" y="108"/>
                    <a:pt x="160" y="108"/>
                  </a:cubicBezTo>
                  <a:cubicBezTo>
                    <a:pt x="161" y="108"/>
                    <a:pt x="161" y="108"/>
                    <a:pt x="161" y="108"/>
                  </a:cubicBezTo>
                  <a:cubicBezTo>
                    <a:pt x="161" y="108"/>
                    <a:pt x="161" y="108"/>
                    <a:pt x="161" y="108"/>
                  </a:cubicBezTo>
                  <a:cubicBezTo>
                    <a:pt x="161" y="107"/>
                    <a:pt x="161" y="107"/>
                    <a:pt x="161" y="107"/>
                  </a:cubicBezTo>
                  <a:cubicBezTo>
                    <a:pt x="160" y="107"/>
                    <a:pt x="160" y="107"/>
                    <a:pt x="160" y="107"/>
                  </a:cubicBezTo>
                  <a:cubicBezTo>
                    <a:pt x="160" y="107"/>
                    <a:pt x="160" y="107"/>
                    <a:pt x="160" y="107"/>
                  </a:cubicBezTo>
                  <a:cubicBezTo>
                    <a:pt x="160" y="106"/>
                    <a:pt x="160" y="106"/>
                    <a:pt x="160" y="106"/>
                  </a:cubicBezTo>
                  <a:cubicBezTo>
                    <a:pt x="161" y="106"/>
                    <a:pt x="161" y="106"/>
                    <a:pt x="161" y="106"/>
                  </a:cubicBezTo>
                  <a:cubicBezTo>
                    <a:pt x="161" y="106"/>
                    <a:pt x="161" y="106"/>
                    <a:pt x="161" y="106"/>
                  </a:cubicBezTo>
                  <a:cubicBezTo>
                    <a:pt x="162" y="106"/>
                    <a:pt x="162" y="106"/>
                    <a:pt x="162" y="106"/>
                  </a:cubicBezTo>
                  <a:cubicBezTo>
                    <a:pt x="162" y="105"/>
                    <a:pt x="162" y="105"/>
                    <a:pt x="162" y="105"/>
                  </a:cubicBezTo>
                  <a:cubicBezTo>
                    <a:pt x="161" y="105"/>
                    <a:pt x="161" y="105"/>
                    <a:pt x="161" y="105"/>
                  </a:cubicBezTo>
                  <a:cubicBezTo>
                    <a:pt x="163" y="104"/>
                    <a:pt x="163" y="104"/>
                    <a:pt x="163" y="104"/>
                  </a:cubicBezTo>
                  <a:cubicBezTo>
                    <a:pt x="164" y="105"/>
                    <a:pt x="164" y="105"/>
                    <a:pt x="164" y="105"/>
                  </a:cubicBezTo>
                  <a:cubicBezTo>
                    <a:pt x="164" y="104"/>
                    <a:pt x="164" y="104"/>
                    <a:pt x="164" y="104"/>
                  </a:cubicBezTo>
                  <a:cubicBezTo>
                    <a:pt x="165" y="104"/>
                    <a:pt x="165" y="104"/>
                    <a:pt x="165" y="104"/>
                  </a:cubicBezTo>
                  <a:cubicBezTo>
                    <a:pt x="164" y="105"/>
                    <a:pt x="164" y="105"/>
                    <a:pt x="164" y="105"/>
                  </a:cubicBezTo>
                  <a:cubicBezTo>
                    <a:pt x="164" y="106"/>
                    <a:pt x="164" y="106"/>
                    <a:pt x="164" y="106"/>
                  </a:cubicBezTo>
                  <a:cubicBezTo>
                    <a:pt x="164" y="107"/>
                    <a:pt x="164" y="107"/>
                    <a:pt x="164" y="107"/>
                  </a:cubicBezTo>
                  <a:cubicBezTo>
                    <a:pt x="164" y="107"/>
                    <a:pt x="164" y="107"/>
                    <a:pt x="164" y="107"/>
                  </a:cubicBezTo>
                  <a:cubicBezTo>
                    <a:pt x="165" y="106"/>
                    <a:pt x="165" y="106"/>
                    <a:pt x="165" y="106"/>
                  </a:cubicBezTo>
                  <a:cubicBezTo>
                    <a:pt x="166" y="105"/>
                    <a:pt x="166" y="105"/>
                    <a:pt x="166" y="105"/>
                  </a:cubicBezTo>
                  <a:cubicBezTo>
                    <a:pt x="166" y="105"/>
                    <a:pt x="166" y="105"/>
                    <a:pt x="166" y="105"/>
                  </a:cubicBezTo>
                  <a:cubicBezTo>
                    <a:pt x="166" y="106"/>
                    <a:pt x="166" y="106"/>
                    <a:pt x="166" y="106"/>
                  </a:cubicBezTo>
                  <a:cubicBezTo>
                    <a:pt x="165" y="106"/>
                    <a:pt x="165" y="106"/>
                    <a:pt x="165" y="106"/>
                  </a:cubicBezTo>
                  <a:cubicBezTo>
                    <a:pt x="166" y="107"/>
                    <a:pt x="166" y="107"/>
                    <a:pt x="166" y="107"/>
                  </a:cubicBezTo>
                  <a:cubicBezTo>
                    <a:pt x="167" y="106"/>
                    <a:pt x="167" y="106"/>
                    <a:pt x="167" y="106"/>
                  </a:cubicBezTo>
                  <a:cubicBezTo>
                    <a:pt x="167" y="106"/>
                    <a:pt x="167" y="106"/>
                    <a:pt x="167" y="106"/>
                  </a:cubicBezTo>
                  <a:cubicBezTo>
                    <a:pt x="167" y="106"/>
                    <a:pt x="167" y="106"/>
                    <a:pt x="167" y="106"/>
                  </a:cubicBezTo>
                  <a:cubicBezTo>
                    <a:pt x="168" y="106"/>
                    <a:pt x="168" y="106"/>
                    <a:pt x="168" y="106"/>
                  </a:cubicBezTo>
                  <a:cubicBezTo>
                    <a:pt x="169" y="106"/>
                    <a:pt x="169" y="106"/>
                    <a:pt x="169" y="106"/>
                  </a:cubicBezTo>
                  <a:cubicBezTo>
                    <a:pt x="170" y="105"/>
                    <a:pt x="170" y="105"/>
                    <a:pt x="170" y="105"/>
                  </a:cubicBezTo>
                  <a:cubicBezTo>
                    <a:pt x="171" y="105"/>
                    <a:pt x="171" y="105"/>
                    <a:pt x="171" y="105"/>
                  </a:cubicBezTo>
                  <a:cubicBezTo>
                    <a:pt x="171" y="105"/>
                    <a:pt x="171" y="105"/>
                    <a:pt x="171" y="105"/>
                  </a:cubicBezTo>
                  <a:cubicBezTo>
                    <a:pt x="171" y="105"/>
                    <a:pt x="171" y="105"/>
                    <a:pt x="171" y="105"/>
                  </a:cubicBezTo>
                  <a:cubicBezTo>
                    <a:pt x="170" y="105"/>
                    <a:pt x="170" y="105"/>
                    <a:pt x="170" y="105"/>
                  </a:cubicBezTo>
                  <a:cubicBezTo>
                    <a:pt x="169" y="106"/>
                    <a:pt x="169" y="106"/>
                    <a:pt x="169" y="106"/>
                  </a:cubicBezTo>
                  <a:cubicBezTo>
                    <a:pt x="169" y="106"/>
                    <a:pt x="169" y="106"/>
                    <a:pt x="169" y="106"/>
                  </a:cubicBezTo>
                  <a:cubicBezTo>
                    <a:pt x="168" y="107"/>
                    <a:pt x="168" y="107"/>
                    <a:pt x="168" y="107"/>
                  </a:cubicBezTo>
                  <a:cubicBezTo>
                    <a:pt x="169" y="107"/>
                    <a:pt x="169" y="107"/>
                    <a:pt x="169" y="107"/>
                  </a:cubicBezTo>
                  <a:cubicBezTo>
                    <a:pt x="170" y="108"/>
                    <a:pt x="170" y="108"/>
                    <a:pt x="170" y="108"/>
                  </a:cubicBezTo>
                  <a:cubicBezTo>
                    <a:pt x="171" y="108"/>
                    <a:pt x="171" y="108"/>
                    <a:pt x="171" y="108"/>
                  </a:cubicBezTo>
                  <a:cubicBezTo>
                    <a:pt x="171" y="109"/>
                    <a:pt x="171" y="109"/>
                    <a:pt x="171" y="109"/>
                  </a:cubicBezTo>
                  <a:cubicBezTo>
                    <a:pt x="170" y="108"/>
                    <a:pt x="170" y="108"/>
                    <a:pt x="170" y="108"/>
                  </a:cubicBezTo>
                  <a:cubicBezTo>
                    <a:pt x="169" y="108"/>
                    <a:pt x="169" y="108"/>
                    <a:pt x="169" y="108"/>
                  </a:cubicBezTo>
                  <a:cubicBezTo>
                    <a:pt x="168" y="108"/>
                    <a:pt x="168" y="108"/>
                    <a:pt x="168" y="108"/>
                  </a:cubicBezTo>
                  <a:cubicBezTo>
                    <a:pt x="168" y="109"/>
                    <a:pt x="168" y="109"/>
                    <a:pt x="168" y="109"/>
                  </a:cubicBezTo>
                  <a:cubicBezTo>
                    <a:pt x="168" y="109"/>
                    <a:pt x="168" y="109"/>
                    <a:pt x="168" y="109"/>
                  </a:cubicBezTo>
                  <a:cubicBezTo>
                    <a:pt x="169" y="109"/>
                    <a:pt x="169" y="109"/>
                    <a:pt x="169" y="109"/>
                  </a:cubicBezTo>
                  <a:cubicBezTo>
                    <a:pt x="170" y="109"/>
                    <a:pt x="170" y="109"/>
                    <a:pt x="170" y="109"/>
                  </a:cubicBezTo>
                  <a:cubicBezTo>
                    <a:pt x="169" y="109"/>
                    <a:pt x="169" y="109"/>
                    <a:pt x="169" y="109"/>
                  </a:cubicBezTo>
                  <a:cubicBezTo>
                    <a:pt x="168" y="109"/>
                    <a:pt x="168" y="109"/>
                    <a:pt x="168" y="109"/>
                  </a:cubicBezTo>
                  <a:cubicBezTo>
                    <a:pt x="169" y="110"/>
                    <a:pt x="169" y="110"/>
                    <a:pt x="169" y="110"/>
                  </a:cubicBezTo>
                  <a:cubicBezTo>
                    <a:pt x="170" y="110"/>
                    <a:pt x="170" y="110"/>
                    <a:pt x="170" y="110"/>
                  </a:cubicBezTo>
                  <a:cubicBezTo>
                    <a:pt x="170" y="111"/>
                    <a:pt x="170" y="111"/>
                    <a:pt x="170" y="111"/>
                  </a:cubicBezTo>
                  <a:cubicBezTo>
                    <a:pt x="170" y="111"/>
                    <a:pt x="170" y="111"/>
                    <a:pt x="170" y="111"/>
                  </a:cubicBezTo>
                  <a:cubicBezTo>
                    <a:pt x="169" y="111"/>
                    <a:pt x="169" y="111"/>
                    <a:pt x="169" y="111"/>
                  </a:cubicBezTo>
                  <a:cubicBezTo>
                    <a:pt x="169" y="111"/>
                    <a:pt x="169" y="111"/>
                    <a:pt x="169" y="111"/>
                  </a:cubicBezTo>
                  <a:cubicBezTo>
                    <a:pt x="170" y="111"/>
                    <a:pt x="170" y="111"/>
                    <a:pt x="170" y="111"/>
                  </a:cubicBezTo>
                  <a:cubicBezTo>
                    <a:pt x="171" y="111"/>
                    <a:pt x="171" y="111"/>
                    <a:pt x="171" y="111"/>
                  </a:cubicBezTo>
                  <a:cubicBezTo>
                    <a:pt x="171" y="112"/>
                    <a:pt x="171" y="112"/>
                    <a:pt x="171" y="112"/>
                  </a:cubicBezTo>
                  <a:cubicBezTo>
                    <a:pt x="172" y="112"/>
                    <a:pt x="172" y="112"/>
                    <a:pt x="172" y="112"/>
                  </a:cubicBezTo>
                  <a:cubicBezTo>
                    <a:pt x="173" y="112"/>
                    <a:pt x="173" y="112"/>
                    <a:pt x="173" y="112"/>
                  </a:cubicBezTo>
                  <a:cubicBezTo>
                    <a:pt x="174" y="112"/>
                    <a:pt x="174" y="112"/>
                    <a:pt x="174" y="112"/>
                  </a:cubicBezTo>
                  <a:cubicBezTo>
                    <a:pt x="174" y="112"/>
                    <a:pt x="174" y="112"/>
                    <a:pt x="174" y="112"/>
                  </a:cubicBezTo>
                  <a:cubicBezTo>
                    <a:pt x="173" y="113"/>
                    <a:pt x="173" y="113"/>
                    <a:pt x="173" y="113"/>
                  </a:cubicBezTo>
                  <a:cubicBezTo>
                    <a:pt x="173" y="113"/>
                    <a:pt x="173" y="113"/>
                    <a:pt x="173" y="113"/>
                  </a:cubicBezTo>
                  <a:cubicBezTo>
                    <a:pt x="174" y="113"/>
                    <a:pt x="174" y="113"/>
                    <a:pt x="174" y="113"/>
                  </a:cubicBezTo>
                  <a:cubicBezTo>
                    <a:pt x="174" y="114"/>
                    <a:pt x="174" y="114"/>
                    <a:pt x="174" y="114"/>
                  </a:cubicBezTo>
                  <a:cubicBezTo>
                    <a:pt x="175" y="114"/>
                    <a:pt x="175" y="114"/>
                    <a:pt x="175" y="114"/>
                  </a:cubicBezTo>
                  <a:cubicBezTo>
                    <a:pt x="175" y="113"/>
                    <a:pt x="175" y="113"/>
                    <a:pt x="175" y="113"/>
                  </a:cubicBezTo>
                  <a:cubicBezTo>
                    <a:pt x="175" y="113"/>
                    <a:pt x="175" y="113"/>
                    <a:pt x="175" y="113"/>
                  </a:cubicBezTo>
                  <a:cubicBezTo>
                    <a:pt x="175" y="113"/>
                    <a:pt x="175" y="113"/>
                    <a:pt x="175" y="113"/>
                  </a:cubicBezTo>
                  <a:cubicBezTo>
                    <a:pt x="176" y="113"/>
                    <a:pt x="176" y="113"/>
                    <a:pt x="176" y="113"/>
                  </a:cubicBezTo>
                  <a:cubicBezTo>
                    <a:pt x="176" y="113"/>
                    <a:pt x="176" y="113"/>
                    <a:pt x="176" y="113"/>
                  </a:cubicBezTo>
                  <a:cubicBezTo>
                    <a:pt x="176" y="114"/>
                    <a:pt x="176" y="114"/>
                    <a:pt x="176" y="114"/>
                  </a:cubicBezTo>
                  <a:cubicBezTo>
                    <a:pt x="175" y="115"/>
                    <a:pt x="175" y="115"/>
                    <a:pt x="175" y="115"/>
                  </a:cubicBezTo>
                  <a:cubicBezTo>
                    <a:pt x="175" y="116"/>
                    <a:pt x="175" y="116"/>
                    <a:pt x="175" y="116"/>
                  </a:cubicBezTo>
                  <a:cubicBezTo>
                    <a:pt x="175" y="116"/>
                    <a:pt x="175" y="116"/>
                    <a:pt x="175" y="116"/>
                  </a:cubicBezTo>
                  <a:cubicBezTo>
                    <a:pt x="175" y="116"/>
                    <a:pt x="175" y="116"/>
                    <a:pt x="175" y="116"/>
                  </a:cubicBezTo>
                  <a:cubicBezTo>
                    <a:pt x="174" y="116"/>
                    <a:pt x="174" y="116"/>
                    <a:pt x="174" y="116"/>
                  </a:cubicBezTo>
                  <a:cubicBezTo>
                    <a:pt x="174" y="116"/>
                    <a:pt x="174" y="116"/>
                    <a:pt x="174" y="116"/>
                  </a:cubicBezTo>
                  <a:cubicBezTo>
                    <a:pt x="176" y="117"/>
                    <a:pt x="176" y="117"/>
                    <a:pt x="176" y="117"/>
                  </a:cubicBezTo>
                  <a:cubicBezTo>
                    <a:pt x="177" y="117"/>
                    <a:pt x="177" y="117"/>
                    <a:pt x="177" y="117"/>
                  </a:cubicBezTo>
                  <a:cubicBezTo>
                    <a:pt x="178" y="117"/>
                    <a:pt x="178" y="117"/>
                    <a:pt x="178" y="117"/>
                  </a:cubicBezTo>
                  <a:cubicBezTo>
                    <a:pt x="179" y="117"/>
                    <a:pt x="179" y="117"/>
                    <a:pt x="179" y="117"/>
                  </a:cubicBezTo>
                  <a:cubicBezTo>
                    <a:pt x="180" y="117"/>
                    <a:pt x="180" y="117"/>
                    <a:pt x="180" y="117"/>
                  </a:cubicBezTo>
                  <a:cubicBezTo>
                    <a:pt x="181" y="116"/>
                    <a:pt x="181" y="116"/>
                    <a:pt x="181" y="116"/>
                  </a:cubicBezTo>
                  <a:cubicBezTo>
                    <a:pt x="181" y="117"/>
                    <a:pt x="181" y="117"/>
                    <a:pt x="181" y="117"/>
                  </a:cubicBezTo>
                  <a:cubicBezTo>
                    <a:pt x="181" y="117"/>
                    <a:pt x="181" y="117"/>
                    <a:pt x="181" y="117"/>
                  </a:cubicBezTo>
                  <a:cubicBezTo>
                    <a:pt x="182" y="117"/>
                    <a:pt x="182" y="117"/>
                    <a:pt x="182" y="117"/>
                  </a:cubicBezTo>
                  <a:cubicBezTo>
                    <a:pt x="182" y="118"/>
                    <a:pt x="182" y="118"/>
                    <a:pt x="182" y="118"/>
                  </a:cubicBezTo>
                  <a:cubicBezTo>
                    <a:pt x="183" y="118"/>
                    <a:pt x="183" y="118"/>
                    <a:pt x="183" y="118"/>
                  </a:cubicBezTo>
                  <a:cubicBezTo>
                    <a:pt x="183" y="119"/>
                    <a:pt x="183" y="119"/>
                    <a:pt x="183" y="119"/>
                  </a:cubicBezTo>
                  <a:cubicBezTo>
                    <a:pt x="184" y="119"/>
                    <a:pt x="184" y="119"/>
                    <a:pt x="184" y="119"/>
                  </a:cubicBezTo>
                  <a:cubicBezTo>
                    <a:pt x="185" y="118"/>
                    <a:pt x="185" y="118"/>
                    <a:pt x="185" y="118"/>
                  </a:cubicBezTo>
                  <a:cubicBezTo>
                    <a:pt x="185" y="118"/>
                    <a:pt x="185" y="118"/>
                    <a:pt x="185" y="118"/>
                  </a:cubicBezTo>
                  <a:cubicBezTo>
                    <a:pt x="186" y="118"/>
                    <a:pt x="186" y="118"/>
                    <a:pt x="186" y="118"/>
                  </a:cubicBezTo>
                  <a:cubicBezTo>
                    <a:pt x="186" y="119"/>
                    <a:pt x="186" y="119"/>
                    <a:pt x="186" y="119"/>
                  </a:cubicBezTo>
                  <a:cubicBezTo>
                    <a:pt x="185" y="119"/>
                    <a:pt x="185" y="119"/>
                    <a:pt x="185" y="119"/>
                  </a:cubicBezTo>
                  <a:cubicBezTo>
                    <a:pt x="184" y="119"/>
                    <a:pt x="184" y="119"/>
                    <a:pt x="184" y="119"/>
                  </a:cubicBezTo>
                  <a:cubicBezTo>
                    <a:pt x="184" y="120"/>
                    <a:pt x="184" y="120"/>
                    <a:pt x="184" y="120"/>
                  </a:cubicBezTo>
                  <a:cubicBezTo>
                    <a:pt x="186" y="120"/>
                    <a:pt x="186" y="120"/>
                    <a:pt x="186" y="120"/>
                  </a:cubicBezTo>
                  <a:cubicBezTo>
                    <a:pt x="186" y="121"/>
                    <a:pt x="186" y="121"/>
                    <a:pt x="186" y="121"/>
                  </a:cubicBezTo>
                  <a:cubicBezTo>
                    <a:pt x="186" y="121"/>
                    <a:pt x="186" y="121"/>
                    <a:pt x="186" y="121"/>
                  </a:cubicBezTo>
                  <a:cubicBezTo>
                    <a:pt x="188" y="122"/>
                    <a:pt x="188" y="122"/>
                    <a:pt x="188" y="122"/>
                  </a:cubicBezTo>
                  <a:cubicBezTo>
                    <a:pt x="189" y="121"/>
                    <a:pt x="189" y="121"/>
                    <a:pt x="189" y="121"/>
                  </a:cubicBezTo>
                  <a:cubicBezTo>
                    <a:pt x="190" y="121"/>
                    <a:pt x="190" y="121"/>
                    <a:pt x="190" y="121"/>
                  </a:cubicBezTo>
                  <a:cubicBezTo>
                    <a:pt x="190" y="121"/>
                    <a:pt x="190" y="121"/>
                    <a:pt x="190" y="121"/>
                  </a:cubicBezTo>
                  <a:cubicBezTo>
                    <a:pt x="191" y="121"/>
                    <a:pt x="191" y="121"/>
                    <a:pt x="191" y="121"/>
                  </a:cubicBezTo>
                  <a:cubicBezTo>
                    <a:pt x="192" y="120"/>
                    <a:pt x="192" y="120"/>
                    <a:pt x="192" y="120"/>
                  </a:cubicBezTo>
                  <a:cubicBezTo>
                    <a:pt x="192" y="120"/>
                    <a:pt x="192" y="120"/>
                    <a:pt x="192" y="120"/>
                  </a:cubicBezTo>
                  <a:cubicBezTo>
                    <a:pt x="192" y="121"/>
                    <a:pt x="192" y="121"/>
                    <a:pt x="192" y="121"/>
                  </a:cubicBezTo>
                  <a:cubicBezTo>
                    <a:pt x="191" y="121"/>
                    <a:pt x="191" y="121"/>
                    <a:pt x="191" y="121"/>
                  </a:cubicBezTo>
                  <a:cubicBezTo>
                    <a:pt x="191" y="123"/>
                    <a:pt x="191" y="123"/>
                    <a:pt x="191" y="123"/>
                  </a:cubicBezTo>
                  <a:cubicBezTo>
                    <a:pt x="191" y="123"/>
                    <a:pt x="191" y="123"/>
                    <a:pt x="191" y="123"/>
                  </a:cubicBezTo>
                  <a:cubicBezTo>
                    <a:pt x="190" y="124"/>
                    <a:pt x="190" y="124"/>
                    <a:pt x="190" y="124"/>
                  </a:cubicBezTo>
                  <a:cubicBezTo>
                    <a:pt x="189" y="123"/>
                    <a:pt x="189" y="123"/>
                    <a:pt x="189" y="123"/>
                  </a:cubicBezTo>
                  <a:cubicBezTo>
                    <a:pt x="189" y="123"/>
                    <a:pt x="189" y="123"/>
                    <a:pt x="189" y="123"/>
                  </a:cubicBezTo>
                  <a:cubicBezTo>
                    <a:pt x="189" y="124"/>
                    <a:pt x="189" y="124"/>
                    <a:pt x="189" y="124"/>
                  </a:cubicBezTo>
                  <a:cubicBezTo>
                    <a:pt x="190" y="125"/>
                    <a:pt x="190" y="125"/>
                    <a:pt x="190" y="125"/>
                  </a:cubicBezTo>
                  <a:cubicBezTo>
                    <a:pt x="190" y="125"/>
                    <a:pt x="190" y="125"/>
                    <a:pt x="190" y="125"/>
                  </a:cubicBezTo>
                  <a:cubicBezTo>
                    <a:pt x="191" y="125"/>
                    <a:pt x="191" y="125"/>
                    <a:pt x="191" y="125"/>
                  </a:cubicBezTo>
                  <a:cubicBezTo>
                    <a:pt x="192" y="125"/>
                    <a:pt x="192" y="125"/>
                    <a:pt x="192" y="125"/>
                  </a:cubicBezTo>
                  <a:cubicBezTo>
                    <a:pt x="191" y="126"/>
                    <a:pt x="191" y="126"/>
                    <a:pt x="191" y="126"/>
                  </a:cubicBezTo>
                  <a:cubicBezTo>
                    <a:pt x="191" y="126"/>
                    <a:pt x="191" y="126"/>
                    <a:pt x="191" y="126"/>
                  </a:cubicBezTo>
                  <a:cubicBezTo>
                    <a:pt x="191" y="126"/>
                    <a:pt x="191" y="126"/>
                    <a:pt x="191" y="126"/>
                  </a:cubicBezTo>
                  <a:cubicBezTo>
                    <a:pt x="192" y="127"/>
                    <a:pt x="192" y="127"/>
                    <a:pt x="192" y="127"/>
                  </a:cubicBezTo>
                  <a:cubicBezTo>
                    <a:pt x="192" y="127"/>
                    <a:pt x="192" y="127"/>
                    <a:pt x="192" y="127"/>
                  </a:cubicBezTo>
                  <a:cubicBezTo>
                    <a:pt x="193" y="127"/>
                    <a:pt x="193" y="127"/>
                    <a:pt x="193" y="127"/>
                  </a:cubicBezTo>
                  <a:cubicBezTo>
                    <a:pt x="194" y="126"/>
                    <a:pt x="194" y="126"/>
                    <a:pt x="194" y="126"/>
                  </a:cubicBezTo>
                  <a:cubicBezTo>
                    <a:pt x="195" y="125"/>
                    <a:pt x="195" y="125"/>
                    <a:pt x="195" y="125"/>
                  </a:cubicBezTo>
                  <a:cubicBezTo>
                    <a:pt x="194" y="126"/>
                    <a:pt x="194" y="126"/>
                    <a:pt x="194" y="126"/>
                  </a:cubicBezTo>
                  <a:cubicBezTo>
                    <a:pt x="194" y="127"/>
                    <a:pt x="194" y="127"/>
                    <a:pt x="194" y="127"/>
                  </a:cubicBezTo>
                  <a:cubicBezTo>
                    <a:pt x="194" y="127"/>
                    <a:pt x="194" y="127"/>
                    <a:pt x="194" y="127"/>
                  </a:cubicBezTo>
                  <a:cubicBezTo>
                    <a:pt x="194" y="128"/>
                    <a:pt x="194" y="128"/>
                    <a:pt x="194" y="128"/>
                  </a:cubicBezTo>
                  <a:cubicBezTo>
                    <a:pt x="193" y="128"/>
                    <a:pt x="193" y="128"/>
                    <a:pt x="193" y="128"/>
                  </a:cubicBezTo>
                  <a:cubicBezTo>
                    <a:pt x="193" y="129"/>
                    <a:pt x="193" y="129"/>
                    <a:pt x="193" y="129"/>
                  </a:cubicBezTo>
                  <a:cubicBezTo>
                    <a:pt x="194" y="129"/>
                    <a:pt x="194" y="129"/>
                    <a:pt x="194" y="129"/>
                  </a:cubicBezTo>
                  <a:cubicBezTo>
                    <a:pt x="194" y="130"/>
                    <a:pt x="194" y="130"/>
                    <a:pt x="194" y="130"/>
                  </a:cubicBezTo>
                  <a:cubicBezTo>
                    <a:pt x="194" y="131"/>
                    <a:pt x="194" y="131"/>
                    <a:pt x="194" y="131"/>
                  </a:cubicBezTo>
                  <a:cubicBezTo>
                    <a:pt x="194" y="132"/>
                    <a:pt x="194" y="132"/>
                    <a:pt x="194" y="132"/>
                  </a:cubicBezTo>
                  <a:cubicBezTo>
                    <a:pt x="195" y="132"/>
                    <a:pt x="195" y="132"/>
                    <a:pt x="195" y="132"/>
                  </a:cubicBezTo>
                  <a:cubicBezTo>
                    <a:pt x="194" y="133"/>
                    <a:pt x="194" y="133"/>
                    <a:pt x="194" y="133"/>
                  </a:cubicBezTo>
                  <a:cubicBezTo>
                    <a:pt x="195" y="133"/>
                    <a:pt x="195" y="133"/>
                    <a:pt x="195" y="133"/>
                  </a:cubicBezTo>
                  <a:cubicBezTo>
                    <a:pt x="196" y="135"/>
                    <a:pt x="196" y="135"/>
                    <a:pt x="196" y="135"/>
                  </a:cubicBezTo>
                  <a:cubicBezTo>
                    <a:pt x="196" y="135"/>
                    <a:pt x="196" y="135"/>
                    <a:pt x="196" y="135"/>
                  </a:cubicBezTo>
                  <a:cubicBezTo>
                    <a:pt x="196" y="135"/>
                    <a:pt x="196" y="135"/>
                    <a:pt x="196" y="135"/>
                  </a:cubicBezTo>
                  <a:cubicBezTo>
                    <a:pt x="197" y="135"/>
                    <a:pt x="197" y="135"/>
                    <a:pt x="197" y="135"/>
                  </a:cubicBezTo>
                  <a:cubicBezTo>
                    <a:pt x="197" y="135"/>
                    <a:pt x="197" y="135"/>
                    <a:pt x="197" y="135"/>
                  </a:cubicBezTo>
                  <a:cubicBezTo>
                    <a:pt x="198" y="135"/>
                    <a:pt x="198" y="135"/>
                    <a:pt x="198" y="135"/>
                  </a:cubicBezTo>
                  <a:cubicBezTo>
                    <a:pt x="198" y="135"/>
                    <a:pt x="198" y="135"/>
                    <a:pt x="198" y="135"/>
                  </a:cubicBezTo>
                  <a:cubicBezTo>
                    <a:pt x="198" y="135"/>
                    <a:pt x="198" y="135"/>
                    <a:pt x="198" y="135"/>
                  </a:cubicBezTo>
                  <a:cubicBezTo>
                    <a:pt x="198" y="135"/>
                    <a:pt x="198" y="135"/>
                    <a:pt x="198" y="135"/>
                  </a:cubicBezTo>
                  <a:cubicBezTo>
                    <a:pt x="199" y="135"/>
                    <a:pt x="199" y="135"/>
                    <a:pt x="199" y="135"/>
                  </a:cubicBezTo>
                  <a:cubicBezTo>
                    <a:pt x="199" y="134"/>
                    <a:pt x="199" y="134"/>
                    <a:pt x="199" y="134"/>
                  </a:cubicBezTo>
                  <a:cubicBezTo>
                    <a:pt x="199" y="133"/>
                    <a:pt x="199" y="133"/>
                    <a:pt x="199" y="133"/>
                  </a:cubicBezTo>
                  <a:cubicBezTo>
                    <a:pt x="198" y="133"/>
                    <a:pt x="198" y="133"/>
                    <a:pt x="198" y="133"/>
                  </a:cubicBezTo>
                  <a:cubicBezTo>
                    <a:pt x="198" y="134"/>
                    <a:pt x="198" y="134"/>
                    <a:pt x="198" y="134"/>
                  </a:cubicBezTo>
                  <a:cubicBezTo>
                    <a:pt x="198" y="133"/>
                    <a:pt x="198" y="133"/>
                    <a:pt x="198" y="133"/>
                  </a:cubicBezTo>
                  <a:cubicBezTo>
                    <a:pt x="198" y="133"/>
                    <a:pt x="198" y="133"/>
                    <a:pt x="198" y="133"/>
                  </a:cubicBezTo>
                  <a:cubicBezTo>
                    <a:pt x="198" y="132"/>
                    <a:pt x="198" y="132"/>
                    <a:pt x="198" y="132"/>
                  </a:cubicBezTo>
                  <a:cubicBezTo>
                    <a:pt x="198" y="131"/>
                    <a:pt x="198" y="131"/>
                    <a:pt x="198" y="131"/>
                  </a:cubicBezTo>
                  <a:cubicBezTo>
                    <a:pt x="197" y="131"/>
                    <a:pt x="197" y="131"/>
                    <a:pt x="197" y="131"/>
                  </a:cubicBezTo>
                  <a:cubicBezTo>
                    <a:pt x="197" y="131"/>
                    <a:pt x="197" y="131"/>
                    <a:pt x="197" y="131"/>
                  </a:cubicBezTo>
                  <a:cubicBezTo>
                    <a:pt x="198" y="130"/>
                    <a:pt x="198" y="130"/>
                    <a:pt x="198" y="130"/>
                  </a:cubicBezTo>
                  <a:cubicBezTo>
                    <a:pt x="198" y="130"/>
                    <a:pt x="198" y="130"/>
                    <a:pt x="198" y="130"/>
                  </a:cubicBezTo>
                  <a:cubicBezTo>
                    <a:pt x="198" y="130"/>
                    <a:pt x="198" y="130"/>
                    <a:pt x="198" y="130"/>
                  </a:cubicBezTo>
                  <a:cubicBezTo>
                    <a:pt x="198" y="130"/>
                    <a:pt x="198" y="130"/>
                    <a:pt x="198" y="130"/>
                  </a:cubicBezTo>
                  <a:cubicBezTo>
                    <a:pt x="199" y="131"/>
                    <a:pt x="199" y="131"/>
                    <a:pt x="199" y="131"/>
                  </a:cubicBezTo>
                  <a:cubicBezTo>
                    <a:pt x="199" y="130"/>
                    <a:pt x="199" y="130"/>
                    <a:pt x="199" y="130"/>
                  </a:cubicBezTo>
                  <a:cubicBezTo>
                    <a:pt x="199" y="131"/>
                    <a:pt x="199" y="131"/>
                    <a:pt x="199" y="131"/>
                  </a:cubicBezTo>
                  <a:cubicBezTo>
                    <a:pt x="200" y="131"/>
                    <a:pt x="200" y="131"/>
                    <a:pt x="200" y="131"/>
                  </a:cubicBezTo>
                  <a:cubicBezTo>
                    <a:pt x="199" y="132"/>
                    <a:pt x="199" y="132"/>
                    <a:pt x="199" y="132"/>
                  </a:cubicBezTo>
                  <a:cubicBezTo>
                    <a:pt x="200" y="133"/>
                    <a:pt x="200" y="133"/>
                    <a:pt x="200" y="133"/>
                  </a:cubicBezTo>
                  <a:cubicBezTo>
                    <a:pt x="200" y="133"/>
                    <a:pt x="200" y="133"/>
                    <a:pt x="200" y="133"/>
                  </a:cubicBezTo>
                  <a:cubicBezTo>
                    <a:pt x="201" y="132"/>
                    <a:pt x="201" y="132"/>
                    <a:pt x="201" y="132"/>
                  </a:cubicBezTo>
                  <a:cubicBezTo>
                    <a:pt x="201" y="132"/>
                    <a:pt x="201" y="132"/>
                    <a:pt x="201" y="132"/>
                  </a:cubicBezTo>
                  <a:cubicBezTo>
                    <a:pt x="201" y="133"/>
                    <a:pt x="201" y="133"/>
                    <a:pt x="201" y="133"/>
                  </a:cubicBezTo>
                  <a:cubicBezTo>
                    <a:pt x="200" y="133"/>
                    <a:pt x="200" y="133"/>
                    <a:pt x="200" y="133"/>
                  </a:cubicBezTo>
                  <a:cubicBezTo>
                    <a:pt x="200" y="134"/>
                    <a:pt x="200" y="134"/>
                    <a:pt x="200" y="134"/>
                  </a:cubicBezTo>
                  <a:cubicBezTo>
                    <a:pt x="201" y="134"/>
                    <a:pt x="201" y="134"/>
                    <a:pt x="201" y="134"/>
                  </a:cubicBezTo>
                  <a:cubicBezTo>
                    <a:pt x="200" y="135"/>
                    <a:pt x="200" y="135"/>
                    <a:pt x="200" y="135"/>
                  </a:cubicBezTo>
                  <a:cubicBezTo>
                    <a:pt x="200" y="136"/>
                    <a:pt x="200" y="136"/>
                    <a:pt x="200" y="136"/>
                  </a:cubicBezTo>
                  <a:cubicBezTo>
                    <a:pt x="201" y="136"/>
                    <a:pt x="201" y="136"/>
                    <a:pt x="201" y="136"/>
                  </a:cubicBezTo>
                  <a:cubicBezTo>
                    <a:pt x="202" y="136"/>
                    <a:pt x="202" y="136"/>
                    <a:pt x="202" y="136"/>
                  </a:cubicBezTo>
                  <a:cubicBezTo>
                    <a:pt x="202" y="135"/>
                    <a:pt x="202" y="135"/>
                    <a:pt x="202" y="135"/>
                  </a:cubicBezTo>
                  <a:cubicBezTo>
                    <a:pt x="202" y="135"/>
                    <a:pt x="202" y="135"/>
                    <a:pt x="202" y="135"/>
                  </a:cubicBezTo>
                  <a:cubicBezTo>
                    <a:pt x="202" y="136"/>
                    <a:pt x="202" y="136"/>
                    <a:pt x="202" y="136"/>
                  </a:cubicBezTo>
                  <a:cubicBezTo>
                    <a:pt x="202" y="137"/>
                    <a:pt x="202" y="137"/>
                    <a:pt x="202" y="137"/>
                  </a:cubicBezTo>
                  <a:cubicBezTo>
                    <a:pt x="203" y="137"/>
                    <a:pt x="203" y="137"/>
                    <a:pt x="203" y="137"/>
                  </a:cubicBezTo>
                  <a:cubicBezTo>
                    <a:pt x="203" y="136"/>
                    <a:pt x="203" y="136"/>
                    <a:pt x="203" y="136"/>
                  </a:cubicBezTo>
                  <a:cubicBezTo>
                    <a:pt x="204" y="135"/>
                    <a:pt x="204" y="135"/>
                    <a:pt x="204" y="135"/>
                  </a:cubicBezTo>
                  <a:cubicBezTo>
                    <a:pt x="204" y="134"/>
                    <a:pt x="204" y="134"/>
                    <a:pt x="204" y="134"/>
                  </a:cubicBezTo>
                  <a:cubicBezTo>
                    <a:pt x="204" y="132"/>
                    <a:pt x="204" y="132"/>
                    <a:pt x="204" y="132"/>
                  </a:cubicBezTo>
                  <a:cubicBezTo>
                    <a:pt x="205" y="131"/>
                    <a:pt x="205" y="131"/>
                    <a:pt x="205" y="131"/>
                  </a:cubicBezTo>
                  <a:cubicBezTo>
                    <a:pt x="205" y="129"/>
                    <a:pt x="205" y="129"/>
                    <a:pt x="205" y="129"/>
                  </a:cubicBezTo>
                  <a:cubicBezTo>
                    <a:pt x="204" y="128"/>
                    <a:pt x="204" y="128"/>
                    <a:pt x="204" y="128"/>
                  </a:cubicBezTo>
                  <a:cubicBezTo>
                    <a:pt x="204" y="127"/>
                    <a:pt x="204" y="127"/>
                    <a:pt x="204" y="127"/>
                  </a:cubicBezTo>
                  <a:cubicBezTo>
                    <a:pt x="204" y="127"/>
                    <a:pt x="204" y="127"/>
                    <a:pt x="204" y="127"/>
                  </a:cubicBezTo>
                  <a:cubicBezTo>
                    <a:pt x="205" y="127"/>
                    <a:pt x="205" y="127"/>
                    <a:pt x="205" y="127"/>
                  </a:cubicBezTo>
                  <a:cubicBezTo>
                    <a:pt x="205" y="128"/>
                    <a:pt x="205" y="128"/>
                    <a:pt x="205" y="128"/>
                  </a:cubicBezTo>
                  <a:cubicBezTo>
                    <a:pt x="205" y="128"/>
                    <a:pt x="205" y="128"/>
                    <a:pt x="205" y="128"/>
                  </a:cubicBezTo>
                  <a:cubicBezTo>
                    <a:pt x="206" y="127"/>
                    <a:pt x="206" y="127"/>
                    <a:pt x="206" y="127"/>
                  </a:cubicBezTo>
                  <a:cubicBezTo>
                    <a:pt x="207" y="127"/>
                    <a:pt x="207" y="127"/>
                    <a:pt x="207" y="127"/>
                  </a:cubicBezTo>
                  <a:cubicBezTo>
                    <a:pt x="206" y="128"/>
                    <a:pt x="206" y="128"/>
                    <a:pt x="206" y="128"/>
                  </a:cubicBezTo>
                  <a:cubicBezTo>
                    <a:pt x="206" y="129"/>
                    <a:pt x="206" y="129"/>
                    <a:pt x="206" y="129"/>
                  </a:cubicBezTo>
                  <a:cubicBezTo>
                    <a:pt x="206" y="130"/>
                    <a:pt x="206" y="130"/>
                    <a:pt x="206" y="130"/>
                  </a:cubicBezTo>
                  <a:cubicBezTo>
                    <a:pt x="205" y="132"/>
                    <a:pt x="205" y="132"/>
                    <a:pt x="205" y="132"/>
                  </a:cubicBezTo>
                  <a:cubicBezTo>
                    <a:pt x="205" y="133"/>
                    <a:pt x="205" y="133"/>
                    <a:pt x="205" y="133"/>
                  </a:cubicBezTo>
                  <a:cubicBezTo>
                    <a:pt x="205" y="133"/>
                    <a:pt x="205" y="133"/>
                    <a:pt x="205" y="133"/>
                  </a:cubicBezTo>
                  <a:cubicBezTo>
                    <a:pt x="205" y="134"/>
                    <a:pt x="205" y="134"/>
                    <a:pt x="205" y="134"/>
                  </a:cubicBezTo>
                  <a:cubicBezTo>
                    <a:pt x="205" y="135"/>
                    <a:pt x="205" y="135"/>
                    <a:pt x="205" y="135"/>
                  </a:cubicBezTo>
                  <a:cubicBezTo>
                    <a:pt x="205" y="136"/>
                    <a:pt x="205" y="136"/>
                    <a:pt x="205" y="136"/>
                  </a:cubicBezTo>
                  <a:cubicBezTo>
                    <a:pt x="205" y="136"/>
                    <a:pt x="205" y="136"/>
                    <a:pt x="205" y="136"/>
                  </a:cubicBezTo>
                  <a:cubicBezTo>
                    <a:pt x="206" y="137"/>
                    <a:pt x="206" y="137"/>
                    <a:pt x="206" y="137"/>
                  </a:cubicBezTo>
                  <a:cubicBezTo>
                    <a:pt x="206" y="138"/>
                    <a:pt x="206" y="138"/>
                    <a:pt x="206" y="138"/>
                  </a:cubicBezTo>
                  <a:cubicBezTo>
                    <a:pt x="206" y="138"/>
                    <a:pt x="206" y="138"/>
                    <a:pt x="206" y="138"/>
                  </a:cubicBezTo>
                  <a:cubicBezTo>
                    <a:pt x="207" y="139"/>
                    <a:pt x="207" y="139"/>
                    <a:pt x="207" y="139"/>
                  </a:cubicBezTo>
                  <a:cubicBezTo>
                    <a:pt x="207" y="139"/>
                    <a:pt x="207" y="139"/>
                    <a:pt x="207" y="139"/>
                  </a:cubicBezTo>
                  <a:cubicBezTo>
                    <a:pt x="208" y="139"/>
                    <a:pt x="208" y="139"/>
                    <a:pt x="208" y="139"/>
                  </a:cubicBezTo>
                  <a:cubicBezTo>
                    <a:pt x="208" y="139"/>
                    <a:pt x="208" y="139"/>
                    <a:pt x="208" y="139"/>
                  </a:cubicBezTo>
                  <a:cubicBezTo>
                    <a:pt x="209" y="139"/>
                    <a:pt x="209" y="139"/>
                    <a:pt x="209" y="139"/>
                  </a:cubicBezTo>
                  <a:cubicBezTo>
                    <a:pt x="210" y="139"/>
                    <a:pt x="210" y="139"/>
                    <a:pt x="210" y="139"/>
                  </a:cubicBezTo>
                  <a:cubicBezTo>
                    <a:pt x="210" y="139"/>
                    <a:pt x="210" y="139"/>
                    <a:pt x="210" y="139"/>
                  </a:cubicBezTo>
                  <a:cubicBezTo>
                    <a:pt x="209" y="140"/>
                    <a:pt x="209" y="140"/>
                    <a:pt x="209" y="140"/>
                  </a:cubicBezTo>
                  <a:cubicBezTo>
                    <a:pt x="208" y="140"/>
                    <a:pt x="208" y="140"/>
                    <a:pt x="208" y="140"/>
                  </a:cubicBezTo>
                  <a:cubicBezTo>
                    <a:pt x="208" y="140"/>
                    <a:pt x="208" y="140"/>
                    <a:pt x="208" y="140"/>
                  </a:cubicBezTo>
                  <a:cubicBezTo>
                    <a:pt x="209" y="141"/>
                    <a:pt x="209" y="141"/>
                    <a:pt x="209" y="141"/>
                  </a:cubicBezTo>
                  <a:cubicBezTo>
                    <a:pt x="208" y="141"/>
                    <a:pt x="208" y="141"/>
                    <a:pt x="208" y="141"/>
                  </a:cubicBezTo>
                  <a:cubicBezTo>
                    <a:pt x="208" y="141"/>
                    <a:pt x="208" y="141"/>
                    <a:pt x="208" y="141"/>
                  </a:cubicBezTo>
                  <a:cubicBezTo>
                    <a:pt x="208" y="142"/>
                    <a:pt x="208" y="142"/>
                    <a:pt x="208" y="142"/>
                  </a:cubicBezTo>
                  <a:cubicBezTo>
                    <a:pt x="208" y="143"/>
                    <a:pt x="208" y="143"/>
                    <a:pt x="208" y="143"/>
                  </a:cubicBezTo>
                  <a:cubicBezTo>
                    <a:pt x="208" y="143"/>
                    <a:pt x="208" y="143"/>
                    <a:pt x="208" y="143"/>
                  </a:cubicBezTo>
                  <a:cubicBezTo>
                    <a:pt x="208" y="143"/>
                    <a:pt x="208" y="143"/>
                    <a:pt x="208" y="143"/>
                  </a:cubicBezTo>
                  <a:cubicBezTo>
                    <a:pt x="207" y="143"/>
                    <a:pt x="207" y="143"/>
                    <a:pt x="207" y="143"/>
                  </a:cubicBezTo>
                  <a:cubicBezTo>
                    <a:pt x="207" y="142"/>
                    <a:pt x="207" y="142"/>
                    <a:pt x="207" y="142"/>
                  </a:cubicBezTo>
                  <a:cubicBezTo>
                    <a:pt x="207" y="143"/>
                    <a:pt x="207" y="143"/>
                    <a:pt x="207" y="143"/>
                  </a:cubicBezTo>
                  <a:cubicBezTo>
                    <a:pt x="207" y="143"/>
                    <a:pt x="207" y="143"/>
                    <a:pt x="207" y="143"/>
                  </a:cubicBezTo>
                  <a:cubicBezTo>
                    <a:pt x="207" y="144"/>
                    <a:pt x="207" y="144"/>
                    <a:pt x="207" y="144"/>
                  </a:cubicBezTo>
                  <a:cubicBezTo>
                    <a:pt x="207" y="145"/>
                    <a:pt x="207" y="145"/>
                    <a:pt x="207" y="145"/>
                  </a:cubicBezTo>
                  <a:cubicBezTo>
                    <a:pt x="207" y="145"/>
                    <a:pt x="207" y="145"/>
                    <a:pt x="207" y="145"/>
                  </a:cubicBezTo>
                  <a:cubicBezTo>
                    <a:pt x="207" y="145"/>
                    <a:pt x="207" y="145"/>
                    <a:pt x="207" y="145"/>
                  </a:cubicBezTo>
                  <a:cubicBezTo>
                    <a:pt x="206" y="145"/>
                    <a:pt x="206" y="145"/>
                    <a:pt x="206" y="145"/>
                  </a:cubicBezTo>
                  <a:cubicBezTo>
                    <a:pt x="206" y="146"/>
                    <a:pt x="206" y="146"/>
                    <a:pt x="206" y="146"/>
                  </a:cubicBezTo>
                  <a:cubicBezTo>
                    <a:pt x="206" y="146"/>
                    <a:pt x="206" y="146"/>
                    <a:pt x="206" y="146"/>
                  </a:cubicBezTo>
                  <a:cubicBezTo>
                    <a:pt x="206" y="146"/>
                    <a:pt x="206" y="146"/>
                    <a:pt x="206" y="146"/>
                  </a:cubicBezTo>
                  <a:cubicBezTo>
                    <a:pt x="207" y="146"/>
                    <a:pt x="207" y="146"/>
                    <a:pt x="207" y="146"/>
                  </a:cubicBezTo>
                  <a:cubicBezTo>
                    <a:pt x="207" y="147"/>
                    <a:pt x="207" y="147"/>
                    <a:pt x="207" y="147"/>
                  </a:cubicBezTo>
                  <a:cubicBezTo>
                    <a:pt x="208" y="147"/>
                    <a:pt x="208" y="147"/>
                    <a:pt x="208" y="147"/>
                  </a:cubicBezTo>
                  <a:cubicBezTo>
                    <a:pt x="208" y="147"/>
                    <a:pt x="208" y="147"/>
                    <a:pt x="208" y="147"/>
                  </a:cubicBezTo>
                  <a:cubicBezTo>
                    <a:pt x="209" y="148"/>
                    <a:pt x="209" y="148"/>
                    <a:pt x="209" y="148"/>
                  </a:cubicBezTo>
                  <a:cubicBezTo>
                    <a:pt x="209" y="148"/>
                    <a:pt x="209" y="148"/>
                    <a:pt x="209" y="148"/>
                  </a:cubicBezTo>
                  <a:cubicBezTo>
                    <a:pt x="208" y="148"/>
                    <a:pt x="208" y="148"/>
                    <a:pt x="208" y="148"/>
                  </a:cubicBezTo>
                  <a:cubicBezTo>
                    <a:pt x="208" y="148"/>
                    <a:pt x="208" y="148"/>
                    <a:pt x="208" y="148"/>
                  </a:cubicBezTo>
                  <a:cubicBezTo>
                    <a:pt x="208" y="149"/>
                    <a:pt x="208" y="149"/>
                    <a:pt x="208" y="149"/>
                  </a:cubicBezTo>
                  <a:cubicBezTo>
                    <a:pt x="208" y="149"/>
                    <a:pt x="208" y="149"/>
                    <a:pt x="208" y="149"/>
                  </a:cubicBezTo>
                  <a:cubicBezTo>
                    <a:pt x="209" y="150"/>
                    <a:pt x="209" y="150"/>
                    <a:pt x="209" y="150"/>
                  </a:cubicBezTo>
                  <a:cubicBezTo>
                    <a:pt x="209" y="150"/>
                    <a:pt x="209" y="150"/>
                    <a:pt x="209" y="150"/>
                  </a:cubicBezTo>
                  <a:cubicBezTo>
                    <a:pt x="210" y="150"/>
                    <a:pt x="210" y="150"/>
                    <a:pt x="210" y="150"/>
                  </a:cubicBezTo>
                  <a:cubicBezTo>
                    <a:pt x="209" y="150"/>
                    <a:pt x="209" y="150"/>
                    <a:pt x="209" y="150"/>
                  </a:cubicBezTo>
                  <a:cubicBezTo>
                    <a:pt x="209" y="150"/>
                    <a:pt x="209" y="150"/>
                    <a:pt x="209" y="150"/>
                  </a:cubicBezTo>
                  <a:cubicBezTo>
                    <a:pt x="208" y="151"/>
                    <a:pt x="208" y="151"/>
                    <a:pt x="208" y="151"/>
                  </a:cubicBezTo>
                  <a:cubicBezTo>
                    <a:pt x="208" y="152"/>
                    <a:pt x="208" y="152"/>
                    <a:pt x="208" y="152"/>
                  </a:cubicBezTo>
                  <a:cubicBezTo>
                    <a:pt x="209" y="153"/>
                    <a:pt x="209" y="153"/>
                    <a:pt x="209" y="153"/>
                  </a:cubicBezTo>
                  <a:cubicBezTo>
                    <a:pt x="210" y="154"/>
                    <a:pt x="210" y="154"/>
                    <a:pt x="210" y="154"/>
                  </a:cubicBezTo>
                  <a:cubicBezTo>
                    <a:pt x="211" y="154"/>
                    <a:pt x="211" y="154"/>
                    <a:pt x="211" y="154"/>
                  </a:cubicBezTo>
                  <a:cubicBezTo>
                    <a:pt x="211" y="154"/>
                    <a:pt x="211" y="154"/>
                    <a:pt x="211" y="154"/>
                  </a:cubicBezTo>
                  <a:cubicBezTo>
                    <a:pt x="210" y="154"/>
                    <a:pt x="210" y="154"/>
                    <a:pt x="210" y="154"/>
                  </a:cubicBezTo>
                  <a:cubicBezTo>
                    <a:pt x="209" y="154"/>
                    <a:pt x="209" y="154"/>
                    <a:pt x="209" y="154"/>
                  </a:cubicBezTo>
                  <a:cubicBezTo>
                    <a:pt x="209" y="154"/>
                    <a:pt x="209" y="154"/>
                    <a:pt x="209" y="154"/>
                  </a:cubicBezTo>
                  <a:cubicBezTo>
                    <a:pt x="208" y="155"/>
                    <a:pt x="208" y="155"/>
                    <a:pt x="208" y="155"/>
                  </a:cubicBezTo>
                  <a:cubicBezTo>
                    <a:pt x="207" y="156"/>
                    <a:pt x="207" y="156"/>
                    <a:pt x="207" y="156"/>
                  </a:cubicBezTo>
                  <a:cubicBezTo>
                    <a:pt x="206" y="157"/>
                    <a:pt x="206" y="157"/>
                    <a:pt x="206" y="157"/>
                  </a:cubicBezTo>
                  <a:cubicBezTo>
                    <a:pt x="206" y="158"/>
                    <a:pt x="206" y="158"/>
                    <a:pt x="206" y="158"/>
                  </a:cubicBezTo>
                  <a:cubicBezTo>
                    <a:pt x="206" y="159"/>
                    <a:pt x="206" y="159"/>
                    <a:pt x="206" y="159"/>
                  </a:cubicBezTo>
                  <a:cubicBezTo>
                    <a:pt x="207" y="158"/>
                    <a:pt x="207" y="158"/>
                    <a:pt x="207" y="158"/>
                  </a:cubicBezTo>
                  <a:cubicBezTo>
                    <a:pt x="208" y="157"/>
                    <a:pt x="208" y="157"/>
                    <a:pt x="208" y="157"/>
                  </a:cubicBezTo>
                  <a:cubicBezTo>
                    <a:pt x="208" y="157"/>
                    <a:pt x="208" y="157"/>
                    <a:pt x="208" y="157"/>
                  </a:cubicBezTo>
                  <a:cubicBezTo>
                    <a:pt x="208" y="156"/>
                    <a:pt x="208" y="156"/>
                    <a:pt x="208" y="156"/>
                  </a:cubicBezTo>
                  <a:cubicBezTo>
                    <a:pt x="210" y="155"/>
                    <a:pt x="210" y="155"/>
                    <a:pt x="210" y="155"/>
                  </a:cubicBezTo>
                  <a:cubicBezTo>
                    <a:pt x="210" y="156"/>
                    <a:pt x="210" y="156"/>
                    <a:pt x="210" y="156"/>
                  </a:cubicBezTo>
                  <a:cubicBezTo>
                    <a:pt x="210" y="156"/>
                    <a:pt x="210" y="156"/>
                    <a:pt x="210" y="156"/>
                  </a:cubicBezTo>
                  <a:cubicBezTo>
                    <a:pt x="211" y="156"/>
                    <a:pt x="211" y="156"/>
                    <a:pt x="211" y="156"/>
                  </a:cubicBezTo>
                  <a:cubicBezTo>
                    <a:pt x="211" y="156"/>
                    <a:pt x="211" y="156"/>
                    <a:pt x="211" y="156"/>
                  </a:cubicBezTo>
                  <a:cubicBezTo>
                    <a:pt x="211" y="157"/>
                    <a:pt x="211" y="157"/>
                    <a:pt x="211" y="157"/>
                  </a:cubicBezTo>
                  <a:cubicBezTo>
                    <a:pt x="212" y="157"/>
                    <a:pt x="212" y="157"/>
                    <a:pt x="212" y="157"/>
                  </a:cubicBezTo>
                  <a:cubicBezTo>
                    <a:pt x="212" y="157"/>
                    <a:pt x="212" y="157"/>
                    <a:pt x="212" y="157"/>
                  </a:cubicBezTo>
                  <a:cubicBezTo>
                    <a:pt x="211" y="158"/>
                    <a:pt x="211" y="158"/>
                    <a:pt x="211" y="158"/>
                  </a:cubicBezTo>
                  <a:cubicBezTo>
                    <a:pt x="211" y="158"/>
                    <a:pt x="211" y="158"/>
                    <a:pt x="211" y="158"/>
                  </a:cubicBezTo>
                  <a:cubicBezTo>
                    <a:pt x="211" y="159"/>
                    <a:pt x="211" y="159"/>
                    <a:pt x="211" y="159"/>
                  </a:cubicBezTo>
                  <a:cubicBezTo>
                    <a:pt x="211" y="160"/>
                    <a:pt x="211" y="160"/>
                    <a:pt x="211" y="160"/>
                  </a:cubicBezTo>
                  <a:cubicBezTo>
                    <a:pt x="210" y="160"/>
                    <a:pt x="210" y="160"/>
                    <a:pt x="210" y="160"/>
                  </a:cubicBezTo>
                  <a:cubicBezTo>
                    <a:pt x="211" y="161"/>
                    <a:pt x="211" y="161"/>
                    <a:pt x="211" y="161"/>
                  </a:cubicBezTo>
                  <a:cubicBezTo>
                    <a:pt x="211" y="161"/>
                    <a:pt x="211" y="161"/>
                    <a:pt x="211" y="161"/>
                  </a:cubicBezTo>
                  <a:cubicBezTo>
                    <a:pt x="210" y="161"/>
                    <a:pt x="210" y="161"/>
                    <a:pt x="210" y="161"/>
                  </a:cubicBezTo>
                  <a:cubicBezTo>
                    <a:pt x="209" y="161"/>
                    <a:pt x="209" y="161"/>
                    <a:pt x="209" y="161"/>
                  </a:cubicBezTo>
                  <a:cubicBezTo>
                    <a:pt x="209" y="162"/>
                    <a:pt x="209" y="162"/>
                    <a:pt x="209" y="162"/>
                  </a:cubicBezTo>
                  <a:cubicBezTo>
                    <a:pt x="209" y="162"/>
                    <a:pt x="209" y="162"/>
                    <a:pt x="209" y="162"/>
                  </a:cubicBezTo>
                  <a:cubicBezTo>
                    <a:pt x="209" y="162"/>
                    <a:pt x="209" y="162"/>
                    <a:pt x="209" y="162"/>
                  </a:cubicBezTo>
                  <a:cubicBezTo>
                    <a:pt x="210" y="162"/>
                    <a:pt x="210" y="162"/>
                    <a:pt x="210" y="162"/>
                  </a:cubicBezTo>
                  <a:cubicBezTo>
                    <a:pt x="211" y="162"/>
                    <a:pt x="211" y="162"/>
                    <a:pt x="211" y="162"/>
                  </a:cubicBezTo>
                  <a:cubicBezTo>
                    <a:pt x="211" y="162"/>
                    <a:pt x="211" y="162"/>
                    <a:pt x="211" y="162"/>
                  </a:cubicBezTo>
                  <a:cubicBezTo>
                    <a:pt x="210" y="163"/>
                    <a:pt x="210" y="163"/>
                    <a:pt x="210" y="163"/>
                  </a:cubicBezTo>
                  <a:cubicBezTo>
                    <a:pt x="209" y="163"/>
                    <a:pt x="209" y="163"/>
                    <a:pt x="209" y="163"/>
                  </a:cubicBezTo>
                  <a:cubicBezTo>
                    <a:pt x="209" y="163"/>
                    <a:pt x="209" y="163"/>
                    <a:pt x="209" y="163"/>
                  </a:cubicBezTo>
                  <a:cubicBezTo>
                    <a:pt x="209" y="163"/>
                    <a:pt x="209" y="163"/>
                    <a:pt x="209" y="163"/>
                  </a:cubicBezTo>
                  <a:cubicBezTo>
                    <a:pt x="208" y="164"/>
                    <a:pt x="208" y="164"/>
                    <a:pt x="208" y="164"/>
                  </a:cubicBezTo>
                  <a:cubicBezTo>
                    <a:pt x="209" y="165"/>
                    <a:pt x="209" y="165"/>
                    <a:pt x="209" y="165"/>
                  </a:cubicBezTo>
                  <a:cubicBezTo>
                    <a:pt x="209" y="165"/>
                    <a:pt x="209" y="165"/>
                    <a:pt x="209" y="165"/>
                  </a:cubicBezTo>
                  <a:cubicBezTo>
                    <a:pt x="209" y="164"/>
                    <a:pt x="209" y="164"/>
                    <a:pt x="209" y="164"/>
                  </a:cubicBezTo>
                  <a:cubicBezTo>
                    <a:pt x="210" y="164"/>
                    <a:pt x="210" y="164"/>
                    <a:pt x="210" y="164"/>
                  </a:cubicBezTo>
                  <a:cubicBezTo>
                    <a:pt x="211" y="164"/>
                    <a:pt x="211" y="164"/>
                    <a:pt x="211" y="164"/>
                  </a:cubicBezTo>
                  <a:cubicBezTo>
                    <a:pt x="212" y="163"/>
                    <a:pt x="212" y="163"/>
                    <a:pt x="212" y="163"/>
                  </a:cubicBezTo>
                  <a:cubicBezTo>
                    <a:pt x="213" y="161"/>
                    <a:pt x="213" y="161"/>
                    <a:pt x="213" y="161"/>
                  </a:cubicBezTo>
                  <a:cubicBezTo>
                    <a:pt x="213" y="160"/>
                    <a:pt x="213" y="160"/>
                    <a:pt x="213" y="160"/>
                  </a:cubicBezTo>
                  <a:cubicBezTo>
                    <a:pt x="214" y="158"/>
                    <a:pt x="214" y="158"/>
                    <a:pt x="214" y="158"/>
                  </a:cubicBezTo>
                  <a:cubicBezTo>
                    <a:pt x="215" y="158"/>
                    <a:pt x="215" y="158"/>
                    <a:pt x="215" y="158"/>
                  </a:cubicBezTo>
                  <a:cubicBezTo>
                    <a:pt x="215" y="158"/>
                    <a:pt x="215" y="158"/>
                    <a:pt x="215" y="158"/>
                  </a:cubicBezTo>
                  <a:close/>
                  <a:moveTo>
                    <a:pt x="201" y="162"/>
                  </a:moveTo>
                  <a:cubicBezTo>
                    <a:pt x="201" y="162"/>
                    <a:pt x="201" y="162"/>
                    <a:pt x="201" y="162"/>
                  </a:cubicBezTo>
                  <a:cubicBezTo>
                    <a:pt x="201" y="161"/>
                    <a:pt x="201" y="161"/>
                    <a:pt x="201" y="161"/>
                  </a:cubicBezTo>
                  <a:cubicBezTo>
                    <a:pt x="202" y="162"/>
                    <a:pt x="202" y="162"/>
                    <a:pt x="202" y="162"/>
                  </a:cubicBezTo>
                  <a:cubicBezTo>
                    <a:pt x="201" y="162"/>
                    <a:pt x="201" y="162"/>
                    <a:pt x="201" y="162"/>
                  </a:cubicBezTo>
                  <a:close/>
                  <a:moveTo>
                    <a:pt x="206" y="163"/>
                  </a:moveTo>
                  <a:cubicBezTo>
                    <a:pt x="207" y="163"/>
                    <a:pt x="207" y="163"/>
                    <a:pt x="207" y="163"/>
                  </a:cubicBezTo>
                  <a:cubicBezTo>
                    <a:pt x="208" y="163"/>
                    <a:pt x="208" y="163"/>
                    <a:pt x="208" y="163"/>
                  </a:cubicBezTo>
                  <a:cubicBezTo>
                    <a:pt x="207" y="164"/>
                    <a:pt x="207" y="164"/>
                    <a:pt x="207" y="164"/>
                  </a:cubicBezTo>
                  <a:cubicBezTo>
                    <a:pt x="206" y="163"/>
                    <a:pt x="206" y="163"/>
                    <a:pt x="206" y="163"/>
                  </a:cubicBezTo>
                  <a:close/>
                  <a:moveTo>
                    <a:pt x="207" y="161"/>
                  </a:moveTo>
                  <a:cubicBezTo>
                    <a:pt x="207" y="161"/>
                    <a:pt x="207" y="161"/>
                    <a:pt x="207" y="161"/>
                  </a:cubicBezTo>
                  <a:cubicBezTo>
                    <a:pt x="208" y="162"/>
                    <a:pt x="208" y="162"/>
                    <a:pt x="208" y="162"/>
                  </a:cubicBezTo>
                  <a:cubicBezTo>
                    <a:pt x="207" y="163"/>
                    <a:pt x="207" y="163"/>
                    <a:pt x="207" y="163"/>
                  </a:cubicBezTo>
                  <a:cubicBezTo>
                    <a:pt x="206" y="162"/>
                    <a:pt x="206" y="162"/>
                    <a:pt x="206" y="162"/>
                  </a:cubicBezTo>
                  <a:cubicBezTo>
                    <a:pt x="207" y="162"/>
                    <a:pt x="207" y="162"/>
                    <a:pt x="207" y="162"/>
                  </a:cubicBezTo>
                  <a:cubicBezTo>
                    <a:pt x="207" y="161"/>
                    <a:pt x="207" y="161"/>
                    <a:pt x="207" y="161"/>
                  </a:cubicBezTo>
                  <a:close/>
                  <a:moveTo>
                    <a:pt x="206" y="160"/>
                  </a:moveTo>
                  <a:cubicBezTo>
                    <a:pt x="207" y="160"/>
                    <a:pt x="207" y="160"/>
                    <a:pt x="207" y="160"/>
                  </a:cubicBezTo>
                  <a:cubicBezTo>
                    <a:pt x="206" y="161"/>
                    <a:pt x="206" y="161"/>
                    <a:pt x="206" y="161"/>
                  </a:cubicBezTo>
                  <a:cubicBezTo>
                    <a:pt x="206" y="160"/>
                    <a:pt x="206" y="160"/>
                    <a:pt x="206" y="160"/>
                  </a:cubicBezTo>
                  <a:cubicBezTo>
                    <a:pt x="206" y="160"/>
                    <a:pt x="206" y="160"/>
                    <a:pt x="206" y="160"/>
                  </a:cubicBezTo>
                  <a:cubicBezTo>
                    <a:pt x="206" y="160"/>
                    <a:pt x="206" y="160"/>
                    <a:pt x="206" y="160"/>
                  </a:cubicBezTo>
                  <a:close/>
                  <a:moveTo>
                    <a:pt x="207" y="159"/>
                  </a:moveTo>
                  <a:cubicBezTo>
                    <a:pt x="208" y="159"/>
                    <a:pt x="208" y="159"/>
                    <a:pt x="208" y="159"/>
                  </a:cubicBezTo>
                  <a:cubicBezTo>
                    <a:pt x="208" y="158"/>
                    <a:pt x="208" y="158"/>
                    <a:pt x="208" y="158"/>
                  </a:cubicBezTo>
                  <a:cubicBezTo>
                    <a:pt x="208" y="157"/>
                    <a:pt x="208" y="157"/>
                    <a:pt x="208" y="157"/>
                  </a:cubicBezTo>
                  <a:cubicBezTo>
                    <a:pt x="209" y="157"/>
                    <a:pt x="209" y="157"/>
                    <a:pt x="209" y="157"/>
                  </a:cubicBezTo>
                  <a:cubicBezTo>
                    <a:pt x="209" y="157"/>
                    <a:pt x="209" y="157"/>
                    <a:pt x="209" y="157"/>
                  </a:cubicBezTo>
                  <a:cubicBezTo>
                    <a:pt x="210" y="156"/>
                    <a:pt x="210" y="156"/>
                    <a:pt x="210" y="156"/>
                  </a:cubicBezTo>
                  <a:cubicBezTo>
                    <a:pt x="211" y="157"/>
                    <a:pt x="211" y="157"/>
                    <a:pt x="211" y="157"/>
                  </a:cubicBezTo>
                  <a:cubicBezTo>
                    <a:pt x="210" y="158"/>
                    <a:pt x="210" y="158"/>
                    <a:pt x="210" y="158"/>
                  </a:cubicBezTo>
                  <a:cubicBezTo>
                    <a:pt x="211" y="159"/>
                    <a:pt x="211" y="159"/>
                    <a:pt x="211" y="159"/>
                  </a:cubicBezTo>
                  <a:cubicBezTo>
                    <a:pt x="209" y="160"/>
                    <a:pt x="209" y="160"/>
                    <a:pt x="209" y="160"/>
                  </a:cubicBezTo>
                  <a:cubicBezTo>
                    <a:pt x="208" y="161"/>
                    <a:pt x="208" y="161"/>
                    <a:pt x="208" y="161"/>
                  </a:cubicBezTo>
                  <a:cubicBezTo>
                    <a:pt x="208" y="161"/>
                    <a:pt x="208" y="161"/>
                    <a:pt x="208" y="161"/>
                  </a:cubicBezTo>
                  <a:cubicBezTo>
                    <a:pt x="208" y="160"/>
                    <a:pt x="208" y="160"/>
                    <a:pt x="208" y="160"/>
                  </a:cubicBezTo>
                  <a:cubicBezTo>
                    <a:pt x="209" y="159"/>
                    <a:pt x="209" y="159"/>
                    <a:pt x="209" y="159"/>
                  </a:cubicBezTo>
                  <a:cubicBezTo>
                    <a:pt x="209" y="159"/>
                    <a:pt x="209" y="159"/>
                    <a:pt x="209" y="159"/>
                  </a:cubicBezTo>
                  <a:cubicBezTo>
                    <a:pt x="208" y="160"/>
                    <a:pt x="208" y="160"/>
                    <a:pt x="208" y="160"/>
                  </a:cubicBezTo>
                  <a:cubicBezTo>
                    <a:pt x="207" y="159"/>
                    <a:pt x="207" y="159"/>
                    <a:pt x="207" y="159"/>
                  </a:cubicBezTo>
                  <a:close/>
                  <a:moveTo>
                    <a:pt x="199" y="162"/>
                  </a:moveTo>
                  <a:cubicBezTo>
                    <a:pt x="200" y="162"/>
                    <a:pt x="200" y="162"/>
                    <a:pt x="200" y="162"/>
                  </a:cubicBezTo>
                  <a:cubicBezTo>
                    <a:pt x="200" y="162"/>
                    <a:pt x="200" y="162"/>
                    <a:pt x="200" y="162"/>
                  </a:cubicBezTo>
                  <a:cubicBezTo>
                    <a:pt x="200" y="163"/>
                    <a:pt x="200" y="163"/>
                    <a:pt x="200" y="163"/>
                  </a:cubicBezTo>
                  <a:cubicBezTo>
                    <a:pt x="201" y="164"/>
                    <a:pt x="201" y="164"/>
                    <a:pt x="201" y="164"/>
                  </a:cubicBezTo>
                  <a:cubicBezTo>
                    <a:pt x="200" y="165"/>
                    <a:pt x="200" y="165"/>
                    <a:pt x="200" y="165"/>
                  </a:cubicBezTo>
                  <a:cubicBezTo>
                    <a:pt x="200" y="164"/>
                    <a:pt x="200" y="164"/>
                    <a:pt x="200" y="164"/>
                  </a:cubicBezTo>
                  <a:cubicBezTo>
                    <a:pt x="200" y="163"/>
                    <a:pt x="200" y="163"/>
                    <a:pt x="200" y="163"/>
                  </a:cubicBezTo>
                  <a:cubicBezTo>
                    <a:pt x="199" y="162"/>
                    <a:pt x="199" y="162"/>
                    <a:pt x="199" y="162"/>
                  </a:cubicBezTo>
                  <a:cubicBezTo>
                    <a:pt x="199" y="162"/>
                    <a:pt x="199" y="162"/>
                    <a:pt x="199" y="162"/>
                  </a:cubicBezTo>
                  <a:close/>
                  <a:moveTo>
                    <a:pt x="200" y="161"/>
                  </a:moveTo>
                  <a:cubicBezTo>
                    <a:pt x="200" y="161"/>
                    <a:pt x="200" y="161"/>
                    <a:pt x="200" y="161"/>
                  </a:cubicBezTo>
                  <a:cubicBezTo>
                    <a:pt x="200" y="161"/>
                    <a:pt x="200" y="161"/>
                    <a:pt x="200" y="161"/>
                  </a:cubicBezTo>
                  <a:cubicBezTo>
                    <a:pt x="201" y="161"/>
                    <a:pt x="201" y="161"/>
                    <a:pt x="201" y="161"/>
                  </a:cubicBezTo>
                  <a:cubicBezTo>
                    <a:pt x="200" y="162"/>
                    <a:pt x="200" y="162"/>
                    <a:pt x="200" y="162"/>
                  </a:cubicBezTo>
                  <a:cubicBezTo>
                    <a:pt x="200" y="161"/>
                    <a:pt x="200" y="161"/>
                    <a:pt x="200" y="161"/>
                  </a:cubicBezTo>
                  <a:close/>
                  <a:moveTo>
                    <a:pt x="199" y="160"/>
                  </a:moveTo>
                  <a:cubicBezTo>
                    <a:pt x="200" y="159"/>
                    <a:pt x="200" y="159"/>
                    <a:pt x="200" y="159"/>
                  </a:cubicBezTo>
                  <a:cubicBezTo>
                    <a:pt x="200" y="160"/>
                    <a:pt x="200" y="160"/>
                    <a:pt x="200" y="160"/>
                  </a:cubicBezTo>
                  <a:cubicBezTo>
                    <a:pt x="199" y="160"/>
                    <a:pt x="199" y="160"/>
                    <a:pt x="199" y="160"/>
                  </a:cubicBezTo>
                  <a:close/>
                  <a:moveTo>
                    <a:pt x="199" y="159"/>
                  </a:moveTo>
                  <a:cubicBezTo>
                    <a:pt x="199" y="159"/>
                    <a:pt x="199" y="159"/>
                    <a:pt x="199" y="159"/>
                  </a:cubicBezTo>
                  <a:cubicBezTo>
                    <a:pt x="198" y="160"/>
                    <a:pt x="198" y="160"/>
                    <a:pt x="198" y="160"/>
                  </a:cubicBezTo>
                  <a:cubicBezTo>
                    <a:pt x="199" y="159"/>
                    <a:pt x="199" y="159"/>
                    <a:pt x="199" y="159"/>
                  </a:cubicBezTo>
                  <a:close/>
                  <a:moveTo>
                    <a:pt x="198" y="155"/>
                  </a:moveTo>
                  <a:cubicBezTo>
                    <a:pt x="198" y="154"/>
                    <a:pt x="198" y="154"/>
                    <a:pt x="198" y="154"/>
                  </a:cubicBezTo>
                  <a:cubicBezTo>
                    <a:pt x="199" y="155"/>
                    <a:pt x="199" y="155"/>
                    <a:pt x="199" y="155"/>
                  </a:cubicBezTo>
                  <a:cubicBezTo>
                    <a:pt x="198" y="155"/>
                    <a:pt x="198" y="155"/>
                    <a:pt x="198" y="155"/>
                  </a:cubicBezTo>
                  <a:close/>
                  <a:moveTo>
                    <a:pt x="200" y="156"/>
                  </a:moveTo>
                  <a:cubicBezTo>
                    <a:pt x="201" y="156"/>
                    <a:pt x="201" y="156"/>
                    <a:pt x="201" y="156"/>
                  </a:cubicBezTo>
                  <a:cubicBezTo>
                    <a:pt x="201" y="156"/>
                    <a:pt x="201" y="156"/>
                    <a:pt x="201" y="156"/>
                  </a:cubicBezTo>
                  <a:cubicBezTo>
                    <a:pt x="201" y="156"/>
                    <a:pt x="201" y="156"/>
                    <a:pt x="201" y="156"/>
                  </a:cubicBezTo>
                  <a:cubicBezTo>
                    <a:pt x="200" y="156"/>
                    <a:pt x="200" y="156"/>
                    <a:pt x="200" y="156"/>
                  </a:cubicBezTo>
                  <a:close/>
                  <a:moveTo>
                    <a:pt x="201" y="155"/>
                  </a:moveTo>
                  <a:cubicBezTo>
                    <a:pt x="201" y="154"/>
                    <a:pt x="201" y="154"/>
                    <a:pt x="201" y="154"/>
                  </a:cubicBezTo>
                  <a:cubicBezTo>
                    <a:pt x="202" y="154"/>
                    <a:pt x="202" y="154"/>
                    <a:pt x="202" y="154"/>
                  </a:cubicBezTo>
                  <a:cubicBezTo>
                    <a:pt x="203" y="154"/>
                    <a:pt x="203" y="154"/>
                    <a:pt x="203" y="154"/>
                  </a:cubicBezTo>
                  <a:cubicBezTo>
                    <a:pt x="202" y="155"/>
                    <a:pt x="202" y="155"/>
                    <a:pt x="202" y="155"/>
                  </a:cubicBezTo>
                  <a:cubicBezTo>
                    <a:pt x="202" y="155"/>
                    <a:pt x="202" y="155"/>
                    <a:pt x="202" y="155"/>
                  </a:cubicBezTo>
                  <a:cubicBezTo>
                    <a:pt x="201" y="155"/>
                    <a:pt x="201" y="155"/>
                    <a:pt x="201" y="155"/>
                  </a:cubicBezTo>
                  <a:cubicBezTo>
                    <a:pt x="201" y="155"/>
                    <a:pt x="201" y="155"/>
                    <a:pt x="201" y="155"/>
                  </a:cubicBezTo>
                  <a:close/>
                  <a:moveTo>
                    <a:pt x="203" y="155"/>
                  </a:moveTo>
                  <a:cubicBezTo>
                    <a:pt x="203" y="154"/>
                    <a:pt x="203" y="154"/>
                    <a:pt x="203" y="154"/>
                  </a:cubicBezTo>
                  <a:cubicBezTo>
                    <a:pt x="203" y="154"/>
                    <a:pt x="203" y="154"/>
                    <a:pt x="203" y="154"/>
                  </a:cubicBezTo>
                  <a:cubicBezTo>
                    <a:pt x="202" y="153"/>
                    <a:pt x="202" y="153"/>
                    <a:pt x="202" y="153"/>
                  </a:cubicBezTo>
                  <a:cubicBezTo>
                    <a:pt x="203" y="152"/>
                    <a:pt x="203" y="152"/>
                    <a:pt x="203" y="152"/>
                  </a:cubicBezTo>
                  <a:cubicBezTo>
                    <a:pt x="203" y="153"/>
                    <a:pt x="203" y="153"/>
                    <a:pt x="203" y="153"/>
                  </a:cubicBezTo>
                  <a:cubicBezTo>
                    <a:pt x="204" y="153"/>
                    <a:pt x="204" y="153"/>
                    <a:pt x="204" y="153"/>
                  </a:cubicBezTo>
                  <a:cubicBezTo>
                    <a:pt x="203" y="154"/>
                    <a:pt x="203" y="154"/>
                    <a:pt x="203" y="154"/>
                  </a:cubicBezTo>
                  <a:cubicBezTo>
                    <a:pt x="203" y="155"/>
                    <a:pt x="203" y="155"/>
                    <a:pt x="203" y="155"/>
                  </a:cubicBezTo>
                  <a:cubicBezTo>
                    <a:pt x="204" y="155"/>
                    <a:pt x="204" y="155"/>
                    <a:pt x="204" y="155"/>
                  </a:cubicBezTo>
                  <a:cubicBezTo>
                    <a:pt x="204" y="155"/>
                    <a:pt x="204" y="155"/>
                    <a:pt x="204" y="155"/>
                  </a:cubicBezTo>
                  <a:cubicBezTo>
                    <a:pt x="205" y="156"/>
                    <a:pt x="205" y="156"/>
                    <a:pt x="205" y="156"/>
                  </a:cubicBezTo>
                  <a:cubicBezTo>
                    <a:pt x="205" y="157"/>
                    <a:pt x="205" y="157"/>
                    <a:pt x="205" y="157"/>
                  </a:cubicBezTo>
                  <a:cubicBezTo>
                    <a:pt x="204" y="157"/>
                    <a:pt x="204" y="157"/>
                    <a:pt x="204" y="157"/>
                  </a:cubicBezTo>
                  <a:cubicBezTo>
                    <a:pt x="205" y="158"/>
                    <a:pt x="205" y="158"/>
                    <a:pt x="205" y="158"/>
                  </a:cubicBezTo>
                  <a:cubicBezTo>
                    <a:pt x="205" y="158"/>
                    <a:pt x="205" y="158"/>
                    <a:pt x="205" y="158"/>
                  </a:cubicBezTo>
                  <a:cubicBezTo>
                    <a:pt x="204" y="158"/>
                    <a:pt x="204" y="158"/>
                    <a:pt x="204" y="158"/>
                  </a:cubicBezTo>
                  <a:cubicBezTo>
                    <a:pt x="204" y="158"/>
                    <a:pt x="204" y="158"/>
                    <a:pt x="204" y="158"/>
                  </a:cubicBezTo>
                  <a:cubicBezTo>
                    <a:pt x="204" y="159"/>
                    <a:pt x="204" y="159"/>
                    <a:pt x="204" y="159"/>
                  </a:cubicBezTo>
                  <a:cubicBezTo>
                    <a:pt x="205" y="159"/>
                    <a:pt x="205" y="159"/>
                    <a:pt x="205" y="159"/>
                  </a:cubicBezTo>
                  <a:cubicBezTo>
                    <a:pt x="205" y="160"/>
                    <a:pt x="205" y="160"/>
                    <a:pt x="205" y="160"/>
                  </a:cubicBezTo>
                  <a:cubicBezTo>
                    <a:pt x="204" y="161"/>
                    <a:pt x="204" y="161"/>
                    <a:pt x="204" y="161"/>
                  </a:cubicBezTo>
                  <a:cubicBezTo>
                    <a:pt x="204" y="161"/>
                    <a:pt x="204" y="161"/>
                    <a:pt x="204" y="161"/>
                  </a:cubicBezTo>
                  <a:cubicBezTo>
                    <a:pt x="205" y="161"/>
                    <a:pt x="205" y="161"/>
                    <a:pt x="205" y="161"/>
                  </a:cubicBezTo>
                  <a:cubicBezTo>
                    <a:pt x="205" y="161"/>
                    <a:pt x="205" y="161"/>
                    <a:pt x="205" y="161"/>
                  </a:cubicBezTo>
                  <a:cubicBezTo>
                    <a:pt x="205" y="161"/>
                    <a:pt x="205" y="161"/>
                    <a:pt x="205" y="161"/>
                  </a:cubicBezTo>
                  <a:cubicBezTo>
                    <a:pt x="204" y="162"/>
                    <a:pt x="204" y="162"/>
                    <a:pt x="204" y="162"/>
                  </a:cubicBezTo>
                  <a:cubicBezTo>
                    <a:pt x="204" y="162"/>
                    <a:pt x="204" y="162"/>
                    <a:pt x="204" y="162"/>
                  </a:cubicBezTo>
                  <a:cubicBezTo>
                    <a:pt x="204" y="163"/>
                    <a:pt x="204" y="163"/>
                    <a:pt x="204" y="163"/>
                  </a:cubicBezTo>
                  <a:cubicBezTo>
                    <a:pt x="204" y="163"/>
                    <a:pt x="204" y="163"/>
                    <a:pt x="204" y="163"/>
                  </a:cubicBezTo>
                  <a:cubicBezTo>
                    <a:pt x="204" y="163"/>
                    <a:pt x="204" y="163"/>
                    <a:pt x="204" y="163"/>
                  </a:cubicBezTo>
                  <a:cubicBezTo>
                    <a:pt x="204" y="163"/>
                    <a:pt x="204" y="163"/>
                    <a:pt x="204" y="163"/>
                  </a:cubicBezTo>
                  <a:cubicBezTo>
                    <a:pt x="204" y="164"/>
                    <a:pt x="204" y="164"/>
                    <a:pt x="204" y="164"/>
                  </a:cubicBezTo>
                  <a:cubicBezTo>
                    <a:pt x="204" y="164"/>
                    <a:pt x="204" y="164"/>
                    <a:pt x="204" y="164"/>
                  </a:cubicBezTo>
                  <a:cubicBezTo>
                    <a:pt x="203" y="164"/>
                    <a:pt x="203" y="164"/>
                    <a:pt x="203" y="164"/>
                  </a:cubicBezTo>
                  <a:cubicBezTo>
                    <a:pt x="203" y="164"/>
                    <a:pt x="203" y="164"/>
                    <a:pt x="203" y="164"/>
                  </a:cubicBezTo>
                  <a:cubicBezTo>
                    <a:pt x="203" y="163"/>
                    <a:pt x="203" y="163"/>
                    <a:pt x="203" y="163"/>
                  </a:cubicBezTo>
                  <a:cubicBezTo>
                    <a:pt x="202" y="163"/>
                    <a:pt x="202" y="163"/>
                    <a:pt x="202" y="163"/>
                  </a:cubicBezTo>
                  <a:cubicBezTo>
                    <a:pt x="202" y="162"/>
                    <a:pt x="202" y="162"/>
                    <a:pt x="202" y="162"/>
                  </a:cubicBezTo>
                  <a:cubicBezTo>
                    <a:pt x="203" y="162"/>
                    <a:pt x="203" y="162"/>
                    <a:pt x="203" y="162"/>
                  </a:cubicBezTo>
                  <a:cubicBezTo>
                    <a:pt x="202" y="161"/>
                    <a:pt x="202" y="161"/>
                    <a:pt x="202" y="161"/>
                  </a:cubicBezTo>
                  <a:cubicBezTo>
                    <a:pt x="202" y="161"/>
                    <a:pt x="202" y="161"/>
                    <a:pt x="202" y="161"/>
                  </a:cubicBezTo>
                  <a:cubicBezTo>
                    <a:pt x="203" y="161"/>
                    <a:pt x="203" y="161"/>
                    <a:pt x="203" y="161"/>
                  </a:cubicBezTo>
                  <a:cubicBezTo>
                    <a:pt x="203" y="160"/>
                    <a:pt x="203" y="160"/>
                    <a:pt x="203" y="160"/>
                  </a:cubicBezTo>
                  <a:cubicBezTo>
                    <a:pt x="202" y="160"/>
                    <a:pt x="202" y="160"/>
                    <a:pt x="202" y="160"/>
                  </a:cubicBezTo>
                  <a:cubicBezTo>
                    <a:pt x="202" y="161"/>
                    <a:pt x="202" y="161"/>
                    <a:pt x="202" y="161"/>
                  </a:cubicBezTo>
                  <a:cubicBezTo>
                    <a:pt x="202" y="160"/>
                    <a:pt x="202" y="160"/>
                    <a:pt x="202" y="160"/>
                  </a:cubicBezTo>
                  <a:cubicBezTo>
                    <a:pt x="201" y="160"/>
                    <a:pt x="201" y="160"/>
                    <a:pt x="201" y="160"/>
                  </a:cubicBezTo>
                  <a:cubicBezTo>
                    <a:pt x="201" y="160"/>
                    <a:pt x="201" y="160"/>
                    <a:pt x="201" y="160"/>
                  </a:cubicBezTo>
                  <a:cubicBezTo>
                    <a:pt x="201" y="159"/>
                    <a:pt x="201" y="159"/>
                    <a:pt x="201" y="159"/>
                  </a:cubicBezTo>
                  <a:cubicBezTo>
                    <a:pt x="201" y="159"/>
                    <a:pt x="201" y="159"/>
                    <a:pt x="201" y="159"/>
                  </a:cubicBezTo>
                  <a:cubicBezTo>
                    <a:pt x="202" y="159"/>
                    <a:pt x="202" y="159"/>
                    <a:pt x="202" y="159"/>
                  </a:cubicBezTo>
                  <a:cubicBezTo>
                    <a:pt x="202" y="159"/>
                    <a:pt x="202" y="159"/>
                    <a:pt x="202" y="159"/>
                  </a:cubicBezTo>
                  <a:cubicBezTo>
                    <a:pt x="203" y="158"/>
                    <a:pt x="203" y="158"/>
                    <a:pt x="203" y="158"/>
                  </a:cubicBezTo>
                  <a:cubicBezTo>
                    <a:pt x="203" y="158"/>
                    <a:pt x="203" y="158"/>
                    <a:pt x="203" y="158"/>
                  </a:cubicBezTo>
                  <a:cubicBezTo>
                    <a:pt x="202" y="157"/>
                    <a:pt x="202" y="157"/>
                    <a:pt x="202" y="157"/>
                  </a:cubicBezTo>
                  <a:cubicBezTo>
                    <a:pt x="202" y="158"/>
                    <a:pt x="202" y="158"/>
                    <a:pt x="202" y="158"/>
                  </a:cubicBezTo>
                  <a:cubicBezTo>
                    <a:pt x="201" y="157"/>
                    <a:pt x="201" y="157"/>
                    <a:pt x="201" y="157"/>
                  </a:cubicBezTo>
                  <a:cubicBezTo>
                    <a:pt x="202" y="157"/>
                    <a:pt x="202" y="157"/>
                    <a:pt x="202" y="157"/>
                  </a:cubicBezTo>
                  <a:cubicBezTo>
                    <a:pt x="202" y="157"/>
                    <a:pt x="202" y="157"/>
                    <a:pt x="202" y="157"/>
                  </a:cubicBezTo>
                  <a:cubicBezTo>
                    <a:pt x="203" y="156"/>
                    <a:pt x="203" y="156"/>
                    <a:pt x="203" y="156"/>
                  </a:cubicBezTo>
                  <a:cubicBezTo>
                    <a:pt x="203" y="155"/>
                    <a:pt x="203" y="155"/>
                    <a:pt x="203" y="155"/>
                  </a:cubicBezTo>
                  <a:close/>
                  <a:moveTo>
                    <a:pt x="208" y="155"/>
                  </a:moveTo>
                  <a:cubicBezTo>
                    <a:pt x="207" y="154"/>
                    <a:pt x="207" y="154"/>
                    <a:pt x="207" y="154"/>
                  </a:cubicBezTo>
                  <a:cubicBezTo>
                    <a:pt x="208" y="154"/>
                    <a:pt x="208" y="154"/>
                    <a:pt x="208" y="154"/>
                  </a:cubicBezTo>
                  <a:cubicBezTo>
                    <a:pt x="208" y="153"/>
                    <a:pt x="208" y="153"/>
                    <a:pt x="208" y="153"/>
                  </a:cubicBezTo>
                  <a:cubicBezTo>
                    <a:pt x="208" y="153"/>
                    <a:pt x="208" y="153"/>
                    <a:pt x="208" y="153"/>
                  </a:cubicBezTo>
                  <a:cubicBezTo>
                    <a:pt x="208" y="154"/>
                    <a:pt x="208" y="154"/>
                    <a:pt x="208" y="154"/>
                  </a:cubicBezTo>
                  <a:cubicBezTo>
                    <a:pt x="208" y="155"/>
                    <a:pt x="208" y="155"/>
                    <a:pt x="208" y="155"/>
                  </a:cubicBezTo>
                  <a:close/>
                  <a:moveTo>
                    <a:pt x="206" y="156"/>
                  </a:moveTo>
                  <a:cubicBezTo>
                    <a:pt x="207" y="154"/>
                    <a:pt x="207" y="154"/>
                    <a:pt x="207" y="154"/>
                  </a:cubicBezTo>
                  <a:cubicBezTo>
                    <a:pt x="207" y="154"/>
                    <a:pt x="207" y="154"/>
                    <a:pt x="207" y="154"/>
                  </a:cubicBezTo>
                  <a:cubicBezTo>
                    <a:pt x="207" y="155"/>
                    <a:pt x="207" y="155"/>
                    <a:pt x="207" y="155"/>
                  </a:cubicBezTo>
                  <a:cubicBezTo>
                    <a:pt x="207" y="156"/>
                    <a:pt x="207" y="156"/>
                    <a:pt x="207" y="156"/>
                  </a:cubicBezTo>
                  <a:cubicBezTo>
                    <a:pt x="206" y="156"/>
                    <a:pt x="206" y="156"/>
                    <a:pt x="206" y="156"/>
                  </a:cubicBezTo>
                  <a:close/>
                  <a:moveTo>
                    <a:pt x="206" y="155"/>
                  </a:moveTo>
                  <a:cubicBezTo>
                    <a:pt x="206" y="154"/>
                    <a:pt x="206" y="154"/>
                    <a:pt x="206" y="154"/>
                  </a:cubicBezTo>
                  <a:cubicBezTo>
                    <a:pt x="207" y="153"/>
                    <a:pt x="207" y="153"/>
                    <a:pt x="207" y="153"/>
                  </a:cubicBezTo>
                  <a:cubicBezTo>
                    <a:pt x="207" y="154"/>
                    <a:pt x="207" y="154"/>
                    <a:pt x="207" y="154"/>
                  </a:cubicBezTo>
                  <a:cubicBezTo>
                    <a:pt x="207" y="154"/>
                    <a:pt x="207" y="154"/>
                    <a:pt x="207" y="154"/>
                  </a:cubicBezTo>
                  <a:cubicBezTo>
                    <a:pt x="206" y="155"/>
                    <a:pt x="206" y="155"/>
                    <a:pt x="206" y="155"/>
                  </a:cubicBezTo>
                  <a:cubicBezTo>
                    <a:pt x="206" y="155"/>
                    <a:pt x="206" y="155"/>
                    <a:pt x="206" y="155"/>
                  </a:cubicBezTo>
                  <a:close/>
                  <a:moveTo>
                    <a:pt x="205" y="153"/>
                  </a:moveTo>
                  <a:cubicBezTo>
                    <a:pt x="205" y="152"/>
                    <a:pt x="205" y="152"/>
                    <a:pt x="205" y="152"/>
                  </a:cubicBezTo>
                  <a:cubicBezTo>
                    <a:pt x="207" y="152"/>
                    <a:pt x="207" y="152"/>
                    <a:pt x="207" y="152"/>
                  </a:cubicBezTo>
                  <a:cubicBezTo>
                    <a:pt x="207" y="153"/>
                    <a:pt x="207" y="153"/>
                    <a:pt x="207" y="153"/>
                  </a:cubicBezTo>
                  <a:cubicBezTo>
                    <a:pt x="206" y="154"/>
                    <a:pt x="206" y="154"/>
                    <a:pt x="206" y="154"/>
                  </a:cubicBezTo>
                  <a:cubicBezTo>
                    <a:pt x="205" y="153"/>
                    <a:pt x="205" y="153"/>
                    <a:pt x="205" y="153"/>
                  </a:cubicBezTo>
                  <a:cubicBezTo>
                    <a:pt x="205" y="153"/>
                    <a:pt x="205" y="153"/>
                    <a:pt x="205" y="153"/>
                  </a:cubicBezTo>
                  <a:close/>
                  <a:moveTo>
                    <a:pt x="206" y="151"/>
                  </a:moveTo>
                  <a:cubicBezTo>
                    <a:pt x="207" y="150"/>
                    <a:pt x="207" y="150"/>
                    <a:pt x="207" y="150"/>
                  </a:cubicBezTo>
                  <a:cubicBezTo>
                    <a:pt x="207" y="149"/>
                    <a:pt x="207" y="149"/>
                    <a:pt x="207" y="149"/>
                  </a:cubicBezTo>
                  <a:cubicBezTo>
                    <a:pt x="208" y="151"/>
                    <a:pt x="208" y="151"/>
                    <a:pt x="208" y="151"/>
                  </a:cubicBezTo>
                  <a:cubicBezTo>
                    <a:pt x="207" y="151"/>
                    <a:pt x="207" y="151"/>
                    <a:pt x="207" y="151"/>
                  </a:cubicBezTo>
                  <a:cubicBezTo>
                    <a:pt x="206" y="152"/>
                    <a:pt x="206" y="152"/>
                    <a:pt x="206" y="152"/>
                  </a:cubicBezTo>
                  <a:cubicBezTo>
                    <a:pt x="206" y="151"/>
                    <a:pt x="206" y="151"/>
                    <a:pt x="206" y="151"/>
                  </a:cubicBezTo>
                  <a:cubicBezTo>
                    <a:pt x="206" y="151"/>
                    <a:pt x="206" y="151"/>
                    <a:pt x="206" y="151"/>
                  </a:cubicBezTo>
                  <a:close/>
                  <a:moveTo>
                    <a:pt x="203" y="152"/>
                  </a:moveTo>
                  <a:cubicBezTo>
                    <a:pt x="203" y="151"/>
                    <a:pt x="203" y="151"/>
                    <a:pt x="203" y="151"/>
                  </a:cubicBezTo>
                  <a:cubicBezTo>
                    <a:pt x="204" y="149"/>
                    <a:pt x="204" y="149"/>
                    <a:pt x="204" y="149"/>
                  </a:cubicBezTo>
                  <a:cubicBezTo>
                    <a:pt x="204" y="148"/>
                    <a:pt x="204" y="148"/>
                    <a:pt x="204" y="148"/>
                  </a:cubicBezTo>
                  <a:cubicBezTo>
                    <a:pt x="203" y="148"/>
                    <a:pt x="203" y="148"/>
                    <a:pt x="203" y="148"/>
                  </a:cubicBezTo>
                  <a:cubicBezTo>
                    <a:pt x="203" y="148"/>
                    <a:pt x="203" y="148"/>
                    <a:pt x="203" y="148"/>
                  </a:cubicBezTo>
                  <a:cubicBezTo>
                    <a:pt x="203" y="147"/>
                    <a:pt x="203" y="147"/>
                    <a:pt x="203" y="147"/>
                  </a:cubicBezTo>
                  <a:cubicBezTo>
                    <a:pt x="203" y="147"/>
                    <a:pt x="203" y="147"/>
                    <a:pt x="203" y="147"/>
                  </a:cubicBezTo>
                  <a:cubicBezTo>
                    <a:pt x="204" y="146"/>
                    <a:pt x="204" y="146"/>
                    <a:pt x="204" y="146"/>
                  </a:cubicBezTo>
                  <a:cubicBezTo>
                    <a:pt x="205" y="147"/>
                    <a:pt x="205" y="147"/>
                    <a:pt x="205" y="147"/>
                  </a:cubicBezTo>
                  <a:cubicBezTo>
                    <a:pt x="206" y="147"/>
                    <a:pt x="206" y="147"/>
                    <a:pt x="206" y="147"/>
                  </a:cubicBezTo>
                  <a:cubicBezTo>
                    <a:pt x="207" y="148"/>
                    <a:pt x="207" y="148"/>
                    <a:pt x="207" y="148"/>
                  </a:cubicBezTo>
                  <a:cubicBezTo>
                    <a:pt x="207" y="149"/>
                    <a:pt x="207" y="149"/>
                    <a:pt x="207" y="149"/>
                  </a:cubicBezTo>
                  <a:cubicBezTo>
                    <a:pt x="206" y="150"/>
                    <a:pt x="206" y="150"/>
                    <a:pt x="206" y="150"/>
                  </a:cubicBezTo>
                  <a:cubicBezTo>
                    <a:pt x="205" y="150"/>
                    <a:pt x="205" y="150"/>
                    <a:pt x="205" y="150"/>
                  </a:cubicBezTo>
                  <a:cubicBezTo>
                    <a:pt x="205" y="149"/>
                    <a:pt x="205" y="149"/>
                    <a:pt x="205" y="149"/>
                  </a:cubicBezTo>
                  <a:cubicBezTo>
                    <a:pt x="205" y="149"/>
                    <a:pt x="205" y="149"/>
                    <a:pt x="205" y="149"/>
                  </a:cubicBezTo>
                  <a:cubicBezTo>
                    <a:pt x="205" y="150"/>
                    <a:pt x="205" y="150"/>
                    <a:pt x="205" y="150"/>
                  </a:cubicBezTo>
                  <a:cubicBezTo>
                    <a:pt x="204" y="151"/>
                    <a:pt x="204" y="151"/>
                    <a:pt x="204" y="151"/>
                  </a:cubicBezTo>
                  <a:cubicBezTo>
                    <a:pt x="205" y="151"/>
                    <a:pt x="205" y="151"/>
                    <a:pt x="205" y="151"/>
                  </a:cubicBezTo>
                  <a:cubicBezTo>
                    <a:pt x="204" y="152"/>
                    <a:pt x="204" y="152"/>
                    <a:pt x="204" y="152"/>
                  </a:cubicBezTo>
                  <a:cubicBezTo>
                    <a:pt x="204" y="151"/>
                    <a:pt x="204" y="151"/>
                    <a:pt x="204" y="151"/>
                  </a:cubicBezTo>
                  <a:cubicBezTo>
                    <a:pt x="204" y="152"/>
                    <a:pt x="204" y="152"/>
                    <a:pt x="204" y="152"/>
                  </a:cubicBezTo>
                  <a:cubicBezTo>
                    <a:pt x="203" y="152"/>
                    <a:pt x="203" y="152"/>
                    <a:pt x="203" y="152"/>
                  </a:cubicBezTo>
                  <a:close/>
                  <a:moveTo>
                    <a:pt x="201" y="151"/>
                  </a:moveTo>
                  <a:cubicBezTo>
                    <a:pt x="200" y="150"/>
                    <a:pt x="200" y="150"/>
                    <a:pt x="200" y="150"/>
                  </a:cubicBezTo>
                  <a:cubicBezTo>
                    <a:pt x="201" y="149"/>
                    <a:pt x="201" y="149"/>
                    <a:pt x="201" y="149"/>
                  </a:cubicBezTo>
                  <a:cubicBezTo>
                    <a:pt x="200" y="149"/>
                    <a:pt x="200" y="149"/>
                    <a:pt x="200" y="149"/>
                  </a:cubicBezTo>
                  <a:cubicBezTo>
                    <a:pt x="200" y="148"/>
                    <a:pt x="200" y="148"/>
                    <a:pt x="200" y="148"/>
                  </a:cubicBezTo>
                  <a:cubicBezTo>
                    <a:pt x="201" y="148"/>
                    <a:pt x="201" y="148"/>
                    <a:pt x="201" y="148"/>
                  </a:cubicBezTo>
                  <a:cubicBezTo>
                    <a:pt x="201" y="148"/>
                    <a:pt x="201" y="148"/>
                    <a:pt x="201" y="148"/>
                  </a:cubicBezTo>
                  <a:cubicBezTo>
                    <a:pt x="201" y="147"/>
                    <a:pt x="201" y="147"/>
                    <a:pt x="201" y="147"/>
                  </a:cubicBezTo>
                  <a:cubicBezTo>
                    <a:pt x="202" y="147"/>
                    <a:pt x="202" y="147"/>
                    <a:pt x="202" y="147"/>
                  </a:cubicBezTo>
                  <a:cubicBezTo>
                    <a:pt x="203" y="148"/>
                    <a:pt x="203" y="148"/>
                    <a:pt x="203" y="148"/>
                  </a:cubicBezTo>
                  <a:cubicBezTo>
                    <a:pt x="202" y="149"/>
                    <a:pt x="202" y="149"/>
                    <a:pt x="202" y="149"/>
                  </a:cubicBezTo>
                  <a:cubicBezTo>
                    <a:pt x="202" y="149"/>
                    <a:pt x="202" y="149"/>
                    <a:pt x="202" y="149"/>
                  </a:cubicBezTo>
                  <a:cubicBezTo>
                    <a:pt x="203" y="149"/>
                    <a:pt x="203" y="149"/>
                    <a:pt x="203" y="149"/>
                  </a:cubicBezTo>
                  <a:cubicBezTo>
                    <a:pt x="203" y="149"/>
                    <a:pt x="203" y="149"/>
                    <a:pt x="203" y="149"/>
                  </a:cubicBezTo>
                  <a:cubicBezTo>
                    <a:pt x="202" y="151"/>
                    <a:pt x="202" y="151"/>
                    <a:pt x="202" y="151"/>
                  </a:cubicBezTo>
                  <a:cubicBezTo>
                    <a:pt x="201" y="152"/>
                    <a:pt x="201" y="152"/>
                    <a:pt x="201" y="152"/>
                  </a:cubicBezTo>
                  <a:cubicBezTo>
                    <a:pt x="201" y="153"/>
                    <a:pt x="201" y="153"/>
                    <a:pt x="201" y="153"/>
                  </a:cubicBezTo>
                  <a:cubicBezTo>
                    <a:pt x="201" y="153"/>
                    <a:pt x="201" y="153"/>
                    <a:pt x="201" y="153"/>
                  </a:cubicBezTo>
                  <a:cubicBezTo>
                    <a:pt x="200" y="154"/>
                    <a:pt x="200" y="154"/>
                    <a:pt x="200" y="154"/>
                  </a:cubicBezTo>
                  <a:cubicBezTo>
                    <a:pt x="200" y="153"/>
                    <a:pt x="200" y="153"/>
                    <a:pt x="200" y="153"/>
                  </a:cubicBezTo>
                  <a:cubicBezTo>
                    <a:pt x="200" y="152"/>
                    <a:pt x="200" y="152"/>
                    <a:pt x="200" y="152"/>
                  </a:cubicBezTo>
                  <a:cubicBezTo>
                    <a:pt x="199" y="154"/>
                    <a:pt x="199" y="154"/>
                    <a:pt x="199" y="154"/>
                  </a:cubicBezTo>
                  <a:cubicBezTo>
                    <a:pt x="199" y="153"/>
                    <a:pt x="199" y="153"/>
                    <a:pt x="199" y="153"/>
                  </a:cubicBezTo>
                  <a:cubicBezTo>
                    <a:pt x="199" y="153"/>
                    <a:pt x="199" y="153"/>
                    <a:pt x="199" y="153"/>
                  </a:cubicBezTo>
                  <a:cubicBezTo>
                    <a:pt x="199" y="152"/>
                    <a:pt x="199" y="152"/>
                    <a:pt x="199" y="152"/>
                  </a:cubicBezTo>
                  <a:cubicBezTo>
                    <a:pt x="199" y="152"/>
                    <a:pt x="199" y="152"/>
                    <a:pt x="199" y="152"/>
                  </a:cubicBezTo>
                  <a:cubicBezTo>
                    <a:pt x="200" y="151"/>
                    <a:pt x="200" y="151"/>
                    <a:pt x="200" y="151"/>
                  </a:cubicBezTo>
                  <a:cubicBezTo>
                    <a:pt x="200" y="152"/>
                    <a:pt x="200" y="152"/>
                    <a:pt x="200" y="152"/>
                  </a:cubicBezTo>
                  <a:cubicBezTo>
                    <a:pt x="201" y="151"/>
                    <a:pt x="201" y="151"/>
                    <a:pt x="201" y="151"/>
                  </a:cubicBezTo>
                  <a:cubicBezTo>
                    <a:pt x="201" y="151"/>
                    <a:pt x="201" y="151"/>
                    <a:pt x="201" y="151"/>
                  </a:cubicBezTo>
                  <a:close/>
                  <a:moveTo>
                    <a:pt x="200" y="144"/>
                  </a:moveTo>
                  <a:cubicBezTo>
                    <a:pt x="201" y="144"/>
                    <a:pt x="201" y="144"/>
                    <a:pt x="201" y="144"/>
                  </a:cubicBezTo>
                  <a:cubicBezTo>
                    <a:pt x="201" y="144"/>
                    <a:pt x="201" y="144"/>
                    <a:pt x="201" y="144"/>
                  </a:cubicBezTo>
                  <a:cubicBezTo>
                    <a:pt x="200" y="144"/>
                    <a:pt x="200" y="144"/>
                    <a:pt x="200" y="144"/>
                  </a:cubicBezTo>
                  <a:close/>
                  <a:moveTo>
                    <a:pt x="198" y="144"/>
                  </a:moveTo>
                  <a:cubicBezTo>
                    <a:pt x="199" y="144"/>
                    <a:pt x="199" y="144"/>
                    <a:pt x="199" y="144"/>
                  </a:cubicBezTo>
                  <a:cubicBezTo>
                    <a:pt x="199" y="143"/>
                    <a:pt x="199" y="143"/>
                    <a:pt x="199" y="143"/>
                  </a:cubicBezTo>
                  <a:cubicBezTo>
                    <a:pt x="200" y="143"/>
                    <a:pt x="200" y="143"/>
                    <a:pt x="200" y="143"/>
                  </a:cubicBezTo>
                  <a:cubicBezTo>
                    <a:pt x="200" y="144"/>
                    <a:pt x="200" y="144"/>
                    <a:pt x="200" y="144"/>
                  </a:cubicBezTo>
                  <a:cubicBezTo>
                    <a:pt x="200" y="146"/>
                    <a:pt x="200" y="146"/>
                    <a:pt x="200" y="146"/>
                  </a:cubicBezTo>
                  <a:cubicBezTo>
                    <a:pt x="200" y="147"/>
                    <a:pt x="200" y="147"/>
                    <a:pt x="200" y="147"/>
                  </a:cubicBezTo>
                  <a:cubicBezTo>
                    <a:pt x="199" y="147"/>
                    <a:pt x="199" y="147"/>
                    <a:pt x="199" y="147"/>
                  </a:cubicBezTo>
                  <a:cubicBezTo>
                    <a:pt x="199" y="149"/>
                    <a:pt x="199" y="149"/>
                    <a:pt x="199" y="149"/>
                  </a:cubicBezTo>
                  <a:cubicBezTo>
                    <a:pt x="199" y="149"/>
                    <a:pt x="199" y="149"/>
                    <a:pt x="199" y="149"/>
                  </a:cubicBezTo>
                  <a:cubicBezTo>
                    <a:pt x="198" y="150"/>
                    <a:pt x="198" y="150"/>
                    <a:pt x="198" y="150"/>
                  </a:cubicBezTo>
                  <a:cubicBezTo>
                    <a:pt x="198" y="151"/>
                    <a:pt x="198" y="151"/>
                    <a:pt x="198" y="151"/>
                  </a:cubicBezTo>
                  <a:cubicBezTo>
                    <a:pt x="198" y="152"/>
                    <a:pt x="198" y="152"/>
                    <a:pt x="198" y="152"/>
                  </a:cubicBezTo>
                  <a:cubicBezTo>
                    <a:pt x="198" y="152"/>
                    <a:pt x="198" y="152"/>
                    <a:pt x="198" y="152"/>
                  </a:cubicBezTo>
                  <a:cubicBezTo>
                    <a:pt x="198" y="152"/>
                    <a:pt x="198" y="152"/>
                    <a:pt x="198" y="152"/>
                  </a:cubicBezTo>
                  <a:cubicBezTo>
                    <a:pt x="198" y="151"/>
                    <a:pt x="198" y="151"/>
                    <a:pt x="198" y="151"/>
                  </a:cubicBezTo>
                  <a:cubicBezTo>
                    <a:pt x="197" y="151"/>
                    <a:pt x="197" y="151"/>
                    <a:pt x="197" y="151"/>
                  </a:cubicBezTo>
                  <a:cubicBezTo>
                    <a:pt x="197" y="150"/>
                    <a:pt x="197" y="150"/>
                    <a:pt x="197" y="150"/>
                  </a:cubicBezTo>
                  <a:cubicBezTo>
                    <a:pt x="197" y="149"/>
                    <a:pt x="197" y="149"/>
                    <a:pt x="197" y="149"/>
                  </a:cubicBezTo>
                  <a:cubicBezTo>
                    <a:pt x="198" y="149"/>
                    <a:pt x="198" y="149"/>
                    <a:pt x="198" y="149"/>
                  </a:cubicBezTo>
                  <a:cubicBezTo>
                    <a:pt x="198" y="149"/>
                    <a:pt x="198" y="149"/>
                    <a:pt x="198" y="149"/>
                  </a:cubicBezTo>
                  <a:cubicBezTo>
                    <a:pt x="198" y="148"/>
                    <a:pt x="198" y="148"/>
                    <a:pt x="198" y="148"/>
                  </a:cubicBezTo>
                  <a:cubicBezTo>
                    <a:pt x="198" y="149"/>
                    <a:pt x="198" y="149"/>
                    <a:pt x="198" y="149"/>
                  </a:cubicBezTo>
                  <a:cubicBezTo>
                    <a:pt x="197" y="149"/>
                    <a:pt x="197" y="149"/>
                    <a:pt x="197" y="149"/>
                  </a:cubicBezTo>
                  <a:cubicBezTo>
                    <a:pt x="197" y="148"/>
                    <a:pt x="197" y="148"/>
                    <a:pt x="197" y="148"/>
                  </a:cubicBezTo>
                  <a:cubicBezTo>
                    <a:pt x="198" y="148"/>
                    <a:pt x="198" y="148"/>
                    <a:pt x="198" y="148"/>
                  </a:cubicBezTo>
                  <a:cubicBezTo>
                    <a:pt x="198" y="147"/>
                    <a:pt x="198" y="147"/>
                    <a:pt x="198" y="147"/>
                  </a:cubicBezTo>
                  <a:cubicBezTo>
                    <a:pt x="197" y="147"/>
                    <a:pt x="197" y="147"/>
                    <a:pt x="197" y="147"/>
                  </a:cubicBezTo>
                  <a:cubicBezTo>
                    <a:pt x="197" y="147"/>
                    <a:pt x="197" y="147"/>
                    <a:pt x="197" y="147"/>
                  </a:cubicBezTo>
                  <a:cubicBezTo>
                    <a:pt x="198" y="147"/>
                    <a:pt x="198" y="147"/>
                    <a:pt x="198" y="147"/>
                  </a:cubicBezTo>
                  <a:cubicBezTo>
                    <a:pt x="198" y="146"/>
                    <a:pt x="198" y="146"/>
                    <a:pt x="198" y="146"/>
                  </a:cubicBezTo>
                  <a:cubicBezTo>
                    <a:pt x="198" y="145"/>
                    <a:pt x="198" y="145"/>
                    <a:pt x="198" y="145"/>
                  </a:cubicBezTo>
                  <a:cubicBezTo>
                    <a:pt x="199" y="145"/>
                    <a:pt x="199" y="145"/>
                    <a:pt x="199" y="145"/>
                  </a:cubicBezTo>
                  <a:cubicBezTo>
                    <a:pt x="198" y="144"/>
                    <a:pt x="198" y="144"/>
                    <a:pt x="198" y="144"/>
                  </a:cubicBezTo>
                  <a:cubicBezTo>
                    <a:pt x="198" y="144"/>
                    <a:pt x="198" y="144"/>
                    <a:pt x="198" y="144"/>
                  </a:cubicBezTo>
                  <a:close/>
                  <a:moveTo>
                    <a:pt x="196" y="144"/>
                  </a:moveTo>
                  <a:cubicBezTo>
                    <a:pt x="197" y="144"/>
                    <a:pt x="197" y="144"/>
                    <a:pt x="197" y="144"/>
                  </a:cubicBezTo>
                  <a:cubicBezTo>
                    <a:pt x="197" y="144"/>
                    <a:pt x="197" y="144"/>
                    <a:pt x="197" y="144"/>
                  </a:cubicBezTo>
                  <a:cubicBezTo>
                    <a:pt x="197" y="145"/>
                    <a:pt x="197" y="145"/>
                    <a:pt x="197" y="145"/>
                  </a:cubicBezTo>
                  <a:cubicBezTo>
                    <a:pt x="197" y="146"/>
                    <a:pt x="197" y="146"/>
                    <a:pt x="197" y="146"/>
                  </a:cubicBezTo>
                  <a:cubicBezTo>
                    <a:pt x="196" y="146"/>
                    <a:pt x="196" y="146"/>
                    <a:pt x="196" y="146"/>
                  </a:cubicBezTo>
                  <a:cubicBezTo>
                    <a:pt x="196" y="145"/>
                    <a:pt x="196" y="145"/>
                    <a:pt x="196" y="145"/>
                  </a:cubicBezTo>
                  <a:cubicBezTo>
                    <a:pt x="196" y="145"/>
                    <a:pt x="196" y="145"/>
                    <a:pt x="196" y="145"/>
                  </a:cubicBezTo>
                  <a:cubicBezTo>
                    <a:pt x="196" y="145"/>
                    <a:pt x="196" y="145"/>
                    <a:pt x="196" y="145"/>
                  </a:cubicBezTo>
                  <a:cubicBezTo>
                    <a:pt x="196" y="144"/>
                    <a:pt x="196" y="144"/>
                    <a:pt x="196" y="144"/>
                  </a:cubicBezTo>
                  <a:close/>
                  <a:moveTo>
                    <a:pt x="201" y="146"/>
                  </a:moveTo>
                  <a:cubicBezTo>
                    <a:pt x="201" y="145"/>
                    <a:pt x="201" y="145"/>
                    <a:pt x="201" y="145"/>
                  </a:cubicBezTo>
                  <a:cubicBezTo>
                    <a:pt x="201" y="144"/>
                    <a:pt x="201" y="144"/>
                    <a:pt x="201" y="144"/>
                  </a:cubicBezTo>
                  <a:cubicBezTo>
                    <a:pt x="202" y="144"/>
                    <a:pt x="202" y="144"/>
                    <a:pt x="202" y="144"/>
                  </a:cubicBezTo>
                  <a:cubicBezTo>
                    <a:pt x="203" y="144"/>
                    <a:pt x="203" y="144"/>
                    <a:pt x="203" y="144"/>
                  </a:cubicBezTo>
                  <a:cubicBezTo>
                    <a:pt x="202" y="143"/>
                    <a:pt x="202" y="143"/>
                    <a:pt x="202" y="143"/>
                  </a:cubicBezTo>
                  <a:cubicBezTo>
                    <a:pt x="203" y="143"/>
                    <a:pt x="203" y="143"/>
                    <a:pt x="203" y="143"/>
                  </a:cubicBezTo>
                  <a:cubicBezTo>
                    <a:pt x="202" y="142"/>
                    <a:pt x="202" y="142"/>
                    <a:pt x="202" y="142"/>
                  </a:cubicBezTo>
                  <a:cubicBezTo>
                    <a:pt x="202" y="141"/>
                    <a:pt x="202" y="141"/>
                    <a:pt x="202" y="141"/>
                  </a:cubicBezTo>
                  <a:cubicBezTo>
                    <a:pt x="203" y="140"/>
                    <a:pt x="203" y="140"/>
                    <a:pt x="203" y="140"/>
                  </a:cubicBezTo>
                  <a:cubicBezTo>
                    <a:pt x="203" y="138"/>
                    <a:pt x="203" y="138"/>
                    <a:pt x="203" y="138"/>
                  </a:cubicBezTo>
                  <a:cubicBezTo>
                    <a:pt x="204" y="136"/>
                    <a:pt x="204" y="136"/>
                    <a:pt x="204" y="136"/>
                  </a:cubicBezTo>
                  <a:cubicBezTo>
                    <a:pt x="204" y="137"/>
                    <a:pt x="204" y="137"/>
                    <a:pt x="204" y="137"/>
                  </a:cubicBezTo>
                  <a:cubicBezTo>
                    <a:pt x="204" y="138"/>
                    <a:pt x="204" y="138"/>
                    <a:pt x="204" y="138"/>
                  </a:cubicBezTo>
                  <a:cubicBezTo>
                    <a:pt x="205" y="138"/>
                    <a:pt x="205" y="138"/>
                    <a:pt x="205" y="138"/>
                  </a:cubicBezTo>
                  <a:cubicBezTo>
                    <a:pt x="206" y="139"/>
                    <a:pt x="206" y="139"/>
                    <a:pt x="206" y="139"/>
                  </a:cubicBezTo>
                  <a:cubicBezTo>
                    <a:pt x="206" y="142"/>
                    <a:pt x="206" y="142"/>
                    <a:pt x="206" y="142"/>
                  </a:cubicBezTo>
                  <a:cubicBezTo>
                    <a:pt x="206" y="143"/>
                    <a:pt x="206" y="143"/>
                    <a:pt x="206" y="143"/>
                  </a:cubicBezTo>
                  <a:cubicBezTo>
                    <a:pt x="205" y="143"/>
                    <a:pt x="205" y="143"/>
                    <a:pt x="205" y="143"/>
                  </a:cubicBezTo>
                  <a:cubicBezTo>
                    <a:pt x="205" y="141"/>
                    <a:pt x="205" y="141"/>
                    <a:pt x="205" y="141"/>
                  </a:cubicBezTo>
                  <a:cubicBezTo>
                    <a:pt x="205" y="139"/>
                    <a:pt x="205" y="139"/>
                    <a:pt x="205" y="139"/>
                  </a:cubicBezTo>
                  <a:cubicBezTo>
                    <a:pt x="205" y="140"/>
                    <a:pt x="205" y="140"/>
                    <a:pt x="205" y="140"/>
                  </a:cubicBezTo>
                  <a:cubicBezTo>
                    <a:pt x="205" y="143"/>
                    <a:pt x="205" y="143"/>
                    <a:pt x="205" y="143"/>
                  </a:cubicBezTo>
                  <a:cubicBezTo>
                    <a:pt x="204" y="143"/>
                    <a:pt x="204" y="143"/>
                    <a:pt x="204" y="143"/>
                  </a:cubicBezTo>
                  <a:cubicBezTo>
                    <a:pt x="204" y="144"/>
                    <a:pt x="204" y="144"/>
                    <a:pt x="204" y="144"/>
                  </a:cubicBezTo>
                  <a:cubicBezTo>
                    <a:pt x="204" y="144"/>
                    <a:pt x="204" y="144"/>
                    <a:pt x="204" y="144"/>
                  </a:cubicBezTo>
                  <a:cubicBezTo>
                    <a:pt x="203" y="144"/>
                    <a:pt x="203" y="144"/>
                    <a:pt x="203" y="144"/>
                  </a:cubicBezTo>
                  <a:cubicBezTo>
                    <a:pt x="203" y="145"/>
                    <a:pt x="203" y="145"/>
                    <a:pt x="203" y="145"/>
                  </a:cubicBezTo>
                  <a:cubicBezTo>
                    <a:pt x="202" y="146"/>
                    <a:pt x="202" y="146"/>
                    <a:pt x="202" y="146"/>
                  </a:cubicBezTo>
                  <a:cubicBezTo>
                    <a:pt x="201" y="147"/>
                    <a:pt x="201" y="147"/>
                    <a:pt x="201" y="147"/>
                  </a:cubicBezTo>
                  <a:cubicBezTo>
                    <a:pt x="201" y="146"/>
                    <a:pt x="201" y="146"/>
                    <a:pt x="201" y="146"/>
                  </a:cubicBezTo>
                  <a:close/>
                  <a:moveTo>
                    <a:pt x="198" y="137"/>
                  </a:moveTo>
                  <a:cubicBezTo>
                    <a:pt x="200" y="137"/>
                    <a:pt x="200" y="137"/>
                    <a:pt x="200" y="137"/>
                  </a:cubicBezTo>
                  <a:cubicBezTo>
                    <a:pt x="200" y="137"/>
                    <a:pt x="200" y="137"/>
                    <a:pt x="200" y="137"/>
                  </a:cubicBezTo>
                  <a:cubicBezTo>
                    <a:pt x="200" y="138"/>
                    <a:pt x="200" y="138"/>
                    <a:pt x="200" y="138"/>
                  </a:cubicBezTo>
                  <a:cubicBezTo>
                    <a:pt x="200" y="138"/>
                    <a:pt x="200" y="138"/>
                    <a:pt x="200" y="138"/>
                  </a:cubicBezTo>
                  <a:cubicBezTo>
                    <a:pt x="200" y="139"/>
                    <a:pt x="200" y="139"/>
                    <a:pt x="200" y="139"/>
                  </a:cubicBezTo>
                  <a:cubicBezTo>
                    <a:pt x="201" y="138"/>
                    <a:pt x="201" y="138"/>
                    <a:pt x="201" y="138"/>
                  </a:cubicBezTo>
                  <a:cubicBezTo>
                    <a:pt x="201" y="138"/>
                    <a:pt x="201" y="138"/>
                    <a:pt x="201" y="138"/>
                  </a:cubicBezTo>
                  <a:cubicBezTo>
                    <a:pt x="202" y="139"/>
                    <a:pt x="202" y="139"/>
                    <a:pt x="202" y="139"/>
                  </a:cubicBezTo>
                  <a:cubicBezTo>
                    <a:pt x="202" y="139"/>
                    <a:pt x="202" y="139"/>
                    <a:pt x="202" y="139"/>
                  </a:cubicBezTo>
                  <a:cubicBezTo>
                    <a:pt x="202" y="139"/>
                    <a:pt x="202" y="139"/>
                    <a:pt x="202" y="139"/>
                  </a:cubicBezTo>
                  <a:cubicBezTo>
                    <a:pt x="202" y="140"/>
                    <a:pt x="202" y="140"/>
                    <a:pt x="202" y="140"/>
                  </a:cubicBezTo>
                  <a:cubicBezTo>
                    <a:pt x="201" y="140"/>
                    <a:pt x="201" y="140"/>
                    <a:pt x="201" y="140"/>
                  </a:cubicBezTo>
                  <a:cubicBezTo>
                    <a:pt x="201" y="140"/>
                    <a:pt x="201" y="140"/>
                    <a:pt x="201" y="140"/>
                  </a:cubicBezTo>
                  <a:cubicBezTo>
                    <a:pt x="200" y="139"/>
                    <a:pt x="200" y="139"/>
                    <a:pt x="200" y="139"/>
                  </a:cubicBezTo>
                  <a:cubicBezTo>
                    <a:pt x="199" y="138"/>
                    <a:pt x="199" y="138"/>
                    <a:pt x="199" y="138"/>
                  </a:cubicBezTo>
                  <a:cubicBezTo>
                    <a:pt x="199" y="139"/>
                    <a:pt x="199" y="139"/>
                    <a:pt x="199" y="139"/>
                  </a:cubicBezTo>
                  <a:cubicBezTo>
                    <a:pt x="200" y="140"/>
                    <a:pt x="200" y="140"/>
                    <a:pt x="200" y="140"/>
                  </a:cubicBezTo>
                  <a:cubicBezTo>
                    <a:pt x="200" y="141"/>
                    <a:pt x="200" y="141"/>
                    <a:pt x="200" y="141"/>
                  </a:cubicBezTo>
                  <a:cubicBezTo>
                    <a:pt x="201" y="141"/>
                    <a:pt x="201" y="141"/>
                    <a:pt x="201" y="141"/>
                  </a:cubicBezTo>
                  <a:cubicBezTo>
                    <a:pt x="201" y="142"/>
                    <a:pt x="201" y="142"/>
                    <a:pt x="201" y="142"/>
                  </a:cubicBezTo>
                  <a:cubicBezTo>
                    <a:pt x="201" y="142"/>
                    <a:pt x="201" y="142"/>
                    <a:pt x="201" y="142"/>
                  </a:cubicBezTo>
                  <a:cubicBezTo>
                    <a:pt x="201" y="143"/>
                    <a:pt x="201" y="143"/>
                    <a:pt x="201" y="143"/>
                  </a:cubicBezTo>
                  <a:cubicBezTo>
                    <a:pt x="200" y="143"/>
                    <a:pt x="200" y="143"/>
                    <a:pt x="200" y="143"/>
                  </a:cubicBezTo>
                  <a:cubicBezTo>
                    <a:pt x="200" y="142"/>
                    <a:pt x="200" y="142"/>
                    <a:pt x="200" y="142"/>
                  </a:cubicBezTo>
                  <a:cubicBezTo>
                    <a:pt x="199" y="142"/>
                    <a:pt x="199" y="142"/>
                    <a:pt x="199" y="142"/>
                  </a:cubicBezTo>
                  <a:cubicBezTo>
                    <a:pt x="198" y="140"/>
                    <a:pt x="198" y="140"/>
                    <a:pt x="198" y="140"/>
                  </a:cubicBezTo>
                  <a:cubicBezTo>
                    <a:pt x="198" y="141"/>
                    <a:pt x="198" y="141"/>
                    <a:pt x="198" y="141"/>
                  </a:cubicBezTo>
                  <a:cubicBezTo>
                    <a:pt x="199" y="142"/>
                    <a:pt x="199" y="142"/>
                    <a:pt x="199" y="142"/>
                  </a:cubicBezTo>
                  <a:cubicBezTo>
                    <a:pt x="199" y="143"/>
                    <a:pt x="199" y="143"/>
                    <a:pt x="199" y="143"/>
                  </a:cubicBezTo>
                  <a:cubicBezTo>
                    <a:pt x="198" y="143"/>
                    <a:pt x="198" y="143"/>
                    <a:pt x="198" y="143"/>
                  </a:cubicBezTo>
                  <a:cubicBezTo>
                    <a:pt x="197" y="143"/>
                    <a:pt x="197" y="143"/>
                    <a:pt x="197" y="143"/>
                  </a:cubicBezTo>
                  <a:cubicBezTo>
                    <a:pt x="197" y="142"/>
                    <a:pt x="197" y="142"/>
                    <a:pt x="197" y="142"/>
                  </a:cubicBezTo>
                  <a:cubicBezTo>
                    <a:pt x="197" y="142"/>
                    <a:pt x="197" y="142"/>
                    <a:pt x="197" y="142"/>
                  </a:cubicBezTo>
                  <a:cubicBezTo>
                    <a:pt x="197" y="141"/>
                    <a:pt x="197" y="141"/>
                    <a:pt x="197" y="141"/>
                  </a:cubicBezTo>
                  <a:cubicBezTo>
                    <a:pt x="197" y="141"/>
                    <a:pt x="197" y="141"/>
                    <a:pt x="197" y="141"/>
                  </a:cubicBezTo>
                  <a:cubicBezTo>
                    <a:pt x="196" y="140"/>
                    <a:pt x="196" y="140"/>
                    <a:pt x="196" y="140"/>
                  </a:cubicBezTo>
                  <a:cubicBezTo>
                    <a:pt x="197" y="139"/>
                    <a:pt x="197" y="139"/>
                    <a:pt x="197" y="139"/>
                  </a:cubicBezTo>
                  <a:cubicBezTo>
                    <a:pt x="197" y="139"/>
                    <a:pt x="197" y="139"/>
                    <a:pt x="197" y="139"/>
                  </a:cubicBezTo>
                  <a:cubicBezTo>
                    <a:pt x="198" y="139"/>
                    <a:pt x="198" y="139"/>
                    <a:pt x="198" y="139"/>
                  </a:cubicBezTo>
                  <a:cubicBezTo>
                    <a:pt x="197" y="138"/>
                    <a:pt x="197" y="138"/>
                    <a:pt x="197" y="138"/>
                  </a:cubicBezTo>
                  <a:cubicBezTo>
                    <a:pt x="197" y="137"/>
                    <a:pt x="197" y="137"/>
                    <a:pt x="197" y="137"/>
                  </a:cubicBezTo>
                  <a:cubicBezTo>
                    <a:pt x="197" y="137"/>
                    <a:pt x="197" y="137"/>
                    <a:pt x="197" y="137"/>
                  </a:cubicBezTo>
                  <a:cubicBezTo>
                    <a:pt x="198" y="137"/>
                    <a:pt x="198" y="137"/>
                    <a:pt x="198" y="137"/>
                  </a:cubicBezTo>
                  <a:cubicBezTo>
                    <a:pt x="198" y="137"/>
                    <a:pt x="198" y="137"/>
                    <a:pt x="198" y="137"/>
                  </a:cubicBezTo>
                  <a:cubicBezTo>
                    <a:pt x="198" y="137"/>
                    <a:pt x="198" y="137"/>
                    <a:pt x="198" y="137"/>
                  </a:cubicBezTo>
                  <a:close/>
                  <a:moveTo>
                    <a:pt x="199" y="136"/>
                  </a:moveTo>
                  <a:cubicBezTo>
                    <a:pt x="199" y="135"/>
                    <a:pt x="199" y="135"/>
                    <a:pt x="199" y="135"/>
                  </a:cubicBezTo>
                  <a:cubicBezTo>
                    <a:pt x="200" y="136"/>
                    <a:pt x="200" y="136"/>
                    <a:pt x="200" y="136"/>
                  </a:cubicBezTo>
                  <a:cubicBezTo>
                    <a:pt x="199" y="136"/>
                    <a:pt x="199" y="136"/>
                    <a:pt x="199" y="136"/>
                  </a:cubicBezTo>
                  <a:cubicBezTo>
                    <a:pt x="199" y="136"/>
                    <a:pt x="199" y="136"/>
                    <a:pt x="199" y="136"/>
                  </a:cubicBezTo>
                  <a:close/>
                  <a:moveTo>
                    <a:pt x="66" y="86"/>
                  </a:moveTo>
                  <a:cubicBezTo>
                    <a:pt x="66" y="86"/>
                    <a:pt x="66" y="86"/>
                    <a:pt x="66" y="86"/>
                  </a:cubicBezTo>
                  <a:cubicBezTo>
                    <a:pt x="66" y="86"/>
                    <a:pt x="66" y="86"/>
                    <a:pt x="66" y="86"/>
                  </a:cubicBezTo>
                  <a:cubicBezTo>
                    <a:pt x="66" y="86"/>
                    <a:pt x="66" y="86"/>
                    <a:pt x="66" y="86"/>
                  </a:cubicBezTo>
                  <a:cubicBezTo>
                    <a:pt x="66" y="86"/>
                    <a:pt x="66" y="86"/>
                    <a:pt x="66" y="86"/>
                  </a:cubicBezTo>
                  <a:close/>
                  <a:moveTo>
                    <a:pt x="66" y="87"/>
                  </a:moveTo>
                  <a:cubicBezTo>
                    <a:pt x="66" y="87"/>
                    <a:pt x="66" y="87"/>
                    <a:pt x="66" y="87"/>
                  </a:cubicBezTo>
                  <a:cubicBezTo>
                    <a:pt x="66" y="88"/>
                    <a:pt x="66" y="88"/>
                    <a:pt x="66" y="88"/>
                  </a:cubicBezTo>
                  <a:cubicBezTo>
                    <a:pt x="68" y="89"/>
                    <a:pt x="68" y="89"/>
                    <a:pt x="68" y="89"/>
                  </a:cubicBezTo>
                  <a:cubicBezTo>
                    <a:pt x="67" y="90"/>
                    <a:pt x="67" y="90"/>
                    <a:pt x="67" y="90"/>
                  </a:cubicBezTo>
                  <a:cubicBezTo>
                    <a:pt x="66" y="89"/>
                    <a:pt x="66" y="89"/>
                    <a:pt x="66" y="89"/>
                  </a:cubicBezTo>
                  <a:cubicBezTo>
                    <a:pt x="66" y="88"/>
                    <a:pt x="66" y="88"/>
                    <a:pt x="66" y="88"/>
                  </a:cubicBezTo>
                  <a:cubicBezTo>
                    <a:pt x="65" y="87"/>
                    <a:pt x="65" y="87"/>
                    <a:pt x="65" y="87"/>
                  </a:cubicBezTo>
                  <a:cubicBezTo>
                    <a:pt x="65" y="87"/>
                    <a:pt x="66" y="87"/>
                    <a:pt x="66" y="87"/>
                  </a:cubicBezTo>
                  <a:close/>
                  <a:moveTo>
                    <a:pt x="112" y="73"/>
                  </a:moveTo>
                  <a:cubicBezTo>
                    <a:pt x="111" y="74"/>
                    <a:pt x="111" y="74"/>
                    <a:pt x="111" y="74"/>
                  </a:cubicBezTo>
                  <a:cubicBezTo>
                    <a:pt x="111" y="76"/>
                    <a:pt x="111" y="76"/>
                    <a:pt x="111" y="76"/>
                  </a:cubicBezTo>
                  <a:cubicBezTo>
                    <a:pt x="111" y="76"/>
                    <a:pt x="111" y="76"/>
                    <a:pt x="111" y="76"/>
                  </a:cubicBezTo>
                  <a:cubicBezTo>
                    <a:pt x="111" y="75"/>
                    <a:pt x="111" y="75"/>
                    <a:pt x="111" y="75"/>
                  </a:cubicBezTo>
                  <a:cubicBezTo>
                    <a:pt x="110" y="75"/>
                    <a:pt x="110" y="75"/>
                    <a:pt x="110" y="75"/>
                  </a:cubicBezTo>
                  <a:cubicBezTo>
                    <a:pt x="109" y="75"/>
                    <a:pt x="109" y="75"/>
                    <a:pt x="109" y="75"/>
                  </a:cubicBezTo>
                  <a:cubicBezTo>
                    <a:pt x="108" y="75"/>
                    <a:pt x="108" y="75"/>
                    <a:pt x="108" y="75"/>
                  </a:cubicBezTo>
                  <a:cubicBezTo>
                    <a:pt x="108" y="74"/>
                    <a:pt x="108" y="74"/>
                    <a:pt x="108" y="74"/>
                  </a:cubicBezTo>
                  <a:cubicBezTo>
                    <a:pt x="111" y="72"/>
                    <a:pt x="111" y="72"/>
                    <a:pt x="111" y="72"/>
                  </a:cubicBezTo>
                  <a:cubicBezTo>
                    <a:pt x="112" y="72"/>
                    <a:pt x="112" y="72"/>
                    <a:pt x="112" y="72"/>
                  </a:cubicBezTo>
                  <a:cubicBezTo>
                    <a:pt x="112" y="72"/>
                    <a:pt x="112" y="72"/>
                    <a:pt x="112" y="72"/>
                  </a:cubicBezTo>
                  <a:cubicBezTo>
                    <a:pt x="112" y="73"/>
                    <a:pt x="112" y="73"/>
                    <a:pt x="112" y="73"/>
                  </a:cubicBezTo>
                  <a:close/>
                  <a:moveTo>
                    <a:pt x="113" y="73"/>
                  </a:moveTo>
                  <a:cubicBezTo>
                    <a:pt x="113" y="73"/>
                    <a:pt x="113" y="73"/>
                    <a:pt x="113" y="73"/>
                  </a:cubicBezTo>
                  <a:cubicBezTo>
                    <a:pt x="113" y="73"/>
                    <a:pt x="113" y="73"/>
                    <a:pt x="113" y="73"/>
                  </a:cubicBezTo>
                  <a:cubicBezTo>
                    <a:pt x="113" y="72"/>
                    <a:pt x="113" y="72"/>
                    <a:pt x="113" y="72"/>
                  </a:cubicBezTo>
                  <a:cubicBezTo>
                    <a:pt x="113" y="71"/>
                    <a:pt x="113" y="71"/>
                    <a:pt x="113" y="71"/>
                  </a:cubicBezTo>
                  <a:cubicBezTo>
                    <a:pt x="112" y="71"/>
                    <a:pt x="112" y="71"/>
                    <a:pt x="112" y="71"/>
                  </a:cubicBezTo>
                  <a:cubicBezTo>
                    <a:pt x="113" y="70"/>
                    <a:pt x="113" y="70"/>
                    <a:pt x="113" y="70"/>
                  </a:cubicBezTo>
                  <a:cubicBezTo>
                    <a:pt x="114" y="70"/>
                    <a:pt x="114" y="70"/>
                    <a:pt x="114" y="70"/>
                  </a:cubicBezTo>
                  <a:cubicBezTo>
                    <a:pt x="116" y="71"/>
                    <a:pt x="116" y="71"/>
                    <a:pt x="116" y="71"/>
                  </a:cubicBezTo>
                  <a:cubicBezTo>
                    <a:pt x="116" y="72"/>
                    <a:pt x="116" y="72"/>
                    <a:pt x="116" y="72"/>
                  </a:cubicBezTo>
                  <a:cubicBezTo>
                    <a:pt x="115" y="72"/>
                    <a:pt x="115" y="72"/>
                    <a:pt x="115" y="72"/>
                  </a:cubicBezTo>
                  <a:cubicBezTo>
                    <a:pt x="113" y="74"/>
                    <a:pt x="113" y="74"/>
                    <a:pt x="113" y="74"/>
                  </a:cubicBezTo>
                  <a:cubicBezTo>
                    <a:pt x="113" y="73"/>
                    <a:pt x="113" y="73"/>
                    <a:pt x="113" y="73"/>
                  </a:cubicBezTo>
                  <a:close/>
                  <a:moveTo>
                    <a:pt x="121" y="68"/>
                  </a:moveTo>
                  <a:cubicBezTo>
                    <a:pt x="122" y="68"/>
                    <a:pt x="122" y="68"/>
                    <a:pt x="122" y="68"/>
                  </a:cubicBezTo>
                  <a:cubicBezTo>
                    <a:pt x="123" y="68"/>
                    <a:pt x="123" y="68"/>
                    <a:pt x="123" y="68"/>
                  </a:cubicBezTo>
                  <a:cubicBezTo>
                    <a:pt x="123" y="69"/>
                    <a:pt x="123" y="69"/>
                    <a:pt x="123" y="69"/>
                  </a:cubicBezTo>
                  <a:cubicBezTo>
                    <a:pt x="123" y="69"/>
                    <a:pt x="123" y="69"/>
                    <a:pt x="123" y="69"/>
                  </a:cubicBezTo>
                  <a:cubicBezTo>
                    <a:pt x="122" y="69"/>
                    <a:pt x="122" y="69"/>
                    <a:pt x="122" y="69"/>
                  </a:cubicBezTo>
                  <a:cubicBezTo>
                    <a:pt x="121" y="68"/>
                    <a:pt x="121" y="68"/>
                    <a:pt x="121" y="68"/>
                  </a:cubicBezTo>
                  <a:close/>
                  <a:moveTo>
                    <a:pt x="166" y="107"/>
                  </a:moveTo>
                  <a:cubicBezTo>
                    <a:pt x="167" y="107"/>
                    <a:pt x="167" y="107"/>
                    <a:pt x="167" y="107"/>
                  </a:cubicBezTo>
                  <a:cubicBezTo>
                    <a:pt x="167" y="107"/>
                    <a:pt x="167" y="107"/>
                    <a:pt x="167" y="107"/>
                  </a:cubicBezTo>
                  <a:cubicBezTo>
                    <a:pt x="167" y="107"/>
                    <a:pt x="167" y="107"/>
                    <a:pt x="167" y="107"/>
                  </a:cubicBezTo>
                  <a:cubicBezTo>
                    <a:pt x="166" y="107"/>
                    <a:pt x="166" y="107"/>
                    <a:pt x="166" y="107"/>
                  </a:cubicBezTo>
                  <a:close/>
                  <a:moveTo>
                    <a:pt x="162" y="119"/>
                  </a:moveTo>
                  <a:cubicBezTo>
                    <a:pt x="163" y="119"/>
                    <a:pt x="163" y="119"/>
                    <a:pt x="163" y="119"/>
                  </a:cubicBezTo>
                  <a:cubicBezTo>
                    <a:pt x="163" y="119"/>
                    <a:pt x="163" y="119"/>
                    <a:pt x="163" y="119"/>
                  </a:cubicBezTo>
                  <a:cubicBezTo>
                    <a:pt x="162" y="119"/>
                    <a:pt x="162" y="119"/>
                    <a:pt x="162" y="119"/>
                  </a:cubicBezTo>
                  <a:close/>
                  <a:moveTo>
                    <a:pt x="172" y="117"/>
                  </a:moveTo>
                  <a:cubicBezTo>
                    <a:pt x="173" y="116"/>
                    <a:pt x="173" y="116"/>
                    <a:pt x="173" y="116"/>
                  </a:cubicBezTo>
                  <a:cubicBezTo>
                    <a:pt x="173" y="116"/>
                    <a:pt x="173" y="116"/>
                    <a:pt x="173" y="116"/>
                  </a:cubicBezTo>
                  <a:cubicBezTo>
                    <a:pt x="173" y="117"/>
                    <a:pt x="173" y="117"/>
                    <a:pt x="173" y="117"/>
                  </a:cubicBezTo>
                  <a:cubicBezTo>
                    <a:pt x="172" y="118"/>
                    <a:pt x="172" y="118"/>
                    <a:pt x="172" y="118"/>
                  </a:cubicBezTo>
                  <a:cubicBezTo>
                    <a:pt x="172" y="117"/>
                    <a:pt x="172" y="117"/>
                    <a:pt x="172" y="117"/>
                  </a:cubicBezTo>
                  <a:close/>
                  <a:moveTo>
                    <a:pt x="165" y="109"/>
                  </a:moveTo>
                  <a:cubicBezTo>
                    <a:pt x="165" y="108"/>
                    <a:pt x="165" y="108"/>
                    <a:pt x="165" y="108"/>
                  </a:cubicBezTo>
                  <a:cubicBezTo>
                    <a:pt x="165" y="108"/>
                    <a:pt x="165" y="108"/>
                    <a:pt x="165" y="108"/>
                  </a:cubicBezTo>
                  <a:cubicBezTo>
                    <a:pt x="166" y="109"/>
                    <a:pt x="166" y="109"/>
                    <a:pt x="166" y="109"/>
                  </a:cubicBezTo>
                  <a:cubicBezTo>
                    <a:pt x="165" y="109"/>
                    <a:pt x="165" y="109"/>
                    <a:pt x="165" y="109"/>
                  </a:cubicBezTo>
                  <a:close/>
                  <a:moveTo>
                    <a:pt x="166" y="112"/>
                  </a:moveTo>
                  <a:cubicBezTo>
                    <a:pt x="166" y="111"/>
                    <a:pt x="166" y="111"/>
                    <a:pt x="166" y="111"/>
                  </a:cubicBezTo>
                  <a:cubicBezTo>
                    <a:pt x="166" y="110"/>
                    <a:pt x="166" y="110"/>
                    <a:pt x="166" y="110"/>
                  </a:cubicBezTo>
                  <a:cubicBezTo>
                    <a:pt x="167" y="110"/>
                    <a:pt x="167" y="110"/>
                    <a:pt x="167" y="110"/>
                  </a:cubicBezTo>
                  <a:cubicBezTo>
                    <a:pt x="167" y="111"/>
                    <a:pt x="167" y="111"/>
                    <a:pt x="167" y="111"/>
                  </a:cubicBezTo>
                  <a:cubicBezTo>
                    <a:pt x="168" y="111"/>
                    <a:pt x="168" y="111"/>
                    <a:pt x="168" y="111"/>
                  </a:cubicBezTo>
                  <a:cubicBezTo>
                    <a:pt x="168" y="112"/>
                    <a:pt x="168" y="112"/>
                    <a:pt x="168" y="112"/>
                  </a:cubicBezTo>
                  <a:cubicBezTo>
                    <a:pt x="167" y="112"/>
                    <a:pt x="167" y="112"/>
                    <a:pt x="167" y="112"/>
                  </a:cubicBezTo>
                  <a:cubicBezTo>
                    <a:pt x="166" y="112"/>
                    <a:pt x="166" y="112"/>
                    <a:pt x="166" y="112"/>
                  </a:cubicBezTo>
                  <a:close/>
                  <a:moveTo>
                    <a:pt x="159" y="115"/>
                  </a:moveTo>
                  <a:cubicBezTo>
                    <a:pt x="159" y="115"/>
                    <a:pt x="159" y="115"/>
                    <a:pt x="159" y="115"/>
                  </a:cubicBezTo>
                  <a:cubicBezTo>
                    <a:pt x="160" y="115"/>
                    <a:pt x="160" y="115"/>
                    <a:pt x="160" y="115"/>
                  </a:cubicBezTo>
                  <a:cubicBezTo>
                    <a:pt x="160" y="114"/>
                    <a:pt x="160" y="114"/>
                    <a:pt x="160" y="114"/>
                  </a:cubicBezTo>
                  <a:cubicBezTo>
                    <a:pt x="161" y="113"/>
                    <a:pt x="161" y="113"/>
                    <a:pt x="161" y="113"/>
                  </a:cubicBezTo>
                  <a:cubicBezTo>
                    <a:pt x="162" y="113"/>
                    <a:pt x="162" y="113"/>
                    <a:pt x="162" y="113"/>
                  </a:cubicBezTo>
                  <a:cubicBezTo>
                    <a:pt x="163" y="112"/>
                    <a:pt x="163" y="112"/>
                    <a:pt x="163" y="112"/>
                  </a:cubicBezTo>
                  <a:cubicBezTo>
                    <a:pt x="164" y="112"/>
                    <a:pt x="164" y="112"/>
                    <a:pt x="164" y="112"/>
                  </a:cubicBezTo>
                  <a:cubicBezTo>
                    <a:pt x="164" y="111"/>
                    <a:pt x="164" y="111"/>
                    <a:pt x="164" y="111"/>
                  </a:cubicBezTo>
                  <a:cubicBezTo>
                    <a:pt x="165" y="111"/>
                    <a:pt x="165" y="111"/>
                    <a:pt x="165" y="111"/>
                  </a:cubicBezTo>
                  <a:cubicBezTo>
                    <a:pt x="164" y="112"/>
                    <a:pt x="164" y="112"/>
                    <a:pt x="164" y="112"/>
                  </a:cubicBezTo>
                  <a:cubicBezTo>
                    <a:pt x="165" y="112"/>
                    <a:pt x="165" y="112"/>
                    <a:pt x="165" y="112"/>
                  </a:cubicBezTo>
                  <a:cubicBezTo>
                    <a:pt x="164" y="112"/>
                    <a:pt x="164" y="112"/>
                    <a:pt x="164" y="112"/>
                  </a:cubicBezTo>
                  <a:cubicBezTo>
                    <a:pt x="163" y="113"/>
                    <a:pt x="163" y="113"/>
                    <a:pt x="163" y="113"/>
                  </a:cubicBezTo>
                  <a:cubicBezTo>
                    <a:pt x="162" y="114"/>
                    <a:pt x="162" y="114"/>
                    <a:pt x="162" y="114"/>
                  </a:cubicBezTo>
                  <a:cubicBezTo>
                    <a:pt x="161" y="114"/>
                    <a:pt x="161" y="114"/>
                    <a:pt x="161" y="114"/>
                  </a:cubicBezTo>
                  <a:cubicBezTo>
                    <a:pt x="161" y="115"/>
                    <a:pt x="161" y="115"/>
                    <a:pt x="161" y="115"/>
                  </a:cubicBezTo>
                  <a:cubicBezTo>
                    <a:pt x="161" y="115"/>
                    <a:pt x="161" y="115"/>
                    <a:pt x="161" y="115"/>
                  </a:cubicBezTo>
                  <a:cubicBezTo>
                    <a:pt x="160" y="115"/>
                    <a:pt x="160" y="115"/>
                    <a:pt x="160" y="115"/>
                  </a:cubicBezTo>
                  <a:cubicBezTo>
                    <a:pt x="160" y="115"/>
                    <a:pt x="160" y="115"/>
                    <a:pt x="160" y="115"/>
                  </a:cubicBezTo>
                  <a:cubicBezTo>
                    <a:pt x="159" y="115"/>
                    <a:pt x="159" y="115"/>
                    <a:pt x="159" y="115"/>
                  </a:cubicBezTo>
                  <a:cubicBezTo>
                    <a:pt x="159" y="115"/>
                    <a:pt x="159" y="115"/>
                    <a:pt x="159" y="115"/>
                  </a:cubicBezTo>
                  <a:close/>
                  <a:moveTo>
                    <a:pt x="159" y="114"/>
                  </a:moveTo>
                  <a:cubicBezTo>
                    <a:pt x="160" y="113"/>
                    <a:pt x="160" y="113"/>
                    <a:pt x="160" y="113"/>
                  </a:cubicBezTo>
                  <a:cubicBezTo>
                    <a:pt x="160" y="113"/>
                    <a:pt x="160" y="113"/>
                    <a:pt x="160" y="113"/>
                  </a:cubicBezTo>
                  <a:cubicBezTo>
                    <a:pt x="159" y="114"/>
                    <a:pt x="159" y="114"/>
                    <a:pt x="159" y="114"/>
                  </a:cubicBezTo>
                  <a:cubicBezTo>
                    <a:pt x="159" y="114"/>
                    <a:pt x="159" y="114"/>
                    <a:pt x="159" y="114"/>
                  </a:cubicBezTo>
                  <a:close/>
                  <a:moveTo>
                    <a:pt x="161" y="112"/>
                  </a:moveTo>
                  <a:cubicBezTo>
                    <a:pt x="162" y="111"/>
                    <a:pt x="162" y="111"/>
                    <a:pt x="162" y="111"/>
                  </a:cubicBezTo>
                  <a:cubicBezTo>
                    <a:pt x="162" y="110"/>
                    <a:pt x="162" y="110"/>
                    <a:pt x="162" y="110"/>
                  </a:cubicBezTo>
                  <a:cubicBezTo>
                    <a:pt x="163" y="109"/>
                    <a:pt x="163" y="109"/>
                    <a:pt x="163" y="109"/>
                  </a:cubicBezTo>
                  <a:cubicBezTo>
                    <a:pt x="163" y="110"/>
                    <a:pt x="163" y="110"/>
                    <a:pt x="163" y="110"/>
                  </a:cubicBezTo>
                  <a:cubicBezTo>
                    <a:pt x="163" y="110"/>
                    <a:pt x="163" y="110"/>
                    <a:pt x="163" y="110"/>
                  </a:cubicBezTo>
                  <a:cubicBezTo>
                    <a:pt x="163" y="110"/>
                    <a:pt x="163" y="110"/>
                    <a:pt x="163" y="110"/>
                  </a:cubicBezTo>
                  <a:cubicBezTo>
                    <a:pt x="162" y="111"/>
                    <a:pt x="162" y="111"/>
                    <a:pt x="162" y="111"/>
                  </a:cubicBezTo>
                  <a:cubicBezTo>
                    <a:pt x="162" y="112"/>
                    <a:pt x="162" y="112"/>
                    <a:pt x="162" y="112"/>
                  </a:cubicBezTo>
                  <a:cubicBezTo>
                    <a:pt x="161" y="112"/>
                    <a:pt x="161" y="112"/>
                    <a:pt x="161" y="112"/>
                  </a:cubicBezTo>
                  <a:cubicBezTo>
                    <a:pt x="161" y="112"/>
                    <a:pt x="161" y="112"/>
                    <a:pt x="161" y="112"/>
                  </a:cubicBezTo>
                  <a:cubicBezTo>
                    <a:pt x="161" y="112"/>
                    <a:pt x="161" y="112"/>
                    <a:pt x="161" y="112"/>
                  </a:cubicBezTo>
                  <a:close/>
                  <a:moveTo>
                    <a:pt x="162" y="107"/>
                  </a:moveTo>
                  <a:cubicBezTo>
                    <a:pt x="163" y="106"/>
                    <a:pt x="163" y="106"/>
                    <a:pt x="163" y="106"/>
                  </a:cubicBezTo>
                  <a:cubicBezTo>
                    <a:pt x="163" y="106"/>
                    <a:pt x="163" y="106"/>
                    <a:pt x="163" y="106"/>
                  </a:cubicBezTo>
                  <a:cubicBezTo>
                    <a:pt x="163" y="107"/>
                    <a:pt x="163" y="107"/>
                    <a:pt x="163" y="107"/>
                  </a:cubicBezTo>
                  <a:cubicBezTo>
                    <a:pt x="163" y="107"/>
                    <a:pt x="163" y="107"/>
                    <a:pt x="163" y="107"/>
                  </a:cubicBezTo>
                  <a:cubicBezTo>
                    <a:pt x="163" y="107"/>
                    <a:pt x="163" y="107"/>
                    <a:pt x="163" y="107"/>
                  </a:cubicBezTo>
                  <a:cubicBezTo>
                    <a:pt x="162" y="107"/>
                    <a:pt x="162" y="107"/>
                    <a:pt x="162" y="107"/>
                  </a:cubicBezTo>
                  <a:close/>
                  <a:moveTo>
                    <a:pt x="109" y="51"/>
                  </a:moveTo>
                  <a:cubicBezTo>
                    <a:pt x="109" y="51"/>
                    <a:pt x="109" y="51"/>
                    <a:pt x="109" y="51"/>
                  </a:cubicBezTo>
                  <a:cubicBezTo>
                    <a:pt x="110" y="51"/>
                    <a:pt x="110" y="51"/>
                    <a:pt x="110" y="51"/>
                  </a:cubicBezTo>
                  <a:cubicBezTo>
                    <a:pt x="109" y="51"/>
                    <a:pt x="109" y="51"/>
                    <a:pt x="109" y="51"/>
                  </a:cubicBezTo>
                  <a:cubicBezTo>
                    <a:pt x="109" y="51"/>
                    <a:pt x="109" y="51"/>
                    <a:pt x="109" y="51"/>
                  </a:cubicBezTo>
                  <a:close/>
                  <a:moveTo>
                    <a:pt x="91" y="68"/>
                  </a:moveTo>
                  <a:cubicBezTo>
                    <a:pt x="92" y="66"/>
                    <a:pt x="92" y="66"/>
                    <a:pt x="92" y="66"/>
                  </a:cubicBezTo>
                  <a:cubicBezTo>
                    <a:pt x="92" y="66"/>
                    <a:pt x="92" y="66"/>
                    <a:pt x="92" y="66"/>
                  </a:cubicBezTo>
                  <a:cubicBezTo>
                    <a:pt x="91" y="65"/>
                    <a:pt x="91" y="65"/>
                    <a:pt x="91" y="65"/>
                  </a:cubicBezTo>
                  <a:cubicBezTo>
                    <a:pt x="91" y="64"/>
                    <a:pt x="91" y="64"/>
                    <a:pt x="91" y="64"/>
                  </a:cubicBezTo>
                  <a:cubicBezTo>
                    <a:pt x="91" y="63"/>
                    <a:pt x="91" y="63"/>
                    <a:pt x="91" y="63"/>
                  </a:cubicBezTo>
                  <a:cubicBezTo>
                    <a:pt x="90" y="62"/>
                    <a:pt x="90" y="62"/>
                    <a:pt x="90" y="62"/>
                  </a:cubicBezTo>
                  <a:cubicBezTo>
                    <a:pt x="89" y="62"/>
                    <a:pt x="89" y="62"/>
                    <a:pt x="89" y="62"/>
                  </a:cubicBezTo>
                  <a:cubicBezTo>
                    <a:pt x="88" y="63"/>
                    <a:pt x="88" y="63"/>
                    <a:pt x="88" y="63"/>
                  </a:cubicBezTo>
                  <a:cubicBezTo>
                    <a:pt x="87" y="63"/>
                    <a:pt x="87" y="63"/>
                    <a:pt x="87" y="63"/>
                  </a:cubicBezTo>
                  <a:cubicBezTo>
                    <a:pt x="86" y="62"/>
                    <a:pt x="86" y="62"/>
                    <a:pt x="86" y="62"/>
                  </a:cubicBezTo>
                  <a:cubicBezTo>
                    <a:pt x="86" y="61"/>
                    <a:pt x="86" y="61"/>
                    <a:pt x="86" y="61"/>
                  </a:cubicBezTo>
                  <a:cubicBezTo>
                    <a:pt x="88" y="59"/>
                    <a:pt x="88" y="59"/>
                    <a:pt x="88" y="59"/>
                  </a:cubicBezTo>
                  <a:cubicBezTo>
                    <a:pt x="89" y="57"/>
                    <a:pt x="89" y="57"/>
                    <a:pt x="89" y="57"/>
                  </a:cubicBezTo>
                  <a:cubicBezTo>
                    <a:pt x="90" y="57"/>
                    <a:pt x="90" y="57"/>
                    <a:pt x="90" y="57"/>
                  </a:cubicBezTo>
                  <a:cubicBezTo>
                    <a:pt x="90" y="59"/>
                    <a:pt x="90" y="59"/>
                    <a:pt x="90" y="59"/>
                  </a:cubicBezTo>
                  <a:cubicBezTo>
                    <a:pt x="89" y="60"/>
                    <a:pt x="89" y="60"/>
                    <a:pt x="89" y="60"/>
                  </a:cubicBezTo>
                  <a:cubicBezTo>
                    <a:pt x="90" y="60"/>
                    <a:pt x="90" y="60"/>
                    <a:pt x="90" y="60"/>
                  </a:cubicBezTo>
                  <a:cubicBezTo>
                    <a:pt x="90" y="60"/>
                    <a:pt x="90" y="60"/>
                    <a:pt x="90" y="60"/>
                  </a:cubicBezTo>
                  <a:cubicBezTo>
                    <a:pt x="91" y="61"/>
                    <a:pt x="91" y="61"/>
                    <a:pt x="91" y="61"/>
                  </a:cubicBezTo>
                  <a:cubicBezTo>
                    <a:pt x="92" y="60"/>
                    <a:pt x="92" y="60"/>
                    <a:pt x="92" y="60"/>
                  </a:cubicBezTo>
                  <a:cubicBezTo>
                    <a:pt x="94" y="60"/>
                    <a:pt x="94" y="60"/>
                    <a:pt x="94" y="60"/>
                  </a:cubicBezTo>
                  <a:cubicBezTo>
                    <a:pt x="94" y="61"/>
                    <a:pt x="94" y="61"/>
                    <a:pt x="94" y="61"/>
                  </a:cubicBezTo>
                  <a:cubicBezTo>
                    <a:pt x="94" y="62"/>
                    <a:pt x="94" y="62"/>
                    <a:pt x="94" y="62"/>
                  </a:cubicBezTo>
                  <a:cubicBezTo>
                    <a:pt x="94" y="62"/>
                    <a:pt x="94" y="62"/>
                    <a:pt x="94" y="62"/>
                  </a:cubicBezTo>
                  <a:cubicBezTo>
                    <a:pt x="94" y="63"/>
                    <a:pt x="94" y="63"/>
                    <a:pt x="94" y="63"/>
                  </a:cubicBezTo>
                  <a:cubicBezTo>
                    <a:pt x="95" y="64"/>
                    <a:pt x="95" y="64"/>
                    <a:pt x="95" y="64"/>
                  </a:cubicBezTo>
                  <a:cubicBezTo>
                    <a:pt x="95" y="64"/>
                    <a:pt x="95" y="64"/>
                    <a:pt x="95" y="64"/>
                  </a:cubicBezTo>
                  <a:cubicBezTo>
                    <a:pt x="97" y="66"/>
                    <a:pt x="97" y="66"/>
                    <a:pt x="97" y="66"/>
                  </a:cubicBezTo>
                  <a:cubicBezTo>
                    <a:pt x="97" y="67"/>
                    <a:pt x="97" y="67"/>
                    <a:pt x="97" y="67"/>
                  </a:cubicBezTo>
                  <a:cubicBezTo>
                    <a:pt x="96" y="67"/>
                    <a:pt x="96" y="67"/>
                    <a:pt x="96" y="67"/>
                  </a:cubicBezTo>
                  <a:cubicBezTo>
                    <a:pt x="95" y="66"/>
                    <a:pt x="95" y="66"/>
                    <a:pt x="95" y="66"/>
                  </a:cubicBezTo>
                  <a:cubicBezTo>
                    <a:pt x="95" y="66"/>
                    <a:pt x="95" y="66"/>
                    <a:pt x="95" y="66"/>
                  </a:cubicBezTo>
                  <a:cubicBezTo>
                    <a:pt x="94" y="67"/>
                    <a:pt x="94" y="67"/>
                    <a:pt x="94" y="67"/>
                  </a:cubicBezTo>
                  <a:cubicBezTo>
                    <a:pt x="93" y="67"/>
                    <a:pt x="93" y="67"/>
                    <a:pt x="93" y="67"/>
                  </a:cubicBezTo>
                  <a:cubicBezTo>
                    <a:pt x="92" y="68"/>
                    <a:pt x="92" y="68"/>
                    <a:pt x="92" y="68"/>
                  </a:cubicBezTo>
                  <a:cubicBezTo>
                    <a:pt x="91" y="68"/>
                    <a:pt x="91" y="68"/>
                    <a:pt x="91" y="68"/>
                  </a:cubicBezTo>
                  <a:close/>
                  <a:moveTo>
                    <a:pt x="86" y="95"/>
                  </a:moveTo>
                  <a:cubicBezTo>
                    <a:pt x="87" y="95"/>
                    <a:pt x="87" y="95"/>
                    <a:pt x="87" y="95"/>
                  </a:cubicBezTo>
                  <a:cubicBezTo>
                    <a:pt x="88" y="95"/>
                    <a:pt x="88" y="95"/>
                    <a:pt x="88" y="95"/>
                  </a:cubicBezTo>
                  <a:cubicBezTo>
                    <a:pt x="89" y="95"/>
                    <a:pt x="89" y="95"/>
                    <a:pt x="89" y="95"/>
                  </a:cubicBezTo>
                  <a:cubicBezTo>
                    <a:pt x="89" y="95"/>
                    <a:pt x="89" y="95"/>
                    <a:pt x="89" y="95"/>
                  </a:cubicBezTo>
                  <a:cubicBezTo>
                    <a:pt x="90" y="94"/>
                    <a:pt x="90" y="94"/>
                    <a:pt x="90" y="94"/>
                  </a:cubicBezTo>
                  <a:cubicBezTo>
                    <a:pt x="91" y="94"/>
                    <a:pt x="91" y="94"/>
                    <a:pt x="91" y="94"/>
                  </a:cubicBezTo>
                  <a:cubicBezTo>
                    <a:pt x="91" y="95"/>
                    <a:pt x="91" y="95"/>
                    <a:pt x="91" y="95"/>
                  </a:cubicBezTo>
                  <a:cubicBezTo>
                    <a:pt x="92" y="95"/>
                    <a:pt x="92" y="95"/>
                    <a:pt x="92" y="95"/>
                  </a:cubicBezTo>
                  <a:cubicBezTo>
                    <a:pt x="93" y="96"/>
                    <a:pt x="93" y="96"/>
                    <a:pt x="93" y="96"/>
                  </a:cubicBezTo>
                  <a:cubicBezTo>
                    <a:pt x="92" y="97"/>
                    <a:pt x="92" y="97"/>
                    <a:pt x="92" y="97"/>
                  </a:cubicBezTo>
                  <a:cubicBezTo>
                    <a:pt x="91" y="98"/>
                    <a:pt x="91" y="98"/>
                    <a:pt x="91" y="98"/>
                  </a:cubicBezTo>
                  <a:cubicBezTo>
                    <a:pt x="90" y="98"/>
                    <a:pt x="90" y="98"/>
                    <a:pt x="90" y="98"/>
                  </a:cubicBezTo>
                  <a:cubicBezTo>
                    <a:pt x="89" y="98"/>
                    <a:pt x="89" y="98"/>
                    <a:pt x="89" y="98"/>
                  </a:cubicBezTo>
                  <a:cubicBezTo>
                    <a:pt x="89" y="98"/>
                    <a:pt x="89" y="98"/>
                    <a:pt x="89" y="98"/>
                  </a:cubicBezTo>
                  <a:cubicBezTo>
                    <a:pt x="88" y="98"/>
                    <a:pt x="88" y="98"/>
                    <a:pt x="88" y="98"/>
                  </a:cubicBezTo>
                  <a:cubicBezTo>
                    <a:pt x="87" y="98"/>
                    <a:pt x="87" y="98"/>
                    <a:pt x="87" y="98"/>
                  </a:cubicBezTo>
                  <a:cubicBezTo>
                    <a:pt x="86" y="96"/>
                    <a:pt x="86" y="96"/>
                    <a:pt x="86" y="96"/>
                  </a:cubicBezTo>
                  <a:cubicBezTo>
                    <a:pt x="86" y="95"/>
                    <a:pt x="86" y="95"/>
                    <a:pt x="86" y="95"/>
                  </a:cubicBezTo>
                  <a:close/>
                  <a:moveTo>
                    <a:pt x="144" y="107"/>
                  </a:moveTo>
                  <a:cubicBezTo>
                    <a:pt x="146" y="106"/>
                    <a:pt x="146" y="106"/>
                    <a:pt x="146" y="106"/>
                  </a:cubicBezTo>
                  <a:cubicBezTo>
                    <a:pt x="146" y="106"/>
                    <a:pt x="146" y="106"/>
                    <a:pt x="146" y="106"/>
                  </a:cubicBezTo>
                  <a:cubicBezTo>
                    <a:pt x="146" y="106"/>
                    <a:pt x="146" y="106"/>
                    <a:pt x="146" y="106"/>
                  </a:cubicBezTo>
                  <a:cubicBezTo>
                    <a:pt x="145" y="107"/>
                    <a:pt x="145" y="107"/>
                    <a:pt x="145" y="107"/>
                  </a:cubicBezTo>
                  <a:cubicBezTo>
                    <a:pt x="144" y="107"/>
                    <a:pt x="144" y="107"/>
                    <a:pt x="144" y="107"/>
                  </a:cubicBezTo>
                  <a:close/>
                  <a:moveTo>
                    <a:pt x="135" y="113"/>
                  </a:moveTo>
                  <a:cubicBezTo>
                    <a:pt x="136" y="113"/>
                    <a:pt x="136" y="113"/>
                    <a:pt x="136" y="113"/>
                  </a:cubicBezTo>
                  <a:cubicBezTo>
                    <a:pt x="136" y="113"/>
                    <a:pt x="136" y="113"/>
                    <a:pt x="136" y="113"/>
                  </a:cubicBezTo>
                  <a:cubicBezTo>
                    <a:pt x="136" y="113"/>
                    <a:pt x="136" y="113"/>
                    <a:pt x="136" y="113"/>
                  </a:cubicBezTo>
                  <a:cubicBezTo>
                    <a:pt x="135" y="113"/>
                    <a:pt x="135" y="113"/>
                    <a:pt x="135" y="113"/>
                  </a:cubicBezTo>
                  <a:close/>
                  <a:moveTo>
                    <a:pt x="135" y="120"/>
                  </a:moveTo>
                  <a:cubicBezTo>
                    <a:pt x="136" y="119"/>
                    <a:pt x="136" y="119"/>
                    <a:pt x="136" y="119"/>
                  </a:cubicBezTo>
                  <a:cubicBezTo>
                    <a:pt x="136" y="120"/>
                    <a:pt x="136" y="120"/>
                    <a:pt x="136" y="120"/>
                  </a:cubicBezTo>
                  <a:cubicBezTo>
                    <a:pt x="136" y="120"/>
                    <a:pt x="136" y="120"/>
                    <a:pt x="136" y="120"/>
                  </a:cubicBezTo>
                  <a:cubicBezTo>
                    <a:pt x="135" y="121"/>
                    <a:pt x="135" y="121"/>
                    <a:pt x="135" y="121"/>
                  </a:cubicBezTo>
                  <a:cubicBezTo>
                    <a:pt x="135" y="120"/>
                    <a:pt x="135" y="120"/>
                    <a:pt x="135" y="120"/>
                  </a:cubicBezTo>
                  <a:cubicBezTo>
                    <a:pt x="135" y="120"/>
                    <a:pt x="135" y="120"/>
                    <a:pt x="135" y="120"/>
                  </a:cubicBezTo>
                  <a:close/>
                  <a:moveTo>
                    <a:pt x="132" y="123"/>
                  </a:moveTo>
                  <a:cubicBezTo>
                    <a:pt x="131" y="123"/>
                    <a:pt x="131" y="123"/>
                    <a:pt x="131" y="123"/>
                  </a:cubicBezTo>
                  <a:cubicBezTo>
                    <a:pt x="132" y="123"/>
                    <a:pt x="132" y="123"/>
                    <a:pt x="132" y="123"/>
                  </a:cubicBezTo>
                  <a:cubicBezTo>
                    <a:pt x="132" y="123"/>
                    <a:pt x="132" y="123"/>
                    <a:pt x="132" y="123"/>
                  </a:cubicBezTo>
                  <a:cubicBezTo>
                    <a:pt x="133" y="123"/>
                    <a:pt x="133" y="123"/>
                    <a:pt x="133" y="123"/>
                  </a:cubicBezTo>
                  <a:cubicBezTo>
                    <a:pt x="133" y="123"/>
                    <a:pt x="133" y="123"/>
                    <a:pt x="133" y="123"/>
                  </a:cubicBezTo>
                  <a:cubicBezTo>
                    <a:pt x="134" y="122"/>
                    <a:pt x="134" y="122"/>
                    <a:pt x="134" y="122"/>
                  </a:cubicBezTo>
                  <a:cubicBezTo>
                    <a:pt x="133" y="122"/>
                    <a:pt x="133" y="122"/>
                    <a:pt x="133" y="122"/>
                  </a:cubicBezTo>
                  <a:cubicBezTo>
                    <a:pt x="134" y="121"/>
                    <a:pt x="134" y="121"/>
                    <a:pt x="134" y="121"/>
                  </a:cubicBezTo>
                  <a:cubicBezTo>
                    <a:pt x="135" y="121"/>
                    <a:pt x="135" y="121"/>
                    <a:pt x="135" y="121"/>
                  </a:cubicBezTo>
                  <a:cubicBezTo>
                    <a:pt x="135" y="121"/>
                    <a:pt x="135" y="121"/>
                    <a:pt x="135" y="121"/>
                  </a:cubicBezTo>
                  <a:cubicBezTo>
                    <a:pt x="135" y="122"/>
                    <a:pt x="135" y="122"/>
                    <a:pt x="135" y="122"/>
                  </a:cubicBezTo>
                  <a:cubicBezTo>
                    <a:pt x="135" y="122"/>
                    <a:pt x="135" y="122"/>
                    <a:pt x="135" y="122"/>
                  </a:cubicBezTo>
                  <a:cubicBezTo>
                    <a:pt x="135" y="122"/>
                    <a:pt x="135" y="122"/>
                    <a:pt x="135" y="122"/>
                  </a:cubicBezTo>
                  <a:cubicBezTo>
                    <a:pt x="136" y="121"/>
                    <a:pt x="136" y="121"/>
                    <a:pt x="136" y="121"/>
                  </a:cubicBezTo>
                  <a:cubicBezTo>
                    <a:pt x="136" y="122"/>
                    <a:pt x="136" y="122"/>
                    <a:pt x="136" y="122"/>
                  </a:cubicBezTo>
                  <a:cubicBezTo>
                    <a:pt x="136" y="122"/>
                    <a:pt x="136" y="122"/>
                    <a:pt x="136" y="122"/>
                  </a:cubicBezTo>
                  <a:cubicBezTo>
                    <a:pt x="136" y="123"/>
                    <a:pt x="136" y="123"/>
                    <a:pt x="136" y="123"/>
                  </a:cubicBezTo>
                  <a:cubicBezTo>
                    <a:pt x="136" y="123"/>
                    <a:pt x="136" y="123"/>
                    <a:pt x="136" y="123"/>
                  </a:cubicBezTo>
                  <a:cubicBezTo>
                    <a:pt x="136" y="124"/>
                    <a:pt x="136" y="124"/>
                    <a:pt x="136" y="124"/>
                  </a:cubicBezTo>
                  <a:cubicBezTo>
                    <a:pt x="136" y="124"/>
                    <a:pt x="136" y="124"/>
                    <a:pt x="136" y="124"/>
                  </a:cubicBezTo>
                  <a:cubicBezTo>
                    <a:pt x="135" y="123"/>
                    <a:pt x="135" y="123"/>
                    <a:pt x="135" y="123"/>
                  </a:cubicBezTo>
                  <a:cubicBezTo>
                    <a:pt x="135" y="124"/>
                    <a:pt x="135" y="124"/>
                    <a:pt x="135" y="124"/>
                  </a:cubicBezTo>
                  <a:cubicBezTo>
                    <a:pt x="134" y="124"/>
                    <a:pt x="134" y="124"/>
                    <a:pt x="134" y="124"/>
                  </a:cubicBezTo>
                  <a:cubicBezTo>
                    <a:pt x="134" y="124"/>
                    <a:pt x="134" y="124"/>
                    <a:pt x="134" y="124"/>
                  </a:cubicBezTo>
                  <a:cubicBezTo>
                    <a:pt x="133" y="124"/>
                    <a:pt x="133" y="124"/>
                    <a:pt x="133" y="124"/>
                  </a:cubicBezTo>
                  <a:cubicBezTo>
                    <a:pt x="132" y="124"/>
                    <a:pt x="132" y="124"/>
                    <a:pt x="132" y="124"/>
                  </a:cubicBezTo>
                  <a:cubicBezTo>
                    <a:pt x="132" y="123"/>
                    <a:pt x="132" y="123"/>
                    <a:pt x="132" y="123"/>
                  </a:cubicBezTo>
                  <a:close/>
                  <a:moveTo>
                    <a:pt x="122" y="132"/>
                  </a:moveTo>
                  <a:cubicBezTo>
                    <a:pt x="122" y="132"/>
                    <a:pt x="122" y="132"/>
                    <a:pt x="122" y="132"/>
                  </a:cubicBezTo>
                  <a:cubicBezTo>
                    <a:pt x="122" y="132"/>
                    <a:pt x="122" y="132"/>
                    <a:pt x="122" y="132"/>
                  </a:cubicBezTo>
                  <a:cubicBezTo>
                    <a:pt x="121" y="132"/>
                    <a:pt x="121" y="132"/>
                    <a:pt x="121" y="132"/>
                  </a:cubicBezTo>
                  <a:cubicBezTo>
                    <a:pt x="121" y="131"/>
                    <a:pt x="121" y="131"/>
                    <a:pt x="121" y="131"/>
                  </a:cubicBezTo>
                  <a:cubicBezTo>
                    <a:pt x="121" y="131"/>
                    <a:pt x="121" y="131"/>
                    <a:pt x="121" y="131"/>
                  </a:cubicBezTo>
                  <a:cubicBezTo>
                    <a:pt x="122" y="130"/>
                    <a:pt x="122" y="130"/>
                    <a:pt x="122" y="130"/>
                  </a:cubicBezTo>
                  <a:cubicBezTo>
                    <a:pt x="121" y="129"/>
                    <a:pt x="121" y="129"/>
                    <a:pt x="121" y="129"/>
                  </a:cubicBezTo>
                  <a:cubicBezTo>
                    <a:pt x="121" y="129"/>
                    <a:pt x="121" y="129"/>
                    <a:pt x="121" y="129"/>
                  </a:cubicBezTo>
                  <a:cubicBezTo>
                    <a:pt x="121" y="128"/>
                    <a:pt x="121" y="128"/>
                    <a:pt x="121" y="128"/>
                  </a:cubicBezTo>
                  <a:cubicBezTo>
                    <a:pt x="123" y="127"/>
                    <a:pt x="123" y="127"/>
                    <a:pt x="123" y="127"/>
                  </a:cubicBezTo>
                  <a:cubicBezTo>
                    <a:pt x="125" y="126"/>
                    <a:pt x="125" y="126"/>
                    <a:pt x="125" y="126"/>
                  </a:cubicBezTo>
                  <a:cubicBezTo>
                    <a:pt x="126" y="126"/>
                    <a:pt x="126" y="126"/>
                    <a:pt x="126" y="126"/>
                  </a:cubicBezTo>
                  <a:cubicBezTo>
                    <a:pt x="126" y="126"/>
                    <a:pt x="126" y="126"/>
                    <a:pt x="126" y="126"/>
                  </a:cubicBezTo>
                  <a:cubicBezTo>
                    <a:pt x="126" y="128"/>
                    <a:pt x="126" y="128"/>
                    <a:pt x="126" y="128"/>
                  </a:cubicBezTo>
                  <a:cubicBezTo>
                    <a:pt x="126" y="128"/>
                    <a:pt x="126" y="128"/>
                    <a:pt x="126" y="128"/>
                  </a:cubicBezTo>
                  <a:cubicBezTo>
                    <a:pt x="127" y="127"/>
                    <a:pt x="127" y="127"/>
                    <a:pt x="127" y="127"/>
                  </a:cubicBezTo>
                  <a:cubicBezTo>
                    <a:pt x="127" y="127"/>
                    <a:pt x="127" y="127"/>
                    <a:pt x="127" y="127"/>
                  </a:cubicBezTo>
                  <a:cubicBezTo>
                    <a:pt x="127" y="126"/>
                    <a:pt x="127" y="126"/>
                    <a:pt x="127" y="126"/>
                  </a:cubicBezTo>
                  <a:cubicBezTo>
                    <a:pt x="128" y="127"/>
                    <a:pt x="128" y="127"/>
                    <a:pt x="128" y="127"/>
                  </a:cubicBezTo>
                  <a:cubicBezTo>
                    <a:pt x="128" y="126"/>
                    <a:pt x="128" y="126"/>
                    <a:pt x="128" y="126"/>
                  </a:cubicBezTo>
                  <a:cubicBezTo>
                    <a:pt x="127" y="126"/>
                    <a:pt x="127" y="126"/>
                    <a:pt x="127" y="126"/>
                  </a:cubicBezTo>
                  <a:cubicBezTo>
                    <a:pt x="127" y="125"/>
                    <a:pt x="127" y="125"/>
                    <a:pt x="127" y="125"/>
                  </a:cubicBezTo>
                  <a:cubicBezTo>
                    <a:pt x="128" y="125"/>
                    <a:pt x="128" y="125"/>
                    <a:pt x="128" y="125"/>
                  </a:cubicBezTo>
                  <a:cubicBezTo>
                    <a:pt x="128" y="124"/>
                    <a:pt x="128" y="124"/>
                    <a:pt x="128" y="124"/>
                  </a:cubicBezTo>
                  <a:cubicBezTo>
                    <a:pt x="129" y="125"/>
                    <a:pt x="129" y="125"/>
                    <a:pt x="129" y="125"/>
                  </a:cubicBezTo>
                  <a:cubicBezTo>
                    <a:pt x="129" y="126"/>
                    <a:pt x="129" y="126"/>
                    <a:pt x="129" y="126"/>
                  </a:cubicBezTo>
                  <a:cubicBezTo>
                    <a:pt x="129" y="126"/>
                    <a:pt x="129" y="126"/>
                    <a:pt x="129" y="126"/>
                  </a:cubicBezTo>
                  <a:cubicBezTo>
                    <a:pt x="129" y="127"/>
                    <a:pt x="129" y="127"/>
                    <a:pt x="129" y="127"/>
                  </a:cubicBezTo>
                  <a:cubicBezTo>
                    <a:pt x="129" y="126"/>
                    <a:pt x="129" y="126"/>
                    <a:pt x="129" y="126"/>
                  </a:cubicBezTo>
                  <a:cubicBezTo>
                    <a:pt x="129" y="126"/>
                    <a:pt x="129" y="126"/>
                    <a:pt x="129" y="126"/>
                  </a:cubicBezTo>
                  <a:cubicBezTo>
                    <a:pt x="130" y="126"/>
                    <a:pt x="130" y="126"/>
                    <a:pt x="130" y="126"/>
                  </a:cubicBezTo>
                  <a:cubicBezTo>
                    <a:pt x="130" y="126"/>
                    <a:pt x="130" y="126"/>
                    <a:pt x="130" y="126"/>
                  </a:cubicBezTo>
                  <a:cubicBezTo>
                    <a:pt x="130" y="125"/>
                    <a:pt x="130" y="125"/>
                    <a:pt x="130" y="125"/>
                  </a:cubicBezTo>
                  <a:cubicBezTo>
                    <a:pt x="130" y="125"/>
                    <a:pt x="130" y="125"/>
                    <a:pt x="130" y="125"/>
                  </a:cubicBezTo>
                  <a:cubicBezTo>
                    <a:pt x="131" y="124"/>
                    <a:pt x="131" y="124"/>
                    <a:pt x="131" y="124"/>
                  </a:cubicBezTo>
                  <a:cubicBezTo>
                    <a:pt x="131" y="125"/>
                    <a:pt x="131" y="125"/>
                    <a:pt x="131" y="125"/>
                  </a:cubicBezTo>
                  <a:cubicBezTo>
                    <a:pt x="131" y="125"/>
                    <a:pt x="131" y="125"/>
                    <a:pt x="131" y="125"/>
                  </a:cubicBezTo>
                  <a:cubicBezTo>
                    <a:pt x="131" y="126"/>
                    <a:pt x="131" y="126"/>
                    <a:pt x="131" y="126"/>
                  </a:cubicBezTo>
                  <a:cubicBezTo>
                    <a:pt x="131" y="126"/>
                    <a:pt x="131" y="126"/>
                    <a:pt x="131" y="126"/>
                  </a:cubicBezTo>
                  <a:cubicBezTo>
                    <a:pt x="131" y="126"/>
                    <a:pt x="131" y="126"/>
                    <a:pt x="131" y="126"/>
                  </a:cubicBezTo>
                  <a:cubicBezTo>
                    <a:pt x="132" y="125"/>
                    <a:pt x="132" y="125"/>
                    <a:pt x="132" y="125"/>
                  </a:cubicBezTo>
                  <a:cubicBezTo>
                    <a:pt x="133" y="125"/>
                    <a:pt x="133" y="125"/>
                    <a:pt x="133" y="125"/>
                  </a:cubicBezTo>
                  <a:cubicBezTo>
                    <a:pt x="134" y="125"/>
                    <a:pt x="134" y="125"/>
                    <a:pt x="134" y="125"/>
                  </a:cubicBezTo>
                  <a:cubicBezTo>
                    <a:pt x="134" y="126"/>
                    <a:pt x="134" y="126"/>
                    <a:pt x="134" y="126"/>
                  </a:cubicBezTo>
                  <a:cubicBezTo>
                    <a:pt x="133" y="126"/>
                    <a:pt x="133" y="126"/>
                    <a:pt x="133" y="126"/>
                  </a:cubicBezTo>
                  <a:cubicBezTo>
                    <a:pt x="132" y="126"/>
                    <a:pt x="132" y="126"/>
                    <a:pt x="132" y="126"/>
                  </a:cubicBezTo>
                  <a:cubicBezTo>
                    <a:pt x="132" y="127"/>
                    <a:pt x="132" y="127"/>
                    <a:pt x="132" y="127"/>
                  </a:cubicBezTo>
                  <a:cubicBezTo>
                    <a:pt x="133" y="127"/>
                    <a:pt x="133" y="127"/>
                    <a:pt x="133" y="127"/>
                  </a:cubicBezTo>
                  <a:cubicBezTo>
                    <a:pt x="133" y="128"/>
                    <a:pt x="133" y="128"/>
                    <a:pt x="133" y="128"/>
                  </a:cubicBezTo>
                  <a:cubicBezTo>
                    <a:pt x="132" y="128"/>
                    <a:pt x="132" y="128"/>
                    <a:pt x="132" y="128"/>
                  </a:cubicBezTo>
                  <a:cubicBezTo>
                    <a:pt x="132" y="128"/>
                    <a:pt x="132" y="128"/>
                    <a:pt x="132" y="128"/>
                  </a:cubicBezTo>
                  <a:cubicBezTo>
                    <a:pt x="132" y="128"/>
                    <a:pt x="132" y="128"/>
                    <a:pt x="132" y="128"/>
                  </a:cubicBezTo>
                  <a:cubicBezTo>
                    <a:pt x="131" y="128"/>
                    <a:pt x="131" y="128"/>
                    <a:pt x="131" y="128"/>
                  </a:cubicBezTo>
                  <a:cubicBezTo>
                    <a:pt x="130" y="128"/>
                    <a:pt x="130" y="128"/>
                    <a:pt x="130" y="128"/>
                  </a:cubicBezTo>
                  <a:cubicBezTo>
                    <a:pt x="130" y="128"/>
                    <a:pt x="130" y="128"/>
                    <a:pt x="130" y="128"/>
                  </a:cubicBezTo>
                  <a:cubicBezTo>
                    <a:pt x="129" y="128"/>
                    <a:pt x="129" y="128"/>
                    <a:pt x="129" y="128"/>
                  </a:cubicBezTo>
                  <a:cubicBezTo>
                    <a:pt x="130" y="129"/>
                    <a:pt x="130" y="129"/>
                    <a:pt x="130" y="129"/>
                  </a:cubicBezTo>
                  <a:cubicBezTo>
                    <a:pt x="131" y="129"/>
                    <a:pt x="131" y="129"/>
                    <a:pt x="131" y="129"/>
                  </a:cubicBezTo>
                  <a:cubicBezTo>
                    <a:pt x="130" y="130"/>
                    <a:pt x="130" y="130"/>
                    <a:pt x="130" y="130"/>
                  </a:cubicBezTo>
                  <a:cubicBezTo>
                    <a:pt x="129" y="130"/>
                    <a:pt x="129" y="130"/>
                    <a:pt x="129" y="130"/>
                  </a:cubicBezTo>
                  <a:cubicBezTo>
                    <a:pt x="129" y="129"/>
                    <a:pt x="129" y="129"/>
                    <a:pt x="129" y="129"/>
                  </a:cubicBezTo>
                  <a:cubicBezTo>
                    <a:pt x="128" y="129"/>
                    <a:pt x="128" y="129"/>
                    <a:pt x="128" y="129"/>
                  </a:cubicBezTo>
                  <a:cubicBezTo>
                    <a:pt x="127" y="129"/>
                    <a:pt x="127" y="129"/>
                    <a:pt x="127" y="129"/>
                  </a:cubicBezTo>
                  <a:cubicBezTo>
                    <a:pt x="128" y="130"/>
                    <a:pt x="128" y="130"/>
                    <a:pt x="128" y="130"/>
                  </a:cubicBezTo>
                  <a:cubicBezTo>
                    <a:pt x="128" y="130"/>
                    <a:pt x="128" y="130"/>
                    <a:pt x="128" y="130"/>
                  </a:cubicBezTo>
                  <a:cubicBezTo>
                    <a:pt x="128" y="131"/>
                    <a:pt x="128" y="131"/>
                    <a:pt x="128" y="131"/>
                  </a:cubicBezTo>
                  <a:cubicBezTo>
                    <a:pt x="127" y="130"/>
                    <a:pt x="127" y="130"/>
                    <a:pt x="127" y="130"/>
                  </a:cubicBezTo>
                  <a:cubicBezTo>
                    <a:pt x="126" y="131"/>
                    <a:pt x="126" y="131"/>
                    <a:pt x="126" y="131"/>
                  </a:cubicBezTo>
                  <a:cubicBezTo>
                    <a:pt x="126" y="131"/>
                    <a:pt x="126" y="131"/>
                    <a:pt x="126" y="131"/>
                  </a:cubicBezTo>
                  <a:cubicBezTo>
                    <a:pt x="125" y="131"/>
                    <a:pt x="125" y="131"/>
                    <a:pt x="125" y="131"/>
                  </a:cubicBezTo>
                  <a:cubicBezTo>
                    <a:pt x="125" y="131"/>
                    <a:pt x="125" y="131"/>
                    <a:pt x="125" y="131"/>
                  </a:cubicBezTo>
                  <a:cubicBezTo>
                    <a:pt x="125" y="132"/>
                    <a:pt x="125" y="132"/>
                    <a:pt x="125" y="132"/>
                  </a:cubicBezTo>
                  <a:cubicBezTo>
                    <a:pt x="125" y="132"/>
                    <a:pt x="125" y="132"/>
                    <a:pt x="125" y="132"/>
                  </a:cubicBezTo>
                  <a:cubicBezTo>
                    <a:pt x="124" y="133"/>
                    <a:pt x="124" y="133"/>
                    <a:pt x="124" y="133"/>
                  </a:cubicBezTo>
                  <a:cubicBezTo>
                    <a:pt x="124" y="133"/>
                    <a:pt x="124" y="133"/>
                    <a:pt x="124" y="133"/>
                  </a:cubicBezTo>
                  <a:cubicBezTo>
                    <a:pt x="123" y="134"/>
                    <a:pt x="123" y="134"/>
                    <a:pt x="123" y="134"/>
                  </a:cubicBezTo>
                  <a:cubicBezTo>
                    <a:pt x="123" y="134"/>
                    <a:pt x="123" y="134"/>
                    <a:pt x="123" y="134"/>
                  </a:cubicBezTo>
                  <a:cubicBezTo>
                    <a:pt x="122" y="134"/>
                    <a:pt x="122" y="134"/>
                    <a:pt x="122" y="134"/>
                  </a:cubicBezTo>
                  <a:cubicBezTo>
                    <a:pt x="122" y="133"/>
                    <a:pt x="122" y="133"/>
                    <a:pt x="122" y="133"/>
                  </a:cubicBezTo>
                  <a:cubicBezTo>
                    <a:pt x="124" y="132"/>
                    <a:pt x="124" y="132"/>
                    <a:pt x="124" y="132"/>
                  </a:cubicBezTo>
                  <a:cubicBezTo>
                    <a:pt x="124" y="132"/>
                    <a:pt x="124" y="132"/>
                    <a:pt x="124" y="132"/>
                  </a:cubicBezTo>
                  <a:cubicBezTo>
                    <a:pt x="124" y="131"/>
                    <a:pt x="124" y="131"/>
                    <a:pt x="124" y="131"/>
                  </a:cubicBezTo>
                  <a:cubicBezTo>
                    <a:pt x="124" y="131"/>
                    <a:pt x="124" y="131"/>
                    <a:pt x="124" y="131"/>
                  </a:cubicBezTo>
                  <a:cubicBezTo>
                    <a:pt x="123" y="132"/>
                    <a:pt x="123" y="132"/>
                    <a:pt x="123" y="132"/>
                  </a:cubicBezTo>
                  <a:cubicBezTo>
                    <a:pt x="123" y="131"/>
                    <a:pt x="123" y="131"/>
                    <a:pt x="123" y="131"/>
                  </a:cubicBezTo>
                  <a:cubicBezTo>
                    <a:pt x="123" y="131"/>
                    <a:pt x="123" y="131"/>
                    <a:pt x="123" y="131"/>
                  </a:cubicBezTo>
                  <a:cubicBezTo>
                    <a:pt x="122" y="131"/>
                    <a:pt x="122" y="131"/>
                    <a:pt x="122" y="131"/>
                  </a:cubicBezTo>
                  <a:cubicBezTo>
                    <a:pt x="122" y="131"/>
                    <a:pt x="122" y="131"/>
                    <a:pt x="122" y="131"/>
                  </a:cubicBezTo>
                  <a:cubicBezTo>
                    <a:pt x="122" y="131"/>
                    <a:pt x="122" y="131"/>
                    <a:pt x="122" y="131"/>
                  </a:cubicBezTo>
                  <a:cubicBezTo>
                    <a:pt x="122" y="132"/>
                    <a:pt x="122" y="132"/>
                    <a:pt x="122" y="132"/>
                  </a:cubicBezTo>
                  <a:close/>
                  <a:moveTo>
                    <a:pt x="121" y="135"/>
                  </a:moveTo>
                  <a:cubicBezTo>
                    <a:pt x="121" y="135"/>
                    <a:pt x="121" y="135"/>
                    <a:pt x="121" y="135"/>
                  </a:cubicBezTo>
                  <a:cubicBezTo>
                    <a:pt x="121" y="135"/>
                    <a:pt x="121" y="135"/>
                    <a:pt x="121" y="135"/>
                  </a:cubicBezTo>
                  <a:cubicBezTo>
                    <a:pt x="121" y="135"/>
                    <a:pt x="121" y="135"/>
                    <a:pt x="121" y="135"/>
                  </a:cubicBezTo>
                  <a:close/>
                  <a:moveTo>
                    <a:pt x="118" y="136"/>
                  </a:moveTo>
                  <a:cubicBezTo>
                    <a:pt x="119" y="135"/>
                    <a:pt x="119" y="135"/>
                    <a:pt x="119" y="135"/>
                  </a:cubicBezTo>
                  <a:cubicBezTo>
                    <a:pt x="120" y="134"/>
                    <a:pt x="120" y="134"/>
                    <a:pt x="120" y="134"/>
                  </a:cubicBezTo>
                  <a:cubicBezTo>
                    <a:pt x="119" y="136"/>
                    <a:pt x="119" y="136"/>
                    <a:pt x="119" y="136"/>
                  </a:cubicBezTo>
                  <a:cubicBezTo>
                    <a:pt x="118" y="136"/>
                    <a:pt x="118" y="136"/>
                    <a:pt x="118" y="136"/>
                  </a:cubicBezTo>
                  <a:close/>
                  <a:moveTo>
                    <a:pt x="112" y="140"/>
                  </a:moveTo>
                  <a:cubicBezTo>
                    <a:pt x="112" y="140"/>
                    <a:pt x="112" y="140"/>
                    <a:pt x="112" y="140"/>
                  </a:cubicBezTo>
                  <a:cubicBezTo>
                    <a:pt x="112" y="140"/>
                    <a:pt x="112" y="140"/>
                    <a:pt x="112" y="140"/>
                  </a:cubicBezTo>
                  <a:cubicBezTo>
                    <a:pt x="113" y="139"/>
                    <a:pt x="113" y="139"/>
                    <a:pt x="113" y="139"/>
                  </a:cubicBezTo>
                  <a:cubicBezTo>
                    <a:pt x="113" y="140"/>
                    <a:pt x="113" y="140"/>
                    <a:pt x="113" y="140"/>
                  </a:cubicBezTo>
                  <a:cubicBezTo>
                    <a:pt x="112" y="140"/>
                    <a:pt x="112" y="140"/>
                    <a:pt x="112" y="140"/>
                  </a:cubicBezTo>
                  <a:close/>
                  <a:moveTo>
                    <a:pt x="109" y="133"/>
                  </a:moveTo>
                  <a:cubicBezTo>
                    <a:pt x="110" y="133"/>
                    <a:pt x="110" y="133"/>
                    <a:pt x="110" y="133"/>
                  </a:cubicBezTo>
                  <a:cubicBezTo>
                    <a:pt x="110" y="134"/>
                    <a:pt x="110" y="134"/>
                    <a:pt x="110" y="134"/>
                  </a:cubicBezTo>
                  <a:cubicBezTo>
                    <a:pt x="109" y="134"/>
                    <a:pt x="109" y="134"/>
                    <a:pt x="109" y="134"/>
                  </a:cubicBezTo>
                  <a:cubicBezTo>
                    <a:pt x="109" y="133"/>
                    <a:pt x="109" y="133"/>
                    <a:pt x="109" y="133"/>
                  </a:cubicBezTo>
                  <a:close/>
                  <a:moveTo>
                    <a:pt x="92" y="140"/>
                  </a:moveTo>
                  <a:cubicBezTo>
                    <a:pt x="91" y="140"/>
                    <a:pt x="92" y="140"/>
                    <a:pt x="92" y="140"/>
                  </a:cubicBezTo>
                  <a:cubicBezTo>
                    <a:pt x="92" y="140"/>
                    <a:pt x="92" y="140"/>
                    <a:pt x="92" y="140"/>
                  </a:cubicBezTo>
                  <a:cubicBezTo>
                    <a:pt x="92" y="140"/>
                    <a:pt x="92" y="140"/>
                    <a:pt x="92" y="140"/>
                  </a:cubicBezTo>
                  <a:close/>
                  <a:moveTo>
                    <a:pt x="90" y="140"/>
                  </a:moveTo>
                  <a:cubicBezTo>
                    <a:pt x="91" y="141"/>
                    <a:pt x="91" y="141"/>
                    <a:pt x="91" y="141"/>
                  </a:cubicBezTo>
                  <a:cubicBezTo>
                    <a:pt x="91" y="141"/>
                    <a:pt x="91" y="141"/>
                    <a:pt x="91" y="141"/>
                  </a:cubicBezTo>
                  <a:cubicBezTo>
                    <a:pt x="90" y="140"/>
                    <a:pt x="90" y="140"/>
                    <a:pt x="90" y="140"/>
                  </a:cubicBezTo>
                  <a:close/>
                  <a:moveTo>
                    <a:pt x="94" y="143"/>
                  </a:moveTo>
                  <a:cubicBezTo>
                    <a:pt x="95" y="144"/>
                    <a:pt x="95" y="144"/>
                    <a:pt x="95" y="144"/>
                  </a:cubicBezTo>
                  <a:cubicBezTo>
                    <a:pt x="94" y="144"/>
                    <a:pt x="94" y="144"/>
                    <a:pt x="94" y="144"/>
                  </a:cubicBezTo>
                  <a:cubicBezTo>
                    <a:pt x="94" y="144"/>
                    <a:pt x="94" y="144"/>
                    <a:pt x="94" y="144"/>
                  </a:cubicBezTo>
                  <a:cubicBezTo>
                    <a:pt x="94" y="143"/>
                    <a:pt x="94" y="143"/>
                    <a:pt x="94" y="143"/>
                  </a:cubicBezTo>
                  <a:close/>
                  <a:moveTo>
                    <a:pt x="94" y="143"/>
                  </a:moveTo>
                  <a:cubicBezTo>
                    <a:pt x="94" y="142"/>
                    <a:pt x="94" y="142"/>
                    <a:pt x="94" y="142"/>
                  </a:cubicBezTo>
                  <a:cubicBezTo>
                    <a:pt x="94" y="143"/>
                    <a:pt x="94" y="143"/>
                    <a:pt x="94" y="143"/>
                  </a:cubicBezTo>
                  <a:cubicBezTo>
                    <a:pt x="94" y="143"/>
                    <a:pt x="94" y="143"/>
                    <a:pt x="94" y="143"/>
                  </a:cubicBezTo>
                  <a:close/>
                  <a:moveTo>
                    <a:pt x="90" y="144"/>
                  </a:moveTo>
                  <a:cubicBezTo>
                    <a:pt x="91" y="143"/>
                    <a:pt x="91" y="143"/>
                    <a:pt x="91" y="143"/>
                  </a:cubicBezTo>
                  <a:cubicBezTo>
                    <a:pt x="91" y="142"/>
                    <a:pt x="91" y="142"/>
                    <a:pt x="91" y="142"/>
                  </a:cubicBezTo>
                  <a:cubicBezTo>
                    <a:pt x="92" y="142"/>
                    <a:pt x="92" y="142"/>
                    <a:pt x="92" y="142"/>
                  </a:cubicBezTo>
                  <a:cubicBezTo>
                    <a:pt x="93" y="142"/>
                    <a:pt x="93" y="142"/>
                    <a:pt x="93" y="142"/>
                  </a:cubicBezTo>
                  <a:cubicBezTo>
                    <a:pt x="92" y="142"/>
                    <a:pt x="92" y="142"/>
                    <a:pt x="92" y="142"/>
                  </a:cubicBezTo>
                  <a:cubicBezTo>
                    <a:pt x="92" y="143"/>
                    <a:pt x="92" y="143"/>
                    <a:pt x="92" y="143"/>
                  </a:cubicBezTo>
                  <a:cubicBezTo>
                    <a:pt x="91" y="144"/>
                    <a:pt x="91" y="144"/>
                    <a:pt x="91" y="144"/>
                  </a:cubicBezTo>
                  <a:cubicBezTo>
                    <a:pt x="90" y="144"/>
                    <a:pt x="90" y="144"/>
                    <a:pt x="90" y="144"/>
                  </a:cubicBezTo>
                  <a:close/>
                  <a:moveTo>
                    <a:pt x="89" y="142"/>
                  </a:moveTo>
                  <a:cubicBezTo>
                    <a:pt x="88" y="141"/>
                    <a:pt x="88" y="141"/>
                    <a:pt x="88" y="141"/>
                  </a:cubicBezTo>
                  <a:cubicBezTo>
                    <a:pt x="89" y="140"/>
                    <a:pt x="89" y="140"/>
                    <a:pt x="89" y="140"/>
                  </a:cubicBezTo>
                  <a:cubicBezTo>
                    <a:pt x="89" y="140"/>
                    <a:pt x="89" y="140"/>
                    <a:pt x="89" y="140"/>
                  </a:cubicBezTo>
                  <a:cubicBezTo>
                    <a:pt x="90" y="141"/>
                    <a:pt x="90" y="141"/>
                    <a:pt x="90" y="141"/>
                  </a:cubicBezTo>
                  <a:cubicBezTo>
                    <a:pt x="90" y="141"/>
                    <a:pt x="90" y="141"/>
                    <a:pt x="90" y="141"/>
                  </a:cubicBezTo>
                  <a:cubicBezTo>
                    <a:pt x="89" y="142"/>
                    <a:pt x="89" y="142"/>
                    <a:pt x="89" y="142"/>
                  </a:cubicBezTo>
                  <a:cubicBezTo>
                    <a:pt x="89" y="142"/>
                    <a:pt x="89" y="142"/>
                    <a:pt x="89" y="142"/>
                  </a:cubicBezTo>
                  <a:close/>
                  <a:moveTo>
                    <a:pt x="84" y="141"/>
                  </a:moveTo>
                  <a:cubicBezTo>
                    <a:pt x="85" y="141"/>
                    <a:pt x="85" y="141"/>
                    <a:pt x="85" y="141"/>
                  </a:cubicBezTo>
                  <a:cubicBezTo>
                    <a:pt x="85" y="142"/>
                    <a:pt x="85" y="142"/>
                    <a:pt x="85" y="142"/>
                  </a:cubicBezTo>
                  <a:cubicBezTo>
                    <a:pt x="85" y="142"/>
                    <a:pt x="85" y="142"/>
                    <a:pt x="85" y="142"/>
                  </a:cubicBezTo>
                  <a:cubicBezTo>
                    <a:pt x="84" y="141"/>
                    <a:pt x="84" y="141"/>
                    <a:pt x="84" y="141"/>
                  </a:cubicBezTo>
                  <a:close/>
                  <a:moveTo>
                    <a:pt x="82" y="143"/>
                  </a:moveTo>
                  <a:cubicBezTo>
                    <a:pt x="81" y="143"/>
                    <a:pt x="81" y="143"/>
                    <a:pt x="81" y="143"/>
                  </a:cubicBezTo>
                  <a:cubicBezTo>
                    <a:pt x="82" y="142"/>
                    <a:pt x="82" y="142"/>
                    <a:pt x="82" y="142"/>
                  </a:cubicBezTo>
                  <a:cubicBezTo>
                    <a:pt x="82" y="143"/>
                    <a:pt x="82" y="143"/>
                    <a:pt x="82" y="143"/>
                  </a:cubicBezTo>
                  <a:cubicBezTo>
                    <a:pt x="82" y="143"/>
                    <a:pt x="82" y="143"/>
                    <a:pt x="82" y="143"/>
                  </a:cubicBezTo>
                  <a:close/>
                  <a:moveTo>
                    <a:pt x="78" y="145"/>
                  </a:moveTo>
                  <a:cubicBezTo>
                    <a:pt x="79" y="146"/>
                    <a:pt x="79" y="146"/>
                    <a:pt x="79" y="146"/>
                  </a:cubicBezTo>
                  <a:cubicBezTo>
                    <a:pt x="79" y="146"/>
                    <a:pt x="79" y="146"/>
                    <a:pt x="79" y="146"/>
                  </a:cubicBezTo>
                  <a:cubicBezTo>
                    <a:pt x="78" y="146"/>
                    <a:pt x="78" y="146"/>
                    <a:pt x="78" y="146"/>
                  </a:cubicBezTo>
                  <a:cubicBezTo>
                    <a:pt x="78" y="145"/>
                    <a:pt x="78" y="145"/>
                    <a:pt x="78" y="145"/>
                  </a:cubicBezTo>
                  <a:close/>
                  <a:moveTo>
                    <a:pt x="0" y="159"/>
                  </a:moveTo>
                  <a:cubicBezTo>
                    <a:pt x="0" y="160"/>
                    <a:pt x="0" y="160"/>
                    <a:pt x="0" y="160"/>
                  </a:cubicBezTo>
                  <a:cubicBezTo>
                    <a:pt x="1" y="159"/>
                    <a:pt x="1" y="159"/>
                    <a:pt x="1" y="159"/>
                  </a:cubicBezTo>
                  <a:cubicBezTo>
                    <a:pt x="0" y="159"/>
                    <a:pt x="0" y="159"/>
                    <a:pt x="0" y="159"/>
                  </a:cubicBezTo>
                  <a:close/>
                  <a:moveTo>
                    <a:pt x="1" y="157"/>
                  </a:moveTo>
                  <a:cubicBezTo>
                    <a:pt x="0" y="158"/>
                    <a:pt x="0" y="158"/>
                    <a:pt x="0" y="158"/>
                  </a:cubicBezTo>
                  <a:cubicBezTo>
                    <a:pt x="1" y="158"/>
                    <a:pt x="1" y="158"/>
                    <a:pt x="1" y="158"/>
                  </a:cubicBezTo>
                  <a:cubicBezTo>
                    <a:pt x="2" y="157"/>
                    <a:pt x="2" y="157"/>
                    <a:pt x="2" y="157"/>
                  </a:cubicBezTo>
                  <a:cubicBezTo>
                    <a:pt x="1" y="157"/>
                    <a:pt x="1" y="157"/>
                    <a:pt x="1" y="157"/>
                  </a:cubicBezTo>
                  <a:close/>
                  <a:moveTo>
                    <a:pt x="2" y="155"/>
                  </a:moveTo>
                  <a:cubicBezTo>
                    <a:pt x="3" y="156"/>
                    <a:pt x="3" y="156"/>
                    <a:pt x="3" y="156"/>
                  </a:cubicBezTo>
                  <a:cubicBezTo>
                    <a:pt x="3" y="155"/>
                    <a:pt x="3" y="155"/>
                    <a:pt x="3" y="155"/>
                  </a:cubicBezTo>
                  <a:cubicBezTo>
                    <a:pt x="2" y="155"/>
                    <a:pt x="2" y="155"/>
                    <a:pt x="2" y="155"/>
                  </a:cubicBezTo>
                  <a:close/>
                  <a:moveTo>
                    <a:pt x="8" y="156"/>
                  </a:moveTo>
                  <a:cubicBezTo>
                    <a:pt x="7" y="155"/>
                    <a:pt x="7" y="155"/>
                    <a:pt x="7" y="155"/>
                  </a:cubicBezTo>
                  <a:cubicBezTo>
                    <a:pt x="6" y="155"/>
                    <a:pt x="6" y="155"/>
                    <a:pt x="6" y="155"/>
                  </a:cubicBezTo>
                  <a:cubicBezTo>
                    <a:pt x="5" y="155"/>
                    <a:pt x="5" y="155"/>
                    <a:pt x="5" y="155"/>
                  </a:cubicBezTo>
                  <a:cubicBezTo>
                    <a:pt x="5" y="156"/>
                    <a:pt x="5" y="156"/>
                    <a:pt x="5" y="156"/>
                  </a:cubicBezTo>
                  <a:cubicBezTo>
                    <a:pt x="6" y="156"/>
                    <a:pt x="6" y="156"/>
                    <a:pt x="6" y="156"/>
                  </a:cubicBezTo>
                  <a:cubicBezTo>
                    <a:pt x="6" y="156"/>
                    <a:pt x="6" y="156"/>
                    <a:pt x="6" y="156"/>
                  </a:cubicBezTo>
                  <a:cubicBezTo>
                    <a:pt x="6" y="157"/>
                    <a:pt x="6" y="157"/>
                    <a:pt x="6" y="157"/>
                  </a:cubicBezTo>
                  <a:cubicBezTo>
                    <a:pt x="6" y="157"/>
                    <a:pt x="6" y="157"/>
                    <a:pt x="6" y="157"/>
                  </a:cubicBezTo>
                  <a:cubicBezTo>
                    <a:pt x="7" y="156"/>
                    <a:pt x="7" y="156"/>
                    <a:pt x="7" y="156"/>
                  </a:cubicBezTo>
                  <a:cubicBezTo>
                    <a:pt x="8" y="156"/>
                    <a:pt x="8" y="156"/>
                    <a:pt x="8" y="156"/>
                  </a:cubicBezTo>
                  <a:close/>
                  <a:moveTo>
                    <a:pt x="8" y="157"/>
                  </a:moveTo>
                  <a:cubicBezTo>
                    <a:pt x="9" y="158"/>
                    <a:pt x="9" y="158"/>
                    <a:pt x="9" y="158"/>
                  </a:cubicBezTo>
                  <a:cubicBezTo>
                    <a:pt x="10" y="157"/>
                    <a:pt x="10" y="157"/>
                    <a:pt x="10" y="157"/>
                  </a:cubicBezTo>
                  <a:cubicBezTo>
                    <a:pt x="10" y="156"/>
                    <a:pt x="10" y="156"/>
                    <a:pt x="10" y="156"/>
                  </a:cubicBezTo>
                  <a:cubicBezTo>
                    <a:pt x="10" y="156"/>
                    <a:pt x="10" y="156"/>
                    <a:pt x="10" y="156"/>
                  </a:cubicBezTo>
                  <a:cubicBezTo>
                    <a:pt x="10" y="156"/>
                    <a:pt x="10" y="156"/>
                    <a:pt x="10" y="156"/>
                  </a:cubicBezTo>
                  <a:cubicBezTo>
                    <a:pt x="9" y="156"/>
                    <a:pt x="9" y="156"/>
                    <a:pt x="9" y="156"/>
                  </a:cubicBezTo>
                  <a:cubicBezTo>
                    <a:pt x="9" y="157"/>
                    <a:pt x="9" y="157"/>
                    <a:pt x="9" y="157"/>
                  </a:cubicBezTo>
                  <a:cubicBezTo>
                    <a:pt x="8" y="157"/>
                    <a:pt x="8" y="157"/>
                    <a:pt x="8" y="157"/>
                  </a:cubicBezTo>
                  <a:close/>
                  <a:moveTo>
                    <a:pt x="13" y="157"/>
                  </a:moveTo>
                  <a:cubicBezTo>
                    <a:pt x="12" y="156"/>
                    <a:pt x="12" y="156"/>
                    <a:pt x="12" y="156"/>
                  </a:cubicBezTo>
                  <a:cubicBezTo>
                    <a:pt x="12" y="156"/>
                    <a:pt x="12" y="156"/>
                    <a:pt x="12" y="156"/>
                  </a:cubicBezTo>
                  <a:cubicBezTo>
                    <a:pt x="12" y="157"/>
                    <a:pt x="12" y="157"/>
                    <a:pt x="12" y="157"/>
                  </a:cubicBezTo>
                  <a:cubicBezTo>
                    <a:pt x="11" y="157"/>
                    <a:pt x="11" y="157"/>
                    <a:pt x="11" y="157"/>
                  </a:cubicBezTo>
                  <a:cubicBezTo>
                    <a:pt x="11" y="158"/>
                    <a:pt x="11" y="158"/>
                    <a:pt x="11" y="158"/>
                  </a:cubicBezTo>
                  <a:cubicBezTo>
                    <a:pt x="12" y="158"/>
                    <a:pt x="12" y="158"/>
                    <a:pt x="12" y="158"/>
                  </a:cubicBezTo>
                  <a:cubicBezTo>
                    <a:pt x="13" y="157"/>
                    <a:pt x="13" y="157"/>
                    <a:pt x="13" y="157"/>
                  </a:cubicBezTo>
                  <a:close/>
                  <a:moveTo>
                    <a:pt x="23" y="157"/>
                  </a:moveTo>
                  <a:cubicBezTo>
                    <a:pt x="23" y="156"/>
                    <a:pt x="23" y="156"/>
                    <a:pt x="23" y="156"/>
                  </a:cubicBezTo>
                  <a:cubicBezTo>
                    <a:pt x="24" y="155"/>
                    <a:pt x="24" y="155"/>
                    <a:pt x="24" y="155"/>
                  </a:cubicBezTo>
                  <a:cubicBezTo>
                    <a:pt x="24" y="155"/>
                    <a:pt x="24" y="155"/>
                    <a:pt x="24" y="155"/>
                  </a:cubicBezTo>
                  <a:cubicBezTo>
                    <a:pt x="23" y="154"/>
                    <a:pt x="23" y="154"/>
                    <a:pt x="23" y="154"/>
                  </a:cubicBezTo>
                  <a:cubicBezTo>
                    <a:pt x="22" y="155"/>
                    <a:pt x="22" y="155"/>
                    <a:pt x="22" y="155"/>
                  </a:cubicBezTo>
                  <a:cubicBezTo>
                    <a:pt x="22" y="156"/>
                    <a:pt x="22" y="156"/>
                    <a:pt x="22" y="156"/>
                  </a:cubicBezTo>
                  <a:cubicBezTo>
                    <a:pt x="22" y="156"/>
                    <a:pt x="22" y="156"/>
                    <a:pt x="22" y="156"/>
                  </a:cubicBezTo>
                  <a:cubicBezTo>
                    <a:pt x="21" y="156"/>
                    <a:pt x="21" y="156"/>
                    <a:pt x="21" y="156"/>
                  </a:cubicBezTo>
                  <a:cubicBezTo>
                    <a:pt x="21" y="156"/>
                    <a:pt x="21" y="156"/>
                    <a:pt x="21" y="156"/>
                  </a:cubicBezTo>
                  <a:cubicBezTo>
                    <a:pt x="20" y="156"/>
                    <a:pt x="20" y="156"/>
                    <a:pt x="20" y="156"/>
                  </a:cubicBezTo>
                  <a:cubicBezTo>
                    <a:pt x="19" y="156"/>
                    <a:pt x="19" y="156"/>
                    <a:pt x="19" y="156"/>
                  </a:cubicBezTo>
                  <a:cubicBezTo>
                    <a:pt x="19" y="156"/>
                    <a:pt x="19" y="156"/>
                    <a:pt x="19" y="156"/>
                  </a:cubicBezTo>
                  <a:cubicBezTo>
                    <a:pt x="20" y="157"/>
                    <a:pt x="20" y="157"/>
                    <a:pt x="20" y="157"/>
                  </a:cubicBezTo>
                  <a:cubicBezTo>
                    <a:pt x="20" y="157"/>
                    <a:pt x="20" y="157"/>
                    <a:pt x="20" y="157"/>
                  </a:cubicBezTo>
                  <a:cubicBezTo>
                    <a:pt x="21" y="157"/>
                    <a:pt x="21" y="157"/>
                    <a:pt x="21" y="157"/>
                  </a:cubicBezTo>
                  <a:cubicBezTo>
                    <a:pt x="22" y="156"/>
                    <a:pt x="22" y="156"/>
                    <a:pt x="22" y="156"/>
                  </a:cubicBezTo>
                  <a:cubicBezTo>
                    <a:pt x="23" y="157"/>
                    <a:pt x="23" y="157"/>
                    <a:pt x="23" y="157"/>
                  </a:cubicBezTo>
                  <a:close/>
                  <a:moveTo>
                    <a:pt x="25" y="157"/>
                  </a:moveTo>
                  <a:cubicBezTo>
                    <a:pt x="27" y="157"/>
                    <a:pt x="27" y="157"/>
                    <a:pt x="27" y="157"/>
                  </a:cubicBezTo>
                  <a:cubicBezTo>
                    <a:pt x="28" y="157"/>
                    <a:pt x="28" y="157"/>
                    <a:pt x="28" y="157"/>
                  </a:cubicBezTo>
                  <a:cubicBezTo>
                    <a:pt x="28" y="158"/>
                    <a:pt x="28" y="158"/>
                    <a:pt x="28" y="158"/>
                  </a:cubicBezTo>
                  <a:cubicBezTo>
                    <a:pt x="27" y="158"/>
                    <a:pt x="27" y="158"/>
                    <a:pt x="27" y="158"/>
                  </a:cubicBezTo>
                  <a:cubicBezTo>
                    <a:pt x="25" y="157"/>
                    <a:pt x="25" y="157"/>
                    <a:pt x="25" y="157"/>
                  </a:cubicBezTo>
                  <a:cubicBezTo>
                    <a:pt x="24" y="157"/>
                    <a:pt x="24" y="157"/>
                    <a:pt x="24" y="157"/>
                  </a:cubicBezTo>
                  <a:cubicBezTo>
                    <a:pt x="24" y="157"/>
                    <a:pt x="24" y="157"/>
                    <a:pt x="24" y="157"/>
                  </a:cubicBezTo>
                  <a:cubicBezTo>
                    <a:pt x="24" y="157"/>
                    <a:pt x="25" y="157"/>
                    <a:pt x="25" y="157"/>
                  </a:cubicBezTo>
                  <a:close/>
                  <a:moveTo>
                    <a:pt x="32" y="156"/>
                  </a:moveTo>
                  <a:cubicBezTo>
                    <a:pt x="31" y="155"/>
                    <a:pt x="31" y="155"/>
                    <a:pt x="31" y="155"/>
                  </a:cubicBezTo>
                  <a:cubicBezTo>
                    <a:pt x="30" y="155"/>
                    <a:pt x="30" y="155"/>
                    <a:pt x="30" y="155"/>
                  </a:cubicBezTo>
                  <a:cubicBezTo>
                    <a:pt x="30" y="156"/>
                    <a:pt x="30" y="156"/>
                    <a:pt x="30" y="156"/>
                  </a:cubicBezTo>
                  <a:cubicBezTo>
                    <a:pt x="31" y="156"/>
                    <a:pt x="31" y="156"/>
                    <a:pt x="31" y="156"/>
                  </a:cubicBezTo>
                  <a:cubicBezTo>
                    <a:pt x="32" y="156"/>
                    <a:pt x="32" y="156"/>
                    <a:pt x="32" y="156"/>
                  </a:cubicBezTo>
                  <a:close/>
                  <a:moveTo>
                    <a:pt x="37" y="156"/>
                  </a:moveTo>
                  <a:cubicBezTo>
                    <a:pt x="37" y="155"/>
                    <a:pt x="37" y="155"/>
                    <a:pt x="37" y="155"/>
                  </a:cubicBezTo>
                  <a:cubicBezTo>
                    <a:pt x="36" y="155"/>
                    <a:pt x="36" y="155"/>
                    <a:pt x="36" y="155"/>
                  </a:cubicBezTo>
                  <a:cubicBezTo>
                    <a:pt x="37" y="156"/>
                    <a:pt x="37" y="156"/>
                    <a:pt x="37" y="156"/>
                  </a:cubicBezTo>
                  <a:close/>
                  <a:moveTo>
                    <a:pt x="40" y="154"/>
                  </a:moveTo>
                  <a:cubicBezTo>
                    <a:pt x="39" y="154"/>
                    <a:pt x="39" y="154"/>
                    <a:pt x="39" y="154"/>
                  </a:cubicBezTo>
                  <a:cubicBezTo>
                    <a:pt x="39" y="154"/>
                    <a:pt x="39" y="154"/>
                    <a:pt x="39" y="154"/>
                  </a:cubicBezTo>
                  <a:cubicBezTo>
                    <a:pt x="39" y="155"/>
                    <a:pt x="39" y="155"/>
                    <a:pt x="39" y="155"/>
                  </a:cubicBezTo>
                  <a:cubicBezTo>
                    <a:pt x="40" y="154"/>
                    <a:pt x="40" y="154"/>
                    <a:pt x="40" y="154"/>
                  </a:cubicBezTo>
                  <a:cubicBezTo>
                    <a:pt x="40" y="154"/>
                    <a:pt x="40" y="154"/>
                    <a:pt x="40" y="154"/>
                  </a:cubicBezTo>
                  <a:close/>
                  <a:moveTo>
                    <a:pt x="43" y="154"/>
                  </a:moveTo>
                  <a:cubicBezTo>
                    <a:pt x="42" y="154"/>
                    <a:pt x="42" y="154"/>
                    <a:pt x="42" y="154"/>
                  </a:cubicBezTo>
                  <a:cubicBezTo>
                    <a:pt x="41" y="154"/>
                    <a:pt x="41" y="154"/>
                    <a:pt x="41" y="154"/>
                  </a:cubicBezTo>
                  <a:cubicBezTo>
                    <a:pt x="42" y="154"/>
                    <a:pt x="42" y="154"/>
                    <a:pt x="42" y="154"/>
                  </a:cubicBezTo>
                  <a:cubicBezTo>
                    <a:pt x="43" y="154"/>
                    <a:pt x="43" y="154"/>
                    <a:pt x="43" y="154"/>
                  </a:cubicBezTo>
                  <a:close/>
                  <a:moveTo>
                    <a:pt x="43" y="153"/>
                  </a:moveTo>
                  <a:cubicBezTo>
                    <a:pt x="43" y="152"/>
                    <a:pt x="43" y="152"/>
                    <a:pt x="43" y="152"/>
                  </a:cubicBezTo>
                  <a:cubicBezTo>
                    <a:pt x="42" y="153"/>
                    <a:pt x="42" y="153"/>
                    <a:pt x="42" y="153"/>
                  </a:cubicBezTo>
                  <a:cubicBezTo>
                    <a:pt x="43" y="153"/>
                    <a:pt x="43" y="153"/>
                    <a:pt x="43" y="153"/>
                  </a:cubicBezTo>
                  <a:close/>
                  <a:moveTo>
                    <a:pt x="43" y="153"/>
                  </a:moveTo>
                  <a:cubicBezTo>
                    <a:pt x="44" y="154"/>
                    <a:pt x="44" y="154"/>
                    <a:pt x="44" y="154"/>
                  </a:cubicBezTo>
                  <a:cubicBezTo>
                    <a:pt x="44" y="153"/>
                    <a:pt x="44" y="153"/>
                    <a:pt x="44" y="153"/>
                  </a:cubicBezTo>
                  <a:cubicBezTo>
                    <a:pt x="44" y="153"/>
                    <a:pt x="44" y="153"/>
                    <a:pt x="44" y="153"/>
                  </a:cubicBezTo>
                  <a:cubicBezTo>
                    <a:pt x="43" y="153"/>
                    <a:pt x="43" y="153"/>
                    <a:pt x="43" y="153"/>
                  </a:cubicBezTo>
                  <a:close/>
                  <a:moveTo>
                    <a:pt x="53" y="149"/>
                  </a:moveTo>
                  <a:cubicBezTo>
                    <a:pt x="54" y="150"/>
                    <a:pt x="54" y="150"/>
                    <a:pt x="54" y="150"/>
                  </a:cubicBezTo>
                  <a:cubicBezTo>
                    <a:pt x="54" y="150"/>
                    <a:pt x="54" y="150"/>
                    <a:pt x="54" y="150"/>
                  </a:cubicBezTo>
                  <a:cubicBezTo>
                    <a:pt x="53" y="150"/>
                    <a:pt x="53" y="150"/>
                    <a:pt x="53" y="150"/>
                  </a:cubicBezTo>
                  <a:cubicBezTo>
                    <a:pt x="53" y="151"/>
                    <a:pt x="53" y="151"/>
                    <a:pt x="53" y="151"/>
                  </a:cubicBezTo>
                  <a:cubicBezTo>
                    <a:pt x="52" y="152"/>
                    <a:pt x="52" y="152"/>
                    <a:pt x="52" y="152"/>
                  </a:cubicBezTo>
                  <a:cubicBezTo>
                    <a:pt x="50" y="153"/>
                    <a:pt x="50" y="153"/>
                    <a:pt x="50" y="153"/>
                  </a:cubicBezTo>
                  <a:cubicBezTo>
                    <a:pt x="49" y="153"/>
                    <a:pt x="49" y="153"/>
                    <a:pt x="49" y="153"/>
                  </a:cubicBezTo>
                  <a:cubicBezTo>
                    <a:pt x="48" y="154"/>
                    <a:pt x="48" y="154"/>
                    <a:pt x="48" y="154"/>
                  </a:cubicBezTo>
                  <a:cubicBezTo>
                    <a:pt x="46" y="154"/>
                    <a:pt x="46" y="154"/>
                    <a:pt x="46" y="154"/>
                  </a:cubicBezTo>
                  <a:cubicBezTo>
                    <a:pt x="47" y="153"/>
                    <a:pt x="47" y="153"/>
                    <a:pt x="47" y="153"/>
                  </a:cubicBezTo>
                  <a:cubicBezTo>
                    <a:pt x="48" y="153"/>
                    <a:pt x="48" y="153"/>
                    <a:pt x="48" y="153"/>
                  </a:cubicBezTo>
                  <a:cubicBezTo>
                    <a:pt x="48" y="152"/>
                    <a:pt x="48" y="152"/>
                    <a:pt x="48" y="152"/>
                  </a:cubicBezTo>
                  <a:cubicBezTo>
                    <a:pt x="49" y="152"/>
                    <a:pt x="49" y="152"/>
                    <a:pt x="49" y="152"/>
                  </a:cubicBezTo>
                  <a:cubicBezTo>
                    <a:pt x="49" y="152"/>
                    <a:pt x="49" y="152"/>
                    <a:pt x="49" y="152"/>
                  </a:cubicBezTo>
                  <a:cubicBezTo>
                    <a:pt x="50" y="151"/>
                    <a:pt x="50" y="151"/>
                    <a:pt x="50" y="151"/>
                  </a:cubicBezTo>
                  <a:cubicBezTo>
                    <a:pt x="51" y="151"/>
                    <a:pt x="51" y="151"/>
                    <a:pt x="51" y="151"/>
                  </a:cubicBezTo>
                  <a:cubicBezTo>
                    <a:pt x="51" y="150"/>
                    <a:pt x="51" y="150"/>
                    <a:pt x="51" y="150"/>
                  </a:cubicBezTo>
                  <a:cubicBezTo>
                    <a:pt x="51" y="150"/>
                    <a:pt x="51" y="150"/>
                    <a:pt x="51" y="150"/>
                  </a:cubicBezTo>
                  <a:cubicBezTo>
                    <a:pt x="52" y="149"/>
                    <a:pt x="52" y="149"/>
                    <a:pt x="52" y="149"/>
                  </a:cubicBezTo>
                  <a:cubicBezTo>
                    <a:pt x="52" y="149"/>
                    <a:pt x="53" y="149"/>
                    <a:pt x="53" y="149"/>
                  </a:cubicBezTo>
                  <a:close/>
                  <a:moveTo>
                    <a:pt x="61" y="146"/>
                  </a:moveTo>
                  <a:cubicBezTo>
                    <a:pt x="60" y="146"/>
                    <a:pt x="60" y="146"/>
                    <a:pt x="60" y="146"/>
                  </a:cubicBezTo>
                  <a:cubicBezTo>
                    <a:pt x="59" y="147"/>
                    <a:pt x="59" y="147"/>
                    <a:pt x="59" y="147"/>
                  </a:cubicBezTo>
                  <a:cubicBezTo>
                    <a:pt x="59" y="148"/>
                    <a:pt x="59" y="148"/>
                    <a:pt x="59" y="148"/>
                  </a:cubicBezTo>
                  <a:cubicBezTo>
                    <a:pt x="60" y="148"/>
                    <a:pt x="60" y="148"/>
                    <a:pt x="60" y="148"/>
                  </a:cubicBezTo>
                  <a:cubicBezTo>
                    <a:pt x="59" y="149"/>
                    <a:pt x="59" y="149"/>
                    <a:pt x="59" y="149"/>
                  </a:cubicBezTo>
                  <a:cubicBezTo>
                    <a:pt x="59" y="148"/>
                    <a:pt x="59" y="148"/>
                    <a:pt x="59" y="148"/>
                  </a:cubicBezTo>
                  <a:cubicBezTo>
                    <a:pt x="58" y="149"/>
                    <a:pt x="58" y="149"/>
                    <a:pt x="58" y="149"/>
                  </a:cubicBezTo>
                  <a:cubicBezTo>
                    <a:pt x="58" y="149"/>
                    <a:pt x="58" y="149"/>
                    <a:pt x="58" y="149"/>
                  </a:cubicBezTo>
                  <a:cubicBezTo>
                    <a:pt x="57" y="149"/>
                    <a:pt x="57" y="149"/>
                    <a:pt x="57" y="149"/>
                  </a:cubicBezTo>
                  <a:cubicBezTo>
                    <a:pt x="57" y="150"/>
                    <a:pt x="57" y="150"/>
                    <a:pt x="57" y="150"/>
                  </a:cubicBezTo>
                  <a:cubicBezTo>
                    <a:pt x="56" y="150"/>
                    <a:pt x="56" y="150"/>
                    <a:pt x="56" y="150"/>
                  </a:cubicBezTo>
                  <a:cubicBezTo>
                    <a:pt x="55" y="151"/>
                    <a:pt x="55" y="151"/>
                    <a:pt x="55" y="151"/>
                  </a:cubicBezTo>
                  <a:cubicBezTo>
                    <a:pt x="54" y="151"/>
                    <a:pt x="54" y="151"/>
                    <a:pt x="54" y="151"/>
                  </a:cubicBezTo>
                  <a:cubicBezTo>
                    <a:pt x="54" y="151"/>
                    <a:pt x="54" y="151"/>
                    <a:pt x="54" y="151"/>
                  </a:cubicBezTo>
                  <a:cubicBezTo>
                    <a:pt x="54" y="152"/>
                    <a:pt x="54" y="152"/>
                    <a:pt x="54" y="152"/>
                  </a:cubicBezTo>
                  <a:cubicBezTo>
                    <a:pt x="56" y="152"/>
                    <a:pt x="56" y="152"/>
                    <a:pt x="56" y="152"/>
                  </a:cubicBezTo>
                  <a:cubicBezTo>
                    <a:pt x="57" y="151"/>
                    <a:pt x="57" y="151"/>
                    <a:pt x="57" y="151"/>
                  </a:cubicBezTo>
                  <a:cubicBezTo>
                    <a:pt x="58" y="150"/>
                    <a:pt x="58" y="150"/>
                    <a:pt x="58" y="150"/>
                  </a:cubicBezTo>
                  <a:cubicBezTo>
                    <a:pt x="58" y="151"/>
                    <a:pt x="58" y="151"/>
                    <a:pt x="58" y="151"/>
                  </a:cubicBezTo>
                  <a:cubicBezTo>
                    <a:pt x="58" y="151"/>
                    <a:pt x="58" y="151"/>
                    <a:pt x="58" y="151"/>
                  </a:cubicBezTo>
                  <a:cubicBezTo>
                    <a:pt x="59" y="150"/>
                    <a:pt x="59" y="150"/>
                    <a:pt x="59" y="150"/>
                  </a:cubicBezTo>
                  <a:cubicBezTo>
                    <a:pt x="59" y="150"/>
                    <a:pt x="59" y="150"/>
                    <a:pt x="59" y="150"/>
                  </a:cubicBezTo>
                  <a:cubicBezTo>
                    <a:pt x="60" y="150"/>
                    <a:pt x="60" y="150"/>
                    <a:pt x="60" y="150"/>
                  </a:cubicBezTo>
                  <a:cubicBezTo>
                    <a:pt x="60" y="150"/>
                    <a:pt x="60" y="150"/>
                    <a:pt x="60" y="150"/>
                  </a:cubicBezTo>
                  <a:cubicBezTo>
                    <a:pt x="60" y="150"/>
                    <a:pt x="60" y="150"/>
                    <a:pt x="60" y="150"/>
                  </a:cubicBezTo>
                  <a:cubicBezTo>
                    <a:pt x="61" y="149"/>
                    <a:pt x="61" y="149"/>
                    <a:pt x="61" y="149"/>
                  </a:cubicBezTo>
                  <a:cubicBezTo>
                    <a:pt x="62" y="149"/>
                    <a:pt x="62" y="149"/>
                    <a:pt x="62" y="149"/>
                  </a:cubicBezTo>
                  <a:cubicBezTo>
                    <a:pt x="62" y="149"/>
                    <a:pt x="62" y="149"/>
                    <a:pt x="62" y="149"/>
                  </a:cubicBezTo>
                  <a:cubicBezTo>
                    <a:pt x="61" y="148"/>
                    <a:pt x="61" y="148"/>
                    <a:pt x="61" y="148"/>
                  </a:cubicBezTo>
                  <a:cubicBezTo>
                    <a:pt x="62" y="148"/>
                    <a:pt x="62" y="148"/>
                    <a:pt x="62" y="148"/>
                  </a:cubicBezTo>
                  <a:cubicBezTo>
                    <a:pt x="62" y="147"/>
                    <a:pt x="62" y="147"/>
                    <a:pt x="62" y="147"/>
                  </a:cubicBezTo>
                  <a:cubicBezTo>
                    <a:pt x="61" y="147"/>
                    <a:pt x="61" y="147"/>
                    <a:pt x="61" y="147"/>
                  </a:cubicBezTo>
                  <a:cubicBezTo>
                    <a:pt x="61" y="146"/>
                    <a:pt x="61" y="146"/>
                    <a:pt x="61" y="146"/>
                  </a:cubicBezTo>
                  <a:close/>
                  <a:moveTo>
                    <a:pt x="64" y="148"/>
                  </a:moveTo>
                  <a:cubicBezTo>
                    <a:pt x="63" y="147"/>
                    <a:pt x="63" y="147"/>
                    <a:pt x="63" y="147"/>
                  </a:cubicBezTo>
                  <a:cubicBezTo>
                    <a:pt x="63" y="147"/>
                    <a:pt x="63" y="147"/>
                    <a:pt x="63" y="147"/>
                  </a:cubicBezTo>
                  <a:cubicBezTo>
                    <a:pt x="63" y="147"/>
                    <a:pt x="63" y="147"/>
                    <a:pt x="63" y="147"/>
                  </a:cubicBezTo>
                  <a:cubicBezTo>
                    <a:pt x="64" y="148"/>
                    <a:pt x="64" y="148"/>
                    <a:pt x="64" y="148"/>
                  </a:cubicBezTo>
                  <a:close/>
                  <a:moveTo>
                    <a:pt x="68" y="147"/>
                  </a:moveTo>
                  <a:cubicBezTo>
                    <a:pt x="68" y="147"/>
                    <a:pt x="68" y="147"/>
                    <a:pt x="68" y="147"/>
                  </a:cubicBezTo>
                  <a:cubicBezTo>
                    <a:pt x="69" y="147"/>
                    <a:pt x="69" y="147"/>
                    <a:pt x="69" y="147"/>
                  </a:cubicBezTo>
                  <a:cubicBezTo>
                    <a:pt x="69" y="147"/>
                    <a:pt x="69" y="147"/>
                    <a:pt x="69" y="147"/>
                  </a:cubicBezTo>
                  <a:cubicBezTo>
                    <a:pt x="68" y="147"/>
                    <a:pt x="68" y="147"/>
                    <a:pt x="68" y="147"/>
                  </a:cubicBezTo>
                  <a:cubicBezTo>
                    <a:pt x="68" y="147"/>
                    <a:pt x="68" y="147"/>
                    <a:pt x="68" y="147"/>
                  </a:cubicBezTo>
                  <a:close/>
                  <a:moveTo>
                    <a:pt x="66" y="147"/>
                  </a:moveTo>
                  <a:cubicBezTo>
                    <a:pt x="67" y="147"/>
                    <a:pt x="67" y="147"/>
                    <a:pt x="67" y="147"/>
                  </a:cubicBezTo>
                  <a:cubicBezTo>
                    <a:pt x="67" y="147"/>
                    <a:pt x="67" y="147"/>
                    <a:pt x="67" y="147"/>
                  </a:cubicBezTo>
                  <a:cubicBezTo>
                    <a:pt x="66" y="147"/>
                    <a:pt x="66" y="147"/>
                    <a:pt x="66" y="147"/>
                  </a:cubicBezTo>
                  <a:close/>
                  <a:moveTo>
                    <a:pt x="66" y="146"/>
                  </a:moveTo>
                  <a:cubicBezTo>
                    <a:pt x="66" y="146"/>
                    <a:pt x="66" y="146"/>
                    <a:pt x="66" y="146"/>
                  </a:cubicBezTo>
                  <a:cubicBezTo>
                    <a:pt x="66" y="145"/>
                    <a:pt x="66" y="145"/>
                    <a:pt x="66" y="145"/>
                  </a:cubicBezTo>
                  <a:cubicBezTo>
                    <a:pt x="66" y="145"/>
                    <a:pt x="66" y="145"/>
                    <a:pt x="66" y="145"/>
                  </a:cubicBezTo>
                  <a:cubicBezTo>
                    <a:pt x="67" y="146"/>
                    <a:pt x="67" y="146"/>
                    <a:pt x="67" y="146"/>
                  </a:cubicBezTo>
                  <a:cubicBezTo>
                    <a:pt x="66" y="146"/>
                    <a:pt x="66" y="146"/>
                    <a:pt x="66" y="146"/>
                  </a:cubicBezTo>
                  <a:close/>
                  <a:moveTo>
                    <a:pt x="65" y="146"/>
                  </a:moveTo>
                  <a:cubicBezTo>
                    <a:pt x="64" y="146"/>
                    <a:pt x="64" y="146"/>
                    <a:pt x="64" y="146"/>
                  </a:cubicBezTo>
                  <a:cubicBezTo>
                    <a:pt x="64" y="146"/>
                    <a:pt x="64" y="146"/>
                    <a:pt x="64" y="146"/>
                  </a:cubicBezTo>
                  <a:cubicBezTo>
                    <a:pt x="64" y="147"/>
                    <a:pt x="64" y="147"/>
                    <a:pt x="64" y="147"/>
                  </a:cubicBezTo>
                  <a:cubicBezTo>
                    <a:pt x="65" y="147"/>
                    <a:pt x="65" y="147"/>
                    <a:pt x="65" y="147"/>
                  </a:cubicBezTo>
                  <a:cubicBezTo>
                    <a:pt x="65" y="146"/>
                    <a:pt x="65" y="146"/>
                    <a:pt x="65" y="146"/>
                  </a:cubicBezTo>
                  <a:cubicBezTo>
                    <a:pt x="65" y="146"/>
                    <a:pt x="65" y="146"/>
                    <a:pt x="65" y="146"/>
                  </a:cubicBezTo>
                  <a:cubicBezTo>
                    <a:pt x="65" y="146"/>
                    <a:pt x="65" y="146"/>
                    <a:pt x="65" y="146"/>
                  </a:cubicBezTo>
                  <a:close/>
                  <a:moveTo>
                    <a:pt x="105" y="113"/>
                  </a:moveTo>
                  <a:cubicBezTo>
                    <a:pt x="105" y="113"/>
                    <a:pt x="105" y="113"/>
                    <a:pt x="105" y="113"/>
                  </a:cubicBezTo>
                  <a:cubicBezTo>
                    <a:pt x="106" y="112"/>
                    <a:pt x="106" y="112"/>
                    <a:pt x="106" y="112"/>
                  </a:cubicBezTo>
                  <a:cubicBezTo>
                    <a:pt x="106" y="113"/>
                    <a:pt x="106" y="113"/>
                    <a:pt x="106" y="113"/>
                  </a:cubicBezTo>
                  <a:cubicBezTo>
                    <a:pt x="105" y="113"/>
                    <a:pt x="105" y="113"/>
                    <a:pt x="105" y="113"/>
                  </a:cubicBezTo>
                  <a:close/>
                  <a:moveTo>
                    <a:pt x="104" y="113"/>
                  </a:moveTo>
                  <a:cubicBezTo>
                    <a:pt x="103" y="113"/>
                    <a:pt x="103" y="113"/>
                    <a:pt x="103" y="113"/>
                  </a:cubicBezTo>
                  <a:cubicBezTo>
                    <a:pt x="103" y="112"/>
                    <a:pt x="103" y="112"/>
                    <a:pt x="103" y="112"/>
                  </a:cubicBezTo>
                  <a:cubicBezTo>
                    <a:pt x="104" y="112"/>
                    <a:pt x="104" y="112"/>
                    <a:pt x="104" y="112"/>
                  </a:cubicBezTo>
                  <a:cubicBezTo>
                    <a:pt x="105" y="111"/>
                    <a:pt x="105" y="111"/>
                    <a:pt x="105" y="111"/>
                  </a:cubicBezTo>
                  <a:cubicBezTo>
                    <a:pt x="105" y="112"/>
                    <a:pt x="105" y="112"/>
                    <a:pt x="105" y="112"/>
                  </a:cubicBezTo>
                  <a:cubicBezTo>
                    <a:pt x="104" y="113"/>
                    <a:pt x="104" y="113"/>
                    <a:pt x="104" y="113"/>
                  </a:cubicBezTo>
                  <a:cubicBezTo>
                    <a:pt x="104" y="113"/>
                    <a:pt x="104" y="113"/>
                    <a:pt x="104" y="113"/>
                  </a:cubicBezTo>
                  <a:close/>
                  <a:moveTo>
                    <a:pt x="70" y="144"/>
                  </a:moveTo>
                  <a:cubicBezTo>
                    <a:pt x="70" y="143"/>
                    <a:pt x="70" y="143"/>
                    <a:pt x="70" y="143"/>
                  </a:cubicBezTo>
                  <a:cubicBezTo>
                    <a:pt x="70" y="143"/>
                    <a:pt x="70" y="143"/>
                    <a:pt x="70" y="143"/>
                  </a:cubicBezTo>
                  <a:cubicBezTo>
                    <a:pt x="71" y="143"/>
                    <a:pt x="71" y="143"/>
                    <a:pt x="71" y="143"/>
                  </a:cubicBezTo>
                  <a:cubicBezTo>
                    <a:pt x="72" y="142"/>
                    <a:pt x="72" y="142"/>
                    <a:pt x="72" y="142"/>
                  </a:cubicBezTo>
                  <a:cubicBezTo>
                    <a:pt x="72" y="142"/>
                    <a:pt x="72" y="142"/>
                    <a:pt x="72" y="142"/>
                  </a:cubicBezTo>
                  <a:cubicBezTo>
                    <a:pt x="73" y="141"/>
                    <a:pt x="73" y="141"/>
                    <a:pt x="73" y="141"/>
                  </a:cubicBezTo>
                  <a:cubicBezTo>
                    <a:pt x="73" y="141"/>
                    <a:pt x="73" y="141"/>
                    <a:pt x="73" y="141"/>
                  </a:cubicBezTo>
                  <a:cubicBezTo>
                    <a:pt x="74" y="141"/>
                    <a:pt x="74" y="141"/>
                    <a:pt x="74" y="141"/>
                  </a:cubicBezTo>
                  <a:cubicBezTo>
                    <a:pt x="74" y="141"/>
                    <a:pt x="74" y="141"/>
                    <a:pt x="74" y="141"/>
                  </a:cubicBezTo>
                  <a:cubicBezTo>
                    <a:pt x="75" y="141"/>
                    <a:pt x="75" y="141"/>
                    <a:pt x="75" y="141"/>
                  </a:cubicBezTo>
                  <a:cubicBezTo>
                    <a:pt x="76" y="141"/>
                    <a:pt x="76" y="141"/>
                    <a:pt x="76" y="141"/>
                  </a:cubicBezTo>
                  <a:cubicBezTo>
                    <a:pt x="76" y="141"/>
                    <a:pt x="76" y="141"/>
                    <a:pt x="76" y="141"/>
                  </a:cubicBezTo>
                  <a:cubicBezTo>
                    <a:pt x="77" y="141"/>
                    <a:pt x="77" y="141"/>
                    <a:pt x="77" y="141"/>
                  </a:cubicBezTo>
                  <a:cubicBezTo>
                    <a:pt x="78" y="141"/>
                    <a:pt x="78" y="141"/>
                    <a:pt x="78" y="141"/>
                  </a:cubicBezTo>
                  <a:cubicBezTo>
                    <a:pt x="77" y="142"/>
                    <a:pt x="77" y="142"/>
                    <a:pt x="77" y="142"/>
                  </a:cubicBezTo>
                  <a:cubicBezTo>
                    <a:pt x="78" y="143"/>
                    <a:pt x="78" y="143"/>
                    <a:pt x="78" y="143"/>
                  </a:cubicBezTo>
                  <a:cubicBezTo>
                    <a:pt x="78" y="143"/>
                    <a:pt x="78" y="143"/>
                    <a:pt x="78" y="143"/>
                  </a:cubicBezTo>
                  <a:cubicBezTo>
                    <a:pt x="77" y="143"/>
                    <a:pt x="77" y="143"/>
                    <a:pt x="77" y="143"/>
                  </a:cubicBezTo>
                  <a:cubicBezTo>
                    <a:pt x="77" y="144"/>
                    <a:pt x="77" y="144"/>
                    <a:pt x="77" y="144"/>
                  </a:cubicBezTo>
                  <a:cubicBezTo>
                    <a:pt x="75" y="144"/>
                    <a:pt x="75" y="144"/>
                    <a:pt x="75" y="144"/>
                  </a:cubicBezTo>
                  <a:cubicBezTo>
                    <a:pt x="74" y="144"/>
                    <a:pt x="74" y="144"/>
                    <a:pt x="74" y="144"/>
                  </a:cubicBezTo>
                  <a:cubicBezTo>
                    <a:pt x="73" y="144"/>
                    <a:pt x="73" y="144"/>
                    <a:pt x="73" y="144"/>
                  </a:cubicBezTo>
                  <a:cubicBezTo>
                    <a:pt x="72" y="145"/>
                    <a:pt x="72" y="145"/>
                    <a:pt x="72" y="145"/>
                  </a:cubicBezTo>
                  <a:cubicBezTo>
                    <a:pt x="71" y="145"/>
                    <a:pt x="71" y="145"/>
                    <a:pt x="71" y="145"/>
                  </a:cubicBezTo>
                  <a:cubicBezTo>
                    <a:pt x="71" y="145"/>
                    <a:pt x="71" y="145"/>
                    <a:pt x="71" y="145"/>
                  </a:cubicBezTo>
                  <a:cubicBezTo>
                    <a:pt x="70" y="144"/>
                    <a:pt x="70" y="144"/>
                    <a:pt x="70" y="144"/>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9" name="Rectangle 163">
              <a:extLst>
                <a:ext uri="{FF2B5EF4-FFF2-40B4-BE49-F238E27FC236}">
                  <a16:creationId xmlns:a16="http://schemas.microsoft.com/office/drawing/2014/main" xmlns="" id="{C8274056-1872-41E3-B688-ADE3B8AE8D15}"/>
                </a:ext>
              </a:extLst>
            </p:cNvPr>
            <p:cNvSpPr>
              <a:spLocks noChangeArrowheads="1"/>
            </p:cNvSpPr>
            <p:nvPr/>
          </p:nvSpPr>
          <p:spPr bwMode="auto">
            <a:xfrm>
              <a:off x="2612381" y="3765152"/>
              <a:ext cx="5374" cy="5237"/>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0" name="Freeform 164">
              <a:extLst>
                <a:ext uri="{FF2B5EF4-FFF2-40B4-BE49-F238E27FC236}">
                  <a16:creationId xmlns:a16="http://schemas.microsoft.com/office/drawing/2014/main" xmlns="" id="{09C68077-4F27-4D32-9869-1C7C9BFA4F94}"/>
                </a:ext>
              </a:extLst>
            </p:cNvPr>
            <p:cNvSpPr/>
            <p:nvPr/>
          </p:nvSpPr>
          <p:spPr bwMode="auto">
            <a:xfrm>
              <a:off x="2698365" y="3789590"/>
              <a:ext cx="66282" cy="26187"/>
            </a:xfrm>
            <a:custGeom>
              <a:avLst/>
              <a:gdLst>
                <a:gd name="T0" fmla="*/ 3 w 37"/>
                <a:gd name="T1" fmla="*/ 0 h 15"/>
                <a:gd name="T2" fmla="*/ 7 w 37"/>
                <a:gd name="T3" fmla="*/ 0 h 15"/>
                <a:gd name="T4" fmla="*/ 14 w 37"/>
                <a:gd name="T5" fmla="*/ 0 h 15"/>
                <a:gd name="T6" fmla="*/ 26 w 37"/>
                <a:gd name="T7" fmla="*/ 0 h 15"/>
                <a:gd name="T8" fmla="*/ 29 w 37"/>
                <a:gd name="T9" fmla="*/ 4 h 15"/>
                <a:gd name="T10" fmla="*/ 33 w 37"/>
                <a:gd name="T11" fmla="*/ 8 h 15"/>
                <a:gd name="T12" fmla="*/ 37 w 37"/>
                <a:gd name="T13" fmla="*/ 8 h 15"/>
                <a:gd name="T14" fmla="*/ 37 w 37"/>
                <a:gd name="T15" fmla="*/ 12 h 15"/>
                <a:gd name="T16" fmla="*/ 29 w 37"/>
                <a:gd name="T17" fmla="*/ 12 h 15"/>
                <a:gd name="T18" fmla="*/ 29 w 37"/>
                <a:gd name="T19" fmla="*/ 8 h 15"/>
                <a:gd name="T20" fmla="*/ 26 w 37"/>
                <a:gd name="T21" fmla="*/ 12 h 15"/>
                <a:gd name="T22" fmla="*/ 26 w 37"/>
                <a:gd name="T23" fmla="*/ 12 h 15"/>
                <a:gd name="T24" fmla="*/ 26 w 37"/>
                <a:gd name="T25" fmla="*/ 12 h 15"/>
                <a:gd name="T26" fmla="*/ 22 w 37"/>
                <a:gd name="T27" fmla="*/ 12 h 15"/>
                <a:gd name="T28" fmla="*/ 22 w 37"/>
                <a:gd name="T29" fmla="*/ 15 h 15"/>
                <a:gd name="T30" fmla="*/ 18 w 37"/>
                <a:gd name="T31" fmla="*/ 15 h 15"/>
                <a:gd name="T32" fmla="*/ 14 w 37"/>
                <a:gd name="T33" fmla="*/ 12 h 15"/>
                <a:gd name="T34" fmla="*/ 11 w 37"/>
                <a:gd name="T35" fmla="*/ 12 h 15"/>
                <a:gd name="T36" fmla="*/ 7 w 37"/>
                <a:gd name="T37" fmla="*/ 12 h 15"/>
                <a:gd name="T38" fmla="*/ 7 w 37"/>
                <a:gd name="T39" fmla="*/ 8 h 15"/>
                <a:gd name="T40" fmla="*/ 3 w 37"/>
                <a:gd name="T41" fmla="*/ 4 h 15"/>
                <a:gd name="T42" fmla="*/ 3 w 37"/>
                <a:gd name="T43" fmla="*/ 8 h 15"/>
                <a:gd name="T44" fmla="*/ 0 w 37"/>
                <a:gd name="T45" fmla="*/ 4 h 15"/>
                <a:gd name="T46" fmla="*/ 0 w 37"/>
                <a:gd name="T47" fmla="*/ 0 h 15"/>
                <a:gd name="T48" fmla="*/ 3 w 37"/>
                <a:gd name="T49"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7" h="15">
                  <a:moveTo>
                    <a:pt x="3" y="0"/>
                  </a:moveTo>
                  <a:lnTo>
                    <a:pt x="7" y="0"/>
                  </a:lnTo>
                  <a:lnTo>
                    <a:pt x="14" y="0"/>
                  </a:lnTo>
                  <a:lnTo>
                    <a:pt x="26" y="0"/>
                  </a:lnTo>
                  <a:lnTo>
                    <a:pt x="29" y="4"/>
                  </a:lnTo>
                  <a:lnTo>
                    <a:pt x="33" y="8"/>
                  </a:lnTo>
                  <a:lnTo>
                    <a:pt x="37" y="8"/>
                  </a:lnTo>
                  <a:lnTo>
                    <a:pt x="37" y="12"/>
                  </a:lnTo>
                  <a:lnTo>
                    <a:pt x="29" y="12"/>
                  </a:lnTo>
                  <a:lnTo>
                    <a:pt x="29" y="8"/>
                  </a:lnTo>
                  <a:lnTo>
                    <a:pt x="26" y="12"/>
                  </a:lnTo>
                  <a:lnTo>
                    <a:pt x="26" y="12"/>
                  </a:lnTo>
                  <a:lnTo>
                    <a:pt x="26" y="12"/>
                  </a:lnTo>
                  <a:lnTo>
                    <a:pt x="22" y="12"/>
                  </a:lnTo>
                  <a:lnTo>
                    <a:pt x="22" y="15"/>
                  </a:lnTo>
                  <a:lnTo>
                    <a:pt x="18" y="15"/>
                  </a:lnTo>
                  <a:lnTo>
                    <a:pt x="14" y="12"/>
                  </a:lnTo>
                  <a:lnTo>
                    <a:pt x="11" y="12"/>
                  </a:lnTo>
                  <a:lnTo>
                    <a:pt x="7" y="12"/>
                  </a:lnTo>
                  <a:lnTo>
                    <a:pt x="7" y="8"/>
                  </a:lnTo>
                  <a:lnTo>
                    <a:pt x="3" y="4"/>
                  </a:lnTo>
                  <a:lnTo>
                    <a:pt x="3" y="8"/>
                  </a:lnTo>
                  <a:lnTo>
                    <a:pt x="0" y="4"/>
                  </a:lnTo>
                  <a:lnTo>
                    <a:pt x="0" y="0"/>
                  </a:lnTo>
                  <a:lnTo>
                    <a:pt x="3"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1" name="Freeform 165">
              <a:extLst>
                <a:ext uri="{FF2B5EF4-FFF2-40B4-BE49-F238E27FC236}">
                  <a16:creationId xmlns:a16="http://schemas.microsoft.com/office/drawing/2014/main" xmlns="" id="{DD3CEC02-1660-4E94-BE74-A45A226658E7}"/>
                </a:ext>
              </a:extLst>
            </p:cNvPr>
            <p:cNvSpPr>
              <a:spLocks noEditPoints="1"/>
            </p:cNvSpPr>
            <p:nvPr/>
          </p:nvSpPr>
          <p:spPr bwMode="auto">
            <a:xfrm>
              <a:off x="2811222" y="3744202"/>
              <a:ext cx="85986" cy="59354"/>
            </a:xfrm>
            <a:custGeom>
              <a:avLst/>
              <a:gdLst>
                <a:gd name="T0" fmla="*/ 11 w 13"/>
                <a:gd name="T1" fmla="*/ 8 h 9"/>
                <a:gd name="T2" fmla="*/ 12 w 13"/>
                <a:gd name="T3" fmla="*/ 7 h 9"/>
                <a:gd name="T4" fmla="*/ 12 w 13"/>
                <a:gd name="T5" fmla="*/ 5 h 9"/>
                <a:gd name="T6" fmla="*/ 13 w 13"/>
                <a:gd name="T7" fmla="*/ 5 h 9"/>
                <a:gd name="T8" fmla="*/ 12 w 13"/>
                <a:gd name="T9" fmla="*/ 3 h 9"/>
                <a:gd name="T10" fmla="*/ 13 w 13"/>
                <a:gd name="T11" fmla="*/ 2 h 9"/>
                <a:gd name="T12" fmla="*/ 12 w 13"/>
                <a:gd name="T13" fmla="*/ 2 h 9"/>
                <a:gd name="T14" fmla="*/ 10 w 13"/>
                <a:gd name="T15" fmla="*/ 1 h 9"/>
                <a:gd name="T16" fmla="*/ 8 w 13"/>
                <a:gd name="T17" fmla="*/ 1 h 9"/>
                <a:gd name="T18" fmla="*/ 6 w 13"/>
                <a:gd name="T19" fmla="*/ 1 h 9"/>
                <a:gd name="T20" fmla="*/ 6 w 13"/>
                <a:gd name="T21" fmla="*/ 2 h 9"/>
                <a:gd name="T22" fmla="*/ 8 w 13"/>
                <a:gd name="T23" fmla="*/ 3 h 9"/>
                <a:gd name="T24" fmla="*/ 8 w 13"/>
                <a:gd name="T25" fmla="*/ 5 h 9"/>
                <a:gd name="T26" fmla="*/ 10 w 13"/>
                <a:gd name="T27" fmla="*/ 6 h 9"/>
                <a:gd name="T28" fmla="*/ 10 w 13"/>
                <a:gd name="T29" fmla="*/ 7 h 9"/>
                <a:gd name="T30" fmla="*/ 8 w 13"/>
                <a:gd name="T31" fmla="*/ 7 h 9"/>
                <a:gd name="T32" fmla="*/ 6 w 13"/>
                <a:gd name="T33" fmla="*/ 7 h 9"/>
                <a:gd name="T34" fmla="*/ 4 w 13"/>
                <a:gd name="T35" fmla="*/ 7 h 9"/>
                <a:gd name="T36" fmla="*/ 4 w 13"/>
                <a:gd name="T37" fmla="*/ 6 h 9"/>
                <a:gd name="T38" fmla="*/ 2 w 13"/>
                <a:gd name="T39" fmla="*/ 6 h 9"/>
                <a:gd name="T40" fmla="*/ 0 w 13"/>
                <a:gd name="T41" fmla="*/ 7 h 9"/>
                <a:gd name="T42" fmla="*/ 2 w 13"/>
                <a:gd name="T43" fmla="*/ 8 h 9"/>
                <a:gd name="T44" fmla="*/ 3 w 13"/>
                <a:gd name="T45" fmla="*/ 9 h 9"/>
                <a:gd name="T46" fmla="*/ 4 w 13"/>
                <a:gd name="T47" fmla="*/ 8 h 9"/>
                <a:gd name="T48" fmla="*/ 7 w 13"/>
                <a:gd name="T49" fmla="*/ 8 h 9"/>
                <a:gd name="T50" fmla="*/ 10 w 13"/>
                <a:gd name="T51" fmla="*/ 8 h 9"/>
                <a:gd name="T52" fmla="*/ 11 w 13"/>
                <a:gd name="T53" fmla="*/ 9 h 9"/>
                <a:gd name="T54" fmla="*/ 8 w 13"/>
                <a:gd name="T55" fmla="*/ 0 h 9"/>
                <a:gd name="T56" fmla="*/ 8 w 13"/>
                <a:gd name="T57" fmla="*/ 1 h 9"/>
                <a:gd name="T58" fmla="*/ 6 w 13"/>
                <a:gd name="T59" fmla="*/ 5 h 9"/>
                <a:gd name="T60" fmla="*/ 8 w 13"/>
                <a:gd name="T61" fmla="*/ 5 h 9"/>
                <a:gd name="T62" fmla="*/ 7 w 13"/>
                <a:gd name="T63" fmla="*/ 6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 h="9">
                  <a:moveTo>
                    <a:pt x="11" y="9"/>
                  </a:moveTo>
                  <a:cubicBezTo>
                    <a:pt x="11" y="8"/>
                    <a:pt x="11" y="8"/>
                    <a:pt x="11" y="8"/>
                  </a:cubicBezTo>
                  <a:cubicBezTo>
                    <a:pt x="12" y="7"/>
                    <a:pt x="12" y="7"/>
                    <a:pt x="12" y="7"/>
                  </a:cubicBezTo>
                  <a:cubicBezTo>
                    <a:pt x="12" y="7"/>
                    <a:pt x="12" y="7"/>
                    <a:pt x="12" y="7"/>
                  </a:cubicBezTo>
                  <a:cubicBezTo>
                    <a:pt x="12" y="6"/>
                    <a:pt x="12" y="6"/>
                    <a:pt x="12" y="6"/>
                  </a:cubicBezTo>
                  <a:cubicBezTo>
                    <a:pt x="12" y="5"/>
                    <a:pt x="12" y="5"/>
                    <a:pt x="12" y="5"/>
                  </a:cubicBezTo>
                  <a:cubicBezTo>
                    <a:pt x="12" y="5"/>
                    <a:pt x="12" y="5"/>
                    <a:pt x="12" y="5"/>
                  </a:cubicBezTo>
                  <a:cubicBezTo>
                    <a:pt x="13" y="5"/>
                    <a:pt x="13" y="5"/>
                    <a:pt x="13" y="5"/>
                  </a:cubicBezTo>
                  <a:cubicBezTo>
                    <a:pt x="13" y="4"/>
                    <a:pt x="13" y="4"/>
                    <a:pt x="13" y="4"/>
                  </a:cubicBezTo>
                  <a:cubicBezTo>
                    <a:pt x="12" y="3"/>
                    <a:pt x="12" y="3"/>
                    <a:pt x="12" y="3"/>
                  </a:cubicBezTo>
                  <a:cubicBezTo>
                    <a:pt x="13" y="2"/>
                    <a:pt x="13" y="2"/>
                    <a:pt x="13" y="2"/>
                  </a:cubicBezTo>
                  <a:cubicBezTo>
                    <a:pt x="13" y="2"/>
                    <a:pt x="13" y="2"/>
                    <a:pt x="13" y="2"/>
                  </a:cubicBezTo>
                  <a:cubicBezTo>
                    <a:pt x="13" y="2"/>
                    <a:pt x="13" y="2"/>
                    <a:pt x="13" y="2"/>
                  </a:cubicBezTo>
                  <a:cubicBezTo>
                    <a:pt x="12" y="2"/>
                    <a:pt x="12" y="2"/>
                    <a:pt x="12" y="2"/>
                  </a:cubicBezTo>
                  <a:cubicBezTo>
                    <a:pt x="11" y="2"/>
                    <a:pt x="11" y="2"/>
                    <a:pt x="11" y="2"/>
                  </a:cubicBezTo>
                  <a:cubicBezTo>
                    <a:pt x="10" y="1"/>
                    <a:pt x="10" y="1"/>
                    <a:pt x="10" y="1"/>
                  </a:cubicBezTo>
                  <a:cubicBezTo>
                    <a:pt x="9" y="1"/>
                    <a:pt x="9" y="1"/>
                    <a:pt x="9" y="1"/>
                  </a:cubicBezTo>
                  <a:cubicBezTo>
                    <a:pt x="8" y="1"/>
                    <a:pt x="8" y="1"/>
                    <a:pt x="8" y="1"/>
                  </a:cubicBezTo>
                  <a:cubicBezTo>
                    <a:pt x="7" y="1"/>
                    <a:pt x="7" y="1"/>
                    <a:pt x="7" y="1"/>
                  </a:cubicBezTo>
                  <a:cubicBezTo>
                    <a:pt x="6" y="1"/>
                    <a:pt x="6" y="1"/>
                    <a:pt x="6" y="1"/>
                  </a:cubicBezTo>
                  <a:cubicBezTo>
                    <a:pt x="5" y="1"/>
                    <a:pt x="5" y="1"/>
                    <a:pt x="5" y="1"/>
                  </a:cubicBezTo>
                  <a:cubicBezTo>
                    <a:pt x="5" y="1"/>
                    <a:pt x="6" y="2"/>
                    <a:pt x="6" y="2"/>
                  </a:cubicBezTo>
                  <a:cubicBezTo>
                    <a:pt x="9" y="3"/>
                    <a:pt x="9" y="3"/>
                    <a:pt x="9" y="3"/>
                  </a:cubicBezTo>
                  <a:cubicBezTo>
                    <a:pt x="8" y="3"/>
                    <a:pt x="8" y="3"/>
                    <a:pt x="8" y="3"/>
                  </a:cubicBezTo>
                  <a:cubicBezTo>
                    <a:pt x="9" y="4"/>
                    <a:pt x="9" y="4"/>
                    <a:pt x="9" y="4"/>
                  </a:cubicBezTo>
                  <a:cubicBezTo>
                    <a:pt x="8" y="5"/>
                    <a:pt x="8" y="5"/>
                    <a:pt x="8" y="5"/>
                  </a:cubicBezTo>
                  <a:cubicBezTo>
                    <a:pt x="9" y="5"/>
                    <a:pt x="9" y="5"/>
                    <a:pt x="9" y="5"/>
                  </a:cubicBezTo>
                  <a:cubicBezTo>
                    <a:pt x="10" y="6"/>
                    <a:pt x="10" y="6"/>
                    <a:pt x="10" y="6"/>
                  </a:cubicBezTo>
                  <a:cubicBezTo>
                    <a:pt x="11" y="6"/>
                    <a:pt x="11" y="6"/>
                    <a:pt x="11" y="6"/>
                  </a:cubicBezTo>
                  <a:cubicBezTo>
                    <a:pt x="10" y="7"/>
                    <a:pt x="10" y="7"/>
                    <a:pt x="10" y="7"/>
                  </a:cubicBezTo>
                  <a:cubicBezTo>
                    <a:pt x="8" y="7"/>
                    <a:pt x="8" y="7"/>
                    <a:pt x="8" y="7"/>
                  </a:cubicBezTo>
                  <a:cubicBezTo>
                    <a:pt x="8" y="7"/>
                    <a:pt x="8" y="7"/>
                    <a:pt x="8" y="7"/>
                  </a:cubicBezTo>
                  <a:cubicBezTo>
                    <a:pt x="7" y="7"/>
                    <a:pt x="7" y="7"/>
                    <a:pt x="7" y="7"/>
                  </a:cubicBezTo>
                  <a:cubicBezTo>
                    <a:pt x="6" y="7"/>
                    <a:pt x="6" y="7"/>
                    <a:pt x="6" y="7"/>
                  </a:cubicBezTo>
                  <a:cubicBezTo>
                    <a:pt x="5" y="7"/>
                    <a:pt x="5" y="7"/>
                    <a:pt x="5" y="7"/>
                  </a:cubicBezTo>
                  <a:cubicBezTo>
                    <a:pt x="4" y="7"/>
                    <a:pt x="4" y="7"/>
                    <a:pt x="4" y="7"/>
                  </a:cubicBezTo>
                  <a:cubicBezTo>
                    <a:pt x="4" y="7"/>
                    <a:pt x="4" y="7"/>
                    <a:pt x="4" y="7"/>
                  </a:cubicBezTo>
                  <a:cubicBezTo>
                    <a:pt x="4" y="6"/>
                    <a:pt x="4" y="6"/>
                    <a:pt x="4" y="6"/>
                  </a:cubicBezTo>
                  <a:cubicBezTo>
                    <a:pt x="2" y="7"/>
                    <a:pt x="2" y="7"/>
                    <a:pt x="2" y="7"/>
                  </a:cubicBezTo>
                  <a:cubicBezTo>
                    <a:pt x="2" y="6"/>
                    <a:pt x="2" y="6"/>
                    <a:pt x="2" y="6"/>
                  </a:cubicBezTo>
                  <a:cubicBezTo>
                    <a:pt x="1" y="7"/>
                    <a:pt x="1" y="7"/>
                    <a:pt x="1" y="7"/>
                  </a:cubicBezTo>
                  <a:cubicBezTo>
                    <a:pt x="0" y="7"/>
                    <a:pt x="0" y="7"/>
                    <a:pt x="0" y="7"/>
                  </a:cubicBezTo>
                  <a:cubicBezTo>
                    <a:pt x="1" y="8"/>
                    <a:pt x="1" y="8"/>
                    <a:pt x="1" y="8"/>
                  </a:cubicBezTo>
                  <a:cubicBezTo>
                    <a:pt x="2" y="8"/>
                    <a:pt x="2" y="8"/>
                    <a:pt x="2" y="8"/>
                  </a:cubicBezTo>
                  <a:cubicBezTo>
                    <a:pt x="3" y="9"/>
                    <a:pt x="3" y="9"/>
                    <a:pt x="3" y="9"/>
                  </a:cubicBezTo>
                  <a:cubicBezTo>
                    <a:pt x="3" y="9"/>
                    <a:pt x="3" y="9"/>
                    <a:pt x="3" y="9"/>
                  </a:cubicBezTo>
                  <a:cubicBezTo>
                    <a:pt x="4" y="8"/>
                    <a:pt x="4" y="8"/>
                    <a:pt x="4" y="8"/>
                  </a:cubicBezTo>
                  <a:cubicBezTo>
                    <a:pt x="4" y="8"/>
                    <a:pt x="4" y="8"/>
                    <a:pt x="4" y="8"/>
                  </a:cubicBezTo>
                  <a:cubicBezTo>
                    <a:pt x="6" y="8"/>
                    <a:pt x="6" y="8"/>
                    <a:pt x="6" y="8"/>
                  </a:cubicBezTo>
                  <a:cubicBezTo>
                    <a:pt x="7" y="8"/>
                    <a:pt x="7" y="8"/>
                    <a:pt x="7" y="8"/>
                  </a:cubicBezTo>
                  <a:cubicBezTo>
                    <a:pt x="9" y="9"/>
                    <a:pt x="9" y="9"/>
                    <a:pt x="9" y="9"/>
                  </a:cubicBezTo>
                  <a:cubicBezTo>
                    <a:pt x="10" y="8"/>
                    <a:pt x="10" y="8"/>
                    <a:pt x="10" y="8"/>
                  </a:cubicBezTo>
                  <a:cubicBezTo>
                    <a:pt x="10" y="9"/>
                    <a:pt x="10" y="9"/>
                    <a:pt x="10" y="9"/>
                  </a:cubicBezTo>
                  <a:cubicBezTo>
                    <a:pt x="11" y="9"/>
                    <a:pt x="11" y="9"/>
                    <a:pt x="11" y="9"/>
                  </a:cubicBezTo>
                  <a:close/>
                  <a:moveTo>
                    <a:pt x="8" y="0"/>
                  </a:moveTo>
                  <a:cubicBezTo>
                    <a:pt x="8" y="0"/>
                    <a:pt x="8" y="0"/>
                    <a:pt x="8" y="0"/>
                  </a:cubicBezTo>
                  <a:cubicBezTo>
                    <a:pt x="10" y="1"/>
                    <a:pt x="10" y="1"/>
                    <a:pt x="10" y="1"/>
                  </a:cubicBezTo>
                  <a:cubicBezTo>
                    <a:pt x="8" y="1"/>
                    <a:pt x="8" y="1"/>
                    <a:pt x="8" y="1"/>
                  </a:cubicBezTo>
                  <a:cubicBezTo>
                    <a:pt x="8" y="0"/>
                    <a:pt x="8" y="0"/>
                    <a:pt x="8" y="0"/>
                  </a:cubicBezTo>
                  <a:close/>
                  <a:moveTo>
                    <a:pt x="6" y="5"/>
                  </a:moveTo>
                  <a:cubicBezTo>
                    <a:pt x="7" y="5"/>
                    <a:pt x="7" y="5"/>
                    <a:pt x="7" y="5"/>
                  </a:cubicBezTo>
                  <a:cubicBezTo>
                    <a:pt x="8" y="5"/>
                    <a:pt x="8" y="5"/>
                    <a:pt x="8" y="5"/>
                  </a:cubicBezTo>
                  <a:cubicBezTo>
                    <a:pt x="8" y="6"/>
                    <a:pt x="8" y="6"/>
                    <a:pt x="8" y="6"/>
                  </a:cubicBezTo>
                  <a:cubicBezTo>
                    <a:pt x="7" y="6"/>
                    <a:pt x="7" y="6"/>
                    <a:pt x="7" y="6"/>
                  </a:cubicBezTo>
                  <a:lnTo>
                    <a:pt x="6" y="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2" name="Freeform 166">
              <a:extLst>
                <a:ext uri="{FF2B5EF4-FFF2-40B4-BE49-F238E27FC236}">
                  <a16:creationId xmlns:a16="http://schemas.microsoft.com/office/drawing/2014/main" xmlns="" id="{A988F237-0BA4-42DB-8C77-BFCCBE4BA647}"/>
                </a:ext>
              </a:extLst>
            </p:cNvPr>
            <p:cNvSpPr>
              <a:spLocks noEditPoints="1"/>
            </p:cNvSpPr>
            <p:nvPr/>
          </p:nvSpPr>
          <p:spPr bwMode="auto">
            <a:xfrm>
              <a:off x="2512064" y="3655169"/>
              <a:ext cx="311701" cy="102999"/>
            </a:xfrm>
            <a:custGeom>
              <a:avLst/>
              <a:gdLst>
                <a:gd name="T0" fmla="*/ 37 w 174"/>
                <a:gd name="T1" fmla="*/ 22 h 59"/>
                <a:gd name="T2" fmla="*/ 33 w 174"/>
                <a:gd name="T3" fmla="*/ 29 h 59"/>
                <a:gd name="T4" fmla="*/ 33 w 174"/>
                <a:gd name="T5" fmla="*/ 29 h 59"/>
                <a:gd name="T6" fmla="*/ 33 w 174"/>
                <a:gd name="T7" fmla="*/ 26 h 59"/>
                <a:gd name="T8" fmla="*/ 11 w 174"/>
                <a:gd name="T9" fmla="*/ 18 h 59"/>
                <a:gd name="T10" fmla="*/ 7 w 174"/>
                <a:gd name="T11" fmla="*/ 18 h 59"/>
                <a:gd name="T12" fmla="*/ 0 w 174"/>
                <a:gd name="T13" fmla="*/ 22 h 59"/>
                <a:gd name="T14" fmla="*/ 7 w 174"/>
                <a:gd name="T15" fmla="*/ 22 h 59"/>
                <a:gd name="T16" fmla="*/ 15 w 174"/>
                <a:gd name="T17" fmla="*/ 22 h 59"/>
                <a:gd name="T18" fmla="*/ 22 w 174"/>
                <a:gd name="T19" fmla="*/ 18 h 59"/>
                <a:gd name="T20" fmla="*/ 33 w 174"/>
                <a:gd name="T21" fmla="*/ 11 h 59"/>
                <a:gd name="T22" fmla="*/ 44 w 174"/>
                <a:gd name="T23" fmla="*/ 11 h 59"/>
                <a:gd name="T24" fmla="*/ 56 w 174"/>
                <a:gd name="T25" fmla="*/ 14 h 59"/>
                <a:gd name="T26" fmla="*/ 48 w 174"/>
                <a:gd name="T27" fmla="*/ 14 h 59"/>
                <a:gd name="T28" fmla="*/ 63 w 174"/>
                <a:gd name="T29" fmla="*/ 18 h 59"/>
                <a:gd name="T30" fmla="*/ 70 w 174"/>
                <a:gd name="T31" fmla="*/ 22 h 59"/>
                <a:gd name="T32" fmla="*/ 78 w 174"/>
                <a:gd name="T33" fmla="*/ 22 h 59"/>
                <a:gd name="T34" fmla="*/ 89 w 174"/>
                <a:gd name="T35" fmla="*/ 26 h 59"/>
                <a:gd name="T36" fmla="*/ 96 w 174"/>
                <a:gd name="T37" fmla="*/ 26 h 59"/>
                <a:gd name="T38" fmla="*/ 104 w 174"/>
                <a:gd name="T39" fmla="*/ 26 h 59"/>
                <a:gd name="T40" fmla="*/ 115 w 174"/>
                <a:gd name="T41" fmla="*/ 40 h 59"/>
                <a:gd name="T42" fmla="*/ 126 w 174"/>
                <a:gd name="T43" fmla="*/ 44 h 59"/>
                <a:gd name="T44" fmla="*/ 130 w 174"/>
                <a:gd name="T45" fmla="*/ 48 h 59"/>
                <a:gd name="T46" fmla="*/ 118 w 174"/>
                <a:gd name="T47" fmla="*/ 55 h 59"/>
                <a:gd name="T48" fmla="*/ 130 w 174"/>
                <a:gd name="T49" fmla="*/ 55 h 59"/>
                <a:gd name="T50" fmla="*/ 148 w 174"/>
                <a:gd name="T51" fmla="*/ 59 h 59"/>
                <a:gd name="T52" fmla="*/ 159 w 174"/>
                <a:gd name="T53" fmla="*/ 55 h 59"/>
                <a:gd name="T54" fmla="*/ 174 w 174"/>
                <a:gd name="T55" fmla="*/ 51 h 59"/>
                <a:gd name="T56" fmla="*/ 170 w 174"/>
                <a:gd name="T57" fmla="*/ 48 h 59"/>
                <a:gd name="T58" fmla="*/ 152 w 174"/>
                <a:gd name="T59" fmla="*/ 40 h 59"/>
                <a:gd name="T60" fmla="*/ 152 w 174"/>
                <a:gd name="T61" fmla="*/ 37 h 59"/>
                <a:gd name="T62" fmla="*/ 144 w 174"/>
                <a:gd name="T63" fmla="*/ 37 h 59"/>
                <a:gd name="T64" fmla="*/ 137 w 174"/>
                <a:gd name="T65" fmla="*/ 29 h 59"/>
                <a:gd name="T66" fmla="*/ 126 w 174"/>
                <a:gd name="T67" fmla="*/ 29 h 59"/>
                <a:gd name="T68" fmla="*/ 126 w 174"/>
                <a:gd name="T69" fmla="*/ 29 h 59"/>
                <a:gd name="T70" fmla="*/ 111 w 174"/>
                <a:gd name="T71" fmla="*/ 22 h 59"/>
                <a:gd name="T72" fmla="*/ 96 w 174"/>
                <a:gd name="T73" fmla="*/ 14 h 59"/>
                <a:gd name="T74" fmla="*/ 89 w 174"/>
                <a:gd name="T75" fmla="*/ 7 h 59"/>
                <a:gd name="T76" fmla="*/ 70 w 174"/>
                <a:gd name="T77" fmla="*/ 3 h 59"/>
                <a:gd name="T78" fmla="*/ 59 w 174"/>
                <a:gd name="T79" fmla="*/ 3 h 59"/>
                <a:gd name="T80" fmla="*/ 41 w 174"/>
                <a:gd name="T81" fmla="*/ 3 h 59"/>
                <a:gd name="T82" fmla="*/ 22 w 174"/>
                <a:gd name="T83" fmla="*/ 7 h 59"/>
                <a:gd name="T84" fmla="*/ 11 w 174"/>
                <a:gd name="T85" fmla="*/ 14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4" h="59">
                  <a:moveTo>
                    <a:pt x="33" y="26"/>
                  </a:moveTo>
                  <a:lnTo>
                    <a:pt x="33" y="22"/>
                  </a:lnTo>
                  <a:lnTo>
                    <a:pt x="37" y="22"/>
                  </a:lnTo>
                  <a:lnTo>
                    <a:pt x="41" y="26"/>
                  </a:lnTo>
                  <a:lnTo>
                    <a:pt x="41" y="29"/>
                  </a:lnTo>
                  <a:lnTo>
                    <a:pt x="33" y="29"/>
                  </a:lnTo>
                  <a:lnTo>
                    <a:pt x="30" y="29"/>
                  </a:lnTo>
                  <a:lnTo>
                    <a:pt x="30" y="26"/>
                  </a:lnTo>
                  <a:lnTo>
                    <a:pt x="33" y="29"/>
                  </a:lnTo>
                  <a:lnTo>
                    <a:pt x="33" y="29"/>
                  </a:lnTo>
                  <a:lnTo>
                    <a:pt x="37" y="26"/>
                  </a:lnTo>
                  <a:lnTo>
                    <a:pt x="33" y="26"/>
                  </a:lnTo>
                  <a:lnTo>
                    <a:pt x="33" y="26"/>
                  </a:lnTo>
                  <a:lnTo>
                    <a:pt x="33" y="26"/>
                  </a:lnTo>
                  <a:close/>
                  <a:moveTo>
                    <a:pt x="11" y="18"/>
                  </a:moveTo>
                  <a:lnTo>
                    <a:pt x="11" y="18"/>
                  </a:lnTo>
                  <a:lnTo>
                    <a:pt x="11" y="22"/>
                  </a:lnTo>
                  <a:lnTo>
                    <a:pt x="7" y="18"/>
                  </a:lnTo>
                  <a:lnTo>
                    <a:pt x="4" y="22"/>
                  </a:lnTo>
                  <a:lnTo>
                    <a:pt x="0" y="22"/>
                  </a:lnTo>
                  <a:lnTo>
                    <a:pt x="0" y="22"/>
                  </a:lnTo>
                  <a:lnTo>
                    <a:pt x="4" y="26"/>
                  </a:lnTo>
                  <a:lnTo>
                    <a:pt x="7" y="22"/>
                  </a:lnTo>
                  <a:lnTo>
                    <a:pt x="7" y="22"/>
                  </a:lnTo>
                  <a:lnTo>
                    <a:pt x="7" y="26"/>
                  </a:lnTo>
                  <a:lnTo>
                    <a:pt x="11" y="22"/>
                  </a:lnTo>
                  <a:lnTo>
                    <a:pt x="15" y="22"/>
                  </a:lnTo>
                  <a:lnTo>
                    <a:pt x="19" y="18"/>
                  </a:lnTo>
                  <a:lnTo>
                    <a:pt x="22" y="18"/>
                  </a:lnTo>
                  <a:lnTo>
                    <a:pt x="22" y="18"/>
                  </a:lnTo>
                  <a:lnTo>
                    <a:pt x="26" y="18"/>
                  </a:lnTo>
                  <a:lnTo>
                    <a:pt x="30" y="18"/>
                  </a:lnTo>
                  <a:lnTo>
                    <a:pt x="33" y="11"/>
                  </a:lnTo>
                  <a:lnTo>
                    <a:pt x="37" y="11"/>
                  </a:lnTo>
                  <a:lnTo>
                    <a:pt x="37" y="11"/>
                  </a:lnTo>
                  <a:lnTo>
                    <a:pt x="44" y="11"/>
                  </a:lnTo>
                  <a:lnTo>
                    <a:pt x="48" y="11"/>
                  </a:lnTo>
                  <a:lnTo>
                    <a:pt x="52" y="11"/>
                  </a:lnTo>
                  <a:lnTo>
                    <a:pt x="56" y="14"/>
                  </a:lnTo>
                  <a:lnTo>
                    <a:pt x="52" y="14"/>
                  </a:lnTo>
                  <a:lnTo>
                    <a:pt x="48" y="14"/>
                  </a:lnTo>
                  <a:lnTo>
                    <a:pt x="48" y="14"/>
                  </a:lnTo>
                  <a:lnTo>
                    <a:pt x="48" y="18"/>
                  </a:lnTo>
                  <a:lnTo>
                    <a:pt x="59" y="18"/>
                  </a:lnTo>
                  <a:lnTo>
                    <a:pt x="63" y="18"/>
                  </a:lnTo>
                  <a:lnTo>
                    <a:pt x="63" y="18"/>
                  </a:lnTo>
                  <a:lnTo>
                    <a:pt x="67" y="18"/>
                  </a:lnTo>
                  <a:lnTo>
                    <a:pt x="70" y="22"/>
                  </a:lnTo>
                  <a:lnTo>
                    <a:pt x="74" y="22"/>
                  </a:lnTo>
                  <a:lnTo>
                    <a:pt x="74" y="18"/>
                  </a:lnTo>
                  <a:lnTo>
                    <a:pt x="78" y="22"/>
                  </a:lnTo>
                  <a:lnTo>
                    <a:pt x="78" y="22"/>
                  </a:lnTo>
                  <a:lnTo>
                    <a:pt x="81" y="26"/>
                  </a:lnTo>
                  <a:lnTo>
                    <a:pt x="89" y="26"/>
                  </a:lnTo>
                  <a:lnTo>
                    <a:pt x="89" y="26"/>
                  </a:lnTo>
                  <a:lnTo>
                    <a:pt x="93" y="26"/>
                  </a:lnTo>
                  <a:lnTo>
                    <a:pt x="96" y="26"/>
                  </a:lnTo>
                  <a:lnTo>
                    <a:pt x="96" y="29"/>
                  </a:lnTo>
                  <a:lnTo>
                    <a:pt x="104" y="26"/>
                  </a:lnTo>
                  <a:lnTo>
                    <a:pt x="104" y="26"/>
                  </a:lnTo>
                  <a:lnTo>
                    <a:pt x="107" y="37"/>
                  </a:lnTo>
                  <a:lnTo>
                    <a:pt x="111" y="40"/>
                  </a:lnTo>
                  <a:lnTo>
                    <a:pt x="115" y="40"/>
                  </a:lnTo>
                  <a:lnTo>
                    <a:pt x="115" y="40"/>
                  </a:lnTo>
                  <a:lnTo>
                    <a:pt x="118" y="44"/>
                  </a:lnTo>
                  <a:lnTo>
                    <a:pt x="126" y="44"/>
                  </a:lnTo>
                  <a:lnTo>
                    <a:pt x="126" y="44"/>
                  </a:lnTo>
                  <a:lnTo>
                    <a:pt x="130" y="44"/>
                  </a:lnTo>
                  <a:lnTo>
                    <a:pt x="130" y="48"/>
                  </a:lnTo>
                  <a:lnTo>
                    <a:pt x="126" y="48"/>
                  </a:lnTo>
                  <a:lnTo>
                    <a:pt x="118" y="55"/>
                  </a:lnTo>
                  <a:lnTo>
                    <a:pt x="118" y="55"/>
                  </a:lnTo>
                  <a:lnTo>
                    <a:pt x="126" y="55"/>
                  </a:lnTo>
                  <a:lnTo>
                    <a:pt x="130" y="55"/>
                  </a:lnTo>
                  <a:lnTo>
                    <a:pt x="130" y="55"/>
                  </a:lnTo>
                  <a:lnTo>
                    <a:pt x="141" y="55"/>
                  </a:lnTo>
                  <a:lnTo>
                    <a:pt x="144" y="55"/>
                  </a:lnTo>
                  <a:lnTo>
                    <a:pt x="148" y="59"/>
                  </a:lnTo>
                  <a:lnTo>
                    <a:pt x="159" y="55"/>
                  </a:lnTo>
                  <a:lnTo>
                    <a:pt x="159" y="55"/>
                  </a:lnTo>
                  <a:lnTo>
                    <a:pt x="159" y="55"/>
                  </a:lnTo>
                  <a:lnTo>
                    <a:pt x="163" y="51"/>
                  </a:lnTo>
                  <a:lnTo>
                    <a:pt x="170" y="51"/>
                  </a:lnTo>
                  <a:lnTo>
                    <a:pt x="174" y="51"/>
                  </a:lnTo>
                  <a:lnTo>
                    <a:pt x="174" y="48"/>
                  </a:lnTo>
                  <a:lnTo>
                    <a:pt x="174" y="48"/>
                  </a:lnTo>
                  <a:lnTo>
                    <a:pt x="170" y="48"/>
                  </a:lnTo>
                  <a:lnTo>
                    <a:pt x="167" y="44"/>
                  </a:lnTo>
                  <a:lnTo>
                    <a:pt x="159" y="40"/>
                  </a:lnTo>
                  <a:lnTo>
                    <a:pt x="152" y="40"/>
                  </a:lnTo>
                  <a:lnTo>
                    <a:pt x="152" y="40"/>
                  </a:lnTo>
                  <a:lnTo>
                    <a:pt x="152" y="40"/>
                  </a:lnTo>
                  <a:lnTo>
                    <a:pt x="152" y="37"/>
                  </a:lnTo>
                  <a:lnTo>
                    <a:pt x="152" y="33"/>
                  </a:lnTo>
                  <a:lnTo>
                    <a:pt x="148" y="37"/>
                  </a:lnTo>
                  <a:lnTo>
                    <a:pt x="144" y="37"/>
                  </a:lnTo>
                  <a:lnTo>
                    <a:pt x="141" y="29"/>
                  </a:lnTo>
                  <a:lnTo>
                    <a:pt x="137" y="33"/>
                  </a:lnTo>
                  <a:lnTo>
                    <a:pt x="137" y="29"/>
                  </a:lnTo>
                  <a:lnTo>
                    <a:pt x="130" y="26"/>
                  </a:lnTo>
                  <a:lnTo>
                    <a:pt x="130" y="29"/>
                  </a:lnTo>
                  <a:lnTo>
                    <a:pt x="126" y="29"/>
                  </a:lnTo>
                  <a:lnTo>
                    <a:pt x="126" y="26"/>
                  </a:lnTo>
                  <a:lnTo>
                    <a:pt x="126" y="26"/>
                  </a:lnTo>
                  <a:lnTo>
                    <a:pt x="126" y="29"/>
                  </a:lnTo>
                  <a:lnTo>
                    <a:pt x="122" y="26"/>
                  </a:lnTo>
                  <a:lnTo>
                    <a:pt x="115" y="26"/>
                  </a:lnTo>
                  <a:lnTo>
                    <a:pt x="111" y="22"/>
                  </a:lnTo>
                  <a:lnTo>
                    <a:pt x="107" y="18"/>
                  </a:lnTo>
                  <a:lnTo>
                    <a:pt x="104" y="14"/>
                  </a:lnTo>
                  <a:lnTo>
                    <a:pt x="96" y="14"/>
                  </a:lnTo>
                  <a:lnTo>
                    <a:pt x="93" y="14"/>
                  </a:lnTo>
                  <a:lnTo>
                    <a:pt x="93" y="11"/>
                  </a:lnTo>
                  <a:lnTo>
                    <a:pt x="89" y="7"/>
                  </a:lnTo>
                  <a:lnTo>
                    <a:pt x="85" y="7"/>
                  </a:lnTo>
                  <a:lnTo>
                    <a:pt x="81" y="7"/>
                  </a:lnTo>
                  <a:lnTo>
                    <a:pt x="70" y="3"/>
                  </a:lnTo>
                  <a:lnTo>
                    <a:pt x="67" y="7"/>
                  </a:lnTo>
                  <a:lnTo>
                    <a:pt x="63" y="3"/>
                  </a:lnTo>
                  <a:lnTo>
                    <a:pt x="59" y="3"/>
                  </a:lnTo>
                  <a:lnTo>
                    <a:pt x="52" y="0"/>
                  </a:lnTo>
                  <a:lnTo>
                    <a:pt x="44" y="0"/>
                  </a:lnTo>
                  <a:lnTo>
                    <a:pt x="41" y="3"/>
                  </a:lnTo>
                  <a:lnTo>
                    <a:pt x="33" y="3"/>
                  </a:lnTo>
                  <a:lnTo>
                    <a:pt x="26" y="7"/>
                  </a:lnTo>
                  <a:lnTo>
                    <a:pt x="22" y="7"/>
                  </a:lnTo>
                  <a:lnTo>
                    <a:pt x="15" y="11"/>
                  </a:lnTo>
                  <a:lnTo>
                    <a:pt x="15" y="11"/>
                  </a:lnTo>
                  <a:lnTo>
                    <a:pt x="11" y="14"/>
                  </a:lnTo>
                  <a:lnTo>
                    <a:pt x="11"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3" name="Freeform 167">
              <a:extLst>
                <a:ext uri="{FF2B5EF4-FFF2-40B4-BE49-F238E27FC236}">
                  <a16:creationId xmlns:a16="http://schemas.microsoft.com/office/drawing/2014/main" xmlns="" id="{8ECE114F-AEB5-411C-A462-023275F43E3B}"/>
                </a:ext>
              </a:extLst>
            </p:cNvPr>
            <p:cNvSpPr>
              <a:spLocks noEditPoints="1"/>
            </p:cNvSpPr>
            <p:nvPr/>
          </p:nvSpPr>
          <p:spPr bwMode="auto">
            <a:xfrm>
              <a:off x="2703740" y="3550426"/>
              <a:ext cx="166599" cy="174572"/>
            </a:xfrm>
            <a:custGeom>
              <a:avLst/>
              <a:gdLst>
                <a:gd name="T0" fmla="*/ 89 w 93"/>
                <a:gd name="T1" fmla="*/ 89 h 100"/>
                <a:gd name="T2" fmla="*/ 78 w 93"/>
                <a:gd name="T3" fmla="*/ 100 h 100"/>
                <a:gd name="T4" fmla="*/ 89 w 93"/>
                <a:gd name="T5" fmla="*/ 93 h 100"/>
                <a:gd name="T6" fmla="*/ 82 w 93"/>
                <a:gd name="T7" fmla="*/ 93 h 100"/>
                <a:gd name="T8" fmla="*/ 78 w 93"/>
                <a:gd name="T9" fmla="*/ 100 h 100"/>
                <a:gd name="T10" fmla="*/ 93 w 93"/>
                <a:gd name="T11" fmla="*/ 78 h 100"/>
                <a:gd name="T12" fmla="*/ 86 w 93"/>
                <a:gd name="T13" fmla="*/ 78 h 100"/>
                <a:gd name="T14" fmla="*/ 78 w 93"/>
                <a:gd name="T15" fmla="*/ 67 h 100"/>
                <a:gd name="T16" fmla="*/ 71 w 93"/>
                <a:gd name="T17" fmla="*/ 74 h 100"/>
                <a:gd name="T18" fmla="*/ 71 w 93"/>
                <a:gd name="T19" fmla="*/ 78 h 100"/>
                <a:gd name="T20" fmla="*/ 78 w 93"/>
                <a:gd name="T21" fmla="*/ 67 h 100"/>
                <a:gd name="T22" fmla="*/ 71 w 93"/>
                <a:gd name="T23" fmla="*/ 67 h 100"/>
                <a:gd name="T24" fmla="*/ 67 w 93"/>
                <a:gd name="T25" fmla="*/ 67 h 100"/>
                <a:gd name="T26" fmla="*/ 56 w 93"/>
                <a:gd name="T27" fmla="*/ 52 h 100"/>
                <a:gd name="T28" fmla="*/ 60 w 93"/>
                <a:gd name="T29" fmla="*/ 67 h 100"/>
                <a:gd name="T30" fmla="*/ 56 w 93"/>
                <a:gd name="T31" fmla="*/ 60 h 100"/>
                <a:gd name="T32" fmla="*/ 56 w 93"/>
                <a:gd name="T33" fmla="*/ 52 h 100"/>
                <a:gd name="T34" fmla="*/ 41 w 93"/>
                <a:gd name="T35" fmla="*/ 56 h 100"/>
                <a:gd name="T36" fmla="*/ 41 w 93"/>
                <a:gd name="T37" fmla="*/ 52 h 100"/>
                <a:gd name="T38" fmla="*/ 67 w 93"/>
                <a:gd name="T39" fmla="*/ 52 h 100"/>
                <a:gd name="T40" fmla="*/ 67 w 93"/>
                <a:gd name="T41" fmla="*/ 45 h 100"/>
                <a:gd name="T42" fmla="*/ 52 w 93"/>
                <a:gd name="T43" fmla="*/ 41 h 100"/>
                <a:gd name="T44" fmla="*/ 52 w 93"/>
                <a:gd name="T45" fmla="*/ 48 h 100"/>
                <a:gd name="T46" fmla="*/ 56 w 93"/>
                <a:gd name="T47" fmla="*/ 45 h 100"/>
                <a:gd name="T48" fmla="*/ 52 w 93"/>
                <a:gd name="T49" fmla="*/ 37 h 100"/>
                <a:gd name="T50" fmla="*/ 45 w 93"/>
                <a:gd name="T51" fmla="*/ 30 h 100"/>
                <a:gd name="T52" fmla="*/ 41 w 93"/>
                <a:gd name="T53" fmla="*/ 34 h 100"/>
                <a:gd name="T54" fmla="*/ 41 w 93"/>
                <a:gd name="T55" fmla="*/ 30 h 100"/>
                <a:gd name="T56" fmla="*/ 37 w 93"/>
                <a:gd name="T57" fmla="*/ 26 h 100"/>
                <a:gd name="T58" fmla="*/ 30 w 93"/>
                <a:gd name="T59" fmla="*/ 4 h 100"/>
                <a:gd name="T60" fmla="*/ 34 w 93"/>
                <a:gd name="T61" fmla="*/ 11 h 100"/>
                <a:gd name="T62" fmla="*/ 26 w 93"/>
                <a:gd name="T63" fmla="*/ 19 h 100"/>
                <a:gd name="T64" fmla="*/ 30 w 93"/>
                <a:gd name="T65" fmla="*/ 8 h 100"/>
                <a:gd name="T66" fmla="*/ 19 w 93"/>
                <a:gd name="T67" fmla="*/ 0 h 100"/>
                <a:gd name="T68" fmla="*/ 4 w 93"/>
                <a:gd name="T69" fmla="*/ 4 h 100"/>
                <a:gd name="T70" fmla="*/ 15 w 93"/>
                <a:gd name="T71" fmla="*/ 0 h 100"/>
                <a:gd name="T72" fmla="*/ 15 w 93"/>
                <a:gd name="T73" fmla="*/ 4 h 100"/>
                <a:gd name="T74" fmla="*/ 0 w 93"/>
                <a:gd name="T75" fmla="*/ 4 h 100"/>
                <a:gd name="T76" fmla="*/ 26 w 93"/>
                <a:gd name="T77" fmla="*/ 30 h 100"/>
                <a:gd name="T78" fmla="*/ 23 w 93"/>
                <a:gd name="T79" fmla="*/ 34 h 100"/>
                <a:gd name="T80" fmla="*/ 15 w 93"/>
                <a:gd name="T81" fmla="*/ 45 h 100"/>
                <a:gd name="T82" fmla="*/ 15 w 93"/>
                <a:gd name="T83" fmla="*/ 45 h 100"/>
                <a:gd name="T84" fmla="*/ 15 w 93"/>
                <a:gd name="T85" fmla="*/ 45 h 100"/>
                <a:gd name="T86" fmla="*/ 11 w 93"/>
                <a:gd name="T87" fmla="*/ 45 h 100"/>
                <a:gd name="T88" fmla="*/ 15 w 93"/>
                <a:gd name="T89" fmla="*/ 34 h 100"/>
                <a:gd name="T90" fmla="*/ 11 w 93"/>
                <a:gd name="T91" fmla="*/ 34 h 100"/>
                <a:gd name="T92" fmla="*/ 11 w 93"/>
                <a:gd name="T93" fmla="*/ 37 h 100"/>
                <a:gd name="T94" fmla="*/ 19 w 93"/>
                <a:gd name="T95" fmla="*/ 45 h 100"/>
                <a:gd name="T96" fmla="*/ 15 w 93"/>
                <a:gd name="T97" fmla="*/ 56 h 100"/>
                <a:gd name="T98" fmla="*/ 19 w 93"/>
                <a:gd name="T99" fmla="*/ 48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93" h="100">
                  <a:moveTo>
                    <a:pt x="89" y="89"/>
                  </a:moveTo>
                  <a:lnTo>
                    <a:pt x="89" y="89"/>
                  </a:lnTo>
                  <a:lnTo>
                    <a:pt x="89" y="89"/>
                  </a:lnTo>
                  <a:lnTo>
                    <a:pt x="89" y="89"/>
                  </a:lnTo>
                  <a:lnTo>
                    <a:pt x="89" y="89"/>
                  </a:lnTo>
                  <a:close/>
                  <a:moveTo>
                    <a:pt x="78" y="100"/>
                  </a:moveTo>
                  <a:lnTo>
                    <a:pt x="86" y="100"/>
                  </a:lnTo>
                  <a:lnTo>
                    <a:pt x="89" y="97"/>
                  </a:lnTo>
                  <a:lnTo>
                    <a:pt x="89" y="93"/>
                  </a:lnTo>
                  <a:lnTo>
                    <a:pt x="86" y="93"/>
                  </a:lnTo>
                  <a:lnTo>
                    <a:pt x="86" y="97"/>
                  </a:lnTo>
                  <a:lnTo>
                    <a:pt x="82" y="93"/>
                  </a:lnTo>
                  <a:lnTo>
                    <a:pt x="78" y="97"/>
                  </a:lnTo>
                  <a:lnTo>
                    <a:pt x="78" y="100"/>
                  </a:lnTo>
                  <a:lnTo>
                    <a:pt x="78" y="100"/>
                  </a:lnTo>
                  <a:close/>
                  <a:moveTo>
                    <a:pt x="86" y="74"/>
                  </a:moveTo>
                  <a:lnTo>
                    <a:pt x="89" y="74"/>
                  </a:lnTo>
                  <a:lnTo>
                    <a:pt x="93" y="78"/>
                  </a:lnTo>
                  <a:lnTo>
                    <a:pt x="93" y="78"/>
                  </a:lnTo>
                  <a:lnTo>
                    <a:pt x="89" y="78"/>
                  </a:lnTo>
                  <a:lnTo>
                    <a:pt x="86" y="78"/>
                  </a:lnTo>
                  <a:lnTo>
                    <a:pt x="86" y="74"/>
                  </a:lnTo>
                  <a:lnTo>
                    <a:pt x="86" y="74"/>
                  </a:lnTo>
                  <a:close/>
                  <a:moveTo>
                    <a:pt x="78" y="67"/>
                  </a:moveTo>
                  <a:lnTo>
                    <a:pt x="74" y="67"/>
                  </a:lnTo>
                  <a:lnTo>
                    <a:pt x="74" y="71"/>
                  </a:lnTo>
                  <a:lnTo>
                    <a:pt x="71" y="74"/>
                  </a:lnTo>
                  <a:lnTo>
                    <a:pt x="67" y="74"/>
                  </a:lnTo>
                  <a:lnTo>
                    <a:pt x="67" y="78"/>
                  </a:lnTo>
                  <a:lnTo>
                    <a:pt x="71" y="78"/>
                  </a:lnTo>
                  <a:lnTo>
                    <a:pt x="78" y="74"/>
                  </a:lnTo>
                  <a:lnTo>
                    <a:pt x="78" y="71"/>
                  </a:lnTo>
                  <a:lnTo>
                    <a:pt x="78" y="67"/>
                  </a:lnTo>
                  <a:lnTo>
                    <a:pt x="78" y="67"/>
                  </a:lnTo>
                  <a:close/>
                  <a:moveTo>
                    <a:pt x="67" y="67"/>
                  </a:moveTo>
                  <a:lnTo>
                    <a:pt x="71" y="67"/>
                  </a:lnTo>
                  <a:lnTo>
                    <a:pt x="71" y="71"/>
                  </a:lnTo>
                  <a:lnTo>
                    <a:pt x="71" y="71"/>
                  </a:lnTo>
                  <a:lnTo>
                    <a:pt x="67" y="67"/>
                  </a:lnTo>
                  <a:lnTo>
                    <a:pt x="67" y="67"/>
                  </a:lnTo>
                  <a:lnTo>
                    <a:pt x="67" y="67"/>
                  </a:lnTo>
                  <a:close/>
                  <a:moveTo>
                    <a:pt x="56" y="52"/>
                  </a:moveTo>
                  <a:lnTo>
                    <a:pt x="56" y="60"/>
                  </a:lnTo>
                  <a:lnTo>
                    <a:pt x="60" y="63"/>
                  </a:lnTo>
                  <a:lnTo>
                    <a:pt x="60" y="67"/>
                  </a:lnTo>
                  <a:lnTo>
                    <a:pt x="60" y="67"/>
                  </a:lnTo>
                  <a:lnTo>
                    <a:pt x="56" y="63"/>
                  </a:lnTo>
                  <a:lnTo>
                    <a:pt x="56" y="60"/>
                  </a:lnTo>
                  <a:lnTo>
                    <a:pt x="56" y="60"/>
                  </a:lnTo>
                  <a:lnTo>
                    <a:pt x="56" y="56"/>
                  </a:lnTo>
                  <a:lnTo>
                    <a:pt x="56" y="52"/>
                  </a:lnTo>
                  <a:lnTo>
                    <a:pt x="56" y="52"/>
                  </a:lnTo>
                  <a:close/>
                  <a:moveTo>
                    <a:pt x="41" y="52"/>
                  </a:moveTo>
                  <a:lnTo>
                    <a:pt x="41" y="56"/>
                  </a:lnTo>
                  <a:lnTo>
                    <a:pt x="45" y="56"/>
                  </a:lnTo>
                  <a:lnTo>
                    <a:pt x="41" y="52"/>
                  </a:lnTo>
                  <a:lnTo>
                    <a:pt x="41" y="52"/>
                  </a:lnTo>
                  <a:close/>
                  <a:moveTo>
                    <a:pt x="67" y="45"/>
                  </a:moveTo>
                  <a:lnTo>
                    <a:pt x="67" y="48"/>
                  </a:lnTo>
                  <a:lnTo>
                    <a:pt x="67" y="52"/>
                  </a:lnTo>
                  <a:lnTo>
                    <a:pt x="71" y="48"/>
                  </a:lnTo>
                  <a:lnTo>
                    <a:pt x="67" y="45"/>
                  </a:lnTo>
                  <a:lnTo>
                    <a:pt x="67" y="45"/>
                  </a:lnTo>
                  <a:close/>
                  <a:moveTo>
                    <a:pt x="52" y="37"/>
                  </a:moveTo>
                  <a:lnTo>
                    <a:pt x="49" y="41"/>
                  </a:lnTo>
                  <a:lnTo>
                    <a:pt x="52" y="41"/>
                  </a:lnTo>
                  <a:lnTo>
                    <a:pt x="52" y="45"/>
                  </a:lnTo>
                  <a:lnTo>
                    <a:pt x="52" y="48"/>
                  </a:lnTo>
                  <a:lnTo>
                    <a:pt x="52" y="48"/>
                  </a:lnTo>
                  <a:lnTo>
                    <a:pt x="56" y="48"/>
                  </a:lnTo>
                  <a:lnTo>
                    <a:pt x="56" y="48"/>
                  </a:lnTo>
                  <a:lnTo>
                    <a:pt x="56" y="45"/>
                  </a:lnTo>
                  <a:lnTo>
                    <a:pt x="52" y="41"/>
                  </a:lnTo>
                  <a:lnTo>
                    <a:pt x="52" y="37"/>
                  </a:lnTo>
                  <a:lnTo>
                    <a:pt x="52" y="37"/>
                  </a:lnTo>
                  <a:close/>
                  <a:moveTo>
                    <a:pt x="37" y="26"/>
                  </a:moveTo>
                  <a:lnTo>
                    <a:pt x="41" y="26"/>
                  </a:lnTo>
                  <a:lnTo>
                    <a:pt x="45" y="30"/>
                  </a:lnTo>
                  <a:lnTo>
                    <a:pt x="45" y="37"/>
                  </a:lnTo>
                  <a:lnTo>
                    <a:pt x="41" y="37"/>
                  </a:lnTo>
                  <a:lnTo>
                    <a:pt x="41" y="34"/>
                  </a:lnTo>
                  <a:lnTo>
                    <a:pt x="41" y="34"/>
                  </a:lnTo>
                  <a:lnTo>
                    <a:pt x="45" y="34"/>
                  </a:lnTo>
                  <a:lnTo>
                    <a:pt x="41" y="30"/>
                  </a:lnTo>
                  <a:lnTo>
                    <a:pt x="37" y="26"/>
                  </a:lnTo>
                  <a:lnTo>
                    <a:pt x="37" y="26"/>
                  </a:lnTo>
                  <a:lnTo>
                    <a:pt x="37" y="26"/>
                  </a:lnTo>
                  <a:close/>
                  <a:moveTo>
                    <a:pt x="19" y="0"/>
                  </a:moveTo>
                  <a:lnTo>
                    <a:pt x="26" y="0"/>
                  </a:lnTo>
                  <a:lnTo>
                    <a:pt x="30" y="4"/>
                  </a:lnTo>
                  <a:lnTo>
                    <a:pt x="30" y="4"/>
                  </a:lnTo>
                  <a:lnTo>
                    <a:pt x="34" y="8"/>
                  </a:lnTo>
                  <a:lnTo>
                    <a:pt x="34" y="11"/>
                  </a:lnTo>
                  <a:lnTo>
                    <a:pt x="30" y="11"/>
                  </a:lnTo>
                  <a:lnTo>
                    <a:pt x="30" y="15"/>
                  </a:lnTo>
                  <a:lnTo>
                    <a:pt x="26" y="19"/>
                  </a:lnTo>
                  <a:lnTo>
                    <a:pt x="30" y="11"/>
                  </a:lnTo>
                  <a:lnTo>
                    <a:pt x="26" y="11"/>
                  </a:lnTo>
                  <a:lnTo>
                    <a:pt x="30" y="8"/>
                  </a:lnTo>
                  <a:lnTo>
                    <a:pt x="26" y="4"/>
                  </a:lnTo>
                  <a:lnTo>
                    <a:pt x="26" y="0"/>
                  </a:lnTo>
                  <a:lnTo>
                    <a:pt x="19" y="0"/>
                  </a:lnTo>
                  <a:lnTo>
                    <a:pt x="19" y="0"/>
                  </a:lnTo>
                  <a:close/>
                  <a:moveTo>
                    <a:pt x="0" y="4"/>
                  </a:moveTo>
                  <a:lnTo>
                    <a:pt x="4" y="4"/>
                  </a:lnTo>
                  <a:lnTo>
                    <a:pt x="8" y="4"/>
                  </a:lnTo>
                  <a:lnTo>
                    <a:pt x="11" y="0"/>
                  </a:lnTo>
                  <a:lnTo>
                    <a:pt x="15" y="0"/>
                  </a:lnTo>
                  <a:lnTo>
                    <a:pt x="19" y="4"/>
                  </a:lnTo>
                  <a:lnTo>
                    <a:pt x="19" y="4"/>
                  </a:lnTo>
                  <a:lnTo>
                    <a:pt x="15" y="4"/>
                  </a:lnTo>
                  <a:lnTo>
                    <a:pt x="8" y="8"/>
                  </a:lnTo>
                  <a:lnTo>
                    <a:pt x="4" y="8"/>
                  </a:lnTo>
                  <a:lnTo>
                    <a:pt x="0" y="4"/>
                  </a:lnTo>
                  <a:lnTo>
                    <a:pt x="0" y="4"/>
                  </a:lnTo>
                  <a:close/>
                  <a:moveTo>
                    <a:pt x="19" y="30"/>
                  </a:moveTo>
                  <a:lnTo>
                    <a:pt x="26" y="30"/>
                  </a:lnTo>
                  <a:lnTo>
                    <a:pt x="30" y="30"/>
                  </a:lnTo>
                  <a:lnTo>
                    <a:pt x="26" y="34"/>
                  </a:lnTo>
                  <a:lnTo>
                    <a:pt x="23" y="34"/>
                  </a:lnTo>
                  <a:lnTo>
                    <a:pt x="19" y="30"/>
                  </a:lnTo>
                  <a:lnTo>
                    <a:pt x="19" y="30"/>
                  </a:lnTo>
                  <a:close/>
                  <a:moveTo>
                    <a:pt x="15" y="45"/>
                  </a:moveTo>
                  <a:lnTo>
                    <a:pt x="15" y="45"/>
                  </a:lnTo>
                  <a:lnTo>
                    <a:pt x="19" y="45"/>
                  </a:lnTo>
                  <a:lnTo>
                    <a:pt x="15" y="45"/>
                  </a:lnTo>
                  <a:lnTo>
                    <a:pt x="15" y="45"/>
                  </a:lnTo>
                  <a:close/>
                  <a:moveTo>
                    <a:pt x="11" y="45"/>
                  </a:moveTo>
                  <a:lnTo>
                    <a:pt x="15" y="45"/>
                  </a:lnTo>
                  <a:lnTo>
                    <a:pt x="15" y="48"/>
                  </a:lnTo>
                  <a:lnTo>
                    <a:pt x="11" y="45"/>
                  </a:lnTo>
                  <a:lnTo>
                    <a:pt x="11" y="45"/>
                  </a:lnTo>
                  <a:close/>
                  <a:moveTo>
                    <a:pt x="15" y="41"/>
                  </a:moveTo>
                  <a:lnTo>
                    <a:pt x="19" y="41"/>
                  </a:lnTo>
                  <a:lnTo>
                    <a:pt x="15" y="34"/>
                  </a:lnTo>
                  <a:lnTo>
                    <a:pt x="15" y="30"/>
                  </a:lnTo>
                  <a:lnTo>
                    <a:pt x="11" y="30"/>
                  </a:lnTo>
                  <a:lnTo>
                    <a:pt x="11" y="34"/>
                  </a:lnTo>
                  <a:lnTo>
                    <a:pt x="8" y="37"/>
                  </a:lnTo>
                  <a:lnTo>
                    <a:pt x="11" y="41"/>
                  </a:lnTo>
                  <a:lnTo>
                    <a:pt x="11" y="37"/>
                  </a:lnTo>
                  <a:lnTo>
                    <a:pt x="15" y="41"/>
                  </a:lnTo>
                  <a:lnTo>
                    <a:pt x="15" y="41"/>
                  </a:lnTo>
                  <a:close/>
                  <a:moveTo>
                    <a:pt x="19" y="45"/>
                  </a:moveTo>
                  <a:lnTo>
                    <a:pt x="15" y="48"/>
                  </a:lnTo>
                  <a:lnTo>
                    <a:pt x="15" y="52"/>
                  </a:lnTo>
                  <a:lnTo>
                    <a:pt x="15" y="56"/>
                  </a:lnTo>
                  <a:lnTo>
                    <a:pt x="19" y="52"/>
                  </a:lnTo>
                  <a:lnTo>
                    <a:pt x="19" y="52"/>
                  </a:lnTo>
                  <a:lnTo>
                    <a:pt x="19" y="48"/>
                  </a:lnTo>
                  <a:lnTo>
                    <a:pt x="19" y="48"/>
                  </a:lnTo>
                  <a:lnTo>
                    <a:pt x="19" y="4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4" name="Freeform 169">
              <a:extLst>
                <a:ext uri="{FF2B5EF4-FFF2-40B4-BE49-F238E27FC236}">
                  <a16:creationId xmlns:a16="http://schemas.microsoft.com/office/drawing/2014/main" xmlns="" id="{8C0BD37C-94FC-4D0D-BF35-2885F5620697}"/>
                </a:ext>
              </a:extLst>
            </p:cNvPr>
            <p:cNvSpPr/>
            <p:nvPr/>
          </p:nvSpPr>
          <p:spPr bwMode="auto">
            <a:xfrm>
              <a:off x="2551472" y="4030500"/>
              <a:ext cx="166599" cy="64593"/>
            </a:xfrm>
            <a:custGeom>
              <a:avLst/>
              <a:gdLst>
                <a:gd name="T0" fmla="*/ 82 w 93"/>
                <a:gd name="T1" fmla="*/ 33 h 37"/>
                <a:gd name="T2" fmla="*/ 74 w 93"/>
                <a:gd name="T3" fmla="*/ 26 h 37"/>
                <a:gd name="T4" fmla="*/ 78 w 93"/>
                <a:gd name="T5" fmla="*/ 18 h 37"/>
                <a:gd name="T6" fmla="*/ 82 w 93"/>
                <a:gd name="T7" fmla="*/ 18 h 37"/>
                <a:gd name="T8" fmla="*/ 78 w 93"/>
                <a:gd name="T9" fmla="*/ 15 h 37"/>
                <a:gd name="T10" fmla="*/ 78 w 93"/>
                <a:gd name="T11" fmla="*/ 18 h 37"/>
                <a:gd name="T12" fmla="*/ 74 w 93"/>
                <a:gd name="T13" fmla="*/ 15 h 37"/>
                <a:gd name="T14" fmla="*/ 67 w 93"/>
                <a:gd name="T15" fmla="*/ 11 h 37"/>
                <a:gd name="T16" fmla="*/ 63 w 93"/>
                <a:gd name="T17" fmla="*/ 7 h 37"/>
                <a:gd name="T18" fmla="*/ 56 w 93"/>
                <a:gd name="T19" fmla="*/ 11 h 37"/>
                <a:gd name="T20" fmla="*/ 56 w 93"/>
                <a:gd name="T21" fmla="*/ 15 h 37"/>
                <a:gd name="T22" fmla="*/ 52 w 93"/>
                <a:gd name="T23" fmla="*/ 18 h 37"/>
                <a:gd name="T24" fmla="*/ 41 w 93"/>
                <a:gd name="T25" fmla="*/ 22 h 37"/>
                <a:gd name="T26" fmla="*/ 45 w 93"/>
                <a:gd name="T27" fmla="*/ 26 h 37"/>
                <a:gd name="T28" fmla="*/ 48 w 93"/>
                <a:gd name="T29" fmla="*/ 29 h 37"/>
                <a:gd name="T30" fmla="*/ 48 w 93"/>
                <a:gd name="T31" fmla="*/ 33 h 37"/>
                <a:gd name="T32" fmla="*/ 41 w 93"/>
                <a:gd name="T33" fmla="*/ 33 h 37"/>
                <a:gd name="T34" fmla="*/ 34 w 93"/>
                <a:gd name="T35" fmla="*/ 37 h 37"/>
                <a:gd name="T36" fmla="*/ 34 w 93"/>
                <a:gd name="T37" fmla="*/ 33 h 37"/>
                <a:gd name="T38" fmla="*/ 34 w 93"/>
                <a:gd name="T39" fmla="*/ 29 h 37"/>
                <a:gd name="T40" fmla="*/ 30 w 93"/>
                <a:gd name="T41" fmla="*/ 26 h 37"/>
                <a:gd name="T42" fmla="*/ 30 w 93"/>
                <a:gd name="T43" fmla="*/ 29 h 37"/>
                <a:gd name="T44" fmla="*/ 26 w 93"/>
                <a:gd name="T45" fmla="*/ 29 h 37"/>
                <a:gd name="T46" fmla="*/ 22 w 93"/>
                <a:gd name="T47" fmla="*/ 26 h 37"/>
                <a:gd name="T48" fmla="*/ 15 w 93"/>
                <a:gd name="T49" fmla="*/ 22 h 37"/>
                <a:gd name="T50" fmla="*/ 15 w 93"/>
                <a:gd name="T51" fmla="*/ 18 h 37"/>
                <a:gd name="T52" fmla="*/ 11 w 93"/>
                <a:gd name="T53" fmla="*/ 18 h 37"/>
                <a:gd name="T54" fmla="*/ 4 w 93"/>
                <a:gd name="T55" fmla="*/ 18 h 37"/>
                <a:gd name="T56" fmla="*/ 4 w 93"/>
                <a:gd name="T57" fmla="*/ 18 h 37"/>
                <a:gd name="T58" fmla="*/ 4 w 93"/>
                <a:gd name="T59" fmla="*/ 15 h 37"/>
                <a:gd name="T60" fmla="*/ 4 w 93"/>
                <a:gd name="T61" fmla="*/ 11 h 37"/>
                <a:gd name="T62" fmla="*/ 0 w 93"/>
                <a:gd name="T63" fmla="*/ 7 h 37"/>
                <a:gd name="T64" fmla="*/ 4 w 93"/>
                <a:gd name="T65" fmla="*/ 3 h 37"/>
                <a:gd name="T66" fmla="*/ 8 w 93"/>
                <a:gd name="T67" fmla="*/ 0 h 37"/>
                <a:gd name="T68" fmla="*/ 11 w 93"/>
                <a:gd name="T69" fmla="*/ 3 h 37"/>
                <a:gd name="T70" fmla="*/ 15 w 93"/>
                <a:gd name="T71" fmla="*/ 7 h 37"/>
                <a:gd name="T72" fmla="*/ 15 w 93"/>
                <a:gd name="T73" fmla="*/ 7 h 37"/>
                <a:gd name="T74" fmla="*/ 15 w 93"/>
                <a:gd name="T75" fmla="*/ 7 h 37"/>
                <a:gd name="T76" fmla="*/ 19 w 93"/>
                <a:gd name="T77" fmla="*/ 11 h 37"/>
                <a:gd name="T78" fmla="*/ 19 w 93"/>
                <a:gd name="T79" fmla="*/ 7 h 37"/>
                <a:gd name="T80" fmla="*/ 22 w 93"/>
                <a:gd name="T81" fmla="*/ 7 h 37"/>
                <a:gd name="T82" fmla="*/ 34 w 93"/>
                <a:gd name="T83" fmla="*/ 11 h 37"/>
                <a:gd name="T84" fmla="*/ 37 w 93"/>
                <a:gd name="T85" fmla="*/ 7 h 37"/>
                <a:gd name="T86" fmla="*/ 56 w 93"/>
                <a:gd name="T87" fmla="*/ 3 h 37"/>
                <a:gd name="T88" fmla="*/ 59 w 93"/>
                <a:gd name="T89" fmla="*/ 0 h 37"/>
                <a:gd name="T90" fmla="*/ 63 w 93"/>
                <a:gd name="T91" fmla="*/ 3 h 37"/>
                <a:gd name="T92" fmla="*/ 74 w 93"/>
                <a:gd name="T93" fmla="*/ 3 h 37"/>
                <a:gd name="T94" fmla="*/ 85 w 93"/>
                <a:gd name="T95" fmla="*/ 7 h 37"/>
                <a:gd name="T96" fmla="*/ 89 w 93"/>
                <a:gd name="T97" fmla="*/ 11 h 37"/>
                <a:gd name="T98" fmla="*/ 93 w 93"/>
                <a:gd name="T99" fmla="*/ 15 h 37"/>
                <a:gd name="T100" fmla="*/ 93 w 93"/>
                <a:gd name="T101" fmla="*/ 18 h 37"/>
                <a:gd name="T102" fmla="*/ 89 w 93"/>
                <a:gd name="T103" fmla="*/ 26 h 37"/>
                <a:gd name="T104" fmla="*/ 85 w 93"/>
                <a:gd name="T105" fmla="*/ 29 h 37"/>
                <a:gd name="T106" fmla="*/ 82 w 93"/>
                <a:gd name="T107" fmla="*/ 37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3" h="37">
                  <a:moveTo>
                    <a:pt x="82" y="37"/>
                  </a:moveTo>
                  <a:lnTo>
                    <a:pt x="82" y="33"/>
                  </a:lnTo>
                  <a:lnTo>
                    <a:pt x="78" y="29"/>
                  </a:lnTo>
                  <a:lnTo>
                    <a:pt x="74" y="26"/>
                  </a:lnTo>
                  <a:lnTo>
                    <a:pt x="78" y="22"/>
                  </a:lnTo>
                  <a:lnTo>
                    <a:pt x="78" y="18"/>
                  </a:lnTo>
                  <a:lnTo>
                    <a:pt x="82" y="18"/>
                  </a:lnTo>
                  <a:lnTo>
                    <a:pt x="82" y="18"/>
                  </a:lnTo>
                  <a:lnTo>
                    <a:pt x="82" y="15"/>
                  </a:lnTo>
                  <a:lnTo>
                    <a:pt x="78" y="15"/>
                  </a:lnTo>
                  <a:lnTo>
                    <a:pt x="78" y="18"/>
                  </a:lnTo>
                  <a:lnTo>
                    <a:pt x="78" y="18"/>
                  </a:lnTo>
                  <a:lnTo>
                    <a:pt x="74" y="18"/>
                  </a:lnTo>
                  <a:lnTo>
                    <a:pt x="74" y="15"/>
                  </a:lnTo>
                  <a:lnTo>
                    <a:pt x="71" y="11"/>
                  </a:lnTo>
                  <a:lnTo>
                    <a:pt x="67" y="11"/>
                  </a:lnTo>
                  <a:lnTo>
                    <a:pt x="67" y="7"/>
                  </a:lnTo>
                  <a:lnTo>
                    <a:pt x="63" y="7"/>
                  </a:lnTo>
                  <a:lnTo>
                    <a:pt x="59" y="7"/>
                  </a:lnTo>
                  <a:lnTo>
                    <a:pt x="56" y="11"/>
                  </a:lnTo>
                  <a:lnTo>
                    <a:pt x="56" y="15"/>
                  </a:lnTo>
                  <a:lnTo>
                    <a:pt x="56" y="15"/>
                  </a:lnTo>
                  <a:lnTo>
                    <a:pt x="56" y="15"/>
                  </a:lnTo>
                  <a:lnTo>
                    <a:pt x="52" y="18"/>
                  </a:lnTo>
                  <a:lnTo>
                    <a:pt x="45" y="18"/>
                  </a:lnTo>
                  <a:lnTo>
                    <a:pt x="41" y="22"/>
                  </a:lnTo>
                  <a:lnTo>
                    <a:pt x="41" y="22"/>
                  </a:lnTo>
                  <a:lnTo>
                    <a:pt x="45" y="26"/>
                  </a:lnTo>
                  <a:lnTo>
                    <a:pt x="45" y="26"/>
                  </a:lnTo>
                  <a:lnTo>
                    <a:pt x="48" y="29"/>
                  </a:lnTo>
                  <a:lnTo>
                    <a:pt x="48" y="33"/>
                  </a:lnTo>
                  <a:lnTo>
                    <a:pt x="48" y="33"/>
                  </a:lnTo>
                  <a:lnTo>
                    <a:pt x="45" y="33"/>
                  </a:lnTo>
                  <a:lnTo>
                    <a:pt x="41" y="33"/>
                  </a:lnTo>
                  <a:lnTo>
                    <a:pt x="41" y="37"/>
                  </a:lnTo>
                  <a:lnTo>
                    <a:pt x="34" y="37"/>
                  </a:lnTo>
                  <a:lnTo>
                    <a:pt x="34" y="33"/>
                  </a:lnTo>
                  <a:lnTo>
                    <a:pt x="34" y="33"/>
                  </a:lnTo>
                  <a:lnTo>
                    <a:pt x="34" y="29"/>
                  </a:lnTo>
                  <a:lnTo>
                    <a:pt x="34" y="29"/>
                  </a:lnTo>
                  <a:lnTo>
                    <a:pt x="34" y="26"/>
                  </a:lnTo>
                  <a:lnTo>
                    <a:pt x="30" y="26"/>
                  </a:lnTo>
                  <a:lnTo>
                    <a:pt x="30" y="29"/>
                  </a:lnTo>
                  <a:lnTo>
                    <a:pt x="30" y="29"/>
                  </a:lnTo>
                  <a:lnTo>
                    <a:pt x="30" y="29"/>
                  </a:lnTo>
                  <a:lnTo>
                    <a:pt x="26" y="29"/>
                  </a:lnTo>
                  <a:lnTo>
                    <a:pt x="26" y="29"/>
                  </a:lnTo>
                  <a:lnTo>
                    <a:pt x="22" y="26"/>
                  </a:lnTo>
                  <a:lnTo>
                    <a:pt x="22" y="22"/>
                  </a:lnTo>
                  <a:lnTo>
                    <a:pt x="15" y="22"/>
                  </a:lnTo>
                  <a:lnTo>
                    <a:pt x="15" y="22"/>
                  </a:lnTo>
                  <a:lnTo>
                    <a:pt x="15" y="18"/>
                  </a:lnTo>
                  <a:lnTo>
                    <a:pt x="11" y="18"/>
                  </a:lnTo>
                  <a:lnTo>
                    <a:pt x="11" y="18"/>
                  </a:lnTo>
                  <a:lnTo>
                    <a:pt x="8" y="18"/>
                  </a:lnTo>
                  <a:lnTo>
                    <a:pt x="4" y="18"/>
                  </a:lnTo>
                  <a:lnTo>
                    <a:pt x="4" y="18"/>
                  </a:lnTo>
                  <a:lnTo>
                    <a:pt x="4" y="18"/>
                  </a:lnTo>
                  <a:lnTo>
                    <a:pt x="4" y="18"/>
                  </a:lnTo>
                  <a:lnTo>
                    <a:pt x="4" y="15"/>
                  </a:lnTo>
                  <a:lnTo>
                    <a:pt x="4" y="11"/>
                  </a:lnTo>
                  <a:lnTo>
                    <a:pt x="4" y="11"/>
                  </a:lnTo>
                  <a:lnTo>
                    <a:pt x="0" y="11"/>
                  </a:lnTo>
                  <a:lnTo>
                    <a:pt x="0" y="7"/>
                  </a:lnTo>
                  <a:lnTo>
                    <a:pt x="4" y="3"/>
                  </a:lnTo>
                  <a:lnTo>
                    <a:pt x="4" y="3"/>
                  </a:lnTo>
                  <a:lnTo>
                    <a:pt x="4" y="0"/>
                  </a:lnTo>
                  <a:lnTo>
                    <a:pt x="8" y="0"/>
                  </a:lnTo>
                  <a:lnTo>
                    <a:pt x="8" y="3"/>
                  </a:lnTo>
                  <a:lnTo>
                    <a:pt x="11" y="3"/>
                  </a:lnTo>
                  <a:lnTo>
                    <a:pt x="11" y="7"/>
                  </a:lnTo>
                  <a:lnTo>
                    <a:pt x="15" y="7"/>
                  </a:lnTo>
                  <a:lnTo>
                    <a:pt x="15" y="7"/>
                  </a:lnTo>
                  <a:lnTo>
                    <a:pt x="15" y="7"/>
                  </a:lnTo>
                  <a:lnTo>
                    <a:pt x="15" y="7"/>
                  </a:lnTo>
                  <a:lnTo>
                    <a:pt x="15" y="7"/>
                  </a:lnTo>
                  <a:lnTo>
                    <a:pt x="15" y="11"/>
                  </a:lnTo>
                  <a:lnTo>
                    <a:pt x="19" y="11"/>
                  </a:lnTo>
                  <a:lnTo>
                    <a:pt x="19" y="7"/>
                  </a:lnTo>
                  <a:lnTo>
                    <a:pt x="19" y="7"/>
                  </a:lnTo>
                  <a:lnTo>
                    <a:pt x="19" y="7"/>
                  </a:lnTo>
                  <a:lnTo>
                    <a:pt x="22" y="7"/>
                  </a:lnTo>
                  <a:lnTo>
                    <a:pt x="26" y="11"/>
                  </a:lnTo>
                  <a:lnTo>
                    <a:pt x="34" y="11"/>
                  </a:lnTo>
                  <a:lnTo>
                    <a:pt x="37" y="11"/>
                  </a:lnTo>
                  <a:lnTo>
                    <a:pt x="37" y="7"/>
                  </a:lnTo>
                  <a:lnTo>
                    <a:pt x="48" y="3"/>
                  </a:lnTo>
                  <a:lnTo>
                    <a:pt x="56" y="3"/>
                  </a:lnTo>
                  <a:lnTo>
                    <a:pt x="59" y="0"/>
                  </a:lnTo>
                  <a:lnTo>
                    <a:pt x="59" y="0"/>
                  </a:lnTo>
                  <a:lnTo>
                    <a:pt x="63" y="0"/>
                  </a:lnTo>
                  <a:lnTo>
                    <a:pt x="63" y="3"/>
                  </a:lnTo>
                  <a:lnTo>
                    <a:pt x="67" y="3"/>
                  </a:lnTo>
                  <a:lnTo>
                    <a:pt x="74" y="3"/>
                  </a:lnTo>
                  <a:lnTo>
                    <a:pt x="78" y="3"/>
                  </a:lnTo>
                  <a:lnTo>
                    <a:pt x="85" y="7"/>
                  </a:lnTo>
                  <a:lnTo>
                    <a:pt x="85" y="11"/>
                  </a:lnTo>
                  <a:lnTo>
                    <a:pt x="89" y="11"/>
                  </a:lnTo>
                  <a:lnTo>
                    <a:pt x="89" y="11"/>
                  </a:lnTo>
                  <a:lnTo>
                    <a:pt x="93" y="15"/>
                  </a:lnTo>
                  <a:lnTo>
                    <a:pt x="89" y="15"/>
                  </a:lnTo>
                  <a:lnTo>
                    <a:pt x="93" y="18"/>
                  </a:lnTo>
                  <a:lnTo>
                    <a:pt x="93" y="22"/>
                  </a:lnTo>
                  <a:lnTo>
                    <a:pt x="89" y="26"/>
                  </a:lnTo>
                  <a:lnTo>
                    <a:pt x="89" y="29"/>
                  </a:lnTo>
                  <a:lnTo>
                    <a:pt x="85" y="29"/>
                  </a:lnTo>
                  <a:lnTo>
                    <a:pt x="85" y="29"/>
                  </a:lnTo>
                  <a:lnTo>
                    <a:pt x="82" y="3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5" name="Freeform 170">
              <a:extLst>
                <a:ext uri="{FF2B5EF4-FFF2-40B4-BE49-F238E27FC236}">
                  <a16:creationId xmlns:a16="http://schemas.microsoft.com/office/drawing/2014/main" xmlns="" id="{2E42FD16-751C-4F61-B4BD-26A5AEEBC9A8}"/>
                </a:ext>
              </a:extLst>
            </p:cNvPr>
            <p:cNvSpPr/>
            <p:nvPr/>
          </p:nvSpPr>
          <p:spPr bwMode="auto">
            <a:xfrm>
              <a:off x="2465486" y="3985110"/>
              <a:ext cx="100317" cy="83794"/>
            </a:xfrm>
            <a:custGeom>
              <a:avLst/>
              <a:gdLst>
                <a:gd name="T0" fmla="*/ 52 w 56"/>
                <a:gd name="T1" fmla="*/ 44 h 48"/>
                <a:gd name="T2" fmla="*/ 52 w 56"/>
                <a:gd name="T3" fmla="*/ 44 h 48"/>
                <a:gd name="T4" fmla="*/ 52 w 56"/>
                <a:gd name="T5" fmla="*/ 48 h 48"/>
                <a:gd name="T6" fmla="*/ 48 w 56"/>
                <a:gd name="T7" fmla="*/ 48 h 48"/>
                <a:gd name="T8" fmla="*/ 45 w 56"/>
                <a:gd name="T9" fmla="*/ 48 h 48"/>
                <a:gd name="T10" fmla="*/ 41 w 56"/>
                <a:gd name="T11" fmla="*/ 41 h 48"/>
                <a:gd name="T12" fmla="*/ 41 w 56"/>
                <a:gd name="T13" fmla="*/ 41 h 48"/>
                <a:gd name="T14" fmla="*/ 41 w 56"/>
                <a:gd name="T15" fmla="*/ 41 h 48"/>
                <a:gd name="T16" fmla="*/ 45 w 56"/>
                <a:gd name="T17" fmla="*/ 48 h 48"/>
                <a:gd name="T18" fmla="*/ 41 w 56"/>
                <a:gd name="T19" fmla="*/ 44 h 48"/>
                <a:gd name="T20" fmla="*/ 33 w 56"/>
                <a:gd name="T21" fmla="*/ 41 h 48"/>
                <a:gd name="T22" fmla="*/ 37 w 56"/>
                <a:gd name="T23" fmla="*/ 37 h 48"/>
                <a:gd name="T24" fmla="*/ 33 w 56"/>
                <a:gd name="T25" fmla="*/ 33 h 48"/>
                <a:gd name="T26" fmla="*/ 26 w 56"/>
                <a:gd name="T27" fmla="*/ 29 h 48"/>
                <a:gd name="T28" fmla="*/ 22 w 56"/>
                <a:gd name="T29" fmla="*/ 26 h 48"/>
                <a:gd name="T30" fmla="*/ 19 w 56"/>
                <a:gd name="T31" fmla="*/ 18 h 48"/>
                <a:gd name="T32" fmla="*/ 15 w 56"/>
                <a:gd name="T33" fmla="*/ 15 h 48"/>
                <a:gd name="T34" fmla="*/ 11 w 56"/>
                <a:gd name="T35" fmla="*/ 18 h 48"/>
                <a:gd name="T36" fmla="*/ 19 w 56"/>
                <a:gd name="T37" fmla="*/ 26 h 48"/>
                <a:gd name="T38" fmla="*/ 15 w 56"/>
                <a:gd name="T39" fmla="*/ 26 h 48"/>
                <a:gd name="T40" fmla="*/ 11 w 56"/>
                <a:gd name="T41" fmla="*/ 22 h 48"/>
                <a:gd name="T42" fmla="*/ 0 w 56"/>
                <a:gd name="T43" fmla="*/ 18 h 48"/>
                <a:gd name="T44" fmla="*/ 4 w 56"/>
                <a:gd name="T45" fmla="*/ 15 h 48"/>
                <a:gd name="T46" fmla="*/ 4 w 56"/>
                <a:gd name="T47" fmla="*/ 7 h 48"/>
                <a:gd name="T48" fmla="*/ 0 w 56"/>
                <a:gd name="T49" fmla="*/ 7 h 48"/>
                <a:gd name="T50" fmla="*/ 4 w 56"/>
                <a:gd name="T51" fmla="*/ 3 h 48"/>
                <a:gd name="T52" fmla="*/ 4 w 56"/>
                <a:gd name="T53" fmla="*/ 3 h 48"/>
                <a:gd name="T54" fmla="*/ 11 w 56"/>
                <a:gd name="T55" fmla="*/ 0 h 48"/>
                <a:gd name="T56" fmla="*/ 22 w 56"/>
                <a:gd name="T57" fmla="*/ 3 h 48"/>
                <a:gd name="T58" fmla="*/ 26 w 56"/>
                <a:gd name="T59" fmla="*/ 3 h 48"/>
                <a:gd name="T60" fmla="*/ 30 w 56"/>
                <a:gd name="T61" fmla="*/ 7 h 48"/>
                <a:gd name="T62" fmla="*/ 33 w 56"/>
                <a:gd name="T63" fmla="*/ 7 h 48"/>
                <a:gd name="T64" fmla="*/ 37 w 56"/>
                <a:gd name="T65" fmla="*/ 11 h 48"/>
                <a:gd name="T66" fmla="*/ 41 w 56"/>
                <a:gd name="T67" fmla="*/ 7 h 48"/>
                <a:gd name="T68" fmla="*/ 41 w 56"/>
                <a:gd name="T69" fmla="*/ 11 h 48"/>
                <a:gd name="T70" fmla="*/ 45 w 56"/>
                <a:gd name="T71" fmla="*/ 18 h 48"/>
                <a:gd name="T72" fmla="*/ 48 w 56"/>
                <a:gd name="T73" fmla="*/ 22 h 48"/>
                <a:gd name="T74" fmla="*/ 52 w 56"/>
                <a:gd name="T75" fmla="*/ 26 h 48"/>
                <a:gd name="T76" fmla="*/ 56 w 56"/>
                <a:gd name="T77" fmla="*/ 26 h 48"/>
                <a:gd name="T78" fmla="*/ 52 w 56"/>
                <a:gd name="T79" fmla="*/ 29 h 48"/>
                <a:gd name="T80" fmla="*/ 48 w 56"/>
                <a:gd name="T81" fmla="*/ 33 h 48"/>
                <a:gd name="T82" fmla="*/ 52 w 56"/>
                <a:gd name="T83" fmla="*/ 37 h 48"/>
                <a:gd name="T84" fmla="*/ 52 w 56"/>
                <a:gd name="T85" fmla="*/ 41 h 48"/>
                <a:gd name="T86" fmla="*/ 52 w 56"/>
                <a:gd name="T87" fmla="*/ 44 h 48"/>
                <a:gd name="T88" fmla="*/ 52 w 56"/>
                <a:gd name="T89" fmla="*/ 4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6" h="48">
                  <a:moveTo>
                    <a:pt x="52" y="44"/>
                  </a:moveTo>
                  <a:lnTo>
                    <a:pt x="52" y="44"/>
                  </a:lnTo>
                  <a:lnTo>
                    <a:pt x="52" y="44"/>
                  </a:lnTo>
                  <a:lnTo>
                    <a:pt x="52" y="44"/>
                  </a:lnTo>
                  <a:lnTo>
                    <a:pt x="52" y="48"/>
                  </a:lnTo>
                  <a:lnTo>
                    <a:pt x="52" y="48"/>
                  </a:lnTo>
                  <a:lnTo>
                    <a:pt x="48" y="48"/>
                  </a:lnTo>
                  <a:lnTo>
                    <a:pt x="48" y="48"/>
                  </a:lnTo>
                  <a:lnTo>
                    <a:pt x="48" y="48"/>
                  </a:lnTo>
                  <a:lnTo>
                    <a:pt x="45" y="48"/>
                  </a:lnTo>
                  <a:lnTo>
                    <a:pt x="45" y="44"/>
                  </a:lnTo>
                  <a:lnTo>
                    <a:pt x="41" y="41"/>
                  </a:lnTo>
                  <a:lnTo>
                    <a:pt x="41" y="41"/>
                  </a:lnTo>
                  <a:lnTo>
                    <a:pt x="41" y="41"/>
                  </a:lnTo>
                  <a:lnTo>
                    <a:pt x="41" y="41"/>
                  </a:lnTo>
                  <a:lnTo>
                    <a:pt x="41" y="41"/>
                  </a:lnTo>
                  <a:lnTo>
                    <a:pt x="45" y="44"/>
                  </a:lnTo>
                  <a:lnTo>
                    <a:pt x="45" y="48"/>
                  </a:lnTo>
                  <a:lnTo>
                    <a:pt x="41" y="48"/>
                  </a:lnTo>
                  <a:lnTo>
                    <a:pt x="41" y="44"/>
                  </a:lnTo>
                  <a:lnTo>
                    <a:pt x="37" y="44"/>
                  </a:lnTo>
                  <a:lnTo>
                    <a:pt x="33" y="41"/>
                  </a:lnTo>
                  <a:lnTo>
                    <a:pt x="33" y="41"/>
                  </a:lnTo>
                  <a:lnTo>
                    <a:pt x="37" y="37"/>
                  </a:lnTo>
                  <a:lnTo>
                    <a:pt x="37" y="37"/>
                  </a:lnTo>
                  <a:lnTo>
                    <a:pt x="33" y="33"/>
                  </a:lnTo>
                  <a:lnTo>
                    <a:pt x="30" y="33"/>
                  </a:lnTo>
                  <a:lnTo>
                    <a:pt x="26" y="29"/>
                  </a:lnTo>
                  <a:lnTo>
                    <a:pt x="22" y="26"/>
                  </a:lnTo>
                  <a:lnTo>
                    <a:pt x="22" y="26"/>
                  </a:lnTo>
                  <a:lnTo>
                    <a:pt x="19" y="22"/>
                  </a:lnTo>
                  <a:lnTo>
                    <a:pt x="19" y="18"/>
                  </a:lnTo>
                  <a:lnTo>
                    <a:pt x="15" y="18"/>
                  </a:lnTo>
                  <a:lnTo>
                    <a:pt x="15" y="15"/>
                  </a:lnTo>
                  <a:lnTo>
                    <a:pt x="11" y="18"/>
                  </a:lnTo>
                  <a:lnTo>
                    <a:pt x="11" y="18"/>
                  </a:lnTo>
                  <a:lnTo>
                    <a:pt x="19" y="22"/>
                  </a:lnTo>
                  <a:lnTo>
                    <a:pt x="19" y="26"/>
                  </a:lnTo>
                  <a:lnTo>
                    <a:pt x="15" y="26"/>
                  </a:lnTo>
                  <a:lnTo>
                    <a:pt x="15" y="26"/>
                  </a:lnTo>
                  <a:lnTo>
                    <a:pt x="15" y="26"/>
                  </a:lnTo>
                  <a:lnTo>
                    <a:pt x="11" y="22"/>
                  </a:lnTo>
                  <a:lnTo>
                    <a:pt x="7" y="22"/>
                  </a:lnTo>
                  <a:lnTo>
                    <a:pt x="0" y="18"/>
                  </a:lnTo>
                  <a:lnTo>
                    <a:pt x="0" y="18"/>
                  </a:lnTo>
                  <a:lnTo>
                    <a:pt x="4" y="15"/>
                  </a:lnTo>
                  <a:lnTo>
                    <a:pt x="4" y="11"/>
                  </a:lnTo>
                  <a:lnTo>
                    <a:pt x="4" y="7"/>
                  </a:lnTo>
                  <a:lnTo>
                    <a:pt x="4" y="7"/>
                  </a:lnTo>
                  <a:lnTo>
                    <a:pt x="0" y="7"/>
                  </a:lnTo>
                  <a:lnTo>
                    <a:pt x="4" y="7"/>
                  </a:lnTo>
                  <a:lnTo>
                    <a:pt x="4" y="3"/>
                  </a:lnTo>
                  <a:lnTo>
                    <a:pt x="4" y="3"/>
                  </a:lnTo>
                  <a:lnTo>
                    <a:pt x="4" y="3"/>
                  </a:lnTo>
                  <a:lnTo>
                    <a:pt x="4" y="3"/>
                  </a:lnTo>
                  <a:lnTo>
                    <a:pt x="11" y="0"/>
                  </a:lnTo>
                  <a:lnTo>
                    <a:pt x="19" y="3"/>
                  </a:lnTo>
                  <a:lnTo>
                    <a:pt x="22" y="3"/>
                  </a:lnTo>
                  <a:lnTo>
                    <a:pt x="26" y="3"/>
                  </a:lnTo>
                  <a:lnTo>
                    <a:pt x="26" y="3"/>
                  </a:lnTo>
                  <a:lnTo>
                    <a:pt x="30" y="7"/>
                  </a:lnTo>
                  <a:lnTo>
                    <a:pt x="30" y="7"/>
                  </a:lnTo>
                  <a:lnTo>
                    <a:pt x="33" y="11"/>
                  </a:lnTo>
                  <a:lnTo>
                    <a:pt x="33" y="7"/>
                  </a:lnTo>
                  <a:lnTo>
                    <a:pt x="37" y="7"/>
                  </a:lnTo>
                  <a:lnTo>
                    <a:pt x="37" y="11"/>
                  </a:lnTo>
                  <a:lnTo>
                    <a:pt x="41" y="11"/>
                  </a:lnTo>
                  <a:lnTo>
                    <a:pt x="41" y="7"/>
                  </a:lnTo>
                  <a:lnTo>
                    <a:pt x="41" y="7"/>
                  </a:lnTo>
                  <a:lnTo>
                    <a:pt x="41" y="11"/>
                  </a:lnTo>
                  <a:lnTo>
                    <a:pt x="45" y="15"/>
                  </a:lnTo>
                  <a:lnTo>
                    <a:pt x="45" y="18"/>
                  </a:lnTo>
                  <a:lnTo>
                    <a:pt x="48" y="18"/>
                  </a:lnTo>
                  <a:lnTo>
                    <a:pt x="48" y="22"/>
                  </a:lnTo>
                  <a:lnTo>
                    <a:pt x="52" y="26"/>
                  </a:lnTo>
                  <a:lnTo>
                    <a:pt x="52" y="26"/>
                  </a:lnTo>
                  <a:lnTo>
                    <a:pt x="56" y="26"/>
                  </a:lnTo>
                  <a:lnTo>
                    <a:pt x="56" y="26"/>
                  </a:lnTo>
                  <a:lnTo>
                    <a:pt x="52" y="26"/>
                  </a:lnTo>
                  <a:lnTo>
                    <a:pt x="52" y="29"/>
                  </a:lnTo>
                  <a:lnTo>
                    <a:pt x="52" y="29"/>
                  </a:lnTo>
                  <a:lnTo>
                    <a:pt x="48" y="33"/>
                  </a:lnTo>
                  <a:lnTo>
                    <a:pt x="48" y="37"/>
                  </a:lnTo>
                  <a:lnTo>
                    <a:pt x="52" y="37"/>
                  </a:lnTo>
                  <a:lnTo>
                    <a:pt x="52" y="37"/>
                  </a:lnTo>
                  <a:lnTo>
                    <a:pt x="52" y="41"/>
                  </a:lnTo>
                  <a:lnTo>
                    <a:pt x="52" y="44"/>
                  </a:lnTo>
                  <a:lnTo>
                    <a:pt x="52" y="44"/>
                  </a:lnTo>
                  <a:lnTo>
                    <a:pt x="52" y="44"/>
                  </a:lnTo>
                  <a:lnTo>
                    <a:pt x="52" y="4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6" name="Freeform 171">
              <a:extLst>
                <a:ext uri="{FF2B5EF4-FFF2-40B4-BE49-F238E27FC236}">
                  <a16:creationId xmlns:a16="http://schemas.microsoft.com/office/drawing/2014/main" xmlns="" id="{552EB587-93E0-45A1-B4A2-054558A8F15A}"/>
                </a:ext>
              </a:extLst>
            </p:cNvPr>
            <p:cNvSpPr/>
            <p:nvPr/>
          </p:nvSpPr>
          <p:spPr bwMode="auto">
            <a:xfrm>
              <a:off x="2418911" y="3887352"/>
              <a:ext cx="139728" cy="116964"/>
            </a:xfrm>
            <a:custGeom>
              <a:avLst/>
              <a:gdLst>
                <a:gd name="T0" fmla="*/ 8 w 21"/>
                <a:gd name="T1" fmla="*/ 16 h 18"/>
                <a:gd name="T2" fmla="*/ 10 w 21"/>
                <a:gd name="T3" fmla="*/ 15 h 18"/>
                <a:gd name="T4" fmla="*/ 13 w 21"/>
                <a:gd name="T5" fmla="*/ 16 h 18"/>
                <a:gd name="T6" fmla="*/ 14 w 21"/>
                <a:gd name="T7" fmla="*/ 16 h 18"/>
                <a:gd name="T8" fmla="*/ 15 w 21"/>
                <a:gd name="T9" fmla="*/ 17 h 18"/>
                <a:gd name="T10" fmla="*/ 16 w 21"/>
                <a:gd name="T11" fmla="*/ 17 h 18"/>
                <a:gd name="T12" fmla="*/ 17 w 21"/>
                <a:gd name="T13" fmla="*/ 17 h 18"/>
                <a:gd name="T14" fmla="*/ 17 w 21"/>
                <a:gd name="T15" fmla="*/ 17 h 18"/>
                <a:gd name="T16" fmla="*/ 17 w 21"/>
                <a:gd name="T17" fmla="*/ 15 h 18"/>
                <a:gd name="T18" fmla="*/ 17 w 21"/>
                <a:gd name="T19" fmla="*/ 14 h 18"/>
                <a:gd name="T20" fmla="*/ 17 w 21"/>
                <a:gd name="T21" fmla="*/ 13 h 18"/>
                <a:gd name="T22" fmla="*/ 17 w 21"/>
                <a:gd name="T23" fmla="*/ 14 h 18"/>
                <a:gd name="T24" fmla="*/ 17 w 21"/>
                <a:gd name="T25" fmla="*/ 13 h 18"/>
                <a:gd name="T26" fmla="*/ 17 w 21"/>
                <a:gd name="T27" fmla="*/ 11 h 18"/>
                <a:gd name="T28" fmla="*/ 18 w 21"/>
                <a:gd name="T29" fmla="*/ 9 h 18"/>
                <a:gd name="T30" fmla="*/ 18 w 21"/>
                <a:gd name="T31" fmla="*/ 10 h 18"/>
                <a:gd name="T32" fmla="*/ 18 w 21"/>
                <a:gd name="T33" fmla="*/ 11 h 18"/>
                <a:gd name="T34" fmla="*/ 18 w 21"/>
                <a:gd name="T35" fmla="*/ 11 h 18"/>
                <a:gd name="T36" fmla="*/ 19 w 21"/>
                <a:gd name="T37" fmla="*/ 7 h 18"/>
                <a:gd name="T38" fmla="*/ 18 w 21"/>
                <a:gd name="T39" fmla="*/ 7 h 18"/>
                <a:gd name="T40" fmla="*/ 18 w 21"/>
                <a:gd name="T41" fmla="*/ 6 h 18"/>
                <a:gd name="T42" fmla="*/ 19 w 21"/>
                <a:gd name="T43" fmla="*/ 6 h 18"/>
                <a:gd name="T44" fmla="*/ 19 w 21"/>
                <a:gd name="T45" fmla="*/ 5 h 18"/>
                <a:gd name="T46" fmla="*/ 20 w 21"/>
                <a:gd name="T47" fmla="*/ 4 h 18"/>
                <a:gd name="T48" fmla="*/ 20 w 21"/>
                <a:gd name="T49" fmla="*/ 3 h 18"/>
                <a:gd name="T50" fmla="*/ 20 w 21"/>
                <a:gd name="T51" fmla="*/ 2 h 18"/>
                <a:gd name="T52" fmla="*/ 20 w 21"/>
                <a:gd name="T53" fmla="*/ 0 h 18"/>
                <a:gd name="T54" fmla="*/ 21 w 21"/>
                <a:gd name="T55" fmla="*/ 0 h 18"/>
                <a:gd name="T56" fmla="*/ 19 w 21"/>
                <a:gd name="T57" fmla="*/ 0 h 18"/>
                <a:gd name="T58" fmla="*/ 19 w 21"/>
                <a:gd name="T59" fmla="*/ 0 h 18"/>
                <a:gd name="T60" fmla="*/ 18 w 21"/>
                <a:gd name="T61" fmla="*/ 0 h 18"/>
                <a:gd name="T62" fmla="*/ 17 w 21"/>
                <a:gd name="T63" fmla="*/ 1 h 18"/>
                <a:gd name="T64" fmla="*/ 16 w 21"/>
                <a:gd name="T65" fmla="*/ 2 h 18"/>
                <a:gd name="T66" fmla="*/ 14 w 21"/>
                <a:gd name="T67" fmla="*/ 2 h 18"/>
                <a:gd name="T68" fmla="*/ 14 w 21"/>
                <a:gd name="T69" fmla="*/ 1 h 18"/>
                <a:gd name="T70" fmla="*/ 13 w 21"/>
                <a:gd name="T71" fmla="*/ 2 h 18"/>
                <a:gd name="T72" fmla="*/ 12 w 21"/>
                <a:gd name="T73" fmla="*/ 3 h 18"/>
                <a:gd name="T74" fmla="*/ 11 w 21"/>
                <a:gd name="T75" fmla="*/ 3 h 18"/>
                <a:gd name="T76" fmla="*/ 9 w 21"/>
                <a:gd name="T77" fmla="*/ 4 h 18"/>
                <a:gd name="T78" fmla="*/ 8 w 21"/>
                <a:gd name="T79" fmla="*/ 5 h 18"/>
                <a:gd name="T80" fmla="*/ 8 w 21"/>
                <a:gd name="T81" fmla="*/ 4 h 18"/>
                <a:gd name="T82" fmla="*/ 5 w 21"/>
                <a:gd name="T83" fmla="*/ 5 h 18"/>
                <a:gd name="T84" fmla="*/ 4 w 21"/>
                <a:gd name="T85" fmla="*/ 6 h 18"/>
                <a:gd name="T86" fmla="*/ 4 w 21"/>
                <a:gd name="T87" fmla="*/ 7 h 18"/>
                <a:gd name="T88" fmla="*/ 2 w 21"/>
                <a:gd name="T89" fmla="*/ 8 h 18"/>
                <a:gd name="T90" fmla="*/ 1 w 21"/>
                <a:gd name="T91" fmla="*/ 8 h 18"/>
                <a:gd name="T92" fmla="*/ 0 w 21"/>
                <a:gd name="T93" fmla="*/ 8 h 18"/>
                <a:gd name="T94" fmla="*/ 2 w 21"/>
                <a:gd name="T95" fmla="*/ 10 h 18"/>
                <a:gd name="T96" fmla="*/ 2 w 21"/>
                <a:gd name="T97" fmla="*/ 11 h 18"/>
                <a:gd name="T98" fmla="*/ 5 w 21"/>
                <a:gd name="T99" fmla="*/ 14 h 18"/>
                <a:gd name="T100" fmla="*/ 7 w 21"/>
                <a:gd name="T101" fmla="*/ 16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1" h="18">
                  <a:moveTo>
                    <a:pt x="8" y="16"/>
                  </a:moveTo>
                  <a:cubicBezTo>
                    <a:pt x="8" y="16"/>
                    <a:pt x="8" y="16"/>
                    <a:pt x="8" y="16"/>
                  </a:cubicBezTo>
                  <a:cubicBezTo>
                    <a:pt x="8" y="16"/>
                    <a:pt x="8" y="16"/>
                    <a:pt x="8" y="16"/>
                  </a:cubicBezTo>
                  <a:cubicBezTo>
                    <a:pt x="10" y="15"/>
                    <a:pt x="10" y="15"/>
                    <a:pt x="10" y="15"/>
                  </a:cubicBezTo>
                  <a:cubicBezTo>
                    <a:pt x="12" y="16"/>
                    <a:pt x="12" y="16"/>
                    <a:pt x="12" y="16"/>
                  </a:cubicBezTo>
                  <a:cubicBezTo>
                    <a:pt x="13" y="16"/>
                    <a:pt x="13" y="16"/>
                    <a:pt x="13" y="16"/>
                  </a:cubicBezTo>
                  <a:cubicBezTo>
                    <a:pt x="14" y="16"/>
                    <a:pt x="14" y="16"/>
                    <a:pt x="14" y="16"/>
                  </a:cubicBezTo>
                  <a:cubicBezTo>
                    <a:pt x="14" y="16"/>
                    <a:pt x="14" y="16"/>
                    <a:pt x="14" y="16"/>
                  </a:cubicBezTo>
                  <a:cubicBezTo>
                    <a:pt x="15" y="17"/>
                    <a:pt x="15" y="17"/>
                    <a:pt x="15" y="17"/>
                  </a:cubicBezTo>
                  <a:cubicBezTo>
                    <a:pt x="15" y="17"/>
                    <a:pt x="15" y="17"/>
                    <a:pt x="15" y="17"/>
                  </a:cubicBezTo>
                  <a:cubicBezTo>
                    <a:pt x="16" y="18"/>
                    <a:pt x="16" y="18"/>
                    <a:pt x="16" y="18"/>
                  </a:cubicBezTo>
                  <a:cubicBezTo>
                    <a:pt x="16" y="17"/>
                    <a:pt x="16" y="17"/>
                    <a:pt x="16" y="17"/>
                  </a:cubicBezTo>
                  <a:cubicBezTo>
                    <a:pt x="17" y="17"/>
                    <a:pt x="17" y="17"/>
                    <a:pt x="17" y="17"/>
                  </a:cubicBezTo>
                  <a:cubicBezTo>
                    <a:pt x="17" y="17"/>
                    <a:pt x="17" y="17"/>
                    <a:pt x="17" y="17"/>
                  </a:cubicBezTo>
                  <a:cubicBezTo>
                    <a:pt x="17" y="17"/>
                    <a:pt x="17" y="17"/>
                    <a:pt x="17" y="17"/>
                  </a:cubicBezTo>
                  <a:cubicBezTo>
                    <a:pt x="17" y="17"/>
                    <a:pt x="17" y="17"/>
                    <a:pt x="17" y="17"/>
                  </a:cubicBezTo>
                  <a:cubicBezTo>
                    <a:pt x="17" y="16"/>
                    <a:pt x="17" y="16"/>
                    <a:pt x="17" y="16"/>
                  </a:cubicBezTo>
                  <a:cubicBezTo>
                    <a:pt x="17" y="15"/>
                    <a:pt x="17" y="15"/>
                    <a:pt x="17" y="15"/>
                  </a:cubicBezTo>
                  <a:cubicBezTo>
                    <a:pt x="17" y="14"/>
                    <a:pt x="17" y="14"/>
                    <a:pt x="17" y="14"/>
                  </a:cubicBezTo>
                  <a:cubicBezTo>
                    <a:pt x="17" y="14"/>
                    <a:pt x="17" y="14"/>
                    <a:pt x="17" y="14"/>
                  </a:cubicBezTo>
                  <a:cubicBezTo>
                    <a:pt x="17" y="13"/>
                    <a:pt x="17" y="13"/>
                    <a:pt x="17" y="13"/>
                  </a:cubicBezTo>
                  <a:cubicBezTo>
                    <a:pt x="17" y="13"/>
                    <a:pt x="17" y="13"/>
                    <a:pt x="17" y="13"/>
                  </a:cubicBezTo>
                  <a:cubicBezTo>
                    <a:pt x="17" y="14"/>
                    <a:pt x="17" y="14"/>
                    <a:pt x="17" y="14"/>
                  </a:cubicBezTo>
                  <a:cubicBezTo>
                    <a:pt x="17" y="14"/>
                    <a:pt x="17" y="14"/>
                    <a:pt x="17" y="14"/>
                  </a:cubicBezTo>
                  <a:cubicBezTo>
                    <a:pt x="17" y="13"/>
                    <a:pt x="17" y="13"/>
                    <a:pt x="17" y="13"/>
                  </a:cubicBezTo>
                  <a:cubicBezTo>
                    <a:pt x="17" y="13"/>
                    <a:pt x="17" y="13"/>
                    <a:pt x="17" y="13"/>
                  </a:cubicBezTo>
                  <a:cubicBezTo>
                    <a:pt x="17" y="12"/>
                    <a:pt x="17" y="12"/>
                    <a:pt x="17" y="12"/>
                  </a:cubicBezTo>
                  <a:cubicBezTo>
                    <a:pt x="17" y="11"/>
                    <a:pt x="17" y="11"/>
                    <a:pt x="17" y="11"/>
                  </a:cubicBezTo>
                  <a:cubicBezTo>
                    <a:pt x="17" y="11"/>
                    <a:pt x="17" y="11"/>
                    <a:pt x="17" y="11"/>
                  </a:cubicBezTo>
                  <a:cubicBezTo>
                    <a:pt x="18" y="9"/>
                    <a:pt x="18" y="9"/>
                    <a:pt x="18" y="9"/>
                  </a:cubicBezTo>
                  <a:cubicBezTo>
                    <a:pt x="18" y="10"/>
                    <a:pt x="18" y="10"/>
                    <a:pt x="18" y="10"/>
                  </a:cubicBezTo>
                  <a:cubicBezTo>
                    <a:pt x="18" y="10"/>
                    <a:pt x="18" y="10"/>
                    <a:pt x="18" y="10"/>
                  </a:cubicBezTo>
                  <a:cubicBezTo>
                    <a:pt x="18" y="10"/>
                    <a:pt x="18" y="10"/>
                    <a:pt x="18" y="11"/>
                  </a:cubicBezTo>
                  <a:cubicBezTo>
                    <a:pt x="18" y="11"/>
                    <a:pt x="18" y="11"/>
                    <a:pt x="18" y="11"/>
                  </a:cubicBezTo>
                  <a:cubicBezTo>
                    <a:pt x="18" y="11"/>
                    <a:pt x="18" y="11"/>
                    <a:pt x="18" y="11"/>
                  </a:cubicBezTo>
                  <a:cubicBezTo>
                    <a:pt x="18" y="11"/>
                    <a:pt x="18" y="11"/>
                    <a:pt x="18" y="11"/>
                  </a:cubicBezTo>
                  <a:cubicBezTo>
                    <a:pt x="19" y="9"/>
                    <a:pt x="19" y="9"/>
                    <a:pt x="19" y="9"/>
                  </a:cubicBezTo>
                  <a:cubicBezTo>
                    <a:pt x="19" y="7"/>
                    <a:pt x="19" y="7"/>
                    <a:pt x="19" y="7"/>
                  </a:cubicBezTo>
                  <a:cubicBezTo>
                    <a:pt x="19" y="7"/>
                    <a:pt x="19" y="7"/>
                    <a:pt x="19" y="7"/>
                  </a:cubicBezTo>
                  <a:cubicBezTo>
                    <a:pt x="18" y="7"/>
                    <a:pt x="18" y="7"/>
                    <a:pt x="18" y="7"/>
                  </a:cubicBezTo>
                  <a:cubicBezTo>
                    <a:pt x="18" y="6"/>
                    <a:pt x="18" y="6"/>
                    <a:pt x="18" y="6"/>
                  </a:cubicBezTo>
                  <a:cubicBezTo>
                    <a:pt x="18" y="6"/>
                    <a:pt x="18" y="6"/>
                    <a:pt x="18" y="6"/>
                  </a:cubicBezTo>
                  <a:cubicBezTo>
                    <a:pt x="18" y="6"/>
                    <a:pt x="18" y="6"/>
                    <a:pt x="18" y="6"/>
                  </a:cubicBezTo>
                  <a:cubicBezTo>
                    <a:pt x="19" y="6"/>
                    <a:pt x="19" y="6"/>
                    <a:pt x="19" y="6"/>
                  </a:cubicBezTo>
                  <a:cubicBezTo>
                    <a:pt x="19" y="6"/>
                    <a:pt x="19" y="6"/>
                    <a:pt x="19" y="6"/>
                  </a:cubicBezTo>
                  <a:cubicBezTo>
                    <a:pt x="19" y="5"/>
                    <a:pt x="19" y="5"/>
                    <a:pt x="19" y="5"/>
                  </a:cubicBezTo>
                  <a:cubicBezTo>
                    <a:pt x="20" y="4"/>
                    <a:pt x="20" y="4"/>
                    <a:pt x="20" y="4"/>
                  </a:cubicBezTo>
                  <a:cubicBezTo>
                    <a:pt x="20" y="4"/>
                    <a:pt x="20" y="4"/>
                    <a:pt x="20" y="4"/>
                  </a:cubicBezTo>
                  <a:cubicBezTo>
                    <a:pt x="20" y="3"/>
                    <a:pt x="20" y="3"/>
                    <a:pt x="20" y="3"/>
                  </a:cubicBezTo>
                  <a:cubicBezTo>
                    <a:pt x="20" y="3"/>
                    <a:pt x="20" y="3"/>
                    <a:pt x="20" y="3"/>
                  </a:cubicBezTo>
                  <a:cubicBezTo>
                    <a:pt x="20" y="3"/>
                    <a:pt x="20" y="3"/>
                    <a:pt x="20" y="3"/>
                  </a:cubicBezTo>
                  <a:cubicBezTo>
                    <a:pt x="20" y="2"/>
                    <a:pt x="20" y="2"/>
                    <a:pt x="20" y="2"/>
                  </a:cubicBezTo>
                  <a:cubicBezTo>
                    <a:pt x="20" y="2"/>
                    <a:pt x="20" y="2"/>
                    <a:pt x="20" y="2"/>
                  </a:cubicBezTo>
                  <a:cubicBezTo>
                    <a:pt x="20" y="0"/>
                    <a:pt x="20" y="0"/>
                    <a:pt x="20" y="0"/>
                  </a:cubicBezTo>
                  <a:cubicBezTo>
                    <a:pt x="20" y="0"/>
                    <a:pt x="20" y="0"/>
                    <a:pt x="20" y="0"/>
                  </a:cubicBezTo>
                  <a:cubicBezTo>
                    <a:pt x="21" y="0"/>
                    <a:pt x="21" y="0"/>
                    <a:pt x="21" y="0"/>
                  </a:cubicBezTo>
                  <a:cubicBezTo>
                    <a:pt x="20" y="0"/>
                    <a:pt x="20" y="0"/>
                    <a:pt x="20" y="0"/>
                  </a:cubicBezTo>
                  <a:cubicBezTo>
                    <a:pt x="19" y="0"/>
                    <a:pt x="19" y="0"/>
                    <a:pt x="19" y="0"/>
                  </a:cubicBezTo>
                  <a:cubicBezTo>
                    <a:pt x="19" y="0"/>
                    <a:pt x="19" y="0"/>
                    <a:pt x="19" y="0"/>
                  </a:cubicBezTo>
                  <a:cubicBezTo>
                    <a:pt x="19" y="0"/>
                    <a:pt x="19" y="0"/>
                    <a:pt x="19" y="0"/>
                  </a:cubicBezTo>
                  <a:cubicBezTo>
                    <a:pt x="18" y="0"/>
                    <a:pt x="18" y="0"/>
                    <a:pt x="18" y="0"/>
                  </a:cubicBezTo>
                  <a:cubicBezTo>
                    <a:pt x="18" y="0"/>
                    <a:pt x="18" y="0"/>
                    <a:pt x="18" y="0"/>
                  </a:cubicBezTo>
                  <a:cubicBezTo>
                    <a:pt x="18" y="1"/>
                    <a:pt x="18" y="1"/>
                    <a:pt x="18" y="1"/>
                  </a:cubicBezTo>
                  <a:cubicBezTo>
                    <a:pt x="17" y="1"/>
                    <a:pt x="17" y="1"/>
                    <a:pt x="17" y="1"/>
                  </a:cubicBezTo>
                  <a:cubicBezTo>
                    <a:pt x="16" y="1"/>
                    <a:pt x="16" y="1"/>
                    <a:pt x="16" y="1"/>
                  </a:cubicBezTo>
                  <a:cubicBezTo>
                    <a:pt x="16" y="2"/>
                    <a:pt x="16" y="2"/>
                    <a:pt x="16" y="2"/>
                  </a:cubicBezTo>
                  <a:cubicBezTo>
                    <a:pt x="15" y="1"/>
                    <a:pt x="15" y="1"/>
                    <a:pt x="15" y="1"/>
                  </a:cubicBezTo>
                  <a:cubicBezTo>
                    <a:pt x="14" y="2"/>
                    <a:pt x="14" y="2"/>
                    <a:pt x="14" y="2"/>
                  </a:cubicBezTo>
                  <a:cubicBezTo>
                    <a:pt x="14" y="1"/>
                    <a:pt x="14" y="1"/>
                    <a:pt x="14" y="1"/>
                  </a:cubicBezTo>
                  <a:cubicBezTo>
                    <a:pt x="14" y="1"/>
                    <a:pt x="14" y="1"/>
                    <a:pt x="14" y="1"/>
                  </a:cubicBezTo>
                  <a:cubicBezTo>
                    <a:pt x="13" y="1"/>
                    <a:pt x="13" y="1"/>
                    <a:pt x="13" y="1"/>
                  </a:cubicBezTo>
                  <a:cubicBezTo>
                    <a:pt x="13" y="2"/>
                    <a:pt x="13" y="2"/>
                    <a:pt x="13" y="2"/>
                  </a:cubicBezTo>
                  <a:cubicBezTo>
                    <a:pt x="12" y="2"/>
                    <a:pt x="12" y="2"/>
                    <a:pt x="12" y="2"/>
                  </a:cubicBezTo>
                  <a:cubicBezTo>
                    <a:pt x="12" y="3"/>
                    <a:pt x="12" y="3"/>
                    <a:pt x="12" y="3"/>
                  </a:cubicBezTo>
                  <a:cubicBezTo>
                    <a:pt x="12" y="3"/>
                    <a:pt x="12" y="3"/>
                    <a:pt x="12" y="3"/>
                  </a:cubicBezTo>
                  <a:cubicBezTo>
                    <a:pt x="11" y="3"/>
                    <a:pt x="11" y="3"/>
                    <a:pt x="11" y="3"/>
                  </a:cubicBezTo>
                  <a:cubicBezTo>
                    <a:pt x="10" y="4"/>
                    <a:pt x="10" y="4"/>
                    <a:pt x="10" y="4"/>
                  </a:cubicBezTo>
                  <a:cubicBezTo>
                    <a:pt x="9" y="4"/>
                    <a:pt x="9" y="4"/>
                    <a:pt x="9" y="4"/>
                  </a:cubicBezTo>
                  <a:cubicBezTo>
                    <a:pt x="9" y="5"/>
                    <a:pt x="9" y="5"/>
                    <a:pt x="9" y="5"/>
                  </a:cubicBezTo>
                  <a:cubicBezTo>
                    <a:pt x="8" y="5"/>
                    <a:pt x="8" y="5"/>
                    <a:pt x="8" y="5"/>
                  </a:cubicBezTo>
                  <a:cubicBezTo>
                    <a:pt x="8" y="5"/>
                    <a:pt x="8" y="5"/>
                    <a:pt x="8" y="5"/>
                  </a:cubicBezTo>
                  <a:cubicBezTo>
                    <a:pt x="8" y="4"/>
                    <a:pt x="8" y="4"/>
                    <a:pt x="8" y="4"/>
                  </a:cubicBezTo>
                  <a:cubicBezTo>
                    <a:pt x="6" y="4"/>
                    <a:pt x="6" y="4"/>
                    <a:pt x="6" y="4"/>
                  </a:cubicBezTo>
                  <a:cubicBezTo>
                    <a:pt x="5" y="5"/>
                    <a:pt x="5" y="5"/>
                    <a:pt x="5" y="5"/>
                  </a:cubicBezTo>
                  <a:cubicBezTo>
                    <a:pt x="4" y="5"/>
                    <a:pt x="4" y="5"/>
                    <a:pt x="4" y="5"/>
                  </a:cubicBezTo>
                  <a:cubicBezTo>
                    <a:pt x="4" y="6"/>
                    <a:pt x="4" y="6"/>
                    <a:pt x="4" y="6"/>
                  </a:cubicBezTo>
                  <a:cubicBezTo>
                    <a:pt x="4" y="6"/>
                    <a:pt x="4" y="6"/>
                    <a:pt x="4" y="6"/>
                  </a:cubicBezTo>
                  <a:cubicBezTo>
                    <a:pt x="4" y="7"/>
                    <a:pt x="4" y="7"/>
                    <a:pt x="4" y="7"/>
                  </a:cubicBezTo>
                  <a:cubicBezTo>
                    <a:pt x="3" y="8"/>
                    <a:pt x="3" y="8"/>
                    <a:pt x="3" y="8"/>
                  </a:cubicBezTo>
                  <a:cubicBezTo>
                    <a:pt x="2" y="8"/>
                    <a:pt x="2" y="8"/>
                    <a:pt x="2" y="8"/>
                  </a:cubicBezTo>
                  <a:cubicBezTo>
                    <a:pt x="1" y="8"/>
                    <a:pt x="1" y="8"/>
                    <a:pt x="1" y="8"/>
                  </a:cubicBezTo>
                  <a:cubicBezTo>
                    <a:pt x="1" y="8"/>
                    <a:pt x="1" y="8"/>
                    <a:pt x="1" y="8"/>
                  </a:cubicBezTo>
                  <a:cubicBezTo>
                    <a:pt x="1" y="9"/>
                    <a:pt x="1" y="9"/>
                    <a:pt x="1" y="9"/>
                  </a:cubicBezTo>
                  <a:cubicBezTo>
                    <a:pt x="0" y="8"/>
                    <a:pt x="0" y="8"/>
                    <a:pt x="0" y="8"/>
                  </a:cubicBezTo>
                  <a:cubicBezTo>
                    <a:pt x="0" y="9"/>
                    <a:pt x="0" y="9"/>
                    <a:pt x="0" y="9"/>
                  </a:cubicBezTo>
                  <a:cubicBezTo>
                    <a:pt x="2" y="10"/>
                    <a:pt x="2" y="10"/>
                    <a:pt x="2" y="10"/>
                  </a:cubicBezTo>
                  <a:cubicBezTo>
                    <a:pt x="2" y="11"/>
                    <a:pt x="2" y="11"/>
                    <a:pt x="2" y="11"/>
                  </a:cubicBezTo>
                  <a:cubicBezTo>
                    <a:pt x="2" y="11"/>
                    <a:pt x="2" y="11"/>
                    <a:pt x="2" y="11"/>
                  </a:cubicBezTo>
                  <a:cubicBezTo>
                    <a:pt x="4" y="12"/>
                    <a:pt x="4" y="12"/>
                    <a:pt x="4" y="12"/>
                  </a:cubicBezTo>
                  <a:cubicBezTo>
                    <a:pt x="5" y="14"/>
                    <a:pt x="5" y="14"/>
                    <a:pt x="5" y="14"/>
                  </a:cubicBezTo>
                  <a:cubicBezTo>
                    <a:pt x="7" y="16"/>
                    <a:pt x="7" y="16"/>
                    <a:pt x="7" y="16"/>
                  </a:cubicBezTo>
                  <a:cubicBezTo>
                    <a:pt x="7" y="16"/>
                    <a:pt x="7" y="16"/>
                    <a:pt x="7" y="16"/>
                  </a:cubicBezTo>
                  <a:lnTo>
                    <a:pt x="8" y="1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7" name="Freeform 172">
              <a:extLst>
                <a:ext uri="{FF2B5EF4-FFF2-40B4-BE49-F238E27FC236}">
                  <a16:creationId xmlns:a16="http://schemas.microsoft.com/office/drawing/2014/main" xmlns="" id="{72030C19-1591-4AD7-B803-6859837E4CA6}"/>
                </a:ext>
              </a:extLst>
            </p:cNvPr>
            <p:cNvSpPr/>
            <p:nvPr/>
          </p:nvSpPr>
          <p:spPr bwMode="auto">
            <a:xfrm>
              <a:off x="2359796" y="3855928"/>
              <a:ext cx="198844" cy="83794"/>
            </a:xfrm>
            <a:custGeom>
              <a:avLst/>
              <a:gdLst>
                <a:gd name="T0" fmla="*/ 41 w 111"/>
                <a:gd name="T1" fmla="*/ 48 h 48"/>
                <a:gd name="T2" fmla="*/ 48 w 111"/>
                <a:gd name="T3" fmla="*/ 44 h 48"/>
                <a:gd name="T4" fmla="*/ 48 w 111"/>
                <a:gd name="T5" fmla="*/ 40 h 48"/>
                <a:gd name="T6" fmla="*/ 52 w 111"/>
                <a:gd name="T7" fmla="*/ 37 h 48"/>
                <a:gd name="T8" fmla="*/ 63 w 111"/>
                <a:gd name="T9" fmla="*/ 33 h 48"/>
                <a:gd name="T10" fmla="*/ 63 w 111"/>
                <a:gd name="T11" fmla="*/ 37 h 48"/>
                <a:gd name="T12" fmla="*/ 66 w 111"/>
                <a:gd name="T13" fmla="*/ 33 h 48"/>
                <a:gd name="T14" fmla="*/ 74 w 111"/>
                <a:gd name="T15" fmla="*/ 29 h 48"/>
                <a:gd name="T16" fmla="*/ 78 w 111"/>
                <a:gd name="T17" fmla="*/ 29 h 48"/>
                <a:gd name="T18" fmla="*/ 81 w 111"/>
                <a:gd name="T19" fmla="*/ 26 h 48"/>
                <a:gd name="T20" fmla="*/ 85 w 111"/>
                <a:gd name="T21" fmla="*/ 22 h 48"/>
                <a:gd name="T22" fmla="*/ 85 w 111"/>
                <a:gd name="T23" fmla="*/ 26 h 48"/>
                <a:gd name="T24" fmla="*/ 92 w 111"/>
                <a:gd name="T25" fmla="*/ 26 h 48"/>
                <a:gd name="T26" fmla="*/ 96 w 111"/>
                <a:gd name="T27" fmla="*/ 22 h 48"/>
                <a:gd name="T28" fmla="*/ 100 w 111"/>
                <a:gd name="T29" fmla="*/ 18 h 48"/>
                <a:gd name="T30" fmla="*/ 104 w 111"/>
                <a:gd name="T31" fmla="*/ 18 h 48"/>
                <a:gd name="T32" fmla="*/ 104 w 111"/>
                <a:gd name="T33" fmla="*/ 18 h 48"/>
                <a:gd name="T34" fmla="*/ 111 w 111"/>
                <a:gd name="T35" fmla="*/ 18 h 48"/>
                <a:gd name="T36" fmla="*/ 111 w 111"/>
                <a:gd name="T37" fmla="*/ 14 h 48"/>
                <a:gd name="T38" fmla="*/ 104 w 111"/>
                <a:gd name="T39" fmla="*/ 11 h 48"/>
                <a:gd name="T40" fmla="*/ 104 w 111"/>
                <a:gd name="T41" fmla="*/ 14 h 48"/>
                <a:gd name="T42" fmla="*/ 96 w 111"/>
                <a:gd name="T43" fmla="*/ 14 h 48"/>
                <a:gd name="T44" fmla="*/ 89 w 111"/>
                <a:gd name="T45" fmla="*/ 11 h 48"/>
                <a:gd name="T46" fmla="*/ 89 w 111"/>
                <a:gd name="T47" fmla="*/ 11 h 48"/>
                <a:gd name="T48" fmla="*/ 89 w 111"/>
                <a:gd name="T49" fmla="*/ 7 h 48"/>
                <a:gd name="T50" fmla="*/ 96 w 111"/>
                <a:gd name="T51" fmla="*/ 7 h 48"/>
                <a:gd name="T52" fmla="*/ 100 w 111"/>
                <a:gd name="T53" fmla="*/ 11 h 48"/>
                <a:gd name="T54" fmla="*/ 92 w 111"/>
                <a:gd name="T55" fmla="*/ 7 h 48"/>
                <a:gd name="T56" fmla="*/ 89 w 111"/>
                <a:gd name="T57" fmla="*/ 7 h 48"/>
                <a:gd name="T58" fmla="*/ 85 w 111"/>
                <a:gd name="T59" fmla="*/ 7 h 48"/>
                <a:gd name="T60" fmla="*/ 74 w 111"/>
                <a:gd name="T61" fmla="*/ 3 h 48"/>
                <a:gd name="T62" fmla="*/ 63 w 111"/>
                <a:gd name="T63" fmla="*/ 0 h 48"/>
                <a:gd name="T64" fmla="*/ 59 w 111"/>
                <a:gd name="T65" fmla="*/ 3 h 48"/>
                <a:gd name="T66" fmla="*/ 59 w 111"/>
                <a:gd name="T67" fmla="*/ 3 h 48"/>
                <a:gd name="T68" fmla="*/ 55 w 111"/>
                <a:gd name="T69" fmla="*/ 3 h 48"/>
                <a:gd name="T70" fmla="*/ 41 w 111"/>
                <a:gd name="T71" fmla="*/ 3 h 48"/>
                <a:gd name="T72" fmla="*/ 29 w 111"/>
                <a:gd name="T73" fmla="*/ 7 h 48"/>
                <a:gd name="T74" fmla="*/ 26 w 111"/>
                <a:gd name="T75" fmla="*/ 7 h 48"/>
                <a:gd name="T76" fmla="*/ 22 w 111"/>
                <a:gd name="T77" fmla="*/ 11 h 48"/>
                <a:gd name="T78" fmla="*/ 15 w 111"/>
                <a:gd name="T79" fmla="*/ 14 h 48"/>
                <a:gd name="T80" fmla="*/ 7 w 111"/>
                <a:gd name="T81" fmla="*/ 18 h 48"/>
                <a:gd name="T82" fmla="*/ 7 w 111"/>
                <a:gd name="T83" fmla="*/ 26 h 48"/>
                <a:gd name="T84" fmla="*/ 4 w 111"/>
                <a:gd name="T85" fmla="*/ 29 h 48"/>
                <a:gd name="T86" fmla="*/ 4 w 111"/>
                <a:gd name="T87" fmla="*/ 29 h 48"/>
                <a:gd name="T88" fmla="*/ 4 w 111"/>
                <a:gd name="T89" fmla="*/ 40 h 48"/>
                <a:gd name="T90" fmla="*/ 11 w 111"/>
                <a:gd name="T91" fmla="*/ 44 h 48"/>
                <a:gd name="T92" fmla="*/ 15 w 111"/>
                <a:gd name="T93" fmla="*/ 44 h 48"/>
                <a:gd name="T94" fmla="*/ 15 w 111"/>
                <a:gd name="T95" fmla="*/ 44 h 48"/>
                <a:gd name="T96" fmla="*/ 18 w 111"/>
                <a:gd name="T97" fmla="*/ 48 h 48"/>
                <a:gd name="T98" fmla="*/ 29 w 111"/>
                <a:gd name="T99" fmla="*/ 48 h 48"/>
                <a:gd name="T100" fmla="*/ 29 w 111"/>
                <a:gd name="T101" fmla="*/ 44 h 48"/>
                <a:gd name="T102" fmla="*/ 33 w 111"/>
                <a:gd name="T103" fmla="*/ 44 h 48"/>
                <a:gd name="T104" fmla="*/ 37 w 111"/>
                <a:gd name="T105" fmla="*/ 44 h 48"/>
                <a:gd name="T106" fmla="*/ 37 w 111"/>
                <a:gd name="T107" fmla="*/ 44 h 48"/>
                <a:gd name="T108" fmla="*/ 37 w 111"/>
                <a:gd name="T109" fmla="*/ 4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11" h="48">
                  <a:moveTo>
                    <a:pt x="37" y="48"/>
                  </a:moveTo>
                  <a:lnTo>
                    <a:pt x="41" y="48"/>
                  </a:lnTo>
                  <a:lnTo>
                    <a:pt x="44" y="48"/>
                  </a:lnTo>
                  <a:lnTo>
                    <a:pt x="48" y="44"/>
                  </a:lnTo>
                  <a:lnTo>
                    <a:pt x="48" y="40"/>
                  </a:lnTo>
                  <a:lnTo>
                    <a:pt x="48" y="40"/>
                  </a:lnTo>
                  <a:lnTo>
                    <a:pt x="48" y="37"/>
                  </a:lnTo>
                  <a:lnTo>
                    <a:pt x="52" y="37"/>
                  </a:lnTo>
                  <a:lnTo>
                    <a:pt x="55" y="33"/>
                  </a:lnTo>
                  <a:lnTo>
                    <a:pt x="63" y="33"/>
                  </a:lnTo>
                  <a:lnTo>
                    <a:pt x="63" y="37"/>
                  </a:lnTo>
                  <a:lnTo>
                    <a:pt x="63" y="37"/>
                  </a:lnTo>
                  <a:lnTo>
                    <a:pt x="66" y="37"/>
                  </a:lnTo>
                  <a:lnTo>
                    <a:pt x="66" y="33"/>
                  </a:lnTo>
                  <a:lnTo>
                    <a:pt x="70" y="33"/>
                  </a:lnTo>
                  <a:lnTo>
                    <a:pt x="74" y="29"/>
                  </a:lnTo>
                  <a:lnTo>
                    <a:pt x="78" y="29"/>
                  </a:lnTo>
                  <a:lnTo>
                    <a:pt x="78" y="29"/>
                  </a:lnTo>
                  <a:lnTo>
                    <a:pt x="78" y="26"/>
                  </a:lnTo>
                  <a:lnTo>
                    <a:pt x="81" y="26"/>
                  </a:lnTo>
                  <a:lnTo>
                    <a:pt x="81" y="22"/>
                  </a:lnTo>
                  <a:lnTo>
                    <a:pt x="85" y="22"/>
                  </a:lnTo>
                  <a:lnTo>
                    <a:pt x="85" y="22"/>
                  </a:lnTo>
                  <a:lnTo>
                    <a:pt x="85" y="26"/>
                  </a:lnTo>
                  <a:lnTo>
                    <a:pt x="89" y="22"/>
                  </a:lnTo>
                  <a:lnTo>
                    <a:pt x="92" y="26"/>
                  </a:lnTo>
                  <a:lnTo>
                    <a:pt x="92" y="22"/>
                  </a:lnTo>
                  <a:lnTo>
                    <a:pt x="96" y="22"/>
                  </a:lnTo>
                  <a:lnTo>
                    <a:pt x="100" y="22"/>
                  </a:lnTo>
                  <a:lnTo>
                    <a:pt x="100" y="18"/>
                  </a:lnTo>
                  <a:lnTo>
                    <a:pt x="100" y="18"/>
                  </a:lnTo>
                  <a:lnTo>
                    <a:pt x="104" y="18"/>
                  </a:lnTo>
                  <a:lnTo>
                    <a:pt x="104" y="18"/>
                  </a:lnTo>
                  <a:lnTo>
                    <a:pt x="104" y="18"/>
                  </a:lnTo>
                  <a:lnTo>
                    <a:pt x="107" y="18"/>
                  </a:lnTo>
                  <a:lnTo>
                    <a:pt x="111" y="18"/>
                  </a:lnTo>
                  <a:lnTo>
                    <a:pt x="111" y="14"/>
                  </a:lnTo>
                  <a:lnTo>
                    <a:pt x="111" y="14"/>
                  </a:lnTo>
                  <a:lnTo>
                    <a:pt x="107" y="11"/>
                  </a:lnTo>
                  <a:lnTo>
                    <a:pt x="104" y="11"/>
                  </a:lnTo>
                  <a:lnTo>
                    <a:pt x="100" y="11"/>
                  </a:lnTo>
                  <a:lnTo>
                    <a:pt x="104" y="14"/>
                  </a:lnTo>
                  <a:lnTo>
                    <a:pt x="100" y="14"/>
                  </a:lnTo>
                  <a:lnTo>
                    <a:pt x="96" y="14"/>
                  </a:lnTo>
                  <a:lnTo>
                    <a:pt x="92" y="11"/>
                  </a:lnTo>
                  <a:lnTo>
                    <a:pt x="89" y="11"/>
                  </a:lnTo>
                  <a:lnTo>
                    <a:pt x="89" y="11"/>
                  </a:lnTo>
                  <a:lnTo>
                    <a:pt x="89" y="11"/>
                  </a:lnTo>
                  <a:lnTo>
                    <a:pt x="92" y="11"/>
                  </a:lnTo>
                  <a:lnTo>
                    <a:pt x="89" y="7"/>
                  </a:lnTo>
                  <a:lnTo>
                    <a:pt x="92" y="7"/>
                  </a:lnTo>
                  <a:lnTo>
                    <a:pt x="96" y="7"/>
                  </a:lnTo>
                  <a:lnTo>
                    <a:pt x="100" y="11"/>
                  </a:lnTo>
                  <a:lnTo>
                    <a:pt x="100" y="11"/>
                  </a:lnTo>
                  <a:lnTo>
                    <a:pt x="96" y="7"/>
                  </a:lnTo>
                  <a:lnTo>
                    <a:pt x="92" y="7"/>
                  </a:lnTo>
                  <a:lnTo>
                    <a:pt x="89" y="3"/>
                  </a:lnTo>
                  <a:lnTo>
                    <a:pt x="89" y="7"/>
                  </a:lnTo>
                  <a:lnTo>
                    <a:pt x="85" y="3"/>
                  </a:lnTo>
                  <a:lnTo>
                    <a:pt x="85" y="7"/>
                  </a:lnTo>
                  <a:lnTo>
                    <a:pt x="81" y="7"/>
                  </a:lnTo>
                  <a:lnTo>
                    <a:pt x="74" y="3"/>
                  </a:lnTo>
                  <a:lnTo>
                    <a:pt x="66" y="3"/>
                  </a:lnTo>
                  <a:lnTo>
                    <a:pt x="63" y="0"/>
                  </a:lnTo>
                  <a:lnTo>
                    <a:pt x="59" y="0"/>
                  </a:lnTo>
                  <a:lnTo>
                    <a:pt x="59" y="3"/>
                  </a:lnTo>
                  <a:lnTo>
                    <a:pt x="63" y="3"/>
                  </a:lnTo>
                  <a:lnTo>
                    <a:pt x="59" y="3"/>
                  </a:lnTo>
                  <a:lnTo>
                    <a:pt x="55" y="3"/>
                  </a:lnTo>
                  <a:lnTo>
                    <a:pt x="55" y="3"/>
                  </a:lnTo>
                  <a:lnTo>
                    <a:pt x="48" y="3"/>
                  </a:lnTo>
                  <a:lnTo>
                    <a:pt x="41" y="3"/>
                  </a:lnTo>
                  <a:lnTo>
                    <a:pt x="33" y="3"/>
                  </a:lnTo>
                  <a:lnTo>
                    <a:pt x="29" y="7"/>
                  </a:lnTo>
                  <a:lnTo>
                    <a:pt x="26" y="7"/>
                  </a:lnTo>
                  <a:lnTo>
                    <a:pt x="26" y="7"/>
                  </a:lnTo>
                  <a:lnTo>
                    <a:pt x="22" y="7"/>
                  </a:lnTo>
                  <a:lnTo>
                    <a:pt x="22" y="11"/>
                  </a:lnTo>
                  <a:lnTo>
                    <a:pt x="18" y="14"/>
                  </a:lnTo>
                  <a:lnTo>
                    <a:pt x="15" y="14"/>
                  </a:lnTo>
                  <a:lnTo>
                    <a:pt x="11" y="18"/>
                  </a:lnTo>
                  <a:lnTo>
                    <a:pt x="7" y="18"/>
                  </a:lnTo>
                  <a:lnTo>
                    <a:pt x="11" y="22"/>
                  </a:lnTo>
                  <a:lnTo>
                    <a:pt x="7" y="26"/>
                  </a:lnTo>
                  <a:lnTo>
                    <a:pt x="4" y="29"/>
                  </a:lnTo>
                  <a:lnTo>
                    <a:pt x="4" y="29"/>
                  </a:lnTo>
                  <a:lnTo>
                    <a:pt x="4" y="29"/>
                  </a:lnTo>
                  <a:lnTo>
                    <a:pt x="4" y="29"/>
                  </a:lnTo>
                  <a:lnTo>
                    <a:pt x="0" y="37"/>
                  </a:lnTo>
                  <a:lnTo>
                    <a:pt x="4" y="40"/>
                  </a:lnTo>
                  <a:lnTo>
                    <a:pt x="4" y="40"/>
                  </a:lnTo>
                  <a:lnTo>
                    <a:pt x="11" y="44"/>
                  </a:lnTo>
                  <a:lnTo>
                    <a:pt x="15" y="48"/>
                  </a:lnTo>
                  <a:lnTo>
                    <a:pt x="15" y="44"/>
                  </a:lnTo>
                  <a:lnTo>
                    <a:pt x="15" y="44"/>
                  </a:lnTo>
                  <a:lnTo>
                    <a:pt x="15" y="44"/>
                  </a:lnTo>
                  <a:lnTo>
                    <a:pt x="18" y="44"/>
                  </a:lnTo>
                  <a:lnTo>
                    <a:pt x="18" y="48"/>
                  </a:lnTo>
                  <a:lnTo>
                    <a:pt x="22" y="48"/>
                  </a:lnTo>
                  <a:lnTo>
                    <a:pt x="29" y="48"/>
                  </a:lnTo>
                  <a:lnTo>
                    <a:pt x="33" y="44"/>
                  </a:lnTo>
                  <a:lnTo>
                    <a:pt x="29" y="44"/>
                  </a:lnTo>
                  <a:lnTo>
                    <a:pt x="33" y="44"/>
                  </a:lnTo>
                  <a:lnTo>
                    <a:pt x="33" y="44"/>
                  </a:lnTo>
                  <a:lnTo>
                    <a:pt x="33" y="44"/>
                  </a:lnTo>
                  <a:lnTo>
                    <a:pt x="37" y="44"/>
                  </a:lnTo>
                  <a:lnTo>
                    <a:pt x="37" y="44"/>
                  </a:lnTo>
                  <a:lnTo>
                    <a:pt x="37" y="44"/>
                  </a:lnTo>
                  <a:lnTo>
                    <a:pt x="37" y="48"/>
                  </a:lnTo>
                  <a:lnTo>
                    <a:pt x="37" y="48"/>
                  </a:lnTo>
                  <a:lnTo>
                    <a:pt x="37"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8" name="Freeform 173">
              <a:extLst>
                <a:ext uri="{FF2B5EF4-FFF2-40B4-BE49-F238E27FC236}">
                  <a16:creationId xmlns:a16="http://schemas.microsoft.com/office/drawing/2014/main" xmlns="" id="{E103E3B2-0320-480F-A903-30900455CFC1}"/>
                </a:ext>
              </a:extLst>
            </p:cNvPr>
            <p:cNvSpPr/>
            <p:nvPr/>
          </p:nvSpPr>
          <p:spPr bwMode="auto">
            <a:xfrm>
              <a:off x="2345462" y="3901317"/>
              <a:ext cx="73447" cy="38406"/>
            </a:xfrm>
            <a:custGeom>
              <a:avLst/>
              <a:gdLst>
                <a:gd name="T0" fmla="*/ 15 w 41"/>
                <a:gd name="T1" fmla="*/ 0 h 22"/>
                <a:gd name="T2" fmla="*/ 19 w 41"/>
                <a:gd name="T3" fmla="*/ 0 h 22"/>
                <a:gd name="T4" fmla="*/ 19 w 41"/>
                <a:gd name="T5" fmla="*/ 3 h 22"/>
                <a:gd name="T6" fmla="*/ 19 w 41"/>
                <a:gd name="T7" fmla="*/ 3 h 22"/>
                <a:gd name="T8" fmla="*/ 23 w 41"/>
                <a:gd name="T9" fmla="*/ 3 h 22"/>
                <a:gd name="T10" fmla="*/ 26 w 41"/>
                <a:gd name="T11" fmla="*/ 3 h 22"/>
                <a:gd name="T12" fmla="*/ 26 w 41"/>
                <a:gd name="T13" fmla="*/ 3 h 22"/>
                <a:gd name="T14" fmla="*/ 30 w 41"/>
                <a:gd name="T15" fmla="*/ 7 h 22"/>
                <a:gd name="T16" fmla="*/ 30 w 41"/>
                <a:gd name="T17" fmla="*/ 7 h 22"/>
                <a:gd name="T18" fmla="*/ 34 w 41"/>
                <a:gd name="T19" fmla="*/ 11 h 22"/>
                <a:gd name="T20" fmla="*/ 34 w 41"/>
                <a:gd name="T21" fmla="*/ 7 h 22"/>
                <a:gd name="T22" fmla="*/ 34 w 41"/>
                <a:gd name="T23" fmla="*/ 7 h 22"/>
                <a:gd name="T24" fmla="*/ 37 w 41"/>
                <a:gd name="T25" fmla="*/ 7 h 22"/>
                <a:gd name="T26" fmla="*/ 37 w 41"/>
                <a:gd name="T27" fmla="*/ 7 h 22"/>
                <a:gd name="T28" fmla="*/ 41 w 41"/>
                <a:gd name="T29" fmla="*/ 7 h 22"/>
                <a:gd name="T30" fmla="*/ 41 w 41"/>
                <a:gd name="T31" fmla="*/ 11 h 22"/>
                <a:gd name="T32" fmla="*/ 41 w 41"/>
                <a:gd name="T33" fmla="*/ 11 h 22"/>
                <a:gd name="T34" fmla="*/ 41 w 41"/>
                <a:gd name="T35" fmla="*/ 14 h 22"/>
                <a:gd name="T36" fmla="*/ 37 w 41"/>
                <a:gd name="T37" fmla="*/ 14 h 22"/>
                <a:gd name="T38" fmla="*/ 41 w 41"/>
                <a:gd name="T39" fmla="*/ 18 h 22"/>
                <a:gd name="T40" fmla="*/ 37 w 41"/>
                <a:gd name="T41" fmla="*/ 18 h 22"/>
                <a:gd name="T42" fmla="*/ 41 w 41"/>
                <a:gd name="T43" fmla="*/ 18 h 22"/>
                <a:gd name="T44" fmla="*/ 37 w 41"/>
                <a:gd name="T45" fmla="*/ 22 h 22"/>
                <a:gd name="T46" fmla="*/ 30 w 41"/>
                <a:gd name="T47" fmla="*/ 22 h 22"/>
                <a:gd name="T48" fmla="*/ 26 w 41"/>
                <a:gd name="T49" fmla="*/ 22 h 22"/>
                <a:gd name="T50" fmla="*/ 26 w 41"/>
                <a:gd name="T51" fmla="*/ 18 h 22"/>
                <a:gd name="T52" fmla="*/ 23 w 41"/>
                <a:gd name="T53" fmla="*/ 18 h 22"/>
                <a:gd name="T54" fmla="*/ 23 w 41"/>
                <a:gd name="T55" fmla="*/ 18 h 22"/>
                <a:gd name="T56" fmla="*/ 23 w 41"/>
                <a:gd name="T57" fmla="*/ 18 h 22"/>
                <a:gd name="T58" fmla="*/ 23 w 41"/>
                <a:gd name="T59" fmla="*/ 22 h 22"/>
                <a:gd name="T60" fmla="*/ 19 w 41"/>
                <a:gd name="T61" fmla="*/ 18 h 22"/>
                <a:gd name="T62" fmla="*/ 12 w 41"/>
                <a:gd name="T63" fmla="*/ 14 h 22"/>
                <a:gd name="T64" fmla="*/ 12 w 41"/>
                <a:gd name="T65" fmla="*/ 14 h 22"/>
                <a:gd name="T66" fmla="*/ 8 w 41"/>
                <a:gd name="T67" fmla="*/ 14 h 22"/>
                <a:gd name="T68" fmla="*/ 4 w 41"/>
                <a:gd name="T69" fmla="*/ 14 h 22"/>
                <a:gd name="T70" fmla="*/ 0 w 41"/>
                <a:gd name="T71" fmla="*/ 14 h 22"/>
                <a:gd name="T72" fmla="*/ 0 w 41"/>
                <a:gd name="T73" fmla="*/ 11 h 22"/>
                <a:gd name="T74" fmla="*/ 0 w 41"/>
                <a:gd name="T75" fmla="*/ 11 h 22"/>
                <a:gd name="T76" fmla="*/ 0 w 41"/>
                <a:gd name="T77" fmla="*/ 11 h 22"/>
                <a:gd name="T78" fmla="*/ 4 w 41"/>
                <a:gd name="T79" fmla="*/ 7 h 22"/>
                <a:gd name="T80" fmla="*/ 8 w 41"/>
                <a:gd name="T81" fmla="*/ 7 h 22"/>
                <a:gd name="T82" fmla="*/ 12 w 41"/>
                <a:gd name="T83" fmla="*/ 3 h 22"/>
                <a:gd name="T84" fmla="*/ 12 w 41"/>
                <a:gd name="T85" fmla="*/ 3 h 22"/>
                <a:gd name="T86" fmla="*/ 15 w 41"/>
                <a:gd name="T87"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41" h="22">
                  <a:moveTo>
                    <a:pt x="15" y="0"/>
                  </a:moveTo>
                  <a:lnTo>
                    <a:pt x="19" y="0"/>
                  </a:lnTo>
                  <a:lnTo>
                    <a:pt x="19" y="3"/>
                  </a:lnTo>
                  <a:lnTo>
                    <a:pt x="19" y="3"/>
                  </a:lnTo>
                  <a:lnTo>
                    <a:pt x="23" y="3"/>
                  </a:lnTo>
                  <a:lnTo>
                    <a:pt x="26" y="3"/>
                  </a:lnTo>
                  <a:lnTo>
                    <a:pt x="26" y="3"/>
                  </a:lnTo>
                  <a:lnTo>
                    <a:pt x="30" y="7"/>
                  </a:lnTo>
                  <a:lnTo>
                    <a:pt x="30" y="7"/>
                  </a:lnTo>
                  <a:lnTo>
                    <a:pt x="34" y="11"/>
                  </a:lnTo>
                  <a:lnTo>
                    <a:pt x="34" y="7"/>
                  </a:lnTo>
                  <a:lnTo>
                    <a:pt x="34" y="7"/>
                  </a:lnTo>
                  <a:lnTo>
                    <a:pt x="37" y="7"/>
                  </a:lnTo>
                  <a:lnTo>
                    <a:pt x="37" y="7"/>
                  </a:lnTo>
                  <a:lnTo>
                    <a:pt x="41" y="7"/>
                  </a:lnTo>
                  <a:lnTo>
                    <a:pt x="41" y="11"/>
                  </a:lnTo>
                  <a:lnTo>
                    <a:pt x="41" y="11"/>
                  </a:lnTo>
                  <a:lnTo>
                    <a:pt x="41" y="14"/>
                  </a:lnTo>
                  <a:lnTo>
                    <a:pt x="37" y="14"/>
                  </a:lnTo>
                  <a:lnTo>
                    <a:pt x="41" y="18"/>
                  </a:lnTo>
                  <a:lnTo>
                    <a:pt x="37" y="18"/>
                  </a:lnTo>
                  <a:lnTo>
                    <a:pt x="41" y="18"/>
                  </a:lnTo>
                  <a:lnTo>
                    <a:pt x="37" y="22"/>
                  </a:lnTo>
                  <a:lnTo>
                    <a:pt x="30" y="22"/>
                  </a:lnTo>
                  <a:lnTo>
                    <a:pt x="26" y="22"/>
                  </a:lnTo>
                  <a:lnTo>
                    <a:pt x="26" y="18"/>
                  </a:lnTo>
                  <a:lnTo>
                    <a:pt x="23" y="18"/>
                  </a:lnTo>
                  <a:lnTo>
                    <a:pt x="23" y="18"/>
                  </a:lnTo>
                  <a:lnTo>
                    <a:pt x="23" y="18"/>
                  </a:lnTo>
                  <a:lnTo>
                    <a:pt x="23" y="22"/>
                  </a:lnTo>
                  <a:lnTo>
                    <a:pt x="19" y="18"/>
                  </a:lnTo>
                  <a:lnTo>
                    <a:pt x="12" y="14"/>
                  </a:lnTo>
                  <a:lnTo>
                    <a:pt x="12" y="14"/>
                  </a:lnTo>
                  <a:lnTo>
                    <a:pt x="8" y="14"/>
                  </a:lnTo>
                  <a:lnTo>
                    <a:pt x="4" y="14"/>
                  </a:lnTo>
                  <a:lnTo>
                    <a:pt x="0" y="14"/>
                  </a:lnTo>
                  <a:lnTo>
                    <a:pt x="0" y="11"/>
                  </a:lnTo>
                  <a:lnTo>
                    <a:pt x="0" y="11"/>
                  </a:lnTo>
                  <a:lnTo>
                    <a:pt x="0" y="11"/>
                  </a:lnTo>
                  <a:lnTo>
                    <a:pt x="4" y="7"/>
                  </a:lnTo>
                  <a:lnTo>
                    <a:pt x="8" y="7"/>
                  </a:lnTo>
                  <a:lnTo>
                    <a:pt x="12" y="3"/>
                  </a:lnTo>
                  <a:lnTo>
                    <a:pt x="12" y="3"/>
                  </a:lnTo>
                  <a:lnTo>
                    <a:pt x="15"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9" name="Freeform 174">
              <a:extLst>
                <a:ext uri="{FF2B5EF4-FFF2-40B4-BE49-F238E27FC236}">
                  <a16:creationId xmlns:a16="http://schemas.microsoft.com/office/drawing/2014/main" xmlns="" id="{FFA58035-1185-48A5-8AA3-55272AA81435}"/>
                </a:ext>
              </a:extLst>
            </p:cNvPr>
            <p:cNvSpPr/>
            <p:nvPr/>
          </p:nvSpPr>
          <p:spPr bwMode="auto">
            <a:xfrm>
              <a:off x="2379501" y="3796574"/>
              <a:ext cx="32244" cy="64593"/>
            </a:xfrm>
            <a:custGeom>
              <a:avLst/>
              <a:gdLst>
                <a:gd name="T0" fmla="*/ 0 w 18"/>
                <a:gd name="T1" fmla="*/ 8 h 37"/>
                <a:gd name="T2" fmla="*/ 0 w 18"/>
                <a:gd name="T3" fmla="*/ 8 h 37"/>
                <a:gd name="T4" fmla="*/ 0 w 18"/>
                <a:gd name="T5" fmla="*/ 8 h 37"/>
                <a:gd name="T6" fmla="*/ 0 w 18"/>
                <a:gd name="T7" fmla="*/ 4 h 37"/>
                <a:gd name="T8" fmla="*/ 4 w 18"/>
                <a:gd name="T9" fmla="*/ 4 h 37"/>
                <a:gd name="T10" fmla="*/ 4 w 18"/>
                <a:gd name="T11" fmla="*/ 8 h 37"/>
                <a:gd name="T12" fmla="*/ 4 w 18"/>
                <a:gd name="T13" fmla="*/ 8 h 37"/>
                <a:gd name="T14" fmla="*/ 4 w 18"/>
                <a:gd name="T15" fmla="*/ 8 h 37"/>
                <a:gd name="T16" fmla="*/ 7 w 18"/>
                <a:gd name="T17" fmla="*/ 8 h 37"/>
                <a:gd name="T18" fmla="*/ 7 w 18"/>
                <a:gd name="T19" fmla="*/ 4 h 37"/>
                <a:gd name="T20" fmla="*/ 7 w 18"/>
                <a:gd name="T21" fmla="*/ 4 h 37"/>
                <a:gd name="T22" fmla="*/ 11 w 18"/>
                <a:gd name="T23" fmla="*/ 0 h 37"/>
                <a:gd name="T24" fmla="*/ 11 w 18"/>
                <a:gd name="T25" fmla="*/ 0 h 37"/>
                <a:gd name="T26" fmla="*/ 11 w 18"/>
                <a:gd name="T27" fmla="*/ 0 h 37"/>
                <a:gd name="T28" fmla="*/ 15 w 18"/>
                <a:gd name="T29" fmla="*/ 0 h 37"/>
                <a:gd name="T30" fmla="*/ 15 w 18"/>
                <a:gd name="T31" fmla="*/ 0 h 37"/>
                <a:gd name="T32" fmla="*/ 15 w 18"/>
                <a:gd name="T33" fmla="*/ 0 h 37"/>
                <a:gd name="T34" fmla="*/ 18 w 18"/>
                <a:gd name="T35" fmla="*/ 0 h 37"/>
                <a:gd name="T36" fmla="*/ 18 w 18"/>
                <a:gd name="T37" fmla="*/ 0 h 37"/>
                <a:gd name="T38" fmla="*/ 18 w 18"/>
                <a:gd name="T39" fmla="*/ 0 h 37"/>
                <a:gd name="T40" fmla="*/ 18 w 18"/>
                <a:gd name="T41" fmla="*/ 8 h 37"/>
                <a:gd name="T42" fmla="*/ 15 w 18"/>
                <a:gd name="T43" fmla="*/ 11 h 37"/>
                <a:gd name="T44" fmla="*/ 15 w 18"/>
                <a:gd name="T45" fmla="*/ 15 h 37"/>
                <a:gd name="T46" fmla="*/ 15 w 18"/>
                <a:gd name="T47" fmla="*/ 19 h 37"/>
                <a:gd name="T48" fmla="*/ 15 w 18"/>
                <a:gd name="T49" fmla="*/ 22 h 37"/>
                <a:gd name="T50" fmla="*/ 15 w 18"/>
                <a:gd name="T51" fmla="*/ 26 h 37"/>
                <a:gd name="T52" fmla="*/ 11 w 18"/>
                <a:gd name="T53" fmla="*/ 34 h 37"/>
                <a:gd name="T54" fmla="*/ 7 w 18"/>
                <a:gd name="T55" fmla="*/ 30 h 37"/>
                <a:gd name="T56" fmla="*/ 4 w 18"/>
                <a:gd name="T57" fmla="*/ 34 h 37"/>
                <a:gd name="T58" fmla="*/ 4 w 18"/>
                <a:gd name="T59" fmla="*/ 37 h 37"/>
                <a:gd name="T60" fmla="*/ 4 w 18"/>
                <a:gd name="T61" fmla="*/ 37 h 37"/>
                <a:gd name="T62" fmla="*/ 4 w 18"/>
                <a:gd name="T63" fmla="*/ 37 h 37"/>
                <a:gd name="T64" fmla="*/ 0 w 18"/>
                <a:gd name="T65" fmla="*/ 37 h 37"/>
                <a:gd name="T66" fmla="*/ 0 w 18"/>
                <a:gd name="T67" fmla="*/ 37 h 37"/>
                <a:gd name="T68" fmla="*/ 0 w 18"/>
                <a:gd name="T69" fmla="*/ 8 h 37"/>
                <a:gd name="T70" fmla="*/ 0 w 18"/>
                <a:gd name="T71" fmla="*/ 8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 h="37">
                  <a:moveTo>
                    <a:pt x="0" y="8"/>
                  </a:moveTo>
                  <a:lnTo>
                    <a:pt x="0" y="8"/>
                  </a:lnTo>
                  <a:lnTo>
                    <a:pt x="0" y="8"/>
                  </a:lnTo>
                  <a:lnTo>
                    <a:pt x="0" y="4"/>
                  </a:lnTo>
                  <a:lnTo>
                    <a:pt x="4" y="4"/>
                  </a:lnTo>
                  <a:lnTo>
                    <a:pt x="4" y="8"/>
                  </a:lnTo>
                  <a:lnTo>
                    <a:pt x="4" y="8"/>
                  </a:lnTo>
                  <a:lnTo>
                    <a:pt x="4" y="8"/>
                  </a:lnTo>
                  <a:lnTo>
                    <a:pt x="7" y="8"/>
                  </a:lnTo>
                  <a:lnTo>
                    <a:pt x="7" y="4"/>
                  </a:lnTo>
                  <a:lnTo>
                    <a:pt x="7" y="4"/>
                  </a:lnTo>
                  <a:lnTo>
                    <a:pt x="11" y="0"/>
                  </a:lnTo>
                  <a:lnTo>
                    <a:pt x="11" y="0"/>
                  </a:lnTo>
                  <a:lnTo>
                    <a:pt x="11" y="0"/>
                  </a:lnTo>
                  <a:lnTo>
                    <a:pt x="15" y="0"/>
                  </a:lnTo>
                  <a:lnTo>
                    <a:pt x="15" y="0"/>
                  </a:lnTo>
                  <a:lnTo>
                    <a:pt x="15" y="0"/>
                  </a:lnTo>
                  <a:lnTo>
                    <a:pt x="18" y="0"/>
                  </a:lnTo>
                  <a:lnTo>
                    <a:pt x="18" y="0"/>
                  </a:lnTo>
                  <a:lnTo>
                    <a:pt x="18" y="0"/>
                  </a:lnTo>
                  <a:lnTo>
                    <a:pt x="18" y="8"/>
                  </a:lnTo>
                  <a:lnTo>
                    <a:pt x="15" y="11"/>
                  </a:lnTo>
                  <a:lnTo>
                    <a:pt x="15" y="15"/>
                  </a:lnTo>
                  <a:lnTo>
                    <a:pt x="15" y="19"/>
                  </a:lnTo>
                  <a:lnTo>
                    <a:pt x="15" y="22"/>
                  </a:lnTo>
                  <a:lnTo>
                    <a:pt x="15" y="26"/>
                  </a:lnTo>
                  <a:lnTo>
                    <a:pt x="11" y="34"/>
                  </a:lnTo>
                  <a:lnTo>
                    <a:pt x="7" y="30"/>
                  </a:lnTo>
                  <a:lnTo>
                    <a:pt x="4" y="34"/>
                  </a:lnTo>
                  <a:lnTo>
                    <a:pt x="4" y="37"/>
                  </a:lnTo>
                  <a:lnTo>
                    <a:pt x="4" y="37"/>
                  </a:lnTo>
                  <a:lnTo>
                    <a:pt x="4" y="37"/>
                  </a:lnTo>
                  <a:lnTo>
                    <a:pt x="0" y="37"/>
                  </a:lnTo>
                  <a:lnTo>
                    <a:pt x="0" y="37"/>
                  </a:lnTo>
                  <a:lnTo>
                    <a:pt x="0" y="8"/>
                  </a:lnTo>
                  <a:lnTo>
                    <a:pt x="0" y="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0" name="Freeform 175">
              <a:extLst>
                <a:ext uri="{FF2B5EF4-FFF2-40B4-BE49-F238E27FC236}">
                  <a16:creationId xmlns:a16="http://schemas.microsoft.com/office/drawing/2014/main" xmlns="" id="{494A561C-6B3C-4E6F-A1BA-C3A839ADCCF7}"/>
                </a:ext>
              </a:extLst>
            </p:cNvPr>
            <p:cNvSpPr/>
            <p:nvPr/>
          </p:nvSpPr>
          <p:spPr bwMode="auto">
            <a:xfrm>
              <a:off x="2286350" y="3810540"/>
              <a:ext cx="120024" cy="109981"/>
            </a:xfrm>
            <a:custGeom>
              <a:avLst/>
              <a:gdLst>
                <a:gd name="T0" fmla="*/ 33 w 67"/>
                <a:gd name="T1" fmla="*/ 63 h 63"/>
                <a:gd name="T2" fmla="*/ 33 w 67"/>
                <a:gd name="T3" fmla="*/ 63 h 63"/>
                <a:gd name="T4" fmla="*/ 33 w 67"/>
                <a:gd name="T5" fmla="*/ 63 h 63"/>
                <a:gd name="T6" fmla="*/ 37 w 67"/>
                <a:gd name="T7" fmla="*/ 59 h 63"/>
                <a:gd name="T8" fmla="*/ 41 w 67"/>
                <a:gd name="T9" fmla="*/ 59 h 63"/>
                <a:gd name="T10" fmla="*/ 45 w 67"/>
                <a:gd name="T11" fmla="*/ 55 h 63"/>
                <a:gd name="T12" fmla="*/ 45 w 67"/>
                <a:gd name="T13" fmla="*/ 55 h 63"/>
                <a:gd name="T14" fmla="*/ 48 w 67"/>
                <a:gd name="T15" fmla="*/ 52 h 63"/>
                <a:gd name="T16" fmla="*/ 52 w 67"/>
                <a:gd name="T17" fmla="*/ 48 h 63"/>
                <a:gd name="T18" fmla="*/ 48 w 67"/>
                <a:gd name="T19" fmla="*/ 44 h 63"/>
                <a:gd name="T20" fmla="*/ 52 w 67"/>
                <a:gd name="T21" fmla="*/ 44 h 63"/>
                <a:gd name="T22" fmla="*/ 56 w 67"/>
                <a:gd name="T23" fmla="*/ 40 h 63"/>
                <a:gd name="T24" fmla="*/ 59 w 67"/>
                <a:gd name="T25" fmla="*/ 40 h 63"/>
                <a:gd name="T26" fmla="*/ 63 w 67"/>
                <a:gd name="T27" fmla="*/ 37 h 63"/>
                <a:gd name="T28" fmla="*/ 63 w 67"/>
                <a:gd name="T29" fmla="*/ 33 h 63"/>
                <a:gd name="T30" fmla="*/ 67 w 67"/>
                <a:gd name="T31" fmla="*/ 33 h 63"/>
                <a:gd name="T32" fmla="*/ 67 w 67"/>
                <a:gd name="T33" fmla="*/ 33 h 63"/>
                <a:gd name="T34" fmla="*/ 67 w 67"/>
                <a:gd name="T35" fmla="*/ 29 h 63"/>
                <a:gd name="T36" fmla="*/ 63 w 67"/>
                <a:gd name="T37" fmla="*/ 29 h 63"/>
                <a:gd name="T38" fmla="*/ 63 w 67"/>
                <a:gd name="T39" fmla="*/ 33 h 63"/>
                <a:gd name="T40" fmla="*/ 59 w 67"/>
                <a:gd name="T41" fmla="*/ 29 h 63"/>
                <a:gd name="T42" fmla="*/ 56 w 67"/>
                <a:gd name="T43" fmla="*/ 29 h 63"/>
                <a:gd name="T44" fmla="*/ 56 w 67"/>
                <a:gd name="T45" fmla="*/ 29 h 63"/>
                <a:gd name="T46" fmla="*/ 56 w 67"/>
                <a:gd name="T47" fmla="*/ 29 h 63"/>
                <a:gd name="T48" fmla="*/ 52 w 67"/>
                <a:gd name="T49" fmla="*/ 29 h 63"/>
                <a:gd name="T50" fmla="*/ 52 w 67"/>
                <a:gd name="T51" fmla="*/ 29 h 63"/>
                <a:gd name="T52" fmla="*/ 52 w 67"/>
                <a:gd name="T53" fmla="*/ 0 h 63"/>
                <a:gd name="T54" fmla="*/ 52 w 67"/>
                <a:gd name="T55" fmla="*/ 0 h 63"/>
                <a:gd name="T56" fmla="*/ 22 w 67"/>
                <a:gd name="T57" fmla="*/ 0 h 63"/>
                <a:gd name="T58" fmla="*/ 22 w 67"/>
                <a:gd name="T59" fmla="*/ 7 h 63"/>
                <a:gd name="T60" fmla="*/ 15 w 67"/>
                <a:gd name="T61" fmla="*/ 7 h 63"/>
                <a:gd name="T62" fmla="*/ 19 w 67"/>
                <a:gd name="T63" fmla="*/ 11 h 63"/>
                <a:gd name="T64" fmla="*/ 19 w 67"/>
                <a:gd name="T65" fmla="*/ 11 h 63"/>
                <a:gd name="T66" fmla="*/ 22 w 67"/>
                <a:gd name="T67" fmla="*/ 14 h 63"/>
                <a:gd name="T68" fmla="*/ 22 w 67"/>
                <a:gd name="T69" fmla="*/ 14 h 63"/>
                <a:gd name="T70" fmla="*/ 26 w 67"/>
                <a:gd name="T71" fmla="*/ 14 h 63"/>
                <a:gd name="T72" fmla="*/ 26 w 67"/>
                <a:gd name="T73" fmla="*/ 18 h 63"/>
                <a:gd name="T74" fmla="*/ 26 w 67"/>
                <a:gd name="T75" fmla="*/ 22 h 63"/>
                <a:gd name="T76" fmla="*/ 30 w 67"/>
                <a:gd name="T77" fmla="*/ 22 h 63"/>
                <a:gd name="T78" fmla="*/ 30 w 67"/>
                <a:gd name="T79" fmla="*/ 22 h 63"/>
                <a:gd name="T80" fmla="*/ 33 w 67"/>
                <a:gd name="T81" fmla="*/ 22 h 63"/>
                <a:gd name="T82" fmla="*/ 33 w 67"/>
                <a:gd name="T83" fmla="*/ 26 h 63"/>
                <a:gd name="T84" fmla="*/ 30 w 67"/>
                <a:gd name="T85" fmla="*/ 26 h 63"/>
                <a:gd name="T86" fmla="*/ 11 w 67"/>
                <a:gd name="T87" fmla="*/ 26 h 63"/>
                <a:gd name="T88" fmla="*/ 0 w 67"/>
                <a:gd name="T89" fmla="*/ 40 h 63"/>
                <a:gd name="T90" fmla="*/ 0 w 67"/>
                <a:gd name="T91" fmla="*/ 44 h 63"/>
                <a:gd name="T92" fmla="*/ 0 w 67"/>
                <a:gd name="T93" fmla="*/ 44 h 63"/>
                <a:gd name="T94" fmla="*/ 0 w 67"/>
                <a:gd name="T95" fmla="*/ 44 h 63"/>
                <a:gd name="T96" fmla="*/ 0 w 67"/>
                <a:gd name="T97" fmla="*/ 48 h 63"/>
                <a:gd name="T98" fmla="*/ 4 w 67"/>
                <a:gd name="T99" fmla="*/ 48 h 63"/>
                <a:gd name="T100" fmla="*/ 0 w 67"/>
                <a:gd name="T101" fmla="*/ 48 h 63"/>
                <a:gd name="T102" fmla="*/ 0 w 67"/>
                <a:gd name="T103" fmla="*/ 48 h 63"/>
                <a:gd name="T104" fmla="*/ 0 w 67"/>
                <a:gd name="T105" fmla="*/ 52 h 63"/>
                <a:gd name="T106" fmla="*/ 0 w 67"/>
                <a:gd name="T107" fmla="*/ 52 h 63"/>
                <a:gd name="T108" fmla="*/ 0 w 67"/>
                <a:gd name="T109" fmla="*/ 55 h 63"/>
                <a:gd name="T110" fmla="*/ 4 w 67"/>
                <a:gd name="T111" fmla="*/ 55 h 63"/>
                <a:gd name="T112" fmla="*/ 8 w 67"/>
                <a:gd name="T113" fmla="*/ 55 h 63"/>
                <a:gd name="T114" fmla="*/ 8 w 67"/>
                <a:gd name="T115" fmla="*/ 59 h 63"/>
                <a:gd name="T116" fmla="*/ 19 w 67"/>
                <a:gd name="T117" fmla="*/ 63 h 63"/>
                <a:gd name="T118" fmla="*/ 22 w 67"/>
                <a:gd name="T119" fmla="*/ 63 h 63"/>
                <a:gd name="T120" fmla="*/ 26 w 67"/>
                <a:gd name="T121" fmla="*/ 63 h 63"/>
                <a:gd name="T122" fmla="*/ 33 w 67"/>
                <a:gd name="T123" fmla="*/ 6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67" h="63">
                  <a:moveTo>
                    <a:pt x="33" y="63"/>
                  </a:moveTo>
                  <a:lnTo>
                    <a:pt x="33" y="63"/>
                  </a:lnTo>
                  <a:lnTo>
                    <a:pt x="33" y="63"/>
                  </a:lnTo>
                  <a:lnTo>
                    <a:pt x="37" y="59"/>
                  </a:lnTo>
                  <a:lnTo>
                    <a:pt x="41" y="59"/>
                  </a:lnTo>
                  <a:lnTo>
                    <a:pt x="45" y="55"/>
                  </a:lnTo>
                  <a:lnTo>
                    <a:pt x="45" y="55"/>
                  </a:lnTo>
                  <a:lnTo>
                    <a:pt x="48" y="52"/>
                  </a:lnTo>
                  <a:lnTo>
                    <a:pt x="52" y="48"/>
                  </a:lnTo>
                  <a:lnTo>
                    <a:pt x="48" y="44"/>
                  </a:lnTo>
                  <a:lnTo>
                    <a:pt x="52" y="44"/>
                  </a:lnTo>
                  <a:lnTo>
                    <a:pt x="56" y="40"/>
                  </a:lnTo>
                  <a:lnTo>
                    <a:pt x="59" y="40"/>
                  </a:lnTo>
                  <a:lnTo>
                    <a:pt x="63" y="37"/>
                  </a:lnTo>
                  <a:lnTo>
                    <a:pt x="63" y="33"/>
                  </a:lnTo>
                  <a:lnTo>
                    <a:pt x="67" y="33"/>
                  </a:lnTo>
                  <a:lnTo>
                    <a:pt x="67" y="33"/>
                  </a:lnTo>
                  <a:lnTo>
                    <a:pt x="67" y="29"/>
                  </a:lnTo>
                  <a:lnTo>
                    <a:pt x="63" y="29"/>
                  </a:lnTo>
                  <a:lnTo>
                    <a:pt x="63" y="33"/>
                  </a:lnTo>
                  <a:lnTo>
                    <a:pt x="59" y="29"/>
                  </a:lnTo>
                  <a:lnTo>
                    <a:pt x="56" y="29"/>
                  </a:lnTo>
                  <a:lnTo>
                    <a:pt x="56" y="29"/>
                  </a:lnTo>
                  <a:lnTo>
                    <a:pt x="56" y="29"/>
                  </a:lnTo>
                  <a:lnTo>
                    <a:pt x="52" y="29"/>
                  </a:lnTo>
                  <a:lnTo>
                    <a:pt x="52" y="29"/>
                  </a:lnTo>
                  <a:lnTo>
                    <a:pt x="52" y="0"/>
                  </a:lnTo>
                  <a:lnTo>
                    <a:pt x="52" y="0"/>
                  </a:lnTo>
                  <a:lnTo>
                    <a:pt x="22" y="0"/>
                  </a:lnTo>
                  <a:lnTo>
                    <a:pt x="22" y="7"/>
                  </a:lnTo>
                  <a:lnTo>
                    <a:pt x="15" y="7"/>
                  </a:lnTo>
                  <a:lnTo>
                    <a:pt x="19" y="11"/>
                  </a:lnTo>
                  <a:lnTo>
                    <a:pt x="19" y="11"/>
                  </a:lnTo>
                  <a:lnTo>
                    <a:pt x="22" y="14"/>
                  </a:lnTo>
                  <a:lnTo>
                    <a:pt x="22" y="14"/>
                  </a:lnTo>
                  <a:lnTo>
                    <a:pt x="26" y="14"/>
                  </a:lnTo>
                  <a:lnTo>
                    <a:pt x="26" y="18"/>
                  </a:lnTo>
                  <a:lnTo>
                    <a:pt x="26" y="22"/>
                  </a:lnTo>
                  <a:lnTo>
                    <a:pt x="30" y="22"/>
                  </a:lnTo>
                  <a:lnTo>
                    <a:pt x="30" y="22"/>
                  </a:lnTo>
                  <a:lnTo>
                    <a:pt x="33" y="22"/>
                  </a:lnTo>
                  <a:lnTo>
                    <a:pt x="33" y="26"/>
                  </a:lnTo>
                  <a:lnTo>
                    <a:pt x="30" y="26"/>
                  </a:lnTo>
                  <a:lnTo>
                    <a:pt x="11" y="26"/>
                  </a:lnTo>
                  <a:lnTo>
                    <a:pt x="0" y="40"/>
                  </a:lnTo>
                  <a:lnTo>
                    <a:pt x="0" y="44"/>
                  </a:lnTo>
                  <a:lnTo>
                    <a:pt x="0" y="44"/>
                  </a:lnTo>
                  <a:lnTo>
                    <a:pt x="0" y="44"/>
                  </a:lnTo>
                  <a:lnTo>
                    <a:pt x="0" y="48"/>
                  </a:lnTo>
                  <a:lnTo>
                    <a:pt x="4" y="48"/>
                  </a:lnTo>
                  <a:lnTo>
                    <a:pt x="0" y="48"/>
                  </a:lnTo>
                  <a:lnTo>
                    <a:pt x="0" y="48"/>
                  </a:lnTo>
                  <a:lnTo>
                    <a:pt x="0" y="52"/>
                  </a:lnTo>
                  <a:lnTo>
                    <a:pt x="0" y="52"/>
                  </a:lnTo>
                  <a:lnTo>
                    <a:pt x="0" y="55"/>
                  </a:lnTo>
                  <a:lnTo>
                    <a:pt x="4" y="55"/>
                  </a:lnTo>
                  <a:lnTo>
                    <a:pt x="8" y="55"/>
                  </a:lnTo>
                  <a:lnTo>
                    <a:pt x="8" y="59"/>
                  </a:lnTo>
                  <a:lnTo>
                    <a:pt x="19" y="63"/>
                  </a:lnTo>
                  <a:lnTo>
                    <a:pt x="22" y="63"/>
                  </a:lnTo>
                  <a:lnTo>
                    <a:pt x="26" y="63"/>
                  </a:lnTo>
                  <a:lnTo>
                    <a:pt x="33" y="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1" name="Freeform 176">
              <a:extLst>
                <a:ext uri="{FF2B5EF4-FFF2-40B4-BE49-F238E27FC236}">
                  <a16:creationId xmlns:a16="http://schemas.microsoft.com/office/drawing/2014/main" xmlns="" id="{67225A0E-3871-4475-B61E-4207B44096A9}"/>
                </a:ext>
              </a:extLst>
            </p:cNvPr>
            <p:cNvSpPr>
              <a:spLocks noEditPoints="1"/>
            </p:cNvSpPr>
            <p:nvPr/>
          </p:nvSpPr>
          <p:spPr bwMode="auto">
            <a:xfrm>
              <a:off x="1623537" y="3349669"/>
              <a:ext cx="841951" cy="551647"/>
            </a:xfrm>
            <a:custGeom>
              <a:avLst/>
              <a:gdLst>
                <a:gd name="T0" fmla="*/ 174 w 470"/>
                <a:gd name="T1" fmla="*/ 30 h 316"/>
                <a:gd name="T2" fmla="*/ 189 w 470"/>
                <a:gd name="T3" fmla="*/ 41 h 316"/>
                <a:gd name="T4" fmla="*/ 196 w 470"/>
                <a:gd name="T5" fmla="*/ 60 h 316"/>
                <a:gd name="T6" fmla="*/ 207 w 470"/>
                <a:gd name="T7" fmla="*/ 71 h 316"/>
                <a:gd name="T8" fmla="*/ 222 w 470"/>
                <a:gd name="T9" fmla="*/ 67 h 316"/>
                <a:gd name="T10" fmla="*/ 244 w 470"/>
                <a:gd name="T11" fmla="*/ 60 h 316"/>
                <a:gd name="T12" fmla="*/ 259 w 470"/>
                <a:gd name="T13" fmla="*/ 78 h 316"/>
                <a:gd name="T14" fmla="*/ 274 w 470"/>
                <a:gd name="T15" fmla="*/ 104 h 316"/>
                <a:gd name="T16" fmla="*/ 292 w 470"/>
                <a:gd name="T17" fmla="*/ 126 h 316"/>
                <a:gd name="T18" fmla="*/ 303 w 470"/>
                <a:gd name="T19" fmla="*/ 134 h 316"/>
                <a:gd name="T20" fmla="*/ 296 w 470"/>
                <a:gd name="T21" fmla="*/ 149 h 316"/>
                <a:gd name="T22" fmla="*/ 289 w 470"/>
                <a:gd name="T23" fmla="*/ 186 h 316"/>
                <a:gd name="T24" fmla="*/ 292 w 470"/>
                <a:gd name="T25" fmla="*/ 212 h 316"/>
                <a:gd name="T26" fmla="*/ 318 w 470"/>
                <a:gd name="T27" fmla="*/ 249 h 316"/>
                <a:gd name="T28" fmla="*/ 355 w 470"/>
                <a:gd name="T29" fmla="*/ 252 h 316"/>
                <a:gd name="T30" fmla="*/ 385 w 470"/>
                <a:gd name="T31" fmla="*/ 256 h 316"/>
                <a:gd name="T32" fmla="*/ 400 w 470"/>
                <a:gd name="T33" fmla="*/ 234 h 316"/>
                <a:gd name="T34" fmla="*/ 440 w 470"/>
                <a:gd name="T35" fmla="*/ 204 h 316"/>
                <a:gd name="T36" fmla="*/ 463 w 470"/>
                <a:gd name="T37" fmla="*/ 219 h 316"/>
                <a:gd name="T38" fmla="*/ 452 w 470"/>
                <a:gd name="T39" fmla="*/ 241 h 316"/>
                <a:gd name="T40" fmla="*/ 444 w 470"/>
                <a:gd name="T41" fmla="*/ 249 h 316"/>
                <a:gd name="T42" fmla="*/ 426 w 470"/>
                <a:gd name="T43" fmla="*/ 264 h 316"/>
                <a:gd name="T44" fmla="*/ 389 w 470"/>
                <a:gd name="T45" fmla="*/ 275 h 316"/>
                <a:gd name="T46" fmla="*/ 381 w 470"/>
                <a:gd name="T47" fmla="*/ 290 h 316"/>
                <a:gd name="T48" fmla="*/ 366 w 470"/>
                <a:gd name="T49" fmla="*/ 312 h 316"/>
                <a:gd name="T50" fmla="*/ 333 w 470"/>
                <a:gd name="T51" fmla="*/ 290 h 316"/>
                <a:gd name="T52" fmla="*/ 333 w 470"/>
                <a:gd name="T53" fmla="*/ 290 h 316"/>
                <a:gd name="T54" fmla="*/ 329 w 470"/>
                <a:gd name="T55" fmla="*/ 290 h 316"/>
                <a:gd name="T56" fmla="*/ 274 w 470"/>
                <a:gd name="T57" fmla="*/ 290 h 316"/>
                <a:gd name="T58" fmla="*/ 237 w 470"/>
                <a:gd name="T59" fmla="*/ 275 h 316"/>
                <a:gd name="T60" fmla="*/ 196 w 470"/>
                <a:gd name="T61" fmla="*/ 256 h 316"/>
                <a:gd name="T62" fmla="*/ 170 w 470"/>
                <a:gd name="T63" fmla="*/ 241 h 316"/>
                <a:gd name="T64" fmla="*/ 163 w 470"/>
                <a:gd name="T65" fmla="*/ 219 h 316"/>
                <a:gd name="T66" fmla="*/ 159 w 470"/>
                <a:gd name="T67" fmla="*/ 189 h 316"/>
                <a:gd name="T68" fmla="*/ 126 w 470"/>
                <a:gd name="T69" fmla="*/ 149 h 316"/>
                <a:gd name="T70" fmla="*/ 107 w 470"/>
                <a:gd name="T71" fmla="*/ 130 h 316"/>
                <a:gd name="T72" fmla="*/ 111 w 470"/>
                <a:gd name="T73" fmla="*/ 115 h 316"/>
                <a:gd name="T74" fmla="*/ 92 w 470"/>
                <a:gd name="T75" fmla="*/ 93 h 316"/>
                <a:gd name="T76" fmla="*/ 74 w 470"/>
                <a:gd name="T77" fmla="*/ 78 h 316"/>
                <a:gd name="T78" fmla="*/ 63 w 470"/>
                <a:gd name="T79" fmla="*/ 52 h 316"/>
                <a:gd name="T80" fmla="*/ 52 w 470"/>
                <a:gd name="T81" fmla="*/ 26 h 316"/>
                <a:gd name="T82" fmla="*/ 33 w 470"/>
                <a:gd name="T83" fmla="*/ 30 h 316"/>
                <a:gd name="T84" fmla="*/ 44 w 470"/>
                <a:gd name="T85" fmla="*/ 67 h 316"/>
                <a:gd name="T86" fmla="*/ 63 w 470"/>
                <a:gd name="T87" fmla="*/ 93 h 316"/>
                <a:gd name="T88" fmla="*/ 70 w 470"/>
                <a:gd name="T89" fmla="*/ 108 h 316"/>
                <a:gd name="T90" fmla="*/ 81 w 470"/>
                <a:gd name="T91" fmla="*/ 137 h 316"/>
                <a:gd name="T92" fmla="*/ 89 w 470"/>
                <a:gd name="T93" fmla="*/ 152 h 316"/>
                <a:gd name="T94" fmla="*/ 92 w 470"/>
                <a:gd name="T95" fmla="*/ 178 h 316"/>
                <a:gd name="T96" fmla="*/ 70 w 470"/>
                <a:gd name="T97" fmla="*/ 152 h 316"/>
                <a:gd name="T98" fmla="*/ 59 w 470"/>
                <a:gd name="T99" fmla="*/ 119 h 316"/>
                <a:gd name="T100" fmla="*/ 41 w 470"/>
                <a:gd name="T101" fmla="*/ 104 h 316"/>
                <a:gd name="T102" fmla="*/ 26 w 470"/>
                <a:gd name="T103" fmla="*/ 89 h 316"/>
                <a:gd name="T104" fmla="*/ 37 w 470"/>
                <a:gd name="T105" fmla="*/ 82 h 316"/>
                <a:gd name="T106" fmla="*/ 15 w 470"/>
                <a:gd name="T107" fmla="*/ 56 h 316"/>
                <a:gd name="T108" fmla="*/ 11 w 470"/>
                <a:gd name="T109" fmla="*/ 26 h 316"/>
                <a:gd name="T110" fmla="*/ 85 w 470"/>
                <a:gd name="T111" fmla="*/ 141 h 316"/>
                <a:gd name="T112" fmla="*/ 89 w 470"/>
                <a:gd name="T113" fmla="*/ 149 h 316"/>
                <a:gd name="T114" fmla="*/ 296 w 470"/>
                <a:gd name="T115" fmla="*/ 149 h 3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70" h="316">
                  <a:moveTo>
                    <a:pt x="0" y="0"/>
                  </a:moveTo>
                  <a:lnTo>
                    <a:pt x="37" y="0"/>
                  </a:lnTo>
                  <a:lnTo>
                    <a:pt x="41" y="0"/>
                  </a:lnTo>
                  <a:lnTo>
                    <a:pt x="37" y="4"/>
                  </a:lnTo>
                  <a:lnTo>
                    <a:pt x="96" y="26"/>
                  </a:lnTo>
                  <a:lnTo>
                    <a:pt x="141" y="26"/>
                  </a:lnTo>
                  <a:lnTo>
                    <a:pt x="141" y="22"/>
                  </a:lnTo>
                  <a:lnTo>
                    <a:pt x="166" y="22"/>
                  </a:lnTo>
                  <a:lnTo>
                    <a:pt x="170" y="22"/>
                  </a:lnTo>
                  <a:lnTo>
                    <a:pt x="174" y="26"/>
                  </a:lnTo>
                  <a:lnTo>
                    <a:pt x="174" y="30"/>
                  </a:lnTo>
                  <a:lnTo>
                    <a:pt x="178" y="30"/>
                  </a:lnTo>
                  <a:lnTo>
                    <a:pt x="178" y="30"/>
                  </a:lnTo>
                  <a:lnTo>
                    <a:pt x="178" y="34"/>
                  </a:lnTo>
                  <a:lnTo>
                    <a:pt x="178" y="34"/>
                  </a:lnTo>
                  <a:lnTo>
                    <a:pt x="181" y="34"/>
                  </a:lnTo>
                  <a:lnTo>
                    <a:pt x="185" y="37"/>
                  </a:lnTo>
                  <a:lnTo>
                    <a:pt x="185" y="37"/>
                  </a:lnTo>
                  <a:lnTo>
                    <a:pt x="181" y="37"/>
                  </a:lnTo>
                  <a:lnTo>
                    <a:pt x="185" y="41"/>
                  </a:lnTo>
                  <a:lnTo>
                    <a:pt x="185" y="41"/>
                  </a:lnTo>
                  <a:lnTo>
                    <a:pt x="189" y="41"/>
                  </a:lnTo>
                  <a:lnTo>
                    <a:pt x="189" y="45"/>
                  </a:lnTo>
                  <a:lnTo>
                    <a:pt x="189" y="48"/>
                  </a:lnTo>
                  <a:lnTo>
                    <a:pt x="192" y="48"/>
                  </a:lnTo>
                  <a:lnTo>
                    <a:pt x="192" y="48"/>
                  </a:lnTo>
                  <a:lnTo>
                    <a:pt x="192" y="48"/>
                  </a:lnTo>
                  <a:lnTo>
                    <a:pt x="192" y="52"/>
                  </a:lnTo>
                  <a:lnTo>
                    <a:pt x="192" y="52"/>
                  </a:lnTo>
                  <a:lnTo>
                    <a:pt x="189" y="52"/>
                  </a:lnTo>
                  <a:lnTo>
                    <a:pt x="189" y="56"/>
                  </a:lnTo>
                  <a:lnTo>
                    <a:pt x="192" y="60"/>
                  </a:lnTo>
                  <a:lnTo>
                    <a:pt x="196" y="60"/>
                  </a:lnTo>
                  <a:lnTo>
                    <a:pt x="196" y="63"/>
                  </a:lnTo>
                  <a:lnTo>
                    <a:pt x="196" y="63"/>
                  </a:lnTo>
                  <a:lnTo>
                    <a:pt x="196" y="63"/>
                  </a:lnTo>
                  <a:lnTo>
                    <a:pt x="200" y="63"/>
                  </a:lnTo>
                  <a:lnTo>
                    <a:pt x="200" y="63"/>
                  </a:lnTo>
                  <a:lnTo>
                    <a:pt x="200" y="63"/>
                  </a:lnTo>
                  <a:lnTo>
                    <a:pt x="200" y="67"/>
                  </a:lnTo>
                  <a:lnTo>
                    <a:pt x="203" y="67"/>
                  </a:lnTo>
                  <a:lnTo>
                    <a:pt x="203" y="67"/>
                  </a:lnTo>
                  <a:lnTo>
                    <a:pt x="203" y="67"/>
                  </a:lnTo>
                  <a:lnTo>
                    <a:pt x="207" y="71"/>
                  </a:lnTo>
                  <a:lnTo>
                    <a:pt x="207" y="71"/>
                  </a:lnTo>
                  <a:lnTo>
                    <a:pt x="211" y="71"/>
                  </a:lnTo>
                  <a:lnTo>
                    <a:pt x="215" y="74"/>
                  </a:lnTo>
                  <a:lnTo>
                    <a:pt x="215" y="74"/>
                  </a:lnTo>
                  <a:lnTo>
                    <a:pt x="218" y="74"/>
                  </a:lnTo>
                  <a:lnTo>
                    <a:pt x="218" y="74"/>
                  </a:lnTo>
                  <a:lnTo>
                    <a:pt x="218" y="71"/>
                  </a:lnTo>
                  <a:lnTo>
                    <a:pt x="222" y="71"/>
                  </a:lnTo>
                  <a:lnTo>
                    <a:pt x="222" y="71"/>
                  </a:lnTo>
                  <a:lnTo>
                    <a:pt x="222" y="71"/>
                  </a:lnTo>
                  <a:lnTo>
                    <a:pt x="222" y="67"/>
                  </a:lnTo>
                  <a:lnTo>
                    <a:pt x="226" y="67"/>
                  </a:lnTo>
                  <a:lnTo>
                    <a:pt x="226" y="63"/>
                  </a:lnTo>
                  <a:lnTo>
                    <a:pt x="229" y="60"/>
                  </a:lnTo>
                  <a:lnTo>
                    <a:pt x="229" y="60"/>
                  </a:lnTo>
                  <a:lnTo>
                    <a:pt x="233" y="60"/>
                  </a:lnTo>
                  <a:lnTo>
                    <a:pt x="233" y="60"/>
                  </a:lnTo>
                  <a:lnTo>
                    <a:pt x="233" y="60"/>
                  </a:lnTo>
                  <a:lnTo>
                    <a:pt x="233" y="60"/>
                  </a:lnTo>
                  <a:lnTo>
                    <a:pt x="237" y="60"/>
                  </a:lnTo>
                  <a:lnTo>
                    <a:pt x="241" y="60"/>
                  </a:lnTo>
                  <a:lnTo>
                    <a:pt x="244" y="60"/>
                  </a:lnTo>
                  <a:lnTo>
                    <a:pt x="244" y="60"/>
                  </a:lnTo>
                  <a:lnTo>
                    <a:pt x="244" y="60"/>
                  </a:lnTo>
                  <a:lnTo>
                    <a:pt x="248" y="60"/>
                  </a:lnTo>
                  <a:lnTo>
                    <a:pt x="248" y="63"/>
                  </a:lnTo>
                  <a:lnTo>
                    <a:pt x="252" y="63"/>
                  </a:lnTo>
                  <a:lnTo>
                    <a:pt x="255" y="67"/>
                  </a:lnTo>
                  <a:lnTo>
                    <a:pt x="255" y="71"/>
                  </a:lnTo>
                  <a:lnTo>
                    <a:pt x="259" y="74"/>
                  </a:lnTo>
                  <a:lnTo>
                    <a:pt x="259" y="74"/>
                  </a:lnTo>
                  <a:lnTo>
                    <a:pt x="259" y="78"/>
                  </a:lnTo>
                  <a:lnTo>
                    <a:pt x="259" y="78"/>
                  </a:lnTo>
                  <a:lnTo>
                    <a:pt x="259" y="82"/>
                  </a:lnTo>
                  <a:lnTo>
                    <a:pt x="263" y="82"/>
                  </a:lnTo>
                  <a:lnTo>
                    <a:pt x="263" y="89"/>
                  </a:lnTo>
                  <a:lnTo>
                    <a:pt x="266" y="89"/>
                  </a:lnTo>
                  <a:lnTo>
                    <a:pt x="266" y="89"/>
                  </a:lnTo>
                  <a:lnTo>
                    <a:pt x="270" y="93"/>
                  </a:lnTo>
                  <a:lnTo>
                    <a:pt x="270" y="97"/>
                  </a:lnTo>
                  <a:lnTo>
                    <a:pt x="270" y="97"/>
                  </a:lnTo>
                  <a:lnTo>
                    <a:pt x="274" y="100"/>
                  </a:lnTo>
                  <a:lnTo>
                    <a:pt x="274" y="104"/>
                  </a:lnTo>
                  <a:lnTo>
                    <a:pt x="274" y="104"/>
                  </a:lnTo>
                  <a:lnTo>
                    <a:pt x="274" y="108"/>
                  </a:lnTo>
                  <a:lnTo>
                    <a:pt x="274" y="108"/>
                  </a:lnTo>
                  <a:lnTo>
                    <a:pt x="278" y="115"/>
                  </a:lnTo>
                  <a:lnTo>
                    <a:pt x="278" y="119"/>
                  </a:lnTo>
                  <a:lnTo>
                    <a:pt x="278" y="123"/>
                  </a:lnTo>
                  <a:lnTo>
                    <a:pt x="278" y="123"/>
                  </a:lnTo>
                  <a:lnTo>
                    <a:pt x="281" y="123"/>
                  </a:lnTo>
                  <a:lnTo>
                    <a:pt x="281" y="123"/>
                  </a:lnTo>
                  <a:lnTo>
                    <a:pt x="285" y="123"/>
                  </a:lnTo>
                  <a:lnTo>
                    <a:pt x="285" y="126"/>
                  </a:lnTo>
                  <a:lnTo>
                    <a:pt x="292" y="126"/>
                  </a:lnTo>
                  <a:lnTo>
                    <a:pt x="296" y="130"/>
                  </a:lnTo>
                  <a:lnTo>
                    <a:pt x="300" y="130"/>
                  </a:lnTo>
                  <a:lnTo>
                    <a:pt x="300" y="130"/>
                  </a:lnTo>
                  <a:lnTo>
                    <a:pt x="300" y="130"/>
                  </a:lnTo>
                  <a:lnTo>
                    <a:pt x="300" y="134"/>
                  </a:lnTo>
                  <a:lnTo>
                    <a:pt x="303" y="130"/>
                  </a:lnTo>
                  <a:lnTo>
                    <a:pt x="303" y="126"/>
                  </a:lnTo>
                  <a:lnTo>
                    <a:pt x="307" y="126"/>
                  </a:lnTo>
                  <a:lnTo>
                    <a:pt x="307" y="126"/>
                  </a:lnTo>
                  <a:lnTo>
                    <a:pt x="303" y="130"/>
                  </a:lnTo>
                  <a:lnTo>
                    <a:pt x="303" y="134"/>
                  </a:lnTo>
                  <a:lnTo>
                    <a:pt x="303" y="137"/>
                  </a:lnTo>
                  <a:lnTo>
                    <a:pt x="300" y="137"/>
                  </a:lnTo>
                  <a:lnTo>
                    <a:pt x="300" y="141"/>
                  </a:lnTo>
                  <a:lnTo>
                    <a:pt x="296" y="141"/>
                  </a:lnTo>
                  <a:lnTo>
                    <a:pt x="300" y="141"/>
                  </a:lnTo>
                  <a:lnTo>
                    <a:pt x="300" y="137"/>
                  </a:lnTo>
                  <a:lnTo>
                    <a:pt x="296" y="137"/>
                  </a:lnTo>
                  <a:lnTo>
                    <a:pt x="296" y="141"/>
                  </a:lnTo>
                  <a:lnTo>
                    <a:pt x="292" y="145"/>
                  </a:lnTo>
                  <a:lnTo>
                    <a:pt x="296" y="145"/>
                  </a:lnTo>
                  <a:lnTo>
                    <a:pt x="296" y="149"/>
                  </a:lnTo>
                  <a:lnTo>
                    <a:pt x="296" y="152"/>
                  </a:lnTo>
                  <a:lnTo>
                    <a:pt x="292" y="152"/>
                  </a:lnTo>
                  <a:lnTo>
                    <a:pt x="292" y="156"/>
                  </a:lnTo>
                  <a:lnTo>
                    <a:pt x="292" y="156"/>
                  </a:lnTo>
                  <a:lnTo>
                    <a:pt x="292" y="160"/>
                  </a:lnTo>
                  <a:lnTo>
                    <a:pt x="292" y="160"/>
                  </a:lnTo>
                  <a:lnTo>
                    <a:pt x="292" y="167"/>
                  </a:lnTo>
                  <a:lnTo>
                    <a:pt x="292" y="175"/>
                  </a:lnTo>
                  <a:lnTo>
                    <a:pt x="292" y="182"/>
                  </a:lnTo>
                  <a:lnTo>
                    <a:pt x="289" y="182"/>
                  </a:lnTo>
                  <a:lnTo>
                    <a:pt x="289" y="186"/>
                  </a:lnTo>
                  <a:lnTo>
                    <a:pt x="289" y="193"/>
                  </a:lnTo>
                  <a:lnTo>
                    <a:pt x="289" y="193"/>
                  </a:lnTo>
                  <a:lnTo>
                    <a:pt x="296" y="201"/>
                  </a:lnTo>
                  <a:lnTo>
                    <a:pt x="296" y="204"/>
                  </a:lnTo>
                  <a:lnTo>
                    <a:pt x="292" y="208"/>
                  </a:lnTo>
                  <a:lnTo>
                    <a:pt x="292" y="201"/>
                  </a:lnTo>
                  <a:lnTo>
                    <a:pt x="289" y="197"/>
                  </a:lnTo>
                  <a:lnTo>
                    <a:pt x="289" y="201"/>
                  </a:lnTo>
                  <a:lnTo>
                    <a:pt x="292" y="201"/>
                  </a:lnTo>
                  <a:lnTo>
                    <a:pt x="292" y="208"/>
                  </a:lnTo>
                  <a:lnTo>
                    <a:pt x="292" y="212"/>
                  </a:lnTo>
                  <a:lnTo>
                    <a:pt x="292" y="212"/>
                  </a:lnTo>
                  <a:lnTo>
                    <a:pt x="296" y="215"/>
                  </a:lnTo>
                  <a:lnTo>
                    <a:pt x="296" y="219"/>
                  </a:lnTo>
                  <a:lnTo>
                    <a:pt x="303" y="226"/>
                  </a:lnTo>
                  <a:lnTo>
                    <a:pt x="307" y="230"/>
                  </a:lnTo>
                  <a:lnTo>
                    <a:pt x="307" y="234"/>
                  </a:lnTo>
                  <a:lnTo>
                    <a:pt x="307" y="238"/>
                  </a:lnTo>
                  <a:lnTo>
                    <a:pt x="311" y="238"/>
                  </a:lnTo>
                  <a:lnTo>
                    <a:pt x="315" y="245"/>
                  </a:lnTo>
                  <a:lnTo>
                    <a:pt x="318" y="249"/>
                  </a:lnTo>
                  <a:lnTo>
                    <a:pt x="318" y="249"/>
                  </a:lnTo>
                  <a:lnTo>
                    <a:pt x="326" y="249"/>
                  </a:lnTo>
                  <a:lnTo>
                    <a:pt x="326" y="249"/>
                  </a:lnTo>
                  <a:lnTo>
                    <a:pt x="329" y="249"/>
                  </a:lnTo>
                  <a:lnTo>
                    <a:pt x="333" y="256"/>
                  </a:lnTo>
                  <a:lnTo>
                    <a:pt x="337" y="260"/>
                  </a:lnTo>
                  <a:lnTo>
                    <a:pt x="340" y="256"/>
                  </a:lnTo>
                  <a:lnTo>
                    <a:pt x="344" y="256"/>
                  </a:lnTo>
                  <a:lnTo>
                    <a:pt x="348" y="256"/>
                  </a:lnTo>
                  <a:lnTo>
                    <a:pt x="348" y="256"/>
                  </a:lnTo>
                  <a:lnTo>
                    <a:pt x="355" y="252"/>
                  </a:lnTo>
                  <a:lnTo>
                    <a:pt x="355" y="252"/>
                  </a:lnTo>
                  <a:lnTo>
                    <a:pt x="363" y="252"/>
                  </a:lnTo>
                  <a:lnTo>
                    <a:pt x="366" y="252"/>
                  </a:lnTo>
                  <a:lnTo>
                    <a:pt x="370" y="249"/>
                  </a:lnTo>
                  <a:lnTo>
                    <a:pt x="374" y="249"/>
                  </a:lnTo>
                  <a:lnTo>
                    <a:pt x="378" y="252"/>
                  </a:lnTo>
                  <a:lnTo>
                    <a:pt x="378" y="249"/>
                  </a:lnTo>
                  <a:lnTo>
                    <a:pt x="381" y="249"/>
                  </a:lnTo>
                  <a:lnTo>
                    <a:pt x="378" y="252"/>
                  </a:lnTo>
                  <a:lnTo>
                    <a:pt x="378" y="252"/>
                  </a:lnTo>
                  <a:lnTo>
                    <a:pt x="381" y="256"/>
                  </a:lnTo>
                  <a:lnTo>
                    <a:pt x="385" y="256"/>
                  </a:lnTo>
                  <a:lnTo>
                    <a:pt x="385" y="256"/>
                  </a:lnTo>
                  <a:lnTo>
                    <a:pt x="385" y="256"/>
                  </a:lnTo>
                  <a:lnTo>
                    <a:pt x="389" y="252"/>
                  </a:lnTo>
                  <a:lnTo>
                    <a:pt x="389" y="249"/>
                  </a:lnTo>
                  <a:lnTo>
                    <a:pt x="392" y="245"/>
                  </a:lnTo>
                  <a:lnTo>
                    <a:pt x="389" y="249"/>
                  </a:lnTo>
                  <a:lnTo>
                    <a:pt x="389" y="245"/>
                  </a:lnTo>
                  <a:lnTo>
                    <a:pt x="396" y="241"/>
                  </a:lnTo>
                  <a:lnTo>
                    <a:pt x="396" y="241"/>
                  </a:lnTo>
                  <a:lnTo>
                    <a:pt x="400" y="238"/>
                  </a:lnTo>
                  <a:lnTo>
                    <a:pt x="400" y="234"/>
                  </a:lnTo>
                  <a:lnTo>
                    <a:pt x="407" y="226"/>
                  </a:lnTo>
                  <a:lnTo>
                    <a:pt x="407" y="226"/>
                  </a:lnTo>
                  <a:lnTo>
                    <a:pt x="407" y="219"/>
                  </a:lnTo>
                  <a:lnTo>
                    <a:pt x="411" y="212"/>
                  </a:lnTo>
                  <a:lnTo>
                    <a:pt x="411" y="212"/>
                  </a:lnTo>
                  <a:lnTo>
                    <a:pt x="411" y="208"/>
                  </a:lnTo>
                  <a:lnTo>
                    <a:pt x="422" y="208"/>
                  </a:lnTo>
                  <a:lnTo>
                    <a:pt x="433" y="208"/>
                  </a:lnTo>
                  <a:lnTo>
                    <a:pt x="437" y="204"/>
                  </a:lnTo>
                  <a:lnTo>
                    <a:pt x="440" y="204"/>
                  </a:lnTo>
                  <a:lnTo>
                    <a:pt x="440" y="204"/>
                  </a:lnTo>
                  <a:lnTo>
                    <a:pt x="444" y="204"/>
                  </a:lnTo>
                  <a:lnTo>
                    <a:pt x="444" y="201"/>
                  </a:lnTo>
                  <a:lnTo>
                    <a:pt x="452" y="201"/>
                  </a:lnTo>
                  <a:lnTo>
                    <a:pt x="459" y="204"/>
                  </a:lnTo>
                  <a:lnTo>
                    <a:pt x="463" y="204"/>
                  </a:lnTo>
                  <a:lnTo>
                    <a:pt x="463" y="201"/>
                  </a:lnTo>
                  <a:lnTo>
                    <a:pt x="463" y="201"/>
                  </a:lnTo>
                  <a:lnTo>
                    <a:pt x="470" y="204"/>
                  </a:lnTo>
                  <a:lnTo>
                    <a:pt x="470" y="208"/>
                  </a:lnTo>
                  <a:lnTo>
                    <a:pt x="466" y="212"/>
                  </a:lnTo>
                  <a:lnTo>
                    <a:pt x="463" y="219"/>
                  </a:lnTo>
                  <a:lnTo>
                    <a:pt x="455" y="223"/>
                  </a:lnTo>
                  <a:lnTo>
                    <a:pt x="455" y="226"/>
                  </a:lnTo>
                  <a:lnTo>
                    <a:pt x="455" y="230"/>
                  </a:lnTo>
                  <a:lnTo>
                    <a:pt x="452" y="234"/>
                  </a:lnTo>
                  <a:lnTo>
                    <a:pt x="448" y="234"/>
                  </a:lnTo>
                  <a:lnTo>
                    <a:pt x="452" y="234"/>
                  </a:lnTo>
                  <a:lnTo>
                    <a:pt x="455" y="234"/>
                  </a:lnTo>
                  <a:lnTo>
                    <a:pt x="455" y="238"/>
                  </a:lnTo>
                  <a:lnTo>
                    <a:pt x="452" y="241"/>
                  </a:lnTo>
                  <a:lnTo>
                    <a:pt x="452" y="241"/>
                  </a:lnTo>
                  <a:lnTo>
                    <a:pt x="452" y="241"/>
                  </a:lnTo>
                  <a:lnTo>
                    <a:pt x="452" y="241"/>
                  </a:lnTo>
                  <a:lnTo>
                    <a:pt x="455" y="241"/>
                  </a:lnTo>
                  <a:lnTo>
                    <a:pt x="452" y="245"/>
                  </a:lnTo>
                  <a:lnTo>
                    <a:pt x="452" y="252"/>
                  </a:lnTo>
                  <a:lnTo>
                    <a:pt x="448" y="256"/>
                  </a:lnTo>
                  <a:lnTo>
                    <a:pt x="448" y="260"/>
                  </a:lnTo>
                  <a:lnTo>
                    <a:pt x="444" y="256"/>
                  </a:lnTo>
                  <a:lnTo>
                    <a:pt x="440" y="252"/>
                  </a:lnTo>
                  <a:lnTo>
                    <a:pt x="440" y="252"/>
                  </a:lnTo>
                  <a:lnTo>
                    <a:pt x="444" y="252"/>
                  </a:lnTo>
                  <a:lnTo>
                    <a:pt x="444" y="249"/>
                  </a:lnTo>
                  <a:lnTo>
                    <a:pt x="440" y="249"/>
                  </a:lnTo>
                  <a:lnTo>
                    <a:pt x="437" y="252"/>
                  </a:lnTo>
                  <a:lnTo>
                    <a:pt x="437" y="256"/>
                  </a:lnTo>
                  <a:lnTo>
                    <a:pt x="437" y="256"/>
                  </a:lnTo>
                  <a:lnTo>
                    <a:pt x="433" y="256"/>
                  </a:lnTo>
                  <a:lnTo>
                    <a:pt x="433" y="256"/>
                  </a:lnTo>
                  <a:lnTo>
                    <a:pt x="433" y="256"/>
                  </a:lnTo>
                  <a:lnTo>
                    <a:pt x="429" y="260"/>
                  </a:lnTo>
                  <a:lnTo>
                    <a:pt x="429" y="260"/>
                  </a:lnTo>
                  <a:lnTo>
                    <a:pt x="429" y="264"/>
                  </a:lnTo>
                  <a:lnTo>
                    <a:pt x="426" y="264"/>
                  </a:lnTo>
                  <a:lnTo>
                    <a:pt x="426" y="264"/>
                  </a:lnTo>
                  <a:lnTo>
                    <a:pt x="426" y="264"/>
                  </a:lnTo>
                  <a:lnTo>
                    <a:pt x="426" y="260"/>
                  </a:lnTo>
                  <a:lnTo>
                    <a:pt x="422" y="260"/>
                  </a:lnTo>
                  <a:lnTo>
                    <a:pt x="422" y="264"/>
                  </a:lnTo>
                  <a:lnTo>
                    <a:pt x="422" y="264"/>
                  </a:lnTo>
                  <a:lnTo>
                    <a:pt x="392" y="264"/>
                  </a:lnTo>
                  <a:lnTo>
                    <a:pt x="392" y="271"/>
                  </a:lnTo>
                  <a:lnTo>
                    <a:pt x="385" y="271"/>
                  </a:lnTo>
                  <a:lnTo>
                    <a:pt x="389" y="275"/>
                  </a:lnTo>
                  <a:lnTo>
                    <a:pt x="389" y="275"/>
                  </a:lnTo>
                  <a:lnTo>
                    <a:pt x="392" y="278"/>
                  </a:lnTo>
                  <a:lnTo>
                    <a:pt x="392" y="278"/>
                  </a:lnTo>
                  <a:lnTo>
                    <a:pt x="396" y="278"/>
                  </a:lnTo>
                  <a:lnTo>
                    <a:pt x="396" y="282"/>
                  </a:lnTo>
                  <a:lnTo>
                    <a:pt x="396" y="286"/>
                  </a:lnTo>
                  <a:lnTo>
                    <a:pt x="400" y="286"/>
                  </a:lnTo>
                  <a:lnTo>
                    <a:pt x="400" y="286"/>
                  </a:lnTo>
                  <a:lnTo>
                    <a:pt x="403" y="286"/>
                  </a:lnTo>
                  <a:lnTo>
                    <a:pt x="403" y="290"/>
                  </a:lnTo>
                  <a:lnTo>
                    <a:pt x="400" y="290"/>
                  </a:lnTo>
                  <a:lnTo>
                    <a:pt x="381" y="290"/>
                  </a:lnTo>
                  <a:lnTo>
                    <a:pt x="370" y="304"/>
                  </a:lnTo>
                  <a:lnTo>
                    <a:pt x="370" y="308"/>
                  </a:lnTo>
                  <a:lnTo>
                    <a:pt x="370" y="308"/>
                  </a:lnTo>
                  <a:lnTo>
                    <a:pt x="370" y="308"/>
                  </a:lnTo>
                  <a:lnTo>
                    <a:pt x="370" y="312"/>
                  </a:lnTo>
                  <a:lnTo>
                    <a:pt x="374" y="312"/>
                  </a:lnTo>
                  <a:lnTo>
                    <a:pt x="370" y="312"/>
                  </a:lnTo>
                  <a:lnTo>
                    <a:pt x="370" y="312"/>
                  </a:lnTo>
                  <a:lnTo>
                    <a:pt x="370" y="316"/>
                  </a:lnTo>
                  <a:lnTo>
                    <a:pt x="370" y="316"/>
                  </a:lnTo>
                  <a:lnTo>
                    <a:pt x="366" y="312"/>
                  </a:lnTo>
                  <a:lnTo>
                    <a:pt x="363" y="308"/>
                  </a:lnTo>
                  <a:lnTo>
                    <a:pt x="363" y="308"/>
                  </a:lnTo>
                  <a:lnTo>
                    <a:pt x="359" y="304"/>
                  </a:lnTo>
                  <a:lnTo>
                    <a:pt x="348" y="297"/>
                  </a:lnTo>
                  <a:lnTo>
                    <a:pt x="344" y="297"/>
                  </a:lnTo>
                  <a:lnTo>
                    <a:pt x="344" y="293"/>
                  </a:lnTo>
                  <a:lnTo>
                    <a:pt x="344" y="290"/>
                  </a:lnTo>
                  <a:lnTo>
                    <a:pt x="340" y="290"/>
                  </a:lnTo>
                  <a:lnTo>
                    <a:pt x="337" y="290"/>
                  </a:lnTo>
                  <a:lnTo>
                    <a:pt x="337" y="290"/>
                  </a:lnTo>
                  <a:lnTo>
                    <a:pt x="333" y="290"/>
                  </a:lnTo>
                  <a:lnTo>
                    <a:pt x="333" y="290"/>
                  </a:lnTo>
                  <a:lnTo>
                    <a:pt x="340" y="290"/>
                  </a:lnTo>
                  <a:lnTo>
                    <a:pt x="344" y="293"/>
                  </a:lnTo>
                  <a:lnTo>
                    <a:pt x="344" y="297"/>
                  </a:lnTo>
                  <a:lnTo>
                    <a:pt x="340" y="293"/>
                  </a:lnTo>
                  <a:lnTo>
                    <a:pt x="337" y="290"/>
                  </a:lnTo>
                  <a:lnTo>
                    <a:pt x="333" y="290"/>
                  </a:lnTo>
                  <a:lnTo>
                    <a:pt x="333" y="290"/>
                  </a:lnTo>
                  <a:lnTo>
                    <a:pt x="329" y="290"/>
                  </a:lnTo>
                  <a:lnTo>
                    <a:pt x="329" y="290"/>
                  </a:lnTo>
                  <a:lnTo>
                    <a:pt x="333" y="290"/>
                  </a:lnTo>
                  <a:lnTo>
                    <a:pt x="333" y="286"/>
                  </a:lnTo>
                  <a:lnTo>
                    <a:pt x="329" y="286"/>
                  </a:lnTo>
                  <a:lnTo>
                    <a:pt x="329" y="290"/>
                  </a:lnTo>
                  <a:lnTo>
                    <a:pt x="329" y="286"/>
                  </a:lnTo>
                  <a:lnTo>
                    <a:pt x="326" y="286"/>
                  </a:lnTo>
                  <a:lnTo>
                    <a:pt x="322" y="290"/>
                  </a:lnTo>
                  <a:lnTo>
                    <a:pt x="322" y="290"/>
                  </a:lnTo>
                  <a:lnTo>
                    <a:pt x="326" y="290"/>
                  </a:lnTo>
                  <a:lnTo>
                    <a:pt x="329" y="290"/>
                  </a:lnTo>
                  <a:lnTo>
                    <a:pt x="329" y="290"/>
                  </a:lnTo>
                  <a:lnTo>
                    <a:pt x="329" y="290"/>
                  </a:lnTo>
                  <a:lnTo>
                    <a:pt x="322" y="290"/>
                  </a:lnTo>
                  <a:lnTo>
                    <a:pt x="322" y="290"/>
                  </a:lnTo>
                  <a:lnTo>
                    <a:pt x="315" y="293"/>
                  </a:lnTo>
                  <a:lnTo>
                    <a:pt x="311" y="293"/>
                  </a:lnTo>
                  <a:lnTo>
                    <a:pt x="303" y="297"/>
                  </a:lnTo>
                  <a:lnTo>
                    <a:pt x="300" y="297"/>
                  </a:lnTo>
                  <a:lnTo>
                    <a:pt x="292" y="293"/>
                  </a:lnTo>
                  <a:lnTo>
                    <a:pt x="289" y="293"/>
                  </a:lnTo>
                  <a:lnTo>
                    <a:pt x="281" y="293"/>
                  </a:lnTo>
                  <a:lnTo>
                    <a:pt x="278" y="290"/>
                  </a:lnTo>
                  <a:lnTo>
                    <a:pt x="274" y="290"/>
                  </a:lnTo>
                  <a:lnTo>
                    <a:pt x="270" y="290"/>
                  </a:lnTo>
                  <a:lnTo>
                    <a:pt x="270" y="290"/>
                  </a:lnTo>
                  <a:lnTo>
                    <a:pt x="266" y="286"/>
                  </a:lnTo>
                  <a:lnTo>
                    <a:pt x="263" y="286"/>
                  </a:lnTo>
                  <a:lnTo>
                    <a:pt x="263" y="282"/>
                  </a:lnTo>
                  <a:lnTo>
                    <a:pt x="259" y="286"/>
                  </a:lnTo>
                  <a:lnTo>
                    <a:pt x="255" y="282"/>
                  </a:lnTo>
                  <a:lnTo>
                    <a:pt x="252" y="282"/>
                  </a:lnTo>
                  <a:lnTo>
                    <a:pt x="248" y="278"/>
                  </a:lnTo>
                  <a:lnTo>
                    <a:pt x="244" y="278"/>
                  </a:lnTo>
                  <a:lnTo>
                    <a:pt x="237" y="275"/>
                  </a:lnTo>
                  <a:lnTo>
                    <a:pt x="229" y="275"/>
                  </a:lnTo>
                  <a:lnTo>
                    <a:pt x="226" y="271"/>
                  </a:lnTo>
                  <a:lnTo>
                    <a:pt x="222" y="267"/>
                  </a:lnTo>
                  <a:lnTo>
                    <a:pt x="215" y="264"/>
                  </a:lnTo>
                  <a:lnTo>
                    <a:pt x="215" y="260"/>
                  </a:lnTo>
                  <a:lnTo>
                    <a:pt x="211" y="260"/>
                  </a:lnTo>
                  <a:lnTo>
                    <a:pt x="211" y="260"/>
                  </a:lnTo>
                  <a:lnTo>
                    <a:pt x="207" y="260"/>
                  </a:lnTo>
                  <a:lnTo>
                    <a:pt x="200" y="260"/>
                  </a:lnTo>
                  <a:lnTo>
                    <a:pt x="200" y="260"/>
                  </a:lnTo>
                  <a:lnTo>
                    <a:pt x="196" y="256"/>
                  </a:lnTo>
                  <a:lnTo>
                    <a:pt x="196" y="260"/>
                  </a:lnTo>
                  <a:lnTo>
                    <a:pt x="192" y="256"/>
                  </a:lnTo>
                  <a:lnTo>
                    <a:pt x="189" y="252"/>
                  </a:lnTo>
                  <a:lnTo>
                    <a:pt x="185" y="249"/>
                  </a:lnTo>
                  <a:lnTo>
                    <a:pt x="181" y="245"/>
                  </a:lnTo>
                  <a:lnTo>
                    <a:pt x="178" y="245"/>
                  </a:lnTo>
                  <a:lnTo>
                    <a:pt x="178" y="245"/>
                  </a:lnTo>
                  <a:lnTo>
                    <a:pt x="181" y="241"/>
                  </a:lnTo>
                  <a:lnTo>
                    <a:pt x="178" y="241"/>
                  </a:lnTo>
                  <a:lnTo>
                    <a:pt x="174" y="241"/>
                  </a:lnTo>
                  <a:lnTo>
                    <a:pt x="170" y="241"/>
                  </a:lnTo>
                  <a:lnTo>
                    <a:pt x="166" y="238"/>
                  </a:lnTo>
                  <a:lnTo>
                    <a:pt x="166" y="238"/>
                  </a:lnTo>
                  <a:lnTo>
                    <a:pt x="163" y="238"/>
                  </a:lnTo>
                  <a:lnTo>
                    <a:pt x="163" y="234"/>
                  </a:lnTo>
                  <a:lnTo>
                    <a:pt x="159" y="230"/>
                  </a:lnTo>
                  <a:lnTo>
                    <a:pt x="159" y="230"/>
                  </a:lnTo>
                  <a:lnTo>
                    <a:pt x="159" y="226"/>
                  </a:lnTo>
                  <a:lnTo>
                    <a:pt x="155" y="223"/>
                  </a:lnTo>
                  <a:lnTo>
                    <a:pt x="155" y="219"/>
                  </a:lnTo>
                  <a:lnTo>
                    <a:pt x="159" y="219"/>
                  </a:lnTo>
                  <a:lnTo>
                    <a:pt x="163" y="219"/>
                  </a:lnTo>
                  <a:lnTo>
                    <a:pt x="163" y="219"/>
                  </a:lnTo>
                  <a:lnTo>
                    <a:pt x="159" y="215"/>
                  </a:lnTo>
                  <a:lnTo>
                    <a:pt x="159" y="215"/>
                  </a:lnTo>
                  <a:lnTo>
                    <a:pt x="159" y="215"/>
                  </a:lnTo>
                  <a:lnTo>
                    <a:pt x="163" y="212"/>
                  </a:lnTo>
                  <a:lnTo>
                    <a:pt x="166" y="208"/>
                  </a:lnTo>
                  <a:lnTo>
                    <a:pt x="166" y="204"/>
                  </a:lnTo>
                  <a:lnTo>
                    <a:pt x="163" y="197"/>
                  </a:lnTo>
                  <a:lnTo>
                    <a:pt x="159" y="193"/>
                  </a:lnTo>
                  <a:lnTo>
                    <a:pt x="159" y="189"/>
                  </a:lnTo>
                  <a:lnTo>
                    <a:pt x="159" y="189"/>
                  </a:lnTo>
                  <a:lnTo>
                    <a:pt x="159" y="186"/>
                  </a:lnTo>
                  <a:lnTo>
                    <a:pt x="152" y="178"/>
                  </a:lnTo>
                  <a:lnTo>
                    <a:pt x="152" y="175"/>
                  </a:lnTo>
                  <a:lnTo>
                    <a:pt x="148" y="171"/>
                  </a:lnTo>
                  <a:lnTo>
                    <a:pt x="144" y="163"/>
                  </a:lnTo>
                  <a:lnTo>
                    <a:pt x="141" y="160"/>
                  </a:lnTo>
                  <a:lnTo>
                    <a:pt x="133" y="156"/>
                  </a:lnTo>
                  <a:lnTo>
                    <a:pt x="133" y="152"/>
                  </a:lnTo>
                  <a:lnTo>
                    <a:pt x="133" y="152"/>
                  </a:lnTo>
                  <a:lnTo>
                    <a:pt x="129" y="149"/>
                  </a:lnTo>
                  <a:lnTo>
                    <a:pt x="126" y="149"/>
                  </a:lnTo>
                  <a:lnTo>
                    <a:pt x="126" y="149"/>
                  </a:lnTo>
                  <a:lnTo>
                    <a:pt x="126" y="149"/>
                  </a:lnTo>
                  <a:lnTo>
                    <a:pt x="129" y="145"/>
                  </a:lnTo>
                  <a:lnTo>
                    <a:pt x="126" y="141"/>
                  </a:lnTo>
                  <a:lnTo>
                    <a:pt x="126" y="141"/>
                  </a:lnTo>
                  <a:lnTo>
                    <a:pt x="126" y="137"/>
                  </a:lnTo>
                  <a:lnTo>
                    <a:pt x="122" y="137"/>
                  </a:lnTo>
                  <a:lnTo>
                    <a:pt x="118" y="137"/>
                  </a:lnTo>
                  <a:lnTo>
                    <a:pt x="111" y="134"/>
                  </a:lnTo>
                  <a:lnTo>
                    <a:pt x="111" y="130"/>
                  </a:lnTo>
                  <a:lnTo>
                    <a:pt x="107" y="130"/>
                  </a:lnTo>
                  <a:lnTo>
                    <a:pt x="104" y="130"/>
                  </a:lnTo>
                  <a:lnTo>
                    <a:pt x="104" y="126"/>
                  </a:lnTo>
                  <a:lnTo>
                    <a:pt x="107" y="123"/>
                  </a:lnTo>
                  <a:lnTo>
                    <a:pt x="107" y="119"/>
                  </a:lnTo>
                  <a:lnTo>
                    <a:pt x="111" y="119"/>
                  </a:lnTo>
                  <a:lnTo>
                    <a:pt x="115" y="119"/>
                  </a:lnTo>
                  <a:lnTo>
                    <a:pt x="115" y="119"/>
                  </a:lnTo>
                  <a:lnTo>
                    <a:pt x="115" y="115"/>
                  </a:lnTo>
                  <a:lnTo>
                    <a:pt x="115" y="115"/>
                  </a:lnTo>
                  <a:lnTo>
                    <a:pt x="111" y="115"/>
                  </a:lnTo>
                  <a:lnTo>
                    <a:pt x="111" y="115"/>
                  </a:lnTo>
                  <a:lnTo>
                    <a:pt x="107" y="111"/>
                  </a:lnTo>
                  <a:lnTo>
                    <a:pt x="107" y="111"/>
                  </a:lnTo>
                  <a:lnTo>
                    <a:pt x="104" y="111"/>
                  </a:lnTo>
                  <a:lnTo>
                    <a:pt x="100" y="111"/>
                  </a:lnTo>
                  <a:lnTo>
                    <a:pt x="100" y="108"/>
                  </a:lnTo>
                  <a:lnTo>
                    <a:pt x="100" y="104"/>
                  </a:lnTo>
                  <a:lnTo>
                    <a:pt x="100" y="104"/>
                  </a:lnTo>
                  <a:lnTo>
                    <a:pt x="96" y="104"/>
                  </a:lnTo>
                  <a:lnTo>
                    <a:pt x="89" y="100"/>
                  </a:lnTo>
                  <a:lnTo>
                    <a:pt x="89" y="97"/>
                  </a:lnTo>
                  <a:lnTo>
                    <a:pt x="92" y="93"/>
                  </a:lnTo>
                  <a:lnTo>
                    <a:pt x="92" y="89"/>
                  </a:lnTo>
                  <a:lnTo>
                    <a:pt x="89" y="89"/>
                  </a:lnTo>
                  <a:lnTo>
                    <a:pt x="89" y="89"/>
                  </a:lnTo>
                  <a:lnTo>
                    <a:pt x="85" y="89"/>
                  </a:lnTo>
                  <a:lnTo>
                    <a:pt x="85" y="89"/>
                  </a:lnTo>
                  <a:lnTo>
                    <a:pt x="81" y="89"/>
                  </a:lnTo>
                  <a:lnTo>
                    <a:pt x="81" y="86"/>
                  </a:lnTo>
                  <a:lnTo>
                    <a:pt x="81" y="82"/>
                  </a:lnTo>
                  <a:lnTo>
                    <a:pt x="78" y="78"/>
                  </a:lnTo>
                  <a:lnTo>
                    <a:pt x="78" y="78"/>
                  </a:lnTo>
                  <a:lnTo>
                    <a:pt x="74" y="78"/>
                  </a:lnTo>
                  <a:lnTo>
                    <a:pt x="74" y="74"/>
                  </a:lnTo>
                  <a:lnTo>
                    <a:pt x="74" y="71"/>
                  </a:lnTo>
                  <a:lnTo>
                    <a:pt x="70" y="71"/>
                  </a:lnTo>
                  <a:lnTo>
                    <a:pt x="70" y="67"/>
                  </a:lnTo>
                  <a:lnTo>
                    <a:pt x="66" y="63"/>
                  </a:lnTo>
                  <a:lnTo>
                    <a:pt x="66" y="63"/>
                  </a:lnTo>
                  <a:lnTo>
                    <a:pt x="66" y="63"/>
                  </a:lnTo>
                  <a:lnTo>
                    <a:pt x="66" y="63"/>
                  </a:lnTo>
                  <a:lnTo>
                    <a:pt x="66" y="60"/>
                  </a:lnTo>
                  <a:lnTo>
                    <a:pt x="63" y="56"/>
                  </a:lnTo>
                  <a:lnTo>
                    <a:pt x="63" y="52"/>
                  </a:lnTo>
                  <a:lnTo>
                    <a:pt x="63" y="52"/>
                  </a:lnTo>
                  <a:lnTo>
                    <a:pt x="63" y="48"/>
                  </a:lnTo>
                  <a:lnTo>
                    <a:pt x="59" y="45"/>
                  </a:lnTo>
                  <a:lnTo>
                    <a:pt x="59" y="41"/>
                  </a:lnTo>
                  <a:lnTo>
                    <a:pt x="59" y="37"/>
                  </a:lnTo>
                  <a:lnTo>
                    <a:pt x="59" y="34"/>
                  </a:lnTo>
                  <a:lnTo>
                    <a:pt x="59" y="30"/>
                  </a:lnTo>
                  <a:lnTo>
                    <a:pt x="59" y="30"/>
                  </a:lnTo>
                  <a:lnTo>
                    <a:pt x="55" y="26"/>
                  </a:lnTo>
                  <a:lnTo>
                    <a:pt x="55" y="26"/>
                  </a:lnTo>
                  <a:lnTo>
                    <a:pt x="52" y="26"/>
                  </a:lnTo>
                  <a:lnTo>
                    <a:pt x="52" y="22"/>
                  </a:lnTo>
                  <a:lnTo>
                    <a:pt x="48" y="26"/>
                  </a:lnTo>
                  <a:lnTo>
                    <a:pt x="44" y="26"/>
                  </a:lnTo>
                  <a:lnTo>
                    <a:pt x="44" y="22"/>
                  </a:lnTo>
                  <a:lnTo>
                    <a:pt x="41" y="19"/>
                  </a:lnTo>
                  <a:lnTo>
                    <a:pt x="37" y="19"/>
                  </a:lnTo>
                  <a:lnTo>
                    <a:pt x="33" y="15"/>
                  </a:lnTo>
                  <a:lnTo>
                    <a:pt x="37" y="19"/>
                  </a:lnTo>
                  <a:lnTo>
                    <a:pt x="37" y="19"/>
                  </a:lnTo>
                  <a:lnTo>
                    <a:pt x="33" y="26"/>
                  </a:lnTo>
                  <a:lnTo>
                    <a:pt x="33" y="30"/>
                  </a:lnTo>
                  <a:lnTo>
                    <a:pt x="33" y="34"/>
                  </a:lnTo>
                  <a:lnTo>
                    <a:pt x="33" y="45"/>
                  </a:lnTo>
                  <a:lnTo>
                    <a:pt x="33" y="48"/>
                  </a:lnTo>
                  <a:lnTo>
                    <a:pt x="33" y="48"/>
                  </a:lnTo>
                  <a:lnTo>
                    <a:pt x="37" y="52"/>
                  </a:lnTo>
                  <a:lnTo>
                    <a:pt x="37" y="56"/>
                  </a:lnTo>
                  <a:lnTo>
                    <a:pt x="41" y="56"/>
                  </a:lnTo>
                  <a:lnTo>
                    <a:pt x="41" y="60"/>
                  </a:lnTo>
                  <a:lnTo>
                    <a:pt x="44" y="63"/>
                  </a:lnTo>
                  <a:lnTo>
                    <a:pt x="44" y="67"/>
                  </a:lnTo>
                  <a:lnTo>
                    <a:pt x="44" y="67"/>
                  </a:lnTo>
                  <a:lnTo>
                    <a:pt x="44" y="71"/>
                  </a:lnTo>
                  <a:lnTo>
                    <a:pt x="48" y="71"/>
                  </a:lnTo>
                  <a:lnTo>
                    <a:pt x="52" y="74"/>
                  </a:lnTo>
                  <a:lnTo>
                    <a:pt x="52" y="78"/>
                  </a:lnTo>
                  <a:lnTo>
                    <a:pt x="52" y="78"/>
                  </a:lnTo>
                  <a:lnTo>
                    <a:pt x="55" y="78"/>
                  </a:lnTo>
                  <a:lnTo>
                    <a:pt x="59" y="82"/>
                  </a:lnTo>
                  <a:lnTo>
                    <a:pt x="55" y="86"/>
                  </a:lnTo>
                  <a:lnTo>
                    <a:pt x="55" y="89"/>
                  </a:lnTo>
                  <a:lnTo>
                    <a:pt x="59" y="93"/>
                  </a:lnTo>
                  <a:lnTo>
                    <a:pt x="63" y="93"/>
                  </a:lnTo>
                  <a:lnTo>
                    <a:pt x="63" y="97"/>
                  </a:lnTo>
                  <a:lnTo>
                    <a:pt x="66" y="100"/>
                  </a:lnTo>
                  <a:lnTo>
                    <a:pt x="66" y="100"/>
                  </a:lnTo>
                  <a:lnTo>
                    <a:pt x="66" y="104"/>
                  </a:lnTo>
                  <a:lnTo>
                    <a:pt x="66" y="104"/>
                  </a:lnTo>
                  <a:lnTo>
                    <a:pt x="66" y="108"/>
                  </a:lnTo>
                  <a:lnTo>
                    <a:pt x="70" y="111"/>
                  </a:lnTo>
                  <a:lnTo>
                    <a:pt x="70" y="111"/>
                  </a:lnTo>
                  <a:lnTo>
                    <a:pt x="70" y="108"/>
                  </a:lnTo>
                  <a:lnTo>
                    <a:pt x="70" y="108"/>
                  </a:lnTo>
                  <a:lnTo>
                    <a:pt x="70" y="108"/>
                  </a:lnTo>
                  <a:lnTo>
                    <a:pt x="74" y="111"/>
                  </a:lnTo>
                  <a:lnTo>
                    <a:pt x="74" y="111"/>
                  </a:lnTo>
                  <a:lnTo>
                    <a:pt x="78" y="119"/>
                  </a:lnTo>
                  <a:lnTo>
                    <a:pt x="74" y="123"/>
                  </a:lnTo>
                  <a:lnTo>
                    <a:pt x="74" y="126"/>
                  </a:lnTo>
                  <a:lnTo>
                    <a:pt x="78" y="126"/>
                  </a:lnTo>
                  <a:lnTo>
                    <a:pt x="78" y="130"/>
                  </a:lnTo>
                  <a:lnTo>
                    <a:pt x="78" y="130"/>
                  </a:lnTo>
                  <a:lnTo>
                    <a:pt x="78" y="134"/>
                  </a:lnTo>
                  <a:lnTo>
                    <a:pt x="81" y="134"/>
                  </a:lnTo>
                  <a:lnTo>
                    <a:pt x="81" y="137"/>
                  </a:lnTo>
                  <a:lnTo>
                    <a:pt x="78" y="137"/>
                  </a:lnTo>
                  <a:lnTo>
                    <a:pt x="81" y="141"/>
                  </a:lnTo>
                  <a:lnTo>
                    <a:pt x="81" y="145"/>
                  </a:lnTo>
                  <a:lnTo>
                    <a:pt x="81" y="149"/>
                  </a:lnTo>
                  <a:lnTo>
                    <a:pt x="81" y="149"/>
                  </a:lnTo>
                  <a:lnTo>
                    <a:pt x="85" y="152"/>
                  </a:lnTo>
                  <a:lnTo>
                    <a:pt x="85" y="156"/>
                  </a:lnTo>
                  <a:lnTo>
                    <a:pt x="85" y="156"/>
                  </a:lnTo>
                  <a:lnTo>
                    <a:pt x="89" y="156"/>
                  </a:lnTo>
                  <a:lnTo>
                    <a:pt x="89" y="152"/>
                  </a:lnTo>
                  <a:lnTo>
                    <a:pt x="89" y="152"/>
                  </a:lnTo>
                  <a:lnTo>
                    <a:pt x="89" y="152"/>
                  </a:lnTo>
                  <a:lnTo>
                    <a:pt x="92" y="156"/>
                  </a:lnTo>
                  <a:lnTo>
                    <a:pt x="92" y="156"/>
                  </a:lnTo>
                  <a:lnTo>
                    <a:pt x="96" y="160"/>
                  </a:lnTo>
                  <a:lnTo>
                    <a:pt x="96" y="163"/>
                  </a:lnTo>
                  <a:lnTo>
                    <a:pt x="96" y="163"/>
                  </a:lnTo>
                  <a:lnTo>
                    <a:pt x="100" y="167"/>
                  </a:lnTo>
                  <a:lnTo>
                    <a:pt x="100" y="167"/>
                  </a:lnTo>
                  <a:lnTo>
                    <a:pt x="100" y="171"/>
                  </a:lnTo>
                  <a:lnTo>
                    <a:pt x="96" y="175"/>
                  </a:lnTo>
                  <a:lnTo>
                    <a:pt x="92" y="178"/>
                  </a:lnTo>
                  <a:lnTo>
                    <a:pt x="89" y="175"/>
                  </a:lnTo>
                  <a:lnTo>
                    <a:pt x="89" y="175"/>
                  </a:lnTo>
                  <a:lnTo>
                    <a:pt x="89" y="171"/>
                  </a:lnTo>
                  <a:lnTo>
                    <a:pt x="89" y="171"/>
                  </a:lnTo>
                  <a:lnTo>
                    <a:pt x="85" y="167"/>
                  </a:lnTo>
                  <a:lnTo>
                    <a:pt x="85" y="163"/>
                  </a:lnTo>
                  <a:lnTo>
                    <a:pt x="81" y="163"/>
                  </a:lnTo>
                  <a:lnTo>
                    <a:pt x="78" y="160"/>
                  </a:lnTo>
                  <a:lnTo>
                    <a:pt x="78" y="160"/>
                  </a:lnTo>
                  <a:lnTo>
                    <a:pt x="74" y="156"/>
                  </a:lnTo>
                  <a:lnTo>
                    <a:pt x="70" y="152"/>
                  </a:lnTo>
                  <a:lnTo>
                    <a:pt x="66" y="149"/>
                  </a:lnTo>
                  <a:lnTo>
                    <a:pt x="63" y="149"/>
                  </a:lnTo>
                  <a:lnTo>
                    <a:pt x="63" y="145"/>
                  </a:lnTo>
                  <a:lnTo>
                    <a:pt x="63" y="145"/>
                  </a:lnTo>
                  <a:lnTo>
                    <a:pt x="59" y="145"/>
                  </a:lnTo>
                  <a:lnTo>
                    <a:pt x="59" y="141"/>
                  </a:lnTo>
                  <a:lnTo>
                    <a:pt x="59" y="137"/>
                  </a:lnTo>
                  <a:lnTo>
                    <a:pt x="63" y="130"/>
                  </a:lnTo>
                  <a:lnTo>
                    <a:pt x="63" y="126"/>
                  </a:lnTo>
                  <a:lnTo>
                    <a:pt x="59" y="119"/>
                  </a:lnTo>
                  <a:lnTo>
                    <a:pt x="59" y="119"/>
                  </a:lnTo>
                  <a:lnTo>
                    <a:pt x="55" y="119"/>
                  </a:lnTo>
                  <a:lnTo>
                    <a:pt x="55" y="119"/>
                  </a:lnTo>
                  <a:lnTo>
                    <a:pt x="48" y="111"/>
                  </a:lnTo>
                  <a:lnTo>
                    <a:pt x="48" y="108"/>
                  </a:lnTo>
                  <a:lnTo>
                    <a:pt x="48" y="104"/>
                  </a:lnTo>
                  <a:lnTo>
                    <a:pt x="48" y="104"/>
                  </a:lnTo>
                  <a:lnTo>
                    <a:pt x="44" y="108"/>
                  </a:lnTo>
                  <a:lnTo>
                    <a:pt x="41" y="108"/>
                  </a:lnTo>
                  <a:lnTo>
                    <a:pt x="41" y="108"/>
                  </a:lnTo>
                  <a:lnTo>
                    <a:pt x="37" y="108"/>
                  </a:lnTo>
                  <a:lnTo>
                    <a:pt x="41" y="104"/>
                  </a:lnTo>
                  <a:lnTo>
                    <a:pt x="37" y="104"/>
                  </a:lnTo>
                  <a:lnTo>
                    <a:pt x="33" y="104"/>
                  </a:lnTo>
                  <a:lnTo>
                    <a:pt x="33" y="104"/>
                  </a:lnTo>
                  <a:lnTo>
                    <a:pt x="29" y="100"/>
                  </a:lnTo>
                  <a:lnTo>
                    <a:pt x="29" y="100"/>
                  </a:lnTo>
                  <a:lnTo>
                    <a:pt x="26" y="97"/>
                  </a:lnTo>
                  <a:lnTo>
                    <a:pt x="26" y="97"/>
                  </a:lnTo>
                  <a:lnTo>
                    <a:pt x="22" y="93"/>
                  </a:lnTo>
                  <a:lnTo>
                    <a:pt x="18" y="89"/>
                  </a:lnTo>
                  <a:lnTo>
                    <a:pt x="22" y="89"/>
                  </a:lnTo>
                  <a:lnTo>
                    <a:pt x="26" y="89"/>
                  </a:lnTo>
                  <a:lnTo>
                    <a:pt x="26" y="89"/>
                  </a:lnTo>
                  <a:lnTo>
                    <a:pt x="33" y="89"/>
                  </a:lnTo>
                  <a:lnTo>
                    <a:pt x="33" y="93"/>
                  </a:lnTo>
                  <a:lnTo>
                    <a:pt x="33" y="89"/>
                  </a:lnTo>
                  <a:lnTo>
                    <a:pt x="37" y="89"/>
                  </a:lnTo>
                  <a:lnTo>
                    <a:pt x="33" y="89"/>
                  </a:lnTo>
                  <a:lnTo>
                    <a:pt x="33" y="86"/>
                  </a:lnTo>
                  <a:lnTo>
                    <a:pt x="33" y="86"/>
                  </a:lnTo>
                  <a:lnTo>
                    <a:pt x="37" y="86"/>
                  </a:lnTo>
                  <a:lnTo>
                    <a:pt x="37" y="86"/>
                  </a:lnTo>
                  <a:lnTo>
                    <a:pt x="37" y="82"/>
                  </a:lnTo>
                  <a:lnTo>
                    <a:pt x="37" y="82"/>
                  </a:lnTo>
                  <a:lnTo>
                    <a:pt x="37" y="78"/>
                  </a:lnTo>
                  <a:lnTo>
                    <a:pt x="37" y="74"/>
                  </a:lnTo>
                  <a:lnTo>
                    <a:pt x="33" y="74"/>
                  </a:lnTo>
                  <a:lnTo>
                    <a:pt x="33" y="71"/>
                  </a:lnTo>
                  <a:lnTo>
                    <a:pt x="29" y="67"/>
                  </a:lnTo>
                  <a:lnTo>
                    <a:pt x="29" y="63"/>
                  </a:lnTo>
                  <a:lnTo>
                    <a:pt x="26" y="60"/>
                  </a:lnTo>
                  <a:lnTo>
                    <a:pt x="22" y="56"/>
                  </a:lnTo>
                  <a:lnTo>
                    <a:pt x="18" y="56"/>
                  </a:lnTo>
                  <a:lnTo>
                    <a:pt x="15" y="56"/>
                  </a:lnTo>
                  <a:lnTo>
                    <a:pt x="15" y="52"/>
                  </a:lnTo>
                  <a:lnTo>
                    <a:pt x="15" y="45"/>
                  </a:lnTo>
                  <a:lnTo>
                    <a:pt x="15" y="45"/>
                  </a:lnTo>
                  <a:lnTo>
                    <a:pt x="11" y="41"/>
                  </a:lnTo>
                  <a:lnTo>
                    <a:pt x="11" y="41"/>
                  </a:lnTo>
                  <a:lnTo>
                    <a:pt x="11" y="37"/>
                  </a:lnTo>
                  <a:lnTo>
                    <a:pt x="11" y="34"/>
                  </a:lnTo>
                  <a:lnTo>
                    <a:pt x="7" y="34"/>
                  </a:lnTo>
                  <a:lnTo>
                    <a:pt x="7" y="30"/>
                  </a:lnTo>
                  <a:lnTo>
                    <a:pt x="7" y="30"/>
                  </a:lnTo>
                  <a:lnTo>
                    <a:pt x="11" y="26"/>
                  </a:lnTo>
                  <a:lnTo>
                    <a:pt x="4" y="22"/>
                  </a:lnTo>
                  <a:lnTo>
                    <a:pt x="4" y="19"/>
                  </a:lnTo>
                  <a:lnTo>
                    <a:pt x="4" y="19"/>
                  </a:lnTo>
                  <a:lnTo>
                    <a:pt x="7" y="19"/>
                  </a:lnTo>
                  <a:lnTo>
                    <a:pt x="4" y="15"/>
                  </a:lnTo>
                  <a:lnTo>
                    <a:pt x="4" y="11"/>
                  </a:lnTo>
                  <a:lnTo>
                    <a:pt x="0" y="4"/>
                  </a:lnTo>
                  <a:lnTo>
                    <a:pt x="0" y="0"/>
                  </a:lnTo>
                  <a:lnTo>
                    <a:pt x="0" y="0"/>
                  </a:lnTo>
                  <a:close/>
                  <a:moveTo>
                    <a:pt x="85" y="145"/>
                  </a:moveTo>
                  <a:lnTo>
                    <a:pt x="85" y="141"/>
                  </a:lnTo>
                  <a:lnTo>
                    <a:pt x="85" y="141"/>
                  </a:lnTo>
                  <a:lnTo>
                    <a:pt x="85" y="137"/>
                  </a:lnTo>
                  <a:lnTo>
                    <a:pt x="81" y="137"/>
                  </a:lnTo>
                  <a:lnTo>
                    <a:pt x="85" y="141"/>
                  </a:lnTo>
                  <a:lnTo>
                    <a:pt x="85" y="145"/>
                  </a:lnTo>
                  <a:lnTo>
                    <a:pt x="85" y="145"/>
                  </a:lnTo>
                  <a:close/>
                  <a:moveTo>
                    <a:pt x="89" y="149"/>
                  </a:moveTo>
                  <a:lnTo>
                    <a:pt x="89" y="152"/>
                  </a:lnTo>
                  <a:lnTo>
                    <a:pt x="89" y="152"/>
                  </a:lnTo>
                  <a:lnTo>
                    <a:pt x="89" y="149"/>
                  </a:lnTo>
                  <a:lnTo>
                    <a:pt x="89" y="149"/>
                  </a:lnTo>
                  <a:lnTo>
                    <a:pt x="89" y="149"/>
                  </a:lnTo>
                  <a:close/>
                  <a:moveTo>
                    <a:pt x="296" y="145"/>
                  </a:moveTo>
                  <a:lnTo>
                    <a:pt x="300" y="145"/>
                  </a:lnTo>
                  <a:lnTo>
                    <a:pt x="300" y="145"/>
                  </a:lnTo>
                  <a:lnTo>
                    <a:pt x="296" y="145"/>
                  </a:lnTo>
                  <a:lnTo>
                    <a:pt x="296" y="145"/>
                  </a:lnTo>
                  <a:lnTo>
                    <a:pt x="296" y="145"/>
                  </a:lnTo>
                  <a:close/>
                  <a:moveTo>
                    <a:pt x="296" y="149"/>
                  </a:moveTo>
                  <a:lnTo>
                    <a:pt x="296" y="149"/>
                  </a:lnTo>
                  <a:lnTo>
                    <a:pt x="296" y="149"/>
                  </a:lnTo>
                  <a:lnTo>
                    <a:pt x="296" y="149"/>
                  </a:lnTo>
                  <a:lnTo>
                    <a:pt x="296" y="149"/>
                  </a:lnTo>
                  <a:lnTo>
                    <a:pt x="296" y="149"/>
                  </a:lnTo>
                  <a:close/>
                  <a:moveTo>
                    <a:pt x="296" y="156"/>
                  </a:moveTo>
                  <a:lnTo>
                    <a:pt x="296" y="152"/>
                  </a:lnTo>
                  <a:lnTo>
                    <a:pt x="296" y="152"/>
                  </a:lnTo>
                  <a:lnTo>
                    <a:pt x="296" y="15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2" name="Freeform 177">
              <a:extLst>
                <a:ext uri="{FF2B5EF4-FFF2-40B4-BE49-F238E27FC236}">
                  <a16:creationId xmlns:a16="http://schemas.microsoft.com/office/drawing/2014/main" xmlns="" id="{93CB708C-FA55-4F37-9E6C-24FF74097587}"/>
                </a:ext>
              </a:extLst>
            </p:cNvPr>
            <p:cNvSpPr>
              <a:spLocks noEditPoints="1"/>
            </p:cNvSpPr>
            <p:nvPr/>
          </p:nvSpPr>
          <p:spPr bwMode="auto">
            <a:xfrm>
              <a:off x="2816597" y="4145716"/>
              <a:ext cx="1155443" cy="1070126"/>
            </a:xfrm>
            <a:custGeom>
              <a:avLst/>
              <a:gdLst>
                <a:gd name="T0" fmla="*/ 103 w 174"/>
                <a:gd name="T1" fmla="*/ 22 h 165"/>
                <a:gd name="T2" fmla="*/ 105 w 174"/>
                <a:gd name="T3" fmla="*/ 21 h 165"/>
                <a:gd name="T4" fmla="*/ 106 w 174"/>
                <a:gd name="T5" fmla="*/ 21 h 165"/>
                <a:gd name="T6" fmla="*/ 109 w 174"/>
                <a:gd name="T7" fmla="*/ 22 h 165"/>
                <a:gd name="T8" fmla="*/ 100 w 174"/>
                <a:gd name="T9" fmla="*/ 5 h 165"/>
                <a:gd name="T10" fmla="*/ 94 w 174"/>
                <a:gd name="T11" fmla="*/ 12 h 165"/>
                <a:gd name="T12" fmla="*/ 88 w 174"/>
                <a:gd name="T13" fmla="*/ 13 h 165"/>
                <a:gd name="T14" fmla="*/ 79 w 174"/>
                <a:gd name="T15" fmla="*/ 12 h 165"/>
                <a:gd name="T16" fmla="*/ 75 w 174"/>
                <a:gd name="T17" fmla="*/ 13 h 165"/>
                <a:gd name="T18" fmla="*/ 64 w 174"/>
                <a:gd name="T19" fmla="*/ 15 h 165"/>
                <a:gd name="T20" fmla="*/ 64 w 174"/>
                <a:gd name="T21" fmla="*/ 5 h 165"/>
                <a:gd name="T22" fmla="*/ 59 w 174"/>
                <a:gd name="T23" fmla="*/ 0 h 165"/>
                <a:gd name="T24" fmla="*/ 44 w 174"/>
                <a:gd name="T25" fmla="*/ 6 h 165"/>
                <a:gd name="T26" fmla="*/ 47 w 174"/>
                <a:gd name="T27" fmla="*/ 12 h 165"/>
                <a:gd name="T28" fmla="*/ 30 w 174"/>
                <a:gd name="T29" fmla="*/ 17 h 165"/>
                <a:gd name="T30" fmla="*/ 18 w 174"/>
                <a:gd name="T31" fmla="*/ 16 h 165"/>
                <a:gd name="T32" fmla="*/ 20 w 174"/>
                <a:gd name="T33" fmla="*/ 28 h 165"/>
                <a:gd name="T34" fmla="*/ 10 w 174"/>
                <a:gd name="T35" fmla="*/ 40 h 165"/>
                <a:gd name="T36" fmla="*/ 3 w 174"/>
                <a:gd name="T37" fmla="*/ 49 h 165"/>
                <a:gd name="T38" fmla="*/ 5 w 174"/>
                <a:gd name="T39" fmla="*/ 60 h 165"/>
                <a:gd name="T40" fmla="*/ 16 w 174"/>
                <a:gd name="T41" fmla="*/ 67 h 165"/>
                <a:gd name="T42" fmla="*/ 27 w 174"/>
                <a:gd name="T43" fmla="*/ 66 h 165"/>
                <a:gd name="T44" fmla="*/ 38 w 174"/>
                <a:gd name="T45" fmla="*/ 65 h 165"/>
                <a:gd name="T46" fmla="*/ 50 w 174"/>
                <a:gd name="T47" fmla="*/ 75 h 165"/>
                <a:gd name="T48" fmla="*/ 62 w 174"/>
                <a:gd name="T49" fmla="*/ 86 h 165"/>
                <a:gd name="T50" fmla="*/ 74 w 174"/>
                <a:gd name="T51" fmla="*/ 106 h 165"/>
                <a:gd name="T52" fmla="*/ 84 w 174"/>
                <a:gd name="T53" fmla="*/ 114 h 165"/>
                <a:gd name="T54" fmla="*/ 90 w 174"/>
                <a:gd name="T55" fmla="*/ 127 h 165"/>
                <a:gd name="T56" fmla="*/ 92 w 174"/>
                <a:gd name="T57" fmla="*/ 136 h 165"/>
                <a:gd name="T58" fmla="*/ 83 w 174"/>
                <a:gd name="T59" fmla="*/ 143 h 165"/>
                <a:gd name="T60" fmla="*/ 84 w 174"/>
                <a:gd name="T61" fmla="*/ 150 h 165"/>
                <a:gd name="T62" fmla="*/ 95 w 174"/>
                <a:gd name="T63" fmla="*/ 157 h 165"/>
                <a:gd name="T64" fmla="*/ 102 w 174"/>
                <a:gd name="T65" fmla="*/ 159 h 165"/>
                <a:gd name="T66" fmla="*/ 105 w 174"/>
                <a:gd name="T67" fmla="*/ 152 h 165"/>
                <a:gd name="T68" fmla="*/ 108 w 174"/>
                <a:gd name="T69" fmla="*/ 149 h 165"/>
                <a:gd name="T70" fmla="*/ 104 w 174"/>
                <a:gd name="T71" fmla="*/ 156 h 165"/>
                <a:gd name="T72" fmla="*/ 116 w 174"/>
                <a:gd name="T73" fmla="*/ 140 h 165"/>
                <a:gd name="T74" fmla="*/ 116 w 174"/>
                <a:gd name="T75" fmla="*/ 133 h 165"/>
                <a:gd name="T76" fmla="*/ 119 w 174"/>
                <a:gd name="T77" fmla="*/ 126 h 165"/>
                <a:gd name="T78" fmla="*/ 131 w 174"/>
                <a:gd name="T79" fmla="*/ 119 h 165"/>
                <a:gd name="T80" fmla="*/ 136 w 174"/>
                <a:gd name="T81" fmla="*/ 115 h 165"/>
                <a:gd name="T82" fmla="*/ 141 w 174"/>
                <a:gd name="T83" fmla="*/ 116 h 165"/>
                <a:gd name="T84" fmla="*/ 149 w 174"/>
                <a:gd name="T85" fmla="*/ 109 h 165"/>
                <a:gd name="T86" fmla="*/ 154 w 174"/>
                <a:gd name="T87" fmla="*/ 96 h 165"/>
                <a:gd name="T88" fmla="*/ 156 w 174"/>
                <a:gd name="T89" fmla="*/ 78 h 165"/>
                <a:gd name="T90" fmla="*/ 155 w 174"/>
                <a:gd name="T91" fmla="*/ 73 h 165"/>
                <a:gd name="T92" fmla="*/ 161 w 174"/>
                <a:gd name="T93" fmla="*/ 71 h 165"/>
                <a:gd name="T94" fmla="*/ 173 w 174"/>
                <a:gd name="T95" fmla="*/ 56 h 165"/>
                <a:gd name="T96" fmla="*/ 168 w 174"/>
                <a:gd name="T97" fmla="*/ 42 h 165"/>
                <a:gd name="T98" fmla="*/ 151 w 174"/>
                <a:gd name="T99" fmla="*/ 33 h 165"/>
                <a:gd name="T100" fmla="*/ 142 w 174"/>
                <a:gd name="T101" fmla="*/ 33 h 165"/>
                <a:gd name="T102" fmla="*/ 134 w 174"/>
                <a:gd name="T103" fmla="*/ 32 h 165"/>
                <a:gd name="T104" fmla="*/ 130 w 174"/>
                <a:gd name="T105" fmla="*/ 35 h 165"/>
                <a:gd name="T106" fmla="*/ 126 w 174"/>
                <a:gd name="T107" fmla="*/ 29 h 165"/>
                <a:gd name="T108" fmla="*/ 120 w 174"/>
                <a:gd name="T109" fmla="*/ 25 h 165"/>
                <a:gd name="T110" fmla="*/ 113 w 174"/>
                <a:gd name="T111" fmla="*/ 27 h 165"/>
                <a:gd name="T112" fmla="*/ 107 w 174"/>
                <a:gd name="T113" fmla="*/ 33 h 165"/>
                <a:gd name="T114" fmla="*/ 105 w 174"/>
                <a:gd name="T115" fmla="*/ 29 h 165"/>
                <a:gd name="T116" fmla="*/ 113 w 174"/>
                <a:gd name="T117" fmla="*/ 24 h 165"/>
                <a:gd name="T118" fmla="*/ 104 w 174"/>
                <a:gd name="T119" fmla="*/ 25 h 165"/>
                <a:gd name="T120" fmla="*/ 99 w 174"/>
                <a:gd name="T121" fmla="*/ 25 h 165"/>
                <a:gd name="T122" fmla="*/ 106 w 174"/>
                <a:gd name="T123" fmla="*/ 17 h 165"/>
                <a:gd name="T124" fmla="*/ 102 w 174"/>
                <a:gd name="T125" fmla="*/ 9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4" h="165">
                  <a:moveTo>
                    <a:pt x="102" y="24"/>
                  </a:moveTo>
                  <a:cubicBezTo>
                    <a:pt x="102" y="24"/>
                    <a:pt x="102" y="24"/>
                    <a:pt x="102" y="24"/>
                  </a:cubicBezTo>
                  <a:cubicBezTo>
                    <a:pt x="103" y="23"/>
                    <a:pt x="103" y="23"/>
                    <a:pt x="103" y="23"/>
                  </a:cubicBezTo>
                  <a:cubicBezTo>
                    <a:pt x="103" y="24"/>
                    <a:pt x="103" y="24"/>
                    <a:pt x="103" y="24"/>
                  </a:cubicBezTo>
                  <a:cubicBezTo>
                    <a:pt x="103" y="24"/>
                    <a:pt x="103" y="24"/>
                    <a:pt x="103" y="24"/>
                  </a:cubicBezTo>
                  <a:cubicBezTo>
                    <a:pt x="102" y="24"/>
                    <a:pt x="102" y="24"/>
                    <a:pt x="102" y="24"/>
                  </a:cubicBezTo>
                  <a:cubicBezTo>
                    <a:pt x="102" y="24"/>
                    <a:pt x="102" y="24"/>
                    <a:pt x="102" y="24"/>
                  </a:cubicBezTo>
                  <a:close/>
                  <a:moveTo>
                    <a:pt x="101" y="24"/>
                  </a:moveTo>
                  <a:cubicBezTo>
                    <a:pt x="101" y="24"/>
                    <a:pt x="101" y="24"/>
                    <a:pt x="101" y="24"/>
                  </a:cubicBezTo>
                  <a:cubicBezTo>
                    <a:pt x="101" y="24"/>
                    <a:pt x="101" y="24"/>
                    <a:pt x="101" y="24"/>
                  </a:cubicBezTo>
                  <a:cubicBezTo>
                    <a:pt x="102" y="23"/>
                    <a:pt x="102" y="23"/>
                    <a:pt x="102" y="23"/>
                  </a:cubicBezTo>
                  <a:cubicBezTo>
                    <a:pt x="103" y="23"/>
                    <a:pt x="103" y="23"/>
                    <a:pt x="103" y="23"/>
                  </a:cubicBezTo>
                  <a:cubicBezTo>
                    <a:pt x="103" y="22"/>
                    <a:pt x="103" y="22"/>
                    <a:pt x="103" y="22"/>
                  </a:cubicBezTo>
                  <a:cubicBezTo>
                    <a:pt x="103" y="22"/>
                    <a:pt x="103" y="22"/>
                    <a:pt x="103" y="22"/>
                  </a:cubicBezTo>
                  <a:cubicBezTo>
                    <a:pt x="103" y="22"/>
                    <a:pt x="103" y="22"/>
                    <a:pt x="103" y="22"/>
                  </a:cubicBezTo>
                  <a:cubicBezTo>
                    <a:pt x="103" y="22"/>
                    <a:pt x="103" y="22"/>
                    <a:pt x="103" y="22"/>
                  </a:cubicBezTo>
                  <a:cubicBezTo>
                    <a:pt x="102" y="22"/>
                    <a:pt x="102" y="22"/>
                    <a:pt x="102" y="22"/>
                  </a:cubicBezTo>
                  <a:cubicBezTo>
                    <a:pt x="101" y="23"/>
                    <a:pt x="101" y="23"/>
                    <a:pt x="101" y="23"/>
                  </a:cubicBezTo>
                  <a:cubicBezTo>
                    <a:pt x="101" y="24"/>
                    <a:pt x="101" y="24"/>
                    <a:pt x="101" y="24"/>
                  </a:cubicBezTo>
                  <a:close/>
                  <a:moveTo>
                    <a:pt x="105" y="21"/>
                  </a:moveTo>
                  <a:cubicBezTo>
                    <a:pt x="104" y="21"/>
                    <a:pt x="104" y="21"/>
                    <a:pt x="104" y="21"/>
                  </a:cubicBezTo>
                  <a:cubicBezTo>
                    <a:pt x="104" y="21"/>
                    <a:pt x="104" y="21"/>
                    <a:pt x="104" y="21"/>
                  </a:cubicBezTo>
                  <a:cubicBezTo>
                    <a:pt x="104" y="21"/>
                    <a:pt x="104" y="21"/>
                    <a:pt x="104" y="21"/>
                  </a:cubicBezTo>
                  <a:cubicBezTo>
                    <a:pt x="104" y="22"/>
                    <a:pt x="104" y="22"/>
                    <a:pt x="104" y="22"/>
                  </a:cubicBezTo>
                  <a:cubicBezTo>
                    <a:pt x="105" y="22"/>
                    <a:pt x="105" y="22"/>
                    <a:pt x="105" y="22"/>
                  </a:cubicBezTo>
                  <a:cubicBezTo>
                    <a:pt x="105" y="21"/>
                    <a:pt x="105" y="21"/>
                    <a:pt x="105" y="21"/>
                  </a:cubicBezTo>
                  <a:close/>
                  <a:moveTo>
                    <a:pt x="105" y="21"/>
                  </a:moveTo>
                  <a:cubicBezTo>
                    <a:pt x="104" y="20"/>
                    <a:pt x="104" y="20"/>
                    <a:pt x="104" y="20"/>
                  </a:cubicBezTo>
                  <a:cubicBezTo>
                    <a:pt x="105" y="19"/>
                    <a:pt x="105" y="19"/>
                    <a:pt x="105" y="19"/>
                  </a:cubicBezTo>
                  <a:cubicBezTo>
                    <a:pt x="105" y="19"/>
                    <a:pt x="105" y="19"/>
                    <a:pt x="105" y="19"/>
                  </a:cubicBezTo>
                  <a:cubicBezTo>
                    <a:pt x="106" y="19"/>
                    <a:pt x="106" y="19"/>
                    <a:pt x="106" y="19"/>
                  </a:cubicBezTo>
                  <a:cubicBezTo>
                    <a:pt x="106" y="19"/>
                    <a:pt x="106" y="19"/>
                    <a:pt x="106" y="19"/>
                  </a:cubicBezTo>
                  <a:cubicBezTo>
                    <a:pt x="106" y="19"/>
                    <a:pt x="106" y="19"/>
                    <a:pt x="106" y="19"/>
                  </a:cubicBezTo>
                  <a:cubicBezTo>
                    <a:pt x="106" y="19"/>
                    <a:pt x="106" y="19"/>
                    <a:pt x="106" y="19"/>
                  </a:cubicBezTo>
                  <a:cubicBezTo>
                    <a:pt x="105" y="20"/>
                    <a:pt x="105" y="20"/>
                    <a:pt x="105" y="20"/>
                  </a:cubicBezTo>
                  <a:cubicBezTo>
                    <a:pt x="105" y="21"/>
                    <a:pt x="105" y="21"/>
                    <a:pt x="105" y="21"/>
                  </a:cubicBezTo>
                  <a:close/>
                  <a:moveTo>
                    <a:pt x="105" y="21"/>
                  </a:moveTo>
                  <a:cubicBezTo>
                    <a:pt x="105" y="21"/>
                    <a:pt x="105" y="21"/>
                    <a:pt x="105" y="21"/>
                  </a:cubicBezTo>
                  <a:cubicBezTo>
                    <a:pt x="106" y="21"/>
                    <a:pt x="106" y="21"/>
                    <a:pt x="106" y="21"/>
                  </a:cubicBezTo>
                  <a:cubicBezTo>
                    <a:pt x="107" y="21"/>
                    <a:pt x="107" y="21"/>
                    <a:pt x="107" y="21"/>
                  </a:cubicBezTo>
                  <a:cubicBezTo>
                    <a:pt x="107" y="21"/>
                    <a:pt x="107" y="21"/>
                    <a:pt x="107" y="21"/>
                  </a:cubicBezTo>
                  <a:cubicBezTo>
                    <a:pt x="108" y="21"/>
                    <a:pt x="108" y="21"/>
                    <a:pt x="108" y="21"/>
                  </a:cubicBezTo>
                  <a:cubicBezTo>
                    <a:pt x="107" y="20"/>
                    <a:pt x="107" y="20"/>
                    <a:pt x="107" y="20"/>
                  </a:cubicBezTo>
                  <a:cubicBezTo>
                    <a:pt x="106" y="21"/>
                    <a:pt x="106" y="21"/>
                    <a:pt x="106" y="21"/>
                  </a:cubicBezTo>
                  <a:cubicBezTo>
                    <a:pt x="105" y="21"/>
                    <a:pt x="105" y="21"/>
                    <a:pt x="105" y="21"/>
                  </a:cubicBezTo>
                  <a:cubicBezTo>
                    <a:pt x="105" y="21"/>
                    <a:pt x="105" y="21"/>
                    <a:pt x="105" y="21"/>
                  </a:cubicBezTo>
                  <a:close/>
                  <a:moveTo>
                    <a:pt x="107" y="22"/>
                  </a:moveTo>
                  <a:cubicBezTo>
                    <a:pt x="108" y="22"/>
                    <a:pt x="108" y="22"/>
                    <a:pt x="108" y="22"/>
                  </a:cubicBezTo>
                  <a:cubicBezTo>
                    <a:pt x="108" y="21"/>
                    <a:pt x="108" y="21"/>
                    <a:pt x="108" y="21"/>
                  </a:cubicBezTo>
                  <a:cubicBezTo>
                    <a:pt x="109" y="21"/>
                    <a:pt x="109" y="21"/>
                    <a:pt x="109" y="21"/>
                  </a:cubicBezTo>
                  <a:cubicBezTo>
                    <a:pt x="109" y="22"/>
                    <a:pt x="109" y="22"/>
                    <a:pt x="109" y="22"/>
                  </a:cubicBezTo>
                  <a:cubicBezTo>
                    <a:pt x="109" y="22"/>
                    <a:pt x="109" y="22"/>
                    <a:pt x="109" y="22"/>
                  </a:cubicBezTo>
                  <a:cubicBezTo>
                    <a:pt x="108" y="22"/>
                    <a:pt x="108" y="22"/>
                    <a:pt x="108" y="22"/>
                  </a:cubicBezTo>
                  <a:cubicBezTo>
                    <a:pt x="107" y="22"/>
                    <a:pt x="107" y="22"/>
                    <a:pt x="107" y="22"/>
                  </a:cubicBezTo>
                  <a:close/>
                  <a:moveTo>
                    <a:pt x="105" y="14"/>
                  </a:moveTo>
                  <a:cubicBezTo>
                    <a:pt x="104" y="13"/>
                    <a:pt x="104" y="13"/>
                    <a:pt x="104" y="13"/>
                  </a:cubicBezTo>
                  <a:cubicBezTo>
                    <a:pt x="104" y="12"/>
                    <a:pt x="104" y="12"/>
                    <a:pt x="104" y="12"/>
                  </a:cubicBezTo>
                  <a:cubicBezTo>
                    <a:pt x="104" y="12"/>
                    <a:pt x="104" y="12"/>
                    <a:pt x="104" y="12"/>
                  </a:cubicBezTo>
                  <a:cubicBezTo>
                    <a:pt x="105" y="12"/>
                    <a:pt x="105" y="12"/>
                    <a:pt x="105" y="12"/>
                  </a:cubicBezTo>
                  <a:cubicBezTo>
                    <a:pt x="105" y="13"/>
                    <a:pt x="105" y="13"/>
                    <a:pt x="105" y="13"/>
                  </a:cubicBezTo>
                  <a:cubicBezTo>
                    <a:pt x="105" y="14"/>
                    <a:pt x="105" y="14"/>
                    <a:pt x="105" y="14"/>
                  </a:cubicBezTo>
                  <a:cubicBezTo>
                    <a:pt x="105" y="14"/>
                    <a:pt x="105" y="14"/>
                    <a:pt x="105" y="14"/>
                  </a:cubicBezTo>
                  <a:close/>
                  <a:moveTo>
                    <a:pt x="101" y="6"/>
                  </a:moveTo>
                  <a:cubicBezTo>
                    <a:pt x="100" y="5"/>
                    <a:pt x="100" y="5"/>
                    <a:pt x="100" y="5"/>
                  </a:cubicBezTo>
                  <a:cubicBezTo>
                    <a:pt x="100" y="5"/>
                    <a:pt x="100" y="5"/>
                    <a:pt x="100" y="5"/>
                  </a:cubicBezTo>
                  <a:cubicBezTo>
                    <a:pt x="100" y="4"/>
                    <a:pt x="100" y="4"/>
                    <a:pt x="100" y="4"/>
                  </a:cubicBezTo>
                  <a:cubicBezTo>
                    <a:pt x="99" y="4"/>
                    <a:pt x="99" y="4"/>
                    <a:pt x="99" y="4"/>
                  </a:cubicBezTo>
                  <a:cubicBezTo>
                    <a:pt x="100" y="4"/>
                    <a:pt x="100" y="4"/>
                    <a:pt x="100" y="4"/>
                  </a:cubicBezTo>
                  <a:cubicBezTo>
                    <a:pt x="99" y="5"/>
                    <a:pt x="99" y="5"/>
                    <a:pt x="99" y="5"/>
                  </a:cubicBezTo>
                  <a:cubicBezTo>
                    <a:pt x="98" y="6"/>
                    <a:pt x="98" y="6"/>
                    <a:pt x="98" y="6"/>
                  </a:cubicBezTo>
                  <a:cubicBezTo>
                    <a:pt x="98" y="6"/>
                    <a:pt x="98" y="6"/>
                    <a:pt x="98" y="6"/>
                  </a:cubicBezTo>
                  <a:cubicBezTo>
                    <a:pt x="98" y="6"/>
                    <a:pt x="98" y="6"/>
                    <a:pt x="98" y="6"/>
                  </a:cubicBezTo>
                  <a:cubicBezTo>
                    <a:pt x="98" y="6"/>
                    <a:pt x="98" y="6"/>
                    <a:pt x="98" y="6"/>
                  </a:cubicBezTo>
                  <a:cubicBezTo>
                    <a:pt x="97" y="7"/>
                    <a:pt x="97" y="7"/>
                    <a:pt x="97" y="7"/>
                  </a:cubicBezTo>
                  <a:cubicBezTo>
                    <a:pt x="96" y="9"/>
                    <a:pt x="96" y="9"/>
                    <a:pt x="96" y="9"/>
                  </a:cubicBezTo>
                  <a:cubicBezTo>
                    <a:pt x="96" y="9"/>
                    <a:pt x="96" y="9"/>
                    <a:pt x="96" y="9"/>
                  </a:cubicBezTo>
                  <a:cubicBezTo>
                    <a:pt x="95" y="11"/>
                    <a:pt x="95" y="11"/>
                    <a:pt x="95" y="11"/>
                  </a:cubicBezTo>
                  <a:cubicBezTo>
                    <a:pt x="94" y="12"/>
                    <a:pt x="94" y="12"/>
                    <a:pt x="94" y="12"/>
                  </a:cubicBezTo>
                  <a:cubicBezTo>
                    <a:pt x="93" y="13"/>
                    <a:pt x="93" y="13"/>
                    <a:pt x="93" y="13"/>
                  </a:cubicBezTo>
                  <a:cubicBezTo>
                    <a:pt x="93" y="13"/>
                    <a:pt x="93" y="13"/>
                    <a:pt x="93" y="13"/>
                  </a:cubicBezTo>
                  <a:cubicBezTo>
                    <a:pt x="92" y="13"/>
                    <a:pt x="92" y="13"/>
                    <a:pt x="92" y="13"/>
                  </a:cubicBezTo>
                  <a:cubicBezTo>
                    <a:pt x="92" y="14"/>
                    <a:pt x="92" y="14"/>
                    <a:pt x="92" y="14"/>
                  </a:cubicBezTo>
                  <a:cubicBezTo>
                    <a:pt x="91" y="15"/>
                    <a:pt x="91" y="15"/>
                    <a:pt x="91" y="15"/>
                  </a:cubicBezTo>
                  <a:cubicBezTo>
                    <a:pt x="91" y="14"/>
                    <a:pt x="91" y="14"/>
                    <a:pt x="91" y="14"/>
                  </a:cubicBezTo>
                  <a:cubicBezTo>
                    <a:pt x="91" y="13"/>
                    <a:pt x="91" y="13"/>
                    <a:pt x="91" y="13"/>
                  </a:cubicBezTo>
                  <a:cubicBezTo>
                    <a:pt x="90" y="13"/>
                    <a:pt x="90" y="13"/>
                    <a:pt x="90" y="13"/>
                  </a:cubicBezTo>
                  <a:cubicBezTo>
                    <a:pt x="90" y="13"/>
                    <a:pt x="90" y="13"/>
                    <a:pt x="90" y="13"/>
                  </a:cubicBezTo>
                  <a:cubicBezTo>
                    <a:pt x="90" y="13"/>
                    <a:pt x="90" y="13"/>
                    <a:pt x="90" y="13"/>
                  </a:cubicBezTo>
                  <a:cubicBezTo>
                    <a:pt x="89" y="13"/>
                    <a:pt x="89" y="13"/>
                    <a:pt x="89" y="13"/>
                  </a:cubicBezTo>
                  <a:cubicBezTo>
                    <a:pt x="89" y="14"/>
                    <a:pt x="89" y="14"/>
                    <a:pt x="89" y="14"/>
                  </a:cubicBezTo>
                  <a:cubicBezTo>
                    <a:pt x="88" y="13"/>
                    <a:pt x="88" y="13"/>
                    <a:pt x="88" y="13"/>
                  </a:cubicBezTo>
                  <a:cubicBezTo>
                    <a:pt x="87" y="13"/>
                    <a:pt x="87" y="13"/>
                    <a:pt x="87" y="13"/>
                  </a:cubicBezTo>
                  <a:cubicBezTo>
                    <a:pt x="87" y="12"/>
                    <a:pt x="87" y="12"/>
                    <a:pt x="87" y="12"/>
                  </a:cubicBezTo>
                  <a:cubicBezTo>
                    <a:pt x="87" y="12"/>
                    <a:pt x="87" y="12"/>
                    <a:pt x="87" y="12"/>
                  </a:cubicBezTo>
                  <a:cubicBezTo>
                    <a:pt x="87" y="12"/>
                    <a:pt x="87" y="12"/>
                    <a:pt x="87" y="12"/>
                  </a:cubicBezTo>
                  <a:cubicBezTo>
                    <a:pt x="87" y="11"/>
                    <a:pt x="87" y="11"/>
                    <a:pt x="87" y="11"/>
                  </a:cubicBezTo>
                  <a:cubicBezTo>
                    <a:pt x="86" y="11"/>
                    <a:pt x="86" y="11"/>
                    <a:pt x="86" y="11"/>
                  </a:cubicBezTo>
                  <a:cubicBezTo>
                    <a:pt x="85" y="10"/>
                    <a:pt x="85" y="10"/>
                    <a:pt x="85" y="10"/>
                  </a:cubicBezTo>
                  <a:cubicBezTo>
                    <a:pt x="84" y="10"/>
                    <a:pt x="84" y="10"/>
                    <a:pt x="84" y="10"/>
                  </a:cubicBezTo>
                  <a:cubicBezTo>
                    <a:pt x="83" y="11"/>
                    <a:pt x="83" y="11"/>
                    <a:pt x="83" y="11"/>
                  </a:cubicBezTo>
                  <a:cubicBezTo>
                    <a:pt x="81" y="11"/>
                    <a:pt x="81" y="11"/>
                    <a:pt x="81" y="11"/>
                  </a:cubicBezTo>
                  <a:cubicBezTo>
                    <a:pt x="80" y="11"/>
                    <a:pt x="80" y="11"/>
                    <a:pt x="80" y="11"/>
                  </a:cubicBezTo>
                  <a:cubicBezTo>
                    <a:pt x="79" y="11"/>
                    <a:pt x="79" y="11"/>
                    <a:pt x="79" y="11"/>
                  </a:cubicBezTo>
                  <a:cubicBezTo>
                    <a:pt x="79" y="12"/>
                    <a:pt x="79" y="12"/>
                    <a:pt x="79" y="12"/>
                  </a:cubicBezTo>
                  <a:cubicBezTo>
                    <a:pt x="80" y="13"/>
                    <a:pt x="80" y="13"/>
                    <a:pt x="80" y="13"/>
                  </a:cubicBezTo>
                  <a:cubicBezTo>
                    <a:pt x="80" y="13"/>
                    <a:pt x="80" y="13"/>
                    <a:pt x="80" y="13"/>
                  </a:cubicBezTo>
                  <a:cubicBezTo>
                    <a:pt x="81" y="14"/>
                    <a:pt x="81" y="14"/>
                    <a:pt x="81" y="14"/>
                  </a:cubicBezTo>
                  <a:cubicBezTo>
                    <a:pt x="81" y="14"/>
                    <a:pt x="81" y="14"/>
                    <a:pt x="81" y="14"/>
                  </a:cubicBezTo>
                  <a:cubicBezTo>
                    <a:pt x="80" y="14"/>
                    <a:pt x="80" y="14"/>
                    <a:pt x="80" y="14"/>
                  </a:cubicBezTo>
                  <a:cubicBezTo>
                    <a:pt x="79" y="14"/>
                    <a:pt x="79" y="14"/>
                    <a:pt x="79" y="14"/>
                  </a:cubicBezTo>
                  <a:cubicBezTo>
                    <a:pt x="78" y="14"/>
                    <a:pt x="78" y="14"/>
                    <a:pt x="78" y="14"/>
                  </a:cubicBezTo>
                  <a:cubicBezTo>
                    <a:pt x="78" y="14"/>
                    <a:pt x="78" y="14"/>
                    <a:pt x="78" y="14"/>
                  </a:cubicBezTo>
                  <a:cubicBezTo>
                    <a:pt x="78" y="14"/>
                    <a:pt x="78" y="14"/>
                    <a:pt x="78" y="14"/>
                  </a:cubicBezTo>
                  <a:cubicBezTo>
                    <a:pt x="78" y="14"/>
                    <a:pt x="78" y="14"/>
                    <a:pt x="78" y="14"/>
                  </a:cubicBezTo>
                  <a:cubicBezTo>
                    <a:pt x="77" y="14"/>
                    <a:pt x="77" y="14"/>
                    <a:pt x="77" y="14"/>
                  </a:cubicBezTo>
                  <a:cubicBezTo>
                    <a:pt x="76" y="14"/>
                    <a:pt x="76" y="14"/>
                    <a:pt x="76" y="14"/>
                  </a:cubicBezTo>
                  <a:cubicBezTo>
                    <a:pt x="75" y="13"/>
                    <a:pt x="75" y="13"/>
                    <a:pt x="75" y="13"/>
                  </a:cubicBezTo>
                  <a:cubicBezTo>
                    <a:pt x="74" y="14"/>
                    <a:pt x="74" y="14"/>
                    <a:pt x="74" y="14"/>
                  </a:cubicBezTo>
                  <a:cubicBezTo>
                    <a:pt x="73" y="14"/>
                    <a:pt x="73" y="14"/>
                    <a:pt x="73" y="14"/>
                  </a:cubicBezTo>
                  <a:cubicBezTo>
                    <a:pt x="73" y="15"/>
                    <a:pt x="73" y="15"/>
                    <a:pt x="73" y="15"/>
                  </a:cubicBezTo>
                  <a:cubicBezTo>
                    <a:pt x="71" y="15"/>
                    <a:pt x="71" y="15"/>
                    <a:pt x="71" y="15"/>
                  </a:cubicBezTo>
                  <a:cubicBezTo>
                    <a:pt x="70" y="15"/>
                    <a:pt x="70" y="15"/>
                    <a:pt x="70" y="15"/>
                  </a:cubicBezTo>
                  <a:cubicBezTo>
                    <a:pt x="70" y="16"/>
                    <a:pt x="70" y="16"/>
                    <a:pt x="70" y="16"/>
                  </a:cubicBezTo>
                  <a:cubicBezTo>
                    <a:pt x="69" y="16"/>
                    <a:pt x="69" y="16"/>
                    <a:pt x="69" y="16"/>
                  </a:cubicBezTo>
                  <a:cubicBezTo>
                    <a:pt x="68" y="16"/>
                    <a:pt x="68" y="16"/>
                    <a:pt x="68" y="16"/>
                  </a:cubicBezTo>
                  <a:cubicBezTo>
                    <a:pt x="68" y="16"/>
                    <a:pt x="68" y="16"/>
                    <a:pt x="68" y="16"/>
                  </a:cubicBezTo>
                  <a:cubicBezTo>
                    <a:pt x="67" y="16"/>
                    <a:pt x="67" y="16"/>
                    <a:pt x="67" y="16"/>
                  </a:cubicBezTo>
                  <a:cubicBezTo>
                    <a:pt x="67" y="17"/>
                    <a:pt x="67" y="17"/>
                    <a:pt x="67" y="17"/>
                  </a:cubicBezTo>
                  <a:cubicBezTo>
                    <a:pt x="66" y="17"/>
                    <a:pt x="66" y="17"/>
                    <a:pt x="66" y="17"/>
                  </a:cubicBezTo>
                  <a:cubicBezTo>
                    <a:pt x="64" y="15"/>
                    <a:pt x="64" y="15"/>
                    <a:pt x="64" y="15"/>
                  </a:cubicBezTo>
                  <a:cubicBezTo>
                    <a:pt x="64" y="15"/>
                    <a:pt x="64" y="15"/>
                    <a:pt x="64" y="15"/>
                  </a:cubicBezTo>
                  <a:cubicBezTo>
                    <a:pt x="64" y="14"/>
                    <a:pt x="64" y="14"/>
                    <a:pt x="64" y="14"/>
                  </a:cubicBezTo>
                  <a:cubicBezTo>
                    <a:pt x="63" y="13"/>
                    <a:pt x="63" y="13"/>
                    <a:pt x="63" y="13"/>
                  </a:cubicBezTo>
                  <a:cubicBezTo>
                    <a:pt x="62" y="12"/>
                    <a:pt x="62" y="12"/>
                    <a:pt x="62" y="12"/>
                  </a:cubicBezTo>
                  <a:cubicBezTo>
                    <a:pt x="62" y="12"/>
                    <a:pt x="62" y="12"/>
                    <a:pt x="62" y="12"/>
                  </a:cubicBezTo>
                  <a:cubicBezTo>
                    <a:pt x="62" y="11"/>
                    <a:pt x="62" y="11"/>
                    <a:pt x="62" y="11"/>
                  </a:cubicBezTo>
                  <a:cubicBezTo>
                    <a:pt x="62" y="11"/>
                    <a:pt x="62" y="11"/>
                    <a:pt x="62" y="11"/>
                  </a:cubicBezTo>
                  <a:cubicBezTo>
                    <a:pt x="62" y="10"/>
                    <a:pt x="62" y="10"/>
                    <a:pt x="62" y="10"/>
                  </a:cubicBezTo>
                  <a:cubicBezTo>
                    <a:pt x="62" y="9"/>
                    <a:pt x="62" y="9"/>
                    <a:pt x="62" y="9"/>
                  </a:cubicBezTo>
                  <a:cubicBezTo>
                    <a:pt x="62" y="9"/>
                    <a:pt x="62" y="9"/>
                    <a:pt x="62" y="9"/>
                  </a:cubicBezTo>
                  <a:cubicBezTo>
                    <a:pt x="63" y="7"/>
                    <a:pt x="63" y="7"/>
                    <a:pt x="63" y="7"/>
                  </a:cubicBezTo>
                  <a:cubicBezTo>
                    <a:pt x="63" y="6"/>
                    <a:pt x="63" y="6"/>
                    <a:pt x="63" y="6"/>
                  </a:cubicBezTo>
                  <a:cubicBezTo>
                    <a:pt x="64" y="5"/>
                    <a:pt x="64" y="5"/>
                    <a:pt x="64" y="5"/>
                  </a:cubicBezTo>
                  <a:cubicBezTo>
                    <a:pt x="64" y="5"/>
                    <a:pt x="64" y="5"/>
                    <a:pt x="64" y="5"/>
                  </a:cubicBezTo>
                  <a:cubicBezTo>
                    <a:pt x="63" y="5"/>
                    <a:pt x="63" y="5"/>
                    <a:pt x="63" y="5"/>
                  </a:cubicBezTo>
                  <a:cubicBezTo>
                    <a:pt x="63" y="4"/>
                    <a:pt x="63" y="4"/>
                    <a:pt x="63" y="4"/>
                  </a:cubicBezTo>
                  <a:cubicBezTo>
                    <a:pt x="63" y="4"/>
                    <a:pt x="63" y="4"/>
                    <a:pt x="63" y="4"/>
                  </a:cubicBezTo>
                  <a:cubicBezTo>
                    <a:pt x="62" y="4"/>
                    <a:pt x="62" y="4"/>
                    <a:pt x="62" y="4"/>
                  </a:cubicBezTo>
                  <a:cubicBezTo>
                    <a:pt x="61" y="3"/>
                    <a:pt x="61" y="3"/>
                    <a:pt x="61" y="3"/>
                  </a:cubicBezTo>
                  <a:cubicBezTo>
                    <a:pt x="61" y="3"/>
                    <a:pt x="61" y="3"/>
                    <a:pt x="61" y="3"/>
                  </a:cubicBezTo>
                  <a:cubicBezTo>
                    <a:pt x="62" y="2"/>
                    <a:pt x="62" y="2"/>
                    <a:pt x="62" y="2"/>
                  </a:cubicBezTo>
                  <a:cubicBezTo>
                    <a:pt x="62" y="1"/>
                    <a:pt x="62" y="1"/>
                    <a:pt x="62" y="1"/>
                  </a:cubicBezTo>
                  <a:cubicBezTo>
                    <a:pt x="61" y="0"/>
                    <a:pt x="61" y="0"/>
                    <a:pt x="61" y="0"/>
                  </a:cubicBezTo>
                  <a:cubicBezTo>
                    <a:pt x="60" y="0"/>
                    <a:pt x="60" y="0"/>
                    <a:pt x="60" y="0"/>
                  </a:cubicBezTo>
                  <a:cubicBezTo>
                    <a:pt x="60" y="0"/>
                    <a:pt x="60" y="0"/>
                    <a:pt x="60" y="0"/>
                  </a:cubicBezTo>
                  <a:cubicBezTo>
                    <a:pt x="59" y="0"/>
                    <a:pt x="59" y="0"/>
                    <a:pt x="59" y="0"/>
                  </a:cubicBezTo>
                  <a:cubicBezTo>
                    <a:pt x="59" y="0"/>
                    <a:pt x="59" y="0"/>
                    <a:pt x="59" y="0"/>
                  </a:cubicBezTo>
                  <a:cubicBezTo>
                    <a:pt x="59" y="1"/>
                    <a:pt x="59" y="1"/>
                    <a:pt x="59" y="1"/>
                  </a:cubicBezTo>
                  <a:cubicBezTo>
                    <a:pt x="59" y="2"/>
                    <a:pt x="59" y="2"/>
                    <a:pt x="59" y="2"/>
                  </a:cubicBezTo>
                  <a:cubicBezTo>
                    <a:pt x="56" y="3"/>
                    <a:pt x="56" y="3"/>
                    <a:pt x="56" y="3"/>
                  </a:cubicBezTo>
                  <a:cubicBezTo>
                    <a:pt x="55" y="3"/>
                    <a:pt x="55" y="3"/>
                    <a:pt x="55" y="3"/>
                  </a:cubicBezTo>
                  <a:cubicBezTo>
                    <a:pt x="53" y="4"/>
                    <a:pt x="53" y="4"/>
                    <a:pt x="53" y="4"/>
                  </a:cubicBezTo>
                  <a:cubicBezTo>
                    <a:pt x="52" y="4"/>
                    <a:pt x="52" y="4"/>
                    <a:pt x="52" y="4"/>
                  </a:cubicBezTo>
                  <a:cubicBezTo>
                    <a:pt x="51" y="4"/>
                    <a:pt x="51" y="4"/>
                    <a:pt x="51" y="4"/>
                  </a:cubicBezTo>
                  <a:cubicBezTo>
                    <a:pt x="49" y="5"/>
                    <a:pt x="49" y="5"/>
                    <a:pt x="49" y="5"/>
                  </a:cubicBezTo>
                  <a:cubicBezTo>
                    <a:pt x="48" y="5"/>
                    <a:pt x="48" y="5"/>
                    <a:pt x="48" y="5"/>
                  </a:cubicBezTo>
                  <a:cubicBezTo>
                    <a:pt x="48" y="5"/>
                    <a:pt x="48" y="5"/>
                    <a:pt x="48" y="5"/>
                  </a:cubicBezTo>
                  <a:cubicBezTo>
                    <a:pt x="46" y="5"/>
                    <a:pt x="46" y="5"/>
                    <a:pt x="46" y="5"/>
                  </a:cubicBezTo>
                  <a:cubicBezTo>
                    <a:pt x="44" y="6"/>
                    <a:pt x="44" y="6"/>
                    <a:pt x="44" y="6"/>
                  </a:cubicBezTo>
                  <a:cubicBezTo>
                    <a:pt x="43" y="5"/>
                    <a:pt x="43" y="5"/>
                    <a:pt x="43" y="5"/>
                  </a:cubicBezTo>
                  <a:cubicBezTo>
                    <a:pt x="41" y="5"/>
                    <a:pt x="41" y="5"/>
                    <a:pt x="41" y="5"/>
                  </a:cubicBezTo>
                  <a:cubicBezTo>
                    <a:pt x="40" y="4"/>
                    <a:pt x="40" y="4"/>
                    <a:pt x="40" y="4"/>
                  </a:cubicBezTo>
                  <a:cubicBezTo>
                    <a:pt x="41" y="5"/>
                    <a:pt x="41" y="5"/>
                    <a:pt x="41" y="5"/>
                  </a:cubicBezTo>
                  <a:cubicBezTo>
                    <a:pt x="41" y="6"/>
                    <a:pt x="41" y="6"/>
                    <a:pt x="41" y="6"/>
                  </a:cubicBezTo>
                  <a:cubicBezTo>
                    <a:pt x="42" y="6"/>
                    <a:pt x="42" y="6"/>
                    <a:pt x="42" y="6"/>
                  </a:cubicBezTo>
                  <a:cubicBezTo>
                    <a:pt x="43" y="7"/>
                    <a:pt x="43" y="7"/>
                    <a:pt x="43" y="7"/>
                  </a:cubicBezTo>
                  <a:cubicBezTo>
                    <a:pt x="41" y="9"/>
                    <a:pt x="41" y="9"/>
                    <a:pt x="41" y="9"/>
                  </a:cubicBezTo>
                  <a:cubicBezTo>
                    <a:pt x="42" y="10"/>
                    <a:pt x="42" y="10"/>
                    <a:pt x="42" y="10"/>
                  </a:cubicBezTo>
                  <a:cubicBezTo>
                    <a:pt x="42" y="11"/>
                    <a:pt x="42" y="11"/>
                    <a:pt x="42" y="11"/>
                  </a:cubicBezTo>
                  <a:cubicBezTo>
                    <a:pt x="44" y="12"/>
                    <a:pt x="44" y="12"/>
                    <a:pt x="44" y="12"/>
                  </a:cubicBezTo>
                  <a:cubicBezTo>
                    <a:pt x="45" y="11"/>
                    <a:pt x="45" y="11"/>
                    <a:pt x="45" y="11"/>
                  </a:cubicBezTo>
                  <a:cubicBezTo>
                    <a:pt x="47" y="12"/>
                    <a:pt x="47" y="12"/>
                    <a:pt x="47" y="12"/>
                  </a:cubicBezTo>
                  <a:cubicBezTo>
                    <a:pt x="47" y="13"/>
                    <a:pt x="47" y="13"/>
                    <a:pt x="47" y="13"/>
                  </a:cubicBezTo>
                  <a:cubicBezTo>
                    <a:pt x="46" y="13"/>
                    <a:pt x="46" y="13"/>
                    <a:pt x="46" y="13"/>
                  </a:cubicBezTo>
                  <a:cubicBezTo>
                    <a:pt x="44" y="13"/>
                    <a:pt x="44" y="13"/>
                    <a:pt x="44" y="13"/>
                  </a:cubicBezTo>
                  <a:cubicBezTo>
                    <a:pt x="43" y="14"/>
                    <a:pt x="43" y="14"/>
                    <a:pt x="43" y="14"/>
                  </a:cubicBezTo>
                  <a:cubicBezTo>
                    <a:pt x="42" y="15"/>
                    <a:pt x="42" y="15"/>
                    <a:pt x="42" y="15"/>
                  </a:cubicBezTo>
                  <a:cubicBezTo>
                    <a:pt x="40" y="16"/>
                    <a:pt x="40" y="16"/>
                    <a:pt x="40" y="16"/>
                  </a:cubicBezTo>
                  <a:cubicBezTo>
                    <a:pt x="39" y="17"/>
                    <a:pt x="39" y="17"/>
                    <a:pt x="39" y="17"/>
                  </a:cubicBezTo>
                  <a:cubicBezTo>
                    <a:pt x="38" y="18"/>
                    <a:pt x="38" y="18"/>
                    <a:pt x="38" y="18"/>
                  </a:cubicBezTo>
                  <a:cubicBezTo>
                    <a:pt x="37" y="19"/>
                    <a:pt x="37" y="19"/>
                    <a:pt x="37" y="19"/>
                  </a:cubicBezTo>
                  <a:cubicBezTo>
                    <a:pt x="35" y="19"/>
                    <a:pt x="35" y="19"/>
                    <a:pt x="35" y="19"/>
                  </a:cubicBezTo>
                  <a:cubicBezTo>
                    <a:pt x="34" y="19"/>
                    <a:pt x="34" y="19"/>
                    <a:pt x="34" y="19"/>
                  </a:cubicBezTo>
                  <a:cubicBezTo>
                    <a:pt x="32" y="18"/>
                    <a:pt x="32" y="18"/>
                    <a:pt x="32" y="18"/>
                  </a:cubicBezTo>
                  <a:cubicBezTo>
                    <a:pt x="30" y="17"/>
                    <a:pt x="30" y="17"/>
                    <a:pt x="30" y="17"/>
                  </a:cubicBezTo>
                  <a:cubicBezTo>
                    <a:pt x="29" y="17"/>
                    <a:pt x="29" y="17"/>
                    <a:pt x="29" y="17"/>
                  </a:cubicBezTo>
                  <a:cubicBezTo>
                    <a:pt x="29" y="16"/>
                    <a:pt x="29" y="16"/>
                    <a:pt x="29" y="16"/>
                  </a:cubicBezTo>
                  <a:cubicBezTo>
                    <a:pt x="29" y="15"/>
                    <a:pt x="29" y="15"/>
                    <a:pt x="29" y="15"/>
                  </a:cubicBezTo>
                  <a:cubicBezTo>
                    <a:pt x="28" y="14"/>
                    <a:pt x="28" y="14"/>
                    <a:pt x="28" y="14"/>
                  </a:cubicBezTo>
                  <a:cubicBezTo>
                    <a:pt x="28" y="13"/>
                    <a:pt x="28" y="13"/>
                    <a:pt x="28" y="13"/>
                  </a:cubicBezTo>
                  <a:cubicBezTo>
                    <a:pt x="27" y="14"/>
                    <a:pt x="27" y="14"/>
                    <a:pt x="27" y="14"/>
                  </a:cubicBezTo>
                  <a:cubicBezTo>
                    <a:pt x="26" y="15"/>
                    <a:pt x="26" y="15"/>
                    <a:pt x="26" y="15"/>
                  </a:cubicBezTo>
                  <a:cubicBezTo>
                    <a:pt x="26" y="15"/>
                    <a:pt x="26" y="15"/>
                    <a:pt x="26" y="15"/>
                  </a:cubicBezTo>
                  <a:cubicBezTo>
                    <a:pt x="25" y="14"/>
                    <a:pt x="25" y="14"/>
                    <a:pt x="25" y="14"/>
                  </a:cubicBezTo>
                  <a:cubicBezTo>
                    <a:pt x="24" y="14"/>
                    <a:pt x="24" y="14"/>
                    <a:pt x="24" y="14"/>
                  </a:cubicBezTo>
                  <a:cubicBezTo>
                    <a:pt x="24" y="15"/>
                    <a:pt x="24" y="15"/>
                    <a:pt x="24" y="15"/>
                  </a:cubicBezTo>
                  <a:cubicBezTo>
                    <a:pt x="19" y="15"/>
                    <a:pt x="19" y="15"/>
                    <a:pt x="19" y="15"/>
                  </a:cubicBezTo>
                  <a:cubicBezTo>
                    <a:pt x="18" y="16"/>
                    <a:pt x="18" y="16"/>
                    <a:pt x="18" y="16"/>
                  </a:cubicBezTo>
                  <a:cubicBezTo>
                    <a:pt x="19" y="17"/>
                    <a:pt x="19" y="17"/>
                    <a:pt x="19" y="17"/>
                  </a:cubicBezTo>
                  <a:cubicBezTo>
                    <a:pt x="20" y="17"/>
                    <a:pt x="20" y="17"/>
                    <a:pt x="20" y="17"/>
                  </a:cubicBezTo>
                  <a:cubicBezTo>
                    <a:pt x="21" y="19"/>
                    <a:pt x="21" y="19"/>
                    <a:pt x="21" y="19"/>
                  </a:cubicBezTo>
                  <a:cubicBezTo>
                    <a:pt x="21" y="19"/>
                    <a:pt x="21" y="19"/>
                    <a:pt x="21" y="19"/>
                  </a:cubicBezTo>
                  <a:cubicBezTo>
                    <a:pt x="21" y="19"/>
                    <a:pt x="21" y="19"/>
                    <a:pt x="21" y="19"/>
                  </a:cubicBezTo>
                  <a:cubicBezTo>
                    <a:pt x="21" y="20"/>
                    <a:pt x="21" y="20"/>
                    <a:pt x="21" y="20"/>
                  </a:cubicBezTo>
                  <a:cubicBezTo>
                    <a:pt x="20" y="20"/>
                    <a:pt x="20" y="20"/>
                    <a:pt x="20" y="20"/>
                  </a:cubicBezTo>
                  <a:cubicBezTo>
                    <a:pt x="17" y="20"/>
                    <a:pt x="17" y="20"/>
                    <a:pt x="17" y="20"/>
                  </a:cubicBezTo>
                  <a:cubicBezTo>
                    <a:pt x="17" y="23"/>
                    <a:pt x="17" y="23"/>
                    <a:pt x="17" y="23"/>
                  </a:cubicBezTo>
                  <a:cubicBezTo>
                    <a:pt x="18" y="24"/>
                    <a:pt x="18" y="24"/>
                    <a:pt x="18" y="24"/>
                  </a:cubicBezTo>
                  <a:cubicBezTo>
                    <a:pt x="19" y="25"/>
                    <a:pt x="19" y="25"/>
                    <a:pt x="19" y="25"/>
                  </a:cubicBezTo>
                  <a:cubicBezTo>
                    <a:pt x="21" y="26"/>
                    <a:pt x="21" y="26"/>
                    <a:pt x="21" y="26"/>
                  </a:cubicBezTo>
                  <a:cubicBezTo>
                    <a:pt x="20" y="28"/>
                    <a:pt x="20" y="28"/>
                    <a:pt x="20" y="28"/>
                  </a:cubicBezTo>
                  <a:cubicBezTo>
                    <a:pt x="20" y="28"/>
                    <a:pt x="20" y="28"/>
                    <a:pt x="20" y="28"/>
                  </a:cubicBezTo>
                  <a:cubicBezTo>
                    <a:pt x="18" y="37"/>
                    <a:pt x="18" y="37"/>
                    <a:pt x="18" y="37"/>
                  </a:cubicBezTo>
                  <a:cubicBezTo>
                    <a:pt x="17" y="39"/>
                    <a:pt x="17" y="39"/>
                    <a:pt x="17" y="39"/>
                  </a:cubicBezTo>
                  <a:cubicBezTo>
                    <a:pt x="17" y="39"/>
                    <a:pt x="17" y="39"/>
                    <a:pt x="17" y="39"/>
                  </a:cubicBezTo>
                  <a:cubicBezTo>
                    <a:pt x="17" y="40"/>
                    <a:pt x="17" y="40"/>
                    <a:pt x="17" y="40"/>
                  </a:cubicBezTo>
                  <a:cubicBezTo>
                    <a:pt x="16" y="40"/>
                    <a:pt x="16" y="40"/>
                    <a:pt x="16" y="40"/>
                  </a:cubicBezTo>
                  <a:cubicBezTo>
                    <a:pt x="16" y="39"/>
                    <a:pt x="16" y="39"/>
                    <a:pt x="16" y="39"/>
                  </a:cubicBezTo>
                  <a:cubicBezTo>
                    <a:pt x="15" y="39"/>
                    <a:pt x="15" y="39"/>
                    <a:pt x="15" y="39"/>
                  </a:cubicBezTo>
                  <a:cubicBezTo>
                    <a:pt x="15" y="39"/>
                    <a:pt x="15" y="39"/>
                    <a:pt x="15" y="39"/>
                  </a:cubicBezTo>
                  <a:cubicBezTo>
                    <a:pt x="14" y="39"/>
                    <a:pt x="14" y="39"/>
                    <a:pt x="14" y="39"/>
                  </a:cubicBezTo>
                  <a:cubicBezTo>
                    <a:pt x="13" y="39"/>
                    <a:pt x="13" y="39"/>
                    <a:pt x="13" y="39"/>
                  </a:cubicBezTo>
                  <a:cubicBezTo>
                    <a:pt x="13" y="39"/>
                    <a:pt x="13" y="39"/>
                    <a:pt x="13" y="39"/>
                  </a:cubicBezTo>
                  <a:cubicBezTo>
                    <a:pt x="10" y="40"/>
                    <a:pt x="10" y="40"/>
                    <a:pt x="10" y="40"/>
                  </a:cubicBezTo>
                  <a:cubicBezTo>
                    <a:pt x="8" y="41"/>
                    <a:pt x="8" y="41"/>
                    <a:pt x="8" y="41"/>
                  </a:cubicBezTo>
                  <a:cubicBezTo>
                    <a:pt x="7" y="41"/>
                    <a:pt x="7" y="41"/>
                    <a:pt x="7" y="41"/>
                  </a:cubicBezTo>
                  <a:cubicBezTo>
                    <a:pt x="7" y="41"/>
                    <a:pt x="7" y="41"/>
                    <a:pt x="7" y="41"/>
                  </a:cubicBezTo>
                  <a:cubicBezTo>
                    <a:pt x="6" y="42"/>
                    <a:pt x="6" y="42"/>
                    <a:pt x="6" y="42"/>
                  </a:cubicBezTo>
                  <a:cubicBezTo>
                    <a:pt x="5" y="43"/>
                    <a:pt x="5" y="43"/>
                    <a:pt x="5" y="43"/>
                  </a:cubicBezTo>
                  <a:cubicBezTo>
                    <a:pt x="4" y="43"/>
                    <a:pt x="4" y="43"/>
                    <a:pt x="4" y="43"/>
                  </a:cubicBezTo>
                  <a:cubicBezTo>
                    <a:pt x="4" y="44"/>
                    <a:pt x="4" y="44"/>
                    <a:pt x="4" y="44"/>
                  </a:cubicBezTo>
                  <a:cubicBezTo>
                    <a:pt x="4" y="45"/>
                    <a:pt x="4" y="45"/>
                    <a:pt x="4" y="45"/>
                  </a:cubicBezTo>
                  <a:cubicBezTo>
                    <a:pt x="4" y="45"/>
                    <a:pt x="4" y="45"/>
                    <a:pt x="4" y="45"/>
                  </a:cubicBezTo>
                  <a:cubicBezTo>
                    <a:pt x="3" y="47"/>
                    <a:pt x="3" y="47"/>
                    <a:pt x="3" y="47"/>
                  </a:cubicBezTo>
                  <a:cubicBezTo>
                    <a:pt x="3" y="48"/>
                    <a:pt x="3" y="48"/>
                    <a:pt x="3" y="48"/>
                  </a:cubicBezTo>
                  <a:cubicBezTo>
                    <a:pt x="3" y="49"/>
                    <a:pt x="3" y="49"/>
                    <a:pt x="3" y="49"/>
                  </a:cubicBezTo>
                  <a:cubicBezTo>
                    <a:pt x="3" y="49"/>
                    <a:pt x="3" y="49"/>
                    <a:pt x="3" y="49"/>
                  </a:cubicBezTo>
                  <a:cubicBezTo>
                    <a:pt x="2" y="49"/>
                    <a:pt x="2" y="49"/>
                    <a:pt x="2" y="49"/>
                  </a:cubicBezTo>
                  <a:cubicBezTo>
                    <a:pt x="1" y="50"/>
                    <a:pt x="1" y="50"/>
                    <a:pt x="1" y="50"/>
                  </a:cubicBezTo>
                  <a:cubicBezTo>
                    <a:pt x="1" y="51"/>
                    <a:pt x="1" y="51"/>
                    <a:pt x="1" y="51"/>
                  </a:cubicBezTo>
                  <a:cubicBezTo>
                    <a:pt x="0" y="51"/>
                    <a:pt x="0" y="51"/>
                    <a:pt x="0" y="51"/>
                  </a:cubicBezTo>
                  <a:cubicBezTo>
                    <a:pt x="1" y="52"/>
                    <a:pt x="1" y="52"/>
                    <a:pt x="1" y="52"/>
                  </a:cubicBezTo>
                  <a:cubicBezTo>
                    <a:pt x="0" y="53"/>
                    <a:pt x="0" y="53"/>
                    <a:pt x="0" y="53"/>
                  </a:cubicBezTo>
                  <a:cubicBezTo>
                    <a:pt x="0" y="53"/>
                    <a:pt x="0" y="53"/>
                    <a:pt x="0" y="53"/>
                  </a:cubicBezTo>
                  <a:cubicBezTo>
                    <a:pt x="0" y="54"/>
                    <a:pt x="0" y="54"/>
                    <a:pt x="0" y="54"/>
                  </a:cubicBezTo>
                  <a:cubicBezTo>
                    <a:pt x="0" y="55"/>
                    <a:pt x="0" y="55"/>
                    <a:pt x="0" y="55"/>
                  </a:cubicBezTo>
                  <a:cubicBezTo>
                    <a:pt x="1" y="56"/>
                    <a:pt x="1" y="56"/>
                    <a:pt x="1" y="56"/>
                  </a:cubicBezTo>
                  <a:cubicBezTo>
                    <a:pt x="4" y="59"/>
                    <a:pt x="4" y="59"/>
                    <a:pt x="4" y="59"/>
                  </a:cubicBezTo>
                  <a:cubicBezTo>
                    <a:pt x="2" y="60"/>
                    <a:pt x="2" y="60"/>
                    <a:pt x="2" y="60"/>
                  </a:cubicBezTo>
                  <a:cubicBezTo>
                    <a:pt x="5" y="60"/>
                    <a:pt x="5" y="60"/>
                    <a:pt x="5" y="60"/>
                  </a:cubicBezTo>
                  <a:cubicBezTo>
                    <a:pt x="7" y="60"/>
                    <a:pt x="7" y="60"/>
                    <a:pt x="7" y="60"/>
                  </a:cubicBezTo>
                  <a:cubicBezTo>
                    <a:pt x="8" y="61"/>
                    <a:pt x="8" y="61"/>
                    <a:pt x="8" y="61"/>
                  </a:cubicBezTo>
                  <a:cubicBezTo>
                    <a:pt x="8" y="63"/>
                    <a:pt x="8" y="63"/>
                    <a:pt x="8" y="63"/>
                  </a:cubicBezTo>
                  <a:cubicBezTo>
                    <a:pt x="10" y="63"/>
                    <a:pt x="10" y="63"/>
                    <a:pt x="10" y="63"/>
                  </a:cubicBezTo>
                  <a:cubicBezTo>
                    <a:pt x="12" y="63"/>
                    <a:pt x="12" y="63"/>
                    <a:pt x="12" y="63"/>
                  </a:cubicBezTo>
                  <a:cubicBezTo>
                    <a:pt x="14" y="61"/>
                    <a:pt x="14" y="61"/>
                    <a:pt x="14" y="61"/>
                  </a:cubicBezTo>
                  <a:cubicBezTo>
                    <a:pt x="15" y="60"/>
                    <a:pt x="15" y="60"/>
                    <a:pt x="15" y="60"/>
                  </a:cubicBezTo>
                  <a:cubicBezTo>
                    <a:pt x="16" y="61"/>
                    <a:pt x="16" y="61"/>
                    <a:pt x="16" y="61"/>
                  </a:cubicBezTo>
                  <a:cubicBezTo>
                    <a:pt x="16" y="62"/>
                    <a:pt x="16" y="62"/>
                    <a:pt x="16" y="62"/>
                  </a:cubicBezTo>
                  <a:cubicBezTo>
                    <a:pt x="15" y="62"/>
                    <a:pt x="15" y="62"/>
                    <a:pt x="15" y="62"/>
                  </a:cubicBezTo>
                  <a:cubicBezTo>
                    <a:pt x="15" y="63"/>
                    <a:pt x="15" y="63"/>
                    <a:pt x="15" y="63"/>
                  </a:cubicBezTo>
                  <a:cubicBezTo>
                    <a:pt x="16" y="66"/>
                    <a:pt x="16" y="66"/>
                    <a:pt x="16" y="66"/>
                  </a:cubicBezTo>
                  <a:cubicBezTo>
                    <a:pt x="16" y="67"/>
                    <a:pt x="16" y="67"/>
                    <a:pt x="16" y="67"/>
                  </a:cubicBezTo>
                  <a:cubicBezTo>
                    <a:pt x="16" y="67"/>
                    <a:pt x="16" y="67"/>
                    <a:pt x="16" y="67"/>
                  </a:cubicBezTo>
                  <a:cubicBezTo>
                    <a:pt x="17" y="67"/>
                    <a:pt x="17" y="67"/>
                    <a:pt x="17" y="67"/>
                  </a:cubicBezTo>
                  <a:cubicBezTo>
                    <a:pt x="18" y="67"/>
                    <a:pt x="18" y="67"/>
                    <a:pt x="18" y="67"/>
                  </a:cubicBezTo>
                  <a:cubicBezTo>
                    <a:pt x="19" y="67"/>
                    <a:pt x="19" y="67"/>
                    <a:pt x="19" y="67"/>
                  </a:cubicBezTo>
                  <a:cubicBezTo>
                    <a:pt x="19" y="67"/>
                    <a:pt x="19" y="67"/>
                    <a:pt x="19" y="67"/>
                  </a:cubicBezTo>
                  <a:cubicBezTo>
                    <a:pt x="20" y="67"/>
                    <a:pt x="20" y="67"/>
                    <a:pt x="20" y="67"/>
                  </a:cubicBezTo>
                  <a:cubicBezTo>
                    <a:pt x="20" y="67"/>
                    <a:pt x="20" y="67"/>
                    <a:pt x="20" y="67"/>
                  </a:cubicBezTo>
                  <a:cubicBezTo>
                    <a:pt x="20" y="67"/>
                    <a:pt x="20" y="67"/>
                    <a:pt x="20" y="67"/>
                  </a:cubicBezTo>
                  <a:cubicBezTo>
                    <a:pt x="23" y="67"/>
                    <a:pt x="23" y="67"/>
                    <a:pt x="23" y="67"/>
                  </a:cubicBezTo>
                  <a:cubicBezTo>
                    <a:pt x="24" y="67"/>
                    <a:pt x="24" y="67"/>
                    <a:pt x="24" y="67"/>
                  </a:cubicBezTo>
                  <a:cubicBezTo>
                    <a:pt x="25" y="66"/>
                    <a:pt x="25" y="66"/>
                    <a:pt x="25" y="66"/>
                  </a:cubicBezTo>
                  <a:cubicBezTo>
                    <a:pt x="26" y="66"/>
                    <a:pt x="26" y="66"/>
                    <a:pt x="26" y="66"/>
                  </a:cubicBezTo>
                  <a:cubicBezTo>
                    <a:pt x="27" y="66"/>
                    <a:pt x="27" y="66"/>
                    <a:pt x="27" y="66"/>
                  </a:cubicBezTo>
                  <a:cubicBezTo>
                    <a:pt x="28" y="66"/>
                    <a:pt x="28" y="66"/>
                    <a:pt x="28" y="66"/>
                  </a:cubicBezTo>
                  <a:cubicBezTo>
                    <a:pt x="29" y="65"/>
                    <a:pt x="29" y="65"/>
                    <a:pt x="29" y="65"/>
                  </a:cubicBezTo>
                  <a:cubicBezTo>
                    <a:pt x="30" y="64"/>
                    <a:pt x="30" y="64"/>
                    <a:pt x="30" y="64"/>
                  </a:cubicBezTo>
                  <a:cubicBezTo>
                    <a:pt x="32" y="62"/>
                    <a:pt x="32" y="62"/>
                    <a:pt x="32" y="62"/>
                  </a:cubicBezTo>
                  <a:cubicBezTo>
                    <a:pt x="34" y="62"/>
                    <a:pt x="34" y="62"/>
                    <a:pt x="34" y="62"/>
                  </a:cubicBezTo>
                  <a:cubicBezTo>
                    <a:pt x="35" y="61"/>
                    <a:pt x="35" y="61"/>
                    <a:pt x="35" y="61"/>
                  </a:cubicBezTo>
                  <a:cubicBezTo>
                    <a:pt x="36" y="61"/>
                    <a:pt x="36" y="61"/>
                    <a:pt x="36" y="61"/>
                  </a:cubicBezTo>
                  <a:cubicBezTo>
                    <a:pt x="37" y="62"/>
                    <a:pt x="37" y="62"/>
                    <a:pt x="37" y="62"/>
                  </a:cubicBezTo>
                  <a:cubicBezTo>
                    <a:pt x="38" y="61"/>
                    <a:pt x="38" y="61"/>
                    <a:pt x="38" y="61"/>
                  </a:cubicBezTo>
                  <a:cubicBezTo>
                    <a:pt x="38" y="62"/>
                    <a:pt x="38" y="62"/>
                    <a:pt x="38" y="62"/>
                  </a:cubicBezTo>
                  <a:cubicBezTo>
                    <a:pt x="38" y="63"/>
                    <a:pt x="38" y="63"/>
                    <a:pt x="38" y="63"/>
                  </a:cubicBezTo>
                  <a:cubicBezTo>
                    <a:pt x="39" y="64"/>
                    <a:pt x="39" y="64"/>
                    <a:pt x="39" y="64"/>
                  </a:cubicBezTo>
                  <a:cubicBezTo>
                    <a:pt x="38" y="65"/>
                    <a:pt x="38" y="65"/>
                    <a:pt x="38" y="65"/>
                  </a:cubicBezTo>
                  <a:cubicBezTo>
                    <a:pt x="39" y="67"/>
                    <a:pt x="39" y="67"/>
                    <a:pt x="39" y="67"/>
                  </a:cubicBezTo>
                  <a:cubicBezTo>
                    <a:pt x="38" y="68"/>
                    <a:pt x="38" y="68"/>
                    <a:pt x="38" y="68"/>
                  </a:cubicBezTo>
                  <a:cubicBezTo>
                    <a:pt x="39" y="70"/>
                    <a:pt x="39" y="70"/>
                    <a:pt x="39" y="70"/>
                  </a:cubicBezTo>
                  <a:cubicBezTo>
                    <a:pt x="40" y="70"/>
                    <a:pt x="40" y="70"/>
                    <a:pt x="40" y="70"/>
                  </a:cubicBezTo>
                  <a:cubicBezTo>
                    <a:pt x="40" y="71"/>
                    <a:pt x="40" y="71"/>
                    <a:pt x="40" y="71"/>
                  </a:cubicBezTo>
                  <a:cubicBezTo>
                    <a:pt x="41" y="72"/>
                    <a:pt x="41" y="72"/>
                    <a:pt x="41" y="72"/>
                  </a:cubicBezTo>
                  <a:cubicBezTo>
                    <a:pt x="43" y="72"/>
                    <a:pt x="43" y="72"/>
                    <a:pt x="43" y="72"/>
                  </a:cubicBezTo>
                  <a:cubicBezTo>
                    <a:pt x="44" y="73"/>
                    <a:pt x="44" y="73"/>
                    <a:pt x="44" y="73"/>
                  </a:cubicBezTo>
                  <a:cubicBezTo>
                    <a:pt x="44" y="73"/>
                    <a:pt x="44" y="73"/>
                    <a:pt x="44" y="73"/>
                  </a:cubicBezTo>
                  <a:cubicBezTo>
                    <a:pt x="46" y="72"/>
                    <a:pt x="46" y="72"/>
                    <a:pt x="46" y="72"/>
                  </a:cubicBezTo>
                  <a:cubicBezTo>
                    <a:pt x="48" y="74"/>
                    <a:pt x="48" y="74"/>
                    <a:pt x="48" y="74"/>
                  </a:cubicBezTo>
                  <a:cubicBezTo>
                    <a:pt x="49" y="74"/>
                    <a:pt x="49" y="74"/>
                    <a:pt x="49" y="74"/>
                  </a:cubicBezTo>
                  <a:cubicBezTo>
                    <a:pt x="50" y="75"/>
                    <a:pt x="50" y="75"/>
                    <a:pt x="50" y="75"/>
                  </a:cubicBezTo>
                  <a:cubicBezTo>
                    <a:pt x="51" y="75"/>
                    <a:pt x="51" y="75"/>
                    <a:pt x="51" y="75"/>
                  </a:cubicBezTo>
                  <a:cubicBezTo>
                    <a:pt x="53" y="76"/>
                    <a:pt x="53" y="76"/>
                    <a:pt x="53" y="76"/>
                  </a:cubicBezTo>
                  <a:cubicBezTo>
                    <a:pt x="54" y="76"/>
                    <a:pt x="54" y="76"/>
                    <a:pt x="54" y="76"/>
                  </a:cubicBezTo>
                  <a:cubicBezTo>
                    <a:pt x="54" y="77"/>
                    <a:pt x="54" y="77"/>
                    <a:pt x="54" y="77"/>
                  </a:cubicBezTo>
                  <a:cubicBezTo>
                    <a:pt x="55" y="77"/>
                    <a:pt x="55" y="77"/>
                    <a:pt x="55" y="77"/>
                  </a:cubicBezTo>
                  <a:cubicBezTo>
                    <a:pt x="56" y="78"/>
                    <a:pt x="56" y="78"/>
                    <a:pt x="56" y="78"/>
                  </a:cubicBezTo>
                  <a:cubicBezTo>
                    <a:pt x="59" y="78"/>
                    <a:pt x="59" y="78"/>
                    <a:pt x="59" y="78"/>
                  </a:cubicBezTo>
                  <a:cubicBezTo>
                    <a:pt x="61" y="79"/>
                    <a:pt x="61" y="79"/>
                    <a:pt x="61" y="79"/>
                  </a:cubicBezTo>
                  <a:cubicBezTo>
                    <a:pt x="61" y="79"/>
                    <a:pt x="61" y="79"/>
                    <a:pt x="61" y="79"/>
                  </a:cubicBezTo>
                  <a:cubicBezTo>
                    <a:pt x="61" y="81"/>
                    <a:pt x="61" y="81"/>
                    <a:pt x="61" y="81"/>
                  </a:cubicBezTo>
                  <a:cubicBezTo>
                    <a:pt x="61" y="83"/>
                    <a:pt x="61" y="83"/>
                    <a:pt x="61" y="83"/>
                  </a:cubicBezTo>
                  <a:cubicBezTo>
                    <a:pt x="61" y="84"/>
                    <a:pt x="61" y="84"/>
                    <a:pt x="61" y="84"/>
                  </a:cubicBezTo>
                  <a:cubicBezTo>
                    <a:pt x="62" y="86"/>
                    <a:pt x="62" y="86"/>
                    <a:pt x="62" y="86"/>
                  </a:cubicBezTo>
                  <a:cubicBezTo>
                    <a:pt x="62" y="88"/>
                    <a:pt x="62" y="88"/>
                    <a:pt x="62" y="88"/>
                  </a:cubicBezTo>
                  <a:cubicBezTo>
                    <a:pt x="70" y="88"/>
                    <a:pt x="70" y="88"/>
                    <a:pt x="70" y="88"/>
                  </a:cubicBezTo>
                  <a:cubicBezTo>
                    <a:pt x="71" y="91"/>
                    <a:pt x="71" y="91"/>
                    <a:pt x="71" y="91"/>
                  </a:cubicBezTo>
                  <a:cubicBezTo>
                    <a:pt x="70" y="92"/>
                    <a:pt x="70" y="92"/>
                    <a:pt x="70" y="92"/>
                  </a:cubicBezTo>
                  <a:cubicBezTo>
                    <a:pt x="73" y="93"/>
                    <a:pt x="73" y="93"/>
                    <a:pt x="73" y="93"/>
                  </a:cubicBezTo>
                  <a:cubicBezTo>
                    <a:pt x="75" y="97"/>
                    <a:pt x="75" y="97"/>
                    <a:pt x="75" y="97"/>
                  </a:cubicBezTo>
                  <a:cubicBezTo>
                    <a:pt x="75" y="98"/>
                    <a:pt x="75" y="98"/>
                    <a:pt x="75" y="98"/>
                  </a:cubicBezTo>
                  <a:cubicBezTo>
                    <a:pt x="73" y="102"/>
                    <a:pt x="73" y="102"/>
                    <a:pt x="73" y="102"/>
                  </a:cubicBezTo>
                  <a:cubicBezTo>
                    <a:pt x="73" y="103"/>
                    <a:pt x="73" y="103"/>
                    <a:pt x="73" y="103"/>
                  </a:cubicBezTo>
                  <a:cubicBezTo>
                    <a:pt x="73" y="104"/>
                    <a:pt x="73" y="104"/>
                    <a:pt x="73" y="104"/>
                  </a:cubicBezTo>
                  <a:cubicBezTo>
                    <a:pt x="73" y="104"/>
                    <a:pt x="73" y="104"/>
                    <a:pt x="73" y="104"/>
                  </a:cubicBezTo>
                  <a:cubicBezTo>
                    <a:pt x="73" y="105"/>
                    <a:pt x="73" y="105"/>
                    <a:pt x="73" y="105"/>
                  </a:cubicBezTo>
                  <a:cubicBezTo>
                    <a:pt x="74" y="106"/>
                    <a:pt x="74" y="106"/>
                    <a:pt x="74" y="106"/>
                  </a:cubicBezTo>
                  <a:cubicBezTo>
                    <a:pt x="74" y="107"/>
                    <a:pt x="74" y="107"/>
                    <a:pt x="74" y="107"/>
                  </a:cubicBezTo>
                  <a:cubicBezTo>
                    <a:pt x="75" y="108"/>
                    <a:pt x="75" y="108"/>
                    <a:pt x="75" y="108"/>
                  </a:cubicBezTo>
                  <a:cubicBezTo>
                    <a:pt x="74" y="111"/>
                    <a:pt x="74" y="111"/>
                    <a:pt x="74" y="111"/>
                  </a:cubicBezTo>
                  <a:cubicBezTo>
                    <a:pt x="75" y="112"/>
                    <a:pt x="75" y="112"/>
                    <a:pt x="75" y="112"/>
                  </a:cubicBezTo>
                  <a:cubicBezTo>
                    <a:pt x="74" y="112"/>
                    <a:pt x="74" y="112"/>
                    <a:pt x="74" y="112"/>
                  </a:cubicBezTo>
                  <a:cubicBezTo>
                    <a:pt x="75" y="113"/>
                    <a:pt x="75" y="113"/>
                    <a:pt x="75" y="113"/>
                  </a:cubicBezTo>
                  <a:cubicBezTo>
                    <a:pt x="76" y="113"/>
                    <a:pt x="76" y="113"/>
                    <a:pt x="76" y="113"/>
                  </a:cubicBezTo>
                  <a:cubicBezTo>
                    <a:pt x="77" y="114"/>
                    <a:pt x="77" y="114"/>
                    <a:pt x="77" y="114"/>
                  </a:cubicBezTo>
                  <a:cubicBezTo>
                    <a:pt x="79" y="113"/>
                    <a:pt x="79" y="113"/>
                    <a:pt x="79" y="113"/>
                  </a:cubicBezTo>
                  <a:cubicBezTo>
                    <a:pt x="80" y="114"/>
                    <a:pt x="80" y="114"/>
                    <a:pt x="80" y="114"/>
                  </a:cubicBezTo>
                  <a:cubicBezTo>
                    <a:pt x="82" y="113"/>
                    <a:pt x="82" y="113"/>
                    <a:pt x="82" y="113"/>
                  </a:cubicBezTo>
                  <a:cubicBezTo>
                    <a:pt x="83" y="114"/>
                    <a:pt x="83" y="114"/>
                    <a:pt x="83" y="114"/>
                  </a:cubicBezTo>
                  <a:cubicBezTo>
                    <a:pt x="84" y="114"/>
                    <a:pt x="84" y="114"/>
                    <a:pt x="84" y="114"/>
                  </a:cubicBezTo>
                  <a:cubicBezTo>
                    <a:pt x="84" y="115"/>
                    <a:pt x="84" y="115"/>
                    <a:pt x="84" y="115"/>
                  </a:cubicBezTo>
                  <a:cubicBezTo>
                    <a:pt x="86" y="119"/>
                    <a:pt x="86" y="119"/>
                    <a:pt x="86" y="119"/>
                  </a:cubicBezTo>
                  <a:cubicBezTo>
                    <a:pt x="86" y="121"/>
                    <a:pt x="86" y="121"/>
                    <a:pt x="86" y="121"/>
                  </a:cubicBezTo>
                  <a:cubicBezTo>
                    <a:pt x="87" y="121"/>
                    <a:pt x="87" y="121"/>
                    <a:pt x="87" y="121"/>
                  </a:cubicBezTo>
                  <a:cubicBezTo>
                    <a:pt x="89" y="120"/>
                    <a:pt x="89" y="120"/>
                    <a:pt x="89" y="120"/>
                  </a:cubicBezTo>
                  <a:cubicBezTo>
                    <a:pt x="90" y="120"/>
                    <a:pt x="90" y="120"/>
                    <a:pt x="90" y="120"/>
                  </a:cubicBezTo>
                  <a:cubicBezTo>
                    <a:pt x="91" y="121"/>
                    <a:pt x="91" y="121"/>
                    <a:pt x="91" y="121"/>
                  </a:cubicBezTo>
                  <a:cubicBezTo>
                    <a:pt x="91" y="121"/>
                    <a:pt x="91" y="121"/>
                    <a:pt x="91" y="121"/>
                  </a:cubicBezTo>
                  <a:cubicBezTo>
                    <a:pt x="91" y="122"/>
                    <a:pt x="91" y="122"/>
                    <a:pt x="91" y="122"/>
                  </a:cubicBezTo>
                  <a:cubicBezTo>
                    <a:pt x="91" y="126"/>
                    <a:pt x="91" y="126"/>
                    <a:pt x="91" y="126"/>
                  </a:cubicBezTo>
                  <a:cubicBezTo>
                    <a:pt x="91" y="126"/>
                    <a:pt x="91" y="126"/>
                    <a:pt x="91" y="126"/>
                  </a:cubicBezTo>
                  <a:cubicBezTo>
                    <a:pt x="90" y="126"/>
                    <a:pt x="90" y="126"/>
                    <a:pt x="90" y="126"/>
                  </a:cubicBezTo>
                  <a:cubicBezTo>
                    <a:pt x="90" y="127"/>
                    <a:pt x="90" y="127"/>
                    <a:pt x="90" y="127"/>
                  </a:cubicBezTo>
                  <a:cubicBezTo>
                    <a:pt x="90" y="127"/>
                    <a:pt x="90" y="127"/>
                    <a:pt x="90" y="127"/>
                  </a:cubicBezTo>
                  <a:cubicBezTo>
                    <a:pt x="90" y="128"/>
                    <a:pt x="90" y="128"/>
                    <a:pt x="90" y="128"/>
                  </a:cubicBezTo>
                  <a:cubicBezTo>
                    <a:pt x="91" y="127"/>
                    <a:pt x="91" y="127"/>
                    <a:pt x="91" y="127"/>
                  </a:cubicBezTo>
                  <a:cubicBezTo>
                    <a:pt x="93" y="127"/>
                    <a:pt x="93" y="127"/>
                    <a:pt x="93" y="127"/>
                  </a:cubicBezTo>
                  <a:cubicBezTo>
                    <a:pt x="93" y="128"/>
                    <a:pt x="93" y="128"/>
                    <a:pt x="93" y="128"/>
                  </a:cubicBezTo>
                  <a:cubicBezTo>
                    <a:pt x="94" y="130"/>
                    <a:pt x="94" y="130"/>
                    <a:pt x="94" y="130"/>
                  </a:cubicBezTo>
                  <a:cubicBezTo>
                    <a:pt x="94" y="131"/>
                    <a:pt x="94" y="131"/>
                    <a:pt x="94" y="131"/>
                  </a:cubicBezTo>
                  <a:cubicBezTo>
                    <a:pt x="94" y="133"/>
                    <a:pt x="94" y="133"/>
                    <a:pt x="94" y="133"/>
                  </a:cubicBezTo>
                  <a:cubicBezTo>
                    <a:pt x="94" y="134"/>
                    <a:pt x="94" y="134"/>
                    <a:pt x="94" y="134"/>
                  </a:cubicBezTo>
                  <a:cubicBezTo>
                    <a:pt x="94" y="135"/>
                    <a:pt x="94" y="135"/>
                    <a:pt x="94" y="135"/>
                  </a:cubicBezTo>
                  <a:cubicBezTo>
                    <a:pt x="93" y="135"/>
                    <a:pt x="93" y="135"/>
                    <a:pt x="93" y="135"/>
                  </a:cubicBezTo>
                  <a:cubicBezTo>
                    <a:pt x="92" y="135"/>
                    <a:pt x="92" y="135"/>
                    <a:pt x="92" y="135"/>
                  </a:cubicBezTo>
                  <a:cubicBezTo>
                    <a:pt x="92" y="136"/>
                    <a:pt x="92" y="136"/>
                    <a:pt x="92" y="136"/>
                  </a:cubicBezTo>
                  <a:cubicBezTo>
                    <a:pt x="91" y="136"/>
                    <a:pt x="91" y="136"/>
                    <a:pt x="91" y="136"/>
                  </a:cubicBezTo>
                  <a:cubicBezTo>
                    <a:pt x="91" y="136"/>
                    <a:pt x="91" y="136"/>
                    <a:pt x="91" y="136"/>
                  </a:cubicBezTo>
                  <a:cubicBezTo>
                    <a:pt x="89" y="137"/>
                    <a:pt x="89" y="137"/>
                    <a:pt x="89" y="137"/>
                  </a:cubicBezTo>
                  <a:cubicBezTo>
                    <a:pt x="89" y="138"/>
                    <a:pt x="89" y="138"/>
                    <a:pt x="89" y="138"/>
                  </a:cubicBezTo>
                  <a:cubicBezTo>
                    <a:pt x="88" y="138"/>
                    <a:pt x="88" y="138"/>
                    <a:pt x="88" y="138"/>
                  </a:cubicBezTo>
                  <a:cubicBezTo>
                    <a:pt x="86" y="139"/>
                    <a:pt x="86" y="139"/>
                    <a:pt x="86" y="139"/>
                  </a:cubicBezTo>
                  <a:cubicBezTo>
                    <a:pt x="86" y="139"/>
                    <a:pt x="86" y="139"/>
                    <a:pt x="86" y="139"/>
                  </a:cubicBezTo>
                  <a:cubicBezTo>
                    <a:pt x="86" y="140"/>
                    <a:pt x="86" y="140"/>
                    <a:pt x="86" y="140"/>
                  </a:cubicBezTo>
                  <a:cubicBezTo>
                    <a:pt x="85" y="140"/>
                    <a:pt x="85" y="140"/>
                    <a:pt x="85" y="140"/>
                  </a:cubicBezTo>
                  <a:cubicBezTo>
                    <a:pt x="85" y="140"/>
                    <a:pt x="85" y="140"/>
                    <a:pt x="85" y="140"/>
                  </a:cubicBezTo>
                  <a:cubicBezTo>
                    <a:pt x="83" y="142"/>
                    <a:pt x="83" y="142"/>
                    <a:pt x="83" y="142"/>
                  </a:cubicBezTo>
                  <a:cubicBezTo>
                    <a:pt x="83" y="142"/>
                    <a:pt x="83" y="142"/>
                    <a:pt x="83" y="142"/>
                  </a:cubicBezTo>
                  <a:cubicBezTo>
                    <a:pt x="83" y="143"/>
                    <a:pt x="83" y="143"/>
                    <a:pt x="83" y="143"/>
                  </a:cubicBezTo>
                  <a:cubicBezTo>
                    <a:pt x="82" y="143"/>
                    <a:pt x="82" y="143"/>
                    <a:pt x="82" y="143"/>
                  </a:cubicBezTo>
                  <a:cubicBezTo>
                    <a:pt x="82" y="144"/>
                    <a:pt x="82" y="144"/>
                    <a:pt x="82" y="144"/>
                  </a:cubicBezTo>
                  <a:cubicBezTo>
                    <a:pt x="81" y="145"/>
                    <a:pt x="81" y="145"/>
                    <a:pt x="81" y="145"/>
                  </a:cubicBezTo>
                  <a:cubicBezTo>
                    <a:pt x="80" y="146"/>
                    <a:pt x="80" y="146"/>
                    <a:pt x="80" y="146"/>
                  </a:cubicBezTo>
                  <a:cubicBezTo>
                    <a:pt x="80" y="147"/>
                    <a:pt x="80" y="147"/>
                    <a:pt x="80" y="147"/>
                  </a:cubicBezTo>
                  <a:cubicBezTo>
                    <a:pt x="80" y="148"/>
                    <a:pt x="80" y="148"/>
                    <a:pt x="80" y="148"/>
                  </a:cubicBezTo>
                  <a:cubicBezTo>
                    <a:pt x="79" y="148"/>
                    <a:pt x="79" y="148"/>
                    <a:pt x="79" y="148"/>
                  </a:cubicBezTo>
                  <a:cubicBezTo>
                    <a:pt x="79" y="148"/>
                    <a:pt x="79" y="148"/>
                    <a:pt x="79" y="148"/>
                  </a:cubicBezTo>
                  <a:cubicBezTo>
                    <a:pt x="79" y="148"/>
                    <a:pt x="79" y="148"/>
                    <a:pt x="79" y="148"/>
                  </a:cubicBezTo>
                  <a:cubicBezTo>
                    <a:pt x="80" y="149"/>
                    <a:pt x="80" y="149"/>
                    <a:pt x="80" y="149"/>
                  </a:cubicBezTo>
                  <a:cubicBezTo>
                    <a:pt x="82" y="148"/>
                    <a:pt x="82" y="148"/>
                    <a:pt x="82" y="148"/>
                  </a:cubicBezTo>
                  <a:cubicBezTo>
                    <a:pt x="83" y="149"/>
                    <a:pt x="83" y="149"/>
                    <a:pt x="83" y="149"/>
                  </a:cubicBezTo>
                  <a:cubicBezTo>
                    <a:pt x="84" y="150"/>
                    <a:pt x="84" y="150"/>
                    <a:pt x="84" y="150"/>
                  </a:cubicBezTo>
                  <a:cubicBezTo>
                    <a:pt x="85" y="150"/>
                    <a:pt x="85" y="150"/>
                    <a:pt x="85" y="150"/>
                  </a:cubicBezTo>
                  <a:cubicBezTo>
                    <a:pt x="86" y="151"/>
                    <a:pt x="86" y="151"/>
                    <a:pt x="86" y="151"/>
                  </a:cubicBezTo>
                  <a:cubicBezTo>
                    <a:pt x="87" y="153"/>
                    <a:pt x="87" y="153"/>
                    <a:pt x="87" y="153"/>
                  </a:cubicBezTo>
                  <a:cubicBezTo>
                    <a:pt x="87" y="153"/>
                    <a:pt x="87" y="153"/>
                    <a:pt x="87" y="153"/>
                  </a:cubicBezTo>
                  <a:cubicBezTo>
                    <a:pt x="88" y="152"/>
                    <a:pt x="88" y="152"/>
                    <a:pt x="88" y="152"/>
                  </a:cubicBezTo>
                  <a:cubicBezTo>
                    <a:pt x="88" y="152"/>
                    <a:pt x="88" y="152"/>
                    <a:pt x="88" y="152"/>
                  </a:cubicBezTo>
                  <a:cubicBezTo>
                    <a:pt x="89" y="154"/>
                    <a:pt x="89" y="154"/>
                    <a:pt x="89" y="154"/>
                  </a:cubicBezTo>
                  <a:cubicBezTo>
                    <a:pt x="91" y="154"/>
                    <a:pt x="91" y="154"/>
                    <a:pt x="91" y="154"/>
                  </a:cubicBezTo>
                  <a:cubicBezTo>
                    <a:pt x="92" y="154"/>
                    <a:pt x="92" y="154"/>
                    <a:pt x="92" y="154"/>
                  </a:cubicBezTo>
                  <a:cubicBezTo>
                    <a:pt x="93" y="155"/>
                    <a:pt x="93" y="155"/>
                    <a:pt x="93" y="155"/>
                  </a:cubicBezTo>
                  <a:cubicBezTo>
                    <a:pt x="93" y="156"/>
                    <a:pt x="93" y="156"/>
                    <a:pt x="93" y="156"/>
                  </a:cubicBezTo>
                  <a:cubicBezTo>
                    <a:pt x="94" y="156"/>
                    <a:pt x="94" y="156"/>
                    <a:pt x="94" y="156"/>
                  </a:cubicBezTo>
                  <a:cubicBezTo>
                    <a:pt x="95" y="157"/>
                    <a:pt x="95" y="157"/>
                    <a:pt x="95" y="157"/>
                  </a:cubicBezTo>
                  <a:cubicBezTo>
                    <a:pt x="96" y="158"/>
                    <a:pt x="96" y="158"/>
                    <a:pt x="96" y="158"/>
                  </a:cubicBezTo>
                  <a:cubicBezTo>
                    <a:pt x="97" y="159"/>
                    <a:pt x="97" y="159"/>
                    <a:pt x="97" y="159"/>
                  </a:cubicBezTo>
                  <a:cubicBezTo>
                    <a:pt x="98" y="160"/>
                    <a:pt x="98" y="160"/>
                    <a:pt x="98" y="160"/>
                  </a:cubicBezTo>
                  <a:cubicBezTo>
                    <a:pt x="98" y="161"/>
                    <a:pt x="98" y="161"/>
                    <a:pt x="98" y="161"/>
                  </a:cubicBezTo>
                  <a:cubicBezTo>
                    <a:pt x="97" y="162"/>
                    <a:pt x="97" y="162"/>
                    <a:pt x="97" y="162"/>
                  </a:cubicBezTo>
                  <a:cubicBezTo>
                    <a:pt x="98" y="163"/>
                    <a:pt x="98" y="163"/>
                    <a:pt x="98" y="163"/>
                  </a:cubicBezTo>
                  <a:cubicBezTo>
                    <a:pt x="98" y="164"/>
                    <a:pt x="98" y="164"/>
                    <a:pt x="98" y="164"/>
                  </a:cubicBezTo>
                  <a:cubicBezTo>
                    <a:pt x="98" y="164"/>
                    <a:pt x="98" y="164"/>
                    <a:pt x="98" y="164"/>
                  </a:cubicBezTo>
                  <a:cubicBezTo>
                    <a:pt x="99" y="165"/>
                    <a:pt x="99" y="165"/>
                    <a:pt x="99" y="165"/>
                  </a:cubicBezTo>
                  <a:cubicBezTo>
                    <a:pt x="99" y="165"/>
                    <a:pt x="99" y="165"/>
                    <a:pt x="99" y="165"/>
                  </a:cubicBezTo>
                  <a:cubicBezTo>
                    <a:pt x="101" y="164"/>
                    <a:pt x="101" y="164"/>
                    <a:pt x="101" y="164"/>
                  </a:cubicBezTo>
                  <a:cubicBezTo>
                    <a:pt x="101" y="162"/>
                    <a:pt x="101" y="162"/>
                    <a:pt x="101" y="162"/>
                  </a:cubicBezTo>
                  <a:cubicBezTo>
                    <a:pt x="102" y="159"/>
                    <a:pt x="102" y="159"/>
                    <a:pt x="102" y="159"/>
                  </a:cubicBezTo>
                  <a:cubicBezTo>
                    <a:pt x="103" y="158"/>
                    <a:pt x="103" y="158"/>
                    <a:pt x="103" y="158"/>
                  </a:cubicBezTo>
                  <a:cubicBezTo>
                    <a:pt x="103" y="157"/>
                    <a:pt x="103" y="157"/>
                    <a:pt x="103" y="157"/>
                  </a:cubicBezTo>
                  <a:cubicBezTo>
                    <a:pt x="102" y="157"/>
                    <a:pt x="102" y="157"/>
                    <a:pt x="102" y="157"/>
                  </a:cubicBezTo>
                  <a:cubicBezTo>
                    <a:pt x="102" y="156"/>
                    <a:pt x="102" y="156"/>
                    <a:pt x="102" y="156"/>
                  </a:cubicBezTo>
                  <a:cubicBezTo>
                    <a:pt x="102" y="155"/>
                    <a:pt x="102" y="155"/>
                    <a:pt x="102" y="155"/>
                  </a:cubicBezTo>
                  <a:cubicBezTo>
                    <a:pt x="103" y="155"/>
                    <a:pt x="103" y="155"/>
                    <a:pt x="103" y="155"/>
                  </a:cubicBezTo>
                  <a:cubicBezTo>
                    <a:pt x="103" y="154"/>
                    <a:pt x="103" y="154"/>
                    <a:pt x="103" y="154"/>
                  </a:cubicBezTo>
                  <a:cubicBezTo>
                    <a:pt x="104" y="153"/>
                    <a:pt x="104" y="153"/>
                    <a:pt x="104" y="153"/>
                  </a:cubicBezTo>
                  <a:cubicBezTo>
                    <a:pt x="104" y="153"/>
                    <a:pt x="104" y="153"/>
                    <a:pt x="104" y="153"/>
                  </a:cubicBezTo>
                  <a:cubicBezTo>
                    <a:pt x="104" y="153"/>
                    <a:pt x="104" y="153"/>
                    <a:pt x="104" y="153"/>
                  </a:cubicBezTo>
                  <a:cubicBezTo>
                    <a:pt x="105" y="153"/>
                    <a:pt x="105" y="153"/>
                    <a:pt x="105" y="153"/>
                  </a:cubicBezTo>
                  <a:cubicBezTo>
                    <a:pt x="105" y="153"/>
                    <a:pt x="105" y="153"/>
                    <a:pt x="105" y="153"/>
                  </a:cubicBezTo>
                  <a:cubicBezTo>
                    <a:pt x="105" y="152"/>
                    <a:pt x="105" y="152"/>
                    <a:pt x="105" y="152"/>
                  </a:cubicBezTo>
                  <a:cubicBezTo>
                    <a:pt x="106" y="151"/>
                    <a:pt x="106" y="151"/>
                    <a:pt x="106" y="151"/>
                  </a:cubicBezTo>
                  <a:cubicBezTo>
                    <a:pt x="106" y="151"/>
                    <a:pt x="106" y="151"/>
                    <a:pt x="106" y="151"/>
                  </a:cubicBezTo>
                  <a:cubicBezTo>
                    <a:pt x="106" y="150"/>
                    <a:pt x="106" y="150"/>
                    <a:pt x="106" y="150"/>
                  </a:cubicBezTo>
                  <a:cubicBezTo>
                    <a:pt x="107" y="150"/>
                    <a:pt x="107" y="150"/>
                    <a:pt x="107" y="150"/>
                  </a:cubicBezTo>
                  <a:cubicBezTo>
                    <a:pt x="107" y="149"/>
                    <a:pt x="107" y="149"/>
                    <a:pt x="107" y="149"/>
                  </a:cubicBezTo>
                  <a:cubicBezTo>
                    <a:pt x="107" y="149"/>
                    <a:pt x="107" y="149"/>
                    <a:pt x="107" y="149"/>
                  </a:cubicBezTo>
                  <a:cubicBezTo>
                    <a:pt x="106" y="148"/>
                    <a:pt x="106" y="148"/>
                    <a:pt x="106" y="148"/>
                  </a:cubicBezTo>
                  <a:cubicBezTo>
                    <a:pt x="106" y="147"/>
                    <a:pt x="106" y="147"/>
                    <a:pt x="106" y="147"/>
                  </a:cubicBezTo>
                  <a:cubicBezTo>
                    <a:pt x="106" y="147"/>
                    <a:pt x="106" y="147"/>
                    <a:pt x="106" y="147"/>
                  </a:cubicBezTo>
                  <a:cubicBezTo>
                    <a:pt x="106" y="147"/>
                    <a:pt x="106" y="147"/>
                    <a:pt x="106" y="147"/>
                  </a:cubicBezTo>
                  <a:cubicBezTo>
                    <a:pt x="107" y="148"/>
                    <a:pt x="107" y="148"/>
                    <a:pt x="107" y="148"/>
                  </a:cubicBezTo>
                  <a:cubicBezTo>
                    <a:pt x="108" y="149"/>
                    <a:pt x="108" y="149"/>
                    <a:pt x="108" y="149"/>
                  </a:cubicBezTo>
                  <a:cubicBezTo>
                    <a:pt x="108" y="149"/>
                    <a:pt x="108" y="149"/>
                    <a:pt x="108" y="149"/>
                  </a:cubicBezTo>
                  <a:cubicBezTo>
                    <a:pt x="109" y="149"/>
                    <a:pt x="109" y="149"/>
                    <a:pt x="109" y="149"/>
                  </a:cubicBezTo>
                  <a:cubicBezTo>
                    <a:pt x="109" y="149"/>
                    <a:pt x="109" y="149"/>
                    <a:pt x="109" y="149"/>
                  </a:cubicBezTo>
                  <a:cubicBezTo>
                    <a:pt x="109" y="150"/>
                    <a:pt x="109" y="150"/>
                    <a:pt x="109" y="150"/>
                  </a:cubicBezTo>
                  <a:cubicBezTo>
                    <a:pt x="109" y="150"/>
                    <a:pt x="109" y="150"/>
                    <a:pt x="109" y="150"/>
                  </a:cubicBezTo>
                  <a:cubicBezTo>
                    <a:pt x="108" y="151"/>
                    <a:pt x="108" y="151"/>
                    <a:pt x="108" y="151"/>
                  </a:cubicBezTo>
                  <a:cubicBezTo>
                    <a:pt x="107" y="153"/>
                    <a:pt x="107" y="153"/>
                    <a:pt x="107" y="153"/>
                  </a:cubicBezTo>
                  <a:cubicBezTo>
                    <a:pt x="106" y="153"/>
                    <a:pt x="106" y="153"/>
                    <a:pt x="106" y="153"/>
                  </a:cubicBezTo>
                  <a:cubicBezTo>
                    <a:pt x="106" y="154"/>
                    <a:pt x="106" y="154"/>
                    <a:pt x="106" y="154"/>
                  </a:cubicBezTo>
                  <a:cubicBezTo>
                    <a:pt x="106" y="154"/>
                    <a:pt x="106" y="154"/>
                    <a:pt x="106" y="154"/>
                  </a:cubicBezTo>
                  <a:cubicBezTo>
                    <a:pt x="106" y="154"/>
                    <a:pt x="106" y="154"/>
                    <a:pt x="106" y="154"/>
                  </a:cubicBezTo>
                  <a:cubicBezTo>
                    <a:pt x="105" y="155"/>
                    <a:pt x="105" y="155"/>
                    <a:pt x="105" y="155"/>
                  </a:cubicBezTo>
                  <a:cubicBezTo>
                    <a:pt x="104" y="155"/>
                    <a:pt x="104" y="155"/>
                    <a:pt x="104" y="155"/>
                  </a:cubicBezTo>
                  <a:cubicBezTo>
                    <a:pt x="104" y="156"/>
                    <a:pt x="104" y="156"/>
                    <a:pt x="104" y="156"/>
                  </a:cubicBezTo>
                  <a:cubicBezTo>
                    <a:pt x="103" y="156"/>
                    <a:pt x="103" y="156"/>
                    <a:pt x="103" y="156"/>
                  </a:cubicBezTo>
                  <a:cubicBezTo>
                    <a:pt x="103" y="156"/>
                    <a:pt x="103" y="156"/>
                    <a:pt x="103" y="156"/>
                  </a:cubicBezTo>
                  <a:cubicBezTo>
                    <a:pt x="103" y="156"/>
                    <a:pt x="103" y="156"/>
                    <a:pt x="103" y="156"/>
                  </a:cubicBezTo>
                  <a:cubicBezTo>
                    <a:pt x="104" y="157"/>
                    <a:pt x="104" y="157"/>
                    <a:pt x="104" y="157"/>
                  </a:cubicBezTo>
                  <a:cubicBezTo>
                    <a:pt x="107" y="155"/>
                    <a:pt x="107" y="155"/>
                    <a:pt x="107" y="155"/>
                  </a:cubicBezTo>
                  <a:cubicBezTo>
                    <a:pt x="108" y="153"/>
                    <a:pt x="108" y="153"/>
                    <a:pt x="108" y="153"/>
                  </a:cubicBezTo>
                  <a:cubicBezTo>
                    <a:pt x="110" y="150"/>
                    <a:pt x="110" y="150"/>
                    <a:pt x="110" y="150"/>
                  </a:cubicBezTo>
                  <a:cubicBezTo>
                    <a:pt x="111" y="148"/>
                    <a:pt x="111" y="148"/>
                    <a:pt x="111" y="148"/>
                  </a:cubicBezTo>
                  <a:cubicBezTo>
                    <a:pt x="112" y="146"/>
                    <a:pt x="112" y="146"/>
                    <a:pt x="112" y="146"/>
                  </a:cubicBezTo>
                  <a:cubicBezTo>
                    <a:pt x="114" y="143"/>
                    <a:pt x="114" y="143"/>
                    <a:pt x="114" y="143"/>
                  </a:cubicBezTo>
                  <a:cubicBezTo>
                    <a:pt x="116" y="141"/>
                    <a:pt x="116" y="141"/>
                    <a:pt x="116" y="141"/>
                  </a:cubicBezTo>
                  <a:cubicBezTo>
                    <a:pt x="116" y="140"/>
                    <a:pt x="116" y="140"/>
                    <a:pt x="116" y="140"/>
                  </a:cubicBezTo>
                  <a:cubicBezTo>
                    <a:pt x="116" y="140"/>
                    <a:pt x="116" y="140"/>
                    <a:pt x="116" y="140"/>
                  </a:cubicBezTo>
                  <a:cubicBezTo>
                    <a:pt x="116" y="139"/>
                    <a:pt x="116" y="139"/>
                    <a:pt x="116" y="139"/>
                  </a:cubicBezTo>
                  <a:cubicBezTo>
                    <a:pt x="116" y="139"/>
                    <a:pt x="116" y="139"/>
                    <a:pt x="116" y="139"/>
                  </a:cubicBezTo>
                  <a:cubicBezTo>
                    <a:pt x="117" y="138"/>
                    <a:pt x="117" y="138"/>
                    <a:pt x="117" y="138"/>
                  </a:cubicBezTo>
                  <a:cubicBezTo>
                    <a:pt x="117" y="138"/>
                    <a:pt x="117" y="138"/>
                    <a:pt x="117" y="138"/>
                  </a:cubicBezTo>
                  <a:cubicBezTo>
                    <a:pt x="117" y="137"/>
                    <a:pt x="117" y="137"/>
                    <a:pt x="117" y="137"/>
                  </a:cubicBezTo>
                  <a:cubicBezTo>
                    <a:pt x="117" y="137"/>
                    <a:pt x="117" y="137"/>
                    <a:pt x="117" y="137"/>
                  </a:cubicBezTo>
                  <a:cubicBezTo>
                    <a:pt x="117" y="136"/>
                    <a:pt x="117" y="136"/>
                    <a:pt x="117" y="136"/>
                  </a:cubicBezTo>
                  <a:cubicBezTo>
                    <a:pt x="117" y="136"/>
                    <a:pt x="117" y="136"/>
                    <a:pt x="117" y="136"/>
                  </a:cubicBezTo>
                  <a:cubicBezTo>
                    <a:pt x="117" y="135"/>
                    <a:pt x="117" y="135"/>
                    <a:pt x="117" y="135"/>
                  </a:cubicBezTo>
                  <a:cubicBezTo>
                    <a:pt x="116" y="134"/>
                    <a:pt x="116" y="134"/>
                    <a:pt x="116" y="134"/>
                  </a:cubicBezTo>
                  <a:cubicBezTo>
                    <a:pt x="116" y="134"/>
                    <a:pt x="116" y="134"/>
                    <a:pt x="116" y="134"/>
                  </a:cubicBezTo>
                  <a:cubicBezTo>
                    <a:pt x="116" y="133"/>
                    <a:pt x="116" y="133"/>
                    <a:pt x="116" y="133"/>
                  </a:cubicBezTo>
                  <a:cubicBezTo>
                    <a:pt x="116" y="133"/>
                    <a:pt x="116" y="133"/>
                    <a:pt x="116" y="133"/>
                  </a:cubicBezTo>
                  <a:cubicBezTo>
                    <a:pt x="116" y="132"/>
                    <a:pt x="116" y="132"/>
                    <a:pt x="116" y="132"/>
                  </a:cubicBezTo>
                  <a:cubicBezTo>
                    <a:pt x="115" y="130"/>
                    <a:pt x="115" y="130"/>
                    <a:pt x="115" y="130"/>
                  </a:cubicBezTo>
                  <a:cubicBezTo>
                    <a:pt x="116" y="130"/>
                    <a:pt x="116" y="130"/>
                    <a:pt x="116" y="130"/>
                  </a:cubicBezTo>
                  <a:cubicBezTo>
                    <a:pt x="117" y="130"/>
                    <a:pt x="117" y="130"/>
                    <a:pt x="117" y="130"/>
                  </a:cubicBezTo>
                  <a:cubicBezTo>
                    <a:pt x="116" y="129"/>
                    <a:pt x="116" y="129"/>
                    <a:pt x="116" y="129"/>
                  </a:cubicBezTo>
                  <a:cubicBezTo>
                    <a:pt x="116" y="129"/>
                    <a:pt x="116" y="129"/>
                    <a:pt x="116" y="129"/>
                  </a:cubicBezTo>
                  <a:cubicBezTo>
                    <a:pt x="117" y="129"/>
                    <a:pt x="117" y="129"/>
                    <a:pt x="117" y="129"/>
                  </a:cubicBezTo>
                  <a:cubicBezTo>
                    <a:pt x="117" y="128"/>
                    <a:pt x="117" y="128"/>
                    <a:pt x="117" y="128"/>
                  </a:cubicBezTo>
                  <a:cubicBezTo>
                    <a:pt x="116" y="128"/>
                    <a:pt x="116" y="128"/>
                    <a:pt x="116" y="128"/>
                  </a:cubicBezTo>
                  <a:cubicBezTo>
                    <a:pt x="117" y="127"/>
                    <a:pt x="117" y="127"/>
                    <a:pt x="117" y="127"/>
                  </a:cubicBezTo>
                  <a:cubicBezTo>
                    <a:pt x="117" y="127"/>
                    <a:pt x="117" y="127"/>
                    <a:pt x="117" y="127"/>
                  </a:cubicBezTo>
                  <a:cubicBezTo>
                    <a:pt x="118" y="127"/>
                    <a:pt x="118" y="127"/>
                    <a:pt x="118" y="127"/>
                  </a:cubicBezTo>
                  <a:cubicBezTo>
                    <a:pt x="119" y="126"/>
                    <a:pt x="119" y="126"/>
                    <a:pt x="119" y="126"/>
                  </a:cubicBezTo>
                  <a:cubicBezTo>
                    <a:pt x="120" y="125"/>
                    <a:pt x="120" y="125"/>
                    <a:pt x="120" y="125"/>
                  </a:cubicBezTo>
                  <a:cubicBezTo>
                    <a:pt x="120" y="125"/>
                    <a:pt x="120" y="125"/>
                    <a:pt x="120" y="125"/>
                  </a:cubicBezTo>
                  <a:cubicBezTo>
                    <a:pt x="121" y="124"/>
                    <a:pt x="121" y="124"/>
                    <a:pt x="121" y="124"/>
                  </a:cubicBezTo>
                  <a:cubicBezTo>
                    <a:pt x="123" y="123"/>
                    <a:pt x="123" y="123"/>
                    <a:pt x="123" y="123"/>
                  </a:cubicBezTo>
                  <a:cubicBezTo>
                    <a:pt x="124" y="121"/>
                    <a:pt x="124" y="121"/>
                    <a:pt x="124" y="121"/>
                  </a:cubicBezTo>
                  <a:cubicBezTo>
                    <a:pt x="126" y="121"/>
                    <a:pt x="126" y="121"/>
                    <a:pt x="126" y="121"/>
                  </a:cubicBezTo>
                  <a:cubicBezTo>
                    <a:pt x="127" y="120"/>
                    <a:pt x="127" y="120"/>
                    <a:pt x="127" y="120"/>
                  </a:cubicBezTo>
                  <a:cubicBezTo>
                    <a:pt x="128" y="120"/>
                    <a:pt x="128" y="120"/>
                    <a:pt x="128" y="120"/>
                  </a:cubicBezTo>
                  <a:cubicBezTo>
                    <a:pt x="129" y="120"/>
                    <a:pt x="129" y="120"/>
                    <a:pt x="129" y="120"/>
                  </a:cubicBezTo>
                  <a:cubicBezTo>
                    <a:pt x="129" y="120"/>
                    <a:pt x="129" y="120"/>
                    <a:pt x="129" y="120"/>
                  </a:cubicBezTo>
                  <a:cubicBezTo>
                    <a:pt x="130" y="120"/>
                    <a:pt x="130" y="120"/>
                    <a:pt x="130" y="120"/>
                  </a:cubicBezTo>
                  <a:cubicBezTo>
                    <a:pt x="130" y="120"/>
                    <a:pt x="130" y="120"/>
                    <a:pt x="130" y="120"/>
                  </a:cubicBezTo>
                  <a:cubicBezTo>
                    <a:pt x="131" y="119"/>
                    <a:pt x="131" y="119"/>
                    <a:pt x="131" y="119"/>
                  </a:cubicBezTo>
                  <a:cubicBezTo>
                    <a:pt x="132" y="117"/>
                    <a:pt x="132" y="117"/>
                    <a:pt x="132" y="117"/>
                  </a:cubicBezTo>
                  <a:cubicBezTo>
                    <a:pt x="133" y="117"/>
                    <a:pt x="133" y="117"/>
                    <a:pt x="133" y="117"/>
                  </a:cubicBezTo>
                  <a:cubicBezTo>
                    <a:pt x="133" y="117"/>
                    <a:pt x="133" y="117"/>
                    <a:pt x="133" y="117"/>
                  </a:cubicBezTo>
                  <a:cubicBezTo>
                    <a:pt x="133" y="117"/>
                    <a:pt x="133" y="117"/>
                    <a:pt x="133" y="117"/>
                  </a:cubicBezTo>
                  <a:cubicBezTo>
                    <a:pt x="132" y="117"/>
                    <a:pt x="132" y="117"/>
                    <a:pt x="132" y="117"/>
                  </a:cubicBezTo>
                  <a:cubicBezTo>
                    <a:pt x="132" y="116"/>
                    <a:pt x="132" y="116"/>
                    <a:pt x="132" y="116"/>
                  </a:cubicBezTo>
                  <a:cubicBezTo>
                    <a:pt x="133" y="116"/>
                    <a:pt x="133" y="116"/>
                    <a:pt x="133" y="116"/>
                  </a:cubicBezTo>
                  <a:cubicBezTo>
                    <a:pt x="134" y="115"/>
                    <a:pt x="134" y="115"/>
                    <a:pt x="134" y="115"/>
                  </a:cubicBezTo>
                  <a:cubicBezTo>
                    <a:pt x="134" y="115"/>
                    <a:pt x="134" y="115"/>
                    <a:pt x="134" y="115"/>
                  </a:cubicBezTo>
                  <a:cubicBezTo>
                    <a:pt x="135" y="115"/>
                    <a:pt x="135" y="115"/>
                    <a:pt x="135" y="115"/>
                  </a:cubicBezTo>
                  <a:cubicBezTo>
                    <a:pt x="136" y="115"/>
                    <a:pt x="136" y="115"/>
                    <a:pt x="136" y="115"/>
                  </a:cubicBezTo>
                  <a:cubicBezTo>
                    <a:pt x="136" y="115"/>
                    <a:pt x="136" y="115"/>
                    <a:pt x="136" y="115"/>
                  </a:cubicBezTo>
                  <a:cubicBezTo>
                    <a:pt x="136" y="115"/>
                    <a:pt x="136" y="115"/>
                    <a:pt x="136" y="115"/>
                  </a:cubicBezTo>
                  <a:cubicBezTo>
                    <a:pt x="135" y="116"/>
                    <a:pt x="135" y="116"/>
                    <a:pt x="135" y="116"/>
                  </a:cubicBezTo>
                  <a:cubicBezTo>
                    <a:pt x="134" y="116"/>
                    <a:pt x="134" y="116"/>
                    <a:pt x="134" y="116"/>
                  </a:cubicBezTo>
                  <a:cubicBezTo>
                    <a:pt x="134" y="116"/>
                    <a:pt x="134" y="116"/>
                    <a:pt x="134" y="116"/>
                  </a:cubicBezTo>
                  <a:cubicBezTo>
                    <a:pt x="134" y="117"/>
                    <a:pt x="134" y="117"/>
                    <a:pt x="134" y="117"/>
                  </a:cubicBezTo>
                  <a:cubicBezTo>
                    <a:pt x="136" y="116"/>
                    <a:pt x="136" y="116"/>
                    <a:pt x="136" y="116"/>
                  </a:cubicBezTo>
                  <a:cubicBezTo>
                    <a:pt x="138" y="115"/>
                    <a:pt x="138" y="115"/>
                    <a:pt x="138" y="115"/>
                  </a:cubicBezTo>
                  <a:cubicBezTo>
                    <a:pt x="138" y="115"/>
                    <a:pt x="138" y="115"/>
                    <a:pt x="138" y="115"/>
                  </a:cubicBezTo>
                  <a:cubicBezTo>
                    <a:pt x="138" y="115"/>
                    <a:pt x="138" y="115"/>
                    <a:pt x="138" y="115"/>
                  </a:cubicBezTo>
                  <a:cubicBezTo>
                    <a:pt x="139" y="115"/>
                    <a:pt x="139" y="115"/>
                    <a:pt x="139" y="115"/>
                  </a:cubicBezTo>
                  <a:cubicBezTo>
                    <a:pt x="139" y="115"/>
                    <a:pt x="139" y="115"/>
                    <a:pt x="139" y="115"/>
                  </a:cubicBezTo>
                  <a:cubicBezTo>
                    <a:pt x="139" y="115"/>
                    <a:pt x="139" y="116"/>
                    <a:pt x="139" y="116"/>
                  </a:cubicBezTo>
                  <a:cubicBezTo>
                    <a:pt x="139" y="116"/>
                    <a:pt x="140" y="116"/>
                    <a:pt x="140" y="116"/>
                  </a:cubicBezTo>
                  <a:cubicBezTo>
                    <a:pt x="141" y="116"/>
                    <a:pt x="141" y="116"/>
                    <a:pt x="141" y="116"/>
                  </a:cubicBezTo>
                  <a:cubicBezTo>
                    <a:pt x="142" y="116"/>
                    <a:pt x="142" y="116"/>
                    <a:pt x="142" y="116"/>
                  </a:cubicBezTo>
                  <a:cubicBezTo>
                    <a:pt x="144" y="116"/>
                    <a:pt x="144" y="116"/>
                    <a:pt x="144" y="116"/>
                  </a:cubicBezTo>
                  <a:cubicBezTo>
                    <a:pt x="145" y="115"/>
                    <a:pt x="145" y="115"/>
                    <a:pt x="145" y="115"/>
                  </a:cubicBezTo>
                  <a:cubicBezTo>
                    <a:pt x="145" y="115"/>
                    <a:pt x="145" y="115"/>
                    <a:pt x="145" y="115"/>
                  </a:cubicBezTo>
                  <a:cubicBezTo>
                    <a:pt x="144" y="115"/>
                    <a:pt x="144" y="115"/>
                    <a:pt x="144" y="115"/>
                  </a:cubicBezTo>
                  <a:cubicBezTo>
                    <a:pt x="144" y="114"/>
                    <a:pt x="144" y="114"/>
                    <a:pt x="144" y="114"/>
                  </a:cubicBezTo>
                  <a:cubicBezTo>
                    <a:pt x="146" y="113"/>
                    <a:pt x="146" y="113"/>
                    <a:pt x="146" y="113"/>
                  </a:cubicBezTo>
                  <a:cubicBezTo>
                    <a:pt x="148" y="112"/>
                    <a:pt x="148" y="112"/>
                    <a:pt x="148" y="112"/>
                  </a:cubicBezTo>
                  <a:cubicBezTo>
                    <a:pt x="149" y="112"/>
                    <a:pt x="149" y="112"/>
                    <a:pt x="149" y="112"/>
                  </a:cubicBezTo>
                  <a:cubicBezTo>
                    <a:pt x="149" y="111"/>
                    <a:pt x="149" y="111"/>
                    <a:pt x="149" y="111"/>
                  </a:cubicBezTo>
                  <a:cubicBezTo>
                    <a:pt x="149" y="111"/>
                    <a:pt x="149" y="111"/>
                    <a:pt x="149" y="111"/>
                  </a:cubicBezTo>
                  <a:cubicBezTo>
                    <a:pt x="148" y="110"/>
                    <a:pt x="148" y="110"/>
                    <a:pt x="148" y="110"/>
                  </a:cubicBezTo>
                  <a:cubicBezTo>
                    <a:pt x="149" y="109"/>
                    <a:pt x="149" y="109"/>
                    <a:pt x="149" y="109"/>
                  </a:cubicBezTo>
                  <a:cubicBezTo>
                    <a:pt x="149" y="108"/>
                    <a:pt x="149" y="108"/>
                    <a:pt x="149" y="108"/>
                  </a:cubicBezTo>
                  <a:cubicBezTo>
                    <a:pt x="149" y="107"/>
                    <a:pt x="149" y="107"/>
                    <a:pt x="149" y="107"/>
                  </a:cubicBezTo>
                  <a:cubicBezTo>
                    <a:pt x="150" y="107"/>
                    <a:pt x="150" y="107"/>
                    <a:pt x="150" y="107"/>
                  </a:cubicBezTo>
                  <a:cubicBezTo>
                    <a:pt x="151" y="106"/>
                    <a:pt x="151" y="106"/>
                    <a:pt x="151" y="106"/>
                  </a:cubicBezTo>
                  <a:cubicBezTo>
                    <a:pt x="151" y="106"/>
                    <a:pt x="151" y="106"/>
                    <a:pt x="151" y="106"/>
                  </a:cubicBezTo>
                  <a:cubicBezTo>
                    <a:pt x="151" y="105"/>
                    <a:pt x="151" y="105"/>
                    <a:pt x="151" y="105"/>
                  </a:cubicBezTo>
                  <a:cubicBezTo>
                    <a:pt x="152" y="104"/>
                    <a:pt x="152" y="104"/>
                    <a:pt x="152" y="104"/>
                  </a:cubicBezTo>
                  <a:cubicBezTo>
                    <a:pt x="154" y="102"/>
                    <a:pt x="154" y="102"/>
                    <a:pt x="154" y="102"/>
                  </a:cubicBezTo>
                  <a:cubicBezTo>
                    <a:pt x="154" y="101"/>
                    <a:pt x="154" y="101"/>
                    <a:pt x="154" y="101"/>
                  </a:cubicBezTo>
                  <a:cubicBezTo>
                    <a:pt x="153" y="98"/>
                    <a:pt x="153" y="98"/>
                    <a:pt x="153" y="98"/>
                  </a:cubicBezTo>
                  <a:cubicBezTo>
                    <a:pt x="153" y="98"/>
                    <a:pt x="153" y="98"/>
                    <a:pt x="153" y="98"/>
                  </a:cubicBezTo>
                  <a:cubicBezTo>
                    <a:pt x="153" y="96"/>
                    <a:pt x="153" y="96"/>
                    <a:pt x="153" y="96"/>
                  </a:cubicBezTo>
                  <a:cubicBezTo>
                    <a:pt x="154" y="96"/>
                    <a:pt x="154" y="96"/>
                    <a:pt x="154" y="96"/>
                  </a:cubicBezTo>
                  <a:cubicBezTo>
                    <a:pt x="154" y="95"/>
                    <a:pt x="154" y="95"/>
                    <a:pt x="154" y="95"/>
                  </a:cubicBezTo>
                  <a:cubicBezTo>
                    <a:pt x="155" y="94"/>
                    <a:pt x="155" y="94"/>
                    <a:pt x="155" y="94"/>
                  </a:cubicBezTo>
                  <a:cubicBezTo>
                    <a:pt x="155" y="94"/>
                    <a:pt x="155" y="94"/>
                    <a:pt x="155" y="94"/>
                  </a:cubicBezTo>
                  <a:cubicBezTo>
                    <a:pt x="155" y="92"/>
                    <a:pt x="155" y="92"/>
                    <a:pt x="155" y="92"/>
                  </a:cubicBezTo>
                  <a:cubicBezTo>
                    <a:pt x="156" y="91"/>
                    <a:pt x="156" y="91"/>
                    <a:pt x="156" y="91"/>
                  </a:cubicBezTo>
                  <a:cubicBezTo>
                    <a:pt x="156" y="89"/>
                    <a:pt x="156" y="89"/>
                    <a:pt x="156" y="89"/>
                  </a:cubicBezTo>
                  <a:cubicBezTo>
                    <a:pt x="156" y="88"/>
                    <a:pt x="156" y="88"/>
                    <a:pt x="156" y="88"/>
                  </a:cubicBezTo>
                  <a:cubicBezTo>
                    <a:pt x="156" y="88"/>
                    <a:pt x="156" y="88"/>
                    <a:pt x="156" y="88"/>
                  </a:cubicBezTo>
                  <a:cubicBezTo>
                    <a:pt x="156" y="86"/>
                    <a:pt x="156" y="86"/>
                    <a:pt x="156" y="86"/>
                  </a:cubicBezTo>
                  <a:cubicBezTo>
                    <a:pt x="156" y="81"/>
                    <a:pt x="156" y="81"/>
                    <a:pt x="156" y="81"/>
                  </a:cubicBezTo>
                  <a:cubicBezTo>
                    <a:pt x="156" y="80"/>
                    <a:pt x="156" y="80"/>
                    <a:pt x="156" y="80"/>
                  </a:cubicBezTo>
                  <a:cubicBezTo>
                    <a:pt x="156" y="79"/>
                    <a:pt x="156" y="79"/>
                    <a:pt x="156" y="79"/>
                  </a:cubicBezTo>
                  <a:cubicBezTo>
                    <a:pt x="156" y="78"/>
                    <a:pt x="156" y="78"/>
                    <a:pt x="156" y="78"/>
                  </a:cubicBezTo>
                  <a:cubicBezTo>
                    <a:pt x="156" y="79"/>
                    <a:pt x="156" y="79"/>
                    <a:pt x="156" y="79"/>
                  </a:cubicBezTo>
                  <a:cubicBezTo>
                    <a:pt x="155" y="78"/>
                    <a:pt x="155" y="78"/>
                    <a:pt x="155" y="78"/>
                  </a:cubicBezTo>
                  <a:cubicBezTo>
                    <a:pt x="155" y="78"/>
                    <a:pt x="155" y="78"/>
                    <a:pt x="155" y="78"/>
                  </a:cubicBezTo>
                  <a:cubicBezTo>
                    <a:pt x="156" y="77"/>
                    <a:pt x="156" y="77"/>
                    <a:pt x="156" y="77"/>
                  </a:cubicBezTo>
                  <a:cubicBezTo>
                    <a:pt x="156" y="76"/>
                    <a:pt x="156" y="76"/>
                    <a:pt x="156" y="76"/>
                  </a:cubicBezTo>
                  <a:cubicBezTo>
                    <a:pt x="156" y="75"/>
                    <a:pt x="156" y="75"/>
                    <a:pt x="156" y="75"/>
                  </a:cubicBezTo>
                  <a:cubicBezTo>
                    <a:pt x="156" y="75"/>
                    <a:pt x="156" y="75"/>
                    <a:pt x="156" y="75"/>
                  </a:cubicBezTo>
                  <a:cubicBezTo>
                    <a:pt x="156" y="74"/>
                    <a:pt x="156" y="74"/>
                    <a:pt x="156" y="74"/>
                  </a:cubicBezTo>
                  <a:cubicBezTo>
                    <a:pt x="156" y="73"/>
                    <a:pt x="156" y="73"/>
                    <a:pt x="156" y="73"/>
                  </a:cubicBezTo>
                  <a:cubicBezTo>
                    <a:pt x="155" y="73"/>
                    <a:pt x="155" y="73"/>
                    <a:pt x="155" y="73"/>
                  </a:cubicBezTo>
                  <a:cubicBezTo>
                    <a:pt x="155" y="73"/>
                    <a:pt x="155" y="73"/>
                    <a:pt x="155" y="73"/>
                  </a:cubicBezTo>
                  <a:cubicBezTo>
                    <a:pt x="155" y="72"/>
                    <a:pt x="155" y="72"/>
                    <a:pt x="155" y="72"/>
                  </a:cubicBezTo>
                  <a:cubicBezTo>
                    <a:pt x="155" y="73"/>
                    <a:pt x="155" y="73"/>
                    <a:pt x="155" y="73"/>
                  </a:cubicBezTo>
                  <a:cubicBezTo>
                    <a:pt x="156" y="73"/>
                    <a:pt x="156" y="73"/>
                    <a:pt x="156" y="73"/>
                  </a:cubicBezTo>
                  <a:cubicBezTo>
                    <a:pt x="157" y="73"/>
                    <a:pt x="157" y="73"/>
                    <a:pt x="157" y="73"/>
                  </a:cubicBezTo>
                  <a:cubicBezTo>
                    <a:pt x="157" y="72"/>
                    <a:pt x="157" y="72"/>
                    <a:pt x="157" y="72"/>
                  </a:cubicBezTo>
                  <a:cubicBezTo>
                    <a:pt x="157" y="72"/>
                    <a:pt x="157" y="72"/>
                    <a:pt x="157" y="72"/>
                  </a:cubicBezTo>
                  <a:cubicBezTo>
                    <a:pt x="158" y="73"/>
                    <a:pt x="158" y="73"/>
                    <a:pt x="158" y="73"/>
                  </a:cubicBezTo>
                  <a:cubicBezTo>
                    <a:pt x="158" y="73"/>
                    <a:pt x="158" y="73"/>
                    <a:pt x="158" y="73"/>
                  </a:cubicBezTo>
                  <a:cubicBezTo>
                    <a:pt x="158" y="74"/>
                    <a:pt x="158" y="74"/>
                    <a:pt x="158" y="74"/>
                  </a:cubicBezTo>
                  <a:cubicBezTo>
                    <a:pt x="157" y="74"/>
                    <a:pt x="157" y="74"/>
                    <a:pt x="157" y="74"/>
                  </a:cubicBezTo>
                  <a:cubicBezTo>
                    <a:pt x="157" y="75"/>
                    <a:pt x="157" y="75"/>
                    <a:pt x="157" y="75"/>
                  </a:cubicBezTo>
                  <a:cubicBezTo>
                    <a:pt x="157" y="75"/>
                    <a:pt x="157" y="75"/>
                    <a:pt x="157" y="75"/>
                  </a:cubicBezTo>
                  <a:cubicBezTo>
                    <a:pt x="158" y="74"/>
                    <a:pt x="158" y="74"/>
                    <a:pt x="158" y="74"/>
                  </a:cubicBezTo>
                  <a:cubicBezTo>
                    <a:pt x="159" y="73"/>
                    <a:pt x="159" y="73"/>
                    <a:pt x="159" y="73"/>
                  </a:cubicBezTo>
                  <a:cubicBezTo>
                    <a:pt x="161" y="71"/>
                    <a:pt x="161" y="71"/>
                    <a:pt x="161" y="71"/>
                  </a:cubicBezTo>
                  <a:cubicBezTo>
                    <a:pt x="162" y="70"/>
                    <a:pt x="162" y="70"/>
                    <a:pt x="162" y="70"/>
                  </a:cubicBezTo>
                  <a:cubicBezTo>
                    <a:pt x="162" y="69"/>
                    <a:pt x="162" y="69"/>
                    <a:pt x="162" y="69"/>
                  </a:cubicBezTo>
                  <a:cubicBezTo>
                    <a:pt x="162" y="68"/>
                    <a:pt x="162" y="68"/>
                    <a:pt x="162" y="68"/>
                  </a:cubicBezTo>
                  <a:cubicBezTo>
                    <a:pt x="163" y="67"/>
                    <a:pt x="163" y="67"/>
                    <a:pt x="163" y="67"/>
                  </a:cubicBezTo>
                  <a:cubicBezTo>
                    <a:pt x="164" y="66"/>
                    <a:pt x="164" y="66"/>
                    <a:pt x="164" y="66"/>
                  </a:cubicBezTo>
                  <a:cubicBezTo>
                    <a:pt x="166" y="64"/>
                    <a:pt x="166" y="64"/>
                    <a:pt x="166" y="64"/>
                  </a:cubicBezTo>
                  <a:cubicBezTo>
                    <a:pt x="166" y="64"/>
                    <a:pt x="166" y="64"/>
                    <a:pt x="166" y="64"/>
                  </a:cubicBezTo>
                  <a:cubicBezTo>
                    <a:pt x="167" y="64"/>
                    <a:pt x="167" y="64"/>
                    <a:pt x="167" y="64"/>
                  </a:cubicBezTo>
                  <a:cubicBezTo>
                    <a:pt x="167" y="63"/>
                    <a:pt x="167" y="63"/>
                    <a:pt x="167" y="63"/>
                  </a:cubicBezTo>
                  <a:cubicBezTo>
                    <a:pt x="169" y="61"/>
                    <a:pt x="169" y="61"/>
                    <a:pt x="169" y="61"/>
                  </a:cubicBezTo>
                  <a:cubicBezTo>
                    <a:pt x="171" y="59"/>
                    <a:pt x="171" y="59"/>
                    <a:pt x="171" y="59"/>
                  </a:cubicBezTo>
                  <a:cubicBezTo>
                    <a:pt x="172" y="58"/>
                    <a:pt x="172" y="58"/>
                    <a:pt x="172" y="58"/>
                  </a:cubicBezTo>
                  <a:cubicBezTo>
                    <a:pt x="173" y="56"/>
                    <a:pt x="173" y="56"/>
                    <a:pt x="173" y="56"/>
                  </a:cubicBezTo>
                  <a:cubicBezTo>
                    <a:pt x="173" y="55"/>
                    <a:pt x="173" y="55"/>
                    <a:pt x="173" y="55"/>
                  </a:cubicBezTo>
                  <a:cubicBezTo>
                    <a:pt x="174" y="55"/>
                    <a:pt x="174" y="55"/>
                    <a:pt x="174" y="55"/>
                  </a:cubicBezTo>
                  <a:cubicBezTo>
                    <a:pt x="174" y="54"/>
                    <a:pt x="174" y="54"/>
                    <a:pt x="174" y="54"/>
                  </a:cubicBezTo>
                  <a:cubicBezTo>
                    <a:pt x="173" y="53"/>
                    <a:pt x="173" y="53"/>
                    <a:pt x="173" y="53"/>
                  </a:cubicBezTo>
                  <a:cubicBezTo>
                    <a:pt x="173" y="52"/>
                    <a:pt x="173" y="52"/>
                    <a:pt x="173" y="52"/>
                  </a:cubicBezTo>
                  <a:cubicBezTo>
                    <a:pt x="174" y="52"/>
                    <a:pt x="174" y="52"/>
                    <a:pt x="174" y="52"/>
                  </a:cubicBezTo>
                  <a:cubicBezTo>
                    <a:pt x="174" y="50"/>
                    <a:pt x="174" y="50"/>
                    <a:pt x="174" y="50"/>
                  </a:cubicBezTo>
                  <a:cubicBezTo>
                    <a:pt x="173" y="50"/>
                    <a:pt x="173" y="50"/>
                    <a:pt x="173" y="50"/>
                  </a:cubicBezTo>
                  <a:cubicBezTo>
                    <a:pt x="173" y="49"/>
                    <a:pt x="173" y="49"/>
                    <a:pt x="173" y="49"/>
                  </a:cubicBezTo>
                  <a:cubicBezTo>
                    <a:pt x="171" y="46"/>
                    <a:pt x="171" y="46"/>
                    <a:pt x="171" y="46"/>
                  </a:cubicBezTo>
                  <a:cubicBezTo>
                    <a:pt x="171" y="45"/>
                    <a:pt x="171" y="45"/>
                    <a:pt x="171" y="45"/>
                  </a:cubicBezTo>
                  <a:cubicBezTo>
                    <a:pt x="171" y="43"/>
                    <a:pt x="171" y="43"/>
                    <a:pt x="171" y="43"/>
                  </a:cubicBezTo>
                  <a:cubicBezTo>
                    <a:pt x="168" y="42"/>
                    <a:pt x="168" y="42"/>
                    <a:pt x="168" y="42"/>
                  </a:cubicBezTo>
                  <a:cubicBezTo>
                    <a:pt x="167" y="42"/>
                    <a:pt x="167" y="42"/>
                    <a:pt x="167" y="42"/>
                  </a:cubicBezTo>
                  <a:cubicBezTo>
                    <a:pt x="165" y="43"/>
                    <a:pt x="165" y="43"/>
                    <a:pt x="165" y="43"/>
                  </a:cubicBezTo>
                  <a:cubicBezTo>
                    <a:pt x="164" y="42"/>
                    <a:pt x="164" y="42"/>
                    <a:pt x="164" y="42"/>
                  </a:cubicBezTo>
                  <a:cubicBezTo>
                    <a:pt x="164" y="41"/>
                    <a:pt x="164" y="41"/>
                    <a:pt x="164" y="41"/>
                  </a:cubicBezTo>
                  <a:cubicBezTo>
                    <a:pt x="163" y="40"/>
                    <a:pt x="163" y="40"/>
                    <a:pt x="163" y="40"/>
                  </a:cubicBezTo>
                  <a:cubicBezTo>
                    <a:pt x="161" y="40"/>
                    <a:pt x="161" y="40"/>
                    <a:pt x="161" y="40"/>
                  </a:cubicBezTo>
                  <a:cubicBezTo>
                    <a:pt x="160" y="40"/>
                    <a:pt x="160" y="40"/>
                    <a:pt x="160" y="40"/>
                  </a:cubicBezTo>
                  <a:cubicBezTo>
                    <a:pt x="158" y="38"/>
                    <a:pt x="158" y="38"/>
                    <a:pt x="158" y="38"/>
                  </a:cubicBezTo>
                  <a:cubicBezTo>
                    <a:pt x="157" y="36"/>
                    <a:pt x="157" y="36"/>
                    <a:pt x="157" y="36"/>
                  </a:cubicBezTo>
                  <a:cubicBezTo>
                    <a:pt x="156" y="36"/>
                    <a:pt x="156" y="36"/>
                    <a:pt x="156" y="36"/>
                  </a:cubicBezTo>
                  <a:cubicBezTo>
                    <a:pt x="155" y="35"/>
                    <a:pt x="155" y="35"/>
                    <a:pt x="155" y="35"/>
                  </a:cubicBezTo>
                  <a:cubicBezTo>
                    <a:pt x="154" y="35"/>
                    <a:pt x="154" y="35"/>
                    <a:pt x="154" y="35"/>
                  </a:cubicBezTo>
                  <a:cubicBezTo>
                    <a:pt x="151" y="33"/>
                    <a:pt x="151" y="33"/>
                    <a:pt x="151" y="33"/>
                  </a:cubicBezTo>
                  <a:cubicBezTo>
                    <a:pt x="150" y="33"/>
                    <a:pt x="150" y="33"/>
                    <a:pt x="150" y="33"/>
                  </a:cubicBezTo>
                  <a:cubicBezTo>
                    <a:pt x="149" y="33"/>
                    <a:pt x="149" y="33"/>
                    <a:pt x="149" y="33"/>
                  </a:cubicBezTo>
                  <a:cubicBezTo>
                    <a:pt x="148" y="33"/>
                    <a:pt x="148" y="33"/>
                    <a:pt x="148" y="33"/>
                  </a:cubicBezTo>
                  <a:cubicBezTo>
                    <a:pt x="147" y="33"/>
                    <a:pt x="147" y="33"/>
                    <a:pt x="147" y="33"/>
                  </a:cubicBezTo>
                  <a:cubicBezTo>
                    <a:pt x="146" y="33"/>
                    <a:pt x="146" y="33"/>
                    <a:pt x="146" y="33"/>
                  </a:cubicBezTo>
                  <a:cubicBezTo>
                    <a:pt x="145" y="33"/>
                    <a:pt x="145" y="33"/>
                    <a:pt x="145" y="33"/>
                  </a:cubicBezTo>
                  <a:cubicBezTo>
                    <a:pt x="145" y="33"/>
                    <a:pt x="145" y="33"/>
                    <a:pt x="145" y="33"/>
                  </a:cubicBezTo>
                  <a:cubicBezTo>
                    <a:pt x="144" y="33"/>
                    <a:pt x="144" y="33"/>
                    <a:pt x="144" y="33"/>
                  </a:cubicBezTo>
                  <a:cubicBezTo>
                    <a:pt x="143" y="32"/>
                    <a:pt x="143" y="32"/>
                    <a:pt x="143" y="32"/>
                  </a:cubicBezTo>
                  <a:cubicBezTo>
                    <a:pt x="143" y="33"/>
                    <a:pt x="143" y="33"/>
                    <a:pt x="143" y="33"/>
                  </a:cubicBezTo>
                  <a:cubicBezTo>
                    <a:pt x="142" y="32"/>
                    <a:pt x="142" y="32"/>
                    <a:pt x="142" y="32"/>
                  </a:cubicBezTo>
                  <a:cubicBezTo>
                    <a:pt x="142" y="33"/>
                    <a:pt x="142" y="33"/>
                    <a:pt x="142" y="33"/>
                  </a:cubicBezTo>
                  <a:cubicBezTo>
                    <a:pt x="142" y="33"/>
                    <a:pt x="142" y="33"/>
                    <a:pt x="142" y="33"/>
                  </a:cubicBezTo>
                  <a:cubicBezTo>
                    <a:pt x="141" y="33"/>
                    <a:pt x="141" y="33"/>
                    <a:pt x="141" y="33"/>
                  </a:cubicBezTo>
                  <a:cubicBezTo>
                    <a:pt x="141" y="32"/>
                    <a:pt x="141" y="32"/>
                    <a:pt x="141" y="32"/>
                  </a:cubicBezTo>
                  <a:cubicBezTo>
                    <a:pt x="141" y="32"/>
                    <a:pt x="141" y="32"/>
                    <a:pt x="141" y="32"/>
                  </a:cubicBezTo>
                  <a:cubicBezTo>
                    <a:pt x="141" y="32"/>
                    <a:pt x="141" y="32"/>
                    <a:pt x="141" y="32"/>
                  </a:cubicBezTo>
                  <a:cubicBezTo>
                    <a:pt x="141" y="33"/>
                    <a:pt x="141" y="33"/>
                    <a:pt x="141" y="33"/>
                  </a:cubicBezTo>
                  <a:cubicBezTo>
                    <a:pt x="139" y="32"/>
                    <a:pt x="139" y="32"/>
                    <a:pt x="139" y="32"/>
                  </a:cubicBezTo>
                  <a:cubicBezTo>
                    <a:pt x="139" y="32"/>
                    <a:pt x="139" y="32"/>
                    <a:pt x="139" y="32"/>
                  </a:cubicBezTo>
                  <a:cubicBezTo>
                    <a:pt x="138" y="32"/>
                    <a:pt x="138" y="32"/>
                    <a:pt x="138" y="32"/>
                  </a:cubicBezTo>
                  <a:cubicBezTo>
                    <a:pt x="135" y="31"/>
                    <a:pt x="135" y="31"/>
                    <a:pt x="135" y="31"/>
                  </a:cubicBezTo>
                  <a:cubicBezTo>
                    <a:pt x="134" y="31"/>
                    <a:pt x="134" y="31"/>
                    <a:pt x="134" y="31"/>
                  </a:cubicBezTo>
                  <a:cubicBezTo>
                    <a:pt x="134" y="31"/>
                    <a:pt x="134" y="31"/>
                    <a:pt x="134" y="31"/>
                  </a:cubicBezTo>
                  <a:cubicBezTo>
                    <a:pt x="134" y="32"/>
                    <a:pt x="134" y="32"/>
                    <a:pt x="134" y="32"/>
                  </a:cubicBezTo>
                  <a:cubicBezTo>
                    <a:pt x="134" y="32"/>
                    <a:pt x="134" y="32"/>
                    <a:pt x="134" y="32"/>
                  </a:cubicBezTo>
                  <a:cubicBezTo>
                    <a:pt x="134" y="32"/>
                    <a:pt x="134" y="32"/>
                    <a:pt x="134" y="32"/>
                  </a:cubicBezTo>
                  <a:cubicBezTo>
                    <a:pt x="134" y="32"/>
                    <a:pt x="134" y="32"/>
                    <a:pt x="134" y="32"/>
                  </a:cubicBezTo>
                  <a:cubicBezTo>
                    <a:pt x="133" y="32"/>
                    <a:pt x="133" y="32"/>
                    <a:pt x="133" y="32"/>
                  </a:cubicBezTo>
                  <a:cubicBezTo>
                    <a:pt x="133" y="32"/>
                    <a:pt x="133" y="32"/>
                    <a:pt x="133" y="32"/>
                  </a:cubicBezTo>
                  <a:cubicBezTo>
                    <a:pt x="132" y="33"/>
                    <a:pt x="132" y="33"/>
                    <a:pt x="132" y="33"/>
                  </a:cubicBezTo>
                  <a:cubicBezTo>
                    <a:pt x="132" y="34"/>
                    <a:pt x="132" y="34"/>
                    <a:pt x="132" y="34"/>
                  </a:cubicBezTo>
                  <a:cubicBezTo>
                    <a:pt x="132" y="33"/>
                    <a:pt x="132" y="33"/>
                    <a:pt x="132" y="33"/>
                  </a:cubicBezTo>
                  <a:cubicBezTo>
                    <a:pt x="131" y="33"/>
                    <a:pt x="131" y="33"/>
                    <a:pt x="131" y="33"/>
                  </a:cubicBezTo>
                  <a:cubicBezTo>
                    <a:pt x="131" y="33"/>
                    <a:pt x="131" y="33"/>
                    <a:pt x="131" y="33"/>
                  </a:cubicBezTo>
                  <a:cubicBezTo>
                    <a:pt x="131" y="33"/>
                    <a:pt x="131" y="33"/>
                    <a:pt x="131" y="33"/>
                  </a:cubicBezTo>
                  <a:cubicBezTo>
                    <a:pt x="130" y="35"/>
                    <a:pt x="130" y="35"/>
                    <a:pt x="130" y="35"/>
                  </a:cubicBezTo>
                  <a:cubicBezTo>
                    <a:pt x="130" y="36"/>
                    <a:pt x="130" y="36"/>
                    <a:pt x="130" y="36"/>
                  </a:cubicBezTo>
                  <a:cubicBezTo>
                    <a:pt x="130" y="35"/>
                    <a:pt x="130" y="35"/>
                    <a:pt x="130" y="35"/>
                  </a:cubicBezTo>
                  <a:cubicBezTo>
                    <a:pt x="130" y="34"/>
                    <a:pt x="130" y="34"/>
                    <a:pt x="130" y="34"/>
                  </a:cubicBezTo>
                  <a:cubicBezTo>
                    <a:pt x="130" y="33"/>
                    <a:pt x="130" y="33"/>
                    <a:pt x="130" y="33"/>
                  </a:cubicBezTo>
                  <a:cubicBezTo>
                    <a:pt x="131" y="32"/>
                    <a:pt x="131" y="32"/>
                    <a:pt x="131" y="32"/>
                  </a:cubicBezTo>
                  <a:cubicBezTo>
                    <a:pt x="131" y="31"/>
                    <a:pt x="131" y="31"/>
                    <a:pt x="131" y="31"/>
                  </a:cubicBezTo>
                  <a:cubicBezTo>
                    <a:pt x="131" y="31"/>
                    <a:pt x="131" y="31"/>
                    <a:pt x="131" y="31"/>
                  </a:cubicBezTo>
                  <a:cubicBezTo>
                    <a:pt x="130" y="31"/>
                    <a:pt x="130" y="31"/>
                    <a:pt x="130" y="31"/>
                  </a:cubicBezTo>
                  <a:cubicBezTo>
                    <a:pt x="131" y="30"/>
                    <a:pt x="131" y="30"/>
                    <a:pt x="131" y="30"/>
                  </a:cubicBezTo>
                  <a:cubicBezTo>
                    <a:pt x="130" y="29"/>
                    <a:pt x="130" y="29"/>
                    <a:pt x="130" y="29"/>
                  </a:cubicBezTo>
                  <a:cubicBezTo>
                    <a:pt x="129" y="28"/>
                    <a:pt x="129" y="28"/>
                    <a:pt x="129" y="28"/>
                  </a:cubicBezTo>
                  <a:cubicBezTo>
                    <a:pt x="128" y="28"/>
                    <a:pt x="128" y="28"/>
                    <a:pt x="128" y="28"/>
                  </a:cubicBezTo>
                  <a:cubicBezTo>
                    <a:pt x="127" y="28"/>
                    <a:pt x="127" y="28"/>
                    <a:pt x="127" y="28"/>
                  </a:cubicBezTo>
                  <a:cubicBezTo>
                    <a:pt x="127" y="28"/>
                    <a:pt x="127" y="28"/>
                    <a:pt x="127" y="28"/>
                  </a:cubicBezTo>
                  <a:cubicBezTo>
                    <a:pt x="126" y="29"/>
                    <a:pt x="126" y="29"/>
                    <a:pt x="126" y="29"/>
                  </a:cubicBezTo>
                  <a:cubicBezTo>
                    <a:pt x="126" y="28"/>
                    <a:pt x="126" y="28"/>
                    <a:pt x="126" y="28"/>
                  </a:cubicBezTo>
                  <a:cubicBezTo>
                    <a:pt x="125" y="28"/>
                    <a:pt x="125" y="28"/>
                    <a:pt x="125" y="28"/>
                  </a:cubicBezTo>
                  <a:cubicBezTo>
                    <a:pt x="125" y="27"/>
                    <a:pt x="125" y="27"/>
                    <a:pt x="125" y="27"/>
                  </a:cubicBezTo>
                  <a:cubicBezTo>
                    <a:pt x="125" y="27"/>
                    <a:pt x="125" y="27"/>
                    <a:pt x="125" y="27"/>
                  </a:cubicBezTo>
                  <a:cubicBezTo>
                    <a:pt x="124" y="27"/>
                    <a:pt x="124" y="27"/>
                    <a:pt x="124" y="27"/>
                  </a:cubicBezTo>
                  <a:cubicBezTo>
                    <a:pt x="124" y="27"/>
                    <a:pt x="124" y="27"/>
                    <a:pt x="124" y="27"/>
                  </a:cubicBezTo>
                  <a:cubicBezTo>
                    <a:pt x="123" y="26"/>
                    <a:pt x="123" y="26"/>
                    <a:pt x="123" y="26"/>
                  </a:cubicBezTo>
                  <a:cubicBezTo>
                    <a:pt x="123" y="27"/>
                    <a:pt x="123" y="27"/>
                    <a:pt x="123" y="27"/>
                  </a:cubicBezTo>
                  <a:cubicBezTo>
                    <a:pt x="123" y="26"/>
                    <a:pt x="123" y="26"/>
                    <a:pt x="123" y="26"/>
                  </a:cubicBezTo>
                  <a:cubicBezTo>
                    <a:pt x="122" y="26"/>
                    <a:pt x="122" y="26"/>
                    <a:pt x="122" y="26"/>
                  </a:cubicBezTo>
                  <a:cubicBezTo>
                    <a:pt x="122" y="26"/>
                    <a:pt x="122" y="26"/>
                    <a:pt x="122" y="26"/>
                  </a:cubicBezTo>
                  <a:cubicBezTo>
                    <a:pt x="121" y="26"/>
                    <a:pt x="121" y="26"/>
                    <a:pt x="121" y="26"/>
                  </a:cubicBezTo>
                  <a:cubicBezTo>
                    <a:pt x="120" y="25"/>
                    <a:pt x="120" y="25"/>
                    <a:pt x="120" y="25"/>
                  </a:cubicBezTo>
                  <a:cubicBezTo>
                    <a:pt x="119" y="25"/>
                    <a:pt x="119" y="25"/>
                    <a:pt x="119" y="25"/>
                  </a:cubicBezTo>
                  <a:cubicBezTo>
                    <a:pt x="119" y="25"/>
                    <a:pt x="119" y="25"/>
                    <a:pt x="119" y="25"/>
                  </a:cubicBezTo>
                  <a:cubicBezTo>
                    <a:pt x="119" y="25"/>
                    <a:pt x="119" y="25"/>
                    <a:pt x="119" y="25"/>
                  </a:cubicBezTo>
                  <a:cubicBezTo>
                    <a:pt x="118" y="25"/>
                    <a:pt x="118" y="25"/>
                    <a:pt x="118" y="25"/>
                  </a:cubicBezTo>
                  <a:cubicBezTo>
                    <a:pt x="117" y="25"/>
                    <a:pt x="117" y="25"/>
                    <a:pt x="117" y="25"/>
                  </a:cubicBezTo>
                  <a:cubicBezTo>
                    <a:pt x="117" y="25"/>
                    <a:pt x="117" y="25"/>
                    <a:pt x="117" y="25"/>
                  </a:cubicBezTo>
                  <a:cubicBezTo>
                    <a:pt x="117" y="25"/>
                    <a:pt x="117" y="25"/>
                    <a:pt x="117" y="25"/>
                  </a:cubicBezTo>
                  <a:cubicBezTo>
                    <a:pt x="116" y="25"/>
                    <a:pt x="116" y="25"/>
                    <a:pt x="116" y="25"/>
                  </a:cubicBezTo>
                  <a:cubicBezTo>
                    <a:pt x="115" y="25"/>
                    <a:pt x="115" y="25"/>
                    <a:pt x="115" y="25"/>
                  </a:cubicBezTo>
                  <a:cubicBezTo>
                    <a:pt x="115" y="25"/>
                    <a:pt x="115" y="25"/>
                    <a:pt x="115" y="25"/>
                  </a:cubicBezTo>
                  <a:cubicBezTo>
                    <a:pt x="114" y="26"/>
                    <a:pt x="114" y="26"/>
                    <a:pt x="114" y="26"/>
                  </a:cubicBezTo>
                  <a:cubicBezTo>
                    <a:pt x="114" y="26"/>
                    <a:pt x="114" y="26"/>
                    <a:pt x="114" y="26"/>
                  </a:cubicBezTo>
                  <a:cubicBezTo>
                    <a:pt x="113" y="27"/>
                    <a:pt x="113" y="27"/>
                    <a:pt x="113" y="27"/>
                  </a:cubicBezTo>
                  <a:cubicBezTo>
                    <a:pt x="112" y="28"/>
                    <a:pt x="112" y="28"/>
                    <a:pt x="112" y="28"/>
                  </a:cubicBezTo>
                  <a:cubicBezTo>
                    <a:pt x="110" y="29"/>
                    <a:pt x="110" y="29"/>
                    <a:pt x="110" y="29"/>
                  </a:cubicBezTo>
                  <a:cubicBezTo>
                    <a:pt x="110" y="30"/>
                    <a:pt x="110" y="30"/>
                    <a:pt x="110" y="30"/>
                  </a:cubicBezTo>
                  <a:cubicBezTo>
                    <a:pt x="109" y="31"/>
                    <a:pt x="109" y="31"/>
                    <a:pt x="109" y="31"/>
                  </a:cubicBezTo>
                  <a:cubicBezTo>
                    <a:pt x="109" y="32"/>
                    <a:pt x="109" y="32"/>
                    <a:pt x="109" y="32"/>
                  </a:cubicBezTo>
                  <a:cubicBezTo>
                    <a:pt x="108" y="32"/>
                    <a:pt x="108" y="32"/>
                    <a:pt x="108" y="32"/>
                  </a:cubicBezTo>
                  <a:cubicBezTo>
                    <a:pt x="108" y="33"/>
                    <a:pt x="108" y="33"/>
                    <a:pt x="108" y="33"/>
                  </a:cubicBezTo>
                  <a:cubicBezTo>
                    <a:pt x="108" y="33"/>
                    <a:pt x="108" y="33"/>
                    <a:pt x="108" y="33"/>
                  </a:cubicBezTo>
                  <a:cubicBezTo>
                    <a:pt x="108" y="34"/>
                    <a:pt x="108" y="34"/>
                    <a:pt x="108" y="34"/>
                  </a:cubicBezTo>
                  <a:cubicBezTo>
                    <a:pt x="108" y="36"/>
                    <a:pt x="108" y="36"/>
                    <a:pt x="108" y="36"/>
                  </a:cubicBezTo>
                  <a:cubicBezTo>
                    <a:pt x="107" y="35"/>
                    <a:pt x="107" y="35"/>
                    <a:pt x="107" y="35"/>
                  </a:cubicBezTo>
                  <a:cubicBezTo>
                    <a:pt x="107" y="34"/>
                    <a:pt x="107" y="34"/>
                    <a:pt x="107" y="34"/>
                  </a:cubicBezTo>
                  <a:cubicBezTo>
                    <a:pt x="107" y="33"/>
                    <a:pt x="107" y="33"/>
                    <a:pt x="107" y="33"/>
                  </a:cubicBezTo>
                  <a:cubicBezTo>
                    <a:pt x="108" y="33"/>
                    <a:pt x="108" y="33"/>
                    <a:pt x="108" y="33"/>
                  </a:cubicBezTo>
                  <a:cubicBezTo>
                    <a:pt x="108" y="32"/>
                    <a:pt x="108" y="32"/>
                    <a:pt x="108" y="32"/>
                  </a:cubicBezTo>
                  <a:cubicBezTo>
                    <a:pt x="108" y="31"/>
                    <a:pt x="108" y="31"/>
                    <a:pt x="108" y="31"/>
                  </a:cubicBezTo>
                  <a:cubicBezTo>
                    <a:pt x="108" y="30"/>
                    <a:pt x="108" y="30"/>
                    <a:pt x="108" y="30"/>
                  </a:cubicBezTo>
                  <a:cubicBezTo>
                    <a:pt x="108" y="30"/>
                    <a:pt x="108" y="30"/>
                    <a:pt x="108" y="30"/>
                  </a:cubicBezTo>
                  <a:cubicBezTo>
                    <a:pt x="108" y="30"/>
                    <a:pt x="108" y="30"/>
                    <a:pt x="108" y="30"/>
                  </a:cubicBezTo>
                  <a:cubicBezTo>
                    <a:pt x="107" y="30"/>
                    <a:pt x="107" y="30"/>
                    <a:pt x="107" y="30"/>
                  </a:cubicBezTo>
                  <a:cubicBezTo>
                    <a:pt x="106" y="30"/>
                    <a:pt x="106" y="30"/>
                    <a:pt x="106" y="30"/>
                  </a:cubicBezTo>
                  <a:cubicBezTo>
                    <a:pt x="105" y="30"/>
                    <a:pt x="105" y="30"/>
                    <a:pt x="105" y="30"/>
                  </a:cubicBezTo>
                  <a:cubicBezTo>
                    <a:pt x="104" y="30"/>
                    <a:pt x="104" y="30"/>
                    <a:pt x="104" y="30"/>
                  </a:cubicBezTo>
                  <a:cubicBezTo>
                    <a:pt x="103" y="29"/>
                    <a:pt x="103" y="29"/>
                    <a:pt x="103" y="29"/>
                  </a:cubicBezTo>
                  <a:cubicBezTo>
                    <a:pt x="104" y="29"/>
                    <a:pt x="104" y="29"/>
                    <a:pt x="104" y="29"/>
                  </a:cubicBezTo>
                  <a:cubicBezTo>
                    <a:pt x="105" y="29"/>
                    <a:pt x="105" y="29"/>
                    <a:pt x="105" y="29"/>
                  </a:cubicBezTo>
                  <a:cubicBezTo>
                    <a:pt x="106" y="29"/>
                    <a:pt x="106" y="29"/>
                    <a:pt x="106" y="29"/>
                  </a:cubicBezTo>
                  <a:cubicBezTo>
                    <a:pt x="107" y="29"/>
                    <a:pt x="107" y="29"/>
                    <a:pt x="107" y="29"/>
                  </a:cubicBezTo>
                  <a:cubicBezTo>
                    <a:pt x="108" y="29"/>
                    <a:pt x="108" y="29"/>
                    <a:pt x="108" y="29"/>
                  </a:cubicBezTo>
                  <a:cubicBezTo>
                    <a:pt x="108" y="28"/>
                    <a:pt x="108" y="28"/>
                    <a:pt x="108" y="28"/>
                  </a:cubicBezTo>
                  <a:cubicBezTo>
                    <a:pt x="109" y="28"/>
                    <a:pt x="109" y="28"/>
                    <a:pt x="109" y="28"/>
                  </a:cubicBezTo>
                  <a:cubicBezTo>
                    <a:pt x="109" y="28"/>
                    <a:pt x="109" y="28"/>
                    <a:pt x="109" y="28"/>
                  </a:cubicBezTo>
                  <a:cubicBezTo>
                    <a:pt x="109" y="28"/>
                    <a:pt x="109" y="28"/>
                    <a:pt x="109" y="28"/>
                  </a:cubicBezTo>
                  <a:cubicBezTo>
                    <a:pt x="110" y="28"/>
                    <a:pt x="110" y="28"/>
                    <a:pt x="110" y="28"/>
                  </a:cubicBezTo>
                  <a:cubicBezTo>
                    <a:pt x="112" y="27"/>
                    <a:pt x="112" y="27"/>
                    <a:pt x="112" y="27"/>
                  </a:cubicBezTo>
                  <a:cubicBezTo>
                    <a:pt x="112" y="26"/>
                    <a:pt x="112" y="26"/>
                    <a:pt x="112" y="26"/>
                  </a:cubicBezTo>
                  <a:cubicBezTo>
                    <a:pt x="113" y="25"/>
                    <a:pt x="113" y="25"/>
                    <a:pt x="113" y="25"/>
                  </a:cubicBezTo>
                  <a:cubicBezTo>
                    <a:pt x="113" y="24"/>
                    <a:pt x="113" y="24"/>
                    <a:pt x="113" y="24"/>
                  </a:cubicBezTo>
                  <a:cubicBezTo>
                    <a:pt x="113" y="24"/>
                    <a:pt x="113" y="24"/>
                    <a:pt x="113" y="24"/>
                  </a:cubicBezTo>
                  <a:cubicBezTo>
                    <a:pt x="113" y="23"/>
                    <a:pt x="113" y="23"/>
                    <a:pt x="113" y="23"/>
                  </a:cubicBezTo>
                  <a:cubicBezTo>
                    <a:pt x="112" y="23"/>
                    <a:pt x="112" y="23"/>
                    <a:pt x="112" y="23"/>
                  </a:cubicBezTo>
                  <a:cubicBezTo>
                    <a:pt x="111" y="22"/>
                    <a:pt x="111" y="22"/>
                    <a:pt x="111" y="22"/>
                  </a:cubicBezTo>
                  <a:cubicBezTo>
                    <a:pt x="110" y="22"/>
                    <a:pt x="110" y="22"/>
                    <a:pt x="110" y="22"/>
                  </a:cubicBezTo>
                  <a:cubicBezTo>
                    <a:pt x="109" y="23"/>
                    <a:pt x="109" y="23"/>
                    <a:pt x="109" y="23"/>
                  </a:cubicBezTo>
                  <a:cubicBezTo>
                    <a:pt x="108" y="23"/>
                    <a:pt x="108" y="23"/>
                    <a:pt x="108" y="23"/>
                  </a:cubicBezTo>
                  <a:cubicBezTo>
                    <a:pt x="106" y="22"/>
                    <a:pt x="106" y="22"/>
                    <a:pt x="106" y="22"/>
                  </a:cubicBezTo>
                  <a:cubicBezTo>
                    <a:pt x="105" y="22"/>
                    <a:pt x="105" y="22"/>
                    <a:pt x="105" y="22"/>
                  </a:cubicBezTo>
                  <a:cubicBezTo>
                    <a:pt x="103" y="23"/>
                    <a:pt x="103" y="23"/>
                    <a:pt x="103" y="23"/>
                  </a:cubicBezTo>
                  <a:cubicBezTo>
                    <a:pt x="103" y="24"/>
                    <a:pt x="103" y="24"/>
                    <a:pt x="103" y="24"/>
                  </a:cubicBezTo>
                  <a:cubicBezTo>
                    <a:pt x="104" y="24"/>
                    <a:pt x="104" y="24"/>
                    <a:pt x="104" y="24"/>
                  </a:cubicBezTo>
                  <a:cubicBezTo>
                    <a:pt x="104" y="25"/>
                    <a:pt x="104" y="25"/>
                    <a:pt x="104" y="25"/>
                  </a:cubicBezTo>
                  <a:cubicBezTo>
                    <a:pt x="104" y="25"/>
                    <a:pt x="104" y="25"/>
                    <a:pt x="104" y="25"/>
                  </a:cubicBezTo>
                  <a:cubicBezTo>
                    <a:pt x="103" y="25"/>
                    <a:pt x="103" y="25"/>
                    <a:pt x="103" y="25"/>
                  </a:cubicBezTo>
                  <a:cubicBezTo>
                    <a:pt x="103" y="25"/>
                    <a:pt x="103" y="25"/>
                    <a:pt x="103" y="25"/>
                  </a:cubicBezTo>
                  <a:cubicBezTo>
                    <a:pt x="103" y="25"/>
                    <a:pt x="103" y="25"/>
                    <a:pt x="103" y="25"/>
                  </a:cubicBezTo>
                  <a:cubicBezTo>
                    <a:pt x="102" y="25"/>
                    <a:pt x="102" y="25"/>
                    <a:pt x="102" y="25"/>
                  </a:cubicBezTo>
                  <a:cubicBezTo>
                    <a:pt x="101" y="25"/>
                    <a:pt x="101" y="25"/>
                    <a:pt x="101" y="25"/>
                  </a:cubicBezTo>
                  <a:cubicBezTo>
                    <a:pt x="100" y="26"/>
                    <a:pt x="100" y="26"/>
                    <a:pt x="100" y="26"/>
                  </a:cubicBezTo>
                  <a:cubicBezTo>
                    <a:pt x="99" y="28"/>
                    <a:pt x="99" y="28"/>
                    <a:pt x="99" y="28"/>
                  </a:cubicBezTo>
                  <a:cubicBezTo>
                    <a:pt x="100" y="26"/>
                    <a:pt x="100" y="26"/>
                    <a:pt x="100" y="26"/>
                  </a:cubicBezTo>
                  <a:cubicBezTo>
                    <a:pt x="100" y="26"/>
                    <a:pt x="100" y="26"/>
                    <a:pt x="100" y="26"/>
                  </a:cubicBezTo>
                  <a:cubicBezTo>
                    <a:pt x="100" y="25"/>
                    <a:pt x="100" y="25"/>
                    <a:pt x="100" y="25"/>
                  </a:cubicBezTo>
                  <a:cubicBezTo>
                    <a:pt x="100" y="25"/>
                    <a:pt x="100" y="25"/>
                    <a:pt x="100" y="25"/>
                  </a:cubicBezTo>
                  <a:cubicBezTo>
                    <a:pt x="100" y="25"/>
                    <a:pt x="100" y="25"/>
                    <a:pt x="100" y="25"/>
                  </a:cubicBezTo>
                  <a:cubicBezTo>
                    <a:pt x="99" y="25"/>
                    <a:pt x="99" y="25"/>
                    <a:pt x="99" y="25"/>
                  </a:cubicBezTo>
                  <a:cubicBezTo>
                    <a:pt x="98" y="26"/>
                    <a:pt x="98" y="26"/>
                    <a:pt x="98" y="26"/>
                  </a:cubicBezTo>
                  <a:cubicBezTo>
                    <a:pt x="98" y="27"/>
                    <a:pt x="98" y="27"/>
                    <a:pt x="98" y="27"/>
                  </a:cubicBezTo>
                  <a:cubicBezTo>
                    <a:pt x="97" y="28"/>
                    <a:pt x="97" y="28"/>
                    <a:pt x="97" y="28"/>
                  </a:cubicBezTo>
                  <a:cubicBezTo>
                    <a:pt x="98" y="26"/>
                    <a:pt x="98" y="26"/>
                    <a:pt x="98" y="26"/>
                  </a:cubicBezTo>
                  <a:cubicBezTo>
                    <a:pt x="98" y="25"/>
                    <a:pt x="98" y="25"/>
                    <a:pt x="98" y="25"/>
                  </a:cubicBezTo>
                  <a:cubicBezTo>
                    <a:pt x="100" y="24"/>
                    <a:pt x="100" y="24"/>
                    <a:pt x="100" y="24"/>
                  </a:cubicBezTo>
                  <a:cubicBezTo>
                    <a:pt x="100" y="23"/>
                    <a:pt x="100" y="23"/>
                    <a:pt x="100" y="23"/>
                  </a:cubicBezTo>
                  <a:cubicBezTo>
                    <a:pt x="101" y="22"/>
                    <a:pt x="101" y="22"/>
                    <a:pt x="101" y="22"/>
                  </a:cubicBezTo>
                  <a:cubicBezTo>
                    <a:pt x="101" y="21"/>
                    <a:pt x="101" y="21"/>
                    <a:pt x="101" y="21"/>
                  </a:cubicBezTo>
                  <a:cubicBezTo>
                    <a:pt x="102" y="21"/>
                    <a:pt x="102" y="21"/>
                    <a:pt x="102" y="21"/>
                  </a:cubicBezTo>
                  <a:cubicBezTo>
                    <a:pt x="103" y="21"/>
                    <a:pt x="103" y="21"/>
                    <a:pt x="103" y="21"/>
                  </a:cubicBezTo>
                  <a:cubicBezTo>
                    <a:pt x="104" y="19"/>
                    <a:pt x="104" y="19"/>
                    <a:pt x="104" y="19"/>
                  </a:cubicBezTo>
                  <a:cubicBezTo>
                    <a:pt x="106" y="17"/>
                    <a:pt x="106" y="17"/>
                    <a:pt x="106" y="17"/>
                  </a:cubicBezTo>
                  <a:cubicBezTo>
                    <a:pt x="106" y="17"/>
                    <a:pt x="106" y="17"/>
                    <a:pt x="106" y="17"/>
                  </a:cubicBezTo>
                  <a:cubicBezTo>
                    <a:pt x="106" y="17"/>
                    <a:pt x="106" y="17"/>
                    <a:pt x="106" y="17"/>
                  </a:cubicBezTo>
                  <a:cubicBezTo>
                    <a:pt x="106" y="16"/>
                    <a:pt x="106" y="16"/>
                    <a:pt x="106" y="16"/>
                  </a:cubicBezTo>
                  <a:cubicBezTo>
                    <a:pt x="106" y="16"/>
                    <a:pt x="106" y="16"/>
                    <a:pt x="106" y="16"/>
                  </a:cubicBezTo>
                  <a:cubicBezTo>
                    <a:pt x="106" y="15"/>
                    <a:pt x="106" y="15"/>
                    <a:pt x="106" y="15"/>
                  </a:cubicBezTo>
                  <a:cubicBezTo>
                    <a:pt x="106" y="15"/>
                    <a:pt x="106" y="15"/>
                    <a:pt x="106" y="15"/>
                  </a:cubicBezTo>
                  <a:cubicBezTo>
                    <a:pt x="106" y="14"/>
                    <a:pt x="106" y="14"/>
                    <a:pt x="106" y="14"/>
                  </a:cubicBezTo>
                  <a:cubicBezTo>
                    <a:pt x="105" y="14"/>
                    <a:pt x="105" y="14"/>
                    <a:pt x="105" y="14"/>
                  </a:cubicBezTo>
                  <a:cubicBezTo>
                    <a:pt x="104" y="14"/>
                    <a:pt x="104" y="14"/>
                    <a:pt x="104" y="14"/>
                  </a:cubicBezTo>
                  <a:cubicBezTo>
                    <a:pt x="104" y="14"/>
                    <a:pt x="104" y="14"/>
                    <a:pt x="104" y="14"/>
                  </a:cubicBezTo>
                  <a:cubicBezTo>
                    <a:pt x="103" y="12"/>
                    <a:pt x="103" y="12"/>
                    <a:pt x="103" y="12"/>
                  </a:cubicBezTo>
                  <a:cubicBezTo>
                    <a:pt x="102" y="10"/>
                    <a:pt x="102" y="10"/>
                    <a:pt x="102" y="10"/>
                  </a:cubicBezTo>
                  <a:cubicBezTo>
                    <a:pt x="102" y="9"/>
                    <a:pt x="102" y="9"/>
                    <a:pt x="102" y="9"/>
                  </a:cubicBezTo>
                  <a:cubicBezTo>
                    <a:pt x="101" y="7"/>
                    <a:pt x="101" y="7"/>
                    <a:pt x="101" y="7"/>
                  </a:cubicBezTo>
                  <a:cubicBezTo>
                    <a:pt x="101" y="7"/>
                    <a:pt x="101" y="7"/>
                    <a:pt x="101" y="7"/>
                  </a:cubicBezTo>
                  <a:lnTo>
                    <a:pt x="101" y="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3" name="Freeform 178">
              <a:extLst>
                <a:ext uri="{FF2B5EF4-FFF2-40B4-BE49-F238E27FC236}">
                  <a16:creationId xmlns:a16="http://schemas.microsoft.com/office/drawing/2014/main" xmlns="" id="{44538E32-66B4-4779-9964-F57991930CA2}"/>
                </a:ext>
              </a:extLst>
            </p:cNvPr>
            <p:cNvSpPr/>
            <p:nvPr/>
          </p:nvSpPr>
          <p:spPr bwMode="auto">
            <a:xfrm>
              <a:off x="3388048" y="4133497"/>
              <a:ext cx="85986" cy="109981"/>
            </a:xfrm>
            <a:custGeom>
              <a:avLst/>
              <a:gdLst>
                <a:gd name="T0" fmla="*/ 3 w 48"/>
                <a:gd name="T1" fmla="*/ 48 h 63"/>
                <a:gd name="T2" fmla="*/ 3 w 48"/>
                <a:gd name="T3" fmla="*/ 52 h 63"/>
                <a:gd name="T4" fmla="*/ 3 w 48"/>
                <a:gd name="T5" fmla="*/ 52 h 63"/>
                <a:gd name="T6" fmla="*/ 3 w 48"/>
                <a:gd name="T7" fmla="*/ 52 h 63"/>
                <a:gd name="T8" fmla="*/ 3 w 48"/>
                <a:gd name="T9" fmla="*/ 56 h 63"/>
                <a:gd name="T10" fmla="*/ 7 w 48"/>
                <a:gd name="T11" fmla="*/ 56 h 63"/>
                <a:gd name="T12" fmla="*/ 11 w 48"/>
                <a:gd name="T13" fmla="*/ 59 h 63"/>
                <a:gd name="T14" fmla="*/ 11 w 48"/>
                <a:gd name="T15" fmla="*/ 56 h 63"/>
                <a:gd name="T16" fmla="*/ 15 w 48"/>
                <a:gd name="T17" fmla="*/ 56 h 63"/>
                <a:gd name="T18" fmla="*/ 15 w 48"/>
                <a:gd name="T19" fmla="*/ 56 h 63"/>
                <a:gd name="T20" fmla="*/ 15 w 48"/>
                <a:gd name="T21" fmla="*/ 56 h 63"/>
                <a:gd name="T22" fmla="*/ 18 w 48"/>
                <a:gd name="T23" fmla="*/ 56 h 63"/>
                <a:gd name="T24" fmla="*/ 18 w 48"/>
                <a:gd name="T25" fmla="*/ 59 h 63"/>
                <a:gd name="T26" fmla="*/ 18 w 48"/>
                <a:gd name="T27" fmla="*/ 63 h 63"/>
                <a:gd name="T28" fmla="*/ 22 w 48"/>
                <a:gd name="T29" fmla="*/ 59 h 63"/>
                <a:gd name="T30" fmla="*/ 22 w 48"/>
                <a:gd name="T31" fmla="*/ 56 h 63"/>
                <a:gd name="T32" fmla="*/ 26 w 48"/>
                <a:gd name="T33" fmla="*/ 56 h 63"/>
                <a:gd name="T34" fmla="*/ 26 w 48"/>
                <a:gd name="T35" fmla="*/ 56 h 63"/>
                <a:gd name="T36" fmla="*/ 29 w 48"/>
                <a:gd name="T37" fmla="*/ 52 h 63"/>
                <a:gd name="T38" fmla="*/ 33 w 48"/>
                <a:gd name="T39" fmla="*/ 48 h 63"/>
                <a:gd name="T40" fmla="*/ 37 w 48"/>
                <a:gd name="T41" fmla="*/ 41 h 63"/>
                <a:gd name="T42" fmla="*/ 37 w 48"/>
                <a:gd name="T43" fmla="*/ 41 h 63"/>
                <a:gd name="T44" fmla="*/ 40 w 48"/>
                <a:gd name="T45" fmla="*/ 33 h 63"/>
                <a:gd name="T46" fmla="*/ 44 w 48"/>
                <a:gd name="T47" fmla="*/ 30 h 63"/>
                <a:gd name="T48" fmla="*/ 44 w 48"/>
                <a:gd name="T49" fmla="*/ 30 h 63"/>
                <a:gd name="T50" fmla="*/ 44 w 48"/>
                <a:gd name="T51" fmla="*/ 30 h 63"/>
                <a:gd name="T52" fmla="*/ 48 w 48"/>
                <a:gd name="T53" fmla="*/ 26 h 63"/>
                <a:gd name="T54" fmla="*/ 48 w 48"/>
                <a:gd name="T55" fmla="*/ 22 h 63"/>
                <a:gd name="T56" fmla="*/ 44 w 48"/>
                <a:gd name="T57" fmla="*/ 19 h 63"/>
                <a:gd name="T58" fmla="*/ 44 w 48"/>
                <a:gd name="T59" fmla="*/ 19 h 63"/>
                <a:gd name="T60" fmla="*/ 40 w 48"/>
                <a:gd name="T61" fmla="*/ 19 h 63"/>
                <a:gd name="T62" fmla="*/ 40 w 48"/>
                <a:gd name="T63" fmla="*/ 15 h 63"/>
                <a:gd name="T64" fmla="*/ 33 w 48"/>
                <a:gd name="T65" fmla="*/ 11 h 63"/>
                <a:gd name="T66" fmla="*/ 33 w 48"/>
                <a:gd name="T67" fmla="*/ 7 h 63"/>
                <a:gd name="T68" fmla="*/ 29 w 48"/>
                <a:gd name="T69" fmla="*/ 7 h 63"/>
                <a:gd name="T70" fmla="*/ 22 w 48"/>
                <a:gd name="T71" fmla="*/ 4 h 63"/>
                <a:gd name="T72" fmla="*/ 15 w 48"/>
                <a:gd name="T73" fmla="*/ 0 h 63"/>
                <a:gd name="T74" fmla="*/ 11 w 48"/>
                <a:gd name="T75" fmla="*/ 0 h 63"/>
                <a:gd name="T76" fmla="*/ 7 w 48"/>
                <a:gd name="T77" fmla="*/ 4 h 63"/>
                <a:gd name="T78" fmla="*/ 7 w 48"/>
                <a:gd name="T79" fmla="*/ 4 h 63"/>
                <a:gd name="T80" fmla="*/ 7 w 48"/>
                <a:gd name="T81" fmla="*/ 4 h 63"/>
                <a:gd name="T82" fmla="*/ 3 w 48"/>
                <a:gd name="T83" fmla="*/ 4 h 63"/>
                <a:gd name="T84" fmla="*/ 3 w 48"/>
                <a:gd name="T85" fmla="*/ 7 h 63"/>
                <a:gd name="T86" fmla="*/ 0 w 48"/>
                <a:gd name="T87" fmla="*/ 7 h 63"/>
                <a:gd name="T88" fmla="*/ 3 w 48"/>
                <a:gd name="T89" fmla="*/ 15 h 63"/>
                <a:gd name="T90" fmla="*/ 3 w 48"/>
                <a:gd name="T91" fmla="*/ 15 h 63"/>
                <a:gd name="T92" fmla="*/ 3 w 48"/>
                <a:gd name="T93" fmla="*/ 19 h 63"/>
                <a:gd name="T94" fmla="*/ 3 w 48"/>
                <a:gd name="T95" fmla="*/ 22 h 63"/>
                <a:gd name="T96" fmla="*/ 7 w 48"/>
                <a:gd name="T97" fmla="*/ 22 h 63"/>
                <a:gd name="T98" fmla="*/ 7 w 48"/>
                <a:gd name="T99" fmla="*/ 26 h 63"/>
                <a:gd name="T100" fmla="*/ 7 w 48"/>
                <a:gd name="T101" fmla="*/ 30 h 63"/>
                <a:gd name="T102" fmla="*/ 11 w 48"/>
                <a:gd name="T103" fmla="*/ 33 h 63"/>
                <a:gd name="T104" fmla="*/ 11 w 48"/>
                <a:gd name="T105" fmla="*/ 33 h 63"/>
                <a:gd name="T106" fmla="*/ 11 w 48"/>
                <a:gd name="T107" fmla="*/ 37 h 63"/>
                <a:gd name="T108" fmla="*/ 7 w 48"/>
                <a:gd name="T109" fmla="*/ 37 h 63"/>
                <a:gd name="T110" fmla="*/ 7 w 48"/>
                <a:gd name="T111" fmla="*/ 41 h 63"/>
                <a:gd name="T112" fmla="*/ 7 w 48"/>
                <a:gd name="T113" fmla="*/ 45 h 63"/>
                <a:gd name="T114" fmla="*/ 7 w 48"/>
                <a:gd name="T115" fmla="*/ 48 h 63"/>
                <a:gd name="T116" fmla="*/ 3 w 48"/>
                <a:gd name="T117" fmla="*/ 48 h 63"/>
                <a:gd name="T118" fmla="*/ 3 w 48"/>
                <a:gd name="T119" fmla="*/ 48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48" h="63">
                  <a:moveTo>
                    <a:pt x="3" y="48"/>
                  </a:moveTo>
                  <a:lnTo>
                    <a:pt x="3" y="52"/>
                  </a:lnTo>
                  <a:lnTo>
                    <a:pt x="3" y="52"/>
                  </a:lnTo>
                  <a:lnTo>
                    <a:pt x="3" y="52"/>
                  </a:lnTo>
                  <a:lnTo>
                    <a:pt x="3" y="56"/>
                  </a:lnTo>
                  <a:lnTo>
                    <a:pt x="7" y="56"/>
                  </a:lnTo>
                  <a:lnTo>
                    <a:pt x="11" y="59"/>
                  </a:lnTo>
                  <a:lnTo>
                    <a:pt x="11" y="56"/>
                  </a:lnTo>
                  <a:lnTo>
                    <a:pt x="15" y="56"/>
                  </a:lnTo>
                  <a:lnTo>
                    <a:pt x="15" y="56"/>
                  </a:lnTo>
                  <a:lnTo>
                    <a:pt x="15" y="56"/>
                  </a:lnTo>
                  <a:lnTo>
                    <a:pt x="18" y="56"/>
                  </a:lnTo>
                  <a:lnTo>
                    <a:pt x="18" y="59"/>
                  </a:lnTo>
                  <a:lnTo>
                    <a:pt x="18" y="63"/>
                  </a:lnTo>
                  <a:lnTo>
                    <a:pt x="22" y="59"/>
                  </a:lnTo>
                  <a:lnTo>
                    <a:pt x="22" y="56"/>
                  </a:lnTo>
                  <a:lnTo>
                    <a:pt x="26" y="56"/>
                  </a:lnTo>
                  <a:lnTo>
                    <a:pt x="26" y="56"/>
                  </a:lnTo>
                  <a:lnTo>
                    <a:pt x="29" y="52"/>
                  </a:lnTo>
                  <a:lnTo>
                    <a:pt x="33" y="48"/>
                  </a:lnTo>
                  <a:lnTo>
                    <a:pt x="37" y="41"/>
                  </a:lnTo>
                  <a:lnTo>
                    <a:pt x="37" y="41"/>
                  </a:lnTo>
                  <a:lnTo>
                    <a:pt x="40" y="33"/>
                  </a:lnTo>
                  <a:lnTo>
                    <a:pt x="44" y="30"/>
                  </a:lnTo>
                  <a:lnTo>
                    <a:pt x="44" y="30"/>
                  </a:lnTo>
                  <a:lnTo>
                    <a:pt x="44" y="30"/>
                  </a:lnTo>
                  <a:lnTo>
                    <a:pt x="48" y="26"/>
                  </a:lnTo>
                  <a:lnTo>
                    <a:pt x="48" y="22"/>
                  </a:lnTo>
                  <a:lnTo>
                    <a:pt x="44" y="19"/>
                  </a:lnTo>
                  <a:lnTo>
                    <a:pt x="44" y="19"/>
                  </a:lnTo>
                  <a:lnTo>
                    <a:pt x="40" y="19"/>
                  </a:lnTo>
                  <a:lnTo>
                    <a:pt x="40" y="15"/>
                  </a:lnTo>
                  <a:lnTo>
                    <a:pt x="33" y="11"/>
                  </a:lnTo>
                  <a:lnTo>
                    <a:pt x="33" y="7"/>
                  </a:lnTo>
                  <a:lnTo>
                    <a:pt x="29" y="7"/>
                  </a:lnTo>
                  <a:lnTo>
                    <a:pt x="22" y="4"/>
                  </a:lnTo>
                  <a:lnTo>
                    <a:pt x="15" y="0"/>
                  </a:lnTo>
                  <a:lnTo>
                    <a:pt x="11" y="0"/>
                  </a:lnTo>
                  <a:lnTo>
                    <a:pt x="7" y="4"/>
                  </a:lnTo>
                  <a:lnTo>
                    <a:pt x="7" y="4"/>
                  </a:lnTo>
                  <a:lnTo>
                    <a:pt x="7" y="4"/>
                  </a:lnTo>
                  <a:lnTo>
                    <a:pt x="3" y="4"/>
                  </a:lnTo>
                  <a:lnTo>
                    <a:pt x="3" y="7"/>
                  </a:lnTo>
                  <a:lnTo>
                    <a:pt x="0" y="7"/>
                  </a:lnTo>
                  <a:lnTo>
                    <a:pt x="3" y="15"/>
                  </a:lnTo>
                  <a:lnTo>
                    <a:pt x="3" y="15"/>
                  </a:lnTo>
                  <a:lnTo>
                    <a:pt x="3" y="19"/>
                  </a:lnTo>
                  <a:lnTo>
                    <a:pt x="3" y="22"/>
                  </a:lnTo>
                  <a:lnTo>
                    <a:pt x="7" y="22"/>
                  </a:lnTo>
                  <a:lnTo>
                    <a:pt x="7" y="26"/>
                  </a:lnTo>
                  <a:lnTo>
                    <a:pt x="7" y="30"/>
                  </a:lnTo>
                  <a:lnTo>
                    <a:pt x="11" y="33"/>
                  </a:lnTo>
                  <a:lnTo>
                    <a:pt x="11" y="33"/>
                  </a:lnTo>
                  <a:lnTo>
                    <a:pt x="11" y="37"/>
                  </a:lnTo>
                  <a:lnTo>
                    <a:pt x="7" y="37"/>
                  </a:lnTo>
                  <a:lnTo>
                    <a:pt x="7" y="41"/>
                  </a:lnTo>
                  <a:lnTo>
                    <a:pt x="7" y="45"/>
                  </a:lnTo>
                  <a:lnTo>
                    <a:pt x="7" y="48"/>
                  </a:lnTo>
                  <a:lnTo>
                    <a:pt x="3" y="48"/>
                  </a:lnTo>
                  <a:lnTo>
                    <a:pt x="3"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4" name="Freeform 179">
              <a:extLst>
                <a:ext uri="{FF2B5EF4-FFF2-40B4-BE49-F238E27FC236}">
                  <a16:creationId xmlns:a16="http://schemas.microsoft.com/office/drawing/2014/main" xmlns="" id="{4E38AC61-257A-48C6-A73C-24DF86C46880}"/>
                </a:ext>
              </a:extLst>
            </p:cNvPr>
            <p:cNvSpPr/>
            <p:nvPr/>
          </p:nvSpPr>
          <p:spPr bwMode="auto">
            <a:xfrm>
              <a:off x="3287733" y="4126515"/>
              <a:ext cx="120024" cy="109981"/>
            </a:xfrm>
            <a:custGeom>
              <a:avLst/>
              <a:gdLst>
                <a:gd name="T0" fmla="*/ 26 w 67"/>
                <a:gd name="T1" fmla="*/ 63 h 63"/>
                <a:gd name="T2" fmla="*/ 30 w 67"/>
                <a:gd name="T3" fmla="*/ 63 h 63"/>
                <a:gd name="T4" fmla="*/ 37 w 67"/>
                <a:gd name="T5" fmla="*/ 63 h 63"/>
                <a:gd name="T6" fmla="*/ 34 w 67"/>
                <a:gd name="T7" fmla="*/ 60 h 63"/>
                <a:gd name="T8" fmla="*/ 30 w 67"/>
                <a:gd name="T9" fmla="*/ 56 h 63"/>
                <a:gd name="T10" fmla="*/ 34 w 67"/>
                <a:gd name="T11" fmla="*/ 52 h 63"/>
                <a:gd name="T12" fmla="*/ 45 w 67"/>
                <a:gd name="T13" fmla="*/ 52 h 63"/>
                <a:gd name="T14" fmla="*/ 52 w 67"/>
                <a:gd name="T15" fmla="*/ 49 h 63"/>
                <a:gd name="T16" fmla="*/ 59 w 67"/>
                <a:gd name="T17" fmla="*/ 52 h 63"/>
                <a:gd name="T18" fmla="*/ 63 w 67"/>
                <a:gd name="T19" fmla="*/ 49 h 63"/>
                <a:gd name="T20" fmla="*/ 63 w 67"/>
                <a:gd name="T21" fmla="*/ 41 h 63"/>
                <a:gd name="T22" fmla="*/ 67 w 67"/>
                <a:gd name="T23" fmla="*/ 37 h 63"/>
                <a:gd name="T24" fmla="*/ 63 w 67"/>
                <a:gd name="T25" fmla="*/ 34 h 63"/>
                <a:gd name="T26" fmla="*/ 63 w 67"/>
                <a:gd name="T27" fmla="*/ 26 h 63"/>
                <a:gd name="T28" fmla="*/ 59 w 67"/>
                <a:gd name="T29" fmla="*/ 23 h 63"/>
                <a:gd name="T30" fmla="*/ 59 w 67"/>
                <a:gd name="T31" fmla="*/ 19 h 63"/>
                <a:gd name="T32" fmla="*/ 59 w 67"/>
                <a:gd name="T33" fmla="*/ 11 h 63"/>
                <a:gd name="T34" fmla="*/ 63 w 67"/>
                <a:gd name="T35" fmla="*/ 8 h 63"/>
                <a:gd name="T36" fmla="*/ 63 w 67"/>
                <a:gd name="T37" fmla="*/ 4 h 63"/>
                <a:gd name="T38" fmla="*/ 56 w 67"/>
                <a:gd name="T39" fmla="*/ 0 h 63"/>
                <a:gd name="T40" fmla="*/ 48 w 67"/>
                <a:gd name="T41" fmla="*/ 0 h 63"/>
                <a:gd name="T42" fmla="*/ 37 w 67"/>
                <a:gd name="T43" fmla="*/ 0 h 63"/>
                <a:gd name="T44" fmla="*/ 26 w 67"/>
                <a:gd name="T45" fmla="*/ 0 h 63"/>
                <a:gd name="T46" fmla="*/ 15 w 67"/>
                <a:gd name="T47" fmla="*/ 0 h 63"/>
                <a:gd name="T48" fmla="*/ 15 w 67"/>
                <a:gd name="T49" fmla="*/ 4 h 63"/>
                <a:gd name="T50" fmla="*/ 15 w 67"/>
                <a:gd name="T51" fmla="*/ 8 h 63"/>
                <a:gd name="T52" fmla="*/ 8 w 67"/>
                <a:gd name="T53" fmla="*/ 15 h 63"/>
                <a:gd name="T54" fmla="*/ 4 w 67"/>
                <a:gd name="T55" fmla="*/ 19 h 63"/>
                <a:gd name="T56" fmla="*/ 0 w 67"/>
                <a:gd name="T57" fmla="*/ 26 h 63"/>
                <a:gd name="T58" fmla="*/ 4 w 67"/>
                <a:gd name="T59" fmla="*/ 30 h 63"/>
                <a:gd name="T60" fmla="*/ 4 w 67"/>
                <a:gd name="T61" fmla="*/ 34 h 63"/>
                <a:gd name="T62" fmla="*/ 8 w 67"/>
                <a:gd name="T63" fmla="*/ 37 h 63"/>
                <a:gd name="T64" fmla="*/ 11 w 67"/>
                <a:gd name="T65" fmla="*/ 37 h 63"/>
                <a:gd name="T66" fmla="*/ 15 w 67"/>
                <a:gd name="T67" fmla="*/ 41 h 63"/>
                <a:gd name="T68" fmla="*/ 15 w 67"/>
                <a:gd name="T69" fmla="*/ 49 h 63"/>
                <a:gd name="T70" fmla="*/ 19 w 67"/>
                <a:gd name="T71" fmla="*/ 52 h 63"/>
                <a:gd name="T72" fmla="*/ 22 w 67"/>
                <a:gd name="T73" fmla="*/ 56 h 63"/>
                <a:gd name="T74" fmla="*/ 22 w 67"/>
                <a:gd name="T75" fmla="*/ 6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7" h="63">
                  <a:moveTo>
                    <a:pt x="26" y="63"/>
                  </a:moveTo>
                  <a:lnTo>
                    <a:pt x="26" y="63"/>
                  </a:lnTo>
                  <a:lnTo>
                    <a:pt x="26" y="63"/>
                  </a:lnTo>
                  <a:lnTo>
                    <a:pt x="30" y="63"/>
                  </a:lnTo>
                  <a:lnTo>
                    <a:pt x="34" y="63"/>
                  </a:lnTo>
                  <a:lnTo>
                    <a:pt x="37" y="63"/>
                  </a:lnTo>
                  <a:lnTo>
                    <a:pt x="37" y="63"/>
                  </a:lnTo>
                  <a:lnTo>
                    <a:pt x="34" y="60"/>
                  </a:lnTo>
                  <a:lnTo>
                    <a:pt x="34" y="60"/>
                  </a:lnTo>
                  <a:lnTo>
                    <a:pt x="30" y="56"/>
                  </a:lnTo>
                  <a:lnTo>
                    <a:pt x="30" y="52"/>
                  </a:lnTo>
                  <a:lnTo>
                    <a:pt x="34" y="52"/>
                  </a:lnTo>
                  <a:lnTo>
                    <a:pt x="37" y="52"/>
                  </a:lnTo>
                  <a:lnTo>
                    <a:pt x="45" y="52"/>
                  </a:lnTo>
                  <a:lnTo>
                    <a:pt x="48" y="49"/>
                  </a:lnTo>
                  <a:lnTo>
                    <a:pt x="52" y="49"/>
                  </a:lnTo>
                  <a:lnTo>
                    <a:pt x="56" y="52"/>
                  </a:lnTo>
                  <a:lnTo>
                    <a:pt x="59" y="52"/>
                  </a:lnTo>
                  <a:lnTo>
                    <a:pt x="63" y="52"/>
                  </a:lnTo>
                  <a:lnTo>
                    <a:pt x="63" y="49"/>
                  </a:lnTo>
                  <a:lnTo>
                    <a:pt x="63" y="45"/>
                  </a:lnTo>
                  <a:lnTo>
                    <a:pt x="63" y="41"/>
                  </a:lnTo>
                  <a:lnTo>
                    <a:pt x="67" y="41"/>
                  </a:lnTo>
                  <a:lnTo>
                    <a:pt x="67" y="37"/>
                  </a:lnTo>
                  <a:lnTo>
                    <a:pt x="67" y="37"/>
                  </a:lnTo>
                  <a:lnTo>
                    <a:pt x="63" y="34"/>
                  </a:lnTo>
                  <a:lnTo>
                    <a:pt x="63" y="30"/>
                  </a:lnTo>
                  <a:lnTo>
                    <a:pt x="63" y="26"/>
                  </a:lnTo>
                  <a:lnTo>
                    <a:pt x="59" y="26"/>
                  </a:lnTo>
                  <a:lnTo>
                    <a:pt x="59" y="23"/>
                  </a:lnTo>
                  <a:lnTo>
                    <a:pt x="59" y="19"/>
                  </a:lnTo>
                  <a:lnTo>
                    <a:pt x="59" y="19"/>
                  </a:lnTo>
                  <a:lnTo>
                    <a:pt x="56" y="11"/>
                  </a:lnTo>
                  <a:lnTo>
                    <a:pt x="59" y="11"/>
                  </a:lnTo>
                  <a:lnTo>
                    <a:pt x="59" y="8"/>
                  </a:lnTo>
                  <a:lnTo>
                    <a:pt x="63" y="8"/>
                  </a:lnTo>
                  <a:lnTo>
                    <a:pt x="63" y="4"/>
                  </a:lnTo>
                  <a:lnTo>
                    <a:pt x="63" y="4"/>
                  </a:lnTo>
                  <a:lnTo>
                    <a:pt x="59" y="0"/>
                  </a:lnTo>
                  <a:lnTo>
                    <a:pt x="56" y="0"/>
                  </a:lnTo>
                  <a:lnTo>
                    <a:pt x="48" y="0"/>
                  </a:lnTo>
                  <a:lnTo>
                    <a:pt x="48" y="0"/>
                  </a:lnTo>
                  <a:lnTo>
                    <a:pt x="45" y="0"/>
                  </a:lnTo>
                  <a:lnTo>
                    <a:pt x="37" y="0"/>
                  </a:lnTo>
                  <a:lnTo>
                    <a:pt x="34" y="0"/>
                  </a:lnTo>
                  <a:lnTo>
                    <a:pt x="26" y="0"/>
                  </a:lnTo>
                  <a:lnTo>
                    <a:pt x="19" y="0"/>
                  </a:lnTo>
                  <a:lnTo>
                    <a:pt x="15" y="0"/>
                  </a:lnTo>
                  <a:lnTo>
                    <a:pt x="15" y="4"/>
                  </a:lnTo>
                  <a:lnTo>
                    <a:pt x="15" y="4"/>
                  </a:lnTo>
                  <a:lnTo>
                    <a:pt x="15" y="8"/>
                  </a:lnTo>
                  <a:lnTo>
                    <a:pt x="15" y="8"/>
                  </a:lnTo>
                  <a:lnTo>
                    <a:pt x="11" y="11"/>
                  </a:lnTo>
                  <a:lnTo>
                    <a:pt x="8" y="15"/>
                  </a:lnTo>
                  <a:lnTo>
                    <a:pt x="4" y="15"/>
                  </a:lnTo>
                  <a:lnTo>
                    <a:pt x="4" y="19"/>
                  </a:lnTo>
                  <a:lnTo>
                    <a:pt x="4" y="19"/>
                  </a:lnTo>
                  <a:lnTo>
                    <a:pt x="0" y="26"/>
                  </a:lnTo>
                  <a:lnTo>
                    <a:pt x="0" y="30"/>
                  </a:lnTo>
                  <a:lnTo>
                    <a:pt x="4" y="30"/>
                  </a:lnTo>
                  <a:lnTo>
                    <a:pt x="4" y="30"/>
                  </a:lnTo>
                  <a:lnTo>
                    <a:pt x="4" y="34"/>
                  </a:lnTo>
                  <a:lnTo>
                    <a:pt x="8" y="37"/>
                  </a:lnTo>
                  <a:lnTo>
                    <a:pt x="8" y="37"/>
                  </a:lnTo>
                  <a:lnTo>
                    <a:pt x="8" y="37"/>
                  </a:lnTo>
                  <a:lnTo>
                    <a:pt x="11" y="37"/>
                  </a:lnTo>
                  <a:lnTo>
                    <a:pt x="11" y="41"/>
                  </a:lnTo>
                  <a:lnTo>
                    <a:pt x="15" y="41"/>
                  </a:lnTo>
                  <a:lnTo>
                    <a:pt x="15" y="49"/>
                  </a:lnTo>
                  <a:lnTo>
                    <a:pt x="15" y="49"/>
                  </a:lnTo>
                  <a:lnTo>
                    <a:pt x="15" y="52"/>
                  </a:lnTo>
                  <a:lnTo>
                    <a:pt x="19" y="52"/>
                  </a:lnTo>
                  <a:lnTo>
                    <a:pt x="19" y="56"/>
                  </a:lnTo>
                  <a:lnTo>
                    <a:pt x="22" y="56"/>
                  </a:lnTo>
                  <a:lnTo>
                    <a:pt x="22" y="60"/>
                  </a:lnTo>
                  <a:lnTo>
                    <a:pt x="22" y="60"/>
                  </a:lnTo>
                  <a:lnTo>
                    <a:pt x="26" y="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5" name="Freeform 180">
              <a:extLst>
                <a:ext uri="{FF2B5EF4-FFF2-40B4-BE49-F238E27FC236}">
                  <a16:creationId xmlns:a16="http://schemas.microsoft.com/office/drawing/2014/main" xmlns="" id="{E0405EE7-F2E0-4508-B5CF-DDE558E2CFC1}"/>
                </a:ext>
              </a:extLst>
            </p:cNvPr>
            <p:cNvSpPr/>
            <p:nvPr/>
          </p:nvSpPr>
          <p:spPr bwMode="auto">
            <a:xfrm>
              <a:off x="3189205" y="4061923"/>
              <a:ext cx="145103" cy="195521"/>
            </a:xfrm>
            <a:custGeom>
              <a:avLst/>
              <a:gdLst>
                <a:gd name="T0" fmla="*/ 11 w 81"/>
                <a:gd name="T1" fmla="*/ 48 h 112"/>
                <a:gd name="T2" fmla="*/ 14 w 81"/>
                <a:gd name="T3" fmla="*/ 48 h 112"/>
                <a:gd name="T4" fmla="*/ 22 w 81"/>
                <a:gd name="T5" fmla="*/ 52 h 112"/>
                <a:gd name="T6" fmla="*/ 18 w 81"/>
                <a:gd name="T7" fmla="*/ 60 h 112"/>
                <a:gd name="T8" fmla="*/ 22 w 81"/>
                <a:gd name="T9" fmla="*/ 63 h 112"/>
                <a:gd name="T10" fmla="*/ 26 w 81"/>
                <a:gd name="T11" fmla="*/ 63 h 112"/>
                <a:gd name="T12" fmla="*/ 29 w 81"/>
                <a:gd name="T13" fmla="*/ 67 h 112"/>
                <a:gd name="T14" fmla="*/ 26 w 81"/>
                <a:gd name="T15" fmla="*/ 71 h 112"/>
                <a:gd name="T16" fmla="*/ 22 w 81"/>
                <a:gd name="T17" fmla="*/ 82 h 112"/>
                <a:gd name="T18" fmla="*/ 22 w 81"/>
                <a:gd name="T19" fmla="*/ 86 h 112"/>
                <a:gd name="T20" fmla="*/ 22 w 81"/>
                <a:gd name="T21" fmla="*/ 89 h 112"/>
                <a:gd name="T22" fmla="*/ 22 w 81"/>
                <a:gd name="T23" fmla="*/ 93 h 112"/>
                <a:gd name="T24" fmla="*/ 29 w 81"/>
                <a:gd name="T25" fmla="*/ 100 h 112"/>
                <a:gd name="T26" fmla="*/ 29 w 81"/>
                <a:gd name="T27" fmla="*/ 104 h 112"/>
                <a:gd name="T28" fmla="*/ 40 w 81"/>
                <a:gd name="T29" fmla="*/ 112 h 112"/>
                <a:gd name="T30" fmla="*/ 44 w 81"/>
                <a:gd name="T31" fmla="*/ 108 h 112"/>
                <a:gd name="T32" fmla="*/ 48 w 81"/>
                <a:gd name="T33" fmla="*/ 108 h 112"/>
                <a:gd name="T34" fmla="*/ 52 w 81"/>
                <a:gd name="T35" fmla="*/ 104 h 112"/>
                <a:gd name="T36" fmla="*/ 63 w 81"/>
                <a:gd name="T37" fmla="*/ 104 h 112"/>
                <a:gd name="T38" fmla="*/ 66 w 81"/>
                <a:gd name="T39" fmla="*/ 100 h 112"/>
                <a:gd name="T40" fmla="*/ 74 w 81"/>
                <a:gd name="T41" fmla="*/ 100 h 112"/>
                <a:gd name="T42" fmla="*/ 81 w 81"/>
                <a:gd name="T43" fmla="*/ 100 h 112"/>
                <a:gd name="T44" fmla="*/ 77 w 81"/>
                <a:gd name="T45" fmla="*/ 97 h 112"/>
                <a:gd name="T46" fmla="*/ 74 w 81"/>
                <a:gd name="T47" fmla="*/ 93 h 112"/>
                <a:gd name="T48" fmla="*/ 70 w 81"/>
                <a:gd name="T49" fmla="*/ 89 h 112"/>
                <a:gd name="T50" fmla="*/ 70 w 81"/>
                <a:gd name="T51" fmla="*/ 86 h 112"/>
                <a:gd name="T52" fmla="*/ 66 w 81"/>
                <a:gd name="T53" fmla="*/ 78 h 112"/>
                <a:gd name="T54" fmla="*/ 63 w 81"/>
                <a:gd name="T55" fmla="*/ 74 h 112"/>
                <a:gd name="T56" fmla="*/ 63 w 81"/>
                <a:gd name="T57" fmla="*/ 74 h 112"/>
                <a:gd name="T58" fmla="*/ 59 w 81"/>
                <a:gd name="T59" fmla="*/ 67 h 112"/>
                <a:gd name="T60" fmla="*/ 55 w 81"/>
                <a:gd name="T61" fmla="*/ 67 h 112"/>
                <a:gd name="T62" fmla="*/ 59 w 81"/>
                <a:gd name="T63" fmla="*/ 56 h 112"/>
                <a:gd name="T64" fmla="*/ 59 w 81"/>
                <a:gd name="T65" fmla="*/ 52 h 112"/>
                <a:gd name="T66" fmla="*/ 66 w 81"/>
                <a:gd name="T67" fmla="*/ 48 h 112"/>
                <a:gd name="T68" fmla="*/ 70 w 81"/>
                <a:gd name="T69" fmla="*/ 45 h 112"/>
                <a:gd name="T70" fmla="*/ 70 w 81"/>
                <a:gd name="T71" fmla="*/ 41 h 112"/>
                <a:gd name="T72" fmla="*/ 70 w 81"/>
                <a:gd name="T73" fmla="*/ 37 h 112"/>
                <a:gd name="T74" fmla="*/ 66 w 81"/>
                <a:gd name="T75" fmla="*/ 34 h 112"/>
                <a:gd name="T76" fmla="*/ 55 w 81"/>
                <a:gd name="T77" fmla="*/ 26 h 112"/>
                <a:gd name="T78" fmla="*/ 52 w 81"/>
                <a:gd name="T79" fmla="*/ 26 h 112"/>
                <a:gd name="T80" fmla="*/ 44 w 81"/>
                <a:gd name="T81" fmla="*/ 26 h 112"/>
                <a:gd name="T82" fmla="*/ 44 w 81"/>
                <a:gd name="T83" fmla="*/ 26 h 112"/>
                <a:gd name="T84" fmla="*/ 48 w 81"/>
                <a:gd name="T85" fmla="*/ 19 h 112"/>
                <a:gd name="T86" fmla="*/ 40 w 81"/>
                <a:gd name="T87" fmla="*/ 11 h 112"/>
                <a:gd name="T88" fmla="*/ 33 w 81"/>
                <a:gd name="T89" fmla="*/ 4 h 112"/>
                <a:gd name="T90" fmla="*/ 29 w 81"/>
                <a:gd name="T91" fmla="*/ 0 h 112"/>
                <a:gd name="T92" fmla="*/ 22 w 81"/>
                <a:gd name="T93" fmla="*/ 0 h 112"/>
                <a:gd name="T94" fmla="*/ 18 w 81"/>
                <a:gd name="T95" fmla="*/ 4 h 112"/>
                <a:gd name="T96" fmla="*/ 11 w 81"/>
                <a:gd name="T97" fmla="*/ 8 h 112"/>
                <a:gd name="T98" fmla="*/ 11 w 81"/>
                <a:gd name="T99" fmla="*/ 15 h 112"/>
                <a:gd name="T100" fmla="*/ 14 w 81"/>
                <a:gd name="T101" fmla="*/ 19 h 112"/>
                <a:gd name="T102" fmla="*/ 18 w 81"/>
                <a:gd name="T103" fmla="*/ 23 h 112"/>
                <a:gd name="T104" fmla="*/ 11 w 81"/>
                <a:gd name="T105" fmla="*/ 26 h 112"/>
                <a:gd name="T106" fmla="*/ 3 w 81"/>
                <a:gd name="T107" fmla="*/ 26 h 112"/>
                <a:gd name="T108" fmla="*/ 3 w 81"/>
                <a:gd name="T109" fmla="*/ 30 h 112"/>
                <a:gd name="T110" fmla="*/ 0 w 81"/>
                <a:gd name="T111" fmla="*/ 37 h 112"/>
                <a:gd name="T112" fmla="*/ 11 w 81"/>
                <a:gd name="T113" fmla="*/ 4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81" h="112">
                  <a:moveTo>
                    <a:pt x="11" y="48"/>
                  </a:moveTo>
                  <a:lnTo>
                    <a:pt x="11" y="48"/>
                  </a:lnTo>
                  <a:lnTo>
                    <a:pt x="14" y="48"/>
                  </a:lnTo>
                  <a:lnTo>
                    <a:pt x="14" y="48"/>
                  </a:lnTo>
                  <a:lnTo>
                    <a:pt x="18" y="48"/>
                  </a:lnTo>
                  <a:lnTo>
                    <a:pt x="22" y="52"/>
                  </a:lnTo>
                  <a:lnTo>
                    <a:pt x="22" y="56"/>
                  </a:lnTo>
                  <a:lnTo>
                    <a:pt x="18" y="60"/>
                  </a:lnTo>
                  <a:lnTo>
                    <a:pt x="18" y="60"/>
                  </a:lnTo>
                  <a:lnTo>
                    <a:pt x="22" y="63"/>
                  </a:lnTo>
                  <a:lnTo>
                    <a:pt x="26" y="63"/>
                  </a:lnTo>
                  <a:lnTo>
                    <a:pt x="26" y="63"/>
                  </a:lnTo>
                  <a:lnTo>
                    <a:pt x="26" y="67"/>
                  </a:lnTo>
                  <a:lnTo>
                    <a:pt x="29" y="67"/>
                  </a:lnTo>
                  <a:lnTo>
                    <a:pt x="29" y="67"/>
                  </a:lnTo>
                  <a:lnTo>
                    <a:pt x="26" y="71"/>
                  </a:lnTo>
                  <a:lnTo>
                    <a:pt x="26" y="74"/>
                  </a:lnTo>
                  <a:lnTo>
                    <a:pt x="22" y="82"/>
                  </a:lnTo>
                  <a:lnTo>
                    <a:pt x="22" y="82"/>
                  </a:lnTo>
                  <a:lnTo>
                    <a:pt x="22" y="86"/>
                  </a:lnTo>
                  <a:lnTo>
                    <a:pt x="22" y="89"/>
                  </a:lnTo>
                  <a:lnTo>
                    <a:pt x="22" y="89"/>
                  </a:lnTo>
                  <a:lnTo>
                    <a:pt x="22" y="93"/>
                  </a:lnTo>
                  <a:lnTo>
                    <a:pt x="22" y="93"/>
                  </a:lnTo>
                  <a:lnTo>
                    <a:pt x="26" y="97"/>
                  </a:lnTo>
                  <a:lnTo>
                    <a:pt x="29" y="100"/>
                  </a:lnTo>
                  <a:lnTo>
                    <a:pt x="29" y="104"/>
                  </a:lnTo>
                  <a:lnTo>
                    <a:pt x="29" y="104"/>
                  </a:lnTo>
                  <a:lnTo>
                    <a:pt x="37" y="112"/>
                  </a:lnTo>
                  <a:lnTo>
                    <a:pt x="40" y="112"/>
                  </a:lnTo>
                  <a:lnTo>
                    <a:pt x="40" y="108"/>
                  </a:lnTo>
                  <a:lnTo>
                    <a:pt x="44" y="108"/>
                  </a:lnTo>
                  <a:lnTo>
                    <a:pt x="44" y="108"/>
                  </a:lnTo>
                  <a:lnTo>
                    <a:pt x="48" y="108"/>
                  </a:lnTo>
                  <a:lnTo>
                    <a:pt x="52" y="108"/>
                  </a:lnTo>
                  <a:lnTo>
                    <a:pt x="52" y="104"/>
                  </a:lnTo>
                  <a:lnTo>
                    <a:pt x="55" y="104"/>
                  </a:lnTo>
                  <a:lnTo>
                    <a:pt x="63" y="104"/>
                  </a:lnTo>
                  <a:lnTo>
                    <a:pt x="63" y="100"/>
                  </a:lnTo>
                  <a:lnTo>
                    <a:pt x="66" y="100"/>
                  </a:lnTo>
                  <a:lnTo>
                    <a:pt x="70" y="97"/>
                  </a:lnTo>
                  <a:lnTo>
                    <a:pt x="74" y="100"/>
                  </a:lnTo>
                  <a:lnTo>
                    <a:pt x="77" y="100"/>
                  </a:lnTo>
                  <a:lnTo>
                    <a:pt x="81" y="100"/>
                  </a:lnTo>
                  <a:lnTo>
                    <a:pt x="77" y="97"/>
                  </a:lnTo>
                  <a:lnTo>
                    <a:pt x="77" y="97"/>
                  </a:lnTo>
                  <a:lnTo>
                    <a:pt x="77" y="93"/>
                  </a:lnTo>
                  <a:lnTo>
                    <a:pt x="74" y="93"/>
                  </a:lnTo>
                  <a:lnTo>
                    <a:pt x="74" y="89"/>
                  </a:lnTo>
                  <a:lnTo>
                    <a:pt x="70" y="89"/>
                  </a:lnTo>
                  <a:lnTo>
                    <a:pt x="70" y="86"/>
                  </a:lnTo>
                  <a:lnTo>
                    <a:pt x="70" y="86"/>
                  </a:lnTo>
                  <a:lnTo>
                    <a:pt x="70" y="78"/>
                  </a:lnTo>
                  <a:lnTo>
                    <a:pt x="66" y="78"/>
                  </a:lnTo>
                  <a:lnTo>
                    <a:pt x="66" y="74"/>
                  </a:lnTo>
                  <a:lnTo>
                    <a:pt x="63" y="74"/>
                  </a:lnTo>
                  <a:lnTo>
                    <a:pt x="63" y="74"/>
                  </a:lnTo>
                  <a:lnTo>
                    <a:pt x="63" y="74"/>
                  </a:lnTo>
                  <a:lnTo>
                    <a:pt x="59" y="71"/>
                  </a:lnTo>
                  <a:lnTo>
                    <a:pt x="59" y="67"/>
                  </a:lnTo>
                  <a:lnTo>
                    <a:pt x="59" y="67"/>
                  </a:lnTo>
                  <a:lnTo>
                    <a:pt x="55" y="67"/>
                  </a:lnTo>
                  <a:lnTo>
                    <a:pt x="55" y="63"/>
                  </a:lnTo>
                  <a:lnTo>
                    <a:pt x="59" y="56"/>
                  </a:lnTo>
                  <a:lnTo>
                    <a:pt x="59" y="56"/>
                  </a:lnTo>
                  <a:lnTo>
                    <a:pt x="59" y="52"/>
                  </a:lnTo>
                  <a:lnTo>
                    <a:pt x="63" y="52"/>
                  </a:lnTo>
                  <a:lnTo>
                    <a:pt x="66" y="48"/>
                  </a:lnTo>
                  <a:lnTo>
                    <a:pt x="70" y="45"/>
                  </a:lnTo>
                  <a:lnTo>
                    <a:pt x="70" y="45"/>
                  </a:lnTo>
                  <a:lnTo>
                    <a:pt x="70" y="41"/>
                  </a:lnTo>
                  <a:lnTo>
                    <a:pt x="70" y="41"/>
                  </a:lnTo>
                  <a:lnTo>
                    <a:pt x="70" y="41"/>
                  </a:lnTo>
                  <a:lnTo>
                    <a:pt x="70" y="37"/>
                  </a:lnTo>
                  <a:lnTo>
                    <a:pt x="70" y="34"/>
                  </a:lnTo>
                  <a:lnTo>
                    <a:pt x="66" y="34"/>
                  </a:lnTo>
                  <a:lnTo>
                    <a:pt x="63" y="30"/>
                  </a:lnTo>
                  <a:lnTo>
                    <a:pt x="55" y="26"/>
                  </a:lnTo>
                  <a:lnTo>
                    <a:pt x="52" y="23"/>
                  </a:lnTo>
                  <a:lnTo>
                    <a:pt x="52" y="26"/>
                  </a:lnTo>
                  <a:lnTo>
                    <a:pt x="48" y="26"/>
                  </a:lnTo>
                  <a:lnTo>
                    <a:pt x="44" y="26"/>
                  </a:lnTo>
                  <a:lnTo>
                    <a:pt x="44" y="30"/>
                  </a:lnTo>
                  <a:lnTo>
                    <a:pt x="44" y="26"/>
                  </a:lnTo>
                  <a:lnTo>
                    <a:pt x="44" y="23"/>
                  </a:lnTo>
                  <a:lnTo>
                    <a:pt x="48" y="19"/>
                  </a:lnTo>
                  <a:lnTo>
                    <a:pt x="44" y="15"/>
                  </a:lnTo>
                  <a:lnTo>
                    <a:pt x="40" y="11"/>
                  </a:lnTo>
                  <a:lnTo>
                    <a:pt x="37" y="11"/>
                  </a:lnTo>
                  <a:lnTo>
                    <a:pt x="33" y="4"/>
                  </a:lnTo>
                  <a:lnTo>
                    <a:pt x="29" y="4"/>
                  </a:lnTo>
                  <a:lnTo>
                    <a:pt x="29" y="0"/>
                  </a:lnTo>
                  <a:lnTo>
                    <a:pt x="26" y="0"/>
                  </a:lnTo>
                  <a:lnTo>
                    <a:pt x="22" y="0"/>
                  </a:lnTo>
                  <a:lnTo>
                    <a:pt x="22" y="0"/>
                  </a:lnTo>
                  <a:lnTo>
                    <a:pt x="18" y="4"/>
                  </a:lnTo>
                  <a:lnTo>
                    <a:pt x="14" y="8"/>
                  </a:lnTo>
                  <a:lnTo>
                    <a:pt x="11" y="8"/>
                  </a:lnTo>
                  <a:lnTo>
                    <a:pt x="7" y="11"/>
                  </a:lnTo>
                  <a:lnTo>
                    <a:pt x="11" y="15"/>
                  </a:lnTo>
                  <a:lnTo>
                    <a:pt x="11" y="19"/>
                  </a:lnTo>
                  <a:lnTo>
                    <a:pt x="14" y="19"/>
                  </a:lnTo>
                  <a:lnTo>
                    <a:pt x="18" y="19"/>
                  </a:lnTo>
                  <a:lnTo>
                    <a:pt x="18" y="23"/>
                  </a:lnTo>
                  <a:lnTo>
                    <a:pt x="11" y="26"/>
                  </a:lnTo>
                  <a:lnTo>
                    <a:pt x="11" y="26"/>
                  </a:lnTo>
                  <a:lnTo>
                    <a:pt x="7" y="26"/>
                  </a:lnTo>
                  <a:lnTo>
                    <a:pt x="3" y="26"/>
                  </a:lnTo>
                  <a:lnTo>
                    <a:pt x="3" y="26"/>
                  </a:lnTo>
                  <a:lnTo>
                    <a:pt x="3" y="30"/>
                  </a:lnTo>
                  <a:lnTo>
                    <a:pt x="0" y="34"/>
                  </a:lnTo>
                  <a:lnTo>
                    <a:pt x="0" y="37"/>
                  </a:lnTo>
                  <a:lnTo>
                    <a:pt x="3" y="45"/>
                  </a:lnTo>
                  <a:lnTo>
                    <a:pt x="11" y="48"/>
                  </a:lnTo>
                  <a:lnTo>
                    <a:pt x="11"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6" name="Freeform 181">
              <a:extLst>
                <a:ext uri="{FF2B5EF4-FFF2-40B4-BE49-F238E27FC236}">
                  <a16:creationId xmlns:a16="http://schemas.microsoft.com/office/drawing/2014/main" xmlns="" id="{77B91BED-3B73-43AE-9A08-0AFB079CA749}"/>
                </a:ext>
              </a:extLst>
            </p:cNvPr>
            <p:cNvSpPr>
              <a:spLocks noEditPoints="1"/>
            </p:cNvSpPr>
            <p:nvPr/>
          </p:nvSpPr>
          <p:spPr bwMode="auto">
            <a:xfrm>
              <a:off x="2836304" y="3951943"/>
              <a:ext cx="392314" cy="317721"/>
            </a:xfrm>
            <a:custGeom>
              <a:avLst/>
              <a:gdLst>
                <a:gd name="T0" fmla="*/ 34 w 59"/>
                <a:gd name="T1" fmla="*/ 49 h 49"/>
                <a:gd name="T2" fmla="*/ 40 w 59"/>
                <a:gd name="T3" fmla="*/ 44 h 49"/>
                <a:gd name="T4" fmla="*/ 42 w 59"/>
                <a:gd name="T5" fmla="*/ 41 h 49"/>
                <a:gd name="T6" fmla="*/ 40 w 59"/>
                <a:gd name="T7" fmla="*/ 37 h 49"/>
                <a:gd name="T8" fmla="*/ 38 w 59"/>
                <a:gd name="T9" fmla="*/ 35 h 49"/>
                <a:gd name="T10" fmla="*/ 45 w 59"/>
                <a:gd name="T11" fmla="*/ 35 h 49"/>
                <a:gd name="T12" fmla="*/ 52 w 59"/>
                <a:gd name="T13" fmla="*/ 33 h 49"/>
                <a:gd name="T14" fmla="*/ 54 w 59"/>
                <a:gd name="T15" fmla="*/ 29 h 49"/>
                <a:gd name="T16" fmla="*/ 54 w 59"/>
                <a:gd name="T17" fmla="*/ 24 h 49"/>
                <a:gd name="T18" fmla="*/ 58 w 59"/>
                <a:gd name="T19" fmla="*/ 22 h 49"/>
                <a:gd name="T20" fmla="*/ 56 w 59"/>
                <a:gd name="T21" fmla="*/ 19 h 49"/>
                <a:gd name="T22" fmla="*/ 59 w 59"/>
                <a:gd name="T23" fmla="*/ 17 h 49"/>
                <a:gd name="T24" fmla="*/ 55 w 59"/>
                <a:gd name="T25" fmla="*/ 16 h 49"/>
                <a:gd name="T26" fmla="*/ 52 w 59"/>
                <a:gd name="T27" fmla="*/ 16 h 49"/>
                <a:gd name="T28" fmla="*/ 55 w 59"/>
                <a:gd name="T29" fmla="*/ 14 h 49"/>
                <a:gd name="T30" fmla="*/ 51 w 59"/>
                <a:gd name="T31" fmla="*/ 12 h 49"/>
                <a:gd name="T32" fmla="*/ 48 w 59"/>
                <a:gd name="T33" fmla="*/ 10 h 49"/>
                <a:gd name="T34" fmla="*/ 46 w 59"/>
                <a:gd name="T35" fmla="*/ 9 h 49"/>
                <a:gd name="T36" fmla="*/ 50 w 59"/>
                <a:gd name="T37" fmla="*/ 8 h 49"/>
                <a:gd name="T38" fmla="*/ 45 w 59"/>
                <a:gd name="T39" fmla="*/ 7 h 49"/>
                <a:gd name="T40" fmla="*/ 39 w 59"/>
                <a:gd name="T41" fmla="*/ 9 h 49"/>
                <a:gd name="T42" fmla="*/ 35 w 59"/>
                <a:gd name="T43" fmla="*/ 10 h 49"/>
                <a:gd name="T44" fmla="*/ 26 w 59"/>
                <a:gd name="T45" fmla="*/ 9 h 49"/>
                <a:gd name="T46" fmla="*/ 23 w 59"/>
                <a:gd name="T47" fmla="*/ 7 h 49"/>
                <a:gd name="T48" fmla="*/ 18 w 59"/>
                <a:gd name="T49" fmla="*/ 5 h 49"/>
                <a:gd name="T50" fmla="*/ 16 w 59"/>
                <a:gd name="T51" fmla="*/ 1 h 49"/>
                <a:gd name="T52" fmla="*/ 14 w 59"/>
                <a:gd name="T53" fmla="*/ 4 h 49"/>
                <a:gd name="T54" fmla="*/ 15 w 59"/>
                <a:gd name="T55" fmla="*/ 5 h 49"/>
                <a:gd name="T56" fmla="*/ 13 w 59"/>
                <a:gd name="T57" fmla="*/ 6 h 49"/>
                <a:gd name="T58" fmla="*/ 9 w 59"/>
                <a:gd name="T59" fmla="*/ 9 h 49"/>
                <a:gd name="T60" fmla="*/ 7 w 59"/>
                <a:gd name="T61" fmla="*/ 14 h 49"/>
                <a:gd name="T62" fmla="*/ 6 w 59"/>
                <a:gd name="T63" fmla="*/ 11 h 49"/>
                <a:gd name="T64" fmla="*/ 7 w 59"/>
                <a:gd name="T65" fmla="*/ 6 h 49"/>
                <a:gd name="T66" fmla="*/ 8 w 59"/>
                <a:gd name="T67" fmla="*/ 4 h 49"/>
                <a:gd name="T68" fmla="*/ 7 w 59"/>
                <a:gd name="T69" fmla="*/ 4 h 49"/>
                <a:gd name="T70" fmla="*/ 3 w 59"/>
                <a:gd name="T71" fmla="*/ 8 h 49"/>
                <a:gd name="T72" fmla="*/ 0 w 59"/>
                <a:gd name="T73" fmla="*/ 13 h 49"/>
                <a:gd name="T74" fmla="*/ 4 w 59"/>
                <a:gd name="T75" fmla="*/ 18 h 49"/>
                <a:gd name="T76" fmla="*/ 4 w 59"/>
                <a:gd name="T77" fmla="*/ 21 h 49"/>
                <a:gd name="T78" fmla="*/ 8 w 59"/>
                <a:gd name="T79" fmla="*/ 22 h 49"/>
                <a:gd name="T80" fmla="*/ 14 w 59"/>
                <a:gd name="T81" fmla="*/ 23 h 49"/>
                <a:gd name="T82" fmla="*/ 20 w 59"/>
                <a:gd name="T83" fmla="*/ 26 h 49"/>
                <a:gd name="T84" fmla="*/ 24 w 59"/>
                <a:gd name="T85" fmla="*/ 26 h 49"/>
                <a:gd name="T86" fmla="*/ 26 w 59"/>
                <a:gd name="T87" fmla="*/ 28 h 49"/>
                <a:gd name="T88" fmla="*/ 24 w 59"/>
                <a:gd name="T89" fmla="*/ 32 h 49"/>
                <a:gd name="T90" fmla="*/ 24 w 59"/>
                <a:gd name="T91" fmla="*/ 36 h 49"/>
                <a:gd name="T92" fmla="*/ 25 w 59"/>
                <a:gd name="T93" fmla="*/ 41 h 49"/>
                <a:gd name="T94" fmla="*/ 26 w 59"/>
                <a:gd name="T95" fmla="*/ 43 h 49"/>
                <a:gd name="T96" fmla="*/ 22 w 59"/>
                <a:gd name="T97" fmla="*/ 1 h 49"/>
                <a:gd name="T98" fmla="*/ 22 w 59"/>
                <a:gd name="T99" fmla="*/ 2 h 49"/>
                <a:gd name="T100" fmla="*/ 20 w 59"/>
                <a:gd name="T101" fmla="*/ 2 h 49"/>
                <a:gd name="T102" fmla="*/ 15 w 59"/>
                <a:gd name="T103" fmla="*/ 0 h 49"/>
                <a:gd name="T104" fmla="*/ 40 w 59"/>
                <a:gd name="T105" fmla="*/ 6 h 49"/>
                <a:gd name="T106" fmla="*/ 41 w 59"/>
                <a:gd name="T107" fmla="*/ 7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9" h="49">
                  <a:moveTo>
                    <a:pt x="27" y="47"/>
                  </a:moveTo>
                  <a:cubicBezTo>
                    <a:pt x="29" y="48"/>
                    <a:pt x="29" y="48"/>
                    <a:pt x="29" y="48"/>
                  </a:cubicBezTo>
                  <a:cubicBezTo>
                    <a:pt x="31" y="49"/>
                    <a:pt x="31" y="49"/>
                    <a:pt x="31" y="49"/>
                  </a:cubicBezTo>
                  <a:cubicBezTo>
                    <a:pt x="32" y="49"/>
                    <a:pt x="32" y="49"/>
                    <a:pt x="32" y="49"/>
                  </a:cubicBezTo>
                  <a:cubicBezTo>
                    <a:pt x="34" y="49"/>
                    <a:pt x="34" y="49"/>
                    <a:pt x="34" y="49"/>
                  </a:cubicBezTo>
                  <a:cubicBezTo>
                    <a:pt x="35" y="48"/>
                    <a:pt x="35" y="48"/>
                    <a:pt x="35" y="48"/>
                  </a:cubicBezTo>
                  <a:cubicBezTo>
                    <a:pt x="36" y="47"/>
                    <a:pt x="36" y="47"/>
                    <a:pt x="36" y="47"/>
                  </a:cubicBezTo>
                  <a:cubicBezTo>
                    <a:pt x="37" y="46"/>
                    <a:pt x="37" y="46"/>
                    <a:pt x="37" y="46"/>
                  </a:cubicBezTo>
                  <a:cubicBezTo>
                    <a:pt x="39" y="45"/>
                    <a:pt x="39" y="45"/>
                    <a:pt x="39" y="45"/>
                  </a:cubicBezTo>
                  <a:cubicBezTo>
                    <a:pt x="40" y="44"/>
                    <a:pt x="40" y="44"/>
                    <a:pt x="40" y="44"/>
                  </a:cubicBezTo>
                  <a:cubicBezTo>
                    <a:pt x="41" y="43"/>
                    <a:pt x="41" y="43"/>
                    <a:pt x="41" y="43"/>
                  </a:cubicBezTo>
                  <a:cubicBezTo>
                    <a:pt x="43" y="43"/>
                    <a:pt x="43" y="43"/>
                    <a:pt x="43" y="43"/>
                  </a:cubicBezTo>
                  <a:cubicBezTo>
                    <a:pt x="44" y="43"/>
                    <a:pt x="44" y="43"/>
                    <a:pt x="44" y="43"/>
                  </a:cubicBezTo>
                  <a:cubicBezTo>
                    <a:pt x="44" y="42"/>
                    <a:pt x="44" y="42"/>
                    <a:pt x="44" y="42"/>
                  </a:cubicBezTo>
                  <a:cubicBezTo>
                    <a:pt x="42" y="41"/>
                    <a:pt x="42" y="41"/>
                    <a:pt x="42" y="41"/>
                  </a:cubicBezTo>
                  <a:cubicBezTo>
                    <a:pt x="41" y="42"/>
                    <a:pt x="41" y="42"/>
                    <a:pt x="41" y="42"/>
                  </a:cubicBezTo>
                  <a:cubicBezTo>
                    <a:pt x="39" y="41"/>
                    <a:pt x="39" y="41"/>
                    <a:pt x="39" y="41"/>
                  </a:cubicBezTo>
                  <a:cubicBezTo>
                    <a:pt x="39" y="40"/>
                    <a:pt x="39" y="40"/>
                    <a:pt x="39" y="40"/>
                  </a:cubicBezTo>
                  <a:cubicBezTo>
                    <a:pt x="38" y="39"/>
                    <a:pt x="38" y="39"/>
                    <a:pt x="38" y="39"/>
                  </a:cubicBezTo>
                  <a:cubicBezTo>
                    <a:pt x="40" y="37"/>
                    <a:pt x="40" y="37"/>
                    <a:pt x="40" y="37"/>
                  </a:cubicBezTo>
                  <a:cubicBezTo>
                    <a:pt x="39" y="36"/>
                    <a:pt x="39" y="36"/>
                    <a:pt x="39" y="36"/>
                  </a:cubicBezTo>
                  <a:cubicBezTo>
                    <a:pt x="38" y="36"/>
                    <a:pt x="38" y="36"/>
                    <a:pt x="38" y="36"/>
                  </a:cubicBezTo>
                  <a:cubicBezTo>
                    <a:pt x="38" y="35"/>
                    <a:pt x="38" y="35"/>
                    <a:pt x="38" y="35"/>
                  </a:cubicBezTo>
                  <a:cubicBezTo>
                    <a:pt x="37" y="34"/>
                    <a:pt x="37" y="34"/>
                    <a:pt x="37" y="34"/>
                  </a:cubicBezTo>
                  <a:cubicBezTo>
                    <a:pt x="38" y="35"/>
                    <a:pt x="38" y="35"/>
                    <a:pt x="38" y="35"/>
                  </a:cubicBezTo>
                  <a:cubicBezTo>
                    <a:pt x="40" y="35"/>
                    <a:pt x="40" y="35"/>
                    <a:pt x="40" y="35"/>
                  </a:cubicBezTo>
                  <a:cubicBezTo>
                    <a:pt x="41" y="36"/>
                    <a:pt x="41" y="36"/>
                    <a:pt x="41" y="36"/>
                  </a:cubicBezTo>
                  <a:cubicBezTo>
                    <a:pt x="43" y="35"/>
                    <a:pt x="43" y="35"/>
                    <a:pt x="43" y="35"/>
                  </a:cubicBezTo>
                  <a:cubicBezTo>
                    <a:pt x="45" y="35"/>
                    <a:pt x="45" y="35"/>
                    <a:pt x="45" y="35"/>
                  </a:cubicBezTo>
                  <a:cubicBezTo>
                    <a:pt x="45" y="35"/>
                    <a:pt x="45" y="35"/>
                    <a:pt x="45" y="35"/>
                  </a:cubicBezTo>
                  <a:cubicBezTo>
                    <a:pt x="46" y="35"/>
                    <a:pt x="46" y="35"/>
                    <a:pt x="46" y="35"/>
                  </a:cubicBezTo>
                  <a:cubicBezTo>
                    <a:pt x="48" y="34"/>
                    <a:pt x="48" y="34"/>
                    <a:pt x="48" y="34"/>
                  </a:cubicBezTo>
                  <a:cubicBezTo>
                    <a:pt x="49" y="34"/>
                    <a:pt x="49" y="34"/>
                    <a:pt x="49" y="34"/>
                  </a:cubicBezTo>
                  <a:cubicBezTo>
                    <a:pt x="50" y="34"/>
                    <a:pt x="50" y="34"/>
                    <a:pt x="50" y="34"/>
                  </a:cubicBezTo>
                  <a:cubicBezTo>
                    <a:pt x="52" y="33"/>
                    <a:pt x="52" y="33"/>
                    <a:pt x="52" y="33"/>
                  </a:cubicBezTo>
                  <a:cubicBezTo>
                    <a:pt x="53" y="33"/>
                    <a:pt x="53" y="33"/>
                    <a:pt x="53" y="33"/>
                  </a:cubicBezTo>
                  <a:cubicBezTo>
                    <a:pt x="56" y="32"/>
                    <a:pt x="56" y="32"/>
                    <a:pt x="56" y="32"/>
                  </a:cubicBezTo>
                  <a:cubicBezTo>
                    <a:pt x="56" y="31"/>
                    <a:pt x="56" y="31"/>
                    <a:pt x="56" y="31"/>
                  </a:cubicBezTo>
                  <a:cubicBezTo>
                    <a:pt x="56" y="30"/>
                    <a:pt x="56" y="30"/>
                    <a:pt x="56" y="30"/>
                  </a:cubicBezTo>
                  <a:cubicBezTo>
                    <a:pt x="54" y="29"/>
                    <a:pt x="54" y="29"/>
                    <a:pt x="54" y="29"/>
                  </a:cubicBezTo>
                  <a:cubicBezTo>
                    <a:pt x="53" y="27"/>
                    <a:pt x="53" y="27"/>
                    <a:pt x="53" y="27"/>
                  </a:cubicBezTo>
                  <a:cubicBezTo>
                    <a:pt x="53" y="26"/>
                    <a:pt x="53" y="26"/>
                    <a:pt x="53" y="26"/>
                  </a:cubicBezTo>
                  <a:cubicBezTo>
                    <a:pt x="54" y="25"/>
                    <a:pt x="54" y="25"/>
                    <a:pt x="54" y="25"/>
                  </a:cubicBezTo>
                  <a:cubicBezTo>
                    <a:pt x="54" y="24"/>
                    <a:pt x="54" y="24"/>
                    <a:pt x="54" y="24"/>
                  </a:cubicBezTo>
                  <a:cubicBezTo>
                    <a:pt x="54" y="24"/>
                    <a:pt x="54" y="24"/>
                    <a:pt x="54" y="24"/>
                  </a:cubicBezTo>
                  <a:cubicBezTo>
                    <a:pt x="55" y="24"/>
                    <a:pt x="55" y="24"/>
                    <a:pt x="55" y="24"/>
                  </a:cubicBezTo>
                  <a:cubicBezTo>
                    <a:pt x="56" y="24"/>
                    <a:pt x="56" y="24"/>
                    <a:pt x="56" y="24"/>
                  </a:cubicBezTo>
                  <a:cubicBezTo>
                    <a:pt x="56" y="24"/>
                    <a:pt x="56" y="24"/>
                    <a:pt x="56" y="24"/>
                  </a:cubicBezTo>
                  <a:cubicBezTo>
                    <a:pt x="58" y="23"/>
                    <a:pt x="58" y="23"/>
                    <a:pt x="58" y="23"/>
                  </a:cubicBezTo>
                  <a:cubicBezTo>
                    <a:pt x="58" y="22"/>
                    <a:pt x="58" y="22"/>
                    <a:pt x="58" y="22"/>
                  </a:cubicBezTo>
                  <a:cubicBezTo>
                    <a:pt x="57" y="22"/>
                    <a:pt x="57" y="22"/>
                    <a:pt x="57" y="22"/>
                  </a:cubicBezTo>
                  <a:cubicBezTo>
                    <a:pt x="56" y="22"/>
                    <a:pt x="56" y="22"/>
                    <a:pt x="56" y="22"/>
                  </a:cubicBezTo>
                  <a:cubicBezTo>
                    <a:pt x="56" y="21"/>
                    <a:pt x="56" y="21"/>
                    <a:pt x="56" y="21"/>
                  </a:cubicBezTo>
                  <a:cubicBezTo>
                    <a:pt x="55" y="20"/>
                    <a:pt x="55" y="20"/>
                    <a:pt x="55" y="20"/>
                  </a:cubicBezTo>
                  <a:cubicBezTo>
                    <a:pt x="56" y="19"/>
                    <a:pt x="56" y="19"/>
                    <a:pt x="56" y="19"/>
                  </a:cubicBezTo>
                  <a:cubicBezTo>
                    <a:pt x="57" y="19"/>
                    <a:pt x="57" y="19"/>
                    <a:pt x="57" y="19"/>
                  </a:cubicBezTo>
                  <a:cubicBezTo>
                    <a:pt x="58" y="18"/>
                    <a:pt x="58" y="18"/>
                    <a:pt x="58" y="18"/>
                  </a:cubicBezTo>
                  <a:cubicBezTo>
                    <a:pt x="59" y="17"/>
                    <a:pt x="59" y="17"/>
                    <a:pt x="59" y="17"/>
                  </a:cubicBezTo>
                  <a:cubicBezTo>
                    <a:pt x="59" y="17"/>
                    <a:pt x="59" y="17"/>
                    <a:pt x="59" y="17"/>
                  </a:cubicBezTo>
                  <a:cubicBezTo>
                    <a:pt x="59" y="17"/>
                    <a:pt x="59" y="17"/>
                    <a:pt x="59" y="17"/>
                  </a:cubicBezTo>
                  <a:cubicBezTo>
                    <a:pt x="58" y="16"/>
                    <a:pt x="58" y="16"/>
                    <a:pt x="58" y="16"/>
                  </a:cubicBezTo>
                  <a:cubicBezTo>
                    <a:pt x="57" y="16"/>
                    <a:pt x="57" y="16"/>
                    <a:pt x="57" y="16"/>
                  </a:cubicBezTo>
                  <a:cubicBezTo>
                    <a:pt x="56" y="16"/>
                    <a:pt x="56" y="16"/>
                    <a:pt x="56" y="16"/>
                  </a:cubicBezTo>
                  <a:cubicBezTo>
                    <a:pt x="55" y="16"/>
                    <a:pt x="55" y="16"/>
                    <a:pt x="55" y="16"/>
                  </a:cubicBezTo>
                  <a:cubicBezTo>
                    <a:pt x="55" y="16"/>
                    <a:pt x="55" y="16"/>
                    <a:pt x="55" y="16"/>
                  </a:cubicBezTo>
                  <a:cubicBezTo>
                    <a:pt x="54" y="16"/>
                    <a:pt x="54" y="16"/>
                    <a:pt x="54" y="16"/>
                  </a:cubicBezTo>
                  <a:cubicBezTo>
                    <a:pt x="53" y="16"/>
                    <a:pt x="53" y="16"/>
                    <a:pt x="53" y="16"/>
                  </a:cubicBezTo>
                  <a:cubicBezTo>
                    <a:pt x="52" y="16"/>
                    <a:pt x="52" y="16"/>
                    <a:pt x="52" y="16"/>
                  </a:cubicBezTo>
                  <a:cubicBezTo>
                    <a:pt x="51" y="16"/>
                    <a:pt x="51" y="16"/>
                    <a:pt x="51" y="16"/>
                  </a:cubicBezTo>
                  <a:cubicBezTo>
                    <a:pt x="52" y="16"/>
                    <a:pt x="52" y="16"/>
                    <a:pt x="52" y="16"/>
                  </a:cubicBezTo>
                  <a:cubicBezTo>
                    <a:pt x="53" y="16"/>
                    <a:pt x="53" y="16"/>
                    <a:pt x="53" y="16"/>
                  </a:cubicBezTo>
                  <a:cubicBezTo>
                    <a:pt x="53" y="16"/>
                    <a:pt x="53" y="16"/>
                    <a:pt x="53" y="16"/>
                  </a:cubicBezTo>
                  <a:cubicBezTo>
                    <a:pt x="54" y="15"/>
                    <a:pt x="54" y="15"/>
                    <a:pt x="54" y="15"/>
                  </a:cubicBezTo>
                  <a:cubicBezTo>
                    <a:pt x="55" y="14"/>
                    <a:pt x="55" y="14"/>
                    <a:pt x="55" y="14"/>
                  </a:cubicBezTo>
                  <a:cubicBezTo>
                    <a:pt x="55" y="14"/>
                    <a:pt x="55" y="14"/>
                    <a:pt x="55" y="14"/>
                  </a:cubicBezTo>
                  <a:cubicBezTo>
                    <a:pt x="54" y="14"/>
                    <a:pt x="54" y="14"/>
                    <a:pt x="54" y="14"/>
                  </a:cubicBezTo>
                  <a:cubicBezTo>
                    <a:pt x="54" y="13"/>
                    <a:pt x="54" y="13"/>
                    <a:pt x="54" y="13"/>
                  </a:cubicBezTo>
                  <a:cubicBezTo>
                    <a:pt x="54" y="13"/>
                    <a:pt x="54" y="13"/>
                    <a:pt x="54" y="13"/>
                  </a:cubicBezTo>
                  <a:cubicBezTo>
                    <a:pt x="53" y="12"/>
                    <a:pt x="53" y="12"/>
                    <a:pt x="53" y="12"/>
                  </a:cubicBezTo>
                  <a:cubicBezTo>
                    <a:pt x="51" y="12"/>
                    <a:pt x="51" y="12"/>
                    <a:pt x="51" y="12"/>
                  </a:cubicBezTo>
                  <a:cubicBezTo>
                    <a:pt x="51" y="11"/>
                    <a:pt x="51" y="11"/>
                    <a:pt x="51" y="11"/>
                  </a:cubicBezTo>
                  <a:cubicBezTo>
                    <a:pt x="50" y="11"/>
                    <a:pt x="50" y="11"/>
                    <a:pt x="50" y="11"/>
                  </a:cubicBezTo>
                  <a:cubicBezTo>
                    <a:pt x="50" y="11"/>
                    <a:pt x="50" y="11"/>
                    <a:pt x="50" y="11"/>
                  </a:cubicBezTo>
                  <a:cubicBezTo>
                    <a:pt x="49" y="11"/>
                    <a:pt x="49" y="11"/>
                    <a:pt x="49" y="11"/>
                  </a:cubicBezTo>
                  <a:cubicBezTo>
                    <a:pt x="48" y="10"/>
                    <a:pt x="48" y="10"/>
                    <a:pt x="48" y="10"/>
                  </a:cubicBezTo>
                  <a:cubicBezTo>
                    <a:pt x="48" y="10"/>
                    <a:pt x="48" y="10"/>
                    <a:pt x="48" y="10"/>
                  </a:cubicBezTo>
                  <a:cubicBezTo>
                    <a:pt x="48" y="11"/>
                    <a:pt x="48" y="11"/>
                    <a:pt x="48" y="11"/>
                  </a:cubicBezTo>
                  <a:cubicBezTo>
                    <a:pt x="47" y="10"/>
                    <a:pt x="47" y="10"/>
                    <a:pt x="47" y="10"/>
                  </a:cubicBezTo>
                  <a:cubicBezTo>
                    <a:pt x="47" y="10"/>
                    <a:pt x="47" y="10"/>
                    <a:pt x="47" y="10"/>
                  </a:cubicBezTo>
                  <a:cubicBezTo>
                    <a:pt x="46" y="9"/>
                    <a:pt x="46" y="9"/>
                    <a:pt x="46" y="9"/>
                  </a:cubicBezTo>
                  <a:cubicBezTo>
                    <a:pt x="46" y="9"/>
                    <a:pt x="46" y="9"/>
                    <a:pt x="46" y="9"/>
                  </a:cubicBezTo>
                  <a:cubicBezTo>
                    <a:pt x="46" y="8"/>
                    <a:pt x="46" y="8"/>
                    <a:pt x="46" y="8"/>
                  </a:cubicBezTo>
                  <a:cubicBezTo>
                    <a:pt x="48" y="8"/>
                    <a:pt x="48" y="8"/>
                    <a:pt x="48" y="8"/>
                  </a:cubicBezTo>
                  <a:cubicBezTo>
                    <a:pt x="49" y="8"/>
                    <a:pt x="49" y="8"/>
                    <a:pt x="49" y="8"/>
                  </a:cubicBezTo>
                  <a:cubicBezTo>
                    <a:pt x="50" y="8"/>
                    <a:pt x="50" y="8"/>
                    <a:pt x="50" y="8"/>
                  </a:cubicBezTo>
                  <a:cubicBezTo>
                    <a:pt x="50" y="7"/>
                    <a:pt x="50" y="7"/>
                    <a:pt x="50" y="7"/>
                  </a:cubicBezTo>
                  <a:cubicBezTo>
                    <a:pt x="49" y="7"/>
                    <a:pt x="49" y="7"/>
                    <a:pt x="49" y="7"/>
                  </a:cubicBezTo>
                  <a:cubicBezTo>
                    <a:pt x="47" y="7"/>
                    <a:pt x="47" y="7"/>
                    <a:pt x="47" y="7"/>
                  </a:cubicBezTo>
                  <a:cubicBezTo>
                    <a:pt x="46" y="7"/>
                    <a:pt x="46" y="7"/>
                    <a:pt x="46" y="7"/>
                  </a:cubicBezTo>
                  <a:cubicBezTo>
                    <a:pt x="45" y="7"/>
                    <a:pt x="45" y="7"/>
                    <a:pt x="45" y="7"/>
                  </a:cubicBezTo>
                  <a:cubicBezTo>
                    <a:pt x="43" y="8"/>
                    <a:pt x="43" y="8"/>
                    <a:pt x="43" y="8"/>
                  </a:cubicBezTo>
                  <a:cubicBezTo>
                    <a:pt x="42" y="8"/>
                    <a:pt x="42" y="8"/>
                    <a:pt x="42" y="8"/>
                  </a:cubicBezTo>
                  <a:cubicBezTo>
                    <a:pt x="41" y="8"/>
                    <a:pt x="41" y="8"/>
                    <a:pt x="41" y="8"/>
                  </a:cubicBezTo>
                  <a:cubicBezTo>
                    <a:pt x="40" y="9"/>
                    <a:pt x="40" y="9"/>
                    <a:pt x="40" y="9"/>
                  </a:cubicBezTo>
                  <a:cubicBezTo>
                    <a:pt x="39" y="9"/>
                    <a:pt x="39" y="9"/>
                    <a:pt x="39" y="9"/>
                  </a:cubicBezTo>
                  <a:cubicBezTo>
                    <a:pt x="38" y="9"/>
                    <a:pt x="38" y="9"/>
                    <a:pt x="38" y="9"/>
                  </a:cubicBezTo>
                  <a:cubicBezTo>
                    <a:pt x="38" y="10"/>
                    <a:pt x="38" y="10"/>
                    <a:pt x="38" y="10"/>
                  </a:cubicBezTo>
                  <a:cubicBezTo>
                    <a:pt x="36" y="10"/>
                    <a:pt x="36" y="10"/>
                    <a:pt x="36" y="10"/>
                  </a:cubicBezTo>
                  <a:cubicBezTo>
                    <a:pt x="36" y="10"/>
                    <a:pt x="36" y="10"/>
                    <a:pt x="36" y="10"/>
                  </a:cubicBezTo>
                  <a:cubicBezTo>
                    <a:pt x="35" y="10"/>
                    <a:pt x="35" y="10"/>
                    <a:pt x="35" y="10"/>
                  </a:cubicBezTo>
                  <a:cubicBezTo>
                    <a:pt x="33" y="9"/>
                    <a:pt x="33" y="9"/>
                    <a:pt x="33" y="9"/>
                  </a:cubicBezTo>
                  <a:cubicBezTo>
                    <a:pt x="33" y="8"/>
                    <a:pt x="33" y="8"/>
                    <a:pt x="33" y="8"/>
                  </a:cubicBezTo>
                  <a:cubicBezTo>
                    <a:pt x="32" y="8"/>
                    <a:pt x="32" y="8"/>
                    <a:pt x="32" y="8"/>
                  </a:cubicBezTo>
                  <a:cubicBezTo>
                    <a:pt x="30" y="8"/>
                    <a:pt x="30" y="8"/>
                    <a:pt x="30" y="8"/>
                  </a:cubicBezTo>
                  <a:cubicBezTo>
                    <a:pt x="26" y="9"/>
                    <a:pt x="26" y="9"/>
                    <a:pt x="26" y="9"/>
                  </a:cubicBezTo>
                  <a:cubicBezTo>
                    <a:pt x="24" y="9"/>
                    <a:pt x="24" y="9"/>
                    <a:pt x="24" y="9"/>
                  </a:cubicBezTo>
                  <a:cubicBezTo>
                    <a:pt x="23" y="8"/>
                    <a:pt x="23" y="8"/>
                    <a:pt x="23" y="8"/>
                  </a:cubicBezTo>
                  <a:cubicBezTo>
                    <a:pt x="23" y="8"/>
                    <a:pt x="23" y="8"/>
                    <a:pt x="23" y="8"/>
                  </a:cubicBezTo>
                  <a:cubicBezTo>
                    <a:pt x="23" y="7"/>
                    <a:pt x="23" y="7"/>
                    <a:pt x="23" y="7"/>
                  </a:cubicBezTo>
                  <a:cubicBezTo>
                    <a:pt x="23" y="7"/>
                    <a:pt x="23" y="7"/>
                    <a:pt x="23" y="7"/>
                  </a:cubicBezTo>
                  <a:cubicBezTo>
                    <a:pt x="23" y="6"/>
                    <a:pt x="23" y="6"/>
                    <a:pt x="23" y="6"/>
                  </a:cubicBezTo>
                  <a:cubicBezTo>
                    <a:pt x="22" y="5"/>
                    <a:pt x="22" y="5"/>
                    <a:pt x="22" y="5"/>
                  </a:cubicBezTo>
                  <a:cubicBezTo>
                    <a:pt x="21" y="5"/>
                    <a:pt x="21" y="5"/>
                    <a:pt x="21" y="5"/>
                  </a:cubicBezTo>
                  <a:cubicBezTo>
                    <a:pt x="19" y="5"/>
                    <a:pt x="19" y="5"/>
                    <a:pt x="19" y="5"/>
                  </a:cubicBezTo>
                  <a:cubicBezTo>
                    <a:pt x="18" y="5"/>
                    <a:pt x="18" y="5"/>
                    <a:pt x="18" y="5"/>
                  </a:cubicBezTo>
                  <a:cubicBezTo>
                    <a:pt x="18" y="5"/>
                    <a:pt x="18" y="5"/>
                    <a:pt x="18" y="5"/>
                  </a:cubicBezTo>
                  <a:cubicBezTo>
                    <a:pt x="17" y="5"/>
                    <a:pt x="17" y="5"/>
                    <a:pt x="17" y="5"/>
                  </a:cubicBezTo>
                  <a:cubicBezTo>
                    <a:pt x="16" y="4"/>
                    <a:pt x="16" y="4"/>
                    <a:pt x="16" y="4"/>
                  </a:cubicBezTo>
                  <a:cubicBezTo>
                    <a:pt x="16" y="3"/>
                    <a:pt x="16" y="3"/>
                    <a:pt x="16" y="3"/>
                  </a:cubicBezTo>
                  <a:cubicBezTo>
                    <a:pt x="16" y="1"/>
                    <a:pt x="16" y="1"/>
                    <a:pt x="16" y="1"/>
                  </a:cubicBezTo>
                  <a:cubicBezTo>
                    <a:pt x="16" y="1"/>
                    <a:pt x="16" y="1"/>
                    <a:pt x="16" y="1"/>
                  </a:cubicBezTo>
                  <a:cubicBezTo>
                    <a:pt x="14" y="2"/>
                    <a:pt x="14" y="2"/>
                    <a:pt x="14" y="2"/>
                  </a:cubicBezTo>
                  <a:cubicBezTo>
                    <a:pt x="13" y="3"/>
                    <a:pt x="13" y="3"/>
                    <a:pt x="13" y="3"/>
                  </a:cubicBezTo>
                  <a:cubicBezTo>
                    <a:pt x="13" y="4"/>
                    <a:pt x="13" y="4"/>
                    <a:pt x="13" y="4"/>
                  </a:cubicBezTo>
                  <a:cubicBezTo>
                    <a:pt x="14" y="4"/>
                    <a:pt x="14" y="4"/>
                    <a:pt x="14" y="4"/>
                  </a:cubicBezTo>
                  <a:cubicBezTo>
                    <a:pt x="15" y="4"/>
                    <a:pt x="15" y="4"/>
                    <a:pt x="15" y="4"/>
                  </a:cubicBezTo>
                  <a:cubicBezTo>
                    <a:pt x="16" y="4"/>
                    <a:pt x="16" y="4"/>
                    <a:pt x="16" y="4"/>
                  </a:cubicBezTo>
                  <a:cubicBezTo>
                    <a:pt x="16" y="4"/>
                    <a:pt x="16" y="4"/>
                    <a:pt x="16" y="4"/>
                  </a:cubicBezTo>
                  <a:cubicBezTo>
                    <a:pt x="16" y="5"/>
                    <a:pt x="16" y="5"/>
                    <a:pt x="16" y="5"/>
                  </a:cubicBezTo>
                  <a:cubicBezTo>
                    <a:pt x="15" y="5"/>
                    <a:pt x="15" y="5"/>
                    <a:pt x="15" y="5"/>
                  </a:cubicBezTo>
                  <a:cubicBezTo>
                    <a:pt x="14" y="5"/>
                    <a:pt x="14" y="5"/>
                    <a:pt x="14" y="5"/>
                  </a:cubicBezTo>
                  <a:cubicBezTo>
                    <a:pt x="14" y="5"/>
                    <a:pt x="14" y="5"/>
                    <a:pt x="14" y="5"/>
                  </a:cubicBezTo>
                  <a:cubicBezTo>
                    <a:pt x="14" y="5"/>
                    <a:pt x="14" y="5"/>
                    <a:pt x="14" y="5"/>
                  </a:cubicBezTo>
                  <a:cubicBezTo>
                    <a:pt x="14" y="5"/>
                    <a:pt x="14" y="5"/>
                    <a:pt x="14" y="5"/>
                  </a:cubicBezTo>
                  <a:cubicBezTo>
                    <a:pt x="13" y="6"/>
                    <a:pt x="13" y="6"/>
                    <a:pt x="13" y="6"/>
                  </a:cubicBezTo>
                  <a:cubicBezTo>
                    <a:pt x="11" y="6"/>
                    <a:pt x="11" y="6"/>
                    <a:pt x="11" y="6"/>
                  </a:cubicBezTo>
                  <a:cubicBezTo>
                    <a:pt x="9" y="7"/>
                    <a:pt x="9" y="7"/>
                    <a:pt x="9" y="7"/>
                  </a:cubicBezTo>
                  <a:cubicBezTo>
                    <a:pt x="8" y="7"/>
                    <a:pt x="8" y="7"/>
                    <a:pt x="8" y="7"/>
                  </a:cubicBezTo>
                  <a:cubicBezTo>
                    <a:pt x="8" y="8"/>
                    <a:pt x="8" y="8"/>
                    <a:pt x="8" y="8"/>
                  </a:cubicBezTo>
                  <a:cubicBezTo>
                    <a:pt x="9" y="9"/>
                    <a:pt x="9" y="9"/>
                    <a:pt x="9" y="9"/>
                  </a:cubicBezTo>
                  <a:cubicBezTo>
                    <a:pt x="9" y="10"/>
                    <a:pt x="9" y="10"/>
                    <a:pt x="9" y="10"/>
                  </a:cubicBezTo>
                  <a:cubicBezTo>
                    <a:pt x="9" y="12"/>
                    <a:pt x="9" y="12"/>
                    <a:pt x="9" y="12"/>
                  </a:cubicBezTo>
                  <a:cubicBezTo>
                    <a:pt x="9" y="12"/>
                    <a:pt x="9" y="12"/>
                    <a:pt x="9" y="12"/>
                  </a:cubicBezTo>
                  <a:cubicBezTo>
                    <a:pt x="9" y="14"/>
                    <a:pt x="9" y="14"/>
                    <a:pt x="9" y="14"/>
                  </a:cubicBezTo>
                  <a:cubicBezTo>
                    <a:pt x="7" y="14"/>
                    <a:pt x="7" y="14"/>
                    <a:pt x="7" y="14"/>
                  </a:cubicBezTo>
                  <a:cubicBezTo>
                    <a:pt x="6" y="14"/>
                    <a:pt x="6" y="14"/>
                    <a:pt x="6" y="14"/>
                  </a:cubicBezTo>
                  <a:cubicBezTo>
                    <a:pt x="6" y="13"/>
                    <a:pt x="6" y="13"/>
                    <a:pt x="6" y="13"/>
                  </a:cubicBezTo>
                  <a:cubicBezTo>
                    <a:pt x="5" y="12"/>
                    <a:pt x="5" y="12"/>
                    <a:pt x="5" y="12"/>
                  </a:cubicBezTo>
                  <a:cubicBezTo>
                    <a:pt x="5" y="11"/>
                    <a:pt x="5" y="11"/>
                    <a:pt x="5" y="11"/>
                  </a:cubicBezTo>
                  <a:cubicBezTo>
                    <a:pt x="6" y="11"/>
                    <a:pt x="6" y="11"/>
                    <a:pt x="6" y="11"/>
                  </a:cubicBezTo>
                  <a:cubicBezTo>
                    <a:pt x="6" y="10"/>
                    <a:pt x="6" y="10"/>
                    <a:pt x="6" y="10"/>
                  </a:cubicBezTo>
                  <a:cubicBezTo>
                    <a:pt x="8" y="9"/>
                    <a:pt x="8" y="9"/>
                    <a:pt x="8" y="9"/>
                  </a:cubicBezTo>
                  <a:cubicBezTo>
                    <a:pt x="8" y="8"/>
                    <a:pt x="8" y="8"/>
                    <a:pt x="8" y="8"/>
                  </a:cubicBezTo>
                  <a:cubicBezTo>
                    <a:pt x="7" y="7"/>
                    <a:pt x="7" y="7"/>
                    <a:pt x="7" y="7"/>
                  </a:cubicBezTo>
                  <a:cubicBezTo>
                    <a:pt x="7" y="6"/>
                    <a:pt x="7" y="6"/>
                    <a:pt x="7" y="6"/>
                  </a:cubicBezTo>
                  <a:cubicBezTo>
                    <a:pt x="7" y="6"/>
                    <a:pt x="7" y="6"/>
                    <a:pt x="7" y="6"/>
                  </a:cubicBezTo>
                  <a:cubicBezTo>
                    <a:pt x="7" y="5"/>
                    <a:pt x="7" y="5"/>
                    <a:pt x="7" y="5"/>
                  </a:cubicBezTo>
                  <a:cubicBezTo>
                    <a:pt x="6" y="5"/>
                    <a:pt x="6" y="5"/>
                    <a:pt x="6" y="5"/>
                  </a:cubicBezTo>
                  <a:cubicBezTo>
                    <a:pt x="6" y="4"/>
                    <a:pt x="6" y="4"/>
                    <a:pt x="6" y="4"/>
                  </a:cubicBezTo>
                  <a:cubicBezTo>
                    <a:pt x="8" y="4"/>
                    <a:pt x="8" y="4"/>
                    <a:pt x="8" y="4"/>
                  </a:cubicBezTo>
                  <a:cubicBezTo>
                    <a:pt x="9" y="4"/>
                    <a:pt x="9" y="4"/>
                    <a:pt x="9" y="4"/>
                  </a:cubicBezTo>
                  <a:cubicBezTo>
                    <a:pt x="9" y="3"/>
                    <a:pt x="9" y="3"/>
                    <a:pt x="9" y="3"/>
                  </a:cubicBezTo>
                  <a:cubicBezTo>
                    <a:pt x="9" y="3"/>
                    <a:pt x="9" y="3"/>
                    <a:pt x="9" y="3"/>
                  </a:cubicBezTo>
                  <a:cubicBezTo>
                    <a:pt x="9" y="3"/>
                    <a:pt x="9" y="3"/>
                    <a:pt x="9" y="3"/>
                  </a:cubicBezTo>
                  <a:cubicBezTo>
                    <a:pt x="7" y="4"/>
                    <a:pt x="7" y="4"/>
                    <a:pt x="7" y="4"/>
                  </a:cubicBezTo>
                  <a:cubicBezTo>
                    <a:pt x="5" y="5"/>
                    <a:pt x="5" y="5"/>
                    <a:pt x="5" y="5"/>
                  </a:cubicBezTo>
                  <a:cubicBezTo>
                    <a:pt x="5" y="6"/>
                    <a:pt x="5" y="6"/>
                    <a:pt x="5" y="6"/>
                  </a:cubicBezTo>
                  <a:cubicBezTo>
                    <a:pt x="4" y="6"/>
                    <a:pt x="4" y="6"/>
                    <a:pt x="4" y="6"/>
                  </a:cubicBezTo>
                  <a:cubicBezTo>
                    <a:pt x="3" y="7"/>
                    <a:pt x="3" y="7"/>
                    <a:pt x="3" y="7"/>
                  </a:cubicBezTo>
                  <a:cubicBezTo>
                    <a:pt x="3" y="8"/>
                    <a:pt x="3" y="8"/>
                    <a:pt x="3" y="8"/>
                  </a:cubicBezTo>
                  <a:cubicBezTo>
                    <a:pt x="1" y="9"/>
                    <a:pt x="1" y="9"/>
                    <a:pt x="1" y="9"/>
                  </a:cubicBezTo>
                  <a:cubicBezTo>
                    <a:pt x="1" y="10"/>
                    <a:pt x="1" y="10"/>
                    <a:pt x="1" y="10"/>
                  </a:cubicBezTo>
                  <a:cubicBezTo>
                    <a:pt x="1" y="11"/>
                    <a:pt x="1" y="11"/>
                    <a:pt x="1" y="11"/>
                  </a:cubicBezTo>
                  <a:cubicBezTo>
                    <a:pt x="1" y="12"/>
                    <a:pt x="1" y="12"/>
                    <a:pt x="1" y="12"/>
                  </a:cubicBezTo>
                  <a:cubicBezTo>
                    <a:pt x="0" y="13"/>
                    <a:pt x="0" y="13"/>
                    <a:pt x="0" y="13"/>
                  </a:cubicBezTo>
                  <a:cubicBezTo>
                    <a:pt x="0" y="14"/>
                    <a:pt x="0" y="14"/>
                    <a:pt x="0" y="14"/>
                  </a:cubicBezTo>
                  <a:cubicBezTo>
                    <a:pt x="1" y="14"/>
                    <a:pt x="1" y="14"/>
                    <a:pt x="1" y="14"/>
                  </a:cubicBezTo>
                  <a:cubicBezTo>
                    <a:pt x="2" y="14"/>
                    <a:pt x="2" y="14"/>
                    <a:pt x="2" y="14"/>
                  </a:cubicBezTo>
                  <a:cubicBezTo>
                    <a:pt x="3" y="17"/>
                    <a:pt x="3" y="17"/>
                    <a:pt x="3" y="17"/>
                  </a:cubicBezTo>
                  <a:cubicBezTo>
                    <a:pt x="4" y="18"/>
                    <a:pt x="4" y="18"/>
                    <a:pt x="4" y="18"/>
                  </a:cubicBezTo>
                  <a:cubicBezTo>
                    <a:pt x="4" y="19"/>
                    <a:pt x="4" y="19"/>
                    <a:pt x="4" y="19"/>
                  </a:cubicBezTo>
                  <a:cubicBezTo>
                    <a:pt x="4" y="19"/>
                    <a:pt x="4" y="19"/>
                    <a:pt x="4" y="19"/>
                  </a:cubicBezTo>
                  <a:cubicBezTo>
                    <a:pt x="4" y="20"/>
                    <a:pt x="4" y="20"/>
                    <a:pt x="4" y="20"/>
                  </a:cubicBezTo>
                  <a:cubicBezTo>
                    <a:pt x="4" y="20"/>
                    <a:pt x="4" y="20"/>
                    <a:pt x="4" y="20"/>
                  </a:cubicBezTo>
                  <a:cubicBezTo>
                    <a:pt x="4" y="21"/>
                    <a:pt x="4" y="21"/>
                    <a:pt x="4" y="21"/>
                  </a:cubicBezTo>
                  <a:cubicBezTo>
                    <a:pt x="5" y="22"/>
                    <a:pt x="5" y="22"/>
                    <a:pt x="5" y="22"/>
                  </a:cubicBezTo>
                  <a:cubicBezTo>
                    <a:pt x="6" y="22"/>
                    <a:pt x="6" y="22"/>
                    <a:pt x="6" y="22"/>
                  </a:cubicBezTo>
                  <a:cubicBezTo>
                    <a:pt x="7" y="22"/>
                    <a:pt x="7" y="22"/>
                    <a:pt x="7" y="22"/>
                  </a:cubicBezTo>
                  <a:cubicBezTo>
                    <a:pt x="8" y="23"/>
                    <a:pt x="8" y="23"/>
                    <a:pt x="8" y="23"/>
                  </a:cubicBezTo>
                  <a:cubicBezTo>
                    <a:pt x="8" y="22"/>
                    <a:pt x="8" y="22"/>
                    <a:pt x="8" y="22"/>
                  </a:cubicBezTo>
                  <a:cubicBezTo>
                    <a:pt x="10" y="22"/>
                    <a:pt x="10" y="22"/>
                    <a:pt x="10" y="22"/>
                  </a:cubicBezTo>
                  <a:cubicBezTo>
                    <a:pt x="11" y="23"/>
                    <a:pt x="11" y="23"/>
                    <a:pt x="11" y="23"/>
                  </a:cubicBezTo>
                  <a:cubicBezTo>
                    <a:pt x="11" y="23"/>
                    <a:pt x="11" y="23"/>
                    <a:pt x="11" y="23"/>
                  </a:cubicBezTo>
                  <a:cubicBezTo>
                    <a:pt x="12" y="22"/>
                    <a:pt x="12" y="22"/>
                    <a:pt x="12" y="22"/>
                  </a:cubicBezTo>
                  <a:cubicBezTo>
                    <a:pt x="14" y="23"/>
                    <a:pt x="14" y="23"/>
                    <a:pt x="14" y="23"/>
                  </a:cubicBezTo>
                  <a:cubicBezTo>
                    <a:pt x="14" y="23"/>
                    <a:pt x="14" y="23"/>
                    <a:pt x="14" y="23"/>
                  </a:cubicBezTo>
                  <a:cubicBezTo>
                    <a:pt x="18" y="26"/>
                    <a:pt x="18" y="26"/>
                    <a:pt x="18" y="26"/>
                  </a:cubicBezTo>
                  <a:cubicBezTo>
                    <a:pt x="19" y="26"/>
                    <a:pt x="19" y="26"/>
                    <a:pt x="19" y="26"/>
                  </a:cubicBezTo>
                  <a:cubicBezTo>
                    <a:pt x="19" y="26"/>
                    <a:pt x="19" y="26"/>
                    <a:pt x="19" y="26"/>
                  </a:cubicBezTo>
                  <a:cubicBezTo>
                    <a:pt x="20" y="26"/>
                    <a:pt x="20" y="26"/>
                    <a:pt x="20" y="26"/>
                  </a:cubicBezTo>
                  <a:cubicBezTo>
                    <a:pt x="21" y="26"/>
                    <a:pt x="21" y="26"/>
                    <a:pt x="21" y="26"/>
                  </a:cubicBezTo>
                  <a:cubicBezTo>
                    <a:pt x="21" y="26"/>
                    <a:pt x="21" y="26"/>
                    <a:pt x="21" y="26"/>
                  </a:cubicBezTo>
                  <a:cubicBezTo>
                    <a:pt x="22" y="26"/>
                    <a:pt x="22" y="26"/>
                    <a:pt x="22" y="26"/>
                  </a:cubicBezTo>
                  <a:cubicBezTo>
                    <a:pt x="23" y="26"/>
                    <a:pt x="23" y="26"/>
                    <a:pt x="23" y="26"/>
                  </a:cubicBezTo>
                  <a:cubicBezTo>
                    <a:pt x="24" y="26"/>
                    <a:pt x="24" y="26"/>
                    <a:pt x="24" y="26"/>
                  </a:cubicBezTo>
                  <a:cubicBezTo>
                    <a:pt x="24" y="26"/>
                    <a:pt x="24" y="26"/>
                    <a:pt x="24" y="26"/>
                  </a:cubicBezTo>
                  <a:cubicBezTo>
                    <a:pt x="25" y="26"/>
                    <a:pt x="25" y="26"/>
                    <a:pt x="25" y="26"/>
                  </a:cubicBezTo>
                  <a:cubicBezTo>
                    <a:pt x="26" y="26"/>
                    <a:pt x="26" y="26"/>
                    <a:pt x="26" y="26"/>
                  </a:cubicBezTo>
                  <a:cubicBezTo>
                    <a:pt x="26" y="28"/>
                    <a:pt x="26" y="28"/>
                    <a:pt x="26" y="28"/>
                  </a:cubicBezTo>
                  <a:cubicBezTo>
                    <a:pt x="26" y="28"/>
                    <a:pt x="26" y="28"/>
                    <a:pt x="26" y="28"/>
                  </a:cubicBezTo>
                  <a:cubicBezTo>
                    <a:pt x="26" y="29"/>
                    <a:pt x="26" y="29"/>
                    <a:pt x="26" y="29"/>
                  </a:cubicBezTo>
                  <a:cubicBezTo>
                    <a:pt x="25" y="29"/>
                    <a:pt x="25" y="29"/>
                    <a:pt x="25" y="29"/>
                  </a:cubicBezTo>
                  <a:cubicBezTo>
                    <a:pt x="24" y="30"/>
                    <a:pt x="24" y="30"/>
                    <a:pt x="24" y="30"/>
                  </a:cubicBezTo>
                  <a:cubicBezTo>
                    <a:pt x="24" y="30"/>
                    <a:pt x="24" y="30"/>
                    <a:pt x="24" y="30"/>
                  </a:cubicBezTo>
                  <a:cubicBezTo>
                    <a:pt x="24" y="32"/>
                    <a:pt x="24" y="32"/>
                    <a:pt x="24" y="32"/>
                  </a:cubicBezTo>
                  <a:cubicBezTo>
                    <a:pt x="24" y="32"/>
                    <a:pt x="24" y="32"/>
                    <a:pt x="24" y="32"/>
                  </a:cubicBezTo>
                  <a:cubicBezTo>
                    <a:pt x="24" y="33"/>
                    <a:pt x="24" y="33"/>
                    <a:pt x="24" y="33"/>
                  </a:cubicBezTo>
                  <a:cubicBezTo>
                    <a:pt x="24" y="34"/>
                    <a:pt x="24" y="34"/>
                    <a:pt x="24" y="34"/>
                  </a:cubicBezTo>
                  <a:cubicBezTo>
                    <a:pt x="24" y="35"/>
                    <a:pt x="24" y="35"/>
                    <a:pt x="24" y="35"/>
                  </a:cubicBezTo>
                  <a:cubicBezTo>
                    <a:pt x="24" y="36"/>
                    <a:pt x="24" y="36"/>
                    <a:pt x="24" y="36"/>
                  </a:cubicBezTo>
                  <a:cubicBezTo>
                    <a:pt x="25" y="38"/>
                    <a:pt x="25" y="38"/>
                    <a:pt x="25" y="38"/>
                  </a:cubicBezTo>
                  <a:cubicBezTo>
                    <a:pt x="24" y="40"/>
                    <a:pt x="24" y="40"/>
                    <a:pt x="24" y="40"/>
                  </a:cubicBezTo>
                  <a:cubicBezTo>
                    <a:pt x="24" y="41"/>
                    <a:pt x="24" y="41"/>
                    <a:pt x="24" y="41"/>
                  </a:cubicBezTo>
                  <a:cubicBezTo>
                    <a:pt x="25" y="41"/>
                    <a:pt x="25" y="41"/>
                    <a:pt x="25" y="41"/>
                  </a:cubicBezTo>
                  <a:cubicBezTo>
                    <a:pt x="25" y="41"/>
                    <a:pt x="25" y="41"/>
                    <a:pt x="25" y="41"/>
                  </a:cubicBezTo>
                  <a:cubicBezTo>
                    <a:pt x="25" y="41"/>
                    <a:pt x="25" y="41"/>
                    <a:pt x="25" y="41"/>
                  </a:cubicBezTo>
                  <a:cubicBezTo>
                    <a:pt x="25" y="41"/>
                    <a:pt x="25" y="41"/>
                    <a:pt x="25" y="41"/>
                  </a:cubicBezTo>
                  <a:cubicBezTo>
                    <a:pt x="26" y="42"/>
                    <a:pt x="26" y="42"/>
                    <a:pt x="26" y="42"/>
                  </a:cubicBezTo>
                  <a:cubicBezTo>
                    <a:pt x="26" y="42"/>
                    <a:pt x="26" y="42"/>
                    <a:pt x="26" y="42"/>
                  </a:cubicBezTo>
                  <a:cubicBezTo>
                    <a:pt x="26" y="43"/>
                    <a:pt x="26" y="43"/>
                    <a:pt x="26" y="43"/>
                  </a:cubicBezTo>
                  <a:cubicBezTo>
                    <a:pt x="27" y="44"/>
                    <a:pt x="27" y="44"/>
                    <a:pt x="27" y="44"/>
                  </a:cubicBezTo>
                  <a:cubicBezTo>
                    <a:pt x="27" y="46"/>
                    <a:pt x="27" y="46"/>
                    <a:pt x="27" y="46"/>
                  </a:cubicBezTo>
                  <a:cubicBezTo>
                    <a:pt x="28" y="47"/>
                    <a:pt x="28" y="47"/>
                    <a:pt x="28" y="47"/>
                  </a:cubicBezTo>
                  <a:cubicBezTo>
                    <a:pt x="27" y="47"/>
                    <a:pt x="27" y="47"/>
                    <a:pt x="27" y="47"/>
                  </a:cubicBezTo>
                  <a:close/>
                  <a:moveTo>
                    <a:pt x="22" y="1"/>
                  </a:moveTo>
                  <a:cubicBezTo>
                    <a:pt x="22" y="1"/>
                    <a:pt x="22" y="1"/>
                    <a:pt x="22" y="1"/>
                  </a:cubicBezTo>
                  <a:cubicBezTo>
                    <a:pt x="23" y="2"/>
                    <a:pt x="23" y="2"/>
                    <a:pt x="23" y="2"/>
                  </a:cubicBezTo>
                  <a:cubicBezTo>
                    <a:pt x="23" y="2"/>
                    <a:pt x="23" y="2"/>
                    <a:pt x="23" y="2"/>
                  </a:cubicBezTo>
                  <a:cubicBezTo>
                    <a:pt x="23" y="2"/>
                    <a:pt x="23" y="2"/>
                    <a:pt x="23" y="2"/>
                  </a:cubicBezTo>
                  <a:cubicBezTo>
                    <a:pt x="22" y="2"/>
                    <a:pt x="22" y="2"/>
                    <a:pt x="22" y="2"/>
                  </a:cubicBezTo>
                  <a:cubicBezTo>
                    <a:pt x="22" y="1"/>
                    <a:pt x="22" y="1"/>
                    <a:pt x="22" y="1"/>
                  </a:cubicBezTo>
                  <a:close/>
                  <a:moveTo>
                    <a:pt x="19" y="1"/>
                  </a:moveTo>
                  <a:cubicBezTo>
                    <a:pt x="20" y="1"/>
                    <a:pt x="20" y="1"/>
                    <a:pt x="20" y="1"/>
                  </a:cubicBezTo>
                  <a:cubicBezTo>
                    <a:pt x="20" y="2"/>
                    <a:pt x="20" y="2"/>
                    <a:pt x="20" y="2"/>
                  </a:cubicBezTo>
                  <a:cubicBezTo>
                    <a:pt x="20" y="2"/>
                    <a:pt x="20" y="2"/>
                    <a:pt x="20" y="2"/>
                  </a:cubicBezTo>
                  <a:cubicBezTo>
                    <a:pt x="19" y="2"/>
                    <a:pt x="19" y="2"/>
                    <a:pt x="19" y="2"/>
                  </a:cubicBezTo>
                  <a:cubicBezTo>
                    <a:pt x="18" y="1"/>
                    <a:pt x="18" y="1"/>
                    <a:pt x="18" y="1"/>
                  </a:cubicBezTo>
                  <a:cubicBezTo>
                    <a:pt x="19" y="1"/>
                    <a:pt x="19" y="1"/>
                    <a:pt x="19" y="1"/>
                  </a:cubicBezTo>
                  <a:close/>
                  <a:moveTo>
                    <a:pt x="14" y="0"/>
                  </a:moveTo>
                  <a:cubicBezTo>
                    <a:pt x="15" y="0"/>
                    <a:pt x="15" y="0"/>
                    <a:pt x="15" y="0"/>
                  </a:cubicBezTo>
                  <a:cubicBezTo>
                    <a:pt x="16" y="0"/>
                    <a:pt x="16" y="0"/>
                    <a:pt x="16" y="0"/>
                  </a:cubicBezTo>
                  <a:cubicBezTo>
                    <a:pt x="15" y="0"/>
                    <a:pt x="15" y="0"/>
                    <a:pt x="15" y="0"/>
                  </a:cubicBezTo>
                  <a:cubicBezTo>
                    <a:pt x="14" y="0"/>
                    <a:pt x="14" y="0"/>
                    <a:pt x="14" y="0"/>
                  </a:cubicBezTo>
                  <a:close/>
                  <a:moveTo>
                    <a:pt x="39" y="7"/>
                  </a:moveTo>
                  <a:cubicBezTo>
                    <a:pt x="40" y="6"/>
                    <a:pt x="40" y="6"/>
                    <a:pt x="40" y="6"/>
                  </a:cubicBezTo>
                  <a:cubicBezTo>
                    <a:pt x="41" y="6"/>
                    <a:pt x="41" y="6"/>
                    <a:pt x="41" y="6"/>
                  </a:cubicBezTo>
                  <a:cubicBezTo>
                    <a:pt x="42" y="6"/>
                    <a:pt x="42" y="6"/>
                    <a:pt x="42" y="6"/>
                  </a:cubicBezTo>
                  <a:cubicBezTo>
                    <a:pt x="42" y="6"/>
                    <a:pt x="42" y="6"/>
                    <a:pt x="42" y="6"/>
                  </a:cubicBezTo>
                  <a:cubicBezTo>
                    <a:pt x="42" y="7"/>
                    <a:pt x="42" y="7"/>
                    <a:pt x="42" y="7"/>
                  </a:cubicBezTo>
                  <a:cubicBezTo>
                    <a:pt x="41" y="7"/>
                    <a:pt x="41" y="7"/>
                    <a:pt x="41" y="7"/>
                  </a:cubicBezTo>
                  <a:cubicBezTo>
                    <a:pt x="40" y="7"/>
                    <a:pt x="40" y="7"/>
                    <a:pt x="40" y="7"/>
                  </a:cubicBezTo>
                  <a:cubicBezTo>
                    <a:pt x="40" y="7"/>
                    <a:pt x="39" y="7"/>
                    <a:pt x="39" y="7"/>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7" name="Freeform 182">
              <a:extLst>
                <a:ext uri="{FF2B5EF4-FFF2-40B4-BE49-F238E27FC236}">
                  <a16:creationId xmlns:a16="http://schemas.microsoft.com/office/drawing/2014/main" xmlns="" id="{C191DF40-DB81-400E-8EDB-A54547C99CDD}"/>
                </a:ext>
              </a:extLst>
            </p:cNvPr>
            <p:cNvSpPr/>
            <p:nvPr/>
          </p:nvSpPr>
          <p:spPr bwMode="auto">
            <a:xfrm>
              <a:off x="2664329" y="3951941"/>
              <a:ext cx="358277" cy="446903"/>
            </a:xfrm>
            <a:custGeom>
              <a:avLst/>
              <a:gdLst>
                <a:gd name="T0" fmla="*/ 163 w 200"/>
                <a:gd name="T1" fmla="*/ 208 h 256"/>
                <a:gd name="T2" fmla="*/ 159 w 200"/>
                <a:gd name="T3" fmla="*/ 186 h 256"/>
                <a:gd name="T4" fmla="*/ 159 w 200"/>
                <a:gd name="T5" fmla="*/ 175 h 256"/>
                <a:gd name="T6" fmla="*/ 174 w 200"/>
                <a:gd name="T7" fmla="*/ 163 h 256"/>
                <a:gd name="T8" fmla="*/ 189 w 200"/>
                <a:gd name="T9" fmla="*/ 160 h 256"/>
                <a:gd name="T10" fmla="*/ 200 w 200"/>
                <a:gd name="T11" fmla="*/ 175 h 256"/>
                <a:gd name="T12" fmla="*/ 193 w 200"/>
                <a:gd name="T13" fmla="*/ 156 h 256"/>
                <a:gd name="T14" fmla="*/ 185 w 200"/>
                <a:gd name="T15" fmla="*/ 152 h 256"/>
                <a:gd name="T16" fmla="*/ 185 w 200"/>
                <a:gd name="T17" fmla="*/ 126 h 256"/>
                <a:gd name="T18" fmla="*/ 185 w 200"/>
                <a:gd name="T19" fmla="*/ 111 h 256"/>
                <a:gd name="T20" fmla="*/ 193 w 200"/>
                <a:gd name="T21" fmla="*/ 97 h 256"/>
                <a:gd name="T22" fmla="*/ 178 w 200"/>
                <a:gd name="T23" fmla="*/ 97 h 256"/>
                <a:gd name="T24" fmla="*/ 167 w 200"/>
                <a:gd name="T25" fmla="*/ 97 h 256"/>
                <a:gd name="T26" fmla="*/ 137 w 200"/>
                <a:gd name="T27" fmla="*/ 86 h 256"/>
                <a:gd name="T28" fmla="*/ 122 w 200"/>
                <a:gd name="T29" fmla="*/ 82 h 256"/>
                <a:gd name="T30" fmla="*/ 111 w 200"/>
                <a:gd name="T31" fmla="*/ 74 h 256"/>
                <a:gd name="T32" fmla="*/ 104 w 200"/>
                <a:gd name="T33" fmla="*/ 52 h 256"/>
                <a:gd name="T34" fmla="*/ 100 w 200"/>
                <a:gd name="T35" fmla="*/ 41 h 256"/>
                <a:gd name="T36" fmla="*/ 111 w 200"/>
                <a:gd name="T37" fmla="*/ 22 h 256"/>
                <a:gd name="T38" fmla="*/ 130 w 200"/>
                <a:gd name="T39" fmla="*/ 11 h 256"/>
                <a:gd name="T40" fmla="*/ 133 w 200"/>
                <a:gd name="T41" fmla="*/ 4 h 256"/>
                <a:gd name="T42" fmla="*/ 122 w 200"/>
                <a:gd name="T43" fmla="*/ 4 h 256"/>
                <a:gd name="T44" fmla="*/ 115 w 200"/>
                <a:gd name="T45" fmla="*/ 8 h 256"/>
                <a:gd name="T46" fmla="*/ 96 w 200"/>
                <a:gd name="T47" fmla="*/ 19 h 256"/>
                <a:gd name="T48" fmla="*/ 82 w 200"/>
                <a:gd name="T49" fmla="*/ 22 h 256"/>
                <a:gd name="T50" fmla="*/ 78 w 200"/>
                <a:gd name="T51" fmla="*/ 26 h 256"/>
                <a:gd name="T52" fmla="*/ 67 w 200"/>
                <a:gd name="T53" fmla="*/ 26 h 256"/>
                <a:gd name="T54" fmla="*/ 59 w 200"/>
                <a:gd name="T55" fmla="*/ 41 h 256"/>
                <a:gd name="T56" fmla="*/ 52 w 200"/>
                <a:gd name="T57" fmla="*/ 48 h 256"/>
                <a:gd name="T58" fmla="*/ 41 w 200"/>
                <a:gd name="T59" fmla="*/ 60 h 256"/>
                <a:gd name="T60" fmla="*/ 37 w 200"/>
                <a:gd name="T61" fmla="*/ 71 h 256"/>
                <a:gd name="T62" fmla="*/ 33 w 200"/>
                <a:gd name="T63" fmla="*/ 63 h 256"/>
                <a:gd name="T64" fmla="*/ 30 w 200"/>
                <a:gd name="T65" fmla="*/ 67 h 256"/>
                <a:gd name="T66" fmla="*/ 19 w 200"/>
                <a:gd name="T67" fmla="*/ 82 h 256"/>
                <a:gd name="T68" fmla="*/ 26 w 200"/>
                <a:gd name="T69" fmla="*/ 93 h 256"/>
                <a:gd name="T70" fmla="*/ 26 w 200"/>
                <a:gd name="T71" fmla="*/ 100 h 256"/>
                <a:gd name="T72" fmla="*/ 26 w 200"/>
                <a:gd name="T73" fmla="*/ 108 h 256"/>
                <a:gd name="T74" fmla="*/ 26 w 200"/>
                <a:gd name="T75" fmla="*/ 126 h 256"/>
                <a:gd name="T76" fmla="*/ 33 w 200"/>
                <a:gd name="T77" fmla="*/ 134 h 256"/>
                <a:gd name="T78" fmla="*/ 22 w 200"/>
                <a:gd name="T79" fmla="*/ 149 h 256"/>
                <a:gd name="T80" fmla="*/ 4 w 200"/>
                <a:gd name="T81" fmla="*/ 167 h 256"/>
                <a:gd name="T82" fmla="*/ 22 w 200"/>
                <a:gd name="T83" fmla="*/ 178 h 256"/>
                <a:gd name="T84" fmla="*/ 37 w 200"/>
                <a:gd name="T85" fmla="*/ 189 h 256"/>
                <a:gd name="T86" fmla="*/ 48 w 200"/>
                <a:gd name="T87" fmla="*/ 186 h 256"/>
                <a:gd name="T88" fmla="*/ 59 w 200"/>
                <a:gd name="T89" fmla="*/ 193 h 256"/>
                <a:gd name="T90" fmla="*/ 74 w 200"/>
                <a:gd name="T91" fmla="*/ 197 h 256"/>
                <a:gd name="T92" fmla="*/ 82 w 200"/>
                <a:gd name="T93" fmla="*/ 208 h 256"/>
                <a:gd name="T94" fmla="*/ 96 w 200"/>
                <a:gd name="T95" fmla="*/ 223 h 256"/>
                <a:gd name="T96" fmla="*/ 104 w 200"/>
                <a:gd name="T97" fmla="*/ 230 h 256"/>
                <a:gd name="T98" fmla="*/ 122 w 200"/>
                <a:gd name="T99" fmla="*/ 226 h 256"/>
                <a:gd name="T100" fmla="*/ 141 w 200"/>
                <a:gd name="T101" fmla="*/ 226 h 256"/>
                <a:gd name="T102" fmla="*/ 137 w 200"/>
                <a:gd name="T103" fmla="*/ 249 h 256"/>
                <a:gd name="T104" fmla="*/ 148 w 200"/>
                <a:gd name="T105" fmla="*/ 256 h 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0" h="256">
                  <a:moveTo>
                    <a:pt x="148" y="256"/>
                  </a:moveTo>
                  <a:lnTo>
                    <a:pt x="152" y="249"/>
                  </a:lnTo>
                  <a:lnTo>
                    <a:pt x="159" y="215"/>
                  </a:lnTo>
                  <a:lnTo>
                    <a:pt x="159" y="215"/>
                  </a:lnTo>
                  <a:lnTo>
                    <a:pt x="163" y="208"/>
                  </a:lnTo>
                  <a:lnTo>
                    <a:pt x="156" y="204"/>
                  </a:lnTo>
                  <a:lnTo>
                    <a:pt x="152" y="201"/>
                  </a:lnTo>
                  <a:lnTo>
                    <a:pt x="148" y="197"/>
                  </a:lnTo>
                  <a:lnTo>
                    <a:pt x="148" y="186"/>
                  </a:lnTo>
                  <a:lnTo>
                    <a:pt x="159" y="186"/>
                  </a:lnTo>
                  <a:lnTo>
                    <a:pt x="163" y="186"/>
                  </a:lnTo>
                  <a:lnTo>
                    <a:pt x="163" y="182"/>
                  </a:lnTo>
                  <a:lnTo>
                    <a:pt x="163" y="182"/>
                  </a:lnTo>
                  <a:lnTo>
                    <a:pt x="163" y="182"/>
                  </a:lnTo>
                  <a:lnTo>
                    <a:pt x="159" y="175"/>
                  </a:lnTo>
                  <a:lnTo>
                    <a:pt x="156" y="175"/>
                  </a:lnTo>
                  <a:lnTo>
                    <a:pt x="152" y="171"/>
                  </a:lnTo>
                  <a:lnTo>
                    <a:pt x="156" y="167"/>
                  </a:lnTo>
                  <a:lnTo>
                    <a:pt x="174" y="167"/>
                  </a:lnTo>
                  <a:lnTo>
                    <a:pt x="174" y="163"/>
                  </a:lnTo>
                  <a:lnTo>
                    <a:pt x="178" y="163"/>
                  </a:lnTo>
                  <a:lnTo>
                    <a:pt x="182" y="167"/>
                  </a:lnTo>
                  <a:lnTo>
                    <a:pt x="182" y="167"/>
                  </a:lnTo>
                  <a:lnTo>
                    <a:pt x="185" y="163"/>
                  </a:lnTo>
                  <a:lnTo>
                    <a:pt x="189" y="160"/>
                  </a:lnTo>
                  <a:lnTo>
                    <a:pt x="189" y="163"/>
                  </a:lnTo>
                  <a:lnTo>
                    <a:pt x="193" y="167"/>
                  </a:lnTo>
                  <a:lnTo>
                    <a:pt x="193" y="171"/>
                  </a:lnTo>
                  <a:lnTo>
                    <a:pt x="193" y="175"/>
                  </a:lnTo>
                  <a:lnTo>
                    <a:pt x="200" y="175"/>
                  </a:lnTo>
                  <a:lnTo>
                    <a:pt x="196" y="171"/>
                  </a:lnTo>
                  <a:lnTo>
                    <a:pt x="196" y="163"/>
                  </a:lnTo>
                  <a:lnTo>
                    <a:pt x="193" y="160"/>
                  </a:lnTo>
                  <a:lnTo>
                    <a:pt x="193" y="156"/>
                  </a:lnTo>
                  <a:lnTo>
                    <a:pt x="193" y="156"/>
                  </a:lnTo>
                  <a:lnTo>
                    <a:pt x="189" y="152"/>
                  </a:lnTo>
                  <a:lnTo>
                    <a:pt x="189" y="152"/>
                  </a:lnTo>
                  <a:lnTo>
                    <a:pt x="189" y="152"/>
                  </a:lnTo>
                  <a:lnTo>
                    <a:pt x="189" y="152"/>
                  </a:lnTo>
                  <a:lnTo>
                    <a:pt x="185" y="152"/>
                  </a:lnTo>
                  <a:lnTo>
                    <a:pt x="185" y="149"/>
                  </a:lnTo>
                  <a:lnTo>
                    <a:pt x="189" y="141"/>
                  </a:lnTo>
                  <a:lnTo>
                    <a:pt x="185" y="134"/>
                  </a:lnTo>
                  <a:lnTo>
                    <a:pt x="185" y="130"/>
                  </a:lnTo>
                  <a:lnTo>
                    <a:pt x="185" y="126"/>
                  </a:lnTo>
                  <a:lnTo>
                    <a:pt x="185" y="123"/>
                  </a:lnTo>
                  <a:lnTo>
                    <a:pt x="185" y="119"/>
                  </a:lnTo>
                  <a:lnTo>
                    <a:pt x="185" y="119"/>
                  </a:lnTo>
                  <a:lnTo>
                    <a:pt x="185" y="111"/>
                  </a:lnTo>
                  <a:lnTo>
                    <a:pt x="185" y="111"/>
                  </a:lnTo>
                  <a:lnTo>
                    <a:pt x="189" y="108"/>
                  </a:lnTo>
                  <a:lnTo>
                    <a:pt x="193" y="108"/>
                  </a:lnTo>
                  <a:lnTo>
                    <a:pt x="193" y="104"/>
                  </a:lnTo>
                  <a:lnTo>
                    <a:pt x="193" y="104"/>
                  </a:lnTo>
                  <a:lnTo>
                    <a:pt x="193" y="97"/>
                  </a:lnTo>
                  <a:lnTo>
                    <a:pt x="189" y="97"/>
                  </a:lnTo>
                  <a:lnTo>
                    <a:pt x="185" y="97"/>
                  </a:lnTo>
                  <a:lnTo>
                    <a:pt x="185" y="97"/>
                  </a:lnTo>
                  <a:lnTo>
                    <a:pt x="182" y="97"/>
                  </a:lnTo>
                  <a:lnTo>
                    <a:pt x="178" y="97"/>
                  </a:lnTo>
                  <a:lnTo>
                    <a:pt x="174" y="97"/>
                  </a:lnTo>
                  <a:lnTo>
                    <a:pt x="174" y="97"/>
                  </a:lnTo>
                  <a:lnTo>
                    <a:pt x="170" y="97"/>
                  </a:lnTo>
                  <a:lnTo>
                    <a:pt x="167" y="97"/>
                  </a:lnTo>
                  <a:lnTo>
                    <a:pt x="167" y="97"/>
                  </a:lnTo>
                  <a:lnTo>
                    <a:pt x="163" y="97"/>
                  </a:lnTo>
                  <a:lnTo>
                    <a:pt x="148" y="86"/>
                  </a:lnTo>
                  <a:lnTo>
                    <a:pt x="148" y="86"/>
                  </a:lnTo>
                  <a:lnTo>
                    <a:pt x="141" y="82"/>
                  </a:lnTo>
                  <a:lnTo>
                    <a:pt x="137" y="86"/>
                  </a:lnTo>
                  <a:lnTo>
                    <a:pt x="137" y="86"/>
                  </a:lnTo>
                  <a:lnTo>
                    <a:pt x="133" y="82"/>
                  </a:lnTo>
                  <a:lnTo>
                    <a:pt x="126" y="82"/>
                  </a:lnTo>
                  <a:lnTo>
                    <a:pt x="126" y="86"/>
                  </a:lnTo>
                  <a:lnTo>
                    <a:pt x="122" y="82"/>
                  </a:lnTo>
                  <a:lnTo>
                    <a:pt x="119" y="82"/>
                  </a:lnTo>
                  <a:lnTo>
                    <a:pt x="115" y="82"/>
                  </a:lnTo>
                  <a:lnTo>
                    <a:pt x="111" y="78"/>
                  </a:lnTo>
                  <a:lnTo>
                    <a:pt x="111" y="74"/>
                  </a:lnTo>
                  <a:lnTo>
                    <a:pt x="111" y="74"/>
                  </a:lnTo>
                  <a:lnTo>
                    <a:pt x="111" y="71"/>
                  </a:lnTo>
                  <a:lnTo>
                    <a:pt x="111" y="71"/>
                  </a:lnTo>
                  <a:lnTo>
                    <a:pt x="111" y="67"/>
                  </a:lnTo>
                  <a:lnTo>
                    <a:pt x="108" y="63"/>
                  </a:lnTo>
                  <a:lnTo>
                    <a:pt x="104" y="52"/>
                  </a:lnTo>
                  <a:lnTo>
                    <a:pt x="100" y="52"/>
                  </a:lnTo>
                  <a:lnTo>
                    <a:pt x="96" y="52"/>
                  </a:lnTo>
                  <a:lnTo>
                    <a:pt x="96" y="48"/>
                  </a:lnTo>
                  <a:lnTo>
                    <a:pt x="100" y="45"/>
                  </a:lnTo>
                  <a:lnTo>
                    <a:pt x="100" y="41"/>
                  </a:lnTo>
                  <a:lnTo>
                    <a:pt x="100" y="37"/>
                  </a:lnTo>
                  <a:lnTo>
                    <a:pt x="100" y="34"/>
                  </a:lnTo>
                  <a:lnTo>
                    <a:pt x="108" y="30"/>
                  </a:lnTo>
                  <a:lnTo>
                    <a:pt x="108" y="26"/>
                  </a:lnTo>
                  <a:lnTo>
                    <a:pt x="111" y="22"/>
                  </a:lnTo>
                  <a:lnTo>
                    <a:pt x="115" y="22"/>
                  </a:lnTo>
                  <a:lnTo>
                    <a:pt x="115" y="19"/>
                  </a:lnTo>
                  <a:lnTo>
                    <a:pt x="122" y="15"/>
                  </a:lnTo>
                  <a:lnTo>
                    <a:pt x="130" y="11"/>
                  </a:lnTo>
                  <a:lnTo>
                    <a:pt x="130" y="11"/>
                  </a:lnTo>
                  <a:lnTo>
                    <a:pt x="130" y="11"/>
                  </a:lnTo>
                  <a:lnTo>
                    <a:pt x="133" y="11"/>
                  </a:lnTo>
                  <a:lnTo>
                    <a:pt x="133" y="8"/>
                  </a:lnTo>
                  <a:lnTo>
                    <a:pt x="133" y="8"/>
                  </a:lnTo>
                  <a:lnTo>
                    <a:pt x="133" y="4"/>
                  </a:lnTo>
                  <a:lnTo>
                    <a:pt x="126" y="0"/>
                  </a:lnTo>
                  <a:lnTo>
                    <a:pt x="126" y="0"/>
                  </a:lnTo>
                  <a:lnTo>
                    <a:pt x="122" y="4"/>
                  </a:lnTo>
                  <a:lnTo>
                    <a:pt x="122" y="4"/>
                  </a:lnTo>
                  <a:lnTo>
                    <a:pt x="122" y="4"/>
                  </a:lnTo>
                  <a:lnTo>
                    <a:pt x="119" y="4"/>
                  </a:lnTo>
                  <a:lnTo>
                    <a:pt x="119" y="4"/>
                  </a:lnTo>
                  <a:lnTo>
                    <a:pt x="115" y="4"/>
                  </a:lnTo>
                  <a:lnTo>
                    <a:pt x="115" y="8"/>
                  </a:lnTo>
                  <a:lnTo>
                    <a:pt x="115" y="8"/>
                  </a:lnTo>
                  <a:lnTo>
                    <a:pt x="115" y="11"/>
                  </a:lnTo>
                  <a:lnTo>
                    <a:pt x="108" y="11"/>
                  </a:lnTo>
                  <a:lnTo>
                    <a:pt x="104" y="15"/>
                  </a:lnTo>
                  <a:lnTo>
                    <a:pt x="100" y="19"/>
                  </a:lnTo>
                  <a:lnTo>
                    <a:pt x="96" y="19"/>
                  </a:lnTo>
                  <a:lnTo>
                    <a:pt x="89" y="19"/>
                  </a:lnTo>
                  <a:lnTo>
                    <a:pt x="85" y="19"/>
                  </a:lnTo>
                  <a:lnTo>
                    <a:pt x="82" y="19"/>
                  </a:lnTo>
                  <a:lnTo>
                    <a:pt x="82" y="22"/>
                  </a:lnTo>
                  <a:lnTo>
                    <a:pt x="82" y="22"/>
                  </a:lnTo>
                  <a:lnTo>
                    <a:pt x="82" y="26"/>
                  </a:lnTo>
                  <a:lnTo>
                    <a:pt x="82" y="30"/>
                  </a:lnTo>
                  <a:lnTo>
                    <a:pt x="78" y="26"/>
                  </a:lnTo>
                  <a:lnTo>
                    <a:pt x="78" y="26"/>
                  </a:lnTo>
                  <a:lnTo>
                    <a:pt x="78" y="26"/>
                  </a:lnTo>
                  <a:lnTo>
                    <a:pt x="82" y="22"/>
                  </a:lnTo>
                  <a:lnTo>
                    <a:pt x="78" y="22"/>
                  </a:lnTo>
                  <a:lnTo>
                    <a:pt x="74" y="22"/>
                  </a:lnTo>
                  <a:lnTo>
                    <a:pt x="71" y="22"/>
                  </a:lnTo>
                  <a:lnTo>
                    <a:pt x="67" y="26"/>
                  </a:lnTo>
                  <a:lnTo>
                    <a:pt x="63" y="26"/>
                  </a:lnTo>
                  <a:lnTo>
                    <a:pt x="63" y="30"/>
                  </a:lnTo>
                  <a:lnTo>
                    <a:pt x="56" y="37"/>
                  </a:lnTo>
                  <a:lnTo>
                    <a:pt x="56" y="41"/>
                  </a:lnTo>
                  <a:lnTo>
                    <a:pt x="59" y="41"/>
                  </a:lnTo>
                  <a:lnTo>
                    <a:pt x="59" y="41"/>
                  </a:lnTo>
                  <a:lnTo>
                    <a:pt x="59" y="45"/>
                  </a:lnTo>
                  <a:lnTo>
                    <a:pt x="59" y="45"/>
                  </a:lnTo>
                  <a:lnTo>
                    <a:pt x="56" y="48"/>
                  </a:lnTo>
                  <a:lnTo>
                    <a:pt x="52" y="48"/>
                  </a:lnTo>
                  <a:lnTo>
                    <a:pt x="52" y="48"/>
                  </a:lnTo>
                  <a:lnTo>
                    <a:pt x="45" y="52"/>
                  </a:lnTo>
                  <a:lnTo>
                    <a:pt x="45" y="52"/>
                  </a:lnTo>
                  <a:lnTo>
                    <a:pt x="41" y="56"/>
                  </a:lnTo>
                  <a:lnTo>
                    <a:pt x="41" y="60"/>
                  </a:lnTo>
                  <a:lnTo>
                    <a:pt x="37" y="60"/>
                  </a:lnTo>
                  <a:lnTo>
                    <a:pt x="37" y="60"/>
                  </a:lnTo>
                  <a:lnTo>
                    <a:pt x="41" y="63"/>
                  </a:lnTo>
                  <a:lnTo>
                    <a:pt x="41" y="67"/>
                  </a:lnTo>
                  <a:lnTo>
                    <a:pt x="37" y="71"/>
                  </a:lnTo>
                  <a:lnTo>
                    <a:pt x="37" y="71"/>
                  </a:lnTo>
                  <a:lnTo>
                    <a:pt x="33" y="67"/>
                  </a:lnTo>
                  <a:lnTo>
                    <a:pt x="33" y="67"/>
                  </a:lnTo>
                  <a:lnTo>
                    <a:pt x="37" y="67"/>
                  </a:lnTo>
                  <a:lnTo>
                    <a:pt x="33" y="63"/>
                  </a:lnTo>
                  <a:lnTo>
                    <a:pt x="33" y="63"/>
                  </a:lnTo>
                  <a:lnTo>
                    <a:pt x="30" y="60"/>
                  </a:lnTo>
                  <a:lnTo>
                    <a:pt x="26" y="60"/>
                  </a:lnTo>
                  <a:lnTo>
                    <a:pt x="30" y="63"/>
                  </a:lnTo>
                  <a:lnTo>
                    <a:pt x="30" y="67"/>
                  </a:lnTo>
                  <a:lnTo>
                    <a:pt x="26" y="71"/>
                  </a:lnTo>
                  <a:lnTo>
                    <a:pt x="26" y="74"/>
                  </a:lnTo>
                  <a:lnTo>
                    <a:pt x="22" y="74"/>
                  </a:lnTo>
                  <a:lnTo>
                    <a:pt x="22" y="74"/>
                  </a:lnTo>
                  <a:lnTo>
                    <a:pt x="19" y="82"/>
                  </a:lnTo>
                  <a:lnTo>
                    <a:pt x="22" y="82"/>
                  </a:lnTo>
                  <a:lnTo>
                    <a:pt x="22" y="86"/>
                  </a:lnTo>
                  <a:lnTo>
                    <a:pt x="22" y="89"/>
                  </a:lnTo>
                  <a:lnTo>
                    <a:pt x="26" y="93"/>
                  </a:lnTo>
                  <a:lnTo>
                    <a:pt x="26" y="93"/>
                  </a:lnTo>
                  <a:lnTo>
                    <a:pt x="30" y="89"/>
                  </a:lnTo>
                  <a:lnTo>
                    <a:pt x="30" y="93"/>
                  </a:lnTo>
                  <a:lnTo>
                    <a:pt x="30" y="97"/>
                  </a:lnTo>
                  <a:lnTo>
                    <a:pt x="26" y="97"/>
                  </a:lnTo>
                  <a:lnTo>
                    <a:pt x="26" y="100"/>
                  </a:lnTo>
                  <a:lnTo>
                    <a:pt x="30" y="100"/>
                  </a:lnTo>
                  <a:lnTo>
                    <a:pt x="30" y="104"/>
                  </a:lnTo>
                  <a:lnTo>
                    <a:pt x="26" y="108"/>
                  </a:lnTo>
                  <a:lnTo>
                    <a:pt x="26" y="108"/>
                  </a:lnTo>
                  <a:lnTo>
                    <a:pt x="26" y="108"/>
                  </a:lnTo>
                  <a:lnTo>
                    <a:pt x="30" y="111"/>
                  </a:lnTo>
                  <a:lnTo>
                    <a:pt x="30" y="115"/>
                  </a:lnTo>
                  <a:lnTo>
                    <a:pt x="30" y="123"/>
                  </a:lnTo>
                  <a:lnTo>
                    <a:pt x="26" y="126"/>
                  </a:lnTo>
                  <a:lnTo>
                    <a:pt x="26" y="126"/>
                  </a:lnTo>
                  <a:lnTo>
                    <a:pt x="26" y="130"/>
                  </a:lnTo>
                  <a:lnTo>
                    <a:pt x="30" y="130"/>
                  </a:lnTo>
                  <a:lnTo>
                    <a:pt x="30" y="130"/>
                  </a:lnTo>
                  <a:lnTo>
                    <a:pt x="33" y="134"/>
                  </a:lnTo>
                  <a:lnTo>
                    <a:pt x="33" y="134"/>
                  </a:lnTo>
                  <a:lnTo>
                    <a:pt x="33" y="134"/>
                  </a:lnTo>
                  <a:lnTo>
                    <a:pt x="33" y="137"/>
                  </a:lnTo>
                  <a:lnTo>
                    <a:pt x="30" y="141"/>
                  </a:lnTo>
                  <a:lnTo>
                    <a:pt x="26" y="145"/>
                  </a:lnTo>
                  <a:lnTo>
                    <a:pt x="22" y="149"/>
                  </a:lnTo>
                  <a:lnTo>
                    <a:pt x="19" y="152"/>
                  </a:lnTo>
                  <a:lnTo>
                    <a:pt x="11" y="152"/>
                  </a:lnTo>
                  <a:lnTo>
                    <a:pt x="8" y="156"/>
                  </a:lnTo>
                  <a:lnTo>
                    <a:pt x="4" y="163"/>
                  </a:lnTo>
                  <a:lnTo>
                    <a:pt x="4" y="167"/>
                  </a:lnTo>
                  <a:lnTo>
                    <a:pt x="0" y="171"/>
                  </a:lnTo>
                  <a:lnTo>
                    <a:pt x="8" y="171"/>
                  </a:lnTo>
                  <a:lnTo>
                    <a:pt x="11" y="175"/>
                  </a:lnTo>
                  <a:lnTo>
                    <a:pt x="19" y="178"/>
                  </a:lnTo>
                  <a:lnTo>
                    <a:pt x="22" y="178"/>
                  </a:lnTo>
                  <a:lnTo>
                    <a:pt x="26" y="182"/>
                  </a:lnTo>
                  <a:lnTo>
                    <a:pt x="26" y="186"/>
                  </a:lnTo>
                  <a:lnTo>
                    <a:pt x="26" y="189"/>
                  </a:lnTo>
                  <a:lnTo>
                    <a:pt x="30" y="189"/>
                  </a:lnTo>
                  <a:lnTo>
                    <a:pt x="37" y="189"/>
                  </a:lnTo>
                  <a:lnTo>
                    <a:pt x="37" y="193"/>
                  </a:lnTo>
                  <a:lnTo>
                    <a:pt x="45" y="193"/>
                  </a:lnTo>
                  <a:lnTo>
                    <a:pt x="45" y="193"/>
                  </a:lnTo>
                  <a:lnTo>
                    <a:pt x="45" y="189"/>
                  </a:lnTo>
                  <a:lnTo>
                    <a:pt x="48" y="186"/>
                  </a:lnTo>
                  <a:lnTo>
                    <a:pt x="48" y="186"/>
                  </a:lnTo>
                  <a:lnTo>
                    <a:pt x="56" y="189"/>
                  </a:lnTo>
                  <a:lnTo>
                    <a:pt x="56" y="189"/>
                  </a:lnTo>
                  <a:lnTo>
                    <a:pt x="56" y="193"/>
                  </a:lnTo>
                  <a:lnTo>
                    <a:pt x="59" y="193"/>
                  </a:lnTo>
                  <a:lnTo>
                    <a:pt x="59" y="193"/>
                  </a:lnTo>
                  <a:lnTo>
                    <a:pt x="59" y="193"/>
                  </a:lnTo>
                  <a:lnTo>
                    <a:pt x="63" y="193"/>
                  </a:lnTo>
                  <a:lnTo>
                    <a:pt x="71" y="197"/>
                  </a:lnTo>
                  <a:lnTo>
                    <a:pt x="74" y="197"/>
                  </a:lnTo>
                  <a:lnTo>
                    <a:pt x="74" y="197"/>
                  </a:lnTo>
                  <a:lnTo>
                    <a:pt x="78" y="201"/>
                  </a:lnTo>
                  <a:lnTo>
                    <a:pt x="78" y="204"/>
                  </a:lnTo>
                  <a:lnTo>
                    <a:pt x="82" y="208"/>
                  </a:lnTo>
                  <a:lnTo>
                    <a:pt x="82" y="208"/>
                  </a:lnTo>
                  <a:lnTo>
                    <a:pt x="89" y="212"/>
                  </a:lnTo>
                  <a:lnTo>
                    <a:pt x="93" y="215"/>
                  </a:lnTo>
                  <a:lnTo>
                    <a:pt x="93" y="219"/>
                  </a:lnTo>
                  <a:lnTo>
                    <a:pt x="96" y="219"/>
                  </a:lnTo>
                  <a:lnTo>
                    <a:pt x="96" y="223"/>
                  </a:lnTo>
                  <a:lnTo>
                    <a:pt x="100" y="226"/>
                  </a:lnTo>
                  <a:lnTo>
                    <a:pt x="96" y="226"/>
                  </a:lnTo>
                  <a:lnTo>
                    <a:pt x="100" y="230"/>
                  </a:lnTo>
                  <a:lnTo>
                    <a:pt x="100" y="230"/>
                  </a:lnTo>
                  <a:lnTo>
                    <a:pt x="104" y="230"/>
                  </a:lnTo>
                  <a:lnTo>
                    <a:pt x="108" y="230"/>
                  </a:lnTo>
                  <a:lnTo>
                    <a:pt x="111" y="230"/>
                  </a:lnTo>
                  <a:lnTo>
                    <a:pt x="115" y="230"/>
                  </a:lnTo>
                  <a:lnTo>
                    <a:pt x="119" y="226"/>
                  </a:lnTo>
                  <a:lnTo>
                    <a:pt x="122" y="226"/>
                  </a:lnTo>
                  <a:lnTo>
                    <a:pt x="126" y="230"/>
                  </a:lnTo>
                  <a:lnTo>
                    <a:pt x="133" y="226"/>
                  </a:lnTo>
                  <a:lnTo>
                    <a:pt x="137" y="226"/>
                  </a:lnTo>
                  <a:lnTo>
                    <a:pt x="137" y="226"/>
                  </a:lnTo>
                  <a:lnTo>
                    <a:pt x="141" y="226"/>
                  </a:lnTo>
                  <a:lnTo>
                    <a:pt x="145" y="230"/>
                  </a:lnTo>
                  <a:lnTo>
                    <a:pt x="145" y="230"/>
                  </a:lnTo>
                  <a:lnTo>
                    <a:pt x="148" y="230"/>
                  </a:lnTo>
                  <a:lnTo>
                    <a:pt x="148" y="234"/>
                  </a:lnTo>
                  <a:lnTo>
                    <a:pt x="137" y="249"/>
                  </a:lnTo>
                  <a:lnTo>
                    <a:pt x="137" y="252"/>
                  </a:lnTo>
                  <a:lnTo>
                    <a:pt x="141" y="252"/>
                  </a:lnTo>
                  <a:lnTo>
                    <a:pt x="145" y="249"/>
                  </a:lnTo>
                  <a:lnTo>
                    <a:pt x="148" y="252"/>
                  </a:lnTo>
                  <a:lnTo>
                    <a:pt x="148" y="25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8" name="Freeform 183">
              <a:extLst>
                <a:ext uri="{FF2B5EF4-FFF2-40B4-BE49-F238E27FC236}">
                  <a16:creationId xmlns:a16="http://schemas.microsoft.com/office/drawing/2014/main" xmlns="" id="{5E12BECD-DC6A-478A-984B-C330BE1C5A2E}"/>
                </a:ext>
              </a:extLst>
            </p:cNvPr>
            <p:cNvSpPr>
              <a:spLocks noEditPoints="1"/>
            </p:cNvSpPr>
            <p:nvPr/>
          </p:nvSpPr>
          <p:spPr bwMode="auto">
            <a:xfrm>
              <a:off x="2605213" y="4250460"/>
              <a:ext cx="171973" cy="167590"/>
            </a:xfrm>
            <a:custGeom>
              <a:avLst/>
              <a:gdLst>
                <a:gd name="T0" fmla="*/ 92 w 96"/>
                <a:gd name="T1" fmla="*/ 22 h 96"/>
                <a:gd name="T2" fmla="*/ 89 w 96"/>
                <a:gd name="T3" fmla="*/ 18 h 96"/>
                <a:gd name="T4" fmla="*/ 81 w 96"/>
                <a:gd name="T5" fmla="*/ 15 h 96"/>
                <a:gd name="T6" fmla="*/ 78 w 96"/>
                <a:gd name="T7" fmla="*/ 18 h 96"/>
                <a:gd name="T8" fmla="*/ 78 w 96"/>
                <a:gd name="T9" fmla="*/ 22 h 96"/>
                <a:gd name="T10" fmla="*/ 70 w 96"/>
                <a:gd name="T11" fmla="*/ 18 h 96"/>
                <a:gd name="T12" fmla="*/ 59 w 96"/>
                <a:gd name="T13" fmla="*/ 18 h 96"/>
                <a:gd name="T14" fmla="*/ 59 w 96"/>
                <a:gd name="T15" fmla="*/ 11 h 96"/>
                <a:gd name="T16" fmla="*/ 52 w 96"/>
                <a:gd name="T17" fmla="*/ 7 h 96"/>
                <a:gd name="T18" fmla="*/ 41 w 96"/>
                <a:gd name="T19" fmla="*/ 0 h 96"/>
                <a:gd name="T20" fmla="*/ 33 w 96"/>
                <a:gd name="T21" fmla="*/ 4 h 96"/>
                <a:gd name="T22" fmla="*/ 22 w 96"/>
                <a:gd name="T23" fmla="*/ 7 h 96"/>
                <a:gd name="T24" fmla="*/ 11 w 96"/>
                <a:gd name="T25" fmla="*/ 11 h 96"/>
                <a:gd name="T26" fmla="*/ 15 w 96"/>
                <a:gd name="T27" fmla="*/ 15 h 96"/>
                <a:gd name="T28" fmla="*/ 15 w 96"/>
                <a:gd name="T29" fmla="*/ 22 h 96"/>
                <a:gd name="T30" fmla="*/ 7 w 96"/>
                <a:gd name="T31" fmla="*/ 30 h 96"/>
                <a:gd name="T32" fmla="*/ 7 w 96"/>
                <a:gd name="T33" fmla="*/ 37 h 96"/>
                <a:gd name="T34" fmla="*/ 0 w 96"/>
                <a:gd name="T35" fmla="*/ 41 h 96"/>
                <a:gd name="T36" fmla="*/ 4 w 96"/>
                <a:gd name="T37" fmla="*/ 44 h 96"/>
                <a:gd name="T38" fmla="*/ 4 w 96"/>
                <a:gd name="T39" fmla="*/ 52 h 96"/>
                <a:gd name="T40" fmla="*/ 0 w 96"/>
                <a:gd name="T41" fmla="*/ 55 h 96"/>
                <a:gd name="T42" fmla="*/ 7 w 96"/>
                <a:gd name="T43" fmla="*/ 59 h 96"/>
                <a:gd name="T44" fmla="*/ 11 w 96"/>
                <a:gd name="T45" fmla="*/ 67 h 96"/>
                <a:gd name="T46" fmla="*/ 15 w 96"/>
                <a:gd name="T47" fmla="*/ 59 h 96"/>
                <a:gd name="T48" fmla="*/ 18 w 96"/>
                <a:gd name="T49" fmla="*/ 55 h 96"/>
                <a:gd name="T50" fmla="*/ 18 w 96"/>
                <a:gd name="T51" fmla="*/ 63 h 96"/>
                <a:gd name="T52" fmla="*/ 18 w 96"/>
                <a:gd name="T53" fmla="*/ 59 h 96"/>
                <a:gd name="T54" fmla="*/ 22 w 96"/>
                <a:gd name="T55" fmla="*/ 63 h 96"/>
                <a:gd name="T56" fmla="*/ 22 w 96"/>
                <a:gd name="T57" fmla="*/ 70 h 96"/>
                <a:gd name="T58" fmla="*/ 15 w 96"/>
                <a:gd name="T59" fmla="*/ 74 h 96"/>
                <a:gd name="T60" fmla="*/ 18 w 96"/>
                <a:gd name="T61" fmla="*/ 81 h 96"/>
                <a:gd name="T62" fmla="*/ 11 w 96"/>
                <a:gd name="T63" fmla="*/ 85 h 96"/>
                <a:gd name="T64" fmla="*/ 15 w 96"/>
                <a:gd name="T65" fmla="*/ 89 h 96"/>
                <a:gd name="T66" fmla="*/ 18 w 96"/>
                <a:gd name="T67" fmla="*/ 89 h 96"/>
                <a:gd name="T68" fmla="*/ 29 w 96"/>
                <a:gd name="T69" fmla="*/ 89 h 96"/>
                <a:gd name="T70" fmla="*/ 33 w 96"/>
                <a:gd name="T71" fmla="*/ 96 h 96"/>
                <a:gd name="T72" fmla="*/ 52 w 96"/>
                <a:gd name="T73" fmla="*/ 70 h 96"/>
                <a:gd name="T74" fmla="*/ 70 w 96"/>
                <a:gd name="T75" fmla="*/ 63 h 96"/>
                <a:gd name="T76" fmla="*/ 89 w 96"/>
                <a:gd name="T77" fmla="*/ 48 h 96"/>
                <a:gd name="T78" fmla="*/ 96 w 96"/>
                <a:gd name="T79" fmla="*/ 41 h 96"/>
                <a:gd name="T80" fmla="*/ 96 w 96"/>
                <a:gd name="T81" fmla="*/ 33 h 96"/>
                <a:gd name="T82" fmla="*/ 92 w 96"/>
                <a:gd name="T83" fmla="*/ 26 h 96"/>
                <a:gd name="T84" fmla="*/ 92 w 96"/>
                <a:gd name="T85" fmla="*/ 22 h 96"/>
                <a:gd name="T86" fmla="*/ 92 w 96"/>
                <a:gd name="T87" fmla="*/ 22 h 96"/>
                <a:gd name="T88" fmla="*/ 11 w 96"/>
                <a:gd name="T89" fmla="*/ 70 h 96"/>
                <a:gd name="T90" fmla="*/ 15 w 96"/>
                <a:gd name="T91" fmla="*/ 63 h 96"/>
                <a:gd name="T92" fmla="*/ 15 w 96"/>
                <a:gd name="T93" fmla="*/ 67 h 96"/>
                <a:gd name="T94" fmla="*/ 15 w 96"/>
                <a:gd name="T95" fmla="*/ 70 h 96"/>
                <a:gd name="T96" fmla="*/ 11 w 96"/>
                <a:gd name="T97" fmla="*/ 70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96" h="96">
                  <a:moveTo>
                    <a:pt x="92" y="22"/>
                  </a:moveTo>
                  <a:lnTo>
                    <a:pt x="92" y="22"/>
                  </a:lnTo>
                  <a:lnTo>
                    <a:pt x="89" y="22"/>
                  </a:lnTo>
                  <a:lnTo>
                    <a:pt x="89" y="18"/>
                  </a:lnTo>
                  <a:lnTo>
                    <a:pt x="89" y="18"/>
                  </a:lnTo>
                  <a:lnTo>
                    <a:pt x="81" y="15"/>
                  </a:lnTo>
                  <a:lnTo>
                    <a:pt x="81" y="15"/>
                  </a:lnTo>
                  <a:lnTo>
                    <a:pt x="78" y="18"/>
                  </a:lnTo>
                  <a:lnTo>
                    <a:pt x="78" y="22"/>
                  </a:lnTo>
                  <a:lnTo>
                    <a:pt x="78" y="22"/>
                  </a:lnTo>
                  <a:lnTo>
                    <a:pt x="70" y="22"/>
                  </a:lnTo>
                  <a:lnTo>
                    <a:pt x="70" y="18"/>
                  </a:lnTo>
                  <a:lnTo>
                    <a:pt x="63" y="18"/>
                  </a:lnTo>
                  <a:lnTo>
                    <a:pt x="59" y="18"/>
                  </a:lnTo>
                  <a:lnTo>
                    <a:pt x="59" y="15"/>
                  </a:lnTo>
                  <a:lnTo>
                    <a:pt x="59" y="11"/>
                  </a:lnTo>
                  <a:lnTo>
                    <a:pt x="55" y="7"/>
                  </a:lnTo>
                  <a:lnTo>
                    <a:pt x="52" y="7"/>
                  </a:lnTo>
                  <a:lnTo>
                    <a:pt x="44" y="4"/>
                  </a:lnTo>
                  <a:lnTo>
                    <a:pt x="41" y="0"/>
                  </a:lnTo>
                  <a:lnTo>
                    <a:pt x="33" y="0"/>
                  </a:lnTo>
                  <a:lnTo>
                    <a:pt x="33" y="4"/>
                  </a:lnTo>
                  <a:lnTo>
                    <a:pt x="29" y="4"/>
                  </a:lnTo>
                  <a:lnTo>
                    <a:pt x="22" y="7"/>
                  </a:lnTo>
                  <a:lnTo>
                    <a:pt x="18" y="7"/>
                  </a:lnTo>
                  <a:lnTo>
                    <a:pt x="11" y="11"/>
                  </a:lnTo>
                  <a:lnTo>
                    <a:pt x="15" y="15"/>
                  </a:lnTo>
                  <a:lnTo>
                    <a:pt x="15" y="15"/>
                  </a:lnTo>
                  <a:lnTo>
                    <a:pt x="15" y="18"/>
                  </a:lnTo>
                  <a:lnTo>
                    <a:pt x="15" y="22"/>
                  </a:lnTo>
                  <a:lnTo>
                    <a:pt x="11" y="30"/>
                  </a:lnTo>
                  <a:lnTo>
                    <a:pt x="7" y="30"/>
                  </a:lnTo>
                  <a:lnTo>
                    <a:pt x="11" y="33"/>
                  </a:lnTo>
                  <a:lnTo>
                    <a:pt x="7" y="37"/>
                  </a:lnTo>
                  <a:lnTo>
                    <a:pt x="4" y="37"/>
                  </a:lnTo>
                  <a:lnTo>
                    <a:pt x="0" y="41"/>
                  </a:lnTo>
                  <a:lnTo>
                    <a:pt x="4" y="44"/>
                  </a:lnTo>
                  <a:lnTo>
                    <a:pt x="4" y="44"/>
                  </a:lnTo>
                  <a:lnTo>
                    <a:pt x="4" y="48"/>
                  </a:lnTo>
                  <a:lnTo>
                    <a:pt x="4" y="52"/>
                  </a:lnTo>
                  <a:lnTo>
                    <a:pt x="0" y="55"/>
                  </a:lnTo>
                  <a:lnTo>
                    <a:pt x="0" y="55"/>
                  </a:lnTo>
                  <a:lnTo>
                    <a:pt x="4" y="59"/>
                  </a:lnTo>
                  <a:lnTo>
                    <a:pt x="7" y="59"/>
                  </a:lnTo>
                  <a:lnTo>
                    <a:pt x="7" y="63"/>
                  </a:lnTo>
                  <a:lnTo>
                    <a:pt x="11" y="67"/>
                  </a:lnTo>
                  <a:lnTo>
                    <a:pt x="11" y="63"/>
                  </a:lnTo>
                  <a:lnTo>
                    <a:pt x="15" y="59"/>
                  </a:lnTo>
                  <a:lnTo>
                    <a:pt x="15" y="59"/>
                  </a:lnTo>
                  <a:lnTo>
                    <a:pt x="18" y="55"/>
                  </a:lnTo>
                  <a:lnTo>
                    <a:pt x="18" y="59"/>
                  </a:lnTo>
                  <a:lnTo>
                    <a:pt x="18" y="63"/>
                  </a:lnTo>
                  <a:lnTo>
                    <a:pt x="18" y="59"/>
                  </a:lnTo>
                  <a:lnTo>
                    <a:pt x="18" y="59"/>
                  </a:lnTo>
                  <a:lnTo>
                    <a:pt x="18" y="59"/>
                  </a:lnTo>
                  <a:lnTo>
                    <a:pt x="22" y="63"/>
                  </a:lnTo>
                  <a:lnTo>
                    <a:pt x="18" y="67"/>
                  </a:lnTo>
                  <a:lnTo>
                    <a:pt x="22" y="70"/>
                  </a:lnTo>
                  <a:lnTo>
                    <a:pt x="18" y="74"/>
                  </a:lnTo>
                  <a:lnTo>
                    <a:pt x="15" y="74"/>
                  </a:lnTo>
                  <a:lnTo>
                    <a:pt x="15" y="78"/>
                  </a:lnTo>
                  <a:lnTo>
                    <a:pt x="18" y="81"/>
                  </a:lnTo>
                  <a:lnTo>
                    <a:pt x="15" y="81"/>
                  </a:lnTo>
                  <a:lnTo>
                    <a:pt x="11" y="85"/>
                  </a:lnTo>
                  <a:lnTo>
                    <a:pt x="11" y="89"/>
                  </a:lnTo>
                  <a:lnTo>
                    <a:pt x="15" y="89"/>
                  </a:lnTo>
                  <a:lnTo>
                    <a:pt x="18" y="85"/>
                  </a:lnTo>
                  <a:lnTo>
                    <a:pt x="18" y="89"/>
                  </a:lnTo>
                  <a:lnTo>
                    <a:pt x="26" y="89"/>
                  </a:lnTo>
                  <a:lnTo>
                    <a:pt x="29" y="89"/>
                  </a:lnTo>
                  <a:lnTo>
                    <a:pt x="33" y="96"/>
                  </a:lnTo>
                  <a:lnTo>
                    <a:pt x="33" y="96"/>
                  </a:lnTo>
                  <a:lnTo>
                    <a:pt x="37" y="93"/>
                  </a:lnTo>
                  <a:lnTo>
                    <a:pt x="52" y="70"/>
                  </a:lnTo>
                  <a:lnTo>
                    <a:pt x="52" y="67"/>
                  </a:lnTo>
                  <a:lnTo>
                    <a:pt x="70" y="63"/>
                  </a:lnTo>
                  <a:lnTo>
                    <a:pt x="78" y="59"/>
                  </a:lnTo>
                  <a:lnTo>
                    <a:pt x="89" y="48"/>
                  </a:lnTo>
                  <a:lnTo>
                    <a:pt x="92" y="41"/>
                  </a:lnTo>
                  <a:lnTo>
                    <a:pt x="96" y="41"/>
                  </a:lnTo>
                  <a:lnTo>
                    <a:pt x="96" y="37"/>
                  </a:lnTo>
                  <a:lnTo>
                    <a:pt x="96" y="33"/>
                  </a:lnTo>
                  <a:lnTo>
                    <a:pt x="96" y="30"/>
                  </a:lnTo>
                  <a:lnTo>
                    <a:pt x="92" y="26"/>
                  </a:lnTo>
                  <a:lnTo>
                    <a:pt x="92" y="22"/>
                  </a:lnTo>
                  <a:lnTo>
                    <a:pt x="92" y="22"/>
                  </a:lnTo>
                  <a:lnTo>
                    <a:pt x="92" y="22"/>
                  </a:lnTo>
                  <a:lnTo>
                    <a:pt x="92" y="22"/>
                  </a:lnTo>
                  <a:close/>
                  <a:moveTo>
                    <a:pt x="11" y="70"/>
                  </a:moveTo>
                  <a:lnTo>
                    <a:pt x="11" y="70"/>
                  </a:lnTo>
                  <a:lnTo>
                    <a:pt x="15" y="67"/>
                  </a:lnTo>
                  <a:lnTo>
                    <a:pt x="15" y="63"/>
                  </a:lnTo>
                  <a:lnTo>
                    <a:pt x="15" y="63"/>
                  </a:lnTo>
                  <a:lnTo>
                    <a:pt x="15" y="67"/>
                  </a:lnTo>
                  <a:lnTo>
                    <a:pt x="15" y="67"/>
                  </a:lnTo>
                  <a:lnTo>
                    <a:pt x="15" y="70"/>
                  </a:lnTo>
                  <a:lnTo>
                    <a:pt x="11" y="70"/>
                  </a:lnTo>
                  <a:lnTo>
                    <a:pt x="11" y="7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9" name="Freeform 184">
              <a:extLst>
                <a:ext uri="{FF2B5EF4-FFF2-40B4-BE49-F238E27FC236}">
                  <a16:creationId xmlns:a16="http://schemas.microsoft.com/office/drawing/2014/main" xmlns="" id="{2821E975-5086-46DB-96EC-40BC89FD6AAF}"/>
                </a:ext>
              </a:extLst>
            </p:cNvPr>
            <p:cNvSpPr/>
            <p:nvPr/>
          </p:nvSpPr>
          <p:spPr bwMode="auto">
            <a:xfrm>
              <a:off x="2598050" y="4288866"/>
              <a:ext cx="377983" cy="492293"/>
            </a:xfrm>
            <a:custGeom>
              <a:avLst/>
              <a:gdLst>
                <a:gd name="T0" fmla="*/ 193 w 211"/>
                <a:gd name="T1" fmla="*/ 167 h 282"/>
                <a:gd name="T2" fmla="*/ 182 w 211"/>
                <a:gd name="T3" fmla="*/ 167 h 282"/>
                <a:gd name="T4" fmla="*/ 182 w 211"/>
                <a:gd name="T5" fmla="*/ 148 h 282"/>
                <a:gd name="T6" fmla="*/ 167 w 211"/>
                <a:gd name="T7" fmla="*/ 152 h 282"/>
                <a:gd name="T8" fmla="*/ 148 w 211"/>
                <a:gd name="T9" fmla="*/ 141 h 282"/>
                <a:gd name="T10" fmla="*/ 126 w 211"/>
                <a:gd name="T11" fmla="*/ 126 h 282"/>
                <a:gd name="T12" fmla="*/ 122 w 211"/>
                <a:gd name="T13" fmla="*/ 115 h 282"/>
                <a:gd name="T14" fmla="*/ 126 w 211"/>
                <a:gd name="T15" fmla="*/ 104 h 282"/>
                <a:gd name="T16" fmla="*/ 133 w 211"/>
                <a:gd name="T17" fmla="*/ 97 h 282"/>
                <a:gd name="T18" fmla="*/ 137 w 211"/>
                <a:gd name="T19" fmla="*/ 82 h 282"/>
                <a:gd name="T20" fmla="*/ 148 w 211"/>
                <a:gd name="T21" fmla="*/ 71 h 282"/>
                <a:gd name="T22" fmla="*/ 170 w 211"/>
                <a:gd name="T23" fmla="*/ 63 h 282"/>
                <a:gd name="T24" fmla="*/ 178 w 211"/>
                <a:gd name="T25" fmla="*/ 63 h 282"/>
                <a:gd name="T26" fmla="*/ 185 w 211"/>
                <a:gd name="T27" fmla="*/ 63 h 282"/>
                <a:gd name="T28" fmla="*/ 174 w 211"/>
                <a:gd name="T29" fmla="*/ 59 h 282"/>
                <a:gd name="T30" fmla="*/ 182 w 211"/>
                <a:gd name="T31" fmla="*/ 37 h 282"/>
                <a:gd name="T32" fmla="*/ 174 w 211"/>
                <a:gd name="T33" fmla="*/ 33 h 282"/>
                <a:gd name="T34" fmla="*/ 156 w 211"/>
                <a:gd name="T35" fmla="*/ 33 h 282"/>
                <a:gd name="T36" fmla="*/ 141 w 211"/>
                <a:gd name="T37" fmla="*/ 37 h 282"/>
                <a:gd name="T38" fmla="*/ 137 w 211"/>
                <a:gd name="T39" fmla="*/ 33 h 282"/>
                <a:gd name="T40" fmla="*/ 130 w 211"/>
                <a:gd name="T41" fmla="*/ 22 h 282"/>
                <a:gd name="T42" fmla="*/ 115 w 211"/>
                <a:gd name="T43" fmla="*/ 11 h 282"/>
                <a:gd name="T44" fmla="*/ 108 w 211"/>
                <a:gd name="T45" fmla="*/ 4 h 282"/>
                <a:gd name="T46" fmla="*/ 96 w 211"/>
                <a:gd name="T47" fmla="*/ 0 h 282"/>
                <a:gd name="T48" fmla="*/ 100 w 211"/>
                <a:gd name="T49" fmla="*/ 15 h 282"/>
                <a:gd name="T50" fmla="*/ 82 w 211"/>
                <a:gd name="T51" fmla="*/ 37 h 282"/>
                <a:gd name="T52" fmla="*/ 41 w 211"/>
                <a:gd name="T53" fmla="*/ 71 h 282"/>
                <a:gd name="T54" fmla="*/ 30 w 211"/>
                <a:gd name="T55" fmla="*/ 67 h 282"/>
                <a:gd name="T56" fmla="*/ 15 w 211"/>
                <a:gd name="T57" fmla="*/ 67 h 282"/>
                <a:gd name="T58" fmla="*/ 19 w 211"/>
                <a:gd name="T59" fmla="*/ 56 h 282"/>
                <a:gd name="T60" fmla="*/ 8 w 211"/>
                <a:gd name="T61" fmla="*/ 59 h 282"/>
                <a:gd name="T62" fmla="*/ 0 w 211"/>
                <a:gd name="T63" fmla="*/ 71 h 282"/>
                <a:gd name="T64" fmla="*/ 0 w 211"/>
                <a:gd name="T65" fmla="*/ 78 h 282"/>
                <a:gd name="T66" fmla="*/ 4 w 211"/>
                <a:gd name="T67" fmla="*/ 89 h 282"/>
                <a:gd name="T68" fmla="*/ 4 w 211"/>
                <a:gd name="T69" fmla="*/ 97 h 282"/>
                <a:gd name="T70" fmla="*/ 26 w 211"/>
                <a:gd name="T71" fmla="*/ 104 h 282"/>
                <a:gd name="T72" fmla="*/ 33 w 211"/>
                <a:gd name="T73" fmla="*/ 119 h 282"/>
                <a:gd name="T74" fmla="*/ 45 w 211"/>
                <a:gd name="T75" fmla="*/ 134 h 282"/>
                <a:gd name="T76" fmla="*/ 52 w 211"/>
                <a:gd name="T77" fmla="*/ 148 h 282"/>
                <a:gd name="T78" fmla="*/ 59 w 211"/>
                <a:gd name="T79" fmla="*/ 163 h 282"/>
                <a:gd name="T80" fmla="*/ 63 w 211"/>
                <a:gd name="T81" fmla="*/ 171 h 282"/>
                <a:gd name="T82" fmla="*/ 74 w 211"/>
                <a:gd name="T83" fmla="*/ 186 h 282"/>
                <a:gd name="T84" fmla="*/ 85 w 211"/>
                <a:gd name="T85" fmla="*/ 200 h 282"/>
                <a:gd name="T86" fmla="*/ 85 w 211"/>
                <a:gd name="T87" fmla="*/ 212 h 282"/>
                <a:gd name="T88" fmla="*/ 89 w 211"/>
                <a:gd name="T89" fmla="*/ 215 h 282"/>
                <a:gd name="T90" fmla="*/ 96 w 211"/>
                <a:gd name="T91" fmla="*/ 223 h 282"/>
                <a:gd name="T92" fmla="*/ 108 w 211"/>
                <a:gd name="T93" fmla="*/ 230 h 282"/>
                <a:gd name="T94" fmla="*/ 119 w 211"/>
                <a:gd name="T95" fmla="*/ 237 h 282"/>
                <a:gd name="T96" fmla="*/ 126 w 211"/>
                <a:gd name="T97" fmla="*/ 241 h 282"/>
                <a:gd name="T98" fmla="*/ 133 w 211"/>
                <a:gd name="T99" fmla="*/ 249 h 282"/>
                <a:gd name="T100" fmla="*/ 148 w 211"/>
                <a:gd name="T101" fmla="*/ 256 h 282"/>
                <a:gd name="T102" fmla="*/ 159 w 211"/>
                <a:gd name="T103" fmla="*/ 260 h 282"/>
                <a:gd name="T104" fmla="*/ 170 w 211"/>
                <a:gd name="T105" fmla="*/ 267 h 282"/>
                <a:gd name="T106" fmla="*/ 178 w 211"/>
                <a:gd name="T107" fmla="*/ 275 h 282"/>
                <a:gd name="T108" fmla="*/ 189 w 211"/>
                <a:gd name="T109" fmla="*/ 282 h 282"/>
                <a:gd name="T110" fmla="*/ 200 w 211"/>
                <a:gd name="T111" fmla="*/ 278 h 282"/>
                <a:gd name="T112" fmla="*/ 204 w 211"/>
                <a:gd name="T113" fmla="*/ 267 h 282"/>
                <a:gd name="T114" fmla="*/ 200 w 211"/>
                <a:gd name="T115" fmla="*/ 263 h 282"/>
                <a:gd name="T116" fmla="*/ 211 w 211"/>
                <a:gd name="T117" fmla="*/ 249 h 282"/>
                <a:gd name="T118" fmla="*/ 207 w 211"/>
                <a:gd name="T119" fmla="*/ 230 h 282"/>
                <a:gd name="T120" fmla="*/ 207 w 211"/>
                <a:gd name="T121" fmla="*/ 212 h 282"/>
                <a:gd name="T122" fmla="*/ 211 w 211"/>
                <a:gd name="T123" fmla="*/ 189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11" h="282">
                  <a:moveTo>
                    <a:pt x="196" y="167"/>
                  </a:moveTo>
                  <a:lnTo>
                    <a:pt x="196" y="167"/>
                  </a:lnTo>
                  <a:lnTo>
                    <a:pt x="193" y="167"/>
                  </a:lnTo>
                  <a:lnTo>
                    <a:pt x="193" y="167"/>
                  </a:lnTo>
                  <a:lnTo>
                    <a:pt x="189" y="167"/>
                  </a:lnTo>
                  <a:lnTo>
                    <a:pt x="185" y="167"/>
                  </a:lnTo>
                  <a:lnTo>
                    <a:pt x="182" y="167"/>
                  </a:lnTo>
                  <a:lnTo>
                    <a:pt x="182" y="167"/>
                  </a:lnTo>
                  <a:lnTo>
                    <a:pt x="182" y="163"/>
                  </a:lnTo>
                  <a:lnTo>
                    <a:pt x="178" y="152"/>
                  </a:lnTo>
                  <a:lnTo>
                    <a:pt x="178" y="148"/>
                  </a:lnTo>
                  <a:lnTo>
                    <a:pt x="182" y="148"/>
                  </a:lnTo>
                  <a:lnTo>
                    <a:pt x="182" y="145"/>
                  </a:lnTo>
                  <a:lnTo>
                    <a:pt x="178" y="141"/>
                  </a:lnTo>
                  <a:lnTo>
                    <a:pt x="174" y="145"/>
                  </a:lnTo>
                  <a:lnTo>
                    <a:pt x="167" y="152"/>
                  </a:lnTo>
                  <a:lnTo>
                    <a:pt x="159" y="152"/>
                  </a:lnTo>
                  <a:lnTo>
                    <a:pt x="152" y="152"/>
                  </a:lnTo>
                  <a:lnTo>
                    <a:pt x="152" y="145"/>
                  </a:lnTo>
                  <a:lnTo>
                    <a:pt x="148" y="141"/>
                  </a:lnTo>
                  <a:lnTo>
                    <a:pt x="141" y="141"/>
                  </a:lnTo>
                  <a:lnTo>
                    <a:pt x="130" y="141"/>
                  </a:lnTo>
                  <a:lnTo>
                    <a:pt x="137" y="137"/>
                  </a:lnTo>
                  <a:lnTo>
                    <a:pt x="126" y="126"/>
                  </a:lnTo>
                  <a:lnTo>
                    <a:pt x="122" y="123"/>
                  </a:lnTo>
                  <a:lnTo>
                    <a:pt x="122" y="119"/>
                  </a:lnTo>
                  <a:lnTo>
                    <a:pt x="122" y="115"/>
                  </a:lnTo>
                  <a:lnTo>
                    <a:pt x="122" y="115"/>
                  </a:lnTo>
                  <a:lnTo>
                    <a:pt x="126" y="111"/>
                  </a:lnTo>
                  <a:lnTo>
                    <a:pt x="122" y="108"/>
                  </a:lnTo>
                  <a:lnTo>
                    <a:pt x="126" y="108"/>
                  </a:lnTo>
                  <a:lnTo>
                    <a:pt x="126" y="104"/>
                  </a:lnTo>
                  <a:lnTo>
                    <a:pt x="130" y="100"/>
                  </a:lnTo>
                  <a:lnTo>
                    <a:pt x="133" y="100"/>
                  </a:lnTo>
                  <a:lnTo>
                    <a:pt x="133" y="100"/>
                  </a:lnTo>
                  <a:lnTo>
                    <a:pt x="133" y="97"/>
                  </a:lnTo>
                  <a:lnTo>
                    <a:pt x="133" y="93"/>
                  </a:lnTo>
                  <a:lnTo>
                    <a:pt x="137" y="85"/>
                  </a:lnTo>
                  <a:lnTo>
                    <a:pt x="137" y="85"/>
                  </a:lnTo>
                  <a:lnTo>
                    <a:pt x="137" y="82"/>
                  </a:lnTo>
                  <a:lnTo>
                    <a:pt x="137" y="78"/>
                  </a:lnTo>
                  <a:lnTo>
                    <a:pt x="141" y="78"/>
                  </a:lnTo>
                  <a:lnTo>
                    <a:pt x="145" y="74"/>
                  </a:lnTo>
                  <a:lnTo>
                    <a:pt x="148" y="71"/>
                  </a:lnTo>
                  <a:lnTo>
                    <a:pt x="148" y="71"/>
                  </a:lnTo>
                  <a:lnTo>
                    <a:pt x="152" y="71"/>
                  </a:lnTo>
                  <a:lnTo>
                    <a:pt x="159" y="67"/>
                  </a:lnTo>
                  <a:lnTo>
                    <a:pt x="170" y="63"/>
                  </a:lnTo>
                  <a:lnTo>
                    <a:pt x="170" y="63"/>
                  </a:lnTo>
                  <a:lnTo>
                    <a:pt x="174" y="63"/>
                  </a:lnTo>
                  <a:lnTo>
                    <a:pt x="178" y="63"/>
                  </a:lnTo>
                  <a:lnTo>
                    <a:pt x="178" y="63"/>
                  </a:lnTo>
                  <a:lnTo>
                    <a:pt x="182" y="63"/>
                  </a:lnTo>
                  <a:lnTo>
                    <a:pt x="182" y="67"/>
                  </a:lnTo>
                  <a:lnTo>
                    <a:pt x="185" y="67"/>
                  </a:lnTo>
                  <a:lnTo>
                    <a:pt x="185" y="63"/>
                  </a:lnTo>
                  <a:lnTo>
                    <a:pt x="185" y="59"/>
                  </a:lnTo>
                  <a:lnTo>
                    <a:pt x="182" y="56"/>
                  </a:lnTo>
                  <a:lnTo>
                    <a:pt x="178" y="59"/>
                  </a:lnTo>
                  <a:lnTo>
                    <a:pt x="174" y="59"/>
                  </a:lnTo>
                  <a:lnTo>
                    <a:pt x="174" y="56"/>
                  </a:lnTo>
                  <a:lnTo>
                    <a:pt x="185" y="41"/>
                  </a:lnTo>
                  <a:lnTo>
                    <a:pt x="185" y="37"/>
                  </a:lnTo>
                  <a:lnTo>
                    <a:pt x="182" y="37"/>
                  </a:lnTo>
                  <a:lnTo>
                    <a:pt x="182" y="37"/>
                  </a:lnTo>
                  <a:lnTo>
                    <a:pt x="178" y="33"/>
                  </a:lnTo>
                  <a:lnTo>
                    <a:pt x="174" y="33"/>
                  </a:lnTo>
                  <a:lnTo>
                    <a:pt x="174" y="33"/>
                  </a:lnTo>
                  <a:lnTo>
                    <a:pt x="170" y="33"/>
                  </a:lnTo>
                  <a:lnTo>
                    <a:pt x="163" y="37"/>
                  </a:lnTo>
                  <a:lnTo>
                    <a:pt x="159" y="33"/>
                  </a:lnTo>
                  <a:lnTo>
                    <a:pt x="156" y="33"/>
                  </a:lnTo>
                  <a:lnTo>
                    <a:pt x="152" y="37"/>
                  </a:lnTo>
                  <a:lnTo>
                    <a:pt x="148" y="37"/>
                  </a:lnTo>
                  <a:lnTo>
                    <a:pt x="145" y="37"/>
                  </a:lnTo>
                  <a:lnTo>
                    <a:pt x="141" y="37"/>
                  </a:lnTo>
                  <a:lnTo>
                    <a:pt x="137" y="37"/>
                  </a:lnTo>
                  <a:lnTo>
                    <a:pt x="137" y="37"/>
                  </a:lnTo>
                  <a:lnTo>
                    <a:pt x="133" y="33"/>
                  </a:lnTo>
                  <a:lnTo>
                    <a:pt x="137" y="33"/>
                  </a:lnTo>
                  <a:lnTo>
                    <a:pt x="133" y="30"/>
                  </a:lnTo>
                  <a:lnTo>
                    <a:pt x="133" y="26"/>
                  </a:lnTo>
                  <a:lnTo>
                    <a:pt x="130" y="26"/>
                  </a:lnTo>
                  <a:lnTo>
                    <a:pt x="130" y="22"/>
                  </a:lnTo>
                  <a:lnTo>
                    <a:pt x="126" y="19"/>
                  </a:lnTo>
                  <a:lnTo>
                    <a:pt x="119" y="15"/>
                  </a:lnTo>
                  <a:lnTo>
                    <a:pt x="119" y="15"/>
                  </a:lnTo>
                  <a:lnTo>
                    <a:pt x="115" y="11"/>
                  </a:lnTo>
                  <a:lnTo>
                    <a:pt x="115" y="8"/>
                  </a:lnTo>
                  <a:lnTo>
                    <a:pt x="111" y="4"/>
                  </a:lnTo>
                  <a:lnTo>
                    <a:pt x="111" y="4"/>
                  </a:lnTo>
                  <a:lnTo>
                    <a:pt x="108" y="4"/>
                  </a:lnTo>
                  <a:lnTo>
                    <a:pt x="100" y="0"/>
                  </a:lnTo>
                  <a:lnTo>
                    <a:pt x="96" y="0"/>
                  </a:lnTo>
                  <a:lnTo>
                    <a:pt x="96" y="0"/>
                  </a:lnTo>
                  <a:lnTo>
                    <a:pt x="96" y="0"/>
                  </a:lnTo>
                  <a:lnTo>
                    <a:pt x="96" y="4"/>
                  </a:lnTo>
                  <a:lnTo>
                    <a:pt x="100" y="8"/>
                  </a:lnTo>
                  <a:lnTo>
                    <a:pt x="100" y="11"/>
                  </a:lnTo>
                  <a:lnTo>
                    <a:pt x="100" y="15"/>
                  </a:lnTo>
                  <a:lnTo>
                    <a:pt x="100" y="19"/>
                  </a:lnTo>
                  <a:lnTo>
                    <a:pt x="96" y="19"/>
                  </a:lnTo>
                  <a:lnTo>
                    <a:pt x="93" y="26"/>
                  </a:lnTo>
                  <a:lnTo>
                    <a:pt x="82" y="37"/>
                  </a:lnTo>
                  <a:lnTo>
                    <a:pt x="74" y="41"/>
                  </a:lnTo>
                  <a:lnTo>
                    <a:pt x="56" y="45"/>
                  </a:lnTo>
                  <a:lnTo>
                    <a:pt x="56" y="48"/>
                  </a:lnTo>
                  <a:lnTo>
                    <a:pt x="41" y="71"/>
                  </a:lnTo>
                  <a:lnTo>
                    <a:pt x="37" y="74"/>
                  </a:lnTo>
                  <a:lnTo>
                    <a:pt x="37" y="74"/>
                  </a:lnTo>
                  <a:lnTo>
                    <a:pt x="33" y="67"/>
                  </a:lnTo>
                  <a:lnTo>
                    <a:pt x="30" y="67"/>
                  </a:lnTo>
                  <a:lnTo>
                    <a:pt x="22" y="67"/>
                  </a:lnTo>
                  <a:lnTo>
                    <a:pt x="22" y="63"/>
                  </a:lnTo>
                  <a:lnTo>
                    <a:pt x="19" y="67"/>
                  </a:lnTo>
                  <a:lnTo>
                    <a:pt x="15" y="67"/>
                  </a:lnTo>
                  <a:lnTo>
                    <a:pt x="15" y="63"/>
                  </a:lnTo>
                  <a:lnTo>
                    <a:pt x="19" y="59"/>
                  </a:lnTo>
                  <a:lnTo>
                    <a:pt x="22" y="59"/>
                  </a:lnTo>
                  <a:lnTo>
                    <a:pt x="19" y="56"/>
                  </a:lnTo>
                  <a:lnTo>
                    <a:pt x="19" y="52"/>
                  </a:lnTo>
                  <a:lnTo>
                    <a:pt x="19" y="52"/>
                  </a:lnTo>
                  <a:lnTo>
                    <a:pt x="11" y="56"/>
                  </a:lnTo>
                  <a:lnTo>
                    <a:pt x="8" y="59"/>
                  </a:lnTo>
                  <a:lnTo>
                    <a:pt x="0" y="63"/>
                  </a:lnTo>
                  <a:lnTo>
                    <a:pt x="0" y="67"/>
                  </a:lnTo>
                  <a:lnTo>
                    <a:pt x="0" y="71"/>
                  </a:lnTo>
                  <a:lnTo>
                    <a:pt x="0" y="71"/>
                  </a:lnTo>
                  <a:lnTo>
                    <a:pt x="0" y="74"/>
                  </a:lnTo>
                  <a:lnTo>
                    <a:pt x="4" y="78"/>
                  </a:lnTo>
                  <a:lnTo>
                    <a:pt x="0" y="78"/>
                  </a:lnTo>
                  <a:lnTo>
                    <a:pt x="0" y="78"/>
                  </a:lnTo>
                  <a:lnTo>
                    <a:pt x="4" y="82"/>
                  </a:lnTo>
                  <a:lnTo>
                    <a:pt x="8" y="85"/>
                  </a:lnTo>
                  <a:lnTo>
                    <a:pt x="4" y="89"/>
                  </a:lnTo>
                  <a:lnTo>
                    <a:pt x="4" y="89"/>
                  </a:lnTo>
                  <a:lnTo>
                    <a:pt x="0" y="89"/>
                  </a:lnTo>
                  <a:lnTo>
                    <a:pt x="0" y="93"/>
                  </a:lnTo>
                  <a:lnTo>
                    <a:pt x="4" y="97"/>
                  </a:lnTo>
                  <a:lnTo>
                    <a:pt x="4" y="97"/>
                  </a:lnTo>
                  <a:lnTo>
                    <a:pt x="11" y="100"/>
                  </a:lnTo>
                  <a:lnTo>
                    <a:pt x="15" y="100"/>
                  </a:lnTo>
                  <a:lnTo>
                    <a:pt x="22" y="104"/>
                  </a:lnTo>
                  <a:lnTo>
                    <a:pt x="26" y="104"/>
                  </a:lnTo>
                  <a:lnTo>
                    <a:pt x="26" y="108"/>
                  </a:lnTo>
                  <a:lnTo>
                    <a:pt x="30" y="111"/>
                  </a:lnTo>
                  <a:lnTo>
                    <a:pt x="30" y="115"/>
                  </a:lnTo>
                  <a:lnTo>
                    <a:pt x="33" y="119"/>
                  </a:lnTo>
                  <a:lnTo>
                    <a:pt x="37" y="123"/>
                  </a:lnTo>
                  <a:lnTo>
                    <a:pt x="41" y="126"/>
                  </a:lnTo>
                  <a:lnTo>
                    <a:pt x="41" y="130"/>
                  </a:lnTo>
                  <a:lnTo>
                    <a:pt x="45" y="134"/>
                  </a:lnTo>
                  <a:lnTo>
                    <a:pt x="45" y="137"/>
                  </a:lnTo>
                  <a:lnTo>
                    <a:pt x="48" y="141"/>
                  </a:lnTo>
                  <a:lnTo>
                    <a:pt x="48" y="145"/>
                  </a:lnTo>
                  <a:lnTo>
                    <a:pt x="52" y="148"/>
                  </a:lnTo>
                  <a:lnTo>
                    <a:pt x="52" y="152"/>
                  </a:lnTo>
                  <a:lnTo>
                    <a:pt x="52" y="152"/>
                  </a:lnTo>
                  <a:lnTo>
                    <a:pt x="56" y="160"/>
                  </a:lnTo>
                  <a:lnTo>
                    <a:pt x="59" y="163"/>
                  </a:lnTo>
                  <a:lnTo>
                    <a:pt x="63" y="167"/>
                  </a:lnTo>
                  <a:lnTo>
                    <a:pt x="63" y="171"/>
                  </a:lnTo>
                  <a:lnTo>
                    <a:pt x="63" y="171"/>
                  </a:lnTo>
                  <a:lnTo>
                    <a:pt x="63" y="171"/>
                  </a:lnTo>
                  <a:lnTo>
                    <a:pt x="70" y="178"/>
                  </a:lnTo>
                  <a:lnTo>
                    <a:pt x="70" y="178"/>
                  </a:lnTo>
                  <a:lnTo>
                    <a:pt x="70" y="182"/>
                  </a:lnTo>
                  <a:lnTo>
                    <a:pt x="74" y="186"/>
                  </a:lnTo>
                  <a:lnTo>
                    <a:pt x="78" y="186"/>
                  </a:lnTo>
                  <a:lnTo>
                    <a:pt x="78" y="189"/>
                  </a:lnTo>
                  <a:lnTo>
                    <a:pt x="82" y="197"/>
                  </a:lnTo>
                  <a:lnTo>
                    <a:pt x="85" y="200"/>
                  </a:lnTo>
                  <a:lnTo>
                    <a:pt x="89" y="208"/>
                  </a:lnTo>
                  <a:lnTo>
                    <a:pt x="89" y="212"/>
                  </a:lnTo>
                  <a:lnTo>
                    <a:pt x="89" y="212"/>
                  </a:lnTo>
                  <a:lnTo>
                    <a:pt x="85" y="212"/>
                  </a:lnTo>
                  <a:lnTo>
                    <a:pt x="85" y="212"/>
                  </a:lnTo>
                  <a:lnTo>
                    <a:pt x="85" y="215"/>
                  </a:lnTo>
                  <a:lnTo>
                    <a:pt x="85" y="215"/>
                  </a:lnTo>
                  <a:lnTo>
                    <a:pt x="89" y="215"/>
                  </a:lnTo>
                  <a:lnTo>
                    <a:pt x="93" y="219"/>
                  </a:lnTo>
                  <a:lnTo>
                    <a:pt x="93" y="219"/>
                  </a:lnTo>
                  <a:lnTo>
                    <a:pt x="93" y="219"/>
                  </a:lnTo>
                  <a:lnTo>
                    <a:pt x="96" y="223"/>
                  </a:lnTo>
                  <a:lnTo>
                    <a:pt x="100" y="226"/>
                  </a:lnTo>
                  <a:lnTo>
                    <a:pt x="100" y="230"/>
                  </a:lnTo>
                  <a:lnTo>
                    <a:pt x="104" y="230"/>
                  </a:lnTo>
                  <a:lnTo>
                    <a:pt x="108" y="230"/>
                  </a:lnTo>
                  <a:lnTo>
                    <a:pt x="108" y="234"/>
                  </a:lnTo>
                  <a:lnTo>
                    <a:pt x="111" y="234"/>
                  </a:lnTo>
                  <a:lnTo>
                    <a:pt x="111" y="237"/>
                  </a:lnTo>
                  <a:lnTo>
                    <a:pt x="119" y="237"/>
                  </a:lnTo>
                  <a:lnTo>
                    <a:pt x="119" y="234"/>
                  </a:lnTo>
                  <a:lnTo>
                    <a:pt x="119" y="237"/>
                  </a:lnTo>
                  <a:lnTo>
                    <a:pt x="119" y="241"/>
                  </a:lnTo>
                  <a:lnTo>
                    <a:pt x="126" y="241"/>
                  </a:lnTo>
                  <a:lnTo>
                    <a:pt x="130" y="245"/>
                  </a:lnTo>
                  <a:lnTo>
                    <a:pt x="130" y="249"/>
                  </a:lnTo>
                  <a:lnTo>
                    <a:pt x="130" y="249"/>
                  </a:lnTo>
                  <a:lnTo>
                    <a:pt x="133" y="249"/>
                  </a:lnTo>
                  <a:lnTo>
                    <a:pt x="137" y="249"/>
                  </a:lnTo>
                  <a:lnTo>
                    <a:pt x="141" y="249"/>
                  </a:lnTo>
                  <a:lnTo>
                    <a:pt x="145" y="252"/>
                  </a:lnTo>
                  <a:lnTo>
                    <a:pt x="148" y="256"/>
                  </a:lnTo>
                  <a:lnTo>
                    <a:pt x="152" y="256"/>
                  </a:lnTo>
                  <a:lnTo>
                    <a:pt x="156" y="256"/>
                  </a:lnTo>
                  <a:lnTo>
                    <a:pt x="156" y="256"/>
                  </a:lnTo>
                  <a:lnTo>
                    <a:pt x="159" y="260"/>
                  </a:lnTo>
                  <a:lnTo>
                    <a:pt x="163" y="263"/>
                  </a:lnTo>
                  <a:lnTo>
                    <a:pt x="167" y="263"/>
                  </a:lnTo>
                  <a:lnTo>
                    <a:pt x="167" y="267"/>
                  </a:lnTo>
                  <a:lnTo>
                    <a:pt x="170" y="267"/>
                  </a:lnTo>
                  <a:lnTo>
                    <a:pt x="170" y="271"/>
                  </a:lnTo>
                  <a:lnTo>
                    <a:pt x="170" y="271"/>
                  </a:lnTo>
                  <a:lnTo>
                    <a:pt x="174" y="271"/>
                  </a:lnTo>
                  <a:lnTo>
                    <a:pt x="178" y="275"/>
                  </a:lnTo>
                  <a:lnTo>
                    <a:pt x="182" y="278"/>
                  </a:lnTo>
                  <a:lnTo>
                    <a:pt x="185" y="282"/>
                  </a:lnTo>
                  <a:lnTo>
                    <a:pt x="189" y="282"/>
                  </a:lnTo>
                  <a:lnTo>
                    <a:pt x="189" y="282"/>
                  </a:lnTo>
                  <a:lnTo>
                    <a:pt x="193" y="282"/>
                  </a:lnTo>
                  <a:lnTo>
                    <a:pt x="196" y="278"/>
                  </a:lnTo>
                  <a:lnTo>
                    <a:pt x="196" y="278"/>
                  </a:lnTo>
                  <a:lnTo>
                    <a:pt x="200" y="278"/>
                  </a:lnTo>
                  <a:lnTo>
                    <a:pt x="204" y="275"/>
                  </a:lnTo>
                  <a:lnTo>
                    <a:pt x="200" y="271"/>
                  </a:lnTo>
                  <a:lnTo>
                    <a:pt x="200" y="271"/>
                  </a:lnTo>
                  <a:lnTo>
                    <a:pt x="204" y="267"/>
                  </a:lnTo>
                  <a:lnTo>
                    <a:pt x="204" y="267"/>
                  </a:lnTo>
                  <a:lnTo>
                    <a:pt x="204" y="267"/>
                  </a:lnTo>
                  <a:lnTo>
                    <a:pt x="204" y="267"/>
                  </a:lnTo>
                  <a:lnTo>
                    <a:pt x="200" y="263"/>
                  </a:lnTo>
                  <a:lnTo>
                    <a:pt x="204" y="260"/>
                  </a:lnTo>
                  <a:lnTo>
                    <a:pt x="207" y="256"/>
                  </a:lnTo>
                  <a:lnTo>
                    <a:pt x="211" y="252"/>
                  </a:lnTo>
                  <a:lnTo>
                    <a:pt x="211" y="249"/>
                  </a:lnTo>
                  <a:lnTo>
                    <a:pt x="207" y="241"/>
                  </a:lnTo>
                  <a:lnTo>
                    <a:pt x="207" y="237"/>
                  </a:lnTo>
                  <a:lnTo>
                    <a:pt x="207" y="234"/>
                  </a:lnTo>
                  <a:lnTo>
                    <a:pt x="207" y="230"/>
                  </a:lnTo>
                  <a:lnTo>
                    <a:pt x="204" y="230"/>
                  </a:lnTo>
                  <a:lnTo>
                    <a:pt x="207" y="226"/>
                  </a:lnTo>
                  <a:lnTo>
                    <a:pt x="207" y="223"/>
                  </a:lnTo>
                  <a:lnTo>
                    <a:pt x="207" y="212"/>
                  </a:lnTo>
                  <a:lnTo>
                    <a:pt x="207" y="208"/>
                  </a:lnTo>
                  <a:lnTo>
                    <a:pt x="207" y="204"/>
                  </a:lnTo>
                  <a:lnTo>
                    <a:pt x="207" y="193"/>
                  </a:lnTo>
                  <a:lnTo>
                    <a:pt x="211" y="189"/>
                  </a:lnTo>
                  <a:lnTo>
                    <a:pt x="211" y="186"/>
                  </a:lnTo>
                  <a:lnTo>
                    <a:pt x="196" y="16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0" name="Freeform 185">
              <a:extLst>
                <a:ext uri="{FF2B5EF4-FFF2-40B4-BE49-F238E27FC236}">
                  <a16:creationId xmlns:a16="http://schemas.microsoft.com/office/drawing/2014/main" xmlns="" id="{61BE93B4-6CCC-4900-847F-CE99DCCA167C}"/>
                </a:ext>
              </a:extLst>
            </p:cNvPr>
            <p:cNvSpPr/>
            <p:nvPr/>
          </p:nvSpPr>
          <p:spPr bwMode="auto">
            <a:xfrm>
              <a:off x="2949159" y="4541996"/>
              <a:ext cx="365443" cy="361364"/>
            </a:xfrm>
            <a:custGeom>
              <a:avLst/>
              <a:gdLst>
                <a:gd name="T0" fmla="*/ 197 w 204"/>
                <a:gd name="T1" fmla="*/ 152 h 207"/>
                <a:gd name="T2" fmla="*/ 197 w 204"/>
                <a:gd name="T3" fmla="*/ 118 h 207"/>
                <a:gd name="T4" fmla="*/ 186 w 204"/>
                <a:gd name="T5" fmla="*/ 100 h 207"/>
                <a:gd name="T6" fmla="*/ 152 w 204"/>
                <a:gd name="T7" fmla="*/ 85 h 207"/>
                <a:gd name="T8" fmla="*/ 152 w 204"/>
                <a:gd name="T9" fmla="*/ 67 h 207"/>
                <a:gd name="T10" fmla="*/ 134 w 204"/>
                <a:gd name="T11" fmla="*/ 63 h 207"/>
                <a:gd name="T12" fmla="*/ 126 w 204"/>
                <a:gd name="T13" fmla="*/ 55 h 207"/>
                <a:gd name="T14" fmla="*/ 111 w 204"/>
                <a:gd name="T15" fmla="*/ 52 h 207"/>
                <a:gd name="T16" fmla="*/ 97 w 204"/>
                <a:gd name="T17" fmla="*/ 41 h 207"/>
                <a:gd name="T18" fmla="*/ 86 w 204"/>
                <a:gd name="T19" fmla="*/ 41 h 207"/>
                <a:gd name="T20" fmla="*/ 74 w 204"/>
                <a:gd name="T21" fmla="*/ 33 h 207"/>
                <a:gd name="T22" fmla="*/ 71 w 204"/>
                <a:gd name="T23" fmla="*/ 22 h 207"/>
                <a:gd name="T24" fmla="*/ 67 w 204"/>
                <a:gd name="T25" fmla="*/ 7 h 207"/>
                <a:gd name="T26" fmla="*/ 63 w 204"/>
                <a:gd name="T27" fmla="*/ 3 h 207"/>
                <a:gd name="T28" fmla="*/ 52 w 204"/>
                <a:gd name="T29" fmla="*/ 3 h 207"/>
                <a:gd name="T30" fmla="*/ 34 w 204"/>
                <a:gd name="T31" fmla="*/ 15 h 207"/>
                <a:gd name="T32" fmla="*/ 23 w 204"/>
                <a:gd name="T33" fmla="*/ 18 h 207"/>
                <a:gd name="T34" fmla="*/ 11 w 204"/>
                <a:gd name="T35" fmla="*/ 22 h 207"/>
                <a:gd name="T36" fmla="*/ 15 w 204"/>
                <a:gd name="T37" fmla="*/ 44 h 207"/>
                <a:gd name="T38" fmla="*/ 11 w 204"/>
                <a:gd name="T39" fmla="*/ 63 h 207"/>
                <a:gd name="T40" fmla="*/ 11 w 204"/>
                <a:gd name="T41" fmla="*/ 81 h 207"/>
                <a:gd name="T42" fmla="*/ 11 w 204"/>
                <a:gd name="T43" fmla="*/ 89 h 207"/>
                <a:gd name="T44" fmla="*/ 15 w 204"/>
                <a:gd name="T45" fmla="*/ 104 h 207"/>
                <a:gd name="T46" fmla="*/ 8 w 204"/>
                <a:gd name="T47" fmla="*/ 115 h 207"/>
                <a:gd name="T48" fmla="*/ 8 w 204"/>
                <a:gd name="T49" fmla="*/ 122 h 207"/>
                <a:gd name="T50" fmla="*/ 11 w 204"/>
                <a:gd name="T51" fmla="*/ 126 h 207"/>
                <a:gd name="T52" fmla="*/ 15 w 204"/>
                <a:gd name="T53" fmla="*/ 133 h 207"/>
                <a:gd name="T54" fmla="*/ 15 w 204"/>
                <a:gd name="T55" fmla="*/ 144 h 207"/>
                <a:gd name="T56" fmla="*/ 26 w 204"/>
                <a:gd name="T57" fmla="*/ 156 h 207"/>
                <a:gd name="T58" fmla="*/ 23 w 204"/>
                <a:gd name="T59" fmla="*/ 170 h 207"/>
                <a:gd name="T60" fmla="*/ 45 w 204"/>
                <a:gd name="T61" fmla="*/ 207 h 207"/>
                <a:gd name="T62" fmla="*/ 52 w 204"/>
                <a:gd name="T63" fmla="*/ 207 h 207"/>
                <a:gd name="T64" fmla="*/ 56 w 204"/>
                <a:gd name="T65" fmla="*/ 200 h 207"/>
                <a:gd name="T66" fmla="*/ 71 w 204"/>
                <a:gd name="T67" fmla="*/ 196 h 207"/>
                <a:gd name="T68" fmla="*/ 82 w 204"/>
                <a:gd name="T69" fmla="*/ 193 h 207"/>
                <a:gd name="T70" fmla="*/ 93 w 204"/>
                <a:gd name="T71" fmla="*/ 196 h 207"/>
                <a:gd name="T72" fmla="*/ 97 w 204"/>
                <a:gd name="T73" fmla="*/ 204 h 207"/>
                <a:gd name="T74" fmla="*/ 100 w 204"/>
                <a:gd name="T75" fmla="*/ 196 h 207"/>
                <a:gd name="T76" fmla="*/ 119 w 204"/>
                <a:gd name="T77" fmla="*/ 193 h 207"/>
                <a:gd name="T78" fmla="*/ 130 w 204"/>
                <a:gd name="T79" fmla="*/ 182 h 207"/>
                <a:gd name="T80" fmla="*/ 126 w 204"/>
                <a:gd name="T81" fmla="*/ 170 h 207"/>
                <a:gd name="T82" fmla="*/ 134 w 204"/>
                <a:gd name="T83" fmla="*/ 156 h 207"/>
                <a:gd name="T84" fmla="*/ 178 w 204"/>
                <a:gd name="T85" fmla="*/ 148 h 207"/>
                <a:gd name="T86" fmla="*/ 197 w 204"/>
                <a:gd name="T87" fmla="*/ 159 h 2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204" h="207">
                  <a:moveTo>
                    <a:pt x="197" y="159"/>
                  </a:moveTo>
                  <a:lnTo>
                    <a:pt x="197" y="156"/>
                  </a:lnTo>
                  <a:lnTo>
                    <a:pt x="197" y="152"/>
                  </a:lnTo>
                  <a:lnTo>
                    <a:pt x="204" y="137"/>
                  </a:lnTo>
                  <a:lnTo>
                    <a:pt x="204" y="133"/>
                  </a:lnTo>
                  <a:lnTo>
                    <a:pt x="197" y="118"/>
                  </a:lnTo>
                  <a:lnTo>
                    <a:pt x="186" y="115"/>
                  </a:lnTo>
                  <a:lnTo>
                    <a:pt x="189" y="111"/>
                  </a:lnTo>
                  <a:lnTo>
                    <a:pt x="186" y="100"/>
                  </a:lnTo>
                  <a:lnTo>
                    <a:pt x="156" y="100"/>
                  </a:lnTo>
                  <a:lnTo>
                    <a:pt x="156" y="92"/>
                  </a:lnTo>
                  <a:lnTo>
                    <a:pt x="152" y="85"/>
                  </a:lnTo>
                  <a:lnTo>
                    <a:pt x="152" y="81"/>
                  </a:lnTo>
                  <a:lnTo>
                    <a:pt x="152" y="74"/>
                  </a:lnTo>
                  <a:lnTo>
                    <a:pt x="152" y="67"/>
                  </a:lnTo>
                  <a:lnTo>
                    <a:pt x="152" y="67"/>
                  </a:lnTo>
                  <a:lnTo>
                    <a:pt x="145" y="63"/>
                  </a:lnTo>
                  <a:lnTo>
                    <a:pt x="134" y="63"/>
                  </a:lnTo>
                  <a:lnTo>
                    <a:pt x="130" y="59"/>
                  </a:lnTo>
                  <a:lnTo>
                    <a:pt x="126" y="59"/>
                  </a:lnTo>
                  <a:lnTo>
                    <a:pt x="126" y="55"/>
                  </a:lnTo>
                  <a:lnTo>
                    <a:pt x="123" y="55"/>
                  </a:lnTo>
                  <a:lnTo>
                    <a:pt x="115" y="52"/>
                  </a:lnTo>
                  <a:lnTo>
                    <a:pt x="111" y="52"/>
                  </a:lnTo>
                  <a:lnTo>
                    <a:pt x="108" y="48"/>
                  </a:lnTo>
                  <a:lnTo>
                    <a:pt x="104" y="48"/>
                  </a:lnTo>
                  <a:lnTo>
                    <a:pt x="97" y="41"/>
                  </a:lnTo>
                  <a:lnTo>
                    <a:pt x="89" y="44"/>
                  </a:lnTo>
                  <a:lnTo>
                    <a:pt x="89" y="44"/>
                  </a:lnTo>
                  <a:lnTo>
                    <a:pt x="86" y="41"/>
                  </a:lnTo>
                  <a:lnTo>
                    <a:pt x="78" y="41"/>
                  </a:lnTo>
                  <a:lnTo>
                    <a:pt x="74" y="37"/>
                  </a:lnTo>
                  <a:lnTo>
                    <a:pt x="74" y="33"/>
                  </a:lnTo>
                  <a:lnTo>
                    <a:pt x="71" y="33"/>
                  </a:lnTo>
                  <a:lnTo>
                    <a:pt x="67" y="26"/>
                  </a:lnTo>
                  <a:lnTo>
                    <a:pt x="71" y="22"/>
                  </a:lnTo>
                  <a:lnTo>
                    <a:pt x="67" y="15"/>
                  </a:lnTo>
                  <a:lnTo>
                    <a:pt x="71" y="11"/>
                  </a:lnTo>
                  <a:lnTo>
                    <a:pt x="67" y="7"/>
                  </a:lnTo>
                  <a:lnTo>
                    <a:pt x="67" y="3"/>
                  </a:lnTo>
                  <a:lnTo>
                    <a:pt x="67" y="0"/>
                  </a:lnTo>
                  <a:lnTo>
                    <a:pt x="63" y="3"/>
                  </a:lnTo>
                  <a:lnTo>
                    <a:pt x="60" y="0"/>
                  </a:lnTo>
                  <a:lnTo>
                    <a:pt x="56" y="0"/>
                  </a:lnTo>
                  <a:lnTo>
                    <a:pt x="52" y="3"/>
                  </a:lnTo>
                  <a:lnTo>
                    <a:pt x="45" y="3"/>
                  </a:lnTo>
                  <a:lnTo>
                    <a:pt x="37" y="11"/>
                  </a:lnTo>
                  <a:lnTo>
                    <a:pt x="34" y="15"/>
                  </a:lnTo>
                  <a:lnTo>
                    <a:pt x="30" y="18"/>
                  </a:lnTo>
                  <a:lnTo>
                    <a:pt x="26" y="18"/>
                  </a:lnTo>
                  <a:lnTo>
                    <a:pt x="23" y="18"/>
                  </a:lnTo>
                  <a:lnTo>
                    <a:pt x="19" y="18"/>
                  </a:lnTo>
                  <a:lnTo>
                    <a:pt x="15" y="22"/>
                  </a:lnTo>
                  <a:lnTo>
                    <a:pt x="11" y="22"/>
                  </a:lnTo>
                  <a:lnTo>
                    <a:pt x="0" y="22"/>
                  </a:lnTo>
                  <a:lnTo>
                    <a:pt x="15" y="41"/>
                  </a:lnTo>
                  <a:lnTo>
                    <a:pt x="15" y="44"/>
                  </a:lnTo>
                  <a:lnTo>
                    <a:pt x="11" y="48"/>
                  </a:lnTo>
                  <a:lnTo>
                    <a:pt x="11" y="59"/>
                  </a:lnTo>
                  <a:lnTo>
                    <a:pt x="11" y="63"/>
                  </a:lnTo>
                  <a:lnTo>
                    <a:pt x="11" y="67"/>
                  </a:lnTo>
                  <a:lnTo>
                    <a:pt x="11" y="78"/>
                  </a:lnTo>
                  <a:lnTo>
                    <a:pt x="11" y="81"/>
                  </a:lnTo>
                  <a:lnTo>
                    <a:pt x="8" y="85"/>
                  </a:lnTo>
                  <a:lnTo>
                    <a:pt x="11" y="85"/>
                  </a:lnTo>
                  <a:lnTo>
                    <a:pt x="11" y="89"/>
                  </a:lnTo>
                  <a:lnTo>
                    <a:pt x="11" y="92"/>
                  </a:lnTo>
                  <a:lnTo>
                    <a:pt x="11" y="96"/>
                  </a:lnTo>
                  <a:lnTo>
                    <a:pt x="15" y="104"/>
                  </a:lnTo>
                  <a:lnTo>
                    <a:pt x="15" y="107"/>
                  </a:lnTo>
                  <a:lnTo>
                    <a:pt x="11" y="111"/>
                  </a:lnTo>
                  <a:lnTo>
                    <a:pt x="8" y="115"/>
                  </a:lnTo>
                  <a:lnTo>
                    <a:pt x="4" y="118"/>
                  </a:lnTo>
                  <a:lnTo>
                    <a:pt x="8" y="122"/>
                  </a:lnTo>
                  <a:lnTo>
                    <a:pt x="8" y="122"/>
                  </a:lnTo>
                  <a:lnTo>
                    <a:pt x="8" y="122"/>
                  </a:lnTo>
                  <a:lnTo>
                    <a:pt x="8" y="122"/>
                  </a:lnTo>
                  <a:lnTo>
                    <a:pt x="11" y="126"/>
                  </a:lnTo>
                  <a:lnTo>
                    <a:pt x="11" y="130"/>
                  </a:lnTo>
                  <a:lnTo>
                    <a:pt x="15" y="130"/>
                  </a:lnTo>
                  <a:lnTo>
                    <a:pt x="15" y="133"/>
                  </a:lnTo>
                  <a:lnTo>
                    <a:pt x="15" y="137"/>
                  </a:lnTo>
                  <a:lnTo>
                    <a:pt x="15" y="137"/>
                  </a:lnTo>
                  <a:lnTo>
                    <a:pt x="15" y="144"/>
                  </a:lnTo>
                  <a:lnTo>
                    <a:pt x="19" y="148"/>
                  </a:lnTo>
                  <a:lnTo>
                    <a:pt x="26" y="152"/>
                  </a:lnTo>
                  <a:lnTo>
                    <a:pt x="26" y="156"/>
                  </a:lnTo>
                  <a:lnTo>
                    <a:pt x="26" y="159"/>
                  </a:lnTo>
                  <a:lnTo>
                    <a:pt x="26" y="163"/>
                  </a:lnTo>
                  <a:lnTo>
                    <a:pt x="23" y="170"/>
                  </a:lnTo>
                  <a:lnTo>
                    <a:pt x="23" y="174"/>
                  </a:lnTo>
                  <a:lnTo>
                    <a:pt x="34" y="178"/>
                  </a:lnTo>
                  <a:lnTo>
                    <a:pt x="45" y="207"/>
                  </a:lnTo>
                  <a:lnTo>
                    <a:pt x="49" y="207"/>
                  </a:lnTo>
                  <a:lnTo>
                    <a:pt x="49" y="207"/>
                  </a:lnTo>
                  <a:lnTo>
                    <a:pt x="52" y="207"/>
                  </a:lnTo>
                  <a:lnTo>
                    <a:pt x="52" y="207"/>
                  </a:lnTo>
                  <a:lnTo>
                    <a:pt x="56" y="204"/>
                  </a:lnTo>
                  <a:lnTo>
                    <a:pt x="56" y="200"/>
                  </a:lnTo>
                  <a:lnTo>
                    <a:pt x="63" y="193"/>
                  </a:lnTo>
                  <a:lnTo>
                    <a:pt x="67" y="193"/>
                  </a:lnTo>
                  <a:lnTo>
                    <a:pt x="71" y="196"/>
                  </a:lnTo>
                  <a:lnTo>
                    <a:pt x="78" y="193"/>
                  </a:lnTo>
                  <a:lnTo>
                    <a:pt x="78" y="193"/>
                  </a:lnTo>
                  <a:lnTo>
                    <a:pt x="82" y="193"/>
                  </a:lnTo>
                  <a:lnTo>
                    <a:pt x="89" y="193"/>
                  </a:lnTo>
                  <a:lnTo>
                    <a:pt x="93" y="193"/>
                  </a:lnTo>
                  <a:lnTo>
                    <a:pt x="93" y="196"/>
                  </a:lnTo>
                  <a:lnTo>
                    <a:pt x="97" y="204"/>
                  </a:lnTo>
                  <a:lnTo>
                    <a:pt x="97" y="204"/>
                  </a:lnTo>
                  <a:lnTo>
                    <a:pt x="97" y="204"/>
                  </a:lnTo>
                  <a:lnTo>
                    <a:pt x="97" y="200"/>
                  </a:lnTo>
                  <a:lnTo>
                    <a:pt x="100" y="200"/>
                  </a:lnTo>
                  <a:lnTo>
                    <a:pt x="100" y="196"/>
                  </a:lnTo>
                  <a:lnTo>
                    <a:pt x="104" y="193"/>
                  </a:lnTo>
                  <a:lnTo>
                    <a:pt x="111" y="193"/>
                  </a:lnTo>
                  <a:lnTo>
                    <a:pt x="119" y="193"/>
                  </a:lnTo>
                  <a:lnTo>
                    <a:pt x="123" y="196"/>
                  </a:lnTo>
                  <a:lnTo>
                    <a:pt x="126" y="189"/>
                  </a:lnTo>
                  <a:lnTo>
                    <a:pt x="130" y="182"/>
                  </a:lnTo>
                  <a:lnTo>
                    <a:pt x="130" y="178"/>
                  </a:lnTo>
                  <a:lnTo>
                    <a:pt x="130" y="174"/>
                  </a:lnTo>
                  <a:lnTo>
                    <a:pt x="126" y="170"/>
                  </a:lnTo>
                  <a:lnTo>
                    <a:pt x="134" y="163"/>
                  </a:lnTo>
                  <a:lnTo>
                    <a:pt x="134" y="159"/>
                  </a:lnTo>
                  <a:lnTo>
                    <a:pt x="134" y="156"/>
                  </a:lnTo>
                  <a:lnTo>
                    <a:pt x="137" y="156"/>
                  </a:lnTo>
                  <a:lnTo>
                    <a:pt x="160" y="148"/>
                  </a:lnTo>
                  <a:lnTo>
                    <a:pt x="178" y="148"/>
                  </a:lnTo>
                  <a:lnTo>
                    <a:pt x="189" y="156"/>
                  </a:lnTo>
                  <a:lnTo>
                    <a:pt x="193" y="156"/>
                  </a:lnTo>
                  <a:lnTo>
                    <a:pt x="197" y="15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1" name="Freeform 186">
              <a:extLst>
                <a:ext uri="{FF2B5EF4-FFF2-40B4-BE49-F238E27FC236}">
                  <a16:creationId xmlns:a16="http://schemas.microsoft.com/office/drawing/2014/main" xmlns="" id="{E67BE913-E99F-47B6-AE2E-756CF28452B6}"/>
                </a:ext>
              </a:extLst>
            </p:cNvPr>
            <p:cNvSpPr/>
            <p:nvPr/>
          </p:nvSpPr>
          <p:spPr bwMode="auto">
            <a:xfrm>
              <a:off x="3169500" y="4800362"/>
              <a:ext cx="250793" cy="233927"/>
            </a:xfrm>
            <a:custGeom>
              <a:avLst/>
              <a:gdLst>
                <a:gd name="T0" fmla="*/ 3 w 140"/>
                <a:gd name="T1" fmla="*/ 41 h 134"/>
                <a:gd name="T2" fmla="*/ 7 w 140"/>
                <a:gd name="T3" fmla="*/ 30 h 134"/>
                <a:gd name="T4" fmla="*/ 3 w 140"/>
                <a:gd name="T5" fmla="*/ 22 h 134"/>
                <a:gd name="T6" fmla="*/ 11 w 140"/>
                <a:gd name="T7" fmla="*/ 11 h 134"/>
                <a:gd name="T8" fmla="*/ 14 w 140"/>
                <a:gd name="T9" fmla="*/ 8 h 134"/>
                <a:gd name="T10" fmla="*/ 55 w 140"/>
                <a:gd name="T11" fmla="*/ 0 h 134"/>
                <a:gd name="T12" fmla="*/ 70 w 140"/>
                <a:gd name="T13" fmla="*/ 8 h 134"/>
                <a:gd name="T14" fmla="*/ 74 w 140"/>
                <a:gd name="T15" fmla="*/ 15 h 134"/>
                <a:gd name="T16" fmla="*/ 77 w 140"/>
                <a:gd name="T17" fmla="*/ 22 h 134"/>
                <a:gd name="T18" fmla="*/ 77 w 140"/>
                <a:gd name="T19" fmla="*/ 37 h 134"/>
                <a:gd name="T20" fmla="*/ 77 w 140"/>
                <a:gd name="T21" fmla="*/ 41 h 134"/>
                <a:gd name="T22" fmla="*/ 85 w 140"/>
                <a:gd name="T23" fmla="*/ 45 h 134"/>
                <a:gd name="T24" fmla="*/ 96 w 140"/>
                <a:gd name="T25" fmla="*/ 45 h 134"/>
                <a:gd name="T26" fmla="*/ 107 w 140"/>
                <a:gd name="T27" fmla="*/ 45 h 134"/>
                <a:gd name="T28" fmla="*/ 114 w 140"/>
                <a:gd name="T29" fmla="*/ 48 h 134"/>
                <a:gd name="T30" fmla="*/ 122 w 140"/>
                <a:gd name="T31" fmla="*/ 67 h 134"/>
                <a:gd name="T32" fmla="*/ 125 w 140"/>
                <a:gd name="T33" fmla="*/ 74 h 134"/>
                <a:gd name="T34" fmla="*/ 137 w 140"/>
                <a:gd name="T35" fmla="*/ 71 h 134"/>
                <a:gd name="T36" fmla="*/ 140 w 140"/>
                <a:gd name="T37" fmla="*/ 74 h 134"/>
                <a:gd name="T38" fmla="*/ 140 w 140"/>
                <a:gd name="T39" fmla="*/ 93 h 134"/>
                <a:gd name="T40" fmla="*/ 137 w 140"/>
                <a:gd name="T41" fmla="*/ 93 h 134"/>
                <a:gd name="T42" fmla="*/ 137 w 140"/>
                <a:gd name="T43" fmla="*/ 97 h 134"/>
                <a:gd name="T44" fmla="*/ 137 w 140"/>
                <a:gd name="T45" fmla="*/ 100 h 134"/>
                <a:gd name="T46" fmla="*/ 137 w 140"/>
                <a:gd name="T47" fmla="*/ 104 h 134"/>
                <a:gd name="T48" fmla="*/ 133 w 140"/>
                <a:gd name="T49" fmla="*/ 111 h 134"/>
                <a:gd name="T50" fmla="*/ 129 w 140"/>
                <a:gd name="T51" fmla="*/ 119 h 134"/>
                <a:gd name="T52" fmla="*/ 122 w 140"/>
                <a:gd name="T53" fmla="*/ 126 h 134"/>
                <a:gd name="T54" fmla="*/ 114 w 140"/>
                <a:gd name="T55" fmla="*/ 130 h 134"/>
                <a:gd name="T56" fmla="*/ 111 w 140"/>
                <a:gd name="T57" fmla="*/ 134 h 134"/>
                <a:gd name="T58" fmla="*/ 107 w 140"/>
                <a:gd name="T59" fmla="*/ 134 h 134"/>
                <a:gd name="T60" fmla="*/ 96 w 140"/>
                <a:gd name="T61" fmla="*/ 130 h 134"/>
                <a:gd name="T62" fmla="*/ 74 w 140"/>
                <a:gd name="T63" fmla="*/ 130 h 134"/>
                <a:gd name="T64" fmla="*/ 74 w 140"/>
                <a:gd name="T65" fmla="*/ 126 h 134"/>
                <a:gd name="T66" fmla="*/ 81 w 140"/>
                <a:gd name="T67" fmla="*/ 115 h 134"/>
                <a:gd name="T68" fmla="*/ 81 w 140"/>
                <a:gd name="T69" fmla="*/ 111 h 134"/>
                <a:gd name="T70" fmla="*/ 85 w 140"/>
                <a:gd name="T71" fmla="*/ 104 h 134"/>
                <a:gd name="T72" fmla="*/ 85 w 140"/>
                <a:gd name="T73" fmla="*/ 97 h 134"/>
                <a:gd name="T74" fmla="*/ 77 w 140"/>
                <a:gd name="T75" fmla="*/ 89 h 134"/>
                <a:gd name="T76" fmla="*/ 59 w 140"/>
                <a:gd name="T77" fmla="*/ 85 h 134"/>
                <a:gd name="T78" fmla="*/ 48 w 140"/>
                <a:gd name="T79" fmla="*/ 82 h 134"/>
                <a:gd name="T80" fmla="*/ 33 w 140"/>
                <a:gd name="T81" fmla="*/ 74 h 134"/>
                <a:gd name="T82" fmla="*/ 25 w 140"/>
                <a:gd name="T83" fmla="*/ 67 h 134"/>
                <a:gd name="T84" fmla="*/ 11 w 140"/>
                <a:gd name="T85" fmla="*/ 59 h 134"/>
                <a:gd name="T86" fmla="*/ 3 w 140"/>
                <a:gd name="T87" fmla="*/ 52 h 134"/>
                <a:gd name="T88" fmla="*/ 0 w 140"/>
                <a:gd name="T89" fmla="*/ 48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40" h="134">
                  <a:moveTo>
                    <a:pt x="0" y="48"/>
                  </a:moveTo>
                  <a:lnTo>
                    <a:pt x="3" y="41"/>
                  </a:lnTo>
                  <a:lnTo>
                    <a:pt x="7" y="34"/>
                  </a:lnTo>
                  <a:lnTo>
                    <a:pt x="7" y="30"/>
                  </a:lnTo>
                  <a:lnTo>
                    <a:pt x="7" y="26"/>
                  </a:lnTo>
                  <a:lnTo>
                    <a:pt x="3" y="22"/>
                  </a:lnTo>
                  <a:lnTo>
                    <a:pt x="11" y="15"/>
                  </a:lnTo>
                  <a:lnTo>
                    <a:pt x="11" y="11"/>
                  </a:lnTo>
                  <a:lnTo>
                    <a:pt x="11" y="8"/>
                  </a:lnTo>
                  <a:lnTo>
                    <a:pt x="14" y="8"/>
                  </a:lnTo>
                  <a:lnTo>
                    <a:pt x="37" y="0"/>
                  </a:lnTo>
                  <a:lnTo>
                    <a:pt x="55" y="0"/>
                  </a:lnTo>
                  <a:lnTo>
                    <a:pt x="66" y="8"/>
                  </a:lnTo>
                  <a:lnTo>
                    <a:pt x="70" y="8"/>
                  </a:lnTo>
                  <a:lnTo>
                    <a:pt x="74" y="11"/>
                  </a:lnTo>
                  <a:lnTo>
                    <a:pt x="74" y="15"/>
                  </a:lnTo>
                  <a:lnTo>
                    <a:pt x="77" y="19"/>
                  </a:lnTo>
                  <a:lnTo>
                    <a:pt x="77" y="22"/>
                  </a:lnTo>
                  <a:lnTo>
                    <a:pt x="81" y="26"/>
                  </a:lnTo>
                  <a:lnTo>
                    <a:pt x="77" y="37"/>
                  </a:lnTo>
                  <a:lnTo>
                    <a:pt x="81" y="41"/>
                  </a:lnTo>
                  <a:lnTo>
                    <a:pt x="77" y="41"/>
                  </a:lnTo>
                  <a:lnTo>
                    <a:pt x="81" y="45"/>
                  </a:lnTo>
                  <a:lnTo>
                    <a:pt x="85" y="45"/>
                  </a:lnTo>
                  <a:lnTo>
                    <a:pt x="88" y="48"/>
                  </a:lnTo>
                  <a:lnTo>
                    <a:pt x="96" y="45"/>
                  </a:lnTo>
                  <a:lnTo>
                    <a:pt x="100" y="48"/>
                  </a:lnTo>
                  <a:lnTo>
                    <a:pt x="107" y="45"/>
                  </a:lnTo>
                  <a:lnTo>
                    <a:pt x="111" y="48"/>
                  </a:lnTo>
                  <a:lnTo>
                    <a:pt x="114" y="48"/>
                  </a:lnTo>
                  <a:lnTo>
                    <a:pt x="114" y="52"/>
                  </a:lnTo>
                  <a:lnTo>
                    <a:pt x="122" y="67"/>
                  </a:lnTo>
                  <a:lnTo>
                    <a:pt x="122" y="74"/>
                  </a:lnTo>
                  <a:lnTo>
                    <a:pt x="125" y="74"/>
                  </a:lnTo>
                  <a:lnTo>
                    <a:pt x="133" y="71"/>
                  </a:lnTo>
                  <a:lnTo>
                    <a:pt x="137" y="71"/>
                  </a:lnTo>
                  <a:lnTo>
                    <a:pt x="140" y="74"/>
                  </a:lnTo>
                  <a:lnTo>
                    <a:pt x="140" y="74"/>
                  </a:lnTo>
                  <a:lnTo>
                    <a:pt x="140" y="78"/>
                  </a:lnTo>
                  <a:lnTo>
                    <a:pt x="140" y="93"/>
                  </a:lnTo>
                  <a:lnTo>
                    <a:pt x="140" y="93"/>
                  </a:lnTo>
                  <a:lnTo>
                    <a:pt x="137" y="93"/>
                  </a:lnTo>
                  <a:lnTo>
                    <a:pt x="137" y="97"/>
                  </a:lnTo>
                  <a:lnTo>
                    <a:pt x="137" y="97"/>
                  </a:lnTo>
                  <a:lnTo>
                    <a:pt x="137" y="100"/>
                  </a:lnTo>
                  <a:lnTo>
                    <a:pt x="137" y="100"/>
                  </a:lnTo>
                  <a:lnTo>
                    <a:pt x="137" y="104"/>
                  </a:lnTo>
                  <a:lnTo>
                    <a:pt x="137" y="104"/>
                  </a:lnTo>
                  <a:lnTo>
                    <a:pt x="137" y="111"/>
                  </a:lnTo>
                  <a:lnTo>
                    <a:pt x="133" y="111"/>
                  </a:lnTo>
                  <a:lnTo>
                    <a:pt x="133" y="115"/>
                  </a:lnTo>
                  <a:lnTo>
                    <a:pt x="129" y="119"/>
                  </a:lnTo>
                  <a:lnTo>
                    <a:pt x="122" y="123"/>
                  </a:lnTo>
                  <a:lnTo>
                    <a:pt x="122" y="126"/>
                  </a:lnTo>
                  <a:lnTo>
                    <a:pt x="118" y="130"/>
                  </a:lnTo>
                  <a:lnTo>
                    <a:pt x="114" y="130"/>
                  </a:lnTo>
                  <a:lnTo>
                    <a:pt x="114" y="130"/>
                  </a:lnTo>
                  <a:lnTo>
                    <a:pt x="111" y="134"/>
                  </a:lnTo>
                  <a:lnTo>
                    <a:pt x="107" y="134"/>
                  </a:lnTo>
                  <a:lnTo>
                    <a:pt x="107" y="134"/>
                  </a:lnTo>
                  <a:lnTo>
                    <a:pt x="103" y="134"/>
                  </a:lnTo>
                  <a:lnTo>
                    <a:pt x="96" y="130"/>
                  </a:lnTo>
                  <a:lnTo>
                    <a:pt x="85" y="130"/>
                  </a:lnTo>
                  <a:lnTo>
                    <a:pt x="74" y="130"/>
                  </a:lnTo>
                  <a:lnTo>
                    <a:pt x="70" y="130"/>
                  </a:lnTo>
                  <a:lnTo>
                    <a:pt x="74" y="126"/>
                  </a:lnTo>
                  <a:lnTo>
                    <a:pt x="77" y="123"/>
                  </a:lnTo>
                  <a:lnTo>
                    <a:pt x="81" y="115"/>
                  </a:lnTo>
                  <a:lnTo>
                    <a:pt x="77" y="111"/>
                  </a:lnTo>
                  <a:lnTo>
                    <a:pt x="81" y="111"/>
                  </a:lnTo>
                  <a:lnTo>
                    <a:pt x="85" y="108"/>
                  </a:lnTo>
                  <a:lnTo>
                    <a:pt x="85" y="104"/>
                  </a:lnTo>
                  <a:lnTo>
                    <a:pt x="88" y="100"/>
                  </a:lnTo>
                  <a:lnTo>
                    <a:pt x="85" y="97"/>
                  </a:lnTo>
                  <a:lnTo>
                    <a:pt x="81" y="97"/>
                  </a:lnTo>
                  <a:lnTo>
                    <a:pt x="77" y="89"/>
                  </a:lnTo>
                  <a:lnTo>
                    <a:pt x="66" y="89"/>
                  </a:lnTo>
                  <a:lnTo>
                    <a:pt x="59" y="85"/>
                  </a:lnTo>
                  <a:lnTo>
                    <a:pt x="51" y="82"/>
                  </a:lnTo>
                  <a:lnTo>
                    <a:pt x="48" y="82"/>
                  </a:lnTo>
                  <a:lnTo>
                    <a:pt x="44" y="78"/>
                  </a:lnTo>
                  <a:lnTo>
                    <a:pt x="33" y="74"/>
                  </a:lnTo>
                  <a:lnTo>
                    <a:pt x="29" y="71"/>
                  </a:lnTo>
                  <a:lnTo>
                    <a:pt x="25" y="67"/>
                  </a:lnTo>
                  <a:lnTo>
                    <a:pt x="22" y="67"/>
                  </a:lnTo>
                  <a:lnTo>
                    <a:pt x="11" y="59"/>
                  </a:lnTo>
                  <a:lnTo>
                    <a:pt x="7" y="52"/>
                  </a:lnTo>
                  <a:lnTo>
                    <a:pt x="3" y="52"/>
                  </a:lnTo>
                  <a:lnTo>
                    <a:pt x="0" y="48"/>
                  </a:lnTo>
                  <a:lnTo>
                    <a:pt x="0"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2" name="Freeform 187">
              <a:extLst>
                <a:ext uri="{FF2B5EF4-FFF2-40B4-BE49-F238E27FC236}">
                  <a16:creationId xmlns:a16="http://schemas.microsoft.com/office/drawing/2014/main" xmlns="" id="{4DD585A8-A3F6-4303-BB42-EE4C04F5C6B9}"/>
                </a:ext>
              </a:extLst>
            </p:cNvPr>
            <p:cNvSpPr/>
            <p:nvPr/>
          </p:nvSpPr>
          <p:spPr bwMode="auto">
            <a:xfrm>
              <a:off x="3321768" y="5104117"/>
              <a:ext cx="152268" cy="150132"/>
            </a:xfrm>
            <a:custGeom>
              <a:avLst/>
              <a:gdLst>
                <a:gd name="T0" fmla="*/ 11 w 85"/>
                <a:gd name="T1" fmla="*/ 0 h 86"/>
                <a:gd name="T2" fmla="*/ 22 w 85"/>
                <a:gd name="T3" fmla="*/ 0 h 86"/>
                <a:gd name="T4" fmla="*/ 29 w 85"/>
                <a:gd name="T5" fmla="*/ 8 h 86"/>
                <a:gd name="T6" fmla="*/ 37 w 85"/>
                <a:gd name="T7" fmla="*/ 12 h 86"/>
                <a:gd name="T8" fmla="*/ 40 w 85"/>
                <a:gd name="T9" fmla="*/ 19 h 86"/>
                <a:gd name="T10" fmla="*/ 44 w 85"/>
                <a:gd name="T11" fmla="*/ 15 h 86"/>
                <a:gd name="T12" fmla="*/ 55 w 85"/>
                <a:gd name="T13" fmla="*/ 23 h 86"/>
                <a:gd name="T14" fmla="*/ 63 w 85"/>
                <a:gd name="T15" fmla="*/ 26 h 86"/>
                <a:gd name="T16" fmla="*/ 66 w 85"/>
                <a:gd name="T17" fmla="*/ 30 h 86"/>
                <a:gd name="T18" fmla="*/ 74 w 85"/>
                <a:gd name="T19" fmla="*/ 38 h 86"/>
                <a:gd name="T20" fmla="*/ 81 w 85"/>
                <a:gd name="T21" fmla="*/ 45 h 86"/>
                <a:gd name="T22" fmla="*/ 77 w 85"/>
                <a:gd name="T23" fmla="*/ 52 h 86"/>
                <a:gd name="T24" fmla="*/ 81 w 85"/>
                <a:gd name="T25" fmla="*/ 60 h 86"/>
                <a:gd name="T26" fmla="*/ 85 w 85"/>
                <a:gd name="T27" fmla="*/ 64 h 86"/>
                <a:gd name="T28" fmla="*/ 85 w 85"/>
                <a:gd name="T29" fmla="*/ 64 h 86"/>
                <a:gd name="T30" fmla="*/ 81 w 85"/>
                <a:gd name="T31" fmla="*/ 71 h 86"/>
                <a:gd name="T32" fmla="*/ 77 w 85"/>
                <a:gd name="T33" fmla="*/ 75 h 86"/>
                <a:gd name="T34" fmla="*/ 74 w 85"/>
                <a:gd name="T35" fmla="*/ 78 h 86"/>
                <a:gd name="T36" fmla="*/ 66 w 85"/>
                <a:gd name="T37" fmla="*/ 82 h 86"/>
                <a:gd name="T38" fmla="*/ 63 w 85"/>
                <a:gd name="T39" fmla="*/ 82 h 86"/>
                <a:gd name="T40" fmla="*/ 63 w 85"/>
                <a:gd name="T41" fmla="*/ 86 h 86"/>
                <a:gd name="T42" fmla="*/ 55 w 85"/>
                <a:gd name="T43" fmla="*/ 86 h 86"/>
                <a:gd name="T44" fmla="*/ 52 w 85"/>
                <a:gd name="T45" fmla="*/ 86 h 86"/>
                <a:gd name="T46" fmla="*/ 44 w 85"/>
                <a:gd name="T47" fmla="*/ 86 h 86"/>
                <a:gd name="T48" fmla="*/ 37 w 85"/>
                <a:gd name="T49" fmla="*/ 86 h 86"/>
                <a:gd name="T50" fmla="*/ 37 w 85"/>
                <a:gd name="T51" fmla="*/ 82 h 86"/>
                <a:gd name="T52" fmla="*/ 33 w 85"/>
                <a:gd name="T53" fmla="*/ 82 h 86"/>
                <a:gd name="T54" fmla="*/ 29 w 85"/>
                <a:gd name="T55" fmla="*/ 78 h 86"/>
                <a:gd name="T56" fmla="*/ 18 w 85"/>
                <a:gd name="T57" fmla="*/ 78 h 86"/>
                <a:gd name="T58" fmla="*/ 11 w 85"/>
                <a:gd name="T59" fmla="*/ 75 h 86"/>
                <a:gd name="T60" fmla="*/ 3 w 85"/>
                <a:gd name="T61" fmla="*/ 67 h 86"/>
                <a:gd name="T62" fmla="*/ 0 w 85"/>
                <a:gd name="T63" fmla="*/ 56 h 86"/>
                <a:gd name="T64" fmla="*/ 3 w 85"/>
                <a:gd name="T65" fmla="*/ 56 h 86"/>
                <a:gd name="T66" fmla="*/ 3 w 85"/>
                <a:gd name="T67" fmla="*/ 52 h 86"/>
                <a:gd name="T68" fmla="*/ 3 w 85"/>
                <a:gd name="T69" fmla="*/ 41 h 86"/>
                <a:gd name="T70" fmla="*/ 3 w 85"/>
                <a:gd name="T71" fmla="*/ 34 h 86"/>
                <a:gd name="T72" fmla="*/ 3 w 85"/>
                <a:gd name="T73" fmla="*/ 26 h 86"/>
                <a:gd name="T74" fmla="*/ 7 w 85"/>
                <a:gd name="T75" fmla="*/ 19 h 86"/>
                <a:gd name="T76" fmla="*/ 7 w 85"/>
                <a:gd name="T77" fmla="*/ 15 h 86"/>
                <a:gd name="T78" fmla="*/ 7 w 85"/>
                <a:gd name="T79" fmla="*/ 8 h 86"/>
                <a:gd name="T80" fmla="*/ 11 w 85"/>
                <a:gd name="T81" fmla="*/ 0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85" h="86">
                  <a:moveTo>
                    <a:pt x="11" y="0"/>
                  </a:moveTo>
                  <a:lnTo>
                    <a:pt x="11" y="0"/>
                  </a:lnTo>
                  <a:lnTo>
                    <a:pt x="15" y="4"/>
                  </a:lnTo>
                  <a:lnTo>
                    <a:pt x="22" y="0"/>
                  </a:lnTo>
                  <a:lnTo>
                    <a:pt x="26" y="4"/>
                  </a:lnTo>
                  <a:lnTo>
                    <a:pt x="29" y="8"/>
                  </a:lnTo>
                  <a:lnTo>
                    <a:pt x="33" y="8"/>
                  </a:lnTo>
                  <a:lnTo>
                    <a:pt x="37" y="12"/>
                  </a:lnTo>
                  <a:lnTo>
                    <a:pt x="40" y="19"/>
                  </a:lnTo>
                  <a:lnTo>
                    <a:pt x="40" y="19"/>
                  </a:lnTo>
                  <a:lnTo>
                    <a:pt x="44" y="15"/>
                  </a:lnTo>
                  <a:lnTo>
                    <a:pt x="44" y="15"/>
                  </a:lnTo>
                  <a:lnTo>
                    <a:pt x="48" y="23"/>
                  </a:lnTo>
                  <a:lnTo>
                    <a:pt x="55" y="23"/>
                  </a:lnTo>
                  <a:lnTo>
                    <a:pt x="59" y="23"/>
                  </a:lnTo>
                  <a:lnTo>
                    <a:pt x="63" y="26"/>
                  </a:lnTo>
                  <a:lnTo>
                    <a:pt x="63" y="30"/>
                  </a:lnTo>
                  <a:lnTo>
                    <a:pt x="66" y="30"/>
                  </a:lnTo>
                  <a:lnTo>
                    <a:pt x="70" y="34"/>
                  </a:lnTo>
                  <a:lnTo>
                    <a:pt x="74" y="38"/>
                  </a:lnTo>
                  <a:lnTo>
                    <a:pt x="77" y="41"/>
                  </a:lnTo>
                  <a:lnTo>
                    <a:pt x="81" y="45"/>
                  </a:lnTo>
                  <a:lnTo>
                    <a:pt x="81" y="49"/>
                  </a:lnTo>
                  <a:lnTo>
                    <a:pt x="77" y="52"/>
                  </a:lnTo>
                  <a:lnTo>
                    <a:pt x="81" y="56"/>
                  </a:lnTo>
                  <a:lnTo>
                    <a:pt x="81" y="60"/>
                  </a:lnTo>
                  <a:lnTo>
                    <a:pt x="81" y="60"/>
                  </a:lnTo>
                  <a:lnTo>
                    <a:pt x="85" y="64"/>
                  </a:lnTo>
                  <a:lnTo>
                    <a:pt x="85" y="64"/>
                  </a:lnTo>
                  <a:lnTo>
                    <a:pt x="85" y="64"/>
                  </a:lnTo>
                  <a:lnTo>
                    <a:pt x="81" y="67"/>
                  </a:lnTo>
                  <a:lnTo>
                    <a:pt x="81" y="71"/>
                  </a:lnTo>
                  <a:lnTo>
                    <a:pt x="77" y="75"/>
                  </a:lnTo>
                  <a:lnTo>
                    <a:pt x="77" y="75"/>
                  </a:lnTo>
                  <a:lnTo>
                    <a:pt x="77" y="75"/>
                  </a:lnTo>
                  <a:lnTo>
                    <a:pt x="74" y="78"/>
                  </a:lnTo>
                  <a:lnTo>
                    <a:pt x="70" y="82"/>
                  </a:lnTo>
                  <a:lnTo>
                    <a:pt x="66" y="82"/>
                  </a:lnTo>
                  <a:lnTo>
                    <a:pt x="63" y="82"/>
                  </a:lnTo>
                  <a:lnTo>
                    <a:pt x="63" y="82"/>
                  </a:lnTo>
                  <a:lnTo>
                    <a:pt x="63" y="86"/>
                  </a:lnTo>
                  <a:lnTo>
                    <a:pt x="63" y="86"/>
                  </a:lnTo>
                  <a:lnTo>
                    <a:pt x="59" y="86"/>
                  </a:lnTo>
                  <a:lnTo>
                    <a:pt x="55" y="86"/>
                  </a:lnTo>
                  <a:lnTo>
                    <a:pt x="55" y="86"/>
                  </a:lnTo>
                  <a:lnTo>
                    <a:pt x="52" y="86"/>
                  </a:lnTo>
                  <a:lnTo>
                    <a:pt x="48" y="82"/>
                  </a:lnTo>
                  <a:lnTo>
                    <a:pt x="44" y="86"/>
                  </a:lnTo>
                  <a:lnTo>
                    <a:pt x="40" y="86"/>
                  </a:lnTo>
                  <a:lnTo>
                    <a:pt x="37" y="86"/>
                  </a:lnTo>
                  <a:lnTo>
                    <a:pt x="37" y="86"/>
                  </a:lnTo>
                  <a:lnTo>
                    <a:pt x="37" y="82"/>
                  </a:lnTo>
                  <a:lnTo>
                    <a:pt x="37" y="82"/>
                  </a:lnTo>
                  <a:lnTo>
                    <a:pt x="33" y="82"/>
                  </a:lnTo>
                  <a:lnTo>
                    <a:pt x="33" y="82"/>
                  </a:lnTo>
                  <a:lnTo>
                    <a:pt x="29" y="78"/>
                  </a:lnTo>
                  <a:lnTo>
                    <a:pt x="26" y="78"/>
                  </a:lnTo>
                  <a:lnTo>
                    <a:pt x="18" y="78"/>
                  </a:lnTo>
                  <a:lnTo>
                    <a:pt x="15" y="78"/>
                  </a:lnTo>
                  <a:lnTo>
                    <a:pt x="11" y="75"/>
                  </a:lnTo>
                  <a:lnTo>
                    <a:pt x="7" y="75"/>
                  </a:lnTo>
                  <a:lnTo>
                    <a:pt x="3" y="67"/>
                  </a:lnTo>
                  <a:lnTo>
                    <a:pt x="0" y="64"/>
                  </a:lnTo>
                  <a:lnTo>
                    <a:pt x="0" y="56"/>
                  </a:lnTo>
                  <a:lnTo>
                    <a:pt x="0" y="56"/>
                  </a:lnTo>
                  <a:lnTo>
                    <a:pt x="3" y="56"/>
                  </a:lnTo>
                  <a:lnTo>
                    <a:pt x="3" y="52"/>
                  </a:lnTo>
                  <a:lnTo>
                    <a:pt x="3" y="52"/>
                  </a:lnTo>
                  <a:lnTo>
                    <a:pt x="3" y="45"/>
                  </a:lnTo>
                  <a:lnTo>
                    <a:pt x="3" y="41"/>
                  </a:lnTo>
                  <a:lnTo>
                    <a:pt x="3" y="38"/>
                  </a:lnTo>
                  <a:lnTo>
                    <a:pt x="3" y="34"/>
                  </a:lnTo>
                  <a:lnTo>
                    <a:pt x="3" y="30"/>
                  </a:lnTo>
                  <a:lnTo>
                    <a:pt x="3" y="26"/>
                  </a:lnTo>
                  <a:lnTo>
                    <a:pt x="7" y="26"/>
                  </a:lnTo>
                  <a:lnTo>
                    <a:pt x="7" y="19"/>
                  </a:lnTo>
                  <a:lnTo>
                    <a:pt x="3" y="15"/>
                  </a:lnTo>
                  <a:lnTo>
                    <a:pt x="7" y="15"/>
                  </a:lnTo>
                  <a:lnTo>
                    <a:pt x="3" y="8"/>
                  </a:lnTo>
                  <a:lnTo>
                    <a:pt x="7" y="8"/>
                  </a:lnTo>
                  <a:lnTo>
                    <a:pt x="11" y="4"/>
                  </a:lnTo>
                  <a:lnTo>
                    <a:pt x="11"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3" name="Freeform 188">
              <a:extLst>
                <a:ext uri="{FF2B5EF4-FFF2-40B4-BE49-F238E27FC236}">
                  <a16:creationId xmlns:a16="http://schemas.microsoft.com/office/drawing/2014/main" xmlns="" id="{727EC440-38EB-4B66-B90D-F36B05040E7B}"/>
                </a:ext>
              </a:extLst>
            </p:cNvPr>
            <p:cNvSpPr>
              <a:spLocks noEditPoints="1"/>
            </p:cNvSpPr>
            <p:nvPr/>
          </p:nvSpPr>
          <p:spPr bwMode="auto">
            <a:xfrm>
              <a:off x="2968867" y="4878920"/>
              <a:ext cx="471134" cy="1073617"/>
            </a:xfrm>
            <a:custGeom>
              <a:avLst/>
              <a:gdLst>
                <a:gd name="T0" fmla="*/ 67 w 263"/>
                <a:gd name="T1" fmla="*/ 0 h 615"/>
                <a:gd name="T2" fmla="*/ 86 w 263"/>
                <a:gd name="T3" fmla="*/ 7 h 615"/>
                <a:gd name="T4" fmla="*/ 119 w 263"/>
                <a:gd name="T5" fmla="*/ 7 h 615"/>
                <a:gd name="T6" fmla="*/ 163 w 263"/>
                <a:gd name="T7" fmla="*/ 37 h 615"/>
                <a:gd name="T8" fmla="*/ 197 w 263"/>
                <a:gd name="T9" fmla="*/ 63 h 615"/>
                <a:gd name="T10" fmla="*/ 197 w 263"/>
                <a:gd name="T11" fmla="*/ 85 h 615"/>
                <a:gd name="T12" fmla="*/ 230 w 263"/>
                <a:gd name="T13" fmla="*/ 85 h 615"/>
                <a:gd name="T14" fmla="*/ 249 w 263"/>
                <a:gd name="T15" fmla="*/ 59 h 615"/>
                <a:gd name="T16" fmla="*/ 263 w 263"/>
                <a:gd name="T17" fmla="*/ 78 h 615"/>
                <a:gd name="T18" fmla="*/ 245 w 263"/>
                <a:gd name="T19" fmla="*/ 92 h 615"/>
                <a:gd name="T20" fmla="*/ 223 w 263"/>
                <a:gd name="T21" fmla="*/ 107 h 615"/>
                <a:gd name="T22" fmla="*/ 208 w 263"/>
                <a:gd name="T23" fmla="*/ 129 h 615"/>
                <a:gd name="T24" fmla="*/ 200 w 263"/>
                <a:gd name="T25" fmla="*/ 155 h 615"/>
                <a:gd name="T26" fmla="*/ 200 w 263"/>
                <a:gd name="T27" fmla="*/ 185 h 615"/>
                <a:gd name="T28" fmla="*/ 200 w 263"/>
                <a:gd name="T29" fmla="*/ 204 h 615"/>
                <a:gd name="T30" fmla="*/ 219 w 263"/>
                <a:gd name="T31" fmla="*/ 233 h 615"/>
                <a:gd name="T32" fmla="*/ 234 w 263"/>
                <a:gd name="T33" fmla="*/ 248 h 615"/>
                <a:gd name="T34" fmla="*/ 226 w 263"/>
                <a:gd name="T35" fmla="*/ 270 h 615"/>
                <a:gd name="T36" fmla="*/ 178 w 263"/>
                <a:gd name="T37" fmla="*/ 285 h 615"/>
                <a:gd name="T38" fmla="*/ 152 w 263"/>
                <a:gd name="T39" fmla="*/ 282 h 615"/>
                <a:gd name="T40" fmla="*/ 156 w 263"/>
                <a:gd name="T41" fmla="*/ 300 h 615"/>
                <a:gd name="T42" fmla="*/ 156 w 263"/>
                <a:gd name="T43" fmla="*/ 315 h 615"/>
                <a:gd name="T44" fmla="*/ 137 w 263"/>
                <a:gd name="T45" fmla="*/ 330 h 615"/>
                <a:gd name="T46" fmla="*/ 112 w 263"/>
                <a:gd name="T47" fmla="*/ 326 h 615"/>
                <a:gd name="T48" fmla="*/ 126 w 263"/>
                <a:gd name="T49" fmla="*/ 348 h 615"/>
                <a:gd name="T50" fmla="*/ 130 w 263"/>
                <a:gd name="T51" fmla="*/ 348 h 615"/>
                <a:gd name="T52" fmla="*/ 141 w 263"/>
                <a:gd name="T53" fmla="*/ 359 h 615"/>
                <a:gd name="T54" fmla="*/ 123 w 263"/>
                <a:gd name="T55" fmla="*/ 356 h 615"/>
                <a:gd name="T56" fmla="*/ 119 w 263"/>
                <a:gd name="T57" fmla="*/ 371 h 615"/>
                <a:gd name="T58" fmla="*/ 119 w 263"/>
                <a:gd name="T59" fmla="*/ 389 h 615"/>
                <a:gd name="T60" fmla="*/ 119 w 263"/>
                <a:gd name="T61" fmla="*/ 404 h 615"/>
                <a:gd name="T62" fmla="*/ 97 w 263"/>
                <a:gd name="T63" fmla="*/ 415 h 615"/>
                <a:gd name="T64" fmla="*/ 93 w 263"/>
                <a:gd name="T65" fmla="*/ 434 h 615"/>
                <a:gd name="T66" fmla="*/ 123 w 263"/>
                <a:gd name="T67" fmla="*/ 449 h 615"/>
                <a:gd name="T68" fmla="*/ 126 w 263"/>
                <a:gd name="T69" fmla="*/ 463 h 615"/>
                <a:gd name="T70" fmla="*/ 115 w 263"/>
                <a:gd name="T71" fmla="*/ 478 h 615"/>
                <a:gd name="T72" fmla="*/ 104 w 263"/>
                <a:gd name="T73" fmla="*/ 493 h 615"/>
                <a:gd name="T74" fmla="*/ 93 w 263"/>
                <a:gd name="T75" fmla="*/ 504 h 615"/>
                <a:gd name="T76" fmla="*/ 89 w 263"/>
                <a:gd name="T77" fmla="*/ 526 h 615"/>
                <a:gd name="T78" fmla="*/ 97 w 263"/>
                <a:gd name="T79" fmla="*/ 545 h 615"/>
                <a:gd name="T80" fmla="*/ 97 w 263"/>
                <a:gd name="T81" fmla="*/ 552 h 615"/>
                <a:gd name="T82" fmla="*/ 45 w 263"/>
                <a:gd name="T83" fmla="*/ 538 h 615"/>
                <a:gd name="T84" fmla="*/ 19 w 263"/>
                <a:gd name="T85" fmla="*/ 515 h 615"/>
                <a:gd name="T86" fmla="*/ 30 w 263"/>
                <a:gd name="T87" fmla="*/ 460 h 615"/>
                <a:gd name="T88" fmla="*/ 26 w 263"/>
                <a:gd name="T89" fmla="*/ 423 h 615"/>
                <a:gd name="T90" fmla="*/ 15 w 263"/>
                <a:gd name="T91" fmla="*/ 400 h 615"/>
                <a:gd name="T92" fmla="*/ 15 w 263"/>
                <a:gd name="T93" fmla="*/ 382 h 615"/>
                <a:gd name="T94" fmla="*/ 12 w 263"/>
                <a:gd name="T95" fmla="*/ 345 h 615"/>
                <a:gd name="T96" fmla="*/ 12 w 263"/>
                <a:gd name="T97" fmla="*/ 293 h 615"/>
                <a:gd name="T98" fmla="*/ 15 w 263"/>
                <a:gd name="T99" fmla="*/ 241 h 615"/>
                <a:gd name="T100" fmla="*/ 19 w 263"/>
                <a:gd name="T101" fmla="*/ 204 h 615"/>
                <a:gd name="T102" fmla="*/ 0 w 263"/>
                <a:gd name="T103" fmla="*/ 155 h 615"/>
                <a:gd name="T104" fmla="*/ 8 w 263"/>
                <a:gd name="T105" fmla="*/ 115 h 615"/>
                <a:gd name="T106" fmla="*/ 26 w 263"/>
                <a:gd name="T107" fmla="*/ 78 h 615"/>
                <a:gd name="T108" fmla="*/ 23 w 263"/>
                <a:gd name="T109" fmla="*/ 52 h 615"/>
                <a:gd name="T110" fmla="*/ 178 w 263"/>
                <a:gd name="T111" fmla="*/ 608 h 615"/>
                <a:gd name="T112" fmla="*/ 178 w 263"/>
                <a:gd name="T113" fmla="*/ 608 h 615"/>
                <a:gd name="T114" fmla="*/ 108 w 263"/>
                <a:gd name="T115" fmla="*/ 575 h 615"/>
                <a:gd name="T116" fmla="*/ 119 w 263"/>
                <a:gd name="T117" fmla="*/ 586 h 615"/>
                <a:gd name="T118" fmla="*/ 156 w 263"/>
                <a:gd name="T119" fmla="*/ 604 h 615"/>
                <a:gd name="T120" fmla="*/ 156 w 263"/>
                <a:gd name="T121" fmla="*/ 612 h 615"/>
                <a:gd name="T122" fmla="*/ 119 w 263"/>
                <a:gd name="T123" fmla="*/ 612 h 615"/>
                <a:gd name="T124" fmla="*/ 123 w 263"/>
                <a:gd name="T125" fmla="*/ 604 h 6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3" h="615">
                  <a:moveTo>
                    <a:pt x="41" y="14"/>
                  </a:moveTo>
                  <a:lnTo>
                    <a:pt x="45" y="11"/>
                  </a:lnTo>
                  <a:lnTo>
                    <a:pt x="45" y="7"/>
                  </a:lnTo>
                  <a:lnTo>
                    <a:pt x="52" y="0"/>
                  </a:lnTo>
                  <a:lnTo>
                    <a:pt x="56" y="0"/>
                  </a:lnTo>
                  <a:lnTo>
                    <a:pt x="60" y="3"/>
                  </a:lnTo>
                  <a:lnTo>
                    <a:pt x="67" y="0"/>
                  </a:lnTo>
                  <a:lnTo>
                    <a:pt x="67" y="0"/>
                  </a:lnTo>
                  <a:lnTo>
                    <a:pt x="71" y="0"/>
                  </a:lnTo>
                  <a:lnTo>
                    <a:pt x="78" y="0"/>
                  </a:lnTo>
                  <a:lnTo>
                    <a:pt x="82" y="0"/>
                  </a:lnTo>
                  <a:lnTo>
                    <a:pt x="82" y="3"/>
                  </a:lnTo>
                  <a:lnTo>
                    <a:pt x="86" y="11"/>
                  </a:lnTo>
                  <a:lnTo>
                    <a:pt x="86" y="11"/>
                  </a:lnTo>
                  <a:lnTo>
                    <a:pt x="86" y="11"/>
                  </a:lnTo>
                  <a:lnTo>
                    <a:pt x="86" y="7"/>
                  </a:lnTo>
                  <a:lnTo>
                    <a:pt x="89" y="7"/>
                  </a:lnTo>
                  <a:lnTo>
                    <a:pt x="89" y="3"/>
                  </a:lnTo>
                  <a:lnTo>
                    <a:pt x="93" y="0"/>
                  </a:lnTo>
                  <a:lnTo>
                    <a:pt x="100" y="0"/>
                  </a:lnTo>
                  <a:lnTo>
                    <a:pt x="108" y="0"/>
                  </a:lnTo>
                  <a:lnTo>
                    <a:pt x="112" y="3"/>
                  </a:lnTo>
                  <a:lnTo>
                    <a:pt x="115" y="7"/>
                  </a:lnTo>
                  <a:lnTo>
                    <a:pt x="119" y="7"/>
                  </a:lnTo>
                  <a:lnTo>
                    <a:pt x="123" y="14"/>
                  </a:lnTo>
                  <a:lnTo>
                    <a:pt x="134" y="22"/>
                  </a:lnTo>
                  <a:lnTo>
                    <a:pt x="137" y="22"/>
                  </a:lnTo>
                  <a:lnTo>
                    <a:pt x="141" y="26"/>
                  </a:lnTo>
                  <a:lnTo>
                    <a:pt x="145" y="29"/>
                  </a:lnTo>
                  <a:lnTo>
                    <a:pt x="156" y="33"/>
                  </a:lnTo>
                  <a:lnTo>
                    <a:pt x="160" y="37"/>
                  </a:lnTo>
                  <a:lnTo>
                    <a:pt x="163" y="37"/>
                  </a:lnTo>
                  <a:lnTo>
                    <a:pt x="171" y="40"/>
                  </a:lnTo>
                  <a:lnTo>
                    <a:pt x="178" y="44"/>
                  </a:lnTo>
                  <a:lnTo>
                    <a:pt x="189" y="44"/>
                  </a:lnTo>
                  <a:lnTo>
                    <a:pt x="193" y="52"/>
                  </a:lnTo>
                  <a:lnTo>
                    <a:pt x="197" y="52"/>
                  </a:lnTo>
                  <a:lnTo>
                    <a:pt x="200" y="55"/>
                  </a:lnTo>
                  <a:lnTo>
                    <a:pt x="197" y="59"/>
                  </a:lnTo>
                  <a:lnTo>
                    <a:pt x="197" y="63"/>
                  </a:lnTo>
                  <a:lnTo>
                    <a:pt x="193" y="66"/>
                  </a:lnTo>
                  <a:lnTo>
                    <a:pt x="189" y="66"/>
                  </a:lnTo>
                  <a:lnTo>
                    <a:pt x="193" y="70"/>
                  </a:lnTo>
                  <a:lnTo>
                    <a:pt x="189" y="78"/>
                  </a:lnTo>
                  <a:lnTo>
                    <a:pt x="186" y="81"/>
                  </a:lnTo>
                  <a:lnTo>
                    <a:pt x="182" y="85"/>
                  </a:lnTo>
                  <a:lnTo>
                    <a:pt x="186" y="85"/>
                  </a:lnTo>
                  <a:lnTo>
                    <a:pt x="197" y="85"/>
                  </a:lnTo>
                  <a:lnTo>
                    <a:pt x="208" y="85"/>
                  </a:lnTo>
                  <a:lnTo>
                    <a:pt x="215" y="89"/>
                  </a:lnTo>
                  <a:lnTo>
                    <a:pt x="219" y="89"/>
                  </a:lnTo>
                  <a:lnTo>
                    <a:pt x="219" y="89"/>
                  </a:lnTo>
                  <a:lnTo>
                    <a:pt x="223" y="89"/>
                  </a:lnTo>
                  <a:lnTo>
                    <a:pt x="226" y="85"/>
                  </a:lnTo>
                  <a:lnTo>
                    <a:pt x="226" y="85"/>
                  </a:lnTo>
                  <a:lnTo>
                    <a:pt x="230" y="85"/>
                  </a:lnTo>
                  <a:lnTo>
                    <a:pt x="234" y="81"/>
                  </a:lnTo>
                  <a:lnTo>
                    <a:pt x="234" y="78"/>
                  </a:lnTo>
                  <a:lnTo>
                    <a:pt x="241" y="74"/>
                  </a:lnTo>
                  <a:lnTo>
                    <a:pt x="245" y="70"/>
                  </a:lnTo>
                  <a:lnTo>
                    <a:pt x="245" y="66"/>
                  </a:lnTo>
                  <a:lnTo>
                    <a:pt x="249" y="66"/>
                  </a:lnTo>
                  <a:lnTo>
                    <a:pt x="249" y="59"/>
                  </a:lnTo>
                  <a:lnTo>
                    <a:pt x="249" y="59"/>
                  </a:lnTo>
                  <a:lnTo>
                    <a:pt x="249" y="55"/>
                  </a:lnTo>
                  <a:lnTo>
                    <a:pt x="252" y="52"/>
                  </a:lnTo>
                  <a:lnTo>
                    <a:pt x="260" y="52"/>
                  </a:lnTo>
                  <a:lnTo>
                    <a:pt x="260" y="55"/>
                  </a:lnTo>
                  <a:lnTo>
                    <a:pt x="263" y="63"/>
                  </a:lnTo>
                  <a:lnTo>
                    <a:pt x="263" y="66"/>
                  </a:lnTo>
                  <a:lnTo>
                    <a:pt x="263" y="74"/>
                  </a:lnTo>
                  <a:lnTo>
                    <a:pt x="263" y="78"/>
                  </a:lnTo>
                  <a:lnTo>
                    <a:pt x="263" y="81"/>
                  </a:lnTo>
                  <a:lnTo>
                    <a:pt x="260" y="81"/>
                  </a:lnTo>
                  <a:lnTo>
                    <a:pt x="256" y="81"/>
                  </a:lnTo>
                  <a:lnTo>
                    <a:pt x="256" y="85"/>
                  </a:lnTo>
                  <a:lnTo>
                    <a:pt x="252" y="85"/>
                  </a:lnTo>
                  <a:lnTo>
                    <a:pt x="252" y="85"/>
                  </a:lnTo>
                  <a:lnTo>
                    <a:pt x="245" y="89"/>
                  </a:lnTo>
                  <a:lnTo>
                    <a:pt x="245" y="92"/>
                  </a:lnTo>
                  <a:lnTo>
                    <a:pt x="241" y="92"/>
                  </a:lnTo>
                  <a:lnTo>
                    <a:pt x="234" y="96"/>
                  </a:lnTo>
                  <a:lnTo>
                    <a:pt x="234" y="96"/>
                  </a:lnTo>
                  <a:lnTo>
                    <a:pt x="234" y="100"/>
                  </a:lnTo>
                  <a:lnTo>
                    <a:pt x="230" y="100"/>
                  </a:lnTo>
                  <a:lnTo>
                    <a:pt x="230" y="100"/>
                  </a:lnTo>
                  <a:lnTo>
                    <a:pt x="223" y="107"/>
                  </a:lnTo>
                  <a:lnTo>
                    <a:pt x="223" y="107"/>
                  </a:lnTo>
                  <a:lnTo>
                    <a:pt x="223" y="111"/>
                  </a:lnTo>
                  <a:lnTo>
                    <a:pt x="219" y="111"/>
                  </a:lnTo>
                  <a:lnTo>
                    <a:pt x="219" y="115"/>
                  </a:lnTo>
                  <a:lnTo>
                    <a:pt x="215" y="118"/>
                  </a:lnTo>
                  <a:lnTo>
                    <a:pt x="212" y="122"/>
                  </a:lnTo>
                  <a:lnTo>
                    <a:pt x="212" y="126"/>
                  </a:lnTo>
                  <a:lnTo>
                    <a:pt x="212" y="129"/>
                  </a:lnTo>
                  <a:lnTo>
                    <a:pt x="208" y="129"/>
                  </a:lnTo>
                  <a:lnTo>
                    <a:pt x="208" y="133"/>
                  </a:lnTo>
                  <a:lnTo>
                    <a:pt x="204" y="137"/>
                  </a:lnTo>
                  <a:lnTo>
                    <a:pt x="200" y="137"/>
                  </a:lnTo>
                  <a:lnTo>
                    <a:pt x="204" y="144"/>
                  </a:lnTo>
                  <a:lnTo>
                    <a:pt x="200" y="144"/>
                  </a:lnTo>
                  <a:lnTo>
                    <a:pt x="204" y="148"/>
                  </a:lnTo>
                  <a:lnTo>
                    <a:pt x="204" y="155"/>
                  </a:lnTo>
                  <a:lnTo>
                    <a:pt x="200" y="155"/>
                  </a:lnTo>
                  <a:lnTo>
                    <a:pt x="200" y="159"/>
                  </a:lnTo>
                  <a:lnTo>
                    <a:pt x="200" y="163"/>
                  </a:lnTo>
                  <a:lnTo>
                    <a:pt x="200" y="167"/>
                  </a:lnTo>
                  <a:lnTo>
                    <a:pt x="200" y="170"/>
                  </a:lnTo>
                  <a:lnTo>
                    <a:pt x="200" y="174"/>
                  </a:lnTo>
                  <a:lnTo>
                    <a:pt x="200" y="181"/>
                  </a:lnTo>
                  <a:lnTo>
                    <a:pt x="200" y="181"/>
                  </a:lnTo>
                  <a:lnTo>
                    <a:pt x="200" y="185"/>
                  </a:lnTo>
                  <a:lnTo>
                    <a:pt x="197" y="185"/>
                  </a:lnTo>
                  <a:lnTo>
                    <a:pt x="197" y="185"/>
                  </a:lnTo>
                  <a:lnTo>
                    <a:pt x="197" y="185"/>
                  </a:lnTo>
                  <a:lnTo>
                    <a:pt x="197" y="193"/>
                  </a:lnTo>
                  <a:lnTo>
                    <a:pt x="197" y="196"/>
                  </a:lnTo>
                  <a:lnTo>
                    <a:pt x="197" y="200"/>
                  </a:lnTo>
                  <a:lnTo>
                    <a:pt x="200" y="200"/>
                  </a:lnTo>
                  <a:lnTo>
                    <a:pt x="200" y="204"/>
                  </a:lnTo>
                  <a:lnTo>
                    <a:pt x="200" y="204"/>
                  </a:lnTo>
                  <a:lnTo>
                    <a:pt x="200" y="207"/>
                  </a:lnTo>
                  <a:lnTo>
                    <a:pt x="208" y="211"/>
                  </a:lnTo>
                  <a:lnTo>
                    <a:pt x="215" y="215"/>
                  </a:lnTo>
                  <a:lnTo>
                    <a:pt x="223" y="219"/>
                  </a:lnTo>
                  <a:lnTo>
                    <a:pt x="226" y="222"/>
                  </a:lnTo>
                  <a:lnTo>
                    <a:pt x="226" y="226"/>
                  </a:lnTo>
                  <a:lnTo>
                    <a:pt x="219" y="233"/>
                  </a:lnTo>
                  <a:lnTo>
                    <a:pt x="219" y="233"/>
                  </a:lnTo>
                  <a:lnTo>
                    <a:pt x="223" y="241"/>
                  </a:lnTo>
                  <a:lnTo>
                    <a:pt x="226" y="241"/>
                  </a:lnTo>
                  <a:lnTo>
                    <a:pt x="230" y="241"/>
                  </a:lnTo>
                  <a:lnTo>
                    <a:pt x="234" y="241"/>
                  </a:lnTo>
                  <a:lnTo>
                    <a:pt x="234" y="241"/>
                  </a:lnTo>
                  <a:lnTo>
                    <a:pt x="234" y="241"/>
                  </a:lnTo>
                  <a:lnTo>
                    <a:pt x="234" y="248"/>
                  </a:lnTo>
                  <a:lnTo>
                    <a:pt x="234" y="252"/>
                  </a:lnTo>
                  <a:lnTo>
                    <a:pt x="230" y="256"/>
                  </a:lnTo>
                  <a:lnTo>
                    <a:pt x="230" y="259"/>
                  </a:lnTo>
                  <a:lnTo>
                    <a:pt x="226" y="263"/>
                  </a:lnTo>
                  <a:lnTo>
                    <a:pt x="226" y="259"/>
                  </a:lnTo>
                  <a:lnTo>
                    <a:pt x="226" y="263"/>
                  </a:lnTo>
                  <a:lnTo>
                    <a:pt x="226" y="267"/>
                  </a:lnTo>
                  <a:lnTo>
                    <a:pt x="226" y="270"/>
                  </a:lnTo>
                  <a:lnTo>
                    <a:pt x="223" y="274"/>
                  </a:lnTo>
                  <a:lnTo>
                    <a:pt x="215" y="278"/>
                  </a:lnTo>
                  <a:lnTo>
                    <a:pt x="208" y="282"/>
                  </a:lnTo>
                  <a:lnTo>
                    <a:pt x="208" y="278"/>
                  </a:lnTo>
                  <a:lnTo>
                    <a:pt x="208" y="282"/>
                  </a:lnTo>
                  <a:lnTo>
                    <a:pt x="197" y="285"/>
                  </a:lnTo>
                  <a:lnTo>
                    <a:pt x="186" y="285"/>
                  </a:lnTo>
                  <a:lnTo>
                    <a:pt x="178" y="285"/>
                  </a:lnTo>
                  <a:lnTo>
                    <a:pt x="175" y="285"/>
                  </a:lnTo>
                  <a:lnTo>
                    <a:pt x="167" y="289"/>
                  </a:lnTo>
                  <a:lnTo>
                    <a:pt x="163" y="289"/>
                  </a:lnTo>
                  <a:lnTo>
                    <a:pt x="160" y="285"/>
                  </a:lnTo>
                  <a:lnTo>
                    <a:pt x="156" y="285"/>
                  </a:lnTo>
                  <a:lnTo>
                    <a:pt x="152" y="285"/>
                  </a:lnTo>
                  <a:lnTo>
                    <a:pt x="152" y="282"/>
                  </a:lnTo>
                  <a:lnTo>
                    <a:pt x="152" y="282"/>
                  </a:lnTo>
                  <a:lnTo>
                    <a:pt x="152" y="285"/>
                  </a:lnTo>
                  <a:lnTo>
                    <a:pt x="152" y="285"/>
                  </a:lnTo>
                  <a:lnTo>
                    <a:pt x="152" y="293"/>
                  </a:lnTo>
                  <a:lnTo>
                    <a:pt x="152" y="293"/>
                  </a:lnTo>
                  <a:lnTo>
                    <a:pt x="152" y="296"/>
                  </a:lnTo>
                  <a:lnTo>
                    <a:pt x="156" y="296"/>
                  </a:lnTo>
                  <a:lnTo>
                    <a:pt x="156" y="300"/>
                  </a:lnTo>
                  <a:lnTo>
                    <a:pt x="156" y="300"/>
                  </a:lnTo>
                  <a:lnTo>
                    <a:pt x="156" y="300"/>
                  </a:lnTo>
                  <a:lnTo>
                    <a:pt x="156" y="300"/>
                  </a:lnTo>
                  <a:lnTo>
                    <a:pt x="152" y="304"/>
                  </a:lnTo>
                  <a:lnTo>
                    <a:pt x="152" y="308"/>
                  </a:lnTo>
                  <a:lnTo>
                    <a:pt x="152" y="308"/>
                  </a:lnTo>
                  <a:lnTo>
                    <a:pt x="152" y="311"/>
                  </a:lnTo>
                  <a:lnTo>
                    <a:pt x="152" y="315"/>
                  </a:lnTo>
                  <a:lnTo>
                    <a:pt x="156" y="315"/>
                  </a:lnTo>
                  <a:lnTo>
                    <a:pt x="156" y="319"/>
                  </a:lnTo>
                  <a:lnTo>
                    <a:pt x="156" y="319"/>
                  </a:lnTo>
                  <a:lnTo>
                    <a:pt x="156" y="322"/>
                  </a:lnTo>
                  <a:lnTo>
                    <a:pt x="156" y="322"/>
                  </a:lnTo>
                  <a:lnTo>
                    <a:pt x="152" y="326"/>
                  </a:lnTo>
                  <a:lnTo>
                    <a:pt x="152" y="326"/>
                  </a:lnTo>
                  <a:lnTo>
                    <a:pt x="145" y="330"/>
                  </a:lnTo>
                  <a:lnTo>
                    <a:pt x="137" y="330"/>
                  </a:lnTo>
                  <a:lnTo>
                    <a:pt x="130" y="330"/>
                  </a:lnTo>
                  <a:lnTo>
                    <a:pt x="126" y="326"/>
                  </a:lnTo>
                  <a:lnTo>
                    <a:pt x="119" y="322"/>
                  </a:lnTo>
                  <a:lnTo>
                    <a:pt x="115" y="322"/>
                  </a:lnTo>
                  <a:lnTo>
                    <a:pt x="115" y="322"/>
                  </a:lnTo>
                  <a:lnTo>
                    <a:pt x="115" y="322"/>
                  </a:lnTo>
                  <a:lnTo>
                    <a:pt x="115" y="322"/>
                  </a:lnTo>
                  <a:lnTo>
                    <a:pt x="112" y="326"/>
                  </a:lnTo>
                  <a:lnTo>
                    <a:pt x="112" y="330"/>
                  </a:lnTo>
                  <a:lnTo>
                    <a:pt x="115" y="334"/>
                  </a:lnTo>
                  <a:lnTo>
                    <a:pt x="115" y="337"/>
                  </a:lnTo>
                  <a:lnTo>
                    <a:pt x="115" y="345"/>
                  </a:lnTo>
                  <a:lnTo>
                    <a:pt x="115" y="348"/>
                  </a:lnTo>
                  <a:lnTo>
                    <a:pt x="119" y="348"/>
                  </a:lnTo>
                  <a:lnTo>
                    <a:pt x="126" y="348"/>
                  </a:lnTo>
                  <a:lnTo>
                    <a:pt x="126" y="348"/>
                  </a:lnTo>
                  <a:lnTo>
                    <a:pt x="126" y="352"/>
                  </a:lnTo>
                  <a:lnTo>
                    <a:pt x="123" y="352"/>
                  </a:lnTo>
                  <a:lnTo>
                    <a:pt x="126" y="352"/>
                  </a:lnTo>
                  <a:lnTo>
                    <a:pt x="130" y="352"/>
                  </a:lnTo>
                  <a:lnTo>
                    <a:pt x="130" y="352"/>
                  </a:lnTo>
                  <a:lnTo>
                    <a:pt x="130" y="348"/>
                  </a:lnTo>
                  <a:lnTo>
                    <a:pt x="126" y="348"/>
                  </a:lnTo>
                  <a:lnTo>
                    <a:pt x="130" y="348"/>
                  </a:lnTo>
                  <a:lnTo>
                    <a:pt x="130" y="348"/>
                  </a:lnTo>
                  <a:lnTo>
                    <a:pt x="134" y="345"/>
                  </a:lnTo>
                  <a:lnTo>
                    <a:pt x="137" y="345"/>
                  </a:lnTo>
                  <a:lnTo>
                    <a:pt x="141" y="348"/>
                  </a:lnTo>
                  <a:lnTo>
                    <a:pt x="137" y="352"/>
                  </a:lnTo>
                  <a:lnTo>
                    <a:pt x="137" y="352"/>
                  </a:lnTo>
                  <a:lnTo>
                    <a:pt x="141" y="356"/>
                  </a:lnTo>
                  <a:lnTo>
                    <a:pt x="141" y="359"/>
                  </a:lnTo>
                  <a:lnTo>
                    <a:pt x="141" y="359"/>
                  </a:lnTo>
                  <a:lnTo>
                    <a:pt x="134" y="363"/>
                  </a:lnTo>
                  <a:lnTo>
                    <a:pt x="130" y="363"/>
                  </a:lnTo>
                  <a:lnTo>
                    <a:pt x="130" y="359"/>
                  </a:lnTo>
                  <a:lnTo>
                    <a:pt x="130" y="359"/>
                  </a:lnTo>
                  <a:lnTo>
                    <a:pt x="130" y="359"/>
                  </a:lnTo>
                  <a:lnTo>
                    <a:pt x="126" y="356"/>
                  </a:lnTo>
                  <a:lnTo>
                    <a:pt x="123" y="356"/>
                  </a:lnTo>
                  <a:lnTo>
                    <a:pt x="119" y="359"/>
                  </a:lnTo>
                  <a:lnTo>
                    <a:pt x="119" y="359"/>
                  </a:lnTo>
                  <a:lnTo>
                    <a:pt x="119" y="363"/>
                  </a:lnTo>
                  <a:lnTo>
                    <a:pt x="123" y="363"/>
                  </a:lnTo>
                  <a:lnTo>
                    <a:pt x="130" y="363"/>
                  </a:lnTo>
                  <a:lnTo>
                    <a:pt x="130" y="367"/>
                  </a:lnTo>
                  <a:lnTo>
                    <a:pt x="126" y="371"/>
                  </a:lnTo>
                  <a:lnTo>
                    <a:pt x="119" y="371"/>
                  </a:lnTo>
                  <a:lnTo>
                    <a:pt x="119" y="374"/>
                  </a:lnTo>
                  <a:lnTo>
                    <a:pt x="119" y="374"/>
                  </a:lnTo>
                  <a:lnTo>
                    <a:pt x="119" y="378"/>
                  </a:lnTo>
                  <a:lnTo>
                    <a:pt x="115" y="378"/>
                  </a:lnTo>
                  <a:lnTo>
                    <a:pt x="115" y="382"/>
                  </a:lnTo>
                  <a:lnTo>
                    <a:pt x="119" y="385"/>
                  </a:lnTo>
                  <a:lnTo>
                    <a:pt x="119" y="385"/>
                  </a:lnTo>
                  <a:lnTo>
                    <a:pt x="119" y="389"/>
                  </a:lnTo>
                  <a:lnTo>
                    <a:pt x="123" y="393"/>
                  </a:lnTo>
                  <a:lnTo>
                    <a:pt x="123" y="393"/>
                  </a:lnTo>
                  <a:lnTo>
                    <a:pt x="119" y="397"/>
                  </a:lnTo>
                  <a:lnTo>
                    <a:pt x="119" y="397"/>
                  </a:lnTo>
                  <a:lnTo>
                    <a:pt x="115" y="400"/>
                  </a:lnTo>
                  <a:lnTo>
                    <a:pt x="115" y="400"/>
                  </a:lnTo>
                  <a:lnTo>
                    <a:pt x="115" y="404"/>
                  </a:lnTo>
                  <a:lnTo>
                    <a:pt x="119" y="404"/>
                  </a:lnTo>
                  <a:lnTo>
                    <a:pt x="119" y="404"/>
                  </a:lnTo>
                  <a:lnTo>
                    <a:pt x="119" y="408"/>
                  </a:lnTo>
                  <a:lnTo>
                    <a:pt x="115" y="408"/>
                  </a:lnTo>
                  <a:lnTo>
                    <a:pt x="112" y="408"/>
                  </a:lnTo>
                  <a:lnTo>
                    <a:pt x="108" y="408"/>
                  </a:lnTo>
                  <a:lnTo>
                    <a:pt x="104" y="411"/>
                  </a:lnTo>
                  <a:lnTo>
                    <a:pt x="100" y="411"/>
                  </a:lnTo>
                  <a:lnTo>
                    <a:pt x="97" y="415"/>
                  </a:lnTo>
                  <a:lnTo>
                    <a:pt x="93" y="415"/>
                  </a:lnTo>
                  <a:lnTo>
                    <a:pt x="93" y="419"/>
                  </a:lnTo>
                  <a:lnTo>
                    <a:pt x="93" y="419"/>
                  </a:lnTo>
                  <a:lnTo>
                    <a:pt x="89" y="423"/>
                  </a:lnTo>
                  <a:lnTo>
                    <a:pt x="89" y="426"/>
                  </a:lnTo>
                  <a:lnTo>
                    <a:pt x="89" y="426"/>
                  </a:lnTo>
                  <a:lnTo>
                    <a:pt x="89" y="430"/>
                  </a:lnTo>
                  <a:lnTo>
                    <a:pt x="93" y="434"/>
                  </a:lnTo>
                  <a:lnTo>
                    <a:pt x="97" y="437"/>
                  </a:lnTo>
                  <a:lnTo>
                    <a:pt x="100" y="437"/>
                  </a:lnTo>
                  <a:lnTo>
                    <a:pt x="104" y="441"/>
                  </a:lnTo>
                  <a:lnTo>
                    <a:pt x="112" y="449"/>
                  </a:lnTo>
                  <a:lnTo>
                    <a:pt x="115" y="449"/>
                  </a:lnTo>
                  <a:lnTo>
                    <a:pt x="119" y="449"/>
                  </a:lnTo>
                  <a:lnTo>
                    <a:pt x="119" y="445"/>
                  </a:lnTo>
                  <a:lnTo>
                    <a:pt x="123" y="449"/>
                  </a:lnTo>
                  <a:lnTo>
                    <a:pt x="123" y="449"/>
                  </a:lnTo>
                  <a:lnTo>
                    <a:pt x="123" y="449"/>
                  </a:lnTo>
                  <a:lnTo>
                    <a:pt x="123" y="452"/>
                  </a:lnTo>
                  <a:lnTo>
                    <a:pt x="123" y="456"/>
                  </a:lnTo>
                  <a:lnTo>
                    <a:pt x="123" y="456"/>
                  </a:lnTo>
                  <a:lnTo>
                    <a:pt x="123" y="460"/>
                  </a:lnTo>
                  <a:lnTo>
                    <a:pt x="123" y="460"/>
                  </a:lnTo>
                  <a:lnTo>
                    <a:pt x="126" y="463"/>
                  </a:lnTo>
                  <a:lnTo>
                    <a:pt x="123" y="463"/>
                  </a:lnTo>
                  <a:lnTo>
                    <a:pt x="123" y="467"/>
                  </a:lnTo>
                  <a:lnTo>
                    <a:pt x="126" y="467"/>
                  </a:lnTo>
                  <a:lnTo>
                    <a:pt x="123" y="471"/>
                  </a:lnTo>
                  <a:lnTo>
                    <a:pt x="119" y="471"/>
                  </a:lnTo>
                  <a:lnTo>
                    <a:pt x="119" y="474"/>
                  </a:lnTo>
                  <a:lnTo>
                    <a:pt x="119" y="474"/>
                  </a:lnTo>
                  <a:lnTo>
                    <a:pt x="115" y="478"/>
                  </a:lnTo>
                  <a:lnTo>
                    <a:pt x="115" y="478"/>
                  </a:lnTo>
                  <a:lnTo>
                    <a:pt x="112" y="482"/>
                  </a:lnTo>
                  <a:lnTo>
                    <a:pt x="108" y="482"/>
                  </a:lnTo>
                  <a:lnTo>
                    <a:pt x="108" y="486"/>
                  </a:lnTo>
                  <a:lnTo>
                    <a:pt x="104" y="489"/>
                  </a:lnTo>
                  <a:lnTo>
                    <a:pt x="100" y="493"/>
                  </a:lnTo>
                  <a:lnTo>
                    <a:pt x="100" y="493"/>
                  </a:lnTo>
                  <a:lnTo>
                    <a:pt x="104" y="493"/>
                  </a:lnTo>
                  <a:lnTo>
                    <a:pt x="104" y="493"/>
                  </a:lnTo>
                  <a:lnTo>
                    <a:pt x="108" y="497"/>
                  </a:lnTo>
                  <a:lnTo>
                    <a:pt x="104" y="500"/>
                  </a:lnTo>
                  <a:lnTo>
                    <a:pt x="104" y="504"/>
                  </a:lnTo>
                  <a:lnTo>
                    <a:pt x="100" y="508"/>
                  </a:lnTo>
                  <a:lnTo>
                    <a:pt x="97" y="508"/>
                  </a:lnTo>
                  <a:lnTo>
                    <a:pt x="97" y="508"/>
                  </a:lnTo>
                  <a:lnTo>
                    <a:pt x="93" y="504"/>
                  </a:lnTo>
                  <a:lnTo>
                    <a:pt x="93" y="504"/>
                  </a:lnTo>
                  <a:lnTo>
                    <a:pt x="93" y="508"/>
                  </a:lnTo>
                  <a:lnTo>
                    <a:pt x="93" y="508"/>
                  </a:lnTo>
                  <a:lnTo>
                    <a:pt x="93" y="512"/>
                  </a:lnTo>
                  <a:lnTo>
                    <a:pt x="93" y="512"/>
                  </a:lnTo>
                  <a:lnTo>
                    <a:pt x="89" y="515"/>
                  </a:lnTo>
                  <a:lnTo>
                    <a:pt x="86" y="519"/>
                  </a:lnTo>
                  <a:lnTo>
                    <a:pt x="89" y="526"/>
                  </a:lnTo>
                  <a:lnTo>
                    <a:pt x="89" y="530"/>
                  </a:lnTo>
                  <a:lnTo>
                    <a:pt x="93" y="538"/>
                  </a:lnTo>
                  <a:lnTo>
                    <a:pt x="93" y="538"/>
                  </a:lnTo>
                  <a:lnTo>
                    <a:pt x="93" y="538"/>
                  </a:lnTo>
                  <a:lnTo>
                    <a:pt x="93" y="541"/>
                  </a:lnTo>
                  <a:lnTo>
                    <a:pt x="93" y="541"/>
                  </a:lnTo>
                  <a:lnTo>
                    <a:pt x="93" y="545"/>
                  </a:lnTo>
                  <a:lnTo>
                    <a:pt x="97" y="545"/>
                  </a:lnTo>
                  <a:lnTo>
                    <a:pt x="97" y="545"/>
                  </a:lnTo>
                  <a:lnTo>
                    <a:pt x="100" y="549"/>
                  </a:lnTo>
                  <a:lnTo>
                    <a:pt x="104" y="552"/>
                  </a:lnTo>
                  <a:lnTo>
                    <a:pt x="108" y="552"/>
                  </a:lnTo>
                  <a:lnTo>
                    <a:pt x="108" y="556"/>
                  </a:lnTo>
                  <a:lnTo>
                    <a:pt x="108" y="556"/>
                  </a:lnTo>
                  <a:lnTo>
                    <a:pt x="104" y="556"/>
                  </a:lnTo>
                  <a:lnTo>
                    <a:pt x="97" y="552"/>
                  </a:lnTo>
                  <a:lnTo>
                    <a:pt x="93" y="552"/>
                  </a:lnTo>
                  <a:lnTo>
                    <a:pt x="93" y="549"/>
                  </a:lnTo>
                  <a:lnTo>
                    <a:pt x="71" y="549"/>
                  </a:lnTo>
                  <a:lnTo>
                    <a:pt x="60" y="552"/>
                  </a:lnTo>
                  <a:lnTo>
                    <a:pt x="56" y="549"/>
                  </a:lnTo>
                  <a:lnTo>
                    <a:pt x="49" y="549"/>
                  </a:lnTo>
                  <a:lnTo>
                    <a:pt x="49" y="545"/>
                  </a:lnTo>
                  <a:lnTo>
                    <a:pt x="45" y="538"/>
                  </a:lnTo>
                  <a:lnTo>
                    <a:pt x="41" y="534"/>
                  </a:lnTo>
                  <a:lnTo>
                    <a:pt x="41" y="526"/>
                  </a:lnTo>
                  <a:lnTo>
                    <a:pt x="41" y="523"/>
                  </a:lnTo>
                  <a:lnTo>
                    <a:pt x="38" y="523"/>
                  </a:lnTo>
                  <a:lnTo>
                    <a:pt x="34" y="526"/>
                  </a:lnTo>
                  <a:lnTo>
                    <a:pt x="30" y="526"/>
                  </a:lnTo>
                  <a:lnTo>
                    <a:pt x="26" y="526"/>
                  </a:lnTo>
                  <a:lnTo>
                    <a:pt x="19" y="515"/>
                  </a:lnTo>
                  <a:lnTo>
                    <a:pt x="19" y="512"/>
                  </a:lnTo>
                  <a:lnTo>
                    <a:pt x="19" y="497"/>
                  </a:lnTo>
                  <a:lnTo>
                    <a:pt x="23" y="493"/>
                  </a:lnTo>
                  <a:lnTo>
                    <a:pt x="30" y="486"/>
                  </a:lnTo>
                  <a:lnTo>
                    <a:pt x="30" y="478"/>
                  </a:lnTo>
                  <a:lnTo>
                    <a:pt x="30" y="471"/>
                  </a:lnTo>
                  <a:lnTo>
                    <a:pt x="26" y="467"/>
                  </a:lnTo>
                  <a:lnTo>
                    <a:pt x="30" y="460"/>
                  </a:lnTo>
                  <a:lnTo>
                    <a:pt x="30" y="456"/>
                  </a:lnTo>
                  <a:lnTo>
                    <a:pt x="30" y="449"/>
                  </a:lnTo>
                  <a:lnTo>
                    <a:pt x="30" y="445"/>
                  </a:lnTo>
                  <a:lnTo>
                    <a:pt x="30" y="441"/>
                  </a:lnTo>
                  <a:lnTo>
                    <a:pt x="30" y="437"/>
                  </a:lnTo>
                  <a:lnTo>
                    <a:pt x="30" y="426"/>
                  </a:lnTo>
                  <a:lnTo>
                    <a:pt x="26" y="423"/>
                  </a:lnTo>
                  <a:lnTo>
                    <a:pt x="26" y="423"/>
                  </a:lnTo>
                  <a:lnTo>
                    <a:pt x="30" y="419"/>
                  </a:lnTo>
                  <a:lnTo>
                    <a:pt x="30" y="415"/>
                  </a:lnTo>
                  <a:lnTo>
                    <a:pt x="26" y="408"/>
                  </a:lnTo>
                  <a:lnTo>
                    <a:pt x="23" y="404"/>
                  </a:lnTo>
                  <a:lnTo>
                    <a:pt x="19" y="404"/>
                  </a:lnTo>
                  <a:lnTo>
                    <a:pt x="19" y="408"/>
                  </a:lnTo>
                  <a:lnTo>
                    <a:pt x="15" y="404"/>
                  </a:lnTo>
                  <a:lnTo>
                    <a:pt x="15" y="400"/>
                  </a:lnTo>
                  <a:lnTo>
                    <a:pt x="23" y="400"/>
                  </a:lnTo>
                  <a:lnTo>
                    <a:pt x="26" y="397"/>
                  </a:lnTo>
                  <a:lnTo>
                    <a:pt x="26" y="393"/>
                  </a:lnTo>
                  <a:lnTo>
                    <a:pt x="26" y="393"/>
                  </a:lnTo>
                  <a:lnTo>
                    <a:pt x="23" y="397"/>
                  </a:lnTo>
                  <a:lnTo>
                    <a:pt x="19" y="397"/>
                  </a:lnTo>
                  <a:lnTo>
                    <a:pt x="19" y="389"/>
                  </a:lnTo>
                  <a:lnTo>
                    <a:pt x="15" y="382"/>
                  </a:lnTo>
                  <a:lnTo>
                    <a:pt x="15" y="378"/>
                  </a:lnTo>
                  <a:lnTo>
                    <a:pt x="15" y="374"/>
                  </a:lnTo>
                  <a:lnTo>
                    <a:pt x="12" y="371"/>
                  </a:lnTo>
                  <a:lnTo>
                    <a:pt x="8" y="367"/>
                  </a:lnTo>
                  <a:lnTo>
                    <a:pt x="8" y="356"/>
                  </a:lnTo>
                  <a:lnTo>
                    <a:pt x="12" y="352"/>
                  </a:lnTo>
                  <a:lnTo>
                    <a:pt x="12" y="348"/>
                  </a:lnTo>
                  <a:lnTo>
                    <a:pt x="12" y="345"/>
                  </a:lnTo>
                  <a:lnTo>
                    <a:pt x="8" y="345"/>
                  </a:lnTo>
                  <a:lnTo>
                    <a:pt x="8" y="337"/>
                  </a:lnTo>
                  <a:lnTo>
                    <a:pt x="4" y="330"/>
                  </a:lnTo>
                  <a:lnTo>
                    <a:pt x="8" y="319"/>
                  </a:lnTo>
                  <a:lnTo>
                    <a:pt x="4" y="311"/>
                  </a:lnTo>
                  <a:lnTo>
                    <a:pt x="4" y="308"/>
                  </a:lnTo>
                  <a:lnTo>
                    <a:pt x="8" y="300"/>
                  </a:lnTo>
                  <a:lnTo>
                    <a:pt x="12" y="293"/>
                  </a:lnTo>
                  <a:lnTo>
                    <a:pt x="15" y="289"/>
                  </a:lnTo>
                  <a:lnTo>
                    <a:pt x="15" y="289"/>
                  </a:lnTo>
                  <a:lnTo>
                    <a:pt x="8" y="270"/>
                  </a:lnTo>
                  <a:lnTo>
                    <a:pt x="8" y="263"/>
                  </a:lnTo>
                  <a:lnTo>
                    <a:pt x="8" y="259"/>
                  </a:lnTo>
                  <a:lnTo>
                    <a:pt x="8" y="248"/>
                  </a:lnTo>
                  <a:lnTo>
                    <a:pt x="12" y="244"/>
                  </a:lnTo>
                  <a:lnTo>
                    <a:pt x="15" y="241"/>
                  </a:lnTo>
                  <a:lnTo>
                    <a:pt x="15" y="233"/>
                  </a:lnTo>
                  <a:lnTo>
                    <a:pt x="12" y="230"/>
                  </a:lnTo>
                  <a:lnTo>
                    <a:pt x="8" y="226"/>
                  </a:lnTo>
                  <a:lnTo>
                    <a:pt x="12" y="222"/>
                  </a:lnTo>
                  <a:lnTo>
                    <a:pt x="12" y="219"/>
                  </a:lnTo>
                  <a:lnTo>
                    <a:pt x="15" y="211"/>
                  </a:lnTo>
                  <a:lnTo>
                    <a:pt x="19" y="211"/>
                  </a:lnTo>
                  <a:lnTo>
                    <a:pt x="19" y="204"/>
                  </a:lnTo>
                  <a:lnTo>
                    <a:pt x="15" y="193"/>
                  </a:lnTo>
                  <a:lnTo>
                    <a:pt x="15" y="189"/>
                  </a:lnTo>
                  <a:lnTo>
                    <a:pt x="12" y="181"/>
                  </a:lnTo>
                  <a:lnTo>
                    <a:pt x="12" y="178"/>
                  </a:lnTo>
                  <a:lnTo>
                    <a:pt x="8" y="170"/>
                  </a:lnTo>
                  <a:lnTo>
                    <a:pt x="4" y="167"/>
                  </a:lnTo>
                  <a:lnTo>
                    <a:pt x="4" y="163"/>
                  </a:lnTo>
                  <a:lnTo>
                    <a:pt x="0" y="155"/>
                  </a:lnTo>
                  <a:lnTo>
                    <a:pt x="0" y="152"/>
                  </a:lnTo>
                  <a:lnTo>
                    <a:pt x="8" y="148"/>
                  </a:lnTo>
                  <a:lnTo>
                    <a:pt x="8" y="141"/>
                  </a:lnTo>
                  <a:lnTo>
                    <a:pt x="8" y="141"/>
                  </a:lnTo>
                  <a:lnTo>
                    <a:pt x="8" y="133"/>
                  </a:lnTo>
                  <a:lnTo>
                    <a:pt x="8" y="126"/>
                  </a:lnTo>
                  <a:lnTo>
                    <a:pt x="4" y="118"/>
                  </a:lnTo>
                  <a:lnTo>
                    <a:pt x="8" y="115"/>
                  </a:lnTo>
                  <a:lnTo>
                    <a:pt x="8" y="104"/>
                  </a:lnTo>
                  <a:lnTo>
                    <a:pt x="12" y="100"/>
                  </a:lnTo>
                  <a:lnTo>
                    <a:pt x="15" y="92"/>
                  </a:lnTo>
                  <a:lnTo>
                    <a:pt x="23" y="89"/>
                  </a:lnTo>
                  <a:lnTo>
                    <a:pt x="23" y="85"/>
                  </a:lnTo>
                  <a:lnTo>
                    <a:pt x="26" y="81"/>
                  </a:lnTo>
                  <a:lnTo>
                    <a:pt x="26" y="81"/>
                  </a:lnTo>
                  <a:lnTo>
                    <a:pt x="26" y="78"/>
                  </a:lnTo>
                  <a:lnTo>
                    <a:pt x="23" y="74"/>
                  </a:lnTo>
                  <a:lnTo>
                    <a:pt x="23" y="74"/>
                  </a:lnTo>
                  <a:lnTo>
                    <a:pt x="23" y="70"/>
                  </a:lnTo>
                  <a:lnTo>
                    <a:pt x="26" y="70"/>
                  </a:lnTo>
                  <a:lnTo>
                    <a:pt x="26" y="66"/>
                  </a:lnTo>
                  <a:lnTo>
                    <a:pt x="23" y="63"/>
                  </a:lnTo>
                  <a:lnTo>
                    <a:pt x="23" y="55"/>
                  </a:lnTo>
                  <a:lnTo>
                    <a:pt x="23" y="52"/>
                  </a:lnTo>
                  <a:lnTo>
                    <a:pt x="23" y="52"/>
                  </a:lnTo>
                  <a:lnTo>
                    <a:pt x="19" y="48"/>
                  </a:lnTo>
                  <a:lnTo>
                    <a:pt x="19" y="44"/>
                  </a:lnTo>
                  <a:lnTo>
                    <a:pt x="41" y="33"/>
                  </a:lnTo>
                  <a:lnTo>
                    <a:pt x="45" y="18"/>
                  </a:lnTo>
                  <a:lnTo>
                    <a:pt x="41" y="14"/>
                  </a:lnTo>
                  <a:lnTo>
                    <a:pt x="41" y="14"/>
                  </a:lnTo>
                  <a:close/>
                  <a:moveTo>
                    <a:pt x="178" y="608"/>
                  </a:moveTo>
                  <a:lnTo>
                    <a:pt x="178" y="608"/>
                  </a:lnTo>
                  <a:lnTo>
                    <a:pt x="182" y="608"/>
                  </a:lnTo>
                  <a:lnTo>
                    <a:pt x="186" y="608"/>
                  </a:lnTo>
                  <a:lnTo>
                    <a:pt x="189" y="604"/>
                  </a:lnTo>
                  <a:lnTo>
                    <a:pt x="186" y="604"/>
                  </a:lnTo>
                  <a:lnTo>
                    <a:pt x="182" y="604"/>
                  </a:lnTo>
                  <a:lnTo>
                    <a:pt x="178" y="608"/>
                  </a:lnTo>
                  <a:lnTo>
                    <a:pt x="178" y="608"/>
                  </a:lnTo>
                  <a:lnTo>
                    <a:pt x="178" y="608"/>
                  </a:lnTo>
                  <a:close/>
                  <a:moveTo>
                    <a:pt x="104" y="560"/>
                  </a:moveTo>
                  <a:lnTo>
                    <a:pt x="104" y="560"/>
                  </a:lnTo>
                  <a:lnTo>
                    <a:pt x="108" y="564"/>
                  </a:lnTo>
                  <a:lnTo>
                    <a:pt x="112" y="567"/>
                  </a:lnTo>
                  <a:lnTo>
                    <a:pt x="112" y="575"/>
                  </a:lnTo>
                  <a:lnTo>
                    <a:pt x="112" y="575"/>
                  </a:lnTo>
                  <a:lnTo>
                    <a:pt x="108" y="575"/>
                  </a:lnTo>
                  <a:lnTo>
                    <a:pt x="108" y="578"/>
                  </a:lnTo>
                  <a:lnTo>
                    <a:pt x="104" y="560"/>
                  </a:lnTo>
                  <a:lnTo>
                    <a:pt x="104" y="560"/>
                  </a:lnTo>
                  <a:close/>
                  <a:moveTo>
                    <a:pt x="108" y="578"/>
                  </a:moveTo>
                  <a:lnTo>
                    <a:pt x="112" y="578"/>
                  </a:lnTo>
                  <a:lnTo>
                    <a:pt x="115" y="578"/>
                  </a:lnTo>
                  <a:lnTo>
                    <a:pt x="119" y="582"/>
                  </a:lnTo>
                  <a:lnTo>
                    <a:pt x="119" y="586"/>
                  </a:lnTo>
                  <a:lnTo>
                    <a:pt x="123" y="586"/>
                  </a:lnTo>
                  <a:lnTo>
                    <a:pt x="126" y="589"/>
                  </a:lnTo>
                  <a:lnTo>
                    <a:pt x="126" y="593"/>
                  </a:lnTo>
                  <a:lnTo>
                    <a:pt x="130" y="593"/>
                  </a:lnTo>
                  <a:lnTo>
                    <a:pt x="145" y="597"/>
                  </a:lnTo>
                  <a:lnTo>
                    <a:pt x="145" y="601"/>
                  </a:lnTo>
                  <a:lnTo>
                    <a:pt x="149" y="601"/>
                  </a:lnTo>
                  <a:lnTo>
                    <a:pt x="156" y="604"/>
                  </a:lnTo>
                  <a:lnTo>
                    <a:pt x="160" y="604"/>
                  </a:lnTo>
                  <a:lnTo>
                    <a:pt x="163" y="604"/>
                  </a:lnTo>
                  <a:lnTo>
                    <a:pt x="167" y="604"/>
                  </a:lnTo>
                  <a:lnTo>
                    <a:pt x="167" y="608"/>
                  </a:lnTo>
                  <a:lnTo>
                    <a:pt x="163" y="608"/>
                  </a:lnTo>
                  <a:lnTo>
                    <a:pt x="163" y="608"/>
                  </a:lnTo>
                  <a:lnTo>
                    <a:pt x="160" y="608"/>
                  </a:lnTo>
                  <a:lnTo>
                    <a:pt x="156" y="612"/>
                  </a:lnTo>
                  <a:lnTo>
                    <a:pt x="156" y="615"/>
                  </a:lnTo>
                  <a:lnTo>
                    <a:pt x="152" y="615"/>
                  </a:lnTo>
                  <a:lnTo>
                    <a:pt x="149" y="615"/>
                  </a:lnTo>
                  <a:lnTo>
                    <a:pt x="145" y="612"/>
                  </a:lnTo>
                  <a:lnTo>
                    <a:pt x="137" y="612"/>
                  </a:lnTo>
                  <a:lnTo>
                    <a:pt x="130" y="612"/>
                  </a:lnTo>
                  <a:lnTo>
                    <a:pt x="126" y="612"/>
                  </a:lnTo>
                  <a:lnTo>
                    <a:pt x="119" y="612"/>
                  </a:lnTo>
                  <a:lnTo>
                    <a:pt x="119" y="612"/>
                  </a:lnTo>
                  <a:lnTo>
                    <a:pt x="115" y="608"/>
                  </a:lnTo>
                  <a:lnTo>
                    <a:pt x="123" y="608"/>
                  </a:lnTo>
                  <a:lnTo>
                    <a:pt x="130" y="604"/>
                  </a:lnTo>
                  <a:lnTo>
                    <a:pt x="130" y="604"/>
                  </a:lnTo>
                  <a:lnTo>
                    <a:pt x="130" y="604"/>
                  </a:lnTo>
                  <a:lnTo>
                    <a:pt x="126" y="604"/>
                  </a:lnTo>
                  <a:lnTo>
                    <a:pt x="123" y="604"/>
                  </a:lnTo>
                  <a:lnTo>
                    <a:pt x="115" y="604"/>
                  </a:lnTo>
                  <a:lnTo>
                    <a:pt x="115" y="604"/>
                  </a:lnTo>
                  <a:lnTo>
                    <a:pt x="108" y="5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4" name="Freeform 189">
              <a:extLst>
                <a:ext uri="{FF2B5EF4-FFF2-40B4-BE49-F238E27FC236}">
                  <a16:creationId xmlns:a16="http://schemas.microsoft.com/office/drawing/2014/main" xmlns="" id="{14D178C3-72E4-48FD-B610-3460F7197CA1}"/>
                </a:ext>
              </a:extLst>
            </p:cNvPr>
            <p:cNvSpPr>
              <a:spLocks noEditPoints="1"/>
            </p:cNvSpPr>
            <p:nvPr/>
          </p:nvSpPr>
          <p:spPr bwMode="auto">
            <a:xfrm>
              <a:off x="2902583" y="4754973"/>
              <a:ext cx="326032" cy="1230733"/>
            </a:xfrm>
            <a:custGeom>
              <a:avLst/>
              <a:gdLst>
                <a:gd name="T0" fmla="*/ 33 w 49"/>
                <a:gd name="T1" fmla="*/ 183 h 190"/>
                <a:gd name="T2" fmla="*/ 33 w 49"/>
                <a:gd name="T3" fmla="*/ 185 h 190"/>
                <a:gd name="T4" fmla="*/ 40 w 49"/>
                <a:gd name="T5" fmla="*/ 185 h 190"/>
                <a:gd name="T6" fmla="*/ 33 w 49"/>
                <a:gd name="T7" fmla="*/ 177 h 190"/>
                <a:gd name="T8" fmla="*/ 39 w 49"/>
                <a:gd name="T9" fmla="*/ 175 h 190"/>
                <a:gd name="T10" fmla="*/ 15 w 49"/>
                <a:gd name="T11" fmla="*/ 157 h 190"/>
                <a:gd name="T12" fmla="*/ 15 w 49"/>
                <a:gd name="T13" fmla="*/ 129 h 190"/>
                <a:gd name="T14" fmla="*/ 11 w 49"/>
                <a:gd name="T15" fmla="*/ 108 h 190"/>
                <a:gd name="T16" fmla="*/ 15 w 49"/>
                <a:gd name="T17" fmla="*/ 74 h 190"/>
                <a:gd name="T18" fmla="*/ 16 w 49"/>
                <a:gd name="T19" fmla="*/ 42 h 190"/>
                <a:gd name="T20" fmla="*/ 16 w 49"/>
                <a:gd name="T21" fmla="*/ 15 h 190"/>
                <a:gd name="T22" fmla="*/ 7 w 49"/>
                <a:gd name="T23" fmla="*/ 3 h 190"/>
                <a:gd name="T24" fmla="*/ 5 w 49"/>
                <a:gd name="T25" fmla="*/ 25 h 190"/>
                <a:gd name="T26" fmla="*/ 5 w 49"/>
                <a:gd name="T27" fmla="*/ 47 h 190"/>
                <a:gd name="T28" fmla="*/ 6 w 49"/>
                <a:gd name="T29" fmla="*/ 67 h 190"/>
                <a:gd name="T30" fmla="*/ 4 w 49"/>
                <a:gd name="T31" fmla="*/ 82 h 190"/>
                <a:gd name="T32" fmla="*/ 2 w 49"/>
                <a:gd name="T33" fmla="*/ 94 h 190"/>
                <a:gd name="T34" fmla="*/ 3 w 49"/>
                <a:gd name="T35" fmla="*/ 109 h 190"/>
                <a:gd name="T36" fmla="*/ 10 w 49"/>
                <a:gd name="T37" fmla="*/ 116 h 190"/>
                <a:gd name="T38" fmla="*/ 9 w 49"/>
                <a:gd name="T39" fmla="*/ 125 h 190"/>
                <a:gd name="T40" fmla="*/ 9 w 49"/>
                <a:gd name="T41" fmla="*/ 138 h 190"/>
                <a:gd name="T42" fmla="*/ 3 w 49"/>
                <a:gd name="T43" fmla="*/ 135 h 190"/>
                <a:gd name="T44" fmla="*/ 6 w 49"/>
                <a:gd name="T45" fmla="*/ 139 h 190"/>
                <a:gd name="T46" fmla="*/ 10 w 49"/>
                <a:gd name="T47" fmla="*/ 144 h 190"/>
                <a:gd name="T48" fmla="*/ 10 w 49"/>
                <a:gd name="T49" fmla="*/ 150 h 190"/>
                <a:gd name="T50" fmla="*/ 11 w 49"/>
                <a:gd name="T51" fmla="*/ 157 h 190"/>
                <a:gd name="T52" fmla="*/ 15 w 49"/>
                <a:gd name="T53" fmla="*/ 165 h 190"/>
                <a:gd name="T54" fmla="*/ 20 w 49"/>
                <a:gd name="T55" fmla="*/ 167 h 190"/>
                <a:gd name="T56" fmla="*/ 21 w 49"/>
                <a:gd name="T57" fmla="*/ 170 h 190"/>
                <a:gd name="T58" fmla="*/ 19 w 49"/>
                <a:gd name="T59" fmla="*/ 172 h 190"/>
                <a:gd name="T60" fmla="*/ 23 w 49"/>
                <a:gd name="T61" fmla="*/ 171 h 190"/>
                <a:gd name="T62" fmla="*/ 21 w 49"/>
                <a:gd name="T63" fmla="*/ 175 h 190"/>
                <a:gd name="T64" fmla="*/ 28 w 49"/>
                <a:gd name="T65" fmla="*/ 173 h 190"/>
                <a:gd name="T66" fmla="*/ 29 w 49"/>
                <a:gd name="T67" fmla="*/ 179 h 190"/>
                <a:gd name="T68" fmla="*/ 38 w 49"/>
                <a:gd name="T69" fmla="*/ 169 h 190"/>
                <a:gd name="T70" fmla="*/ 3 w 49"/>
                <a:gd name="T71" fmla="*/ 117 h 190"/>
                <a:gd name="T72" fmla="*/ 8 w 49"/>
                <a:gd name="T73" fmla="*/ 115 h 190"/>
                <a:gd name="T74" fmla="*/ 7 w 49"/>
                <a:gd name="T75" fmla="*/ 124 h 190"/>
                <a:gd name="T76" fmla="*/ 3 w 49"/>
                <a:gd name="T77" fmla="*/ 128 h 190"/>
                <a:gd name="T78" fmla="*/ 4 w 49"/>
                <a:gd name="T79" fmla="*/ 128 h 190"/>
                <a:gd name="T80" fmla="*/ 9 w 49"/>
                <a:gd name="T81" fmla="*/ 126 h 190"/>
                <a:gd name="T82" fmla="*/ 5 w 49"/>
                <a:gd name="T83" fmla="*/ 130 h 190"/>
                <a:gd name="T84" fmla="*/ 7 w 49"/>
                <a:gd name="T85" fmla="*/ 148 h 190"/>
                <a:gd name="T86" fmla="*/ 6 w 49"/>
                <a:gd name="T87" fmla="*/ 148 h 190"/>
                <a:gd name="T88" fmla="*/ 5 w 49"/>
                <a:gd name="T89" fmla="*/ 152 h 190"/>
                <a:gd name="T90" fmla="*/ 6 w 49"/>
                <a:gd name="T91" fmla="*/ 154 h 190"/>
                <a:gd name="T92" fmla="*/ 9 w 49"/>
                <a:gd name="T93" fmla="*/ 156 h 190"/>
                <a:gd name="T94" fmla="*/ 10 w 49"/>
                <a:gd name="T95" fmla="*/ 162 h 190"/>
                <a:gd name="T96" fmla="*/ 10 w 49"/>
                <a:gd name="T97" fmla="*/ 161 h 190"/>
                <a:gd name="T98" fmla="*/ 11 w 49"/>
                <a:gd name="T99" fmla="*/ 167 h 190"/>
                <a:gd name="T100" fmla="*/ 14 w 49"/>
                <a:gd name="T101" fmla="*/ 169 h 190"/>
                <a:gd name="T102" fmla="*/ 15 w 49"/>
                <a:gd name="T103" fmla="*/ 169 h 190"/>
                <a:gd name="T104" fmla="*/ 17 w 49"/>
                <a:gd name="T105" fmla="*/ 172 h 190"/>
                <a:gd name="T106" fmla="*/ 21 w 49"/>
                <a:gd name="T107" fmla="*/ 177 h 190"/>
                <a:gd name="T108" fmla="*/ 22 w 49"/>
                <a:gd name="T109" fmla="*/ 180 h 190"/>
                <a:gd name="T110" fmla="*/ 26 w 49"/>
                <a:gd name="T111" fmla="*/ 180 h 190"/>
                <a:gd name="T112" fmla="*/ 27 w 49"/>
                <a:gd name="T113" fmla="*/ 181 h 190"/>
                <a:gd name="T114" fmla="*/ 31 w 49"/>
                <a:gd name="T115" fmla="*/ 179 h 190"/>
                <a:gd name="T116" fmla="*/ 48 w 49"/>
                <a:gd name="T117" fmla="*/ 188 h 190"/>
                <a:gd name="T118" fmla="*/ 45 w 49"/>
                <a:gd name="T119" fmla="*/ 186 h 190"/>
                <a:gd name="T120" fmla="*/ 41 w 49"/>
                <a:gd name="T121" fmla="*/ 187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9" h="190">
                  <a:moveTo>
                    <a:pt x="42" y="184"/>
                  </a:moveTo>
                  <a:cubicBezTo>
                    <a:pt x="41" y="183"/>
                    <a:pt x="41" y="183"/>
                    <a:pt x="41" y="183"/>
                  </a:cubicBezTo>
                  <a:cubicBezTo>
                    <a:pt x="41" y="183"/>
                    <a:pt x="41" y="183"/>
                    <a:pt x="41" y="183"/>
                  </a:cubicBezTo>
                  <a:cubicBezTo>
                    <a:pt x="40" y="182"/>
                    <a:pt x="40" y="182"/>
                    <a:pt x="40" y="182"/>
                  </a:cubicBezTo>
                  <a:cubicBezTo>
                    <a:pt x="38" y="182"/>
                    <a:pt x="38" y="182"/>
                    <a:pt x="38" y="182"/>
                  </a:cubicBezTo>
                  <a:cubicBezTo>
                    <a:pt x="36" y="181"/>
                    <a:pt x="36" y="181"/>
                    <a:pt x="36" y="181"/>
                  </a:cubicBezTo>
                  <a:cubicBezTo>
                    <a:pt x="35" y="181"/>
                    <a:pt x="35" y="181"/>
                    <a:pt x="35" y="181"/>
                  </a:cubicBezTo>
                  <a:cubicBezTo>
                    <a:pt x="35" y="181"/>
                    <a:pt x="35" y="181"/>
                    <a:pt x="35" y="181"/>
                  </a:cubicBezTo>
                  <a:cubicBezTo>
                    <a:pt x="35" y="181"/>
                    <a:pt x="35" y="181"/>
                    <a:pt x="35" y="181"/>
                  </a:cubicBezTo>
                  <a:cubicBezTo>
                    <a:pt x="35" y="182"/>
                    <a:pt x="35" y="182"/>
                    <a:pt x="35" y="182"/>
                  </a:cubicBezTo>
                  <a:cubicBezTo>
                    <a:pt x="35" y="182"/>
                    <a:pt x="35" y="182"/>
                    <a:pt x="35" y="182"/>
                  </a:cubicBezTo>
                  <a:cubicBezTo>
                    <a:pt x="33" y="181"/>
                    <a:pt x="33" y="181"/>
                    <a:pt x="33" y="181"/>
                  </a:cubicBezTo>
                  <a:cubicBezTo>
                    <a:pt x="32" y="181"/>
                    <a:pt x="32" y="181"/>
                    <a:pt x="32" y="181"/>
                  </a:cubicBezTo>
                  <a:cubicBezTo>
                    <a:pt x="32" y="181"/>
                    <a:pt x="32" y="181"/>
                    <a:pt x="32" y="181"/>
                  </a:cubicBezTo>
                  <a:cubicBezTo>
                    <a:pt x="32" y="181"/>
                    <a:pt x="32" y="181"/>
                    <a:pt x="32" y="181"/>
                  </a:cubicBezTo>
                  <a:cubicBezTo>
                    <a:pt x="34" y="182"/>
                    <a:pt x="34" y="182"/>
                    <a:pt x="34" y="182"/>
                  </a:cubicBezTo>
                  <a:cubicBezTo>
                    <a:pt x="34" y="182"/>
                    <a:pt x="34" y="182"/>
                    <a:pt x="34" y="182"/>
                  </a:cubicBezTo>
                  <a:cubicBezTo>
                    <a:pt x="34" y="182"/>
                    <a:pt x="34" y="182"/>
                    <a:pt x="34" y="182"/>
                  </a:cubicBezTo>
                  <a:cubicBezTo>
                    <a:pt x="34" y="182"/>
                    <a:pt x="34" y="182"/>
                    <a:pt x="34" y="182"/>
                  </a:cubicBezTo>
                  <a:cubicBezTo>
                    <a:pt x="34" y="183"/>
                    <a:pt x="34" y="183"/>
                    <a:pt x="34" y="183"/>
                  </a:cubicBezTo>
                  <a:cubicBezTo>
                    <a:pt x="33" y="183"/>
                    <a:pt x="33" y="183"/>
                    <a:pt x="33" y="183"/>
                  </a:cubicBezTo>
                  <a:cubicBezTo>
                    <a:pt x="33" y="182"/>
                    <a:pt x="33" y="182"/>
                    <a:pt x="33" y="182"/>
                  </a:cubicBezTo>
                  <a:cubicBezTo>
                    <a:pt x="32" y="182"/>
                    <a:pt x="32" y="182"/>
                    <a:pt x="32" y="182"/>
                  </a:cubicBezTo>
                  <a:cubicBezTo>
                    <a:pt x="32" y="182"/>
                    <a:pt x="32" y="182"/>
                    <a:pt x="32" y="182"/>
                  </a:cubicBezTo>
                  <a:cubicBezTo>
                    <a:pt x="32" y="183"/>
                    <a:pt x="32" y="183"/>
                    <a:pt x="32" y="183"/>
                  </a:cubicBezTo>
                  <a:cubicBezTo>
                    <a:pt x="31" y="183"/>
                    <a:pt x="31" y="183"/>
                    <a:pt x="31" y="183"/>
                  </a:cubicBezTo>
                  <a:cubicBezTo>
                    <a:pt x="30" y="183"/>
                    <a:pt x="30" y="183"/>
                    <a:pt x="30" y="183"/>
                  </a:cubicBezTo>
                  <a:cubicBezTo>
                    <a:pt x="30" y="183"/>
                    <a:pt x="30" y="183"/>
                    <a:pt x="30" y="183"/>
                  </a:cubicBezTo>
                  <a:cubicBezTo>
                    <a:pt x="30" y="183"/>
                    <a:pt x="30" y="183"/>
                    <a:pt x="30" y="183"/>
                  </a:cubicBezTo>
                  <a:cubicBezTo>
                    <a:pt x="30" y="183"/>
                    <a:pt x="30" y="183"/>
                    <a:pt x="30" y="183"/>
                  </a:cubicBezTo>
                  <a:cubicBezTo>
                    <a:pt x="29" y="183"/>
                    <a:pt x="29" y="183"/>
                    <a:pt x="29" y="183"/>
                  </a:cubicBezTo>
                  <a:cubicBezTo>
                    <a:pt x="28" y="184"/>
                    <a:pt x="28" y="184"/>
                    <a:pt x="28" y="184"/>
                  </a:cubicBezTo>
                  <a:cubicBezTo>
                    <a:pt x="28" y="184"/>
                    <a:pt x="28" y="184"/>
                    <a:pt x="28" y="184"/>
                  </a:cubicBezTo>
                  <a:cubicBezTo>
                    <a:pt x="29" y="184"/>
                    <a:pt x="29" y="184"/>
                    <a:pt x="29" y="184"/>
                  </a:cubicBezTo>
                  <a:cubicBezTo>
                    <a:pt x="30" y="184"/>
                    <a:pt x="30" y="184"/>
                    <a:pt x="30" y="184"/>
                  </a:cubicBezTo>
                  <a:cubicBezTo>
                    <a:pt x="30" y="184"/>
                    <a:pt x="30" y="184"/>
                    <a:pt x="30" y="184"/>
                  </a:cubicBezTo>
                  <a:cubicBezTo>
                    <a:pt x="31" y="184"/>
                    <a:pt x="31" y="184"/>
                    <a:pt x="31" y="184"/>
                  </a:cubicBezTo>
                  <a:cubicBezTo>
                    <a:pt x="31" y="184"/>
                    <a:pt x="31" y="184"/>
                    <a:pt x="31" y="184"/>
                  </a:cubicBezTo>
                  <a:cubicBezTo>
                    <a:pt x="32" y="184"/>
                    <a:pt x="32" y="184"/>
                    <a:pt x="32" y="184"/>
                  </a:cubicBezTo>
                  <a:cubicBezTo>
                    <a:pt x="32" y="184"/>
                    <a:pt x="32" y="184"/>
                    <a:pt x="32" y="184"/>
                  </a:cubicBezTo>
                  <a:cubicBezTo>
                    <a:pt x="33" y="184"/>
                    <a:pt x="33" y="184"/>
                    <a:pt x="33" y="184"/>
                  </a:cubicBezTo>
                  <a:cubicBezTo>
                    <a:pt x="33" y="185"/>
                    <a:pt x="33" y="185"/>
                    <a:pt x="33" y="185"/>
                  </a:cubicBezTo>
                  <a:cubicBezTo>
                    <a:pt x="33" y="185"/>
                    <a:pt x="33" y="185"/>
                    <a:pt x="33" y="185"/>
                  </a:cubicBezTo>
                  <a:cubicBezTo>
                    <a:pt x="33" y="185"/>
                    <a:pt x="33" y="185"/>
                    <a:pt x="33" y="185"/>
                  </a:cubicBezTo>
                  <a:cubicBezTo>
                    <a:pt x="32" y="186"/>
                    <a:pt x="32" y="186"/>
                    <a:pt x="32" y="186"/>
                  </a:cubicBezTo>
                  <a:cubicBezTo>
                    <a:pt x="33" y="187"/>
                    <a:pt x="33" y="187"/>
                    <a:pt x="33" y="187"/>
                  </a:cubicBezTo>
                  <a:cubicBezTo>
                    <a:pt x="33" y="187"/>
                    <a:pt x="33" y="187"/>
                    <a:pt x="33" y="187"/>
                  </a:cubicBezTo>
                  <a:cubicBezTo>
                    <a:pt x="34" y="187"/>
                    <a:pt x="34" y="187"/>
                    <a:pt x="34" y="187"/>
                  </a:cubicBezTo>
                  <a:cubicBezTo>
                    <a:pt x="35" y="188"/>
                    <a:pt x="35" y="188"/>
                    <a:pt x="35" y="188"/>
                  </a:cubicBezTo>
                  <a:cubicBezTo>
                    <a:pt x="35" y="188"/>
                    <a:pt x="35" y="188"/>
                    <a:pt x="35" y="188"/>
                  </a:cubicBezTo>
                  <a:cubicBezTo>
                    <a:pt x="35" y="187"/>
                    <a:pt x="35" y="187"/>
                    <a:pt x="35" y="187"/>
                  </a:cubicBezTo>
                  <a:cubicBezTo>
                    <a:pt x="35" y="187"/>
                    <a:pt x="35" y="187"/>
                    <a:pt x="35" y="187"/>
                  </a:cubicBezTo>
                  <a:cubicBezTo>
                    <a:pt x="34" y="186"/>
                    <a:pt x="34" y="186"/>
                    <a:pt x="34" y="186"/>
                  </a:cubicBezTo>
                  <a:cubicBezTo>
                    <a:pt x="34" y="186"/>
                    <a:pt x="34" y="186"/>
                    <a:pt x="34" y="186"/>
                  </a:cubicBezTo>
                  <a:cubicBezTo>
                    <a:pt x="34" y="186"/>
                    <a:pt x="34" y="186"/>
                    <a:pt x="34" y="186"/>
                  </a:cubicBezTo>
                  <a:cubicBezTo>
                    <a:pt x="35" y="186"/>
                    <a:pt x="35" y="186"/>
                    <a:pt x="35" y="186"/>
                  </a:cubicBezTo>
                  <a:cubicBezTo>
                    <a:pt x="35" y="186"/>
                    <a:pt x="35" y="186"/>
                    <a:pt x="35" y="186"/>
                  </a:cubicBezTo>
                  <a:cubicBezTo>
                    <a:pt x="35" y="186"/>
                    <a:pt x="35" y="186"/>
                    <a:pt x="35" y="186"/>
                  </a:cubicBezTo>
                  <a:cubicBezTo>
                    <a:pt x="35" y="185"/>
                    <a:pt x="35" y="185"/>
                    <a:pt x="35" y="185"/>
                  </a:cubicBezTo>
                  <a:cubicBezTo>
                    <a:pt x="34" y="185"/>
                    <a:pt x="34" y="185"/>
                    <a:pt x="34" y="185"/>
                  </a:cubicBezTo>
                  <a:cubicBezTo>
                    <a:pt x="36" y="184"/>
                    <a:pt x="36" y="184"/>
                    <a:pt x="36" y="184"/>
                  </a:cubicBezTo>
                  <a:cubicBezTo>
                    <a:pt x="37" y="184"/>
                    <a:pt x="37" y="184"/>
                    <a:pt x="37" y="184"/>
                  </a:cubicBezTo>
                  <a:cubicBezTo>
                    <a:pt x="40" y="185"/>
                    <a:pt x="40" y="185"/>
                    <a:pt x="40" y="185"/>
                  </a:cubicBezTo>
                  <a:cubicBezTo>
                    <a:pt x="41" y="185"/>
                    <a:pt x="41" y="185"/>
                    <a:pt x="41" y="185"/>
                  </a:cubicBezTo>
                  <a:cubicBezTo>
                    <a:pt x="41" y="184"/>
                    <a:pt x="41" y="184"/>
                    <a:pt x="41" y="184"/>
                  </a:cubicBezTo>
                  <a:cubicBezTo>
                    <a:pt x="42" y="184"/>
                    <a:pt x="42" y="184"/>
                    <a:pt x="42" y="184"/>
                  </a:cubicBezTo>
                  <a:close/>
                  <a:moveTo>
                    <a:pt x="41" y="182"/>
                  </a:moveTo>
                  <a:cubicBezTo>
                    <a:pt x="40" y="182"/>
                    <a:pt x="40" y="182"/>
                    <a:pt x="40" y="182"/>
                  </a:cubicBezTo>
                  <a:cubicBezTo>
                    <a:pt x="38" y="181"/>
                    <a:pt x="38" y="181"/>
                    <a:pt x="38" y="181"/>
                  </a:cubicBezTo>
                  <a:cubicBezTo>
                    <a:pt x="36" y="180"/>
                    <a:pt x="36" y="180"/>
                    <a:pt x="36" y="180"/>
                  </a:cubicBezTo>
                  <a:cubicBezTo>
                    <a:pt x="36" y="180"/>
                    <a:pt x="36" y="180"/>
                    <a:pt x="36" y="180"/>
                  </a:cubicBezTo>
                  <a:cubicBezTo>
                    <a:pt x="35" y="180"/>
                    <a:pt x="35" y="180"/>
                    <a:pt x="35" y="180"/>
                  </a:cubicBezTo>
                  <a:cubicBezTo>
                    <a:pt x="34" y="179"/>
                    <a:pt x="34" y="179"/>
                    <a:pt x="34" y="179"/>
                  </a:cubicBezTo>
                  <a:cubicBezTo>
                    <a:pt x="34" y="179"/>
                    <a:pt x="34" y="179"/>
                    <a:pt x="34" y="179"/>
                  </a:cubicBezTo>
                  <a:cubicBezTo>
                    <a:pt x="34" y="178"/>
                    <a:pt x="34" y="178"/>
                    <a:pt x="34" y="178"/>
                  </a:cubicBezTo>
                  <a:cubicBezTo>
                    <a:pt x="35" y="178"/>
                    <a:pt x="35" y="178"/>
                    <a:pt x="35" y="178"/>
                  </a:cubicBezTo>
                  <a:cubicBezTo>
                    <a:pt x="35" y="177"/>
                    <a:pt x="35" y="177"/>
                    <a:pt x="35" y="177"/>
                  </a:cubicBezTo>
                  <a:cubicBezTo>
                    <a:pt x="36" y="177"/>
                    <a:pt x="36" y="177"/>
                    <a:pt x="36" y="177"/>
                  </a:cubicBezTo>
                  <a:cubicBezTo>
                    <a:pt x="37" y="176"/>
                    <a:pt x="37" y="176"/>
                    <a:pt x="37" y="176"/>
                  </a:cubicBezTo>
                  <a:cubicBezTo>
                    <a:pt x="37" y="176"/>
                    <a:pt x="37" y="176"/>
                    <a:pt x="37" y="176"/>
                  </a:cubicBezTo>
                  <a:cubicBezTo>
                    <a:pt x="36" y="176"/>
                    <a:pt x="36" y="176"/>
                    <a:pt x="36" y="176"/>
                  </a:cubicBezTo>
                  <a:cubicBezTo>
                    <a:pt x="34" y="176"/>
                    <a:pt x="34" y="176"/>
                    <a:pt x="34" y="176"/>
                  </a:cubicBezTo>
                  <a:cubicBezTo>
                    <a:pt x="34" y="177"/>
                    <a:pt x="34" y="177"/>
                    <a:pt x="34" y="177"/>
                  </a:cubicBezTo>
                  <a:cubicBezTo>
                    <a:pt x="33" y="177"/>
                    <a:pt x="33" y="177"/>
                    <a:pt x="33" y="177"/>
                  </a:cubicBezTo>
                  <a:cubicBezTo>
                    <a:pt x="32" y="176"/>
                    <a:pt x="32" y="176"/>
                    <a:pt x="32" y="176"/>
                  </a:cubicBezTo>
                  <a:cubicBezTo>
                    <a:pt x="32" y="175"/>
                    <a:pt x="32" y="175"/>
                    <a:pt x="32" y="175"/>
                  </a:cubicBezTo>
                  <a:cubicBezTo>
                    <a:pt x="32" y="174"/>
                    <a:pt x="32" y="174"/>
                    <a:pt x="32" y="174"/>
                  </a:cubicBezTo>
                  <a:cubicBezTo>
                    <a:pt x="33" y="174"/>
                    <a:pt x="33" y="174"/>
                    <a:pt x="33" y="174"/>
                  </a:cubicBezTo>
                  <a:cubicBezTo>
                    <a:pt x="33" y="173"/>
                    <a:pt x="33" y="173"/>
                    <a:pt x="33" y="173"/>
                  </a:cubicBezTo>
                  <a:cubicBezTo>
                    <a:pt x="32" y="173"/>
                    <a:pt x="32" y="173"/>
                    <a:pt x="32" y="173"/>
                  </a:cubicBezTo>
                  <a:cubicBezTo>
                    <a:pt x="32" y="173"/>
                    <a:pt x="32" y="173"/>
                    <a:pt x="32" y="173"/>
                  </a:cubicBezTo>
                  <a:cubicBezTo>
                    <a:pt x="32" y="172"/>
                    <a:pt x="32" y="172"/>
                    <a:pt x="32" y="172"/>
                  </a:cubicBezTo>
                  <a:cubicBezTo>
                    <a:pt x="33" y="172"/>
                    <a:pt x="33" y="172"/>
                    <a:pt x="33" y="172"/>
                  </a:cubicBezTo>
                  <a:cubicBezTo>
                    <a:pt x="34" y="173"/>
                    <a:pt x="34" y="173"/>
                    <a:pt x="34" y="173"/>
                  </a:cubicBezTo>
                  <a:cubicBezTo>
                    <a:pt x="34" y="173"/>
                    <a:pt x="34" y="173"/>
                    <a:pt x="34" y="173"/>
                  </a:cubicBezTo>
                  <a:cubicBezTo>
                    <a:pt x="35" y="172"/>
                    <a:pt x="35" y="172"/>
                    <a:pt x="35" y="172"/>
                  </a:cubicBezTo>
                  <a:cubicBezTo>
                    <a:pt x="35" y="171"/>
                    <a:pt x="35" y="171"/>
                    <a:pt x="35" y="171"/>
                  </a:cubicBezTo>
                  <a:cubicBezTo>
                    <a:pt x="34" y="171"/>
                    <a:pt x="34" y="171"/>
                    <a:pt x="34" y="171"/>
                  </a:cubicBezTo>
                  <a:cubicBezTo>
                    <a:pt x="35" y="170"/>
                    <a:pt x="35" y="170"/>
                    <a:pt x="35" y="170"/>
                  </a:cubicBezTo>
                  <a:cubicBezTo>
                    <a:pt x="35" y="170"/>
                    <a:pt x="35" y="170"/>
                    <a:pt x="35" y="170"/>
                  </a:cubicBezTo>
                  <a:cubicBezTo>
                    <a:pt x="36" y="171"/>
                    <a:pt x="36" y="171"/>
                    <a:pt x="36" y="171"/>
                  </a:cubicBezTo>
                  <a:cubicBezTo>
                    <a:pt x="36" y="171"/>
                    <a:pt x="36" y="171"/>
                    <a:pt x="36" y="171"/>
                  </a:cubicBezTo>
                  <a:cubicBezTo>
                    <a:pt x="38" y="170"/>
                    <a:pt x="38" y="170"/>
                    <a:pt x="38" y="170"/>
                  </a:cubicBezTo>
                  <a:cubicBezTo>
                    <a:pt x="39" y="175"/>
                    <a:pt x="39" y="175"/>
                    <a:pt x="39" y="175"/>
                  </a:cubicBezTo>
                  <a:cubicBezTo>
                    <a:pt x="39" y="175"/>
                    <a:pt x="39" y="175"/>
                    <a:pt x="39" y="175"/>
                  </a:cubicBezTo>
                  <a:cubicBezTo>
                    <a:pt x="39" y="175"/>
                    <a:pt x="39" y="175"/>
                    <a:pt x="39" y="175"/>
                  </a:cubicBezTo>
                  <a:cubicBezTo>
                    <a:pt x="41" y="182"/>
                    <a:pt x="41" y="182"/>
                    <a:pt x="41" y="182"/>
                  </a:cubicBezTo>
                  <a:close/>
                  <a:moveTo>
                    <a:pt x="38" y="169"/>
                  </a:moveTo>
                  <a:cubicBezTo>
                    <a:pt x="36" y="168"/>
                    <a:pt x="36" y="168"/>
                    <a:pt x="36" y="168"/>
                  </a:cubicBezTo>
                  <a:cubicBezTo>
                    <a:pt x="35" y="168"/>
                    <a:pt x="35" y="168"/>
                    <a:pt x="35" y="168"/>
                  </a:cubicBezTo>
                  <a:cubicBezTo>
                    <a:pt x="35" y="167"/>
                    <a:pt x="35" y="167"/>
                    <a:pt x="35" y="167"/>
                  </a:cubicBezTo>
                  <a:cubicBezTo>
                    <a:pt x="29" y="167"/>
                    <a:pt x="29" y="167"/>
                    <a:pt x="29" y="167"/>
                  </a:cubicBezTo>
                  <a:cubicBezTo>
                    <a:pt x="26" y="168"/>
                    <a:pt x="26" y="168"/>
                    <a:pt x="26" y="168"/>
                  </a:cubicBezTo>
                  <a:cubicBezTo>
                    <a:pt x="25" y="167"/>
                    <a:pt x="25" y="167"/>
                    <a:pt x="25" y="167"/>
                  </a:cubicBezTo>
                  <a:cubicBezTo>
                    <a:pt x="23" y="167"/>
                    <a:pt x="23" y="167"/>
                    <a:pt x="23" y="167"/>
                  </a:cubicBezTo>
                  <a:cubicBezTo>
                    <a:pt x="23" y="166"/>
                    <a:pt x="23" y="166"/>
                    <a:pt x="23" y="166"/>
                  </a:cubicBezTo>
                  <a:cubicBezTo>
                    <a:pt x="22" y="164"/>
                    <a:pt x="22" y="164"/>
                    <a:pt x="22" y="164"/>
                  </a:cubicBezTo>
                  <a:cubicBezTo>
                    <a:pt x="21" y="163"/>
                    <a:pt x="21" y="163"/>
                    <a:pt x="21" y="163"/>
                  </a:cubicBezTo>
                  <a:cubicBezTo>
                    <a:pt x="21" y="161"/>
                    <a:pt x="21" y="161"/>
                    <a:pt x="21" y="161"/>
                  </a:cubicBezTo>
                  <a:cubicBezTo>
                    <a:pt x="21" y="160"/>
                    <a:pt x="21" y="160"/>
                    <a:pt x="21" y="160"/>
                  </a:cubicBezTo>
                  <a:cubicBezTo>
                    <a:pt x="20" y="160"/>
                    <a:pt x="20" y="160"/>
                    <a:pt x="20" y="160"/>
                  </a:cubicBezTo>
                  <a:cubicBezTo>
                    <a:pt x="19" y="161"/>
                    <a:pt x="19" y="161"/>
                    <a:pt x="19" y="161"/>
                  </a:cubicBezTo>
                  <a:cubicBezTo>
                    <a:pt x="18" y="161"/>
                    <a:pt x="18" y="161"/>
                    <a:pt x="18" y="161"/>
                  </a:cubicBezTo>
                  <a:cubicBezTo>
                    <a:pt x="17" y="161"/>
                    <a:pt x="17" y="161"/>
                    <a:pt x="17" y="161"/>
                  </a:cubicBezTo>
                  <a:cubicBezTo>
                    <a:pt x="15" y="158"/>
                    <a:pt x="15" y="158"/>
                    <a:pt x="15" y="158"/>
                  </a:cubicBezTo>
                  <a:cubicBezTo>
                    <a:pt x="15" y="157"/>
                    <a:pt x="15" y="157"/>
                    <a:pt x="15" y="157"/>
                  </a:cubicBezTo>
                  <a:cubicBezTo>
                    <a:pt x="15" y="153"/>
                    <a:pt x="15" y="153"/>
                    <a:pt x="15" y="153"/>
                  </a:cubicBezTo>
                  <a:cubicBezTo>
                    <a:pt x="16" y="152"/>
                    <a:pt x="16" y="152"/>
                    <a:pt x="16" y="152"/>
                  </a:cubicBezTo>
                  <a:cubicBezTo>
                    <a:pt x="18" y="150"/>
                    <a:pt x="18" y="150"/>
                    <a:pt x="18" y="150"/>
                  </a:cubicBezTo>
                  <a:cubicBezTo>
                    <a:pt x="18" y="148"/>
                    <a:pt x="18" y="148"/>
                    <a:pt x="18" y="148"/>
                  </a:cubicBezTo>
                  <a:cubicBezTo>
                    <a:pt x="18" y="146"/>
                    <a:pt x="18" y="146"/>
                    <a:pt x="18" y="146"/>
                  </a:cubicBezTo>
                  <a:cubicBezTo>
                    <a:pt x="17" y="145"/>
                    <a:pt x="17" y="145"/>
                    <a:pt x="17" y="145"/>
                  </a:cubicBezTo>
                  <a:cubicBezTo>
                    <a:pt x="18" y="143"/>
                    <a:pt x="18" y="143"/>
                    <a:pt x="18" y="143"/>
                  </a:cubicBezTo>
                  <a:cubicBezTo>
                    <a:pt x="18" y="142"/>
                    <a:pt x="18" y="142"/>
                    <a:pt x="18" y="142"/>
                  </a:cubicBezTo>
                  <a:cubicBezTo>
                    <a:pt x="18" y="140"/>
                    <a:pt x="18" y="140"/>
                    <a:pt x="18" y="140"/>
                  </a:cubicBezTo>
                  <a:cubicBezTo>
                    <a:pt x="18" y="139"/>
                    <a:pt x="18" y="139"/>
                    <a:pt x="18" y="139"/>
                  </a:cubicBezTo>
                  <a:cubicBezTo>
                    <a:pt x="18" y="138"/>
                    <a:pt x="18" y="138"/>
                    <a:pt x="18" y="138"/>
                  </a:cubicBezTo>
                  <a:cubicBezTo>
                    <a:pt x="18" y="137"/>
                    <a:pt x="18" y="137"/>
                    <a:pt x="18" y="137"/>
                  </a:cubicBezTo>
                  <a:cubicBezTo>
                    <a:pt x="18" y="134"/>
                    <a:pt x="18" y="134"/>
                    <a:pt x="18" y="134"/>
                  </a:cubicBezTo>
                  <a:cubicBezTo>
                    <a:pt x="17" y="133"/>
                    <a:pt x="17" y="133"/>
                    <a:pt x="17" y="133"/>
                  </a:cubicBezTo>
                  <a:cubicBezTo>
                    <a:pt x="17" y="133"/>
                    <a:pt x="17" y="133"/>
                    <a:pt x="17" y="133"/>
                  </a:cubicBezTo>
                  <a:cubicBezTo>
                    <a:pt x="18" y="132"/>
                    <a:pt x="18" y="132"/>
                    <a:pt x="18" y="132"/>
                  </a:cubicBezTo>
                  <a:cubicBezTo>
                    <a:pt x="18" y="131"/>
                    <a:pt x="18" y="131"/>
                    <a:pt x="18" y="131"/>
                  </a:cubicBezTo>
                  <a:cubicBezTo>
                    <a:pt x="17" y="129"/>
                    <a:pt x="17" y="129"/>
                    <a:pt x="17" y="129"/>
                  </a:cubicBezTo>
                  <a:cubicBezTo>
                    <a:pt x="16" y="128"/>
                    <a:pt x="16" y="128"/>
                    <a:pt x="16" y="128"/>
                  </a:cubicBezTo>
                  <a:cubicBezTo>
                    <a:pt x="15" y="128"/>
                    <a:pt x="15" y="128"/>
                    <a:pt x="15" y="128"/>
                  </a:cubicBezTo>
                  <a:cubicBezTo>
                    <a:pt x="15" y="129"/>
                    <a:pt x="15" y="129"/>
                    <a:pt x="15" y="129"/>
                  </a:cubicBezTo>
                  <a:cubicBezTo>
                    <a:pt x="14" y="128"/>
                    <a:pt x="14" y="128"/>
                    <a:pt x="14" y="128"/>
                  </a:cubicBezTo>
                  <a:cubicBezTo>
                    <a:pt x="14" y="127"/>
                    <a:pt x="14" y="127"/>
                    <a:pt x="14" y="127"/>
                  </a:cubicBezTo>
                  <a:cubicBezTo>
                    <a:pt x="16" y="127"/>
                    <a:pt x="16" y="127"/>
                    <a:pt x="16" y="127"/>
                  </a:cubicBezTo>
                  <a:cubicBezTo>
                    <a:pt x="17" y="126"/>
                    <a:pt x="17" y="126"/>
                    <a:pt x="17" y="126"/>
                  </a:cubicBezTo>
                  <a:cubicBezTo>
                    <a:pt x="17" y="125"/>
                    <a:pt x="17" y="125"/>
                    <a:pt x="17" y="125"/>
                  </a:cubicBezTo>
                  <a:cubicBezTo>
                    <a:pt x="17" y="125"/>
                    <a:pt x="17" y="125"/>
                    <a:pt x="17" y="125"/>
                  </a:cubicBezTo>
                  <a:cubicBezTo>
                    <a:pt x="16" y="126"/>
                    <a:pt x="16" y="126"/>
                    <a:pt x="16" y="126"/>
                  </a:cubicBezTo>
                  <a:cubicBezTo>
                    <a:pt x="15" y="126"/>
                    <a:pt x="15" y="126"/>
                    <a:pt x="15" y="126"/>
                  </a:cubicBezTo>
                  <a:cubicBezTo>
                    <a:pt x="15" y="124"/>
                    <a:pt x="15" y="124"/>
                    <a:pt x="15" y="124"/>
                  </a:cubicBezTo>
                  <a:cubicBezTo>
                    <a:pt x="14" y="122"/>
                    <a:pt x="14" y="122"/>
                    <a:pt x="14" y="122"/>
                  </a:cubicBezTo>
                  <a:cubicBezTo>
                    <a:pt x="14" y="121"/>
                    <a:pt x="14" y="121"/>
                    <a:pt x="14" y="121"/>
                  </a:cubicBezTo>
                  <a:cubicBezTo>
                    <a:pt x="14" y="120"/>
                    <a:pt x="14" y="120"/>
                    <a:pt x="14" y="120"/>
                  </a:cubicBezTo>
                  <a:cubicBezTo>
                    <a:pt x="13" y="119"/>
                    <a:pt x="13" y="119"/>
                    <a:pt x="13" y="119"/>
                  </a:cubicBezTo>
                  <a:cubicBezTo>
                    <a:pt x="12" y="118"/>
                    <a:pt x="12" y="118"/>
                    <a:pt x="12" y="118"/>
                  </a:cubicBezTo>
                  <a:cubicBezTo>
                    <a:pt x="12" y="115"/>
                    <a:pt x="12" y="115"/>
                    <a:pt x="12" y="115"/>
                  </a:cubicBezTo>
                  <a:cubicBezTo>
                    <a:pt x="13" y="114"/>
                    <a:pt x="13" y="114"/>
                    <a:pt x="13" y="114"/>
                  </a:cubicBezTo>
                  <a:cubicBezTo>
                    <a:pt x="13" y="113"/>
                    <a:pt x="13" y="113"/>
                    <a:pt x="13" y="113"/>
                  </a:cubicBezTo>
                  <a:cubicBezTo>
                    <a:pt x="13" y="112"/>
                    <a:pt x="13" y="112"/>
                    <a:pt x="13" y="112"/>
                  </a:cubicBezTo>
                  <a:cubicBezTo>
                    <a:pt x="12" y="112"/>
                    <a:pt x="12" y="112"/>
                    <a:pt x="12" y="112"/>
                  </a:cubicBezTo>
                  <a:cubicBezTo>
                    <a:pt x="12" y="110"/>
                    <a:pt x="12" y="110"/>
                    <a:pt x="12" y="110"/>
                  </a:cubicBezTo>
                  <a:cubicBezTo>
                    <a:pt x="11" y="108"/>
                    <a:pt x="11" y="108"/>
                    <a:pt x="11" y="108"/>
                  </a:cubicBezTo>
                  <a:cubicBezTo>
                    <a:pt x="12" y="105"/>
                    <a:pt x="12" y="105"/>
                    <a:pt x="12" y="105"/>
                  </a:cubicBezTo>
                  <a:cubicBezTo>
                    <a:pt x="11" y="103"/>
                    <a:pt x="11" y="103"/>
                    <a:pt x="11" y="103"/>
                  </a:cubicBezTo>
                  <a:cubicBezTo>
                    <a:pt x="11" y="102"/>
                    <a:pt x="11" y="102"/>
                    <a:pt x="11" y="102"/>
                  </a:cubicBezTo>
                  <a:cubicBezTo>
                    <a:pt x="12" y="100"/>
                    <a:pt x="12" y="100"/>
                    <a:pt x="12" y="100"/>
                  </a:cubicBezTo>
                  <a:cubicBezTo>
                    <a:pt x="13" y="98"/>
                    <a:pt x="13" y="98"/>
                    <a:pt x="13" y="98"/>
                  </a:cubicBezTo>
                  <a:cubicBezTo>
                    <a:pt x="14" y="97"/>
                    <a:pt x="14" y="97"/>
                    <a:pt x="14" y="97"/>
                  </a:cubicBezTo>
                  <a:cubicBezTo>
                    <a:pt x="14" y="97"/>
                    <a:pt x="14" y="97"/>
                    <a:pt x="14" y="97"/>
                  </a:cubicBezTo>
                  <a:cubicBezTo>
                    <a:pt x="12" y="92"/>
                    <a:pt x="12" y="92"/>
                    <a:pt x="12" y="92"/>
                  </a:cubicBezTo>
                  <a:cubicBezTo>
                    <a:pt x="12" y="90"/>
                    <a:pt x="12" y="90"/>
                    <a:pt x="12" y="90"/>
                  </a:cubicBezTo>
                  <a:cubicBezTo>
                    <a:pt x="12" y="89"/>
                    <a:pt x="12" y="89"/>
                    <a:pt x="12" y="89"/>
                  </a:cubicBezTo>
                  <a:cubicBezTo>
                    <a:pt x="12" y="86"/>
                    <a:pt x="12" y="86"/>
                    <a:pt x="12" y="86"/>
                  </a:cubicBezTo>
                  <a:cubicBezTo>
                    <a:pt x="13" y="85"/>
                    <a:pt x="13" y="85"/>
                    <a:pt x="13" y="85"/>
                  </a:cubicBezTo>
                  <a:cubicBezTo>
                    <a:pt x="14" y="84"/>
                    <a:pt x="14" y="84"/>
                    <a:pt x="14" y="84"/>
                  </a:cubicBezTo>
                  <a:cubicBezTo>
                    <a:pt x="14" y="82"/>
                    <a:pt x="14" y="82"/>
                    <a:pt x="14" y="82"/>
                  </a:cubicBezTo>
                  <a:cubicBezTo>
                    <a:pt x="13" y="81"/>
                    <a:pt x="13" y="81"/>
                    <a:pt x="13" y="81"/>
                  </a:cubicBezTo>
                  <a:cubicBezTo>
                    <a:pt x="12" y="80"/>
                    <a:pt x="12" y="80"/>
                    <a:pt x="12" y="80"/>
                  </a:cubicBezTo>
                  <a:cubicBezTo>
                    <a:pt x="13" y="79"/>
                    <a:pt x="13" y="79"/>
                    <a:pt x="13" y="79"/>
                  </a:cubicBezTo>
                  <a:cubicBezTo>
                    <a:pt x="13" y="78"/>
                    <a:pt x="13" y="78"/>
                    <a:pt x="13" y="78"/>
                  </a:cubicBezTo>
                  <a:cubicBezTo>
                    <a:pt x="14" y="76"/>
                    <a:pt x="14" y="76"/>
                    <a:pt x="14" y="76"/>
                  </a:cubicBezTo>
                  <a:cubicBezTo>
                    <a:pt x="15" y="76"/>
                    <a:pt x="15" y="76"/>
                    <a:pt x="15" y="76"/>
                  </a:cubicBezTo>
                  <a:cubicBezTo>
                    <a:pt x="15" y="74"/>
                    <a:pt x="15" y="74"/>
                    <a:pt x="15" y="74"/>
                  </a:cubicBezTo>
                  <a:cubicBezTo>
                    <a:pt x="14" y="71"/>
                    <a:pt x="14" y="71"/>
                    <a:pt x="14" y="71"/>
                  </a:cubicBezTo>
                  <a:cubicBezTo>
                    <a:pt x="14" y="70"/>
                    <a:pt x="14" y="70"/>
                    <a:pt x="14" y="70"/>
                  </a:cubicBezTo>
                  <a:cubicBezTo>
                    <a:pt x="13" y="68"/>
                    <a:pt x="13" y="68"/>
                    <a:pt x="13" y="68"/>
                  </a:cubicBezTo>
                  <a:cubicBezTo>
                    <a:pt x="13" y="67"/>
                    <a:pt x="13" y="67"/>
                    <a:pt x="13" y="67"/>
                  </a:cubicBezTo>
                  <a:cubicBezTo>
                    <a:pt x="12" y="65"/>
                    <a:pt x="12" y="65"/>
                    <a:pt x="12" y="65"/>
                  </a:cubicBezTo>
                  <a:cubicBezTo>
                    <a:pt x="11" y="64"/>
                    <a:pt x="11" y="64"/>
                    <a:pt x="11" y="64"/>
                  </a:cubicBezTo>
                  <a:cubicBezTo>
                    <a:pt x="11" y="63"/>
                    <a:pt x="11" y="63"/>
                    <a:pt x="11" y="63"/>
                  </a:cubicBezTo>
                  <a:cubicBezTo>
                    <a:pt x="10" y="61"/>
                    <a:pt x="10" y="61"/>
                    <a:pt x="10" y="61"/>
                  </a:cubicBezTo>
                  <a:cubicBezTo>
                    <a:pt x="10" y="60"/>
                    <a:pt x="10" y="60"/>
                    <a:pt x="10" y="60"/>
                  </a:cubicBezTo>
                  <a:cubicBezTo>
                    <a:pt x="12" y="59"/>
                    <a:pt x="12" y="59"/>
                    <a:pt x="12" y="59"/>
                  </a:cubicBezTo>
                  <a:cubicBezTo>
                    <a:pt x="12" y="57"/>
                    <a:pt x="12" y="57"/>
                    <a:pt x="12" y="57"/>
                  </a:cubicBezTo>
                  <a:cubicBezTo>
                    <a:pt x="12" y="57"/>
                    <a:pt x="12" y="57"/>
                    <a:pt x="12" y="57"/>
                  </a:cubicBezTo>
                  <a:cubicBezTo>
                    <a:pt x="12" y="55"/>
                    <a:pt x="12" y="55"/>
                    <a:pt x="12" y="55"/>
                  </a:cubicBezTo>
                  <a:cubicBezTo>
                    <a:pt x="12" y="53"/>
                    <a:pt x="12" y="53"/>
                    <a:pt x="12" y="53"/>
                  </a:cubicBezTo>
                  <a:cubicBezTo>
                    <a:pt x="11" y="51"/>
                    <a:pt x="11" y="51"/>
                    <a:pt x="11" y="51"/>
                  </a:cubicBezTo>
                  <a:cubicBezTo>
                    <a:pt x="12" y="50"/>
                    <a:pt x="12" y="50"/>
                    <a:pt x="12" y="50"/>
                  </a:cubicBezTo>
                  <a:cubicBezTo>
                    <a:pt x="12" y="47"/>
                    <a:pt x="12" y="47"/>
                    <a:pt x="12" y="47"/>
                  </a:cubicBezTo>
                  <a:cubicBezTo>
                    <a:pt x="13" y="46"/>
                    <a:pt x="13" y="46"/>
                    <a:pt x="13" y="46"/>
                  </a:cubicBezTo>
                  <a:cubicBezTo>
                    <a:pt x="14" y="44"/>
                    <a:pt x="14" y="44"/>
                    <a:pt x="14" y="44"/>
                  </a:cubicBezTo>
                  <a:cubicBezTo>
                    <a:pt x="16" y="43"/>
                    <a:pt x="16" y="43"/>
                    <a:pt x="16" y="43"/>
                  </a:cubicBezTo>
                  <a:cubicBezTo>
                    <a:pt x="16" y="42"/>
                    <a:pt x="16" y="42"/>
                    <a:pt x="16" y="42"/>
                  </a:cubicBezTo>
                  <a:cubicBezTo>
                    <a:pt x="17" y="41"/>
                    <a:pt x="17" y="41"/>
                    <a:pt x="17" y="41"/>
                  </a:cubicBezTo>
                  <a:cubicBezTo>
                    <a:pt x="17" y="41"/>
                    <a:pt x="17" y="41"/>
                    <a:pt x="17" y="41"/>
                  </a:cubicBezTo>
                  <a:cubicBezTo>
                    <a:pt x="17" y="40"/>
                    <a:pt x="17" y="40"/>
                    <a:pt x="17" y="40"/>
                  </a:cubicBezTo>
                  <a:cubicBezTo>
                    <a:pt x="16" y="39"/>
                    <a:pt x="16" y="39"/>
                    <a:pt x="16" y="39"/>
                  </a:cubicBezTo>
                  <a:cubicBezTo>
                    <a:pt x="16" y="39"/>
                    <a:pt x="16" y="39"/>
                    <a:pt x="16" y="39"/>
                  </a:cubicBezTo>
                  <a:cubicBezTo>
                    <a:pt x="16" y="38"/>
                    <a:pt x="16" y="38"/>
                    <a:pt x="16" y="38"/>
                  </a:cubicBezTo>
                  <a:cubicBezTo>
                    <a:pt x="17" y="38"/>
                    <a:pt x="17" y="38"/>
                    <a:pt x="17" y="38"/>
                  </a:cubicBezTo>
                  <a:cubicBezTo>
                    <a:pt x="17" y="37"/>
                    <a:pt x="17" y="37"/>
                    <a:pt x="17" y="37"/>
                  </a:cubicBezTo>
                  <a:cubicBezTo>
                    <a:pt x="16" y="36"/>
                    <a:pt x="16" y="36"/>
                    <a:pt x="16" y="36"/>
                  </a:cubicBezTo>
                  <a:cubicBezTo>
                    <a:pt x="16" y="34"/>
                    <a:pt x="16" y="34"/>
                    <a:pt x="16" y="34"/>
                  </a:cubicBezTo>
                  <a:cubicBezTo>
                    <a:pt x="16" y="33"/>
                    <a:pt x="16" y="33"/>
                    <a:pt x="16" y="33"/>
                  </a:cubicBezTo>
                  <a:cubicBezTo>
                    <a:pt x="16" y="33"/>
                    <a:pt x="16" y="33"/>
                    <a:pt x="16" y="33"/>
                  </a:cubicBezTo>
                  <a:cubicBezTo>
                    <a:pt x="15" y="32"/>
                    <a:pt x="15" y="32"/>
                    <a:pt x="15" y="32"/>
                  </a:cubicBezTo>
                  <a:cubicBezTo>
                    <a:pt x="15" y="31"/>
                    <a:pt x="15" y="31"/>
                    <a:pt x="15" y="31"/>
                  </a:cubicBezTo>
                  <a:cubicBezTo>
                    <a:pt x="21" y="28"/>
                    <a:pt x="21" y="28"/>
                    <a:pt x="21" y="28"/>
                  </a:cubicBezTo>
                  <a:cubicBezTo>
                    <a:pt x="22" y="24"/>
                    <a:pt x="22" y="24"/>
                    <a:pt x="22" y="24"/>
                  </a:cubicBezTo>
                  <a:cubicBezTo>
                    <a:pt x="21" y="23"/>
                    <a:pt x="21" y="23"/>
                    <a:pt x="21" y="23"/>
                  </a:cubicBezTo>
                  <a:cubicBezTo>
                    <a:pt x="20" y="23"/>
                    <a:pt x="20" y="23"/>
                    <a:pt x="20" y="23"/>
                  </a:cubicBezTo>
                  <a:cubicBezTo>
                    <a:pt x="20" y="23"/>
                    <a:pt x="20" y="23"/>
                    <a:pt x="20" y="23"/>
                  </a:cubicBezTo>
                  <a:cubicBezTo>
                    <a:pt x="19" y="23"/>
                    <a:pt x="19" y="23"/>
                    <a:pt x="19" y="23"/>
                  </a:cubicBezTo>
                  <a:cubicBezTo>
                    <a:pt x="16" y="15"/>
                    <a:pt x="16" y="15"/>
                    <a:pt x="16" y="15"/>
                  </a:cubicBezTo>
                  <a:cubicBezTo>
                    <a:pt x="13" y="14"/>
                    <a:pt x="13" y="14"/>
                    <a:pt x="13" y="14"/>
                  </a:cubicBezTo>
                  <a:cubicBezTo>
                    <a:pt x="13" y="13"/>
                    <a:pt x="13" y="13"/>
                    <a:pt x="13" y="13"/>
                  </a:cubicBezTo>
                  <a:cubicBezTo>
                    <a:pt x="14" y="11"/>
                    <a:pt x="14" y="11"/>
                    <a:pt x="14" y="11"/>
                  </a:cubicBezTo>
                  <a:cubicBezTo>
                    <a:pt x="14" y="10"/>
                    <a:pt x="14" y="10"/>
                    <a:pt x="14" y="10"/>
                  </a:cubicBezTo>
                  <a:cubicBezTo>
                    <a:pt x="14" y="9"/>
                    <a:pt x="14" y="9"/>
                    <a:pt x="14" y="9"/>
                  </a:cubicBezTo>
                  <a:cubicBezTo>
                    <a:pt x="14" y="8"/>
                    <a:pt x="14" y="8"/>
                    <a:pt x="14" y="8"/>
                  </a:cubicBezTo>
                  <a:cubicBezTo>
                    <a:pt x="12" y="7"/>
                    <a:pt x="12" y="7"/>
                    <a:pt x="12" y="7"/>
                  </a:cubicBezTo>
                  <a:cubicBezTo>
                    <a:pt x="11" y="6"/>
                    <a:pt x="11" y="6"/>
                    <a:pt x="11" y="6"/>
                  </a:cubicBezTo>
                  <a:cubicBezTo>
                    <a:pt x="11" y="4"/>
                    <a:pt x="11" y="4"/>
                    <a:pt x="11" y="4"/>
                  </a:cubicBezTo>
                  <a:cubicBezTo>
                    <a:pt x="11" y="4"/>
                    <a:pt x="11" y="4"/>
                    <a:pt x="11" y="4"/>
                  </a:cubicBezTo>
                  <a:cubicBezTo>
                    <a:pt x="11" y="3"/>
                    <a:pt x="11" y="3"/>
                    <a:pt x="11" y="3"/>
                  </a:cubicBezTo>
                  <a:cubicBezTo>
                    <a:pt x="11" y="2"/>
                    <a:pt x="11" y="2"/>
                    <a:pt x="11" y="2"/>
                  </a:cubicBezTo>
                  <a:cubicBezTo>
                    <a:pt x="10" y="2"/>
                    <a:pt x="10" y="2"/>
                    <a:pt x="10" y="2"/>
                  </a:cubicBezTo>
                  <a:cubicBezTo>
                    <a:pt x="10" y="1"/>
                    <a:pt x="10" y="1"/>
                    <a:pt x="10" y="1"/>
                  </a:cubicBezTo>
                  <a:cubicBezTo>
                    <a:pt x="9" y="0"/>
                    <a:pt x="9" y="0"/>
                    <a:pt x="9" y="0"/>
                  </a:cubicBezTo>
                  <a:cubicBezTo>
                    <a:pt x="9" y="0"/>
                    <a:pt x="9" y="0"/>
                    <a:pt x="9" y="0"/>
                  </a:cubicBezTo>
                  <a:cubicBezTo>
                    <a:pt x="8" y="1"/>
                    <a:pt x="8" y="1"/>
                    <a:pt x="8" y="1"/>
                  </a:cubicBezTo>
                  <a:cubicBezTo>
                    <a:pt x="8" y="1"/>
                    <a:pt x="8" y="1"/>
                    <a:pt x="8" y="1"/>
                  </a:cubicBezTo>
                  <a:cubicBezTo>
                    <a:pt x="9" y="2"/>
                    <a:pt x="9" y="2"/>
                    <a:pt x="9" y="2"/>
                  </a:cubicBezTo>
                  <a:cubicBezTo>
                    <a:pt x="8" y="3"/>
                    <a:pt x="8" y="3"/>
                    <a:pt x="8" y="3"/>
                  </a:cubicBezTo>
                  <a:cubicBezTo>
                    <a:pt x="7" y="3"/>
                    <a:pt x="7" y="3"/>
                    <a:pt x="7" y="3"/>
                  </a:cubicBezTo>
                  <a:cubicBezTo>
                    <a:pt x="7" y="3"/>
                    <a:pt x="7" y="3"/>
                    <a:pt x="7" y="3"/>
                  </a:cubicBezTo>
                  <a:cubicBezTo>
                    <a:pt x="6" y="4"/>
                    <a:pt x="6" y="4"/>
                    <a:pt x="6" y="4"/>
                  </a:cubicBezTo>
                  <a:cubicBezTo>
                    <a:pt x="5" y="4"/>
                    <a:pt x="5" y="4"/>
                    <a:pt x="5" y="4"/>
                  </a:cubicBezTo>
                  <a:cubicBezTo>
                    <a:pt x="5" y="4"/>
                    <a:pt x="5" y="4"/>
                    <a:pt x="5" y="4"/>
                  </a:cubicBezTo>
                  <a:cubicBezTo>
                    <a:pt x="5" y="6"/>
                    <a:pt x="5" y="6"/>
                    <a:pt x="5" y="6"/>
                  </a:cubicBezTo>
                  <a:cubicBezTo>
                    <a:pt x="5" y="6"/>
                    <a:pt x="5" y="6"/>
                    <a:pt x="5" y="6"/>
                  </a:cubicBezTo>
                  <a:cubicBezTo>
                    <a:pt x="5" y="8"/>
                    <a:pt x="5" y="8"/>
                    <a:pt x="5" y="8"/>
                  </a:cubicBezTo>
                  <a:cubicBezTo>
                    <a:pt x="6" y="11"/>
                    <a:pt x="6" y="11"/>
                    <a:pt x="6" y="11"/>
                  </a:cubicBezTo>
                  <a:cubicBezTo>
                    <a:pt x="6" y="12"/>
                    <a:pt x="6" y="12"/>
                    <a:pt x="6" y="12"/>
                  </a:cubicBezTo>
                  <a:cubicBezTo>
                    <a:pt x="6" y="13"/>
                    <a:pt x="6" y="13"/>
                    <a:pt x="6" y="13"/>
                  </a:cubicBezTo>
                  <a:cubicBezTo>
                    <a:pt x="5" y="13"/>
                    <a:pt x="5" y="13"/>
                    <a:pt x="5" y="13"/>
                  </a:cubicBezTo>
                  <a:cubicBezTo>
                    <a:pt x="6" y="15"/>
                    <a:pt x="6" y="15"/>
                    <a:pt x="6" y="15"/>
                  </a:cubicBezTo>
                  <a:cubicBezTo>
                    <a:pt x="6" y="16"/>
                    <a:pt x="6" y="16"/>
                    <a:pt x="6" y="16"/>
                  </a:cubicBezTo>
                  <a:cubicBezTo>
                    <a:pt x="7" y="17"/>
                    <a:pt x="7" y="17"/>
                    <a:pt x="7" y="17"/>
                  </a:cubicBezTo>
                  <a:cubicBezTo>
                    <a:pt x="7" y="19"/>
                    <a:pt x="7" y="19"/>
                    <a:pt x="7" y="19"/>
                  </a:cubicBezTo>
                  <a:cubicBezTo>
                    <a:pt x="7" y="20"/>
                    <a:pt x="7" y="20"/>
                    <a:pt x="7" y="20"/>
                  </a:cubicBezTo>
                  <a:cubicBezTo>
                    <a:pt x="6" y="20"/>
                    <a:pt x="6" y="20"/>
                    <a:pt x="6" y="20"/>
                  </a:cubicBezTo>
                  <a:cubicBezTo>
                    <a:pt x="7" y="23"/>
                    <a:pt x="7" y="23"/>
                    <a:pt x="7" y="23"/>
                  </a:cubicBezTo>
                  <a:cubicBezTo>
                    <a:pt x="7" y="24"/>
                    <a:pt x="7" y="24"/>
                    <a:pt x="7" y="24"/>
                  </a:cubicBezTo>
                  <a:cubicBezTo>
                    <a:pt x="6" y="24"/>
                    <a:pt x="6" y="24"/>
                    <a:pt x="6" y="24"/>
                  </a:cubicBezTo>
                  <a:cubicBezTo>
                    <a:pt x="5" y="25"/>
                    <a:pt x="5" y="25"/>
                    <a:pt x="5" y="25"/>
                  </a:cubicBezTo>
                  <a:cubicBezTo>
                    <a:pt x="5" y="26"/>
                    <a:pt x="5" y="26"/>
                    <a:pt x="5" y="26"/>
                  </a:cubicBezTo>
                  <a:cubicBezTo>
                    <a:pt x="6" y="27"/>
                    <a:pt x="6" y="27"/>
                    <a:pt x="6" y="27"/>
                  </a:cubicBezTo>
                  <a:cubicBezTo>
                    <a:pt x="6" y="26"/>
                    <a:pt x="6" y="26"/>
                    <a:pt x="6" y="26"/>
                  </a:cubicBezTo>
                  <a:cubicBezTo>
                    <a:pt x="7" y="26"/>
                    <a:pt x="7" y="26"/>
                    <a:pt x="7" y="26"/>
                  </a:cubicBezTo>
                  <a:cubicBezTo>
                    <a:pt x="6" y="27"/>
                    <a:pt x="6" y="27"/>
                    <a:pt x="6" y="27"/>
                  </a:cubicBezTo>
                  <a:cubicBezTo>
                    <a:pt x="6" y="31"/>
                    <a:pt x="6" y="31"/>
                    <a:pt x="6" y="31"/>
                  </a:cubicBezTo>
                  <a:cubicBezTo>
                    <a:pt x="7" y="33"/>
                    <a:pt x="7" y="33"/>
                    <a:pt x="7" y="33"/>
                  </a:cubicBezTo>
                  <a:cubicBezTo>
                    <a:pt x="7" y="34"/>
                    <a:pt x="7" y="34"/>
                    <a:pt x="7" y="34"/>
                  </a:cubicBezTo>
                  <a:cubicBezTo>
                    <a:pt x="7" y="35"/>
                    <a:pt x="7" y="35"/>
                    <a:pt x="7" y="35"/>
                  </a:cubicBezTo>
                  <a:cubicBezTo>
                    <a:pt x="6" y="36"/>
                    <a:pt x="6" y="36"/>
                    <a:pt x="6" y="36"/>
                  </a:cubicBezTo>
                  <a:cubicBezTo>
                    <a:pt x="6" y="37"/>
                    <a:pt x="6" y="37"/>
                    <a:pt x="6" y="37"/>
                  </a:cubicBezTo>
                  <a:cubicBezTo>
                    <a:pt x="7" y="38"/>
                    <a:pt x="7" y="38"/>
                    <a:pt x="7" y="38"/>
                  </a:cubicBezTo>
                  <a:cubicBezTo>
                    <a:pt x="7" y="39"/>
                    <a:pt x="7" y="39"/>
                    <a:pt x="7" y="39"/>
                  </a:cubicBezTo>
                  <a:cubicBezTo>
                    <a:pt x="7" y="41"/>
                    <a:pt x="7" y="41"/>
                    <a:pt x="7" y="41"/>
                  </a:cubicBezTo>
                  <a:cubicBezTo>
                    <a:pt x="6" y="42"/>
                    <a:pt x="6" y="42"/>
                    <a:pt x="6" y="42"/>
                  </a:cubicBezTo>
                  <a:cubicBezTo>
                    <a:pt x="6" y="43"/>
                    <a:pt x="6" y="43"/>
                    <a:pt x="6" y="43"/>
                  </a:cubicBezTo>
                  <a:cubicBezTo>
                    <a:pt x="6" y="44"/>
                    <a:pt x="6" y="44"/>
                    <a:pt x="6" y="44"/>
                  </a:cubicBezTo>
                  <a:cubicBezTo>
                    <a:pt x="6" y="44"/>
                    <a:pt x="6" y="44"/>
                    <a:pt x="6" y="44"/>
                  </a:cubicBezTo>
                  <a:cubicBezTo>
                    <a:pt x="6" y="45"/>
                    <a:pt x="6" y="45"/>
                    <a:pt x="6" y="45"/>
                  </a:cubicBezTo>
                  <a:cubicBezTo>
                    <a:pt x="5" y="46"/>
                    <a:pt x="5" y="46"/>
                    <a:pt x="5" y="46"/>
                  </a:cubicBezTo>
                  <a:cubicBezTo>
                    <a:pt x="5" y="47"/>
                    <a:pt x="5" y="47"/>
                    <a:pt x="5" y="47"/>
                  </a:cubicBezTo>
                  <a:cubicBezTo>
                    <a:pt x="5" y="48"/>
                    <a:pt x="5" y="48"/>
                    <a:pt x="5" y="48"/>
                  </a:cubicBezTo>
                  <a:cubicBezTo>
                    <a:pt x="5" y="49"/>
                    <a:pt x="5" y="49"/>
                    <a:pt x="5" y="49"/>
                  </a:cubicBezTo>
                  <a:cubicBezTo>
                    <a:pt x="4" y="50"/>
                    <a:pt x="4" y="50"/>
                    <a:pt x="4" y="50"/>
                  </a:cubicBezTo>
                  <a:cubicBezTo>
                    <a:pt x="4" y="51"/>
                    <a:pt x="4" y="51"/>
                    <a:pt x="4" y="51"/>
                  </a:cubicBezTo>
                  <a:cubicBezTo>
                    <a:pt x="5" y="52"/>
                    <a:pt x="5" y="52"/>
                    <a:pt x="5" y="52"/>
                  </a:cubicBezTo>
                  <a:cubicBezTo>
                    <a:pt x="5" y="53"/>
                    <a:pt x="5" y="53"/>
                    <a:pt x="5" y="53"/>
                  </a:cubicBezTo>
                  <a:cubicBezTo>
                    <a:pt x="6" y="54"/>
                    <a:pt x="6" y="54"/>
                    <a:pt x="6" y="54"/>
                  </a:cubicBezTo>
                  <a:cubicBezTo>
                    <a:pt x="5" y="54"/>
                    <a:pt x="5" y="54"/>
                    <a:pt x="5" y="54"/>
                  </a:cubicBezTo>
                  <a:cubicBezTo>
                    <a:pt x="5" y="55"/>
                    <a:pt x="5" y="55"/>
                    <a:pt x="5" y="55"/>
                  </a:cubicBezTo>
                  <a:cubicBezTo>
                    <a:pt x="5" y="56"/>
                    <a:pt x="5" y="56"/>
                    <a:pt x="5" y="56"/>
                  </a:cubicBezTo>
                  <a:cubicBezTo>
                    <a:pt x="5" y="57"/>
                    <a:pt x="5" y="57"/>
                    <a:pt x="5" y="57"/>
                  </a:cubicBezTo>
                  <a:cubicBezTo>
                    <a:pt x="4" y="57"/>
                    <a:pt x="4" y="57"/>
                    <a:pt x="4" y="57"/>
                  </a:cubicBezTo>
                  <a:cubicBezTo>
                    <a:pt x="4" y="58"/>
                    <a:pt x="4" y="58"/>
                    <a:pt x="4" y="58"/>
                  </a:cubicBezTo>
                  <a:cubicBezTo>
                    <a:pt x="4" y="59"/>
                    <a:pt x="4" y="59"/>
                    <a:pt x="4" y="59"/>
                  </a:cubicBezTo>
                  <a:cubicBezTo>
                    <a:pt x="4" y="60"/>
                    <a:pt x="4" y="60"/>
                    <a:pt x="4" y="60"/>
                  </a:cubicBezTo>
                  <a:cubicBezTo>
                    <a:pt x="5" y="62"/>
                    <a:pt x="5" y="62"/>
                    <a:pt x="5" y="62"/>
                  </a:cubicBezTo>
                  <a:cubicBezTo>
                    <a:pt x="5" y="63"/>
                    <a:pt x="5" y="63"/>
                    <a:pt x="5" y="63"/>
                  </a:cubicBezTo>
                  <a:cubicBezTo>
                    <a:pt x="5" y="64"/>
                    <a:pt x="5" y="64"/>
                    <a:pt x="5" y="64"/>
                  </a:cubicBezTo>
                  <a:cubicBezTo>
                    <a:pt x="5" y="64"/>
                    <a:pt x="5" y="64"/>
                    <a:pt x="5" y="64"/>
                  </a:cubicBezTo>
                  <a:cubicBezTo>
                    <a:pt x="6" y="66"/>
                    <a:pt x="6" y="66"/>
                    <a:pt x="6" y="66"/>
                  </a:cubicBezTo>
                  <a:cubicBezTo>
                    <a:pt x="6" y="67"/>
                    <a:pt x="6" y="67"/>
                    <a:pt x="6" y="67"/>
                  </a:cubicBezTo>
                  <a:cubicBezTo>
                    <a:pt x="6" y="68"/>
                    <a:pt x="6" y="68"/>
                    <a:pt x="6" y="68"/>
                  </a:cubicBezTo>
                  <a:cubicBezTo>
                    <a:pt x="6" y="68"/>
                    <a:pt x="6" y="68"/>
                    <a:pt x="6" y="68"/>
                  </a:cubicBezTo>
                  <a:cubicBezTo>
                    <a:pt x="6" y="69"/>
                    <a:pt x="6" y="69"/>
                    <a:pt x="6" y="69"/>
                  </a:cubicBezTo>
                  <a:cubicBezTo>
                    <a:pt x="6" y="70"/>
                    <a:pt x="6" y="70"/>
                    <a:pt x="6" y="70"/>
                  </a:cubicBezTo>
                  <a:cubicBezTo>
                    <a:pt x="6" y="70"/>
                    <a:pt x="6" y="70"/>
                    <a:pt x="6" y="70"/>
                  </a:cubicBezTo>
                  <a:cubicBezTo>
                    <a:pt x="6" y="71"/>
                    <a:pt x="6" y="71"/>
                    <a:pt x="6" y="71"/>
                  </a:cubicBezTo>
                  <a:cubicBezTo>
                    <a:pt x="7" y="72"/>
                    <a:pt x="7" y="72"/>
                    <a:pt x="7" y="72"/>
                  </a:cubicBezTo>
                  <a:cubicBezTo>
                    <a:pt x="7" y="73"/>
                    <a:pt x="7" y="73"/>
                    <a:pt x="7" y="73"/>
                  </a:cubicBezTo>
                  <a:cubicBezTo>
                    <a:pt x="7" y="74"/>
                    <a:pt x="7" y="74"/>
                    <a:pt x="7" y="74"/>
                  </a:cubicBezTo>
                  <a:cubicBezTo>
                    <a:pt x="6" y="74"/>
                    <a:pt x="6" y="74"/>
                    <a:pt x="6" y="74"/>
                  </a:cubicBezTo>
                  <a:cubicBezTo>
                    <a:pt x="5" y="75"/>
                    <a:pt x="5" y="75"/>
                    <a:pt x="5" y="75"/>
                  </a:cubicBezTo>
                  <a:cubicBezTo>
                    <a:pt x="5" y="75"/>
                    <a:pt x="5" y="75"/>
                    <a:pt x="5" y="75"/>
                  </a:cubicBezTo>
                  <a:cubicBezTo>
                    <a:pt x="6" y="76"/>
                    <a:pt x="6" y="76"/>
                    <a:pt x="6" y="76"/>
                  </a:cubicBezTo>
                  <a:cubicBezTo>
                    <a:pt x="5" y="77"/>
                    <a:pt x="5" y="77"/>
                    <a:pt x="5" y="77"/>
                  </a:cubicBezTo>
                  <a:cubicBezTo>
                    <a:pt x="5" y="77"/>
                    <a:pt x="5" y="77"/>
                    <a:pt x="5" y="77"/>
                  </a:cubicBezTo>
                  <a:cubicBezTo>
                    <a:pt x="5" y="78"/>
                    <a:pt x="5" y="78"/>
                    <a:pt x="5" y="78"/>
                  </a:cubicBezTo>
                  <a:cubicBezTo>
                    <a:pt x="5" y="79"/>
                    <a:pt x="5" y="79"/>
                    <a:pt x="5" y="79"/>
                  </a:cubicBezTo>
                  <a:cubicBezTo>
                    <a:pt x="4" y="80"/>
                    <a:pt x="4" y="80"/>
                    <a:pt x="4" y="80"/>
                  </a:cubicBezTo>
                  <a:cubicBezTo>
                    <a:pt x="4" y="80"/>
                    <a:pt x="4" y="80"/>
                    <a:pt x="4" y="80"/>
                  </a:cubicBezTo>
                  <a:cubicBezTo>
                    <a:pt x="4" y="81"/>
                    <a:pt x="4" y="81"/>
                    <a:pt x="4" y="81"/>
                  </a:cubicBezTo>
                  <a:cubicBezTo>
                    <a:pt x="4" y="82"/>
                    <a:pt x="4" y="82"/>
                    <a:pt x="4" y="82"/>
                  </a:cubicBezTo>
                  <a:cubicBezTo>
                    <a:pt x="4" y="82"/>
                    <a:pt x="4" y="82"/>
                    <a:pt x="4" y="82"/>
                  </a:cubicBezTo>
                  <a:cubicBezTo>
                    <a:pt x="4" y="83"/>
                    <a:pt x="4" y="83"/>
                    <a:pt x="4" y="83"/>
                  </a:cubicBezTo>
                  <a:cubicBezTo>
                    <a:pt x="4" y="83"/>
                    <a:pt x="4" y="83"/>
                    <a:pt x="4" y="83"/>
                  </a:cubicBezTo>
                  <a:cubicBezTo>
                    <a:pt x="3" y="84"/>
                    <a:pt x="3" y="84"/>
                    <a:pt x="3" y="84"/>
                  </a:cubicBezTo>
                  <a:cubicBezTo>
                    <a:pt x="3" y="85"/>
                    <a:pt x="3" y="85"/>
                    <a:pt x="3" y="85"/>
                  </a:cubicBezTo>
                  <a:cubicBezTo>
                    <a:pt x="3" y="86"/>
                    <a:pt x="3" y="86"/>
                    <a:pt x="3" y="86"/>
                  </a:cubicBezTo>
                  <a:cubicBezTo>
                    <a:pt x="3" y="86"/>
                    <a:pt x="3" y="86"/>
                    <a:pt x="3" y="86"/>
                  </a:cubicBezTo>
                  <a:cubicBezTo>
                    <a:pt x="3" y="87"/>
                    <a:pt x="3" y="87"/>
                    <a:pt x="3" y="87"/>
                  </a:cubicBezTo>
                  <a:cubicBezTo>
                    <a:pt x="2" y="87"/>
                    <a:pt x="2" y="87"/>
                    <a:pt x="2" y="87"/>
                  </a:cubicBezTo>
                  <a:cubicBezTo>
                    <a:pt x="2" y="88"/>
                    <a:pt x="2" y="88"/>
                    <a:pt x="2" y="88"/>
                  </a:cubicBezTo>
                  <a:cubicBezTo>
                    <a:pt x="3" y="89"/>
                    <a:pt x="3" y="89"/>
                    <a:pt x="3" y="89"/>
                  </a:cubicBezTo>
                  <a:cubicBezTo>
                    <a:pt x="3" y="89"/>
                    <a:pt x="3" y="89"/>
                    <a:pt x="3" y="89"/>
                  </a:cubicBezTo>
                  <a:cubicBezTo>
                    <a:pt x="2" y="90"/>
                    <a:pt x="2" y="90"/>
                    <a:pt x="2" y="90"/>
                  </a:cubicBezTo>
                  <a:cubicBezTo>
                    <a:pt x="2" y="90"/>
                    <a:pt x="2" y="90"/>
                    <a:pt x="2" y="90"/>
                  </a:cubicBezTo>
                  <a:cubicBezTo>
                    <a:pt x="1" y="90"/>
                    <a:pt x="1" y="90"/>
                    <a:pt x="1" y="90"/>
                  </a:cubicBezTo>
                  <a:cubicBezTo>
                    <a:pt x="0" y="90"/>
                    <a:pt x="0" y="90"/>
                    <a:pt x="0" y="90"/>
                  </a:cubicBezTo>
                  <a:cubicBezTo>
                    <a:pt x="0" y="90"/>
                    <a:pt x="0" y="90"/>
                    <a:pt x="0" y="90"/>
                  </a:cubicBezTo>
                  <a:cubicBezTo>
                    <a:pt x="1" y="91"/>
                    <a:pt x="1" y="91"/>
                    <a:pt x="1" y="91"/>
                  </a:cubicBezTo>
                  <a:cubicBezTo>
                    <a:pt x="1" y="92"/>
                    <a:pt x="1" y="92"/>
                    <a:pt x="1" y="92"/>
                  </a:cubicBezTo>
                  <a:cubicBezTo>
                    <a:pt x="1" y="93"/>
                    <a:pt x="1" y="93"/>
                    <a:pt x="1" y="93"/>
                  </a:cubicBezTo>
                  <a:cubicBezTo>
                    <a:pt x="2" y="94"/>
                    <a:pt x="2" y="94"/>
                    <a:pt x="2" y="94"/>
                  </a:cubicBezTo>
                  <a:cubicBezTo>
                    <a:pt x="2" y="95"/>
                    <a:pt x="2" y="95"/>
                    <a:pt x="2" y="95"/>
                  </a:cubicBezTo>
                  <a:cubicBezTo>
                    <a:pt x="2" y="96"/>
                    <a:pt x="2" y="96"/>
                    <a:pt x="2" y="96"/>
                  </a:cubicBezTo>
                  <a:cubicBezTo>
                    <a:pt x="4" y="98"/>
                    <a:pt x="4" y="98"/>
                    <a:pt x="4" y="98"/>
                  </a:cubicBezTo>
                  <a:cubicBezTo>
                    <a:pt x="4" y="99"/>
                    <a:pt x="4" y="99"/>
                    <a:pt x="4" y="99"/>
                  </a:cubicBezTo>
                  <a:cubicBezTo>
                    <a:pt x="4" y="99"/>
                    <a:pt x="4" y="99"/>
                    <a:pt x="4" y="99"/>
                  </a:cubicBezTo>
                  <a:cubicBezTo>
                    <a:pt x="4" y="100"/>
                    <a:pt x="4" y="100"/>
                    <a:pt x="4" y="100"/>
                  </a:cubicBezTo>
                  <a:cubicBezTo>
                    <a:pt x="4" y="102"/>
                    <a:pt x="4" y="102"/>
                    <a:pt x="4" y="102"/>
                  </a:cubicBezTo>
                  <a:cubicBezTo>
                    <a:pt x="4" y="102"/>
                    <a:pt x="4" y="102"/>
                    <a:pt x="4" y="102"/>
                  </a:cubicBezTo>
                  <a:cubicBezTo>
                    <a:pt x="4" y="103"/>
                    <a:pt x="4" y="103"/>
                    <a:pt x="4" y="103"/>
                  </a:cubicBezTo>
                  <a:cubicBezTo>
                    <a:pt x="4" y="103"/>
                    <a:pt x="4" y="103"/>
                    <a:pt x="4" y="103"/>
                  </a:cubicBezTo>
                  <a:cubicBezTo>
                    <a:pt x="3" y="103"/>
                    <a:pt x="3" y="103"/>
                    <a:pt x="3" y="103"/>
                  </a:cubicBezTo>
                  <a:cubicBezTo>
                    <a:pt x="3" y="103"/>
                    <a:pt x="3" y="103"/>
                    <a:pt x="3" y="103"/>
                  </a:cubicBezTo>
                  <a:cubicBezTo>
                    <a:pt x="2" y="104"/>
                    <a:pt x="2" y="104"/>
                    <a:pt x="2" y="104"/>
                  </a:cubicBezTo>
                  <a:cubicBezTo>
                    <a:pt x="3" y="105"/>
                    <a:pt x="3" y="105"/>
                    <a:pt x="3" y="105"/>
                  </a:cubicBezTo>
                  <a:cubicBezTo>
                    <a:pt x="3" y="105"/>
                    <a:pt x="3" y="105"/>
                    <a:pt x="3" y="105"/>
                  </a:cubicBezTo>
                  <a:cubicBezTo>
                    <a:pt x="3" y="107"/>
                    <a:pt x="3" y="107"/>
                    <a:pt x="3" y="107"/>
                  </a:cubicBezTo>
                  <a:cubicBezTo>
                    <a:pt x="3" y="108"/>
                    <a:pt x="3" y="108"/>
                    <a:pt x="3" y="108"/>
                  </a:cubicBezTo>
                  <a:cubicBezTo>
                    <a:pt x="3" y="108"/>
                    <a:pt x="3" y="108"/>
                    <a:pt x="3" y="108"/>
                  </a:cubicBezTo>
                  <a:cubicBezTo>
                    <a:pt x="3" y="108"/>
                    <a:pt x="3" y="108"/>
                    <a:pt x="3" y="108"/>
                  </a:cubicBezTo>
                  <a:cubicBezTo>
                    <a:pt x="3" y="109"/>
                    <a:pt x="3" y="109"/>
                    <a:pt x="3" y="109"/>
                  </a:cubicBezTo>
                  <a:cubicBezTo>
                    <a:pt x="3" y="109"/>
                    <a:pt x="3" y="109"/>
                    <a:pt x="3" y="109"/>
                  </a:cubicBezTo>
                  <a:cubicBezTo>
                    <a:pt x="3" y="110"/>
                    <a:pt x="3" y="110"/>
                    <a:pt x="3" y="110"/>
                  </a:cubicBezTo>
                  <a:cubicBezTo>
                    <a:pt x="4" y="112"/>
                    <a:pt x="4" y="112"/>
                    <a:pt x="4" y="112"/>
                  </a:cubicBezTo>
                  <a:cubicBezTo>
                    <a:pt x="5" y="112"/>
                    <a:pt x="5" y="112"/>
                    <a:pt x="5" y="112"/>
                  </a:cubicBezTo>
                  <a:cubicBezTo>
                    <a:pt x="5" y="113"/>
                    <a:pt x="5" y="113"/>
                    <a:pt x="5" y="113"/>
                  </a:cubicBezTo>
                  <a:cubicBezTo>
                    <a:pt x="6" y="113"/>
                    <a:pt x="6" y="113"/>
                    <a:pt x="6" y="113"/>
                  </a:cubicBezTo>
                  <a:cubicBezTo>
                    <a:pt x="8" y="113"/>
                    <a:pt x="8" y="113"/>
                    <a:pt x="8" y="113"/>
                  </a:cubicBezTo>
                  <a:cubicBezTo>
                    <a:pt x="8" y="112"/>
                    <a:pt x="8" y="112"/>
                    <a:pt x="8" y="112"/>
                  </a:cubicBezTo>
                  <a:cubicBezTo>
                    <a:pt x="8" y="111"/>
                    <a:pt x="8" y="111"/>
                    <a:pt x="8" y="111"/>
                  </a:cubicBezTo>
                  <a:cubicBezTo>
                    <a:pt x="9" y="111"/>
                    <a:pt x="9" y="111"/>
                    <a:pt x="9" y="111"/>
                  </a:cubicBezTo>
                  <a:cubicBezTo>
                    <a:pt x="9" y="112"/>
                    <a:pt x="9" y="112"/>
                    <a:pt x="9" y="112"/>
                  </a:cubicBezTo>
                  <a:cubicBezTo>
                    <a:pt x="10" y="112"/>
                    <a:pt x="10" y="112"/>
                    <a:pt x="10" y="112"/>
                  </a:cubicBezTo>
                  <a:cubicBezTo>
                    <a:pt x="10" y="112"/>
                    <a:pt x="10" y="112"/>
                    <a:pt x="10" y="112"/>
                  </a:cubicBezTo>
                  <a:cubicBezTo>
                    <a:pt x="10" y="112"/>
                    <a:pt x="10" y="112"/>
                    <a:pt x="10" y="112"/>
                  </a:cubicBezTo>
                  <a:cubicBezTo>
                    <a:pt x="9" y="113"/>
                    <a:pt x="9" y="113"/>
                    <a:pt x="9" y="113"/>
                  </a:cubicBezTo>
                  <a:cubicBezTo>
                    <a:pt x="9" y="114"/>
                    <a:pt x="9" y="114"/>
                    <a:pt x="9" y="114"/>
                  </a:cubicBezTo>
                  <a:cubicBezTo>
                    <a:pt x="9" y="114"/>
                    <a:pt x="9" y="114"/>
                    <a:pt x="9" y="114"/>
                  </a:cubicBezTo>
                  <a:cubicBezTo>
                    <a:pt x="10" y="114"/>
                    <a:pt x="10" y="114"/>
                    <a:pt x="10" y="114"/>
                  </a:cubicBezTo>
                  <a:cubicBezTo>
                    <a:pt x="10" y="114"/>
                    <a:pt x="10" y="114"/>
                    <a:pt x="10" y="114"/>
                  </a:cubicBezTo>
                  <a:cubicBezTo>
                    <a:pt x="10" y="116"/>
                    <a:pt x="10" y="116"/>
                    <a:pt x="10" y="116"/>
                  </a:cubicBezTo>
                  <a:cubicBezTo>
                    <a:pt x="11" y="116"/>
                    <a:pt x="11" y="116"/>
                    <a:pt x="11" y="116"/>
                  </a:cubicBezTo>
                  <a:cubicBezTo>
                    <a:pt x="10" y="116"/>
                    <a:pt x="10" y="116"/>
                    <a:pt x="10" y="116"/>
                  </a:cubicBezTo>
                  <a:cubicBezTo>
                    <a:pt x="10" y="116"/>
                    <a:pt x="10" y="116"/>
                    <a:pt x="10" y="116"/>
                  </a:cubicBezTo>
                  <a:cubicBezTo>
                    <a:pt x="10" y="115"/>
                    <a:pt x="10" y="115"/>
                    <a:pt x="10" y="115"/>
                  </a:cubicBezTo>
                  <a:cubicBezTo>
                    <a:pt x="9" y="115"/>
                    <a:pt x="9" y="115"/>
                    <a:pt x="9" y="115"/>
                  </a:cubicBezTo>
                  <a:cubicBezTo>
                    <a:pt x="9" y="116"/>
                    <a:pt x="9" y="116"/>
                    <a:pt x="9" y="116"/>
                  </a:cubicBezTo>
                  <a:cubicBezTo>
                    <a:pt x="9" y="116"/>
                    <a:pt x="9" y="116"/>
                    <a:pt x="9" y="116"/>
                  </a:cubicBezTo>
                  <a:cubicBezTo>
                    <a:pt x="10" y="117"/>
                    <a:pt x="10" y="117"/>
                    <a:pt x="10" y="117"/>
                  </a:cubicBezTo>
                  <a:cubicBezTo>
                    <a:pt x="10" y="117"/>
                    <a:pt x="10" y="117"/>
                    <a:pt x="10" y="117"/>
                  </a:cubicBezTo>
                  <a:cubicBezTo>
                    <a:pt x="9" y="117"/>
                    <a:pt x="9" y="117"/>
                    <a:pt x="9" y="117"/>
                  </a:cubicBezTo>
                  <a:cubicBezTo>
                    <a:pt x="9" y="117"/>
                    <a:pt x="9" y="117"/>
                    <a:pt x="9" y="117"/>
                  </a:cubicBezTo>
                  <a:cubicBezTo>
                    <a:pt x="9" y="118"/>
                    <a:pt x="9" y="118"/>
                    <a:pt x="9" y="118"/>
                  </a:cubicBezTo>
                  <a:cubicBezTo>
                    <a:pt x="10" y="119"/>
                    <a:pt x="10" y="119"/>
                    <a:pt x="10" y="119"/>
                  </a:cubicBezTo>
                  <a:cubicBezTo>
                    <a:pt x="9" y="120"/>
                    <a:pt x="9" y="120"/>
                    <a:pt x="9" y="120"/>
                  </a:cubicBezTo>
                  <a:cubicBezTo>
                    <a:pt x="9" y="120"/>
                    <a:pt x="9" y="120"/>
                    <a:pt x="9" y="120"/>
                  </a:cubicBezTo>
                  <a:cubicBezTo>
                    <a:pt x="9" y="121"/>
                    <a:pt x="9" y="121"/>
                    <a:pt x="9" y="121"/>
                  </a:cubicBezTo>
                  <a:cubicBezTo>
                    <a:pt x="9" y="121"/>
                    <a:pt x="9" y="121"/>
                    <a:pt x="9" y="121"/>
                  </a:cubicBezTo>
                  <a:cubicBezTo>
                    <a:pt x="9" y="122"/>
                    <a:pt x="9" y="122"/>
                    <a:pt x="9" y="122"/>
                  </a:cubicBezTo>
                  <a:cubicBezTo>
                    <a:pt x="10" y="122"/>
                    <a:pt x="10" y="122"/>
                    <a:pt x="10" y="122"/>
                  </a:cubicBezTo>
                  <a:cubicBezTo>
                    <a:pt x="9" y="123"/>
                    <a:pt x="9" y="123"/>
                    <a:pt x="9" y="123"/>
                  </a:cubicBezTo>
                  <a:cubicBezTo>
                    <a:pt x="9" y="124"/>
                    <a:pt x="9" y="124"/>
                    <a:pt x="9" y="124"/>
                  </a:cubicBezTo>
                  <a:cubicBezTo>
                    <a:pt x="9" y="124"/>
                    <a:pt x="9" y="124"/>
                    <a:pt x="9" y="124"/>
                  </a:cubicBezTo>
                  <a:cubicBezTo>
                    <a:pt x="9" y="125"/>
                    <a:pt x="9" y="125"/>
                    <a:pt x="9" y="125"/>
                  </a:cubicBezTo>
                  <a:cubicBezTo>
                    <a:pt x="9" y="125"/>
                    <a:pt x="9" y="125"/>
                    <a:pt x="9" y="125"/>
                  </a:cubicBezTo>
                  <a:cubicBezTo>
                    <a:pt x="10" y="125"/>
                    <a:pt x="10" y="125"/>
                    <a:pt x="10" y="125"/>
                  </a:cubicBezTo>
                  <a:cubicBezTo>
                    <a:pt x="11" y="126"/>
                    <a:pt x="11" y="126"/>
                    <a:pt x="11" y="126"/>
                  </a:cubicBezTo>
                  <a:cubicBezTo>
                    <a:pt x="11" y="126"/>
                    <a:pt x="11" y="126"/>
                    <a:pt x="11" y="126"/>
                  </a:cubicBezTo>
                  <a:cubicBezTo>
                    <a:pt x="11" y="127"/>
                    <a:pt x="11" y="127"/>
                    <a:pt x="11" y="127"/>
                  </a:cubicBezTo>
                  <a:cubicBezTo>
                    <a:pt x="12" y="127"/>
                    <a:pt x="12" y="127"/>
                    <a:pt x="12" y="127"/>
                  </a:cubicBezTo>
                  <a:cubicBezTo>
                    <a:pt x="12" y="128"/>
                    <a:pt x="12" y="128"/>
                    <a:pt x="12" y="128"/>
                  </a:cubicBezTo>
                  <a:cubicBezTo>
                    <a:pt x="11" y="129"/>
                    <a:pt x="11" y="129"/>
                    <a:pt x="11" y="129"/>
                  </a:cubicBezTo>
                  <a:cubicBezTo>
                    <a:pt x="10" y="130"/>
                    <a:pt x="10" y="130"/>
                    <a:pt x="10" y="130"/>
                  </a:cubicBezTo>
                  <a:cubicBezTo>
                    <a:pt x="9" y="130"/>
                    <a:pt x="9" y="130"/>
                    <a:pt x="9" y="130"/>
                  </a:cubicBezTo>
                  <a:cubicBezTo>
                    <a:pt x="9" y="131"/>
                    <a:pt x="9" y="131"/>
                    <a:pt x="9" y="131"/>
                  </a:cubicBezTo>
                  <a:cubicBezTo>
                    <a:pt x="10" y="131"/>
                    <a:pt x="10" y="131"/>
                    <a:pt x="10" y="131"/>
                  </a:cubicBezTo>
                  <a:cubicBezTo>
                    <a:pt x="9" y="132"/>
                    <a:pt x="9" y="132"/>
                    <a:pt x="9" y="132"/>
                  </a:cubicBezTo>
                  <a:cubicBezTo>
                    <a:pt x="9" y="132"/>
                    <a:pt x="9" y="132"/>
                    <a:pt x="9" y="132"/>
                  </a:cubicBezTo>
                  <a:cubicBezTo>
                    <a:pt x="10" y="133"/>
                    <a:pt x="10" y="133"/>
                    <a:pt x="10" y="133"/>
                  </a:cubicBezTo>
                  <a:cubicBezTo>
                    <a:pt x="9" y="133"/>
                    <a:pt x="9" y="133"/>
                    <a:pt x="9" y="133"/>
                  </a:cubicBezTo>
                  <a:cubicBezTo>
                    <a:pt x="9" y="135"/>
                    <a:pt x="9" y="135"/>
                    <a:pt x="9" y="135"/>
                  </a:cubicBezTo>
                  <a:cubicBezTo>
                    <a:pt x="8" y="135"/>
                    <a:pt x="8" y="135"/>
                    <a:pt x="8" y="135"/>
                  </a:cubicBezTo>
                  <a:cubicBezTo>
                    <a:pt x="9" y="136"/>
                    <a:pt x="9" y="136"/>
                    <a:pt x="9" y="136"/>
                  </a:cubicBezTo>
                  <a:cubicBezTo>
                    <a:pt x="9" y="136"/>
                    <a:pt x="9" y="136"/>
                    <a:pt x="9" y="136"/>
                  </a:cubicBezTo>
                  <a:cubicBezTo>
                    <a:pt x="9" y="138"/>
                    <a:pt x="9" y="138"/>
                    <a:pt x="9" y="138"/>
                  </a:cubicBezTo>
                  <a:cubicBezTo>
                    <a:pt x="8" y="138"/>
                    <a:pt x="8" y="138"/>
                    <a:pt x="8" y="138"/>
                  </a:cubicBezTo>
                  <a:cubicBezTo>
                    <a:pt x="8" y="139"/>
                    <a:pt x="8" y="139"/>
                    <a:pt x="8" y="139"/>
                  </a:cubicBezTo>
                  <a:cubicBezTo>
                    <a:pt x="8" y="138"/>
                    <a:pt x="8" y="138"/>
                    <a:pt x="8" y="138"/>
                  </a:cubicBezTo>
                  <a:cubicBezTo>
                    <a:pt x="8" y="138"/>
                    <a:pt x="8" y="138"/>
                    <a:pt x="8" y="138"/>
                  </a:cubicBezTo>
                  <a:cubicBezTo>
                    <a:pt x="8" y="137"/>
                    <a:pt x="8" y="137"/>
                    <a:pt x="8" y="137"/>
                  </a:cubicBezTo>
                  <a:cubicBezTo>
                    <a:pt x="8" y="136"/>
                    <a:pt x="8" y="136"/>
                    <a:pt x="8" y="136"/>
                  </a:cubicBezTo>
                  <a:cubicBezTo>
                    <a:pt x="8" y="135"/>
                    <a:pt x="8" y="135"/>
                    <a:pt x="8" y="135"/>
                  </a:cubicBezTo>
                  <a:cubicBezTo>
                    <a:pt x="8" y="135"/>
                    <a:pt x="8" y="135"/>
                    <a:pt x="8" y="135"/>
                  </a:cubicBezTo>
                  <a:cubicBezTo>
                    <a:pt x="7" y="136"/>
                    <a:pt x="7" y="136"/>
                    <a:pt x="7" y="136"/>
                  </a:cubicBezTo>
                  <a:cubicBezTo>
                    <a:pt x="6" y="136"/>
                    <a:pt x="6" y="136"/>
                    <a:pt x="6" y="136"/>
                  </a:cubicBezTo>
                  <a:cubicBezTo>
                    <a:pt x="5" y="136"/>
                    <a:pt x="5" y="136"/>
                    <a:pt x="5" y="136"/>
                  </a:cubicBezTo>
                  <a:cubicBezTo>
                    <a:pt x="5" y="136"/>
                    <a:pt x="5" y="136"/>
                    <a:pt x="5" y="136"/>
                  </a:cubicBezTo>
                  <a:cubicBezTo>
                    <a:pt x="6" y="136"/>
                    <a:pt x="6" y="136"/>
                    <a:pt x="6" y="136"/>
                  </a:cubicBezTo>
                  <a:cubicBezTo>
                    <a:pt x="7" y="135"/>
                    <a:pt x="7" y="135"/>
                    <a:pt x="7" y="135"/>
                  </a:cubicBezTo>
                  <a:cubicBezTo>
                    <a:pt x="7" y="134"/>
                    <a:pt x="7" y="134"/>
                    <a:pt x="7" y="134"/>
                  </a:cubicBezTo>
                  <a:cubicBezTo>
                    <a:pt x="6" y="134"/>
                    <a:pt x="6" y="134"/>
                    <a:pt x="6" y="134"/>
                  </a:cubicBezTo>
                  <a:cubicBezTo>
                    <a:pt x="5" y="134"/>
                    <a:pt x="5" y="134"/>
                    <a:pt x="5" y="134"/>
                  </a:cubicBezTo>
                  <a:cubicBezTo>
                    <a:pt x="4" y="134"/>
                    <a:pt x="4" y="134"/>
                    <a:pt x="4" y="134"/>
                  </a:cubicBezTo>
                  <a:cubicBezTo>
                    <a:pt x="3" y="134"/>
                    <a:pt x="3" y="134"/>
                    <a:pt x="3" y="134"/>
                  </a:cubicBezTo>
                  <a:cubicBezTo>
                    <a:pt x="3" y="134"/>
                    <a:pt x="3" y="134"/>
                    <a:pt x="3" y="134"/>
                  </a:cubicBezTo>
                  <a:cubicBezTo>
                    <a:pt x="3" y="135"/>
                    <a:pt x="3" y="135"/>
                    <a:pt x="3" y="135"/>
                  </a:cubicBezTo>
                  <a:cubicBezTo>
                    <a:pt x="3" y="136"/>
                    <a:pt x="3" y="136"/>
                    <a:pt x="3" y="136"/>
                  </a:cubicBezTo>
                  <a:cubicBezTo>
                    <a:pt x="4" y="136"/>
                    <a:pt x="4" y="136"/>
                    <a:pt x="4" y="136"/>
                  </a:cubicBezTo>
                  <a:cubicBezTo>
                    <a:pt x="4" y="136"/>
                    <a:pt x="4" y="136"/>
                    <a:pt x="4" y="136"/>
                  </a:cubicBezTo>
                  <a:cubicBezTo>
                    <a:pt x="3" y="136"/>
                    <a:pt x="3" y="136"/>
                    <a:pt x="3" y="136"/>
                  </a:cubicBezTo>
                  <a:cubicBezTo>
                    <a:pt x="3" y="137"/>
                    <a:pt x="3" y="137"/>
                    <a:pt x="3" y="137"/>
                  </a:cubicBezTo>
                  <a:cubicBezTo>
                    <a:pt x="2" y="137"/>
                    <a:pt x="2" y="137"/>
                    <a:pt x="2" y="137"/>
                  </a:cubicBezTo>
                  <a:cubicBezTo>
                    <a:pt x="2" y="138"/>
                    <a:pt x="2" y="138"/>
                    <a:pt x="2" y="138"/>
                  </a:cubicBezTo>
                  <a:cubicBezTo>
                    <a:pt x="1" y="139"/>
                    <a:pt x="1" y="139"/>
                    <a:pt x="1" y="139"/>
                  </a:cubicBezTo>
                  <a:cubicBezTo>
                    <a:pt x="1" y="139"/>
                    <a:pt x="1" y="139"/>
                    <a:pt x="1" y="139"/>
                  </a:cubicBezTo>
                  <a:cubicBezTo>
                    <a:pt x="2" y="141"/>
                    <a:pt x="2" y="141"/>
                    <a:pt x="2" y="141"/>
                  </a:cubicBezTo>
                  <a:cubicBezTo>
                    <a:pt x="3" y="141"/>
                    <a:pt x="3" y="141"/>
                    <a:pt x="3" y="141"/>
                  </a:cubicBezTo>
                  <a:cubicBezTo>
                    <a:pt x="3" y="140"/>
                    <a:pt x="3" y="140"/>
                    <a:pt x="3" y="140"/>
                  </a:cubicBezTo>
                  <a:cubicBezTo>
                    <a:pt x="3" y="140"/>
                    <a:pt x="3" y="140"/>
                    <a:pt x="3" y="140"/>
                  </a:cubicBezTo>
                  <a:cubicBezTo>
                    <a:pt x="2" y="140"/>
                    <a:pt x="2" y="140"/>
                    <a:pt x="2" y="140"/>
                  </a:cubicBezTo>
                  <a:cubicBezTo>
                    <a:pt x="2" y="139"/>
                    <a:pt x="2" y="139"/>
                    <a:pt x="2" y="139"/>
                  </a:cubicBezTo>
                  <a:cubicBezTo>
                    <a:pt x="3" y="138"/>
                    <a:pt x="3" y="138"/>
                    <a:pt x="3" y="138"/>
                  </a:cubicBezTo>
                  <a:cubicBezTo>
                    <a:pt x="4" y="138"/>
                    <a:pt x="4" y="138"/>
                    <a:pt x="4" y="138"/>
                  </a:cubicBezTo>
                  <a:cubicBezTo>
                    <a:pt x="4" y="138"/>
                    <a:pt x="4" y="138"/>
                    <a:pt x="4" y="138"/>
                  </a:cubicBezTo>
                  <a:cubicBezTo>
                    <a:pt x="4" y="139"/>
                    <a:pt x="4" y="139"/>
                    <a:pt x="4" y="139"/>
                  </a:cubicBezTo>
                  <a:cubicBezTo>
                    <a:pt x="5" y="139"/>
                    <a:pt x="5" y="139"/>
                    <a:pt x="5" y="139"/>
                  </a:cubicBezTo>
                  <a:cubicBezTo>
                    <a:pt x="6" y="139"/>
                    <a:pt x="6" y="139"/>
                    <a:pt x="6" y="139"/>
                  </a:cubicBezTo>
                  <a:cubicBezTo>
                    <a:pt x="6" y="139"/>
                    <a:pt x="6" y="139"/>
                    <a:pt x="6" y="139"/>
                  </a:cubicBezTo>
                  <a:cubicBezTo>
                    <a:pt x="7" y="139"/>
                    <a:pt x="7" y="139"/>
                    <a:pt x="7" y="139"/>
                  </a:cubicBezTo>
                  <a:cubicBezTo>
                    <a:pt x="7" y="140"/>
                    <a:pt x="7" y="140"/>
                    <a:pt x="7" y="140"/>
                  </a:cubicBezTo>
                  <a:cubicBezTo>
                    <a:pt x="8" y="140"/>
                    <a:pt x="8" y="140"/>
                    <a:pt x="8" y="140"/>
                  </a:cubicBezTo>
                  <a:cubicBezTo>
                    <a:pt x="9" y="141"/>
                    <a:pt x="9" y="141"/>
                    <a:pt x="9" y="141"/>
                  </a:cubicBezTo>
                  <a:cubicBezTo>
                    <a:pt x="8" y="141"/>
                    <a:pt x="8" y="141"/>
                    <a:pt x="8" y="141"/>
                  </a:cubicBezTo>
                  <a:cubicBezTo>
                    <a:pt x="8" y="141"/>
                    <a:pt x="8" y="141"/>
                    <a:pt x="8" y="141"/>
                  </a:cubicBezTo>
                  <a:cubicBezTo>
                    <a:pt x="8" y="142"/>
                    <a:pt x="8" y="142"/>
                    <a:pt x="8" y="142"/>
                  </a:cubicBezTo>
                  <a:cubicBezTo>
                    <a:pt x="8" y="142"/>
                    <a:pt x="8" y="142"/>
                    <a:pt x="8" y="142"/>
                  </a:cubicBezTo>
                  <a:cubicBezTo>
                    <a:pt x="8" y="142"/>
                    <a:pt x="8" y="142"/>
                    <a:pt x="8" y="142"/>
                  </a:cubicBezTo>
                  <a:cubicBezTo>
                    <a:pt x="8" y="143"/>
                    <a:pt x="8" y="143"/>
                    <a:pt x="8" y="143"/>
                  </a:cubicBezTo>
                  <a:cubicBezTo>
                    <a:pt x="9" y="143"/>
                    <a:pt x="9" y="143"/>
                    <a:pt x="9" y="143"/>
                  </a:cubicBezTo>
                  <a:cubicBezTo>
                    <a:pt x="9" y="144"/>
                    <a:pt x="9" y="144"/>
                    <a:pt x="9" y="144"/>
                  </a:cubicBezTo>
                  <a:cubicBezTo>
                    <a:pt x="8" y="143"/>
                    <a:pt x="8" y="143"/>
                    <a:pt x="8" y="143"/>
                  </a:cubicBezTo>
                  <a:cubicBezTo>
                    <a:pt x="7" y="143"/>
                    <a:pt x="7" y="143"/>
                    <a:pt x="7" y="143"/>
                  </a:cubicBezTo>
                  <a:cubicBezTo>
                    <a:pt x="7" y="143"/>
                    <a:pt x="7" y="143"/>
                    <a:pt x="7" y="143"/>
                  </a:cubicBezTo>
                  <a:cubicBezTo>
                    <a:pt x="7" y="144"/>
                    <a:pt x="7" y="144"/>
                    <a:pt x="7" y="144"/>
                  </a:cubicBezTo>
                  <a:cubicBezTo>
                    <a:pt x="8" y="144"/>
                    <a:pt x="8" y="144"/>
                    <a:pt x="8" y="144"/>
                  </a:cubicBezTo>
                  <a:cubicBezTo>
                    <a:pt x="8" y="145"/>
                    <a:pt x="8" y="145"/>
                    <a:pt x="8" y="145"/>
                  </a:cubicBezTo>
                  <a:cubicBezTo>
                    <a:pt x="9" y="145"/>
                    <a:pt x="9" y="145"/>
                    <a:pt x="9" y="145"/>
                  </a:cubicBezTo>
                  <a:cubicBezTo>
                    <a:pt x="10" y="144"/>
                    <a:pt x="10" y="144"/>
                    <a:pt x="10" y="144"/>
                  </a:cubicBezTo>
                  <a:cubicBezTo>
                    <a:pt x="11" y="145"/>
                    <a:pt x="11" y="145"/>
                    <a:pt x="11" y="145"/>
                  </a:cubicBezTo>
                  <a:cubicBezTo>
                    <a:pt x="11" y="145"/>
                    <a:pt x="11" y="145"/>
                    <a:pt x="11" y="145"/>
                  </a:cubicBezTo>
                  <a:cubicBezTo>
                    <a:pt x="12" y="144"/>
                    <a:pt x="12" y="144"/>
                    <a:pt x="12" y="144"/>
                  </a:cubicBezTo>
                  <a:cubicBezTo>
                    <a:pt x="12" y="145"/>
                    <a:pt x="12" y="145"/>
                    <a:pt x="12" y="145"/>
                  </a:cubicBezTo>
                  <a:cubicBezTo>
                    <a:pt x="12" y="145"/>
                    <a:pt x="12" y="145"/>
                    <a:pt x="12" y="145"/>
                  </a:cubicBezTo>
                  <a:cubicBezTo>
                    <a:pt x="11" y="145"/>
                    <a:pt x="11" y="145"/>
                    <a:pt x="11" y="145"/>
                  </a:cubicBezTo>
                  <a:cubicBezTo>
                    <a:pt x="11" y="145"/>
                    <a:pt x="11" y="145"/>
                    <a:pt x="11" y="145"/>
                  </a:cubicBezTo>
                  <a:cubicBezTo>
                    <a:pt x="10" y="146"/>
                    <a:pt x="10" y="146"/>
                    <a:pt x="10" y="146"/>
                  </a:cubicBezTo>
                  <a:cubicBezTo>
                    <a:pt x="10" y="145"/>
                    <a:pt x="10" y="145"/>
                    <a:pt x="10" y="145"/>
                  </a:cubicBezTo>
                  <a:cubicBezTo>
                    <a:pt x="8" y="146"/>
                    <a:pt x="8" y="146"/>
                    <a:pt x="8" y="146"/>
                  </a:cubicBezTo>
                  <a:cubicBezTo>
                    <a:pt x="8" y="146"/>
                    <a:pt x="8" y="146"/>
                    <a:pt x="8" y="146"/>
                  </a:cubicBezTo>
                  <a:cubicBezTo>
                    <a:pt x="8" y="147"/>
                    <a:pt x="8" y="147"/>
                    <a:pt x="8" y="147"/>
                  </a:cubicBezTo>
                  <a:cubicBezTo>
                    <a:pt x="9" y="147"/>
                    <a:pt x="9" y="147"/>
                    <a:pt x="9" y="147"/>
                  </a:cubicBezTo>
                  <a:cubicBezTo>
                    <a:pt x="9" y="148"/>
                    <a:pt x="9" y="148"/>
                    <a:pt x="9" y="148"/>
                  </a:cubicBezTo>
                  <a:cubicBezTo>
                    <a:pt x="10" y="148"/>
                    <a:pt x="10" y="148"/>
                    <a:pt x="10" y="148"/>
                  </a:cubicBezTo>
                  <a:cubicBezTo>
                    <a:pt x="11" y="148"/>
                    <a:pt x="11" y="148"/>
                    <a:pt x="11" y="148"/>
                  </a:cubicBezTo>
                  <a:cubicBezTo>
                    <a:pt x="11" y="148"/>
                    <a:pt x="11" y="148"/>
                    <a:pt x="11" y="148"/>
                  </a:cubicBezTo>
                  <a:cubicBezTo>
                    <a:pt x="10" y="149"/>
                    <a:pt x="10" y="149"/>
                    <a:pt x="10" y="149"/>
                  </a:cubicBezTo>
                  <a:cubicBezTo>
                    <a:pt x="10" y="149"/>
                    <a:pt x="10" y="149"/>
                    <a:pt x="10" y="149"/>
                  </a:cubicBezTo>
                  <a:cubicBezTo>
                    <a:pt x="10" y="149"/>
                    <a:pt x="10" y="149"/>
                    <a:pt x="10" y="149"/>
                  </a:cubicBezTo>
                  <a:cubicBezTo>
                    <a:pt x="10" y="150"/>
                    <a:pt x="10" y="150"/>
                    <a:pt x="10" y="150"/>
                  </a:cubicBezTo>
                  <a:cubicBezTo>
                    <a:pt x="9" y="150"/>
                    <a:pt x="9" y="150"/>
                    <a:pt x="9" y="150"/>
                  </a:cubicBezTo>
                  <a:cubicBezTo>
                    <a:pt x="9" y="150"/>
                    <a:pt x="9" y="150"/>
                    <a:pt x="9" y="150"/>
                  </a:cubicBezTo>
                  <a:cubicBezTo>
                    <a:pt x="10" y="152"/>
                    <a:pt x="10" y="152"/>
                    <a:pt x="10" y="152"/>
                  </a:cubicBezTo>
                  <a:cubicBezTo>
                    <a:pt x="10" y="153"/>
                    <a:pt x="10" y="153"/>
                    <a:pt x="10" y="153"/>
                  </a:cubicBezTo>
                  <a:cubicBezTo>
                    <a:pt x="10" y="154"/>
                    <a:pt x="10" y="154"/>
                    <a:pt x="10" y="154"/>
                  </a:cubicBezTo>
                  <a:cubicBezTo>
                    <a:pt x="11" y="155"/>
                    <a:pt x="11" y="155"/>
                    <a:pt x="11" y="155"/>
                  </a:cubicBezTo>
                  <a:cubicBezTo>
                    <a:pt x="12" y="155"/>
                    <a:pt x="12" y="155"/>
                    <a:pt x="12" y="155"/>
                  </a:cubicBezTo>
                  <a:cubicBezTo>
                    <a:pt x="12" y="154"/>
                    <a:pt x="12" y="154"/>
                    <a:pt x="12" y="154"/>
                  </a:cubicBezTo>
                  <a:cubicBezTo>
                    <a:pt x="12" y="152"/>
                    <a:pt x="12" y="152"/>
                    <a:pt x="12" y="152"/>
                  </a:cubicBezTo>
                  <a:cubicBezTo>
                    <a:pt x="13" y="152"/>
                    <a:pt x="13" y="152"/>
                    <a:pt x="13" y="152"/>
                  </a:cubicBezTo>
                  <a:cubicBezTo>
                    <a:pt x="13" y="152"/>
                    <a:pt x="13" y="152"/>
                    <a:pt x="13" y="152"/>
                  </a:cubicBezTo>
                  <a:cubicBezTo>
                    <a:pt x="12" y="152"/>
                    <a:pt x="12" y="152"/>
                    <a:pt x="12" y="152"/>
                  </a:cubicBezTo>
                  <a:cubicBezTo>
                    <a:pt x="12" y="154"/>
                    <a:pt x="12" y="154"/>
                    <a:pt x="12" y="154"/>
                  </a:cubicBezTo>
                  <a:cubicBezTo>
                    <a:pt x="12" y="154"/>
                    <a:pt x="12" y="154"/>
                    <a:pt x="12" y="154"/>
                  </a:cubicBezTo>
                  <a:cubicBezTo>
                    <a:pt x="13" y="155"/>
                    <a:pt x="13" y="155"/>
                    <a:pt x="13" y="155"/>
                  </a:cubicBezTo>
                  <a:cubicBezTo>
                    <a:pt x="13" y="154"/>
                    <a:pt x="13" y="154"/>
                    <a:pt x="13" y="154"/>
                  </a:cubicBezTo>
                  <a:cubicBezTo>
                    <a:pt x="13" y="155"/>
                    <a:pt x="13" y="155"/>
                    <a:pt x="13" y="155"/>
                  </a:cubicBezTo>
                  <a:cubicBezTo>
                    <a:pt x="12" y="155"/>
                    <a:pt x="12" y="155"/>
                    <a:pt x="12" y="155"/>
                  </a:cubicBezTo>
                  <a:cubicBezTo>
                    <a:pt x="11" y="156"/>
                    <a:pt x="11" y="156"/>
                    <a:pt x="11" y="156"/>
                  </a:cubicBezTo>
                  <a:cubicBezTo>
                    <a:pt x="11" y="156"/>
                    <a:pt x="11" y="156"/>
                    <a:pt x="11" y="156"/>
                  </a:cubicBezTo>
                  <a:cubicBezTo>
                    <a:pt x="11" y="157"/>
                    <a:pt x="11" y="157"/>
                    <a:pt x="11" y="157"/>
                  </a:cubicBezTo>
                  <a:cubicBezTo>
                    <a:pt x="11" y="157"/>
                    <a:pt x="11" y="157"/>
                    <a:pt x="11" y="157"/>
                  </a:cubicBezTo>
                  <a:cubicBezTo>
                    <a:pt x="11" y="158"/>
                    <a:pt x="11" y="158"/>
                    <a:pt x="11" y="158"/>
                  </a:cubicBezTo>
                  <a:cubicBezTo>
                    <a:pt x="10" y="158"/>
                    <a:pt x="10" y="158"/>
                    <a:pt x="10" y="158"/>
                  </a:cubicBezTo>
                  <a:cubicBezTo>
                    <a:pt x="10" y="159"/>
                    <a:pt x="10" y="159"/>
                    <a:pt x="10" y="159"/>
                  </a:cubicBezTo>
                  <a:cubicBezTo>
                    <a:pt x="12" y="160"/>
                    <a:pt x="12" y="160"/>
                    <a:pt x="12" y="160"/>
                  </a:cubicBezTo>
                  <a:cubicBezTo>
                    <a:pt x="13" y="160"/>
                    <a:pt x="13" y="160"/>
                    <a:pt x="13" y="160"/>
                  </a:cubicBezTo>
                  <a:cubicBezTo>
                    <a:pt x="14" y="160"/>
                    <a:pt x="14" y="160"/>
                    <a:pt x="14" y="160"/>
                  </a:cubicBezTo>
                  <a:cubicBezTo>
                    <a:pt x="14" y="161"/>
                    <a:pt x="14" y="161"/>
                    <a:pt x="14" y="161"/>
                  </a:cubicBezTo>
                  <a:cubicBezTo>
                    <a:pt x="13" y="161"/>
                    <a:pt x="13" y="161"/>
                    <a:pt x="13" y="161"/>
                  </a:cubicBezTo>
                  <a:cubicBezTo>
                    <a:pt x="14" y="162"/>
                    <a:pt x="14" y="162"/>
                    <a:pt x="14" y="162"/>
                  </a:cubicBezTo>
                  <a:cubicBezTo>
                    <a:pt x="14" y="162"/>
                    <a:pt x="14" y="162"/>
                    <a:pt x="14" y="162"/>
                  </a:cubicBezTo>
                  <a:cubicBezTo>
                    <a:pt x="15" y="161"/>
                    <a:pt x="15" y="161"/>
                    <a:pt x="15" y="161"/>
                  </a:cubicBezTo>
                  <a:cubicBezTo>
                    <a:pt x="15" y="162"/>
                    <a:pt x="15" y="162"/>
                    <a:pt x="15" y="162"/>
                  </a:cubicBezTo>
                  <a:cubicBezTo>
                    <a:pt x="14" y="162"/>
                    <a:pt x="14" y="162"/>
                    <a:pt x="14" y="162"/>
                  </a:cubicBezTo>
                  <a:cubicBezTo>
                    <a:pt x="14" y="163"/>
                    <a:pt x="14" y="163"/>
                    <a:pt x="14" y="163"/>
                  </a:cubicBezTo>
                  <a:cubicBezTo>
                    <a:pt x="13" y="163"/>
                    <a:pt x="13" y="163"/>
                    <a:pt x="13" y="163"/>
                  </a:cubicBezTo>
                  <a:cubicBezTo>
                    <a:pt x="14" y="163"/>
                    <a:pt x="14" y="163"/>
                    <a:pt x="14" y="163"/>
                  </a:cubicBezTo>
                  <a:cubicBezTo>
                    <a:pt x="14" y="163"/>
                    <a:pt x="14" y="163"/>
                    <a:pt x="14" y="163"/>
                  </a:cubicBezTo>
                  <a:cubicBezTo>
                    <a:pt x="14" y="164"/>
                    <a:pt x="14" y="164"/>
                    <a:pt x="14" y="164"/>
                  </a:cubicBezTo>
                  <a:cubicBezTo>
                    <a:pt x="15" y="165"/>
                    <a:pt x="15" y="165"/>
                    <a:pt x="15" y="165"/>
                  </a:cubicBezTo>
                  <a:cubicBezTo>
                    <a:pt x="15" y="165"/>
                    <a:pt x="15" y="165"/>
                    <a:pt x="15" y="165"/>
                  </a:cubicBezTo>
                  <a:cubicBezTo>
                    <a:pt x="16" y="164"/>
                    <a:pt x="16" y="164"/>
                    <a:pt x="16" y="164"/>
                  </a:cubicBezTo>
                  <a:cubicBezTo>
                    <a:pt x="16" y="165"/>
                    <a:pt x="16" y="165"/>
                    <a:pt x="16" y="165"/>
                  </a:cubicBezTo>
                  <a:cubicBezTo>
                    <a:pt x="16" y="166"/>
                    <a:pt x="16" y="166"/>
                    <a:pt x="16" y="166"/>
                  </a:cubicBezTo>
                  <a:cubicBezTo>
                    <a:pt x="16" y="166"/>
                    <a:pt x="16" y="166"/>
                    <a:pt x="16" y="166"/>
                  </a:cubicBezTo>
                  <a:cubicBezTo>
                    <a:pt x="15" y="165"/>
                    <a:pt x="15" y="165"/>
                    <a:pt x="15" y="165"/>
                  </a:cubicBezTo>
                  <a:cubicBezTo>
                    <a:pt x="15" y="166"/>
                    <a:pt x="15" y="166"/>
                    <a:pt x="15" y="166"/>
                  </a:cubicBezTo>
                  <a:cubicBezTo>
                    <a:pt x="15" y="166"/>
                    <a:pt x="15" y="166"/>
                    <a:pt x="15" y="166"/>
                  </a:cubicBezTo>
                  <a:cubicBezTo>
                    <a:pt x="16" y="167"/>
                    <a:pt x="16" y="167"/>
                    <a:pt x="16" y="167"/>
                  </a:cubicBezTo>
                  <a:cubicBezTo>
                    <a:pt x="16" y="167"/>
                    <a:pt x="16" y="167"/>
                    <a:pt x="16" y="167"/>
                  </a:cubicBezTo>
                  <a:cubicBezTo>
                    <a:pt x="16" y="168"/>
                    <a:pt x="16" y="168"/>
                    <a:pt x="16" y="168"/>
                  </a:cubicBezTo>
                  <a:cubicBezTo>
                    <a:pt x="16" y="168"/>
                    <a:pt x="16" y="168"/>
                    <a:pt x="16" y="168"/>
                  </a:cubicBezTo>
                  <a:cubicBezTo>
                    <a:pt x="17" y="169"/>
                    <a:pt x="17" y="169"/>
                    <a:pt x="17" y="169"/>
                  </a:cubicBezTo>
                  <a:cubicBezTo>
                    <a:pt x="18" y="169"/>
                    <a:pt x="18" y="169"/>
                    <a:pt x="18" y="169"/>
                  </a:cubicBezTo>
                  <a:cubicBezTo>
                    <a:pt x="17" y="168"/>
                    <a:pt x="17" y="168"/>
                    <a:pt x="17" y="168"/>
                  </a:cubicBezTo>
                  <a:cubicBezTo>
                    <a:pt x="18" y="167"/>
                    <a:pt x="18" y="167"/>
                    <a:pt x="18" y="167"/>
                  </a:cubicBezTo>
                  <a:cubicBezTo>
                    <a:pt x="17" y="167"/>
                    <a:pt x="17" y="167"/>
                    <a:pt x="17" y="167"/>
                  </a:cubicBezTo>
                  <a:cubicBezTo>
                    <a:pt x="18" y="167"/>
                    <a:pt x="18" y="167"/>
                    <a:pt x="18" y="167"/>
                  </a:cubicBezTo>
                  <a:cubicBezTo>
                    <a:pt x="18" y="168"/>
                    <a:pt x="18" y="168"/>
                    <a:pt x="18" y="168"/>
                  </a:cubicBezTo>
                  <a:cubicBezTo>
                    <a:pt x="19" y="168"/>
                    <a:pt x="19" y="168"/>
                    <a:pt x="19" y="168"/>
                  </a:cubicBezTo>
                  <a:cubicBezTo>
                    <a:pt x="19" y="168"/>
                    <a:pt x="19" y="168"/>
                    <a:pt x="19" y="168"/>
                  </a:cubicBezTo>
                  <a:cubicBezTo>
                    <a:pt x="20" y="167"/>
                    <a:pt x="20" y="167"/>
                    <a:pt x="20" y="167"/>
                  </a:cubicBezTo>
                  <a:cubicBezTo>
                    <a:pt x="20" y="167"/>
                    <a:pt x="20" y="167"/>
                    <a:pt x="20" y="167"/>
                  </a:cubicBezTo>
                  <a:cubicBezTo>
                    <a:pt x="19" y="166"/>
                    <a:pt x="19" y="166"/>
                    <a:pt x="19" y="166"/>
                  </a:cubicBezTo>
                  <a:cubicBezTo>
                    <a:pt x="18" y="166"/>
                    <a:pt x="18" y="166"/>
                    <a:pt x="18" y="166"/>
                  </a:cubicBezTo>
                  <a:cubicBezTo>
                    <a:pt x="18" y="166"/>
                    <a:pt x="18" y="166"/>
                    <a:pt x="18" y="166"/>
                  </a:cubicBezTo>
                  <a:cubicBezTo>
                    <a:pt x="19" y="166"/>
                    <a:pt x="19" y="166"/>
                    <a:pt x="19" y="166"/>
                  </a:cubicBezTo>
                  <a:cubicBezTo>
                    <a:pt x="20" y="166"/>
                    <a:pt x="20" y="166"/>
                    <a:pt x="20" y="166"/>
                  </a:cubicBezTo>
                  <a:cubicBezTo>
                    <a:pt x="20" y="167"/>
                    <a:pt x="20" y="167"/>
                    <a:pt x="20" y="167"/>
                  </a:cubicBezTo>
                  <a:cubicBezTo>
                    <a:pt x="21" y="167"/>
                    <a:pt x="21" y="167"/>
                    <a:pt x="21" y="167"/>
                  </a:cubicBezTo>
                  <a:cubicBezTo>
                    <a:pt x="21" y="166"/>
                    <a:pt x="21" y="166"/>
                    <a:pt x="21" y="166"/>
                  </a:cubicBezTo>
                  <a:cubicBezTo>
                    <a:pt x="20" y="166"/>
                    <a:pt x="20" y="166"/>
                    <a:pt x="20" y="166"/>
                  </a:cubicBezTo>
                  <a:cubicBezTo>
                    <a:pt x="19" y="166"/>
                    <a:pt x="19" y="166"/>
                    <a:pt x="19" y="166"/>
                  </a:cubicBezTo>
                  <a:cubicBezTo>
                    <a:pt x="18" y="165"/>
                    <a:pt x="18" y="165"/>
                    <a:pt x="18" y="165"/>
                  </a:cubicBezTo>
                  <a:cubicBezTo>
                    <a:pt x="19" y="165"/>
                    <a:pt x="19" y="165"/>
                    <a:pt x="19" y="165"/>
                  </a:cubicBezTo>
                  <a:cubicBezTo>
                    <a:pt x="20" y="165"/>
                    <a:pt x="20" y="165"/>
                    <a:pt x="20" y="165"/>
                  </a:cubicBezTo>
                  <a:cubicBezTo>
                    <a:pt x="22" y="166"/>
                    <a:pt x="22" y="166"/>
                    <a:pt x="22" y="166"/>
                  </a:cubicBezTo>
                  <a:cubicBezTo>
                    <a:pt x="22" y="167"/>
                    <a:pt x="22" y="167"/>
                    <a:pt x="22" y="167"/>
                  </a:cubicBezTo>
                  <a:cubicBezTo>
                    <a:pt x="21" y="168"/>
                    <a:pt x="21" y="168"/>
                    <a:pt x="21" y="168"/>
                  </a:cubicBezTo>
                  <a:cubicBezTo>
                    <a:pt x="21" y="168"/>
                    <a:pt x="21" y="168"/>
                    <a:pt x="21" y="168"/>
                  </a:cubicBezTo>
                  <a:cubicBezTo>
                    <a:pt x="22" y="169"/>
                    <a:pt x="22" y="169"/>
                    <a:pt x="22" y="169"/>
                  </a:cubicBezTo>
                  <a:cubicBezTo>
                    <a:pt x="22" y="170"/>
                    <a:pt x="22" y="170"/>
                    <a:pt x="22" y="170"/>
                  </a:cubicBezTo>
                  <a:cubicBezTo>
                    <a:pt x="21" y="170"/>
                    <a:pt x="21" y="170"/>
                    <a:pt x="21" y="170"/>
                  </a:cubicBezTo>
                  <a:cubicBezTo>
                    <a:pt x="22" y="169"/>
                    <a:pt x="22" y="169"/>
                    <a:pt x="22" y="169"/>
                  </a:cubicBezTo>
                  <a:cubicBezTo>
                    <a:pt x="21" y="168"/>
                    <a:pt x="21" y="168"/>
                    <a:pt x="21" y="168"/>
                  </a:cubicBezTo>
                  <a:cubicBezTo>
                    <a:pt x="20" y="168"/>
                    <a:pt x="20" y="168"/>
                    <a:pt x="20" y="168"/>
                  </a:cubicBezTo>
                  <a:cubicBezTo>
                    <a:pt x="20" y="168"/>
                    <a:pt x="20" y="168"/>
                    <a:pt x="20" y="168"/>
                  </a:cubicBezTo>
                  <a:cubicBezTo>
                    <a:pt x="20" y="169"/>
                    <a:pt x="20" y="169"/>
                    <a:pt x="20" y="169"/>
                  </a:cubicBezTo>
                  <a:cubicBezTo>
                    <a:pt x="20" y="169"/>
                    <a:pt x="20" y="169"/>
                    <a:pt x="20" y="169"/>
                  </a:cubicBezTo>
                  <a:cubicBezTo>
                    <a:pt x="20" y="170"/>
                    <a:pt x="20" y="170"/>
                    <a:pt x="20" y="170"/>
                  </a:cubicBezTo>
                  <a:cubicBezTo>
                    <a:pt x="20" y="170"/>
                    <a:pt x="20" y="170"/>
                    <a:pt x="20" y="170"/>
                  </a:cubicBezTo>
                  <a:cubicBezTo>
                    <a:pt x="19" y="169"/>
                    <a:pt x="19" y="169"/>
                    <a:pt x="19" y="169"/>
                  </a:cubicBezTo>
                  <a:cubicBezTo>
                    <a:pt x="19" y="169"/>
                    <a:pt x="19" y="169"/>
                    <a:pt x="19" y="169"/>
                  </a:cubicBezTo>
                  <a:cubicBezTo>
                    <a:pt x="18" y="169"/>
                    <a:pt x="18" y="169"/>
                    <a:pt x="18" y="169"/>
                  </a:cubicBezTo>
                  <a:cubicBezTo>
                    <a:pt x="17" y="169"/>
                    <a:pt x="17" y="169"/>
                    <a:pt x="17" y="169"/>
                  </a:cubicBezTo>
                  <a:cubicBezTo>
                    <a:pt x="16" y="170"/>
                    <a:pt x="16" y="170"/>
                    <a:pt x="16" y="170"/>
                  </a:cubicBezTo>
                  <a:cubicBezTo>
                    <a:pt x="17" y="170"/>
                    <a:pt x="17" y="170"/>
                    <a:pt x="17" y="170"/>
                  </a:cubicBezTo>
                  <a:cubicBezTo>
                    <a:pt x="17" y="171"/>
                    <a:pt x="17" y="171"/>
                    <a:pt x="17" y="171"/>
                  </a:cubicBezTo>
                  <a:cubicBezTo>
                    <a:pt x="18" y="172"/>
                    <a:pt x="18" y="172"/>
                    <a:pt x="18" y="172"/>
                  </a:cubicBezTo>
                  <a:cubicBezTo>
                    <a:pt x="18" y="172"/>
                    <a:pt x="18" y="172"/>
                    <a:pt x="18" y="172"/>
                  </a:cubicBezTo>
                  <a:cubicBezTo>
                    <a:pt x="18" y="173"/>
                    <a:pt x="18" y="173"/>
                    <a:pt x="18" y="173"/>
                  </a:cubicBezTo>
                  <a:cubicBezTo>
                    <a:pt x="18" y="173"/>
                    <a:pt x="18" y="173"/>
                    <a:pt x="18" y="173"/>
                  </a:cubicBezTo>
                  <a:cubicBezTo>
                    <a:pt x="18" y="173"/>
                    <a:pt x="18" y="173"/>
                    <a:pt x="18" y="173"/>
                  </a:cubicBezTo>
                  <a:cubicBezTo>
                    <a:pt x="19" y="172"/>
                    <a:pt x="19" y="172"/>
                    <a:pt x="19" y="172"/>
                  </a:cubicBezTo>
                  <a:cubicBezTo>
                    <a:pt x="19" y="173"/>
                    <a:pt x="19" y="173"/>
                    <a:pt x="19" y="173"/>
                  </a:cubicBezTo>
                  <a:cubicBezTo>
                    <a:pt x="20" y="173"/>
                    <a:pt x="20" y="173"/>
                    <a:pt x="20" y="173"/>
                  </a:cubicBezTo>
                  <a:cubicBezTo>
                    <a:pt x="20" y="173"/>
                    <a:pt x="20" y="173"/>
                    <a:pt x="20" y="173"/>
                  </a:cubicBezTo>
                  <a:cubicBezTo>
                    <a:pt x="19" y="173"/>
                    <a:pt x="19" y="173"/>
                    <a:pt x="19" y="173"/>
                  </a:cubicBezTo>
                  <a:cubicBezTo>
                    <a:pt x="18" y="174"/>
                    <a:pt x="18" y="174"/>
                    <a:pt x="18" y="174"/>
                  </a:cubicBezTo>
                  <a:cubicBezTo>
                    <a:pt x="19" y="174"/>
                    <a:pt x="19" y="174"/>
                    <a:pt x="19" y="174"/>
                  </a:cubicBezTo>
                  <a:cubicBezTo>
                    <a:pt x="20" y="174"/>
                    <a:pt x="20" y="174"/>
                    <a:pt x="20" y="174"/>
                  </a:cubicBezTo>
                  <a:cubicBezTo>
                    <a:pt x="21" y="175"/>
                    <a:pt x="21" y="175"/>
                    <a:pt x="21" y="175"/>
                  </a:cubicBezTo>
                  <a:cubicBezTo>
                    <a:pt x="21" y="175"/>
                    <a:pt x="21" y="175"/>
                    <a:pt x="21" y="175"/>
                  </a:cubicBezTo>
                  <a:cubicBezTo>
                    <a:pt x="22" y="174"/>
                    <a:pt x="22" y="174"/>
                    <a:pt x="22" y="174"/>
                  </a:cubicBezTo>
                  <a:cubicBezTo>
                    <a:pt x="21" y="173"/>
                    <a:pt x="21" y="173"/>
                    <a:pt x="21" y="173"/>
                  </a:cubicBezTo>
                  <a:cubicBezTo>
                    <a:pt x="22" y="173"/>
                    <a:pt x="22" y="173"/>
                    <a:pt x="22" y="173"/>
                  </a:cubicBezTo>
                  <a:cubicBezTo>
                    <a:pt x="21" y="172"/>
                    <a:pt x="21" y="172"/>
                    <a:pt x="21" y="172"/>
                  </a:cubicBezTo>
                  <a:cubicBezTo>
                    <a:pt x="21" y="172"/>
                    <a:pt x="21" y="172"/>
                    <a:pt x="21" y="172"/>
                  </a:cubicBezTo>
                  <a:cubicBezTo>
                    <a:pt x="20" y="172"/>
                    <a:pt x="20" y="172"/>
                    <a:pt x="20" y="172"/>
                  </a:cubicBezTo>
                  <a:cubicBezTo>
                    <a:pt x="21" y="172"/>
                    <a:pt x="21" y="172"/>
                    <a:pt x="21" y="172"/>
                  </a:cubicBezTo>
                  <a:cubicBezTo>
                    <a:pt x="21" y="172"/>
                    <a:pt x="21" y="172"/>
                    <a:pt x="21" y="172"/>
                  </a:cubicBezTo>
                  <a:cubicBezTo>
                    <a:pt x="21" y="171"/>
                    <a:pt x="21" y="171"/>
                    <a:pt x="21" y="171"/>
                  </a:cubicBezTo>
                  <a:cubicBezTo>
                    <a:pt x="21" y="171"/>
                    <a:pt x="21" y="171"/>
                    <a:pt x="21" y="171"/>
                  </a:cubicBezTo>
                  <a:cubicBezTo>
                    <a:pt x="22" y="171"/>
                    <a:pt x="22" y="171"/>
                    <a:pt x="22" y="171"/>
                  </a:cubicBezTo>
                  <a:cubicBezTo>
                    <a:pt x="23" y="171"/>
                    <a:pt x="23" y="171"/>
                    <a:pt x="23" y="171"/>
                  </a:cubicBezTo>
                  <a:cubicBezTo>
                    <a:pt x="23" y="172"/>
                    <a:pt x="23" y="172"/>
                    <a:pt x="23" y="172"/>
                  </a:cubicBezTo>
                  <a:cubicBezTo>
                    <a:pt x="23" y="172"/>
                    <a:pt x="23" y="172"/>
                    <a:pt x="23" y="172"/>
                  </a:cubicBezTo>
                  <a:cubicBezTo>
                    <a:pt x="24" y="171"/>
                    <a:pt x="24" y="171"/>
                    <a:pt x="24" y="171"/>
                  </a:cubicBezTo>
                  <a:cubicBezTo>
                    <a:pt x="25" y="171"/>
                    <a:pt x="25" y="171"/>
                    <a:pt x="25" y="171"/>
                  </a:cubicBezTo>
                  <a:cubicBezTo>
                    <a:pt x="25" y="171"/>
                    <a:pt x="25" y="171"/>
                    <a:pt x="25" y="171"/>
                  </a:cubicBezTo>
                  <a:cubicBezTo>
                    <a:pt x="26" y="171"/>
                    <a:pt x="26" y="171"/>
                    <a:pt x="26" y="171"/>
                  </a:cubicBezTo>
                  <a:cubicBezTo>
                    <a:pt x="27" y="171"/>
                    <a:pt x="27" y="171"/>
                    <a:pt x="27" y="171"/>
                  </a:cubicBezTo>
                  <a:cubicBezTo>
                    <a:pt x="27" y="172"/>
                    <a:pt x="27" y="172"/>
                    <a:pt x="27" y="172"/>
                  </a:cubicBezTo>
                  <a:cubicBezTo>
                    <a:pt x="26" y="172"/>
                    <a:pt x="26" y="172"/>
                    <a:pt x="26" y="172"/>
                  </a:cubicBezTo>
                  <a:cubicBezTo>
                    <a:pt x="26" y="172"/>
                    <a:pt x="26" y="172"/>
                    <a:pt x="26" y="172"/>
                  </a:cubicBezTo>
                  <a:cubicBezTo>
                    <a:pt x="26" y="172"/>
                    <a:pt x="26" y="172"/>
                    <a:pt x="26" y="172"/>
                  </a:cubicBezTo>
                  <a:cubicBezTo>
                    <a:pt x="25" y="172"/>
                    <a:pt x="25" y="172"/>
                    <a:pt x="25" y="172"/>
                  </a:cubicBezTo>
                  <a:cubicBezTo>
                    <a:pt x="24" y="172"/>
                    <a:pt x="24" y="172"/>
                    <a:pt x="24" y="172"/>
                  </a:cubicBezTo>
                  <a:cubicBezTo>
                    <a:pt x="23" y="173"/>
                    <a:pt x="23" y="173"/>
                    <a:pt x="23" y="173"/>
                  </a:cubicBezTo>
                  <a:cubicBezTo>
                    <a:pt x="23" y="173"/>
                    <a:pt x="23" y="173"/>
                    <a:pt x="23" y="173"/>
                  </a:cubicBezTo>
                  <a:cubicBezTo>
                    <a:pt x="22" y="173"/>
                    <a:pt x="22" y="173"/>
                    <a:pt x="22" y="173"/>
                  </a:cubicBezTo>
                  <a:cubicBezTo>
                    <a:pt x="22" y="174"/>
                    <a:pt x="22" y="174"/>
                    <a:pt x="22" y="174"/>
                  </a:cubicBezTo>
                  <a:cubicBezTo>
                    <a:pt x="22" y="174"/>
                    <a:pt x="22" y="174"/>
                    <a:pt x="22" y="174"/>
                  </a:cubicBezTo>
                  <a:cubicBezTo>
                    <a:pt x="22" y="175"/>
                    <a:pt x="22" y="175"/>
                    <a:pt x="22" y="175"/>
                  </a:cubicBezTo>
                  <a:cubicBezTo>
                    <a:pt x="21" y="175"/>
                    <a:pt x="21" y="175"/>
                    <a:pt x="21" y="175"/>
                  </a:cubicBezTo>
                  <a:cubicBezTo>
                    <a:pt x="21" y="175"/>
                    <a:pt x="21" y="175"/>
                    <a:pt x="21" y="175"/>
                  </a:cubicBezTo>
                  <a:cubicBezTo>
                    <a:pt x="22" y="175"/>
                    <a:pt x="22" y="175"/>
                    <a:pt x="22" y="175"/>
                  </a:cubicBezTo>
                  <a:cubicBezTo>
                    <a:pt x="22" y="176"/>
                    <a:pt x="22" y="176"/>
                    <a:pt x="22" y="176"/>
                  </a:cubicBezTo>
                  <a:cubicBezTo>
                    <a:pt x="22" y="176"/>
                    <a:pt x="22" y="176"/>
                    <a:pt x="22" y="176"/>
                  </a:cubicBezTo>
                  <a:cubicBezTo>
                    <a:pt x="23" y="177"/>
                    <a:pt x="23" y="177"/>
                    <a:pt x="23" y="177"/>
                  </a:cubicBezTo>
                  <a:cubicBezTo>
                    <a:pt x="24" y="177"/>
                    <a:pt x="24" y="177"/>
                    <a:pt x="24" y="177"/>
                  </a:cubicBezTo>
                  <a:cubicBezTo>
                    <a:pt x="24" y="177"/>
                    <a:pt x="24" y="177"/>
                    <a:pt x="24" y="177"/>
                  </a:cubicBezTo>
                  <a:cubicBezTo>
                    <a:pt x="24" y="177"/>
                    <a:pt x="24" y="177"/>
                    <a:pt x="24" y="177"/>
                  </a:cubicBezTo>
                  <a:cubicBezTo>
                    <a:pt x="24" y="176"/>
                    <a:pt x="24" y="176"/>
                    <a:pt x="24" y="176"/>
                  </a:cubicBezTo>
                  <a:cubicBezTo>
                    <a:pt x="25" y="176"/>
                    <a:pt x="25" y="176"/>
                    <a:pt x="25" y="176"/>
                  </a:cubicBezTo>
                  <a:cubicBezTo>
                    <a:pt x="25" y="176"/>
                    <a:pt x="25" y="176"/>
                    <a:pt x="25" y="176"/>
                  </a:cubicBezTo>
                  <a:cubicBezTo>
                    <a:pt x="25" y="175"/>
                    <a:pt x="25" y="175"/>
                    <a:pt x="25" y="175"/>
                  </a:cubicBezTo>
                  <a:cubicBezTo>
                    <a:pt x="25" y="175"/>
                    <a:pt x="25" y="175"/>
                    <a:pt x="25" y="175"/>
                  </a:cubicBezTo>
                  <a:cubicBezTo>
                    <a:pt x="26" y="174"/>
                    <a:pt x="26" y="174"/>
                    <a:pt x="26" y="174"/>
                  </a:cubicBezTo>
                  <a:cubicBezTo>
                    <a:pt x="26" y="174"/>
                    <a:pt x="26" y="174"/>
                    <a:pt x="26" y="174"/>
                  </a:cubicBezTo>
                  <a:cubicBezTo>
                    <a:pt x="27" y="173"/>
                    <a:pt x="27" y="173"/>
                    <a:pt x="27" y="173"/>
                  </a:cubicBezTo>
                  <a:cubicBezTo>
                    <a:pt x="28" y="172"/>
                    <a:pt x="28" y="172"/>
                    <a:pt x="28" y="172"/>
                  </a:cubicBezTo>
                  <a:cubicBezTo>
                    <a:pt x="28" y="173"/>
                    <a:pt x="28" y="173"/>
                    <a:pt x="28" y="173"/>
                  </a:cubicBezTo>
                  <a:cubicBezTo>
                    <a:pt x="28" y="173"/>
                    <a:pt x="28" y="173"/>
                    <a:pt x="28" y="173"/>
                  </a:cubicBezTo>
                  <a:cubicBezTo>
                    <a:pt x="29" y="173"/>
                    <a:pt x="29" y="173"/>
                    <a:pt x="29" y="173"/>
                  </a:cubicBezTo>
                  <a:cubicBezTo>
                    <a:pt x="29" y="173"/>
                    <a:pt x="29" y="173"/>
                    <a:pt x="29" y="173"/>
                  </a:cubicBezTo>
                  <a:cubicBezTo>
                    <a:pt x="28" y="173"/>
                    <a:pt x="28" y="173"/>
                    <a:pt x="28" y="173"/>
                  </a:cubicBezTo>
                  <a:cubicBezTo>
                    <a:pt x="28" y="174"/>
                    <a:pt x="28" y="174"/>
                    <a:pt x="28" y="174"/>
                  </a:cubicBezTo>
                  <a:cubicBezTo>
                    <a:pt x="28" y="175"/>
                    <a:pt x="28" y="175"/>
                    <a:pt x="28" y="175"/>
                  </a:cubicBezTo>
                  <a:cubicBezTo>
                    <a:pt x="27" y="175"/>
                    <a:pt x="27" y="175"/>
                    <a:pt x="27" y="175"/>
                  </a:cubicBezTo>
                  <a:cubicBezTo>
                    <a:pt x="27" y="176"/>
                    <a:pt x="27" y="176"/>
                    <a:pt x="27" y="176"/>
                  </a:cubicBezTo>
                  <a:cubicBezTo>
                    <a:pt x="27" y="177"/>
                    <a:pt x="27" y="177"/>
                    <a:pt x="27" y="177"/>
                  </a:cubicBezTo>
                  <a:cubicBezTo>
                    <a:pt x="27" y="177"/>
                    <a:pt x="27" y="177"/>
                    <a:pt x="27" y="177"/>
                  </a:cubicBezTo>
                  <a:cubicBezTo>
                    <a:pt x="26" y="177"/>
                    <a:pt x="26" y="177"/>
                    <a:pt x="26" y="177"/>
                  </a:cubicBezTo>
                  <a:cubicBezTo>
                    <a:pt x="26" y="177"/>
                    <a:pt x="26" y="177"/>
                    <a:pt x="26" y="177"/>
                  </a:cubicBezTo>
                  <a:cubicBezTo>
                    <a:pt x="27" y="177"/>
                    <a:pt x="27" y="177"/>
                    <a:pt x="27" y="177"/>
                  </a:cubicBezTo>
                  <a:cubicBezTo>
                    <a:pt x="27" y="176"/>
                    <a:pt x="27" y="176"/>
                    <a:pt x="27" y="176"/>
                  </a:cubicBezTo>
                  <a:cubicBezTo>
                    <a:pt x="26" y="176"/>
                    <a:pt x="26" y="176"/>
                    <a:pt x="26" y="176"/>
                  </a:cubicBezTo>
                  <a:cubicBezTo>
                    <a:pt x="26" y="176"/>
                    <a:pt x="26" y="176"/>
                    <a:pt x="26" y="176"/>
                  </a:cubicBezTo>
                  <a:cubicBezTo>
                    <a:pt x="26" y="176"/>
                    <a:pt x="26" y="176"/>
                    <a:pt x="26" y="176"/>
                  </a:cubicBezTo>
                  <a:cubicBezTo>
                    <a:pt x="25" y="176"/>
                    <a:pt x="25" y="176"/>
                    <a:pt x="25" y="176"/>
                  </a:cubicBezTo>
                  <a:cubicBezTo>
                    <a:pt x="25" y="176"/>
                    <a:pt x="25" y="176"/>
                    <a:pt x="25" y="176"/>
                  </a:cubicBezTo>
                  <a:cubicBezTo>
                    <a:pt x="25" y="177"/>
                    <a:pt x="25" y="177"/>
                    <a:pt x="25" y="177"/>
                  </a:cubicBezTo>
                  <a:cubicBezTo>
                    <a:pt x="25" y="177"/>
                    <a:pt x="25" y="177"/>
                    <a:pt x="25" y="177"/>
                  </a:cubicBezTo>
                  <a:cubicBezTo>
                    <a:pt x="27" y="179"/>
                    <a:pt x="27" y="179"/>
                    <a:pt x="27" y="179"/>
                  </a:cubicBezTo>
                  <a:cubicBezTo>
                    <a:pt x="28" y="179"/>
                    <a:pt x="28" y="179"/>
                    <a:pt x="28" y="179"/>
                  </a:cubicBezTo>
                  <a:cubicBezTo>
                    <a:pt x="29" y="179"/>
                    <a:pt x="29" y="179"/>
                    <a:pt x="29" y="179"/>
                  </a:cubicBezTo>
                  <a:cubicBezTo>
                    <a:pt x="29" y="179"/>
                    <a:pt x="29" y="179"/>
                    <a:pt x="29" y="179"/>
                  </a:cubicBezTo>
                  <a:cubicBezTo>
                    <a:pt x="30" y="180"/>
                    <a:pt x="30" y="180"/>
                    <a:pt x="30" y="180"/>
                  </a:cubicBezTo>
                  <a:cubicBezTo>
                    <a:pt x="30" y="179"/>
                    <a:pt x="30" y="179"/>
                    <a:pt x="30" y="179"/>
                  </a:cubicBezTo>
                  <a:cubicBezTo>
                    <a:pt x="31" y="178"/>
                    <a:pt x="31" y="178"/>
                    <a:pt x="31" y="178"/>
                  </a:cubicBezTo>
                  <a:cubicBezTo>
                    <a:pt x="30" y="177"/>
                    <a:pt x="30" y="177"/>
                    <a:pt x="30" y="177"/>
                  </a:cubicBezTo>
                  <a:cubicBezTo>
                    <a:pt x="30" y="176"/>
                    <a:pt x="30" y="176"/>
                    <a:pt x="30" y="176"/>
                  </a:cubicBezTo>
                  <a:cubicBezTo>
                    <a:pt x="30" y="176"/>
                    <a:pt x="30" y="176"/>
                    <a:pt x="30" y="176"/>
                  </a:cubicBezTo>
                  <a:cubicBezTo>
                    <a:pt x="30" y="175"/>
                    <a:pt x="30" y="175"/>
                    <a:pt x="30" y="175"/>
                  </a:cubicBezTo>
                  <a:cubicBezTo>
                    <a:pt x="30" y="174"/>
                    <a:pt x="30" y="174"/>
                    <a:pt x="30" y="174"/>
                  </a:cubicBezTo>
                  <a:cubicBezTo>
                    <a:pt x="30" y="173"/>
                    <a:pt x="30" y="173"/>
                    <a:pt x="30" y="173"/>
                  </a:cubicBezTo>
                  <a:cubicBezTo>
                    <a:pt x="30" y="172"/>
                    <a:pt x="30" y="172"/>
                    <a:pt x="30" y="172"/>
                  </a:cubicBezTo>
                  <a:cubicBezTo>
                    <a:pt x="31" y="172"/>
                    <a:pt x="31" y="172"/>
                    <a:pt x="31" y="172"/>
                  </a:cubicBezTo>
                  <a:cubicBezTo>
                    <a:pt x="33" y="171"/>
                    <a:pt x="33" y="171"/>
                    <a:pt x="33" y="171"/>
                  </a:cubicBezTo>
                  <a:cubicBezTo>
                    <a:pt x="33" y="170"/>
                    <a:pt x="33" y="170"/>
                    <a:pt x="33" y="170"/>
                  </a:cubicBezTo>
                  <a:cubicBezTo>
                    <a:pt x="34" y="170"/>
                    <a:pt x="34" y="170"/>
                    <a:pt x="34" y="170"/>
                  </a:cubicBezTo>
                  <a:cubicBezTo>
                    <a:pt x="34" y="170"/>
                    <a:pt x="34" y="170"/>
                    <a:pt x="34" y="170"/>
                  </a:cubicBezTo>
                  <a:cubicBezTo>
                    <a:pt x="34" y="169"/>
                    <a:pt x="34" y="169"/>
                    <a:pt x="34" y="169"/>
                  </a:cubicBezTo>
                  <a:cubicBezTo>
                    <a:pt x="35" y="169"/>
                    <a:pt x="35" y="169"/>
                    <a:pt x="35" y="169"/>
                  </a:cubicBezTo>
                  <a:cubicBezTo>
                    <a:pt x="36" y="168"/>
                    <a:pt x="36" y="168"/>
                    <a:pt x="36" y="168"/>
                  </a:cubicBezTo>
                  <a:cubicBezTo>
                    <a:pt x="37" y="169"/>
                    <a:pt x="37" y="169"/>
                    <a:pt x="37" y="169"/>
                  </a:cubicBezTo>
                  <a:cubicBezTo>
                    <a:pt x="37" y="169"/>
                    <a:pt x="37" y="169"/>
                    <a:pt x="37" y="169"/>
                  </a:cubicBezTo>
                  <a:cubicBezTo>
                    <a:pt x="38" y="169"/>
                    <a:pt x="38" y="169"/>
                    <a:pt x="38" y="169"/>
                  </a:cubicBezTo>
                  <a:close/>
                  <a:moveTo>
                    <a:pt x="46" y="190"/>
                  </a:moveTo>
                  <a:cubicBezTo>
                    <a:pt x="47" y="190"/>
                    <a:pt x="47" y="190"/>
                    <a:pt x="47" y="190"/>
                  </a:cubicBezTo>
                  <a:cubicBezTo>
                    <a:pt x="47" y="190"/>
                    <a:pt x="47" y="190"/>
                    <a:pt x="47" y="190"/>
                  </a:cubicBezTo>
                  <a:cubicBezTo>
                    <a:pt x="47" y="190"/>
                    <a:pt x="47" y="190"/>
                    <a:pt x="47" y="190"/>
                  </a:cubicBezTo>
                  <a:cubicBezTo>
                    <a:pt x="47" y="190"/>
                    <a:pt x="46" y="190"/>
                    <a:pt x="46" y="190"/>
                  </a:cubicBezTo>
                  <a:close/>
                  <a:moveTo>
                    <a:pt x="6" y="117"/>
                  </a:moveTo>
                  <a:cubicBezTo>
                    <a:pt x="5" y="117"/>
                    <a:pt x="5" y="117"/>
                    <a:pt x="5" y="117"/>
                  </a:cubicBezTo>
                  <a:cubicBezTo>
                    <a:pt x="5" y="117"/>
                    <a:pt x="5" y="117"/>
                    <a:pt x="5" y="117"/>
                  </a:cubicBezTo>
                  <a:cubicBezTo>
                    <a:pt x="5" y="117"/>
                    <a:pt x="5" y="117"/>
                    <a:pt x="5" y="117"/>
                  </a:cubicBezTo>
                  <a:cubicBezTo>
                    <a:pt x="6" y="118"/>
                    <a:pt x="6" y="118"/>
                    <a:pt x="6" y="118"/>
                  </a:cubicBezTo>
                  <a:cubicBezTo>
                    <a:pt x="6" y="119"/>
                    <a:pt x="6" y="119"/>
                    <a:pt x="6" y="119"/>
                  </a:cubicBezTo>
                  <a:cubicBezTo>
                    <a:pt x="7" y="119"/>
                    <a:pt x="7" y="119"/>
                    <a:pt x="7" y="119"/>
                  </a:cubicBezTo>
                  <a:cubicBezTo>
                    <a:pt x="6" y="120"/>
                    <a:pt x="6" y="120"/>
                    <a:pt x="6" y="120"/>
                  </a:cubicBezTo>
                  <a:cubicBezTo>
                    <a:pt x="6" y="119"/>
                    <a:pt x="6" y="119"/>
                    <a:pt x="6" y="119"/>
                  </a:cubicBezTo>
                  <a:cubicBezTo>
                    <a:pt x="5" y="120"/>
                    <a:pt x="5" y="120"/>
                    <a:pt x="5" y="120"/>
                  </a:cubicBezTo>
                  <a:cubicBezTo>
                    <a:pt x="5" y="121"/>
                    <a:pt x="5" y="121"/>
                    <a:pt x="5" y="121"/>
                  </a:cubicBezTo>
                  <a:cubicBezTo>
                    <a:pt x="5" y="121"/>
                    <a:pt x="5" y="121"/>
                    <a:pt x="5" y="121"/>
                  </a:cubicBezTo>
                  <a:cubicBezTo>
                    <a:pt x="4" y="121"/>
                    <a:pt x="4" y="121"/>
                    <a:pt x="4" y="121"/>
                  </a:cubicBezTo>
                  <a:cubicBezTo>
                    <a:pt x="3" y="121"/>
                    <a:pt x="3" y="121"/>
                    <a:pt x="3" y="121"/>
                  </a:cubicBezTo>
                  <a:cubicBezTo>
                    <a:pt x="3" y="120"/>
                    <a:pt x="3" y="120"/>
                    <a:pt x="3" y="120"/>
                  </a:cubicBezTo>
                  <a:cubicBezTo>
                    <a:pt x="3" y="117"/>
                    <a:pt x="3" y="117"/>
                    <a:pt x="3" y="117"/>
                  </a:cubicBezTo>
                  <a:cubicBezTo>
                    <a:pt x="3" y="116"/>
                    <a:pt x="3" y="116"/>
                    <a:pt x="3" y="116"/>
                  </a:cubicBezTo>
                  <a:cubicBezTo>
                    <a:pt x="2" y="116"/>
                    <a:pt x="2" y="116"/>
                    <a:pt x="2" y="116"/>
                  </a:cubicBezTo>
                  <a:cubicBezTo>
                    <a:pt x="2" y="116"/>
                    <a:pt x="2" y="116"/>
                    <a:pt x="2" y="116"/>
                  </a:cubicBezTo>
                  <a:cubicBezTo>
                    <a:pt x="2" y="115"/>
                    <a:pt x="2" y="115"/>
                    <a:pt x="2" y="115"/>
                  </a:cubicBezTo>
                  <a:cubicBezTo>
                    <a:pt x="3" y="115"/>
                    <a:pt x="3" y="115"/>
                    <a:pt x="3" y="115"/>
                  </a:cubicBezTo>
                  <a:cubicBezTo>
                    <a:pt x="3" y="114"/>
                    <a:pt x="3" y="114"/>
                    <a:pt x="3" y="114"/>
                  </a:cubicBezTo>
                  <a:cubicBezTo>
                    <a:pt x="3" y="114"/>
                    <a:pt x="3" y="114"/>
                    <a:pt x="3" y="114"/>
                  </a:cubicBezTo>
                  <a:cubicBezTo>
                    <a:pt x="3" y="113"/>
                    <a:pt x="3" y="113"/>
                    <a:pt x="3" y="113"/>
                  </a:cubicBezTo>
                  <a:cubicBezTo>
                    <a:pt x="3" y="113"/>
                    <a:pt x="3" y="113"/>
                    <a:pt x="3" y="113"/>
                  </a:cubicBezTo>
                  <a:cubicBezTo>
                    <a:pt x="4" y="113"/>
                    <a:pt x="4" y="113"/>
                    <a:pt x="4" y="113"/>
                  </a:cubicBezTo>
                  <a:cubicBezTo>
                    <a:pt x="5" y="113"/>
                    <a:pt x="5" y="113"/>
                    <a:pt x="5" y="113"/>
                  </a:cubicBezTo>
                  <a:cubicBezTo>
                    <a:pt x="6" y="114"/>
                    <a:pt x="6" y="114"/>
                    <a:pt x="6" y="114"/>
                  </a:cubicBezTo>
                  <a:cubicBezTo>
                    <a:pt x="6" y="115"/>
                    <a:pt x="6" y="115"/>
                    <a:pt x="6" y="115"/>
                  </a:cubicBezTo>
                  <a:cubicBezTo>
                    <a:pt x="6" y="116"/>
                    <a:pt x="6" y="116"/>
                    <a:pt x="6" y="116"/>
                  </a:cubicBezTo>
                  <a:cubicBezTo>
                    <a:pt x="6" y="116"/>
                    <a:pt x="6" y="116"/>
                    <a:pt x="6" y="116"/>
                  </a:cubicBezTo>
                  <a:cubicBezTo>
                    <a:pt x="5" y="116"/>
                    <a:pt x="5" y="116"/>
                    <a:pt x="5" y="116"/>
                  </a:cubicBezTo>
                  <a:cubicBezTo>
                    <a:pt x="6" y="117"/>
                    <a:pt x="6" y="117"/>
                    <a:pt x="6" y="117"/>
                  </a:cubicBezTo>
                  <a:cubicBezTo>
                    <a:pt x="6" y="117"/>
                    <a:pt x="6" y="117"/>
                    <a:pt x="6" y="117"/>
                  </a:cubicBezTo>
                  <a:cubicBezTo>
                    <a:pt x="6" y="117"/>
                    <a:pt x="6" y="117"/>
                    <a:pt x="6" y="117"/>
                  </a:cubicBezTo>
                  <a:close/>
                  <a:moveTo>
                    <a:pt x="7" y="115"/>
                  </a:moveTo>
                  <a:cubicBezTo>
                    <a:pt x="8" y="115"/>
                    <a:pt x="8" y="115"/>
                    <a:pt x="8" y="115"/>
                  </a:cubicBezTo>
                  <a:cubicBezTo>
                    <a:pt x="8" y="116"/>
                    <a:pt x="8" y="116"/>
                    <a:pt x="8" y="116"/>
                  </a:cubicBezTo>
                  <a:cubicBezTo>
                    <a:pt x="8" y="116"/>
                    <a:pt x="8" y="116"/>
                    <a:pt x="8" y="116"/>
                  </a:cubicBezTo>
                  <a:cubicBezTo>
                    <a:pt x="7" y="115"/>
                    <a:pt x="7" y="115"/>
                    <a:pt x="7" y="115"/>
                  </a:cubicBezTo>
                  <a:close/>
                  <a:moveTo>
                    <a:pt x="2" y="123"/>
                  </a:moveTo>
                  <a:cubicBezTo>
                    <a:pt x="2" y="123"/>
                    <a:pt x="2" y="123"/>
                    <a:pt x="2" y="123"/>
                  </a:cubicBezTo>
                  <a:cubicBezTo>
                    <a:pt x="3" y="123"/>
                    <a:pt x="3" y="123"/>
                    <a:pt x="3" y="123"/>
                  </a:cubicBezTo>
                  <a:cubicBezTo>
                    <a:pt x="3" y="123"/>
                    <a:pt x="3" y="123"/>
                    <a:pt x="3" y="123"/>
                  </a:cubicBezTo>
                  <a:cubicBezTo>
                    <a:pt x="2" y="123"/>
                    <a:pt x="2" y="123"/>
                    <a:pt x="2" y="123"/>
                  </a:cubicBezTo>
                  <a:cubicBezTo>
                    <a:pt x="2" y="123"/>
                    <a:pt x="2" y="123"/>
                    <a:pt x="2" y="123"/>
                  </a:cubicBezTo>
                  <a:close/>
                  <a:moveTo>
                    <a:pt x="8" y="124"/>
                  </a:moveTo>
                  <a:cubicBezTo>
                    <a:pt x="9" y="123"/>
                    <a:pt x="9" y="123"/>
                    <a:pt x="9" y="123"/>
                  </a:cubicBezTo>
                  <a:cubicBezTo>
                    <a:pt x="9" y="124"/>
                    <a:pt x="9" y="124"/>
                    <a:pt x="9" y="124"/>
                  </a:cubicBezTo>
                  <a:cubicBezTo>
                    <a:pt x="8" y="124"/>
                    <a:pt x="8" y="124"/>
                    <a:pt x="8" y="124"/>
                  </a:cubicBezTo>
                  <a:cubicBezTo>
                    <a:pt x="8" y="124"/>
                    <a:pt x="8" y="124"/>
                    <a:pt x="8" y="124"/>
                  </a:cubicBezTo>
                  <a:close/>
                  <a:moveTo>
                    <a:pt x="7" y="124"/>
                  </a:moveTo>
                  <a:cubicBezTo>
                    <a:pt x="7" y="124"/>
                    <a:pt x="7" y="124"/>
                    <a:pt x="7" y="124"/>
                  </a:cubicBezTo>
                  <a:cubicBezTo>
                    <a:pt x="7" y="125"/>
                    <a:pt x="7" y="125"/>
                    <a:pt x="7" y="125"/>
                  </a:cubicBezTo>
                  <a:cubicBezTo>
                    <a:pt x="7" y="125"/>
                    <a:pt x="7" y="125"/>
                    <a:pt x="7" y="125"/>
                  </a:cubicBezTo>
                  <a:cubicBezTo>
                    <a:pt x="7" y="124"/>
                    <a:pt x="7" y="124"/>
                    <a:pt x="7" y="124"/>
                  </a:cubicBezTo>
                  <a:cubicBezTo>
                    <a:pt x="6" y="124"/>
                    <a:pt x="6" y="124"/>
                    <a:pt x="6" y="124"/>
                  </a:cubicBezTo>
                  <a:cubicBezTo>
                    <a:pt x="7" y="124"/>
                    <a:pt x="7" y="124"/>
                    <a:pt x="7" y="124"/>
                  </a:cubicBezTo>
                  <a:close/>
                  <a:moveTo>
                    <a:pt x="5" y="123"/>
                  </a:moveTo>
                  <a:cubicBezTo>
                    <a:pt x="5" y="123"/>
                    <a:pt x="5" y="123"/>
                    <a:pt x="5" y="123"/>
                  </a:cubicBezTo>
                  <a:cubicBezTo>
                    <a:pt x="6" y="123"/>
                    <a:pt x="6" y="123"/>
                    <a:pt x="6" y="123"/>
                  </a:cubicBezTo>
                  <a:cubicBezTo>
                    <a:pt x="5" y="124"/>
                    <a:pt x="5" y="124"/>
                    <a:pt x="5" y="124"/>
                  </a:cubicBezTo>
                  <a:cubicBezTo>
                    <a:pt x="5" y="123"/>
                    <a:pt x="5" y="123"/>
                    <a:pt x="5" y="123"/>
                  </a:cubicBezTo>
                  <a:close/>
                  <a:moveTo>
                    <a:pt x="5" y="125"/>
                  </a:moveTo>
                  <a:cubicBezTo>
                    <a:pt x="5" y="125"/>
                    <a:pt x="5" y="125"/>
                    <a:pt x="5" y="125"/>
                  </a:cubicBezTo>
                  <a:cubicBezTo>
                    <a:pt x="5" y="125"/>
                    <a:pt x="5" y="125"/>
                    <a:pt x="5" y="125"/>
                  </a:cubicBezTo>
                  <a:cubicBezTo>
                    <a:pt x="5" y="125"/>
                    <a:pt x="5" y="125"/>
                    <a:pt x="5" y="125"/>
                  </a:cubicBezTo>
                  <a:cubicBezTo>
                    <a:pt x="5" y="125"/>
                    <a:pt x="5" y="125"/>
                    <a:pt x="5" y="125"/>
                  </a:cubicBezTo>
                  <a:close/>
                  <a:moveTo>
                    <a:pt x="4" y="126"/>
                  </a:moveTo>
                  <a:cubicBezTo>
                    <a:pt x="4" y="125"/>
                    <a:pt x="4" y="125"/>
                    <a:pt x="4" y="125"/>
                  </a:cubicBezTo>
                  <a:cubicBezTo>
                    <a:pt x="5" y="125"/>
                    <a:pt x="5" y="125"/>
                    <a:pt x="5" y="125"/>
                  </a:cubicBezTo>
                  <a:cubicBezTo>
                    <a:pt x="5" y="126"/>
                    <a:pt x="5" y="126"/>
                    <a:pt x="5" y="126"/>
                  </a:cubicBezTo>
                  <a:cubicBezTo>
                    <a:pt x="5" y="126"/>
                    <a:pt x="5" y="126"/>
                    <a:pt x="5" y="126"/>
                  </a:cubicBezTo>
                  <a:cubicBezTo>
                    <a:pt x="4" y="126"/>
                    <a:pt x="4" y="126"/>
                    <a:pt x="4" y="126"/>
                  </a:cubicBezTo>
                  <a:cubicBezTo>
                    <a:pt x="4" y="126"/>
                    <a:pt x="4" y="126"/>
                    <a:pt x="4" y="126"/>
                  </a:cubicBezTo>
                  <a:cubicBezTo>
                    <a:pt x="4" y="126"/>
                    <a:pt x="4" y="126"/>
                    <a:pt x="4" y="126"/>
                  </a:cubicBezTo>
                  <a:close/>
                  <a:moveTo>
                    <a:pt x="3" y="127"/>
                  </a:moveTo>
                  <a:cubicBezTo>
                    <a:pt x="3" y="128"/>
                    <a:pt x="3" y="128"/>
                    <a:pt x="3" y="128"/>
                  </a:cubicBezTo>
                  <a:cubicBezTo>
                    <a:pt x="3" y="128"/>
                    <a:pt x="3" y="128"/>
                    <a:pt x="3" y="128"/>
                  </a:cubicBezTo>
                  <a:cubicBezTo>
                    <a:pt x="3" y="128"/>
                    <a:pt x="3" y="128"/>
                    <a:pt x="3" y="128"/>
                  </a:cubicBezTo>
                  <a:cubicBezTo>
                    <a:pt x="3" y="127"/>
                    <a:pt x="3" y="127"/>
                    <a:pt x="3" y="127"/>
                  </a:cubicBezTo>
                  <a:close/>
                  <a:moveTo>
                    <a:pt x="7" y="127"/>
                  </a:moveTo>
                  <a:cubicBezTo>
                    <a:pt x="7" y="128"/>
                    <a:pt x="7" y="128"/>
                    <a:pt x="7" y="128"/>
                  </a:cubicBezTo>
                  <a:cubicBezTo>
                    <a:pt x="7" y="128"/>
                    <a:pt x="7" y="128"/>
                    <a:pt x="7" y="128"/>
                  </a:cubicBezTo>
                  <a:cubicBezTo>
                    <a:pt x="7" y="127"/>
                    <a:pt x="7" y="127"/>
                    <a:pt x="7" y="127"/>
                  </a:cubicBezTo>
                  <a:close/>
                  <a:moveTo>
                    <a:pt x="6" y="127"/>
                  </a:moveTo>
                  <a:cubicBezTo>
                    <a:pt x="7" y="126"/>
                    <a:pt x="7" y="126"/>
                    <a:pt x="7" y="126"/>
                  </a:cubicBezTo>
                  <a:cubicBezTo>
                    <a:pt x="7" y="127"/>
                    <a:pt x="7" y="127"/>
                    <a:pt x="7" y="127"/>
                  </a:cubicBezTo>
                  <a:cubicBezTo>
                    <a:pt x="6" y="127"/>
                    <a:pt x="6" y="127"/>
                    <a:pt x="6" y="127"/>
                  </a:cubicBezTo>
                  <a:close/>
                  <a:moveTo>
                    <a:pt x="4" y="133"/>
                  </a:moveTo>
                  <a:cubicBezTo>
                    <a:pt x="4" y="133"/>
                    <a:pt x="4" y="133"/>
                    <a:pt x="4" y="133"/>
                  </a:cubicBezTo>
                  <a:cubicBezTo>
                    <a:pt x="4" y="134"/>
                    <a:pt x="4" y="134"/>
                    <a:pt x="4" y="134"/>
                  </a:cubicBezTo>
                  <a:cubicBezTo>
                    <a:pt x="4" y="134"/>
                    <a:pt x="4" y="134"/>
                    <a:pt x="4" y="134"/>
                  </a:cubicBezTo>
                  <a:cubicBezTo>
                    <a:pt x="4" y="133"/>
                    <a:pt x="4" y="133"/>
                    <a:pt x="4" y="133"/>
                  </a:cubicBezTo>
                  <a:close/>
                  <a:moveTo>
                    <a:pt x="4" y="128"/>
                  </a:moveTo>
                  <a:cubicBezTo>
                    <a:pt x="4" y="127"/>
                    <a:pt x="4" y="127"/>
                    <a:pt x="4" y="127"/>
                  </a:cubicBezTo>
                  <a:cubicBezTo>
                    <a:pt x="4" y="127"/>
                    <a:pt x="4" y="127"/>
                    <a:pt x="4" y="127"/>
                  </a:cubicBezTo>
                  <a:cubicBezTo>
                    <a:pt x="5" y="127"/>
                    <a:pt x="5" y="127"/>
                    <a:pt x="5" y="127"/>
                  </a:cubicBezTo>
                  <a:cubicBezTo>
                    <a:pt x="5" y="127"/>
                    <a:pt x="5" y="127"/>
                    <a:pt x="5" y="127"/>
                  </a:cubicBezTo>
                  <a:cubicBezTo>
                    <a:pt x="4" y="128"/>
                    <a:pt x="4" y="128"/>
                    <a:pt x="4" y="128"/>
                  </a:cubicBezTo>
                  <a:cubicBezTo>
                    <a:pt x="4" y="128"/>
                    <a:pt x="4" y="128"/>
                    <a:pt x="4" y="128"/>
                  </a:cubicBezTo>
                  <a:close/>
                  <a:moveTo>
                    <a:pt x="2" y="129"/>
                  </a:moveTo>
                  <a:cubicBezTo>
                    <a:pt x="1" y="129"/>
                    <a:pt x="1" y="129"/>
                    <a:pt x="1" y="129"/>
                  </a:cubicBezTo>
                  <a:cubicBezTo>
                    <a:pt x="1" y="128"/>
                    <a:pt x="1" y="128"/>
                    <a:pt x="1" y="128"/>
                  </a:cubicBezTo>
                  <a:cubicBezTo>
                    <a:pt x="2" y="128"/>
                    <a:pt x="2" y="128"/>
                    <a:pt x="2" y="128"/>
                  </a:cubicBezTo>
                  <a:cubicBezTo>
                    <a:pt x="2" y="129"/>
                    <a:pt x="2" y="129"/>
                    <a:pt x="2" y="129"/>
                  </a:cubicBezTo>
                  <a:cubicBezTo>
                    <a:pt x="2" y="129"/>
                    <a:pt x="2" y="129"/>
                    <a:pt x="2" y="129"/>
                  </a:cubicBezTo>
                  <a:close/>
                  <a:moveTo>
                    <a:pt x="5" y="132"/>
                  </a:moveTo>
                  <a:cubicBezTo>
                    <a:pt x="6" y="132"/>
                    <a:pt x="6" y="132"/>
                    <a:pt x="6" y="132"/>
                  </a:cubicBezTo>
                  <a:cubicBezTo>
                    <a:pt x="6" y="132"/>
                    <a:pt x="6" y="132"/>
                    <a:pt x="6" y="132"/>
                  </a:cubicBezTo>
                  <a:cubicBezTo>
                    <a:pt x="5" y="132"/>
                    <a:pt x="5" y="132"/>
                    <a:pt x="5" y="132"/>
                  </a:cubicBezTo>
                  <a:close/>
                  <a:moveTo>
                    <a:pt x="6" y="133"/>
                  </a:moveTo>
                  <a:cubicBezTo>
                    <a:pt x="7" y="133"/>
                    <a:pt x="7" y="133"/>
                    <a:pt x="7" y="133"/>
                  </a:cubicBezTo>
                  <a:cubicBezTo>
                    <a:pt x="7" y="133"/>
                    <a:pt x="7" y="133"/>
                    <a:pt x="7" y="133"/>
                  </a:cubicBezTo>
                  <a:cubicBezTo>
                    <a:pt x="6" y="133"/>
                    <a:pt x="6" y="133"/>
                    <a:pt x="6" y="133"/>
                  </a:cubicBezTo>
                  <a:close/>
                  <a:moveTo>
                    <a:pt x="8" y="126"/>
                  </a:moveTo>
                  <a:cubicBezTo>
                    <a:pt x="8" y="125"/>
                    <a:pt x="8" y="125"/>
                    <a:pt x="8" y="125"/>
                  </a:cubicBezTo>
                  <a:cubicBezTo>
                    <a:pt x="9" y="126"/>
                    <a:pt x="9" y="126"/>
                    <a:pt x="9" y="126"/>
                  </a:cubicBezTo>
                  <a:cubicBezTo>
                    <a:pt x="8" y="126"/>
                    <a:pt x="8" y="126"/>
                    <a:pt x="8" y="126"/>
                  </a:cubicBezTo>
                  <a:cubicBezTo>
                    <a:pt x="8" y="126"/>
                    <a:pt x="8" y="126"/>
                    <a:pt x="8" y="126"/>
                  </a:cubicBezTo>
                  <a:close/>
                  <a:moveTo>
                    <a:pt x="9" y="126"/>
                  </a:moveTo>
                  <a:cubicBezTo>
                    <a:pt x="10" y="126"/>
                    <a:pt x="10" y="126"/>
                    <a:pt x="10" y="126"/>
                  </a:cubicBezTo>
                  <a:cubicBezTo>
                    <a:pt x="10" y="127"/>
                    <a:pt x="10" y="127"/>
                    <a:pt x="10" y="127"/>
                  </a:cubicBezTo>
                  <a:cubicBezTo>
                    <a:pt x="11" y="128"/>
                    <a:pt x="11" y="128"/>
                    <a:pt x="11" y="128"/>
                  </a:cubicBezTo>
                  <a:cubicBezTo>
                    <a:pt x="11" y="128"/>
                    <a:pt x="11" y="128"/>
                    <a:pt x="11" y="128"/>
                  </a:cubicBezTo>
                  <a:cubicBezTo>
                    <a:pt x="10" y="129"/>
                    <a:pt x="10" y="129"/>
                    <a:pt x="10" y="129"/>
                  </a:cubicBezTo>
                  <a:cubicBezTo>
                    <a:pt x="10" y="129"/>
                    <a:pt x="10" y="129"/>
                    <a:pt x="10" y="129"/>
                  </a:cubicBezTo>
                  <a:cubicBezTo>
                    <a:pt x="9" y="129"/>
                    <a:pt x="9" y="129"/>
                    <a:pt x="9" y="129"/>
                  </a:cubicBezTo>
                  <a:cubicBezTo>
                    <a:pt x="9" y="129"/>
                    <a:pt x="9" y="129"/>
                    <a:pt x="9" y="129"/>
                  </a:cubicBezTo>
                  <a:cubicBezTo>
                    <a:pt x="8" y="129"/>
                    <a:pt x="8" y="129"/>
                    <a:pt x="8" y="129"/>
                  </a:cubicBezTo>
                  <a:cubicBezTo>
                    <a:pt x="8" y="128"/>
                    <a:pt x="8" y="128"/>
                    <a:pt x="8" y="128"/>
                  </a:cubicBezTo>
                  <a:cubicBezTo>
                    <a:pt x="8" y="128"/>
                    <a:pt x="8" y="128"/>
                    <a:pt x="8" y="128"/>
                  </a:cubicBezTo>
                  <a:cubicBezTo>
                    <a:pt x="9" y="127"/>
                    <a:pt x="9" y="127"/>
                    <a:pt x="9" y="127"/>
                  </a:cubicBezTo>
                  <a:cubicBezTo>
                    <a:pt x="9" y="126"/>
                    <a:pt x="9" y="126"/>
                    <a:pt x="9" y="126"/>
                  </a:cubicBezTo>
                  <a:close/>
                  <a:moveTo>
                    <a:pt x="4" y="129"/>
                  </a:moveTo>
                  <a:cubicBezTo>
                    <a:pt x="5" y="128"/>
                    <a:pt x="5" y="128"/>
                    <a:pt x="5" y="128"/>
                  </a:cubicBezTo>
                  <a:cubicBezTo>
                    <a:pt x="7" y="128"/>
                    <a:pt x="7" y="128"/>
                    <a:pt x="7" y="128"/>
                  </a:cubicBezTo>
                  <a:cubicBezTo>
                    <a:pt x="6" y="129"/>
                    <a:pt x="6" y="129"/>
                    <a:pt x="6" y="129"/>
                  </a:cubicBezTo>
                  <a:cubicBezTo>
                    <a:pt x="5" y="129"/>
                    <a:pt x="5" y="129"/>
                    <a:pt x="5" y="129"/>
                  </a:cubicBezTo>
                  <a:cubicBezTo>
                    <a:pt x="5" y="129"/>
                    <a:pt x="5" y="129"/>
                    <a:pt x="5" y="129"/>
                  </a:cubicBezTo>
                  <a:cubicBezTo>
                    <a:pt x="5" y="129"/>
                    <a:pt x="4" y="129"/>
                    <a:pt x="4" y="129"/>
                  </a:cubicBezTo>
                  <a:close/>
                  <a:moveTo>
                    <a:pt x="5" y="130"/>
                  </a:moveTo>
                  <a:cubicBezTo>
                    <a:pt x="5" y="130"/>
                    <a:pt x="5" y="130"/>
                    <a:pt x="5" y="130"/>
                  </a:cubicBezTo>
                  <a:cubicBezTo>
                    <a:pt x="6" y="130"/>
                    <a:pt x="6" y="130"/>
                    <a:pt x="6" y="130"/>
                  </a:cubicBezTo>
                  <a:cubicBezTo>
                    <a:pt x="7" y="130"/>
                    <a:pt x="7" y="130"/>
                    <a:pt x="7" y="130"/>
                  </a:cubicBezTo>
                  <a:cubicBezTo>
                    <a:pt x="7" y="130"/>
                    <a:pt x="7" y="130"/>
                    <a:pt x="7" y="130"/>
                  </a:cubicBezTo>
                  <a:cubicBezTo>
                    <a:pt x="5" y="130"/>
                    <a:pt x="5" y="130"/>
                    <a:pt x="5" y="130"/>
                  </a:cubicBezTo>
                  <a:close/>
                  <a:moveTo>
                    <a:pt x="6" y="131"/>
                  </a:moveTo>
                  <a:cubicBezTo>
                    <a:pt x="7" y="130"/>
                    <a:pt x="7" y="130"/>
                    <a:pt x="7" y="130"/>
                  </a:cubicBezTo>
                  <a:cubicBezTo>
                    <a:pt x="8" y="130"/>
                    <a:pt x="8" y="130"/>
                    <a:pt x="8" y="130"/>
                  </a:cubicBezTo>
                  <a:cubicBezTo>
                    <a:pt x="8" y="132"/>
                    <a:pt x="8" y="132"/>
                    <a:pt x="8" y="132"/>
                  </a:cubicBezTo>
                  <a:cubicBezTo>
                    <a:pt x="7" y="132"/>
                    <a:pt x="7" y="132"/>
                    <a:pt x="7" y="132"/>
                  </a:cubicBezTo>
                  <a:cubicBezTo>
                    <a:pt x="7" y="132"/>
                    <a:pt x="7" y="132"/>
                    <a:pt x="7" y="132"/>
                  </a:cubicBezTo>
                  <a:cubicBezTo>
                    <a:pt x="6" y="131"/>
                    <a:pt x="6" y="131"/>
                    <a:pt x="6" y="131"/>
                  </a:cubicBezTo>
                  <a:cubicBezTo>
                    <a:pt x="6" y="131"/>
                    <a:pt x="6" y="131"/>
                    <a:pt x="6" y="131"/>
                  </a:cubicBezTo>
                  <a:close/>
                  <a:moveTo>
                    <a:pt x="5" y="133"/>
                  </a:moveTo>
                  <a:cubicBezTo>
                    <a:pt x="5" y="132"/>
                    <a:pt x="5" y="132"/>
                    <a:pt x="5" y="132"/>
                  </a:cubicBezTo>
                  <a:cubicBezTo>
                    <a:pt x="5" y="133"/>
                    <a:pt x="5" y="133"/>
                    <a:pt x="5" y="133"/>
                  </a:cubicBezTo>
                  <a:cubicBezTo>
                    <a:pt x="6" y="133"/>
                    <a:pt x="6" y="133"/>
                    <a:pt x="6" y="133"/>
                  </a:cubicBezTo>
                  <a:cubicBezTo>
                    <a:pt x="6" y="134"/>
                    <a:pt x="6" y="134"/>
                    <a:pt x="6" y="134"/>
                  </a:cubicBezTo>
                  <a:cubicBezTo>
                    <a:pt x="5" y="134"/>
                    <a:pt x="5" y="134"/>
                    <a:pt x="5" y="134"/>
                  </a:cubicBezTo>
                  <a:cubicBezTo>
                    <a:pt x="5" y="133"/>
                    <a:pt x="5" y="133"/>
                    <a:pt x="5" y="133"/>
                  </a:cubicBezTo>
                  <a:close/>
                  <a:moveTo>
                    <a:pt x="7" y="148"/>
                  </a:moveTo>
                  <a:cubicBezTo>
                    <a:pt x="7" y="148"/>
                    <a:pt x="7" y="148"/>
                    <a:pt x="7" y="148"/>
                  </a:cubicBezTo>
                  <a:cubicBezTo>
                    <a:pt x="7" y="148"/>
                    <a:pt x="7" y="148"/>
                    <a:pt x="7" y="148"/>
                  </a:cubicBezTo>
                  <a:cubicBezTo>
                    <a:pt x="7" y="148"/>
                    <a:pt x="7" y="148"/>
                    <a:pt x="7" y="148"/>
                  </a:cubicBezTo>
                  <a:cubicBezTo>
                    <a:pt x="6" y="147"/>
                    <a:pt x="6" y="147"/>
                    <a:pt x="6" y="147"/>
                  </a:cubicBezTo>
                  <a:cubicBezTo>
                    <a:pt x="5" y="146"/>
                    <a:pt x="5" y="146"/>
                    <a:pt x="5" y="146"/>
                  </a:cubicBezTo>
                  <a:cubicBezTo>
                    <a:pt x="5" y="145"/>
                    <a:pt x="5" y="145"/>
                    <a:pt x="5" y="145"/>
                  </a:cubicBezTo>
                  <a:cubicBezTo>
                    <a:pt x="6" y="145"/>
                    <a:pt x="6" y="145"/>
                    <a:pt x="6" y="145"/>
                  </a:cubicBezTo>
                  <a:cubicBezTo>
                    <a:pt x="7" y="145"/>
                    <a:pt x="7" y="145"/>
                    <a:pt x="7" y="145"/>
                  </a:cubicBezTo>
                  <a:cubicBezTo>
                    <a:pt x="7" y="146"/>
                    <a:pt x="7" y="146"/>
                    <a:pt x="7" y="146"/>
                  </a:cubicBezTo>
                  <a:cubicBezTo>
                    <a:pt x="8" y="147"/>
                    <a:pt x="8" y="147"/>
                    <a:pt x="8" y="147"/>
                  </a:cubicBezTo>
                  <a:cubicBezTo>
                    <a:pt x="8" y="147"/>
                    <a:pt x="8" y="147"/>
                    <a:pt x="8" y="147"/>
                  </a:cubicBezTo>
                  <a:cubicBezTo>
                    <a:pt x="8" y="148"/>
                    <a:pt x="8" y="148"/>
                    <a:pt x="8" y="148"/>
                  </a:cubicBezTo>
                  <a:cubicBezTo>
                    <a:pt x="9" y="149"/>
                    <a:pt x="9" y="149"/>
                    <a:pt x="9" y="149"/>
                  </a:cubicBezTo>
                  <a:cubicBezTo>
                    <a:pt x="8" y="149"/>
                    <a:pt x="8" y="149"/>
                    <a:pt x="8" y="149"/>
                  </a:cubicBezTo>
                  <a:cubicBezTo>
                    <a:pt x="7" y="149"/>
                    <a:pt x="7" y="149"/>
                    <a:pt x="7" y="149"/>
                  </a:cubicBezTo>
                  <a:cubicBezTo>
                    <a:pt x="7" y="148"/>
                    <a:pt x="7" y="148"/>
                    <a:pt x="7" y="148"/>
                  </a:cubicBezTo>
                  <a:close/>
                  <a:moveTo>
                    <a:pt x="4" y="147"/>
                  </a:moveTo>
                  <a:cubicBezTo>
                    <a:pt x="4" y="146"/>
                    <a:pt x="4" y="146"/>
                    <a:pt x="4" y="146"/>
                  </a:cubicBezTo>
                  <a:cubicBezTo>
                    <a:pt x="4" y="146"/>
                    <a:pt x="4" y="146"/>
                    <a:pt x="4" y="146"/>
                  </a:cubicBezTo>
                  <a:cubicBezTo>
                    <a:pt x="5" y="146"/>
                    <a:pt x="5" y="146"/>
                    <a:pt x="5" y="146"/>
                  </a:cubicBezTo>
                  <a:cubicBezTo>
                    <a:pt x="6" y="148"/>
                    <a:pt x="6" y="148"/>
                    <a:pt x="6" y="148"/>
                  </a:cubicBezTo>
                  <a:cubicBezTo>
                    <a:pt x="7" y="149"/>
                    <a:pt x="7" y="149"/>
                    <a:pt x="7" y="149"/>
                  </a:cubicBezTo>
                  <a:cubicBezTo>
                    <a:pt x="7" y="150"/>
                    <a:pt x="7" y="150"/>
                    <a:pt x="7" y="150"/>
                  </a:cubicBezTo>
                  <a:cubicBezTo>
                    <a:pt x="6" y="150"/>
                    <a:pt x="6" y="150"/>
                    <a:pt x="6" y="150"/>
                  </a:cubicBezTo>
                  <a:cubicBezTo>
                    <a:pt x="6" y="150"/>
                    <a:pt x="6" y="150"/>
                    <a:pt x="6" y="150"/>
                  </a:cubicBezTo>
                  <a:cubicBezTo>
                    <a:pt x="5" y="149"/>
                    <a:pt x="5" y="149"/>
                    <a:pt x="5" y="149"/>
                  </a:cubicBezTo>
                  <a:cubicBezTo>
                    <a:pt x="5" y="148"/>
                    <a:pt x="5" y="148"/>
                    <a:pt x="5" y="148"/>
                  </a:cubicBezTo>
                  <a:cubicBezTo>
                    <a:pt x="5" y="148"/>
                    <a:pt x="5" y="148"/>
                    <a:pt x="5" y="148"/>
                  </a:cubicBezTo>
                  <a:cubicBezTo>
                    <a:pt x="4" y="148"/>
                    <a:pt x="4" y="148"/>
                    <a:pt x="4" y="148"/>
                  </a:cubicBezTo>
                  <a:cubicBezTo>
                    <a:pt x="4" y="147"/>
                    <a:pt x="4" y="147"/>
                    <a:pt x="4" y="147"/>
                  </a:cubicBezTo>
                  <a:close/>
                  <a:moveTo>
                    <a:pt x="4" y="148"/>
                  </a:moveTo>
                  <a:cubicBezTo>
                    <a:pt x="4" y="148"/>
                    <a:pt x="4" y="148"/>
                    <a:pt x="4" y="148"/>
                  </a:cubicBezTo>
                  <a:cubicBezTo>
                    <a:pt x="5" y="149"/>
                    <a:pt x="5" y="149"/>
                    <a:pt x="5" y="149"/>
                  </a:cubicBezTo>
                  <a:cubicBezTo>
                    <a:pt x="5" y="149"/>
                    <a:pt x="5" y="149"/>
                    <a:pt x="5" y="149"/>
                  </a:cubicBezTo>
                  <a:cubicBezTo>
                    <a:pt x="5" y="150"/>
                    <a:pt x="5" y="150"/>
                    <a:pt x="5" y="150"/>
                  </a:cubicBezTo>
                  <a:cubicBezTo>
                    <a:pt x="4" y="150"/>
                    <a:pt x="4" y="150"/>
                    <a:pt x="4" y="150"/>
                  </a:cubicBezTo>
                  <a:cubicBezTo>
                    <a:pt x="4" y="150"/>
                    <a:pt x="4" y="150"/>
                    <a:pt x="4" y="150"/>
                  </a:cubicBezTo>
                  <a:cubicBezTo>
                    <a:pt x="4" y="149"/>
                    <a:pt x="4" y="149"/>
                    <a:pt x="4" y="149"/>
                  </a:cubicBezTo>
                  <a:cubicBezTo>
                    <a:pt x="4" y="148"/>
                    <a:pt x="4" y="148"/>
                    <a:pt x="4" y="148"/>
                  </a:cubicBezTo>
                  <a:close/>
                  <a:moveTo>
                    <a:pt x="5" y="153"/>
                  </a:moveTo>
                  <a:cubicBezTo>
                    <a:pt x="5" y="153"/>
                    <a:pt x="5" y="153"/>
                    <a:pt x="5" y="153"/>
                  </a:cubicBezTo>
                  <a:cubicBezTo>
                    <a:pt x="5" y="152"/>
                    <a:pt x="5" y="152"/>
                    <a:pt x="5" y="152"/>
                  </a:cubicBezTo>
                  <a:cubicBezTo>
                    <a:pt x="5" y="151"/>
                    <a:pt x="5" y="151"/>
                    <a:pt x="5" y="151"/>
                  </a:cubicBezTo>
                  <a:cubicBezTo>
                    <a:pt x="5" y="150"/>
                    <a:pt x="5" y="150"/>
                    <a:pt x="5" y="150"/>
                  </a:cubicBezTo>
                  <a:cubicBezTo>
                    <a:pt x="5" y="151"/>
                    <a:pt x="5" y="151"/>
                    <a:pt x="5" y="151"/>
                  </a:cubicBezTo>
                  <a:cubicBezTo>
                    <a:pt x="6" y="151"/>
                    <a:pt x="6" y="151"/>
                    <a:pt x="6" y="151"/>
                  </a:cubicBezTo>
                  <a:cubicBezTo>
                    <a:pt x="7" y="152"/>
                    <a:pt x="7" y="152"/>
                    <a:pt x="7" y="152"/>
                  </a:cubicBezTo>
                  <a:cubicBezTo>
                    <a:pt x="6" y="152"/>
                    <a:pt x="6" y="152"/>
                    <a:pt x="6" y="152"/>
                  </a:cubicBezTo>
                  <a:cubicBezTo>
                    <a:pt x="5" y="153"/>
                    <a:pt x="5" y="153"/>
                    <a:pt x="5" y="153"/>
                  </a:cubicBezTo>
                  <a:close/>
                  <a:moveTo>
                    <a:pt x="7" y="156"/>
                  </a:moveTo>
                  <a:cubicBezTo>
                    <a:pt x="6" y="156"/>
                    <a:pt x="6" y="156"/>
                    <a:pt x="6" y="156"/>
                  </a:cubicBezTo>
                  <a:cubicBezTo>
                    <a:pt x="6" y="156"/>
                    <a:pt x="6" y="156"/>
                    <a:pt x="6" y="156"/>
                  </a:cubicBezTo>
                  <a:cubicBezTo>
                    <a:pt x="6" y="156"/>
                    <a:pt x="6" y="156"/>
                    <a:pt x="6" y="156"/>
                  </a:cubicBezTo>
                  <a:cubicBezTo>
                    <a:pt x="5" y="155"/>
                    <a:pt x="5" y="155"/>
                    <a:pt x="5" y="155"/>
                  </a:cubicBezTo>
                  <a:cubicBezTo>
                    <a:pt x="6" y="155"/>
                    <a:pt x="6" y="155"/>
                    <a:pt x="6" y="155"/>
                  </a:cubicBezTo>
                  <a:cubicBezTo>
                    <a:pt x="7" y="155"/>
                    <a:pt x="7" y="155"/>
                    <a:pt x="7" y="155"/>
                  </a:cubicBezTo>
                  <a:cubicBezTo>
                    <a:pt x="7" y="156"/>
                    <a:pt x="7" y="156"/>
                    <a:pt x="7" y="156"/>
                  </a:cubicBezTo>
                  <a:close/>
                  <a:moveTo>
                    <a:pt x="9" y="156"/>
                  </a:moveTo>
                  <a:cubicBezTo>
                    <a:pt x="9" y="157"/>
                    <a:pt x="9" y="157"/>
                    <a:pt x="9" y="157"/>
                  </a:cubicBezTo>
                  <a:cubicBezTo>
                    <a:pt x="8" y="157"/>
                    <a:pt x="8" y="157"/>
                    <a:pt x="8" y="157"/>
                  </a:cubicBezTo>
                  <a:cubicBezTo>
                    <a:pt x="7" y="156"/>
                    <a:pt x="7" y="156"/>
                    <a:pt x="7" y="156"/>
                  </a:cubicBezTo>
                  <a:cubicBezTo>
                    <a:pt x="7" y="155"/>
                    <a:pt x="7" y="155"/>
                    <a:pt x="7" y="155"/>
                  </a:cubicBezTo>
                  <a:cubicBezTo>
                    <a:pt x="6" y="154"/>
                    <a:pt x="6" y="154"/>
                    <a:pt x="6" y="154"/>
                  </a:cubicBezTo>
                  <a:cubicBezTo>
                    <a:pt x="7" y="153"/>
                    <a:pt x="7" y="153"/>
                    <a:pt x="7" y="153"/>
                  </a:cubicBezTo>
                  <a:cubicBezTo>
                    <a:pt x="8" y="153"/>
                    <a:pt x="8" y="153"/>
                    <a:pt x="8" y="153"/>
                  </a:cubicBezTo>
                  <a:cubicBezTo>
                    <a:pt x="8" y="152"/>
                    <a:pt x="8" y="152"/>
                    <a:pt x="8" y="152"/>
                  </a:cubicBezTo>
                  <a:cubicBezTo>
                    <a:pt x="8" y="153"/>
                    <a:pt x="8" y="153"/>
                    <a:pt x="8" y="153"/>
                  </a:cubicBezTo>
                  <a:cubicBezTo>
                    <a:pt x="7" y="153"/>
                    <a:pt x="7" y="153"/>
                    <a:pt x="7" y="153"/>
                  </a:cubicBezTo>
                  <a:cubicBezTo>
                    <a:pt x="7" y="152"/>
                    <a:pt x="7" y="152"/>
                    <a:pt x="7" y="152"/>
                  </a:cubicBezTo>
                  <a:cubicBezTo>
                    <a:pt x="7" y="152"/>
                    <a:pt x="7" y="152"/>
                    <a:pt x="7" y="152"/>
                  </a:cubicBezTo>
                  <a:cubicBezTo>
                    <a:pt x="7" y="151"/>
                    <a:pt x="7" y="151"/>
                    <a:pt x="7" y="151"/>
                  </a:cubicBezTo>
                  <a:cubicBezTo>
                    <a:pt x="7" y="150"/>
                    <a:pt x="7" y="150"/>
                    <a:pt x="7" y="150"/>
                  </a:cubicBezTo>
                  <a:cubicBezTo>
                    <a:pt x="7" y="150"/>
                    <a:pt x="7" y="150"/>
                    <a:pt x="7" y="150"/>
                  </a:cubicBezTo>
                  <a:cubicBezTo>
                    <a:pt x="8" y="150"/>
                    <a:pt x="8" y="150"/>
                    <a:pt x="8" y="150"/>
                  </a:cubicBezTo>
                  <a:cubicBezTo>
                    <a:pt x="9" y="150"/>
                    <a:pt x="9" y="150"/>
                    <a:pt x="9" y="150"/>
                  </a:cubicBezTo>
                  <a:cubicBezTo>
                    <a:pt x="9" y="152"/>
                    <a:pt x="9" y="152"/>
                    <a:pt x="9" y="152"/>
                  </a:cubicBezTo>
                  <a:cubicBezTo>
                    <a:pt x="10" y="153"/>
                    <a:pt x="10" y="153"/>
                    <a:pt x="10" y="153"/>
                  </a:cubicBezTo>
                  <a:cubicBezTo>
                    <a:pt x="10" y="154"/>
                    <a:pt x="10" y="154"/>
                    <a:pt x="10" y="154"/>
                  </a:cubicBezTo>
                  <a:cubicBezTo>
                    <a:pt x="10" y="155"/>
                    <a:pt x="10" y="155"/>
                    <a:pt x="10" y="155"/>
                  </a:cubicBezTo>
                  <a:cubicBezTo>
                    <a:pt x="10" y="156"/>
                    <a:pt x="10" y="156"/>
                    <a:pt x="10" y="156"/>
                  </a:cubicBezTo>
                  <a:cubicBezTo>
                    <a:pt x="10" y="157"/>
                    <a:pt x="10" y="157"/>
                    <a:pt x="10" y="157"/>
                  </a:cubicBezTo>
                  <a:cubicBezTo>
                    <a:pt x="10" y="158"/>
                    <a:pt x="10" y="158"/>
                    <a:pt x="10" y="158"/>
                  </a:cubicBezTo>
                  <a:cubicBezTo>
                    <a:pt x="9" y="157"/>
                    <a:pt x="9" y="157"/>
                    <a:pt x="9" y="157"/>
                  </a:cubicBezTo>
                  <a:cubicBezTo>
                    <a:pt x="9" y="156"/>
                    <a:pt x="9" y="156"/>
                    <a:pt x="9" y="156"/>
                  </a:cubicBezTo>
                  <a:cubicBezTo>
                    <a:pt x="9" y="156"/>
                    <a:pt x="9" y="156"/>
                    <a:pt x="9" y="156"/>
                  </a:cubicBezTo>
                  <a:close/>
                  <a:moveTo>
                    <a:pt x="8" y="160"/>
                  </a:moveTo>
                  <a:cubicBezTo>
                    <a:pt x="8" y="159"/>
                    <a:pt x="8" y="159"/>
                    <a:pt x="8" y="159"/>
                  </a:cubicBezTo>
                  <a:cubicBezTo>
                    <a:pt x="7" y="159"/>
                    <a:pt x="7" y="159"/>
                    <a:pt x="7" y="159"/>
                  </a:cubicBezTo>
                  <a:cubicBezTo>
                    <a:pt x="8" y="158"/>
                    <a:pt x="8" y="158"/>
                    <a:pt x="8" y="158"/>
                  </a:cubicBezTo>
                  <a:cubicBezTo>
                    <a:pt x="8" y="158"/>
                    <a:pt x="8" y="158"/>
                    <a:pt x="8" y="158"/>
                  </a:cubicBezTo>
                  <a:cubicBezTo>
                    <a:pt x="8" y="158"/>
                    <a:pt x="8" y="158"/>
                    <a:pt x="8" y="158"/>
                  </a:cubicBezTo>
                  <a:cubicBezTo>
                    <a:pt x="8" y="158"/>
                    <a:pt x="8" y="158"/>
                    <a:pt x="8" y="158"/>
                  </a:cubicBezTo>
                  <a:cubicBezTo>
                    <a:pt x="9" y="158"/>
                    <a:pt x="9" y="158"/>
                    <a:pt x="9" y="158"/>
                  </a:cubicBezTo>
                  <a:cubicBezTo>
                    <a:pt x="9" y="159"/>
                    <a:pt x="9" y="159"/>
                    <a:pt x="9" y="159"/>
                  </a:cubicBezTo>
                  <a:cubicBezTo>
                    <a:pt x="9" y="159"/>
                    <a:pt x="9" y="159"/>
                    <a:pt x="9" y="159"/>
                  </a:cubicBezTo>
                  <a:cubicBezTo>
                    <a:pt x="9" y="160"/>
                    <a:pt x="9" y="160"/>
                    <a:pt x="9" y="160"/>
                  </a:cubicBezTo>
                  <a:cubicBezTo>
                    <a:pt x="8" y="160"/>
                    <a:pt x="8" y="160"/>
                    <a:pt x="8" y="160"/>
                  </a:cubicBezTo>
                  <a:close/>
                  <a:moveTo>
                    <a:pt x="8" y="161"/>
                  </a:moveTo>
                  <a:cubicBezTo>
                    <a:pt x="8" y="160"/>
                    <a:pt x="8" y="160"/>
                    <a:pt x="8" y="160"/>
                  </a:cubicBezTo>
                  <a:cubicBezTo>
                    <a:pt x="9" y="160"/>
                    <a:pt x="9" y="160"/>
                    <a:pt x="9" y="160"/>
                  </a:cubicBezTo>
                  <a:cubicBezTo>
                    <a:pt x="8" y="161"/>
                    <a:pt x="8" y="161"/>
                    <a:pt x="8" y="161"/>
                  </a:cubicBezTo>
                  <a:cubicBezTo>
                    <a:pt x="8" y="161"/>
                    <a:pt x="8" y="161"/>
                    <a:pt x="8" y="161"/>
                  </a:cubicBezTo>
                  <a:close/>
                  <a:moveTo>
                    <a:pt x="9" y="161"/>
                  </a:moveTo>
                  <a:cubicBezTo>
                    <a:pt x="10" y="161"/>
                    <a:pt x="10" y="161"/>
                    <a:pt x="10" y="161"/>
                  </a:cubicBezTo>
                  <a:cubicBezTo>
                    <a:pt x="10" y="162"/>
                    <a:pt x="10" y="162"/>
                    <a:pt x="10" y="162"/>
                  </a:cubicBezTo>
                  <a:cubicBezTo>
                    <a:pt x="9" y="162"/>
                    <a:pt x="9" y="162"/>
                    <a:pt x="9" y="162"/>
                  </a:cubicBezTo>
                  <a:cubicBezTo>
                    <a:pt x="9" y="161"/>
                    <a:pt x="9" y="161"/>
                    <a:pt x="9" y="161"/>
                  </a:cubicBezTo>
                  <a:cubicBezTo>
                    <a:pt x="9" y="161"/>
                    <a:pt x="9" y="161"/>
                    <a:pt x="9" y="161"/>
                  </a:cubicBezTo>
                  <a:close/>
                  <a:moveTo>
                    <a:pt x="10" y="160"/>
                  </a:moveTo>
                  <a:cubicBezTo>
                    <a:pt x="10" y="160"/>
                    <a:pt x="10" y="160"/>
                    <a:pt x="10" y="160"/>
                  </a:cubicBezTo>
                  <a:cubicBezTo>
                    <a:pt x="10" y="160"/>
                    <a:pt x="10" y="160"/>
                    <a:pt x="10" y="160"/>
                  </a:cubicBezTo>
                  <a:cubicBezTo>
                    <a:pt x="11" y="160"/>
                    <a:pt x="11" y="160"/>
                    <a:pt x="11" y="160"/>
                  </a:cubicBezTo>
                  <a:cubicBezTo>
                    <a:pt x="12" y="160"/>
                    <a:pt x="12" y="160"/>
                    <a:pt x="12" y="160"/>
                  </a:cubicBezTo>
                  <a:cubicBezTo>
                    <a:pt x="12" y="161"/>
                    <a:pt x="12" y="161"/>
                    <a:pt x="12" y="161"/>
                  </a:cubicBezTo>
                  <a:cubicBezTo>
                    <a:pt x="13" y="162"/>
                    <a:pt x="13" y="162"/>
                    <a:pt x="13" y="162"/>
                  </a:cubicBezTo>
                  <a:cubicBezTo>
                    <a:pt x="12" y="161"/>
                    <a:pt x="12" y="161"/>
                    <a:pt x="12" y="161"/>
                  </a:cubicBezTo>
                  <a:cubicBezTo>
                    <a:pt x="11" y="161"/>
                    <a:pt x="11" y="161"/>
                    <a:pt x="11" y="161"/>
                  </a:cubicBezTo>
                  <a:cubicBezTo>
                    <a:pt x="10" y="160"/>
                    <a:pt x="10" y="160"/>
                    <a:pt x="10" y="160"/>
                  </a:cubicBezTo>
                  <a:close/>
                  <a:moveTo>
                    <a:pt x="10" y="161"/>
                  </a:moveTo>
                  <a:cubicBezTo>
                    <a:pt x="10" y="161"/>
                    <a:pt x="10" y="161"/>
                    <a:pt x="10" y="161"/>
                  </a:cubicBezTo>
                  <a:cubicBezTo>
                    <a:pt x="11" y="162"/>
                    <a:pt x="11" y="162"/>
                    <a:pt x="11" y="162"/>
                  </a:cubicBezTo>
                  <a:cubicBezTo>
                    <a:pt x="12" y="163"/>
                    <a:pt x="12" y="163"/>
                    <a:pt x="12" y="163"/>
                  </a:cubicBezTo>
                  <a:cubicBezTo>
                    <a:pt x="12" y="164"/>
                    <a:pt x="12" y="164"/>
                    <a:pt x="12" y="164"/>
                  </a:cubicBezTo>
                  <a:cubicBezTo>
                    <a:pt x="11" y="164"/>
                    <a:pt x="11" y="164"/>
                    <a:pt x="11" y="164"/>
                  </a:cubicBezTo>
                  <a:cubicBezTo>
                    <a:pt x="10" y="162"/>
                    <a:pt x="10" y="162"/>
                    <a:pt x="10" y="162"/>
                  </a:cubicBezTo>
                  <a:cubicBezTo>
                    <a:pt x="10" y="161"/>
                    <a:pt x="10" y="161"/>
                    <a:pt x="10" y="161"/>
                  </a:cubicBezTo>
                  <a:close/>
                  <a:moveTo>
                    <a:pt x="11" y="165"/>
                  </a:moveTo>
                  <a:cubicBezTo>
                    <a:pt x="10" y="166"/>
                    <a:pt x="10" y="166"/>
                    <a:pt x="10" y="166"/>
                  </a:cubicBezTo>
                  <a:cubicBezTo>
                    <a:pt x="9" y="165"/>
                    <a:pt x="9" y="165"/>
                    <a:pt x="9" y="165"/>
                  </a:cubicBezTo>
                  <a:cubicBezTo>
                    <a:pt x="10" y="165"/>
                    <a:pt x="10" y="165"/>
                    <a:pt x="10" y="165"/>
                  </a:cubicBezTo>
                  <a:cubicBezTo>
                    <a:pt x="10" y="164"/>
                    <a:pt x="10" y="164"/>
                    <a:pt x="10" y="164"/>
                  </a:cubicBezTo>
                  <a:cubicBezTo>
                    <a:pt x="10" y="164"/>
                    <a:pt x="10" y="164"/>
                    <a:pt x="10" y="164"/>
                  </a:cubicBezTo>
                  <a:cubicBezTo>
                    <a:pt x="10" y="163"/>
                    <a:pt x="10" y="163"/>
                    <a:pt x="10" y="163"/>
                  </a:cubicBezTo>
                  <a:cubicBezTo>
                    <a:pt x="11" y="164"/>
                    <a:pt x="11" y="164"/>
                    <a:pt x="11" y="164"/>
                  </a:cubicBezTo>
                  <a:cubicBezTo>
                    <a:pt x="11" y="164"/>
                    <a:pt x="11" y="164"/>
                    <a:pt x="11" y="164"/>
                  </a:cubicBezTo>
                  <a:cubicBezTo>
                    <a:pt x="13" y="165"/>
                    <a:pt x="13" y="165"/>
                    <a:pt x="13" y="165"/>
                  </a:cubicBezTo>
                  <a:cubicBezTo>
                    <a:pt x="13" y="165"/>
                    <a:pt x="13" y="165"/>
                    <a:pt x="13" y="165"/>
                  </a:cubicBezTo>
                  <a:cubicBezTo>
                    <a:pt x="12" y="165"/>
                    <a:pt x="12" y="165"/>
                    <a:pt x="12" y="165"/>
                  </a:cubicBezTo>
                  <a:cubicBezTo>
                    <a:pt x="12" y="165"/>
                    <a:pt x="12" y="165"/>
                    <a:pt x="12" y="165"/>
                  </a:cubicBezTo>
                  <a:cubicBezTo>
                    <a:pt x="11" y="165"/>
                    <a:pt x="11" y="165"/>
                    <a:pt x="11" y="165"/>
                  </a:cubicBezTo>
                  <a:close/>
                  <a:moveTo>
                    <a:pt x="12" y="169"/>
                  </a:moveTo>
                  <a:cubicBezTo>
                    <a:pt x="11" y="169"/>
                    <a:pt x="11" y="169"/>
                    <a:pt x="11" y="169"/>
                  </a:cubicBezTo>
                  <a:cubicBezTo>
                    <a:pt x="11" y="168"/>
                    <a:pt x="11" y="168"/>
                    <a:pt x="11" y="168"/>
                  </a:cubicBezTo>
                  <a:cubicBezTo>
                    <a:pt x="11" y="168"/>
                    <a:pt x="11" y="168"/>
                    <a:pt x="11" y="168"/>
                  </a:cubicBezTo>
                  <a:cubicBezTo>
                    <a:pt x="11" y="167"/>
                    <a:pt x="11" y="167"/>
                    <a:pt x="11" y="167"/>
                  </a:cubicBezTo>
                  <a:cubicBezTo>
                    <a:pt x="11" y="167"/>
                    <a:pt x="11" y="167"/>
                    <a:pt x="11" y="167"/>
                  </a:cubicBezTo>
                  <a:cubicBezTo>
                    <a:pt x="11" y="167"/>
                    <a:pt x="11" y="167"/>
                    <a:pt x="11" y="167"/>
                  </a:cubicBezTo>
                  <a:cubicBezTo>
                    <a:pt x="11" y="167"/>
                    <a:pt x="11" y="167"/>
                    <a:pt x="11" y="167"/>
                  </a:cubicBezTo>
                  <a:cubicBezTo>
                    <a:pt x="12" y="167"/>
                    <a:pt x="12" y="167"/>
                    <a:pt x="12" y="167"/>
                  </a:cubicBezTo>
                  <a:cubicBezTo>
                    <a:pt x="12" y="167"/>
                    <a:pt x="12" y="167"/>
                    <a:pt x="12" y="167"/>
                  </a:cubicBezTo>
                  <a:cubicBezTo>
                    <a:pt x="12" y="168"/>
                    <a:pt x="12" y="168"/>
                    <a:pt x="12" y="168"/>
                  </a:cubicBezTo>
                  <a:cubicBezTo>
                    <a:pt x="11" y="168"/>
                    <a:pt x="11" y="168"/>
                    <a:pt x="11" y="168"/>
                  </a:cubicBezTo>
                  <a:cubicBezTo>
                    <a:pt x="12" y="169"/>
                    <a:pt x="12" y="169"/>
                    <a:pt x="12" y="169"/>
                  </a:cubicBezTo>
                  <a:close/>
                  <a:moveTo>
                    <a:pt x="12" y="167"/>
                  </a:moveTo>
                  <a:cubicBezTo>
                    <a:pt x="12" y="167"/>
                    <a:pt x="12" y="167"/>
                    <a:pt x="12" y="167"/>
                  </a:cubicBezTo>
                  <a:cubicBezTo>
                    <a:pt x="13" y="167"/>
                    <a:pt x="13" y="167"/>
                    <a:pt x="13" y="167"/>
                  </a:cubicBezTo>
                  <a:cubicBezTo>
                    <a:pt x="13" y="167"/>
                    <a:pt x="13" y="167"/>
                    <a:pt x="13" y="167"/>
                  </a:cubicBezTo>
                  <a:cubicBezTo>
                    <a:pt x="13" y="168"/>
                    <a:pt x="13" y="168"/>
                    <a:pt x="13" y="168"/>
                  </a:cubicBezTo>
                  <a:cubicBezTo>
                    <a:pt x="13" y="168"/>
                    <a:pt x="13" y="168"/>
                    <a:pt x="13" y="168"/>
                  </a:cubicBezTo>
                  <a:cubicBezTo>
                    <a:pt x="13" y="169"/>
                    <a:pt x="13" y="169"/>
                    <a:pt x="13" y="169"/>
                  </a:cubicBezTo>
                  <a:cubicBezTo>
                    <a:pt x="13" y="169"/>
                    <a:pt x="13" y="169"/>
                    <a:pt x="13" y="169"/>
                  </a:cubicBezTo>
                  <a:cubicBezTo>
                    <a:pt x="12" y="168"/>
                    <a:pt x="12" y="168"/>
                    <a:pt x="12" y="168"/>
                  </a:cubicBezTo>
                  <a:cubicBezTo>
                    <a:pt x="12" y="168"/>
                    <a:pt x="12" y="168"/>
                    <a:pt x="12" y="168"/>
                  </a:cubicBezTo>
                  <a:cubicBezTo>
                    <a:pt x="12" y="167"/>
                    <a:pt x="12" y="167"/>
                    <a:pt x="12" y="167"/>
                  </a:cubicBezTo>
                  <a:close/>
                  <a:moveTo>
                    <a:pt x="14" y="168"/>
                  </a:moveTo>
                  <a:cubicBezTo>
                    <a:pt x="15" y="168"/>
                    <a:pt x="15" y="168"/>
                    <a:pt x="15" y="168"/>
                  </a:cubicBezTo>
                  <a:cubicBezTo>
                    <a:pt x="15" y="169"/>
                    <a:pt x="15" y="169"/>
                    <a:pt x="15" y="169"/>
                  </a:cubicBezTo>
                  <a:cubicBezTo>
                    <a:pt x="14" y="169"/>
                    <a:pt x="14" y="169"/>
                    <a:pt x="14" y="169"/>
                  </a:cubicBezTo>
                  <a:cubicBezTo>
                    <a:pt x="14" y="168"/>
                    <a:pt x="14" y="168"/>
                    <a:pt x="14" y="168"/>
                  </a:cubicBezTo>
                  <a:cubicBezTo>
                    <a:pt x="14" y="168"/>
                    <a:pt x="14" y="168"/>
                    <a:pt x="14" y="168"/>
                  </a:cubicBezTo>
                  <a:close/>
                  <a:moveTo>
                    <a:pt x="13" y="171"/>
                  </a:moveTo>
                  <a:cubicBezTo>
                    <a:pt x="13" y="171"/>
                    <a:pt x="13" y="171"/>
                    <a:pt x="13" y="171"/>
                  </a:cubicBezTo>
                  <a:cubicBezTo>
                    <a:pt x="13" y="170"/>
                    <a:pt x="13" y="170"/>
                    <a:pt x="13" y="170"/>
                  </a:cubicBezTo>
                  <a:cubicBezTo>
                    <a:pt x="13" y="170"/>
                    <a:pt x="13" y="170"/>
                    <a:pt x="13" y="170"/>
                  </a:cubicBezTo>
                  <a:cubicBezTo>
                    <a:pt x="13" y="169"/>
                    <a:pt x="13" y="169"/>
                    <a:pt x="13" y="169"/>
                  </a:cubicBezTo>
                  <a:cubicBezTo>
                    <a:pt x="13" y="169"/>
                    <a:pt x="13" y="169"/>
                    <a:pt x="13" y="169"/>
                  </a:cubicBezTo>
                  <a:cubicBezTo>
                    <a:pt x="14" y="170"/>
                    <a:pt x="14" y="170"/>
                    <a:pt x="14" y="170"/>
                  </a:cubicBezTo>
                  <a:cubicBezTo>
                    <a:pt x="13" y="171"/>
                    <a:pt x="13" y="171"/>
                    <a:pt x="13" y="171"/>
                  </a:cubicBezTo>
                  <a:close/>
                  <a:moveTo>
                    <a:pt x="16" y="168"/>
                  </a:moveTo>
                  <a:cubicBezTo>
                    <a:pt x="15" y="168"/>
                    <a:pt x="15" y="168"/>
                    <a:pt x="15" y="168"/>
                  </a:cubicBezTo>
                  <a:cubicBezTo>
                    <a:pt x="14" y="168"/>
                    <a:pt x="14" y="168"/>
                    <a:pt x="14" y="168"/>
                  </a:cubicBezTo>
                  <a:cubicBezTo>
                    <a:pt x="14" y="166"/>
                    <a:pt x="14" y="166"/>
                    <a:pt x="14" y="166"/>
                  </a:cubicBezTo>
                  <a:cubicBezTo>
                    <a:pt x="15" y="166"/>
                    <a:pt x="15" y="166"/>
                    <a:pt x="15" y="166"/>
                  </a:cubicBezTo>
                  <a:cubicBezTo>
                    <a:pt x="15" y="167"/>
                    <a:pt x="15" y="167"/>
                    <a:pt x="15" y="167"/>
                  </a:cubicBezTo>
                  <a:cubicBezTo>
                    <a:pt x="16" y="168"/>
                    <a:pt x="16" y="168"/>
                    <a:pt x="16" y="168"/>
                  </a:cubicBezTo>
                  <a:cubicBezTo>
                    <a:pt x="16" y="168"/>
                    <a:pt x="16" y="168"/>
                    <a:pt x="16" y="168"/>
                  </a:cubicBezTo>
                  <a:cubicBezTo>
                    <a:pt x="16" y="168"/>
                    <a:pt x="16" y="168"/>
                    <a:pt x="16" y="168"/>
                  </a:cubicBezTo>
                  <a:close/>
                  <a:moveTo>
                    <a:pt x="16" y="170"/>
                  </a:moveTo>
                  <a:cubicBezTo>
                    <a:pt x="15" y="169"/>
                    <a:pt x="15" y="169"/>
                    <a:pt x="15" y="169"/>
                  </a:cubicBezTo>
                  <a:cubicBezTo>
                    <a:pt x="15" y="169"/>
                    <a:pt x="15" y="169"/>
                    <a:pt x="15" y="169"/>
                  </a:cubicBezTo>
                  <a:cubicBezTo>
                    <a:pt x="16" y="169"/>
                    <a:pt x="16" y="169"/>
                    <a:pt x="16" y="169"/>
                  </a:cubicBezTo>
                  <a:cubicBezTo>
                    <a:pt x="16" y="170"/>
                    <a:pt x="16" y="170"/>
                    <a:pt x="16" y="170"/>
                  </a:cubicBezTo>
                  <a:cubicBezTo>
                    <a:pt x="16" y="170"/>
                    <a:pt x="16" y="170"/>
                    <a:pt x="16" y="170"/>
                  </a:cubicBezTo>
                  <a:close/>
                  <a:moveTo>
                    <a:pt x="16" y="171"/>
                  </a:moveTo>
                  <a:cubicBezTo>
                    <a:pt x="15" y="170"/>
                    <a:pt x="15" y="170"/>
                    <a:pt x="15" y="170"/>
                  </a:cubicBezTo>
                  <a:cubicBezTo>
                    <a:pt x="15" y="170"/>
                    <a:pt x="15" y="170"/>
                    <a:pt x="15" y="170"/>
                  </a:cubicBezTo>
                  <a:cubicBezTo>
                    <a:pt x="15" y="169"/>
                    <a:pt x="15" y="169"/>
                    <a:pt x="15" y="169"/>
                  </a:cubicBezTo>
                  <a:cubicBezTo>
                    <a:pt x="16" y="170"/>
                    <a:pt x="16" y="170"/>
                    <a:pt x="16" y="170"/>
                  </a:cubicBezTo>
                  <a:cubicBezTo>
                    <a:pt x="16" y="171"/>
                    <a:pt x="16" y="171"/>
                    <a:pt x="16" y="171"/>
                  </a:cubicBezTo>
                  <a:cubicBezTo>
                    <a:pt x="16" y="171"/>
                    <a:pt x="16" y="171"/>
                    <a:pt x="16" y="171"/>
                  </a:cubicBezTo>
                  <a:close/>
                  <a:moveTo>
                    <a:pt x="17" y="173"/>
                  </a:moveTo>
                  <a:cubicBezTo>
                    <a:pt x="17" y="173"/>
                    <a:pt x="17" y="173"/>
                    <a:pt x="17" y="173"/>
                  </a:cubicBezTo>
                  <a:cubicBezTo>
                    <a:pt x="16" y="172"/>
                    <a:pt x="16" y="172"/>
                    <a:pt x="16" y="172"/>
                  </a:cubicBezTo>
                  <a:cubicBezTo>
                    <a:pt x="16" y="172"/>
                    <a:pt x="16" y="172"/>
                    <a:pt x="16" y="172"/>
                  </a:cubicBezTo>
                  <a:cubicBezTo>
                    <a:pt x="15" y="172"/>
                    <a:pt x="15" y="172"/>
                    <a:pt x="15" y="172"/>
                  </a:cubicBezTo>
                  <a:cubicBezTo>
                    <a:pt x="15" y="172"/>
                    <a:pt x="15" y="172"/>
                    <a:pt x="15" y="172"/>
                  </a:cubicBezTo>
                  <a:cubicBezTo>
                    <a:pt x="16" y="172"/>
                    <a:pt x="16" y="172"/>
                    <a:pt x="16" y="172"/>
                  </a:cubicBezTo>
                  <a:cubicBezTo>
                    <a:pt x="16" y="172"/>
                    <a:pt x="16" y="172"/>
                    <a:pt x="16" y="172"/>
                  </a:cubicBezTo>
                  <a:cubicBezTo>
                    <a:pt x="17" y="172"/>
                    <a:pt x="17" y="172"/>
                    <a:pt x="17" y="172"/>
                  </a:cubicBezTo>
                  <a:cubicBezTo>
                    <a:pt x="17" y="172"/>
                    <a:pt x="17" y="172"/>
                    <a:pt x="17" y="172"/>
                  </a:cubicBezTo>
                  <a:cubicBezTo>
                    <a:pt x="17" y="173"/>
                    <a:pt x="17" y="173"/>
                    <a:pt x="17" y="173"/>
                  </a:cubicBezTo>
                  <a:close/>
                  <a:moveTo>
                    <a:pt x="20" y="177"/>
                  </a:moveTo>
                  <a:cubicBezTo>
                    <a:pt x="19" y="177"/>
                    <a:pt x="19" y="177"/>
                    <a:pt x="19" y="177"/>
                  </a:cubicBezTo>
                  <a:cubicBezTo>
                    <a:pt x="18" y="177"/>
                    <a:pt x="18" y="177"/>
                    <a:pt x="18" y="177"/>
                  </a:cubicBezTo>
                  <a:cubicBezTo>
                    <a:pt x="17" y="177"/>
                    <a:pt x="17" y="177"/>
                    <a:pt x="17" y="177"/>
                  </a:cubicBezTo>
                  <a:cubicBezTo>
                    <a:pt x="17" y="176"/>
                    <a:pt x="17" y="176"/>
                    <a:pt x="17" y="176"/>
                  </a:cubicBezTo>
                  <a:cubicBezTo>
                    <a:pt x="16" y="176"/>
                    <a:pt x="16" y="176"/>
                    <a:pt x="16" y="176"/>
                  </a:cubicBezTo>
                  <a:cubicBezTo>
                    <a:pt x="15" y="176"/>
                    <a:pt x="15" y="176"/>
                    <a:pt x="15" y="176"/>
                  </a:cubicBezTo>
                  <a:cubicBezTo>
                    <a:pt x="14" y="175"/>
                    <a:pt x="14" y="175"/>
                    <a:pt x="14" y="175"/>
                  </a:cubicBezTo>
                  <a:cubicBezTo>
                    <a:pt x="14" y="174"/>
                    <a:pt x="14" y="174"/>
                    <a:pt x="14" y="174"/>
                  </a:cubicBezTo>
                  <a:cubicBezTo>
                    <a:pt x="14" y="174"/>
                    <a:pt x="14" y="174"/>
                    <a:pt x="14" y="174"/>
                  </a:cubicBezTo>
                  <a:cubicBezTo>
                    <a:pt x="15" y="174"/>
                    <a:pt x="15" y="174"/>
                    <a:pt x="15" y="174"/>
                  </a:cubicBezTo>
                  <a:cubicBezTo>
                    <a:pt x="16" y="175"/>
                    <a:pt x="16" y="175"/>
                    <a:pt x="16" y="175"/>
                  </a:cubicBezTo>
                  <a:cubicBezTo>
                    <a:pt x="16" y="175"/>
                    <a:pt x="16" y="175"/>
                    <a:pt x="16" y="175"/>
                  </a:cubicBezTo>
                  <a:cubicBezTo>
                    <a:pt x="17" y="175"/>
                    <a:pt x="17" y="175"/>
                    <a:pt x="17" y="175"/>
                  </a:cubicBezTo>
                  <a:cubicBezTo>
                    <a:pt x="18" y="175"/>
                    <a:pt x="18" y="175"/>
                    <a:pt x="18" y="175"/>
                  </a:cubicBezTo>
                  <a:cubicBezTo>
                    <a:pt x="19" y="176"/>
                    <a:pt x="19" y="176"/>
                    <a:pt x="19" y="176"/>
                  </a:cubicBezTo>
                  <a:cubicBezTo>
                    <a:pt x="20" y="176"/>
                    <a:pt x="20" y="176"/>
                    <a:pt x="20" y="176"/>
                  </a:cubicBezTo>
                  <a:cubicBezTo>
                    <a:pt x="20" y="176"/>
                    <a:pt x="20" y="176"/>
                    <a:pt x="20" y="176"/>
                  </a:cubicBezTo>
                  <a:cubicBezTo>
                    <a:pt x="21" y="177"/>
                    <a:pt x="21" y="177"/>
                    <a:pt x="21" y="177"/>
                  </a:cubicBezTo>
                  <a:cubicBezTo>
                    <a:pt x="21" y="177"/>
                    <a:pt x="21" y="177"/>
                    <a:pt x="21" y="177"/>
                  </a:cubicBezTo>
                  <a:cubicBezTo>
                    <a:pt x="22" y="177"/>
                    <a:pt x="22" y="177"/>
                    <a:pt x="22" y="177"/>
                  </a:cubicBezTo>
                  <a:cubicBezTo>
                    <a:pt x="21" y="177"/>
                    <a:pt x="21" y="177"/>
                    <a:pt x="21" y="177"/>
                  </a:cubicBezTo>
                  <a:cubicBezTo>
                    <a:pt x="21" y="177"/>
                    <a:pt x="21" y="177"/>
                    <a:pt x="21" y="177"/>
                  </a:cubicBezTo>
                  <a:cubicBezTo>
                    <a:pt x="20" y="177"/>
                    <a:pt x="20" y="177"/>
                    <a:pt x="20" y="177"/>
                  </a:cubicBezTo>
                  <a:close/>
                  <a:moveTo>
                    <a:pt x="17" y="177"/>
                  </a:moveTo>
                  <a:cubicBezTo>
                    <a:pt x="17" y="177"/>
                    <a:pt x="17" y="178"/>
                    <a:pt x="17" y="178"/>
                  </a:cubicBezTo>
                  <a:cubicBezTo>
                    <a:pt x="16" y="178"/>
                    <a:pt x="16" y="178"/>
                    <a:pt x="16" y="178"/>
                  </a:cubicBezTo>
                  <a:cubicBezTo>
                    <a:pt x="17" y="177"/>
                    <a:pt x="17" y="177"/>
                    <a:pt x="17" y="177"/>
                  </a:cubicBezTo>
                  <a:close/>
                  <a:moveTo>
                    <a:pt x="23" y="181"/>
                  </a:moveTo>
                  <a:cubicBezTo>
                    <a:pt x="23" y="181"/>
                    <a:pt x="23" y="181"/>
                    <a:pt x="23" y="181"/>
                  </a:cubicBezTo>
                  <a:cubicBezTo>
                    <a:pt x="24" y="181"/>
                    <a:pt x="24" y="181"/>
                    <a:pt x="24" y="181"/>
                  </a:cubicBezTo>
                  <a:cubicBezTo>
                    <a:pt x="23" y="181"/>
                    <a:pt x="23" y="181"/>
                    <a:pt x="23" y="181"/>
                  </a:cubicBezTo>
                  <a:cubicBezTo>
                    <a:pt x="23" y="181"/>
                    <a:pt x="23" y="181"/>
                    <a:pt x="23" y="181"/>
                  </a:cubicBezTo>
                  <a:cubicBezTo>
                    <a:pt x="23" y="181"/>
                    <a:pt x="23" y="181"/>
                    <a:pt x="23" y="181"/>
                  </a:cubicBezTo>
                  <a:close/>
                  <a:moveTo>
                    <a:pt x="25" y="181"/>
                  </a:moveTo>
                  <a:cubicBezTo>
                    <a:pt x="25" y="182"/>
                    <a:pt x="25" y="182"/>
                    <a:pt x="25" y="182"/>
                  </a:cubicBezTo>
                  <a:cubicBezTo>
                    <a:pt x="24" y="181"/>
                    <a:pt x="24" y="181"/>
                    <a:pt x="24" y="181"/>
                  </a:cubicBezTo>
                  <a:cubicBezTo>
                    <a:pt x="24" y="181"/>
                    <a:pt x="24" y="181"/>
                    <a:pt x="24" y="181"/>
                  </a:cubicBezTo>
                  <a:cubicBezTo>
                    <a:pt x="23" y="180"/>
                    <a:pt x="23" y="180"/>
                    <a:pt x="23" y="180"/>
                  </a:cubicBezTo>
                  <a:cubicBezTo>
                    <a:pt x="22" y="180"/>
                    <a:pt x="22" y="180"/>
                    <a:pt x="22" y="180"/>
                  </a:cubicBezTo>
                  <a:cubicBezTo>
                    <a:pt x="22" y="180"/>
                    <a:pt x="22" y="180"/>
                    <a:pt x="22" y="180"/>
                  </a:cubicBezTo>
                  <a:cubicBezTo>
                    <a:pt x="21" y="179"/>
                    <a:pt x="21" y="179"/>
                    <a:pt x="21" y="179"/>
                  </a:cubicBezTo>
                  <a:cubicBezTo>
                    <a:pt x="20" y="179"/>
                    <a:pt x="20" y="179"/>
                    <a:pt x="20" y="179"/>
                  </a:cubicBezTo>
                  <a:cubicBezTo>
                    <a:pt x="20" y="179"/>
                    <a:pt x="20" y="179"/>
                    <a:pt x="20" y="179"/>
                  </a:cubicBezTo>
                  <a:cubicBezTo>
                    <a:pt x="19" y="178"/>
                    <a:pt x="19" y="178"/>
                    <a:pt x="19" y="178"/>
                  </a:cubicBezTo>
                  <a:cubicBezTo>
                    <a:pt x="19" y="178"/>
                    <a:pt x="19" y="178"/>
                    <a:pt x="19" y="178"/>
                  </a:cubicBezTo>
                  <a:cubicBezTo>
                    <a:pt x="19" y="177"/>
                    <a:pt x="19" y="177"/>
                    <a:pt x="19" y="177"/>
                  </a:cubicBezTo>
                  <a:cubicBezTo>
                    <a:pt x="20" y="177"/>
                    <a:pt x="20" y="177"/>
                    <a:pt x="20" y="177"/>
                  </a:cubicBezTo>
                  <a:cubicBezTo>
                    <a:pt x="20" y="178"/>
                    <a:pt x="20" y="178"/>
                    <a:pt x="20" y="178"/>
                  </a:cubicBezTo>
                  <a:cubicBezTo>
                    <a:pt x="21" y="178"/>
                    <a:pt x="21" y="178"/>
                    <a:pt x="21" y="178"/>
                  </a:cubicBezTo>
                  <a:cubicBezTo>
                    <a:pt x="22" y="178"/>
                    <a:pt x="22" y="178"/>
                    <a:pt x="22" y="178"/>
                  </a:cubicBezTo>
                  <a:cubicBezTo>
                    <a:pt x="22" y="178"/>
                    <a:pt x="22" y="178"/>
                    <a:pt x="22" y="178"/>
                  </a:cubicBezTo>
                  <a:cubicBezTo>
                    <a:pt x="24" y="178"/>
                    <a:pt x="24" y="178"/>
                    <a:pt x="24" y="178"/>
                  </a:cubicBezTo>
                  <a:cubicBezTo>
                    <a:pt x="24" y="179"/>
                    <a:pt x="24" y="179"/>
                    <a:pt x="24" y="179"/>
                  </a:cubicBezTo>
                  <a:cubicBezTo>
                    <a:pt x="24" y="179"/>
                    <a:pt x="24" y="179"/>
                    <a:pt x="24" y="179"/>
                  </a:cubicBezTo>
                  <a:cubicBezTo>
                    <a:pt x="25" y="179"/>
                    <a:pt x="25" y="179"/>
                    <a:pt x="25" y="179"/>
                  </a:cubicBezTo>
                  <a:cubicBezTo>
                    <a:pt x="26" y="179"/>
                    <a:pt x="26" y="179"/>
                    <a:pt x="26" y="179"/>
                  </a:cubicBezTo>
                  <a:cubicBezTo>
                    <a:pt x="26" y="180"/>
                    <a:pt x="26" y="180"/>
                    <a:pt x="26" y="180"/>
                  </a:cubicBezTo>
                  <a:cubicBezTo>
                    <a:pt x="26" y="180"/>
                    <a:pt x="26" y="180"/>
                    <a:pt x="26" y="180"/>
                  </a:cubicBezTo>
                  <a:cubicBezTo>
                    <a:pt x="25" y="180"/>
                    <a:pt x="25" y="180"/>
                    <a:pt x="25" y="180"/>
                  </a:cubicBezTo>
                  <a:cubicBezTo>
                    <a:pt x="26" y="180"/>
                    <a:pt x="26" y="180"/>
                    <a:pt x="26" y="180"/>
                  </a:cubicBezTo>
                  <a:cubicBezTo>
                    <a:pt x="26" y="180"/>
                    <a:pt x="26" y="180"/>
                    <a:pt x="26" y="180"/>
                  </a:cubicBezTo>
                  <a:cubicBezTo>
                    <a:pt x="25" y="181"/>
                    <a:pt x="25" y="181"/>
                    <a:pt x="25" y="181"/>
                  </a:cubicBezTo>
                  <a:cubicBezTo>
                    <a:pt x="25" y="181"/>
                    <a:pt x="25" y="181"/>
                    <a:pt x="25" y="181"/>
                  </a:cubicBezTo>
                  <a:close/>
                  <a:moveTo>
                    <a:pt x="26" y="181"/>
                  </a:moveTo>
                  <a:cubicBezTo>
                    <a:pt x="26" y="182"/>
                    <a:pt x="26" y="182"/>
                    <a:pt x="26" y="182"/>
                  </a:cubicBezTo>
                  <a:cubicBezTo>
                    <a:pt x="26" y="182"/>
                    <a:pt x="26" y="182"/>
                    <a:pt x="26" y="182"/>
                  </a:cubicBezTo>
                  <a:cubicBezTo>
                    <a:pt x="26" y="182"/>
                    <a:pt x="26" y="182"/>
                    <a:pt x="26" y="182"/>
                  </a:cubicBezTo>
                  <a:cubicBezTo>
                    <a:pt x="27" y="181"/>
                    <a:pt x="27" y="181"/>
                    <a:pt x="27" y="181"/>
                  </a:cubicBezTo>
                  <a:cubicBezTo>
                    <a:pt x="27" y="181"/>
                    <a:pt x="27" y="181"/>
                    <a:pt x="27" y="181"/>
                  </a:cubicBezTo>
                  <a:cubicBezTo>
                    <a:pt x="27" y="181"/>
                    <a:pt x="27" y="181"/>
                    <a:pt x="27" y="181"/>
                  </a:cubicBezTo>
                  <a:cubicBezTo>
                    <a:pt x="26" y="181"/>
                    <a:pt x="26" y="181"/>
                    <a:pt x="26" y="181"/>
                  </a:cubicBezTo>
                  <a:close/>
                  <a:moveTo>
                    <a:pt x="31" y="180"/>
                  </a:moveTo>
                  <a:cubicBezTo>
                    <a:pt x="31" y="181"/>
                    <a:pt x="31" y="181"/>
                    <a:pt x="31" y="181"/>
                  </a:cubicBezTo>
                  <a:cubicBezTo>
                    <a:pt x="31" y="182"/>
                    <a:pt x="31" y="182"/>
                    <a:pt x="31" y="182"/>
                  </a:cubicBezTo>
                  <a:cubicBezTo>
                    <a:pt x="31" y="182"/>
                    <a:pt x="31" y="182"/>
                    <a:pt x="31" y="182"/>
                  </a:cubicBezTo>
                  <a:cubicBezTo>
                    <a:pt x="30" y="182"/>
                    <a:pt x="30" y="182"/>
                    <a:pt x="30" y="182"/>
                  </a:cubicBezTo>
                  <a:cubicBezTo>
                    <a:pt x="30" y="181"/>
                    <a:pt x="30" y="181"/>
                    <a:pt x="30" y="181"/>
                  </a:cubicBezTo>
                  <a:cubicBezTo>
                    <a:pt x="29" y="182"/>
                    <a:pt x="29" y="182"/>
                    <a:pt x="29" y="182"/>
                  </a:cubicBezTo>
                  <a:cubicBezTo>
                    <a:pt x="29" y="181"/>
                    <a:pt x="29" y="181"/>
                    <a:pt x="29" y="181"/>
                  </a:cubicBezTo>
                  <a:cubicBezTo>
                    <a:pt x="28" y="181"/>
                    <a:pt x="28" y="181"/>
                    <a:pt x="28" y="181"/>
                  </a:cubicBezTo>
                  <a:cubicBezTo>
                    <a:pt x="28" y="181"/>
                    <a:pt x="28" y="181"/>
                    <a:pt x="28" y="181"/>
                  </a:cubicBezTo>
                  <a:cubicBezTo>
                    <a:pt x="27" y="181"/>
                    <a:pt x="27" y="181"/>
                    <a:pt x="27" y="181"/>
                  </a:cubicBezTo>
                  <a:cubicBezTo>
                    <a:pt x="27" y="181"/>
                    <a:pt x="27" y="181"/>
                    <a:pt x="27" y="181"/>
                  </a:cubicBezTo>
                  <a:cubicBezTo>
                    <a:pt x="27" y="180"/>
                    <a:pt x="27" y="180"/>
                    <a:pt x="27" y="180"/>
                  </a:cubicBezTo>
                  <a:cubicBezTo>
                    <a:pt x="28" y="180"/>
                    <a:pt x="28" y="180"/>
                    <a:pt x="28" y="180"/>
                  </a:cubicBezTo>
                  <a:cubicBezTo>
                    <a:pt x="28" y="180"/>
                    <a:pt x="28" y="180"/>
                    <a:pt x="28" y="180"/>
                  </a:cubicBezTo>
                  <a:cubicBezTo>
                    <a:pt x="30" y="180"/>
                    <a:pt x="30" y="180"/>
                    <a:pt x="30" y="180"/>
                  </a:cubicBezTo>
                  <a:cubicBezTo>
                    <a:pt x="30" y="181"/>
                    <a:pt x="30" y="181"/>
                    <a:pt x="30" y="181"/>
                  </a:cubicBezTo>
                  <a:cubicBezTo>
                    <a:pt x="30" y="180"/>
                    <a:pt x="30" y="180"/>
                    <a:pt x="30" y="180"/>
                  </a:cubicBezTo>
                  <a:cubicBezTo>
                    <a:pt x="31" y="180"/>
                    <a:pt x="31" y="180"/>
                    <a:pt x="31" y="180"/>
                  </a:cubicBezTo>
                  <a:cubicBezTo>
                    <a:pt x="31" y="180"/>
                    <a:pt x="31" y="180"/>
                    <a:pt x="31" y="180"/>
                  </a:cubicBezTo>
                  <a:close/>
                  <a:moveTo>
                    <a:pt x="34" y="180"/>
                  </a:moveTo>
                  <a:cubicBezTo>
                    <a:pt x="33" y="180"/>
                    <a:pt x="33" y="180"/>
                    <a:pt x="33" y="180"/>
                  </a:cubicBezTo>
                  <a:cubicBezTo>
                    <a:pt x="33" y="179"/>
                    <a:pt x="33" y="179"/>
                    <a:pt x="33" y="179"/>
                  </a:cubicBezTo>
                  <a:cubicBezTo>
                    <a:pt x="33" y="179"/>
                    <a:pt x="33" y="179"/>
                    <a:pt x="33" y="179"/>
                  </a:cubicBezTo>
                  <a:cubicBezTo>
                    <a:pt x="33" y="178"/>
                    <a:pt x="33" y="178"/>
                    <a:pt x="33" y="178"/>
                  </a:cubicBezTo>
                  <a:cubicBezTo>
                    <a:pt x="32" y="178"/>
                    <a:pt x="32" y="178"/>
                    <a:pt x="32" y="178"/>
                  </a:cubicBezTo>
                  <a:cubicBezTo>
                    <a:pt x="32" y="177"/>
                    <a:pt x="32" y="177"/>
                    <a:pt x="32" y="177"/>
                  </a:cubicBezTo>
                  <a:cubicBezTo>
                    <a:pt x="32" y="176"/>
                    <a:pt x="32" y="176"/>
                    <a:pt x="32" y="176"/>
                  </a:cubicBezTo>
                  <a:cubicBezTo>
                    <a:pt x="32" y="177"/>
                    <a:pt x="32" y="177"/>
                    <a:pt x="32" y="177"/>
                  </a:cubicBezTo>
                  <a:cubicBezTo>
                    <a:pt x="31" y="178"/>
                    <a:pt x="31" y="178"/>
                    <a:pt x="31" y="178"/>
                  </a:cubicBezTo>
                  <a:cubicBezTo>
                    <a:pt x="32" y="179"/>
                    <a:pt x="32" y="179"/>
                    <a:pt x="32" y="179"/>
                  </a:cubicBezTo>
                  <a:cubicBezTo>
                    <a:pt x="31" y="179"/>
                    <a:pt x="31" y="179"/>
                    <a:pt x="31" y="179"/>
                  </a:cubicBezTo>
                  <a:cubicBezTo>
                    <a:pt x="31" y="180"/>
                    <a:pt x="31" y="180"/>
                    <a:pt x="31" y="180"/>
                  </a:cubicBezTo>
                  <a:cubicBezTo>
                    <a:pt x="32" y="180"/>
                    <a:pt x="32" y="180"/>
                    <a:pt x="32" y="180"/>
                  </a:cubicBezTo>
                  <a:cubicBezTo>
                    <a:pt x="33" y="180"/>
                    <a:pt x="33" y="180"/>
                    <a:pt x="33" y="180"/>
                  </a:cubicBezTo>
                  <a:cubicBezTo>
                    <a:pt x="33" y="181"/>
                    <a:pt x="33" y="181"/>
                    <a:pt x="33" y="181"/>
                  </a:cubicBezTo>
                  <a:cubicBezTo>
                    <a:pt x="34" y="180"/>
                    <a:pt x="34" y="180"/>
                    <a:pt x="34" y="180"/>
                  </a:cubicBezTo>
                  <a:close/>
                  <a:moveTo>
                    <a:pt x="30" y="186"/>
                  </a:moveTo>
                  <a:cubicBezTo>
                    <a:pt x="31" y="186"/>
                    <a:pt x="31" y="186"/>
                    <a:pt x="31" y="186"/>
                  </a:cubicBezTo>
                  <a:cubicBezTo>
                    <a:pt x="31" y="186"/>
                    <a:pt x="31" y="186"/>
                    <a:pt x="31" y="186"/>
                  </a:cubicBezTo>
                  <a:cubicBezTo>
                    <a:pt x="31" y="187"/>
                    <a:pt x="31" y="187"/>
                    <a:pt x="31" y="187"/>
                  </a:cubicBezTo>
                  <a:cubicBezTo>
                    <a:pt x="30" y="186"/>
                    <a:pt x="30" y="186"/>
                    <a:pt x="30" y="186"/>
                  </a:cubicBezTo>
                  <a:close/>
                  <a:moveTo>
                    <a:pt x="31" y="185"/>
                  </a:moveTo>
                  <a:cubicBezTo>
                    <a:pt x="30" y="185"/>
                    <a:pt x="30" y="185"/>
                    <a:pt x="30" y="185"/>
                  </a:cubicBezTo>
                  <a:cubicBezTo>
                    <a:pt x="31" y="185"/>
                    <a:pt x="31" y="185"/>
                    <a:pt x="31" y="185"/>
                  </a:cubicBezTo>
                  <a:cubicBezTo>
                    <a:pt x="31" y="185"/>
                    <a:pt x="31" y="185"/>
                    <a:pt x="31" y="185"/>
                  </a:cubicBezTo>
                  <a:cubicBezTo>
                    <a:pt x="31" y="185"/>
                    <a:pt x="31" y="185"/>
                    <a:pt x="31" y="185"/>
                  </a:cubicBezTo>
                  <a:cubicBezTo>
                    <a:pt x="31" y="185"/>
                    <a:pt x="31" y="185"/>
                    <a:pt x="31" y="185"/>
                  </a:cubicBezTo>
                  <a:close/>
                  <a:moveTo>
                    <a:pt x="48" y="190"/>
                  </a:moveTo>
                  <a:cubicBezTo>
                    <a:pt x="48" y="189"/>
                    <a:pt x="48" y="189"/>
                    <a:pt x="48" y="189"/>
                  </a:cubicBezTo>
                  <a:cubicBezTo>
                    <a:pt x="48" y="189"/>
                    <a:pt x="48" y="189"/>
                    <a:pt x="48" y="189"/>
                  </a:cubicBezTo>
                  <a:cubicBezTo>
                    <a:pt x="48" y="188"/>
                    <a:pt x="48" y="188"/>
                    <a:pt x="48" y="188"/>
                  </a:cubicBezTo>
                  <a:cubicBezTo>
                    <a:pt x="48" y="188"/>
                    <a:pt x="48" y="188"/>
                    <a:pt x="48" y="188"/>
                  </a:cubicBezTo>
                  <a:cubicBezTo>
                    <a:pt x="49" y="189"/>
                    <a:pt x="49" y="189"/>
                    <a:pt x="49" y="189"/>
                  </a:cubicBezTo>
                  <a:cubicBezTo>
                    <a:pt x="49" y="190"/>
                    <a:pt x="49" y="190"/>
                    <a:pt x="49" y="190"/>
                  </a:cubicBezTo>
                  <a:cubicBezTo>
                    <a:pt x="48" y="190"/>
                    <a:pt x="48" y="190"/>
                    <a:pt x="48" y="190"/>
                  </a:cubicBezTo>
                  <a:close/>
                  <a:moveTo>
                    <a:pt x="37" y="186"/>
                  </a:moveTo>
                  <a:cubicBezTo>
                    <a:pt x="38" y="185"/>
                    <a:pt x="38" y="185"/>
                    <a:pt x="38" y="185"/>
                  </a:cubicBezTo>
                  <a:cubicBezTo>
                    <a:pt x="38" y="185"/>
                    <a:pt x="38" y="185"/>
                    <a:pt x="38" y="185"/>
                  </a:cubicBezTo>
                  <a:cubicBezTo>
                    <a:pt x="39" y="185"/>
                    <a:pt x="39" y="185"/>
                    <a:pt x="39" y="185"/>
                  </a:cubicBezTo>
                  <a:cubicBezTo>
                    <a:pt x="40" y="185"/>
                    <a:pt x="40" y="185"/>
                    <a:pt x="40" y="185"/>
                  </a:cubicBezTo>
                  <a:cubicBezTo>
                    <a:pt x="42" y="185"/>
                    <a:pt x="42" y="185"/>
                    <a:pt x="42" y="185"/>
                  </a:cubicBezTo>
                  <a:cubicBezTo>
                    <a:pt x="43" y="184"/>
                    <a:pt x="43" y="184"/>
                    <a:pt x="43" y="184"/>
                  </a:cubicBezTo>
                  <a:cubicBezTo>
                    <a:pt x="45" y="185"/>
                    <a:pt x="45" y="185"/>
                    <a:pt x="45" y="185"/>
                  </a:cubicBezTo>
                  <a:cubicBezTo>
                    <a:pt x="46" y="185"/>
                    <a:pt x="46" y="185"/>
                    <a:pt x="46" y="185"/>
                  </a:cubicBezTo>
                  <a:cubicBezTo>
                    <a:pt x="47" y="184"/>
                    <a:pt x="47" y="184"/>
                    <a:pt x="47" y="184"/>
                  </a:cubicBezTo>
                  <a:cubicBezTo>
                    <a:pt x="48" y="185"/>
                    <a:pt x="48" y="185"/>
                    <a:pt x="48" y="185"/>
                  </a:cubicBezTo>
                  <a:cubicBezTo>
                    <a:pt x="48" y="185"/>
                    <a:pt x="48" y="185"/>
                    <a:pt x="48" y="185"/>
                  </a:cubicBezTo>
                  <a:cubicBezTo>
                    <a:pt x="48" y="186"/>
                    <a:pt x="48" y="186"/>
                    <a:pt x="48" y="186"/>
                  </a:cubicBezTo>
                  <a:cubicBezTo>
                    <a:pt x="48" y="186"/>
                    <a:pt x="48" y="186"/>
                    <a:pt x="48" y="186"/>
                  </a:cubicBezTo>
                  <a:cubicBezTo>
                    <a:pt x="47" y="187"/>
                    <a:pt x="47" y="187"/>
                    <a:pt x="47" y="187"/>
                  </a:cubicBezTo>
                  <a:cubicBezTo>
                    <a:pt x="47" y="186"/>
                    <a:pt x="47" y="186"/>
                    <a:pt x="47" y="186"/>
                  </a:cubicBezTo>
                  <a:cubicBezTo>
                    <a:pt x="46" y="186"/>
                    <a:pt x="46" y="186"/>
                    <a:pt x="46" y="186"/>
                  </a:cubicBezTo>
                  <a:cubicBezTo>
                    <a:pt x="45" y="186"/>
                    <a:pt x="45" y="186"/>
                    <a:pt x="45" y="186"/>
                  </a:cubicBezTo>
                  <a:cubicBezTo>
                    <a:pt x="44" y="186"/>
                    <a:pt x="44" y="186"/>
                    <a:pt x="44" y="186"/>
                  </a:cubicBezTo>
                  <a:cubicBezTo>
                    <a:pt x="44" y="186"/>
                    <a:pt x="44" y="186"/>
                    <a:pt x="44" y="186"/>
                  </a:cubicBezTo>
                  <a:cubicBezTo>
                    <a:pt x="44" y="185"/>
                    <a:pt x="44" y="185"/>
                    <a:pt x="44" y="185"/>
                  </a:cubicBezTo>
                  <a:cubicBezTo>
                    <a:pt x="43" y="185"/>
                    <a:pt x="43" y="185"/>
                    <a:pt x="43" y="185"/>
                  </a:cubicBezTo>
                  <a:cubicBezTo>
                    <a:pt x="42" y="186"/>
                    <a:pt x="42" y="186"/>
                    <a:pt x="42" y="186"/>
                  </a:cubicBezTo>
                  <a:cubicBezTo>
                    <a:pt x="42" y="186"/>
                    <a:pt x="42" y="186"/>
                    <a:pt x="42" y="186"/>
                  </a:cubicBezTo>
                  <a:cubicBezTo>
                    <a:pt x="41" y="186"/>
                    <a:pt x="41" y="186"/>
                    <a:pt x="41" y="186"/>
                  </a:cubicBezTo>
                  <a:cubicBezTo>
                    <a:pt x="42" y="187"/>
                    <a:pt x="42" y="187"/>
                    <a:pt x="42" y="187"/>
                  </a:cubicBezTo>
                  <a:cubicBezTo>
                    <a:pt x="42" y="186"/>
                    <a:pt x="42" y="186"/>
                    <a:pt x="42" y="186"/>
                  </a:cubicBezTo>
                  <a:cubicBezTo>
                    <a:pt x="43" y="187"/>
                    <a:pt x="43" y="187"/>
                    <a:pt x="43" y="187"/>
                  </a:cubicBezTo>
                  <a:cubicBezTo>
                    <a:pt x="43" y="187"/>
                    <a:pt x="43" y="187"/>
                    <a:pt x="43" y="187"/>
                  </a:cubicBezTo>
                  <a:cubicBezTo>
                    <a:pt x="43" y="187"/>
                    <a:pt x="43" y="187"/>
                    <a:pt x="43" y="187"/>
                  </a:cubicBezTo>
                  <a:cubicBezTo>
                    <a:pt x="44" y="188"/>
                    <a:pt x="44" y="188"/>
                    <a:pt x="44" y="188"/>
                  </a:cubicBezTo>
                  <a:cubicBezTo>
                    <a:pt x="45" y="188"/>
                    <a:pt x="45" y="188"/>
                    <a:pt x="45" y="188"/>
                  </a:cubicBezTo>
                  <a:cubicBezTo>
                    <a:pt x="45" y="189"/>
                    <a:pt x="45" y="189"/>
                    <a:pt x="45" y="189"/>
                  </a:cubicBezTo>
                  <a:cubicBezTo>
                    <a:pt x="44" y="189"/>
                    <a:pt x="44" y="189"/>
                    <a:pt x="44" y="189"/>
                  </a:cubicBezTo>
                  <a:cubicBezTo>
                    <a:pt x="43" y="188"/>
                    <a:pt x="43" y="188"/>
                    <a:pt x="43" y="188"/>
                  </a:cubicBezTo>
                  <a:cubicBezTo>
                    <a:pt x="43" y="188"/>
                    <a:pt x="43" y="188"/>
                    <a:pt x="43" y="188"/>
                  </a:cubicBezTo>
                  <a:cubicBezTo>
                    <a:pt x="42" y="188"/>
                    <a:pt x="42" y="188"/>
                    <a:pt x="42" y="188"/>
                  </a:cubicBezTo>
                  <a:cubicBezTo>
                    <a:pt x="41" y="188"/>
                    <a:pt x="41" y="188"/>
                    <a:pt x="41" y="188"/>
                  </a:cubicBezTo>
                  <a:cubicBezTo>
                    <a:pt x="41" y="187"/>
                    <a:pt x="41" y="187"/>
                    <a:pt x="41" y="187"/>
                  </a:cubicBezTo>
                  <a:cubicBezTo>
                    <a:pt x="40" y="187"/>
                    <a:pt x="40" y="187"/>
                    <a:pt x="40" y="187"/>
                  </a:cubicBezTo>
                  <a:cubicBezTo>
                    <a:pt x="40" y="188"/>
                    <a:pt x="40" y="188"/>
                    <a:pt x="40" y="188"/>
                  </a:cubicBezTo>
                  <a:cubicBezTo>
                    <a:pt x="41" y="188"/>
                    <a:pt x="41" y="188"/>
                    <a:pt x="41" y="188"/>
                  </a:cubicBezTo>
                  <a:cubicBezTo>
                    <a:pt x="41" y="189"/>
                    <a:pt x="41" y="189"/>
                    <a:pt x="41" y="189"/>
                  </a:cubicBezTo>
                  <a:cubicBezTo>
                    <a:pt x="40" y="189"/>
                    <a:pt x="40" y="189"/>
                    <a:pt x="40" y="189"/>
                  </a:cubicBezTo>
                  <a:cubicBezTo>
                    <a:pt x="39" y="188"/>
                    <a:pt x="39" y="188"/>
                    <a:pt x="39" y="188"/>
                  </a:cubicBezTo>
                  <a:cubicBezTo>
                    <a:pt x="39" y="188"/>
                    <a:pt x="39" y="188"/>
                    <a:pt x="39" y="188"/>
                  </a:cubicBezTo>
                  <a:cubicBezTo>
                    <a:pt x="38" y="188"/>
                    <a:pt x="38" y="188"/>
                    <a:pt x="38" y="188"/>
                  </a:cubicBezTo>
                  <a:cubicBezTo>
                    <a:pt x="38" y="188"/>
                    <a:pt x="38" y="188"/>
                    <a:pt x="38" y="188"/>
                  </a:cubicBezTo>
                  <a:cubicBezTo>
                    <a:pt x="38" y="187"/>
                    <a:pt x="38" y="187"/>
                    <a:pt x="38" y="187"/>
                  </a:cubicBezTo>
                  <a:cubicBezTo>
                    <a:pt x="37" y="188"/>
                    <a:pt x="37" y="188"/>
                    <a:pt x="37" y="188"/>
                  </a:cubicBezTo>
                  <a:cubicBezTo>
                    <a:pt x="37" y="187"/>
                    <a:pt x="37" y="187"/>
                    <a:pt x="37" y="187"/>
                  </a:cubicBezTo>
                  <a:cubicBezTo>
                    <a:pt x="37" y="187"/>
                    <a:pt x="37" y="187"/>
                    <a:pt x="37" y="187"/>
                  </a:cubicBezTo>
                  <a:cubicBezTo>
                    <a:pt x="37" y="187"/>
                    <a:pt x="37" y="187"/>
                    <a:pt x="37" y="187"/>
                  </a:cubicBezTo>
                  <a:cubicBezTo>
                    <a:pt x="39" y="186"/>
                    <a:pt x="39" y="186"/>
                    <a:pt x="39" y="186"/>
                  </a:cubicBezTo>
                  <a:cubicBezTo>
                    <a:pt x="38" y="186"/>
                    <a:pt x="38" y="186"/>
                    <a:pt x="38" y="186"/>
                  </a:cubicBezTo>
                  <a:cubicBezTo>
                    <a:pt x="38" y="186"/>
                    <a:pt x="38" y="186"/>
                    <a:pt x="38" y="186"/>
                  </a:cubicBezTo>
                  <a:lnTo>
                    <a:pt x="37" y="18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5" name="Rectangle 190">
              <a:extLst>
                <a:ext uri="{FF2B5EF4-FFF2-40B4-BE49-F238E27FC236}">
                  <a16:creationId xmlns:a16="http://schemas.microsoft.com/office/drawing/2014/main" xmlns="" id="{4B4BC3FC-9236-4579-8DF7-F8F6E655F2E1}"/>
                </a:ext>
              </a:extLst>
            </p:cNvPr>
            <p:cNvSpPr>
              <a:spLocks noChangeArrowheads="1"/>
            </p:cNvSpPr>
            <p:nvPr/>
          </p:nvSpPr>
          <p:spPr bwMode="auto">
            <a:xfrm>
              <a:off x="3169500" y="3834979"/>
              <a:ext cx="1792" cy="6984"/>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6" name="Freeform 191">
              <a:extLst>
                <a:ext uri="{FF2B5EF4-FFF2-40B4-BE49-F238E27FC236}">
                  <a16:creationId xmlns:a16="http://schemas.microsoft.com/office/drawing/2014/main" xmlns="" id="{339784C0-5F5E-487F-9BFA-A5494D142DC3}"/>
                </a:ext>
              </a:extLst>
            </p:cNvPr>
            <p:cNvSpPr>
              <a:spLocks noEditPoints="1"/>
            </p:cNvSpPr>
            <p:nvPr/>
          </p:nvSpPr>
          <p:spPr bwMode="auto">
            <a:xfrm>
              <a:off x="3182041" y="3841962"/>
              <a:ext cx="19705" cy="19203"/>
            </a:xfrm>
            <a:custGeom>
              <a:avLst/>
              <a:gdLst>
                <a:gd name="T0" fmla="*/ 11 w 11"/>
                <a:gd name="T1" fmla="*/ 11 h 11"/>
                <a:gd name="T2" fmla="*/ 7 w 11"/>
                <a:gd name="T3" fmla="*/ 11 h 11"/>
                <a:gd name="T4" fmla="*/ 7 w 11"/>
                <a:gd name="T5" fmla="*/ 11 h 11"/>
                <a:gd name="T6" fmla="*/ 11 w 11"/>
                <a:gd name="T7" fmla="*/ 11 h 11"/>
                <a:gd name="T8" fmla="*/ 11 w 11"/>
                <a:gd name="T9" fmla="*/ 11 h 11"/>
                <a:gd name="T10" fmla="*/ 7 w 11"/>
                <a:gd name="T11" fmla="*/ 0 h 11"/>
                <a:gd name="T12" fmla="*/ 4 w 11"/>
                <a:gd name="T13" fmla="*/ 4 h 11"/>
                <a:gd name="T14" fmla="*/ 7 w 11"/>
                <a:gd name="T15" fmla="*/ 4 h 11"/>
                <a:gd name="T16" fmla="*/ 11 w 11"/>
                <a:gd name="T17" fmla="*/ 8 h 11"/>
                <a:gd name="T18" fmla="*/ 7 w 11"/>
                <a:gd name="T19" fmla="*/ 0 h 11"/>
                <a:gd name="T20" fmla="*/ 7 w 11"/>
                <a:gd name="T21" fmla="*/ 0 h 11"/>
                <a:gd name="T22" fmla="*/ 0 w 11"/>
                <a:gd name="T23" fmla="*/ 4 h 11"/>
                <a:gd name="T24" fmla="*/ 4 w 11"/>
                <a:gd name="T25" fmla="*/ 8 h 11"/>
                <a:gd name="T26" fmla="*/ 4 w 11"/>
                <a:gd name="T27" fmla="*/ 11 h 11"/>
                <a:gd name="T28" fmla="*/ 0 w 11"/>
                <a:gd name="T29" fmla="*/ 4 h 11"/>
                <a:gd name="T30" fmla="*/ 0 w 11"/>
                <a:gd name="T31" fmla="*/ 4 h 11"/>
                <a:gd name="T32" fmla="*/ 0 w 11"/>
                <a:gd name="T33" fmla="*/ 4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1" h="11">
                  <a:moveTo>
                    <a:pt x="11" y="11"/>
                  </a:moveTo>
                  <a:lnTo>
                    <a:pt x="7" y="11"/>
                  </a:lnTo>
                  <a:lnTo>
                    <a:pt x="7" y="11"/>
                  </a:lnTo>
                  <a:lnTo>
                    <a:pt x="11" y="11"/>
                  </a:lnTo>
                  <a:lnTo>
                    <a:pt x="11" y="11"/>
                  </a:lnTo>
                  <a:close/>
                  <a:moveTo>
                    <a:pt x="7" y="0"/>
                  </a:moveTo>
                  <a:lnTo>
                    <a:pt x="4" y="4"/>
                  </a:lnTo>
                  <a:lnTo>
                    <a:pt x="7" y="4"/>
                  </a:lnTo>
                  <a:lnTo>
                    <a:pt x="11" y="8"/>
                  </a:lnTo>
                  <a:lnTo>
                    <a:pt x="7" y="0"/>
                  </a:lnTo>
                  <a:lnTo>
                    <a:pt x="7" y="0"/>
                  </a:lnTo>
                  <a:close/>
                  <a:moveTo>
                    <a:pt x="0" y="4"/>
                  </a:moveTo>
                  <a:lnTo>
                    <a:pt x="4" y="8"/>
                  </a:lnTo>
                  <a:lnTo>
                    <a:pt x="4" y="11"/>
                  </a:lnTo>
                  <a:lnTo>
                    <a:pt x="0" y="4"/>
                  </a:lnTo>
                  <a:lnTo>
                    <a:pt x="0" y="4"/>
                  </a:lnTo>
                  <a:lnTo>
                    <a:pt x="0"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7" name="Freeform 192">
              <a:extLst>
                <a:ext uri="{FF2B5EF4-FFF2-40B4-BE49-F238E27FC236}">
                  <a16:creationId xmlns:a16="http://schemas.microsoft.com/office/drawing/2014/main" xmlns="" id="{F6849E13-304D-45C3-AA4E-07E13000312C}"/>
                </a:ext>
              </a:extLst>
            </p:cNvPr>
            <p:cNvSpPr/>
            <p:nvPr/>
          </p:nvSpPr>
          <p:spPr bwMode="auto">
            <a:xfrm>
              <a:off x="3189208" y="3868147"/>
              <a:ext cx="5374" cy="12221"/>
            </a:xfrm>
            <a:custGeom>
              <a:avLst/>
              <a:gdLst>
                <a:gd name="T0" fmla="*/ 0 w 1"/>
                <a:gd name="T1" fmla="*/ 0 h 2"/>
                <a:gd name="T2" fmla="*/ 1 w 1"/>
                <a:gd name="T3" fmla="*/ 1 h 2"/>
                <a:gd name="T4" fmla="*/ 1 w 1"/>
                <a:gd name="T5" fmla="*/ 2 h 2"/>
                <a:gd name="T6" fmla="*/ 0 w 1"/>
                <a:gd name="T7" fmla="*/ 2 h 2"/>
                <a:gd name="T8" fmla="*/ 0 w 1"/>
                <a:gd name="T9" fmla="*/ 1 h 2"/>
                <a:gd name="T10" fmla="*/ 0 w 1"/>
                <a:gd name="T11" fmla="*/ 0 h 2"/>
              </a:gdLst>
              <a:ahLst/>
              <a:cxnLst>
                <a:cxn ang="0">
                  <a:pos x="T0" y="T1"/>
                </a:cxn>
                <a:cxn ang="0">
                  <a:pos x="T2" y="T3"/>
                </a:cxn>
                <a:cxn ang="0">
                  <a:pos x="T4" y="T5"/>
                </a:cxn>
                <a:cxn ang="0">
                  <a:pos x="T6" y="T7"/>
                </a:cxn>
                <a:cxn ang="0">
                  <a:pos x="T8" y="T9"/>
                </a:cxn>
                <a:cxn ang="0">
                  <a:pos x="T10" y="T11"/>
                </a:cxn>
              </a:cxnLst>
              <a:rect l="0" t="0" r="r" b="b"/>
              <a:pathLst>
                <a:path w="1" h="2">
                  <a:moveTo>
                    <a:pt x="0" y="0"/>
                  </a:moveTo>
                  <a:cubicBezTo>
                    <a:pt x="1" y="1"/>
                    <a:pt x="1" y="1"/>
                    <a:pt x="1" y="1"/>
                  </a:cubicBezTo>
                  <a:cubicBezTo>
                    <a:pt x="1" y="2"/>
                    <a:pt x="1" y="2"/>
                    <a:pt x="1" y="2"/>
                  </a:cubicBezTo>
                  <a:cubicBezTo>
                    <a:pt x="0" y="2"/>
                    <a:pt x="0" y="2"/>
                    <a:pt x="0" y="2"/>
                  </a:cubicBezTo>
                  <a:cubicBezTo>
                    <a:pt x="0" y="1"/>
                    <a:pt x="0" y="1"/>
                    <a:pt x="0" y="1"/>
                  </a:cubicBezTo>
                  <a:cubicBezTo>
                    <a:pt x="0" y="1"/>
                    <a:pt x="1" y="0"/>
                    <a:pt x="0" y="0"/>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8" name="Freeform 193">
              <a:extLst>
                <a:ext uri="{FF2B5EF4-FFF2-40B4-BE49-F238E27FC236}">
                  <a16:creationId xmlns:a16="http://schemas.microsoft.com/office/drawing/2014/main" xmlns="" id="{13F8531A-7EEF-4213-9DF6-3BCC6163EBC2}"/>
                </a:ext>
              </a:extLst>
            </p:cNvPr>
            <p:cNvSpPr>
              <a:spLocks noEditPoints="1"/>
            </p:cNvSpPr>
            <p:nvPr/>
          </p:nvSpPr>
          <p:spPr bwMode="auto">
            <a:xfrm>
              <a:off x="3189206" y="3887352"/>
              <a:ext cx="19705" cy="38406"/>
            </a:xfrm>
            <a:custGeom>
              <a:avLst/>
              <a:gdLst>
                <a:gd name="T0" fmla="*/ 7 w 11"/>
                <a:gd name="T1" fmla="*/ 15 h 22"/>
                <a:gd name="T2" fmla="*/ 3 w 11"/>
                <a:gd name="T3" fmla="*/ 19 h 22"/>
                <a:gd name="T4" fmla="*/ 3 w 11"/>
                <a:gd name="T5" fmla="*/ 22 h 22"/>
                <a:gd name="T6" fmla="*/ 7 w 11"/>
                <a:gd name="T7" fmla="*/ 22 h 22"/>
                <a:gd name="T8" fmla="*/ 11 w 11"/>
                <a:gd name="T9" fmla="*/ 19 h 22"/>
                <a:gd name="T10" fmla="*/ 7 w 11"/>
                <a:gd name="T11" fmla="*/ 15 h 22"/>
                <a:gd name="T12" fmla="*/ 7 w 11"/>
                <a:gd name="T13" fmla="*/ 15 h 22"/>
                <a:gd name="T14" fmla="*/ 0 w 11"/>
                <a:gd name="T15" fmla="*/ 0 h 22"/>
                <a:gd name="T16" fmla="*/ 7 w 11"/>
                <a:gd name="T17" fmla="*/ 4 h 22"/>
                <a:gd name="T18" fmla="*/ 11 w 11"/>
                <a:gd name="T19" fmla="*/ 8 h 22"/>
                <a:gd name="T20" fmla="*/ 11 w 11"/>
                <a:gd name="T21" fmla="*/ 11 h 22"/>
                <a:gd name="T22" fmla="*/ 7 w 11"/>
                <a:gd name="T23" fmla="*/ 8 h 22"/>
                <a:gd name="T24" fmla="*/ 3 w 11"/>
                <a:gd name="T25" fmla="*/ 8 h 22"/>
                <a:gd name="T26" fmla="*/ 3 w 11"/>
                <a:gd name="T27" fmla="*/ 8 h 22"/>
                <a:gd name="T28" fmla="*/ 0 w 11"/>
                <a:gd name="T29" fmla="*/ 4 h 22"/>
                <a:gd name="T30" fmla="*/ 0 w 11"/>
                <a:gd name="T31"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 h="22">
                  <a:moveTo>
                    <a:pt x="7" y="15"/>
                  </a:moveTo>
                  <a:lnTo>
                    <a:pt x="3" y="19"/>
                  </a:lnTo>
                  <a:lnTo>
                    <a:pt x="3" y="22"/>
                  </a:lnTo>
                  <a:lnTo>
                    <a:pt x="7" y="22"/>
                  </a:lnTo>
                  <a:lnTo>
                    <a:pt x="11" y="19"/>
                  </a:lnTo>
                  <a:lnTo>
                    <a:pt x="7" y="15"/>
                  </a:lnTo>
                  <a:lnTo>
                    <a:pt x="7" y="15"/>
                  </a:lnTo>
                  <a:close/>
                  <a:moveTo>
                    <a:pt x="0" y="0"/>
                  </a:moveTo>
                  <a:lnTo>
                    <a:pt x="7" y="4"/>
                  </a:lnTo>
                  <a:lnTo>
                    <a:pt x="11" y="8"/>
                  </a:lnTo>
                  <a:lnTo>
                    <a:pt x="11" y="11"/>
                  </a:lnTo>
                  <a:lnTo>
                    <a:pt x="7" y="8"/>
                  </a:lnTo>
                  <a:lnTo>
                    <a:pt x="3" y="8"/>
                  </a:lnTo>
                  <a:lnTo>
                    <a:pt x="3" y="8"/>
                  </a:lnTo>
                  <a:lnTo>
                    <a:pt x="0" y="4"/>
                  </a:lnTo>
                  <a:lnTo>
                    <a:pt x="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9" name="Freeform 194">
              <a:extLst>
                <a:ext uri="{FF2B5EF4-FFF2-40B4-BE49-F238E27FC236}">
                  <a16:creationId xmlns:a16="http://schemas.microsoft.com/office/drawing/2014/main" xmlns="" id="{7BE4FD9E-2349-4AD9-954C-6B431E68EA06}"/>
                </a:ext>
              </a:extLst>
            </p:cNvPr>
            <p:cNvSpPr/>
            <p:nvPr/>
          </p:nvSpPr>
          <p:spPr bwMode="auto">
            <a:xfrm>
              <a:off x="3241155" y="3932740"/>
              <a:ext cx="7166" cy="6984"/>
            </a:xfrm>
            <a:custGeom>
              <a:avLst/>
              <a:gdLst>
                <a:gd name="T0" fmla="*/ 4 w 4"/>
                <a:gd name="T1" fmla="*/ 0 h 4"/>
                <a:gd name="T2" fmla="*/ 0 w 4"/>
                <a:gd name="T3" fmla="*/ 0 h 4"/>
                <a:gd name="T4" fmla="*/ 0 w 4"/>
                <a:gd name="T5" fmla="*/ 4 h 4"/>
                <a:gd name="T6" fmla="*/ 4 w 4"/>
                <a:gd name="T7" fmla="*/ 4 h 4"/>
                <a:gd name="T8" fmla="*/ 4 w 4"/>
                <a:gd name="T9" fmla="*/ 0 h 4"/>
                <a:gd name="T10" fmla="*/ 4 w 4"/>
                <a:gd name="T11" fmla="*/ 0 h 4"/>
              </a:gdLst>
              <a:ahLst/>
              <a:cxnLst>
                <a:cxn ang="0">
                  <a:pos x="T0" y="T1"/>
                </a:cxn>
                <a:cxn ang="0">
                  <a:pos x="T2" y="T3"/>
                </a:cxn>
                <a:cxn ang="0">
                  <a:pos x="T4" y="T5"/>
                </a:cxn>
                <a:cxn ang="0">
                  <a:pos x="T6" y="T7"/>
                </a:cxn>
                <a:cxn ang="0">
                  <a:pos x="T8" y="T9"/>
                </a:cxn>
                <a:cxn ang="0">
                  <a:pos x="T10" y="T11"/>
                </a:cxn>
              </a:cxnLst>
              <a:rect l="0" t="0" r="r" b="b"/>
              <a:pathLst>
                <a:path w="4" h="4">
                  <a:moveTo>
                    <a:pt x="4" y="0"/>
                  </a:moveTo>
                  <a:lnTo>
                    <a:pt x="0" y="0"/>
                  </a:lnTo>
                  <a:lnTo>
                    <a:pt x="0" y="4"/>
                  </a:lnTo>
                  <a:lnTo>
                    <a:pt x="4" y="4"/>
                  </a:lnTo>
                  <a:lnTo>
                    <a:pt x="4" y="0"/>
                  </a:lnTo>
                  <a:lnTo>
                    <a:pt x="4"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0" name="Freeform 195">
              <a:extLst>
                <a:ext uri="{FF2B5EF4-FFF2-40B4-BE49-F238E27FC236}">
                  <a16:creationId xmlns:a16="http://schemas.microsoft.com/office/drawing/2014/main" xmlns="" id="{A2C8211B-7A55-4805-9025-FD43B8CBB362}"/>
                </a:ext>
              </a:extLst>
            </p:cNvPr>
            <p:cNvSpPr>
              <a:spLocks noEditPoints="1"/>
            </p:cNvSpPr>
            <p:nvPr/>
          </p:nvSpPr>
          <p:spPr bwMode="auto">
            <a:xfrm>
              <a:off x="3174875" y="3925758"/>
              <a:ext cx="19705" cy="40152"/>
            </a:xfrm>
            <a:custGeom>
              <a:avLst/>
              <a:gdLst>
                <a:gd name="T0" fmla="*/ 2 w 3"/>
                <a:gd name="T1" fmla="*/ 6 h 6"/>
                <a:gd name="T2" fmla="*/ 2 w 3"/>
                <a:gd name="T3" fmla="*/ 5 h 6"/>
                <a:gd name="T4" fmla="*/ 1 w 3"/>
                <a:gd name="T5" fmla="*/ 5 h 6"/>
                <a:gd name="T6" fmla="*/ 0 w 3"/>
                <a:gd name="T7" fmla="*/ 6 h 6"/>
                <a:gd name="T8" fmla="*/ 1 w 3"/>
                <a:gd name="T9" fmla="*/ 6 h 6"/>
                <a:gd name="T10" fmla="*/ 2 w 3"/>
                <a:gd name="T11" fmla="*/ 6 h 6"/>
                <a:gd name="T12" fmla="*/ 2 w 3"/>
                <a:gd name="T13" fmla="*/ 4 h 6"/>
                <a:gd name="T14" fmla="*/ 3 w 3"/>
                <a:gd name="T15" fmla="*/ 5 h 6"/>
                <a:gd name="T16" fmla="*/ 2 w 3"/>
                <a:gd name="T17" fmla="*/ 5 h 6"/>
                <a:gd name="T18" fmla="*/ 2 w 3"/>
                <a:gd name="T19" fmla="*/ 4 h 6"/>
                <a:gd name="T20" fmla="*/ 3 w 3"/>
                <a:gd name="T21" fmla="*/ 0 h 6"/>
                <a:gd name="T22" fmla="*/ 3 w 3"/>
                <a:gd name="T23" fmla="*/ 1 h 6"/>
                <a:gd name="T24" fmla="*/ 3 w 3"/>
                <a:gd name="T25" fmla="*/ 2 h 6"/>
                <a:gd name="T26" fmla="*/ 3 w 3"/>
                <a:gd name="T27" fmla="*/ 0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2" y="6"/>
                  </a:moveTo>
                  <a:cubicBezTo>
                    <a:pt x="2" y="5"/>
                    <a:pt x="2" y="5"/>
                    <a:pt x="2" y="5"/>
                  </a:cubicBezTo>
                  <a:cubicBezTo>
                    <a:pt x="1" y="5"/>
                    <a:pt x="1" y="5"/>
                    <a:pt x="1" y="5"/>
                  </a:cubicBezTo>
                  <a:cubicBezTo>
                    <a:pt x="0" y="6"/>
                    <a:pt x="0" y="6"/>
                    <a:pt x="0" y="6"/>
                  </a:cubicBezTo>
                  <a:cubicBezTo>
                    <a:pt x="1" y="6"/>
                    <a:pt x="1" y="6"/>
                    <a:pt x="1" y="6"/>
                  </a:cubicBezTo>
                  <a:cubicBezTo>
                    <a:pt x="2" y="6"/>
                    <a:pt x="2" y="6"/>
                    <a:pt x="2" y="6"/>
                  </a:cubicBezTo>
                  <a:close/>
                  <a:moveTo>
                    <a:pt x="2" y="4"/>
                  </a:moveTo>
                  <a:cubicBezTo>
                    <a:pt x="3" y="5"/>
                    <a:pt x="3" y="5"/>
                    <a:pt x="3" y="5"/>
                  </a:cubicBezTo>
                  <a:cubicBezTo>
                    <a:pt x="2" y="5"/>
                    <a:pt x="2" y="5"/>
                    <a:pt x="2" y="5"/>
                  </a:cubicBezTo>
                  <a:cubicBezTo>
                    <a:pt x="2" y="5"/>
                    <a:pt x="2" y="4"/>
                    <a:pt x="2" y="4"/>
                  </a:cubicBezTo>
                  <a:close/>
                  <a:moveTo>
                    <a:pt x="3" y="0"/>
                  </a:moveTo>
                  <a:cubicBezTo>
                    <a:pt x="3" y="1"/>
                    <a:pt x="3" y="1"/>
                    <a:pt x="3" y="1"/>
                  </a:cubicBezTo>
                  <a:cubicBezTo>
                    <a:pt x="3" y="2"/>
                    <a:pt x="3" y="2"/>
                    <a:pt x="3" y="2"/>
                  </a:cubicBezTo>
                  <a:lnTo>
                    <a:pt x="3"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1" name="Freeform 196">
              <a:extLst>
                <a:ext uri="{FF2B5EF4-FFF2-40B4-BE49-F238E27FC236}">
                  <a16:creationId xmlns:a16="http://schemas.microsoft.com/office/drawing/2014/main" xmlns="" id="{989F5B32-9476-458F-A4D4-792F625C63BC}"/>
                </a:ext>
              </a:extLst>
            </p:cNvPr>
            <p:cNvSpPr>
              <a:spLocks noEditPoints="1"/>
            </p:cNvSpPr>
            <p:nvPr/>
          </p:nvSpPr>
          <p:spPr bwMode="auto">
            <a:xfrm>
              <a:off x="3169501" y="3990349"/>
              <a:ext cx="39411" cy="33169"/>
            </a:xfrm>
            <a:custGeom>
              <a:avLst/>
              <a:gdLst>
                <a:gd name="T0" fmla="*/ 18 w 22"/>
                <a:gd name="T1" fmla="*/ 0 h 19"/>
                <a:gd name="T2" fmla="*/ 22 w 22"/>
                <a:gd name="T3" fmla="*/ 0 h 19"/>
                <a:gd name="T4" fmla="*/ 22 w 22"/>
                <a:gd name="T5" fmla="*/ 0 h 19"/>
                <a:gd name="T6" fmla="*/ 18 w 22"/>
                <a:gd name="T7" fmla="*/ 0 h 19"/>
                <a:gd name="T8" fmla="*/ 18 w 22"/>
                <a:gd name="T9" fmla="*/ 0 h 19"/>
                <a:gd name="T10" fmla="*/ 18 w 22"/>
                <a:gd name="T11" fmla="*/ 4 h 19"/>
                <a:gd name="T12" fmla="*/ 11 w 22"/>
                <a:gd name="T13" fmla="*/ 4 h 19"/>
                <a:gd name="T14" fmla="*/ 11 w 22"/>
                <a:gd name="T15" fmla="*/ 4 h 19"/>
                <a:gd name="T16" fmla="*/ 7 w 22"/>
                <a:gd name="T17" fmla="*/ 4 h 19"/>
                <a:gd name="T18" fmla="*/ 3 w 22"/>
                <a:gd name="T19" fmla="*/ 8 h 19"/>
                <a:gd name="T20" fmla="*/ 7 w 22"/>
                <a:gd name="T21" fmla="*/ 8 h 19"/>
                <a:gd name="T22" fmla="*/ 7 w 22"/>
                <a:gd name="T23" fmla="*/ 12 h 19"/>
                <a:gd name="T24" fmla="*/ 3 w 22"/>
                <a:gd name="T25" fmla="*/ 15 h 19"/>
                <a:gd name="T26" fmla="*/ 0 w 22"/>
                <a:gd name="T27" fmla="*/ 15 h 19"/>
                <a:gd name="T28" fmla="*/ 7 w 22"/>
                <a:gd name="T29" fmla="*/ 19 h 19"/>
                <a:gd name="T30" fmla="*/ 14 w 22"/>
                <a:gd name="T31" fmla="*/ 15 h 19"/>
                <a:gd name="T32" fmla="*/ 18 w 22"/>
                <a:gd name="T33" fmla="*/ 15 h 19"/>
                <a:gd name="T34" fmla="*/ 18 w 22"/>
                <a:gd name="T35" fmla="*/ 12 h 19"/>
                <a:gd name="T36" fmla="*/ 14 w 22"/>
                <a:gd name="T37" fmla="*/ 8 h 19"/>
                <a:gd name="T38" fmla="*/ 18 w 22"/>
                <a:gd name="T39" fmla="*/ 4 h 19"/>
                <a:gd name="T40" fmla="*/ 18 w 22"/>
                <a:gd name="T41"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2" h="19">
                  <a:moveTo>
                    <a:pt x="18" y="0"/>
                  </a:moveTo>
                  <a:lnTo>
                    <a:pt x="22" y="0"/>
                  </a:lnTo>
                  <a:lnTo>
                    <a:pt x="22" y="0"/>
                  </a:lnTo>
                  <a:lnTo>
                    <a:pt x="18" y="0"/>
                  </a:lnTo>
                  <a:lnTo>
                    <a:pt x="18" y="0"/>
                  </a:lnTo>
                  <a:close/>
                  <a:moveTo>
                    <a:pt x="18" y="4"/>
                  </a:moveTo>
                  <a:lnTo>
                    <a:pt x="11" y="4"/>
                  </a:lnTo>
                  <a:lnTo>
                    <a:pt x="11" y="4"/>
                  </a:lnTo>
                  <a:lnTo>
                    <a:pt x="7" y="4"/>
                  </a:lnTo>
                  <a:lnTo>
                    <a:pt x="3" y="8"/>
                  </a:lnTo>
                  <a:lnTo>
                    <a:pt x="7" y="8"/>
                  </a:lnTo>
                  <a:lnTo>
                    <a:pt x="7" y="12"/>
                  </a:lnTo>
                  <a:lnTo>
                    <a:pt x="3" y="15"/>
                  </a:lnTo>
                  <a:lnTo>
                    <a:pt x="0" y="15"/>
                  </a:lnTo>
                  <a:lnTo>
                    <a:pt x="7" y="19"/>
                  </a:lnTo>
                  <a:lnTo>
                    <a:pt x="14" y="15"/>
                  </a:lnTo>
                  <a:lnTo>
                    <a:pt x="18" y="15"/>
                  </a:lnTo>
                  <a:lnTo>
                    <a:pt x="18" y="12"/>
                  </a:lnTo>
                  <a:lnTo>
                    <a:pt x="14" y="8"/>
                  </a:lnTo>
                  <a:lnTo>
                    <a:pt x="18" y="4"/>
                  </a:lnTo>
                  <a:lnTo>
                    <a:pt x="18"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2" name="Rectangle 197">
              <a:extLst>
                <a:ext uri="{FF2B5EF4-FFF2-40B4-BE49-F238E27FC236}">
                  <a16:creationId xmlns:a16="http://schemas.microsoft.com/office/drawing/2014/main" xmlns="" id="{A8E3D996-2C7B-41B9-8918-B35F8CF549CB}"/>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3" name="Rectangle 198">
              <a:extLst>
                <a:ext uri="{FF2B5EF4-FFF2-40B4-BE49-F238E27FC236}">
                  <a16:creationId xmlns:a16="http://schemas.microsoft.com/office/drawing/2014/main" xmlns="" id="{C024D5CE-8E73-4605-915C-8045A630A522}"/>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4" name="Rectangle 199">
              <a:extLst>
                <a:ext uri="{FF2B5EF4-FFF2-40B4-BE49-F238E27FC236}">
                  <a16:creationId xmlns:a16="http://schemas.microsoft.com/office/drawing/2014/main" xmlns="" id="{719EB514-2480-4556-8FA5-19F4E7D3E928}"/>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5" name="Rectangle 200">
              <a:extLst>
                <a:ext uri="{FF2B5EF4-FFF2-40B4-BE49-F238E27FC236}">
                  <a16:creationId xmlns:a16="http://schemas.microsoft.com/office/drawing/2014/main" xmlns="" id="{7CFC2787-5EF8-4D4D-A8F7-C5E6E43CE78E}"/>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6" name="Rectangle 201">
              <a:extLst>
                <a:ext uri="{FF2B5EF4-FFF2-40B4-BE49-F238E27FC236}">
                  <a16:creationId xmlns:a16="http://schemas.microsoft.com/office/drawing/2014/main" xmlns="" id="{0B24376C-3AF5-4B90-B799-ACAF6224D3C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7" name="Rectangle 202">
              <a:extLst>
                <a:ext uri="{FF2B5EF4-FFF2-40B4-BE49-F238E27FC236}">
                  <a16:creationId xmlns:a16="http://schemas.microsoft.com/office/drawing/2014/main" xmlns="" id="{3DDAA61B-41DB-4ABA-B788-CE6046AF43B2}"/>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8" name="Rectangle 203">
              <a:extLst>
                <a:ext uri="{FF2B5EF4-FFF2-40B4-BE49-F238E27FC236}">
                  <a16:creationId xmlns:a16="http://schemas.microsoft.com/office/drawing/2014/main" xmlns="" id="{EEDED27A-7550-4213-A161-6CB0066CD427}"/>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9" name="Rectangle 204">
              <a:extLst>
                <a:ext uri="{FF2B5EF4-FFF2-40B4-BE49-F238E27FC236}">
                  <a16:creationId xmlns:a16="http://schemas.microsoft.com/office/drawing/2014/main" xmlns="" id="{E1942A5D-9019-4922-A924-188A55625E6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0" name="Rectangle 206">
              <a:extLst>
                <a:ext uri="{FF2B5EF4-FFF2-40B4-BE49-F238E27FC236}">
                  <a16:creationId xmlns:a16="http://schemas.microsoft.com/office/drawing/2014/main" xmlns="" id="{68576661-5865-4D08-91E7-B0B8BFD99DE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1" name="Rectangle 207">
              <a:extLst>
                <a:ext uri="{FF2B5EF4-FFF2-40B4-BE49-F238E27FC236}">
                  <a16:creationId xmlns:a16="http://schemas.microsoft.com/office/drawing/2014/main" xmlns="" id="{06BF6C74-4746-4C2A-8078-93358E750D57}"/>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2" name="Rectangle 208">
              <a:extLst>
                <a:ext uri="{FF2B5EF4-FFF2-40B4-BE49-F238E27FC236}">
                  <a16:creationId xmlns:a16="http://schemas.microsoft.com/office/drawing/2014/main" xmlns="" id="{5D4A68BC-E15E-4647-8F6B-49A82D9CCC92}"/>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3" name="Rectangle 209">
              <a:extLst>
                <a:ext uri="{FF2B5EF4-FFF2-40B4-BE49-F238E27FC236}">
                  <a16:creationId xmlns:a16="http://schemas.microsoft.com/office/drawing/2014/main" xmlns="" id="{CC31E905-2314-4797-9EF2-CAF2A4E8C2B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4" name="Rectangle 210">
              <a:extLst>
                <a:ext uri="{FF2B5EF4-FFF2-40B4-BE49-F238E27FC236}">
                  <a16:creationId xmlns:a16="http://schemas.microsoft.com/office/drawing/2014/main" xmlns="" id="{3D5F008B-31A8-4D51-AD1E-31B46B0783A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5" name="Rectangle 211">
              <a:extLst>
                <a:ext uri="{FF2B5EF4-FFF2-40B4-BE49-F238E27FC236}">
                  <a16:creationId xmlns:a16="http://schemas.microsoft.com/office/drawing/2014/main" xmlns="" id="{913ECBB7-1485-4205-8892-4C0A17A8584C}"/>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6" name="Rectangle 212">
              <a:extLst>
                <a:ext uri="{FF2B5EF4-FFF2-40B4-BE49-F238E27FC236}">
                  <a16:creationId xmlns:a16="http://schemas.microsoft.com/office/drawing/2014/main" xmlns="" id="{CE2C2A33-1040-41E4-BB3A-A2539BB33A93}"/>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7" name="Rectangle 213">
              <a:extLst>
                <a:ext uri="{FF2B5EF4-FFF2-40B4-BE49-F238E27FC236}">
                  <a16:creationId xmlns:a16="http://schemas.microsoft.com/office/drawing/2014/main" xmlns="" id="{06539C26-6A0A-4A69-8A90-72300166D02B}"/>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8" name="Rectangle 214">
              <a:extLst>
                <a:ext uri="{FF2B5EF4-FFF2-40B4-BE49-F238E27FC236}">
                  <a16:creationId xmlns:a16="http://schemas.microsoft.com/office/drawing/2014/main" xmlns="" id="{4BF7C2B7-1FD6-4F30-AD1B-4478DE136663}"/>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9" name="Rectangle 215">
              <a:extLst>
                <a:ext uri="{FF2B5EF4-FFF2-40B4-BE49-F238E27FC236}">
                  <a16:creationId xmlns:a16="http://schemas.microsoft.com/office/drawing/2014/main" xmlns="" id="{4CC2AC77-7047-4778-B304-BDCE605CF248}"/>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0" name="Rectangle 216">
              <a:extLst>
                <a:ext uri="{FF2B5EF4-FFF2-40B4-BE49-F238E27FC236}">
                  <a16:creationId xmlns:a16="http://schemas.microsoft.com/office/drawing/2014/main" xmlns="" id="{5FEB6712-9951-44E4-9DB3-CF7767A8B93F}"/>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1" name="Rectangle 217">
              <a:extLst>
                <a:ext uri="{FF2B5EF4-FFF2-40B4-BE49-F238E27FC236}">
                  <a16:creationId xmlns:a16="http://schemas.microsoft.com/office/drawing/2014/main" xmlns="" id="{C0A6D2C1-47A3-41E9-9112-8AED3CB7007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2" name="Rectangle 218">
              <a:extLst>
                <a:ext uri="{FF2B5EF4-FFF2-40B4-BE49-F238E27FC236}">
                  <a16:creationId xmlns:a16="http://schemas.microsoft.com/office/drawing/2014/main" xmlns="" id="{F1DCB509-0861-4E87-968C-DA3CDB81CE7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3" name="Rectangle 219">
              <a:extLst>
                <a:ext uri="{FF2B5EF4-FFF2-40B4-BE49-F238E27FC236}">
                  <a16:creationId xmlns:a16="http://schemas.microsoft.com/office/drawing/2014/main" xmlns="" id="{A614EC79-30F7-40AC-ABEE-44ED61EDD04E}"/>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4" name="Rectangle 220">
              <a:extLst>
                <a:ext uri="{FF2B5EF4-FFF2-40B4-BE49-F238E27FC236}">
                  <a16:creationId xmlns:a16="http://schemas.microsoft.com/office/drawing/2014/main" xmlns="" id="{2082CBC1-E85B-417F-978D-261222BCABB2}"/>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5" name="Rectangle 221">
              <a:extLst>
                <a:ext uri="{FF2B5EF4-FFF2-40B4-BE49-F238E27FC236}">
                  <a16:creationId xmlns:a16="http://schemas.microsoft.com/office/drawing/2014/main" xmlns="" id="{F8D4D42F-1585-49FE-9E10-AF852A4138E4}"/>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6" name="Rectangle 222">
              <a:extLst>
                <a:ext uri="{FF2B5EF4-FFF2-40B4-BE49-F238E27FC236}">
                  <a16:creationId xmlns:a16="http://schemas.microsoft.com/office/drawing/2014/main" xmlns="" id="{DDFB28B9-DD22-4F72-9A53-69EAB3DB756F}"/>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7" name="Rectangle 223">
              <a:extLst>
                <a:ext uri="{FF2B5EF4-FFF2-40B4-BE49-F238E27FC236}">
                  <a16:creationId xmlns:a16="http://schemas.microsoft.com/office/drawing/2014/main" xmlns="" id="{5750B007-8185-48BB-9574-54B2123F8FE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8" name="Rectangle 224">
              <a:extLst>
                <a:ext uri="{FF2B5EF4-FFF2-40B4-BE49-F238E27FC236}">
                  <a16:creationId xmlns:a16="http://schemas.microsoft.com/office/drawing/2014/main" xmlns="" id="{49AECE0D-5DE2-4D4E-862D-CBBC62E8EDEE}"/>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9" name="Rectangle 225">
              <a:extLst>
                <a:ext uri="{FF2B5EF4-FFF2-40B4-BE49-F238E27FC236}">
                  <a16:creationId xmlns:a16="http://schemas.microsoft.com/office/drawing/2014/main" xmlns="" id="{E650FD00-0532-49D7-BC70-6E26A8205B3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0" name="Rectangle 226">
              <a:extLst>
                <a:ext uri="{FF2B5EF4-FFF2-40B4-BE49-F238E27FC236}">
                  <a16:creationId xmlns:a16="http://schemas.microsoft.com/office/drawing/2014/main" xmlns="" id="{8D93AF18-2C87-4366-96F9-35FA5245636E}"/>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1" name="Rectangle 227">
              <a:extLst>
                <a:ext uri="{FF2B5EF4-FFF2-40B4-BE49-F238E27FC236}">
                  <a16:creationId xmlns:a16="http://schemas.microsoft.com/office/drawing/2014/main" xmlns="" id="{DCE278FF-246A-44CD-8F69-52CEE47FBF0D}"/>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2" name="Rectangle 228">
              <a:extLst>
                <a:ext uri="{FF2B5EF4-FFF2-40B4-BE49-F238E27FC236}">
                  <a16:creationId xmlns:a16="http://schemas.microsoft.com/office/drawing/2014/main" xmlns="" id="{8C4A7624-2F1B-423B-A01B-202A677319D8}"/>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3" name="Rectangle 229">
              <a:extLst>
                <a:ext uri="{FF2B5EF4-FFF2-40B4-BE49-F238E27FC236}">
                  <a16:creationId xmlns:a16="http://schemas.microsoft.com/office/drawing/2014/main" xmlns="" id="{68387534-E041-46FA-BA34-8D64350F3C59}"/>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4" name="Rectangle 230">
              <a:extLst>
                <a:ext uri="{FF2B5EF4-FFF2-40B4-BE49-F238E27FC236}">
                  <a16:creationId xmlns:a16="http://schemas.microsoft.com/office/drawing/2014/main" xmlns="" id="{6395E7FD-34B9-462E-89A1-47F5C1254B39}"/>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5" name="Rectangle 231">
              <a:extLst>
                <a:ext uri="{FF2B5EF4-FFF2-40B4-BE49-F238E27FC236}">
                  <a16:creationId xmlns:a16="http://schemas.microsoft.com/office/drawing/2014/main" xmlns="" id="{EA542E6B-E32C-45FB-A95D-AA560A56345B}"/>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6" name="Rectangle 232">
              <a:extLst>
                <a:ext uri="{FF2B5EF4-FFF2-40B4-BE49-F238E27FC236}">
                  <a16:creationId xmlns:a16="http://schemas.microsoft.com/office/drawing/2014/main" xmlns="" id="{5B5E28DD-3B76-4591-B3EA-1810A0D16CEC}"/>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7" name="Rectangle 233">
              <a:extLst>
                <a:ext uri="{FF2B5EF4-FFF2-40B4-BE49-F238E27FC236}">
                  <a16:creationId xmlns:a16="http://schemas.microsoft.com/office/drawing/2014/main" xmlns="" id="{DE2722ED-9D08-4302-82F1-50445A06D9CC}"/>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8" name="Rectangle 234">
              <a:extLst>
                <a:ext uri="{FF2B5EF4-FFF2-40B4-BE49-F238E27FC236}">
                  <a16:creationId xmlns:a16="http://schemas.microsoft.com/office/drawing/2014/main" xmlns="" id="{7DBDC027-7059-4A92-93D1-0349C8C2D0D0}"/>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9" name="Rectangle 235">
              <a:extLst>
                <a:ext uri="{FF2B5EF4-FFF2-40B4-BE49-F238E27FC236}">
                  <a16:creationId xmlns:a16="http://schemas.microsoft.com/office/drawing/2014/main" xmlns="" id="{4A5879D6-10AC-4F2E-A301-7AB31E1A25F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0" name="Rectangle 236">
              <a:extLst>
                <a:ext uri="{FF2B5EF4-FFF2-40B4-BE49-F238E27FC236}">
                  <a16:creationId xmlns:a16="http://schemas.microsoft.com/office/drawing/2014/main" xmlns="" id="{772D8AAE-8C22-4C2D-9A0C-2ECD133F7CEA}"/>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1" name="Rectangle 237">
              <a:extLst>
                <a:ext uri="{FF2B5EF4-FFF2-40B4-BE49-F238E27FC236}">
                  <a16:creationId xmlns:a16="http://schemas.microsoft.com/office/drawing/2014/main" xmlns="" id="{5932D1F0-BDE6-4D95-A0FE-A063F78802FD}"/>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2" name="Rectangle 238">
              <a:extLst>
                <a:ext uri="{FF2B5EF4-FFF2-40B4-BE49-F238E27FC236}">
                  <a16:creationId xmlns:a16="http://schemas.microsoft.com/office/drawing/2014/main" xmlns="" id="{1B890B34-708A-4629-8B48-5B1CC0B3F0D4}"/>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3" name="Rectangle 239">
              <a:extLst>
                <a:ext uri="{FF2B5EF4-FFF2-40B4-BE49-F238E27FC236}">
                  <a16:creationId xmlns:a16="http://schemas.microsoft.com/office/drawing/2014/main" xmlns="" id="{BEED55EB-08E4-4FEB-83D1-FDBB79C023AA}"/>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4" name="Rectangle 240">
              <a:extLst>
                <a:ext uri="{FF2B5EF4-FFF2-40B4-BE49-F238E27FC236}">
                  <a16:creationId xmlns:a16="http://schemas.microsoft.com/office/drawing/2014/main" xmlns="" id="{86F7BB33-CFBE-4A90-914E-8A99FC5256AB}"/>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5" name="Rectangle 241">
              <a:extLst>
                <a:ext uri="{FF2B5EF4-FFF2-40B4-BE49-F238E27FC236}">
                  <a16:creationId xmlns:a16="http://schemas.microsoft.com/office/drawing/2014/main" xmlns="" id="{E571411E-EB7D-46CE-8E95-1FBEB3D2371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6" name="Rectangle 242">
              <a:extLst>
                <a:ext uri="{FF2B5EF4-FFF2-40B4-BE49-F238E27FC236}">
                  <a16:creationId xmlns:a16="http://schemas.microsoft.com/office/drawing/2014/main" xmlns="" id="{1F73F30C-6225-4295-9455-18A253F1AF70}"/>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7" name="Rectangle 243">
              <a:extLst>
                <a:ext uri="{FF2B5EF4-FFF2-40B4-BE49-F238E27FC236}">
                  <a16:creationId xmlns:a16="http://schemas.microsoft.com/office/drawing/2014/main" xmlns="" id="{D283DE63-3FE8-45C0-B76C-153B45D15BA9}"/>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8" name="Rectangle 244">
              <a:extLst>
                <a:ext uri="{FF2B5EF4-FFF2-40B4-BE49-F238E27FC236}">
                  <a16:creationId xmlns:a16="http://schemas.microsoft.com/office/drawing/2014/main" xmlns="" id="{CC4FDA58-0BA7-40E7-96AA-7EF6110274C6}"/>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9" name="Rectangle 245">
              <a:extLst>
                <a:ext uri="{FF2B5EF4-FFF2-40B4-BE49-F238E27FC236}">
                  <a16:creationId xmlns:a16="http://schemas.microsoft.com/office/drawing/2014/main" xmlns="" id="{2506000B-3332-4A83-ADD2-8810C6B08E4A}"/>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0" name="Rectangle 246">
              <a:extLst>
                <a:ext uri="{FF2B5EF4-FFF2-40B4-BE49-F238E27FC236}">
                  <a16:creationId xmlns:a16="http://schemas.microsoft.com/office/drawing/2014/main" xmlns="" id="{3A641AF5-0373-4E26-AF70-9AE3BCB7668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1" name="Rectangle 247">
              <a:extLst>
                <a:ext uri="{FF2B5EF4-FFF2-40B4-BE49-F238E27FC236}">
                  <a16:creationId xmlns:a16="http://schemas.microsoft.com/office/drawing/2014/main" xmlns="" id="{5A6DE4DC-F9B2-4702-9B6E-5CDAA0C9DC9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2" name="Rectangle 248">
              <a:extLst>
                <a:ext uri="{FF2B5EF4-FFF2-40B4-BE49-F238E27FC236}">
                  <a16:creationId xmlns:a16="http://schemas.microsoft.com/office/drawing/2014/main" xmlns="" id="{1DDE7153-8A28-407D-B01A-A306285350D9}"/>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3" name="Rectangle 249">
              <a:extLst>
                <a:ext uri="{FF2B5EF4-FFF2-40B4-BE49-F238E27FC236}">
                  <a16:creationId xmlns:a16="http://schemas.microsoft.com/office/drawing/2014/main" xmlns="" id="{1ECA1B87-469E-4F63-A738-8F95E8AF63C7}"/>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4" name="Rectangle 250">
              <a:extLst>
                <a:ext uri="{FF2B5EF4-FFF2-40B4-BE49-F238E27FC236}">
                  <a16:creationId xmlns:a16="http://schemas.microsoft.com/office/drawing/2014/main" xmlns="" id="{DF44807B-EA5C-442A-A250-C16D5D7048EA}"/>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5" name="Rectangle 251">
              <a:extLst>
                <a:ext uri="{FF2B5EF4-FFF2-40B4-BE49-F238E27FC236}">
                  <a16:creationId xmlns:a16="http://schemas.microsoft.com/office/drawing/2014/main" xmlns="" id="{77469345-2A62-4CAB-B1F2-768EDF7B39E7}"/>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6" name="Rectangle 252">
              <a:extLst>
                <a:ext uri="{FF2B5EF4-FFF2-40B4-BE49-F238E27FC236}">
                  <a16:creationId xmlns:a16="http://schemas.microsoft.com/office/drawing/2014/main" xmlns="" id="{5E6E57CA-9F50-4E08-8CFC-543541348F4D}"/>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7" name="Rectangle 253">
              <a:extLst>
                <a:ext uri="{FF2B5EF4-FFF2-40B4-BE49-F238E27FC236}">
                  <a16:creationId xmlns:a16="http://schemas.microsoft.com/office/drawing/2014/main" xmlns="" id="{698E654E-CA54-4F21-949A-AC8BA6904660}"/>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8" name="Rectangle 254">
              <a:extLst>
                <a:ext uri="{FF2B5EF4-FFF2-40B4-BE49-F238E27FC236}">
                  <a16:creationId xmlns:a16="http://schemas.microsoft.com/office/drawing/2014/main" xmlns="" id="{A7A9C829-87DE-4DD8-AE5C-357707905EFD}"/>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9" name="Rectangle 255">
              <a:extLst>
                <a:ext uri="{FF2B5EF4-FFF2-40B4-BE49-F238E27FC236}">
                  <a16:creationId xmlns:a16="http://schemas.microsoft.com/office/drawing/2014/main" xmlns="" id="{249B3D6D-098F-4E1F-B86E-62F55D85FD02}"/>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0" name="Rectangle 256">
              <a:extLst>
                <a:ext uri="{FF2B5EF4-FFF2-40B4-BE49-F238E27FC236}">
                  <a16:creationId xmlns:a16="http://schemas.microsoft.com/office/drawing/2014/main" xmlns="" id="{74E34991-39D5-43EA-8101-E8C2C63732C6}"/>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1" name="Rectangle 257">
              <a:extLst>
                <a:ext uri="{FF2B5EF4-FFF2-40B4-BE49-F238E27FC236}">
                  <a16:creationId xmlns:a16="http://schemas.microsoft.com/office/drawing/2014/main" xmlns="" id="{19994100-454B-4476-9027-57DF0D5077DC}"/>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2" name="Rectangle 258">
              <a:extLst>
                <a:ext uri="{FF2B5EF4-FFF2-40B4-BE49-F238E27FC236}">
                  <a16:creationId xmlns:a16="http://schemas.microsoft.com/office/drawing/2014/main" xmlns="" id="{F5C811E4-AAF3-4702-B6E6-00B5EC5E2379}"/>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3" name="Rectangle 259">
              <a:extLst>
                <a:ext uri="{FF2B5EF4-FFF2-40B4-BE49-F238E27FC236}">
                  <a16:creationId xmlns:a16="http://schemas.microsoft.com/office/drawing/2014/main" xmlns="" id="{026749D3-C3F0-460B-A807-F3593970678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4" name="Rectangle 260">
              <a:extLst>
                <a:ext uri="{FF2B5EF4-FFF2-40B4-BE49-F238E27FC236}">
                  <a16:creationId xmlns:a16="http://schemas.microsoft.com/office/drawing/2014/main" xmlns="" id="{F3A9FDB8-4572-4F12-AE74-1ECBE79FB6E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5" name="Rectangle 261">
              <a:extLst>
                <a:ext uri="{FF2B5EF4-FFF2-40B4-BE49-F238E27FC236}">
                  <a16:creationId xmlns:a16="http://schemas.microsoft.com/office/drawing/2014/main" xmlns="" id="{F123B073-5B4B-4E2B-8D70-469376FFAA7B}"/>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6" name="Freeform 168">
              <a:extLst>
                <a:ext uri="{FF2B5EF4-FFF2-40B4-BE49-F238E27FC236}">
                  <a16:creationId xmlns:a16="http://schemas.microsoft.com/office/drawing/2014/main" xmlns="" id="{7A189C1D-81F7-488D-BF60-8BCDDF512A93}"/>
                </a:ext>
              </a:extLst>
            </p:cNvPr>
            <p:cNvSpPr>
              <a:spLocks noEditPoints="1"/>
            </p:cNvSpPr>
            <p:nvPr/>
          </p:nvSpPr>
          <p:spPr bwMode="auto">
            <a:xfrm>
              <a:off x="1476643" y="2735176"/>
              <a:ext cx="1665988" cy="867623"/>
            </a:xfrm>
            <a:custGeom>
              <a:avLst/>
              <a:gdLst>
                <a:gd name="T0" fmla="*/ 146 w 251"/>
                <a:gd name="T1" fmla="*/ 13 h 134"/>
                <a:gd name="T2" fmla="*/ 177 w 251"/>
                <a:gd name="T3" fmla="*/ 26 h 134"/>
                <a:gd name="T4" fmla="*/ 210 w 251"/>
                <a:gd name="T5" fmla="*/ 41 h 134"/>
                <a:gd name="T6" fmla="*/ 236 w 251"/>
                <a:gd name="T7" fmla="*/ 33 h 134"/>
                <a:gd name="T8" fmla="*/ 248 w 251"/>
                <a:gd name="T9" fmla="*/ 27 h 134"/>
                <a:gd name="T10" fmla="*/ 250 w 251"/>
                <a:gd name="T11" fmla="*/ 40 h 134"/>
                <a:gd name="T12" fmla="*/ 242 w 251"/>
                <a:gd name="T13" fmla="*/ 42 h 134"/>
                <a:gd name="T14" fmla="*/ 235 w 251"/>
                <a:gd name="T15" fmla="*/ 45 h 134"/>
                <a:gd name="T16" fmla="*/ 234 w 251"/>
                <a:gd name="T17" fmla="*/ 53 h 134"/>
                <a:gd name="T18" fmla="*/ 228 w 251"/>
                <a:gd name="T19" fmla="*/ 57 h 134"/>
                <a:gd name="T20" fmla="*/ 216 w 251"/>
                <a:gd name="T21" fmla="*/ 61 h 134"/>
                <a:gd name="T22" fmla="*/ 211 w 251"/>
                <a:gd name="T23" fmla="*/ 69 h 134"/>
                <a:gd name="T24" fmla="*/ 210 w 251"/>
                <a:gd name="T25" fmla="*/ 70 h 134"/>
                <a:gd name="T26" fmla="*/ 206 w 251"/>
                <a:gd name="T27" fmla="*/ 75 h 134"/>
                <a:gd name="T28" fmla="*/ 205 w 251"/>
                <a:gd name="T29" fmla="*/ 67 h 134"/>
                <a:gd name="T30" fmla="*/ 203 w 251"/>
                <a:gd name="T31" fmla="*/ 73 h 134"/>
                <a:gd name="T32" fmla="*/ 203 w 251"/>
                <a:gd name="T33" fmla="*/ 76 h 134"/>
                <a:gd name="T34" fmla="*/ 201 w 251"/>
                <a:gd name="T35" fmla="*/ 78 h 134"/>
                <a:gd name="T36" fmla="*/ 202 w 251"/>
                <a:gd name="T37" fmla="*/ 83 h 134"/>
                <a:gd name="T38" fmla="*/ 204 w 251"/>
                <a:gd name="T39" fmla="*/ 86 h 134"/>
                <a:gd name="T40" fmla="*/ 201 w 251"/>
                <a:gd name="T41" fmla="*/ 88 h 134"/>
                <a:gd name="T42" fmla="*/ 193 w 251"/>
                <a:gd name="T43" fmla="*/ 94 h 134"/>
                <a:gd name="T44" fmla="*/ 183 w 251"/>
                <a:gd name="T45" fmla="*/ 100 h 134"/>
                <a:gd name="T46" fmla="*/ 177 w 251"/>
                <a:gd name="T47" fmla="*/ 110 h 134"/>
                <a:gd name="T48" fmla="*/ 180 w 251"/>
                <a:gd name="T49" fmla="*/ 128 h 134"/>
                <a:gd name="T50" fmla="*/ 173 w 251"/>
                <a:gd name="T51" fmla="*/ 131 h 134"/>
                <a:gd name="T52" fmla="*/ 169 w 251"/>
                <a:gd name="T53" fmla="*/ 125 h 134"/>
                <a:gd name="T54" fmla="*/ 168 w 251"/>
                <a:gd name="T55" fmla="*/ 116 h 134"/>
                <a:gd name="T56" fmla="*/ 161 w 251"/>
                <a:gd name="T57" fmla="*/ 113 h 134"/>
                <a:gd name="T58" fmla="*/ 157 w 251"/>
                <a:gd name="T59" fmla="*/ 110 h 134"/>
                <a:gd name="T60" fmla="*/ 149 w 251"/>
                <a:gd name="T61" fmla="*/ 110 h 134"/>
                <a:gd name="T62" fmla="*/ 139 w 251"/>
                <a:gd name="T63" fmla="*/ 112 h 134"/>
                <a:gd name="T64" fmla="*/ 140 w 251"/>
                <a:gd name="T65" fmla="*/ 115 h 134"/>
                <a:gd name="T66" fmla="*/ 132 w 251"/>
                <a:gd name="T67" fmla="*/ 115 h 134"/>
                <a:gd name="T68" fmla="*/ 125 w 251"/>
                <a:gd name="T69" fmla="*/ 113 h 134"/>
                <a:gd name="T70" fmla="*/ 116 w 251"/>
                <a:gd name="T71" fmla="*/ 113 h 134"/>
                <a:gd name="T72" fmla="*/ 108 w 251"/>
                <a:gd name="T73" fmla="*/ 118 h 134"/>
                <a:gd name="T74" fmla="*/ 104 w 251"/>
                <a:gd name="T75" fmla="*/ 129 h 134"/>
                <a:gd name="T76" fmla="*/ 96 w 251"/>
                <a:gd name="T77" fmla="*/ 123 h 134"/>
                <a:gd name="T78" fmla="*/ 91 w 251"/>
                <a:gd name="T79" fmla="*/ 113 h 134"/>
                <a:gd name="T80" fmla="*/ 83 w 251"/>
                <a:gd name="T81" fmla="*/ 113 h 134"/>
                <a:gd name="T82" fmla="*/ 76 w 251"/>
                <a:gd name="T83" fmla="*/ 113 h 134"/>
                <a:gd name="T84" fmla="*/ 73 w 251"/>
                <a:gd name="T85" fmla="*/ 108 h 134"/>
                <a:gd name="T86" fmla="*/ 67 w 251"/>
                <a:gd name="T87" fmla="*/ 101 h 134"/>
                <a:gd name="T88" fmla="*/ 18 w 251"/>
                <a:gd name="T89" fmla="*/ 89 h 134"/>
                <a:gd name="T90" fmla="*/ 9 w 251"/>
                <a:gd name="T91" fmla="*/ 82 h 134"/>
                <a:gd name="T92" fmla="*/ 6 w 251"/>
                <a:gd name="T93" fmla="*/ 72 h 134"/>
                <a:gd name="T94" fmla="*/ 6 w 251"/>
                <a:gd name="T95" fmla="*/ 66 h 134"/>
                <a:gd name="T96" fmla="*/ 4 w 251"/>
                <a:gd name="T97" fmla="*/ 66 h 134"/>
                <a:gd name="T98" fmla="*/ 1 w 251"/>
                <a:gd name="T99" fmla="*/ 52 h 134"/>
                <a:gd name="T100" fmla="*/ 3 w 251"/>
                <a:gd name="T101" fmla="*/ 39 h 134"/>
                <a:gd name="T102" fmla="*/ 11 w 251"/>
                <a:gd name="T103" fmla="*/ 19 h 134"/>
                <a:gd name="T104" fmla="*/ 12 w 251"/>
                <a:gd name="T105" fmla="*/ 16 h 134"/>
                <a:gd name="T106" fmla="*/ 13 w 251"/>
                <a:gd name="T107" fmla="*/ 7 h 134"/>
                <a:gd name="T108" fmla="*/ 19 w 251"/>
                <a:gd name="T109" fmla="*/ 8 h 134"/>
                <a:gd name="T110" fmla="*/ 19 w 251"/>
                <a:gd name="T111" fmla="*/ 12 h 134"/>
                <a:gd name="T112" fmla="*/ 23 w 251"/>
                <a:gd name="T113" fmla="*/ 3 h 134"/>
                <a:gd name="T114" fmla="*/ 218 w 251"/>
                <a:gd name="T115" fmla="*/ 60 h 134"/>
                <a:gd name="T116" fmla="*/ 223 w 251"/>
                <a:gd name="T117" fmla="*/ 59 h 134"/>
                <a:gd name="T118" fmla="*/ 22 w 251"/>
                <a:gd name="T119" fmla="*/ 4 h 134"/>
                <a:gd name="T120" fmla="*/ 105 w 251"/>
                <a:gd name="T121" fmla="*/ 123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251" h="134">
                  <a:moveTo>
                    <a:pt x="22" y="0"/>
                  </a:moveTo>
                  <a:cubicBezTo>
                    <a:pt x="137" y="10"/>
                    <a:pt x="137" y="10"/>
                    <a:pt x="137" y="10"/>
                  </a:cubicBezTo>
                  <a:cubicBezTo>
                    <a:pt x="138" y="10"/>
                    <a:pt x="138" y="10"/>
                    <a:pt x="138" y="10"/>
                  </a:cubicBezTo>
                  <a:cubicBezTo>
                    <a:pt x="139" y="10"/>
                    <a:pt x="139" y="10"/>
                    <a:pt x="139" y="10"/>
                  </a:cubicBezTo>
                  <a:cubicBezTo>
                    <a:pt x="140" y="11"/>
                    <a:pt x="140" y="11"/>
                    <a:pt x="140" y="11"/>
                  </a:cubicBezTo>
                  <a:cubicBezTo>
                    <a:pt x="140" y="11"/>
                    <a:pt x="140" y="11"/>
                    <a:pt x="140" y="11"/>
                  </a:cubicBezTo>
                  <a:cubicBezTo>
                    <a:pt x="141" y="12"/>
                    <a:pt x="141" y="12"/>
                    <a:pt x="141" y="12"/>
                  </a:cubicBezTo>
                  <a:cubicBezTo>
                    <a:pt x="141" y="12"/>
                    <a:pt x="141" y="12"/>
                    <a:pt x="141" y="12"/>
                  </a:cubicBezTo>
                  <a:cubicBezTo>
                    <a:pt x="142" y="12"/>
                    <a:pt x="142" y="12"/>
                    <a:pt x="142" y="12"/>
                  </a:cubicBezTo>
                  <a:cubicBezTo>
                    <a:pt x="142" y="13"/>
                    <a:pt x="142" y="13"/>
                    <a:pt x="142" y="13"/>
                  </a:cubicBezTo>
                  <a:cubicBezTo>
                    <a:pt x="143" y="13"/>
                    <a:pt x="143" y="13"/>
                    <a:pt x="143" y="13"/>
                  </a:cubicBezTo>
                  <a:cubicBezTo>
                    <a:pt x="143" y="13"/>
                    <a:pt x="143" y="13"/>
                    <a:pt x="143" y="13"/>
                  </a:cubicBezTo>
                  <a:cubicBezTo>
                    <a:pt x="144" y="13"/>
                    <a:pt x="144" y="13"/>
                    <a:pt x="144" y="13"/>
                  </a:cubicBezTo>
                  <a:cubicBezTo>
                    <a:pt x="145" y="13"/>
                    <a:pt x="145" y="13"/>
                    <a:pt x="145" y="13"/>
                  </a:cubicBezTo>
                  <a:cubicBezTo>
                    <a:pt x="145" y="13"/>
                    <a:pt x="145" y="13"/>
                    <a:pt x="145" y="13"/>
                  </a:cubicBezTo>
                  <a:cubicBezTo>
                    <a:pt x="146" y="13"/>
                    <a:pt x="146" y="13"/>
                    <a:pt x="146" y="13"/>
                  </a:cubicBezTo>
                  <a:cubicBezTo>
                    <a:pt x="147" y="14"/>
                    <a:pt x="147" y="14"/>
                    <a:pt x="147" y="14"/>
                  </a:cubicBezTo>
                  <a:cubicBezTo>
                    <a:pt x="148" y="14"/>
                    <a:pt x="148" y="14"/>
                    <a:pt x="148" y="14"/>
                  </a:cubicBezTo>
                  <a:cubicBezTo>
                    <a:pt x="148" y="15"/>
                    <a:pt x="148" y="15"/>
                    <a:pt x="148" y="15"/>
                  </a:cubicBezTo>
                  <a:cubicBezTo>
                    <a:pt x="150" y="15"/>
                    <a:pt x="150" y="15"/>
                    <a:pt x="150" y="15"/>
                  </a:cubicBezTo>
                  <a:cubicBezTo>
                    <a:pt x="151" y="15"/>
                    <a:pt x="151" y="15"/>
                    <a:pt x="151" y="15"/>
                  </a:cubicBezTo>
                  <a:cubicBezTo>
                    <a:pt x="151" y="16"/>
                    <a:pt x="151" y="16"/>
                    <a:pt x="151" y="16"/>
                  </a:cubicBezTo>
                  <a:cubicBezTo>
                    <a:pt x="152" y="16"/>
                    <a:pt x="152" y="16"/>
                    <a:pt x="152" y="16"/>
                  </a:cubicBezTo>
                  <a:cubicBezTo>
                    <a:pt x="153" y="16"/>
                    <a:pt x="153" y="16"/>
                    <a:pt x="153" y="16"/>
                  </a:cubicBezTo>
                  <a:cubicBezTo>
                    <a:pt x="154" y="16"/>
                    <a:pt x="154" y="16"/>
                    <a:pt x="154" y="16"/>
                  </a:cubicBezTo>
                  <a:cubicBezTo>
                    <a:pt x="154" y="16"/>
                    <a:pt x="154" y="16"/>
                    <a:pt x="154" y="16"/>
                  </a:cubicBezTo>
                  <a:cubicBezTo>
                    <a:pt x="155" y="17"/>
                    <a:pt x="155" y="17"/>
                    <a:pt x="155" y="17"/>
                  </a:cubicBezTo>
                  <a:cubicBezTo>
                    <a:pt x="157" y="17"/>
                    <a:pt x="157" y="17"/>
                    <a:pt x="157" y="17"/>
                  </a:cubicBezTo>
                  <a:cubicBezTo>
                    <a:pt x="157" y="17"/>
                    <a:pt x="157" y="17"/>
                    <a:pt x="157" y="17"/>
                  </a:cubicBezTo>
                  <a:cubicBezTo>
                    <a:pt x="158" y="18"/>
                    <a:pt x="158" y="18"/>
                    <a:pt x="158" y="18"/>
                  </a:cubicBezTo>
                  <a:cubicBezTo>
                    <a:pt x="159" y="18"/>
                    <a:pt x="159" y="18"/>
                    <a:pt x="159" y="18"/>
                  </a:cubicBezTo>
                  <a:cubicBezTo>
                    <a:pt x="177" y="26"/>
                    <a:pt x="177" y="26"/>
                    <a:pt x="177" y="26"/>
                  </a:cubicBezTo>
                  <a:cubicBezTo>
                    <a:pt x="178" y="27"/>
                    <a:pt x="178" y="27"/>
                    <a:pt x="178" y="27"/>
                  </a:cubicBezTo>
                  <a:cubicBezTo>
                    <a:pt x="181" y="29"/>
                    <a:pt x="181" y="29"/>
                    <a:pt x="181" y="29"/>
                  </a:cubicBezTo>
                  <a:cubicBezTo>
                    <a:pt x="184" y="41"/>
                    <a:pt x="184" y="41"/>
                    <a:pt x="184" y="41"/>
                  </a:cubicBezTo>
                  <a:cubicBezTo>
                    <a:pt x="183" y="47"/>
                    <a:pt x="183" y="47"/>
                    <a:pt x="183" y="47"/>
                  </a:cubicBezTo>
                  <a:cubicBezTo>
                    <a:pt x="183" y="47"/>
                    <a:pt x="183" y="47"/>
                    <a:pt x="183" y="47"/>
                  </a:cubicBezTo>
                  <a:cubicBezTo>
                    <a:pt x="182" y="48"/>
                    <a:pt x="182" y="48"/>
                    <a:pt x="182" y="48"/>
                  </a:cubicBezTo>
                  <a:cubicBezTo>
                    <a:pt x="182" y="49"/>
                    <a:pt x="182" y="49"/>
                    <a:pt x="182" y="49"/>
                  </a:cubicBezTo>
                  <a:cubicBezTo>
                    <a:pt x="180" y="50"/>
                    <a:pt x="180" y="50"/>
                    <a:pt x="180" y="50"/>
                  </a:cubicBezTo>
                  <a:cubicBezTo>
                    <a:pt x="179" y="51"/>
                    <a:pt x="179" y="51"/>
                    <a:pt x="179" y="51"/>
                  </a:cubicBezTo>
                  <a:cubicBezTo>
                    <a:pt x="180" y="52"/>
                    <a:pt x="180" y="52"/>
                    <a:pt x="180" y="52"/>
                  </a:cubicBezTo>
                  <a:cubicBezTo>
                    <a:pt x="195" y="48"/>
                    <a:pt x="195" y="48"/>
                    <a:pt x="195" y="48"/>
                  </a:cubicBezTo>
                  <a:cubicBezTo>
                    <a:pt x="197" y="48"/>
                    <a:pt x="197" y="48"/>
                    <a:pt x="197" y="48"/>
                  </a:cubicBezTo>
                  <a:cubicBezTo>
                    <a:pt x="197" y="46"/>
                    <a:pt x="197" y="46"/>
                    <a:pt x="197" y="46"/>
                  </a:cubicBezTo>
                  <a:cubicBezTo>
                    <a:pt x="206" y="44"/>
                    <a:pt x="206" y="44"/>
                    <a:pt x="206" y="44"/>
                  </a:cubicBezTo>
                  <a:cubicBezTo>
                    <a:pt x="209" y="41"/>
                    <a:pt x="209" y="41"/>
                    <a:pt x="209" y="41"/>
                  </a:cubicBezTo>
                  <a:cubicBezTo>
                    <a:pt x="210" y="41"/>
                    <a:pt x="210" y="41"/>
                    <a:pt x="210" y="41"/>
                  </a:cubicBezTo>
                  <a:cubicBezTo>
                    <a:pt x="211" y="40"/>
                    <a:pt x="211" y="40"/>
                    <a:pt x="211" y="40"/>
                  </a:cubicBezTo>
                  <a:cubicBezTo>
                    <a:pt x="213" y="39"/>
                    <a:pt x="213" y="39"/>
                    <a:pt x="213" y="39"/>
                  </a:cubicBezTo>
                  <a:cubicBezTo>
                    <a:pt x="214" y="38"/>
                    <a:pt x="214" y="38"/>
                    <a:pt x="214" y="38"/>
                  </a:cubicBezTo>
                  <a:cubicBezTo>
                    <a:pt x="215" y="38"/>
                    <a:pt x="215" y="38"/>
                    <a:pt x="215" y="38"/>
                  </a:cubicBezTo>
                  <a:cubicBezTo>
                    <a:pt x="216" y="37"/>
                    <a:pt x="216" y="37"/>
                    <a:pt x="216" y="37"/>
                  </a:cubicBezTo>
                  <a:cubicBezTo>
                    <a:pt x="218" y="37"/>
                    <a:pt x="218" y="37"/>
                    <a:pt x="218" y="37"/>
                  </a:cubicBezTo>
                  <a:cubicBezTo>
                    <a:pt x="231" y="37"/>
                    <a:pt x="231" y="37"/>
                    <a:pt x="231" y="37"/>
                  </a:cubicBezTo>
                  <a:cubicBezTo>
                    <a:pt x="232" y="36"/>
                    <a:pt x="232" y="36"/>
                    <a:pt x="232" y="36"/>
                  </a:cubicBezTo>
                  <a:cubicBezTo>
                    <a:pt x="232" y="36"/>
                    <a:pt x="232" y="36"/>
                    <a:pt x="232" y="36"/>
                  </a:cubicBezTo>
                  <a:cubicBezTo>
                    <a:pt x="232" y="36"/>
                    <a:pt x="232" y="36"/>
                    <a:pt x="232" y="36"/>
                  </a:cubicBezTo>
                  <a:cubicBezTo>
                    <a:pt x="233" y="36"/>
                    <a:pt x="233" y="36"/>
                    <a:pt x="233" y="36"/>
                  </a:cubicBezTo>
                  <a:cubicBezTo>
                    <a:pt x="234" y="36"/>
                    <a:pt x="234" y="36"/>
                    <a:pt x="234" y="36"/>
                  </a:cubicBezTo>
                  <a:cubicBezTo>
                    <a:pt x="234" y="36"/>
                    <a:pt x="234" y="36"/>
                    <a:pt x="234" y="36"/>
                  </a:cubicBezTo>
                  <a:cubicBezTo>
                    <a:pt x="234" y="35"/>
                    <a:pt x="234" y="35"/>
                    <a:pt x="234" y="35"/>
                  </a:cubicBezTo>
                  <a:cubicBezTo>
                    <a:pt x="236" y="34"/>
                    <a:pt x="236" y="34"/>
                    <a:pt x="236" y="34"/>
                  </a:cubicBezTo>
                  <a:cubicBezTo>
                    <a:pt x="236" y="33"/>
                    <a:pt x="236" y="33"/>
                    <a:pt x="236" y="33"/>
                  </a:cubicBezTo>
                  <a:cubicBezTo>
                    <a:pt x="238" y="32"/>
                    <a:pt x="238" y="32"/>
                    <a:pt x="238" y="32"/>
                  </a:cubicBezTo>
                  <a:cubicBezTo>
                    <a:pt x="238" y="31"/>
                    <a:pt x="238" y="31"/>
                    <a:pt x="238" y="31"/>
                  </a:cubicBezTo>
                  <a:cubicBezTo>
                    <a:pt x="238" y="30"/>
                    <a:pt x="238" y="30"/>
                    <a:pt x="238" y="30"/>
                  </a:cubicBezTo>
                  <a:cubicBezTo>
                    <a:pt x="239" y="30"/>
                    <a:pt x="239" y="30"/>
                    <a:pt x="239" y="30"/>
                  </a:cubicBezTo>
                  <a:cubicBezTo>
                    <a:pt x="239" y="29"/>
                    <a:pt x="239" y="29"/>
                    <a:pt x="239" y="29"/>
                  </a:cubicBezTo>
                  <a:cubicBezTo>
                    <a:pt x="240" y="28"/>
                    <a:pt x="240" y="28"/>
                    <a:pt x="240" y="28"/>
                  </a:cubicBezTo>
                  <a:cubicBezTo>
                    <a:pt x="241" y="27"/>
                    <a:pt x="241" y="27"/>
                    <a:pt x="241" y="27"/>
                  </a:cubicBezTo>
                  <a:cubicBezTo>
                    <a:pt x="242" y="26"/>
                    <a:pt x="242" y="26"/>
                    <a:pt x="242" y="26"/>
                  </a:cubicBezTo>
                  <a:cubicBezTo>
                    <a:pt x="243" y="25"/>
                    <a:pt x="243" y="25"/>
                    <a:pt x="243" y="25"/>
                  </a:cubicBezTo>
                  <a:cubicBezTo>
                    <a:pt x="243" y="25"/>
                    <a:pt x="243" y="25"/>
                    <a:pt x="243" y="25"/>
                  </a:cubicBezTo>
                  <a:cubicBezTo>
                    <a:pt x="243" y="26"/>
                    <a:pt x="243" y="26"/>
                    <a:pt x="243" y="26"/>
                  </a:cubicBezTo>
                  <a:cubicBezTo>
                    <a:pt x="244" y="26"/>
                    <a:pt x="244" y="26"/>
                    <a:pt x="244" y="26"/>
                  </a:cubicBezTo>
                  <a:cubicBezTo>
                    <a:pt x="245" y="26"/>
                    <a:pt x="245" y="26"/>
                    <a:pt x="245" y="26"/>
                  </a:cubicBezTo>
                  <a:cubicBezTo>
                    <a:pt x="246" y="26"/>
                    <a:pt x="246" y="26"/>
                    <a:pt x="246" y="26"/>
                  </a:cubicBezTo>
                  <a:cubicBezTo>
                    <a:pt x="247" y="26"/>
                    <a:pt x="247" y="26"/>
                    <a:pt x="247" y="26"/>
                  </a:cubicBezTo>
                  <a:cubicBezTo>
                    <a:pt x="248" y="27"/>
                    <a:pt x="248" y="27"/>
                    <a:pt x="248" y="27"/>
                  </a:cubicBezTo>
                  <a:cubicBezTo>
                    <a:pt x="248" y="29"/>
                    <a:pt x="248" y="29"/>
                    <a:pt x="248" y="29"/>
                  </a:cubicBezTo>
                  <a:cubicBezTo>
                    <a:pt x="247" y="34"/>
                    <a:pt x="247" y="34"/>
                    <a:pt x="247" y="34"/>
                  </a:cubicBezTo>
                  <a:cubicBezTo>
                    <a:pt x="247" y="34"/>
                    <a:pt x="247" y="34"/>
                    <a:pt x="247" y="34"/>
                  </a:cubicBezTo>
                  <a:cubicBezTo>
                    <a:pt x="247" y="34"/>
                    <a:pt x="247" y="34"/>
                    <a:pt x="247" y="34"/>
                  </a:cubicBezTo>
                  <a:cubicBezTo>
                    <a:pt x="248" y="35"/>
                    <a:pt x="248" y="35"/>
                    <a:pt x="248" y="35"/>
                  </a:cubicBezTo>
                  <a:cubicBezTo>
                    <a:pt x="248" y="35"/>
                    <a:pt x="248" y="35"/>
                    <a:pt x="248" y="35"/>
                  </a:cubicBezTo>
                  <a:cubicBezTo>
                    <a:pt x="248" y="36"/>
                    <a:pt x="248" y="36"/>
                    <a:pt x="248" y="36"/>
                  </a:cubicBezTo>
                  <a:cubicBezTo>
                    <a:pt x="248" y="36"/>
                    <a:pt x="248" y="36"/>
                    <a:pt x="248" y="36"/>
                  </a:cubicBezTo>
                  <a:cubicBezTo>
                    <a:pt x="248" y="37"/>
                    <a:pt x="248" y="37"/>
                    <a:pt x="248" y="37"/>
                  </a:cubicBezTo>
                  <a:cubicBezTo>
                    <a:pt x="248" y="37"/>
                    <a:pt x="248" y="37"/>
                    <a:pt x="248" y="37"/>
                  </a:cubicBezTo>
                  <a:cubicBezTo>
                    <a:pt x="248" y="37"/>
                    <a:pt x="248" y="37"/>
                    <a:pt x="248" y="37"/>
                  </a:cubicBezTo>
                  <a:cubicBezTo>
                    <a:pt x="248" y="37"/>
                    <a:pt x="248" y="37"/>
                    <a:pt x="248" y="37"/>
                  </a:cubicBezTo>
                  <a:cubicBezTo>
                    <a:pt x="248" y="37"/>
                    <a:pt x="248" y="37"/>
                    <a:pt x="248" y="37"/>
                  </a:cubicBezTo>
                  <a:cubicBezTo>
                    <a:pt x="250" y="38"/>
                    <a:pt x="250" y="38"/>
                    <a:pt x="250" y="38"/>
                  </a:cubicBezTo>
                  <a:cubicBezTo>
                    <a:pt x="250" y="39"/>
                    <a:pt x="250" y="39"/>
                    <a:pt x="250" y="39"/>
                  </a:cubicBezTo>
                  <a:cubicBezTo>
                    <a:pt x="250" y="40"/>
                    <a:pt x="250" y="40"/>
                    <a:pt x="250" y="40"/>
                  </a:cubicBezTo>
                  <a:cubicBezTo>
                    <a:pt x="250" y="39"/>
                    <a:pt x="250" y="39"/>
                    <a:pt x="250" y="39"/>
                  </a:cubicBezTo>
                  <a:cubicBezTo>
                    <a:pt x="251" y="40"/>
                    <a:pt x="251" y="40"/>
                    <a:pt x="251" y="40"/>
                  </a:cubicBezTo>
                  <a:cubicBezTo>
                    <a:pt x="251" y="40"/>
                    <a:pt x="251" y="40"/>
                    <a:pt x="251" y="40"/>
                  </a:cubicBezTo>
                  <a:cubicBezTo>
                    <a:pt x="250" y="40"/>
                    <a:pt x="250" y="40"/>
                    <a:pt x="250" y="40"/>
                  </a:cubicBezTo>
                  <a:cubicBezTo>
                    <a:pt x="250" y="40"/>
                    <a:pt x="250" y="40"/>
                    <a:pt x="250" y="40"/>
                  </a:cubicBezTo>
                  <a:cubicBezTo>
                    <a:pt x="249" y="41"/>
                    <a:pt x="249" y="41"/>
                    <a:pt x="249" y="41"/>
                  </a:cubicBezTo>
                  <a:cubicBezTo>
                    <a:pt x="248" y="40"/>
                    <a:pt x="248" y="40"/>
                    <a:pt x="248" y="40"/>
                  </a:cubicBezTo>
                  <a:cubicBezTo>
                    <a:pt x="247" y="41"/>
                    <a:pt x="247" y="41"/>
                    <a:pt x="247" y="41"/>
                  </a:cubicBezTo>
                  <a:cubicBezTo>
                    <a:pt x="247" y="41"/>
                    <a:pt x="247" y="41"/>
                    <a:pt x="247" y="41"/>
                  </a:cubicBezTo>
                  <a:cubicBezTo>
                    <a:pt x="246" y="41"/>
                    <a:pt x="246" y="41"/>
                    <a:pt x="246" y="41"/>
                  </a:cubicBezTo>
                  <a:cubicBezTo>
                    <a:pt x="245" y="42"/>
                    <a:pt x="245" y="42"/>
                    <a:pt x="245" y="42"/>
                  </a:cubicBezTo>
                  <a:cubicBezTo>
                    <a:pt x="245" y="42"/>
                    <a:pt x="245" y="42"/>
                    <a:pt x="245" y="42"/>
                  </a:cubicBezTo>
                  <a:cubicBezTo>
                    <a:pt x="244" y="41"/>
                    <a:pt x="244" y="41"/>
                    <a:pt x="244" y="41"/>
                  </a:cubicBezTo>
                  <a:cubicBezTo>
                    <a:pt x="243" y="41"/>
                    <a:pt x="243" y="41"/>
                    <a:pt x="243" y="41"/>
                  </a:cubicBezTo>
                  <a:cubicBezTo>
                    <a:pt x="243" y="42"/>
                    <a:pt x="243" y="42"/>
                    <a:pt x="243" y="42"/>
                  </a:cubicBezTo>
                  <a:cubicBezTo>
                    <a:pt x="242" y="42"/>
                    <a:pt x="242" y="42"/>
                    <a:pt x="242" y="42"/>
                  </a:cubicBezTo>
                  <a:cubicBezTo>
                    <a:pt x="242" y="41"/>
                    <a:pt x="242" y="41"/>
                    <a:pt x="242" y="41"/>
                  </a:cubicBezTo>
                  <a:cubicBezTo>
                    <a:pt x="242" y="40"/>
                    <a:pt x="242" y="40"/>
                    <a:pt x="242" y="40"/>
                  </a:cubicBezTo>
                  <a:cubicBezTo>
                    <a:pt x="241" y="42"/>
                    <a:pt x="241" y="42"/>
                    <a:pt x="241" y="42"/>
                  </a:cubicBezTo>
                  <a:cubicBezTo>
                    <a:pt x="240" y="43"/>
                    <a:pt x="240" y="43"/>
                    <a:pt x="240" y="43"/>
                  </a:cubicBezTo>
                  <a:cubicBezTo>
                    <a:pt x="239" y="43"/>
                    <a:pt x="239" y="43"/>
                    <a:pt x="239" y="43"/>
                  </a:cubicBezTo>
                  <a:cubicBezTo>
                    <a:pt x="239" y="43"/>
                    <a:pt x="239" y="43"/>
                    <a:pt x="239" y="43"/>
                  </a:cubicBezTo>
                  <a:cubicBezTo>
                    <a:pt x="239" y="44"/>
                    <a:pt x="239" y="44"/>
                    <a:pt x="239" y="44"/>
                  </a:cubicBezTo>
                  <a:cubicBezTo>
                    <a:pt x="238" y="44"/>
                    <a:pt x="238" y="44"/>
                    <a:pt x="238" y="44"/>
                  </a:cubicBezTo>
                  <a:cubicBezTo>
                    <a:pt x="238" y="43"/>
                    <a:pt x="238" y="43"/>
                    <a:pt x="238" y="43"/>
                  </a:cubicBezTo>
                  <a:cubicBezTo>
                    <a:pt x="237" y="44"/>
                    <a:pt x="237" y="44"/>
                    <a:pt x="237" y="44"/>
                  </a:cubicBezTo>
                  <a:cubicBezTo>
                    <a:pt x="237" y="44"/>
                    <a:pt x="237" y="44"/>
                    <a:pt x="237" y="44"/>
                  </a:cubicBezTo>
                  <a:cubicBezTo>
                    <a:pt x="236" y="44"/>
                    <a:pt x="236" y="44"/>
                    <a:pt x="236" y="44"/>
                  </a:cubicBezTo>
                  <a:cubicBezTo>
                    <a:pt x="236" y="44"/>
                    <a:pt x="236" y="44"/>
                    <a:pt x="236" y="44"/>
                  </a:cubicBezTo>
                  <a:cubicBezTo>
                    <a:pt x="236" y="44"/>
                    <a:pt x="236" y="44"/>
                    <a:pt x="236" y="44"/>
                  </a:cubicBezTo>
                  <a:cubicBezTo>
                    <a:pt x="235" y="44"/>
                    <a:pt x="235" y="44"/>
                    <a:pt x="235" y="44"/>
                  </a:cubicBezTo>
                  <a:cubicBezTo>
                    <a:pt x="235" y="45"/>
                    <a:pt x="235" y="45"/>
                    <a:pt x="235" y="45"/>
                  </a:cubicBezTo>
                  <a:cubicBezTo>
                    <a:pt x="233" y="46"/>
                    <a:pt x="233" y="46"/>
                    <a:pt x="233" y="46"/>
                  </a:cubicBezTo>
                  <a:cubicBezTo>
                    <a:pt x="233" y="48"/>
                    <a:pt x="233" y="48"/>
                    <a:pt x="233" y="48"/>
                  </a:cubicBezTo>
                  <a:cubicBezTo>
                    <a:pt x="232" y="49"/>
                    <a:pt x="232" y="49"/>
                    <a:pt x="232" y="49"/>
                  </a:cubicBezTo>
                  <a:cubicBezTo>
                    <a:pt x="232" y="49"/>
                    <a:pt x="232" y="49"/>
                    <a:pt x="232" y="49"/>
                  </a:cubicBezTo>
                  <a:cubicBezTo>
                    <a:pt x="231" y="49"/>
                    <a:pt x="231" y="49"/>
                    <a:pt x="231" y="49"/>
                  </a:cubicBezTo>
                  <a:cubicBezTo>
                    <a:pt x="231" y="50"/>
                    <a:pt x="231" y="50"/>
                    <a:pt x="231" y="50"/>
                  </a:cubicBezTo>
                  <a:cubicBezTo>
                    <a:pt x="232" y="50"/>
                    <a:pt x="232" y="50"/>
                    <a:pt x="232" y="50"/>
                  </a:cubicBezTo>
                  <a:cubicBezTo>
                    <a:pt x="232" y="51"/>
                    <a:pt x="232" y="51"/>
                    <a:pt x="232" y="51"/>
                  </a:cubicBezTo>
                  <a:cubicBezTo>
                    <a:pt x="230" y="52"/>
                    <a:pt x="230" y="52"/>
                    <a:pt x="230" y="52"/>
                  </a:cubicBezTo>
                  <a:cubicBezTo>
                    <a:pt x="230" y="52"/>
                    <a:pt x="230" y="52"/>
                    <a:pt x="230" y="52"/>
                  </a:cubicBezTo>
                  <a:cubicBezTo>
                    <a:pt x="232" y="53"/>
                    <a:pt x="232" y="53"/>
                    <a:pt x="232" y="53"/>
                  </a:cubicBezTo>
                  <a:cubicBezTo>
                    <a:pt x="232" y="54"/>
                    <a:pt x="232" y="54"/>
                    <a:pt x="232" y="54"/>
                  </a:cubicBezTo>
                  <a:cubicBezTo>
                    <a:pt x="232" y="55"/>
                    <a:pt x="232" y="55"/>
                    <a:pt x="232" y="55"/>
                  </a:cubicBezTo>
                  <a:cubicBezTo>
                    <a:pt x="233" y="55"/>
                    <a:pt x="233" y="55"/>
                    <a:pt x="233" y="55"/>
                  </a:cubicBezTo>
                  <a:cubicBezTo>
                    <a:pt x="234" y="54"/>
                    <a:pt x="234" y="54"/>
                    <a:pt x="234" y="54"/>
                  </a:cubicBezTo>
                  <a:cubicBezTo>
                    <a:pt x="234" y="53"/>
                    <a:pt x="234" y="53"/>
                    <a:pt x="234" y="53"/>
                  </a:cubicBezTo>
                  <a:cubicBezTo>
                    <a:pt x="234" y="53"/>
                    <a:pt x="234" y="53"/>
                    <a:pt x="234" y="53"/>
                  </a:cubicBezTo>
                  <a:cubicBezTo>
                    <a:pt x="235" y="54"/>
                    <a:pt x="235" y="54"/>
                    <a:pt x="235" y="54"/>
                  </a:cubicBezTo>
                  <a:cubicBezTo>
                    <a:pt x="234" y="55"/>
                    <a:pt x="234" y="55"/>
                    <a:pt x="234" y="55"/>
                  </a:cubicBezTo>
                  <a:cubicBezTo>
                    <a:pt x="232" y="56"/>
                    <a:pt x="232" y="56"/>
                    <a:pt x="232" y="56"/>
                  </a:cubicBezTo>
                  <a:cubicBezTo>
                    <a:pt x="231" y="56"/>
                    <a:pt x="231" y="56"/>
                    <a:pt x="231" y="56"/>
                  </a:cubicBezTo>
                  <a:cubicBezTo>
                    <a:pt x="231" y="55"/>
                    <a:pt x="231" y="55"/>
                    <a:pt x="231" y="55"/>
                  </a:cubicBezTo>
                  <a:cubicBezTo>
                    <a:pt x="231" y="55"/>
                    <a:pt x="231" y="55"/>
                    <a:pt x="231" y="55"/>
                  </a:cubicBezTo>
                  <a:cubicBezTo>
                    <a:pt x="230" y="56"/>
                    <a:pt x="230" y="56"/>
                    <a:pt x="230" y="56"/>
                  </a:cubicBezTo>
                  <a:cubicBezTo>
                    <a:pt x="229" y="57"/>
                    <a:pt x="229" y="57"/>
                    <a:pt x="229" y="57"/>
                  </a:cubicBezTo>
                  <a:cubicBezTo>
                    <a:pt x="229" y="57"/>
                    <a:pt x="229" y="57"/>
                    <a:pt x="229" y="57"/>
                  </a:cubicBezTo>
                  <a:cubicBezTo>
                    <a:pt x="229" y="56"/>
                    <a:pt x="229" y="56"/>
                    <a:pt x="229" y="56"/>
                  </a:cubicBezTo>
                  <a:cubicBezTo>
                    <a:pt x="229" y="55"/>
                    <a:pt x="229" y="55"/>
                    <a:pt x="229" y="55"/>
                  </a:cubicBezTo>
                  <a:cubicBezTo>
                    <a:pt x="228" y="54"/>
                    <a:pt x="228" y="54"/>
                    <a:pt x="228" y="54"/>
                  </a:cubicBezTo>
                  <a:cubicBezTo>
                    <a:pt x="228" y="55"/>
                    <a:pt x="228" y="55"/>
                    <a:pt x="228" y="55"/>
                  </a:cubicBezTo>
                  <a:cubicBezTo>
                    <a:pt x="228" y="56"/>
                    <a:pt x="228" y="56"/>
                    <a:pt x="228" y="56"/>
                  </a:cubicBezTo>
                  <a:cubicBezTo>
                    <a:pt x="228" y="57"/>
                    <a:pt x="228" y="57"/>
                    <a:pt x="228" y="57"/>
                  </a:cubicBezTo>
                  <a:cubicBezTo>
                    <a:pt x="228" y="57"/>
                    <a:pt x="228" y="57"/>
                    <a:pt x="228" y="57"/>
                  </a:cubicBezTo>
                  <a:cubicBezTo>
                    <a:pt x="226" y="57"/>
                    <a:pt x="226" y="57"/>
                    <a:pt x="226" y="57"/>
                  </a:cubicBezTo>
                  <a:cubicBezTo>
                    <a:pt x="225" y="57"/>
                    <a:pt x="225" y="57"/>
                    <a:pt x="225" y="57"/>
                  </a:cubicBezTo>
                  <a:cubicBezTo>
                    <a:pt x="224" y="57"/>
                    <a:pt x="224" y="57"/>
                    <a:pt x="224" y="57"/>
                  </a:cubicBezTo>
                  <a:cubicBezTo>
                    <a:pt x="222" y="57"/>
                    <a:pt x="222" y="57"/>
                    <a:pt x="222" y="57"/>
                  </a:cubicBezTo>
                  <a:cubicBezTo>
                    <a:pt x="222" y="57"/>
                    <a:pt x="222" y="57"/>
                    <a:pt x="222" y="57"/>
                  </a:cubicBezTo>
                  <a:cubicBezTo>
                    <a:pt x="221" y="57"/>
                    <a:pt x="221" y="57"/>
                    <a:pt x="221" y="57"/>
                  </a:cubicBezTo>
                  <a:cubicBezTo>
                    <a:pt x="220" y="58"/>
                    <a:pt x="220" y="58"/>
                    <a:pt x="220" y="58"/>
                  </a:cubicBezTo>
                  <a:cubicBezTo>
                    <a:pt x="219" y="58"/>
                    <a:pt x="219" y="58"/>
                    <a:pt x="219" y="58"/>
                  </a:cubicBezTo>
                  <a:cubicBezTo>
                    <a:pt x="218" y="59"/>
                    <a:pt x="218" y="59"/>
                    <a:pt x="218" y="59"/>
                  </a:cubicBezTo>
                  <a:cubicBezTo>
                    <a:pt x="217" y="59"/>
                    <a:pt x="217" y="59"/>
                    <a:pt x="217" y="59"/>
                  </a:cubicBezTo>
                  <a:cubicBezTo>
                    <a:pt x="216" y="59"/>
                    <a:pt x="216" y="59"/>
                    <a:pt x="216" y="59"/>
                  </a:cubicBezTo>
                  <a:cubicBezTo>
                    <a:pt x="216" y="60"/>
                    <a:pt x="216" y="60"/>
                    <a:pt x="216" y="60"/>
                  </a:cubicBezTo>
                  <a:cubicBezTo>
                    <a:pt x="215" y="61"/>
                    <a:pt x="215" y="61"/>
                    <a:pt x="215" y="61"/>
                  </a:cubicBezTo>
                  <a:cubicBezTo>
                    <a:pt x="215" y="61"/>
                    <a:pt x="215" y="61"/>
                    <a:pt x="215" y="61"/>
                  </a:cubicBezTo>
                  <a:cubicBezTo>
                    <a:pt x="216" y="61"/>
                    <a:pt x="216" y="61"/>
                    <a:pt x="216" y="61"/>
                  </a:cubicBezTo>
                  <a:cubicBezTo>
                    <a:pt x="216" y="62"/>
                    <a:pt x="216" y="62"/>
                    <a:pt x="216" y="62"/>
                  </a:cubicBezTo>
                  <a:cubicBezTo>
                    <a:pt x="215" y="63"/>
                    <a:pt x="215" y="63"/>
                    <a:pt x="215" y="63"/>
                  </a:cubicBezTo>
                  <a:cubicBezTo>
                    <a:pt x="215" y="63"/>
                    <a:pt x="215" y="63"/>
                    <a:pt x="215" y="63"/>
                  </a:cubicBezTo>
                  <a:cubicBezTo>
                    <a:pt x="215" y="64"/>
                    <a:pt x="215" y="64"/>
                    <a:pt x="215" y="64"/>
                  </a:cubicBezTo>
                  <a:cubicBezTo>
                    <a:pt x="215" y="64"/>
                    <a:pt x="215" y="64"/>
                    <a:pt x="215" y="64"/>
                  </a:cubicBezTo>
                  <a:cubicBezTo>
                    <a:pt x="215" y="64"/>
                    <a:pt x="215" y="64"/>
                    <a:pt x="215" y="64"/>
                  </a:cubicBezTo>
                  <a:cubicBezTo>
                    <a:pt x="214" y="65"/>
                    <a:pt x="214" y="65"/>
                    <a:pt x="214" y="65"/>
                  </a:cubicBezTo>
                  <a:cubicBezTo>
                    <a:pt x="214" y="65"/>
                    <a:pt x="214" y="65"/>
                    <a:pt x="214" y="65"/>
                  </a:cubicBezTo>
                  <a:cubicBezTo>
                    <a:pt x="214" y="66"/>
                    <a:pt x="214" y="66"/>
                    <a:pt x="214" y="66"/>
                  </a:cubicBezTo>
                  <a:cubicBezTo>
                    <a:pt x="213" y="67"/>
                    <a:pt x="213" y="67"/>
                    <a:pt x="213" y="67"/>
                  </a:cubicBezTo>
                  <a:cubicBezTo>
                    <a:pt x="213" y="67"/>
                    <a:pt x="213" y="67"/>
                    <a:pt x="213" y="67"/>
                  </a:cubicBezTo>
                  <a:cubicBezTo>
                    <a:pt x="212" y="68"/>
                    <a:pt x="212" y="68"/>
                    <a:pt x="212" y="68"/>
                  </a:cubicBezTo>
                  <a:cubicBezTo>
                    <a:pt x="212" y="68"/>
                    <a:pt x="212" y="68"/>
                    <a:pt x="212" y="68"/>
                  </a:cubicBezTo>
                  <a:cubicBezTo>
                    <a:pt x="212" y="68"/>
                    <a:pt x="212" y="68"/>
                    <a:pt x="212" y="68"/>
                  </a:cubicBezTo>
                  <a:cubicBezTo>
                    <a:pt x="211" y="69"/>
                    <a:pt x="211" y="69"/>
                    <a:pt x="211" y="69"/>
                  </a:cubicBezTo>
                  <a:cubicBezTo>
                    <a:pt x="211" y="69"/>
                    <a:pt x="211" y="69"/>
                    <a:pt x="211" y="69"/>
                  </a:cubicBezTo>
                  <a:cubicBezTo>
                    <a:pt x="210" y="69"/>
                    <a:pt x="210" y="69"/>
                    <a:pt x="210" y="69"/>
                  </a:cubicBezTo>
                  <a:cubicBezTo>
                    <a:pt x="211" y="68"/>
                    <a:pt x="211" y="68"/>
                    <a:pt x="211" y="68"/>
                  </a:cubicBezTo>
                  <a:cubicBezTo>
                    <a:pt x="211" y="68"/>
                    <a:pt x="211" y="68"/>
                    <a:pt x="211" y="68"/>
                  </a:cubicBezTo>
                  <a:cubicBezTo>
                    <a:pt x="210" y="68"/>
                    <a:pt x="210" y="68"/>
                    <a:pt x="210" y="68"/>
                  </a:cubicBezTo>
                  <a:cubicBezTo>
                    <a:pt x="209" y="67"/>
                    <a:pt x="209" y="67"/>
                    <a:pt x="209" y="67"/>
                  </a:cubicBezTo>
                  <a:cubicBezTo>
                    <a:pt x="208" y="66"/>
                    <a:pt x="208" y="66"/>
                    <a:pt x="208" y="66"/>
                  </a:cubicBezTo>
                  <a:cubicBezTo>
                    <a:pt x="209" y="66"/>
                    <a:pt x="209" y="66"/>
                    <a:pt x="209" y="66"/>
                  </a:cubicBezTo>
                  <a:cubicBezTo>
                    <a:pt x="210" y="64"/>
                    <a:pt x="210" y="64"/>
                    <a:pt x="210" y="64"/>
                  </a:cubicBezTo>
                  <a:cubicBezTo>
                    <a:pt x="209" y="65"/>
                    <a:pt x="209" y="65"/>
                    <a:pt x="209" y="65"/>
                  </a:cubicBezTo>
                  <a:cubicBezTo>
                    <a:pt x="208" y="65"/>
                    <a:pt x="208" y="65"/>
                    <a:pt x="208" y="65"/>
                  </a:cubicBezTo>
                  <a:cubicBezTo>
                    <a:pt x="208" y="66"/>
                    <a:pt x="208" y="66"/>
                    <a:pt x="208" y="66"/>
                  </a:cubicBezTo>
                  <a:cubicBezTo>
                    <a:pt x="208" y="67"/>
                    <a:pt x="208" y="67"/>
                    <a:pt x="208" y="67"/>
                  </a:cubicBezTo>
                  <a:cubicBezTo>
                    <a:pt x="209" y="67"/>
                    <a:pt x="209" y="67"/>
                    <a:pt x="209" y="67"/>
                  </a:cubicBezTo>
                  <a:cubicBezTo>
                    <a:pt x="209" y="68"/>
                    <a:pt x="209" y="68"/>
                    <a:pt x="209" y="68"/>
                  </a:cubicBezTo>
                  <a:cubicBezTo>
                    <a:pt x="209" y="69"/>
                    <a:pt x="209" y="69"/>
                    <a:pt x="209" y="69"/>
                  </a:cubicBezTo>
                  <a:cubicBezTo>
                    <a:pt x="210" y="70"/>
                    <a:pt x="210" y="70"/>
                    <a:pt x="210" y="70"/>
                  </a:cubicBezTo>
                  <a:cubicBezTo>
                    <a:pt x="210" y="71"/>
                    <a:pt x="210" y="71"/>
                    <a:pt x="210" y="71"/>
                  </a:cubicBezTo>
                  <a:cubicBezTo>
                    <a:pt x="209" y="73"/>
                    <a:pt x="209" y="73"/>
                    <a:pt x="209" y="73"/>
                  </a:cubicBezTo>
                  <a:cubicBezTo>
                    <a:pt x="208" y="73"/>
                    <a:pt x="208" y="73"/>
                    <a:pt x="208" y="73"/>
                  </a:cubicBezTo>
                  <a:cubicBezTo>
                    <a:pt x="207" y="75"/>
                    <a:pt x="207" y="75"/>
                    <a:pt x="207" y="75"/>
                  </a:cubicBezTo>
                  <a:cubicBezTo>
                    <a:pt x="207" y="76"/>
                    <a:pt x="207" y="76"/>
                    <a:pt x="207" y="76"/>
                  </a:cubicBezTo>
                  <a:cubicBezTo>
                    <a:pt x="207" y="76"/>
                    <a:pt x="207" y="76"/>
                    <a:pt x="207" y="76"/>
                  </a:cubicBezTo>
                  <a:cubicBezTo>
                    <a:pt x="206" y="76"/>
                    <a:pt x="206" y="76"/>
                    <a:pt x="206" y="76"/>
                  </a:cubicBezTo>
                  <a:cubicBezTo>
                    <a:pt x="206" y="76"/>
                    <a:pt x="206" y="76"/>
                    <a:pt x="206" y="76"/>
                  </a:cubicBezTo>
                  <a:cubicBezTo>
                    <a:pt x="206" y="76"/>
                    <a:pt x="206" y="76"/>
                    <a:pt x="206" y="76"/>
                  </a:cubicBezTo>
                  <a:cubicBezTo>
                    <a:pt x="205" y="77"/>
                    <a:pt x="205" y="77"/>
                    <a:pt x="205" y="77"/>
                  </a:cubicBezTo>
                  <a:cubicBezTo>
                    <a:pt x="205" y="78"/>
                    <a:pt x="205" y="78"/>
                    <a:pt x="205" y="78"/>
                  </a:cubicBezTo>
                  <a:cubicBezTo>
                    <a:pt x="205" y="78"/>
                    <a:pt x="205" y="78"/>
                    <a:pt x="205" y="78"/>
                  </a:cubicBezTo>
                  <a:cubicBezTo>
                    <a:pt x="205" y="77"/>
                    <a:pt x="205" y="77"/>
                    <a:pt x="205" y="77"/>
                  </a:cubicBezTo>
                  <a:cubicBezTo>
                    <a:pt x="205" y="76"/>
                    <a:pt x="205" y="76"/>
                    <a:pt x="205" y="76"/>
                  </a:cubicBezTo>
                  <a:cubicBezTo>
                    <a:pt x="206" y="76"/>
                    <a:pt x="206" y="76"/>
                    <a:pt x="206" y="76"/>
                  </a:cubicBezTo>
                  <a:cubicBezTo>
                    <a:pt x="206" y="75"/>
                    <a:pt x="206" y="75"/>
                    <a:pt x="206" y="75"/>
                  </a:cubicBezTo>
                  <a:cubicBezTo>
                    <a:pt x="206" y="74"/>
                    <a:pt x="206" y="74"/>
                    <a:pt x="206" y="74"/>
                  </a:cubicBezTo>
                  <a:cubicBezTo>
                    <a:pt x="206" y="74"/>
                    <a:pt x="206" y="74"/>
                    <a:pt x="206" y="74"/>
                  </a:cubicBezTo>
                  <a:cubicBezTo>
                    <a:pt x="207" y="74"/>
                    <a:pt x="207" y="74"/>
                    <a:pt x="207" y="74"/>
                  </a:cubicBezTo>
                  <a:cubicBezTo>
                    <a:pt x="206" y="74"/>
                    <a:pt x="206" y="74"/>
                    <a:pt x="206" y="74"/>
                  </a:cubicBezTo>
                  <a:cubicBezTo>
                    <a:pt x="205" y="73"/>
                    <a:pt x="205" y="73"/>
                    <a:pt x="205" y="73"/>
                  </a:cubicBezTo>
                  <a:cubicBezTo>
                    <a:pt x="206" y="73"/>
                    <a:pt x="206" y="73"/>
                    <a:pt x="206" y="73"/>
                  </a:cubicBezTo>
                  <a:cubicBezTo>
                    <a:pt x="206" y="73"/>
                    <a:pt x="206" y="73"/>
                    <a:pt x="206" y="73"/>
                  </a:cubicBezTo>
                  <a:cubicBezTo>
                    <a:pt x="205" y="73"/>
                    <a:pt x="205" y="73"/>
                    <a:pt x="205" y="73"/>
                  </a:cubicBezTo>
                  <a:cubicBezTo>
                    <a:pt x="205" y="72"/>
                    <a:pt x="205" y="72"/>
                    <a:pt x="205" y="72"/>
                  </a:cubicBezTo>
                  <a:cubicBezTo>
                    <a:pt x="205" y="73"/>
                    <a:pt x="205" y="73"/>
                    <a:pt x="205" y="73"/>
                  </a:cubicBezTo>
                  <a:cubicBezTo>
                    <a:pt x="204" y="72"/>
                    <a:pt x="204" y="72"/>
                    <a:pt x="204" y="72"/>
                  </a:cubicBezTo>
                  <a:cubicBezTo>
                    <a:pt x="204" y="71"/>
                    <a:pt x="204" y="71"/>
                    <a:pt x="204" y="71"/>
                  </a:cubicBezTo>
                  <a:cubicBezTo>
                    <a:pt x="205" y="70"/>
                    <a:pt x="205" y="70"/>
                    <a:pt x="205" y="70"/>
                  </a:cubicBezTo>
                  <a:cubicBezTo>
                    <a:pt x="205" y="69"/>
                    <a:pt x="205" y="69"/>
                    <a:pt x="205" y="69"/>
                  </a:cubicBezTo>
                  <a:cubicBezTo>
                    <a:pt x="204" y="68"/>
                    <a:pt x="204" y="68"/>
                    <a:pt x="204" y="68"/>
                  </a:cubicBezTo>
                  <a:cubicBezTo>
                    <a:pt x="205" y="67"/>
                    <a:pt x="205" y="67"/>
                    <a:pt x="205" y="67"/>
                  </a:cubicBezTo>
                  <a:cubicBezTo>
                    <a:pt x="205" y="67"/>
                    <a:pt x="205" y="67"/>
                    <a:pt x="205" y="67"/>
                  </a:cubicBezTo>
                  <a:cubicBezTo>
                    <a:pt x="205" y="67"/>
                    <a:pt x="205" y="67"/>
                    <a:pt x="205" y="67"/>
                  </a:cubicBezTo>
                  <a:cubicBezTo>
                    <a:pt x="205" y="66"/>
                    <a:pt x="205" y="66"/>
                    <a:pt x="205" y="66"/>
                  </a:cubicBezTo>
                  <a:cubicBezTo>
                    <a:pt x="205" y="66"/>
                    <a:pt x="205" y="66"/>
                    <a:pt x="205" y="66"/>
                  </a:cubicBezTo>
                  <a:cubicBezTo>
                    <a:pt x="205" y="66"/>
                    <a:pt x="205" y="66"/>
                    <a:pt x="205" y="66"/>
                  </a:cubicBezTo>
                  <a:cubicBezTo>
                    <a:pt x="205" y="67"/>
                    <a:pt x="205" y="67"/>
                    <a:pt x="205" y="67"/>
                  </a:cubicBezTo>
                  <a:cubicBezTo>
                    <a:pt x="204" y="67"/>
                    <a:pt x="204" y="67"/>
                    <a:pt x="204" y="67"/>
                  </a:cubicBezTo>
                  <a:cubicBezTo>
                    <a:pt x="203" y="68"/>
                    <a:pt x="203" y="68"/>
                    <a:pt x="203" y="68"/>
                  </a:cubicBezTo>
                  <a:cubicBezTo>
                    <a:pt x="203" y="68"/>
                    <a:pt x="203" y="68"/>
                    <a:pt x="203" y="68"/>
                  </a:cubicBezTo>
                  <a:cubicBezTo>
                    <a:pt x="204" y="68"/>
                    <a:pt x="204" y="68"/>
                    <a:pt x="204" y="68"/>
                  </a:cubicBezTo>
                  <a:cubicBezTo>
                    <a:pt x="203" y="69"/>
                    <a:pt x="203" y="69"/>
                    <a:pt x="203" y="69"/>
                  </a:cubicBezTo>
                  <a:cubicBezTo>
                    <a:pt x="203" y="70"/>
                    <a:pt x="203" y="70"/>
                    <a:pt x="203" y="70"/>
                  </a:cubicBezTo>
                  <a:cubicBezTo>
                    <a:pt x="203" y="70"/>
                    <a:pt x="203" y="70"/>
                    <a:pt x="203" y="70"/>
                  </a:cubicBezTo>
                  <a:cubicBezTo>
                    <a:pt x="203" y="71"/>
                    <a:pt x="203" y="71"/>
                    <a:pt x="203" y="71"/>
                  </a:cubicBezTo>
                  <a:cubicBezTo>
                    <a:pt x="203" y="72"/>
                    <a:pt x="203" y="72"/>
                    <a:pt x="203" y="72"/>
                  </a:cubicBezTo>
                  <a:cubicBezTo>
                    <a:pt x="203" y="73"/>
                    <a:pt x="203" y="73"/>
                    <a:pt x="203" y="73"/>
                  </a:cubicBezTo>
                  <a:cubicBezTo>
                    <a:pt x="203" y="73"/>
                    <a:pt x="203" y="73"/>
                    <a:pt x="203" y="73"/>
                  </a:cubicBezTo>
                  <a:cubicBezTo>
                    <a:pt x="202" y="72"/>
                    <a:pt x="202" y="72"/>
                    <a:pt x="202" y="72"/>
                  </a:cubicBezTo>
                  <a:cubicBezTo>
                    <a:pt x="201" y="72"/>
                    <a:pt x="201" y="72"/>
                    <a:pt x="201" y="72"/>
                  </a:cubicBezTo>
                  <a:cubicBezTo>
                    <a:pt x="201" y="71"/>
                    <a:pt x="201" y="71"/>
                    <a:pt x="201" y="71"/>
                  </a:cubicBezTo>
                  <a:cubicBezTo>
                    <a:pt x="200" y="71"/>
                    <a:pt x="200" y="71"/>
                    <a:pt x="200" y="71"/>
                  </a:cubicBezTo>
                  <a:cubicBezTo>
                    <a:pt x="200" y="71"/>
                    <a:pt x="200" y="71"/>
                    <a:pt x="200" y="71"/>
                  </a:cubicBezTo>
                  <a:cubicBezTo>
                    <a:pt x="200" y="70"/>
                    <a:pt x="200" y="70"/>
                    <a:pt x="200" y="70"/>
                  </a:cubicBezTo>
                  <a:cubicBezTo>
                    <a:pt x="200" y="70"/>
                    <a:pt x="200" y="70"/>
                    <a:pt x="200" y="70"/>
                  </a:cubicBezTo>
                  <a:cubicBezTo>
                    <a:pt x="200" y="71"/>
                    <a:pt x="200" y="71"/>
                    <a:pt x="200" y="71"/>
                  </a:cubicBezTo>
                  <a:cubicBezTo>
                    <a:pt x="200" y="71"/>
                    <a:pt x="200" y="71"/>
                    <a:pt x="200" y="71"/>
                  </a:cubicBezTo>
                  <a:cubicBezTo>
                    <a:pt x="201" y="72"/>
                    <a:pt x="201" y="72"/>
                    <a:pt x="201" y="72"/>
                  </a:cubicBezTo>
                  <a:cubicBezTo>
                    <a:pt x="202" y="73"/>
                    <a:pt x="202" y="73"/>
                    <a:pt x="202" y="73"/>
                  </a:cubicBezTo>
                  <a:cubicBezTo>
                    <a:pt x="203" y="74"/>
                    <a:pt x="203" y="74"/>
                    <a:pt x="203" y="74"/>
                  </a:cubicBezTo>
                  <a:cubicBezTo>
                    <a:pt x="203" y="74"/>
                    <a:pt x="203" y="74"/>
                    <a:pt x="203" y="74"/>
                  </a:cubicBezTo>
                  <a:cubicBezTo>
                    <a:pt x="204" y="75"/>
                    <a:pt x="204" y="75"/>
                    <a:pt x="204" y="75"/>
                  </a:cubicBezTo>
                  <a:cubicBezTo>
                    <a:pt x="203" y="76"/>
                    <a:pt x="203" y="76"/>
                    <a:pt x="203" y="76"/>
                  </a:cubicBezTo>
                  <a:cubicBezTo>
                    <a:pt x="203" y="75"/>
                    <a:pt x="203" y="75"/>
                    <a:pt x="203" y="75"/>
                  </a:cubicBezTo>
                  <a:cubicBezTo>
                    <a:pt x="202" y="75"/>
                    <a:pt x="202" y="75"/>
                    <a:pt x="202" y="75"/>
                  </a:cubicBezTo>
                  <a:cubicBezTo>
                    <a:pt x="202" y="75"/>
                    <a:pt x="202" y="75"/>
                    <a:pt x="202" y="75"/>
                  </a:cubicBezTo>
                  <a:cubicBezTo>
                    <a:pt x="202" y="76"/>
                    <a:pt x="202" y="76"/>
                    <a:pt x="202" y="76"/>
                  </a:cubicBezTo>
                  <a:cubicBezTo>
                    <a:pt x="203" y="76"/>
                    <a:pt x="203" y="76"/>
                    <a:pt x="203" y="76"/>
                  </a:cubicBezTo>
                  <a:cubicBezTo>
                    <a:pt x="204" y="77"/>
                    <a:pt x="204" y="77"/>
                    <a:pt x="204" y="77"/>
                  </a:cubicBezTo>
                  <a:cubicBezTo>
                    <a:pt x="203" y="77"/>
                    <a:pt x="203" y="77"/>
                    <a:pt x="203" y="77"/>
                  </a:cubicBezTo>
                  <a:cubicBezTo>
                    <a:pt x="203" y="77"/>
                    <a:pt x="203" y="77"/>
                    <a:pt x="203" y="77"/>
                  </a:cubicBezTo>
                  <a:cubicBezTo>
                    <a:pt x="202" y="77"/>
                    <a:pt x="202" y="77"/>
                    <a:pt x="202" y="77"/>
                  </a:cubicBezTo>
                  <a:cubicBezTo>
                    <a:pt x="203" y="78"/>
                    <a:pt x="203" y="78"/>
                    <a:pt x="203" y="78"/>
                  </a:cubicBezTo>
                  <a:cubicBezTo>
                    <a:pt x="203" y="79"/>
                    <a:pt x="203" y="79"/>
                    <a:pt x="203" y="79"/>
                  </a:cubicBezTo>
                  <a:cubicBezTo>
                    <a:pt x="203" y="78"/>
                    <a:pt x="203" y="78"/>
                    <a:pt x="203" y="78"/>
                  </a:cubicBezTo>
                  <a:cubicBezTo>
                    <a:pt x="202" y="78"/>
                    <a:pt x="202" y="78"/>
                    <a:pt x="202" y="78"/>
                  </a:cubicBezTo>
                  <a:cubicBezTo>
                    <a:pt x="201" y="78"/>
                    <a:pt x="201" y="78"/>
                    <a:pt x="201" y="78"/>
                  </a:cubicBezTo>
                  <a:cubicBezTo>
                    <a:pt x="200" y="77"/>
                    <a:pt x="200" y="77"/>
                    <a:pt x="200" y="77"/>
                  </a:cubicBezTo>
                  <a:cubicBezTo>
                    <a:pt x="201" y="78"/>
                    <a:pt x="201" y="78"/>
                    <a:pt x="201" y="78"/>
                  </a:cubicBezTo>
                  <a:cubicBezTo>
                    <a:pt x="202" y="78"/>
                    <a:pt x="202" y="78"/>
                    <a:pt x="202" y="78"/>
                  </a:cubicBezTo>
                  <a:cubicBezTo>
                    <a:pt x="202" y="78"/>
                    <a:pt x="202" y="78"/>
                    <a:pt x="202" y="78"/>
                  </a:cubicBezTo>
                  <a:cubicBezTo>
                    <a:pt x="202" y="79"/>
                    <a:pt x="202" y="79"/>
                    <a:pt x="202" y="79"/>
                  </a:cubicBezTo>
                  <a:cubicBezTo>
                    <a:pt x="203" y="79"/>
                    <a:pt x="203" y="79"/>
                    <a:pt x="203" y="79"/>
                  </a:cubicBezTo>
                  <a:cubicBezTo>
                    <a:pt x="204" y="79"/>
                    <a:pt x="204" y="79"/>
                    <a:pt x="204" y="79"/>
                  </a:cubicBezTo>
                  <a:cubicBezTo>
                    <a:pt x="204" y="79"/>
                    <a:pt x="204" y="79"/>
                    <a:pt x="204" y="79"/>
                  </a:cubicBezTo>
                  <a:cubicBezTo>
                    <a:pt x="205" y="80"/>
                    <a:pt x="205" y="80"/>
                    <a:pt x="205" y="80"/>
                  </a:cubicBezTo>
                  <a:cubicBezTo>
                    <a:pt x="204" y="81"/>
                    <a:pt x="204" y="81"/>
                    <a:pt x="204" y="81"/>
                  </a:cubicBezTo>
                  <a:cubicBezTo>
                    <a:pt x="204" y="81"/>
                    <a:pt x="204" y="81"/>
                    <a:pt x="204" y="81"/>
                  </a:cubicBezTo>
                  <a:cubicBezTo>
                    <a:pt x="204" y="81"/>
                    <a:pt x="204" y="81"/>
                    <a:pt x="204" y="81"/>
                  </a:cubicBezTo>
                  <a:cubicBezTo>
                    <a:pt x="204" y="81"/>
                    <a:pt x="204" y="81"/>
                    <a:pt x="204" y="81"/>
                  </a:cubicBezTo>
                  <a:cubicBezTo>
                    <a:pt x="204" y="82"/>
                    <a:pt x="204" y="82"/>
                    <a:pt x="204" y="82"/>
                  </a:cubicBezTo>
                  <a:cubicBezTo>
                    <a:pt x="204" y="83"/>
                    <a:pt x="204" y="83"/>
                    <a:pt x="204" y="83"/>
                  </a:cubicBezTo>
                  <a:cubicBezTo>
                    <a:pt x="203" y="83"/>
                    <a:pt x="203" y="83"/>
                    <a:pt x="203" y="83"/>
                  </a:cubicBezTo>
                  <a:cubicBezTo>
                    <a:pt x="203" y="83"/>
                    <a:pt x="203" y="83"/>
                    <a:pt x="203" y="83"/>
                  </a:cubicBezTo>
                  <a:cubicBezTo>
                    <a:pt x="202" y="83"/>
                    <a:pt x="202" y="83"/>
                    <a:pt x="202" y="83"/>
                  </a:cubicBezTo>
                  <a:cubicBezTo>
                    <a:pt x="202" y="84"/>
                    <a:pt x="202" y="84"/>
                    <a:pt x="202" y="84"/>
                  </a:cubicBezTo>
                  <a:cubicBezTo>
                    <a:pt x="201" y="83"/>
                    <a:pt x="201" y="83"/>
                    <a:pt x="201" y="83"/>
                  </a:cubicBezTo>
                  <a:cubicBezTo>
                    <a:pt x="201" y="83"/>
                    <a:pt x="201" y="83"/>
                    <a:pt x="201" y="83"/>
                  </a:cubicBezTo>
                  <a:cubicBezTo>
                    <a:pt x="200" y="83"/>
                    <a:pt x="200" y="83"/>
                    <a:pt x="200" y="83"/>
                  </a:cubicBezTo>
                  <a:cubicBezTo>
                    <a:pt x="200" y="84"/>
                    <a:pt x="200" y="84"/>
                    <a:pt x="200" y="84"/>
                  </a:cubicBezTo>
                  <a:cubicBezTo>
                    <a:pt x="200" y="84"/>
                    <a:pt x="200" y="84"/>
                    <a:pt x="200" y="84"/>
                  </a:cubicBezTo>
                  <a:cubicBezTo>
                    <a:pt x="201" y="84"/>
                    <a:pt x="201" y="84"/>
                    <a:pt x="201" y="84"/>
                  </a:cubicBezTo>
                  <a:cubicBezTo>
                    <a:pt x="203" y="84"/>
                    <a:pt x="203" y="84"/>
                    <a:pt x="203" y="84"/>
                  </a:cubicBezTo>
                  <a:cubicBezTo>
                    <a:pt x="203" y="84"/>
                    <a:pt x="203" y="84"/>
                    <a:pt x="203" y="84"/>
                  </a:cubicBezTo>
                  <a:cubicBezTo>
                    <a:pt x="203" y="85"/>
                    <a:pt x="203" y="85"/>
                    <a:pt x="203" y="85"/>
                  </a:cubicBezTo>
                  <a:cubicBezTo>
                    <a:pt x="204" y="85"/>
                    <a:pt x="204" y="85"/>
                    <a:pt x="204" y="85"/>
                  </a:cubicBezTo>
                  <a:cubicBezTo>
                    <a:pt x="204" y="85"/>
                    <a:pt x="204" y="85"/>
                    <a:pt x="204" y="85"/>
                  </a:cubicBezTo>
                  <a:cubicBezTo>
                    <a:pt x="204" y="84"/>
                    <a:pt x="204" y="84"/>
                    <a:pt x="204" y="84"/>
                  </a:cubicBezTo>
                  <a:cubicBezTo>
                    <a:pt x="204" y="84"/>
                    <a:pt x="204" y="84"/>
                    <a:pt x="204" y="84"/>
                  </a:cubicBezTo>
                  <a:cubicBezTo>
                    <a:pt x="205" y="85"/>
                    <a:pt x="205" y="85"/>
                    <a:pt x="205" y="85"/>
                  </a:cubicBezTo>
                  <a:cubicBezTo>
                    <a:pt x="204" y="86"/>
                    <a:pt x="204" y="86"/>
                    <a:pt x="204" y="86"/>
                  </a:cubicBezTo>
                  <a:cubicBezTo>
                    <a:pt x="204" y="86"/>
                    <a:pt x="204" y="86"/>
                    <a:pt x="204" y="86"/>
                  </a:cubicBezTo>
                  <a:cubicBezTo>
                    <a:pt x="203" y="86"/>
                    <a:pt x="203" y="86"/>
                    <a:pt x="203" y="86"/>
                  </a:cubicBezTo>
                  <a:cubicBezTo>
                    <a:pt x="203" y="87"/>
                    <a:pt x="203" y="87"/>
                    <a:pt x="203" y="87"/>
                  </a:cubicBezTo>
                  <a:cubicBezTo>
                    <a:pt x="203" y="87"/>
                    <a:pt x="203" y="87"/>
                    <a:pt x="203" y="87"/>
                  </a:cubicBezTo>
                  <a:cubicBezTo>
                    <a:pt x="202" y="87"/>
                    <a:pt x="202" y="87"/>
                    <a:pt x="202" y="87"/>
                  </a:cubicBezTo>
                  <a:cubicBezTo>
                    <a:pt x="201" y="87"/>
                    <a:pt x="201" y="87"/>
                    <a:pt x="201" y="87"/>
                  </a:cubicBezTo>
                  <a:cubicBezTo>
                    <a:pt x="201" y="86"/>
                    <a:pt x="201" y="86"/>
                    <a:pt x="201" y="86"/>
                  </a:cubicBezTo>
                  <a:cubicBezTo>
                    <a:pt x="201" y="87"/>
                    <a:pt x="201" y="87"/>
                    <a:pt x="201" y="87"/>
                  </a:cubicBezTo>
                  <a:cubicBezTo>
                    <a:pt x="200" y="87"/>
                    <a:pt x="200" y="87"/>
                    <a:pt x="200" y="87"/>
                  </a:cubicBezTo>
                  <a:cubicBezTo>
                    <a:pt x="200" y="87"/>
                    <a:pt x="200" y="87"/>
                    <a:pt x="200" y="87"/>
                  </a:cubicBezTo>
                  <a:cubicBezTo>
                    <a:pt x="199" y="87"/>
                    <a:pt x="199" y="87"/>
                    <a:pt x="199" y="87"/>
                  </a:cubicBezTo>
                  <a:cubicBezTo>
                    <a:pt x="200" y="87"/>
                    <a:pt x="200" y="87"/>
                    <a:pt x="200" y="87"/>
                  </a:cubicBezTo>
                  <a:cubicBezTo>
                    <a:pt x="201" y="87"/>
                    <a:pt x="201" y="87"/>
                    <a:pt x="201" y="87"/>
                  </a:cubicBezTo>
                  <a:cubicBezTo>
                    <a:pt x="201" y="88"/>
                    <a:pt x="201" y="88"/>
                    <a:pt x="201" y="88"/>
                  </a:cubicBezTo>
                  <a:cubicBezTo>
                    <a:pt x="200" y="88"/>
                    <a:pt x="200" y="88"/>
                    <a:pt x="200" y="88"/>
                  </a:cubicBezTo>
                  <a:cubicBezTo>
                    <a:pt x="201" y="88"/>
                    <a:pt x="201" y="88"/>
                    <a:pt x="201" y="88"/>
                  </a:cubicBezTo>
                  <a:cubicBezTo>
                    <a:pt x="199" y="89"/>
                    <a:pt x="199" y="89"/>
                    <a:pt x="199" y="89"/>
                  </a:cubicBezTo>
                  <a:cubicBezTo>
                    <a:pt x="199" y="89"/>
                    <a:pt x="199" y="89"/>
                    <a:pt x="199" y="89"/>
                  </a:cubicBezTo>
                  <a:cubicBezTo>
                    <a:pt x="199" y="89"/>
                    <a:pt x="199" y="89"/>
                    <a:pt x="199" y="89"/>
                  </a:cubicBezTo>
                  <a:cubicBezTo>
                    <a:pt x="200" y="89"/>
                    <a:pt x="200" y="89"/>
                    <a:pt x="200" y="89"/>
                  </a:cubicBezTo>
                  <a:cubicBezTo>
                    <a:pt x="201" y="89"/>
                    <a:pt x="201" y="89"/>
                    <a:pt x="201" y="89"/>
                  </a:cubicBezTo>
                  <a:cubicBezTo>
                    <a:pt x="201" y="89"/>
                    <a:pt x="201" y="89"/>
                    <a:pt x="201" y="89"/>
                  </a:cubicBezTo>
                  <a:cubicBezTo>
                    <a:pt x="202" y="89"/>
                    <a:pt x="202" y="89"/>
                    <a:pt x="202" y="89"/>
                  </a:cubicBezTo>
                  <a:cubicBezTo>
                    <a:pt x="201" y="90"/>
                    <a:pt x="201" y="90"/>
                    <a:pt x="201" y="90"/>
                  </a:cubicBezTo>
                  <a:cubicBezTo>
                    <a:pt x="200" y="90"/>
                    <a:pt x="200" y="90"/>
                    <a:pt x="200" y="90"/>
                  </a:cubicBezTo>
                  <a:cubicBezTo>
                    <a:pt x="200" y="90"/>
                    <a:pt x="200" y="90"/>
                    <a:pt x="200" y="90"/>
                  </a:cubicBezTo>
                  <a:cubicBezTo>
                    <a:pt x="200" y="90"/>
                    <a:pt x="200" y="90"/>
                    <a:pt x="200" y="90"/>
                  </a:cubicBezTo>
                  <a:cubicBezTo>
                    <a:pt x="199" y="90"/>
                    <a:pt x="199" y="90"/>
                    <a:pt x="199" y="90"/>
                  </a:cubicBezTo>
                  <a:cubicBezTo>
                    <a:pt x="198" y="90"/>
                    <a:pt x="198" y="90"/>
                    <a:pt x="198" y="90"/>
                  </a:cubicBezTo>
                  <a:cubicBezTo>
                    <a:pt x="196" y="91"/>
                    <a:pt x="196" y="91"/>
                    <a:pt x="196" y="91"/>
                  </a:cubicBezTo>
                  <a:cubicBezTo>
                    <a:pt x="194" y="93"/>
                    <a:pt x="194" y="93"/>
                    <a:pt x="194" y="93"/>
                  </a:cubicBezTo>
                  <a:cubicBezTo>
                    <a:pt x="193" y="94"/>
                    <a:pt x="193" y="94"/>
                    <a:pt x="193" y="94"/>
                  </a:cubicBezTo>
                  <a:cubicBezTo>
                    <a:pt x="193" y="94"/>
                    <a:pt x="193" y="94"/>
                    <a:pt x="193" y="94"/>
                  </a:cubicBezTo>
                  <a:cubicBezTo>
                    <a:pt x="192" y="94"/>
                    <a:pt x="192" y="94"/>
                    <a:pt x="192" y="94"/>
                  </a:cubicBezTo>
                  <a:cubicBezTo>
                    <a:pt x="191" y="94"/>
                    <a:pt x="191" y="94"/>
                    <a:pt x="191" y="94"/>
                  </a:cubicBezTo>
                  <a:cubicBezTo>
                    <a:pt x="190" y="95"/>
                    <a:pt x="190" y="95"/>
                    <a:pt x="190" y="95"/>
                  </a:cubicBezTo>
                  <a:cubicBezTo>
                    <a:pt x="188" y="97"/>
                    <a:pt x="188" y="97"/>
                    <a:pt x="188" y="97"/>
                  </a:cubicBezTo>
                  <a:cubicBezTo>
                    <a:pt x="188" y="97"/>
                    <a:pt x="188" y="97"/>
                    <a:pt x="188" y="97"/>
                  </a:cubicBezTo>
                  <a:cubicBezTo>
                    <a:pt x="188" y="98"/>
                    <a:pt x="188" y="98"/>
                    <a:pt x="188" y="98"/>
                  </a:cubicBezTo>
                  <a:cubicBezTo>
                    <a:pt x="187" y="98"/>
                    <a:pt x="187" y="98"/>
                    <a:pt x="187" y="98"/>
                  </a:cubicBezTo>
                  <a:cubicBezTo>
                    <a:pt x="187" y="98"/>
                    <a:pt x="187" y="98"/>
                    <a:pt x="187" y="98"/>
                  </a:cubicBezTo>
                  <a:cubicBezTo>
                    <a:pt x="186" y="99"/>
                    <a:pt x="186" y="99"/>
                    <a:pt x="186" y="99"/>
                  </a:cubicBezTo>
                  <a:cubicBezTo>
                    <a:pt x="186" y="99"/>
                    <a:pt x="186" y="99"/>
                    <a:pt x="186" y="99"/>
                  </a:cubicBezTo>
                  <a:cubicBezTo>
                    <a:pt x="186" y="99"/>
                    <a:pt x="186" y="99"/>
                    <a:pt x="186" y="99"/>
                  </a:cubicBezTo>
                  <a:cubicBezTo>
                    <a:pt x="185" y="99"/>
                    <a:pt x="185" y="99"/>
                    <a:pt x="185" y="99"/>
                  </a:cubicBezTo>
                  <a:cubicBezTo>
                    <a:pt x="184" y="99"/>
                    <a:pt x="184" y="99"/>
                    <a:pt x="184" y="99"/>
                  </a:cubicBezTo>
                  <a:cubicBezTo>
                    <a:pt x="184" y="100"/>
                    <a:pt x="184" y="100"/>
                    <a:pt x="184" y="100"/>
                  </a:cubicBezTo>
                  <a:cubicBezTo>
                    <a:pt x="183" y="100"/>
                    <a:pt x="183" y="100"/>
                    <a:pt x="183" y="100"/>
                  </a:cubicBezTo>
                  <a:cubicBezTo>
                    <a:pt x="182" y="100"/>
                    <a:pt x="182" y="100"/>
                    <a:pt x="182" y="100"/>
                  </a:cubicBezTo>
                  <a:cubicBezTo>
                    <a:pt x="181" y="100"/>
                    <a:pt x="181" y="100"/>
                    <a:pt x="181" y="100"/>
                  </a:cubicBezTo>
                  <a:cubicBezTo>
                    <a:pt x="181" y="101"/>
                    <a:pt x="181" y="101"/>
                    <a:pt x="181" y="101"/>
                  </a:cubicBezTo>
                  <a:cubicBezTo>
                    <a:pt x="180" y="101"/>
                    <a:pt x="180" y="101"/>
                    <a:pt x="180" y="101"/>
                  </a:cubicBezTo>
                  <a:cubicBezTo>
                    <a:pt x="180" y="101"/>
                    <a:pt x="180" y="101"/>
                    <a:pt x="180" y="101"/>
                  </a:cubicBezTo>
                  <a:cubicBezTo>
                    <a:pt x="180" y="101"/>
                    <a:pt x="180" y="101"/>
                    <a:pt x="180" y="101"/>
                  </a:cubicBezTo>
                  <a:cubicBezTo>
                    <a:pt x="180" y="102"/>
                    <a:pt x="180" y="102"/>
                    <a:pt x="180" y="102"/>
                  </a:cubicBezTo>
                  <a:cubicBezTo>
                    <a:pt x="180" y="102"/>
                    <a:pt x="180" y="102"/>
                    <a:pt x="180" y="102"/>
                  </a:cubicBezTo>
                  <a:cubicBezTo>
                    <a:pt x="179" y="103"/>
                    <a:pt x="179" y="103"/>
                    <a:pt x="179" y="103"/>
                  </a:cubicBezTo>
                  <a:cubicBezTo>
                    <a:pt x="179" y="103"/>
                    <a:pt x="179" y="103"/>
                    <a:pt x="179" y="103"/>
                  </a:cubicBezTo>
                  <a:cubicBezTo>
                    <a:pt x="178" y="103"/>
                    <a:pt x="178" y="103"/>
                    <a:pt x="178" y="103"/>
                  </a:cubicBezTo>
                  <a:cubicBezTo>
                    <a:pt x="177" y="104"/>
                    <a:pt x="177" y="104"/>
                    <a:pt x="177" y="104"/>
                  </a:cubicBezTo>
                  <a:cubicBezTo>
                    <a:pt x="177" y="105"/>
                    <a:pt x="177" y="105"/>
                    <a:pt x="177" y="105"/>
                  </a:cubicBezTo>
                  <a:cubicBezTo>
                    <a:pt x="177" y="107"/>
                    <a:pt x="177" y="107"/>
                    <a:pt x="177" y="107"/>
                  </a:cubicBezTo>
                  <a:cubicBezTo>
                    <a:pt x="176" y="109"/>
                    <a:pt x="176" y="109"/>
                    <a:pt x="176" y="109"/>
                  </a:cubicBezTo>
                  <a:cubicBezTo>
                    <a:pt x="177" y="110"/>
                    <a:pt x="177" y="110"/>
                    <a:pt x="177" y="110"/>
                  </a:cubicBezTo>
                  <a:cubicBezTo>
                    <a:pt x="176" y="112"/>
                    <a:pt x="176" y="112"/>
                    <a:pt x="176" y="112"/>
                  </a:cubicBezTo>
                  <a:cubicBezTo>
                    <a:pt x="177" y="113"/>
                    <a:pt x="177" y="113"/>
                    <a:pt x="177" y="113"/>
                  </a:cubicBezTo>
                  <a:cubicBezTo>
                    <a:pt x="177" y="115"/>
                    <a:pt x="177" y="115"/>
                    <a:pt x="177" y="115"/>
                  </a:cubicBezTo>
                  <a:cubicBezTo>
                    <a:pt x="177" y="116"/>
                    <a:pt x="177" y="116"/>
                    <a:pt x="177" y="116"/>
                  </a:cubicBezTo>
                  <a:cubicBezTo>
                    <a:pt x="178" y="118"/>
                    <a:pt x="178" y="118"/>
                    <a:pt x="178" y="118"/>
                  </a:cubicBezTo>
                  <a:cubicBezTo>
                    <a:pt x="178" y="118"/>
                    <a:pt x="178" y="118"/>
                    <a:pt x="178" y="118"/>
                  </a:cubicBezTo>
                  <a:cubicBezTo>
                    <a:pt x="179" y="119"/>
                    <a:pt x="179" y="119"/>
                    <a:pt x="179" y="119"/>
                  </a:cubicBezTo>
                  <a:cubicBezTo>
                    <a:pt x="178" y="120"/>
                    <a:pt x="178" y="120"/>
                    <a:pt x="178" y="120"/>
                  </a:cubicBezTo>
                  <a:cubicBezTo>
                    <a:pt x="178" y="121"/>
                    <a:pt x="178" y="121"/>
                    <a:pt x="178" y="121"/>
                  </a:cubicBezTo>
                  <a:cubicBezTo>
                    <a:pt x="179" y="122"/>
                    <a:pt x="179" y="122"/>
                    <a:pt x="179" y="122"/>
                  </a:cubicBezTo>
                  <a:cubicBezTo>
                    <a:pt x="179" y="124"/>
                    <a:pt x="179" y="124"/>
                    <a:pt x="179" y="124"/>
                  </a:cubicBezTo>
                  <a:cubicBezTo>
                    <a:pt x="180" y="125"/>
                    <a:pt x="180" y="125"/>
                    <a:pt x="180" y="125"/>
                  </a:cubicBezTo>
                  <a:cubicBezTo>
                    <a:pt x="180" y="126"/>
                    <a:pt x="180" y="126"/>
                    <a:pt x="180" y="126"/>
                  </a:cubicBezTo>
                  <a:cubicBezTo>
                    <a:pt x="180" y="126"/>
                    <a:pt x="180" y="126"/>
                    <a:pt x="180" y="126"/>
                  </a:cubicBezTo>
                  <a:cubicBezTo>
                    <a:pt x="180" y="127"/>
                    <a:pt x="180" y="127"/>
                    <a:pt x="180" y="127"/>
                  </a:cubicBezTo>
                  <a:cubicBezTo>
                    <a:pt x="180" y="128"/>
                    <a:pt x="180" y="128"/>
                    <a:pt x="180" y="128"/>
                  </a:cubicBezTo>
                  <a:cubicBezTo>
                    <a:pt x="180" y="128"/>
                    <a:pt x="180" y="128"/>
                    <a:pt x="180" y="128"/>
                  </a:cubicBezTo>
                  <a:cubicBezTo>
                    <a:pt x="180" y="129"/>
                    <a:pt x="180" y="129"/>
                    <a:pt x="180" y="129"/>
                  </a:cubicBezTo>
                  <a:cubicBezTo>
                    <a:pt x="179" y="131"/>
                    <a:pt x="179" y="131"/>
                    <a:pt x="179" y="131"/>
                  </a:cubicBezTo>
                  <a:cubicBezTo>
                    <a:pt x="178" y="132"/>
                    <a:pt x="178" y="132"/>
                    <a:pt x="178" y="132"/>
                  </a:cubicBezTo>
                  <a:cubicBezTo>
                    <a:pt x="178" y="132"/>
                    <a:pt x="178" y="132"/>
                    <a:pt x="178" y="132"/>
                  </a:cubicBezTo>
                  <a:cubicBezTo>
                    <a:pt x="178" y="133"/>
                    <a:pt x="178" y="133"/>
                    <a:pt x="178" y="133"/>
                  </a:cubicBezTo>
                  <a:cubicBezTo>
                    <a:pt x="177" y="133"/>
                    <a:pt x="177" y="133"/>
                    <a:pt x="177" y="133"/>
                  </a:cubicBezTo>
                  <a:cubicBezTo>
                    <a:pt x="176" y="134"/>
                    <a:pt x="176" y="134"/>
                    <a:pt x="176" y="134"/>
                  </a:cubicBezTo>
                  <a:cubicBezTo>
                    <a:pt x="175" y="134"/>
                    <a:pt x="175" y="134"/>
                    <a:pt x="175" y="134"/>
                  </a:cubicBezTo>
                  <a:cubicBezTo>
                    <a:pt x="175" y="133"/>
                    <a:pt x="175" y="133"/>
                    <a:pt x="175" y="133"/>
                  </a:cubicBezTo>
                  <a:cubicBezTo>
                    <a:pt x="174" y="133"/>
                    <a:pt x="174" y="133"/>
                    <a:pt x="174" y="133"/>
                  </a:cubicBezTo>
                  <a:cubicBezTo>
                    <a:pt x="175" y="133"/>
                    <a:pt x="175" y="133"/>
                    <a:pt x="175" y="133"/>
                  </a:cubicBezTo>
                  <a:cubicBezTo>
                    <a:pt x="173" y="132"/>
                    <a:pt x="173" y="132"/>
                    <a:pt x="173" y="132"/>
                  </a:cubicBezTo>
                  <a:cubicBezTo>
                    <a:pt x="174" y="131"/>
                    <a:pt x="174" y="131"/>
                    <a:pt x="174" y="131"/>
                  </a:cubicBezTo>
                  <a:cubicBezTo>
                    <a:pt x="173" y="131"/>
                    <a:pt x="173" y="131"/>
                    <a:pt x="173" y="131"/>
                  </a:cubicBezTo>
                  <a:cubicBezTo>
                    <a:pt x="173" y="131"/>
                    <a:pt x="173" y="131"/>
                    <a:pt x="173" y="131"/>
                  </a:cubicBezTo>
                  <a:cubicBezTo>
                    <a:pt x="172" y="130"/>
                    <a:pt x="172" y="130"/>
                    <a:pt x="172" y="130"/>
                  </a:cubicBezTo>
                  <a:cubicBezTo>
                    <a:pt x="172" y="129"/>
                    <a:pt x="172" y="129"/>
                    <a:pt x="172" y="129"/>
                  </a:cubicBezTo>
                  <a:cubicBezTo>
                    <a:pt x="172" y="128"/>
                    <a:pt x="172" y="128"/>
                    <a:pt x="172" y="128"/>
                  </a:cubicBezTo>
                  <a:cubicBezTo>
                    <a:pt x="171" y="128"/>
                    <a:pt x="171" y="128"/>
                    <a:pt x="171" y="128"/>
                  </a:cubicBezTo>
                  <a:cubicBezTo>
                    <a:pt x="171" y="127"/>
                    <a:pt x="171" y="127"/>
                    <a:pt x="171" y="127"/>
                  </a:cubicBezTo>
                  <a:cubicBezTo>
                    <a:pt x="171" y="127"/>
                    <a:pt x="171" y="127"/>
                    <a:pt x="171" y="127"/>
                  </a:cubicBezTo>
                  <a:cubicBezTo>
                    <a:pt x="171" y="126"/>
                    <a:pt x="171" y="126"/>
                    <a:pt x="171" y="126"/>
                  </a:cubicBezTo>
                  <a:cubicBezTo>
                    <a:pt x="172" y="126"/>
                    <a:pt x="172" y="126"/>
                    <a:pt x="172" y="126"/>
                  </a:cubicBezTo>
                  <a:cubicBezTo>
                    <a:pt x="171" y="126"/>
                    <a:pt x="171" y="126"/>
                    <a:pt x="171" y="126"/>
                  </a:cubicBezTo>
                  <a:cubicBezTo>
                    <a:pt x="171" y="126"/>
                    <a:pt x="171" y="126"/>
                    <a:pt x="171" y="126"/>
                  </a:cubicBezTo>
                  <a:cubicBezTo>
                    <a:pt x="171" y="126"/>
                    <a:pt x="171" y="126"/>
                    <a:pt x="171" y="126"/>
                  </a:cubicBezTo>
                  <a:cubicBezTo>
                    <a:pt x="171" y="126"/>
                    <a:pt x="171" y="126"/>
                    <a:pt x="171" y="126"/>
                  </a:cubicBezTo>
                  <a:cubicBezTo>
                    <a:pt x="170" y="126"/>
                    <a:pt x="170" y="126"/>
                    <a:pt x="170" y="126"/>
                  </a:cubicBezTo>
                  <a:cubicBezTo>
                    <a:pt x="170" y="126"/>
                    <a:pt x="170" y="126"/>
                    <a:pt x="170" y="126"/>
                  </a:cubicBezTo>
                  <a:cubicBezTo>
                    <a:pt x="170" y="125"/>
                    <a:pt x="170" y="125"/>
                    <a:pt x="170" y="125"/>
                  </a:cubicBezTo>
                  <a:cubicBezTo>
                    <a:pt x="169" y="125"/>
                    <a:pt x="169" y="125"/>
                    <a:pt x="169" y="125"/>
                  </a:cubicBezTo>
                  <a:cubicBezTo>
                    <a:pt x="169" y="124"/>
                    <a:pt x="169" y="124"/>
                    <a:pt x="169" y="124"/>
                  </a:cubicBezTo>
                  <a:cubicBezTo>
                    <a:pt x="169" y="123"/>
                    <a:pt x="169" y="123"/>
                    <a:pt x="169" y="123"/>
                  </a:cubicBezTo>
                  <a:cubicBezTo>
                    <a:pt x="170" y="122"/>
                    <a:pt x="170" y="122"/>
                    <a:pt x="170" y="122"/>
                  </a:cubicBezTo>
                  <a:cubicBezTo>
                    <a:pt x="170" y="121"/>
                    <a:pt x="170" y="121"/>
                    <a:pt x="170" y="121"/>
                  </a:cubicBezTo>
                  <a:cubicBezTo>
                    <a:pt x="169" y="121"/>
                    <a:pt x="169" y="121"/>
                    <a:pt x="169" y="121"/>
                  </a:cubicBezTo>
                  <a:cubicBezTo>
                    <a:pt x="169" y="121"/>
                    <a:pt x="169" y="121"/>
                    <a:pt x="169" y="121"/>
                  </a:cubicBezTo>
                  <a:cubicBezTo>
                    <a:pt x="169" y="122"/>
                    <a:pt x="169" y="122"/>
                    <a:pt x="169" y="122"/>
                  </a:cubicBezTo>
                  <a:cubicBezTo>
                    <a:pt x="169" y="122"/>
                    <a:pt x="169" y="122"/>
                    <a:pt x="169" y="122"/>
                  </a:cubicBezTo>
                  <a:cubicBezTo>
                    <a:pt x="169" y="122"/>
                    <a:pt x="169" y="122"/>
                    <a:pt x="169" y="122"/>
                  </a:cubicBezTo>
                  <a:cubicBezTo>
                    <a:pt x="168" y="122"/>
                    <a:pt x="168" y="122"/>
                    <a:pt x="168" y="122"/>
                  </a:cubicBezTo>
                  <a:cubicBezTo>
                    <a:pt x="168" y="121"/>
                    <a:pt x="168" y="121"/>
                    <a:pt x="168" y="121"/>
                  </a:cubicBezTo>
                  <a:cubicBezTo>
                    <a:pt x="169" y="120"/>
                    <a:pt x="169" y="120"/>
                    <a:pt x="169" y="120"/>
                  </a:cubicBezTo>
                  <a:cubicBezTo>
                    <a:pt x="169" y="118"/>
                    <a:pt x="169" y="118"/>
                    <a:pt x="169" y="118"/>
                  </a:cubicBezTo>
                  <a:cubicBezTo>
                    <a:pt x="170" y="117"/>
                    <a:pt x="170" y="117"/>
                    <a:pt x="170" y="117"/>
                  </a:cubicBezTo>
                  <a:cubicBezTo>
                    <a:pt x="169" y="116"/>
                    <a:pt x="169" y="116"/>
                    <a:pt x="169" y="116"/>
                  </a:cubicBezTo>
                  <a:cubicBezTo>
                    <a:pt x="168" y="116"/>
                    <a:pt x="168" y="116"/>
                    <a:pt x="168" y="116"/>
                  </a:cubicBezTo>
                  <a:cubicBezTo>
                    <a:pt x="168" y="115"/>
                    <a:pt x="168" y="115"/>
                    <a:pt x="168" y="115"/>
                  </a:cubicBezTo>
                  <a:cubicBezTo>
                    <a:pt x="168" y="115"/>
                    <a:pt x="168" y="115"/>
                    <a:pt x="168" y="115"/>
                  </a:cubicBezTo>
                  <a:cubicBezTo>
                    <a:pt x="168" y="115"/>
                    <a:pt x="168" y="115"/>
                    <a:pt x="168" y="115"/>
                  </a:cubicBezTo>
                  <a:cubicBezTo>
                    <a:pt x="167" y="114"/>
                    <a:pt x="167" y="114"/>
                    <a:pt x="167" y="114"/>
                  </a:cubicBezTo>
                  <a:cubicBezTo>
                    <a:pt x="167" y="114"/>
                    <a:pt x="167" y="114"/>
                    <a:pt x="167" y="114"/>
                  </a:cubicBezTo>
                  <a:cubicBezTo>
                    <a:pt x="167" y="113"/>
                    <a:pt x="167" y="113"/>
                    <a:pt x="167" y="113"/>
                  </a:cubicBezTo>
                  <a:cubicBezTo>
                    <a:pt x="166" y="113"/>
                    <a:pt x="166" y="113"/>
                    <a:pt x="166" y="113"/>
                  </a:cubicBezTo>
                  <a:cubicBezTo>
                    <a:pt x="166" y="112"/>
                    <a:pt x="166" y="112"/>
                    <a:pt x="166" y="112"/>
                  </a:cubicBezTo>
                  <a:cubicBezTo>
                    <a:pt x="165" y="111"/>
                    <a:pt x="165" y="111"/>
                    <a:pt x="165" y="111"/>
                  </a:cubicBezTo>
                  <a:cubicBezTo>
                    <a:pt x="164" y="111"/>
                    <a:pt x="164" y="111"/>
                    <a:pt x="164" y="111"/>
                  </a:cubicBezTo>
                  <a:cubicBezTo>
                    <a:pt x="163" y="111"/>
                    <a:pt x="163" y="111"/>
                    <a:pt x="163" y="111"/>
                  </a:cubicBezTo>
                  <a:cubicBezTo>
                    <a:pt x="163" y="112"/>
                    <a:pt x="163" y="112"/>
                    <a:pt x="163" y="112"/>
                  </a:cubicBezTo>
                  <a:cubicBezTo>
                    <a:pt x="163" y="112"/>
                    <a:pt x="163" y="112"/>
                    <a:pt x="163" y="112"/>
                  </a:cubicBezTo>
                  <a:cubicBezTo>
                    <a:pt x="162" y="112"/>
                    <a:pt x="162" y="112"/>
                    <a:pt x="162" y="112"/>
                  </a:cubicBezTo>
                  <a:cubicBezTo>
                    <a:pt x="162" y="112"/>
                    <a:pt x="162" y="112"/>
                    <a:pt x="162" y="112"/>
                  </a:cubicBezTo>
                  <a:cubicBezTo>
                    <a:pt x="161" y="113"/>
                    <a:pt x="161" y="113"/>
                    <a:pt x="161" y="113"/>
                  </a:cubicBezTo>
                  <a:cubicBezTo>
                    <a:pt x="160" y="113"/>
                    <a:pt x="160" y="113"/>
                    <a:pt x="160" y="113"/>
                  </a:cubicBezTo>
                  <a:cubicBezTo>
                    <a:pt x="159" y="113"/>
                    <a:pt x="159" y="113"/>
                    <a:pt x="159" y="113"/>
                  </a:cubicBezTo>
                  <a:cubicBezTo>
                    <a:pt x="159" y="113"/>
                    <a:pt x="159" y="113"/>
                    <a:pt x="159" y="113"/>
                  </a:cubicBezTo>
                  <a:cubicBezTo>
                    <a:pt x="159" y="112"/>
                    <a:pt x="159" y="112"/>
                    <a:pt x="159" y="112"/>
                  </a:cubicBezTo>
                  <a:cubicBezTo>
                    <a:pt x="159" y="113"/>
                    <a:pt x="159" y="113"/>
                    <a:pt x="159" y="113"/>
                  </a:cubicBezTo>
                  <a:cubicBezTo>
                    <a:pt x="159" y="113"/>
                    <a:pt x="159" y="113"/>
                    <a:pt x="159" y="113"/>
                  </a:cubicBezTo>
                  <a:cubicBezTo>
                    <a:pt x="159" y="112"/>
                    <a:pt x="159" y="112"/>
                    <a:pt x="159" y="112"/>
                  </a:cubicBezTo>
                  <a:cubicBezTo>
                    <a:pt x="158" y="112"/>
                    <a:pt x="158" y="112"/>
                    <a:pt x="158" y="112"/>
                  </a:cubicBezTo>
                  <a:cubicBezTo>
                    <a:pt x="157" y="111"/>
                    <a:pt x="157" y="111"/>
                    <a:pt x="157" y="111"/>
                  </a:cubicBezTo>
                  <a:cubicBezTo>
                    <a:pt x="157" y="111"/>
                    <a:pt x="157" y="111"/>
                    <a:pt x="157" y="111"/>
                  </a:cubicBezTo>
                  <a:cubicBezTo>
                    <a:pt x="158" y="111"/>
                    <a:pt x="158" y="111"/>
                    <a:pt x="158" y="111"/>
                  </a:cubicBezTo>
                  <a:cubicBezTo>
                    <a:pt x="158" y="111"/>
                    <a:pt x="158" y="111"/>
                    <a:pt x="158" y="111"/>
                  </a:cubicBezTo>
                  <a:cubicBezTo>
                    <a:pt x="157" y="110"/>
                    <a:pt x="157" y="110"/>
                    <a:pt x="157" y="110"/>
                  </a:cubicBezTo>
                  <a:cubicBezTo>
                    <a:pt x="157" y="110"/>
                    <a:pt x="157" y="110"/>
                    <a:pt x="157" y="110"/>
                  </a:cubicBezTo>
                  <a:cubicBezTo>
                    <a:pt x="157" y="110"/>
                    <a:pt x="157" y="110"/>
                    <a:pt x="157" y="110"/>
                  </a:cubicBezTo>
                  <a:cubicBezTo>
                    <a:pt x="157" y="110"/>
                    <a:pt x="157" y="110"/>
                    <a:pt x="157" y="110"/>
                  </a:cubicBezTo>
                  <a:cubicBezTo>
                    <a:pt x="157" y="111"/>
                    <a:pt x="157" y="111"/>
                    <a:pt x="157" y="111"/>
                  </a:cubicBezTo>
                  <a:cubicBezTo>
                    <a:pt x="156" y="110"/>
                    <a:pt x="156" y="110"/>
                    <a:pt x="156" y="110"/>
                  </a:cubicBezTo>
                  <a:cubicBezTo>
                    <a:pt x="156" y="110"/>
                    <a:pt x="156" y="110"/>
                    <a:pt x="156" y="110"/>
                  </a:cubicBezTo>
                  <a:cubicBezTo>
                    <a:pt x="155" y="110"/>
                    <a:pt x="155" y="110"/>
                    <a:pt x="155" y="110"/>
                  </a:cubicBezTo>
                  <a:cubicBezTo>
                    <a:pt x="153" y="110"/>
                    <a:pt x="153" y="110"/>
                    <a:pt x="153" y="110"/>
                  </a:cubicBezTo>
                  <a:cubicBezTo>
                    <a:pt x="154" y="110"/>
                    <a:pt x="154" y="110"/>
                    <a:pt x="154" y="110"/>
                  </a:cubicBezTo>
                  <a:cubicBezTo>
                    <a:pt x="155" y="110"/>
                    <a:pt x="155" y="110"/>
                    <a:pt x="155" y="110"/>
                  </a:cubicBezTo>
                  <a:cubicBezTo>
                    <a:pt x="155" y="110"/>
                    <a:pt x="155" y="110"/>
                    <a:pt x="155" y="110"/>
                  </a:cubicBezTo>
                  <a:cubicBezTo>
                    <a:pt x="155" y="109"/>
                    <a:pt x="155" y="109"/>
                    <a:pt x="155" y="109"/>
                  </a:cubicBezTo>
                  <a:cubicBezTo>
                    <a:pt x="154" y="109"/>
                    <a:pt x="154" y="109"/>
                    <a:pt x="154" y="109"/>
                  </a:cubicBezTo>
                  <a:cubicBezTo>
                    <a:pt x="153" y="110"/>
                    <a:pt x="153" y="110"/>
                    <a:pt x="153" y="110"/>
                  </a:cubicBezTo>
                  <a:cubicBezTo>
                    <a:pt x="153" y="110"/>
                    <a:pt x="153" y="110"/>
                    <a:pt x="153" y="110"/>
                  </a:cubicBezTo>
                  <a:cubicBezTo>
                    <a:pt x="151" y="110"/>
                    <a:pt x="151" y="110"/>
                    <a:pt x="151" y="110"/>
                  </a:cubicBezTo>
                  <a:cubicBezTo>
                    <a:pt x="151" y="109"/>
                    <a:pt x="151" y="109"/>
                    <a:pt x="151" y="109"/>
                  </a:cubicBezTo>
                  <a:cubicBezTo>
                    <a:pt x="150" y="110"/>
                    <a:pt x="150" y="110"/>
                    <a:pt x="150" y="110"/>
                  </a:cubicBezTo>
                  <a:cubicBezTo>
                    <a:pt x="149" y="110"/>
                    <a:pt x="149" y="110"/>
                    <a:pt x="149" y="110"/>
                  </a:cubicBezTo>
                  <a:cubicBezTo>
                    <a:pt x="148" y="110"/>
                    <a:pt x="148" y="110"/>
                    <a:pt x="148" y="110"/>
                  </a:cubicBezTo>
                  <a:cubicBezTo>
                    <a:pt x="147" y="109"/>
                    <a:pt x="147" y="109"/>
                    <a:pt x="147" y="109"/>
                  </a:cubicBezTo>
                  <a:cubicBezTo>
                    <a:pt x="147" y="109"/>
                    <a:pt x="147" y="109"/>
                    <a:pt x="147" y="109"/>
                  </a:cubicBezTo>
                  <a:cubicBezTo>
                    <a:pt x="147" y="108"/>
                    <a:pt x="147" y="108"/>
                    <a:pt x="147" y="108"/>
                  </a:cubicBezTo>
                  <a:cubicBezTo>
                    <a:pt x="147" y="108"/>
                    <a:pt x="147" y="108"/>
                    <a:pt x="147" y="108"/>
                  </a:cubicBezTo>
                  <a:cubicBezTo>
                    <a:pt x="147" y="109"/>
                    <a:pt x="147" y="109"/>
                    <a:pt x="147" y="109"/>
                  </a:cubicBezTo>
                  <a:cubicBezTo>
                    <a:pt x="146" y="110"/>
                    <a:pt x="146" y="110"/>
                    <a:pt x="146" y="110"/>
                  </a:cubicBezTo>
                  <a:cubicBezTo>
                    <a:pt x="145" y="109"/>
                    <a:pt x="145" y="109"/>
                    <a:pt x="145" y="109"/>
                  </a:cubicBezTo>
                  <a:cubicBezTo>
                    <a:pt x="145" y="110"/>
                    <a:pt x="145" y="110"/>
                    <a:pt x="145" y="110"/>
                  </a:cubicBezTo>
                  <a:cubicBezTo>
                    <a:pt x="144" y="109"/>
                    <a:pt x="144" y="109"/>
                    <a:pt x="144" y="109"/>
                  </a:cubicBezTo>
                  <a:cubicBezTo>
                    <a:pt x="141" y="110"/>
                    <a:pt x="141" y="110"/>
                    <a:pt x="141" y="110"/>
                  </a:cubicBezTo>
                  <a:cubicBezTo>
                    <a:pt x="141" y="110"/>
                    <a:pt x="141" y="110"/>
                    <a:pt x="141" y="110"/>
                  </a:cubicBezTo>
                  <a:cubicBezTo>
                    <a:pt x="139" y="111"/>
                    <a:pt x="139" y="111"/>
                    <a:pt x="139" y="111"/>
                  </a:cubicBezTo>
                  <a:cubicBezTo>
                    <a:pt x="138" y="112"/>
                    <a:pt x="138" y="112"/>
                    <a:pt x="138" y="112"/>
                  </a:cubicBezTo>
                  <a:cubicBezTo>
                    <a:pt x="138" y="112"/>
                    <a:pt x="138" y="112"/>
                    <a:pt x="138" y="112"/>
                  </a:cubicBezTo>
                  <a:cubicBezTo>
                    <a:pt x="139" y="112"/>
                    <a:pt x="139" y="112"/>
                    <a:pt x="139" y="112"/>
                  </a:cubicBezTo>
                  <a:cubicBezTo>
                    <a:pt x="139" y="112"/>
                    <a:pt x="139" y="112"/>
                    <a:pt x="139" y="112"/>
                  </a:cubicBezTo>
                  <a:cubicBezTo>
                    <a:pt x="140" y="112"/>
                    <a:pt x="140" y="112"/>
                    <a:pt x="140" y="112"/>
                  </a:cubicBezTo>
                  <a:cubicBezTo>
                    <a:pt x="140" y="112"/>
                    <a:pt x="140" y="112"/>
                    <a:pt x="140" y="112"/>
                  </a:cubicBezTo>
                  <a:cubicBezTo>
                    <a:pt x="141" y="112"/>
                    <a:pt x="141" y="112"/>
                    <a:pt x="141" y="112"/>
                  </a:cubicBezTo>
                  <a:cubicBezTo>
                    <a:pt x="140" y="113"/>
                    <a:pt x="140" y="113"/>
                    <a:pt x="140" y="113"/>
                  </a:cubicBezTo>
                  <a:cubicBezTo>
                    <a:pt x="139" y="113"/>
                    <a:pt x="139" y="113"/>
                    <a:pt x="139" y="113"/>
                  </a:cubicBezTo>
                  <a:cubicBezTo>
                    <a:pt x="139" y="114"/>
                    <a:pt x="139" y="114"/>
                    <a:pt x="139" y="114"/>
                  </a:cubicBezTo>
                  <a:cubicBezTo>
                    <a:pt x="139" y="114"/>
                    <a:pt x="139" y="114"/>
                    <a:pt x="139" y="114"/>
                  </a:cubicBezTo>
                  <a:cubicBezTo>
                    <a:pt x="141" y="115"/>
                    <a:pt x="141" y="115"/>
                    <a:pt x="141" y="115"/>
                  </a:cubicBezTo>
                  <a:cubicBezTo>
                    <a:pt x="142" y="116"/>
                    <a:pt x="142" y="116"/>
                    <a:pt x="142" y="116"/>
                  </a:cubicBezTo>
                  <a:cubicBezTo>
                    <a:pt x="142" y="116"/>
                    <a:pt x="142" y="116"/>
                    <a:pt x="142" y="116"/>
                  </a:cubicBezTo>
                  <a:cubicBezTo>
                    <a:pt x="141" y="116"/>
                    <a:pt x="141" y="116"/>
                    <a:pt x="141" y="116"/>
                  </a:cubicBezTo>
                  <a:cubicBezTo>
                    <a:pt x="141" y="116"/>
                    <a:pt x="141" y="116"/>
                    <a:pt x="141" y="116"/>
                  </a:cubicBezTo>
                  <a:cubicBezTo>
                    <a:pt x="141" y="116"/>
                    <a:pt x="141" y="116"/>
                    <a:pt x="141" y="116"/>
                  </a:cubicBezTo>
                  <a:cubicBezTo>
                    <a:pt x="140" y="115"/>
                    <a:pt x="140" y="115"/>
                    <a:pt x="140" y="115"/>
                  </a:cubicBezTo>
                  <a:cubicBezTo>
                    <a:pt x="140" y="115"/>
                    <a:pt x="140" y="115"/>
                    <a:pt x="140" y="115"/>
                  </a:cubicBezTo>
                  <a:cubicBezTo>
                    <a:pt x="139" y="115"/>
                    <a:pt x="139" y="115"/>
                    <a:pt x="139" y="115"/>
                  </a:cubicBezTo>
                  <a:cubicBezTo>
                    <a:pt x="139" y="115"/>
                    <a:pt x="139" y="115"/>
                    <a:pt x="139" y="115"/>
                  </a:cubicBezTo>
                  <a:cubicBezTo>
                    <a:pt x="138" y="114"/>
                    <a:pt x="138" y="114"/>
                    <a:pt x="138" y="114"/>
                  </a:cubicBezTo>
                  <a:cubicBezTo>
                    <a:pt x="137" y="114"/>
                    <a:pt x="137" y="114"/>
                    <a:pt x="137" y="114"/>
                  </a:cubicBezTo>
                  <a:cubicBezTo>
                    <a:pt x="138" y="115"/>
                    <a:pt x="138" y="115"/>
                    <a:pt x="138" y="115"/>
                  </a:cubicBezTo>
                  <a:cubicBezTo>
                    <a:pt x="138" y="116"/>
                    <a:pt x="138" y="116"/>
                    <a:pt x="138" y="116"/>
                  </a:cubicBezTo>
                  <a:cubicBezTo>
                    <a:pt x="137" y="116"/>
                    <a:pt x="137" y="116"/>
                    <a:pt x="137" y="116"/>
                  </a:cubicBezTo>
                  <a:cubicBezTo>
                    <a:pt x="137" y="115"/>
                    <a:pt x="137" y="115"/>
                    <a:pt x="137" y="115"/>
                  </a:cubicBezTo>
                  <a:cubicBezTo>
                    <a:pt x="136" y="115"/>
                    <a:pt x="136" y="115"/>
                    <a:pt x="136" y="115"/>
                  </a:cubicBezTo>
                  <a:cubicBezTo>
                    <a:pt x="135" y="115"/>
                    <a:pt x="135" y="115"/>
                    <a:pt x="135" y="115"/>
                  </a:cubicBezTo>
                  <a:cubicBezTo>
                    <a:pt x="135" y="116"/>
                    <a:pt x="135" y="116"/>
                    <a:pt x="135" y="116"/>
                  </a:cubicBezTo>
                  <a:cubicBezTo>
                    <a:pt x="134" y="115"/>
                    <a:pt x="134" y="115"/>
                    <a:pt x="134" y="115"/>
                  </a:cubicBezTo>
                  <a:cubicBezTo>
                    <a:pt x="133" y="115"/>
                    <a:pt x="133" y="115"/>
                    <a:pt x="133" y="115"/>
                  </a:cubicBezTo>
                  <a:cubicBezTo>
                    <a:pt x="132" y="115"/>
                    <a:pt x="132" y="115"/>
                    <a:pt x="132" y="115"/>
                  </a:cubicBezTo>
                  <a:cubicBezTo>
                    <a:pt x="132" y="115"/>
                    <a:pt x="132" y="115"/>
                    <a:pt x="132" y="115"/>
                  </a:cubicBezTo>
                  <a:cubicBezTo>
                    <a:pt x="132" y="115"/>
                    <a:pt x="132" y="115"/>
                    <a:pt x="132" y="115"/>
                  </a:cubicBezTo>
                  <a:cubicBezTo>
                    <a:pt x="133" y="114"/>
                    <a:pt x="133" y="114"/>
                    <a:pt x="133" y="114"/>
                  </a:cubicBezTo>
                  <a:cubicBezTo>
                    <a:pt x="132" y="114"/>
                    <a:pt x="132" y="114"/>
                    <a:pt x="132" y="114"/>
                  </a:cubicBezTo>
                  <a:cubicBezTo>
                    <a:pt x="132" y="114"/>
                    <a:pt x="132" y="114"/>
                    <a:pt x="132" y="114"/>
                  </a:cubicBezTo>
                  <a:cubicBezTo>
                    <a:pt x="131" y="114"/>
                    <a:pt x="131" y="114"/>
                    <a:pt x="131" y="114"/>
                  </a:cubicBezTo>
                  <a:cubicBezTo>
                    <a:pt x="131" y="113"/>
                    <a:pt x="131" y="113"/>
                    <a:pt x="131" y="113"/>
                  </a:cubicBezTo>
                  <a:cubicBezTo>
                    <a:pt x="131" y="113"/>
                    <a:pt x="131" y="113"/>
                    <a:pt x="131" y="113"/>
                  </a:cubicBezTo>
                  <a:cubicBezTo>
                    <a:pt x="130" y="113"/>
                    <a:pt x="130" y="113"/>
                    <a:pt x="130" y="113"/>
                  </a:cubicBezTo>
                  <a:cubicBezTo>
                    <a:pt x="130" y="113"/>
                    <a:pt x="130" y="113"/>
                    <a:pt x="130" y="113"/>
                  </a:cubicBezTo>
                  <a:cubicBezTo>
                    <a:pt x="130" y="112"/>
                    <a:pt x="130" y="112"/>
                    <a:pt x="130" y="112"/>
                  </a:cubicBezTo>
                  <a:cubicBezTo>
                    <a:pt x="130" y="112"/>
                    <a:pt x="130" y="112"/>
                    <a:pt x="130" y="112"/>
                  </a:cubicBezTo>
                  <a:cubicBezTo>
                    <a:pt x="129" y="112"/>
                    <a:pt x="129" y="112"/>
                    <a:pt x="129" y="112"/>
                  </a:cubicBezTo>
                  <a:cubicBezTo>
                    <a:pt x="129" y="113"/>
                    <a:pt x="129" y="113"/>
                    <a:pt x="129" y="113"/>
                  </a:cubicBezTo>
                  <a:cubicBezTo>
                    <a:pt x="129" y="113"/>
                    <a:pt x="129" y="113"/>
                    <a:pt x="129" y="113"/>
                  </a:cubicBezTo>
                  <a:cubicBezTo>
                    <a:pt x="128" y="113"/>
                    <a:pt x="128" y="113"/>
                    <a:pt x="128" y="113"/>
                  </a:cubicBezTo>
                  <a:cubicBezTo>
                    <a:pt x="126" y="113"/>
                    <a:pt x="126" y="113"/>
                    <a:pt x="126" y="113"/>
                  </a:cubicBezTo>
                  <a:cubicBezTo>
                    <a:pt x="125" y="113"/>
                    <a:pt x="125" y="113"/>
                    <a:pt x="125" y="113"/>
                  </a:cubicBezTo>
                  <a:cubicBezTo>
                    <a:pt x="123" y="112"/>
                    <a:pt x="123" y="112"/>
                    <a:pt x="123" y="112"/>
                  </a:cubicBezTo>
                  <a:cubicBezTo>
                    <a:pt x="122" y="112"/>
                    <a:pt x="122" y="112"/>
                    <a:pt x="122" y="112"/>
                  </a:cubicBezTo>
                  <a:cubicBezTo>
                    <a:pt x="121" y="113"/>
                    <a:pt x="121" y="113"/>
                    <a:pt x="121" y="113"/>
                  </a:cubicBezTo>
                  <a:cubicBezTo>
                    <a:pt x="120" y="113"/>
                    <a:pt x="120" y="113"/>
                    <a:pt x="120" y="113"/>
                  </a:cubicBezTo>
                  <a:cubicBezTo>
                    <a:pt x="119" y="113"/>
                    <a:pt x="119" y="113"/>
                    <a:pt x="119" y="113"/>
                  </a:cubicBezTo>
                  <a:cubicBezTo>
                    <a:pt x="119" y="114"/>
                    <a:pt x="119" y="114"/>
                    <a:pt x="119" y="114"/>
                  </a:cubicBezTo>
                  <a:cubicBezTo>
                    <a:pt x="118" y="114"/>
                    <a:pt x="118" y="114"/>
                    <a:pt x="118" y="114"/>
                  </a:cubicBezTo>
                  <a:cubicBezTo>
                    <a:pt x="118" y="113"/>
                    <a:pt x="118" y="113"/>
                    <a:pt x="118" y="113"/>
                  </a:cubicBezTo>
                  <a:cubicBezTo>
                    <a:pt x="118" y="113"/>
                    <a:pt x="118" y="113"/>
                    <a:pt x="118" y="113"/>
                  </a:cubicBezTo>
                  <a:cubicBezTo>
                    <a:pt x="118" y="112"/>
                    <a:pt x="118" y="112"/>
                    <a:pt x="118" y="112"/>
                  </a:cubicBezTo>
                  <a:cubicBezTo>
                    <a:pt x="118" y="111"/>
                    <a:pt x="118" y="111"/>
                    <a:pt x="118" y="111"/>
                  </a:cubicBezTo>
                  <a:cubicBezTo>
                    <a:pt x="118" y="112"/>
                    <a:pt x="118" y="112"/>
                    <a:pt x="118" y="112"/>
                  </a:cubicBezTo>
                  <a:cubicBezTo>
                    <a:pt x="117" y="113"/>
                    <a:pt x="117" y="113"/>
                    <a:pt x="117" y="113"/>
                  </a:cubicBezTo>
                  <a:cubicBezTo>
                    <a:pt x="116" y="113"/>
                    <a:pt x="116" y="113"/>
                    <a:pt x="116" y="113"/>
                  </a:cubicBezTo>
                  <a:cubicBezTo>
                    <a:pt x="116" y="112"/>
                    <a:pt x="116" y="112"/>
                    <a:pt x="116" y="112"/>
                  </a:cubicBezTo>
                  <a:cubicBezTo>
                    <a:pt x="116" y="113"/>
                    <a:pt x="116" y="113"/>
                    <a:pt x="116" y="113"/>
                  </a:cubicBezTo>
                  <a:cubicBezTo>
                    <a:pt x="116" y="114"/>
                    <a:pt x="116" y="114"/>
                    <a:pt x="116" y="114"/>
                  </a:cubicBezTo>
                  <a:cubicBezTo>
                    <a:pt x="117" y="115"/>
                    <a:pt x="117" y="115"/>
                    <a:pt x="117" y="115"/>
                  </a:cubicBezTo>
                  <a:cubicBezTo>
                    <a:pt x="116" y="115"/>
                    <a:pt x="116" y="115"/>
                    <a:pt x="116" y="115"/>
                  </a:cubicBezTo>
                  <a:cubicBezTo>
                    <a:pt x="115" y="115"/>
                    <a:pt x="115" y="115"/>
                    <a:pt x="115" y="115"/>
                  </a:cubicBezTo>
                  <a:cubicBezTo>
                    <a:pt x="114" y="116"/>
                    <a:pt x="114" y="116"/>
                    <a:pt x="114" y="116"/>
                  </a:cubicBezTo>
                  <a:cubicBezTo>
                    <a:pt x="112" y="117"/>
                    <a:pt x="112" y="117"/>
                    <a:pt x="112" y="117"/>
                  </a:cubicBezTo>
                  <a:cubicBezTo>
                    <a:pt x="112" y="117"/>
                    <a:pt x="112" y="117"/>
                    <a:pt x="112" y="117"/>
                  </a:cubicBezTo>
                  <a:cubicBezTo>
                    <a:pt x="111" y="118"/>
                    <a:pt x="111" y="118"/>
                    <a:pt x="111" y="118"/>
                  </a:cubicBezTo>
                  <a:cubicBezTo>
                    <a:pt x="110" y="118"/>
                    <a:pt x="110" y="118"/>
                    <a:pt x="110" y="118"/>
                  </a:cubicBezTo>
                  <a:cubicBezTo>
                    <a:pt x="111" y="117"/>
                    <a:pt x="111" y="117"/>
                    <a:pt x="111" y="117"/>
                  </a:cubicBezTo>
                  <a:cubicBezTo>
                    <a:pt x="110" y="117"/>
                    <a:pt x="110" y="117"/>
                    <a:pt x="110" y="117"/>
                  </a:cubicBezTo>
                  <a:cubicBezTo>
                    <a:pt x="110" y="117"/>
                    <a:pt x="110" y="117"/>
                    <a:pt x="110" y="117"/>
                  </a:cubicBezTo>
                  <a:cubicBezTo>
                    <a:pt x="109" y="117"/>
                    <a:pt x="109" y="117"/>
                    <a:pt x="109" y="117"/>
                  </a:cubicBezTo>
                  <a:cubicBezTo>
                    <a:pt x="109" y="117"/>
                    <a:pt x="109" y="117"/>
                    <a:pt x="109" y="117"/>
                  </a:cubicBezTo>
                  <a:cubicBezTo>
                    <a:pt x="109" y="118"/>
                    <a:pt x="109" y="118"/>
                    <a:pt x="109" y="118"/>
                  </a:cubicBezTo>
                  <a:cubicBezTo>
                    <a:pt x="108" y="118"/>
                    <a:pt x="108" y="118"/>
                    <a:pt x="108" y="118"/>
                  </a:cubicBezTo>
                  <a:cubicBezTo>
                    <a:pt x="108" y="118"/>
                    <a:pt x="108" y="118"/>
                    <a:pt x="108" y="118"/>
                  </a:cubicBezTo>
                  <a:cubicBezTo>
                    <a:pt x="108" y="119"/>
                    <a:pt x="108" y="119"/>
                    <a:pt x="108" y="119"/>
                  </a:cubicBezTo>
                  <a:cubicBezTo>
                    <a:pt x="107" y="119"/>
                    <a:pt x="107" y="119"/>
                    <a:pt x="107" y="119"/>
                  </a:cubicBezTo>
                  <a:cubicBezTo>
                    <a:pt x="107" y="119"/>
                    <a:pt x="107" y="119"/>
                    <a:pt x="107" y="119"/>
                  </a:cubicBezTo>
                  <a:cubicBezTo>
                    <a:pt x="106" y="120"/>
                    <a:pt x="106" y="120"/>
                    <a:pt x="106" y="120"/>
                  </a:cubicBezTo>
                  <a:cubicBezTo>
                    <a:pt x="106" y="120"/>
                    <a:pt x="106" y="120"/>
                    <a:pt x="106" y="120"/>
                  </a:cubicBezTo>
                  <a:cubicBezTo>
                    <a:pt x="105" y="121"/>
                    <a:pt x="105" y="121"/>
                    <a:pt x="105" y="121"/>
                  </a:cubicBezTo>
                  <a:cubicBezTo>
                    <a:pt x="105" y="121"/>
                    <a:pt x="105" y="121"/>
                    <a:pt x="105" y="121"/>
                  </a:cubicBezTo>
                  <a:cubicBezTo>
                    <a:pt x="105" y="123"/>
                    <a:pt x="105" y="123"/>
                    <a:pt x="105" y="123"/>
                  </a:cubicBezTo>
                  <a:cubicBezTo>
                    <a:pt x="104" y="123"/>
                    <a:pt x="104" y="123"/>
                    <a:pt x="104" y="123"/>
                  </a:cubicBezTo>
                  <a:cubicBezTo>
                    <a:pt x="104" y="124"/>
                    <a:pt x="104" y="124"/>
                    <a:pt x="104" y="124"/>
                  </a:cubicBezTo>
                  <a:cubicBezTo>
                    <a:pt x="103" y="125"/>
                    <a:pt x="103" y="125"/>
                    <a:pt x="103" y="125"/>
                  </a:cubicBezTo>
                  <a:cubicBezTo>
                    <a:pt x="104" y="126"/>
                    <a:pt x="104" y="126"/>
                    <a:pt x="104" y="126"/>
                  </a:cubicBezTo>
                  <a:cubicBezTo>
                    <a:pt x="104" y="128"/>
                    <a:pt x="104" y="128"/>
                    <a:pt x="104" y="128"/>
                  </a:cubicBezTo>
                  <a:cubicBezTo>
                    <a:pt x="104" y="128"/>
                    <a:pt x="104" y="128"/>
                    <a:pt x="104" y="128"/>
                  </a:cubicBezTo>
                  <a:cubicBezTo>
                    <a:pt x="104" y="129"/>
                    <a:pt x="104" y="129"/>
                    <a:pt x="104" y="129"/>
                  </a:cubicBezTo>
                  <a:cubicBezTo>
                    <a:pt x="103" y="130"/>
                    <a:pt x="103" y="130"/>
                    <a:pt x="103" y="130"/>
                  </a:cubicBezTo>
                  <a:cubicBezTo>
                    <a:pt x="103" y="130"/>
                    <a:pt x="103" y="130"/>
                    <a:pt x="103" y="130"/>
                  </a:cubicBezTo>
                  <a:cubicBezTo>
                    <a:pt x="103" y="130"/>
                    <a:pt x="103" y="130"/>
                    <a:pt x="103" y="130"/>
                  </a:cubicBezTo>
                  <a:cubicBezTo>
                    <a:pt x="102" y="130"/>
                    <a:pt x="102" y="130"/>
                    <a:pt x="102" y="130"/>
                  </a:cubicBezTo>
                  <a:cubicBezTo>
                    <a:pt x="101" y="129"/>
                    <a:pt x="101" y="129"/>
                    <a:pt x="101" y="129"/>
                  </a:cubicBezTo>
                  <a:cubicBezTo>
                    <a:pt x="99" y="129"/>
                    <a:pt x="99" y="129"/>
                    <a:pt x="99" y="129"/>
                  </a:cubicBezTo>
                  <a:cubicBezTo>
                    <a:pt x="99" y="128"/>
                    <a:pt x="99" y="128"/>
                    <a:pt x="99" y="128"/>
                  </a:cubicBezTo>
                  <a:cubicBezTo>
                    <a:pt x="98" y="128"/>
                    <a:pt x="98" y="128"/>
                    <a:pt x="98" y="128"/>
                  </a:cubicBezTo>
                  <a:cubicBezTo>
                    <a:pt x="98" y="128"/>
                    <a:pt x="98" y="128"/>
                    <a:pt x="98" y="128"/>
                  </a:cubicBezTo>
                  <a:cubicBezTo>
                    <a:pt x="97" y="128"/>
                    <a:pt x="97" y="128"/>
                    <a:pt x="97" y="128"/>
                  </a:cubicBezTo>
                  <a:cubicBezTo>
                    <a:pt x="97" y="128"/>
                    <a:pt x="97" y="128"/>
                    <a:pt x="97" y="128"/>
                  </a:cubicBezTo>
                  <a:cubicBezTo>
                    <a:pt x="97" y="127"/>
                    <a:pt x="97" y="127"/>
                    <a:pt x="97" y="127"/>
                  </a:cubicBezTo>
                  <a:cubicBezTo>
                    <a:pt x="97" y="126"/>
                    <a:pt x="97" y="126"/>
                    <a:pt x="97" y="126"/>
                  </a:cubicBezTo>
                  <a:cubicBezTo>
                    <a:pt x="96" y="124"/>
                    <a:pt x="96" y="124"/>
                    <a:pt x="96" y="124"/>
                  </a:cubicBezTo>
                  <a:cubicBezTo>
                    <a:pt x="96" y="124"/>
                    <a:pt x="96" y="124"/>
                    <a:pt x="96" y="124"/>
                  </a:cubicBezTo>
                  <a:cubicBezTo>
                    <a:pt x="96" y="123"/>
                    <a:pt x="96" y="123"/>
                    <a:pt x="96" y="123"/>
                  </a:cubicBezTo>
                  <a:cubicBezTo>
                    <a:pt x="96" y="123"/>
                    <a:pt x="96" y="123"/>
                    <a:pt x="96" y="123"/>
                  </a:cubicBezTo>
                  <a:cubicBezTo>
                    <a:pt x="96" y="122"/>
                    <a:pt x="96" y="122"/>
                    <a:pt x="96" y="122"/>
                  </a:cubicBezTo>
                  <a:cubicBezTo>
                    <a:pt x="95" y="121"/>
                    <a:pt x="95" y="121"/>
                    <a:pt x="95" y="121"/>
                  </a:cubicBezTo>
                  <a:cubicBezTo>
                    <a:pt x="95" y="121"/>
                    <a:pt x="95" y="121"/>
                    <a:pt x="95" y="121"/>
                  </a:cubicBezTo>
                  <a:cubicBezTo>
                    <a:pt x="95" y="120"/>
                    <a:pt x="95" y="120"/>
                    <a:pt x="95" y="120"/>
                  </a:cubicBezTo>
                  <a:cubicBezTo>
                    <a:pt x="94" y="119"/>
                    <a:pt x="94" y="119"/>
                    <a:pt x="94" y="119"/>
                  </a:cubicBezTo>
                  <a:cubicBezTo>
                    <a:pt x="94" y="119"/>
                    <a:pt x="94" y="119"/>
                    <a:pt x="94" y="119"/>
                  </a:cubicBezTo>
                  <a:cubicBezTo>
                    <a:pt x="93" y="119"/>
                    <a:pt x="93" y="119"/>
                    <a:pt x="93" y="119"/>
                  </a:cubicBezTo>
                  <a:cubicBezTo>
                    <a:pt x="93" y="117"/>
                    <a:pt x="93" y="117"/>
                    <a:pt x="93" y="117"/>
                  </a:cubicBezTo>
                  <a:cubicBezTo>
                    <a:pt x="92" y="117"/>
                    <a:pt x="92" y="117"/>
                    <a:pt x="92" y="117"/>
                  </a:cubicBezTo>
                  <a:cubicBezTo>
                    <a:pt x="92" y="116"/>
                    <a:pt x="92" y="116"/>
                    <a:pt x="92" y="116"/>
                  </a:cubicBezTo>
                  <a:cubicBezTo>
                    <a:pt x="92" y="116"/>
                    <a:pt x="92" y="116"/>
                    <a:pt x="92" y="116"/>
                  </a:cubicBezTo>
                  <a:cubicBezTo>
                    <a:pt x="92" y="115"/>
                    <a:pt x="92" y="115"/>
                    <a:pt x="92" y="115"/>
                  </a:cubicBezTo>
                  <a:cubicBezTo>
                    <a:pt x="92" y="115"/>
                    <a:pt x="92" y="115"/>
                    <a:pt x="92" y="115"/>
                  </a:cubicBezTo>
                  <a:cubicBezTo>
                    <a:pt x="91" y="114"/>
                    <a:pt x="91" y="114"/>
                    <a:pt x="91" y="114"/>
                  </a:cubicBezTo>
                  <a:cubicBezTo>
                    <a:pt x="91" y="113"/>
                    <a:pt x="91" y="113"/>
                    <a:pt x="91" y="113"/>
                  </a:cubicBezTo>
                  <a:cubicBezTo>
                    <a:pt x="90" y="112"/>
                    <a:pt x="90" y="112"/>
                    <a:pt x="90" y="112"/>
                  </a:cubicBezTo>
                  <a:cubicBezTo>
                    <a:pt x="89" y="112"/>
                    <a:pt x="89" y="112"/>
                    <a:pt x="89" y="112"/>
                  </a:cubicBezTo>
                  <a:cubicBezTo>
                    <a:pt x="89" y="111"/>
                    <a:pt x="89" y="111"/>
                    <a:pt x="89" y="111"/>
                  </a:cubicBezTo>
                  <a:cubicBezTo>
                    <a:pt x="88" y="111"/>
                    <a:pt x="88" y="111"/>
                    <a:pt x="88" y="111"/>
                  </a:cubicBezTo>
                  <a:cubicBezTo>
                    <a:pt x="88" y="111"/>
                    <a:pt x="88" y="111"/>
                    <a:pt x="88" y="111"/>
                  </a:cubicBezTo>
                  <a:cubicBezTo>
                    <a:pt x="88" y="111"/>
                    <a:pt x="88" y="111"/>
                    <a:pt x="88" y="111"/>
                  </a:cubicBezTo>
                  <a:cubicBezTo>
                    <a:pt x="87" y="111"/>
                    <a:pt x="87" y="111"/>
                    <a:pt x="87" y="111"/>
                  </a:cubicBezTo>
                  <a:cubicBezTo>
                    <a:pt x="86" y="111"/>
                    <a:pt x="86" y="111"/>
                    <a:pt x="86" y="111"/>
                  </a:cubicBezTo>
                  <a:cubicBezTo>
                    <a:pt x="85" y="111"/>
                    <a:pt x="85" y="111"/>
                    <a:pt x="85" y="111"/>
                  </a:cubicBezTo>
                  <a:cubicBezTo>
                    <a:pt x="85" y="111"/>
                    <a:pt x="85" y="111"/>
                    <a:pt x="85" y="111"/>
                  </a:cubicBezTo>
                  <a:cubicBezTo>
                    <a:pt x="85" y="111"/>
                    <a:pt x="85" y="111"/>
                    <a:pt x="85" y="111"/>
                  </a:cubicBezTo>
                  <a:cubicBezTo>
                    <a:pt x="85" y="111"/>
                    <a:pt x="85" y="111"/>
                    <a:pt x="85" y="111"/>
                  </a:cubicBezTo>
                  <a:cubicBezTo>
                    <a:pt x="84" y="111"/>
                    <a:pt x="84" y="111"/>
                    <a:pt x="84" y="111"/>
                  </a:cubicBezTo>
                  <a:cubicBezTo>
                    <a:pt x="84" y="111"/>
                    <a:pt x="84" y="111"/>
                    <a:pt x="84" y="111"/>
                  </a:cubicBezTo>
                  <a:cubicBezTo>
                    <a:pt x="83" y="112"/>
                    <a:pt x="83" y="112"/>
                    <a:pt x="83" y="112"/>
                  </a:cubicBezTo>
                  <a:cubicBezTo>
                    <a:pt x="83" y="113"/>
                    <a:pt x="83" y="113"/>
                    <a:pt x="83" y="113"/>
                  </a:cubicBezTo>
                  <a:cubicBezTo>
                    <a:pt x="82" y="113"/>
                    <a:pt x="82" y="113"/>
                    <a:pt x="82" y="113"/>
                  </a:cubicBezTo>
                  <a:cubicBezTo>
                    <a:pt x="82" y="114"/>
                    <a:pt x="82" y="114"/>
                    <a:pt x="82" y="114"/>
                  </a:cubicBezTo>
                  <a:cubicBezTo>
                    <a:pt x="82" y="114"/>
                    <a:pt x="82" y="114"/>
                    <a:pt x="82" y="114"/>
                  </a:cubicBezTo>
                  <a:cubicBezTo>
                    <a:pt x="82" y="114"/>
                    <a:pt x="82" y="114"/>
                    <a:pt x="82" y="114"/>
                  </a:cubicBezTo>
                  <a:cubicBezTo>
                    <a:pt x="81" y="114"/>
                    <a:pt x="81" y="114"/>
                    <a:pt x="81" y="114"/>
                  </a:cubicBezTo>
                  <a:cubicBezTo>
                    <a:pt x="81" y="115"/>
                    <a:pt x="81" y="115"/>
                    <a:pt x="81" y="115"/>
                  </a:cubicBezTo>
                  <a:cubicBezTo>
                    <a:pt x="81" y="115"/>
                    <a:pt x="81" y="115"/>
                    <a:pt x="81" y="115"/>
                  </a:cubicBezTo>
                  <a:cubicBezTo>
                    <a:pt x="80" y="115"/>
                    <a:pt x="80" y="115"/>
                    <a:pt x="80" y="115"/>
                  </a:cubicBezTo>
                  <a:cubicBezTo>
                    <a:pt x="80" y="115"/>
                    <a:pt x="80" y="115"/>
                    <a:pt x="80" y="115"/>
                  </a:cubicBezTo>
                  <a:cubicBezTo>
                    <a:pt x="79" y="114"/>
                    <a:pt x="79" y="114"/>
                    <a:pt x="79" y="114"/>
                  </a:cubicBezTo>
                  <a:cubicBezTo>
                    <a:pt x="78" y="114"/>
                    <a:pt x="78" y="114"/>
                    <a:pt x="78" y="114"/>
                  </a:cubicBezTo>
                  <a:cubicBezTo>
                    <a:pt x="78" y="114"/>
                    <a:pt x="78" y="114"/>
                    <a:pt x="78" y="114"/>
                  </a:cubicBezTo>
                  <a:cubicBezTo>
                    <a:pt x="77" y="113"/>
                    <a:pt x="77" y="113"/>
                    <a:pt x="77" y="113"/>
                  </a:cubicBezTo>
                  <a:cubicBezTo>
                    <a:pt x="77" y="113"/>
                    <a:pt x="77" y="113"/>
                    <a:pt x="77" y="113"/>
                  </a:cubicBezTo>
                  <a:cubicBezTo>
                    <a:pt x="77" y="113"/>
                    <a:pt x="77" y="113"/>
                    <a:pt x="77" y="113"/>
                  </a:cubicBezTo>
                  <a:cubicBezTo>
                    <a:pt x="76" y="113"/>
                    <a:pt x="76" y="113"/>
                    <a:pt x="76" y="113"/>
                  </a:cubicBezTo>
                  <a:cubicBezTo>
                    <a:pt x="76" y="112"/>
                    <a:pt x="76" y="112"/>
                    <a:pt x="76" y="112"/>
                  </a:cubicBezTo>
                  <a:cubicBezTo>
                    <a:pt x="76" y="112"/>
                    <a:pt x="76" y="112"/>
                    <a:pt x="76" y="112"/>
                  </a:cubicBezTo>
                  <a:cubicBezTo>
                    <a:pt x="76" y="112"/>
                    <a:pt x="76" y="112"/>
                    <a:pt x="76" y="112"/>
                  </a:cubicBezTo>
                  <a:cubicBezTo>
                    <a:pt x="75" y="112"/>
                    <a:pt x="75" y="112"/>
                    <a:pt x="75" y="112"/>
                  </a:cubicBezTo>
                  <a:cubicBezTo>
                    <a:pt x="75" y="112"/>
                    <a:pt x="75" y="112"/>
                    <a:pt x="75" y="112"/>
                  </a:cubicBezTo>
                  <a:cubicBezTo>
                    <a:pt x="75" y="112"/>
                    <a:pt x="75" y="112"/>
                    <a:pt x="75" y="112"/>
                  </a:cubicBezTo>
                  <a:cubicBezTo>
                    <a:pt x="75" y="111"/>
                    <a:pt x="75" y="111"/>
                    <a:pt x="75" y="111"/>
                  </a:cubicBezTo>
                  <a:cubicBezTo>
                    <a:pt x="74" y="111"/>
                    <a:pt x="74" y="111"/>
                    <a:pt x="74" y="111"/>
                  </a:cubicBezTo>
                  <a:cubicBezTo>
                    <a:pt x="73" y="110"/>
                    <a:pt x="73" y="110"/>
                    <a:pt x="73" y="110"/>
                  </a:cubicBezTo>
                  <a:cubicBezTo>
                    <a:pt x="73" y="109"/>
                    <a:pt x="73" y="109"/>
                    <a:pt x="73" y="109"/>
                  </a:cubicBezTo>
                  <a:cubicBezTo>
                    <a:pt x="74" y="109"/>
                    <a:pt x="74" y="109"/>
                    <a:pt x="74" y="109"/>
                  </a:cubicBezTo>
                  <a:cubicBezTo>
                    <a:pt x="74" y="109"/>
                    <a:pt x="74" y="109"/>
                    <a:pt x="74" y="109"/>
                  </a:cubicBezTo>
                  <a:cubicBezTo>
                    <a:pt x="74" y="108"/>
                    <a:pt x="74" y="108"/>
                    <a:pt x="74" y="108"/>
                  </a:cubicBezTo>
                  <a:cubicBezTo>
                    <a:pt x="74" y="108"/>
                    <a:pt x="74" y="108"/>
                    <a:pt x="74" y="108"/>
                  </a:cubicBezTo>
                  <a:cubicBezTo>
                    <a:pt x="74" y="108"/>
                    <a:pt x="74" y="108"/>
                    <a:pt x="74" y="108"/>
                  </a:cubicBezTo>
                  <a:cubicBezTo>
                    <a:pt x="73" y="108"/>
                    <a:pt x="73" y="108"/>
                    <a:pt x="73" y="108"/>
                  </a:cubicBezTo>
                  <a:cubicBezTo>
                    <a:pt x="73" y="107"/>
                    <a:pt x="73" y="107"/>
                    <a:pt x="73" y="107"/>
                  </a:cubicBezTo>
                  <a:cubicBezTo>
                    <a:pt x="73" y="106"/>
                    <a:pt x="73" y="106"/>
                    <a:pt x="73" y="106"/>
                  </a:cubicBezTo>
                  <a:cubicBezTo>
                    <a:pt x="72" y="106"/>
                    <a:pt x="72" y="106"/>
                    <a:pt x="72" y="106"/>
                  </a:cubicBezTo>
                  <a:cubicBezTo>
                    <a:pt x="72" y="106"/>
                    <a:pt x="72" y="106"/>
                    <a:pt x="72" y="106"/>
                  </a:cubicBezTo>
                  <a:cubicBezTo>
                    <a:pt x="71" y="105"/>
                    <a:pt x="71" y="105"/>
                    <a:pt x="71" y="105"/>
                  </a:cubicBezTo>
                  <a:cubicBezTo>
                    <a:pt x="72" y="105"/>
                    <a:pt x="72" y="105"/>
                    <a:pt x="72" y="105"/>
                  </a:cubicBezTo>
                  <a:cubicBezTo>
                    <a:pt x="72" y="105"/>
                    <a:pt x="72" y="105"/>
                    <a:pt x="72" y="105"/>
                  </a:cubicBezTo>
                  <a:cubicBezTo>
                    <a:pt x="71" y="104"/>
                    <a:pt x="71" y="104"/>
                    <a:pt x="71" y="104"/>
                  </a:cubicBezTo>
                  <a:cubicBezTo>
                    <a:pt x="70" y="104"/>
                    <a:pt x="70" y="104"/>
                    <a:pt x="70" y="104"/>
                  </a:cubicBezTo>
                  <a:cubicBezTo>
                    <a:pt x="70" y="104"/>
                    <a:pt x="70" y="104"/>
                    <a:pt x="70" y="104"/>
                  </a:cubicBezTo>
                  <a:cubicBezTo>
                    <a:pt x="70" y="103"/>
                    <a:pt x="70" y="103"/>
                    <a:pt x="70" y="103"/>
                  </a:cubicBezTo>
                  <a:cubicBezTo>
                    <a:pt x="70" y="103"/>
                    <a:pt x="70" y="103"/>
                    <a:pt x="70" y="103"/>
                  </a:cubicBezTo>
                  <a:cubicBezTo>
                    <a:pt x="69" y="103"/>
                    <a:pt x="69" y="103"/>
                    <a:pt x="69" y="103"/>
                  </a:cubicBezTo>
                  <a:cubicBezTo>
                    <a:pt x="69" y="102"/>
                    <a:pt x="69" y="102"/>
                    <a:pt x="69" y="102"/>
                  </a:cubicBezTo>
                  <a:cubicBezTo>
                    <a:pt x="68" y="101"/>
                    <a:pt x="68" y="101"/>
                    <a:pt x="68" y="101"/>
                  </a:cubicBezTo>
                  <a:cubicBezTo>
                    <a:pt x="67" y="101"/>
                    <a:pt x="67" y="101"/>
                    <a:pt x="67" y="101"/>
                  </a:cubicBezTo>
                  <a:cubicBezTo>
                    <a:pt x="60" y="101"/>
                    <a:pt x="60" y="101"/>
                    <a:pt x="60" y="101"/>
                  </a:cubicBezTo>
                  <a:cubicBezTo>
                    <a:pt x="60" y="102"/>
                    <a:pt x="60" y="102"/>
                    <a:pt x="60" y="102"/>
                  </a:cubicBezTo>
                  <a:cubicBezTo>
                    <a:pt x="48" y="102"/>
                    <a:pt x="48" y="102"/>
                    <a:pt x="48" y="102"/>
                  </a:cubicBezTo>
                  <a:cubicBezTo>
                    <a:pt x="32" y="96"/>
                    <a:pt x="32" y="96"/>
                    <a:pt x="32" y="96"/>
                  </a:cubicBezTo>
                  <a:cubicBezTo>
                    <a:pt x="33" y="95"/>
                    <a:pt x="33" y="95"/>
                    <a:pt x="33" y="95"/>
                  </a:cubicBezTo>
                  <a:cubicBezTo>
                    <a:pt x="32" y="95"/>
                    <a:pt x="32" y="95"/>
                    <a:pt x="32" y="95"/>
                  </a:cubicBezTo>
                  <a:cubicBezTo>
                    <a:pt x="22" y="95"/>
                    <a:pt x="22" y="95"/>
                    <a:pt x="22" y="95"/>
                  </a:cubicBezTo>
                  <a:cubicBezTo>
                    <a:pt x="22" y="94"/>
                    <a:pt x="22" y="94"/>
                    <a:pt x="22" y="94"/>
                  </a:cubicBezTo>
                  <a:cubicBezTo>
                    <a:pt x="22" y="93"/>
                    <a:pt x="22" y="93"/>
                    <a:pt x="22" y="93"/>
                  </a:cubicBezTo>
                  <a:cubicBezTo>
                    <a:pt x="22" y="92"/>
                    <a:pt x="22" y="92"/>
                    <a:pt x="22" y="92"/>
                  </a:cubicBezTo>
                  <a:cubicBezTo>
                    <a:pt x="20" y="90"/>
                    <a:pt x="20" y="90"/>
                    <a:pt x="20" y="90"/>
                  </a:cubicBezTo>
                  <a:cubicBezTo>
                    <a:pt x="19" y="89"/>
                    <a:pt x="19" y="89"/>
                    <a:pt x="19" y="89"/>
                  </a:cubicBezTo>
                  <a:cubicBezTo>
                    <a:pt x="19" y="89"/>
                    <a:pt x="19" y="89"/>
                    <a:pt x="19" y="89"/>
                  </a:cubicBezTo>
                  <a:cubicBezTo>
                    <a:pt x="18" y="89"/>
                    <a:pt x="18" y="89"/>
                    <a:pt x="18" y="89"/>
                  </a:cubicBezTo>
                  <a:cubicBezTo>
                    <a:pt x="18" y="89"/>
                    <a:pt x="18" y="89"/>
                    <a:pt x="18" y="89"/>
                  </a:cubicBezTo>
                  <a:cubicBezTo>
                    <a:pt x="18" y="89"/>
                    <a:pt x="18" y="89"/>
                    <a:pt x="18" y="89"/>
                  </a:cubicBezTo>
                  <a:cubicBezTo>
                    <a:pt x="18" y="88"/>
                    <a:pt x="18" y="88"/>
                    <a:pt x="18" y="88"/>
                  </a:cubicBezTo>
                  <a:cubicBezTo>
                    <a:pt x="17" y="88"/>
                    <a:pt x="17" y="88"/>
                    <a:pt x="17" y="88"/>
                  </a:cubicBezTo>
                  <a:cubicBezTo>
                    <a:pt x="16" y="88"/>
                    <a:pt x="16" y="88"/>
                    <a:pt x="16" y="88"/>
                  </a:cubicBezTo>
                  <a:cubicBezTo>
                    <a:pt x="15" y="87"/>
                    <a:pt x="15" y="87"/>
                    <a:pt x="15" y="87"/>
                  </a:cubicBezTo>
                  <a:cubicBezTo>
                    <a:pt x="15" y="86"/>
                    <a:pt x="15" y="86"/>
                    <a:pt x="15" y="86"/>
                  </a:cubicBezTo>
                  <a:cubicBezTo>
                    <a:pt x="14" y="86"/>
                    <a:pt x="14" y="86"/>
                    <a:pt x="14" y="86"/>
                  </a:cubicBezTo>
                  <a:cubicBezTo>
                    <a:pt x="13" y="86"/>
                    <a:pt x="13" y="86"/>
                    <a:pt x="13" y="86"/>
                  </a:cubicBezTo>
                  <a:cubicBezTo>
                    <a:pt x="12" y="86"/>
                    <a:pt x="12" y="86"/>
                    <a:pt x="12" y="86"/>
                  </a:cubicBezTo>
                  <a:cubicBezTo>
                    <a:pt x="12" y="85"/>
                    <a:pt x="12" y="85"/>
                    <a:pt x="12" y="85"/>
                  </a:cubicBezTo>
                  <a:cubicBezTo>
                    <a:pt x="11" y="85"/>
                    <a:pt x="11" y="85"/>
                    <a:pt x="11" y="85"/>
                  </a:cubicBezTo>
                  <a:cubicBezTo>
                    <a:pt x="9" y="85"/>
                    <a:pt x="9" y="85"/>
                    <a:pt x="9" y="85"/>
                  </a:cubicBezTo>
                  <a:cubicBezTo>
                    <a:pt x="9" y="85"/>
                    <a:pt x="9" y="85"/>
                    <a:pt x="9" y="85"/>
                  </a:cubicBezTo>
                  <a:cubicBezTo>
                    <a:pt x="9" y="84"/>
                    <a:pt x="9" y="84"/>
                    <a:pt x="9" y="84"/>
                  </a:cubicBezTo>
                  <a:cubicBezTo>
                    <a:pt x="9" y="84"/>
                    <a:pt x="9" y="84"/>
                    <a:pt x="9" y="84"/>
                  </a:cubicBezTo>
                  <a:cubicBezTo>
                    <a:pt x="9" y="83"/>
                    <a:pt x="9" y="83"/>
                    <a:pt x="9" y="83"/>
                  </a:cubicBezTo>
                  <a:cubicBezTo>
                    <a:pt x="9" y="82"/>
                    <a:pt x="9" y="82"/>
                    <a:pt x="9" y="82"/>
                  </a:cubicBezTo>
                  <a:cubicBezTo>
                    <a:pt x="9" y="81"/>
                    <a:pt x="9" y="81"/>
                    <a:pt x="9" y="81"/>
                  </a:cubicBezTo>
                  <a:cubicBezTo>
                    <a:pt x="8" y="81"/>
                    <a:pt x="8" y="81"/>
                    <a:pt x="8" y="81"/>
                  </a:cubicBezTo>
                  <a:cubicBezTo>
                    <a:pt x="8" y="80"/>
                    <a:pt x="8" y="80"/>
                    <a:pt x="8" y="80"/>
                  </a:cubicBezTo>
                  <a:cubicBezTo>
                    <a:pt x="8" y="80"/>
                    <a:pt x="8" y="80"/>
                    <a:pt x="8" y="80"/>
                  </a:cubicBezTo>
                  <a:cubicBezTo>
                    <a:pt x="8" y="80"/>
                    <a:pt x="8" y="80"/>
                    <a:pt x="8" y="80"/>
                  </a:cubicBezTo>
                  <a:cubicBezTo>
                    <a:pt x="7" y="79"/>
                    <a:pt x="7" y="79"/>
                    <a:pt x="7" y="79"/>
                  </a:cubicBezTo>
                  <a:cubicBezTo>
                    <a:pt x="6" y="77"/>
                    <a:pt x="6" y="77"/>
                    <a:pt x="6" y="77"/>
                  </a:cubicBezTo>
                  <a:cubicBezTo>
                    <a:pt x="6" y="76"/>
                    <a:pt x="6" y="76"/>
                    <a:pt x="6" y="76"/>
                  </a:cubicBezTo>
                  <a:cubicBezTo>
                    <a:pt x="6" y="75"/>
                    <a:pt x="6" y="75"/>
                    <a:pt x="6" y="75"/>
                  </a:cubicBezTo>
                  <a:cubicBezTo>
                    <a:pt x="5" y="75"/>
                    <a:pt x="5" y="75"/>
                    <a:pt x="5" y="75"/>
                  </a:cubicBezTo>
                  <a:cubicBezTo>
                    <a:pt x="5" y="74"/>
                    <a:pt x="5" y="74"/>
                    <a:pt x="5" y="74"/>
                  </a:cubicBezTo>
                  <a:cubicBezTo>
                    <a:pt x="5" y="73"/>
                    <a:pt x="5" y="73"/>
                    <a:pt x="5" y="73"/>
                  </a:cubicBezTo>
                  <a:cubicBezTo>
                    <a:pt x="5" y="73"/>
                    <a:pt x="5" y="73"/>
                    <a:pt x="5" y="73"/>
                  </a:cubicBezTo>
                  <a:cubicBezTo>
                    <a:pt x="6" y="73"/>
                    <a:pt x="6" y="73"/>
                    <a:pt x="6" y="73"/>
                  </a:cubicBezTo>
                  <a:cubicBezTo>
                    <a:pt x="6" y="73"/>
                    <a:pt x="6" y="73"/>
                    <a:pt x="6" y="73"/>
                  </a:cubicBezTo>
                  <a:cubicBezTo>
                    <a:pt x="6" y="72"/>
                    <a:pt x="6" y="72"/>
                    <a:pt x="6" y="72"/>
                  </a:cubicBezTo>
                  <a:cubicBezTo>
                    <a:pt x="6" y="71"/>
                    <a:pt x="6" y="71"/>
                    <a:pt x="6" y="71"/>
                  </a:cubicBezTo>
                  <a:cubicBezTo>
                    <a:pt x="5" y="71"/>
                    <a:pt x="5" y="71"/>
                    <a:pt x="5" y="71"/>
                  </a:cubicBezTo>
                  <a:cubicBezTo>
                    <a:pt x="5" y="70"/>
                    <a:pt x="5" y="70"/>
                    <a:pt x="5" y="70"/>
                  </a:cubicBezTo>
                  <a:cubicBezTo>
                    <a:pt x="4" y="70"/>
                    <a:pt x="4" y="70"/>
                    <a:pt x="4" y="70"/>
                  </a:cubicBezTo>
                  <a:cubicBezTo>
                    <a:pt x="4" y="69"/>
                    <a:pt x="4" y="69"/>
                    <a:pt x="4" y="69"/>
                  </a:cubicBezTo>
                  <a:cubicBezTo>
                    <a:pt x="5" y="69"/>
                    <a:pt x="5" y="69"/>
                    <a:pt x="5" y="69"/>
                  </a:cubicBezTo>
                  <a:cubicBezTo>
                    <a:pt x="4" y="68"/>
                    <a:pt x="4" y="68"/>
                    <a:pt x="4" y="68"/>
                  </a:cubicBezTo>
                  <a:cubicBezTo>
                    <a:pt x="5" y="68"/>
                    <a:pt x="5" y="68"/>
                    <a:pt x="5" y="68"/>
                  </a:cubicBezTo>
                  <a:cubicBezTo>
                    <a:pt x="5" y="68"/>
                    <a:pt x="5" y="68"/>
                    <a:pt x="5" y="68"/>
                  </a:cubicBezTo>
                  <a:cubicBezTo>
                    <a:pt x="5" y="67"/>
                    <a:pt x="5" y="67"/>
                    <a:pt x="5" y="67"/>
                  </a:cubicBezTo>
                  <a:cubicBezTo>
                    <a:pt x="6" y="67"/>
                    <a:pt x="6" y="67"/>
                    <a:pt x="6" y="67"/>
                  </a:cubicBezTo>
                  <a:cubicBezTo>
                    <a:pt x="6" y="68"/>
                    <a:pt x="6" y="68"/>
                    <a:pt x="6" y="68"/>
                  </a:cubicBezTo>
                  <a:cubicBezTo>
                    <a:pt x="7" y="68"/>
                    <a:pt x="7" y="68"/>
                    <a:pt x="7" y="68"/>
                  </a:cubicBezTo>
                  <a:cubicBezTo>
                    <a:pt x="6" y="68"/>
                    <a:pt x="6" y="68"/>
                    <a:pt x="6" y="68"/>
                  </a:cubicBezTo>
                  <a:cubicBezTo>
                    <a:pt x="6" y="67"/>
                    <a:pt x="6" y="67"/>
                    <a:pt x="6" y="67"/>
                  </a:cubicBezTo>
                  <a:cubicBezTo>
                    <a:pt x="6" y="66"/>
                    <a:pt x="6" y="66"/>
                    <a:pt x="6" y="66"/>
                  </a:cubicBezTo>
                  <a:cubicBezTo>
                    <a:pt x="6" y="66"/>
                    <a:pt x="6" y="66"/>
                    <a:pt x="6" y="66"/>
                  </a:cubicBezTo>
                  <a:cubicBezTo>
                    <a:pt x="6" y="66"/>
                    <a:pt x="6" y="66"/>
                    <a:pt x="6" y="66"/>
                  </a:cubicBezTo>
                  <a:cubicBezTo>
                    <a:pt x="6" y="66"/>
                    <a:pt x="6" y="66"/>
                    <a:pt x="6" y="66"/>
                  </a:cubicBezTo>
                  <a:cubicBezTo>
                    <a:pt x="6" y="66"/>
                    <a:pt x="6" y="66"/>
                    <a:pt x="6" y="66"/>
                  </a:cubicBezTo>
                  <a:cubicBezTo>
                    <a:pt x="7" y="66"/>
                    <a:pt x="7" y="66"/>
                    <a:pt x="7" y="66"/>
                  </a:cubicBezTo>
                  <a:cubicBezTo>
                    <a:pt x="8" y="66"/>
                    <a:pt x="8" y="66"/>
                    <a:pt x="8" y="66"/>
                  </a:cubicBezTo>
                  <a:cubicBezTo>
                    <a:pt x="7" y="65"/>
                    <a:pt x="7" y="65"/>
                    <a:pt x="7" y="65"/>
                  </a:cubicBezTo>
                  <a:cubicBezTo>
                    <a:pt x="7" y="65"/>
                    <a:pt x="7" y="65"/>
                    <a:pt x="7" y="65"/>
                  </a:cubicBezTo>
                  <a:cubicBezTo>
                    <a:pt x="6" y="65"/>
                    <a:pt x="6" y="65"/>
                    <a:pt x="6" y="65"/>
                  </a:cubicBezTo>
                  <a:cubicBezTo>
                    <a:pt x="6" y="65"/>
                    <a:pt x="6" y="65"/>
                    <a:pt x="6" y="65"/>
                  </a:cubicBezTo>
                  <a:cubicBezTo>
                    <a:pt x="6" y="65"/>
                    <a:pt x="6" y="65"/>
                    <a:pt x="6" y="65"/>
                  </a:cubicBezTo>
                  <a:cubicBezTo>
                    <a:pt x="5" y="65"/>
                    <a:pt x="5" y="65"/>
                    <a:pt x="5" y="65"/>
                  </a:cubicBezTo>
                  <a:cubicBezTo>
                    <a:pt x="5" y="66"/>
                    <a:pt x="5" y="66"/>
                    <a:pt x="5" y="66"/>
                  </a:cubicBezTo>
                  <a:cubicBezTo>
                    <a:pt x="5" y="66"/>
                    <a:pt x="5" y="66"/>
                    <a:pt x="5" y="66"/>
                  </a:cubicBezTo>
                  <a:cubicBezTo>
                    <a:pt x="5" y="66"/>
                    <a:pt x="5" y="66"/>
                    <a:pt x="5" y="66"/>
                  </a:cubicBezTo>
                  <a:cubicBezTo>
                    <a:pt x="4" y="66"/>
                    <a:pt x="4" y="66"/>
                    <a:pt x="4" y="66"/>
                  </a:cubicBezTo>
                  <a:cubicBezTo>
                    <a:pt x="4" y="66"/>
                    <a:pt x="4" y="66"/>
                    <a:pt x="4" y="66"/>
                  </a:cubicBezTo>
                  <a:cubicBezTo>
                    <a:pt x="3" y="65"/>
                    <a:pt x="3" y="65"/>
                    <a:pt x="3" y="65"/>
                  </a:cubicBezTo>
                  <a:cubicBezTo>
                    <a:pt x="3" y="64"/>
                    <a:pt x="3" y="64"/>
                    <a:pt x="3" y="64"/>
                  </a:cubicBezTo>
                  <a:cubicBezTo>
                    <a:pt x="3" y="64"/>
                    <a:pt x="3" y="64"/>
                    <a:pt x="3" y="64"/>
                  </a:cubicBezTo>
                  <a:cubicBezTo>
                    <a:pt x="3" y="63"/>
                    <a:pt x="3" y="63"/>
                    <a:pt x="3" y="63"/>
                  </a:cubicBezTo>
                  <a:cubicBezTo>
                    <a:pt x="1" y="61"/>
                    <a:pt x="1" y="61"/>
                    <a:pt x="1" y="61"/>
                  </a:cubicBezTo>
                  <a:cubicBezTo>
                    <a:pt x="1" y="60"/>
                    <a:pt x="1" y="60"/>
                    <a:pt x="1" y="60"/>
                  </a:cubicBezTo>
                  <a:cubicBezTo>
                    <a:pt x="1" y="60"/>
                    <a:pt x="1" y="60"/>
                    <a:pt x="1" y="60"/>
                  </a:cubicBezTo>
                  <a:cubicBezTo>
                    <a:pt x="2" y="59"/>
                    <a:pt x="2" y="59"/>
                    <a:pt x="2" y="59"/>
                  </a:cubicBezTo>
                  <a:cubicBezTo>
                    <a:pt x="1" y="58"/>
                    <a:pt x="1" y="58"/>
                    <a:pt x="1" y="58"/>
                  </a:cubicBezTo>
                  <a:cubicBezTo>
                    <a:pt x="1" y="58"/>
                    <a:pt x="1" y="58"/>
                    <a:pt x="1" y="58"/>
                  </a:cubicBezTo>
                  <a:cubicBezTo>
                    <a:pt x="1" y="57"/>
                    <a:pt x="1" y="57"/>
                    <a:pt x="1" y="57"/>
                  </a:cubicBezTo>
                  <a:cubicBezTo>
                    <a:pt x="2" y="56"/>
                    <a:pt x="2" y="56"/>
                    <a:pt x="2" y="56"/>
                  </a:cubicBezTo>
                  <a:cubicBezTo>
                    <a:pt x="2" y="56"/>
                    <a:pt x="2" y="56"/>
                    <a:pt x="2" y="56"/>
                  </a:cubicBezTo>
                  <a:cubicBezTo>
                    <a:pt x="2" y="54"/>
                    <a:pt x="2" y="54"/>
                    <a:pt x="2" y="54"/>
                  </a:cubicBezTo>
                  <a:cubicBezTo>
                    <a:pt x="1" y="52"/>
                    <a:pt x="1" y="52"/>
                    <a:pt x="1" y="52"/>
                  </a:cubicBezTo>
                  <a:cubicBezTo>
                    <a:pt x="0" y="51"/>
                    <a:pt x="0" y="51"/>
                    <a:pt x="0" y="51"/>
                  </a:cubicBezTo>
                  <a:cubicBezTo>
                    <a:pt x="0" y="51"/>
                    <a:pt x="0" y="51"/>
                    <a:pt x="0" y="51"/>
                  </a:cubicBezTo>
                  <a:cubicBezTo>
                    <a:pt x="1" y="50"/>
                    <a:pt x="1" y="50"/>
                    <a:pt x="1" y="50"/>
                  </a:cubicBezTo>
                  <a:cubicBezTo>
                    <a:pt x="2" y="49"/>
                    <a:pt x="2" y="49"/>
                    <a:pt x="2" y="49"/>
                  </a:cubicBezTo>
                  <a:cubicBezTo>
                    <a:pt x="2" y="48"/>
                    <a:pt x="2" y="48"/>
                    <a:pt x="2" y="48"/>
                  </a:cubicBezTo>
                  <a:cubicBezTo>
                    <a:pt x="2" y="48"/>
                    <a:pt x="2" y="48"/>
                    <a:pt x="2" y="48"/>
                  </a:cubicBezTo>
                  <a:cubicBezTo>
                    <a:pt x="2" y="47"/>
                    <a:pt x="2" y="47"/>
                    <a:pt x="2" y="47"/>
                  </a:cubicBezTo>
                  <a:cubicBezTo>
                    <a:pt x="3" y="47"/>
                    <a:pt x="3" y="47"/>
                    <a:pt x="3" y="47"/>
                  </a:cubicBezTo>
                  <a:cubicBezTo>
                    <a:pt x="3" y="46"/>
                    <a:pt x="3" y="46"/>
                    <a:pt x="3" y="46"/>
                  </a:cubicBezTo>
                  <a:cubicBezTo>
                    <a:pt x="3" y="44"/>
                    <a:pt x="3" y="44"/>
                    <a:pt x="3" y="44"/>
                  </a:cubicBezTo>
                  <a:cubicBezTo>
                    <a:pt x="3" y="43"/>
                    <a:pt x="3" y="43"/>
                    <a:pt x="3" y="43"/>
                  </a:cubicBezTo>
                  <a:cubicBezTo>
                    <a:pt x="3" y="43"/>
                    <a:pt x="3" y="43"/>
                    <a:pt x="3" y="43"/>
                  </a:cubicBezTo>
                  <a:cubicBezTo>
                    <a:pt x="3" y="42"/>
                    <a:pt x="3" y="42"/>
                    <a:pt x="3" y="42"/>
                  </a:cubicBezTo>
                  <a:cubicBezTo>
                    <a:pt x="3" y="41"/>
                    <a:pt x="3" y="41"/>
                    <a:pt x="3" y="41"/>
                  </a:cubicBezTo>
                  <a:cubicBezTo>
                    <a:pt x="3" y="40"/>
                    <a:pt x="3" y="40"/>
                    <a:pt x="3" y="40"/>
                  </a:cubicBezTo>
                  <a:cubicBezTo>
                    <a:pt x="3" y="39"/>
                    <a:pt x="3" y="39"/>
                    <a:pt x="3" y="39"/>
                  </a:cubicBezTo>
                  <a:cubicBezTo>
                    <a:pt x="3" y="37"/>
                    <a:pt x="3" y="37"/>
                    <a:pt x="3" y="37"/>
                  </a:cubicBezTo>
                  <a:cubicBezTo>
                    <a:pt x="3" y="36"/>
                    <a:pt x="3" y="36"/>
                    <a:pt x="3" y="36"/>
                  </a:cubicBezTo>
                  <a:cubicBezTo>
                    <a:pt x="5" y="35"/>
                    <a:pt x="5" y="35"/>
                    <a:pt x="5" y="35"/>
                  </a:cubicBezTo>
                  <a:cubicBezTo>
                    <a:pt x="5" y="34"/>
                    <a:pt x="5" y="34"/>
                    <a:pt x="5" y="34"/>
                  </a:cubicBezTo>
                  <a:cubicBezTo>
                    <a:pt x="5" y="34"/>
                    <a:pt x="5" y="34"/>
                    <a:pt x="5" y="34"/>
                  </a:cubicBezTo>
                  <a:cubicBezTo>
                    <a:pt x="6" y="32"/>
                    <a:pt x="6" y="32"/>
                    <a:pt x="6" y="32"/>
                  </a:cubicBezTo>
                  <a:cubicBezTo>
                    <a:pt x="7" y="32"/>
                    <a:pt x="7" y="32"/>
                    <a:pt x="7" y="32"/>
                  </a:cubicBezTo>
                  <a:cubicBezTo>
                    <a:pt x="7" y="31"/>
                    <a:pt x="7" y="31"/>
                    <a:pt x="7" y="31"/>
                  </a:cubicBezTo>
                  <a:cubicBezTo>
                    <a:pt x="7" y="28"/>
                    <a:pt x="7" y="28"/>
                    <a:pt x="7" y="28"/>
                  </a:cubicBezTo>
                  <a:cubicBezTo>
                    <a:pt x="9" y="27"/>
                    <a:pt x="9" y="27"/>
                    <a:pt x="9" y="27"/>
                  </a:cubicBezTo>
                  <a:cubicBezTo>
                    <a:pt x="9" y="25"/>
                    <a:pt x="9" y="25"/>
                    <a:pt x="9" y="25"/>
                  </a:cubicBezTo>
                  <a:cubicBezTo>
                    <a:pt x="10" y="22"/>
                    <a:pt x="10" y="22"/>
                    <a:pt x="10" y="22"/>
                  </a:cubicBezTo>
                  <a:cubicBezTo>
                    <a:pt x="10" y="21"/>
                    <a:pt x="10" y="21"/>
                    <a:pt x="10" y="21"/>
                  </a:cubicBezTo>
                  <a:cubicBezTo>
                    <a:pt x="11" y="20"/>
                    <a:pt x="11" y="20"/>
                    <a:pt x="11" y="20"/>
                  </a:cubicBezTo>
                  <a:cubicBezTo>
                    <a:pt x="11" y="20"/>
                    <a:pt x="11" y="20"/>
                    <a:pt x="11" y="20"/>
                  </a:cubicBezTo>
                  <a:cubicBezTo>
                    <a:pt x="11" y="19"/>
                    <a:pt x="11" y="19"/>
                    <a:pt x="11" y="19"/>
                  </a:cubicBezTo>
                  <a:cubicBezTo>
                    <a:pt x="12" y="18"/>
                    <a:pt x="12" y="18"/>
                    <a:pt x="12" y="18"/>
                  </a:cubicBezTo>
                  <a:cubicBezTo>
                    <a:pt x="12" y="17"/>
                    <a:pt x="12" y="17"/>
                    <a:pt x="12" y="17"/>
                  </a:cubicBezTo>
                  <a:cubicBezTo>
                    <a:pt x="12" y="17"/>
                    <a:pt x="12" y="17"/>
                    <a:pt x="12" y="17"/>
                  </a:cubicBezTo>
                  <a:cubicBezTo>
                    <a:pt x="13" y="18"/>
                    <a:pt x="13" y="18"/>
                    <a:pt x="13" y="18"/>
                  </a:cubicBezTo>
                  <a:cubicBezTo>
                    <a:pt x="14" y="18"/>
                    <a:pt x="14" y="18"/>
                    <a:pt x="14" y="18"/>
                  </a:cubicBezTo>
                  <a:cubicBezTo>
                    <a:pt x="15" y="18"/>
                    <a:pt x="15" y="18"/>
                    <a:pt x="15" y="18"/>
                  </a:cubicBezTo>
                  <a:cubicBezTo>
                    <a:pt x="15" y="18"/>
                    <a:pt x="15" y="18"/>
                    <a:pt x="15" y="18"/>
                  </a:cubicBezTo>
                  <a:cubicBezTo>
                    <a:pt x="16" y="18"/>
                    <a:pt x="16" y="18"/>
                    <a:pt x="16" y="18"/>
                  </a:cubicBezTo>
                  <a:cubicBezTo>
                    <a:pt x="17" y="19"/>
                    <a:pt x="17" y="19"/>
                    <a:pt x="17" y="19"/>
                  </a:cubicBezTo>
                  <a:cubicBezTo>
                    <a:pt x="16" y="18"/>
                    <a:pt x="16" y="18"/>
                    <a:pt x="16" y="18"/>
                  </a:cubicBezTo>
                  <a:cubicBezTo>
                    <a:pt x="16" y="18"/>
                    <a:pt x="16" y="18"/>
                    <a:pt x="16" y="18"/>
                  </a:cubicBezTo>
                  <a:cubicBezTo>
                    <a:pt x="15" y="18"/>
                    <a:pt x="15" y="18"/>
                    <a:pt x="15" y="18"/>
                  </a:cubicBezTo>
                  <a:cubicBezTo>
                    <a:pt x="14" y="17"/>
                    <a:pt x="14" y="17"/>
                    <a:pt x="14" y="17"/>
                  </a:cubicBezTo>
                  <a:cubicBezTo>
                    <a:pt x="13" y="17"/>
                    <a:pt x="13" y="17"/>
                    <a:pt x="13" y="17"/>
                  </a:cubicBezTo>
                  <a:cubicBezTo>
                    <a:pt x="12" y="17"/>
                    <a:pt x="12" y="17"/>
                    <a:pt x="12" y="17"/>
                  </a:cubicBezTo>
                  <a:cubicBezTo>
                    <a:pt x="12" y="16"/>
                    <a:pt x="12" y="16"/>
                    <a:pt x="12" y="16"/>
                  </a:cubicBezTo>
                  <a:cubicBezTo>
                    <a:pt x="12" y="16"/>
                    <a:pt x="12" y="16"/>
                    <a:pt x="12" y="16"/>
                  </a:cubicBezTo>
                  <a:cubicBezTo>
                    <a:pt x="12" y="16"/>
                    <a:pt x="12" y="16"/>
                    <a:pt x="12" y="16"/>
                  </a:cubicBezTo>
                  <a:cubicBezTo>
                    <a:pt x="13" y="16"/>
                    <a:pt x="13" y="16"/>
                    <a:pt x="13" y="16"/>
                  </a:cubicBezTo>
                  <a:cubicBezTo>
                    <a:pt x="13" y="15"/>
                    <a:pt x="13" y="15"/>
                    <a:pt x="13" y="15"/>
                  </a:cubicBezTo>
                  <a:cubicBezTo>
                    <a:pt x="13" y="14"/>
                    <a:pt x="13" y="14"/>
                    <a:pt x="13" y="14"/>
                  </a:cubicBezTo>
                  <a:cubicBezTo>
                    <a:pt x="13" y="14"/>
                    <a:pt x="13" y="14"/>
                    <a:pt x="13" y="14"/>
                  </a:cubicBezTo>
                  <a:cubicBezTo>
                    <a:pt x="12" y="14"/>
                    <a:pt x="12" y="14"/>
                    <a:pt x="12" y="14"/>
                  </a:cubicBezTo>
                  <a:cubicBezTo>
                    <a:pt x="12" y="13"/>
                    <a:pt x="12" y="13"/>
                    <a:pt x="12" y="13"/>
                  </a:cubicBezTo>
                  <a:cubicBezTo>
                    <a:pt x="13" y="13"/>
                    <a:pt x="13" y="13"/>
                    <a:pt x="13" y="13"/>
                  </a:cubicBezTo>
                  <a:cubicBezTo>
                    <a:pt x="13" y="12"/>
                    <a:pt x="13" y="12"/>
                    <a:pt x="13" y="12"/>
                  </a:cubicBezTo>
                  <a:cubicBezTo>
                    <a:pt x="13" y="12"/>
                    <a:pt x="13" y="12"/>
                    <a:pt x="13" y="12"/>
                  </a:cubicBezTo>
                  <a:cubicBezTo>
                    <a:pt x="13" y="12"/>
                    <a:pt x="13" y="12"/>
                    <a:pt x="13" y="12"/>
                  </a:cubicBezTo>
                  <a:cubicBezTo>
                    <a:pt x="13" y="12"/>
                    <a:pt x="13" y="12"/>
                    <a:pt x="13" y="12"/>
                  </a:cubicBezTo>
                  <a:cubicBezTo>
                    <a:pt x="13" y="11"/>
                    <a:pt x="13" y="11"/>
                    <a:pt x="13" y="11"/>
                  </a:cubicBezTo>
                  <a:cubicBezTo>
                    <a:pt x="12" y="9"/>
                    <a:pt x="12" y="9"/>
                    <a:pt x="12" y="9"/>
                  </a:cubicBezTo>
                  <a:cubicBezTo>
                    <a:pt x="13" y="7"/>
                    <a:pt x="13" y="7"/>
                    <a:pt x="13" y="7"/>
                  </a:cubicBezTo>
                  <a:cubicBezTo>
                    <a:pt x="12" y="6"/>
                    <a:pt x="12" y="6"/>
                    <a:pt x="12" y="6"/>
                  </a:cubicBezTo>
                  <a:cubicBezTo>
                    <a:pt x="12" y="5"/>
                    <a:pt x="12" y="5"/>
                    <a:pt x="12" y="5"/>
                  </a:cubicBezTo>
                  <a:cubicBezTo>
                    <a:pt x="13" y="4"/>
                    <a:pt x="13" y="4"/>
                    <a:pt x="13" y="4"/>
                  </a:cubicBezTo>
                  <a:cubicBezTo>
                    <a:pt x="13" y="3"/>
                    <a:pt x="13" y="3"/>
                    <a:pt x="13" y="3"/>
                  </a:cubicBezTo>
                  <a:cubicBezTo>
                    <a:pt x="14" y="3"/>
                    <a:pt x="14" y="3"/>
                    <a:pt x="14" y="3"/>
                  </a:cubicBezTo>
                  <a:cubicBezTo>
                    <a:pt x="16" y="5"/>
                    <a:pt x="16" y="5"/>
                    <a:pt x="16" y="5"/>
                  </a:cubicBezTo>
                  <a:cubicBezTo>
                    <a:pt x="17" y="5"/>
                    <a:pt x="17" y="5"/>
                    <a:pt x="17" y="5"/>
                  </a:cubicBezTo>
                  <a:cubicBezTo>
                    <a:pt x="19" y="5"/>
                    <a:pt x="19" y="5"/>
                    <a:pt x="19" y="5"/>
                  </a:cubicBezTo>
                  <a:cubicBezTo>
                    <a:pt x="19" y="6"/>
                    <a:pt x="19" y="6"/>
                    <a:pt x="19" y="6"/>
                  </a:cubicBezTo>
                  <a:cubicBezTo>
                    <a:pt x="20" y="6"/>
                    <a:pt x="20" y="6"/>
                    <a:pt x="20" y="6"/>
                  </a:cubicBezTo>
                  <a:cubicBezTo>
                    <a:pt x="20" y="6"/>
                    <a:pt x="20" y="6"/>
                    <a:pt x="20" y="6"/>
                  </a:cubicBezTo>
                  <a:cubicBezTo>
                    <a:pt x="21" y="6"/>
                    <a:pt x="21" y="6"/>
                    <a:pt x="21" y="6"/>
                  </a:cubicBezTo>
                  <a:cubicBezTo>
                    <a:pt x="21" y="7"/>
                    <a:pt x="21" y="7"/>
                    <a:pt x="21" y="7"/>
                  </a:cubicBezTo>
                  <a:cubicBezTo>
                    <a:pt x="21" y="7"/>
                    <a:pt x="21" y="7"/>
                    <a:pt x="21" y="7"/>
                  </a:cubicBezTo>
                  <a:cubicBezTo>
                    <a:pt x="20" y="7"/>
                    <a:pt x="20" y="7"/>
                    <a:pt x="20" y="7"/>
                  </a:cubicBezTo>
                  <a:cubicBezTo>
                    <a:pt x="19" y="8"/>
                    <a:pt x="19" y="8"/>
                    <a:pt x="19" y="8"/>
                  </a:cubicBezTo>
                  <a:cubicBezTo>
                    <a:pt x="19" y="9"/>
                    <a:pt x="19" y="9"/>
                    <a:pt x="19" y="9"/>
                  </a:cubicBezTo>
                  <a:cubicBezTo>
                    <a:pt x="20" y="9"/>
                    <a:pt x="20" y="9"/>
                    <a:pt x="20" y="9"/>
                  </a:cubicBezTo>
                  <a:cubicBezTo>
                    <a:pt x="20" y="8"/>
                    <a:pt x="20" y="8"/>
                    <a:pt x="20" y="8"/>
                  </a:cubicBezTo>
                  <a:cubicBezTo>
                    <a:pt x="21" y="7"/>
                    <a:pt x="21" y="7"/>
                    <a:pt x="21" y="7"/>
                  </a:cubicBezTo>
                  <a:cubicBezTo>
                    <a:pt x="21" y="7"/>
                    <a:pt x="21" y="7"/>
                    <a:pt x="21" y="7"/>
                  </a:cubicBezTo>
                  <a:cubicBezTo>
                    <a:pt x="21" y="8"/>
                    <a:pt x="21" y="8"/>
                    <a:pt x="21" y="8"/>
                  </a:cubicBezTo>
                  <a:cubicBezTo>
                    <a:pt x="21" y="8"/>
                    <a:pt x="21" y="8"/>
                    <a:pt x="21" y="8"/>
                  </a:cubicBezTo>
                  <a:cubicBezTo>
                    <a:pt x="20" y="9"/>
                    <a:pt x="20" y="9"/>
                    <a:pt x="20" y="9"/>
                  </a:cubicBezTo>
                  <a:cubicBezTo>
                    <a:pt x="20" y="10"/>
                    <a:pt x="20" y="10"/>
                    <a:pt x="20" y="10"/>
                  </a:cubicBezTo>
                  <a:cubicBezTo>
                    <a:pt x="20" y="11"/>
                    <a:pt x="20" y="11"/>
                    <a:pt x="20" y="11"/>
                  </a:cubicBezTo>
                  <a:cubicBezTo>
                    <a:pt x="20" y="10"/>
                    <a:pt x="20" y="10"/>
                    <a:pt x="20" y="10"/>
                  </a:cubicBezTo>
                  <a:cubicBezTo>
                    <a:pt x="19" y="11"/>
                    <a:pt x="19" y="11"/>
                    <a:pt x="19" y="11"/>
                  </a:cubicBezTo>
                  <a:cubicBezTo>
                    <a:pt x="19" y="10"/>
                    <a:pt x="19" y="10"/>
                    <a:pt x="19" y="10"/>
                  </a:cubicBezTo>
                  <a:cubicBezTo>
                    <a:pt x="18" y="11"/>
                    <a:pt x="18" y="11"/>
                    <a:pt x="18" y="11"/>
                  </a:cubicBezTo>
                  <a:cubicBezTo>
                    <a:pt x="19" y="11"/>
                    <a:pt x="19" y="11"/>
                    <a:pt x="19" y="11"/>
                  </a:cubicBezTo>
                  <a:cubicBezTo>
                    <a:pt x="19" y="12"/>
                    <a:pt x="19" y="12"/>
                    <a:pt x="19" y="12"/>
                  </a:cubicBezTo>
                  <a:cubicBezTo>
                    <a:pt x="20" y="11"/>
                    <a:pt x="20" y="11"/>
                    <a:pt x="20" y="11"/>
                  </a:cubicBezTo>
                  <a:cubicBezTo>
                    <a:pt x="21" y="10"/>
                    <a:pt x="21" y="10"/>
                    <a:pt x="21" y="10"/>
                  </a:cubicBezTo>
                  <a:cubicBezTo>
                    <a:pt x="21" y="10"/>
                    <a:pt x="21" y="10"/>
                    <a:pt x="21" y="10"/>
                  </a:cubicBezTo>
                  <a:cubicBezTo>
                    <a:pt x="21" y="9"/>
                    <a:pt x="21" y="9"/>
                    <a:pt x="21" y="9"/>
                  </a:cubicBezTo>
                  <a:cubicBezTo>
                    <a:pt x="22" y="9"/>
                    <a:pt x="22" y="9"/>
                    <a:pt x="22" y="9"/>
                  </a:cubicBezTo>
                  <a:cubicBezTo>
                    <a:pt x="22" y="8"/>
                    <a:pt x="22" y="8"/>
                    <a:pt x="22" y="8"/>
                  </a:cubicBezTo>
                  <a:cubicBezTo>
                    <a:pt x="23" y="7"/>
                    <a:pt x="23" y="7"/>
                    <a:pt x="23" y="7"/>
                  </a:cubicBezTo>
                  <a:cubicBezTo>
                    <a:pt x="23" y="6"/>
                    <a:pt x="23" y="6"/>
                    <a:pt x="23" y="6"/>
                  </a:cubicBezTo>
                  <a:cubicBezTo>
                    <a:pt x="23" y="6"/>
                    <a:pt x="23" y="6"/>
                    <a:pt x="23" y="6"/>
                  </a:cubicBezTo>
                  <a:cubicBezTo>
                    <a:pt x="23" y="5"/>
                    <a:pt x="23" y="5"/>
                    <a:pt x="23" y="5"/>
                  </a:cubicBezTo>
                  <a:cubicBezTo>
                    <a:pt x="23" y="5"/>
                    <a:pt x="23" y="5"/>
                    <a:pt x="23" y="5"/>
                  </a:cubicBezTo>
                  <a:cubicBezTo>
                    <a:pt x="23" y="4"/>
                    <a:pt x="23" y="4"/>
                    <a:pt x="23" y="4"/>
                  </a:cubicBezTo>
                  <a:cubicBezTo>
                    <a:pt x="23" y="4"/>
                    <a:pt x="23" y="4"/>
                    <a:pt x="23" y="4"/>
                  </a:cubicBezTo>
                  <a:cubicBezTo>
                    <a:pt x="23" y="4"/>
                    <a:pt x="23" y="4"/>
                    <a:pt x="23" y="4"/>
                  </a:cubicBezTo>
                  <a:cubicBezTo>
                    <a:pt x="23" y="3"/>
                    <a:pt x="23" y="3"/>
                    <a:pt x="23" y="3"/>
                  </a:cubicBezTo>
                  <a:cubicBezTo>
                    <a:pt x="23" y="3"/>
                    <a:pt x="23" y="3"/>
                    <a:pt x="23" y="3"/>
                  </a:cubicBezTo>
                  <a:cubicBezTo>
                    <a:pt x="23" y="2"/>
                    <a:pt x="23" y="2"/>
                    <a:pt x="23" y="2"/>
                  </a:cubicBezTo>
                  <a:cubicBezTo>
                    <a:pt x="22" y="1"/>
                    <a:pt x="22" y="1"/>
                    <a:pt x="22" y="1"/>
                  </a:cubicBezTo>
                  <a:cubicBezTo>
                    <a:pt x="22" y="0"/>
                    <a:pt x="22" y="0"/>
                    <a:pt x="22" y="0"/>
                  </a:cubicBezTo>
                  <a:close/>
                  <a:moveTo>
                    <a:pt x="231" y="57"/>
                  </a:moveTo>
                  <a:cubicBezTo>
                    <a:pt x="231" y="57"/>
                    <a:pt x="231" y="57"/>
                    <a:pt x="231" y="57"/>
                  </a:cubicBezTo>
                  <a:cubicBezTo>
                    <a:pt x="231" y="57"/>
                    <a:pt x="231" y="57"/>
                    <a:pt x="231" y="57"/>
                  </a:cubicBezTo>
                  <a:cubicBezTo>
                    <a:pt x="232" y="57"/>
                    <a:pt x="232" y="57"/>
                    <a:pt x="232" y="57"/>
                  </a:cubicBezTo>
                  <a:cubicBezTo>
                    <a:pt x="232" y="57"/>
                    <a:pt x="232" y="57"/>
                    <a:pt x="232" y="57"/>
                  </a:cubicBezTo>
                  <a:cubicBezTo>
                    <a:pt x="232" y="56"/>
                    <a:pt x="232" y="56"/>
                    <a:pt x="232" y="56"/>
                  </a:cubicBezTo>
                  <a:cubicBezTo>
                    <a:pt x="231" y="57"/>
                    <a:pt x="231" y="57"/>
                    <a:pt x="231" y="57"/>
                  </a:cubicBezTo>
                  <a:cubicBezTo>
                    <a:pt x="231" y="57"/>
                    <a:pt x="231" y="57"/>
                    <a:pt x="231" y="57"/>
                  </a:cubicBezTo>
                  <a:cubicBezTo>
                    <a:pt x="231" y="57"/>
                    <a:pt x="231" y="57"/>
                    <a:pt x="231" y="57"/>
                  </a:cubicBezTo>
                  <a:close/>
                  <a:moveTo>
                    <a:pt x="217" y="60"/>
                  </a:moveTo>
                  <a:cubicBezTo>
                    <a:pt x="217" y="61"/>
                    <a:pt x="217" y="61"/>
                    <a:pt x="217" y="61"/>
                  </a:cubicBezTo>
                  <a:cubicBezTo>
                    <a:pt x="217" y="60"/>
                    <a:pt x="217" y="60"/>
                    <a:pt x="217" y="60"/>
                  </a:cubicBezTo>
                  <a:cubicBezTo>
                    <a:pt x="218" y="60"/>
                    <a:pt x="218" y="60"/>
                    <a:pt x="218" y="60"/>
                  </a:cubicBezTo>
                  <a:cubicBezTo>
                    <a:pt x="219" y="60"/>
                    <a:pt x="219" y="60"/>
                    <a:pt x="219" y="60"/>
                  </a:cubicBezTo>
                  <a:cubicBezTo>
                    <a:pt x="220" y="60"/>
                    <a:pt x="220" y="60"/>
                    <a:pt x="220" y="60"/>
                  </a:cubicBezTo>
                  <a:cubicBezTo>
                    <a:pt x="221" y="60"/>
                    <a:pt x="221" y="60"/>
                    <a:pt x="221" y="60"/>
                  </a:cubicBezTo>
                  <a:cubicBezTo>
                    <a:pt x="222" y="59"/>
                    <a:pt x="222" y="59"/>
                    <a:pt x="222" y="59"/>
                  </a:cubicBezTo>
                  <a:cubicBezTo>
                    <a:pt x="223" y="59"/>
                    <a:pt x="223" y="59"/>
                    <a:pt x="223" y="59"/>
                  </a:cubicBezTo>
                  <a:cubicBezTo>
                    <a:pt x="223" y="59"/>
                    <a:pt x="223" y="59"/>
                    <a:pt x="223" y="59"/>
                  </a:cubicBezTo>
                  <a:cubicBezTo>
                    <a:pt x="224" y="59"/>
                    <a:pt x="224" y="59"/>
                    <a:pt x="224" y="59"/>
                  </a:cubicBezTo>
                  <a:cubicBezTo>
                    <a:pt x="225" y="59"/>
                    <a:pt x="225" y="59"/>
                    <a:pt x="225" y="59"/>
                  </a:cubicBezTo>
                  <a:cubicBezTo>
                    <a:pt x="225" y="59"/>
                    <a:pt x="225" y="59"/>
                    <a:pt x="225" y="59"/>
                  </a:cubicBezTo>
                  <a:cubicBezTo>
                    <a:pt x="225" y="59"/>
                    <a:pt x="225" y="59"/>
                    <a:pt x="225" y="59"/>
                  </a:cubicBezTo>
                  <a:cubicBezTo>
                    <a:pt x="224" y="59"/>
                    <a:pt x="224" y="59"/>
                    <a:pt x="224" y="59"/>
                  </a:cubicBezTo>
                  <a:cubicBezTo>
                    <a:pt x="223" y="59"/>
                    <a:pt x="223" y="59"/>
                    <a:pt x="223" y="59"/>
                  </a:cubicBezTo>
                  <a:cubicBezTo>
                    <a:pt x="224" y="58"/>
                    <a:pt x="224" y="58"/>
                    <a:pt x="224" y="58"/>
                  </a:cubicBezTo>
                  <a:cubicBezTo>
                    <a:pt x="224" y="58"/>
                    <a:pt x="224" y="58"/>
                    <a:pt x="224" y="58"/>
                  </a:cubicBezTo>
                  <a:cubicBezTo>
                    <a:pt x="224" y="58"/>
                    <a:pt x="224" y="58"/>
                    <a:pt x="224" y="58"/>
                  </a:cubicBezTo>
                  <a:cubicBezTo>
                    <a:pt x="223" y="59"/>
                    <a:pt x="223" y="59"/>
                    <a:pt x="223" y="59"/>
                  </a:cubicBezTo>
                  <a:cubicBezTo>
                    <a:pt x="221" y="59"/>
                    <a:pt x="221" y="59"/>
                    <a:pt x="221" y="59"/>
                  </a:cubicBezTo>
                  <a:cubicBezTo>
                    <a:pt x="220" y="59"/>
                    <a:pt x="220" y="59"/>
                    <a:pt x="220" y="59"/>
                  </a:cubicBezTo>
                  <a:cubicBezTo>
                    <a:pt x="219" y="59"/>
                    <a:pt x="219" y="59"/>
                    <a:pt x="219" y="59"/>
                  </a:cubicBezTo>
                  <a:cubicBezTo>
                    <a:pt x="218" y="59"/>
                    <a:pt x="218" y="59"/>
                    <a:pt x="218" y="59"/>
                  </a:cubicBezTo>
                  <a:cubicBezTo>
                    <a:pt x="217" y="59"/>
                    <a:pt x="217" y="59"/>
                    <a:pt x="217" y="59"/>
                  </a:cubicBezTo>
                  <a:cubicBezTo>
                    <a:pt x="216" y="60"/>
                    <a:pt x="216" y="60"/>
                    <a:pt x="216" y="60"/>
                  </a:cubicBezTo>
                  <a:cubicBezTo>
                    <a:pt x="217" y="60"/>
                    <a:pt x="217" y="60"/>
                    <a:pt x="217" y="60"/>
                  </a:cubicBezTo>
                  <a:cubicBezTo>
                    <a:pt x="217" y="60"/>
                    <a:pt x="217" y="60"/>
                    <a:pt x="217" y="60"/>
                  </a:cubicBezTo>
                  <a:close/>
                  <a:moveTo>
                    <a:pt x="22" y="4"/>
                  </a:moveTo>
                  <a:cubicBezTo>
                    <a:pt x="21" y="5"/>
                    <a:pt x="21" y="5"/>
                    <a:pt x="21" y="5"/>
                  </a:cubicBezTo>
                  <a:cubicBezTo>
                    <a:pt x="21" y="6"/>
                    <a:pt x="21" y="6"/>
                    <a:pt x="21" y="6"/>
                  </a:cubicBezTo>
                  <a:cubicBezTo>
                    <a:pt x="22" y="7"/>
                    <a:pt x="22" y="7"/>
                    <a:pt x="22" y="7"/>
                  </a:cubicBezTo>
                  <a:cubicBezTo>
                    <a:pt x="22" y="7"/>
                    <a:pt x="22" y="7"/>
                    <a:pt x="22" y="7"/>
                  </a:cubicBezTo>
                  <a:cubicBezTo>
                    <a:pt x="22" y="5"/>
                    <a:pt x="22" y="5"/>
                    <a:pt x="22" y="5"/>
                  </a:cubicBezTo>
                  <a:cubicBezTo>
                    <a:pt x="22" y="5"/>
                    <a:pt x="22" y="5"/>
                    <a:pt x="22" y="5"/>
                  </a:cubicBezTo>
                  <a:cubicBezTo>
                    <a:pt x="22" y="4"/>
                    <a:pt x="22" y="4"/>
                    <a:pt x="22" y="4"/>
                  </a:cubicBezTo>
                  <a:cubicBezTo>
                    <a:pt x="22" y="4"/>
                    <a:pt x="22" y="4"/>
                    <a:pt x="22" y="4"/>
                  </a:cubicBezTo>
                  <a:close/>
                  <a:moveTo>
                    <a:pt x="106" y="121"/>
                  </a:moveTo>
                  <a:cubicBezTo>
                    <a:pt x="107" y="121"/>
                    <a:pt x="107" y="121"/>
                    <a:pt x="107" y="121"/>
                  </a:cubicBezTo>
                  <a:cubicBezTo>
                    <a:pt x="108" y="120"/>
                    <a:pt x="108" y="120"/>
                    <a:pt x="108" y="120"/>
                  </a:cubicBezTo>
                  <a:cubicBezTo>
                    <a:pt x="108" y="119"/>
                    <a:pt x="108" y="119"/>
                    <a:pt x="108" y="119"/>
                  </a:cubicBezTo>
                  <a:cubicBezTo>
                    <a:pt x="107" y="119"/>
                    <a:pt x="107" y="119"/>
                    <a:pt x="107" y="119"/>
                  </a:cubicBezTo>
                  <a:cubicBezTo>
                    <a:pt x="106" y="121"/>
                    <a:pt x="106" y="121"/>
                    <a:pt x="106" y="121"/>
                  </a:cubicBezTo>
                  <a:close/>
                  <a:moveTo>
                    <a:pt x="105" y="123"/>
                  </a:moveTo>
                  <a:cubicBezTo>
                    <a:pt x="106" y="123"/>
                    <a:pt x="106" y="123"/>
                    <a:pt x="106" y="123"/>
                  </a:cubicBezTo>
                  <a:cubicBezTo>
                    <a:pt x="106" y="122"/>
                    <a:pt x="106" y="122"/>
                    <a:pt x="106" y="122"/>
                  </a:cubicBezTo>
                  <a:cubicBezTo>
                    <a:pt x="106" y="121"/>
                    <a:pt x="106" y="121"/>
                    <a:pt x="106" y="121"/>
                  </a:cubicBezTo>
                  <a:cubicBezTo>
                    <a:pt x="105" y="123"/>
                    <a:pt x="105" y="123"/>
                    <a:pt x="105" y="123"/>
                  </a:cubicBezTo>
                  <a:close/>
                  <a:moveTo>
                    <a:pt x="105" y="128"/>
                  </a:moveTo>
                  <a:cubicBezTo>
                    <a:pt x="104" y="127"/>
                    <a:pt x="104" y="127"/>
                    <a:pt x="104" y="127"/>
                  </a:cubicBezTo>
                  <a:cubicBezTo>
                    <a:pt x="105" y="125"/>
                    <a:pt x="105" y="125"/>
                    <a:pt x="105" y="125"/>
                  </a:cubicBezTo>
                  <a:cubicBezTo>
                    <a:pt x="105" y="123"/>
                    <a:pt x="105" y="123"/>
                    <a:pt x="105" y="123"/>
                  </a:cubicBezTo>
                  <a:cubicBezTo>
                    <a:pt x="104" y="125"/>
                    <a:pt x="104" y="125"/>
                    <a:pt x="104" y="125"/>
                  </a:cubicBezTo>
                  <a:cubicBezTo>
                    <a:pt x="104" y="127"/>
                    <a:pt x="104" y="127"/>
                    <a:pt x="104" y="127"/>
                  </a:cubicBezTo>
                  <a:cubicBezTo>
                    <a:pt x="104" y="127"/>
                    <a:pt x="105" y="128"/>
                    <a:pt x="105" y="128"/>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grpSp>
      <p:pic>
        <p:nvPicPr>
          <p:cNvPr id="4" name="图片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61332" y="2782517"/>
            <a:ext cx="2396332" cy="2396332"/>
          </a:xfrm>
          <a:prstGeom prst="rect">
            <a:avLst/>
          </a:prstGeom>
        </p:spPr>
      </p:pic>
    </p:spTree>
    <p:extLst>
      <p:ext uri="{BB962C8B-B14F-4D97-AF65-F5344CB8AC3E}">
        <p14:creationId xmlns:p14="http://schemas.microsoft.com/office/powerpoint/2010/main" val="645989684"/>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41">
            <a:extLst>
              <a:ext uri="{FF2B5EF4-FFF2-40B4-BE49-F238E27FC236}">
                <a16:creationId xmlns:a16="http://schemas.microsoft.com/office/drawing/2014/main" xmlns="" id="{BD76B80A-BC47-43C4-BE63-9D8932CD6E7F}"/>
              </a:ext>
            </a:extLst>
          </p:cNvPr>
          <p:cNvSpPr txBox="1"/>
          <p:nvPr/>
        </p:nvSpPr>
        <p:spPr>
          <a:xfrm>
            <a:off x="300491" y="290113"/>
            <a:ext cx="11519812" cy="2015928"/>
          </a:xfrm>
          <a:prstGeom prst="rect">
            <a:avLst/>
          </a:prstGeom>
          <a:noFill/>
        </p:spPr>
        <p:txBody>
          <a:bodyPr wrap="square" lIns="45711" tIns="22856" rIns="45711" bIns="22856" rtlCol="0">
            <a:spAutoFit/>
          </a:bodyPr>
          <a:lstStyle/>
          <a:p>
            <a:pPr algn="just"/>
            <a:r>
              <a:rPr lang="zh-CN" altLang="en-US" sz="3200" dirty="0">
                <a:solidFill>
                  <a:schemeClr val="accent5">
                    <a:lumMod val="75000"/>
                  </a:schemeClr>
                </a:solidFill>
                <a:latin typeface="SimHei" charset="-122"/>
                <a:ea typeface="SimHei" charset="-122"/>
                <a:cs typeface="SimHei" charset="-122"/>
              </a:rPr>
              <a:t>目标</a:t>
            </a:r>
            <a:r>
              <a:rPr lang="en-US" altLang="zh-CN" sz="3200" dirty="0">
                <a:solidFill>
                  <a:schemeClr val="accent5">
                    <a:lumMod val="75000"/>
                  </a:schemeClr>
                </a:solidFill>
                <a:latin typeface="SimHei" charset="-122"/>
                <a:ea typeface="SimHei" charset="-122"/>
                <a:cs typeface="SimHei" charset="-122"/>
              </a:rPr>
              <a:t>15 </a:t>
            </a:r>
            <a:r>
              <a:rPr lang="zh-CN" altLang="en-US" sz="3200" dirty="0">
                <a:solidFill>
                  <a:schemeClr val="accent5">
                    <a:lumMod val="75000"/>
                  </a:schemeClr>
                </a:solidFill>
                <a:latin typeface="SimHei" charset="-122"/>
                <a:ea typeface="SimHei" charset="-122"/>
                <a:cs typeface="SimHei" charset="-122"/>
              </a:rPr>
              <a:t>保护、恢复和促进可持续利用陆地生态系统，可</a:t>
            </a:r>
            <a:r>
              <a:rPr lang="zh-CN" altLang="en-US" sz="3200" dirty="0" smtClean="0">
                <a:solidFill>
                  <a:schemeClr val="accent5">
                    <a:lumMod val="75000"/>
                  </a:schemeClr>
                </a:solidFill>
                <a:latin typeface="SimHei" charset="-122"/>
                <a:ea typeface="SimHei" charset="-122"/>
                <a:cs typeface="SimHei" charset="-122"/>
              </a:rPr>
              <a:t>持续管理</a:t>
            </a:r>
            <a:r>
              <a:rPr lang="zh-CN" altLang="en-US" sz="3200" dirty="0">
                <a:solidFill>
                  <a:schemeClr val="accent5">
                    <a:lumMod val="75000"/>
                  </a:schemeClr>
                </a:solidFill>
                <a:latin typeface="SimHei" charset="-122"/>
                <a:ea typeface="SimHei" charset="-122"/>
                <a:cs typeface="SimHei" charset="-122"/>
              </a:rPr>
              <a:t>森林，防治荒漠化，制止和扭转土地退化，遏制生物</a:t>
            </a:r>
            <a:r>
              <a:rPr lang="zh-CN" altLang="en-US" sz="3200" dirty="0" smtClean="0">
                <a:solidFill>
                  <a:schemeClr val="accent5">
                    <a:lumMod val="75000"/>
                  </a:schemeClr>
                </a:solidFill>
                <a:latin typeface="SimHei" charset="-122"/>
                <a:ea typeface="SimHei" charset="-122"/>
                <a:cs typeface="SimHei" charset="-122"/>
              </a:rPr>
              <a:t>多样性</a:t>
            </a:r>
            <a:r>
              <a:rPr lang="zh-CN" altLang="en-US" sz="3200" dirty="0">
                <a:solidFill>
                  <a:schemeClr val="accent5">
                    <a:lumMod val="75000"/>
                  </a:schemeClr>
                </a:solidFill>
                <a:latin typeface="SimHei" charset="-122"/>
                <a:ea typeface="SimHei" charset="-122"/>
                <a:cs typeface="SimHei" charset="-122"/>
              </a:rPr>
              <a:t>的丧失 </a:t>
            </a:r>
          </a:p>
          <a:p>
            <a:pPr algn="just"/>
            <a:endParaRPr lang="zh-CN" altLang="en-US" sz="3200" dirty="0">
              <a:solidFill>
                <a:schemeClr val="accent5">
                  <a:lumMod val="75000"/>
                </a:schemeClr>
              </a:solidFill>
              <a:latin typeface="SimHei" charset="-122"/>
              <a:ea typeface="SimHei" charset="-122"/>
              <a:cs typeface="SimHei" charset="-122"/>
            </a:endParaRPr>
          </a:p>
        </p:txBody>
      </p:sp>
      <p:sp>
        <p:nvSpPr>
          <p:cNvPr id="27" name="Hexagon 4">
            <a:extLst>
              <a:ext uri="{FF2B5EF4-FFF2-40B4-BE49-F238E27FC236}">
                <a16:creationId xmlns:a16="http://schemas.microsoft.com/office/drawing/2014/main" xmlns="" id="{E0202E1B-D6ED-45D3-9C40-F69A1C506C1D}"/>
              </a:ext>
            </a:extLst>
          </p:cNvPr>
          <p:cNvSpPr/>
          <p:nvPr/>
        </p:nvSpPr>
        <p:spPr>
          <a:xfrm rot="5400000">
            <a:off x="626786" y="2773239"/>
            <a:ext cx="3718315" cy="2256651"/>
          </a:xfrm>
          <a:prstGeom prst="hexagon">
            <a:avLst>
              <a:gd name="adj" fmla="val 30673"/>
              <a:gd name="vf" fmla="val 11547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cxnSp>
        <p:nvCxnSpPr>
          <p:cNvPr id="30" name="Straight Connector 14">
            <a:extLst>
              <a:ext uri="{FF2B5EF4-FFF2-40B4-BE49-F238E27FC236}">
                <a16:creationId xmlns:a16="http://schemas.microsoft.com/office/drawing/2014/main" xmlns="" id="{10417031-32A9-421C-851F-19F555F979BF}"/>
              </a:ext>
            </a:extLst>
          </p:cNvPr>
          <p:cNvCxnSpPr>
            <a:cxnSpLocks/>
          </p:cNvCxnSpPr>
          <p:nvPr/>
        </p:nvCxnSpPr>
        <p:spPr>
          <a:xfrm>
            <a:off x="4487356" y="2262861"/>
            <a:ext cx="596462" cy="0"/>
          </a:xfrm>
          <a:prstGeom prst="line">
            <a:avLst/>
          </a:prstGeom>
          <a:ln w="57150">
            <a:solidFill>
              <a:srgbClr val="002569"/>
            </a:solidFill>
          </a:ln>
        </p:spPr>
        <p:style>
          <a:lnRef idx="1">
            <a:schemeClr val="accent1"/>
          </a:lnRef>
          <a:fillRef idx="0">
            <a:schemeClr val="accent1"/>
          </a:fillRef>
          <a:effectRef idx="0">
            <a:schemeClr val="accent1"/>
          </a:effectRef>
          <a:fontRef idx="minor">
            <a:schemeClr val="tx1"/>
          </a:fontRef>
        </p:style>
      </p:cxnSp>
      <p:sp>
        <p:nvSpPr>
          <p:cNvPr id="32" name="TextBox 12">
            <a:extLst>
              <a:ext uri="{FF2B5EF4-FFF2-40B4-BE49-F238E27FC236}">
                <a16:creationId xmlns:a16="http://schemas.microsoft.com/office/drawing/2014/main" xmlns="" id="{475B47E3-50F8-4F17-87FA-CACA84739280}"/>
              </a:ext>
            </a:extLst>
          </p:cNvPr>
          <p:cNvSpPr txBox="1"/>
          <p:nvPr/>
        </p:nvSpPr>
        <p:spPr>
          <a:xfrm>
            <a:off x="4363628" y="2374066"/>
            <a:ext cx="7401811" cy="3477875"/>
          </a:xfrm>
          <a:prstGeom prst="rect">
            <a:avLst/>
          </a:prstGeom>
          <a:noFill/>
        </p:spPr>
        <p:txBody>
          <a:bodyPr wrap="square" rtlCol="0">
            <a:spAutoFit/>
          </a:bodyPr>
          <a:lstStyle/>
          <a:p>
            <a:pPr algn="just">
              <a:lnSpc>
                <a:spcPts val="3280"/>
              </a:lnSpc>
            </a:pPr>
            <a:r>
              <a:rPr lang="zh-CN" altLang="en-US" sz="2400" dirty="0">
                <a:latin typeface="FangSong_GB2312" charset="-122"/>
                <a:ea typeface="FangSong_GB2312" charset="-122"/>
                <a:cs typeface="FangSong_GB2312" charset="-122"/>
              </a:rPr>
              <a:t>生态文明建设是中国“五位一体”总体发展布局的重要方面。中国坚持保护优先、自然</a:t>
            </a:r>
            <a:r>
              <a:rPr lang="zh-CN" altLang="en-US" sz="2400" dirty="0" smtClean="0">
                <a:latin typeface="FangSong_GB2312" charset="-122"/>
                <a:ea typeface="FangSong_GB2312" charset="-122"/>
                <a:cs typeface="FangSong_GB2312" charset="-122"/>
              </a:rPr>
              <a:t>恢复</a:t>
            </a:r>
            <a:r>
              <a:rPr lang="zh-CN" altLang="en-US" sz="2400" dirty="0">
                <a:latin typeface="FangSong_GB2312" charset="-122"/>
                <a:ea typeface="FangSong_GB2312" charset="-122"/>
                <a:cs typeface="FangSong_GB2312" charset="-122"/>
              </a:rPr>
              <a:t>为主，推进自然生态系统保护与修复，构建生态廊道和生物多样性保护网络，全面提升</a:t>
            </a:r>
            <a:r>
              <a:rPr lang="zh-CN" altLang="en-US" sz="2400" dirty="0" smtClean="0">
                <a:latin typeface="FangSong_GB2312" charset="-122"/>
                <a:ea typeface="FangSong_GB2312" charset="-122"/>
                <a:cs typeface="FangSong_GB2312" charset="-122"/>
              </a:rPr>
              <a:t>各类自然</a:t>
            </a:r>
            <a:r>
              <a:rPr lang="zh-CN" altLang="en-US" sz="2400" dirty="0">
                <a:latin typeface="FangSong_GB2312" charset="-122"/>
                <a:ea typeface="FangSong_GB2312" charset="-122"/>
                <a:cs typeface="FangSong_GB2312" charset="-122"/>
              </a:rPr>
              <a:t>生态系统稳定性和生态服务功能，筑牢生态安全屏障。初步形成湿地保护体系</a:t>
            </a:r>
            <a:r>
              <a:rPr lang="zh-CN" altLang="en-US" sz="2400" dirty="0" smtClean="0">
                <a:latin typeface="FangSong_GB2312" charset="-122"/>
                <a:ea typeface="FangSong_GB2312" charset="-122"/>
                <a:cs typeface="FangSong_GB2312" charset="-122"/>
              </a:rPr>
              <a:t>。</a:t>
            </a:r>
            <a:r>
              <a:rPr lang="zh-CN" altLang="en-US" sz="2400" dirty="0">
                <a:latin typeface="FangSong_GB2312" charset="-122"/>
                <a:ea typeface="FangSong_GB2312" charset="-122"/>
                <a:cs typeface="FangSong_GB2312" charset="-122"/>
              </a:rPr>
              <a:t>加强濒危野生动植物保护力度，生物多样性得到 有效维护。同时，中国还积极开展国际合作，稳步推进跨境和全球生态系统安全建设</a:t>
            </a:r>
            <a:r>
              <a:rPr lang="zh-CN" altLang="en-US" sz="2400" dirty="0" smtClean="0">
                <a:latin typeface="FangSong_GB2312" charset="-122"/>
                <a:ea typeface="FangSong_GB2312" charset="-122"/>
                <a:cs typeface="FangSong_GB2312" charset="-122"/>
              </a:rPr>
              <a:t>。</a:t>
            </a:r>
            <a:endParaRPr lang="zh-CN" altLang="en-US" sz="2400" dirty="0">
              <a:latin typeface="FangSong_GB2312" charset="-122"/>
              <a:ea typeface="FangSong_GB2312" charset="-122"/>
              <a:cs typeface="FangSong_GB2312" charset="-122"/>
            </a:endParaRPr>
          </a:p>
        </p:txBody>
      </p:sp>
      <p:sp>
        <p:nvSpPr>
          <p:cNvPr id="38" name="矩形 37">
            <a:extLst>
              <a:ext uri="{FF2B5EF4-FFF2-40B4-BE49-F238E27FC236}">
                <a16:creationId xmlns:a16="http://schemas.microsoft.com/office/drawing/2014/main" xmlns="" id="{320201C1-3335-4D7E-BB32-EBF8D0503904}"/>
              </a:ext>
            </a:extLst>
          </p:cNvPr>
          <p:cNvSpPr/>
          <p:nvPr/>
        </p:nvSpPr>
        <p:spPr>
          <a:xfrm>
            <a:off x="1412482" y="2756638"/>
            <a:ext cx="2256652" cy="14296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900"/>
          </a:p>
        </p:txBody>
      </p:sp>
      <p:grpSp>
        <p:nvGrpSpPr>
          <p:cNvPr id="40" name="组 316">
            <a:extLst>
              <a:ext uri="{FF2B5EF4-FFF2-40B4-BE49-F238E27FC236}">
                <a16:creationId xmlns:a16="http://schemas.microsoft.com/office/drawing/2014/main" xmlns="" id="{B07071D9-CD1C-4759-9F11-303A428D6AE5}"/>
              </a:ext>
            </a:extLst>
          </p:cNvPr>
          <p:cNvGrpSpPr/>
          <p:nvPr/>
        </p:nvGrpSpPr>
        <p:grpSpPr>
          <a:xfrm>
            <a:off x="108504" y="491281"/>
            <a:ext cx="11379650" cy="6081444"/>
            <a:chOff x="124146" y="980728"/>
            <a:chExt cx="9365358" cy="5004978"/>
          </a:xfrm>
          <a:solidFill>
            <a:schemeClr val="bg1">
              <a:lumMod val="65000"/>
              <a:alpha val="11000"/>
            </a:schemeClr>
          </a:solidFill>
        </p:grpSpPr>
        <p:sp>
          <p:nvSpPr>
            <p:cNvPr id="41" name="Freeform 5">
              <a:extLst>
                <a:ext uri="{FF2B5EF4-FFF2-40B4-BE49-F238E27FC236}">
                  <a16:creationId xmlns:a16="http://schemas.microsoft.com/office/drawing/2014/main" xmlns="" id="{E557CAE5-BF92-444F-B9B0-303DB4F9EEA4}"/>
                </a:ext>
              </a:extLst>
            </p:cNvPr>
            <p:cNvSpPr>
              <a:spLocks noEditPoints="1"/>
            </p:cNvSpPr>
            <p:nvPr/>
          </p:nvSpPr>
          <p:spPr bwMode="auto">
            <a:xfrm>
              <a:off x="781585" y="3182081"/>
              <a:ext cx="137937" cy="102999"/>
            </a:xfrm>
            <a:custGeom>
              <a:avLst/>
              <a:gdLst>
                <a:gd name="T0" fmla="*/ 0 w 77"/>
                <a:gd name="T1" fmla="*/ 7 h 59"/>
                <a:gd name="T2" fmla="*/ 3 w 77"/>
                <a:gd name="T3" fmla="*/ 3 h 59"/>
                <a:gd name="T4" fmla="*/ 0 w 77"/>
                <a:gd name="T5" fmla="*/ 3 h 59"/>
                <a:gd name="T6" fmla="*/ 0 w 77"/>
                <a:gd name="T7" fmla="*/ 7 h 59"/>
                <a:gd name="T8" fmla="*/ 0 w 77"/>
                <a:gd name="T9" fmla="*/ 7 h 59"/>
                <a:gd name="T10" fmla="*/ 0 w 77"/>
                <a:gd name="T11" fmla="*/ 7 h 59"/>
                <a:gd name="T12" fmla="*/ 14 w 77"/>
                <a:gd name="T13" fmla="*/ 3 h 59"/>
                <a:gd name="T14" fmla="*/ 14 w 77"/>
                <a:gd name="T15" fmla="*/ 0 h 59"/>
                <a:gd name="T16" fmla="*/ 14 w 77"/>
                <a:gd name="T17" fmla="*/ 0 h 59"/>
                <a:gd name="T18" fmla="*/ 11 w 77"/>
                <a:gd name="T19" fmla="*/ 0 h 59"/>
                <a:gd name="T20" fmla="*/ 11 w 77"/>
                <a:gd name="T21" fmla="*/ 3 h 59"/>
                <a:gd name="T22" fmla="*/ 11 w 77"/>
                <a:gd name="T23" fmla="*/ 3 h 59"/>
                <a:gd name="T24" fmla="*/ 14 w 77"/>
                <a:gd name="T25" fmla="*/ 3 h 59"/>
                <a:gd name="T26" fmla="*/ 14 w 77"/>
                <a:gd name="T27" fmla="*/ 3 h 59"/>
                <a:gd name="T28" fmla="*/ 37 w 77"/>
                <a:gd name="T29" fmla="*/ 15 h 59"/>
                <a:gd name="T30" fmla="*/ 37 w 77"/>
                <a:gd name="T31" fmla="*/ 15 h 59"/>
                <a:gd name="T32" fmla="*/ 33 w 77"/>
                <a:gd name="T33" fmla="*/ 11 h 59"/>
                <a:gd name="T34" fmla="*/ 33 w 77"/>
                <a:gd name="T35" fmla="*/ 11 h 59"/>
                <a:gd name="T36" fmla="*/ 29 w 77"/>
                <a:gd name="T37" fmla="*/ 11 h 59"/>
                <a:gd name="T38" fmla="*/ 33 w 77"/>
                <a:gd name="T39" fmla="*/ 15 h 59"/>
                <a:gd name="T40" fmla="*/ 37 w 77"/>
                <a:gd name="T41" fmla="*/ 15 h 59"/>
                <a:gd name="T42" fmla="*/ 37 w 77"/>
                <a:gd name="T43" fmla="*/ 15 h 59"/>
                <a:gd name="T44" fmla="*/ 37 w 77"/>
                <a:gd name="T45" fmla="*/ 15 h 59"/>
                <a:gd name="T46" fmla="*/ 51 w 77"/>
                <a:gd name="T47" fmla="*/ 18 h 59"/>
                <a:gd name="T48" fmla="*/ 48 w 77"/>
                <a:gd name="T49" fmla="*/ 18 h 59"/>
                <a:gd name="T50" fmla="*/ 48 w 77"/>
                <a:gd name="T51" fmla="*/ 18 h 59"/>
                <a:gd name="T52" fmla="*/ 44 w 77"/>
                <a:gd name="T53" fmla="*/ 18 h 59"/>
                <a:gd name="T54" fmla="*/ 48 w 77"/>
                <a:gd name="T55" fmla="*/ 18 h 59"/>
                <a:gd name="T56" fmla="*/ 51 w 77"/>
                <a:gd name="T57" fmla="*/ 18 h 59"/>
                <a:gd name="T58" fmla="*/ 51 w 77"/>
                <a:gd name="T59" fmla="*/ 18 h 59"/>
                <a:gd name="T60" fmla="*/ 51 w 77"/>
                <a:gd name="T61" fmla="*/ 18 h 59"/>
                <a:gd name="T62" fmla="*/ 55 w 77"/>
                <a:gd name="T63" fmla="*/ 26 h 59"/>
                <a:gd name="T64" fmla="*/ 55 w 77"/>
                <a:gd name="T65" fmla="*/ 26 h 59"/>
                <a:gd name="T66" fmla="*/ 51 w 77"/>
                <a:gd name="T67" fmla="*/ 22 h 59"/>
                <a:gd name="T68" fmla="*/ 51 w 77"/>
                <a:gd name="T69" fmla="*/ 22 h 59"/>
                <a:gd name="T70" fmla="*/ 51 w 77"/>
                <a:gd name="T71" fmla="*/ 22 h 59"/>
                <a:gd name="T72" fmla="*/ 55 w 77"/>
                <a:gd name="T73" fmla="*/ 22 h 59"/>
                <a:gd name="T74" fmla="*/ 59 w 77"/>
                <a:gd name="T75" fmla="*/ 22 h 59"/>
                <a:gd name="T76" fmla="*/ 63 w 77"/>
                <a:gd name="T77" fmla="*/ 26 h 59"/>
                <a:gd name="T78" fmla="*/ 59 w 77"/>
                <a:gd name="T79" fmla="*/ 26 h 59"/>
                <a:gd name="T80" fmla="*/ 55 w 77"/>
                <a:gd name="T81" fmla="*/ 26 h 59"/>
                <a:gd name="T82" fmla="*/ 55 w 77"/>
                <a:gd name="T83" fmla="*/ 26 h 59"/>
                <a:gd name="T84" fmla="*/ 59 w 77"/>
                <a:gd name="T85" fmla="*/ 44 h 59"/>
                <a:gd name="T86" fmla="*/ 63 w 77"/>
                <a:gd name="T87" fmla="*/ 48 h 59"/>
                <a:gd name="T88" fmla="*/ 63 w 77"/>
                <a:gd name="T89" fmla="*/ 55 h 59"/>
                <a:gd name="T90" fmla="*/ 66 w 77"/>
                <a:gd name="T91" fmla="*/ 59 h 59"/>
                <a:gd name="T92" fmla="*/ 70 w 77"/>
                <a:gd name="T93" fmla="*/ 52 h 59"/>
                <a:gd name="T94" fmla="*/ 77 w 77"/>
                <a:gd name="T95" fmla="*/ 48 h 59"/>
                <a:gd name="T96" fmla="*/ 77 w 77"/>
                <a:gd name="T97" fmla="*/ 48 h 59"/>
                <a:gd name="T98" fmla="*/ 74 w 77"/>
                <a:gd name="T99" fmla="*/ 44 h 59"/>
                <a:gd name="T100" fmla="*/ 74 w 77"/>
                <a:gd name="T101" fmla="*/ 44 h 59"/>
                <a:gd name="T102" fmla="*/ 74 w 77"/>
                <a:gd name="T103" fmla="*/ 41 h 59"/>
                <a:gd name="T104" fmla="*/ 74 w 77"/>
                <a:gd name="T105" fmla="*/ 41 h 59"/>
                <a:gd name="T106" fmla="*/ 70 w 77"/>
                <a:gd name="T107" fmla="*/ 41 h 59"/>
                <a:gd name="T108" fmla="*/ 66 w 77"/>
                <a:gd name="T109" fmla="*/ 37 h 59"/>
                <a:gd name="T110" fmla="*/ 63 w 77"/>
                <a:gd name="T111" fmla="*/ 33 h 59"/>
                <a:gd name="T112" fmla="*/ 63 w 77"/>
                <a:gd name="T113" fmla="*/ 37 h 59"/>
                <a:gd name="T114" fmla="*/ 63 w 77"/>
                <a:gd name="T115" fmla="*/ 37 h 59"/>
                <a:gd name="T116" fmla="*/ 63 w 77"/>
                <a:gd name="T117" fmla="*/ 41 h 59"/>
                <a:gd name="T118" fmla="*/ 59 w 77"/>
                <a:gd name="T119" fmla="*/ 44 h 59"/>
                <a:gd name="T120" fmla="*/ 59 w 77"/>
                <a:gd name="T121" fmla="*/ 44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7" h="59">
                  <a:moveTo>
                    <a:pt x="0" y="7"/>
                  </a:moveTo>
                  <a:lnTo>
                    <a:pt x="3" y="3"/>
                  </a:lnTo>
                  <a:lnTo>
                    <a:pt x="0" y="3"/>
                  </a:lnTo>
                  <a:lnTo>
                    <a:pt x="0" y="7"/>
                  </a:lnTo>
                  <a:lnTo>
                    <a:pt x="0" y="7"/>
                  </a:lnTo>
                  <a:lnTo>
                    <a:pt x="0" y="7"/>
                  </a:lnTo>
                  <a:close/>
                  <a:moveTo>
                    <a:pt x="14" y="3"/>
                  </a:moveTo>
                  <a:lnTo>
                    <a:pt x="14" y="0"/>
                  </a:lnTo>
                  <a:lnTo>
                    <a:pt x="14" y="0"/>
                  </a:lnTo>
                  <a:lnTo>
                    <a:pt x="11" y="0"/>
                  </a:lnTo>
                  <a:lnTo>
                    <a:pt x="11" y="3"/>
                  </a:lnTo>
                  <a:lnTo>
                    <a:pt x="11" y="3"/>
                  </a:lnTo>
                  <a:lnTo>
                    <a:pt x="14" y="3"/>
                  </a:lnTo>
                  <a:lnTo>
                    <a:pt x="14" y="3"/>
                  </a:lnTo>
                  <a:close/>
                  <a:moveTo>
                    <a:pt x="37" y="15"/>
                  </a:moveTo>
                  <a:lnTo>
                    <a:pt x="37" y="15"/>
                  </a:lnTo>
                  <a:lnTo>
                    <a:pt x="33" y="11"/>
                  </a:lnTo>
                  <a:lnTo>
                    <a:pt x="33" y="11"/>
                  </a:lnTo>
                  <a:lnTo>
                    <a:pt x="29" y="11"/>
                  </a:lnTo>
                  <a:lnTo>
                    <a:pt x="33" y="15"/>
                  </a:lnTo>
                  <a:lnTo>
                    <a:pt x="37" y="15"/>
                  </a:lnTo>
                  <a:lnTo>
                    <a:pt x="37" y="15"/>
                  </a:lnTo>
                  <a:lnTo>
                    <a:pt x="37" y="15"/>
                  </a:lnTo>
                  <a:close/>
                  <a:moveTo>
                    <a:pt x="51" y="18"/>
                  </a:moveTo>
                  <a:lnTo>
                    <a:pt x="48" y="18"/>
                  </a:lnTo>
                  <a:lnTo>
                    <a:pt x="48" y="18"/>
                  </a:lnTo>
                  <a:lnTo>
                    <a:pt x="44" y="18"/>
                  </a:lnTo>
                  <a:lnTo>
                    <a:pt x="48" y="18"/>
                  </a:lnTo>
                  <a:lnTo>
                    <a:pt x="51" y="18"/>
                  </a:lnTo>
                  <a:lnTo>
                    <a:pt x="51" y="18"/>
                  </a:lnTo>
                  <a:lnTo>
                    <a:pt x="51" y="18"/>
                  </a:lnTo>
                  <a:close/>
                  <a:moveTo>
                    <a:pt x="55" y="26"/>
                  </a:moveTo>
                  <a:lnTo>
                    <a:pt x="55" y="26"/>
                  </a:lnTo>
                  <a:lnTo>
                    <a:pt x="51" y="22"/>
                  </a:lnTo>
                  <a:lnTo>
                    <a:pt x="51" y="22"/>
                  </a:lnTo>
                  <a:lnTo>
                    <a:pt x="51" y="22"/>
                  </a:lnTo>
                  <a:lnTo>
                    <a:pt x="55" y="22"/>
                  </a:lnTo>
                  <a:lnTo>
                    <a:pt x="59" y="22"/>
                  </a:lnTo>
                  <a:lnTo>
                    <a:pt x="63" y="26"/>
                  </a:lnTo>
                  <a:lnTo>
                    <a:pt x="59" y="26"/>
                  </a:lnTo>
                  <a:lnTo>
                    <a:pt x="55" y="26"/>
                  </a:lnTo>
                  <a:lnTo>
                    <a:pt x="55" y="26"/>
                  </a:lnTo>
                  <a:close/>
                  <a:moveTo>
                    <a:pt x="59" y="44"/>
                  </a:moveTo>
                  <a:lnTo>
                    <a:pt x="63" y="48"/>
                  </a:lnTo>
                  <a:lnTo>
                    <a:pt x="63" y="55"/>
                  </a:lnTo>
                  <a:lnTo>
                    <a:pt x="66" y="59"/>
                  </a:lnTo>
                  <a:lnTo>
                    <a:pt x="70" y="52"/>
                  </a:lnTo>
                  <a:lnTo>
                    <a:pt x="77" y="48"/>
                  </a:lnTo>
                  <a:lnTo>
                    <a:pt x="77" y="48"/>
                  </a:lnTo>
                  <a:lnTo>
                    <a:pt x="74" y="44"/>
                  </a:lnTo>
                  <a:lnTo>
                    <a:pt x="74" y="44"/>
                  </a:lnTo>
                  <a:lnTo>
                    <a:pt x="74" y="41"/>
                  </a:lnTo>
                  <a:lnTo>
                    <a:pt x="74" y="41"/>
                  </a:lnTo>
                  <a:lnTo>
                    <a:pt x="70" y="41"/>
                  </a:lnTo>
                  <a:lnTo>
                    <a:pt x="66" y="37"/>
                  </a:lnTo>
                  <a:lnTo>
                    <a:pt x="63" y="33"/>
                  </a:lnTo>
                  <a:lnTo>
                    <a:pt x="63" y="37"/>
                  </a:lnTo>
                  <a:lnTo>
                    <a:pt x="63" y="37"/>
                  </a:lnTo>
                  <a:lnTo>
                    <a:pt x="63" y="41"/>
                  </a:lnTo>
                  <a:lnTo>
                    <a:pt x="59" y="44"/>
                  </a:lnTo>
                  <a:lnTo>
                    <a:pt x="59" y="4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2" name="Freeform 6">
              <a:extLst>
                <a:ext uri="{FF2B5EF4-FFF2-40B4-BE49-F238E27FC236}">
                  <a16:creationId xmlns:a16="http://schemas.microsoft.com/office/drawing/2014/main" xmlns="" id="{12671A8F-3347-478B-BA27-C3635B161FC8}"/>
                </a:ext>
              </a:extLst>
            </p:cNvPr>
            <p:cNvSpPr/>
            <p:nvPr/>
          </p:nvSpPr>
          <p:spPr bwMode="auto">
            <a:xfrm>
              <a:off x="6286507" y="4618806"/>
              <a:ext cx="7166" cy="13966"/>
            </a:xfrm>
            <a:custGeom>
              <a:avLst/>
              <a:gdLst>
                <a:gd name="T0" fmla="*/ 0 w 4"/>
                <a:gd name="T1" fmla="*/ 4 h 8"/>
                <a:gd name="T2" fmla="*/ 0 w 4"/>
                <a:gd name="T3" fmla="*/ 0 h 8"/>
                <a:gd name="T4" fmla="*/ 0 w 4"/>
                <a:gd name="T5" fmla="*/ 0 h 8"/>
                <a:gd name="T6" fmla="*/ 4 w 4"/>
                <a:gd name="T7" fmla="*/ 0 h 8"/>
                <a:gd name="T8" fmla="*/ 4 w 4"/>
                <a:gd name="T9" fmla="*/ 0 h 8"/>
                <a:gd name="T10" fmla="*/ 4 w 4"/>
                <a:gd name="T11" fmla="*/ 8 h 8"/>
                <a:gd name="T12" fmla="*/ 0 w 4"/>
                <a:gd name="T13" fmla="*/ 4 h 8"/>
              </a:gdLst>
              <a:ahLst/>
              <a:cxnLst>
                <a:cxn ang="0">
                  <a:pos x="T0" y="T1"/>
                </a:cxn>
                <a:cxn ang="0">
                  <a:pos x="T2" y="T3"/>
                </a:cxn>
                <a:cxn ang="0">
                  <a:pos x="T4" y="T5"/>
                </a:cxn>
                <a:cxn ang="0">
                  <a:pos x="T6" y="T7"/>
                </a:cxn>
                <a:cxn ang="0">
                  <a:pos x="T8" y="T9"/>
                </a:cxn>
                <a:cxn ang="0">
                  <a:pos x="T10" y="T11"/>
                </a:cxn>
                <a:cxn ang="0">
                  <a:pos x="T12" y="T13"/>
                </a:cxn>
              </a:cxnLst>
              <a:rect l="0" t="0" r="r" b="b"/>
              <a:pathLst>
                <a:path w="4" h="8">
                  <a:moveTo>
                    <a:pt x="0" y="4"/>
                  </a:moveTo>
                  <a:lnTo>
                    <a:pt x="0" y="0"/>
                  </a:lnTo>
                  <a:lnTo>
                    <a:pt x="0" y="0"/>
                  </a:lnTo>
                  <a:lnTo>
                    <a:pt x="4" y="0"/>
                  </a:lnTo>
                  <a:lnTo>
                    <a:pt x="4" y="0"/>
                  </a:lnTo>
                  <a:lnTo>
                    <a:pt x="4" y="8"/>
                  </a:lnTo>
                  <a:lnTo>
                    <a:pt x="0"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3" name="Freeform 7">
              <a:extLst>
                <a:ext uri="{FF2B5EF4-FFF2-40B4-BE49-F238E27FC236}">
                  <a16:creationId xmlns:a16="http://schemas.microsoft.com/office/drawing/2014/main" xmlns="" id="{8FBA6F1D-B8EC-40DB-9AF2-A6B30FB348C0}"/>
                </a:ext>
              </a:extLst>
            </p:cNvPr>
            <p:cNvSpPr>
              <a:spLocks noEditPoints="1"/>
            </p:cNvSpPr>
            <p:nvPr/>
          </p:nvSpPr>
          <p:spPr bwMode="auto">
            <a:xfrm>
              <a:off x="6232768" y="4580402"/>
              <a:ext cx="39411" cy="33169"/>
            </a:xfrm>
            <a:custGeom>
              <a:avLst/>
              <a:gdLst>
                <a:gd name="T0" fmla="*/ 4 w 22"/>
                <a:gd name="T1" fmla="*/ 11 h 19"/>
                <a:gd name="T2" fmla="*/ 4 w 22"/>
                <a:gd name="T3" fmla="*/ 7 h 19"/>
                <a:gd name="T4" fmla="*/ 4 w 22"/>
                <a:gd name="T5" fmla="*/ 4 h 19"/>
                <a:gd name="T6" fmla="*/ 4 w 22"/>
                <a:gd name="T7" fmla="*/ 4 h 19"/>
                <a:gd name="T8" fmla="*/ 4 w 22"/>
                <a:gd name="T9" fmla="*/ 0 h 19"/>
                <a:gd name="T10" fmla="*/ 0 w 22"/>
                <a:gd name="T11" fmla="*/ 0 h 19"/>
                <a:gd name="T12" fmla="*/ 0 w 22"/>
                <a:gd name="T13" fmla="*/ 4 h 19"/>
                <a:gd name="T14" fmla="*/ 0 w 22"/>
                <a:gd name="T15" fmla="*/ 7 h 19"/>
                <a:gd name="T16" fmla="*/ 0 w 22"/>
                <a:gd name="T17" fmla="*/ 7 h 19"/>
                <a:gd name="T18" fmla="*/ 0 w 22"/>
                <a:gd name="T19" fmla="*/ 11 h 19"/>
                <a:gd name="T20" fmla="*/ 4 w 22"/>
                <a:gd name="T21" fmla="*/ 11 h 19"/>
                <a:gd name="T22" fmla="*/ 4 w 22"/>
                <a:gd name="T23" fmla="*/ 11 h 19"/>
                <a:gd name="T24" fmla="*/ 4 w 22"/>
                <a:gd name="T25" fmla="*/ 15 h 19"/>
                <a:gd name="T26" fmla="*/ 8 w 22"/>
                <a:gd name="T27" fmla="*/ 15 h 19"/>
                <a:gd name="T28" fmla="*/ 8 w 22"/>
                <a:gd name="T29" fmla="*/ 19 h 19"/>
                <a:gd name="T30" fmla="*/ 4 w 22"/>
                <a:gd name="T31" fmla="*/ 19 h 19"/>
                <a:gd name="T32" fmla="*/ 4 w 22"/>
                <a:gd name="T33" fmla="*/ 15 h 19"/>
                <a:gd name="T34" fmla="*/ 4 w 22"/>
                <a:gd name="T35" fmla="*/ 15 h 19"/>
                <a:gd name="T36" fmla="*/ 4 w 22"/>
                <a:gd name="T37" fmla="*/ 15 h 19"/>
                <a:gd name="T38" fmla="*/ 22 w 22"/>
                <a:gd name="T39" fmla="*/ 19 h 19"/>
                <a:gd name="T40" fmla="*/ 22 w 22"/>
                <a:gd name="T41" fmla="*/ 15 h 19"/>
                <a:gd name="T42" fmla="*/ 22 w 22"/>
                <a:gd name="T43" fmla="*/ 11 h 19"/>
                <a:gd name="T44" fmla="*/ 22 w 22"/>
                <a:gd name="T45" fmla="*/ 15 h 19"/>
                <a:gd name="T46" fmla="*/ 19 w 22"/>
                <a:gd name="T47" fmla="*/ 15 h 19"/>
                <a:gd name="T48" fmla="*/ 19 w 22"/>
                <a:gd name="T49" fmla="*/ 15 h 19"/>
                <a:gd name="T50" fmla="*/ 22 w 22"/>
                <a:gd name="T51"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2" h="19">
                  <a:moveTo>
                    <a:pt x="4" y="11"/>
                  </a:moveTo>
                  <a:lnTo>
                    <a:pt x="4" y="7"/>
                  </a:lnTo>
                  <a:lnTo>
                    <a:pt x="4" y="4"/>
                  </a:lnTo>
                  <a:lnTo>
                    <a:pt x="4" y="4"/>
                  </a:lnTo>
                  <a:lnTo>
                    <a:pt x="4" y="0"/>
                  </a:lnTo>
                  <a:lnTo>
                    <a:pt x="0" y="0"/>
                  </a:lnTo>
                  <a:lnTo>
                    <a:pt x="0" y="4"/>
                  </a:lnTo>
                  <a:lnTo>
                    <a:pt x="0" y="7"/>
                  </a:lnTo>
                  <a:lnTo>
                    <a:pt x="0" y="7"/>
                  </a:lnTo>
                  <a:lnTo>
                    <a:pt x="0" y="11"/>
                  </a:lnTo>
                  <a:lnTo>
                    <a:pt x="4" y="11"/>
                  </a:lnTo>
                  <a:lnTo>
                    <a:pt x="4" y="11"/>
                  </a:lnTo>
                  <a:close/>
                  <a:moveTo>
                    <a:pt x="4" y="15"/>
                  </a:moveTo>
                  <a:lnTo>
                    <a:pt x="8" y="15"/>
                  </a:lnTo>
                  <a:lnTo>
                    <a:pt x="8" y="19"/>
                  </a:lnTo>
                  <a:lnTo>
                    <a:pt x="4" y="19"/>
                  </a:lnTo>
                  <a:lnTo>
                    <a:pt x="4" y="15"/>
                  </a:lnTo>
                  <a:lnTo>
                    <a:pt x="4" y="15"/>
                  </a:lnTo>
                  <a:lnTo>
                    <a:pt x="4" y="15"/>
                  </a:lnTo>
                  <a:close/>
                  <a:moveTo>
                    <a:pt x="22" y="19"/>
                  </a:moveTo>
                  <a:lnTo>
                    <a:pt x="22" y="15"/>
                  </a:lnTo>
                  <a:lnTo>
                    <a:pt x="22" y="11"/>
                  </a:lnTo>
                  <a:lnTo>
                    <a:pt x="22" y="15"/>
                  </a:lnTo>
                  <a:lnTo>
                    <a:pt x="19" y="15"/>
                  </a:lnTo>
                  <a:lnTo>
                    <a:pt x="19" y="15"/>
                  </a:lnTo>
                  <a:lnTo>
                    <a:pt x="22" y="1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4" name="Freeform 8">
              <a:extLst>
                <a:ext uri="{FF2B5EF4-FFF2-40B4-BE49-F238E27FC236}">
                  <a16:creationId xmlns:a16="http://schemas.microsoft.com/office/drawing/2014/main" xmlns="" id="{2A761228-1782-4C90-AA8B-DB53489B0BE2}"/>
                </a:ext>
              </a:extLst>
            </p:cNvPr>
            <p:cNvSpPr>
              <a:spLocks noEditPoints="1"/>
            </p:cNvSpPr>
            <p:nvPr/>
          </p:nvSpPr>
          <p:spPr bwMode="auto">
            <a:xfrm>
              <a:off x="6325917" y="4405828"/>
              <a:ext cx="279455" cy="136166"/>
            </a:xfrm>
            <a:custGeom>
              <a:avLst/>
              <a:gdLst>
                <a:gd name="T0" fmla="*/ 152 w 156"/>
                <a:gd name="T1" fmla="*/ 4 h 78"/>
                <a:gd name="T2" fmla="*/ 156 w 156"/>
                <a:gd name="T3" fmla="*/ 4 h 78"/>
                <a:gd name="T4" fmla="*/ 156 w 156"/>
                <a:gd name="T5" fmla="*/ 4 h 78"/>
                <a:gd name="T6" fmla="*/ 152 w 156"/>
                <a:gd name="T7" fmla="*/ 0 h 78"/>
                <a:gd name="T8" fmla="*/ 152 w 156"/>
                <a:gd name="T9" fmla="*/ 4 h 78"/>
                <a:gd name="T10" fmla="*/ 152 w 156"/>
                <a:gd name="T11" fmla="*/ 4 h 78"/>
                <a:gd name="T12" fmla="*/ 152 w 156"/>
                <a:gd name="T13" fmla="*/ 4 h 78"/>
                <a:gd name="T14" fmla="*/ 4 w 156"/>
                <a:gd name="T15" fmla="*/ 78 h 78"/>
                <a:gd name="T16" fmla="*/ 7 w 156"/>
                <a:gd name="T17" fmla="*/ 78 h 78"/>
                <a:gd name="T18" fmla="*/ 4 w 156"/>
                <a:gd name="T19" fmla="*/ 78 h 78"/>
                <a:gd name="T20" fmla="*/ 4 w 156"/>
                <a:gd name="T21" fmla="*/ 78 h 78"/>
                <a:gd name="T22" fmla="*/ 4 w 156"/>
                <a:gd name="T23" fmla="*/ 78 h 78"/>
                <a:gd name="T24" fmla="*/ 0 w 156"/>
                <a:gd name="T25" fmla="*/ 70 h 78"/>
                <a:gd name="T26" fmla="*/ 4 w 156"/>
                <a:gd name="T27" fmla="*/ 70 h 78"/>
                <a:gd name="T28" fmla="*/ 4 w 156"/>
                <a:gd name="T29" fmla="*/ 70 h 78"/>
                <a:gd name="T30" fmla="*/ 7 w 156"/>
                <a:gd name="T31" fmla="*/ 70 h 78"/>
                <a:gd name="T32" fmla="*/ 4 w 156"/>
                <a:gd name="T33" fmla="*/ 70 h 78"/>
                <a:gd name="T34" fmla="*/ 4 w 156"/>
                <a:gd name="T35" fmla="*/ 74 h 78"/>
                <a:gd name="T36" fmla="*/ 0 w 156"/>
                <a:gd name="T37" fmla="*/ 70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56" h="78">
                  <a:moveTo>
                    <a:pt x="152" y="4"/>
                  </a:moveTo>
                  <a:lnTo>
                    <a:pt x="156" y="4"/>
                  </a:lnTo>
                  <a:lnTo>
                    <a:pt x="156" y="4"/>
                  </a:lnTo>
                  <a:lnTo>
                    <a:pt x="152" y="0"/>
                  </a:lnTo>
                  <a:lnTo>
                    <a:pt x="152" y="4"/>
                  </a:lnTo>
                  <a:lnTo>
                    <a:pt x="152" y="4"/>
                  </a:lnTo>
                  <a:lnTo>
                    <a:pt x="152" y="4"/>
                  </a:lnTo>
                  <a:close/>
                  <a:moveTo>
                    <a:pt x="4" y="78"/>
                  </a:moveTo>
                  <a:lnTo>
                    <a:pt x="7" y="78"/>
                  </a:lnTo>
                  <a:lnTo>
                    <a:pt x="4" y="78"/>
                  </a:lnTo>
                  <a:lnTo>
                    <a:pt x="4" y="78"/>
                  </a:lnTo>
                  <a:lnTo>
                    <a:pt x="4" y="78"/>
                  </a:lnTo>
                  <a:close/>
                  <a:moveTo>
                    <a:pt x="0" y="70"/>
                  </a:moveTo>
                  <a:lnTo>
                    <a:pt x="4" y="70"/>
                  </a:lnTo>
                  <a:lnTo>
                    <a:pt x="4" y="70"/>
                  </a:lnTo>
                  <a:lnTo>
                    <a:pt x="7" y="70"/>
                  </a:lnTo>
                  <a:lnTo>
                    <a:pt x="4" y="70"/>
                  </a:lnTo>
                  <a:lnTo>
                    <a:pt x="4" y="74"/>
                  </a:lnTo>
                  <a:lnTo>
                    <a:pt x="0" y="7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5" name="Freeform 9">
              <a:extLst>
                <a:ext uri="{FF2B5EF4-FFF2-40B4-BE49-F238E27FC236}">
                  <a16:creationId xmlns:a16="http://schemas.microsoft.com/office/drawing/2014/main" xmlns="" id="{C1431A82-5038-42A1-9AD3-B40D56899087}"/>
                </a:ext>
              </a:extLst>
            </p:cNvPr>
            <p:cNvSpPr>
              <a:spLocks noEditPoints="1"/>
            </p:cNvSpPr>
            <p:nvPr/>
          </p:nvSpPr>
          <p:spPr bwMode="auto">
            <a:xfrm>
              <a:off x="7678413" y="3920519"/>
              <a:ext cx="66282" cy="186793"/>
            </a:xfrm>
            <a:custGeom>
              <a:avLst/>
              <a:gdLst>
                <a:gd name="T0" fmla="*/ 4 w 10"/>
                <a:gd name="T1" fmla="*/ 5 h 29"/>
                <a:gd name="T2" fmla="*/ 4 w 10"/>
                <a:gd name="T3" fmla="*/ 3 h 29"/>
                <a:gd name="T4" fmla="*/ 4 w 10"/>
                <a:gd name="T5" fmla="*/ 1 h 29"/>
                <a:gd name="T6" fmla="*/ 4 w 10"/>
                <a:gd name="T7" fmla="*/ 0 h 29"/>
                <a:gd name="T8" fmla="*/ 3 w 10"/>
                <a:gd name="T9" fmla="*/ 1 h 29"/>
                <a:gd name="T10" fmla="*/ 3 w 10"/>
                <a:gd name="T11" fmla="*/ 3 h 29"/>
                <a:gd name="T12" fmla="*/ 3 w 10"/>
                <a:gd name="T13" fmla="*/ 5 h 29"/>
                <a:gd name="T14" fmla="*/ 3 w 10"/>
                <a:gd name="T15" fmla="*/ 10 h 29"/>
                <a:gd name="T16" fmla="*/ 3 w 10"/>
                <a:gd name="T17" fmla="*/ 8 h 29"/>
                <a:gd name="T18" fmla="*/ 3 w 10"/>
                <a:gd name="T19" fmla="*/ 7 h 29"/>
                <a:gd name="T20" fmla="*/ 4 w 10"/>
                <a:gd name="T21" fmla="*/ 6 h 29"/>
                <a:gd name="T22" fmla="*/ 3 w 10"/>
                <a:gd name="T23" fmla="*/ 7 h 29"/>
                <a:gd name="T24" fmla="*/ 3 w 10"/>
                <a:gd name="T25" fmla="*/ 9 h 29"/>
                <a:gd name="T26" fmla="*/ 3 w 10"/>
                <a:gd name="T27" fmla="*/ 10 h 29"/>
                <a:gd name="T28" fmla="*/ 1 w 10"/>
                <a:gd name="T29" fmla="*/ 9 h 29"/>
                <a:gd name="T30" fmla="*/ 0 w 10"/>
                <a:gd name="T31" fmla="*/ 9 h 29"/>
                <a:gd name="T32" fmla="*/ 3 w 10"/>
                <a:gd name="T33" fmla="*/ 14 h 29"/>
                <a:gd name="T34" fmla="*/ 3 w 10"/>
                <a:gd name="T35" fmla="*/ 12 h 29"/>
                <a:gd name="T36" fmla="*/ 2 w 10"/>
                <a:gd name="T37" fmla="*/ 13 h 29"/>
                <a:gd name="T38" fmla="*/ 5 w 10"/>
                <a:gd name="T39" fmla="*/ 19 h 29"/>
                <a:gd name="T40" fmla="*/ 4 w 10"/>
                <a:gd name="T41" fmla="*/ 19 h 29"/>
                <a:gd name="T42" fmla="*/ 6 w 10"/>
                <a:gd name="T43" fmla="*/ 22 h 29"/>
                <a:gd name="T44" fmla="*/ 7 w 10"/>
                <a:gd name="T45" fmla="*/ 23 h 29"/>
                <a:gd name="T46" fmla="*/ 6 w 10"/>
                <a:gd name="T47" fmla="*/ 22 h 29"/>
                <a:gd name="T48" fmla="*/ 8 w 10"/>
                <a:gd name="T49" fmla="*/ 23 h 29"/>
                <a:gd name="T50" fmla="*/ 8 w 10"/>
                <a:gd name="T51" fmla="*/ 23 h 29"/>
                <a:gd name="T52" fmla="*/ 8 w 10"/>
                <a:gd name="T53" fmla="*/ 22 h 29"/>
                <a:gd name="T54" fmla="*/ 7 w 10"/>
                <a:gd name="T55" fmla="*/ 25 h 29"/>
                <a:gd name="T56" fmla="*/ 7 w 10"/>
                <a:gd name="T57" fmla="*/ 24 h 29"/>
                <a:gd name="T58" fmla="*/ 7 w 10"/>
                <a:gd name="T59" fmla="*/ 24 h 29"/>
                <a:gd name="T60" fmla="*/ 9 w 10"/>
                <a:gd name="T61" fmla="*/ 26 h 29"/>
                <a:gd name="T62" fmla="*/ 8 w 10"/>
                <a:gd name="T63" fmla="*/ 26 h 29"/>
                <a:gd name="T64" fmla="*/ 9 w 10"/>
                <a:gd name="T65" fmla="*/ 27 h 29"/>
                <a:gd name="T66" fmla="*/ 9 w 10"/>
                <a:gd name="T67" fmla="*/ 28 h 29"/>
                <a:gd name="T68" fmla="*/ 9 w 10"/>
                <a:gd name="T69" fmla="*/ 29 h 29"/>
                <a:gd name="T70" fmla="*/ 10 w 10"/>
                <a:gd name="T71" fmla="*/ 28 h 29"/>
                <a:gd name="T72" fmla="*/ 9 w 10"/>
                <a:gd name="T73" fmla="*/ 27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 h="29">
                  <a:moveTo>
                    <a:pt x="3" y="5"/>
                  </a:moveTo>
                  <a:cubicBezTo>
                    <a:pt x="4" y="5"/>
                    <a:pt x="4" y="5"/>
                    <a:pt x="4" y="5"/>
                  </a:cubicBezTo>
                  <a:cubicBezTo>
                    <a:pt x="4" y="4"/>
                    <a:pt x="4" y="4"/>
                    <a:pt x="4" y="4"/>
                  </a:cubicBezTo>
                  <a:cubicBezTo>
                    <a:pt x="4" y="3"/>
                    <a:pt x="4" y="3"/>
                    <a:pt x="4" y="3"/>
                  </a:cubicBezTo>
                  <a:cubicBezTo>
                    <a:pt x="4" y="2"/>
                    <a:pt x="4" y="2"/>
                    <a:pt x="4" y="2"/>
                  </a:cubicBezTo>
                  <a:cubicBezTo>
                    <a:pt x="4" y="1"/>
                    <a:pt x="4" y="1"/>
                    <a:pt x="4" y="1"/>
                  </a:cubicBezTo>
                  <a:cubicBezTo>
                    <a:pt x="4" y="1"/>
                    <a:pt x="4" y="1"/>
                    <a:pt x="4" y="1"/>
                  </a:cubicBezTo>
                  <a:cubicBezTo>
                    <a:pt x="4" y="0"/>
                    <a:pt x="4" y="0"/>
                    <a:pt x="4" y="0"/>
                  </a:cubicBezTo>
                  <a:cubicBezTo>
                    <a:pt x="4" y="0"/>
                    <a:pt x="4" y="0"/>
                    <a:pt x="4" y="0"/>
                  </a:cubicBezTo>
                  <a:cubicBezTo>
                    <a:pt x="3" y="1"/>
                    <a:pt x="3" y="1"/>
                    <a:pt x="3" y="1"/>
                  </a:cubicBezTo>
                  <a:cubicBezTo>
                    <a:pt x="3" y="2"/>
                    <a:pt x="3" y="2"/>
                    <a:pt x="3" y="2"/>
                  </a:cubicBezTo>
                  <a:cubicBezTo>
                    <a:pt x="3" y="3"/>
                    <a:pt x="3" y="3"/>
                    <a:pt x="3" y="3"/>
                  </a:cubicBezTo>
                  <a:cubicBezTo>
                    <a:pt x="3" y="3"/>
                    <a:pt x="3" y="3"/>
                    <a:pt x="3" y="3"/>
                  </a:cubicBezTo>
                  <a:cubicBezTo>
                    <a:pt x="3" y="5"/>
                    <a:pt x="3" y="5"/>
                    <a:pt x="3" y="5"/>
                  </a:cubicBezTo>
                  <a:cubicBezTo>
                    <a:pt x="3" y="5"/>
                    <a:pt x="3" y="5"/>
                    <a:pt x="3" y="5"/>
                  </a:cubicBezTo>
                  <a:close/>
                  <a:moveTo>
                    <a:pt x="3" y="10"/>
                  </a:moveTo>
                  <a:cubicBezTo>
                    <a:pt x="3" y="9"/>
                    <a:pt x="3" y="9"/>
                    <a:pt x="3" y="9"/>
                  </a:cubicBezTo>
                  <a:cubicBezTo>
                    <a:pt x="3" y="8"/>
                    <a:pt x="3" y="8"/>
                    <a:pt x="3" y="8"/>
                  </a:cubicBezTo>
                  <a:cubicBezTo>
                    <a:pt x="3" y="7"/>
                    <a:pt x="3" y="7"/>
                    <a:pt x="3" y="7"/>
                  </a:cubicBezTo>
                  <a:cubicBezTo>
                    <a:pt x="3" y="7"/>
                    <a:pt x="3" y="7"/>
                    <a:pt x="3" y="7"/>
                  </a:cubicBezTo>
                  <a:cubicBezTo>
                    <a:pt x="4" y="6"/>
                    <a:pt x="4" y="6"/>
                    <a:pt x="4" y="6"/>
                  </a:cubicBezTo>
                  <a:cubicBezTo>
                    <a:pt x="4" y="6"/>
                    <a:pt x="4" y="6"/>
                    <a:pt x="4" y="6"/>
                  </a:cubicBezTo>
                  <a:cubicBezTo>
                    <a:pt x="3" y="6"/>
                    <a:pt x="3" y="6"/>
                    <a:pt x="3" y="6"/>
                  </a:cubicBezTo>
                  <a:cubicBezTo>
                    <a:pt x="3" y="7"/>
                    <a:pt x="3" y="7"/>
                    <a:pt x="3" y="7"/>
                  </a:cubicBezTo>
                  <a:cubicBezTo>
                    <a:pt x="2" y="8"/>
                    <a:pt x="2" y="8"/>
                    <a:pt x="2" y="8"/>
                  </a:cubicBezTo>
                  <a:cubicBezTo>
                    <a:pt x="3" y="9"/>
                    <a:pt x="3" y="9"/>
                    <a:pt x="3" y="9"/>
                  </a:cubicBezTo>
                  <a:cubicBezTo>
                    <a:pt x="3" y="9"/>
                    <a:pt x="3" y="9"/>
                    <a:pt x="3" y="9"/>
                  </a:cubicBezTo>
                  <a:cubicBezTo>
                    <a:pt x="3" y="10"/>
                    <a:pt x="3" y="10"/>
                    <a:pt x="3" y="10"/>
                  </a:cubicBezTo>
                  <a:close/>
                  <a:moveTo>
                    <a:pt x="0" y="9"/>
                  </a:moveTo>
                  <a:cubicBezTo>
                    <a:pt x="1" y="9"/>
                    <a:pt x="1" y="9"/>
                    <a:pt x="1" y="9"/>
                  </a:cubicBezTo>
                  <a:cubicBezTo>
                    <a:pt x="1" y="9"/>
                    <a:pt x="1" y="9"/>
                    <a:pt x="1" y="9"/>
                  </a:cubicBezTo>
                  <a:cubicBezTo>
                    <a:pt x="0" y="9"/>
                    <a:pt x="0" y="9"/>
                    <a:pt x="0" y="9"/>
                  </a:cubicBezTo>
                  <a:close/>
                  <a:moveTo>
                    <a:pt x="2" y="14"/>
                  </a:moveTo>
                  <a:cubicBezTo>
                    <a:pt x="3" y="14"/>
                    <a:pt x="3" y="14"/>
                    <a:pt x="3" y="14"/>
                  </a:cubicBezTo>
                  <a:cubicBezTo>
                    <a:pt x="3" y="13"/>
                    <a:pt x="3" y="13"/>
                    <a:pt x="3" y="13"/>
                  </a:cubicBezTo>
                  <a:cubicBezTo>
                    <a:pt x="3" y="12"/>
                    <a:pt x="3" y="12"/>
                    <a:pt x="3" y="12"/>
                  </a:cubicBezTo>
                  <a:cubicBezTo>
                    <a:pt x="2" y="12"/>
                    <a:pt x="2" y="12"/>
                    <a:pt x="2" y="12"/>
                  </a:cubicBezTo>
                  <a:cubicBezTo>
                    <a:pt x="2" y="13"/>
                    <a:pt x="2" y="13"/>
                    <a:pt x="2" y="13"/>
                  </a:cubicBezTo>
                  <a:cubicBezTo>
                    <a:pt x="2" y="13"/>
                    <a:pt x="2" y="14"/>
                    <a:pt x="2" y="14"/>
                  </a:cubicBezTo>
                  <a:close/>
                  <a:moveTo>
                    <a:pt x="5" y="19"/>
                  </a:moveTo>
                  <a:cubicBezTo>
                    <a:pt x="4" y="19"/>
                    <a:pt x="4" y="19"/>
                    <a:pt x="4" y="19"/>
                  </a:cubicBezTo>
                  <a:cubicBezTo>
                    <a:pt x="4" y="19"/>
                    <a:pt x="4" y="19"/>
                    <a:pt x="4" y="19"/>
                  </a:cubicBezTo>
                  <a:cubicBezTo>
                    <a:pt x="5" y="19"/>
                    <a:pt x="5" y="19"/>
                    <a:pt x="5" y="19"/>
                  </a:cubicBezTo>
                  <a:close/>
                  <a:moveTo>
                    <a:pt x="6" y="22"/>
                  </a:moveTo>
                  <a:cubicBezTo>
                    <a:pt x="6" y="22"/>
                    <a:pt x="6" y="22"/>
                    <a:pt x="6" y="22"/>
                  </a:cubicBezTo>
                  <a:cubicBezTo>
                    <a:pt x="7" y="23"/>
                    <a:pt x="7" y="23"/>
                    <a:pt x="7" y="23"/>
                  </a:cubicBezTo>
                  <a:cubicBezTo>
                    <a:pt x="6" y="22"/>
                    <a:pt x="6" y="22"/>
                    <a:pt x="6" y="22"/>
                  </a:cubicBezTo>
                  <a:cubicBezTo>
                    <a:pt x="6" y="22"/>
                    <a:pt x="6" y="22"/>
                    <a:pt x="6" y="22"/>
                  </a:cubicBezTo>
                  <a:close/>
                  <a:moveTo>
                    <a:pt x="8" y="22"/>
                  </a:moveTo>
                  <a:cubicBezTo>
                    <a:pt x="8" y="23"/>
                    <a:pt x="8" y="23"/>
                    <a:pt x="8" y="23"/>
                  </a:cubicBezTo>
                  <a:cubicBezTo>
                    <a:pt x="8" y="24"/>
                    <a:pt x="8" y="24"/>
                    <a:pt x="8" y="24"/>
                  </a:cubicBezTo>
                  <a:cubicBezTo>
                    <a:pt x="8" y="23"/>
                    <a:pt x="8" y="23"/>
                    <a:pt x="8" y="23"/>
                  </a:cubicBezTo>
                  <a:cubicBezTo>
                    <a:pt x="8" y="23"/>
                    <a:pt x="8" y="23"/>
                    <a:pt x="8" y="23"/>
                  </a:cubicBezTo>
                  <a:cubicBezTo>
                    <a:pt x="8" y="22"/>
                    <a:pt x="8" y="22"/>
                    <a:pt x="8" y="22"/>
                  </a:cubicBezTo>
                  <a:close/>
                  <a:moveTo>
                    <a:pt x="7" y="24"/>
                  </a:moveTo>
                  <a:cubicBezTo>
                    <a:pt x="7" y="25"/>
                    <a:pt x="7" y="25"/>
                    <a:pt x="7" y="25"/>
                  </a:cubicBezTo>
                  <a:cubicBezTo>
                    <a:pt x="8" y="24"/>
                    <a:pt x="8" y="24"/>
                    <a:pt x="8" y="24"/>
                  </a:cubicBezTo>
                  <a:cubicBezTo>
                    <a:pt x="7" y="24"/>
                    <a:pt x="7" y="24"/>
                    <a:pt x="7" y="24"/>
                  </a:cubicBezTo>
                  <a:cubicBezTo>
                    <a:pt x="7" y="24"/>
                    <a:pt x="7" y="24"/>
                    <a:pt x="7" y="24"/>
                  </a:cubicBezTo>
                  <a:cubicBezTo>
                    <a:pt x="7" y="24"/>
                    <a:pt x="7" y="24"/>
                    <a:pt x="7" y="24"/>
                  </a:cubicBezTo>
                  <a:close/>
                  <a:moveTo>
                    <a:pt x="8" y="26"/>
                  </a:moveTo>
                  <a:cubicBezTo>
                    <a:pt x="9" y="26"/>
                    <a:pt x="9" y="26"/>
                    <a:pt x="9" y="26"/>
                  </a:cubicBezTo>
                  <a:cubicBezTo>
                    <a:pt x="9" y="26"/>
                    <a:pt x="9" y="26"/>
                    <a:pt x="9" y="26"/>
                  </a:cubicBezTo>
                  <a:cubicBezTo>
                    <a:pt x="8" y="26"/>
                    <a:pt x="8" y="26"/>
                    <a:pt x="8" y="26"/>
                  </a:cubicBezTo>
                  <a:cubicBezTo>
                    <a:pt x="8" y="26"/>
                    <a:pt x="8" y="26"/>
                    <a:pt x="8" y="26"/>
                  </a:cubicBezTo>
                  <a:close/>
                  <a:moveTo>
                    <a:pt x="9" y="27"/>
                  </a:moveTo>
                  <a:cubicBezTo>
                    <a:pt x="8" y="27"/>
                    <a:pt x="8" y="27"/>
                    <a:pt x="8" y="27"/>
                  </a:cubicBezTo>
                  <a:cubicBezTo>
                    <a:pt x="9" y="28"/>
                    <a:pt x="9" y="28"/>
                    <a:pt x="9" y="28"/>
                  </a:cubicBezTo>
                  <a:cubicBezTo>
                    <a:pt x="9" y="28"/>
                    <a:pt x="9" y="28"/>
                    <a:pt x="9" y="28"/>
                  </a:cubicBezTo>
                  <a:cubicBezTo>
                    <a:pt x="9" y="28"/>
                    <a:pt x="9" y="29"/>
                    <a:pt x="9" y="29"/>
                  </a:cubicBezTo>
                  <a:cubicBezTo>
                    <a:pt x="10" y="29"/>
                    <a:pt x="10" y="29"/>
                    <a:pt x="10" y="29"/>
                  </a:cubicBezTo>
                  <a:cubicBezTo>
                    <a:pt x="10" y="28"/>
                    <a:pt x="10" y="28"/>
                    <a:pt x="10" y="28"/>
                  </a:cubicBezTo>
                  <a:cubicBezTo>
                    <a:pt x="10" y="27"/>
                    <a:pt x="10" y="27"/>
                    <a:pt x="10" y="27"/>
                  </a:cubicBezTo>
                  <a:lnTo>
                    <a:pt x="9" y="2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6" name="Freeform 10">
              <a:extLst>
                <a:ext uri="{FF2B5EF4-FFF2-40B4-BE49-F238E27FC236}">
                  <a16:creationId xmlns:a16="http://schemas.microsoft.com/office/drawing/2014/main" xmlns="" id="{998FFB39-B4FF-4BDE-B615-F496ECC3272F}"/>
                </a:ext>
              </a:extLst>
            </p:cNvPr>
            <p:cNvSpPr>
              <a:spLocks noEditPoints="1"/>
            </p:cNvSpPr>
            <p:nvPr/>
          </p:nvSpPr>
          <p:spPr bwMode="auto">
            <a:xfrm>
              <a:off x="5616532" y="1069759"/>
              <a:ext cx="3872972" cy="2066932"/>
            </a:xfrm>
            <a:custGeom>
              <a:avLst/>
              <a:gdLst>
                <a:gd name="T0" fmla="*/ 447 w 584"/>
                <a:gd name="T1" fmla="*/ 261 h 319"/>
                <a:gd name="T2" fmla="*/ 408 w 584"/>
                <a:gd name="T3" fmla="*/ 228 h 319"/>
                <a:gd name="T4" fmla="*/ 364 w 584"/>
                <a:gd name="T5" fmla="*/ 257 h 319"/>
                <a:gd name="T6" fmla="*/ 283 w 584"/>
                <a:gd name="T7" fmla="*/ 258 h 319"/>
                <a:gd name="T8" fmla="*/ 199 w 584"/>
                <a:gd name="T9" fmla="*/ 245 h 319"/>
                <a:gd name="T10" fmla="*/ 147 w 584"/>
                <a:gd name="T11" fmla="*/ 252 h 319"/>
                <a:gd name="T12" fmla="*/ 99 w 584"/>
                <a:gd name="T13" fmla="*/ 272 h 319"/>
                <a:gd name="T14" fmla="*/ 84 w 584"/>
                <a:gd name="T15" fmla="*/ 318 h 319"/>
                <a:gd name="T16" fmla="*/ 49 w 584"/>
                <a:gd name="T17" fmla="*/ 272 h 319"/>
                <a:gd name="T18" fmla="*/ 8 w 584"/>
                <a:gd name="T19" fmla="*/ 214 h 319"/>
                <a:gd name="T20" fmla="*/ 16 w 584"/>
                <a:gd name="T21" fmla="*/ 152 h 319"/>
                <a:gd name="T22" fmla="*/ 21 w 584"/>
                <a:gd name="T23" fmla="*/ 173 h 319"/>
                <a:gd name="T24" fmla="*/ 59 w 584"/>
                <a:gd name="T25" fmla="*/ 168 h 319"/>
                <a:gd name="T26" fmla="*/ 91 w 584"/>
                <a:gd name="T27" fmla="*/ 153 h 319"/>
                <a:gd name="T28" fmla="*/ 144 w 584"/>
                <a:gd name="T29" fmla="*/ 144 h 319"/>
                <a:gd name="T30" fmla="*/ 160 w 584"/>
                <a:gd name="T31" fmla="*/ 145 h 319"/>
                <a:gd name="T32" fmla="*/ 174 w 584"/>
                <a:gd name="T33" fmla="*/ 141 h 319"/>
                <a:gd name="T34" fmla="*/ 168 w 584"/>
                <a:gd name="T35" fmla="*/ 110 h 319"/>
                <a:gd name="T36" fmla="*/ 175 w 584"/>
                <a:gd name="T37" fmla="*/ 92 h 319"/>
                <a:gd name="T38" fmla="*/ 193 w 584"/>
                <a:gd name="T39" fmla="*/ 62 h 319"/>
                <a:gd name="T40" fmla="*/ 220 w 584"/>
                <a:gd name="T41" fmla="*/ 42 h 319"/>
                <a:gd name="T42" fmla="*/ 257 w 584"/>
                <a:gd name="T43" fmla="*/ 61 h 319"/>
                <a:gd name="T44" fmla="*/ 272 w 584"/>
                <a:gd name="T45" fmla="*/ 73 h 319"/>
                <a:gd name="T46" fmla="*/ 329 w 584"/>
                <a:gd name="T47" fmla="*/ 70 h 319"/>
                <a:gd name="T48" fmla="*/ 371 w 584"/>
                <a:gd name="T49" fmla="*/ 66 h 319"/>
                <a:gd name="T50" fmla="*/ 410 w 584"/>
                <a:gd name="T51" fmla="*/ 59 h 319"/>
                <a:gd name="T52" fmla="*/ 497 w 584"/>
                <a:gd name="T53" fmla="*/ 60 h 319"/>
                <a:gd name="T54" fmla="*/ 553 w 584"/>
                <a:gd name="T55" fmla="*/ 50 h 319"/>
                <a:gd name="T56" fmla="*/ 578 w 584"/>
                <a:gd name="T57" fmla="*/ 63 h 319"/>
                <a:gd name="T58" fmla="*/ 562 w 584"/>
                <a:gd name="T59" fmla="*/ 84 h 319"/>
                <a:gd name="T60" fmla="*/ 565 w 584"/>
                <a:gd name="T61" fmla="*/ 120 h 319"/>
                <a:gd name="T62" fmla="*/ 535 w 584"/>
                <a:gd name="T63" fmla="*/ 159 h 319"/>
                <a:gd name="T64" fmla="*/ 545 w 584"/>
                <a:gd name="T65" fmla="*/ 217 h 319"/>
                <a:gd name="T66" fmla="*/ 523 w 584"/>
                <a:gd name="T67" fmla="*/ 132 h 319"/>
                <a:gd name="T68" fmla="*/ 498 w 584"/>
                <a:gd name="T69" fmla="*/ 147 h 319"/>
                <a:gd name="T70" fmla="*/ 467 w 584"/>
                <a:gd name="T71" fmla="*/ 169 h 319"/>
                <a:gd name="T72" fmla="*/ 460 w 584"/>
                <a:gd name="T73" fmla="*/ 213 h 319"/>
                <a:gd name="T74" fmla="*/ 463 w 584"/>
                <a:gd name="T75" fmla="*/ 290 h 319"/>
                <a:gd name="T76" fmla="*/ 39 w 584"/>
                <a:gd name="T77" fmla="*/ 33 h 319"/>
                <a:gd name="T78" fmla="*/ 54 w 584"/>
                <a:gd name="T79" fmla="*/ 20 h 319"/>
                <a:gd name="T80" fmla="*/ 50 w 584"/>
                <a:gd name="T81" fmla="*/ 33 h 319"/>
                <a:gd name="T82" fmla="*/ 52 w 584"/>
                <a:gd name="T83" fmla="*/ 34 h 319"/>
                <a:gd name="T84" fmla="*/ 65 w 584"/>
                <a:gd name="T85" fmla="*/ 29 h 319"/>
                <a:gd name="T86" fmla="*/ 84 w 584"/>
                <a:gd name="T87" fmla="*/ 110 h 319"/>
                <a:gd name="T88" fmla="*/ 102 w 584"/>
                <a:gd name="T89" fmla="*/ 72 h 319"/>
                <a:gd name="T90" fmla="*/ 80 w 584"/>
                <a:gd name="T91" fmla="*/ 102 h 319"/>
                <a:gd name="T92" fmla="*/ 76 w 584"/>
                <a:gd name="T93" fmla="*/ 115 h 319"/>
                <a:gd name="T94" fmla="*/ 96 w 584"/>
                <a:gd name="T95" fmla="*/ 135 h 319"/>
                <a:gd name="T96" fmla="*/ 187 w 584"/>
                <a:gd name="T97" fmla="*/ 122 h 319"/>
                <a:gd name="T98" fmla="*/ 146 w 584"/>
                <a:gd name="T99" fmla="*/ 106 h 319"/>
                <a:gd name="T100" fmla="*/ 158 w 584"/>
                <a:gd name="T101" fmla="*/ 70 h 319"/>
                <a:gd name="T102" fmla="*/ 190 w 584"/>
                <a:gd name="T103" fmla="*/ 51 h 319"/>
                <a:gd name="T104" fmla="*/ 145 w 584"/>
                <a:gd name="T105" fmla="*/ 6 h 319"/>
                <a:gd name="T106" fmla="*/ 166 w 584"/>
                <a:gd name="T107" fmla="*/ 25 h 319"/>
                <a:gd name="T108" fmla="*/ 360 w 584"/>
                <a:gd name="T109" fmla="*/ 17 h 319"/>
                <a:gd name="T110" fmla="*/ 326 w 584"/>
                <a:gd name="T111" fmla="*/ 25 h 319"/>
                <a:gd name="T112" fmla="*/ 195 w 584"/>
                <a:gd name="T113" fmla="*/ 19 h 319"/>
                <a:gd name="T114" fmla="*/ 265 w 584"/>
                <a:gd name="T115" fmla="*/ 66 h 319"/>
                <a:gd name="T116" fmla="*/ 461 w 584"/>
                <a:gd name="T117" fmla="*/ 63 h 319"/>
                <a:gd name="T118" fmla="*/ 494 w 584"/>
                <a:gd name="T119" fmla="*/ 243 h 319"/>
                <a:gd name="T120" fmla="*/ 490 w 584"/>
                <a:gd name="T121" fmla="*/ 257 h 319"/>
                <a:gd name="T122" fmla="*/ 540 w 584"/>
                <a:gd name="T123" fmla="*/ 162 h 319"/>
                <a:gd name="T124" fmla="*/ 537 w 584"/>
                <a:gd name="T125" fmla="*/ 243 h 3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584" h="319">
                  <a:moveTo>
                    <a:pt x="453" y="293"/>
                  </a:moveTo>
                  <a:cubicBezTo>
                    <a:pt x="453" y="293"/>
                    <a:pt x="453" y="293"/>
                    <a:pt x="453" y="293"/>
                  </a:cubicBezTo>
                  <a:cubicBezTo>
                    <a:pt x="452" y="292"/>
                    <a:pt x="452" y="292"/>
                    <a:pt x="452" y="292"/>
                  </a:cubicBezTo>
                  <a:cubicBezTo>
                    <a:pt x="452" y="292"/>
                    <a:pt x="452" y="292"/>
                    <a:pt x="452" y="292"/>
                  </a:cubicBezTo>
                  <a:cubicBezTo>
                    <a:pt x="452" y="292"/>
                    <a:pt x="452" y="292"/>
                    <a:pt x="452" y="292"/>
                  </a:cubicBezTo>
                  <a:cubicBezTo>
                    <a:pt x="452" y="291"/>
                    <a:pt x="452" y="291"/>
                    <a:pt x="452" y="291"/>
                  </a:cubicBezTo>
                  <a:cubicBezTo>
                    <a:pt x="452" y="291"/>
                    <a:pt x="452" y="291"/>
                    <a:pt x="452" y="291"/>
                  </a:cubicBezTo>
                  <a:cubicBezTo>
                    <a:pt x="452" y="290"/>
                    <a:pt x="452" y="290"/>
                    <a:pt x="452" y="290"/>
                  </a:cubicBezTo>
                  <a:cubicBezTo>
                    <a:pt x="452" y="290"/>
                    <a:pt x="452" y="290"/>
                    <a:pt x="452" y="290"/>
                  </a:cubicBezTo>
                  <a:cubicBezTo>
                    <a:pt x="452" y="290"/>
                    <a:pt x="452" y="290"/>
                    <a:pt x="452" y="290"/>
                  </a:cubicBezTo>
                  <a:cubicBezTo>
                    <a:pt x="453" y="290"/>
                    <a:pt x="453" y="290"/>
                    <a:pt x="453" y="290"/>
                  </a:cubicBezTo>
                  <a:cubicBezTo>
                    <a:pt x="454" y="290"/>
                    <a:pt x="454" y="290"/>
                    <a:pt x="454" y="290"/>
                  </a:cubicBezTo>
                  <a:cubicBezTo>
                    <a:pt x="454" y="289"/>
                    <a:pt x="454" y="289"/>
                    <a:pt x="454" y="289"/>
                  </a:cubicBezTo>
                  <a:cubicBezTo>
                    <a:pt x="454" y="289"/>
                    <a:pt x="454" y="289"/>
                    <a:pt x="454" y="289"/>
                  </a:cubicBezTo>
                  <a:cubicBezTo>
                    <a:pt x="454" y="288"/>
                    <a:pt x="454" y="288"/>
                    <a:pt x="454" y="288"/>
                  </a:cubicBezTo>
                  <a:cubicBezTo>
                    <a:pt x="454" y="288"/>
                    <a:pt x="454" y="288"/>
                    <a:pt x="454" y="288"/>
                  </a:cubicBezTo>
                  <a:cubicBezTo>
                    <a:pt x="454" y="287"/>
                    <a:pt x="454" y="287"/>
                    <a:pt x="454" y="287"/>
                  </a:cubicBezTo>
                  <a:cubicBezTo>
                    <a:pt x="454" y="286"/>
                    <a:pt x="454" y="286"/>
                    <a:pt x="454" y="286"/>
                  </a:cubicBezTo>
                  <a:cubicBezTo>
                    <a:pt x="453" y="286"/>
                    <a:pt x="453" y="286"/>
                    <a:pt x="453" y="286"/>
                  </a:cubicBezTo>
                  <a:cubicBezTo>
                    <a:pt x="453" y="285"/>
                    <a:pt x="453" y="285"/>
                    <a:pt x="453" y="285"/>
                  </a:cubicBezTo>
                  <a:cubicBezTo>
                    <a:pt x="453" y="284"/>
                    <a:pt x="453" y="284"/>
                    <a:pt x="453" y="284"/>
                  </a:cubicBezTo>
                  <a:cubicBezTo>
                    <a:pt x="453" y="283"/>
                    <a:pt x="453" y="283"/>
                    <a:pt x="453" y="283"/>
                  </a:cubicBezTo>
                  <a:cubicBezTo>
                    <a:pt x="453" y="282"/>
                    <a:pt x="453" y="282"/>
                    <a:pt x="453" y="282"/>
                  </a:cubicBezTo>
                  <a:cubicBezTo>
                    <a:pt x="452" y="282"/>
                    <a:pt x="452" y="282"/>
                    <a:pt x="452" y="282"/>
                  </a:cubicBezTo>
                  <a:cubicBezTo>
                    <a:pt x="452" y="281"/>
                    <a:pt x="452" y="281"/>
                    <a:pt x="452" y="281"/>
                  </a:cubicBezTo>
                  <a:cubicBezTo>
                    <a:pt x="452" y="280"/>
                    <a:pt x="452" y="280"/>
                    <a:pt x="452" y="280"/>
                  </a:cubicBezTo>
                  <a:cubicBezTo>
                    <a:pt x="451" y="279"/>
                    <a:pt x="451" y="279"/>
                    <a:pt x="451" y="279"/>
                  </a:cubicBezTo>
                  <a:cubicBezTo>
                    <a:pt x="451" y="278"/>
                    <a:pt x="451" y="278"/>
                    <a:pt x="451" y="278"/>
                  </a:cubicBezTo>
                  <a:cubicBezTo>
                    <a:pt x="451" y="278"/>
                    <a:pt x="451" y="278"/>
                    <a:pt x="451" y="278"/>
                  </a:cubicBezTo>
                  <a:cubicBezTo>
                    <a:pt x="451" y="278"/>
                    <a:pt x="451" y="278"/>
                    <a:pt x="451" y="278"/>
                  </a:cubicBezTo>
                  <a:cubicBezTo>
                    <a:pt x="452" y="278"/>
                    <a:pt x="452" y="278"/>
                    <a:pt x="452" y="278"/>
                  </a:cubicBezTo>
                  <a:cubicBezTo>
                    <a:pt x="452" y="277"/>
                    <a:pt x="452" y="277"/>
                    <a:pt x="452" y="277"/>
                  </a:cubicBezTo>
                  <a:cubicBezTo>
                    <a:pt x="452" y="277"/>
                    <a:pt x="452" y="277"/>
                    <a:pt x="452" y="277"/>
                  </a:cubicBezTo>
                  <a:cubicBezTo>
                    <a:pt x="453" y="275"/>
                    <a:pt x="453" y="275"/>
                    <a:pt x="453" y="275"/>
                  </a:cubicBezTo>
                  <a:cubicBezTo>
                    <a:pt x="454" y="275"/>
                    <a:pt x="454" y="275"/>
                    <a:pt x="454" y="275"/>
                  </a:cubicBezTo>
                  <a:cubicBezTo>
                    <a:pt x="454" y="275"/>
                    <a:pt x="454" y="275"/>
                    <a:pt x="454" y="275"/>
                  </a:cubicBezTo>
                  <a:cubicBezTo>
                    <a:pt x="455" y="276"/>
                    <a:pt x="455" y="276"/>
                    <a:pt x="455" y="276"/>
                  </a:cubicBezTo>
                  <a:cubicBezTo>
                    <a:pt x="458" y="276"/>
                    <a:pt x="458" y="276"/>
                    <a:pt x="458" y="276"/>
                  </a:cubicBezTo>
                  <a:cubicBezTo>
                    <a:pt x="458" y="276"/>
                    <a:pt x="458" y="276"/>
                    <a:pt x="458" y="276"/>
                  </a:cubicBezTo>
                  <a:cubicBezTo>
                    <a:pt x="459" y="276"/>
                    <a:pt x="459" y="276"/>
                    <a:pt x="459" y="276"/>
                  </a:cubicBezTo>
                  <a:cubicBezTo>
                    <a:pt x="459" y="276"/>
                    <a:pt x="459" y="276"/>
                    <a:pt x="459" y="276"/>
                  </a:cubicBezTo>
                  <a:cubicBezTo>
                    <a:pt x="459" y="275"/>
                    <a:pt x="459" y="275"/>
                    <a:pt x="459" y="275"/>
                  </a:cubicBezTo>
                  <a:cubicBezTo>
                    <a:pt x="459" y="275"/>
                    <a:pt x="459" y="275"/>
                    <a:pt x="459" y="275"/>
                  </a:cubicBezTo>
                  <a:cubicBezTo>
                    <a:pt x="459" y="274"/>
                    <a:pt x="459" y="274"/>
                    <a:pt x="459" y="274"/>
                  </a:cubicBezTo>
                  <a:cubicBezTo>
                    <a:pt x="459" y="274"/>
                    <a:pt x="459" y="274"/>
                    <a:pt x="459" y="274"/>
                  </a:cubicBezTo>
                  <a:cubicBezTo>
                    <a:pt x="459" y="274"/>
                    <a:pt x="459" y="274"/>
                    <a:pt x="459" y="274"/>
                  </a:cubicBezTo>
                  <a:cubicBezTo>
                    <a:pt x="458" y="273"/>
                    <a:pt x="458" y="273"/>
                    <a:pt x="458" y="273"/>
                  </a:cubicBezTo>
                  <a:cubicBezTo>
                    <a:pt x="459" y="272"/>
                    <a:pt x="459" y="272"/>
                    <a:pt x="459" y="272"/>
                  </a:cubicBezTo>
                  <a:cubicBezTo>
                    <a:pt x="459" y="272"/>
                    <a:pt x="459" y="272"/>
                    <a:pt x="459" y="272"/>
                  </a:cubicBezTo>
                  <a:cubicBezTo>
                    <a:pt x="459" y="272"/>
                    <a:pt x="459" y="272"/>
                    <a:pt x="459" y="272"/>
                  </a:cubicBezTo>
                  <a:cubicBezTo>
                    <a:pt x="459" y="271"/>
                    <a:pt x="459" y="271"/>
                    <a:pt x="459" y="271"/>
                  </a:cubicBezTo>
                  <a:cubicBezTo>
                    <a:pt x="459" y="271"/>
                    <a:pt x="459" y="271"/>
                    <a:pt x="459" y="271"/>
                  </a:cubicBezTo>
                  <a:cubicBezTo>
                    <a:pt x="459" y="271"/>
                    <a:pt x="459" y="271"/>
                    <a:pt x="459" y="271"/>
                  </a:cubicBezTo>
                  <a:cubicBezTo>
                    <a:pt x="459" y="270"/>
                    <a:pt x="459" y="270"/>
                    <a:pt x="459" y="270"/>
                  </a:cubicBezTo>
                  <a:cubicBezTo>
                    <a:pt x="459" y="270"/>
                    <a:pt x="459" y="270"/>
                    <a:pt x="459" y="270"/>
                  </a:cubicBezTo>
                  <a:cubicBezTo>
                    <a:pt x="459" y="269"/>
                    <a:pt x="459" y="269"/>
                    <a:pt x="459" y="269"/>
                  </a:cubicBezTo>
                  <a:cubicBezTo>
                    <a:pt x="459" y="269"/>
                    <a:pt x="459" y="269"/>
                    <a:pt x="459" y="269"/>
                  </a:cubicBezTo>
                  <a:cubicBezTo>
                    <a:pt x="459" y="269"/>
                    <a:pt x="459" y="269"/>
                    <a:pt x="459" y="269"/>
                  </a:cubicBezTo>
                  <a:cubicBezTo>
                    <a:pt x="459" y="268"/>
                    <a:pt x="459" y="268"/>
                    <a:pt x="459" y="268"/>
                  </a:cubicBezTo>
                  <a:cubicBezTo>
                    <a:pt x="459" y="268"/>
                    <a:pt x="459" y="268"/>
                    <a:pt x="459" y="268"/>
                  </a:cubicBezTo>
                  <a:cubicBezTo>
                    <a:pt x="459" y="267"/>
                    <a:pt x="459" y="267"/>
                    <a:pt x="459" y="267"/>
                  </a:cubicBezTo>
                  <a:cubicBezTo>
                    <a:pt x="459" y="266"/>
                    <a:pt x="459" y="266"/>
                    <a:pt x="459" y="266"/>
                  </a:cubicBezTo>
                  <a:cubicBezTo>
                    <a:pt x="459" y="266"/>
                    <a:pt x="459" y="266"/>
                    <a:pt x="459" y="266"/>
                  </a:cubicBezTo>
                  <a:cubicBezTo>
                    <a:pt x="459" y="266"/>
                    <a:pt x="459" y="266"/>
                    <a:pt x="459" y="266"/>
                  </a:cubicBezTo>
                  <a:cubicBezTo>
                    <a:pt x="459" y="265"/>
                    <a:pt x="459" y="265"/>
                    <a:pt x="459" y="265"/>
                  </a:cubicBezTo>
                  <a:cubicBezTo>
                    <a:pt x="459" y="265"/>
                    <a:pt x="459" y="265"/>
                    <a:pt x="459" y="265"/>
                  </a:cubicBezTo>
                  <a:cubicBezTo>
                    <a:pt x="459" y="265"/>
                    <a:pt x="459" y="265"/>
                    <a:pt x="459" y="265"/>
                  </a:cubicBezTo>
                  <a:cubicBezTo>
                    <a:pt x="459" y="264"/>
                    <a:pt x="459" y="264"/>
                    <a:pt x="459" y="264"/>
                  </a:cubicBezTo>
                  <a:cubicBezTo>
                    <a:pt x="458" y="264"/>
                    <a:pt x="458" y="264"/>
                    <a:pt x="458" y="264"/>
                  </a:cubicBezTo>
                  <a:cubicBezTo>
                    <a:pt x="459" y="264"/>
                    <a:pt x="459" y="264"/>
                    <a:pt x="459" y="264"/>
                  </a:cubicBezTo>
                  <a:cubicBezTo>
                    <a:pt x="459" y="263"/>
                    <a:pt x="459" y="263"/>
                    <a:pt x="459" y="263"/>
                  </a:cubicBezTo>
                  <a:cubicBezTo>
                    <a:pt x="459" y="263"/>
                    <a:pt x="459" y="263"/>
                    <a:pt x="459" y="263"/>
                  </a:cubicBezTo>
                  <a:cubicBezTo>
                    <a:pt x="458" y="262"/>
                    <a:pt x="458" y="262"/>
                    <a:pt x="458" y="262"/>
                  </a:cubicBezTo>
                  <a:cubicBezTo>
                    <a:pt x="458" y="262"/>
                    <a:pt x="458" y="262"/>
                    <a:pt x="458" y="262"/>
                  </a:cubicBezTo>
                  <a:cubicBezTo>
                    <a:pt x="459" y="261"/>
                    <a:pt x="459" y="261"/>
                    <a:pt x="459" y="261"/>
                  </a:cubicBezTo>
                  <a:cubicBezTo>
                    <a:pt x="459" y="261"/>
                    <a:pt x="459" y="261"/>
                    <a:pt x="459" y="261"/>
                  </a:cubicBezTo>
                  <a:cubicBezTo>
                    <a:pt x="460" y="261"/>
                    <a:pt x="460" y="261"/>
                    <a:pt x="460" y="261"/>
                  </a:cubicBezTo>
                  <a:cubicBezTo>
                    <a:pt x="460" y="260"/>
                    <a:pt x="460" y="260"/>
                    <a:pt x="460" y="260"/>
                  </a:cubicBezTo>
                  <a:cubicBezTo>
                    <a:pt x="460" y="259"/>
                    <a:pt x="460" y="259"/>
                    <a:pt x="460" y="259"/>
                  </a:cubicBezTo>
                  <a:cubicBezTo>
                    <a:pt x="459" y="259"/>
                    <a:pt x="459" y="259"/>
                    <a:pt x="459" y="259"/>
                  </a:cubicBezTo>
                  <a:cubicBezTo>
                    <a:pt x="459" y="258"/>
                    <a:pt x="459" y="258"/>
                    <a:pt x="459" y="258"/>
                  </a:cubicBezTo>
                  <a:cubicBezTo>
                    <a:pt x="459" y="258"/>
                    <a:pt x="459" y="258"/>
                    <a:pt x="459" y="258"/>
                  </a:cubicBezTo>
                  <a:cubicBezTo>
                    <a:pt x="458" y="257"/>
                    <a:pt x="458" y="257"/>
                    <a:pt x="458" y="257"/>
                  </a:cubicBezTo>
                  <a:cubicBezTo>
                    <a:pt x="458" y="257"/>
                    <a:pt x="458" y="257"/>
                    <a:pt x="458" y="257"/>
                  </a:cubicBezTo>
                  <a:cubicBezTo>
                    <a:pt x="458" y="256"/>
                    <a:pt x="458" y="256"/>
                    <a:pt x="458" y="256"/>
                  </a:cubicBezTo>
                  <a:cubicBezTo>
                    <a:pt x="458" y="256"/>
                    <a:pt x="458" y="256"/>
                    <a:pt x="458" y="256"/>
                  </a:cubicBezTo>
                  <a:cubicBezTo>
                    <a:pt x="458" y="255"/>
                    <a:pt x="458" y="255"/>
                    <a:pt x="458" y="255"/>
                  </a:cubicBezTo>
                  <a:cubicBezTo>
                    <a:pt x="457" y="255"/>
                    <a:pt x="457" y="255"/>
                    <a:pt x="457" y="255"/>
                  </a:cubicBezTo>
                  <a:cubicBezTo>
                    <a:pt x="456" y="255"/>
                    <a:pt x="456" y="255"/>
                    <a:pt x="456" y="255"/>
                  </a:cubicBezTo>
                  <a:cubicBezTo>
                    <a:pt x="456" y="255"/>
                    <a:pt x="456" y="255"/>
                    <a:pt x="456" y="255"/>
                  </a:cubicBezTo>
                  <a:cubicBezTo>
                    <a:pt x="455" y="255"/>
                    <a:pt x="455" y="255"/>
                    <a:pt x="455" y="255"/>
                  </a:cubicBezTo>
                  <a:cubicBezTo>
                    <a:pt x="454" y="255"/>
                    <a:pt x="454" y="255"/>
                    <a:pt x="454" y="255"/>
                  </a:cubicBezTo>
                  <a:cubicBezTo>
                    <a:pt x="454" y="255"/>
                    <a:pt x="454" y="255"/>
                    <a:pt x="454" y="255"/>
                  </a:cubicBezTo>
                  <a:cubicBezTo>
                    <a:pt x="454" y="256"/>
                    <a:pt x="454" y="256"/>
                    <a:pt x="454" y="256"/>
                  </a:cubicBezTo>
                  <a:cubicBezTo>
                    <a:pt x="453" y="256"/>
                    <a:pt x="453" y="256"/>
                    <a:pt x="453" y="256"/>
                  </a:cubicBezTo>
                  <a:cubicBezTo>
                    <a:pt x="453" y="256"/>
                    <a:pt x="453" y="256"/>
                    <a:pt x="453" y="256"/>
                  </a:cubicBezTo>
                  <a:cubicBezTo>
                    <a:pt x="453" y="257"/>
                    <a:pt x="453" y="257"/>
                    <a:pt x="453" y="257"/>
                  </a:cubicBezTo>
                  <a:cubicBezTo>
                    <a:pt x="452" y="257"/>
                    <a:pt x="452" y="257"/>
                    <a:pt x="452" y="257"/>
                  </a:cubicBezTo>
                  <a:cubicBezTo>
                    <a:pt x="451" y="257"/>
                    <a:pt x="451" y="257"/>
                    <a:pt x="451" y="257"/>
                  </a:cubicBezTo>
                  <a:cubicBezTo>
                    <a:pt x="451" y="258"/>
                    <a:pt x="451" y="258"/>
                    <a:pt x="451" y="258"/>
                  </a:cubicBezTo>
                  <a:cubicBezTo>
                    <a:pt x="451" y="258"/>
                    <a:pt x="451" y="258"/>
                    <a:pt x="451" y="258"/>
                  </a:cubicBezTo>
                  <a:cubicBezTo>
                    <a:pt x="450" y="259"/>
                    <a:pt x="450" y="259"/>
                    <a:pt x="450" y="259"/>
                  </a:cubicBezTo>
                  <a:cubicBezTo>
                    <a:pt x="450" y="259"/>
                    <a:pt x="450" y="259"/>
                    <a:pt x="450" y="259"/>
                  </a:cubicBezTo>
                  <a:cubicBezTo>
                    <a:pt x="450" y="260"/>
                    <a:pt x="450" y="260"/>
                    <a:pt x="450" y="260"/>
                  </a:cubicBezTo>
                  <a:cubicBezTo>
                    <a:pt x="450" y="260"/>
                    <a:pt x="450" y="260"/>
                    <a:pt x="450" y="260"/>
                  </a:cubicBezTo>
                  <a:cubicBezTo>
                    <a:pt x="449" y="260"/>
                    <a:pt x="449" y="260"/>
                    <a:pt x="449" y="260"/>
                  </a:cubicBezTo>
                  <a:cubicBezTo>
                    <a:pt x="448" y="261"/>
                    <a:pt x="448" y="261"/>
                    <a:pt x="448" y="261"/>
                  </a:cubicBezTo>
                  <a:cubicBezTo>
                    <a:pt x="448" y="261"/>
                    <a:pt x="448" y="261"/>
                    <a:pt x="448" y="261"/>
                  </a:cubicBezTo>
                  <a:cubicBezTo>
                    <a:pt x="447" y="261"/>
                    <a:pt x="447" y="261"/>
                    <a:pt x="447" y="261"/>
                  </a:cubicBezTo>
                  <a:cubicBezTo>
                    <a:pt x="447" y="261"/>
                    <a:pt x="447" y="261"/>
                    <a:pt x="447" y="261"/>
                  </a:cubicBezTo>
                  <a:cubicBezTo>
                    <a:pt x="446" y="261"/>
                    <a:pt x="446" y="261"/>
                    <a:pt x="446" y="261"/>
                  </a:cubicBezTo>
                  <a:cubicBezTo>
                    <a:pt x="446" y="261"/>
                    <a:pt x="446" y="261"/>
                    <a:pt x="446" y="261"/>
                  </a:cubicBezTo>
                  <a:cubicBezTo>
                    <a:pt x="445" y="260"/>
                    <a:pt x="445" y="260"/>
                    <a:pt x="445" y="260"/>
                  </a:cubicBezTo>
                  <a:cubicBezTo>
                    <a:pt x="445" y="260"/>
                    <a:pt x="445" y="260"/>
                    <a:pt x="445" y="260"/>
                  </a:cubicBezTo>
                  <a:cubicBezTo>
                    <a:pt x="444" y="261"/>
                    <a:pt x="444" y="261"/>
                    <a:pt x="444" y="261"/>
                  </a:cubicBezTo>
                  <a:cubicBezTo>
                    <a:pt x="443" y="261"/>
                    <a:pt x="443" y="261"/>
                    <a:pt x="443" y="261"/>
                  </a:cubicBezTo>
                  <a:cubicBezTo>
                    <a:pt x="443" y="260"/>
                    <a:pt x="443" y="260"/>
                    <a:pt x="443" y="260"/>
                  </a:cubicBezTo>
                  <a:cubicBezTo>
                    <a:pt x="443" y="260"/>
                    <a:pt x="443" y="260"/>
                    <a:pt x="443" y="260"/>
                  </a:cubicBezTo>
                  <a:cubicBezTo>
                    <a:pt x="442" y="259"/>
                    <a:pt x="442" y="259"/>
                    <a:pt x="442" y="259"/>
                  </a:cubicBezTo>
                  <a:cubicBezTo>
                    <a:pt x="441" y="258"/>
                    <a:pt x="441" y="258"/>
                    <a:pt x="441" y="258"/>
                  </a:cubicBezTo>
                  <a:cubicBezTo>
                    <a:pt x="441" y="258"/>
                    <a:pt x="441" y="258"/>
                    <a:pt x="441" y="258"/>
                  </a:cubicBezTo>
                  <a:cubicBezTo>
                    <a:pt x="442" y="258"/>
                    <a:pt x="442" y="258"/>
                    <a:pt x="442" y="258"/>
                  </a:cubicBezTo>
                  <a:cubicBezTo>
                    <a:pt x="442" y="257"/>
                    <a:pt x="442" y="257"/>
                    <a:pt x="442" y="257"/>
                  </a:cubicBezTo>
                  <a:cubicBezTo>
                    <a:pt x="441" y="256"/>
                    <a:pt x="441" y="256"/>
                    <a:pt x="441" y="256"/>
                  </a:cubicBezTo>
                  <a:cubicBezTo>
                    <a:pt x="441" y="255"/>
                    <a:pt x="441" y="255"/>
                    <a:pt x="441" y="255"/>
                  </a:cubicBezTo>
                  <a:cubicBezTo>
                    <a:pt x="441" y="255"/>
                    <a:pt x="441" y="255"/>
                    <a:pt x="441" y="255"/>
                  </a:cubicBezTo>
                  <a:cubicBezTo>
                    <a:pt x="440" y="255"/>
                    <a:pt x="440" y="255"/>
                    <a:pt x="440" y="255"/>
                  </a:cubicBezTo>
                  <a:cubicBezTo>
                    <a:pt x="440" y="254"/>
                    <a:pt x="440" y="254"/>
                    <a:pt x="440" y="254"/>
                  </a:cubicBezTo>
                  <a:cubicBezTo>
                    <a:pt x="441" y="254"/>
                    <a:pt x="441" y="254"/>
                    <a:pt x="441" y="254"/>
                  </a:cubicBezTo>
                  <a:cubicBezTo>
                    <a:pt x="441" y="253"/>
                    <a:pt x="441" y="253"/>
                    <a:pt x="441" y="253"/>
                  </a:cubicBezTo>
                  <a:cubicBezTo>
                    <a:pt x="441" y="253"/>
                    <a:pt x="441" y="253"/>
                    <a:pt x="441" y="253"/>
                  </a:cubicBezTo>
                  <a:cubicBezTo>
                    <a:pt x="440" y="253"/>
                    <a:pt x="440" y="253"/>
                    <a:pt x="440" y="253"/>
                  </a:cubicBezTo>
                  <a:cubicBezTo>
                    <a:pt x="440" y="254"/>
                    <a:pt x="440" y="254"/>
                    <a:pt x="440" y="254"/>
                  </a:cubicBezTo>
                  <a:cubicBezTo>
                    <a:pt x="439" y="254"/>
                    <a:pt x="439" y="254"/>
                    <a:pt x="439" y="254"/>
                  </a:cubicBezTo>
                  <a:cubicBezTo>
                    <a:pt x="439" y="254"/>
                    <a:pt x="439" y="254"/>
                    <a:pt x="439" y="254"/>
                  </a:cubicBezTo>
                  <a:cubicBezTo>
                    <a:pt x="438" y="254"/>
                    <a:pt x="438" y="254"/>
                    <a:pt x="438" y="254"/>
                  </a:cubicBezTo>
                  <a:cubicBezTo>
                    <a:pt x="438" y="253"/>
                    <a:pt x="438" y="253"/>
                    <a:pt x="438" y="253"/>
                  </a:cubicBezTo>
                  <a:cubicBezTo>
                    <a:pt x="437" y="253"/>
                    <a:pt x="437" y="253"/>
                    <a:pt x="437" y="253"/>
                  </a:cubicBezTo>
                  <a:cubicBezTo>
                    <a:pt x="437" y="253"/>
                    <a:pt x="437" y="253"/>
                    <a:pt x="437" y="253"/>
                  </a:cubicBezTo>
                  <a:cubicBezTo>
                    <a:pt x="436" y="253"/>
                    <a:pt x="436" y="253"/>
                    <a:pt x="436" y="253"/>
                  </a:cubicBezTo>
                  <a:cubicBezTo>
                    <a:pt x="436" y="252"/>
                    <a:pt x="436" y="252"/>
                    <a:pt x="436" y="252"/>
                  </a:cubicBezTo>
                  <a:cubicBezTo>
                    <a:pt x="436" y="252"/>
                    <a:pt x="436" y="252"/>
                    <a:pt x="436" y="252"/>
                  </a:cubicBezTo>
                  <a:cubicBezTo>
                    <a:pt x="435" y="252"/>
                    <a:pt x="435" y="252"/>
                    <a:pt x="435" y="252"/>
                  </a:cubicBezTo>
                  <a:cubicBezTo>
                    <a:pt x="435" y="252"/>
                    <a:pt x="435" y="252"/>
                    <a:pt x="435" y="252"/>
                  </a:cubicBezTo>
                  <a:cubicBezTo>
                    <a:pt x="435" y="251"/>
                    <a:pt x="435" y="251"/>
                    <a:pt x="435" y="251"/>
                  </a:cubicBezTo>
                  <a:cubicBezTo>
                    <a:pt x="434" y="251"/>
                    <a:pt x="434" y="251"/>
                    <a:pt x="434" y="251"/>
                  </a:cubicBezTo>
                  <a:cubicBezTo>
                    <a:pt x="434" y="251"/>
                    <a:pt x="434" y="251"/>
                    <a:pt x="434" y="251"/>
                  </a:cubicBezTo>
                  <a:cubicBezTo>
                    <a:pt x="434" y="250"/>
                    <a:pt x="434" y="250"/>
                    <a:pt x="434" y="250"/>
                  </a:cubicBezTo>
                  <a:cubicBezTo>
                    <a:pt x="433" y="250"/>
                    <a:pt x="433" y="250"/>
                    <a:pt x="433" y="250"/>
                  </a:cubicBezTo>
                  <a:cubicBezTo>
                    <a:pt x="433" y="250"/>
                    <a:pt x="433" y="250"/>
                    <a:pt x="433" y="250"/>
                  </a:cubicBezTo>
                  <a:cubicBezTo>
                    <a:pt x="433" y="251"/>
                    <a:pt x="433" y="251"/>
                    <a:pt x="433" y="251"/>
                  </a:cubicBezTo>
                  <a:cubicBezTo>
                    <a:pt x="432" y="250"/>
                    <a:pt x="432" y="250"/>
                    <a:pt x="432" y="250"/>
                  </a:cubicBezTo>
                  <a:cubicBezTo>
                    <a:pt x="432" y="251"/>
                    <a:pt x="432" y="251"/>
                    <a:pt x="432" y="251"/>
                  </a:cubicBezTo>
                  <a:cubicBezTo>
                    <a:pt x="432" y="251"/>
                    <a:pt x="432" y="251"/>
                    <a:pt x="432" y="251"/>
                  </a:cubicBezTo>
                  <a:cubicBezTo>
                    <a:pt x="431" y="251"/>
                    <a:pt x="431" y="251"/>
                    <a:pt x="431" y="251"/>
                  </a:cubicBezTo>
                  <a:cubicBezTo>
                    <a:pt x="431" y="250"/>
                    <a:pt x="431" y="250"/>
                    <a:pt x="431" y="250"/>
                  </a:cubicBezTo>
                  <a:cubicBezTo>
                    <a:pt x="430" y="250"/>
                    <a:pt x="430" y="250"/>
                    <a:pt x="430" y="250"/>
                  </a:cubicBezTo>
                  <a:cubicBezTo>
                    <a:pt x="429" y="250"/>
                    <a:pt x="429" y="250"/>
                    <a:pt x="429" y="250"/>
                  </a:cubicBezTo>
                  <a:cubicBezTo>
                    <a:pt x="429" y="250"/>
                    <a:pt x="429" y="250"/>
                    <a:pt x="429" y="250"/>
                  </a:cubicBezTo>
                  <a:cubicBezTo>
                    <a:pt x="429" y="249"/>
                    <a:pt x="429" y="249"/>
                    <a:pt x="429" y="249"/>
                  </a:cubicBezTo>
                  <a:cubicBezTo>
                    <a:pt x="429" y="249"/>
                    <a:pt x="429" y="249"/>
                    <a:pt x="429" y="249"/>
                  </a:cubicBezTo>
                  <a:cubicBezTo>
                    <a:pt x="429" y="249"/>
                    <a:pt x="429" y="249"/>
                    <a:pt x="429" y="249"/>
                  </a:cubicBezTo>
                  <a:cubicBezTo>
                    <a:pt x="428" y="250"/>
                    <a:pt x="428" y="250"/>
                    <a:pt x="428" y="250"/>
                  </a:cubicBezTo>
                  <a:cubicBezTo>
                    <a:pt x="427" y="249"/>
                    <a:pt x="427" y="249"/>
                    <a:pt x="427" y="249"/>
                  </a:cubicBezTo>
                  <a:cubicBezTo>
                    <a:pt x="427" y="250"/>
                    <a:pt x="427" y="250"/>
                    <a:pt x="427" y="250"/>
                  </a:cubicBezTo>
                  <a:cubicBezTo>
                    <a:pt x="427" y="249"/>
                    <a:pt x="427" y="249"/>
                    <a:pt x="427" y="249"/>
                  </a:cubicBezTo>
                  <a:cubicBezTo>
                    <a:pt x="426" y="250"/>
                    <a:pt x="426" y="250"/>
                    <a:pt x="426" y="250"/>
                  </a:cubicBezTo>
                  <a:cubicBezTo>
                    <a:pt x="426" y="249"/>
                    <a:pt x="426" y="249"/>
                    <a:pt x="426" y="249"/>
                  </a:cubicBezTo>
                  <a:cubicBezTo>
                    <a:pt x="425" y="249"/>
                    <a:pt x="425" y="249"/>
                    <a:pt x="425" y="249"/>
                  </a:cubicBezTo>
                  <a:cubicBezTo>
                    <a:pt x="425" y="249"/>
                    <a:pt x="425" y="249"/>
                    <a:pt x="425" y="249"/>
                  </a:cubicBezTo>
                  <a:cubicBezTo>
                    <a:pt x="424" y="248"/>
                    <a:pt x="424" y="248"/>
                    <a:pt x="424" y="248"/>
                  </a:cubicBezTo>
                  <a:cubicBezTo>
                    <a:pt x="423" y="247"/>
                    <a:pt x="423" y="247"/>
                    <a:pt x="423" y="247"/>
                  </a:cubicBezTo>
                  <a:cubicBezTo>
                    <a:pt x="423" y="246"/>
                    <a:pt x="423" y="246"/>
                    <a:pt x="423" y="246"/>
                  </a:cubicBezTo>
                  <a:cubicBezTo>
                    <a:pt x="423" y="246"/>
                    <a:pt x="423" y="246"/>
                    <a:pt x="423" y="246"/>
                  </a:cubicBezTo>
                  <a:cubicBezTo>
                    <a:pt x="422" y="246"/>
                    <a:pt x="422" y="246"/>
                    <a:pt x="422" y="246"/>
                  </a:cubicBezTo>
                  <a:cubicBezTo>
                    <a:pt x="422" y="245"/>
                    <a:pt x="422" y="245"/>
                    <a:pt x="422" y="245"/>
                  </a:cubicBezTo>
                  <a:cubicBezTo>
                    <a:pt x="422" y="245"/>
                    <a:pt x="422" y="245"/>
                    <a:pt x="422" y="245"/>
                  </a:cubicBezTo>
                  <a:cubicBezTo>
                    <a:pt x="422" y="244"/>
                    <a:pt x="422" y="244"/>
                    <a:pt x="422" y="244"/>
                  </a:cubicBezTo>
                  <a:cubicBezTo>
                    <a:pt x="421" y="244"/>
                    <a:pt x="421" y="244"/>
                    <a:pt x="421" y="244"/>
                  </a:cubicBezTo>
                  <a:cubicBezTo>
                    <a:pt x="421" y="243"/>
                    <a:pt x="421" y="243"/>
                    <a:pt x="421" y="243"/>
                  </a:cubicBezTo>
                  <a:cubicBezTo>
                    <a:pt x="420" y="242"/>
                    <a:pt x="420" y="242"/>
                    <a:pt x="420" y="242"/>
                  </a:cubicBezTo>
                  <a:cubicBezTo>
                    <a:pt x="419" y="241"/>
                    <a:pt x="419" y="241"/>
                    <a:pt x="419" y="241"/>
                  </a:cubicBezTo>
                  <a:cubicBezTo>
                    <a:pt x="419" y="240"/>
                    <a:pt x="419" y="240"/>
                    <a:pt x="419" y="240"/>
                  </a:cubicBezTo>
                  <a:cubicBezTo>
                    <a:pt x="418" y="240"/>
                    <a:pt x="418" y="240"/>
                    <a:pt x="418" y="240"/>
                  </a:cubicBezTo>
                  <a:cubicBezTo>
                    <a:pt x="418" y="240"/>
                    <a:pt x="418" y="240"/>
                    <a:pt x="418" y="240"/>
                  </a:cubicBezTo>
                  <a:cubicBezTo>
                    <a:pt x="417" y="240"/>
                    <a:pt x="417" y="240"/>
                    <a:pt x="417" y="240"/>
                  </a:cubicBezTo>
                  <a:cubicBezTo>
                    <a:pt x="418" y="239"/>
                    <a:pt x="418" y="239"/>
                    <a:pt x="418" y="239"/>
                  </a:cubicBezTo>
                  <a:cubicBezTo>
                    <a:pt x="418" y="239"/>
                    <a:pt x="418" y="239"/>
                    <a:pt x="418" y="239"/>
                  </a:cubicBezTo>
                  <a:cubicBezTo>
                    <a:pt x="417" y="239"/>
                    <a:pt x="417" y="239"/>
                    <a:pt x="417" y="239"/>
                  </a:cubicBezTo>
                  <a:cubicBezTo>
                    <a:pt x="417" y="238"/>
                    <a:pt x="417" y="238"/>
                    <a:pt x="417" y="238"/>
                  </a:cubicBezTo>
                  <a:cubicBezTo>
                    <a:pt x="416" y="238"/>
                    <a:pt x="416" y="238"/>
                    <a:pt x="416" y="238"/>
                  </a:cubicBezTo>
                  <a:cubicBezTo>
                    <a:pt x="416" y="237"/>
                    <a:pt x="416" y="237"/>
                    <a:pt x="416" y="237"/>
                  </a:cubicBezTo>
                  <a:cubicBezTo>
                    <a:pt x="416" y="237"/>
                    <a:pt x="416" y="237"/>
                    <a:pt x="416" y="237"/>
                  </a:cubicBezTo>
                  <a:cubicBezTo>
                    <a:pt x="415" y="236"/>
                    <a:pt x="415" y="236"/>
                    <a:pt x="415" y="236"/>
                  </a:cubicBezTo>
                  <a:cubicBezTo>
                    <a:pt x="414" y="235"/>
                    <a:pt x="414" y="235"/>
                    <a:pt x="414" y="235"/>
                  </a:cubicBezTo>
                  <a:cubicBezTo>
                    <a:pt x="414" y="235"/>
                    <a:pt x="414" y="235"/>
                    <a:pt x="414" y="235"/>
                  </a:cubicBezTo>
                  <a:cubicBezTo>
                    <a:pt x="414" y="234"/>
                    <a:pt x="414" y="234"/>
                    <a:pt x="414" y="234"/>
                  </a:cubicBezTo>
                  <a:cubicBezTo>
                    <a:pt x="414" y="234"/>
                    <a:pt x="414" y="234"/>
                    <a:pt x="414" y="234"/>
                  </a:cubicBezTo>
                  <a:cubicBezTo>
                    <a:pt x="413" y="234"/>
                    <a:pt x="413" y="234"/>
                    <a:pt x="413" y="234"/>
                  </a:cubicBezTo>
                  <a:cubicBezTo>
                    <a:pt x="413" y="234"/>
                    <a:pt x="413" y="234"/>
                    <a:pt x="413" y="234"/>
                  </a:cubicBezTo>
                  <a:cubicBezTo>
                    <a:pt x="413" y="233"/>
                    <a:pt x="413" y="233"/>
                    <a:pt x="413" y="233"/>
                  </a:cubicBezTo>
                  <a:cubicBezTo>
                    <a:pt x="413" y="233"/>
                    <a:pt x="413" y="233"/>
                    <a:pt x="413" y="233"/>
                  </a:cubicBezTo>
                  <a:cubicBezTo>
                    <a:pt x="413" y="232"/>
                    <a:pt x="413" y="232"/>
                    <a:pt x="413" y="232"/>
                  </a:cubicBezTo>
                  <a:cubicBezTo>
                    <a:pt x="412" y="232"/>
                    <a:pt x="412" y="232"/>
                    <a:pt x="412" y="232"/>
                  </a:cubicBezTo>
                  <a:cubicBezTo>
                    <a:pt x="412" y="231"/>
                    <a:pt x="412" y="231"/>
                    <a:pt x="412" y="231"/>
                  </a:cubicBezTo>
                  <a:cubicBezTo>
                    <a:pt x="412" y="231"/>
                    <a:pt x="412" y="231"/>
                    <a:pt x="412" y="231"/>
                  </a:cubicBezTo>
                  <a:cubicBezTo>
                    <a:pt x="412" y="231"/>
                    <a:pt x="412" y="231"/>
                    <a:pt x="412" y="231"/>
                  </a:cubicBezTo>
                  <a:cubicBezTo>
                    <a:pt x="411" y="231"/>
                    <a:pt x="411" y="231"/>
                    <a:pt x="411" y="231"/>
                  </a:cubicBezTo>
                  <a:cubicBezTo>
                    <a:pt x="410" y="231"/>
                    <a:pt x="410" y="231"/>
                    <a:pt x="410" y="231"/>
                  </a:cubicBezTo>
                  <a:cubicBezTo>
                    <a:pt x="410" y="230"/>
                    <a:pt x="410" y="230"/>
                    <a:pt x="410" y="230"/>
                  </a:cubicBezTo>
                  <a:cubicBezTo>
                    <a:pt x="410" y="230"/>
                    <a:pt x="410" y="230"/>
                    <a:pt x="410" y="230"/>
                  </a:cubicBezTo>
                  <a:cubicBezTo>
                    <a:pt x="410" y="230"/>
                    <a:pt x="410" y="230"/>
                    <a:pt x="410" y="230"/>
                  </a:cubicBezTo>
                  <a:cubicBezTo>
                    <a:pt x="410" y="229"/>
                    <a:pt x="410" y="229"/>
                    <a:pt x="410" y="229"/>
                  </a:cubicBezTo>
                  <a:cubicBezTo>
                    <a:pt x="409" y="230"/>
                    <a:pt x="409" y="230"/>
                    <a:pt x="409" y="230"/>
                  </a:cubicBezTo>
                  <a:cubicBezTo>
                    <a:pt x="409" y="229"/>
                    <a:pt x="409" y="229"/>
                    <a:pt x="409" y="229"/>
                  </a:cubicBezTo>
                  <a:cubicBezTo>
                    <a:pt x="409" y="229"/>
                    <a:pt x="409" y="229"/>
                    <a:pt x="409" y="229"/>
                  </a:cubicBezTo>
                  <a:cubicBezTo>
                    <a:pt x="408" y="229"/>
                    <a:pt x="408" y="229"/>
                    <a:pt x="408" y="229"/>
                  </a:cubicBezTo>
                  <a:cubicBezTo>
                    <a:pt x="409" y="229"/>
                    <a:pt x="409" y="229"/>
                    <a:pt x="409" y="229"/>
                  </a:cubicBezTo>
                  <a:cubicBezTo>
                    <a:pt x="408" y="228"/>
                    <a:pt x="408" y="228"/>
                    <a:pt x="408" y="228"/>
                  </a:cubicBezTo>
                  <a:cubicBezTo>
                    <a:pt x="408" y="228"/>
                    <a:pt x="408" y="228"/>
                    <a:pt x="408" y="228"/>
                  </a:cubicBezTo>
                  <a:cubicBezTo>
                    <a:pt x="407" y="228"/>
                    <a:pt x="407" y="228"/>
                    <a:pt x="407" y="228"/>
                  </a:cubicBezTo>
                  <a:cubicBezTo>
                    <a:pt x="407" y="228"/>
                    <a:pt x="407" y="228"/>
                    <a:pt x="407" y="228"/>
                  </a:cubicBezTo>
                  <a:cubicBezTo>
                    <a:pt x="406" y="228"/>
                    <a:pt x="406" y="228"/>
                    <a:pt x="406" y="228"/>
                  </a:cubicBezTo>
                  <a:cubicBezTo>
                    <a:pt x="406" y="228"/>
                    <a:pt x="406" y="228"/>
                    <a:pt x="406" y="228"/>
                  </a:cubicBezTo>
                  <a:cubicBezTo>
                    <a:pt x="405" y="228"/>
                    <a:pt x="405" y="228"/>
                    <a:pt x="405" y="228"/>
                  </a:cubicBezTo>
                  <a:cubicBezTo>
                    <a:pt x="405" y="228"/>
                    <a:pt x="405" y="228"/>
                    <a:pt x="405" y="228"/>
                  </a:cubicBezTo>
                  <a:cubicBezTo>
                    <a:pt x="405" y="228"/>
                    <a:pt x="405" y="228"/>
                    <a:pt x="405" y="228"/>
                  </a:cubicBezTo>
                  <a:cubicBezTo>
                    <a:pt x="405" y="229"/>
                    <a:pt x="405" y="229"/>
                    <a:pt x="405" y="229"/>
                  </a:cubicBezTo>
                  <a:cubicBezTo>
                    <a:pt x="404" y="228"/>
                    <a:pt x="404" y="228"/>
                    <a:pt x="404" y="228"/>
                  </a:cubicBezTo>
                  <a:cubicBezTo>
                    <a:pt x="404" y="228"/>
                    <a:pt x="404" y="228"/>
                    <a:pt x="404" y="228"/>
                  </a:cubicBezTo>
                  <a:cubicBezTo>
                    <a:pt x="403" y="228"/>
                    <a:pt x="403" y="228"/>
                    <a:pt x="403" y="228"/>
                  </a:cubicBezTo>
                  <a:cubicBezTo>
                    <a:pt x="402" y="228"/>
                    <a:pt x="402" y="228"/>
                    <a:pt x="402" y="228"/>
                  </a:cubicBezTo>
                  <a:cubicBezTo>
                    <a:pt x="402" y="228"/>
                    <a:pt x="402" y="228"/>
                    <a:pt x="402" y="228"/>
                  </a:cubicBezTo>
                  <a:cubicBezTo>
                    <a:pt x="401" y="227"/>
                    <a:pt x="401" y="227"/>
                    <a:pt x="401" y="227"/>
                  </a:cubicBezTo>
                  <a:cubicBezTo>
                    <a:pt x="400" y="227"/>
                    <a:pt x="400" y="227"/>
                    <a:pt x="400" y="227"/>
                  </a:cubicBezTo>
                  <a:cubicBezTo>
                    <a:pt x="399" y="227"/>
                    <a:pt x="399" y="227"/>
                    <a:pt x="399" y="227"/>
                  </a:cubicBezTo>
                  <a:cubicBezTo>
                    <a:pt x="399" y="227"/>
                    <a:pt x="399" y="227"/>
                    <a:pt x="399" y="227"/>
                  </a:cubicBezTo>
                  <a:cubicBezTo>
                    <a:pt x="398" y="227"/>
                    <a:pt x="398" y="227"/>
                    <a:pt x="398" y="227"/>
                  </a:cubicBezTo>
                  <a:cubicBezTo>
                    <a:pt x="398" y="227"/>
                    <a:pt x="398" y="227"/>
                    <a:pt x="398" y="227"/>
                  </a:cubicBezTo>
                  <a:cubicBezTo>
                    <a:pt x="397" y="227"/>
                    <a:pt x="397" y="227"/>
                    <a:pt x="397" y="227"/>
                  </a:cubicBezTo>
                  <a:cubicBezTo>
                    <a:pt x="396" y="227"/>
                    <a:pt x="396" y="227"/>
                    <a:pt x="396" y="227"/>
                  </a:cubicBezTo>
                  <a:cubicBezTo>
                    <a:pt x="396" y="227"/>
                    <a:pt x="396" y="227"/>
                    <a:pt x="396" y="227"/>
                  </a:cubicBezTo>
                  <a:cubicBezTo>
                    <a:pt x="396" y="228"/>
                    <a:pt x="396" y="228"/>
                    <a:pt x="396" y="228"/>
                  </a:cubicBezTo>
                  <a:cubicBezTo>
                    <a:pt x="395" y="228"/>
                    <a:pt x="395" y="228"/>
                    <a:pt x="395" y="228"/>
                  </a:cubicBezTo>
                  <a:cubicBezTo>
                    <a:pt x="394" y="228"/>
                    <a:pt x="394" y="228"/>
                    <a:pt x="394" y="228"/>
                  </a:cubicBezTo>
                  <a:cubicBezTo>
                    <a:pt x="393" y="228"/>
                    <a:pt x="393" y="228"/>
                    <a:pt x="393" y="228"/>
                  </a:cubicBezTo>
                  <a:cubicBezTo>
                    <a:pt x="393" y="228"/>
                    <a:pt x="393" y="228"/>
                    <a:pt x="393" y="228"/>
                  </a:cubicBezTo>
                  <a:cubicBezTo>
                    <a:pt x="392" y="228"/>
                    <a:pt x="392" y="228"/>
                    <a:pt x="392" y="228"/>
                  </a:cubicBezTo>
                  <a:cubicBezTo>
                    <a:pt x="392" y="229"/>
                    <a:pt x="392" y="229"/>
                    <a:pt x="392" y="229"/>
                  </a:cubicBezTo>
                  <a:cubicBezTo>
                    <a:pt x="391" y="229"/>
                    <a:pt x="391" y="229"/>
                    <a:pt x="391" y="229"/>
                  </a:cubicBezTo>
                  <a:cubicBezTo>
                    <a:pt x="390" y="229"/>
                    <a:pt x="390" y="229"/>
                    <a:pt x="390" y="229"/>
                  </a:cubicBezTo>
                  <a:cubicBezTo>
                    <a:pt x="390" y="229"/>
                    <a:pt x="390" y="229"/>
                    <a:pt x="390" y="229"/>
                  </a:cubicBezTo>
                  <a:cubicBezTo>
                    <a:pt x="390" y="229"/>
                    <a:pt x="390" y="229"/>
                    <a:pt x="390" y="229"/>
                  </a:cubicBezTo>
                  <a:cubicBezTo>
                    <a:pt x="389" y="229"/>
                    <a:pt x="389" y="229"/>
                    <a:pt x="389" y="229"/>
                  </a:cubicBezTo>
                  <a:cubicBezTo>
                    <a:pt x="388" y="230"/>
                    <a:pt x="388" y="230"/>
                    <a:pt x="388" y="230"/>
                  </a:cubicBezTo>
                  <a:cubicBezTo>
                    <a:pt x="387" y="230"/>
                    <a:pt x="387" y="230"/>
                    <a:pt x="387" y="230"/>
                  </a:cubicBezTo>
                  <a:cubicBezTo>
                    <a:pt x="387" y="230"/>
                    <a:pt x="387" y="230"/>
                    <a:pt x="387" y="230"/>
                  </a:cubicBezTo>
                  <a:cubicBezTo>
                    <a:pt x="387" y="231"/>
                    <a:pt x="387" y="231"/>
                    <a:pt x="387" y="231"/>
                  </a:cubicBezTo>
                  <a:cubicBezTo>
                    <a:pt x="386" y="232"/>
                    <a:pt x="386" y="232"/>
                    <a:pt x="386" y="232"/>
                  </a:cubicBezTo>
                  <a:cubicBezTo>
                    <a:pt x="386" y="232"/>
                    <a:pt x="386" y="232"/>
                    <a:pt x="386" y="232"/>
                  </a:cubicBezTo>
                  <a:cubicBezTo>
                    <a:pt x="386" y="233"/>
                    <a:pt x="386" y="233"/>
                    <a:pt x="386" y="233"/>
                  </a:cubicBezTo>
                  <a:cubicBezTo>
                    <a:pt x="386" y="233"/>
                    <a:pt x="386" y="233"/>
                    <a:pt x="386" y="233"/>
                  </a:cubicBezTo>
                  <a:cubicBezTo>
                    <a:pt x="386" y="234"/>
                    <a:pt x="386" y="234"/>
                    <a:pt x="386" y="234"/>
                  </a:cubicBezTo>
                  <a:cubicBezTo>
                    <a:pt x="386" y="234"/>
                    <a:pt x="386" y="234"/>
                    <a:pt x="386" y="234"/>
                  </a:cubicBezTo>
                  <a:cubicBezTo>
                    <a:pt x="387" y="234"/>
                    <a:pt x="387" y="234"/>
                    <a:pt x="387" y="234"/>
                  </a:cubicBezTo>
                  <a:cubicBezTo>
                    <a:pt x="388" y="234"/>
                    <a:pt x="388" y="234"/>
                    <a:pt x="388" y="234"/>
                  </a:cubicBezTo>
                  <a:cubicBezTo>
                    <a:pt x="388" y="234"/>
                    <a:pt x="388" y="234"/>
                    <a:pt x="388" y="234"/>
                  </a:cubicBezTo>
                  <a:cubicBezTo>
                    <a:pt x="389" y="234"/>
                    <a:pt x="389" y="234"/>
                    <a:pt x="389" y="234"/>
                  </a:cubicBezTo>
                  <a:cubicBezTo>
                    <a:pt x="389" y="235"/>
                    <a:pt x="389" y="235"/>
                    <a:pt x="389" y="235"/>
                  </a:cubicBezTo>
                  <a:cubicBezTo>
                    <a:pt x="390" y="235"/>
                    <a:pt x="390" y="235"/>
                    <a:pt x="390" y="235"/>
                  </a:cubicBezTo>
                  <a:cubicBezTo>
                    <a:pt x="390" y="236"/>
                    <a:pt x="390" y="236"/>
                    <a:pt x="390" y="236"/>
                  </a:cubicBezTo>
                  <a:cubicBezTo>
                    <a:pt x="390" y="236"/>
                    <a:pt x="390" y="236"/>
                    <a:pt x="390" y="236"/>
                  </a:cubicBezTo>
                  <a:cubicBezTo>
                    <a:pt x="391" y="237"/>
                    <a:pt x="391" y="237"/>
                    <a:pt x="391" y="237"/>
                  </a:cubicBezTo>
                  <a:cubicBezTo>
                    <a:pt x="390" y="238"/>
                    <a:pt x="390" y="238"/>
                    <a:pt x="390" y="238"/>
                  </a:cubicBezTo>
                  <a:cubicBezTo>
                    <a:pt x="390" y="238"/>
                    <a:pt x="390" y="238"/>
                    <a:pt x="390" y="238"/>
                  </a:cubicBezTo>
                  <a:cubicBezTo>
                    <a:pt x="389" y="239"/>
                    <a:pt x="389" y="239"/>
                    <a:pt x="389" y="239"/>
                  </a:cubicBezTo>
                  <a:cubicBezTo>
                    <a:pt x="389" y="240"/>
                    <a:pt x="389" y="240"/>
                    <a:pt x="389" y="240"/>
                  </a:cubicBezTo>
                  <a:cubicBezTo>
                    <a:pt x="389" y="240"/>
                    <a:pt x="389" y="240"/>
                    <a:pt x="389" y="240"/>
                  </a:cubicBezTo>
                  <a:cubicBezTo>
                    <a:pt x="388" y="241"/>
                    <a:pt x="388" y="241"/>
                    <a:pt x="388" y="241"/>
                  </a:cubicBezTo>
                  <a:cubicBezTo>
                    <a:pt x="388" y="242"/>
                    <a:pt x="388" y="242"/>
                    <a:pt x="388" y="242"/>
                  </a:cubicBezTo>
                  <a:cubicBezTo>
                    <a:pt x="388" y="242"/>
                    <a:pt x="388" y="242"/>
                    <a:pt x="388" y="242"/>
                  </a:cubicBezTo>
                  <a:cubicBezTo>
                    <a:pt x="388" y="243"/>
                    <a:pt x="388" y="243"/>
                    <a:pt x="388" y="243"/>
                  </a:cubicBezTo>
                  <a:cubicBezTo>
                    <a:pt x="388" y="244"/>
                    <a:pt x="388" y="244"/>
                    <a:pt x="388" y="244"/>
                  </a:cubicBezTo>
                  <a:cubicBezTo>
                    <a:pt x="389" y="244"/>
                    <a:pt x="389" y="244"/>
                    <a:pt x="389" y="244"/>
                  </a:cubicBezTo>
                  <a:cubicBezTo>
                    <a:pt x="389" y="245"/>
                    <a:pt x="389" y="245"/>
                    <a:pt x="389" y="245"/>
                  </a:cubicBezTo>
                  <a:cubicBezTo>
                    <a:pt x="388" y="245"/>
                    <a:pt x="388" y="245"/>
                    <a:pt x="388" y="245"/>
                  </a:cubicBezTo>
                  <a:cubicBezTo>
                    <a:pt x="388" y="246"/>
                    <a:pt x="388" y="246"/>
                    <a:pt x="388" y="246"/>
                  </a:cubicBezTo>
                  <a:cubicBezTo>
                    <a:pt x="389" y="246"/>
                    <a:pt x="389" y="246"/>
                    <a:pt x="389" y="246"/>
                  </a:cubicBezTo>
                  <a:cubicBezTo>
                    <a:pt x="389" y="248"/>
                    <a:pt x="389" y="248"/>
                    <a:pt x="389" y="248"/>
                  </a:cubicBezTo>
                  <a:cubicBezTo>
                    <a:pt x="388" y="248"/>
                    <a:pt x="388" y="248"/>
                    <a:pt x="388" y="248"/>
                  </a:cubicBezTo>
                  <a:cubicBezTo>
                    <a:pt x="388" y="249"/>
                    <a:pt x="388" y="249"/>
                    <a:pt x="388" y="249"/>
                  </a:cubicBezTo>
                  <a:cubicBezTo>
                    <a:pt x="389" y="249"/>
                    <a:pt x="389" y="249"/>
                    <a:pt x="389" y="249"/>
                  </a:cubicBezTo>
                  <a:cubicBezTo>
                    <a:pt x="389" y="249"/>
                    <a:pt x="389" y="249"/>
                    <a:pt x="389" y="249"/>
                  </a:cubicBezTo>
                  <a:cubicBezTo>
                    <a:pt x="389" y="249"/>
                    <a:pt x="389" y="249"/>
                    <a:pt x="389" y="249"/>
                  </a:cubicBezTo>
                  <a:cubicBezTo>
                    <a:pt x="390" y="249"/>
                    <a:pt x="390" y="249"/>
                    <a:pt x="390" y="249"/>
                  </a:cubicBezTo>
                  <a:cubicBezTo>
                    <a:pt x="390" y="250"/>
                    <a:pt x="390" y="250"/>
                    <a:pt x="390" y="250"/>
                  </a:cubicBezTo>
                  <a:cubicBezTo>
                    <a:pt x="390" y="251"/>
                    <a:pt x="390" y="251"/>
                    <a:pt x="390" y="251"/>
                  </a:cubicBezTo>
                  <a:cubicBezTo>
                    <a:pt x="389" y="252"/>
                    <a:pt x="389" y="252"/>
                    <a:pt x="389" y="252"/>
                  </a:cubicBezTo>
                  <a:cubicBezTo>
                    <a:pt x="387" y="252"/>
                    <a:pt x="387" y="252"/>
                    <a:pt x="387" y="252"/>
                  </a:cubicBezTo>
                  <a:cubicBezTo>
                    <a:pt x="386" y="252"/>
                    <a:pt x="386" y="252"/>
                    <a:pt x="386" y="252"/>
                  </a:cubicBezTo>
                  <a:cubicBezTo>
                    <a:pt x="384" y="254"/>
                    <a:pt x="384" y="254"/>
                    <a:pt x="384" y="254"/>
                  </a:cubicBezTo>
                  <a:cubicBezTo>
                    <a:pt x="384" y="254"/>
                    <a:pt x="384" y="254"/>
                    <a:pt x="384" y="254"/>
                  </a:cubicBezTo>
                  <a:cubicBezTo>
                    <a:pt x="383" y="254"/>
                    <a:pt x="383" y="254"/>
                    <a:pt x="383" y="254"/>
                  </a:cubicBezTo>
                  <a:cubicBezTo>
                    <a:pt x="382" y="254"/>
                    <a:pt x="382" y="254"/>
                    <a:pt x="382" y="254"/>
                  </a:cubicBezTo>
                  <a:cubicBezTo>
                    <a:pt x="381" y="254"/>
                    <a:pt x="381" y="254"/>
                    <a:pt x="381" y="254"/>
                  </a:cubicBezTo>
                  <a:cubicBezTo>
                    <a:pt x="381" y="254"/>
                    <a:pt x="381" y="254"/>
                    <a:pt x="381" y="254"/>
                  </a:cubicBezTo>
                  <a:cubicBezTo>
                    <a:pt x="380" y="253"/>
                    <a:pt x="380" y="253"/>
                    <a:pt x="380" y="253"/>
                  </a:cubicBezTo>
                  <a:cubicBezTo>
                    <a:pt x="380" y="254"/>
                    <a:pt x="380" y="254"/>
                    <a:pt x="380" y="254"/>
                  </a:cubicBezTo>
                  <a:cubicBezTo>
                    <a:pt x="379" y="253"/>
                    <a:pt x="379" y="253"/>
                    <a:pt x="379" y="253"/>
                  </a:cubicBezTo>
                  <a:cubicBezTo>
                    <a:pt x="378" y="253"/>
                    <a:pt x="378" y="253"/>
                    <a:pt x="378" y="253"/>
                  </a:cubicBezTo>
                  <a:cubicBezTo>
                    <a:pt x="376" y="253"/>
                    <a:pt x="376" y="253"/>
                    <a:pt x="376" y="253"/>
                  </a:cubicBezTo>
                  <a:cubicBezTo>
                    <a:pt x="376" y="253"/>
                    <a:pt x="376" y="253"/>
                    <a:pt x="376" y="253"/>
                  </a:cubicBezTo>
                  <a:cubicBezTo>
                    <a:pt x="375" y="254"/>
                    <a:pt x="375" y="254"/>
                    <a:pt x="375" y="254"/>
                  </a:cubicBezTo>
                  <a:cubicBezTo>
                    <a:pt x="374" y="254"/>
                    <a:pt x="374" y="254"/>
                    <a:pt x="374" y="254"/>
                  </a:cubicBezTo>
                  <a:cubicBezTo>
                    <a:pt x="374" y="254"/>
                    <a:pt x="374" y="254"/>
                    <a:pt x="374" y="254"/>
                  </a:cubicBezTo>
                  <a:cubicBezTo>
                    <a:pt x="373" y="254"/>
                    <a:pt x="373" y="254"/>
                    <a:pt x="373" y="254"/>
                  </a:cubicBezTo>
                  <a:cubicBezTo>
                    <a:pt x="373" y="254"/>
                    <a:pt x="373" y="254"/>
                    <a:pt x="373" y="254"/>
                  </a:cubicBezTo>
                  <a:cubicBezTo>
                    <a:pt x="372" y="253"/>
                    <a:pt x="372" y="253"/>
                    <a:pt x="372" y="253"/>
                  </a:cubicBezTo>
                  <a:cubicBezTo>
                    <a:pt x="371" y="252"/>
                    <a:pt x="371" y="252"/>
                    <a:pt x="371" y="252"/>
                  </a:cubicBezTo>
                  <a:cubicBezTo>
                    <a:pt x="370" y="252"/>
                    <a:pt x="370" y="252"/>
                    <a:pt x="370" y="252"/>
                  </a:cubicBezTo>
                  <a:cubicBezTo>
                    <a:pt x="369" y="253"/>
                    <a:pt x="369" y="253"/>
                    <a:pt x="369" y="253"/>
                  </a:cubicBezTo>
                  <a:cubicBezTo>
                    <a:pt x="369" y="252"/>
                    <a:pt x="369" y="252"/>
                    <a:pt x="369" y="252"/>
                  </a:cubicBezTo>
                  <a:cubicBezTo>
                    <a:pt x="368" y="252"/>
                    <a:pt x="368" y="252"/>
                    <a:pt x="368" y="252"/>
                  </a:cubicBezTo>
                  <a:cubicBezTo>
                    <a:pt x="367" y="253"/>
                    <a:pt x="367" y="253"/>
                    <a:pt x="367" y="253"/>
                  </a:cubicBezTo>
                  <a:cubicBezTo>
                    <a:pt x="367" y="254"/>
                    <a:pt x="367" y="254"/>
                    <a:pt x="367" y="254"/>
                  </a:cubicBezTo>
                  <a:cubicBezTo>
                    <a:pt x="366" y="254"/>
                    <a:pt x="366" y="254"/>
                    <a:pt x="366" y="254"/>
                  </a:cubicBezTo>
                  <a:cubicBezTo>
                    <a:pt x="365" y="255"/>
                    <a:pt x="365" y="255"/>
                    <a:pt x="365" y="255"/>
                  </a:cubicBezTo>
                  <a:cubicBezTo>
                    <a:pt x="365" y="256"/>
                    <a:pt x="365" y="256"/>
                    <a:pt x="365" y="256"/>
                  </a:cubicBezTo>
                  <a:cubicBezTo>
                    <a:pt x="365" y="256"/>
                    <a:pt x="365" y="256"/>
                    <a:pt x="365" y="256"/>
                  </a:cubicBezTo>
                  <a:cubicBezTo>
                    <a:pt x="364" y="257"/>
                    <a:pt x="364" y="257"/>
                    <a:pt x="364" y="257"/>
                  </a:cubicBezTo>
                  <a:cubicBezTo>
                    <a:pt x="363" y="257"/>
                    <a:pt x="363" y="257"/>
                    <a:pt x="363" y="257"/>
                  </a:cubicBezTo>
                  <a:cubicBezTo>
                    <a:pt x="361" y="257"/>
                    <a:pt x="361" y="257"/>
                    <a:pt x="361" y="257"/>
                  </a:cubicBezTo>
                  <a:cubicBezTo>
                    <a:pt x="361" y="258"/>
                    <a:pt x="361" y="258"/>
                    <a:pt x="361" y="258"/>
                  </a:cubicBezTo>
                  <a:cubicBezTo>
                    <a:pt x="360" y="258"/>
                    <a:pt x="360" y="258"/>
                    <a:pt x="360" y="258"/>
                  </a:cubicBezTo>
                  <a:cubicBezTo>
                    <a:pt x="359" y="258"/>
                    <a:pt x="359" y="258"/>
                    <a:pt x="359" y="258"/>
                  </a:cubicBezTo>
                  <a:cubicBezTo>
                    <a:pt x="357" y="259"/>
                    <a:pt x="357" y="259"/>
                    <a:pt x="357" y="259"/>
                  </a:cubicBezTo>
                  <a:cubicBezTo>
                    <a:pt x="357" y="260"/>
                    <a:pt x="357" y="260"/>
                    <a:pt x="357" y="260"/>
                  </a:cubicBezTo>
                  <a:cubicBezTo>
                    <a:pt x="356" y="260"/>
                    <a:pt x="356" y="260"/>
                    <a:pt x="356" y="260"/>
                  </a:cubicBezTo>
                  <a:cubicBezTo>
                    <a:pt x="355" y="260"/>
                    <a:pt x="355" y="260"/>
                    <a:pt x="355" y="260"/>
                  </a:cubicBezTo>
                  <a:cubicBezTo>
                    <a:pt x="354" y="260"/>
                    <a:pt x="354" y="260"/>
                    <a:pt x="354" y="260"/>
                  </a:cubicBezTo>
                  <a:cubicBezTo>
                    <a:pt x="354" y="260"/>
                    <a:pt x="354" y="260"/>
                    <a:pt x="354" y="260"/>
                  </a:cubicBezTo>
                  <a:cubicBezTo>
                    <a:pt x="353" y="260"/>
                    <a:pt x="353" y="260"/>
                    <a:pt x="353" y="260"/>
                  </a:cubicBezTo>
                  <a:cubicBezTo>
                    <a:pt x="350" y="260"/>
                    <a:pt x="350" y="260"/>
                    <a:pt x="350" y="260"/>
                  </a:cubicBezTo>
                  <a:cubicBezTo>
                    <a:pt x="348" y="260"/>
                    <a:pt x="348" y="260"/>
                    <a:pt x="348" y="260"/>
                  </a:cubicBezTo>
                  <a:cubicBezTo>
                    <a:pt x="346" y="260"/>
                    <a:pt x="346" y="260"/>
                    <a:pt x="346" y="260"/>
                  </a:cubicBezTo>
                  <a:cubicBezTo>
                    <a:pt x="346" y="260"/>
                    <a:pt x="346" y="260"/>
                    <a:pt x="346" y="260"/>
                  </a:cubicBezTo>
                  <a:cubicBezTo>
                    <a:pt x="345" y="259"/>
                    <a:pt x="345" y="259"/>
                    <a:pt x="345" y="259"/>
                  </a:cubicBezTo>
                  <a:cubicBezTo>
                    <a:pt x="344" y="259"/>
                    <a:pt x="344" y="259"/>
                    <a:pt x="344" y="259"/>
                  </a:cubicBezTo>
                  <a:cubicBezTo>
                    <a:pt x="344" y="259"/>
                    <a:pt x="344" y="259"/>
                    <a:pt x="344" y="259"/>
                  </a:cubicBezTo>
                  <a:cubicBezTo>
                    <a:pt x="343" y="258"/>
                    <a:pt x="343" y="258"/>
                    <a:pt x="343" y="258"/>
                  </a:cubicBezTo>
                  <a:cubicBezTo>
                    <a:pt x="342" y="257"/>
                    <a:pt x="342" y="257"/>
                    <a:pt x="342" y="257"/>
                  </a:cubicBezTo>
                  <a:cubicBezTo>
                    <a:pt x="342" y="257"/>
                    <a:pt x="342" y="257"/>
                    <a:pt x="342" y="257"/>
                  </a:cubicBezTo>
                  <a:cubicBezTo>
                    <a:pt x="341" y="257"/>
                    <a:pt x="341" y="257"/>
                    <a:pt x="341" y="257"/>
                  </a:cubicBezTo>
                  <a:cubicBezTo>
                    <a:pt x="340" y="257"/>
                    <a:pt x="340" y="257"/>
                    <a:pt x="340" y="257"/>
                  </a:cubicBezTo>
                  <a:cubicBezTo>
                    <a:pt x="338" y="256"/>
                    <a:pt x="338" y="256"/>
                    <a:pt x="338" y="256"/>
                  </a:cubicBezTo>
                  <a:cubicBezTo>
                    <a:pt x="337" y="255"/>
                    <a:pt x="337" y="255"/>
                    <a:pt x="337" y="255"/>
                  </a:cubicBezTo>
                  <a:cubicBezTo>
                    <a:pt x="336" y="255"/>
                    <a:pt x="336" y="255"/>
                    <a:pt x="336" y="255"/>
                  </a:cubicBezTo>
                  <a:cubicBezTo>
                    <a:pt x="334" y="255"/>
                    <a:pt x="334" y="255"/>
                    <a:pt x="334" y="255"/>
                  </a:cubicBezTo>
                  <a:cubicBezTo>
                    <a:pt x="333" y="255"/>
                    <a:pt x="333" y="255"/>
                    <a:pt x="333" y="255"/>
                  </a:cubicBezTo>
                  <a:cubicBezTo>
                    <a:pt x="332" y="255"/>
                    <a:pt x="332" y="255"/>
                    <a:pt x="332" y="255"/>
                  </a:cubicBezTo>
                  <a:cubicBezTo>
                    <a:pt x="331" y="255"/>
                    <a:pt x="331" y="255"/>
                    <a:pt x="331" y="255"/>
                  </a:cubicBezTo>
                  <a:cubicBezTo>
                    <a:pt x="330" y="255"/>
                    <a:pt x="330" y="255"/>
                    <a:pt x="330" y="255"/>
                  </a:cubicBezTo>
                  <a:cubicBezTo>
                    <a:pt x="328" y="255"/>
                    <a:pt x="328" y="255"/>
                    <a:pt x="328" y="255"/>
                  </a:cubicBezTo>
                  <a:cubicBezTo>
                    <a:pt x="327" y="256"/>
                    <a:pt x="327" y="256"/>
                    <a:pt x="327" y="256"/>
                  </a:cubicBezTo>
                  <a:cubicBezTo>
                    <a:pt x="326" y="257"/>
                    <a:pt x="326" y="257"/>
                    <a:pt x="326" y="257"/>
                  </a:cubicBezTo>
                  <a:cubicBezTo>
                    <a:pt x="326" y="257"/>
                    <a:pt x="326" y="257"/>
                    <a:pt x="326" y="257"/>
                  </a:cubicBezTo>
                  <a:cubicBezTo>
                    <a:pt x="325" y="257"/>
                    <a:pt x="325" y="257"/>
                    <a:pt x="325" y="257"/>
                  </a:cubicBezTo>
                  <a:cubicBezTo>
                    <a:pt x="324" y="257"/>
                    <a:pt x="324" y="257"/>
                    <a:pt x="324" y="257"/>
                  </a:cubicBezTo>
                  <a:cubicBezTo>
                    <a:pt x="324" y="257"/>
                    <a:pt x="324" y="257"/>
                    <a:pt x="324" y="257"/>
                  </a:cubicBezTo>
                  <a:cubicBezTo>
                    <a:pt x="323" y="257"/>
                    <a:pt x="323" y="257"/>
                    <a:pt x="323" y="257"/>
                  </a:cubicBezTo>
                  <a:cubicBezTo>
                    <a:pt x="322" y="257"/>
                    <a:pt x="322" y="257"/>
                    <a:pt x="322" y="257"/>
                  </a:cubicBezTo>
                  <a:cubicBezTo>
                    <a:pt x="322" y="257"/>
                    <a:pt x="322" y="257"/>
                    <a:pt x="322" y="257"/>
                  </a:cubicBezTo>
                  <a:cubicBezTo>
                    <a:pt x="320" y="256"/>
                    <a:pt x="320" y="256"/>
                    <a:pt x="320" y="256"/>
                  </a:cubicBezTo>
                  <a:cubicBezTo>
                    <a:pt x="319" y="256"/>
                    <a:pt x="319" y="256"/>
                    <a:pt x="319" y="256"/>
                  </a:cubicBezTo>
                  <a:cubicBezTo>
                    <a:pt x="319" y="256"/>
                    <a:pt x="319" y="256"/>
                    <a:pt x="319" y="256"/>
                  </a:cubicBezTo>
                  <a:cubicBezTo>
                    <a:pt x="318" y="255"/>
                    <a:pt x="318" y="255"/>
                    <a:pt x="318" y="255"/>
                  </a:cubicBezTo>
                  <a:cubicBezTo>
                    <a:pt x="317" y="255"/>
                    <a:pt x="317" y="255"/>
                    <a:pt x="317" y="255"/>
                  </a:cubicBezTo>
                  <a:cubicBezTo>
                    <a:pt x="317" y="255"/>
                    <a:pt x="317" y="255"/>
                    <a:pt x="317" y="255"/>
                  </a:cubicBezTo>
                  <a:cubicBezTo>
                    <a:pt x="317" y="254"/>
                    <a:pt x="317" y="254"/>
                    <a:pt x="317" y="254"/>
                  </a:cubicBezTo>
                  <a:cubicBezTo>
                    <a:pt x="316" y="253"/>
                    <a:pt x="316" y="253"/>
                    <a:pt x="316" y="253"/>
                  </a:cubicBezTo>
                  <a:cubicBezTo>
                    <a:pt x="316" y="253"/>
                    <a:pt x="316" y="253"/>
                    <a:pt x="316" y="253"/>
                  </a:cubicBezTo>
                  <a:cubicBezTo>
                    <a:pt x="316" y="252"/>
                    <a:pt x="316" y="252"/>
                    <a:pt x="316" y="252"/>
                  </a:cubicBezTo>
                  <a:cubicBezTo>
                    <a:pt x="315" y="251"/>
                    <a:pt x="315" y="251"/>
                    <a:pt x="315" y="251"/>
                  </a:cubicBezTo>
                  <a:cubicBezTo>
                    <a:pt x="315" y="251"/>
                    <a:pt x="315" y="251"/>
                    <a:pt x="315" y="251"/>
                  </a:cubicBezTo>
                  <a:cubicBezTo>
                    <a:pt x="315" y="250"/>
                    <a:pt x="315" y="250"/>
                    <a:pt x="315" y="250"/>
                  </a:cubicBezTo>
                  <a:cubicBezTo>
                    <a:pt x="314" y="250"/>
                    <a:pt x="314" y="250"/>
                    <a:pt x="314" y="250"/>
                  </a:cubicBezTo>
                  <a:cubicBezTo>
                    <a:pt x="313" y="250"/>
                    <a:pt x="313" y="250"/>
                    <a:pt x="313" y="250"/>
                  </a:cubicBezTo>
                  <a:cubicBezTo>
                    <a:pt x="312" y="250"/>
                    <a:pt x="312" y="250"/>
                    <a:pt x="312" y="250"/>
                  </a:cubicBezTo>
                  <a:cubicBezTo>
                    <a:pt x="311" y="250"/>
                    <a:pt x="311" y="250"/>
                    <a:pt x="311" y="250"/>
                  </a:cubicBezTo>
                  <a:cubicBezTo>
                    <a:pt x="310" y="250"/>
                    <a:pt x="310" y="250"/>
                    <a:pt x="310" y="250"/>
                  </a:cubicBezTo>
                  <a:cubicBezTo>
                    <a:pt x="310" y="249"/>
                    <a:pt x="310" y="249"/>
                    <a:pt x="310" y="249"/>
                  </a:cubicBezTo>
                  <a:cubicBezTo>
                    <a:pt x="309" y="249"/>
                    <a:pt x="309" y="249"/>
                    <a:pt x="309" y="249"/>
                  </a:cubicBezTo>
                  <a:cubicBezTo>
                    <a:pt x="307" y="249"/>
                    <a:pt x="307" y="249"/>
                    <a:pt x="307" y="249"/>
                  </a:cubicBezTo>
                  <a:cubicBezTo>
                    <a:pt x="306" y="249"/>
                    <a:pt x="306" y="249"/>
                    <a:pt x="306" y="249"/>
                  </a:cubicBezTo>
                  <a:cubicBezTo>
                    <a:pt x="305" y="248"/>
                    <a:pt x="305" y="248"/>
                    <a:pt x="305" y="248"/>
                  </a:cubicBezTo>
                  <a:cubicBezTo>
                    <a:pt x="305" y="248"/>
                    <a:pt x="305" y="248"/>
                    <a:pt x="305" y="248"/>
                  </a:cubicBezTo>
                  <a:cubicBezTo>
                    <a:pt x="304" y="248"/>
                    <a:pt x="304" y="248"/>
                    <a:pt x="304" y="248"/>
                  </a:cubicBezTo>
                  <a:cubicBezTo>
                    <a:pt x="303" y="247"/>
                    <a:pt x="303" y="247"/>
                    <a:pt x="303" y="247"/>
                  </a:cubicBezTo>
                  <a:cubicBezTo>
                    <a:pt x="302" y="247"/>
                    <a:pt x="302" y="247"/>
                    <a:pt x="302" y="247"/>
                  </a:cubicBezTo>
                  <a:cubicBezTo>
                    <a:pt x="301" y="247"/>
                    <a:pt x="301" y="247"/>
                    <a:pt x="301" y="247"/>
                  </a:cubicBezTo>
                  <a:cubicBezTo>
                    <a:pt x="301" y="247"/>
                    <a:pt x="301" y="247"/>
                    <a:pt x="301" y="247"/>
                  </a:cubicBezTo>
                  <a:cubicBezTo>
                    <a:pt x="301" y="248"/>
                    <a:pt x="301" y="248"/>
                    <a:pt x="301" y="248"/>
                  </a:cubicBezTo>
                  <a:cubicBezTo>
                    <a:pt x="301" y="249"/>
                    <a:pt x="301" y="249"/>
                    <a:pt x="301" y="249"/>
                  </a:cubicBezTo>
                  <a:cubicBezTo>
                    <a:pt x="301" y="249"/>
                    <a:pt x="301" y="249"/>
                    <a:pt x="301" y="249"/>
                  </a:cubicBezTo>
                  <a:cubicBezTo>
                    <a:pt x="300" y="249"/>
                    <a:pt x="300" y="249"/>
                    <a:pt x="300" y="249"/>
                  </a:cubicBezTo>
                  <a:cubicBezTo>
                    <a:pt x="299" y="249"/>
                    <a:pt x="299" y="249"/>
                    <a:pt x="299" y="249"/>
                  </a:cubicBezTo>
                  <a:cubicBezTo>
                    <a:pt x="299" y="250"/>
                    <a:pt x="299" y="250"/>
                    <a:pt x="299" y="250"/>
                  </a:cubicBezTo>
                  <a:cubicBezTo>
                    <a:pt x="299" y="251"/>
                    <a:pt x="299" y="251"/>
                    <a:pt x="299" y="251"/>
                  </a:cubicBezTo>
                  <a:cubicBezTo>
                    <a:pt x="298" y="252"/>
                    <a:pt x="298" y="252"/>
                    <a:pt x="298" y="252"/>
                  </a:cubicBezTo>
                  <a:cubicBezTo>
                    <a:pt x="298" y="254"/>
                    <a:pt x="298" y="254"/>
                    <a:pt x="298" y="254"/>
                  </a:cubicBezTo>
                  <a:cubicBezTo>
                    <a:pt x="298" y="255"/>
                    <a:pt x="298" y="255"/>
                    <a:pt x="298" y="255"/>
                  </a:cubicBezTo>
                  <a:cubicBezTo>
                    <a:pt x="300" y="255"/>
                    <a:pt x="300" y="255"/>
                    <a:pt x="300" y="255"/>
                  </a:cubicBezTo>
                  <a:cubicBezTo>
                    <a:pt x="300" y="255"/>
                    <a:pt x="300" y="255"/>
                    <a:pt x="300" y="255"/>
                  </a:cubicBezTo>
                  <a:cubicBezTo>
                    <a:pt x="301" y="256"/>
                    <a:pt x="301" y="256"/>
                    <a:pt x="301" y="256"/>
                  </a:cubicBezTo>
                  <a:cubicBezTo>
                    <a:pt x="301" y="256"/>
                    <a:pt x="301" y="256"/>
                    <a:pt x="301" y="256"/>
                  </a:cubicBezTo>
                  <a:cubicBezTo>
                    <a:pt x="301" y="258"/>
                    <a:pt x="301" y="258"/>
                    <a:pt x="301" y="258"/>
                  </a:cubicBezTo>
                  <a:cubicBezTo>
                    <a:pt x="301" y="259"/>
                    <a:pt x="301" y="259"/>
                    <a:pt x="301" y="259"/>
                  </a:cubicBezTo>
                  <a:cubicBezTo>
                    <a:pt x="302" y="259"/>
                    <a:pt x="302" y="259"/>
                    <a:pt x="302" y="259"/>
                  </a:cubicBezTo>
                  <a:cubicBezTo>
                    <a:pt x="302" y="260"/>
                    <a:pt x="302" y="260"/>
                    <a:pt x="302" y="260"/>
                  </a:cubicBezTo>
                  <a:cubicBezTo>
                    <a:pt x="301" y="261"/>
                    <a:pt x="301" y="261"/>
                    <a:pt x="301" y="261"/>
                  </a:cubicBezTo>
                  <a:cubicBezTo>
                    <a:pt x="300" y="261"/>
                    <a:pt x="300" y="261"/>
                    <a:pt x="300" y="261"/>
                  </a:cubicBezTo>
                  <a:cubicBezTo>
                    <a:pt x="299" y="261"/>
                    <a:pt x="299" y="261"/>
                    <a:pt x="299" y="261"/>
                  </a:cubicBezTo>
                  <a:cubicBezTo>
                    <a:pt x="299" y="261"/>
                    <a:pt x="299" y="261"/>
                    <a:pt x="299" y="261"/>
                  </a:cubicBezTo>
                  <a:cubicBezTo>
                    <a:pt x="298" y="261"/>
                    <a:pt x="298" y="261"/>
                    <a:pt x="298" y="261"/>
                  </a:cubicBezTo>
                  <a:cubicBezTo>
                    <a:pt x="297" y="261"/>
                    <a:pt x="297" y="261"/>
                    <a:pt x="297" y="261"/>
                  </a:cubicBezTo>
                  <a:cubicBezTo>
                    <a:pt x="295" y="261"/>
                    <a:pt x="295" y="261"/>
                    <a:pt x="295" y="261"/>
                  </a:cubicBezTo>
                  <a:cubicBezTo>
                    <a:pt x="295" y="261"/>
                    <a:pt x="295" y="261"/>
                    <a:pt x="295" y="261"/>
                  </a:cubicBezTo>
                  <a:cubicBezTo>
                    <a:pt x="294" y="261"/>
                    <a:pt x="294" y="261"/>
                    <a:pt x="294" y="261"/>
                  </a:cubicBezTo>
                  <a:cubicBezTo>
                    <a:pt x="293" y="261"/>
                    <a:pt x="293" y="261"/>
                    <a:pt x="293" y="261"/>
                  </a:cubicBezTo>
                  <a:cubicBezTo>
                    <a:pt x="292" y="261"/>
                    <a:pt x="292" y="261"/>
                    <a:pt x="292" y="261"/>
                  </a:cubicBezTo>
                  <a:cubicBezTo>
                    <a:pt x="291" y="261"/>
                    <a:pt x="291" y="261"/>
                    <a:pt x="291" y="261"/>
                  </a:cubicBezTo>
                  <a:cubicBezTo>
                    <a:pt x="290" y="262"/>
                    <a:pt x="290" y="262"/>
                    <a:pt x="290" y="262"/>
                  </a:cubicBezTo>
                  <a:cubicBezTo>
                    <a:pt x="290" y="262"/>
                    <a:pt x="290" y="262"/>
                    <a:pt x="290" y="262"/>
                  </a:cubicBezTo>
                  <a:cubicBezTo>
                    <a:pt x="288" y="261"/>
                    <a:pt x="288" y="261"/>
                    <a:pt x="288" y="261"/>
                  </a:cubicBezTo>
                  <a:cubicBezTo>
                    <a:pt x="287" y="261"/>
                    <a:pt x="287" y="261"/>
                    <a:pt x="287" y="261"/>
                  </a:cubicBezTo>
                  <a:cubicBezTo>
                    <a:pt x="285" y="259"/>
                    <a:pt x="285" y="259"/>
                    <a:pt x="285" y="259"/>
                  </a:cubicBezTo>
                  <a:cubicBezTo>
                    <a:pt x="285" y="259"/>
                    <a:pt x="285" y="259"/>
                    <a:pt x="285" y="259"/>
                  </a:cubicBezTo>
                  <a:cubicBezTo>
                    <a:pt x="285" y="258"/>
                    <a:pt x="285" y="258"/>
                    <a:pt x="285" y="258"/>
                  </a:cubicBezTo>
                  <a:cubicBezTo>
                    <a:pt x="285" y="258"/>
                    <a:pt x="285" y="258"/>
                    <a:pt x="285" y="258"/>
                  </a:cubicBezTo>
                  <a:cubicBezTo>
                    <a:pt x="283" y="258"/>
                    <a:pt x="283" y="258"/>
                    <a:pt x="283" y="258"/>
                  </a:cubicBezTo>
                  <a:cubicBezTo>
                    <a:pt x="283" y="258"/>
                    <a:pt x="283" y="258"/>
                    <a:pt x="283" y="258"/>
                  </a:cubicBezTo>
                  <a:cubicBezTo>
                    <a:pt x="282" y="258"/>
                    <a:pt x="282" y="258"/>
                    <a:pt x="282" y="258"/>
                  </a:cubicBezTo>
                  <a:cubicBezTo>
                    <a:pt x="281" y="258"/>
                    <a:pt x="281" y="258"/>
                    <a:pt x="281" y="258"/>
                  </a:cubicBezTo>
                  <a:cubicBezTo>
                    <a:pt x="280" y="258"/>
                    <a:pt x="280" y="258"/>
                    <a:pt x="280" y="258"/>
                  </a:cubicBezTo>
                  <a:cubicBezTo>
                    <a:pt x="280" y="258"/>
                    <a:pt x="280" y="258"/>
                    <a:pt x="280" y="258"/>
                  </a:cubicBezTo>
                  <a:cubicBezTo>
                    <a:pt x="280" y="257"/>
                    <a:pt x="280" y="257"/>
                    <a:pt x="280" y="257"/>
                  </a:cubicBezTo>
                  <a:cubicBezTo>
                    <a:pt x="279" y="257"/>
                    <a:pt x="279" y="257"/>
                    <a:pt x="279" y="257"/>
                  </a:cubicBezTo>
                  <a:cubicBezTo>
                    <a:pt x="279" y="257"/>
                    <a:pt x="279" y="257"/>
                    <a:pt x="279" y="257"/>
                  </a:cubicBezTo>
                  <a:cubicBezTo>
                    <a:pt x="278" y="257"/>
                    <a:pt x="278" y="257"/>
                    <a:pt x="278" y="257"/>
                  </a:cubicBezTo>
                  <a:cubicBezTo>
                    <a:pt x="277" y="257"/>
                    <a:pt x="277" y="257"/>
                    <a:pt x="277" y="257"/>
                  </a:cubicBezTo>
                  <a:cubicBezTo>
                    <a:pt x="277" y="257"/>
                    <a:pt x="277" y="257"/>
                    <a:pt x="277" y="257"/>
                  </a:cubicBezTo>
                  <a:cubicBezTo>
                    <a:pt x="276" y="257"/>
                    <a:pt x="276" y="257"/>
                    <a:pt x="276" y="257"/>
                  </a:cubicBezTo>
                  <a:cubicBezTo>
                    <a:pt x="274" y="257"/>
                    <a:pt x="274" y="257"/>
                    <a:pt x="274" y="257"/>
                  </a:cubicBezTo>
                  <a:cubicBezTo>
                    <a:pt x="273" y="258"/>
                    <a:pt x="273" y="258"/>
                    <a:pt x="273" y="258"/>
                  </a:cubicBezTo>
                  <a:cubicBezTo>
                    <a:pt x="273" y="259"/>
                    <a:pt x="273" y="259"/>
                    <a:pt x="273" y="259"/>
                  </a:cubicBezTo>
                  <a:cubicBezTo>
                    <a:pt x="272" y="259"/>
                    <a:pt x="272" y="259"/>
                    <a:pt x="272" y="259"/>
                  </a:cubicBezTo>
                  <a:cubicBezTo>
                    <a:pt x="271" y="259"/>
                    <a:pt x="271" y="259"/>
                    <a:pt x="271" y="259"/>
                  </a:cubicBezTo>
                  <a:cubicBezTo>
                    <a:pt x="271" y="259"/>
                    <a:pt x="271" y="259"/>
                    <a:pt x="271" y="259"/>
                  </a:cubicBezTo>
                  <a:cubicBezTo>
                    <a:pt x="271" y="259"/>
                    <a:pt x="271" y="259"/>
                    <a:pt x="271" y="259"/>
                  </a:cubicBezTo>
                  <a:cubicBezTo>
                    <a:pt x="271" y="260"/>
                    <a:pt x="271" y="260"/>
                    <a:pt x="271" y="260"/>
                  </a:cubicBezTo>
                  <a:cubicBezTo>
                    <a:pt x="271" y="260"/>
                    <a:pt x="271" y="260"/>
                    <a:pt x="271" y="260"/>
                  </a:cubicBezTo>
                  <a:cubicBezTo>
                    <a:pt x="270" y="261"/>
                    <a:pt x="270" y="261"/>
                    <a:pt x="270" y="261"/>
                  </a:cubicBezTo>
                  <a:cubicBezTo>
                    <a:pt x="269" y="261"/>
                    <a:pt x="269" y="261"/>
                    <a:pt x="269" y="261"/>
                  </a:cubicBezTo>
                  <a:cubicBezTo>
                    <a:pt x="269" y="262"/>
                    <a:pt x="269" y="262"/>
                    <a:pt x="269" y="262"/>
                  </a:cubicBezTo>
                  <a:cubicBezTo>
                    <a:pt x="269" y="262"/>
                    <a:pt x="269" y="262"/>
                    <a:pt x="269" y="262"/>
                  </a:cubicBezTo>
                  <a:cubicBezTo>
                    <a:pt x="267" y="263"/>
                    <a:pt x="267" y="263"/>
                    <a:pt x="267" y="263"/>
                  </a:cubicBezTo>
                  <a:cubicBezTo>
                    <a:pt x="267" y="264"/>
                    <a:pt x="267" y="264"/>
                    <a:pt x="267" y="264"/>
                  </a:cubicBezTo>
                  <a:cubicBezTo>
                    <a:pt x="267" y="264"/>
                    <a:pt x="267" y="264"/>
                    <a:pt x="267" y="264"/>
                  </a:cubicBezTo>
                  <a:cubicBezTo>
                    <a:pt x="266" y="265"/>
                    <a:pt x="266" y="265"/>
                    <a:pt x="266" y="265"/>
                  </a:cubicBezTo>
                  <a:cubicBezTo>
                    <a:pt x="265" y="266"/>
                    <a:pt x="265" y="266"/>
                    <a:pt x="265" y="266"/>
                  </a:cubicBezTo>
                  <a:cubicBezTo>
                    <a:pt x="265" y="266"/>
                    <a:pt x="265" y="266"/>
                    <a:pt x="265" y="266"/>
                  </a:cubicBezTo>
                  <a:cubicBezTo>
                    <a:pt x="263" y="266"/>
                    <a:pt x="263" y="266"/>
                    <a:pt x="263" y="266"/>
                  </a:cubicBezTo>
                  <a:cubicBezTo>
                    <a:pt x="262" y="266"/>
                    <a:pt x="262" y="266"/>
                    <a:pt x="262" y="266"/>
                  </a:cubicBezTo>
                  <a:cubicBezTo>
                    <a:pt x="261" y="268"/>
                    <a:pt x="261" y="268"/>
                    <a:pt x="261" y="268"/>
                  </a:cubicBezTo>
                  <a:cubicBezTo>
                    <a:pt x="261" y="268"/>
                    <a:pt x="261" y="268"/>
                    <a:pt x="261" y="268"/>
                  </a:cubicBezTo>
                  <a:cubicBezTo>
                    <a:pt x="261" y="268"/>
                    <a:pt x="261" y="268"/>
                    <a:pt x="261" y="268"/>
                  </a:cubicBezTo>
                  <a:cubicBezTo>
                    <a:pt x="260" y="268"/>
                    <a:pt x="260" y="268"/>
                    <a:pt x="260" y="268"/>
                  </a:cubicBezTo>
                  <a:cubicBezTo>
                    <a:pt x="259" y="268"/>
                    <a:pt x="259" y="268"/>
                    <a:pt x="259" y="268"/>
                  </a:cubicBezTo>
                  <a:cubicBezTo>
                    <a:pt x="259" y="267"/>
                    <a:pt x="259" y="267"/>
                    <a:pt x="259" y="267"/>
                  </a:cubicBezTo>
                  <a:cubicBezTo>
                    <a:pt x="258" y="267"/>
                    <a:pt x="258" y="267"/>
                    <a:pt x="258" y="267"/>
                  </a:cubicBezTo>
                  <a:cubicBezTo>
                    <a:pt x="257" y="266"/>
                    <a:pt x="257" y="266"/>
                    <a:pt x="257" y="266"/>
                  </a:cubicBezTo>
                  <a:cubicBezTo>
                    <a:pt x="256" y="266"/>
                    <a:pt x="256" y="266"/>
                    <a:pt x="256" y="266"/>
                  </a:cubicBezTo>
                  <a:cubicBezTo>
                    <a:pt x="256" y="265"/>
                    <a:pt x="256" y="265"/>
                    <a:pt x="256" y="265"/>
                  </a:cubicBezTo>
                  <a:cubicBezTo>
                    <a:pt x="256" y="264"/>
                    <a:pt x="256" y="264"/>
                    <a:pt x="256" y="264"/>
                  </a:cubicBezTo>
                  <a:cubicBezTo>
                    <a:pt x="256" y="264"/>
                    <a:pt x="256" y="264"/>
                    <a:pt x="256" y="264"/>
                  </a:cubicBezTo>
                  <a:cubicBezTo>
                    <a:pt x="255" y="265"/>
                    <a:pt x="255" y="265"/>
                    <a:pt x="255" y="265"/>
                  </a:cubicBezTo>
                  <a:cubicBezTo>
                    <a:pt x="254" y="265"/>
                    <a:pt x="254" y="265"/>
                    <a:pt x="254" y="265"/>
                  </a:cubicBezTo>
                  <a:cubicBezTo>
                    <a:pt x="253" y="265"/>
                    <a:pt x="253" y="265"/>
                    <a:pt x="253" y="265"/>
                  </a:cubicBezTo>
                  <a:cubicBezTo>
                    <a:pt x="251" y="266"/>
                    <a:pt x="251" y="266"/>
                    <a:pt x="251" y="266"/>
                  </a:cubicBezTo>
                  <a:cubicBezTo>
                    <a:pt x="251" y="266"/>
                    <a:pt x="251" y="266"/>
                    <a:pt x="251" y="266"/>
                  </a:cubicBezTo>
                  <a:cubicBezTo>
                    <a:pt x="250" y="266"/>
                    <a:pt x="250" y="266"/>
                    <a:pt x="250" y="266"/>
                  </a:cubicBezTo>
                  <a:cubicBezTo>
                    <a:pt x="250" y="266"/>
                    <a:pt x="250" y="266"/>
                    <a:pt x="250" y="266"/>
                  </a:cubicBezTo>
                  <a:cubicBezTo>
                    <a:pt x="249" y="266"/>
                    <a:pt x="249" y="266"/>
                    <a:pt x="249" y="266"/>
                  </a:cubicBezTo>
                  <a:cubicBezTo>
                    <a:pt x="248" y="266"/>
                    <a:pt x="248" y="266"/>
                    <a:pt x="248" y="266"/>
                  </a:cubicBezTo>
                  <a:cubicBezTo>
                    <a:pt x="248" y="266"/>
                    <a:pt x="248" y="266"/>
                    <a:pt x="248" y="266"/>
                  </a:cubicBezTo>
                  <a:cubicBezTo>
                    <a:pt x="248" y="265"/>
                    <a:pt x="248" y="265"/>
                    <a:pt x="248" y="265"/>
                  </a:cubicBezTo>
                  <a:cubicBezTo>
                    <a:pt x="248" y="265"/>
                    <a:pt x="248" y="265"/>
                    <a:pt x="248" y="265"/>
                  </a:cubicBezTo>
                  <a:cubicBezTo>
                    <a:pt x="248" y="264"/>
                    <a:pt x="248" y="264"/>
                    <a:pt x="248" y="264"/>
                  </a:cubicBezTo>
                  <a:cubicBezTo>
                    <a:pt x="248" y="264"/>
                    <a:pt x="248" y="264"/>
                    <a:pt x="248" y="264"/>
                  </a:cubicBezTo>
                  <a:cubicBezTo>
                    <a:pt x="248" y="263"/>
                    <a:pt x="248" y="263"/>
                    <a:pt x="248" y="263"/>
                  </a:cubicBezTo>
                  <a:cubicBezTo>
                    <a:pt x="247" y="263"/>
                    <a:pt x="247" y="263"/>
                    <a:pt x="247" y="263"/>
                  </a:cubicBezTo>
                  <a:cubicBezTo>
                    <a:pt x="247" y="263"/>
                    <a:pt x="247" y="263"/>
                    <a:pt x="247" y="263"/>
                  </a:cubicBezTo>
                  <a:cubicBezTo>
                    <a:pt x="246" y="262"/>
                    <a:pt x="246" y="262"/>
                    <a:pt x="246" y="262"/>
                  </a:cubicBezTo>
                  <a:cubicBezTo>
                    <a:pt x="245" y="262"/>
                    <a:pt x="245" y="262"/>
                    <a:pt x="245" y="262"/>
                  </a:cubicBezTo>
                  <a:cubicBezTo>
                    <a:pt x="244" y="262"/>
                    <a:pt x="244" y="262"/>
                    <a:pt x="244" y="262"/>
                  </a:cubicBezTo>
                  <a:cubicBezTo>
                    <a:pt x="244" y="261"/>
                    <a:pt x="244" y="261"/>
                    <a:pt x="244" y="261"/>
                  </a:cubicBezTo>
                  <a:cubicBezTo>
                    <a:pt x="243" y="260"/>
                    <a:pt x="243" y="260"/>
                    <a:pt x="243" y="260"/>
                  </a:cubicBezTo>
                  <a:cubicBezTo>
                    <a:pt x="242" y="259"/>
                    <a:pt x="242" y="259"/>
                    <a:pt x="242" y="259"/>
                  </a:cubicBezTo>
                  <a:cubicBezTo>
                    <a:pt x="240" y="259"/>
                    <a:pt x="240" y="259"/>
                    <a:pt x="240" y="259"/>
                  </a:cubicBezTo>
                  <a:cubicBezTo>
                    <a:pt x="239" y="259"/>
                    <a:pt x="239" y="259"/>
                    <a:pt x="239" y="259"/>
                  </a:cubicBezTo>
                  <a:cubicBezTo>
                    <a:pt x="237" y="259"/>
                    <a:pt x="237" y="259"/>
                    <a:pt x="237" y="259"/>
                  </a:cubicBezTo>
                  <a:cubicBezTo>
                    <a:pt x="237" y="259"/>
                    <a:pt x="237" y="259"/>
                    <a:pt x="237" y="259"/>
                  </a:cubicBezTo>
                  <a:cubicBezTo>
                    <a:pt x="238" y="260"/>
                    <a:pt x="238" y="260"/>
                    <a:pt x="238" y="260"/>
                  </a:cubicBezTo>
                  <a:cubicBezTo>
                    <a:pt x="237" y="260"/>
                    <a:pt x="237" y="260"/>
                    <a:pt x="237" y="260"/>
                  </a:cubicBezTo>
                  <a:cubicBezTo>
                    <a:pt x="236" y="260"/>
                    <a:pt x="236" y="260"/>
                    <a:pt x="236" y="260"/>
                  </a:cubicBezTo>
                  <a:cubicBezTo>
                    <a:pt x="236" y="260"/>
                    <a:pt x="236" y="260"/>
                    <a:pt x="236" y="260"/>
                  </a:cubicBezTo>
                  <a:cubicBezTo>
                    <a:pt x="235" y="261"/>
                    <a:pt x="235" y="261"/>
                    <a:pt x="235" y="261"/>
                  </a:cubicBezTo>
                  <a:cubicBezTo>
                    <a:pt x="234" y="260"/>
                    <a:pt x="234" y="260"/>
                    <a:pt x="234" y="260"/>
                  </a:cubicBezTo>
                  <a:cubicBezTo>
                    <a:pt x="233" y="260"/>
                    <a:pt x="233" y="260"/>
                    <a:pt x="233" y="260"/>
                  </a:cubicBezTo>
                  <a:cubicBezTo>
                    <a:pt x="232" y="261"/>
                    <a:pt x="232" y="261"/>
                    <a:pt x="232" y="261"/>
                  </a:cubicBezTo>
                  <a:cubicBezTo>
                    <a:pt x="232" y="261"/>
                    <a:pt x="232" y="261"/>
                    <a:pt x="232" y="261"/>
                  </a:cubicBezTo>
                  <a:cubicBezTo>
                    <a:pt x="231" y="260"/>
                    <a:pt x="231" y="260"/>
                    <a:pt x="231" y="260"/>
                  </a:cubicBezTo>
                  <a:cubicBezTo>
                    <a:pt x="230" y="260"/>
                    <a:pt x="230" y="260"/>
                    <a:pt x="230" y="260"/>
                  </a:cubicBezTo>
                  <a:cubicBezTo>
                    <a:pt x="230" y="259"/>
                    <a:pt x="230" y="259"/>
                    <a:pt x="230" y="259"/>
                  </a:cubicBezTo>
                  <a:cubicBezTo>
                    <a:pt x="230" y="259"/>
                    <a:pt x="230" y="259"/>
                    <a:pt x="230" y="259"/>
                  </a:cubicBezTo>
                  <a:cubicBezTo>
                    <a:pt x="229" y="258"/>
                    <a:pt x="229" y="258"/>
                    <a:pt x="229" y="258"/>
                  </a:cubicBezTo>
                  <a:cubicBezTo>
                    <a:pt x="228" y="258"/>
                    <a:pt x="228" y="258"/>
                    <a:pt x="228" y="258"/>
                  </a:cubicBezTo>
                  <a:cubicBezTo>
                    <a:pt x="228" y="259"/>
                    <a:pt x="228" y="259"/>
                    <a:pt x="228" y="259"/>
                  </a:cubicBezTo>
                  <a:cubicBezTo>
                    <a:pt x="228" y="259"/>
                    <a:pt x="228" y="259"/>
                    <a:pt x="228" y="259"/>
                  </a:cubicBezTo>
                  <a:cubicBezTo>
                    <a:pt x="228" y="260"/>
                    <a:pt x="228" y="260"/>
                    <a:pt x="228" y="260"/>
                  </a:cubicBezTo>
                  <a:cubicBezTo>
                    <a:pt x="227" y="260"/>
                    <a:pt x="227" y="260"/>
                    <a:pt x="227" y="260"/>
                  </a:cubicBezTo>
                  <a:cubicBezTo>
                    <a:pt x="226" y="260"/>
                    <a:pt x="226" y="260"/>
                    <a:pt x="226" y="260"/>
                  </a:cubicBezTo>
                  <a:cubicBezTo>
                    <a:pt x="215" y="248"/>
                    <a:pt x="215" y="248"/>
                    <a:pt x="215" y="248"/>
                  </a:cubicBezTo>
                  <a:cubicBezTo>
                    <a:pt x="207" y="243"/>
                    <a:pt x="207" y="243"/>
                    <a:pt x="207" y="243"/>
                  </a:cubicBezTo>
                  <a:cubicBezTo>
                    <a:pt x="207" y="242"/>
                    <a:pt x="207" y="242"/>
                    <a:pt x="207" y="242"/>
                  </a:cubicBezTo>
                  <a:cubicBezTo>
                    <a:pt x="208" y="242"/>
                    <a:pt x="208" y="242"/>
                    <a:pt x="208" y="242"/>
                  </a:cubicBezTo>
                  <a:cubicBezTo>
                    <a:pt x="208" y="241"/>
                    <a:pt x="208" y="241"/>
                    <a:pt x="208" y="241"/>
                  </a:cubicBezTo>
                  <a:cubicBezTo>
                    <a:pt x="208" y="241"/>
                    <a:pt x="208" y="241"/>
                    <a:pt x="208" y="241"/>
                  </a:cubicBezTo>
                  <a:cubicBezTo>
                    <a:pt x="208" y="240"/>
                    <a:pt x="208" y="240"/>
                    <a:pt x="208" y="240"/>
                  </a:cubicBezTo>
                  <a:cubicBezTo>
                    <a:pt x="207" y="241"/>
                    <a:pt x="207" y="241"/>
                    <a:pt x="207" y="241"/>
                  </a:cubicBezTo>
                  <a:cubicBezTo>
                    <a:pt x="206" y="241"/>
                    <a:pt x="206" y="241"/>
                    <a:pt x="206" y="241"/>
                  </a:cubicBezTo>
                  <a:cubicBezTo>
                    <a:pt x="205" y="241"/>
                    <a:pt x="205" y="241"/>
                    <a:pt x="205" y="241"/>
                  </a:cubicBezTo>
                  <a:cubicBezTo>
                    <a:pt x="205" y="242"/>
                    <a:pt x="205" y="242"/>
                    <a:pt x="205" y="242"/>
                  </a:cubicBezTo>
                  <a:cubicBezTo>
                    <a:pt x="204" y="243"/>
                    <a:pt x="204" y="243"/>
                    <a:pt x="204" y="243"/>
                  </a:cubicBezTo>
                  <a:cubicBezTo>
                    <a:pt x="203" y="243"/>
                    <a:pt x="203" y="243"/>
                    <a:pt x="203" y="243"/>
                  </a:cubicBezTo>
                  <a:cubicBezTo>
                    <a:pt x="203" y="244"/>
                    <a:pt x="203" y="244"/>
                    <a:pt x="203" y="244"/>
                  </a:cubicBezTo>
                  <a:cubicBezTo>
                    <a:pt x="202" y="244"/>
                    <a:pt x="202" y="244"/>
                    <a:pt x="202" y="244"/>
                  </a:cubicBezTo>
                  <a:cubicBezTo>
                    <a:pt x="202" y="245"/>
                    <a:pt x="202" y="245"/>
                    <a:pt x="202" y="245"/>
                  </a:cubicBezTo>
                  <a:cubicBezTo>
                    <a:pt x="200" y="245"/>
                    <a:pt x="200" y="245"/>
                    <a:pt x="200" y="245"/>
                  </a:cubicBezTo>
                  <a:cubicBezTo>
                    <a:pt x="199" y="245"/>
                    <a:pt x="199" y="245"/>
                    <a:pt x="199" y="245"/>
                  </a:cubicBezTo>
                  <a:cubicBezTo>
                    <a:pt x="200" y="246"/>
                    <a:pt x="200" y="246"/>
                    <a:pt x="200" y="246"/>
                  </a:cubicBezTo>
                  <a:cubicBezTo>
                    <a:pt x="199" y="247"/>
                    <a:pt x="199" y="247"/>
                    <a:pt x="199" y="247"/>
                  </a:cubicBezTo>
                  <a:cubicBezTo>
                    <a:pt x="199" y="246"/>
                    <a:pt x="199" y="246"/>
                    <a:pt x="199" y="246"/>
                  </a:cubicBezTo>
                  <a:cubicBezTo>
                    <a:pt x="197" y="246"/>
                    <a:pt x="197" y="246"/>
                    <a:pt x="197" y="246"/>
                  </a:cubicBezTo>
                  <a:cubicBezTo>
                    <a:pt x="196" y="246"/>
                    <a:pt x="196" y="246"/>
                    <a:pt x="196" y="246"/>
                  </a:cubicBezTo>
                  <a:cubicBezTo>
                    <a:pt x="195" y="247"/>
                    <a:pt x="195" y="247"/>
                    <a:pt x="195" y="247"/>
                  </a:cubicBezTo>
                  <a:cubicBezTo>
                    <a:pt x="195" y="247"/>
                    <a:pt x="195" y="247"/>
                    <a:pt x="195" y="247"/>
                  </a:cubicBezTo>
                  <a:cubicBezTo>
                    <a:pt x="194" y="246"/>
                    <a:pt x="194" y="246"/>
                    <a:pt x="194" y="246"/>
                  </a:cubicBezTo>
                  <a:cubicBezTo>
                    <a:pt x="194" y="245"/>
                    <a:pt x="194" y="245"/>
                    <a:pt x="194" y="245"/>
                  </a:cubicBezTo>
                  <a:cubicBezTo>
                    <a:pt x="195" y="245"/>
                    <a:pt x="195" y="245"/>
                    <a:pt x="195" y="245"/>
                  </a:cubicBezTo>
                  <a:cubicBezTo>
                    <a:pt x="195" y="244"/>
                    <a:pt x="195" y="244"/>
                    <a:pt x="195" y="244"/>
                  </a:cubicBezTo>
                  <a:cubicBezTo>
                    <a:pt x="195" y="244"/>
                    <a:pt x="195" y="244"/>
                    <a:pt x="195" y="244"/>
                  </a:cubicBezTo>
                  <a:cubicBezTo>
                    <a:pt x="194" y="244"/>
                    <a:pt x="194" y="244"/>
                    <a:pt x="194" y="244"/>
                  </a:cubicBezTo>
                  <a:cubicBezTo>
                    <a:pt x="193" y="244"/>
                    <a:pt x="193" y="244"/>
                    <a:pt x="193" y="244"/>
                  </a:cubicBezTo>
                  <a:cubicBezTo>
                    <a:pt x="192" y="243"/>
                    <a:pt x="192" y="243"/>
                    <a:pt x="192" y="243"/>
                  </a:cubicBezTo>
                  <a:cubicBezTo>
                    <a:pt x="191" y="243"/>
                    <a:pt x="191" y="243"/>
                    <a:pt x="191" y="243"/>
                  </a:cubicBezTo>
                  <a:cubicBezTo>
                    <a:pt x="191" y="244"/>
                    <a:pt x="191" y="244"/>
                    <a:pt x="191" y="244"/>
                  </a:cubicBezTo>
                  <a:cubicBezTo>
                    <a:pt x="191" y="244"/>
                    <a:pt x="191" y="244"/>
                    <a:pt x="191" y="244"/>
                  </a:cubicBezTo>
                  <a:cubicBezTo>
                    <a:pt x="191" y="245"/>
                    <a:pt x="191" y="245"/>
                    <a:pt x="191" y="245"/>
                  </a:cubicBezTo>
                  <a:cubicBezTo>
                    <a:pt x="190" y="245"/>
                    <a:pt x="190" y="245"/>
                    <a:pt x="190" y="245"/>
                  </a:cubicBezTo>
                  <a:cubicBezTo>
                    <a:pt x="190" y="244"/>
                    <a:pt x="190" y="244"/>
                    <a:pt x="190" y="244"/>
                  </a:cubicBezTo>
                  <a:cubicBezTo>
                    <a:pt x="190" y="243"/>
                    <a:pt x="190" y="243"/>
                    <a:pt x="190" y="243"/>
                  </a:cubicBezTo>
                  <a:cubicBezTo>
                    <a:pt x="188" y="242"/>
                    <a:pt x="188" y="242"/>
                    <a:pt x="188" y="242"/>
                  </a:cubicBezTo>
                  <a:cubicBezTo>
                    <a:pt x="188" y="242"/>
                    <a:pt x="188" y="242"/>
                    <a:pt x="188" y="242"/>
                  </a:cubicBezTo>
                  <a:cubicBezTo>
                    <a:pt x="188" y="243"/>
                    <a:pt x="188" y="243"/>
                    <a:pt x="188" y="243"/>
                  </a:cubicBezTo>
                  <a:cubicBezTo>
                    <a:pt x="188" y="243"/>
                    <a:pt x="188" y="243"/>
                    <a:pt x="188" y="243"/>
                  </a:cubicBezTo>
                  <a:cubicBezTo>
                    <a:pt x="187" y="243"/>
                    <a:pt x="187" y="243"/>
                    <a:pt x="187" y="243"/>
                  </a:cubicBezTo>
                  <a:cubicBezTo>
                    <a:pt x="187" y="242"/>
                    <a:pt x="187" y="242"/>
                    <a:pt x="187" y="242"/>
                  </a:cubicBezTo>
                  <a:cubicBezTo>
                    <a:pt x="187" y="243"/>
                    <a:pt x="187" y="243"/>
                    <a:pt x="187" y="243"/>
                  </a:cubicBezTo>
                  <a:cubicBezTo>
                    <a:pt x="186" y="243"/>
                    <a:pt x="186" y="243"/>
                    <a:pt x="186" y="243"/>
                  </a:cubicBezTo>
                  <a:cubicBezTo>
                    <a:pt x="186" y="243"/>
                    <a:pt x="186" y="243"/>
                    <a:pt x="186" y="243"/>
                  </a:cubicBezTo>
                  <a:cubicBezTo>
                    <a:pt x="185" y="243"/>
                    <a:pt x="185" y="243"/>
                    <a:pt x="185" y="243"/>
                  </a:cubicBezTo>
                  <a:cubicBezTo>
                    <a:pt x="184" y="243"/>
                    <a:pt x="184" y="243"/>
                    <a:pt x="184" y="243"/>
                  </a:cubicBezTo>
                  <a:cubicBezTo>
                    <a:pt x="184" y="243"/>
                    <a:pt x="184" y="243"/>
                    <a:pt x="184" y="243"/>
                  </a:cubicBezTo>
                  <a:cubicBezTo>
                    <a:pt x="183" y="242"/>
                    <a:pt x="183" y="242"/>
                    <a:pt x="183" y="242"/>
                  </a:cubicBezTo>
                  <a:cubicBezTo>
                    <a:pt x="184" y="242"/>
                    <a:pt x="184" y="242"/>
                    <a:pt x="184" y="242"/>
                  </a:cubicBezTo>
                  <a:cubicBezTo>
                    <a:pt x="184" y="242"/>
                    <a:pt x="184" y="242"/>
                    <a:pt x="184" y="242"/>
                  </a:cubicBezTo>
                  <a:cubicBezTo>
                    <a:pt x="184" y="241"/>
                    <a:pt x="184" y="241"/>
                    <a:pt x="184" y="241"/>
                  </a:cubicBezTo>
                  <a:cubicBezTo>
                    <a:pt x="184" y="240"/>
                    <a:pt x="184" y="240"/>
                    <a:pt x="184" y="240"/>
                  </a:cubicBezTo>
                  <a:cubicBezTo>
                    <a:pt x="184" y="240"/>
                    <a:pt x="184" y="240"/>
                    <a:pt x="184" y="240"/>
                  </a:cubicBezTo>
                  <a:cubicBezTo>
                    <a:pt x="183" y="240"/>
                    <a:pt x="183" y="240"/>
                    <a:pt x="183" y="240"/>
                  </a:cubicBezTo>
                  <a:cubicBezTo>
                    <a:pt x="183" y="239"/>
                    <a:pt x="183" y="239"/>
                    <a:pt x="183" y="239"/>
                  </a:cubicBezTo>
                  <a:cubicBezTo>
                    <a:pt x="182" y="238"/>
                    <a:pt x="182" y="238"/>
                    <a:pt x="182" y="238"/>
                  </a:cubicBezTo>
                  <a:cubicBezTo>
                    <a:pt x="182" y="238"/>
                    <a:pt x="182" y="238"/>
                    <a:pt x="182" y="238"/>
                  </a:cubicBezTo>
                  <a:cubicBezTo>
                    <a:pt x="182" y="237"/>
                    <a:pt x="182" y="237"/>
                    <a:pt x="182" y="237"/>
                  </a:cubicBezTo>
                  <a:cubicBezTo>
                    <a:pt x="181" y="237"/>
                    <a:pt x="181" y="237"/>
                    <a:pt x="181" y="237"/>
                  </a:cubicBezTo>
                  <a:cubicBezTo>
                    <a:pt x="180" y="237"/>
                    <a:pt x="180" y="237"/>
                    <a:pt x="180" y="237"/>
                  </a:cubicBezTo>
                  <a:cubicBezTo>
                    <a:pt x="179" y="237"/>
                    <a:pt x="179" y="237"/>
                    <a:pt x="179" y="237"/>
                  </a:cubicBezTo>
                  <a:cubicBezTo>
                    <a:pt x="178" y="237"/>
                    <a:pt x="178" y="237"/>
                    <a:pt x="178" y="237"/>
                  </a:cubicBezTo>
                  <a:cubicBezTo>
                    <a:pt x="177" y="237"/>
                    <a:pt x="177" y="237"/>
                    <a:pt x="177" y="237"/>
                  </a:cubicBezTo>
                  <a:cubicBezTo>
                    <a:pt x="175" y="236"/>
                    <a:pt x="175" y="236"/>
                    <a:pt x="175" y="236"/>
                  </a:cubicBezTo>
                  <a:cubicBezTo>
                    <a:pt x="175" y="237"/>
                    <a:pt x="175" y="237"/>
                    <a:pt x="175" y="237"/>
                  </a:cubicBezTo>
                  <a:cubicBezTo>
                    <a:pt x="174" y="236"/>
                    <a:pt x="174" y="236"/>
                    <a:pt x="174" y="236"/>
                  </a:cubicBezTo>
                  <a:cubicBezTo>
                    <a:pt x="173" y="237"/>
                    <a:pt x="173" y="237"/>
                    <a:pt x="173" y="237"/>
                  </a:cubicBezTo>
                  <a:cubicBezTo>
                    <a:pt x="173" y="238"/>
                    <a:pt x="173" y="238"/>
                    <a:pt x="173" y="238"/>
                  </a:cubicBezTo>
                  <a:cubicBezTo>
                    <a:pt x="172" y="238"/>
                    <a:pt x="172" y="238"/>
                    <a:pt x="172" y="238"/>
                  </a:cubicBezTo>
                  <a:cubicBezTo>
                    <a:pt x="172" y="238"/>
                    <a:pt x="172" y="238"/>
                    <a:pt x="172" y="238"/>
                  </a:cubicBezTo>
                  <a:cubicBezTo>
                    <a:pt x="172" y="239"/>
                    <a:pt x="172" y="239"/>
                    <a:pt x="172" y="239"/>
                  </a:cubicBezTo>
                  <a:cubicBezTo>
                    <a:pt x="172" y="239"/>
                    <a:pt x="172" y="239"/>
                    <a:pt x="172" y="239"/>
                  </a:cubicBezTo>
                  <a:cubicBezTo>
                    <a:pt x="171" y="239"/>
                    <a:pt x="171" y="239"/>
                    <a:pt x="171" y="239"/>
                  </a:cubicBezTo>
                  <a:cubicBezTo>
                    <a:pt x="170" y="239"/>
                    <a:pt x="170" y="239"/>
                    <a:pt x="170" y="239"/>
                  </a:cubicBezTo>
                  <a:cubicBezTo>
                    <a:pt x="170" y="240"/>
                    <a:pt x="170" y="240"/>
                    <a:pt x="170" y="240"/>
                  </a:cubicBezTo>
                  <a:cubicBezTo>
                    <a:pt x="169" y="240"/>
                    <a:pt x="169" y="240"/>
                    <a:pt x="169" y="240"/>
                  </a:cubicBezTo>
                  <a:cubicBezTo>
                    <a:pt x="168" y="240"/>
                    <a:pt x="168" y="240"/>
                    <a:pt x="168" y="240"/>
                  </a:cubicBezTo>
                  <a:cubicBezTo>
                    <a:pt x="168" y="240"/>
                    <a:pt x="168" y="240"/>
                    <a:pt x="168" y="240"/>
                  </a:cubicBezTo>
                  <a:cubicBezTo>
                    <a:pt x="166" y="242"/>
                    <a:pt x="166" y="242"/>
                    <a:pt x="166" y="242"/>
                  </a:cubicBezTo>
                  <a:cubicBezTo>
                    <a:pt x="165" y="242"/>
                    <a:pt x="165" y="242"/>
                    <a:pt x="165" y="242"/>
                  </a:cubicBezTo>
                  <a:cubicBezTo>
                    <a:pt x="164" y="242"/>
                    <a:pt x="164" y="242"/>
                    <a:pt x="164" y="242"/>
                  </a:cubicBezTo>
                  <a:cubicBezTo>
                    <a:pt x="163" y="242"/>
                    <a:pt x="163" y="242"/>
                    <a:pt x="163" y="242"/>
                  </a:cubicBezTo>
                  <a:cubicBezTo>
                    <a:pt x="163" y="242"/>
                    <a:pt x="163" y="242"/>
                    <a:pt x="163" y="242"/>
                  </a:cubicBezTo>
                  <a:cubicBezTo>
                    <a:pt x="162" y="242"/>
                    <a:pt x="162" y="242"/>
                    <a:pt x="162" y="242"/>
                  </a:cubicBezTo>
                  <a:cubicBezTo>
                    <a:pt x="162" y="243"/>
                    <a:pt x="162" y="243"/>
                    <a:pt x="162" y="243"/>
                  </a:cubicBezTo>
                  <a:cubicBezTo>
                    <a:pt x="161" y="243"/>
                    <a:pt x="161" y="243"/>
                    <a:pt x="161" y="243"/>
                  </a:cubicBezTo>
                  <a:cubicBezTo>
                    <a:pt x="161" y="243"/>
                    <a:pt x="161" y="243"/>
                    <a:pt x="161" y="243"/>
                  </a:cubicBezTo>
                  <a:cubicBezTo>
                    <a:pt x="161" y="244"/>
                    <a:pt x="161" y="244"/>
                    <a:pt x="161" y="244"/>
                  </a:cubicBezTo>
                  <a:cubicBezTo>
                    <a:pt x="160" y="244"/>
                    <a:pt x="160" y="244"/>
                    <a:pt x="160" y="244"/>
                  </a:cubicBezTo>
                  <a:cubicBezTo>
                    <a:pt x="160" y="244"/>
                    <a:pt x="160" y="244"/>
                    <a:pt x="160" y="244"/>
                  </a:cubicBezTo>
                  <a:cubicBezTo>
                    <a:pt x="159" y="244"/>
                    <a:pt x="159" y="244"/>
                    <a:pt x="159" y="244"/>
                  </a:cubicBezTo>
                  <a:cubicBezTo>
                    <a:pt x="158" y="244"/>
                    <a:pt x="158" y="244"/>
                    <a:pt x="158" y="244"/>
                  </a:cubicBezTo>
                  <a:cubicBezTo>
                    <a:pt x="157" y="245"/>
                    <a:pt x="157" y="245"/>
                    <a:pt x="157" y="245"/>
                  </a:cubicBezTo>
                  <a:cubicBezTo>
                    <a:pt x="156" y="245"/>
                    <a:pt x="156" y="245"/>
                    <a:pt x="156" y="245"/>
                  </a:cubicBezTo>
                  <a:cubicBezTo>
                    <a:pt x="156" y="246"/>
                    <a:pt x="156" y="246"/>
                    <a:pt x="156" y="246"/>
                  </a:cubicBezTo>
                  <a:cubicBezTo>
                    <a:pt x="155" y="246"/>
                    <a:pt x="155" y="246"/>
                    <a:pt x="155" y="246"/>
                  </a:cubicBezTo>
                  <a:cubicBezTo>
                    <a:pt x="154" y="246"/>
                    <a:pt x="154" y="246"/>
                    <a:pt x="154" y="246"/>
                  </a:cubicBezTo>
                  <a:cubicBezTo>
                    <a:pt x="153" y="246"/>
                    <a:pt x="153" y="246"/>
                    <a:pt x="153" y="246"/>
                  </a:cubicBezTo>
                  <a:cubicBezTo>
                    <a:pt x="151" y="247"/>
                    <a:pt x="151" y="247"/>
                    <a:pt x="151" y="247"/>
                  </a:cubicBezTo>
                  <a:cubicBezTo>
                    <a:pt x="151" y="247"/>
                    <a:pt x="151" y="247"/>
                    <a:pt x="151" y="247"/>
                  </a:cubicBezTo>
                  <a:cubicBezTo>
                    <a:pt x="151" y="248"/>
                    <a:pt x="151" y="248"/>
                    <a:pt x="151" y="248"/>
                  </a:cubicBezTo>
                  <a:cubicBezTo>
                    <a:pt x="150" y="247"/>
                    <a:pt x="150" y="247"/>
                    <a:pt x="150" y="247"/>
                  </a:cubicBezTo>
                  <a:cubicBezTo>
                    <a:pt x="149" y="247"/>
                    <a:pt x="149" y="247"/>
                    <a:pt x="149" y="247"/>
                  </a:cubicBezTo>
                  <a:cubicBezTo>
                    <a:pt x="149" y="247"/>
                    <a:pt x="149" y="247"/>
                    <a:pt x="149" y="247"/>
                  </a:cubicBezTo>
                  <a:cubicBezTo>
                    <a:pt x="149" y="248"/>
                    <a:pt x="149" y="248"/>
                    <a:pt x="149" y="248"/>
                  </a:cubicBezTo>
                  <a:cubicBezTo>
                    <a:pt x="148" y="248"/>
                    <a:pt x="148" y="248"/>
                    <a:pt x="148" y="248"/>
                  </a:cubicBezTo>
                  <a:cubicBezTo>
                    <a:pt x="147" y="248"/>
                    <a:pt x="147" y="248"/>
                    <a:pt x="147" y="248"/>
                  </a:cubicBezTo>
                  <a:cubicBezTo>
                    <a:pt x="146" y="248"/>
                    <a:pt x="146" y="248"/>
                    <a:pt x="146" y="248"/>
                  </a:cubicBezTo>
                  <a:cubicBezTo>
                    <a:pt x="146" y="247"/>
                    <a:pt x="146" y="247"/>
                    <a:pt x="146" y="247"/>
                  </a:cubicBezTo>
                  <a:cubicBezTo>
                    <a:pt x="145" y="247"/>
                    <a:pt x="145" y="247"/>
                    <a:pt x="145" y="247"/>
                  </a:cubicBezTo>
                  <a:cubicBezTo>
                    <a:pt x="145" y="248"/>
                    <a:pt x="145" y="248"/>
                    <a:pt x="145" y="248"/>
                  </a:cubicBezTo>
                  <a:cubicBezTo>
                    <a:pt x="144" y="248"/>
                    <a:pt x="144" y="248"/>
                    <a:pt x="144" y="248"/>
                  </a:cubicBezTo>
                  <a:cubicBezTo>
                    <a:pt x="144" y="248"/>
                    <a:pt x="144" y="248"/>
                    <a:pt x="144" y="248"/>
                  </a:cubicBezTo>
                  <a:cubicBezTo>
                    <a:pt x="144" y="249"/>
                    <a:pt x="144" y="249"/>
                    <a:pt x="144" y="249"/>
                  </a:cubicBezTo>
                  <a:cubicBezTo>
                    <a:pt x="144" y="250"/>
                    <a:pt x="144" y="250"/>
                    <a:pt x="144" y="250"/>
                  </a:cubicBezTo>
                  <a:cubicBezTo>
                    <a:pt x="145" y="250"/>
                    <a:pt x="145" y="250"/>
                    <a:pt x="145" y="250"/>
                  </a:cubicBezTo>
                  <a:cubicBezTo>
                    <a:pt x="146" y="250"/>
                    <a:pt x="146" y="250"/>
                    <a:pt x="146" y="250"/>
                  </a:cubicBezTo>
                  <a:cubicBezTo>
                    <a:pt x="146" y="251"/>
                    <a:pt x="146" y="251"/>
                    <a:pt x="146" y="251"/>
                  </a:cubicBezTo>
                  <a:cubicBezTo>
                    <a:pt x="145" y="251"/>
                    <a:pt x="145" y="251"/>
                    <a:pt x="145" y="251"/>
                  </a:cubicBezTo>
                  <a:cubicBezTo>
                    <a:pt x="144" y="251"/>
                    <a:pt x="144" y="251"/>
                    <a:pt x="144" y="251"/>
                  </a:cubicBezTo>
                  <a:cubicBezTo>
                    <a:pt x="145" y="251"/>
                    <a:pt x="145" y="251"/>
                    <a:pt x="145" y="251"/>
                  </a:cubicBezTo>
                  <a:cubicBezTo>
                    <a:pt x="146" y="251"/>
                    <a:pt x="146" y="251"/>
                    <a:pt x="146" y="251"/>
                  </a:cubicBezTo>
                  <a:cubicBezTo>
                    <a:pt x="147" y="252"/>
                    <a:pt x="147" y="252"/>
                    <a:pt x="147" y="252"/>
                  </a:cubicBezTo>
                  <a:cubicBezTo>
                    <a:pt x="147" y="251"/>
                    <a:pt x="147" y="251"/>
                    <a:pt x="147" y="251"/>
                  </a:cubicBezTo>
                  <a:cubicBezTo>
                    <a:pt x="148" y="251"/>
                    <a:pt x="148" y="251"/>
                    <a:pt x="148" y="251"/>
                  </a:cubicBezTo>
                  <a:cubicBezTo>
                    <a:pt x="149" y="252"/>
                    <a:pt x="149" y="252"/>
                    <a:pt x="149" y="252"/>
                  </a:cubicBezTo>
                  <a:cubicBezTo>
                    <a:pt x="149" y="252"/>
                    <a:pt x="149" y="252"/>
                    <a:pt x="149" y="252"/>
                  </a:cubicBezTo>
                  <a:cubicBezTo>
                    <a:pt x="149" y="253"/>
                    <a:pt x="149" y="253"/>
                    <a:pt x="149" y="253"/>
                  </a:cubicBezTo>
                  <a:cubicBezTo>
                    <a:pt x="149" y="253"/>
                    <a:pt x="149" y="253"/>
                    <a:pt x="149" y="253"/>
                  </a:cubicBezTo>
                  <a:cubicBezTo>
                    <a:pt x="148" y="253"/>
                    <a:pt x="148" y="253"/>
                    <a:pt x="148" y="253"/>
                  </a:cubicBezTo>
                  <a:cubicBezTo>
                    <a:pt x="146" y="253"/>
                    <a:pt x="146" y="253"/>
                    <a:pt x="146" y="253"/>
                  </a:cubicBezTo>
                  <a:cubicBezTo>
                    <a:pt x="145" y="254"/>
                    <a:pt x="145" y="254"/>
                    <a:pt x="145" y="254"/>
                  </a:cubicBezTo>
                  <a:cubicBezTo>
                    <a:pt x="144" y="255"/>
                    <a:pt x="144" y="255"/>
                    <a:pt x="144" y="255"/>
                  </a:cubicBezTo>
                  <a:cubicBezTo>
                    <a:pt x="144" y="256"/>
                    <a:pt x="144" y="256"/>
                    <a:pt x="144" y="256"/>
                  </a:cubicBezTo>
                  <a:cubicBezTo>
                    <a:pt x="145" y="256"/>
                    <a:pt x="145" y="256"/>
                    <a:pt x="145" y="256"/>
                  </a:cubicBezTo>
                  <a:cubicBezTo>
                    <a:pt x="145" y="257"/>
                    <a:pt x="145" y="257"/>
                    <a:pt x="145" y="257"/>
                  </a:cubicBezTo>
                  <a:cubicBezTo>
                    <a:pt x="145" y="258"/>
                    <a:pt x="145" y="258"/>
                    <a:pt x="145" y="258"/>
                  </a:cubicBezTo>
                  <a:cubicBezTo>
                    <a:pt x="144" y="259"/>
                    <a:pt x="144" y="259"/>
                    <a:pt x="144" y="259"/>
                  </a:cubicBezTo>
                  <a:cubicBezTo>
                    <a:pt x="144" y="259"/>
                    <a:pt x="144" y="259"/>
                    <a:pt x="144" y="259"/>
                  </a:cubicBezTo>
                  <a:cubicBezTo>
                    <a:pt x="143" y="259"/>
                    <a:pt x="143" y="259"/>
                    <a:pt x="143" y="259"/>
                  </a:cubicBezTo>
                  <a:cubicBezTo>
                    <a:pt x="144" y="260"/>
                    <a:pt x="144" y="260"/>
                    <a:pt x="144" y="260"/>
                  </a:cubicBezTo>
                  <a:cubicBezTo>
                    <a:pt x="144" y="260"/>
                    <a:pt x="144" y="260"/>
                    <a:pt x="144" y="260"/>
                  </a:cubicBezTo>
                  <a:cubicBezTo>
                    <a:pt x="145" y="260"/>
                    <a:pt x="145" y="260"/>
                    <a:pt x="145" y="260"/>
                  </a:cubicBezTo>
                  <a:cubicBezTo>
                    <a:pt x="145" y="261"/>
                    <a:pt x="145" y="261"/>
                    <a:pt x="145" y="261"/>
                  </a:cubicBezTo>
                  <a:cubicBezTo>
                    <a:pt x="146" y="261"/>
                    <a:pt x="146" y="261"/>
                    <a:pt x="146" y="261"/>
                  </a:cubicBezTo>
                  <a:cubicBezTo>
                    <a:pt x="147" y="262"/>
                    <a:pt x="147" y="262"/>
                    <a:pt x="147" y="262"/>
                  </a:cubicBezTo>
                  <a:cubicBezTo>
                    <a:pt x="147" y="262"/>
                    <a:pt x="147" y="262"/>
                    <a:pt x="147" y="262"/>
                  </a:cubicBezTo>
                  <a:cubicBezTo>
                    <a:pt x="149" y="262"/>
                    <a:pt x="149" y="262"/>
                    <a:pt x="149" y="262"/>
                  </a:cubicBezTo>
                  <a:cubicBezTo>
                    <a:pt x="149" y="262"/>
                    <a:pt x="149" y="262"/>
                    <a:pt x="149" y="262"/>
                  </a:cubicBezTo>
                  <a:cubicBezTo>
                    <a:pt x="149" y="266"/>
                    <a:pt x="149" y="266"/>
                    <a:pt x="149" y="266"/>
                  </a:cubicBezTo>
                  <a:cubicBezTo>
                    <a:pt x="149" y="266"/>
                    <a:pt x="149" y="266"/>
                    <a:pt x="149" y="266"/>
                  </a:cubicBezTo>
                  <a:cubicBezTo>
                    <a:pt x="147" y="267"/>
                    <a:pt x="147" y="267"/>
                    <a:pt x="147" y="267"/>
                  </a:cubicBezTo>
                  <a:cubicBezTo>
                    <a:pt x="146" y="267"/>
                    <a:pt x="146" y="267"/>
                    <a:pt x="146" y="267"/>
                  </a:cubicBezTo>
                  <a:cubicBezTo>
                    <a:pt x="145" y="266"/>
                    <a:pt x="145" y="266"/>
                    <a:pt x="145" y="266"/>
                  </a:cubicBezTo>
                  <a:cubicBezTo>
                    <a:pt x="144" y="266"/>
                    <a:pt x="144" y="266"/>
                    <a:pt x="144" y="266"/>
                  </a:cubicBezTo>
                  <a:cubicBezTo>
                    <a:pt x="144" y="267"/>
                    <a:pt x="144" y="267"/>
                    <a:pt x="144" y="267"/>
                  </a:cubicBezTo>
                  <a:cubicBezTo>
                    <a:pt x="144" y="268"/>
                    <a:pt x="144" y="268"/>
                    <a:pt x="144" y="268"/>
                  </a:cubicBezTo>
                  <a:cubicBezTo>
                    <a:pt x="143" y="268"/>
                    <a:pt x="143" y="268"/>
                    <a:pt x="143" y="268"/>
                  </a:cubicBezTo>
                  <a:cubicBezTo>
                    <a:pt x="141" y="267"/>
                    <a:pt x="141" y="267"/>
                    <a:pt x="141" y="267"/>
                  </a:cubicBezTo>
                  <a:cubicBezTo>
                    <a:pt x="140" y="267"/>
                    <a:pt x="140" y="267"/>
                    <a:pt x="140" y="267"/>
                  </a:cubicBezTo>
                  <a:cubicBezTo>
                    <a:pt x="139" y="267"/>
                    <a:pt x="139" y="267"/>
                    <a:pt x="139" y="267"/>
                  </a:cubicBezTo>
                  <a:cubicBezTo>
                    <a:pt x="139" y="267"/>
                    <a:pt x="139" y="267"/>
                    <a:pt x="139" y="267"/>
                  </a:cubicBezTo>
                  <a:cubicBezTo>
                    <a:pt x="138" y="267"/>
                    <a:pt x="138" y="267"/>
                    <a:pt x="138" y="267"/>
                  </a:cubicBezTo>
                  <a:cubicBezTo>
                    <a:pt x="137" y="266"/>
                    <a:pt x="137" y="266"/>
                    <a:pt x="137" y="266"/>
                  </a:cubicBezTo>
                  <a:cubicBezTo>
                    <a:pt x="138" y="266"/>
                    <a:pt x="138" y="266"/>
                    <a:pt x="138" y="266"/>
                  </a:cubicBezTo>
                  <a:cubicBezTo>
                    <a:pt x="138" y="265"/>
                    <a:pt x="138" y="265"/>
                    <a:pt x="138" y="265"/>
                  </a:cubicBezTo>
                  <a:cubicBezTo>
                    <a:pt x="138" y="265"/>
                    <a:pt x="138" y="265"/>
                    <a:pt x="138" y="265"/>
                  </a:cubicBezTo>
                  <a:cubicBezTo>
                    <a:pt x="137" y="264"/>
                    <a:pt x="137" y="264"/>
                    <a:pt x="137" y="264"/>
                  </a:cubicBezTo>
                  <a:cubicBezTo>
                    <a:pt x="136" y="265"/>
                    <a:pt x="136" y="265"/>
                    <a:pt x="136" y="265"/>
                  </a:cubicBezTo>
                  <a:cubicBezTo>
                    <a:pt x="135" y="265"/>
                    <a:pt x="135" y="265"/>
                    <a:pt x="135" y="265"/>
                  </a:cubicBezTo>
                  <a:cubicBezTo>
                    <a:pt x="134" y="265"/>
                    <a:pt x="134" y="265"/>
                    <a:pt x="134" y="265"/>
                  </a:cubicBezTo>
                  <a:cubicBezTo>
                    <a:pt x="135" y="266"/>
                    <a:pt x="135" y="266"/>
                    <a:pt x="135" y="266"/>
                  </a:cubicBezTo>
                  <a:cubicBezTo>
                    <a:pt x="133" y="266"/>
                    <a:pt x="133" y="266"/>
                    <a:pt x="133" y="266"/>
                  </a:cubicBezTo>
                  <a:cubicBezTo>
                    <a:pt x="133" y="266"/>
                    <a:pt x="133" y="266"/>
                    <a:pt x="133" y="266"/>
                  </a:cubicBezTo>
                  <a:cubicBezTo>
                    <a:pt x="132" y="265"/>
                    <a:pt x="132" y="265"/>
                    <a:pt x="132" y="265"/>
                  </a:cubicBezTo>
                  <a:cubicBezTo>
                    <a:pt x="131" y="265"/>
                    <a:pt x="131" y="265"/>
                    <a:pt x="131" y="265"/>
                  </a:cubicBezTo>
                  <a:cubicBezTo>
                    <a:pt x="130" y="265"/>
                    <a:pt x="130" y="265"/>
                    <a:pt x="130" y="265"/>
                  </a:cubicBezTo>
                  <a:cubicBezTo>
                    <a:pt x="130" y="265"/>
                    <a:pt x="130" y="265"/>
                    <a:pt x="130" y="265"/>
                  </a:cubicBezTo>
                  <a:cubicBezTo>
                    <a:pt x="129" y="265"/>
                    <a:pt x="129" y="265"/>
                    <a:pt x="129" y="265"/>
                  </a:cubicBezTo>
                  <a:cubicBezTo>
                    <a:pt x="129" y="266"/>
                    <a:pt x="129" y="266"/>
                    <a:pt x="129" y="266"/>
                  </a:cubicBezTo>
                  <a:cubicBezTo>
                    <a:pt x="128" y="266"/>
                    <a:pt x="128" y="266"/>
                    <a:pt x="128" y="266"/>
                  </a:cubicBezTo>
                  <a:cubicBezTo>
                    <a:pt x="128" y="267"/>
                    <a:pt x="128" y="267"/>
                    <a:pt x="128" y="267"/>
                  </a:cubicBezTo>
                  <a:cubicBezTo>
                    <a:pt x="127" y="268"/>
                    <a:pt x="127" y="268"/>
                    <a:pt x="127" y="268"/>
                  </a:cubicBezTo>
                  <a:cubicBezTo>
                    <a:pt x="126" y="268"/>
                    <a:pt x="126" y="268"/>
                    <a:pt x="126" y="268"/>
                  </a:cubicBezTo>
                  <a:cubicBezTo>
                    <a:pt x="126" y="267"/>
                    <a:pt x="126" y="267"/>
                    <a:pt x="126" y="267"/>
                  </a:cubicBezTo>
                  <a:cubicBezTo>
                    <a:pt x="124" y="267"/>
                    <a:pt x="124" y="267"/>
                    <a:pt x="124" y="267"/>
                  </a:cubicBezTo>
                  <a:cubicBezTo>
                    <a:pt x="124" y="266"/>
                    <a:pt x="124" y="266"/>
                    <a:pt x="124" y="266"/>
                  </a:cubicBezTo>
                  <a:cubicBezTo>
                    <a:pt x="123" y="267"/>
                    <a:pt x="123" y="267"/>
                    <a:pt x="123" y="267"/>
                  </a:cubicBezTo>
                  <a:cubicBezTo>
                    <a:pt x="123" y="268"/>
                    <a:pt x="123" y="268"/>
                    <a:pt x="123" y="268"/>
                  </a:cubicBezTo>
                  <a:cubicBezTo>
                    <a:pt x="122" y="268"/>
                    <a:pt x="122" y="268"/>
                    <a:pt x="122" y="268"/>
                  </a:cubicBezTo>
                  <a:cubicBezTo>
                    <a:pt x="122" y="268"/>
                    <a:pt x="122" y="268"/>
                    <a:pt x="122" y="268"/>
                  </a:cubicBezTo>
                  <a:cubicBezTo>
                    <a:pt x="122" y="267"/>
                    <a:pt x="122" y="267"/>
                    <a:pt x="122" y="267"/>
                  </a:cubicBezTo>
                  <a:cubicBezTo>
                    <a:pt x="121" y="267"/>
                    <a:pt x="121" y="267"/>
                    <a:pt x="121" y="267"/>
                  </a:cubicBezTo>
                  <a:cubicBezTo>
                    <a:pt x="121" y="267"/>
                    <a:pt x="121" y="267"/>
                    <a:pt x="121" y="267"/>
                  </a:cubicBezTo>
                  <a:cubicBezTo>
                    <a:pt x="119" y="266"/>
                    <a:pt x="119" y="266"/>
                    <a:pt x="119" y="266"/>
                  </a:cubicBezTo>
                  <a:cubicBezTo>
                    <a:pt x="119" y="265"/>
                    <a:pt x="119" y="265"/>
                    <a:pt x="119" y="265"/>
                  </a:cubicBezTo>
                  <a:cubicBezTo>
                    <a:pt x="118" y="265"/>
                    <a:pt x="118" y="265"/>
                    <a:pt x="118" y="265"/>
                  </a:cubicBezTo>
                  <a:cubicBezTo>
                    <a:pt x="117" y="264"/>
                    <a:pt x="117" y="264"/>
                    <a:pt x="117" y="264"/>
                  </a:cubicBezTo>
                  <a:cubicBezTo>
                    <a:pt x="116" y="264"/>
                    <a:pt x="116" y="264"/>
                    <a:pt x="116" y="264"/>
                  </a:cubicBezTo>
                  <a:cubicBezTo>
                    <a:pt x="116" y="263"/>
                    <a:pt x="116" y="263"/>
                    <a:pt x="116" y="263"/>
                  </a:cubicBezTo>
                  <a:cubicBezTo>
                    <a:pt x="115" y="263"/>
                    <a:pt x="115" y="263"/>
                    <a:pt x="115" y="263"/>
                  </a:cubicBezTo>
                  <a:cubicBezTo>
                    <a:pt x="113" y="264"/>
                    <a:pt x="113" y="264"/>
                    <a:pt x="113" y="264"/>
                  </a:cubicBezTo>
                  <a:cubicBezTo>
                    <a:pt x="112" y="263"/>
                    <a:pt x="112" y="263"/>
                    <a:pt x="112" y="263"/>
                  </a:cubicBezTo>
                  <a:cubicBezTo>
                    <a:pt x="112" y="262"/>
                    <a:pt x="112" y="262"/>
                    <a:pt x="112" y="262"/>
                  </a:cubicBezTo>
                  <a:cubicBezTo>
                    <a:pt x="111" y="262"/>
                    <a:pt x="111" y="262"/>
                    <a:pt x="111" y="262"/>
                  </a:cubicBezTo>
                  <a:cubicBezTo>
                    <a:pt x="110" y="263"/>
                    <a:pt x="110" y="263"/>
                    <a:pt x="110" y="263"/>
                  </a:cubicBezTo>
                  <a:cubicBezTo>
                    <a:pt x="109" y="263"/>
                    <a:pt x="109" y="263"/>
                    <a:pt x="109" y="263"/>
                  </a:cubicBezTo>
                  <a:cubicBezTo>
                    <a:pt x="109" y="263"/>
                    <a:pt x="109" y="263"/>
                    <a:pt x="109" y="263"/>
                  </a:cubicBezTo>
                  <a:cubicBezTo>
                    <a:pt x="109" y="264"/>
                    <a:pt x="109" y="264"/>
                    <a:pt x="109" y="264"/>
                  </a:cubicBezTo>
                  <a:cubicBezTo>
                    <a:pt x="109" y="263"/>
                    <a:pt x="109" y="263"/>
                    <a:pt x="109" y="263"/>
                  </a:cubicBezTo>
                  <a:cubicBezTo>
                    <a:pt x="108" y="263"/>
                    <a:pt x="108" y="263"/>
                    <a:pt x="108" y="263"/>
                  </a:cubicBezTo>
                  <a:cubicBezTo>
                    <a:pt x="108" y="264"/>
                    <a:pt x="108" y="264"/>
                    <a:pt x="108" y="264"/>
                  </a:cubicBezTo>
                  <a:cubicBezTo>
                    <a:pt x="107" y="265"/>
                    <a:pt x="107" y="265"/>
                    <a:pt x="107" y="265"/>
                  </a:cubicBezTo>
                  <a:cubicBezTo>
                    <a:pt x="107" y="264"/>
                    <a:pt x="107" y="264"/>
                    <a:pt x="107" y="264"/>
                  </a:cubicBezTo>
                  <a:cubicBezTo>
                    <a:pt x="107" y="263"/>
                    <a:pt x="107" y="263"/>
                    <a:pt x="107" y="263"/>
                  </a:cubicBezTo>
                  <a:cubicBezTo>
                    <a:pt x="107" y="263"/>
                    <a:pt x="107" y="263"/>
                    <a:pt x="107" y="263"/>
                  </a:cubicBezTo>
                  <a:cubicBezTo>
                    <a:pt x="106" y="263"/>
                    <a:pt x="106" y="263"/>
                    <a:pt x="106" y="263"/>
                  </a:cubicBezTo>
                  <a:cubicBezTo>
                    <a:pt x="105" y="262"/>
                    <a:pt x="105" y="262"/>
                    <a:pt x="105" y="262"/>
                  </a:cubicBezTo>
                  <a:cubicBezTo>
                    <a:pt x="105" y="262"/>
                    <a:pt x="105" y="262"/>
                    <a:pt x="105" y="262"/>
                  </a:cubicBezTo>
                  <a:cubicBezTo>
                    <a:pt x="105" y="263"/>
                    <a:pt x="105" y="263"/>
                    <a:pt x="105" y="263"/>
                  </a:cubicBezTo>
                  <a:cubicBezTo>
                    <a:pt x="105" y="264"/>
                    <a:pt x="105" y="264"/>
                    <a:pt x="105" y="264"/>
                  </a:cubicBezTo>
                  <a:cubicBezTo>
                    <a:pt x="104" y="264"/>
                    <a:pt x="104" y="264"/>
                    <a:pt x="104" y="264"/>
                  </a:cubicBezTo>
                  <a:cubicBezTo>
                    <a:pt x="103" y="264"/>
                    <a:pt x="103" y="264"/>
                    <a:pt x="103" y="264"/>
                  </a:cubicBezTo>
                  <a:cubicBezTo>
                    <a:pt x="103" y="265"/>
                    <a:pt x="103" y="265"/>
                    <a:pt x="103" y="265"/>
                  </a:cubicBezTo>
                  <a:cubicBezTo>
                    <a:pt x="102" y="265"/>
                    <a:pt x="102" y="265"/>
                    <a:pt x="102" y="265"/>
                  </a:cubicBezTo>
                  <a:cubicBezTo>
                    <a:pt x="101" y="266"/>
                    <a:pt x="101" y="266"/>
                    <a:pt x="101" y="266"/>
                  </a:cubicBezTo>
                  <a:cubicBezTo>
                    <a:pt x="101" y="267"/>
                    <a:pt x="101" y="267"/>
                    <a:pt x="101" y="267"/>
                  </a:cubicBezTo>
                  <a:cubicBezTo>
                    <a:pt x="101" y="268"/>
                    <a:pt x="101" y="268"/>
                    <a:pt x="101" y="268"/>
                  </a:cubicBezTo>
                  <a:cubicBezTo>
                    <a:pt x="101" y="268"/>
                    <a:pt x="101" y="268"/>
                    <a:pt x="101" y="268"/>
                  </a:cubicBezTo>
                  <a:cubicBezTo>
                    <a:pt x="100" y="268"/>
                    <a:pt x="100" y="268"/>
                    <a:pt x="100" y="268"/>
                  </a:cubicBezTo>
                  <a:cubicBezTo>
                    <a:pt x="98" y="269"/>
                    <a:pt x="98" y="269"/>
                    <a:pt x="98" y="269"/>
                  </a:cubicBezTo>
                  <a:cubicBezTo>
                    <a:pt x="99" y="272"/>
                    <a:pt x="99" y="272"/>
                    <a:pt x="99" y="272"/>
                  </a:cubicBezTo>
                  <a:cubicBezTo>
                    <a:pt x="99" y="272"/>
                    <a:pt x="99" y="272"/>
                    <a:pt x="99" y="272"/>
                  </a:cubicBezTo>
                  <a:cubicBezTo>
                    <a:pt x="99" y="273"/>
                    <a:pt x="99" y="273"/>
                    <a:pt x="99" y="273"/>
                  </a:cubicBezTo>
                  <a:cubicBezTo>
                    <a:pt x="98" y="274"/>
                    <a:pt x="98" y="274"/>
                    <a:pt x="98" y="274"/>
                  </a:cubicBezTo>
                  <a:cubicBezTo>
                    <a:pt x="96" y="273"/>
                    <a:pt x="96" y="273"/>
                    <a:pt x="96" y="273"/>
                  </a:cubicBezTo>
                  <a:cubicBezTo>
                    <a:pt x="96" y="272"/>
                    <a:pt x="96" y="272"/>
                    <a:pt x="96" y="272"/>
                  </a:cubicBezTo>
                  <a:cubicBezTo>
                    <a:pt x="94" y="270"/>
                    <a:pt x="94" y="270"/>
                    <a:pt x="94" y="270"/>
                  </a:cubicBezTo>
                  <a:cubicBezTo>
                    <a:pt x="93" y="271"/>
                    <a:pt x="93" y="271"/>
                    <a:pt x="93" y="271"/>
                  </a:cubicBezTo>
                  <a:cubicBezTo>
                    <a:pt x="93" y="272"/>
                    <a:pt x="93" y="272"/>
                    <a:pt x="93" y="272"/>
                  </a:cubicBezTo>
                  <a:cubicBezTo>
                    <a:pt x="92" y="273"/>
                    <a:pt x="92" y="273"/>
                    <a:pt x="92" y="273"/>
                  </a:cubicBezTo>
                  <a:cubicBezTo>
                    <a:pt x="91" y="274"/>
                    <a:pt x="91" y="274"/>
                    <a:pt x="91" y="274"/>
                  </a:cubicBezTo>
                  <a:cubicBezTo>
                    <a:pt x="91" y="276"/>
                    <a:pt x="91" y="276"/>
                    <a:pt x="91" y="276"/>
                  </a:cubicBezTo>
                  <a:cubicBezTo>
                    <a:pt x="92" y="276"/>
                    <a:pt x="92" y="276"/>
                    <a:pt x="92" y="276"/>
                  </a:cubicBezTo>
                  <a:cubicBezTo>
                    <a:pt x="91" y="279"/>
                    <a:pt x="91" y="279"/>
                    <a:pt x="91" y="279"/>
                  </a:cubicBezTo>
                  <a:cubicBezTo>
                    <a:pt x="91" y="280"/>
                    <a:pt x="91" y="280"/>
                    <a:pt x="91" y="280"/>
                  </a:cubicBezTo>
                  <a:cubicBezTo>
                    <a:pt x="93" y="281"/>
                    <a:pt x="93" y="281"/>
                    <a:pt x="93" y="281"/>
                  </a:cubicBezTo>
                  <a:cubicBezTo>
                    <a:pt x="93" y="282"/>
                    <a:pt x="93" y="282"/>
                    <a:pt x="93" y="282"/>
                  </a:cubicBezTo>
                  <a:cubicBezTo>
                    <a:pt x="93" y="282"/>
                    <a:pt x="93" y="282"/>
                    <a:pt x="93" y="282"/>
                  </a:cubicBezTo>
                  <a:cubicBezTo>
                    <a:pt x="95" y="284"/>
                    <a:pt x="95" y="284"/>
                    <a:pt x="95" y="284"/>
                  </a:cubicBezTo>
                  <a:cubicBezTo>
                    <a:pt x="95" y="283"/>
                    <a:pt x="95" y="283"/>
                    <a:pt x="95" y="283"/>
                  </a:cubicBezTo>
                  <a:cubicBezTo>
                    <a:pt x="98" y="284"/>
                    <a:pt x="98" y="284"/>
                    <a:pt x="98" y="284"/>
                  </a:cubicBezTo>
                  <a:cubicBezTo>
                    <a:pt x="100" y="285"/>
                    <a:pt x="100" y="285"/>
                    <a:pt x="100" y="285"/>
                  </a:cubicBezTo>
                  <a:cubicBezTo>
                    <a:pt x="102" y="288"/>
                    <a:pt x="102" y="288"/>
                    <a:pt x="102" y="288"/>
                  </a:cubicBezTo>
                  <a:cubicBezTo>
                    <a:pt x="100" y="288"/>
                    <a:pt x="100" y="288"/>
                    <a:pt x="100" y="288"/>
                  </a:cubicBezTo>
                  <a:cubicBezTo>
                    <a:pt x="100" y="289"/>
                    <a:pt x="100" y="289"/>
                    <a:pt x="100" y="289"/>
                  </a:cubicBezTo>
                  <a:cubicBezTo>
                    <a:pt x="101" y="290"/>
                    <a:pt x="101" y="290"/>
                    <a:pt x="101" y="290"/>
                  </a:cubicBezTo>
                  <a:cubicBezTo>
                    <a:pt x="103" y="289"/>
                    <a:pt x="103" y="289"/>
                    <a:pt x="103" y="289"/>
                  </a:cubicBezTo>
                  <a:cubicBezTo>
                    <a:pt x="104" y="290"/>
                    <a:pt x="104" y="290"/>
                    <a:pt x="104" y="290"/>
                  </a:cubicBezTo>
                  <a:cubicBezTo>
                    <a:pt x="104" y="290"/>
                    <a:pt x="104" y="290"/>
                    <a:pt x="104" y="290"/>
                  </a:cubicBezTo>
                  <a:cubicBezTo>
                    <a:pt x="104" y="290"/>
                    <a:pt x="104" y="290"/>
                    <a:pt x="104" y="290"/>
                  </a:cubicBezTo>
                  <a:cubicBezTo>
                    <a:pt x="104" y="290"/>
                    <a:pt x="104" y="290"/>
                    <a:pt x="104" y="290"/>
                  </a:cubicBezTo>
                  <a:cubicBezTo>
                    <a:pt x="104" y="291"/>
                    <a:pt x="104" y="291"/>
                    <a:pt x="104" y="291"/>
                  </a:cubicBezTo>
                  <a:cubicBezTo>
                    <a:pt x="103" y="291"/>
                    <a:pt x="103" y="291"/>
                    <a:pt x="103" y="291"/>
                  </a:cubicBezTo>
                  <a:cubicBezTo>
                    <a:pt x="103" y="291"/>
                    <a:pt x="103" y="291"/>
                    <a:pt x="103" y="291"/>
                  </a:cubicBezTo>
                  <a:cubicBezTo>
                    <a:pt x="103" y="292"/>
                    <a:pt x="103" y="292"/>
                    <a:pt x="103" y="292"/>
                  </a:cubicBezTo>
                  <a:cubicBezTo>
                    <a:pt x="103" y="292"/>
                    <a:pt x="103" y="292"/>
                    <a:pt x="103" y="292"/>
                  </a:cubicBezTo>
                  <a:cubicBezTo>
                    <a:pt x="103" y="292"/>
                    <a:pt x="103" y="292"/>
                    <a:pt x="103" y="292"/>
                  </a:cubicBezTo>
                  <a:cubicBezTo>
                    <a:pt x="103" y="292"/>
                    <a:pt x="103" y="292"/>
                    <a:pt x="103" y="292"/>
                  </a:cubicBezTo>
                  <a:cubicBezTo>
                    <a:pt x="103" y="292"/>
                    <a:pt x="103" y="292"/>
                    <a:pt x="103" y="292"/>
                  </a:cubicBezTo>
                  <a:cubicBezTo>
                    <a:pt x="102" y="292"/>
                    <a:pt x="102" y="292"/>
                    <a:pt x="102" y="292"/>
                  </a:cubicBezTo>
                  <a:cubicBezTo>
                    <a:pt x="101" y="292"/>
                    <a:pt x="101" y="292"/>
                    <a:pt x="101" y="292"/>
                  </a:cubicBezTo>
                  <a:cubicBezTo>
                    <a:pt x="101" y="292"/>
                    <a:pt x="101" y="292"/>
                    <a:pt x="101" y="292"/>
                  </a:cubicBezTo>
                  <a:cubicBezTo>
                    <a:pt x="102" y="293"/>
                    <a:pt x="102" y="293"/>
                    <a:pt x="102" y="293"/>
                  </a:cubicBezTo>
                  <a:cubicBezTo>
                    <a:pt x="102" y="293"/>
                    <a:pt x="102" y="293"/>
                    <a:pt x="102" y="293"/>
                  </a:cubicBezTo>
                  <a:cubicBezTo>
                    <a:pt x="102" y="294"/>
                    <a:pt x="102" y="294"/>
                    <a:pt x="102" y="294"/>
                  </a:cubicBezTo>
                  <a:cubicBezTo>
                    <a:pt x="102" y="293"/>
                    <a:pt x="102" y="293"/>
                    <a:pt x="102" y="293"/>
                  </a:cubicBezTo>
                  <a:cubicBezTo>
                    <a:pt x="102" y="293"/>
                    <a:pt x="101" y="293"/>
                    <a:pt x="101" y="293"/>
                  </a:cubicBezTo>
                  <a:cubicBezTo>
                    <a:pt x="101" y="293"/>
                    <a:pt x="100" y="293"/>
                    <a:pt x="100" y="293"/>
                  </a:cubicBezTo>
                  <a:cubicBezTo>
                    <a:pt x="100" y="293"/>
                    <a:pt x="100" y="293"/>
                    <a:pt x="100" y="293"/>
                  </a:cubicBezTo>
                  <a:cubicBezTo>
                    <a:pt x="101" y="293"/>
                    <a:pt x="101" y="293"/>
                    <a:pt x="101" y="293"/>
                  </a:cubicBezTo>
                  <a:cubicBezTo>
                    <a:pt x="101" y="294"/>
                    <a:pt x="101" y="294"/>
                    <a:pt x="101" y="294"/>
                  </a:cubicBezTo>
                  <a:cubicBezTo>
                    <a:pt x="100" y="294"/>
                    <a:pt x="100" y="294"/>
                    <a:pt x="100" y="294"/>
                  </a:cubicBezTo>
                  <a:cubicBezTo>
                    <a:pt x="100" y="294"/>
                    <a:pt x="100" y="294"/>
                    <a:pt x="100" y="294"/>
                  </a:cubicBezTo>
                  <a:cubicBezTo>
                    <a:pt x="99" y="295"/>
                    <a:pt x="99" y="295"/>
                    <a:pt x="99" y="295"/>
                  </a:cubicBezTo>
                  <a:cubicBezTo>
                    <a:pt x="99" y="294"/>
                    <a:pt x="99" y="294"/>
                    <a:pt x="99" y="294"/>
                  </a:cubicBezTo>
                  <a:cubicBezTo>
                    <a:pt x="99" y="295"/>
                    <a:pt x="99" y="295"/>
                    <a:pt x="99" y="295"/>
                  </a:cubicBezTo>
                  <a:cubicBezTo>
                    <a:pt x="98" y="295"/>
                    <a:pt x="98" y="295"/>
                    <a:pt x="98" y="295"/>
                  </a:cubicBezTo>
                  <a:cubicBezTo>
                    <a:pt x="98" y="295"/>
                    <a:pt x="98" y="295"/>
                    <a:pt x="98" y="295"/>
                  </a:cubicBezTo>
                  <a:cubicBezTo>
                    <a:pt x="97" y="294"/>
                    <a:pt x="97" y="294"/>
                    <a:pt x="97" y="294"/>
                  </a:cubicBezTo>
                  <a:cubicBezTo>
                    <a:pt x="97" y="295"/>
                    <a:pt x="97" y="295"/>
                    <a:pt x="97" y="295"/>
                  </a:cubicBezTo>
                  <a:cubicBezTo>
                    <a:pt x="97" y="296"/>
                    <a:pt x="97" y="296"/>
                    <a:pt x="97" y="296"/>
                  </a:cubicBezTo>
                  <a:cubicBezTo>
                    <a:pt x="97" y="296"/>
                    <a:pt x="97" y="296"/>
                    <a:pt x="97" y="296"/>
                  </a:cubicBezTo>
                  <a:cubicBezTo>
                    <a:pt x="96" y="297"/>
                    <a:pt x="96" y="297"/>
                    <a:pt x="96" y="297"/>
                  </a:cubicBezTo>
                  <a:cubicBezTo>
                    <a:pt x="96" y="298"/>
                    <a:pt x="96" y="298"/>
                    <a:pt x="96" y="298"/>
                  </a:cubicBezTo>
                  <a:cubicBezTo>
                    <a:pt x="96" y="298"/>
                    <a:pt x="96" y="298"/>
                    <a:pt x="96" y="298"/>
                  </a:cubicBezTo>
                  <a:cubicBezTo>
                    <a:pt x="96" y="300"/>
                    <a:pt x="96" y="300"/>
                    <a:pt x="96" y="300"/>
                  </a:cubicBezTo>
                  <a:cubicBezTo>
                    <a:pt x="95" y="300"/>
                    <a:pt x="95" y="300"/>
                    <a:pt x="95" y="300"/>
                  </a:cubicBezTo>
                  <a:cubicBezTo>
                    <a:pt x="95" y="301"/>
                    <a:pt x="95" y="301"/>
                    <a:pt x="95" y="301"/>
                  </a:cubicBezTo>
                  <a:cubicBezTo>
                    <a:pt x="95" y="302"/>
                    <a:pt x="95" y="302"/>
                    <a:pt x="95" y="302"/>
                  </a:cubicBezTo>
                  <a:cubicBezTo>
                    <a:pt x="96" y="302"/>
                    <a:pt x="96" y="302"/>
                    <a:pt x="96" y="302"/>
                  </a:cubicBezTo>
                  <a:cubicBezTo>
                    <a:pt x="97" y="302"/>
                    <a:pt x="97" y="302"/>
                    <a:pt x="97" y="302"/>
                  </a:cubicBezTo>
                  <a:cubicBezTo>
                    <a:pt x="97" y="303"/>
                    <a:pt x="97" y="303"/>
                    <a:pt x="97" y="303"/>
                  </a:cubicBezTo>
                  <a:cubicBezTo>
                    <a:pt x="98" y="303"/>
                    <a:pt x="98" y="303"/>
                    <a:pt x="98" y="303"/>
                  </a:cubicBezTo>
                  <a:cubicBezTo>
                    <a:pt x="98" y="304"/>
                    <a:pt x="98" y="304"/>
                    <a:pt x="98" y="304"/>
                  </a:cubicBezTo>
                  <a:cubicBezTo>
                    <a:pt x="99" y="305"/>
                    <a:pt x="99" y="305"/>
                    <a:pt x="99" y="305"/>
                  </a:cubicBezTo>
                  <a:cubicBezTo>
                    <a:pt x="99" y="304"/>
                    <a:pt x="99" y="304"/>
                    <a:pt x="99" y="304"/>
                  </a:cubicBezTo>
                  <a:cubicBezTo>
                    <a:pt x="100" y="304"/>
                    <a:pt x="100" y="304"/>
                    <a:pt x="100" y="304"/>
                  </a:cubicBezTo>
                  <a:cubicBezTo>
                    <a:pt x="100" y="305"/>
                    <a:pt x="100" y="305"/>
                    <a:pt x="100" y="305"/>
                  </a:cubicBezTo>
                  <a:cubicBezTo>
                    <a:pt x="99" y="306"/>
                    <a:pt x="99" y="306"/>
                    <a:pt x="99" y="306"/>
                  </a:cubicBezTo>
                  <a:cubicBezTo>
                    <a:pt x="99" y="306"/>
                    <a:pt x="99" y="306"/>
                    <a:pt x="99" y="306"/>
                  </a:cubicBezTo>
                  <a:cubicBezTo>
                    <a:pt x="99" y="306"/>
                    <a:pt x="99" y="306"/>
                    <a:pt x="99" y="306"/>
                  </a:cubicBezTo>
                  <a:cubicBezTo>
                    <a:pt x="99" y="306"/>
                    <a:pt x="99" y="306"/>
                    <a:pt x="99" y="306"/>
                  </a:cubicBezTo>
                  <a:cubicBezTo>
                    <a:pt x="100" y="307"/>
                    <a:pt x="100" y="307"/>
                    <a:pt x="100" y="307"/>
                  </a:cubicBezTo>
                  <a:cubicBezTo>
                    <a:pt x="100" y="307"/>
                    <a:pt x="100" y="307"/>
                    <a:pt x="100" y="307"/>
                  </a:cubicBezTo>
                  <a:cubicBezTo>
                    <a:pt x="100" y="308"/>
                    <a:pt x="100" y="308"/>
                    <a:pt x="100" y="308"/>
                  </a:cubicBezTo>
                  <a:cubicBezTo>
                    <a:pt x="101" y="309"/>
                    <a:pt x="101" y="309"/>
                    <a:pt x="101" y="309"/>
                  </a:cubicBezTo>
                  <a:cubicBezTo>
                    <a:pt x="101" y="310"/>
                    <a:pt x="101" y="310"/>
                    <a:pt x="101" y="310"/>
                  </a:cubicBezTo>
                  <a:cubicBezTo>
                    <a:pt x="103" y="312"/>
                    <a:pt x="103" y="312"/>
                    <a:pt x="103" y="312"/>
                  </a:cubicBezTo>
                  <a:cubicBezTo>
                    <a:pt x="105" y="314"/>
                    <a:pt x="105" y="314"/>
                    <a:pt x="105" y="314"/>
                  </a:cubicBezTo>
                  <a:cubicBezTo>
                    <a:pt x="105" y="314"/>
                    <a:pt x="105" y="314"/>
                    <a:pt x="105" y="314"/>
                  </a:cubicBezTo>
                  <a:cubicBezTo>
                    <a:pt x="105" y="314"/>
                    <a:pt x="105" y="314"/>
                    <a:pt x="105" y="314"/>
                  </a:cubicBezTo>
                  <a:cubicBezTo>
                    <a:pt x="104" y="316"/>
                    <a:pt x="104" y="316"/>
                    <a:pt x="104" y="316"/>
                  </a:cubicBezTo>
                  <a:cubicBezTo>
                    <a:pt x="102" y="316"/>
                    <a:pt x="102" y="316"/>
                    <a:pt x="102" y="316"/>
                  </a:cubicBezTo>
                  <a:cubicBezTo>
                    <a:pt x="102" y="317"/>
                    <a:pt x="102" y="317"/>
                    <a:pt x="102" y="317"/>
                  </a:cubicBezTo>
                  <a:cubicBezTo>
                    <a:pt x="100" y="317"/>
                    <a:pt x="100" y="317"/>
                    <a:pt x="100" y="317"/>
                  </a:cubicBezTo>
                  <a:cubicBezTo>
                    <a:pt x="99" y="316"/>
                    <a:pt x="99" y="316"/>
                    <a:pt x="99" y="316"/>
                  </a:cubicBezTo>
                  <a:cubicBezTo>
                    <a:pt x="97" y="315"/>
                    <a:pt x="97" y="315"/>
                    <a:pt x="97" y="315"/>
                  </a:cubicBezTo>
                  <a:cubicBezTo>
                    <a:pt x="96" y="314"/>
                    <a:pt x="96" y="314"/>
                    <a:pt x="96" y="314"/>
                  </a:cubicBezTo>
                  <a:cubicBezTo>
                    <a:pt x="96" y="316"/>
                    <a:pt x="96" y="316"/>
                    <a:pt x="96" y="316"/>
                  </a:cubicBezTo>
                  <a:cubicBezTo>
                    <a:pt x="97" y="316"/>
                    <a:pt x="97" y="316"/>
                    <a:pt x="97" y="316"/>
                  </a:cubicBezTo>
                  <a:cubicBezTo>
                    <a:pt x="97" y="317"/>
                    <a:pt x="97" y="317"/>
                    <a:pt x="97" y="317"/>
                  </a:cubicBezTo>
                  <a:cubicBezTo>
                    <a:pt x="97" y="319"/>
                    <a:pt x="97" y="319"/>
                    <a:pt x="97" y="319"/>
                  </a:cubicBezTo>
                  <a:cubicBezTo>
                    <a:pt x="96" y="318"/>
                    <a:pt x="96" y="318"/>
                    <a:pt x="96" y="318"/>
                  </a:cubicBezTo>
                  <a:cubicBezTo>
                    <a:pt x="94" y="318"/>
                    <a:pt x="94" y="318"/>
                    <a:pt x="94" y="318"/>
                  </a:cubicBezTo>
                  <a:cubicBezTo>
                    <a:pt x="91" y="317"/>
                    <a:pt x="91" y="317"/>
                    <a:pt x="91" y="317"/>
                  </a:cubicBezTo>
                  <a:cubicBezTo>
                    <a:pt x="90" y="317"/>
                    <a:pt x="90" y="317"/>
                    <a:pt x="90" y="317"/>
                  </a:cubicBezTo>
                  <a:cubicBezTo>
                    <a:pt x="90" y="318"/>
                    <a:pt x="90" y="318"/>
                    <a:pt x="90" y="318"/>
                  </a:cubicBezTo>
                  <a:cubicBezTo>
                    <a:pt x="91" y="319"/>
                    <a:pt x="91" y="319"/>
                    <a:pt x="91" y="319"/>
                  </a:cubicBezTo>
                  <a:cubicBezTo>
                    <a:pt x="90" y="318"/>
                    <a:pt x="90" y="318"/>
                    <a:pt x="90" y="318"/>
                  </a:cubicBezTo>
                  <a:cubicBezTo>
                    <a:pt x="87" y="318"/>
                    <a:pt x="87" y="318"/>
                    <a:pt x="87" y="318"/>
                  </a:cubicBezTo>
                  <a:cubicBezTo>
                    <a:pt x="86" y="318"/>
                    <a:pt x="86" y="318"/>
                    <a:pt x="86" y="318"/>
                  </a:cubicBezTo>
                  <a:cubicBezTo>
                    <a:pt x="84" y="318"/>
                    <a:pt x="84" y="318"/>
                    <a:pt x="84" y="318"/>
                  </a:cubicBezTo>
                  <a:cubicBezTo>
                    <a:pt x="83" y="318"/>
                    <a:pt x="83" y="318"/>
                    <a:pt x="83" y="318"/>
                  </a:cubicBezTo>
                  <a:cubicBezTo>
                    <a:pt x="83" y="318"/>
                    <a:pt x="83" y="318"/>
                    <a:pt x="83" y="318"/>
                  </a:cubicBezTo>
                  <a:cubicBezTo>
                    <a:pt x="82" y="318"/>
                    <a:pt x="82" y="318"/>
                    <a:pt x="82" y="318"/>
                  </a:cubicBezTo>
                  <a:cubicBezTo>
                    <a:pt x="80" y="317"/>
                    <a:pt x="80" y="317"/>
                    <a:pt x="80" y="317"/>
                  </a:cubicBezTo>
                  <a:cubicBezTo>
                    <a:pt x="80" y="317"/>
                    <a:pt x="80" y="317"/>
                    <a:pt x="80" y="317"/>
                  </a:cubicBezTo>
                  <a:cubicBezTo>
                    <a:pt x="79" y="317"/>
                    <a:pt x="79" y="317"/>
                    <a:pt x="79" y="317"/>
                  </a:cubicBezTo>
                  <a:cubicBezTo>
                    <a:pt x="78" y="317"/>
                    <a:pt x="78" y="317"/>
                    <a:pt x="78" y="317"/>
                  </a:cubicBezTo>
                  <a:cubicBezTo>
                    <a:pt x="77" y="317"/>
                    <a:pt x="77" y="317"/>
                    <a:pt x="77" y="317"/>
                  </a:cubicBezTo>
                  <a:cubicBezTo>
                    <a:pt x="77" y="317"/>
                    <a:pt x="77" y="317"/>
                    <a:pt x="77" y="317"/>
                  </a:cubicBezTo>
                  <a:cubicBezTo>
                    <a:pt x="76" y="317"/>
                    <a:pt x="76" y="317"/>
                    <a:pt x="76" y="317"/>
                  </a:cubicBezTo>
                  <a:cubicBezTo>
                    <a:pt x="76" y="316"/>
                    <a:pt x="76" y="316"/>
                    <a:pt x="76" y="316"/>
                  </a:cubicBezTo>
                  <a:cubicBezTo>
                    <a:pt x="76" y="316"/>
                    <a:pt x="76" y="316"/>
                    <a:pt x="76" y="316"/>
                  </a:cubicBezTo>
                  <a:cubicBezTo>
                    <a:pt x="76" y="316"/>
                    <a:pt x="76" y="316"/>
                    <a:pt x="76" y="316"/>
                  </a:cubicBezTo>
                  <a:cubicBezTo>
                    <a:pt x="76" y="316"/>
                    <a:pt x="76" y="316"/>
                    <a:pt x="76" y="316"/>
                  </a:cubicBezTo>
                  <a:cubicBezTo>
                    <a:pt x="76" y="316"/>
                    <a:pt x="76" y="316"/>
                    <a:pt x="76" y="316"/>
                  </a:cubicBezTo>
                  <a:cubicBezTo>
                    <a:pt x="76" y="315"/>
                    <a:pt x="76" y="315"/>
                    <a:pt x="76" y="315"/>
                  </a:cubicBezTo>
                  <a:cubicBezTo>
                    <a:pt x="75" y="314"/>
                    <a:pt x="75" y="314"/>
                    <a:pt x="75" y="314"/>
                  </a:cubicBezTo>
                  <a:cubicBezTo>
                    <a:pt x="75" y="312"/>
                    <a:pt x="75" y="312"/>
                    <a:pt x="75" y="312"/>
                  </a:cubicBezTo>
                  <a:cubicBezTo>
                    <a:pt x="74" y="312"/>
                    <a:pt x="74" y="312"/>
                    <a:pt x="74" y="312"/>
                  </a:cubicBezTo>
                  <a:cubicBezTo>
                    <a:pt x="73" y="310"/>
                    <a:pt x="73" y="310"/>
                    <a:pt x="73" y="310"/>
                  </a:cubicBezTo>
                  <a:cubicBezTo>
                    <a:pt x="72" y="310"/>
                    <a:pt x="72" y="310"/>
                    <a:pt x="72" y="310"/>
                  </a:cubicBezTo>
                  <a:cubicBezTo>
                    <a:pt x="72" y="310"/>
                    <a:pt x="72" y="310"/>
                    <a:pt x="72" y="310"/>
                  </a:cubicBezTo>
                  <a:cubicBezTo>
                    <a:pt x="71" y="309"/>
                    <a:pt x="71" y="309"/>
                    <a:pt x="71" y="309"/>
                  </a:cubicBezTo>
                  <a:cubicBezTo>
                    <a:pt x="71" y="309"/>
                    <a:pt x="71" y="309"/>
                    <a:pt x="71" y="309"/>
                  </a:cubicBezTo>
                  <a:cubicBezTo>
                    <a:pt x="70" y="309"/>
                    <a:pt x="70" y="309"/>
                    <a:pt x="70" y="309"/>
                  </a:cubicBezTo>
                  <a:cubicBezTo>
                    <a:pt x="69" y="309"/>
                    <a:pt x="69" y="309"/>
                    <a:pt x="69" y="309"/>
                  </a:cubicBezTo>
                  <a:cubicBezTo>
                    <a:pt x="69" y="308"/>
                    <a:pt x="69" y="308"/>
                    <a:pt x="69" y="308"/>
                  </a:cubicBezTo>
                  <a:cubicBezTo>
                    <a:pt x="68" y="308"/>
                    <a:pt x="68" y="308"/>
                    <a:pt x="68" y="308"/>
                  </a:cubicBezTo>
                  <a:cubicBezTo>
                    <a:pt x="67" y="307"/>
                    <a:pt x="67" y="307"/>
                    <a:pt x="67" y="307"/>
                  </a:cubicBezTo>
                  <a:cubicBezTo>
                    <a:pt x="67" y="307"/>
                    <a:pt x="67" y="307"/>
                    <a:pt x="67" y="307"/>
                  </a:cubicBezTo>
                  <a:cubicBezTo>
                    <a:pt x="66" y="307"/>
                    <a:pt x="66" y="307"/>
                    <a:pt x="66" y="307"/>
                  </a:cubicBezTo>
                  <a:cubicBezTo>
                    <a:pt x="66" y="306"/>
                    <a:pt x="66" y="306"/>
                    <a:pt x="66" y="306"/>
                  </a:cubicBezTo>
                  <a:cubicBezTo>
                    <a:pt x="65" y="306"/>
                    <a:pt x="65" y="306"/>
                    <a:pt x="65" y="306"/>
                  </a:cubicBezTo>
                  <a:cubicBezTo>
                    <a:pt x="65" y="306"/>
                    <a:pt x="65" y="306"/>
                    <a:pt x="65" y="306"/>
                  </a:cubicBezTo>
                  <a:cubicBezTo>
                    <a:pt x="64" y="305"/>
                    <a:pt x="64" y="305"/>
                    <a:pt x="64" y="305"/>
                  </a:cubicBezTo>
                  <a:cubicBezTo>
                    <a:pt x="61" y="303"/>
                    <a:pt x="61" y="303"/>
                    <a:pt x="61" y="303"/>
                  </a:cubicBezTo>
                  <a:cubicBezTo>
                    <a:pt x="60" y="302"/>
                    <a:pt x="60" y="302"/>
                    <a:pt x="60" y="302"/>
                  </a:cubicBezTo>
                  <a:cubicBezTo>
                    <a:pt x="58" y="301"/>
                    <a:pt x="58" y="301"/>
                    <a:pt x="58" y="301"/>
                  </a:cubicBezTo>
                  <a:cubicBezTo>
                    <a:pt x="57" y="302"/>
                    <a:pt x="57" y="302"/>
                    <a:pt x="57" y="302"/>
                  </a:cubicBezTo>
                  <a:cubicBezTo>
                    <a:pt x="56" y="301"/>
                    <a:pt x="56" y="301"/>
                    <a:pt x="56" y="301"/>
                  </a:cubicBezTo>
                  <a:cubicBezTo>
                    <a:pt x="56" y="300"/>
                    <a:pt x="56" y="300"/>
                    <a:pt x="56" y="300"/>
                  </a:cubicBezTo>
                  <a:cubicBezTo>
                    <a:pt x="54" y="299"/>
                    <a:pt x="54" y="299"/>
                    <a:pt x="54" y="299"/>
                  </a:cubicBezTo>
                  <a:cubicBezTo>
                    <a:pt x="54" y="299"/>
                    <a:pt x="54" y="299"/>
                    <a:pt x="54" y="299"/>
                  </a:cubicBezTo>
                  <a:cubicBezTo>
                    <a:pt x="53" y="299"/>
                    <a:pt x="53" y="299"/>
                    <a:pt x="53" y="299"/>
                  </a:cubicBezTo>
                  <a:cubicBezTo>
                    <a:pt x="53" y="299"/>
                    <a:pt x="53" y="299"/>
                    <a:pt x="53" y="299"/>
                  </a:cubicBezTo>
                  <a:cubicBezTo>
                    <a:pt x="54" y="298"/>
                    <a:pt x="54" y="298"/>
                    <a:pt x="54" y="298"/>
                  </a:cubicBezTo>
                  <a:cubicBezTo>
                    <a:pt x="54" y="298"/>
                    <a:pt x="54" y="298"/>
                    <a:pt x="54" y="298"/>
                  </a:cubicBezTo>
                  <a:cubicBezTo>
                    <a:pt x="54" y="297"/>
                    <a:pt x="54" y="297"/>
                    <a:pt x="54" y="297"/>
                  </a:cubicBezTo>
                  <a:cubicBezTo>
                    <a:pt x="55" y="298"/>
                    <a:pt x="55" y="298"/>
                    <a:pt x="55" y="298"/>
                  </a:cubicBezTo>
                  <a:cubicBezTo>
                    <a:pt x="55" y="298"/>
                    <a:pt x="55" y="298"/>
                    <a:pt x="55" y="298"/>
                  </a:cubicBezTo>
                  <a:cubicBezTo>
                    <a:pt x="56" y="298"/>
                    <a:pt x="56" y="298"/>
                    <a:pt x="56" y="298"/>
                  </a:cubicBezTo>
                  <a:cubicBezTo>
                    <a:pt x="57" y="298"/>
                    <a:pt x="57" y="298"/>
                    <a:pt x="57" y="298"/>
                  </a:cubicBezTo>
                  <a:cubicBezTo>
                    <a:pt x="57" y="297"/>
                    <a:pt x="57" y="297"/>
                    <a:pt x="57" y="297"/>
                  </a:cubicBezTo>
                  <a:cubicBezTo>
                    <a:pt x="56" y="297"/>
                    <a:pt x="56" y="297"/>
                    <a:pt x="56" y="297"/>
                  </a:cubicBezTo>
                  <a:cubicBezTo>
                    <a:pt x="56" y="296"/>
                    <a:pt x="56" y="296"/>
                    <a:pt x="56" y="296"/>
                  </a:cubicBezTo>
                  <a:cubicBezTo>
                    <a:pt x="57" y="295"/>
                    <a:pt x="57" y="295"/>
                    <a:pt x="57" y="295"/>
                  </a:cubicBezTo>
                  <a:cubicBezTo>
                    <a:pt x="57" y="295"/>
                    <a:pt x="57" y="295"/>
                    <a:pt x="57" y="295"/>
                  </a:cubicBezTo>
                  <a:cubicBezTo>
                    <a:pt x="58" y="294"/>
                    <a:pt x="58" y="294"/>
                    <a:pt x="58" y="294"/>
                  </a:cubicBezTo>
                  <a:cubicBezTo>
                    <a:pt x="58" y="294"/>
                    <a:pt x="58" y="294"/>
                    <a:pt x="58" y="294"/>
                  </a:cubicBezTo>
                  <a:cubicBezTo>
                    <a:pt x="59" y="294"/>
                    <a:pt x="59" y="294"/>
                    <a:pt x="59" y="294"/>
                  </a:cubicBezTo>
                  <a:cubicBezTo>
                    <a:pt x="59" y="294"/>
                    <a:pt x="59" y="294"/>
                    <a:pt x="59" y="294"/>
                  </a:cubicBezTo>
                  <a:cubicBezTo>
                    <a:pt x="59" y="294"/>
                    <a:pt x="59" y="294"/>
                    <a:pt x="59" y="294"/>
                  </a:cubicBezTo>
                  <a:cubicBezTo>
                    <a:pt x="58" y="293"/>
                    <a:pt x="58" y="293"/>
                    <a:pt x="58" y="293"/>
                  </a:cubicBezTo>
                  <a:cubicBezTo>
                    <a:pt x="58" y="293"/>
                    <a:pt x="58" y="293"/>
                    <a:pt x="58" y="293"/>
                  </a:cubicBezTo>
                  <a:cubicBezTo>
                    <a:pt x="58" y="293"/>
                    <a:pt x="58" y="293"/>
                    <a:pt x="58" y="293"/>
                  </a:cubicBezTo>
                  <a:cubicBezTo>
                    <a:pt x="57" y="293"/>
                    <a:pt x="57" y="293"/>
                    <a:pt x="57" y="293"/>
                  </a:cubicBezTo>
                  <a:cubicBezTo>
                    <a:pt x="56" y="291"/>
                    <a:pt x="56" y="291"/>
                    <a:pt x="56" y="291"/>
                  </a:cubicBezTo>
                  <a:cubicBezTo>
                    <a:pt x="58" y="291"/>
                    <a:pt x="58" y="291"/>
                    <a:pt x="58" y="291"/>
                  </a:cubicBezTo>
                  <a:cubicBezTo>
                    <a:pt x="59" y="291"/>
                    <a:pt x="59" y="291"/>
                    <a:pt x="59" y="291"/>
                  </a:cubicBezTo>
                  <a:cubicBezTo>
                    <a:pt x="59" y="291"/>
                    <a:pt x="59" y="291"/>
                    <a:pt x="59" y="291"/>
                  </a:cubicBezTo>
                  <a:cubicBezTo>
                    <a:pt x="59" y="291"/>
                    <a:pt x="59" y="291"/>
                    <a:pt x="59" y="291"/>
                  </a:cubicBezTo>
                  <a:cubicBezTo>
                    <a:pt x="58" y="291"/>
                    <a:pt x="58" y="291"/>
                    <a:pt x="58" y="291"/>
                  </a:cubicBezTo>
                  <a:cubicBezTo>
                    <a:pt x="59" y="290"/>
                    <a:pt x="59" y="290"/>
                    <a:pt x="59" y="290"/>
                  </a:cubicBezTo>
                  <a:cubicBezTo>
                    <a:pt x="62" y="289"/>
                    <a:pt x="62" y="289"/>
                    <a:pt x="62" y="289"/>
                  </a:cubicBezTo>
                  <a:cubicBezTo>
                    <a:pt x="62" y="288"/>
                    <a:pt x="62" y="288"/>
                    <a:pt x="62" y="288"/>
                  </a:cubicBezTo>
                  <a:cubicBezTo>
                    <a:pt x="62" y="288"/>
                    <a:pt x="62" y="288"/>
                    <a:pt x="62" y="288"/>
                  </a:cubicBezTo>
                  <a:cubicBezTo>
                    <a:pt x="61" y="288"/>
                    <a:pt x="61" y="288"/>
                    <a:pt x="61" y="288"/>
                  </a:cubicBezTo>
                  <a:cubicBezTo>
                    <a:pt x="60" y="288"/>
                    <a:pt x="60" y="288"/>
                    <a:pt x="60" y="288"/>
                  </a:cubicBezTo>
                  <a:cubicBezTo>
                    <a:pt x="59" y="288"/>
                    <a:pt x="59" y="288"/>
                    <a:pt x="59" y="288"/>
                  </a:cubicBezTo>
                  <a:cubicBezTo>
                    <a:pt x="58" y="288"/>
                    <a:pt x="58" y="288"/>
                    <a:pt x="58" y="288"/>
                  </a:cubicBezTo>
                  <a:cubicBezTo>
                    <a:pt x="58" y="288"/>
                    <a:pt x="58" y="288"/>
                    <a:pt x="58" y="288"/>
                  </a:cubicBezTo>
                  <a:cubicBezTo>
                    <a:pt x="59" y="287"/>
                    <a:pt x="59" y="287"/>
                    <a:pt x="59" y="287"/>
                  </a:cubicBezTo>
                  <a:cubicBezTo>
                    <a:pt x="59" y="286"/>
                    <a:pt x="59" y="286"/>
                    <a:pt x="59" y="286"/>
                  </a:cubicBezTo>
                  <a:cubicBezTo>
                    <a:pt x="60" y="285"/>
                    <a:pt x="60" y="285"/>
                    <a:pt x="60" y="285"/>
                  </a:cubicBezTo>
                  <a:cubicBezTo>
                    <a:pt x="62" y="285"/>
                    <a:pt x="62" y="285"/>
                    <a:pt x="62" y="285"/>
                  </a:cubicBezTo>
                  <a:cubicBezTo>
                    <a:pt x="63" y="284"/>
                    <a:pt x="63" y="284"/>
                    <a:pt x="63" y="284"/>
                  </a:cubicBezTo>
                  <a:cubicBezTo>
                    <a:pt x="63" y="283"/>
                    <a:pt x="63" y="283"/>
                    <a:pt x="63" y="283"/>
                  </a:cubicBezTo>
                  <a:cubicBezTo>
                    <a:pt x="64" y="282"/>
                    <a:pt x="64" y="282"/>
                    <a:pt x="64" y="282"/>
                  </a:cubicBezTo>
                  <a:cubicBezTo>
                    <a:pt x="63" y="281"/>
                    <a:pt x="63" y="281"/>
                    <a:pt x="63" y="281"/>
                  </a:cubicBezTo>
                  <a:cubicBezTo>
                    <a:pt x="62" y="280"/>
                    <a:pt x="62" y="280"/>
                    <a:pt x="62" y="280"/>
                  </a:cubicBezTo>
                  <a:cubicBezTo>
                    <a:pt x="62" y="278"/>
                    <a:pt x="62" y="278"/>
                    <a:pt x="62" y="278"/>
                  </a:cubicBezTo>
                  <a:cubicBezTo>
                    <a:pt x="63" y="278"/>
                    <a:pt x="63" y="278"/>
                    <a:pt x="63" y="278"/>
                  </a:cubicBezTo>
                  <a:cubicBezTo>
                    <a:pt x="64" y="277"/>
                    <a:pt x="64" y="277"/>
                    <a:pt x="64" y="277"/>
                  </a:cubicBezTo>
                  <a:cubicBezTo>
                    <a:pt x="64" y="276"/>
                    <a:pt x="64" y="276"/>
                    <a:pt x="64" y="276"/>
                  </a:cubicBezTo>
                  <a:cubicBezTo>
                    <a:pt x="63" y="276"/>
                    <a:pt x="63" y="276"/>
                    <a:pt x="63" y="276"/>
                  </a:cubicBezTo>
                  <a:cubicBezTo>
                    <a:pt x="63" y="275"/>
                    <a:pt x="63" y="275"/>
                    <a:pt x="63" y="275"/>
                  </a:cubicBezTo>
                  <a:cubicBezTo>
                    <a:pt x="62" y="275"/>
                    <a:pt x="62" y="275"/>
                    <a:pt x="62" y="275"/>
                  </a:cubicBezTo>
                  <a:cubicBezTo>
                    <a:pt x="61" y="275"/>
                    <a:pt x="61" y="275"/>
                    <a:pt x="61" y="275"/>
                  </a:cubicBezTo>
                  <a:cubicBezTo>
                    <a:pt x="60" y="274"/>
                    <a:pt x="60" y="274"/>
                    <a:pt x="60" y="274"/>
                  </a:cubicBezTo>
                  <a:cubicBezTo>
                    <a:pt x="59" y="275"/>
                    <a:pt x="59" y="275"/>
                    <a:pt x="59" y="275"/>
                  </a:cubicBezTo>
                  <a:cubicBezTo>
                    <a:pt x="58" y="274"/>
                    <a:pt x="58" y="274"/>
                    <a:pt x="58" y="274"/>
                  </a:cubicBezTo>
                  <a:cubicBezTo>
                    <a:pt x="57" y="274"/>
                    <a:pt x="57" y="274"/>
                    <a:pt x="57" y="274"/>
                  </a:cubicBezTo>
                  <a:cubicBezTo>
                    <a:pt x="55" y="274"/>
                    <a:pt x="55" y="274"/>
                    <a:pt x="55" y="274"/>
                  </a:cubicBezTo>
                  <a:cubicBezTo>
                    <a:pt x="55" y="274"/>
                    <a:pt x="55" y="274"/>
                    <a:pt x="55" y="274"/>
                  </a:cubicBezTo>
                  <a:cubicBezTo>
                    <a:pt x="54" y="274"/>
                    <a:pt x="54" y="274"/>
                    <a:pt x="54" y="274"/>
                  </a:cubicBezTo>
                  <a:cubicBezTo>
                    <a:pt x="53" y="273"/>
                    <a:pt x="53" y="273"/>
                    <a:pt x="53" y="273"/>
                  </a:cubicBezTo>
                  <a:cubicBezTo>
                    <a:pt x="52" y="271"/>
                    <a:pt x="52" y="271"/>
                    <a:pt x="52" y="271"/>
                  </a:cubicBezTo>
                  <a:cubicBezTo>
                    <a:pt x="51" y="271"/>
                    <a:pt x="51" y="271"/>
                    <a:pt x="51" y="271"/>
                  </a:cubicBezTo>
                  <a:cubicBezTo>
                    <a:pt x="50" y="272"/>
                    <a:pt x="50" y="272"/>
                    <a:pt x="50" y="272"/>
                  </a:cubicBezTo>
                  <a:cubicBezTo>
                    <a:pt x="49" y="272"/>
                    <a:pt x="49" y="272"/>
                    <a:pt x="49" y="272"/>
                  </a:cubicBezTo>
                  <a:cubicBezTo>
                    <a:pt x="48" y="272"/>
                    <a:pt x="48" y="272"/>
                    <a:pt x="48" y="272"/>
                  </a:cubicBezTo>
                  <a:cubicBezTo>
                    <a:pt x="46" y="271"/>
                    <a:pt x="46" y="271"/>
                    <a:pt x="46" y="271"/>
                  </a:cubicBezTo>
                  <a:cubicBezTo>
                    <a:pt x="46" y="272"/>
                    <a:pt x="46" y="272"/>
                    <a:pt x="46" y="272"/>
                  </a:cubicBezTo>
                  <a:cubicBezTo>
                    <a:pt x="44" y="270"/>
                    <a:pt x="44" y="270"/>
                    <a:pt x="44" y="270"/>
                  </a:cubicBezTo>
                  <a:cubicBezTo>
                    <a:pt x="43" y="269"/>
                    <a:pt x="43" y="269"/>
                    <a:pt x="43" y="269"/>
                  </a:cubicBezTo>
                  <a:cubicBezTo>
                    <a:pt x="43" y="268"/>
                    <a:pt x="43" y="268"/>
                    <a:pt x="43" y="268"/>
                  </a:cubicBezTo>
                  <a:cubicBezTo>
                    <a:pt x="42" y="268"/>
                    <a:pt x="42" y="268"/>
                    <a:pt x="42" y="268"/>
                  </a:cubicBezTo>
                  <a:cubicBezTo>
                    <a:pt x="42" y="267"/>
                    <a:pt x="42" y="267"/>
                    <a:pt x="42" y="267"/>
                  </a:cubicBezTo>
                  <a:cubicBezTo>
                    <a:pt x="41" y="266"/>
                    <a:pt x="41" y="266"/>
                    <a:pt x="41" y="266"/>
                  </a:cubicBezTo>
                  <a:cubicBezTo>
                    <a:pt x="39" y="267"/>
                    <a:pt x="39" y="267"/>
                    <a:pt x="39" y="267"/>
                  </a:cubicBezTo>
                  <a:cubicBezTo>
                    <a:pt x="38" y="265"/>
                    <a:pt x="38" y="265"/>
                    <a:pt x="38" y="265"/>
                  </a:cubicBezTo>
                  <a:cubicBezTo>
                    <a:pt x="38" y="264"/>
                    <a:pt x="38" y="264"/>
                    <a:pt x="38" y="264"/>
                  </a:cubicBezTo>
                  <a:cubicBezTo>
                    <a:pt x="37" y="264"/>
                    <a:pt x="37" y="264"/>
                    <a:pt x="37" y="264"/>
                  </a:cubicBezTo>
                  <a:cubicBezTo>
                    <a:pt x="37" y="262"/>
                    <a:pt x="37" y="262"/>
                    <a:pt x="37" y="262"/>
                  </a:cubicBezTo>
                  <a:cubicBezTo>
                    <a:pt x="36" y="262"/>
                    <a:pt x="36" y="262"/>
                    <a:pt x="36" y="262"/>
                  </a:cubicBezTo>
                  <a:cubicBezTo>
                    <a:pt x="34" y="262"/>
                    <a:pt x="34" y="262"/>
                    <a:pt x="34" y="262"/>
                  </a:cubicBezTo>
                  <a:cubicBezTo>
                    <a:pt x="32" y="262"/>
                    <a:pt x="32" y="262"/>
                    <a:pt x="32" y="262"/>
                  </a:cubicBezTo>
                  <a:cubicBezTo>
                    <a:pt x="30" y="262"/>
                    <a:pt x="30" y="262"/>
                    <a:pt x="30" y="262"/>
                  </a:cubicBezTo>
                  <a:cubicBezTo>
                    <a:pt x="29" y="262"/>
                    <a:pt x="29" y="262"/>
                    <a:pt x="29" y="262"/>
                  </a:cubicBezTo>
                  <a:cubicBezTo>
                    <a:pt x="29" y="263"/>
                    <a:pt x="29" y="263"/>
                    <a:pt x="29" y="263"/>
                  </a:cubicBezTo>
                  <a:cubicBezTo>
                    <a:pt x="28" y="263"/>
                    <a:pt x="28" y="263"/>
                    <a:pt x="28" y="263"/>
                  </a:cubicBezTo>
                  <a:cubicBezTo>
                    <a:pt x="28" y="263"/>
                    <a:pt x="28" y="263"/>
                    <a:pt x="28" y="263"/>
                  </a:cubicBezTo>
                  <a:cubicBezTo>
                    <a:pt x="28" y="262"/>
                    <a:pt x="28" y="262"/>
                    <a:pt x="28" y="262"/>
                  </a:cubicBezTo>
                  <a:cubicBezTo>
                    <a:pt x="27" y="261"/>
                    <a:pt x="27" y="261"/>
                    <a:pt x="27" y="261"/>
                  </a:cubicBezTo>
                  <a:cubicBezTo>
                    <a:pt x="27" y="260"/>
                    <a:pt x="27" y="260"/>
                    <a:pt x="27" y="260"/>
                  </a:cubicBezTo>
                  <a:cubicBezTo>
                    <a:pt x="26" y="259"/>
                    <a:pt x="26" y="259"/>
                    <a:pt x="26" y="259"/>
                  </a:cubicBezTo>
                  <a:cubicBezTo>
                    <a:pt x="26" y="258"/>
                    <a:pt x="26" y="258"/>
                    <a:pt x="26" y="258"/>
                  </a:cubicBezTo>
                  <a:cubicBezTo>
                    <a:pt x="26" y="257"/>
                    <a:pt x="26" y="257"/>
                    <a:pt x="26" y="257"/>
                  </a:cubicBezTo>
                  <a:cubicBezTo>
                    <a:pt x="27" y="258"/>
                    <a:pt x="27" y="258"/>
                    <a:pt x="27" y="258"/>
                  </a:cubicBezTo>
                  <a:cubicBezTo>
                    <a:pt x="29" y="258"/>
                    <a:pt x="29" y="258"/>
                    <a:pt x="29" y="258"/>
                  </a:cubicBezTo>
                  <a:cubicBezTo>
                    <a:pt x="30" y="256"/>
                    <a:pt x="30" y="256"/>
                    <a:pt x="30" y="256"/>
                  </a:cubicBezTo>
                  <a:cubicBezTo>
                    <a:pt x="31" y="256"/>
                    <a:pt x="31" y="256"/>
                    <a:pt x="31" y="256"/>
                  </a:cubicBezTo>
                  <a:cubicBezTo>
                    <a:pt x="30" y="255"/>
                    <a:pt x="30" y="255"/>
                    <a:pt x="30" y="255"/>
                  </a:cubicBezTo>
                  <a:cubicBezTo>
                    <a:pt x="30" y="254"/>
                    <a:pt x="30" y="254"/>
                    <a:pt x="30" y="254"/>
                  </a:cubicBezTo>
                  <a:cubicBezTo>
                    <a:pt x="28" y="253"/>
                    <a:pt x="28" y="253"/>
                    <a:pt x="28" y="253"/>
                  </a:cubicBezTo>
                  <a:cubicBezTo>
                    <a:pt x="26" y="253"/>
                    <a:pt x="26" y="253"/>
                    <a:pt x="26" y="253"/>
                  </a:cubicBezTo>
                  <a:cubicBezTo>
                    <a:pt x="26" y="251"/>
                    <a:pt x="26" y="251"/>
                    <a:pt x="26" y="251"/>
                  </a:cubicBezTo>
                  <a:cubicBezTo>
                    <a:pt x="25" y="251"/>
                    <a:pt x="25" y="251"/>
                    <a:pt x="25" y="251"/>
                  </a:cubicBezTo>
                  <a:cubicBezTo>
                    <a:pt x="24" y="249"/>
                    <a:pt x="24" y="249"/>
                    <a:pt x="24" y="249"/>
                  </a:cubicBezTo>
                  <a:cubicBezTo>
                    <a:pt x="23" y="248"/>
                    <a:pt x="23" y="248"/>
                    <a:pt x="23" y="248"/>
                  </a:cubicBezTo>
                  <a:cubicBezTo>
                    <a:pt x="22" y="247"/>
                    <a:pt x="22" y="247"/>
                    <a:pt x="22" y="247"/>
                  </a:cubicBezTo>
                  <a:cubicBezTo>
                    <a:pt x="22" y="246"/>
                    <a:pt x="22" y="246"/>
                    <a:pt x="22" y="246"/>
                  </a:cubicBezTo>
                  <a:cubicBezTo>
                    <a:pt x="22" y="245"/>
                    <a:pt x="22" y="245"/>
                    <a:pt x="22" y="245"/>
                  </a:cubicBezTo>
                  <a:cubicBezTo>
                    <a:pt x="22" y="244"/>
                    <a:pt x="22" y="244"/>
                    <a:pt x="22" y="244"/>
                  </a:cubicBezTo>
                  <a:cubicBezTo>
                    <a:pt x="22" y="243"/>
                    <a:pt x="22" y="243"/>
                    <a:pt x="22" y="243"/>
                  </a:cubicBezTo>
                  <a:cubicBezTo>
                    <a:pt x="20" y="243"/>
                    <a:pt x="20" y="243"/>
                    <a:pt x="20" y="243"/>
                  </a:cubicBezTo>
                  <a:cubicBezTo>
                    <a:pt x="19" y="243"/>
                    <a:pt x="19" y="243"/>
                    <a:pt x="19" y="243"/>
                  </a:cubicBezTo>
                  <a:cubicBezTo>
                    <a:pt x="19" y="242"/>
                    <a:pt x="19" y="242"/>
                    <a:pt x="19" y="242"/>
                  </a:cubicBezTo>
                  <a:cubicBezTo>
                    <a:pt x="17" y="242"/>
                    <a:pt x="17" y="242"/>
                    <a:pt x="17" y="242"/>
                  </a:cubicBezTo>
                  <a:cubicBezTo>
                    <a:pt x="16" y="243"/>
                    <a:pt x="16" y="243"/>
                    <a:pt x="16" y="243"/>
                  </a:cubicBezTo>
                  <a:cubicBezTo>
                    <a:pt x="15" y="242"/>
                    <a:pt x="15" y="242"/>
                    <a:pt x="15" y="242"/>
                  </a:cubicBezTo>
                  <a:cubicBezTo>
                    <a:pt x="14" y="242"/>
                    <a:pt x="14" y="242"/>
                    <a:pt x="14" y="242"/>
                  </a:cubicBezTo>
                  <a:cubicBezTo>
                    <a:pt x="13" y="242"/>
                    <a:pt x="13" y="242"/>
                    <a:pt x="13" y="242"/>
                  </a:cubicBezTo>
                  <a:cubicBezTo>
                    <a:pt x="12" y="241"/>
                    <a:pt x="12" y="241"/>
                    <a:pt x="12" y="241"/>
                  </a:cubicBezTo>
                  <a:cubicBezTo>
                    <a:pt x="12" y="242"/>
                    <a:pt x="12" y="242"/>
                    <a:pt x="12" y="242"/>
                  </a:cubicBezTo>
                  <a:cubicBezTo>
                    <a:pt x="11" y="241"/>
                    <a:pt x="11" y="241"/>
                    <a:pt x="11" y="241"/>
                  </a:cubicBezTo>
                  <a:cubicBezTo>
                    <a:pt x="10" y="241"/>
                    <a:pt x="10" y="241"/>
                    <a:pt x="10" y="241"/>
                  </a:cubicBezTo>
                  <a:cubicBezTo>
                    <a:pt x="10" y="240"/>
                    <a:pt x="10" y="240"/>
                    <a:pt x="10" y="240"/>
                  </a:cubicBezTo>
                  <a:cubicBezTo>
                    <a:pt x="10" y="239"/>
                    <a:pt x="10" y="239"/>
                    <a:pt x="10" y="239"/>
                  </a:cubicBezTo>
                  <a:cubicBezTo>
                    <a:pt x="9" y="238"/>
                    <a:pt x="9" y="238"/>
                    <a:pt x="9" y="238"/>
                  </a:cubicBezTo>
                  <a:cubicBezTo>
                    <a:pt x="9" y="238"/>
                    <a:pt x="9" y="238"/>
                    <a:pt x="9" y="238"/>
                  </a:cubicBezTo>
                  <a:cubicBezTo>
                    <a:pt x="8" y="237"/>
                    <a:pt x="8" y="237"/>
                    <a:pt x="8" y="237"/>
                  </a:cubicBezTo>
                  <a:cubicBezTo>
                    <a:pt x="8" y="236"/>
                    <a:pt x="8" y="236"/>
                    <a:pt x="8" y="236"/>
                  </a:cubicBezTo>
                  <a:cubicBezTo>
                    <a:pt x="8" y="236"/>
                    <a:pt x="8" y="236"/>
                    <a:pt x="8" y="236"/>
                  </a:cubicBezTo>
                  <a:cubicBezTo>
                    <a:pt x="8" y="235"/>
                    <a:pt x="8" y="235"/>
                    <a:pt x="8" y="235"/>
                  </a:cubicBezTo>
                  <a:cubicBezTo>
                    <a:pt x="8" y="235"/>
                    <a:pt x="8" y="235"/>
                    <a:pt x="8" y="235"/>
                  </a:cubicBezTo>
                  <a:cubicBezTo>
                    <a:pt x="8" y="234"/>
                    <a:pt x="8" y="234"/>
                    <a:pt x="8" y="234"/>
                  </a:cubicBezTo>
                  <a:cubicBezTo>
                    <a:pt x="7" y="234"/>
                    <a:pt x="7" y="234"/>
                    <a:pt x="7" y="234"/>
                  </a:cubicBezTo>
                  <a:cubicBezTo>
                    <a:pt x="8" y="233"/>
                    <a:pt x="8" y="233"/>
                    <a:pt x="8" y="233"/>
                  </a:cubicBezTo>
                  <a:cubicBezTo>
                    <a:pt x="7" y="232"/>
                    <a:pt x="7" y="232"/>
                    <a:pt x="7" y="232"/>
                  </a:cubicBezTo>
                  <a:cubicBezTo>
                    <a:pt x="8" y="232"/>
                    <a:pt x="8" y="232"/>
                    <a:pt x="8" y="232"/>
                  </a:cubicBezTo>
                  <a:cubicBezTo>
                    <a:pt x="8" y="231"/>
                    <a:pt x="8" y="231"/>
                    <a:pt x="8" y="231"/>
                  </a:cubicBezTo>
                  <a:cubicBezTo>
                    <a:pt x="6" y="228"/>
                    <a:pt x="6" y="228"/>
                    <a:pt x="6" y="228"/>
                  </a:cubicBezTo>
                  <a:cubicBezTo>
                    <a:pt x="6" y="225"/>
                    <a:pt x="6" y="225"/>
                    <a:pt x="6" y="225"/>
                  </a:cubicBezTo>
                  <a:cubicBezTo>
                    <a:pt x="7" y="224"/>
                    <a:pt x="7" y="224"/>
                    <a:pt x="7" y="224"/>
                  </a:cubicBezTo>
                  <a:cubicBezTo>
                    <a:pt x="7" y="223"/>
                    <a:pt x="7" y="223"/>
                    <a:pt x="7" y="223"/>
                  </a:cubicBezTo>
                  <a:cubicBezTo>
                    <a:pt x="8" y="222"/>
                    <a:pt x="8" y="222"/>
                    <a:pt x="8" y="222"/>
                  </a:cubicBezTo>
                  <a:cubicBezTo>
                    <a:pt x="8" y="222"/>
                    <a:pt x="8" y="222"/>
                    <a:pt x="8" y="222"/>
                  </a:cubicBezTo>
                  <a:cubicBezTo>
                    <a:pt x="8" y="222"/>
                    <a:pt x="8" y="222"/>
                    <a:pt x="8" y="222"/>
                  </a:cubicBezTo>
                  <a:cubicBezTo>
                    <a:pt x="8" y="221"/>
                    <a:pt x="8" y="221"/>
                    <a:pt x="8" y="221"/>
                  </a:cubicBezTo>
                  <a:cubicBezTo>
                    <a:pt x="8" y="221"/>
                    <a:pt x="8" y="221"/>
                    <a:pt x="8" y="221"/>
                  </a:cubicBezTo>
                  <a:cubicBezTo>
                    <a:pt x="8" y="220"/>
                    <a:pt x="8" y="220"/>
                    <a:pt x="8" y="220"/>
                  </a:cubicBezTo>
                  <a:cubicBezTo>
                    <a:pt x="7" y="220"/>
                    <a:pt x="7" y="220"/>
                    <a:pt x="7" y="220"/>
                  </a:cubicBezTo>
                  <a:cubicBezTo>
                    <a:pt x="7" y="219"/>
                    <a:pt x="7" y="219"/>
                    <a:pt x="7" y="219"/>
                  </a:cubicBezTo>
                  <a:cubicBezTo>
                    <a:pt x="8" y="219"/>
                    <a:pt x="8" y="219"/>
                    <a:pt x="8" y="219"/>
                  </a:cubicBezTo>
                  <a:cubicBezTo>
                    <a:pt x="8" y="220"/>
                    <a:pt x="8" y="220"/>
                    <a:pt x="8" y="220"/>
                  </a:cubicBezTo>
                  <a:cubicBezTo>
                    <a:pt x="9" y="220"/>
                    <a:pt x="9" y="220"/>
                    <a:pt x="9" y="220"/>
                  </a:cubicBezTo>
                  <a:cubicBezTo>
                    <a:pt x="9" y="219"/>
                    <a:pt x="9" y="219"/>
                    <a:pt x="9" y="219"/>
                  </a:cubicBezTo>
                  <a:cubicBezTo>
                    <a:pt x="10" y="219"/>
                    <a:pt x="10" y="219"/>
                    <a:pt x="10" y="219"/>
                  </a:cubicBezTo>
                  <a:cubicBezTo>
                    <a:pt x="10" y="219"/>
                    <a:pt x="10" y="219"/>
                    <a:pt x="10" y="219"/>
                  </a:cubicBezTo>
                  <a:cubicBezTo>
                    <a:pt x="11" y="218"/>
                    <a:pt x="11" y="218"/>
                    <a:pt x="11" y="218"/>
                  </a:cubicBezTo>
                  <a:cubicBezTo>
                    <a:pt x="12" y="218"/>
                    <a:pt x="12" y="218"/>
                    <a:pt x="12" y="218"/>
                  </a:cubicBezTo>
                  <a:cubicBezTo>
                    <a:pt x="12" y="217"/>
                    <a:pt x="12" y="217"/>
                    <a:pt x="12" y="217"/>
                  </a:cubicBezTo>
                  <a:cubicBezTo>
                    <a:pt x="14" y="218"/>
                    <a:pt x="14" y="218"/>
                    <a:pt x="14" y="218"/>
                  </a:cubicBezTo>
                  <a:cubicBezTo>
                    <a:pt x="14" y="217"/>
                    <a:pt x="14" y="217"/>
                    <a:pt x="14" y="217"/>
                  </a:cubicBezTo>
                  <a:cubicBezTo>
                    <a:pt x="13" y="216"/>
                    <a:pt x="13" y="216"/>
                    <a:pt x="13" y="216"/>
                  </a:cubicBezTo>
                  <a:cubicBezTo>
                    <a:pt x="13" y="216"/>
                    <a:pt x="13" y="216"/>
                    <a:pt x="13" y="216"/>
                  </a:cubicBezTo>
                  <a:cubicBezTo>
                    <a:pt x="12" y="216"/>
                    <a:pt x="12" y="216"/>
                    <a:pt x="12" y="216"/>
                  </a:cubicBezTo>
                  <a:cubicBezTo>
                    <a:pt x="11" y="216"/>
                    <a:pt x="11" y="216"/>
                    <a:pt x="11" y="216"/>
                  </a:cubicBezTo>
                  <a:cubicBezTo>
                    <a:pt x="11" y="216"/>
                    <a:pt x="11" y="216"/>
                    <a:pt x="11" y="216"/>
                  </a:cubicBezTo>
                  <a:cubicBezTo>
                    <a:pt x="10" y="216"/>
                    <a:pt x="10" y="216"/>
                    <a:pt x="10" y="216"/>
                  </a:cubicBezTo>
                  <a:cubicBezTo>
                    <a:pt x="9" y="215"/>
                    <a:pt x="9" y="215"/>
                    <a:pt x="9" y="215"/>
                  </a:cubicBezTo>
                  <a:cubicBezTo>
                    <a:pt x="9" y="214"/>
                    <a:pt x="9" y="214"/>
                    <a:pt x="9" y="214"/>
                  </a:cubicBezTo>
                  <a:cubicBezTo>
                    <a:pt x="10" y="215"/>
                    <a:pt x="10" y="215"/>
                    <a:pt x="10" y="215"/>
                  </a:cubicBezTo>
                  <a:cubicBezTo>
                    <a:pt x="10" y="214"/>
                    <a:pt x="10" y="214"/>
                    <a:pt x="10" y="214"/>
                  </a:cubicBezTo>
                  <a:cubicBezTo>
                    <a:pt x="9" y="214"/>
                    <a:pt x="9" y="214"/>
                    <a:pt x="9" y="214"/>
                  </a:cubicBezTo>
                  <a:cubicBezTo>
                    <a:pt x="10" y="213"/>
                    <a:pt x="10" y="213"/>
                    <a:pt x="10" y="213"/>
                  </a:cubicBezTo>
                  <a:cubicBezTo>
                    <a:pt x="9" y="213"/>
                    <a:pt x="9" y="213"/>
                    <a:pt x="9" y="213"/>
                  </a:cubicBezTo>
                  <a:cubicBezTo>
                    <a:pt x="9" y="213"/>
                    <a:pt x="8" y="214"/>
                    <a:pt x="8" y="214"/>
                  </a:cubicBezTo>
                  <a:cubicBezTo>
                    <a:pt x="8" y="214"/>
                    <a:pt x="8" y="214"/>
                    <a:pt x="8" y="214"/>
                  </a:cubicBezTo>
                  <a:cubicBezTo>
                    <a:pt x="8" y="214"/>
                    <a:pt x="8" y="214"/>
                    <a:pt x="8" y="214"/>
                  </a:cubicBezTo>
                  <a:cubicBezTo>
                    <a:pt x="7" y="213"/>
                    <a:pt x="7" y="213"/>
                    <a:pt x="7" y="213"/>
                  </a:cubicBezTo>
                  <a:cubicBezTo>
                    <a:pt x="9" y="211"/>
                    <a:pt x="9" y="211"/>
                    <a:pt x="9" y="211"/>
                  </a:cubicBezTo>
                  <a:cubicBezTo>
                    <a:pt x="11" y="211"/>
                    <a:pt x="11" y="211"/>
                    <a:pt x="11" y="211"/>
                  </a:cubicBezTo>
                  <a:cubicBezTo>
                    <a:pt x="12" y="209"/>
                    <a:pt x="12" y="209"/>
                    <a:pt x="12" y="209"/>
                  </a:cubicBezTo>
                  <a:cubicBezTo>
                    <a:pt x="13" y="207"/>
                    <a:pt x="13" y="207"/>
                    <a:pt x="13" y="207"/>
                  </a:cubicBezTo>
                  <a:cubicBezTo>
                    <a:pt x="14" y="205"/>
                    <a:pt x="14" y="205"/>
                    <a:pt x="14" y="205"/>
                  </a:cubicBezTo>
                  <a:cubicBezTo>
                    <a:pt x="16" y="202"/>
                    <a:pt x="16" y="202"/>
                    <a:pt x="16" y="202"/>
                  </a:cubicBezTo>
                  <a:cubicBezTo>
                    <a:pt x="17" y="200"/>
                    <a:pt x="17" y="200"/>
                    <a:pt x="17" y="200"/>
                  </a:cubicBezTo>
                  <a:cubicBezTo>
                    <a:pt x="17" y="198"/>
                    <a:pt x="17" y="198"/>
                    <a:pt x="17" y="198"/>
                  </a:cubicBezTo>
                  <a:cubicBezTo>
                    <a:pt x="15" y="196"/>
                    <a:pt x="15" y="196"/>
                    <a:pt x="15" y="196"/>
                  </a:cubicBezTo>
                  <a:cubicBezTo>
                    <a:pt x="14" y="196"/>
                    <a:pt x="14" y="196"/>
                    <a:pt x="14" y="196"/>
                  </a:cubicBezTo>
                  <a:cubicBezTo>
                    <a:pt x="12" y="193"/>
                    <a:pt x="12" y="193"/>
                    <a:pt x="12" y="193"/>
                  </a:cubicBezTo>
                  <a:cubicBezTo>
                    <a:pt x="12" y="192"/>
                    <a:pt x="12" y="192"/>
                    <a:pt x="12" y="192"/>
                  </a:cubicBezTo>
                  <a:cubicBezTo>
                    <a:pt x="13" y="191"/>
                    <a:pt x="13" y="191"/>
                    <a:pt x="13" y="191"/>
                  </a:cubicBezTo>
                  <a:cubicBezTo>
                    <a:pt x="13" y="190"/>
                    <a:pt x="13" y="190"/>
                    <a:pt x="13" y="190"/>
                  </a:cubicBezTo>
                  <a:cubicBezTo>
                    <a:pt x="11" y="189"/>
                    <a:pt x="11" y="189"/>
                    <a:pt x="11" y="189"/>
                  </a:cubicBezTo>
                  <a:cubicBezTo>
                    <a:pt x="11" y="188"/>
                    <a:pt x="11" y="188"/>
                    <a:pt x="11" y="188"/>
                  </a:cubicBezTo>
                  <a:cubicBezTo>
                    <a:pt x="11" y="187"/>
                    <a:pt x="11" y="187"/>
                    <a:pt x="11" y="187"/>
                  </a:cubicBezTo>
                  <a:cubicBezTo>
                    <a:pt x="11" y="186"/>
                    <a:pt x="11" y="186"/>
                    <a:pt x="11" y="186"/>
                  </a:cubicBezTo>
                  <a:cubicBezTo>
                    <a:pt x="11" y="186"/>
                    <a:pt x="11" y="186"/>
                    <a:pt x="11" y="186"/>
                  </a:cubicBezTo>
                  <a:cubicBezTo>
                    <a:pt x="10" y="185"/>
                    <a:pt x="10" y="185"/>
                    <a:pt x="10" y="185"/>
                  </a:cubicBezTo>
                  <a:cubicBezTo>
                    <a:pt x="9" y="185"/>
                    <a:pt x="9" y="185"/>
                    <a:pt x="9" y="185"/>
                  </a:cubicBezTo>
                  <a:cubicBezTo>
                    <a:pt x="9" y="183"/>
                    <a:pt x="9" y="183"/>
                    <a:pt x="9" y="183"/>
                  </a:cubicBezTo>
                  <a:cubicBezTo>
                    <a:pt x="10" y="183"/>
                    <a:pt x="10" y="183"/>
                    <a:pt x="10" y="183"/>
                  </a:cubicBezTo>
                  <a:cubicBezTo>
                    <a:pt x="9" y="183"/>
                    <a:pt x="9" y="183"/>
                    <a:pt x="9" y="183"/>
                  </a:cubicBezTo>
                  <a:cubicBezTo>
                    <a:pt x="9" y="182"/>
                    <a:pt x="9" y="182"/>
                    <a:pt x="9" y="182"/>
                  </a:cubicBezTo>
                  <a:cubicBezTo>
                    <a:pt x="9" y="179"/>
                    <a:pt x="9" y="179"/>
                    <a:pt x="9" y="179"/>
                  </a:cubicBezTo>
                  <a:cubicBezTo>
                    <a:pt x="10" y="179"/>
                    <a:pt x="10" y="179"/>
                    <a:pt x="10" y="179"/>
                  </a:cubicBezTo>
                  <a:cubicBezTo>
                    <a:pt x="8" y="175"/>
                    <a:pt x="8" y="175"/>
                    <a:pt x="8" y="175"/>
                  </a:cubicBezTo>
                  <a:cubicBezTo>
                    <a:pt x="6" y="172"/>
                    <a:pt x="6" y="172"/>
                    <a:pt x="6" y="172"/>
                  </a:cubicBezTo>
                  <a:cubicBezTo>
                    <a:pt x="6" y="171"/>
                    <a:pt x="6" y="171"/>
                    <a:pt x="6" y="171"/>
                  </a:cubicBezTo>
                  <a:cubicBezTo>
                    <a:pt x="5" y="170"/>
                    <a:pt x="5" y="170"/>
                    <a:pt x="5" y="170"/>
                  </a:cubicBezTo>
                  <a:cubicBezTo>
                    <a:pt x="5" y="168"/>
                    <a:pt x="5" y="168"/>
                    <a:pt x="5" y="168"/>
                  </a:cubicBezTo>
                  <a:cubicBezTo>
                    <a:pt x="6" y="166"/>
                    <a:pt x="6" y="166"/>
                    <a:pt x="6" y="166"/>
                  </a:cubicBezTo>
                  <a:cubicBezTo>
                    <a:pt x="7" y="165"/>
                    <a:pt x="7" y="165"/>
                    <a:pt x="7" y="165"/>
                  </a:cubicBezTo>
                  <a:cubicBezTo>
                    <a:pt x="6" y="165"/>
                    <a:pt x="6" y="165"/>
                    <a:pt x="6" y="165"/>
                  </a:cubicBezTo>
                  <a:cubicBezTo>
                    <a:pt x="4" y="164"/>
                    <a:pt x="4" y="164"/>
                    <a:pt x="4" y="164"/>
                  </a:cubicBezTo>
                  <a:cubicBezTo>
                    <a:pt x="4" y="163"/>
                    <a:pt x="4" y="163"/>
                    <a:pt x="4" y="163"/>
                  </a:cubicBezTo>
                  <a:cubicBezTo>
                    <a:pt x="3" y="162"/>
                    <a:pt x="3" y="162"/>
                    <a:pt x="3" y="162"/>
                  </a:cubicBezTo>
                  <a:cubicBezTo>
                    <a:pt x="2" y="161"/>
                    <a:pt x="2" y="161"/>
                    <a:pt x="2" y="161"/>
                  </a:cubicBezTo>
                  <a:cubicBezTo>
                    <a:pt x="1" y="161"/>
                    <a:pt x="1" y="161"/>
                    <a:pt x="1" y="161"/>
                  </a:cubicBezTo>
                  <a:cubicBezTo>
                    <a:pt x="0" y="159"/>
                    <a:pt x="0" y="159"/>
                    <a:pt x="0" y="159"/>
                  </a:cubicBezTo>
                  <a:cubicBezTo>
                    <a:pt x="0" y="159"/>
                    <a:pt x="0" y="159"/>
                    <a:pt x="0" y="159"/>
                  </a:cubicBezTo>
                  <a:cubicBezTo>
                    <a:pt x="0" y="157"/>
                    <a:pt x="0" y="157"/>
                    <a:pt x="0" y="157"/>
                  </a:cubicBezTo>
                  <a:cubicBezTo>
                    <a:pt x="0" y="156"/>
                    <a:pt x="0" y="156"/>
                    <a:pt x="0" y="156"/>
                  </a:cubicBezTo>
                  <a:cubicBezTo>
                    <a:pt x="0" y="156"/>
                    <a:pt x="0" y="156"/>
                    <a:pt x="0" y="156"/>
                  </a:cubicBezTo>
                  <a:cubicBezTo>
                    <a:pt x="0" y="156"/>
                    <a:pt x="0" y="156"/>
                    <a:pt x="0" y="156"/>
                  </a:cubicBezTo>
                  <a:cubicBezTo>
                    <a:pt x="1" y="155"/>
                    <a:pt x="1" y="155"/>
                    <a:pt x="1" y="155"/>
                  </a:cubicBezTo>
                  <a:cubicBezTo>
                    <a:pt x="1" y="155"/>
                    <a:pt x="1" y="155"/>
                    <a:pt x="1" y="155"/>
                  </a:cubicBezTo>
                  <a:cubicBezTo>
                    <a:pt x="2" y="155"/>
                    <a:pt x="2" y="155"/>
                    <a:pt x="2" y="155"/>
                  </a:cubicBezTo>
                  <a:cubicBezTo>
                    <a:pt x="2" y="154"/>
                    <a:pt x="2" y="154"/>
                    <a:pt x="2" y="154"/>
                  </a:cubicBezTo>
                  <a:cubicBezTo>
                    <a:pt x="3" y="153"/>
                    <a:pt x="3" y="153"/>
                    <a:pt x="3" y="153"/>
                  </a:cubicBezTo>
                  <a:cubicBezTo>
                    <a:pt x="4" y="153"/>
                    <a:pt x="4" y="153"/>
                    <a:pt x="4" y="153"/>
                  </a:cubicBezTo>
                  <a:cubicBezTo>
                    <a:pt x="5" y="152"/>
                    <a:pt x="5" y="152"/>
                    <a:pt x="5" y="152"/>
                  </a:cubicBezTo>
                  <a:cubicBezTo>
                    <a:pt x="5" y="151"/>
                    <a:pt x="5" y="151"/>
                    <a:pt x="5" y="151"/>
                  </a:cubicBezTo>
                  <a:cubicBezTo>
                    <a:pt x="6" y="151"/>
                    <a:pt x="6" y="151"/>
                    <a:pt x="6" y="151"/>
                  </a:cubicBezTo>
                  <a:cubicBezTo>
                    <a:pt x="7" y="151"/>
                    <a:pt x="7" y="151"/>
                    <a:pt x="7" y="151"/>
                  </a:cubicBezTo>
                  <a:cubicBezTo>
                    <a:pt x="7" y="150"/>
                    <a:pt x="7" y="150"/>
                    <a:pt x="7" y="150"/>
                  </a:cubicBezTo>
                  <a:cubicBezTo>
                    <a:pt x="7" y="149"/>
                    <a:pt x="7" y="149"/>
                    <a:pt x="7" y="149"/>
                  </a:cubicBezTo>
                  <a:cubicBezTo>
                    <a:pt x="7" y="149"/>
                    <a:pt x="7" y="149"/>
                    <a:pt x="7" y="149"/>
                  </a:cubicBezTo>
                  <a:cubicBezTo>
                    <a:pt x="8" y="150"/>
                    <a:pt x="8" y="150"/>
                    <a:pt x="8" y="150"/>
                  </a:cubicBezTo>
                  <a:cubicBezTo>
                    <a:pt x="8" y="150"/>
                    <a:pt x="8" y="150"/>
                    <a:pt x="8" y="150"/>
                  </a:cubicBezTo>
                  <a:cubicBezTo>
                    <a:pt x="8" y="151"/>
                    <a:pt x="8" y="151"/>
                    <a:pt x="8" y="151"/>
                  </a:cubicBezTo>
                  <a:cubicBezTo>
                    <a:pt x="9" y="151"/>
                    <a:pt x="9" y="151"/>
                    <a:pt x="9" y="151"/>
                  </a:cubicBezTo>
                  <a:cubicBezTo>
                    <a:pt x="9" y="150"/>
                    <a:pt x="9" y="150"/>
                    <a:pt x="9" y="150"/>
                  </a:cubicBezTo>
                  <a:cubicBezTo>
                    <a:pt x="9" y="150"/>
                    <a:pt x="9" y="150"/>
                    <a:pt x="9" y="150"/>
                  </a:cubicBezTo>
                  <a:cubicBezTo>
                    <a:pt x="10" y="150"/>
                    <a:pt x="10" y="150"/>
                    <a:pt x="10" y="150"/>
                  </a:cubicBezTo>
                  <a:cubicBezTo>
                    <a:pt x="10" y="149"/>
                    <a:pt x="10" y="149"/>
                    <a:pt x="10" y="149"/>
                  </a:cubicBezTo>
                  <a:cubicBezTo>
                    <a:pt x="9" y="149"/>
                    <a:pt x="9" y="149"/>
                    <a:pt x="9" y="149"/>
                  </a:cubicBezTo>
                  <a:cubicBezTo>
                    <a:pt x="9" y="149"/>
                    <a:pt x="9" y="149"/>
                    <a:pt x="9" y="149"/>
                  </a:cubicBezTo>
                  <a:cubicBezTo>
                    <a:pt x="10" y="149"/>
                    <a:pt x="10" y="149"/>
                    <a:pt x="10" y="149"/>
                  </a:cubicBezTo>
                  <a:cubicBezTo>
                    <a:pt x="10" y="149"/>
                    <a:pt x="10" y="149"/>
                    <a:pt x="10" y="149"/>
                  </a:cubicBezTo>
                  <a:cubicBezTo>
                    <a:pt x="10" y="148"/>
                    <a:pt x="10" y="148"/>
                    <a:pt x="10" y="148"/>
                  </a:cubicBezTo>
                  <a:cubicBezTo>
                    <a:pt x="10" y="148"/>
                    <a:pt x="10" y="148"/>
                    <a:pt x="10" y="148"/>
                  </a:cubicBezTo>
                  <a:cubicBezTo>
                    <a:pt x="10" y="148"/>
                    <a:pt x="10" y="148"/>
                    <a:pt x="10" y="148"/>
                  </a:cubicBezTo>
                  <a:cubicBezTo>
                    <a:pt x="10" y="148"/>
                    <a:pt x="10" y="148"/>
                    <a:pt x="10" y="148"/>
                  </a:cubicBezTo>
                  <a:cubicBezTo>
                    <a:pt x="11" y="148"/>
                    <a:pt x="11" y="148"/>
                    <a:pt x="11" y="148"/>
                  </a:cubicBezTo>
                  <a:cubicBezTo>
                    <a:pt x="12" y="148"/>
                    <a:pt x="12" y="148"/>
                    <a:pt x="12" y="148"/>
                  </a:cubicBezTo>
                  <a:cubicBezTo>
                    <a:pt x="12" y="149"/>
                    <a:pt x="12" y="149"/>
                    <a:pt x="12" y="149"/>
                  </a:cubicBezTo>
                  <a:cubicBezTo>
                    <a:pt x="13" y="149"/>
                    <a:pt x="13" y="149"/>
                    <a:pt x="13" y="149"/>
                  </a:cubicBezTo>
                  <a:cubicBezTo>
                    <a:pt x="13" y="149"/>
                    <a:pt x="13" y="149"/>
                    <a:pt x="13" y="149"/>
                  </a:cubicBezTo>
                  <a:cubicBezTo>
                    <a:pt x="14" y="149"/>
                    <a:pt x="14" y="149"/>
                    <a:pt x="14" y="149"/>
                  </a:cubicBezTo>
                  <a:cubicBezTo>
                    <a:pt x="14" y="149"/>
                    <a:pt x="14" y="149"/>
                    <a:pt x="14" y="149"/>
                  </a:cubicBezTo>
                  <a:cubicBezTo>
                    <a:pt x="15" y="150"/>
                    <a:pt x="15" y="150"/>
                    <a:pt x="15" y="150"/>
                  </a:cubicBezTo>
                  <a:cubicBezTo>
                    <a:pt x="15" y="150"/>
                    <a:pt x="15" y="150"/>
                    <a:pt x="15" y="150"/>
                  </a:cubicBezTo>
                  <a:cubicBezTo>
                    <a:pt x="14" y="151"/>
                    <a:pt x="14" y="151"/>
                    <a:pt x="14" y="151"/>
                  </a:cubicBezTo>
                  <a:cubicBezTo>
                    <a:pt x="13" y="150"/>
                    <a:pt x="13" y="150"/>
                    <a:pt x="13" y="150"/>
                  </a:cubicBezTo>
                  <a:cubicBezTo>
                    <a:pt x="12" y="150"/>
                    <a:pt x="12" y="150"/>
                    <a:pt x="12" y="150"/>
                  </a:cubicBezTo>
                  <a:cubicBezTo>
                    <a:pt x="11" y="150"/>
                    <a:pt x="11" y="150"/>
                    <a:pt x="11" y="150"/>
                  </a:cubicBezTo>
                  <a:cubicBezTo>
                    <a:pt x="11" y="149"/>
                    <a:pt x="11" y="149"/>
                    <a:pt x="11" y="149"/>
                  </a:cubicBezTo>
                  <a:cubicBezTo>
                    <a:pt x="11" y="150"/>
                    <a:pt x="11" y="150"/>
                    <a:pt x="11" y="150"/>
                  </a:cubicBezTo>
                  <a:cubicBezTo>
                    <a:pt x="11" y="151"/>
                    <a:pt x="11" y="151"/>
                    <a:pt x="11" y="151"/>
                  </a:cubicBezTo>
                  <a:cubicBezTo>
                    <a:pt x="11" y="151"/>
                    <a:pt x="11" y="151"/>
                    <a:pt x="11" y="151"/>
                  </a:cubicBezTo>
                  <a:cubicBezTo>
                    <a:pt x="12" y="151"/>
                    <a:pt x="12" y="151"/>
                    <a:pt x="12" y="151"/>
                  </a:cubicBezTo>
                  <a:cubicBezTo>
                    <a:pt x="12" y="151"/>
                    <a:pt x="12" y="151"/>
                    <a:pt x="12" y="151"/>
                  </a:cubicBezTo>
                  <a:cubicBezTo>
                    <a:pt x="12" y="152"/>
                    <a:pt x="12" y="152"/>
                    <a:pt x="12" y="152"/>
                  </a:cubicBezTo>
                  <a:cubicBezTo>
                    <a:pt x="13" y="151"/>
                    <a:pt x="13" y="151"/>
                    <a:pt x="13" y="151"/>
                  </a:cubicBezTo>
                  <a:cubicBezTo>
                    <a:pt x="14" y="151"/>
                    <a:pt x="14" y="151"/>
                    <a:pt x="14" y="151"/>
                  </a:cubicBezTo>
                  <a:cubicBezTo>
                    <a:pt x="14" y="152"/>
                    <a:pt x="14" y="152"/>
                    <a:pt x="14" y="152"/>
                  </a:cubicBezTo>
                  <a:cubicBezTo>
                    <a:pt x="14" y="152"/>
                    <a:pt x="14" y="152"/>
                    <a:pt x="14" y="152"/>
                  </a:cubicBezTo>
                  <a:cubicBezTo>
                    <a:pt x="14" y="152"/>
                    <a:pt x="14" y="152"/>
                    <a:pt x="14" y="152"/>
                  </a:cubicBezTo>
                  <a:cubicBezTo>
                    <a:pt x="15" y="152"/>
                    <a:pt x="15" y="152"/>
                    <a:pt x="15" y="152"/>
                  </a:cubicBezTo>
                  <a:cubicBezTo>
                    <a:pt x="15" y="152"/>
                    <a:pt x="15" y="152"/>
                    <a:pt x="15" y="152"/>
                  </a:cubicBezTo>
                  <a:cubicBezTo>
                    <a:pt x="15" y="153"/>
                    <a:pt x="15" y="153"/>
                    <a:pt x="15" y="153"/>
                  </a:cubicBezTo>
                  <a:cubicBezTo>
                    <a:pt x="15" y="152"/>
                    <a:pt x="15" y="152"/>
                    <a:pt x="15" y="152"/>
                  </a:cubicBezTo>
                  <a:cubicBezTo>
                    <a:pt x="16" y="151"/>
                    <a:pt x="16" y="151"/>
                    <a:pt x="16" y="151"/>
                  </a:cubicBezTo>
                  <a:cubicBezTo>
                    <a:pt x="16" y="152"/>
                    <a:pt x="16" y="152"/>
                    <a:pt x="16" y="152"/>
                  </a:cubicBezTo>
                  <a:cubicBezTo>
                    <a:pt x="16" y="152"/>
                    <a:pt x="16" y="152"/>
                    <a:pt x="16" y="152"/>
                  </a:cubicBezTo>
                  <a:cubicBezTo>
                    <a:pt x="16" y="152"/>
                    <a:pt x="16" y="152"/>
                    <a:pt x="16" y="152"/>
                  </a:cubicBezTo>
                  <a:cubicBezTo>
                    <a:pt x="16" y="152"/>
                    <a:pt x="16" y="152"/>
                    <a:pt x="16" y="152"/>
                  </a:cubicBezTo>
                  <a:cubicBezTo>
                    <a:pt x="17" y="153"/>
                    <a:pt x="17" y="153"/>
                    <a:pt x="17" y="153"/>
                  </a:cubicBezTo>
                  <a:cubicBezTo>
                    <a:pt x="16" y="153"/>
                    <a:pt x="16" y="153"/>
                    <a:pt x="16" y="153"/>
                  </a:cubicBezTo>
                  <a:cubicBezTo>
                    <a:pt x="16" y="154"/>
                    <a:pt x="16" y="154"/>
                    <a:pt x="16" y="154"/>
                  </a:cubicBezTo>
                  <a:cubicBezTo>
                    <a:pt x="17" y="154"/>
                    <a:pt x="17" y="154"/>
                    <a:pt x="17" y="154"/>
                  </a:cubicBezTo>
                  <a:cubicBezTo>
                    <a:pt x="17" y="153"/>
                    <a:pt x="17" y="153"/>
                    <a:pt x="17" y="153"/>
                  </a:cubicBezTo>
                  <a:cubicBezTo>
                    <a:pt x="17" y="152"/>
                    <a:pt x="17" y="152"/>
                    <a:pt x="17" y="152"/>
                  </a:cubicBezTo>
                  <a:cubicBezTo>
                    <a:pt x="17" y="152"/>
                    <a:pt x="17" y="152"/>
                    <a:pt x="17" y="152"/>
                  </a:cubicBezTo>
                  <a:cubicBezTo>
                    <a:pt x="18" y="152"/>
                    <a:pt x="18" y="152"/>
                    <a:pt x="18" y="152"/>
                  </a:cubicBezTo>
                  <a:cubicBezTo>
                    <a:pt x="19" y="152"/>
                    <a:pt x="19" y="152"/>
                    <a:pt x="19" y="152"/>
                  </a:cubicBezTo>
                  <a:cubicBezTo>
                    <a:pt x="19" y="152"/>
                    <a:pt x="19" y="152"/>
                    <a:pt x="19" y="152"/>
                  </a:cubicBezTo>
                  <a:cubicBezTo>
                    <a:pt x="18" y="151"/>
                    <a:pt x="18" y="151"/>
                    <a:pt x="18" y="151"/>
                  </a:cubicBezTo>
                  <a:cubicBezTo>
                    <a:pt x="18" y="151"/>
                    <a:pt x="18" y="151"/>
                    <a:pt x="18" y="151"/>
                  </a:cubicBezTo>
                  <a:cubicBezTo>
                    <a:pt x="19" y="151"/>
                    <a:pt x="19" y="151"/>
                    <a:pt x="19" y="151"/>
                  </a:cubicBezTo>
                  <a:cubicBezTo>
                    <a:pt x="20" y="152"/>
                    <a:pt x="20" y="152"/>
                    <a:pt x="20" y="152"/>
                  </a:cubicBezTo>
                  <a:cubicBezTo>
                    <a:pt x="21" y="152"/>
                    <a:pt x="21" y="152"/>
                    <a:pt x="21" y="152"/>
                  </a:cubicBezTo>
                  <a:cubicBezTo>
                    <a:pt x="22" y="152"/>
                    <a:pt x="22" y="152"/>
                    <a:pt x="22" y="152"/>
                  </a:cubicBezTo>
                  <a:cubicBezTo>
                    <a:pt x="23" y="152"/>
                    <a:pt x="23" y="152"/>
                    <a:pt x="23" y="152"/>
                  </a:cubicBezTo>
                  <a:cubicBezTo>
                    <a:pt x="23" y="152"/>
                    <a:pt x="23" y="152"/>
                    <a:pt x="23" y="152"/>
                  </a:cubicBezTo>
                  <a:cubicBezTo>
                    <a:pt x="24" y="152"/>
                    <a:pt x="24" y="152"/>
                    <a:pt x="24" y="152"/>
                  </a:cubicBezTo>
                  <a:cubicBezTo>
                    <a:pt x="25" y="152"/>
                    <a:pt x="25" y="152"/>
                    <a:pt x="25" y="152"/>
                  </a:cubicBezTo>
                  <a:cubicBezTo>
                    <a:pt x="25" y="152"/>
                    <a:pt x="25" y="152"/>
                    <a:pt x="25" y="152"/>
                  </a:cubicBezTo>
                  <a:cubicBezTo>
                    <a:pt x="26" y="152"/>
                    <a:pt x="26" y="152"/>
                    <a:pt x="26" y="152"/>
                  </a:cubicBezTo>
                  <a:cubicBezTo>
                    <a:pt x="30" y="155"/>
                    <a:pt x="30" y="155"/>
                    <a:pt x="30" y="155"/>
                  </a:cubicBezTo>
                  <a:cubicBezTo>
                    <a:pt x="33" y="156"/>
                    <a:pt x="33" y="156"/>
                    <a:pt x="33" y="156"/>
                  </a:cubicBezTo>
                  <a:cubicBezTo>
                    <a:pt x="34" y="157"/>
                    <a:pt x="34" y="157"/>
                    <a:pt x="34" y="157"/>
                  </a:cubicBezTo>
                  <a:cubicBezTo>
                    <a:pt x="35" y="157"/>
                    <a:pt x="35" y="157"/>
                    <a:pt x="35" y="157"/>
                  </a:cubicBezTo>
                  <a:cubicBezTo>
                    <a:pt x="36" y="159"/>
                    <a:pt x="36" y="159"/>
                    <a:pt x="36" y="159"/>
                  </a:cubicBezTo>
                  <a:cubicBezTo>
                    <a:pt x="37" y="159"/>
                    <a:pt x="37" y="159"/>
                    <a:pt x="37" y="159"/>
                  </a:cubicBezTo>
                  <a:cubicBezTo>
                    <a:pt x="36" y="158"/>
                    <a:pt x="36" y="158"/>
                    <a:pt x="36" y="158"/>
                  </a:cubicBezTo>
                  <a:cubicBezTo>
                    <a:pt x="36" y="158"/>
                    <a:pt x="36" y="158"/>
                    <a:pt x="36" y="158"/>
                  </a:cubicBezTo>
                  <a:cubicBezTo>
                    <a:pt x="37" y="158"/>
                    <a:pt x="37" y="158"/>
                    <a:pt x="37" y="158"/>
                  </a:cubicBezTo>
                  <a:cubicBezTo>
                    <a:pt x="38" y="159"/>
                    <a:pt x="38" y="159"/>
                    <a:pt x="38" y="159"/>
                  </a:cubicBezTo>
                  <a:cubicBezTo>
                    <a:pt x="39" y="159"/>
                    <a:pt x="39" y="159"/>
                    <a:pt x="39" y="159"/>
                  </a:cubicBezTo>
                  <a:cubicBezTo>
                    <a:pt x="40" y="160"/>
                    <a:pt x="40" y="160"/>
                    <a:pt x="40" y="160"/>
                  </a:cubicBezTo>
                  <a:cubicBezTo>
                    <a:pt x="41" y="160"/>
                    <a:pt x="41" y="160"/>
                    <a:pt x="41" y="160"/>
                  </a:cubicBezTo>
                  <a:cubicBezTo>
                    <a:pt x="40" y="159"/>
                    <a:pt x="40" y="159"/>
                    <a:pt x="40" y="159"/>
                  </a:cubicBezTo>
                  <a:cubicBezTo>
                    <a:pt x="40" y="159"/>
                    <a:pt x="40" y="159"/>
                    <a:pt x="40" y="159"/>
                  </a:cubicBezTo>
                  <a:cubicBezTo>
                    <a:pt x="40" y="159"/>
                    <a:pt x="40" y="159"/>
                    <a:pt x="40" y="159"/>
                  </a:cubicBezTo>
                  <a:cubicBezTo>
                    <a:pt x="41" y="159"/>
                    <a:pt x="41" y="159"/>
                    <a:pt x="41" y="159"/>
                  </a:cubicBezTo>
                  <a:cubicBezTo>
                    <a:pt x="41" y="160"/>
                    <a:pt x="41" y="160"/>
                    <a:pt x="41" y="160"/>
                  </a:cubicBezTo>
                  <a:cubicBezTo>
                    <a:pt x="43" y="161"/>
                    <a:pt x="43" y="161"/>
                    <a:pt x="43" y="161"/>
                  </a:cubicBezTo>
                  <a:cubicBezTo>
                    <a:pt x="43" y="162"/>
                    <a:pt x="43" y="162"/>
                    <a:pt x="43" y="162"/>
                  </a:cubicBezTo>
                  <a:cubicBezTo>
                    <a:pt x="44" y="162"/>
                    <a:pt x="44" y="162"/>
                    <a:pt x="44" y="162"/>
                  </a:cubicBezTo>
                  <a:cubicBezTo>
                    <a:pt x="44" y="162"/>
                    <a:pt x="44" y="162"/>
                    <a:pt x="44" y="162"/>
                  </a:cubicBezTo>
                  <a:cubicBezTo>
                    <a:pt x="45" y="162"/>
                    <a:pt x="45" y="162"/>
                    <a:pt x="45" y="162"/>
                  </a:cubicBezTo>
                  <a:cubicBezTo>
                    <a:pt x="46" y="163"/>
                    <a:pt x="46" y="163"/>
                    <a:pt x="46" y="163"/>
                  </a:cubicBezTo>
                  <a:cubicBezTo>
                    <a:pt x="46" y="164"/>
                    <a:pt x="46" y="164"/>
                    <a:pt x="46" y="164"/>
                  </a:cubicBezTo>
                  <a:cubicBezTo>
                    <a:pt x="46" y="164"/>
                    <a:pt x="46" y="164"/>
                    <a:pt x="46" y="164"/>
                  </a:cubicBezTo>
                  <a:cubicBezTo>
                    <a:pt x="47" y="165"/>
                    <a:pt x="47" y="165"/>
                    <a:pt x="47" y="165"/>
                  </a:cubicBezTo>
                  <a:cubicBezTo>
                    <a:pt x="47" y="165"/>
                    <a:pt x="47" y="165"/>
                    <a:pt x="47" y="165"/>
                  </a:cubicBezTo>
                  <a:cubicBezTo>
                    <a:pt x="48" y="165"/>
                    <a:pt x="48" y="165"/>
                    <a:pt x="48" y="165"/>
                  </a:cubicBezTo>
                  <a:cubicBezTo>
                    <a:pt x="48" y="166"/>
                    <a:pt x="48" y="166"/>
                    <a:pt x="48" y="166"/>
                  </a:cubicBezTo>
                  <a:cubicBezTo>
                    <a:pt x="48" y="167"/>
                    <a:pt x="48" y="167"/>
                    <a:pt x="48" y="167"/>
                  </a:cubicBezTo>
                  <a:cubicBezTo>
                    <a:pt x="48" y="169"/>
                    <a:pt x="48" y="169"/>
                    <a:pt x="48" y="169"/>
                  </a:cubicBezTo>
                  <a:cubicBezTo>
                    <a:pt x="47" y="169"/>
                    <a:pt x="47" y="169"/>
                    <a:pt x="47" y="169"/>
                  </a:cubicBezTo>
                  <a:cubicBezTo>
                    <a:pt x="47" y="170"/>
                    <a:pt x="47" y="170"/>
                    <a:pt x="47" y="170"/>
                  </a:cubicBezTo>
                  <a:cubicBezTo>
                    <a:pt x="46" y="171"/>
                    <a:pt x="46" y="171"/>
                    <a:pt x="46" y="171"/>
                  </a:cubicBezTo>
                  <a:cubicBezTo>
                    <a:pt x="46" y="171"/>
                    <a:pt x="46" y="171"/>
                    <a:pt x="46" y="171"/>
                  </a:cubicBezTo>
                  <a:cubicBezTo>
                    <a:pt x="45" y="173"/>
                    <a:pt x="45" y="173"/>
                    <a:pt x="45" y="173"/>
                  </a:cubicBezTo>
                  <a:cubicBezTo>
                    <a:pt x="43" y="174"/>
                    <a:pt x="43" y="174"/>
                    <a:pt x="43" y="174"/>
                  </a:cubicBezTo>
                  <a:cubicBezTo>
                    <a:pt x="42" y="174"/>
                    <a:pt x="42" y="174"/>
                    <a:pt x="42" y="174"/>
                  </a:cubicBezTo>
                  <a:cubicBezTo>
                    <a:pt x="41" y="175"/>
                    <a:pt x="41" y="175"/>
                    <a:pt x="41" y="175"/>
                  </a:cubicBezTo>
                  <a:cubicBezTo>
                    <a:pt x="40" y="175"/>
                    <a:pt x="40" y="175"/>
                    <a:pt x="40" y="175"/>
                  </a:cubicBezTo>
                  <a:cubicBezTo>
                    <a:pt x="40" y="175"/>
                    <a:pt x="40" y="175"/>
                    <a:pt x="40" y="175"/>
                  </a:cubicBezTo>
                  <a:cubicBezTo>
                    <a:pt x="38" y="175"/>
                    <a:pt x="38" y="175"/>
                    <a:pt x="38" y="175"/>
                  </a:cubicBezTo>
                  <a:cubicBezTo>
                    <a:pt x="35" y="175"/>
                    <a:pt x="35" y="175"/>
                    <a:pt x="35" y="175"/>
                  </a:cubicBezTo>
                  <a:cubicBezTo>
                    <a:pt x="34" y="175"/>
                    <a:pt x="34" y="175"/>
                    <a:pt x="34" y="175"/>
                  </a:cubicBezTo>
                  <a:cubicBezTo>
                    <a:pt x="33" y="174"/>
                    <a:pt x="33" y="174"/>
                    <a:pt x="33" y="174"/>
                  </a:cubicBezTo>
                  <a:cubicBezTo>
                    <a:pt x="32" y="174"/>
                    <a:pt x="32" y="174"/>
                    <a:pt x="32" y="174"/>
                  </a:cubicBezTo>
                  <a:cubicBezTo>
                    <a:pt x="31" y="174"/>
                    <a:pt x="31" y="174"/>
                    <a:pt x="31" y="174"/>
                  </a:cubicBezTo>
                  <a:cubicBezTo>
                    <a:pt x="30" y="174"/>
                    <a:pt x="30" y="174"/>
                    <a:pt x="30" y="174"/>
                  </a:cubicBezTo>
                  <a:cubicBezTo>
                    <a:pt x="30" y="174"/>
                    <a:pt x="30" y="174"/>
                    <a:pt x="30" y="174"/>
                  </a:cubicBezTo>
                  <a:cubicBezTo>
                    <a:pt x="29" y="174"/>
                    <a:pt x="29" y="174"/>
                    <a:pt x="29" y="174"/>
                  </a:cubicBezTo>
                  <a:cubicBezTo>
                    <a:pt x="28" y="174"/>
                    <a:pt x="28" y="174"/>
                    <a:pt x="28" y="174"/>
                  </a:cubicBezTo>
                  <a:cubicBezTo>
                    <a:pt x="27" y="173"/>
                    <a:pt x="27" y="173"/>
                    <a:pt x="27" y="173"/>
                  </a:cubicBezTo>
                  <a:cubicBezTo>
                    <a:pt x="27" y="173"/>
                    <a:pt x="27" y="173"/>
                    <a:pt x="27" y="173"/>
                  </a:cubicBezTo>
                  <a:cubicBezTo>
                    <a:pt x="26" y="173"/>
                    <a:pt x="26" y="173"/>
                    <a:pt x="26" y="173"/>
                  </a:cubicBezTo>
                  <a:cubicBezTo>
                    <a:pt x="26" y="173"/>
                    <a:pt x="26" y="173"/>
                    <a:pt x="26" y="173"/>
                  </a:cubicBezTo>
                  <a:cubicBezTo>
                    <a:pt x="26" y="172"/>
                    <a:pt x="26" y="172"/>
                    <a:pt x="26" y="172"/>
                  </a:cubicBezTo>
                  <a:cubicBezTo>
                    <a:pt x="25" y="172"/>
                    <a:pt x="25" y="172"/>
                    <a:pt x="25" y="172"/>
                  </a:cubicBezTo>
                  <a:cubicBezTo>
                    <a:pt x="24" y="173"/>
                    <a:pt x="24" y="173"/>
                    <a:pt x="24" y="173"/>
                  </a:cubicBezTo>
                  <a:cubicBezTo>
                    <a:pt x="23" y="173"/>
                    <a:pt x="23" y="173"/>
                    <a:pt x="23" y="173"/>
                  </a:cubicBezTo>
                  <a:cubicBezTo>
                    <a:pt x="23" y="172"/>
                    <a:pt x="23" y="172"/>
                    <a:pt x="23" y="172"/>
                  </a:cubicBezTo>
                  <a:cubicBezTo>
                    <a:pt x="23" y="172"/>
                    <a:pt x="23" y="172"/>
                    <a:pt x="23" y="172"/>
                  </a:cubicBezTo>
                  <a:cubicBezTo>
                    <a:pt x="24" y="172"/>
                    <a:pt x="24" y="172"/>
                    <a:pt x="24" y="172"/>
                  </a:cubicBezTo>
                  <a:cubicBezTo>
                    <a:pt x="23" y="171"/>
                    <a:pt x="23" y="171"/>
                    <a:pt x="23" y="171"/>
                  </a:cubicBezTo>
                  <a:cubicBezTo>
                    <a:pt x="23" y="172"/>
                    <a:pt x="23" y="172"/>
                    <a:pt x="23" y="172"/>
                  </a:cubicBezTo>
                  <a:cubicBezTo>
                    <a:pt x="21" y="172"/>
                    <a:pt x="21" y="172"/>
                    <a:pt x="21" y="172"/>
                  </a:cubicBezTo>
                  <a:cubicBezTo>
                    <a:pt x="21" y="171"/>
                    <a:pt x="21" y="171"/>
                    <a:pt x="21" y="171"/>
                  </a:cubicBezTo>
                  <a:cubicBezTo>
                    <a:pt x="20" y="171"/>
                    <a:pt x="20" y="171"/>
                    <a:pt x="20" y="171"/>
                  </a:cubicBezTo>
                  <a:cubicBezTo>
                    <a:pt x="20" y="171"/>
                    <a:pt x="20" y="171"/>
                    <a:pt x="20" y="171"/>
                  </a:cubicBezTo>
                  <a:cubicBezTo>
                    <a:pt x="18" y="170"/>
                    <a:pt x="18" y="170"/>
                    <a:pt x="18" y="170"/>
                  </a:cubicBezTo>
                  <a:cubicBezTo>
                    <a:pt x="18" y="169"/>
                    <a:pt x="18" y="169"/>
                    <a:pt x="18" y="169"/>
                  </a:cubicBezTo>
                  <a:cubicBezTo>
                    <a:pt x="17" y="169"/>
                    <a:pt x="17" y="169"/>
                    <a:pt x="17" y="169"/>
                  </a:cubicBezTo>
                  <a:cubicBezTo>
                    <a:pt x="16" y="169"/>
                    <a:pt x="16" y="169"/>
                    <a:pt x="16" y="169"/>
                  </a:cubicBezTo>
                  <a:cubicBezTo>
                    <a:pt x="15" y="169"/>
                    <a:pt x="15" y="169"/>
                    <a:pt x="15" y="169"/>
                  </a:cubicBezTo>
                  <a:cubicBezTo>
                    <a:pt x="15" y="169"/>
                    <a:pt x="15" y="169"/>
                    <a:pt x="15" y="169"/>
                  </a:cubicBezTo>
                  <a:cubicBezTo>
                    <a:pt x="16" y="170"/>
                    <a:pt x="16" y="170"/>
                    <a:pt x="16" y="170"/>
                  </a:cubicBezTo>
                  <a:cubicBezTo>
                    <a:pt x="16" y="171"/>
                    <a:pt x="16" y="171"/>
                    <a:pt x="16" y="171"/>
                  </a:cubicBezTo>
                  <a:cubicBezTo>
                    <a:pt x="17" y="171"/>
                    <a:pt x="17" y="171"/>
                    <a:pt x="17" y="171"/>
                  </a:cubicBezTo>
                  <a:cubicBezTo>
                    <a:pt x="18" y="172"/>
                    <a:pt x="18" y="172"/>
                    <a:pt x="18" y="172"/>
                  </a:cubicBezTo>
                  <a:cubicBezTo>
                    <a:pt x="19" y="172"/>
                    <a:pt x="19" y="172"/>
                    <a:pt x="19" y="172"/>
                  </a:cubicBezTo>
                  <a:cubicBezTo>
                    <a:pt x="19" y="172"/>
                    <a:pt x="19" y="172"/>
                    <a:pt x="19" y="172"/>
                  </a:cubicBezTo>
                  <a:cubicBezTo>
                    <a:pt x="18" y="173"/>
                    <a:pt x="18" y="173"/>
                    <a:pt x="18" y="173"/>
                  </a:cubicBezTo>
                  <a:cubicBezTo>
                    <a:pt x="18" y="173"/>
                    <a:pt x="18" y="173"/>
                    <a:pt x="18" y="173"/>
                  </a:cubicBezTo>
                  <a:cubicBezTo>
                    <a:pt x="18" y="174"/>
                    <a:pt x="18" y="174"/>
                    <a:pt x="18" y="174"/>
                  </a:cubicBezTo>
                  <a:cubicBezTo>
                    <a:pt x="20" y="173"/>
                    <a:pt x="20" y="173"/>
                    <a:pt x="20" y="173"/>
                  </a:cubicBezTo>
                  <a:cubicBezTo>
                    <a:pt x="20" y="173"/>
                    <a:pt x="20" y="173"/>
                    <a:pt x="20" y="173"/>
                  </a:cubicBezTo>
                  <a:cubicBezTo>
                    <a:pt x="21" y="173"/>
                    <a:pt x="21" y="173"/>
                    <a:pt x="21" y="173"/>
                  </a:cubicBezTo>
                  <a:cubicBezTo>
                    <a:pt x="20" y="173"/>
                    <a:pt x="20" y="173"/>
                    <a:pt x="20" y="173"/>
                  </a:cubicBezTo>
                  <a:cubicBezTo>
                    <a:pt x="20" y="174"/>
                    <a:pt x="20" y="174"/>
                    <a:pt x="20" y="174"/>
                  </a:cubicBezTo>
                  <a:cubicBezTo>
                    <a:pt x="21" y="174"/>
                    <a:pt x="21" y="174"/>
                    <a:pt x="21" y="174"/>
                  </a:cubicBezTo>
                  <a:cubicBezTo>
                    <a:pt x="21" y="174"/>
                    <a:pt x="21" y="174"/>
                    <a:pt x="21" y="174"/>
                  </a:cubicBezTo>
                  <a:cubicBezTo>
                    <a:pt x="20" y="175"/>
                    <a:pt x="20" y="175"/>
                    <a:pt x="20" y="175"/>
                  </a:cubicBezTo>
                  <a:cubicBezTo>
                    <a:pt x="20" y="175"/>
                    <a:pt x="20" y="175"/>
                    <a:pt x="20" y="175"/>
                  </a:cubicBezTo>
                  <a:cubicBezTo>
                    <a:pt x="21" y="175"/>
                    <a:pt x="21" y="175"/>
                    <a:pt x="21" y="175"/>
                  </a:cubicBezTo>
                  <a:cubicBezTo>
                    <a:pt x="21" y="175"/>
                    <a:pt x="21" y="175"/>
                    <a:pt x="21" y="175"/>
                  </a:cubicBezTo>
                  <a:cubicBezTo>
                    <a:pt x="22" y="175"/>
                    <a:pt x="22" y="175"/>
                    <a:pt x="22" y="175"/>
                  </a:cubicBezTo>
                  <a:cubicBezTo>
                    <a:pt x="22" y="175"/>
                    <a:pt x="22" y="175"/>
                    <a:pt x="22" y="175"/>
                  </a:cubicBezTo>
                  <a:cubicBezTo>
                    <a:pt x="23" y="175"/>
                    <a:pt x="23" y="175"/>
                    <a:pt x="23" y="175"/>
                  </a:cubicBezTo>
                  <a:cubicBezTo>
                    <a:pt x="25" y="176"/>
                    <a:pt x="25" y="176"/>
                    <a:pt x="25" y="176"/>
                  </a:cubicBezTo>
                  <a:cubicBezTo>
                    <a:pt x="26" y="177"/>
                    <a:pt x="26" y="177"/>
                    <a:pt x="26" y="177"/>
                  </a:cubicBezTo>
                  <a:cubicBezTo>
                    <a:pt x="26" y="177"/>
                    <a:pt x="26" y="177"/>
                    <a:pt x="26" y="177"/>
                  </a:cubicBezTo>
                  <a:cubicBezTo>
                    <a:pt x="26" y="177"/>
                    <a:pt x="26" y="177"/>
                    <a:pt x="26" y="177"/>
                  </a:cubicBezTo>
                  <a:cubicBezTo>
                    <a:pt x="26" y="178"/>
                    <a:pt x="26" y="178"/>
                    <a:pt x="26" y="178"/>
                  </a:cubicBezTo>
                  <a:cubicBezTo>
                    <a:pt x="26" y="178"/>
                    <a:pt x="26" y="178"/>
                    <a:pt x="26" y="178"/>
                  </a:cubicBezTo>
                  <a:cubicBezTo>
                    <a:pt x="26" y="179"/>
                    <a:pt x="26" y="179"/>
                    <a:pt x="26" y="179"/>
                  </a:cubicBezTo>
                  <a:cubicBezTo>
                    <a:pt x="26" y="180"/>
                    <a:pt x="26" y="180"/>
                    <a:pt x="26" y="180"/>
                  </a:cubicBezTo>
                  <a:cubicBezTo>
                    <a:pt x="25" y="180"/>
                    <a:pt x="25" y="180"/>
                    <a:pt x="25" y="180"/>
                  </a:cubicBezTo>
                  <a:cubicBezTo>
                    <a:pt x="25" y="181"/>
                    <a:pt x="25" y="181"/>
                    <a:pt x="25" y="181"/>
                  </a:cubicBezTo>
                  <a:cubicBezTo>
                    <a:pt x="26" y="181"/>
                    <a:pt x="26" y="181"/>
                    <a:pt x="26" y="181"/>
                  </a:cubicBezTo>
                  <a:cubicBezTo>
                    <a:pt x="26" y="182"/>
                    <a:pt x="26" y="182"/>
                    <a:pt x="26" y="182"/>
                  </a:cubicBezTo>
                  <a:cubicBezTo>
                    <a:pt x="27" y="183"/>
                    <a:pt x="27" y="183"/>
                    <a:pt x="27" y="183"/>
                  </a:cubicBezTo>
                  <a:cubicBezTo>
                    <a:pt x="27" y="184"/>
                    <a:pt x="27" y="184"/>
                    <a:pt x="27" y="184"/>
                  </a:cubicBezTo>
                  <a:cubicBezTo>
                    <a:pt x="28" y="184"/>
                    <a:pt x="28" y="184"/>
                    <a:pt x="28" y="184"/>
                  </a:cubicBezTo>
                  <a:cubicBezTo>
                    <a:pt x="28" y="185"/>
                    <a:pt x="28" y="185"/>
                    <a:pt x="28" y="185"/>
                  </a:cubicBezTo>
                  <a:cubicBezTo>
                    <a:pt x="28" y="186"/>
                    <a:pt x="28" y="186"/>
                    <a:pt x="28" y="186"/>
                  </a:cubicBezTo>
                  <a:cubicBezTo>
                    <a:pt x="28" y="187"/>
                    <a:pt x="28" y="187"/>
                    <a:pt x="28" y="187"/>
                  </a:cubicBezTo>
                  <a:cubicBezTo>
                    <a:pt x="28" y="187"/>
                    <a:pt x="28" y="187"/>
                    <a:pt x="28" y="187"/>
                  </a:cubicBezTo>
                  <a:cubicBezTo>
                    <a:pt x="29" y="188"/>
                    <a:pt x="29" y="188"/>
                    <a:pt x="29" y="188"/>
                  </a:cubicBezTo>
                  <a:cubicBezTo>
                    <a:pt x="30" y="188"/>
                    <a:pt x="30" y="188"/>
                    <a:pt x="30" y="188"/>
                  </a:cubicBezTo>
                  <a:cubicBezTo>
                    <a:pt x="31" y="188"/>
                    <a:pt x="31" y="188"/>
                    <a:pt x="31" y="188"/>
                  </a:cubicBezTo>
                  <a:cubicBezTo>
                    <a:pt x="32" y="188"/>
                    <a:pt x="32" y="188"/>
                    <a:pt x="32" y="188"/>
                  </a:cubicBezTo>
                  <a:cubicBezTo>
                    <a:pt x="32" y="189"/>
                    <a:pt x="32" y="189"/>
                    <a:pt x="32" y="189"/>
                  </a:cubicBezTo>
                  <a:cubicBezTo>
                    <a:pt x="33" y="189"/>
                    <a:pt x="33" y="189"/>
                    <a:pt x="33" y="189"/>
                  </a:cubicBezTo>
                  <a:cubicBezTo>
                    <a:pt x="33" y="190"/>
                    <a:pt x="33" y="190"/>
                    <a:pt x="33" y="190"/>
                  </a:cubicBezTo>
                  <a:cubicBezTo>
                    <a:pt x="34" y="190"/>
                    <a:pt x="34" y="190"/>
                    <a:pt x="34" y="190"/>
                  </a:cubicBezTo>
                  <a:cubicBezTo>
                    <a:pt x="35" y="190"/>
                    <a:pt x="35" y="190"/>
                    <a:pt x="35" y="190"/>
                  </a:cubicBezTo>
                  <a:cubicBezTo>
                    <a:pt x="35" y="191"/>
                    <a:pt x="35" y="191"/>
                    <a:pt x="35" y="191"/>
                  </a:cubicBezTo>
                  <a:cubicBezTo>
                    <a:pt x="37" y="191"/>
                    <a:pt x="37" y="191"/>
                    <a:pt x="37" y="191"/>
                  </a:cubicBezTo>
                  <a:cubicBezTo>
                    <a:pt x="38" y="191"/>
                    <a:pt x="38" y="191"/>
                    <a:pt x="38" y="191"/>
                  </a:cubicBezTo>
                  <a:cubicBezTo>
                    <a:pt x="38" y="192"/>
                    <a:pt x="38" y="192"/>
                    <a:pt x="38" y="192"/>
                  </a:cubicBezTo>
                  <a:cubicBezTo>
                    <a:pt x="39" y="191"/>
                    <a:pt x="39" y="191"/>
                    <a:pt x="39" y="191"/>
                  </a:cubicBezTo>
                  <a:cubicBezTo>
                    <a:pt x="40" y="191"/>
                    <a:pt x="40" y="191"/>
                    <a:pt x="40" y="191"/>
                  </a:cubicBezTo>
                  <a:cubicBezTo>
                    <a:pt x="40" y="190"/>
                    <a:pt x="40" y="190"/>
                    <a:pt x="40" y="190"/>
                  </a:cubicBezTo>
                  <a:cubicBezTo>
                    <a:pt x="40" y="189"/>
                    <a:pt x="40" y="189"/>
                    <a:pt x="40" y="189"/>
                  </a:cubicBezTo>
                  <a:cubicBezTo>
                    <a:pt x="40" y="189"/>
                    <a:pt x="40" y="189"/>
                    <a:pt x="40" y="189"/>
                  </a:cubicBezTo>
                  <a:cubicBezTo>
                    <a:pt x="40" y="188"/>
                    <a:pt x="40" y="188"/>
                    <a:pt x="40" y="188"/>
                  </a:cubicBezTo>
                  <a:cubicBezTo>
                    <a:pt x="40" y="188"/>
                    <a:pt x="40" y="188"/>
                    <a:pt x="40" y="188"/>
                  </a:cubicBezTo>
                  <a:cubicBezTo>
                    <a:pt x="39" y="187"/>
                    <a:pt x="39" y="187"/>
                    <a:pt x="39" y="187"/>
                  </a:cubicBezTo>
                  <a:cubicBezTo>
                    <a:pt x="39" y="187"/>
                    <a:pt x="39" y="187"/>
                    <a:pt x="39" y="187"/>
                  </a:cubicBezTo>
                  <a:cubicBezTo>
                    <a:pt x="38" y="187"/>
                    <a:pt x="38" y="187"/>
                    <a:pt x="38" y="187"/>
                  </a:cubicBezTo>
                  <a:cubicBezTo>
                    <a:pt x="38" y="187"/>
                    <a:pt x="38" y="187"/>
                    <a:pt x="38" y="187"/>
                  </a:cubicBezTo>
                  <a:cubicBezTo>
                    <a:pt x="37" y="188"/>
                    <a:pt x="37" y="188"/>
                    <a:pt x="37" y="188"/>
                  </a:cubicBezTo>
                  <a:cubicBezTo>
                    <a:pt x="36" y="187"/>
                    <a:pt x="36" y="187"/>
                    <a:pt x="36" y="187"/>
                  </a:cubicBezTo>
                  <a:cubicBezTo>
                    <a:pt x="35" y="186"/>
                    <a:pt x="35" y="186"/>
                    <a:pt x="35" y="186"/>
                  </a:cubicBezTo>
                  <a:cubicBezTo>
                    <a:pt x="34" y="186"/>
                    <a:pt x="34" y="186"/>
                    <a:pt x="34" y="186"/>
                  </a:cubicBezTo>
                  <a:cubicBezTo>
                    <a:pt x="33" y="185"/>
                    <a:pt x="33" y="185"/>
                    <a:pt x="33" y="185"/>
                  </a:cubicBezTo>
                  <a:cubicBezTo>
                    <a:pt x="33" y="184"/>
                    <a:pt x="33" y="184"/>
                    <a:pt x="33" y="184"/>
                  </a:cubicBezTo>
                  <a:cubicBezTo>
                    <a:pt x="34" y="184"/>
                    <a:pt x="34" y="184"/>
                    <a:pt x="34" y="184"/>
                  </a:cubicBezTo>
                  <a:cubicBezTo>
                    <a:pt x="34" y="183"/>
                    <a:pt x="34" y="183"/>
                    <a:pt x="34" y="183"/>
                  </a:cubicBezTo>
                  <a:cubicBezTo>
                    <a:pt x="34" y="183"/>
                    <a:pt x="34" y="183"/>
                    <a:pt x="34" y="183"/>
                  </a:cubicBezTo>
                  <a:cubicBezTo>
                    <a:pt x="34" y="182"/>
                    <a:pt x="34" y="182"/>
                    <a:pt x="34" y="182"/>
                  </a:cubicBezTo>
                  <a:cubicBezTo>
                    <a:pt x="34" y="182"/>
                    <a:pt x="34" y="182"/>
                    <a:pt x="34" y="182"/>
                  </a:cubicBezTo>
                  <a:cubicBezTo>
                    <a:pt x="34" y="181"/>
                    <a:pt x="34" y="181"/>
                    <a:pt x="34" y="181"/>
                  </a:cubicBezTo>
                  <a:cubicBezTo>
                    <a:pt x="35" y="181"/>
                    <a:pt x="35" y="181"/>
                    <a:pt x="35" y="181"/>
                  </a:cubicBezTo>
                  <a:cubicBezTo>
                    <a:pt x="36" y="182"/>
                    <a:pt x="36" y="182"/>
                    <a:pt x="36" y="182"/>
                  </a:cubicBezTo>
                  <a:cubicBezTo>
                    <a:pt x="37" y="182"/>
                    <a:pt x="37" y="182"/>
                    <a:pt x="37" y="182"/>
                  </a:cubicBezTo>
                  <a:cubicBezTo>
                    <a:pt x="38" y="183"/>
                    <a:pt x="38" y="183"/>
                    <a:pt x="38" y="183"/>
                  </a:cubicBezTo>
                  <a:cubicBezTo>
                    <a:pt x="39" y="184"/>
                    <a:pt x="39" y="184"/>
                    <a:pt x="39" y="184"/>
                  </a:cubicBezTo>
                  <a:cubicBezTo>
                    <a:pt x="40" y="184"/>
                    <a:pt x="40" y="184"/>
                    <a:pt x="40" y="184"/>
                  </a:cubicBezTo>
                  <a:cubicBezTo>
                    <a:pt x="41" y="184"/>
                    <a:pt x="41" y="184"/>
                    <a:pt x="41" y="184"/>
                  </a:cubicBezTo>
                  <a:cubicBezTo>
                    <a:pt x="42" y="184"/>
                    <a:pt x="42" y="184"/>
                    <a:pt x="42" y="184"/>
                  </a:cubicBezTo>
                  <a:cubicBezTo>
                    <a:pt x="44" y="185"/>
                    <a:pt x="44" y="185"/>
                    <a:pt x="44" y="185"/>
                  </a:cubicBezTo>
                  <a:cubicBezTo>
                    <a:pt x="46" y="186"/>
                    <a:pt x="46" y="186"/>
                    <a:pt x="46" y="186"/>
                  </a:cubicBezTo>
                  <a:cubicBezTo>
                    <a:pt x="46" y="186"/>
                    <a:pt x="46" y="186"/>
                    <a:pt x="46" y="186"/>
                  </a:cubicBezTo>
                  <a:cubicBezTo>
                    <a:pt x="47" y="185"/>
                    <a:pt x="47" y="185"/>
                    <a:pt x="47" y="185"/>
                  </a:cubicBezTo>
                  <a:cubicBezTo>
                    <a:pt x="47" y="184"/>
                    <a:pt x="47" y="184"/>
                    <a:pt x="47" y="184"/>
                  </a:cubicBezTo>
                  <a:cubicBezTo>
                    <a:pt x="47" y="184"/>
                    <a:pt x="47" y="184"/>
                    <a:pt x="47" y="184"/>
                  </a:cubicBezTo>
                  <a:cubicBezTo>
                    <a:pt x="48" y="184"/>
                    <a:pt x="48" y="184"/>
                    <a:pt x="48" y="184"/>
                  </a:cubicBezTo>
                  <a:cubicBezTo>
                    <a:pt x="47" y="182"/>
                    <a:pt x="47" y="182"/>
                    <a:pt x="47" y="182"/>
                  </a:cubicBezTo>
                  <a:cubicBezTo>
                    <a:pt x="45" y="180"/>
                    <a:pt x="45" y="180"/>
                    <a:pt x="45" y="180"/>
                  </a:cubicBezTo>
                  <a:cubicBezTo>
                    <a:pt x="45" y="179"/>
                    <a:pt x="45" y="179"/>
                    <a:pt x="45" y="179"/>
                  </a:cubicBezTo>
                  <a:cubicBezTo>
                    <a:pt x="45" y="178"/>
                    <a:pt x="45" y="178"/>
                    <a:pt x="45" y="178"/>
                  </a:cubicBezTo>
                  <a:cubicBezTo>
                    <a:pt x="46" y="178"/>
                    <a:pt x="46" y="178"/>
                    <a:pt x="46" y="178"/>
                  </a:cubicBezTo>
                  <a:cubicBezTo>
                    <a:pt x="47" y="176"/>
                    <a:pt x="47" y="176"/>
                    <a:pt x="47" y="176"/>
                  </a:cubicBezTo>
                  <a:cubicBezTo>
                    <a:pt x="47" y="175"/>
                    <a:pt x="47" y="175"/>
                    <a:pt x="47" y="175"/>
                  </a:cubicBezTo>
                  <a:cubicBezTo>
                    <a:pt x="48" y="175"/>
                    <a:pt x="48" y="175"/>
                    <a:pt x="48" y="175"/>
                  </a:cubicBezTo>
                  <a:cubicBezTo>
                    <a:pt x="49" y="174"/>
                    <a:pt x="49" y="174"/>
                    <a:pt x="49" y="174"/>
                  </a:cubicBezTo>
                  <a:cubicBezTo>
                    <a:pt x="50" y="173"/>
                    <a:pt x="50" y="173"/>
                    <a:pt x="50" y="173"/>
                  </a:cubicBezTo>
                  <a:cubicBezTo>
                    <a:pt x="51" y="171"/>
                    <a:pt x="51" y="171"/>
                    <a:pt x="51" y="171"/>
                  </a:cubicBezTo>
                  <a:cubicBezTo>
                    <a:pt x="52" y="171"/>
                    <a:pt x="52" y="171"/>
                    <a:pt x="52" y="171"/>
                  </a:cubicBezTo>
                  <a:cubicBezTo>
                    <a:pt x="53" y="171"/>
                    <a:pt x="53" y="171"/>
                    <a:pt x="53" y="171"/>
                  </a:cubicBezTo>
                  <a:cubicBezTo>
                    <a:pt x="54" y="172"/>
                    <a:pt x="54" y="172"/>
                    <a:pt x="54" y="172"/>
                  </a:cubicBezTo>
                  <a:cubicBezTo>
                    <a:pt x="55" y="172"/>
                    <a:pt x="55" y="172"/>
                    <a:pt x="55" y="172"/>
                  </a:cubicBezTo>
                  <a:cubicBezTo>
                    <a:pt x="57" y="172"/>
                    <a:pt x="57" y="172"/>
                    <a:pt x="57" y="172"/>
                  </a:cubicBezTo>
                  <a:cubicBezTo>
                    <a:pt x="57" y="172"/>
                    <a:pt x="57" y="172"/>
                    <a:pt x="57" y="172"/>
                  </a:cubicBezTo>
                  <a:cubicBezTo>
                    <a:pt x="57" y="173"/>
                    <a:pt x="57" y="173"/>
                    <a:pt x="57" y="173"/>
                  </a:cubicBezTo>
                  <a:cubicBezTo>
                    <a:pt x="58" y="172"/>
                    <a:pt x="58" y="172"/>
                    <a:pt x="58" y="172"/>
                  </a:cubicBezTo>
                  <a:cubicBezTo>
                    <a:pt x="59" y="173"/>
                    <a:pt x="59" y="173"/>
                    <a:pt x="59" y="173"/>
                  </a:cubicBezTo>
                  <a:cubicBezTo>
                    <a:pt x="59" y="174"/>
                    <a:pt x="59" y="174"/>
                    <a:pt x="59" y="174"/>
                  </a:cubicBezTo>
                  <a:cubicBezTo>
                    <a:pt x="60" y="175"/>
                    <a:pt x="60" y="175"/>
                    <a:pt x="60" y="175"/>
                  </a:cubicBezTo>
                  <a:cubicBezTo>
                    <a:pt x="60" y="173"/>
                    <a:pt x="60" y="173"/>
                    <a:pt x="60" y="173"/>
                  </a:cubicBezTo>
                  <a:cubicBezTo>
                    <a:pt x="59" y="172"/>
                    <a:pt x="59" y="172"/>
                    <a:pt x="59" y="172"/>
                  </a:cubicBezTo>
                  <a:cubicBezTo>
                    <a:pt x="60" y="172"/>
                    <a:pt x="60" y="172"/>
                    <a:pt x="60" y="172"/>
                  </a:cubicBezTo>
                  <a:cubicBezTo>
                    <a:pt x="60" y="170"/>
                    <a:pt x="60" y="170"/>
                    <a:pt x="60" y="170"/>
                  </a:cubicBezTo>
                  <a:cubicBezTo>
                    <a:pt x="60" y="169"/>
                    <a:pt x="60" y="169"/>
                    <a:pt x="60" y="169"/>
                  </a:cubicBezTo>
                  <a:cubicBezTo>
                    <a:pt x="59" y="169"/>
                    <a:pt x="59" y="169"/>
                    <a:pt x="59" y="169"/>
                  </a:cubicBezTo>
                  <a:cubicBezTo>
                    <a:pt x="59" y="168"/>
                    <a:pt x="59" y="168"/>
                    <a:pt x="59" y="168"/>
                  </a:cubicBezTo>
                  <a:cubicBezTo>
                    <a:pt x="60" y="168"/>
                    <a:pt x="60" y="168"/>
                    <a:pt x="60" y="168"/>
                  </a:cubicBezTo>
                  <a:cubicBezTo>
                    <a:pt x="59" y="167"/>
                    <a:pt x="59" y="167"/>
                    <a:pt x="59" y="167"/>
                  </a:cubicBezTo>
                  <a:cubicBezTo>
                    <a:pt x="60" y="167"/>
                    <a:pt x="60" y="167"/>
                    <a:pt x="60" y="167"/>
                  </a:cubicBezTo>
                  <a:cubicBezTo>
                    <a:pt x="59" y="166"/>
                    <a:pt x="59" y="166"/>
                    <a:pt x="59" y="166"/>
                  </a:cubicBezTo>
                  <a:cubicBezTo>
                    <a:pt x="58" y="166"/>
                    <a:pt x="58" y="166"/>
                    <a:pt x="58" y="166"/>
                  </a:cubicBezTo>
                  <a:cubicBezTo>
                    <a:pt x="57" y="166"/>
                    <a:pt x="57" y="166"/>
                    <a:pt x="57" y="166"/>
                  </a:cubicBezTo>
                  <a:cubicBezTo>
                    <a:pt x="56" y="165"/>
                    <a:pt x="56" y="165"/>
                    <a:pt x="56" y="165"/>
                  </a:cubicBezTo>
                  <a:cubicBezTo>
                    <a:pt x="57" y="164"/>
                    <a:pt x="57" y="164"/>
                    <a:pt x="57" y="164"/>
                  </a:cubicBezTo>
                  <a:cubicBezTo>
                    <a:pt x="57" y="162"/>
                    <a:pt x="57" y="162"/>
                    <a:pt x="57" y="162"/>
                  </a:cubicBezTo>
                  <a:cubicBezTo>
                    <a:pt x="57" y="162"/>
                    <a:pt x="57" y="162"/>
                    <a:pt x="57" y="162"/>
                  </a:cubicBezTo>
                  <a:cubicBezTo>
                    <a:pt x="57" y="161"/>
                    <a:pt x="57" y="161"/>
                    <a:pt x="57" y="161"/>
                  </a:cubicBezTo>
                  <a:cubicBezTo>
                    <a:pt x="57" y="161"/>
                    <a:pt x="57" y="161"/>
                    <a:pt x="57" y="161"/>
                  </a:cubicBezTo>
                  <a:cubicBezTo>
                    <a:pt x="57" y="160"/>
                    <a:pt x="57" y="160"/>
                    <a:pt x="57" y="160"/>
                  </a:cubicBezTo>
                  <a:cubicBezTo>
                    <a:pt x="57" y="160"/>
                    <a:pt x="57" y="160"/>
                    <a:pt x="57" y="160"/>
                  </a:cubicBezTo>
                  <a:cubicBezTo>
                    <a:pt x="57" y="159"/>
                    <a:pt x="57" y="159"/>
                    <a:pt x="57" y="159"/>
                  </a:cubicBezTo>
                  <a:cubicBezTo>
                    <a:pt x="56" y="157"/>
                    <a:pt x="56" y="157"/>
                    <a:pt x="56" y="157"/>
                  </a:cubicBezTo>
                  <a:cubicBezTo>
                    <a:pt x="55" y="156"/>
                    <a:pt x="55" y="156"/>
                    <a:pt x="55" y="156"/>
                  </a:cubicBezTo>
                  <a:cubicBezTo>
                    <a:pt x="53" y="155"/>
                    <a:pt x="53" y="155"/>
                    <a:pt x="53" y="155"/>
                  </a:cubicBezTo>
                  <a:cubicBezTo>
                    <a:pt x="53" y="154"/>
                    <a:pt x="53" y="154"/>
                    <a:pt x="53" y="154"/>
                  </a:cubicBezTo>
                  <a:cubicBezTo>
                    <a:pt x="54" y="154"/>
                    <a:pt x="54" y="154"/>
                    <a:pt x="54" y="154"/>
                  </a:cubicBezTo>
                  <a:cubicBezTo>
                    <a:pt x="55" y="155"/>
                    <a:pt x="55" y="155"/>
                    <a:pt x="55" y="155"/>
                  </a:cubicBezTo>
                  <a:cubicBezTo>
                    <a:pt x="56" y="155"/>
                    <a:pt x="56" y="155"/>
                    <a:pt x="56" y="155"/>
                  </a:cubicBezTo>
                  <a:cubicBezTo>
                    <a:pt x="57" y="155"/>
                    <a:pt x="57" y="155"/>
                    <a:pt x="57" y="155"/>
                  </a:cubicBezTo>
                  <a:cubicBezTo>
                    <a:pt x="59" y="155"/>
                    <a:pt x="59" y="155"/>
                    <a:pt x="59" y="155"/>
                  </a:cubicBezTo>
                  <a:cubicBezTo>
                    <a:pt x="61" y="155"/>
                    <a:pt x="61" y="155"/>
                    <a:pt x="61" y="155"/>
                  </a:cubicBezTo>
                  <a:cubicBezTo>
                    <a:pt x="62" y="156"/>
                    <a:pt x="62" y="156"/>
                    <a:pt x="62" y="156"/>
                  </a:cubicBezTo>
                  <a:cubicBezTo>
                    <a:pt x="62" y="156"/>
                    <a:pt x="62" y="156"/>
                    <a:pt x="62" y="156"/>
                  </a:cubicBezTo>
                  <a:cubicBezTo>
                    <a:pt x="63" y="157"/>
                    <a:pt x="63" y="157"/>
                    <a:pt x="63" y="157"/>
                  </a:cubicBezTo>
                  <a:cubicBezTo>
                    <a:pt x="64" y="158"/>
                    <a:pt x="64" y="158"/>
                    <a:pt x="64" y="158"/>
                  </a:cubicBezTo>
                  <a:cubicBezTo>
                    <a:pt x="64" y="158"/>
                    <a:pt x="64" y="158"/>
                    <a:pt x="64" y="158"/>
                  </a:cubicBezTo>
                  <a:cubicBezTo>
                    <a:pt x="66" y="160"/>
                    <a:pt x="66" y="160"/>
                    <a:pt x="66" y="160"/>
                  </a:cubicBezTo>
                  <a:cubicBezTo>
                    <a:pt x="65" y="160"/>
                    <a:pt x="65" y="160"/>
                    <a:pt x="65" y="160"/>
                  </a:cubicBezTo>
                  <a:cubicBezTo>
                    <a:pt x="64" y="160"/>
                    <a:pt x="64" y="160"/>
                    <a:pt x="64" y="160"/>
                  </a:cubicBezTo>
                  <a:cubicBezTo>
                    <a:pt x="63" y="161"/>
                    <a:pt x="63" y="161"/>
                    <a:pt x="63" y="161"/>
                  </a:cubicBezTo>
                  <a:cubicBezTo>
                    <a:pt x="62" y="161"/>
                    <a:pt x="62" y="161"/>
                    <a:pt x="62" y="161"/>
                  </a:cubicBezTo>
                  <a:cubicBezTo>
                    <a:pt x="62" y="161"/>
                    <a:pt x="62" y="161"/>
                    <a:pt x="62" y="161"/>
                  </a:cubicBezTo>
                  <a:cubicBezTo>
                    <a:pt x="62" y="162"/>
                    <a:pt x="62" y="162"/>
                    <a:pt x="62" y="162"/>
                  </a:cubicBezTo>
                  <a:cubicBezTo>
                    <a:pt x="61" y="162"/>
                    <a:pt x="61" y="162"/>
                    <a:pt x="61" y="162"/>
                  </a:cubicBezTo>
                  <a:cubicBezTo>
                    <a:pt x="61" y="162"/>
                    <a:pt x="61" y="162"/>
                    <a:pt x="61" y="162"/>
                  </a:cubicBezTo>
                  <a:cubicBezTo>
                    <a:pt x="61" y="162"/>
                    <a:pt x="61" y="162"/>
                    <a:pt x="61" y="162"/>
                  </a:cubicBezTo>
                  <a:cubicBezTo>
                    <a:pt x="61" y="164"/>
                    <a:pt x="61" y="164"/>
                    <a:pt x="61" y="164"/>
                  </a:cubicBezTo>
                  <a:cubicBezTo>
                    <a:pt x="61" y="164"/>
                    <a:pt x="61" y="164"/>
                    <a:pt x="61" y="164"/>
                  </a:cubicBezTo>
                  <a:cubicBezTo>
                    <a:pt x="63" y="165"/>
                    <a:pt x="63" y="165"/>
                    <a:pt x="63" y="165"/>
                  </a:cubicBezTo>
                  <a:cubicBezTo>
                    <a:pt x="65" y="167"/>
                    <a:pt x="65" y="167"/>
                    <a:pt x="65" y="167"/>
                  </a:cubicBezTo>
                  <a:cubicBezTo>
                    <a:pt x="66" y="167"/>
                    <a:pt x="66" y="167"/>
                    <a:pt x="66" y="167"/>
                  </a:cubicBezTo>
                  <a:cubicBezTo>
                    <a:pt x="67" y="167"/>
                    <a:pt x="67" y="167"/>
                    <a:pt x="67" y="167"/>
                  </a:cubicBezTo>
                  <a:cubicBezTo>
                    <a:pt x="67" y="168"/>
                    <a:pt x="67" y="168"/>
                    <a:pt x="67" y="168"/>
                  </a:cubicBezTo>
                  <a:cubicBezTo>
                    <a:pt x="68" y="167"/>
                    <a:pt x="68" y="167"/>
                    <a:pt x="68" y="167"/>
                  </a:cubicBezTo>
                  <a:cubicBezTo>
                    <a:pt x="69" y="167"/>
                    <a:pt x="69" y="167"/>
                    <a:pt x="69" y="167"/>
                  </a:cubicBezTo>
                  <a:cubicBezTo>
                    <a:pt x="69" y="167"/>
                    <a:pt x="69" y="167"/>
                    <a:pt x="69" y="167"/>
                  </a:cubicBezTo>
                  <a:cubicBezTo>
                    <a:pt x="71" y="166"/>
                    <a:pt x="71" y="166"/>
                    <a:pt x="71" y="166"/>
                  </a:cubicBezTo>
                  <a:cubicBezTo>
                    <a:pt x="71" y="165"/>
                    <a:pt x="71" y="165"/>
                    <a:pt x="71" y="165"/>
                  </a:cubicBezTo>
                  <a:cubicBezTo>
                    <a:pt x="70" y="164"/>
                    <a:pt x="70" y="164"/>
                    <a:pt x="70" y="164"/>
                  </a:cubicBezTo>
                  <a:cubicBezTo>
                    <a:pt x="71" y="163"/>
                    <a:pt x="71" y="163"/>
                    <a:pt x="71" y="163"/>
                  </a:cubicBezTo>
                  <a:cubicBezTo>
                    <a:pt x="71" y="162"/>
                    <a:pt x="71" y="162"/>
                    <a:pt x="71" y="162"/>
                  </a:cubicBezTo>
                  <a:cubicBezTo>
                    <a:pt x="70" y="162"/>
                    <a:pt x="70" y="162"/>
                    <a:pt x="70" y="162"/>
                  </a:cubicBezTo>
                  <a:cubicBezTo>
                    <a:pt x="71" y="161"/>
                    <a:pt x="71" y="161"/>
                    <a:pt x="71" y="161"/>
                  </a:cubicBezTo>
                  <a:cubicBezTo>
                    <a:pt x="73" y="161"/>
                    <a:pt x="73" y="161"/>
                    <a:pt x="73" y="161"/>
                  </a:cubicBezTo>
                  <a:cubicBezTo>
                    <a:pt x="74" y="161"/>
                    <a:pt x="74" y="161"/>
                    <a:pt x="74" y="161"/>
                  </a:cubicBezTo>
                  <a:cubicBezTo>
                    <a:pt x="75" y="161"/>
                    <a:pt x="75" y="161"/>
                    <a:pt x="75" y="161"/>
                  </a:cubicBezTo>
                  <a:cubicBezTo>
                    <a:pt x="75" y="160"/>
                    <a:pt x="75" y="160"/>
                    <a:pt x="75" y="160"/>
                  </a:cubicBezTo>
                  <a:cubicBezTo>
                    <a:pt x="74" y="160"/>
                    <a:pt x="74" y="160"/>
                    <a:pt x="74" y="160"/>
                  </a:cubicBezTo>
                  <a:cubicBezTo>
                    <a:pt x="73" y="159"/>
                    <a:pt x="73" y="159"/>
                    <a:pt x="73" y="159"/>
                  </a:cubicBezTo>
                  <a:cubicBezTo>
                    <a:pt x="74" y="159"/>
                    <a:pt x="74" y="159"/>
                    <a:pt x="74" y="159"/>
                  </a:cubicBezTo>
                  <a:cubicBezTo>
                    <a:pt x="74" y="159"/>
                    <a:pt x="74" y="159"/>
                    <a:pt x="74" y="159"/>
                  </a:cubicBezTo>
                  <a:cubicBezTo>
                    <a:pt x="75" y="159"/>
                    <a:pt x="75" y="159"/>
                    <a:pt x="75" y="159"/>
                  </a:cubicBezTo>
                  <a:cubicBezTo>
                    <a:pt x="77" y="157"/>
                    <a:pt x="77" y="157"/>
                    <a:pt x="77" y="157"/>
                  </a:cubicBezTo>
                  <a:cubicBezTo>
                    <a:pt x="77" y="157"/>
                    <a:pt x="77" y="157"/>
                    <a:pt x="77" y="157"/>
                  </a:cubicBezTo>
                  <a:cubicBezTo>
                    <a:pt x="79" y="155"/>
                    <a:pt x="79" y="155"/>
                    <a:pt x="79" y="155"/>
                  </a:cubicBezTo>
                  <a:cubicBezTo>
                    <a:pt x="79" y="155"/>
                    <a:pt x="79" y="155"/>
                    <a:pt x="79" y="155"/>
                  </a:cubicBezTo>
                  <a:cubicBezTo>
                    <a:pt x="80" y="154"/>
                    <a:pt x="80" y="154"/>
                    <a:pt x="80" y="154"/>
                  </a:cubicBezTo>
                  <a:cubicBezTo>
                    <a:pt x="81" y="155"/>
                    <a:pt x="81" y="155"/>
                    <a:pt x="81" y="155"/>
                  </a:cubicBezTo>
                  <a:cubicBezTo>
                    <a:pt x="82" y="154"/>
                    <a:pt x="82" y="154"/>
                    <a:pt x="82" y="154"/>
                  </a:cubicBezTo>
                  <a:cubicBezTo>
                    <a:pt x="82" y="154"/>
                    <a:pt x="82" y="154"/>
                    <a:pt x="82" y="154"/>
                  </a:cubicBezTo>
                  <a:cubicBezTo>
                    <a:pt x="84" y="153"/>
                    <a:pt x="84" y="153"/>
                    <a:pt x="84" y="153"/>
                  </a:cubicBezTo>
                  <a:cubicBezTo>
                    <a:pt x="84" y="154"/>
                    <a:pt x="84" y="154"/>
                    <a:pt x="84" y="154"/>
                  </a:cubicBezTo>
                  <a:cubicBezTo>
                    <a:pt x="84" y="154"/>
                    <a:pt x="84" y="154"/>
                    <a:pt x="84" y="154"/>
                  </a:cubicBezTo>
                  <a:cubicBezTo>
                    <a:pt x="84" y="154"/>
                    <a:pt x="84" y="154"/>
                    <a:pt x="84" y="154"/>
                  </a:cubicBezTo>
                  <a:cubicBezTo>
                    <a:pt x="84" y="155"/>
                    <a:pt x="84" y="155"/>
                    <a:pt x="84" y="155"/>
                  </a:cubicBezTo>
                  <a:cubicBezTo>
                    <a:pt x="84" y="155"/>
                    <a:pt x="84" y="155"/>
                    <a:pt x="84" y="155"/>
                  </a:cubicBezTo>
                  <a:cubicBezTo>
                    <a:pt x="85" y="154"/>
                    <a:pt x="85" y="154"/>
                    <a:pt x="85" y="154"/>
                  </a:cubicBezTo>
                  <a:cubicBezTo>
                    <a:pt x="86" y="154"/>
                    <a:pt x="86" y="154"/>
                    <a:pt x="86" y="154"/>
                  </a:cubicBezTo>
                  <a:cubicBezTo>
                    <a:pt x="85" y="153"/>
                    <a:pt x="85" y="153"/>
                    <a:pt x="85" y="153"/>
                  </a:cubicBezTo>
                  <a:cubicBezTo>
                    <a:pt x="84" y="153"/>
                    <a:pt x="84" y="153"/>
                    <a:pt x="84" y="153"/>
                  </a:cubicBezTo>
                  <a:cubicBezTo>
                    <a:pt x="84" y="152"/>
                    <a:pt x="84" y="152"/>
                    <a:pt x="84" y="152"/>
                  </a:cubicBezTo>
                  <a:cubicBezTo>
                    <a:pt x="86" y="151"/>
                    <a:pt x="86" y="151"/>
                    <a:pt x="86" y="151"/>
                  </a:cubicBezTo>
                  <a:cubicBezTo>
                    <a:pt x="86" y="151"/>
                    <a:pt x="86" y="151"/>
                    <a:pt x="86" y="151"/>
                  </a:cubicBezTo>
                  <a:cubicBezTo>
                    <a:pt x="86" y="151"/>
                    <a:pt x="86" y="151"/>
                    <a:pt x="86" y="151"/>
                  </a:cubicBezTo>
                  <a:cubicBezTo>
                    <a:pt x="86" y="152"/>
                    <a:pt x="86" y="152"/>
                    <a:pt x="86" y="152"/>
                  </a:cubicBezTo>
                  <a:cubicBezTo>
                    <a:pt x="86" y="152"/>
                    <a:pt x="86" y="152"/>
                    <a:pt x="86" y="152"/>
                  </a:cubicBezTo>
                  <a:cubicBezTo>
                    <a:pt x="87" y="153"/>
                    <a:pt x="87" y="153"/>
                    <a:pt x="87" y="153"/>
                  </a:cubicBezTo>
                  <a:cubicBezTo>
                    <a:pt x="87" y="153"/>
                    <a:pt x="87" y="153"/>
                    <a:pt x="87" y="153"/>
                  </a:cubicBezTo>
                  <a:cubicBezTo>
                    <a:pt x="88" y="152"/>
                    <a:pt x="88" y="152"/>
                    <a:pt x="88" y="152"/>
                  </a:cubicBezTo>
                  <a:cubicBezTo>
                    <a:pt x="87" y="152"/>
                    <a:pt x="87" y="152"/>
                    <a:pt x="87" y="152"/>
                  </a:cubicBezTo>
                  <a:cubicBezTo>
                    <a:pt x="87" y="151"/>
                    <a:pt x="87" y="151"/>
                    <a:pt x="87" y="151"/>
                  </a:cubicBezTo>
                  <a:cubicBezTo>
                    <a:pt x="87" y="150"/>
                    <a:pt x="87" y="150"/>
                    <a:pt x="87" y="150"/>
                  </a:cubicBezTo>
                  <a:cubicBezTo>
                    <a:pt x="87" y="150"/>
                    <a:pt x="87" y="150"/>
                    <a:pt x="87" y="150"/>
                  </a:cubicBezTo>
                  <a:cubicBezTo>
                    <a:pt x="90" y="149"/>
                    <a:pt x="90" y="149"/>
                    <a:pt x="90" y="149"/>
                  </a:cubicBezTo>
                  <a:cubicBezTo>
                    <a:pt x="91" y="149"/>
                    <a:pt x="91" y="149"/>
                    <a:pt x="91" y="149"/>
                  </a:cubicBezTo>
                  <a:cubicBezTo>
                    <a:pt x="92" y="149"/>
                    <a:pt x="92" y="149"/>
                    <a:pt x="92" y="149"/>
                  </a:cubicBezTo>
                  <a:cubicBezTo>
                    <a:pt x="91" y="150"/>
                    <a:pt x="91" y="150"/>
                    <a:pt x="91" y="150"/>
                  </a:cubicBezTo>
                  <a:cubicBezTo>
                    <a:pt x="90" y="150"/>
                    <a:pt x="90" y="150"/>
                    <a:pt x="90" y="150"/>
                  </a:cubicBezTo>
                  <a:cubicBezTo>
                    <a:pt x="88" y="150"/>
                    <a:pt x="88" y="150"/>
                    <a:pt x="88" y="150"/>
                  </a:cubicBezTo>
                  <a:cubicBezTo>
                    <a:pt x="89" y="151"/>
                    <a:pt x="89" y="151"/>
                    <a:pt x="89" y="151"/>
                  </a:cubicBezTo>
                  <a:cubicBezTo>
                    <a:pt x="89" y="151"/>
                    <a:pt x="89" y="151"/>
                    <a:pt x="89" y="151"/>
                  </a:cubicBezTo>
                  <a:cubicBezTo>
                    <a:pt x="90" y="151"/>
                    <a:pt x="90" y="151"/>
                    <a:pt x="90" y="151"/>
                  </a:cubicBezTo>
                  <a:cubicBezTo>
                    <a:pt x="91" y="151"/>
                    <a:pt x="91" y="151"/>
                    <a:pt x="91" y="151"/>
                  </a:cubicBezTo>
                  <a:cubicBezTo>
                    <a:pt x="90" y="152"/>
                    <a:pt x="90" y="152"/>
                    <a:pt x="90" y="152"/>
                  </a:cubicBezTo>
                  <a:cubicBezTo>
                    <a:pt x="90" y="152"/>
                    <a:pt x="90" y="152"/>
                    <a:pt x="90" y="152"/>
                  </a:cubicBezTo>
                  <a:cubicBezTo>
                    <a:pt x="91" y="153"/>
                    <a:pt x="91" y="153"/>
                    <a:pt x="91" y="153"/>
                  </a:cubicBezTo>
                  <a:cubicBezTo>
                    <a:pt x="90" y="153"/>
                    <a:pt x="90" y="153"/>
                    <a:pt x="90" y="153"/>
                  </a:cubicBezTo>
                  <a:cubicBezTo>
                    <a:pt x="89" y="153"/>
                    <a:pt x="89" y="153"/>
                    <a:pt x="89" y="153"/>
                  </a:cubicBezTo>
                  <a:cubicBezTo>
                    <a:pt x="88" y="154"/>
                    <a:pt x="88" y="154"/>
                    <a:pt x="88" y="154"/>
                  </a:cubicBezTo>
                  <a:cubicBezTo>
                    <a:pt x="89" y="155"/>
                    <a:pt x="89" y="155"/>
                    <a:pt x="89" y="155"/>
                  </a:cubicBezTo>
                  <a:cubicBezTo>
                    <a:pt x="89" y="155"/>
                    <a:pt x="89" y="155"/>
                    <a:pt x="89" y="155"/>
                  </a:cubicBezTo>
                  <a:cubicBezTo>
                    <a:pt x="90" y="155"/>
                    <a:pt x="90" y="155"/>
                    <a:pt x="90" y="155"/>
                  </a:cubicBezTo>
                  <a:cubicBezTo>
                    <a:pt x="91" y="155"/>
                    <a:pt x="91" y="155"/>
                    <a:pt x="91" y="155"/>
                  </a:cubicBezTo>
                  <a:cubicBezTo>
                    <a:pt x="91" y="155"/>
                    <a:pt x="91" y="155"/>
                    <a:pt x="91" y="155"/>
                  </a:cubicBezTo>
                  <a:cubicBezTo>
                    <a:pt x="92" y="155"/>
                    <a:pt x="92" y="155"/>
                    <a:pt x="92" y="155"/>
                  </a:cubicBezTo>
                  <a:cubicBezTo>
                    <a:pt x="92" y="156"/>
                    <a:pt x="92" y="156"/>
                    <a:pt x="92" y="156"/>
                  </a:cubicBezTo>
                  <a:cubicBezTo>
                    <a:pt x="92" y="155"/>
                    <a:pt x="92" y="155"/>
                    <a:pt x="92" y="155"/>
                  </a:cubicBezTo>
                  <a:cubicBezTo>
                    <a:pt x="93" y="154"/>
                    <a:pt x="93" y="154"/>
                    <a:pt x="93" y="154"/>
                  </a:cubicBezTo>
                  <a:cubicBezTo>
                    <a:pt x="94" y="154"/>
                    <a:pt x="94" y="154"/>
                    <a:pt x="94" y="154"/>
                  </a:cubicBezTo>
                  <a:cubicBezTo>
                    <a:pt x="94" y="154"/>
                    <a:pt x="94" y="154"/>
                    <a:pt x="94" y="154"/>
                  </a:cubicBezTo>
                  <a:cubicBezTo>
                    <a:pt x="95" y="155"/>
                    <a:pt x="95" y="155"/>
                    <a:pt x="95" y="155"/>
                  </a:cubicBezTo>
                  <a:cubicBezTo>
                    <a:pt x="95" y="155"/>
                    <a:pt x="95" y="155"/>
                    <a:pt x="95" y="155"/>
                  </a:cubicBezTo>
                  <a:cubicBezTo>
                    <a:pt x="95" y="154"/>
                    <a:pt x="95" y="154"/>
                    <a:pt x="95" y="154"/>
                  </a:cubicBezTo>
                  <a:cubicBezTo>
                    <a:pt x="95" y="154"/>
                    <a:pt x="95" y="154"/>
                    <a:pt x="95" y="154"/>
                  </a:cubicBezTo>
                  <a:cubicBezTo>
                    <a:pt x="95" y="153"/>
                    <a:pt x="95" y="153"/>
                    <a:pt x="95" y="153"/>
                  </a:cubicBezTo>
                  <a:cubicBezTo>
                    <a:pt x="95" y="153"/>
                    <a:pt x="95" y="153"/>
                    <a:pt x="95" y="153"/>
                  </a:cubicBezTo>
                  <a:cubicBezTo>
                    <a:pt x="95" y="152"/>
                    <a:pt x="95" y="152"/>
                    <a:pt x="95" y="152"/>
                  </a:cubicBezTo>
                  <a:cubicBezTo>
                    <a:pt x="96" y="152"/>
                    <a:pt x="96" y="152"/>
                    <a:pt x="96" y="152"/>
                  </a:cubicBezTo>
                  <a:cubicBezTo>
                    <a:pt x="97" y="151"/>
                    <a:pt x="97" y="151"/>
                    <a:pt x="97" y="151"/>
                  </a:cubicBezTo>
                  <a:cubicBezTo>
                    <a:pt x="98" y="151"/>
                    <a:pt x="98" y="151"/>
                    <a:pt x="98" y="151"/>
                  </a:cubicBezTo>
                  <a:cubicBezTo>
                    <a:pt x="98" y="151"/>
                    <a:pt x="98" y="151"/>
                    <a:pt x="98" y="151"/>
                  </a:cubicBezTo>
                  <a:cubicBezTo>
                    <a:pt x="99" y="151"/>
                    <a:pt x="99" y="151"/>
                    <a:pt x="99" y="151"/>
                  </a:cubicBezTo>
                  <a:cubicBezTo>
                    <a:pt x="99" y="151"/>
                    <a:pt x="99" y="151"/>
                    <a:pt x="99" y="151"/>
                  </a:cubicBezTo>
                  <a:cubicBezTo>
                    <a:pt x="100" y="151"/>
                    <a:pt x="100" y="151"/>
                    <a:pt x="100" y="151"/>
                  </a:cubicBezTo>
                  <a:cubicBezTo>
                    <a:pt x="102" y="151"/>
                    <a:pt x="102" y="151"/>
                    <a:pt x="102" y="151"/>
                  </a:cubicBezTo>
                  <a:cubicBezTo>
                    <a:pt x="102" y="151"/>
                    <a:pt x="102" y="151"/>
                    <a:pt x="102" y="151"/>
                  </a:cubicBezTo>
                  <a:cubicBezTo>
                    <a:pt x="102" y="150"/>
                    <a:pt x="102" y="150"/>
                    <a:pt x="102" y="150"/>
                  </a:cubicBezTo>
                  <a:cubicBezTo>
                    <a:pt x="103" y="150"/>
                    <a:pt x="103" y="150"/>
                    <a:pt x="103" y="150"/>
                  </a:cubicBezTo>
                  <a:cubicBezTo>
                    <a:pt x="104" y="150"/>
                    <a:pt x="104" y="150"/>
                    <a:pt x="104" y="150"/>
                  </a:cubicBezTo>
                  <a:cubicBezTo>
                    <a:pt x="104" y="149"/>
                    <a:pt x="104" y="149"/>
                    <a:pt x="104" y="149"/>
                  </a:cubicBezTo>
                  <a:cubicBezTo>
                    <a:pt x="105" y="149"/>
                    <a:pt x="105" y="149"/>
                    <a:pt x="105" y="149"/>
                  </a:cubicBezTo>
                  <a:cubicBezTo>
                    <a:pt x="106" y="148"/>
                    <a:pt x="106" y="148"/>
                    <a:pt x="106" y="148"/>
                  </a:cubicBezTo>
                  <a:cubicBezTo>
                    <a:pt x="107" y="147"/>
                    <a:pt x="107" y="147"/>
                    <a:pt x="107" y="147"/>
                  </a:cubicBezTo>
                  <a:cubicBezTo>
                    <a:pt x="107" y="147"/>
                    <a:pt x="107" y="147"/>
                    <a:pt x="107" y="147"/>
                  </a:cubicBezTo>
                  <a:cubicBezTo>
                    <a:pt x="108" y="147"/>
                    <a:pt x="108" y="147"/>
                    <a:pt x="108" y="147"/>
                  </a:cubicBezTo>
                  <a:cubicBezTo>
                    <a:pt x="108" y="147"/>
                    <a:pt x="108" y="147"/>
                    <a:pt x="108" y="147"/>
                  </a:cubicBezTo>
                  <a:cubicBezTo>
                    <a:pt x="107" y="148"/>
                    <a:pt x="107" y="148"/>
                    <a:pt x="107" y="148"/>
                  </a:cubicBezTo>
                  <a:cubicBezTo>
                    <a:pt x="108" y="148"/>
                    <a:pt x="108" y="148"/>
                    <a:pt x="108" y="148"/>
                  </a:cubicBezTo>
                  <a:cubicBezTo>
                    <a:pt x="109" y="149"/>
                    <a:pt x="109" y="149"/>
                    <a:pt x="109" y="149"/>
                  </a:cubicBezTo>
                  <a:cubicBezTo>
                    <a:pt x="109" y="150"/>
                    <a:pt x="109" y="150"/>
                    <a:pt x="109" y="150"/>
                  </a:cubicBezTo>
                  <a:cubicBezTo>
                    <a:pt x="108" y="150"/>
                    <a:pt x="108" y="150"/>
                    <a:pt x="108" y="150"/>
                  </a:cubicBezTo>
                  <a:cubicBezTo>
                    <a:pt x="109" y="151"/>
                    <a:pt x="109" y="151"/>
                    <a:pt x="109" y="151"/>
                  </a:cubicBezTo>
                  <a:cubicBezTo>
                    <a:pt x="109" y="152"/>
                    <a:pt x="109" y="152"/>
                    <a:pt x="109" y="152"/>
                  </a:cubicBezTo>
                  <a:cubicBezTo>
                    <a:pt x="109" y="152"/>
                    <a:pt x="109" y="152"/>
                    <a:pt x="109" y="152"/>
                  </a:cubicBezTo>
                  <a:cubicBezTo>
                    <a:pt x="111" y="152"/>
                    <a:pt x="111" y="152"/>
                    <a:pt x="111" y="152"/>
                  </a:cubicBezTo>
                  <a:cubicBezTo>
                    <a:pt x="112" y="152"/>
                    <a:pt x="112" y="152"/>
                    <a:pt x="112" y="152"/>
                  </a:cubicBezTo>
                  <a:cubicBezTo>
                    <a:pt x="112" y="151"/>
                    <a:pt x="112" y="151"/>
                    <a:pt x="112" y="151"/>
                  </a:cubicBezTo>
                  <a:cubicBezTo>
                    <a:pt x="111" y="151"/>
                    <a:pt x="111" y="151"/>
                    <a:pt x="111" y="151"/>
                  </a:cubicBezTo>
                  <a:cubicBezTo>
                    <a:pt x="110" y="150"/>
                    <a:pt x="110" y="150"/>
                    <a:pt x="110" y="150"/>
                  </a:cubicBezTo>
                  <a:cubicBezTo>
                    <a:pt x="111" y="150"/>
                    <a:pt x="111" y="150"/>
                    <a:pt x="111" y="150"/>
                  </a:cubicBezTo>
                  <a:cubicBezTo>
                    <a:pt x="111" y="149"/>
                    <a:pt x="111" y="149"/>
                    <a:pt x="111" y="149"/>
                  </a:cubicBezTo>
                  <a:cubicBezTo>
                    <a:pt x="112" y="150"/>
                    <a:pt x="112" y="150"/>
                    <a:pt x="112" y="150"/>
                  </a:cubicBezTo>
                  <a:cubicBezTo>
                    <a:pt x="113" y="149"/>
                    <a:pt x="113" y="149"/>
                    <a:pt x="113" y="149"/>
                  </a:cubicBezTo>
                  <a:cubicBezTo>
                    <a:pt x="114" y="148"/>
                    <a:pt x="114" y="148"/>
                    <a:pt x="114" y="148"/>
                  </a:cubicBezTo>
                  <a:cubicBezTo>
                    <a:pt x="114" y="148"/>
                    <a:pt x="114" y="148"/>
                    <a:pt x="114" y="148"/>
                  </a:cubicBezTo>
                  <a:cubicBezTo>
                    <a:pt x="115" y="148"/>
                    <a:pt x="115" y="148"/>
                    <a:pt x="115" y="148"/>
                  </a:cubicBezTo>
                  <a:cubicBezTo>
                    <a:pt x="116" y="148"/>
                    <a:pt x="116" y="148"/>
                    <a:pt x="116" y="148"/>
                  </a:cubicBezTo>
                  <a:cubicBezTo>
                    <a:pt x="115" y="147"/>
                    <a:pt x="115" y="147"/>
                    <a:pt x="115" y="147"/>
                  </a:cubicBezTo>
                  <a:cubicBezTo>
                    <a:pt x="114" y="147"/>
                    <a:pt x="114" y="147"/>
                    <a:pt x="114" y="147"/>
                  </a:cubicBezTo>
                  <a:cubicBezTo>
                    <a:pt x="114" y="146"/>
                    <a:pt x="114" y="146"/>
                    <a:pt x="114" y="146"/>
                  </a:cubicBezTo>
                  <a:cubicBezTo>
                    <a:pt x="113" y="145"/>
                    <a:pt x="113" y="145"/>
                    <a:pt x="113" y="145"/>
                  </a:cubicBezTo>
                  <a:cubicBezTo>
                    <a:pt x="112" y="145"/>
                    <a:pt x="112" y="145"/>
                    <a:pt x="112" y="145"/>
                  </a:cubicBezTo>
                  <a:cubicBezTo>
                    <a:pt x="112" y="145"/>
                    <a:pt x="112" y="145"/>
                    <a:pt x="112" y="145"/>
                  </a:cubicBezTo>
                  <a:cubicBezTo>
                    <a:pt x="112" y="145"/>
                    <a:pt x="112" y="145"/>
                    <a:pt x="112" y="145"/>
                  </a:cubicBezTo>
                  <a:cubicBezTo>
                    <a:pt x="111" y="143"/>
                    <a:pt x="111" y="143"/>
                    <a:pt x="111" y="143"/>
                  </a:cubicBezTo>
                  <a:cubicBezTo>
                    <a:pt x="111" y="143"/>
                    <a:pt x="111" y="143"/>
                    <a:pt x="111" y="143"/>
                  </a:cubicBezTo>
                  <a:cubicBezTo>
                    <a:pt x="110" y="142"/>
                    <a:pt x="110" y="142"/>
                    <a:pt x="110" y="142"/>
                  </a:cubicBezTo>
                  <a:cubicBezTo>
                    <a:pt x="110" y="142"/>
                    <a:pt x="110" y="142"/>
                    <a:pt x="110" y="142"/>
                  </a:cubicBezTo>
                  <a:cubicBezTo>
                    <a:pt x="111" y="141"/>
                    <a:pt x="111" y="141"/>
                    <a:pt x="111" y="141"/>
                  </a:cubicBezTo>
                  <a:cubicBezTo>
                    <a:pt x="111" y="141"/>
                    <a:pt x="111" y="141"/>
                    <a:pt x="111" y="141"/>
                  </a:cubicBezTo>
                  <a:cubicBezTo>
                    <a:pt x="110" y="140"/>
                    <a:pt x="110" y="140"/>
                    <a:pt x="110" y="140"/>
                  </a:cubicBezTo>
                  <a:cubicBezTo>
                    <a:pt x="111" y="139"/>
                    <a:pt x="111" y="139"/>
                    <a:pt x="111" y="139"/>
                  </a:cubicBezTo>
                  <a:cubicBezTo>
                    <a:pt x="112" y="140"/>
                    <a:pt x="112" y="140"/>
                    <a:pt x="112" y="140"/>
                  </a:cubicBezTo>
                  <a:cubicBezTo>
                    <a:pt x="112" y="139"/>
                    <a:pt x="112" y="139"/>
                    <a:pt x="112" y="139"/>
                  </a:cubicBezTo>
                  <a:cubicBezTo>
                    <a:pt x="113" y="140"/>
                    <a:pt x="113" y="140"/>
                    <a:pt x="113" y="140"/>
                  </a:cubicBezTo>
                  <a:cubicBezTo>
                    <a:pt x="114" y="140"/>
                    <a:pt x="114" y="140"/>
                    <a:pt x="114" y="140"/>
                  </a:cubicBezTo>
                  <a:cubicBezTo>
                    <a:pt x="115" y="140"/>
                    <a:pt x="115" y="140"/>
                    <a:pt x="115" y="140"/>
                  </a:cubicBezTo>
                  <a:cubicBezTo>
                    <a:pt x="118" y="140"/>
                    <a:pt x="118" y="140"/>
                    <a:pt x="118" y="140"/>
                  </a:cubicBezTo>
                  <a:cubicBezTo>
                    <a:pt x="122" y="140"/>
                    <a:pt x="122" y="140"/>
                    <a:pt x="122" y="140"/>
                  </a:cubicBezTo>
                  <a:cubicBezTo>
                    <a:pt x="123" y="141"/>
                    <a:pt x="123" y="141"/>
                    <a:pt x="123" y="141"/>
                  </a:cubicBezTo>
                  <a:cubicBezTo>
                    <a:pt x="126" y="141"/>
                    <a:pt x="126" y="141"/>
                    <a:pt x="126" y="141"/>
                  </a:cubicBezTo>
                  <a:cubicBezTo>
                    <a:pt x="126" y="142"/>
                    <a:pt x="126" y="142"/>
                    <a:pt x="126" y="142"/>
                  </a:cubicBezTo>
                  <a:cubicBezTo>
                    <a:pt x="126" y="142"/>
                    <a:pt x="126" y="142"/>
                    <a:pt x="126" y="142"/>
                  </a:cubicBezTo>
                  <a:cubicBezTo>
                    <a:pt x="127" y="143"/>
                    <a:pt x="127" y="143"/>
                    <a:pt x="127" y="143"/>
                  </a:cubicBezTo>
                  <a:cubicBezTo>
                    <a:pt x="127" y="143"/>
                    <a:pt x="127" y="143"/>
                    <a:pt x="127" y="143"/>
                  </a:cubicBezTo>
                  <a:cubicBezTo>
                    <a:pt x="129" y="142"/>
                    <a:pt x="129" y="142"/>
                    <a:pt x="129" y="142"/>
                  </a:cubicBezTo>
                  <a:cubicBezTo>
                    <a:pt x="129" y="143"/>
                    <a:pt x="129" y="143"/>
                    <a:pt x="129" y="143"/>
                  </a:cubicBezTo>
                  <a:cubicBezTo>
                    <a:pt x="130" y="143"/>
                    <a:pt x="130" y="143"/>
                    <a:pt x="130" y="143"/>
                  </a:cubicBezTo>
                  <a:cubicBezTo>
                    <a:pt x="130" y="144"/>
                    <a:pt x="130" y="144"/>
                    <a:pt x="130" y="144"/>
                  </a:cubicBezTo>
                  <a:cubicBezTo>
                    <a:pt x="132" y="144"/>
                    <a:pt x="132" y="144"/>
                    <a:pt x="132" y="144"/>
                  </a:cubicBezTo>
                  <a:cubicBezTo>
                    <a:pt x="134" y="145"/>
                    <a:pt x="134" y="145"/>
                    <a:pt x="134" y="145"/>
                  </a:cubicBezTo>
                  <a:cubicBezTo>
                    <a:pt x="137" y="145"/>
                    <a:pt x="137" y="145"/>
                    <a:pt x="137" y="145"/>
                  </a:cubicBezTo>
                  <a:cubicBezTo>
                    <a:pt x="137" y="146"/>
                    <a:pt x="137" y="146"/>
                    <a:pt x="137" y="146"/>
                  </a:cubicBezTo>
                  <a:cubicBezTo>
                    <a:pt x="138" y="147"/>
                    <a:pt x="138" y="147"/>
                    <a:pt x="138" y="147"/>
                  </a:cubicBezTo>
                  <a:cubicBezTo>
                    <a:pt x="139" y="147"/>
                    <a:pt x="139" y="147"/>
                    <a:pt x="139" y="147"/>
                  </a:cubicBezTo>
                  <a:cubicBezTo>
                    <a:pt x="141" y="148"/>
                    <a:pt x="141" y="148"/>
                    <a:pt x="141" y="148"/>
                  </a:cubicBezTo>
                  <a:cubicBezTo>
                    <a:pt x="142" y="150"/>
                    <a:pt x="142" y="150"/>
                    <a:pt x="142" y="150"/>
                  </a:cubicBezTo>
                  <a:cubicBezTo>
                    <a:pt x="143" y="150"/>
                    <a:pt x="143" y="150"/>
                    <a:pt x="143" y="150"/>
                  </a:cubicBezTo>
                  <a:cubicBezTo>
                    <a:pt x="143" y="150"/>
                    <a:pt x="143" y="150"/>
                    <a:pt x="143" y="150"/>
                  </a:cubicBezTo>
                  <a:cubicBezTo>
                    <a:pt x="142" y="149"/>
                    <a:pt x="142" y="149"/>
                    <a:pt x="142" y="149"/>
                  </a:cubicBezTo>
                  <a:cubicBezTo>
                    <a:pt x="143" y="148"/>
                    <a:pt x="143" y="148"/>
                    <a:pt x="143" y="148"/>
                  </a:cubicBezTo>
                  <a:cubicBezTo>
                    <a:pt x="143" y="148"/>
                    <a:pt x="143" y="148"/>
                    <a:pt x="143" y="148"/>
                  </a:cubicBezTo>
                  <a:cubicBezTo>
                    <a:pt x="143" y="147"/>
                    <a:pt x="143" y="147"/>
                    <a:pt x="143" y="147"/>
                  </a:cubicBezTo>
                  <a:cubicBezTo>
                    <a:pt x="143" y="147"/>
                    <a:pt x="143" y="147"/>
                    <a:pt x="143" y="147"/>
                  </a:cubicBezTo>
                  <a:cubicBezTo>
                    <a:pt x="143" y="144"/>
                    <a:pt x="143" y="144"/>
                    <a:pt x="143" y="144"/>
                  </a:cubicBezTo>
                  <a:cubicBezTo>
                    <a:pt x="144" y="144"/>
                    <a:pt x="144" y="144"/>
                    <a:pt x="144" y="144"/>
                  </a:cubicBezTo>
                  <a:cubicBezTo>
                    <a:pt x="143" y="144"/>
                    <a:pt x="143" y="144"/>
                    <a:pt x="143" y="144"/>
                  </a:cubicBezTo>
                  <a:cubicBezTo>
                    <a:pt x="143" y="144"/>
                    <a:pt x="143" y="144"/>
                    <a:pt x="143" y="144"/>
                  </a:cubicBezTo>
                  <a:cubicBezTo>
                    <a:pt x="142" y="144"/>
                    <a:pt x="142" y="144"/>
                    <a:pt x="142" y="144"/>
                  </a:cubicBezTo>
                  <a:cubicBezTo>
                    <a:pt x="141" y="144"/>
                    <a:pt x="141" y="144"/>
                    <a:pt x="141" y="144"/>
                  </a:cubicBezTo>
                  <a:cubicBezTo>
                    <a:pt x="140" y="144"/>
                    <a:pt x="140" y="144"/>
                    <a:pt x="140" y="144"/>
                  </a:cubicBezTo>
                  <a:cubicBezTo>
                    <a:pt x="138" y="142"/>
                    <a:pt x="138" y="142"/>
                    <a:pt x="138" y="142"/>
                  </a:cubicBezTo>
                  <a:cubicBezTo>
                    <a:pt x="138" y="142"/>
                    <a:pt x="138" y="142"/>
                    <a:pt x="138" y="142"/>
                  </a:cubicBezTo>
                  <a:cubicBezTo>
                    <a:pt x="137" y="141"/>
                    <a:pt x="137" y="141"/>
                    <a:pt x="137" y="141"/>
                  </a:cubicBezTo>
                  <a:cubicBezTo>
                    <a:pt x="137" y="140"/>
                    <a:pt x="137" y="140"/>
                    <a:pt x="137" y="140"/>
                  </a:cubicBezTo>
                  <a:cubicBezTo>
                    <a:pt x="137" y="139"/>
                    <a:pt x="137" y="139"/>
                    <a:pt x="137" y="139"/>
                  </a:cubicBezTo>
                  <a:cubicBezTo>
                    <a:pt x="136" y="140"/>
                    <a:pt x="136" y="140"/>
                    <a:pt x="136" y="140"/>
                  </a:cubicBezTo>
                  <a:cubicBezTo>
                    <a:pt x="135" y="140"/>
                    <a:pt x="135" y="140"/>
                    <a:pt x="135" y="140"/>
                  </a:cubicBezTo>
                  <a:cubicBezTo>
                    <a:pt x="134" y="140"/>
                    <a:pt x="134" y="140"/>
                    <a:pt x="134" y="140"/>
                  </a:cubicBezTo>
                  <a:cubicBezTo>
                    <a:pt x="133" y="139"/>
                    <a:pt x="133" y="139"/>
                    <a:pt x="133" y="139"/>
                  </a:cubicBezTo>
                  <a:cubicBezTo>
                    <a:pt x="133" y="140"/>
                    <a:pt x="133" y="140"/>
                    <a:pt x="133" y="140"/>
                  </a:cubicBezTo>
                  <a:cubicBezTo>
                    <a:pt x="132" y="138"/>
                    <a:pt x="132" y="138"/>
                    <a:pt x="132" y="138"/>
                  </a:cubicBezTo>
                  <a:cubicBezTo>
                    <a:pt x="132" y="138"/>
                    <a:pt x="132" y="138"/>
                    <a:pt x="132" y="138"/>
                  </a:cubicBezTo>
                  <a:cubicBezTo>
                    <a:pt x="131" y="136"/>
                    <a:pt x="131" y="136"/>
                    <a:pt x="131" y="136"/>
                  </a:cubicBezTo>
                  <a:cubicBezTo>
                    <a:pt x="131" y="136"/>
                    <a:pt x="131" y="136"/>
                    <a:pt x="131" y="136"/>
                  </a:cubicBezTo>
                  <a:cubicBezTo>
                    <a:pt x="132" y="136"/>
                    <a:pt x="132" y="136"/>
                    <a:pt x="132" y="136"/>
                  </a:cubicBezTo>
                  <a:cubicBezTo>
                    <a:pt x="132" y="135"/>
                    <a:pt x="132" y="135"/>
                    <a:pt x="132" y="135"/>
                  </a:cubicBezTo>
                  <a:cubicBezTo>
                    <a:pt x="132" y="134"/>
                    <a:pt x="132" y="134"/>
                    <a:pt x="132" y="134"/>
                  </a:cubicBezTo>
                  <a:cubicBezTo>
                    <a:pt x="131" y="134"/>
                    <a:pt x="131" y="134"/>
                    <a:pt x="131" y="134"/>
                  </a:cubicBezTo>
                  <a:cubicBezTo>
                    <a:pt x="131" y="133"/>
                    <a:pt x="131" y="133"/>
                    <a:pt x="131" y="133"/>
                  </a:cubicBezTo>
                  <a:cubicBezTo>
                    <a:pt x="132" y="132"/>
                    <a:pt x="132" y="132"/>
                    <a:pt x="132" y="132"/>
                  </a:cubicBezTo>
                  <a:cubicBezTo>
                    <a:pt x="132" y="132"/>
                    <a:pt x="132" y="132"/>
                    <a:pt x="132" y="132"/>
                  </a:cubicBezTo>
                  <a:cubicBezTo>
                    <a:pt x="131" y="131"/>
                    <a:pt x="131" y="131"/>
                    <a:pt x="131" y="131"/>
                  </a:cubicBezTo>
                  <a:cubicBezTo>
                    <a:pt x="130" y="131"/>
                    <a:pt x="130" y="131"/>
                    <a:pt x="130" y="131"/>
                  </a:cubicBezTo>
                  <a:cubicBezTo>
                    <a:pt x="130" y="130"/>
                    <a:pt x="130" y="130"/>
                    <a:pt x="130" y="130"/>
                  </a:cubicBezTo>
                  <a:cubicBezTo>
                    <a:pt x="129" y="129"/>
                    <a:pt x="129" y="129"/>
                    <a:pt x="129" y="129"/>
                  </a:cubicBezTo>
                  <a:cubicBezTo>
                    <a:pt x="129" y="130"/>
                    <a:pt x="129" y="130"/>
                    <a:pt x="129" y="130"/>
                  </a:cubicBezTo>
                  <a:cubicBezTo>
                    <a:pt x="128" y="129"/>
                    <a:pt x="128" y="129"/>
                    <a:pt x="128" y="129"/>
                  </a:cubicBezTo>
                  <a:cubicBezTo>
                    <a:pt x="128" y="127"/>
                    <a:pt x="128" y="127"/>
                    <a:pt x="128" y="127"/>
                  </a:cubicBezTo>
                  <a:cubicBezTo>
                    <a:pt x="128" y="127"/>
                    <a:pt x="128" y="127"/>
                    <a:pt x="128" y="127"/>
                  </a:cubicBezTo>
                  <a:cubicBezTo>
                    <a:pt x="128" y="126"/>
                    <a:pt x="128" y="126"/>
                    <a:pt x="128" y="126"/>
                  </a:cubicBezTo>
                  <a:cubicBezTo>
                    <a:pt x="127" y="125"/>
                    <a:pt x="127" y="125"/>
                    <a:pt x="127" y="125"/>
                  </a:cubicBezTo>
                  <a:cubicBezTo>
                    <a:pt x="128" y="125"/>
                    <a:pt x="128" y="125"/>
                    <a:pt x="128" y="125"/>
                  </a:cubicBezTo>
                  <a:cubicBezTo>
                    <a:pt x="130" y="123"/>
                    <a:pt x="130" y="123"/>
                    <a:pt x="130" y="123"/>
                  </a:cubicBezTo>
                  <a:cubicBezTo>
                    <a:pt x="131" y="122"/>
                    <a:pt x="131" y="122"/>
                    <a:pt x="131" y="122"/>
                  </a:cubicBezTo>
                  <a:cubicBezTo>
                    <a:pt x="131" y="122"/>
                    <a:pt x="131" y="122"/>
                    <a:pt x="131" y="122"/>
                  </a:cubicBezTo>
                  <a:cubicBezTo>
                    <a:pt x="130" y="121"/>
                    <a:pt x="130" y="121"/>
                    <a:pt x="130" y="121"/>
                  </a:cubicBezTo>
                  <a:cubicBezTo>
                    <a:pt x="130" y="120"/>
                    <a:pt x="130" y="120"/>
                    <a:pt x="130" y="120"/>
                  </a:cubicBezTo>
                  <a:cubicBezTo>
                    <a:pt x="131" y="119"/>
                    <a:pt x="131" y="119"/>
                    <a:pt x="131" y="119"/>
                  </a:cubicBezTo>
                  <a:cubicBezTo>
                    <a:pt x="130" y="118"/>
                    <a:pt x="130" y="118"/>
                    <a:pt x="130" y="118"/>
                  </a:cubicBezTo>
                  <a:cubicBezTo>
                    <a:pt x="130" y="117"/>
                    <a:pt x="130" y="117"/>
                    <a:pt x="130" y="117"/>
                  </a:cubicBezTo>
                  <a:cubicBezTo>
                    <a:pt x="130" y="116"/>
                    <a:pt x="130" y="116"/>
                    <a:pt x="130" y="116"/>
                  </a:cubicBezTo>
                  <a:cubicBezTo>
                    <a:pt x="130" y="115"/>
                    <a:pt x="130" y="115"/>
                    <a:pt x="130" y="115"/>
                  </a:cubicBezTo>
                  <a:cubicBezTo>
                    <a:pt x="130" y="115"/>
                    <a:pt x="130" y="115"/>
                    <a:pt x="130" y="115"/>
                  </a:cubicBezTo>
                  <a:cubicBezTo>
                    <a:pt x="130" y="114"/>
                    <a:pt x="130" y="114"/>
                    <a:pt x="130" y="114"/>
                  </a:cubicBezTo>
                  <a:cubicBezTo>
                    <a:pt x="130" y="113"/>
                    <a:pt x="130" y="113"/>
                    <a:pt x="130" y="113"/>
                  </a:cubicBezTo>
                  <a:cubicBezTo>
                    <a:pt x="130" y="112"/>
                    <a:pt x="130" y="112"/>
                    <a:pt x="130" y="112"/>
                  </a:cubicBezTo>
                  <a:cubicBezTo>
                    <a:pt x="130" y="111"/>
                    <a:pt x="130" y="111"/>
                    <a:pt x="130" y="111"/>
                  </a:cubicBezTo>
                  <a:cubicBezTo>
                    <a:pt x="130" y="110"/>
                    <a:pt x="130" y="110"/>
                    <a:pt x="130" y="110"/>
                  </a:cubicBezTo>
                  <a:cubicBezTo>
                    <a:pt x="130" y="108"/>
                    <a:pt x="130" y="108"/>
                    <a:pt x="130" y="108"/>
                  </a:cubicBezTo>
                  <a:cubicBezTo>
                    <a:pt x="130" y="108"/>
                    <a:pt x="130" y="108"/>
                    <a:pt x="130" y="108"/>
                  </a:cubicBezTo>
                  <a:cubicBezTo>
                    <a:pt x="131" y="108"/>
                    <a:pt x="131" y="108"/>
                    <a:pt x="131" y="108"/>
                  </a:cubicBezTo>
                  <a:cubicBezTo>
                    <a:pt x="131" y="109"/>
                    <a:pt x="131" y="109"/>
                    <a:pt x="131" y="109"/>
                  </a:cubicBezTo>
                  <a:cubicBezTo>
                    <a:pt x="131" y="109"/>
                    <a:pt x="131" y="109"/>
                    <a:pt x="131" y="109"/>
                  </a:cubicBezTo>
                  <a:cubicBezTo>
                    <a:pt x="132" y="109"/>
                    <a:pt x="132" y="109"/>
                    <a:pt x="132" y="109"/>
                  </a:cubicBezTo>
                  <a:cubicBezTo>
                    <a:pt x="133" y="109"/>
                    <a:pt x="133" y="109"/>
                    <a:pt x="133" y="109"/>
                  </a:cubicBezTo>
                  <a:cubicBezTo>
                    <a:pt x="135" y="108"/>
                    <a:pt x="135" y="108"/>
                    <a:pt x="135" y="108"/>
                  </a:cubicBezTo>
                  <a:cubicBezTo>
                    <a:pt x="135" y="108"/>
                    <a:pt x="135" y="108"/>
                    <a:pt x="135" y="108"/>
                  </a:cubicBezTo>
                  <a:cubicBezTo>
                    <a:pt x="136" y="109"/>
                    <a:pt x="136" y="109"/>
                    <a:pt x="136" y="109"/>
                  </a:cubicBezTo>
                  <a:cubicBezTo>
                    <a:pt x="137" y="108"/>
                    <a:pt x="137" y="108"/>
                    <a:pt x="137" y="108"/>
                  </a:cubicBezTo>
                  <a:cubicBezTo>
                    <a:pt x="138" y="108"/>
                    <a:pt x="138" y="108"/>
                    <a:pt x="138" y="108"/>
                  </a:cubicBezTo>
                  <a:cubicBezTo>
                    <a:pt x="140" y="109"/>
                    <a:pt x="140" y="109"/>
                    <a:pt x="140" y="109"/>
                  </a:cubicBezTo>
                  <a:cubicBezTo>
                    <a:pt x="142" y="109"/>
                    <a:pt x="142" y="109"/>
                    <a:pt x="142" y="109"/>
                  </a:cubicBezTo>
                  <a:cubicBezTo>
                    <a:pt x="142" y="109"/>
                    <a:pt x="142" y="109"/>
                    <a:pt x="142" y="109"/>
                  </a:cubicBezTo>
                  <a:cubicBezTo>
                    <a:pt x="143" y="110"/>
                    <a:pt x="143" y="110"/>
                    <a:pt x="143" y="110"/>
                  </a:cubicBezTo>
                  <a:cubicBezTo>
                    <a:pt x="142" y="110"/>
                    <a:pt x="142" y="110"/>
                    <a:pt x="142" y="110"/>
                  </a:cubicBezTo>
                  <a:cubicBezTo>
                    <a:pt x="143" y="111"/>
                    <a:pt x="143" y="111"/>
                    <a:pt x="143" y="111"/>
                  </a:cubicBezTo>
                  <a:cubicBezTo>
                    <a:pt x="143" y="112"/>
                    <a:pt x="143" y="112"/>
                    <a:pt x="143" y="112"/>
                  </a:cubicBezTo>
                  <a:cubicBezTo>
                    <a:pt x="143" y="113"/>
                    <a:pt x="143" y="113"/>
                    <a:pt x="143" y="113"/>
                  </a:cubicBezTo>
                  <a:cubicBezTo>
                    <a:pt x="143" y="114"/>
                    <a:pt x="143" y="114"/>
                    <a:pt x="143" y="114"/>
                  </a:cubicBezTo>
                  <a:cubicBezTo>
                    <a:pt x="144" y="115"/>
                    <a:pt x="144" y="115"/>
                    <a:pt x="144" y="115"/>
                  </a:cubicBezTo>
                  <a:cubicBezTo>
                    <a:pt x="143" y="118"/>
                    <a:pt x="143" y="118"/>
                    <a:pt x="143" y="118"/>
                  </a:cubicBezTo>
                  <a:cubicBezTo>
                    <a:pt x="144" y="118"/>
                    <a:pt x="144" y="118"/>
                    <a:pt x="144" y="118"/>
                  </a:cubicBezTo>
                  <a:cubicBezTo>
                    <a:pt x="144" y="119"/>
                    <a:pt x="144" y="119"/>
                    <a:pt x="144" y="119"/>
                  </a:cubicBezTo>
                  <a:cubicBezTo>
                    <a:pt x="144" y="119"/>
                    <a:pt x="144" y="119"/>
                    <a:pt x="144" y="119"/>
                  </a:cubicBezTo>
                  <a:cubicBezTo>
                    <a:pt x="144" y="120"/>
                    <a:pt x="144" y="120"/>
                    <a:pt x="144" y="120"/>
                  </a:cubicBezTo>
                  <a:cubicBezTo>
                    <a:pt x="143" y="120"/>
                    <a:pt x="143" y="120"/>
                    <a:pt x="143" y="120"/>
                  </a:cubicBezTo>
                  <a:cubicBezTo>
                    <a:pt x="144" y="121"/>
                    <a:pt x="144" y="121"/>
                    <a:pt x="144" y="121"/>
                  </a:cubicBezTo>
                  <a:cubicBezTo>
                    <a:pt x="144" y="122"/>
                    <a:pt x="144" y="122"/>
                    <a:pt x="144" y="122"/>
                  </a:cubicBezTo>
                  <a:cubicBezTo>
                    <a:pt x="145" y="123"/>
                    <a:pt x="145" y="123"/>
                    <a:pt x="145" y="123"/>
                  </a:cubicBezTo>
                  <a:cubicBezTo>
                    <a:pt x="146" y="123"/>
                    <a:pt x="146" y="123"/>
                    <a:pt x="146" y="123"/>
                  </a:cubicBezTo>
                  <a:cubicBezTo>
                    <a:pt x="146" y="124"/>
                    <a:pt x="146" y="124"/>
                    <a:pt x="146" y="124"/>
                  </a:cubicBezTo>
                  <a:cubicBezTo>
                    <a:pt x="147" y="123"/>
                    <a:pt x="147" y="123"/>
                    <a:pt x="147" y="123"/>
                  </a:cubicBezTo>
                  <a:cubicBezTo>
                    <a:pt x="147" y="124"/>
                    <a:pt x="147" y="124"/>
                    <a:pt x="147" y="124"/>
                  </a:cubicBezTo>
                  <a:cubicBezTo>
                    <a:pt x="148" y="125"/>
                    <a:pt x="148" y="125"/>
                    <a:pt x="148" y="125"/>
                  </a:cubicBezTo>
                  <a:cubicBezTo>
                    <a:pt x="149" y="126"/>
                    <a:pt x="149" y="126"/>
                    <a:pt x="149" y="126"/>
                  </a:cubicBezTo>
                  <a:cubicBezTo>
                    <a:pt x="149" y="127"/>
                    <a:pt x="149" y="127"/>
                    <a:pt x="149" y="127"/>
                  </a:cubicBezTo>
                  <a:cubicBezTo>
                    <a:pt x="150" y="129"/>
                    <a:pt x="150" y="129"/>
                    <a:pt x="150" y="129"/>
                  </a:cubicBezTo>
                  <a:cubicBezTo>
                    <a:pt x="150" y="130"/>
                    <a:pt x="150" y="130"/>
                    <a:pt x="150" y="130"/>
                  </a:cubicBezTo>
                  <a:cubicBezTo>
                    <a:pt x="150" y="130"/>
                    <a:pt x="150" y="130"/>
                    <a:pt x="150" y="130"/>
                  </a:cubicBezTo>
                  <a:cubicBezTo>
                    <a:pt x="150" y="131"/>
                    <a:pt x="150" y="131"/>
                    <a:pt x="150" y="131"/>
                  </a:cubicBezTo>
                  <a:cubicBezTo>
                    <a:pt x="151" y="132"/>
                    <a:pt x="151" y="132"/>
                    <a:pt x="151" y="132"/>
                  </a:cubicBezTo>
                  <a:cubicBezTo>
                    <a:pt x="151" y="133"/>
                    <a:pt x="151" y="133"/>
                    <a:pt x="151" y="133"/>
                  </a:cubicBezTo>
                  <a:cubicBezTo>
                    <a:pt x="152" y="135"/>
                    <a:pt x="152" y="135"/>
                    <a:pt x="152" y="135"/>
                  </a:cubicBezTo>
                  <a:cubicBezTo>
                    <a:pt x="152" y="136"/>
                    <a:pt x="152" y="136"/>
                    <a:pt x="152" y="136"/>
                  </a:cubicBezTo>
                  <a:cubicBezTo>
                    <a:pt x="153" y="137"/>
                    <a:pt x="153" y="137"/>
                    <a:pt x="153" y="137"/>
                  </a:cubicBezTo>
                  <a:cubicBezTo>
                    <a:pt x="153" y="137"/>
                    <a:pt x="153" y="137"/>
                    <a:pt x="153" y="137"/>
                  </a:cubicBezTo>
                  <a:cubicBezTo>
                    <a:pt x="153" y="138"/>
                    <a:pt x="153" y="138"/>
                    <a:pt x="153" y="138"/>
                  </a:cubicBezTo>
                  <a:cubicBezTo>
                    <a:pt x="154" y="139"/>
                    <a:pt x="154" y="139"/>
                    <a:pt x="154" y="139"/>
                  </a:cubicBezTo>
                  <a:cubicBezTo>
                    <a:pt x="154" y="140"/>
                    <a:pt x="154" y="140"/>
                    <a:pt x="154" y="140"/>
                  </a:cubicBezTo>
                  <a:cubicBezTo>
                    <a:pt x="156" y="142"/>
                    <a:pt x="156" y="142"/>
                    <a:pt x="156" y="142"/>
                  </a:cubicBezTo>
                  <a:cubicBezTo>
                    <a:pt x="157" y="143"/>
                    <a:pt x="157" y="143"/>
                    <a:pt x="157" y="143"/>
                  </a:cubicBezTo>
                  <a:cubicBezTo>
                    <a:pt x="158" y="143"/>
                    <a:pt x="158" y="143"/>
                    <a:pt x="158" y="143"/>
                  </a:cubicBezTo>
                  <a:cubicBezTo>
                    <a:pt x="158" y="144"/>
                    <a:pt x="158" y="144"/>
                    <a:pt x="158" y="144"/>
                  </a:cubicBezTo>
                  <a:cubicBezTo>
                    <a:pt x="160" y="145"/>
                    <a:pt x="160" y="145"/>
                    <a:pt x="160" y="145"/>
                  </a:cubicBezTo>
                  <a:cubicBezTo>
                    <a:pt x="160" y="145"/>
                    <a:pt x="160" y="145"/>
                    <a:pt x="160" y="145"/>
                  </a:cubicBezTo>
                  <a:cubicBezTo>
                    <a:pt x="159" y="145"/>
                    <a:pt x="159" y="145"/>
                    <a:pt x="159" y="145"/>
                  </a:cubicBezTo>
                  <a:cubicBezTo>
                    <a:pt x="159" y="146"/>
                    <a:pt x="159" y="146"/>
                    <a:pt x="159" y="146"/>
                  </a:cubicBezTo>
                  <a:cubicBezTo>
                    <a:pt x="159" y="147"/>
                    <a:pt x="159" y="147"/>
                    <a:pt x="159" y="147"/>
                  </a:cubicBezTo>
                  <a:cubicBezTo>
                    <a:pt x="160" y="149"/>
                    <a:pt x="160" y="149"/>
                    <a:pt x="160" y="149"/>
                  </a:cubicBezTo>
                  <a:cubicBezTo>
                    <a:pt x="161" y="150"/>
                    <a:pt x="161" y="150"/>
                    <a:pt x="161" y="150"/>
                  </a:cubicBezTo>
                  <a:cubicBezTo>
                    <a:pt x="161" y="151"/>
                    <a:pt x="161" y="151"/>
                    <a:pt x="161" y="151"/>
                  </a:cubicBezTo>
                  <a:cubicBezTo>
                    <a:pt x="160" y="152"/>
                    <a:pt x="160" y="152"/>
                    <a:pt x="160" y="152"/>
                  </a:cubicBezTo>
                  <a:cubicBezTo>
                    <a:pt x="160" y="152"/>
                    <a:pt x="160" y="152"/>
                    <a:pt x="160" y="152"/>
                  </a:cubicBezTo>
                  <a:cubicBezTo>
                    <a:pt x="159" y="153"/>
                    <a:pt x="159" y="153"/>
                    <a:pt x="159" y="153"/>
                  </a:cubicBezTo>
                  <a:cubicBezTo>
                    <a:pt x="160" y="153"/>
                    <a:pt x="160" y="153"/>
                    <a:pt x="160" y="153"/>
                  </a:cubicBezTo>
                  <a:cubicBezTo>
                    <a:pt x="160" y="155"/>
                    <a:pt x="160" y="155"/>
                    <a:pt x="160" y="155"/>
                  </a:cubicBezTo>
                  <a:cubicBezTo>
                    <a:pt x="159" y="155"/>
                    <a:pt x="159" y="155"/>
                    <a:pt x="159" y="155"/>
                  </a:cubicBezTo>
                  <a:cubicBezTo>
                    <a:pt x="159" y="156"/>
                    <a:pt x="159" y="156"/>
                    <a:pt x="159" y="156"/>
                  </a:cubicBezTo>
                  <a:cubicBezTo>
                    <a:pt x="160" y="155"/>
                    <a:pt x="160" y="155"/>
                    <a:pt x="160" y="155"/>
                  </a:cubicBezTo>
                  <a:cubicBezTo>
                    <a:pt x="160" y="156"/>
                    <a:pt x="160" y="156"/>
                    <a:pt x="160" y="156"/>
                  </a:cubicBezTo>
                  <a:cubicBezTo>
                    <a:pt x="159" y="156"/>
                    <a:pt x="159" y="156"/>
                    <a:pt x="159" y="156"/>
                  </a:cubicBezTo>
                  <a:cubicBezTo>
                    <a:pt x="159" y="158"/>
                    <a:pt x="159" y="158"/>
                    <a:pt x="159" y="158"/>
                  </a:cubicBezTo>
                  <a:cubicBezTo>
                    <a:pt x="158" y="159"/>
                    <a:pt x="158" y="159"/>
                    <a:pt x="158" y="159"/>
                  </a:cubicBezTo>
                  <a:cubicBezTo>
                    <a:pt x="157" y="158"/>
                    <a:pt x="157" y="158"/>
                    <a:pt x="157" y="158"/>
                  </a:cubicBezTo>
                  <a:cubicBezTo>
                    <a:pt x="157" y="159"/>
                    <a:pt x="157" y="159"/>
                    <a:pt x="157" y="159"/>
                  </a:cubicBezTo>
                  <a:cubicBezTo>
                    <a:pt x="158" y="160"/>
                    <a:pt x="158" y="160"/>
                    <a:pt x="158" y="160"/>
                  </a:cubicBezTo>
                  <a:cubicBezTo>
                    <a:pt x="158" y="160"/>
                    <a:pt x="158" y="160"/>
                    <a:pt x="158" y="160"/>
                  </a:cubicBezTo>
                  <a:cubicBezTo>
                    <a:pt x="157" y="161"/>
                    <a:pt x="157" y="161"/>
                    <a:pt x="157" y="161"/>
                  </a:cubicBezTo>
                  <a:cubicBezTo>
                    <a:pt x="156" y="161"/>
                    <a:pt x="156" y="161"/>
                    <a:pt x="156" y="161"/>
                  </a:cubicBezTo>
                  <a:cubicBezTo>
                    <a:pt x="155" y="161"/>
                    <a:pt x="155" y="161"/>
                    <a:pt x="155" y="161"/>
                  </a:cubicBezTo>
                  <a:cubicBezTo>
                    <a:pt x="154" y="161"/>
                    <a:pt x="154" y="161"/>
                    <a:pt x="154" y="161"/>
                  </a:cubicBezTo>
                  <a:cubicBezTo>
                    <a:pt x="155" y="160"/>
                    <a:pt x="155" y="160"/>
                    <a:pt x="155" y="160"/>
                  </a:cubicBezTo>
                  <a:cubicBezTo>
                    <a:pt x="155" y="160"/>
                    <a:pt x="155" y="160"/>
                    <a:pt x="155" y="160"/>
                  </a:cubicBezTo>
                  <a:cubicBezTo>
                    <a:pt x="154" y="160"/>
                    <a:pt x="154" y="160"/>
                    <a:pt x="154" y="160"/>
                  </a:cubicBezTo>
                  <a:cubicBezTo>
                    <a:pt x="154" y="160"/>
                    <a:pt x="154" y="160"/>
                    <a:pt x="154" y="160"/>
                  </a:cubicBezTo>
                  <a:cubicBezTo>
                    <a:pt x="154" y="160"/>
                    <a:pt x="154" y="160"/>
                    <a:pt x="154" y="160"/>
                  </a:cubicBezTo>
                  <a:cubicBezTo>
                    <a:pt x="152" y="159"/>
                    <a:pt x="152" y="159"/>
                    <a:pt x="152" y="159"/>
                  </a:cubicBezTo>
                  <a:cubicBezTo>
                    <a:pt x="151" y="160"/>
                    <a:pt x="151" y="160"/>
                    <a:pt x="151" y="160"/>
                  </a:cubicBezTo>
                  <a:cubicBezTo>
                    <a:pt x="149" y="160"/>
                    <a:pt x="149" y="160"/>
                    <a:pt x="149" y="160"/>
                  </a:cubicBezTo>
                  <a:cubicBezTo>
                    <a:pt x="147" y="160"/>
                    <a:pt x="147" y="160"/>
                    <a:pt x="147" y="160"/>
                  </a:cubicBezTo>
                  <a:cubicBezTo>
                    <a:pt x="147" y="161"/>
                    <a:pt x="147" y="161"/>
                    <a:pt x="147" y="161"/>
                  </a:cubicBezTo>
                  <a:cubicBezTo>
                    <a:pt x="147" y="161"/>
                    <a:pt x="147" y="161"/>
                    <a:pt x="147" y="161"/>
                  </a:cubicBezTo>
                  <a:cubicBezTo>
                    <a:pt x="148" y="161"/>
                    <a:pt x="148" y="161"/>
                    <a:pt x="148" y="161"/>
                  </a:cubicBezTo>
                  <a:cubicBezTo>
                    <a:pt x="148" y="161"/>
                    <a:pt x="148" y="161"/>
                    <a:pt x="148" y="161"/>
                  </a:cubicBezTo>
                  <a:cubicBezTo>
                    <a:pt x="149" y="160"/>
                    <a:pt x="149" y="160"/>
                    <a:pt x="149" y="160"/>
                  </a:cubicBezTo>
                  <a:cubicBezTo>
                    <a:pt x="150" y="161"/>
                    <a:pt x="150" y="161"/>
                    <a:pt x="150" y="161"/>
                  </a:cubicBezTo>
                  <a:cubicBezTo>
                    <a:pt x="151" y="162"/>
                    <a:pt x="151" y="162"/>
                    <a:pt x="151" y="162"/>
                  </a:cubicBezTo>
                  <a:cubicBezTo>
                    <a:pt x="154" y="163"/>
                    <a:pt x="154" y="163"/>
                    <a:pt x="154" y="163"/>
                  </a:cubicBezTo>
                  <a:cubicBezTo>
                    <a:pt x="156" y="163"/>
                    <a:pt x="156" y="163"/>
                    <a:pt x="156" y="163"/>
                  </a:cubicBezTo>
                  <a:cubicBezTo>
                    <a:pt x="157" y="163"/>
                    <a:pt x="157" y="163"/>
                    <a:pt x="157" y="163"/>
                  </a:cubicBezTo>
                  <a:cubicBezTo>
                    <a:pt x="159" y="163"/>
                    <a:pt x="159" y="163"/>
                    <a:pt x="159" y="163"/>
                  </a:cubicBezTo>
                  <a:cubicBezTo>
                    <a:pt x="159" y="163"/>
                    <a:pt x="159" y="163"/>
                    <a:pt x="159" y="163"/>
                  </a:cubicBezTo>
                  <a:cubicBezTo>
                    <a:pt x="161" y="164"/>
                    <a:pt x="161" y="164"/>
                    <a:pt x="161" y="164"/>
                  </a:cubicBezTo>
                  <a:cubicBezTo>
                    <a:pt x="162" y="163"/>
                    <a:pt x="162" y="163"/>
                    <a:pt x="162" y="163"/>
                  </a:cubicBezTo>
                  <a:cubicBezTo>
                    <a:pt x="162" y="162"/>
                    <a:pt x="162" y="162"/>
                    <a:pt x="162" y="162"/>
                  </a:cubicBezTo>
                  <a:cubicBezTo>
                    <a:pt x="162" y="162"/>
                    <a:pt x="162" y="162"/>
                    <a:pt x="162" y="162"/>
                  </a:cubicBezTo>
                  <a:cubicBezTo>
                    <a:pt x="162" y="161"/>
                    <a:pt x="162" y="161"/>
                    <a:pt x="162" y="161"/>
                  </a:cubicBezTo>
                  <a:cubicBezTo>
                    <a:pt x="162" y="160"/>
                    <a:pt x="162" y="160"/>
                    <a:pt x="162" y="160"/>
                  </a:cubicBezTo>
                  <a:cubicBezTo>
                    <a:pt x="163" y="159"/>
                    <a:pt x="163" y="159"/>
                    <a:pt x="163" y="159"/>
                  </a:cubicBezTo>
                  <a:cubicBezTo>
                    <a:pt x="163" y="159"/>
                    <a:pt x="163" y="159"/>
                    <a:pt x="163" y="159"/>
                  </a:cubicBezTo>
                  <a:cubicBezTo>
                    <a:pt x="164" y="158"/>
                    <a:pt x="164" y="158"/>
                    <a:pt x="164" y="158"/>
                  </a:cubicBezTo>
                  <a:cubicBezTo>
                    <a:pt x="164" y="157"/>
                    <a:pt x="164" y="157"/>
                    <a:pt x="164" y="157"/>
                  </a:cubicBezTo>
                  <a:cubicBezTo>
                    <a:pt x="165" y="155"/>
                    <a:pt x="165" y="155"/>
                    <a:pt x="165" y="155"/>
                  </a:cubicBezTo>
                  <a:cubicBezTo>
                    <a:pt x="164" y="154"/>
                    <a:pt x="164" y="154"/>
                    <a:pt x="164" y="154"/>
                  </a:cubicBezTo>
                  <a:cubicBezTo>
                    <a:pt x="165" y="153"/>
                    <a:pt x="165" y="153"/>
                    <a:pt x="165" y="153"/>
                  </a:cubicBezTo>
                  <a:cubicBezTo>
                    <a:pt x="166" y="150"/>
                    <a:pt x="166" y="150"/>
                    <a:pt x="166" y="150"/>
                  </a:cubicBezTo>
                  <a:cubicBezTo>
                    <a:pt x="166" y="150"/>
                    <a:pt x="166" y="150"/>
                    <a:pt x="166" y="150"/>
                  </a:cubicBezTo>
                  <a:cubicBezTo>
                    <a:pt x="165" y="147"/>
                    <a:pt x="165" y="147"/>
                    <a:pt x="165" y="147"/>
                  </a:cubicBezTo>
                  <a:cubicBezTo>
                    <a:pt x="163" y="146"/>
                    <a:pt x="163" y="146"/>
                    <a:pt x="163" y="146"/>
                  </a:cubicBezTo>
                  <a:cubicBezTo>
                    <a:pt x="163" y="145"/>
                    <a:pt x="163" y="145"/>
                    <a:pt x="163" y="145"/>
                  </a:cubicBezTo>
                  <a:cubicBezTo>
                    <a:pt x="162" y="143"/>
                    <a:pt x="162" y="143"/>
                    <a:pt x="162" y="143"/>
                  </a:cubicBezTo>
                  <a:cubicBezTo>
                    <a:pt x="164" y="142"/>
                    <a:pt x="164" y="142"/>
                    <a:pt x="164" y="142"/>
                  </a:cubicBezTo>
                  <a:cubicBezTo>
                    <a:pt x="164" y="141"/>
                    <a:pt x="164" y="141"/>
                    <a:pt x="164" y="141"/>
                  </a:cubicBezTo>
                  <a:cubicBezTo>
                    <a:pt x="166" y="141"/>
                    <a:pt x="166" y="141"/>
                    <a:pt x="166" y="141"/>
                  </a:cubicBezTo>
                  <a:cubicBezTo>
                    <a:pt x="167" y="139"/>
                    <a:pt x="167" y="139"/>
                    <a:pt x="167" y="139"/>
                  </a:cubicBezTo>
                  <a:cubicBezTo>
                    <a:pt x="169" y="139"/>
                    <a:pt x="169" y="139"/>
                    <a:pt x="169" y="139"/>
                  </a:cubicBezTo>
                  <a:cubicBezTo>
                    <a:pt x="170" y="140"/>
                    <a:pt x="170" y="140"/>
                    <a:pt x="170" y="140"/>
                  </a:cubicBezTo>
                  <a:cubicBezTo>
                    <a:pt x="170" y="141"/>
                    <a:pt x="170" y="141"/>
                    <a:pt x="170" y="141"/>
                  </a:cubicBezTo>
                  <a:cubicBezTo>
                    <a:pt x="171" y="142"/>
                    <a:pt x="171" y="142"/>
                    <a:pt x="171" y="142"/>
                  </a:cubicBezTo>
                  <a:cubicBezTo>
                    <a:pt x="172" y="143"/>
                    <a:pt x="172" y="143"/>
                    <a:pt x="172" y="143"/>
                  </a:cubicBezTo>
                  <a:cubicBezTo>
                    <a:pt x="172" y="143"/>
                    <a:pt x="172" y="143"/>
                    <a:pt x="172" y="143"/>
                  </a:cubicBezTo>
                  <a:cubicBezTo>
                    <a:pt x="173" y="144"/>
                    <a:pt x="173" y="144"/>
                    <a:pt x="173" y="144"/>
                  </a:cubicBezTo>
                  <a:cubicBezTo>
                    <a:pt x="173" y="145"/>
                    <a:pt x="173" y="145"/>
                    <a:pt x="173" y="145"/>
                  </a:cubicBezTo>
                  <a:cubicBezTo>
                    <a:pt x="174" y="145"/>
                    <a:pt x="174" y="145"/>
                    <a:pt x="174" y="145"/>
                  </a:cubicBezTo>
                  <a:cubicBezTo>
                    <a:pt x="174" y="146"/>
                    <a:pt x="174" y="146"/>
                    <a:pt x="174" y="146"/>
                  </a:cubicBezTo>
                  <a:cubicBezTo>
                    <a:pt x="175" y="147"/>
                    <a:pt x="175" y="147"/>
                    <a:pt x="175" y="147"/>
                  </a:cubicBezTo>
                  <a:cubicBezTo>
                    <a:pt x="175" y="148"/>
                    <a:pt x="175" y="148"/>
                    <a:pt x="175" y="148"/>
                  </a:cubicBezTo>
                  <a:cubicBezTo>
                    <a:pt x="175" y="149"/>
                    <a:pt x="175" y="149"/>
                    <a:pt x="175" y="149"/>
                  </a:cubicBezTo>
                  <a:cubicBezTo>
                    <a:pt x="175" y="149"/>
                    <a:pt x="175" y="149"/>
                    <a:pt x="175" y="149"/>
                  </a:cubicBezTo>
                  <a:cubicBezTo>
                    <a:pt x="177" y="150"/>
                    <a:pt x="177" y="150"/>
                    <a:pt x="177" y="150"/>
                  </a:cubicBezTo>
                  <a:cubicBezTo>
                    <a:pt x="178" y="150"/>
                    <a:pt x="178" y="150"/>
                    <a:pt x="178" y="150"/>
                  </a:cubicBezTo>
                  <a:cubicBezTo>
                    <a:pt x="179" y="150"/>
                    <a:pt x="179" y="150"/>
                    <a:pt x="179" y="150"/>
                  </a:cubicBezTo>
                  <a:cubicBezTo>
                    <a:pt x="180" y="150"/>
                    <a:pt x="180" y="150"/>
                    <a:pt x="180" y="150"/>
                  </a:cubicBezTo>
                  <a:cubicBezTo>
                    <a:pt x="181" y="150"/>
                    <a:pt x="181" y="150"/>
                    <a:pt x="181" y="150"/>
                  </a:cubicBezTo>
                  <a:cubicBezTo>
                    <a:pt x="181" y="149"/>
                    <a:pt x="181" y="149"/>
                    <a:pt x="181" y="149"/>
                  </a:cubicBezTo>
                  <a:cubicBezTo>
                    <a:pt x="182" y="149"/>
                    <a:pt x="182" y="149"/>
                    <a:pt x="182" y="149"/>
                  </a:cubicBezTo>
                  <a:cubicBezTo>
                    <a:pt x="181" y="149"/>
                    <a:pt x="181" y="149"/>
                    <a:pt x="181" y="149"/>
                  </a:cubicBezTo>
                  <a:cubicBezTo>
                    <a:pt x="180" y="149"/>
                    <a:pt x="180" y="149"/>
                    <a:pt x="180" y="149"/>
                  </a:cubicBezTo>
                  <a:cubicBezTo>
                    <a:pt x="180" y="148"/>
                    <a:pt x="180" y="148"/>
                    <a:pt x="180" y="148"/>
                  </a:cubicBezTo>
                  <a:cubicBezTo>
                    <a:pt x="179" y="149"/>
                    <a:pt x="179" y="149"/>
                    <a:pt x="179" y="149"/>
                  </a:cubicBezTo>
                  <a:cubicBezTo>
                    <a:pt x="178" y="149"/>
                    <a:pt x="178" y="149"/>
                    <a:pt x="178" y="149"/>
                  </a:cubicBezTo>
                  <a:cubicBezTo>
                    <a:pt x="177" y="149"/>
                    <a:pt x="177" y="149"/>
                    <a:pt x="177" y="149"/>
                  </a:cubicBezTo>
                  <a:cubicBezTo>
                    <a:pt x="176" y="149"/>
                    <a:pt x="176" y="149"/>
                    <a:pt x="176" y="149"/>
                  </a:cubicBezTo>
                  <a:cubicBezTo>
                    <a:pt x="176" y="148"/>
                    <a:pt x="176" y="148"/>
                    <a:pt x="176" y="148"/>
                  </a:cubicBezTo>
                  <a:cubicBezTo>
                    <a:pt x="176" y="147"/>
                    <a:pt x="176" y="147"/>
                    <a:pt x="176" y="147"/>
                  </a:cubicBezTo>
                  <a:cubicBezTo>
                    <a:pt x="176" y="147"/>
                    <a:pt x="176" y="147"/>
                    <a:pt x="176" y="147"/>
                  </a:cubicBezTo>
                  <a:cubicBezTo>
                    <a:pt x="175" y="146"/>
                    <a:pt x="175" y="146"/>
                    <a:pt x="175" y="146"/>
                  </a:cubicBezTo>
                  <a:cubicBezTo>
                    <a:pt x="175" y="145"/>
                    <a:pt x="175" y="145"/>
                    <a:pt x="175" y="145"/>
                  </a:cubicBezTo>
                  <a:cubicBezTo>
                    <a:pt x="176" y="144"/>
                    <a:pt x="176" y="144"/>
                    <a:pt x="176" y="144"/>
                  </a:cubicBezTo>
                  <a:cubicBezTo>
                    <a:pt x="177" y="144"/>
                    <a:pt x="177" y="144"/>
                    <a:pt x="177" y="144"/>
                  </a:cubicBezTo>
                  <a:cubicBezTo>
                    <a:pt x="176" y="143"/>
                    <a:pt x="176" y="143"/>
                    <a:pt x="176" y="143"/>
                  </a:cubicBezTo>
                  <a:cubicBezTo>
                    <a:pt x="176" y="143"/>
                    <a:pt x="176" y="143"/>
                    <a:pt x="176" y="143"/>
                  </a:cubicBezTo>
                  <a:cubicBezTo>
                    <a:pt x="176" y="143"/>
                    <a:pt x="176" y="143"/>
                    <a:pt x="176" y="143"/>
                  </a:cubicBezTo>
                  <a:cubicBezTo>
                    <a:pt x="175" y="142"/>
                    <a:pt x="175" y="142"/>
                    <a:pt x="175" y="142"/>
                  </a:cubicBezTo>
                  <a:cubicBezTo>
                    <a:pt x="174" y="141"/>
                    <a:pt x="174" y="141"/>
                    <a:pt x="174" y="141"/>
                  </a:cubicBezTo>
                  <a:cubicBezTo>
                    <a:pt x="174" y="141"/>
                    <a:pt x="174" y="141"/>
                    <a:pt x="174" y="141"/>
                  </a:cubicBezTo>
                  <a:cubicBezTo>
                    <a:pt x="173" y="139"/>
                    <a:pt x="173" y="139"/>
                    <a:pt x="173" y="139"/>
                  </a:cubicBezTo>
                  <a:cubicBezTo>
                    <a:pt x="171" y="139"/>
                    <a:pt x="171" y="139"/>
                    <a:pt x="171" y="139"/>
                  </a:cubicBezTo>
                  <a:cubicBezTo>
                    <a:pt x="169" y="139"/>
                    <a:pt x="169" y="139"/>
                    <a:pt x="169" y="139"/>
                  </a:cubicBezTo>
                  <a:cubicBezTo>
                    <a:pt x="169" y="138"/>
                    <a:pt x="169" y="138"/>
                    <a:pt x="169" y="138"/>
                  </a:cubicBezTo>
                  <a:cubicBezTo>
                    <a:pt x="168" y="138"/>
                    <a:pt x="168" y="138"/>
                    <a:pt x="168" y="138"/>
                  </a:cubicBezTo>
                  <a:cubicBezTo>
                    <a:pt x="166" y="137"/>
                    <a:pt x="166" y="137"/>
                    <a:pt x="166" y="137"/>
                  </a:cubicBezTo>
                  <a:cubicBezTo>
                    <a:pt x="165" y="137"/>
                    <a:pt x="165" y="137"/>
                    <a:pt x="165" y="137"/>
                  </a:cubicBezTo>
                  <a:cubicBezTo>
                    <a:pt x="164" y="137"/>
                    <a:pt x="164" y="137"/>
                    <a:pt x="164" y="137"/>
                  </a:cubicBezTo>
                  <a:cubicBezTo>
                    <a:pt x="163" y="138"/>
                    <a:pt x="163" y="138"/>
                    <a:pt x="163" y="138"/>
                  </a:cubicBezTo>
                  <a:cubicBezTo>
                    <a:pt x="163" y="139"/>
                    <a:pt x="163" y="139"/>
                    <a:pt x="163" y="139"/>
                  </a:cubicBezTo>
                  <a:cubicBezTo>
                    <a:pt x="162" y="140"/>
                    <a:pt x="162" y="140"/>
                    <a:pt x="162" y="140"/>
                  </a:cubicBezTo>
                  <a:cubicBezTo>
                    <a:pt x="161" y="139"/>
                    <a:pt x="161" y="139"/>
                    <a:pt x="161" y="139"/>
                  </a:cubicBezTo>
                  <a:cubicBezTo>
                    <a:pt x="159" y="140"/>
                    <a:pt x="159" y="140"/>
                    <a:pt x="159" y="140"/>
                  </a:cubicBezTo>
                  <a:cubicBezTo>
                    <a:pt x="158" y="140"/>
                    <a:pt x="158" y="140"/>
                    <a:pt x="158" y="140"/>
                  </a:cubicBezTo>
                  <a:cubicBezTo>
                    <a:pt x="158" y="139"/>
                    <a:pt x="158" y="139"/>
                    <a:pt x="158" y="139"/>
                  </a:cubicBezTo>
                  <a:cubicBezTo>
                    <a:pt x="158" y="138"/>
                    <a:pt x="158" y="138"/>
                    <a:pt x="158" y="138"/>
                  </a:cubicBezTo>
                  <a:cubicBezTo>
                    <a:pt x="158" y="137"/>
                    <a:pt x="158" y="137"/>
                    <a:pt x="158" y="137"/>
                  </a:cubicBezTo>
                  <a:cubicBezTo>
                    <a:pt x="156" y="136"/>
                    <a:pt x="156" y="136"/>
                    <a:pt x="156" y="136"/>
                  </a:cubicBezTo>
                  <a:cubicBezTo>
                    <a:pt x="156" y="135"/>
                    <a:pt x="156" y="135"/>
                    <a:pt x="156" y="135"/>
                  </a:cubicBezTo>
                  <a:cubicBezTo>
                    <a:pt x="156" y="133"/>
                    <a:pt x="156" y="133"/>
                    <a:pt x="156" y="133"/>
                  </a:cubicBezTo>
                  <a:cubicBezTo>
                    <a:pt x="155" y="131"/>
                    <a:pt x="155" y="131"/>
                    <a:pt x="155" y="131"/>
                  </a:cubicBezTo>
                  <a:cubicBezTo>
                    <a:pt x="155" y="130"/>
                    <a:pt x="155" y="130"/>
                    <a:pt x="155" y="130"/>
                  </a:cubicBezTo>
                  <a:cubicBezTo>
                    <a:pt x="155" y="128"/>
                    <a:pt x="155" y="128"/>
                    <a:pt x="155" y="128"/>
                  </a:cubicBezTo>
                  <a:cubicBezTo>
                    <a:pt x="154" y="126"/>
                    <a:pt x="154" y="126"/>
                    <a:pt x="154" y="126"/>
                  </a:cubicBezTo>
                  <a:cubicBezTo>
                    <a:pt x="153" y="125"/>
                    <a:pt x="153" y="125"/>
                    <a:pt x="153" y="125"/>
                  </a:cubicBezTo>
                  <a:cubicBezTo>
                    <a:pt x="152" y="125"/>
                    <a:pt x="152" y="125"/>
                    <a:pt x="152" y="125"/>
                  </a:cubicBezTo>
                  <a:cubicBezTo>
                    <a:pt x="152" y="124"/>
                    <a:pt x="152" y="124"/>
                    <a:pt x="152" y="124"/>
                  </a:cubicBezTo>
                  <a:cubicBezTo>
                    <a:pt x="150" y="123"/>
                    <a:pt x="150" y="123"/>
                    <a:pt x="150" y="123"/>
                  </a:cubicBezTo>
                  <a:cubicBezTo>
                    <a:pt x="148" y="122"/>
                    <a:pt x="148" y="122"/>
                    <a:pt x="148" y="122"/>
                  </a:cubicBezTo>
                  <a:cubicBezTo>
                    <a:pt x="148" y="121"/>
                    <a:pt x="148" y="121"/>
                    <a:pt x="148" y="121"/>
                  </a:cubicBezTo>
                  <a:cubicBezTo>
                    <a:pt x="149" y="119"/>
                    <a:pt x="149" y="119"/>
                    <a:pt x="149" y="119"/>
                  </a:cubicBezTo>
                  <a:cubicBezTo>
                    <a:pt x="148" y="118"/>
                    <a:pt x="148" y="118"/>
                    <a:pt x="148" y="118"/>
                  </a:cubicBezTo>
                  <a:cubicBezTo>
                    <a:pt x="148" y="117"/>
                    <a:pt x="148" y="117"/>
                    <a:pt x="148" y="117"/>
                  </a:cubicBezTo>
                  <a:cubicBezTo>
                    <a:pt x="148" y="117"/>
                    <a:pt x="148" y="117"/>
                    <a:pt x="148" y="117"/>
                  </a:cubicBezTo>
                  <a:cubicBezTo>
                    <a:pt x="149" y="116"/>
                    <a:pt x="149" y="116"/>
                    <a:pt x="149" y="116"/>
                  </a:cubicBezTo>
                  <a:cubicBezTo>
                    <a:pt x="150" y="114"/>
                    <a:pt x="150" y="114"/>
                    <a:pt x="150" y="114"/>
                  </a:cubicBezTo>
                  <a:cubicBezTo>
                    <a:pt x="151" y="113"/>
                    <a:pt x="151" y="113"/>
                    <a:pt x="151" y="113"/>
                  </a:cubicBezTo>
                  <a:cubicBezTo>
                    <a:pt x="150" y="111"/>
                    <a:pt x="150" y="111"/>
                    <a:pt x="150" y="111"/>
                  </a:cubicBezTo>
                  <a:cubicBezTo>
                    <a:pt x="148" y="107"/>
                    <a:pt x="148" y="107"/>
                    <a:pt x="148" y="107"/>
                  </a:cubicBezTo>
                  <a:cubicBezTo>
                    <a:pt x="149" y="107"/>
                    <a:pt x="149" y="107"/>
                    <a:pt x="149" y="107"/>
                  </a:cubicBezTo>
                  <a:cubicBezTo>
                    <a:pt x="150" y="108"/>
                    <a:pt x="150" y="108"/>
                    <a:pt x="150" y="108"/>
                  </a:cubicBezTo>
                  <a:cubicBezTo>
                    <a:pt x="150" y="109"/>
                    <a:pt x="150" y="109"/>
                    <a:pt x="150" y="109"/>
                  </a:cubicBezTo>
                  <a:cubicBezTo>
                    <a:pt x="151" y="109"/>
                    <a:pt x="151" y="109"/>
                    <a:pt x="151" y="109"/>
                  </a:cubicBezTo>
                  <a:cubicBezTo>
                    <a:pt x="151" y="109"/>
                    <a:pt x="151" y="109"/>
                    <a:pt x="151" y="109"/>
                  </a:cubicBezTo>
                  <a:cubicBezTo>
                    <a:pt x="151" y="111"/>
                    <a:pt x="151" y="111"/>
                    <a:pt x="151" y="111"/>
                  </a:cubicBezTo>
                  <a:cubicBezTo>
                    <a:pt x="152" y="112"/>
                    <a:pt x="152" y="112"/>
                    <a:pt x="152" y="112"/>
                  </a:cubicBezTo>
                  <a:cubicBezTo>
                    <a:pt x="152" y="113"/>
                    <a:pt x="152" y="113"/>
                    <a:pt x="152" y="113"/>
                  </a:cubicBezTo>
                  <a:cubicBezTo>
                    <a:pt x="153" y="114"/>
                    <a:pt x="153" y="114"/>
                    <a:pt x="153" y="114"/>
                  </a:cubicBezTo>
                  <a:cubicBezTo>
                    <a:pt x="153" y="115"/>
                    <a:pt x="153" y="115"/>
                    <a:pt x="153" y="115"/>
                  </a:cubicBezTo>
                  <a:cubicBezTo>
                    <a:pt x="153" y="116"/>
                    <a:pt x="153" y="116"/>
                    <a:pt x="153" y="116"/>
                  </a:cubicBezTo>
                  <a:cubicBezTo>
                    <a:pt x="154" y="117"/>
                    <a:pt x="154" y="117"/>
                    <a:pt x="154" y="117"/>
                  </a:cubicBezTo>
                  <a:cubicBezTo>
                    <a:pt x="154" y="118"/>
                    <a:pt x="154" y="118"/>
                    <a:pt x="154" y="118"/>
                  </a:cubicBezTo>
                  <a:cubicBezTo>
                    <a:pt x="155" y="119"/>
                    <a:pt x="155" y="119"/>
                    <a:pt x="155" y="119"/>
                  </a:cubicBezTo>
                  <a:cubicBezTo>
                    <a:pt x="155" y="119"/>
                    <a:pt x="155" y="119"/>
                    <a:pt x="155" y="119"/>
                  </a:cubicBezTo>
                  <a:cubicBezTo>
                    <a:pt x="154" y="120"/>
                    <a:pt x="154" y="120"/>
                    <a:pt x="154" y="120"/>
                  </a:cubicBezTo>
                  <a:cubicBezTo>
                    <a:pt x="155" y="120"/>
                    <a:pt x="155" y="120"/>
                    <a:pt x="155" y="120"/>
                  </a:cubicBezTo>
                  <a:cubicBezTo>
                    <a:pt x="156" y="120"/>
                    <a:pt x="156" y="120"/>
                    <a:pt x="156" y="120"/>
                  </a:cubicBezTo>
                  <a:cubicBezTo>
                    <a:pt x="157" y="121"/>
                    <a:pt x="157" y="121"/>
                    <a:pt x="157" y="121"/>
                  </a:cubicBezTo>
                  <a:cubicBezTo>
                    <a:pt x="159" y="121"/>
                    <a:pt x="159" y="121"/>
                    <a:pt x="159" y="121"/>
                  </a:cubicBezTo>
                  <a:cubicBezTo>
                    <a:pt x="160" y="120"/>
                    <a:pt x="160" y="120"/>
                    <a:pt x="160" y="120"/>
                  </a:cubicBezTo>
                  <a:cubicBezTo>
                    <a:pt x="160" y="121"/>
                    <a:pt x="160" y="121"/>
                    <a:pt x="160" y="121"/>
                  </a:cubicBezTo>
                  <a:cubicBezTo>
                    <a:pt x="161" y="122"/>
                    <a:pt x="161" y="122"/>
                    <a:pt x="161" y="122"/>
                  </a:cubicBezTo>
                  <a:cubicBezTo>
                    <a:pt x="161" y="121"/>
                    <a:pt x="161" y="121"/>
                    <a:pt x="161" y="121"/>
                  </a:cubicBezTo>
                  <a:cubicBezTo>
                    <a:pt x="162" y="121"/>
                    <a:pt x="162" y="121"/>
                    <a:pt x="162" y="121"/>
                  </a:cubicBezTo>
                  <a:cubicBezTo>
                    <a:pt x="163" y="120"/>
                    <a:pt x="163" y="120"/>
                    <a:pt x="163" y="120"/>
                  </a:cubicBezTo>
                  <a:cubicBezTo>
                    <a:pt x="164" y="120"/>
                    <a:pt x="164" y="120"/>
                    <a:pt x="164" y="120"/>
                  </a:cubicBezTo>
                  <a:cubicBezTo>
                    <a:pt x="165" y="122"/>
                    <a:pt x="165" y="122"/>
                    <a:pt x="165" y="122"/>
                  </a:cubicBezTo>
                  <a:cubicBezTo>
                    <a:pt x="166" y="122"/>
                    <a:pt x="166" y="122"/>
                    <a:pt x="166" y="122"/>
                  </a:cubicBezTo>
                  <a:cubicBezTo>
                    <a:pt x="167" y="122"/>
                    <a:pt x="167" y="122"/>
                    <a:pt x="167" y="122"/>
                  </a:cubicBezTo>
                  <a:cubicBezTo>
                    <a:pt x="169" y="122"/>
                    <a:pt x="169" y="122"/>
                    <a:pt x="169" y="122"/>
                  </a:cubicBezTo>
                  <a:cubicBezTo>
                    <a:pt x="170" y="121"/>
                    <a:pt x="170" y="121"/>
                    <a:pt x="170" y="121"/>
                  </a:cubicBezTo>
                  <a:cubicBezTo>
                    <a:pt x="169" y="122"/>
                    <a:pt x="169" y="122"/>
                    <a:pt x="169" y="122"/>
                  </a:cubicBezTo>
                  <a:cubicBezTo>
                    <a:pt x="167" y="122"/>
                    <a:pt x="167" y="122"/>
                    <a:pt x="167" y="122"/>
                  </a:cubicBezTo>
                  <a:cubicBezTo>
                    <a:pt x="167" y="121"/>
                    <a:pt x="167" y="121"/>
                    <a:pt x="167" y="121"/>
                  </a:cubicBezTo>
                  <a:cubicBezTo>
                    <a:pt x="166" y="121"/>
                    <a:pt x="166" y="121"/>
                    <a:pt x="166" y="121"/>
                  </a:cubicBezTo>
                  <a:cubicBezTo>
                    <a:pt x="166" y="120"/>
                    <a:pt x="166" y="120"/>
                    <a:pt x="166" y="120"/>
                  </a:cubicBezTo>
                  <a:cubicBezTo>
                    <a:pt x="164" y="120"/>
                    <a:pt x="164" y="120"/>
                    <a:pt x="164" y="120"/>
                  </a:cubicBezTo>
                  <a:cubicBezTo>
                    <a:pt x="164" y="119"/>
                    <a:pt x="164" y="119"/>
                    <a:pt x="164" y="119"/>
                  </a:cubicBezTo>
                  <a:cubicBezTo>
                    <a:pt x="164" y="119"/>
                    <a:pt x="164" y="119"/>
                    <a:pt x="164" y="119"/>
                  </a:cubicBezTo>
                  <a:cubicBezTo>
                    <a:pt x="163" y="119"/>
                    <a:pt x="163" y="119"/>
                    <a:pt x="163" y="119"/>
                  </a:cubicBezTo>
                  <a:cubicBezTo>
                    <a:pt x="161" y="119"/>
                    <a:pt x="161" y="119"/>
                    <a:pt x="161" y="119"/>
                  </a:cubicBezTo>
                  <a:cubicBezTo>
                    <a:pt x="160" y="119"/>
                    <a:pt x="160" y="119"/>
                    <a:pt x="160" y="119"/>
                  </a:cubicBezTo>
                  <a:cubicBezTo>
                    <a:pt x="159" y="119"/>
                    <a:pt x="159" y="119"/>
                    <a:pt x="159" y="119"/>
                  </a:cubicBezTo>
                  <a:cubicBezTo>
                    <a:pt x="157" y="117"/>
                    <a:pt x="157" y="117"/>
                    <a:pt x="157" y="117"/>
                  </a:cubicBezTo>
                  <a:cubicBezTo>
                    <a:pt x="157" y="116"/>
                    <a:pt x="157" y="116"/>
                    <a:pt x="157" y="116"/>
                  </a:cubicBezTo>
                  <a:cubicBezTo>
                    <a:pt x="156" y="116"/>
                    <a:pt x="156" y="116"/>
                    <a:pt x="156" y="116"/>
                  </a:cubicBezTo>
                  <a:cubicBezTo>
                    <a:pt x="155" y="114"/>
                    <a:pt x="155" y="114"/>
                    <a:pt x="155" y="114"/>
                  </a:cubicBezTo>
                  <a:cubicBezTo>
                    <a:pt x="156" y="114"/>
                    <a:pt x="156" y="114"/>
                    <a:pt x="156" y="114"/>
                  </a:cubicBezTo>
                  <a:cubicBezTo>
                    <a:pt x="156" y="114"/>
                    <a:pt x="156" y="114"/>
                    <a:pt x="156" y="114"/>
                  </a:cubicBezTo>
                  <a:cubicBezTo>
                    <a:pt x="157" y="113"/>
                    <a:pt x="157" y="113"/>
                    <a:pt x="157" y="113"/>
                  </a:cubicBezTo>
                  <a:cubicBezTo>
                    <a:pt x="158" y="113"/>
                    <a:pt x="158" y="113"/>
                    <a:pt x="158" y="113"/>
                  </a:cubicBezTo>
                  <a:cubicBezTo>
                    <a:pt x="159" y="114"/>
                    <a:pt x="159" y="114"/>
                    <a:pt x="159" y="114"/>
                  </a:cubicBezTo>
                  <a:cubicBezTo>
                    <a:pt x="161" y="115"/>
                    <a:pt x="161" y="115"/>
                    <a:pt x="161" y="115"/>
                  </a:cubicBezTo>
                  <a:cubicBezTo>
                    <a:pt x="162" y="115"/>
                    <a:pt x="162" y="115"/>
                    <a:pt x="162" y="115"/>
                  </a:cubicBezTo>
                  <a:cubicBezTo>
                    <a:pt x="163" y="113"/>
                    <a:pt x="163" y="113"/>
                    <a:pt x="163" y="113"/>
                  </a:cubicBezTo>
                  <a:cubicBezTo>
                    <a:pt x="163" y="112"/>
                    <a:pt x="163" y="112"/>
                    <a:pt x="163" y="112"/>
                  </a:cubicBezTo>
                  <a:cubicBezTo>
                    <a:pt x="161" y="111"/>
                    <a:pt x="161" y="111"/>
                    <a:pt x="161" y="111"/>
                  </a:cubicBezTo>
                  <a:cubicBezTo>
                    <a:pt x="159" y="112"/>
                    <a:pt x="159" y="112"/>
                    <a:pt x="159" y="112"/>
                  </a:cubicBezTo>
                  <a:cubicBezTo>
                    <a:pt x="159" y="112"/>
                    <a:pt x="159" y="112"/>
                    <a:pt x="159" y="112"/>
                  </a:cubicBezTo>
                  <a:cubicBezTo>
                    <a:pt x="159" y="111"/>
                    <a:pt x="159" y="111"/>
                    <a:pt x="159" y="111"/>
                  </a:cubicBezTo>
                  <a:cubicBezTo>
                    <a:pt x="160" y="111"/>
                    <a:pt x="160" y="111"/>
                    <a:pt x="160" y="111"/>
                  </a:cubicBezTo>
                  <a:cubicBezTo>
                    <a:pt x="160" y="111"/>
                    <a:pt x="160" y="111"/>
                    <a:pt x="160" y="111"/>
                  </a:cubicBezTo>
                  <a:cubicBezTo>
                    <a:pt x="160" y="110"/>
                    <a:pt x="160" y="110"/>
                    <a:pt x="160" y="110"/>
                  </a:cubicBezTo>
                  <a:cubicBezTo>
                    <a:pt x="161" y="109"/>
                    <a:pt x="161" y="109"/>
                    <a:pt x="161" y="109"/>
                  </a:cubicBezTo>
                  <a:cubicBezTo>
                    <a:pt x="162" y="108"/>
                    <a:pt x="162" y="108"/>
                    <a:pt x="162" y="108"/>
                  </a:cubicBezTo>
                  <a:cubicBezTo>
                    <a:pt x="163" y="108"/>
                    <a:pt x="163" y="108"/>
                    <a:pt x="163" y="108"/>
                  </a:cubicBezTo>
                  <a:cubicBezTo>
                    <a:pt x="166" y="108"/>
                    <a:pt x="166" y="108"/>
                    <a:pt x="166" y="108"/>
                  </a:cubicBezTo>
                  <a:cubicBezTo>
                    <a:pt x="167" y="109"/>
                    <a:pt x="167" y="109"/>
                    <a:pt x="167" y="109"/>
                  </a:cubicBezTo>
                  <a:cubicBezTo>
                    <a:pt x="168" y="110"/>
                    <a:pt x="168" y="110"/>
                    <a:pt x="168" y="110"/>
                  </a:cubicBezTo>
                  <a:cubicBezTo>
                    <a:pt x="171" y="110"/>
                    <a:pt x="171" y="110"/>
                    <a:pt x="171" y="110"/>
                  </a:cubicBezTo>
                  <a:cubicBezTo>
                    <a:pt x="171" y="111"/>
                    <a:pt x="171" y="111"/>
                    <a:pt x="171" y="111"/>
                  </a:cubicBezTo>
                  <a:cubicBezTo>
                    <a:pt x="172" y="112"/>
                    <a:pt x="172" y="112"/>
                    <a:pt x="172" y="112"/>
                  </a:cubicBezTo>
                  <a:cubicBezTo>
                    <a:pt x="174" y="113"/>
                    <a:pt x="174" y="113"/>
                    <a:pt x="174" y="113"/>
                  </a:cubicBezTo>
                  <a:cubicBezTo>
                    <a:pt x="175" y="113"/>
                    <a:pt x="175" y="113"/>
                    <a:pt x="175" y="113"/>
                  </a:cubicBezTo>
                  <a:cubicBezTo>
                    <a:pt x="178" y="113"/>
                    <a:pt x="178" y="113"/>
                    <a:pt x="178" y="113"/>
                  </a:cubicBezTo>
                  <a:cubicBezTo>
                    <a:pt x="180" y="112"/>
                    <a:pt x="180" y="112"/>
                    <a:pt x="180" y="112"/>
                  </a:cubicBezTo>
                  <a:cubicBezTo>
                    <a:pt x="180" y="113"/>
                    <a:pt x="180" y="113"/>
                    <a:pt x="180" y="113"/>
                  </a:cubicBezTo>
                  <a:cubicBezTo>
                    <a:pt x="181" y="113"/>
                    <a:pt x="181" y="113"/>
                    <a:pt x="181" y="113"/>
                  </a:cubicBezTo>
                  <a:cubicBezTo>
                    <a:pt x="182" y="113"/>
                    <a:pt x="182" y="113"/>
                    <a:pt x="182" y="113"/>
                  </a:cubicBezTo>
                  <a:cubicBezTo>
                    <a:pt x="181" y="114"/>
                    <a:pt x="181" y="114"/>
                    <a:pt x="181" y="114"/>
                  </a:cubicBezTo>
                  <a:cubicBezTo>
                    <a:pt x="182" y="115"/>
                    <a:pt x="182" y="115"/>
                    <a:pt x="182" y="115"/>
                  </a:cubicBezTo>
                  <a:cubicBezTo>
                    <a:pt x="181" y="115"/>
                    <a:pt x="181" y="115"/>
                    <a:pt x="181" y="115"/>
                  </a:cubicBezTo>
                  <a:cubicBezTo>
                    <a:pt x="180" y="116"/>
                    <a:pt x="180" y="116"/>
                    <a:pt x="180" y="116"/>
                  </a:cubicBezTo>
                  <a:cubicBezTo>
                    <a:pt x="180" y="117"/>
                    <a:pt x="180" y="117"/>
                    <a:pt x="180" y="117"/>
                  </a:cubicBezTo>
                  <a:cubicBezTo>
                    <a:pt x="181" y="118"/>
                    <a:pt x="181" y="118"/>
                    <a:pt x="181" y="118"/>
                  </a:cubicBezTo>
                  <a:cubicBezTo>
                    <a:pt x="181" y="119"/>
                    <a:pt x="181" y="119"/>
                    <a:pt x="181" y="119"/>
                  </a:cubicBezTo>
                  <a:cubicBezTo>
                    <a:pt x="182" y="121"/>
                    <a:pt x="182" y="121"/>
                    <a:pt x="182" y="121"/>
                  </a:cubicBezTo>
                  <a:cubicBezTo>
                    <a:pt x="182" y="121"/>
                    <a:pt x="182" y="121"/>
                    <a:pt x="182" y="121"/>
                  </a:cubicBezTo>
                  <a:cubicBezTo>
                    <a:pt x="182" y="122"/>
                    <a:pt x="182" y="122"/>
                    <a:pt x="182" y="122"/>
                  </a:cubicBezTo>
                  <a:cubicBezTo>
                    <a:pt x="182" y="125"/>
                    <a:pt x="182" y="125"/>
                    <a:pt x="182" y="125"/>
                  </a:cubicBezTo>
                  <a:cubicBezTo>
                    <a:pt x="183" y="125"/>
                    <a:pt x="183" y="125"/>
                    <a:pt x="183" y="125"/>
                  </a:cubicBezTo>
                  <a:cubicBezTo>
                    <a:pt x="183" y="124"/>
                    <a:pt x="183" y="124"/>
                    <a:pt x="183" y="124"/>
                  </a:cubicBezTo>
                  <a:cubicBezTo>
                    <a:pt x="183" y="123"/>
                    <a:pt x="183" y="123"/>
                    <a:pt x="183" y="123"/>
                  </a:cubicBezTo>
                  <a:cubicBezTo>
                    <a:pt x="183" y="123"/>
                    <a:pt x="183" y="123"/>
                    <a:pt x="183" y="123"/>
                  </a:cubicBezTo>
                  <a:cubicBezTo>
                    <a:pt x="183" y="122"/>
                    <a:pt x="183" y="122"/>
                    <a:pt x="183" y="122"/>
                  </a:cubicBezTo>
                  <a:cubicBezTo>
                    <a:pt x="184" y="121"/>
                    <a:pt x="184" y="121"/>
                    <a:pt x="184" y="121"/>
                  </a:cubicBezTo>
                  <a:cubicBezTo>
                    <a:pt x="184" y="120"/>
                    <a:pt x="184" y="120"/>
                    <a:pt x="184" y="120"/>
                  </a:cubicBezTo>
                  <a:cubicBezTo>
                    <a:pt x="185" y="121"/>
                    <a:pt x="185" y="121"/>
                    <a:pt x="185" y="121"/>
                  </a:cubicBezTo>
                  <a:cubicBezTo>
                    <a:pt x="185" y="122"/>
                    <a:pt x="185" y="122"/>
                    <a:pt x="185" y="122"/>
                  </a:cubicBezTo>
                  <a:cubicBezTo>
                    <a:pt x="186" y="124"/>
                    <a:pt x="186" y="124"/>
                    <a:pt x="186" y="124"/>
                  </a:cubicBezTo>
                  <a:cubicBezTo>
                    <a:pt x="186" y="124"/>
                    <a:pt x="186" y="124"/>
                    <a:pt x="186" y="124"/>
                  </a:cubicBezTo>
                  <a:cubicBezTo>
                    <a:pt x="185" y="125"/>
                    <a:pt x="185" y="125"/>
                    <a:pt x="185" y="125"/>
                  </a:cubicBezTo>
                  <a:cubicBezTo>
                    <a:pt x="185" y="126"/>
                    <a:pt x="185" y="126"/>
                    <a:pt x="185" y="126"/>
                  </a:cubicBezTo>
                  <a:cubicBezTo>
                    <a:pt x="185" y="126"/>
                    <a:pt x="185" y="126"/>
                    <a:pt x="185" y="126"/>
                  </a:cubicBezTo>
                  <a:cubicBezTo>
                    <a:pt x="186" y="127"/>
                    <a:pt x="186" y="127"/>
                    <a:pt x="186" y="127"/>
                  </a:cubicBezTo>
                  <a:cubicBezTo>
                    <a:pt x="188" y="127"/>
                    <a:pt x="188" y="127"/>
                    <a:pt x="188" y="127"/>
                  </a:cubicBezTo>
                  <a:cubicBezTo>
                    <a:pt x="189" y="127"/>
                    <a:pt x="189" y="127"/>
                    <a:pt x="189" y="127"/>
                  </a:cubicBezTo>
                  <a:cubicBezTo>
                    <a:pt x="190" y="128"/>
                    <a:pt x="190" y="128"/>
                    <a:pt x="190" y="128"/>
                  </a:cubicBezTo>
                  <a:cubicBezTo>
                    <a:pt x="190" y="129"/>
                    <a:pt x="190" y="129"/>
                    <a:pt x="190" y="129"/>
                  </a:cubicBezTo>
                  <a:cubicBezTo>
                    <a:pt x="191" y="130"/>
                    <a:pt x="191" y="130"/>
                    <a:pt x="191" y="130"/>
                  </a:cubicBezTo>
                  <a:cubicBezTo>
                    <a:pt x="193" y="130"/>
                    <a:pt x="193" y="130"/>
                    <a:pt x="193" y="130"/>
                  </a:cubicBezTo>
                  <a:cubicBezTo>
                    <a:pt x="195" y="131"/>
                    <a:pt x="195" y="131"/>
                    <a:pt x="195" y="131"/>
                  </a:cubicBezTo>
                  <a:cubicBezTo>
                    <a:pt x="194" y="131"/>
                    <a:pt x="194" y="131"/>
                    <a:pt x="194" y="131"/>
                  </a:cubicBezTo>
                  <a:cubicBezTo>
                    <a:pt x="194" y="130"/>
                    <a:pt x="194" y="130"/>
                    <a:pt x="194" y="130"/>
                  </a:cubicBezTo>
                  <a:cubicBezTo>
                    <a:pt x="196" y="129"/>
                    <a:pt x="196" y="129"/>
                    <a:pt x="196" y="129"/>
                  </a:cubicBezTo>
                  <a:cubicBezTo>
                    <a:pt x="197" y="128"/>
                    <a:pt x="197" y="128"/>
                    <a:pt x="197" y="128"/>
                  </a:cubicBezTo>
                  <a:cubicBezTo>
                    <a:pt x="199" y="130"/>
                    <a:pt x="199" y="130"/>
                    <a:pt x="199" y="130"/>
                  </a:cubicBezTo>
                  <a:cubicBezTo>
                    <a:pt x="200" y="130"/>
                    <a:pt x="200" y="130"/>
                    <a:pt x="200" y="130"/>
                  </a:cubicBezTo>
                  <a:cubicBezTo>
                    <a:pt x="201" y="131"/>
                    <a:pt x="201" y="131"/>
                    <a:pt x="201" y="131"/>
                  </a:cubicBezTo>
                  <a:cubicBezTo>
                    <a:pt x="201" y="132"/>
                    <a:pt x="201" y="132"/>
                    <a:pt x="201" y="132"/>
                  </a:cubicBezTo>
                  <a:cubicBezTo>
                    <a:pt x="201" y="131"/>
                    <a:pt x="201" y="131"/>
                    <a:pt x="201" y="131"/>
                  </a:cubicBezTo>
                  <a:cubicBezTo>
                    <a:pt x="200" y="129"/>
                    <a:pt x="200" y="129"/>
                    <a:pt x="200" y="129"/>
                  </a:cubicBezTo>
                  <a:cubicBezTo>
                    <a:pt x="200" y="129"/>
                    <a:pt x="200" y="129"/>
                    <a:pt x="200" y="129"/>
                  </a:cubicBezTo>
                  <a:cubicBezTo>
                    <a:pt x="198" y="129"/>
                    <a:pt x="198" y="129"/>
                    <a:pt x="198" y="129"/>
                  </a:cubicBezTo>
                  <a:cubicBezTo>
                    <a:pt x="197" y="128"/>
                    <a:pt x="197" y="128"/>
                    <a:pt x="197" y="128"/>
                  </a:cubicBezTo>
                  <a:cubicBezTo>
                    <a:pt x="195" y="128"/>
                    <a:pt x="195" y="128"/>
                    <a:pt x="195" y="128"/>
                  </a:cubicBezTo>
                  <a:cubicBezTo>
                    <a:pt x="194" y="129"/>
                    <a:pt x="194" y="129"/>
                    <a:pt x="194" y="129"/>
                  </a:cubicBezTo>
                  <a:cubicBezTo>
                    <a:pt x="193" y="129"/>
                    <a:pt x="193" y="129"/>
                    <a:pt x="193" y="129"/>
                  </a:cubicBezTo>
                  <a:cubicBezTo>
                    <a:pt x="193" y="129"/>
                    <a:pt x="193" y="129"/>
                    <a:pt x="193" y="129"/>
                  </a:cubicBezTo>
                  <a:cubicBezTo>
                    <a:pt x="191" y="129"/>
                    <a:pt x="191" y="129"/>
                    <a:pt x="191" y="129"/>
                  </a:cubicBezTo>
                  <a:cubicBezTo>
                    <a:pt x="190" y="127"/>
                    <a:pt x="190" y="127"/>
                    <a:pt x="190" y="127"/>
                  </a:cubicBezTo>
                  <a:cubicBezTo>
                    <a:pt x="189" y="127"/>
                    <a:pt x="189" y="127"/>
                    <a:pt x="189" y="127"/>
                  </a:cubicBezTo>
                  <a:cubicBezTo>
                    <a:pt x="187" y="126"/>
                    <a:pt x="187" y="126"/>
                    <a:pt x="187" y="126"/>
                  </a:cubicBezTo>
                  <a:cubicBezTo>
                    <a:pt x="187" y="125"/>
                    <a:pt x="187" y="125"/>
                    <a:pt x="187" y="125"/>
                  </a:cubicBezTo>
                  <a:cubicBezTo>
                    <a:pt x="187" y="125"/>
                    <a:pt x="187" y="125"/>
                    <a:pt x="187" y="125"/>
                  </a:cubicBezTo>
                  <a:cubicBezTo>
                    <a:pt x="188" y="125"/>
                    <a:pt x="188" y="125"/>
                    <a:pt x="188" y="125"/>
                  </a:cubicBezTo>
                  <a:cubicBezTo>
                    <a:pt x="189" y="124"/>
                    <a:pt x="189" y="124"/>
                    <a:pt x="189" y="124"/>
                  </a:cubicBezTo>
                  <a:cubicBezTo>
                    <a:pt x="189" y="123"/>
                    <a:pt x="189" y="123"/>
                    <a:pt x="189" y="123"/>
                  </a:cubicBezTo>
                  <a:cubicBezTo>
                    <a:pt x="187" y="122"/>
                    <a:pt x="187" y="122"/>
                    <a:pt x="187" y="122"/>
                  </a:cubicBezTo>
                  <a:cubicBezTo>
                    <a:pt x="187" y="120"/>
                    <a:pt x="187" y="120"/>
                    <a:pt x="187" y="120"/>
                  </a:cubicBezTo>
                  <a:cubicBezTo>
                    <a:pt x="185" y="118"/>
                    <a:pt x="185" y="118"/>
                    <a:pt x="185" y="118"/>
                  </a:cubicBezTo>
                  <a:cubicBezTo>
                    <a:pt x="184" y="118"/>
                    <a:pt x="184" y="118"/>
                    <a:pt x="184" y="118"/>
                  </a:cubicBezTo>
                  <a:cubicBezTo>
                    <a:pt x="183" y="117"/>
                    <a:pt x="183" y="117"/>
                    <a:pt x="183" y="117"/>
                  </a:cubicBezTo>
                  <a:cubicBezTo>
                    <a:pt x="184" y="116"/>
                    <a:pt x="184" y="116"/>
                    <a:pt x="184" y="116"/>
                  </a:cubicBezTo>
                  <a:cubicBezTo>
                    <a:pt x="183" y="115"/>
                    <a:pt x="183" y="115"/>
                    <a:pt x="183" y="115"/>
                  </a:cubicBezTo>
                  <a:cubicBezTo>
                    <a:pt x="183" y="113"/>
                    <a:pt x="183" y="113"/>
                    <a:pt x="183" y="113"/>
                  </a:cubicBezTo>
                  <a:cubicBezTo>
                    <a:pt x="182" y="112"/>
                    <a:pt x="182" y="112"/>
                    <a:pt x="182" y="112"/>
                  </a:cubicBezTo>
                  <a:cubicBezTo>
                    <a:pt x="182" y="112"/>
                    <a:pt x="182" y="112"/>
                    <a:pt x="182" y="112"/>
                  </a:cubicBezTo>
                  <a:cubicBezTo>
                    <a:pt x="180" y="111"/>
                    <a:pt x="180" y="111"/>
                    <a:pt x="180" y="111"/>
                  </a:cubicBezTo>
                  <a:cubicBezTo>
                    <a:pt x="178" y="111"/>
                    <a:pt x="178" y="111"/>
                    <a:pt x="178" y="111"/>
                  </a:cubicBezTo>
                  <a:cubicBezTo>
                    <a:pt x="177" y="110"/>
                    <a:pt x="177" y="110"/>
                    <a:pt x="177" y="110"/>
                  </a:cubicBezTo>
                  <a:cubicBezTo>
                    <a:pt x="176" y="109"/>
                    <a:pt x="176" y="109"/>
                    <a:pt x="176" y="109"/>
                  </a:cubicBezTo>
                  <a:cubicBezTo>
                    <a:pt x="176" y="108"/>
                    <a:pt x="176" y="108"/>
                    <a:pt x="176" y="108"/>
                  </a:cubicBezTo>
                  <a:cubicBezTo>
                    <a:pt x="175" y="107"/>
                    <a:pt x="175" y="107"/>
                    <a:pt x="175" y="107"/>
                  </a:cubicBezTo>
                  <a:cubicBezTo>
                    <a:pt x="175" y="107"/>
                    <a:pt x="175" y="107"/>
                    <a:pt x="175" y="107"/>
                  </a:cubicBezTo>
                  <a:cubicBezTo>
                    <a:pt x="174" y="107"/>
                    <a:pt x="174" y="107"/>
                    <a:pt x="174" y="107"/>
                  </a:cubicBezTo>
                  <a:cubicBezTo>
                    <a:pt x="171" y="107"/>
                    <a:pt x="171" y="107"/>
                    <a:pt x="171" y="107"/>
                  </a:cubicBezTo>
                  <a:cubicBezTo>
                    <a:pt x="170" y="107"/>
                    <a:pt x="170" y="107"/>
                    <a:pt x="170" y="107"/>
                  </a:cubicBezTo>
                  <a:cubicBezTo>
                    <a:pt x="169" y="107"/>
                    <a:pt x="169" y="107"/>
                    <a:pt x="169" y="107"/>
                  </a:cubicBezTo>
                  <a:cubicBezTo>
                    <a:pt x="169" y="105"/>
                    <a:pt x="169" y="105"/>
                    <a:pt x="169" y="105"/>
                  </a:cubicBezTo>
                  <a:cubicBezTo>
                    <a:pt x="168" y="105"/>
                    <a:pt x="168" y="105"/>
                    <a:pt x="168" y="105"/>
                  </a:cubicBezTo>
                  <a:cubicBezTo>
                    <a:pt x="168" y="105"/>
                    <a:pt x="168" y="105"/>
                    <a:pt x="168" y="105"/>
                  </a:cubicBezTo>
                  <a:cubicBezTo>
                    <a:pt x="168" y="103"/>
                    <a:pt x="168" y="103"/>
                    <a:pt x="168" y="103"/>
                  </a:cubicBezTo>
                  <a:cubicBezTo>
                    <a:pt x="167" y="102"/>
                    <a:pt x="167" y="102"/>
                    <a:pt x="167" y="102"/>
                  </a:cubicBezTo>
                  <a:cubicBezTo>
                    <a:pt x="165" y="101"/>
                    <a:pt x="165" y="101"/>
                    <a:pt x="165" y="101"/>
                  </a:cubicBezTo>
                  <a:cubicBezTo>
                    <a:pt x="166" y="100"/>
                    <a:pt x="166" y="100"/>
                    <a:pt x="166" y="100"/>
                  </a:cubicBezTo>
                  <a:cubicBezTo>
                    <a:pt x="166" y="100"/>
                    <a:pt x="166" y="100"/>
                    <a:pt x="166" y="100"/>
                  </a:cubicBezTo>
                  <a:cubicBezTo>
                    <a:pt x="165" y="100"/>
                    <a:pt x="165" y="100"/>
                    <a:pt x="165" y="100"/>
                  </a:cubicBezTo>
                  <a:cubicBezTo>
                    <a:pt x="164" y="99"/>
                    <a:pt x="164" y="99"/>
                    <a:pt x="164" y="99"/>
                  </a:cubicBezTo>
                  <a:cubicBezTo>
                    <a:pt x="165" y="98"/>
                    <a:pt x="165" y="98"/>
                    <a:pt x="165" y="98"/>
                  </a:cubicBezTo>
                  <a:cubicBezTo>
                    <a:pt x="165" y="97"/>
                    <a:pt x="165" y="97"/>
                    <a:pt x="165" y="97"/>
                  </a:cubicBezTo>
                  <a:cubicBezTo>
                    <a:pt x="164" y="97"/>
                    <a:pt x="164" y="97"/>
                    <a:pt x="164" y="97"/>
                  </a:cubicBezTo>
                  <a:cubicBezTo>
                    <a:pt x="164" y="96"/>
                    <a:pt x="164" y="96"/>
                    <a:pt x="164" y="96"/>
                  </a:cubicBezTo>
                  <a:cubicBezTo>
                    <a:pt x="165" y="96"/>
                    <a:pt x="165" y="96"/>
                    <a:pt x="165" y="96"/>
                  </a:cubicBezTo>
                  <a:cubicBezTo>
                    <a:pt x="167" y="95"/>
                    <a:pt x="167" y="95"/>
                    <a:pt x="167" y="95"/>
                  </a:cubicBezTo>
                  <a:cubicBezTo>
                    <a:pt x="168" y="95"/>
                    <a:pt x="168" y="95"/>
                    <a:pt x="168" y="95"/>
                  </a:cubicBezTo>
                  <a:cubicBezTo>
                    <a:pt x="170" y="95"/>
                    <a:pt x="170" y="95"/>
                    <a:pt x="170" y="95"/>
                  </a:cubicBezTo>
                  <a:cubicBezTo>
                    <a:pt x="173" y="93"/>
                    <a:pt x="173" y="93"/>
                    <a:pt x="173" y="93"/>
                  </a:cubicBezTo>
                  <a:cubicBezTo>
                    <a:pt x="175" y="92"/>
                    <a:pt x="175" y="92"/>
                    <a:pt x="175" y="92"/>
                  </a:cubicBezTo>
                  <a:cubicBezTo>
                    <a:pt x="176" y="92"/>
                    <a:pt x="176" y="92"/>
                    <a:pt x="176" y="92"/>
                  </a:cubicBezTo>
                  <a:cubicBezTo>
                    <a:pt x="177" y="93"/>
                    <a:pt x="177" y="93"/>
                    <a:pt x="177" y="93"/>
                  </a:cubicBezTo>
                  <a:cubicBezTo>
                    <a:pt x="178" y="92"/>
                    <a:pt x="178" y="92"/>
                    <a:pt x="178" y="92"/>
                  </a:cubicBezTo>
                  <a:cubicBezTo>
                    <a:pt x="178" y="91"/>
                    <a:pt x="178" y="91"/>
                    <a:pt x="178" y="91"/>
                  </a:cubicBezTo>
                  <a:cubicBezTo>
                    <a:pt x="180" y="91"/>
                    <a:pt x="180" y="91"/>
                    <a:pt x="180" y="91"/>
                  </a:cubicBezTo>
                  <a:cubicBezTo>
                    <a:pt x="183" y="89"/>
                    <a:pt x="183" y="89"/>
                    <a:pt x="183" y="89"/>
                  </a:cubicBezTo>
                  <a:cubicBezTo>
                    <a:pt x="183" y="90"/>
                    <a:pt x="183" y="90"/>
                    <a:pt x="183" y="90"/>
                  </a:cubicBezTo>
                  <a:cubicBezTo>
                    <a:pt x="183" y="91"/>
                    <a:pt x="183" y="91"/>
                    <a:pt x="183" y="91"/>
                  </a:cubicBezTo>
                  <a:cubicBezTo>
                    <a:pt x="183" y="91"/>
                    <a:pt x="183" y="91"/>
                    <a:pt x="183" y="91"/>
                  </a:cubicBezTo>
                  <a:cubicBezTo>
                    <a:pt x="182" y="92"/>
                    <a:pt x="182" y="92"/>
                    <a:pt x="182" y="92"/>
                  </a:cubicBezTo>
                  <a:cubicBezTo>
                    <a:pt x="181" y="93"/>
                    <a:pt x="181" y="93"/>
                    <a:pt x="181" y="93"/>
                  </a:cubicBezTo>
                  <a:cubicBezTo>
                    <a:pt x="181" y="94"/>
                    <a:pt x="181" y="94"/>
                    <a:pt x="181" y="94"/>
                  </a:cubicBezTo>
                  <a:cubicBezTo>
                    <a:pt x="183" y="96"/>
                    <a:pt x="183" y="96"/>
                    <a:pt x="183" y="96"/>
                  </a:cubicBezTo>
                  <a:cubicBezTo>
                    <a:pt x="185" y="96"/>
                    <a:pt x="185" y="96"/>
                    <a:pt x="185" y="96"/>
                  </a:cubicBezTo>
                  <a:cubicBezTo>
                    <a:pt x="184" y="95"/>
                    <a:pt x="184" y="95"/>
                    <a:pt x="184" y="95"/>
                  </a:cubicBezTo>
                  <a:cubicBezTo>
                    <a:pt x="182" y="94"/>
                    <a:pt x="182" y="94"/>
                    <a:pt x="182" y="94"/>
                  </a:cubicBezTo>
                  <a:cubicBezTo>
                    <a:pt x="182" y="93"/>
                    <a:pt x="182" y="93"/>
                    <a:pt x="182" y="93"/>
                  </a:cubicBezTo>
                  <a:cubicBezTo>
                    <a:pt x="183" y="92"/>
                    <a:pt x="183" y="92"/>
                    <a:pt x="183" y="92"/>
                  </a:cubicBezTo>
                  <a:cubicBezTo>
                    <a:pt x="185" y="91"/>
                    <a:pt x="185" y="91"/>
                    <a:pt x="185" y="91"/>
                  </a:cubicBezTo>
                  <a:cubicBezTo>
                    <a:pt x="185" y="90"/>
                    <a:pt x="185" y="90"/>
                    <a:pt x="185" y="90"/>
                  </a:cubicBezTo>
                  <a:cubicBezTo>
                    <a:pt x="185" y="89"/>
                    <a:pt x="185" y="89"/>
                    <a:pt x="185" y="89"/>
                  </a:cubicBezTo>
                  <a:cubicBezTo>
                    <a:pt x="184" y="89"/>
                    <a:pt x="184" y="89"/>
                    <a:pt x="184" y="89"/>
                  </a:cubicBezTo>
                  <a:cubicBezTo>
                    <a:pt x="182" y="88"/>
                    <a:pt x="182" y="88"/>
                    <a:pt x="182" y="88"/>
                  </a:cubicBezTo>
                  <a:cubicBezTo>
                    <a:pt x="183" y="87"/>
                    <a:pt x="183" y="87"/>
                    <a:pt x="183" y="87"/>
                  </a:cubicBezTo>
                  <a:cubicBezTo>
                    <a:pt x="181" y="87"/>
                    <a:pt x="181" y="87"/>
                    <a:pt x="181" y="87"/>
                  </a:cubicBezTo>
                  <a:cubicBezTo>
                    <a:pt x="181" y="88"/>
                    <a:pt x="181" y="88"/>
                    <a:pt x="181" y="88"/>
                  </a:cubicBezTo>
                  <a:cubicBezTo>
                    <a:pt x="180" y="87"/>
                    <a:pt x="180" y="87"/>
                    <a:pt x="180" y="87"/>
                  </a:cubicBezTo>
                  <a:cubicBezTo>
                    <a:pt x="180" y="86"/>
                    <a:pt x="180" y="86"/>
                    <a:pt x="180" y="86"/>
                  </a:cubicBezTo>
                  <a:cubicBezTo>
                    <a:pt x="178" y="86"/>
                    <a:pt x="178" y="86"/>
                    <a:pt x="178" y="86"/>
                  </a:cubicBezTo>
                  <a:cubicBezTo>
                    <a:pt x="178" y="87"/>
                    <a:pt x="178" y="87"/>
                    <a:pt x="178" y="87"/>
                  </a:cubicBezTo>
                  <a:cubicBezTo>
                    <a:pt x="177" y="85"/>
                    <a:pt x="177" y="85"/>
                    <a:pt x="177" y="85"/>
                  </a:cubicBezTo>
                  <a:cubicBezTo>
                    <a:pt x="177" y="85"/>
                    <a:pt x="177" y="85"/>
                    <a:pt x="177" y="85"/>
                  </a:cubicBezTo>
                  <a:cubicBezTo>
                    <a:pt x="177" y="84"/>
                    <a:pt x="177" y="84"/>
                    <a:pt x="177" y="84"/>
                  </a:cubicBezTo>
                  <a:cubicBezTo>
                    <a:pt x="178" y="84"/>
                    <a:pt x="178" y="84"/>
                    <a:pt x="178" y="84"/>
                  </a:cubicBezTo>
                  <a:cubicBezTo>
                    <a:pt x="179" y="85"/>
                    <a:pt x="179" y="85"/>
                    <a:pt x="179" y="85"/>
                  </a:cubicBezTo>
                  <a:cubicBezTo>
                    <a:pt x="180" y="85"/>
                    <a:pt x="180" y="85"/>
                    <a:pt x="180" y="85"/>
                  </a:cubicBezTo>
                  <a:cubicBezTo>
                    <a:pt x="181" y="84"/>
                    <a:pt x="181" y="84"/>
                    <a:pt x="181" y="84"/>
                  </a:cubicBezTo>
                  <a:cubicBezTo>
                    <a:pt x="180" y="84"/>
                    <a:pt x="180" y="84"/>
                    <a:pt x="180" y="84"/>
                  </a:cubicBezTo>
                  <a:cubicBezTo>
                    <a:pt x="180" y="84"/>
                    <a:pt x="180" y="84"/>
                    <a:pt x="180" y="84"/>
                  </a:cubicBezTo>
                  <a:cubicBezTo>
                    <a:pt x="179" y="84"/>
                    <a:pt x="179" y="84"/>
                    <a:pt x="179" y="84"/>
                  </a:cubicBezTo>
                  <a:cubicBezTo>
                    <a:pt x="178" y="84"/>
                    <a:pt x="178" y="84"/>
                    <a:pt x="178" y="84"/>
                  </a:cubicBezTo>
                  <a:cubicBezTo>
                    <a:pt x="178" y="83"/>
                    <a:pt x="178" y="83"/>
                    <a:pt x="178" y="83"/>
                  </a:cubicBezTo>
                  <a:cubicBezTo>
                    <a:pt x="177" y="83"/>
                    <a:pt x="177" y="83"/>
                    <a:pt x="177" y="83"/>
                  </a:cubicBezTo>
                  <a:cubicBezTo>
                    <a:pt x="175" y="83"/>
                    <a:pt x="175" y="83"/>
                    <a:pt x="175" y="83"/>
                  </a:cubicBezTo>
                  <a:cubicBezTo>
                    <a:pt x="175" y="83"/>
                    <a:pt x="175" y="83"/>
                    <a:pt x="175" y="83"/>
                  </a:cubicBezTo>
                  <a:cubicBezTo>
                    <a:pt x="174" y="82"/>
                    <a:pt x="174" y="82"/>
                    <a:pt x="174" y="82"/>
                  </a:cubicBezTo>
                  <a:cubicBezTo>
                    <a:pt x="175" y="82"/>
                    <a:pt x="175" y="82"/>
                    <a:pt x="175" y="82"/>
                  </a:cubicBezTo>
                  <a:cubicBezTo>
                    <a:pt x="174" y="81"/>
                    <a:pt x="174" y="81"/>
                    <a:pt x="174" y="81"/>
                  </a:cubicBezTo>
                  <a:cubicBezTo>
                    <a:pt x="174" y="80"/>
                    <a:pt x="174" y="80"/>
                    <a:pt x="174" y="80"/>
                  </a:cubicBezTo>
                  <a:cubicBezTo>
                    <a:pt x="174" y="80"/>
                    <a:pt x="174" y="80"/>
                    <a:pt x="174" y="80"/>
                  </a:cubicBezTo>
                  <a:cubicBezTo>
                    <a:pt x="175" y="80"/>
                    <a:pt x="175" y="80"/>
                    <a:pt x="175" y="80"/>
                  </a:cubicBezTo>
                  <a:cubicBezTo>
                    <a:pt x="176" y="81"/>
                    <a:pt x="176" y="81"/>
                    <a:pt x="176" y="81"/>
                  </a:cubicBezTo>
                  <a:cubicBezTo>
                    <a:pt x="176" y="81"/>
                    <a:pt x="176" y="81"/>
                    <a:pt x="176" y="81"/>
                  </a:cubicBezTo>
                  <a:cubicBezTo>
                    <a:pt x="177" y="82"/>
                    <a:pt x="177" y="82"/>
                    <a:pt x="177" y="82"/>
                  </a:cubicBezTo>
                  <a:cubicBezTo>
                    <a:pt x="178" y="82"/>
                    <a:pt x="178" y="82"/>
                    <a:pt x="178" y="82"/>
                  </a:cubicBezTo>
                  <a:cubicBezTo>
                    <a:pt x="177" y="81"/>
                    <a:pt x="177" y="81"/>
                    <a:pt x="177" y="81"/>
                  </a:cubicBezTo>
                  <a:cubicBezTo>
                    <a:pt x="178" y="81"/>
                    <a:pt x="178" y="81"/>
                    <a:pt x="178" y="81"/>
                  </a:cubicBezTo>
                  <a:cubicBezTo>
                    <a:pt x="178" y="79"/>
                    <a:pt x="178" y="79"/>
                    <a:pt x="178" y="79"/>
                  </a:cubicBezTo>
                  <a:cubicBezTo>
                    <a:pt x="178" y="78"/>
                    <a:pt x="178" y="78"/>
                    <a:pt x="178" y="78"/>
                  </a:cubicBezTo>
                  <a:cubicBezTo>
                    <a:pt x="178" y="78"/>
                    <a:pt x="178" y="78"/>
                    <a:pt x="178" y="78"/>
                  </a:cubicBezTo>
                  <a:cubicBezTo>
                    <a:pt x="179" y="78"/>
                    <a:pt x="179" y="78"/>
                    <a:pt x="179" y="78"/>
                  </a:cubicBezTo>
                  <a:cubicBezTo>
                    <a:pt x="179" y="78"/>
                    <a:pt x="179" y="78"/>
                    <a:pt x="179" y="78"/>
                  </a:cubicBezTo>
                  <a:cubicBezTo>
                    <a:pt x="177" y="77"/>
                    <a:pt x="177" y="77"/>
                    <a:pt x="177" y="77"/>
                  </a:cubicBezTo>
                  <a:cubicBezTo>
                    <a:pt x="177" y="78"/>
                    <a:pt x="177" y="78"/>
                    <a:pt x="177" y="78"/>
                  </a:cubicBezTo>
                  <a:cubicBezTo>
                    <a:pt x="176" y="78"/>
                    <a:pt x="176" y="78"/>
                    <a:pt x="176" y="78"/>
                  </a:cubicBezTo>
                  <a:cubicBezTo>
                    <a:pt x="176" y="77"/>
                    <a:pt x="176" y="77"/>
                    <a:pt x="176" y="77"/>
                  </a:cubicBezTo>
                  <a:cubicBezTo>
                    <a:pt x="177" y="76"/>
                    <a:pt x="177" y="76"/>
                    <a:pt x="177" y="76"/>
                  </a:cubicBezTo>
                  <a:cubicBezTo>
                    <a:pt x="179" y="76"/>
                    <a:pt x="179" y="76"/>
                    <a:pt x="179" y="76"/>
                  </a:cubicBezTo>
                  <a:cubicBezTo>
                    <a:pt x="180" y="76"/>
                    <a:pt x="180" y="76"/>
                    <a:pt x="180" y="76"/>
                  </a:cubicBezTo>
                  <a:cubicBezTo>
                    <a:pt x="179" y="75"/>
                    <a:pt x="179" y="75"/>
                    <a:pt x="179" y="75"/>
                  </a:cubicBezTo>
                  <a:cubicBezTo>
                    <a:pt x="180" y="74"/>
                    <a:pt x="180" y="74"/>
                    <a:pt x="180" y="74"/>
                  </a:cubicBezTo>
                  <a:cubicBezTo>
                    <a:pt x="180" y="74"/>
                    <a:pt x="180" y="74"/>
                    <a:pt x="180" y="74"/>
                  </a:cubicBezTo>
                  <a:cubicBezTo>
                    <a:pt x="181" y="73"/>
                    <a:pt x="181" y="73"/>
                    <a:pt x="181" y="73"/>
                  </a:cubicBezTo>
                  <a:cubicBezTo>
                    <a:pt x="181" y="73"/>
                    <a:pt x="181" y="73"/>
                    <a:pt x="181" y="73"/>
                  </a:cubicBezTo>
                  <a:cubicBezTo>
                    <a:pt x="181" y="72"/>
                    <a:pt x="181" y="72"/>
                    <a:pt x="181" y="72"/>
                  </a:cubicBezTo>
                  <a:cubicBezTo>
                    <a:pt x="182" y="72"/>
                    <a:pt x="182" y="72"/>
                    <a:pt x="182" y="72"/>
                  </a:cubicBezTo>
                  <a:cubicBezTo>
                    <a:pt x="182" y="72"/>
                    <a:pt x="182" y="72"/>
                    <a:pt x="182" y="72"/>
                  </a:cubicBezTo>
                  <a:cubicBezTo>
                    <a:pt x="183" y="72"/>
                    <a:pt x="183" y="72"/>
                    <a:pt x="183" y="72"/>
                  </a:cubicBezTo>
                  <a:cubicBezTo>
                    <a:pt x="183" y="71"/>
                    <a:pt x="183" y="71"/>
                    <a:pt x="183" y="71"/>
                  </a:cubicBezTo>
                  <a:cubicBezTo>
                    <a:pt x="183" y="71"/>
                    <a:pt x="183" y="71"/>
                    <a:pt x="183" y="71"/>
                  </a:cubicBezTo>
                  <a:cubicBezTo>
                    <a:pt x="183" y="71"/>
                    <a:pt x="183" y="71"/>
                    <a:pt x="183" y="71"/>
                  </a:cubicBezTo>
                  <a:cubicBezTo>
                    <a:pt x="183" y="70"/>
                    <a:pt x="183" y="70"/>
                    <a:pt x="183" y="70"/>
                  </a:cubicBezTo>
                  <a:cubicBezTo>
                    <a:pt x="184" y="70"/>
                    <a:pt x="184" y="70"/>
                    <a:pt x="184" y="70"/>
                  </a:cubicBezTo>
                  <a:cubicBezTo>
                    <a:pt x="185" y="70"/>
                    <a:pt x="185" y="70"/>
                    <a:pt x="185" y="70"/>
                  </a:cubicBezTo>
                  <a:cubicBezTo>
                    <a:pt x="185" y="69"/>
                    <a:pt x="185" y="69"/>
                    <a:pt x="185" y="69"/>
                  </a:cubicBezTo>
                  <a:cubicBezTo>
                    <a:pt x="185" y="69"/>
                    <a:pt x="185" y="69"/>
                    <a:pt x="185" y="69"/>
                  </a:cubicBezTo>
                  <a:cubicBezTo>
                    <a:pt x="186" y="69"/>
                    <a:pt x="186" y="69"/>
                    <a:pt x="186" y="69"/>
                  </a:cubicBezTo>
                  <a:cubicBezTo>
                    <a:pt x="188" y="69"/>
                    <a:pt x="188" y="69"/>
                    <a:pt x="188" y="69"/>
                  </a:cubicBezTo>
                  <a:cubicBezTo>
                    <a:pt x="187" y="68"/>
                    <a:pt x="187" y="68"/>
                    <a:pt x="187" y="68"/>
                  </a:cubicBezTo>
                  <a:cubicBezTo>
                    <a:pt x="187" y="68"/>
                    <a:pt x="187" y="68"/>
                    <a:pt x="187" y="68"/>
                  </a:cubicBezTo>
                  <a:cubicBezTo>
                    <a:pt x="189" y="67"/>
                    <a:pt x="189" y="67"/>
                    <a:pt x="189" y="67"/>
                  </a:cubicBezTo>
                  <a:cubicBezTo>
                    <a:pt x="190" y="67"/>
                    <a:pt x="190" y="67"/>
                    <a:pt x="190" y="67"/>
                  </a:cubicBezTo>
                  <a:cubicBezTo>
                    <a:pt x="191" y="66"/>
                    <a:pt x="191" y="66"/>
                    <a:pt x="191" y="66"/>
                  </a:cubicBezTo>
                  <a:cubicBezTo>
                    <a:pt x="193" y="65"/>
                    <a:pt x="193" y="65"/>
                    <a:pt x="193" y="65"/>
                  </a:cubicBezTo>
                  <a:cubicBezTo>
                    <a:pt x="194" y="64"/>
                    <a:pt x="194" y="64"/>
                    <a:pt x="194" y="64"/>
                  </a:cubicBezTo>
                  <a:cubicBezTo>
                    <a:pt x="193" y="64"/>
                    <a:pt x="193" y="64"/>
                    <a:pt x="193" y="64"/>
                  </a:cubicBezTo>
                  <a:cubicBezTo>
                    <a:pt x="192" y="65"/>
                    <a:pt x="192" y="65"/>
                    <a:pt x="192" y="65"/>
                  </a:cubicBezTo>
                  <a:cubicBezTo>
                    <a:pt x="191" y="65"/>
                    <a:pt x="191" y="65"/>
                    <a:pt x="191" y="65"/>
                  </a:cubicBezTo>
                  <a:cubicBezTo>
                    <a:pt x="190" y="65"/>
                    <a:pt x="190" y="65"/>
                    <a:pt x="190" y="65"/>
                  </a:cubicBezTo>
                  <a:cubicBezTo>
                    <a:pt x="190" y="65"/>
                    <a:pt x="190" y="65"/>
                    <a:pt x="190" y="65"/>
                  </a:cubicBezTo>
                  <a:cubicBezTo>
                    <a:pt x="190" y="63"/>
                    <a:pt x="190" y="63"/>
                    <a:pt x="190" y="63"/>
                  </a:cubicBezTo>
                  <a:cubicBezTo>
                    <a:pt x="190" y="63"/>
                    <a:pt x="190" y="63"/>
                    <a:pt x="190" y="63"/>
                  </a:cubicBezTo>
                  <a:cubicBezTo>
                    <a:pt x="190" y="62"/>
                    <a:pt x="190" y="62"/>
                    <a:pt x="190" y="62"/>
                  </a:cubicBezTo>
                  <a:cubicBezTo>
                    <a:pt x="191" y="62"/>
                    <a:pt x="191" y="62"/>
                    <a:pt x="191" y="62"/>
                  </a:cubicBezTo>
                  <a:cubicBezTo>
                    <a:pt x="191" y="63"/>
                    <a:pt x="191" y="63"/>
                    <a:pt x="191" y="63"/>
                  </a:cubicBezTo>
                  <a:cubicBezTo>
                    <a:pt x="191" y="63"/>
                    <a:pt x="191" y="63"/>
                    <a:pt x="191" y="63"/>
                  </a:cubicBezTo>
                  <a:cubicBezTo>
                    <a:pt x="192" y="62"/>
                    <a:pt x="192" y="62"/>
                    <a:pt x="192" y="62"/>
                  </a:cubicBezTo>
                  <a:cubicBezTo>
                    <a:pt x="191" y="61"/>
                    <a:pt x="191" y="61"/>
                    <a:pt x="191" y="61"/>
                  </a:cubicBezTo>
                  <a:cubicBezTo>
                    <a:pt x="192" y="61"/>
                    <a:pt x="192" y="61"/>
                    <a:pt x="192" y="61"/>
                  </a:cubicBezTo>
                  <a:cubicBezTo>
                    <a:pt x="193" y="62"/>
                    <a:pt x="193" y="62"/>
                    <a:pt x="193" y="62"/>
                  </a:cubicBezTo>
                  <a:cubicBezTo>
                    <a:pt x="194" y="62"/>
                    <a:pt x="194" y="62"/>
                    <a:pt x="194" y="62"/>
                  </a:cubicBezTo>
                  <a:cubicBezTo>
                    <a:pt x="195" y="61"/>
                    <a:pt x="195" y="61"/>
                    <a:pt x="195" y="61"/>
                  </a:cubicBezTo>
                  <a:cubicBezTo>
                    <a:pt x="196" y="61"/>
                    <a:pt x="196" y="61"/>
                    <a:pt x="196" y="61"/>
                  </a:cubicBezTo>
                  <a:cubicBezTo>
                    <a:pt x="198" y="61"/>
                    <a:pt x="198" y="61"/>
                    <a:pt x="198" y="61"/>
                  </a:cubicBezTo>
                  <a:cubicBezTo>
                    <a:pt x="199" y="61"/>
                    <a:pt x="199" y="61"/>
                    <a:pt x="199" y="61"/>
                  </a:cubicBezTo>
                  <a:cubicBezTo>
                    <a:pt x="199" y="61"/>
                    <a:pt x="199" y="61"/>
                    <a:pt x="199" y="61"/>
                  </a:cubicBezTo>
                  <a:cubicBezTo>
                    <a:pt x="198" y="63"/>
                    <a:pt x="198" y="63"/>
                    <a:pt x="198" y="63"/>
                  </a:cubicBezTo>
                  <a:cubicBezTo>
                    <a:pt x="198" y="64"/>
                    <a:pt x="198" y="64"/>
                    <a:pt x="198" y="64"/>
                  </a:cubicBezTo>
                  <a:cubicBezTo>
                    <a:pt x="199" y="64"/>
                    <a:pt x="199" y="64"/>
                    <a:pt x="199" y="64"/>
                  </a:cubicBezTo>
                  <a:cubicBezTo>
                    <a:pt x="200" y="63"/>
                    <a:pt x="200" y="63"/>
                    <a:pt x="200" y="63"/>
                  </a:cubicBezTo>
                  <a:cubicBezTo>
                    <a:pt x="201" y="62"/>
                    <a:pt x="201" y="62"/>
                    <a:pt x="201" y="62"/>
                  </a:cubicBezTo>
                  <a:cubicBezTo>
                    <a:pt x="200" y="61"/>
                    <a:pt x="200" y="61"/>
                    <a:pt x="200" y="61"/>
                  </a:cubicBezTo>
                  <a:cubicBezTo>
                    <a:pt x="201" y="61"/>
                    <a:pt x="201" y="61"/>
                    <a:pt x="201" y="61"/>
                  </a:cubicBezTo>
                  <a:cubicBezTo>
                    <a:pt x="201" y="62"/>
                    <a:pt x="201" y="62"/>
                    <a:pt x="201" y="62"/>
                  </a:cubicBezTo>
                  <a:cubicBezTo>
                    <a:pt x="201" y="63"/>
                    <a:pt x="201" y="63"/>
                    <a:pt x="201" y="63"/>
                  </a:cubicBezTo>
                  <a:cubicBezTo>
                    <a:pt x="202" y="63"/>
                    <a:pt x="202" y="63"/>
                    <a:pt x="202" y="63"/>
                  </a:cubicBezTo>
                  <a:cubicBezTo>
                    <a:pt x="202" y="62"/>
                    <a:pt x="202" y="62"/>
                    <a:pt x="202" y="62"/>
                  </a:cubicBezTo>
                  <a:cubicBezTo>
                    <a:pt x="202" y="61"/>
                    <a:pt x="202" y="61"/>
                    <a:pt x="202" y="61"/>
                  </a:cubicBezTo>
                  <a:cubicBezTo>
                    <a:pt x="203" y="61"/>
                    <a:pt x="203" y="61"/>
                    <a:pt x="203" y="61"/>
                  </a:cubicBezTo>
                  <a:cubicBezTo>
                    <a:pt x="203" y="61"/>
                    <a:pt x="203" y="61"/>
                    <a:pt x="203" y="61"/>
                  </a:cubicBezTo>
                  <a:cubicBezTo>
                    <a:pt x="203" y="62"/>
                    <a:pt x="203" y="62"/>
                    <a:pt x="203" y="62"/>
                  </a:cubicBezTo>
                  <a:cubicBezTo>
                    <a:pt x="205" y="61"/>
                    <a:pt x="205" y="61"/>
                    <a:pt x="205" y="61"/>
                  </a:cubicBezTo>
                  <a:cubicBezTo>
                    <a:pt x="205" y="60"/>
                    <a:pt x="205" y="60"/>
                    <a:pt x="205" y="60"/>
                  </a:cubicBezTo>
                  <a:cubicBezTo>
                    <a:pt x="204" y="60"/>
                    <a:pt x="204" y="60"/>
                    <a:pt x="204" y="60"/>
                  </a:cubicBezTo>
                  <a:cubicBezTo>
                    <a:pt x="205" y="60"/>
                    <a:pt x="205" y="60"/>
                    <a:pt x="205" y="60"/>
                  </a:cubicBezTo>
                  <a:cubicBezTo>
                    <a:pt x="206" y="59"/>
                    <a:pt x="206" y="59"/>
                    <a:pt x="206" y="59"/>
                  </a:cubicBezTo>
                  <a:cubicBezTo>
                    <a:pt x="205" y="59"/>
                    <a:pt x="205" y="59"/>
                    <a:pt x="205" y="59"/>
                  </a:cubicBezTo>
                  <a:cubicBezTo>
                    <a:pt x="206" y="58"/>
                    <a:pt x="206" y="58"/>
                    <a:pt x="206" y="58"/>
                  </a:cubicBezTo>
                  <a:cubicBezTo>
                    <a:pt x="207" y="58"/>
                    <a:pt x="207" y="58"/>
                    <a:pt x="207" y="58"/>
                  </a:cubicBezTo>
                  <a:cubicBezTo>
                    <a:pt x="208" y="57"/>
                    <a:pt x="208" y="57"/>
                    <a:pt x="208" y="57"/>
                  </a:cubicBezTo>
                  <a:cubicBezTo>
                    <a:pt x="208" y="58"/>
                    <a:pt x="208" y="58"/>
                    <a:pt x="208" y="58"/>
                  </a:cubicBezTo>
                  <a:cubicBezTo>
                    <a:pt x="208" y="58"/>
                    <a:pt x="208" y="58"/>
                    <a:pt x="208" y="58"/>
                  </a:cubicBezTo>
                  <a:cubicBezTo>
                    <a:pt x="209" y="58"/>
                    <a:pt x="209" y="58"/>
                    <a:pt x="209" y="58"/>
                  </a:cubicBezTo>
                  <a:cubicBezTo>
                    <a:pt x="210" y="58"/>
                    <a:pt x="210" y="58"/>
                    <a:pt x="210" y="58"/>
                  </a:cubicBezTo>
                  <a:cubicBezTo>
                    <a:pt x="210" y="60"/>
                    <a:pt x="210" y="60"/>
                    <a:pt x="210" y="60"/>
                  </a:cubicBezTo>
                  <a:cubicBezTo>
                    <a:pt x="210" y="60"/>
                    <a:pt x="210" y="60"/>
                    <a:pt x="210" y="60"/>
                  </a:cubicBezTo>
                  <a:cubicBezTo>
                    <a:pt x="210" y="62"/>
                    <a:pt x="210" y="62"/>
                    <a:pt x="210" y="62"/>
                  </a:cubicBezTo>
                  <a:cubicBezTo>
                    <a:pt x="211" y="61"/>
                    <a:pt x="211" y="61"/>
                    <a:pt x="211" y="61"/>
                  </a:cubicBezTo>
                  <a:cubicBezTo>
                    <a:pt x="212" y="60"/>
                    <a:pt x="212" y="60"/>
                    <a:pt x="212" y="60"/>
                  </a:cubicBezTo>
                  <a:cubicBezTo>
                    <a:pt x="211" y="58"/>
                    <a:pt x="211" y="58"/>
                    <a:pt x="211" y="58"/>
                  </a:cubicBezTo>
                  <a:cubicBezTo>
                    <a:pt x="210" y="57"/>
                    <a:pt x="210" y="57"/>
                    <a:pt x="210" y="57"/>
                  </a:cubicBezTo>
                  <a:cubicBezTo>
                    <a:pt x="209" y="56"/>
                    <a:pt x="209" y="56"/>
                    <a:pt x="209" y="56"/>
                  </a:cubicBezTo>
                  <a:cubicBezTo>
                    <a:pt x="208" y="57"/>
                    <a:pt x="208" y="57"/>
                    <a:pt x="208" y="57"/>
                  </a:cubicBezTo>
                  <a:cubicBezTo>
                    <a:pt x="207" y="57"/>
                    <a:pt x="207" y="57"/>
                    <a:pt x="207" y="57"/>
                  </a:cubicBezTo>
                  <a:cubicBezTo>
                    <a:pt x="206" y="57"/>
                    <a:pt x="206" y="57"/>
                    <a:pt x="206" y="57"/>
                  </a:cubicBezTo>
                  <a:cubicBezTo>
                    <a:pt x="206" y="56"/>
                    <a:pt x="206" y="56"/>
                    <a:pt x="206" y="56"/>
                  </a:cubicBezTo>
                  <a:cubicBezTo>
                    <a:pt x="205" y="56"/>
                    <a:pt x="205" y="56"/>
                    <a:pt x="205" y="56"/>
                  </a:cubicBezTo>
                  <a:cubicBezTo>
                    <a:pt x="205" y="55"/>
                    <a:pt x="205" y="55"/>
                    <a:pt x="205" y="55"/>
                  </a:cubicBezTo>
                  <a:cubicBezTo>
                    <a:pt x="206" y="55"/>
                    <a:pt x="206" y="55"/>
                    <a:pt x="206" y="55"/>
                  </a:cubicBezTo>
                  <a:cubicBezTo>
                    <a:pt x="208" y="55"/>
                    <a:pt x="208" y="55"/>
                    <a:pt x="208" y="55"/>
                  </a:cubicBezTo>
                  <a:cubicBezTo>
                    <a:pt x="208" y="54"/>
                    <a:pt x="208" y="54"/>
                    <a:pt x="208" y="54"/>
                  </a:cubicBezTo>
                  <a:cubicBezTo>
                    <a:pt x="209" y="54"/>
                    <a:pt x="209" y="54"/>
                    <a:pt x="209" y="54"/>
                  </a:cubicBezTo>
                  <a:cubicBezTo>
                    <a:pt x="210" y="54"/>
                    <a:pt x="210" y="54"/>
                    <a:pt x="210" y="54"/>
                  </a:cubicBezTo>
                  <a:cubicBezTo>
                    <a:pt x="211" y="54"/>
                    <a:pt x="211" y="54"/>
                    <a:pt x="211" y="54"/>
                  </a:cubicBezTo>
                  <a:cubicBezTo>
                    <a:pt x="211" y="54"/>
                    <a:pt x="211" y="54"/>
                    <a:pt x="211" y="54"/>
                  </a:cubicBezTo>
                  <a:cubicBezTo>
                    <a:pt x="213" y="54"/>
                    <a:pt x="213" y="54"/>
                    <a:pt x="213" y="54"/>
                  </a:cubicBezTo>
                  <a:cubicBezTo>
                    <a:pt x="214" y="54"/>
                    <a:pt x="214" y="54"/>
                    <a:pt x="214" y="54"/>
                  </a:cubicBezTo>
                  <a:cubicBezTo>
                    <a:pt x="215" y="54"/>
                    <a:pt x="215" y="54"/>
                    <a:pt x="215" y="54"/>
                  </a:cubicBezTo>
                  <a:cubicBezTo>
                    <a:pt x="216" y="54"/>
                    <a:pt x="216" y="54"/>
                    <a:pt x="216" y="54"/>
                  </a:cubicBezTo>
                  <a:cubicBezTo>
                    <a:pt x="217" y="54"/>
                    <a:pt x="217" y="54"/>
                    <a:pt x="217" y="54"/>
                  </a:cubicBezTo>
                  <a:cubicBezTo>
                    <a:pt x="216" y="53"/>
                    <a:pt x="216" y="53"/>
                    <a:pt x="216" y="53"/>
                  </a:cubicBezTo>
                  <a:cubicBezTo>
                    <a:pt x="215" y="53"/>
                    <a:pt x="215" y="53"/>
                    <a:pt x="215" y="53"/>
                  </a:cubicBezTo>
                  <a:cubicBezTo>
                    <a:pt x="213" y="53"/>
                    <a:pt x="213" y="53"/>
                    <a:pt x="213" y="53"/>
                  </a:cubicBezTo>
                  <a:cubicBezTo>
                    <a:pt x="212" y="53"/>
                    <a:pt x="212" y="53"/>
                    <a:pt x="212" y="53"/>
                  </a:cubicBezTo>
                  <a:cubicBezTo>
                    <a:pt x="211" y="53"/>
                    <a:pt x="211" y="53"/>
                    <a:pt x="211" y="53"/>
                  </a:cubicBezTo>
                  <a:cubicBezTo>
                    <a:pt x="211" y="52"/>
                    <a:pt x="211" y="52"/>
                    <a:pt x="211" y="52"/>
                  </a:cubicBezTo>
                  <a:cubicBezTo>
                    <a:pt x="210" y="51"/>
                    <a:pt x="210" y="51"/>
                    <a:pt x="210" y="51"/>
                  </a:cubicBezTo>
                  <a:cubicBezTo>
                    <a:pt x="212" y="51"/>
                    <a:pt x="212" y="51"/>
                    <a:pt x="212" y="51"/>
                  </a:cubicBezTo>
                  <a:cubicBezTo>
                    <a:pt x="210" y="50"/>
                    <a:pt x="210" y="50"/>
                    <a:pt x="210" y="50"/>
                  </a:cubicBezTo>
                  <a:cubicBezTo>
                    <a:pt x="209" y="49"/>
                    <a:pt x="209" y="49"/>
                    <a:pt x="209" y="49"/>
                  </a:cubicBezTo>
                  <a:cubicBezTo>
                    <a:pt x="208" y="49"/>
                    <a:pt x="208" y="49"/>
                    <a:pt x="208" y="49"/>
                  </a:cubicBezTo>
                  <a:cubicBezTo>
                    <a:pt x="208" y="48"/>
                    <a:pt x="208" y="48"/>
                    <a:pt x="208" y="48"/>
                  </a:cubicBezTo>
                  <a:cubicBezTo>
                    <a:pt x="208" y="47"/>
                    <a:pt x="208" y="47"/>
                    <a:pt x="208" y="47"/>
                  </a:cubicBezTo>
                  <a:cubicBezTo>
                    <a:pt x="208" y="47"/>
                    <a:pt x="208" y="47"/>
                    <a:pt x="208" y="47"/>
                  </a:cubicBezTo>
                  <a:cubicBezTo>
                    <a:pt x="208" y="46"/>
                    <a:pt x="208" y="46"/>
                    <a:pt x="208" y="46"/>
                  </a:cubicBezTo>
                  <a:cubicBezTo>
                    <a:pt x="207" y="45"/>
                    <a:pt x="207" y="45"/>
                    <a:pt x="207" y="45"/>
                  </a:cubicBezTo>
                  <a:cubicBezTo>
                    <a:pt x="207" y="42"/>
                    <a:pt x="207" y="42"/>
                    <a:pt x="207" y="42"/>
                  </a:cubicBezTo>
                  <a:cubicBezTo>
                    <a:pt x="208" y="41"/>
                    <a:pt x="208" y="41"/>
                    <a:pt x="208" y="41"/>
                  </a:cubicBezTo>
                  <a:cubicBezTo>
                    <a:pt x="208" y="40"/>
                    <a:pt x="208" y="40"/>
                    <a:pt x="208" y="40"/>
                  </a:cubicBezTo>
                  <a:cubicBezTo>
                    <a:pt x="208" y="38"/>
                    <a:pt x="208" y="38"/>
                    <a:pt x="208" y="38"/>
                  </a:cubicBezTo>
                  <a:cubicBezTo>
                    <a:pt x="209" y="38"/>
                    <a:pt x="209" y="38"/>
                    <a:pt x="209" y="38"/>
                  </a:cubicBezTo>
                  <a:cubicBezTo>
                    <a:pt x="208" y="37"/>
                    <a:pt x="208" y="37"/>
                    <a:pt x="208" y="37"/>
                  </a:cubicBezTo>
                  <a:cubicBezTo>
                    <a:pt x="209" y="37"/>
                    <a:pt x="209" y="37"/>
                    <a:pt x="209" y="37"/>
                  </a:cubicBezTo>
                  <a:cubicBezTo>
                    <a:pt x="209" y="36"/>
                    <a:pt x="209" y="36"/>
                    <a:pt x="209" y="36"/>
                  </a:cubicBezTo>
                  <a:cubicBezTo>
                    <a:pt x="211" y="35"/>
                    <a:pt x="211" y="35"/>
                    <a:pt x="211" y="35"/>
                  </a:cubicBezTo>
                  <a:cubicBezTo>
                    <a:pt x="211" y="35"/>
                    <a:pt x="211" y="35"/>
                    <a:pt x="211" y="35"/>
                  </a:cubicBezTo>
                  <a:cubicBezTo>
                    <a:pt x="212" y="36"/>
                    <a:pt x="212" y="36"/>
                    <a:pt x="212" y="36"/>
                  </a:cubicBezTo>
                  <a:cubicBezTo>
                    <a:pt x="213" y="35"/>
                    <a:pt x="213" y="35"/>
                    <a:pt x="213" y="35"/>
                  </a:cubicBezTo>
                  <a:cubicBezTo>
                    <a:pt x="214" y="35"/>
                    <a:pt x="214" y="35"/>
                    <a:pt x="214" y="35"/>
                  </a:cubicBezTo>
                  <a:cubicBezTo>
                    <a:pt x="214" y="37"/>
                    <a:pt x="214" y="37"/>
                    <a:pt x="214" y="37"/>
                  </a:cubicBezTo>
                  <a:cubicBezTo>
                    <a:pt x="216" y="37"/>
                    <a:pt x="216" y="37"/>
                    <a:pt x="216" y="37"/>
                  </a:cubicBezTo>
                  <a:cubicBezTo>
                    <a:pt x="217" y="36"/>
                    <a:pt x="217" y="36"/>
                    <a:pt x="217" y="36"/>
                  </a:cubicBezTo>
                  <a:cubicBezTo>
                    <a:pt x="217" y="36"/>
                    <a:pt x="217" y="36"/>
                    <a:pt x="217" y="36"/>
                  </a:cubicBezTo>
                  <a:cubicBezTo>
                    <a:pt x="217" y="37"/>
                    <a:pt x="217" y="37"/>
                    <a:pt x="217" y="37"/>
                  </a:cubicBezTo>
                  <a:cubicBezTo>
                    <a:pt x="218" y="37"/>
                    <a:pt x="218" y="37"/>
                    <a:pt x="218" y="37"/>
                  </a:cubicBezTo>
                  <a:cubicBezTo>
                    <a:pt x="219" y="38"/>
                    <a:pt x="219" y="38"/>
                    <a:pt x="219" y="38"/>
                  </a:cubicBezTo>
                  <a:cubicBezTo>
                    <a:pt x="219" y="38"/>
                    <a:pt x="219" y="38"/>
                    <a:pt x="219" y="38"/>
                  </a:cubicBezTo>
                  <a:cubicBezTo>
                    <a:pt x="218" y="39"/>
                    <a:pt x="218" y="39"/>
                    <a:pt x="218" y="39"/>
                  </a:cubicBezTo>
                  <a:cubicBezTo>
                    <a:pt x="218" y="39"/>
                    <a:pt x="218" y="39"/>
                    <a:pt x="218" y="39"/>
                  </a:cubicBezTo>
                  <a:cubicBezTo>
                    <a:pt x="218" y="40"/>
                    <a:pt x="218" y="40"/>
                    <a:pt x="218" y="40"/>
                  </a:cubicBezTo>
                  <a:cubicBezTo>
                    <a:pt x="218" y="41"/>
                    <a:pt x="218" y="41"/>
                    <a:pt x="218" y="41"/>
                  </a:cubicBezTo>
                  <a:cubicBezTo>
                    <a:pt x="217" y="42"/>
                    <a:pt x="217" y="42"/>
                    <a:pt x="217" y="42"/>
                  </a:cubicBezTo>
                  <a:cubicBezTo>
                    <a:pt x="216" y="42"/>
                    <a:pt x="216" y="42"/>
                    <a:pt x="216" y="42"/>
                  </a:cubicBezTo>
                  <a:cubicBezTo>
                    <a:pt x="215" y="43"/>
                    <a:pt x="215" y="43"/>
                    <a:pt x="215" y="43"/>
                  </a:cubicBezTo>
                  <a:cubicBezTo>
                    <a:pt x="216" y="43"/>
                    <a:pt x="216" y="43"/>
                    <a:pt x="216" y="43"/>
                  </a:cubicBezTo>
                  <a:cubicBezTo>
                    <a:pt x="218" y="43"/>
                    <a:pt x="218" y="43"/>
                    <a:pt x="218" y="43"/>
                  </a:cubicBezTo>
                  <a:cubicBezTo>
                    <a:pt x="220" y="41"/>
                    <a:pt x="220" y="41"/>
                    <a:pt x="220" y="41"/>
                  </a:cubicBezTo>
                  <a:cubicBezTo>
                    <a:pt x="220" y="41"/>
                    <a:pt x="220" y="41"/>
                    <a:pt x="220" y="41"/>
                  </a:cubicBezTo>
                  <a:cubicBezTo>
                    <a:pt x="220" y="41"/>
                    <a:pt x="220" y="41"/>
                    <a:pt x="220" y="41"/>
                  </a:cubicBezTo>
                  <a:cubicBezTo>
                    <a:pt x="220" y="42"/>
                    <a:pt x="220" y="42"/>
                    <a:pt x="220" y="42"/>
                  </a:cubicBezTo>
                  <a:cubicBezTo>
                    <a:pt x="220" y="43"/>
                    <a:pt x="220" y="43"/>
                    <a:pt x="220" y="43"/>
                  </a:cubicBezTo>
                  <a:cubicBezTo>
                    <a:pt x="221" y="43"/>
                    <a:pt x="221" y="43"/>
                    <a:pt x="221" y="43"/>
                  </a:cubicBezTo>
                  <a:cubicBezTo>
                    <a:pt x="221" y="42"/>
                    <a:pt x="221" y="42"/>
                    <a:pt x="221" y="42"/>
                  </a:cubicBezTo>
                  <a:cubicBezTo>
                    <a:pt x="222" y="41"/>
                    <a:pt x="222" y="41"/>
                    <a:pt x="222" y="41"/>
                  </a:cubicBezTo>
                  <a:cubicBezTo>
                    <a:pt x="223" y="42"/>
                    <a:pt x="223" y="42"/>
                    <a:pt x="223" y="42"/>
                  </a:cubicBezTo>
                  <a:cubicBezTo>
                    <a:pt x="224" y="41"/>
                    <a:pt x="224" y="41"/>
                    <a:pt x="224" y="41"/>
                  </a:cubicBezTo>
                  <a:cubicBezTo>
                    <a:pt x="224" y="41"/>
                    <a:pt x="224" y="41"/>
                    <a:pt x="224" y="41"/>
                  </a:cubicBezTo>
                  <a:cubicBezTo>
                    <a:pt x="224" y="40"/>
                    <a:pt x="224" y="40"/>
                    <a:pt x="224" y="40"/>
                  </a:cubicBezTo>
                  <a:cubicBezTo>
                    <a:pt x="225" y="41"/>
                    <a:pt x="225" y="41"/>
                    <a:pt x="225" y="41"/>
                  </a:cubicBezTo>
                  <a:cubicBezTo>
                    <a:pt x="226" y="40"/>
                    <a:pt x="226" y="40"/>
                    <a:pt x="226" y="40"/>
                  </a:cubicBezTo>
                  <a:cubicBezTo>
                    <a:pt x="227" y="42"/>
                    <a:pt x="227" y="42"/>
                    <a:pt x="227" y="42"/>
                  </a:cubicBezTo>
                  <a:cubicBezTo>
                    <a:pt x="227" y="42"/>
                    <a:pt x="227" y="42"/>
                    <a:pt x="227" y="42"/>
                  </a:cubicBezTo>
                  <a:cubicBezTo>
                    <a:pt x="227" y="44"/>
                    <a:pt x="227" y="44"/>
                    <a:pt x="227" y="44"/>
                  </a:cubicBezTo>
                  <a:cubicBezTo>
                    <a:pt x="227" y="44"/>
                    <a:pt x="227" y="44"/>
                    <a:pt x="227" y="44"/>
                  </a:cubicBezTo>
                  <a:cubicBezTo>
                    <a:pt x="227" y="45"/>
                    <a:pt x="227" y="45"/>
                    <a:pt x="227" y="45"/>
                  </a:cubicBezTo>
                  <a:cubicBezTo>
                    <a:pt x="226" y="46"/>
                    <a:pt x="226" y="46"/>
                    <a:pt x="226" y="46"/>
                  </a:cubicBezTo>
                  <a:cubicBezTo>
                    <a:pt x="228" y="48"/>
                    <a:pt x="228" y="48"/>
                    <a:pt x="228" y="48"/>
                  </a:cubicBezTo>
                  <a:cubicBezTo>
                    <a:pt x="227" y="48"/>
                    <a:pt x="227" y="48"/>
                    <a:pt x="227" y="48"/>
                  </a:cubicBezTo>
                  <a:cubicBezTo>
                    <a:pt x="227" y="49"/>
                    <a:pt x="227" y="49"/>
                    <a:pt x="227" y="49"/>
                  </a:cubicBezTo>
                  <a:cubicBezTo>
                    <a:pt x="226" y="49"/>
                    <a:pt x="226" y="49"/>
                    <a:pt x="226" y="49"/>
                  </a:cubicBezTo>
                  <a:cubicBezTo>
                    <a:pt x="227" y="49"/>
                    <a:pt x="227" y="49"/>
                    <a:pt x="227" y="49"/>
                  </a:cubicBezTo>
                  <a:cubicBezTo>
                    <a:pt x="228" y="49"/>
                    <a:pt x="228" y="49"/>
                    <a:pt x="228" y="49"/>
                  </a:cubicBezTo>
                  <a:cubicBezTo>
                    <a:pt x="229" y="48"/>
                    <a:pt x="229" y="48"/>
                    <a:pt x="229" y="48"/>
                  </a:cubicBezTo>
                  <a:cubicBezTo>
                    <a:pt x="231" y="48"/>
                    <a:pt x="231" y="48"/>
                    <a:pt x="231" y="48"/>
                  </a:cubicBezTo>
                  <a:cubicBezTo>
                    <a:pt x="231" y="47"/>
                    <a:pt x="231" y="47"/>
                    <a:pt x="231" y="47"/>
                  </a:cubicBezTo>
                  <a:cubicBezTo>
                    <a:pt x="231" y="45"/>
                    <a:pt x="231" y="45"/>
                    <a:pt x="231" y="45"/>
                  </a:cubicBezTo>
                  <a:cubicBezTo>
                    <a:pt x="231" y="44"/>
                    <a:pt x="231" y="44"/>
                    <a:pt x="231" y="44"/>
                  </a:cubicBezTo>
                  <a:cubicBezTo>
                    <a:pt x="230" y="44"/>
                    <a:pt x="230" y="44"/>
                    <a:pt x="230" y="44"/>
                  </a:cubicBezTo>
                  <a:cubicBezTo>
                    <a:pt x="230" y="44"/>
                    <a:pt x="230" y="44"/>
                    <a:pt x="230" y="44"/>
                  </a:cubicBezTo>
                  <a:cubicBezTo>
                    <a:pt x="230" y="43"/>
                    <a:pt x="230" y="43"/>
                    <a:pt x="230" y="43"/>
                  </a:cubicBezTo>
                  <a:cubicBezTo>
                    <a:pt x="230" y="43"/>
                    <a:pt x="230" y="43"/>
                    <a:pt x="230" y="43"/>
                  </a:cubicBezTo>
                  <a:cubicBezTo>
                    <a:pt x="231" y="43"/>
                    <a:pt x="231" y="43"/>
                    <a:pt x="231" y="43"/>
                  </a:cubicBezTo>
                  <a:cubicBezTo>
                    <a:pt x="231" y="43"/>
                    <a:pt x="231" y="43"/>
                    <a:pt x="231" y="43"/>
                  </a:cubicBezTo>
                  <a:cubicBezTo>
                    <a:pt x="232" y="43"/>
                    <a:pt x="232" y="43"/>
                    <a:pt x="232" y="43"/>
                  </a:cubicBezTo>
                  <a:cubicBezTo>
                    <a:pt x="233" y="43"/>
                    <a:pt x="233" y="43"/>
                    <a:pt x="233" y="43"/>
                  </a:cubicBezTo>
                  <a:cubicBezTo>
                    <a:pt x="234" y="42"/>
                    <a:pt x="234" y="42"/>
                    <a:pt x="234" y="42"/>
                  </a:cubicBezTo>
                  <a:cubicBezTo>
                    <a:pt x="235" y="42"/>
                    <a:pt x="235" y="42"/>
                    <a:pt x="235" y="42"/>
                  </a:cubicBezTo>
                  <a:cubicBezTo>
                    <a:pt x="236" y="42"/>
                    <a:pt x="236" y="42"/>
                    <a:pt x="236" y="42"/>
                  </a:cubicBezTo>
                  <a:cubicBezTo>
                    <a:pt x="236" y="41"/>
                    <a:pt x="236" y="41"/>
                    <a:pt x="236" y="41"/>
                  </a:cubicBezTo>
                  <a:cubicBezTo>
                    <a:pt x="237" y="40"/>
                    <a:pt x="237" y="40"/>
                    <a:pt x="237" y="40"/>
                  </a:cubicBezTo>
                  <a:cubicBezTo>
                    <a:pt x="237" y="41"/>
                    <a:pt x="237" y="41"/>
                    <a:pt x="237" y="41"/>
                  </a:cubicBezTo>
                  <a:cubicBezTo>
                    <a:pt x="238" y="40"/>
                    <a:pt x="238" y="40"/>
                    <a:pt x="238" y="40"/>
                  </a:cubicBezTo>
                  <a:cubicBezTo>
                    <a:pt x="239" y="40"/>
                    <a:pt x="239" y="40"/>
                    <a:pt x="239" y="40"/>
                  </a:cubicBezTo>
                  <a:cubicBezTo>
                    <a:pt x="239" y="40"/>
                    <a:pt x="239" y="40"/>
                    <a:pt x="239" y="40"/>
                  </a:cubicBezTo>
                  <a:cubicBezTo>
                    <a:pt x="240" y="40"/>
                    <a:pt x="240" y="40"/>
                    <a:pt x="240" y="40"/>
                  </a:cubicBezTo>
                  <a:cubicBezTo>
                    <a:pt x="240" y="40"/>
                    <a:pt x="240" y="40"/>
                    <a:pt x="240" y="40"/>
                  </a:cubicBezTo>
                  <a:cubicBezTo>
                    <a:pt x="240" y="41"/>
                    <a:pt x="240" y="41"/>
                    <a:pt x="240" y="41"/>
                  </a:cubicBezTo>
                  <a:cubicBezTo>
                    <a:pt x="240" y="42"/>
                    <a:pt x="240" y="42"/>
                    <a:pt x="240" y="42"/>
                  </a:cubicBezTo>
                  <a:cubicBezTo>
                    <a:pt x="242" y="41"/>
                    <a:pt x="242" y="41"/>
                    <a:pt x="242" y="41"/>
                  </a:cubicBezTo>
                  <a:cubicBezTo>
                    <a:pt x="243" y="42"/>
                    <a:pt x="243" y="42"/>
                    <a:pt x="243" y="42"/>
                  </a:cubicBezTo>
                  <a:cubicBezTo>
                    <a:pt x="243" y="42"/>
                    <a:pt x="243" y="42"/>
                    <a:pt x="243" y="42"/>
                  </a:cubicBezTo>
                  <a:cubicBezTo>
                    <a:pt x="247" y="44"/>
                    <a:pt x="247" y="44"/>
                    <a:pt x="247" y="44"/>
                  </a:cubicBezTo>
                  <a:cubicBezTo>
                    <a:pt x="248" y="44"/>
                    <a:pt x="248" y="44"/>
                    <a:pt x="248" y="44"/>
                  </a:cubicBezTo>
                  <a:cubicBezTo>
                    <a:pt x="248" y="45"/>
                    <a:pt x="248" y="45"/>
                    <a:pt x="248" y="45"/>
                  </a:cubicBezTo>
                  <a:cubicBezTo>
                    <a:pt x="248" y="45"/>
                    <a:pt x="248" y="45"/>
                    <a:pt x="248" y="45"/>
                  </a:cubicBezTo>
                  <a:cubicBezTo>
                    <a:pt x="249" y="47"/>
                    <a:pt x="249" y="47"/>
                    <a:pt x="249" y="47"/>
                  </a:cubicBezTo>
                  <a:cubicBezTo>
                    <a:pt x="250" y="47"/>
                    <a:pt x="250" y="47"/>
                    <a:pt x="250" y="47"/>
                  </a:cubicBezTo>
                  <a:cubicBezTo>
                    <a:pt x="250" y="46"/>
                    <a:pt x="250" y="46"/>
                    <a:pt x="250" y="46"/>
                  </a:cubicBezTo>
                  <a:cubicBezTo>
                    <a:pt x="250" y="46"/>
                    <a:pt x="250" y="46"/>
                    <a:pt x="250" y="46"/>
                  </a:cubicBezTo>
                  <a:cubicBezTo>
                    <a:pt x="251" y="45"/>
                    <a:pt x="251" y="45"/>
                    <a:pt x="251" y="45"/>
                  </a:cubicBezTo>
                  <a:cubicBezTo>
                    <a:pt x="250" y="45"/>
                    <a:pt x="250" y="45"/>
                    <a:pt x="250" y="45"/>
                  </a:cubicBezTo>
                  <a:cubicBezTo>
                    <a:pt x="249" y="45"/>
                    <a:pt x="249" y="45"/>
                    <a:pt x="249" y="45"/>
                  </a:cubicBezTo>
                  <a:cubicBezTo>
                    <a:pt x="249" y="44"/>
                    <a:pt x="249" y="44"/>
                    <a:pt x="249" y="44"/>
                  </a:cubicBezTo>
                  <a:cubicBezTo>
                    <a:pt x="250" y="44"/>
                    <a:pt x="250" y="44"/>
                    <a:pt x="250" y="44"/>
                  </a:cubicBezTo>
                  <a:cubicBezTo>
                    <a:pt x="250" y="44"/>
                    <a:pt x="250" y="44"/>
                    <a:pt x="250" y="44"/>
                  </a:cubicBezTo>
                  <a:cubicBezTo>
                    <a:pt x="251" y="44"/>
                    <a:pt x="251" y="44"/>
                    <a:pt x="251" y="44"/>
                  </a:cubicBezTo>
                  <a:cubicBezTo>
                    <a:pt x="252" y="45"/>
                    <a:pt x="252" y="45"/>
                    <a:pt x="252" y="45"/>
                  </a:cubicBezTo>
                  <a:cubicBezTo>
                    <a:pt x="252" y="46"/>
                    <a:pt x="252" y="46"/>
                    <a:pt x="252" y="46"/>
                  </a:cubicBezTo>
                  <a:cubicBezTo>
                    <a:pt x="253" y="47"/>
                    <a:pt x="253" y="47"/>
                    <a:pt x="253" y="47"/>
                  </a:cubicBezTo>
                  <a:cubicBezTo>
                    <a:pt x="253" y="48"/>
                    <a:pt x="253" y="48"/>
                    <a:pt x="253" y="48"/>
                  </a:cubicBezTo>
                  <a:cubicBezTo>
                    <a:pt x="254" y="48"/>
                    <a:pt x="254" y="48"/>
                    <a:pt x="254" y="48"/>
                  </a:cubicBezTo>
                  <a:cubicBezTo>
                    <a:pt x="254" y="48"/>
                    <a:pt x="254" y="48"/>
                    <a:pt x="254" y="48"/>
                  </a:cubicBezTo>
                  <a:cubicBezTo>
                    <a:pt x="254" y="47"/>
                    <a:pt x="254" y="47"/>
                    <a:pt x="254" y="47"/>
                  </a:cubicBezTo>
                  <a:cubicBezTo>
                    <a:pt x="255" y="48"/>
                    <a:pt x="255" y="48"/>
                    <a:pt x="255" y="48"/>
                  </a:cubicBezTo>
                  <a:cubicBezTo>
                    <a:pt x="256" y="49"/>
                    <a:pt x="256" y="49"/>
                    <a:pt x="256" y="49"/>
                  </a:cubicBezTo>
                  <a:cubicBezTo>
                    <a:pt x="256" y="49"/>
                    <a:pt x="256" y="49"/>
                    <a:pt x="256" y="49"/>
                  </a:cubicBezTo>
                  <a:cubicBezTo>
                    <a:pt x="256" y="50"/>
                    <a:pt x="256" y="50"/>
                    <a:pt x="256" y="50"/>
                  </a:cubicBezTo>
                  <a:cubicBezTo>
                    <a:pt x="256" y="51"/>
                    <a:pt x="256" y="51"/>
                    <a:pt x="256" y="51"/>
                  </a:cubicBezTo>
                  <a:cubicBezTo>
                    <a:pt x="256" y="51"/>
                    <a:pt x="256" y="51"/>
                    <a:pt x="256" y="51"/>
                  </a:cubicBezTo>
                  <a:cubicBezTo>
                    <a:pt x="256" y="50"/>
                    <a:pt x="256" y="50"/>
                    <a:pt x="256" y="50"/>
                  </a:cubicBezTo>
                  <a:cubicBezTo>
                    <a:pt x="256" y="50"/>
                    <a:pt x="256" y="50"/>
                    <a:pt x="256" y="50"/>
                  </a:cubicBezTo>
                  <a:cubicBezTo>
                    <a:pt x="255" y="50"/>
                    <a:pt x="255" y="50"/>
                    <a:pt x="255" y="50"/>
                  </a:cubicBezTo>
                  <a:cubicBezTo>
                    <a:pt x="255" y="50"/>
                    <a:pt x="255" y="50"/>
                    <a:pt x="255" y="50"/>
                  </a:cubicBezTo>
                  <a:cubicBezTo>
                    <a:pt x="254" y="50"/>
                    <a:pt x="254" y="50"/>
                    <a:pt x="254" y="50"/>
                  </a:cubicBezTo>
                  <a:cubicBezTo>
                    <a:pt x="253" y="49"/>
                    <a:pt x="253" y="49"/>
                    <a:pt x="253" y="49"/>
                  </a:cubicBezTo>
                  <a:cubicBezTo>
                    <a:pt x="251" y="49"/>
                    <a:pt x="251" y="49"/>
                    <a:pt x="251" y="49"/>
                  </a:cubicBezTo>
                  <a:cubicBezTo>
                    <a:pt x="251" y="49"/>
                    <a:pt x="251" y="49"/>
                    <a:pt x="251" y="49"/>
                  </a:cubicBezTo>
                  <a:cubicBezTo>
                    <a:pt x="252" y="50"/>
                    <a:pt x="252" y="50"/>
                    <a:pt x="252" y="50"/>
                  </a:cubicBezTo>
                  <a:cubicBezTo>
                    <a:pt x="253" y="50"/>
                    <a:pt x="253" y="50"/>
                    <a:pt x="253" y="50"/>
                  </a:cubicBezTo>
                  <a:cubicBezTo>
                    <a:pt x="253" y="51"/>
                    <a:pt x="253" y="51"/>
                    <a:pt x="253" y="51"/>
                  </a:cubicBezTo>
                  <a:cubicBezTo>
                    <a:pt x="253" y="51"/>
                    <a:pt x="253" y="51"/>
                    <a:pt x="253" y="51"/>
                  </a:cubicBezTo>
                  <a:cubicBezTo>
                    <a:pt x="254" y="52"/>
                    <a:pt x="254" y="52"/>
                    <a:pt x="254" y="52"/>
                  </a:cubicBezTo>
                  <a:cubicBezTo>
                    <a:pt x="254" y="52"/>
                    <a:pt x="254" y="52"/>
                    <a:pt x="254" y="52"/>
                  </a:cubicBezTo>
                  <a:cubicBezTo>
                    <a:pt x="255" y="52"/>
                    <a:pt x="255" y="52"/>
                    <a:pt x="255" y="52"/>
                  </a:cubicBezTo>
                  <a:cubicBezTo>
                    <a:pt x="255" y="51"/>
                    <a:pt x="255" y="51"/>
                    <a:pt x="255" y="51"/>
                  </a:cubicBezTo>
                  <a:cubicBezTo>
                    <a:pt x="255" y="51"/>
                    <a:pt x="255" y="51"/>
                    <a:pt x="255" y="51"/>
                  </a:cubicBezTo>
                  <a:cubicBezTo>
                    <a:pt x="256" y="51"/>
                    <a:pt x="256" y="51"/>
                    <a:pt x="256" y="51"/>
                  </a:cubicBezTo>
                  <a:cubicBezTo>
                    <a:pt x="256" y="52"/>
                    <a:pt x="256" y="52"/>
                    <a:pt x="256" y="52"/>
                  </a:cubicBezTo>
                  <a:cubicBezTo>
                    <a:pt x="257" y="52"/>
                    <a:pt x="257" y="52"/>
                    <a:pt x="257" y="52"/>
                  </a:cubicBezTo>
                  <a:cubicBezTo>
                    <a:pt x="257" y="52"/>
                    <a:pt x="257" y="52"/>
                    <a:pt x="257" y="52"/>
                  </a:cubicBezTo>
                  <a:cubicBezTo>
                    <a:pt x="258" y="52"/>
                    <a:pt x="258" y="52"/>
                    <a:pt x="258" y="52"/>
                  </a:cubicBezTo>
                  <a:cubicBezTo>
                    <a:pt x="257" y="53"/>
                    <a:pt x="257" y="53"/>
                    <a:pt x="257" y="53"/>
                  </a:cubicBezTo>
                  <a:cubicBezTo>
                    <a:pt x="258" y="54"/>
                    <a:pt x="258" y="54"/>
                    <a:pt x="258" y="54"/>
                  </a:cubicBezTo>
                  <a:cubicBezTo>
                    <a:pt x="258" y="55"/>
                    <a:pt x="258" y="55"/>
                    <a:pt x="258" y="55"/>
                  </a:cubicBezTo>
                  <a:cubicBezTo>
                    <a:pt x="258" y="57"/>
                    <a:pt x="258" y="57"/>
                    <a:pt x="258" y="57"/>
                  </a:cubicBezTo>
                  <a:cubicBezTo>
                    <a:pt x="258" y="58"/>
                    <a:pt x="258" y="58"/>
                    <a:pt x="258" y="58"/>
                  </a:cubicBezTo>
                  <a:cubicBezTo>
                    <a:pt x="257" y="58"/>
                    <a:pt x="257" y="58"/>
                    <a:pt x="257" y="58"/>
                  </a:cubicBezTo>
                  <a:cubicBezTo>
                    <a:pt x="257" y="59"/>
                    <a:pt x="257" y="59"/>
                    <a:pt x="257" y="59"/>
                  </a:cubicBezTo>
                  <a:cubicBezTo>
                    <a:pt x="257" y="60"/>
                    <a:pt x="257" y="60"/>
                    <a:pt x="257" y="60"/>
                  </a:cubicBezTo>
                  <a:cubicBezTo>
                    <a:pt x="257" y="61"/>
                    <a:pt x="257" y="61"/>
                    <a:pt x="257" y="61"/>
                  </a:cubicBezTo>
                  <a:cubicBezTo>
                    <a:pt x="257" y="61"/>
                    <a:pt x="257" y="61"/>
                    <a:pt x="257" y="61"/>
                  </a:cubicBezTo>
                  <a:cubicBezTo>
                    <a:pt x="257" y="62"/>
                    <a:pt x="257" y="62"/>
                    <a:pt x="257" y="62"/>
                  </a:cubicBezTo>
                  <a:cubicBezTo>
                    <a:pt x="257" y="62"/>
                    <a:pt x="257" y="62"/>
                    <a:pt x="257" y="62"/>
                  </a:cubicBezTo>
                  <a:cubicBezTo>
                    <a:pt x="256" y="63"/>
                    <a:pt x="256" y="63"/>
                    <a:pt x="256" y="63"/>
                  </a:cubicBezTo>
                  <a:cubicBezTo>
                    <a:pt x="256" y="64"/>
                    <a:pt x="256" y="64"/>
                    <a:pt x="256" y="64"/>
                  </a:cubicBezTo>
                  <a:cubicBezTo>
                    <a:pt x="256" y="64"/>
                    <a:pt x="256" y="64"/>
                    <a:pt x="256" y="64"/>
                  </a:cubicBezTo>
                  <a:cubicBezTo>
                    <a:pt x="255" y="65"/>
                    <a:pt x="255" y="65"/>
                    <a:pt x="255" y="65"/>
                  </a:cubicBezTo>
                  <a:cubicBezTo>
                    <a:pt x="255" y="66"/>
                    <a:pt x="255" y="66"/>
                    <a:pt x="255" y="66"/>
                  </a:cubicBezTo>
                  <a:cubicBezTo>
                    <a:pt x="255" y="66"/>
                    <a:pt x="255" y="66"/>
                    <a:pt x="255" y="66"/>
                  </a:cubicBezTo>
                  <a:cubicBezTo>
                    <a:pt x="255" y="67"/>
                    <a:pt x="255" y="67"/>
                    <a:pt x="255" y="67"/>
                  </a:cubicBezTo>
                  <a:cubicBezTo>
                    <a:pt x="254" y="67"/>
                    <a:pt x="254" y="67"/>
                    <a:pt x="254" y="67"/>
                  </a:cubicBezTo>
                  <a:cubicBezTo>
                    <a:pt x="253" y="68"/>
                    <a:pt x="253" y="68"/>
                    <a:pt x="253" y="68"/>
                  </a:cubicBezTo>
                  <a:cubicBezTo>
                    <a:pt x="252" y="68"/>
                    <a:pt x="252" y="68"/>
                    <a:pt x="252" y="68"/>
                  </a:cubicBezTo>
                  <a:cubicBezTo>
                    <a:pt x="253" y="68"/>
                    <a:pt x="253" y="68"/>
                    <a:pt x="253" y="68"/>
                  </a:cubicBezTo>
                  <a:cubicBezTo>
                    <a:pt x="254" y="68"/>
                    <a:pt x="254" y="68"/>
                    <a:pt x="254" y="68"/>
                  </a:cubicBezTo>
                  <a:cubicBezTo>
                    <a:pt x="254" y="68"/>
                    <a:pt x="254" y="68"/>
                    <a:pt x="254" y="68"/>
                  </a:cubicBezTo>
                  <a:cubicBezTo>
                    <a:pt x="254" y="68"/>
                    <a:pt x="254" y="68"/>
                    <a:pt x="254" y="68"/>
                  </a:cubicBezTo>
                  <a:cubicBezTo>
                    <a:pt x="255" y="69"/>
                    <a:pt x="255" y="69"/>
                    <a:pt x="255" y="69"/>
                  </a:cubicBezTo>
                  <a:cubicBezTo>
                    <a:pt x="254" y="70"/>
                    <a:pt x="254" y="70"/>
                    <a:pt x="254" y="70"/>
                  </a:cubicBezTo>
                  <a:cubicBezTo>
                    <a:pt x="253" y="71"/>
                    <a:pt x="253" y="71"/>
                    <a:pt x="253" y="71"/>
                  </a:cubicBezTo>
                  <a:cubicBezTo>
                    <a:pt x="253" y="73"/>
                    <a:pt x="253" y="73"/>
                    <a:pt x="253" y="73"/>
                  </a:cubicBezTo>
                  <a:cubicBezTo>
                    <a:pt x="253" y="74"/>
                    <a:pt x="253" y="74"/>
                    <a:pt x="253" y="74"/>
                  </a:cubicBezTo>
                  <a:cubicBezTo>
                    <a:pt x="253" y="75"/>
                    <a:pt x="253" y="75"/>
                    <a:pt x="253" y="75"/>
                  </a:cubicBezTo>
                  <a:cubicBezTo>
                    <a:pt x="253" y="76"/>
                    <a:pt x="253" y="76"/>
                    <a:pt x="253" y="76"/>
                  </a:cubicBezTo>
                  <a:cubicBezTo>
                    <a:pt x="252" y="77"/>
                    <a:pt x="252" y="77"/>
                    <a:pt x="252" y="77"/>
                  </a:cubicBezTo>
                  <a:cubicBezTo>
                    <a:pt x="251" y="77"/>
                    <a:pt x="251" y="77"/>
                    <a:pt x="251" y="77"/>
                  </a:cubicBezTo>
                  <a:cubicBezTo>
                    <a:pt x="251" y="77"/>
                    <a:pt x="251" y="77"/>
                    <a:pt x="251" y="77"/>
                  </a:cubicBezTo>
                  <a:cubicBezTo>
                    <a:pt x="250" y="77"/>
                    <a:pt x="250" y="77"/>
                    <a:pt x="250" y="77"/>
                  </a:cubicBezTo>
                  <a:cubicBezTo>
                    <a:pt x="251" y="78"/>
                    <a:pt x="251" y="78"/>
                    <a:pt x="251" y="78"/>
                  </a:cubicBezTo>
                  <a:cubicBezTo>
                    <a:pt x="251" y="79"/>
                    <a:pt x="251" y="79"/>
                    <a:pt x="251" y="79"/>
                  </a:cubicBezTo>
                  <a:cubicBezTo>
                    <a:pt x="251" y="80"/>
                    <a:pt x="251" y="80"/>
                    <a:pt x="251" y="80"/>
                  </a:cubicBezTo>
                  <a:cubicBezTo>
                    <a:pt x="250" y="80"/>
                    <a:pt x="250" y="80"/>
                    <a:pt x="250" y="80"/>
                  </a:cubicBezTo>
                  <a:cubicBezTo>
                    <a:pt x="249" y="82"/>
                    <a:pt x="249" y="82"/>
                    <a:pt x="249" y="82"/>
                  </a:cubicBezTo>
                  <a:cubicBezTo>
                    <a:pt x="250" y="83"/>
                    <a:pt x="250" y="83"/>
                    <a:pt x="250" y="83"/>
                  </a:cubicBezTo>
                  <a:cubicBezTo>
                    <a:pt x="250" y="84"/>
                    <a:pt x="250" y="84"/>
                    <a:pt x="250" y="84"/>
                  </a:cubicBezTo>
                  <a:cubicBezTo>
                    <a:pt x="250" y="84"/>
                    <a:pt x="250" y="84"/>
                    <a:pt x="250" y="84"/>
                  </a:cubicBezTo>
                  <a:cubicBezTo>
                    <a:pt x="250" y="85"/>
                    <a:pt x="250" y="85"/>
                    <a:pt x="250" y="85"/>
                  </a:cubicBezTo>
                  <a:cubicBezTo>
                    <a:pt x="250" y="85"/>
                    <a:pt x="250" y="85"/>
                    <a:pt x="250" y="85"/>
                  </a:cubicBezTo>
                  <a:cubicBezTo>
                    <a:pt x="250" y="87"/>
                    <a:pt x="250" y="87"/>
                    <a:pt x="250" y="87"/>
                  </a:cubicBezTo>
                  <a:cubicBezTo>
                    <a:pt x="249" y="88"/>
                    <a:pt x="249" y="88"/>
                    <a:pt x="249" y="88"/>
                  </a:cubicBezTo>
                  <a:cubicBezTo>
                    <a:pt x="249" y="88"/>
                    <a:pt x="249" y="88"/>
                    <a:pt x="249" y="88"/>
                  </a:cubicBezTo>
                  <a:cubicBezTo>
                    <a:pt x="249" y="88"/>
                    <a:pt x="249" y="88"/>
                    <a:pt x="249" y="88"/>
                  </a:cubicBezTo>
                  <a:cubicBezTo>
                    <a:pt x="250" y="88"/>
                    <a:pt x="250" y="88"/>
                    <a:pt x="250" y="88"/>
                  </a:cubicBezTo>
                  <a:cubicBezTo>
                    <a:pt x="251" y="87"/>
                    <a:pt x="251" y="87"/>
                    <a:pt x="251" y="87"/>
                  </a:cubicBezTo>
                  <a:cubicBezTo>
                    <a:pt x="251" y="86"/>
                    <a:pt x="251" y="86"/>
                    <a:pt x="251" y="86"/>
                  </a:cubicBezTo>
                  <a:cubicBezTo>
                    <a:pt x="251" y="86"/>
                    <a:pt x="251" y="86"/>
                    <a:pt x="251" y="86"/>
                  </a:cubicBezTo>
                  <a:cubicBezTo>
                    <a:pt x="251" y="86"/>
                    <a:pt x="251" y="86"/>
                    <a:pt x="251" y="86"/>
                  </a:cubicBezTo>
                  <a:cubicBezTo>
                    <a:pt x="252" y="85"/>
                    <a:pt x="252" y="85"/>
                    <a:pt x="252" y="85"/>
                  </a:cubicBezTo>
                  <a:cubicBezTo>
                    <a:pt x="253" y="85"/>
                    <a:pt x="253" y="85"/>
                    <a:pt x="253" y="85"/>
                  </a:cubicBezTo>
                  <a:cubicBezTo>
                    <a:pt x="252" y="85"/>
                    <a:pt x="252" y="85"/>
                    <a:pt x="252" y="85"/>
                  </a:cubicBezTo>
                  <a:cubicBezTo>
                    <a:pt x="251" y="84"/>
                    <a:pt x="251" y="84"/>
                    <a:pt x="251" y="84"/>
                  </a:cubicBezTo>
                  <a:cubicBezTo>
                    <a:pt x="250" y="83"/>
                    <a:pt x="250" y="83"/>
                    <a:pt x="250" y="83"/>
                  </a:cubicBezTo>
                  <a:cubicBezTo>
                    <a:pt x="251" y="82"/>
                    <a:pt x="251" y="82"/>
                    <a:pt x="251" y="82"/>
                  </a:cubicBezTo>
                  <a:cubicBezTo>
                    <a:pt x="252" y="82"/>
                    <a:pt x="252" y="82"/>
                    <a:pt x="252" y="82"/>
                  </a:cubicBezTo>
                  <a:cubicBezTo>
                    <a:pt x="254" y="81"/>
                    <a:pt x="254" y="81"/>
                    <a:pt x="254" y="81"/>
                  </a:cubicBezTo>
                  <a:cubicBezTo>
                    <a:pt x="255" y="80"/>
                    <a:pt x="255" y="80"/>
                    <a:pt x="255" y="80"/>
                  </a:cubicBezTo>
                  <a:cubicBezTo>
                    <a:pt x="256" y="80"/>
                    <a:pt x="256" y="80"/>
                    <a:pt x="256" y="80"/>
                  </a:cubicBezTo>
                  <a:cubicBezTo>
                    <a:pt x="256" y="80"/>
                    <a:pt x="256" y="80"/>
                    <a:pt x="256" y="80"/>
                  </a:cubicBezTo>
                  <a:cubicBezTo>
                    <a:pt x="256" y="79"/>
                    <a:pt x="256" y="79"/>
                    <a:pt x="256" y="79"/>
                  </a:cubicBezTo>
                  <a:cubicBezTo>
                    <a:pt x="257" y="78"/>
                    <a:pt x="257" y="78"/>
                    <a:pt x="257" y="78"/>
                  </a:cubicBezTo>
                  <a:cubicBezTo>
                    <a:pt x="258" y="77"/>
                    <a:pt x="258" y="77"/>
                    <a:pt x="258" y="77"/>
                  </a:cubicBezTo>
                  <a:cubicBezTo>
                    <a:pt x="257" y="77"/>
                    <a:pt x="257" y="77"/>
                    <a:pt x="257" y="77"/>
                  </a:cubicBezTo>
                  <a:cubicBezTo>
                    <a:pt x="257" y="76"/>
                    <a:pt x="257" y="76"/>
                    <a:pt x="257" y="76"/>
                  </a:cubicBezTo>
                  <a:cubicBezTo>
                    <a:pt x="258" y="77"/>
                    <a:pt x="258" y="77"/>
                    <a:pt x="258" y="77"/>
                  </a:cubicBezTo>
                  <a:cubicBezTo>
                    <a:pt x="259" y="77"/>
                    <a:pt x="259" y="77"/>
                    <a:pt x="259" y="77"/>
                  </a:cubicBezTo>
                  <a:cubicBezTo>
                    <a:pt x="260" y="76"/>
                    <a:pt x="260" y="76"/>
                    <a:pt x="260" y="76"/>
                  </a:cubicBezTo>
                  <a:cubicBezTo>
                    <a:pt x="260" y="75"/>
                    <a:pt x="260" y="75"/>
                    <a:pt x="260" y="75"/>
                  </a:cubicBezTo>
                  <a:cubicBezTo>
                    <a:pt x="261" y="74"/>
                    <a:pt x="261" y="74"/>
                    <a:pt x="261" y="74"/>
                  </a:cubicBezTo>
                  <a:cubicBezTo>
                    <a:pt x="261" y="73"/>
                    <a:pt x="261" y="73"/>
                    <a:pt x="261" y="73"/>
                  </a:cubicBezTo>
                  <a:cubicBezTo>
                    <a:pt x="261" y="72"/>
                    <a:pt x="261" y="72"/>
                    <a:pt x="261" y="72"/>
                  </a:cubicBezTo>
                  <a:cubicBezTo>
                    <a:pt x="259" y="73"/>
                    <a:pt x="259" y="73"/>
                    <a:pt x="259" y="73"/>
                  </a:cubicBezTo>
                  <a:cubicBezTo>
                    <a:pt x="259" y="74"/>
                    <a:pt x="259" y="74"/>
                    <a:pt x="259" y="74"/>
                  </a:cubicBezTo>
                  <a:cubicBezTo>
                    <a:pt x="258" y="75"/>
                    <a:pt x="258" y="75"/>
                    <a:pt x="258" y="75"/>
                  </a:cubicBezTo>
                  <a:cubicBezTo>
                    <a:pt x="257" y="74"/>
                    <a:pt x="257" y="74"/>
                    <a:pt x="257" y="74"/>
                  </a:cubicBezTo>
                  <a:cubicBezTo>
                    <a:pt x="256" y="73"/>
                    <a:pt x="256" y="73"/>
                    <a:pt x="256" y="73"/>
                  </a:cubicBezTo>
                  <a:cubicBezTo>
                    <a:pt x="257" y="72"/>
                    <a:pt x="257" y="72"/>
                    <a:pt x="257" y="72"/>
                  </a:cubicBezTo>
                  <a:cubicBezTo>
                    <a:pt x="257" y="71"/>
                    <a:pt x="257" y="71"/>
                    <a:pt x="257" y="71"/>
                  </a:cubicBezTo>
                  <a:cubicBezTo>
                    <a:pt x="258" y="70"/>
                    <a:pt x="258" y="70"/>
                    <a:pt x="258" y="70"/>
                  </a:cubicBezTo>
                  <a:cubicBezTo>
                    <a:pt x="259" y="70"/>
                    <a:pt x="259" y="70"/>
                    <a:pt x="259" y="70"/>
                  </a:cubicBezTo>
                  <a:cubicBezTo>
                    <a:pt x="260" y="71"/>
                    <a:pt x="260" y="71"/>
                    <a:pt x="260" y="71"/>
                  </a:cubicBezTo>
                  <a:cubicBezTo>
                    <a:pt x="261" y="71"/>
                    <a:pt x="261" y="71"/>
                    <a:pt x="261" y="71"/>
                  </a:cubicBezTo>
                  <a:cubicBezTo>
                    <a:pt x="261" y="70"/>
                    <a:pt x="261" y="70"/>
                    <a:pt x="261" y="70"/>
                  </a:cubicBezTo>
                  <a:cubicBezTo>
                    <a:pt x="262" y="69"/>
                    <a:pt x="262" y="69"/>
                    <a:pt x="262" y="69"/>
                  </a:cubicBezTo>
                  <a:cubicBezTo>
                    <a:pt x="262" y="70"/>
                    <a:pt x="262" y="70"/>
                    <a:pt x="262" y="70"/>
                  </a:cubicBezTo>
                  <a:cubicBezTo>
                    <a:pt x="262" y="70"/>
                    <a:pt x="262" y="70"/>
                    <a:pt x="262" y="70"/>
                  </a:cubicBezTo>
                  <a:cubicBezTo>
                    <a:pt x="262" y="71"/>
                    <a:pt x="262" y="71"/>
                    <a:pt x="262" y="71"/>
                  </a:cubicBezTo>
                  <a:cubicBezTo>
                    <a:pt x="264" y="73"/>
                    <a:pt x="264" y="73"/>
                    <a:pt x="264" y="73"/>
                  </a:cubicBezTo>
                  <a:cubicBezTo>
                    <a:pt x="265" y="73"/>
                    <a:pt x="265" y="73"/>
                    <a:pt x="265" y="73"/>
                  </a:cubicBezTo>
                  <a:cubicBezTo>
                    <a:pt x="266" y="73"/>
                    <a:pt x="266" y="73"/>
                    <a:pt x="266" y="73"/>
                  </a:cubicBezTo>
                  <a:cubicBezTo>
                    <a:pt x="268" y="72"/>
                    <a:pt x="268" y="72"/>
                    <a:pt x="268" y="72"/>
                  </a:cubicBezTo>
                  <a:cubicBezTo>
                    <a:pt x="268" y="72"/>
                    <a:pt x="268" y="72"/>
                    <a:pt x="268" y="72"/>
                  </a:cubicBezTo>
                  <a:cubicBezTo>
                    <a:pt x="268" y="71"/>
                    <a:pt x="268" y="71"/>
                    <a:pt x="268" y="71"/>
                  </a:cubicBezTo>
                  <a:cubicBezTo>
                    <a:pt x="267" y="69"/>
                    <a:pt x="267" y="69"/>
                    <a:pt x="267" y="69"/>
                  </a:cubicBezTo>
                  <a:cubicBezTo>
                    <a:pt x="267" y="69"/>
                    <a:pt x="267" y="69"/>
                    <a:pt x="267" y="69"/>
                  </a:cubicBezTo>
                  <a:cubicBezTo>
                    <a:pt x="267" y="69"/>
                    <a:pt x="267" y="69"/>
                    <a:pt x="267" y="69"/>
                  </a:cubicBezTo>
                  <a:cubicBezTo>
                    <a:pt x="269" y="70"/>
                    <a:pt x="269" y="70"/>
                    <a:pt x="269" y="70"/>
                  </a:cubicBezTo>
                  <a:cubicBezTo>
                    <a:pt x="270" y="71"/>
                    <a:pt x="270" y="71"/>
                    <a:pt x="270" y="71"/>
                  </a:cubicBezTo>
                  <a:cubicBezTo>
                    <a:pt x="271" y="71"/>
                    <a:pt x="271" y="71"/>
                    <a:pt x="271" y="71"/>
                  </a:cubicBezTo>
                  <a:cubicBezTo>
                    <a:pt x="270" y="72"/>
                    <a:pt x="270" y="72"/>
                    <a:pt x="270" y="72"/>
                  </a:cubicBezTo>
                  <a:cubicBezTo>
                    <a:pt x="271" y="72"/>
                    <a:pt x="271" y="72"/>
                    <a:pt x="271" y="72"/>
                  </a:cubicBezTo>
                  <a:cubicBezTo>
                    <a:pt x="272" y="73"/>
                    <a:pt x="272" y="73"/>
                    <a:pt x="272" y="73"/>
                  </a:cubicBezTo>
                  <a:cubicBezTo>
                    <a:pt x="272" y="75"/>
                    <a:pt x="272" y="75"/>
                    <a:pt x="272" y="75"/>
                  </a:cubicBezTo>
                  <a:cubicBezTo>
                    <a:pt x="272" y="75"/>
                    <a:pt x="272" y="75"/>
                    <a:pt x="272" y="75"/>
                  </a:cubicBezTo>
                  <a:cubicBezTo>
                    <a:pt x="272" y="75"/>
                    <a:pt x="272" y="75"/>
                    <a:pt x="272" y="75"/>
                  </a:cubicBezTo>
                  <a:cubicBezTo>
                    <a:pt x="273" y="74"/>
                    <a:pt x="273" y="74"/>
                    <a:pt x="273" y="74"/>
                  </a:cubicBezTo>
                  <a:cubicBezTo>
                    <a:pt x="273" y="74"/>
                    <a:pt x="273" y="74"/>
                    <a:pt x="273" y="74"/>
                  </a:cubicBezTo>
                  <a:cubicBezTo>
                    <a:pt x="274" y="73"/>
                    <a:pt x="274" y="73"/>
                    <a:pt x="274" y="73"/>
                  </a:cubicBezTo>
                  <a:cubicBezTo>
                    <a:pt x="274" y="73"/>
                    <a:pt x="274" y="73"/>
                    <a:pt x="274" y="73"/>
                  </a:cubicBezTo>
                  <a:cubicBezTo>
                    <a:pt x="273" y="73"/>
                    <a:pt x="273" y="73"/>
                    <a:pt x="273" y="73"/>
                  </a:cubicBezTo>
                  <a:cubicBezTo>
                    <a:pt x="272" y="73"/>
                    <a:pt x="272" y="73"/>
                    <a:pt x="272" y="73"/>
                  </a:cubicBezTo>
                  <a:cubicBezTo>
                    <a:pt x="272" y="72"/>
                    <a:pt x="272" y="72"/>
                    <a:pt x="272" y="72"/>
                  </a:cubicBezTo>
                  <a:cubicBezTo>
                    <a:pt x="273" y="71"/>
                    <a:pt x="273" y="71"/>
                    <a:pt x="273" y="71"/>
                  </a:cubicBezTo>
                  <a:cubicBezTo>
                    <a:pt x="274" y="71"/>
                    <a:pt x="274" y="71"/>
                    <a:pt x="274" y="71"/>
                  </a:cubicBezTo>
                  <a:cubicBezTo>
                    <a:pt x="274" y="70"/>
                    <a:pt x="274" y="70"/>
                    <a:pt x="274" y="70"/>
                  </a:cubicBezTo>
                  <a:cubicBezTo>
                    <a:pt x="275" y="70"/>
                    <a:pt x="275" y="70"/>
                    <a:pt x="275" y="70"/>
                  </a:cubicBezTo>
                  <a:cubicBezTo>
                    <a:pt x="275" y="70"/>
                    <a:pt x="275" y="70"/>
                    <a:pt x="275" y="70"/>
                  </a:cubicBezTo>
                  <a:cubicBezTo>
                    <a:pt x="277" y="69"/>
                    <a:pt x="277" y="69"/>
                    <a:pt x="277" y="69"/>
                  </a:cubicBezTo>
                  <a:cubicBezTo>
                    <a:pt x="280" y="69"/>
                    <a:pt x="280" y="69"/>
                    <a:pt x="280" y="69"/>
                  </a:cubicBezTo>
                  <a:cubicBezTo>
                    <a:pt x="283" y="68"/>
                    <a:pt x="283" y="68"/>
                    <a:pt x="283" y="68"/>
                  </a:cubicBezTo>
                  <a:cubicBezTo>
                    <a:pt x="286" y="67"/>
                    <a:pt x="286" y="67"/>
                    <a:pt x="286" y="67"/>
                  </a:cubicBezTo>
                  <a:cubicBezTo>
                    <a:pt x="287" y="67"/>
                    <a:pt x="287" y="67"/>
                    <a:pt x="287" y="67"/>
                  </a:cubicBezTo>
                  <a:cubicBezTo>
                    <a:pt x="289" y="68"/>
                    <a:pt x="289" y="68"/>
                    <a:pt x="289" y="68"/>
                  </a:cubicBezTo>
                  <a:cubicBezTo>
                    <a:pt x="289" y="68"/>
                    <a:pt x="289" y="68"/>
                    <a:pt x="289" y="68"/>
                  </a:cubicBezTo>
                  <a:cubicBezTo>
                    <a:pt x="288" y="69"/>
                    <a:pt x="288" y="69"/>
                    <a:pt x="288" y="69"/>
                  </a:cubicBezTo>
                  <a:cubicBezTo>
                    <a:pt x="288" y="69"/>
                    <a:pt x="288" y="69"/>
                    <a:pt x="288" y="69"/>
                  </a:cubicBezTo>
                  <a:cubicBezTo>
                    <a:pt x="288" y="71"/>
                    <a:pt x="288" y="71"/>
                    <a:pt x="288" y="71"/>
                  </a:cubicBezTo>
                  <a:cubicBezTo>
                    <a:pt x="289" y="72"/>
                    <a:pt x="289" y="72"/>
                    <a:pt x="289" y="72"/>
                  </a:cubicBezTo>
                  <a:cubicBezTo>
                    <a:pt x="293" y="72"/>
                    <a:pt x="293" y="72"/>
                    <a:pt x="293" y="72"/>
                  </a:cubicBezTo>
                  <a:cubicBezTo>
                    <a:pt x="294" y="72"/>
                    <a:pt x="294" y="72"/>
                    <a:pt x="294" y="72"/>
                  </a:cubicBezTo>
                  <a:cubicBezTo>
                    <a:pt x="294" y="72"/>
                    <a:pt x="294" y="72"/>
                    <a:pt x="294" y="72"/>
                  </a:cubicBezTo>
                  <a:cubicBezTo>
                    <a:pt x="296" y="72"/>
                    <a:pt x="296" y="72"/>
                    <a:pt x="296" y="72"/>
                  </a:cubicBezTo>
                  <a:cubicBezTo>
                    <a:pt x="297" y="72"/>
                    <a:pt x="297" y="72"/>
                    <a:pt x="297" y="72"/>
                  </a:cubicBezTo>
                  <a:cubicBezTo>
                    <a:pt x="300" y="72"/>
                    <a:pt x="300" y="72"/>
                    <a:pt x="300" y="72"/>
                  </a:cubicBezTo>
                  <a:cubicBezTo>
                    <a:pt x="302" y="71"/>
                    <a:pt x="302" y="71"/>
                    <a:pt x="302" y="71"/>
                  </a:cubicBezTo>
                  <a:cubicBezTo>
                    <a:pt x="302" y="71"/>
                    <a:pt x="302" y="71"/>
                    <a:pt x="302" y="71"/>
                  </a:cubicBezTo>
                  <a:cubicBezTo>
                    <a:pt x="303" y="71"/>
                    <a:pt x="303" y="71"/>
                    <a:pt x="303" y="71"/>
                  </a:cubicBezTo>
                  <a:cubicBezTo>
                    <a:pt x="304" y="70"/>
                    <a:pt x="304" y="70"/>
                    <a:pt x="304" y="70"/>
                  </a:cubicBezTo>
                  <a:cubicBezTo>
                    <a:pt x="303" y="70"/>
                    <a:pt x="303" y="70"/>
                    <a:pt x="303" y="70"/>
                  </a:cubicBezTo>
                  <a:cubicBezTo>
                    <a:pt x="304" y="70"/>
                    <a:pt x="304" y="70"/>
                    <a:pt x="304" y="70"/>
                  </a:cubicBezTo>
                  <a:cubicBezTo>
                    <a:pt x="305" y="70"/>
                    <a:pt x="305" y="70"/>
                    <a:pt x="305" y="70"/>
                  </a:cubicBezTo>
                  <a:cubicBezTo>
                    <a:pt x="306" y="70"/>
                    <a:pt x="306" y="70"/>
                    <a:pt x="306" y="70"/>
                  </a:cubicBezTo>
                  <a:cubicBezTo>
                    <a:pt x="306" y="70"/>
                    <a:pt x="306" y="70"/>
                    <a:pt x="306" y="70"/>
                  </a:cubicBezTo>
                  <a:cubicBezTo>
                    <a:pt x="307" y="70"/>
                    <a:pt x="307" y="70"/>
                    <a:pt x="307" y="70"/>
                  </a:cubicBezTo>
                  <a:cubicBezTo>
                    <a:pt x="307" y="69"/>
                    <a:pt x="307" y="69"/>
                    <a:pt x="307" y="69"/>
                  </a:cubicBezTo>
                  <a:cubicBezTo>
                    <a:pt x="307" y="69"/>
                    <a:pt x="307" y="69"/>
                    <a:pt x="307" y="69"/>
                  </a:cubicBezTo>
                  <a:cubicBezTo>
                    <a:pt x="306" y="68"/>
                    <a:pt x="306" y="68"/>
                    <a:pt x="306" y="68"/>
                  </a:cubicBezTo>
                  <a:cubicBezTo>
                    <a:pt x="307" y="67"/>
                    <a:pt x="307" y="67"/>
                    <a:pt x="307" y="67"/>
                  </a:cubicBezTo>
                  <a:cubicBezTo>
                    <a:pt x="306" y="67"/>
                    <a:pt x="306" y="67"/>
                    <a:pt x="306" y="67"/>
                  </a:cubicBezTo>
                  <a:cubicBezTo>
                    <a:pt x="305" y="67"/>
                    <a:pt x="305" y="67"/>
                    <a:pt x="305" y="67"/>
                  </a:cubicBezTo>
                  <a:cubicBezTo>
                    <a:pt x="305" y="66"/>
                    <a:pt x="305" y="66"/>
                    <a:pt x="305" y="66"/>
                  </a:cubicBezTo>
                  <a:cubicBezTo>
                    <a:pt x="304" y="65"/>
                    <a:pt x="304" y="65"/>
                    <a:pt x="304" y="65"/>
                  </a:cubicBezTo>
                  <a:cubicBezTo>
                    <a:pt x="304" y="65"/>
                    <a:pt x="304" y="65"/>
                    <a:pt x="304" y="65"/>
                  </a:cubicBezTo>
                  <a:cubicBezTo>
                    <a:pt x="304" y="64"/>
                    <a:pt x="304" y="64"/>
                    <a:pt x="304" y="64"/>
                  </a:cubicBezTo>
                  <a:cubicBezTo>
                    <a:pt x="304" y="63"/>
                    <a:pt x="304" y="63"/>
                    <a:pt x="304" y="63"/>
                  </a:cubicBezTo>
                  <a:cubicBezTo>
                    <a:pt x="304" y="62"/>
                    <a:pt x="304" y="62"/>
                    <a:pt x="304" y="62"/>
                  </a:cubicBezTo>
                  <a:cubicBezTo>
                    <a:pt x="304" y="63"/>
                    <a:pt x="304" y="63"/>
                    <a:pt x="304" y="63"/>
                  </a:cubicBezTo>
                  <a:cubicBezTo>
                    <a:pt x="305" y="63"/>
                    <a:pt x="305" y="63"/>
                    <a:pt x="305" y="63"/>
                  </a:cubicBezTo>
                  <a:cubicBezTo>
                    <a:pt x="306" y="62"/>
                    <a:pt x="306" y="62"/>
                    <a:pt x="306" y="62"/>
                  </a:cubicBezTo>
                  <a:cubicBezTo>
                    <a:pt x="305" y="62"/>
                    <a:pt x="305" y="62"/>
                    <a:pt x="305" y="62"/>
                  </a:cubicBezTo>
                  <a:cubicBezTo>
                    <a:pt x="305" y="61"/>
                    <a:pt x="305" y="61"/>
                    <a:pt x="305" y="61"/>
                  </a:cubicBezTo>
                  <a:cubicBezTo>
                    <a:pt x="306" y="61"/>
                    <a:pt x="306" y="61"/>
                    <a:pt x="306" y="61"/>
                  </a:cubicBezTo>
                  <a:cubicBezTo>
                    <a:pt x="307" y="62"/>
                    <a:pt x="307" y="62"/>
                    <a:pt x="307" y="62"/>
                  </a:cubicBezTo>
                  <a:cubicBezTo>
                    <a:pt x="307" y="62"/>
                    <a:pt x="307" y="62"/>
                    <a:pt x="307" y="62"/>
                  </a:cubicBezTo>
                  <a:cubicBezTo>
                    <a:pt x="308" y="61"/>
                    <a:pt x="308" y="61"/>
                    <a:pt x="308" y="61"/>
                  </a:cubicBezTo>
                  <a:cubicBezTo>
                    <a:pt x="308" y="61"/>
                    <a:pt x="308" y="61"/>
                    <a:pt x="308" y="61"/>
                  </a:cubicBezTo>
                  <a:cubicBezTo>
                    <a:pt x="309" y="61"/>
                    <a:pt x="309" y="61"/>
                    <a:pt x="309" y="61"/>
                  </a:cubicBezTo>
                  <a:cubicBezTo>
                    <a:pt x="310" y="61"/>
                    <a:pt x="310" y="61"/>
                    <a:pt x="310" y="61"/>
                  </a:cubicBezTo>
                  <a:cubicBezTo>
                    <a:pt x="310" y="61"/>
                    <a:pt x="310" y="61"/>
                    <a:pt x="310" y="61"/>
                  </a:cubicBezTo>
                  <a:cubicBezTo>
                    <a:pt x="311" y="61"/>
                    <a:pt x="311" y="61"/>
                    <a:pt x="311" y="61"/>
                  </a:cubicBezTo>
                  <a:cubicBezTo>
                    <a:pt x="312" y="62"/>
                    <a:pt x="312" y="62"/>
                    <a:pt x="312" y="62"/>
                  </a:cubicBezTo>
                  <a:cubicBezTo>
                    <a:pt x="312" y="62"/>
                    <a:pt x="312" y="62"/>
                    <a:pt x="312" y="62"/>
                  </a:cubicBezTo>
                  <a:cubicBezTo>
                    <a:pt x="313" y="62"/>
                    <a:pt x="313" y="62"/>
                    <a:pt x="313" y="62"/>
                  </a:cubicBezTo>
                  <a:cubicBezTo>
                    <a:pt x="313" y="61"/>
                    <a:pt x="313" y="61"/>
                    <a:pt x="313" y="61"/>
                  </a:cubicBezTo>
                  <a:cubicBezTo>
                    <a:pt x="313" y="61"/>
                    <a:pt x="313" y="61"/>
                    <a:pt x="313" y="61"/>
                  </a:cubicBezTo>
                  <a:cubicBezTo>
                    <a:pt x="314" y="62"/>
                    <a:pt x="314" y="62"/>
                    <a:pt x="314" y="62"/>
                  </a:cubicBezTo>
                  <a:cubicBezTo>
                    <a:pt x="313" y="63"/>
                    <a:pt x="313" y="63"/>
                    <a:pt x="313" y="63"/>
                  </a:cubicBezTo>
                  <a:cubicBezTo>
                    <a:pt x="313" y="63"/>
                    <a:pt x="313" y="63"/>
                    <a:pt x="313" y="63"/>
                  </a:cubicBezTo>
                  <a:cubicBezTo>
                    <a:pt x="313" y="63"/>
                    <a:pt x="313" y="63"/>
                    <a:pt x="313" y="63"/>
                  </a:cubicBezTo>
                  <a:cubicBezTo>
                    <a:pt x="314" y="63"/>
                    <a:pt x="314" y="63"/>
                    <a:pt x="314" y="63"/>
                  </a:cubicBezTo>
                  <a:cubicBezTo>
                    <a:pt x="315" y="63"/>
                    <a:pt x="315" y="63"/>
                    <a:pt x="315" y="63"/>
                  </a:cubicBezTo>
                  <a:cubicBezTo>
                    <a:pt x="315" y="63"/>
                    <a:pt x="315" y="63"/>
                    <a:pt x="315" y="63"/>
                  </a:cubicBezTo>
                  <a:cubicBezTo>
                    <a:pt x="315" y="63"/>
                    <a:pt x="315" y="63"/>
                    <a:pt x="315" y="63"/>
                  </a:cubicBezTo>
                  <a:cubicBezTo>
                    <a:pt x="316" y="63"/>
                    <a:pt x="316" y="63"/>
                    <a:pt x="316" y="63"/>
                  </a:cubicBezTo>
                  <a:cubicBezTo>
                    <a:pt x="315" y="62"/>
                    <a:pt x="315" y="62"/>
                    <a:pt x="315" y="62"/>
                  </a:cubicBezTo>
                  <a:cubicBezTo>
                    <a:pt x="315" y="62"/>
                    <a:pt x="315" y="62"/>
                    <a:pt x="315" y="62"/>
                  </a:cubicBezTo>
                  <a:cubicBezTo>
                    <a:pt x="315" y="61"/>
                    <a:pt x="315" y="61"/>
                    <a:pt x="315" y="61"/>
                  </a:cubicBezTo>
                  <a:cubicBezTo>
                    <a:pt x="316" y="61"/>
                    <a:pt x="316" y="61"/>
                    <a:pt x="316" y="61"/>
                  </a:cubicBezTo>
                  <a:cubicBezTo>
                    <a:pt x="317" y="61"/>
                    <a:pt x="317" y="61"/>
                    <a:pt x="317" y="61"/>
                  </a:cubicBezTo>
                  <a:cubicBezTo>
                    <a:pt x="318" y="61"/>
                    <a:pt x="318" y="61"/>
                    <a:pt x="318" y="61"/>
                  </a:cubicBezTo>
                  <a:cubicBezTo>
                    <a:pt x="318" y="61"/>
                    <a:pt x="318" y="61"/>
                    <a:pt x="318" y="61"/>
                  </a:cubicBezTo>
                  <a:cubicBezTo>
                    <a:pt x="319" y="61"/>
                    <a:pt x="319" y="61"/>
                    <a:pt x="319" y="61"/>
                  </a:cubicBezTo>
                  <a:cubicBezTo>
                    <a:pt x="319" y="62"/>
                    <a:pt x="319" y="62"/>
                    <a:pt x="319" y="62"/>
                  </a:cubicBezTo>
                  <a:cubicBezTo>
                    <a:pt x="320" y="63"/>
                    <a:pt x="320" y="63"/>
                    <a:pt x="320" y="63"/>
                  </a:cubicBezTo>
                  <a:cubicBezTo>
                    <a:pt x="320" y="62"/>
                    <a:pt x="320" y="62"/>
                    <a:pt x="320" y="62"/>
                  </a:cubicBezTo>
                  <a:cubicBezTo>
                    <a:pt x="320" y="62"/>
                    <a:pt x="320" y="62"/>
                    <a:pt x="320" y="62"/>
                  </a:cubicBezTo>
                  <a:cubicBezTo>
                    <a:pt x="321" y="61"/>
                    <a:pt x="321" y="61"/>
                    <a:pt x="321" y="61"/>
                  </a:cubicBezTo>
                  <a:cubicBezTo>
                    <a:pt x="321" y="62"/>
                    <a:pt x="321" y="62"/>
                    <a:pt x="321" y="62"/>
                  </a:cubicBezTo>
                  <a:cubicBezTo>
                    <a:pt x="322" y="63"/>
                    <a:pt x="322" y="63"/>
                    <a:pt x="322" y="63"/>
                  </a:cubicBezTo>
                  <a:cubicBezTo>
                    <a:pt x="323" y="62"/>
                    <a:pt x="323" y="62"/>
                    <a:pt x="323" y="62"/>
                  </a:cubicBezTo>
                  <a:cubicBezTo>
                    <a:pt x="323" y="63"/>
                    <a:pt x="323" y="63"/>
                    <a:pt x="323" y="63"/>
                  </a:cubicBezTo>
                  <a:cubicBezTo>
                    <a:pt x="324" y="64"/>
                    <a:pt x="324" y="64"/>
                    <a:pt x="324" y="64"/>
                  </a:cubicBezTo>
                  <a:cubicBezTo>
                    <a:pt x="324" y="63"/>
                    <a:pt x="324" y="63"/>
                    <a:pt x="324" y="63"/>
                  </a:cubicBezTo>
                  <a:cubicBezTo>
                    <a:pt x="325" y="63"/>
                    <a:pt x="325" y="63"/>
                    <a:pt x="325" y="63"/>
                  </a:cubicBezTo>
                  <a:cubicBezTo>
                    <a:pt x="325" y="63"/>
                    <a:pt x="325" y="63"/>
                    <a:pt x="325" y="63"/>
                  </a:cubicBezTo>
                  <a:cubicBezTo>
                    <a:pt x="325" y="64"/>
                    <a:pt x="325" y="64"/>
                    <a:pt x="325" y="64"/>
                  </a:cubicBezTo>
                  <a:cubicBezTo>
                    <a:pt x="325" y="65"/>
                    <a:pt x="325" y="65"/>
                    <a:pt x="325" y="65"/>
                  </a:cubicBezTo>
                  <a:cubicBezTo>
                    <a:pt x="326" y="65"/>
                    <a:pt x="326" y="65"/>
                    <a:pt x="326" y="65"/>
                  </a:cubicBezTo>
                  <a:cubicBezTo>
                    <a:pt x="327" y="65"/>
                    <a:pt x="327" y="65"/>
                    <a:pt x="327" y="65"/>
                  </a:cubicBezTo>
                  <a:cubicBezTo>
                    <a:pt x="327" y="66"/>
                    <a:pt x="327" y="66"/>
                    <a:pt x="327" y="66"/>
                  </a:cubicBezTo>
                  <a:cubicBezTo>
                    <a:pt x="327" y="65"/>
                    <a:pt x="327" y="65"/>
                    <a:pt x="327" y="65"/>
                  </a:cubicBezTo>
                  <a:cubicBezTo>
                    <a:pt x="328" y="65"/>
                    <a:pt x="328" y="65"/>
                    <a:pt x="328" y="65"/>
                  </a:cubicBezTo>
                  <a:cubicBezTo>
                    <a:pt x="328" y="66"/>
                    <a:pt x="328" y="66"/>
                    <a:pt x="328" y="66"/>
                  </a:cubicBezTo>
                  <a:cubicBezTo>
                    <a:pt x="327" y="67"/>
                    <a:pt x="327" y="67"/>
                    <a:pt x="327" y="67"/>
                  </a:cubicBezTo>
                  <a:cubicBezTo>
                    <a:pt x="327" y="68"/>
                    <a:pt x="327" y="68"/>
                    <a:pt x="327" y="68"/>
                  </a:cubicBezTo>
                  <a:cubicBezTo>
                    <a:pt x="328" y="67"/>
                    <a:pt x="328" y="67"/>
                    <a:pt x="328" y="67"/>
                  </a:cubicBezTo>
                  <a:cubicBezTo>
                    <a:pt x="329" y="67"/>
                    <a:pt x="329" y="67"/>
                    <a:pt x="329" y="67"/>
                  </a:cubicBezTo>
                  <a:cubicBezTo>
                    <a:pt x="329" y="67"/>
                    <a:pt x="329" y="67"/>
                    <a:pt x="329" y="67"/>
                  </a:cubicBezTo>
                  <a:cubicBezTo>
                    <a:pt x="328" y="69"/>
                    <a:pt x="328" y="69"/>
                    <a:pt x="328" y="69"/>
                  </a:cubicBezTo>
                  <a:cubicBezTo>
                    <a:pt x="328" y="70"/>
                    <a:pt x="328" y="70"/>
                    <a:pt x="328" y="70"/>
                  </a:cubicBezTo>
                  <a:cubicBezTo>
                    <a:pt x="329" y="70"/>
                    <a:pt x="329" y="70"/>
                    <a:pt x="329" y="70"/>
                  </a:cubicBezTo>
                  <a:cubicBezTo>
                    <a:pt x="330" y="70"/>
                    <a:pt x="330" y="70"/>
                    <a:pt x="330" y="70"/>
                  </a:cubicBezTo>
                  <a:cubicBezTo>
                    <a:pt x="330" y="69"/>
                    <a:pt x="330" y="69"/>
                    <a:pt x="330" y="69"/>
                  </a:cubicBezTo>
                  <a:cubicBezTo>
                    <a:pt x="331" y="69"/>
                    <a:pt x="331" y="69"/>
                    <a:pt x="331" y="69"/>
                  </a:cubicBezTo>
                  <a:cubicBezTo>
                    <a:pt x="331" y="70"/>
                    <a:pt x="331" y="70"/>
                    <a:pt x="331" y="70"/>
                  </a:cubicBezTo>
                  <a:cubicBezTo>
                    <a:pt x="332" y="70"/>
                    <a:pt x="332" y="70"/>
                    <a:pt x="332" y="70"/>
                  </a:cubicBezTo>
                  <a:cubicBezTo>
                    <a:pt x="332" y="71"/>
                    <a:pt x="332" y="71"/>
                    <a:pt x="332" y="71"/>
                  </a:cubicBezTo>
                  <a:cubicBezTo>
                    <a:pt x="332" y="72"/>
                    <a:pt x="332" y="72"/>
                    <a:pt x="332" y="72"/>
                  </a:cubicBezTo>
                  <a:cubicBezTo>
                    <a:pt x="333" y="72"/>
                    <a:pt x="333" y="72"/>
                    <a:pt x="333" y="72"/>
                  </a:cubicBezTo>
                  <a:cubicBezTo>
                    <a:pt x="333" y="72"/>
                    <a:pt x="333" y="72"/>
                    <a:pt x="333" y="72"/>
                  </a:cubicBezTo>
                  <a:cubicBezTo>
                    <a:pt x="334" y="72"/>
                    <a:pt x="334" y="72"/>
                    <a:pt x="334" y="72"/>
                  </a:cubicBezTo>
                  <a:cubicBezTo>
                    <a:pt x="334" y="73"/>
                    <a:pt x="334" y="73"/>
                    <a:pt x="334" y="73"/>
                  </a:cubicBezTo>
                  <a:cubicBezTo>
                    <a:pt x="333" y="74"/>
                    <a:pt x="333" y="74"/>
                    <a:pt x="333" y="74"/>
                  </a:cubicBezTo>
                  <a:cubicBezTo>
                    <a:pt x="332" y="74"/>
                    <a:pt x="332" y="74"/>
                    <a:pt x="332" y="74"/>
                  </a:cubicBezTo>
                  <a:cubicBezTo>
                    <a:pt x="331" y="74"/>
                    <a:pt x="331" y="74"/>
                    <a:pt x="331" y="74"/>
                  </a:cubicBezTo>
                  <a:cubicBezTo>
                    <a:pt x="330" y="73"/>
                    <a:pt x="330" y="73"/>
                    <a:pt x="330" y="73"/>
                  </a:cubicBezTo>
                  <a:cubicBezTo>
                    <a:pt x="328" y="73"/>
                    <a:pt x="328" y="73"/>
                    <a:pt x="328" y="73"/>
                  </a:cubicBezTo>
                  <a:cubicBezTo>
                    <a:pt x="329" y="74"/>
                    <a:pt x="329" y="74"/>
                    <a:pt x="329" y="74"/>
                  </a:cubicBezTo>
                  <a:cubicBezTo>
                    <a:pt x="329" y="75"/>
                    <a:pt x="329" y="75"/>
                    <a:pt x="329" y="75"/>
                  </a:cubicBezTo>
                  <a:cubicBezTo>
                    <a:pt x="331" y="75"/>
                    <a:pt x="331" y="75"/>
                    <a:pt x="331" y="75"/>
                  </a:cubicBezTo>
                  <a:cubicBezTo>
                    <a:pt x="331" y="76"/>
                    <a:pt x="331" y="76"/>
                    <a:pt x="331" y="76"/>
                  </a:cubicBezTo>
                  <a:cubicBezTo>
                    <a:pt x="333" y="77"/>
                    <a:pt x="333" y="77"/>
                    <a:pt x="333" y="77"/>
                  </a:cubicBezTo>
                  <a:cubicBezTo>
                    <a:pt x="334" y="77"/>
                    <a:pt x="334" y="77"/>
                    <a:pt x="334" y="77"/>
                  </a:cubicBezTo>
                  <a:cubicBezTo>
                    <a:pt x="335" y="76"/>
                    <a:pt x="335" y="76"/>
                    <a:pt x="335" y="76"/>
                  </a:cubicBezTo>
                  <a:cubicBezTo>
                    <a:pt x="335" y="76"/>
                    <a:pt x="335" y="76"/>
                    <a:pt x="335" y="76"/>
                  </a:cubicBezTo>
                  <a:cubicBezTo>
                    <a:pt x="335" y="75"/>
                    <a:pt x="335" y="75"/>
                    <a:pt x="335" y="75"/>
                  </a:cubicBezTo>
                  <a:cubicBezTo>
                    <a:pt x="334" y="74"/>
                    <a:pt x="334" y="74"/>
                    <a:pt x="334" y="74"/>
                  </a:cubicBezTo>
                  <a:cubicBezTo>
                    <a:pt x="335" y="74"/>
                    <a:pt x="335" y="74"/>
                    <a:pt x="335" y="74"/>
                  </a:cubicBezTo>
                  <a:cubicBezTo>
                    <a:pt x="336" y="75"/>
                    <a:pt x="336" y="75"/>
                    <a:pt x="336" y="75"/>
                  </a:cubicBezTo>
                  <a:cubicBezTo>
                    <a:pt x="337" y="76"/>
                    <a:pt x="337" y="76"/>
                    <a:pt x="337" y="76"/>
                  </a:cubicBezTo>
                  <a:cubicBezTo>
                    <a:pt x="337" y="76"/>
                    <a:pt x="337" y="76"/>
                    <a:pt x="337" y="76"/>
                  </a:cubicBezTo>
                  <a:cubicBezTo>
                    <a:pt x="336" y="76"/>
                    <a:pt x="336" y="76"/>
                    <a:pt x="336" y="76"/>
                  </a:cubicBezTo>
                  <a:cubicBezTo>
                    <a:pt x="335" y="78"/>
                    <a:pt x="335" y="78"/>
                    <a:pt x="335" y="78"/>
                  </a:cubicBezTo>
                  <a:cubicBezTo>
                    <a:pt x="335" y="78"/>
                    <a:pt x="335" y="78"/>
                    <a:pt x="335" y="78"/>
                  </a:cubicBezTo>
                  <a:cubicBezTo>
                    <a:pt x="336" y="78"/>
                    <a:pt x="336" y="78"/>
                    <a:pt x="336" y="78"/>
                  </a:cubicBezTo>
                  <a:cubicBezTo>
                    <a:pt x="336" y="78"/>
                    <a:pt x="336" y="78"/>
                    <a:pt x="336" y="78"/>
                  </a:cubicBezTo>
                  <a:cubicBezTo>
                    <a:pt x="337" y="78"/>
                    <a:pt x="337" y="78"/>
                    <a:pt x="337" y="78"/>
                  </a:cubicBezTo>
                  <a:cubicBezTo>
                    <a:pt x="340" y="80"/>
                    <a:pt x="340" y="80"/>
                    <a:pt x="340" y="80"/>
                  </a:cubicBezTo>
                  <a:cubicBezTo>
                    <a:pt x="341" y="80"/>
                    <a:pt x="341" y="80"/>
                    <a:pt x="341" y="80"/>
                  </a:cubicBezTo>
                  <a:cubicBezTo>
                    <a:pt x="341" y="81"/>
                    <a:pt x="341" y="81"/>
                    <a:pt x="341" y="81"/>
                  </a:cubicBezTo>
                  <a:cubicBezTo>
                    <a:pt x="344" y="82"/>
                    <a:pt x="344" y="82"/>
                    <a:pt x="344" y="82"/>
                  </a:cubicBezTo>
                  <a:cubicBezTo>
                    <a:pt x="345" y="83"/>
                    <a:pt x="345" y="83"/>
                    <a:pt x="345" y="83"/>
                  </a:cubicBezTo>
                  <a:cubicBezTo>
                    <a:pt x="346" y="83"/>
                    <a:pt x="346" y="83"/>
                    <a:pt x="346" y="83"/>
                  </a:cubicBezTo>
                  <a:cubicBezTo>
                    <a:pt x="346" y="83"/>
                    <a:pt x="346" y="83"/>
                    <a:pt x="346" y="83"/>
                  </a:cubicBezTo>
                  <a:cubicBezTo>
                    <a:pt x="346" y="82"/>
                    <a:pt x="346" y="82"/>
                    <a:pt x="346" y="82"/>
                  </a:cubicBezTo>
                  <a:cubicBezTo>
                    <a:pt x="347" y="82"/>
                    <a:pt x="347" y="82"/>
                    <a:pt x="347" y="82"/>
                  </a:cubicBezTo>
                  <a:cubicBezTo>
                    <a:pt x="347" y="83"/>
                    <a:pt x="347" y="83"/>
                    <a:pt x="347" y="83"/>
                  </a:cubicBezTo>
                  <a:cubicBezTo>
                    <a:pt x="348" y="83"/>
                    <a:pt x="348" y="83"/>
                    <a:pt x="348" y="83"/>
                  </a:cubicBezTo>
                  <a:cubicBezTo>
                    <a:pt x="348" y="84"/>
                    <a:pt x="348" y="84"/>
                    <a:pt x="348" y="84"/>
                  </a:cubicBezTo>
                  <a:cubicBezTo>
                    <a:pt x="349" y="84"/>
                    <a:pt x="349" y="84"/>
                    <a:pt x="349" y="84"/>
                  </a:cubicBezTo>
                  <a:cubicBezTo>
                    <a:pt x="349" y="83"/>
                    <a:pt x="349" y="83"/>
                    <a:pt x="349" y="83"/>
                  </a:cubicBezTo>
                  <a:cubicBezTo>
                    <a:pt x="348" y="79"/>
                    <a:pt x="348" y="79"/>
                    <a:pt x="348" y="79"/>
                  </a:cubicBezTo>
                  <a:cubicBezTo>
                    <a:pt x="347" y="77"/>
                    <a:pt x="347" y="77"/>
                    <a:pt x="347" y="77"/>
                  </a:cubicBezTo>
                  <a:cubicBezTo>
                    <a:pt x="346" y="74"/>
                    <a:pt x="346" y="74"/>
                    <a:pt x="346" y="74"/>
                  </a:cubicBezTo>
                  <a:cubicBezTo>
                    <a:pt x="346" y="72"/>
                    <a:pt x="346" y="72"/>
                    <a:pt x="346" y="72"/>
                  </a:cubicBezTo>
                  <a:cubicBezTo>
                    <a:pt x="345" y="71"/>
                    <a:pt x="345" y="71"/>
                    <a:pt x="345" y="71"/>
                  </a:cubicBezTo>
                  <a:cubicBezTo>
                    <a:pt x="345" y="70"/>
                    <a:pt x="345" y="70"/>
                    <a:pt x="345" y="70"/>
                  </a:cubicBezTo>
                  <a:cubicBezTo>
                    <a:pt x="346" y="71"/>
                    <a:pt x="346" y="71"/>
                    <a:pt x="346" y="71"/>
                  </a:cubicBezTo>
                  <a:cubicBezTo>
                    <a:pt x="346" y="72"/>
                    <a:pt x="346" y="72"/>
                    <a:pt x="346" y="72"/>
                  </a:cubicBezTo>
                  <a:cubicBezTo>
                    <a:pt x="347" y="73"/>
                    <a:pt x="347" y="73"/>
                    <a:pt x="347" y="73"/>
                  </a:cubicBezTo>
                  <a:cubicBezTo>
                    <a:pt x="348" y="73"/>
                    <a:pt x="348" y="73"/>
                    <a:pt x="348" y="73"/>
                  </a:cubicBezTo>
                  <a:cubicBezTo>
                    <a:pt x="349" y="74"/>
                    <a:pt x="349" y="74"/>
                    <a:pt x="349" y="74"/>
                  </a:cubicBezTo>
                  <a:cubicBezTo>
                    <a:pt x="351" y="74"/>
                    <a:pt x="351" y="74"/>
                    <a:pt x="351" y="74"/>
                  </a:cubicBezTo>
                  <a:cubicBezTo>
                    <a:pt x="354" y="74"/>
                    <a:pt x="354" y="74"/>
                    <a:pt x="354" y="74"/>
                  </a:cubicBezTo>
                  <a:cubicBezTo>
                    <a:pt x="355" y="74"/>
                    <a:pt x="355" y="74"/>
                    <a:pt x="355" y="74"/>
                  </a:cubicBezTo>
                  <a:cubicBezTo>
                    <a:pt x="356" y="74"/>
                    <a:pt x="356" y="74"/>
                    <a:pt x="356" y="74"/>
                  </a:cubicBezTo>
                  <a:cubicBezTo>
                    <a:pt x="357" y="74"/>
                    <a:pt x="357" y="74"/>
                    <a:pt x="357" y="74"/>
                  </a:cubicBezTo>
                  <a:cubicBezTo>
                    <a:pt x="357" y="74"/>
                    <a:pt x="357" y="74"/>
                    <a:pt x="357" y="74"/>
                  </a:cubicBezTo>
                  <a:cubicBezTo>
                    <a:pt x="356" y="73"/>
                    <a:pt x="356" y="73"/>
                    <a:pt x="356" y="73"/>
                  </a:cubicBezTo>
                  <a:cubicBezTo>
                    <a:pt x="356" y="73"/>
                    <a:pt x="356" y="73"/>
                    <a:pt x="356" y="73"/>
                  </a:cubicBezTo>
                  <a:cubicBezTo>
                    <a:pt x="356" y="72"/>
                    <a:pt x="356" y="72"/>
                    <a:pt x="356" y="72"/>
                  </a:cubicBezTo>
                  <a:cubicBezTo>
                    <a:pt x="356" y="72"/>
                    <a:pt x="356" y="72"/>
                    <a:pt x="356" y="72"/>
                  </a:cubicBezTo>
                  <a:cubicBezTo>
                    <a:pt x="356" y="71"/>
                    <a:pt x="356" y="71"/>
                    <a:pt x="356" y="71"/>
                  </a:cubicBezTo>
                  <a:cubicBezTo>
                    <a:pt x="359" y="70"/>
                    <a:pt x="359" y="70"/>
                    <a:pt x="359" y="70"/>
                  </a:cubicBezTo>
                  <a:cubicBezTo>
                    <a:pt x="360" y="70"/>
                    <a:pt x="360" y="70"/>
                    <a:pt x="360" y="70"/>
                  </a:cubicBezTo>
                  <a:cubicBezTo>
                    <a:pt x="360" y="70"/>
                    <a:pt x="360" y="70"/>
                    <a:pt x="360" y="70"/>
                  </a:cubicBezTo>
                  <a:cubicBezTo>
                    <a:pt x="361" y="70"/>
                    <a:pt x="361" y="70"/>
                    <a:pt x="361" y="70"/>
                  </a:cubicBezTo>
                  <a:cubicBezTo>
                    <a:pt x="363" y="70"/>
                    <a:pt x="363" y="70"/>
                    <a:pt x="363" y="70"/>
                  </a:cubicBezTo>
                  <a:cubicBezTo>
                    <a:pt x="364" y="71"/>
                    <a:pt x="364" y="71"/>
                    <a:pt x="364" y="71"/>
                  </a:cubicBezTo>
                  <a:cubicBezTo>
                    <a:pt x="365" y="72"/>
                    <a:pt x="365" y="72"/>
                    <a:pt x="365" y="72"/>
                  </a:cubicBezTo>
                  <a:cubicBezTo>
                    <a:pt x="365" y="72"/>
                    <a:pt x="365" y="72"/>
                    <a:pt x="365" y="72"/>
                  </a:cubicBezTo>
                  <a:cubicBezTo>
                    <a:pt x="367" y="73"/>
                    <a:pt x="367" y="73"/>
                    <a:pt x="367" y="73"/>
                  </a:cubicBezTo>
                  <a:cubicBezTo>
                    <a:pt x="367" y="73"/>
                    <a:pt x="367" y="73"/>
                    <a:pt x="367" y="73"/>
                  </a:cubicBezTo>
                  <a:cubicBezTo>
                    <a:pt x="369" y="73"/>
                    <a:pt x="369" y="73"/>
                    <a:pt x="369" y="73"/>
                  </a:cubicBezTo>
                  <a:cubicBezTo>
                    <a:pt x="368" y="73"/>
                    <a:pt x="368" y="73"/>
                    <a:pt x="368" y="73"/>
                  </a:cubicBezTo>
                  <a:cubicBezTo>
                    <a:pt x="368" y="72"/>
                    <a:pt x="368" y="72"/>
                    <a:pt x="368" y="72"/>
                  </a:cubicBezTo>
                  <a:cubicBezTo>
                    <a:pt x="369" y="73"/>
                    <a:pt x="369" y="73"/>
                    <a:pt x="369" y="73"/>
                  </a:cubicBezTo>
                  <a:cubicBezTo>
                    <a:pt x="370" y="72"/>
                    <a:pt x="370" y="72"/>
                    <a:pt x="370" y="72"/>
                  </a:cubicBezTo>
                  <a:cubicBezTo>
                    <a:pt x="369" y="72"/>
                    <a:pt x="369" y="72"/>
                    <a:pt x="369" y="72"/>
                  </a:cubicBezTo>
                  <a:cubicBezTo>
                    <a:pt x="370" y="71"/>
                    <a:pt x="370" y="71"/>
                    <a:pt x="370" y="71"/>
                  </a:cubicBezTo>
                  <a:cubicBezTo>
                    <a:pt x="369" y="70"/>
                    <a:pt x="369" y="70"/>
                    <a:pt x="369" y="70"/>
                  </a:cubicBezTo>
                  <a:cubicBezTo>
                    <a:pt x="368" y="71"/>
                    <a:pt x="368" y="71"/>
                    <a:pt x="368" y="71"/>
                  </a:cubicBezTo>
                  <a:cubicBezTo>
                    <a:pt x="367" y="71"/>
                    <a:pt x="367" y="71"/>
                    <a:pt x="367" y="71"/>
                  </a:cubicBezTo>
                  <a:cubicBezTo>
                    <a:pt x="367" y="69"/>
                    <a:pt x="367" y="69"/>
                    <a:pt x="367" y="69"/>
                  </a:cubicBezTo>
                  <a:cubicBezTo>
                    <a:pt x="366" y="68"/>
                    <a:pt x="366" y="68"/>
                    <a:pt x="366" y="68"/>
                  </a:cubicBezTo>
                  <a:cubicBezTo>
                    <a:pt x="367" y="68"/>
                    <a:pt x="367" y="68"/>
                    <a:pt x="367" y="68"/>
                  </a:cubicBezTo>
                  <a:cubicBezTo>
                    <a:pt x="367" y="68"/>
                    <a:pt x="367" y="68"/>
                    <a:pt x="367" y="68"/>
                  </a:cubicBezTo>
                  <a:cubicBezTo>
                    <a:pt x="368" y="68"/>
                    <a:pt x="368" y="68"/>
                    <a:pt x="368" y="68"/>
                  </a:cubicBezTo>
                  <a:cubicBezTo>
                    <a:pt x="368" y="67"/>
                    <a:pt x="368" y="67"/>
                    <a:pt x="368" y="67"/>
                  </a:cubicBezTo>
                  <a:cubicBezTo>
                    <a:pt x="368" y="67"/>
                    <a:pt x="368" y="67"/>
                    <a:pt x="368" y="67"/>
                  </a:cubicBezTo>
                  <a:cubicBezTo>
                    <a:pt x="370" y="68"/>
                    <a:pt x="370" y="68"/>
                    <a:pt x="370" y="68"/>
                  </a:cubicBezTo>
                  <a:cubicBezTo>
                    <a:pt x="370" y="69"/>
                    <a:pt x="370" y="69"/>
                    <a:pt x="370" y="69"/>
                  </a:cubicBezTo>
                  <a:cubicBezTo>
                    <a:pt x="371" y="69"/>
                    <a:pt x="371" y="69"/>
                    <a:pt x="371" y="69"/>
                  </a:cubicBezTo>
                  <a:cubicBezTo>
                    <a:pt x="371" y="69"/>
                    <a:pt x="371" y="69"/>
                    <a:pt x="371" y="69"/>
                  </a:cubicBezTo>
                  <a:cubicBezTo>
                    <a:pt x="372" y="69"/>
                    <a:pt x="372" y="69"/>
                    <a:pt x="372" y="69"/>
                  </a:cubicBezTo>
                  <a:cubicBezTo>
                    <a:pt x="371" y="68"/>
                    <a:pt x="371" y="68"/>
                    <a:pt x="371" y="68"/>
                  </a:cubicBezTo>
                  <a:cubicBezTo>
                    <a:pt x="372" y="68"/>
                    <a:pt x="372" y="68"/>
                    <a:pt x="372" y="68"/>
                  </a:cubicBezTo>
                  <a:cubicBezTo>
                    <a:pt x="373" y="68"/>
                    <a:pt x="373" y="68"/>
                    <a:pt x="373" y="68"/>
                  </a:cubicBezTo>
                  <a:cubicBezTo>
                    <a:pt x="373" y="67"/>
                    <a:pt x="373" y="67"/>
                    <a:pt x="373" y="67"/>
                  </a:cubicBezTo>
                  <a:cubicBezTo>
                    <a:pt x="372" y="66"/>
                    <a:pt x="372" y="66"/>
                    <a:pt x="372" y="66"/>
                  </a:cubicBezTo>
                  <a:cubicBezTo>
                    <a:pt x="371" y="66"/>
                    <a:pt x="371" y="66"/>
                    <a:pt x="371" y="66"/>
                  </a:cubicBezTo>
                  <a:cubicBezTo>
                    <a:pt x="370" y="65"/>
                    <a:pt x="370" y="65"/>
                    <a:pt x="370" y="65"/>
                  </a:cubicBezTo>
                  <a:cubicBezTo>
                    <a:pt x="370" y="64"/>
                    <a:pt x="370" y="64"/>
                    <a:pt x="370" y="64"/>
                  </a:cubicBezTo>
                  <a:cubicBezTo>
                    <a:pt x="369" y="63"/>
                    <a:pt x="369" y="63"/>
                    <a:pt x="369" y="63"/>
                  </a:cubicBezTo>
                  <a:cubicBezTo>
                    <a:pt x="368" y="64"/>
                    <a:pt x="368" y="64"/>
                    <a:pt x="368" y="64"/>
                  </a:cubicBezTo>
                  <a:cubicBezTo>
                    <a:pt x="367" y="63"/>
                    <a:pt x="367" y="63"/>
                    <a:pt x="367" y="63"/>
                  </a:cubicBezTo>
                  <a:cubicBezTo>
                    <a:pt x="369" y="63"/>
                    <a:pt x="369" y="63"/>
                    <a:pt x="369" y="63"/>
                  </a:cubicBezTo>
                  <a:cubicBezTo>
                    <a:pt x="368" y="62"/>
                    <a:pt x="368" y="62"/>
                    <a:pt x="368" y="62"/>
                  </a:cubicBezTo>
                  <a:cubicBezTo>
                    <a:pt x="368" y="62"/>
                    <a:pt x="368" y="62"/>
                    <a:pt x="368" y="62"/>
                  </a:cubicBezTo>
                  <a:cubicBezTo>
                    <a:pt x="368" y="61"/>
                    <a:pt x="368" y="61"/>
                    <a:pt x="368" y="61"/>
                  </a:cubicBezTo>
                  <a:cubicBezTo>
                    <a:pt x="369" y="61"/>
                    <a:pt x="369" y="61"/>
                    <a:pt x="369" y="61"/>
                  </a:cubicBezTo>
                  <a:cubicBezTo>
                    <a:pt x="369" y="59"/>
                    <a:pt x="369" y="59"/>
                    <a:pt x="369" y="59"/>
                  </a:cubicBezTo>
                  <a:cubicBezTo>
                    <a:pt x="368" y="60"/>
                    <a:pt x="368" y="60"/>
                    <a:pt x="368" y="60"/>
                  </a:cubicBezTo>
                  <a:cubicBezTo>
                    <a:pt x="367" y="61"/>
                    <a:pt x="367" y="61"/>
                    <a:pt x="367" y="61"/>
                  </a:cubicBezTo>
                  <a:cubicBezTo>
                    <a:pt x="367" y="62"/>
                    <a:pt x="367" y="62"/>
                    <a:pt x="367" y="62"/>
                  </a:cubicBezTo>
                  <a:cubicBezTo>
                    <a:pt x="365" y="61"/>
                    <a:pt x="365" y="61"/>
                    <a:pt x="365" y="61"/>
                  </a:cubicBezTo>
                  <a:cubicBezTo>
                    <a:pt x="364" y="60"/>
                    <a:pt x="364" y="60"/>
                    <a:pt x="364" y="60"/>
                  </a:cubicBezTo>
                  <a:cubicBezTo>
                    <a:pt x="365" y="59"/>
                    <a:pt x="365" y="59"/>
                    <a:pt x="365" y="59"/>
                  </a:cubicBezTo>
                  <a:cubicBezTo>
                    <a:pt x="365" y="58"/>
                    <a:pt x="365" y="58"/>
                    <a:pt x="365" y="58"/>
                  </a:cubicBezTo>
                  <a:cubicBezTo>
                    <a:pt x="366" y="57"/>
                    <a:pt x="366" y="57"/>
                    <a:pt x="366" y="57"/>
                  </a:cubicBezTo>
                  <a:cubicBezTo>
                    <a:pt x="367" y="57"/>
                    <a:pt x="367" y="57"/>
                    <a:pt x="367" y="57"/>
                  </a:cubicBezTo>
                  <a:cubicBezTo>
                    <a:pt x="369" y="56"/>
                    <a:pt x="369" y="56"/>
                    <a:pt x="369" y="56"/>
                  </a:cubicBezTo>
                  <a:cubicBezTo>
                    <a:pt x="369" y="56"/>
                    <a:pt x="369" y="56"/>
                    <a:pt x="369" y="56"/>
                  </a:cubicBezTo>
                  <a:cubicBezTo>
                    <a:pt x="368" y="55"/>
                    <a:pt x="368" y="55"/>
                    <a:pt x="368" y="55"/>
                  </a:cubicBezTo>
                  <a:cubicBezTo>
                    <a:pt x="367" y="55"/>
                    <a:pt x="367" y="55"/>
                    <a:pt x="367" y="55"/>
                  </a:cubicBezTo>
                  <a:cubicBezTo>
                    <a:pt x="366" y="54"/>
                    <a:pt x="366" y="54"/>
                    <a:pt x="366" y="54"/>
                  </a:cubicBezTo>
                  <a:cubicBezTo>
                    <a:pt x="365" y="54"/>
                    <a:pt x="365" y="54"/>
                    <a:pt x="365" y="54"/>
                  </a:cubicBezTo>
                  <a:cubicBezTo>
                    <a:pt x="364" y="53"/>
                    <a:pt x="364" y="53"/>
                    <a:pt x="364" y="53"/>
                  </a:cubicBezTo>
                  <a:cubicBezTo>
                    <a:pt x="365" y="53"/>
                    <a:pt x="365" y="53"/>
                    <a:pt x="365" y="53"/>
                  </a:cubicBezTo>
                  <a:cubicBezTo>
                    <a:pt x="367" y="53"/>
                    <a:pt x="367" y="53"/>
                    <a:pt x="367" y="53"/>
                  </a:cubicBezTo>
                  <a:cubicBezTo>
                    <a:pt x="369" y="53"/>
                    <a:pt x="369" y="53"/>
                    <a:pt x="369" y="53"/>
                  </a:cubicBezTo>
                  <a:cubicBezTo>
                    <a:pt x="371" y="53"/>
                    <a:pt x="371" y="53"/>
                    <a:pt x="371" y="53"/>
                  </a:cubicBezTo>
                  <a:cubicBezTo>
                    <a:pt x="374" y="53"/>
                    <a:pt x="374" y="53"/>
                    <a:pt x="374" y="53"/>
                  </a:cubicBezTo>
                  <a:cubicBezTo>
                    <a:pt x="379" y="53"/>
                    <a:pt x="379" y="53"/>
                    <a:pt x="379" y="53"/>
                  </a:cubicBezTo>
                  <a:cubicBezTo>
                    <a:pt x="380" y="52"/>
                    <a:pt x="380" y="52"/>
                    <a:pt x="380" y="52"/>
                  </a:cubicBezTo>
                  <a:cubicBezTo>
                    <a:pt x="383" y="52"/>
                    <a:pt x="383" y="52"/>
                    <a:pt x="383" y="52"/>
                  </a:cubicBezTo>
                  <a:cubicBezTo>
                    <a:pt x="385" y="52"/>
                    <a:pt x="385" y="52"/>
                    <a:pt x="385" y="52"/>
                  </a:cubicBezTo>
                  <a:cubicBezTo>
                    <a:pt x="386" y="52"/>
                    <a:pt x="386" y="52"/>
                    <a:pt x="386" y="52"/>
                  </a:cubicBezTo>
                  <a:cubicBezTo>
                    <a:pt x="389" y="52"/>
                    <a:pt x="389" y="52"/>
                    <a:pt x="389" y="52"/>
                  </a:cubicBezTo>
                  <a:cubicBezTo>
                    <a:pt x="387" y="53"/>
                    <a:pt x="387" y="53"/>
                    <a:pt x="387" y="53"/>
                  </a:cubicBezTo>
                  <a:cubicBezTo>
                    <a:pt x="385" y="54"/>
                    <a:pt x="385" y="54"/>
                    <a:pt x="385" y="54"/>
                  </a:cubicBezTo>
                  <a:cubicBezTo>
                    <a:pt x="384" y="53"/>
                    <a:pt x="384" y="53"/>
                    <a:pt x="384" y="53"/>
                  </a:cubicBezTo>
                  <a:cubicBezTo>
                    <a:pt x="383" y="53"/>
                    <a:pt x="383" y="53"/>
                    <a:pt x="383" y="53"/>
                  </a:cubicBezTo>
                  <a:cubicBezTo>
                    <a:pt x="382" y="53"/>
                    <a:pt x="382" y="53"/>
                    <a:pt x="382" y="53"/>
                  </a:cubicBezTo>
                  <a:cubicBezTo>
                    <a:pt x="382" y="55"/>
                    <a:pt x="382" y="55"/>
                    <a:pt x="382" y="55"/>
                  </a:cubicBezTo>
                  <a:cubicBezTo>
                    <a:pt x="382" y="56"/>
                    <a:pt x="382" y="56"/>
                    <a:pt x="382" y="56"/>
                  </a:cubicBezTo>
                  <a:cubicBezTo>
                    <a:pt x="382" y="56"/>
                    <a:pt x="382" y="56"/>
                    <a:pt x="382" y="56"/>
                  </a:cubicBezTo>
                  <a:cubicBezTo>
                    <a:pt x="382" y="57"/>
                    <a:pt x="382" y="57"/>
                    <a:pt x="382" y="57"/>
                  </a:cubicBezTo>
                  <a:cubicBezTo>
                    <a:pt x="382" y="57"/>
                    <a:pt x="382" y="57"/>
                    <a:pt x="382" y="57"/>
                  </a:cubicBezTo>
                  <a:cubicBezTo>
                    <a:pt x="384" y="56"/>
                    <a:pt x="384" y="56"/>
                    <a:pt x="384" y="56"/>
                  </a:cubicBezTo>
                  <a:cubicBezTo>
                    <a:pt x="384" y="55"/>
                    <a:pt x="384" y="55"/>
                    <a:pt x="384" y="55"/>
                  </a:cubicBezTo>
                  <a:cubicBezTo>
                    <a:pt x="386" y="54"/>
                    <a:pt x="386" y="54"/>
                    <a:pt x="386" y="54"/>
                  </a:cubicBezTo>
                  <a:cubicBezTo>
                    <a:pt x="389" y="53"/>
                    <a:pt x="389" y="53"/>
                    <a:pt x="389" y="53"/>
                  </a:cubicBezTo>
                  <a:cubicBezTo>
                    <a:pt x="390" y="54"/>
                    <a:pt x="390" y="54"/>
                    <a:pt x="390" y="54"/>
                  </a:cubicBezTo>
                  <a:cubicBezTo>
                    <a:pt x="390" y="56"/>
                    <a:pt x="390" y="56"/>
                    <a:pt x="390" y="56"/>
                  </a:cubicBezTo>
                  <a:cubicBezTo>
                    <a:pt x="389" y="57"/>
                    <a:pt x="389" y="57"/>
                    <a:pt x="389" y="57"/>
                  </a:cubicBezTo>
                  <a:cubicBezTo>
                    <a:pt x="389" y="56"/>
                    <a:pt x="389" y="56"/>
                    <a:pt x="389" y="56"/>
                  </a:cubicBezTo>
                  <a:cubicBezTo>
                    <a:pt x="388" y="55"/>
                    <a:pt x="388" y="55"/>
                    <a:pt x="388" y="55"/>
                  </a:cubicBezTo>
                  <a:cubicBezTo>
                    <a:pt x="388" y="54"/>
                    <a:pt x="388" y="54"/>
                    <a:pt x="388" y="54"/>
                  </a:cubicBezTo>
                  <a:cubicBezTo>
                    <a:pt x="387" y="55"/>
                    <a:pt x="387" y="55"/>
                    <a:pt x="387" y="55"/>
                  </a:cubicBezTo>
                  <a:cubicBezTo>
                    <a:pt x="386" y="54"/>
                    <a:pt x="386" y="54"/>
                    <a:pt x="386" y="54"/>
                  </a:cubicBezTo>
                  <a:cubicBezTo>
                    <a:pt x="387" y="56"/>
                    <a:pt x="387" y="56"/>
                    <a:pt x="387" y="56"/>
                  </a:cubicBezTo>
                  <a:cubicBezTo>
                    <a:pt x="388" y="56"/>
                    <a:pt x="388" y="56"/>
                    <a:pt x="388" y="56"/>
                  </a:cubicBezTo>
                  <a:cubicBezTo>
                    <a:pt x="388" y="58"/>
                    <a:pt x="388" y="58"/>
                    <a:pt x="388" y="58"/>
                  </a:cubicBezTo>
                  <a:cubicBezTo>
                    <a:pt x="388" y="59"/>
                    <a:pt x="388" y="59"/>
                    <a:pt x="388" y="59"/>
                  </a:cubicBezTo>
                  <a:cubicBezTo>
                    <a:pt x="387" y="59"/>
                    <a:pt x="387" y="59"/>
                    <a:pt x="387" y="59"/>
                  </a:cubicBezTo>
                  <a:cubicBezTo>
                    <a:pt x="386" y="59"/>
                    <a:pt x="386" y="59"/>
                    <a:pt x="386" y="59"/>
                  </a:cubicBezTo>
                  <a:cubicBezTo>
                    <a:pt x="387" y="60"/>
                    <a:pt x="387" y="60"/>
                    <a:pt x="387" y="60"/>
                  </a:cubicBezTo>
                  <a:cubicBezTo>
                    <a:pt x="387" y="61"/>
                    <a:pt x="387" y="61"/>
                    <a:pt x="387" y="61"/>
                  </a:cubicBezTo>
                  <a:cubicBezTo>
                    <a:pt x="388" y="61"/>
                    <a:pt x="388" y="61"/>
                    <a:pt x="388" y="61"/>
                  </a:cubicBezTo>
                  <a:cubicBezTo>
                    <a:pt x="388" y="61"/>
                    <a:pt x="388" y="61"/>
                    <a:pt x="388" y="61"/>
                  </a:cubicBezTo>
                  <a:cubicBezTo>
                    <a:pt x="390" y="60"/>
                    <a:pt x="390" y="60"/>
                    <a:pt x="390" y="60"/>
                  </a:cubicBezTo>
                  <a:cubicBezTo>
                    <a:pt x="390" y="59"/>
                    <a:pt x="390" y="59"/>
                    <a:pt x="390" y="59"/>
                  </a:cubicBezTo>
                  <a:cubicBezTo>
                    <a:pt x="390" y="58"/>
                    <a:pt x="390" y="58"/>
                    <a:pt x="390" y="58"/>
                  </a:cubicBezTo>
                  <a:cubicBezTo>
                    <a:pt x="390" y="57"/>
                    <a:pt x="390" y="57"/>
                    <a:pt x="390" y="57"/>
                  </a:cubicBezTo>
                  <a:cubicBezTo>
                    <a:pt x="390" y="56"/>
                    <a:pt x="390" y="56"/>
                    <a:pt x="390" y="56"/>
                  </a:cubicBezTo>
                  <a:cubicBezTo>
                    <a:pt x="390" y="52"/>
                    <a:pt x="390" y="52"/>
                    <a:pt x="390" y="52"/>
                  </a:cubicBezTo>
                  <a:cubicBezTo>
                    <a:pt x="391" y="51"/>
                    <a:pt x="391" y="51"/>
                    <a:pt x="391" y="51"/>
                  </a:cubicBezTo>
                  <a:cubicBezTo>
                    <a:pt x="394" y="50"/>
                    <a:pt x="394" y="50"/>
                    <a:pt x="394" y="50"/>
                  </a:cubicBezTo>
                  <a:cubicBezTo>
                    <a:pt x="396" y="50"/>
                    <a:pt x="396" y="50"/>
                    <a:pt x="396" y="50"/>
                  </a:cubicBezTo>
                  <a:cubicBezTo>
                    <a:pt x="399" y="50"/>
                    <a:pt x="399" y="50"/>
                    <a:pt x="399" y="50"/>
                  </a:cubicBezTo>
                  <a:cubicBezTo>
                    <a:pt x="402" y="51"/>
                    <a:pt x="402" y="51"/>
                    <a:pt x="402" y="51"/>
                  </a:cubicBezTo>
                  <a:cubicBezTo>
                    <a:pt x="403" y="53"/>
                    <a:pt x="403" y="53"/>
                    <a:pt x="403" y="53"/>
                  </a:cubicBezTo>
                  <a:cubicBezTo>
                    <a:pt x="403" y="54"/>
                    <a:pt x="403" y="54"/>
                    <a:pt x="403" y="54"/>
                  </a:cubicBezTo>
                  <a:cubicBezTo>
                    <a:pt x="402" y="54"/>
                    <a:pt x="402" y="54"/>
                    <a:pt x="402" y="54"/>
                  </a:cubicBezTo>
                  <a:cubicBezTo>
                    <a:pt x="401" y="53"/>
                    <a:pt x="401" y="53"/>
                    <a:pt x="401" y="53"/>
                  </a:cubicBezTo>
                  <a:cubicBezTo>
                    <a:pt x="401" y="53"/>
                    <a:pt x="401" y="53"/>
                    <a:pt x="401" y="53"/>
                  </a:cubicBezTo>
                  <a:cubicBezTo>
                    <a:pt x="401" y="54"/>
                    <a:pt x="401" y="54"/>
                    <a:pt x="401" y="54"/>
                  </a:cubicBezTo>
                  <a:cubicBezTo>
                    <a:pt x="401" y="55"/>
                    <a:pt x="401" y="55"/>
                    <a:pt x="401" y="55"/>
                  </a:cubicBezTo>
                  <a:cubicBezTo>
                    <a:pt x="401" y="56"/>
                    <a:pt x="401" y="56"/>
                    <a:pt x="401" y="56"/>
                  </a:cubicBezTo>
                  <a:cubicBezTo>
                    <a:pt x="400" y="56"/>
                    <a:pt x="400" y="56"/>
                    <a:pt x="400" y="56"/>
                  </a:cubicBezTo>
                  <a:cubicBezTo>
                    <a:pt x="401" y="56"/>
                    <a:pt x="401" y="56"/>
                    <a:pt x="401" y="56"/>
                  </a:cubicBezTo>
                  <a:cubicBezTo>
                    <a:pt x="402" y="56"/>
                    <a:pt x="402" y="56"/>
                    <a:pt x="402" y="56"/>
                  </a:cubicBezTo>
                  <a:cubicBezTo>
                    <a:pt x="403" y="56"/>
                    <a:pt x="403" y="56"/>
                    <a:pt x="403" y="56"/>
                  </a:cubicBezTo>
                  <a:cubicBezTo>
                    <a:pt x="404" y="55"/>
                    <a:pt x="404" y="55"/>
                    <a:pt x="404" y="55"/>
                  </a:cubicBezTo>
                  <a:cubicBezTo>
                    <a:pt x="405" y="56"/>
                    <a:pt x="405" y="56"/>
                    <a:pt x="405" y="56"/>
                  </a:cubicBezTo>
                  <a:cubicBezTo>
                    <a:pt x="405" y="57"/>
                    <a:pt x="405" y="57"/>
                    <a:pt x="405" y="57"/>
                  </a:cubicBezTo>
                  <a:cubicBezTo>
                    <a:pt x="405" y="58"/>
                    <a:pt x="405" y="58"/>
                    <a:pt x="405" y="58"/>
                  </a:cubicBezTo>
                  <a:cubicBezTo>
                    <a:pt x="406" y="59"/>
                    <a:pt x="406" y="59"/>
                    <a:pt x="406" y="59"/>
                  </a:cubicBezTo>
                  <a:cubicBezTo>
                    <a:pt x="406" y="58"/>
                    <a:pt x="406" y="58"/>
                    <a:pt x="406" y="58"/>
                  </a:cubicBezTo>
                  <a:cubicBezTo>
                    <a:pt x="406" y="57"/>
                    <a:pt x="406" y="57"/>
                    <a:pt x="406" y="57"/>
                  </a:cubicBezTo>
                  <a:cubicBezTo>
                    <a:pt x="407" y="56"/>
                    <a:pt x="407" y="56"/>
                    <a:pt x="407" y="56"/>
                  </a:cubicBezTo>
                  <a:cubicBezTo>
                    <a:pt x="408" y="57"/>
                    <a:pt x="408" y="57"/>
                    <a:pt x="408" y="57"/>
                  </a:cubicBezTo>
                  <a:cubicBezTo>
                    <a:pt x="409" y="58"/>
                    <a:pt x="409" y="58"/>
                    <a:pt x="409" y="58"/>
                  </a:cubicBezTo>
                  <a:cubicBezTo>
                    <a:pt x="408" y="58"/>
                    <a:pt x="408" y="58"/>
                    <a:pt x="408" y="58"/>
                  </a:cubicBezTo>
                  <a:cubicBezTo>
                    <a:pt x="408" y="59"/>
                    <a:pt x="408" y="59"/>
                    <a:pt x="408" y="59"/>
                  </a:cubicBezTo>
                  <a:cubicBezTo>
                    <a:pt x="408" y="60"/>
                    <a:pt x="408" y="60"/>
                    <a:pt x="408" y="60"/>
                  </a:cubicBezTo>
                  <a:cubicBezTo>
                    <a:pt x="409" y="59"/>
                    <a:pt x="409" y="59"/>
                    <a:pt x="409" y="59"/>
                  </a:cubicBezTo>
                  <a:cubicBezTo>
                    <a:pt x="409" y="58"/>
                    <a:pt x="409" y="58"/>
                    <a:pt x="409" y="58"/>
                  </a:cubicBezTo>
                  <a:cubicBezTo>
                    <a:pt x="410" y="58"/>
                    <a:pt x="410" y="58"/>
                    <a:pt x="410" y="58"/>
                  </a:cubicBezTo>
                  <a:cubicBezTo>
                    <a:pt x="410" y="59"/>
                    <a:pt x="410" y="59"/>
                    <a:pt x="410" y="59"/>
                  </a:cubicBezTo>
                  <a:cubicBezTo>
                    <a:pt x="410" y="58"/>
                    <a:pt x="410" y="58"/>
                    <a:pt x="410" y="58"/>
                  </a:cubicBezTo>
                  <a:cubicBezTo>
                    <a:pt x="411" y="56"/>
                    <a:pt x="411" y="56"/>
                    <a:pt x="411" y="56"/>
                  </a:cubicBezTo>
                  <a:cubicBezTo>
                    <a:pt x="411" y="56"/>
                    <a:pt x="411" y="56"/>
                    <a:pt x="411" y="56"/>
                  </a:cubicBezTo>
                  <a:cubicBezTo>
                    <a:pt x="412" y="56"/>
                    <a:pt x="412" y="56"/>
                    <a:pt x="412" y="56"/>
                  </a:cubicBezTo>
                  <a:cubicBezTo>
                    <a:pt x="414" y="58"/>
                    <a:pt x="414" y="58"/>
                    <a:pt x="414" y="58"/>
                  </a:cubicBezTo>
                  <a:cubicBezTo>
                    <a:pt x="416" y="58"/>
                    <a:pt x="416" y="58"/>
                    <a:pt x="416" y="58"/>
                  </a:cubicBezTo>
                  <a:cubicBezTo>
                    <a:pt x="418" y="59"/>
                    <a:pt x="418" y="59"/>
                    <a:pt x="418" y="59"/>
                  </a:cubicBezTo>
                  <a:cubicBezTo>
                    <a:pt x="417" y="60"/>
                    <a:pt x="417" y="60"/>
                    <a:pt x="417" y="60"/>
                  </a:cubicBezTo>
                  <a:cubicBezTo>
                    <a:pt x="416" y="61"/>
                    <a:pt x="416" y="61"/>
                    <a:pt x="416" y="61"/>
                  </a:cubicBezTo>
                  <a:cubicBezTo>
                    <a:pt x="415" y="62"/>
                    <a:pt x="415" y="62"/>
                    <a:pt x="415" y="62"/>
                  </a:cubicBezTo>
                  <a:cubicBezTo>
                    <a:pt x="416" y="61"/>
                    <a:pt x="416" y="61"/>
                    <a:pt x="416" y="61"/>
                  </a:cubicBezTo>
                  <a:cubicBezTo>
                    <a:pt x="418" y="61"/>
                    <a:pt x="418" y="61"/>
                    <a:pt x="418" y="61"/>
                  </a:cubicBezTo>
                  <a:cubicBezTo>
                    <a:pt x="419" y="61"/>
                    <a:pt x="419" y="61"/>
                    <a:pt x="419" y="61"/>
                  </a:cubicBezTo>
                  <a:cubicBezTo>
                    <a:pt x="421" y="61"/>
                    <a:pt x="421" y="61"/>
                    <a:pt x="421" y="61"/>
                  </a:cubicBezTo>
                  <a:cubicBezTo>
                    <a:pt x="422" y="60"/>
                    <a:pt x="422" y="60"/>
                    <a:pt x="422" y="60"/>
                  </a:cubicBezTo>
                  <a:cubicBezTo>
                    <a:pt x="423" y="60"/>
                    <a:pt x="423" y="60"/>
                    <a:pt x="423" y="60"/>
                  </a:cubicBezTo>
                  <a:cubicBezTo>
                    <a:pt x="425" y="58"/>
                    <a:pt x="425" y="58"/>
                    <a:pt x="425" y="58"/>
                  </a:cubicBezTo>
                  <a:cubicBezTo>
                    <a:pt x="426" y="58"/>
                    <a:pt x="426" y="58"/>
                    <a:pt x="426" y="58"/>
                  </a:cubicBezTo>
                  <a:cubicBezTo>
                    <a:pt x="427" y="57"/>
                    <a:pt x="427" y="57"/>
                    <a:pt x="427" y="57"/>
                  </a:cubicBezTo>
                  <a:cubicBezTo>
                    <a:pt x="428" y="56"/>
                    <a:pt x="428" y="56"/>
                    <a:pt x="428" y="56"/>
                  </a:cubicBezTo>
                  <a:cubicBezTo>
                    <a:pt x="432" y="55"/>
                    <a:pt x="432" y="55"/>
                    <a:pt x="432" y="55"/>
                  </a:cubicBezTo>
                  <a:cubicBezTo>
                    <a:pt x="433" y="54"/>
                    <a:pt x="433" y="54"/>
                    <a:pt x="433" y="54"/>
                  </a:cubicBezTo>
                  <a:cubicBezTo>
                    <a:pt x="434" y="55"/>
                    <a:pt x="434" y="55"/>
                    <a:pt x="434" y="55"/>
                  </a:cubicBezTo>
                  <a:cubicBezTo>
                    <a:pt x="434" y="54"/>
                    <a:pt x="434" y="54"/>
                    <a:pt x="434" y="54"/>
                  </a:cubicBezTo>
                  <a:cubicBezTo>
                    <a:pt x="436" y="53"/>
                    <a:pt x="436" y="53"/>
                    <a:pt x="436" y="53"/>
                  </a:cubicBezTo>
                  <a:cubicBezTo>
                    <a:pt x="437" y="53"/>
                    <a:pt x="437" y="53"/>
                    <a:pt x="437" y="53"/>
                  </a:cubicBezTo>
                  <a:cubicBezTo>
                    <a:pt x="440" y="53"/>
                    <a:pt x="440" y="53"/>
                    <a:pt x="440" y="53"/>
                  </a:cubicBezTo>
                  <a:cubicBezTo>
                    <a:pt x="444" y="54"/>
                    <a:pt x="444" y="54"/>
                    <a:pt x="444" y="54"/>
                  </a:cubicBezTo>
                  <a:cubicBezTo>
                    <a:pt x="446" y="56"/>
                    <a:pt x="446" y="56"/>
                    <a:pt x="446" y="56"/>
                  </a:cubicBezTo>
                  <a:cubicBezTo>
                    <a:pt x="448" y="57"/>
                    <a:pt x="448" y="57"/>
                    <a:pt x="448" y="57"/>
                  </a:cubicBezTo>
                  <a:cubicBezTo>
                    <a:pt x="449" y="59"/>
                    <a:pt x="449" y="59"/>
                    <a:pt x="449" y="59"/>
                  </a:cubicBezTo>
                  <a:cubicBezTo>
                    <a:pt x="450" y="60"/>
                    <a:pt x="450" y="60"/>
                    <a:pt x="450" y="60"/>
                  </a:cubicBezTo>
                  <a:cubicBezTo>
                    <a:pt x="450" y="61"/>
                    <a:pt x="450" y="61"/>
                    <a:pt x="450" y="61"/>
                  </a:cubicBezTo>
                  <a:cubicBezTo>
                    <a:pt x="451" y="61"/>
                    <a:pt x="451" y="61"/>
                    <a:pt x="451" y="61"/>
                  </a:cubicBezTo>
                  <a:cubicBezTo>
                    <a:pt x="450" y="62"/>
                    <a:pt x="450" y="62"/>
                    <a:pt x="450" y="62"/>
                  </a:cubicBezTo>
                  <a:cubicBezTo>
                    <a:pt x="451" y="64"/>
                    <a:pt x="451" y="64"/>
                    <a:pt x="451" y="64"/>
                  </a:cubicBezTo>
                  <a:cubicBezTo>
                    <a:pt x="451" y="65"/>
                    <a:pt x="451" y="65"/>
                    <a:pt x="451" y="65"/>
                  </a:cubicBezTo>
                  <a:cubicBezTo>
                    <a:pt x="451" y="65"/>
                    <a:pt x="451" y="65"/>
                    <a:pt x="451" y="65"/>
                  </a:cubicBezTo>
                  <a:cubicBezTo>
                    <a:pt x="452" y="65"/>
                    <a:pt x="452" y="65"/>
                    <a:pt x="452" y="65"/>
                  </a:cubicBezTo>
                  <a:cubicBezTo>
                    <a:pt x="453" y="64"/>
                    <a:pt x="453" y="64"/>
                    <a:pt x="453" y="64"/>
                  </a:cubicBezTo>
                  <a:cubicBezTo>
                    <a:pt x="454" y="64"/>
                    <a:pt x="454" y="64"/>
                    <a:pt x="454" y="64"/>
                  </a:cubicBezTo>
                  <a:cubicBezTo>
                    <a:pt x="455" y="65"/>
                    <a:pt x="455" y="65"/>
                    <a:pt x="455" y="65"/>
                  </a:cubicBezTo>
                  <a:cubicBezTo>
                    <a:pt x="455" y="64"/>
                    <a:pt x="455" y="64"/>
                    <a:pt x="455" y="64"/>
                  </a:cubicBezTo>
                  <a:cubicBezTo>
                    <a:pt x="456" y="64"/>
                    <a:pt x="456" y="64"/>
                    <a:pt x="456" y="64"/>
                  </a:cubicBezTo>
                  <a:cubicBezTo>
                    <a:pt x="457" y="64"/>
                    <a:pt x="457" y="64"/>
                    <a:pt x="457" y="64"/>
                  </a:cubicBezTo>
                  <a:cubicBezTo>
                    <a:pt x="457" y="65"/>
                    <a:pt x="457" y="65"/>
                    <a:pt x="457" y="65"/>
                  </a:cubicBezTo>
                  <a:cubicBezTo>
                    <a:pt x="458" y="65"/>
                    <a:pt x="458" y="65"/>
                    <a:pt x="458" y="65"/>
                  </a:cubicBezTo>
                  <a:cubicBezTo>
                    <a:pt x="457" y="63"/>
                    <a:pt x="457" y="63"/>
                    <a:pt x="457" y="63"/>
                  </a:cubicBezTo>
                  <a:cubicBezTo>
                    <a:pt x="458" y="63"/>
                    <a:pt x="458" y="63"/>
                    <a:pt x="458" y="63"/>
                  </a:cubicBezTo>
                  <a:cubicBezTo>
                    <a:pt x="459" y="64"/>
                    <a:pt x="459" y="64"/>
                    <a:pt x="459" y="64"/>
                  </a:cubicBezTo>
                  <a:cubicBezTo>
                    <a:pt x="460" y="66"/>
                    <a:pt x="460" y="66"/>
                    <a:pt x="460" y="66"/>
                  </a:cubicBezTo>
                  <a:cubicBezTo>
                    <a:pt x="460" y="67"/>
                    <a:pt x="460" y="67"/>
                    <a:pt x="460" y="67"/>
                  </a:cubicBezTo>
                  <a:cubicBezTo>
                    <a:pt x="461" y="67"/>
                    <a:pt x="461" y="67"/>
                    <a:pt x="461" y="67"/>
                  </a:cubicBezTo>
                  <a:cubicBezTo>
                    <a:pt x="462" y="69"/>
                    <a:pt x="462" y="69"/>
                    <a:pt x="462" y="69"/>
                  </a:cubicBezTo>
                  <a:cubicBezTo>
                    <a:pt x="462" y="68"/>
                    <a:pt x="462" y="68"/>
                    <a:pt x="462" y="68"/>
                  </a:cubicBezTo>
                  <a:cubicBezTo>
                    <a:pt x="462" y="67"/>
                    <a:pt x="462" y="67"/>
                    <a:pt x="462" y="67"/>
                  </a:cubicBezTo>
                  <a:cubicBezTo>
                    <a:pt x="461" y="67"/>
                    <a:pt x="461" y="67"/>
                    <a:pt x="461" y="67"/>
                  </a:cubicBezTo>
                  <a:cubicBezTo>
                    <a:pt x="461" y="66"/>
                    <a:pt x="461" y="66"/>
                    <a:pt x="461" y="66"/>
                  </a:cubicBezTo>
                  <a:cubicBezTo>
                    <a:pt x="462" y="66"/>
                    <a:pt x="462" y="66"/>
                    <a:pt x="462" y="66"/>
                  </a:cubicBezTo>
                  <a:cubicBezTo>
                    <a:pt x="463" y="66"/>
                    <a:pt x="463" y="66"/>
                    <a:pt x="463" y="66"/>
                  </a:cubicBezTo>
                  <a:cubicBezTo>
                    <a:pt x="464" y="67"/>
                    <a:pt x="464" y="67"/>
                    <a:pt x="464" y="67"/>
                  </a:cubicBezTo>
                  <a:cubicBezTo>
                    <a:pt x="465" y="69"/>
                    <a:pt x="465" y="69"/>
                    <a:pt x="465" y="69"/>
                  </a:cubicBezTo>
                  <a:cubicBezTo>
                    <a:pt x="464" y="67"/>
                    <a:pt x="464" y="67"/>
                    <a:pt x="464" y="67"/>
                  </a:cubicBezTo>
                  <a:cubicBezTo>
                    <a:pt x="463" y="65"/>
                    <a:pt x="463" y="65"/>
                    <a:pt x="463" y="65"/>
                  </a:cubicBezTo>
                  <a:cubicBezTo>
                    <a:pt x="463" y="63"/>
                    <a:pt x="463" y="63"/>
                    <a:pt x="463" y="63"/>
                  </a:cubicBezTo>
                  <a:cubicBezTo>
                    <a:pt x="463" y="62"/>
                    <a:pt x="463" y="62"/>
                    <a:pt x="463" y="62"/>
                  </a:cubicBezTo>
                  <a:cubicBezTo>
                    <a:pt x="464" y="61"/>
                    <a:pt x="464" y="61"/>
                    <a:pt x="464" y="61"/>
                  </a:cubicBezTo>
                  <a:cubicBezTo>
                    <a:pt x="466" y="61"/>
                    <a:pt x="466" y="61"/>
                    <a:pt x="466" y="61"/>
                  </a:cubicBezTo>
                  <a:cubicBezTo>
                    <a:pt x="467" y="60"/>
                    <a:pt x="467" y="60"/>
                    <a:pt x="467" y="60"/>
                  </a:cubicBezTo>
                  <a:cubicBezTo>
                    <a:pt x="468" y="59"/>
                    <a:pt x="468" y="59"/>
                    <a:pt x="468" y="59"/>
                  </a:cubicBezTo>
                  <a:cubicBezTo>
                    <a:pt x="468" y="59"/>
                    <a:pt x="468" y="59"/>
                    <a:pt x="468" y="59"/>
                  </a:cubicBezTo>
                  <a:cubicBezTo>
                    <a:pt x="468" y="58"/>
                    <a:pt x="468" y="58"/>
                    <a:pt x="468" y="58"/>
                  </a:cubicBezTo>
                  <a:cubicBezTo>
                    <a:pt x="469" y="58"/>
                    <a:pt x="469" y="58"/>
                    <a:pt x="469" y="58"/>
                  </a:cubicBezTo>
                  <a:cubicBezTo>
                    <a:pt x="470" y="59"/>
                    <a:pt x="470" y="59"/>
                    <a:pt x="470" y="59"/>
                  </a:cubicBezTo>
                  <a:cubicBezTo>
                    <a:pt x="471" y="59"/>
                    <a:pt x="471" y="59"/>
                    <a:pt x="471" y="59"/>
                  </a:cubicBezTo>
                  <a:cubicBezTo>
                    <a:pt x="472" y="59"/>
                    <a:pt x="472" y="59"/>
                    <a:pt x="472" y="59"/>
                  </a:cubicBezTo>
                  <a:cubicBezTo>
                    <a:pt x="473" y="58"/>
                    <a:pt x="473" y="58"/>
                    <a:pt x="473" y="58"/>
                  </a:cubicBezTo>
                  <a:cubicBezTo>
                    <a:pt x="474" y="59"/>
                    <a:pt x="474" y="59"/>
                    <a:pt x="474" y="59"/>
                  </a:cubicBezTo>
                  <a:cubicBezTo>
                    <a:pt x="475" y="58"/>
                    <a:pt x="475" y="58"/>
                    <a:pt x="475" y="58"/>
                  </a:cubicBezTo>
                  <a:cubicBezTo>
                    <a:pt x="477" y="58"/>
                    <a:pt x="477" y="58"/>
                    <a:pt x="477" y="58"/>
                  </a:cubicBezTo>
                  <a:cubicBezTo>
                    <a:pt x="478" y="58"/>
                    <a:pt x="478" y="58"/>
                    <a:pt x="478" y="58"/>
                  </a:cubicBezTo>
                  <a:cubicBezTo>
                    <a:pt x="478" y="58"/>
                    <a:pt x="478" y="58"/>
                    <a:pt x="478" y="58"/>
                  </a:cubicBezTo>
                  <a:cubicBezTo>
                    <a:pt x="478" y="58"/>
                    <a:pt x="478" y="58"/>
                    <a:pt x="478" y="58"/>
                  </a:cubicBezTo>
                  <a:cubicBezTo>
                    <a:pt x="479" y="59"/>
                    <a:pt x="479" y="59"/>
                    <a:pt x="479" y="59"/>
                  </a:cubicBezTo>
                  <a:cubicBezTo>
                    <a:pt x="479" y="58"/>
                    <a:pt x="479" y="58"/>
                    <a:pt x="479" y="58"/>
                  </a:cubicBezTo>
                  <a:cubicBezTo>
                    <a:pt x="480" y="57"/>
                    <a:pt x="480" y="57"/>
                    <a:pt x="480" y="57"/>
                  </a:cubicBezTo>
                  <a:cubicBezTo>
                    <a:pt x="480" y="56"/>
                    <a:pt x="480" y="56"/>
                    <a:pt x="480" y="56"/>
                  </a:cubicBezTo>
                  <a:cubicBezTo>
                    <a:pt x="480" y="55"/>
                    <a:pt x="480" y="55"/>
                    <a:pt x="480" y="55"/>
                  </a:cubicBezTo>
                  <a:cubicBezTo>
                    <a:pt x="480" y="54"/>
                    <a:pt x="480" y="54"/>
                    <a:pt x="480" y="54"/>
                  </a:cubicBezTo>
                  <a:cubicBezTo>
                    <a:pt x="481" y="54"/>
                    <a:pt x="481" y="54"/>
                    <a:pt x="481" y="54"/>
                  </a:cubicBezTo>
                  <a:cubicBezTo>
                    <a:pt x="482" y="54"/>
                    <a:pt x="482" y="54"/>
                    <a:pt x="482" y="54"/>
                  </a:cubicBezTo>
                  <a:cubicBezTo>
                    <a:pt x="483" y="55"/>
                    <a:pt x="483" y="55"/>
                    <a:pt x="483" y="55"/>
                  </a:cubicBezTo>
                  <a:cubicBezTo>
                    <a:pt x="483" y="55"/>
                    <a:pt x="483" y="55"/>
                    <a:pt x="483" y="55"/>
                  </a:cubicBezTo>
                  <a:cubicBezTo>
                    <a:pt x="484" y="55"/>
                    <a:pt x="484" y="55"/>
                    <a:pt x="484" y="55"/>
                  </a:cubicBezTo>
                  <a:cubicBezTo>
                    <a:pt x="485" y="56"/>
                    <a:pt x="485" y="56"/>
                    <a:pt x="485" y="56"/>
                  </a:cubicBezTo>
                  <a:cubicBezTo>
                    <a:pt x="485" y="57"/>
                    <a:pt x="485" y="57"/>
                    <a:pt x="485" y="57"/>
                  </a:cubicBezTo>
                  <a:cubicBezTo>
                    <a:pt x="486" y="58"/>
                    <a:pt x="486" y="58"/>
                    <a:pt x="486" y="58"/>
                  </a:cubicBezTo>
                  <a:cubicBezTo>
                    <a:pt x="487" y="59"/>
                    <a:pt x="487" y="59"/>
                    <a:pt x="487" y="59"/>
                  </a:cubicBezTo>
                  <a:cubicBezTo>
                    <a:pt x="488" y="58"/>
                    <a:pt x="488" y="58"/>
                    <a:pt x="488" y="58"/>
                  </a:cubicBezTo>
                  <a:cubicBezTo>
                    <a:pt x="490" y="59"/>
                    <a:pt x="490" y="59"/>
                    <a:pt x="490" y="59"/>
                  </a:cubicBezTo>
                  <a:cubicBezTo>
                    <a:pt x="490" y="59"/>
                    <a:pt x="490" y="59"/>
                    <a:pt x="490" y="59"/>
                  </a:cubicBezTo>
                  <a:cubicBezTo>
                    <a:pt x="491" y="59"/>
                    <a:pt x="491" y="59"/>
                    <a:pt x="491" y="59"/>
                  </a:cubicBezTo>
                  <a:cubicBezTo>
                    <a:pt x="493" y="61"/>
                    <a:pt x="493" y="61"/>
                    <a:pt x="493" y="61"/>
                  </a:cubicBezTo>
                  <a:cubicBezTo>
                    <a:pt x="493" y="61"/>
                    <a:pt x="493" y="61"/>
                    <a:pt x="493" y="61"/>
                  </a:cubicBezTo>
                  <a:cubicBezTo>
                    <a:pt x="493" y="62"/>
                    <a:pt x="493" y="62"/>
                    <a:pt x="493" y="62"/>
                  </a:cubicBezTo>
                  <a:cubicBezTo>
                    <a:pt x="495" y="62"/>
                    <a:pt x="495" y="62"/>
                    <a:pt x="495" y="62"/>
                  </a:cubicBezTo>
                  <a:cubicBezTo>
                    <a:pt x="495" y="62"/>
                    <a:pt x="495" y="62"/>
                    <a:pt x="495" y="62"/>
                  </a:cubicBezTo>
                  <a:cubicBezTo>
                    <a:pt x="496" y="62"/>
                    <a:pt x="496" y="62"/>
                    <a:pt x="496" y="62"/>
                  </a:cubicBezTo>
                  <a:cubicBezTo>
                    <a:pt x="496" y="61"/>
                    <a:pt x="496" y="61"/>
                    <a:pt x="496" y="61"/>
                  </a:cubicBezTo>
                  <a:cubicBezTo>
                    <a:pt x="497" y="60"/>
                    <a:pt x="497" y="60"/>
                    <a:pt x="497" y="60"/>
                  </a:cubicBezTo>
                  <a:cubicBezTo>
                    <a:pt x="498" y="60"/>
                    <a:pt x="498" y="60"/>
                    <a:pt x="498" y="60"/>
                  </a:cubicBezTo>
                  <a:cubicBezTo>
                    <a:pt x="498" y="60"/>
                    <a:pt x="498" y="60"/>
                    <a:pt x="498" y="60"/>
                  </a:cubicBezTo>
                  <a:cubicBezTo>
                    <a:pt x="498" y="59"/>
                    <a:pt x="498" y="59"/>
                    <a:pt x="498" y="59"/>
                  </a:cubicBezTo>
                  <a:cubicBezTo>
                    <a:pt x="498" y="59"/>
                    <a:pt x="498" y="59"/>
                    <a:pt x="498" y="59"/>
                  </a:cubicBezTo>
                  <a:cubicBezTo>
                    <a:pt x="498" y="59"/>
                    <a:pt x="498" y="59"/>
                    <a:pt x="498" y="59"/>
                  </a:cubicBezTo>
                  <a:cubicBezTo>
                    <a:pt x="498" y="58"/>
                    <a:pt x="498" y="58"/>
                    <a:pt x="498" y="58"/>
                  </a:cubicBezTo>
                  <a:cubicBezTo>
                    <a:pt x="497" y="57"/>
                    <a:pt x="497" y="57"/>
                    <a:pt x="497" y="57"/>
                  </a:cubicBezTo>
                  <a:cubicBezTo>
                    <a:pt x="496" y="57"/>
                    <a:pt x="496" y="57"/>
                    <a:pt x="496" y="57"/>
                  </a:cubicBezTo>
                  <a:cubicBezTo>
                    <a:pt x="496" y="55"/>
                    <a:pt x="496" y="55"/>
                    <a:pt x="496" y="55"/>
                  </a:cubicBezTo>
                  <a:cubicBezTo>
                    <a:pt x="494" y="54"/>
                    <a:pt x="494" y="54"/>
                    <a:pt x="494" y="54"/>
                  </a:cubicBezTo>
                  <a:cubicBezTo>
                    <a:pt x="493" y="54"/>
                    <a:pt x="493" y="54"/>
                    <a:pt x="493" y="54"/>
                  </a:cubicBezTo>
                  <a:cubicBezTo>
                    <a:pt x="493" y="53"/>
                    <a:pt x="493" y="53"/>
                    <a:pt x="493" y="53"/>
                  </a:cubicBezTo>
                  <a:cubicBezTo>
                    <a:pt x="491" y="52"/>
                    <a:pt x="491" y="52"/>
                    <a:pt x="491" y="52"/>
                  </a:cubicBezTo>
                  <a:cubicBezTo>
                    <a:pt x="490" y="53"/>
                    <a:pt x="490" y="53"/>
                    <a:pt x="490" y="53"/>
                  </a:cubicBezTo>
                  <a:cubicBezTo>
                    <a:pt x="490" y="53"/>
                    <a:pt x="490" y="53"/>
                    <a:pt x="490" y="53"/>
                  </a:cubicBezTo>
                  <a:cubicBezTo>
                    <a:pt x="490" y="52"/>
                    <a:pt x="490" y="52"/>
                    <a:pt x="490" y="52"/>
                  </a:cubicBezTo>
                  <a:cubicBezTo>
                    <a:pt x="490" y="52"/>
                    <a:pt x="490" y="52"/>
                    <a:pt x="490" y="52"/>
                  </a:cubicBezTo>
                  <a:cubicBezTo>
                    <a:pt x="490" y="50"/>
                    <a:pt x="490" y="50"/>
                    <a:pt x="490" y="50"/>
                  </a:cubicBezTo>
                  <a:cubicBezTo>
                    <a:pt x="489" y="50"/>
                    <a:pt x="489" y="50"/>
                    <a:pt x="489" y="50"/>
                  </a:cubicBezTo>
                  <a:cubicBezTo>
                    <a:pt x="489" y="49"/>
                    <a:pt x="489" y="49"/>
                    <a:pt x="489" y="49"/>
                  </a:cubicBezTo>
                  <a:cubicBezTo>
                    <a:pt x="488" y="48"/>
                    <a:pt x="488" y="48"/>
                    <a:pt x="488" y="48"/>
                  </a:cubicBezTo>
                  <a:cubicBezTo>
                    <a:pt x="487" y="47"/>
                    <a:pt x="487" y="47"/>
                    <a:pt x="487" y="47"/>
                  </a:cubicBezTo>
                  <a:cubicBezTo>
                    <a:pt x="487" y="47"/>
                    <a:pt x="487" y="47"/>
                    <a:pt x="487" y="47"/>
                  </a:cubicBezTo>
                  <a:cubicBezTo>
                    <a:pt x="489" y="47"/>
                    <a:pt x="489" y="47"/>
                    <a:pt x="489" y="47"/>
                  </a:cubicBezTo>
                  <a:cubicBezTo>
                    <a:pt x="490" y="47"/>
                    <a:pt x="490" y="47"/>
                    <a:pt x="490" y="47"/>
                  </a:cubicBezTo>
                  <a:cubicBezTo>
                    <a:pt x="492" y="47"/>
                    <a:pt x="492" y="47"/>
                    <a:pt x="492" y="47"/>
                  </a:cubicBezTo>
                  <a:cubicBezTo>
                    <a:pt x="494" y="47"/>
                    <a:pt x="494" y="47"/>
                    <a:pt x="494" y="47"/>
                  </a:cubicBezTo>
                  <a:cubicBezTo>
                    <a:pt x="494" y="46"/>
                    <a:pt x="494" y="46"/>
                    <a:pt x="494" y="46"/>
                  </a:cubicBezTo>
                  <a:cubicBezTo>
                    <a:pt x="495" y="46"/>
                    <a:pt x="495" y="46"/>
                    <a:pt x="495" y="46"/>
                  </a:cubicBezTo>
                  <a:cubicBezTo>
                    <a:pt x="497" y="46"/>
                    <a:pt x="497" y="46"/>
                    <a:pt x="497" y="46"/>
                  </a:cubicBezTo>
                  <a:cubicBezTo>
                    <a:pt x="497" y="46"/>
                    <a:pt x="497" y="46"/>
                    <a:pt x="497" y="46"/>
                  </a:cubicBezTo>
                  <a:cubicBezTo>
                    <a:pt x="498" y="46"/>
                    <a:pt x="498" y="46"/>
                    <a:pt x="498" y="46"/>
                  </a:cubicBezTo>
                  <a:cubicBezTo>
                    <a:pt x="498" y="45"/>
                    <a:pt x="498" y="45"/>
                    <a:pt x="498" y="45"/>
                  </a:cubicBezTo>
                  <a:cubicBezTo>
                    <a:pt x="499" y="45"/>
                    <a:pt x="499" y="45"/>
                    <a:pt x="499" y="45"/>
                  </a:cubicBezTo>
                  <a:cubicBezTo>
                    <a:pt x="499" y="46"/>
                    <a:pt x="499" y="46"/>
                    <a:pt x="499" y="46"/>
                  </a:cubicBezTo>
                  <a:cubicBezTo>
                    <a:pt x="500" y="46"/>
                    <a:pt x="500" y="46"/>
                    <a:pt x="500" y="46"/>
                  </a:cubicBezTo>
                  <a:cubicBezTo>
                    <a:pt x="500" y="45"/>
                    <a:pt x="500" y="45"/>
                    <a:pt x="500" y="45"/>
                  </a:cubicBezTo>
                  <a:cubicBezTo>
                    <a:pt x="501" y="45"/>
                    <a:pt x="501" y="45"/>
                    <a:pt x="501" y="45"/>
                  </a:cubicBezTo>
                  <a:cubicBezTo>
                    <a:pt x="501" y="44"/>
                    <a:pt x="501" y="44"/>
                    <a:pt x="501" y="44"/>
                  </a:cubicBezTo>
                  <a:cubicBezTo>
                    <a:pt x="505" y="44"/>
                    <a:pt x="505" y="44"/>
                    <a:pt x="505" y="44"/>
                  </a:cubicBezTo>
                  <a:cubicBezTo>
                    <a:pt x="505" y="44"/>
                    <a:pt x="505" y="44"/>
                    <a:pt x="505" y="44"/>
                  </a:cubicBezTo>
                  <a:cubicBezTo>
                    <a:pt x="505" y="44"/>
                    <a:pt x="505" y="44"/>
                    <a:pt x="505" y="44"/>
                  </a:cubicBezTo>
                  <a:cubicBezTo>
                    <a:pt x="506" y="43"/>
                    <a:pt x="506" y="43"/>
                    <a:pt x="506" y="43"/>
                  </a:cubicBezTo>
                  <a:cubicBezTo>
                    <a:pt x="506" y="43"/>
                    <a:pt x="506" y="43"/>
                    <a:pt x="506" y="43"/>
                  </a:cubicBezTo>
                  <a:cubicBezTo>
                    <a:pt x="507" y="43"/>
                    <a:pt x="507" y="43"/>
                    <a:pt x="507" y="43"/>
                  </a:cubicBezTo>
                  <a:cubicBezTo>
                    <a:pt x="508" y="43"/>
                    <a:pt x="508" y="43"/>
                    <a:pt x="508" y="43"/>
                  </a:cubicBezTo>
                  <a:cubicBezTo>
                    <a:pt x="509" y="44"/>
                    <a:pt x="509" y="44"/>
                    <a:pt x="509" y="44"/>
                  </a:cubicBezTo>
                  <a:cubicBezTo>
                    <a:pt x="510" y="44"/>
                    <a:pt x="510" y="44"/>
                    <a:pt x="510" y="44"/>
                  </a:cubicBezTo>
                  <a:cubicBezTo>
                    <a:pt x="511" y="43"/>
                    <a:pt x="511" y="43"/>
                    <a:pt x="511" y="43"/>
                  </a:cubicBezTo>
                  <a:cubicBezTo>
                    <a:pt x="512" y="44"/>
                    <a:pt x="512" y="44"/>
                    <a:pt x="512" y="44"/>
                  </a:cubicBezTo>
                  <a:cubicBezTo>
                    <a:pt x="512" y="44"/>
                    <a:pt x="512" y="44"/>
                    <a:pt x="512" y="44"/>
                  </a:cubicBezTo>
                  <a:cubicBezTo>
                    <a:pt x="513" y="44"/>
                    <a:pt x="513" y="44"/>
                    <a:pt x="513" y="44"/>
                  </a:cubicBezTo>
                  <a:cubicBezTo>
                    <a:pt x="514" y="43"/>
                    <a:pt x="514" y="43"/>
                    <a:pt x="514" y="43"/>
                  </a:cubicBezTo>
                  <a:cubicBezTo>
                    <a:pt x="517" y="44"/>
                    <a:pt x="517" y="44"/>
                    <a:pt x="517" y="44"/>
                  </a:cubicBezTo>
                  <a:cubicBezTo>
                    <a:pt x="518" y="45"/>
                    <a:pt x="518" y="45"/>
                    <a:pt x="518" y="45"/>
                  </a:cubicBezTo>
                  <a:cubicBezTo>
                    <a:pt x="519" y="44"/>
                    <a:pt x="519" y="44"/>
                    <a:pt x="519" y="44"/>
                  </a:cubicBezTo>
                  <a:cubicBezTo>
                    <a:pt x="518" y="44"/>
                    <a:pt x="518" y="44"/>
                    <a:pt x="518" y="44"/>
                  </a:cubicBezTo>
                  <a:cubicBezTo>
                    <a:pt x="519" y="44"/>
                    <a:pt x="519" y="44"/>
                    <a:pt x="519" y="44"/>
                  </a:cubicBezTo>
                  <a:cubicBezTo>
                    <a:pt x="520" y="44"/>
                    <a:pt x="520" y="44"/>
                    <a:pt x="520" y="44"/>
                  </a:cubicBezTo>
                  <a:cubicBezTo>
                    <a:pt x="520" y="45"/>
                    <a:pt x="520" y="45"/>
                    <a:pt x="520" y="45"/>
                  </a:cubicBezTo>
                  <a:cubicBezTo>
                    <a:pt x="520" y="45"/>
                    <a:pt x="520" y="45"/>
                    <a:pt x="520" y="45"/>
                  </a:cubicBezTo>
                  <a:cubicBezTo>
                    <a:pt x="521" y="45"/>
                    <a:pt x="521" y="45"/>
                    <a:pt x="521" y="45"/>
                  </a:cubicBezTo>
                  <a:cubicBezTo>
                    <a:pt x="524" y="45"/>
                    <a:pt x="524" y="45"/>
                    <a:pt x="524" y="45"/>
                  </a:cubicBezTo>
                  <a:cubicBezTo>
                    <a:pt x="527" y="47"/>
                    <a:pt x="527" y="47"/>
                    <a:pt x="527" y="47"/>
                  </a:cubicBezTo>
                  <a:cubicBezTo>
                    <a:pt x="527" y="47"/>
                    <a:pt x="527" y="47"/>
                    <a:pt x="527" y="47"/>
                  </a:cubicBezTo>
                  <a:cubicBezTo>
                    <a:pt x="526" y="47"/>
                    <a:pt x="526" y="47"/>
                    <a:pt x="526" y="47"/>
                  </a:cubicBezTo>
                  <a:cubicBezTo>
                    <a:pt x="524" y="46"/>
                    <a:pt x="524" y="46"/>
                    <a:pt x="524" y="46"/>
                  </a:cubicBezTo>
                  <a:cubicBezTo>
                    <a:pt x="524" y="46"/>
                    <a:pt x="524" y="46"/>
                    <a:pt x="524" y="46"/>
                  </a:cubicBezTo>
                  <a:cubicBezTo>
                    <a:pt x="527" y="47"/>
                    <a:pt x="527" y="47"/>
                    <a:pt x="527" y="47"/>
                  </a:cubicBezTo>
                  <a:cubicBezTo>
                    <a:pt x="528" y="47"/>
                    <a:pt x="528" y="47"/>
                    <a:pt x="528" y="47"/>
                  </a:cubicBezTo>
                  <a:cubicBezTo>
                    <a:pt x="529" y="47"/>
                    <a:pt x="529" y="47"/>
                    <a:pt x="529" y="47"/>
                  </a:cubicBezTo>
                  <a:cubicBezTo>
                    <a:pt x="530" y="47"/>
                    <a:pt x="530" y="47"/>
                    <a:pt x="530" y="47"/>
                  </a:cubicBezTo>
                  <a:cubicBezTo>
                    <a:pt x="531" y="47"/>
                    <a:pt x="531" y="47"/>
                    <a:pt x="531" y="47"/>
                  </a:cubicBezTo>
                  <a:cubicBezTo>
                    <a:pt x="531" y="46"/>
                    <a:pt x="531" y="46"/>
                    <a:pt x="531" y="46"/>
                  </a:cubicBezTo>
                  <a:cubicBezTo>
                    <a:pt x="531" y="46"/>
                    <a:pt x="531" y="46"/>
                    <a:pt x="531" y="46"/>
                  </a:cubicBezTo>
                  <a:cubicBezTo>
                    <a:pt x="532" y="46"/>
                    <a:pt x="532" y="46"/>
                    <a:pt x="532" y="46"/>
                  </a:cubicBezTo>
                  <a:cubicBezTo>
                    <a:pt x="533" y="47"/>
                    <a:pt x="533" y="47"/>
                    <a:pt x="533" y="47"/>
                  </a:cubicBezTo>
                  <a:cubicBezTo>
                    <a:pt x="533" y="47"/>
                    <a:pt x="533" y="47"/>
                    <a:pt x="533" y="47"/>
                  </a:cubicBezTo>
                  <a:cubicBezTo>
                    <a:pt x="534" y="46"/>
                    <a:pt x="534" y="46"/>
                    <a:pt x="534" y="46"/>
                  </a:cubicBezTo>
                  <a:cubicBezTo>
                    <a:pt x="534" y="46"/>
                    <a:pt x="534" y="46"/>
                    <a:pt x="534" y="46"/>
                  </a:cubicBezTo>
                  <a:cubicBezTo>
                    <a:pt x="535" y="47"/>
                    <a:pt x="535" y="47"/>
                    <a:pt x="535" y="47"/>
                  </a:cubicBezTo>
                  <a:cubicBezTo>
                    <a:pt x="535" y="47"/>
                    <a:pt x="535" y="47"/>
                    <a:pt x="535" y="47"/>
                  </a:cubicBezTo>
                  <a:cubicBezTo>
                    <a:pt x="536" y="48"/>
                    <a:pt x="536" y="48"/>
                    <a:pt x="536" y="48"/>
                  </a:cubicBezTo>
                  <a:cubicBezTo>
                    <a:pt x="537" y="47"/>
                    <a:pt x="537" y="47"/>
                    <a:pt x="537" y="47"/>
                  </a:cubicBezTo>
                  <a:cubicBezTo>
                    <a:pt x="541" y="48"/>
                    <a:pt x="541" y="48"/>
                    <a:pt x="541" y="48"/>
                  </a:cubicBezTo>
                  <a:cubicBezTo>
                    <a:pt x="541" y="47"/>
                    <a:pt x="541" y="47"/>
                    <a:pt x="541" y="47"/>
                  </a:cubicBezTo>
                  <a:cubicBezTo>
                    <a:pt x="542" y="47"/>
                    <a:pt x="542" y="47"/>
                    <a:pt x="542" y="47"/>
                  </a:cubicBezTo>
                  <a:cubicBezTo>
                    <a:pt x="543" y="48"/>
                    <a:pt x="543" y="48"/>
                    <a:pt x="543" y="48"/>
                  </a:cubicBezTo>
                  <a:cubicBezTo>
                    <a:pt x="543" y="48"/>
                    <a:pt x="543" y="48"/>
                    <a:pt x="543" y="48"/>
                  </a:cubicBezTo>
                  <a:cubicBezTo>
                    <a:pt x="543" y="47"/>
                    <a:pt x="543" y="47"/>
                    <a:pt x="543" y="47"/>
                  </a:cubicBezTo>
                  <a:cubicBezTo>
                    <a:pt x="543" y="47"/>
                    <a:pt x="543" y="47"/>
                    <a:pt x="543" y="47"/>
                  </a:cubicBezTo>
                  <a:cubicBezTo>
                    <a:pt x="545" y="47"/>
                    <a:pt x="545" y="47"/>
                    <a:pt x="545" y="47"/>
                  </a:cubicBezTo>
                  <a:cubicBezTo>
                    <a:pt x="545" y="48"/>
                    <a:pt x="545" y="48"/>
                    <a:pt x="545" y="48"/>
                  </a:cubicBezTo>
                  <a:cubicBezTo>
                    <a:pt x="545" y="49"/>
                    <a:pt x="545" y="49"/>
                    <a:pt x="545" y="49"/>
                  </a:cubicBezTo>
                  <a:cubicBezTo>
                    <a:pt x="547" y="48"/>
                    <a:pt x="547" y="48"/>
                    <a:pt x="547" y="48"/>
                  </a:cubicBezTo>
                  <a:cubicBezTo>
                    <a:pt x="547" y="48"/>
                    <a:pt x="547" y="48"/>
                    <a:pt x="547" y="48"/>
                  </a:cubicBezTo>
                  <a:cubicBezTo>
                    <a:pt x="546" y="48"/>
                    <a:pt x="546" y="48"/>
                    <a:pt x="546" y="48"/>
                  </a:cubicBezTo>
                  <a:cubicBezTo>
                    <a:pt x="547" y="48"/>
                    <a:pt x="547" y="48"/>
                    <a:pt x="547" y="48"/>
                  </a:cubicBezTo>
                  <a:cubicBezTo>
                    <a:pt x="548" y="48"/>
                    <a:pt x="548" y="48"/>
                    <a:pt x="548" y="48"/>
                  </a:cubicBezTo>
                  <a:cubicBezTo>
                    <a:pt x="548" y="49"/>
                    <a:pt x="548" y="49"/>
                    <a:pt x="548" y="49"/>
                  </a:cubicBezTo>
                  <a:cubicBezTo>
                    <a:pt x="549" y="49"/>
                    <a:pt x="549" y="49"/>
                    <a:pt x="549" y="49"/>
                  </a:cubicBezTo>
                  <a:cubicBezTo>
                    <a:pt x="550" y="50"/>
                    <a:pt x="550" y="50"/>
                    <a:pt x="550" y="50"/>
                  </a:cubicBezTo>
                  <a:cubicBezTo>
                    <a:pt x="551" y="49"/>
                    <a:pt x="551" y="49"/>
                    <a:pt x="551" y="49"/>
                  </a:cubicBezTo>
                  <a:cubicBezTo>
                    <a:pt x="550" y="49"/>
                    <a:pt x="550" y="49"/>
                    <a:pt x="550" y="49"/>
                  </a:cubicBezTo>
                  <a:cubicBezTo>
                    <a:pt x="549" y="48"/>
                    <a:pt x="549" y="48"/>
                    <a:pt x="549" y="48"/>
                  </a:cubicBezTo>
                  <a:cubicBezTo>
                    <a:pt x="549" y="48"/>
                    <a:pt x="549" y="48"/>
                    <a:pt x="549" y="48"/>
                  </a:cubicBezTo>
                  <a:cubicBezTo>
                    <a:pt x="550" y="48"/>
                    <a:pt x="550" y="48"/>
                    <a:pt x="550" y="48"/>
                  </a:cubicBezTo>
                  <a:cubicBezTo>
                    <a:pt x="551" y="48"/>
                    <a:pt x="551" y="48"/>
                    <a:pt x="551" y="48"/>
                  </a:cubicBezTo>
                  <a:cubicBezTo>
                    <a:pt x="552" y="49"/>
                    <a:pt x="552" y="49"/>
                    <a:pt x="552" y="49"/>
                  </a:cubicBezTo>
                  <a:cubicBezTo>
                    <a:pt x="553" y="50"/>
                    <a:pt x="553" y="50"/>
                    <a:pt x="553" y="50"/>
                  </a:cubicBezTo>
                  <a:cubicBezTo>
                    <a:pt x="553" y="50"/>
                    <a:pt x="553" y="50"/>
                    <a:pt x="553" y="50"/>
                  </a:cubicBezTo>
                  <a:cubicBezTo>
                    <a:pt x="553" y="49"/>
                    <a:pt x="553" y="49"/>
                    <a:pt x="553" y="49"/>
                  </a:cubicBezTo>
                  <a:cubicBezTo>
                    <a:pt x="553" y="49"/>
                    <a:pt x="553" y="49"/>
                    <a:pt x="553" y="49"/>
                  </a:cubicBezTo>
                  <a:cubicBezTo>
                    <a:pt x="554" y="49"/>
                    <a:pt x="554" y="49"/>
                    <a:pt x="554" y="49"/>
                  </a:cubicBezTo>
                  <a:cubicBezTo>
                    <a:pt x="554" y="49"/>
                    <a:pt x="554" y="49"/>
                    <a:pt x="554" y="49"/>
                  </a:cubicBezTo>
                  <a:cubicBezTo>
                    <a:pt x="554" y="50"/>
                    <a:pt x="554" y="50"/>
                    <a:pt x="554" y="50"/>
                  </a:cubicBezTo>
                  <a:cubicBezTo>
                    <a:pt x="555" y="51"/>
                    <a:pt x="555" y="51"/>
                    <a:pt x="555" y="51"/>
                  </a:cubicBezTo>
                  <a:cubicBezTo>
                    <a:pt x="557" y="53"/>
                    <a:pt x="557" y="53"/>
                    <a:pt x="557" y="53"/>
                  </a:cubicBezTo>
                  <a:cubicBezTo>
                    <a:pt x="558" y="54"/>
                    <a:pt x="558" y="54"/>
                    <a:pt x="558" y="54"/>
                  </a:cubicBezTo>
                  <a:cubicBezTo>
                    <a:pt x="558" y="54"/>
                    <a:pt x="558" y="54"/>
                    <a:pt x="558" y="54"/>
                  </a:cubicBezTo>
                  <a:cubicBezTo>
                    <a:pt x="559" y="55"/>
                    <a:pt x="559" y="55"/>
                    <a:pt x="559" y="55"/>
                  </a:cubicBezTo>
                  <a:cubicBezTo>
                    <a:pt x="560" y="56"/>
                    <a:pt x="560" y="56"/>
                    <a:pt x="560" y="56"/>
                  </a:cubicBezTo>
                  <a:cubicBezTo>
                    <a:pt x="559" y="56"/>
                    <a:pt x="559" y="56"/>
                    <a:pt x="559" y="56"/>
                  </a:cubicBezTo>
                  <a:cubicBezTo>
                    <a:pt x="560" y="57"/>
                    <a:pt x="560" y="57"/>
                    <a:pt x="560" y="57"/>
                  </a:cubicBezTo>
                  <a:cubicBezTo>
                    <a:pt x="560" y="57"/>
                    <a:pt x="560" y="57"/>
                    <a:pt x="560" y="57"/>
                  </a:cubicBezTo>
                  <a:cubicBezTo>
                    <a:pt x="561" y="57"/>
                    <a:pt x="561" y="57"/>
                    <a:pt x="561" y="57"/>
                  </a:cubicBezTo>
                  <a:cubicBezTo>
                    <a:pt x="562" y="57"/>
                    <a:pt x="562" y="57"/>
                    <a:pt x="562" y="57"/>
                  </a:cubicBezTo>
                  <a:cubicBezTo>
                    <a:pt x="563" y="58"/>
                    <a:pt x="563" y="58"/>
                    <a:pt x="563" y="58"/>
                  </a:cubicBezTo>
                  <a:cubicBezTo>
                    <a:pt x="564" y="58"/>
                    <a:pt x="564" y="58"/>
                    <a:pt x="564" y="58"/>
                  </a:cubicBezTo>
                  <a:cubicBezTo>
                    <a:pt x="564" y="58"/>
                    <a:pt x="564" y="58"/>
                    <a:pt x="564" y="58"/>
                  </a:cubicBezTo>
                  <a:cubicBezTo>
                    <a:pt x="564" y="58"/>
                    <a:pt x="564" y="58"/>
                    <a:pt x="564" y="58"/>
                  </a:cubicBezTo>
                  <a:cubicBezTo>
                    <a:pt x="563" y="57"/>
                    <a:pt x="563" y="57"/>
                    <a:pt x="563" y="57"/>
                  </a:cubicBezTo>
                  <a:cubicBezTo>
                    <a:pt x="564" y="56"/>
                    <a:pt x="564" y="56"/>
                    <a:pt x="564" y="56"/>
                  </a:cubicBezTo>
                  <a:cubicBezTo>
                    <a:pt x="564" y="56"/>
                    <a:pt x="564" y="56"/>
                    <a:pt x="564" y="56"/>
                  </a:cubicBezTo>
                  <a:cubicBezTo>
                    <a:pt x="565" y="57"/>
                    <a:pt x="565" y="57"/>
                    <a:pt x="565" y="57"/>
                  </a:cubicBezTo>
                  <a:cubicBezTo>
                    <a:pt x="566" y="58"/>
                    <a:pt x="566" y="58"/>
                    <a:pt x="566" y="58"/>
                  </a:cubicBezTo>
                  <a:cubicBezTo>
                    <a:pt x="566" y="58"/>
                    <a:pt x="566" y="58"/>
                    <a:pt x="566" y="58"/>
                  </a:cubicBezTo>
                  <a:cubicBezTo>
                    <a:pt x="565" y="57"/>
                    <a:pt x="565" y="57"/>
                    <a:pt x="565" y="57"/>
                  </a:cubicBezTo>
                  <a:cubicBezTo>
                    <a:pt x="565" y="56"/>
                    <a:pt x="565" y="56"/>
                    <a:pt x="565" y="56"/>
                  </a:cubicBezTo>
                  <a:cubicBezTo>
                    <a:pt x="564" y="55"/>
                    <a:pt x="564" y="55"/>
                    <a:pt x="564" y="55"/>
                  </a:cubicBezTo>
                  <a:cubicBezTo>
                    <a:pt x="563" y="56"/>
                    <a:pt x="563" y="56"/>
                    <a:pt x="563" y="56"/>
                  </a:cubicBezTo>
                  <a:cubicBezTo>
                    <a:pt x="562" y="56"/>
                    <a:pt x="562" y="56"/>
                    <a:pt x="562" y="56"/>
                  </a:cubicBezTo>
                  <a:cubicBezTo>
                    <a:pt x="562" y="55"/>
                    <a:pt x="562" y="55"/>
                    <a:pt x="562" y="55"/>
                  </a:cubicBezTo>
                  <a:cubicBezTo>
                    <a:pt x="562" y="55"/>
                    <a:pt x="562" y="55"/>
                    <a:pt x="562" y="55"/>
                  </a:cubicBezTo>
                  <a:cubicBezTo>
                    <a:pt x="562" y="54"/>
                    <a:pt x="562" y="54"/>
                    <a:pt x="562" y="54"/>
                  </a:cubicBezTo>
                  <a:cubicBezTo>
                    <a:pt x="561" y="53"/>
                    <a:pt x="561" y="53"/>
                    <a:pt x="561" y="53"/>
                  </a:cubicBezTo>
                  <a:cubicBezTo>
                    <a:pt x="560" y="52"/>
                    <a:pt x="560" y="52"/>
                    <a:pt x="560" y="52"/>
                  </a:cubicBezTo>
                  <a:cubicBezTo>
                    <a:pt x="559" y="51"/>
                    <a:pt x="559" y="51"/>
                    <a:pt x="559" y="51"/>
                  </a:cubicBezTo>
                  <a:cubicBezTo>
                    <a:pt x="559" y="51"/>
                    <a:pt x="559" y="51"/>
                    <a:pt x="559" y="51"/>
                  </a:cubicBezTo>
                  <a:cubicBezTo>
                    <a:pt x="558" y="52"/>
                    <a:pt x="558" y="52"/>
                    <a:pt x="558" y="52"/>
                  </a:cubicBezTo>
                  <a:cubicBezTo>
                    <a:pt x="558" y="52"/>
                    <a:pt x="558" y="52"/>
                    <a:pt x="558" y="52"/>
                  </a:cubicBezTo>
                  <a:cubicBezTo>
                    <a:pt x="558" y="51"/>
                    <a:pt x="558" y="51"/>
                    <a:pt x="558" y="51"/>
                  </a:cubicBezTo>
                  <a:cubicBezTo>
                    <a:pt x="559" y="50"/>
                    <a:pt x="559" y="50"/>
                    <a:pt x="559" y="50"/>
                  </a:cubicBezTo>
                  <a:cubicBezTo>
                    <a:pt x="560" y="48"/>
                    <a:pt x="560" y="48"/>
                    <a:pt x="560" y="48"/>
                  </a:cubicBezTo>
                  <a:cubicBezTo>
                    <a:pt x="561" y="48"/>
                    <a:pt x="561" y="48"/>
                    <a:pt x="561" y="48"/>
                  </a:cubicBezTo>
                  <a:cubicBezTo>
                    <a:pt x="561" y="49"/>
                    <a:pt x="561" y="49"/>
                    <a:pt x="561" y="49"/>
                  </a:cubicBezTo>
                  <a:cubicBezTo>
                    <a:pt x="561" y="50"/>
                    <a:pt x="561" y="50"/>
                    <a:pt x="561" y="50"/>
                  </a:cubicBezTo>
                  <a:cubicBezTo>
                    <a:pt x="562" y="50"/>
                    <a:pt x="562" y="50"/>
                    <a:pt x="562" y="50"/>
                  </a:cubicBezTo>
                  <a:cubicBezTo>
                    <a:pt x="562" y="50"/>
                    <a:pt x="562" y="50"/>
                    <a:pt x="562" y="50"/>
                  </a:cubicBezTo>
                  <a:cubicBezTo>
                    <a:pt x="562" y="49"/>
                    <a:pt x="562" y="49"/>
                    <a:pt x="562" y="49"/>
                  </a:cubicBezTo>
                  <a:cubicBezTo>
                    <a:pt x="561" y="49"/>
                    <a:pt x="561" y="49"/>
                    <a:pt x="561" y="49"/>
                  </a:cubicBezTo>
                  <a:cubicBezTo>
                    <a:pt x="562" y="49"/>
                    <a:pt x="562" y="49"/>
                    <a:pt x="562" y="49"/>
                  </a:cubicBezTo>
                  <a:cubicBezTo>
                    <a:pt x="563" y="48"/>
                    <a:pt x="563" y="48"/>
                    <a:pt x="563" y="48"/>
                  </a:cubicBezTo>
                  <a:cubicBezTo>
                    <a:pt x="563" y="47"/>
                    <a:pt x="563" y="47"/>
                    <a:pt x="563" y="47"/>
                  </a:cubicBezTo>
                  <a:cubicBezTo>
                    <a:pt x="562" y="47"/>
                    <a:pt x="562" y="47"/>
                    <a:pt x="562" y="47"/>
                  </a:cubicBezTo>
                  <a:cubicBezTo>
                    <a:pt x="563" y="47"/>
                    <a:pt x="563" y="47"/>
                    <a:pt x="563" y="47"/>
                  </a:cubicBezTo>
                  <a:cubicBezTo>
                    <a:pt x="563" y="47"/>
                    <a:pt x="563" y="47"/>
                    <a:pt x="563" y="47"/>
                  </a:cubicBezTo>
                  <a:cubicBezTo>
                    <a:pt x="564" y="47"/>
                    <a:pt x="564" y="47"/>
                    <a:pt x="564" y="47"/>
                  </a:cubicBezTo>
                  <a:cubicBezTo>
                    <a:pt x="565" y="46"/>
                    <a:pt x="565" y="46"/>
                    <a:pt x="565" y="46"/>
                  </a:cubicBezTo>
                  <a:cubicBezTo>
                    <a:pt x="565" y="46"/>
                    <a:pt x="565" y="46"/>
                    <a:pt x="565" y="46"/>
                  </a:cubicBezTo>
                  <a:cubicBezTo>
                    <a:pt x="566" y="46"/>
                    <a:pt x="566" y="46"/>
                    <a:pt x="566" y="46"/>
                  </a:cubicBezTo>
                  <a:cubicBezTo>
                    <a:pt x="566" y="46"/>
                    <a:pt x="566" y="46"/>
                    <a:pt x="566" y="46"/>
                  </a:cubicBezTo>
                  <a:cubicBezTo>
                    <a:pt x="567" y="46"/>
                    <a:pt x="567" y="46"/>
                    <a:pt x="567" y="46"/>
                  </a:cubicBezTo>
                  <a:cubicBezTo>
                    <a:pt x="567" y="47"/>
                    <a:pt x="567" y="47"/>
                    <a:pt x="567" y="47"/>
                  </a:cubicBezTo>
                  <a:cubicBezTo>
                    <a:pt x="568" y="47"/>
                    <a:pt x="568" y="47"/>
                    <a:pt x="568" y="47"/>
                  </a:cubicBezTo>
                  <a:cubicBezTo>
                    <a:pt x="569" y="47"/>
                    <a:pt x="569" y="47"/>
                    <a:pt x="569" y="47"/>
                  </a:cubicBezTo>
                  <a:cubicBezTo>
                    <a:pt x="570" y="47"/>
                    <a:pt x="570" y="47"/>
                    <a:pt x="570" y="47"/>
                  </a:cubicBezTo>
                  <a:cubicBezTo>
                    <a:pt x="572" y="48"/>
                    <a:pt x="572" y="48"/>
                    <a:pt x="572" y="48"/>
                  </a:cubicBezTo>
                  <a:cubicBezTo>
                    <a:pt x="572" y="48"/>
                    <a:pt x="572" y="48"/>
                    <a:pt x="572" y="48"/>
                  </a:cubicBezTo>
                  <a:cubicBezTo>
                    <a:pt x="572" y="49"/>
                    <a:pt x="572" y="49"/>
                    <a:pt x="572" y="49"/>
                  </a:cubicBezTo>
                  <a:cubicBezTo>
                    <a:pt x="573" y="49"/>
                    <a:pt x="573" y="49"/>
                    <a:pt x="573" y="49"/>
                  </a:cubicBezTo>
                  <a:cubicBezTo>
                    <a:pt x="573" y="48"/>
                    <a:pt x="573" y="48"/>
                    <a:pt x="573" y="48"/>
                  </a:cubicBezTo>
                  <a:cubicBezTo>
                    <a:pt x="574" y="48"/>
                    <a:pt x="574" y="48"/>
                    <a:pt x="574" y="48"/>
                  </a:cubicBezTo>
                  <a:cubicBezTo>
                    <a:pt x="574" y="49"/>
                    <a:pt x="574" y="49"/>
                    <a:pt x="574" y="49"/>
                  </a:cubicBezTo>
                  <a:cubicBezTo>
                    <a:pt x="575" y="49"/>
                    <a:pt x="575" y="49"/>
                    <a:pt x="575" y="49"/>
                  </a:cubicBezTo>
                  <a:cubicBezTo>
                    <a:pt x="576" y="48"/>
                    <a:pt x="576" y="48"/>
                    <a:pt x="576" y="48"/>
                  </a:cubicBezTo>
                  <a:cubicBezTo>
                    <a:pt x="576" y="48"/>
                    <a:pt x="576" y="48"/>
                    <a:pt x="576" y="48"/>
                  </a:cubicBezTo>
                  <a:cubicBezTo>
                    <a:pt x="576" y="49"/>
                    <a:pt x="576" y="49"/>
                    <a:pt x="576" y="49"/>
                  </a:cubicBezTo>
                  <a:cubicBezTo>
                    <a:pt x="576" y="49"/>
                    <a:pt x="576" y="49"/>
                    <a:pt x="576" y="49"/>
                  </a:cubicBezTo>
                  <a:cubicBezTo>
                    <a:pt x="576" y="50"/>
                    <a:pt x="576" y="50"/>
                    <a:pt x="576" y="50"/>
                  </a:cubicBezTo>
                  <a:cubicBezTo>
                    <a:pt x="576" y="52"/>
                    <a:pt x="576" y="52"/>
                    <a:pt x="576" y="52"/>
                  </a:cubicBezTo>
                  <a:cubicBezTo>
                    <a:pt x="576" y="53"/>
                    <a:pt x="576" y="53"/>
                    <a:pt x="576" y="53"/>
                  </a:cubicBezTo>
                  <a:cubicBezTo>
                    <a:pt x="576" y="53"/>
                    <a:pt x="576" y="53"/>
                    <a:pt x="576" y="53"/>
                  </a:cubicBezTo>
                  <a:cubicBezTo>
                    <a:pt x="577" y="53"/>
                    <a:pt x="577" y="53"/>
                    <a:pt x="577" y="53"/>
                  </a:cubicBezTo>
                  <a:cubicBezTo>
                    <a:pt x="578" y="54"/>
                    <a:pt x="578" y="54"/>
                    <a:pt x="578" y="54"/>
                  </a:cubicBezTo>
                  <a:cubicBezTo>
                    <a:pt x="579" y="54"/>
                    <a:pt x="579" y="54"/>
                    <a:pt x="579" y="54"/>
                  </a:cubicBezTo>
                  <a:cubicBezTo>
                    <a:pt x="579" y="55"/>
                    <a:pt x="579" y="55"/>
                    <a:pt x="579" y="55"/>
                  </a:cubicBezTo>
                  <a:cubicBezTo>
                    <a:pt x="578" y="56"/>
                    <a:pt x="578" y="56"/>
                    <a:pt x="578" y="56"/>
                  </a:cubicBezTo>
                  <a:cubicBezTo>
                    <a:pt x="577" y="56"/>
                    <a:pt x="577" y="56"/>
                    <a:pt x="577" y="56"/>
                  </a:cubicBezTo>
                  <a:cubicBezTo>
                    <a:pt x="576" y="56"/>
                    <a:pt x="576" y="56"/>
                    <a:pt x="576" y="56"/>
                  </a:cubicBezTo>
                  <a:cubicBezTo>
                    <a:pt x="577" y="56"/>
                    <a:pt x="577" y="56"/>
                    <a:pt x="577" y="56"/>
                  </a:cubicBezTo>
                  <a:cubicBezTo>
                    <a:pt x="578" y="57"/>
                    <a:pt x="578" y="57"/>
                    <a:pt x="578" y="57"/>
                  </a:cubicBezTo>
                  <a:cubicBezTo>
                    <a:pt x="578" y="58"/>
                    <a:pt x="578" y="58"/>
                    <a:pt x="578" y="58"/>
                  </a:cubicBezTo>
                  <a:cubicBezTo>
                    <a:pt x="577" y="58"/>
                    <a:pt x="577" y="58"/>
                    <a:pt x="577" y="58"/>
                  </a:cubicBezTo>
                  <a:cubicBezTo>
                    <a:pt x="576" y="59"/>
                    <a:pt x="576" y="59"/>
                    <a:pt x="576" y="59"/>
                  </a:cubicBezTo>
                  <a:cubicBezTo>
                    <a:pt x="576" y="59"/>
                    <a:pt x="576" y="59"/>
                    <a:pt x="576" y="59"/>
                  </a:cubicBezTo>
                  <a:cubicBezTo>
                    <a:pt x="575" y="60"/>
                    <a:pt x="575" y="60"/>
                    <a:pt x="575" y="60"/>
                  </a:cubicBezTo>
                  <a:cubicBezTo>
                    <a:pt x="573" y="60"/>
                    <a:pt x="573" y="60"/>
                    <a:pt x="573" y="60"/>
                  </a:cubicBezTo>
                  <a:cubicBezTo>
                    <a:pt x="572" y="60"/>
                    <a:pt x="572" y="60"/>
                    <a:pt x="572" y="60"/>
                  </a:cubicBezTo>
                  <a:cubicBezTo>
                    <a:pt x="574" y="60"/>
                    <a:pt x="574" y="60"/>
                    <a:pt x="574" y="60"/>
                  </a:cubicBezTo>
                  <a:cubicBezTo>
                    <a:pt x="574" y="60"/>
                    <a:pt x="574" y="60"/>
                    <a:pt x="574" y="60"/>
                  </a:cubicBezTo>
                  <a:cubicBezTo>
                    <a:pt x="575" y="61"/>
                    <a:pt x="575" y="61"/>
                    <a:pt x="575" y="61"/>
                  </a:cubicBezTo>
                  <a:cubicBezTo>
                    <a:pt x="576" y="60"/>
                    <a:pt x="576" y="60"/>
                    <a:pt x="576" y="60"/>
                  </a:cubicBezTo>
                  <a:cubicBezTo>
                    <a:pt x="576" y="60"/>
                    <a:pt x="576" y="60"/>
                    <a:pt x="576" y="60"/>
                  </a:cubicBezTo>
                  <a:cubicBezTo>
                    <a:pt x="576" y="61"/>
                    <a:pt x="576" y="61"/>
                    <a:pt x="576" y="61"/>
                  </a:cubicBezTo>
                  <a:cubicBezTo>
                    <a:pt x="577" y="62"/>
                    <a:pt x="577" y="62"/>
                    <a:pt x="577" y="62"/>
                  </a:cubicBezTo>
                  <a:cubicBezTo>
                    <a:pt x="576" y="63"/>
                    <a:pt x="576" y="63"/>
                    <a:pt x="576" y="63"/>
                  </a:cubicBezTo>
                  <a:cubicBezTo>
                    <a:pt x="576" y="64"/>
                    <a:pt x="576" y="64"/>
                    <a:pt x="576" y="64"/>
                  </a:cubicBezTo>
                  <a:cubicBezTo>
                    <a:pt x="577" y="63"/>
                    <a:pt x="577" y="63"/>
                    <a:pt x="577" y="63"/>
                  </a:cubicBezTo>
                  <a:cubicBezTo>
                    <a:pt x="578" y="63"/>
                    <a:pt x="578" y="63"/>
                    <a:pt x="578" y="63"/>
                  </a:cubicBezTo>
                  <a:cubicBezTo>
                    <a:pt x="579" y="64"/>
                    <a:pt x="579" y="64"/>
                    <a:pt x="579" y="64"/>
                  </a:cubicBezTo>
                  <a:cubicBezTo>
                    <a:pt x="579" y="64"/>
                    <a:pt x="579" y="64"/>
                    <a:pt x="579" y="64"/>
                  </a:cubicBezTo>
                  <a:cubicBezTo>
                    <a:pt x="580" y="65"/>
                    <a:pt x="580" y="65"/>
                    <a:pt x="580" y="65"/>
                  </a:cubicBezTo>
                  <a:cubicBezTo>
                    <a:pt x="579" y="66"/>
                    <a:pt x="579" y="66"/>
                    <a:pt x="579" y="66"/>
                  </a:cubicBezTo>
                  <a:cubicBezTo>
                    <a:pt x="579" y="66"/>
                    <a:pt x="579" y="66"/>
                    <a:pt x="579" y="66"/>
                  </a:cubicBezTo>
                  <a:cubicBezTo>
                    <a:pt x="580" y="67"/>
                    <a:pt x="580" y="67"/>
                    <a:pt x="580" y="67"/>
                  </a:cubicBezTo>
                  <a:cubicBezTo>
                    <a:pt x="579" y="68"/>
                    <a:pt x="579" y="68"/>
                    <a:pt x="579" y="68"/>
                  </a:cubicBezTo>
                  <a:cubicBezTo>
                    <a:pt x="578" y="68"/>
                    <a:pt x="578" y="68"/>
                    <a:pt x="578" y="68"/>
                  </a:cubicBezTo>
                  <a:cubicBezTo>
                    <a:pt x="579" y="69"/>
                    <a:pt x="579" y="69"/>
                    <a:pt x="579" y="69"/>
                  </a:cubicBezTo>
                  <a:cubicBezTo>
                    <a:pt x="579" y="68"/>
                    <a:pt x="579" y="68"/>
                    <a:pt x="579" y="68"/>
                  </a:cubicBezTo>
                  <a:cubicBezTo>
                    <a:pt x="580" y="68"/>
                    <a:pt x="580" y="68"/>
                    <a:pt x="580" y="68"/>
                  </a:cubicBezTo>
                  <a:cubicBezTo>
                    <a:pt x="580" y="69"/>
                    <a:pt x="580" y="69"/>
                    <a:pt x="580" y="69"/>
                  </a:cubicBezTo>
                  <a:cubicBezTo>
                    <a:pt x="580" y="70"/>
                    <a:pt x="580" y="70"/>
                    <a:pt x="580" y="70"/>
                  </a:cubicBezTo>
                  <a:cubicBezTo>
                    <a:pt x="581" y="69"/>
                    <a:pt x="581" y="69"/>
                    <a:pt x="581" y="69"/>
                  </a:cubicBezTo>
                  <a:cubicBezTo>
                    <a:pt x="581" y="70"/>
                    <a:pt x="581" y="70"/>
                    <a:pt x="581" y="70"/>
                  </a:cubicBezTo>
                  <a:cubicBezTo>
                    <a:pt x="581" y="69"/>
                    <a:pt x="581" y="69"/>
                    <a:pt x="581" y="69"/>
                  </a:cubicBezTo>
                  <a:cubicBezTo>
                    <a:pt x="582" y="69"/>
                    <a:pt x="582" y="69"/>
                    <a:pt x="582" y="69"/>
                  </a:cubicBezTo>
                  <a:cubicBezTo>
                    <a:pt x="583" y="69"/>
                    <a:pt x="583" y="69"/>
                    <a:pt x="583" y="69"/>
                  </a:cubicBezTo>
                  <a:cubicBezTo>
                    <a:pt x="584" y="69"/>
                    <a:pt x="584" y="69"/>
                    <a:pt x="584" y="69"/>
                  </a:cubicBezTo>
                  <a:cubicBezTo>
                    <a:pt x="584" y="70"/>
                    <a:pt x="584" y="70"/>
                    <a:pt x="584" y="70"/>
                  </a:cubicBezTo>
                  <a:cubicBezTo>
                    <a:pt x="583" y="71"/>
                    <a:pt x="583" y="71"/>
                    <a:pt x="583" y="71"/>
                  </a:cubicBezTo>
                  <a:cubicBezTo>
                    <a:pt x="582" y="70"/>
                    <a:pt x="582" y="70"/>
                    <a:pt x="582" y="70"/>
                  </a:cubicBezTo>
                  <a:cubicBezTo>
                    <a:pt x="582" y="71"/>
                    <a:pt x="582" y="71"/>
                    <a:pt x="582" y="71"/>
                  </a:cubicBezTo>
                  <a:cubicBezTo>
                    <a:pt x="583" y="71"/>
                    <a:pt x="583" y="71"/>
                    <a:pt x="583" y="71"/>
                  </a:cubicBezTo>
                  <a:cubicBezTo>
                    <a:pt x="583" y="71"/>
                    <a:pt x="583" y="71"/>
                    <a:pt x="583" y="71"/>
                  </a:cubicBezTo>
                  <a:cubicBezTo>
                    <a:pt x="584" y="72"/>
                    <a:pt x="584" y="72"/>
                    <a:pt x="584" y="72"/>
                  </a:cubicBezTo>
                  <a:cubicBezTo>
                    <a:pt x="584" y="73"/>
                    <a:pt x="584" y="73"/>
                    <a:pt x="584" y="73"/>
                  </a:cubicBezTo>
                  <a:cubicBezTo>
                    <a:pt x="583" y="73"/>
                    <a:pt x="583" y="73"/>
                    <a:pt x="583" y="73"/>
                  </a:cubicBezTo>
                  <a:cubicBezTo>
                    <a:pt x="582" y="72"/>
                    <a:pt x="582" y="72"/>
                    <a:pt x="582" y="72"/>
                  </a:cubicBezTo>
                  <a:cubicBezTo>
                    <a:pt x="581" y="72"/>
                    <a:pt x="581" y="72"/>
                    <a:pt x="581" y="72"/>
                  </a:cubicBezTo>
                  <a:cubicBezTo>
                    <a:pt x="582" y="73"/>
                    <a:pt x="582" y="73"/>
                    <a:pt x="582" y="73"/>
                  </a:cubicBezTo>
                  <a:cubicBezTo>
                    <a:pt x="581" y="74"/>
                    <a:pt x="581" y="74"/>
                    <a:pt x="581" y="74"/>
                  </a:cubicBezTo>
                  <a:cubicBezTo>
                    <a:pt x="581" y="74"/>
                    <a:pt x="581" y="74"/>
                    <a:pt x="581" y="74"/>
                  </a:cubicBezTo>
                  <a:cubicBezTo>
                    <a:pt x="580" y="74"/>
                    <a:pt x="580" y="74"/>
                    <a:pt x="580" y="74"/>
                  </a:cubicBezTo>
                  <a:cubicBezTo>
                    <a:pt x="580" y="74"/>
                    <a:pt x="580" y="74"/>
                    <a:pt x="580" y="74"/>
                  </a:cubicBezTo>
                  <a:cubicBezTo>
                    <a:pt x="579" y="73"/>
                    <a:pt x="579" y="73"/>
                    <a:pt x="579" y="73"/>
                  </a:cubicBezTo>
                  <a:cubicBezTo>
                    <a:pt x="577" y="73"/>
                    <a:pt x="577" y="73"/>
                    <a:pt x="577" y="73"/>
                  </a:cubicBezTo>
                  <a:cubicBezTo>
                    <a:pt x="576" y="74"/>
                    <a:pt x="576" y="74"/>
                    <a:pt x="576" y="74"/>
                  </a:cubicBezTo>
                  <a:cubicBezTo>
                    <a:pt x="576" y="74"/>
                    <a:pt x="576" y="74"/>
                    <a:pt x="576" y="74"/>
                  </a:cubicBezTo>
                  <a:cubicBezTo>
                    <a:pt x="576" y="73"/>
                    <a:pt x="576" y="73"/>
                    <a:pt x="576" y="73"/>
                  </a:cubicBezTo>
                  <a:cubicBezTo>
                    <a:pt x="575" y="72"/>
                    <a:pt x="575" y="72"/>
                    <a:pt x="575" y="72"/>
                  </a:cubicBezTo>
                  <a:cubicBezTo>
                    <a:pt x="575" y="72"/>
                    <a:pt x="575" y="72"/>
                    <a:pt x="575" y="72"/>
                  </a:cubicBezTo>
                  <a:cubicBezTo>
                    <a:pt x="575" y="73"/>
                    <a:pt x="575" y="73"/>
                    <a:pt x="575" y="73"/>
                  </a:cubicBezTo>
                  <a:cubicBezTo>
                    <a:pt x="574" y="73"/>
                    <a:pt x="574" y="73"/>
                    <a:pt x="574" y="73"/>
                  </a:cubicBezTo>
                  <a:cubicBezTo>
                    <a:pt x="574" y="74"/>
                    <a:pt x="574" y="74"/>
                    <a:pt x="574" y="74"/>
                  </a:cubicBezTo>
                  <a:cubicBezTo>
                    <a:pt x="575" y="74"/>
                    <a:pt x="575" y="74"/>
                    <a:pt x="575" y="74"/>
                  </a:cubicBezTo>
                  <a:cubicBezTo>
                    <a:pt x="574" y="75"/>
                    <a:pt x="574" y="75"/>
                    <a:pt x="574" y="75"/>
                  </a:cubicBezTo>
                  <a:cubicBezTo>
                    <a:pt x="574" y="75"/>
                    <a:pt x="574" y="75"/>
                    <a:pt x="574" y="75"/>
                  </a:cubicBezTo>
                  <a:cubicBezTo>
                    <a:pt x="574" y="75"/>
                    <a:pt x="574" y="75"/>
                    <a:pt x="574" y="75"/>
                  </a:cubicBezTo>
                  <a:cubicBezTo>
                    <a:pt x="573" y="74"/>
                    <a:pt x="573" y="74"/>
                    <a:pt x="573" y="74"/>
                  </a:cubicBezTo>
                  <a:cubicBezTo>
                    <a:pt x="571" y="75"/>
                    <a:pt x="571" y="75"/>
                    <a:pt x="571" y="75"/>
                  </a:cubicBezTo>
                  <a:cubicBezTo>
                    <a:pt x="571" y="75"/>
                    <a:pt x="571" y="75"/>
                    <a:pt x="571" y="75"/>
                  </a:cubicBezTo>
                  <a:cubicBezTo>
                    <a:pt x="571" y="74"/>
                    <a:pt x="571" y="74"/>
                    <a:pt x="571" y="74"/>
                  </a:cubicBezTo>
                  <a:cubicBezTo>
                    <a:pt x="571" y="73"/>
                    <a:pt x="571" y="73"/>
                    <a:pt x="571" y="73"/>
                  </a:cubicBezTo>
                  <a:cubicBezTo>
                    <a:pt x="570" y="73"/>
                    <a:pt x="570" y="73"/>
                    <a:pt x="570" y="73"/>
                  </a:cubicBezTo>
                  <a:cubicBezTo>
                    <a:pt x="568" y="72"/>
                    <a:pt x="568" y="72"/>
                    <a:pt x="568" y="72"/>
                  </a:cubicBezTo>
                  <a:cubicBezTo>
                    <a:pt x="568" y="71"/>
                    <a:pt x="568" y="71"/>
                    <a:pt x="568" y="71"/>
                  </a:cubicBezTo>
                  <a:cubicBezTo>
                    <a:pt x="568" y="71"/>
                    <a:pt x="568" y="71"/>
                    <a:pt x="568" y="71"/>
                  </a:cubicBezTo>
                  <a:cubicBezTo>
                    <a:pt x="567" y="70"/>
                    <a:pt x="567" y="70"/>
                    <a:pt x="567" y="70"/>
                  </a:cubicBezTo>
                  <a:cubicBezTo>
                    <a:pt x="566" y="71"/>
                    <a:pt x="566" y="71"/>
                    <a:pt x="566" y="71"/>
                  </a:cubicBezTo>
                  <a:cubicBezTo>
                    <a:pt x="565" y="72"/>
                    <a:pt x="565" y="72"/>
                    <a:pt x="565" y="72"/>
                  </a:cubicBezTo>
                  <a:cubicBezTo>
                    <a:pt x="564" y="72"/>
                    <a:pt x="564" y="72"/>
                    <a:pt x="564" y="72"/>
                  </a:cubicBezTo>
                  <a:cubicBezTo>
                    <a:pt x="564" y="72"/>
                    <a:pt x="564" y="72"/>
                    <a:pt x="564" y="72"/>
                  </a:cubicBezTo>
                  <a:cubicBezTo>
                    <a:pt x="564" y="71"/>
                    <a:pt x="564" y="71"/>
                    <a:pt x="564" y="71"/>
                  </a:cubicBezTo>
                  <a:cubicBezTo>
                    <a:pt x="563" y="71"/>
                    <a:pt x="563" y="71"/>
                    <a:pt x="563" y="71"/>
                  </a:cubicBezTo>
                  <a:cubicBezTo>
                    <a:pt x="563" y="71"/>
                    <a:pt x="563" y="71"/>
                    <a:pt x="563" y="71"/>
                  </a:cubicBezTo>
                  <a:cubicBezTo>
                    <a:pt x="563" y="73"/>
                    <a:pt x="563" y="73"/>
                    <a:pt x="563" y="73"/>
                  </a:cubicBezTo>
                  <a:cubicBezTo>
                    <a:pt x="564" y="74"/>
                    <a:pt x="564" y="74"/>
                    <a:pt x="564" y="74"/>
                  </a:cubicBezTo>
                  <a:cubicBezTo>
                    <a:pt x="563" y="75"/>
                    <a:pt x="563" y="75"/>
                    <a:pt x="563" y="75"/>
                  </a:cubicBezTo>
                  <a:cubicBezTo>
                    <a:pt x="562" y="77"/>
                    <a:pt x="562" y="77"/>
                    <a:pt x="562" y="77"/>
                  </a:cubicBezTo>
                  <a:cubicBezTo>
                    <a:pt x="561" y="77"/>
                    <a:pt x="561" y="77"/>
                    <a:pt x="561" y="77"/>
                  </a:cubicBezTo>
                  <a:cubicBezTo>
                    <a:pt x="561" y="75"/>
                    <a:pt x="561" y="75"/>
                    <a:pt x="561" y="75"/>
                  </a:cubicBezTo>
                  <a:cubicBezTo>
                    <a:pt x="560" y="75"/>
                    <a:pt x="560" y="75"/>
                    <a:pt x="560" y="75"/>
                  </a:cubicBezTo>
                  <a:cubicBezTo>
                    <a:pt x="559" y="76"/>
                    <a:pt x="559" y="76"/>
                    <a:pt x="559" y="76"/>
                  </a:cubicBezTo>
                  <a:cubicBezTo>
                    <a:pt x="557" y="74"/>
                    <a:pt x="557" y="74"/>
                    <a:pt x="557" y="74"/>
                  </a:cubicBezTo>
                  <a:cubicBezTo>
                    <a:pt x="557" y="73"/>
                    <a:pt x="557" y="73"/>
                    <a:pt x="557" y="73"/>
                  </a:cubicBezTo>
                  <a:cubicBezTo>
                    <a:pt x="557" y="71"/>
                    <a:pt x="557" y="71"/>
                    <a:pt x="557" y="71"/>
                  </a:cubicBezTo>
                  <a:cubicBezTo>
                    <a:pt x="556" y="71"/>
                    <a:pt x="556" y="71"/>
                    <a:pt x="556" y="71"/>
                  </a:cubicBezTo>
                  <a:cubicBezTo>
                    <a:pt x="556" y="71"/>
                    <a:pt x="556" y="71"/>
                    <a:pt x="556" y="71"/>
                  </a:cubicBezTo>
                  <a:cubicBezTo>
                    <a:pt x="555" y="70"/>
                    <a:pt x="555" y="70"/>
                    <a:pt x="555" y="70"/>
                  </a:cubicBezTo>
                  <a:cubicBezTo>
                    <a:pt x="555" y="71"/>
                    <a:pt x="555" y="71"/>
                    <a:pt x="555" y="71"/>
                  </a:cubicBezTo>
                  <a:cubicBezTo>
                    <a:pt x="555" y="71"/>
                    <a:pt x="555" y="71"/>
                    <a:pt x="555" y="71"/>
                  </a:cubicBezTo>
                  <a:cubicBezTo>
                    <a:pt x="555" y="72"/>
                    <a:pt x="555" y="72"/>
                    <a:pt x="555" y="72"/>
                  </a:cubicBezTo>
                  <a:cubicBezTo>
                    <a:pt x="555" y="72"/>
                    <a:pt x="555" y="72"/>
                    <a:pt x="555" y="72"/>
                  </a:cubicBezTo>
                  <a:cubicBezTo>
                    <a:pt x="555" y="73"/>
                    <a:pt x="555" y="73"/>
                    <a:pt x="555" y="73"/>
                  </a:cubicBezTo>
                  <a:cubicBezTo>
                    <a:pt x="554" y="72"/>
                    <a:pt x="554" y="72"/>
                    <a:pt x="554" y="72"/>
                  </a:cubicBezTo>
                  <a:cubicBezTo>
                    <a:pt x="553" y="71"/>
                    <a:pt x="553" y="71"/>
                    <a:pt x="553" y="71"/>
                  </a:cubicBezTo>
                  <a:cubicBezTo>
                    <a:pt x="553" y="71"/>
                    <a:pt x="553" y="71"/>
                    <a:pt x="553" y="71"/>
                  </a:cubicBezTo>
                  <a:cubicBezTo>
                    <a:pt x="553" y="72"/>
                    <a:pt x="553" y="72"/>
                    <a:pt x="553" y="72"/>
                  </a:cubicBezTo>
                  <a:cubicBezTo>
                    <a:pt x="553" y="73"/>
                    <a:pt x="553" y="73"/>
                    <a:pt x="553" y="73"/>
                  </a:cubicBezTo>
                  <a:cubicBezTo>
                    <a:pt x="553" y="73"/>
                    <a:pt x="553" y="73"/>
                    <a:pt x="553" y="73"/>
                  </a:cubicBezTo>
                  <a:cubicBezTo>
                    <a:pt x="554" y="73"/>
                    <a:pt x="554" y="73"/>
                    <a:pt x="554" y="73"/>
                  </a:cubicBezTo>
                  <a:cubicBezTo>
                    <a:pt x="555" y="74"/>
                    <a:pt x="555" y="74"/>
                    <a:pt x="555" y="74"/>
                  </a:cubicBezTo>
                  <a:cubicBezTo>
                    <a:pt x="554" y="75"/>
                    <a:pt x="554" y="75"/>
                    <a:pt x="554" y="75"/>
                  </a:cubicBezTo>
                  <a:cubicBezTo>
                    <a:pt x="553" y="75"/>
                    <a:pt x="553" y="75"/>
                    <a:pt x="553" y="75"/>
                  </a:cubicBezTo>
                  <a:cubicBezTo>
                    <a:pt x="553" y="75"/>
                    <a:pt x="553" y="75"/>
                    <a:pt x="553" y="75"/>
                  </a:cubicBezTo>
                  <a:cubicBezTo>
                    <a:pt x="553" y="75"/>
                    <a:pt x="553" y="75"/>
                    <a:pt x="553" y="75"/>
                  </a:cubicBezTo>
                  <a:cubicBezTo>
                    <a:pt x="556" y="78"/>
                    <a:pt x="556" y="78"/>
                    <a:pt x="556" y="78"/>
                  </a:cubicBezTo>
                  <a:cubicBezTo>
                    <a:pt x="558" y="78"/>
                    <a:pt x="558" y="78"/>
                    <a:pt x="558" y="78"/>
                  </a:cubicBezTo>
                  <a:cubicBezTo>
                    <a:pt x="559" y="78"/>
                    <a:pt x="559" y="78"/>
                    <a:pt x="559" y="78"/>
                  </a:cubicBezTo>
                  <a:cubicBezTo>
                    <a:pt x="560" y="79"/>
                    <a:pt x="560" y="79"/>
                    <a:pt x="560" y="79"/>
                  </a:cubicBezTo>
                  <a:cubicBezTo>
                    <a:pt x="560" y="80"/>
                    <a:pt x="560" y="80"/>
                    <a:pt x="560" y="80"/>
                  </a:cubicBezTo>
                  <a:cubicBezTo>
                    <a:pt x="560" y="80"/>
                    <a:pt x="560" y="80"/>
                    <a:pt x="560" y="80"/>
                  </a:cubicBezTo>
                  <a:cubicBezTo>
                    <a:pt x="559" y="79"/>
                    <a:pt x="559" y="79"/>
                    <a:pt x="559" y="79"/>
                  </a:cubicBezTo>
                  <a:cubicBezTo>
                    <a:pt x="559" y="79"/>
                    <a:pt x="559" y="79"/>
                    <a:pt x="559" y="79"/>
                  </a:cubicBezTo>
                  <a:cubicBezTo>
                    <a:pt x="559" y="80"/>
                    <a:pt x="559" y="80"/>
                    <a:pt x="559" y="80"/>
                  </a:cubicBezTo>
                  <a:cubicBezTo>
                    <a:pt x="560" y="81"/>
                    <a:pt x="560" y="81"/>
                    <a:pt x="560" y="81"/>
                  </a:cubicBezTo>
                  <a:cubicBezTo>
                    <a:pt x="561" y="82"/>
                    <a:pt x="561" y="82"/>
                    <a:pt x="561" y="82"/>
                  </a:cubicBezTo>
                  <a:cubicBezTo>
                    <a:pt x="562" y="83"/>
                    <a:pt x="562" y="83"/>
                    <a:pt x="562" y="83"/>
                  </a:cubicBezTo>
                  <a:cubicBezTo>
                    <a:pt x="562" y="84"/>
                    <a:pt x="562" y="84"/>
                    <a:pt x="562" y="84"/>
                  </a:cubicBezTo>
                  <a:cubicBezTo>
                    <a:pt x="561" y="87"/>
                    <a:pt x="561" y="87"/>
                    <a:pt x="561" y="87"/>
                  </a:cubicBezTo>
                  <a:cubicBezTo>
                    <a:pt x="561" y="89"/>
                    <a:pt x="561" y="89"/>
                    <a:pt x="561" y="89"/>
                  </a:cubicBezTo>
                  <a:cubicBezTo>
                    <a:pt x="561" y="90"/>
                    <a:pt x="561" y="90"/>
                    <a:pt x="561" y="90"/>
                  </a:cubicBezTo>
                  <a:cubicBezTo>
                    <a:pt x="562" y="90"/>
                    <a:pt x="562" y="90"/>
                    <a:pt x="562" y="90"/>
                  </a:cubicBezTo>
                  <a:cubicBezTo>
                    <a:pt x="561" y="92"/>
                    <a:pt x="561" y="92"/>
                    <a:pt x="561" y="92"/>
                  </a:cubicBezTo>
                  <a:cubicBezTo>
                    <a:pt x="561" y="93"/>
                    <a:pt x="561" y="93"/>
                    <a:pt x="561" y="93"/>
                  </a:cubicBezTo>
                  <a:cubicBezTo>
                    <a:pt x="560" y="93"/>
                    <a:pt x="560" y="93"/>
                    <a:pt x="560" y="93"/>
                  </a:cubicBezTo>
                  <a:cubicBezTo>
                    <a:pt x="560" y="92"/>
                    <a:pt x="560" y="92"/>
                    <a:pt x="560" y="92"/>
                  </a:cubicBezTo>
                  <a:cubicBezTo>
                    <a:pt x="560" y="92"/>
                    <a:pt x="560" y="92"/>
                    <a:pt x="560" y="92"/>
                  </a:cubicBezTo>
                  <a:cubicBezTo>
                    <a:pt x="558" y="94"/>
                    <a:pt x="558" y="94"/>
                    <a:pt x="558" y="94"/>
                  </a:cubicBezTo>
                  <a:cubicBezTo>
                    <a:pt x="557" y="93"/>
                    <a:pt x="557" y="93"/>
                    <a:pt x="557" y="93"/>
                  </a:cubicBezTo>
                  <a:cubicBezTo>
                    <a:pt x="556" y="94"/>
                    <a:pt x="556" y="94"/>
                    <a:pt x="556" y="94"/>
                  </a:cubicBezTo>
                  <a:cubicBezTo>
                    <a:pt x="556" y="93"/>
                    <a:pt x="556" y="93"/>
                    <a:pt x="556" y="93"/>
                  </a:cubicBezTo>
                  <a:cubicBezTo>
                    <a:pt x="555" y="93"/>
                    <a:pt x="555" y="93"/>
                    <a:pt x="555" y="93"/>
                  </a:cubicBezTo>
                  <a:cubicBezTo>
                    <a:pt x="554" y="93"/>
                    <a:pt x="554" y="93"/>
                    <a:pt x="554" y="93"/>
                  </a:cubicBezTo>
                  <a:cubicBezTo>
                    <a:pt x="553" y="91"/>
                    <a:pt x="553" y="91"/>
                    <a:pt x="553" y="91"/>
                  </a:cubicBezTo>
                  <a:cubicBezTo>
                    <a:pt x="552" y="91"/>
                    <a:pt x="552" y="91"/>
                    <a:pt x="552" y="91"/>
                  </a:cubicBezTo>
                  <a:cubicBezTo>
                    <a:pt x="551" y="91"/>
                    <a:pt x="551" y="91"/>
                    <a:pt x="551" y="91"/>
                  </a:cubicBezTo>
                  <a:cubicBezTo>
                    <a:pt x="550" y="90"/>
                    <a:pt x="550" y="90"/>
                    <a:pt x="550" y="90"/>
                  </a:cubicBezTo>
                  <a:cubicBezTo>
                    <a:pt x="549" y="90"/>
                    <a:pt x="549" y="90"/>
                    <a:pt x="549" y="90"/>
                  </a:cubicBezTo>
                  <a:cubicBezTo>
                    <a:pt x="548" y="91"/>
                    <a:pt x="548" y="91"/>
                    <a:pt x="548" y="91"/>
                  </a:cubicBezTo>
                  <a:cubicBezTo>
                    <a:pt x="547" y="91"/>
                    <a:pt x="547" y="91"/>
                    <a:pt x="547" y="91"/>
                  </a:cubicBezTo>
                  <a:cubicBezTo>
                    <a:pt x="548" y="92"/>
                    <a:pt x="548" y="92"/>
                    <a:pt x="548" y="92"/>
                  </a:cubicBezTo>
                  <a:cubicBezTo>
                    <a:pt x="550" y="92"/>
                    <a:pt x="550" y="92"/>
                    <a:pt x="550" y="92"/>
                  </a:cubicBezTo>
                  <a:cubicBezTo>
                    <a:pt x="550" y="91"/>
                    <a:pt x="550" y="91"/>
                    <a:pt x="550" y="91"/>
                  </a:cubicBezTo>
                  <a:cubicBezTo>
                    <a:pt x="553" y="92"/>
                    <a:pt x="553" y="92"/>
                    <a:pt x="553" y="92"/>
                  </a:cubicBezTo>
                  <a:cubicBezTo>
                    <a:pt x="553" y="93"/>
                    <a:pt x="553" y="93"/>
                    <a:pt x="553" y="93"/>
                  </a:cubicBezTo>
                  <a:cubicBezTo>
                    <a:pt x="552" y="93"/>
                    <a:pt x="552" y="93"/>
                    <a:pt x="552" y="93"/>
                  </a:cubicBezTo>
                  <a:cubicBezTo>
                    <a:pt x="551" y="93"/>
                    <a:pt x="551" y="93"/>
                    <a:pt x="551" y="93"/>
                  </a:cubicBezTo>
                  <a:cubicBezTo>
                    <a:pt x="550" y="93"/>
                    <a:pt x="550" y="93"/>
                    <a:pt x="550" y="93"/>
                  </a:cubicBezTo>
                  <a:cubicBezTo>
                    <a:pt x="550" y="94"/>
                    <a:pt x="550" y="94"/>
                    <a:pt x="550" y="94"/>
                  </a:cubicBezTo>
                  <a:cubicBezTo>
                    <a:pt x="549" y="93"/>
                    <a:pt x="549" y="93"/>
                    <a:pt x="549" y="93"/>
                  </a:cubicBezTo>
                  <a:cubicBezTo>
                    <a:pt x="548" y="93"/>
                    <a:pt x="548" y="93"/>
                    <a:pt x="548" y="93"/>
                  </a:cubicBezTo>
                  <a:cubicBezTo>
                    <a:pt x="549" y="93"/>
                    <a:pt x="549" y="93"/>
                    <a:pt x="549" y="93"/>
                  </a:cubicBezTo>
                  <a:cubicBezTo>
                    <a:pt x="549" y="94"/>
                    <a:pt x="549" y="94"/>
                    <a:pt x="549" y="94"/>
                  </a:cubicBezTo>
                  <a:cubicBezTo>
                    <a:pt x="551" y="95"/>
                    <a:pt x="551" y="95"/>
                    <a:pt x="551" y="95"/>
                  </a:cubicBezTo>
                  <a:cubicBezTo>
                    <a:pt x="550" y="96"/>
                    <a:pt x="550" y="96"/>
                    <a:pt x="550" y="96"/>
                  </a:cubicBezTo>
                  <a:cubicBezTo>
                    <a:pt x="551" y="97"/>
                    <a:pt x="551" y="97"/>
                    <a:pt x="551" y="97"/>
                  </a:cubicBezTo>
                  <a:cubicBezTo>
                    <a:pt x="552" y="98"/>
                    <a:pt x="552" y="98"/>
                    <a:pt x="552" y="98"/>
                  </a:cubicBezTo>
                  <a:cubicBezTo>
                    <a:pt x="551" y="97"/>
                    <a:pt x="551" y="97"/>
                    <a:pt x="551" y="97"/>
                  </a:cubicBezTo>
                  <a:cubicBezTo>
                    <a:pt x="551" y="95"/>
                    <a:pt x="551" y="95"/>
                    <a:pt x="551" y="95"/>
                  </a:cubicBezTo>
                  <a:cubicBezTo>
                    <a:pt x="552" y="95"/>
                    <a:pt x="552" y="95"/>
                    <a:pt x="552" y="95"/>
                  </a:cubicBezTo>
                  <a:cubicBezTo>
                    <a:pt x="553" y="95"/>
                    <a:pt x="553" y="95"/>
                    <a:pt x="553" y="95"/>
                  </a:cubicBezTo>
                  <a:cubicBezTo>
                    <a:pt x="553" y="95"/>
                    <a:pt x="553" y="95"/>
                    <a:pt x="553" y="95"/>
                  </a:cubicBezTo>
                  <a:cubicBezTo>
                    <a:pt x="554" y="94"/>
                    <a:pt x="554" y="94"/>
                    <a:pt x="554" y="94"/>
                  </a:cubicBezTo>
                  <a:cubicBezTo>
                    <a:pt x="555" y="94"/>
                    <a:pt x="555" y="94"/>
                    <a:pt x="555" y="94"/>
                  </a:cubicBezTo>
                  <a:cubicBezTo>
                    <a:pt x="555" y="94"/>
                    <a:pt x="555" y="94"/>
                    <a:pt x="555" y="94"/>
                  </a:cubicBezTo>
                  <a:cubicBezTo>
                    <a:pt x="555" y="95"/>
                    <a:pt x="555" y="95"/>
                    <a:pt x="555" y="95"/>
                  </a:cubicBezTo>
                  <a:cubicBezTo>
                    <a:pt x="556" y="96"/>
                    <a:pt x="556" y="96"/>
                    <a:pt x="556" y="96"/>
                  </a:cubicBezTo>
                  <a:cubicBezTo>
                    <a:pt x="558" y="96"/>
                    <a:pt x="558" y="96"/>
                    <a:pt x="558" y="96"/>
                  </a:cubicBezTo>
                  <a:cubicBezTo>
                    <a:pt x="559" y="97"/>
                    <a:pt x="559" y="97"/>
                    <a:pt x="559" y="97"/>
                  </a:cubicBezTo>
                  <a:cubicBezTo>
                    <a:pt x="560" y="97"/>
                    <a:pt x="560" y="97"/>
                    <a:pt x="560" y="97"/>
                  </a:cubicBezTo>
                  <a:cubicBezTo>
                    <a:pt x="560" y="96"/>
                    <a:pt x="560" y="96"/>
                    <a:pt x="560" y="96"/>
                  </a:cubicBezTo>
                  <a:cubicBezTo>
                    <a:pt x="560" y="96"/>
                    <a:pt x="560" y="96"/>
                    <a:pt x="560" y="96"/>
                  </a:cubicBezTo>
                  <a:cubicBezTo>
                    <a:pt x="560" y="96"/>
                    <a:pt x="560" y="96"/>
                    <a:pt x="560" y="96"/>
                  </a:cubicBezTo>
                  <a:cubicBezTo>
                    <a:pt x="563" y="98"/>
                    <a:pt x="563" y="98"/>
                    <a:pt x="563" y="98"/>
                  </a:cubicBezTo>
                  <a:cubicBezTo>
                    <a:pt x="563" y="98"/>
                    <a:pt x="563" y="98"/>
                    <a:pt x="563" y="98"/>
                  </a:cubicBezTo>
                  <a:cubicBezTo>
                    <a:pt x="562" y="98"/>
                    <a:pt x="562" y="98"/>
                    <a:pt x="562" y="98"/>
                  </a:cubicBezTo>
                  <a:cubicBezTo>
                    <a:pt x="562" y="99"/>
                    <a:pt x="562" y="99"/>
                    <a:pt x="562" y="99"/>
                  </a:cubicBezTo>
                  <a:cubicBezTo>
                    <a:pt x="564" y="100"/>
                    <a:pt x="564" y="100"/>
                    <a:pt x="564" y="100"/>
                  </a:cubicBezTo>
                  <a:cubicBezTo>
                    <a:pt x="564" y="100"/>
                    <a:pt x="564" y="100"/>
                    <a:pt x="564" y="100"/>
                  </a:cubicBezTo>
                  <a:cubicBezTo>
                    <a:pt x="564" y="100"/>
                    <a:pt x="564" y="100"/>
                    <a:pt x="564" y="100"/>
                  </a:cubicBezTo>
                  <a:cubicBezTo>
                    <a:pt x="564" y="99"/>
                    <a:pt x="564" y="99"/>
                    <a:pt x="564" y="99"/>
                  </a:cubicBezTo>
                  <a:cubicBezTo>
                    <a:pt x="566" y="100"/>
                    <a:pt x="566" y="100"/>
                    <a:pt x="566" y="100"/>
                  </a:cubicBezTo>
                  <a:cubicBezTo>
                    <a:pt x="567" y="102"/>
                    <a:pt x="567" y="102"/>
                    <a:pt x="567" y="102"/>
                  </a:cubicBezTo>
                  <a:cubicBezTo>
                    <a:pt x="567" y="102"/>
                    <a:pt x="567" y="102"/>
                    <a:pt x="567" y="102"/>
                  </a:cubicBezTo>
                  <a:cubicBezTo>
                    <a:pt x="566" y="102"/>
                    <a:pt x="566" y="102"/>
                    <a:pt x="566" y="102"/>
                  </a:cubicBezTo>
                  <a:cubicBezTo>
                    <a:pt x="566" y="102"/>
                    <a:pt x="566" y="102"/>
                    <a:pt x="566" y="102"/>
                  </a:cubicBezTo>
                  <a:cubicBezTo>
                    <a:pt x="567" y="103"/>
                    <a:pt x="567" y="103"/>
                    <a:pt x="567" y="103"/>
                  </a:cubicBezTo>
                  <a:cubicBezTo>
                    <a:pt x="566" y="103"/>
                    <a:pt x="566" y="103"/>
                    <a:pt x="566" y="103"/>
                  </a:cubicBezTo>
                  <a:cubicBezTo>
                    <a:pt x="566" y="104"/>
                    <a:pt x="566" y="104"/>
                    <a:pt x="566" y="104"/>
                  </a:cubicBezTo>
                  <a:cubicBezTo>
                    <a:pt x="566" y="105"/>
                    <a:pt x="566" y="105"/>
                    <a:pt x="566" y="105"/>
                  </a:cubicBezTo>
                  <a:cubicBezTo>
                    <a:pt x="567" y="104"/>
                    <a:pt x="567" y="104"/>
                    <a:pt x="567" y="104"/>
                  </a:cubicBezTo>
                  <a:cubicBezTo>
                    <a:pt x="567" y="104"/>
                    <a:pt x="567" y="104"/>
                    <a:pt x="567" y="104"/>
                  </a:cubicBezTo>
                  <a:cubicBezTo>
                    <a:pt x="567" y="103"/>
                    <a:pt x="567" y="103"/>
                    <a:pt x="567" y="103"/>
                  </a:cubicBezTo>
                  <a:cubicBezTo>
                    <a:pt x="568" y="104"/>
                    <a:pt x="568" y="104"/>
                    <a:pt x="568" y="104"/>
                  </a:cubicBezTo>
                  <a:cubicBezTo>
                    <a:pt x="568" y="103"/>
                    <a:pt x="568" y="103"/>
                    <a:pt x="568" y="103"/>
                  </a:cubicBezTo>
                  <a:cubicBezTo>
                    <a:pt x="569" y="104"/>
                    <a:pt x="569" y="104"/>
                    <a:pt x="569" y="104"/>
                  </a:cubicBezTo>
                  <a:cubicBezTo>
                    <a:pt x="571" y="105"/>
                    <a:pt x="571" y="105"/>
                    <a:pt x="571" y="105"/>
                  </a:cubicBezTo>
                  <a:cubicBezTo>
                    <a:pt x="573" y="106"/>
                    <a:pt x="573" y="106"/>
                    <a:pt x="573" y="106"/>
                  </a:cubicBezTo>
                  <a:cubicBezTo>
                    <a:pt x="574" y="107"/>
                    <a:pt x="574" y="107"/>
                    <a:pt x="574" y="107"/>
                  </a:cubicBezTo>
                  <a:cubicBezTo>
                    <a:pt x="573" y="107"/>
                    <a:pt x="573" y="107"/>
                    <a:pt x="573" y="107"/>
                  </a:cubicBezTo>
                  <a:cubicBezTo>
                    <a:pt x="575" y="109"/>
                    <a:pt x="575" y="109"/>
                    <a:pt x="575" y="109"/>
                  </a:cubicBezTo>
                  <a:cubicBezTo>
                    <a:pt x="576" y="109"/>
                    <a:pt x="576" y="109"/>
                    <a:pt x="576" y="109"/>
                  </a:cubicBezTo>
                  <a:cubicBezTo>
                    <a:pt x="577" y="110"/>
                    <a:pt x="577" y="110"/>
                    <a:pt x="577" y="110"/>
                  </a:cubicBezTo>
                  <a:cubicBezTo>
                    <a:pt x="577" y="113"/>
                    <a:pt x="577" y="113"/>
                    <a:pt x="577" y="113"/>
                  </a:cubicBezTo>
                  <a:cubicBezTo>
                    <a:pt x="576" y="113"/>
                    <a:pt x="576" y="113"/>
                    <a:pt x="576" y="113"/>
                  </a:cubicBezTo>
                  <a:cubicBezTo>
                    <a:pt x="576" y="113"/>
                    <a:pt x="576" y="113"/>
                    <a:pt x="576" y="113"/>
                  </a:cubicBezTo>
                  <a:cubicBezTo>
                    <a:pt x="577" y="114"/>
                    <a:pt x="577" y="114"/>
                    <a:pt x="577" y="114"/>
                  </a:cubicBezTo>
                  <a:cubicBezTo>
                    <a:pt x="578" y="115"/>
                    <a:pt x="578" y="115"/>
                    <a:pt x="578" y="115"/>
                  </a:cubicBezTo>
                  <a:cubicBezTo>
                    <a:pt x="577" y="115"/>
                    <a:pt x="577" y="115"/>
                    <a:pt x="577" y="115"/>
                  </a:cubicBezTo>
                  <a:cubicBezTo>
                    <a:pt x="577" y="115"/>
                    <a:pt x="577" y="115"/>
                    <a:pt x="577" y="115"/>
                  </a:cubicBezTo>
                  <a:cubicBezTo>
                    <a:pt x="573" y="115"/>
                    <a:pt x="573" y="115"/>
                    <a:pt x="573" y="115"/>
                  </a:cubicBezTo>
                  <a:cubicBezTo>
                    <a:pt x="572" y="114"/>
                    <a:pt x="572" y="114"/>
                    <a:pt x="572" y="114"/>
                  </a:cubicBezTo>
                  <a:cubicBezTo>
                    <a:pt x="572" y="114"/>
                    <a:pt x="572" y="114"/>
                    <a:pt x="572" y="114"/>
                  </a:cubicBezTo>
                  <a:cubicBezTo>
                    <a:pt x="571" y="114"/>
                    <a:pt x="571" y="114"/>
                    <a:pt x="571" y="114"/>
                  </a:cubicBezTo>
                  <a:cubicBezTo>
                    <a:pt x="571" y="113"/>
                    <a:pt x="571" y="113"/>
                    <a:pt x="571" y="113"/>
                  </a:cubicBezTo>
                  <a:cubicBezTo>
                    <a:pt x="570" y="113"/>
                    <a:pt x="570" y="113"/>
                    <a:pt x="570" y="113"/>
                  </a:cubicBezTo>
                  <a:cubicBezTo>
                    <a:pt x="570" y="114"/>
                    <a:pt x="570" y="114"/>
                    <a:pt x="570" y="114"/>
                  </a:cubicBezTo>
                  <a:cubicBezTo>
                    <a:pt x="570" y="114"/>
                    <a:pt x="570" y="114"/>
                    <a:pt x="570" y="114"/>
                  </a:cubicBezTo>
                  <a:cubicBezTo>
                    <a:pt x="569" y="115"/>
                    <a:pt x="569" y="115"/>
                    <a:pt x="569" y="115"/>
                  </a:cubicBezTo>
                  <a:cubicBezTo>
                    <a:pt x="568" y="115"/>
                    <a:pt x="568" y="115"/>
                    <a:pt x="568" y="115"/>
                  </a:cubicBezTo>
                  <a:cubicBezTo>
                    <a:pt x="568" y="115"/>
                    <a:pt x="568" y="115"/>
                    <a:pt x="568" y="115"/>
                  </a:cubicBezTo>
                  <a:cubicBezTo>
                    <a:pt x="568" y="116"/>
                    <a:pt x="568" y="116"/>
                    <a:pt x="568" y="116"/>
                  </a:cubicBezTo>
                  <a:cubicBezTo>
                    <a:pt x="567" y="117"/>
                    <a:pt x="567" y="117"/>
                    <a:pt x="567" y="117"/>
                  </a:cubicBezTo>
                  <a:cubicBezTo>
                    <a:pt x="566" y="117"/>
                    <a:pt x="566" y="117"/>
                    <a:pt x="566" y="117"/>
                  </a:cubicBezTo>
                  <a:cubicBezTo>
                    <a:pt x="566" y="118"/>
                    <a:pt x="566" y="118"/>
                    <a:pt x="566" y="118"/>
                  </a:cubicBezTo>
                  <a:cubicBezTo>
                    <a:pt x="566" y="118"/>
                    <a:pt x="566" y="118"/>
                    <a:pt x="566" y="118"/>
                  </a:cubicBezTo>
                  <a:cubicBezTo>
                    <a:pt x="565" y="119"/>
                    <a:pt x="565" y="119"/>
                    <a:pt x="565" y="119"/>
                  </a:cubicBezTo>
                  <a:cubicBezTo>
                    <a:pt x="565" y="120"/>
                    <a:pt x="565" y="120"/>
                    <a:pt x="565" y="120"/>
                  </a:cubicBezTo>
                  <a:cubicBezTo>
                    <a:pt x="564" y="120"/>
                    <a:pt x="564" y="120"/>
                    <a:pt x="564" y="120"/>
                  </a:cubicBezTo>
                  <a:cubicBezTo>
                    <a:pt x="564" y="120"/>
                    <a:pt x="564" y="120"/>
                    <a:pt x="564" y="120"/>
                  </a:cubicBezTo>
                  <a:cubicBezTo>
                    <a:pt x="564" y="121"/>
                    <a:pt x="564" y="121"/>
                    <a:pt x="564" y="121"/>
                  </a:cubicBezTo>
                  <a:cubicBezTo>
                    <a:pt x="564" y="122"/>
                    <a:pt x="564" y="122"/>
                    <a:pt x="564" y="122"/>
                  </a:cubicBezTo>
                  <a:cubicBezTo>
                    <a:pt x="563" y="123"/>
                    <a:pt x="563" y="123"/>
                    <a:pt x="563" y="123"/>
                  </a:cubicBezTo>
                  <a:cubicBezTo>
                    <a:pt x="563" y="122"/>
                    <a:pt x="563" y="122"/>
                    <a:pt x="563" y="122"/>
                  </a:cubicBezTo>
                  <a:cubicBezTo>
                    <a:pt x="563" y="123"/>
                    <a:pt x="563" y="123"/>
                    <a:pt x="563" y="123"/>
                  </a:cubicBezTo>
                  <a:cubicBezTo>
                    <a:pt x="563" y="124"/>
                    <a:pt x="563" y="124"/>
                    <a:pt x="563" y="124"/>
                  </a:cubicBezTo>
                  <a:cubicBezTo>
                    <a:pt x="562" y="124"/>
                    <a:pt x="562" y="124"/>
                    <a:pt x="562" y="124"/>
                  </a:cubicBezTo>
                  <a:cubicBezTo>
                    <a:pt x="561" y="125"/>
                    <a:pt x="561" y="125"/>
                    <a:pt x="561" y="125"/>
                  </a:cubicBezTo>
                  <a:cubicBezTo>
                    <a:pt x="562" y="125"/>
                    <a:pt x="562" y="125"/>
                    <a:pt x="562" y="125"/>
                  </a:cubicBezTo>
                  <a:cubicBezTo>
                    <a:pt x="562" y="125"/>
                    <a:pt x="562" y="125"/>
                    <a:pt x="562" y="125"/>
                  </a:cubicBezTo>
                  <a:cubicBezTo>
                    <a:pt x="561" y="126"/>
                    <a:pt x="561" y="126"/>
                    <a:pt x="561" y="126"/>
                  </a:cubicBezTo>
                  <a:cubicBezTo>
                    <a:pt x="561" y="126"/>
                    <a:pt x="561" y="126"/>
                    <a:pt x="561" y="126"/>
                  </a:cubicBezTo>
                  <a:cubicBezTo>
                    <a:pt x="560" y="126"/>
                    <a:pt x="560" y="126"/>
                    <a:pt x="560" y="126"/>
                  </a:cubicBezTo>
                  <a:cubicBezTo>
                    <a:pt x="561" y="127"/>
                    <a:pt x="561" y="127"/>
                    <a:pt x="561" y="127"/>
                  </a:cubicBezTo>
                  <a:cubicBezTo>
                    <a:pt x="561" y="127"/>
                    <a:pt x="561" y="127"/>
                    <a:pt x="561" y="127"/>
                  </a:cubicBezTo>
                  <a:cubicBezTo>
                    <a:pt x="560" y="128"/>
                    <a:pt x="560" y="128"/>
                    <a:pt x="560" y="128"/>
                  </a:cubicBezTo>
                  <a:cubicBezTo>
                    <a:pt x="560" y="129"/>
                    <a:pt x="560" y="129"/>
                    <a:pt x="560" y="129"/>
                  </a:cubicBezTo>
                  <a:cubicBezTo>
                    <a:pt x="560" y="129"/>
                    <a:pt x="560" y="129"/>
                    <a:pt x="560" y="129"/>
                  </a:cubicBezTo>
                  <a:cubicBezTo>
                    <a:pt x="559" y="129"/>
                    <a:pt x="559" y="129"/>
                    <a:pt x="559" y="129"/>
                  </a:cubicBezTo>
                  <a:cubicBezTo>
                    <a:pt x="559" y="129"/>
                    <a:pt x="559" y="129"/>
                    <a:pt x="559" y="129"/>
                  </a:cubicBezTo>
                  <a:cubicBezTo>
                    <a:pt x="558" y="129"/>
                    <a:pt x="558" y="129"/>
                    <a:pt x="558" y="129"/>
                  </a:cubicBezTo>
                  <a:cubicBezTo>
                    <a:pt x="559" y="130"/>
                    <a:pt x="559" y="130"/>
                    <a:pt x="559" y="130"/>
                  </a:cubicBezTo>
                  <a:cubicBezTo>
                    <a:pt x="560" y="130"/>
                    <a:pt x="560" y="130"/>
                    <a:pt x="560" y="130"/>
                  </a:cubicBezTo>
                  <a:cubicBezTo>
                    <a:pt x="560" y="131"/>
                    <a:pt x="560" y="131"/>
                    <a:pt x="560" y="131"/>
                  </a:cubicBezTo>
                  <a:cubicBezTo>
                    <a:pt x="558" y="131"/>
                    <a:pt x="558" y="131"/>
                    <a:pt x="558" y="131"/>
                  </a:cubicBezTo>
                  <a:cubicBezTo>
                    <a:pt x="558" y="132"/>
                    <a:pt x="558" y="132"/>
                    <a:pt x="558" y="132"/>
                  </a:cubicBezTo>
                  <a:cubicBezTo>
                    <a:pt x="559" y="132"/>
                    <a:pt x="559" y="132"/>
                    <a:pt x="559" y="132"/>
                  </a:cubicBezTo>
                  <a:cubicBezTo>
                    <a:pt x="560" y="133"/>
                    <a:pt x="560" y="133"/>
                    <a:pt x="560" y="133"/>
                  </a:cubicBezTo>
                  <a:cubicBezTo>
                    <a:pt x="559" y="134"/>
                    <a:pt x="559" y="134"/>
                    <a:pt x="559" y="134"/>
                  </a:cubicBezTo>
                  <a:cubicBezTo>
                    <a:pt x="560" y="134"/>
                    <a:pt x="560" y="134"/>
                    <a:pt x="560" y="134"/>
                  </a:cubicBezTo>
                  <a:cubicBezTo>
                    <a:pt x="559" y="136"/>
                    <a:pt x="559" y="136"/>
                    <a:pt x="559" y="136"/>
                  </a:cubicBezTo>
                  <a:cubicBezTo>
                    <a:pt x="559" y="136"/>
                    <a:pt x="559" y="136"/>
                    <a:pt x="559" y="136"/>
                  </a:cubicBezTo>
                  <a:cubicBezTo>
                    <a:pt x="558" y="138"/>
                    <a:pt x="558" y="138"/>
                    <a:pt x="558" y="138"/>
                  </a:cubicBezTo>
                  <a:cubicBezTo>
                    <a:pt x="558" y="139"/>
                    <a:pt x="558" y="139"/>
                    <a:pt x="558" y="139"/>
                  </a:cubicBezTo>
                  <a:cubicBezTo>
                    <a:pt x="557" y="140"/>
                    <a:pt x="557" y="140"/>
                    <a:pt x="557" y="140"/>
                  </a:cubicBezTo>
                  <a:cubicBezTo>
                    <a:pt x="557" y="141"/>
                    <a:pt x="557" y="141"/>
                    <a:pt x="557" y="141"/>
                  </a:cubicBezTo>
                  <a:cubicBezTo>
                    <a:pt x="558" y="141"/>
                    <a:pt x="558" y="141"/>
                    <a:pt x="558" y="141"/>
                  </a:cubicBezTo>
                  <a:cubicBezTo>
                    <a:pt x="558" y="142"/>
                    <a:pt x="558" y="142"/>
                    <a:pt x="558" y="142"/>
                  </a:cubicBezTo>
                  <a:cubicBezTo>
                    <a:pt x="558" y="142"/>
                    <a:pt x="558" y="142"/>
                    <a:pt x="558" y="142"/>
                  </a:cubicBezTo>
                  <a:cubicBezTo>
                    <a:pt x="559" y="144"/>
                    <a:pt x="559" y="144"/>
                    <a:pt x="559" y="144"/>
                  </a:cubicBezTo>
                  <a:cubicBezTo>
                    <a:pt x="559" y="144"/>
                    <a:pt x="559" y="144"/>
                    <a:pt x="559" y="144"/>
                  </a:cubicBezTo>
                  <a:cubicBezTo>
                    <a:pt x="558" y="144"/>
                    <a:pt x="558" y="144"/>
                    <a:pt x="558" y="144"/>
                  </a:cubicBezTo>
                  <a:cubicBezTo>
                    <a:pt x="557" y="144"/>
                    <a:pt x="557" y="144"/>
                    <a:pt x="557" y="144"/>
                  </a:cubicBezTo>
                  <a:cubicBezTo>
                    <a:pt x="557" y="143"/>
                    <a:pt x="557" y="143"/>
                    <a:pt x="557" y="143"/>
                  </a:cubicBezTo>
                  <a:cubicBezTo>
                    <a:pt x="556" y="144"/>
                    <a:pt x="556" y="144"/>
                    <a:pt x="556" y="144"/>
                  </a:cubicBezTo>
                  <a:cubicBezTo>
                    <a:pt x="555" y="143"/>
                    <a:pt x="555" y="143"/>
                    <a:pt x="555" y="143"/>
                  </a:cubicBezTo>
                  <a:cubicBezTo>
                    <a:pt x="555" y="142"/>
                    <a:pt x="555" y="142"/>
                    <a:pt x="555" y="142"/>
                  </a:cubicBezTo>
                  <a:cubicBezTo>
                    <a:pt x="555" y="142"/>
                    <a:pt x="555" y="142"/>
                    <a:pt x="555" y="142"/>
                  </a:cubicBezTo>
                  <a:cubicBezTo>
                    <a:pt x="554" y="142"/>
                    <a:pt x="554" y="142"/>
                    <a:pt x="554" y="142"/>
                  </a:cubicBezTo>
                  <a:cubicBezTo>
                    <a:pt x="553" y="142"/>
                    <a:pt x="553" y="142"/>
                    <a:pt x="553" y="142"/>
                  </a:cubicBezTo>
                  <a:cubicBezTo>
                    <a:pt x="553" y="141"/>
                    <a:pt x="553" y="141"/>
                    <a:pt x="553" y="141"/>
                  </a:cubicBezTo>
                  <a:cubicBezTo>
                    <a:pt x="551" y="140"/>
                    <a:pt x="551" y="140"/>
                    <a:pt x="551" y="140"/>
                  </a:cubicBezTo>
                  <a:cubicBezTo>
                    <a:pt x="550" y="140"/>
                    <a:pt x="550" y="140"/>
                    <a:pt x="550" y="140"/>
                  </a:cubicBezTo>
                  <a:cubicBezTo>
                    <a:pt x="548" y="141"/>
                    <a:pt x="548" y="141"/>
                    <a:pt x="548" y="141"/>
                  </a:cubicBezTo>
                  <a:cubicBezTo>
                    <a:pt x="548" y="140"/>
                    <a:pt x="548" y="140"/>
                    <a:pt x="548" y="140"/>
                  </a:cubicBezTo>
                  <a:cubicBezTo>
                    <a:pt x="547" y="141"/>
                    <a:pt x="547" y="141"/>
                    <a:pt x="547" y="141"/>
                  </a:cubicBezTo>
                  <a:cubicBezTo>
                    <a:pt x="546" y="142"/>
                    <a:pt x="546" y="142"/>
                    <a:pt x="546" y="142"/>
                  </a:cubicBezTo>
                  <a:cubicBezTo>
                    <a:pt x="545" y="142"/>
                    <a:pt x="545" y="142"/>
                    <a:pt x="545" y="142"/>
                  </a:cubicBezTo>
                  <a:cubicBezTo>
                    <a:pt x="544" y="143"/>
                    <a:pt x="544" y="143"/>
                    <a:pt x="544" y="143"/>
                  </a:cubicBezTo>
                  <a:cubicBezTo>
                    <a:pt x="544" y="144"/>
                    <a:pt x="544" y="144"/>
                    <a:pt x="544" y="144"/>
                  </a:cubicBezTo>
                  <a:cubicBezTo>
                    <a:pt x="543" y="143"/>
                    <a:pt x="543" y="143"/>
                    <a:pt x="543" y="143"/>
                  </a:cubicBezTo>
                  <a:cubicBezTo>
                    <a:pt x="544" y="145"/>
                    <a:pt x="544" y="145"/>
                    <a:pt x="544" y="145"/>
                  </a:cubicBezTo>
                  <a:cubicBezTo>
                    <a:pt x="543" y="145"/>
                    <a:pt x="543" y="145"/>
                    <a:pt x="543" y="145"/>
                  </a:cubicBezTo>
                  <a:cubicBezTo>
                    <a:pt x="543" y="146"/>
                    <a:pt x="543" y="146"/>
                    <a:pt x="543" y="146"/>
                  </a:cubicBezTo>
                  <a:cubicBezTo>
                    <a:pt x="543" y="147"/>
                    <a:pt x="543" y="147"/>
                    <a:pt x="543" y="147"/>
                  </a:cubicBezTo>
                  <a:cubicBezTo>
                    <a:pt x="543" y="149"/>
                    <a:pt x="543" y="149"/>
                    <a:pt x="543" y="149"/>
                  </a:cubicBezTo>
                  <a:cubicBezTo>
                    <a:pt x="542" y="149"/>
                    <a:pt x="542" y="149"/>
                    <a:pt x="542" y="149"/>
                  </a:cubicBezTo>
                  <a:cubicBezTo>
                    <a:pt x="542" y="149"/>
                    <a:pt x="542" y="149"/>
                    <a:pt x="542" y="149"/>
                  </a:cubicBezTo>
                  <a:cubicBezTo>
                    <a:pt x="541" y="146"/>
                    <a:pt x="541" y="146"/>
                    <a:pt x="541" y="146"/>
                  </a:cubicBezTo>
                  <a:cubicBezTo>
                    <a:pt x="541" y="145"/>
                    <a:pt x="541" y="145"/>
                    <a:pt x="541" y="145"/>
                  </a:cubicBezTo>
                  <a:cubicBezTo>
                    <a:pt x="540" y="145"/>
                    <a:pt x="540" y="145"/>
                    <a:pt x="540" y="145"/>
                  </a:cubicBezTo>
                  <a:cubicBezTo>
                    <a:pt x="539" y="144"/>
                    <a:pt x="539" y="144"/>
                    <a:pt x="539" y="144"/>
                  </a:cubicBezTo>
                  <a:cubicBezTo>
                    <a:pt x="539" y="145"/>
                    <a:pt x="539" y="145"/>
                    <a:pt x="539" y="145"/>
                  </a:cubicBezTo>
                  <a:cubicBezTo>
                    <a:pt x="538" y="147"/>
                    <a:pt x="538" y="147"/>
                    <a:pt x="538" y="147"/>
                  </a:cubicBezTo>
                  <a:cubicBezTo>
                    <a:pt x="537" y="147"/>
                    <a:pt x="537" y="147"/>
                    <a:pt x="537" y="147"/>
                  </a:cubicBezTo>
                  <a:cubicBezTo>
                    <a:pt x="537" y="148"/>
                    <a:pt x="537" y="148"/>
                    <a:pt x="537" y="148"/>
                  </a:cubicBezTo>
                  <a:cubicBezTo>
                    <a:pt x="538" y="148"/>
                    <a:pt x="538" y="148"/>
                    <a:pt x="538" y="148"/>
                  </a:cubicBezTo>
                  <a:cubicBezTo>
                    <a:pt x="537" y="150"/>
                    <a:pt x="537" y="150"/>
                    <a:pt x="537" y="150"/>
                  </a:cubicBezTo>
                  <a:cubicBezTo>
                    <a:pt x="536" y="149"/>
                    <a:pt x="536" y="149"/>
                    <a:pt x="536" y="149"/>
                  </a:cubicBezTo>
                  <a:cubicBezTo>
                    <a:pt x="536" y="149"/>
                    <a:pt x="536" y="149"/>
                    <a:pt x="536" y="149"/>
                  </a:cubicBezTo>
                  <a:cubicBezTo>
                    <a:pt x="536" y="148"/>
                    <a:pt x="536" y="148"/>
                    <a:pt x="536" y="148"/>
                  </a:cubicBezTo>
                  <a:cubicBezTo>
                    <a:pt x="535" y="148"/>
                    <a:pt x="535" y="148"/>
                    <a:pt x="535" y="148"/>
                  </a:cubicBezTo>
                  <a:cubicBezTo>
                    <a:pt x="535" y="150"/>
                    <a:pt x="535" y="150"/>
                    <a:pt x="535" y="150"/>
                  </a:cubicBezTo>
                  <a:cubicBezTo>
                    <a:pt x="534" y="150"/>
                    <a:pt x="534" y="150"/>
                    <a:pt x="534" y="150"/>
                  </a:cubicBezTo>
                  <a:cubicBezTo>
                    <a:pt x="533" y="149"/>
                    <a:pt x="533" y="149"/>
                    <a:pt x="533" y="149"/>
                  </a:cubicBezTo>
                  <a:cubicBezTo>
                    <a:pt x="532" y="149"/>
                    <a:pt x="532" y="149"/>
                    <a:pt x="532" y="149"/>
                  </a:cubicBezTo>
                  <a:cubicBezTo>
                    <a:pt x="532" y="150"/>
                    <a:pt x="532" y="150"/>
                    <a:pt x="532" y="150"/>
                  </a:cubicBezTo>
                  <a:cubicBezTo>
                    <a:pt x="533" y="151"/>
                    <a:pt x="533" y="151"/>
                    <a:pt x="533" y="151"/>
                  </a:cubicBezTo>
                  <a:cubicBezTo>
                    <a:pt x="533" y="151"/>
                    <a:pt x="533" y="151"/>
                    <a:pt x="533" y="151"/>
                  </a:cubicBezTo>
                  <a:cubicBezTo>
                    <a:pt x="532" y="152"/>
                    <a:pt x="532" y="152"/>
                    <a:pt x="532" y="152"/>
                  </a:cubicBezTo>
                  <a:cubicBezTo>
                    <a:pt x="532" y="152"/>
                    <a:pt x="532" y="152"/>
                    <a:pt x="532" y="152"/>
                  </a:cubicBezTo>
                  <a:cubicBezTo>
                    <a:pt x="533" y="153"/>
                    <a:pt x="533" y="153"/>
                    <a:pt x="533" y="153"/>
                  </a:cubicBezTo>
                  <a:cubicBezTo>
                    <a:pt x="533" y="154"/>
                    <a:pt x="533" y="154"/>
                    <a:pt x="533" y="154"/>
                  </a:cubicBezTo>
                  <a:cubicBezTo>
                    <a:pt x="533" y="154"/>
                    <a:pt x="533" y="154"/>
                    <a:pt x="533" y="154"/>
                  </a:cubicBezTo>
                  <a:cubicBezTo>
                    <a:pt x="533" y="155"/>
                    <a:pt x="533" y="155"/>
                    <a:pt x="533" y="155"/>
                  </a:cubicBezTo>
                  <a:cubicBezTo>
                    <a:pt x="534" y="155"/>
                    <a:pt x="534" y="155"/>
                    <a:pt x="534" y="155"/>
                  </a:cubicBezTo>
                  <a:cubicBezTo>
                    <a:pt x="535" y="156"/>
                    <a:pt x="535" y="156"/>
                    <a:pt x="535" y="156"/>
                  </a:cubicBezTo>
                  <a:cubicBezTo>
                    <a:pt x="535" y="156"/>
                    <a:pt x="535" y="156"/>
                    <a:pt x="535" y="156"/>
                  </a:cubicBezTo>
                  <a:cubicBezTo>
                    <a:pt x="534" y="156"/>
                    <a:pt x="534" y="156"/>
                    <a:pt x="534" y="156"/>
                  </a:cubicBezTo>
                  <a:cubicBezTo>
                    <a:pt x="534" y="157"/>
                    <a:pt x="534" y="157"/>
                    <a:pt x="534" y="157"/>
                  </a:cubicBezTo>
                  <a:cubicBezTo>
                    <a:pt x="535" y="157"/>
                    <a:pt x="535" y="157"/>
                    <a:pt x="535" y="157"/>
                  </a:cubicBezTo>
                  <a:cubicBezTo>
                    <a:pt x="535" y="158"/>
                    <a:pt x="535" y="158"/>
                    <a:pt x="535" y="158"/>
                  </a:cubicBezTo>
                  <a:cubicBezTo>
                    <a:pt x="535" y="158"/>
                    <a:pt x="535" y="158"/>
                    <a:pt x="535" y="158"/>
                  </a:cubicBezTo>
                  <a:cubicBezTo>
                    <a:pt x="535" y="158"/>
                    <a:pt x="535" y="158"/>
                    <a:pt x="535" y="158"/>
                  </a:cubicBezTo>
                  <a:cubicBezTo>
                    <a:pt x="534" y="158"/>
                    <a:pt x="534" y="158"/>
                    <a:pt x="534" y="158"/>
                  </a:cubicBezTo>
                  <a:cubicBezTo>
                    <a:pt x="534" y="158"/>
                    <a:pt x="534" y="158"/>
                    <a:pt x="534" y="158"/>
                  </a:cubicBezTo>
                  <a:cubicBezTo>
                    <a:pt x="535" y="159"/>
                    <a:pt x="535" y="159"/>
                    <a:pt x="535" y="159"/>
                  </a:cubicBezTo>
                  <a:cubicBezTo>
                    <a:pt x="535" y="159"/>
                    <a:pt x="535" y="159"/>
                    <a:pt x="535" y="159"/>
                  </a:cubicBezTo>
                  <a:cubicBezTo>
                    <a:pt x="535" y="160"/>
                    <a:pt x="535" y="160"/>
                    <a:pt x="535" y="160"/>
                  </a:cubicBezTo>
                  <a:cubicBezTo>
                    <a:pt x="535" y="161"/>
                    <a:pt x="535" y="161"/>
                    <a:pt x="535" y="161"/>
                  </a:cubicBezTo>
                  <a:cubicBezTo>
                    <a:pt x="535" y="161"/>
                    <a:pt x="535" y="161"/>
                    <a:pt x="535" y="161"/>
                  </a:cubicBezTo>
                  <a:cubicBezTo>
                    <a:pt x="534" y="162"/>
                    <a:pt x="534" y="162"/>
                    <a:pt x="534" y="162"/>
                  </a:cubicBezTo>
                  <a:cubicBezTo>
                    <a:pt x="535" y="163"/>
                    <a:pt x="535" y="163"/>
                    <a:pt x="535" y="163"/>
                  </a:cubicBezTo>
                  <a:cubicBezTo>
                    <a:pt x="535" y="164"/>
                    <a:pt x="535" y="164"/>
                    <a:pt x="535" y="164"/>
                  </a:cubicBezTo>
                  <a:cubicBezTo>
                    <a:pt x="535" y="164"/>
                    <a:pt x="535" y="164"/>
                    <a:pt x="535" y="164"/>
                  </a:cubicBezTo>
                  <a:cubicBezTo>
                    <a:pt x="535" y="165"/>
                    <a:pt x="535" y="165"/>
                    <a:pt x="535" y="165"/>
                  </a:cubicBezTo>
                  <a:cubicBezTo>
                    <a:pt x="535" y="166"/>
                    <a:pt x="535" y="166"/>
                    <a:pt x="535" y="166"/>
                  </a:cubicBezTo>
                  <a:cubicBezTo>
                    <a:pt x="536" y="167"/>
                    <a:pt x="536" y="167"/>
                    <a:pt x="536" y="167"/>
                  </a:cubicBezTo>
                  <a:cubicBezTo>
                    <a:pt x="535" y="168"/>
                    <a:pt x="535" y="168"/>
                    <a:pt x="535" y="168"/>
                  </a:cubicBezTo>
                  <a:cubicBezTo>
                    <a:pt x="536" y="168"/>
                    <a:pt x="536" y="168"/>
                    <a:pt x="536" y="168"/>
                  </a:cubicBezTo>
                  <a:cubicBezTo>
                    <a:pt x="537" y="169"/>
                    <a:pt x="537" y="169"/>
                    <a:pt x="537" y="169"/>
                  </a:cubicBezTo>
                  <a:cubicBezTo>
                    <a:pt x="538" y="170"/>
                    <a:pt x="538" y="170"/>
                    <a:pt x="538" y="170"/>
                  </a:cubicBezTo>
                  <a:cubicBezTo>
                    <a:pt x="539" y="171"/>
                    <a:pt x="539" y="171"/>
                    <a:pt x="539" y="171"/>
                  </a:cubicBezTo>
                  <a:cubicBezTo>
                    <a:pt x="540" y="170"/>
                    <a:pt x="540" y="170"/>
                    <a:pt x="540" y="170"/>
                  </a:cubicBezTo>
                  <a:cubicBezTo>
                    <a:pt x="540" y="170"/>
                    <a:pt x="540" y="170"/>
                    <a:pt x="540" y="170"/>
                  </a:cubicBezTo>
                  <a:cubicBezTo>
                    <a:pt x="539" y="169"/>
                    <a:pt x="539" y="169"/>
                    <a:pt x="539" y="169"/>
                  </a:cubicBezTo>
                  <a:cubicBezTo>
                    <a:pt x="538" y="168"/>
                    <a:pt x="538" y="168"/>
                    <a:pt x="538" y="168"/>
                  </a:cubicBezTo>
                  <a:cubicBezTo>
                    <a:pt x="539" y="168"/>
                    <a:pt x="539" y="168"/>
                    <a:pt x="539" y="168"/>
                  </a:cubicBezTo>
                  <a:cubicBezTo>
                    <a:pt x="540" y="168"/>
                    <a:pt x="540" y="168"/>
                    <a:pt x="540" y="168"/>
                  </a:cubicBezTo>
                  <a:cubicBezTo>
                    <a:pt x="542" y="169"/>
                    <a:pt x="542" y="169"/>
                    <a:pt x="542" y="169"/>
                  </a:cubicBezTo>
                  <a:cubicBezTo>
                    <a:pt x="542" y="168"/>
                    <a:pt x="542" y="168"/>
                    <a:pt x="542" y="168"/>
                  </a:cubicBezTo>
                  <a:cubicBezTo>
                    <a:pt x="543" y="169"/>
                    <a:pt x="543" y="169"/>
                    <a:pt x="543" y="169"/>
                  </a:cubicBezTo>
                  <a:cubicBezTo>
                    <a:pt x="543" y="169"/>
                    <a:pt x="543" y="169"/>
                    <a:pt x="543" y="169"/>
                  </a:cubicBezTo>
                  <a:cubicBezTo>
                    <a:pt x="543" y="170"/>
                    <a:pt x="543" y="170"/>
                    <a:pt x="543" y="170"/>
                  </a:cubicBezTo>
                  <a:cubicBezTo>
                    <a:pt x="543" y="171"/>
                    <a:pt x="543" y="171"/>
                    <a:pt x="543" y="171"/>
                  </a:cubicBezTo>
                  <a:cubicBezTo>
                    <a:pt x="543" y="171"/>
                    <a:pt x="543" y="171"/>
                    <a:pt x="543" y="171"/>
                  </a:cubicBezTo>
                  <a:cubicBezTo>
                    <a:pt x="543" y="172"/>
                    <a:pt x="543" y="172"/>
                    <a:pt x="543" y="172"/>
                  </a:cubicBezTo>
                  <a:cubicBezTo>
                    <a:pt x="543" y="172"/>
                    <a:pt x="543" y="172"/>
                    <a:pt x="543" y="172"/>
                  </a:cubicBezTo>
                  <a:cubicBezTo>
                    <a:pt x="542" y="173"/>
                    <a:pt x="542" y="173"/>
                    <a:pt x="542" y="173"/>
                  </a:cubicBezTo>
                  <a:cubicBezTo>
                    <a:pt x="543" y="174"/>
                    <a:pt x="543" y="174"/>
                    <a:pt x="543" y="174"/>
                  </a:cubicBezTo>
                  <a:cubicBezTo>
                    <a:pt x="543" y="175"/>
                    <a:pt x="543" y="175"/>
                    <a:pt x="543" y="175"/>
                  </a:cubicBezTo>
                  <a:cubicBezTo>
                    <a:pt x="543" y="177"/>
                    <a:pt x="543" y="177"/>
                    <a:pt x="543" y="177"/>
                  </a:cubicBezTo>
                  <a:cubicBezTo>
                    <a:pt x="544" y="177"/>
                    <a:pt x="544" y="177"/>
                    <a:pt x="544" y="177"/>
                  </a:cubicBezTo>
                  <a:cubicBezTo>
                    <a:pt x="545" y="177"/>
                    <a:pt x="545" y="177"/>
                    <a:pt x="545" y="177"/>
                  </a:cubicBezTo>
                  <a:cubicBezTo>
                    <a:pt x="545" y="177"/>
                    <a:pt x="545" y="177"/>
                    <a:pt x="545" y="177"/>
                  </a:cubicBezTo>
                  <a:cubicBezTo>
                    <a:pt x="546" y="176"/>
                    <a:pt x="546" y="176"/>
                    <a:pt x="546" y="176"/>
                  </a:cubicBezTo>
                  <a:cubicBezTo>
                    <a:pt x="546" y="176"/>
                    <a:pt x="546" y="176"/>
                    <a:pt x="546" y="176"/>
                  </a:cubicBezTo>
                  <a:cubicBezTo>
                    <a:pt x="546" y="176"/>
                    <a:pt x="546" y="176"/>
                    <a:pt x="546" y="176"/>
                  </a:cubicBezTo>
                  <a:cubicBezTo>
                    <a:pt x="547" y="176"/>
                    <a:pt x="547" y="176"/>
                    <a:pt x="547" y="176"/>
                  </a:cubicBezTo>
                  <a:cubicBezTo>
                    <a:pt x="547" y="178"/>
                    <a:pt x="547" y="178"/>
                    <a:pt x="547" y="178"/>
                  </a:cubicBezTo>
                  <a:cubicBezTo>
                    <a:pt x="549" y="180"/>
                    <a:pt x="549" y="180"/>
                    <a:pt x="549" y="180"/>
                  </a:cubicBezTo>
                  <a:cubicBezTo>
                    <a:pt x="550" y="181"/>
                    <a:pt x="550" y="181"/>
                    <a:pt x="550" y="181"/>
                  </a:cubicBezTo>
                  <a:cubicBezTo>
                    <a:pt x="549" y="182"/>
                    <a:pt x="549" y="182"/>
                    <a:pt x="549" y="182"/>
                  </a:cubicBezTo>
                  <a:cubicBezTo>
                    <a:pt x="549" y="183"/>
                    <a:pt x="549" y="183"/>
                    <a:pt x="549" y="183"/>
                  </a:cubicBezTo>
                  <a:cubicBezTo>
                    <a:pt x="549" y="183"/>
                    <a:pt x="549" y="183"/>
                    <a:pt x="549" y="183"/>
                  </a:cubicBezTo>
                  <a:cubicBezTo>
                    <a:pt x="547" y="182"/>
                    <a:pt x="547" y="182"/>
                    <a:pt x="547" y="182"/>
                  </a:cubicBezTo>
                  <a:cubicBezTo>
                    <a:pt x="546" y="182"/>
                    <a:pt x="546" y="182"/>
                    <a:pt x="546" y="182"/>
                  </a:cubicBezTo>
                  <a:cubicBezTo>
                    <a:pt x="546" y="181"/>
                    <a:pt x="546" y="181"/>
                    <a:pt x="546" y="181"/>
                  </a:cubicBezTo>
                  <a:cubicBezTo>
                    <a:pt x="546" y="180"/>
                    <a:pt x="546" y="180"/>
                    <a:pt x="546" y="180"/>
                  </a:cubicBezTo>
                  <a:cubicBezTo>
                    <a:pt x="546" y="179"/>
                    <a:pt x="546" y="179"/>
                    <a:pt x="546" y="179"/>
                  </a:cubicBezTo>
                  <a:cubicBezTo>
                    <a:pt x="546" y="178"/>
                    <a:pt x="546" y="178"/>
                    <a:pt x="546" y="178"/>
                  </a:cubicBezTo>
                  <a:cubicBezTo>
                    <a:pt x="546" y="178"/>
                    <a:pt x="546" y="178"/>
                    <a:pt x="546" y="178"/>
                  </a:cubicBezTo>
                  <a:cubicBezTo>
                    <a:pt x="546" y="179"/>
                    <a:pt x="546" y="179"/>
                    <a:pt x="546" y="179"/>
                  </a:cubicBezTo>
                  <a:cubicBezTo>
                    <a:pt x="546" y="179"/>
                    <a:pt x="546" y="179"/>
                    <a:pt x="546" y="179"/>
                  </a:cubicBezTo>
                  <a:cubicBezTo>
                    <a:pt x="545" y="179"/>
                    <a:pt x="545" y="179"/>
                    <a:pt x="545" y="179"/>
                  </a:cubicBezTo>
                  <a:cubicBezTo>
                    <a:pt x="544" y="181"/>
                    <a:pt x="544" y="181"/>
                    <a:pt x="544" y="181"/>
                  </a:cubicBezTo>
                  <a:cubicBezTo>
                    <a:pt x="544" y="181"/>
                    <a:pt x="544" y="181"/>
                    <a:pt x="544" y="181"/>
                  </a:cubicBezTo>
                  <a:cubicBezTo>
                    <a:pt x="546" y="181"/>
                    <a:pt x="546" y="181"/>
                    <a:pt x="546" y="181"/>
                  </a:cubicBezTo>
                  <a:cubicBezTo>
                    <a:pt x="546" y="182"/>
                    <a:pt x="546" y="182"/>
                    <a:pt x="546" y="182"/>
                  </a:cubicBezTo>
                  <a:cubicBezTo>
                    <a:pt x="545" y="183"/>
                    <a:pt x="545" y="183"/>
                    <a:pt x="545" y="183"/>
                  </a:cubicBezTo>
                  <a:cubicBezTo>
                    <a:pt x="545" y="184"/>
                    <a:pt x="545" y="184"/>
                    <a:pt x="545" y="184"/>
                  </a:cubicBezTo>
                  <a:cubicBezTo>
                    <a:pt x="545" y="184"/>
                    <a:pt x="545" y="184"/>
                    <a:pt x="545" y="184"/>
                  </a:cubicBezTo>
                  <a:cubicBezTo>
                    <a:pt x="545" y="187"/>
                    <a:pt x="545" y="187"/>
                    <a:pt x="545" y="187"/>
                  </a:cubicBezTo>
                  <a:cubicBezTo>
                    <a:pt x="546" y="188"/>
                    <a:pt x="546" y="188"/>
                    <a:pt x="546" y="188"/>
                  </a:cubicBezTo>
                  <a:cubicBezTo>
                    <a:pt x="546" y="188"/>
                    <a:pt x="546" y="188"/>
                    <a:pt x="546" y="188"/>
                  </a:cubicBezTo>
                  <a:cubicBezTo>
                    <a:pt x="548" y="191"/>
                    <a:pt x="548" y="191"/>
                    <a:pt x="548" y="191"/>
                  </a:cubicBezTo>
                  <a:cubicBezTo>
                    <a:pt x="549" y="191"/>
                    <a:pt x="549" y="191"/>
                    <a:pt x="549" y="191"/>
                  </a:cubicBezTo>
                  <a:cubicBezTo>
                    <a:pt x="550" y="193"/>
                    <a:pt x="550" y="193"/>
                    <a:pt x="550" y="193"/>
                  </a:cubicBezTo>
                  <a:cubicBezTo>
                    <a:pt x="551" y="194"/>
                    <a:pt x="551" y="194"/>
                    <a:pt x="551" y="194"/>
                  </a:cubicBezTo>
                  <a:cubicBezTo>
                    <a:pt x="551" y="194"/>
                    <a:pt x="551" y="194"/>
                    <a:pt x="551" y="194"/>
                  </a:cubicBezTo>
                  <a:cubicBezTo>
                    <a:pt x="551" y="195"/>
                    <a:pt x="551" y="195"/>
                    <a:pt x="551" y="195"/>
                  </a:cubicBezTo>
                  <a:cubicBezTo>
                    <a:pt x="548" y="196"/>
                    <a:pt x="548" y="196"/>
                    <a:pt x="548" y="196"/>
                  </a:cubicBezTo>
                  <a:cubicBezTo>
                    <a:pt x="548" y="196"/>
                    <a:pt x="548" y="196"/>
                    <a:pt x="548" y="196"/>
                  </a:cubicBezTo>
                  <a:cubicBezTo>
                    <a:pt x="546" y="197"/>
                    <a:pt x="546" y="197"/>
                    <a:pt x="546" y="197"/>
                  </a:cubicBezTo>
                  <a:cubicBezTo>
                    <a:pt x="546" y="197"/>
                    <a:pt x="546" y="197"/>
                    <a:pt x="546" y="197"/>
                  </a:cubicBezTo>
                  <a:cubicBezTo>
                    <a:pt x="546" y="197"/>
                    <a:pt x="546" y="197"/>
                    <a:pt x="546" y="197"/>
                  </a:cubicBezTo>
                  <a:cubicBezTo>
                    <a:pt x="545" y="199"/>
                    <a:pt x="545" y="199"/>
                    <a:pt x="545" y="199"/>
                  </a:cubicBezTo>
                  <a:cubicBezTo>
                    <a:pt x="545" y="200"/>
                    <a:pt x="545" y="200"/>
                    <a:pt x="545" y="200"/>
                  </a:cubicBezTo>
                  <a:cubicBezTo>
                    <a:pt x="545" y="200"/>
                    <a:pt x="545" y="200"/>
                    <a:pt x="545" y="200"/>
                  </a:cubicBezTo>
                  <a:cubicBezTo>
                    <a:pt x="545" y="201"/>
                    <a:pt x="545" y="201"/>
                    <a:pt x="545" y="201"/>
                  </a:cubicBezTo>
                  <a:cubicBezTo>
                    <a:pt x="545" y="203"/>
                    <a:pt x="545" y="203"/>
                    <a:pt x="545" y="203"/>
                  </a:cubicBezTo>
                  <a:cubicBezTo>
                    <a:pt x="546" y="205"/>
                    <a:pt x="546" y="205"/>
                    <a:pt x="546" y="205"/>
                  </a:cubicBezTo>
                  <a:cubicBezTo>
                    <a:pt x="547" y="206"/>
                    <a:pt x="547" y="206"/>
                    <a:pt x="547" y="206"/>
                  </a:cubicBezTo>
                  <a:cubicBezTo>
                    <a:pt x="547" y="207"/>
                    <a:pt x="547" y="207"/>
                    <a:pt x="547" y="207"/>
                  </a:cubicBezTo>
                  <a:cubicBezTo>
                    <a:pt x="548" y="207"/>
                    <a:pt x="548" y="207"/>
                    <a:pt x="548" y="207"/>
                  </a:cubicBezTo>
                  <a:cubicBezTo>
                    <a:pt x="549" y="208"/>
                    <a:pt x="549" y="208"/>
                    <a:pt x="549" y="208"/>
                  </a:cubicBezTo>
                  <a:cubicBezTo>
                    <a:pt x="548" y="208"/>
                    <a:pt x="548" y="208"/>
                    <a:pt x="548" y="208"/>
                  </a:cubicBezTo>
                  <a:cubicBezTo>
                    <a:pt x="547" y="208"/>
                    <a:pt x="547" y="208"/>
                    <a:pt x="547" y="208"/>
                  </a:cubicBezTo>
                  <a:cubicBezTo>
                    <a:pt x="547" y="208"/>
                    <a:pt x="547" y="208"/>
                    <a:pt x="547" y="208"/>
                  </a:cubicBezTo>
                  <a:cubicBezTo>
                    <a:pt x="546" y="209"/>
                    <a:pt x="546" y="209"/>
                    <a:pt x="546" y="209"/>
                  </a:cubicBezTo>
                  <a:cubicBezTo>
                    <a:pt x="545" y="209"/>
                    <a:pt x="545" y="209"/>
                    <a:pt x="545" y="209"/>
                  </a:cubicBezTo>
                  <a:cubicBezTo>
                    <a:pt x="544" y="210"/>
                    <a:pt x="544" y="210"/>
                    <a:pt x="544" y="210"/>
                  </a:cubicBezTo>
                  <a:cubicBezTo>
                    <a:pt x="543" y="209"/>
                    <a:pt x="543" y="209"/>
                    <a:pt x="543" y="209"/>
                  </a:cubicBezTo>
                  <a:cubicBezTo>
                    <a:pt x="542" y="210"/>
                    <a:pt x="542" y="210"/>
                    <a:pt x="542" y="210"/>
                  </a:cubicBezTo>
                  <a:cubicBezTo>
                    <a:pt x="543" y="210"/>
                    <a:pt x="543" y="210"/>
                    <a:pt x="543" y="210"/>
                  </a:cubicBezTo>
                  <a:cubicBezTo>
                    <a:pt x="544" y="210"/>
                    <a:pt x="544" y="210"/>
                    <a:pt x="544" y="210"/>
                  </a:cubicBezTo>
                  <a:cubicBezTo>
                    <a:pt x="544" y="211"/>
                    <a:pt x="544" y="211"/>
                    <a:pt x="544" y="211"/>
                  </a:cubicBezTo>
                  <a:cubicBezTo>
                    <a:pt x="543" y="212"/>
                    <a:pt x="543" y="212"/>
                    <a:pt x="543" y="212"/>
                  </a:cubicBezTo>
                  <a:cubicBezTo>
                    <a:pt x="544" y="213"/>
                    <a:pt x="544" y="213"/>
                    <a:pt x="544" y="213"/>
                  </a:cubicBezTo>
                  <a:cubicBezTo>
                    <a:pt x="544" y="213"/>
                    <a:pt x="544" y="213"/>
                    <a:pt x="544" y="213"/>
                  </a:cubicBezTo>
                  <a:cubicBezTo>
                    <a:pt x="544" y="213"/>
                    <a:pt x="544" y="213"/>
                    <a:pt x="544" y="213"/>
                  </a:cubicBezTo>
                  <a:cubicBezTo>
                    <a:pt x="544" y="214"/>
                    <a:pt x="544" y="214"/>
                    <a:pt x="544" y="214"/>
                  </a:cubicBezTo>
                  <a:cubicBezTo>
                    <a:pt x="544" y="215"/>
                    <a:pt x="544" y="215"/>
                    <a:pt x="544" y="215"/>
                  </a:cubicBezTo>
                  <a:cubicBezTo>
                    <a:pt x="544" y="215"/>
                    <a:pt x="544" y="215"/>
                    <a:pt x="544" y="215"/>
                  </a:cubicBezTo>
                  <a:cubicBezTo>
                    <a:pt x="545" y="214"/>
                    <a:pt x="545" y="214"/>
                    <a:pt x="545" y="214"/>
                  </a:cubicBezTo>
                  <a:cubicBezTo>
                    <a:pt x="546" y="215"/>
                    <a:pt x="546" y="215"/>
                    <a:pt x="546" y="215"/>
                  </a:cubicBezTo>
                  <a:cubicBezTo>
                    <a:pt x="545" y="216"/>
                    <a:pt x="545" y="216"/>
                    <a:pt x="545" y="216"/>
                  </a:cubicBezTo>
                  <a:cubicBezTo>
                    <a:pt x="545" y="217"/>
                    <a:pt x="545" y="217"/>
                    <a:pt x="545" y="217"/>
                  </a:cubicBezTo>
                  <a:cubicBezTo>
                    <a:pt x="545" y="218"/>
                    <a:pt x="545" y="218"/>
                    <a:pt x="545" y="218"/>
                  </a:cubicBezTo>
                  <a:cubicBezTo>
                    <a:pt x="545" y="219"/>
                    <a:pt x="545" y="219"/>
                    <a:pt x="545" y="219"/>
                  </a:cubicBezTo>
                  <a:cubicBezTo>
                    <a:pt x="545" y="220"/>
                    <a:pt x="545" y="220"/>
                    <a:pt x="545" y="220"/>
                  </a:cubicBezTo>
                  <a:cubicBezTo>
                    <a:pt x="545" y="220"/>
                    <a:pt x="545" y="220"/>
                    <a:pt x="545" y="220"/>
                  </a:cubicBezTo>
                  <a:cubicBezTo>
                    <a:pt x="545" y="221"/>
                    <a:pt x="545" y="221"/>
                    <a:pt x="545" y="221"/>
                  </a:cubicBezTo>
                  <a:cubicBezTo>
                    <a:pt x="544" y="222"/>
                    <a:pt x="544" y="222"/>
                    <a:pt x="544" y="222"/>
                  </a:cubicBezTo>
                  <a:cubicBezTo>
                    <a:pt x="544" y="223"/>
                    <a:pt x="544" y="223"/>
                    <a:pt x="544" y="223"/>
                  </a:cubicBezTo>
                  <a:cubicBezTo>
                    <a:pt x="543" y="223"/>
                    <a:pt x="543" y="223"/>
                    <a:pt x="543" y="223"/>
                  </a:cubicBezTo>
                  <a:cubicBezTo>
                    <a:pt x="543" y="225"/>
                    <a:pt x="543" y="225"/>
                    <a:pt x="543" y="225"/>
                  </a:cubicBezTo>
                  <a:cubicBezTo>
                    <a:pt x="542" y="227"/>
                    <a:pt x="542" y="227"/>
                    <a:pt x="542" y="227"/>
                  </a:cubicBezTo>
                  <a:cubicBezTo>
                    <a:pt x="542" y="226"/>
                    <a:pt x="542" y="226"/>
                    <a:pt x="542" y="226"/>
                  </a:cubicBezTo>
                  <a:cubicBezTo>
                    <a:pt x="542" y="225"/>
                    <a:pt x="542" y="225"/>
                    <a:pt x="542" y="225"/>
                  </a:cubicBezTo>
                  <a:cubicBezTo>
                    <a:pt x="542" y="224"/>
                    <a:pt x="542" y="224"/>
                    <a:pt x="542" y="224"/>
                  </a:cubicBezTo>
                  <a:cubicBezTo>
                    <a:pt x="542" y="224"/>
                    <a:pt x="542" y="224"/>
                    <a:pt x="542" y="224"/>
                  </a:cubicBezTo>
                  <a:cubicBezTo>
                    <a:pt x="540" y="224"/>
                    <a:pt x="540" y="224"/>
                    <a:pt x="540" y="224"/>
                  </a:cubicBezTo>
                  <a:cubicBezTo>
                    <a:pt x="539" y="222"/>
                    <a:pt x="539" y="222"/>
                    <a:pt x="539" y="222"/>
                  </a:cubicBezTo>
                  <a:cubicBezTo>
                    <a:pt x="539" y="221"/>
                    <a:pt x="539" y="221"/>
                    <a:pt x="539" y="221"/>
                  </a:cubicBezTo>
                  <a:cubicBezTo>
                    <a:pt x="537" y="217"/>
                    <a:pt x="537" y="217"/>
                    <a:pt x="537" y="217"/>
                  </a:cubicBezTo>
                  <a:cubicBezTo>
                    <a:pt x="536" y="216"/>
                    <a:pt x="536" y="216"/>
                    <a:pt x="536" y="216"/>
                  </a:cubicBezTo>
                  <a:cubicBezTo>
                    <a:pt x="536" y="216"/>
                    <a:pt x="536" y="216"/>
                    <a:pt x="536" y="216"/>
                  </a:cubicBezTo>
                  <a:cubicBezTo>
                    <a:pt x="537" y="216"/>
                    <a:pt x="537" y="216"/>
                    <a:pt x="537" y="216"/>
                  </a:cubicBezTo>
                  <a:cubicBezTo>
                    <a:pt x="538" y="215"/>
                    <a:pt x="538" y="215"/>
                    <a:pt x="538" y="215"/>
                  </a:cubicBezTo>
                  <a:cubicBezTo>
                    <a:pt x="537" y="215"/>
                    <a:pt x="537" y="215"/>
                    <a:pt x="537" y="215"/>
                  </a:cubicBezTo>
                  <a:cubicBezTo>
                    <a:pt x="536" y="215"/>
                    <a:pt x="536" y="215"/>
                    <a:pt x="536" y="215"/>
                  </a:cubicBezTo>
                  <a:cubicBezTo>
                    <a:pt x="534" y="214"/>
                    <a:pt x="534" y="214"/>
                    <a:pt x="534" y="214"/>
                  </a:cubicBezTo>
                  <a:cubicBezTo>
                    <a:pt x="531" y="209"/>
                    <a:pt x="531" y="209"/>
                    <a:pt x="531" y="209"/>
                  </a:cubicBezTo>
                  <a:cubicBezTo>
                    <a:pt x="528" y="206"/>
                    <a:pt x="528" y="206"/>
                    <a:pt x="528" y="206"/>
                  </a:cubicBezTo>
                  <a:cubicBezTo>
                    <a:pt x="527" y="204"/>
                    <a:pt x="527" y="204"/>
                    <a:pt x="527" y="204"/>
                  </a:cubicBezTo>
                  <a:cubicBezTo>
                    <a:pt x="526" y="203"/>
                    <a:pt x="526" y="203"/>
                    <a:pt x="526" y="203"/>
                  </a:cubicBezTo>
                  <a:cubicBezTo>
                    <a:pt x="524" y="200"/>
                    <a:pt x="524" y="200"/>
                    <a:pt x="524" y="200"/>
                  </a:cubicBezTo>
                  <a:cubicBezTo>
                    <a:pt x="522" y="195"/>
                    <a:pt x="522" y="195"/>
                    <a:pt x="522" y="195"/>
                  </a:cubicBezTo>
                  <a:cubicBezTo>
                    <a:pt x="520" y="191"/>
                    <a:pt x="520" y="191"/>
                    <a:pt x="520" y="191"/>
                  </a:cubicBezTo>
                  <a:cubicBezTo>
                    <a:pt x="520" y="190"/>
                    <a:pt x="520" y="190"/>
                    <a:pt x="520" y="190"/>
                  </a:cubicBezTo>
                  <a:cubicBezTo>
                    <a:pt x="518" y="188"/>
                    <a:pt x="518" y="188"/>
                    <a:pt x="518" y="188"/>
                  </a:cubicBezTo>
                  <a:cubicBezTo>
                    <a:pt x="518" y="185"/>
                    <a:pt x="518" y="185"/>
                    <a:pt x="518" y="185"/>
                  </a:cubicBezTo>
                  <a:cubicBezTo>
                    <a:pt x="517" y="184"/>
                    <a:pt x="517" y="184"/>
                    <a:pt x="517" y="184"/>
                  </a:cubicBezTo>
                  <a:cubicBezTo>
                    <a:pt x="517" y="182"/>
                    <a:pt x="517" y="182"/>
                    <a:pt x="517" y="182"/>
                  </a:cubicBezTo>
                  <a:cubicBezTo>
                    <a:pt x="518" y="181"/>
                    <a:pt x="518" y="181"/>
                    <a:pt x="518" y="181"/>
                  </a:cubicBezTo>
                  <a:cubicBezTo>
                    <a:pt x="519" y="180"/>
                    <a:pt x="519" y="180"/>
                    <a:pt x="519" y="180"/>
                  </a:cubicBezTo>
                  <a:cubicBezTo>
                    <a:pt x="519" y="180"/>
                    <a:pt x="519" y="180"/>
                    <a:pt x="519" y="180"/>
                  </a:cubicBezTo>
                  <a:cubicBezTo>
                    <a:pt x="519" y="179"/>
                    <a:pt x="519" y="179"/>
                    <a:pt x="519" y="179"/>
                  </a:cubicBezTo>
                  <a:cubicBezTo>
                    <a:pt x="519" y="179"/>
                    <a:pt x="519" y="179"/>
                    <a:pt x="519" y="179"/>
                  </a:cubicBezTo>
                  <a:cubicBezTo>
                    <a:pt x="519" y="177"/>
                    <a:pt x="519" y="177"/>
                    <a:pt x="519" y="177"/>
                  </a:cubicBezTo>
                  <a:cubicBezTo>
                    <a:pt x="518" y="175"/>
                    <a:pt x="518" y="175"/>
                    <a:pt x="518" y="175"/>
                  </a:cubicBezTo>
                  <a:cubicBezTo>
                    <a:pt x="516" y="175"/>
                    <a:pt x="516" y="175"/>
                    <a:pt x="516" y="175"/>
                  </a:cubicBezTo>
                  <a:cubicBezTo>
                    <a:pt x="516" y="174"/>
                    <a:pt x="516" y="174"/>
                    <a:pt x="516" y="174"/>
                  </a:cubicBezTo>
                  <a:cubicBezTo>
                    <a:pt x="517" y="173"/>
                    <a:pt x="517" y="173"/>
                    <a:pt x="517" y="173"/>
                  </a:cubicBezTo>
                  <a:cubicBezTo>
                    <a:pt x="519" y="174"/>
                    <a:pt x="519" y="174"/>
                    <a:pt x="519" y="174"/>
                  </a:cubicBezTo>
                  <a:cubicBezTo>
                    <a:pt x="520" y="173"/>
                    <a:pt x="520" y="173"/>
                    <a:pt x="520" y="173"/>
                  </a:cubicBezTo>
                  <a:cubicBezTo>
                    <a:pt x="520" y="172"/>
                    <a:pt x="520" y="172"/>
                    <a:pt x="520" y="172"/>
                  </a:cubicBezTo>
                  <a:cubicBezTo>
                    <a:pt x="520" y="171"/>
                    <a:pt x="520" y="171"/>
                    <a:pt x="520" y="171"/>
                  </a:cubicBezTo>
                  <a:cubicBezTo>
                    <a:pt x="521" y="171"/>
                    <a:pt x="521" y="171"/>
                    <a:pt x="521" y="171"/>
                  </a:cubicBezTo>
                  <a:cubicBezTo>
                    <a:pt x="522" y="171"/>
                    <a:pt x="522" y="171"/>
                    <a:pt x="522" y="171"/>
                  </a:cubicBezTo>
                  <a:cubicBezTo>
                    <a:pt x="521" y="170"/>
                    <a:pt x="521" y="170"/>
                    <a:pt x="521" y="170"/>
                  </a:cubicBezTo>
                  <a:cubicBezTo>
                    <a:pt x="523" y="168"/>
                    <a:pt x="523" y="168"/>
                    <a:pt x="523" y="168"/>
                  </a:cubicBezTo>
                  <a:cubicBezTo>
                    <a:pt x="522" y="166"/>
                    <a:pt x="522" y="166"/>
                    <a:pt x="522" y="166"/>
                  </a:cubicBezTo>
                  <a:cubicBezTo>
                    <a:pt x="522" y="165"/>
                    <a:pt x="522" y="165"/>
                    <a:pt x="522" y="165"/>
                  </a:cubicBezTo>
                  <a:cubicBezTo>
                    <a:pt x="522" y="164"/>
                    <a:pt x="522" y="164"/>
                    <a:pt x="522" y="164"/>
                  </a:cubicBezTo>
                  <a:cubicBezTo>
                    <a:pt x="522" y="163"/>
                    <a:pt x="522" y="163"/>
                    <a:pt x="522" y="163"/>
                  </a:cubicBezTo>
                  <a:cubicBezTo>
                    <a:pt x="522" y="162"/>
                    <a:pt x="522" y="162"/>
                    <a:pt x="522" y="162"/>
                  </a:cubicBezTo>
                  <a:cubicBezTo>
                    <a:pt x="522" y="162"/>
                    <a:pt x="522" y="162"/>
                    <a:pt x="522" y="162"/>
                  </a:cubicBezTo>
                  <a:cubicBezTo>
                    <a:pt x="522" y="160"/>
                    <a:pt x="522" y="160"/>
                    <a:pt x="522" y="160"/>
                  </a:cubicBezTo>
                  <a:cubicBezTo>
                    <a:pt x="523" y="160"/>
                    <a:pt x="523" y="160"/>
                    <a:pt x="523" y="160"/>
                  </a:cubicBezTo>
                  <a:cubicBezTo>
                    <a:pt x="522" y="159"/>
                    <a:pt x="522" y="159"/>
                    <a:pt x="522" y="159"/>
                  </a:cubicBezTo>
                  <a:cubicBezTo>
                    <a:pt x="522" y="159"/>
                    <a:pt x="522" y="159"/>
                    <a:pt x="522" y="159"/>
                  </a:cubicBezTo>
                  <a:cubicBezTo>
                    <a:pt x="522" y="158"/>
                    <a:pt x="522" y="158"/>
                    <a:pt x="522" y="158"/>
                  </a:cubicBezTo>
                  <a:cubicBezTo>
                    <a:pt x="523" y="157"/>
                    <a:pt x="523" y="157"/>
                    <a:pt x="523" y="157"/>
                  </a:cubicBezTo>
                  <a:cubicBezTo>
                    <a:pt x="522" y="157"/>
                    <a:pt x="522" y="157"/>
                    <a:pt x="522" y="157"/>
                  </a:cubicBezTo>
                  <a:cubicBezTo>
                    <a:pt x="522" y="156"/>
                    <a:pt x="522" y="156"/>
                    <a:pt x="522" y="156"/>
                  </a:cubicBezTo>
                  <a:cubicBezTo>
                    <a:pt x="523" y="155"/>
                    <a:pt x="523" y="155"/>
                    <a:pt x="523" y="155"/>
                  </a:cubicBezTo>
                  <a:cubicBezTo>
                    <a:pt x="524" y="155"/>
                    <a:pt x="524" y="155"/>
                    <a:pt x="524" y="155"/>
                  </a:cubicBezTo>
                  <a:cubicBezTo>
                    <a:pt x="523" y="154"/>
                    <a:pt x="523" y="154"/>
                    <a:pt x="523" y="154"/>
                  </a:cubicBezTo>
                  <a:cubicBezTo>
                    <a:pt x="524" y="152"/>
                    <a:pt x="524" y="152"/>
                    <a:pt x="524" y="152"/>
                  </a:cubicBezTo>
                  <a:cubicBezTo>
                    <a:pt x="523" y="152"/>
                    <a:pt x="523" y="152"/>
                    <a:pt x="523" y="152"/>
                  </a:cubicBezTo>
                  <a:cubicBezTo>
                    <a:pt x="523" y="151"/>
                    <a:pt x="523" y="151"/>
                    <a:pt x="523" y="151"/>
                  </a:cubicBezTo>
                  <a:cubicBezTo>
                    <a:pt x="524" y="150"/>
                    <a:pt x="524" y="150"/>
                    <a:pt x="524" y="150"/>
                  </a:cubicBezTo>
                  <a:cubicBezTo>
                    <a:pt x="524" y="149"/>
                    <a:pt x="524" y="149"/>
                    <a:pt x="524" y="149"/>
                  </a:cubicBezTo>
                  <a:cubicBezTo>
                    <a:pt x="523" y="149"/>
                    <a:pt x="523" y="149"/>
                    <a:pt x="523" y="149"/>
                  </a:cubicBezTo>
                  <a:cubicBezTo>
                    <a:pt x="523" y="148"/>
                    <a:pt x="523" y="148"/>
                    <a:pt x="523" y="148"/>
                  </a:cubicBezTo>
                  <a:cubicBezTo>
                    <a:pt x="523" y="147"/>
                    <a:pt x="523" y="147"/>
                    <a:pt x="523" y="147"/>
                  </a:cubicBezTo>
                  <a:cubicBezTo>
                    <a:pt x="524" y="147"/>
                    <a:pt x="524" y="147"/>
                    <a:pt x="524" y="147"/>
                  </a:cubicBezTo>
                  <a:cubicBezTo>
                    <a:pt x="524" y="146"/>
                    <a:pt x="524" y="146"/>
                    <a:pt x="524" y="146"/>
                  </a:cubicBezTo>
                  <a:cubicBezTo>
                    <a:pt x="524" y="146"/>
                    <a:pt x="524" y="146"/>
                    <a:pt x="524" y="146"/>
                  </a:cubicBezTo>
                  <a:cubicBezTo>
                    <a:pt x="525" y="145"/>
                    <a:pt x="525" y="145"/>
                    <a:pt x="525" y="145"/>
                  </a:cubicBezTo>
                  <a:cubicBezTo>
                    <a:pt x="526" y="145"/>
                    <a:pt x="526" y="145"/>
                    <a:pt x="526" y="145"/>
                  </a:cubicBezTo>
                  <a:cubicBezTo>
                    <a:pt x="527" y="144"/>
                    <a:pt x="527" y="144"/>
                    <a:pt x="527" y="144"/>
                  </a:cubicBezTo>
                  <a:cubicBezTo>
                    <a:pt x="527" y="144"/>
                    <a:pt x="527" y="144"/>
                    <a:pt x="527" y="144"/>
                  </a:cubicBezTo>
                  <a:cubicBezTo>
                    <a:pt x="528" y="143"/>
                    <a:pt x="528" y="143"/>
                    <a:pt x="528" y="143"/>
                  </a:cubicBezTo>
                  <a:cubicBezTo>
                    <a:pt x="528" y="143"/>
                    <a:pt x="528" y="143"/>
                    <a:pt x="528" y="143"/>
                  </a:cubicBezTo>
                  <a:cubicBezTo>
                    <a:pt x="528" y="143"/>
                    <a:pt x="528" y="143"/>
                    <a:pt x="528" y="143"/>
                  </a:cubicBezTo>
                  <a:cubicBezTo>
                    <a:pt x="528" y="142"/>
                    <a:pt x="528" y="142"/>
                    <a:pt x="528" y="142"/>
                  </a:cubicBezTo>
                  <a:cubicBezTo>
                    <a:pt x="527" y="142"/>
                    <a:pt x="527" y="142"/>
                    <a:pt x="527" y="142"/>
                  </a:cubicBezTo>
                  <a:cubicBezTo>
                    <a:pt x="527" y="143"/>
                    <a:pt x="527" y="143"/>
                    <a:pt x="527" y="143"/>
                  </a:cubicBezTo>
                  <a:cubicBezTo>
                    <a:pt x="526" y="142"/>
                    <a:pt x="526" y="142"/>
                    <a:pt x="526" y="142"/>
                  </a:cubicBezTo>
                  <a:cubicBezTo>
                    <a:pt x="526" y="141"/>
                    <a:pt x="526" y="141"/>
                    <a:pt x="526" y="141"/>
                  </a:cubicBezTo>
                  <a:cubicBezTo>
                    <a:pt x="527" y="139"/>
                    <a:pt x="527" y="139"/>
                    <a:pt x="527" y="139"/>
                  </a:cubicBezTo>
                  <a:cubicBezTo>
                    <a:pt x="526" y="139"/>
                    <a:pt x="526" y="139"/>
                    <a:pt x="526" y="139"/>
                  </a:cubicBezTo>
                  <a:cubicBezTo>
                    <a:pt x="526" y="138"/>
                    <a:pt x="526" y="138"/>
                    <a:pt x="526" y="138"/>
                  </a:cubicBezTo>
                  <a:cubicBezTo>
                    <a:pt x="526" y="138"/>
                    <a:pt x="526" y="138"/>
                    <a:pt x="526" y="138"/>
                  </a:cubicBezTo>
                  <a:cubicBezTo>
                    <a:pt x="525" y="138"/>
                    <a:pt x="525" y="138"/>
                    <a:pt x="525" y="138"/>
                  </a:cubicBezTo>
                  <a:cubicBezTo>
                    <a:pt x="525" y="138"/>
                    <a:pt x="525" y="138"/>
                    <a:pt x="525" y="138"/>
                  </a:cubicBezTo>
                  <a:cubicBezTo>
                    <a:pt x="525" y="136"/>
                    <a:pt x="525" y="136"/>
                    <a:pt x="525" y="136"/>
                  </a:cubicBezTo>
                  <a:cubicBezTo>
                    <a:pt x="525" y="136"/>
                    <a:pt x="525" y="136"/>
                    <a:pt x="525" y="136"/>
                  </a:cubicBezTo>
                  <a:cubicBezTo>
                    <a:pt x="525" y="136"/>
                    <a:pt x="525" y="136"/>
                    <a:pt x="525" y="136"/>
                  </a:cubicBezTo>
                  <a:cubicBezTo>
                    <a:pt x="525" y="135"/>
                    <a:pt x="525" y="135"/>
                    <a:pt x="525" y="135"/>
                  </a:cubicBezTo>
                  <a:cubicBezTo>
                    <a:pt x="524" y="134"/>
                    <a:pt x="524" y="134"/>
                    <a:pt x="524" y="134"/>
                  </a:cubicBezTo>
                  <a:cubicBezTo>
                    <a:pt x="524" y="134"/>
                    <a:pt x="524" y="134"/>
                    <a:pt x="524" y="134"/>
                  </a:cubicBezTo>
                  <a:cubicBezTo>
                    <a:pt x="524" y="134"/>
                    <a:pt x="524" y="134"/>
                    <a:pt x="524" y="134"/>
                  </a:cubicBezTo>
                  <a:cubicBezTo>
                    <a:pt x="524" y="133"/>
                    <a:pt x="524" y="133"/>
                    <a:pt x="524" y="133"/>
                  </a:cubicBezTo>
                  <a:cubicBezTo>
                    <a:pt x="523" y="132"/>
                    <a:pt x="523" y="132"/>
                    <a:pt x="523" y="132"/>
                  </a:cubicBezTo>
                  <a:cubicBezTo>
                    <a:pt x="523" y="132"/>
                    <a:pt x="523" y="132"/>
                    <a:pt x="523" y="132"/>
                  </a:cubicBezTo>
                  <a:cubicBezTo>
                    <a:pt x="522" y="131"/>
                    <a:pt x="522" y="131"/>
                    <a:pt x="522" y="131"/>
                  </a:cubicBezTo>
                  <a:cubicBezTo>
                    <a:pt x="522" y="131"/>
                    <a:pt x="522" y="131"/>
                    <a:pt x="522" y="131"/>
                  </a:cubicBezTo>
                  <a:cubicBezTo>
                    <a:pt x="522" y="130"/>
                    <a:pt x="522" y="130"/>
                    <a:pt x="522" y="130"/>
                  </a:cubicBezTo>
                  <a:cubicBezTo>
                    <a:pt x="522" y="129"/>
                    <a:pt x="522" y="129"/>
                    <a:pt x="522" y="129"/>
                  </a:cubicBezTo>
                  <a:cubicBezTo>
                    <a:pt x="523" y="128"/>
                    <a:pt x="523" y="128"/>
                    <a:pt x="523" y="128"/>
                  </a:cubicBezTo>
                  <a:cubicBezTo>
                    <a:pt x="524" y="128"/>
                    <a:pt x="524" y="128"/>
                    <a:pt x="524" y="128"/>
                  </a:cubicBezTo>
                  <a:cubicBezTo>
                    <a:pt x="525" y="128"/>
                    <a:pt x="525" y="128"/>
                    <a:pt x="525" y="128"/>
                  </a:cubicBezTo>
                  <a:cubicBezTo>
                    <a:pt x="524" y="127"/>
                    <a:pt x="524" y="127"/>
                    <a:pt x="524" y="127"/>
                  </a:cubicBezTo>
                  <a:cubicBezTo>
                    <a:pt x="526" y="127"/>
                    <a:pt x="526" y="127"/>
                    <a:pt x="526" y="127"/>
                  </a:cubicBezTo>
                  <a:cubicBezTo>
                    <a:pt x="525" y="127"/>
                    <a:pt x="525" y="127"/>
                    <a:pt x="525" y="127"/>
                  </a:cubicBezTo>
                  <a:cubicBezTo>
                    <a:pt x="524" y="127"/>
                    <a:pt x="524" y="127"/>
                    <a:pt x="524" y="127"/>
                  </a:cubicBezTo>
                  <a:cubicBezTo>
                    <a:pt x="524" y="127"/>
                    <a:pt x="524" y="127"/>
                    <a:pt x="524" y="127"/>
                  </a:cubicBezTo>
                  <a:cubicBezTo>
                    <a:pt x="522" y="127"/>
                    <a:pt x="522" y="127"/>
                    <a:pt x="522" y="127"/>
                  </a:cubicBezTo>
                  <a:cubicBezTo>
                    <a:pt x="521" y="126"/>
                    <a:pt x="521" y="126"/>
                    <a:pt x="521" y="126"/>
                  </a:cubicBezTo>
                  <a:cubicBezTo>
                    <a:pt x="521" y="126"/>
                    <a:pt x="521" y="126"/>
                    <a:pt x="521" y="126"/>
                  </a:cubicBezTo>
                  <a:cubicBezTo>
                    <a:pt x="520" y="126"/>
                    <a:pt x="520" y="126"/>
                    <a:pt x="520" y="126"/>
                  </a:cubicBezTo>
                  <a:cubicBezTo>
                    <a:pt x="519" y="127"/>
                    <a:pt x="519" y="127"/>
                    <a:pt x="519" y="127"/>
                  </a:cubicBezTo>
                  <a:cubicBezTo>
                    <a:pt x="518" y="127"/>
                    <a:pt x="518" y="127"/>
                    <a:pt x="518" y="127"/>
                  </a:cubicBezTo>
                  <a:cubicBezTo>
                    <a:pt x="517" y="128"/>
                    <a:pt x="517" y="128"/>
                    <a:pt x="517" y="128"/>
                  </a:cubicBezTo>
                  <a:cubicBezTo>
                    <a:pt x="517" y="128"/>
                    <a:pt x="517" y="128"/>
                    <a:pt x="517" y="128"/>
                  </a:cubicBezTo>
                  <a:cubicBezTo>
                    <a:pt x="517" y="129"/>
                    <a:pt x="517" y="129"/>
                    <a:pt x="517" y="129"/>
                  </a:cubicBezTo>
                  <a:cubicBezTo>
                    <a:pt x="518" y="130"/>
                    <a:pt x="518" y="130"/>
                    <a:pt x="518" y="130"/>
                  </a:cubicBezTo>
                  <a:cubicBezTo>
                    <a:pt x="518" y="130"/>
                    <a:pt x="518" y="130"/>
                    <a:pt x="518" y="130"/>
                  </a:cubicBezTo>
                  <a:cubicBezTo>
                    <a:pt x="518" y="131"/>
                    <a:pt x="518" y="131"/>
                    <a:pt x="518" y="131"/>
                  </a:cubicBezTo>
                  <a:cubicBezTo>
                    <a:pt x="518" y="132"/>
                    <a:pt x="518" y="132"/>
                    <a:pt x="518" y="132"/>
                  </a:cubicBezTo>
                  <a:cubicBezTo>
                    <a:pt x="519" y="133"/>
                    <a:pt x="519" y="133"/>
                    <a:pt x="519" y="133"/>
                  </a:cubicBezTo>
                  <a:cubicBezTo>
                    <a:pt x="519" y="133"/>
                    <a:pt x="519" y="133"/>
                    <a:pt x="519" y="133"/>
                  </a:cubicBezTo>
                  <a:cubicBezTo>
                    <a:pt x="520" y="133"/>
                    <a:pt x="520" y="133"/>
                    <a:pt x="520" y="133"/>
                  </a:cubicBezTo>
                  <a:cubicBezTo>
                    <a:pt x="520" y="135"/>
                    <a:pt x="520" y="135"/>
                    <a:pt x="520" y="135"/>
                  </a:cubicBezTo>
                  <a:cubicBezTo>
                    <a:pt x="521" y="135"/>
                    <a:pt x="521" y="135"/>
                    <a:pt x="521" y="135"/>
                  </a:cubicBezTo>
                  <a:cubicBezTo>
                    <a:pt x="521" y="136"/>
                    <a:pt x="521" y="136"/>
                    <a:pt x="521" y="136"/>
                  </a:cubicBezTo>
                  <a:cubicBezTo>
                    <a:pt x="522" y="137"/>
                    <a:pt x="522" y="137"/>
                    <a:pt x="522" y="137"/>
                  </a:cubicBezTo>
                  <a:cubicBezTo>
                    <a:pt x="521" y="137"/>
                    <a:pt x="521" y="137"/>
                    <a:pt x="521" y="137"/>
                  </a:cubicBezTo>
                  <a:cubicBezTo>
                    <a:pt x="521" y="137"/>
                    <a:pt x="521" y="137"/>
                    <a:pt x="521" y="137"/>
                  </a:cubicBezTo>
                  <a:cubicBezTo>
                    <a:pt x="520" y="136"/>
                    <a:pt x="520" y="136"/>
                    <a:pt x="520" y="136"/>
                  </a:cubicBezTo>
                  <a:cubicBezTo>
                    <a:pt x="519" y="136"/>
                    <a:pt x="519" y="136"/>
                    <a:pt x="519" y="136"/>
                  </a:cubicBezTo>
                  <a:cubicBezTo>
                    <a:pt x="519" y="137"/>
                    <a:pt x="519" y="137"/>
                    <a:pt x="519" y="137"/>
                  </a:cubicBezTo>
                  <a:cubicBezTo>
                    <a:pt x="518" y="138"/>
                    <a:pt x="518" y="138"/>
                    <a:pt x="518" y="138"/>
                  </a:cubicBezTo>
                  <a:cubicBezTo>
                    <a:pt x="519" y="139"/>
                    <a:pt x="519" y="139"/>
                    <a:pt x="519" y="139"/>
                  </a:cubicBezTo>
                  <a:cubicBezTo>
                    <a:pt x="518" y="140"/>
                    <a:pt x="518" y="140"/>
                    <a:pt x="518" y="140"/>
                  </a:cubicBezTo>
                  <a:cubicBezTo>
                    <a:pt x="518" y="140"/>
                    <a:pt x="518" y="140"/>
                    <a:pt x="518" y="140"/>
                  </a:cubicBezTo>
                  <a:cubicBezTo>
                    <a:pt x="518" y="140"/>
                    <a:pt x="518" y="140"/>
                    <a:pt x="518" y="140"/>
                  </a:cubicBezTo>
                  <a:cubicBezTo>
                    <a:pt x="518" y="141"/>
                    <a:pt x="518" y="141"/>
                    <a:pt x="518" y="141"/>
                  </a:cubicBezTo>
                  <a:cubicBezTo>
                    <a:pt x="518" y="141"/>
                    <a:pt x="518" y="141"/>
                    <a:pt x="518" y="141"/>
                  </a:cubicBezTo>
                  <a:cubicBezTo>
                    <a:pt x="518" y="142"/>
                    <a:pt x="518" y="142"/>
                    <a:pt x="518" y="142"/>
                  </a:cubicBezTo>
                  <a:cubicBezTo>
                    <a:pt x="518" y="142"/>
                    <a:pt x="518" y="142"/>
                    <a:pt x="518" y="142"/>
                  </a:cubicBezTo>
                  <a:cubicBezTo>
                    <a:pt x="518" y="143"/>
                    <a:pt x="518" y="143"/>
                    <a:pt x="518" y="143"/>
                  </a:cubicBezTo>
                  <a:cubicBezTo>
                    <a:pt x="518" y="145"/>
                    <a:pt x="518" y="145"/>
                    <a:pt x="518" y="145"/>
                  </a:cubicBezTo>
                  <a:cubicBezTo>
                    <a:pt x="517" y="145"/>
                    <a:pt x="517" y="145"/>
                    <a:pt x="517" y="145"/>
                  </a:cubicBezTo>
                  <a:cubicBezTo>
                    <a:pt x="517" y="146"/>
                    <a:pt x="517" y="146"/>
                    <a:pt x="517" y="146"/>
                  </a:cubicBezTo>
                  <a:cubicBezTo>
                    <a:pt x="517" y="146"/>
                    <a:pt x="517" y="146"/>
                    <a:pt x="517" y="146"/>
                  </a:cubicBezTo>
                  <a:cubicBezTo>
                    <a:pt x="516" y="147"/>
                    <a:pt x="516" y="147"/>
                    <a:pt x="516" y="147"/>
                  </a:cubicBezTo>
                  <a:cubicBezTo>
                    <a:pt x="516" y="147"/>
                    <a:pt x="516" y="147"/>
                    <a:pt x="516" y="147"/>
                  </a:cubicBezTo>
                  <a:cubicBezTo>
                    <a:pt x="515" y="146"/>
                    <a:pt x="515" y="146"/>
                    <a:pt x="515" y="146"/>
                  </a:cubicBezTo>
                  <a:cubicBezTo>
                    <a:pt x="516" y="145"/>
                    <a:pt x="516" y="145"/>
                    <a:pt x="516" y="145"/>
                  </a:cubicBezTo>
                  <a:cubicBezTo>
                    <a:pt x="515" y="144"/>
                    <a:pt x="515" y="144"/>
                    <a:pt x="515" y="144"/>
                  </a:cubicBezTo>
                  <a:cubicBezTo>
                    <a:pt x="515" y="144"/>
                    <a:pt x="515" y="144"/>
                    <a:pt x="515" y="144"/>
                  </a:cubicBezTo>
                  <a:cubicBezTo>
                    <a:pt x="514" y="145"/>
                    <a:pt x="514" y="145"/>
                    <a:pt x="514" y="145"/>
                  </a:cubicBezTo>
                  <a:cubicBezTo>
                    <a:pt x="514" y="145"/>
                    <a:pt x="514" y="145"/>
                    <a:pt x="514" y="145"/>
                  </a:cubicBezTo>
                  <a:cubicBezTo>
                    <a:pt x="513" y="146"/>
                    <a:pt x="513" y="146"/>
                    <a:pt x="513" y="146"/>
                  </a:cubicBezTo>
                  <a:cubicBezTo>
                    <a:pt x="513" y="144"/>
                    <a:pt x="513" y="144"/>
                    <a:pt x="513" y="144"/>
                  </a:cubicBezTo>
                  <a:cubicBezTo>
                    <a:pt x="512" y="144"/>
                    <a:pt x="512" y="144"/>
                    <a:pt x="512" y="144"/>
                  </a:cubicBezTo>
                  <a:cubicBezTo>
                    <a:pt x="512" y="144"/>
                    <a:pt x="512" y="144"/>
                    <a:pt x="512" y="144"/>
                  </a:cubicBezTo>
                  <a:cubicBezTo>
                    <a:pt x="511" y="144"/>
                    <a:pt x="511" y="144"/>
                    <a:pt x="511" y="144"/>
                  </a:cubicBezTo>
                  <a:cubicBezTo>
                    <a:pt x="511" y="144"/>
                    <a:pt x="511" y="144"/>
                    <a:pt x="511" y="144"/>
                  </a:cubicBezTo>
                  <a:cubicBezTo>
                    <a:pt x="511" y="144"/>
                    <a:pt x="511" y="144"/>
                    <a:pt x="511" y="144"/>
                  </a:cubicBezTo>
                  <a:cubicBezTo>
                    <a:pt x="512" y="143"/>
                    <a:pt x="512" y="143"/>
                    <a:pt x="512" y="143"/>
                  </a:cubicBezTo>
                  <a:cubicBezTo>
                    <a:pt x="511" y="143"/>
                    <a:pt x="511" y="143"/>
                    <a:pt x="511" y="143"/>
                  </a:cubicBezTo>
                  <a:cubicBezTo>
                    <a:pt x="511" y="142"/>
                    <a:pt x="511" y="142"/>
                    <a:pt x="511" y="142"/>
                  </a:cubicBezTo>
                  <a:cubicBezTo>
                    <a:pt x="512" y="142"/>
                    <a:pt x="512" y="142"/>
                    <a:pt x="512" y="142"/>
                  </a:cubicBezTo>
                  <a:cubicBezTo>
                    <a:pt x="511" y="141"/>
                    <a:pt x="511" y="141"/>
                    <a:pt x="511" y="141"/>
                  </a:cubicBezTo>
                  <a:cubicBezTo>
                    <a:pt x="511" y="141"/>
                    <a:pt x="511" y="141"/>
                    <a:pt x="511" y="141"/>
                  </a:cubicBezTo>
                  <a:cubicBezTo>
                    <a:pt x="512" y="140"/>
                    <a:pt x="512" y="140"/>
                    <a:pt x="512" y="140"/>
                  </a:cubicBezTo>
                  <a:cubicBezTo>
                    <a:pt x="511" y="140"/>
                    <a:pt x="511" y="140"/>
                    <a:pt x="511" y="140"/>
                  </a:cubicBezTo>
                  <a:cubicBezTo>
                    <a:pt x="511" y="139"/>
                    <a:pt x="511" y="139"/>
                    <a:pt x="511" y="139"/>
                  </a:cubicBezTo>
                  <a:cubicBezTo>
                    <a:pt x="511" y="139"/>
                    <a:pt x="511" y="139"/>
                    <a:pt x="511" y="139"/>
                  </a:cubicBezTo>
                  <a:cubicBezTo>
                    <a:pt x="511" y="138"/>
                    <a:pt x="511" y="138"/>
                    <a:pt x="511" y="138"/>
                  </a:cubicBezTo>
                  <a:cubicBezTo>
                    <a:pt x="510" y="137"/>
                    <a:pt x="510" y="137"/>
                    <a:pt x="510" y="137"/>
                  </a:cubicBezTo>
                  <a:cubicBezTo>
                    <a:pt x="510" y="137"/>
                    <a:pt x="510" y="137"/>
                    <a:pt x="510" y="137"/>
                  </a:cubicBezTo>
                  <a:cubicBezTo>
                    <a:pt x="510" y="137"/>
                    <a:pt x="510" y="137"/>
                    <a:pt x="510" y="137"/>
                  </a:cubicBezTo>
                  <a:cubicBezTo>
                    <a:pt x="509" y="138"/>
                    <a:pt x="509" y="138"/>
                    <a:pt x="509" y="138"/>
                  </a:cubicBezTo>
                  <a:cubicBezTo>
                    <a:pt x="509" y="138"/>
                    <a:pt x="509" y="138"/>
                    <a:pt x="509" y="138"/>
                  </a:cubicBezTo>
                  <a:cubicBezTo>
                    <a:pt x="509" y="139"/>
                    <a:pt x="509" y="139"/>
                    <a:pt x="509" y="139"/>
                  </a:cubicBezTo>
                  <a:cubicBezTo>
                    <a:pt x="508" y="140"/>
                    <a:pt x="508" y="140"/>
                    <a:pt x="508" y="140"/>
                  </a:cubicBezTo>
                  <a:cubicBezTo>
                    <a:pt x="508" y="140"/>
                    <a:pt x="508" y="140"/>
                    <a:pt x="508" y="140"/>
                  </a:cubicBezTo>
                  <a:cubicBezTo>
                    <a:pt x="507" y="139"/>
                    <a:pt x="507" y="139"/>
                    <a:pt x="507" y="139"/>
                  </a:cubicBezTo>
                  <a:cubicBezTo>
                    <a:pt x="507" y="139"/>
                    <a:pt x="507" y="139"/>
                    <a:pt x="507" y="139"/>
                  </a:cubicBezTo>
                  <a:cubicBezTo>
                    <a:pt x="507" y="139"/>
                    <a:pt x="507" y="139"/>
                    <a:pt x="507" y="139"/>
                  </a:cubicBezTo>
                  <a:cubicBezTo>
                    <a:pt x="506" y="138"/>
                    <a:pt x="506" y="138"/>
                    <a:pt x="506" y="138"/>
                  </a:cubicBezTo>
                  <a:cubicBezTo>
                    <a:pt x="505" y="138"/>
                    <a:pt x="505" y="138"/>
                    <a:pt x="505" y="138"/>
                  </a:cubicBezTo>
                  <a:cubicBezTo>
                    <a:pt x="505" y="138"/>
                    <a:pt x="505" y="138"/>
                    <a:pt x="505" y="138"/>
                  </a:cubicBezTo>
                  <a:cubicBezTo>
                    <a:pt x="505" y="138"/>
                    <a:pt x="505" y="138"/>
                    <a:pt x="505" y="138"/>
                  </a:cubicBezTo>
                  <a:cubicBezTo>
                    <a:pt x="505" y="139"/>
                    <a:pt x="505" y="139"/>
                    <a:pt x="505" y="139"/>
                  </a:cubicBezTo>
                  <a:cubicBezTo>
                    <a:pt x="504" y="139"/>
                    <a:pt x="504" y="139"/>
                    <a:pt x="504" y="139"/>
                  </a:cubicBezTo>
                  <a:cubicBezTo>
                    <a:pt x="504" y="140"/>
                    <a:pt x="504" y="140"/>
                    <a:pt x="504" y="140"/>
                  </a:cubicBezTo>
                  <a:cubicBezTo>
                    <a:pt x="502" y="140"/>
                    <a:pt x="502" y="140"/>
                    <a:pt x="502" y="140"/>
                  </a:cubicBezTo>
                  <a:cubicBezTo>
                    <a:pt x="502" y="140"/>
                    <a:pt x="502" y="140"/>
                    <a:pt x="502" y="140"/>
                  </a:cubicBezTo>
                  <a:cubicBezTo>
                    <a:pt x="501" y="140"/>
                    <a:pt x="501" y="140"/>
                    <a:pt x="501" y="140"/>
                  </a:cubicBezTo>
                  <a:cubicBezTo>
                    <a:pt x="501" y="141"/>
                    <a:pt x="501" y="141"/>
                    <a:pt x="501" y="141"/>
                  </a:cubicBezTo>
                  <a:cubicBezTo>
                    <a:pt x="499" y="140"/>
                    <a:pt x="499" y="140"/>
                    <a:pt x="499" y="140"/>
                  </a:cubicBezTo>
                  <a:cubicBezTo>
                    <a:pt x="498" y="142"/>
                    <a:pt x="498" y="142"/>
                    <a:pt x="498" y="142"/>
                  </a:cubicBezTo>
                  <a:cubicBezTo>
                    <a:pt x="498" y="142"/>
                    <a:pt x="498" y="142"/>
                    <a:pt x="498" y="142"/>
                  </a:cubicBezTo>
                  <a:cubicBezTo>
                    <a:pt x="498" y="143"/>
                    <a:pt x="498" y="143"/>
                    <a:pt x="498" y="143"/>
                  </a:cubicBezTo>
                  <a:cubicBezTo>
                    <a:pt x="497" y="144"/>
                    <a:pt x="497" y="144"/>
                    <a:pt x="497" y="144"/>
                  </a:cubicBezTo>
                  <a:cubicBezTo>
                    <a:pt x="497" y="144"/>
                    <a:pt x="497" y="144"/>
                    <a:pt x="497" y="144"/>
                  </a:cubicBezTo>
                  <a:cubicBezTo>
                    <a:pt x="498" y="145"/>
                    <a:pt x="498" y="145"/>
                    <a:pt x="498" y="145"/>
                  </a:cubicBezTo>
                  <a:cubicBezTo>
                    <a:pt x="498" y="146"/>
                    <a:pt x="498" y="146"/>
                    <a:pt x="498" y="146"/>
                  </a:cubicBezTo>
                  <a:cubicBezTo>
                    <a:pt x="499" y="147"/>
                    <a:pt x="499" y="147"/>
                    <a:pt x="499" y="147"/>
                  </a:cubicBezTo>
                  <a:cubicBezTo>
                    <a:pt x="498" y="147"/>
                    <a:pt x="498" y="147"/>
                    <a:pt x="498" y="147"/>
                  </a:cubicBezTo>
                  <a:cubicBezTo>
                    <a:pt x="498" y="150"/>
                    <a:pt x="498" y="150"/>
                    <a:pt x="498" y="150"/>
                  </a:cubicBezTo>
                  <a:cubicBezTo>
                    <a:pt x="499" y="151"/>
                    <a:pt x="499" y="151"/>
                    <a:pt x="499" y="151"/>
                  </a:cubicBezTo>
                  <a:cubicBezTo>
                    <a:pt x="498" y="152"/>
                    <a:pt x="498" y="152"/>
                    <a:pt x="498" y="152"/>
                  </a:cubicBezTo>
                  <a:cubicBezTo>
                    <a:pt x="498" y="152"/>
                    <a:pt x="498" y="152"/>
                    <a:pt x="498" y="152"/>
                  </a:cubicBezTo>
                  <a:cubicBezTo>
                    <a:pt x="498" y="153"/>
                    <a:pt x="498" y="153"/>
                    <a:pt x="498" y="153"/>
                  </a:cubicBezTo>
                  <a:cubicBezTo>
                    <a:pt x="497" y="153"/>
                    <a:pt x="497" y="153"/>
                    <a:pt x="497" y="153"/>
                  </a:cubicBezTo>
                  <a:cubicBezTo>
                    <a:pt x="497" y="155"/>
                    <a:pt x="497" y="155"/>
                    <a:pt x="497" y="155"/>
                  </a:cubicBezTo>
                  <a:cubicBezTo>
                    <a:pt x="497" y="155"/>
                    <a:pt x="497" y="155"/>
                    <a:pt x="497" y="155"/>
                  </a:cubicBezTo>
                  <a:cubicBezTo>
                    <a:pt x="497" y="156"/>
                    <a:pt x="497" y="156"/>
                    <a:pt x="497" y="156"/>
                  </a:cubicBezTo>
                  <a:cubicBezTo>
                    <a:pt x="496" y="158"/>
                    <a:pt x="496" y="158"/>
                    <a:pt x="496" y="158"/>
                  </a:cubicBezTo>
                  <a:cubicBezTo>
                    <a:pt x="497" y="159"/>
                    <a:pt x="497" y="159"/>
                    <a:pt x="497" y="159"/>
                  </a:cubicBezTo>
                  <a:cubicBezTo>
                    <a:pt x="496" y="159"/>
                    <a:pt x="496" y="159"/>
                    <a:pt x="496" y="159"/>
                  </a:cubicBezTo>
                  <a:cubicBezTo>
                    <a:pt x="497" y="161"/>
                    <a:pt x="497" y="161"/>
                    <a:pt x="497" y="161"/>
                  </a:cubicBezTo>
                  <a:cubicBezTo>
                    <a:pt x="497" y="161"/>
                    <a:pt x="497" y="161"/>
                    <a:pt x="497" y="161"/>
                  </a:cubicBezTo>
                  <a:cubicBezTo>
                    <a:pt x="497" y="162"/>
                    <a:pt x="497" y="162"/>
                    <a:pt x="497" y="162"/>
                  </a:cubicBezTo>
                  <a:cubicBezTo>
                    <a:pt x="497" y="162"/>
                    <a:pt x="497" y="162"/>
                    <a:pt x="497" y="162"/>
                  </a:cubicBezTo>
                  <a:cubicBezTo>
                    <a:pt x="498" y="162"/>
                    <a:pt x="498" y="162"/>
                    <a:pt x="498" y="162"/>
                  </a:cubicBezTo>
                  <a:cubicBezTo>
                    <a:pt x="499" y="162"/>
                    <a:pt x="499" y="162"/>
                    <a:pt x="499" y="162"/>
                  </a:cubicBezTo>
                  <a:cubicBezTo>
                    <a:pt x="499" y="161"/>
                    <a:pt x="499" y="161"/>
                    <a:pt x="499" y="161"/>
                  </a:cubicBezTo>
                  <a:cubicBezTo>
                    <a:pt x="499" y="161"/>
                    <a:pt x="499" y="161"/>
                    <a:pt x="499" y="161"/>
                  </a:cubicBezTo>
                  <a:cubicBezTo>
                    <a:pt x="500" y="161"/>
                    <a:pt x="500" y="161"/>
                    <a:pt x="500" y="161"/>
                  </a:cubicBezTo>
                  <a:cubicBezTo>
                    <a:pt x="500" y="161"/>
                    <a:pt x="500" y="161"/>
                    <a:pt x="500" y="161"/>
                  </a:cubicBezTo>
                  <a:cubicBezTo>
                    <a:pt x="500" y="161"/>
                    <a:pt x="500" y="161"/>
                    <a:pt x="500" y="161"/>
                  </a:cubicBezTo>
                  <a:cubicBezTo>
                    <a:pt x="500" y="161"/>
                    <a:pt x="500" y="161"/>
                    <a:pt x="500" y="161"/>
                  </a:cubicBezTo>
                  <a:cubicBezTo>
                    <a:pt x="501" y="161"/>
                    <a:pt x="501" y="161"/>
                    <a:pt x="501" y="161"/>
                  </a:cubicBezTo>
                  <a:cubicBezTo>
                    <a:pt x="502" y="162"/>
                    <a:pt x="502" y="162"/>
                    <a:pt x="502" y="162"/>
                  </a:cubicBezTo>
                  <a:cubicBezTo>
                    <a:pt x="502" y="162"/>
                    <a:pt x="502" y="162"/>
                    <a:pt x="502" y="162"/>
                  </a:cubicBezTo>
                  <a:cubicBezTo>
                    <a:pt x="501" y="162"/>
                    <a:pt x="501" y="162"/>
                    <a:pt x="501" y="162"/>
                  </a:cubicBezTo>
                  <a:cubicBezTo>
                    <a:pt x="502" y="163"/>
                    <a:pt x="502" y="163"/>
                    <a:pt x="502" y="163"/>
                  </a:cubicBezTo>
                  <a:cubicBezTo>
                    <a:pt x="502" y="163"/>
                    <a:pt x="502" y="163"/>
                    <a:pt x="502" y="163"/>
                  </a:cubicBezTo>
                  <a:cubicBezTo>
                    <a:pt x="501" y="163"/>
                    <a:pt x="501" y="163"/>
                    <a:pt x="501" y="163"/>
                  </a:cubicBezTo>
                  <a:cubicBezTo>
                    <a:pt x="501" y="164"/>
                    <a:pt x="501" y="164"/>
                    <a:pt x="501" y="164"/>
                  </a:cubicBezTo>
                  <a:cubicBezTo>
                    <a:pt x="500" y="163"/>
                    <a:pt x="500" y="163"/>
                    <a:pt x="500" y="163"/>
                  </a:cubicBezTo>
                  <a:cubicBezTo>
                    <a:pt x="500" y="164"/>
                    <a:pt x="500" y="164"/>
                    <a:pt x="500" y="164"/>
                  </a:cubicBezTo>
                  <a:cubicBezTo>
                    <a:pt x="500" y="164"/>
                    <a:pt x="500" y="164"/>
                    <a:pt x="500" y="164"/>
                  </a:cubicBezTo>
                  <a:cubicBezTo>
                    <a:pt x="500" y="165"/>
                    <a:pt x="500" y="165"/>
                    <a:pt x="500" y="165"/>
                  </a:cubicBezTo>
                  <a:cubicBezTo>
                    <a:pt x="499" y="166"/>
                    <a:pt x="499" y="166"/>
                    <a:pt x="499" y="166"/>
                  </a:cubicBezTo>
                  <a:cubicBezTo>
                    <a:pt x="498" y="165"/>
                    <a:pt x="498" y="165"/>
                    <a:pt x="498" y="165"/>
                  </a:cubicBezTo>
                  <a:cubicBezTo>
                    <a:pt x="498" y="165"/>
                    <a:pt x="498" y="165"/>
                    <a:pt x="498" y="165"/>
                  </a:cubicBezTo>
                  <a:cubicBezTo>
                    <a:pt x="498" y="164"/>
                    <a:pt x="498" y="164"/>
                    <a:pt x="498" y="164"/>
                  </a:cubicBezTo>
                  <a:cubicBezTo>
                    <a:pt x="497" y="165"/>
                    <a:pt x="497" y="165"/>
                    <a:pt x="497" y="165"/>
                  </a:cubicBezTo>
                  <a:cubicBezTo>
                    <a:pt x="497" y="164"/>
                    <a:pt x="497" y="164"/>
                    <a:pt x="497" y="164"/>
                  </a:cubicBezTo>
                  <a:cubicBezTo>
                    <a:pt x="496" y="164"/>
                    <a:pt x="496" y="164"/>
                    <a:pt x="496" y="164"/>
                  </a:cubicBezTo>
                  <a:cubicBezTo>
                    <a:pt x="496" y="165"/>
                    <a:pt x="496" y="165"/>
                    <a:pt x="496" y="165"/>
                  </a:cubicBezTo>
                  <a:cubicBezTo>
                    <a:pt x="496" y="166"/>
                    <a:pt x="496" y="166"/>
                    <a:pt x="496" y="166"/>
                  </a:cubicBezTo>
                  <a:cubicBezTo>
                    <a:pt x="496" y="166"/>
                    <a:pt x="496" y="166"/>
                    <a:pt x="496" y="166"/>
                  </a:cubicBezTo>
                  <a:cubicBezTo>
                    <a:pt x="495" y="166"/>
                    <a:pt x="495" y="166"/>
                    <a:pt x="495" y="166"/>
                  </a:cubicBezTo>
                  <a:cubicBezTo>
                    <a:pt x="495" y="167"/>
                    <a:pt x="495" y="167"/>
                    <a:pt x="495" y="167"/>
                  </a:cubicBezTo>
                  <a:cubicBezTo>
                    <a:pt x="495" y="167"/>
                    <a:pt x="495" y="167"/>
                    <a:pt x="495" y="167"/>
                  </a:cubicBezTo>
                  <a:cubicBezTo>
                    <a:pt x="495" y="168"/>
                    <a:pt x="495" y="168"/>
                    <a:pt x="495" y="168"/>
                  </a:cubicBezTo>
                  <a:cubicBezTo>
                    <a:pt x="494" y="167"/>
                    <a:pt x="494" y="167"/>
                    <a:pt x="494" y="167"/>
                  </a:cubicBezTo>
                  <a:cubicBezTo>
                    <a:pt x="493" y="166"/>
                    <a:pt x="493" y="166"/>
                    <a:pt x="493" y="166"/>
                  </a:cubicBezTo>
                  <a:cubicBezTo>
                    <a:pt x="492" y="166"/>
                    <a:pt x="492" y="166"/>
                    <a:pt x="492" y="166"/>
                  </a:cubicBezTo>
                  <a:cubicBezTo>
                    <a:pt x="493" y="167"/>
                    <a:pt x="493" y="167"/>
                    <a:pt x="493" y="167"/>
                  </a:cubicBezTo>
                  <a:cubicBezTo>
                    <a:pt x="492" y="168"/>
                    <a:pt x="492" y="168"/>
                    <a:pt x="492" y="168"/>
                  </a:cubicBezTo>
                  <a:cubicBezTo>
                    <a:pt x="492" y="168"/>
                    <a:pt x="492" y="168"/>
                    <a:pt x="492" y="168"/>
                  </a:cubicBezTo>
                  <a:cubicBezTo>
                    <a:pt x="492" y="169"/>
                    <a:pt x="492" y="169"/>
                    <a:pt x="492" y="169"/>
                  </a:cubicBezTo>
                  <a:cubicBezTo>
                    <a:pt x="491" y="169"/>
                    <a:pt x="491" y="169"/>
                    <a:pt x="491" y="169"/>
                  </a:cubicBezTo>
                  <a:cubicBezTo>
                    <a:pt x="490" y="169"/>
                    <a:pt x="490" y="169"/>
                    <a:pt x="490" y="169"/>
                  </a:cubicBezTo>
                  <a:cubicBezTo>
                    <a:pt x="489" y="168"/>
                    <a:pt x="489" y="168"/>
                    <a:pt x="489" y="168"/>
                  </a:cubicBezTo>
                  <a:cubicBezTo>
                    <a:pt x="488" y="168"/>
                    <a:pt x="488" y="168"/>
                    <a:pt x="488" y="168"/>
                  </a:cubicBezTo>
                  <a:cubicBezTo>
                    <a:pt x="488" y="168"/>
                    <a:pt x="488" y="168"/>
                    <a:pt x="488" y="168"/>
                  </a:cubicBezTo>
                  <a:cubicBezTo>
                    <a:pt x="488" y="167"/>
                    <a:pt x="488" y="167"/>
                    <a:pt x="488" y="167"/>
                  </a:cubicBezTo>
                  <a:cubicBezTo>
                    <a:pt x="489" y="167"/>
                    <a:pt x="489" y="167"/>
                    <a:pt x="489" y="167"/>
                  </a:cubicBezTo>
                  <a:cubicBezTo>
                    <a:pt x="489" y="166"/>
                    <a:pt x="489" y="166"/>
                    <a:pt x="489" y="166"/>
                  </a:cubicBezTo>
                  <a:cubicBezTo>
                    <a:pt x="489" y="166"/>
                    <a:pt x="489" y="166"/>
                    <a:pt x="489" y="166"/>
                  </a:cubicBezTo>
                  <a:cubicBezTo>
                    <a:pt x="491" y="166"/>
                    <a:pt x="491" y="166"/>
                    <a:pt x="491" y="166"/>
                  </a:cubicBezTo>
                  <a:cubicBezTo>
                    <a:pt x="492" y="165"/>
                    <a:pt x="492" y="165"/>
                    <a:pt x="492" y="165"/>
                  </a:cubicBezTo>
                  <a:cubicBezTo>
                    <a:pt x="492" y="165"/>
                    <a:pt x="492" y="165"/>
                    <a:pt x="492" y="165"/>
                  </a:cubicBezTo>
                  <a:cubicBezTo>
                    <a:pt x="491" y="164"/>
                    <a:pt x="491" y="164"/>
                    <a:pt x="491" y="164"/>
                  </a:cubicBezTo>
                  <a:cubicBezTo>
                    <a:pt x="490" y="165"/>
                    <a:pt x="490" y="165"/>
                    <a:pt x="490" y="165"/>
                  </a:cubicBezTo>
                  <a:cubicBezTo>
                    <a:pt x="489" y="165"/>
                    <a:pt x="489" y="165"/>
                    <a:pt x="489" y="165"/>
                  </a:cubicBezTo>
                  <a:cubicBezTo>
                    <a:pt x="489" y="165"/>
                    <a:pt x="489" y="165"/>
                    <a:pt x="489" y="165"/>
                  </a:cubicBezTo>
                  <a:cubicBezTo>
                    <a:pt x="488" y="164"/>
                    <a:pt x="488" y="164"/>
                    <a:pt x="488" y="164"/>
                  </a:cubicBezTo>
                  <a:cubicBezTo>
                    <a:pt x="488" y="164"/>
                    <a:pt x="488" y="164"/>
                    <a:pt x="488" y="164"/>
                  </a:cubicBezTo>
                  <a:cubicBezTo>
                    <a:pt x="486" y="164"/>
                    <a:pt x="486" y="164"/>
                    <a:pt x="486" y="164"/>
                  </a:cubicBezTo>
                  <a:cubicBezTo>
                    <a:pt x="485" y="164"/>
                    <a:pt x="485" y="164"/>
                    <a:pt x="485" y="164"/>
                  </a:cubicBezTo>
                  <a:cubicBezTo>
                    <a:pt x="485" y="164"/>
                    <a:pt x="485" y="164"/>
                    <a:pt x="485" y="164"/>
                  </a:cubicBezTo>
                  <a:cubicBezTo>
                    <a:pt x="485" y="164"/>
                    <a:pt x="485" y="164"/>
                    <a:pt x="485" y="164"/>
                  </a:cubicBezTo>
                  <a:cubicBezTo>
                    <a:pt x="484" y="164"/>
                    <a:pt x="484" y="164"/>
                    <a:pt x="484" y="164"/>
                  </a:cubicBezTo>
                  <a:cubicBezTo>
                    <a:pt x="484" y="164"/>
                    <a:pt x="484" y="164"/>
                    <a:pt x="484" y="164"/>
                  </a:cubicBezTo>
                  <a:cubicBezTo>
                    <a:pt x="483" y="164"/>
                    <a:pt x="483" y="164"/>
                    <a:pt x="483" y="164"/>
                  </a:cubicBezTo>
                  <a:cubicBezTo>
                    <a:pt x="482" y="163"/>
                    <a:pt x="482" y="163"/>
                    <a:pt x="482" y="163"/>
                  </a:cubicBezTo>
                  <a:cubicBezTo>
                    <a:pt x="481" y="164"/>
                    <a:pt x="481" y="164"/>
                    <a:pt x="481" y="164"/>
                  </a:cubicBezTo>
                  <a:cubicBezTo>
                    <a:pt x="480" y="163"/>
                    <a:pt x="480" y="163"/>
                    <a:pt x="480" y="163"/>
                  </a:cubicBezTo>
                  <a:cubicBezTo>
                    <a:pt x="479" y="163"/>
                    <a:pt x="479" y="163"/>
                    <a:pt x="479" y="163"/>
                  </a:cubicBezTo>
                  <a:cubicBezTo>
                    <a:pt x="478" y="164"/>
                    <a:pt x="478" y="164"/>
                    <a:pt x="478" y="164"/>
                  </a:cubicBezTo>
                  <a:cubicBezTo>
                    <a:pt x="477" y="165"/>
                    <a:pt x="477" y="165"/>
                    <a:pt x="477" y="165"/>
                  </a:cubicBezTo>
                  <a:cubicBezTo>
                    <a:pt x="477" y="165"/>
                    <a:pt x="477" y="165"/>
                    <a:pt x="477" y="165"/>
                  </a:cubicBezTo>
                  <a:cubicBezTo>
                    <a:pt x="478" y="166"/>
                    <a:pt x="478" y="166"/>
                    <a:pt x="478" y="166"/>
                  </a:cubicBezTo>
                  <a:cubicBezTo>
                    <a:pt x="477" y="166"/>
                    <a:pt x="477" y="166"/>
                    <a:pt x="477" y="166"/>
                  </a:cubicBezTo>
                  <a:cubicBezTo>
                    <a:pt x="477" y="166"/>
                    <a:pt x="477" y="166"/>
                    <a:pt x="477" y="166"/>
                  </a:cubicBezTo>
                  <a:cubicBezTo>
                    <a:pt x="476" y="167"/>
                    <a:pt x="476" y="167"/>
                    <a:pt x="476" y="167"/>
                  </a:cubicBezTo>
                  <a:cubicBezTo>
                    <a:pt x="477" y="167"/>
                    <a:pt x="477" y="167"/>
                    <a:pt x="477" y="167"/>
                  </a:cubicBezTo>
                  <a:cubicBezTo>
                    <a:pt x="478" y="167"/>
                    <a:pt x="478" y="167"/>
                    <a:pt x="478" y="167"/>
                  </a:cubicBezTo>
                  <a:cubicBezTo>
                    <a:pt x="478" y="167"/>
                    <a:pt x="478" y="167"/>
                    <a:pt x="478" y="167"/>
                  </a:cubicBezTo>
                  <a:cubicBezTo>
                    <a:pt x="478" y="168"/>
                    <a:pt x="478" y="168"/>
                    <a:pt x="478" y="168"/>
                  </a:cubicBezTo>
                  <a:cubicBezTo>
                    <a:pt x="476" y="168"/>
                    <a:pt x="476" y="168"/>
                    <a:pt x="476" y="168"/>
                  </a:cubicBezTo>
                  <a:cubicBezTo>
                    <a:pt x="476" y="168"/>
                    <a:pt x="476" y="168"/>
                    <a:pt x="476" y="168"/>
                  </a:cubicBezTo>
                  <a:cubicBezTo>
                    <a:pt x="474" y="168"/>
                    <a:pt x="474" y="168"/>
                    <a:pt x="474" y="168"/>
                  </a:cubicBezTo>
                  <a:cubicBezTo>
                    <a:pt x="474" y="168"/>
                    <a:pt x="474" y="168"/>
                    <a:pt x="474" y="168"/>
                  </a:cubicBezTo>
                  <a:cubicBezTo>
                    <a:pt x="474" y="169"/>
                    <a:pt x="474" y="169"/>
                    <a:pt x="474" y="169"/>
                  </a:cubicBezTo>
                  <a:cubicBezTo>
                    <a:pt x="473" y="168"/>
                    <a:pt x="473" y="168"/>
                    <a:pt x="473" y="168"/>
                  </a:cubicBezTo>
                  <a:cubicBezTo>
                    <a:pt x="473" y="169"/>
                    <a:pt x="473" y="169"/>
                    <a:pt x="473" y="169"/>
                  </a:cubicBezTo>
                  <a:cubicBezTo>
                    <a:pt x="472" y="169"/>
                    <a:pt x="472" y="169"/>
                    <a:pt x="472" y="169"/>
                  </a:cubicBezTo>
                  <a:cubicBezTo>
                    <a:pt x="472" y="168"/>
                    <a:pt x="472" y="168"/>
                    <a:pt x="472" y="168"/>
                  </a:cubicBezTo>
                  <a:cubicBezTo>
                    <a:pt x="470" y="168"/>
                    <a:pt x="470" y="168"/>
                    <a:pt x="470" y="168"/>
                  </a:cubicBezTo>
                  <a:cubicBezTo>
                    <a:pt x="470" y="169"/>
                    <a:pt x="470" y="169"/>
                    <a:pt x="470" y="169"/>
                  </a:cubicBezTo>
                  <a:cubicBezTo>
                    <a:pt x="468" y="168"/>
                    <a:pt x="468" y="168"/>
                    <a:pt x="468" y="168"/>
                  </a:cubicBezTo>
                  <a:cubicBezTo>
                    <a:pt x="467" y="169"/>
                    <a:pt x="467" y="169"/>
                    <a:pt x="467" y="169"/>
                  </a:cubicBezTo>
                  <a:cubicBezTo>
                    <a:pt x="467" y="169"/>
                    <a:pt x="467" y="169"/>
                    <a:pt x="467" y="169"/>
                  </a:cubicBezTo>
                  <a:cubicBezTo>
                    <a:pt x="468" y="170"/>
                    <a:pt x="468" y="170"/>
                    <a:pt x="468" y="170"/>
                  </a:cubicBezTo>
                  <a:cubicBezTo>
                    <a:pt x="467" y="171"/>
                    <a:pt x="467" y="171"/>
                    <a:pt x="467" y="171"/>
                  </a:cubicBezTo>
                  <a:cubicBezTo>
                    <a:pt x="467" y="172"/>
                    <a:pt x="467" y="172"/>
                    <a:pt x="467" y="172"/>
                  </a:cubicBezTo>
                  <a:cubicBezTo>
                    <a:pt x="466" y="171"/>
                    <a:pt x="466" y="171"/>
                    <a:pt x="466" y="171"/>
                  </a:cubicBezTo>
                  <a:cubicBezTo>
                    <a:pt x="466" y="171"/>
                    <a:pt x="466" y="171"/>
                    <a:pt x="466" y="171"/>
                  </a:cubicBezTo>
                  <a:cubicBezTo>
                    <a:pt x="466" y="170"/>
                    <a:pt x="466" y="170"/>
                    <a:pt x="466" y="170"/>
                  </a:cubicBezTo>
                  <a:cubicBezTo>
                    <a:pt x="465" y="169"/>
                    <a:pt x="465" y="169"/>
                    <a:pt x="465" y="169"/>
                  </a:cubicBezTo>
                  <a:cubicBezTo>
                    <a:pt x="465" y="170"/>
                    <a:pt x="465" y="170"/>
                    <a:pt x="465" y="170"/>
                  </a:cubicBezTo>
                  <a:cubicBezTo>
                    <a:pt x="464" y="170"/>
                    <a:pt x="464" y="170"/>
                    <a:pt x="464" y="170"/>
                  </a:cubicBezTo>
                  <a:cubicBezTo>
                    <a:pt x="463" y="170"/>
                    <a:pt x="463" y="170"/>
                    <a:pt x="463" y="170"/>
                  </a:cubicBezTo>
                  <a:cubicBezTo>
                    <a:pt x="462" y="171"/>
                    <a:pt x="462" y="171"/>
                    <a:pt x="462" y="171"/>
                  </a:cubicBezTo>
                  <a:cubicBezTo>
                    <a:pt x="461" y="170"/>
                    <a:pt x="461" y="170"/>
                    <a:pt x="461" y="170"/>
                  </a:cubicBezTo>
                  <a:cubicBezTo>
                    <a:pt x="460" y="171"/>
                    <a:pt x="460" y="171"/>
                    <a:pt x="460" y="171"/>
                  </a:cubicBezTo>
                  <a:cubicBezTo>
                    <a:pt x="459" y="171"/>
                    <a:pt x="459" y="171"/>
                    <a:pt x="459" y="171"/>
                  </a:cubicBezTo>
                  <a:cubicBezTo>
                    <a:pt x="457" y="172"/>
                    <a:pt x="457" y="172"/>
                    <a:pt x="457" y="172"/>
                  </a:cubicBezTo>
                  <a:cubicBezTo>
                    <a:pt x="456" y="173"/>
                    <a:pt x="456" y="173"/>
                    <a:pt x="456" y="173"/>
                  </a:cubicBezTo>
                  <a:cubicBezTo>
                    <a:pt x="456" y="172"/>
                    <a:pt x="456" y="172"/>
                    <a:pt x="456" y="172"/>
                  </a:cubicBezTo>
                  <a:cubicBezTo>
                    <a:pt x="455" y="172"/>
                    <a:pt x="455" y="172"/>
                    <a:pt x="455" y="172"/>
                  </a:cubicBezTo>
                  <a:cubicBezTo>
                    <a:pt x="455" y="173"/>
                    <a:pt x="455" y="173"/>
                    <a:pt x="455" y="173"/>
                  </a:cubicBezTo>
                  <a:cubicBezTo>
                    <a:pt x="453" y="174"/>
                    <a:pt x="453" y="174"/>
                    <a:pt x="453" y="174"/>
                  </a:cubicBezTo>
                  <a:cubicBezTo>
                    <a:pt x="453" y="175"/>
                    <a:pt x="453" y="175"/>
                    <a:pt x="453" y="175"/>
                  </a:cubicBezTo>
                  <a:cubicBezTo>
                    <a:pt x="452" y="175"/>
                    <a:pt x="452" y="175"/>
                    <a:pt x="452" y="175"/>
                  </a:cubicBezTo>
                  <a:cubicBezTo>
                    <a:pt x="452" y="176"/>
                    <a:pt x="452" y="176"/>
                    <a:pt x="452" y="176"/>
                  </a:cubicBezTo>
                  <a:cubicBezTo>
                    <a:pt x="453" y="178"/>
                    <a:pt x="453" y="178"/>
                    <a:pt x="453" y="178"/>
                  </a:cubicBezTo>
                  <a:cubicBezTo>
                    <a:pt x="453" y="180"/>
                    <a:pt x="453" y="180"/>
                    <a:pt x="453" y="180"/>
                  </a:cubicBezTo>
                  <a:cubicBezTo>
                    <a:pt x="452" y="181"/>
                    <a:pt x="452" y="181"/>
                    <a:pt x="452" y="181"/>
                  </a:cubicBezTo>
                  <a:cubicBezTo>
                    <a:pt x="451" y="182"/>
                    <a:pt x="451" y="182"/>
                    <a:pt x="451" y="182"/>
                  </a:cubicBezTo>
                  <a:cubicBezTo>
                    <a:pt x="451" y="183"/>
                    <a:pt x="451" y="183"/>
                    <a:pt x="451" y="183"/>
                  </a:cubicBezTo>
                  <a:cubicBezTo>
                    <a:pt x="451" y="185"/>
                    <a:pt x="451" y="185"/>
                    <a:pt x="451" y="185"/>
                  </a:cubicBezTo>
                  <a:cubicBezTo>
                    <a:pt x="452" y="185"/>
                    <a:pt x="452" y="185"/>
                    <a:pt x="452" y="185"/>
                  </a:cubicBezTo>
                  <a:cubicBezTo>
                    <a:pt x="452" y="186"/>
                    <a:pt x="452" y="186"/>
                    <a:pt x="452" y="186"/>
                  </a:cubicBezTo>
                  <a:cubicBezTo>
                    <a:pt x="451" y="186"/>
                    <a:pt x="451" y="186"/>
                    <a:pt x="451" y="186"/>
                  </a:cubicBezTo>
                  <a:cubicBezTo>
                    <a:pt x="451" y="186"/>
                    <a:pt x="451" y="186"/>
                    <a:pt x="451" y="186"/>
                  </a:cubicBezTo>
                  <a:cubicBezTo>
                    <a:pt x="451" y="187"/>
                    <a:pt x="451" y="187"/>
                    <a:pt x="451" y="187"/>
                  </a:cubicBezTo>
                  <a:cubicBezTo>
                    <a:pt x="450" y="188"/>
                    <a:pt x="450" y="188"/>
                    <a:pt x="450" y="188"/>
                  </a:cubicBezTo>
                  <a:cubicBezTo>
                    <a:pt x="451" y="189"/>
                    <a:pt x="451" y="189"/>
                    <a:pt x="451" y="189"/>
                  </a:cubicBezTo>
                  <a:cubicBezTo>
                    <a:pt x="450" y="190"/>
                    <a:pt x="450" y="190"/>
                    <a:pt x="450" y="190"/>
                  </a:cubicBezTo>
                  <a:cubicBezTo>
                    <a:pt x="450" y="191"/>
                    <a:pt x="450" y="191"/>
                    <a:pt x="450" y="191"/>
                  </a:cubicBezTo>
                  <a:cubicBezTo>
                    <a:pt x="448" y="192"/>
                    <a:pt x="448" y="192"/>
                    <a:pt x="448" y="192"/>
                  </a:cubicBezTo>
                  <a:cubicBezTo>
                    <a:pt x="449" y="193"/>
                    <a:pt x="449" y="193"/>
                    <a:pt x="449" y="193"/>
                  </a:cubicBezTo>
                  <a:cubicBezTo>
                    <a:pt x="448" y="193"/>
                    <a:pt x="448" y="193"/>
                    <a:pt x="448" y="193"/>
                  </a:cubicBezTo>
                  <a:cubicBezTo>
                    <a:pt x="448" y="195"/>
                    <a:pt x="448" y="195"/>
                    <a:pt x="448" y="195"/>
                  </a:cubicBezTo>
                  <a:cubicBezTo>
                    <a:pt x="447" y="195"/>
                    <a:pt x="447" y="195"/>
                    <a:pt x="447" y="195"/>
                  </a:cubicBezTo>
                  <a:cubicBezTo>
                    <a:pt x="447" y="197"/>
                    <a:pt x="447" y="197"/>
                    <a:pt x="447" y="197"/>
                  </a:cubicBezTo>
                  <a:cubicBezTo>
                    <a:pt x="447" y="198"/>
                    <a:pt x="447" y="198"/>
                    <a:pt x="447" y="198"/>
                  </a:cubicBezTo>
                  <a:cubicBezTo>
                    <a:pt x="447" y="199"/>
                    <a:pt x="447" y="199"/>
                    <a:pt x="447" y="199"/>
                  </a:cubicBezTo>
                  <a:cubicBezTo>
                    <a:pt x="447" y="200"/>
                    <a:pt x="447" y="200"/>
                    <a:pt x="447" y="200"/>
                  </a:cubicBezTo>
                  <a:cubicBezTo>
                    <a:pt x="446" y="200"/>
                    <a:pt x="446" y="200"/>
                    <a:pt x="446" y="200"/>
                  </a:cubicBezTo>
                  <a:cubicBezTo>
                    <a:pt x="446" y="201"/>
                    <a:pt x="446" y="201"/>
                    <a:pt x="446" y="201"/>
                  </a:cubicBezTo>
                  <a:cubicBezTo>
                    <a:pt x="445" y="202"/>
                    <a:pt x="445" y="202"/>
                    <a:pt x="445" y="202"/>
                  </a:cubicBezTo>
                  <a:cubicBezTo>
                    <a:pt x="445" y="203"/>
                    <a:pt x="445" y="203"/>
                    <a:pt x="445" y="203"/>
                  </a:cubicBezTo>
                  <a:cubicBezTo>
                    <a:pt x="445" y="203"/>
                    <a:pt x="445" y="203"/>
                    <a:pt x="445" y="203"/>
                  </a:cubicBezTo>
                  <a:cubicBezTo>
                    <a:pt x="445" y="204"/>
                    <a:pt x="445" y="204"/>
                    <a:pt x="445" y="204"/>
                  </a:cubicBezTo>
                  <a:cubicBezTo>
                    <a:pt x="444" y="205"/>
                    <a:pt x="444" y="205"/>
                    <a:pt x="444" y="205"/>
                  </a:cubicBezTo>
                  <a:cubicBezTo>
                    <a:pt x="444" y="206"/>
                    <a:pt x="444" y="206"/>
                    <a:pt x="444" y="206"/>
                  </a:cubicBezTo>
                  <a:cubicBezTo>
                    <a:pt x="442" y="207"/>
                    <a:pt x="442" y="207"/>
                    <a:pt x="442" y="207"/>
                  </a:cubicBezTo>
                  <a:cubicBezTo>
                    <a:pt x="442" y="208"/>
                    <a:pt x="442" y="208"/>
                    <a:pt x="442" y="208"/>
                  </a:cubicBezTo>
                  <a:cubicBezTo>
                    <a:pt x="441" y="209"/>
                    <a:pt x="441" y="209"/>
                    <a:pt x="441" y="209"/>
                  </a:cubicBezTo>
                  <a:cubicBezTo>
                    <a:pt x="441" y="210"/>
                    <a:pt x="441" y="210"/>
                    <a:pt x="441" y="210"/>
                  </a:cubicBezTo>
                  <a:cubicBezTo>
                    <a:pt x="441" y="211"/>
                    <a:pt x="441" y="211"/>
                    <a:pt x="441" y="211"/>
                  </a:cubicBezTo>
                  <a:cubicBezTo>
                    <a:pt x="441" y="212"/>
                    <a:pt x="441" y="212"/>
                    <a:pt x="441" y="212"/>
                  </a:cubicBezTo>
                  <a:cubicBezTo>
                    <a:pt x="442" y="212"/>
                    <a:pt x="442" y="212"/>
                    <a:pt x="442" y="212"/>
                  </a:cubicBezTo>
                  <a:cubicBezTo>
                    <a:pt x="443" y="212"/>
                    <a:pt x="443" y="212"/>
                    <a:pt x="443" y="212"/>
                  </a:cubicBezTo>
                  <a:cubicBezTo>
                    <a:pt x="444" y="212"/>
                    <a:pt x="444" y="212"/>
                    <a:pt x="444" y="212"/>
                  </a:cubicBezTo>
                  <a:cubicBezTo>
                    <a:pt x="444" y="212"/>
                    <a:pt x="444" y="212"/>
                    <a:pt x="444" y="212"/>
                  </a:cubicBezTo>
                  <a:cubicBezTo>
                    <a:pt x="446" y="212"/>
                    <a:pt x="446" y="212"/>
                    <a:pt x="446" y="212"/>
                  </a:cubicBezTo>
                  <a:cubicBezTo>
                    <a:pt x="446" y="212"/>
                    <a:pt x="446" y="212"/>
                    <a:pt x="446" y="212"/>
                  </a:cubicBezTo>
                  <a:cubicBezTo>
                    <a:pt x="447" y="211"/>
                    <a:pt x="447" y="211"/>
                    <a:pt x="447" y="211"/>
                  </a:cubicBezTo>
                  <a:cubicBezTo>
                    <a:pt x="447" y="211"/>
                    <a:pt x="447" y="211"/>
                    <a:pt x="447" y="211"/>
                  </a:cubicBezTo>
                  <a:cubicBezTo>
                    <a:pt x="448" y="211"/>
                    <a:pt x="448" y="211"/>
                    <a:pt x="448" y="211"/>
                  </a:cubicBezTo>
                  <a:cubicBezTo>
                    <a:pt x="448" y="213"/>
                    <a:pt x="448" y="213"/>
                    <a:pt x="448" y="213"/>
                  </a:cubicBezTo>
                  <a:cubicBezTo>
                    <a:pt x="449" y="214"/>
                    <a:pt x="449" y="214"/>
                    <a:pt x="449" y="214"/>
                  </a:cubicBezTo>
                  <a:cubicBezTo>
                    <a:pt x="450" y="215"/>
                    <a:pt x="450" y="215"/>
                    <a:pt x="450" y="215"/>
                  </a:cubicBezTo>
                  <a:cubicBezTo>
                    <a:pt x="450" y="216"/>
                    <a:pt x="450" y="216"/>
                    <a:pt x="450" y="216"/>
                  </a:cubicBezTo>
                  <a:cubicBezTo>
                    <a:pt x="451" y="217"/>
                    <a:pt x="451" y="217"/>
                    <a:pt x="451" y="217"/>
                  </a:cubicBezTo>
                  <a:cubicBezTo>
                    <a:pt x="451" y="217"/>
                    <a:pt x="451" y="217"/>
                    <a:pt x="451" y="217"/>
                  </a:cubicBezTo>
                  <a:cubicBezTo>
                    <a:pt x="452" y="217"/>
                    <a:pt x="452" y="217"/>
                    <a:pt x="452" y="217"/>
                  </a:cubicBezTo>
                  <a:cubicBezTo>
                    <a:pt x="452" y="216"/>
                    <a:pt x="452" y="216"/>
                    <a:pt x="452" y="216"/>
                  </a:cubicBezTo>
                  <a:cubicBezTo>
                    <a:pt x="453" y="216"/>
                    <a:pt x="453" y="216"/>
                    <a:pt x="453" y="216"/>
                  </a:cubicBezTo>
                  <a:cubicBezTo>
                    <a:pt x="453" y="215"/>
                    <a:pt x="453" y="215"/>
                    <a:pt x="453" y="215"/>
                  </a:cubicBezTo>
                  <a:cubicBezTo>
                    <a:pt x="453" y="216"/>
                    <a:pt x="453" y="216"/>
                    <a:pt x="453" y="216"/>
                  </a:cubicBezTo>
                  <a:cubicBezTo>
                    <a:pt x="454" y="215"/>
                    <a:pt x="454" y="215"/>
                    <a:pt x="454" y="215"/>
                  </a:cubicBezTo>
                  <a:cubicBezTo>
                    <a:pt x="455" y="216"/>
                    <a:pt x="455" y="216"/>
                    <a:pt x="455" y="216"/>
                  </a:cubicBezTo>
                  <a:cubicBezTo>
                    <a:pt x="455" y="216"/>
                    <a:pt x="455" y="216"/>
                    <a:pt x="455" y="216"/>
                  </a:cubicBezTo>
                  <a:cubicBezTo>
                    <a:pt x="454" y="216"/>
                    <a:pt x="454" y="216"/>
                    <a:pt x="454" y="216"/>
                  </a:cubicBezTo>
                  <a:cubicBezTo>
                    <a:pt x="454" y="218"/>
                    <a:pt x="454" y="218"/>
                    <a:pt x="454" y="218"/>
                  </a:cubicBezTo>
                  <a:cubicBezTo>
                    <a:pt x="454" y="218"/>
                    <a:pt x="454" y="218"/>
                    <a:pt x="454" y="218"/>
                  </a:cubicBezTo>
                  <a:cubicBezTo>
                    <a:pt x="453" y="218"/>
                    <a:pt x="453" y="218"/>
                    <a:pt x="453" y="218"/>
                  </a:cubicBezTo>
                  <a:cubicBezTo>
                    <a:pt x="453" y="219"/>
                    <a:pt x="453" y="219"/>
                    <a:pt x="453" y="219"/>
                  </a:cubicBezTo>
                  <a:cubicBezTo>
                    <a:pt x="455" y="218"/>
                    <a:pt x="455" y="218"/>
                    <a:pt x="455" y="218"/>
                  </a:cubicBezTo>
                  <a:cubicBezTo>
                    <a:pt x="456" y="218"/>
                    <a:pt x="456" y="218"/>
                    <a:pt x="456" y="218"/>
                  </a:cubicBezTo>
                  <a:cubicBezTo>
                    <a:pt x="457" y="217"/>
                    <a:pt x="457" y="217"/>
                    <a:pt x="457" y="217"/>
                  </a:cubicBezTo>
                  <a:cubicBezTo>
                    <a:pt x="457" y="216"/>
                    <a:pt x="457" y="216"/>
                    <a:pt x="457" y="216"/>
                  </a:cubicBezTo>
                  <a:cubicBezTo>
                    <a:pt x="457" y="215"/>
                    <a:pt x="457" y="215"/>
                    <a:pt x="457" y="215"/>
                  </a:cubicBezTo>
                  <a:cubicBezTo>
                    <a:pt x="457" y="216"/>
                    <a:pt x="457" y="216"/>
                    <a:pt x="457" y="216"/>
                  </a:cubicBezTo>
                  <a:cubicBezTo>
                    <a:pt x="457" y="217"/>
                    <a:pt x="457" y="217"/>
                    <a:pt x="457" y="217"/>
                  </a:cubicBezTo>
                  <a:cubicBezTo>
                    <a:pt x="457" y="218"/>
                    <a:pt x="457" y="218"/>
                    <a:pt x="457" y="218"/>
                  </a:cubicBezTo>
                  <a:cubicBezTo>
                    <a:pt x="458" y="218"/>
                    <a:pt x="458" y="218"/>
                    <a:pt x="458" y="218"/>
                  </a:cubicBezTo>
                  <a:cubicBezTo>
                    <a:pt x="458" y="217"/>
                    <a:pt x="458" y="217"/>
                    <a:pt x="458" y="217"/>
                  </a:cubicBezTo>
                  <a:cubicBezTo>
                    <a:pt x="458" y="215"/>
                    <a:pt x="458" y="215"/>
                    <a:pt x="458" y="215"/>
                  </a:cubicBezTo>
                  <a:cubicBezTo>
                    <a:pt x="458" y="215"/>
                    <a:pt x="458" y="215"/>
                    <a:pt x="458" y="215"/>
                  </a:cubicBezTo>
                  <a:cubicBezTo>
                    <a:pt x="457" y="214"/>
                    <a:pt x="457" y="214"/>
                    <a:pt x="457" y="214"/>
                  </a:cubicBezTo>
                  <a:cubicBezTo>
                    <a:pt x="457" y="213"/>
                    <a:pt x="457" y="213"/>
                    <a:pt x="457" y="213"/>
                  </a:cubicBezTo>
                  <a:cubicBezTo>
                    <a:pt x="458" y="213"/>
                    <a:pt x="458" y="213"/>
                    <a:pt x="458" y="213"/>
                  </a:cubicBezTo>
                  <a:cubicBezTo>
                    <a:pt x="459" y="213"/>
                    <a:pt x="459" y="213"/>
                    <a:pt x="459" y="213"/>
                  </a:cubicBezTo>
                  <a:cubicBezTo>
                    <a:pt x="459" y="213"/>
                    <a:pt x="459" y="213"/>
                    <a:pt x="459" y="213"/>
                  </a:cubicBezTo>
                  <a:cubicBezTo>
                    <a:pt x="459" y="214"/>
                    <a:pt x="459" y="214"/>
                    <a:pt x="459" y="214"/>
                  </a:cubicBezTo>
                  <a:cubicBezTo>
                    <a:pt x="459" y="214"/>
                    <a:pt x="459" y="214"/>
                    <a:pt x="459" y="214"/>
                  </a:cubicBezTo>
                  <a:cubicBezTo>
                    <a:pt x="460" y="213"/>
                    <a:pt x="460" y="213"/>
                    <a:pt x="460" y="213"/>
                  </a:cubicBezTo>
                  <a:cubicBezTo>
                    <a:pt x="461" y="213"/>
                    <a:pt x="461" y="213"/>
                    <a:pt x="461" y="213"/>
                  </a:cubicBezTo>
                  <a:cubicBezTo>
                    <a:pt x="462" y="213"/>
                    <a:pt x="462" y="213"/>
                    <a:pt x="462" y="213"/>
                  </a:cubicBezTo>
                  <a:cubicBezTo>
                    <a:pt x="463" y="213"/>
                    <a:pt x="463" y="213"/>
                    <a:pt x="463" y="213"/>
                  </a:cubicBezTo>
                  <a:cubicBezTo>
                    <a:pt x="464" y="213"/>
                    <a:pt x="464" y="213"/>
                    <a:pt x="464" y="213"/>
                  </a:cubicBezTo>
                  <a:cubicBezTo>
                    <a:pt x="464" y="214"/>
                    <a:pt x="464" y="214"/>
                    <a:pt x="464" y="214"/>
                  </a:cubicBezTo>
                  <a:cubicBezTo>
                    <a:pt x="465" y="215"/>
                    <a:pt x="465" y="215"/>
                    <a:pt x="465" y="215"/>
                  </a:cubicBezTo>
                  <a:cubicBezTo>
                    <a:pt x="465" y="215"/>
                    <a:pt x="465" y="215"/>
                    <a:pt x="465" y="215"/>
                  </a:cubicBezTo>
                  <a:cubicBezTo>
                    <a:pt x="467" y="215"/>
                    <a:pt x="467" y="215"/>
                    <a:pt x="467" y="215"/>
                  </a:cubicBezTo>
                  <a:cubicBezTo>
                    <a:pt x="467" y="216"/>
                    <a:pt x="467" y="216"/>
                    <a:pt x="467" y="216"/>
                  </a:cubicBezTo>
                  <a:cubicBezTo>
                    <a:pt x="469" y="216"/>
                    <a:pt x="469" y="216"/>
                    <a:pt x="469" y="216"/>
                  </a:cubicBezTo>
                  <a:cubicBezTo>
                    <a:pt x="469" y="217"/>
                    <a:pt x="469" y="217"/>
                    <a:pt x="469" y="217"/>
                  </a:cubicBezTo>
                  <a:cubicBezTo>
                    <a:pt x="470" y="217"/>
                    <a:pt x="470" y="217"/>
                    <a:pt x="470" y="217"/>
                  </a:cubicBezTo>
                  <a:cubicBezTo>
                    <a:pt x="470" y="218"/>
                    <a:pt x="470" y="218"/>
                    <a:pt x="470" y="218"/>
                  </a:cubicBezTo>
                  <a:cubicBezTo>
                    <a:pt x="471" y="218"/>
                    <a:pt x="471" y="218"/>
                    <a:pt x="471" y="218"/>
                  </a:cubicBezTo>
                  <a:cubicBezTo>
                    <a:pt x="472" y="219"/>
                    <a:pt x="472" y="219"/>
                    <a:pt x="472" y="219"/>
                  </a:cubicBezTo>
                  <a:cubicBezTo>
                    <a:pt x="471" y="220"/>
                    <a:pt x="471" y="220"/>
                    <a:pt x="471" y="220"/>
                  </a:cubicBezTo>
                  <a:cubicBezTo>
                    <a:pt x="471" y="220"/>
                    <a:pt x="471" y="220"/>
                    <a:pt x="471" y="220"/>
                  </a:cubicBezTo>
                  <a:cubicBezTo>
                    <a:pt x="471" y="221"/>
                    <a:pt x="471" y="221"/>
                    <a:pt x="471" y="221"/>
                  </a:cubicBezTo>
                  <a:cubicBezTo>
                    <a:pt x="471" y="222"/>
                    <a:pt x="471" y="222"/>
                    <a:pt x="471" y="222"/>
                  </a:cubicBezTo>
                  <a:cubicBezTo>
                    <a:pt x="472" y="222"/>
                    <a:pt x="472" y="222"/>
                    <a:pt x="472" y="222"/>
                  </a:cubicBezTo>
                  <a:cubicBezTo>
                    <a:pt x="473" y="223"/>
                    <a:pt x="473" y="223"/>
                    <a:pt x="473" y="223"/>
                  </a:cubicBezTo>
                  <a:cubicBezTo>
                    <a:pt x="473" y="224"/>
                    <a:pt x="473" y="224"/>
                    <a:pt x="473" y="224"/>
                  </a:cubicBezTo>
                  <a:cubicBezTo>
                    <a:pt x="473" y="224"/>
                    <a:pt x="473" y="224"/>
                    <a:pt x="473" y="224"/>
                  </a:cubicBezTo>
                  <a:cubicBezTo>
                    <a:pt x="473" y="225"/>
                    <a:pt x="473" y="225"/>
                    <a:pt x="473" y="225"/>
                  </a:cubicBezTo>
                  <a:cubicBezTo>
                    <a:pt x="474" y="226"/>
                    <a:pt x="474" y="226"/>
                    <a:pt x="474" y="226"/>
                  </a:cubicBezTo>
                  <a:cubicBezTo>
                    <a:pt x="474" y="226"/>
                    <a:pt x="474" y="226"/>
                    <a:pt x="474" y="226"/>
                  </a:cubicBezTo>
                  <a:cubicBezTo>
                    <a:pt x="475" y="225"/>
                    <a:pt x="475" y="225"/>
                    <a:pt x="475" y="225"/>
                  </a:cubicBezTo>
                  <a:cubicBezTo>
                    <a:pt x="475" y="226"/>
                    <a:pt x="475" y="226"/>
                    <a:pt x="475" y="226"/>
                  </a:cubicBezTo>
                  <a:cubicBezTo>
                    <a:pt x="475" y="227"/>
                    <a:pt x="475" y="227"/>
                    <a:pt x="475" y="227"/>
                  </a:cubicBezTo>
                  <a:cubicBezTo>
                    <a:pt x="475" y="228"/>
                    <a:pt x="475" y="228"/>
                    <a:pt x="475" y="228"/>
                  </a:cubicBezTo>
                  <a:cubicBezTo>
                    <a:pt x="476" y="228"/>
                    <a:pt x="476" y="228"/>
                    <a:pt x="476" y="228"/>
                  </a:cubicBezTo>
                  <a:cubicBezTo>
                    <a:pt x="475" y="229"/>
                    <a:pt x="475" y="229"/>
                    <a:pt x="475" y="229"/>
                  </a:cubicBezTo>
                  <a:cubicBezTo>
                    <a:pt x="475" y="229"/>
                    <a:pt x="475" y="229"/>
                    <a:pt x="475" y="229"/>
                  </a:cubicBezTo>
                  <a:cubicBezTo>
                    <a:pt x="475" y="230"/>
                    <a:pt x="475" y="230"/>
                    <a:pt x="475" y="230"/>
                  </a:cubicBezTo>
                  <a:cubicBezTo>
                    <a:pt x="475" y="231"/>
                    <a:pt x="475" y="231"/>
                    <a:pt x="475" y="231"/>
                  </a:cubicBezTo>
                  <a:cubicBezTo>
                    <a:pt x="475" y="231"/>
                    <a:pt x="475" y="231"/>
                    <a:pt x="475" y="231"/>
                  </a:cubicBezTo>
                  <a:cubicBezTo>
                    <a:pt x="475" y="231"/>
                    <a:pt x="475" y="231"/>
                    <a:pt x="475" y="231"/>
                  </a:cubicBezTo>
                  <a:cubicBezTo>
                    <a:pt x="475" y="232"/>
                    <a:pt x="475" y="232"/>
                    <a:pt x="475" y="232"/>
                  </a:cubicBezTo>
                  <a:cubicBezTo>
                    <a:pt x="475" y="232"/>
                    <a:pt x="475" y="232"/>
                    <a:pt x="475" y="232"/>
                  </a:cubicBezTo>
                  <a:cubicBezTo>
                    <a:pt x="475" y="233"/>
                    <a:pt x="475" y="233"/>
                    <a:pt x="475" y="233"/>
                  </a:cubicBezTo>
                  <a:cubicBezTo>
                    <a:pt x="476" y="235"/>
                    <a:pt x="476" y="235"/>
                    <a:pt x="476" y="235"/>
                  </a:cubicBezTo>
                  <a:cubicBezTo>
                    <a:pt x="475" y="235"/>
                    <a:pt x="475" y="235"/>
                    <a:pt x="475" y="235"/>
                  </a:cubicBezTo>
                  <a:cubicBezTo>
                    <a:pt x="476" y="237"/>
                    <a:pt x="476" y="237"/>
                    <a:pt x="476" y="237"/>
                  </a:cubicBezTo>
                  <a:cubicBezTo>
                    <a:pt x="476" y="237"/>
                    <a:pt x="476" y="237"/>
                    <a:pt x="476" y="237"/>
                  </a:cubicBezTo>
                  <a:cubicBezTo>
                    <a:pt x="476" y="238"/>
                    <a:pt x="476" y="238"/>
                    <a:pt x="476" y="238"/>
                  </a:cubicBezTo>
                  <a:cubicBezTo>
                    <a:pt x="477" y="241"/>
                    <a:pt x="477" y="241"/>
                    <a:pt x="477" y="241"/>
                  </a:cubicBezTo>
                  <a:cubicBezTo>
                    <a:pt x="477" y="241"/>
                    <a:pt x="477" y="241"/>
                    <a:pt x="477" y="241"/>
                  </a:cubicBezTo>
                  <a:cubicBezTo>
                    <a:pt x="478" y="240"/>
                    <a:pt x="478" y="240"/>
                    <a:pt x="478" y="240"/>
                  </a:cubicBezTo>
                  <a:cubicBezTo>
                    <a:pt x="478" y="241"/>
                    <a:pt x="478" y="241"/>
                    <a:pt x="478" y="241"/>
                  </a:cubicBezTo>
                  <a:cubicBezTo>
                    <a:pt x="477" y="242"/>
                    <a:pt x="477" y="242"/>
                    <a:pt x="477" y="242"/>
                  </a:cubicBezTo>
                  <a:cubicBezTo>
                    <a:pt x="477" y="242"/>
                    <a:pt x="477" y="242"/>
                    <a:pt x="477" y="242"/>
                  </a:cubicBezTo>
                  <a:cubicBezTo>
                    <a:pt x="478" y="243"/>
                    <a:pt x="478" y="243"/>
                    <a:pt x="478" y="243"/>
                  </a:cubicBezTo>
                  <a:cubicBezTo>
                    <a:pt x="478" y="243"/>
                    <a:pt x="478" y="243"/>
                    <a:pt x="478" y="243"/>
                  </a:cubicBezTo>
                  <a:cubicBezTo>
                    <a:pt x="479" y="244"/>
                    <a:pt x="479" y="244"/>
                    <a:pt x="479" y="244"/>
                  </a:cubicBezTo>
                  <a:cubicBezTo>
                    <a:pt x="479" y="245"/>
                    <a:pt x="479" y="245"/>
                    <a:pt x="479" y="245"/>
                  </a:cubicBezTo>
                  <a:cubicBezTo>
                    <a:pt x="479" y="246"/>
                    <a:pt x="479" y="246"/>
                    <a:pt x="479" y="246"/>
                  </a:cubicBezTo>
                  <a:cubicBezTo>
                    <a:pt x="479" y="246"/>
                    <a:pt x="479" y="246"/>
                    <a:pt x="479" y="246"/>
                  </a:cubicBezTo>
                  <a:cubicBezTo>
                    <a:pt x="480" y="248"/>
                    <a:pt x="480" y="248"/>
                    <a:pt x="480" y="248"/>
                  </a:cubicBezTo>
                  <a:cubicBezTo>
                    <a:pt x="480" y="248"/>
                    <a:pt x="480" y="248"/>
                    <a:pt x="480" y="248"/>
                  </a:cubicBezTo>
                  <a:cubicBezTo>
                    <a:pt x="480" y="249"/>
                    <a:pt x="480" y="249"/>
                    <a:pt x="480" y="249"/>
                  </a:cubicBezTo>
                  <a:cubicBezTo>
                    <a:pt x="480" y="250"/>
                    <a:pt x="480" y="250"/>
                    <a:pt x="480" y="250"/>
                  </a:cubicBezTo>
                  <a:cubicBezTo>
                    <a:pt x="480" y="251"/>
                    <a:pt x="480" y="251"/>
                    <a:pt x="480" y="251"/>
                  </a:cubicBezTo>
                  <a:cubicBezTo>
                    <a:pt x="480" y="252"/>
                    <a:pt x="480" y="252"/>
                    <a:pt x="480" y="252"/>
                  </a:cubicBezTo>
                  <a:cubicBezTo>
                    <a:pt x="480" y="253"/>
                    <a:pt x="480" y="253"/>
                    <a:pt x="480" y="253"/>
                  </a:cubicBezTo>
                  <a:cubicBezTo>
                    <a:pt x="479" y="254"/>
                    <a:pt x="479" y="254"/>
                    <a:pt x="479" y="254"/>
                  </a:cubicBezTo>
                  <a:cubicBezTo>
                    <a:pt x="479" y="255"/>
                    <a:pt x="479" y="255"/>
                    <a:pt x="479" y="255"/>
                  </a:cubicBezTo>
                  <a:cubicBezTo>
                    <a:pt x="479" y="256"/>
                    <a:pt x="479" y="256"/>
                    <a:pt x="479" y="256"/>
                  </a:cubicBezTo>
                  <a:cubicBezTo>
                    <a:pt x="479" y="258"/>
                    <a:pt x="479" y="258"/>
                    <a:pt x="479" y="258"/>
                  </a:cubicBezTo>
                  <a:cubicBezTo>
                    <a:pt x="479" y="258"/>
                    <a:pt x="479" y="258"/>
                    <a:pt x="479" y="258"/>
                  </a:cubicBezTo>
                  <a:cubicBezTo>
                    <a:pt x="479" y="259"/>
                    <a:pt x="479" y="259"/>
                    <a:pt x="479" y="259"/>
                  </a:cubicBezTo>
                  <a:cubicBezTo>
                    <a:pt x="478" y="260"/>
                    <a:pt x="478" y="260"/>
                    <a:pt x="478" y="260"/>
                  </a:cubicBezTo>
                  <a:cubicBezTo>
                    <a:pt x="478" y="261"/>
                    <a:pt x="478" y="261"/>
                    <a:pt x="478" y="261"/>
                  </a:cubicBezTo>
                  <a:cubicBezTo>
                    <a:pt x="477" y="262"/>
                    <a:pt x="477" y="262"/>
                    <a:pt x="477" y="262"/>
                  </a:cubicBezTo>
                  <a:cubicBezTo>
                    <a:pt x="478" y="262"/>
                    <a:pt x="478" y="262"/>
                    <a:pt x="478" y="262"/>
                  </a:cubicBezTo>
                  <a:cubicBezTo>
                    <a:pt x="478" y="263"/>
                    <a:pt x="478" y="263"/>
                    <a:pt x="478" y="263"/>
                  </a:cubicBezTo>
                  <a:cubicBezTo>
                    <a:pt x="477" y="263"/>
                    <a:pt x="477" y="263"/>
                    <a:pt x="477" y="263"/>
                  </a:cubicBezTo>
                  <a:cubicBezTo>
                    <a:pt x="478" y="265"/>
                    <a:pt x="478" y="265"/>
                    <a:pt x="478" y="265"/>
                  </a:cubicBezTo>
                  <a:cubicBezTo>
                    <a:pt x="477" y="266"/>
                    <a:pt x="477" y="266"/>
                    <a:pt x="477" y="266"/>
                  </a:cubicBezTo>
                  <a:cubicBezTo>
                    <a:pt x="477" y="267"/>
                    <a:pt x="477" y="267"/>
                    <a:pt x="477" y="267"/>
                  </a:cubicBezTo>
                  <a:cubicBezTo>
                    <a:pt x="477" y="267"/>
                    <a:pt x="477" y="267"/>
                    <a:pt x="477" y="267"/>
                  </a:cubicBezTo>
                  <a:cubicBezTo>
                    <a:pt x="477" y="268"/>
                    <a:pt x="477" y="268"/>
                    <a:pt x="477" y="268"/>
                  </a:cubicBezTo>
                  <a:cubicBezTo>
                    <a:pt x="476" y="269"/>
                    <a:pt x="476" y="269"/>
                    <a:pt x="476" y="269"/>
                  </a:cubicBezTo>
                  <a:cubicBezTo>
                    <a:pt x="476" y="270"/>
                    <a:pt x="476" y="270"/>
                    <a:pt x="476" y="270"/>
                  </a:cubicBezTo>
                  <a:cubicBezTo>
                    <a:pt x="475" y="271"/>
                    <a:pt x="475" y="271"/>
                    <a:pt x="475" y="271"/>
                  </a:cubicBezTo>
                  <a:cubicBezTo>
                    <a:pt x="475" y="272"/>
                    <a:pt x="475" y="272"/>
                    <a:pt x="475" y="272"/>
                  </a:cubicBezTo>
                  <a:cubicBezTo>
                    <a:pt x="474" y="273"/>
                    <a:pt x="474" y="273"/>
                    <a:pt x="474" y="273"/>
                  </a:cubicBezTo>
                  <a:cubicBezTo>
                    <a:pt x="473" y="276"/>
                    <a:pt x="473" y="276"/>
                    <a:pt x="473" y="276"/>
                  </a:cubicBezTo>
                  <a:cubicBezTo>
                    <a:pt x="473" y="276"/>
                    <a:pt x="473" y="276"/>
                    <a:pt x="473" y="276"/>
                  </a:cubicBezTo>
                  <a:cubicBezTo>
                    <a:pt x="473" y="277"/>
                    <a:pt x="473" y="277"/>
                    <a:pt x="473" y="277"/>
                  </a:cubicBezTo>
                  <a:cubicBezTo>
                    <a:pt x="473" y="278"/>
                    <a:pt x="473" y="278"/>
                    <a:pt x="473" y="278"/>
                  </a:cubicBezTo>
                  <a:cubicBezTo>
                    <a:pt x="473" y="278"/>
                    <a:pt x="473" y="278"/>
                    <a:pt x="473" y="278"/>
                  </a:cubicBezTo>
                  <a:cubicBezTo>
                    <a:pt x="472" y="279"/>
                    <a:pt x="472" y="279"/>
                    <a:pt x="472" y="279"/>
                  </a:cubicBezTo>
                  <a:cubicBezTo>
                    <a:pt x="472" y="280"/>
                    <a:pt x="472" y="280"/>
                    <a:pt x="472" y="280"/>
                  </a:cubicBezTo>
                  <a:cubicBezTo>
                    <a:pt x="471" y="280"/>
                    <a:pt x="471" y="280"/>
                    <a:pt x="471" y="280"/>
                  </a:cubicBezTo>
                  <a:cubicBezTo>
                    <a:pt x="471" y="281"/>
                    <a:pt x="471" y="281"/>
                    <a:pt x="471" y="281"/>
                  </a:cubicBezTo>
                  <a:cubicBezTo>
                    <a:pt x="470" y="281"/>
                    <a:pt x="470" y="281"/>
                    <a:pt x="470" y="281"/>
                  </a:cubicBezTo>
                  <a:cubicBezTo>
                    <a:pt x="471" y="282"/>
                    <a:pt x="471" y="282"/>
                    <a:pt x="471" y="282"/>
                  </a:cubicBezTo>
                  <a:cubicBezTo>
                    <a:pt x="470" y="283"/>
                    <a:pt x="470" y="283"/>
                    <a:pt x="470" y="283"/>
                  </a:cubicBezTo>
                  <a:cubicBezTo>
                    <a:pt x="470" y="283"/>
                    <a:pt x="470" y="283"/>
                    <a:pt x="470" y="283"/>
                  </a:cubicBezTo>
                  <a:cubicBezTo>
                    <a:pt x="469" y="283"/>
                    <a:pt x="469" y="283"/>
                    <a:pt x="469" y="283"/>
                  </a:cubicBezTo>
                  <a:cubicBezTo>
                    <a:pt x="469" y="284"/>
                    <a:pt x="469" y="284"/>
                    <a:pt x="469" y="284"/>
                  </a:cubicBezTo>
                  <a:cubicBezTo>
                    <a:pt x="469" y="285"/>
                    <a:pt x="469" y="285"/>
                    <a:pt x="469" y="285"/>
                  </a:cubicBezTo>
                  <a:cubicBezTo>
                    <a:pt x="468" y="285"/>
                    <a:pt x="468" y="285"/>
                    <a:pt x="468" y="285"/>
                  </a:cubicBezTo>
                  <a:cubicBezTo>
                    <a:pt x="469" y="286"/>
                    <a:pt x="469" y="286"/>
                    <a:pt x="469" y="286"/>
                  </a:cubicBezTo>
                  <a:cubicBezTo>
                    <a:pt x="467" y="287"/>
                    <a:pt x="467" y="287"/>
                    <a:pt x="467" y="287"/>
                  </a:cubicBezTo>
                  <a:cubicBezTo>
                    <a:pt x="466" y="288"/>
                    <a:pt x="466" y="288"/>
                    <a:pt x="466" y="288"/>
                  </a:cubicBezTo>
                  <a:cubicBezTo>
                    <a:pt x="466" y="288"/>
                    <a:pt x="466" y="288"/>
                    <a:pt x="466" y="288"/>
                  </a:cubicBezTo>
                  <a:cubicBezTo>
                    <a:pt x="466" y="289"/>
                    <a:pt x="466" y="289"/>
                    <a:pt x="466" y="289"/>
                  </a:cubicBezTo>
                  <a:cubicBezTo>
                    <a:pt x="464" y="289"/>
                    <a:pt x="464" y="289"/>
                    <a:pt x="464" y="289"/>
                  </a:cubicBezTo>
                  <a:cubicBezTo>
                    <a:pt x="463" y="290"/>
                    <a:pt x="463" y="290"/>
                    <a:pt x="463" y="290"/>
                  </a:cubicBezTo>
                  <a:cubicBezTo>
                    <a:pt x="463" y="290"/>
                    <a:pt x="463" y="290"/>
                    <a:pt x="463" y="290"/>
                  </a:cubicBezTo>
                  <a:cubicBezTo>
                    <a:pt x="462" y="290"/>
                    <a:pt x="462" y="290"/>
                    <a:pt x="462" y="290"/>
                  </a:cubicBezTo>
                  <a:cubicBezTo>
                    <a:pt x="461" y="289"/>
                    <a:pt x="461" y="289"/>
                    <a:pt x="461" y="289"/>
                  </a:cubicBezTo>
                  <a:cubicBezTo>
                    <a:pt x="460" y="289"/>
                    <a:pt x="460" y="289"/>
                    <a:pt x="460" y="289"/>
                  </a:cubicBezTo>
                  <a:cubicBezTo>
                    <a:pt x="460" y="287"/>
                    <a:pt x="460" y="287"/>
                    <a:pt x="460" y="287"/>
                  </a:cubicBezTo>
                  <a:cubicBezTo>
                    <a:pt x="459" y="287"/>
                    <a:pt x="459" y="287"/>
                    <a:pt x="459" y="287"/>
                  </a:cubicBezTo>
                  <a:cubicBezTo>
                    <a:pt x="458" y="287"/>
                    <a:pt x="458" y="287"/>
                    <a:pt x="458" y="287"/>
                  </a:cubicBezTo>
                  <a:cubicBezTo>
                    <a:pt x="457" y="287"/>
                    <a:pt x="457" y="287"/>
                    <a:pt x="457" y="287"/>
                  </a:cubicBezTo>
                  <a:cubicBezTo>
                    <a:pt x="457" y="287"/>
                    <a:pt x="457" y="287"/>
                    <a:pt x="457" y="287"/>
                  </a:cubicBezTo>
                  <a:cubicBezTo>
                    <a:pt x="457" y="288"/>
                    <a:pt x="457" y="288"/>
                    <a:pt x="457" y="288"/>
                  </a:cubicBezTo>
                  <a:cubicBezTo>
                    <a:pt x="456" y="289"/>
                    <a:pt x="456" y="289"/>
                    <a:pt x="456" y="289"/>
                  </a:cubicBezTo>
                  <a:cubicBezTo>
                    <a:pt x="456" y="290"/>
                    <a:pt x="456" y="290"/>
                    <a:pt x="456" y="290"/>
                  </a:cubicBezTo>
                  <a:cubicBezTo>
                    <a:pt x="455" y="290"/>
                    <a:pt x="455" y="290"/>
                    <a:pt x="455" y="290"/>
                  </a:cubicBezTo>
                  <a:cubicBezTo>
                    <a:pt x="455" y="292"/>
                    <a:pt x="455" y="292"/>
                    <a:pt x="455" y="292"/>
                  </a:cubicBezTo>
                  <a:cubicBezTo>
                    <a:pt x="455" y="291"/>
                    <a:pt x="455" y="291"/>
                    <a:pt x="455" y="291"/>
                  </a:cubicBezTo>
                  <a:cubicBezTo>
                    <a:pt x="453" y="292"/>
                    <a:pt x="453" y="292"/>
                    <a:pt x="453" y="292"/>
                  </a:cubicBezTo>
                  <a:cubicBezTo>
                    <a:pt x="453" y="293"/>
                    <a:pt x="453" y="293"/>
                    <a:pt x="453" y="293"/>
                  </a:cubicBezTo>
                  <a:cubicBezTo>
                    <a:pt x="453" y="293"/>
                    <a:pt x="453" y="293"/>
                    <a:pt x="453" y="293"/>
                  </a:cubicBezTo>
                  <a:close/>
                  <a:moveTo>
                    <a:pt x="147" y="296"/>
                  </a:moveTo>
                  <a:cubicBezTo>
                    <a:pt x="146" y="295"/>
                    <a:pt x="146" y="295"/>
                    <a:pt x="146" y="295"/>
                  </a:cubicBezTo>
                  <a:cubicBezTo>
                    <a:pt x="140" y="296"/>
                    <a:pt x="140" y="296"/>
                    <a:pt x="140" y="296"/>
                  </a:cubicBezTo>
                  <a:cubicBezTo>
                    <a:pt x="147" y="296"/>
                    <a:pt x="147" y="296"/>
                    <a:pt x="147" y="296"/>
                  </a:cubicBezTo>
                  <a:close/>
                  <a:moveTo>
                    <a:pt x="518" y="279"/>
                  </a:moveTo>
                  <a:cubicBezTo>
                    <a:pt x="519" y="279"/>
                    <a:pt x="519" y="279"/>
                    <a:pt x="519" y="279"/>
                  </a:cubicBezTo>
                  <a:cubicBezTo>
                    <a:pt x="519" y="278"/>
                    <a:pt x="519" y="278"/>
                    <a:pt x="519" y="278"/>
                  </a:cubicBezTo>
                  <a:cubicBezTo>
                    <a:pt x="520" y="278"/>
                    <a:pt x="520" y="278"/>
                    <a:pt x="520" y="278"/>
                  </a:cubicBezTo>
                  <a:cubicBezTo>
                    <a:pt x="519" y="278"/>
                    <a:pt x="519" y="278"/>
                    <a:pt x="519" y="278"/>
                  </a:cubicBezTo>
                  <a:cubicBezTo>
                    <a:pt x="518" y="279"/>
                    <a:pt x="518" y="279"/>
                    <a:pt x="518" y="279"/>
                  </a:cubicBezTo>
                  <a:close/>
                  <a:moveTo>
                    <a:pt x="29" y="41"/>
                  </a:moveTo>
                  <a:cubicBezTo>
                    <a:pt x="28" y="40"/>
                    <a:pt x="28" y="40"/>
                    <a:pt x="28" y="40"/>
                  </a:cubicBezTo>
                  <a:cubicBezTo>
                    <a:pt x="28" y="39"/>
                    <a:pt x="28" y="39"/>
                    <a:pt x="28" y="39"/>
                  </a:cubicBezTo>
                  <a:cubicBezTo>
                    <a:pt x="28" y="39"/>
                    <a:pt x="28" y="39"/>
                    <a:pt x="28" y="39"/>
                  </a:cubicBezTo>
                  <a:cubicBezTo>
                    <a:pt x="27" y="38"/>
                    <a:pt x="27" y="38"/>
                    <a:pt x="27" y="38"/>
                  </a:cubicBezTo>
                  <a:cubicBezTo>
                    <a:pt x="27" y="38"/>
                    <a:pt x="27" y="38"/>
                    <a:pt x="27" y="38"/>
                  </a:cubicBezTo>
                  <a:cubicBezTo>
                    <a:pt x="28" y="37"/>
                    <a:pt x="28" y="37"/>
                    <a:pt x="28" y="37"/>
                  </a:cubicBezTo>
                  <a:cubicBezTo>
                    <a:pt x="28" y="36"/>
                    <a:pt x="28" y="36"/>
                    <a:pt x="28" y="36"/>
                  </a:cubicBezTo>
                  <a:cubicBezTo>
                    <a:pt x="30" y="36"/>
                    <a:pt x="30" y="36"/>
                    <a:pt x="30" y="36"/>
                  </a:cubicBezTo>
                  <a:cubicBezTo>
                    <a:pt x="30" y="36"/>
                    <a:pt x="30" y="36"/>
                    <a:pt x="30" y="36"/>
                  </a:cubicBezTo>
                  <a:cubicBezTo>
                    <a:pt x="31" y="36"/>
                    <a:pt x="31" y="36"/>
                    <a:pt x="31" y="36"/>
                  </a:cubicBezTo>
                  <a:cubicBezTo>
                    <a:pt x="31" y="37"/>
                    <a:pt x="31" y="37"/>
                    <a:pt x="31" y="37"/>
                  </a:cubicBezTo>
                  <a:cubicBezTo>
                    <a:pt x="32" y="37"/>
                    <a:pt x="32" y="37"/>
                    <a:pt x="32" y="37"/>
                  </a:cubicBezTo>
                  <a:cubicBezTo>
                    <a:pt x="33" y="37"/>
                    <a:pt x="33" y="37"/>
                    <a:pt x="33" y="37"/>
                  </a:cubicBezTo>
                  <a:cubicBezTo>
                    <a:pt x="33" y="37"/>
                    <a:pt x="33" y="37"/>
                    <a:pt x="33" y="37"/>
                  </a:cubicBezTo>
                  <a:cubicBezTo>
                    <a:pt x="34" y="36"/>
                    <a:pt x="34" y="36"/>
                    <a:pt x="34" y="36"/>
                  </a:cubicBezTo>
                  <a:cubicBezTo>
                    <a:pt x="33" y="36"/>
                    <a:pt x="33" y="36"/>
                    <a:pt x="33" y="36"/>
                  </a:cubicBezTo>
                  <a:cubicBezTo>
                    <a:pt x="32" y="36"/>
                    <a:pt x="32" y="36"/>
                    <a:pt x="32" y="36"/>
                  </a:cubicBezTo>
                  <a:cubicBezTo>
                    <a:pt x="30" y="34"/>
                    <a:pt x="30" y="34"/>
                    <a:pt x="30" y="34"/>
                  </a:cubicBezTo>
                  <a:cubicBezTo>
                    <a:pt x="28" y="34"/>
                    <a:pt x="28" y="34"/>
                    <a:pt x="28" y="34"/>
                  </a:cubicBezTo>
                  <a:cubicBezTo>
                    <a:pt x="27" y="34"/>
                    <a:pt x="27" y="34"/>
                    <a:pt x="27" y="34"/>
                  </a:cubicBezTo>
                  <a:cubicBezTo>
                    <a:pt x="25" y="36"/>
                    <a:pt x="25" y="36"/>
                    <a:pt x="25" y="36"/>
                  </a:cubicBezTo>
                  <a:cubicBezTo>
                    <a:pt x="25" y="37"/>
                    <a:pt x="25" y="37"/>
                    <a:pt x="25" y="37"/>
                  </a:cubicBezTo>
                  <a:cubicBezTo>
                    <a:pt x="24" y="37"/>
                    <a:pt x="24" y="37"/>
                    <a:pt x="24" y="37"/>
                  </a:cubicBezTo>
                  <a:cubicBezTo>
                    <a:pt x="22" y="38"/>
                    <a:pt x="22" y="38"/>
                    <a:pt x="22" y="38"/>
                  </a:cubicBezTo>
                  <a:cubicBezTo>
                    <a:pt x="22" y="40"/>
                    <a:pt x="22" y="40"/>
                    <a:pt x="22" y="40"/>
                  </a:cubicBezTo>
                  <a:cubicBezTo>
                    <a:pt x="23" y="40"/>
                    <a:pt x="23" y="40"/>
                    <a:pt x="23" y="40"/>
                  </a:cubicBezTo>
                  <a:cubicBezTo>
                    <a:pt x="24" y="40"/>
                    <a:pt x="24" y="40"/>
                    <a:pt x="24" y="40"/>
                  </a:cubicBezTo>
                  <a:cubicBezTo>
                    <a:pt x="25" y="40"/>
                    <a:pt x="25" y="40"/>
                    <a:pt x="25" y="40"/>
                  </a:cubicBezTo>
                  <a:cubicBezTo>
                    <a:pt x="25" y="41"/>
                    <a:pt x="25" y="41"/>
                    <a:pt x="25" y="41"/>
                  </a:cubicBezTo>
                  <a:cubicBezTo>
                    <a:pt x="26" y="41"/>
                    <a:pt x="26" y="41"/>
                    <a:pt x="26" y="41"/>
                  </a:cubicBezTo>
                  <a:cubicBezTo>
                    <a:pt x="26" y="40"/>
                    <a:pt x="26" y="40"/>
                    <a:pt x="26" y="40"/>
                  </a:cubicBezTo>
                  <a:cubicBezTo>
                    <a:pt x="26" y="40"/>
                    <a:pt x="26" y="40"/>
                    <a:pt x="26" y="40"/>
                  </a:cubicBezTo>
                  <a:cubicBezTo>
                    <a:pt x="27" y="40"/>
                    <a:pt x="27" y="40"/>
                    <a:pt x="27" y="40"/>
                  </a:cubicBezTo>
                  <a:cubicBezTo>
                    <a:pt x="27" y="40"/>
                    <a:pt x="27" y="40"/>
                    <a:pt x="27" y="40"/>
                  </a:cubicBezTo>
                  <a:cubicBezTo>
                    <a:pt x="28" y="41"/>
                    <a:pt x="28" y="41"/>
                    <a:pt x="28" y="41"/>
                  </a:cubicBezTo>
                  <a:cubicBezTo>
                    <a:pt x="29" y="42"/>
                    <a:pt x="29" y="42"/>
                    <a:pt x="29" y="42"/>
                  </a:cubicBezTo>
                  <a:cubicBezTo>
                    <a:pt x="29" y="41"/>
                    <a:pt x="29" y="41"/>
                    <a:pt x="29" y="41"/>
                  </a:cubicBezTo>
                  <a:close/>
                  <a:moveTo>
                    <a:pt x="36" y="29"/>
                  </a:moveTo>
                  <a:cubicBezTo>
                    <a:pt x="36" y="29"/>
                    <a:pt x="36" y="29"/>
                    <a:pt x="36" y="29"/>
                  </a:cubicBezTo>
                  <a:cubicBezTo>
                    <a:pt x="37" y="28"/>
                    <a:pt x="37" y="28"/>
                    <a:pt x="37" y="28"/>
                  </a:cubicBezTo>
                  <a:cubicBezTo>
                    <a:pt x="37" y="28"/>
                    <a:pt x="37" y="28"/>
                    <a:pt x="37" y="28"/>
                  </a:cubicBezTo>
                  <a:cubicBezTo>
                    <a:pt x="37" y="29"/>
                    <a:pt x="37" y="29"/>
                    <a:pt x="37" y="29"/>
                  </a:cubicBezTo>
                  <a:cubicBezTo>
                    <a:pt x="37" y="29"/>
                    <a:pt x="37" y="29"/>
                    <a:pt x="37" y="29"/>
                  </a:cubicBezTo>
                  <a:cubicBezTo>
                    <a:pt x="37" y="30"/>
                    <a:pt x="37" y="30"/>
                    <a:pt x="37" y="30"/>
                  </a:cubicBezTo>
                  <a:cubicBezTo>
                    <a:pt x="36" y="30"/>
                    <a:pt x="36" y="30"/>
                    <a:pt x="36" y="30"/>
                  </a:cubicBezTo>
                  <a:cubicBezTo>
                    <a:pt x="36" y="30"/>
                    <a:pt x="36" y="29"/>
                    <a:pt x="36" y="29"/>
                  </a:cubicBezTo>
                  <a:close/>
                  <a:moveTo>
                    <a:pt x="34" y="45"/>
                  </a:moveTo>
                  <a:cubicBezTo>
                    <a:pt x="34" y="45"/>
                    <a:pt x="34" y="45"/>
                    <a:pt x="34" y="45"/>
                  </a:cubicBezTo>
                  <a:cubicBezTo>
                    <a:pt x="35" y="45"/>
                    <a:pt x="35" y="45"/>
                    <a:pt x="35" y="45"/>
                  </a:cubicBezTo>
                  <a:cubicBezTo>
                    <a:pt x="35" y="45"/>
                    <a:pt x="35" y="45"/>
                    <a:pt x="35" y="45"/>
                  </a:cubicBezTo>
                  <a:cubicBezTo>
                    <a:pt x="35" y="44"/>
                    <a:pt x="35" y="44"/>
                    <a:pt x="35" y="44"/>
                  </a:cubicBezTo>
                  <a:cubicBezTo>
                    <a:pt x="35" y="44"/>
                    <a:pt x="35" y="44"/>
                    <a:pt x="35" y="44"/>
                  </a:cubicBezTo>
                  <a:cubicBezTo>
                    <a:pt x="36" y="44"/>
                    <a:pt x="36" y="44"/>
                    <a:pt x="36" y="44"/>
                  </a:cubicBezTo>
                  <a:cubicBezTo>
                    <a:pt x="36" y="43"/>
                    <a:pt x="36" y="43"/>
                    <a:pt x="36" y="43"/>
                  </a:cubicBezTo>
                  <a:cubicBezTo>
                    <a:pt x="37" y="42"/>
                    <a:pt x="37" y="42"/>
                    <a:pt x="37" y="42"/>
                  </a:cubicBezTo>
                  <a:cubicBezTo>
                    <a:pt x="36" y="41"/>
                    <a:pt x="36" y="41"/>
                    <a:pt x="36" y="41"/>
                  </a:cubicBezTo>
                  <a:cubicBezTo>
                    <a:pt x="36" y="41"/>
                    <a:pt x="36" y="41"/>
                    <a:pt x="36" y="41"/>
                  </a:cubicBezTo>
                  <a:cubicBezTo>
                    <a:pt x="36" y="40"/>
                    <a:pt x="36" y="40"/>
                    <a:pt x="36" y="40"/>
                  </a:cubicBezTo>
                  <a:cubicBezTo>
                    <a:pt x="36" y="40"/>
                    <a:pt x="36" y="40"/>
                    <a:pt x="36" y="40"/>
                  </a:cubicBezTo>
                  <a:cubicBezTo>
                    <a:pt x="37" y="40"/>
                    <a:pt x="37" y="40"/>
                    <a:pt x="37" y="40"/>
                  </a:cubicBezTo>
                  <a:cubicBezTo>
                    <a:pt x="39" y="40"/>
                    <a:pt x="39" y="40"/>
                    <a:pt x="39" y="40"/>
                  </a:cubicBezTo>
                  <a:cubicBezTo>
                    <a:pt x="39" y="40"/>
                    <a:pt x="39" y="40"/>
                    <a:pt x="39" y="40"/>
                  </a:cubicBezTo>
                  <a:cubicBezTo>
                    <a:pt x="39" y="39"/>
                    <a:pt x="39" y="39"/>
                    <a:pt x="39" y="39"/>
                  </a:cubicBezTo>
                  <a:cubicBezTo>
                    <a:pt x="39" y="39"/>
                    <a:pt x="39" y="39"/>
                    <a:pt x="39" y="39"/>
                  </a:cubicBezTo>
                  <a:cubicBezTo>
                    <a:pt x="38" y="39"/>
                    <a:pt x="38" y="39"/>
                    <a:pt x="38" y="39"/>
                  </a:cubicBezTo>
                  <a:cubicBezTo>
                    <a:pt x="38" y="38"/>
                    <a:pt x="38" y="38"/>
                    <a:pt x="38" y="38"/>
                  </a:cubicBezTo>
                  <a:cubicBezTo>
                    <a:pt x="38" y="38"/>
                    <a:pt x="38" y="38"/>
                    <a:pt x="38" y="38"/>
                  </a:cubicBezTo>
                  <a:cubicBezTo>
                    <a:pt x="38" y="37"/>
                    <a:pt x="38" y="37"/>
                    <a:pt x="38" y="37"/>
                  </a:cubicBezTo>
                  <a:cubicBezTo>
                    <a:pt x="38" y="37"/>
                    <a:pt x="38" y="37"/>
                    <a:pt x="38" y="37"/>
                  </a:cubicBezTo>
                  <a:cubicBezTo>
                    <a:pt x="38" y="37"/>
                    <a:pt x="38" y="37"/>
                    <a:pt x="38" y="37"/>
                  </a:cubicBezTo>
                  <a:cubicBezTo>
                    <a:pt x="39" y="37"/>
                    <a:pt x="39" y="37"/>
                    <a:pt x="39" y="37"/>
                  </a:cubicBezTo>
                  <a:cubicBezTo>
                    <a:pt x="39" y="38"/>
                    <a:pt x="39" y="38"/>
                    <a:pt x="39" y="38"/>
                  </a:cubicBezTo>
                  <a:cubicBezTo>
                    <a:pt x="40" y="37"/>
                    <a:pt x="40" y="37"/>
                    <a:pt x="40" y="37"/>
                  </a:cubicBezTo>
                  <a:cubicBezTo>
                    <a:pt x="40" y="37"/>
                    <a:pt x="40" y="37"/>
                    <a:pt x="40" y="37"/>
                  </a:cubicBezTo>
                  <a:cubicBezTo>
                    <a:pt x="41" y="36"/>
                    <a:pt x="41" y="36"/>
                    <a:pt x="41" y="36"/>
                  </a:cubicBezTo>
                  <a:cubicBezTo>
                    <a:pt x="41" y="36"/>
                    <a:pt x="41" y="36"/>
                    <a:pt x="41" y="36"/>
                  </a:cubicBezTo>
                  <a:cubicBezTo>
                    <a:pt x="41" y="35"/>
                    <a:pt x="41" y="35"/>
                    <a:pt x="41" y="35"/>
                  </a:cubicBezTo>
                  <a:cubicBezTo>
                    <a:pt x="41" y="35"/>
                    <a:pt x="41" y="35"/>
                    <a:pt x="41" y="35"/>
                  </a:cubicBezTo>
                  <a:cubicBezTo>
                    <a:pt x="40" y="34"/>
                    <a:pt x="40" y="34"/>
                    <a:pt x="40" y="34"/>
                  </a:cubicBezTo>
                  <a:cubicBezTo>
                    <a:pt x="40" y="34"/>
                    <a:pt x="40" y="34"/>
                    <a:pt x="40" y="34"/>
                  </a:cubicBezTo>
                  <a:cubicBezTo>
                    <a:pt x="39" y="33"/>
                    <a:pt x="39" y="33"/>
                    <a:pt x="39" y="33"/>
                  </a:cubicBezTo>
                  <a:cubicBezTo>
                    <a:pt x="38" y="34"/>
                    <a:pt x="38" y="34"/>
                    <a:pt x="38" y="34"/>
                  </a:cubicBezTo>
                  <a:cubicBezTo>
                    <a:pt x="38" y="35"/>
                    <a:pt x="38" y="35"/>
                    <a:pt x="38" y="35"/>
                  </a:cubicBezTo>
                  <a:cubicBezTo>
                    <a:pt x="37" y="35"/>
                    <a:pt x="37" y="35"/>
                    <a:pt x="37" y="35"/>
                  </a:cubicBezTo>
                  <a:cubicBezTo>
                    <a:pt x="37" y="35"/>
                    <a:pt x="37" y="35"/>
                    <a:pt x="37" y="35"/>
                  </a:cubicBezTo>
                  <a:cubicBezTo>
                    <a:pt x="37" y="34"/>
                    <a:pt x="37" y="34"/>
                    <a:pt x="37" y="34"/>
                  </a:cubicBezTo>
                  <a:cubicBezTo>
                    <a:pt x="38" y="33"/>
                    <a:pt x="38" y="33"/>
                    <a:pt x="38" y="33"/>
                  </a:cubicBezTo>
                  <a:cubicBezTo>
                    <a:pt x="38" y="32"/>
                    <a:pt x="38" y="32"/>
                    <a:pt x="38" y="32"/>
                  </a:cubicBezTo>
                  <a:cubicBezTo>
                    <a:pt x="38" y="31"/>
                    <a:pt x="38" y="31"/>
                    <a:pt x="38" y="31"/>
                  </a:cubicBezTo>
                  <a:cubicBezTo>
                    <a:pt x="38" y="31"/>
                    <a:pt x="38" y="31"/>
                    <a:pt x="38" y="31"/>
                  </a:cubicBezTo>
                  <a:cubicBezTo>
                    <a:pt x="37" y="32"/>
                    <a:pt x="37" y="32"/>
                    <a:pt x="37" y="32"/>
                  </a:cubicBezTo>
                  <a:cubicBezTo>
                    <a:pt x="37" y="33"/>
                    <a:pt x="37" y="33"/>
                    <a:pt x="37" y="33"/>
                  </a:cubicBezTo>
                  <a:cubicBezTo>
                    <a:pt x="36" y="33"/>
                    <a:pt x="36" y="33"/>
                    <a:pt x="36" y="33"/>
                  </a:cubicBezTo>
                  <a:cubicBezTo>
                    <a:pt x="36" y="33"/>
                    <a:pt x="36" y="33"/>
                    <a:pt x="36" y="33"/>
                  </a:cubicBezTo>
                  <a:cubicBezTo>
                    <a:pt x="37" y="32"/>
                    <a:pt x="37" y="32"/>
                    <a:pt x="37" y="32"/>
                  </a:cubicBezTo>
                  <a:cubicBezTo>
                    <a:pt x="36" y="32"/>
                    <a:pt x="36" y="32"/>
                    <a:pt x="36" y="32"/>
                  </a:cubicBezTo>
                  <a:cubicBezTo>
                    <a:pt x="36" y="32"/>
                    <a:pt x="36" y="32"/>
                    <a:pt x="36" y="32"/>
                  </a:cubicBezTo>
                  <a:cubicBezTo>
                    <a:pt x="36" y="33"/>
                    <a:pt x="36" y="33"/>
                    <a:pt x="36" y="33"/>
                  </a:cubicBezTo>
                  <a:cubicBezTo>
                    <a:pt x="35" y="33"/>
                    <a:pt x="35" y="33"/>
                    <a:pt x="35" y="33"/>
                  </a:cubicBezTo>
                  <a:cubicBezTo>
                    <a:pt x="35" y="34"/>
                    <a:pt x="35" y="34"/>
                    <a:pt x="35" y="34"/>
                  </a:cubicBezTo>
                  <a:cubicBezTo>
                    <a:pt x="35" y="34"/>
                    <a:pt x="35" y="34"/>
                    <a:pt x="35" y="34"/>
                  </a:cubicBezTo>
                  <a:cubicBezTo>
                    <a:pt x="36" y="34"/>
                    <a:pt x="36" y="34"/>
                    <a:pt x="36" y="34"/>
                  </a:cubicBezTo>
                  <a:cubicBezTo>
                    <a:pt x="36" y="34"/>
                    <a:pt x="36" y="34"/>
                    <a:pt x="36" y="34"/>
                  </a:cubicBezTo>
                  <a:cubicBezTo>
                    <a:pt x="36" y="35"/>
                    <a:pt x="36" y="35"/>
                    <a:pt x="36" y="35"/>
                  </a:cubicBezTo>
                  <a:cubicBezTo>
                    <a:pt x="36" y="35"/>
                    <a:pt x="36" y="35"/>
                    <a:pt x="36" y="35"/>
                  </a:cubicBezTo>
                  <a:cubicBezTo>
                    <a:pt x="35" y="36"/>
                    <a:pt x="35" y="36"/>
                    <a:pt x="35" y="36"/>
                  </a:cubicBezTo>
                  <a:cubicBezTo>
                    <a:pt x="35" y="36"/>
                    <a:pt x="35" y="36"/>
                    <a:pt x="35" y="36"/>
                  </a:cubicBezTo>
                  <a:cubicBezTo>
                    <a:pt x="35" y="37"/>
                    <a:pt x="35" y="37"/>
                    <a:pt x="35" y="37"/>
                  </a:cubicBezTo>
                  <a:cubicBezTo>
                    <a:pt x="34" y="37"/>
                    <a:pt x="34" y="37"/>
                    <a:pt x="34" y="37"/>
                  </a:cubicBezTo>
                  <a:cubicBezTo>
                    <a:pt x="34" y="38"/>
                    <a:pt x="34" y="38"/>
                    <a:pt x="34" y="38"/>
                  </a:cubicBezTo>
                  <a:cubicBezTo>
                    <a:pt x="33" y="38"/>
                    <a:pt x="33" y="38"/>
                    <a:pt x="33" y="38"/>
                  </a:cubicBezTo>
                  <a:cubicBezTo>
                    <a:pt x="32" y="38"/>
                    <a:pt x="32" y="38"/>
                    <a:pt x="32" y="38"/>
                  </a:cubicBezTo>
                  <a:cubicBezTo>
                    <a:pt x="31" y="38"/>
                    <a:pt x="31" y="38"/>
                    <a:pt x="31" y="38"/>
                  </a:cubicBezTo>
                  <a:cubicBezTo>
                    <a:pt x="30" y="38"/>
                    <a:pt x="30" y="38"/>
                    <a:pt x="30" y="38"/>
                  </a:cubicBezTo>
                  <a:cubicBezTo>
                    <a:pt x="30" y="37"/>
                    <a:pt x="30" y="37"/>
                    <a:pt x="30" y="37"/>
                  </a:cubicBezTo>
                  <a:cubicBezTo>
                    <a:pt x="29" y="38"/>
                    <a:pt x="29" y="38"/>
                    <a:pt x="29" y="38"/>
                  </a:cubicBezTo>
                  <a:cubicBezTo>
                    <a:pt x="29" y="38"/>
                    <a:pt x="29" y="38"/>
                    <a:pt x="29" y="38"/>
                  </a:cubicBezTo>
                  <a:cubicBezTo>
                    <a:pt x="29" y="39"/>
                    <a:pt x="29" y="39"/>
                    <a:pt x="29" y="39"/>
                  </a:cubicBezTo>
                  <a:cubicBezTo>
                    <a:pt x="29" y="39"/>
                    <a:pt x="29" y="39"/>
                    <a:pt x="29" y="39"/>
                  </a:cubicBezTo>
                  <a:cubicBezTo>
                    <a:pt x="30" y="39"/>
                    <a:pt x="30" y="39"/>
                    <a:pt x="30" y="39"/>
                  </a:cubicBezTo>
                  <a:cubicBezTo>
                    <a:pt x="31" y="39"/>
                    <a:pt x="31" y="39"/>
                    <a:pt x="31" y="39"/>
                  </a:cubicBezTo>
                  <a:cubicBezTo>
                    <a:pt x="31" y="39"/>
                    <a:pt x="31" y="39"/>
                    <a:pt x="31" y="39"/>
                  </a:cubicBezTo>
                  <a:cubicBezTo>
                    <a:pt x="31" y="40"/>
                    <a:pt x="31" y="40"/>
                    <a:pt x="31" y="40"/>
                  </a:cubicBezTo>
                  <a:cubicBezTo>
                    <a:pt x="32" y="40"/>
                    <a:pt x="32" y="40"/>
                    <a:pt x="32" y="40"/>
                  </a:cubicBezTo>
                  <a:cubicBezTo>
                    <a:pt x="32" y="41"/>
                    <a:pt x="32" y="41"/>
                    <a:pt x="32" y="41"/>
                  </a:cubicBezTo>
                  <a:cubicBezTo>
                    <a:pt x="32" y="41"/>
                    <a:pt x="32" y="41"/>
                    <a:pt x="32" y="41"/>
                  </a:cubicBezTo>
                  <a:cubicBezTo>
                    <a:pt x="31" y="41"/>
                    <a:pt x="31" y="41"/>
                    <a:pt x="31" y="41"/>
                  </a:cubicBezTo>
                  <a:cubicBezTo>
                    <a:pt x="30" y="41"/>
                    <a:pt x="30" y="41"/>
                    <a:pt x="30" y="41"/>
                  </a:cubicBezTo>
                  <a:cubicBezTo>
                    <a:pt x="30" y="43"/>
                    <a:pt x="30" y="43"/>
                    <a:pt x="30" y="43"/>
                  </a:cubicBezTo>
                  <a:cubicBezTo>
                    <a:pt x="31" y="44"/>
                    <a:pt x="31" y="44"/>
                    <a:pt x="31" y="44"/>
                  </a:cubicBezTo>
                  <a:cubicBezTo>
                    <a:pt x="31" y="44"/>
                    <a:pt x="31" y="44"/>
                    <a:pt x="31" y="44"/>
                  </a:cubicBezTo>
                  <a:cubicBezTo>
                    <a:pt x="31" y="45"/>
                    <a:pt x="31" y="45"/>
                    <a:pt x="31" y="45"/>
                  </a:cubicBezTo>
                  <a:cubicBezTo>
                    <a:pt x="31" y="45"/>
                    <a:pt x="31" y="45"/>
                    <a:pt x="31" y="45"/>
                  </a:cubicBezTo>
                  <a:cubicBezTo>
                    <a:pt x="32" y="45"/>
                    <a:pt x="32" y="45"/>
                    <a:pt x="32" y="45"/>
                  </a:cubicBezTo>
                  <a:cubicBezTo>
                    <a:pt x="33" y="44"/>
                    <a:pt x="33" y="44"/>
                    <a:pt x="33" y="44"/>
                  </a:cubicBezTo>
                  <a:cubicBezTo>
                    <a:pt x="33" y="43"/>
                    <a:pt x="33" y="43"/>
                    <a:pt x="33" y="43"/>
                  </a:cubicBezTo>
                  <a:cubicBezTo>
                    <a:pt x="33" y="43"/>
                    <a:pt x="33" y="43"/>
                    <a:pt x="33" y="43"/>
                  </a:cubicBezTo>
                  <a:cubicBezTo>
                    <a:pt x="34" y="44"/>
                    <a:pt x="34" y="44"/>
                    <a:pt x="34" y="44"/>
                  </a:cubicBezTo>
                  <a:cubicBezTo>
                    <a:pt x="34" y="45"/>
                    <a:pt x="34" y="45"/>
                    <a:pt x="34" y="45"/>
                  </a:cubicBezTo>
                  <a:close/>
                  <a:moveTo>
                    <a:pt x="40" y="44"/>
                  </a:moveTo>
                  <a:cubicBezTo>
                    <a:pt x="40" y="43"/>
                    <a:pt x="40" y="43"/>
                    <a:pt x="40" y="43"/>
                  </a:cubicBezTo>
                  <a:cubicBezTo>
                    <a:pt x="40" y="43"/>
                    <a:pt x="40" y="43"/>
                    <a:pt x="40" y="43"/>
                  </a:cubicBezTo>
                  <a:cubicBezTo>
                    <a:pt x="40" y="42"/>
                    <a:pt x="40" y="42"/>
                    <a:pt x="40" y="42"/>
                  </a:cubicBezTo>
                  <a:cubicBezTo>
                    <a:pt x="39" y="42"/>
                    <a:pt x="39" y="42"/>
                    <a:pt x="39" y="42"/>
                  </a:cubicBezTo>
                  <a:cubicBezTo>
                    <a:pt x="38" y="41"/>
                    <a:pt x="38" y="41"/>
                    <a:pt x="38" y="41"/>
                  </a:cubicBezTo>
                  <a:cubicBezTo>
                    <a:pt x="38" y="42"/>
                    <a:pt x="38" y="42"/>
                    <a:pt x="38" y="42"/>
                  </a:cubicBezTo>
                  <a:cubicBezTo>
                    <a:pt x="38" y="43"/>
                    <a:pt x="38" y="43"/>
                    <a:pt x="38" y="43"/>
                  </a:cubicBezTo>
                  <a:cubicBezTo>
                    <a:pt x="38" y="43"/>
                    <a:pt x="38" y="43"/>
                    <a:pt x="38" y="43"/>
                  </a:cubicBezTo>
                  <a:cubicBezTo>
                    <a:pt x="40" y="44"/>
                    <a:pt x="40" y="44"/>
                    <a:pt x="40" y="44"/>
                  </a:cubicBezTo>
                  <a:close/>
                  <a:moveTo>
                    <a:pt x="41" y="46"/>
                  </a:moveTo>
                  <a:cubicBezTo>
                    <a:pt x="41" y="46"/>
                    <a:pt x="42" y="46"/>
                    <a:pt x="42" y="46"/>
                  </a:cubicBezTo>
                  <a:cubicBezTo>
                    <a:pt x="42" y="46"/>
                    <a:pt x="42" y="46"/>
                    <a:pt x="42" y="46"/>
                  </a:cubicBezTo>
                  <a:cubicBezTo>
                    <a:pt x="44" y="46"/>
                    <a:pt x="44" y="46"/>
                    <a:pt x="44" y="46"/>
                  </a:cubicBezTo>
                  <a:cubicBezTo>
                    <a:pt x="44" y="45"/>
                    <a:pt x="44" y="45"/>
                    <a:pt x="44" y="45"/>
                  </a:cubicBezTo>
                  <a:cubicBezTo>
                    <a:pt x="44" y="45"/>
                    <a:pt x="44" y="45"/>
                    <a:pt x="44" y="45"/>
                  </a:cubicBezTo>
                  <a:cubicBezTo>
                    <a:pt x="43" y="44"/>
                    <a:pt x="43" y="44"/>
                    <a:pt x="43" y="44"/>
                  </a:cubicBezTo>
                  <a:cubicBezTo>
                    <a:pt x="43" y="44"/>
                    <a:pt x="43" y="44"/>
                    <a:pt x="43" y="44"/>
                  </a:cubicBezTo>
                  <a:cubicBezTo>
                    <a:pt x="42" y="42"/>
                    <a:pt x="42" y="42"/>
                    <a:pt x="42" y="42"/>
                  </a:cubicBezTo>
                  <a:cubicBezTo>
                    <a:pt x="42" y="43"/>
                    <a:pt x="42" y="43"/>
                    <a:pt x="42" y="43"/>
                  </a:cubicBezTo>
                  <a:cubicBezTo>
                    <a:pt x="42" y="44"/>
                    <a:pt x="42" y="44"/>
                    <a:pt x="42" y="44"/>
                  </a:cubicBezTo>
                  <a:cubicBezTo>
                    <a:pt x="41" y="45"/>
                    <a:pt x="41" y="45"/>
                    <a:pt x="41" y="45"/>
                  </a:cubicBezTo>
                  <a:cubicBezTo>
                    <a:pt x="40" y="45"/>
                    <a:pt x="40" y="45"/>
                    <a:pt x="40" y="45"/>
                  </a:cubicBezTo>
                  <a:cubicBezTo>
                    <a:pt x="40" y="45"/>
                    <a:pt x="40" y="45"/>
                    <a:pt x="40" y="45"/>
                  </a:cubicBezTo>
                  <a:cubicBezTo>
                    <a:pt x="41" y="45"/>
                    <a:pt x="41" y="45"/>
                    <a:pt x="41" y="45"/>
                  </a:cubicBezTo>
                  <a:cubicBezTo>
                    <a:pt x="41" y="46"/>
                    <a:pt x="41" y="46"/>
                    <a:pt x="41" y="46"/>
                  </a:cubicBezTo>
                  <a:close/>
                  <a:moveTo>
                    <a:pt x="52" y="18"/>
                  </a:moveTo>
                  <a:cubicBezTo>
                    <a:pt x="53" y="17"/>
                    <a:pt x="53" y="17"/>
                    <a:pt x="53" y="17"/>
                  </a:cubicBezTo>
                  <a:cubicBezTo>
                    <a:pt x="54" y="17"/>
                    <a:pt x="54" y="17"/>
                    <a:pt x="54" y="17"/>
                  </a:cubicBezTo>
                  <a:cubicBezTo>
                    <a:pt x="54" y="17"/>
                    <a:pt x="54" y="17"/>
                    <a:pt x="54" y="17"/>
                  </a:cubicBezTo>
                  <a:cubicBezTo>
                    <a:pt x="55" y="16"/>
                    <a:pt x="55" y="16"/>
                    <a:pt x="55" y="16"/>
                  </a:cubicBezTo>
                  <a:cubicBezTo>
                    <a:pt x="54" y="16"/>
                    <a:pt x="54" y="16"/>
                    <a:pt x="54" y="16"/>
                  </a:cubicBezTo>
                  <a:cubicBezTo>
                    <a:pt x="54" y="15"/>
                    <a:pt x="54" y="15"/>
                    <a:pt x="54" y="15"/>
                  </a:cubicBezTo>
                  <a:cubicBezTo>
                    <a:pt x="54" y="15"/>
                    <a:pt x="54" y="15"/>
                    <a:pt x="54" y="15"/>
                  </a:cubicBezTo>
                  <a:cubicBezTo>
                    <a:pt x="53" y="15"/>
                    <a:pt x="53" y="15"/>
                    <a:pt x="53" y="15"/>
                  </a:cubicBezTo>
                  <a:cubicBezTo>
                    <a:pt x="52" y="15"/>
                    <a:pt x="52" y="15"/>
                    <a:pt x="52" y="15"/>
                  </a:cubicBezTo>
                  <a:cubicBezTo>
                    <a:pt x="51" y="16"/>
                    <a:pt x="51" y="16"/>
                    <a:pt x="51" y="16"/>
                  </a:cubicBezTo>
                  <a:cubicBezTo>
                    <a:pt x="51" y="16"/>
                    <a:pt x="51" y="16"/>
                    <a:pt x="51" y="16"/>
                  </a:cubicBezTo>
                  <a:cubicBezTo>
                    <a:pt x="52" y="17"/>
                    <a:pt x="52" y="17"/>
                    <a:pt x="52" y="17"/>
                  </a:cubicBezTo>
                  <a:cubicBezTo>
                    <a:pt x="52" y="17"/>
                    <a:pt x="52" y="17"/>
                    <a:pt x="52" y="17"/>
                  </a:cubicBezTo>
                  <a:cubicBezTo>
                    <a:pt x="52" y="17"/>
                    <a:pt x="52" y="18"/>
                    <a:pt x="52" y="18"/>
                  </a:cubicBezTo>
                  <a:close/>
                  <a:moveTo>
                    <a:pt x="53" y="19"/>
                  </a:moveTo>
                  <a:cubicBezTo>
                    <a:pt x="53" y="19"/>
                    <a:pt x="53" y="19"/>
                    <a:pt x="53" y="19"/>
                  </a:cubicBezTo>
                  <a:cubicBezTo>
                    <a:pt x="54" y="18"/>
                    <a:pt x="54" y="18"/>
                    <a:pt x="54" y="18"/>
                  </a:cubicBezTo>
                  <a:cubicBezTo>
                    <a:pt x="54" y="19"/>
                    <a:pt x="54" y="19"/>
                    <a:pt x="54" y="19"/>
                  </a:cubicBezTo>
                  <a:cubicBezTo>
                    <a:pt x="53" y="19"/>
                    <a:pt x="53" y="19"/>
                    <a:pt x="53" y="19"/>
                  </a:cubicBezTo>
                  <a:close/>
                  <a:moveTo>
                    <a:pt x="54" y="22"/>
                  </a:moveTo>
                  <a:cubicBezTo>
                    <a:pt x="54" y="21"/>
                    <a:pt x="54" y="21"/>
                    <a:pt x="54" y="21"/>
                  </a:cubicBezTo>
                  <a:cubicBezTo>
                    <a:pt x="54" y="21"/>
                    <a:pt x="54" y="21"/>
                    <a:pt x="54" y="21"/>
                  </a:cubicBezTo>
                  <a:cubicBezTo>
                    <a:pt x="55" y="20"/>
                    <a:pt x="55" y="20"/>
                    <a:pt x="55" y="20"/>
                  </a:cubicBezTo>
                  <a:cubicBezTo>
                    <a:pt x="54" y="20"/>
                    <a:pt x="54" y="20"/>
                    <a:pt x="54" y="20"/>
                  </a:cubicBezTo>
                  <a:cubicBezTo>
                    <a:pt x="54" y="20"/>
                    <a:pt x="54" y="20"/>
                    <a:pt x="54" y="20"/>
                  </a:cubicBezTo>
                  <a:cubicBezTo>
                    <a:pt x="53" y="20"/>
                    <a:pt x="53" y="20"/>
                    <a:pt x="53" y="20"/>
                  </a:cubicBezTo>
                  <a:cubicBezTo>
                    <a:pt x="53" y="20"/>
                    <a:pt x="53" y="20"/>
                    <a:pt x="53" y="20"/>
                  </a:cubicBezTo>
                  <a:cubicBezTo>
                    <a:pt x="52" y="20"/>
                    <a:pt x="52" y="20"/>
                    <a:pt x="52" y="20"/>
                  </a:cubicBezTo>
                  <a:cubicBezTo>
                    <a:pt x="51" y="20"/>
                    <a:pt x="51" y="20"/>
                    <a:pt x="51" y="20"/>
                  </a:cubicBezTo>
                  <a:cubicBezTo>
                    <a:pt x="50" y="21"/>
                    <a:pt x="50" y="21"/>
                    <a:pt x="50" y="21"/>
                  </a:cubicBezTo>
                  <a:cubicBezTo>
                    <a:pt x="50" y="21"/>
                    <a:pt x="50" y="21"/>
                    <a:pt x="50" y="21"/>
                  </a:cubicBezTo>
                  <a:cubicBezTo>
                    <a:pt x="50" y="22"/>
                    <a:pt x="50" y="22"/>
                    <a:pt x="50" y="22"/>
                  </a:cubicBezTo>
                  <a:cubicBezTo>
                    <a:pt x="51" y="22"/>
                    <a:pt x="51" y="22"/>
                    <a:pt x="51" y="22"/>
                  </a:cubicBezTo>
                  <a:cubicBezTo>
                    <a:pt x="52" y="22"/>
                    <a:pt x="52" y="22"/>
                    <a:pt x="52" y="22"/>
                  </a:cubicBezTo>
                  <a:cubicBezTo>
                    <a:pt x="53" y="22"/>
                    <a:pt x="53" y="22"/>
                    <a:pt x="53" y="22"/>
                  </a:cubicBezTo>
                  <a:cubicBezTo>
                    <a:pt x="53" y="22"/>
                    <a:pt x="53" y="22"/>
                    <a:pt x="53" y="22"/>
                  </a:cubicBezTo>
                  <a:cubicBezTo>
                    <a:pt x="54" y="22"/>
                    <a:pt x="54" y="22"/>
                    <a:pt x="54" y="22"/>
                  </a:cubicBezTo>
                  <a:close/>
                  <a:moveTo>
                    <a:pt x="56" y="22"/>
                  </a:moveTo>
                  <a:cubicBezTo>
                    <a:pt x="55" y="21"/>
                    <a:pt x="55" y="21"/>
                    <a:pt x="55" y="21"/>
                  </a:cubicBezTo>
                  <a:cubicBezTo>
                    <a:pt x="56" y="20"/>
                    <a:pt x="56" y="20"/>
                    <a:pt x="56" y="20"/>
                  </a:cubicBezTo>
                  <a:cubicBezTo>
                    <a:pt x="56" y="20"/>
                    <a:pt x="56" y="20"/>
                    <a:pt x="56" y="20"/>
                  </a:cubicBezTo>
                  <a:cubicBezTo>
                    <a:pt x="57" y="21"/>
                    <a:pt x="57" y="21"/>
                    <a:pt x="57" y="21"/>
                  </a:cubicBezTo>
                  <a:cubicBezTo>
                    <a:pt x="57" y="21"/>
                    <a:pt x="57" y="21"/>
                    <a:pt x="57" y="21"/>
                  </a:cubicBezTo>
                  <a:cubicBezTo>
                    <a:pt x="57" y="22"/>
                    <a:pt x="57" y="22"/>
                    <a:pt x="57" y="22"/>
                  </a:cubicBezTo>
                  <a:cubicBezTo>
                    <a:pt x="56" y="22"/>
                    <a:pt x="56" y="22"/>
                    <a:pt x="56" y="22"/>
                  </a:cubicBezTo>
                  <a:cubicBezTo>
                    <a:pt x="56" y="22"/>
                    <a:pt x="56" y="22"/>
                    <a:pt x="56" y="22"/>
                  </a:cubicBezTo>
                  <a:close/>
                  <a:moveTo>
                    <a:pt x="52" y="26"/>
                  </a:moveTo>
                  <a:cubicBezTo>
                    <a:pt x="53" y="25"/>
                    <a:pt x="53" y="25"/>
                    <a:pt x="53" y="25"/>
                  </a:cubicBezTo>
                  <a:cubicBezTo>
                    <a:pt x="53" y="24"/>
                    <a:pt x="53" y="24"/>
                    <a:pt x="53" y="24"/>
                  </a:cubicBezTo>
                  <a:cubicBezTo>
                    <a:pt x="54" y="23"/>
                    <a:pt x="54" y="23"/>
                    <a:pt x="54" y="23"/>
                  </a:cubicBezTo>
                  <a:cubicBezTo>
                    <a:pt x="54" y="23"/>
                    <a:pt x="54" y="23"/>
                    <a:pt x="54" y="23"/>
                  </a:cubicBezTo>
                  <a:cubicBezTo>
                    <a:pt x="54" y="22"/>
                    <a:pt x="54" y="22"/>
                    <a:pt x="54" y="22"/>
                  </a:cubicBezTo>
                  <a:cubicBezTo>
                    <a:pt x="53" y="23"/>
                    <a:pt x="53" y="23"/>
                    <a:pt x="53" y="23"/>
                  </a:cubicBezTo>
                  <a:cubicBezTo>
                    <a:pt x="52" y="23"/>
                    <a:pt x="52" y="23"/>
                    <a:pt x="52" y="23"/>
                  </a:cubicBezTo>
                  <a:cubicBezTo>
                    <a:pt x="51" y="23"/>
                    <a:pt x="51" y="23"/>
                    <a:pt x="51" y="23"/>
                  </a:cubicBezTo>
                  <a:cubicBezTo>
                    <a:pt x="50" y="23"/>
                    <a:pt x="50" y="23"/>
                    <a:pt x="50" y="23"/>
                  </a:cubicBezTo>
                  <a:cubicBezTo>
                    <a:pt x="50" y="24"/>
                    <a:pt x="50" y="24"/>
                    <a:pt x="50" y="24"/>
                  </a:cubicBezTo>
                  <a:cubicBezTo>
                    <a:pt x="50" y="24"/>
                    <a:pt x="50" y="24"/>
                    <a:pt x="50" y="24"/>
                  </a:cubicBezTo>
                  <a:cubicBezTo>
                    <a:pt x="51" y="24"/>
                    <a:pt x="51" y="24"/>
                    <a:pt x="51" y="24"/>
                  </a:cubicBezTo>
                  <a:cubicBezTo>
                    <a:pt x="51" y="25"/>
                    <a:pt x="51" y="25"/>
                    <a:pt x="51" y="25"/>
                  </a:cubicBezTo>
                  <a:cubicBezTo>
                    <a:pt x="51" y="25"/>
                    <a:pt x="51" y="25"/>
                    <a:pt x="51" y="25"/>
                  </a:cubicBezTo>
                  <a:cubicBezTo>
                    <a:pt x="50" y="25"/>
                    <a:pt x="50" y="25"/>
                    <a:pt x="50" y="25"/>
                  </a:cubicBezTo>
                  <a:cubicBezTo>
                    <a:pt x="49" y="26"/>
                    <a:pt x="49" y="26"/>
                    <a:pt x="49" y="26"/>
                  </a:cubicBezTo>
                  <a:cubicBezTo>
                    <a:pt x="49" y="26"/>
                    <a:pt x="49" y="26"/>
                    <a:pt x="49" y="26"/>
                  </a:cubicBezTo>
                  <a:cubicBezTo>
                    <a:pt x="49" y="27"/>
                    <a:pt x="49" y="27"/>
                    <a:pt x="49" y="27"/>
                  </a:cubicBezTo>
                  <a:cubicBezTo>
                    <a:pt x="50" y="27"/>
                    <a:pt x="50" y="27"/>
                    <a:pt x="50" y="27"/>
                  </a:cubicBezTo>
                  <a:cubicBezTo>
                    <a:pt x="51" y="26"/>
                    <a:pt x="51" y="26"/>
                    <a:pt x="51" y="26"/>
                  </a:cubicBezTo>
                  <a:cubicBezTo>
                    <a:pt x="51" y="26"/>
                    <a:pt x="52" y="26"/>
                    <a:pt x="52" y="26"/>
                  </a:cubicBezTo>
                  <a:close/>
                  <a:moveTo>
                    <a:pt x="55" y="26"/>
                  </a:moveTo>
                  <a:cubicBezTo>
                    <a:pt x="54" y="26"/>
                    <a:pt x="54" y="26"/>
                    <a:pt x="54" y="26"/>
                  </a:cubicBezTo>
                  <a:cubicBezTo>
                    <a:pt x="53" y="26"/>
                    <a:pt x="53" y="26"/>
                    <a:pt x="53" y="26"/>
                  </a:cubicBezTo>
                  <a:cubicBezTo>
                    <a:pt x="53" y="26"/>
                    <a:pt x="53" y="26"/>
                    <a:pt x="53" y="26"/>
                  </a:cubicBezTo>
                  <a:cubicBezTo>
                    <a:pt x="53" y="25"/>
                    <a:pt x="53" y="25"/>
                    <a:pt x="53" y="25"/>
                  </a:cubicBezTo>
                  <a:cubicBezTo>
                    <a:pt x="54" y="25"/>
                    <a:pt x="54" y="25"/>
                    <a:pt x="54" y="25"/>
                  </a:cubicBezTo>
                  <a:cubicBezTo>
                    <a:pt x="54" y="24"/>
                    <a:pt x="54" y="24"/>
                    <a:pt x="54" y="24"/>
                  </a:cubicBezTo>
                  <a:cubicBezTo>
                    <a:pt x="55" y="25"/>
                    <a:pt x="55" y="25"/>
                    <a:pt x="55" y="25"/>
                  </a:cubicBezTo>
                  <a:cubicBezTo>
                    <a:pt x="55" y="25"/>
                    <a:pt x="55" y="25"/>
                    <a:pt x="55" y="25"/>
                  </a:cubicBezTo>
                  <a:cubicBezTo>
                    <a:pt x="55" y="26"/>
                    <a:pt x="55" y="26"/>
                    <a:pt x="55" y="26"/>
                  </a:cubicBezTo>
                  <a:close/>
                  <a:moveTo>
                    <a:pt x="57" y="28"/>
                  </a:moveTo>
                  <a:cubicBezTo>
                    <a:pt x="56" y="27"/>
                    <a:pt x="56" y="27"/>
                    <a:pt x="56" y="27"/>
                  </a:cubicBezTo>
                  <a:cubicBezTo>
                    <a:pt x="56" y="26"/>
                    <a:pt x="56" y="26"/>
                    <a:pt x="56" y="26"/>
                  </a:cubicBezTo>
                  <a:cubicBezTo>
                    <a:pt x="56" y="26"/>
                    <a:pt x="56" y="26"/>
                    <a:pt x="56" y="26"/>
                  </a:cubicBezTo>
                  <a:cubicBezTo>
                    <a:pt x="56" y="26"/>
                    <a:pt x="56" y="26"/>
                    <a:pt x="56" y="26"/>
                  </a:cubicBezTo>
                  <a:cubicBezTo>
                    <a:pt x="57" y="26"/>
                    <a:pt x="57" y="26"/>
                    <a:pt x="57" y="26"/>
                  </a:cubicBezTo>
                  <a:cubicBezTo>
                    <a:pt x="58" y="26"/>
                    <a:pt x="58" y="26"/>
                    <a:pt x="58" y="26"/>
                  </a:cubicBezTo>
                  <a:cubicBezTo>
                    <a:pt x="58" y="27"/>
                    <a:pt x="58" y="27"/>
                    <a:pt x="58" y="27"/>
                  </a:cubicBezTo>
                  <a:cubicBezTo>
                    <a:pt x="58" y="27"/>
                    <a:pt x="58" y="27"/>
                    <a:pt x="58" y="27"/>
                  </a:cubicBezTo>
                  <a:cubicBezTo>
                    <a:pt x="57" y="28"/>
                    <a:pt x="57" y="28"/>
                    <a:pt x="57" y="28"/>
                  </a:cubicBezTo>
                  <a:close/>
                  <a:moveTo>
                    <a:pt x="56" y="30"/>
                  </a:moveTo>
                  <a:cubicBezTo>
                    <a:pt x="55" y="29"/>
                    <a:pt x="55" y="29"/>
                    <a:pt x="55" y="29"/>
                  </a:cubicBezTo>
                  <a:cubicBezTo>
                    <a:pt x="54" y="28"/>
                    <a:pt x="54" y="28"/>
                    <a:pt x="54" y="28"/>
                  </a:cubicBezTo>
                  <a:cubicBezTo>
                    <a:pt x="52" y="27"/>
                    <a:pt x="52" y="27"/>
                    <a:pt x="52" y="27"/>
                  </a:cubicBezTo>
                  <a:cubicBezTo>
                    <a:pt x="51" y="27"/>
                    <a:pt x="51" y="27"/>
                    <a:pt x="51" y="27"/>
                  </a:cubicBezTo>
                  <a:cubicBezTo>
                    <a:pt x="51" y="27"/>
                    <a:pt x="51" y="27"/>
                    <a:pt x="51" y="27"/>
                  </a:cubicBezTo>
                  <a:cubicBezTo>
                    <a:pt x="51" y="27"/>
                    <a:pt x="51" y="27"/>
                    <a:pt x="51" y="27"/>
                  </a:cubicBezTo>
                  <a:cubicBezTo>
                    <a:pt x="52" y="27"/>
                    <a:pt x="52" y="27"/>
                    <a:pt x="52" y="27"/>
                  </a:cubicBezTo>
                  <a:cubicBezTo>
                    <a:pt x="53" y="27"/>
                    <a:pt x="53" y="27"/>
                    <a:pt x="53" y="27"/>
                  </a:cubicBezTo>
                  <a:cubicBezTo>
                    <a:pt x="54" y="27"/>
                    <a:pt x="54" y="27"/>
                    <a:pt x="54" y="27"/>
                  </a:cubicBezTo>
                  <a:cubicBezTo>
                    <a:pt x="56" y="28"/>
                    <a:pt x="56" y="28"/>
                    <a:pt x="56" y="28"/>
                  </a:cubicBezTo>
                  <a:cubicBezTo>
                    <a:pt x="56" y="28"/>
                    <a:pt x="56" y="28"/>
                    <a:pt x="56" y="28"/>
                  </a:cubicBezTo>
                  <a:cubicBezTo>
                    <a:pt x="57" y="28"/>
                    <a:pt x="57" y="28"/>
                    <a:pt x="57" y="28"/>
                  </a:cubicBezTo>
                  <a:cubicBezTo>
                    <a:pt x="57" y="28"/>
                    <a:pt x="57" y="28"/>
                    <a:pt x="57" y="28"/>
                  </a:cubicBezTo>
                  <a:cubicBezTo>
                    <a:pt x="57" y="29"/>
                    <a:pt x="57" y="29"/>
                    <a:pt x="57" y="29"/>
                  </a:cubicBezTo>
                  <a:cubicBezTo>
                    <a:pt x="57" y="30"/>
                    <a:pt x="57" y="30"/>
                    <a:pt x="57" y="30"/>
                  </a:cubicBezTo>
                  <a:cubicBezTo>
                    <a:pt x="56" y="30"/>
                    <a:pt x="56" y="30"/>
                    <a:pt x="56" y="30"/>
                  </a:cubicBezTo>
                  <a:close/>
                  <a:moveTo>
                    <a:pt x="57" y="32"/>
                  </a:moveTo>
                  <a:cubicBezTo>
                    <a:pt x="57" y="31"/>
                    <a:pt x="57" y="31"/>
                    <a:pt x="57" y="31"/>
                  </a:cubicBezTo>
                  <a:cubicBezTo>
                    <a:pt x="56" y="30"/>
                    <a:pt x="56" y="30"/>
                    <a:pt x="56" y="30"/>
                  </a:cubicBezTo>
                  <a:cubicBezTo>
                    <a:pt x="55" y="30"/>
                    <a:pt x="55" y="30"/>
                    <a:pt x="55" y="30"/>
                  </a:cubicBezTo>
                  <a:cubicBezTo>
                    <a:pt x="54" y="30"/>
                    <a:pt x="54" y="30"/>
                    <a:pt x="54" y="30"/>
                  </a:cubicBezTo>
                  <a:cubicBezTo>
                    <a:pt x="53" y="29"/>
                    <a:pt x="53" y="29"/>
                    <a:pt x="53" y="29"/>
                  </a:cubicBezTo>
                  <a:cubicBezTo>
                    <a:pt x="52" y="29"/>
                    <a:pt x="52" y="29"/>
                    <a:pt x="52" y="29"/>
                  </a:cubicBezTo>
                  <a:cubicBezTo>
                    <a:pt x="52" y="28"/>
                    <a:pt x="52" y="28"/>
                    <a:pt x="52" y="28"/>
                  </a:cubicBezTo>
                  <a:cubicBezTo>
                    <a:pt x="51" y="28"/>
                    <a:pt x="51" y="28"/>
                    <a:pt x="51" y="28"/>
                  </a:cubicBezTo>
                  <a:cubicBezTo>
                    <a:pt x="50" y="28"/>
                    <a:pt x="50" y="28"/>
                    <a:pt x="50" y="28"/>
                  </a:cubicBezTo>
                  <a:cubicBezTo>
                    <a:pt x="48" y="28"/>
                    <a:pt x="48" y="28"/>
                    <a:pt x="48" y="28"/>
                  </a:cubicBezTo>
                  <a:cubicBezTo>
                    <a:pt x="47" y="28"/>
                    <a:pt x="47" y="28"/>
                    <a:pt x="47" y="28"/>
                  </a:cubicBezTo>
                  <a:cubicBezTo>
                    <a:pt x="47" y="29"/>
                    <a:pt x="47" y="29"/>
                    <a:pt x="47" y="29"/>
                  </a:cubicBezTo>
                  <a:cubicBezTo>
                    <a:pt x="47" y="29"/>
                    <a:pt x="47" y="29"/>
                    <a:pt x="47" y="29"/>
                  </a:cubicBezTo>
                  <a:cubicBezTo>
                    <a:pt x="47" y="30"/>
                    <a:pt x="47" y="30"/>
                    <a:pt x="47" y="30"/>
                  </a:cubicBezTo>
                  <a:cubicBezTo>
                    <a:pt x="49" y="30"/>
                    <a:pt x="49" y="30"/>
                    <a:pt x="49" y="30"/>
                  </a:cubicBezTo>
                  <a:cubicBezTo>
                    <a:pt x="49" y="30"/>
                    <a:pt x="49" y="30"/>
                    <a:pt x="49" y="30"/>
                  </a:cubicBezTo>
                  <a:cubicBezTo>
                    <a:pt x="50" y="30"/>
                    <a:pt x="50" y="30"/>
                    <a:pt x="50" y="30"/>
                  </a:cubicBezTo>
                  <a:cubicBezTo>
                    <a:pt x="50" y="30"/>
                    <a:pt x="50" y="30"/>
                    <a:pt x="50" y="30"/>
                  </a:cubicBezTo>
                  <a:cubicBezTo>
                    <a:pt x="51" y="31"/>
                    <a:pt x="51" y="31"/>
                    <a:pt x="51" y="31"/>
                  </a:cubicBezTo>
                  <a:cubicBezTo>
                    <a:pt x="51" y="31"/>
                    <a:pt x="51" y="31"/>
                    <a:pt x="51" y="31"/>
                  </a:cubicBezTo>
                  <a:cubicBezTo>
                    <a:pt x="52" y="31"/>
                    <a:pt x="52" y="31"/>
                    <a:pt x="52" y="31"/>
                  </a:cubicBezTo>
                  <a:cubicBezTo>
                    <a:pt x="52" y="31"/>
                    <a:pt x="52" y="31"/>
                    <a:pt x="52" y="31"/>
                  </a:cubicBezTo>
                  <a:cubicBezTo>
                    <a:pt x="53" y="32"/>
                    <a:pt x="53" y="32"/>
                    <a:pt x="53" y="32"/>
                  </a:cubicBezTo>
                  <a:cubicBezTo>
                    <a:pt x="54" y="32"/>
                    <a:pt x="54" y="32"/>
                    <a:pt x="54" y="32"/>
                  </a:cubicBezTo>
                  <a:cubicBezTo>
                    <a:pt x="55" y="32"/>
                    <a:pt x="55" y="32"/>
                    <a:pt x="55" y="32"/>
                  </a:cubicBezTo>
                  <a:cubicBezTo>
                    <a:pt x="56" y="32"/>
                    <a:pt x="56" y="32"/>
                    <a:pt x="56" y="32"/>
                  </a:cubicBezTo>
                  <a:cubicBezTo>
                    <a:pt x="57" y="32"/>
                    <a:pt x="57" y="32"/>
                    <a:pt x="57" y="32"/>
                  </a:cubicBezTo>
                  <a:close/>
                  <a:moveTo>
                    <a:pt x="50" y="33"/>
                  </a:moveTo>
                  <a:cubicBezTo>
                    <a:pt x="50" y="33"/>
                    <a:pt x="50" y="33"/>
                    <a:pt x="50" y="33"/>
                  </a:cubicBezTo>
                  <a:cubicBezTo>
                    <a:pt x="49" y="33"/>
                    <a:pt x="49" y="33"/>
                    <a:pt x="49" y="33"/>
                  </a:cubicBezTo>
                  <a:cubicBezTo>
                    <a:pt x="48" y="33"/>
                    <a:pt x="48" y="33"/>
                    <a:pt x="48" y="33"/>
                  </a:cubicBezTo>
                  <a:cubicBezTo>
                    <a:pt x="48" y="32"/>
                    <a:pt x="48" y="32"/>
                    <a:pt x="48" y="32"/>
                  </a:cubicBezTo>
                  <a:cubicBezTo>
                    <a:pt x="47" y="32"/>
                    <a:pt x="47" y="32"/>
                    <a:pt x="47" y="32"/>
                  </a:cubicBezTo>
                  <a:cubicBezTo>
                    <a:pt x="48" y="32"/>
                    <a:pt x="48" y="32"/>
                    <a:pt x="48" y="32"/>
                  </a:cubicBezTo>
                  <a:cubicBezTo>
                    <a:pt x="49" y="31"/>
                    <a:pt x="49" y="31"/>
                    <a:pt x="49" y="31"/>
                  </a:cubicBezTo>
                  <a:cubicBezTo>
                    <a:pt x="50" y="32"/>
                    <a:pt x="50" y="32"/>
                    <a:pt x="50" y="32"/>
                  </a:cubicBezTo>
                  <a:cubicBezTo>
                    <a:pt x="50" y="31"/>
                    <a:pt x="50" y="31"/>
                    <a:pt x="50" y="31"/>
                  </a:cubicBezTo>
                  <a:cubicBezTo>
                    <a:pt x="51" y="32"/>
                    <a:pt x="51" y="32"/>
                    <a:pt x="51" y="32"/>
                  </a:cubicBezTo>
                  <a:cubicBezTo>
                    <a:pt x="51" y="32"/>
                    <a:pt x="51" y="32"/>
                    <a:pt x="51" y="32"/>
                  </a:cubicBezTo>
                  <a:cubicBezTo>
                    <a:pt x="51" y="32"/>
                    <a:pt x="51" y="32"/>
                    <a:pt x="51" y="32"/>
                  </a:cubicBezTo>
                  <a:cubicBezTo>
                    <a:pt x="52" y="32"/>
                    <a:pt x="52" y="32"/>
                    <a:pt x="52" y="32"/>
                  </a:cubicBezTo>
                  <a:cubicBezTo>
                    <a:pt x="52" y="32"/>
                    <a:pt x="52" y="32"/>
                    <a:pt x="52" y="32"/>
                  </a:cubicBezTo>
                  <a:cubicBezTo>
                    <a:pt x="52" y="33"/>
                    <a:pt x="52" y="33"/>
                    <a:pt x="52" y="33"/>
                  </a:cubicBezTo>
                  <a:cubicBezTo>
                    <a:pt x="50" y="33"/>
                    <a:pt x="50" y="33"/>
                    <a:pt x="50" y="33"/>
                  </a:cubicBezTo>
                  <a:close/>
                  <a:moveTo>
                    <a:pt x="48" y="38"/>
                  </a:moveTo>
                  <a:cubicBezTo>
                    <a:pt x="48" y="37"/>
                    <a:pt x="48" y="37"/>
                    <a:pt x="48" y="37"/>
                  </a:cubicBezTo>
                  <a:cubicBezTo>
                    <a:pt x="48" y="36"/>
                    <a:pt x="48" y="36"/>
                    <a:pt x="48" y="36"/>
                  </a:cubicBezTo>
                  <a:cubicBezTo>
                    <a:pt x="47" y="36"/>
                    <a:pt x="47" y="36"/>
                    <a:pt x="47" y="36"/>
                  </a:cubicBezTo>
                  <a:cubicBezTo>
                    <a:pt x="47" y="37"/>
                    <a:pt x="47" y="37"/>
                    <a:pt x="47" y="37"/>
                  </a:cubicBezTo>
                  <a:cubicBezTo>
                    <a:pt x="47" y="37"/>
                    <a:pt x="47" y="37"/>
                    <a:pt x="47" y="37"/>
                  </a:cubicBezTo>
                  <a:cubicBezTo>
                    <a:pt x="47" y="38"/>
                    <a:pt x="47" y="38"/>
                    <a:pt x="47" y="38"/>
                  </a:cubicBezTo>
                  <a:cubicBezTo>
                    <a:pt x="48" y="38"/>
                    <a:pt x="48" y="38"/>
                    <a:pt x="48" y="38"/>
                  </a:cubicBezTo>
                  <a:cubicBezTo>
                    <a:pt x="48" y="38"/>
                    <a:pt x="48" y="38"/>
                    <a:pt x="48" y="38"/>
                  </a:cubicBezTo>
                  <a:close/>
                  <a:moveTo>
                    <a:pt x="49" y="37"/>
                  </a:moveTo>
                  <a:cubicBezTo>
                    <a:pt x="49" y="37"/>
                    <a:pt x="49" y="37"/>
                    <a:pt x="49" y="37"/>
                  </a:cubicBezTo>
                  <a:cubicBezTo>
                    <a:pt x="50" y="37"/>
                    <a:pt x="50" y="37"/>
                    <a:pt x="50" y="37"/>
                  </a:cubicBezTo>
                  <a:cubicBezTo>
                    <a:pt x="49" y="36"/>
                    <a:pt x="49" y="36"/>
                    <a:pt x="49" y="36"/>
                  </a:cubicBezTo>
                  <a:cubicBezTo>
                    <a:pt x="49" y="35"/>
                    <a:pt x="49" y="35"/>
                    <a:pt x="49" y="35"/>
                  </a:cubicBezTo>
                  <a:cubicBezTo>
                    <a:pt x="48" y="36"/>
                    <a:pt x="48" y="36"/>
                    <a:pt x="48" y="36"/>
                  </a:cubicBezTo>
                  <a:cubicBezTo>
                    <a:pt x="48" y="36"/>
                    <a:pt x="48" y="36"/>
                    <a:pt x="48" y="36"/>
                  </a:cubicBezTo>
                  <a:cubicBezTo>
                    <a:pt x="49" y="37"/>
                    <a:pt x="49" y="37"/>
                    <a:pt x="49" y="37"/>
                  </a:cubicBezTo>
                  <a:close/>
                  <a:moveTo>
                    <a:pt x="51" y="37"/>
                  </a:moveTo>
                  <a:cubicBezTo>
                    <a:pt x="51" y="37"/>
                    <a:pt x="52" y="37"/>
                    <a:pt x="52" y="37"/>
                  </a:cubicBezTo>
                  <a:cubicBezTo>
                    <a:pt x="52" y="36"/>
                    <a:pt x="52" y="36"/>
                    <a:pt x="52" y="36"/>
                  </a:cubicBezTo>
                  <a:cubicBezTo>
                    <a:pt x="51" y="36"/>
                    <a:pt x="51" y="36"/>
                    <a:pt x="51" y="36"/>
                  </a:cubicBezTo>
                  <a:cubicBezTo>
                    <a:pt x="50" y="36"/>
                    <a:pt x="50" y="36"/>
                    <a:pt x="50" y="36"/>
                  </a:cubicBezTo>
                  <a:cubicBezTo>
                    <a:pt x="50" y="36"/>
                    <a:pt x="50" y="36"/>
                    <a:pt x="50" y="36"/>
                  </a:cubicBezTo>
                  <a:cubicBezTo>
                    <a:pt x="51" y="37"/>
                    <a:pt x="51" y="37"/>
                    <a:pt x="51" y="37"/>
                  </a:cubicBezTo>
                  <a:close/>
                  <a:moveTo>
                    <a:pt x="51" y="39"/>
                  </a:moveTo>
                  <a:cubicBezTo>
                    <a:pt x="51" y="38"/>
                    <a:pt x="51" y="38"/>
                    <a:pt x="51" y="38"/>
                  </a:cubicBezTo>
                  <a:cubicBezTo>
                    <a:pt x="51" y="38"/>
                    <a:pt x="51" y="38"/>
                    <a:pt x="51" y="38"/>
                  </a:cubicBezTo>
                  <a:cubicBezTo>
                    <a:pt x="51" y="37"/>
                    <a:pt x="51" y="37"/>
                    <a:pt x="51" y="37"/>
                  </a:cubicBezTo>
                  <a:cubicBezTo>
                    <a:pt x="50" y="37"/>
                    <a:pt x="50" y="37"/>
                    <a:pt x="50" y="37"/>
                  </a:cubicBezTo>
                  <a:cubicBezTo>
                    <a:pt x="50" y="37"/>
                    <a:pt x="50" y="37"/>
                    <a:pt x="50" y="37"/>
                  </a:cubicBezTo>
                  <a:cubicBezTo>
                    <a:pt x="50" y="38"/>
                    <a:pt x="50" y="38"/>
                    <a:pt x="50" y="38"/>
                  </a:cubicBezTo>
                  <a:cubicBezTo>
                    <a:pt x="50" y="38"/>
                    <a:pt x="50" y="38"/>
                    <a:pt x="50" y="38"/>
                  </a:cubicBezTo>
                  <a:cubicBezTo>
                    <a:pt x="51" y="39"/>
                    <a:pt x="51" y="39"/>
                    <a:pt x="51" y="39"/>
                  </a:cubicBezTo>
                  <a:close/>
                  <a:moveTo>
                    <a:pt x="49" y="41"/>
                  </a:moveTo>
                  <a:cubicBezTo>
                    <a:pt x="49" y="40"/>
                    <a:pt x="49" y="40"/>
                    <a:pt x="49" y="40"/>
                  </a:cubicBezTo>
                  <a:cubicBezTo>
                    <a:pt x="49" y="40"/>
                    <a:pt x="49" y="40"/>
                    <a:pt x="49" y="40"/>
                  </a:cubicBezTo>
                  <a:cubicBezTo>
                    <a:pt x="48" y="39"/>
                    <a:pt x="48" y="39"/>
                    <a:pt x="48" y="39"/>
                  </a:cubicBezTo>
                  <a:cubicBezTo>
                    <a:pt x="47" y="39"/>
                    <a:pt x="47" y="39"/>
                    <a:pt x="47" y="39"/>
                  </a:cubicBezTo>
                  <a:cubicBezTo>
                    <a:pt x="47" y="40"/>
                    <a:pt x="47" y="40"/>
                    <a:pt x="47" y="40"/>
                  </a:cubicBezTo>
                  <a:cubicBezTo>
                    <a:pt x="47" y="40"/>
                    <a:pt x="47" y="40"/>
                    <a:pt x="47" y="40"/>
                  </a:cubicBezTo>
                  <a:cubicBezTo>
                    <a:pt x="47" y="41"/>
                    <a:pt x="47" y="41"/>
                    <a:pt x="47" y="41"/>
                  </a:cubicBezTo>
                  <a:cubicBezTo>
                    <a:pt x="46" y="41"/>
                    <a:pt x="46" y="41"/>
                    <a:pt x="46" y="41"/>
                  </a:cubicBezTo>
                  <a:cubicBezTo>
                    <a:pt x="47" y="42"/>
                    <a:pt x="47" y="42"/>
                    <a:pt x="47" y="42"/>
                  </a:cubicBezTo>
                  <a:cubicBezTo>
                    <a:pt x="48" y="42"/>
                    <a:pt x="48" y="42"/>
                    <a:pt x="48" y="42"/>
                  </a:cubicBezTo>
                  <a:cubicBezTo>
                    <a:pt x="49" y="42"/>
                    <a:pt x="49" y="42"/>
                    <a:pt x="49" y="42"/>
                  </a:cubicBezTo>
                  <a:cubicBezTo>
                    <a:pt x="49" y="41"/>
                    <a:pt x="49" y="41"/>
                    <a:pt x="49" y="41"/>
                  </a:cubicBezTo>
                  <a:close/>
                  <a:moveTo>
                    <a:pt x="50" y="39"/>
                  </a:moveTo>
                  <a:cubicBezTo>
                    <a:pt x="50" y="40"/>
                    <a:pt x="50" y="40"/>
                    <a:pt x="50" y="40"/>
                  </a:cubicBezTo>
                  <a:cubicBezTo>
                    <a:pt x="50" y="41"/>
                    <a:pt x="50" y="41"/>
                    <a:pt x="50" y="41"/>
                  </a:cubicBezTo>
                  <a:cubicBezTo>
                    <a:pt x="51" y="41"/>
                    <a:pt x="51" y="41"/>
                    <a:pt x="51" y="41"/>
                  </a:cubicBezTo>
                  <a:cubicBezTo>
                    <a:pt x="51" y="40"/>
                    <a:pt x="51" y="40"/>
                    <a:pt x="51" y="40"/>
                  </a:cubicBezTo>
                  <a:cubicBezTo>
                    <a:pt x="51" y="40"/>
                    <a:pt x="51" y="40"/>
                    <a:pt x="51" y="40"/>
                  </a:cubicBezTo>
                  <a:cubicBezTo>
                    <a:pt x="50" y="39"/>
                    <a:pt x="50" y="39"/>
                    <a:pt x="50" y="39"/>
                  </a:cubicBezTo>
                  <a:close/>
                  <a:moveTo>
                    <a:pt x="57" y="30"/>
                  </a:moveTo>
                  <a:cubicBezTo>
                    <a:pt x="57" y="30"/>
                    <a:pt x="57" y="30"/>
                    <a:pt x="57" y="30"/>
                  </a:cubicBezTo>
                  <a:cubicBezTo>
                    <a:pt x="58" y="30"/>
                    <a:pt x="58" y="30"/>
                    <a:pt x="58" y="30"/>
                  </a:cubicBezTo>
                  <a:cubicBezTo>
                    <a:pt x="58" y="29"/>
                    <a:pt x="58" y="29"/>
                    <a:pt x="58" y="29"/>
                  </a:cubicBezTo>
                  <a:cubicBezTo>
                    <a:pt x="58" y="28"/>
                    <a:pt x="58" y="28"/>
                    <a:pt x="58" y="28"/>
                  </a:cubicBezTo>
                  <a:cubicBezTo>
                    <a:pt x="59" y="28"/>
                    <a:pt x="59" y="28"/>
                    <a:pt x="59" y="28"/>
                  </a:cubicBezTo>
                  <a:cubicBezTo>
                    <a:pt x="59" y="29"/>
                    <a:pt x="59" y="29"/>
                    <a:pt x="59" y="29"/>
                  </a:cubicBezTo>
                  <a:cubicBezTo>
                    <a:pt x="59" y="30"/>
                    <a:pt x="59" y="30"/>
                    <a:pt x="59" y="30"/>
                  </a:cubicBezTo>
                  <a:cubicBezTo>
                    <a:pt x="59" y="30"/>
                    <a:pt x="59" y="30"/>
                    <a:pt x="59" y="30"/>
                  </a:cubicBezTo>
                  <a:cubicBezTo>
                    <a:pt x="59" y="30"/>
                    <a:pt x="59" y="30"/>
                    <a:pt x="59" y="30"/>
                  </a:cubicBezTo>
                  <a:cubicBezTo>
                    <a:pt x="58" y="31"/>
                    <a:pt x="58" y="31"/>
                    <a:pt x="58" y="31"/>
                  </a:cubicBezTo>
                  <a:cubicBezTo>
                    <a:pt x="57" y="31"/>
                    <a:pt x="57" y="31"/>
                    <a:pt x="57" y="31"/>
                  </a:cubicBezTo>
                  <a:cubicBezTo>
                    <a:pt x="57" y="30"/>
                    <a:pt x="57" y="30"/>
                    <a:pt x="57" y="30"/>
                  </a:cubicBezTo>
                  <a:close/>
                  <a:moveTo>
                    <a:pt x="52" y="39"/>
                  </a:moveTo>
                  <a:cubicBezTo>
                    <a:pt x="52" y="40"/>
                    <a:pt x="52" y="40"/>
                    <a:pt x="52" y="40"/>
                  </a:cubicBezTo>
                  <a:cubicBezTo>
                    <a:pt x="53" y="40"/>
                    <a:pt x="53" y="40"/>
                    <a:pt x="53" y="40"/>
                  </a:cubicBezTo>
                  <a:cubicBezTo>
                    <a:pt x="54" y="40"/>
                    <a:pt x="54" y="40"/>
                    <a:pt x="54" y="40"/>
                  </a:cubicBezTo>
                  <a:cubicBezTo>
                    <a:pt x="54" y="39"/>
                    <a:pt x="54" y="39"/>
                    <a:pt x="54" y="39"/>
                  </a:cubicBezTo>
                  <a:cubicBezTo>
                    <a:pt x="54" y="39"/>
                    <a:pt x="54" y="39"/>
                    <a:pt x="54" y="39"/>
                  </a:cubicBezTo>
                  <a:cubicBezTo>
                    <a:pt x="53" y="38"/>
                    <a:pt x="53" y="38"/>
                    <a:pt x="53" y="38"/>
                  </a:cubicBezTo>
                  <a:cubicBezTo>
                    <a:pt x="53" y="38"/>
                    <a:pt x="53" y="38"/>
                    <a:pt x="53" y="38"/>
                  </a:cubicBezTo>
                  <a:cubicBezTo>
                    <a:pt x="52" y="39"/>
                    <a:pt x="52" y="39"/>
                    <a:pt x="52" y="39"/>
                  </a:cubicBezTo>
                  <a:cubicBezTo>
                    <a:pt x="52" y="39"/>
                    <a:pt x="52" y="39"/>
                    <a:pt x="52" y="39"/>
                  </a:cubicBezTo>
                  <a:close/>
                  <a:moveTo>
                    <a:pt x="52" y="38"/>
                  </a:moveTo>
                  <a:cubicBezTo>
                    <a:pt x="53" y="38"/>
                    <a:pt x="53" y="38"/>
                    <a:pt x="53" y="38"/>
                  </a:cubicBezTo>
                  <a:cubicBezTo>
                    <a:pt x="53" y="37"/>
                    <a:pt x="53" y="37"/>
                    <a:pt x="53" y="37"/>
                  </a:cubicBezTo>
                  <a:cubicBezTo>
                    <a:pt x="53" y="37"/>
                    <a:pt x="53" y="37"/>
                    <a:pt x="53" y="37"/>
                  </a:cubicBezTo>
                  <a:cubicBezTo>
                    <a:pt x="53" y="37"/>
                    <a:pt x="53" y="37"/>
                    <a:pt x="53" y="37"/>
                  </a:cubicBezTo>
                  <a:cubicBezTo>
                    <a:pt x="52" y="38"/>
                    <a:pt x="52" y="38"/>
                    <a:pt x="52" y="38"/>
                  </a:cubicBezTo>
                  <a:close/>
                  <a:moveTo>
                    <a:pt x="54" y="37"/>
                  </a:moveTo>
                  <a:cubicBezTo>
                    <a:pt x="54" y="37"/>
                    <a:pt x="54" y="37"/>
                    <a:pt x="54" y="37"/>
                  </a:cubicBezTo>
                  <a:cubicBezTo>
                    <a:pt x="54" y="37"/>
                    <a:pt x="54" y="37"/>
                    <a:pt x="54" y="37"/>
                  </a:cubicBezTo>
                  <a:cubicBezTo>
                    <a:pt x="55" y="37"/>
                    <a:pt x="55" y="37"/>
                    <a:pt x="55" y="37"/>
                  </a:cubicBezTo>
                  <a:cubicBezTo>
                    <a:pt x="55" y="37"/>
                    <a:pt x="55" y="37"/>
                    <a:pt x="55" y="37"/>
                  </a:cubicBezTo>
                  <a:cubicBezTo>
                    <a:pt x="55" y="37"/>
                    <a:pt x="55" y="37"/>
                    <a:pt x="55" y="37"/>
                  </a:cubicBezTo>
                  <a:cubicBezTo>
                    <a:pt x="54" y="37"/>
                    <a:pt x="54" y="37"/>
                    <a:pt x="54" y="37"/>
                  </a:cubicBezTo>
                  <a:cubicBezTo>
                    <a:pt x="54" y="37"/>
                    <a:pt x="54" y="37"/>
                    <a:pt x="54" y="37"/>
                  </a:cubicBezTo>
                  <a:cubicBezTo>
                    <a:pt x="54" y="37"/>
                    <a:pt x="54" y="37"/>
                    <a:pt x="54" y="37"/>
                  </a:cubicBezTo>
                  <a:close/>
                  <a:moveTo>
                    <a:pt x="54" y="34"/>
                  </a:moveTo>
                  <a:cubicBezTo>
                    <a:pt x="53" y="34"/>
                    <a:pt x="53" y="34"/>
                    <a:pt x="53" y="34"/>
                  </a:cubicBezTo>
                  <a:cubicBezTo>
                    <a:pt x="53" y="34"/>
                    <a:pt x="53" y="34"/>
                    <a:pt x="53" y="34"/>
                  </a:cubicBezTo>
                  <a:cubicBezTo>
                    <a:pt x="52" y="34"/>
                    <a:pt x="52" y="34"/>
                    <a:pt x="52" y="34"/>
                  </a:cubicBezTo>
                  <a:cubicBezTo>
                    <a:pt x="52" y="33"/>
                    <a:pt x="52" y="33"/>
                    <a:pt x="52" y="33"/>
                  </a:cubicBezTo>
                  <a:cubicBezTo>
                    <a:pt x="53" y="32"/>
                    <a:pt x="53" y="32"/>
                    <a:pt x="53" y="32"/>
                  </a:cubicBezTo>
                  <a:cubicBezTo>
                    <a:pt x="54" y="32"/>
                    <a:pt x="54" y="32"/>
                    <a:pt x="54" y="32"/>
                  </a:cubicBezTo>
                  <a:cubicBezTo>
                    <a:pt x="55" y="32"/>
                    <a:pt x="55" y="32"/>
                    <a:pt x="55" y="32"/>
                  </a:cubicBezTo>
                  <a:cubicBezTo>
                    <a:pt x="55" y="33"/>
                    <a:pt x="55" y="33"/>
                    <a:pt x="55" y="33"/>
                  </a:cubicBezTo>
                  <a:cubicBezTo>
                    <a:pt x="56" y="33"/>
                    <a:pt x="56" y="33"/>
                    <a:pt x="56" y="33"/>
                  </a:cubicBezTo>
                  <a:cubicBezTo>
                    <a:pt x="56" y="34"/>
                    <a:pt x="56" y="34"/>
                    <a:pt x="56" y="34"/>
                  </a:cubicBezTo>
                  <a:cubicBezTo>
                    <a:pt x="55" y="34"/>
                    <a:pt x="55" y="34"/>
                    <a:pt x="55" y="34"/>
                  </a:cubicBezTo>
                  <a:cubicBezTo>
                    <a:pt x="54" y="34"/>
                    <a:pt x="54" y="34"/>
                    <a:pt x="54" y="34"/>
                  </a:cubicBezTo>
                  <a:cubicBezTo>
                    <a:pt x="54" y="34"/>
                    <a:pt x="54" y="34"/>
                    <a:pt x="54" y="34"/>
                  </a:cubicBezTo>
                  <a:close/>
                  <a:moveTo>
                    <a:pt x="57" y="33"/>
                  </a:moveTo>
                  <a:cubicBezTo>
                    <a:pt x="58" y="34"/>
                    <a:pt x="58" y="34"/>
                    <a:pt x="58" y="34"/>
                  </a:cubicBezTo>
                  <a:cubicBezTo>
                    <a:pt x="58" y="34"/>
                    <a:pt x="58" y="34"/>
                    <a:pt x="58" y="34"/>
                  </a:cubicBezTo>
                  <a:cubicBezTo>
                    <a:pt x="59" y="34"/>
                    <a:pt x="59" y="34"/>
                    <a:pt x="59" y="34"/>
                  </a:cubicBezTo>
                  <a:cubicBezTo>
                    <a:pt x="59" y="33"/>
                    <a:pt x="59" y="33"/>
                    <a:pt x="59" y="33"/>
                  </a:cubicBezTo>
                  <a:cubicBezTo>
                    <a:pt x="59" y="33"/>
                    <a:pt x="59" y="33"/>
                    <a:pt x="59" y="33"/>
                  </a:cubicBezTo>
                  <a:cubicBezTo>
                    <a:pt x="58" y="33"/>
                    <a:pt x="58" y="33"/>
                    <a:pt x="58" y="33"/>
                  </a:cubicBezTo>
                  <a:cubicBezTo>
                    <a:pt x="58" y="33"/>
                    <a:pt x="58" y="33"/>
                    <a:pt x="58" y="33"/>
                  </a:cubicBezTo>
                  <a:cubicBezTo>
                    <a:pt x="57" y="33"/>
                    <a:pt x="57" y="33"/>
                    <a:pt x="57" y="33"/>
                  </a:cubicBezTo>
                  <a:close/>
                  <a:moveTo>
                    <a:pt x="59" y="41"/>
                  </a:moveTo>
                  <a:cubicBezTo>
                    <a:pt x="59" y="41"/>
                    <a:pt x="59" y="41"/>
                    <a:pt x="59" y="41"/>
                  </a:cubicBezTo>
                  <a:cubicBezTo>
                    <a:pt x="59" y="40"/>
                    <a:pt x="59" y="40"/>
                    <a:pt x="59" y="40"/>
                  </a:cubicBezTo>
                  <a:cubicBezTo>
                    <a:pt x="59" y="39"/>
                    <a:pt x="59" y="39"/>
                    <a:pt x="59" y="39"/>
                  </a:cubicBezTo>
                  <a:cubicBezTo>
                    <a:pt x="59" y="38"/>
                    <a:pt x="59" y="38"/>
                    <a:pt x="59" y="38"/>
                  </a:cubicBezTo>
                  <a:cubicBezTo>
                    <a:pt x="58" y="37"/>
                    <a:pt x="58" y="37"/>
                    <a:pt x="58" y="37"/>
                  </a:cubicBezTo>
                  <a:cubicBezTo>
                    <a:pt x="57" y="37"/>
                    <a:pt x="57" y="37"/>
                    <a:pt x="57" y="37"/>
                  </a:cubicBezTo>
                  <a:cubicBezTo>
                    <a:pt x="57" y="37"/>
                    <a:pt x="57" y="37"/>
                    <a:pt x="57" y="37"/>
                  </a:cubicBezTo>
                  <a:cubicBezTo>
                    <a:pt x="56" y="37"/>
                    <a:pt x="56" y="37"/>
                    <a:pt x="56" y="37"/>
                  </a:cubicBezTo>
                  <a:cubicBezTo>
                    <a:pt x="55" y="38"/>
                    <a:pt x="55" y="38"/>
                    <a:pt x="55" y="38"/>
                  </a:cubicBezTo>
                  <a:cubicBezTo>
                    <a:pt x="55" y="38"/>
                    <a:pt x="55" y="38"/>
                    <a:pt x="55" y="38"/>
                  </a:cubicBezTo>
                  <a:cubicBezTo>
                    <a:pt x="55" y="39"/>
                    <a:pt x="55" y="39"/>
                    <a:pt x="55" y="39"/>
                  </a:cubicBezTo>
                  <a:cubicBezTo>
                    <a:pt x="56" y="41"/>
                    <a:pt x="56" y="41"/>
                    <a:pt x="56" y="41"/>
                  </a:cubicBezTo>
                  <a:cubicBezTo>
                    <a:pt x="56" y="41"/>
                    <a:pt x="56" y="41"/>
                    <a:pt x="56" y="41"/>
                  </a:cubicBezTo>
                  <a:cubicBezTo>
                    <a:pt x="57" y="41"/>
                    <a:pt x="57" y="41"/>
                    <a:pt x="57" y="41"/>
                  </a:cubicBezTo>
                  <a:cubicBezTo>
                    <a:pt x="58" y="41"/>
                    <a:pt x="58" y="41"/>
                    <a:pt x="58" y="41"/>
                  </a:cubicBezTo>
                  <a:cubicBezTo>
                    <a:pt x="59" y="41"/>
                    <a:pt x="59" y="41"/>
                    <a:pt x="59" y="41"/>
                  </a:cubicBezTo>
                  <a:close/>
                  <a:moveTo>
                    <a:pt x="61" y="40"/>
                  </a:moveTo>
                  <a:cubicBezTo>
                    <a:pt x="61" y="40"/>
                    <a:pt x="61" y="40"/>
                    <a:pt x="61" y="40"/>
                  </a:cubicBezTo>
                  <a:cubicBezTo>
                    <a:pt x="61" y="39"/>
                    <a:pt x="61" y="39"/>
                    <a:pt x="61" y="39"/>
                  </a:cubicBezTo>
                  <a:cubicBezTo>
                    <a:pt x="61" y="39"/>
                    <a:pt x="61" y="39"/>
                    <a:pt x="61" y="39"/>
                  </a:cubicBezTo>
                  <a:cubicBezTo>
                    <a:pt x="61" y="39"/>
                    <a:pt x="61" y="39"/>
                    <a:pt x="61" y="39"/>
                  </a:cubicBezTo>
                  <a:cubicBezTo>
                    <a:pt x="62" y="38"/>
                    <a:pt x="62" y="38"/>
                    <a:pt x="62" y="38"/>
                  </a:cubicBezTo>
                  <a:cubicBezTo>
                    <a:pt x="62" y="37"/>
                    <a:pt x="62" y="37"/>
                    <a:pt x="62" y="37"/>
                  </a:cubicBezTo>
                  <a:cubicBezTo>
                    <a:pt x="63" y="37"/>
                    <a:pt x="63" y="37"/>
                    <a:pt x="63" y="37"/>
                  </a:cubicBezTo>
                  <a:cubicBezTo>
                    <a:pt x="64" y="37"/>
                    <a:pt x="64" y="37"/>
                    <a:pt x="64" y="37"/>
                  </a:cubicBezTo>
                  <a:cubicBezTo>
                    <a:pt x="64" y="36"/>
                    <a:pt x="64" y="36"/>
                    <a:pt x="64" y="36"/>
                  </a:cubicBezTo>
                  <a:cubicBezTo>
                    <a:pt x="63" y="36"/>
                    <a:pt x="63" y="36"/>
                    <a:pt x="63" y="36"/>
                  </a:cubicBezTo>
                  <a:cubicBezTo>
                    <a:pt x="62" y="36"/>
                    <a:pt x="62" y="36"/>
                    <a:pt x="62" y="36"/>
                  </a:cubicBezTo>
                  <a:cubicBezTo>
                    <a:pt x="61" y="36"/>
                    <a:pt x="61" y="36"/>
                    <a:pt x="61" y="36"/>
                  </a:cubicBezTo>
                  <a:cubicBezTo>
                    <a:pt x="60" y="35"/>
                    <a:pt x="60" y="35"/>
                    <a:pt x="60" y="35"/>
                  </a:cubicBezTo>
                  <a:cubicBezTo>
                    <a:pt x="59" y="35"/>
                    <a:pt x="59" y="35"/>
                    <a:pt x="59" y="35"/>
                  </a:cubicBezTo>
                  <a:cubicBezTo>
                    <a:pt x="58" y="35"/>
                    <a:pt x="58" y="35"/>
                    <a:pt x="58" y="35"/>
                  </a:cubicBezTo>
                  <a:cubicBezTo>
                    <a:pt x="58" y="35"/>
                    <a:pt x="58" y="35"/>
                    <a:pt x="58" y="35"/>
                  </a:cubicBezTo>
                  <a:cubicBezTo>
                    <a:pt x="58" y="36"/>
                    <a:pt x="58" y="36"/>
                    <a:pt x="58" y="36"/>
                  </a:cubicBezTo>
                  <a:cubicBezTo>
                    <a:pt x="59" y="37"/>
                    <a:pt x="59" y="37"/>
                    <a:pt x="59" y="37"/>
                  </a:cubicBezTo>
                  <a:cubicBezTo>
                    <a:pt x="59" y="39"/>
                    <a:pt x="59" y="39"/>
                    <a:pt x="59" y="39"/>
                  </a:cubicBezTo>
                  <a:cubicBezTo>
                    <a:pt x="60" y="40"/>
                    <a:pt x="60" y="40"/>
                    <a:pt x="60" y="40"/>
                  </a:cubicBezTo>
                  <a:cubicBezTo>
                    <a:pt x="61" y="40"/>
                    <a:pt x="61" y="40"/>
                    <a:pt x="61" y="40"/>
                  </a:cubicBezTo>
                  <a:cubicBezTo>
                    <a:pt x="61" y="40"/>
                    <a:pt x="61" y="40"/>
                    <a:pt x="61" y="40"/>
                  </a:cubicBezTo>
                  <a:close/>
                  <a:moveTo>
                    <a:pt x="64" y="40"/>
                  </a:moveTo>
                  <a:cubicBezTo>
                    <a:pt x="64" y="41"/>
                    <a:pt x="64" y="41"/>
                    <a:pt x="64" y="41"/>
                  </a:cubicBezTo>
                  <a:cubicBezTo>
                    <a:pt x="65" y="41"/>
                    <a:pt x="65" y="41"/>
                    <a:pt x="65" y="41"/>
                  </a:cubicBezTo>
                  <a:cubicBezTo>
                    <a:pt x="66" y="42"/>
                    <a:pt x="66" y="42"/>
                    <a:pt x="66" y="42"/>
                  </a:cubicBezTo>
                  <a:cubicBezTo>
                    <a:pt x="67" y="42"/>
                    <a:pt x="67" y="42"/>
                    <a:pt x="67" y="42"/>
                  </a:cubicBezTo>
                  <a:cubicBezTo>
                    <a:pt x="68" y="41"/>
                    <a:pt x="68" y="41"/>
                    <a:pt x="68" y="41"/>
                  </a:cubicBezTo>
                  <a:cubicBezTo>
                    <a:pt x="67" y="40"/>
                    <a:pt x="67" y="40"/>
                    <a:pt x="67" y="40"/>
                  </a:cubicBezTo>
                  <a:cubicBezTo>
                    <a:pt x="67" y="39"/>
                    <a:pt x="67" y="39"/>
                    <a:pt x="67" y="39"/>
                  </a:cubicBezTo>
                  <a:cubicBezTo>
                    <a:pt x="65" y="40"/>
                    <a:pt x="65" y="40"/>
                    <a:pt x="65" y="40"/>
                  </a:cubicBezTo>
                  <a:cubicBezTo>
                    <a:pt x="64" y="40"/>
                    <a:pt x="64" y="40"/>
                    <a:pt x="64" y="40"/>
                  </a:cubicBezTo>
                  <a:close/>
                  <a:moveTo>
                    <a:pt x="64" y="42"/>
                  </a:moveTo>
                  <a:cubicBezTo>
                    <a:pt x="64" y="43"/>
                    <a:pt x="64" y="43"/>
                    <a:pt x="64" y="43"/>
                  </a:cubicBezTo>
                  <a:cubicBezTo>
                    <a:pt x="65" y="43"/>
                    <a:pt x="65" y="43"/>
                    <a:pt x="65" y="43"/>
                  </a:cubicBezTo>
                  <a:cubicBezTo>
                    <a:pt x="65" y="43"/>
                    <a:pt x="65" y="43"/>
                    <a:pt x="65" y="43"/>
                  </a:cubicBezTo>
                  <a:cubicBezTo>
                    <a:pt x="66" y="43"/>
                    <a:pt x="66" y="43"/>
                    <a:pt x="66" y="43"/>
                  </a:cubicBezTo>
                  <a:cubicBezTo>
                    <a:pt x="65" y="42"/>
                    <a:pt x="65" y="42"/>
                    <a:pt x="65" y="42"/>
                  </a:cubicBezTo>
                  <a:cubicBezTo>
                    <a:pt x="64" y="42"/>
                    <a:pt x="64" y="42"/>
                    <a:pt x="64" y="42"/>
                  </a:cubicBezTo>
                  <a:close/>
                  <a:moveTo>
                    <a:pt x="64" y="16"/>
                  </a:moveTo>
                  <a:cubicBezTo>
                    <a:pt x="65" y="16"/>
                    <a:pt x="65" y="16"/>
                    <a:pt x="65" y="16"/>
                  </a:cubicBezTo>
                  <a:cubicBezTo>
                    <a:pt x="65" y="16"/>
                    <a:pt x="65" y="16"/>
                    <a:pt x="65" y="16"/>
                  </a:cubicBezTo>
                  <a:cubicBezTo>
                    <a:pt x="66" y="15"/>
                    <a:pt x="66" y="15"/>
                    <a:pt x="66" y="15"/>
                  </a:cubicBezTo>
                  <a:cubicBezTo>
                    <a:pt x="66" y="16"/>
                    <a:pt x="66" y="16"/>
                    <a:pt x="66" y="16"/>
                  </a:cubicBezTo>
                  <a:cubicBezTo>
                    <a:pt x="67" y="16"/>
                    <a:pt x="67" y="16"/>
                    <a:pt x="67" y="16"/>
                  </a:cubicBezTo>
                  <a:cubicBezTo>
                    <a:pt x="67" y="16"/>
                    <a:pt x="67" y="16"/>
                    <a:pt x="67" y="16"/>
                  </a:cubicBezTo>
                  <a:cubicBezTo>
                    <a:pt x="68" y="16"/>
                    <a:pt x="68" y="16"/>
                    <a:pt x="68" y="16"/>
                  </a:cubicBezTo>
                  <a:cubicBezTo>
                    <a:pt x="67" y="17"/>
                    <a:pt x="67" y="17"/>
                    <a:pt x="67" y="17"/>
                  </a:cubicBezTo>
                  <a:cubicBezTo>
                    <a:pt x="66" y="17"/>
                    <a:pt x="66" y="17"/>
                    <a:pt x="66" y="17"/>
                  </a:cubicBezTo>
                  <a:cubicBezTo>
                    <a:pt x="66" y="17"/>
                    <a:pt x="66" y="17"/>
                    <a:pt x="66" y="17"/>
                  </a:cubicBezTo>
                  <a:cubicBezTo>
                    <a:pt x="64" y="17"/>
                    <a:pt x="64" y="17"/>
                    <a:pt x="64" y="17"/>
                  </a:cubicBezTo>
                  <a:cubicBezTo>
                    <a:pt x="64" y="16"/>
                    <a:pt x="64" y="16"/>
                    <a:pt x="64" y="16"/>
                  </a:cubicBezTo>
                  <a:close/>
                  <a:moveTo>
                    <a:pt x="66" y="28"/>
                  </a:moveTo>
                  <a:cubicBezTo>
                    <a:pt x="66" y="27"/>
                    <a:pt x="66" y="27"/>
                    <a:pt x="66" y="27"/>
                  </a:cubicBezTo>
                  <a:cubicBezTo>
                    <a:pt x="67" y="26"/>
                    <a:pt x="67" y="26"/>
                    <a:pt x="67" y="26"/>
                  </a:cubicBezTo>
                  <a:cubicBezTo>
                    <a:pt x="67" y="26"/>
                    <a:pt x="67" y="26"/>
                    <a:pt x="67" y="26"/>
                  </a:cubicBezTo>
                  <a:cubicBezTo>
                    <a:pt x="66" y="25"/>
                    <a:pt x="66" y="25"/>
                    <a:pt x="66" y="25"/>
                  </a:cubicBezTo>
                  <a:cubicBezTo>
                    <a:pt x="66" y="25"/>
                    <a:pt x="66" y="25"/>
                    <a:pt x="66" y="25"/>
                  </a:cubicBezTo>
                  <a:cubicBezTo>
                    <a:pt x="65" y="25"/>
                    <a:pt x="65" y="25"/>
                    <a:pt x="65" y="25"/>
                  </a:cubicBezTo>
                  <a:cubicBezTo>
                    <a:pt x="64" y="25"/>
                    <a:pt x="64" y="25"/>
                    <a:pt x="64" y="25"/>
                  </a:cubicBezTo>
                  <a:cubicBezTo>
                    <a:pt x="63" y="26"/>
                    <a:pt x="63" y="26"/>
                    <a:pt x="63" y="26"/>
                  </a:cubicBezTo>
                  <a:cubicBezTo>
                    <a:pt x="62" y="26"/>
                    <a:pt x="62" y="26"/>
                    <a:pt x="62" y="26"/>
                  </a:cubicBezTo>
                  <a:cubicBezTo>
                    <a:pt x="62" y="27"/>
                    <a:pt x="62" y="27"/>
                    <a:pt x="62" y="27"/>
                  </a:cubicBezTo>
                  <a:cubicBezTo>
                    <a:pt x="64" y="28"/>
                    <a:pt x="64" y="28"/>
                    <a:pt x="64" y="28"/>
                  </a:cubicBezTo>
                  <a:cubicBezTo>
                    <a:pt x="65" y="28"/>
                    <a:pt x="65" y="28"/>
                    <a:pt x="65" y="28"/>
                  </a:cubicBezTo>
                  <a:cubicBezTo>
                    <a:pt x="66" y="28"/>
                    <a:pt x="66" y="28"/>
                    <a:pt x="66" y="28"/>
                  </a:cubicBezTo>
                  <a:close/>
                  <a:moveTo>
                    <a:pt x="68" y="26"/>
                  </a:moveTo>
                  <a:cubicBezTo>
                    <a:pt x="68" y="27"/>
                    <a:pt x="68" y="27"/>
                    <a:pt x="68" y="27"/>
                  </a:cubicBezTo>
                  <a:cubicBezTo>
                    <a:pt x="68" y="28"/>
                    <a:pt x="68" y="28"/>
                    <a:pt x="68" y="28"/>
                  </a:cubicBezTo>
                  <a:cubicBezTo>
                    <a:pt x="67" y="28"/>
                    <a:pt x="67" y="28"/>
                    <a:pt x="67" y="28"/>
                  </a:cubicBezTo>
                  <a:cubicBezTo>
                    <a:pt x="67" y="28"/>
                    <a:pt x="67" y="28"/>
                    <a:pt x="67" y="28"/>
                  </a:cubicBezTo>
                  <a:cubicBezTo>
                    <a:pt x="66" y="28"/>
                    <a:pt x="66" y="28"/>
                    <a:pt x="66" y="28"/>
                  </a:cubicBezTo>
                  <a:cubicBezTo>
                    <a:pt x="65" y="29"/>
                    <a:pt x="65" y="29"/>
                    <a:pt x="65" y="29"/>
                  </a:cubicBezTo>
                  <a:cubicBezTo>
                    <a:pt x="64" y="29"/>
                    <a:pt x="64" y="29"/>
                    <a:pt x="64" y="29"/>
                  </a:cubicBezTo>
                  <a:cubicBezTo>
                    <a:pt x="63" y="29"/>
                    <a:pt x="63" y="29"/>
                    <a:pt x="63" y="29"/>
                  </a:cubicBezTo>
                  <a:cubicBezTo>
                    <a:pt x="63" y="29"/>
                    <a:pt x="63" y="29"/>
                    <a:pt x="63" y="29"/>
                  </a:cubicBezTo>
                  <a:cubicBezTo>
                    <a:pt x="63" y="30"/>
                    <a:pt x="63" y="30"/>
                    <a:pt x="63" y="30"/>
                  </a:cubicBezTo>
                  <a:cubicBezTo>
                    <a:pt x="63" y="30"/>
                    <a:pt x="63" y="30"/>
                    <a:pt x="63" y="30"/>
                  </a:cubicBezTo>
                  <a:cubicBezTo>
                    <a:pt x="63" y="33"/>
                    <a:pt x="63" y="33"/>
                    <a:pt x="63" y="33"/>
                  </a:cubicBezTo>
                  <a:cubicBezTo>
                    <a:pt x="64" y="34"/>
                    <a:pt x="64" y="34"/>
                    <a:pt x="64" y="34"/>
                  </a:cubicBezTo>
                  <a:cubicBezTo>
                    <a:pt x="65" y="35"/>
                    <a:pt x="65" y="35"/>
                    <a:pt x="65" y="35"/>
                  </a:cubicBezTo>
                  <a:cubicBezTo>
                    <a:pt x="66" y="35"/>
                    <a:pt x="66" y="35"/>
                    <a:pt x="66" y="35"/>
                  </a:cubicBezTo>
                  <a:cubicBezTo>
                    <a:pt x="67" y="35"/>
                    <a:pt x="67" y="35"/>
                    <a:pt x="67" y="35"/>
                  </a:cubicBezTo>
                  <a:cubicBezTo>
                    <a:pt x="68" y="35"/>
                    <a:pt x="68" y="35"/>
                    <a:pt x="68" y="35"/>
                  </a:cubicBezTo>
                  <a:cubicBezTo>
                    <a:pt x="69" y="34"/>
                    <a:pt x="69" y="34"/>
                    <a:pt x="69" y="34"/>
                  </a:cubicBezTo>
                  <a:cubicBezTo>
                    <a:pt x="70" y="34"/>
                    <a:pt x="70" y="34"/>
                    <a:pt x="70" y="34"/>
                  </a:cubicBezTo>
                  <a:cubicBezTo>
                    <a:pt x="70" y="33"/>
                    <a:pt x="70" y="33"/>
                    <a:pt x="70" y="33"/>
                  </a:cubicBezTo>
                  <a:cubicBezTo>
                    <a:pt x="69" y="33"/>
                    <a:pt x="69" y="33"/>
                    <a:pt x="69" y="33"/>
                  </a:cubicBezTo>
                  <a:cubicBezTo>
                    <a:pt x="69" y="32"/>
                    <a:pt x="69" y="32"/>
                    <a:pt x="69" y="32"/>
                  </a:cubicBezTo>
                  <a:cubicBezTo>
                    <a:pt x="68" y="32"/>
                    <a:pt x="68" y="32"/>
                    <a:pt x="68" y="32"/>
                  </a:cubicBezTo>
                  <a:cubicBezTo>
                    <a:pt x="67" y="31"/>
                    <a:pt x="67" y="31"/>
                    <a:pt x="67" y="31"/>
                  </a:cubicBezTo>
                  <a:cubicBezTo>
                    <a:pt x="67" y="30"/>
                    <a:pt x="67" y="30"/>
                    <a:pt x="67" y="30"/>
                  </a:cubicBezTo>
                  <a:cubicBezTo>
                    <a:pt x="68" y="30"/>
                    <a:pt x="68" y="30"/>
                    <a:pt x="68" y="30"/>
                  </a:cubicBezTo>
                  <a:cubicBezTo>
                    <a:pt x="69" y="30"/>
                    <a:pt x="69" y="30"/>
                    <a:pt x="69" y="30"/>
                  </a:cubicBezTo>
                  <a:cubicBezTo>
                    <a:pt x="70" y="29"/>
                    <a:pt x="70" y="29"/>
                    <a:pt x="70" y="29"/>
                  </a:cubicBezTo>
                  <a:cubicBezTo>
                    <a:pt x="70" y="29"/>
                    <a:pt x="70" y="29"/>
                    <a:pt x="70" y="29"/>
                  </a:cubicBezTo>
                  <a:cubicBezTo>
                    <a:pt x="69" y="28"/>
                    <a:pt x="69" y="28"/>
                    <a:pt x="69" y="28"/>
                  </a:cubicBezTo>
                  <a:cubicBezTo>
                    <a:pt x="68" y="27"/>
                    <a:pt x="68" y="27"/>
                    <a:pt x="68" y="27"/>
                  </a:cubicBezTo>
                  <a:cubicBezTo>
                    <a:pt x="68" y="26"/>
                    <a:pt x="68" y="26"/>
                    <a:pt x="68" y="26"/>
                  </a:cubicBezTo>
                  <a:close/>
                  <a:moveTo>
                    <a:pt x="72" y="28"/>
                  </a:moveTo>
                  <a:cubicBezTo>
                    <a:pt x="71" y="27"/>
                    <a:pt x="71" y="27"/>
                    <a:pt x="71" y="27"/>
                  </a:cubicBezTo>
                  <a:cubicBezTo>
                    <a:pt x="71" y="27"/>
                    <a:pt x="71" y="27"/>
                    <a:pt x="71" y="27"/>
                  </a:cubicBezTo>
                  <a:cubicBezTo>
                    <a:pt x="71" y="26"/>
                    <a:pt x="71" y="26"/>
                    <a:pt x="71" y="26"/>
                  </a:cubicBezTo>
                  <a:cubicBezTo>
                    <a:pt x="70" y="26"/>
                    <a:pt x="70" y="26"/>
                    <a:pt x="70" y="26"/>
                  </a:cubicBezTo>
                  <a:cubicBezTo>
                    <a:pt x="69" y="26"/>
                    <a:pt x="69" y="26"/>
                    <a:pt x="69" y="26"/>
                  </a:cubicBezTo>
                  <a:cubicBezTo>
                    <a:pt x="69" y="25"/>
                    <a:pt x="69" y="25"/>
                    <a:pt x="69" y="25"/>
                  </a:cubicBezTo>
                  <a:cubicBezTo>
                    <a:pt x="69" y="25"/>
                    <a:pt x="69" y="25"/>
                    <a:pt x="69" y="25"/>
                  </a:cubicBezTo>
                  <a:cubicBezTo>
                    <a:pt x="69" y="23"/>
                    <a:pt x="69" y="23"/>
                    <a:pt x="69" y="23"/>
                  </a:cubicBezTo>
                  <a:cubicBezTo>
                    <a:pt x="69" y="23"/>
                    <a:pt x="69" y="23"/>
                    <a:pt x="69" y="23"/>
                  </a:cubicBezTo>
                  <a:cubicBezTo>
                    <a:pt x="69" y="21"/>
                    <a:pt x="69" y="21"/>
                    <a:pt x="69" y="21"/>
                  </a:cubicBezTo>
                  <a:cubicBezTo>
                    <a:pt x="70" y="21"/>
                    <a:pt x="70" y="21"/>
                    <a:pt x="70" y="21"/>
                  </a:cubicBezTo>
                  <a:cubicBezTo>
                    <a:pt x="71" y="20"/>
                    <a:pt x="71" y="20"/>
                    <a:pt x="71" y="20"/>
                  </a:cubicBezTo>
                  <a:cubicBezTo>
                    <a:pt x="71" y="20"/>
                    <a:pt x="71" y="20"/>
                    <a:pt x="71" y="20"/>
                  </a:cubicBezTo>
                  <a:cubicBezTo>
                    <a:pt x="71" y="19"/>
                    <a:pt x="71" y="19"/>
                    <a:pt x="71" y="19"/>
                  </a:cubicBezTo>
                  <a:cubicBezTo>
                    <a:pt x="71" y="19"/>
                    <a:pt x="71" y="19"/>
                    <a:pt x="71" y="19"/>
                  </a:cubicBezTo>
                  <a:cubicBezTo>
                    <a:pt x="72" y="19"/>
                    <a:pt x="72" y="19"/>
                    <a:pt x="72" y="19"/>
                  </a:cubicBezTo>
                  <a:cubicBezTo>
                    <a:pt x="73" y="19"/>
                    <a:pt x="73" y="19"/>
                    <a:pt x="73" y="19"/>
                  </a:cubicBezTo>
                  <a:cubicBezTo>
                    <a:pt x="73" y="20"/>
                    <a:pt x="73" y="20"/>
                    <a:pt x="73" y="20"/>
                  </a:cubicBezTo>
                  <a:cubicBezTo>
                    <a:pt x="73" y="21"/>
                    <a:pt x="73" y="21"/>
                    <a:pt x="73" y="21"/>
                  </a:cubicBezTo>
                  <a:cubicBezTo>
                    <a:pt x="73" y="22"/>
                    <a:pt x="73" y="22"/>
                    <a:pt x="73" y="22"/>
                  </a:cubicBezTo>
                  <a:cubicBezTo>
                    <a:pt x="74" y="22"/>
                    <a:pt x="74" y="22"/>
                    <a:pt x="74" y="22"/>
                  </a:cubicBezTo>
                  <a:cubicBezTo>
                    <a:pt x="75" y="23"/>
                    <a:pt x="75" y="23"/>
                    <a:pt x="75" y="23"/>
                  </a:cubicBezTo>
                  <a:cubicBezTo>
                    <a:pt x="76" y="23"/>
                    <a:pt x="76" y="23"/>
                    <a:pt x="76" y="23"/>
                  </a:cubicBezTo>
                  <a:cubicBezTo>
                    <a:pt x="76" y="24"/>
                    <a:pt x="76" y="24"/>
                    <a:pt x="76" y="24"/>
                  </a:cubicBezTo>
                  <a:cubicBezTo>
                    <a:pt x="74" y="24"/>
                    <a:pt x="74" y="24"/>
                    <a:pt x="74" y="24"/>
                  </a:cubicBezTo>
                  <a:cubicBezTo>
                    <a:pt x="73" y="25"/>
                    <a:pt x="73" y="25"/>
                    <a:pt x="73" y="25"/>
                  </a:cubicBezTo>
                  <a:cubicBezTo>
                    <a:pt x="73" y="25"/>
                    <a:pt x="73" y="25"/>
                    <a:pt x="73" y="25"/>
                  </a:cubicBezTo>
                  <a:cubicBezTo>
                    <a:pt x="73" y="26"/>
                    <a:pt x="73" y="26"/>
                    <a:pt x="73" y="26"/>
                  </a:cubicBezTo>
                  <a:cubicBezTo>
                    <a:pt x="73" y="27"/>
                    <a:pt x="73" y="27"/>
                    <a:pt x="73" y="27"/>
                  </a:cubicBezTo>
                  <a:cubicBezTo>
                    <a:pt x="72" y="28"/>
                    <a:pt x="72" y="28"/>
                    <a:pt x="72" y="28"/>
                  </a:cubicBezTo>
                  <a:close/>
                  <a:moveTo>
                    <a:pt x="453" y="50"/>
                  </a:moveTo>
                  <a:cubicBezTo>
                    <a:pt x="453" y="50"/>
                    <a:pt x="453" y="50"/>
                    <a:pt x="453" y="50"/>
                  </a:cubicBezTo>
                  <a:cubicBezTo>
                    <a:pt x="453" y="50"/>
                    <a:pt x="453" y="50"/>
                    <a:pt x="453" y="50"/>
                  </a:cubicBezTo>
                  <a:cubicBezTo>
                    <a:pt x="453" y="50"/>
                    <a:pt x="453" y="50"/>
                    <a:pt x="453" y="50"/>
                  </a:cubicBezTo>
                  <a:cubicBezTo>
                    <a:pt x="452" y="50"/>
                    <a:pt x="452" y="50"/>
                    <a:pt x="452" y="50"/>
                  </a:cubicBezTo>
                  <a:cubicBezTo>
                    <a:pt x="453" y="50"/>
                    <a:pt x="453" y="50"/>
                    <a:pt x="453" y="50"/>
                  </a:cubicBezTo>
                  <a:close/>
                  <a:moveTo>
                    <a:pt x="449" y="50"/>
                  </a:moveTo>
                  <a:cubicBezTo>
                    <a:pt x="450" y="50"/>
                    <a:pt x="450" y="50"/>
                    <a:pt x="450" y="50"/>
                  </a:cubicBezTo>
                  <a:cubicBezTo>
                    <a:pt x="450" y="49"/>
                    <a:pt x="450" y="49"/>
                    <a:pt x="450" y="49"/>
                  </a:cubicBezTo>
                  <a:cubicBezTo>
                    <a:pt x="449" y="49"/>
                    <a:pt x="449" y="49"/>
                    <a:pt x="449" y="49"/>
                  </a:cubicBezTo>
                  <a:cubicBezTo>
                    <a:pt x="449" y="49"/>
                    <a:pt x="449" y="49"/>
                    <a:pt x="449" y="49"/>
                  </a:cubicBezTo>
                  <a:cubicBezTo>
                    <a:pt x="449" y="50"/>
                    <a:pt x="449" y="50"/>
                    <a:pt x="449" y="50"/>
                  </a:cubicBezTo>
                  <a:close/>
                  <a:moveTo>
                    <a:pt x="446" y="51"/>
                  </a:moveTo>
                  <a:cubicBezTo>
                    <a:pt x="446" y="51"/>
                    <a:pt x="446" y="51"/>
                    <a:pt x="446" y="51"/>
                  </a:cubicBezTo>
                  <a:cubicBezTo>
                    <a:pt x="446" y="51"/>
                    <a:pt x="446" y="51"/>
                    <a:pt x="446" y="51"/>
                  </a:cubicBezTo>
                  <a:cubicBezTo>
                    <a:pt x="446" y="50"/>
                    <a:pt x="446" y="50"/>
                    <a:pt x="446" y="50"/>
                  </a:cubicBezTo>
                  <a:cubicBezTo>
                    <a:pt x="446" y="50"/>
                    <a:pt x="446" y="50"/>
                    <a:pt x="446" y="50"/>
                  </a:cubicBezTo>
                  <a:cubicBezTo>
                    <a:pt x="445" y="50"/>
                    <a:pt x="445" y="50"/>
                    <a:pt x="445" y="50"/>
                  </a:cubicBezTo>
                  <a:cubicBezTo>
                    <a:pt x="446" y="51"/>
                    <a:pt x="446" y="51"/>
                    <a:pt x="446" y="51"/>
                  </a:cubicBezTo>
                  <a:close/>
                  <a:moveTo>
                    <a:pt x="523" y="136"/>
                  </a:moveTo>
                  <a:cubicBezTo>
                    <a:pt x="522" y="136"/>
                    <a:pt x="522" y="136"/>
                    <a:pt x="522" y="136"/>
                  </a:cubicBezTo>
                  <a:cubicBezTo>
                    <a:pt x="523" y="137"/>
                    <a:pt x="523" y="137"/>
                    <a:pt x="523" y="137"/>
                  </a:cubicBezTo>
                  <a:cubicBezTo>
                    <a:pt x="523" y="137"/>
                    <a:pt x="523" y="137"/>
                    <a:pt x="523" y="137"/>
                  </a:cubicBezTo>
                  <a:cubicBezTo>
                    <a:pt x="523" y="136"/>
                    <a:pt x="523" y="136"/>
                    <a:pt x="523" y="136"/>
                  </a:cubicBezTo>
                  <a:cubicBezTo>
                    <a:pt x="523" y="136"/>
                    <a:pt x="523" y="136"/>
                    <a:pt x="523" y="136"/>
                  </a:cubicBezTo>
                  <a:cubicBezTo>
                    <a:pt x="523" y="136"/>
                    <a:pt x="523" y="136"/>
                    <a:pt x="523" y="136"/>
                  </a:cubicBezTo>
                  <a:close/>
                  <a:moveTo>
                    <a:pt x="522" y="134"/>
                  </a:moveTo>
                  <a:cubicBezTo>
                    <a:pt x="522" y="135"/>
                    <a:pt x="522" y="135"/>
                    <a:pt x="522" y="135"/>
                  </a:cubicBezTo>
                  <a:cubicBezTo>
                    <a:pt x="523" y="135"/>
                    <a:pt x="523" y="135"/>
                    <a:pt x="523" y="135"/>
                  </a:cubicBezTo>
                  <a:cubicBezTo>
                    <a:pt x="523" y="135"/>
                    <a:pt x="523" y="135"/>
                    <a:pt x="523" y="135"/>
                  </a:cubicBezTo>
                  <a:cubicBezTo>
                    <a:pt x="522" y="134"/>
                    <a:pt x="522" y="134"/>
                    <a:pt x="522" y="134"/>
                  </a:cubicBezTo>
                  <a:cubicBezTo>
                    <a:pt x="522" y="134"/>
                    <a:pt x="522" y="134"/>
                    <a:pt x="522" y="134"/>
                  </a:cubicBezTo>
                  <a:cubicBezTo>
                    <a:pt x="522" y="134"/>
                    <a:pt x="522" y="134"/>
                    <a:pt x="522" y="134"/>
                  </a:cubicBezTo>
                  <a:close/>
                  <a:moveTo>
                    <a:pt x="83" y="86"/>
                  </a:moveTo>
                  <a:cubicBezTo>
                    <a:pt x="83" y="86"/>
                    <a:pt x="83" y="86"/>
                    <a:pt x="83" y="86"/>
                  </a:cubicBezTo>
                  <a:cubicBezTo>
                    <a:pt x="83" y="85"/>
                    <a:pt x="83" y="85"/>
                    <a:pt x="83" y="85"/>
                  </a:cubicBezTo>
                  <a:cubicBezTo>
                    <a:pt x="85" y="85"/>
                    <a:pt x="85" y="85"/>
                    <a:pt x="85" y="85"/>
                  </a:cubicBezTo>
                  <a:cubicBezTo>
                    <a:pt x="85" y="84"/>
                    <a:pt x="85" y="84"/>
                    <a:pt x="85" y="84"/>
                  </a:cubicBezTo>
                  <a:cubicBezTo>
                    <a:pt x="84" y="84"/>
                    <a:pt x="84" y="84"/>
                    <a:pt x="84" y="84"/>
                  </a:cubicBezTo>
                  <a:cubicBezTo>
                    <a:pt x="83" y="85"/>
                    <a:pt x="83" y="85"/>
                    <a:pt x="83" y="85"/>
                  </a:cubicBezTo>
                  <a:cubicBezTo>
                    <a:pt x="83" y="85"/>
                    <a:pt x="83" y="85"/>
                    <a:pt x="83" y="85"/>
                  </a:cubicBezTo>
                  <a:cubicBezTo>
                    <a:pt x="82" y="85"/>
                    <a:pt x="82" y="85"/>
                    <a:pt x="82" y="85"/>
                  </a:cubicBezTo>
                  <a:cubicBezTo>
                    <a:pt x="83" y="86"/>
                    <a:pt x="83" y="86"/>
                    <a:pt x="83" y="86"/>
                  </a:cubicBezTo>
                  <a:close/>
                  <a:moveTo>
                    <a:pt x="77" y="111"/>
                  </a:moveTo>
                  <a:cubicBezTo>
                    <a:pt x="79" y="112"/>
                    <a:pt x="79" y="112"/>
                    <a:pt x="79" y="112"/>
                  </a:cubicBezTo>
                  <a:cubicBezTo>
                    <a:pt x="80" y="111"/>
                    <a:pt x="80" y="111"/>
                    <a:pt x="80" y="111"/>
                  </a:cubicBezTo>
                  <a:cubicBezTo>
                    <a:pt x="81" y="111"/>
                    <a:pt x="81" y="111"/>
                    <a:pt x="81" y="111"/>
                  </a:cubicBezTo>
                  <a:cubicBezTo>
                    <a:pt x="82" y="111"/>
                    <a:pt x="82" y="111"/>
                    <a:pt x="82" y="111"/>
                  </a:cubicBezTo>
                  <a:cubicBezTo>
                    <a:pt x="82" y="111"/>
                    <a:pt x="82" y="111"/>
                    <a:pt x="82" y="111"/>
                  </a:cubicBezTo>
                  <a:cubicBezTo>
                    <a:pt x="83" y="111"/>
                    <a:pt x="83" y="111"/>
                    <a:pt x="83" y="111"/>
                  </a:cubicBezTo>
                  <a:cubicBezTo>
                    <a:pt x="84" y="111"/>
                    <a:pt x="84" y="111"/>
                    <a:pt x="84" y="111"/>
                  </a:cubicBezTo>
                  <a:cubicBezTo>
                    <a:pt x="84" y="111"/>
                    <a:pt x="84" y="111"/>
                    <a:pt x="84" y="111"/>
                  </a:cubicBezTo>
                  <a:cubicBezTo>
                    <a:pt x="84" y="110"/>
                    <a:pt x="84" y="110"/>
                    <a:pt x="84" y="110"/>
                  </a:cubicBezTo>
                  <a:cubicBezTo>
                    <a:pt x="84" y="110"/>
                    <a:pt x="84" y="110"/>
                    <a:pt x="84" y="110"/>
                  </a:cubicBezTo>
                  <a:cubicBezTo>
                    <a:pt x="84" y="111"/>
                    <a:pt x="84" y="111"/>
                    <a:pt x="84" y="111"/>
                  </a:cubicBezTo>
                  <a:cubicBezTo>
                    <a:pt x="85" y="111"/>
                    <a:pt x="85" y="111"/>
                    <a:pt x="85" y="111"/>
                  </a:cubicBezTo>
                  <a:cubicBezTo>
                    <a:pt x="86" y="111"/>
                    <a:pt x="86" y="111"/>
                    <a:pt x="86" y="111"/>
                  </a:cubicBezTo>
                  <a:cubicBezTo>
                    <a:pt x="87" y="111"/>
                    <a:pt x="87" y="111"/>
                    <a:pt x="87" y="111"/>
                  </a:cubicBezTo>
                  <a:cubicBezTo>
                    <a:pt x="87" y="111"/>
                    <a:pt x="87" y="111"/>
                    <a:pt x="87" y="111"/>
                  </a:cubicBezTo>
                  <a:cubicBezTo>
                    <a:pt x="88" y="110"/>
                    <a:pt x="88" y="110"/>
                    <a:pt x="88" y="110"/>
                  </a:cubicBezTo>
                  <a:cubicBezTo>
                    <a:pt x="88" y="109"/>
                    <a:pt x="88" y="109"/>
                    <a:pt x="88" y="109"/>
                  </a:cubicBezTo>
                  <a:cubicBezTo>
                    <a:pt x="88" y="108"/>
                    <a:pt x="88" y="108"/>
                    <a:pt x="88" y="108"/>
                  </a:cubicBezTo>
                  <a:cubicBezTo>
                    <a:pt x="88" y="107"/>
                    <a:pt x="88" y="107"/>
                    <a:pt x="88" y="107"/>
                  </a:cubicBezTo>
                  <a:cubicBezTo>
                    <a:pt x="88" y="107"/>
                    <a:pt x="88" y="107"/>
                    <a:pt x="88" y="107"/>
                  </a:cubicBezTo>
                  <a:cubicBezTo>
                    <a:pt x="87" y="106"/>
                    <a:pt x="87" y="106"/>
                    <a:pt x="87" y="106"/>
                  </a:cubicBezTo>
                  <a:cubicBezTo>
                    <a:pt x="86" y="106"/>
                    <a:pt x="86" y="106"/>
                    <a:pt x="86" y="106"/>
                  </a:cubicBezTo>
                  <a:cubicBezTo>
                    <a:pt x="86" y="106"/>
                    <a:pt x="86" y="106"/>
                    <a:pt x="86" y="106"/>
                  </a:cubicBezTo>
                  <a:cubicBezTo>
                    <a:pt x="86" y="105"/>
                    <a:pt x="86" y="105"/>
                    <a:pt x="86" y="105"/>
                  </a:cubicBezTo>
                  <a:cubicBezTo>
                    <a:pt x="86" y="105"/>
                    <a:pt x="86" y="105"/>
                    <a:pt x="86" y="105"/>
                  </a:cubicBezTo>
                  <a:cubicBezTo>
                    <a:pt x="87" y="105"/>
                    <a:pt x="87" y="105"/>
                    <a:pt x="87" y="105"/>
                  </a:cubicBezTo>
                  <a:cubicBezTo>
                    <a:pt x="87" y="105"/>
                    <a:pt x="87" y="105"/>
                    <a:pt x="87" y="105"/>
                  </a:cubicBezTo>
                  <a:cubicBezTo>
                    <a:pt x="88" y="106"/>
                    <a:pt x="88" y="106"/>
                    <a:pt x="88" y="106"/>
                  </a:cubicBezTo>
                  <a:cubicBezTo>
                    <a:pt x="88" y="106"/>
                    <a:pt x="88" y="106"/>
                    <a:pt x="88" y="106"/>
                  </a:cubicBezTo>
                  <a:cubicBezTo>
                    <a:pt x="88" y="106"/>
                    <a:pt x="88" y="106"/>
                    <a:pt x="88" y="106"/>
                  </a:cubicBezTo>
                  <a:cubicBezTo>
                    <a:pt x="89" y="106"/>
                    <a:pt x="89" y="106"/>
                    <a:pt x="89" y="106"/>
                  </a:cubicBezTo>
                  <a:cubicBezTo>
                    <a:pt x="88" y="105"/>
                    <a:pt x="88" y="105"/>
                    <a:pt x="88" y="105"/>
                  </a:cubicBezTo>
                  <a:cubicBezTo>
                    <a:pt x="87" y="103"/>
                    <a:pt x="87" y="103"/>
                    <a:pt x="87" y="103"/>
                  </a:cubicBezTo>
                  <a:cubicBezTo>
                    <a:pt x="87" y="102"/>
                    <a:pt x="87" y="102"/>
                    <a:pt x="87" y="102"/>
                  </a:cubicBezTo>
                  <a:cubicBezTo>
                    <a:pt x="87" y="102"/>
                    <a:pt x="87" y="102"/>
                    <a:pt x="87" y="102"/>
                  </a:cubicBezTo>
                  <a:cubicBezTo>
                    <a:pt x="87" y="103"/>
                    <a:pt x="87" y="103"/>
                    <a:pt x="87" y="103"/>
                  </a:cubicBezTo>
                  <a:cubicBezTo>
                    <a:pt x="88" y="103"/>
                    <a:pt x="88" y="103"/>
                    <a:pt x="88" y="103"/>
                  </a:cubicBezTo>
                  <a:cubicBezTo>
                    <a:pt x="88" y="104"/>
                    <a:pt x="88" y="104"/>
                    <a:pt x="88" y="104"/>
                  </a:cubicBezTo>
                  <a:cubicBezTo>
                    <a:pt x="89" y="104"/>
                    <a:pt x="89" y="104"/>
                    <a:pt x="89" y="104"/>
                  </a:cubicBezTo>
                  <a:cubicBezTo>
                    <a:pt x="89" y="103"/>
                    <a:pt x="89" y="103"/>
                    <a:pt x="89" y="103"/>
                  </a:cubicBezTo>
                  <a:cubicBezTo>
                    <a:pt x="89" y="103"/>
                    <a:pt x="89" y="103"/>
                    <a:pt x="89" y="103"/>
                  </a:cubicBezTo>
                  <a:cubicBezTo>
                    <a:pt x="89" y="102"/>
                    <a:pt x="89" y="102"/>
                    <a:pt x="89" y="102"/>
                  </a:cubicBezTo>
                  <a:cubicBezTo>
                    <a:pt x="89" y="102"/>
                    <a:pt x="89" y="102"/>
                    <a:pt x="89" y="102"/>
                  </a:cubicBezTo>
                  <a:cubicBezTo>
                    <a:pt x="89" y="101"/>
                    <a:pt x="89" y="101"/>
                    <a:pt x="89" y="101"/>
                  </a:cubicBezTo>
                  <a:cubicBezTo>
                    <a:pt x="89" y="100"/>
                    <a:pt x="89" y="100"/>
                    <a:pt x="89" y="100"/>
                  </a:cubicBezTo>
                  <a:cubicBezTo>
                    <a:pt x="89" y="100"/>
                    <a:pt x="89" y="100"/>
                    <a:pt x="89" y="100"/>
                  </a:cubicBezTo>
                  <a:cubicBezTo>
                    <a:pt x="88" y="99"/>
                    <a:pt x="88" y="99"/>
                    <a:pt x="88" y="99"/>
                  </a:cubicBezTo>
                  <a:cubicBezTo>
                    <a:pt x="88" y="98"/>
                    <a:pt x="88" y="98"/>
                    <a:pt x="88" y="98"/>
                  </a:cubicBezTo>
                  <a:cubicBezTo>
                    <a:pt x="89" y="99"/>
                    <a:pt x="89" y="99"/>
                    <a:pt x="89" y="99"/>
                  </a:cubicBezTo>
                  <a:cubicBezTo>
                    <a:pt x="90" y="99"/>
                    <a:pt x="90" y="99"/>
                    <a:pt x="90" y="99"/>
                  </a:cubicBezTo>
                  <a:cubicBezTo>
                    <a:pt x="90" y="98"/>
                    <a:pt x="90" y="98"/>
                    <a:pt x="90" y="98"/>
                  </a:cubicBezTo>
                  <a:cubicBezTo>
                    <a:pt x="90" y="98"/>
                    <a:pt x="90" y="98"/>
                    <a:pt x="90" y="98"/>
                  </a:cubicBezTo>
                  <a:cubicBezTo>
                    <a:pt x="89" y="98"/>
                    <a:pt x="89" y="98"/>
                    <a:pt x="89" y="98"/>
                  </a:cubicBezTo>
                  <a:cubicBezTo>
                    <a:pt x="89" y="97"/>
                    <a:pt x="89" y="97"/>
                    <a:pt x="89" y="97"/>
                  </a:cubicBezTo>
                  <a:cubicBezTo>
                    <a:pt x="90" y="97"/>
                    <a:pt x="90" y="97"/>
                    <a:pt x="90" y="97"/>
                  </a:cubicBezTo>
                  <a:cubicBezTo>
                    <a:pt x="91" y="97"/>
                    <a:pt x="91" y="97"/>
                    <a:pt x="91" y="97"/>
                  </a:cubicBezTo>
                  <a:cubicBezTo>
                    <a:pt x="92" y="98"/>
                    <a:pt x="92" y="98"/>
                    <a:pt x="92" y="98"/>
                  </a:cubicBezTo>
                  <a:cubicBezTo>
                    <a:pt x="92" y="97"/>
                    <a:pt x="92" y="97"/>
                    <a:pt x="92" y="97"/>
                  </a:cubicBezTo>
                  <a:cubicBezTo>
                    <a:pt x="92" y="97"/>
                    <a:pt x="92" y="97"/>
                    <a:pt x="92" y="97"/>
                  </a:cubicBezTo>
                  <a:cubicBezTo>
                    <a:pt x="91" y="96"/>
                    <a:pt x="91" y="96"/>
                    <a:pt x="91" y="96"/>
                  </a:cubicBezTo>
                  <a:cubicBezTo>
                    <a:pt x="92" y="96"/>
                    <a:pt x="92" y="96"/>
                    <a:pt x="92" y="96"/>
                  </a:cubicBezTo>
                  <a:cubicBezTo>
                    <a:pt x="93" y="97"/>
                    <a:pt x="93" y="97"/>
                    <a:pt x="93" y="97"/>
                  </a:cubicBezTo>
                  <a:cubicBezTo>
                    <a:pt x="93" y="96"/>
                    <a:pt x="93" y="96"/>
                    <a:pt x="93" y="96"/>
                  </a:cubicBezTo>
                  <a:cubicBezTo>
                    <a:pt x="93" y="95"/>
                    <a:pt x="93" y="95"/>
                    <a:pt x="93" y="95"/>
                  </a:cubicBezTo>
                  <a:cubicBezTo>
                    <a:pt x="93" y="95"/>
                    <a:pt x="93" y="95"/>
                    <a:pt x="93" y="95"/>
                  </a:cubicBezTo>
                  <a:cubicBezTo>
                    <a:pt x="93" y="95"/>
                    <a:pt x="93" y="95"/>
                    <a:pt x="93" y="95"/>
                  </a:cubicBezTo>
                  <a:cubicBezTo>
                    <a:pt x="94" y="94"/>
                    <a:pt x="94" y="94"/>
                    <a:pt x="94" y="94"/>
                  </a:cubicBezTo>
                  <a:cubicBezTo>
                    <a:pt x="95" y="94"/>
                    <a:pt x="95" y="94"/>
                    <a:pt x="95" y="94"/>
                  </a:cubicBezTo>
                  <a:cubicBezTo>
                    <a:pt x="94" y="93"/>
                    <a:pt x="94" y="93"/>
                    <a:pt x="94" y="93"/>
                  </a:cubicBezTo>
                  <a:cubicBezTo>
                    <a:pt x="94" y="93"/>
                    <a:pt x="94" y="93"/>
                    <a:pt x="94" y="93"/>
                  </a:cubicBezTo>
                  <a:cubicBezTo>
                    <a:pt x="94" y="92"/>
                    <a:pt x="94" y="92"/>
                    <a:pt x="94" y="92"/>
                  </a:cubicBezTo>
                  <a:cubicBezTo>
                    <a:pt x="94" y="93"/>
                    <a:pt x="94" y="93"/>
                    <a:pt x="94" y="93"/>
                  </a:cubicBezTo>
                  <a:cubicBezTo>
                    <a:pt x="95" y="92"/>
                    <a:pt x="95" y="92"/>
                    <a:pt x="95" y="92"/>
                  </a:cubicBezTo>
                  <a:cubicBezTo>
                    <a:pt x="96" y="91"/>
                    <a:pt x="96" y="91"/>
                    <a:pt x="96" y="91"/>
                  </a:cubicBezTo>
                  <a:cubicBezTo>
                    <a:pt x="96" y="90"/>
                    <a:pt x="96" y="90"/>
                    <a:pt x="96" y="90"/>
                  </a:cubicBezTo>
                  <a:cubicBezTo>
                    <a:pt x="97" y="89"/>
                    <a:pt x="97" y="89"/>
                    <a:pt x="97" y="89"/>
                  </a:cubicBezTo>
                  <a:cubicBezTo>
                    <a:pt x="97" y="88"/>
                    <a:pt x="97" y="88"/>
                    <a:pt x="97" y="88"/>
                  </a:cubicBezTo>
                  <a:cubicBezTo>
                    <a:pt x="98" y="88"/>
                    <a:pt x="98" y="88"/>
                    <a:pt x="98" y="88"/>
                  </a:cubicBezTo>
                  <a:cubicBezTo>
                    <a:pt x="99" y="87"/>
                    <a:pt x="99" y="87"/>
                    <a:pt x="99" y="87"/>
                  </a:cubicBezTo>
                  <a:cubicBezTo>
                    <a:pt x="100" y="85"/>
                    <a:pt x="100" y="85"/>
                    <a:pt x="100" y="85"/>
                  </a:cubicBezTo>
                  <a:cubicBezTo>
                    <a:pt x="100" y="85"/>
                    <a:pt x="100" y="85"/>
                    <a:pt x="100" y="85"/>
                  </a:cubicBezTo>
                  <a:cubicBezTo>
                    <a:pt x="102" y="84"/>
                    <a:pt x="102" y="84"/>
                    <a:pt x="102" y="84"/>
                  </a:cubicBezTo>
                  <a:cubicBezTo>
                    <a:pt x="104" y="82"/>
                    <a:pt x="104" y="82"/>
                    <a:pt x="104" y="82"/>
                  </a:cubicBezTo>
                  <a:cubicBezTo>
                    <a:pt x="105" y="81"/>
                    <a:pt x="105" y="81"/>
                    <a:pt x="105" y="81"/>
                  </a:cubicBezTo>
                  <a:cubicBezTo>
                    <a:pt x="106" y="81"/>
                    <a:pt x="106" y="81"/>
                    <a:pt x="106" y="81"/>
                  </a:cubicBezTo>
                  <a:cubicBezTo>
                    <a:pt x="107" y="80"/>
                    <a:pt x="107" y="80"/>
                    <a:pt x="107" y="80"/>
                  </a:cubicBezTo>
                  <a:cubicBezTo>
                    <a:pt x="108" y="80"/>
                    <a:pt x="108" y="80"/>
                    <a:pt x="108" y="80"/>
                  </a:cubicBezTo>
                  <a:cubicBezTo>
                    <a:pt x="109" y="79"/>
                    <a:pt x="109" y="79"/>
                    <a:pt x="109" y="79"/>
                  </a:cubicBezTo>
                  <a:cubicBezTo>
                    <a:pt x="110" y="78"/>
                    <a:pt x="110" y="78"/>
                    <a:pt x="110" y="78"/>
                  </a:cubicBezTo>
                  <a:cubicBezTo>
                    <a:pt x="111" y="77"/>
                    <a:pt x="111" y="77"/>
                    <a:pt x="111" y="77"/>
                  </a:cubicBezTo>
                  <a:cubicBezTo>
                    <a:pt x="112" y="77"/>
                    <a:pt x="112" y="77"/>
                    <a:pt x="112" y="77"/>
                  </a:cubicBezTo>
                  <a:cubicBezTo>
                    <a:pt x="112" y="77"/>
                    <a:pt x="112" y="77"/>
                    <a:pt x="112" y="77"/>
                  </a:cubicBezTo>
                  <a:cubicBezTo>
                    <a:pt x="112" y="77"/>
                    <a:pt x="112" y="77"/>
                    <a:pt x="112" y="77"/>
                  </a:cubicBezTo>
                  <a:cubicBezTo>
                    <a:pt x="112" y="76"/>
                    <a:pt x="112" y="76"/>
                    <a:pt x="112" y="76"/>
                  </a:cubicBezTo>
                  <a:cubicBezTo>
                    <a:pt x="112" y="75"/>
                    <a:pt x="112" y="75"/>
                    <a:pt x="112" y="75"/>
                  </a:cubicBezTo>
                  <a:cubicBezTo>
                    <a:pt x="112" y="75"/>
                    <a:pt x="112" y="75"/>
                    <a:pt x="112" y="75"/>
                  </a:cubicBezTo>
                  <a:cubicBezTo>
                    <a:pt x="112" y="74"/>
                    <a:pt x="112" y="74"/>
                    <a:pt x="112" y="74"/>
                  </a:cubicBezTo>
                  <a:cubicBezTo>
                    <a:pt x="112" y="73"/>
                    <a:pt x="112" y="73"/>
                    <a:pt x="112" y="73"/>
                  </a:cubicBezTo>
                  <a:cubicBezTo>
                    <a:pt x="111" y="73"/>
                    <a:pt x="111" y="73"/>
                    <a:pt x="111" y="73"/>
                  </a:cubicBezTo>
                  <a:cubicBezTo>
                    <a:pt x="111" y="72"/>
                    <a:pt x="111" y="72"/>
                    <a:pt x="111" y="72"/>
                  </a:cubicBezTo>
                  <a:cubicBezTo>
                    <a:pt x="112" y="71"/>
                    <a:pt x="112" y="71"/>
                    <a:pt x="112" y="71"/>
                  </a:cubicBezTo>
                  <a:cubicBezTo>
                    <a:pt x="112" y="71"/>
                    <a:pt x="112" y="71"/>
                    <a:pt x="112" y="71"/>
                  </a:cubicBezTo>
                  <a:cubicBezTo>
                    <a:pt x="111" y="71"/>
                    <a:pt x="111" y="71"/>
                    <a:pt x="111" y="71"/>
                  </a:cubicBezTo>
                  <a:cubicBezTo>
                    <a:pt x="110" y="70"/>
                    <a:pt x="110" y="70"/>
                    <a:pt x="110" y="70"/>
                  </a:cubicBezTo>
                  <a:cubicBezTo>
                    <a:pt x="109" y="70"/>
                    <a:pt x="109" y="70"/>
                    <a:pt x="109" y="70"/>
                  </a:cubicBezTo>
                  <a:cubicBezTo>
                    <a:pt x="109" y="70"/>
                    <a:pt x="109" y="70"/>
                    <a:pt x="109" y="70"/>
                  </a:cubicBezTo>
                  <a:cubicBezTo>
                    <a:pt x="109" y="69"/>
                    <a:pt x="109" y="69"/>
                    <a:pt x="109" y="69"/>
                  </a:cubicBezTo>
                  <a:cubicBezTo>
                    <a:pt x="108" y="69"/>
                    <a:pt x="108" y="69"/>
                    <a:pt x="108" y="69"/>
                  </a:cubicBezTo>
                  <a:cubicBezTo>
                    <a:pt x="107" y="69"/>
                    <a:pt x="107" y="69"/>
                    <a:pt x="107" y="69"/>
                  </a:cubicBezTo>
                  <a:cubicBezTo>
                    <a:pt x="107" y="70"/>
                    <a:pt x="107" y="70"/>
                    <a:pt x="107" y="70"/>
                  </a:cubicBezTo>
                  <a:cubicBezTo>
                    <a:pt x="107" y="70"/>
                    <a:pt x="107" y="70"/>
                    <a:pt x="107" y="70"/>
                  </a:cubicBezTo>
                  <a:cubicBezTo>
                    <a:pt x="106" y="69"/>
                    <a:pt x="106" y="69"/>
                    <a:pt x="106" y="69"/>
                  </a:cubicBezTo>
                  <a:cubicBezTo>
                    <a:pt x="105" y="69"/>
                    <a:pt x="105" y="69"/>
                    <a:pt x="105" y="69"/>
                  </a:cubicBezTo>
                  <a:cubicBezTo>
                    <a:pt x="104" y="70"/>
                    <a:pt x="104" y="70"/>
                    <a:pt x="104" y="70"/>
                  </a:cubicBezTo>
                  <a:cubicBezTo>
                    <a:pt x="104" y="71"/>
                    <a:pt x="104" y="71"/>
                    <a:pt x="104" y="71"/>
                  </a:cubicBezTo>
                  <a:cubicBezTo>
                    <a:pt x="103" y="71"/>
                    <a:pt x="103" y="71"/>
                    <a:pt x="103" y="71"/>
                  </a:cubicBezTo>
                  <a:cubicBezTo>
                    <a:pt x="103" y="71"/>
                    <a:pt x="103" y="71"/>
                    <a:pt x="103" y="71"/>
                  </a:cubicBezTo>
                  <a:cubicBezTo>
                    <a:pt x="102" y="72"/>
                    <a:pt x="102" y="72"/>
                    <a:pt x="102" y="72"/>
                  </a:cubicBezTo>
                  <a:cubicBezTo>
                    <a:pt x="102" y="72"/>
                    <a:pt x="102" y="72"/>
                    <a:pt x="102" y="72"/>
                  </a:cubicBezTo>
                  <a:cubicBezTo>
                    <a:pt x="102" y="73"/>
                    <a:pt x="102" y="73"/>
                    <a:pt x="102" y="73"/>
                  </a:cubicBezTo>
                  <a:cubicBezTo>
                    <a:pt x="101" y="73"/>
                    <a:pt x="101" y="73"/>
                    <a:pt x="101" y="73"/>
                  </a:cubicBezTo>
                  <a:cubicBezTo>
                    <a:pt x="102" y="74"/>
                    <a:pt x="102" y="74"/>
                    <a:pt x="102" y="74"/>
                  </a:cubicBezTo>
                  <a:cubicBezTo>
                    <a:pt x="102" y="75"/>
                    <a:pt x="102" y="75"/>
                    <a:pt x="102" y="75"/>
                  </a:cubicBezTo>
                  <a:cubicBezTo>
                    <a:pt x="101" y="75"/>
                    <a:pt x="101" y="75"/>
                    <a:pt x="101" y="75"/>
                  </a:cubicBezTo>
                  <a:cubicBezTo>
                    <a:pt x="101" y="75"/>
                    <a:pt x="101" y="75"/>
                    <a:pt x="101" y="75"/>
                  </a:cubicBezTo>
                  <a:cubicBezTo>
                    <a:pt x="101" y="76"/>
                    <a:pt x="101" y="76"/>
                    <a:pt x="101" y="76"/>
                  </a:cubicBezTo>
                  <a:cubicBezTo>
                    <a:pt x="100" y="76"/>
                    <a:pt x="100" y="76"/>
                    <a:pt x="100" y="76"/>
                  </a:cubicBezTo>
                  <a:cubicBezTo>
                    <a:pt x="100" y="77"/>
                    <a:pt x="100" y="77"/>
                    <a:pt x="100" y="77"/>
                  </a:cubicBezTo>
                  <a:cubicBezTo>
                    <a:pt x="98" y="77"/>
                    <a:pt x="98" y="77"/>
                    <a:pt x="98" y="77"/>
                  </a:cubicBezTo>
                  <a:cubicBezTo>
                    <a:pt x="98" y="78"/>
                    <a:pt x="98" y="78"/>
                    <a:pt x="98" y="78"/>
                  </a:cubicBezTo>
                  <a:cubicBezTo>
                    <a:pt x="98" y="78"/>
                    <a:pt x="98" y="78"/>
                    <a:pt x="98" y="78"/>
                  </a:cubicBezTo>
                  <a:cubicBezTo>
                    <a:pt x="97" y="78"/>
                    <a:pt x="97" y="78"/>
                    <a:pt x="97" y="78"/>
                  </a:cubicBezTo>
                  <a:cubicBezTo>
                    <a:pt x="96" y="78"/>
                    <a:pt x="96" y="78"/>
                    <a:pt x="96" y="78"/>
                  </a:cubicBezTo>
                  <a:cubicBezTo>
                    <a:pt x="95" y="79"/>
                    <a:pt x="95" y="79"/>
                    <a:pt x="95" y="79"/>
                  </a:cubicBezTo>
                  <a:cubicBezTo>
                    <a:pt x="95" y="80"/>
                    <a:pt x="95" y="80"/>
                    <a:pt x="95" y="80"/>
                  </a:cubicBezTo>
                  <a:cubicBezTo>
                    <a:pt x="94" y="79"/>
                    <a:pt x="94" y="79"/>
                    <a:pt x="94" y="79"/>
                  </a:cubicBezTo>
                  <a:cubicBezTo>
                    <a:pt x="94" y="79"/>
                    <a:pt x="94" y="79"/>
                    <a:pt x="94" y="79"/>
                  </a:cubicBezTo>
                  <a:cubicBezTo>
                    <a:pt x="94" y="79"/>
                    <a:pt x="94" y="79"/>
                    <a:pt x="94" y="79"/>
                  </a:cubicBezTo>
                  <a:cubicBezTo>
                    <a:pt x="94" y="79"/>
                    <a:pt x="94" y="79"/>
                    <a:pt x="94" y="79"/>
                  </a:cubicBezTo>
                  <a:cubicBezTo>
                    <a:pt x="94" y="80"/>
                    <a:pt x="94" y="80"/>
                    <a:pt x="94" y="80"/>
                  </a:cubicBezTo>
                  <a:cubicBezTo>
                    <a:pt x="93" y="80"/>
                    <a:pt x="93" y="80"/>
                    <a:pt x="93" y="80"/>
                  </a:cubicBezTo>
                  <a:cubicBezTo>
                    <a:pt x="93" y="80"/>
                    <a:pt x="93" y="80"/>
                    <a:pt x="93" y="80"/>
                  </a:cubicBezTo>
                  <a:cubicBezTo>
                    <a:pt x="93" y="79"/>
                    <a:pt x="93" y="79"/>
                    <a:pt x="93" y="79"/>
                  </a:cubicBezTo>
                  <a:cubicBezTo>
                    <a:pt x="91" y="79"/>
                    <a:pt x="91" y="79"/>
                    <a:pt x="91" y="79"/>
                  </a:cubicBezTo>
                  <a:cubicBezTo>
                    <a:pt x="90" y="80"/>
                    <a:pt x="90" y="80"/>
                    <a:pt x="90" y="80"/>
                  </a:cubicBezTo>
                  <a:cubicBezTo>
                    <a:pt x="89" y="80"/>
                    <a:pt x="89" y="80"/>
                    <a:pt x="89" y="80"/>
                  </a:cubicBezTo>
                  <a:cubicBezTo>
                    <a:pt x="89" y="80"/>
                    <a:pt x="89" y="80"/>
                    <a:pt x="89" y="80"/>
                  </a:cubicBezTo>
                  <a:cubicBezTo>
                    <a:pt x="89" y="80"/>
                    <a:pt x="89" y="80"/>
                    <a:pt x="89" y="80"/>
                  </a:cubicBezTo>
                  <a:cubicBezTo>
                    <a:pt x="89" y="81"/>
                    <a:pt x="89" y="81"/>
                    <a:pt x="89" y="81"/>
                  </a:cubicBezTo>
                  <a:cubicBezTo>
                    <a:pt x="89" y="82"/>
                    <a:pt x="89" y="82"/>
                    <a:pt x="89" y="82"/>
                  </a:cubicBezTo>
                  <a:cubicBezTo>
                    <a:pt x="89" y="82"/>
                    <a:pt x="89" y="82"/>
                    <a:pt x="89" y="82"/>
                  </a:cubicBezTo>
                  <a:cubicBezTo>
                    <a:pt x="89" y="82"/>
                    <a:pt x="89" y="82"/>
                    <a:pt x="89" y="82"/>
                  </a:cubicBezTo>
                  <a:cubicBezTo>
                    <a:pt x="88" y="83"/>
                    <a:pt x="88" y="83"/>
                    <a:pt x="88" y="83"/>
                  </a:cubicBezTo>
                  <a:cubicBezTo>
                    <a:pt x="88" y="83"/>
                    <a:pt x="88" y="83"/>
                    <a:pt x="88" y="83"/>
                  </a:cubicBezTo>
                  <a:cubicBezTo>
                    <a:pt x="88" y="82"/>
                    <a:pt x="88" y="82"/>
                    <a:pt x="88" y="82"/>
                  </a:cubicBezTo>
                  <a:cubicBezTo>
                    <a:pt x="88" y="82"/>
                    <a:pt x="88" y="82"/>
                    <a:pt x="88" y="82"/>
                  </a:cubicBezTo>
                  <a:cubicBezTo>
                    <a:pt x="88" y="82"/>
                    <a:pt x="88" y="82"/>
                    <a:pt x="88" y="82"/>
                  </a:cubicBezTo>
                  <a:cubicBezTo>
                    <a:pt x="88" y="82"/>
                    <a:pt x="88" y="82"/>
                    <a:pt x="88" y="82"/>
                  </a:cubicBezTo>
                  <a:cubicBezTo>
                    <a:pt x="87" y="82"/>
                    <a:pt x="87" y="82"/>
                    <a:pt x="87" y="82"/>
                  </a:cubicBezTo>
                  <a:cubicBezTo>
                    <a:pt x="86" y="83"/>
                    <a:pt x="86" y="83"/>
                    <a:pt x="86" y="83"/>
                  </a:cubicBezTo>
                  <a:cubicBezTo>
                    <a:pt x="86" y="83"/>
                    <a:pt x="86" y="83"/>
                    <a:pt x="86" y="83"/>
                  </a:cubicBezTo>
                  <a:cubicBezTo>
                    <a:pt x="87" y="84"/>
                    <a:pt x="87" y="84"/>
                    <a:pt x="87" y="84"/>
                  </a:cubicBezTo>
                  <a:cubicBezTo>
                    <a:pt x="87" y="84"/>
                    <a:pt x="87" y="84"/>
                    <a:pt x="87" y="84"/>
                  </a:cubicBezTo>
                  <a:cubicBezTo>
                    <a:pt x="86" y="85"/>
                    <a:pt x="86" y="85"/>
                    <a:pt x="86" y="85"/>
                  </a:cubicBezTo>
                  <a:cubicBezTo>
                    <a:pt x="85" y="85"/>
                    <a:pt x="85" y="85"/>
                    <a:pt x="85" y="85"/>
                  </a:cubicBezTo>
                  <a:cubicBezTo>
                    <a:pt x="85" y="85"/>
                    <a:pt x="85" y="85"/>
                    <a:pt x="85" y="85"/>
                  </a:cubicBezTo>
                  <a:cubicBezTo>
                    <a:pt x="85" y="86"/>
                    <a:pt x="85" y="86"/>
                    <a:pt x="85" y="86"/>
                  </a:cubicBezTo>
                  <a:cubicBezTo>
                    <a:pt x="84" y="86"/>
                    <a:pt x="84" y="86"/>
                    <a:pt x="84" y="86"/>
                  </a:cubicBezTo>
                  <a:cubicBezTo>
                    <a:pt x="83" y="86"/>
                    <a:pt x="83" y="86"/>
                    <a:pt x="83" y="86"/>
                  </a:cubicBezTo>
                  <a:cubicBezTo>
                    <a:pt x="83" y="87"/>
                    <a:pt x="83" y="87"/>
                    <a:pt x="83" y="87"/>
                  </a:cubicBezTo>
                  <a:cubicBezTo>
                    <a:pt x="83" y="88"/>
                    <a:pt x="83" y="88"/>
                    <a:pt x="83" y="88"/>
                  </a:cubicBezTo>
                  <a:cubicBezTo>
                    <a:pt x="84" y="88"/>
                    <a:pt x="84" y="88"/>
                    <a:pt x="84" y="88"/>
                  </a:cubicBezTo>
                  <a:cubicBezTo>
                    <a:pt x="83" y="88"/>
                    <a:pt x="83" y="88"/>
                    <a:pt x="83" y="88"/>
                  </a:cubicBezTo>
                  <a:cubicBezTo>
                    <a:pt x="82" y="88"/>
                    <a:pt x="82" y="88"/>
                    <a:pt x="82" y="88"/>
                  </a:cubicBezTo>
                  <a:cubicBezTo>
                    <a:pt x="81" y="89"/>
                    <a:pt x="81" y="89"/>
                    <a:pt x="81" y="89"/>
                  </a:cubicBezTo>
                  <a:cubicBezTo>
                    <a:pt x="81" y="90"/>
                    <a:pt x="81" y="90"/>
                    <a:pt x="81" y="90"/>
                  </a:cubicBezTo>
                  <a:cubicBezTo>
                    <a:pt x="81" y="90"/>
                    <a:pt x="81" y="90"/>
                    <a:pt x="81" y="90"/>
                  </a:cubicBezTo>
                  <a:cubicBezTo>
                    <a:pt x="82" y="90"/>
                    <a:pt x="82" y="90"/>
                    <a:pt x="82" y="90"/>
                  </a:cubicBezTo>
                  <a:cubicBezTo>
                    <a:pt x="82" y="90"/>
                    <a:pt x="82" y="90"/>
                    <a:pt x="82" y="90"/>
                  </a:cubicBezTo>
                  <a:cubicBezTo>
                    <a:pt x="83" y="91"/>
                    <a:pt x="83" y="91"/>
                    <a:pt x="83" y="91"/>
                  </a:cubicBezTo>
                  <a:cubicBezTo>
                    <a:pt x="83" y="91"/>
                    <a:pt x="83" y="91"/>
                    <a:pt x="83" y="91"/>
                  </a:cubicBezTo>
                  <a:cubicBezTo>
                    <a:pt x="83" y="92"/>
                    <a:pt x="83" y="92"/>
                    <a:pt x="83" y="92"/>
                  </a:cubicBezTo>
                  <a:cubicBezTo>
                    <a:pt x="82" y="92"/>
                    <a:pt x="82" y="92"/>
                    <a:pt x="82" y="92"/>
                  </a:cubicBezTo>
                  <a:cubicBezTo>
                    <a:pt x="82" y="92"/>
                    <a:pt x="82" y="92"/>
                    <a:pt x="82" y="92"/>
                  </a:cubicBezTo>
                  <a:cubicBezTo>
                    <a:pt x="81" y="92"/>
                    <a:pt x="81" y="92"/>
                    <a:pt x="81" y="92"/>
                  </a:cubicBezTo>
                  <a:cubicBezTo>
                    <a:pt x="80" y="92"/>
                    <a:pt x="80" y="92"/>
                    <a:pt x="80" y="92"/>
                  </a:cubicBezTo>
                  <a:cubicBezTo>
                    <a:pt x="79" y="93"/>
                    <a:pt x="79" y="93"/>
                    <a:pt x="79" y="93"/>
                  </a:cubicBezTo>
                  <a:cubicBezTo>
                    <a:pt x="79" y="93"/>
                    <a:pt x="79" y="93"/>
                    <a:pt x="79" y="93"/>
                  </a:cubicBezTo>
                  <a:cubicBezTo>
                    <a:pt x="79" y="94"/>
                    <a:pt x="79" y="94"/>
                    <a:pt x="79" y="94"/>
                  </a:cubicBezTo>
                  <a:cubicBezTo>
                    <a:pt x="78" y="94"/>
                    <a:pt x="78" y="94"/>
                    <a:pt x="78" y="94"/>
                  </a:cubicBezTo>
                  <a:cubicBezTo>
                    <a:pt x="78" y="94"/>
                    <a:pt x="78" y="94"/>
                    <a:pt x="78" y="94"/>
                  </a:cubicBezTo>
                  <a:cubicBezTo>
                    <a:pt x="77" y="94"/>
                    <a:pt x="77" y="94"/>
                    <a:pt x="77" y="94"/>
                  </a:cubicBezTo>
                  <a:cubicBezTo>
                    <a:pt x="77" y="93"/>
                    <a:pt x="77" y="93"/>
                    <a:pt x="77" y="93"/>
                  </a:cubicBezTo>
                  <a:cubicBezTo>
                    <a:pt x="77" y="93"/>
                    <a:pt x="77" y="93"/>
                    <a:pt x="77" y="93"/>
                  </a:cubicBezTo>
                  <a:cubicBezTo>
                    <a:pt x="76" y="94"/>
                    <a:pt x="76" y="94"/>
                    <a:pt x="76" y="94"/>
                  </a:cubicBezTo>
                  <a:cubicBezTo>
                    <a:pt x="76" y="95"/>
                    <a:pt x="76" y="95"/>
                    <a:pt x="76" y="95"/>
                  </a:cubicBezTo>
                  <a:cubicBezTo>
                    <a:pt x="77" y="96"/>
                    <a:pt x="77" y="96"/>
                    <a:pt x="77" y="96"/>
                  </a:cubicBezTo>
                  <a:cubicBezTo>
                    <a:pt x="78" y="96"/>
                    <a:pt x="78" y="96"/>
                    <a:pt x="78" y="96"/>
                  </a:cubicBezTo>
                  <a:cubicBezTo>
                    <a:pt x="78" y="96"/>
                    <a:pt x="78" y="96"/>
                    <a:pt x="78" y="96"/>
                  </a:cubicBezTo>
                  <a:cubicBezTo>
                    <a:pt x="78" y="96"/>
                    <a:pt x="78" y="96"/>
                    <a:pt x="78" y="96"/>
                  </a:cubicBezTo>
                  <a:cubicBezTo>
                    <a:pt x="78" y="97"/>
                    <a:pt x="78" y="97"/>
                    <a:pt x="78" y="97"/>
                  </a:cubicBezTo>
                  <a:cubicBezTo>
                    <a:pt x="78" y="97"/>
                    <a:pt x="78" y="97"/>
                    <a:pt x="78" y="97"/>
                  </a:cubicBezTo>
                  <a:cubicBezTo>
                    <a:pt x="78" y="98"/>
                    <a:pt x="78" y="98"/>
                    <a:pt x="78" y="98"/>
                  </a:cubicBezTo>
                  <a:cubicBezTo>
                    <a:pt x="79" y="97"/>
                    <a:pt x="79" y="97"/>
                    <a:pt x="79" y="97"/>
                  </a:cubicBezTo>
                  <a:cubicBezTo>
                    <a:pt x="79" y="97"/>
                    <a:pt x="79" y="97"/>
                    <a:pt x="79" y="97"/>
                  </a:cubicBezTo>
                  <a:cubicBezTo>
                    <a:pt x="80" y="97"/>
                    <a:pt x="80" y="97"/>
                    <a:pt x="80" y="97"/>
                  </a:cubicBezTo>
                  <a:cubicBezTo>
                    <a:pt x="80" y="97"/>
                    <a:pt x="80" y="97"/>
                    <a:pt x="80" y="97"/>
                  </a:cubicBezTo>
                  <a:cubicBezTo>
                    <a:pt x="81" y="97"/>
                    <a:pt x="81" y="97"/>
                    <a:pt x="81" y="97"/>
                  </a:cubicBezTo>
                  <a:cubicBezTo>
                    <a:pt x="81" y="97"/>
                    <a:pt x="81" y="97"/>
                    <a:pt x="81" y="97"/>
                  </a:cubicBezTo>
                  <a:cubicBezTo>
                    <a:pt x="81" y="98"/>
                    <a:pt x="81" y="98"/>
                    <a:pt x="81" y="98"/>
                  </a:cubicBezTo>
                  <a:cubicBezTo>
                    <a:pt x="80" y="98"/>
                    <a:pt x="80" y="98"/>
                    <a:pt x="80" y="98"/>
                  </a:cubicBezTo>
                  <a:cubicBezTo>
                    <a:pt x="79" y="98"/>
                    <a:pt x="79" y="98"/>
                    <a:pt x="79" y="98"/>
                  </a:cubicBezTo>
                  <a:cubicBezTo>
                    <a:pt x="79" y="98"/>
                    <a:pt x="79" y="98"/>
                    <a:pt x="79" y="98"/>
                  </a:cubicBezTo>
                  <a:cubicBezTo>
                    <a:pt x="78" y="98"/>
                    <a:pt x="78" y="98"/>
                    <a:pt x="78" y="98"/>
                  </a:cubicBezTo>
                  <a:cubicBezTo>
                    <a:pt x="78" y="99"/>
                    <a:pt x="78" y="99"/>
                    <a:pt x="78" y="99"/>
                  </a:cubicBezTo>
                  <a:cubicBezTo>
                    <a:pt x="78" y="100"/>
                    <a:pt x="78" y="100"/>
                    <a:pt x="78" y="100"/>
                  </a:cubicBezTo>
                  <a:cubicBezTo>
                    <a:pt x="79" y="100"/>
                    <a:pt x="79" y="100"/>
                    <a:pt x="79" y="100"/>
                  </a:cubicBezTo>
                  <a:cubicBezTo>
                    <a:pt x="80" y="100"/>
                    <a:pt x="80" y="100"/>
                    <a:pt x="80" y="100"/>
                  </a:cubicBezTo>
                  <a:cubicBezTo>
                    <a:pt x="80" y="100"/>
                    <a:pt x="80" y="100"/>
                    <a:pt x="80" y="100"/>
                  </a:cubicBezTo>
                  <a:cubicBezTo>
                    <a:pt x="80" y="100"/>
                    <a:pt x="80" y="100"/>
                    <a:pt x="80" y="100"/>
                  </a:cubicBezTo>
                  <a:cubicBezTo>
                    <a:pt x="80" y="100"/>
                    <a:pt x="80" y="100"/>
                    <a:pt x="80" y="100"/>
                  </a:cubicBezTo>
                  <a:cubicBezTo>
                    <a:pt x="79" y="101"/>
                    <a:pt x="79" y="101"/>
                    <a:pt x="79" y="101"/>
                  </a:cubicBezTo>
                  <a:cubicBezTo>
                    <a:pt x="78" y="101"/>
                    <a:pt x="78" y="101"/>
                    <a:pt x="78" y="101"/>
                  </a:cubicBezTo>
                  <a:cubicBezTo>
                    <a:pt x="78" y="101"/>
                    <a:pt x="78" y="101"/>
                    <a:pt x="78" y="101"/>
                  </a:cubicBezTo>
                  <a:cubicBezTo>
                    <a:pt x="78" y="102"/>
                    <a:pt x="78" y="102"/>
                    <a:pt x="78" y="102"/>
                  </a:cubicBezTo>
                  <a:cubicBezTo>
                    <a:pt x="78" y="102"/>
                    <a:pt x="78" y="102"/>
                    <a:pt x="78" y="102"/>
                  </a:cubicBezTo>
                  <a:cubicBezTo>
                    <a:pt x="79" y="102"/>
                    <a:pt x="79" y="102"/>
                    <a:pt x="79" y="102"/>
                  </a:cubicBezTo>
                  <a:cubicBezTo>
                    <a:pt x="80" y="102"/>
                    <a:pt x="80" y="102"/>
                    <a:pt x="80" y="102"/>
                  </a:cubicBezTo>
                  <a:cubicBezTo>
                    <a:pt x="80" y="102"/>
                    <a:pt x="80" y="102"/>
                    <a:pt x="80" y="102"/>
                  </a:cubicBezTo>
                  <a:cubicBezTo>
                    <a:pt x="79" y="102"/>
                    <a:pt x="79" y="102"/>
                    <a:pt x="79" y="102"/>
                  </a:cubicBezTo>
                  <a:cubicBezTo>
                    <a:pt x="78" y="102"/>
                    <a:pt x="78" y="102"/>
                    <a:pt x="78" y="102"/>
                  </a:cubicBezTo>
                  <a:cubicBezTo>
                    <a:pt x="78" y="103"/>
                    <a:pt x="78" y="103"/>
                    <a:pt x="78" y="103"/>
                  </a:cubicBezTo>
                  <a:cubicBezTo>
                    <a:pt x="79" y="103"/>
                    <a:pt x="79" y="103"/>
                    <a:pt x="79" y="103"/>
                  </a:cubicBezTo>
                  <a:cubicBezTo>
                    <a:pt x="80" y="103"/>
                    <a:pt x="80" y="103"/>
                    <a:pt x="80" y="103"/>
                  </a:cubicBezTo>
                  <a:cubicBezTo>
                    <a:pt x="81" y="104"/>
                    <a:pt x="81" y="104"/>
                    <a:pt x="81" y="104"/>
                  </a:cubicBezTo>
                  <a:cubicBezTo>
                    <a:pt x="82" y="104"/>
                    <a:pt x="82" y="104"/>
                    <a:pt x="82" y="104"/>
                  </a:cubicBezTo>
                  <a:cubicBezTo>
                    <a:pt x="82" y="104"/>
                    <a:pt x="82" y="104"/>
                    <a:pt x="82" y="104"/>
                  </a:cubicBezTo>
                  <a:cubicBezTo>
                    <a:pt x="82" y="105"/>
                    <a:pt x="82" y="105"/>
                    <a:pt x="82" y="105"/>
                  </a:cubicBezTo>
                  <a:cubicBezTo>
                    <a:pt x="81" y="104"/>
                    <a:pt x="81" y="104"/>
                    <a:pt x="81" y="104"/>
                  </a:cubicBezTo>
                  <a:cubicBezTo>
                    <a:pt x="80" y="104"/>
                    <a:pt x="80" y="104"/>
                    <a:pt x="80" y="104"/>
                  </a:cubicBezTo>
                  <a:cubicBezTo>
                    <a:pt x="79" y="104"/>
                    <a:pt x="79" y="104"/>
                    <a:pt x="79" y="104"/>
                  </a:cubicBezTo>
                  <a:cubicBezTo>
                    <a:pt x="79" y="103"/>
                    <a:pt x="79" y="103"/>
                    <a:pt x="79" y="103"/>
                  </a:cubicBezTo>
                  <a:cubicBezTo>
                    <a:pt x="78" y="103"/>
                    <a:pt x="78" y="103"/>
                    <a:pt x="78" y="103"/>
                  </a:cubicBezTo>
                  <a:cubicBezTo>
                    <a:pt x="77" y="104"/>
                    <a:pt x="77" y="104"/>
                    <a:pt x="77" y="104"/>
                  </a:cubicBezTo>
                  <a:cubicBezTo>
                    <a:pt x="77" y="104"/>
                    <a:pt x="77" y="104"/>
                    <a:pt x="77" y="104"/>
                  </a:cubicBezTo>
                  <a:cubicBezTo>
                    <a:pt x="77" y="105"/>
                    <a:pt x="77" y="105"/>
                    <a:pt x="77" y="105"/>
                  </a:cubicBezTo>
                  <a:cubicBezTo>
                    <a:pt x="77" y="105"/>
                    <a:pt x="77" y="105"/>
                    <a:pt x="77" y="105"/>
                  </a:cubicBezTo>
                  <a:cubicBezTo>
                    <a:pt x="77" y="105"/>
                    <a:pt x="77" y="105"/>
                    <a:pt x="77" y="105"/>
                  </a:cubicBezTo>
                  <a:cubicBezTo>
                    <a:pt x="77" y="106"/>
                    <a:pt x="77" y="106"/>
                    <a:pt x="77" y="106"/>
                  </a:cubicBezTo>
                  <a:cubicBezTo>
                    <a:pt x="77" y="106"/>
                    <a:pt x="77" y="106"/>
                    <a:pt x="77" y="106"/>
                  </a:cubicBezTo>
                  <a:cubicBezTo>
                    <a:pt x="76" y="106"/>
                    <a:pt x="76" y="106"/>
                    <a:pt x="76" y="106"/>
                  </a:cubicBezTo>
                  <a:cubicBezTo>
                    <a:pt x="76" y="106"/>
                    <a:pt x="76" y="106"/>
                    <a:pt x="76" y="106"/>
                  </a:cubicBezTo>
                  <a:cubicBezTo>
                    <a:pt x="76" y="107"/>
                    <a:pt x="76" y="107"/>
                    <a:pt x="76" y="107"/>
                  </a:cubicBezTo>
                  <a:cubicBezTo>
                    <a:pt x="76" y="107"/>
                    <a:pt x="76" y="107"/>
                    <a:pt x="76" y="107"/>
                  </a:cubicBezTo>
                  <a:cubicBezTo>
                    <a:pt x="75" y="108"/>
                    <a:pt x="75" y="108"/>
                    <a:pt x="75" y="108"/>
                  </a:cubicBezTo>
                  <a:cubicBezTo>
                    <a:pt x="75" y="108"/>
                    <a:pt x="75" y="108"/>
                    <a:pt x="75" y="108"/>
                  </a:cubicBezTo>
                  <a:cubicBezTo>
                    <a:pt x="75" y="108"/>
                    <a:pt x="75" y="108"/>
                    <a:pt x="75" y="108"/>
                  </a:cubicBezTo>
                  <a:cubicBezTo>
                    <a:pt x="76" y="109"/>
                    <a:pt x="76" y="109"/>
                    <a:pt x="76" y="109"/>
                  </a:cubicBezTo>
                  <a:cubicBezTo>
                    <a:pt x="76" y="109"/>
                    <a:pt x="76" y="109"/>
                    <a:pt x="76" y="109"/>
                  </a:cubicBezTo>
                  <a:cubicBezTo>
                    <a:pt x="77" y="109"/>
                    <a:pt x="77" y="109"/>
                    <a:pt x="77" y="109"/>
                  </a:cubicBezTo>
                  <a:cubicBezTo>
                    <a:pt x="77" y="109"/>
                    <a:pt x="77" y="109"/>
                    <a:pt x="77" y="109"/>
                  </a:cubicBezTo>
                  <a:cubicBezTo>
                    <a:pt x="78" y="108"/>
                    <a:pt x="78" y="108"/>
                    <a:pt x="78" y="108"/>
                  </a:cubicBezTo>
                  <a:cubicBezTo>
                    <a:pt x="79" y="108"/>
                    <a:pt x="79" y="108"/>
                    <a:pt x="79" y="108"/>
                  </a:cubicBezTo>
                  <a:cubicBezTo>
                    <a:pt x="80" y="107"/>
                    <a:pt x="80" y="107"/>
                    <a:pt x="80" y="107"/>
                  </a:cubicBezTo>
                  <a:cubicBezTo>
                    <a:pt x="81" y="107"/>
                    <a:pt x="81" y="107"/>
                    <a:pt x="81" y="107"/>
                  </a:cubicBezTo>
                  <a:cubicBezTo>
                    <a:pt x="81" y="108"/>
                    <a:pt x="81" y="108"/>
                    <a:pt x="81" y="108"/>
                  </a:cubicBezTo>
                  <a:cubicBezTo>
                    <a:pt x="81" y="108"/>
                    <a:pt x="81" y="108"/>
                    <a:pt x="81" y="108"/>
                  </a:cubicBezTo>
                  <a:cubicBezTo>
                    <a:pt x="81" y="108"/>
                    <a:pt x="81" y="108"/>
                    <a:pt x="81" y="108"/>
                  </a:cubicBezTo>
                  <a:cubicBezTo>
                    <a:pt x="80" y="108"/>
                    <a:pt x="80" y="108"/>
                    <a:pt x="80" y="108"/>
                  </a:cubicBezTo>
                  <a:cubicBezTo>
                    <a:pt x="80" y="108"/>
                    <a:pt x="80" y="108"/>
                    <a:pt x="80" y="108"/>
                  </a:cubicBezTo>
                  <a:cubicBezTo>
                    <a:pt x="79" y="108"/>
                    <a:pt x="79" y="108"/>
                    <a:pt x="79" y="108"/>
                  </a:cubicBezTo>
                  <a:cubicBezTo>
                    <a:pt x="78" y="109"/>
                    <a:pt x="78" y="109"/>
                    <a:pt x="78" y="109"/>
                  </a:cubicBezTo>
                  <a:cubicBezTo>
                    <a:pt x="78" y="109"/>
                    <a:pt x="78" y="109"/>
                    <a:pt x="78" y="109"/>
                  </a:cubicBezTo>
                  <a:cubicBezTo>
                    <a:pt x="77" y="110"/>
                    <a:pt x="77" y="110"/>
                    <a:pt x="77" y="110"/>
                  </a:cubicBezTo>
                  <a:cubicBezTo>
                    <a:pt x="78" y="111"/>
                    <a:pt x="78" y="111"/>
                    <a:pt x="78" y="111"/>
                  </a:cubicBezTo>
                  <a:cubicBezTo>
                    <a:pt x="77" y="111"/>
                    <a:pt x="77" y="111"/>
                    <a:pt x="77" y="111"/>
                  </a:cubicBezTo>
                  <a:cubicBezTo>
                    <a:pt x="77" y="111"/>
                    <a:pt x="77" y="112"/>
                    <a:pt x="77" y="111"/>
                  </a:cubicBezTo>
                  <a:close/>
                  <a:moveTo>
                    <a:pt x="81" y="133"/>
                  </a:moveTo>
                  <a:cubicBezTo>
                    <a:pt x="82" y="133"/>
                    <a:pt x="82" y="133"/>
                    <a:pt x="82" y="133"/>
                  </a:cubicBezTo>
                  <a:cubicBezTo>
                    <a:pt x="82" y="133"/>
                    <a:pt x="82" y="133"/>
                    <a:pt x="82" y="133"/>
                  </a:cubicBezTo>
                  <a:cubicBezTo>
                    <a:pt x="81" y="132"/>
                    <a:pt x="81" y="132"/>
                    <a:pt x="81" y="132"/>
                  </a:cubicBezTo>
                  <a:cubicBezTo>
                    <a:pt x="82" y="132"/>
                    <a:pt x="82" y="132"/>
                    <a:pt x="82" y="132"/>
                  </a:cubicBezTo>
                  <a:cubicBezTo>
                    <a:pt x="81" y="131"/>
                    <a:pt x="81" y="131"/>
                    <a:pt x="81" y="131"/>
                  </a:cubicBezTo>
                  <a:cubicBezTo>
                    <a:pt x="80" y="131"/>
                    <a:pt x="80" y="131"/>
                    <a:pt x="80" y="131"/>
                  </a:cubicBezTo>
                  <a:cubicBezTo>
                    <a:pt x="80" y="130"/>
                    <a:pt x="80" y="130"/>
                    <a:pt x="80" y="130"/>
                  </a:cubicBezTo>
                  <a:cubicBezTo>
                    <a:pt x="80" y="130"/>
                    <a:pt x="80" y="130"/>
                    <a:pt x="80" y="130"/>
                  </a:cubicBezTo>
                  <a:cubicBezTo>
                    <a:pt x="79" y="130"/>
                    <a:pt x="79" y="130"/>
                    <a:pt x="79" y="130"/>
                  </a:cubicBezTo>
                  <a:cubicBezTo>
                    <a:pt x="78" y="131"/>
                    <a:pt x="78" y="131"/>
                    <a:pt x="78" y="131"/>
                  </a:cubicBezTo>
                  <a:cubicBezTo>
                    <a:pt x="78" y="131"/>
                    <a:pt x="78" y="131"/>
                    <a:pt x="78" y="131"/>
                  </a:cubicBezTo>
                  <a:cubicBezTo>
                    <a:pt x="79" y="131"/>
                    <a:pt x="79" y="131"/>
                    <a:pt x="79" y="131"/>
                  </a:cubicBezTo>
                  <a:cubicBezTo>
                    <a:pt x="79" y="131"/>
                    <a:pt x="79" y="131"/>
                    <a:pt x="79" y="131"/>
                  </a:cubicBezTo>
                  <a:cubicBezTo>
                    <a:pt x="80" y="131"/>
                    <a:pt x="80" y="131"/>
                    <a:pt x="80" y="131"/>
                  </a:cubicBezTo>
                  <a:cubicBezTo>
                    <a:pt x="80" y="132"/>
                    <a:pt x="80" y="132"/>
                    <a:pt x="80" y="132"/>
                  </a:cubicBezTo>
                  <a:cubicBezTo>
                    <a:pt x="81" y="132"/>
                    <a:pt x="81" y="132"/>
                    <a:pt x="81" y="132"/>
                  </a:cubicBezTo>
                  <a:cubicBezTo>
                    <a:pt x="81" y="133"/>
                    <a:pt x="81" y="133"/>
                    <a:pt x="81" y="133"/>
                  </a:cubicBezTo>
                  <a:close/>
                  <a:moveTo>
                    <a:pt x="97" y="133"/>
                  </a:moveTo>
                  <a:cubicBezTo>
                    <a:pt x="96" y="132"/>
                    <a:pt x="96" y="132"/>
                    <a:pt x="96" y="132"/>
                  </a:cubicBezTo>
                  <a:cubicBezTo>
                    <a:pt x="96" y="133"/>
                    <a:pt x="96" y="133"/>
                    <a:pt x="96" y="133"/>
                  </a:cubicBezTo>
                  <a:cubicBezTo>
                    <a:pt x="95" y="133"/>
                    <a:pt x="95" y="133"/>
                    <a:pt x="95" y="133"/>
                  </a:cubicBezTo>
                  <a:cubicBezTo>
                    <a:pt x="94" y="131"/>
                    <a:pt x="94" y="131"/>
                    <a:pt x="94" y="131"/>
                  </a:cubicBezTo>
                  <a:cubicBezTo>
                    <a:pt x="94" y="131"/>
                    <a:pt x="94" y="131"/>
                    <a:pt x="94" y="131"/>
                  </a:cubicBezTo>
                  <a:cubicBezTo>
                    <a:pt x="92" y="130"/>
                    <a:pt x="92" y="130"/>
                    <a:pt x="92" y="130"/>
                  </a:cubicBezTo>
                  <a:cubicBezTo>
                    <a:pt x="92" y="130"/>
                    <a:pt x="92" y="130"/>
                    <a:pt x="92" y="130"/>
                  </a:cubicBezTo>
                  <a:cubicBezTo>
                    <a:pt x="91" y="130"/>
                    <a:pt x="91" y="130"/>
                    <a:pt x="91" y="130"/>
                  </a:cubicBezTo>
                  <a:cubicBezTo>
                    <a:pt x="90" y="128"/>
                    <a:pt x="90" y="128"/>
                    <a:pt x="90" y="128"/>
                  </a:cubicBezTo>
                  <a:cubicBezTo>
                    <a:pt x="88" y="126"/>
                    <a:pt x="88" y="126"/>
                    <a:pt x="88" y="126"/>
                  </a:cubicBezTo>
                  <a:cubicBezTo>
                    <a:pt x="87" y="124"/>
                    <a:pt x="87" y="124"/>
                    <a:pt x="87" y="124"/>
                  </a:cubicBezTo>
                  <a:cubicBezTo>
                    <a:pt x="87" y="123"/>
                    <a:pt x="87" y="123"/>
                    <a:pt x="87" y="123"/>
                  </a:cubicBezTo>
                  <a:cubicBezTo>
                    <a:pt x="87" y="121"/>
                    <a:pt x="87" y="121"/>
                    <a:pt x="87" y="121"/>
                  </a:cubicBezTo>
                  <a:cubicBezTo>
                    <a:pt x="86" y="120"/>
                    <a:pt x="86" y="120"/>
                    <a:pt x="86" y="120"/>
                  </a:cubicBezTo>
                  <a:cubicBezTo>
                    <a:pt x="85" y="118"/>
                    <a:pt x="85" y="118"/>
                    <a:pt x="85" y="118"/>
                  </a:cubicBezTo>
                  <a:cubicBezTo>
                    <a:pt x="85" y="117"/>
                    <a:pt x="85" y="117"/>
                    <a:pt x="85" y="117"/>
                  </a:cubicBezTo>
                  <a:cubicBezTo>
                    <a:pt x="86" y="117"/>
                    <a:pt x="86" y="117"/>
                    <a:pt x="86" y="117"/>
                  </a:cubicBezTo>
                  <a:cubicBezTo>
                    <a:pt x="86" y="116"/>
                    <a:pt x="86" y="116"/>
                    <a:pt x="86" y="116"/>
                  </a:cubicBezTo>
                  <a:cubicBezTo>
                    <a:pt x="85" y="116"/>
                    <a:pt x="85" y="116"/>
                    <a:pt x="85" y="116"/>
                  </a:cubicBezTo>
                  <a:cubicBezTo>
                    <a:pt x="84" y="116"/>
                    <a:pt x="84" y="116"/>
                    <a:pt x="84" y="116"/>
                  </a:cubicBezTo>
                  <a:cubicBezTo>
                    <a:pt x="84" y="116"/>
                    <a:pt x="84" y="116"/>
                    <a:pt x="84" y="116"/>
                  </a:cubicBezTo>
                  <a:cubicBezTo>
                    <a:pt x="84" y="116"/>
                    <a:pt x="84" y="116"/>
                    <a:pt x="84" y="116"/>
                  </a:cubicBezTo>
                  <a:cubicBezTo>
                    <a:pt x="85" y="116"/>
                    <a:pt x="85" y="116"/>
                    <a:pt x="85" y="116"/>
                  </a:cubicBezTo>
                  <a:cubicBezTo>
                    <a:pt x="86" y="115"/>
                    <a:pt x="86" y="115"/>
                    <a:pt x="86" y="115"/>
                  </a:cubicBezTo>
                  <a:cubicBezTo>
                    <a:pt x="86" y="114"/>
                    <a:pt x="86" y="114"/>
                    <a:pt x="86" y="114"/>
                  </a:cubicBezTo>
                  <a:cubicBezTo>
                    <a:pt x="86" y="113"/>
                    <a:pt x="86" y="113"/>
                    <a:pt x="86" y="113"/>
                  </a:cubicBezTo>
                  <a:cubicBezTo>
                    <a:pt x="85" y="113"/>
                    <a:pt x="85" y="113"/>
                    <a:pt x="85" y="113"/>
                  </a:cubicBezTo>
                  <a:cubicBezTo>
                    <a:pt x="84" y="113"/>
                    <a:pt x="84" y="113"/>
                    <a:pt x="84" y="113"/>
                  </a:cubicBezTo>
                  <a:cubicBezTo>
                    <a:pt x="85" y="113"/>
                    <a:pt x="85" y="113"/>
                    <a:pt x="85" y="113"/>
                  </a:cubicBezTo>
                  <a:cubicBezTo>
                    <a:pt x="86" y="113"/>
                    <a:pt x="86" y="113"/>
                    <a:pt x="86" y="113"/>
                  </a:cubicBezTo>
                  <a:cubicBezTo>
                    <a:pt x="86" y="112"/>
                    <a:pt x="86" y="112"/>
                    <a:pt x="86" y="112"/>
                  </a:cubicBezTo>
                  <a:cubicBezTo>
                    <a:pt x="86" y="112"/>
                    <a:pt x="86" y="112"/>
                    <a:pt x="86" y="112"/>
                  </a:cubicBezTo>
                  <a:cubicBezTo>
                    <a:pt x="84" y="112"/>
                    <a:pt x="84" y="112"/>
                    <a:pt x="84" y="112"/>
                  </a:cubicBezTo>
                  <a:cubicBezTo>
                    <a:pt x="82" y="111"/>
                    <a:pt x="82" y="111"/>
                    <a:pt x="82" y="111"/>
                  </a:cubicBezTo>
                  <a:cubicBezTo>
                    <a:pt x="81" y="111"/>
                    <a:pt x="81" y="111"/>
                    <a:pt x="81" y="111"/>
                  </a:cubicBezTo>
                  <a:cubicBezTo>
                    <a:pt x="80" y="111"/>
                    <a:pt x="80" y="111"/>
                    <a:pt x="80" y="111"/>
                  </a:cubicBezTo>
                  <a:cubicBezTo>
                    <a:pt x="79" y="112"/>
                    <a:pt x="79" y="112"/>
                    <a:pt x="79" y="112"/>
                  </a:cubicBezTo>
                  <a:cubicBezTo>
                    <a:pt x="77" y="112"/>
                    <a:pt x="77" y="112"/>
                    <a:pt x="77" y="112"/>
                  </a:cubicBezTo>
                  <a:cubicBezTo>
                    <a:pt x="77" y="112"/>
                    <a:pt x="77" y="112"/>
                    <a:pt x="77" y="112"/>
                  </a:cubicBezTo>
                  <a:cubicBezTo>
                    <a:pt x="76" y="113"/>
                    <a:pt x="76" y="113"/>
                    <a:pt x="76" y="113"/>
                  </a:cubicBezTo>
                  <a:cubicBezTo>
                    <a:pt x="76" y="114"/>
                    <a:pt x="76" y="114"/>
                    <a:pt x="76" y="114"/>
                  </a:cubicBezTo>
                  <a:cubicBezTo>
                    <a:pt x="75" y="114"/>
                    <a:pt x="75" y="114"/>
                    <a:pt x="75" y="114"/>
                  </a:cubicBezTo>
                  <a:cubicBezTo>
                    <a:pt x="76" y="115"/>
                    <a:pt x="76" y="115"/>
                    <a:pt x="76" y="115"/>
                  </a:cubicBezTo>
                  <a:cubicBezTo>
                    <a:pt x="76" y="115"/>
                    <a:pt x="76" y="115"/>
                    <a:pt x="76" y="115"/>
                  </a:cubicBezTo>
                  <a:cubicBezTo>
                    <a:pt x="77" y="116"/>
                    <a:pt x="77" y="116"/>
                    <a:pt x="77" y="116"/>
                  </a:cubicBezTo>
                  <a:cubicBezTo>
                    <a:pt x="76" y="116"/>
                    <a:pt x="76" y="116"/>
                    <a:pt x="76" y="116"/>
                  </a:cubicBezTo>
                  <a:cubicBezTo>
                    <a:pt x="76" y="116"/>
                    <a:pt x="76" y="116"/>
                    <a:pt x="76" y="116"/>
                  </a:cubicBezTo>
                  <a:cubicBezTo>
                    <a:pt x="75" y="116"/>
                    <a:pt x="75" y="116"/>
                    <a:pt x="75" y="116"/>
                  </a:cubicBezTo>
                  <a:cubicBezTo>
                    <a:pt x="74" y="117"/>
                    <a:pt x="74" y="117"/>
                    <a:pt x="74" y="117"/>
                  </a:cubicBezTo>
                  <a:cubicBezTo>
                    <a:pt x="74" y="118"/>
                    <a:pt x="74" y="118"/>
                    <a:pt x="74" y="118"/>
                  </a:cubicBezTo>
                  <a:cubicBezTo>
                    <a:pt x="74" y="119"/>
                    <a:pt x="74" y="119"/>
                    <a:pt x="74" y="119"/>
                  </a:cubicBezTo>
                  <a:cubicBezTo>
                    <a:pt x="75" y="119"/>
                    <a:pt x="75" y="119"/>
                    <a:pt x="75" y="119"/>
                  </a:cubicBezTo>
                  <a:cubicBezTo>
                    <a:pt x="76" y="118"/>
                    <a:pt x="76" y="118"/>
                    <a:pt x="76" y="118"/>
                  </a:cubicBezTo>
                  <a:cubicBezTo>
                    <a:pt x="76" y="118"/>
                    <a:pt x="76" y="118"/>
                    <a:pt x="76" y="118"/>
                  </a:cubicBezTo>
                  <a:cubicBezTo>
                    <a:pt x="76" y="119"/>
                    <a:pt x="76" y="119"/>
                    <a:pt x="76" y="119"/>
                  </a:cubicBezTo>
                  <a:cubicBezTo>
                    <a:pt x="75" y="120"/>
                    <a:pt x="75" y="120"/>
                    <a:pt x="75" y="120"/>
                  </a:cubicBezTo>
                  <a:cubicBezTo>
                    <a:pt x="76" y="120"/>
                    <a:pt x="76" y="120"/>
                    <a:pt x="76" y="120"/>
                  </a:cubicBezTo>
                  <a:cubicBezTo>
                    <a:pt x="76" y="119"/>
                    <a:pt x="76" y="119"/>
                    <a:pt x="76" y="119"/>
                  </a:cubicBezTo>
                  <a:cubicBezTo>
                    <a:pt x="77" y="119"/>
                    <a:pt x="77" y="119"/>
                    <a:pt x="77" y="119"/>
                  </a:cubicBezTo>
                  <a:cubicBezTo>
                    <a:pt x="77" y="119"/>
                    <a:pt x="77" y="119"/>
                    <a:pt x="77" y="119"/>
                  </a:cubicBezTo>
                  <a:cubicBezTo>
                    <a:pt x="77" y="120"/>
                    <a:pt x="77" y="120"/>
                    <a:pt x="77" y="120"/>
                  </a:cubicBezTo>
                  <a:cubicBezTo>
                    <a:pt x="76" y="120"/>
                    <a:pt x="76" y="120"/>
                    <a:pt x="76" y="120"/>
                  </a:cubicBezTo>
                  <a:cubicBezTo>
                    <a:pt x="77" y="121"/>
                    <a:pt x="77" y="121"/>
                    <a:pt x="77" y="121"/>
                  </a:cubicBezTo>
                  <a:cubicBezTo>
                    <a:pt x="78" y="121"/>
                    <a:pt x="78" y="121"/>
                    <a:pt x="78" y="121"/>
                  </a:cubicBezTo>
                  <a:cubicBezTo>
                    <a:pt x="77" y="121"/>
                    <a:pt x="77" y="121"/>
                    <a:pt x="77" y="121"/>
                  </a:cubicBezTo>
                  <a:cubicBezTo>
                    <a:pt x="77" y="121"/>
                    <a:pt x="77" y="121"/>
                    <a:pt x="77" y="121"/>
                  </a:cubicBezTo>
                  <a:cubicBezTo>
                    <a:pt x="76" y="122"/>
                    <a:pt x="76" y="122"/>
                    <a:pt x="76" y="122"/>
                  </a:cubicBezTo>
                  <a:cubicBezTo>
                    <a:pt x="76" y="122"/>
                    <a:pt x="76" y="122"/>
                    <a:pt x="76" y="122"/>
                  </a:cubicBezTo>
                  <a:cubicBezTo>
                    <a:pt x="77" y="123"/>
                    <a:pt x="77" y="123"/>
                    <a:pt x="77" y="123"/>
                  </a:cubicBezTo>
                  <a:cubicBezTo>
                    <a:pt x="76" y="123"/>
                    <a:pt x="76" y="123"/>
                    <a:pt x="76" y="123"/>
                  </a:cubicBezTo>
                  <a:cubicBezTo>
                    <a:pt x="76" y="123"/>
                    <a:pt x="76" y="123"/>
                    <a:pt x="76" y="123"/>
                  </a:cubicBezTo>
                  <a:cubicBezTo>
                    <a:pt x="75" y="123"/>
                    <a:pt x="75" y="123"/>
                    <a:pt x="75" y="123"/>
                  </a:cubicBezTo>
                  <a:cubicBezTo>
                    <a:pt x="74" y="123"/>
                    <a:pt x="74" y="123"/>
                    <a:pt x="74" y="123"/>
                  </a:cubicBezTo>
                  <a:cubicBezTo>
                    <a:pt x="74" y="123"/>
                    <a:pt x="74" y="123"/>
                    <a:pt x="74" y="123"/>
                  </a:cubicBezTo>
                  <a:cubicBezTo>
                    <a:pt x="73" y="124"/>
                    <a:pt x="73" y="124"/>
                    <a:pt x="73" y="124"/>
                  </a:cubicBezTo>
                  <a:cubicBezTo>
                    <a:pt x="73" y="125"/>
                    <a:pt x="73" y="125"/>
                    <a:pt x="73" y="125"/>
                  </a:cubicBezTo>
                  <a:cubicBezTo>
                    <a:pt x="73" y="126"/>
                    <a:pt x="73" y="126"/>
                    <a:pt x="73" y="126"/>
                  </a:cubicBezTo>
                  <a:cubicBezTo>
                    <a:pt x="73" y="127"/>
                    <a:pt x="73" y="127"/>
                    <a:pt x="73" y="127"/>
                  </a:cubicBezTo>
                  <a:cubicBezTo>
                    <a:pt x="73" y="128"/>
                    <a:pt x="73" y="128"/>
                    <a:pt x="73" y="128"/>
                  </a:cubicBezTo>
                  <a:cubicBezTo>
                    <a:pt x="75" y="128"/>
                    <a:pt x="75" y="128"/>
                    <a:pt x="75" y="128"/>
                  </a:cubicBezTo>
                  <a:cubicBezTo>
                    <a:pt x="75" y="129"/>
                    <a:pt x="75" y="129"/>
                    <a:pt x="75" y="129"/>
                  </a:cubicBezTo>
                  <a:cubicBezTo>
                    <a:pt x="76" y="130"/>
                    <a:pt x="76" y="130"/>
                    <a:pt x="76" y="130"/>
                  </a:cubicBezTo>
                  <a:cubicBezTo>
                    <a:pt x="77" y="130"/>
                    <a:pt x="77" y="130"/>
                    <a:pt x="77" y="130"/>
                  </a:cubicBezTo>
                  <a:cubicBezTo>
                    <a:pt x="77" y="130"/>
                    <a:pt x="77" y="130"/>
                    <a:pt x="77" y="130"/>
                  </a:cubicBezTo>
                  <a:cubicBezTo>
                    <a:pt x="78" y="130"/>
                    <a:pt x="78" y="130"/>
                    <a:pt x="78" y="130"/>
                  </a:cubicBezTo>
                  <a:cubicBezTo>
                    <a:pt x="79" y="129"/>
                    <a:pt x="79" y="129"/>
                    <a:pt x="79" y="129"/>
                  </a:cubicBezTo>
                  <a:cubicBezTo>
                    <a:pt x="78" y="128"/>
                    <a:pt x="78" y="128"/>
                    <a:pt x="78" y="128"/>
                  </a:cubicBezTo>
                  <a:cubicBezTo>
                    <a:pt x="78" y="127"/>
                    <a:pt x="78" y="127"/>
                    <a:pt x="78" y="127"/>
                  </a:cubicBezTo>
                  <a:cubicBezTo>
                    <a:pt x="79" y="126"/>
                    <a:pt x="79" y="126"/>
                    <a:pt x="79" y="126"/>
                  </a:cubicBezTo>
                  <a:cubicBezTo>
                    <a:pt x="79" y="127"/>
                    <a:pt x="79" y="127"/>
                    <a:pt x="79" y="127"/>
                  </a:cubicBezTo>
                  <a:cubicBezTo>
                    <a:pt x="79" y="128"/>
                    <a:pt x="79" y="128"/>
                    <a:pt x="79" y="128"/>
                  </a:cubicBezTo>
                  <a:cubicBezTo>
                    <a:pt x="79" y="128"/>
                    <a:pt x="79" y="128"/>
                    <a:pt x="79" y="128"/>
                  </a:cubicBezTo>
                  <a:cubicBezTo>
                    <a:pt x="79" y="129"/>
                    <a:pt x="79" y="129"/>
                    <a:pt x="79" y="129"/>
                  </a:cubicBezTo>
                  <a:cubicBezTo>
                    <a:pt x="80" y="129"/>
                    <a:pt x="80" y="129"/>
                    <a:pt x="80" y="129"/>
                  </a:cubicBezTo>
                  <a:cubicBezTo>
                    <a:pt x="80" y="129"/>
                    <a:pt x="80" y="129"/>
                    <a:pt x="80" y="129"/>
                  </a:cubicBezTo>
                  <a:cubicBezTo>
                    <a:pt x="80" y="128"/>
                    <a:pt x="80" y="128"/>
                    <a:pt x="80" y="128"/>
                  </a:cubicBezTo>
                  <a:cubicBezTo>
                    <a:pt x="81" y="128"/>
                    <a:pt x="81" y="128"/>
                    <a:pt x="81" y="128"/>
                  </a:cubicBezTo>
                  <a:cubicBezTo>
                    <a:pt x="81" y="128"/>
                    <a:pt x="81" y="128"/>
                    <a:pt x="81" y="128"/>
                  </a:cubicBezTo>
                  <a:cubicBezTo>
                    <a:pt x="81" y="128"/>
                    <a:pt x="81" y="128"/>
                    <a:pt x="81" y="128"/>
                  </a:cubicBezTo>
                  <a:cubicBezTo>
                    <a:pt x="81" y="129"/>
                    <a:pt x="81" y="129"/>
                    <a:pt x="81" y="129"/>
                  </a:cubicBezTo>
                  <a:cubicBezTo>
                    <a:pt x="82" y="130"/>
                    <a:pt x="82" y="130"/>
                    <a:pt x="82" y="130"/>
                  </a:cubicBezTo>
                  <a:cubicBezTo>
                    <a:pt x="83" y="131"/>
                    <a:pt x="83" y="131"/>
                    <a:pt x="83" y="131"/>
                  </a:cubicBezTo>
                  <a:cubicBezTo>
                    <a:pt x="84" y="131"/>
                    <a:pt x="84" y="131"/>
                    <a:pt x="84" y="131"/>
                  </a:cubicBezTo>
                  <a:cubicBezTo>
                    <a:pt x="84" y="130"/>
                    <a:pt x="84" y="130"/>
                    <a:pt x="84" y="130"/>
                  </a:cubicBezTo>
                  <a:cubicBezTo>
                    <a:pt x="85" y="131"/>
                    <a:pt x="85" y="131"/>
                    <a:pt x="85" y="131"/>
                  </a:cubicBezTo>
                  <a:cubicBezTo>
                    <a:pt x="84" y="131"/>
                    <a:pt x="84" y="131"/>
                    <a:pt x="84" y="131"/>
                  </a:cubicBezTo>
                  <a:cubicBezTo>
                    <a:pt x="84" y="131"/>
                    <a:pt x="84" y="131"/>
                    <a:pt x="84" y="131"/>
                  </a:cubicBezTo>
                  <a:cubicBezTo>
                    <a:pt x="84" y="131"/>
                    <a:pt x="84" y="131"/>
                    <a:pt x="84" y="131"/>
                  </a:cubicBezTo>
                  <a:cubicBezTo>
                    <a:pt x="83" y="132"/>
                    <a:pt x="83" y="132"/>
                    <a:pt x="83" y="132"/>
                  </a:cubicBezTo>
                  <a:cubicBezTo>
                    <a:pt x="83" y="132"/>
                    <a:pt x="83" y="132"/>
                    <a:pt x="83" y="132"/>
                  </a:cubicBezTo>
                  <a:cubicBezTo>
                    <a:pt x="84" y="133"/>
                    <a:pt x="84" y="133"/>
                    <a:pt x="84" y="133"/>
                  </a:cubicBezTo>
                  <a:cubicBezTo>
                    <a:pt x="84" y="133"/>
                    <a:pt x="84" y="133"/>
                    <a:pt x="84" y="133"/>
                  </a:cubicBezTo>
                  <a:cubicBezTo>
                    <a:pt x="83" y="133"/>
                    <a:pt x="83" y="133"/>
                    <a:pt x="83" y="133"/>
                  </a:cubicBezTo>
                  <a:cubicBezTo>
                    <a:pt x="83" y="133"/>
                    <a:pt x="83" y="133"/>
                    <a:pt x="83" y="133"/>
                  </a:cubicBezTo>
                  <a:cubicBezTo>
                    <a:pt x="83" y="134"/>
                    <a:pt x="83" y="134"/>
                    <a:pt x="83" y="134"/>
                  </a:cubicBezTo>
                  <a:cubicBezTo>
                    <a:pt x="83" y="134"/>
                    <a:pt x="83" y="134"/>
                    <a:pt x="83" y="134"/>
                  </a:cubicBezTo>
                  <a:cubicBezTo>
                    <a:pt x="84" y="134"/>
                    <a:pt x="84" y="134"/>
                    <a:pt x="84" y="134"/>
                  </a:cubicBezTo>
                  <a:cubicBezTo>
                    <a:pt x="85" y="135"/>
                    <a:pt x="85" y="135"/>
                    <a:pt x="85" y="135"/>
                  </a:cubicBezTo>
                  <a:cubicBezTo>
                    <a:pt x="86" y="135"/>
                    <a:pt x="86" y="135"/>
                    <a:pt x="86" y="135"/>
                  </a:cubicBezTo>
                  <a:cubicBezTo>
                    <a:pt x="87" y="135"/>
                    <a:pt x="87" y="135"/>
                    <a:pt x="87" y="135"/>
                  </a:cubicBezTo>
                  <a:cubicBezTo>
                    <a:pt x="87" y="134"/>
                    <a:pt x="87" y="134"/>
                    <a:pt x="87" y="134"/>
                  </a:cubicBezTo>
                  <a:cubicBezTo>
                    <a:pt x="88" y="134"/>
                    <a:pt x="88" y="134"/>
                    <a:pt x="88" y="134"/>
                  </a:cubicBezTo>
                  <a:cubicBezTo>
                    <a:pt x="88" y="135"/>
                    <a:pt x="88" y="135"/>
                    <a:pt x="88" y="135"/>
                  </a:cubicBezTo>
                  <a:cubicBezTo>
                    <a:pt x="88" y="136"/>
                    <a:pt x="88" y="136"/>
                    <a:pt x="88" y="136"/>
                  </a:cubicBezTo>
                  <a:cubicBezTo>
                    <a:pt x="89" y="136"/>
                    <a:pt x="89" y="136"/>
                    <a:pt x="89" y="136"/>
                  </a:cubicBezTo>
                  <a:cubicBezTo>
                    <a:pt x="90" y="136"/>
                    <a:pt x="90" y="136"/>
                    <a:pt x="90" y="136"/>
                  </a:cubicBezTo>
                  <a:cubicBezTo>
                    <a:pt x="90" y="136"/>
                    <a:pt x="90" y="136"/>
                    <a:pt x="90" y="136"/>
                  </a:cubicBezTo>
                  <a:cubicBezTo>
                    <a:pt x="90" y="135"/>
                    <a:pt x="90" y="135"/>
                    <a:pt x="90" y="135"/>
                  </a:cubicBezTo>
                  <a:cubicBezTo>
                    <a:pt x="89" y="134"/>
                    <a:pt x="89" y="134"/>
                    <a:pt x="89" y="134"/>
                  </a:cubicBezTo>
                  <a:cubicBezTo>
                    <a:pt x="89" y="134"/>
                    <a:pt x="89" y="134"/>
                    <a:pt x="89" y="134"/>
                  </a:cubicBezTo>
                  <a:cubicBezTo>
                    <a:pt x="89" y="134"/>
                    <a:pt x="89" y="134"/>
                    <a:pt x="89" y="134"/>
                  </a:cubicBezTo>
                  <a:cubicBezTo>
                    <a:pt x="90" y="134"/>
                    <a:pt x="90" y="134"/>
                    <a:pt x="90" y="134"/>
                  </a:cubicBezTo>
                  <a:cubicBezTo>
                    <a:pt x="90" y="135"/>
                    <a:pt x="90" y="135"/>
                    <a:pt x="90" y="135"/>
                  </a:cubicBezTo>
                  <a:cubicBezTo>
                    <a:pt x="91" y="135"/>
                    <a:pt x="91" y="135"/>
                    <a:pt x="91" y="135"/>
                  </a:cubicBezTo>
                  <a:cubicBezTo>
                    <a:pt x="91" y="136"/>
                    <a:pt x="91" y="136"/>
                    <a:pt x="91" y="136"/>
                  </a:cubicBezTo>
                  <a:cubicBezTo>
                    <a:pt x="92" y="136"/>
                    <a:pt x="92" y="136"/>
                    <a:pt x="92" y="136"/>
                  </a:cubicBezTo>
                  <a:cubicBezTo>
                    <a:pt x="92" y="135"/>
                    <a:pt x="92" y="135"/>
                    <a:pt x="92" y="135"/>
                  </a:cubicBezTo>
                  <a:cubicBezTo>
                    <a:pt x="92" y="135"/>
                    <a:pt x="92" y="135"/>
                    <a:pt x="92" y="135"/>
                  </a:cubicBezTo>
                  <a:cubicBezTo>
                    <a:pt x="93" y="136"/>
                    <a:pt x="93" y="136"/>
                    <a:pt x="93" y="136"/>
                  </a:cubicBezTo>
                  <a:cubicBezTo>
                    <a:pt x="94" y="136"/>
                    <a:pt x="94" y="136"/>
                    <a:pt x="94" y="136"/>
                  </a:cubicBezTo>
                  <a:cubicBezTo>
                    <a:pt x="94" y="136"/>
                    <a:pt x="94" y="136"/>
                    <a:pt x="94" y="136"/>
                  </a:cubicBezTo>
                  <a:cubicBezTo>
                    <a:pt x="94" y="136"/>
                    <a:pt x="94" y="136"/>
                    <a:pt x="94" y="136"/>
                  </a:cubicBezTo>
                  <a:cubicBezTo>
                    <a:pt x="94" y="135"/>
                    <a:pt x="94" y="135"/>
                    <a:pt x="94" y="135"/>
                  </a:cubicBezTo>
                  <a:cubicBezTo>
                    <a:pt x="94" y="135"/>
                    <a:pt x="94" y="135"/>
                    <a:pt x="94" y="135"/>
                  </a:cubicBezTo>
                  <a:cubicBezTo>
                    <a:pt x="94" y="135"/>
                    <a:pt x="94" y="135"/>
                    <a:pt x="94" y="135"/>
                  </a:cubicBezTo>
                  <a:cubicBezTo>
                    <a:pt x="95" y="135"/>
                    <a:pt x="95" y="135"/>
                    <a:pt x="95" y="135"/>
                  </a:cubicBezTo>
                  <a:cubicBezTo>
                    <a:pt x="95" y="135"/>
                    <a:pt x="95" y="135"/>
                    <a:pt x="95" y="135"/>
                  </a:cubicBezTo>
                  <a:cubicBezTo>
                    <a:pt x="95" y="135"/>
                    <a:pt x="95" y="135"/>
                    <a:pt x="95" y="135"/>
                  </a:cubicBezTo>
                  <a:cubicBezTo>
                    <a:pt x="96" y="136"/>
                    <a:pt x="96" y="136"/>
                    <a:pt x="96" y="136"/>
                  </a:cubicBezTo>
                  <a:cubicBezTo>
                    <a:pt x="96" y="137"/>
                    <a:pt x="96" y="137"/>
                    <a:pt x="96" y="137"/>
                  </a:cubicBezTo>
                  <a:cubicBezTo>
                    <a:pt x="97" y="136"/>
                    <a:pt x="97" y="136"/>
                    <a:pt x="97" y="136"/>
                  </a:cubicBezTo>
                  <a:cubicBezTo>
                    <a:pt x="97" y="136"/>
                    <a:pt x="97" y="136"/>
                    <a:pt x="97" y="136"/>
                  </a:cubicBezTo>
                  <a:cubicBezTo>
                    <a:pt x="96" y="135"/>
                    <a:pt x="96" y="135"/>
                    <a:pt x="96" y="135"/>
                  </a:cubicBezTo>
                  <a:cubicBezTo>
                    <a:pt x="96" y="135"/>
                    <a:pt x="96" y="135"/>
                    <a:pt x="96" y="135"/>
                  </a:cubicBezTo>
                  <a:cubicBezTo>
                    <a:pt x="95" y="135"/>
                    <a:pt x="95" y="135"/>
                    <a:pt x="95" y="135"/>
                  </a:cubicBezTo>
                  <a:cubicBezTo>
                    <a:pt x="96" y="135"/>
                    <a:pt x="96" y="135"/>
                    <a:pt x="96" y="135"/>
                  </a:cubicBezTo>
                  <a:cubicBezTo>
                    <a:pt x="96" y="135"/>
                    <a:pt x="96" y="135"/>
                    <a:pt x="96" y="135"/>
                  </a:cubicBezTo>
                  <a:cubicBezTo>
                    <a:pt x="96" y="135"/>
                    <a:pt x="96" y="135"/>
                    <a:pt x="96" y="135"/>
                  </a:cubicBezTo>
                  <a:cubicBezTo>
                    <a:pt x="97" y="134"/>
                    <a:pt x="97" y="134"/>
                    <a:pt x="97" y="134"/>
                  </a:cubicBezTo>
                  <a:cubicBezTo>
                    <a:pt x="97" y="134"/>
                    <a:pt x="97" y="134"/>
                    <a:pt x="97" y="134"/>
                  </a:cubicBezTo>
                  <a:cubicBezTo>
                    <a:pt x="97" y="133"/>
                    <a:pt x="97" y="133"/>
                    <a:pt x="97" y="133"/>
                  </a:cubicBezTo>
                  <a:close/>
                  <a:moveTo>
                    <a:pt x="31" y="183"/>
                  </a:moveTo>
                  <a:cubicBezTo>
                    <a:pt x="30" y="183"/>
                    <a:pt x="30" y="183"/>
                    <a:pt x="30" y="183"/>
                  </a:cubicBezTo>
                  <a:cubicBezTo>
                    <a:pt x="31" y="182"/>
                    <a:pt x="31" y="182"/>
                    <a:pt x="31" y="182"/>
                  </a:cubicBezTo>
                  <a:cubicBezTo>
                    <a:pt x="30" y="182"/>
                    <a:pt x="30" y="182"/>
                    <a:pt x="30" y="182"/>
                  </a:cubicBezTo>
                  <a:cubicBezTo>
                    <a:pt x="30" y="182"/>
                    <a:pt x="30" y="182"/>
                    <a:pt x="30" y="182"/>
                  </a:cubicBezTo>
                  <a:cubicBezTo>
                    <a:pt x="29" y="182"/>
                    <a:pt x="29" y="182"/>
                    <a:pt x="29" y="182"/>
                  </a:cubicBezTo>
                  <a:cubicBezTo>
                    <a:pt x="29" y="183"/>
                    <a:pt x="29" y="183"/>
                    <a:pt x="29" y="183"/>
                  </a:cubicBezTo>
                  <a:cubicBezTo>
                    <a:pt x="30" y="183"/>
                    <a:pt x="30" y="183"/>
                    <a:pt x="30" y="183"/>
                  </a:cubicBezTo>
                  <a:cubicBezTo>
                    <a:pt x="30" y="184"/>
                    <a:pt x="30" y="184"/>
                    <a:pt x="30" y="184"/>
                  </a:cubicBezTo>
                  <a:cubicBezTo>
                    <a:pt x="31" y="184"/>
                    <a:pt x="31" y="184"/>
                    <a:pt x="31" y="184"/>
                  </a:cubicBezTo>
                  <a:cubicBezTo>
                    <a:pt x="31" y="183"/>
                    <a:pt x="31" y="183"/>
                    <a:pt x="31" y="183"/>
                  </a:cubicBezTo>
                  <a:close/>
                  <a:moveTo>
                    <a:pt x="54" y="170"/>
                  </a:moveTo>
                  <a:cubicBezTo>
                    <a:pt x="54" y="170"/>
                    <a:pt x="54" y="170"/>
                    <a:pt x="54" y="170"/>
                  </a:cubicBezTo>
                  <a:cubicBezTo>
                    <a:pt x="54" y="170"/>
                    <a:pt x="54" y="170"/>
                    <a:pt x="54" y="170"/>
                  </a:cubicBezTo>
                  <a:cubicBezTo>
                    <a:pt x="53" y="169"/>
                    <a:pt x="53" y="169"/>
                    <a:pt x="53" y="169"/>
                  </a:cubicBezTo>
                  <a:cubicBezTo>
                    <a:pt x="53" y="169"/>
                    <a:pt x="53" y="169"/>
                    <a:pt x="53" y="169"/>
                  </a:cubicBezTo>
                  <a:cubicBezTo>
                    <a:pt x="53" y="170"/>
                    <a:pt x="53" y="170"/>
                    <a:pt x="53" y="170"/>
                  </a:cubicBezTo>
                  <a:cubicBezTo>
                    <a:pt x="54" y="170"/>
                    <a:pt x="54" y="170"/>
                    <a:pt x="54" y="170"/>
                  </a:cubicBezTo>
                  <a:close/>
                  <a:moveTo>
                    <a:pt x="71" y="153"/>
                  </a:moveTo>
                  <a:cubicBezTo>
                    <a:pt x="72" y="153"/>
                    <a:pt x="72" y="153"/>
                    <a:pt x="72" y="153"/>
                  </a:cubicBezTo>
                  <a:cubicBezTo>
                    <a:pt x="74" y="152"/>
                    <a:pt x="74" y="152"/>
                    <a:pt x="74" y="152"/>
                  </a:cubicBezTo>
                  <a:cubicBezTo>
                    <a:pt x="74" y="151"/>
                    <a:pt x="74" y="151"/>
                    <a:pt x="74" y="151"/>
                  </a:cubicBezTo>
                  <a:cubicBezTo>
                    <a:pt x="74" y="149"/>
                    <a:pt x="74" y="149"/>
                    <a:pt x="74" y="149"/>
                  </a:cubicBezTo>
                  <a:cubicBezTo>
                    <a:pt x="75" y="149"/>
                    <a:pt x="75" y="149"/>
                    <a:pt x="75" y="149"/>
                  </a:cubicBezTo>
                  <a:cubicBezTo>
                    <a:pt x="75" y="150"/>
                    <a:pt x="75" y="150"/>
                    <a:pt x="75" y="150"/>
                  </a:cubicBezTo>
                  <a:cubicBezTo>
                    <a:pt x="75" y="151"/>
                    <a:pt x="75" y="151"/>
                    <a:pt x="75" y="151"/>
                  </a:cubicBezTo>
                  <a:cubicBezTo>
                    <a:pt x="76" y="150"/>
                    <a:pt x="76" y="150"/>
                    <a:pt x="76" y="150"/>
                  </a:cubicBezTo>
                  <a:cubicBezTo>
                    <a:pt x="76" y="149"/>
                    <a:pt x="76" y="149"/>
                    <a:pt x="76" y="149"/>
                  </a:cubicBezTo>
                  <a:cubicBezTo>
                    <a:pt x="75" y="148"/>
                    <a:pt x="75" y="148"/>
                    <a:pt x="75" y="148"/>
                  </a:cubicBezTo>
                  <a:cubicBezTo>
                    <a:pt x="72" y="147"/>
                    <a:pt x="72" y="147"/>
                    <a:pt x="72" y="147"/>
                  </a:cubicBezTo>
                  <a:cubicBezTo>
                    <a:pt x="70" y="146"/>
                    <a:pt x="70" y="146"/>
                    <a:pt x="70" y="146"/>
                  </a:cubicBezTo>
                  <a:cubicBezTo>
                    <a:pt x="69" y="147"/>
                    <a:pt x="69" y="147"/>
                    <a:pt x="69" y="147"/>
                  </a:cubicBezTo>
                  <a:cubicBezTo>
                    <a:pt x="69" y="149"/>
                    <a:pt x="69" y="149"/>
                    <a:pt x="69" y="149"/>
                  </a:cubicBezTo>
                  <a:cubicBezTo>
                    <a:pt x="69" y="151"/>
                    <a:pt x="69" y="151"/>
                    <a:pt x="69" y="151"/>
                  </a:cubicBezTo>
                  <a:cubicBezTo>
                    <a:pt x="69" y="151"/>
                    <a:pt x="69" y="151"/>
                    <a:pt x="69" y="151"/>
                  </a:cubicBezTo>
                  <a:cubicBezTo>
                    <a:pt x="69" y="153"/>
                    <a:pt x="69" y="153"/>
                    <a:pt x="69" y="153"/>
                  </a:cubicBezTo>
                  <a:cubicBezTo>
                    <a:pt x="70" y="152"/>
                    <a:pt x="70" y="152"/>
                    <a:pt x="70" y="152"/>
                  </a:cubicBezTo>
                  <a:cubicBezTo>
                    <a:pt x="70" y="153"/>
                    <a:pt x="70" y="153"/>
                    <a:pt x="70" y="153"/>
                  </a:cubicBezTo>
                  <a:cubicBezTo>
                    <a:pt x="70" y="153"/>
                    <a:pt x="70" y="153"/>
                    <a:pt x="70" y="153"/>
                  </a:cubicBezTo>
                  <a:cubicBezTo>
                    <a:pt x="71" y="153"/>
                    <a:pt x="71" y="153"/>
                    <a:pt x="71" y="153"/>
                  </a:cubicBezTo>
                  <a:cubicBezTo>
                    <a:pt x="71" y="153"/>
                    <a:pt x="71" y="153"/>
                    <a:pt x="71" y="153"/>
                  </a:cubicBezTo>
                  <a:close/>
                  <a:moveTo>
                    <a:pt x="79" y="154"/>
                  </a:moveTo>
                  <a:cubicBezTo>
                    <a:pt x="80" y="154"/>
                    <a:pt x="80" y="154"/>
                    <a:pt x="80" y="154"/>
                  </a:cubicBezTo>
                  <a:cubicBezTo>
                    <a:pt x="80" y="154"/>
                    <a:pt x="80" y="154"/>
                    <a:pt x="80" y="154"/>
                  </a:cubicBezTo>
                  <a:cubicBezTo>
                    <a:pt x="81" y="154"/>
                    <a:pt x="81" y="154"/>
                    <a:pt x="81" y="154"/>
                  </a:cubicBezTo>
                  <a:cubicBezTo>
                    <a:pt x="81" y="153"/>
                    <a:pt x="81" y="153"/>
                    <a:pt x="81" y="153"/>
                  </a:cubicBezTo>
                  <a:cubicBezTo>
                    <a:pt x="80" y="153"/>
                    <a:pt x="80" y="153"/>
                    <a:pt x="80" y="153"/>
                  </a:cubicBezTo>
                  <a:cubicBezTo>
                    <a:pt x="79" y="154"/>
                    <a:pt x="79" y="154"/>
                    <a:pt x="79" y="154"/>
                  </a:cubicBezTo>
                  <a:cubicBezTo>
                    <a:pt x="79" y="154"/>
                    <a:pt x="79" y="154"/>
                    <a:pt x="79" y="154"/>
                  </a:cubicBezTo>
                  <a:close/>
                  <a:moveTo>
                    <a:pt x="92" y="154"/>
                  </a:moveTo>
                  <a:cubicBezTo>
                    <a:pt x="92" y="154"/>
                    <a:pt x="92" y="154"/>
                    <a:pt x="92" y="154"/>
                  </a:cubicBezTo>
                  <a:cubicBezTo>
                    <a:pt x="93" y="153"/>
                    <a:pt x="93" y="153"/>
                    <a:pt x="93" y="153"/>
                  </a:cubicBezTo>
                  <a:cubicBezTo>
                    <a:pt x="93" y="153"/>
                    <a:pt x="93" y="153"/>
                    <a:pt x="93" y="153"/>
                  </a:cubicBezTo>
                  <a:cubicBezTo>
                    <a:pt x="92" y="153"/>
                    <a:pt x="92" y="153"/>
                    <a:pt x="92" y="153"/>
                  </a:cubicBezTo>
                  <a:cubicBezTo>
                    <a:pt x="92" y="154"/>
                    <a:pt x="92" y="154"/>
                    <a:pt x="92" y="154"/>
                  </a:cubicBezTo>
                  <a:cubicBezTo>
                    <a:pt x="92" y="154"/>
                    <a:pt x="92" y="154"/>
                    <a:pt x="92" y="154"/>
                  </a:cubicBezTo>
                  <a:close/>
                  <a:moveTo>
                    <a:pt x="90" y="154"/>
                  </a:moveTo>
                  <a:cubicBezTo>
                    <a:pt x="91" y="154"/>
                    <a:pt x="91" y="154"/>
                    <a:pt x="91" y="154"/>
                  </a:cubicBezTo>
                  <a:cubicBezTo>
                    <a:pt x="92" y="154"/>
                    <a:pt x="92" y="154"/>
                    <a:pt x="92" y="154"/>
                  </a:cubicBezTo>
                  <a:cubicBezTo>
                    <a:pt x="91" y="153"/>
                    <a:pt x="91" y="153"/>
                    <a:pt x="91" y="153"/>
                  </a:cubicBezTo>
                  <a:cubicBezTo>
                    <a:pt x="91" y="153"/>
                    <a:pt x="91" y="153"/>
                    <a:pt x="91" y="153"/>
                  </a:cubicBezTo>
                  <a:cubicBezTo>
                    <a:pt x="90" y="154"/>
                    <a:pt x="90" y="154"/>
                    <a:pt x="90" y="154"/>
                  </a:cubicBezTo>
                  <a:close/>
                  <a:moveTo>
                    <a:pt x="101" y="150"/>
                  </a:moveTo>
                  <a:cubicBezTo>
                    <a:pt x="101" y="150"/>
                    <a:pt x="101" y="150"/>
                    <a:pt x="101" y="150"/>
                  </a:cubicBezTo>
                  <a:cubicBezTo>
                    <a:pt x="102" y="150"/>
                    <a:pt x="102" y="150"/>
                    <a:pt x="102" y="150"/>
                  </a:cubicBezTo>
                  <a:cubicBezTo>
                    <a:pt x="103" y="149"/>
                    <a:pt x="103" y="149"/>
                    <a:pt x="103" y="149"/>
                  </a:cubicBezTo>
                  <a:cubicBezTo>
                    <a:pt x="103" y="149"/>
                    <a:pt x="103" y="149"/>
                    <a:pt x="103" y="149"/>
                  </a:cubicBezTo>
                  <a:cubicBezTo>
                    <a:pt x="103" y="149"/>
                    <a:pt x="103" y="149"/>
                    <a:pt x="103" y="149"/>
                  </a:cubicBezTo>
                  <a:cubicBezTo>
                    <a:pt x="101" y="149"/>
                    <a:pt x="101" y="149"/>
                    <a:pt x="101" y="149"/>
                  </a:cubicBezTo>
                  <a:cubicBezTo>
                    <a:pt x="101" y="150"/>
                    <a:pt x="101" y="150"/>
                    <a:pt x="101" y="150"/>
                  </a:cubicBezTo>
                  <a:close/>
                  <a:moveTo>
                    <a:pt x="97" y="149"/>
                  </a:moveTo>
                  <a:cubicBezTo>
                    <a:pt x="97" y="150"/>
                    <a:pt x="97" y="150"/>
                    <a:pt x="97" y="150"/>
                  </a:cubicBezTo>
                  <a:cubicBezTo>
                    <a:pt x="98" y="150"/>
                    <a:pt x="98" y="150"/>
                    <a:pt x="98" y="150"/>
                  </a:cubicBezTo>
                  <a:cubicBezTo>
                    <a:pt x="98" y="149"/>
                    <a:pt x="98" y="149"/>
                    <a:pt x="98" y="149"/>
                  </a:cubicBezTo>
                  <a:cubicBezTo>
                    <a:pt x="97" y="149"/>
                    <a:pt x="97" y="149"/>
                    <a:pt x="97" y="149"/>
                  </a:cubicBezTo>
                  <a:cubicBezTo>
                    <a:pt x="97" y="149"/>
                    <a:pt x="97" y="149"/>
                    <a:pt x="97" y="149"/>
                  </a:cubicBezTo>
                  <a:close/>
                  <a:moveTo>
                    <a:pt x="94" y="149"/>
                  </a:moveTo>
                  <a:cubicBezTo>
                    <a:pt x="95" y="149"/>
                    <a:pt x="95" y="149"/>
                    <a:pt x="95" y="149"/>
                  </a:cubicBezTo>
                  <a:cubicBezTo>
                    <a:pt x="95" y="150"/>
                    <a:pt x="95" y="150"/>
                    <a:pt x="95" y="150"/>
                  </a:cubicBezTo>
                  <a:cubicBezTo>
                    <a:pt x="96" y="150"/>
                    <a:pt x="96" y="150"/>
                    <a:pt x="96" y="150"/>
                  </a:cubicBezTo>
                  <a:cubicBezTo>
                    <a:pt x="96" y="149"/>
                    <a:pt x="96" y="149"/>
                    <a:pt x="96" y="149"/>
                  </a:cubicBezTo>
                  <a:cubicBezTo>
                    <a:pt x="95" y="149"/>
                    <a:pt x="95" y="149"/>
                    <a:pt x="95" y="149"/>
                  </a:cubicBezTo>
                  <a:cubicBezTo>
                    <a:pt x="94" y="149"/>
                    <a:pt x="94" y="149"/>
                    <a:pt x="94" y="149"/>
                  </a:cubicBezTo>
                  <a:close/>
                  <a:moveTo>
                    <a:pt x="93" y="149"/>
                  </a:moveTo>
                  <a:cubicBezTo>
                    <a:pt x="93" y="149"/>
                    <a:pt x="93" y="149"/>
                    <a:pt x="93" y="149"/>
                  </a:cubicBezTo>
                  <a:cubicBezTo>
                    <a:pt x="93" y="149"/>
                    <a:pt x="93" y="149"/>
                    <a:pt x="93" y="149"/>
                  </a:cubicBezTo>
                  <a:cubicBezTo>
                    <a:pt x="94" y="149"/>
                    <a:pt x="94" y="149"/>
                    <a:pt x="94" y="149"/>
                  </a:cubicBezTo>
                  <a:cubicBezTo>
                    <a:pt x="93" y="149"/>
                    <a:pt x="93" y="149"/>
                    <a:pt x="93" y="149"/>
                  </a:cubicBezTo>
                  <a:cubicBezTo>
                    <a:pt x="93" y="149"/>
                    <a:pt x="93" y="149"/>
                    <a:pt x="93" y="149"/>
                  </a:cubicBezTo>
                  <a:close/>
                  <a:moveTo>
                    <a:pt x="188" y="123"/>
                  </a:moveTo>
                  <a:cubicBezTo>
                    <a:pt x="188" y="124"/>
                    <a:pt x="188" y="124"/>
                    <a:pt x="188" y="124"/>
                  </a:cubicBezTo>
                  <a:cubicBezTo>
                    <a:pt x="188" y="124"/>
                    <a:pt x="188" y="124"/>
                    <a:pt x="188" y="124"/>
                  </a:cubicBezTo>
                  <a:cubicBezTo>
                    <a:pt x="188" y="124"/>
                    <a:pt x="188" y="124"/>
                    <a:pt x="188" y="124"/>
                  </a:cubicBezTo>
                  <a:cubicBezTo>
                    <a:pt x="188" y="123"/>
                    <a:pt x="188" y="123"/>
                    <a:pt x="188" y="123"/>
                  </a:cubicBezTo>
                  <a:cubicBezTo>
                    <a:pt x="188" y="123"/>
                    <a:pt x="188" y="123"/>
                    <a:pt x="188" y="123"/>
                  </a:cubicBezTo>
                  <a:close/>
                  <a:moveTo>
                    <a:pt x="186" y="121"/>
                  </a:moveTo>
                  <a:cubicBezTo>
                    <a:pt x="186" y="122"/>
                    <a:pt x="186" y="122"/>
                    <a:pt x="186" y="122"/>
                  </a:cubicBezTo>
                  <a:cubicBezTo>
                    <a:pt x="186" y="123"/>
                    <a:pt x="186" y="123"/>
                    <a:pt x="186" y="123"/>
                  </a:cubicBezTo>
                  <a:cubicBezTo>
                    <a:pt x="186" y="124"/>
                    <a:pt x="186" y="124"/>
                    <a:pt x="186" y="124"/>
                  </a:cubicBezTo>
                  <a:cubicBezTo>
                    <a:pt x="186" y="124"/>
                    <a:pt x="186" y="124"/>
                    <a:pt x="186" y="124"/>
                  </a:cubicBezTo>
                  <a:cubicBezTo>
                    <a:pt x="187" y="124"/>
                    <a:pt x="187" y="124"/>
                    <a:pt x="187" y="124"/>
                  </a:cubicBezTo>
                  <a:cubicBezTo>
                    <a:pt x="187" y="122"/>
                    <a:pt x="187" y="122"/>
                    <a:pt x="187" y="122"/>
                  </a:cubicBezTo>
                  <a:cubicBezTo>
                    <a:pt x="186" y="121"/>
                    <a:pt x="186" y="121"/>
                    <a:pt x="186" y="121"/>
                  </a:cubicBezTo>
                  <a:cubicBezTo>
                    <a:pt x="186" y="121"/>
                    <a:pt x="186" y="121"/>
                    <a:pt x="186" y="121"/>
                  </a:cubicBezTo>
                  <a:close/>
                  <a:moveTo>
                    <a:pt x="185" y="119"/>
                  </a:moveTo>
                  <a:cubicBezTo>
                    <a:pt x="185" y="120"/>
                    <a:pt x="185" y="120"/>
                    <a:pt x="185" y="120"/>
                  </a:cubicBezTo>
                  <a:cubicBezTo>
                    <a:pt x="185" y="120"/>
                    <a:pt x="185" y="120"/>
                    <a:pt x="185" y="120"/>
                  </a:cubicBezTo>
                  <a:cubicBezTo>
                    <a:pt x="186" y="119"/>
                    <a:pt x="186" y="119"/>
                    <a:pt x="186" y="119"/>
                  </a:cubicBezTo>
                  <a:cubicBezTo>
                    <a:pt x="185" y="119"/>
                    <a:pt x="185" y="119"/>
                    <a:pt x="185" y="119"/>
                  </a:cubicBezTo>
                  <a:cubicBezTo>
                    <a:pt x="185" y="119"/>
                    <a:pt x="185" y="119"/>
                    <a:pt x="185" y="119"/>
                  </a:cubicBezTo>
                  <a:close/>
                  <a:moveTo>
                    <a:pt x="104" y="143"/>
                  </a:moveTo>
                  <a:cubicBezTo>
                    <a:pt x="104" y="143"/>
                    <a:pt x="104" y="143"/>
                    <a:pt x="104" y="143"/>
                  </a:cubicBezTo>
                  <a:cubicBezTo>
                    <a:pt x="104" y="142"/>
                    <a:pt x="104" y="142"/>
                    <a:pt x="104" y="142"/>
                  </a:cubicBezTo>
                  <a:cubicBezTo>
                    <a:pt x="104" y="142"/>
                    <a:pt x="104" y="142"/>
                    <a:pt x="104" y="142"/>
                  </a:cubicBezTo>
                  <a:cubicBezTo>
                    <a:pt x="104" y="143"/>
                    <a:pt x="104" y="143"/>
                    <a:pt x="104" y="143"/>
                  </a:cubicBezTo>
                  <a:close/>
                  <a:moveTo>
                    <a:pt x="108" y="146"/>
                  </a:moveTo>
                  <a:cubicBezTo>
                    <a:pt x="108" y="146"/>
                    <a:pt x="109" y="146"/>
                    <a:pt x="109" y="146"/>
                  </a:cubicBezTo>
                  <a:cubicBezTo>
                    <a:pt x="108" y="146"/>
                    <a:pt x="108" y="146"/>
                    <a:pt x="108" y="146"/>
                  </a:cubicBezTo>
                  <a:cubicBezTo>
                    <a:pt x="108" y="146"/>
                    <a:pt x="108" y="146"/>
                    <a:pt x="108" y="146"/>
                  </a:cubicBezTo>
                  <a:close/>
                  <a:moveTo>
                    <a:pt x="107" y="145"/>
                  </a:moveTo>
                  <a:cubicBezTo>
                    <a:pt x="107" y="144"/>
                    <a:pt x="107" y="144"/>
                    <a:pt x="107" y="144"/>
                  </a:cubicBezTo>
                  <a:cubicBezTo>
                    <a:pt x="106" y="144"/>
                    <a:pt x="106" y="144"/>
                    <a:pt x="106" y="144"/>
                  </a:cubicBezTo>
                  <a:cubicBezTo>
                    <a:pt x="105" y="143"/>
                    <a:pt x="105" y="143"/>
                    <a:pt x="105" y="143"/>
                  </a:cubicBezTo>
                  <a:cubicBezTo>
                    <a:pt x="105" y="144"/>
                    <a:pt x="105" y="144"/>
                    <a:pt x="105" y="144"/>
                  </a:cubicBezTo>
                  <a:cubicBezTo>
                    <a:pt x="106" y="144"/>
                    <a:pt x="106" y="144"/>
                    <a:pt x="106" y="144"/>
                  </a:cubicBezTo>
                  <a:cubicBezTo>
                    <a:pt x="107" y="145"/>
                    <a:pt x="107" y="145"/>
                    <a:pt x="107" y="145"/>
                  </a:cubicBezTo>
                  <a:close/>
                  <a:moveTo>
                    <a:pt x="110" y="141"/>
                  </a:moveTo>
                  <a:cubicBezTo>
                    <a:pt x="110" y="141"/>
                    <a:pt x="110" y="141"/>
                    <a:pt x="110" y="141"/>
                  </a:cubicBezTo>
                  <a:cubicBezTo>
                    <a:pt x="110" y="139"/>
                    <a:pt x="110" y="139"/>
                    <a:pt x="110" y="139"/>
                  </a:cubicBezTo>
                  <a:cubicBezTo>
                    <a:pt x="108" y="138"/>
                    <a:pt x="108" y="138"/>
                    <a:pt x="108" y="138"/>
                  </a:cubicBezTo>
                  <a:cubicBezTo>
                    <a:pt x="107" y="137"/>
                    <a:pt x="107" y="137"/>
                    <a:pt x="107" y="137"/>
                  </a:cubicBezTo>
                  <a:cubicBezTo>
                    <a:pt x="106" y="137"/>
                    <a:pt x="106" y="137"/>
                    <a:pt x="106" y="137"/>
                  </a:cubicBezTo>
                  <a:cubicBezTo>
                    <a:pt x="105" y="136"/>
                    <a:pt x="105" y="136"/>
                    <a:pt x="105" y="136"/>
                  </a:cubicBezTo>
                  <a:cubicBezTo>
                    <a:pt x="104" y="136"/>
                    <a:pt x="104" y="136"/>
                    <a:pt x="104" y="136"/>
                  </a:cubicBezTo>
                  <a:cubicBezTo>
                    <a:pt x="104" y="135"/>
                    <a:pt x="104" y="135"/>
                    <a:pt x="104" y="135"/>
                  </a:cubicBezTo>
                  <a:cubicBezTo>
                    <a:pt x="103" y="135"/>
                    <a:pt x="103" y="135"/>
                    <a:pt x="103" y="135"/>
                  </a:cubicBezTo>
                  <a:cubicBezTo>
                    <a:pt x="102" y="135"/>
                    <a:pt x="102" y="135"/>
                    <a:pt x="102" y="135"/>
                  </a:cubicBezTo>
                  <a:cubicBezTo>
                    <a:pt x="102" y="135"/>
                    <a:pt x="102" y="135"/>
                    <a:pt x="102" y="135"/>
                  </a:cubicBezTo>
                  <a:cubicBezTo>
                    <a:pt x="102" y="135"/>
                    <a:pt x="102" y="135"/>
                    <a:pt x="102" y="135"/>
                  </a:cubicBezTo>
                  <a:cubicBezTo>
                    <a:pt x="101" y="136"/>
                    <a:pt x="101" y="136"/>
                    <a:pt x="101" y="136"/>
                  </a:cubicBezTo>
                  <a:cubicBezTo>
                    <a:pt x="102" y="137"/>
                    <a:pt x="102" y="137"/>
                    <a:pt x="102" y="137"/>
                  </a:cubicBezTo>
                  <a:cubicBezTo>
                    <a:pt x="103" y="137"/>
                    <a:pt x="103" y="137"/>
                    <a:pt x="103" y="137"/>
                  </a:cubicBezTo>
                  <a:cubicBezTo>
                    <a:pt x="103" y="137"/>
                    <a:pt x="103" y="137"/>
                    <a:pt x="103" y="137"/>
                  </a:cubicBezTo>
                  <a:cubicBezTo>
                    <a:pt x="102" y="137"/>
                    <a:pt x="102" y="137"/>
                    <a:pt x="102" y="137"/>
                  </a:cubicBezTo>
                  <a:cubicBezTo>
                    <a:pt x="101" y="137"/>
                    <a:pt x="101" y="137"/>
                    <a:pt x="101" y="137"/>
                  </a:cubicBezTo>
                  <a:cubicBezTo>
                    <a:pt x="101" y="137"/>
                    <a:pt x="101" y="137"/>
                    <a:pt x="101" y="137"/>
                  </a:cubicBezTo>
                  <a:cubicBezTo>
                    <a:pt x="101" y="137"/>
                    <a:pt x="101" y="137"/>
                    <a:pt x="101" y="137"/>
                  </a:cubicBezTo>
                  <a:cubicBezTo>
                    <a:pt x="103" y="139"/>
                    <a:pt x="103" y="139"/>
                    <a:pt x="103" y="139"/>
                  </a:cubicBezTo>
                  <a:cubicBezTo>
                    <a:pt x="104" y="139"/>
                    <a:pt x="104" y="139"/>
                    <a:pt x="104" y="139"/>
                  </a:cubicBezTo>
                  <a:cubicBezTo>
                    <a:pt x="104" y="140"/>
                    <a:pt x="104" y="140"/>
                    <a:pt x="104" y="140"/>
                  </a:cubicBezTo>
                  <a:cubicBezTo>
                    <a:pt x="105" y="140"/>
                    <a:pt x="105" y="140"/>
                    <a:pt x="105" y="140"/>
                  </a:cubicBezTo>
                  <a:cubicBezTo>
                    <a:pt x="105" y="139"/>
                    <a:pt x="105" y="139"/>
                    <a:pt x="105" y="139"/>
                  </a:cubicBezTo>
                  <a:cubicBezTo>
                    <a:pt x="106" y="140"/>
                    <a:pt x="106" y="140"/>
                    <a:pt x="106" y="140"/>
                  </a:cubicBezTo>
                  <a:cubicBezTo>
                    <a:pt x="106" y="139"/>
                    <a:pt x="106" y="139"/>
                    <a:pt x="106" y="139"/>
                  </a:cubicBezTo>
                  <a:cubicBezTo>
                    <a:pt x="107" y="140"/>
                    <a:pt x="107" y="140"/>
                    <a:pt x="107" y="140"/>
                  </a:cubicBezTo>
                  <a:cubicBezTo>
                    <a:pt x="107" y="141"/>
                    <a:pt x="107" y="141"/>
                    <a:pt x="107" y="141"/>
                  </a:cubicBezTo>
                  <a:cubicBezTo>
                    <a:pt x="107" y="141"/>
                    <a:pt x="107" y="141"/>
                    <a:pt x="107" y="141"/>
                  </a:cubicBezTo>
                  <a:cubicBezTo>
                    <a:pt x="107" y="142"/>
                    <a:pt x="107" y="142"/>
                    <a:pt x="107" y="142"/>
                  </a:cubicBezTo>
                  <a:cubicBezTo>
                    <a:pt x="108" y="142"/>
                    <a:pt x="108" y="142"/>
                    <a:pt x="108" y="142"/>
                  </a:cubicBezTo>
                  <a:cubicBezTo>
                    <a:pt x="109" y="141"/>
                    <a:pt x="109" y="141"/>
                    <a:pt x="109" y="141"/>
                  </a:cubicBezTo>
                  <a:cubicBezTo>
                    <a:pt x="110" y="141"/>
                    <a:pt x="110" y="141"/>
                    <a:pt x="110" y="141"/>
                  </a:cubicBezTo>
                  <a:close/>
                  <a:moveTo>
                    <a:pt x="131" y="107"/>
                  </a:moveTo>
                  <a:cubicBezTo>
                    <a:pt x="131" y="107"/>
                    <a:pt x="131" y="107"/>
                    <a:pt x="131" y="107"/>
                  </a:cubicBezTo>
                  <a:cubicBezTo>
                    <a:pt x="131" y="107"/>
                    <a:pt x="131" y="107"/>
                    <a:pt x="131" y="107"/>
                  </a:cubicBezTo>
                  <a:cubicBezTo>
                    <a:pt x="131" y="106"/>
                    <a:pt x="131" y="106"/>
                    <a:pt x="131" y="106"/>
                  </a:cubicBezTo>
                  <a:cubicBezTo>
                    <a:pt x="131" y="106"/>
                    <a:pt x="131" y="106"/>
                    <a:pt x="131" y="106"/>
                  </a:cubicBezTo>
                  <a:cubicBezTo>
                    <a:pt x="132" y="107"/>
                    <a:pt x="132" y="107"/>
                    <a:pt x="132" y="107"/>
                  </a:cubicBezTo>
                  <a:cubicBezTo>
                    <a:pt x="132" y="107"/>
                    <a:pt x="132" y="107"/>
                    <a:pt x="132" y="107"/>
                  </a:cubicBezTo>
                  <a:cubicBezTo>
                    <a:pt x="133" y="107"/>
                    <a:pt x="133" y="107"/>
                    <a:pt x="133" y="107"/>
                  </a:cubicBezTo>
                  <a:cubicBezTo>
                    <a:pt x="133" y="107"/>
                    <a:pt x="133" y="107"/>
                    <a:pt x="133" y="107"/>
                  </a:cubicBezTo>
                  <a:cubicBezTo>
                    <a:pt x="134" y="106"/>
                    <a:pt x="134" y="106"/>
                    <a:pt x="134" y="106"/>
                  </a:cubicBezTo>
                  <a:cubicBezTo>
                    <a:pt x="134" y="106"/>
                    <a:pt x="134" y="106"/>
                    <a:pt x="134" y="106"/>
                  </a:cubicBezTo>
                  <a:cubicBezTo>
                    <a:pt x="135" y="105"/>
                    <a:pt x="135" y="105"/>
                    <a:pt x="135" y="105"/>
                  </a:cubicBezTo>
                  <a:cubicBezTo>
                    <a:pt x="135" y="105"/>
                    <a:pt x="135" y="105"/>
                    <a:pt x="135" y="105"/>
                  </a:cubicBezTo>
                  <a:cubicBezTo>
                    <a:pt x="135" y="104"/>
                    <a:pt x="135" y="104"/>
                    <a:pt x="135" y="104"/>
                  </a:cubicBezTo>
                  <a:cubicBezTo>
                    <a:pt x="134" y="104"/>
                    <a:pt x="134" y="104"/>
                    <a:pt x="134" y="104"/>
                  </a:cubicBezTo>
                  <a:cubicBezTo>
                    <a:pt x="134" y="103"/>
                    <a:pt x="134" y="103"/>
                    <a:pt x="134" y="103"/>
                  </a:cubicBezTo>
                  <a:cubicBezTo>
                    <a:pt x="133" y="102"/>
                    <a:pt x="133" y="102"/>
                    <a:pt x="133" y="102"/>
                  </a:cubicBezTo>
                  <a:cubicBezTo>
                    <a:pt x="132" y="102"/>
                    <a:pt x="132" y="102"/>
                    <a:pt x="132" y="102"/>
                  </a:cubicBezTo>
                  <a:cubicBezTo>
                    <a:pt x="132" y="102"/>
                    <a:pt x="132" y="102"/>
                    <a:pt x="132" y="102"/>
                  </a:cubicBezTo>
                  <a:cubicBezTo>
                    <a:pt x="131" y="103"/>
                    <a:pt x="131" y="103"/>
                    <a:pt x="131" y="103"/>
                  </a:cubicBezTo>
                  <a:cubicBezTo>
                    <a:pt x="130" y="103"/>
                    <a:pt x="130" y="103"/>
                    <a:pt x="130" y="103"/>
                  </a:cubicBezTo>
                  <a:cubicBezTo>
                    <a:pt x="129" y="104"/>
                    <a:pt x="129" y="104"/>
                    <a:pt x="129" y="104"/>
                  </a:cubicBezTo>
                  <a:cubicBezTo>
                    <a:pt x="129" y="104"/>
                    <a:pt x="129" y="104"/>
                    <a:pt x="129" y="104"/>
                  </a:cubicBezTo>
                  <a:cubicBezTo>
                    <a:pt x="130" y="105"/>
                    <a:pt x="130" y="105"/>
                    <a:pt x="130" y="105"/>
                  </a:cubicBezTo>
                  <a:cubicBezTo>
                    <a:pt x="130" y="106"/>
                    <a:pt x="130" y="106"/>
                    <a:pt x="130" y="106"/>
                  </a:cubicBezTo>
                  <a:cubicBezTo>
                    <a:pt x="130" y="107"/>
                    <a:pt x="130" y="107"/>
                    <a:pt x="130" y="107"/>
                  </a:cubicBezTo>
                  <a:cubicBezTo>
                    <a:pt x="131" y="107"/>
                    <a:pt x="131" y="107"/>
                    <a:pt x="131" y="107"/>
                  </a:cubicBezTo>
                  <a:close/>
                  <a:moveTo>
                    <a:pt x="133" y="141"/>
                  </a:moveTo>
                  <a:cubicBezTo>
                    <a:pt x="133" y="141"/>
                    <a:pt x="134" y="141"/>
                    <a:pt x="134" y="141"/>
                  </a:cubicBezTo>
                  <a:cubicBezTo>
                    <a:pt x="134" y="142"/>
                    <a:pt x="134" y="142"/>
                    <a:pt x="134" y="142"/>
                  </a:cubicBezTo>
                  <a:cubicBezTo>
                    <a:pt x="135" y="141"/>
                    <a:pt x="135" y="141"/>
                    <a:pt x="135" y="141"/>
                  </a:cubicBezTo>
                  <a:cubicBezTo>
                    <a:pt x="135" y="140"/>
                    <a:pt x="135" y="140"/>
                    <a:pt x="135" y="140"/>
                  </a:cubicBezTo>
                  <a:cubicBezTo>
                    <a:pt x="134" y="140"/>
                    <a:pt x="134" y="140"/>
                    <a:pt x="134" y="140"/>
                  </a:cubicBezTo>
                  <a:cubicBezTo>
                    <a:pt x="134" y="140"/>
                    <a:pt x="134" y="140"/>
                    <a:pt x="134" y="140"/>
                  </a:cubicBezTo>
                  <a:cubicBezTo>
                    <a:pt x="134" y="141"/>
                    <a:pt x="134" y="141"/>
                    <a:pt x="134" y="141"/>
                  </a:cubicBezTo>
                  <a:cubicBezTo>
                    <a:pt x="133" y="141"/>
                    <a:pt x="133" y="141"/>
                    <a:pt x="133" y="141"/>
                  </a:cubicBezTo>
                  <a:close/>
                  <a:moveTo>
                    <a:pt x="150" y="160"/>
                  </a:moveTo>
                  <a:cubicBezTo>
                    <a:pt x="150" y="161"/>
                    <a:pt x="150" y="161"/>
                    <a:pt x="150" y="161"/>
                  </a:cubicBezTo>
                  <a:cubicBezTo>
                    <a:pt x="151" y="161"/>
                    <a:pt x="151" y="161"/>
                    <a:pt x="151" y="161"/>
                  </a:cubicBezTo>
                  <a:cubicBezTo>
                    <a:pt x="151" y="161"/>
                    <a:pt x="151" y="161"/>
                    <a:pt x="151" y="161"/>
                  </a:cubicBezTo>
                  <a:cubicBezTo>
                    <a:pt x="152" y="162"/>
                    <a:pt x="152" y="162"/>
                    <a:pt x="152" y="162"/>
                  </a:cubicBezTo>
                  <a:cubicBezTo>
                    <a:pt x="153" y="161"/>
                    <a:pt x="153" y="161"/>
                    <a:pt x="153" y="161"/>
                  </a:cubicBezTo>
                  <a:cubicBezTo>
                    <a:pt x="153" y="161"/>
                    <a:pt x="153" y="161"/>
                    <a:pt x="153" y="161"/>
                  </a:cubicBezTo>
                  <a:cubicBezTo>
                    <a:pt x="153" y="160"/>
                    <a:pt x="153" y="160"/>
                    <a:pt x="153" y="160"/>
                  </a:cubicBezTo>
                  <a:cubicBezTo>
                    <a:pt x="152" y="160"/>
                    <a:pt x="152" y="160"/>
                    <a:pt x="152" y="160"/>
                  </a:cubicBezTo>
                  <a:cubicBezTo>
                    <a:pt x="151" y="160"/>
                    <a:pt x="151" y="160"/>
                    <a:pt x="151" y="160"/>
                  </a:cubicBezTo>
                  <a:cubicBezTo>
                    <a:pt x="151" y="160"/>
                    <a:pt x="151" y="160"/>
                    <a:pt x="151" y="160"/>
                  </a:cubicBezTo>
                  <a:cubicBezTo>
                    <a:pt x="150" y="160"/>
                    <a:pt x="150" y="160"/>
                    <a:pt x="150" y="160"/>
                  </a:cubicBezTo>
                  <a:close/>
                  <a:moveTo>
                    <a:pt x="147" y="107"/>
                  </a:moveTo>
                  <a:cubicBezTo>
                    <a:pt x="147" y="106"/>
                    <a:pt x="147" y="106"/>
                    <a:pt x="147" y="106"/>
                  </a:cubicBezTo>
                  <a:cubicBezTo>
                    <a:pt x="146" y="106"/>
                    <a:pt x="146" y="106"/>
                    <a:pt x="146" y="106"/>
                  </a:cubicBezTo>
                  <a:cubicBezTo>
                    <a:pt x="146" y="105"/>
                    <a:pt x="146" y="105"/>
                    <a:pt x="146" y="105"/>
                  </a:cubicBezTo>
                  <a:cubicBezTo>
                    <a:pt x="147" y="105"/>
                    <a:pt x="147" y="105"/>
                    <a:pt x="147" y="105"/>
                  </a:cubicBezTo>
                  <a:cubicBezTo>
                    <a:pt x="147" y="104"/>
                    <a:pt x="147" y="104"/>
                    <a:pt x="147" y="104"/>
                  </a:cubicBezTo>
                  <a:cubicBezTo>
                    <a:pt x="146" y="104"/>
                    <a:pt x="146" y="104"/>
                    <a:pt x="146" y="104"/>
                  </a:cubicBezTo>
                  <a:cubicBezTo>
                    <a:pt x="145" y="104"/>
                    <a:pt x="145" y="104"/>
                    <a:pt x="145" y="104"/>
                  </a:cubicBezTo>
                  <a:cubicBezTo>
                    <a:pt x="145" y="106"/>
                    <a:pt x="145" y="106"/>
                    <a:pt x="145" y="106"/>
                  </a:cubicBezTo>
                  <a:cubicBezTo>
                    <a:pt x="145" y="106"/>
                    <a:pt x="145" y="106"/>
                    <a:pt x="145" y="106"/>
                  </a:cubicBezTo>
                  <a:cubicBezTo>
                    <a:pt x="146" y="106"/>
                    <a:pt x="146" y="106"/>
                    <a:pt x="146" y="106"/>
                  </a:cubicBezTo>
                  <a:cubicBezTo>
                    <a:pt x="146" y="107"/>
                    <a:pt x="146" y="107"/>
                    <a:pt x="146" y="107"/>
                  </a:cubicBezTo>
                  <a:cubicBezTo>
                    <a:pt x="147" y="107"/>
                    <a:pt x="147" y="107"/>
                    <a:pt x="147" y="107"/>
                  </a:cubicBezTo>
                  <a:close/>
                  <a:moveTo>
                    <a:pt x="146" y="101"/>
                  </a:moveTo>
                  <a:cubicBezTo>
                    <a:pt x="146" y="100"/>
                    <a:pt x="146" y="100"/>
                    <a:pt x="146" y="100"/>
                  </a:cubicBezTo>
                  <a:cubicBezTo>
                    <a:pt x="147" y="101"/>
                    <a:pt x="147" y="101"/>
                    <a:pt x="147" y="101"/>
                  </a:cubicBezTo>
                  <a:cubicBezTo>
                    <a:pt x="148" y="100"/>
                    <a:pt x="148" y="100"/>
                    <a:pt x="148" y="100"/>
                  </a:cubicBezTo>
                  <a:cubicBezTo>
                    <a:pt x="147" y="100"/>
                    <a:pt x="147" y="100"/>
                    <a:pt x="147" y="100"/>
                  </a:cubicBezTo>
                  <a:cubicBezTo>
                    <a:pt x="148" y="99"/>
                    <a:pt x="148" y="99"/>
                    <a:pt x="148" y="99"/>
                  </a:cubicBezTo>
                  <a:cubicBezTo>
                    <a:pt x="148" y="99"/>
                    <a:pt x="148" y="99"/>
                    <a:pt x="148" y="99"/>
                  </a:cubicBezTo>
                  <a:cubicBezTo>
                    <a:pt x="148" y="99"/>
                    <a:pt x="148" y="99"/>
                    <a:pt x="148" y="99"/>
                  </a:cubicBezTo>
                  <a:cubicBezTo>
                    <a:pt x="147" y="99"/>
                    <a:pt x="147" y="99"/>
                    <a:pt x="147" y="99"/>
                  </a:cubicBezTo>
                  <a:cubicBezTo>
                    <a:pt x="146" y="100"/>
                    <a:pt x="146" y="100"/>
                    <a:pt x="146" y="100"/>
                  </a:cubicBezTo>
                  <a:cubicBezTo>
                    <a:pt x="146" y="100"/>
                    <a:pt x="146" y="100"/>
                    <a:pt x="146" y="100"/>
                  </a:cubicBezTo>
                  <a:cubicBezTo>
                    <a:pt x="146" y="101"/>
                    <a:pt x="146" y="101"/>
                    <a:pt x="146" y="101"/>
                  </a:cubicBezTo>
                  <a:close/>
                  <a:moveTo>
                    <a:pt x="149" y="102"/>
                  </a:moveTo>
                  <a:cubicBezTo>
                    <a:pt x="150" y="103"/>
                    <a:pt x="150" y="103"/>
                    <a:pt x="150" y="103"/>
                  </a:cubicBezTo>
                  <a:cubicBezTo>
                    <a:pt x="151" y="103"/>
                    <a:pt x="151" y="103"/>
                    <a:pt x="151" y="103"/>
                  </a:cubicBezTo>
                  <a:cubicBezTo>
                    <a:pt x="152" y="103"/>
                    <a:pt x="152" y="103"/>
                    <a:pt x="152" y="103"/>
                  </a:cubicBezTo>
                  <a:cubicBezTo>
                    <a:pt x="152" y="102"/>
                    <a:pt x="152" y="102"/>
                    <a:pt x="152" y="102"/>
                  </a:cubicBezTo>
                  <a:cubicBezTo>
                    <a:pt x="151" y="102"/>
                    <a:pt x="151" y="102"/>
                    <a:pt x="151" y="102"/>
                  </a:cubicBezTo>
                  <a:cubicBezTo>
                    <a:pt x="150" y="102"/>
                    <a:pt x="150" y="102"/>
                    <a:pt x="150" y="102"/>
                  </a:cubicBezTo>
                  <a:cubicBezTo>
                    <a:pt x="149" y="102"/>
                    <a:pt x="149" y="102"/>
                    <a:pt x="149" y="102"/>
                  </a:cubicBezTo>
                  <a:close/>
                  <a:moveTo>
                    <a:pt x="158" y="108"/>
                  </a:moveTo>
                  <a:cubicBezTo>
                    <a:pt x="158" y="109"/>
                    <a:pt x="158" y="109"/>
                    <a:pt x="158" y="109"/>
                  </a:cubicBezTo>
                  <a:cubicBezTo>
                    <a:pt x="157" y="109"/>
                    <a:pt x="157" y="109"/>
                    <a:pt x="157" y="109"/>
                  </a:cubicBezTo>
                  <a:cubicBezTo>
                    <a:pt x="157" y="110"/>
                    <a:pt x="157" y="110"/>
                    <a:pt x="157" y="110"/>
                  </a:cubicBezTo>
                  <a:cubicBezTo>
                    <a:pt x="157" y="110"/>
                    <a:pt x="157" y="110"/>
                    <a:pt x="157" y="110"/>
                  </a:cubicBezTo>
                  <a:cubicBezTo>
                    <a:pt x="157" y="111"/>
                    <a:pt x="157" y="111"/>
                    <a:pt x="157" y="111"/>
                  </a:cubicBezTo>
                  <a:cubicBezTo>
                    <a:pt x="158" y="111"/>
                    <a:pt x="158" y="111"/>
                    <a:pt x="158" y="111"/>
                  </a:cubicBezTo>
                  <a:cubicBezTo>
                    <a:pt x="159" y="110"/>
                    <a:pt x="159" y="110"/>
                    <a:pt x="159" y="110"/>
                  </a:cubicBezTo>
                  <a:cubicBezTo>
                    <a:pt x="159" y="110"/>
                    <a:pt x="159" y="110"/>
                    <a:pt x="159" y="110"/>
                  </a:cubicBezTo>
                  <a:cubicBezTo>
                    <a:pt x="160" y="109"/>
                    <a:pt x="160" y="109"/>
                    <a:pt x="160" y="109"/>
                  </a:cubicBezTo>
                  <a:cubicBezTo>
                    <a:pt x="160" y="109"/>
                    <a:pt x="160" y="109"/>
                    <a:pt x="160" y="109"/>
                  </a:cubicBezTo>
                  <a:cubicBezTo>
                    <a:pt x="161" y="108"/>
                    <a:pt x="161" y="108"/>
                    <a:pt x="161" y="108"/>
                  </a:cubicBezTo>
                  <a:cubicBezTo>
                    <a:pt x="161" y="107"/>
                    <a:pt x="161" y="107"/>
                    <a:pt x="161" y="107"/>
                  </a:cubicBezTo>
                  <a:cubicBezTo>
                    <a:pt x="161" y="107"/>
                    <a:pt x="161" y="107"/>
                    <a:pt x="161" y="107"/>
                  </a:cubicBezTo>
                  <a:cubicBezTo>
                    <a:pt x="160" y="107"/>
                    <a:pt x="160" y="107"/>
                    <a:pt x="160" y="107"/>
                  </a:cubicBezTo>
                  <a:cubicBezTo>
                    <a:pt x="159" y="107"/>
                    <a:pt x="159" y="107"/>
                    <a:pt x="159" y="107"/>
                  </a:cubicBezTo>
                  <a:cubicBezTo>
                    <a:pt x="158" y="108"/>
                    <a:pt x="158" y="108"/>
                    <a:pt x="158" y="108"/>
                  </a:cubicBezTo>
                  <a:close/>
                  <a:moveTo>
                    <a:pt x="161" y="100"/>
                  </a:moveTo>
                  <a:cubicBezTo>
                    <a:pt x="160" y="101"/>
                    <a:pt x="160" y="101"/>
                    <a:pt x="160" y="101"/>
                  </a:cubicBezTo>
                  <a:cubicBezTo>
                    <a:pt x="160" y="103"/>
                    <a:pt x="160" y="103"/>
                    <a:pt x="160" y="103"/>
                  </a:cubicBezTo>
                  <a:cubicBezTo>
                    <a:pt x="160" y="104"/>
                    <a:pt x="160" y="104"/>
                    <a:pt x="160" y="104"/>
                  </a:cubicBezTo>
                  <a:cubicBezTo>
                    <a:pt x="160" y="104"/>
                    <a:pt x="160" y="104"/>
                    <a:pt x="160" y="104"/>
                  </a:cubicBezTo>
                  <a:cubicBezTo>
                    <a:pt x="161" y="104"/>
                    <a:pt x="161" y="104"/>
                    <a:pt x="161" y="104"/>
                  </a:cubicBezTo>
                  <a:cubicBezTo>
                    <a:pt x="161" y="105"/>
                    <a:pt x="161" y="105"/>
                    <a:pt x="161" y="105"/>
                  </a:cubicBezTo>
                  <a:cubicBezTo>
                    <a:pt x="162" y="105"/>
                    <a:pt x="162" y="105"/>
                    <a:pt x="162" y="105"/>
                  </a:cubicBezTo>
                  <a:cubicBezTo>
                    <a:pt x="163" y="105"/>
                    <a:pt x="163" y="105"/>
                    <a:pt x="163" y="105"/>
                  </a:cubicBezTo>
                  <a:cubicBezTo>
                    <a:pt x="163" y="105"/>
                    <a:pt x="163" y="105"/>
                    <a:pt x="163" y="105"/>
                  </a:cubicBezTo>
                  <a:cubicBezTo>
                    <a:pt x="164" y="104"/>
                    <a:pt x="164" y="104"/>
                    <a:pt x="164" y="104"/>
                  </a:cubicBezTo>
                  <a:cubicBezTo>
                    <a:pt x="163" y="103"/>
                    <a:pt x="163" y="103"/>
                    <a:pt x="163" y="103"/>
                  </a:cubicBezTo>
                  <a:cubicBezTo>
                    <a:pt x="163" y="102"/>
                    <a:pt x="163" y="102"/>
                    <a:pt x="163" y="102"/>
                  </a:cubicBezTo>
                  <a:cubicBezTo>
                    <a:pt x="162" y="101"/>
                    <a:pt x="162" y="101"/>
                    <a:pt x="162" y="101"/>
                  </a:cubicBezTo>
                  <a:cubicBezTo>
                    <a:pt x="161" y="100"/>
                    <a:pt x="161" y="100"/>
                    <a:pt x="161" y="100"/>
                  </a:cubicBezTo>
                  <a:close/>
                  <a:moveTo>
                    <a:pt x="155" y="87"/>
                  </a:moveTo>
                  <a:cubicBezTo>
                    <a:pt x="155" y="86"/>
                    <a:pt x="155" y="86"/>
                    <a:pt x="155" y="86"/>
                  </a:cubicBezTo>
                  <a:cubicBezTo>
                    <a:pt x="155" y="86"/>
                    <a:pt x="155" y="86"/>
                    <a:pt x="155" y="86"/>
                  </a:cubicBezTo>
                  <a:cubicBezTo>
                    <a:pt x="154" y="86"/>
                    <a:pt x="154" y="86"/>
                    <a:pt x="154" y="86"/>
                  </a:cubicBezTo>
                  <a:cubicBezTo>
                    <a:pt x="153" y="86"/>
                    <a:pt x="153" y="86"/>
                    <a:pt x="153" y="86"/>
                  </a:cubicBezTo>
                  <a:cubicBezTo>
                    <a:pt x="153" y="86"/>
                    <a:pt x="153" y="86"/>
                    <a:pt x="153" y="86"/>
                  </a:cubicBezTo>
                  <a:cubicBezTo>
                    <a:pt x="154" y="86"/>
                    <a:pt x="154" y="86"/>
                    <a:pt x="154" y="86"/>
                  </a:cubicBezTo>
                  <a:cubicBezTo>
                    <a:pt x="154" y="87"/>
                    <a:pt x="154" y="87"/>
                    <a:pt x="154" y="87"/>
                  </a:cubicBezTo>
                  <a:cubicBezTo>
                    <a:pt x="154" y="87"/>
                    <a:pt x="154" y="87"/>
                    <a:pt x="154" y="87"/>
                  </a:cubicBezTo>
                  <a:cubicBezTo>
                    <a:pt x="155" y="87"/>
                    <a:pt x="155" y="87"/>
                    <a:pt x="155" y="87"/>
                  </a:cubicBezTo>
                  <a:close/>
                  <a:moveTo>
                    <a:pt x="158" y="77"/>
                  </a:moveTo>
                  <a:cubicBezTo>
                    <a:pt x="157" y="77"/>
                    <a:pt x="157" y="77"/>
                    <a:pt x="157" y="77"/>
                  </a:cubicBezTo>
                  <a:cubicBezTo>
                    <a:pt x="157" y="76"/>
                    <a:pt x="157" y="76"/>
                    <a:pt x="157" y="76"/>
                  </a:cubicBezTo>
                  <a:cubicBezTo>
                    <a:pt x="157" y="78"/>
                    <a:pt x="157" y="78"/>
                    <a:pt x="157" y="78"/>
                  </a:cubicBezTo>
                  <a:cubicBezTo>
                    <a:pt x="158" y="78"/>
                    <a:pt x="158" y="78"/>
                    <a:pt x="158" y="78"/>
                  </a:cubicBezTo>
                  <a:cubicBezTo>
                    <a:pt x="158" y="78"/>
                    <a:pt x="158" y="78"/>
                    <a:pt x="158" y="78"/>
                  </a:cubicBezTo>
                  <a:cubicBezTo>
                    <a:pt x="158" y="78"/>
                    <a:pt x="158" y="78"/>
                    <a:pt x="158" y="78"/>
                  </a:cubicBezTo>
                  <a:cubicBezTo>
                    <a:pt x="159" y="79"/>
                    <a:pt x="159" y="79"/>
                    <a:pt x="159" y="79"/>
                  </a:cubicBezTo>
                  <a:cubicBezTo>
                    <a:pt x="159" y="79"/>
                    <a:pt x="159" y="79"/>
                    <a:pt x="159" y="79"/>
                  </a:cubicBezTo>
                  <a:cubicBezTo>
                    <a:pt x="159" y="79"/>
                    <a:pt x="159" y="79"/>
                    <a:pt x="159" y="79"/>
                  </a:cubicBezTo>
                  <a:cubicBezTo>
                    <a:pt x="159" y="78"/>
                    <a:pt x="159" y="78"/>
                    <a:pt x="159" y="78"/>
                  </a:cubicBezTo>
                  <a:cubicBezTo>
                    <a:pt x="159" y="77"/>
                    <a:pt x="159" y="77"/>
                    <a:pt x="159" y="77"/>
                  </a:cubicBezTo>
                  <a:cubicBezTo>
                    <a:pt x="159" y="77"/>
                    <a:pt x="159" y="77"/>
                    <a:pt x="159" y="77"/>
                  </a:cubicBezTo>
                  <a:cubicBezTo>
                    <a:pt x="159" y="76"/>
                    <a:pt x="159" y="76"/>
                    <a:pt x="159" y="76"/>
                  </a:cubicBezTo>
                  <a:cubicBezTo>
                    <a:pt x="159" y="76"/>
                    <a:pt x="159" y="76"/>
                    <a:pt x="159" y="76"/>
                  </a:cubicBezTo>
                  <a:cubicBezTo>
                    <a:pt x="159" y="75"/>
                    <a:pt x="159" y="75"/>
                    <a:pt x="159" y="75"/>
                  </a:cubicBezTo>
                  <a:cubicBezTo>
                    <a:pt x="158" y="75"/>
                    <a:pt x="158" y="75"/>
                    <a:pt x="158" y="75"/>
                  </a:cubicBezTo>
                  <a:cubicBezTo>
                    <a:pt x="158" y="75"/>
                    <a:pt x="158" y="75"/>
                    <a:pt x="158" y="75"/>
                  </a:cubicBezTo>
                  <a:cubicBezTo>
                    <a:pt x="157" y="76"/>
                    <a:pt x="157" y="76"/>
                    <a:pt x="157" y="76"/>
                  </a:cubicBezTo>
                  <a:cubicBezTo>
                    <a:pt x="158" y="76"/>
                    <a:pt x="158" y="76"/>
                    <a:pt x="158" y="76"/>
                  </a:cubicBezTo>
                  <a:cubicBezTo>
                    <a:pt x="158" y="77"/>
                    <a:pt x="158" y="77"/>
                    <a:pt x="158" y="77"/>
                  </a:cubicBezTo>
                  <a:close/>
                  <a:moveTo>
                    <a:pt x="156" y="72"/>
                  </a:moveTo>
                  <a:cubicBezTo>
                    <a:pt x="155" y="72"/>
                    <a:pt x="155" y="72"/>
                    <a:pt x="155" y="72"/>
                  </a:cubicBezTo>
                  <a:cubicBezTo>
                    <a:pt x="155" y="72"/>
                    <a:pt x="155" y="72"/>
                    <a:pt x="155" y="72"/>
                  </a:cubicBezTo>
                  <a:cubicBezTo>
                    <a:pt x="154" y="71"/>
                    <a:pt x="154" y="71"/>
                    <a:pt x="154" y="71"/>
                  </a:cubicBezTo>
                  <a:cubicBezTo>
                    <a:pt x="154" y="72"/>
                    <a:pt x="154" y="72"/>
                    <a:pt x="154" y="72"/>
                  </a:cubicBezTo>
                  <a:cubicBezTo>
                    <a:pt x="154" y="72"/>
                    <a:pt x="154" y="72"/>
                    <a:pt x="154" y="72"/>
                  </a:cubicBezTo>
                  <a:cubicBezTo>
                    <a:pt x="155" y="73"/>
                    <a:pt x="155" y="73"/>
                    <a:pt x="155" y="73"/>
                  </a:cubicBezTo>
                  <a:cubicBezTo>
                    <a:pt x="156" y="73"/>
                    <a:pt x="156" y="73"/>
                    <a:pt x="156" y="73"/>
                  </a:cubicBezTo>
                  <a:cubicBezTo>
                    <a:pt x="156" y="72"/>
                    <a:pt x="156" y="72"/>
                    <a:pt x="156" y="72"/>
                  </a:cubicBezTo>
                  <a:close/>
                  <a:moveTo>
                    <a:pt x="156" y="71"/>
                  </a:moveTo>
                  <a:cubicBezTo>
                    <a:pt x="156" y="71"/>
                    <a:pt x="157" y="72"/>
                    <a:pt x="157" y="72"/>
                  </a:cubicBezTo>
                  <a:cubicBezTo>
                    <a:pt x="158" y="71"/>
                    <a:pt x="158" y="71"/>
                    <a:pt x="158" y="71"/>
                  </a:cubicBezTo>
                  <a:cubicBezTo>
                    <a:pt x="159" y="72"/>
                    <a:pt x="159" y="72"/>
                    <a:pt x="159" y="72"/>
                  </a:cubicBezTo>
                  <a:cubicBezTo>
                    <a:pt x="159" y="71"/>
                    <a:pt x="159" y="71"/>
                    <a:pt x="159" y="71"/>
                  </a:cubicBezTo>
                  <a:cubicBezTo>
                    <a:pt x="159" y="71"/>
                    <a:pt x="159" y="71"/>
                    <a:pt x="159" y="71"/>
                  </a:cubicBezTo>
                  <a:cubicBezTo>
                    <a:pt x="158" y="71"/>
                    <a:pt x="158" y="71"/>
                    <a:pt x="158" y="71"/>
                  </a:cubicBezTo>
                  <a:cubicBezTo>
                    <a:pt x="158" y="70"/>
                    <a:pt x="158" y="70"/>
                    <a:pt x="158" y="70"/>
                  </a:cubicBezTo>
                  <a:cubicBezTo>
                    <a:pt x="157" y="71"/>
                    <a:pt x="157" y="71"/>
                    <a:pt x="157" y="71"/>
                  </a:cubicBezTo>
                  <a:cubicBezTo>
                    <a:pt x="156" y="71"/>
                    <a:pt x="156" y="71"/>
                    <a:pt x="156" y="71"/>
                  </a:cubicBezTo>
                  <a:close/>
                  <a:moveTo>
                    <a:pt x="167" y="91"/>
                  </a:moveTo>
                  <a:cubicBezTo>
                    <a:pt x="167" y="90"/>
                    <a:pt x="167" y="90"/>
                    <a:pt x="167" y="90"/>
                  </a:cubicBezTo>
                  <a:cubicBezTo>
                    <a:pt x="167" y="89"/>
                    <a:pt x="167" y="89"/>
                    <a:pt x="167" y="89"/>
                  </a:cubicBezTo>
                  <a:cubicBezTo>
                    <a:pt x="166" y="90"/>
                    <a:pt x="166" y="90"/>
                    <a:pt x="166" y="90"/>
                  </a:cubicBezTo>
                  <a:cubicBezTo>
                    <a:pt x="166" y="90"/>
                    <a:pt x="166" y="90"/>
                    <a:pt x="166" y="90"/>
                  </a:cubicBezTo>
                  <a:cubicBezTo>
                    <a:pt x="166" y="91"/>
                    <a:pt x="166" y="91"/>
                    <a:pt x="166" y="91"/>
                  </a:cubicBezTo>
                  <a:cubicBezTo>
                    <a:pt x="167" y="91"/>
                    <a:pt x="167" y="91"/>
                    <a:pt x="167" y="91"/>
                  </a:cubicBezTo>
                  <a:close/>
                  <a:moveTo>
                    <a:pt x="169" y="90"/>
                  </a:moveTo>
                  <a:cubicBezTo>
                    <a:pt x="170" y="90"/>
                    <a:pt x="170" y="90"/>
                    <a:pt x="170" y="90"/>
                  </a:cubicBezTo>
                  <a:cubicBezTo>
                    <a:pt x="170" y="89"/>
                    <a:pt x="170" y="89"/>
                    <a:pt x="170" y="89"/>
                  </a:cubicBezTo>
                  <a:cubicBezTo>
                    <a:pt x="169" y="89"/>
                    <a:pt x="169" y="89"/>
                    <a:pt x="169" y="89"/>
                  </a:cubicBezTo>
                  <a:cubicBezTo>
                    <a:pt x="169" y="89"/>
                    <a:pt x="169" y="89"/>
                    <a:pt x="169" y="89"/>
                  </a:cubicBezTo>
                  <a:cubicBezTo>
                    <a:pt x="168" y="89"/>
                    <a:pt x="168" y="89"/>
                    <a:pt x="168" y="89"/>
                  </a:cubicBezTo>
                  <a:cubicBezTo>
                    <a:pt x="168" y="90"/>
                    <a:pt x="168" y="90"/>
                    <a:pt x="168" y="90"/>
                  </a:cubicBezTo>
                  <a:cubicBezTo>
                    <a:pt x="169" y="90"/>
                    <a:pt x="169" y="90"/>
                    <a:pt x="169" y="90"/>
                  </a:cubicBezTo>
                  <a:close/>
                  <a:moveTo>
                    <a:pt x="173" y="91"/>
                  </a:moveTo>
                  <a:cubicBezTo>
                    <a:pt x="174" y="90"/>
                    <a:pt x="174" y="90"/>
                    <a:pt x="174" y="90"/>
                  </a:cubicBezTo>
                  <a:cubicBezTo>
                    <a:pt x="173" y="90"/>
                    <a:pt x="173" y="90"/>
                    <a:pt x="173" y="90"/>
                  </a:cubicBezTo>
                  <a:cubicBezTo>
                    <a:pt x="172" y="90"/>
                    <a:pt x="172" y="90"/>
                    <a:pt x="172" y="90"/>
                  </a:cubicBezTo>
                  <a:cubicBezTo>
                    <a:pt x="172" y="91"/>
                    <a:pt x="172" y="91"/>
                    <a:pt x="172" y="91"/>
                  </a:cubicBezTo>
                  <a:cubicBezTo>
                    <a:pt x="173" y="91"/>
                    <a:pt x="173" y="91"/>
                    <a:pt x="173" y="91"/>
                  </a:cubicBezTo>
                  <a:close/>
                  <a:moveTo>
                    <a:pt x="179" y="89"/>
                  </a:moveTo>
                  <a:cubicBezTo>
                    <a:pt x="180" y="90"/>
                    <a:pt x="180" y="90"/>
                    <a:pt x="180" y="90"/>
                  </a:cubicBezTo>
                  <a:cubicBezTo>
                    <a:pt x="180" y="90"/>
                    <a:pt x="180" y="90"/>
                    <a:pt x="180" y="90"/>
                  </a:cubicBezTo>
                  <a:cubicBezTo>
                    <a:pt x="181" y="90"/>
                    <a:pt x="181" y="90"/>
                    <a:pt x="181" y="90"/>
                  </a:cubicBezTo>
                  <a:cubicBezTo>
                    <a:pt x="180" y="89"/>
                    <a:pt x="180" y="89"/>
                    <a:pt x="180" y="89"/>
                  </a:cubicBezTo>
                  <a:cubicBezTo>
                    <a:pt x="179" y="89"/>
                    <a:pt x="179" y="89"/>
                    <a:pt x="179" y="89"/>
                  </a:cubicBezTo>
                  <a:close/>
                  <a:moveTo>
                    <a:pt x="176" y="88"/>
                  </a:moveTo>
                  <a:cubicBezTo>
                    <a:pt x="177" y="88"/>
                    <a:pt x="177" y="88"/>
                    <a:pt x="177" y="88"/>
                  </a:cubicBezTo>
                  <a:cubicBezTo>
                    <a:pt x="177" y="88"/>
                    <a:pt x="177" y="88"/>
                    <a:pt x="177" y="88"/>
                  </a:cubicBezTo>
                  <a:cubicBezTo>
                    <a:pt x="176" y="87"/>
                    <a:pt x="176" y="87"/>
                    <a:pt x="176" y="87"/>
                  </a:cubicBezTo>
                  <a:cubicBezTo>
                    <a:pt x="176" y="87"/>
                    <a:pt x="176" y="87"/>
                    <a:pt x="176" y="87"/>
                  </a:cubicBezTo>
                  <a:cubicBezTo>
                    <a:pt x="176" y="88"/>
                    <a:pt x="176" y="88"/>
                    <a:pt x="176" y="88"/>
                  </a:cubicBezTo>
                  <a:cubicBezTo>
                    <a:pt x="176" y="88"/>
                    <a:pt x="176" y="88"/>
                    <a:pt x="176" y="88"/>
                  </a:cubicBezTo>
                  <a:close/>
                  <a:moveTo>
                    <a:pt x="173" y="85"/>
                  </a:moveTo>
                  <a:cubicBezTo>
                    <a:pt x="173" y="84"/>
                    <a:pt x="173" y="84"/>
                    <a:pt x="173" y="84"/>
                  </a:cubicBezTo>
                  <a:cubicBezTo>
                    <a:pt x="172" y="84"/>
                    <a:pt x="172" y="84"/>
                    <a:pt x="172" y="84"/>
                  </a:cubicBezTo>
                  <a:cubicBezTo>
                    <a:pt x="171" y="85"/>
                    <a:pt x="171" y="85"/>
                    <a:pt x="171" y="85"/>
                  </a:cubicBezTo>
                  <a:cubicBezTo>
                    <a:pt x="171" y="86"/>
                    <a:pt x="171" y="86"/>
                    <a:pt x="171" y="86"/>
                  </a:cubicBezTo>
                  <a:cubicBezTo>
                    <a:pt x="172" y="86"/>
                    <a:pt x="172" y="86"/>
                    <a:pt x="172" y="86"/>
                  </a:cubicBezTo>
                  <a:cubicBezTo>
                    <a:pt x="172" y="86"/>
                    <a:pt x="172" y="86"/>
                    <a:pt x="172" y="86"/>
                  </a:cubicBezTo>
                  <a:cubicBezTo>
                    <a:pt x="172" y="85"/>
                    <a:pt x="172" y="85"/>
                    <a:pt x="172" y="85"/>
                  </a:cubicBezTo>
                  <a:cubicBezTo>
                    <a:pt x="172" y="85"/>
                    <a:pt x="172" y="85"/>
                    <a:pt x="172" y="85"/>
                  </a:cubicBezTo>
                  <a:cubicBezTo>
                    <a:pt x="173" y="85"/>
                    <a:pt x="173" y="85"/>
                    <a:pt x="173" y="85"/>
                  </a:cubicBezTo>
                  <a:close/>
                  <a:moveTo>
                    <a:pt x="175" y="84"/>
                  </a:moveTo>
                  <a:cubicBezTo>
                    <a:pt x="175" y="84"/>
                    <a:pt x="175" y="84"/>
                    <a:pt x="175" y="84"/>
                  </a:cubicBezTo>
                  <a:cubicBezTo>
                    <a:pt x="174" y="84"/>
                    <a:pt x="174" y="84"/>
                    <a:pt x="174" y="84"/>
                  </a:cubicBezTo>
                  <a:cubicBezTo>
                    <a:pt x="174" y="84"/>
                    <a:pt x="174" y="84"/>
                    <a:pt x="174" y="84"/>
                  </a:cubicBezTo>
                  <a:cubicBezTo>
                    <a:pt x="174" y="85"/>
                    <a:pt x="174" y="85"/>
                    <a:pt x="174" y="85"/>
                  </a:cubicBezTo>
                  <a:cubicBezTo>
                    <a:pt x="175" y="85"/>
                    <a:pt x="175" y="85"/>
                    <a:pt x="175" y="85"/>
                  </a:cubicBezTo>
                  <a:cubicBezTo>
                    <a:pt x="175" y="85"/>
                    <a:pt x="175" y="85"/>
                    <a:pt x="175" y="85"/>
                  </a:cubicBezTo>
                  <a:cubicBezTo>
                    <a:pt x="175" y="84"/>
                    <a:pt x="175" y="84"/>
                    <a:pt x="175" y="84"/>
                  </a:cubicBezTo>
                  <a:close/>
                  <a:moveTo>
                    <a:pt x="176" y="85"/>
                  </a:moveTo>
                  <a:cubicBezTo>
                    <a:pt x="176" y="85"/>
                    <a:pt x="176" y="85"/>
                    <a:pt x="176" y="85"/>
                  </a:cubicBezTo>
                  <a:cubicBezTo>
                    <a:pt x="176" y="85"/>
                    <a:pt x="176" y="85"/>
                    <a:pt x="176" y="85"/>
                  </a:cubicBezTo>
                  <a:cubicBezTo>
                    <a:pt x="177" y="84"/>
                    <a:pt x="177" y="84"/>
                    <a:pt x="177" y="84"/>
                  </a:cubicBezTo>
                  <a:cubicBezTo>
                    <a:pt x="177" y="84"/>
                    <a:pt x="177" y="84"/>
                    <a:pt x="177" y="84"/>
                  </a:cubicBezTo>
                  <a:cubicBezTo>
                    <a:pt x="177" y="83"/>
                    <a:pt x="177" y="83"/>
                    <a:pt x="177" y="83"/>
                  </a:cubicBezTo>
                  <a:cubicBezTo>
                    <a:pt x="176" y="83"/>
                    <a:pt x="176" y="83"/>
                    <a:pt x="176" y="83"/>
                  </a:cubicBezTo>
                  <a:cubicBezTo>
                    <a:pt x="176" y="84"/>
                    <a:pt x="176" y="84"/>
                    <a:pt x="176" y="84"/>
                  </a:cubicBezTo>
                  <a:cubicBezTo>
                    <a:pt x="176" y="84"/>
                    <a:pt x="176" y="84"/>
                    <a:pt x="176" y="84"/>
                  </a:cubicBezTo>
                  <a:cubicBezTo>
                    <a:pt x="176" y="85"/>
                    <a:pt x="176" y="85"/>
                    <a:pt x="176" y="85"/>
                  </a:cubicBezTo>
                  <a:close/>
                  <a:moveTo>
                    <a:pt x="173" y="82"/>
                  </a:moveTo>
                  <a:cubicBezTo>
                    <a:pt x="174" y="81"/>
                    <a:pt x="174" y="81"/>
                    <a:pt x="174" y="81"/>
                  </a:cubicBezTo>
                  <a:cubicBezTo>
                    <a:pt x="173" y="81"/>
                    <a:pt x="173" y="81"/>
                    <a:pt x="173" y="81"/>
                  </a:cubicBezTo>
                  <a:cubicBezTo>
                    <a:pt x="173" y="81"/>
                    <a:pt x="173" y="81"/>
                    <a:pt x="173" y="81"/>
                  </a:cubicBezTo>
                  <a:cubicBezTo>
                    <a:pt x="172" y="81"/>
                    <a:pt x="172" y="81"/>
                    <a:pt x="172" y="81"/>
                  </a:cubicBezTo>
                  <a:cubicBezTo>
                    <a:pt x="171" y="81"/>
                    <a:pt x="171" y="81"/>
                    <a:pt x="171" y="81"/>
                  </a:cubicBezTo>
                  <a:cubicBezTo>
                    <a:pt x="171" y="82"/>
                    <a:pt x="171" y="82"/>
                    <a:pt x="171" y="82"/>
                  </a:cubicBezTo>
                  <a:cubicBezTo>
                    <a:pt x="173" y="82"/>
                    <a:pt x="173" y="82"/>
                    <a:pt x="173" y="82"/>
                  </a:cubicBezTo>
                  <a:cubicBezTo>
                    <a:pt x="173" y="82"/>
                    <a:pt x="173" y="82"/>
                    <a:pt x="173" y="82"/>
                  </a:cubicBezTo>
                  <a:close/>
                  <a:moveTo>
                    <a:pt x="177" y="80"/>
                  </a:moveTo>
                  <a:cubicBezTo>
                    <a:pt x="177" y="80"/>
                    <a:pt x="177" y="80"/>
                    <a:pt x="177" y="80"/>
                  </a:cubicBezTo>
                  <a:cubicBezTo>
                    <a:pt x="177" y="80"/>
                    <a:pt x="177" y="80"/>
                    <a:pt x="177" y="80"/>
                  </a:cubicBezTo>
                  <a:cubicBezTo>
                    <a:pt x="177" y="79"/>
                    <a:pt x="177" y="79"/>
                    <a:pt x="177" y="79"/>
                  </a:cubicBezTo>
                  <a:cubicBezTo>
                    <a:pt x="178" y="79"/>
                    <a:pt x="178" y="79"/>
                    <a:pt x="178" y="79"/>
                  </a:cubicBezTo>
                  <a:cubicBezTo>
                    <a:pt x="178" y="79"/>
                    <a:pt x="178" y="79"/>
                    <a:pt x="178" y="79"/>
                  </a:cubicBezTo>
                  <a:cubicBezTo>
                    <a:pt x="177" y="78"/>
                    <a:pt x="177" y="78"/>
                    <a:pt x="177" y="78"/>
                  </a:cubicBezTo>
                  <a:cubicBezTo>
                    <a:pt x="176" y="78"/>
                    <a:pt x="176" y="78"/>
                    <a:pt x="176" y="78"/>
                  </a:cubicBezTo>
                  <a:cubicBezTo>
                    <a:pt x="176" y="79"/>
                    <a:pt x="176" y="79"/>
                    <a:pt x="176" y="79"/>
                  </a:cubicBezTo>
                  <a:cubicBezTo>
                    <a:pt x="176" y="79"/>
                    <a:pt x="176" y="79"/>
                    <a:pt x="176" y="79"/>
                  </a:cubicBezTo>
                  <a:cubicBezTo>
                    <a:pt x="176" y="79"/>
                    <a:pt x="176" y="79"/>
                    <a:pt x="176" y="79"/>
                  </a:cubicBezTo>
                  <a:cubicBezTo>
                    <a:pt x="175" y="79"/>
                    <a:pt x="175" y="79"/>
                    <a:pt x="175" y="79"/>
                  </a:cubicBezTo>
                  <a:cubicBezTo>
                    <a:pt x="175" y="79"/>
                    <a:pt x="175" y="79"/>
                    <a:pt x="175" y="79"/>
                  </a:cubicBezTo>
                  <a:cubicBezTo>
                    <a:pt x="175" y="80"/>
                    <a:pt x="175" y="80"/>
                    <a:pt x="175" y="80"/>
                  </a:cubicBezTo>
                  <a:cubicBezTo>
                    <a:pt x="176" y="80"/>
                    <a:pt x="176" y="80"/>
                    <a:pt x="176" y="80"/>
                  </a:cubicBezTo>
                  <a:cubicBezTo>
                    <a:pt x="176" y="80"/>
                    <a:pt x="176" y="80"/>
                    <a:pt x="176" y="80"/>
                  </a:cubicBezTo>
                  <a:cubicBezTo>
                    <a:pt x="177" y="80"/>
                    <a:pt x="177" y="80"/>
                    <a:pt x="177" y="80"/>
                  </a:cubicBezTo>
                  <a:close/>
                  <a:moveTo>
                    <a:pt x="174" y="46"/>
                  </a:moveTo>
                  <a:cubicBezTo>
                    <a:pt x="174" y="46"/>
                    <a:pt x="174" y="46"/>
                    <a:pt x="174" y="46"/>
                  </a:cubicBezTo>
                  <a:cubicBezTo>
                    <a:pt x="174" y="45"/>
                    <a:pt x="174" y="45"/>
                    <a:pt x="174" y="45"/>
                  </a:cubicBezTo>
                  <a:cubicBezTo>
                    <a:pt x="174" y="45"/>
                    <a:pt x="174" y="45"/>
                    <a:pt x="174" y="45"/>
                  </a:cubicBezTo>
                  <a:cubicBezTo>
                    <a:pt x="173" y="45"/>
                    <a:pt x="173" y="45"/>
                    <a:pt x="173" y="45"/>
                  </a:cubicBezTo>
                  <a:cubicBezTo>
                    <a:pt x="174" y="46"/>
                    <a:pt x="174" y="46"/>
                    <a:pt x="174" y="46"/>
                  </a:cubicBezTo>
                  <a:close/>
                  <a:moveTo>
                    <a:pt x="169" y="53"/>
                  </a:moveTo>
                  <a:cubicBezTo>
                    <a:pt x="169" y="53"/>
                    <a:pt x="169" y="53"/>
                    <a:pt x="169" y="53"/>
                  </a:cubicBezTo>
                  <a:cubicBezTo>
                    <a:pt x="170" y="53"/>
                    <a:pt x="170" y="53"/>
                    <a:pt x="170" y="53"/>
                  </a:cubicBezTo>
                  <a:cubicBezTo>
                    <a:pt x="170" y="53"/>
                    <a:pt x="170" y="53"/>
                    <a:pt x="170" y="53"/>
                  </a:cubicBezTo>
                  <a:cubicBezTo>
                    <a:pt x="171" y="53"/>
                    <a:pt x="171" y="53"/>
                    <a:pt x="171" y="53"/>
                  </a:cubicBezTo>
                  <a:cubicBezTo>
                    <a:pt x="171" y="52"/>
                    <a:pt x="171" y="52"/>
                    <a:pt x="171" y="52"/>
                  </a:cubicBezTo>
                  <a:cubicBezTo>
                    <a:pt x="170" y="51"/>
                    <a:pt x="170" y="51"/>
                    <a:pt x="170" y="51"/>
                  </a:cubicBezTo>
                  <a:cubicBezTo>
                    <a:pt x="169" y="51"/>
                    <a:pt x="169" y="51"/>
                    <a:pt x="169" y="51"/>
                  </a:cubicBezTo>
                  <a:cubicBezTo>
                    <a:pt x="169" y="51"/>
                    <a:pt x="169" y="51"/>
                    <a:pt x="169" y="51"/>
                  </a:cubicBezTo>
                  <a:cubicBezTo>
                    <a:pt x="169" y="52"/>
                    <a:pt x="169" y="52"/>
                    <a:pt x="169" y="52"/>
                  </a:cubicBezTo>
                  <a:cubicBezTo>
                    <a:pt x="169" y="53"/>
                    <a:pt x="169" y="53"/>
                    <a:pt x="169" y="53"/>
                  </a:cubicBezTo>
                  <a:close/>
                  <a:moveTo>
                    <a:pt x="189" y="51"/>
                  </a:moveTo>
                  <a:cubicBezTo>
                    <a:pt x="189" y="51"/>
                    <a:pt x="189" y="51"/>
                    <a:pt x="189" y="51"/>
                  </a:cubicBezTo>
                  <a:cubicBezTo>
                    <a:pt x="190" y="51"/>
                    <a:pt x="190" y="51"/>
                    <a:pt x="190" y="51"/>
                  </a:cubicBezTo>
                  <a:cubicBezTo>
                    <a:pt x="190" y="51"/>
                    <a:pt x="190" y="51"/>
                    <a:pt x="190" y="51"/>
                  </a:cubicBezTo>
                  <a:cubicBezTo>
                    <a:pt x="191" y="51"/>
                    <a:pt x="191" y="51"/>
                    <a:pt x="191" y="51"/>
                  </a:cubicBezTo>
                  <a:cubicBezTo>
                    <a:pt x="191" y="51"/>
                    <a:pt x="191" y="51"/>
                    <a:pt x="191" y="51"/>
                  </a:cubicBezTo>
                  <a:cubicBezTo>
                    <a:pt x="191" y="51"/>
                    <a:pt x="191" y="51"/>
                    <a:pt x="191" y="51"/>
                  </a:cubicBezTo>
                  <a:cubicBezTo>
                    <a:pt x="192" y="51"/>
                    <a:pt x="192" y="51"/>
                    <a:pt x="192" y="51"/>
                  </a:cubicBezTo>
                  <a:cubicBezTo>
                    <a:pt x="192" y="50"/>
                    <a:pt x="192" y="50"/>
                    <a:pt x="192" y="50"/>
                  </a:cubicBezTo>
                  <a:cubicBezTo>
                    <a:pt x="192" y="49"/>
                    <a:pt x="192" y="49"/>
                    <a:pt x="192" y="49"/>
                  </a:cubicBezTo>
                  <a:cubicBezTo>
                    <a:pt x="193" y="49"/>
                    <a:pt x="193" y="49"/>
                    <a:pt x="193" y="49"/>
                  </a:cubicBezTo>
                  <a:cubicBezTo>
                    <a:pt x="193" y="48"/>
                    <a:pt x="193" y="48"/>
                    <a:pt x="193" y="48"/>
                  </a:cubicBezTo>
                  <a:cubicBezTo>
                    <a:pt x="193" y="48"/>
                    <a:pt x="193" y="48"/>
                    <a:pt x="193" y="48"/>
                  </a:cubicBezTo>
                  <a:cubicBezTo>
                    <a:pt x="192" y="48"/>
                    <a:pt x="192" y="48"/>
                    <a:pt x="192" y="48"/>
                  </a:cubicBezTo>
                  <a:cubicBezTo>
                    <a:pt x="192" y="48"/>
                    <a:pt x="192" y="48"/>
                    <a:pt x="192" y="48"/>
                  </a:cubicBezTo>
                  <a:cubicBezTo>
                    <a:pt x="191" y="49"/>
                    <a:pt x="191" y="49"/>
                    <a:pt x="191" y="49"/>
                  </a:cubicBezTo>
                  <a:cubicBezTo>
                    <a:pt x="190" y="49"/>
                    <a:pt x="190" y="49"/>
                    <a:pt x="190" y="49"/>
                  </a:cubicBezTo>
                  <a:cubicBezTo>
                    <a:pt x="189" y="51"/>
                    <a:pt x="189" y="51"/>
                    <a:pt x="189" y="51"/>
                  </a:cubicBezTo>
                  <a:cubicBezTo>
                    <a:pt x="189" y="51"/>
                    <a:pt x="189" y="51"/>
                    <a:pt x="189" y="51"/>
                  </a:cubicBezTo>
                  <a:close/>
                  <a:moveTo>
                    <a:pt x="197" y="52"/>
                  </a:moveTo>
                  <a:cubicBezTo>
                    <a:pt x="198" y="52"/>
                    <a:pt x="198" y="52"/>
                    <a:pt x="198" y="52"/>
                  </a:cubicBezTo>
                  <a:cubicBezTo>
                    <a:pt x="199" y="51"/>
                    <a:pt x="199" y="51"/>
                    <a:pt x="199" y="51"/>
                  </a:cubicBezTo>
                  <a:cubicBezTo>
                    <a:pt x="198" y="51"/>
                    <a:pt x="198" y="51"/>
                    <a:pt x="198" y="51"/>
                  </a:cubicBezTo>
                  <a:cubicBezTo>
                    <a:pt x="197" y="51"/>
                    <a:pt x="197" y="51"/>
                    <a:pt x="197" y="51"/>
                  </a:cubicBezTo>
                  <a:cubicBezTo>
                    <a:pt x="197" y="52"/>
                    <a:pt x="197" y="52"/>
                    <a:pt x="197" y="52"/>
                  </a:cubicBezTo>
                  <a:cubicBezTo>
                    <a:pt x="197" y="52"/>
                    <a:pt x="197" y="52"/>
                    <a:pt x="197" y="52"/>
                  </a:cubicBezTo>
                  <a:close/>
                  <a:moveTo>
                    <a:pt x="199" y="54"/>
                  </a:moveTo>
                  <a:cubicBezTo>
                    <a:pt x="199" y="54"/>
                    <a:pt x="199" y="54"/>
                    <a:pt x="199" y="54"/>
                  </a:cubicBezTo>
                  <a:cubicBezTo>
                    <a:pt x="199" y="54"/>
                    <a:pt x="199" y="54"/>
                    <a:pt x="199" y="54"/>
                  </a:cubicBezTo>
                  <a:cubicBezTo>
                    <a:pt x="200" y="53"/>
                    <a:pt x="200" y="53"/>
                    <a:pt x="200" y="53"/>
                  </a:cubicBezTo>
                  <a:cubicBezTo>
                    <a:pt x="199" y="53"/>
                    <a:pt x="199" y="53"/>
                    <a:pt x="199" y="53"/>
                  </a:cubicBezTo>
                  <a:cubicBezTo>
                    <a:pt x="199" y="52"/>
                    <a:pt x="199" y="52"/>
                    <a:pt x="199" y="52"/>
                  </a:cubicBezTo>
                  <a:cubicBezTo>
                    <a:pt x="198" y="52"/>
                    <a:pt x="198" y="52"/>
                    <a:pt x="198" y="52"/>
                  </a:cubicBezTo>
                  <a:cubicBezTo>
                    <a:pt x="198" y="53"/>
                    <a:pt x="198" y="53"/>
                    <a:pt x="198" y="53"/>
                  </a:cubicBezTo>
                  <a:cubicBezTo>
                    <a:pt x="199" y="53"/>
                    <a:pt x="199" y="53"/>
                    <a:pt x="199" y="53"/>
                  </a:cubicBezTo>
                  <a:cubicBezTo>
                    <a:pt x="199" y="54"/>
                    <a:pt x="199" y="54"/>
                    <a:pt x="199" y="54"/>
                  </a:cubicBezTo>
                  <a:close/>
                  <a:moveTo>
                    <a:pt x="191" y="56"/>
                  </a:moveTo>
                  <a:cubicBezTo>
                    <a:pt x="192" y="55"/>
                    <a:pt x="192" y="55"/>
                    <a:pt x="192" y="55"/>
                  </a:cubicBezTo>
                  <a:cubicBezTo>
                    <a:pt x="192" y="55"/>
                    <a:pt x="192" y="55"/>
                    <a:pt x="192" y="55"/>
                  </a:cubicBezTo>
                  <a:cubicBezTo>
                    <a:pt x="191" y="55"/>
                    <a:pt x="191" y="55"/>
                    <a:pt x="191" y="55"/>
                  </a:cubicBezTo>
                  <a:cubicBezTo>
                    <a:pt x="191" y="55"/>
                    <a:pt x="191" y="55"/>
                    <a:pt x="191" y="55"/>
                  </a:cubicBezTo>
                  <a:cubicBezTo>
                    <a:pt x="190" y="55"/>
                    <a:pt x="190" y="55"/>
                    <a:pt x="190" y="55"/>
                  </a:cubicBezTo>
                  <a:cubicBezTo>
                    <a:pt x="190" y="56"/>
                    <a:pt x="190" y="56"/>
                    <a:pt x="190" y="56"/>
                  </a:cubicBezTo>
                  <a:cubicBezTo>
                    <a:pt x="191" y="56"/>
                    <a:pt x="191" y="56"/>
                    <a:pt x="191" y="56"/>
                  </a:cubicBezTo>
                  <a:close/>
                  <a:moveTo>
                    <a:pt x="195" y="56"/>
                  </a:moveTo>
                  <a:cubicBezTo>
                    <a:pt x="196" y="55"/>
                    <a:pt x="196" y="55"/>
                    <a:pt x="196" y="55"/>
                  </a:cubicBezTo>
                  <a:cubicBezTo>
                    <a:pt x="196" y="55"/>
                    <a:pt x="196" y="55"/>
                    <a:pt x="196" y="55"/>
                  </a:cubicBezTo>
                  <a:cubicBezTo>
                    <a:pt x="196" y="55"/>
                    <a:pt x="196" y="55"/>
                    <a:pt x="196" y="55"/>
                  </a:cubicBezTo>
                  <a:cubicBezTo>
                    <a:pt x="196" y="54"/>
                    <a:pt x="196" y="54"/>
                    <a:pt x="196" y="54"/>
                  </a:cubicBezTo>
                  <a:cubicBezTo>
                    <a:pt x="195" y="54"/>
                    <a:pt x="195" y="54"/>
                    <a:pt x="195" y="54"/>
                  </a:cubicBezTo>
                  <a:cubicBezTo>
                    <a:pt x="195" y="54"/>
                    <a:pt x="195" y="54"/>
                    <a:pt x="195" y="54"/>
                  </a:cubicBezTo>
                  <a:cubicBezTo>
                    <a:pt x="194" y="55"/>
                    <a:pt x="194" y="55"/>
                    <a:pt x="194" y="55"/>
                  </a:cubicBezTo>
                  <a:cubicBezTo>
                    <a:pt x="194" y="55"/>
                    <a:pt x="194" y="55"/>
                    <a:pt x="194" y="55"/>
                  </a:cubicBezTo>
                  <a:cubicBezTo>
                    <a:pt x="194" y="55"/>
                    <a:pt x="194" y="55"/>
                    <a:pt x="194" y="55"/>
                  </a:cubicBezTo>
                  <a:cubicBezTo>
                    <a:pt x="194" y="55"/>
                    <a:pt x="194" y="55"/>
                    <a:pt x="194" y="55"/>
                  </a:cubicBezTo>
                  <a:cubicBezTo>
                    <a:pt x="195" y="55"/>
                    <a:pt x="195" y="55"/>
                    <a:pt x="195" y="55"/>
                  </a:cubicBezTo>
                  <a:cubicBezTo>
                    <a:pt x="195" y="55"/>
                    <a:pt x="195" y="55"/>
                    <a:pt x="195" y="55"/>
                  </a:cubicBezTo>
                  <a:cubicBezTo>
                    <a:pt x="195" y="56"/>
                    <a:pt x="195" y="56"/>
                    <a:pt x="195" y="56"/>
                  </a:cubicBezTo>
                  <a:close/>
                  <a:moveTo>
                    <a:pt x="196" y="60"/>
                  </a:moveTo>
                  <a:cubicBezTo>
                    <a:pt x="196" y="60"/>
                    <a:pt x="196" y="60"/>
                    <a:pt x="196" y="60"/>
                  </a:cubicBezTo>
                  <a:cubicBezTo>
                    <a:pt x="197" y="60"/>
                    <a:pt x="197" y="60"/>
                    <a:pt x="197" y="60"/>
                  </a:cubicBezTo>
                  <a:cubicBezTo>
                    <a:pt x="198" y="60"/>
                    <a:pt x="198" y="60"/>
                    <a:pt x="198" y="60"/>
                  </a:cubicBezTo>
                  <a:cubicBezTo>
                    <a:pt x="198" y="60"/>
                    <a:pt x="198" y="60"/>
                    <a:pt x="198" y="60"/>
                  </a:cubicBezTo>
                  <a:cubicBezTo>
                    <a:pt x="199" y="60"/>
                    <a:pt x="199" y="60"/>
                    <a:pt x="199" y="60"/>
                  </a:cubicBezTo>
                  <a:cubicBezTo>
                    <a:pt x="200" y="60"/>
                    <a:pt x="200" y="60"/>
                    <a:pt x="200" y="60"/>
                  </a:cubicBezTo>
                  <a:cubicBezTo>
                    <a:pt x="200" y="59"/>
                    <a:pt x="200" y="59"/>
                    <a:pt x="200" y="59"/>
                  </a:cubicBezTo>
                  <a:cubicBezTo>
                    <a:pt x="200" y="59"/>
                    <a:pt x="200" y="59"/>
                    <a:pt x="200" y="59"/>
                  </a:cubicBezTo>
                  <a:cubicBezTo>
                    <a:pt x="200" y="59"/>
                    <a:pt x="200" y="59"/>
                    <a:pt x="200" y="59"/>
                  </a:cubicBezTo>
                  <a:cubicBezTo>
                    <a:pt x="200" y="59"/>
                    <a:pt x="200" y="59"/>
                    <a:pt x="200" y="59"/>
                  </a:cubicBezTo>
                  <a:cubicBezTo>
                    <a:pt x="200" y="58"/>
                    <a:pt x="200" y="58"/>
                    <a:pt x="200" y="58"/>
                  </a:cubicBezTo>
                  <a:cubicBezTo>
                    <a:pt x="199" y="58"/>
                    <a:pt x="199" y="58"/>
                    <a:pt x="199" y="58"/>
                  </a:cubicBezTo>
                  <a:cubicBezTo>
                    <a:pt x="199" y="58"/>
                    <a:pt x="199" y="58"/>
                    <a:pt x="199" y="58"/>
                  </a:cubicBezTo>
                  <a:cubicBezTo>
                    <a:pt x="199" y="59"/>
                    <a:pt x="199" y="59"/>
                    <a:pt x="199" y="59"/>
                  </a:cubicBezTo>
                  <a:cubicBezTo>
                    <a:pt x="198" y="59"/>
                    <a:pt x="198" y="59"/>
                    <a:pt x="198" y="59"/>
                  </a:cubicBezTo>
                  <a:cubicBezTo>
                    <a:pt x="198" y="59"/>
                    <a:pt x="198" y="59"/>
                    <a:pt x="198" y="59"/>
                  </a:cubicBezTo>
                  <a:cubicBezTo>
                    <a:pt x="198" y="58"/>
                    <a:pt x="198" y="58"/>
                    <a:pt x="198" y="58"/>
                  </a:cubicBezTo>
                  <a:cubicBezTo>
                    <a:pt x="197" y="58"/>
                    <a:pt x="197" y="58"/>
                    <a:pt x="197" y="58"/>
                  </a:cubicBezTo>
                  <a:cubicBezTo>
                    <a:pt x="197" y="59"/>
                    <a:pt x="197" y="59"/>
                    <a:pt x="197" y="59"/>
                  </a:cubicBezTo>
                  <a:cubicBezTo>
                    <a:pt x="197" y="59"/>
                    <a:pt x="197" y="59"/>
                    <a:pt x="197" y="59"/>
                  </a:cubicBezTo>
                  <a:cubicBezTo>
                    <a:pt x="196" y="59"/>
                    <a:pt x="196" y="59"/>
                    <a:pt x="196" y="59"/>
                  </a:cubicBezTo>
                  <a:cubicBezTo>
                    <a:pt x="196" y="60"/>
                    <a:pt x="196" y="60"/>
                    <a:pt x="196" y="60"/>
                  </a:cubicBezTo>
                  <a:cubicBezTo>
                    <a:pt x="196" y="60"/>
                    <a:pt x="196" y="60"/>
                    <a:pt x="196" y="60"/>
                  </a:cubicBezTo>
                  <a:close/>
                  <a:moveTo>
                    <a:pt x="116" y="36"/>
                  </a:moveTo>
                  <a:cubicBezTo>
                    <a:pt x="117" y="36"/>
                    <a:pt x="117" y="36"/>
                    <a:pt x="117" y="36"/>
                  </a:cubicBezTo>
                  <a:cubicBezTo>
                    <a:pt x="118" y="37"/>
                    <a:pt x="118" y="37"/>
                    <a:pt x="118" y="37"/>
                  </a:cubicBezTo>
                  <a:cubicBezTo>
                    <a:pt x="118" y="37"/>
                    <a:pt x="118" y="37"/>
                    <a:pt x="118" y="37"/>
                  </a:cubicBezTo>
                  <a:cubicBezTo>
                    <a:pt x="119" y="36"/>
                    <a:pt x="119" y="36"/>
                    <a:pt x="119" y="36"/>
                  </a:cubicBezTo>
                  <a:cubicBezTo>
                    <a:pt x="120" y="36"/>
                    <a:pt x="120" y="36"/>
                    <a:pt x="120" y="36"/>
                  </a:cubicBezTo>
                  <a:cubicBezTo>
                    <a:pt x="119" y="36"/>
                    <a:pt x="119" y="36"/>
                    <a:pt x="119" y="36"/>
                  </a:cubicBezTo>
                  <a:cubicBezTo>
                    <a:pt x="118" y="36"/>
                    <a:pt x="118" y="36"/>
                    <a:pt x="118" y="36"/>
                  </a:cubicBezTo>
                  <a:cubicBezTo>
                    <a:pt x="117" y="36"/>
                    <a:pt x="117" y="36"/>
                    <a:pt x="117" y="36"/>
                  </a:cubicBezTo>
                  <a:cubicBezTo>
                    <a:pt x="117" y="35"/>
                    <a:pt x="117" y="35"/>
                    <a:pt x="117" y="35"/>
                  </a:cubicBezTo>
                  <a:cubicBezTo>
                    <a:pt x="116" y="35"/>
                    <a:pt x="116" y="35"/>
                    <a:pt x="116" y="35"/>
                  </a:cubicBezTo>
                  <a:cubicBezTo>
                    <a:pt x="116" y="36"/>
                    <a:pt x="116" y="36"/>
                    <a:pt x="116" y="36"/>
                  </a:cubicBezTo>
                  <a:cubicBezTo>
                    <a:pt x="116" y="36"/>
                    <a:pt x="116" y="36"/>
                    <a:pt x="116" y="36"/>
                  </a:cubicBezTo>
                  <a:close/>
                  <a:moveTo>
                    <a:pt x="114" y="19"/>
                  </a:moveTo>
                  <a:cubicBezTo>
                    <a:pt x="114" y="19"/>
                    <a:pt x="114" y="19"/>
                    <a:pt x="114" y="19"/>
                  </a:cubicBezTo>
                  <a:cubicBezTo>
                    <a:pt x="114" y="18"/>
                    <a:pt x="114" y="18"/>
                    <a:pt x="114" y="18"/>
                  </a:cubicBezTo>
                  <a:cubicBezTo>
                    <a:pt x="115" y="17"/>
                    <a:pt x="115" y="17"/>
                    <a:pt x="115" y="17"/>
                  </a:cubicBezTo>
                  <a:cubicBezTo>
                    <a:pt x="116" y="17"/>
                    <a:pt x="116" y="17"/>
                    <a:pt x="116" y="17"/>
                  </a:cubicBezTo>
                  <a:cubicBezTo>
                    <a:pt x="118" y="18"/>
                    <a:pt x="118" y="18"/>
                    <a:pt x="118" y="18"/>
                  </a:cubicBezTo>
                  <a:cubicBezTo>
                    <a:pt x="118" y="18"/>
                    <a:pt x="118" y="18"/>
                    <a:pt x="118" y="18"/>
                  </a:cubicBezTo>
                  <a:cubicBezTo>
                    <a:pt x="117" y="19"/>
                    <a:pt x="117" y="19"/>
                    <a:pt x="117" y="19"/>
                  </a:cubicBezTo>
                  <a:cubicBezTo>
                    <a:pt x="116" y="19"/>
                    <a:pt x="116" y="19"/>
                    <a:pt x="116" y="19"/>
                  </a:cubicBezTo>
                  <a:cubicBezTo>
                    <a:pt x="115" y="19"/>
                    <a:pt x="115" y="19"/>
                    <a:pt x="115" y="19"/>
                  </a:cubicBezTo>
                  <a:cubicBezTo>
                    <a:pt x="115" y="19"/>
                    <a:pt x="114" y="19"/>
                    <a:pt x="114" y="19"/>
                  </a:cubicBezTo>
                  <a:close/>
                  <a:moveTo>
                    <a:pt x="142" y="6"/>
                  </a:moveTo>
                  <a:cubicBezTo>
                    <a:pt x="142" y="5"/>
                    <a:pt x="142" y="5"/>
                    <a:pt x="142" y="5"/>
                  </a:cubicBezTo>
                  <a:cubicBezTo>
                    <a:pt x="143" y="5"/>
                    <a:pt x="143" y="5"/>
                    <a:pt x="143" y="5"/>
                  </a:cubicBezTo>
                  <a:cubicBezTo>
                    <a:pt x="144" y="5"/>
                    <a:pt x="144" y="5"/>
                    <a:pt x="144" y="5"/>
                  </a:cubicBezTo>
                  <a:cubicBezTo>
                    <a:pt x="145" y="5"/>
                    <a:pt x="145" y="5"/>
                    <a:pt x="145" y="5"/>
                  </a:cubicBezTo>
                  <a:cubicBezTo>
                    <a:pt x="145" y="5"/>
                    <a:pt x="145" y="5"/>
                    <a:pt x="145" y="5"/>
                  </a:cubicBezTo>
                  <a:cubicBezTo>
                    <a:pt x="145" y="6"/>
                    <a:pt x="145" y="6"/>
                    <a:pt x="145" y="6"/>
                  </a:cubicBezTo>
                  <a:cubicBezTo>
                    <a:pt x="144" y="7"/>
                    <a:pt x="144" y="7"/>
                    <a:pt x="144" y="7"/>
                  </a:cubicBezTo>
                  <a:cubicBezTo>
                    <a:pt x="143" y="7"/>
                    <a:pt x="143" y="7"/>
                    <a:pt x="143" y="7"/>
                  </a:cubicBezTo>
                  <a:cubicBezTo>
                    <a:pt x="142" y="7"/>
                    <a:pt x="142" y="7"/>
                    <a:pt x="142" y="7"/>
                  </a:cubicBezTo>
                  <a:cubicBezTo>
                    <a:pt x="142" y="6"/>
                    <a:pt x="142" y="6"/>
                    <a:pt x="142" y="6"/>
                  </a:cubicBezTo>
                  <a:close/>
                  <a:moveTo>
                    <a:pt x="161" y="18"/>
                  </a:moveTo>
                  <a:cubicBezTo>
                    <a:pt x="163" y="17"/>
                    <a:pt x="163" y="17"/>
                    <a:pt x="163" y="17"/>
                  </a:cubicBezTo>
                  <a:cubicBezTo>
                    <a:pt x="164" y="16"/>
                    <a:pt x="164" y="16"/>
                    <a:pt x="164" y="16"/>
                  </a:cubicBezTo>
                  <a:cubicBezTo>
                    <a:pt x="164" y="15"/>
                    <a:pt x="164" y="15"/>
                    <a:pt x="164" y="15"/>
                  </a:cubicBezTo>
                  <a:cubicBezTo>
                    <a:pt x="165" y="14"/>
                    <a:pt x="165" y="14"/>
                    <a:pt x="165" y="14"/>
                  </a:cubicBezTo>
                  <a:cubicBezTo>
                    <a:pt x="166" y="13"/>
                    <a:pt x="166" y="13"/>
                    <a:pt x="166" y="13"/>
                  </a:cubicBezTo>
                  <a:cubicBezTo>
                    <a:pt x="168" y="12"/>
                    <a:pt x="168" y="12"/>
                    <a:pt x="168" y="12"/>
                  </a:cubicBezTo>
                  <a:cubicBezTo>
                    <a:pt x="168" y="12"/>
                    <a:pt x="168" y="12"/>
                    <a:pt x="168" y="12"/>
                  </a:cubicBezTo>
                  <a:cubicBezTo>
                    <a:pt x="168" y="11"/>
                    <a:pt x="168" y="11"/>
                    <a:pt x="168" y="11"/>
                  </a:cubicBezTo>
                  <a:cubicBezTo>
                    <a:pt x="166" y="10"/>
                    <a:pt x="166" y="10"/>
                    <a:pt x="166" y="10"/>
                  </a:cubicBezTo>
                  <a:cubicBezTo>
                    <a:pt x="165" y="9"/>
                    <a:pt x="165" y="9"/>
                    <a:pt x="165" y="9"/>
                  </a:cubicBezTo>
                  <a:cubicBezTo>
                    <a:pt x="164" y="8"/>
                    <a:pt x="164" y="8"/>
                    <a:pt x="164" y="8"/>
                  </a:cubicBezTo>
                  <a:cubicBezTo>
                    <a:pt x="164" y="7"/>
                    <a:pt x="164" y="7"/>
                    <a:pt x="164" y="7"/>
                  </a:cubicBezTo>
                  <a:cubicBezTo>
                    <a:pt x="165" y="6"/>
                    <a:pt x="165" y="6"/>
                    <a:pt x="165" y="6"/>
                  </a:cubicBezTo>
                  <a:cubicBezTo>
                    <a:pt x="165" y="5"/>
                    <a:pt x="165" y="5"/>
                    <a:pt x="165" y="5"/>
                  </a:cubicBezTo>
                  <a:cubicBezTo>
                    <a:pt x="165" y="5"/>
                    <a:pt x="165" y="5"/>
                    <a:pt x="165" y="5"/>
                  </a:cubicBezTo>
                  <a:cubicBezTo>
                    <a:pt x="162" y="5"/>
                    <a:pt x="162" y="5"/>
                    <a:pt x="162" y="5"/>
                  </a:cubicBezTo>
                  <a:cubicBezTo>
                    <a:pt x="161" y="5"/>
                    <a:pt x="161" y="5"/>
                    <a:pt x="161" y="5"/>
                  </a:cubicBezTo>
                  <a:cubicBezTo>
                    <a:pt x="159" y="4"/>
                    <a:pt x="159" y="4"/>
                    <a:pt x="159" y="4"/>
                  </a:cubicBezTo>
                  <a:cubicBezTo>
                    <a:pt x="158" y="2"/>
                    <a:pt x="158" y="2"/>
                    <a:pt x="158" y="2"/>
                  </a:cubicBezTo>
                  <a:cubicBezTo>
                    <a:pt x="156" y="1"/>
                    <a:pt x="156" y="1"/>
                    <a:pt x="156" y="1"/>
                  </a:cubicBezTo>
                  <a:cubicBezTo>
                    <a:pt x="155" y="0"/>
                    <a:pt x="155" y="0"/>
                    <a:pt x="155" y="0"/>
                  </a:cubicBezTo>
                  <a:cubicBezTo>
                    <a:pt x="154" y="0"/>
                    <a:pt x="154" y="0"/>
                    <a:pt x="154" y="0"/>
                  </a:cubicBezTo>
                  <a:cubicBezTo>
                    <a:pt x="154" y="1"/>
                    <a:pt x="154" y="1"/>
                    <a:pt x="154" y="1"/>
                  </a:cubicBezTo>
                  <a:cubicBezTo>
                    <a:pt x="154" y="1"/>
                    <a:pt x="154" y="1"/>
                    <a:pt x="154" y="1"/>
                  </a:cubicBezTo>
                  <a:cubicBezTo>
                    <a:pt x="154" y="2"/>
                    <a:pt x="154" y="2"/>
                    <a:pt x="154" y="2"/>
                  </a:cubicBezTo>
                  <a:cubicBezTo>
                    <a:pt x="154" y="3"/>
                    <a:pt x="154" y="3"/>
                    <a:pt x="154" y="3"/>
                  </a:cubicBezTo>
                  <a:cubicBezTo>
                    <a:pt x="153" y="4"/>
                    <a:pt x="153" y="4"/>
                    <a:pt x="153" y="4"/>
                  </a:cubicBezTo>
                  <a:cubicBezTo>
                    <a:pt x="152" y="5"/>
                    <a:pt x="152" y="5"/>
                    <a:pt x="152" y="5"/>
                  </a:cubicBezTo>
                  <a:cubicBezTo>
                    <a:pt x="152" y="6"/>
                    <a:pt x="152" y="6"/>
                    <a:pt x="152" y="6"/>
                  </a:cubicBezTo>
                  <a:cubicBezTo>
                    <a:pt x="151" y="7"/>
                    <a:pt x="151" y="7"/>
                    <a:pt x="151" y="7"/>
                  </a:cubicBezTo>
                  <a:cubicBezTo>
                    <a:pt x="152" y="10"/>
                    <a:pt x="152" y="10"/>
                    <a:pt x="152" y="10"/>
                  </a:cubicBezTo>
                  <a:cubicBezTo>
                    <a:pt x="152" y="11"/>
                    <a:pt x="152" y="11"/>
                    <a:pt x="152" y="11"/>
                  </a:cubicBezTo>
                  <a:cubicBezTo>
                    <a:pt x="153" y="12"/>
                    <a:pt x="153" y="12"/>
                    <a:pt x="153" y="12"/>
                  </a:cubicBezTo>
                  <a:cubicBezTo>
                    <a:pt x="153" y="12"/>
                    <a:pt x="153" y="12"/>
                    <a:pt x="153" y="12"/>
                  </a:cubicBezTo>
                  <a:cubicBezTo>
                    <a:pt x="153" y="14"/>
                    <a:pt x="153" y="14"/>
                    <a:pt x="153" y="14"/>
                  </a:cubicBezTo>
                  <a:cubicBezTo>
                    <a:pt x="152" y="15"/>
                    <a:pt x="152" y="15"/>
                    <a:pt x="152" y="15"/>
                  </a:cubicBezTo>
                  <a:cubicBezTo>
                    <a:pt x="152" y="16"/>
                    <a:pt x="152" y="16"/>
                    <a:pt x="152" y="16"/>
                  </a:cubicBezTo>
                  <a:cubicBezTo>
                    <a:pt x="152" y="17"/>
                    <a:pt x="152" y="17"/>
                    <a:pt x="152" y="17"/>
                  </a:cubicBezTo>
                  <a:cubicBezTo>
                    <a:pt x="153" y="16"/>
                    <a:pt x="153" y="16"/>
                    <a:pt x="153" y="16"/>
                  </a:cubicBezTo>
                  <a:cubicBezTo>
                    <a:pt x="153" y="16"/>
                    <a:pt x="153" y="16"/>
                    <a:pt x="153" y="16"/>
                  </a:cubicBezTo>
                  <a:cubicBezTo>
                    <a:pt x="154" y="15"/>
                    <a:pt x="154" y="15"/>
                    <a:pt x="154" y="15"/>
                  </a:cubicBezTo>
                  <a:cubicBezTo>
                    <a:pt x="155" y="16"/>
                    <a:pt x="155" y="16"/>
                    <a:pt x="155" y="16"/>
                  </a:cubicBezTo>
                  <a:cubicBezTo>
                    <a:pt x="155" y="16"/>
                    <a:pt x="155" y="16"/>
                    <a:pt x="155" y="16"/>
                  </a:cubicBezTo>
                  <a:cubicBezTo>
                    <a:pt x="156" y="17"/>
                    <a:pt x="156" y="17"/>
                    <a:pt x="156" y="17"/>
                  </a:cubicBezTo>
                  <a:cubicBezTo>
                    <a:pt x="157" y="17"/>
                    <a:pt x="157" y="17"/>
                    <a:pt x="157" y="17"/>
                  </a:cubicBezTo>
                  <a:cubicBezTo>
                    <a:pt x="157" y="17"/>
                    <a:pt x="157" y="17"/>
                    <a:pt x="157" y="17"/>
                  </a:cubicBezTo>
                  <a:cubicBezTo>
                    <a:pt x="158" y="17"/>
                    <a:pt x="158" y="17"/>
                    <a:pt x="158" y="17"/>
                  </a:cubicBezTo>
                  <a:cubicBezTo>
                    <a:pt x="159" y="18"/>
                    <a:pt x="159" y="18"/>
                    <a:pt x="159" y="18"/>
                  </a:cubicBezTo>
                  <a:cubicBezTo>
                    <a:pt x="160" y="18"/>
                    <a:pt x="160" y="18"/>
                    <a:pt x="160" y="18"/>
                  </a:cubicBezTo>
                  <a:cubicBezTo>
                    <a:pt x="161" y="18"/>
                    <a:pt x="161" y="18"/>
                    <a:pt x="161" y="18"/>
                  </a:cubicBezTo>
                  <a:close/>
                  <a:moveTo>
                    <a:pt x="157" y="23"/>
                  </a:moveTo>
                  <a:cubicBezTo>
                    <a:pt x="157" y="23"/>
                    <a:pt x="157" y="23"/>
                    <a:pt x="157" y="23"/>
                  </a:cubicBezTo>
                  <a:cubicBezTo>
                    <a:pt x="158" y="24"/>
                    <a:pt x="158" y="24"/>
                    <a:pt x="158" y="24"/>
                  </a:cubicBezTo>
                  <a:cubicBezTo>
                    <a:pt x="159" y="24"/>
                    <a:pt x="159" y="24"/>
                    <a:pt x="159" y="24"/>
                  </a:cubicBezTo>
                  <a:cubicBezTo>
                    <a:pt x="160" y="23"/>
                    <a:pt x="160" y="23"/>
                    <a:pt x="160" y="23"/>
                  </a:cubicBezTo>
                  <a:cubicBezTo>
                    <a:pt x="161" y="23"/>
                    <a:pt x="161" y="23"/>
                    <a:pt x="161" y="23"/>
                  </a:cubicBezTo>
                  <a:cubicBezTo>
                    <a:pt x="162" y="22"/>
                    <a:pt x="162" y="22"/>
                    <a:pt x="162" y="22"/>
                  </a:cubicBezTo>
                  <a:cubicBezTo>
                    <a:pt x="162" y="21"/>
                    <a:pt x="162" y="21"/>
                    <a:pt x="162" y="21"/>
                  </a:cubicBezTo>
                  <a:cubicBezTo>
                    <a:pt x="163" y="20"/>
                    <a:pt x="163" y="20"/>
                    <a:pt x="163" y="20"/>
                  </a:cubicBezTo>
                  <a:cubicBezTo>
                    <a:pt x="162" y="19"/>
                    <a:pt x="162" y="19"/>
                    <a:pt x="162" y="19"/>
                  </a:cubicBezTo>
                  <a:cubicBezTo>
                    <a:pt x="161" y="19"/>
                    <a:pt x="161" y="19"/>
                    <a:pt x="161" y="19"/>
                  </a:cubicBezTo>
                  <a:cubicBezTo>
                    <a:pt x="159" y="18"/>
                    <a:pt x="159" y="18"/>
                    <a:pt x="159" y="18"/>
                  </a:cubicBezTo>
                  <a:cubicBezTo>
                    <a:pt x="158" y="19"/>
                    <a:pt x="158" y="19"/>
                    <a:pt x="158" y="19"/>
                  </a:cubicBezTo>
                  <a:cubicBezTo>
                    <a:pt x="157" y="19"/>
                    <a:pt x="157" y="19"/>
                    <a:pt x="157" y="19"/>
                  </a:cubicBezTo>
                  <a:cubicBezTo>
                    <a:pt x="156" y="19"/>
                    <a:pt x="156" y="19"/>
                    <a:pt x="156" y="19"/>
                  </a:cubicBezTo>
                  <a:cubicBezTo>
                    <a:pt x="155" y="19"/>
                    <a:pt x="155" y="19"/>
                    <a:pt x="155" y="19"/>
                  </a:cubicBezTo>
                  <a:cubicBezTo>
                    <a:pt x="155" y="19"/>
                    <a:pt x="155" y="19"/>
                    <a:pt x="155" y="19"/>
                  </a:cubicBezTo>
                  <a:cubicBezTo>
                    <a:pt x="154" y="19"/>
                    <a:pt x="154" y="19"/>
                    <a:pt x="154" y="19"/>
                  </a:cubicBezTo>
                  <a:cubicBezTo>
                    <a:pt x="153" y="19"/>
                    <a:pt x="153" y="19"/>
                    <a:pt x="153" y="19"/>
                  </a:cubicBezTo>
                  <a:cubicBezTo>
                    <a:pt x="154" y="20"/>
                    <a:pt x="154" y="20"/>
                    <a:pt x="154" y="20"/>
                  </a:cubicBezTo>
                  <a:cubicBezTo>
                    <a:pt x="155" y="20"/>
                    <a:pt x="155" y="20"/>
                    <a:pt x="155" y="20"/>
                  </a:cubicBezTo>
                  <a:cubicBezTo>
                    <a:pt x="155" y="21"/>
                    <a:pt x="155" y="21"/>
                    <a:pt x="155" y="21"/>
                  </a:cubicBezTo>
                  <a:cubicBezTo>
                    <a:pt x="156" y="21"/>
                    <a:pt x="156" y="21"/>
                    <a:pt x="156" y="21"/>
                  </a:cubicBezTo>
                  <a:cubicBezTo>
                    <a:pt x="157" y="22"/>
                    <a:pt x="157" y="22"/>
                    <a:pt x="157" y="22"/>
                  </a:cubicBezTo>
                  <a:cubicBezTo>
                    <a:pt x="158" y="22"/>
                    <a:pt x="158" y="22"/>
                    <a:pt x="158" y="22"/>
                  </a:cubicBezTo>
                  <a:cubicBezTo>
                    <a:pt x="159" y="22"/>
                    <a:pt x="159" y="22"/>
                    <a:pt x="159" y="22"/>
                  </a:cubicBezTo>
                  <a:cubicBezTo>
                    <a:pt x="160" y="23"/>
                    <a:pt x="160" y="23"/>
                    <a:pt x="160" y="23"/>
                  </a:cubicBezTo>
                  <a:cubicBezTo>
                    <a:pt x="160" y="23"/>
                    <a:pt x="160" y="23"/>
                    <a:pt x="160" y="23"/>
                  </a:cubicBezTo>
                  <a:cubicBezTo>
                    <a:pt x="158" y="23"/>
                    <a:pt x="158" y="23"/>
                    <a:pt x="158" y="23"/>
                  </a:cubicBezTo>
                  <a:cubicBezTo>
                    <a:pt x="157" y="23"/>
                    <a:pt x="157" y="23"/>
                    <a:pt x="157" y="23"/>
                  </a:cubicBezTo>
                  <a:close/>
                  <a:moveTo>
                    <a:pt x="187" y="26"/>
                  </a:moveTo>
                  <a:cubicBezTo>
                    <a:pt x="187" y="26"/>
                    <a:pt x="187" y="26"/>
                    <a:pt x="187" y="26"/>
                  </a:cubicBezTo>
                  <a:cubicBezTo>
                    <a:pt x="186" y="27"/>
                    <a:pt x="186" y="27"/>
                    <a:pt x="186" y="27"/>
                  </a:cubicBezTo>
                  <a:cubicBezTo>
                    <a:pt x="185" y="28"/>
                    <a:pt x="185" y="28"/>
                    <a:pt x="185" y="28"/>
                  </a:cubicBezTo>
                  <a:cubicBezTo>
                    <a:pt x="184" y="29"/>
                    <a:pt x="184" y="29"/>
                    <a:pt x="184" y="29"/>
                  </a:cubicBezTo>
                  <a:cubicBezTo>
                    <a:pt x="183" y="29"/>
                    <a:pt x="183" y="29"/>
                    <a:pt x="183" y="29"/>
                  </a:cubicBezTo>
                  <a:cubicBezTo>
                    <a:pt x="182" y="29"/>
                    <a:pt x="182" y="29"/>
                    <a:pt x="182" y="29"/>
                  </a:cubicBezTo>
                  <a:cubicBezTo>
                    <a:pt x="182" y="29"/>
                    <a:pt x="182" y="29"/>
                    <a:pt x="182" y="29"/>
                  </a:cubicBezTo>
                  <a:cubicBezTo>
                    <a:pt x="181" y="28"/>
                    <a:pt x="181" y="28"/>
                    <a:pt x="181" y="28"/>
                  </a:cubicBezTo>
                  <a:cubicBezTo>
                    <a:pt x="180" y="28"/>
                    <a:pt x="180" y="28"/>
                    <a:pt x="180" y="28"/>
                  </a:cubicBezTo>
                  <a:cubicBezTo>
                    <a:pt x="179" y="28"/>
                    <a:pt x="179" y="28"/>
                    <a:pt x="179" y="28"/>
                  </a:cubicBezTo>
                  <a:cubicBezTo>
                    <a:pt x="179" y="28"/>
                    <a:pt x="179" y="28"/>
                    <a:pt x="179" y="28"/>
                  </a:cubicBezTo>
                  <a:cubicBezTo>
                    <a:pt x="176" y="28"/>
                    <a:pt x="176" y="28"/>
                    <a:pt x="176" y="28"/>
                  </a:cubicBezTo>
                  <a:cubicBezTo>
                    <a:pt x="175" y="28"/>
                    <a:pt x="175" y="28"/>
                    <a:pt x="175" y="28"/>
                  </a:cubicBezTo>
                  <a:cubicBezTo>
                    <a:pt x="175" y="27"/>
                    <a:pt x="175" y="27"/>
                    <a:pt x="175" y="27"/>
                  </a:cubicBezTo>
                  <a:cubicBezTo>
                    <a:pt x="174" y="28"/>
                    <a:pt x="174" y="28"/>
                    <a:pt x="174" y="28"/>
                  </a:cubicBezTo>
                  <a:cubicBezTo>
                    <a:pt x="172" y="28"/>
                    <a:pt x="172" y="28"/>
                    <a:pt x="172" y="28"/>
                  </a:cubicBezTo>
                  <a:cubicBezTo>
                    <a:pt x="172" y="28"/>
                    <a:pt x="172" y="28"/>
                    <a:pt x="172" y="28"/>
                  </a:cubicBezTo>
                  <a:cubicBezTo>
                    <a:pt x="171" y="27"/>
                    <a:pt x="171" y="27"/>
                    <a:pt x="171" y="27"/>
                  </a:cubicBezTo>
                  <a:cubicBezTo>
                    <a:pt x="170" y="27"/>
                    <a:pt x="170" y="27"/>
                    <a:pt x="170" y="27"/>
                  </a:cubicBezTo>
                  <a:cubicBezTo>
                    <a:pt x="169" y="27"/>
                    <a:pt x="169" y="27"/>
                    <a:pt x="169" y="27"/>
                  </a:cubicBezTo>
                  <a:cubicBezTo>
                    <a:pt x="168" y="25"/>
                    <a:pt x="168" y="25"/>
                    <a:pt x="168" y="25"/>
                  </a:cubicBezTo>
                  <a:cubicBezTo>
                    <a:pt x="168" y="24"/>
                    <a:pt x="168" y="24"/>
                    <a:pt x="168" y="24"/>
                  </a:cubicBezTo>
                  <a:cubicBezTo>
                    <a:pt x="167" y="24"/>
                    <a:pt x="167" y="24"/>
                    <a:pt x="167" y="24"/>
                  </a:cubicBezTo>
                  <a:cubicBezTo>
                    <a:pt x="166" y="25"/>
                    <a:pt x="166" y="25"/>
                    <a:pt x="166" y="25"/>
                  </a:cubicBezTo>
                  <a:cubicBezTo>
                    <a:pt x="166" y="24"/>
                    <a:pt x="166" y="24"/>
                    <a:pt x="166" y="24"/>
                  </a:cubicBezTo>
                  <a:cubicBezTo>
                    <a:pt x="165" y="24"/>
                    <a:pt x="165" y="24"/>
                    <a:pt x="165" y="24"/>
                  </a:cubicBezTo>
                  <a:cubicBezTo>
                    <a:pt x="165" y="24"/>
                    <a:pt x="165" y="24"/>
                    <a:pt x="165" y="24"/>
                  </a:cubicBezTo>
                  <a:cubicBezTo>
                    <a:pt x="165" y="25"/>
                    <a:pt x="165" y="25"/>
                    <a:pt x="165" y="25"/>
                  </a:cubicBezTo>
                  <a:cubicBezTo>
                    <a:pt x="164" y="25"/>
                    <a:pt x="164" y="25"/>
                    <a:pt x="164" y="25"/>
                  </a:cubicBezTo>
                  <a:cubicBezTo>
                    <a:pt x="164" y="25"/>
                    <a:pt x="164" y="25"/>
                    <a:pt x="164" y="25"/>
                  </a:cubicBezTo>
                  <a:cubicBezTo>
                    <a:pt x="163" y="24"/>
                    <a:pt x="163" y="24"/>
                    <a:pt x="163" y="24"/>
                  </a:cubicBezTo>
                  <a:cubicBezTo>
                    <a:pt x="163" y="24"/>
                    <a:pt x="163" y="24"/>
                    <a:pt x="163" y="24"/>
                  </a:cubicBezTo>
                  <a:cubicBezTo>
                    <a:pt x="164" y="23"/>
                    <a:pt x="164" y="23"/>
                    <a:pt x="164" y="23"/>
                  </a:cubicBezTo>
                  <a:cubicBezTo>
                    <a:pt x="165" y="23"/>
                    <a:pt x="165" y="23"/>
                    <a:pt x="165" y="23"/>
                  </a:cubicBezTo>
                  <a:cubicBezTo>
                    <a:pt x="164" y="21"/>
                    <a:pt x="164" y="21"/>
                    <a:pt x="164" y="21"/>
                  </a:cubicBezTo>
                  <a:cubicBezTo>
                    <a:pt x="164" y="21"/>
                    <a:pt x="164" y="21"/>
                    <a:pt x="164" y="21"/>
                  </a:cubicBezTo>
                  <a:cubicBezTo>
                    <a:pt x="165" y="20"/>
                    <a:pt x="165" y="20"/>
                    <a:pt x="165" y="20"/>
                  </a:cubicBezTo>
                  <a:cubicBezTo>
                    <a:pt x="165" y="19"/>
                    <a:pt x="165" y="19"/>
                    <a:pt x="165" y="19"/>
                  </a:cubicBezTo>
                  <a:cubicBezTo>
                    <a:pt x="165" y="19"/>
                    <a:pt x="165" y="19"/>
                    <a:pt x="165" y="19"/>
                  </a:cubicBezTo>
                  <a:cubicBezTo>
                    <a:pt x="164" y="19"/>
                    <a:pt x="164" y="19"/>
                    <a:pt x="164" y="19"/>
                  </a:cubicBezTo>
                  <a:cubicBezTo>
                    <a:pt x="164" y="18"/>
                    <a:pt x="164" y="18"/>
                    <a:pt x="164" y="18"/>
                  </a:cubicBezTo>
                  <a:cubicBezTo>
                    <a:pt x="164" y="17"/>
                    <a:pt x="164" y="17"/>
                    <a:pt x="164" y="17"/>
                  </a:cubicBezTo>
                  <a:cubicBezTo>
                    <a:pt x="165" y="16"/>
                    <a:pt x="165" y="16"/>
                    <a:pt x="165" y="16"/>
                  </a:cubicBezTo>
                  <a:cubicBezTo>
                    <a:pt x="166" y="16"/>
                    <a:pt x="166" y="16"/>
                    <a:pt x="166" y="16"/>
                  </a:cubicBezTo>
                  <a:cubicBezTo>
                    <a:pt x="166" y="15"/>
                    <a:pt x="166" y="15"/>
                    <a:pt x="166" y="15"/>
                  </a:cubicBezTo>
                  <a:cubicBezTo>
                    <a:pt x="166" y="15"/>
                    <a:pt x="166" y="15"/>
                    <a:pt x="166" y="15"/>
                  </a:cubicBezTo>
                  <a:cubicBezTo>
                    <a:pt x="168" y="14"/>
                    <a:pt x="168" y="14"/>
                    <a:pt x="168" y="14"/>
                  </a:cubicBezTo>
                  <a:cubicBezTo>
                    <a:pt x="169" y="14"/>
                    <a:pt x="169" y="14"/>
                    <a:pt x="169" y="14"/>
                  </a:cubicBezTo>
                  <a:cubicBezTo>
                    <a:pt x="169" y="13"/>
                    <a:pt x="169" y="13"/>
                    <a:pt x="169" y="13"/>
                  </a:cubicBezTo>
                  <a:cubicBezTo>
                    <a:pt x="170" y="12"/>
                    <a:pt x="170" y="12"/>
                    <a:pt x="170" y="12"/>
                  </a:cubicBezTo>
                  <a:cubicBezTo>
                    <a:pt x="171" y="12"/>
                    <a:pt x="171" y="12"/>
                    <a:pt x="171" y="12"/>
                  </a:cubicBezTo>
                  <a:cubicBezTo>
                    <a:pt x="173" y="13"/>
                    <a:pt x="173" y="13"/>
                    <a:pt x="173" y="13"/>
                  </a:cubicBezTo>
                  <a:cubicBezTo>
                    <a:pt x="174" y="15"/>
                    <a:pt x="174" y="15"/>
                    <a:pt x="174" y="15"/>
                  </a:cubicBezTo>
                  <a:cubicBezTo>
                    <a:pt x="174" y="16"/>
                    <a:pt x="174" y="16"/>
                    <a:pt x="174" y="16"/>
                  </a:cubicBezTo>
                  <a:cubicBezTo>
                    <a:pt x="174" y="17"/>
                    <a:pt x="174" y="17"/>
                    <a:pt x="174" y="17"/>
                  </a:cubicBezTo>
                  <a:cubicBezTo>
                    <a:pt x="174" y="17"/>
                    <a:pt x="174" y="17"/>
                    <a:pt x="174" y="17"/>
                  </a:cubicBezTo>
                  <a:cubicBezTo>
                    <a:pt x="174" y="18"/>
                    <a:pt x="174" y="18"/>
                    <a:pt x="174" y="18"/>
                  </a:cubicBezTo>
                  <a:cubicBezTo>
                    <a:pt x="174" y="19"/>
                    <a:pt x="174" y="19"/>
                    <a:pt x="174" y="19"/>
                  </a:cubicBezTo>
                  <a:cubicBezTo>
                    <a:pt x="174" y="19"/>
                    <a:pt x="174" y="19"/>
                    <a:pt x="174" y="19"/>
                  </a:cubicBezTo>
                  <a:cubicBezTo>
                    <a:pt x="174" y="19"/>
                    <a:pt x="174" y="19"/>
                    <a:pt x="174" y="19"/>
                  </a:cubicBezTo>
                  <a:cubicBezTo>
                    <a:pt x="175" y="18"/>
                    <a:pt x="175" y="18"/>
                    <a:pt x="175" y="18"/>
                  </a:cubicBezTo>
                  <a:cubicBezTo>
                    <a:pt x="175" y="17"/>
                    <a:pt x="175" y="17"/>
                    <a:pt x="175" y="17"/>
                  </a:cubicBezTo>
                  <a:cubicBezTo>
                    <a:pt x="175" y="16"/>
                    <a:pt x="175" y="16"/>
                    <a:pt x="175" y="16"/>
                  </a:cubicBezTo>
                  <a:cubicBezTo>
                    <a:pt x="175" y="16"/>
                    <a:pt x="175" y="16"/>
                    <a:pt x="175" y="16"/>
                  </a:cubicBezTo>
                  <a:cubicBezTo>
                    <a:pt x="175" y="15"/>
                    <a:pt x="175" y="15"/>
                    <a:pt x="175" y="15"/>
                  </a:cubicBezTo>
                  <a:cubicBezTo>
                    <a:pt x="174" y="14"/>
                    <a:pt x="174" y="14"/>
                    <a:pt x="174" y="14"/>
                  </a:cubicBezTo>
                  <a:cubicBezTo>
                    <a:pt x="174" y="13"/>
                    <a:pt x="174" y="13"/>
                    <a:pt x="174" y="13"/>
                  </a:cubicBezTo>
                  <a:cubicBezTo>
                    <a:pt x="174" y="13"/>
                    <a:pt x="174" y="13"/>
                    <a:pt x="174" y="13"/>
                  </a:cubicBezTo>
                  <a:cubicBezTo>
                    <a:pt x="176" y="13"/>
                    <a:pt x="176" y="13"/>
                    <a:pt x="176" y="13"/>
                  </a:cubicBezTo>
                  <a:cubicBezTo>
                    <a:pt x="177" y="13"/>
                    <a:pt x="177" y="13"/>
                    <a:pt x="177" y="13"/>
                  </a:cubicBezTo>
                  <a:cubicBezTo>
                    <a:pt x="180" y="15"/>
                    <a:pt x="180" y="15"/>
                    <a:pt x="180" y="15"/>
                  </a:cubicBezTo>
                  <a:cubicBezTo>
                    <a:pt x="181" y="15"/>
                    <a:pt x="181" y="15"/>
                    <a:pt x="181" y="15"/>
                  </a:cubicBezTo>
                  <a:cubicBezTo>
                    <a:pt x="181" y="15"/>
                    <a:pt x="181" y="15"/>
                    <a:pt x="181" y="15"/>
                  </a:cubicBezTo>
                  <a:cubicBezTo>
                    <a:pt x="181" y="16"/>
                    <a:pt x="181" y="16"/>
                    <a:pt x="181" y="16"/>
                  </a:cubicBezTo>
                  <a:cubicBezTo>
                    <a:pt x="182" y="17"/>
                    <a:pt x="182" y="17"/>
                    <a:pt x="182" y="17"/>
                  </a:cubicBezTo>
                  <a:cubicBezTo>
                    <a:pt x="182" y="18"/>
                    <a:pt x="182" y="18"/>
                    <a:pt x="182" y="18"/>
                  </a:cubicBezTo>
                  <a:cubicBezTo>
                    <a:pt x="182" y="19"/>
                    <a:pt x="182" y="19"/>
                    <a:pt x="182" y="19"/>
                  </a:cubicBezTo>
                  <a:cubicBezTo>
                    <a:pt x="183" y="20"/>
                    <a:pt x="183" y="20"/>
                    <a:pt x="183" y="20"/>
                  </a:cubicBezTo>
                  <a:cubicBezTo>
                    <a:pt x="184" y="21"/>
                    <a:pt x="184" y="21"/>
                    <a:pt x="184" y="21"/>
                  </a:cubicBezTo>
                  <a:cubicBezTo>
                    <a:pt x="184" y="22"/>
                    <a:pt x="184" y="22"/>
                    <a:pt x="184" y="22"/>
                  </a:cubicBezTo>
                  <a:cubicBezTo>
                    <a:pt x="183" y="22"/>
                    <a:pt x="183" y="22"/>
                    <a:pt x="183" y="22"/>
                  </a:cubicBezTo>
                  <a:cubicBezTo>
                    <a:pt x="183" y="21"/>
                    <a:pt x="183" y="21"/>
                    <a:pt x="183" y="21"/>
                  </a:cubicBezTo>
                  <a:cubicBezTo>
                    <a:pt x="182" y="22"/>
                    <a:pt x="182" y="22"/>
                    <a:pt x="182" y="22"/>
                  </a:cubicBezTo>
                  <a:cubicBezTo>
                    <a:pt x="182" y="22"/>
                    <a:pt x="182" y="22"/>
                    <a:pt x="182" y="22"/>
                  </a:cubicBezTo>
                  <a:cubicBezTo>
                    <a:pt x="183" y="23"/>
                    <a:pt x="183" y="23"/>
                    <a:pt x="183" y="23"/>
                  </a:cubicBezTo>
                  <a:cubicBezTo>
                    <a:pt x="185" y="23"/>
                    <a:pt x="185" y="23"/>
                    <a:pt x="185" y="23"/>
                  </a:cubicBezTo>
                  <a:cubicBezTo>
                    <a:pt x="186" y="24"/>
                    <a:pt x="186" y="24"/>
                    <a:pt x="186" y="24"/>
                  </a:cubicBezTo>
                  <a:cubicBezTo>
                    <a:pt x="186" y="24"/>
                    <a:pt x="186" y="24"/>
                    <a:pt x="186" y="24"/>
                  </a:cubicBezTo>
                  <a:cubicBezTo>
                    <a:pt x="187" y="26"/>
                    <a:pt x="187" y="26"/>
                    <a:pt x="187" y="26"/>
                  </a:cubicBezTo>
                  <a:close/>
                  <a:moveTo>
                    <a:pt x="350" y="3"/>
                  </a:moveTo>
                  <a:cubicBezTo>
                    <a:pt x="350" y="2"/>
                    <a:pt x="350" y="2"/>
                    <a:pt x="350" y="2"/>
                  </a:cubicBezTo>
                  <a:cubicBezTo>
                    <a:pt x="351" y="1"/>
                    <a:pt x="351" y="1"/>
                    <a:pt x="351" y="1"/>
                  </a:cubicBezTo>
                  <a:cubicBezTo>
                    <a:pt x="351" y="1"/>
                    <a:pt x="351" y="1"/>
                    <a:pt x="351" y="1"/>
                  </a:cubicBezTo>
                  <a:cubicBezTo>
                    <a:pt x="352" y="1"/>
                    <a:pt x="352" y="1"/>
                    <a:pt x="352" y="1"/>
                  </a:cubicBezTo>
                  <a:cubicBezTo>
                    <a:pt x="352" y="2"/>
                    <a:pt x="352" y="2"/>
                    <a:pt x="352" y="2"/>
                  </a:cubicBezTo>
                  <a:cubicBezTo>
                    <a:pt x="351" y="2"/>
                    <a:pt x="351" y="2"/>
                    <a:pt x="351" y="2"/>
                  </a:cubicBezTo>
                  <a:cubicBezTo>
                    <a:pt x="351" y="3"/>
                    <a:pt x="351" y="3"/>
                    <a:pt x="351" y="3"/>
                  </a:cubicBezTo>
                  <a:cubicBezTo>
                    <a:pt x="350" y="3"/>
                    <a:pt x="350" y="3"/>
                    <a:pt x="350" y="3"/>
                  </a:cubicBezTo>
                  <a:close/>
                  <a:moveTo>
                    <a:pt x="359" y="17"/>
                  </a:moveTo>
                  <a:cubicBezTo>
                    <a:pt x="359" y="18"/>
                    <a:pt x="359" y="18"/>
                    <a:pt x="359" y="18"/>
                  </a:cubicBezTo>
                  <a:cubicBezTo>
                    <a:pt x="361" y="20"/>
                    <a:pt x="361" y="20"/>
                    <a:pt x="361" y="20"/>
                  </a:cubicBezTo>
                  <a:cubicBezTo>
                    <a:pt x="361" y="21"/>
                    <a:pt x="361" y="21"/>
                    <a:pt x="361" y="21"/>
                  </a:cubicBezTo>
                  <a:cubicBezTo>
                    <a:pt x="364" y="22"/>
                    <a:pt x="364" y="22"/>
                    <a:pt x="364" y="22"/>
                  </a:cubicBezTo>
                  <a:cubicBezTo>
                    <a:pt x="367" y="22"/>
                    <a:pt x="367" y="22"/>
                    <a:pt x="367" y="22"/>
                  </a:cubicBezTo>
                  <a:cubicBezTo>
                    <a:pt x="368" y="23"/>
                    <a:pt x="368" y="23"/>
                    <a:pt x="368" y="23"/>
                  </a:cubicBezTo>
                  <a:cubicBezTo>
                    <a:pt x="370" y="23"/>
                    <a:pt x="370" y="23"/>
                    <a:pt x="370" y="23"/>
                  </a:cubicBezTo>
                  <a:cubicBezTo>
                    <a:pt x="371" y="22"/>
                    <a:pt x="371" y="22"/>
                    <a:pt x="371" y="22"/>
                  </a:cubicBezTo>
                  <a:cubicBezTo>
                    <a:pt x="372" y="23"/>
                    <a:pt x="372" y="23"/>
                    <a:pt x="372" y="23"/>
                  </a:cubicBezTo>
                  <a:cubicBezTo>
                    <a:pt x="373" y="23"/>
                    <a:pt x="373" y="23"/>
                    <a:pt x="373" y="23"/>
                  </a:cubicBezTo>
                  <a:cubicBezTo>
                    <a:pt x="375" y="22"/>
                    <a:pt x="375" y="22"/>
                    <a:pt x="375" y="22"/>
                  </a:cubicBezTo>
                  <a:cubicBezTo>
                    <a:pt x="375" y="21"/>
                    <a:pt x="375" y="21"/>
                    <a:pt x="375" y="21"/>
                  </a:cubicBezTo>
                  <a:cubicBezTo>
                    <a:pt x="376" y="20"/>
                    <a:pt x="376" y="20"/>
                    <a:pt x="376" y="20"/>
                  </a:cubicBezTo>
                  <a:cubicBezTo>
                    <a:pt x="375" y="19"/>
                    <a:pt x="375" y="19"/>
                    <a:pt x="375" y="19"/>
                  </a:cubicBezTo>
                  <a:cubicBezTo>
                    <a:pt x="375" y="18"/>
                    <a:pt x="375" y="18"/>
                    <a:pt x="375" y="18"/>
                  </a:cubicBezTo>
                  <a:cubicBezTo>
                    <a:pt x="374" y="18"/>
                    <a:pt x="374" y="18"/>
                    <a:pt x="374" y="18"/>
                  </a:cubicBezTo>
                  <a:cubicBezTo>
                    <a:pt x="374" y="18"/>
                    <a:pt x="374" y="18"/>
                    <a:pt x="374" y="18"/>
                  </a:cubicBezTo>
                  <a:cubicBezTo>
                    <a:pt x="374" y="17"/>
                    <a:pt x="374" y="17"/>
                    <a:pt x="374" y="17"/>
                  </a:cubicBezTo>
                  <a:cubicBezTo>
                    <a:pt x="373" y="17"/>
                    <a:pt x="373" y="17"/>
                    <a:pt x="373" y="17"/>
                  </a:cubicBezTo>
                  <a:cubicBezTo>
                    <a:pt x="373" y="17"/>
                    <a:pt x="373" y="17"/>
                    <a:pt x="373" y="17"/>
                  </a:cubicBezTo>
                  <a:cubicBezTo>
                    <a:pt x="371" y="17"/>
                    <a:pt x="371" y="17"/>
                    <a:pt x="371" y="17"/>
                  </a:cubicBezTo>
                  <a:cubicBezTo>
                    <a:pt x="369" y="17"/>
                    <a:pt x="369" y="17"/>
                    <a:pt x="369" y="17"/>
                  </a:cubicBezTo>
                  <a:cubicBezTo>
                    <a:pt x="368" y="18"/>
                    <a:pt x="368" y="18"/>
                    <a:pt x="368" y="18"/>
                  </a:cubicBezTo>
                  <a:cubicBezTo>
                    <a:pt x="367" y="18"/>
                    <a:pt x="367" y="18"/>
                    <a:pt x="367" y="18"/>
                  </a:cubicBezTo>
                  <a:cubicBezTo>
                    <a:pt x="367" y="18"/>
                    <a:pt x="367" y="18"/>
                    <a:pt x="367" y="18"/>
                  </a:cubicBezTo>
                  <a:cubicBezTo>
                    <a:pt x="366" y="17"/>
                    <a:pt x="366" y="17"/>
                    <a:pt x="366" y="17"/>
                  </a:cubicBezTo>
                  <a:cubicBezTo>
                    <a:pt x="366" y="17"/>
                    <a:pt x="366" y="17"/>
                    <a:pt x="366" y="17"/>
                  </a:cubicBezTo>
                  <a:cubicBezTo>
                    <a:pt x="365" y="17"/>
                    <a:pt x="365" y="17"/>
                    <a:pt x="365" y="17"/>
                  </a:cubicBezTo>
                  <a:cubicBezTo>
                    <a:pt x="363" y="17"/>
                    <a:pt x="363" y="17"/>
                    <a:pt x="363" y="17"/>
                  </a:cubicBezTo>
                  <a:cubicBezTo>
                    <a:pt x="363" y="17"/>
                    <a:pt x="363" y="17"/>
                    <a:pt x="363" y="17"/>
                  </a:cubicBezTo>
                  <a:cubicBezTo>
                    <a:pt x="363" y="18"/>
                    <a:pt x="363" y="18"/>
                    <a:pt x="363" y="18"/>
                  </a:cubicBezTo>
                  <a:cubicBezTo>
                    <a:pt x="362" y="18"/>
                    <a:pt x="362" y="18"/>
                    <a:pt x="362" y="18"/>
                  </a:cubicBezTo>
                  <a:cubicBezTo>
                    <a:pt x="361" y="18"/>
                    <a:pt x="361" y="18"/>
                    <a:pt x="361" y="18"/>
                  </a:cubicBezTo>
                  <a:cubicBezTo>
                    <a:pt x="360" y="18"/>
                    <a:pt x="360" y="18"/>
                    <a:pt x="360" y="18"/>
                  </a:cubicBezTo>
                  <a:cubicBezTo>
                    <a:pt x="360" y="17"/>
                    <a:pt x="360" y="17"/>
                    <a:pt x="360" y="17"/>
                  </a:cubicBezTo>
                  <a:cubicBezTo>
                    <a:pt x="359" y="17"/>
                    <a:pt x="359" y="17"/>
                    <a:pt x="359" y="17"/>
                  </a:cubicBezTo>
                  <a:close/>
                  <a:moveTo>
                    <a:pt x="325" y="31"/>
                  </a:moveTo>
                  <a:cubicBezTo>
                    <a:pt x="324" y="29"/>
                    <a:pt x="324" y="29"/>
                    <a:pt x="324" y="29"/>
                  </a:cubicBezTo>
                  <a:cubicBezTo>
                    <a:pt x="324" y="28"/>
                    <a:pt x="324" y="28"/>
                    <a:pt x="324" y="28"/>
                  </a:cubicBezTo>
                  <a:cubicBezTo>
                    <a:pt x="323" y="27"/>
                    <a:pt x="323" y="27"/>
                    <a:pt x="323" y="27"/>
                  </a:cubicBezTo>
                  <a:cubicBezTo>
                    <a:pt x="321" y="27"/>
                    <a:pt x="321" y="27"/>
                    <a:pt x="321" y="27"/>
                  </a:cubicBezTo>
                  <a:cubicBezTo>
                    <a:pt x="321" y="26"/>
                    <a:pt x="321" y="26"/>
                    <a:pt x="321" y="26"/>
                  </a:cubicBezTo>
                  <a:cubicBezTo>
                    <a:pt x="320" y="26"/>
                    <a:pt x="320" y="26"/>
                    <a:pt x="320" y="26"/>
                  </a:cubicBezTo>
                  <a:cubicBezTo>
                    <a:pt x="319" y="25"/>
                    <a:pt x="319" y="25"/>
                    <a:pt x="319" y="25"/>
                  </a:cubicBezTo>
                  <a:cubicBezTo>
                    <a:pt x="320" y="26"/>
                    <a:pt x="320" y="26"/>
                    <a:pt x="320" y="26"/>
                  </a:cubicBezTo>
                  <a:cubicBezTo>
                    <a:pt x="320" y="27"/>
                    <a:pt x="320" y="27"/>
                    <a:pt x="320" y="27"/>
                  </a:cubicBezTo>
                  <a:cubicBezTo>
                    <a:pt x="322" y="28"/>
                    <a:pt x="322" y="28"/>
                    <a:pt x="322" y="28"/>
                  </a:cubicBezTo>
                  <a:cubicBezTo>
                    <a:pt x="323" y="30"/>
                    <a:pt x="323" y="30"/>
                    <a:pt x="323" y="30"/>
                  </a:cubicBezTo>
                  <a:cubicBezTo>
                    <a:pt x="324" y="32"/>
                    <a:pt x="324" y="32"/>
                    <a:pt x="324" y="32"/>
                  </a:cubicBezTo>
                  <a:cubicBezTo>
                    <a:pt x="324" y="32"/>
                    <a:pt x="324" y="32"/>
                    <a:pt x="324" y="32"/>
                  </a:cubicBezTo>
                  <a:cubicBezTo>
                    <a:pt x="325" y="32"/>
                    <a:pt x="325" y="32"/>
                    <a:pt x="325" y="32"/>
                  </a:cubicBezTo>
                  <a:cubicBezTo>
                    <a:pt x="325" y="31"/>
                    <a:pt x="325" y="31"/>
                    <a:pt x="325" y="31"/>
                  </a:cubicBezTo>
                  <a:close/>
                  <a:moveTo>
                    <a:pt x="342" y="32"/>
                  </a:moveTo>
                  <a:cubicBezTo>
                    <a:pt x="342" y="32"/>
                    <a:pt x="342" y="32"/>
                    <a:pt x="342" y="32"/>
                  </a:cubicBezTo>
                  <a:cubicBezTo>
                    <a:pt x="341" y="32"/>
                    <a:pt x="341" y="32"/>
                    <a:pt x="341" y="32"/>
                  </a:cubicBezTo>
                  <a:cubicBezTo>
                    <a:pt x="341" y="32"/>
                    <a:pt x="341" y="32"/>
                    <a:pt x="341" y="32"/>
                  </a:cubicBezTo>
                  <a:cubicBezTo>
                    <a:pt x="341" y="31"/>
                    <a:pt x="341" y="31"/>
                    <a:pt x="341" y="31"/>
                  </a:cubicBezTo>
                  <a:cubicBezTo>
                    <a:pt x="342" y="31"/>
                    <a:pt x="342" y="31"/>
                    <a:pt x="342" y="31"/>
                  </a:cubicBezTo>
                  <a:cubicBezTo>
                    <a:pt x="342" y="32"/>
                    <a:pt x="342" y="32"/>
                    <a:pt x="342" y="32"/>
                  </a:cubicBezTo>
                  <a:cubicBezTo>
                    <a:pt x="343" y="32"/>
                    <a:pt x="343" y="32"/>
                    <a:pt x="343" y="32"/>
                  </a:cubicBezTo>
                  <a:cubicBezTo>
                    <a:pt x="343" y="33"/>
                    <a:pt x="343" y="33"/>
                    <a:pt x="343" y="33"/>
                  </a:cubicBezTo>
                  <a:cubicBezTo>
                    <a:pt x="343" y="33"/>
                    <a:pt x="343" y="33"/>
                    <a:pt x="343" y="33"/>
                  </a:cubicBezTo>
                  <a:cubicBezTo>
                    <a:pt x="344" y="33"/>
                    <a:pt x="344" y="33"/>
                    <a:pt x="344" y="33"/>
                  </a:cubicBezTo>
                  <a:cubicBezTo>
                    <a:pt x="345" y="32"/>
                    <a:pt x="345" y="32"/>
                    <a:pt x="345" y="32"/>
                  </a:cubicBezTo>
                  <a:cubicBezTo>
                    <a:pt x="346" y="30"/>
                    <a:pt x="346" y="30"/>
                    <a:pt x="346" y="30"/>
                  </a:cubicBezTo>
                  <a:cubicBezTo>
                    <a:pt x="347" y="29"/>
                    <a:pt x="347" y="29"/>
                    <a:pt x="347" y="29"/>
                  </a:cubicBezTo>
                  <a:cubicBezTo>
                    <a:pt x="348" y="29"/>
                    <a:pt x="348" y="29"/>
                    <a:pt x="348" y="29"/>
                  </a:cubicBezTo>
                  <a:cubicBezTo>
                    <a:pt x="349" y="28"/>
                    <a:pt x="349" y="28"/>
                    <a:pt x="349" y="28"/>
                  </a:cubicBezTo>
                  <a:cubicBezTo>
                    <a:pt x="349" y="29"/>
                    <a:pt x="349" y="29"/>
                    <a:pt x="349" y="29"/>
                  </a:cubicBezTo>
                  <a:cubicBezTo>
                    <a:pt x="349" y="29"/>
                    <a:pt x="349" y="29"/>
                    <a:pt x="349" y="29"/>
                  </a:cubicBezTo>
                  <a:cubicBezTo>
                    <a:pt x="350" y="29"/>
                    <a:pt x="350" y="29"/>
                    <a:pt x="350" y="29"/>
                  </a:cubicBezTo>
                  <a:cubicBezTo>
                    <a:pt x="350" y="30"/>
                    <a:pt x="350" y="30"/>
                    <a:pt x="350" y="30"/>
                  </a:cubicBezTo>
                  <a:cubicBezTo>
                    <a:pt x="351" y="29"/>
                    <a:pt x="351" y="29"/>
                    <a:pt x="351" y="29"/>
                  </a:cubicBezTo>
                  <a:cubicBezTo>
                    <a:pt x="351" y="29"/>
                    <a:pt x="351" y="29"/>
                    <a:pt x="351" y="29"/>
                  </a:cubicBezTo>
                  <a:cubicBezTo>
                    <a:pt x="353" y="28"/>
                    <a:pt x="353" y="28"/>
                    <a:pt x="353" y="28"/>
                  </a:cubicBezTo>
                  <a:cubicBezTo>
                    <a:pt x="353" y="27"/>
                    <a:pt x="353" y="27"/>
                    <a:pt x="353" y="27"/>
                  </a:cubicBezTo>
                  <a:cubicBezTo>
                    <a:pt x="353" y="27"/>
                    <a:pt x="353" y="27"/>
                    <a:pt x="353" y="27"/>
                  </a:cubicBezTo>
                  <a:cubicBezTo>
                    <a:pt x="352" y="27"/>
                    <a:pt x="352" y="27"/>
                    <a:pt x="352" y="27"/>
                  </a:cubicBezTo>
                  <a:cubicBezTo>
                    <a:pt x="350" y="28"/>
                    <a:pt x="350" y="28"/>
                    <a:pt x="350" y="28"/>
                  </a:cubicBezTo>
                  <a:cubicBezTo>
                    <a:pt x="349" y="27"/>
                    <a:pt x="349" y="27"/>
                    <a:pt x="349" y="27"/>
                  </a:cubicBezTo>
                  <a:cubicBezTo>
                    <a:pt x="348" y="26"/>
                    <a:pt x="348" y="26"/>
                    <a:pt x="348" y="26"/>
                  </a:cubicBezTo>
                  <a:cubicBezTo>
                    <a:pt x="347" y="26"/>
                    <a:pt x="347" y="26"/>
                    <a:pt x="347" y="26"/>
                  </a:cubicBezTo>
                  <a:cubicBezTo>
                    <a:pt x="346" y="26"/>
                    <a:pt x="346" y="26"/>
                    <a:pt x="346" y="26"/>
                  </a:cubicBezTo>
                  <a:cubicBezTo>
                    <a:pt x="346" y="25"/>
                    <a:pt x="346" y="25"/>
                    <a:pt x="346" y="25"/>
                  </a:cubicBezTo>
                  <a:cubicBezTo>
                    <a:pt x="345" y="24"/>
                    <a:pt x="345" y="24"/>
                    <a:pt x="345" y="24"/>
                  </a:cubicBezTo>
                  <a:cubicBezTo>
                    <a:pt x="344" y="24"/>
                    <a:pt x="344" y="24"/>
                    <a:pt x="344" y="24"/>
                  </a:cubicBezTo>
                  <a:cubicBezTo>
                    <a:pt x="343" y="23"/>
                    <a:pt x="343" y="23"/>
                    <a:pt x="343" y="23"/>
                  </a:cubicBezTo>
                  <a:cubicBezTo>
                    <a:pt x="343" y="22"/>
                    <a:pt x="343" y="22"/>
                    <a:pt x="343" y="22"/>
                  </a:cubicBezTo>
                  <a:cubicBezTo>
                    <a:pt x="343" y="21"/>
                    <a:pt x="343" y="21"/>
                    <a:pt x="343" y="21"/>
                  </a:cubicBezTo>
                  <a:cubicBezTo>
                    <a:pt x="342" y="20"/>
                    <a:pt x="342" y="20"/>
                    <a:pt x="342" y="20"/>
                  </a:cubicBezTo>
                  <a:cubicBezTo>
                    <a:pt x="341" y="20"/>
                    <a:pt x="341" y="20"/>
                    <a:pt x="341" y="20"/>
                  </a:cubicBezTo>
                  <a:cubicBezTo>
                    <a:pt x="341" y="20"/>
                    <a:pt x="341" y="20"/>
                    <a:pt x="341" y="20"/>
                  </a:cubicBezTo>
                  <a:cubicBezTo>
                    <a:pt x="342" y="19"/>
                    <a:pt x="342" y="19"/>
                    <a:pt x="342" y="19"/>
                  </a:cubicBezTo>
                  <a:cubicBezTo>
                    <a:pt x="342" y="19"/>
                    <a:pt x="342" y="19"/>
                    <a:pt x="342" y="19"/>
                  </a:cubicBezTo>
                  <a:cubicBezTo>
                    <a:pt x="342" y="18"/>
                    <a:pt x="342" y="18"/>
                    <a:pt x="342" y="18"/>
                  </a:cubicBezTo>
                  <a:cubicBezTo>
                    <a:pt x="342" y="18"/>
                    <a:pt x="342" y="18"/>
                    <a:pt x="342" y="18"/>
                  </a:cubicBezTo>
                  <a:cubicBezTo>
                    <a:pt x="342" y="18"/>
                    <a:pt x="342" y="18"/>
                    <a:pt x="342" y="18"/>
                  </a:cubicBezTo>
                  <a:cubicBezTo>
                    <a:pt x="342" y="17"/>
                    <a:pt x="342" y="17"/>
                    <a:pt x="342" y="17"/>
                  </a:cubicBezTo>
                  <a:cubicBezTo>
                    <a:pt x="341" y="17"/>
                    <a:pt x="341" y="17"/>
                    <a:pt x="341" y="17"/>
                  </a:cubicBezTo>
                  <a:cubicBezTo>
                    <a:pt x="339" y="17"/>
                    <a:pt x="339" y="17"/>
                    <a:pt x="339" y="17"/>
                  </a:cubicBezTo>
                  <a:cubicBezTo>
                    <a:pt x="338" y="17"/>
                    <a:pt x="338" y="17"/>
                    <a:pt x="338" y="17"/>
                  </a:cubicBezTo>
                  <a:cubicBezTo>
                    <a:pt x="338" y="16"/>
                    <a:pt x="338" y="16"/>
                    <a:pt x="338" y="16"/>
                  </a:cubicBezTo>
                  <a:cubicBezTo>
                    <a:pt x="337" y="16"/>
                    <a:pt x="337" y="16"/>
                    <a:pt x="337" y="16"/>
                  </a:cubicBezTo>
                  <a:cubicBezTo>
                    <a:pt x="336" y="16"/>
                    <a:pt x="336" y="16"/>
                    <a:pt x="336" y="16"/>
                  </a:cubicBezTo>
                  <a:cubicBezTo>
                    <a:pt x="335" y="16"/>
                    <a:pt x="335" y="16"/>
                    <a:pt x="335" y="16"/>
                  </a:cubicBezTo>
                  <a:cubicBezTo>
                    <a:pt x="337" y="17"/>
                    <a:pt x="337" y="17"/>
                    <a:pt x="337" y="17"/>
                  </a:cubicBezTo>
                  <a:cubicBezTo>
                    <a:pt x="338" y="17"/>
                    <a:pt x="338" y="17"/>
                    <a:pt x="338" y="17"/>
                  </a:cubicBezTo>
                  <a:cubicBezTo>
                    <a:pt x="338" y="18"/>
                    <a:pt x="338" y="18"/>
                    <a:pt x="338" y="18"/>
                  </a:cubicBezTo>
                  <a:cubicBezTo>
                    <a:pt x="337" y="18"/>
                    <a:pt x="337" y="18"/>
                    <a:pt x="337" y="18"/>
                  </a:cubicBezTo>
                  <a:cubicBezTo>
                    <a:pt x="337" y="18"/>
                    <a:pt x="337" y="18"/>
                    <a:pt x="337" y="18"/>
                  </a:cubicBezTo>
                  <a:cubicBezTo>
                    <a:pt x="336" y="18"/>
                    <a:pt x="336" y="18"/>
                    <a:pt x="336" y="18"/>
                  </a:cubicBezTo>
                  <a:cubicBezTo>
                    <a:pt x="335" y="18"/>
                    <a:pt x="335" y="18"/>
                    <a:pt x="335" y="18"/>
                  </a:cubicBezTo>
                  <a:cubicBezTo>
                    <a:pt x="336" y="19"/>
                    <a:pt x="336" y="19"/>
                    <a:pt x="336" y="19"/>
                  </a:cubicBezTo>
                  <a:cubicBezTo>
                    <a:pt x="336" y="20"/>
                    <a:pt x="336" y="20"/>
                    <a:pt x="336" y="20"/>
                  </a:cubicBezTo>
                  <a:cubicBezTo>
                    <a:pt x="336" y="21"/>
                    <a:pt x="336" y="21"/>
                    <a:pt x="336" y="21"/>
                  </a:cubicBezTo>
                  <a:cubicBezTo>
                    <a:pt x="338" y="22"/>
                    <a:pt x="338" y="22"/>
                    <a:pt x="338" y="22"/>
                  </a:cubicBezTo>
                  <a:cubicBezTo>
                    <a:pt x="338" y="23"/>
                    <a:pt x="338" y="23"/>
                    <a:pt x="338" y="23"/>
                  </a:cubicBezTo>
                  <a:cubicBezTo>
                    <a:pt x="338" y="23"/>
                    <a:pt x="338" y="23"/>
                    <a:pt x="338" y="23"/>
                  </a:cubicBezTo>
                  <a:cubicBezTo>
                    <a:pt x="337" y="23"/>
                    <a:pt x="337" y="23"/>
                    <a:pt x="337" y="23"/>
                  </a:cubicBezTo>
                  <a:cubicBezTo>
                    <a:pt x="336" y="22"/>
                    <a:pt x="336" y="22"/>
                    <a:pt x="336" y="22"/>
                  </a:cubicBezTo>
                  <a:cubicBezTo>
                    <a:pt x="335" y="21"/>
                    <a:pt x="335" y="21"/>
                    <a:pt x="335" y="21"/>
                  </a:cubicBezTo>
                  <a:cubicBezTo>
                    <a:pt x="334" y="21"/>
                    <a:pt x="334" y="21"/>
                    <a:pt x="334" y="21"/>
                  </a:cubicBezTo>
                  <a:cubicBezTo>
                    <a:pt x="334" y="21"/>
                    <a:pt x="334" y="21"/>
                    <a:pt x="334" y="21"/>
                  </a:cubicBezTo>
                  <a:cubicBezTo>
                    <a:pt x="333" y="21"/>
                    <a:pt x="333" y="21"/>
                    <a:pt x="333" y="21"/>
                  </a:cubicBezTo>
                  <a:cubicBezTo>
                    <a:pt x="333" y="21"/>
                    <a:pt x="333" y="21"/>
                    <a:pt x="333" y="21"/>
                  </a:cubicBezTo>
                  <a:cubicBezTo>
                    <a:pt x="332" y="21"/>
                    <a:pt x="332" y="21"/>
                    <a:pt x="332" y="21"/>
                  </a:cubicBezTo>
                  <a:cubicBezTo>
                    <a:pt x="332" y="20"/>
                    <a:pt x="332" y="20"/>
                    <a:pt x="332" y="20"/>
                  </a:cubicBezTo>
                  <a:cubicBezTo>
                    <a:pt x="332" y="19"/>
                    <a:pt x="332" y="19"/>
                    <a:pt x="332" y="19"/>
                  </a:cubicBezTo>
                  <a:cubicBezTo>
                    <a:pt x="331" y="19"/>
                    <a:pt x="331" y="19"/>
                    <a:pt x="331" y="19"/>
                  </a:cubicBezTo>
                  <a:cubicBezTo>
                    <a:pt x="330" y="18"/>
                    <a:pt x="330" y="18"/>
                    <a:pt x="330" y="18"/>
                  </a:cubicBezTo>
                  <a:cubicBezTo>
                    <a:pt x="329" y="18"/>
                    <a:pt x="329" y="18"/>
                    <a:pt x="329" y="18"/>
                  </a:cubicBezTo>
                  <a:cubicBezTo>
                    <a:pt x="328" y="18"/>
                    <a:pt x="328" y="18"/>
                    <a:pt x="328" y="18"/>
                  </a:cubicBezTo>
                  <a:cubicBezTo>
                    <a:pt x="328" y="17"/>
                    <a:pt x="328" y="17"/>
                    <a:pt x="328" y="17"/>
                  </a:cubicBezTo>
                  <a:cubicBezTo>
                    <a:pt x="327" y="18"/>
                    <a:pt x="327" y="18"/>
                    <a:pt x="327" y="18"/>
                  </a:cubicBezTo>
                  <a:cubicBezTo>
                    <a:pt x="326" y="18"/>
                    <a:pt x="326" y="18"/>
                    <a:pt x="326" y="18"/>
                  </a:cubicBezTo>
                  <a:cubicBezTo>
                    <a:pt x="326" y="19"/>
                    <a:pt x="326" y="19"/>
                    <a:pt x="326" y="19"/>
                  </a:cubicBezTo>
                  <a:cubicBezTo>
                    <a:pt x="326" y="20"/>
                    <a:pt x="326" y="20"/>
                    <a:pt x="326" y="20"/>
                  </a:cubicBezTo>
                  <a:cubicBezTo>
                    <a:pt x="326" y="21"/>
                    <a:pt x="326" y="21"/>
                    <a:pt x="326" y="21"/>
                  </a:cubicBezTo>
                  <a:cubicBezTo>
                    <a:pt x="325" y="22"/>
                    <a:pt x="325" y="22"/>
                    <a:pt x="325" y="22"/>
                  </a:cubicBezTo>
                  <a:cubicBezTo>
                    <a:pt x="324" y="22"/>
                    <a:pt x="324" y="22"/>
                    <a:pt x="324" y="22"/>
                  </a:cubicBezTo>
                  <a:cubicBezTo>
                    <a:pt x="324" y="23"/>
                    <a:pt x="324" y="23"/>
                    <a:pt x="324" y="23"/>
                  </a:cubicBezTo>
                  <a:cubicBezTo>
                    <a:pt x="325" y="24"/>
                    <a:pt x="325" y="24"/>
                    <a:pt x="325" y="24"/>
                  </a:cubicBezTo>
                  <a:cubicBezTo>
                    <a:pt x="326" y="24"/>
                    <a:pt x="326" y="24"/>
                    <a:pt x="326" y="24"/>
                  </a:cubicBezTo>
                  <a:cubicBezTo>
                    <a:pt x="327" y="25"/>
                    <a:pt x="327" y="25"/>
                    <a:pt x="327" y="25"/>
                  </a:cubicBezTo>
                  <a:cubicBezTo>
                    <a:pt x="326" y="25"/>
                    <a:pt x="326" y="25"/>
                    <a:pt x="326" y="25"/>
                  </a:cubicBezTo>
                  <a:cubicBezTo>
                    <a:pt x="326" y="25"/>
                    <a:pt x="326" y="25"/>
                    <a:pt x="326" y="25"/>
                  </a:cubicBezTo>
                  <a:cubicBezTo>
                    <a:pt x="326" y="26"/>
                    <a:pt x="326" y="26"/>
                    <a:pt x="326" y="26"/>
                  </a:cubicBezTo>
                  <a:cubicBezTo>
                    <a:pt x="327" y="26"/>
                    <a:pt x="327" y="26"/>
                    <a:pt x="327" y="26"/>
                  </a:cubicBezTo>
                  <a:cubicBezTo>
                    <a:pt x="327" y="27"/>
                    <a:pt x="327" y="27"/>
                    <a:pt x="327" y="27"/>
                  </a:cubicBezTo>
                  <a:cubicBezTo>
                    <a:pt x="327" y="27"/>
                    <a:pt x="327" y="27"/>
                    <a:pt x="327" y="27"/>
                  </a:cubicBezTo>
                  <a:cubicBezTo>
                    <a:pt x="327" y="28"/>
                    <a:pt x="327" y="28"/>
                    <a:pt x="327" y="28"/>
                  </a:cubicBezTo>
                  <a:cubicBezTo>
                    <a:pt x="328" y="28"/>
                    <a:pt x="328" y="28"/>
                    <a:pt x="328" y="28"/>
                  </a:cubicBezTo>
                  <a:cubicBezTo>
                    <a:pt x="329" y="29"/>
                    <a:pt x="329" y="29"/>
                    <a:pt x="329" y="29"/>
                  </a:cubicBezTo>
                  <a:cubicBezTo>
                    <a:pt x="329" y="29"/>
                    <a:pt x="329" y="29"/>
                    <a:pt x="329" y="29"/>
                  </a:cubicBezTo>
                  <a:cubicBezTo>
                    <a:pt x="329" y="29"/>
                    <a:pt x="329" y="29"/>
                    <a:pt x="329" y="29"/>
                  </a:cubicBezTo>
                  <a:cubicBezTo>
                    <a:pt x="329" y="29"/>
                    <a:pt x="329" y="29"/>
                    <a:pt x="329" y="29"/>
                  </a:cubicBezTo>
                  <a:cubicBezTo>
                    <a:pt x="330" y="29"/>
                    <a:pt x="330" y="29"/>
                    <a:pt x="330" y="29"/>
                  </a:cubicBezTo>
                  <a:cubicBezTo>
                    <a:pt x="330" y="30"/>
                    <a:pt x="330" y="30"/>
                    <a:pt x="330" y="30"/>
                  </a:cubicBezTo>
                  <a:cubicBezTo>
                    <a:pt x="330" y="30"/>
                    <a:pt x="330" y="30"/>
                    <a:pt x="330" y="30"/>
                  </a:cubicBezTo>
                  <a:cubicBezTo>
                    <a:pt x="329" y="30"/>
                    <a:pt x="329" y="30"/>
                    <a:pt x="329" y="30"/>
                  </a:cubicBezTo>
                  <a:cubicBezTo>
                    <a:pt x="329" y="30"/>
                    <a:pt x="329" y="30"/>
                    <a:pt x="329" y="30"/>
                  </a:cubicBezTo>
                  <a:cubicBezTo>
                    <a:pt x="329" y="30"/>
                    <a:pt x="329" y="30"/>
                    <a:pt x="329" y="30"/>
                  </a:cubicBezTo>
                  <a:cubicBezTo>
                    <a:pt x="329" y="31"/>
                    <a:pt x="329" y="31"/>
                    <a:pt x="329" y="31"/>
                  </a:cubicBezTo>
                  <a:cubicBezTo>
                    <a:pt x="332" y="33"/>
                    <a:pt x="332" y="33"/>
                    <a:pt x="332" y="33"/>
                  </a:cubicBezTo>
                  <a:cubicBezTo>
                    <a:pt x="333" y="33"/>
                    <a:pt x="333" y="33"/>
                    <a:pt x="333" y="33"/>
                  </a:cubicBezTo>
                  <a:cubicBezTo>
                    <a:pt x="334" y="33"/>
                    <a:pt x="334" y="33"/>
                    <a:pt x="334" y="33"/>
                  </a:cubicBezTo>
                  <a:cubicBezTo>
                    <a:pt x="335" y="34"/>
                    <a:pt x="335" y="34"/>
                    <a:pt x="335" y="34"/>
                  </a:cubicBezTo>
                  <a:cubicBezTo>
                    <a:pt x="336" y="34"/>
                    <a:pt x="336" y="34"/>
                    <a:pt x="336" y="34"/>
                  </a:cubicBezTo>
                  <a:cubicBezTo>
                    <a:pt x="336" y="35"/>
                    <a:pt x="336" y="35"/>
                    <a:pt x="336" y="35"/>
                  </a:cubicBezTo>
                  <a:cubicBezTo>
                    <a:pt x="337" y="35"/>
                    <a:pt x="337" y="35"/>
                    <a:pt x="337" y="35"/>
                  </a:cubicBezTo>
                  <a:cubicBezTo>
                    <a:pt x="338" y="35"/>
                    <a:pt x="338" y="35"/>
                    <a:pt x="338" y="35"/>
                  </a:cubicBezTo>
                  <a:cubicBezTo>
                    <a:pt x="339" y="35"/>
                    <a:pt x="339" y="35"/>
                    <a:pt x="339" y="35"/>
                  </a:cubicBezTo>
                  <a:cubicBezTo>
                    <a:pt x="341" y="35"/>
                    <a:pt x="341" y="35"/>
                    <a:pt x="341" y="35"/>
                  </a:cubicBezTo>
                  <a:cubicBezTo>
                    <a:pt x="342" y="36"/>
                    <a:pt x="342" y="36"/>
                    <a:pt x="342" y="36"/>
                  </a:cubicBezTo>
                  <a:cubicBezTo>
                    <a:pt x="342" y="35"/>
                    <a:pt x="342" y="35"/>
                    <a:pt x="342" y="35"/>
                  </a:cubicBezTo>
                  <a:cubicBezTo>
                    <a:pt x="343" y="35"/>
                    <a:pt x="343" y="35"/>
                    <a:pt x="343" y="35"/>
                  </a:cubicBezTo>
                  <a:cubicBezTo>
                    <a:pt x="343" y="34"/>
                    <a:pt x="343" y="34"/>
                    <a:pt x="343" y="34"/>
                  </a:cubicBezTo>
                  <a:cubicBezTo>
                    <a:pt x="342" y="33"/>
                    <a:pt x="342" y="33"/>
                    <a:pt x="342" y="33"/>
                  </a:cubicBezTo>
                  <a:cubicBezTo>
                    <a:pt x="342" y="32"/>
                    <a:pt x="342" y="32"/>
                    <a:pt x="342" y="32"/>
                  </a:cubicBezTo>
                  <a:close/>
                  <a:moveTo>
                    <a:pt x="343" y="17"/>
                  </a:moveTo>
                  <a:cubicBezTo>
                    <a:pt x="344" y="17"/>
                    <a:pt x="344" y="17"/>
                    <a:pt x="344" y="17"/>
                  </a:cubicBezTo>
                  <a:cubicBezTo>
                    <a:pt x="345" y="17"/>
                    <a:pt x="345" y="17"/>
                    <a:pt x="345" y="17"/>
                  </a:cubicBezTo>
                  <a:cubicBezTo>
                    <a:pt x="346" y="17"/>
                    <a:pt x="346" y="17"/>
                    <a:pt x="346" y="17"/>
                  </a:cubicBezTo>
                  <a:cubicBezTo>
                    <a:pt x="348" y="18"/>
                    <a:pt x="348" y="18"/>
                    <a:pt x="348" y="18"/>
                  </a:cubicBezTo>
                  <a:cubicBezTo>
                    <a:pt x="349" y="18"/>
                    <a:pt x="349" y="18"/>
                    <a:pt x="349" y="18"/>
                  </a:cubicBezTo>
                  <a:cubicBezTo>
                    <a:pt x="350" y="18"/>
                    <a:pt x="350" y="18"/>
                    <a:pt x="350" y="18"/>
                  </a:cubicBezTo>
                  <a:cubicBezTo>
                    <a:pt x="352" y="18"/>
                    <a:pt x="352" y="18"/>
                    <a:pt x="352" y="18"/>
                  </a:cubicBezTo>
                  <a:cubicBezTo>
                    <a:pt x="355" y="19"/>
                    <a:pt x="355" y="19"/>
                    <a:pt x="355" y="19"/>
                  </a:cubicBezTo>
                  <a:cubicBezTo>
                    <a:pt x="355" y="19"/>
                    <a:pt x="355" y="19"/>
                    <a:pt x="355" y="19"/>
                  </a:cubicBezTo>
                  <a:cubicBezTo>
                    <a:pt x="354" y="19"/>
                    <a:pt x="354" y="19"/>
                    <a:pt x="354" y="19"/>
                  </a:cubicBezTo>
                  <a:cubicBezTo>
                    <a:pt x="353" y="20"/>
                    <a:pt x="353" y="20"/>
                    <a:pt x="353" y="20"/>
                  </a:cubicBezTo>
                  <a:cubicBezTo>
                    <a:pt x="353" y="21"/>
                    <a:pt x="353" y="21"/>
                    <a:pt x="353" y="21"/>
                  </a:cubicBezTo>
                  <a:cubicBezTo>
                    <a:pt x="354" y="22"/>
                    <a:pt x="354" y="22"/>
                    <a:pt x="354" y="22"/>
                  </a:cubicBezTo>
                  <a:cubicBezTo>
                    <a:pt x="355" y="22"/>
                    <a:pt x="355" y="22"/>
                    <a:pt x="355" y="22"/>
                  </a:cubicBezTo>
                  <a:cubicBezTo>
                    <a:pt x="355" y="23"/>
                    <a:pt x="355" y="23"/>
                    <a:pt x="355" y="23"/>
                  </a:cubicBezTo>
                  <a:cubicBezTo>
                    <a:pt x="355" y="23"/>
                    <a:pt x="355" y="23"/>
                    <a:pt x="355" y="23"/>
                  </a:cubicBezTo>
                  <a:cubicBezTo>
                    <a:pt x="355" y="24"/>
                    <a:pt x="355" y="24"/>
                    <a:pt x="355" y="24"/>
                  </a:cubicBezTo>
                  <a:cubicBezTo>
                    <a:pt x="355" y="25"/>
                    <a:pt x="355" y="25"/>
                    <a:pt x="355" y="25"/>
                  </a:cubicBezTo>
                  <a:cubicBezTo>
                    <a:pt x="354" y="26"/>
                    <a:pt x="354" y="26"/>
                    <a:pt x="354" y="26"/>
                  </a:cubicBezTo>
                  <a:cubicBezTo>
                    <a:pt x="353" y="26"/>
                    <a:pt x="353" y="26"/>
                    <a:pt x="353" y="26"/>
                  </a:cubicBezTo>
                  <a:cubicBezTo>
                    <a:pt x="353" y="26"/>
                    <a:pt x="353" y="26"/>
                    <a:pt x="353" y="26"/>
                  </a:cubicBezTo>
                  <a:cubicBezTo>
                    <a:pt x="352" y="26"/>
                    <a:pt x="352" y="26"/>
                    <a:pt x="352" y="26"/>
                  </a:cubicBezTo>
                  <a:cubicBezTo>
                    <a:pt x="351" y="26"/>
                    <a:pt x="351" y="26"/>
                    <a:pt x="351" y="26"/>
                  </a:cubicBezTo>
                  <a:cubicBezTo>
                    <a:pt x="350" y="27"/>
                    <a:pt x="350" y="27"/>
                    <a:pt x="350" y="27"/>
                  </a:cubicBezTo>
                  <a:cubicBezTo>
                    <a:pt x="348" y="26"/>
                    <a:pt x="348" y="26"/>
                    <a:pt x="348" y="26"/>
                  </a:cubicBezTo>
                  <a:cubicBezTo>
                    <a:pt x="347" y="25"/>
                    <a:pt x="347" y="25"/>
                    <a:pt x="347" y="25"/>
                  </a:cubicBezTo>
                  <a:cubicBezTo>
                    <a:pt x="345" y="23"/>
                    <a:pt x="345" y="23"/>
                    <a:pt x="345" y="23"/>
                  </a:cubicBezTo>
                  <a:cubicBezTo>
                    <a:pt x="345" y="22"/>
                    <a:pt x="345" y="22"/>
                    <a:pt x="345" y="22"/>
                  </a:cubicBezTo>
                  <a:cubicBezTo>
                    <a:pt x="345" y="21"/>
                    <a:pt x="345" y="21"/>
                    <a:pt x="345" y="21"/>
                  </a:cubicBezTo>
                  <a:cubicBezTo>
                    <a:pt x="345" y="21"/>
                    <a:pt x="345" y="21"/>
                    <a:pt x="345" y="21"/>
                  </a:cubicBezTo>
                  <a:cubicBezTo>
                    <a:pt x="346" y="20"/>
                    <a:pt x="346" y="20"/>
                    <a:pt x="346" y="20"/>
                  </a:cubicBezTo>
                  <a:cubicBezTo>
                    <a:pt x="345" y="20"/>
                    <a:pt x="345" y="20"/>
                    <a:pt x="345" y="20"/>
                  </a:cubicBezTo>
                  <a:cubicBezTo>
                    <a:pt x="345" y="19"/>
                    <a:pt x="345" y="19"/>
                    <a:pt x="345" y="19"/>
                  </a:cubicBezTo>
                  <a:cubicBezTo>
                    <a:pt x="344" y="19"/>
                    <a:pt x="344" y="19"/>
                    <a:pt x="344" y="19"/>
                  </a:cubicBezTo>
                  <a:cubicBezTo>
                    <a:pt x="344" y="18"/>
                    <a:pt x="344" y="18"/>
                    <a:pt x="344" y="18"/>
                  </a:cubicBezTo>
                  <a:cubicBezTo>
                    <a:pt x="343" y="18"/>
                    <a:pt x="343" y="18"/>
                    <a:pt x="343" y="18"/>
                  </a:cubicBezTo>
                  <a:cubicBezTo>
                    <a:pt x="343" y="17"/>
                    <a:pt x="343" y="17"/>
                    <a:pt x="343" y="17"/>
                  </a:cubicBezTo>
                  <a:close/>
                  <a:moveTo>
                    <a:pt x="195" y="38"/>
                  </a:moveTo>
                  <a:cubicBezTo>
                    <a:pt x="195" y="38"/>
                    <a:pt x="196" y="37"/>
                    <a:pt x="196" y="37"/>
                  </a:cubicBezTo>
                  <a:cubicBezTo>
                    <a:pt x="197" y="36"/>
                    <a:pt x="197" y="36"/>
                    <a:pt x="197" y="36"/>
                  </a:cubicBezTo>
                  <a:cubicBezTo>
                    <a:pt x="198" y="35"/>
                    <a:pt x="198" y="35"/>
                    <a:pt x="198" y="35"/>
                  </a:cubicBezTo>
                  <a:cubicBezTo>
                    <a:pt x="199" y="35"/>
                    <a:pt x="199" y="35"/>
                    <a:pt x="199" y="35"/>
                  </a:cubicBezTo>
                  <a:cubicBezTo>
                    <a:pt x="198" y="34"/>
                    <a:pt x="198" y="34"/>
                    <a:pt x="198" y="34"/>
                  </a:cubicBezTo>
                  <a:cubicBezTo>
                    <a:pt x="199" y="33"/>
                    <a:pt x="199" y="33"/>
                    <a:pt x="199" y="33"/>
                  </a:cubicBezTo>
                  <a:cubicBezTo>
                    <a:pt x="200" y="32"/>
                    <a:pt x="200" y="32"/>
                    <a:pt x="200" y="32"/>
                  </a:cubicBezTo>
                  <a:cubicBezTo>
                    <a:pt x="201" y="32"/>
                    <a:pt x="201" y="32"/>
                    <a:pt x="201" y="32"/>
                  </a:cubicBezTo>
                  <a:cubicBezTo>
                    <a:pt x="202" y="33"/>
                    <a:pt x="202" y="33"/>
                    <a:pt x="202" y="33"/>
                  </a:cubicBezTo>
                  <a:cubicBezTo>
                    <a:pt x="202" y="32"/>
                    <a:pt x="202" y="32"/>
                    <a:pt x="202" y="32"/>
                  </a:cubicBezTo>
                  <a:cubicBezTo>
                    <a:pt x="203" y="32"/>
                    <a:pt x="203" y="32"/>
                    <a:pt x="203" y="32"/>
                  </a:cubicBezTo>
                  <a:cubicBezTo>
                    <a:pt x="203" y="31"/>
                    <a:pt x="203" y="31"/>
                    <a:pt x="203" y="31"/>
                  </a:cubicBezTo>
                  <a:cubicBezTo>
                    <a:pt x="204" y="31"/>
                    <a:pt x="204" y="31"/>
                    <a:pt x="204" y="31"/>
                  </a:cubicBezTo>
                  <a:cubicBezTo>
                    <a:pt x="206" y="30"/>
                    <a:pt x="206" y="30"/>
                    <a:pt x="206" y="30"/>
                  </a:cubicBezTo>
                  <a:cubicBezTo>
                    <a:pt x="206" y="29"/>
                    <a:pt x="206" y="29"/>
                    <a:pt x="206" y="29"/>
                  </a:cubicBezTo>
                  <a:cubicBezTo>
                    <a:pt x="206" y="29"/>
                    <a:pt x="206" y="29"/>
                    <a:pt x="206" y="29"/>
                  </a:cubicBezTo>
                  <a:cubicBezTo>
                    <a:pt x="207" y="27"/>
                    <a:pt x="207" y="27"/>
                    <a:pt x="207" y="27"/>
                  </a:cubicBezTo>
                  <a:cubicBezTo>
                    <a:pt x="207" y="26"/>
                    <a:pt x="207" y="26"/>
                    <a:pt x="207" y="26"/>
                  </a:cubicBezTo>
                  <a:cubicBezTo>
                    <a:pt x="206" y="25"/>
                    <a:pt x="206" y="25"/>
                    <a:pt x="206" y="25"/>
                  </a:cubicBezTo>
                  <a:cubicBezTo>
                    <a:pt x="205" y="24"/>
                    <a:pt x="205" y="24"/>
                    <a:pt x="205" y="24"/>
                  </a:cubicBezTo>
                  <a:cubicBezTo>
                    <a:pt x="205" y="23"/>
                    <a:pt x="205" y="23"/>
                    <a:pt x="205" y="23"/>
                  </a:cubicBezTo>
                  <a:cubicBezTo>
                    <a:pt x="204" y="23"/>
                    <a:pt x="204" y="23"/>
                    <a:pt x="204" y="23"/>
                  </a:cubicBezTo>
                  <a:cubicBezTo>
                    <a:pt x="203" y="22"/>
                    <a:pt x="203" y="22"/>
                    <a:pt x="203" y="22"/>
                  </a:cubicBezTo>
                  <a:cubicBezTo>
                    <a:pt x="203" y="23"/>
                    <a:pt x="203" y="23"/>
                    <a:pt x="203" y="23"/>
                  </a:cubicBezTo>
                  <a:cubicBezTo>
                    <a:pt x="202" y="22"/>
                    <a:pt x="202" y="22"/>
                    <a:pt x="202" y="22"/>
                  </a:cubicBezTo>
                  <a:cubicBezTo>
                    <a:pt x="201" y="22"/>
                    <a:pt x="201" y="22"/>
                    <a:pt x="201" y="22"/>
                  </a:cubicBezTo>
                  <a:cubicBezTo>
                    <a:pt x="200" y="21"/>
                    <a:pt x="200" y="21"/>
                    <a:pt x="200" y="21"/>
                  </a:cubicBezTo>
                  <a:cubicBezTo>
                    <a:pt x="199" y="21"/>
                    <a:pt x="199" y="21"/>
                    <a:pt x="199" y="21"/>
                  </a:cubicBezTo>
                  <a:cubicBezTo>
                    <a:pt x="199" y="21"/>
                    <a:pt x="199" y="21"/>
                    <a:pt x="199" y="21"/>
                  </a:cubicBezTo>
                  <a:cubicBezTo>
                    <a:pt x="198" y="21"/>
                    <a:pt x="198" y="21"/>
                    <a:pt x="198" y="21"/>
                  </a:cubicBezTo>
                  <a:cubicBezTo>
                    <a:pt x="198" y="20"/>
                    <a:pt x="198" y="20"/>
                    <a:pt x="198" y="20"/>
                  </a:cubicBezTo>
                  <a:cubicBezTo>
                    <a:pt x="198" y="20"/>
                    <a:pt x="198" y="20"/>
                    <a:pt x="198" y="20"/>
                  </a:cubicBezTo>
                  <a:cubicBezTo>
                    <a:pt x="197" y="20"/>
                    <a:pt x="197" y="20"/>
                    <a:pt x="197" y="20"/>
                  </a:cubicBezTo>
                  <a:cubicBezTo>
                    <a:pt x="197" y="20"/>
                    <a:pt x="197" y="20"/>
                    <a:pt x="197" y="20"/>
                  </a:cubicBezTo>
                  <a:cubicBezTo>
                    <a:pt x="196" y="20"/>
                    <a:pt x="196" y="20"/>
                    <a:pt x="196" y="20"/>
                  </a:cubicBezTo>
                  <a:cubicBezTo>
                    <a:pt x="195" y="19"/>
                    <a:pt x="195" y="19"/>
                    <a:pt x="195" y="19"/>
                  </a:cubicBezTo>
                  <a:cubicBezTo>
                    <a:pt x="195" y="19"/>
                    <a:pt x="195" y="19"/>
                    <a:pt x="195" y="19"/>
                  </a:cubicBezTo>
                  <a:cubicBezTo>
                    <a:pt x="195" y="20"/>
                    <a:pt x="195" y="20"/>
                    <a:pt x="195" y="20"/>
                  </a:cubicBezTo>
                  <a:cubicBezTo>
                    <a:pt x="196" y="20"/>
                    <a:pt x="196" y="20"/>
                    <a:pt x="196" y="20"/>
                  </a:cubicBezTo>
                  <a:cubicBezTo>
                    <a:pt x="196" y="21"/>
                    <a:pt x="196" y="21"/>
                    <a:pt x="196" y="21"/>
                  </a:cubicBezTo>
                  <a:cubicBezTo>
                    <a:pt x="195" y="21"/>
                    <a:pt x="195" y="21"/>
                    <a:pt x="195" y="21"/>
                  </a:cubicBezTo>
                  <a:cubicBezTo>
                    <a:pt x="195" y="22"/>
                    <a:pt x="195" y="22"/>
                    <a:pt x="195" y="22"/>
                  </a:cubicBezTo>
                  <a:cubicBezTo>
                    <a:pt x="195" y="22"/>
                    <a:pt x="195" y="22"/>
                    <a:pt x="195" y="22"/>
                  </a:cubicBezTo>
                  <a:cubicBezTo>
                    <a:pt x="194" y="21"/>
                    <a:pt x="194" y="21"/>
                    <a:pt x="194" y="21"/>
                  </a:cubicBezTo>
                  <a:cubicBezTo>
                    <a:pt x="194" y="19"/>
                    <a:pt x="194" y="19"/>
                    <a:pt x="194" y="19"/>
                  </a:cubicBezTo>
                  <a:cubicBezTo>
                    <a:pt x="193" y="18"/>
                    <a:pt x="193" y="18"/>
                    <a:pt x="193" y="18"/>
                  </a:cubicBezTo>
                  <a:cubicBezTo>
                    <a:pt x="192" y="18"/>
                    <a:pt x="192" y="18"/>
                    <a:pt x="192" y="18"/>
                  </a:cubicBezTo>
                  <a:cubicBezTo>
                    <a:pt x="191" y="18"/>
                    <a:pt x="191" y="18"/>
                    <a:pt x="191" y="18"/>
                  </a:cubicBezTo>
                  <a:cubicBezTo>
                    <a:pt x="191" y="18"/>
                    <a:pt x="191" y="18"/>
                    <a:pt x="191" y="18"/>
                  </a:cubicBezTo>
                  <a:cubicBezTo>
                    <a:pt x="190" y="18"/>
                    <a:pt x="190" y="18"/>
                    <a:pt x="190" y="18"/>
                  </a:cubicBezTo>
                  <a:cubicBezTo>
                    <a:pt x="190" y="19"/>
                    <a:pt x="190" y="19"/>
                    <a:pt x="190" y="19"/>
                  </a:cubicBezTo>
                  <a:cubicBezTo>
                    <a:pt x="191" y="20"/>
                    <a:pt x="191" y="20"/>
                    <a:pt x="191" y="20"/>
                  </a:cubicBezTo>
                  <a:cubicBezTo>
                    <a:pt x="192" y="20"/>
                    <a:pt x="192" y="20"/>
                    <a:pt x="192" y="20"/>
                  </a:cubicBezTo>
                  <a:cubicBezTo>
                    <a:pt x="191" y="21"/>
                    <a:pt x="191" y="21"/>
                    <a:pt x="191" y="21"/>
                  </a:cubicBezTo>
                  <a:cubicBezTo>
                    <a:pt x="191" y="21"/>
                    <a:pt x="191" y="21"/>
                    <a:pt x="191" y="21"/>
                  </a:cubicBezTo>
                  <a:cubicBezTo>
                    <a:pt x="190" y="20"/>
                    <a:pt x="190" y="20"/>
                    <a:pt x="190" y="20"/>
                  </a:cubicBezTo>
                  <a:cubicBezTo>
                    <a:pt x="190" y="20"/>
                    <a:pt x="190" y="20"/>
                    <a:pt x="190" y="20"/>
                  </a:cubicBezTo>
                  <a:cubicBezTo>
                    <a:pt x="189" y="20"/>
                    <a:pt x="189" y="20"/>
                    <a:pt x="189" y="20"/>
                  </a:cubicBezTo>
                  <a:cubicBezTo>
                    <a:pt x="190" y="20"/>
                    <a:pt x="190" y="20"/>
                    <a:pt x="190" y="20"/>
                  </a:cubicBezTo>
                  <a:cubicBezTo>
                    <a:pt x="190" y="21"/>
                    <a:pt x="190" y="21"/>
                    <a:pt x="190" y="21"/>
                  </a:cubicBezTo>
                  <a:cubicBezTo>
                    <a:pt x="190" y="21"/>
                    <a:pt x="190" y="21"/>
                    <a:pt x="190" y="21"/>
                  </a:cubicBezTo>
                  <a:cubicBezTo>
                    <a:pt x="190" y="22"/>
                    <a:pt x="190" y="22"/>
                    <a:pt x="190" y="22"/>
                  </a:cubicBezTo>
                  <a:cubicBezTo>
                    <a:pt x="190" y="22"/>
                    <a:pt x="190" y="22"/>
                    <a:pt x="190" y="22"/>
                  </a:cubicBezTo>
                  <a:cubicBezTo>
                    <a:pt x="191" y="23"/>
                    <a:pt x="191" y="23"/>
                    <a:pt x="191" y="23"/>
                  </a:cubicBezTo>
                  <a:cubicBezTo>
                    <a:pt x="191" y="23"/>
                    <a:pt x="191" y="23"/>
                    <a:pt x="191" y="23"/>
                  </a:cubicBezTo>
                  <a:cubicBezTo>
                    <a:pt x="191" y="24"/>
                    <a:pt x="191" y="24"/>
                    <a:pt x="191" y="24"/>
                  </a:cubicBezTo>
                  <a:cubicBezTo>
                    <a:pt x="192" y="26"/>
                    <a:pt x="192" y="26"/>
                    <a:pt x="192" y="26"/>
                  </a:cubicBezTo>
                  <a:cubicBezTo>
                    <a:pt x="193" y="26"/>
                    <a:pt x="193" y="26"/>
                    <a:pt x="193" y="26"/>
                  </a:cubicBezTo>
                  <a:cubicBezTo>
                    <a:pt x="193" y="26"/>
                    <a:pt x="193" y="26"/>
                    <a:pt x="193" y="26"/>
                  </a:cubicBezTo>
                  <a:cubicBezTo>
                    <a:pt x="193" y="27"/>
                    <a:pt x="193" y="27"/>
                    <a:pt x="193" y="27"/>
                  </a:cubicBezTo>
                  <a:cubicBezTo>
                    <a:pt x="192" y="27"/>
                    <a:pt x="192" y="27"/>
                    <a:pt x="192" y="27"/>
                  </a:cubicBezTo>
                  <a:cubicBezTo>
                    <a:pt x="192" y="28"/>
                    <a:pt x="192" y="28"/>
                    <a:pt x="192" y="28"/>
                  </a:cubicBezTo>
                  <a:cubicBezTo>
                    <a:pt x="192" y="30"/>
                    <a:pt x="192" y="30"/>
                    <a:pt x="192" y="30"/>
                  </a:cubicBezTo>
                  <a:cubicBezTo>
                    <a:pt x="193" y="31"/>
                    <a:pt x="193" y="31"/>
                    <a:pt x="193" y="31"/>
                  </a:cubicBezTo>
                  <a:cubicBezTo>
                    <a:pt x="193" y="32"/>
                    <a:pt x="193" y="32"/>
                    <a:pt x="193" y="32"/>
                  </a:cubicBezTo>
                  <a:cubicBezTo>
                    <a:pt x="193" y="32"/>
                    <a:pt x="193" y="32"/>
                    <a:pt x="193" y="32"/>
                  </a:cubicBezTo>
                  <a:cubicBezTo>
                    <a:pt x="193" y="33"/>
                    <a:pt x="193" y="33"/>
                    <a:pt x="193" y="33"/>
                  </a:cubicBezTo>
                  <a:cubicBezTo>
                    <a:pt x="193" y="33"/>
                    <a:pt x="193" y="33"/>
                    <a:pt x="193" y="33"/>
                  </a:cubicBezTo>
                  <a:cubicBezTo>
                    <a:pt x="193" y="34"/>
                    <a:pt x="193" y="34"/>
                    <a:pt x="193" y="34"/>
                  </a:cubicBezTo>
                  <a:cubicBezTo>
                    <a:pt x="194" y="36"/>
                    <a:pt x="194" y="36"/>
                    <a:pt x="194" y="36"/>
                  </a:cubicBezTo>
                  <a:cubicBezTo>
                    <a:pt x="195" y="36"/>
                    <a:pt x="195" y="36"/>
                    <a:pt x="195" y="36"/>
                  </a:cubicBezTo>
                  <a:cubicBezTo>
                    <a:pt x="195" y="37"/>
                    <a:pt x="195" y="37"/>
                    <a:pt x="195" y="37"/>
                  </a:cubicBezTo>
                  <a:cubicBezTo>
                    <a:pt x="195" y="38"/>
                    <a:pt x="195" y="38"/>
                    <a:pt x="195" y="38"/>
                  </a:cubicBezTo>
                  <a:close/>
                  <a:moveTo>
                    <a:pt x="212" y="29"/>
                  </a:moveTo>
                  <a:cubicBezTo>
                    <a:pt x="213" y="28"/>
                    <a:pt x="213" y="28"/>
                    <a:pt x="213" y="28"/>
                  </a:cubicBezTo>
                  <a:cubicBezTo>
                    <a:pt x="213" y="28"/>
                    <a:pt x="213" y="28"/>
                    <a:pt x="213" y="28"/>
                  </a:cubicBezTo>
                  <a:cubicBezTo>
                    <a:pt x="213" y="28"/>
                    <a:pt x="213" y="28"/>
                    <a:pt x="213" y="28"/>
                  </a:cubicBezTo>
                  <a:cubicBezTo>
                    <a:pt x="213" y="27"/>
                    <a:pt x="213" y="27"/>
                    <a:pt x="213" y="27"/>
                  </a:cubicBezTo>
                  <a:cubicBezTo>
                    <a:pt x="214" y="27"/>
                    <a:pt x="214" y="27"/>
                    <a:pt x="214" y="27"/>
                  </a:cubicBezTo>
                  <a:cubicBezTo>
                    <a:pt x="213" y="26"/>
                    <a:pt x="213" y="26"/>
                    <a:pt x="213" y="26"/>
                  </a:cubicBezTo>
                  <a:cubicBezTo>
                    <a:pt x="213" y="27"/>
                    <a:pt x="213" y="27"/>
                    <a:pt x="213" y="27"/>
                  </a:cubicBezTo>
                  <a:cubicBezTo>
                    <a:pt x="212" y="27"/>
                    <a:pt x="212" y="27"/>
                    <a:pt x="212" y="27"/>
                  </a:cubicBezTo>
                  <a:cubicBezTo>
                    <a:pt x="212" y="28"/>
                    <a:pt x="212" y="28"/>
                    <a:pt x="212" y="28"/>
                  </a:cubicBezTo>
                  <a:cubicBezTo>
                    <a:pt x="212" y="28"/>
                    <a:pt x="212" y="28"/>
                    <a:pt x="212" y="28"/>
                  </a:cubicBezTo>
                  <a:cubicBezTo>
                    <a:pt x="211" y="29"/>
                    <a:pt x="211" y="29"/>
                    <a:pt x="211" y="29"/>
                  </a:cubicBezTo>
                  <a:cubicBezTo>
                    <a:pt x="212" y="29"/>
                    <a:pt x="212" y="29"/>
                    <a:pt x="212" y="29"/>
                  </a:cubicBezTo>
                  <a:cubicBezTo>
                    <a:pt x="212" y="29"/>
                    <a:pt x="212" y="29"/>
                    <a:pt x="212" y="29"/>
                  </a:cubicBezTo>
                  <a:close/>
                  <a:moveTo>
                    <a:pt x="213" y="29"/>
                  </a:moveTo>
                  <a:cubicBezTo>
                    <a:pt x="214" y="28"/>
                    <a:pt x="214" y="28"/>
                    <a:pt x="214" y="28"/>
                  </a:cubicBezTo>
                  <a:cubicBezTo>
                    <a:pt x="215" y="28"/>
                    <a:pt x="215" y="28"/>
                    <a:pt x="215" y="28"/>
                  </a:cubicBezTo>
                  <a:cubicBezTo>
                    <a:pt x="216" y="28"/>
                    <a:pt x="216" y="28"/>
                    <a:pt x="216" y="28"/>
                  </a:cubicBezTo>
                  <a:cubicBezTo>
                    <a:pt x="216" y="28"/>
                    <a:pt x="216" y="28"/>
                    <a:pt x="216" y="28"/>
                  </a:cubicBezTo>
                  <a:cubicBezTo>
                    <a:pt x="217" y="27"/>
                    <a:pt x="217" y="27"/>
                    <a:pt x="217" y="27"/>
                  </a:cubicBezTo>
                  <a:cubicBezTo>
                    <a:pt x="217" y="27"/>
                    <a:pt x="217" y="27"/>
                    <a:pt x="217" y="27"/>
                  </a:cubicBezTo>
                  <a:cubicBezTo>
                    <a:pt x="218" y="28"/>
                    <a:pt x="218" y="28"/>
                    <a:pt x="218" y="28"/>
                  </a:cubicBezTo>
                  <a:cubicBezTo>
                    <a:pt x="217" y="29"/>
                    <a:pt x="217" y="29"/>
                    <a:pt x="217" y="29"/>
                  </a:cubicBezTo>
                  <a:cubicBezTo>
                    <a:pt x="216" y="29"/>
                    <a:pt x="216" y="29"/>
                    <a:pt x="216" y="29"/>
                  </a:cubicBezTo>
                  <a:cubicBezTo>
                    <a:pt x="216" y="29"/>
                    <a:pt x="216" y="29"/>
                    <a:pt x="216" y="29"/>
                  </a:cubicBezTo>
                  <a:cubicBezTo>
                    <a:pt x="215" y="29"/>
                    <a:pt x="215" y="29"/>
                    <a:pt x="215" y="29"/>
                  </a:cubicBezTo>
                  <a:cubicBezTo>
                    <a:pt x="213" y="29"/>
                    <a:pt x="213" y="29"/>
                    <a:pt x="213" y="29"/>
                  </a:cubicBezTo>
                  <a:cubicBezTo>
                    <a:pt x="213" y="29"/>
                    <a:pt x="213" y="29"/>
                    <a:pt x="213" y="29"/>
                  </a:cubicBezTo>
                  <a:close/>
                  <a:moveTo>
                    <a:pt x="222" y="36"/>
                  </a:moveTo>
                  <a:cubicBezTo>
                    <a:pt x="222" y="37"/>
                    <a:pt x="222" y="37"/>
                    <a:pt x="222" y="37"/>
                  </a:cubicBezTo>
                  <a:cubicBezTo>
                    <a:pt x="223" y="38"/>
                    <a:pt x="223" y="38"/>
                    <a:pt x="223" y="38"/>
                  </a:cubicBezTo>
                  <a:cubicBezTo>
                    <a:pt x="223" y="38"/>
                    <a:pt x="223" y="38"/>
                    <a:pt x="223" y="38"/>
                  </a:cubicBezTo>
                  <a:cubicBezTo>
                    <a:pt x="223" y="39"/>
                    <a:pt x="223" y="39"/>
                    <a:pt x="223" y="39"/>
                  </a:cubicBezTo>
                  <a:cubicBezTo>
                    <a:pt x="224" y="38"/>
                    <a:pt x="224" y="38"/>
                    <a:pt x="224" y="38"/>
                  </a:cubicBezTo>
                  <a:cubicBezTo>
                    <a:pt x="224" y="37"/>
                    <a:pt x="224" y="37"/>
                    <a:pt x="224" y="37"/>
                  </a:cubicBezTo>
                  <a:cubicBezTo>
                    <a:pt x="224" y="36"/>
                    <a:pt x="224" y="36"/>
                    <a:pt x="224" y="36"/>
                  </a:cubicBezTo>
                  <a:cubicBezTo>
                    <a:pt x="223" y="36"/>
                    <a:pt x="223" y="36"/>
                    <a:pt x="223" y="36"/>
                  </a:cubicBezTo>
                  <a:cubicBezTo>
                    <a:pt x="222" y="36"/>
                    <a:pt x="222" y="36"/>
                    <a:pt x="222" y="36"/>
                  </a:cubicBezTo>
                  <a:close/>
                  <a:moveTo>
                    <a:pt x="305" y="61"/>
                  </a:moveTo>
                  <a:cubicBezTo>
                    <a:pt x="305" y="60"/>
                    <a:pt x="305" y="60"/>
                    <a:pt x="305" y="60"/>
                  </a:cubicBezTo>
                  <a:cubicBezTo>
                    <a:pt x="306" y="59"/>
                    <a:pt x="306" y="59"/>
                    <a:pt x="306" y="59"/>
                  </a:cubicBezTo>
                  <a:cubicBezTo>
                    <a:pt x="306" y="59"/>
                    <a:pt x="306" y="59"/>
                    <a:pt x="306" y="59"/>
                  </a:cubicBezTo>
                  <a:cubicBezTo>
                    <a:pt x="304" y="59"/>
                    <a:pt x="304" y="59"/>
                    <a:pt x="304" y="59"/>
                  </a:cubicBezTo>
                  <a:cubicBezTo>
                    <a:pt x="304" y="60"/>
                    <a:pt x="304" y="60"/>
                    <a:pt x="304" y="60"/>
                  </a:cubicBezTo>
                  <a:cubicBezTo>
                    <a:pt x="304" y="60"/>
                    <a:pt x="304" y="60"/>
                    <a:pt x="304" y="60"/>
                  </a:cubicBezTo>
                  <a:cubicBezTo>
                    <a:pt x="305" y="60"/>
                    <a:pt x="305" y="60"/>
                    <a:pt x="305" y="60"/>
                  </a:cubicBezTo>
                  <a:cubicBezTo>
                    <a:pt x="305" y="61"/>
                    <a:pt x="305" y="61"/>
                    <a:pt x="305" y="61"/>
                  </a:cubicBezTo>
                  <a:close/>
                  <a:moveTo>
                    <a:pt x="294" y="72"/>
                  </a:moveTo>
                  <a:cubicBezTo>
                    <a:pt x="295" y="72"/>
                    <a:pt x="295" y="72"/>
                    <a:pt x="295" y="72"/>
                  </a:cubicBezTo>
                  <a:cubicBezTo>
                    <a:pt x="295" y="71"/>
                    <a:pt x="295" y="71"/>
                    <a:pt x="295" y="71"/>
                  </a:cubicBezTo>
                  <a:cubicBezTo>
                    <a:pt x="296" y="72"/>
                    <a:pt x="296" y="72"/>
                    <a:pt x="296" y="72"/>
                  </a:cubicBezTo>
                  <a:cubicBezTo>
                    <a:pt x="296" y="71"/>
                    <a:pt x="296" y="71"/>
                    <a:pt x="296" y="71"/>
                  </a:cubicBezTo>
                  <a:cubicBezTo>
                    <a:pt x="295" y="71"/>
                    <a:pt x="295" y="71"/>
                    <a:pt x="295" y="71"/>
                  </a:cubicBezTo>
                  <a:cubicBezTo>
                    <a:pt x="294" y="70"/>
                    <a:pt x="294" y="70"/>
                    <a:pt x="294" y="70"/>
                  </a:cubicBezTo>
                  <a:cubicBezTo>
                    <a:pt x="294" y="70"/>
                    <a:pt x="294" y="70"/>
                    <a:pt x="294" y="70"/>
                  </a:cubicBezTo>
                  <a:cubicBezTo>
                    <a:pt x="293" y="70"/>
                    <a:pt x="293" y="70"/>
                    <a:pt x="293" y="70"/>
                  </a:cubicBezTo>
                  <a:cubicBezTo>
                    <a:pt x="293" y="71"/>
                    <a:pt x="293" y="71"/>
                    <a:pt x="293" y="71"/>
                  </a:cubicBezTo>
                  <a:cubicBezTo>
                    <a:pt x="294" y="71"/>
                    <a:pt x="294" y="71"/>
                    <a:pt x="294" y="71"/>
                  </a:cubicBezTo>
                  <a:cubicBezTo>
                    <a:pt x="294" y="71"/>
                    <a:pt x="294" y="72"/>
                    <a:pt x="294" y="72"/>
                  </a:cubicBezTo>
                  <a:close/>
                  <a:moveTo>
                    <a:pt x="263" y="67"/>
                  </a:moveTo>
                  <a:cubicBezTo>
                    <a:pt x="264" y="67"/>
                    <a:pt x="264" y="67"/>
                    <a:pt x="264" y="67"/>
                  </a:cubicBezTo>
                  <a:cubicBezTo>
                    <a:pt x="265" y="67"/>
                    <a:pt x="265" y="67"/>
                    <a:pt x="265" y="67"/>
                  </a:cubicBezTo>
                  <a:cubicBezTo>
                    <a:pt x="265" y="67"/>
                    <a:pt x="265" y="67"/>
                    <a:pt x="265" y="67"/>
                  </a:cubicBezTo>
                  <a:cubicBezTo>
                    <a:pt x="265" y="66"/>
                    <a:pt x="265" y="66"/>
                    <a:pt x="265" y="66"/>
                  </a:cubicBezTo>
                  <a:cubicBezTo>
                    <a:pt x="266" y="66"/>
                    <a:pt x="266" y="66"/>
                    <a:pt x="266" y="66"/>
                  </a:cubicBezTo>
                  <a:cubicBezTo>
                    <a:pt x="266" y="65"/>
                    <a:pt x="266" y="65"/>
                    <a:pt x="266" y="65"/>
                  </a:cubicBezTo>
                  <a:cubicBezTo>
                    <a:pt x="265" y="65"/>
                    <a:pt x="265" y="65"/>
                    <a:pt x="265" y="65"/>
                  </a:cubicBezTo>
                  <a:cubicBezTo>
                    <a:pt x="265" y="64"/>
                    <a:pt x="265" y="64"/>
                    <a:pt x="265" y="64"/>
                  </a:cubicBezTo>
                  <a:cubicBezTo>
                    <a:pt x="265" y="63"/>
                    <a:pt x="265" y="63"/>
                    <a:pt x="265" y="63"/>
                  </a:cubicBezTo>
                  <a:cubicBezTo>
                    <a:pt x="264" y="62"/>
                    <a:pt x="264" y="62"/>
                    <a:pt x="264" y="62"/>
                  </a:cubicBezTo>
                  <a:cubicBezTo>
                    <a:pt x="264" y="62"/>
                    <a:pt x="264" y="62"/>
                    <a:pt x="264" y="62"/>
                  </a:cubicBezTo>
                  <a:cubicBezTo>
                    <a:pt x="264" y="62"/>
                    <a:pt x="264" y="62"/>
                    <a:pt x="264" y="62"/>
                  </a:cubicBezTo>
                  <a:cubicBezTo>
                    <a:pt x="262" y="62"/>
                    <a:pt x="262" y="62"/>
                    <a:pt x="262" y="62"/>
                  </a:cubicBezTo>
                  <a:cubicBezTo>
                    <a:pt x="261" y="63"/>
                    <a:pt x="261" y="63"/>
                    <a:pt x="261" y="63"/>
                  </a:cubicBezTo>
                  <a:cubicBezTo>
                    <a:pt x="260" y="63"/>
                    <a:pt x="260" y="63"/>
                    <a:pt x="260" y="63"/>
                  </a:cubicBezTo>
                  <a:cubicBezTo>
                    <a:pt x="259" y="63"/>
                    <a:pt x="259" y="63"/>
                    <a:pt x="259" y="63"/>
                  </a:cubicBezTo>
                  <a:cubicBezTo>
                    <a:pt x="260" y="64"/>
                    <a:pt x="260" y="64"/>
                    <a:pt x="260" y="64"/>
                  </a:cubicBezTo>
                  <a:cubicBezTo>
                    <a:pt x="260" y="65"/>
                    <a:pt x="260" y="65"/>
                    <a:pt x="260" y="65"/>
                  </a:cubicBezTo>
                  <a:cubicBezTo>
                    <a:pt x="261" y="65"/>
                    <a:pt x="261" y="65"/>
                    <a:pt x="261" y="65"/>
                  </a:cubicBezTo>
                  <a:cubicBezTo>
                    <a:pt x="260" y="66"/>
                    <a:pt x="260" y="66"/>
                    <a:pt x="260" y="66"/>
                  </a:cubicBezTo>
                  <a:cubicBezTo>
                    <a:pt x="259" y="66"/>
                    <a:pt x="259" y="66"/>
                    <a:pt x="259" y="66"/>
                  </a:cubicBezTo>
                  <a:cubicBezTo>
                    <a:pt x="259" y="66"/>
                    <a:pt x="259" y="66"/>
                    <a:pt x="259" y="66"/>
                  </a:cubicBezTo>
                  <a:cubicBezTo>
                    <a:pt x="260" y="66"/>
                    <a:pt x="260" y="66"/>
                    <a:pt x="260" y="66"/>
                  </a:cubicBezTo>
                  <a:cubicBezTo>
                    <a:pt x="261" y="66"/>
                    <a:pt x="261" y="66"/>
                    <a:pt x="261" y="66"/>
                  </a:cubicBezTo>
                  <a:cubicBezTo>
                    <a:pt x="263" y="67"/>
                    <a:pt x="263" y="67"/>
                    <a:pt x="263" y="67"/>
                  </a:cubicBezTo>
                  <a:close/>
                  <a:moveTo>
                    <a:pt x="353" y="42"/>
                  </a:moveTo>
                  <a:cubicBezTo>
                    <a:pt x="354" y="42"/>
                    <a:pt x="354" y="42"/>
                    <a:pt x="354" y="42"/>
                  </a:cubicBezTo>
                  <a:cubicBezTo>
                    <a:pt x="354" y="42"/>
                    <a:pt x="354" y="42"/>
                    <a:pt x="354" y="42"/>
                  </a:cubicBezTo>
                  <a:cubicBezTo>
                    <a:pt x="354" y="41"/>
                    <a:pt x="354" y="41"/>
                    <a:pt x="354" y="41"/>
                  </a:cubicBezTo>
                  <a:cubicBezTo>
                    <a:pt x="354" y="40"/>
                    <a:pt x="354" y="40"/>
                    <a:pt x="354" y="40"/>
                  </a:cubicBezTo>
                  <a:cubicBezTo>
                    <a:pt x="354" y="40"/>
                    <a:pt x="354" y="40"/>
                    <a:pt x="354" y="40"/>
                  </a:cubicBezTo>
                  <a:cubicBezTo>
                    <a:pt x="353" y="39"/>
                    <a:pt x="353" y="39"/>
                    <a:pt x="353" y="39"/>
                  </a:cubicBezTo>
                  <a:cubicBezTo>
                    <a:pt x="353" y="38"/>
                    <a:pt x="353" y="38"/>
                    <a:pt x="353" y="38"/>
                  </a:cubicBezTo>
                  <a:cubicBezTo>
                    <a:pt x="352" y="37"/>
                    <a:pt x="352" y="37"/>
                    <a:pt x="352" y="37"/>
                  </a:cubicBezTo>
                  <a:cubicBezTo>
                    <a:pt x="351" y="38"/>
                    <a:pt x="351" y="38"/>
                    <a:pt x="351" y="38"/>
                  </a:cubicBezTo>
                  <a:cubicBezTo>
                    <a:pt x="350" y="38"/>
                    <a:pt x="350" y="38"/>
                    <a:pt x="350" y="38"/>
                  </a:cubicBezTo>
                  <a:cubicBezTo>
                    <a:pt x="350" y="39"/>
                    <a:pt x="350" y="39"/>
                    <a:pt x="350" y="39"/>
                  </a:cubicBezTo>
                  <a:cubicBezTo>
                    <a:pt x="351" y="40"/>
                    <a:pt x="351" y="40"/>
                    <a:pt x="351" y="40"/>
                  </a:cubicBezTo>
                  <a:cubicBezTo>
                    <a:pt x="351" y="40"/>
                    <a:pt x="351" y="40"/>
                    <a:pt x="351" y="40"/>
                  </a:cubicBezTo>
                  <a:cubicBezTo>
                    <a:pt x="351" y="41"/>
                    <a:pt x="351" y="41"/>
                    <a:pt x="351" y="41"/>
                  </a:cubicBezTo>
                  <a:cubicBezTo>
                    <a:pt x="352" y="41"/>
                    <a:pt x="352" y="41"/>
                    <a:pt x="352" y="41"/>
                  </a:cubicBezTo>
                  <a:cubicBezTo>
                    <a:pt x="353" y="42"/>
                    <a:pt x="353" y="42"/>
                    <a:pt x="353" y="42"/>
                  </a:cubicBezTo>
                  <a:cubicBezTo>
                    <a:pt x="353" y="42"/>
                    <a:pt x="353" y="42"/>
                    <a:pt x="353" y="42"/>
                  </a:cubicBezTo>
                  <a:close/>
                  <a:moveTo>
                    <a:pt x="356" y="48"/>
                  </a:moveTo>
                  <a:cubicBezTo>
                    <a:pt x="357" y="48"/>
                    <a:pt x="357" y="48"/>
                    <a:pt x="357" y="48"/>
                  </a:cubicBezTo>
                  <a:cubicBezTo>
                    <a:pt x="357" y="47"/>
                    <a:pt x="357" y="47"/>
                    <a:pt x="357" y="47"/>
                  </a:cubicBezTo>
                  <a:cubicBezTo>
                    <a:pt x="359" y="47"/>
                    <a:pt x="359" y="47"/>
                    <a:pt x="359" y="47"/>
                  </a:cubicBezTo>
                  <a:cubicBezTo>
                    <a:pt x="360" y="47"/>
                    <a:pt x="360" y="47"/>
                    <a:pt x="360" y="47"/>
                  </a:cubicBezTo>
                  <a:cubicBezTo>
                    <a:pt x="362" y="47"/>
                    <a:pt x="362" y="47"/>
                    <a:pt x="362" y="47"/>
                  </a:cubicBezTo>
                  <a:cubicBezTo>
                    <a:pt x="363" y="47"/>
                    <a:pt x="363" y="47"/>
                    <a:pt x="363" y="47"/>
                  </a:cubicBezTo>
                  <a:cubicBezTo>
                    <a:pt x="365" y="47"/>
                    <a:pt x="365" y="47"/>
                    <a:pt x="365" y="47"/>
                  </a:cubicBezTo>
                  <a:cubicBezTo>
                    <a:pt x="366" y="46"/>
                    <a:pt x="366" y="46"/>
                    <a:pt x="366" y="46"/>
                  </a:cubicBezTo>
                  <a:cubicBezTo>
                    <a:pt x="367" y="46"/>
                    <a:pt x="367" y="46"/>
                    <a:pt x="367" y="46"/>
                  </a:cubicBezTo>
                  <a:cubicBezTo>
                    <a:pt x="368" y="46"/>
                    <a:pt x="368" y="46"/>
                    <a:pt x="368" y="46"/>
                  </a:cubicBezTo>
                  <a:cubicBezTo>
                    <a:pt x="369" y="46"/>
                    <a:pt x="369" y="46"/>
                    <a:pt x="369" y="46"/>
                  </a:cubicBezTo>
                  <a:cubicBezTo>
                    <a:pt x="368" y="45"/>
                    <a:pt x="368" y="45"/>
                    <a:pt x="368" y="45"/>
                  </a:cubicBezTo>
                  <a:cubicBezTo>
                    <a:pt x="368" y="44"/>
                    <a:pt x="368" y="44"/>
                    <a:pt x="368" y="44"/>
                  </a:cubicBezTo>
                  <a:cubicBezTo>
                    <a:pt x="367" y="43"/>
                    <a:pt x="367" y="43"/>
                    <a:pt x="367" y="43"/>
                  </a:cubicBezTo>
                  <a:cubicBezTo>
                    <a:pt x="365" y="42"/>
                    <a:pt x="365" y="42"/>
                    <a:pt x="365" y="42"/>
                  </a:cubicBezTo>
                  <a:cubicBezTo>
                    <a:pt x="364" y="42"/>
                    <a:pt x="364" y="42"/>
                    <a:pt x="364" y="42"/>
                  </a:cubicBezTo>
                  <a:cubicBezTo>
                    <a:pt x="363" y="41"/>
                    <a:pt x="363" y="41"/>
                    <a:pt x="363" y="41"/>
                  </a:cubicBezTo>
                  <a:cubicBezTo>
                    <a:pt x="362" y="41"/>
                    <a:pt x="362" y="41"/>
                    <a:pt x="362" y="41"/>
                  </a:cubicBezTo>
                  <a:cubicBezTo>
                    <a:pt x="361" y="41"/>
                    <a:pt x="361" y="41"/>
                    <a:pt x="361" y="41"/>
                  </a:cubicBezTo>
                  <a:cubicBezTo>
                    <a:pt x="360" y="41"/>
                    <a:pt x="360" y="41"/>
                    <a:pt x="360" y="41"/>
                  </a:cubicBezTo>
                  <a:cubicBezTo>
                    <a:pt x="359" y="40"/>
                    <a:pt x="359" y="40"/>
                    <a:pt x="359" y="40"/>
                  </a:cubicBezTo>
                  <a:cubicBezTo>
                    <a:pt x="358" y="40"/>
                    <a:pt x="358" y="40"/>
                    <a:pt x="358" y="40"/>
                  </a:cubicBezTo>
                  <a:cubicBezTo>
                    <a:pt x="358" y="41"/>
                    <a:pt x="358" y="41"/>
                    <a:pt x="358" y="41"/>
                  </a:cubicBezTo>
                  <a:cubicBezTo>
                    <a:pt x="357" y="43"/>
                    <a:pt x="357" y="43"/>
                    <a:pt x="357" y="43"/>
                  </a:cubicBezTo>
                  <a:cubicBezTo>
                    <a:pt x="357" y="43"/>
                    <a:pt x="357" y="43"/>
                    <a:pt x="357" y="43"/>
                  </a:cubicBezTo>
                  <a:cubicBezTo>
                    <a:pt x="357" y="45"/>
                    <a:pt x="357" y="45"/>
                    <a:pt x="357" y="45"/>
                  </a:cubicBezTo>
                  <a:cubicBezTo>
                    <a:pt x="356" y="47"/>
                    <a:pt x="356" y="47"/>
                    <a:pt x="356" y="47"/>
                  </a:cubicBezTo>
                  <a:cubicBezTo>
                    <a:pt x="355" y="48"/>
                    <a:pt x="355" y="48"/>
                    <a:pt x="355" y="48"/>
                  </a:cubicBezTo>
                  <a:cubicBezTo>
                    <a:pt x="355" y="48"/>
                    <a:pt x="355" y="48"/>
                    <a:pt x="355" y="48"/>
                  </a:cubicBezTo>
                  <a:cubicBezTo>
                    <a:pt x="356" y="48"/>
                    <a:pt x="356" y="48"/>
                    <a:pt x="356" y="48"/>
                  </a:cubicBezTo>
                  <a:close/>
                  <a:moveTo>
                    <a:pt x="335" y="44"/>
                  </a:moveTo>
                  <a:cubicBezTo>
                    <a:pt x="335" y="45"/>
                    <a:pt x="335" y="45"/>
                    <a:pt x="335" y="45"/>
                  </a:cubicBezTo>
                  <a:cubicBezTo>
                    <a:pt x="336" y="46"/>
                    <a:pt x="336" y="46"/>
                    <a:pt x="336" y="46"/>
                  </a:cubicBezTo>
                  <a:cubicBezTo>
                    <a:pt x="337" y="46"/>
                    <a:pt x="337" y="46"/>
                    <a:pt x="337" y="46"/>
                  </a:cubicBezTo>
                  <a:cubicBezTo>
                    <a:pt x="337" y="46"/>
                    <a:pt x="337" y="46"/>
                    <a:pt x="337" y="46"/>
                  </a:cubicBezTo>
                  <a:cubicBezTo>
                    <a:pt x="339" y="46"/>
                    <a:pt x="339" y="46"/>
                    <a:pt x="339" y="46"/>
                  </a:cubicBezTo>
                  <a:cubicBezTo>
                    <a:pt x="339" y="47"/>
                    <a:pt x="339" y="47"/>
                    <a:pt x="339" y="47"/>
                  </a:cubicBezTo>
                  <a:cubicBezTo>
                    <a:pt x="340" y="47"/>
                    <a:pt x="340" y="47"/>
                    <a:pt x="340" y="47"/>
                  </a:cubicBezTo>
                  <a:cubicBezTo>
                    <a:pt x="340" y="47"/>
                    <a:pt x="340" y="47"/>
                    <a:pt x="340" y="47"/>
                  </a:cubicBezTo>
                  <a:cubicBezTo>
                    <a:pt x="339" y="46"/>
                    <a:pt x="339" y="46"/>
                    <a:pt x="339" y="46"/>
                  </a:cubicBezTo>
                  <a:cubicBezTo>
                    <a:pt x="338" y="45"/>
                    <a:pt x="338" y="45"/>
                    <a:pt x="338" y="45"/>
                  </a:cubicBezTo>
                  <a:cubicBezTo>
                    <a:pt x="337" y="45"/>
                    <a:pt x="337" y="45"/>
                    <a:pt x="337" y="45"/>
                  </a:cubicBezTo>
                  <a:cubicBezTo>
                    <a:pt x="336" y="44"/>
                    <a:pt x="336" y="44"/>
                    <a:pt x="336" y="44"/>
                  </a:cubicBezTo>
                  <a:cubicBezTo>
                    <a:pt x="335" y="44"/>
                    <a:pt x="335" y="44"/>
                    <a:pt x="335" y="44"/>
                  </a:cubicBezTo>
                  <a:cubicBezTo>
                    <a:pt x="335" y="44"/>
                    <a:pt x="335" y="44"/>
                    <a:pt x="335" y="44"/>
                  </a:cubicBezTo>
                  <a:close/>
                  <a:moveTo>
                    <a:pt x="363" y="70"/>
                  </a:moveTo>
                  <a:cubicBezTo>
                    <a:pt x="364" y="71"/>
                    <a:pt x="364" y="71"/>
                    <a:pt x="364" y="71"/>
                  </a:cubicBezTo>
                  <a:cubicBezTo>
                    <a:pt x="365" y="71"/>
                    <a:pt x="365" y="71"/>
                    <a:pt x="365" y="71"/>
                  </a:cubicBezTo>
                  <a:cubicBezTo>
                    <a:pt x="365" y="71"/>
                    <a:pt x="365" y="71"/>
                    <a:pt x="365" y="71"/>
                  </a:cubicBezTo>
                  <a:cubicBezTo>
                    <a:pt x="366" y="70"/>
                    <a:pt x="366" y="70"/>
                    <a:pt x="366" y="70"/>
                  </a:cubicBezTo>
                  <a:cubicBezTo>
                    <a:pt x="366" y="70"/>
                    <a:pt x="366" y="70"/>
                    <a:pt x="366" y="70"/>
                  </a:cubicBezTo>
                  <a:cubicBezTo>
                    <a:pt x="366" y="69"/>
                    <a:pt x="366" y="69"/>
                    <a:pt x="366" y="69"/>
                  </a:cubicBezTo>
                  <a:cubicBezTo>
                    <a:pt x="365" y="68"/>
                    <a:pt x="365" y="68"/>
                    <a:pt x="365" y="68"/>
                  </a:cubicBezTo>
                  <a:cubicBezTo>
                    <a:pt x="365" y="69"/>
                    <a:pt x="365" y="69"/>
                    <a:pt x="365" y="69"/>
                  </a:cubicBezTo>
                  <a:cubicBezTo>
                    <a:pt x="365" y="69"/>
                    <a:pt x="365" y="69"/>
                    <a:pt x="365" y="69"/>
                  </a:cubicBezTo>
                  <a:cubicBezTo>
                    <a:pt x="364" y="70"/>
                    <a:pt x="364" y="70"/>
                    <a:pt x="364" y="70"/>
                  </a:cubicBezTo>
                  <a:cubicBezTo>
                    <a:pt x="364" y="70"/>
                    <a:pt x="363" y="70"/>
                    <a:pt x="363" y="70"/>
                  </a:cubicBezTo>
                  <a:close/>
                  <a:moveTo>
                    <a:pt x="462" y="63"/>
                  </a:moveTo>
                  <a:cubicBezTo>
                    <a:pt x="462" y="63"/>
                    <a:pt x="462" y="63"/>
                    <a:pt x="462" y="63"/>
                  </a:cubicBezTo>
                  <a:cubicBezTo>
                    <a:pt x="463" y="62"/>
                    <a:pt x="463" y="62"/>
                    <a:pt x="463" y="62"/>
                  </a:cubicBezTo>
                  <a:cubicBezTo>
                    <a:pt x="462" y="62"/>
                    <a:pt x="462" y="62"/>
                    <a:pt x="462" y="62"/>
                  </a:cubicBezTo>
                  <a:cubicBezTo>
                    <a:pt x="462" y="62"/>
                    <a:pt x="462" y="62"/>
                    <a:pt x="462" y="62"/>
                  </a:cubicBezTo>
                  <a:cubicBezTo>
                    <a:pt x="462" y="62"/>
                    <a:pt x="462" y="62"/>
                    <a:pt x="462" y="62"/>
                  </a:cubicBezTo>
                  <a:cubicBezTo>
                    <a:pt x="462" y="63"/>
                    <a:pt x="462" y="63"/>
                    <a:pt x="462" y="63"/>
                  </a:cubicBezTo>
                  <a:close/>
                  <a:moveTo>
                    <a:pt x="461" y="64"/>
                  </a:moveTo>
                  <a:cubicBezTo>
                    <a:pt x="462" y="64"/>
                    <a:pt x="462" y="64"/>
                    <a:pt x="462" y="64"/>
                  </a:cubicBezTo>
                  <a:cubicBezTo>
                    <a:pt x="462" y="63"/>
                    <a:pt x="462" y="63"/>
                    <a:pt x="462" y="63"/>
                  </a:cubicBezTo>
                  <a:cubicBezTo>
                    <a:pt x="461" y="62"/>
                    <a:pt x="461" y="62"/>
                    <a:pt x="461" y="62"/>
                  </a:cubicBezTo>
                  <a:cubicBezTo>
                    <a:pt x="461" y="62"/>
                    <a:pt x="461" y="62"/>
                    <a:pt x="461" y="62"/>
                  </a:cubicBezTo>
                  <a:cubicBezTo>
                    <a:pt x="461" y="63"/>
                    <a:pt x="461" y="63"/>
                    <a:pt x="461" y="63"/>
                  </a:cubicBezTo>
                  <a:cubicBezTo>
                    <a:pt x="461" y="64"/>
                    <a:pt x="461" y="64"/>
                    <a:pt x="461" y="64"/>
                  </a:cubicBezTo>
                  <a:close/>
                  <a:moveTo>
                    <a:pt x="461" y="64"/>
                  </a:moveTo>
                  <a:cubicBezTo>
                    <a:pt x="461" y="65"/>
                    <a:pt x="461" y="65"/>
                    <a:pt x="461" y="65"/>
                  </a:cubicBezTo>
                  <a:cubicBezTo>
                    <a:pt x="462" y="66"/>
                    <a:pt x="462" y="66"/>
                    <a:pt x="462" y="66"/>
                  </a:cubicBezTo>
                  <a:cubicBezTo>
                    <a:pt x="462" y="65"/>
                    <a:pt x="462" y="65"/>
                    <a:pt x="462" y="65"/>
                  </a:cubicBezTo>
                  <a:cubicBezTo>
                    <a:pt x="462" y="64"/>
                    <a:pt x="462" y="64"/>
                    <a:pt x="462" y="64"/>
                  </a:cubicBezTo>
                  <a:cubicBezTo>
                    <a:pt x="461" y="64"/>
                    <a:pt x="461" y="64"/>
                    <a:pt x="461" y="64"/>
                  </a:cubicBezTo>
                  <a:cubicBezTo>
                    <a:pt x="461" y="64"/>
                    <a:pt x="461" y="64"/>
                    <a:pt x="461" y="64"/>
                  </a:cubicBezTo>
                  <a:cubicBezTo>
                    <a:pt x="461" y="64"/>
                    <a:pt x="461" y="64"/>
                    <a:pt x="461" y="64"/>
                  </a:cubicBezTo>
                  <a:close/>
                  <a:moveTo>
                    <a:pt x="458" y="63"/>
                  </a:moveTo>
                  <a:cubicBezTo>
                    <a:pt x="459" y="64"/>
                    <a:pt x="459" y="64"/>
                    <a:pt x="459" y="64"/>
                  </a:cubicBezTo>
                  <a:cubicBezTo>
                    <a:pt x="460" y="65"/>
                    <a:pt x="460" y="65"/>
                    <a:pt x="460" y="65"/>
                  </a:cubicBezTo>
                  <a:cubicBezTo>
                    <a:pt x="460" y="64"/>
                    <a:pt x="460" y="64"/>
                    <a:pt x="460" y="64"/>
                  </a:cubicBezTo>
                  <a:cubicBezTo>
                    <a:pt x="460" y="64"/>
                    <a:pt x="460" y="64"/>
                    <a:pt x="460" y="64"/>
                  </a:cubicBezTo>
                  <a:cubicBezTo>
                    <a:pt x="460" y="63"/>
                    <a:pt x="460" y="63"/>
                    <a:pt x="460" y="63"/>
                  </a:cubicBezTo>
                  <a:cubicBezTo>
                    <a:pt x="459" y="63"/>
                    <a:pt x="459" y="63"/>
                    <a:pt x="459" y="63"/>
                  </a:cubicBezTo>
                  <a:cubicBezTo>
                    <a:pt x="459" y="63"/>
                    <a:pt x="459" y="63"/>
                    <a:pt x="459" y="63"/>
                  </a:cubicBezTo>
                  <a:cubicBezTo>
                    <a:pt x="458" y="63"/>
                    <a:pt x="458" y="63"/>
                    <a:pt x="458" y="63"/>
                  </a:cubicBezTo>
                  <a:close/>
                  <a:moveTo>
                    <a:pt x="483" y="54"/>
                  </a:moveTo>
                  <a:cubicBezTo>
                    <a:pt x="484" y="55"/>
                    <a:pt x="484" y="55"/>
                    <a:pt x="484" y="55"/>
                  </a:cubicBezTo>
                  <a:cubicBezTo>
                    <a:pt x="485" y="54"/>
                    <a:pt x="485" y="54"/>
                    <a:pt x="485" y="54"/>
                  </a:cubicBezTo>
                  <a:cubicBezTo>
                    <a:pt x="486" y="54"/>
                    <a:pt x="486" y="54"/>
                    <a:pt x="486" y="54"/>
                  </a:cubicBezTo>
                  <a:cubicBezTo>
                    <a:pt x="485" y="53"/>
                    <a:pt x="485" y="53"/>
                    <a:pt x="485" y="53"/>
                  </a:cubicBezTo>
                  <a:cubicBezTo>
                    <a:pt x="485" y="52"/>
                    <a:pt x="485" y="52"/>
                    <a:pt x="485" y="52"/>
                  </a:cubicBezTo>
                  <a:cubicBezTo>
                    <a:pt x="485" y="52"/>
                    <a:pt x="485" y="52"/>
                    <a:pt x="485" y="52"/>
                  </a:cubicBezTo>
                  <a:cubicBezTo>
                    <a:pt x="485" y="51"/>
                    <a:pt x="485" y="51"/>
                    <a:pt x="485" y="51"/>
                  </a:cubicBezTo>
                  <a:cubicBezTo>
                    <a:pt x="484" y="50"/>
                    <a:pt x="484" y="50"/>
                    <a:pt x="484" y="50"/>
                  </a:cubicBezTo>
                  <a:cubicBezTo>
                    <a:pt x="484" y="51"/>
                    <a:pt x="484" y="51"/>
                    <a:pt x="484" y="51"/>
                  </a:cubicBezTo>
                  <a:cubicBezTo>
                    <a:pt x="483" y="51"/>
                    <a:pt x="483" y="51"/>
                    <a:pt x="483" y="51"/>
                  </a:cubicBezTo>
                  <a:cubicBezTo>
                    <a:pt x="482" y="50"/>
                    <a:pt x="482" y="50"/>
                    <a:pt x="482" y="50"/>
                  </a:cubicBezTo>
                  <a:cubicBezTo>
                    <a:pt x="481" y="50"/>
                    <a:pt x="481" y="50"/>
                    <a:pt x="481" y="50"/>
                  </a:cubicBezTo>
                  <a:cubicBezTo>
                    <a:pt x="481" y="51"/>
                    <a:pt x="481" y="51"/>
                    <a:pt x="481" y="51"/>
                  </a:cubicBezTo>
                  <a:cubicBezTo>
                    <a:pt x="480" y="51"/>
                    <a:pt x="480" y="51"/>
                    <a:pt x="480" y="51"/>
                  </a:cubicBezTo>
                  <a:cubicBezTo>
                    <a:pt x="481" y="51"/>
                    <a:pt x="481" y="51"/>
                    <a:pt x="481" y="51"/>
                  </a:cubicBezTo>
                  <a:cubicBezTo>
                    <a:pt x="480" y="51"/>
                    <a:pt x="480" y="51"/>
                    <a:pt x="480" y="51"/>
                  </a:cubicBezTo>
                  <a:cubicBezTo>
                    <a:pt x="480" y="52"/>
                    <a:pt x="480" y="52"/>
                    <a:pt x="480" y="52"/>
                  </a:cubicBezTo>
                  <a:cubicBezTo>
                    <a:pt x="480" y="53"/>
                    <a:pt x="480" y="53"/>
                    <a:pt x="480" y="53"/>
                  </a:cubicBezTo>
                  <a:cubicBezTo>
                    <a:pt x="480" y="53"/>
                    <a:pt x="480" y="53"/>
                    <a:pt x="480" y="53"/>
                  </a:cubicBezTo>
                  <a:cubicBezTo>
                    <a:pt x="481" y="53"/>
                    <a:pt x="481" y="53"/>
                    <a:pt x="481" y="53"/>
                  </a:cubicBezTo>
                  <a:cubicBezTo>
                    <a:pt x="482" y="54"/>
                    <a:pt x="482" y="54"/>
                    <a:pt x="482" y="54"/>
                  </a:cubicBezTo>
                  <a:cubicBezTo>
                    <a:pt x="483" y="54"/>
                    <a:pt x="483" y="54"/>
                    <a:pt x="483" y="54"/>
                  </a:cubicBezTo>
                  <a:close/>
                  <a:moveTo>
                    <a:pt x="489" y="52"/>
                  </a:moveTo>
                  <a:cubicBezTo>
                    <a:pt x="489" y="52"/>
                    <a:pt x="489" y="52"/>
                    <a:pt x="489" y="52"/>
                  </a:cubicBezTo>
                  <a:cubicBezTo>
                    <a:pt x="489" y="51"/>
                    <a:pt x="489" y="51"/>
                    <a:pt x="489" y="51"/>
                  </a:cubicBezTo>
                  <a:cubicBezTo>
                    <a:pt x="489" y="52"/>
                    <a:pt x="489" y="52"/>
                    <a:pt x="489" y="52"/>
                  </a:cubicBezTo>
                  <a:cubicBezTo>
                    <a:pt x="488" y="52"/>
                    <a:pt x="488" y="52"/>
                    <a:pt x="488" y="52"/>
                  </a:cubicBezTo>
                  <a:cubicBezTo>
                    <a:pt x="489" y="52"/>
                    <a:pt x="489" y="52"/>
                    <a:pt x="489" y="52"/>
                  </a:cubicBezTo>
                  <a:close/>
                  <a:moveTo>
                    <a:pt x="495" y="267"/>
                  </a:moveTo>
                  <a:cubicBezTo>
                    <a:pt x="495" y="267"/>
                    <a:pt x="495" y="267"/>
                    <a:pt x="495" y="267"/>
                  </a:cubicBezTo>
                  <a:cubicBezTo>
                    <a:pt x="495" y="266"/>
                    <a:pt x="495" y="266"/>
                    <a:pt x="495" y="266"/>
                  </a:cubicBezTo>
                  <a:cubicBezTo>
                    <a:pt x="494" y="265"/>
                    <a:pt x="494" y="265"/>
                    <a:pt x="494" y="265"/>
                  </a:cubicBezTo>
                  <a:cubicBezTo>
                    <a:pt x="494" y="264"/>
                    <a:pt x="494" y="264"/>
                    <a:pt x="494" y="264"/>
                  </a:cubicBezTo>
                  <a:cubicBezTo>
                    <a:pt x="494" y="263"/>
                    <a:pt x="494" y="263"/>
                    <a:pt x="494" y="263"/>
                  </a:cubicBezTo>
                  <a:cubicBezTo>
                    <a:pt x="495" y="262"/>
                    <a:pt x="495" y="262"/>
                    <a:pt x="495" y="262"/>
                  </a:cubicBezTo>
                  <a:cubicBezTo>
                    <a:pt x="496" y="262"/>
                    <a:pt x="496" y="262"/>
                    <a:pt x="496" y="262"/>
                  </a:cubicBezTo>
                  <a:cubicBezTo>
                    <a:pt x="496" y="263"/>
                    <a:pt x="496" y="263"/>
                    <a:pt x="496" y="263"/>
                  </a:cubicBezTo>
                  <a:cubicBezTo>
                    <a:pt x="496" y="263"/>
                    <a:pt x="496" y="263"/>
                    <a:pt x="496" y="263"/>
                  </a:cubicBezTo>
                  <a:cubicBezTo>
                    <a:pt x="498" y="263"/>
                    <a:pt x="498" y="263"/>
                    <a:pt x="498" y="263"/>
                  </a:cubicBezTo>
                  <a:cubicBezTo>
                    <a:pt x="498" y="263"/>
                    <a:pt x="498" y="263"/>
                    <a:pt x="498" y="263"/>
                  </a:cubicBezTo>
                  <a:cubicBezTo>
                    <a:pt x="498" y="263"/>
                    <a:pt x="498" y="263"/>
                    <a:pt x="498" y="263"/>
                  </a:cubicBezTo>
                  <a:cubicBezTo>
                    <a:pt x="499" y="263"/>
                    <a:pt x="499" y="263"/>
                    <a:pt x="499" y="263"/>
                  </a:cubicBezTo>
                  <a:cubicBezTo>
                    <a:pt x="498" y="263"/>
                    <a:pt x="498" y="263"/>
                    <a:pt x="498" y="263"/>
                  </a:cubicBezTo>
                  <a:cubicBezTo>
                    <a:pt x="498" y="264"/>
                    <a:pt x="498" y="264"/>
                    <a:pt x="498" y="264"/>
                  </a:cubicBezTo>
                  <a:cubicBezTo>
                    <a:pt x="499" y="265"/>
                    <a:pt x="499" y="265"/>
                    <a:pt x="499" y="265"/>
                  </a:cubicBezTo>
                  <a:cubicBezTo>
                    <a:pt x="500" y="265"/>
                    <a:pt x="500" y="265"/>
                    <a:pt x="500" y="265"/>
                  </a:cubicBezTo>
                  <a:cubicBezTo>
                    <a:pt x="500" y="266"/>
                    <a:pt x="500" y="266"/>
                    <a:pt x="500" y="266"/>
                  </a:cubicBezTo>
                  <a:cubicBezTo>
                    <a:pt x="500" y="265"/>
                    <a:pt x="500" y="265"/>
                    <a:pt x="500" y="265"/>
                  </a:cubicBezTo>
                  <a:cubicBezTo>
                    <a:pt x="500" y="265"/>
                    <a:pt x="500" y="265"/>
                    <a:pt x="500" y="265"/>
                  </a:cubicBezTo>
                  <a:cubicBezTo>
                    <a:pt x="500" y="264"/>
                    <a:pt x="500" y="264"/>
                    <a:pt x="500" y="264"/>
                  </a:cubicBezTo>
                  <a:cubicBezTo>
                    <a:pt x="500" y="263"/>
                    <a:pt x="500" y="263"/>
                    <a:pt x="500" y="263"/>
                  </a:cubicBezTo>
                  <a:cubicBezTo>
                    <a:pt x="499" y="263"/>
                    <a:pt x="499" y="263"/>
                    <a:pt x="499" y="263"/>
                  </a:cubicBezTo>
                  <a:cubicBezTo>
                    <a:pt x="499" y="261"/>
                    <a:pt x="499" y="261"/>
                    <a:pt x="499" y="261"/>
                  </a:cubicBezTo>
                  <a:cubicBezTo>
                    <a:pt x="499" y="261"/>
                    <a:pt x="499" y="261"/>
                    <a:pt x="499" y="261"/>
                  </a:cubicBezTo>
                  <a:cubicBezTo>
                    <a:pt x="498" y="261"/>
                    <a:pt x="498" y="261"/>
                    <a:pt x="498" y="261"/>
                  </a:cubicBezTo>
                  <a:cubicBezTo>
                    <a:pt x="497" y="261"/>
                    <a:pt x="497" y="261"/>
                    <a:pt x="497" y="261"/>
                  </a:cubicBezTo>
                  <a:cubicBezTo>
                    <a:pt x="496" y="260"/>
                    <a:pt x="496" y="260"/>
                    <a:pt x="496" y="260"/>
                  </a:cubicBezTo>
                  <a:cubicBezTo>
                    <a:pt x="496" y="259"/>
                    <a:pt x="496" y="259"/>
                    <a:pt x="496" y="259"/>
                  </a:cubicBezTo>
                  <a:cubicBezTo>
                    <a:pt x="495" y="258"/>
                    <a:pt x="495" y="258"/>
                    <a:pt x="495" y="258"/>
                  </a:cubicBezTo>
                  <a:cubicBezTo>
                    <a:pt x="494" y="257"/>
                    <a:pt x="494" y="257"/>
                    <a:pt x="494" y="257"/>
                  </a:cubicBezTo>
                  <a:cubicBezTo>
                    <a:pt x="494" y="257"/>
                    <a:pt x="494" y="257"/>
                    <a:pt x="494" y="257"/>
                  </a:cubicBezTo>
                  <a:cubicBezTo>
                    <a:pt x="493" y="256"/>
                    <a:pt x="493" y="256"/>
                    <a:pt x="493" y="256"/>
                  </a:cubicBezTo>
                  <a:cubicBezTo>
                    <a:pt x="493" y="255"/>
                    <a:pt x="493" y="255"/>
                    <a:pt x="493" y="255"/>
                  </a:cubicBezTo>
                  <a:cubicBezTo>
                    <a:pt x="492" y="254"/>
                    <a:pt x="492" y="254"/>
                    <a:pt x="492" y="254"/>
                  </a:cubicBezTo>
                  <a:cubicBezTo>
                    <a:pt x="492" y="253"/>
                    <a:pt x="492" y="253"/>
                    <a:pt x="492" y="253"/>
                  </a:cubicBezTo>
                  <a:cubicBezTo>
                    <a:pt x="492" y="252"/>
                    <a:pt x="492" y="252"/>
                    <a:pt x="492" y="252"/>
                  </a:cubicBezTo>
                  <a:cubicBezTo>
                    <a:pt x="491" y="250"/>
                    <a:pt x="491" y="250"/>
                    <a:pt x="491" y="250"/>
                  </a:cubicBezTo>
                  <a:cubicBezTo>
                    <a:pt x="491" y="249"/>
                    <a:pt x="491" y="249"/>
                    <a:pt x="491" y="249"/>
                  </a:cubicBezTo>
                  <a:cubicBezTo>
                    <a:pt x="491" y="248"/>
                    <a:pt x="491" y="248"/>
                    <a:pt x="491" y="248"/>
                  </a:cubicBezTo>
                  <a:cubicBezTo>
                    <a:pt x="491" y="247"/>
                    <a:pt x="491" y="247"/>
                    <a:pt x="491" y="247"/>
                  </a:cubicBezTo>
                  <a:cubicBezTo>
                    <a:pt x="490" y="246"/>
                    <a:pt x="490" y="246"/>
                    <a:pt x="490" y="246"/>
                  </a:cubicBezTo>
                  <a:cubicBezTo>
                    <a:pt x="491" y="246"/>
                    <a:pt x="491" y="246"/>
                    <a:pt x="491" y="246"/>
                  </a:cubicBezTo>
                  <a:cubicBezTo>
                    <a:pt x="491" y="245"/>
                    <a:pt x="491" y="245"/>
                    <a:pt x="491" y="245"/>
                  </a:cubicBezTo>
                  <a:cubicBezTo>
                    <a:pt x="491" y="245"/>
                    <a:pt x="491" y="245"/>
                    <a:pt x="491" y="245"/>
                  </a:cubicBezTo>
                  <a:cubicBezTo>
                    <a:pt x="491" y="245"/>
                    <a:pt x="491" y="245"/>
                    <a:pt x="491" y="245"/>
                  </a:cubicBezTo>
                  <a:cubicBezTo>
                    <a:pt x="492" y="245"/>
                    <a:pt x="492" y="245"/>
                    <a:pt x="492" y="245"/>
                  </a:cubicBezTo>
                  <a:cubicBezTo>
                    <a:pt x="493" y="245"/>
                    <a:pt x="493" y="245"/>
                    <a:pt x="493" y="245"/>
                  </a:cubicBezTo>
                  <a:cubicBezTo>
                    <a:pt x="494" y="245"/>
                    <a:pt x="494" y="245"/>
                    <a:pt x="494" y="245"/>
                  </a:cubicBezTo>
                  <a:cubicBezTo>
                    <a:pt x="495" y="245"/>
                    <a:pt x="495" y="245"/>
                    <a:pt x="495" y="245"/>
                  </a:cubicBezTo>
                  <a:cubicBezTo>
                    <a:pt x="495" y="246"/>
                    <a:pt x="495" y="246"/>
                    <a:pt x="495" y="246"/>
                  </a:cubicBezTo>
                  <a:cubicBezTo>
                    <a:pt x="496" y="247"/>
                    <a:pt x="496" y="247"/>
                    <a:pt x="496" y="247"/>
                  </a:cubicBezTo>
                  <a:cubicBezTo>
                    <a:pt x="497" y="247"/>
                    <a:pt x="497" y="247"/>
                    <a:pt x="497" y="247"/>
                  </a:cubicBezTo>
                  <a:cubicBezTo>
                    <a:pt x="498" y="248"/>
                    <a:pt x="498" y="248"/>
                    <a:pt x="498" y="248"/>
                  </a:cubicBezTo>
                  <a:cubicBezTo>
                    <a:pt x="499" y="248"/>
                    <a:pt x="499" y="248"/>
                    <a:pt x="499" y="248"/>
                  </a:cubicBezTo>
                  <a:cubicBezTo>
                    <a:pt x="498" y="247"/>
                    <a:pt x="498" y="247"/>
                    <a:pt x="498" y="247"/>
                  </a:cubicBezTo>
                  <a:cubicBezTo>
                    <a:pt x="497" y="246"/>
                    <a:pt x="497" y="246"/>
                    <a:pt x="497" y="246"/>
                  </a:cubicBezTo>
                  <a:cubicBezTo>
                    <a:pt x="496" y="246"/>
                    <a:pt x="496" y="246"/>
                    <a:pt x="496" y="246"/>
                  </a:cubicBezTo>
                  <a:cubicBezTo>
                    <a:pt x="495" y="244"/>
                    <a:pt x="495" y="244"/>
                    <a:pt x="495" y="244"/>
                  </a:cubicBezTo>
                  <a:cubicBezTo>
                    <a:pt x="494" y="243"/>
                    <a:pt x="494" y="243"/>
                    <a:pt x="494" y="243"/>
                  </a:cubicBezTo>
                  <a:cubicBezTo>
                    <a:pt x="494" y="243"/>
                    <a:pt x="494" y="243"/>
                    <a:pt x="494" y="243"/>
                  </a:cubicBezTo>
                  <a:cubicBezTo>
                    <a:pt x="494" y="243"/>
                    <a:pt x="494" y="243"/>
                    <a:pt x="494" y="243"/>
                  </a:cubicBezTo>
                  <a:cubicBezTo>
                    <a:pt x="493" y="241"/>
                    <a:pt x="493" y="241"/>
                    <a:pt x="493" y="241"/>
                  </a:cubicBezTo>
                  <a:cubicBezTo>
                    <a:pt x="493" y="240"/>
                    <a:pt x="493" y="240"/>
                    <a:pt x="493" y="240"/>
                  </a:cubicBezTo>
                  <a:cubicBezTo>
                    <a:pt x="492" y="240"/>
                    <a:pt x="492" y="240"/>
                    <a:pt x="492" y="240"/>
                  </a:cubicBezTo>
                  <a:cubicBezTo>
                    <a:pt x="492" y="239"/>
                    <a:pt x="492" y="239"/>
                    <a:pt x="492" y="239"/>
                  </a:cubicBezTo>
                  <a:cubicBezTo>
                    <a:pt x="491" y="238"/>
                    <a:pt x="491" y="238"/>
                    <a:pt x="491" y="238"/>
                  </a:cubicBezTo>
                  <a:cubicBezTo>
                    <a:pt x="489" y="236"/>
                    <a:pt x="489" y="236"/>
                    <a:pt x="489" y="236"/>
                  </a:cubicBezTo>
                  <a:cubicBezTo>
                    <a:pt x="489" y="235"/>
                    <a:pt x="489" y="235"/>
                    <a:pt x="489" y="235"/>
                  </a:cubicBezTo>
                  <a:cubicBezTo>
                    <a:pt x="488" y="233"/>
                    <a:pt x="488" y="233"/>
                    <a:pt x="488" y="233"/>
                  </a:cubicBezTo>
                  <a:cubicBezTo>
                    <a:pt x="487" y="232"/>
                    <a:pt x="487" y="232"/>
                    <a:pt x="487" y="232"/>
                  </a:cubicBezTo>
                  <a:cubicBezTo>
                    <a:pt x="486" y="231"/>
                    <a:pt x="486" y="231"/>
                    <a:pt x="486" y="231"/>
                  </a:cubicBezTo>
                  <a:cubicBezTo>
                    <a:pt x="486" y="230"/>
                    <a:pt x="486" y="230"/>
                    <a:pt x="486" y="230"/>
                  </a:cubicBezTo>
                  <a:cubicBezTo>
                    <a:pt x="486" y="230"/>
                    <a:pt x="486" y="230"/>
                    <a:pt x="486" y="230"/>
                  </a:cubicBezTo>
                  <a:cubicBezTo>
                    <a:pt x="485" y="229"/>
                    <a:pt x="485" y="229"/>
                    <a:pt x="485" y="229"/>
                  </a:cubicBezTo>
                  <a:cubicBezTo>
                    <a:pt x="485" y="230"/>
                    <a:pt x="485" y="230"/>
                    <a:pt x="485" y="230"/>
                  </a:cubicBezTo>
                  <a:cubicBezTo>
                    <a:pt x="485" y="230"/>
                    <a:pt x="485" y="230"/>
                    <a:pt x="485" y="230"/>
                  </a:cubicBezTo>
                  <a:cubicBezTo>
                    <a:pt x="484" y="229"/>
                    <a:pt x="484" y="229"/>
                    <a:pt x="484" y="229"/>
                  </a:cubicBezTo>
                  <a:cubicBezTo>
                    <a:pt x="485" y="229"/>
                    <a:pt x="485" y="229"/>
                    <a:pt x="485" y="229"/>
                  </a:cubicBezTo>
                  <a:cubicBezTo>
                    <a:pt x="484" y="228"/>
                    <a:pt x="484" y="228"/>
                    <a:pt x="484" y="228"/>
                  </a:cubicBezTo>
                  <a:cubicBezTo>
                    <a:pt x="483" y="228"/>
                    <a:pt x="483" y="228"/>
                    <a:pt x="483" y="228"/>
                  </a:cubicBezTo>
                  <a:cubicBezTo>
                    <a:pt x="483" y="227"/>
                    <a:pt x="483" y="227"/>
                    <a:pt x="483" y="227"/>
                  </a:cubicBezTo>
                  <a:cubicBezTo>
                    <a:pt x="482" y="226"/>
                    <a:pt x="482" y="226"/>
                    <a:pt x="482" y="226"/>
                  </a:cubicBezTo>
                  <a:cubicBezTo>
                    <a:pt x="482" y="225"/>
                    <a:pt x="482" y="225"/>
                    <a:pt x="482" y="225"/>
                  </a:cubicBezTo>
                  <a:cubicBezTo>
                    <a:pt x="482" y="224"/>
                    <a:pt x="482" y="224"/>
                    <a:pt x="482" y="224"/>
                  </a:cubicBezTo>
                  <a:cubicBezTo>
                    <a:pt x="482" y="224"/>
                    <a:pt x="482" y="224"/>
                    <a:pt x="482" y="224"/>
                  </a:cubicBezTo>
                  <a:cubicBezTo>
                    <a:pt x="482" y="224"/>
                    <a:pt x="482" y="224"/>
                    <a:pt x="482" y="224"/>
                  </a:cubicBezTo>
                  <a:cubicBezTo>
                    <a:pt x="482" y="223"/>
                    <a:pt x="482" y="223"/>
                    <a:pt x="482" y="223"/>
                  </a:cubicBezTo>
                  <a:cubicBezTo>
                    <a:pt x="482" y="221"/>
                    <a:pt x="482" y="221"/>
                    <a:pt x="482" y="221"/>
                  </a:cubicBezTo>
                  <a:cubicBezTo>
                    <a:pt x="481" y="220"/>
                    <a:pt x="481" y="220"/>
                    <a:pt x="481" y="220"/>
                  </a:cubicBezTo>
                  <a:cubicBezTo>
                    <a:pt x="480" y="220"/>
                    <a:pt x="480" y="220"/>
                    <a:pt x="480" y="220"/>
                  </a:cubicBezTo>
                  <a:cubicBezTo>
                    <a:pt x="480" y="219"/>
                    <a:pt x="480" y="219"/>
                    <a:pt x="480" y="219"/>
                  </a:cubicBezTo>
                  <a:cubicBezTo>
                    <a:pt x="479" y="219"/>
                    <a:pt x="479" y="219"/>
                    <a:pt x="479" y="219"/>
                  </a:cubicBezTo>
                  <a:cubicBezTo>
                    <a:pt x="479" y="218"/>
                    <a:pt x="479" y="218"/>
                    <a:pt x="479" y="218"/>
                  </a:cubicBezTo>
                  <a:cubicBezTo>
                    <a:pt x="479" y="218"/>
                    <a:pt x="479" y="218"/>
                    <a:pt x="479" y="218"/>
                  </a:cubicBezTo>
                  <a:cubicBezTo>
                    <a:pt x="479" y="218"/>
                    <a:pt x="479" y="218"/>
                    <a:pt x="479" y="218"/>
                  </a:cubicBezTo>
                  <a:cubicBezTo>
                    <a:pt x="480" y="218"/>
                    <a:pt x="480" y="218"/>
                    <a:pt x="480" y="218"/>
                  </a:cubicBezTo>
                  <a:cubicBezTo>
                    <a:pt x="481" y="219"/>
                    <a:pt x="481" y="219"/>
                    <a:pt x="481" y="219"/>
                  </a:cubicBezTo>
                  <a:cubicBezTo>
                    <a:pt x="481" y="218"/>
                    <a:pt x="481" y="218"/>
                    <a:pt x="481" y="218"/>
                  </a:cubicBezTo>
                  <a:cubicBezTo>
                    <a:pt x="480" y="217"/>
                    <a:pt x="480" y="217"/>
                    <a:pt x="480" y="217"/>
                  </a:cubicBezTo>
                  <a:cubicBezTo>
                    <a:pt x="479" y="216"/>
                    <a:pt x="479" y="216"/>
                    <a:pt x="479" y="216"/>
                  </a:cubicBezTo>
                  <a:cubicBezTo>
                    <a:pt x="478" y="216"/>
                    <a:pt x="478" y="216"/>
                    <a:pt x="478" y="216"/>
                  </a:cubicBezTo>
                  <a:cubicBezTo>
                    <a:pt x="478" y="215"/>
                    <a:pt x="478" y="215"/>
                    <a:pt x="478" y="215"/>
                  </a:cubicBezTo>
                  <a:cubicBezTo>
                    <a:pt x="476" y="214"/>
                    <a:pt x="476" y="214"/>
                    <a:pt x="476" y="214"/>
                  </a:cubicBezTo>
                  <a:cubicBezTo>
                    <a:pt x="476" y="213"/>
                    <a:pt x="476" y="213"/>
                    <a:pt x="476" y="213"/>
                  </a:cubicBezTo>
                  <a:cubicBezTo>
                    <a:pt x="476" y="212"/>
                    <a:pt x="476" y="212"/>
                    <a:pt x="476" y="212"/>
                  </a:cubicBezTo>
                  <a:cubicBezTo>
                    <a:pt x="475" y="211"/>
                    <a:pt x="475" y="211"/>
                    <a:pt x="475" y="211"/>
                  </a:cubicBezTo>
                  <a:cubicBezTo>
                    <a:pt x="474" y="211"/>
                    <a:pt x="474" y="211"/>
                    <a:pt x="474" y="211"/>
                  </a:cubicBezTo>
                  <a:cubicBezTo>
                    <a:pt x="473" y="210"/>
                    <a:pt x="473" y="210"/>
                    <a:pt x="473" y="210"/>
                  </a:cubicBezTo>
                  <a:cubicBezTo>
                    <a:pt x="473" y="209"/>
                    <a:pt x="473" y="209"/>
                    <a:pt x="473" y="209"/>
                  </a:cubicBezTo>
                  <a:cubicBezTo>
                    <a:pt x="473" y="210"/>
                    <a:pt x="473" y="210"/>
                    <a:pt x="473" y="210"/>
                  </a:cubicBezTo>
                  <a:cubicBezTo>
                    <a:pt x="473" y="210"/>
                    <a:pt x="473" y="210"/>
                    <a:pt x="473" y="210"/>
                  </a:cubicBezTo>
                  <a:cubicBezTo>
                    <a:pt x="473" y="211"/>
                    <a:pt x="473" y="211"/>
                    <a:pt x="473" y="211"/>
                  </a:cubicBezTo>
                  <a:cubicBezTo>
                    <a:pt x="472" y="211"/>
                    <a:pt x="472" y="211"/>
                    <a:pt x="472" y="211"/>
                  </a:cubicBezTo>
                  <a:cubicBezTo>
                    <a:pt x="472" y="211"/>
                    <a:pt x="472" y="211"/>
                    <a:pt x="472" y="211"/>
                  </a:cubicBezTo>
                  <a:cubicBezTo>
                    <a:pt x="471" y="211"/>
                    <a:pt x="471" y="211"/>
                    <a:pt x="471" y="211"/>
                  </a:cubicBezTo>
                  <a:cubicBezTo>
                    <a:pt x="472" y="212"/>
                    <a:pt x="472" y="212"/>
                    <a:pt x="472" y="212"/>
                  </a:cubicBezTo>
                  <a:cubicBezTo>
                    <a:pt x="474" y="212"/>
                    <a:pt x="474" y="212"/>
                    <a:pt x="474" y="212"/>
                  </a:cubicBezTo>
                  <a:cubicBezTo>
                    <a:pt x="474" y="213"/>
                    <a:pt x="474" y="213"/>
                    <a:pt x="474" y="213"/>
                  </a:cubicBezTo>
                  <a:cubicBezTo>
                    <a:pt x="474" y="214"/>
                    <a:pt x="474" y="214"/>
                    <a:pt x="474" y="214"/>
                  </a:cubicBezTo>
                  <a:cubicBezTo>
                    <a:pt x="474" y="214"/>
                    <a:pt x="474" y="214"/>
                    <a:pt x="474" y="214"/>
                  </a:cubicBezTo>
                  <a:cubicBezTo>
                    <a:pt x="475" y="214"/>
                    <a:pt x="475" y="214"/>
                    <a:pt x="475" y="214"/>
                  </a:cubicBezTo>
                  <a:cubicBezTo>
                    <a:pt x="475" y="214"/>
                    <a:pt x="475" y="214"/>
                    <a:pt x="475" y="214"/>
                  </a:cubicBezTo>
                  <a:cubicBezTo>
                    <a:pt x="475" y="215"/>
                    <a:pt x="475" y="215"/>
                    <a:pt x="475" y="215"/>
                  </a:cubicBezTo>
                  <a:cubicBezTo>
                    <a:pt x="474" y="215"/>
                    <a:pt x="474" y="215"/>
                    <a:pt x="474" y="215"/>
                  </a:cubicBezTo>
                  <a:cubicBezTo>
                    <a:pt x="474" y="215"/>
                    <a:pt x="474" y="215"/>
                    <a:pt x="474" y="215"/>
                  </a:cubicBezTo>
                  <a:cubicBezTo>
                    <a:pt x="475" y="215"/>
                    <a:pt x="475" y="215"/>
                    <a:pt x="475" y="215"/>
                  </a:cubicBezTo>
                  <a:cubicBezTo>
                    <a:pt x="475" y="216"/>
                    <a:pt x="475" y="216"/>
                    <a:pt x="475" y="216"/>
                  </a:cubicBezTo>
                  <a:cubicBezTo>
                    <a:pt x="475" y="216"/>
                    <a:pt x="475" y="216"/>
                    <a:pt x="475" y="216"/>
                  </a:cubicBezTo>
                  <a:cubicBezTo>
                    <a:pt x="474" y="216"/>
                    <a:pt x="474" y="216"/>
                    <a:pt x="474" y="216"/>
                  </a:cubicBezTo>
                  <a:cubicBezTo>
                    <a:pt x="473" y="216"/>
                    <a:pt x="473" y="216"/>
                    <a:pt x="473" y="216"/>
                  </a:cubicBezTo>
                  <a:cubicBezTo>
                    <a:pt x="473" y="216"/>
                    <a:pt x="473" y="216"/>
                    <a:pt x="473" y="216"/>
                  </a:cubicBezTo>
                  <a:cubicBezTo>
                    <a:pt x="472" y="217"/>
                    <a:pt x="472" y="217"/>
                    <a:pt x="472" y="217"/>
                  </a:cubicBezTo>
                  <a:cubicBezTo>
                    <a:pt x="473" y="218"/>
                    <a:pt x="473" y="218"/>
                    <a:pt x="473" y="218"/>
                  </a:cubicBezTo>
                  <a:cubicBezTo>
                    <a:pt x="473" y="219"/>
                    <a:pt x="473" y="219"/>
                    <a:pt x="473" y="219"/>
                  </a:cubicBezTo>
                  <a:cubicBezTo>
                    <a:pt x="474" y="220"/>
                    <a:pt x="474" y="220"/>
                    <a:pt x="474" y="220"/>
                  </a:cubicBezTo>
                  <a:cubicBezTo>
                    <a:pt x="475" y="221"/>
                    <a:pt x="475" y="221"/>
                    <a:pt x="475" y="221"/>
                  </a:cubicBezTo>
                  <a:cubicBezTo>
                    <a:pt x="475" y="223"/>
                    <a:pt x="475" y="223"/>
                    <a:pt x="475" y="223"/>
                  </a:cubicBezTo>
                  <a:cubicBezTo>
                    <a:pt x="475" y="223"/>
                    <a:pt x="475" y="223"/>
                    <a:pt x="475" y="223"/>
                  </a:cubicBezTo>
                  <a:cubicBezTo>
                    <a:pt x="476" y="225"/>
                    <a:pt x="476" y="225"/>
                    <a:pt x="476" y="225"/>
                  </a:cubicBezTo>
                  <a:cubicBezTo>
                    <a:pt x="476" y="227"/>
                    <a:pt x="476" y="227"/>
                    <a:pt x="476" y="227"/>
                  </a:cubicBezTo>
                  <a:cubicBezTo>
                    <a:pt x="477" y="228"/>
                    <a:pt x="477" y="228"/>
                    <a:pt x="477" y="228"/>
                  </a:cubicBezTo>
                  <a:cubicBezTo>
                    <a:pt x="478" y="228"/>
                    <a:pt x="478" y="228"/>
                    <a:pt x="478" y="228"/>
                  </a:cubicBezTo>
                  <a:cubicBezTo>
                    <a:pt x="478" y="229"/>
                    <a:pt x="478" y="229"/>
                    <a:pt x="478" y="229"/>
                  </a:cubicBezTo>
                  <a:cubicBezTo>
                    <a:pt x="478" y="229"/>
                    <a:pt x="478" y="229"/>
                    <a:pt x="478" y="229"/>
                  </a:cubicBezTo>
                  <a:cubicBezTo>
                    <a:pt x="480" y="231"/>
                    <a:pt x="480" y="231"/>
                    <a:pt x="480" y="231"/>
                  </a:cubicBezTo>
                  <a:cubicBezTo>
                    <a:pt x="480" y="231"/>
                    <a:pt x="480" y="231"/>
                    <a:pt x="480" y="231"/>
                  </a:cubicBezTo>
                  <a:cubicBezTo>
                    <a:pt x="481" y="232"/>
                    <a:pt x="481" y="232"/>
                    <a:pt x="481" y="232"/>
                  </a:cubicBezTo>
                  <a:cubicBezTo>
                    <a:pt x="482" y="234"/>
                    <a:pt x="482" y="234"/>
                    <a:pt x="482" y="234"/>
                  </a:cubicBezTo>
                  <a:cubicBezTo>
                    <a:pt x="482" y="235"/>
                    <a:pt x="482" y="235"/>
                    <a:pt x="482" y="235"/>
                  </a:cubicBezTo>
                  <a:cubicBezTo>
                    <a:pt x="482" y="236"/>
                    <a:pt x="482" y="236"/>
                    <a:pt x="482" y="236"/>
                  </a:cubicBezTo>
                  <a:cubicBezTo>
                    <a:pt x="482" y="237"/>
                    <a:pt x="482" y="237"/>
                    <a:pt x="482" y="237"/>
                  </a:cubicBezTo>
                  <a:cubicBezTo>
                    <a:pt x="483" y="237"/>
                    <a:pt x="483" y="237"/>
                    <a:pt x="483" y="237"/>
                  </a:cubicBezTo>
                  <a:cubicBezTo>
                    <a:pt x="484" y="238"/>
                    <a:pt x="484" y="238"/>
                    <a:pt x="484" y="238"/>
                  </a:cubicBezTo>
                  <a:cubicBezTo>
                    <a:pt x="484" y="238"/>
                    <a:pt x="484" y="238"/>
                    <a:pt x="484" y="238"/>
                  </a:cubicBezTo>
                  <a:cubicBezTo>
                    <a:pt x="484" y="239"/>
                    <a:pt x="484" y="239"/>
                    <a:pt x="484" y="239"/>
                  </a:cubicBezTo>
                  <a:cubicBezTo>
                    <a:pt x="485" y="240"/>
                    <a:pt x="485" y="240"/>
                    <a:pt x="485" y="240"/>
                  </a:cubicBezTo>
                  <a:cubicBezTo>
                    <a:pt x="485" y="241"/>
                    <a:pt x="485" y="241"/>
                    <a:pt x="485" y="241"/>
                  </a:cubicBezTo>
                  <a:cubicBezTo>
                    <a:pt x="485" y="242"/>
                    <a:pt x="485" y="242"/>
                    <a:pt x="485" y="242"/>
                  </a:cubicBezTo>
                  <a:cubicBezTo>
                    <a:pt x="486" y="244"/>
                    <a:pt x="486" y="244"/>
                    <a:pt x="486" y="244"/>
                  </a:cubicBezTo>
                  <a:cubicBezTo>
                    <a:pt x="486" y="244"/>
                    <a:pt x="486" y="244"/>
                    <a:pt x="486" y="244"/>
                  </a:cubicBezTo>
                  <a:cubicBezTo>
                    <a:pt x="486" y="245"/>
                    <a:pt x="486" y="245"/>
                    <a:pt x="486" y="245"/>
                  </a:cubicBezTo>
                  <a:cubicBezTo>
                    <a:pt x="486" y="246"/>
                    <a:pt x="486" y="246"/>
                    <a:pt x="486" y="246"/>
                  </a:cubicBezTo>
                  <a:cubicBezTo>
                    <a:pt x="487" y="248"/>
                    <a:pt x="487" y="248"/>
                    <a:pt x="487" y="248"/>
                  </a:cubicBezTo>
                  <a:cubicBezTo>
                    <a:pt x="486" y="248"/>
                    <a:pt x="486" y="248"/>
                    <a:pt x="486" y="248"/>
                  </a:cubicBezTo>
                  <a:cubicBezTo>
                    <a:pt x="487" y="250"/>
                    <a:pt x="487" y="250"/>
                    <a:pt x="487" y="250"/>
                  </a:cubicBezTo>
                  <a:cubicBezTo>
                    <a:pt x="487" y="250"/>
                    <a:pt x="487" y="250"/>
                    <a:pt x="487" y="250"/>
                  </a:cubicBezTo>
                  <a:cubicBezTo>
                    <a:pt x="489" y="252"/>
                    <a:pt x="489" y="252"/>
                    <a:pt x="489" y="252"/>
                  </a:cubicBezTo>
                  <a:cubicBezTo>
                    <a:pt x="489" y="253"/>
                    <a:pt x="489" y="253"/>
                    <a:pt x="489" y="253"/>
                  </a:cubicBezTo>
                  <a:cubicBezTo>
                    <a:pt x="490" y="254"/>
                    <a:pt x="490" y="254"/>
                    <a:pt x="490" y="254"/>
                  </a:cubicBezTo>
                  <a:cubicBezTo>
                    <a:pt x="490" y="256"/>
                    <a:pt x="490" y="256"/>
                    <a:pt x="490" y="256"/>
                  </a:cubicBezTo>
                  <a:cubicBezTo>
                    <a:pt x="490" y="257"/>
                    <a:pt x="490" y="257"/>
                    <a:pt x="490" y="257"/>
                  </a:cubicBezTo>
                  <a:cubicBezTo>
                    <a:pt x="491" y="258"/>
                    <a:pt x="491" y="258"/>
                    <a:pt x="491" y="258"/>
                  </a:cubicBezTo>
                  <a:cubicBezTo>
                    <a:pt x="491" y="259"/>
                    <a:pt x="491" y="259"/>
                    <a:pt x="491" y="259"/>
                  </a:cubicBezTo>
                  <a:cubicBezTo>
                    <a:pt x="492" y="260"/>
                    <a:pt x="492" y="260"/>
                    <a:pt x="492" y="260"/>
                  </a:cubicBezTo>
                  <a:cubicBezTo>
                    <a:pt x="492" y="261"/>
                    <a:pt x="492" y="261"/>
                    <a:pt x="492" y="261"/>
                  </a:cubicBezTo>
                  <a:cubicBezTo>
                    <a:pt x="492" y="262"/>
                    <a:pt x="492" y="262"/>
                    <a:pt x="492" y="262"/>
                  </a:cubicBezTo>
                  <a:cubicBezTo>
                    <a:pt x="492" y="264"/>
                    <a:pt x="492" y="264"/>
                    <a:pt x="492" y="264"/>
                  </a:cubicBezTo>
                  <a:cubicBezTo>
                    <a:pt x="492" y="265"/>
                    <a:pt x="492" y="265"/>
                    <a:pt x="492" y="265"/>
                  </a:cubicBezTo>
                  <a:cubicBezTo>
                    <a:pt x="493" y="266"/>
                    <a:pt x="493" y="266"/>
                    <a:pt x="493" y="266"/>
                  </a:cubicBezTo>
                  <a:cubicBezTo>
                    <a:pt x="494" y="267"/>
                    <a:pt x="494" y="267"/>
                    <a:pt x="494" y="267"/>
                  </a:cubicBezTo>
                  <a:cubicBezTo>
                    <a:pt x="495" y="267"/>
                    <a:pt x="495" y="267"/>
                    <a:pt x="495" y="267"/>
                  </a:cubicBezTo>
                  <a:close/>
                  <a:moveTo>
                    <a:pt x="450" y="211"/>
                  </a:moveTo>
                  <a:cubicBezTo>
                    <a:pt x="450" y="211"/>
                    <a:pt x="450" y="211"/>
                    <a:pt x="450" y="211"/>
                  </a:cubicBezTo>
                  <a:cubicBezTo>
                    <a:pt x="450" y="210"/>
                    <a:pt x="450" y="210"/>
                    <a:pt x="450" y="210"/>
                  </a:cubicBezTo>
                  <a:cubicBezTo>
                    <a:pt x="450" y="210"/>
                    <a:pt x="450" y="210"/>
                    <a:pt x="450" y="210"/>
                  </a:cubicBezTo>
                  <a:cubicBezTo>
                    <a:pt x="451" y="210"/>
                    <a:pt x="451" y="210"/>
                    <a:pt x="451" y="210"/>
                  </a:cubicBezTo>
                  <a:cubicBezTo>
                    <a:pt x="451" y="211"/>
                    <a:pt x="451" y="211"/>
                    <a:pt x="451" y="211"/>
                  </a:cubicBezTo>
                  <a:cubicBezTo>
                    <a:pt x="452" y="211"/>
                    <a:pt x="452" y="211"/>
                    <a:pt x="452" y="211"/>
                  </a:cubicBezTo>
                  <a:cubicBezTo>
                    <a:pt x="452" y="210"/>
                    <a:pt x="452" y="210"/>
                    <a:pt x="452" y="210"/>
                  </a:cubicBezTo>
                  <a:cubicBezTo>
                    <a:pt x="453" y="210"/>
                    <a:pt x="453" y="210"/>
                    <a:pt x="453" y="210"/>
                  </a:cubicBezTo>
                  <a:cubicBezTo>
                    <a:pt x="452" y="209"/>
                    <a:pt x="452" y="209"/>
                    <a:pt x="452" y="209"/>
                  </a:cubicBezTo>
                  <a:cubicBezTo>
                    <a:pt x="452" y="209"/>
                    <a:pt x="452" y="209"/>
                    <a:pt x="452" y="209"/>
                  </a:cubicBezTo>
                  <a:cubicBezTo>
                    <a:pt x="453" y="209"/>
                    <a:pt x="453" y="209"/>
                    <a:pt x="453" y="209"/>
                  </a:cubicBezTo>
                  <a:cubicBezTo>
                    <a:pt x="453" y="208"/>
                    <a:pt x="453" y="208"/>
                    <a:pt x="453" y="208"/>
                  </a:cubicBezTo>
                  <a:cubicBezTo>
                    <a:pt x="452" y="208"/>
                    <a:pt x="452" y="208"/>
                    <a:pt x="452" y="208"/>
                  </a:cubicBezTo>
                  <a:cubicBezTo>
                    <a:pt x="452" y="208"/>
                    <a:pt x="452" y="208"/>
                    <a:pt x="452" y="208"/>
                  </a:cubicBezTo>
                  <a:cubicBezTo>
                    <a:pt x="452" y="209"/>
                    <a:pt x="452" y="209"/>
                    <a:pt x="452" y="209"/>
                  </a:cubicBezTo>
                  <a:cubicBezTo>
                    <a:pt x="451" y="209"/>
                    <a:pt x="451" y="209"/>
                    <a:pt x="451" y="209"/>
                  </a:cubicBezTo>
                  <a:cubicBezTo>
                    <a:pt x="452" y="208"/>
                    <a:pt x="452" y="208"/>
                    <a:pt x="452" y="208"/>
                  </a:cubicBezTo>
                  <a:cubicBezTo>
                    <a:pt x="452" y="208"/>
                    <a:pt x="452" y="208"/>
                    <a:pt x="452" y="208"/>
                  </a:cubicBezTo>
                  <a:cubicBezTo>
                    <a:pt x="452" y="208"/>
                    <a:pt x="452" y="208"/>
                    <a:pt x="452" y="208"/>
                  </a:cubicBezTo>
                  <a:cubicBezTo>
                    <a:pt x="451" y="208"/>
                    <a:pt x="451" y="208"/>
                    <a:pt x="451" y="208"/>
                  </a:cubicBezTo>
                  <a:cubicBezTo>
                    <a:pt x="450" y="207"/>
                    <a:pt x="450" y="207"/>
                    <a:pt x="450" y="207"/>
                  </a:cubicBezTo>
                  <a:cubicBezTo>
                    <a:pt x="450" y="208"/>
                    <a:pt x="450" y="208"/>
                    <a:pt x="450" y="208"/>
                  </a:cubicBezTo>
                  <a:cubicBezTo>
                    <a:pt x="449" y="209"/>
                    <a:pt x="449" y="209"/>
                    <a:pt x="449" y="209"/>
                  </a:cubicBezTo>
                  <a:cubicBezTo>
                    <a:pt x="449" y="209"/>
                    <a:pt x="449" y="209"/>
                    <a:pt x="449" y="209"/>
                  </a:cubicBezTo>
                  <a:cubicBezTo>
                    <a:pt x="449" y="210"/>
                    <a:pt x="449" y="210"/>
                    <a:pt x="449" y="210"/>
                  </a:cubicBezTo>
                  <a:cubicBezTo>
                    <a:pt x="450" y="211"/>
                    <a:pt x="450" y="211"/>
                    <a:pt x="450" y="211"/>
                  </a:cubicBezTo>
                  <a:close/>
                  <a:moveTo>
                    <a:pt x="447" y="210"/>
                  </a:moveTo>
                  <a:cubicBezTo>
                    <a:pt x="447" y="210"/>
                    <a:pt x="447" y="210"/>
                    <a:pt x="447" y="210"/>
                  </a:cubicBezTo>
                  <a:cubicBezTo>
                    <a:pt x="447" y="210"/>
                    <a:pt x="447" y="210"/>
                    <a:pt x="447" y="210"/>
                  </a:cubicBezTo>
                  <a:cubicBezTo>
                    <a:pt x="447" y="209"/>
                    <a:pt x="447" y="209"/>
                    <a:pt x="447" y="209"/>
                  </a:cubicBezTo>
                  <a:cubicBezTo>
                    <a:pt x="448" y="210"/>
                    <a:pt x="448" y="210"/>
                    <a:pt x="448" y="210"/>
                  </a:cubicBezTo>
                  <a:cubicBezTo>
                    <a:pt x="448" y="210"/>
                    <a:pt x="448" y="210"/>
                    <a:pt x="448" y="210"/>
                  </a:cubicBezTo>
                  <a:cubicBezTo>
                    <a:pt x="448" y="209"/>
                    <a:pt x="448" y="209"/>
                    <a:pt x="448" y="209"/>
                  </a:cubicBezTo>
                  <a:cubicBezTo>
                    <a:pt x="448" y="209"/>
                    <a:pt x="448" y="209"/>
                    <a:pt x="448" y="209"/>
                  </a:cubicBezTo>
                  <a:cubicBezTo>
                    <a:pt x="448" y="208"/>
                    <a:pt x="448" y="208"/>
                    <a:pt x="448" y="208"/>
                  </a:cubicBezTo>
                  <a:cubicBezTo>
                    <a:pt x="448" y="208"/>
                    <a:pt x="448" y="208"/>
                    <a:pt x="448" y="208"/>
                  </a:cubicBezTo>
                  <a:cubicBezTo>
                    <a:pt x="447" y="209"/>
                    <a:pt x="447" y="209"/>
                    <a:pt x="447" y="209"/>
                  </a:cubicBezTo>
                  <a:cubicBezTo>
                    <a:pt x="446" y="209"/>
                    <a:pt x="446" y="209"/>
                    <a:pt x="446" y="209"/>
                  </a:cubicBezTo>
                  <a:cubicBezTo>
                    <a:pt x="446" y="210"/>
                    <a:pt x="446" y="210"/>
                    <a:pt x="446" y="210"/>
                  </a:cubicBezTo>
                  <a:cubicBezTo>
                    <a:pt x="447" y="210"/>
                    <a:pt x="447" y="210"/>
                    <a:pt x="447" y="210"/>
                  </a:cubicBezTo>
                  <a:close/>
                  <a:moveTo>
                    <a:pt x="453" y="213"/>
                  </a:moveTo>
                  <a:cubicBezTo>
                    <a:pt x="453" y="213"/>
                    <a:pt x="453" y="213"/>
                    <a:pt x="453" y="213"/>
                  </a:cubicBezTo>
                  <a:cubicBezTo>
                    <a:pt x="453" y="213"/>
                    <a:pt x="453" y="213"/>
                    <a:pt x="453" y="213"/>
                  </a:cubicBezTo>
                  <a:cubicBezTo>
                    <a:pt x="454" y="212"/>
                    <a:pt x="454" y="212"/>
                    <a:pt x="454" y="212"/>
                  </a:cubicBezTo>
                  <a:cubicBezTo>
                    <a:pt x="453" y="212"/>
                    <a:pt x="453" y="212"/>
                    <a:pt x="453" y="212"/>
                  </a:cubicBezTo>
                  <a:cubicBezTo>
                    <a:pt x="453" y="212"/>
                    <a:pt x="453" y="212"/>
                    <a:pt x="453" y="212"/>
                  </a:cubicBezTo>
                  <a:cubicBezTo>
                    <a:pt x="453" y="212"/>
                    <a:pt x="453" y="212"/>
                    <a:pt x="453" y="212"/>
                  </a:cubicBezTo>
                  <a:cubicBezTo>
                    <a:pt x="453" y="213"/>
                    <a:pt x="453" y="213"/>
                    <a:pt x="453" y="213"/>
                  </a:cubicBezTo>
                  <a:close/>
                  <a:moveTo>
                    <a:pt x="452" y="212"/>
                  </a:moveTo>
                  <a:cubicBezTo>
                    <a:pt x="452" y="212"/>
                    <a:pt x="452" y="212"/>
                    <a:pt x="452" y="212"/>
                  </a:cubicBezTo>
                  <a:cubicBezTo>
                    <a:pt x="452" y="213"/>
                    <a:pt x="452" y="213"/>
                    <a:pt x="452" y="213"/>
                  </a:cubicBezTo>
                  <a:cubicBezTo>
                    <a:pt x="452" y="212"/>
                    <a:pt x="452" y="212"/>
                    <a:pt x="452" y="212"/>
                  </a:cubicBezTo>
                  <a:cubicBezTo>
                    <a:pt x="452" y="212"/>
                    <a:pt x="452" y="212"/>
                    <a:pt x="452" y="212"/>
                  </a:cubicBezTo>
                  <a:cubicBezTo>
                    <a:pt x="452" y="212"/>
                    <a:pt x="452" y="212"/>
                    <a:pt x="452" y="212"/>
                  </a:cubicBezTo>
                  <a:cubicBezTo>
                    <a:pt x="452" y="212"/>
                    <a:pt x="452" y="212"/>
                    <a:pt x="452" y="212"/>
                  </a:cubicBezTo>
                  <a:close/>
                  <a:moveTo>
                    <a:pt x="452" y="215"/>
                  </a:moveTo>
                  <a:cubicBezTo>
                    <a:pt x="452" y="215"/>
                    <a:pt x="452" y="215"/>
                    <a:pt x="452" y="215"/>
                  </a:cubicBezTo>
                  <a:cubicBezTo>
                    <a:pt x="453" y="215"/>
                    <a:pt x="453" y="215"/>
                    <a:pt x="453" y="215"/>
                  </a:cubicBezTo>
                  <a:cubicBezTo>
                    <a:pt x="453" y="214"/>
                    <a:pt x="453" y="214"/>
                    <a:pt x="453" y="214"/>
                  </a:cubicBezTo>
                  <a:cubicBezTo>
                    <a:pt x="453" y="214"/>
                    <a:pt x="453" y="214"/>
                    <a:pt x="453" y="214"/>
                  </a:cubicBezTo>
                  <a:cubicBezTo>
                    <a:pt x="453" y="213"/>
                    <a:pt x="453" y="213"/>
                    <a:pt x="453" y="213"/>
                  </a:cubicBezTo>
                  <a:cubicBezTo>
                    <a:pt x="452" y="214"/>
                    <a:pt x="452" y="214"/>
                    <a:pt x="452" y="214"/>
                  </a:cubicBezTo>
                  <a:cubicBezTo>
                    <a:pt x="451" y="214"/>
                    <a:pt x="451" y="214"/>
                    <a:pt x="451" y="214"/>
                  </a:cubicBezTo>
                  <a:cubicBezTo>
                    <a:pt x="451" y="215"/>
                    <a:pt x="451" y="215"/>
                    <a:pt x="451" y="215"/>
                  </a:cubicBezTo>
                  <a:cubicBezTo>
                    <a:pt x="452" y="215"/>
                    <a:pt x="452" y="215"/>
                    <a:pt x="452" y="215"/>
                  </a:cubicBezTo>
                  <a:close/>
                  <a:moveTo>
                    <a:pt x="486" y="169"/>
                  </a:moveTo>
                  <a:cubicBezTo>
                    <a:pt x="486" y="169"/>
                    <a:pt x="486" y="169"/>
                    <a:pt x="486" y="169"/>
                  </a:cubicBezTo>
                  <a:cubicBezTo>
                    <a:pt x="487" y="168"/>
                    <a:pt x="487" y="168"/>
                    <a:pt x="487" y="168"/>
                  </a:cubicBezTo>
                  <a:cubicBezTo>
                    <a:pt x="487" y="167"/>
                    <a:pt x="487" y="167"/>
                    <a:pt x="487" y="167"/>
                  </a:cubicBezTo>
                  <a:cubicBezTo>
                    <a:pt x="486" y="167"/>
                    <a:pt x="486" y="167"/>
                    <a:pt x="486" y="167"/>
                  </a:cubicBezTo>
                  <a:cubicBezTo>
                    <a:pt x="486" y="168"/>
                    <a:pt x="486" y="168"/>
                    <a:pt x="486" y="168"/>
                  </a:cubicBezTo>
                  <a:cubicBezTo>
                    <a:pt x="486" y="169"/>
                    <a:pt x="486" y="169"/>
                    <a:pt x="486" y="169"/>
                  </a:cubicBezTo>
                  <a:close/>
                  <a:moveTo>
                    <a:pt x="540" y="163"/>
                  </a:moveTo>
                  <a:cubicBezTo>
                    <a:pt x="540" y="164"/>
                    <a:pt x="540" y="164"/>
                    <a:pt x="540" y="164"/>
                  </a:cubicBezTo>
                  <a:cubicBezTo>
                    <a:pt x="540" y="163"/>
                    <a:pt x="540" y="163"/>
                    <a:pt x="540" y="163"/>
                  </a:cubicBezTo>
                  <a:cubicBezTo>
                    <a:pt x="540" y="162"/>
                    <a:pt x="540" y="162"/>
                    <a:pt x="540" y="162"/>
                  </a:cubicBezTo>
                  <a:cubicBezTo>
                    <a:pt x="540" y="162"/>
                    <a:pt x="540" y="162"/>
                    <a:pt x="540" y="162"/>
                  </a:cubicBezTo>
                  <a:cubicBezTo>
                    <a:pt x="540" y="161"/>
                    <a:pt x="540" y="161"/>
                    <a:pt x="540" y="161"/>
                  </a:cubicBezTo>
                  <a:cubicBezTo>
                    <a:pt x="541" y="160"/>
                    <a:pt x="541" y="160"/>
                    <a:pt x="541" y="160"/>
                  </a:cubicBezTo>
                  <a:cubicBezTo>
                    <a:pt x="541" y="159"/>
                    <a:pt x="541" y="159"/>
                    <a:pt x="541" y="159"/>
                  </a:cubicBezTo>
                  <a:cubicBezTo>
                    <a:pt x="542" y="159"/>
                    <a:pt x="542" y="159"/>
                    <a:pt x="542" y="159"/>
                  </a:cubicBezTo>
                  <a:cubicBezTo>
                    <a:pt x="543" y="158"/>
                    <a:pt x="543" y="158"/>
                    <a:pt x="543" y="158"/>
                  </a:cubicBezTo>
                  <a:cubicBezTo>
                    <a:pt x="543" y="158"/>
                    <a:pt x="543" y="158"/>
                    <a:pt x="543" y="158"/>
                  </a:cubicBezTo>
                  <a:cubicBezTo>
                    <a:pt x="542" y="157"/>
                    <a:pt x="542" y="157"/>
                    <a:pt x="542" y="157"/>
                  </a:cubicBezTo>
                  <a:cubicBezTo>
                    <a:pt x="541" y="155"/>
                    <a:pt x="541" y="155"/>
                    <a:pt x="541" y="155"/>
                  </a:cubicBezTo>
                  <a:cubicBezTo>
                    <a:pt x="541" y="155"/>
                    <a:pt x="541" y="155"/>
                    <a:pt x="541" y="155"/>
                  </a:cubicBezTo>
                  <a:cubicBezTo>
                    <a:pt x="540" y="156"/>
                    <a:pt x="540" y="156"/>
                    <a:pt x="540" y="156"/>
                  </a:cubicBezTo>
                  <a:cubicBezTo>
                    <a:pt x="540" y="156"/>
                    <a:pt x="540" y="156"/>
                    <a:pt x="540" y="156"/>
                  </a:cubicBezTo>
                  <a:cubicBezTo>
                    <a:pt x="540" y="156"/>
                    <a:pt x="540" y="156"/>
                    <a:pt x="540" y="156"/>
                  </a:cubicBezTo>
                  <a:cubicBezTo>
                    <a:pt x="539" y="158"/>
                    <a:pt x="539" y="158"/>
                    <a:pt x="539" y="158"/>
                  </a:cubicBezTo>
                  <a:cubicBezTo>
                    <a:pt x="538" y="158"/>
                    <a:pt x="538" y="158"/>
                    <a:pt x="538" y="158"/>
                  </a:cubicBezTo>
                  <a:cubicBezTo>
                    <a:pt x="538" y="159"/>
                    <a:pt x="538" y="159"/>
                    <a:pt x="538" y="159"/>
                  </a:cubicBezTo>
                  <a:cubicBezTo>
                    <a:pt x="538" y="158"/>
                    <a:pt x="538" y="158"/>
                    <a:pt x="538" y="158"/>
                  </a:cubicBezTo>
                  <a:cubicBezTo>
                    <a:pt x="539" y="158"/>
                    <a:pt x="539" y="158"/>
                    <a:pt x="539" y="158"/>
                  </a:cubicBezTo>
                  <a:cubicBezTo>
                    <a:pt x="539" y="158"/>
                    <a:pt x="539" y="158"/>
                    <a:pt x="539" y="158"/>
                  </a:cubicBezTo>
                  <a:cubicBezTo>
                    <a:pt x="539" y="159"/>
                    <a:pt x="539" y="159"/>
                    <a:pt x="539" y="159"/>
                  </a:cubicBezTo>
                  <a:cubicBezTo>
                    <a:pt x="539" y="160"/>
                    <a:pt x="539" y="160"/>
                    <a:pt x="539" y="160"/>
                  </a:cubicBezTo>
                  <a:cubicBezTo>
                    <a:pt x="540" y="161"/>
                    <a:pt x="540" y="161"/>
                    <a:pt x="540" y="161"/>
                  </a:cubicBezTo>
                  <a:cubicBezTo>
                    <a:pt x="540" y="162"/>
                    <a:pt x="540" y="162"/>
                    <a:pt x="540" y="162"/>
                  </a:cubicBezTo>
                  <a:cubicBezTo>
                    <a:pt x="539" y="162"/>
                    <a:pt x="539" y="162"/>
                    <a:pt x="539" y="162"/>
                  </a:cubicBezTo>
                  <a:cubicBezTo>
                    <a:pt x="539" y="163"/>
                    <a:pt x="539" y="163"/>
                    <a:pt x="539" y="163"/>
                  </a:cubicBezTo>
                  <a:cubicBezTo>
                    <a:pt x="540" y="163"/>
                    <a:pt x="540" y="163"/>
                    <a:pt x="540" y="163"/>
                  </a:cubicBezTo>
                  <a:close/>
                  <a:moveTo>
                    <a:pt x="572" y="189"/>
                  </a:moveTo>
                  <a:cubicBezTo>
                    <a:pt x="572" y="189"/>
                    <a:pt x="572" y="189"/>
                    <a:pt x="572" y="189"/>
                  </a:cubicBezTo>
                  <a:cubicBezTo>
                    <a:pt x="573" y="189"/>
                    <a:pt x="573" y="189"/>
                    <a:pt x="573" y="189"/>
                  </a:cubicBezTo>
                  <a:cubicBezTo>
                    <a:pt x="574" y="190"/>
                    <a:pt x="574" y="190"/>
                    <a:pt x="574" y="190"/>
                  </a:cubicBezTo>
                  <a:cubicBezTo>
                    <a:pt x="576" y="191"/>
                    <a:pt x="576" y="191"/>
                    <a:pt x="576" y="191"/>
                  </a:cubicBezTo>
                  <a:cubicBezTo>
                    <a:pt x="576" y="191"/>
                    <a:pt x="576" y="191"/>
                    <a:pt x="576" y="191"/>
                  </a:cubicBezTo>
                  <a:cubicBezTo>
                    <a:pt x="577" y="191"/>
                    <a:pt x="577" y="191"/>
                    <a:pt x="577" y="191"/>
                  </a:cubicBezTo>
                  <a:cubicBezTo>
                    <a:pt x="577" y="190"/>
                    <a:pt x="577" y="190"/>
                    <a:pt x="577" y="190"/>
                  </a:cubicBezTo>
                  <a:cubicBezTo>
                    <a:pt x="576" y="190"/>
                    <a:pt x="576" y="190"/>
                    <a:pt x="576" y="190"/>
                  </a:cubicBezTo>
                  <a:cubicBezTo>
                    <a:pt x="575" y="190"/>
                    <a:pt x="575" y="190"/>
                    <a:pt x="575" y="190"/>
                  </a:cubicBezTo>
                  <a:cubicBezTo>
                    <a:pt x="574" y="189"/>
                    <a:pt x="574" y="189"/>
                    <a:pt x="574" y="189"/>
                  </a:cubicBezTo>
                  <a:cubicBezTo>
                    <a:pt x="574" y="189"/>
                    <a:pt x="574" y="189"/>
                    <a:pt x="574" y="189"/>
                  </a:cubicBezTo>
                  <a:cubicBezTo>
                    <a:pt x="572" y="189"/>
                    <a:pt x="572" y="189"/>
                    <a:pt x="572" y="189"/>
                  </a:cubicBezTo>
                  <a:cubicBezTo>
                    <a:pt x="572" y="189"/>
                    <a:pt x="572" y="189"/>
                    <a:pt x="572" y="189"/>
                  </a:cubicBezTo>
                  <a:close/>
                  <a:moveTo>
                    <a:pt x="563" y="187"/>
                  </a:moveTo>
                  <a:cubicBezTo>
                    <a:pt x="564" y="187"/>
                    <a:pt x="564" y="187"/>
                    <a:pt x="564" y="187"/>
                  </a:cubicBezTo>
                  <a:cubicBezTo>
                    <a:pt x="564" y="187"/>
                    <a:pt x="564" y="187"/>
                    <a:pt x="564" y="187"/>
                  </a:cubicBezTo>
                  <a:cubicBezTo>
                    <a:pt x="565" y="188"/>
                    <a:pt x="565" y="188"/>
                    <a:pt x="565" y="188"/>
                  </a:cubicBezTo>
                  <a:cubicBezTo>
                    <a:pt x="565" y="188"/>
                    <a:pt x="565" y="188"/>
                    <a:pt x="565" y="188"/>
                  </a:cubicBezTo>
                  <a:cubicBezTo>
                    <a:pt x="566" y="189"/>
                    <a:pt x="566" y="189"/>
                    <a:pt x="566" y="189"/>
                  </a:cubicBezTo>
                  <a:cubicBezTo>
                    <a:pt x="566" y="189"/>
                    <a:pt x="566" y="189"/>
                    <a:pt x="566" y="189"/>
                  </a:cubicBezTo>
                  <a:cubicBezTo>
                    <a:pt x="567" y="190"/>
                    <a:pt x="567" y="190"/>
                    <a:pt x="567" y="190"/>
                  </a:cubicBezTo>
                  <a:cubicBezTo>
                    <a:pt x="567" y="190"/>
                    <a:pt x="567" y="190"/>
                    <a:pt x="567" y="190"/>
                  </a:cubicBezTo>
                  <a:cubicBezTo>
                    <a:pt x="568" y="190"/>
                    <a:pt x="568" y="190"/>
                    <a:pt x="568" y="190"/>
                  </a:cubicBezTo>
                  <a:cubicBezTo>
                    <a:pt x="569" y="190"/>
                    <a:pt x="569" y="190"/>
                    <a:pt x="569" y="190"/>
                  </a:cubicBezTo>
                  <a:cubicBezTo>
                    <a:pt x="570" y="190"/>
                    <a:pt x="570" y="190"/>
                    <a:pt x="570" y="190"/>
                  </a:cubicBezTo>
                  <a:cubicBezTo>
                    <a:pt x="570" y="190"/>
                    <a:pt x="570" y="190"/>
                    <a:pt x="570" y="190"/>
                  </a:cubicBezTo>
                  <a:cubicBezTo>
                    <a:pt x="569" y="189"/>
                    <a:pt x="569" y="189"/>
                    <a:pt x="569" y="189"/>
                  </a:cubicBezTo>
                  <a:cubicBezTo>
                    <a:pt x="568" y="189"/>
                    <a:pt x="568" y="189"/>
                    <a:pt x="568" y="189"/>
                  </a:cubicBezTo>
                  <a:cubicBezTo>
                    <a:pt x="567" y="188"/>
                    <a:pt x="567" y="188"/>
                    <a:pt x="567" y="188"/>
                  </a:cubicBezTo>
                  <a:cubicBezTo>
                    <a:pt x="567" y="187"/>
                    <a:pt x="567" y="187"/>
                    <a:pt x="567" y="187"/>
                  </a:cubicBezTo>
                  <a:cubicBezTo>
                    <a:pt x="566" y="187"/>
                    <a:pt x="566" y="187"/>
                    <a:pt x="566" y="187"/>
                  </a:cubicBezTo>
                  <a:cubicBezTo>
                    <a:pt x="565" y="186"/>
                    <a:pt x="565" y="186"/>
                    <a:pt x="565" y="186"/>
                  </a:cubicBezTo>
                  <a:cubicBezTo>
                    <a:pt x="565" y="186"/>
                    <a:pt x="565" y="186"/>
                    <a:pt x="565" y="186"/>
                  </a:cubicBezTo>
                  <a:cubicBezTo>
                    <a:pt x="566" y="186"/>
                    <a:pt x="566" y="186"/>
                    <a:pt x="566" y="186"/>
                  </a:cubicBezTo>
                  <a:cubicBezTo>
                    <a:pt x="565" y="186"/>
                    <a:pt x="565" y="186"/>
                    <a:pt x="565" y="186"/>
                  </a:cubicBezTo>
                  <a:cubicBezTo>
                    <a:pt x="564" y="186"/>
                    <a:pt x="564" y="186"/>
                    <a:pt x="564" y="186"/>
                  </a:cubicBezTo>
                  <a:cubicBezTo>
                    <a:pt x="563" y="186"/>
                    <a:pt x="563" y="186"/>
                    <a:pt x="563" y="186"/>
                  </a:cubicBezTo>
                  <a:cubicBezTo>
                    <a:pt x="563" y="186"/>
                    <a:pt x="563" y="186"/>
                    <a:pt x="563" y="186"/>
                  </a:cubicBezTo>
                  <a:cubicBezTo>
                    <a:pt x="563" y="187"/>
                    <a:pt x="563" y="187"/>
                    <a:pt x="563" y="187"/>
                  </a:cubicBezTo>
                  <a:close/>
                  <a:moveTo>
                    <a:pt x="541" y="228"/>
                  </a:moveTo>
                  <a:cubicBezTo>
                    <a:pt x="541" y="228"/>
                    <a:pt x="541" y="228"/>
                    <a:pt x="541" y="228"/>
                  </a:cubicBezTo>
                  <a:cubicBezTo>
                    <a:pt x="542" y="228"/>
                    <a:pt x="542" y="228"/>
                    <a:pt x="542" y="228"/>
                  </a:cubicBezTo>
                  <a:cubicBezTo>
                    <a:pt x="542" y="227"/>
                    <a:pt x="542" y="227"/>
                    <a:pt x="542" y="227"/>
                  </a:cubicBezTo>
                  <a:cubicBezTo>
                    <a:pt x="541" y="227"/>
                    <a:pt x="541" y="227"/>
                    <a:pt x="541" y="227"/>
                  </a:cubicBezTo>
                  <a:cubicBezTo>
                    <a:pt x="540" y="227"/>
                    <a:pt x="540" y="227"/>
                    <a:pt x="540" y="227"/>
                  </a:cubicBezTo>
                  <a:cubicBezTo>
                    <a:pt x="540" y="228"/>
                    <a:pt x="540" y="228"/>
                    <a:pt x="540" y="228"/>
                  </a:cubicBezTo>
                  <a:cubicBezTo>
                    <a:pt x="541" y="228"/>
                    <a:pt x="541" y="228"/>
                    <a:pt x="541" y="228"/>
                  </a:cubicBezTo>
                  <a:close/>
                  <a:moveTo>
                    <a:pt x="536" y="227"/>
                  </a:moveTo>
                  <a:cubicBezTo>
                    <a:pt x="536" y="228"/>
                    <a:pt x="536" y="228"/>
                    <a:pt x="536" y="228"/>
                  </a:cubicBezTo>
                  <a:cubicBezTo>
                    <a:pt x="537" y="228"/>
                    <a:pt x="537" y="228"/>
                    <a:pt x="537" y="228"/>
                  </a:cubicBezTo>
                  <a:cubicBezTo>
                    <a:pt x="538" y="228"/>
                    <a:pt x="538" y="228"/>
                    <a:pt x="538" y="228"/>
                  </a:cubicBezTo>
                  <a:cubicBezTo>
                    <a:pt x="538" y="228"/>
                    <a:pt x="538" y="228"/>
                    <a:pt x="538" y="228"/>
                  </a:cubicBezTo>
                  <a:cubicBezTo>
                    <a:pt x="537" y="227"/>
                    <a:pt x="537" y="227"/>
                    <a:pt x="537" y="227"/>
                  </a:cubicBezTo>
                  <a:cubicBezTo>
                    <a:pt x="536" y="227"/>
                    <a:pt x="536" y="227"/>
                    <a:pt x="536" y="227"/>
                  </a:cubicBezTo>
                  <a:close/>
                  <a:moveTo>
                    <a:pt x="539" y="234"/>
                  </a:moveTo>
                  <a:cubicBezTo>
                    <a:pt x="539" y="234"/>
                    <a:pt x="539" y="234"/>
                    <a:pt x="539" y="234"/>
                  </a:cubicBezTo>
                  <a:cubicBezTo>
                    <a:pt x="539" y="233"/>
                    <a:pt x="539" y="233"/>
                    <a:pt x="539" y="233"/>
                  </a:cubicBezTo>
                  <a:cubicBezTo>
                    <a:pt x="539" y="232"/>
                    <a:pt x="539" y="232"/>
                    <a:pt x="539" y="232"/>
                  </a:cubicBezTo>
                  <a:cubicBezTo>
                    <a:pt x="540" y="232"/>
                    <a:pt x="540" y="232"/>
                    <a:pt x="540" y="232"/>
                  </a:cubicBezTo>
                  <a:cubicBezTo>
                    <a:pt x="541" y="231"/>
                    <a:pt x="541" y="231"/>
                    <a:pt x="541" y="231"/>
                  </a:cubicBezTo>
                  <a:cubicBezTo>
                    <a:pt x="540" y="230"/>
                    <a:pt x="540" y="230"/>
                    <a:pt x="540" y="230"/>
                  </a:cubicBezTo>
                  <a:cubicBezTo>
                    <a:pt x="541" y="230"/>
                    <a:pt x="541" y="230"/>
                    <a:pt x="541" y="230"/>
                  </a:cubicBezTo>
                  <a:cubicBezTo>
                    <a:pt x="541" y="229"/>
                    <a:pt x="541" y="229"/>
                    <a:pt x="541" y="229"/>
                  </a:cubicBezTo>
                  <a:cubicBezTo>
                    <a:pt x="541" y="229"/>
                    <a:pt x="541" y="229"/>
                    <a:pt x="541" y="229"/>
                  </a:cubicBezTo>
                  <a:cubicBezTo>
                    <a:pt x="539" y="228"/>
                    <a:pt x="539" y="228"/>
                    <a:pt x="539" y="228"/>
                  </a:cubicBezTo>
                  <a:cubicBezTo>
                    <a:pt x="539" y="228"/>
                    <a:pt x="539" y="228"/>
                    <a:pt x="539" y="228"/>
                  </a:cubicBezTo>
                  <a:cubicBezTo>
                    <a:pt x="539" y="230"/>
                    <a:pt x="539" y="230"/>
                    <a:pt x="539" y="230"/>
                  </a:cubicBezTo>
                  <a:cubicBezTo>
                    <a:pt x="539" y="230"/>
                    <a:pt x="539" y="230"/>
                    <a:pt x="539" y="230"/>
                  </a:cubicBezTo>
                  <a:cubicBezTo>
                    <a:pt x="538" y="231"/>
                    <a:pt x="538" y="231"/>
                    <a:pt x="538" y="231"/>
                  </a:cubicBezTo>
                  <a:cubicBezTo>
                    <a:pt x="538" y="231"/>
                    <a:pt x="538" y="231"/>
                    <a:pt x="538" y="231"/>
                  </a:cubicBezTo>
                  <a:cubicBezTo>
                    <a:pt x="537" y="231"/>
                    <a:pt x="537" y="231"/>
                    <a:pt x="537" y="231"/>
                  </a:cubicBezTo>
                  <a:cubicBezTo>
                    <a:pt x="537" y="232"/>
                    <a:pt x="537" y="232"/>
                    <a:pt x="537" y="232"/>
                  </a:cubicBezTo>
                  <a:cubicBezTo>
                    <a:pt x="538" y="232"/>
                    <a:pt x="538" y="232"/>
                    <a:pt x="538" y="232"/>
                  </a:cubicBezTo>
                  <a:cubicBezTo>
                    <a:pt x="538" y="233"/>
                    <a:pt x="538" y="233"/>
                    <a:pt x="538" y="233"/>
                  </a:cubicBezTo>
                  <a:cubicBezTo>
                    <a:pt x="538" y="233"/>
                    <a:pt x="538" y="233"/>
                    <a:pt x="538" y="233"/>
                  </a:cubicBezTo>
                  <a:cubicBezTo>
                    <a:pt x="538" y="233"/>
                    <a:pt x="538" y="233"/>
                    <a:pt x="538" y="233"/>
                  </a:cubicBezTo>
                  <a:cubicBezTo>
                    <a:pt x="539" y="233"/>
                    <a:pt x="539" y="233"/>
                    <a:pt x="539" y="233"/>
                  </a:cubicBezTo>
                  <a:cubicBezTo>
                    <a:pt x="539" y="234"/>
                    <a:pt x="539" y="234"/>
                    <a:pt x="539" y="234"/>
                  </a:cubicBezTo>
                  <a:close/>
                  <a:moveTo>
                    <a:pt x="538" y="239"/>
                  </a:moveTo>
                  <a:cubicBezTo>
                    <a:pt x="538" y="239"/>
                    <a:pt x="538" y="238"/>
                    <a:pt x="538" y="238"/>
                  </a:cubicBezTo>
                  <a:cubicBezTo>
                    <a:pt x="538" y="238"/>
                    <a:pt x="538" y="238"/>
                    <a:pt x="538" y="238"/>
                  </a:cubicBezTo>
                  <a:cubicBezTo>
                    <a:pt x="538" y="237"/>
                    <a:pt x="538" y="237"/>
                    <a:pt x="538" y="237"/>
                  </a:cubicBezTo>
                  <a:cubicBezTo>
                    <a:pt x="538" y="237"/>
                    <a:pt x="538" y="237"/>
                    <a:pt x="538" y="237"/>
                  </a:cubicBezTo>
                  <a:cubicBezTo>
                    <a:pt x="538" y="237"/>
                    <a:pt x="538" y="237"/>
                    <a:pt x="538" y="237"/>
                  </a:cubicBezTo>
                  <a:cubicBezTo>
                    <a:pt x="537" y="238"/>
                    <a:pt x="537" y="238"/>
                    <a:pt x="537" y="238"/>
                  </a:cubicBezTo>
                  <a:cubicBezTo>
                    <a:pt x="538" y="239"/>
                    <a:pt x="538" y="239"/>
                    <a:pt x="538" y="239"/>
                  </a:cubicBezTo>
                  <a:close/>
                  <a:moveTo>
                    <a:pt x="538" y="240"/>
                  </a:moveTo>
                  <a:cubicBezTo>
                    <a:pt x="539" y="240"/>
                    <a:pt x="539" y="240"/>
                    <a:pt x="539" y="240"/>
                  </a:cubicBezTo>
                  <a:cubicBezTo>
                    <a:pt x="538" y="240"/>
                    <a:pt x="538" y="240"/>
                    <a:pt x="538" y="240"/>
                  </a:cubicBezTo>
                  <a:cubicBezTo>
                    <a:pt x="538" y="239"/>
                    <a:pt x="538" y="239"/>
                    <a:pt x="538" y="239"/>
                  </a:cubicBezTo>
                  <a:cubicBezTo>
                    <a:pt x="538" y="240"/>
                    <a:pt x="538" y="240"/>
                    <a:pt x="538" y="240"/>
                  </a:cubicBezTo>
                  <a:cubicBezTo>
                    <a:pt x="538" y="240"/>
                    <a:pt x="538" y="240"/>
                    <a:pt x="538" y="240"/>
                  </a:cubicBezTo>
                  <a:cubicBezTo>
                    <a:pt x="538" y="240"/>
                    <a:pt x="538" y="240"/>
                    <a:pt x="538" y="240"/>
                  </a:cubicBezTo>
                  <a:close/>
                  <a:moveTo>
                    <a:pt x="537" y="241"/>
                  </a:moveTo>
                  <a:cubicBezTo>
                    <a:pt x="537" y="241"/>
                    <a:pt x="537" y="241"/>
                    <a:pt x="537" y="241"/>
                  </a:cubicBezTo>
                  <a:cubicBezTo>
                    <a:pt x="537" y="241"/>
                    <a:pt x="537" y="241"/>
                    <a:pt x="537" y="241"/>
                  </a:cubicBezTo>
                  <a:cubicBezTo>
                    <a:pt x="536" y="241"/>
                    <a:pt x="536" y="241"/>
                    <a:pt x="536" y="241"/>
                  </a:cubicBezTo>
                  <a:cubicBezTo>
                    <a:pt x="536" y="241"/>
                    <a:pt x="536" y="241"/>
                    <a:pt x="536" y="241"/>
                  </a:cubicBezTo>
                  <a:cubicBezTo>
                    <a:pt x="537" y="241"/>
                    <a:pt x="537" y="241"/>
                    <a:pt x="537" y="241"/>
                  </a:cubicBezTo>
                  <a:close/>
                  <a:moveTo>
                    <a:pt x="537" y="243"/>
                  </a:moveTo>
                  <a:cubicBezTo>
                    <a:pt x="538" y="243"/>
                    <a:pt x="538" y="243"/>
                    <a:pt x="538" y="243"/>
                  </a:cubicBezTo>
                  <a:cubicBezTo>
                    <a:pt x="538" y="243"/>
                    <a:pt x="538" y="243"/>
                    <a:pt x="538" y="243"/>
                  </a:cubicBezTo>
                  <a:cubicBezTo>
                    <a:pt x="538" y="242"/>
                    <a:pt x="538" y="242"/>
                    <a:pt x="538" y="242"/>
                  </a:cubicBezTo>
                  <a:cubicBezTo>
                    <a:pt x="538" y="242"/>
                    <a:pt x="538" y="242"/>
                    <a:pt x="538" y="242"/>
                  </a:cubicBezTo>
                  <a:cubicBezTo>
                    <a:pt x="537" y="242"/>
                    <a:pt x="537" y="242"/>
                    <a:pt x="537" y="242"/>
                  </a:cubicBezTo>
                  <a:cubicBezTo>
                    <a:pt x="537" y="243"/>
                    <a:pt x="537" y="243"/>
                    <a:pt x="537" y="243"/>
                  </a:cubicBezTo>
                  <a:close/>
                  <a:moveTo>
                    <a:pt x="536" y="248"/>
                  </a:moveTo>
                  <a:cubicBezTo>
                    <a:pt x="536" y="248"/>
                    <a:pt x="536" y="248"/>
                    <a:pt x="536" y="248"/>
                  </a:cubicBezTo>
                  <a:cubicBezTo>
                    <a:pt x="536" y="248"/>
                    <a:pt x="536" y="248"/>
                    <a:pt x="536" y="248"/>
                  </a:cubicBezTo>
                  <a:cubicBezTo>
                    <a:pt x="536" y="248"/>
                    <a:pt x="536" y="248"/>
                    <a:pt x="536" y="248"/>
                  </a:cubicBezTo>
                  <a:cubicBezTo>
                    <a:pt x="536" y="248"/>
                    <a:pt x="536" y="248"/>
                    <a:pt x="536" y="248"/>
                  </a:cubicBezTo>
                  <a:close/>
                  <a:moveTo>
                    <a:pt x="536" y="251"/>
                  </a:moveTo>
                  <a:cubicBezTo>
                    <a:pt x="536" y="250"/>
                    <a:pt x="536" y="250"/>
                    <a:pt x="536" y="250"/>
                  </a:cubicBezTo>
                  <a:cubicBezTo>
                    <a:pt x="536" y="250"/>
                    <a:pt x="536" y="250"/>
                    <a:pt x="536" y="250"/>
                  </a:cubicBezTo>
                  <a:cubicBezTo>
                    <a:pt x="536" y="250"/>
                    <a:pt x="536" y="250"/>
                    <a:pt x="536" y="250"/>
                  </a:cubicBezTo>
                  <a:cubicBezTo>
                    <a:pt x="536" y="251"/>
                    <a:pt x="536" y="251"/>
                    <a:pt x="536" y="251"/>
                  </a:cubicBezTo>
                  <a:close/>
                  <a:moveTo>
                    <a:pt x="536" y="252"/>
                  </a:moveTo>
                  <a:cubicBezTo>
                    <a:pt x="536" y="252"/>
                    <a:pt x="536" y="252"/>
                    <a:pt x="536" y="252"/>
                  </a:cubicBezTo>
                  <a:cubicBezTo>
                    <a:pt x="536" y="252"/>
                    <a:pt x="536" y="252"/>
                    <a:pt x="536" y="252"/>
                  </a:cubicBezTo>
                  <a:cubicBezTo>
                    <a:pt x="536" y="252"/>
                    <a:pt x="536" y="252"/>
                    <a:pt x="536" y="252"/>
                  </a:cubicBezTo>
                  <a:close/>
                  <a:moveTo>
                    <a:pt x="535" y="253"/>
                  </a:moveTo>
                  <a:cubicBezTo>
                    <a:pt x="535" y="253"/>
                    <a:pt x="535" y="253"/>
                    <a:pt x="535" y="253"/>
                  </a:cubicBezTo>
                  <a:cubicBezTo>
                    <a:pt x="535" y="253"/>
                    <a:pt x="535" y="253"/>
                    <a:pt x="535" y="253"/>
                  </a:cubicBezTo>
                  <a:cubicBezTo>
                    <a:pt x="535" y="253"/>
                    <a:pt x="535" y="253"/>
                    <a:pt x="535" y="253"/>
                  </a:cubicBezTo>
                  <a:cubicBezTo>
                    <a:pt x="535" y="253"/>
                    <a:pt x="535" y="253"/>
                    <a:pt x="535" y="253"/>
                  </a:cubicBezTo>
                  <a:cubicBezTo>
                    <a:pt x="535" y="253"/>
                    <a:pt x="535" y="253"/>
                    <a:pt x="535" y="253"/>
                  </a:cubicBezTo>
                  <a:close/>
                  <a:moveTo>
                    <a:pt x="534" y="256"/>
                  </a:moveTo>
                  <a:cubicBezTo>
                    <a:pt x="534" y="256"/>
                    <a:pt x="534" y="256"/>
                    <a:pt x="534" y="256"/>
                  </a:cubicBezTo>
                  <a:cubicBezTo>
                    <a:pt x="534" y="255"/>
                    <a:pt x="534" y="255"/>
                    <a:pt x="534" y="255"/>
                  </a:cubicBezTo>
                  <a:cubicBezTo>
                    <a:pt x="534" y="255"/>
                    <a:pt x="534" y="255"/>
                    <a:pt x="534" y="255"/>
                  </a:cubicBezTo>
                  <a:cubicBezTo>
                    <a:pt x="534" y="255"/>
                    <a:pt x="534" y="255"/>
                    <a:pt x="534" y="255"/>
                  </a:cubicBezTo>
                  <a:cubicBezTo>
                    <a:pt x="534" y="256"/>
                    <a:pt x="534" y="256"/>
                    <a:pt x="534" y="256"/>
                  </a:cubicBezTo>
                  <a:cubicBezTo>
                    <a:pt x="534" y="256"/>
                    <a:pt x="534" y="256"/>
                    <a:pt x="534" y="256"/>
                  </a:cubicBezTo>
                  <a:close/>
                  <a:moveTo>
                    <a:pt x="526" y="266"/>
                  </a:moveTo>
                  <a:cubicBezTo>
                    <a:pt x="527" y="266"/>
                    <a:pt x="527" y="266"/>
                    <a:pt x="527" y="266"/>
                  </a:cubicBezTo>
                  <a:cubicBezTo>
                    <a:pt x="528" y="265"/>
                    <a:pt x="528" y="265"/>
                    <a:pt x="528" y="265"/>
                  </a:cubicBezTo>
                  <a:cubicBezTo>
                    <a:pt x="528" y="264"/>
                    <a:pt x="528" y="264"/>
                    <a:pt x="528" y="264"/>
                  </a:cubicBezTo>
                  <a:cubicBezTo>
                    <a:pt x="529" y="264"/>
                    <a:pt x="529" y="264"/>
                    <a:pt x="529" y="264"/>
                  </a:cubicBezTo>
                  <a:cubicBezTo>
                    <a:pt x="529" y="263"/>
                    <a:pt x="529" y="263"/>
                    <a:pt x="529" y="263"/>
                  </a:cubicBezTo>
                  <a:cubicBezTo>
                    <a:pt x="529" y="262"/>
                    <a:pt x="529" y="262"/>
                    <a:pt x="529" y="262"/>
                  </a:cubicBezTo>
                  <a:cubicBezTo>
                    <a:pt x="530" y="261"/>
                    <a:pt x="530" y="261"/>
                    <a:pt x="530" y="261"/>
                  </a:cubicBezTo>
                  <a:cubicBezTo>
                    <a:pt x="530" y="261"/>
                    <a:pt x="530" y="261"/>
                    <a:pt x="530" y="261"/>
                  </a:cubicBezTo>
                  <a:cubicBezTo>
                    <a:pt x="529" y="261"/>
                    <a:pt x="529" y="261"/>
                    <a:pt x="529" y="261"/>
                  </a:cubicBezTo>
                  <a:cubicBezTo>
                    <a:pt x="528" y="262"/>
                    <a:pt x="528" y="262"/>
                    <a:pt x="528" y="262"/>
                  </a:cubicBezTo>
                  <a:cubicBezTo>
                    <a:pt x="528" y="262"/>
                    <a:pt x="528" y="262"/>
                    <a:pt x="528" y="262"/>
                  </a:cubicBezTo>
                  <a:cubicBezTo>
                    <a:pt x="528" y="263"/>
                    <a:pt x="528" y="263"/>
                    <a:pt x="528" y="263"/>
                  </a:cubicBezTo>
                  <a:cubicBezTo>
                    <a:pt x="527" y="263"/>
                    <a:pt x="527" y="263"/>
                    <a:pt x="527" y="263"/>
                  </a:cubicBezTo>
                  <a:cubicBezTo>
                    <a:pt x="527" y="264"/>
                    <a:pt x="527" y="264"/>
                    <a:pt x="527" y="264"/>
                  </a:cubicBezTo>
                  <a:cubicBezTo>
                    <a:pt x="527" y="264"/>
                    <a:pt x="527" y="264"/>
                    <a:pt x="527" y="264"/>
                  </a:cubicBezTo>
                  <a:cubicBezTo>
                    <a:pt x="526" y="266"/>
                    <a:pt x="526" y="266"/>
                    <a:pt x="526" y="266"/>
                  </a:cubicBezTo>
                  <a:close/>
                  <a:moveTo>
                    <a:pt x="518" y="274"/>
                  </a:moveTo>
                  <a:cubicBezTo>
                    <a:pt x="519" y="274"/>
                    <a:pt x="519" y="274"/>
                    <a:pt x="519" y="274"/>
                  </a:cubicBezTo>
                  <a:cubicBezTo>
                    <a:pt x="519" y="273"/>
                    <a:pt x="519" y="273"/>
                    <a:pt x="519" y="273"/>
                  </a:cubicBezTo>
                  <a:cubicBezTo>
                    <a:pt x="519" y="273"/>
                    <a:pt x="519" y="273"/>
                    <a:pt x="519" y="273"/>
                  </a:cubicBezTo>
                  <a:cubicBezTo>
                    <a:pt x="519" y="272"/>
                    <a:pt x="519" y="272"/>
                    <a:pt x="519" y="272"/>
                  </a:cubicBezTo>
                  <a:cubicBezTo>
                    <a:pt x="520" y="272"/>
                    <a:pt x="520" y="272"/>
                    <a:pt x="520" y="272"/>
                  </a:cubicBezTo>
                  <a:cubicBezTo>
                    <a:pt x="520" y="271"/>
                    <a:pt x="520" y="271"/>
                    <a:pt x="520" y="271"/>
                  </a:cubicBezTo>
                  <a:cubicBezTo>
                    <a:pt x="520" y="271"/>
                    <a:pt x="520" y="271"/>
                    <a:pt x="520" y="271"/>
                  </a:cubicBezTo>
                  <a:cubicBezTo>
                    <a:pt x="521" y="271"/>
                    <a:pt x="521" y="271"/>
                    <a:pt x="521" y="271"/>
                  </a:cubicBezTo>
                  <a:cubicBezTo>
                    <a:pt x="521" y="270"/>
                    <a:pt x="521" y="270"/>
                    <a:pt x="521" y="270"/>
                  </a:cubicBezTo>
                  <a:cubicBezTo>
                    <a:pt x="522" y="269"/>
                    <a:pt x="522" y="269"/>
                    <a:pt x="522" y="269"/>
                  </a:cubicBezTo>
                  <a:cubicBezTo>
                    <a:pt x="523" y="268"/>
                    <a:pt x="523" y="268"/>
                    <a:pt x="523" y="268"/>
                  </a:cubicBezTo>
                  <a:cubicBezTo>
                    <a:pt x="524" y="268"/>
                    <a:pt x="524" y="268"/>
                    <a:pt x="524" y="268"/>
                  </a:cubicBezTo>
                  <a:cubicBezTo>
                    <a:pt x="524" y="268"/>
                    <a:pt x="524" y="268"/>
                    <a:pt x="524" y="268"/>
                  </a:cubicBezTo>
                  <a:cubicBezTo>
                    <a:pt x="524" y="267"/>
                    <a:pt x="524" y="267"/>
                    <a:pt x="524" y="267"/>
                  </a:cubicBezTo>
                  <a:cubicBezTo>
                    <a:pt x="524" y="266"/>
                    <a:pt x="524" y="266"/>
                    <a:pt x="524" y="266"/>
                  </a:cubicBezTo>
                  <a:cubicBezTo>
                    <a:pt x="523" y="266"/>
                    <a:pt x="523" y="266"/>
                    <a:pt x="523" y="266"/>
                  </a:cubicBezTo>
                  <a:cubicBezTo>
                    <a:pt x="523" y="267"/>
                    <a:pt x="523" y="267"/>
                    <a:pt x="523" y="267"/>
                  </a:cubicBezTo>
                  <a:cubicBezTo>
                    <a:pt x="522" y="268"/>
                    <a:pt x="522" y="268"/>
                    <a:pt x="522" y="268"/>
                  </a:cubicBezTo>
                  <a:cubicBezTo>
                    <a:pt x="522" y="268"/>
                    <a:pt x="522" y="268"/>
                    <a:pt x="522" y="268"/>
                  </a:cubicBezTo>
                  <a:cubicBezTo>
                    <a:pt x="521" y="268"/>
                    <a:pt x="521" y="268"/>
                    <a:pt x="521" y="268"/>
                  </a:cubicBezTo>
                  <a:cubicBezTo>
                    <a:pt x="521" y="268"/>
                    <a:pt x="521" y="268"/>
                    <a:pt x="521" y="268"/>
                  </a:cubicBezTo>
                  <a:cubicBezTo>
                    <a:pt x="520" y="268"/>
                    <a:pt x="520" y="268"/>
                    <a:pt x="520" y="268"/>
                  </a:cubicBezTo>
                  <a:cubicBezTo>
                    <a:pt x="520" y="268"/>
                    <a:pt x="520" y="268"/>
                    <a:pt x="520" y="268"/>
                  </a:cubicBezTo>
                  <a:cubicBezTo>
                    <a:pt x="520" y="268"/>
                    <a:pt x="520" y="268"/>
                    <a:pt x="520" y="268"/>
                  </a:cubicBezTo>
                  <a:cubicBezTo>
                    <a:pt x="520" y="269"/>
                    <a:pt x="520" y="269"/>
                    <a:pt x="520" y="269"/>
                  </a:cubicBezTo>
                  <a:cubicBezTo>
                    <a:pt x="520" y="269"/>
                    <a:pt x="520" y="269"/>
                    <a:pt x="520" y="269"/>
                  </a:cubicBezTo>
                  <a:cubicBezTo>
                    <a:pt x="519" y="270"/>
                    <a:pt x="519" y="270"/>
                    <a:pt x="519" y="270"/>
                  </a:cubicBezTo>
                  <a:cubicBezTo>
                    <a:pt x="519" y="270"/>
                    <a:pt x="519" y="270"/>
                    <a:pt x="519" y="270"/>
                  </a:cubicBezTo>
                  <a:cubicBezTo>
                    <a:pt x="519" y="271"/>
                    <a:pt x="519" y="271"/>
                    <a:pt x="519" y="271"/>
                  </a:cubicBezTo>
                  <a:cubicBezTo>
                    <a:pt x="519" y="271"/>
                    <a:pt x="519" y="271"/>
                    <a:pt x="519" y="271"/>
                  </a:cubicBezTo>
                  <a:cubicBezTo>
                    <a:pt x="518" y="272"/>
                    <a:pt x="518" y="272"/>
                    <a:pt x="518" y="272"/>
                  </a:cubicBezTo>
                  <a:cubicBezTo>
                    <a:pt x="518" y="272"/>
                    <a:pt x="518" y="272"/>
                    <a:pt x="518" y="272"/>
                  </a:cubicBezTo>
                  <a:cubicBezTo>
                    <a:pt x="518" y="273"/>
                    <a:pt x="518" y="273"/>
                    <a:pt x="518" y="273"/>
                  </a:cubicBezTo>
                  <a:cubicBezTo>
                    <a:pt x="518" y="273"/>
                    <a:pt x="518" y="273"/>
                    <a:pt x="518" y="273"/>
                  </a:cubicBezTo>
                  <a:cubicBezTo>
                    <a:pt x="518" y="274"/>
                    <a:pt x="518" y="274"/>
                    <a:pt x="518" y="274"/>
                  </a:cubicBezTo>
                  <a:cubicBezTo>
                    <a:pt x="518" y="274"/>
                    <a:pt x="518" y="274"/>
                    <a:pt x="518" y="274"/>
                  </a:cubicBezTo>
                  <a:close/>
                  <a:moveTo>
                    <a:pt x="514" y="280"/>
                  </a:moveTo>
                  <a:cubicBezTo>
                    <a:pt x="514" y="280"/>
                    <a:pt x="514" y="279"/>
                    <a:pt x="514" y="279"/>
                  </a:cubicBezTo>
                  <a:cubicBezTo>
                    <a:pt x="515" y="277"/>
                    <a:pt x="515" y="277"/>
                    <a:pt x="515" y="277"/>
                  </a:cubicBezTo>
                  <a:cubicBezTo>
                    <a:pt x="515" y="277"/>
                    <a:pt x="515" y="277"/>
                    <a:pt x="515" y="277"/>
                  </a:cubicBezTo>
                  <a:cubicBezTo>
                    <a:pt x="516" y="276"/>
                    <a:pt x="516" y="276"/>
                    <a:pt x="516" y="276"/>
                  </a:cubicBezTo>
                  <a:cubicBezTo>
                    <a:pt x="516" y="275"/>
                    <a:pt x="516" y="275"/>
                    <a:pt x="516" y="275"/>
                  </a:cubicBezTo>
                  <a:cubicBezTo>
                    <a:pt x="516" y="275"/>
                    <a:pt x="516" y="275"/>
                    <a:pt x="516" y="275"/>
                  </a:cubicBezTo>
                  <a:cubicBezTo>
                    <a:pt x="516" y="275"/>
                    <a:pt x="516" y="275"/>
                    <a:pt x="516" y="275"/>
                  </a:cubicBezTo>
                  <a:cubicBezTo>
                    <a:pt x="515" y="275"/>
                    <a:pt x="515" y="275"/>
                    <a:pt x="515" y="275"/>
                  </a:cubicBezTo>
                  <a:cubicBezTo>
                    <a:pt x="515" y="274"/>
                    <a:pt x="515" y="274"/>
                    <a:pt x="515" y="274"/>
                  </a:cubicBezTo>
                  <a:cubicBezTo>
                    <a:pt x="514" y="275"/>
                    <a:pt x="514" y="275"/>
                    <a:pt x="514" y="275"/>
                  </a:cubicBezTo>
                  <a:cubicBezTo>
                    <a:pt x="514" y="276"/>
                    <a:pt x="514" y="276"/>
                    <a:pt x="514" y="276"/>
                  </a:cubicBezTo>
                  <a:cubicBezTo>
                    <a:pt x="514" y="276"/>
                    <a:pt x="514" y="276"/>
                    <a:pt x="514" y="276"/>
                  </a:cubicBezTo>
                  <a:cubicBezTo>
                    <a:pt x="514" y="278"/>
                    <a:pt x="514" y="278"/>
                    <a:pt x="514" y="278"/>
                  </a:cubicBezTo>
                  <a:cubicBezTo>
                    <a:pt x="513" y="278"/>
                    <a:pt x="513" y="278"/>
                    <a:pt x="513" y="278"/>
                  </a:cubicBezTo>
                  <a:cubicBezTo>
                    <a:pt x="514" y="279"/>
                    <a:pt x="514" y="279"/>
                    <a:pt x="514" y="279"/>
                  </a:cubicBezTo>
                  <a:cubicBezTo>
                    <a:pt x="514" y="280"/>
                    <a:pt x="514" y="280"/>
                    <a:pt x="514" y="280"/>
                  </a:cubicBezTo>
                  <a:close/>
                  <a:moveTo>
                    <a:pt x="9" y="215"/>
                  </a:moveTo>
                  <a:cubicBezTo>
                    <a:pt x="9" y="215"/>
                    <a:pt x="8" y="216"/>
                    <a:pt x="8" y="216"/>
                  </a:cubicBezTo>
                  <a:cubicBezTo>
                    <a:pt x="9" y="217"/>
                    <a:pt x="9" y="217"/>
                    <a:pt x="9" y="217"/>
                  </a:cubicBezTo>
                  <a:cubicBezTo>
                    <a:pt x="10" y="216"/>
                    <a:pt x="10" y="216"/>
                    <a:pt x="10" y="216"/>
                  </a:cubicBezTo>
                  <a:lnTo>
                    <a:pt x="9" y="2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7" name="Freeform 11">
              <a:extLst>
                <a:ext uri="{FF2B5EF4-FFF2-40B4-BE49-F238E27FC236}">
                  <a16:creationId xmlns:a16="http://schemas.microsoft.com/office/drawing/2014/main" xmlns="" id="{B8C57124-CCF9-46FD-8424-985EEC395C91}"/>
                </a:ext>
              </a:extLst>
            </p:cNvPr>
            <p:cNvSpPr>
              <a:spLocks noEditPoints="1"/>
            </p:cNvSpPr>
            <p:nvPr/>
          </p:nvSpPr>
          <p:spPr bwMode="auto">
            <a:xfrm>
              <a:off x="5152561" y="1349076"/>
              <a:ext cx="417392" cy="446903"/>
            </a:xfrm>
            <a:custGeom>
              <a:avLst/>
              <a:gdLst>
                <a:gd name="T0" fmla="*/ 60 w 63"/>
                <a:gd name="T1" fmla="*/ 6 h 69"/>
                <a:gd name="T2" fmla="*/ 26 w 63"/>
                <a:gd name="T3" fmla="*/ 0 h 69"/>
                <a:gd name="T4" fmla="*/ 21 w 63"/>
                <a:gd name="T5" fmla="*/ 7 h 69"/>
                <a:gd name="T6" fmla="*/ 28 w 63"/>
                <a:gd name="T7" fmla="*/ 13 h 69"/>
                <a:gd name="T8" fmla="*/ 28 w 63"/>
                <a:gd name="T9" fmla="*/ 13 h 69"/>
                <a:gd name="T10" fmla="*/ 25 w 63"/>
                <a:gd name="T11" fmla="*/ 14 h 69"/>
                <a:gd name="T12" fmla="*/ 33 w 63"/>
                <a:gd name="T13" fmla="*/ 17 h 69"/>
                <a:gd name="T14" fmla="*/ 39 w 63"/>
                <a:gd name="T15" fmla="*/ 17 h 69"/>
                <a:gd name="T16" fmla="*/ 45 w 63"/>
                <a:gd name="T17" fmla="*/ 12 h 69"/>
                <a:gd name="T18" fmla="*/ 44 w 63"/>
                <a:gd name="T19" fmla="*/ 7 h 69"/>
                <a:gd name="T20" fmla="*/ 38 w 63"/>
                <a:gd name="T21" fmla="*/ 5 h 69"/>
                <a:gd name="T22" fmla="*/ 35 w 63"/>
                <a:gd name="T23" fmla="*/ 7 h 69"/>
                <a:gd name="T24" fmla="*/ 33 w 63"/>
                <a:gd name="T25" fmla="*/ 3 h 69"/>
                <a:gd name="T26" fmla="*/ 33 w 63"/>
                <a:gd name="T27" fmla="*/ 10 h 69"/>
                <a:gd name="T28" fmla="*/ 28 w 63"/>
                <a:gd name="T29" fmla="*/ 7 h 69"/>
                <a:gd name="T30" fmla="*/ 25 w 63"/>
                <a:gd name="T31" fmla="*/ 3 h 69"/>
                <a:gd name="T32" fmla="*/ 24 w 63"/>
                <a:gd name="T33" fmla="*/ 8 h 69"/>
                <a:gd name="T34" fmla="*/ 21 w 63"/>
                <a:gd name="T35" fmla="*/ 10 h 69"/>
                <a:gd name="T36" fmla="*/ 51 w 63"/>
                <a:gd name="T37" fmla="*/ 22 h 69"/>
                <a:gd name="T38" fmla="*/ 52 w 63"/>
                <a:gd name="T39" fmla="*/ 22 h 69"/>
                <a:gd name="T40" fmla="*/ 49 w 63"/>
                <a:gd name="T41" fmla="*/ 24 h 69"/>
                <a:gd name="T42" fmla="*/ 39 w 63"/>
                <a:gd name="T43" fmla="*/ 30 h 69"/>
                <a:gd name="T44" fmla="*/ 44 w 63"/>
                <a:gd name="T45" fmla="*/ 34 h 69"/>
                <a:gd name="T46" fmla="*/ 38 w 63"/>
                <a:gd name="T47" fmla="*/ 39 h 69"/>
                <a:gd name="T48" fmla="*/ 33 w 63"/>
                <a:gd name="T49" fmla="*/ 39 h 69"/>
                <a:gd name="T50" fmla="*/ 33 w 63"/>
                <a:gd name="T51" fmla="*/ 32 h 69"/>
                <a:gd name="T52" fmla="*/ 29 w 63"/>
                <a:gd name="T53" fmla="*/ 27 h 69"/>
                <a:gd name="T54" fmla="*/ 35 w 63"/>
                <a:gd name="T55" fmla="*/ 29 h 69"/>
                <a:gd name="T56" fmla="*/ 33 w 63"/>
                <a:gd name="T57" fmla="*/ 25 h 69"/>
                <a:gd name="T58" fmla="*/ 3 w 63"/>
                <a:gd name="T59" fmla="*/ 28 h 69"/>
                <a:gd name="T60" fmla="*/ 3 w 63"/>
                <a:gd name="T61" fmla="*/ 27 h 69"/>
                <a:gd name="T62" fmla="*/ 21 w 63"/>
                <a:gd name="T63" fmla="*/ 48 h 69"/>
                <a:gd name="T64" fmla="*/ 19 w 63"/>
                <a:gd name="T65" fmla="*/ 44 h 69"/>
                <a:gd name="T66" fmla="*/ 14 w 63"/>
                <a:gd name="T67" fmla="*/ 42 h 69"/>
                <a:gd name="T68" fmla="*/ 12 w 63"/>
                <a:gd name="T69" fmla="*/ 39 h 69"/>
                <a:gd name="T70" fmla="*/ 16 w 63"/>
                <a:gd name="T71" fmla="*/ 38 h 69"/>
                <a:gd name="T72" fmla="*/ 19 w 63"/>
                <a:gd name="T73" fmla="*/ 35 h 69"/>
                <a:gd name="T74" fmla="*/ 17 w 63"/>
                <a:gd name="T75" fmla="*/ 34 h 69"/>
                <a:gd name="T76" fmla="*/ 11 w 63"/>
                <a:gd name="T77" fmla="*/ 35 h 69"/>
                <a:gd name="T78" fmla="*/ 14 w 63"/>
                <a:gd name="T79" fmla="*/ 31 h 69"/>
                <a:gd name="T80" fmla="*/ 19 w 63"/>
                <a:gd name="T81" fmla="*/ 28 h 69"/>
                <a:gd name="T82" fmla="*/ 15 w 63"/>
                <a:gd name="T83" fmla="*/ 28 h 69"/>
                <a:gd name="T84" fmla="*/ 14 w 63"/>
                <a:gd name="T85" fmla="*/ 26 h 69"/>
                <a:gd name="T86" fmla="*/ 13 w 63"/>
                <a:gd name="T87" fmla="*/ 29 h 69"/>
                <a:gd name="T88" fmla="*/ 7 w 63"/>
                <a:gd name="T89" fmla="*/ 29 h 69"/>
                <a:gd name="T90" fmla="*/ 4 w 63"/>
                <a:gd name="T91" fmla="*/ 25 h 69"/>
                <a:gd name="T92" fmla="*/ 5 w 63"/>
                <a:gd name="T93" fmla="*/ 24 h 69"/>
                <a:gd name="T94" fmla="*/ 4 w 63"/>
                <a:gd name="T95" fmla="*/ 19 h 69"/>
                <a:gd name="T96" fmla="*/ 0 w 63"/>
                <a:gd name="T97" fmla="*/ 17 h 69"/>
                <a:gd name="T98" fmla="*/ 5 w 63"/>
                <a:gd name="T99" fmla="*/ 15 h 69"/>
                <a:gd name="T100" fmla="*/ 9 w 63"/>
                <a:gd name="T101" fmla="*/ 14 h 69"/>
                <a:gd name="T102" fmla="*/ 9 w 63"/>
                <a:gd name="T103" fmla="*/ 15 h 69"/>
                <a:gd name="T104" fmla="*/ 10 w 63"/>
                <a:gd name="T105" fmla="*/ 19 h 69"/>
                <a:gd name="T106" fmla="*/ 13 w 63"/>
                <a:gd name="T107" fmla="*/ 17 h 69"/>
                <a:gd name="T108" fmla="*/ 17 w 63"/>
                <a:gd name="T109" fmla="*/ 23 h 69"/>
                <a:gd name="T110" fmla="*/ 15 w 63"/>
                <a:gd name="T111" fmla="*/ 12 h 69"/>
                <a:gd name="T112" fmla="*/ 21 w 63"/>
                <a:gd name="T113" fmla="*/ 13 h 69"/>
                <a:gd name="T114" fmla="*/ 23 w 63"/>
                <a:gd name="T115" fmla="*/ 15 h 69"/>
                <a:gd name="T116" fmla="*/ 32 w 63"/>
                <a:gd name="T117" fmla="*/ 23 h 69"/>
                <a:gd name="T118" fmla="*/ 27 w 63"/>
                <a:gd name="T119" fmla="*/ 27 h 69"/>
                <a:gd name="T120" fmla="*/ 26 w 63"/>
                <a:gd name="T121" fmla="*/ 34 h 69"/>
                <a:gd name="T122" fmla="*/ 23 w 63"/>
                <a:gd name="T123" fmla="*/ 41 h 69"/>
                <a:gd name="T124" fmla="*/ 32 w 63"/>
                <a:gd name="T125"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3" h="69">
                  <a:moveTo>
                    <a:pt x="58" y="6"/>
                  </a:moveTo>
                  <a:cubicBezTo>
                    <a:pt x="59" y="6"/>
                    <a:pt x="59" y="5"/>
                    <a:pt x="59" y="5"/>
                  </a:cubicBezTo>
                  <a:cubicBezTo>
                    <a:pt x="60" y="5"/>
                    <a:pt x="60" y="5"/>
                    <a:pt x="60" y="5"/>
                  </a:cubicBezTo>
                  <a:cubicBezTo>
                    <a:pt x="61" y="5"/>
                    <a:pt x="61" y="5"/>
                    <a:pt x="61" y="5"/>
                  </a:cubicBezTo>
                  <a:cubicBezTo>
                    <a:pt x="61" y="4"/>
                    <a:pt x="61" y="4"/>
                    <a:pt x="61" y="4"/>
                  </a:cubicBezTo>
                  <a:cubicBezTo>
                    <a:pt x="62" y="3"/>
                    <a:pt x="62" y="3"/>
                    <a:pt x="62" y="3"/>
                  </a:cubicBezTo>
                  <a:cubicBezTo>
                    <a:pt x="63" y="3"/>
                    <a:pt x="63" y="3"/>
                    <a:pt x="63" y="3"/>
                  </a:cubicBezTo>
                  <a:cubicBezTo>
                    <a:pt x="63" y="4"/>
                    <a:pt x="63" y="4"/>
                    <a:pt x="63" y="4"/>
                  </a:cubicBezTo>
                  <a:cubicBezTo>
                    <a:pt x="63" y="4"/>
                    <a:pt x="63" y="4"/>
                    <a:pt x="63" y="4"/>
                  </a:cubicBezTo>
                  <a:cubicBezTo>
                    <a:pt x="62" y="5"/>
                    <a:pt x="62" y="5"/>
                    <a:pt x="62" y="5"/>
                  </a:cubicBezTo>
                  <a:cubicBezTo>
                    <a:pt x="61" y="5"/>
                    <a:pt x="61" y="5"/>
                    <a:pt x="61" y="5"/>
                  </a:cubicBezTo>
                  <a:cubicBezTo>
                    <a:pt x="60" y="6"/>
                    <a:pt x="60" y="6"/>
                    <a:pt x="60" y="6"/>
                  </a:cubicBezTo>
                  <a:cubicBezTo>
                    <a:pt x="59" y="6"/>
                    <a:pt x="59" y="6"/>
                    <a:pt x="59" y="6"/>
                  </a:cubicBezTo>
                  <a:cubicBezTo>
                    <a:pt x="59" y="6"/>
                    <a:pt x="59" y="6"/>
                    <a:pt x="59" y="6"/>
                  </a:cubicBezTo>
                  <a:cubicBezTo>
                    <a:pt x="58" y="6"/>
                    <a:pt x="58" y="6"/>
                    <a:pt x="58" y="6"/>
                  </a:cubicBezTo>
                  <a:close/>
                  <a:moveTo>
                    <a:pt x="47" y="7"/>
                  </a:moveTo>
                  <a:cubicBezTo>
                    <a:pt x="48" y="7"/>
                    <a:pt x="48" y="7"/>
                    <a:pt x="48" y="7"/>
                  </a:cubicBezTo>
                  <a:cubicBezTo>
                    <a:pt x="48" y="7"/>
                    <a:pt x="48" y="7"/>
                    <a:pt x="48" y="7"/>
                  </a:cubicBezTo>
                  <a:cubicBezTo>
                    <a:pt x="49" y="7"/>
                    <a:pt x="49" y="7"/>
                    <a:pt x="49" y="7"/>
                  </a:cubicBezTo>
                  <a:cubicBezTo>
                    <a:pt x="48" y="6"/>
                    <a:pt x="48" y="6"/>
                    <a:pt x="48" y="6"/>
                  </a:cubicBezTo>
                  <a:cubicBezTo>
                    <a:pt x="48" y="6"/>
                    <a:pt x="48" y="6"/>
                    <a:pt x="48" y="6"/>
                  </a:cubicBezTo>
                  <a:cubicBezTo>
                    <a:pt x="47" y="6"/>
                    <a:pt x="47" y="6"/>
                    <a:pt x="47" y="6"/>
                  </a:cubicBezTo>
                  <a:cubicBezTo>
                    <a:pt x="47" y="7"/>
                    <a:pt x="47" y="7"/>
                    <a:pt x="47" y="7"/>
                  </a:cubicBezTo>
                  <a:close/>
                  <a:moveTo>
                    <a:pt x="26" y="0"/>
                  </a:moveTo>
                  <a:cubicBezTo>
                    <a:pt x="27" y="1"/>
                    <a:pt x="27" y="1"/>
                    <a:pt x="27" y="1"/>
                  </a:cubicBezTo>
                  <a:cubicBezTo>
                    <a:pt x="28" y="2"/>
                    <a:pt x="28" y="2"/>
                    <a:pt x="28" y="2"/>
                  </a:cubicBezTo>
                  <a:cubicBezTo>
                    <a:pt x="28" y="1"/>
                    <a:pt x="28" y="1"/>
                    <a:pt x="28" y="1"/>
                  </a:cubicBezTo>
                  <a:cubicBezTo>
                    <a:pt x="29" y="1"/>
                    <a:pt x="29" y="1"/>
                    <a:pt x="29" y="1"/>
                  </a:cubicBezTo>
                  <a:cubicBezTo>
                    <a:pt x="28" y="0"/>
                    <a:pt x="28" y="0"/>
                    <a:pt x="28" y="0"/>
                  </a:cubicBezTo>
                  <a:cubicBezTo>
                    <a:pt x="28" y="1"/>
                    <a:pt x="28" y="1"/>
                    <a:pt x="28" y="1"/>
                  </a:cubicBezTo>
                  <a:cubicBezTo>
                    <a:pt x="27" y="0"/>
                    <a:pt x="27" y="0"/>
                    <a:pt x="27" y="0"/>
                  </a:cubicBezTo>
                  <a:cubicBezTo>
                    <a:pt x="26" y="0"/>
                    <a:pt x="26" y="0"/>
                    <a:pt x="26" y="0"/>
                  </a:cubicBezTo>
                  <a:cubicBezTo>
                    <a:pt x="26" y="0"/>
                    <a:pt x="26" y="0"/>
                    <a:pt x="26" y="0"/>
                  </a:cubicBezTo>
                  <a:cubicBezTo>
                    <a:pt x="26" y="0"/>
                    <a:pt x="26" y="0"/>
                    <a:pt x="26" y="0"/>
                  </a:cubicBezTo>
                  <a:close/>
                  <a:moveTo>
                    <a:pt x="22" y="7"/>
                  </a:moveTo>
                  <a:cubicBezTo>
                    <a:pt x="21" y="7"/>
                    <a:pt x="21" y="7"/>
                    <a:pt x="21" y="7"/>
                  </a:cubicBezTo>
                  <a:cubicBezTo>
                    <a:pt x="21" y="6"/>
                    <a:pt x="21" y="6"/>
                    <a:pt x="21" y="6"/>
                  </a:cubicBezTo>
                  <a:cubicBezTo>
                    <a:pt x="21" y="6"/>
                    <a:pt x="21" y="6"/>
                    <a:pt x="21" y="6"/>
                  </a:cubicBezTo>
                  <a:cubicBezTo>
                    <a:pt x="22" y="6"/>
                    <a:pt x="22" y="6"/>
                    <a:pt x="22" y="6"/>
                  </a:cubicBezTo>
                  <a:cubicBezTo>
                    <a:pt x="22" y="6"/>
                    <a:pt x="22" y="6"/>
                    <a:pt x="22" y="6"/>
                  </a:cubicBezTo>
                  <a:cubicBezTo>
                    <a:pt x="23" y="6"/>
                    <a:pt x="23" y="6"/>
                    <a:pt x="23" y="6"/>
                  </a:cubicBezTo>
                  <a:cubicBezTo>
                    <a:pt x="22" y="7"/>
                    <a:pt x="22" y="7"/>
                    <a:pt x="22" y="7"/>
                  </a:cubicBezTo>
                  <a:cubicBezTo>
                    <a:pt x="22" y="7"/>
                    <a:pt x="22" y="7"/>
                    <a:pt x="22" y="7"/>
                  </a:cubicBezTo>
                  <a:cubicBezTo>
                    <a:pt x="22" y="7"/>
                    <a:pt x="22" y="7"/>
                    <a:pt x="22" y="7"/>
                  </a:cubicBezTo>
                  <a:close/>
                  <a:moveTo>
                    <a:pt x="26" y="13"/>
                  </a:moveTo>
                  <a:cubicBezTo>
                    <a:pt x="26" y="13"/>
                    <a:pt x="26" y="13"/>
                    <a:pt x="26" y="13"/>
                  </a:cubicBezTo>
                  <a:cubicBezTo>
                    <a:pt x="27" y="13"/>
                    <a:pt x="27" y="13"/>
                    <a:pt x="27" y="13"/>
                  </a:cubicBezTo>
                  <a:cubicBezTo>
                    <a:pt x="28" y="13"/>
                    <a:pt x="28" y="13"/>
                    <a:pt x="28" y="13"/>
                  </a:cubicBezTo>
                  <a:cubicBezTo>
                    <a:pt x="29" y="12"/>
                    <a:pt x="29" y="12"/>
                    <a:pt x="29" y="12"/>
                  </a:cubicBezTo>
                  <a:cubicBezTo>
                    <a:pt x="31" y="12"/>
                    <a:pt x="31" y="12"/>
                    <a:pt x="31" y="12"/>
                  </a:cubicBezTo>
                  <a:cubicBezTo>
                    <a:pt x="31" y="12"/>
                    <a:pt x="31" y="12"/>
                    <a:pt x="31" y="12"/>
                  </a:cubicBezTo>
                  <a:cubicBezTo>
                    <a:pt x="32" y="12"/>
                    <a:pt x="32" y="12"/>
                    <a:pt x="32" y="12"/>
                  </a:cubicBezTo>
                  <a:cubicBezTo>
                    <a:pt x="32" y="12"/>
                    <a:pt x="32" y="12"/>
                    <a:pt x="32" y="12"/>
                  </a:cubicBezTo>
                  <a:cubicBezTo>
                    <a:pt x="32" y="13"/>
                    <a:pt x="32" y="13"/>
                    <a:pt x="32" y="13"/>
                  </a:cubicBezTo>
                  <a:cubicBezTo>
                    <a:pt x="32" y="13"/>
                    <a:pt x="32" y="13"/>
                    <a:pt x="32" y="13"/>
                  </a:cubicBezTo>
                  <a:cubicBezTo>
                    <a:pt x="32" y="13"/>
                    <a:pt x="32" y="13"/>
                    <a:pt x="32" y="13"/>
                  </a:cubicBezTo>
                  <a:cubicBezTo>
                    <a:pt x="31" y="14"/>
                    <a:pt x="31" y="14"/>
                    <a:pt x="31" y="14"/>
                  </a:cubicBezTo>
                  <a:cubicBezTo>
                    <a:pt x="30" y="13"/>
                    <a:pt x="30" y="13"/>
                    <a:pt x="30" y="13"/>
                  </a:cubicBezTo>
                  <a:cubicBezTo>
                    <a:pt x="29" y="13"/>
                    <a:pt x="29" y="13"/>
                    <a:pt x="29" y="13"/>
                  </a:cubicBezTo>
                  <a:cubicBezTo>
                    <a:pt x="28" y="13"/>
                    <a:pt x="28" y="13"/>
                    <a:pt x="28" y="13"/>
                  </a:cubicBezTo>
                  <a:cubicBezTo>
                    <a:pt x="28" y="14"/>
                    <a:pt x="28" y="14"/>
                    <a:pt x="28" y="14"/>
                  </a:cubicBezTo>
                  <a:cubicBezTo>
                    <a:pt x="28" y="14"/>
                    <a:pt x="28" y="14"/>
                    <a:pt x="28" y="14"/>
                  </a:cubicBezTo>
                  <a:cubicBezTo>
                    <a:pt x="30" y="14"/>
                    <a:pt x="30" y="14"/>
                    <a:pt x="30" y="14"/>
                  </a:cubicBezTo>
                  <a:cubicBezTo>
                    <a:pt x="30" y="14"/>
                    <a:pt x="30" y="14"/>
                    <a:pt x="30" y="14"/>
                  </a:cubicBezTo>
                  <a:cubicBezTo>
                    <a:pt x="30" y="15"/>
                    <a:pt x="30" y="15"/>
                    <a:pt x="30" y="15"/>
                  </a:cubicBezTo>
                  <a:cubicBezTo>
                    <a:pt x="30" y="15"/>
                    <a:pt x="30" y="15"/>
                    <a:pt x="30" y="15"/>
                  </a:cubicBezTo>
                  <a:cubicBezTo>
                    <a:pt x="29" y="14"/>
                    <a:pt x="29" y="14"/>
                    <a:pt x="29" y="14"/>
                  </a:cubicBezTo>
                  <a:cubicBezTo>
                    <a:pt x="29" y="15"/>
                    <a:pt x="29" y="15"/>
                    <a:pt x="29" y="15"/>
                  </a:cubicBezTo>
                  <a:cubicBezTo>
                    <a:pt x="28" y="15"/>
                    <a:pt x="28" y="15"/>
                    <a:pt x="28" y="15"/>
                  </a:cubicBezTo>
                  <a:cubicBezTo>
                    <a:pt x="27" y="14"/>
                    <a:pt x="27" y="14"/>
                    <a:pt x="27" y="14"/>
                  </a:cubicBezTo>
                  <a:cubicBezTo>
                    <a:pt x="26" y="14"/>
                    <a:pt x="26" y="14"/>
                    <a:pt x="26" y="14"/>
                  </a:cubicBezTo>
                  <a:cubicBezTo>
                    <a:pt x="25" y="14"/>
                    <a:pt x="25" y="14"/>
                    <a:pt x="25" y="14"/>
                  </a:cubicBezTo>
                  <a:cubicBezTo>
                    <a:pt x="25" y="15"/>
                    <a:pt x="25" y="15"/>
                    <a:pt x="25" y="15"/>
                  </a:cubicBezTo>
                  <a:cubicBezTo>
                    <a:pt x="26" y="15"/>
                    <a:pt x="26" y="15"/>
                    <a:pt x="26" y="15"/>
                  </a:cubicBezTo>
                  <a:cubicBezTo>
                    <a:pt x="28" y="16"/>
                    <a:pt x="28" y="16"/>
                    <a:pt x="28" y="16"/>
                  </a:cubicBezTo>
                  <a:cubicBezTo>
                    <a:pt x="28" y="16"/>
                    <a:pt x="28" y="16"/>
                    <a:pt x="28" y="16"/>
                  </a:cubicBezTo>
                  <a:cubicBezTo>
                    <a:pt x="29" y="16"/>
                    <a:pt x="29" y="16"/>
                    <a:pt x="29" y="16"/>
                  </a:cubicBezTo>
                  <a:cubicBezTo>
                    <a:pt x="29" y="16"/>
                    <a:pt x="29" y="16"/>
                    <a:pt x="29" y="16"/>
                  </a:cubicBezTo>
                  <a:cubicBezTo>
                    <a:pt x="30" y="17"/>
                    <a:pt x="30" y="17"/>
                    <a:pt x="30" y="17"/>
                  </a:cubicBezTo>
                  <a:cubicBezTo>
                    <a:pt x="30" y="18"/>
                    <a:pt x="30" y="18"/>
                    <a:pt x="30" y="18"/>
                  </a:cubicBezTo>
                  <a:cubicBezTo>
                    <a:pt x="30" y="18"/>
                    <a:pt x="30" y="18"/>
                    <a:pt x="30" y="18"/>
                  </a:cubicBezTo>
                  <a:cubicBezTo>
                    <a:pt x="31" y="18"/>
                    <a:pt x="31" y="18"/>
                    <a:pt x="31" y="18"/>
                  </a:cubicBezTo>
                  <a:cubicBezTo>
                    <a:pt x="32" y="17"/>
                    <a:pt x="32" y="17"/>
                    <a:pt x="32" y="17"/>
                  </a:cubicBezTo>
                  <a:cubicBezTo>
                    <a:pt x="33" y="17"/>
                    <a:pt x="33" y="17"/>
                    <a:pt x="33" y="17"/>
                  </a:cubicBezTo>
                  <a:cubicBezTo>
                    <a:pt x="34" y="17"/>
                    <a:pt x="34" y="17"/>
                    <a:pt x="34" y="17"/>
                  </a:cubicBezTo>
                  <a:cubicBezTo>
                    <a:pt x="35" y="17"/>
                    <a:pt x="35" y="17"/>
                    <a:pt x="35" y="17"/>
                  </a:cubicBezTo>
                  <a:cubicBezTo>
                    <a:pt x="36" y="17"/>
                    <a:pt x="36" y="17"/>
                    <a:pt x="36" y="17"/>
                  </a:cubicBezTo>
                  <a:cubicBezTo>
                    <a:pt x="35" y="18"/>
                    <a:pt x="35" y="18"/>
                    <a:pt x="35" y="18"/>
                  </a:cubicBezTo>
                  <a:cubicBezTo>
                    <a:pt x="36" y="19"/>
                    <a:pt x="36" y="19"/>
                    <a:pt x="36" y="19"/>
                  </a:cubicBezTo>
                  <a:cubicBezTo>
                    <a:pt x="37" y="19"/>
                    <a:pt x="37" y="19"/>
                    <a:pt x="37" y="19"/>
                  </a:cubicBezTo>
                  <a:cubicBezTo>
                    <a:pt x="38" y="19"/>
                    <a:pt x="38" y="19"/>
                    <a:pt x="38" y="19"/>
                  </a:cubicBezTo>
                  <a:cubicBezTo>
                    <a:pt x="39" y="19"/>
                    <a:pt x="39" y="19"/>
                    <a:pt x="39" y="19"/>
                  </a:cubicBezTo>
                  <a:cubicBezTo>
                    <a:pt x="39" y="19"/>
                    <a:pt x="39" y="19"/>
                    <a:pt x="39" y="19"/>
                  </a:cubicBezTo>
                  <a:cubicBezTo>
                    <a:pt x="39" y="18"/>
                    <a:pt x="39" y="18"/>
                    <a:pt x="39" y="18"/>
                  </a:cubicBezTo>
                  <a:cubicBezTo>
                    <a:pt x="39" y="18"/>
                    <a:pt x="39" y="18"/>
                    <a:pt x="39" y="18"/>
                  </a:cubicBezTo>
                  <a:cubicBezTo>
                    <a:pt x="39" y="17"/>
                    <a:pt x="39" y="17"/>
                    <a:pt x="39" y="17"/>
                  </a:cubicBezTo>
                  <a:cubicBezTo>
                    <a:pt x="40" y="17"/>
                    <a:pt x="40" y="17"/>
                    <a:pt x="40" y="17"/>
                  </a:cubicBezTo>
                  <a:cubicBezTo>
                    <a:pt x="41" y="17"/>
                    <a:pt x="41" y="17"/>
                    <a:pt x="41" y="17"/>
                  </a:cubicBezTo>
                  <a:cubicBezTo>
                    <a:pt x="41" y="17"/>
                    <a:pt x="41" y="17"/>
                    <a:pt x="41" y="17"/>
                  </a:cubicBezTo>
                  <a:cubicBezTo>
                    <a:pt x="42" y="17"/>
                    <a:pt x="42" y="17"/>
                    <a:pt x="42" y="17"/>
                  </a:cubicBezTo>
                  <a:cubicBezTo>
                    <a:pt x="43" y="17"/>
                    <a:pt x="43" y="17"/>
                    <a:pt x="43" y="17"/>
                  </a:cubicBezTo>
                  <a:cubicBezTo>
                    <a:pt x="44" y="17"/>
                    <a:pt x="44" y="17"/>
                    <a:pt x="44" y="17"/>
                  </a:cubicBezTo>
                  <a:cubicBezTo>
                    <a:pt x="44" y="16"/>
                    <a:pt x="44" y="16"/>
                    <a:pt x="44" y="16"/>
                  </a:cubicBezTo>
                  <a:cubicBezTo>
                    <a:pt x="44" y="15"/>
                    <a:pt x="44" y="15"/>
                    <a:pt x="44" y="15"/>
                  </a:cubicBezTo>
                  <a:cubicBezTo>
                    <a:pt x="44" y="15"/>
                    <a:pt x="44" y="15"/>
                    <a:pt x="44" y="15"/>
                  </a:cubicBezTo>
                  <a:cubicBezTo>
                    <a:pt x="44" y="14"/>
                    <a:pt x="44" y="14"/>
                    <a:pt x="44" y="14"/>
                  </a:cubicBezTo>
                  <a:cubicBezTo>
                    <a:pt x="45" y="14"/>
                    <a:pt x="45" y="14"/>
                    <a:pt x="45" y="14"/>
                  </a:cubicBezTo>
                  <a:cubicBezTo>
                    <a:pt x="45" y="12"/>
                    <a:pt x="45" y="12"/>
                    <a:pt x="45" y="12"/>
                  </a:cubicBezTo>
                  <a:cubicBezTo>
                    <a:pt x="46" y="12"/>
                    <a:pt x="46" y="12"/>
                    <a:pt x="46" y="12"/>
                  </a:cubicBezTo>
                  <a:cubicBezTo>
                    <a:pt x="47" y="11"/>
                    <a:pt x="47" y="11"/>
                    <a:pt x="47" y="11"/>
                  </a:cubicBezTo>
                  <a:cubicBezTo>
                    <a:pt x="47" y="10"/>
                    <a:pt x="47" y="10"/>
                    <a:pt x="47" y="10"/>
                  </a:cubicBezTo>
                  <a:cubicBezTo>
                    <a:pt x="47" y="10"/>
                    <a:pt x="47" y="10"/>
                    <a:pt x="47" y="10"/>
                  </a:cubicBezTo>
                  <a:cubicBezTo>
                    <a:pt x="47" y="9"/>
                    <a:pt x="47" y="9"/>
                    <a:pt x="47" y="9"/>
                  </a:cubicBezTo>
                  <a:cubicBezTo>
                    <a:pt x="47" y="8"/>
                    <a:pt x="47" y="8"/>
                    <a:pt x="47" y="8"/>
                  </a:cubicBezTo>
                  <a:cubicBezTo>
                    <a:pt x="47" y="8"/>
                    <a:pt x="47" y="8"/>
                    <a:pt x="47" y="8"/>
                  </a:cubicBezTo>
                  <a:cubicBezTo>
                    <a:pt x="47" y="7"/>
                    <a:pt x="47" y="7"/>
                    <a:pt x="47" y="7"/>
                  </a:cubicBezTo>
                  <a:cubicBezTo>
                    <a:pt x="47" y="7"/>
                    <a:pt x="47" y="7"/>
                    <a:pt x="47" y="7"/>
                  </a:cubicBezTo>
                  <a:cubicBezTo>
                    <a:pt x="45" y="7"/>
                    <a:pt x="45" y="7"/>
                    <a:pt x="45" y="7"/>
                  </a:cubicBezTo>
                  <a:cubicBezTo>
                    <a:pt x="45" y="7"/>
                    <a:pt x="45" y="7"/>
                    <a:pt x="45" y="7"/>
                  </a:cubicBezTo>
                  <a:cubicBezTo>
                    <a:pt x="44" y="7"/>
                    <a:pt x="44" y="7"/>
                    <a:pt x="44" y="7"/>
                  </a:cubicBezTo>
                  <a:cubicBezTo>
                    <a:pt x="43" y="7"/>
                    <a:pt x="43" y="7"/>
                    <a:pt x="43" y="7"/>
                  </a:cubicBezTo>
                  <a:cubicBezTo>
                    <a:pt x="42" y="7"/>
                    <a:pt x="42" y="7"/>
                    <a:pt x="42" y="7"/>
                  </a:cubicBezTo>
                  <a:cubicBezTo>
                    <a:pt x="41" y="6"/>
                    <a:pt x="41" y="6"/>
                    <a:pt x="41" y="6"/>
                  </a:cubicBezTo>
                  <a:cubicBezTo>
                    <a:pt x="40" y="6"/>
                    <a:pt x="40" y="6"/>
                    <a:pt x="40" y="6"/>
                  </a:cubicBezTo>
                  <a:cubicBezTo>
                    <a:pt x="40" y="6"/>
                    <a:pt x="40" y="6"/>
                    <a:pt x="40" y="6"/>
                  </a:cubicBezTo>
                  <a:cubicBezTo>
                    <a:pt x="40" y="6"/>
                    <a:pt x="40" y="6"/>
                    <a:pt x="40" y="6"/>
                  </a:cubicBezTo>
                  <a:cubicBezTo>
                    <a:pt x="39" y="5"/>
                    <a:pt x="39" y="5"/>
                    <a:pt x="39" y="5"/>
                  </a:cubicBezTo>
                  <a:cubicBezTo>
                    <a:pt x="39" y="6"/>
                    <a:pt x="39" y="6"/>
                    <a:pt x="39" y="6"/>
                  </a:cubicBezTo>
                  <a:cubicBezTo>
                    <a:pt x="39" y="5"/>
                    <a:pt x="39" y="5"/>
                    <a:pt x="39" y="5"/>
                  </a:cubicBezTo>
                  <a:cubicBezTo>
                    <a:pt x="39" y="5"/>
                    <a:pt x="39" y="5"/>
                    <a:pt x="39" y="5"/>
                  </a:cubicBezTo>
                  <a:cubicBezTo>
                    <a:pt x="39" y="4"/>
                    <a:pt x="39" y="4"/>
                    <a:pt x="39" y="4"/>
                  </a:cubicBezTo>
                  <a:cubicBezTo>
                    <a:pt x="38" y="5"/>
                    <a:pt x="38" y="5"/>
                    <a:pt x="38" y="5"/>
                  </a:cubicBezTo>
                  <a:cubicBezTo>
                    <a:pt x="38" y="5"/>
                    <a:pt x="38" y="5"/>
                    <a:pt x="38" y="5"/>
                  </a:cubicBezTo>
                  <a:cubicBezTo>
                    <a:pt x="38" y="6"/>
                    <a:pt x="38" y="6"/>
                    <a:pt x="38" y="6"/>
                  </a:cubicBezTo>
                  <a:cubicBezTo>
                    <a:pt x="37" y="5"/>
                    <a:pt x="37" y="5"/>
                    <a:pt x="37" y="5"/>
                  </a:cubicBezTo>
                  <a:cubicBezTo>
                    <a:pt x="37" y="5"/>
                    <a:pt x="37" y="5"/>
                    <a:pt x="37" y="5"/>
                  </a:cubicBezTo>
                  <a:cubicBezTo>
                    <a:pt x="37" y="5"/>
                    <a:pt x="37" y="5"/>
                    <a:pt x="37" y="5"/>
                  </a:cubicBezTo>
                  <a:cubicBezTo>
                    <a:pt x="37" y="5"/>
                    <a:pt x="37" y="5"/>
                    <a:pt x="37" y="5"/>
                  </a:cubicBezTo>
                  <a:cubicBezTo>
                    <a:pt x="37" y="6"/>
                    <a:pt x="37" y="6"/>
                    <a:pt x="37" y="6"/>
                  </a:cubicBezTo>
                  <a:cubicBezTo>
                    <a:pt x="36" y="6"/>
                    <a:pt x="36" y="6"/>
                    <a:pt x="36" y="6"/>
                  </a:cubicBezTo>
                  <a:cubicBezTo>
                    <a:pt x="36" y="7"/>
                    <a:pt x="36" y="7"/>
                    <a:pt x="36" y="7"/>
                  </a:cubicBezTo>
                  <a:cubicBezTo>
                    <a:pt x="36" y="7"/>
                    <a:pt x="36" y="7"/>
                    <a:pt x="36" y="7"/>
                  </a:cubicBezTo>
                  <a:cubicBezTo>
                    <a:pt x="36" y="7"/>
                    <a:pt x="36" y="7"/>
                    <a:pt x="36" y="7"/>
                  </a:cubicBezTo>
                  <a:cubicBezTo>
                    <a:pt x="35" y="7"/>
                    <a:pt x="35" y="7"/>
                    <a:pt x="35" y="7"/>
                  </a:cubicBezTo>
                  <a:cubicBezTo>
                    <a:pt x="35" y="7"/>
                    <a:pt x="35" y="7"/>
                    <a:pt x="35" y="7"/>
                  </a:cubicBezTo>
                  <a:cubicBezTo>
                    <a:pt x="35" y="7"/>
                    <a:pt x="35" y="7"/>
                    <a:pt x="35" y="7"/>
                  </a:cubicBezTo>
                  <a:cubicBezTo>
                    <a:pt x="35" y="8"/>
                    <a:pt x="35" y="8"/>
                    <a:pt x="35" y="8"/>
                  </a:cubicBezTo>
                  <a:cubicBezTo>
                    <a:pt x="35" y="7"/>
                    <a:pt x="35" y="7"/>
                    <a:pt x="35" y="7"/>
                  </a:cubicBezTo>
                  <a:cubicBezTo>
                    <a:pt x="34" y="7"/>
                    <a:pt x="34" y="7"/>
                    <a:pt x="34" y="7"/>
                  </a:cubicBezTo>
                  <a:cubicBezTo>
                    <a:pt x="35" y="6"/>
                    <a:pt x="35" y="6"/>
                    <a:pt x="35" y="6"/>
                  </a:cubicBezTo>
                  <a:cubicBezTo>
                    <a:pt x="35" y="4"/>
                    <a:pt x="35" y="4"/>
                    <a:pt x="35" y="4"/>
                  </a:cubicBezTo>
                  <a:cubicBezTo>
                    <a:pt x="35" y="4"/>
                    <a:pt x="35" y="4"/>
                    <a:pt x="35" y="4"/>
                  </a:cubicBezTo>
                  <a:cubicBezTo>
                    <a:pt x="34" y="3"/>
                    <a:pt x="34" y="3"/>
                    <a:pt x="34" y="3"/>
                  </a:cubicBezTo>
                  <a:cubicBezTo>
                    <a:pt x="33" y="3"/>
                    <a:pt x="33" y="3"/>
                    <a:pt x="33" y="3"/>
                  </a:cubicBezTo>
                  <a:cubicBezTo>
                    <a:pt x="33" y="3"/>
                    <a:pt x="33" y="3"/>
                    <a:pt x="33" y="3"/>
                  </a:cubicBezTo>
                  <a:cubicBezTo>
                    <a:pt x="33" y="3"/>
                    <a:pt x="33" y="3"/>
                    <a:pt x="33" y="3"/>
                  </a:cubicBezTo>
                  <a:cubicBezTo>
                    <a:pt x="33" y="4"/>
                    <a:pt x="33" y="4"/>
                    <a:pt x="33" y="4"/>
                  </a:cubicBezTo>
                  <a:cubicBezTo>
                    <a:pt x="33" y="4"/>
                    <a:pt x="33" y="4"/>
                    <a:pt x="33" y="4"/>
                  </a:cubicBezTo>
                  <a:cubicBezTo>
                    <a:pt x="33" y="4"/>
                    <a:pt x="33" y="4"/>
                    <a:pt x="33" y="4"/>
                  </a:cubicBezTo>
                  <a:cubicBezTo>
                    <a:pt x="33" y="4"/>
                    <a:pt x="33" y="4"/>
                    <a:pt x="33" y="4"/>
                  </a:cubicBezTo>
                  <a:cubicBezTo>
                    <a:pt x="32" y="4"/>
                    <a:pt x="32" y="4"/>
                    <a:pt x="32" y="4"/>
                  </a:cubicBezTo>
                  <a:cubicBezTo>
                    <a:pt x="32" y="5"/>
                    <a:pt x="32" y="5"/>
                    <a:pt x="32" y="5"/>
                  </a:cubicBezTo>
                  <a:cubicBezTo>
                    <a:pt x="33" y="6"/>
                    <a:pt x="33" y="6"/>
                    <a:pt x="33" y="6"/>
                  </a:cubicBezTo>
                  <a:cubicBezTo>
                    <a:pt x="33" y="6"/>
                    <a:pt x="33" y="6"/>
                    <a:pt x="33" y="6"/>
                  </a:cubicBezTo>
                  <a:cubicBezTo>
                    <a:pt x="33" y="7"/>
                    <a:pt x="33" y="7"/>
                    <a:pt x="33" y="7"/>
                  </a:cubicBezTo>
                  <a:cubicBezTo>
                    <a:pt x="33" y="8"/>
                    <a:pt x="33" y="8"/>
                    <a:pt x="33" y="8"/>
                  </a:cubicBezTo>
                  <a:cubicBezTo>
                    <a:pt x="33" y="9"/>
                    <a:pt x="33" y="9"/>
                    <a:pt x="33" y="9"/>
                  </a:cubicBezTo>
                  <a:cubicBezTo>
                    <a:pt x="33" y="10"/>
                    <a:pt x="33" y="10"/>
                    <a:pt x="33" y="10"/>
                  </a:cubicBezTo>
                  <a:cubicBezTo>
                    <a:pt x="33" y="10"/>
                    <a:pt x="33" y="10"/>
                    <a:pt x="33" y="10"/>
                  </a:cubicBezTo>
                  <a:cubicBezTo>
                    <a:pt x="32" y="9"/>
                    <a:pt x="32" y="9"/>
                    <a:pt x="32" y="9"/>
                  </a:cubicBezTo>
                  <a:cubicBezTo>
                    <a:pt x="32" y="8"/>
                    <a:pt x="32" y="8"/>
                    <a:pt x="32" y="8"/>
                  </a:cubicBezTo>
                  <a:cubicBezTo>
                    <a:pt x="31" y="8"/>
                    <a:pt x="31" y="8"/>
                    <a:pt x="31" y="8"/>
                  </a:cubicBezTo>
                  <a:cubicBezTo>
                    <a:pt x="31" y="7"/>
                    <a:pt x="31" y="7"/>
                    <a:pt x="31" y="7"/>
                  </a:cubicBezTo>
                  <a:cubicBezTo>
                    <a:pt x="31" y="7"/>
                    <a:pt x="31" y="7"/>
                    <a:pt x="31" y="7"/>
                  </a:cubicBezTo>
                  <a:cubicBezTo>
                    <a:pt x="31" y="6"/>
                    <a:pt x="31" y="6"/>
                    <a:pt x="31" y="6"/>
                  </a:cubicBezTo>
                  <a:cubicBezTo>
                    <a:pt x="30" y="6"/>
                    <a:pt x="30" y="6"/>
                    <a:pt x="30" y="6"/>
                  </a:cubicBezTo>
                  <a:cubicBezTo>
                    <a:pt x="30" y="7"/>
                    <a:pt x="30" y="7"/>
                    <a:pt x="30" y="7"/>
                  </a:cubicBezTo>
                  <a:cubicBezTo>
                    <a:pt x="29" y="7"/>
                    <a:pt x="29" y="7"/>
                    <a:pt x="29" y="7"/>
                  </a:cubicBezTo>
                  <a:cubicBezTo>
                    <a:pt x="29" y="7"/>
                    <a:pt x="29" y="7"/>
                    <a:pt x="29" y="7"/>
                  </a:cubicBezTo>
                  <a:cubicBezTo>
                    <a:pt x="28" y="7"/>
                    <a:pt x="28" y="7"/>
                    <a:pt x="28" y="7"/>
                  </a:cubicBezTo>
                  <a:cubicBezTo>
                    <a:pt x="28" y="7"/>
                    <a:pt x="28" y="7"/>
                    <a:pt x="28" y="7"/>
                  </a:cubicBezTo>
                  <a:cubicBezTo>
                    <a:pt x="28" y="7"/>
                    <a:pt x="28" y="7"/>
                    <a:pt x="28" y="7"/>
                  </a:cubicBezTo>
                  <a:cubicBezTo>
                    <a:pt x="28" y="6"/>
                    <a:pt x="28" y="6"/>
                    <a:pt x="28" y="6"/>
                  </a:cubicBezTo>
                  <a:cubicBezTo>
                    <a:pt x="27" y="6"/>
                    <a:pt x="27" y="6"/>
                    <a:pt x="27" y="6"/>
                  </a:cubicBezTo>
                  <a:cubicBezTo>
                    <a:pt x="27" y="6"/>
                    <a:pt x="27" y="6"/>
                    <a:pt x="27" y="6"/>
                  </a:cubicBezTo>
                  <a:cubicBezTo>
                    <a:pt x="26" y="5"/>
                    <a:pt x="26" y="5"/>
                    <a:pt x="26" y="5"/>
                  </a:cubicBezTo>
                  <a:cubicBezTo>
                    <a:pt x="26" y="5"/>
                    <a:pt x="26" y="5"/>
                    <a:pt x="26" y="5"/>
                  </a:cubicBezTo>
                  <a:cubicBezTo>
                    <a:pt x="26" y="5"/>
                    <a:pt x="26" y="5"/>
                    <a:pt x="26" y="5"/>
                  </a:cubicBezTo>
                  <a:cubicBezTo>
                    <a:pt x="25" y="4"/>
                    <a:pt x="25" y="4"/>
                    <a:pt x="25" y="4"/>
                  </a:cubicBezTo>
                  <a:cubicBezTo>
                    <a:pt x="25" y="4"/>
                    <a:pt x="25" y="4"/>
                    <a:pt x="25" y="4"/>
                  </a:cubicBezTo>
                  <a:cubicBezTo>
                    <a:pt x="25" y="3"/>
                    <a:pt x="25" y="3"/>
                    <a:pt x="25" y="3"/>
                  </a:cubicBezTo>
                  <a:cubicBezTo>
                    <a:pt x="25" y="3"/>
                    <a:pt x="25" y="3"/>
                    <a:pt x="25" y="3"/>
                  </a:cubicBezTo>
                  <a:cubicBezTo>
                    <a:pt x="24" y="3"/>
                    <a:pt x="24" y="3"/>
                    <a:pt x="24" y="3"/>
                  </a:cubicBezTo>
                  <a:cubicBezTo>
                    <a:pt x="24" y="5"/>
                    <a:pt x="24" y="5"/>
                    <a:pt x="24" y="5"/>
                  </a:cubicBezTo>
                  <a:cubicBezTo>
                    <a:pt x="24" y="5"/>
                    <a:pt x="24" y="5"/>
                    <a:pt x="24" y="5"/>
                  </a:cubicBezTo>
                  <a:cubicBezTo>
                    <a:pt x="25" y="6"/>
                    <a:pt x="25" y="6"/>
                    <a:pt x="25" y="6"/>
                  </a:cubicBezTo>
                  <a:cubicBezTo>
                    <a:pt x="25" y="7"/>
                    <a:pt x="25" y="7"/>
                    <a:pt x="25" y="7"/>
                  </a:cubicBezTo>
                  <a:cubicBezTo>
                    <a:pt x="25" y="7"/>
                    <a:pt x="25" y="7"/>
                    <a:pt x="25" y="7"/>
                  </a:cubicBezTo>
                  <a:cubicBezTo>
                    <a:pt x="24" y="7"/>
                    <a:pt x="24" y="7"/>
                    <a:pt x="24" y="7"/>
                  </a:cubicBezTo>
                  <a:cubicBezTo>
                    <a:pt x="24" y="6"/>
                    <a:pt x="24" y="6"/>
                    <a:pt x="24" y="6"/>
                  </a:cubicBezTo>
                  <a:cubicBezTo>
                    <a:pt x="23" y="6"/>
                    <a:pt x="23" y="6"/>
                    <a:pt x="23" y="6"/>
                  </a:cubicBezTo>
                  <a:cubicBezTo>
                    <a:pt x="23" y="7"/>
                    <a:pt x="23" y="7"/>
                    <a:pt x="23" y="7"/>
                  </a:cubicBezTo>
                  <a:cubicBezTo>
                    <a:pt x="24" y="8"/>
                    <a:pt x="24" y="8"/>
                    <a:pt x="24" y="8"/>
                  </a:cubicBezTo>
                  <a:cubicBezTo>
                    <a:pt x="24" y="8"/>
                    <a:pt x="24" y="8"/>
                    <a:pt x="24" y="8"/>
                  </a:cubicBezTo>
                  <a:cubicBezTo>
                    <a:pt x="24" y="9"/>
                    <a:pt x="24" y="9"/>
                    <a:pt x="24" y="9"/>
                  </a:cubicBezTo>
                  <a:cubicBezTo>
                    <a:pt x="24" y="9"/>
                    <a:pt x="24" y="9"/>
                    <a:pt x="24" y="9"/>
                  </a:cubicBezTo>
                  <a:cubicBezTo>
                    <a:pt x="23" y="9"/>
                    <a:pt x="23" y="9"/>
                    <a:pt x="23" y="9"/>
                  </a:cubicBezTo>
                  <a:cubicBezTo>
                    <a:pt x="23" y="8"/>
                    <a:pt x="23" y="8"/>
                    <a:pt x="23" y="8"/>
                  </a:cubicBezTo>
                  <a:cubicBezTo>
                    <a:pt x="23" y="8"/>
                    <a:pt x="23" y="8"/>
                    <a:pt x="23" y="8"/>
                  </a:cubicBezTo>
                  <a:cubicBezTo>
                    <a:pt x="21" y="8"/>
                    <a:pt x="21" y="8"/>
                    <a:pt x="21" y="8"/>
                  </a:cubicBezTo>
                  <a:cubicBezTo>
                    <a:pt x="21" y="8"/>
                    <a:pt x="21" y="8"/>
                    <a:pt x="21" y="8"/>
                  </a:cubicBezTo>
                  <a:cubicBezTo>
                    <a:pt x="20" y="8"/>
                    <a:pt x="20" y="8"/>
                    <a:pt x="20" y="8"/>
                  </a:cubicBezTo>
                  <a:cubicBezTo>
                    <a:pt x="21" y="9"/>
                    <a:pt x="21" y="9"/>
                    <a:pt x="21" y="9"/>
                  </a:cubicBezTo>
                  <a:cubicBezTo>
                    <a:pt x="21" y="9"/>
                    <a:pt x="21" y="9"/>
                    <a:pt x="21" y="9"/>
                  </a:cubicBezTo>
                  <a:cubicBezTo>
                    <a:pt x="22" y="9"/>
                    <a:pt x="22" y="9"/>
                    <a:pt x="22" y="9"/>
                  </a:cubicBezTo>
                  <a:cubicBezTo>
                    <a:pt x="21" y="10"/>
                    <a:pt x="21" y="10"/>
                    <a:pt x="21" y="10"/>
                  </a:cubicBezTo>
                  <a:cubicBezTo>
                    <a:pt x="22" y="10"/>
                    <a:pt x="22" y="10"/>
                    <a:pt x="22" y="10"/>
                  </a:cubicBezTo>
                  <a:cubicBezTo>
                    <a:pt x="22" y="10"/>
                    <a:pt x="22" y="10"/>
                    <a:pt x="22" y="10"/>
                  </a:cubicBezTo>
                  <a:cubicBezTo>
                    <a:pt x="23" y="10"/>
                    <a:pt x="23" y="10"/>
                    <a:pt x="23" y="10"/>
                  </a:cubicBezTo>
                  <a:cubicBezTo>
                    <a:pt x="21" y="11"/>
                    <a:pt x="21" y="11"/>
                    <a:pt x="21" y="11"/>
                  </a:cubicBezTo>
                  <a:cubicBezTo>
                    <a:pt x="21" y="11"/>
                    <a:pt x="21" y="11"/>
                    <a:pt x="21" y="11"/>
                  </a:cubicBezTo>
                  <a:cubicBezTo>
                    <a:pt x="22" y="13"/>
                    <a:pt x="22" y="13"/>
                    <a:pt x="22" y="13"/>
                  </a:cubicBezTo>
                  <a:cubicBezTo>
                    <a:pt x="23" y="13"/>
                    <a:pt x="23" y="13"/>
                    <a:pt x="23" y="13"/>
                  </a:cubicBezTo>
                  <a:cubicBezTo>
                    <a:pt x="24" y="13"/>
                    <a:pt x="24" y="13"/>
                    <a:pt x="24" y="13"/>
                  </a:cubicBezTo>
                  <a:cubicBezTo>
                    <a:pt x="25" y="13"/>
                    <a:pt x="25" y="13"/>
                    <a:pt x="25" y="13"/>
                  </a:cubicBezTo>
                  <a:cubicBezTo>
                    <a:pt x="25" y="13"/>
                    <a:pt x="25" y="13"/>
                    <a:pt x="25" y="13"/>
                  </a:cubicBezTo>
                  <a:cubicBezTo>
                    <a:pt x="26" y="13"/>
                    <a:pt x="26" y="13"/>
                    <a:pt x="26" y="13"/>
                  </a:cubicBezTo>
                  <a:close/>
                  <a:moveTo>
                    <a:pt x="51" y="22"/>
                  </a:moveTo>
                  <a:cubicBezTo>
                    <a:pt x="52" y="21"/>
                    <a:pt x="52" y="21"/>
                    <a:pt x="52" y="21"/>
                  </a:cubicBezTo>
                  <a:cubicBezTo>
                    <a:pt x="52" y="21"/>
                    <a:pt x="52" y="21"/>
                    <a:pt x="52" y="21"/>
                  </a:cubicBezTo>
                  <a:cubicBezTo>
                    <a:pt x="53" y="21"/>
                    <a:pt x="53" y="21"/>
                    <a:pt x="53" y="21"/>
                  </a:cubicBezTo>
                  <a:cubicBezTo>
                    <a:pt x="53" y="20"/>
                    <a:pt x="53" y="20"/>
                    <a:pt x="53" y="20"/>
                  </a:cubicBezTo>
                  <a:cubicBezTo>
                    <a:pt x="54" y="21"/>
                    <a:pt x="54" y="21"/>
                    <a:pt x="54" y="21"/>
                  </a:cubicBezTo>
                  <a:cubicBezTo>
                    <a:pt x="55" y="21"/>
                    <a:pt x="55" y="21"/>
                    <a:pt x="55" y="21"/>
                  </a:cubicBezTo>
                  <a:cubicBezTo>
                    <a:pt x="56" y="21"/>
                    <a:pt x="56" y="21"/>
                    <a:pt x="56" y="21"/>
                  </a:cubicBezTo>
                  <a:cubicBezTo>
                    <a:pt x="55" y="21"/>
                    <a:pt x="55" y="21"/>
                    <a:pt x="55" y="21"/>
                  </a:cubicBezTo>
                  <a:cubicBezTo>
                    <a:pt x="55" y="22"/>
                    <a:pt x="55" y="22"/>
                    <a:pt x="55" y="22"/>
                  </a:cubicBezTo>
                  <a:cubicBezTo>
                    <a:pt x="53" y="21"/>
                    <a:pt x="53" y="21"/>
                    <a:pt x="53" y="21"/>
                  </a:cubicBezTo>
                  <a:cubicBezTo>
                    <a:pt x="53" y="21"/>
                    <a:pt x="53" y="21"/>
                    <a:pt x="53" y="21"/>
                  </a:cubicBezTo>
                  <a:cubicBezTo>
                    <a:pt x="52" y="22"/>
                    <a:pt x="52" y="22"/>
                    <a:pt x="52" y="22"/>
                  </a:cubicBezTo>
                  <a:cubicBezTo>
                    <a:pt x="52" y="22"/>
                    <a:pt x="52" y="22"/>
                    <a:pt x="52" y="22"/>
                  </a:cubicBezTo>
                  <a:cubicBezTo>
                    <a:pt x="51" y="22"/>
                    <a:pt x="51" y="22"/>
                    <a:pt x="51" y="22"/>
                  </a:cubicBezTo>
                  <a:cubicBezTo>
                    <a:pt x="51" y="22"/>
                    <a:pt x="51" y="22"/>
                    <a:pt x="51" y="22"/>
                  </a:cubicBezTo>
                  <a:close/>
                  <a:moveTo>
                    <a:pt x="48" y="25"/>
                  </a:moveTo>
                  <a:cubicBezTo>
                    <a:pt x="48" y="24"/>
                    <a:pt x="48" y="24"/>
                    <a:pt x="48" y="24"/>
                  </a:cubicBezTo>
                  <a:cubicBezTo>
                    <a:pt x="47" y="24"/>
                    <a:pt x="47" y="24"/>
                    <a:pt x="47" y="24"/>
                  </a:cubicBezTo>
                  <a:cubicBezTo>
                    <a:pt x="47" y="23"/>
                    <a:pt x="47" y="23"/>
                    <a:pt x="47" y="23"/>
                  </a:cubicBezTo>
                  <a:cubicBezTo>
                    <a:pt x="47" y="23"/>
                    <a:pt x="47" y="23"/>
                    <a:pt x="47" y="23"/>
                  </a:cubicBezTo>
                  <a:cubicBezTo>
                    <a:pt x="48" y="23"/>
                    <a:pt x="48" y="23"/>
                    <a:pt x="48" y="23"/>
                  </a:cubicBezTo>
                  <a:cubicBezTo>
                    <a:pt x="48" y="23"/>
                    <a:pt x="48" y="23"/>
                    <a:pt x="48" y="23"/>
                  </a:cubicBezTo>
                  <a:cubicBezTo>
                    <a:pt x="48" y="23"/>
                    <a:pt x="48" y="23"/>
                    <a:pt x="48" y="23"/>
                  </a:cubicBezTo>
                  <a:cubicBezTo>
                    <a:pt x="49" y="24"/>
                    <a:pt x="49" y="24"/>
                    <a:pt x="49" y="24"/>
                  </a:cubicBezTo>
                  <a:cubicBezTo>
                    <a:pt x="49" y="24"/>
                    <a:pt x="49" y="24"/>
                    <a:pt x="49" y="24"/>
                  </a:cubicBezTo>
                  <a:cubicBezTo>
                    <a:pt x="48" y="25"/>
                    <a:pt x="48" y="25"/>
                    <a:pt x="48" y="25"/>
                  </a:cubicBezTo>
                  <a:cubicBezTo>
                    <a:pt x="48" y="25"/>
                    <a:pt x="48" y="25"/>
                    <a:pt x="48" y="25"/>
                  </a:cubicBezTo>
                  <a:close/>
                  <a:moveTo>
                    <a:pt x="32" y="32"/>
                  </a:moveTo>
                  <a:cubicBezTo>
                    <a:pt x="32" y="31"/>
                    <a:pt x="32" y="31"/>
                    <a:pt x="32" y="31"/>
                  </a:cubicBezTo>
                  <a:cubicBezTo>
                    <a:pt x="33" y="30"/>
                    <a:pt x="33" y="30"/>
                    <a:pt x="33" y="30"/>
                  </a:cubicBezTo>
                  <a:cubicBezTo>
                    <a:pt x="35" y="30"/>
                    <a:pt x="35" y="30"/>
                    <a:pt x="35" y="30"/>
                  </a:cubicBezTo>
                  <a:cubicBezTo>
                    <a:pt x="36" y="30"/>
                    <a:pt x="36" y="30"/>
                    <a:pt x="36" y="30"/>
                  </a:cubicBezTo>
                  <a:cubicBezTo>
                    <a:pt x="37" y="29"/>
                    <a:pt x="37" y="29"/>
                    <a:pt x="37" y="29"/>
                  </a:cubicBezTo>
                  <a:cubicBezTo>
                    <a:pt x="38" y="28"/>
                    <a:pt x="38" y="28"/>
                    <a:pt x="38" y="28"/>
                  </a:cubicBezTo>
                  <a:cubicBezTo>
                    <a:pt x="38" y="29"/>
                    <a:pt x="38" y="29"/>
                    <a:pt x="38" y="29"/>
                  </a:cubicBezTo>
                  <a:cubicBezTo>
                    <a:pt x="39" y="30"/>
                    <a:pt x="39" y="30"/>
                    <a:pt x="39" y="30"/>
                  </a:cubicBezTo>
                  <a:cubicBezTo>
                    <a:pt x="39" y="30"/>
                    <a:pt x="39" y="30"/>
                    <a:pt x="39" y="30"/>
                  </a:cubicBezTo>
                  <a:cubicBezTo>
                    <a:pt x="38" y="31"/>
                    <a:pt x="38" y="31"/>
                    <a:pt x="38" y="31"/>
                  </a:cubicBezTo>
                  <a:cubicBezTo>
                    <a:pt x="38" y="31"/>
                    <a:pt x="38" y="31"/>
                    <a:pt x="38" y="31"/>
                  </a:cubicBezTo>
                  <a:cubicBezTo>
                    <a:pt x="38" y="32"/>
                    <a:pt x="38" y="32"/>
                    <a:pt x="38" y="32"/>
                  </a:cubicBezTo>
                  <a:cubicBezTo>
                    <a:pt x="39" y="33"/>
                    <a:pt x="39" y="33"/>
                    <a:pt x="39" y="33"/>
                  </a:cubicBezTo>
                  <a:cubicBezTo>
                    <a:pt x="40" y="34"/>
                    <a:pt x="40" y="34"/>
                    <a:pt x="40" y="34"/>
                  </a:cubicBezTo>
                  <a:cubicBezTo>
                    <a:pt x="41" y="33"/>
                    <a:pt x="41" y="33"/>
                    <a:pt x="41" y="33"/>
                  </a:cubicBezTo>
                  <a:cubicBezTo>
                    <a:pt x="42" y="33"/>
                    <a:pt x="42" y="33"/>
                    <a:pt x="42" y="33"/>
                  </a:cubicBezTo>
                  <a:cubicBezTo>
                    <a:pt x="43" y="33"/>
                    <a:pt x="43" y="33"/>
                    <a:pt x="43" y="33"/>
                  </a:cubicBezTo>
                  <a:cubicBezTo>
                    <a:pt x="43" y="33"/>
                    <a:pt x="43" y="33"/>
                    <a:pt x="43" y="33"/>
                  </a:cubicBezTo>
                  <a:cubicBezTo>
                    <a:pt x="44" y="34"/>
                    <a:pt x="44" y="34"/>
                    <a:pt x="44" y="34"/>
                  </a:cubicBezTo>
                  <a:cubicBezTo>
                    <a:pt x="44" y="34"/>
                    <a:pt x="44" y="34"/>
                    <a:pt x="44" y="34"/>
                  </a:cubicBezTo>
                  <a:cubicBezTo>
                    <a:pt x="43" y="34"/>
                    <a:pt x="43" y="34"/>
                    <a:pt x="43" y="34"/>
                  </a:cubicBezTo>
                  <a:cubicBezTo>
                    <a:pt x="42" y="36"/>
                    <a:pt x="42" y="36"/>
                    <a:pt x="42" y="36"/>
                  </a:cubicBezTo>
                  <a:cubicBezTo>
                    <a:pt x="42" y="36"/>
                    <a:pt x="42" y="36"/>
                    <a:pt x="42" y="36"/>
                  </a:cubicBezTo>
                  <a:cubicBezTo>
                    <a:pt x="41" y="38"/>
                    <a:pt x="41" y="38"/>
                    <a:pt x="41" y="38"/>
                  </a:cubicBezTo>
                  <a:cubicBezTo>
                    <a:pt x="40" y="38"/>
                    <a:pt x="40" y="38"/>
                    <a:pt x="40" y="38"/>
                  </a:cubicBezTo>
                  <a:cubicBezTo>
                    <a:pt x="40" y="38"/>
                    <a:pt x="40" y="38"/>
                    <a:pt x="40" y="38"/>
                  </a:cubicBezTo>
                  <a:cubicBezTo>
                    <a:pt x="39" y="39"/>
                    <a:pt x="39" y="39"/>
                    <a:pt x="39" y="39"/>
                  </a:cubicBezTo>
                  <a:cubicBezTo>
                    <a:pt x="39" y="40"/>
                    <a:pt x="39" y="40"/>
                    <a:pt x="39" y="40"/>
                  </a:cubicBezTo>
                  <a:cubicBezTo>
                    <a:pt x="38" y="40"/>
                    <a:pt x="38" y="40"/>
                    <a:pt x="38" y="40"/>
                  </a:cubicBezTo>
                  <a:cubicBezTo>
                    <a:pt x="38" y="40"/>
                    <a:pt x="38" y="40"/>
                    <a:pt x="38" y="40"/>
                  </a:cubicBezTo>
                  <a:cubicBezTo>
                    <a:pt x="38" y="40"/>
                    <a:pt x="38" y="40"/>
                    <a:pt x="38" y="40"/>
                  </a:cubicBezTo>
                  <a:cubicBezTo>
                    <a:pt x="38" y="39"/>
                    <a:pt x="38" y="39"/>
                    <a:pt x="38" y="39"/>
                  </a:cubicBezTo>
                  <a:cubicBezTo>
                    <a:pt x="38" y="38"/>
                    <a:pt x="38" y="38"/>
                    <a:pt x="38" y="38"/>
                  </a:cubicBezTo>
                  <a:cubicBezTo>
                    <a:pt x="38" y="37"/>
                    <a:pt x="38" y="37"/>
                    <a:pt x="38" y="37"/>
                  </a:cubicBezTo>
                  <a:cubicBezTo>
                    <a:pt x="38" y="36"/>
                    <a:pt x="38" y="36"/>
                    <a:pt x="38" y="36"/>
                  </a:cubicBezTo>
                  <a:cubicBezTo>
                    <a:pt x="38" y="36"/>
                    <a:pt x="38" y="36"/>
                    <a:pt x="38" y="36"/>
                  </a:cubicBezTo>
                  <a:cubicBezTo>
                    <a:pt x="37" y="36"/>
                    <a:pt x="37" y="36"/>
                    <a:pt x="37" y="36"/>
                  </a:cubicBezTo>
                  <a:cubicBezTo>
                    <a:pt x="37" y="36"/>
                    <a:pt x="37" y="36"/>
                    <a:pt x="37" y="36"/>
                  </a:cubicBezTo>
                  <a:cubicBezTo>
                    <a:pt x="36" y="37"/>
                    <a:pt x="36" y="37"/>
                    <a:pt x="36" y="37"/>
                  </a:cubicBezTo>
                  <a:cubicBezTo>
                    <a:pt x="36" y="38"/>
                    <a:pt x="36" y="38"/>
                    <a:pt x="36" y="38"/>
                  </a:cubicBezTo>
                  <a:cubicBezTo>
                    <a:pt x="35" y="38"/>
                    <a:pt x="35" y="38"/>
                    <a:pt x="35" y="38"/>
                  </a:cubicBezTo>
                  <a:cubicBezTo>
                    <a:pt x="34" y="39"/>
                    <a:pt x="34" y="39"/>
                    <a:pt x="34" y="39"/>
                  </a:cubicBezTo>
                  <a:cubicBezTo>
                    <a:pt x="33" y="39"/>
                    <a:pt x="33" y="39"/>
                    <a:pt x="33" y="39"/>
                  </a:cubicBezTo>
                  <a:cubicBezTo>
                    <a:pt x="33" y="39"/>
                    <a:pt x="33" y="39"/>
                    <a:pt x="33" y="39"/>
                  </a:cubicBezTo>
                  <a:cubicBezTo>
                    <a:pt x="32" y="39"/>
                    <a:pt x="32" y="39"/>
                    <a:pt x="32" y="39"/>
                  </a:cubicBezTo>
                  <a:cubicBezTo>
                    <a:pt x="32" y="38"/>
                    <a:pt x="32" y="38"/>
                    <a:pt x="32" y="38"/>
                  </a:cubicBezTo>
                  <a:cubicBezTo>
                    <a:pt x="33" y="38"/>
                    <a:pt x="33" y="38"/>
                    <a:pt x="33" y="38"/>
                  </a:cubicBezTo>
                  <a:cubicBezTo>
                    <a:pt x="32" y="37"/>
                    <a:pt x="32" y="37"/>
                    <a:pt x="32" y="37"/>
                  </a:cubicBezTo>
                  <a:cubicBezTo>
                    <a:pt x="33" y="37"/>
                    <a:pt x="33" y="37"/>
                    <a:pt x="33" y="37"/>
                  </a:cubicBezTo>
                  <a:cubicBezTo>
                    <a:pt x="33" y="36"/>
                    <a:pt x="33" y="36"/>
                    <a:pt x="33" y="36"/>
                  </a:cubicBezTo>
                  <a:cubicBezTo>
                    <a:pt x="34" y="35"/>
                    <a:pt x="34" y="35"/>
                    <a:pt x="34" y="35"/>
                  </a:cubicBezTo>
                  <a:cubicBezTo>
                    <a:pt x="34" y="34"/>
                    <a:pt x="34" y="34"/>
                    <a:pt x="34" y="34"/>
                  </a:cubicBezTo>
                  <a:cubicBezTo>
                    <a:pt x="34" y="33"/>
                    <a:pt x="34" y="33"/>
                    <a:pt x="34" y="33"/>
                  </a:cubicBezTo>
                  <a:cubicBezTo>
                    <a:pt x="34" y="33"/>
                    <a:pt x="34" y="33"/>
                    <a:pt x="34" y="33"/>
                  </a:cubicBezTo>
                  <a:cubicBezTo>
                    <a:pt x="33" y="33"/>
                    <a:pt x="33" y="33"/>
                    <a:pt x="33" y="33"/>
                  </a:cubicBezTo>
                  <a:cubicBezTo>
                    <a:pt x="33" y="32"/>
                    <a:pt x="33" y="32"/>
                    <a:pt x="33" y="32"/>
                  </a:cubicBezTo>
                  <a:cubicBezTo>
                    <a:pt x="32" y="32"/>
                    <a:pt x="32" y="32"/>
                    <a:pt x="32" y="32"/>
                  </a:cubicBezTo>
                  <a:close/>
                  <a:moveTo>
                    <a:pt x="28" y="20"/>
                  </a:moveTo>
                  <a:cubicBezTo>
                    <a:pt x="28" y="21"/>
                    <a:pt x="28" y="21"/>
                    <a:pt x="28" y="21"/>
                  </a:cubicBezTo>
                  <a:cubicBezTo>
                    <a:pt x="29" y="21"/>
                    <a:pt x="29" y="21"/>
                    <a:pt x="29" y="21"/>
                  </a:cubicBezTo>
                  <a:cubicBezTo>
                    <a:pt x="29" y="21"/>
                    <a:pt x="29" y="21"/>
                    <a:pt x="29" y="21"/>
                  </a:cubicBezTo>
                  <a:cubicBezTo>
                    <a:pt x="30" y="21"/>
                    <a:pt x="30" y="21"/>
                    <a:pt x="30" y="21"/>
                  </a:cubicBezTo>
                  <a:cubicBezTo>
                    <a:pt x="30" y="21"/>
                    <a:pt x="30" y="21"/>
                    <a:pt x="30" y="21"/>
                  </a:cubicBezTo>
                  <a:cubicBezTo>
                    <a:pt x="30" y="20"/>
                    <a:pt x="30" y="20"/>
                    <a:pt x="30" y="20"/>
                  </a:cubicBezTo>
                  <a:cubicBezTo>
                    <a:pt x="28" y="20"/>
                    <a:pt x="28" y="20"/>
                    <a:pt x="28" y="20"/>
                  </a:cubicBezTo>
                  <a:cubicBezTo>
                    <a:pt x="28" y="20"/>
                    <a:pt x="28" y="20"/>
                    <a:pt x="28" y="20"/>
                  </a:cubicBezTo>
                  <a:cubicBezTo>
                    <a:pt x="28" y="20"/>
                    <a:pt x="28" y="20"/>
                    <a:pt x="28" y="20"/>
                  </a:cubicBezTo>
                  <a:close/>
                  <a:moveTo>
                    <a:pt x="29" y="27"/>
                  </a:moveTo>
                  <a:cubicBezTo>
                    <a:pt x="30" y="28"/>
                    <a:pt x="30" y="28"/>
                    <a:pt x="30" y="28"/>
                  </a:cubicBezTo>
                  <a:cubicBezTo>
                    <a:pt x="31" y="28"/>
                    <a:pt x="31" y="28"/>
                    <a:pt x="31" y="28"/>
                  </a:cubicBezTo>
                  <a:cubicBezTo>
                    <a:pt x="31" y="28"/>
                    <a:pt x="31" y="28"/>
                    <a:pt x="31" y="28"/>
                  </a:cubicBezTo>
                  <a:cubicBezTo>
                    <a:pt x="32" y="29"/>
                    <a:pt x="32" y="29"/>
                    <a:pt x="32" y="29"/>
                  </a:cubicBezTo>
                  <a:cubicBezTo>
                    <a:pt x="32" y="29"/>
                    <a:pt x="32" y="29"/>
                    <a:pt x="32" y="29"/>
                  </a:cubicBezTo>
                  <a:cubicBezTo>
                    <a:pt x="32" y="29"/>
                    <a:pt x="32" y="29"/>
                    <a:pt x="32" y="29"/>
                  </a:cubicBezTo>
                  <a:cubicBezTo>
                    <a:pt x="32" y="30"/>
                    <a:pt x="32" y="30"/>
                    <a:pt x="32" y="30"/>
                  </a:cubicBezTo>
                  <a:cubicBezTo>
                    <a:pt x="32" y="30"/>
                    <a:pt x="32" y="30"/>
                    <a:pt x="32" y="30"/>
                  </a:cubicBezTo>
                  <a:cubicBezTo>
                    <a:pt x="33" y="30"/>
                    <a:pt x="33" y="30"/>
                    <a:pt x="33" y="30"/>
                  </a:cubicBezTo>
                  <a:cubicBezTo>
                    <a:pt x="33" y="30"/>
                    <a:pt x="33" y="30"/>
                    <a:pt x="33" y="30"/>
                  </a:cubicBezTo>
                  <a:cubicBezTo>
                    <a:pt x="34" y="29"/>
                    <a:pt x="34" y="29"/>
                    <a:pt x="34" y="29"/>
                  </a:cubicBezTo>
                  <a:cubicBezTo>
                    <a:pt x="35" y="29"/>
                    <a:pt x="35" y="29"/>
                    <a:pt x="35" y="29"/>
                  </a:cubicBezTo>
                  <a:cubicBezTo>
                    <a:pt x="35" y="29"/>
                    <a:pt x="35" y="29"/>
                    <a:pt x="35" y="29"/>
                  </a:cubicBezTo>
                  <a:cubicBezTo>
                    <a:pt x="35" y="28"/>
                    <a:pt x="35" y="28"/>
                    <a:pt x="35" y="28"/>
                  </a:cubicBezTo>
                  <a:cubicBezTo>
                    <a:pt x="35" y="27"/>
                    <a:pt x="35" y="27"/>
                    <a:pt x="35" y="27"/>
                  </a:cubicBezTo>
                  <a:cubicBezTo>
                    <a:pt x="36" y="27"/>
                    <a:pt x="36" y="27"/>
                    <a:pt x="36" y="27"/>
                  </a:cubicBezTo>
                  <a:cubicBezTo>
                    <a:pt x="36" y="26"/>
                    <a:pt x="36" y="26"/>
                    <a:pt x="36" y="26"/>
                  </a:cubicBezTo>
                  <a:cubicBezTo>
                    <a:pt x="36" y="26"/>
                    <a:pt x="36" y="26"/>
                    <a:pt x="36" y="26"/>
                  </a:cubicBezTo>
                  <a:cubicBezTo>
                    <a:pt x="35" y="26"/>
                    <a:pt x="35" y="26"/>
                    <a:pt x="35" y="26"/>
                  </a:cubicBezTo>
                  <a:cubicBezTo>
                    <a:pt x="35" y="25"/>
                    <a:pt x="35" y="25"/>
                    <a:pt x="35" y="25"/>
                  </a:cubicBezTo>
                  <a:cubicBezTo>
                    <a:pt x="34" y="25"/>
                    <a:pt x="34" y="25"/>
                    <a:pt x="34" y="25"/>
                  </a:cubicBezTo>
                  <a:cubicBezTo>
                    <a:pt x="34" y="25"/>
                    <a:pt x="34" y="25"/>
                    <a:pt x="34" y="25"/>
                  </a:cubicBezTo>
                  <a:cubicBezTo>
                    <a:pt x="33" y="26"/>
                    <a:pt x="33" y="26"/>
                    <a:pt x="33" y="26"/>
                  </a:cubicBezTo>
                  <a:cubicBezTo>
                    <a:pt x="33" y="25"/>
                    <a:pt x="33" y="25"/>
                    <a:pt x="33" y="25"/>
                  </a:cubicBezTo>
                  <a:cubicBezTo>
                    <a:pt x="32" y="25"/>
                    <a:pt x="32" y="25"/>
                    <a:pt x="32" y="25"/>
                  </a:cubicBezTo>
                  <a:cubicBezTo>
                    <a:pt x="32" y="26"/>
                    <a:pt x="32" y="26"/>
                    <a:pt x="32" y="26"/>
                  </a:cubicBezTo>
                  <a:cubicBezTo>
                    <a:pt x="32" y="26"/>
                    <a:pt x="32" y="26"/>
                    <a:pt x="32" y="26"/>
                  </a:cubicBezTo>
                  <a:cubicBezTo>
                    <a:pt x="31" y="26"/>
                    <a:pt x="31" y="26"/>
                    <a:pt x="31" y="26"/>
                  </a:cubicBezTo>
                  <a:cubicBezTo>
                    <a:pt x="30" y="26"/>
                    <a:pt x="30" y="26"/>
                    <a:pt x="30" y="26"/>
                  </a:cubicBezTo>
                  <a:cubicBezTo>
                    <a:pt x="30" y="27"/>
                    <a:pt x="30" y="27"/>
                    <a:pt x="30" y="27"/>
                  </a:cubicBezTo>
                  <a:cubicBezTo>
                    <a:pt x="29" y="27"/>
                    <a:pt x="29" y="27"/>
                    <a:pt x="29" y="27"/>
                  </a:cubicBezTo>
                  <a:close/>
                  <a:moveTo>
                    <a:pt x="5" y="31"/>
                  </a:moveTo>
                  <a:cubicBezTo>
                    <a:pt x="4" y="30"/>
                    <a:pt x="4" y="30"/>
                    <a:pt x="4" y="30"/>
                  </a:cubicBezTo>
                  <a:cubicBezTo>
                    <a:pt x="4" y="30"/>
                    <a:pt x="4" y="30"/>
                    <a:pt x="4" y="30"/>
                  </a:cubicBezTo>
                  <a:cubicBezTo>
                    <a:pt x="4" y="29"/>
                    <a:pt x="4" y="29"/>
                    <a:pt x="4" y="29"/>
                  </a:cubicBezTo>
                  <a:cubicBezTo>
                    <a:pt x="3" y="28"/>
                    <a:pt x="3" y="28"/>
                    <a:pt x="3" y="28"/>
                  </a:cubicBezTo>
                  <a:cubicBezTo>
                    <a:pt x="2" y="28"/>
                    <a:pt x="2" y="28"/>
                    <a:pt x="2" y="28"/>
                  </a:cubicBezTo>
                  <a:cubicBezTo>
                    <a:pt x="2" y="28"/>
                    <a:pt x="2" y="28"/>
                    <a:pt x="2" y="28"/>
                  </a:cubicBezTo>
                  <a:cubicBezTo>
                    <a:pt x="2" y="26"/>
                    <a:pt x="2" y="26"/>
                    <a:pt x="2" y="26"/>
                  </a:cubicBezTo>
                  <a:cubicBezTo>
                    <a:pt x="1" y="26"/>
                    <a:pt x="1" y="26"/>
                    <a:pt x="1" y="26"/>
                  </a:cubicBezTo>
                  <a:cubicBezTo>
                    <a:pt x="1" y="25"/>
                    <a:pt x="1" y="25"/>
                    <a:pt x="1" y="25"/>
                  </a:cubicBezTo>
                  <a:cubicBezTo>
                    <a:pt x="1" y="24"/>
                    <a:pt x="1" y="24"/>
                    <a:pt x="1" y="24"/>
                  </a:cubicBezTo>
                  <a:cubicBezTo>
                    <a:pt x="1" y="24"/>
                    <a:pt x="1" y="24"/>
                    <a:pt x="1" y="24"/>
                  </a:cubicBezTo>
                  <a:cubicBezTo>
                    <a:pt x="2" y="24"/>
                    <a:pt x="2" y="24"/>
                    <a:pt x="2" y="24"/>
                  </a:cubicBezTo>
                  <a:cubicBezTo>
                    <a:pt x="2" y="25"/>
                    <a:pt x="2" y="25"/>
                    <a:pt x="2" y="25"/>
                  </a:cubicBezTo>
                  <a:cubicBezTo>
                    <a:pt x="3" y="25"/>
                    <a:pt x="3" y="25"/>
                    <a:pt x="3" y="25"/>
                  </a:cubicBezTo>
                  <a:cubicBezTo>
                    <a:pt x="2" y="26"/>
                    <a:pt x="2" y="26"/>
                    <a:pt x="2" y="26"/>
                  </a:cubicBezTo>
                  <a:cubicBezTo>
                    <a:pt x="3" y="27"/>
                    <a:pt x="3" y="27"/>
                    <a:pt x="3" y="27"/>
                  </a:cubicBezTo>
                  <a:cubicBezTo>
                    <a:pt x="4" y="28"/>
                    <a:pt x="4" y="28"/>
                    <a:pt x="4" y="28"/>
                  </a:cubicBezTo>
                  <a:cubicBezTo>
                    <a:pt x="4" y="28"/>
                    <a:pt x="4" y="28"/>
                    <a:pt x="4" y="28"/>
                  </a:cubicBezTo>
                  <a:cubicBezTo>
                    <a:pt x="4" y="28"/>
                    <a:pt x="4" y="28"/>
                    <a:pt x="4" y="28"/>
                  </a:cubicBezTo>
                  <a:cubicBezTo>
                    <a:pt x="4" y="28"/>
                    <a:pt x="4" y="28"/>
                    <a:pt x="4" y="28"/>
                  </a:cubicBezTo>
                  <a:cubicBezTo>
                    <a:pt x="5" y="29"/>
                    <a:pt x="5" y="29"/>
                    <a:pt x="5" y="29"/>
                  </a:cubicBezTo>
                  <a:cubicBezTo>
                    <a:pt x="5" y="30"/>
                    <a:pt x="5" y="30"/>
                    <a:pt x="5" y="30"/>
                  </a:cubicBezTo>
                  <a:cubicBezTo>
                    <a:pt x="6" y="30"/>
                    <a:pt x="6" y="30"/>
                    <a:pt x="6" y="30"/>
                  </a:cubicBezTo>
                  <a:cubicBezTo>
                    <a:pt x="5" y="31"/>
                    <a:pt x="5" y="31"/>
                    <a:pt x="5" y="31"/>
                  </a:cubicBezTo>
                  <a:cubicBezTo>
                    <a:pt x="5" y="31"/>
                    <a:pt x="5" y="31"/>
                    <a:pt x="5" y="31"/>
                  </a:cubicBezTo>
                  <a:cubicBezTo>
                    <a:pt x="5" y="31"/>
                    <a:pt x="5" y="31"/>
                    <a:pt x="5" y="31"/>
                  </a:cubicBezTo>
                  <a:close/>
                  <a:moveTo>
                    <a:pt x="21" y="49"/>
                  </a:moveTo>
                  <a:cubicBezTo>
                    <a:pt x="21" y="48"/>
                    <a:pt x="21" y="48"/>
                    <a:pt x="21" y="48"/>
                  </a:cubicBezTo>
                  <a:cubicBezTo>
                    <a:pt x="21" y="49"/>
                    <a:pt x="21" y="49"/>
                    <a:pt x="21" y="49"/>
                  </a:cubicBezTo>
                  <a:cubicBezTo>
                    <a:pt x="20" y="49"/>
                    <a:pt x="20" y="49"/>
                    <a:pt x="20" y="49"/>
                  </a:cubicBezTo>
                  <a:cubicBezTo>
                    <a:pt x="20" y="49"/>
                    <a:pt x="20" y="49"/>
                    <a:pt x="20" y="49"/>
                  </a:cubicBezTo>
                  <a:cubicBezTo>
                    <a:pt x="20" y="48"/>
                    <a:pt x="20" y="48"/>
                    <a:pt x="20" y="48"/>
                  </a:cubicBezTo>
                  <a:cubicBezTo>
                    <a:pt x="20" y="47"/>
                    <a:pt x="20" y="47"/>
                    <a:pt x="20" y="47"/>
                  </a:cubicBezTo>
                  <a:cubicBezTo>
                    <a:pt x="20" y="47"/>
                    <a:pt x="20" y="47"/>
                    <a:pt x="20" y="47"/>
                  </a:cubicBezTo>
                  <a:cubicBezTo>
                    <a:pt x="19" y="47"/>
                    <a:pt x="19" y="47"/>
                    <a:pt x="19" y="47"/>
                  </a:cubicBezTo>
                  <a:cubicBezTo>
                    <a:pt x="18" y="46"/>
                    <a:pt x="18" y="46"/>
                    <a:pt x="18" y="46"/>
                  </a:cubicBezTo>
                  <a:cubicBezTo>
                    <a:pt x="18" y="45"/>
                    <a:pt x="18" y="45"/>
                    <a:pt x="18" y="45"/>
                  </a:cubicBezTo>
                  <a:cubicBezTo>
                    <a:pt x="19" y="45"/>
                    <a:pt x="19" y="45"/>
                    <a:pt x="19" y="45"/>
                  </a:cubicBezTo>
                  <a:cubicBezTo>
                    <a:pt x="19" y="45"/>
                    <a:pt x="19" y="45"/>
                    <a:pt x="19" y="45"/>
                  </a:cubicBezTo>
                  <a:cubicBezTo>
                    <a:pt x="19" y="44"/>
                    <a:pt x="19" y="44"/>
                    <a:pt x="19" y="44"/>
                  </a:cubicBezTo>
                  <a:cubicBezTo>
                    <a:pt x="19" y="44"/>
                    <a:pt x="19" y="44"/>
                    <a:pt x="19" y="44"/>
                  </a:cubicBezTo>
                  <a:cubicBezTo>
                    <a:pt x="19" y="44"/>
                    <a:pt x="19" y="44"/>
                    <a:pt x="19" y="44"/>
                  </a:cubicBezTo>
                  <a:cubicBezTo>
                    <a:pt x="19" y="44"/>
                    <a:pt x="19" y="44"/>
                    <a:pt x="19" y="44"/>
                  </a:cubicBezTo>
                  <a:cubicBezTo>
                    <a:pt x="18" y="43"/>
                    <a:pt x="18" y="43"/>
                    <a:pt x="18" y="43"/>
                  </a:cubicBezTo>
                  <a:cubicBezTo>
                    <a:pt x="18" y="43"/>
                    <a:pt x="18" y="43"/>
                    <a:pt x="18" y="43"/>
                  </a:cubicBezTo>
                  <a:cubicBezTo>
                    <a:pt x="18" y="44"/>
                    <a:pt x="18" y="44"/>
                    <a:pt x="18" y="44"/>
                  </a:cubicBezTo>
                  <a:cubicBezTo>
                    <a:pt x="17" y="44"/>
                    <a:pt x="17" y="44"/>
                    <a:pt x="17" y="44"/>
                  </a:cubicBezTo>
                  <a:cubicBezTo>
                    <a:pt x="16" y="43"/>
                    <a:pt x="16" y="43"/>
                    <a:pt x="16" y="43"/>
                  </a:cubicBezTo>
                  <a:cubicBezTo>
                    <a:pt x="16" y="43"/>
                    <a:pt x="16" y="43"/>
                    <a:pt x="16" y="43"/>
                  </a:cubicBezTo>
                  <a:cubicBezTo>
                    <a:pt x="15" y="43"/>
                    <a:pt x="15" y="43"/>
                    <a:pt x="15" y="43"/>
                  </a:cubicBezTo>
                  <a:cubicBezTo>
                    <a:pt x="15" y="42"/>
                    <a:pt x="15" y="42"/>
                    <a:pt x="15" y="42"/>
                  </a:cubicBezTo>
                  <a:cubicBezTo>
                    <a:pt x="14" y="42"/>
                    <a:pt x="14" y="42"/>
                    <a:pt x="14" y="42"/>
                  </a:cubicBezTo>
                  <a:cubicBezTo>
                    <a:pt x="14" y="42"/>
                    <a:pt x="14" y="42"/>
                    <a:pt x="14" y="42"/>
                  </a:cubicBezTo>
                  <a:cubicBezTo>
                    <a:pt x="14" y="42"/>
                    <a:pt x="14" y="42"/>
                    <a:pt x="14" y="42"/>
                  </a:cubicBezTo>
                  <a:cubicBezTo>
                    <a:pt x="14" y="41"/>
                    <a:pt x="14" y="41"/>
                    <a:pt x="14" y="41"/>
                  </a:cubicBezTo>
                  <a:cubicBezTo>
                    <a:pt x="13" y="41"/>
                    <a:pt x="13" y="41"/>
                    <a:pt x="13" y="41"/>
                  </a:cubicBezTo>
                  <a:cubicBezTo>
                    <a:pt x="13" y="41"/>
                    <a:pt x="13" y="41"/>
                    <a:pt x="13" y="41"/>
                  </a:cubicBezTo>
                  <a:cubicBezTo>
                    <a:pt x="13" y="41"/>
                    <a:pt x="13" y="41"/>
                    <a:pt x="13" y="41"/>
                  </a:cubicBezTo>
                  <a:cubicBezTo>
                    <a:pt x="13" y="40"/>
                    <a:pt x="13" y="40"/>
                    <a:pt x="13" y="40"/>
                  </a:cubicBezTo>
                  <a:cubicBezTo>
                    <a:pt x="12" y="40"/>
                    <a:pt x="12" y="40"/>
                    <a:pt x="12" y="40"/>
                  </a:cubicBezTo>
                  <a:cubicBezTo>
                    <a:pt x="12" y="40"/>
                    <a:pt x="12" y="40"/>
                    <a:pt x="12" y="40"/>
                  </a:cubicBezTo>
                  <a:cubicBezTo>
                    <a:pt x="12" y="39"/>
                    <a:pt x="12" y="39"/>
                    <a:pt x="12" y="39"/>
                  </a:cubicBezTo>
                  <a:cubicBezTo>
                    <a:pt x="12" y="39"/>
                    <a:pt x="12" y="39"/>
                    <a:pt x="12" y="39"/>
                  </a:cubicBezTo>
                  <a:cubicBezTo>
                    <a:pt x="12" y="39"/>
                    <a:pt x="12" y="39"/>
                    <a:pt x="12" y="39"/>
                  </a:cubicBezTo>
                  <a:cubicBezTo>
                    <a:pt x="12" y="38"/>
                    <a:pt x="12" y="38"/>
                    <a:pt x="12" y="38"/>
                  </a:cubicBezTo>
                  <a:cubicBezTo>
                    <a:pt x="12" y="38"/>
                    <a:pt x="12" y="38"/>
                    <a:pt x="12" y="38"/>
                  </a:cubicBezTo>
                  <a:cubicBezTo>
                    <a:pt x="12" y="38"/>
                    <a:pt x="12" y="38"/>
                    <a:pt x="12" y="38"/>
                  </a:cubicBezTo>
                  <a:cubicBezTo>
                    <a:pt x="13" y="37"/>
                    <a:pt x="13" y="37"/>
                    <a:pt x="13" y="37"/>
                  </a:cubicBezTo>
                  <a:cubicBezTo>
                    <a:pt x="13" y="37"/>
                    <a:pt x="13" y="37"/>
                    <a:pt x="13" y="37"/>
                  </a:cubicBezTo>
                  <a:cubicBezTo>
                    <a:pt x="14" y="38"/>
                    <a:pt x="14" y="38"/>
                    <a:pt x="14" y="38"/>
                  </a:cubicBezTo>
                  <a:cubicBezTo>
                    <a:pt x="14" y="38"/>
                    <a:pt x="14" y="38"/>
                    <a:pt x="14" y="38"/>
                  </a:cubicBezTo>
                  <a:cubicBezTo>
                    <a:pt x="14" y="38"/>
                    <a:pt x="14" y="38"/>
                    <a:pt x="14" y="38"/>
                  </a:cubicBezTo>
                  <a:cubicBezTo>
                    <a:pt x="14" y="38"/>
                    <a:pt x="14" y="38"/>
                    <a:pt x="14" y="38"/>
                  </a:cubicBezTo>
                  <a:cubicBezTo>
                    <a:pt x="15" y="38"/>
                    <a:pt x="15" y="38"/>
                    <a:pt x="15" y="38"/>
                  </a:cubicBezTo>
                  <a:cubicBezTo>
                    <a:pt x="16" y="38"/>
                    <a:pt x="16" y="38"/>
                    <a:pt x="16" y="38"/>
                  </a:cubicBezTo>
                  <a:cubicBezTo>
                    <a:pt x="16" y="38"/>
                    <a:pt x="16" y="38"/>
                    <a:pt x="16" y="38"/>
                  </a:cubicBezTo>
                  <a:cubicBezTo>
                    <a:pt x="18" y="38"/>
                    <a:pt x="18" y="38"/>
                    <a:pt x="18" y="38"/>
                  </a:cubicBezTo>
                  <a:cubicBezTo>
                    <a:pt x="18" y="37"/>
                    <a:pt x="18" y="37"/>
                    <a:pt x="18" y="37"/>
                  </a:cubicBezTo>
                  <a:cubicBezTo>
                    <a:pt x="17" y="37"/>
                    <a:pt x="17" y="37"/>
                    <a:pt x="17" y="37"/>
                  </a:cubicBezTo>
                  <a:cubicBezTo>
                    <a:pt x="16" y="37"/>
                    <a:pt x="16" y="37"/>
                    <a:pt x="16" y="37"/>
                  </a:cubicBezTo>
                  <a:cubicBezTo>
                    <a:pt x="15" y="37"/>
                    <a:pt x="15" y="37"/>
                    <a:pt x="15" y="37"/>
                  </a:cubicBezTo>
                  <a:cubicBezTo>
                    <a:pt x="14" y="36"/>
                    <a:pt x="14" y="36"/>
                    <a:pt x="14" y="36"/>
                  </a:cubicBezTo>
                  <a:cubicBezTo>
                    <a:pt x="14" y="36"/>
                    <a:pt x="14" y="36"/>
                    <a:pt x="14" y="36"/>
                  </a:cubicBezTo>
                  <a:cubicBezTo>
                    <a:pt x="15" y="36"/>
                    <a:pt x="15" y="36"/>
                    <a:pt x="15" y="36"/>
                  </a:cubicBezTo>
                  <a:cubicBezTo>
                    <a:pt x="16" y="36"/>
                    <a:pt x="16" y="36"/>
                    <a:pt x="16" y="36"/>
                  </a:cubicBezTo>
                  <a:cubicBezTo>
                    <a:pt x="17" y="35"/>
                    <a:pt x="17" y="35"/>
                    <a:pt x="17" y="35"/>
                  </a:cubicBezTo>
                  <a:cubicBezTo>
                    <a:pt x="18" y="35"/>
                    <a:pt x="18" y="35"/>
                    <a:pt x="18" y="35"/>
                  </a:cubicBezTo>
                  <a:cubicBezTo>
                    <a:pt x="19" y="35"/>
                    <a:pt x="19" y="35"/>
                    <a:pt x="19" y="35"/>
                  </a:cubicBezTo>
                  <a:cubicBezTo>
                    <a:pt x="19" y="35"/>
                    <a:pt x="19" y="35"/>
                    <a:pt x="19" y="35"/>
                  </a:cubicBezTo>
                  <a:cubicBezTo>
                    <a:pt x="20" y="35"/>
                    <a:pt x="20" y="35"/>
                    <a:pt x="20" y="35"/>
                  </a:cubicBezTo>
                  <a:cubicBezTo>
                    <a:pt x="20" y="35"/>
                    <a:pt x="20" y="35"/>
                    <a:pt x="20" y="35"/>
                  </a:cubicBezTo>
                  <a:cubicBezTo>
                    <a:pt x="20" y="34"/>
                    <a:pt x="20" y="34"/>
                    <a:pt x="20" y="34"/>
                  </a:cubicBezTo>
                  <a:cubicBezTo>
                    <a:pt x="21" y="34"/>
                    <a:pt x="21" y="34"/>
                    <a:pt x="21" y="34"/>
                  </a:cubicBezTo>
                  <a:cubicBezTo>
                    <a:pt x="21" y="34"/>
                    <a:pt x="21" y="34"/>
                    <a:pt x="21" y="34"/>
                  </a:cubicBezTo>
                  <a:cubicBezTo>
                    <a:pt x="20" y="33"/>
                    <a:pt x="20" y="33"/>
                    <a:pt x="20" y="33"/>
                  </a:cubicBezTo>
                  <a:cubicBezTo>
                    <a:pt x="20" y="34"/>
                    <a:pt x="20" y="34"/>
                    <a:pt x="20" y="34"/>
                  </a:cubicBezTo>
                  <a:cubicBezTo>
                    <a:pt x="19" y="34"/>
                    <a:pt x="19" y="34"/>
                    <a:pt x="19" y="34"/>
                  </a:cubicBezTo>
                  <a:cubicBezTo>
                    <a:pt x="17" y="34"/>
                    <a:pt x="17" y="34"/>
                    <a:pt x="17" y="34"/>
                  </a:cubicBezTo>
                  <a:cubicBezTo>
                    <a:pt x="17" y="34"/>
                    <a:pt x="17" y="34"/>
                    <a:pt x="17" y="34"/>
                  </a:cubicBezTo>
                  <a:cubicBezTo>
                    <a:pt x="17" y="34"/>
                    <a:pt x="17" y="34"/>
                    <a:pt x="17" y="34"/>
                  </a:cubicBezTo>
                  <a:cubicBezTo>
                    <a:pt x="16" y="34"/>
                    <a:pt x="16" y="34"/>
                    <a:pt x="16" y="34"/>
                  </a:cubicBezTo>
                  <a:cubicBezTo>
                    <a:pt x="16" y="34"/>
                    <a:pt x="16" y="34"/>
                    <a:pt x="16" y="34"/>
                  </a:cubicBezTo>
                  <a:cubicBezTo>
                    <a:pt x="15" y="34"/>
                    <a:pt x="15" y="34"/>
                    <a:pt x="15" y="34"/>
                  </a:cubicBezTo>
                  <a:cubicBezTo>
                    <a:pt x="15" y="35"/>
                    <a:pt x="15" y="35"/>
                    <a:pt x="15" y="35"/>
                  </a:cubicBezTo>
                  <a:cubicBezTo>
                    <a:pt x="14" y="35"/>
                    <a:pt x="14" y="35"/>
                    <a:pt x="14" y="35"/>
                  </a:cubicBezTo>
                  <a:cubicBezTo>
                    <a:pt x="14" y="35"/>
                    <a:pt x="14" y="35"/>
                    <a:pt x="14" y="35"/>
                  </a:cubicBezTo>
                  <a:cubicBezTo>
                    <a:pt x="13" y="35"/>
                    <a:pt x="13" y="35"/>
                    <a:pt x="13" y="35"/>
                  </a:cubicBezTo>
                  <a:cubicBezTo>
                    <a:pt x="12" y="35"/>
                    <a:pt x="12" y="35"/>
                    <a:pt x="12" y="35"/>
                  </a:cubicBezTo>
                  <a:cubicBezTo>
                    <a:pt x="12" y="36"/>
                    <a:pt x="12" y="36"/>
                    <a:pt x="12" y="36"/>
                  </a:cubicBezTo>
                  <a:cubicBezTo>
                    <a:pt x="11" y="36"/>
                    <a:pt x="11" y="36"/>
                    <a:pt x="11" y="36"/>
                  </a:cubicBezTo>
                  <a:cubicBezTo>
                    <a:pt x="11" y="36"/>
                    <a:pt x="11" y="36"/>
                    <a:pt x="11" y="36"/>
                  </a:cubicBezTo>
                  <a:cubicBezTo>
                    <a:pt x="11" y="35"/>
                    <a:pt x="11" y="35"/>
                    <a:pt x="11" y="35"/>
                  </a:cubicBezTo>
                  <a:cubicBezTo>
                    <a:pt x="10" y="33"/>
                    <a:pt x="10" y="33"/>
                    <a:pt x="10" y="33"/>
                  </a:cubicBezTo>
                  <a:cubicBezTo>
                    <a:pt x="11" y="33"/>
                    <a:pt x="11" y="33"/>
                    <a:pt x="11" y="33"/>
                  </a:cubicBezTo>
                  <a:cubicBezTo>
                    <a:pt x="11" y="33"/>
                    <a:pt x="11" y="33"/>
                    <a:pt x="11" y="33"/>
                  </a:cubicBezTo>
                  <a:cubicBezTo>
                    <a:pt x="11" y="32"/>
                    <a:pt x="11" y="32"/>
                    <a:pt x="11" y="32"/>
                  </a:cubicBezTo>
                  <a:cubicBezTo>
                    <a:pt x="12" y="32"/>
                    <a:pt x="12" y="32"/>
                    <a:pt x="12" y="32"/>
                  </a:cubicBezTo>
                  <a:cubicBezTo>
                    <a:pt x="12" y="32"/>
                    <a:pt x="12" y="32"/>
                    <a:pt x="12" y="32"/>
                  </a:cubicBezTo>
                  <a:cubicBezTo>
                    <a:pt x="12" y="33"/>
                    <a:pt x="12" y="33"/>
                    <a:pt x="12" y="33"/>
                  </a:cubicBezTo>
                  <a:cubicBezTo>
                    <a:pt x="12" y="33"/>
                    <a:pt x="12" y="33"/>
                    <a:pt x="12" y="33"/>
                  </a:cubicBezTo>
                  <a:cubicBezTo>
                    <a:pt x="13" y="32"/>
                    <a:pt x="13" y="32"/>
                    <a:pt x="13" y="32"/>
                  </a:cubicBezTo>
                  <a:cubicBezTo>
                    <a:pt x="13" y="32"/>
                    <a:pt x="13" y="32"/>
                    <a:pt x="13" y="32"/>
                  </a:cubicBezTo>
                  <a:cubicBezTo>
                    <a:pt x="14" y="32"/>
                    <a:pt x="14" y="32"/>
                    <a:pt x="14" y="32"/>
                  </a:cubicBezTo>
                  <a:cubicBezTo>
                    <a:pt x="14" y="31"/>
                    <a:pt x="14" y="31"/>
                    <a:pt x="14" y="31"/>
                  </a:cubicBezTo>
                  <a:cubicBezTo>
                    <a:pt x="15" y="31"/>
                    <a:pt x="15" y="31"/>
                    <a:pt x="15" y="31"/>
                  </a:cubicBezTo>
                  <a:cubicBezTo>
                    <a:pt x="16" y="30"/>
                    <a:pt x="16" y="30"/>
                    <a:pt x="16" y="30"/>
                  </a:cubicBezTo>
                  <a:cubicBezTo>
                    <a:pt x="16" y="30"/>
                    <a:pt x="16" y="30"/>
                    <a:pt x="16" y="30"/>
                  </a:cubicBezTo>
                  <a:cubicBezTo>
                    <a:pt x="16" y="29"/>
                    <a:pt x="16" y="29"/>
                    <a:pt x="16" y="29"/>
                  </a:cubicBezTo>
                  <a:cubicBezTo>
                    <a:pt x="17" y="29"/>
                    <a:pt x="17" y="29"/>
                    <a:pt x="17" y="29"/>
                  </a:cubicBezTo>
                  <a:cubicBezTo>
                    <a:pt x="18" y="29"/>
                    <a:pt x="18" y="29"/>
                    <a:pt x="18" y="29"/>
                  </a:cubicBezTo>
                  <a:cubicBezTo>
                    <a:pt x="19" y="28"/>
                    <a:pt x="19" y="28"/>
                    <a:pt x="19" y="28"/>
                  </a:cubicBezTo>
                  <a:cubicBezTo>
                    <a:pt x="20" y="28"/>
                    <a:pt x="20" y="28"/>
                    <a:pt x="20" y="28"/>
                  </a:cubicBezTo>
                  <a:cubicBezTo>
                    <a:pt x="20" y="28"/>
                    <a:pt x="20" y="28"/>
                    <a:pt x="20" y="28"/>
                  </a:cubicBezTo>
                  <a:cubicBezTo>
                    <a:pt x="20" y="27"/>
                    <a:pt x="20" y="27"/>
                    <a:pt x="20" y="27"/>
                  </a:cubicBezTo>
                  <a:cubicBezTo>
                    <a:pt x="20" y="27"/>
                    <a:pt x="20" y="27"/>
                    <a:pt x="20" y="27"/>
                  </a:cubicBezTo>
                  <a:cubicBezTo>
                    <a:pt x="19" y="28"/>
                    <a:pt x="19" y="28"/>
                    <a:pt x="19" y="28"/>
                  </a:cubicBezTo>
                  <a:cubicBezTo>
                    <a:pt x="19" y="28"/>
                    <a:pt x="19" y="28"/>
                    <a:pt x="19" y="28"/>
                  </a:cubicBezTo>
                  <a:cubicBezTo>
                    <a:pt x="18" y="28"/>
                    <a:pt x="18" y="28"/>
                    <a:pt x="18" y="28"/>
                  </a:cubicBezTo>
                  <a:cubicBezTo>
                    <a:pt x="18" y="27"/>
                    <a:pt x="18" y="27"/>
                    <a:pt x="18" y="27"/>
                  </a:cubicBezTo>
                  <a:cubicBezTo>
                    <a:pt x="18" y="26"/>
                    <a:pt x="18" y="26"/>
                    <a:pt x="18" y="26"/>
                  </a:cubicBezTo>
                  <a:cubicBezTo>
                    <a:pt x="18" y="25"/>
                    <a:pt x="18" y="25"/>
                    <a:pt x="18" y="25"/>
                  </a:cubicBezTo>
                  <a:cubicBezTo>
                    <a:pt x="18" y="25"/>
                    <a:pt x="18" y="25"/>
                    <a:pt x="18" y="25"/>
                  </a:cubicBezTo>
                  <a:cubicBezTo>
                    <a:pt x="18" y="25"/>
                    <a:pt x="18" y="25"/>
                    <a:pt x="18" y="25"/>
                  </a:cubicBezTo>
                  <a:cubicBezTo>
                    <a:pt x="17" y="25"/>
                    <a:pt x="17" y="25"/>
                    <a:pt x="17" y="25"/>
                  </a:cubicBezTo>
                  <a:cubicBezTo>
                    <a:pt x="17" y="26"/>
                    <a:pt x="17" y="26"/>
                    <a:pt x="17" y="26"/>
                  </a:cubicBezTo>
                  <a:cubicBezTo>
                    <a:pt x="17" y="27"/>
                    <a:pt x="17" y="27"/>
                    <a:pt x="17" y="27"/>
                  </a:cubicBezTo>
                  <a:cubicBezTo>
                    <a:pt x="16" y="28"/>
                    <a:pt x="16" y="28"/>
                    <a:pt x="16" y="28"/>
                  </a:cubicBezTo>
                  <a:cubicBezTo>
                    <a:pt x="15" y="28"/>
                    <a:pt x="15" y="28"/>
                    <a:pt x="15" y="28"/>
                  </a:cubicBezTo>
                  <a:cubicBezTo>
                    <a:pt x="15" y="28"/>
                    <a:pt x="15" y="28"/>
                    <a:pt x="15" y="28"/>
                  </a:cubicBezTo>
                  <a:cubicBezTo>
                    <a:pt x="15" y="27"/>
                    <a:pt x="15" y="27"/>
                    <a:pt x="15" y="27"/>
                  </a:cubicBezTo>
                  <a:cubicBezTo>
                    <a:pt x="15" y="27"/>
                    <a:pt x="15" y="27"/>
                    <a:pt x="15" y="27"/>
                  </a:cubicBezTo>
                  <a:cubicBezTo>
                    <a:pt x="15" y="26"/>
                    <a:pt x="15" y="26"/>
                    <a:pt x="15" y="26"/>
                  </a:cubicBezTo>
                  <a:cubicBezTo>
                    <a:pt x="15" y="26"/>
                    <a:pt x="15" y="26"/>
                    <a:pt x="15" y="26"/>
                  </a:cubicBezTo>
                  <a:cubicBezTo>
                    <a:pt x="15" y="25"/>
                    <a:pt x="15" y="25"/>
                    <a:pt x="15" y="25"/>
                  </a:cubicBezTo>
                  <a:cubicBezTo>
                    <a:pt x="15" y="24"/>
                    <a:pt x="15" y="24"/>
                    <a:pt x="15" y="24"/>
                  </a:cubicBezTo>
                  <a:cubicBezTo>
                    <a:pt x="15" y="24"/>
                    <a:pt x="15" y="24"/>
                    <a:pt x="15" y="24"/>
                  </a:cubicBezTo>
                  <a:cubicBezTo>
                    <a:pt x="14" y="24"/>
                    <a:pt x="14" y="24"/>
                    <a:pt x="14" y="24"/>
                  </a:cubicBezTo>
                  <a:cubicBezTo>
                    <a:pt x="14" y="24"/>
                    <a:pt x="14" y="24"/>
                    <a:pt x="14" y="24"/>
                  </a:cubicBezTo>
                  <a:cubicBezTo>
                    <a:pt x="14" y="26"/>
                    <a:pt x="14" y="26"/>
                    <a:pt x="14" y="26"/>
                  </a:cubicBezTo>
                  <a:cubicBezTo>
                    <a:pt x="14" y="26"/>
                    <a:pt x="14" y="26"/>
                    <a:pt x="14" y="26"/>
                  </a:cubicBezTo>
                  <a:cubicBezTo>
                    <a:pt x="14" y="27"/>
                    <a:pt x="14" y="27"/>
                    <a:pt x="14" y="27"/>
                  </a:cubicBezTo>
                  <a:cubicBezTo>
                    <a:pt x="13" y="26"/>
                    <a:pt x="13" y="26"/>
                    <a:pt x="13" y="26"/>
                  </a:cubicBezTo>
                  <a:cubicBezTo>
                    <a:pt x="13" y="26"/>
                    <a:pt x="13" y="26"/>
                    <a:pt x="13" y="26"/>
                  </a:cubicBezTo>
                  <a:cubicBezTo>
                    <a:pt x="13" y="25"/>
                    <a:pt x="13" y="25"/>
                    <a:pt x="13" y="25"/>
                  </a:cubicBezTo>
                  <a:cubicBezTo>
                    <a:pt x="13" y="25"/>
                    <a:pt x="13" y="25"/>
                    <a:pt x="13" y="25"/>
                  </a:cubicBezTo>
                  <a:cubicBezTo>
                    <a:pt x="12" y="25"/>
                    <a:pt x="12" y="25"/>
                    <a:pt x="12" y="25"/>
                  </a:cubicBezTo>
                  <a:cubicBezTo>
                    <a:pt x="12" y="26"/>
                    <a:pt x="12" y="26"/>
                    <a:pt x="12" y="26"/>
                  </a:cubicBezTo>
                  <a:cubicBezTo>
                    <a:pt x="12" y="26"/>
                    <a:pt x="12" y="26"/>
                    <a:pt x="12" y="26"/>
                  </a:cubicBezTo>
                  <a:cubicBezTo>
                    <a:pt x="12" y="27"/>
                    <a:pt x="12" y="27"/>
                    <a:pt x="12" y="27"/>
                  </a:cubicBezTo>
                  <a:cubicBezTo>
                    <a:pt x="13" y="28"/>
                    <a:pt x="13" y="28"/>
                    <a:pt x="13" y="28"/>
                  </a:cubicBezTo>
                  <a:cubicBezTo>
                    <a:pt x="13" y="29"/>
                    <a:pt x="13" y="29"/>
                    <a:pt x="13" y="29"/>
                  </a:cubicBezTo>
                  <a:cubicBezTo>
                    <a:pt x="13" y="29"/>
                    <a:pt x="13" y="29"/>
                    <a:pt x="13" y="29"/>
                  </a:cubicBezTo>
                  <a:cubicBezTo>
                    <a:pt x="13" y="29"/>
                    <a:pt x="13" y="29"/>
                    <a:pt x="13" y="29"/>
                  </a:cubicBezTo>
                  <a:cubicBezTo>
                    <a:pt x="12" y="29"/>
                    <a:pt x="12" y="29"/>
                    <a:pt x="12" y="29"/>
                  </a:cubicBezTo>
                  <a:cubicBezTo>
                    <a:pt x="12" y="30"/>
                    <a:pt x="12" y="30"/>
                    <a:pt x="12" y="30"/>
                  </a:cubicBezTo>
                  <a:cubicBezTo>
                    <a:pt x="12" y="31"/>
                    <a:pt x="12" y="31"/>
                    <a:pt x="12" y="31"/>
                  </a:cubicBezTo>
                  <a:cubicBezTo>
                    <a:pt x="11" y="31"/>
                    <a:pt x="11" y="31"/>
                    <a:pt x="11" y="31"/>
                  </a:cubicBezTo>
                  <a:cubicBezTo>
                    <a:pt x="10" y="31"/>
                    <a:pt x="10" y="31"/>
                    <a:pt x="10" y="31"/>
                  </a:cubicBezTo>
                  <a:cubicBezTo>
                    <a:pt x="9" y="31"/>
                    <a:pt x="9" y="31"/>
                    <a:pt x="9" y="31"/>
                  </a:cubicBezTo>
                  <a:cubicBezTo>
                    <a:pt x="9" y="31"/>
                    <a:pt x="9" y="31"/>
                    <a:pt x="9" y="31"/>
                  </a:cubicBezTo>
                  <a:cubicBezTo>
                    <a:pt x="9" y="30"/>
                    <a:pt x="9" y="30"/>
                    <a:pt x="9" y="30"/>
                  </a:cubicBezTo>
                  <a:cubicBezTo>
                    <a:pt x="9" y="30"/>
                    <a:pt x="9" y="30"/>
                    <a:pt x="9" y="30"/>
                  </a:cubicBezTo>
                  <a:cubicBezTo>
                    <a:pt x="8" y="29"/>
                    <a:pt x="8" y="29"/>
                    <a:pt x="8" y="29"/>
                  </a:cubicBezTo>
                  <a:cubicBezTo>
                    <a:pt x="7" y="29"/>
                    <a:pt x="7" y="29"/>
                    <a:pt x="7" y="29"/>
                  </a:cubicBezTo>
                  <a:cubicBezTo>
                    <a:pt x="7" y="29"/>
                    <a:pt x="7" y="29"/>
                    <a:pt x="7" y="29"/>
                  </a:cubicBezTo>
                  <a:cubicBezTo>
                    <a:pt x="6" y="28"/>
                    <a:pt x="6" y="28"/>
                    <a:pt x="6" y="28"/>
                  </a:cubicBezTo>
                  <a:cubicBezTo>
                    <a:pt x="6" y="27"/>
                    <a:pt x="6" y="27"/>
                    <a:pt x="6" y="27"/>
                  </a:cubicBezTo>
                  <a:cubicBezTo>
                    <a:pt x="7" y="27"/>
                    <a:pt x="7" y="27"/>
                    <a:pt x="7" y="27"/>
                  </a:cubicBezTo>
                  <a:cubicBezTo>
                    <a:pt x="8" y="27"/>
                    <a:pt x="8" y="27"/>
                    <a:pt x="8" y="27"/>
                  </a:cubicBezTo>
                  <a:cubicBezTo>
                    <a:pt x="8" y="27"/>
                    <a:pt x="8" y="27"/>
                    <a:pt x="8" y="27"/>
                  </a:cubicBezTo>
                  <a:cubicBezTo>
                    <a:pt x="7" y="27"/>
                    <a:pt x="7" y="27"/>
                    <a:pt x="7" y="27"/>
                  </a:cubicBezTo>
                  <a:cubicBezTo>
                    <a:pt x="6" y="27"/>
                    <a:pt x="6" y="27"/>
                    <a:pt x="6" y="27"/>
                  </a:cubicBezTo>
                  <a:cubicBezTo>
                    <a:pt x="6" y="27"/>
                    <a:pt x="6" y="27"/>
                    <a:pt x="6" y="27"/>
                  </a:cubicBezTo>
                  <a:cubicBezTo>
                    <a:pt x="6" y="26"/>
                    <a:pt x="6" y="26"/>
                    <a:pt x="6" y="26"/>
                  </a:cubicBezTo>
                  <a:cubicBezTo>
                    <a:pt x="5" y="26"/>
                    <a:pt x="5" y="26"/>
                    <a:pt x="5" y="26"/>
                  </a:cubicBezTo>
                  <a:cubicBezTo>
                    <a:pt x="4" y="25"/>
                    <a:pt x="4" y="25"/>
                    <a:pt x="4" y="25"/>
                  </a:cubicBezTo>
                  <a:cubicBezTo>
                    <a:pt x="4" y="25"/>
                    <a:pt x="4" y="25"/>
                    <a:pt x="4" y="25"/>
                  </a:cubicBezTo>
                  <a:cubicBezTo>
                    <a:pt x="4" y="24"/>
                    <a:pt x="4" y="24"/>
                    <a:pt x="4" y="24"/>
                  </a:cubicBezTo>
                  <a:cubicBezTo>
                    <a:pt x="4" y="24"/>
                    <a:pt x="4" y="24"/>
                    <a:pt x="4" y="24"/>
                  </a:cubicBezTo>
                  <a:cubicBezTo>
                    <a:pt x="4" y="24"/>
                    <a:pt x="4" y="24"/>
                    <a:pt x="4" y="24"/>
                  </a:cubicBezTo>
                  <a:cubicBezTo>
                    <a:pt x="3" y="24"/>
                    <a:pt x="3" y="24"/>
                    <a:pt x="3" y="24"/>
                  </a:cubicBezTo>
                  <a:cubicBezTo>
                    <a:pt x="3" y="23"/>
                    <a:pt x="3" y="23"/>
                    <a:pt x="3" y="23"/>
                  </a:cubicBezTo>
                  <a:cubicBezTo>
                    <a:pt x="3" y="22"/>
                    <a:pt x="3" y="22"/>
                    <a:pt x="3" y="22"/>
                  </a:cubicBezTo>
                  <a:cubicBezTo>
                    <a:pt x="3" y="22"/>
                    <a:pt x="3" y="22"/>
                    <a:pt x="3" y="22"/>
                  </a:cubicBezTo>
                  <a:cubicBezTo>
                    <a:pt x="4" y="23"/>
                    <a:pt x="4" y="23"/>
                    <a:pt x="4" y="23"/>
                  </a:cubicBezTo>
                  <a:cubicBezTo>
                    <a:pt x="4" y="23"/>
                    <a:pt x="4" y="23"/>
                    <a:pt x="4" y="23"/>
                  </a:cubicBezTo>
                  <a:cubicBezTo>
                    <a:pt x="4" y="24"/>
                    <a:pt x="4" y="24"/>
                    <a:pt x="4" y="24"/>
                  </a:cubicBezTo>
                  <a:cubicBezTo>
                    <a:pt x="5" y="24"/>
                    <a:pt x="5" y="24"/>
                    <a:pt x="5" y="24"/>
                  </a:cubicBezTo>
                  <a:cubicBezTo>
                    <a:pt x="5" y="23"/>
                    <a:pt x="5" y="23"/>
                    <a:pt x="5" y="23"/>
                  </a:cubicBezTo>
                  <a:cubicBezTo>
                    <a:pt x="5" y="23"/>
                    <a:pt x="5" y="23"/>
                    <a:pt x="5" y="23"/>
                  </a:cubicBezTo>
                  <a:cubicBezTo>
                    <a:pt x="5" y="22"/>
                    <a:pt x="5" y="22"/>
                    <a:pt x="5" y="22"/>
                  </a:cubicBezTo>
                  <a:cubicBezTo>
                    <a:pt x="5" y="22"/>
                    <a:pt x="5" y="22"/>
                    <a:pt x="5" y="22"/>
                  </a:cubicBezTo>
                  <a:cubicBezTo>
                    <a:pt x="4" y="22"/>
                    <a:pt x="4" y="22"/>
                    <a:pt x="4" y="22"/>
                  </a:cubicBezTo>
                  <a:cubicBezTo>
                    <a:pt x="4" y="22"/>
                    <a:pt x="4" y="22"/>
                    <a:pt x="4" y="22"/>
                  </a:cubicBezTo>
                  <a:cubicBezTo>
                    <a:pt x="3" y="21"/>
                    <a:pt x="3" y="21"/>
                    <a:pt x="3" y="21"/>
                  </a:cubicBezTo>
                  <a:cubicBezTo>
                    <a:pt x="3" y="21"/>
                    <a:pt x="3" y="21"/>
                    <a:pt x="3" y="21"/>
                  </a:cubicBezTo>
                  <a:cubicBezTo>
                    <a:pt x="4" y="21"/>
                    <a:pt x="4" y="21"/>
                    <a:pt x="4" y="21"/>
                  </a:cubicBezTo>
                  <a:cubicBezTo>
                    <a:pt x="4" y="20"/>
                    <a:pt x="4" y="20"/>
                    <a:pt x="4" y="20"/>
                  </a:cubicBezTo>
                  <a:cubicBezTo>
                    <a:pt x="4" y="19"/>
                    <a:pt x="4" y="19"/>
                    <a:pt x="4" y="19"/>
                  </a:cubicBezTo>
                  <a:cubicBezTo>
                    <a:pt x="4" y="19"/>
                    <a:pt x="4" y="19"/>
                    <a:pt x="4" y="19"/>
                  </a:cubicBezTo>
                  <a:cubicBezTo>
                    <a:pt x="4" y="19"/>
                    <a:pt x="4" y="19"/>
                    <a:pt x="4" y="19"/>
                  </a:cubicBezTo>
                  <a:cubicBezTo>
                    <a:pt x="3" y="19"/>
                    <a:pt x="3" y="19"/>
                    <a:pt x="3" y="19"/>
                  </a:cubicBezTo>
                  <a:cubicBezTo>
                    <a:pt x="3" y="19"/>
                    <a:pt x="3" y="19"/>
                    <a:pt x="3" y="19"/>
                  </a:cubicBezTo>
                  <a:cubicBezTo>
                    <a:pt x="3" y="20"/>
                    <a:pt x="3" y="20"/>
                    <a:pt x="3" y="20"/>
                  </a:cubicBezTo>
                  <a:cubicBezTo>
                    <a:pt x="3" y="20"/>
                    <a:pt x="3" y="20"/>
                    <a:pt x="3" y="20"/>
                  </a:cubicBezTo>
                  <a:cubicBezTo>
                    <a:pt x="2" y="21"/>
                    <a:pt x="2" y="21"/>
                    <a:pt x="2" y="21"/>
                  </a:cubicBezTo>
                  <a:cubicBezTo>
                    <a:pt x="2" y="21"/>
                    <a:pt x="2" y="21"/>
                    <a:pt x="2" y="21"/>
                  </a:cubicBezTo>
                  <a:cubicBezTo>
                    <a:pt x="2" y="20"/>
                    <a:pt x="2" y="20"/>
                    <a:pt x="2" y="20"/>
                  </a:cubicBezTo>
                  <a:cubicBezTo>
                    <a:pt x="1" y="19"/>
                    <a:pt x="1" y="19"/>
                    <a:pt x="1" y="19"/>
                  </a:cubicBezTo>
                  <a:cubicBezTo>
                    <a:pt x="1" y="18"/>
                    <a:pt x="1" y="18"/>
                    <a:pt x="1" y="18"/>
                  </a:cubicBezTo>
                  <a:cubicBezTo>
                    <a:pt x="0" y="17"/>
                    <a:pt x="0" y="17"/>
                    <a:pt x="0" y="17"/>
                  </a:cubicBezTo>
                  <a:cubicBezTo>
                    <a:pt x="0" y="17"/>
                    <a:pt x="0" y="17"/>
                    <a:pt x="0" y="17"/>
                  </a:cubicBezTo>
                  <a:cubicBezTo>
                    <a:pt x="1" y="17"/>
                    <a:pt x="1" y="17"/>
                    <a:pt x="1" y="17"/>
                  </a:cubicBezTo>
                  <a:cubicBezTo>
                    <a:pt x="2" y="16"/>
                    <a:pt x="2" y="16"/>
                    <a:pt x="2" y="16"/>
                  </a:cubicBezTo>
                  <a:cubicBezTo>
                    <a:pt x="2" y="16"/>
                    <a:pt x="2" y="16"/>
                    <a:pt x="2" y="16"/>
                  </a:cubicBezTo>
                  <a:cubicBezTo>
                    <a:pt x="2" y="15"/>
                    <a:pt x="2" y="15"/>
                    <a:pt x="2" y="15"/>
                  </a:cubicBezTo>
                  <a:cubicBezTo>
                    <a:pt x="2" y="15"/>
                    <a:pt x="2" y="15"/>
                    <a:pt x="2" y="15"/>
                  </a:cubicBezTo>
                  <a:cubicBezTo>
                    <a:pt x="2" y="14"/>
                    <a:pt x="2" y="14"/>
                    <a:pt x="2" y="14"/>
                  </a:cubicBezTo>
                  <a:cubicBezTo>
                    <a:pt x="2" y="13"/>
                    <a:pt x="2" y="13"/>
                    <a:pt x="2" y="13"/>
                  </a:cubicBezTo>
                  <a:cubicBezTo>
                    <a:pt x="3" y="13"/>
                    <a:pt x="3" y="13"/>
                    <a:pt x="3" y="13"/>
                  </a:cubicBezTo>
                  <a:cubicBezTo>
                    <a:pt x="3" y="14"/>
                    <a:pt x="3" y="14"/>
                    <a:pt x="3" y="14"/>
                  </a:cubicBezTo>
                  <a:cubicBezTo>
                    <a:pt x="4" y="15"/>
                    <a:pt x="4" y="15"/>
                    <a:pt x="4" y="15"/>
                  </a:cubicBezTo>
                  <a:cubicBezTo>
                    <a:pt x="4" y="15"/>
                    <a:pt x="4" y="15"/>
                    <a:pt x="4" y="15"/>
                  </a:cubicBezTo>
                  <a:cubicBezTo>
                    <a:pt x="5" y="15"/>
                    <a:pt x="5" y="15"/>
                    <a:pt x="5" y="15"/>
                  </a:cubicBezTo>
                  <a:cubicBezTo>
                    <a:pt x="4" y="14"/>
                    <a:pt x="4" y="14"/>
                    <a:pt x="4" y="14"/>
                  </a:cubicBezTo>
                  <a:cubicBezTo>
                    <a:pt x="4" y="13"/>
                    <a:pt x="4" y="13"/>
                    <a:pt x="4" y="13"/>
                  </a:cubicBezTo>
                  <a:cubicBezTo>
                    <a:pt x="4" y="13"/>
                    <a:pt x="4" y="13"/>
                    <a:pt x="4" y="13"/>
                  </a:cubicBezTo>
                  <a:cubicBezTo>
                    <a:pt x="5" y="13"/>
                    <a:pt x="5" y="13"/>
                    <a:pt x="5" y="13"/>
                  </a:cubicBezTo>
                  <a:cubicBezTo>
                    <a:pt x="5" y="13"/>
                    <a:pt x="5" y="13"/>
                    <a:pt x="5" y="13"/>
                  </a:cubicBezTo>
                  <a:cubicBezTo>
                    <a:pt x="5" y="14"/>
                    <a:pt x="5" y="14"/>
                    <a:pt x="5" y="14"/>
                  </a:cubicBezTo>
                  <a:cubicBezTo>
                    <a:pt x="6" y="13"/>
                    <a:pt x="6" y="13"/>
                    <a:pt x="6" y="13"/>
                  </a:cubicBezTo>
                  <a:cubicBezTo>
                    <a:pt x="8" y="12"/>
                    <a:pt x="8" y="12"/>
                    <a:pt x="8" y="12"/>
                  </a:cubicBezTo>
                  <a:cubicBezTo>
                    <a:pt x="8" y="12"/>
                    <a:pt x="8" y="12"/>
                    <a:pt x="8" y="12"/>
                  </a:cubicBezTo>
                  <a:cubicBezTo>
                    <a:pt x="9" y="12"/>
                    <a:pt x="9" y="12"/>
                    <a:pt x="9" y="12"/>
                  </a:cubicBezTo>
                  <a:cubicBezTo>
                    <a:pt x="9" y="13"/>
                    <a:pt x="9" y="13"/>
                    <a:pt x="9" y="13"/>
                  </a:cubicBezTo>
                  <a:cubicBezTo>
                    <a:pt x="9" y="14"/>
                    <a:pt x="9" y="14"/>
                    <a:pt x="9" y="14"/>
                  </a:cubicBezTo>
                  <a:cubicBezTo>
                    <a:pt x="9" y="14"/>
                    <a:pt x="9" y="14"/>
                    <a:pt x="9" y="14"/>
                  </a:cubicBezTo>
                  <a:cubicBezTo>
                    <a:pt x="8" y="14"/>
                    <a:pt x="8" y="14"/>
                    <a:pt x="8" y="14"/>
                  </a:cubicBezTo>
                  <a:cubicBezTo>
                    <a:pt x="8" y="14"/>
                    <a:pt x="8" y="14"/>
                    <a:pt x="8" y="14"/>
                  </a:cubicBezTo>
                  <a:cubicBezTo>
                    <a:pt x="8" y="14"/>
                    <a:pt x="8" y="14"/>
                    <a:pt x="8" y="14"/>
                  </a:cubicBezTo>
                  <a:cubicBezTo>
                    <a:pt x="7" y="15"/>
                    <a:pt x="7" y="15"/>
                    <a:pt x="7" y="15"/>
                  </a:cubicBezTo>
                  <a:cubicBezTo>
                    <a:pt x="7" y="15"/>
                    <a:pt x="7" y="15"/>
                    <a:pt x="7" y="15"/>
                  </a:cubicBezTo>
                  <a:cubicBezTo>
                    <a:pt x="6" y="15"/>
                    <a:pt x="6" y="15"/>
                    <a:pt x="6" y="15"/>
                  </a:cubicBezTo>
                  <a:cubicBezTo>
                    <a:pt x="6" y="16"/>
                    <a:pt x="6" y="16"/>
                    <a:pt x="6" y="16"/>
                  </a:cubicBezTo>
                  <a:cubicBezTo>
                    <a:pt x="6" y="16"/>
                    <a:pt x="6" y="16"/>
                    <a:pt x="6" y="16"/>
                  </a:cubicBezTo>
                  <a:cubicBezTo>
                    <a:pt x="7" y="16"/>
                    <a:pt x="7" y="16"/>
                    <a:pt x="7" y="16"/>
                  </a:cubicBezTo>
                  <a:cubicBezTo>
                    <a:pt x="8" y="15"/>
                    <a:pt x="8" y="15"/>
                    <a:pt x="8" y="15"/>
                  </a:cubicBezTo>
                  <a:cubicBezTo>
                    <a:pt x="9" y="15"/>
                    <a:pt x="9" y="15"/>
                    <a:pt x="9" y="15"/>
                  </a:cubicBezTo>
                  <a:cubicBezTo>
                    <a:pt x="9" y="16"/>
                    <a:pt x="9" y="16"/>
                    <a:pt x="9" y="16"/>
                  </a:cubicBezTo>
                  <a:cubicBezTo>
                    <a:pt x="8" y="16"/>
                    <a:pt x="8" y="16"/>
                    <a:pt x="8" y="16"/>
                  </a:cubicBezTo>
                  <a:cubicBezTo>
                    <a:pt x="8" y="17"/>
                    <a:pt x="8" y="17"/>
                    <a:pt x="8" y="17"/>
                  </a:cubicBezTo>
                  <a:cubicBezTo>
                    <a:pt x="8" y="17"/>
                    <a:pt x="8" y="17"/>
                    <a:pt x="8" y="17"/>
                  </a:cubicBezTo>
                  <a:cubicBezTo>
                    <a:pt x="8" y="17"/>
                    <a:pt x="8" y="17"/>
                    <a:pt x="8" y="17"/>
                  </a:cubicBezTo>
                  <a:cubicBezTo>
                    <a:pt x="9" y="17"/>
                    <a:pt x="9" y="17"/>
                    <a:pt x="9" y="17"/>
                  </a:cubicBezTo>
                  <a:cubicBezTo>
                    <a:pt x="9" y="17"/>
                    <a:pt x="9" y="17"/>
                    <a:pt x="9" y="17"/>
                  </a:cubicBezTo>
                  <a:cubicBezTo>
                    <a:pt x="9" y="17"/>
                    <a:pt x="9" y="17"/>
                    <a:pt x="9" y="17"/>
                  </a:cubicBezTo>
                  <a:cubicBezTo>
                    <a:pt x="9" y="18"/>
                    <a:pt x="9" y="18"/>
                    <a:pt x="9" y="18"/>
                  </a:cubicBezTo>
                  <a:cubicBezTo>
                    <a:pt x="10" y="19"/>
                    <a:pt x="10" y="19"/>
                    <a:pt x="10" y="19"/>
                  </a:cubicBezTo>
                  <a:cubicBezTo>
                    <a:pt x="10" y="19"/>
                    <a:pt x="10" y="19"/>
                    <a:pt x="10" y="19"/>
                  </a:cubicBezTo>
                  <a:cubicBezTo>
                    <a:pt x="10" y="19"/>
                    <a:pt x="10" y="19"/>
                    <a:pt x="10" y="19"/>
                  </a:cubicBezTo>
                  <a:cubicBezTo>
                    <a:pt x="10" y="18"/>
                    <a:pt x="10" y="18"/>
                    <a:pt x="10" y="18"/>
                  </a:cubicBezTo>
                  <a:cubicBezTo>
                    <a:pt x="10" y="17"/>
                    <a:pt x="10" y="17"/>
                    <a:pt x="10" y="17"/>
                  </a:cubicBezTo>
                  <a:cubicBezTo>
                    <a:pt x="10" y="16"/>
                    <a:pt x="10" y="16"/>
                    <a:pt x="10" y="16"/>
                  </a:cubicBezTo>
                  <a:cubicBezTo>
                    <a:pt x="10" y="16"/>
                    <a:pt x="10" y="16"/>
                    <a:pt x="10" y="16"/>
                  </a:cubicBezTo>
                  <a:cubicBezTo>
                    <a:pt x="11" y="14"/>
                    <a:pt x="11" y="14"/>
                    <a:pt x="11" y="14"/>
                  </a:cubicBezTo>
                  <a:cubicBezTo>
                    <a:pt x="11" y="14"/>
                    <a:pt x="11" y="14"/>
                    <a:pt x="11" y="14"/>
                  </a:cubicBezTo>
                  <a:cubicBezTo>
                    <a:pt x="11" y="13"/>
                    <a:pt x="11" y="13"/>
                    <a:pt x="11" y="13"/>
                  </a:cubicBezTo>
                  <a:cubicBezTo>
                    <a:pt x="12" y="13"/>
                    <a:pt x="12" y="13"/>
                    <a:pt x="12" y="13"/>
                  </a:cubicBezTo>
                  <a:cubicBezTo>
                    <a:pt x="12" y="14"/>
                    <a:pt x="12" y="14"/>
                    <a:pt x="12" y="14"/>
                  </a:cubicBezTo>
                  <a:cubicBezTo>
                    <a:pt x="13" y="15"/>
                    <a:pt x="13" y="15"/>
                    <a:pt x="13" y="15"/>
                  </a:cubicBezTo>
                  <a:cubicBezTo>
                    <a:pt x="13" y="15"/>
                    <a:pt x="13" y="15"/>
                    <a:pt x="13" y="15"/>
                  </a:cubicBezTo>
                  <a:cubicBezTo>
                    <a:pt x="13" y="17"/>
                    <a:pt x="13" y="17"/>
                    <a:pt x="13" y="17"/>
                  </a:cubicBezTo>
                  <a:cubicBezTo>
                    <a:pt x="14" y="18"/>
                    <a:pt x="14" y="18"/>
                    <a:pt x="14" y="18"/>
                  </a:cubicBezTo>
                  <a:cubicBezTo>
                    <a:pt x="14" y="19"/>
                    <a:pt x="14" y="19"/>
                    <a:pt x="14" y="19"/>
                  </a:cubicBezTo>
                  <a:cubicBezTo>
                    <a:pt x="14" y="20"/>
                    <a:pt x="14" y="20"/>
                    <a:pt x="14" y="20"/>
                  </a:cubicBezTo>
                  <a:cubicBezTo>
                    <a:pt x="13" y="20"/>
                    <a:pt x="13" y="20"/>
                    <a:pt x="13" y="20"/>
                  </a:cubicBezTo>
                  <a:cubicBezTo>
                    <a:pt x="13" y="20"/>
                    <a:pt x="13" y="20"/>
                    <a:pt x="13" y="20"/>
                  </a:cubicBezTo>
                  <a:cubicBezTo>
                    <a:pt x="14" y="21"/>
                    <a:pt x="14" y="21"/>
                    <a:pt x="14" y="21"/>
                  </a:cubicBezTo>
                  <a:cubicBezTo>
                    <a:pt x="14" y="20"/>
                    <a:pt x="14" y="20"/>
                    <a:pt x="14" y="20"/>
                  </a:cubicBezTo>
                  <a:cubicBezTo>
                    <a:pt x="15" y="20"/>
                    <a:pt x="15" y="20"/>
                    <a:pt x="15" y="20"/>
                  </a:cubicBezTo>
                  <a:cubicBezTo>
                    <a:pt x="15" y="21"/>
                    <a:pt x="15" y="21"/>
                    <a:pt x="15" y="21"/>
                  </a:cubicBezTo>
                  <a:cubicBezTo>
                    <a:pt x="16" y="22"/>
                    <a:pt x="16" y="22"/>
                    <a:pt x="16" y="22"/>
                  </a:cubicBezTo>
                  <a:cubicBezTo>
                    <a:pt x="16" y="23"/>
                    <a:pt x="16" y="23"/>
                    <a:pt x="16" y="23"/>
                  </a:cubicBezTo>
                  <a:cubicBezTo>
                    <a:pt x="17" y="23"/>
                    <a:pt x="17" y="23"/>
                    <a:pt x="17" y="23"/>
                  </a:cubicBezTo>
                  <a:cubicBezTo>
                    <a:pt x="17" y="22"/>
                    <a:pt x="17" y="22"/>
                    <a:pt x="17" y="22"/>
                  </a:cubicBezTo>
                  <a:cubicBezTo>
                    <a:pt x="16" y="21"/>
                    <a:pt x="16" y="21"/>
                    <a:pt x="16" y="21"/>
                  </a:cubicBezTo>
                  <a:cubicBezTo>
                    <a:pt x="16" y="20"/>
                    <a:pt x="16" y="20"/>
                    <a:pt x="16" y="20"/>
                  </a:cubicBezTo>
                  <a:cubicBezTo>
                    <a:pt x="15" y="19"/>
                    <a:pt x="15" y="19"/>
                    <a:pt x="15" y="19"/>
                  </a:cubicBezTo>
                  <a:cubicBezTo>
                    <a:pt x="15" y="18"/>
                    <a:pt x="15" y="18"/>
                    <a:pt x="15" y="18"/>
                  </a:cubicBezTo>
                  <a:cubicBezTo>
                    <a:pt x="15" y="17"/>
                    <a:pt x="15" y="17"/>
                    <a:pt x="15" y="17"/>
                  </a:cubicBezTo>
                  <a:cubicBezTo>
                    <a:pt x="15" y="15"/>
                    <a:pt x="15" y="15"/>
                    <a:pt x="15" y="15"/>
                  </a:cubicBezTo>
                  <a:cubicBezTo>
                    <a:pt x="15" y="14"/>
                    <a:pt x="15" y="14"/>
                    <a:pt x="15" y="14"/>
                  </a:cubicBezTo>
                  <a:cubicBezTo>
                    <a:pt x="14" y="14"/>
                    <a:pt x="14" y="14"/>
                    <a:pt x="14" y="14"/>
                  </a:cubicBezTo>
                  <a:cubicBezTo>
                    <a:pt x="15" y="13"/>
                    <a:pt x="15" y="13"/>
                    <a:pt x="15" y="13"/>
                  </a:cubicBezTo>
                  <a:cubicBezTo>
                    <a:pt x="15" y="13"/>
                    <a:pt x="15" y="13"/>
                    <a:pt x="15" y="13"/>
                  </a:cubicBezTo>
                  <a:cubicBezTo>
                    <a:pt x="15" y="12"/>
                    <a:pt x="15" y="12"/>
                    <a:pt x="15" y="12"/>
                  </a:cubicBezTo>
                  <a:cubicBezTo>
                    <a:pt x="15" y="11"/>
                    <a:pt x="15" y="11"/>
                    <a:pt x="15" y="11"/>
                  </a:cubicBezTo>
                  <a:cubicBezTo>
                    <a:pt x="15" y="10"/>
                    <a:pt x="15" y="10"/>
                    <a:pt x="15" y="10"/>
                  </a:cubicBezTo>
                  <a:cubicBezTo>
                    <a:pt x="16" y="10"/>
                    <a:pt x="16" y="10"/>
                    <a:pt x="16" y="10"/>
                  </a:cubicBezTo>
                  <a:cubicBezTo>
                    <a:pt x="16" y="10"/>
                    <a:pt x="16" y="10"/>
                    <a:pt x="16" y="10"/>
                  </a:cubicBezTo>
                  <a:cubicBezTo>
                    <a:pt x="17" y="11"/>
                    <a:pt x="17" y="11"/>
                    <a:pt x="17" y="11"/>
                  </a:cubicBezTo>
                  <a:cubicBezTo>
                    <a:pt x="17" y="12"/>
                    <a:pt x="17" y="12"/>
                    <a:pt x="17" y="12"/>
                  </a:cubicBezTo>
                  <a:cubicBezTo>
                    <a:pt x="18" y="12"/>
                    <a:pt x="18" y="12"/>
                    <a:pt x="18" y="12"/>
                  </a:cubicBezTo>
                  <a:cubicBezTo>
                    <a:pt x="18" y="11"/>
                    <a:pt x="18" y="11"/>
                    <a:pt x="18" y="11"/>
                  </a:cubicBezTo>
                  <a:cubicBezTo>
                    <a:pt x="19" y="11"/>
                    <a:pt x="19" y="11"/>
                    <a:pt x="19" y="11"/>
                  </a:cubicBezTo>
                  <a:cubicBezTo>
                    <a:pt x="19" y="11"/>
                    <a:pt x="19" y="11"/>
                    <a:pt x="19" y="11"/>
                  </a:cubicBezTo>
                  <a:cubicBezTo>
                    <a:pt x="20" y="13"/>
                    <a:pt x="20" y="13"/>
                    <a:pt x="20" y="13"/>
                  </a:cubicBezTo>
                  <a:cubicBezTo>
                    <a:pt x="21" y="13"/>
                    <a:pt x="21" y="13"/>
                    <a:pt x="21" y="13"/>
                  </a:cubicBezTo>
                  <a:cubicBezTo>
                    <a:pt x="21" y="14"/>
                    <a:pt x="21" y="14"/>
                    <a:pt x="21" y="14"/>
                  </a:cubicBezTo>
                  <a:cubicBezTo>
                    <a:pt x="20" y="15"/>
                    <a:pt x="20" y="15"/>
                    <a:pt x="20" y="15"/>
                  </a:cubicBezTo>
                  <a:cubicBezTo>
                    <a:pt x="20" y="16"/>
                    <a:pt x="20" y="16"/>
                    <a:pt x="20" y="16"/>
                  </a:cubicBezTo>
                  <a:cubicBezTo>
                    <a:pt x="20" y="17"/>
                    <a:pt x="20" y="17"/>
                    <a:pt x="20" y="17"/>
                  </a:cubicBezTo>
                  <a:cubicBezTo>
                    <a:pt x="20" y="18"/>
                    <a:pt x="20" y="18"/>
                    <a:pt x="20" y="18"/>
                  </a:cubicBezTo>
                  <a:cubicBezTo>
                    <a:pt x="20" y="18"/>
                    <a:pt x="20" y="18"/>
                    <a:pt x="20" y="18"/>
                  </a:cubicBezTo>
                  <a:cubicBezTo>
                    <a:pt x="21" y="18"/>
                    <a:pt x="21" y="18"/>
                    <a:pt x="21" y="18"/>
                  </a:cubicBezTo>
                  <a:cubicBezTo>
                    <a:pt x="21" y="17"/>
                    <a:pt x="21" y="17"/>
                    <a:pt x="21" y="17"/>
                  </a:cubicBezTo>
                  <a:cubicBezTo>
                    <a:pt x="21" y="15"/>
                    <a:pt x="21" y="15"/>
                    <a:pt x="21" y="15"/>
                  </a:cubicBezTo>
                  <a:cubicBezTo>
                    <a:pt x="21" y="14"/>
                    <a:pt x="21" y="14"/>
                    <a:pt x="21" y="14"/>
                  </a:cubicBezTo>
                  <a:cubicBezTo>
                    <a:pt x="22" y="14"/>
                    <a:pt x="22" y="14"/>
                    <a:pt x="22" y="14"/>
                  </a:cubicBezTo>
                  <a:cubicBezTo>
                    <a:pt x="23" y="15"/>
                    <a:pt x="23" y="15"/>
                    <a:pt x="23" y="15"/>
                  </a:cubicBezTo>
                  <a:cubicBezTo>
                    <a:pt x="23" y="16"/>
                    <a:pt x="23" y="16"/>
                    <a:pt x="23" y="16"/>
                  </a:cubicBezTo>
                  <a:cubicBezTo>
                    <a:pt x="24" y="18"/>
                    <a:pt x="24" y="18"/>
                    <a:pt x="24" y="18"/>
                  </a:cubicBezTo>
                  <a:cubicBezTo>
                    <a:pt x="24" y="19"/>
                    <a:pt x="24" y="19"/>
                    <a:pt x="24" y="19"/>
                  </a:cubicBezTo>
                  <a:cubicBezTo>
                    <a:pt x="24" y="19"/>
                    <a:pt x="24" y="19"/>
                    <a:pt x="24" y="19"/>
                  </a:cubicBezTo>
                  <a:cubicBezTo>
                    <a:pt x="25" y="19"/>
                    <a:pt x="25" y="19"/>
                    <a:pt x="25" y="19"/>
                  </a:cubicBezTo>
                  <a:cubicBezTo>
                    <a:pt x="26" y="19"/>
                    <a:pt x="26" y="19"/>
                    <a:pt x="26" y="19"/>
                  </a:cubicBezTo>
                  <a:cubicBezTo>
                    <a:pt x="27" y="21"/>
                    <a:pt x="27" y="21"/>
                    <a:pt x="27" y="21"/>
                  </a:cubicBezTo>
                  <a:cubicBezTo>
                    <a:pt x="27" y="21"/>
                    <a:pt x="27" y="21"/>
                    <a:pt x="27" y="21"/>
                  </a:cubicBezTo>
                  <a:cubicBezTo>
                    <a:pt x="29" y="22"/>
                    <a:pt x="29" y="22"/>
                    <a:pt x="29" y="22"/>
                  </a:cubicBezTo>
                  <a:cubicBezTo>
                    <a:pt x="29" y="23"/>
                    <a:pt x="29" y="23"/>
                    <a:pt x="29" y="23"/>
                  </a:cubicBezTo>
                  <a:cubicBezTo>
                    <a:pt x="31" y="23"/>
                    <a:pt x="31" y="23"/>
                    <a:pt x="31" y="23"/>
                  </a:cubicBezTo>
                  <a:cubicBezTo>
                    <a:pt x="32" y="23"/>
                    <a:pt x="32" y="23"/>
                    <a:pt x="32" y="23"/>
                  </a:cubicBezTo>
                  <a:cubicBezTo>
                    <a:pt x="32" y="24"/>
                    <a:pt x="32" y="24"/>
                    <a:pt x="32" y="24"/>
                  </a:cubicBezTo>
                  <a:cubicBezTo>
                    <a:pt x="32" y="24"/>
                    <a:pt x="32" y="24"/>
                    <a:pt x="32" y="24"/>
                  </a:cubicBezTo>
                  <a:cubicBezTo>
                    <a:pt x="32" y="25"/>
                    <a:pt x="32" y="25"/>
                    <a:pt x="32" y="25"/>
                  </a:cubicBezTo>
                  <a:cubicBezTo>
                    <a:pt x="31" y="25"/>
                    <a:pt x="31" y="25"/>
                    <a:pt x="31" y="25"/>
                  </a:cubicBezTo>
                  <a:cubicBezTo>
                    <a:pt x="31" y="24"/>
                    <a:pt x="31" y="24"/>
                    <a:pt x="31" y="24"/>
                  </a:cubicBezTo>
                  <a:cubicBezTo>
                    <a:pt x="30" y="25"/>
                    <a:pt x="30" y="25"/>
                    <a:pt x="30" y="25"/>
                  </a:cubicBezTo>
                  <a:cubicBezTo>
                    <a:pt x="29" y="25"/>
                    <a:pt x="29" y="25"/>
                    <a:pt x="29" y="25"/>
                  </a:cubicBezTo>
                  <a:cubicBezTo>
                    <a:pt x="28" y="25"/>
                    <a:pt x="28" y="25"/>
                    <a:pt x="28" y="25"/>
                  </a:cubicBezTo>
                  <a:cubicBezTo>
                    <a:pt x="27" y="26"/>
                    <a:pt x="27" y="26"/>
                    <a:pt x="27" y="26"/>
                  </a:cubicBezTo>
                  <a:cubicBezTo>
                    <a:pt x="27" y="26"/>
                    <a:pt x="27" y="26"/>
                    <a:pt x="27" y="26"/>
                  </a:cubicBezTo>
                  <a:cubicBezTo>
                    <a:pt x="27" y="26"/>
                    <a:pt x="27" y="26"/>
                    <a:pt x="27" y="26"/>
                  </a:cubicBezTo>
                  <a:cubicBezTo>
                    <a:pt x="27" y="27"/>
                    <a:pt x="27" y="27"/>
                    <a:pt x="27" y="27"/>
                  </a:cubicBezTo>
                  <a:cubicBezTo>
                    <a:pt x="26" y="27"/>
                    <a:pt x="26" y="27"/>
                    <a:pt x="26" y="27"/>
                  </a:cubicBezTo>
                  <a:cubicBezTo>
                    <a:pt x="26" y="28"/>
                    <a:pt x="26" y="28"/>
                    <a:pt x="26" y="28"/>
                  </a:cubicBezTo>
                  <a:cubicBezTo>
                    <a:pt x="26" y="29"/>
                    <a:pt x="26" y="29"/>
                    <a:pt x="26" y="29"/>
                  </a:cubicBezTo>
                  <a:cubicBezTo>
                    <a:pt x="26" y="30"/>
                    <a:pt x="26" y="30"/>
                    <a:pt x="26" y="30"/>
                  </a:cubicBezTo>
                  <a:cubicBezTo>
                    <a:pt x="26" y="31"/>
                    <a:pt x="26" y="31"/>
                    <a:pt x="26" y="31"/>
                  </a:cubicBezTo>
                  <a:cubicBezTo>
                    <a:pt x="26" y="32"/>
                    <a:pt x="26" y="32"/>
                    <a:pt x="26" y="32"/>
                  </a:cubicBezTo>
                  <a:cubicBezTo>
                    <a:pt x="27" y="32"/>
                    <a:pt x="27" y="32"/>
                    <a:pt x="27" y="32"/>
                  </a:cubicBezTo>
                  <a:cubicBezTo>
                    <a:pt x="26" y="33"/>
                    <a:pt x="26" y="33"/>
                    <a:pt x="26" y="33"/>
                  </a:cubicBezTo>
                  <a:cubicBezTo>
                    <a:pt x="25" y="32"/>
                    <a:pt x="25" y="32"/>
                    <a:pt x="25" y="32"/>
                  </a:cubicBezTo>
                  <a:cubicBezTo>
                    <a:pt x="25" y="33"/>
                    <a:pt x="25" y="33"/>
                    <a:pt x="25" y="33"/>
                  </a:cubicBezTo>
                  <a:cubicBezTo>
                    <a:pt x="25" y="33"/>
                    <a:pt x="25" y="33"/>
                    <a:pt x="25" y="33"/>
                  </a:cubicBezTo>
                  <a:cubicBezTo>
                    <a:pt x="26" y="34"/>
                    <a:pt x="26" y="34"/>
                    <a:pt x="26" y="34"/>
                  </a:cubicBezTo>
                  <a:cubicBezTo>
                    <a:pt x="26" y="35"/>
                    <a:pt x="26" y="35"/>
                    <a:pt x="26" y="35"/>
                  </a:cubicBezTo>
                  <a:cubicBezTo>
                    <a:pt x="25" y="36"/>
                    <a:pt x="25" y="36"/>
                    <a:pt x="25" y="36"/>
                  </a:cubicBezTo>
                  <a:cubicBezTo>
                    <a:pt x="25" y="37"/>
                    <a:pt x="25" y="37"/>
                    <a:pt x="25" y="37"/>
                  </a:cubicBezTo>
                  <a:cubicBezTo>
                    <a:pt x="25" y="38"/>
                    <a:pt x="25" y="38"/>
                    <a:pt x="25" y="38"/>
                  </a:cubicBezTo>
                  <a:cubicBezTo>
                    <a:pt x="25" y="38"/>
                    <a:pt x="25" y="38"/>
                    <a:pt x="25" y="38"/>
                  </a:cubicBezTo>
                  <a:cubicBezTo>
                    <a:pt x="24" y="38"/>
                    <a:pt x="24" y="38"/>
                    <a:pt x="24" y="38"/>
                  </a:cubicBezTo>
                  <a:cubicBezTo>
                    <a:pt x="23" y="39"/>
                    <a:pt x="23" y="39"/>
                    <a:pt x="23" y="39"/>
                  </a:cubicBezTo>
                  <a:cubicBezTo>
                    <a:pt x="24" y="39"/>
                    <a:pt x="24" y="39"/>
                    <a:pt x="24" y="39"/>
                  </a:cubicBezTo>
                  <a:cubicBezTo>
                    <a:pt x="24" y="39"/>
                    <a:pt x="24" y="39"/>
                    <a:pt x="24" y="39"/>
                  </a:cubicBezTo>
                  <a:cubicBezTo>
                    <a:pt x="23" y="40"/>
                    <a:pt x="23" y="40"/>
                    <a:pt x="23" y="40"/>
                  </a:cubicBezTo>
                  <a:cubicBezTo>
                    <a:pt x="23" y="40"/>
                    <a:pt x="23" y="40"/>
                    <a:pt x="23" y="40"/>
                  </a:cubicBezTo>
                  <a:cubicBezTo>
                    <a:pt x="23" y="41"/>
                    <a:pt x="23" y="41"/>
                    <a:pt x="23" y="41"/>
                  </a:cubicBezTo>
                  <a:cubicBezTo>
                    <a:pt x="23" y="43"/>
                    <a:pt x="23" y="43"/>
                    <a:pt x="23" y="43"/>
                  </a:cubicBezTo>
                  <a:cubicBezTo>
                    <a:pt x="23" y="44"/>
                    <a:pt x="23" y="44"/>
                    <a:pt x="23" y="44"/>
                  </a:cubicBezTo>
                  <a:cubicBezTo>
                    <a:pt x="22" y="45"/>
                    <a:pt x="22" y="45"/>
                    <a:pt x="22" y="45"/>
                  </a:cubicBezTo>
                  <a:cubicBezTo>
                    <a:pt x="23" y="46"/>
                    <a:pt x="23" y="46"/>
                    <a:pt x="23" y="46"/>
                  </a:cubicBezTo>
                  <a:cubicBezTo>
                    <a:pt x="23" y="47"/>
                    <a:pt x="23" y="47"/>
                    <a:pt x="23" y="47"/>
                  </a:cubicBezTo>
                  <a:cubicBezTo>
                    <a:pt x="23" y="47"/>
                    <a:pt x="23" y="47"/>
                    <a:pt x="23" y="47"/>
                  </a:cubicBezTo>
                  <a:cubicBezTo>
                    <a:pt x="23" y="47"/>
                    <a:pt x="23" y="47"/>
                    <a:pt x="23" y="47"/>
                  </a:cubicBezTo>
                  <a:cubicBezTo>
                    <a:pt x="23" y="48"/>
                    <a:pt x="23" y="48"/>
                    <a:pt x="23" y="48"/>
                  </a:cubicBezTo>
                  <a:cubicBezTo>
                    <a:pt x="22" y="49"/>
                    <a:pt x="22" y="49"/>
                    <a:pt x="22" y="49"/>
                  </a:cubicBezTo>
                  <a:cubicBezTo>
                    <a:pt x="21" y="49"/>
                    <a:pt x="21" y="49"/>
                    <a:pt x="21" y="49"/>
                  </a:cubicBezTo>
                  <a:close/>
                  <a:moveTo>
                    <a:pt x="31" y="69"/>
                  </a:moveTo>
                  <a:cubicBezTo>
                    <a:pt x="32" y="69"/>
                    <a:pt x="32" y="69"/>
                    <a:pt x="32" y="69"/>
                  </a:cubicBezTo>
                  <a:cubicBezTo>
                    <a:pt x="32" y="68"/>
                    <a:pt x="32" y="68"/>
                    <a:pt x="32" y="68"/>
                  </a:cubicBezTo>
                  <a:cubicBezTo>
                    <a:pt x="31" y="67"/>
                    <a:pt x="31" y="67"/>
                    <a:pt x="31" y="67"/>
                  </a:cubicBezTo>
                  <a:cubicBezTo>
                    <a:pt x="30" y="67"/>
                    <a:pt x="30" y="67"/>
                    <a:pt x="30" y="67"/>
                  </a:cubicBezTo>
                  <a:cubicBezTo>
                    <a:pt x="30" y="68"/>
                    <a:pt x="30" y="68"/>
                    <a:pt x="30" y="68"/>
                  </a:cubicBezTo>
                  <a:cubicBezTo>
                    <a:pt x="30" y="68"/>
                    <a:pt x="30" y="68"/>
                    <a:pt x="30" y="68"/>
                  </a:cubicBezTo>
                  <a:cubicBezTo>
                    <a:pt x="31" y="69"/>
                    <a:pt x="31" y="69"/>
                    <a:pt x="31" y="69"/>
                  </a:cubicBezTo>
                  <a:cubicBezTo>
                    <a:pt x="31" y="69"/>
                    <a:pt x="31" y="69"/>
                    <a:pt x="31" y="69"/>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8" name="Freeform 12">
              <a:extLst>
                <a:ext uri="{FF2B5EF4-FFF2-40B4-BE49-F238E27FC236}">
                  <a16:creationId xmlns:a16="http://schemas.microsoft.com/office/drawing/2014/main" xmlns="" id="{13AFA20F-1ED8-4081-80F7-FF982A8F607E}"/>
                </a:ext>
              </a:extLst>
            </p:cNvPr>
            <p:cNvSpPr>
              <a:spLocks noEditPoints="1"/>
            </p:cNvSpPr>
            <p:nvPr/>
          </p:nvSpPr>
          <p:spPr bwMode="auto">
            <a:xfrm>
              <a:off x="8574107" y="2818970"/>
              <a:ext cx="463969" cy="790811"/>
            </a:xfrm>
            <a:custGeom>
              <a:avLst/>
              <a:gdLst>
                <a:gd name="T0" fmla="*/ 108 w 259"/>
                <a:gd name="T1" fmla="*/ 219 h 453"/>
                <a:gd name="T2" fmla="*/ 11 w 259"/>
                <a:gd name="T3" fmla="*/ 449 h 453"/>
                <a:gd name="T4" fmla="*/ 60 w 259"/>
                <a:gd name="T5" fmla="*/ 412 h 453"/>
                <a:gd name="T6" fmla="*/ 60 w 259"/>
                <a:gd name="T7" fmla="*/ 412 h 453"/>
                <a:gd name="T8" fmla="*/ 74 w 259"/>
                <a:gd name="T9" fmla="*/ 375 h 453"/>
                <a:gd name="T10" fmla="*/ 78 w 259"/>
                <a:gd name="T11" fmla="*/ 378 h 453"/>
                <a:gd name="T12" fmla="*/ 182 w 259"/>
                <a:gd name="T13" fmla="*/ 93 h 453"/>
                <a:gd name="T14" fmla="*/ 174 w 259"/>
                <a:gd name="T15" fmla="*/ 63 h 453"/>
                <a:gd name="T16" fmla="*/ 185 w 259"/>
                <a:gd name="T17" fmla="*/ 56 h 453"/>
                <a:gd name="T18" fmla="*/ 185 w 259"/>
                <a:gd name="T19" fmla="*/ 33 h 453"/>
                <a:gd name="T20" fmla="*/ 185 w 259"/>
                <a:gd name="T21" fmla="*/ 0 h 453"/>
                <a:gd name="T22" fmla="*/ 230 w 259"/>
                <a:gd name="T23" fmla="*/ 33 h 453"/>
                <a:gd name="T24" fmla="*/ 245 w 259"/>
                <a:gd name="T25" fmla="*/ 33 h 453"/>
                <a:gd name="T26" fmla="*/ 256 w 259"/>
                <a:gd name="T27" fmla="*/ 48 h 453"/>
                <a:gd name="T28" fmla="*/ 230 w 259"/>
                <a:gd name="T29" fmla="*/ 67 h 453"/>
                <a:gd name="T30" fmla="*/ 200 w 259"/>
                <a:gd name="T31" fmla="*/ 67 h 453"/>
                <a:gd name="T32" fmla="*/ 189 w 259"/>
                <a:gd name="T33" fmla="*/ 78 h 453"/>
                <a:gd name="T34" fmla="*/ 185 w 259"/>
                <a:gd name="T35" fmla="*/ 96 h 453"/>
                <a:gd name="T36" fmla="*/ 182 w 259"/>
                <a:gd name="T37" fmla="*/ 171 h 453"/>
                <a:gd name="T38" fmla="*/ 60 w 259"/>
                <a:gd name="T39" fmla="*/ 278 h 453"/>
                <a:gd name="T40" fmla="*/ 52 w 259"/>
                <a:gd name="T41" fmla="*/ 286 h 453"/>
                <a:gd name="T42" fmla="*/ 52 w 259"/>
                <a:gd name="T43" fmla="*/ 293 h 453"/>
                <a:gd name="T44" fmla="*/ 74 w 259"/>
                <a:gd name="T45" fmla="*/ 300 h 453"/>
                <a:gd name="T46" fmla="*/ 71 w 259"/>
                <a:gd name="T47" fmla="*/ 289 h 453"/>
                <a:gd name="T48" fmla="*/ 130 w 259"/>
                <a:gd name="T49" fmla="*/ 252 h 453"/>
                <a:gd name="T50" fmla="*/ 122 w 259"/>
                <a:gd name="T51" fmla="*/ 282 h 453"/>
                <a:gd name="T52" fmla="*/ 145 w 259"/>
                <a:gd name="T53" fmla="*/ 260 h 453"/>
                <a:gd name="T54" fmla="*/ 115 w 259"/>
                <a:gd name="T55" fmla="*/ 263 h 453"/>
                <a:gd name="T56" fmla="*/ 115 w 259"/>
                <a:gd name="T57" fmla="*/ 282 h 453"/>
                <a:gd name="T58" fmla="*/ 97 w 259"/>
                <a:gd name="T59" fmla="*/ 330 h 453"/>
                <a:gd name="T60" fmla="*/ 93 w 259"/>
                <a:gd name="T61" fmla="*/ 312 h 453"/>
                <a:gd name="T62" fmla="*/ 100 w 259"/>
                <a:gd name="T63" fmla="*/ 282 h 453"/>
                <a:gd name="T64" fmla="*/ 89 w 259"/>
                <a:gd name="T65" fmla="*/ 271 h 453"/>
                <a:gd name="T66" fmla="*/ 104 w 259"/>
                <a:gd name="T67" fmla="*/ 252 h 453"/>
                <a:gd name="T68" fmla="*/ 134 w 259"/>
                <a:gd name="T69" fmla="*/ 249 h 453"/>
                <a:gd name="T70" fmla="*/ 148 w 259"/>
                <a:gd name="T71" fmla="*/ 260 h 453"/>
                <a:gd name="T72" fmla="*/ 171 w 259"/>
                <a:gd name="T73" fmla="*/ 252 h 453"/>
                <a:gd name="T74" fmla="*/ 171 w 259"/>
                <a:gd name="T75" fmla="*/ 241 h 453"/>
                <a:gd name="T76" fmla="*/ 185 w 259"/>
                <a:gd name="T77" fmla="*/ 241 h 453"/>
                <a:gd name="T78" fmla="*/ 208 w 259"/>
                <a:gd name="T79" fmla="*/ 237 h 453"/>
                <a:gd name="T80" fmla="*/ 219 w 259"/>
                <a:gd name="T81" fmla="*/ 226 h 453"/>
                <a:gd name="T82" fmla="*/ 226 w 259"/>
                <a:gd name="T83" fmla="*/ 211 h 453"/>
                <a:gd name="T84" fmla="*/ 230 w 259"/>
                <a:gd name="T85" fmla="*/ 163 h 453"/>
                <a:gd name="T86" fmla="*/ 226 w 259"/>
                <a:gd name="T87" fmla="*/ 137 h 453"/>
                <a:gd name="T88" fmla="*/ 204 w 259"/>
                <a:gd name="T89" fmla="*/ 93 h 453"/>
                <a:gd name="T90" fmla="*/ 204 w 259"/>
                <a:gd name="T91" fmla="*/ 100 h 453"/>
                <a:gd name="T92" fmla="*/ 189 w 259"/>
                <a:gd name="T93" fmla="*/ 100 h 453"/>
                <a:gd name="T94" fmla="*/ 185 w 259"/>
                <a:gd name="T95" fmla="*/ 126 h 453"/>
                <a:gd name="T96" fmla="*/ 185 w 259"/>
                <a:gd name="T97" fmla="*/ 178 h 453"/>
                <a:gd name="T98" fmla="*/ 163 w 259"/>
                <a:gd name="T99" fmla="*/ 189 h 453"/>
                <a:gd name="T100" fmla="*/ 152 w 259"/>
                <a:gd name="T101" fmla="*/ 211 h 453"/>
                <a:gd name="T102" fmla="*/ 145 w 259"/>
                <a:gd name="T103" fmla="*/ 226 h 453"/>
                <a:gd name="T104" fmla="*/ 111 w 259"/>
                <a:gd name="T105" fmla="*/ 230 h 453"/>
                <a:gd name="T106" fmla="*/ 78 w 259"/>
                <a:gd name="T107" fmla="*/ 256 h 453"/>
                <a:gd name="T108" fmla="*/ 63 w 259"/>
                <a:gd name="T109" fmla="*/ 278 h 453"/>
                <a:gd name="T110" fmla="*/ 67 w 259"/>
                <a:gd name="T111" fmla="*/ 289 h 453"/>
                <a:gd name="T112" fmla="*/ 71 w 259"/>
                <a:gd name="T113" fmla="*/ 282 h 453"/>
                <a:gd name="T114" fmla="*/ 78 w 259"/>
                <a:gd name="T115" fmla="*/ 308 h 453"/>
                <a:gd name="T116" fmla="*/ 89 w 259"/>
                <a:gd name="T117" fmla="*/ 308 h 4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59" h="453">
                  <a:moveTo>
                    <a:pt x="104" y="219"/>
                  </a:moveTo>
                  <a:lnTo>
                    <a:pt x="108" y="219"/>
                  </a:lnTo>
                  <a:lnTo>
                    <a:pt x="104" y="219"/>
                  </a:lnTo>
                  <a:lnTo>
                    <a:pt x="104" y="219"/>
                  </a:lnTo>
                  <a:lnTo>
                    <a:pt x="104" y="219"/>
                  </a:lnTo>
                  <a:lnTo>
                    <a:pt x="104" y="219"/>
                  </a:lnTo>
                  <a:close/>
                  <a:moveTo>
                    <a:pt x="108" y="219"/>
                  </a:moveTo>
                  <a:lnTo>
                    <a:pt x="108" y="215"/>
                  </a:lnTo>
                  <a:lnTo>
                    <a:pt x="108" y="215"/>
                  </a:lnTo>
                  <a:lnTo>
                    <a:pt x="111" y="215"/>
                  </a:lnTo>
                  <a:lnTo>
                    <a:pt x="111" y="215"/>
                  </a:lnTo>
                  <a:lnTo>
                    <a:pt x="108" y="219"/>
                  </a:lnTo>
                  <a:lnTo>
                    <a:pt x="108" y="219"/>
                  </a:lnTo>
                  <a:lnTo>
                    <a:pt x="108" y="219"/>
                  </a:lnTo>
                  <a:close/>
                  <a:moveTo>
                    <a:pt x="4" y="453"/>
                  </a:moveTo>
                  <a:lnTo>
                    <a:pt x="4" y="449"/>
                  </a:lnTo>
                  <a:lnTo>
                    <a:pt x="0" y="449"/>
                  </a:lnTo>
                  <a:lnTo>
                    <a:pt x="0" y="453"/>
                  </a:lnTo>
                  <a:lnTo>
                    <a:pt x="4" y="453"/>
                  </a:lnTo>
                  <a:lnTo>
                    <a:pt x="4" y="453"/>
                  </a:lnTo>
                  <a:lnTo>
                    <a:pt x="4" y="453"/>
                  </a:lnTo>
                  <a:close/>
                  <a:moveTo>
                    <a:pt x="8" y="449"/>
                  </a:moveTo>
                  <a:lnTo>
                    <a:pt x="8" y="445"/>
                  </a:lnTo>
                  <a:lnTo>
                    <a:pt x="11" y="449"/>
                  </a:lnTo>
                  <a:lnTo>
                    <a:pt x="8" y="453"/>
                  </a:lnTo>
                  <a:lnTo>
                    <a:pt x="8" y="449"/>
                  </a:lnTo>
                  <a:lnTo>
                    <a:pt x="8" y="449"/>
                  </a:lnTo>
                  <a:lnTo>
                    <a:pt x="8" y="449"/>
                  </a:lnTo>
                  <a:close/>
                  <a:moveTo>
                    <a:pt x="22" y="438"/>
                  </a:moveTo>
                  <a:lnTo>
                    <a:pt x="22" y="441"/>
                  </a:lnTo>
                  <a:lnTo>
                    <a:pt x="22" y="441"/>
                  </a:lnTo>
                  <a:lnTo>
                    <a:pt x="26" y="441"/>
                  </a:lnTo>
                  <a:lnTo>
                    <a:pt x="26" y="441"/>
                  </a:lnTo>
                  <a:lnTo>
                    <a:pt x="22" y="438"/>
                  </a:lnTo>
                  <a:lnTo>
                    <a:pt x="22" y="438"/>
                  </a:lnTo>
                  <a:close/>
                  <a:moveTo>
                    <a:pt x="60" y="412"/>
                  </a:moveTo>
                  <a:lnTo>
                    <a:pt x="56" y="408"/>
                  </a:lnTo>
                  <a:lnTo>
                    <a:pt x="60" y="408"/>
                  </a:lnTo>
                  <a:lnTo>
                    <a:pt x="60" y="404"/>
                  </a:lnTo>
                  <a:lnTo>
                    <a:pt x="60" y="404"/>
                  </a:lnTo>
                  <a:lnTo>
                    <a:pt x="63" y="401"/>
                  </a:lnTo>
                  <a:lnTo>
                    <a:pt x="63" y="401"/>
                  </a:lnTo>
                  <a:lnTo>
                    <a:pt x="67" y="401"/>
                  </a:lnTo>
                  <a:lnTo>
                    <a:pt x="63" y="404"/>
                  </a:lnTo>
                  <a:lnTo>
                    <a:pt x="63" y="408"/>
                  </a:lnTo>
                  <a:lnTo>
                    <a:pt x="60" y="408"/>
                  </a:lnTo>
                  <a:lnTo>
                    <a:pt x="60" y="412"/>
                  </a:lnTo>
                  <a:lnTo>
                    <a:pt x="60" y="412"/>
                  </a:lnTo>
                  <a:lnTo>
                    <a:pt x="60" y="412"/>
                  </a:lnTo>
                  <a:close/>
                  <a:moveTo>
                    <a:pt x="74" y="382"/>
                  </a:moveTo>
                  <a:lnTo>
                    <a:pt x="74" y="382"/>
                  </a:lnTo>
                  <a:lnTo>
                    <a:pt x="74" y="386"/>
                  </a:lnTo>
                  <a:lnTo>
                    <a:pt x="74" y="386"/>
                  </a:lnTo>
                  <a:lnTo>
                    <a:pt x="71" y="386"/>
                  </a:lnTo>
                  <a:lnTo>
                    <a:pt x="71" y="382"/>
                  </a:lnTo>
                  <a:lnTo>
                    <a:pt x="74" y="382"/>
                  </a:lnTo>
                  <a:lnTo>
                    <a:pt x="74" y="382"/>
                  </a:lnTo>
                  <a:close/>
                  <a:moveTo>
                    <a:pt x="78" y="378"/>
                  </a:moveTo>
                  <a:lnTo>
                    <a:pt x="78" y="375"/>
                  </a:lnTo>
                  <a:lnTo>
                    <a:pt x="74" y="375"/>
                  </a:lnTo>
                  <a:lnTo>
                    <a:pt x="74" y="375"/>
                  </a:lnTo>
                  <a:lnTo>
                    <a:pt x="74" y="375"/>
                  </a:lnTo>
                  <a:lnTo>
                    <a:pt x="78" y="371"/>
                  </a:lnTo>
                  <a:lnTo>
                    <a:pt x="78" y="371"/>
                  </a:lnTo>
                  <a:lnTo>
                    <a:pt x="82" y="371"/>
                  </a:lnTo>
                  <a:lnTo>
                    <a:pt x="82" y="371"/>
                  </a:lnTo>
                  <a:lnTo>
                    <a:pt x="82" y="371"/>
                  </a:lnTo>
                  <a:lnTo>
                    <a:pt x="85" y="371"/>
                  </a:lnTo>
                  <a:lnTo>
                    <a:pt x="82" y="371"/>
                  </a:lnTo>
                  <a:lnTo>
                    <a:pt x="82" y="375"/>
                  </a:lnTo>
                  <a:lnTo>
                    <a:pt x="82" y="375"/>
                  </a:lnTo>
                  <a:lnTo>
                    <a:pt x="78" y="378"/>
                  </a:lnTo>
                  <a:lnTo>
                    <a:pt x="78" y="378"/>
                  </a:lnTo>
                  <a:close/>
                  <a:moveTo>
                    <a:pt x="163" y="82"/>
                  </a:moveTo>
                  <a:lnTo>
                    <a:pt x="163" y="82"/>
                  </a:lnTo>
                  <a:lnTo>
                    <a:pt x="163" y="78"/>
                  </a:lnTo>
                  <a:lnTo>
                    <a:pt x="167" y="74"/>
                  </a:lnTo>
                  <a:lnTo>
                    <a:pt x="167" y="74"/>
                  </a:lnTo>
                  <a:lnTo>
                    <a:pt x="167" y="78"/>
                  </a:lnTo>
                  <a:lnTo>
                    <a:pt x="167" y="82"/>
                  </a:lnTo>
                  <a:lnTo>
                    <a:pt x="163" y="82"/>
                  </a:lnTo>
                  <a:lnTo>
                    <a:pt x="163" y="82"/>
                  </a:lnTo>
                  <a:close/>
                  <a:moveTo>
                    <a:pt x="185" y="96"/>
                  </a:moveTo>
                  <a:lnTo>
                    <a:pt x="182" y="93"/>
                  </a:lnTo>
                  <a:lnTo>
                    <a:pt x="182" y="93"/>
                  </a:lnTo>
                  <a:lnTo>
                    <a:pt x="182" y="93"/>
                  </a:lnTo>
                  <a:lnTo>
                    <a:pt x="182" y="85"/>
                  </a:lnTo>
                  <a:lnTo>
                    <a:pt x="178" y="82"/>
                  </a:lnTo>
                  <a:lnTo>
                    <a:pt x="174" y="78"/>
                  </a:lnTo>
                  <a:lnTo>
                    <a:pt x="174" y="78"/>
                  </a:lnTo>
                  <a:lnTo>
                    <a:pt x="171" y="78"/>
                  </a:lnTo>
                  <a:lnTo>
                    <a:pt x="171" y="74"/>
                  </a:lnTo>
                  <a:lnTo>
                    <a:pt x="171" y="71"/>
                  </a:lnTo>
                  <a:lnTo>
                    <a:pt x="171" y="67"/>
                  </a:lnTo>
                  <a:lnTo>
                    <a:pt x="171" y="67"/>
                  </a:lnTo>
                  <a:lnTo>
                    <a:pt x="174" y="63"/>
                  </a:lnTo>
                  <a:lnTo>
                    <a:pt x="174" y="63"/>
                  </a:lnTo>
                  <a:lnTo>
                    <a:pt x="174" y="63"/>
                  </a:lnTo>
                  <a:lnTo>
                    <a:pt x="178" y="59"/>
                  </a:lnTo>
                  <a:lnTo>
                    <a:pt x="178" y="59"/>
                  </a:lnTo>
                  <a:lnTo>
                    <a:pt x="178" y="56"/>
                  </a:lnTo>
                  <a:lnTo>
                    <a:pt x="174" y="56"/>
                  </a:lnTo>
                  <a:lnTo>
                    <a:pt x="174" y="56"/>
                  </a:lnTo>
                  <a:lnTo>
                    <a:pt x="174" y="56"/>
                  </a:lnTo>
                  <a:lnTo>
                    <a:pt x="174" y="52"/>
                  </a:lnTo>
                  <a:lnTo>
                    <a:pt x="178" y="52"/>
                  </a:lnTo>
                  <a:lnTo>
                    <a:pt x="182" y="52"/>
                  </a:lnTo>
                  <a:lnTo>
                    <a:pt x="185" y="56"/>
                  </a:lnTo>
                  <a:lnTo>
                    <a:pt x="189" y="52"/>
                  </a:lnTo>
                  <a:lnTo>
                    <a:pt x="189" y="52"/>
                  </a:lnTo>
                  <a:lnTo>
                    <a:pt x="189" y="48"/>
                  </a:lnTo>
                  <a:lnTo>
                    <a:pt x="189" y="48"/>
                  </a:lnTo>
                  <a:lnTo>
                    <a:pt x="189" y="48"/>
                  </a:lnTo>
                  <a:lnTo>
                    <a:pt x="185" y="45"/>
                  </a:lnTo>
                  <a:lnTo>
                    <a:pt x="185" y="45"/>
                  </a:lnTo>
                  <a:lnTo>
                    <a:pt x="185" y="41"/>
                  </a:lnTo>
                  <a:lnTo>
                    <a:pt x="185" y="37"/>
                  </a:lnTo>
                  <a:lnTo>
                    <a:pt x="189" y="37"/>
                  </a:lnTo>
                  <a:lnTo>
                    <a:pt x="189" y="37"/>
                  </a:lnTo>
                  <a:lnTo>
                    <a:pt x="185" y="33"/>
                  </a:lnTo>
                  <a:lnTo>
                    <a:pt x="185" y="30"/>
                  </a:lnTo>
                  <a:lnTo>
                    <a:pt x="185" y="26"/>
                  </a:lnTo>
                  <a:lnTo>
                    <a:pt x="185" y="22"/>
                  </a:lnTo>
                  <a:lnTo>
                    <a:pt x="185" y="19"/>
                  </a:lnTo>
                  <a:lnTo>
                    <a:pt x="178" y="11"/>
                  </a:lnTo>
                  <a:lnTo>
                    <a:pt x="178" y="7"/>
                  </a:lnTo>
                  <a:lnTo>
                    <a:pt x="178" y="4"/>
                  </a:lnTo>
                  <a:lnTo>
                    <a:pt x="178" y="4"/>
                  </a:lnTo>
                  <a:lnTo>
                    <a:pt x="178" y="4"/>
                  </a:lnTo>
                  <a:lnTo>
                    <a:pt x="182" y="0"/>
                  </a:lnTo>
                  <a:lnTo>
                    <a:pt x="182" y="0"/>
                  </a:lnTo>
                  <a:lnTo>
                    <a:pt x="185" y="0"/>
                  </a:lnTo>
                  <a:lnTo>
                    <a:pt x="185" y="4"/>
                  </a:lnTo>
                  <a:lnTo>
                    <a:pt x="189" y="7"/>
                  </a:lnTo>
                  <a:lnTo>
                    <a:pt x="197" y="7"/>
                  </a:lnTo>
                  <a:lnTo>
                    <a:pt x="197" y="11"/>
                  </a:lnTo>
                  <a:lnTo>
                    <a:pt x="204" y="19"/>
                  </a:lnTo>
                  <a:lnTo>
                    <a:pt x="208" y="22"/>
                  </a:lnTo>
                  <a:lnTo>
                    <a:pt x="211" y="22"/>
                  </a:lnTo>
                  <a:lnTo>
                    <a:pt x="211" y="22"/>
                  </a:lnTo>
                  <a:lnTo>
                    <a:pt x="215" y="26"/>
                  </a:lnTo>
                  <a:lnTo>
                    <a:pt x="222" y="30"/>
                  </a:lnTo>
                  <a:lnTo>
                    <a:pt x="226" y="30"/>
                  </a:lnTo>
                  <a:lnTo>
                    <a:pt x="230" y="33"/>
                  </a:lnTo>
                  <a:lnTo>
                    <a:pt x="230" y="30"/>
                  </a:lnTo>
                  <a:lnTo>
                    <a:pt x="234" y="33"/>
                  </a:lnTo>
                  <a:lnTo>
                    <a:pt x="237" y="30"/>
                  </a:lnTo>
                  <a:lnTo>
                    <a:pt x="241" y="30"/>
                  </a:lnTo>
                  <a:lnTo>
                    <a:pt x="245" y="26"/>
                  </a:lnTo>
                  <a:lnTo>
                    <a:pt x="245" y="22"/>
                  </a:lnTo>
                  <a:lnTo>
                    <a:pt x="245" y="22"/>
                  </a:lnTo>
                  <a:lnTo>
                    <a:pt x="245" y="22"/>
                  </a:lnTo>
                  <a:lnTo>
                    <a:pt x="245" y="26"/>
                  </a:lnTo>
                  <a:lnTo>
                    <a:pt x="245" y="30"/>
                  </a:lnTo>
                  <a:lnTo>
                    <a:pt x="245" y="33"/>
                  </a:lnTo>
                  <a:lnTo>
                    <a:pt x="245" y="33"/>
                  </a:lnTo>
                  <a:lnTo>
                    <a:pt x="248" y="37"/>
                  </a:lnTo>
                  <a:lnTo>
                    <a:pt x="252" y="41"/>
                  </a:lnTo>
                  <a:lnTo>
                    <a:pt x="252" y="41"/>
                  </a:lnTo>
                  <a:lnTo>
                    <a:pt x="252" y="45"/>
                  </a:lnTo>
                  <a:lnTo>
                    <a:pt x="256" y="45"/>
                  </a:lnTo>
                  <a:lnTo>
                    <a:pt x="256" y="41"/>
                  </a:lnTo>
                  <a:lnTo>
                    <a:pt x="259" y="41"/>
                  </a:lnTo>
                  <a:lnTo>
                    <a:pt x="259" y="41"/>
                  </a:lnTo>
                  <a:lnTo>
                    <a:pt x="259" y="41"/>
                  </a:lnTo>
                  <a:lnTo>
                    <a:pt x="259" y="41"/>
                  </a:lnTo>
                  <a:lnTo>
                    <a:pt x="259" y="45"/>
                  </a:lnTo>
                  <a:lnTo>
                    <a:pt x="256" y="48"/>
                  </a:lnTo>
                  <a:lnTo>
                    <a:pt x="252" y="48"/>
                  </a:lnTo>
                  <a:lnTo>
                    <a:pt x="252" y="52"/>
                  </a:lnTo>
                  <a:lnTo>
                    <a:pt x="252" y="52"/>
                  </a:lnTo>
                  <a:lnTo>
                    <a:pt x="248" y="52"/>
                  </a:lnTo>
                  <a:lnTo>
                    <a:pt x="248" y="52"/>
                  </a:lnTo>
                  <a:lnTo>
                    <a:pt x="245" y="52"/>
                  </a:lnTo>
                  <a:lnTo>
                    <a:pt x="245" y="56"/>
                  </a:lnTo>
                  <a:lnTo>
                    <a:pt x="241" y="56"/>
                  </a:lnTo>
                  <a:lnTo>
                    <a:pt x="237" y="52"/>
                  </a:lnTo>
                  <a:lnTo>
                    <a:pt x="237" y="56"/>
                  </a:lnTo>
                  <a:lnTo>
                    <a:pt x="230" y="59"/>
                  </a:lnTo>
                  <a:lnTo>
                    <a:pt x="230" y="67"/>
                  </a:lnTo>
                  <a:lnTo>
                    <a:pt x="230" y="71"/>
                  </a:lnTo>
                  <a:lnTo>
                    <a:pt x="230" y="74"/>
                  </a:lnTo>
                  <a:lnTo>
                    <a:pt x="230" y="78"/>
                  </a:lnTo>
                  <a:lnTo>
                    <a:pt x="230" y="78"/>
                  </a:lnTo>
                  <a:lnTo>
                    <a:pt x="226" y="78"/>
                  </a:lnTo>
                  <a:lnTo>
                    <a:pt x="226" y="74"/>
                  </a:lnTo>
                  <a:lnTo>
                    <a:pt x="219" y="74"/>
                  </a:lnTo>
                  <a:lnTo>
                    <a:pt x="215" y="71"/>
                  </a:lnTo>
                  <a:lnTo>
                    <a:pt x="211" y="67"/>
                  </a:lnTo>
                  <a:lnTo>
                    <a:pt x="208" y="67"/>
                  </a:lnTo>
                  <a:lnTo>
                    <a:pt x="204" y="67"/>
                  </a:lnTo>
                  <a:lnTo>
                    <a:pt x="200" y="67"/>
                  </a:lnTo>
                  <a:lnTo>
                    <a:pt x="200" y="63"/>
                  </a:lnTo>
                  <a:lnTo>
                    <a:pt x="197" y="63"/>
                  </a:lnTo>
                  <a:lnTo>
                    <a:pt x="193" y="67"/>
                  </a:lnTo>
                  <a:lnTo>
                    <a:pt x="189" y="71"/>
                  </a:lnTo>
                  <a:lnTo>
                    <a:pt x="189" y="71"/>
                  </a:lnTo>
                  <a:lnTo>
                    <a:pt x="185" y="67"/>
                  </a:lnTo>
                  <a:lnTo>
                    <a:pt x="182" y="67"/>
                  </a:lnTo>
                  <a:lnTo>
                    <a:pt x="182" y="71"/>
                  </a:lnTo>
                  <a:lnTo>
                    <a:pt x="182" y="74"/>
                  </a:lnTo>
                  <a:lnTo>
                    <a:pt x="182" y="74"/>
                  </a:lnTo>
                  <a:lnTo>
                    <a:pt x="185" y="78"/>
                  </a:lnTo>
                  <a:lnTo>
                    <a:pt x="189" y="78"/>
                  </a:lnTo>
                  <a:lnTo>
                    <a:pt x="193" y="82"/>
                  </a:lnTo>
                  <a:lnTo>
                    <a:pt x="197" y="82"/>
                  </a:lnTo>
                  <a:lnTo>
                    <a:pt x="200" y="82"/>
                  </a:lnTo>
                  <a:lnTo>
                    <a:pt x="200" y="82"/>
                  </a:lnTo>
                  <a:lnTo>
                    <a:pt x="197" y="85"/>
                  </a:lnTo>
                  <a:lnTo>
                    <a:pt x="197" y="89"/>
                  </a:lnTo>
                  <a:lnTo>
                    <a:pt x="197" y="85"/>
                  </a:lnTo>
                  <a:lnTo>
                    <a:pt x="189" y="85"/>
                  </a:lnTo>
                  <a:lnTo>
                    <a:pt x="189" y="89"/>
                  </a:lnTo>
                  <a:lnTo>
                    <a:pt x="189" y="89"/>
                  </a:lnTo>
                  <a:lnTo>
                    <a:pt x="189" y="93"/>
                  </a:lnTo>
                  <a:lnTo>
                    <a:pt x="185" y="96"/>
                  </a:lnTo>
                  <a:lnTo>
                    <a:pt x="185" y="96"/>
                  </a:lnTo>
                  <a:close/>
                  <a:moveTo>
                    <a:pt x="178" y="178"/>
                  </a:moveTo>
                  <a:lnTo>
                    <a:pt x="178" y="174"/>
                  </a:lnTo>
                  <a:lnTo>
                    <a:pt x="182" y="174"/>
                  </a:lnTo>
                  <a:lnTo>
                    <a:pt x="178" y="174"/>
                  </a:lnTo>
                  <a:lnTo>
                    <a:pt x="178" y="174"/>
                  </a:lnTo>
                  <a:lnTo>
                    <a:pt x="178" y="174"/>
                  </a:lnTo>
                  <a:lnTo>
                    <a:pt x="178" y="167"/>
                  </a:lnTo>
                  <a:lnTo>
                    <a:pt x="178" y="167"/>
                  </a:lnTo>
                  <a:lnTo>
                    <a:pt x="182" y="167"/>
                  </a:lnTo>
                  <a:lnTo>
                    <a:pt x="182" y="171"/>
                  </a:lnTo>
                  <a:lnTo>
                    <a:pt x="182" y="171"/>
                  </a:lnTo>
                  <a:lnTo>
                    <a:pt x="182" y="174"/>
                  </a:lnTo>
                  <a:lnTo>
                    <a:pt x="182" y="178"/>
                  </a:lnTo>
                  <a:lnTo>
                    <a:pt x="182" y="178"/>
                  </a:lnTo>
                  <a:lnTo>
                    <a:pt x="178" y="178"/>
                  </a:lnTo>
                  <a:lnTo>
                    <a:pt x="178" y="178"/>
                  </a:lnTo>
                  <a:close/>
                  <a:moveTo>
                    <a:pt x="60" y="278"/>
                  </a:moveTo>
                  <a:lnTo>
                    <a:pt x="60" y="282"/>
                  </a:lnTo>
                  <a:lnTo>
                    <a:pt x="60" y="278"/>
                  </a:lnTo>
                  <a:lnTo>
                    <a:pt x="60" y="278"/>
                  </a:lnTo>
                  <a:lnTo>
                    <a:pt x="60" y="278"/>
                  </a:lnTo>
                  <a:lnTo>
                    <a:pt x="60" y="278"/>
                  </a:lnTo>
                  <a:lnTo>
                    <a:pt x="60" y="278"/>
                  </a:lnTo>
                  <a:close/>
                  <a:moveTo>
                    <a:pt x="56" y="282"/>
                  </a:moveTo>
                  <a:lnTo>
                    <a:pt x="60" y="282"/>
                  </a:lnTo>
                  <a:lnTo>
                    <a:pt x="60" y="282"/>
                  </a:lnTo>
                  <a:lnTo>
                    <a:pt x="56" y="282"/>
                  </a:lnTo>
                  <a:lnTo>
                    <a:pt x="56" y="282"/>
                  </a:lnTo>
                  <a:close/>
                  <a:moveTo>
                    <a:pt x="56" y="282"/>
                  </a:moveTo>
                  <a:lnTo>
                    <a:pt x="56" y="282"/>
                  </a:lnTo>
                  <a:lnTo>
                    <a:pt x="56" y="282"/>
                  </a:lnTo>
                  <a:lnTo>
                    <a:pt x="56" y="282"/>
                  </a:lnTo>
                  <a:lnTo>
                    <a:pt x="56" y="282"/>
                  </a:lnTo>
                  <a:close/>
                  <a:moveTo>
                    <a:pt x="52" y="286"/>
                  </a:moveTo>
                  <a:lnTo>
                    <a:pt x="52" y="286"/>
                  </a:lnTo>
                  <a:lnTo>
                    <a:pt x="56" y="286"/>
                  </a:lnTo>
                  <a:lnTo>
                    <a:pt x="52" y="286"/>
                  </a:lnTo>
                  <a:lnTo>
                    <a:pt x="52" y="286"/>
                  </a:lnTo>
                  <a:close/>
                  <a:moveTo>
                    <a:pt x="52" y="293"/>
                  </a:moveTo>
                  <a:lnTo>
                    <a:pt x="48" y="289"/>
                  </a:lnTo>
                  <a:lnTo>
                    <a:pt x="48" y="286"/>
                  </a:lnTo>
                  <a:lnTo>
                    <a:pt x="52" y="286"/>
                  </a:lnTo>
                  <a:lnTo>
                    <a:pt x="52" y="289"/>
                  </a:lnTo>
                  <a:lnTo>
                    <a:pt x="52" y="289"/>
                  </a:lnTo>
                  <a:lnTo>
                    <a:pt x="56" y="289"/>
                  </a:lnTo>
                  <a:lnTo>
                    <a:pt x="52" y="293"/>
                  </a:lnTo>
                  <a:lnTo>
                    <a:pt x="52" y="293"/>
                  </a:lnTo>
                  <a:lnTo>
                    <a:pt x="52" y="293"/>
                  </a:lnTo>
                  <a:close/>
                  <a:moveTo>
                    <a:pt x="74" y="293"/>
                  </a:moveTo>
                  <a:lnTo>
                    <a:pt x="74" y="293"/>
                  </a:lnTo>
                  <a:lnTo>
                    <a:pt x="78" y="289"/>
                  </a:lnTo>
                  <a:lnTo>
                    <a:pt x="78" y="293"/>
                  </a:lnTo>
                  <a:lnTo>
                    <a:pt x="78" y="293"/>
                  </a:lnTo>
                  <a:lnTo>
                    <a:pt x="74" y="293"/>
                  </a:lnTo>
                  <a:lnTo>
                    <a:pt x="74" y="293"/>
                  </a:lnTo>
                  <a:close/>
                  <a:moveTo>
                    <a:pt x="74" y="297"/>
                  </a:moveTo>
                  <a:lnTo>
                    <a:pt x="74" y="297"/>
                  </a:lnTo>
                  <a:lnTo>
                    <a:pt x="74" y="297"/>
                  </a:lnTo>
                  <a:lnTo>
                    <a:pt x="74" y="300"/>
                  </a:lnTo>
                  <a:lnTo>
                    <a:pt x="74" y="297"/>
                  </a:lnTo>
                  <a:lnTo>
                    <a:pt x="74" y="297"/>
                  </a:lnTo>
                  <a:close/>
                  <a:moveTo>
                    <a:pt x="71" y="289"/>
                  </a:moveTo>
                  <a:lnTo>
                    <a:pt x="71" y="293"/>
                  </a:lnTo>
                  <a:lnTo>
                    <a:pt x="71" y="293"/>
                  </a:lnTo>
                  <a:lnTo>
                    <a:pt x="71" y="297"/>
                  </a:lnTo>
                  <a:lnTo>
                    <a:pt x="74" y="297"/>
                  </a:lnTo>
                  <a:lnTo>
                    <a:pt x="74" y="293"/>
                  </a:lnTo>
                  <a:lnTo>
                    <a:pt x="74" y="293"/>
                  </a:lnTo>
                  <a:lnTo>
                    <a:pt x="74" y="289"/>
                  </a:lnTo>
                  <a:lnTo>
                    <a:pt x="71" y="289"/>
                  </a:lnTo>
                  <a:lnTo>
                    <a:pt x="71" y="289"/>
                  </a:lnTo>
                  <a:close/>
                  <a:moveTo>
                    <a:pt x="141" y="256"/>
                  </a:moveTo>
                  <a:lnTo>
                    <a:pt x="141" y="252"/>
                  </a:lnTo>
                  <a:lnTo>
                    <a:pt x="141" y="249"/>
                  </a:lnTo>
                  <a:lnTo>
                    <a:pt x="141" y="249"/>
                  </a:lnTo>
                  <a:lnTo>
                    <a:pt x="145" y="249"/>
                  </a:lnTo>
                  <a:lnTo>
                    <a:pt x="145" y="249"/>
                  </a:lnTo>
                  <a:lnTo>
                    <a:pt x="145" y="252"/>
                  </a:lnTo>
                  <a:lnTo>
                    <a:pt x="145" y="252"/>
                  </a:lnTo>
                  <a:lnTo>
                    <a:pt x="145" y="256"/>
                  </a:lnTo>
                  <a:lnTo>
                    <a:pt x="141" y="256"/>
                  </a:lnTo>
                  <a:lnTo>
                    <a:pt x="141" y="256"/>
                  </a:lnTo>
                  <a:close/>
                  <a:moveTo>
                    <a:pt x="130" y="252"/>
                  </a:moveTo>
                  <a:lnTo>
                    <a:pt x="134" y="249"/>
                  </a:lnTo>
                  <a:lnTo>
                    <a:pt x="137" y="249"/>
                  </a:lnTo>
                  <a:lnTo>
                    <a:pt x="134" y="252"/>
                  </a:lnTo>
                  <a:lnTo>
                    <a:pt x="134" y="252"/>
                  </a:lnTo>
                  <a:lnTo>
                    <a:pt x="130" y="252"/>
                  </a:lnTo>
                  <a:lnTo>
                    <a:pt x="130" y="252"/>
                  </a:lnTo>
                  <a:close/>
                  <a:moveTo>
                    <a:pt x="115" y="282"/>
                  </a:moveTo>
                  <a:lnTo>
                    <a:pt x="119" y="282"/>
                  </a:lnTo>
                  <a:lnTo>
                    <a:pt x="119" y="282"/>
                  </a:lnTo>
                  <a:lnTo>
                    <a:pt x="119" y="282"/>
                  </a:lnTo>
                  <a:lnTo>
                    <a:pt x="122" y="282"/>
                  </a:lnTo>
                  <a:lnTo>
                    <a:pt x="122" y="282"/>
                  </a:lnTo>
                  <a:lnTo>
                    <a:pt x="119" y="278"/>
                  </a:lnTo>
                  <a:lnTo>
                    <a:pt x="119" y="275"/>
                  </a:lnTo>
                  <a:lnTo>
                    <a:pt x="122" y="271"/>
                  </a:lnTo>
                  <a:lnTo>
                    <a:pt x="126" y="271"/>
                  </a:lnTo>
                  <a:lnTo>
                    <a:pt x="126" y="267"/>
                  </a:lnTo>
                  <a:lnTo>
                    <a:pt x="130" y="267"/>
                  </a:lnTo>
                  <a:lnTo>
                    <a:pt x="134" y="271"/>
                  </a:lnTo>
                  <a:lnTo>
                    <a:pt x="137" y="271"/>
                  </a:lnTo>
                  <a:lnTo>
                    <a:pt x="137" y="271"/>
                  </a:lnTo>
                  <a:lnTo>
                    <a:pt x="141" y="267"/>
                  </a:lnTo>
                  <a:lnTo>
                    <a:pt x="145" y="263"/>
                  </a:lnTo>
                  <a:lnTo>
                    <a:pt x="145" y="260"/>
                  </a:lnTo>
                  <a:lnTo>
                    <a:pt x="141" y="260"/>
                  </a:lnTo>
                  <a:lnTo>
                    <a:pt x="141" y="260"/>
                  </a:lnTo>
                  <a:lnTo>
                    <a:pt x="137" y="256"/>
                  </a:lnTo>
                  <a:lnTo>
                    <a:pt x="137" y="256"/>
                  </a:lnTo>
                  <a:lnTo>
                    <a:pt x="134" y="256"/>
                  </a:lnTo>
                  <a:lnTo>
                    <a:pt x="130" y="252"/>
                  </a:lnTo>
                  <a:lnTo>
                    <a:pt x="126" y="256"/>
                  </a:lnTo>
                  <a:lnTo>
                    <a:pt x="126" y="260"/>
                  </a:lnTo>
                  <a:lnTo>
                    <a:pt x="122" y="260"/>
                  </a:lnTo>
                  <a:lnTo>
                    <a:pt x="119" y="263"/>
                  </a:lnTo>
                  <a:lnTo>
                    <a:pt x="119" y="263"/>
                  </a:lnTo>
                  <a:lnTo>
                    <a:pt x="115" y="263"/>
                  </a:lnTo>
                  <a:lnTo>
                    <a:pt x="115" y="260"/>
                  </a:lnTo>
                  <a:lnTo>
                    <a:pt x="111" y="260"/>
                  </a:lnTo>
                  <a:lnTo>
                    <a:pt x="108" y="263"/>
                  </a:lnTo>
                  <a:lnTo>
                    <a:pt x="108" y="267"/>
                  </a:lnTo>
                  <a:lnTo>
                    <a:pt x="104" y="267"/>
                  </a:lnTo>
                  <a:lnTo>
                    <a:pt x="104" y="271"/>
                  </a:lnTo>
                  <a:lnTo>
                    <a:pt x="111" y="271"/>
                  </a:lnTo>
                  <a:lnTo>
                    <a:pt x="111" y="275"/>
                  </a:lnTo>
                  <a:lnTo>
                    <a:pt x="111" y="275"/>
                  </a:lnTo>
                  <a:lnTo>
                    <a:pt x="111" y="278"/>
                  </a:lnTo>
                  <a:lnTo>
                    <a:pt x="111" y="282"/>
                  </a:lnTo>
                  <a:lnTo>
                    <a:pt x="115" y="282"/>
                  </a:lnTo>
                  <a:lnTo>
                    <a:pt x="115" y="282"/>
                  </a:lnTo>
                  <a:lnTo>
                    <a:pt x="115" y="282"/>
                  </a:lnTo>
                  <a:close/>
                  <a:moveTo>
                    <a:pt x="93" y="334"/>
                  </a:moveTo>
                  <a:lnTo>
                    <a:pt x="93" y="330"/>
                  </a:lnTo>
                  <a:lnTo>
                    <a:pt x="89" y="330"/>
                  </a:lnTo>
                  <a:lnTo>
                    <a:pt x="89" y="334"/>
                  </a:lnTo>
                  <a:lnTo>
                    <a:pt x="93" y="338"/>
                  </a:lnTo>
                  <a:lnTo>
                    <a:pt x="93" y="338"/>
                  </a:lnTo>
                  <a:lnTo>
                    <a:pt x="97" y="334"/>
                  </a:lnTo>
                  <a:lnTo>
                    <a:pt x="93" y="334"/>
                  </a:lnTo>
                  <a:lnTo>
                    <a:pt x="93" y="334"/>
                  </a:lnTo>
                  <a:close/>
                  <a:moveTo>
                    <a:pt x="97" y="330"/>
                  </a:moveTo>
                  <a:lnTo>
                    <a:pt x="97" y="326"/>
                  </a:lnTo>
                  <a:lnTo>
                    <a:pt x="97" y="323"/>
                  </a:lnTo>
                  <a:lnTo>
                    <a:pt x="100" y="326"/>
                  </a:lnTo>
                  <a:lnTo>
                    <a:pt x="100" y="326"/>
                  </a:lnTo>
                  <a:lnTo>
                    <a:pt x="97" y="330"/>
                  </a:lnTo>
                  <a:lnTo>
                    <a:pt x="97" y="330"/>
                  </a:lnTo>
                  <a:lnTo>
                    <a:pt x="97" y="330"/>
                  </a:lnTo>
                  <a:close/>
                  <a:moveTo>
                    <a:pt x="93" y="323"/>
                  </a:moveTo>
                  <a:lnTo>
                    <a:pt x="93" y="319"/>
                  </a:lnTo>
                  <a:lnTo>
                    <a:pt x="97" y="315"/>
                  </a:lnTo>
                  <a:lnTo>
                    <a:pt x="97" y="312"/>
                  </a:lnTo>
                  <a:lnTo>
                    <a:pt x="93" y="312"/>
                  </a:lnTo>
                  <a:lnTo>
                    <a:pt x="97" y="312"/>
                  </a:lnTo>
                  <a:lnTo>
                    <a:pt x="100" y="312"/>
                  </a:lnTo>
                  <a:lnTo>
                    <a:pt x="100" y="312"/>
                  </a:lnTo>
                  <a:lnTo>
                    <a:pt x="100" y="312"/>
                  </a:lnTo>
                  <a:lnTo>
                    <a:pt x="100" y="304"/>
                  </a:lnTo>
                  <a:lnTo>
                    <a:pt x="100" y="304"/>
                  </a:lnTo>
                  <a:lnTo>
                    <a:pt x="100" y="293"/>
                  </a:lnTo>
                  <a:lnTo>
                    <a:pt x="100" y="289"/>
                  </a:lnTo>
                  <a:lnTo>
                    <a:pt x="100" y="286"/>
                  </a:lnTo>
                  <a:lnTo>
                    <a:pt x="104" y="286"/>
                  </a:lnTo>
                  <a:lnTo>
                    <a:pt x="104" y="282"/>
                  </a:lnTo>
                  <a:lnTo>
                    <a:pt x="100" y="282"/>
                  </a:lnTo>
                  <a:lnTo>
                    <a:pt x="100" y="278"/>
                  </a:lnTo>
                  <a:lnTo>
                    <a:pt x="100" y="278"/>
                  </a:lnTo>
                  <a:lnTo>
                    <a:pt x="100" y="278"/>
                  </a:lnTo>
                  <a:lnTo>
                    <a:pt x="97" y="278"/>
                  </a:lnTo>
                  <a:lnTo>
                    <a:pt x="93" y="275"/>
                  </a:lnTo>
                  <a:lnTo>
                    <a:pt x="97" y="275"/>
                  </a:lnTo>
                  <a:lnTo>
                    <a:pt x="97" y="271"/>
                  </a:lnTo>
                  <a:lnTo>
                    <a:pt x="97" y="267"/>
                  </a:lnTo>
                  <a:lnTo>
                    <a:pt x="97" y="267"/>
                  </a:lnTo>
                  <a:lnTo>
                    <a:pt x="93" y="267"/>
                  </a:lnTo>
                  <a:lnTo>
                    <a:pt x="93" y="267"/>
                  </a:lnTo>
                  <a:lnTo>
                    <a:pt x="89" y="271"/>
                  </a:lnTo>
                  <a:lnTo>
                    <a:pt x="89" y="271"/>
                  </a:lnTo>
                  <a:lnTo>
                    <a:pt x="85" y="267"/>
                  </a:lnTo>
                  <a:lnTo>
                    <a:pt x="85" y="263"/>
                  </a:lnTo>
                  <a:lnTo>
                    <a:pt x="89" y="263"/>
                  </a:lnTo>
                  <a:lnTo>
                    <a:pt x="93" y="260"/>
                  </a:lnTo>
                  <a:lnTo>
                    <a:pt x="100" y="263"/>
                  </a:lnTo>
                  <a:lnTo>
                    <a:pt x="100" y="263"/>
                  </a:lnTo>
                  <a:lnTo>
                    <a:pt x="104" y="263"/>
                  </a:lnTo>
                  <a:lnTo>
                    <a:pt x="104" y="260"/>
                  </a:lnTo>
                  <a:lnTo>
                    <a:pt x="104" y="256"/>
                  </a:lnTo>
                  <a:lnTo>
                    <a:pt x="100" y="256"/>
                  </a:lnTo>
                  <a:lnTo>
                    <a:pt x="104" y="252"/>
                  </a:lnTo>
                  <a:lnTo>
                    <a:pt x="104" y="252"/>
                  </a:lnTo>
                  <a:lnTo>
                    <a:pt x="108" y="256"/>
                  </a:lnTo>
                  <a:lnTo>
                    <a:pt x="108" y="256"/>
                  </a:lnTo>
                  <a:lnTo>
                    <a:pt x="111" y="252"/>
                  </a:lnTo>
                  <a:lnTo>
                    <a:pt x="115" y="252"/>
                  </a:lnTo>
                  <a:lnTo>
                    <a:pt x="122" y="252"/>
                  </a:lnTo>
                  <a:lnTo>
                    <a:pt x="126" y="252"/>
                  </a:lnTo>
                  <a:lnTo>
                    <a:pt x="126" y="252"/>
                  </a:lnTo>
                  <a:lnTo>
                    <a:pt x="130" y="252"/>
                  </a:lnTo>
                  <a:lnTo>
                    <a:pt x="130" y="249"/>
                  </a:lnTo>
                  <a:lnTo>
                    <a:pt x="134" y="249"/>
                  </a:lnTo>
                  <a:lnTo>
                    <a:pt x="134" y="249"/>
                  </a:lnTo>
                  <a:lnTo>
                    <a:pt x="137" y="245"/>
                  </a:lnTo>
                  <a:lnTo>
                    <a:pt x="141" y="241"/>
                  </a:lnTo>
                  <a:lnTo>
                    <a:pt x="145" y="245"/>
                  </a:lnTo>
                  <a:lnTo>
                    <a:pt x="148" y="245"/>
                  </a:lnTo>
                  <a:lnTo>
                    <a:pt x="148" y="245"/>
                  </a:lnTo>
                  <a:lnTo>
                    <a:pt x="148" y="245"/>
                  </a:lnTo>
                  <a:lnTo>
                    <a:pt x="148" y="249"/>
                  </a:lnTo>
                  <a:lnTo>
                    <a:pt x="145" y="252"/>
                  </a:lnTo>
                  <a:lnTo>
                    <a:pt x="148" y="252"/>
                  </a:lnTo>
                  <a:lnTo>
                    <a:pt x="148" y="256"/>
                  </a:lnTo>
                  <a:lnTo>
                    <a:pt x="148" y="260"/>
                  </a:lnTo>
                  <a:lnTo>
                    <a:pt x="148" y="260"/>
                  </a:lnTo>
                  <a:lnTo>
                    <a:pt x="148" y="263"/>
                  </a:lnTo>
                  <a:lnTo>
                    <a:pt x="152" y="263"/>
                  </a:lnTo>
                  <a:lnTo>
                    <a:pt x="156" y="267"/>
                  </a:lnTo>
                  <a:lnTo>
                    <a:pt x="159" y="267"/>
                  </a:lnTo>
                  <a:lnTo>
                    <a:pt x="163" y="267"/>
                  </a:lnTo>
                  <a:lnTo>
                    <a:pt x="163" y="263"/>
                  </a:lnTo>
                  <a:lnTo>
                    <a:pt x="167" y="260"/>
                  </a:lnTo>
                  <a:lnTo>
                    <a:pt x="167" y="260"/>
                  </a:lnTo>
                  <a:lnTo>
                    <a:pt x="167" y="260"/>
                  </a:lnTo>
                  <a:lnTo>
                    <a:pt x="167" y="256"/>
                  </a:lnTo>
                  <a:lnTo>
                    <a:pt x="171" y="252"/>
                  </a:lnTo>
                  <a:lnTo>
                    <a:pt x="171" y="252"/>
                  </a:lnTo>
                  <a:lnTo>
                    <a:pt x="174" y="252"/>
                  </a:lnTo>
                  <a:lnTo>
                    <a:pt x="174" y="252"/>
                  </a:lnTo>
                  <a:lnTo>
                    <a:pt x="174" y="249"/>
                  </a:lnTo>
                  <a:lnTo>
                    <a:pt x="174" y="245"/>
                  </a:lnTo>
                  <a:lnTo>
                    <a:pt x="167" y="245"/>
                  </a:lnTo>
                  <a:lnTo>
                    <a:pt x="167" y="241"/>
                  </a:lnTo>
                  <a:lnTo>
                    <a:pt x="167" y="237"/>
                  </a:lnTo>
                  <a:lnTo>
                    <a:pt x="171" y="237"/>
                  </a:lnTo>
                  <a:lnTo>
                    <a:pt x="171" y="237"/>
                  </a:lnTo>
                  <a:lnTo>
                    <a:pt x="171" y="237"/>
                  </a:lnTo>
                  <a:lnTo>
                    <a:pt x="171" y="241"/>
                  </a:lnTo>
                  <a:lnTo>
                    <a:pt x="171" y="241"/>
                  </a:lnTo>
                  <a:lnTo>
                    <a:pt x="174" y="241"/>
                  </a:lnTo>
                  <a:lnTo>
                    <a:pt x="174" y="241"/>
                  </a:lnTo>
                  <a:lnTo>
                    <a:pt x="178" y="241"/>
                  </a:lnTo>
                  <a:lnTo>
                    <a:pt x="178" y="241"/>
                  </a:lnTo>
                  <a:lnTo>
                    <a:pt x="182" y="241"/>
                  </a:lnTo>
                  <a:lnTo>
                    <a:pt x="182" y="241"/>
                  </a:lnTo>
                  <a:lnTo>
                    <a:pt x="182" y="241"/>
                  </a:lnTo>
                  <a:lnTo>
                    <a:pt x="178" y="245"/>
                  </a:lnTo>
                  <a:lnTo>
                    <a:pt x="178" y="245"/>
                  </a:lnTo>
                  <a:lnTo>
                    <a:pt x="178" y="245"/>
                  </a:lnTo>
                  <a:lnTo>
                    <a:pt x="182" y="245"/>
                  </a:lnTo>
                  <a:lnTo>
                    <a:pt x="185" y="241"/>
                  </a:lnTo>
                  <a:lnTo>
                    <a:pt x="193" y="241"/>
                  </a:lnTo>
                  <a:lnTo>
                    <a:pt x="197" y="241"/>
                  </a:lnTo>
                  <a:lnTo>
                    <a:pt x="197" y="241"/>
                  </a:lnTo>
                  <a:lnTo>
                    <a:pt x="197" y="237"/>
                  </a:lnTo>
                  <a:lnTo>
                    <a:pt x="197" y="234"/>
                  </a:lnTo>
                  <a:lnTo>
                    <a:pt x="200" y="234"/>
                  </a:lnTo>
                  <a:lnTo>
                    <a:pt x="204" y="234"/>
                  </a:lnTo>
                  <a:lnTo>
                    <a:pt x="204" y="237"/>
                  </a:lnTo>
                  <a:lnTo>
                    <a:pt x="204" y="241"/>
                  </a:lnTo>
                  <a:lnTo>
                    <a:pt x="204" y="241"/>
                  </a:lnTo>
                  <a:lnTo>
                    <a:pt x="208" y="241"/>
                  </a:lnTo>
                  <a:lnTo>
                    <a:pt x="208" y="237"/>
                  </a:lnTo>
                  <a:lnTo>
                    <a:pt x="208" y="234"/>
                  </a:lnTo>
                  <a:lnTo>
                    <a:pt x="208" y="230"/>
                  </a:lnTo>
                  <a:lnTo>
                    <a:pt x="211" y="226"/>
                  </a:lnTo>
                  <a:lnTo>
                    <a:pt x="215" y="226"/>
                  </a:lnTo>
                  <a:lnTo>
                    <a:pt x="215" y="226"/>
                  </a:lnTo>
                  <a:lnTo>
                    <a:pt x="211" y="223"/>
                  </a:lnTo>
                  <a:lnTo>
                    <a:pt x="215" y="219"/>
                  </a:lnTo>
                  <a:lnTo>
                    <a:pt x="215" y="219"/>
                  </a:lnTo>
                  <a:lnTo>
                    <a:pt x="219" y="219"/>
                  </a:lnTo>
                  <a:lnTo>
                    <a:pt x="219" y="223"/>
                  </a:lnTo>
                  <a:lnTo>
                    <a:pt x="219" y="223"/>
                  </a:lnTo>
                  <a:lnTo>
                    <a:pt x="219" y="226"/>
                  </a:lnTo>
                  <a:lnTo>
                    <a:pt x="219" y="237"/>
                  </a:lnTo>
                  <a:lnTo>
                    <a:pt x="219" y="237"/>
                  </a:lnTo>
                  <a:lnTo>
                    <a:pt x="222" y="234"/>
                  </a:lnTo>
                  <a:lnTo>
                    <a:pt x="222" y="234"/>
                  </a:lnTo>
                  <a:lnTo>
                    <a:pt x="226" y="234"/>
                  </a:lnTo>
                  <a:lnTo>
                    <a:pt x="230" y="230"/>
                  </a:lnTo>
                  <a:lnTo>
                    <a:pt x="230" y="226"/>
                  </a:lnTo>
                  <a:lnTo>
                    <a:pt x="230" y="223"/>
                  </a:lnTo>
                  <a:lnTo>
                    <a:pt x="234" y="219"/>
                  </a:lnTo>
                  <a:lnTo>
                    <a:pt x="234" y="219"/>
                  </a:lnTo>
                  <a:lnTo>
                    <a:pt x="230" y="215"/>
                  </a:lnTo>
                  <a:lnTo>
                    <a:pt x="226" y="211"/>
                  </a:lnTo>
                  <a:lnTo>
                    <a:pt x="226" y="208"/>
                  </a:lnTo>
                  <a:lnTo>
                    <a:pt x="226" y="200"/>
                  </a:lnTo>
                  <a:lnTo>
                    <a:pt x="226" y="193"/>
                  </a:lnTo>
                  <a:lnTo>
                    <a:pt x="226" y="186"/>
                  </a:lnTo>
                  <a:lnTo>
                    <a:pt x="222" y="178"/>
                  </a:lnTo>
                  <a:lnTo>
                    <a:pt x="219" y="171"/>
                  </a:lnTo>
                  <a:lnTo>
                    <a:pt x="219" y="167"/>
                  </a:lnTo>
                  <a:lnTo>
                    <a:pt x="219" y="163"/>
                  </a:lnTo>
                  <a:lnTo>
                    <a:pt x="226" y="160"/>
                  </a:lnTo>
                  <a:lnTo>
                    <a:pt x="226" y="160"/>
                  </a:lnTo>
                  <a:lnTo>
                    <a:pt x="230" y="163"/>
                  </a:lnTo>
                  <a:lnTo>
                    <a:pt x="230" y="163"/>
                  </a:lnTo>
                  <a:lnTo>
                    <a:pt x="230" y="160"/>
                  </a:lnTo>
                  <a:lnTo>
                    <a:pt x="230" y="156"/>
                  </a:lnTo>
                  <a:lnTo>
                    <a:pt x="226" y="156"/>
                  </a:lnTo>
                  <a:lnTo>
                    <a:pt x="226" y="152"/>
                  </a:lnTo>
                  <a:lnTo>
                    <a:pt x="226" y="152"/>
                  </a:lnTo>
                  <a:lnTo>
                    <a:pt x="226" y="148"/>
                  </a:lnTo>
                  <a:lnTo>
                    <a:pt x="226" y="148"/>
                  </a:lnTo>
                  <a:lnTo>
                    <a:pt x="226" y="145"/>
                  </a:lnTo>
                  <a:lnTo>
                    <a:pt x="226" y="145"/>
                  </a:lnTo>
                  <a:lnTo>
                    <a:pt x="226" y="141"/>
                  </a:lnTo>
                  <a:lnTo>
                    <a:pt x="226" y="137"/>
                  </a:lnTo>
                  <a:lnTo>
                    <a:pt x="226" y="137"/>
                  </a:lnTo>
                  <a:lnTo>
                    <a:pt x="226" y="134"/>
                  </a:lnTo>
                  <a:lnTo>
                    <a:pt x="226" y="130"/>
                  </a:lnTo>
                  <a:lnTo>
                    <a:pt x="222" y="122"/>
                  </a:lnTo>
                  <a:lnTo>
                    <a:pt x="222" y="122"/>
                  </a:lnTo>
                  <a:lnTo>
                    <a:pt x="219" y="122"/>
                  </a:lnTo>
                  <a:lnTo>
                    <a:pt x="219" y="115"/>
                  </a:lnTo>
                  <a:lnTo>
                    <a:pt x="215" y="115"/>
                  </a:lnTo>
                  <a:lnTo>
                    <a:pt x="208" y="108"/>
                  </a:lnTo>
                  <a:lnTo>
                    <a:pt x="208" y="104"/>
                  </a:lnTo>
                  <a:lnTo>
                    <a:pt x="204" y="100"/>
                  </a:lnTo>
                  <a:lnTo>
                    <a:pt x="204" y="96"/>
                  </a:lnTo>
                  <a:lnTo>
                    <a:pt x="204" y="93"/>
                  </a:lnTo>
                  <a:lnTo>
                    <a:pt x="204" y="96"/>
                  </a:lnTo>
                  <a:lnTo>
                    <a:pt x="204" y="96"/>
                  </a:lnTo>
                  <a:lnTo>
                    <a:pt x="200" y="93"/>
                  </a:lnTo>
                  <a:lnTo>
                    <a:pt x="200" y="93"/>
                  </a:lnTo>
                  <a:lnTo>
                    <a:pt x="197" y="93"/>
                  </a:lnTo>
                  <a:lnTo>
                    <a:pt x="197" y="93"/>
                  </a:lnTo>
                  <a:lnTo>
                    <a:pt x="197" y="96"/>
                  </a:lnTo>
                  <a:lnTo>
                    <a:pt x="197" y="100"/>
                  </a:lnTo>
                  <a:lnTo>
                    <a:pt x="197" y="100"/>
                  </a:lnTo>
                  <a:lnTo>
                    <a:pt x="200" y="100"/>
                  </a:lnTo>
                  <a:lnTo>
                    <a:pt x="204" y="96"/>
                  </a:lnTo>
                  <a:lnTo>
                    <a:pt x="204" y="100"/>
                  </a:lnTo>
                  <a:lnTo>
                    <a:pt x="204" y="104"/>
                  </a:lnTo>
                  <a:lnTo>
                    <a:pt x="200" y="104"/>
                  </a:lnTo>
                  <a:lnTo>
                    <a:pt x="200" y="104"/>
                  </a:lnTo>
                  <a:lnTo>
                    <a:pt x="197" y="104"/>
                  </a:lnTo>
                  <a:lnTo>
                    <a:pt x="200" y="108"/>
                  </a:lnTo>
                  <a:lnTo>
                    <a:pt x="197" y="108"/>
                  </a:lnTo>
                  <a:lnTo>
                    <a:pt x="197" y="108"/>
                  </a:lnTo>
                  <a:lnTo>
                    <a:pt x="193" y="104"/>
                  </a:lnTo>
                  <a:lnTo>
                    <a:pt x="193" y="104"/>
                  </a:lnTo>
                  <a:lnTo>
                    <a:pt x="193" y="100"/>
                  </a:lnTo>
                  <a:lnTo>
                    <a:pt x="189" y="100"/>
                  </a:lnTo>
                  <a:lnTo>
                    <a:pt x="189" y="100"/>
                  </a:lnTo>
                  <a:lnTo>
                    <a:pt x="189" y="104"/>
                  </a:lnTo>
                  <a:lnTo>
                    <a:pt x="189" y="108"/>
                  </a:lnTo>
                  <a:lnTo>
                    <a:pt x="189" y="111"/>
                  </a:lnTo>
                  <a:lnTo>
                    <a:pt x="189" y="111"/>
                  </a:lnTo>
                  <a:lnTo>
                    <a:pt x="185" y="115"/>
                  </a:lnTo>
                  <a:lnTo>
                    <a:pt x="185" y="115"/>
                  </a:lnTo>
                  <a:lnTo>
                    <a:pt x="189" y="119"/>
                  </a:lnTo>
                  <a:lnTo>
                    <a:pt x="193" y="122"/>
                  </a:lnTo>
                  <a:lnTo>
                    <a:pt x="189" y="126"/>
                  </a:lnTo>
                  <a:lnTo>
                    <a:pt x="189" y="126"/>
                  </a:lnTo>
                  <a:lnTo>
                    <a:pt x="185" y="126"/>
                  </a:lnTo>
                  <a:lnTo>
                    <a:pt x="185" y="126"/>
                  </a:lnTo>
                  <a:lnTo>
                    <a:pt x="185" y="130"/>
                  </a:lnTo>
                  <a:lnTo>
                    <a:pt x="189" y="130"/>
                  </a:lnTo>
                  <a:lnTo>
                    <a:pt x="193" y="126"/>
                  </a:lnTo>
                  <a:lnTo>
                    <a:pt x="197" y="134"/>
                  </a:lnTo>
                  <a:lnTo>
                    <a:pt x="197" y="141"/>
                  </a:lnTo>
                  <a:lnTo>
                    <a:pt x="197" y="145"/>
                  </a:lnTo>
                  <a:lnTo>
                    <a:pt x="197" y="152"/>
                  </a:lnTo>
                  <a:lnTo>
                    <a:pt x="193" y="163"/>
                  </a:lnTo>
                  <a:lnTo>
                    <a:pt x="193" y="167"/>
                  </a:lnTo>
                  <a:lnTo>
                    <a:pt x="193" y="171"/>
                  </a:lnTo>
                  <a:lnTo>
                    <a:pt x="189" y="174"/>
                  </a:lnTo>
                  <a:lnTo>
                    <a:pt x="185" y="178"/>
                  </a:lnTo>
                  <a:lnTo>
                    <a:pt x="185" y="182"/>
                  </a:lnTo>
                  <a:lnTo>
                    <a:pt x="185" y="186"/>
                  </a:lnTo>
                  <a:lnTo>
                    <a:pt x="185" y="189"/>
                  </a:lnTo>
                  <a:lnTo>
                    <a:pt x="182" y="193"/>
                  </a:lnTo>
                  <a:lnTo>
                    <a:pt x="171" y="197"/>
                  </a:lnTo>
                  <a:lnTo>
                    <a:pt x="171" y="197"/>
                  </a:lnTo>
                  <a:lnTo>
                    <a:pt x="167" y="200"/>
                  </a:lnTo>
                  <a:lnTo>
                    <a:pt x="163" y="197"/>
                  </a:lnTo>
                  <a:lnTo>
                    <a:pt x="159" y="193"/>
                  </a:lnTo>
                  <a:lnTo>
                    <a:pt x="159" y="193"/>
                  </a:lnTo>
                  <a:lnTo>
                    <a:pt x="163" y="189"/>
                  </a:lnTo>
                  <a:lnTo>
                    <a:pt x="163" y="189"/>
                  </a:lnTo>
                  <a:lnTo>
                    <a:pt x="163" y="186"/>
                  </a:lnTo>
                  <a:lnTo>
                    <a:pt x="167" y="186"/>
                  </a:lnTo>
                  <a:lnTo>
                    <a:pt x="167" y="182"/>
                  </a:lnTo>
                  <a:lnTo>
                    <a:pt x="159" y="186"/>
                  </a:lnTo>
                  <a:lnTo>
                    <a:pt x="159" y="186"/>
                  </a:lnTo>
                  <a:lnTo>
                    <a:pt x="156" y="189"/>
                  </a:lnTo>
                  <a:lnTo>
                    <a:pt x="156" y="193"/>
                  </a:lnTo>
                  <a:lnTo>
                    <a:pt x="156" y="193"/>
                  </a:lnTo>
                  <a:lnTo>
                    <a:pt x="156" y="200"/>
                  </a:lnTo>
                  <a:lnTo>
                    <a:pt x="156" y="204"/>
                  </a:lnTo>
                  <a:lnTo>
                    <a:pt x="152" y="208"/>
                  </a:lnTo>
                  <a:lnTo>
                    <a:pt x="152" y="211"/>
                  </a:lnTo>
                  <a:lnTo>
                    <a:pt x="152" y="211"/>
                  </a:lnTo>
                  <a:lnTo>
                    <a:pt x="152" y="219"/>
                  </a:lnTo>
                  <a:lnTo>
                    <a:pt x="152" y="219"/>
                  </a:lnTo>
                  <a:lnTo>
                    <a:pt x="152" y="219"/>
                  </a:lnTo>
                  <a:lnTo>
                    <a:pt x="152" y="223"/>
                  </a:lnTo>
                  <a:lnTo>
                    <a:pt x="152" y="223"/>
                  </a:lnTo>
                  <a:lnTo>
                    <a:pt x="152" y="223"/>
                  </a:lnTo>
                  <a:lnTo>
                    <a:pt x="148" y="223"/>
                  </a:lnTo>
                  <a:lnTo>
                    <a:pt x="152" y="226"/>
                  </a:lnTo>
                  <a:lnTo>
                    <a:pt x="148" y="226"/>
                  </a:lnTo>
                  <a:lnTo>
                    <a:pt x="148" y="226"/>
                  </a:lnTo>
                  <a:lnTo>
                    <a:pt x="145" y="226"/>
                  </a:lnTo>
                  <a:lnTo>
                    <a:pt x="145" y="226"/>
                  </a:lnTo>
                  <a:lnTo>
                    <a:pt x="141" y="223"/>
                  </a:lnTo>
                  <a:lnTo>
                    <a:pt x="141" y="223"/>
                  </a:lnTo>
                  <a:lnTo>
                    <a:pt x="141" y="223"/>
                  </a:lnTo>
                  <a:lnTo>
                    <a:pt x="137" y="223"/>
                  </a:lnTo>
                  <a:lnTo>
                    <a:pt x="137" y="223"/>
                  </a:lnTo>
                  <a:lnTo>
                    <a:pt x="130" y="226"/>
                  </a:lnTo>
                  <a:lnTo>
                    <a:pt x="126" y="226"/>
                  </a:lnTo>
                  <a:lnTo>
                    <a:pt x="122" y="230"/>
                  </a:lnTo>
                  <a:lnTo>
                    <a:pt x="119" y="230"/>
                  </a:lnTo>
                  <a:lnTo>
                    <a:pt x="115" y="230"/>
                  </a:lnTo>
                  <a:lnTo>
                    <a:pt x="111" y="230"/>
                  </a:lnTo>
                  <a:lnTo>
                    <a:pt x="108" y="230"/>
                  </a:lnTo>
                  <a:lnTo>
                    <a:pt x="104" y="234"/>
                  </a:lnTo>
                  <a:lnTo>
                    <a:pt x="100" y="237"/>
                  </a:lnTo>
                  <a:lnTo>
                    <a:pt x="100" y="237"/>
                  </a:lnTo>
                  <a:lnTo>
                    <a:pt x="100" y="241"/>
                  </a:lnTo>
                  <a:lnTo>
                    <a:pt x="93" y="245"/>
                  </a:lnTo>
                  <a:lnTo>
                    <a:pt x="93" y="245"/>
                  </a:lnTo>
                  <a:lnTo>
                    <a:pt x="89" y="249"/>
                  </a:lnTo>
                  <a:lnTo>
                    <a:pt x="89" y="252"/>
                  </a:lnTo>
                  <a:lnTo>
                    <a:pt x="85" y="252"/>
                  </a:lnTo>
                  <a:lnTo>
                    <a:pt x="82" y="252"/>
                  </a:lnTo>
                  <a:lnTo>
                    <a:pt x="78" y="256"/>
                  </a:lnTo>
                  <a:lnTo>
                    <a:pt x="82" y="260"/>
                  </a:lnTo>
                  <a:lnTo>
                    <a:pt x="82" y="260"/>
                  </a:lnTo>
                  <a:lnTo>
                    <a:pt x="82" y="263"/>
                  </a:lnTo>
                  <a:lnTo>
                    <a:pt x="82" y="263"/>
                  </a:lnTo>
                  <a:lnTo>
                    <a:pt x="78" y="263"/>
                  </a:lnTo>
                  <a:lnTo>
                    <a:pt x="74" y="267"/>
                  </a:lnTo>
                  <a:lnTo>
                    <a:pt x="74" y="271"/>
                  </a:lnTo>
                  <a:lnTo>
                    <a:pt x="74" y="271"/>
                  </a:lnTo>
                  <a:lnTo>
                    <a:pt x="71" y="275"/>
                  </a:lnTo>
                  <a:lnTo>
                    <a:pt x="67" y="275"/>
                  </a:lnTo>
                  <a:lnTo>
                    <a:pt x="67" y="275"/>
                  </a:lnTo>
                  <a:lnTo>
                    <a:pt x="63" y="278"/>
                  </a:lnTo>
                  <a:lnTo>
                    <a:pt x="63" y="278"/>
                  </a:lnTo>
                  <a:lnTo>
                    <a:pt x="67" y="278"/>
                  </a:lnTo>
                  <a:lnTo>
                    <a:pt x="67" y="282"/>
                  </a:lnTo>
                  <a:lnTo>
                    <a:pt x="67" y="282"/>
                  </a:lnTo>
                  <a:lnTo>
                    <a:pt x="67" y="286"/>
                  </a:lnTo>
                  <a:lnTo>
                    <a:pt x="67" y="282"/>
                  </a:lnTo>
                  <a:lnTo>
                    <a:pt x="67" y="282"/>
                  </a:lnTo>
                  <a:lnTo>
                    <a:pt x="63" y="282"/>
                  </a:lnTo>
                  <a:lnTo>
                    <a:pt x="67" y="286"/>
                  </a:lnTo>
                  <a:lnTo>
                    <a:pt x="67" y="286"/>
                  </a:lnTo>
                  <a:lnTo>
                    <a:pt x="67" y="289"/>
                  </a:lnTo>
                  <a:lnTo>
                    <a:pt x="67" y="289"/>
                  </a:lnTo>
                  <a:lnTo>
                    <a:pt x="67" y="289"/>
                  </a:lnTo>
                  <a:lnTo>
                    <a:pt x="71" y="286"/>
                  </a:lnTo>
                  <a:lnTo>
                    <a:pt x="71" y="286"/>
                  </a:lnTo>
                  <a:lnTo>
                    <a:pt x="74" y="286"/>
                  </a:lnTo>
                  <a:lnTo>
                    <a:pt x="74" y="289"/>
                  </a:lnTo>
                  <a:lnTo>
                    <a:pt x="74" y="289"/>
                  </a:lnTo>
                  <a:lnTo>
                    <a:pt x="78" y="289"/>
                  </a:lnTo>
                  <a:lnTo>
                    <a:pt x="74" y="286"/>
                  </a:lnTo>
                  <a:lnTo>
                    <a:pt x="74" y="286"/>
                  </a:lnTo>
                  <a:lnTo>
                    <a:pt x="71" y="286"/>
                  </a:lnTo>
                  <a:lnTo>
                    <a:pt x="71" y="282"/>
                  </a:lnTo>
                  <a:lnTo>
                    <a:pt x="71" y="282"/>
                  </a:lnTo>
                  <a:lnTo>
                    <a:pt x="71" y="278"/>
                  </a:lnTo>
                  <a:lnTo>
                    <a:pt x="74" y="278"/>
                  </a:lnTo>
                  <a:lnTo>
                    <a:pt x="74" y="278"/>
                  </a:lnTo>
                  <a:lnTo>
                    <a:pt x="78" y="282"/>
                  </a:lnTo>
                  <a:lnTo>
                    <a:pt x="78" y="286"/>
                  </a:lnTo>
                  <a:lnTo>
                    <a:pt x="82" y="289"/>
                  </a:lnTo>
                  <a:lnTo>
                    <a:pt x="82" y="293"/>
                  </a:lnTo>
                  <a:lnTo>
                    <a:pt x="78" y="297"/>
                  </a:lnTo>
                  <a:lnTo>
                    <a:pt x="74" y="297"/>
                  </a:lnTo>
                  <a:lnTo>
                    <a:pt x="74" y="300"/>
                  </a:lnTo>
                  <a:lnTo>
                    <a:pt x="78" y="304"/>
                  </a:lnTo>
                  <a:lnTo>
                    <a:pt x="78" y="308"/>
                  </a:lnTo>
                  <a:lnTo>
                    <a:pt x="82" y="312"/>
                  </a:lnTo>
                  <a:lnTo>
                    <a:pt x="82" y="315"/>
                  </a:lnTo>
                  <a:lnTo>
                    <a:pt x="82" y="315"/>
                  </a:lnTo>
                  <a:lnTo>
                    <a:pt x="82" y="319"/>
                  </a:lnTo>
                  <a:lnTo>
                    <a:pt x="85" y="319"/>
                  </a:lnTo>
                  <a:lnTo>
                    <a:pt x="89" y="319"/>
                  </a:lnTo>
                  <a:lnTo>
                    <a:pt x="89" y="319"/>
                  </a:lnTo>
                  <a:lnTo>
                    <a:pt x="89" y="315"/>
                  </a:lnTo>
                  <a:lnTo>
                    <a:pt x="85" y="312"/>
                  </a:lnTo>
                  <a:lnTo>
                    <a:pt x="85" y="308"/>
                  </a:lnTo>
                  <a:lnTo>
                    <a:pt x="89" y="308"/>
                  </a:lnTo>
                  <a:lnTo>
                    <a:pt x="89" y="308"/>
                  </a:lnTo>
                  <a:lnTo>
                    <a:pt x="89" y="308"/>
                  </a:lnTo>
                  <a:lnTo>
                    <a:pt x="89" y="312"/>
                  </a:lnTo>
                  <a:lnTo>
                    <a:pt x="89" y="312"/>
                  </a:lnTo>
                  <a:lnTo>
                    <a:pt x="93" y="319"/>
                  </a:lnTo>
                  <a:lnTo>
                    <a:pt x="93" y="319"/>
                  </a:lnTo>
                  <a:lnTo>
                    <a:pt x="93" y="32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9" name="Freeform 13">
              <a:extLst>
                <a:ext uri="{FF2B5EF4-FFF2-40B4-BE49-F238E27FC236}">
                  <a16:creationId xmlns:a16="http://schemas.microsoft.com/office/drawing/2014/main" xmlns="" id="{D26FA1EF-A4D4-4620-BCFC-D30F3D3AFD82}"/>
                </a:ext>
              </a:extLst>
            </p:cNvPr>
            <p:cNvSpPr>
              <a:spLocks noEditPoints="1"/>
            </p:cNvSpPr>
            <p:nvPr/>
          </p:nvSpPr>
          <p:spPr bwMode="auto">
            <a:xfrm>
              <a:off x="8541863" y="3117487"/>
              <a:ext cx="132563" cy="186793"/>
            </a:xfrm>
            <a:custGeom>
              <a:avLst/>
              <a:gdLst>
                <a:gd name="T0" fmla="*/ 48 w 74"/>
                <a:gd name="T1" fmla="*/ 78 h 107"/>
                <a:gd name="T2" fmla="*/ 44 w 74"/>
                <a:gd name="T3" fmla="*/ 78 h 107"/>
                <a:gd name="T4" fmla="*/ 44 w 74"/>
                <a:gd name="T5" fmla="*/ 78 h 107"/>
                <a:gd name="T6" fmla="*/ 18 w 74"/>
                <a:gd name="T7" fmla="*/ 85 h 107"/>
                <a:gd name="T8" fmla="*/ 22 w 74"/>
                <a:gd name="T9" fmla="*/ 85 h 107"/>
                <a:gd name="T10" fmla="*/ 22 w 74"/>
                <a:gd name="T11" fmla="*/ 85 h 107"/>
                <a:gd name="T12" fmla="*/ 22 w 74"/>
                <a:gd name="T13" fmla="*/ 89 h 107"/>
                <a:gd name="T14" fmla="*/ 22 w 74"/>
                <a:gd name="T15" fmla="*/ 89 h 107"/>
                <a:gd name="T16" fmla="*/ 55 w 74"/>
                <a:gd name="T17" fmla="*/ 74 h 107"/>
                <a:gd name="T18" fmla="*/ 59 w 74"/>
                <a:gd name="T19" fmla="*/ 78 h 107"/>
                <a:gd name="T20" fmla="*/ 59 w 74"/>
                <a:gd name="T21" fmla="*/ 78 h 107"/>
                <a:gd name="T22" fmla="*/ 59 w 74"/>
                <a:gd name="T23" fmla="*/ 74 h 107"/>
                <a:gd name="T24" fmla="*/ 70 w 74"/>
                <a:gd name="T25" fmla="*/ 92 h 107"/>
                <a:gd name="T26" fmla="*/ 70 w 74"/>
                <a:gd name="T27" fmla="*/ 89 h 107"/>
                <a:gd name="T28" fmla="*/ 74 w 74"/>
                <a:gd name="T29" fmla="*/ 92 h 107"/>
                <a:gd name="T30" fmla="*/ 70 w 74"/>
                <a:gd name="T31" fmla="*/ 92 h 107"/>
                <a:gd name="T32" fmla="*/ 74 w 74"/>
                <a:gd name="T33" fmla="*/ 85 h 107"/>
                <a:gd name="T34" fmla="*/ 70 w 74"/>
                <a:gd name="T35" fmla="*/ 85 h 107"/>
                <a:gd name="T36" fmla="*/ 70 w 74"/>
                <a:gd name="T37" fmla="*/ 81 h 107"/>
                <a:gd name="T38" fmla="*/ 74 w 74"/>
                <a:gd name="T39" fmla="*/ 81 h 107"/>
                <a:gd name="T40" fmla="*/ 74 w 74"/>
                <a:gd name="T41" fmla="*/ 85 h 107"/>
                <a:gd name="T42" fmla="*/ 26 w 74"/>
                <a:gd name="T43" fmla="*/ 107 h 107"/>
                <a:gd name="T44" fmla="*/ 26 w 74"/>
                <a:gd name="T45" fmla="*/ 104 h 107"/>
                <a:gd name="T46" fmla="*/ 37 w 74"/>
                <a:gd name="T47" fmla="*/ 104 h 107"/>
                <a:gd name="T48" fmla="*/ 33 w 74"/>
                <a:gd name="T49" fmla="*/ 107 h 107"/>
                <a:gd name="T50" fmla="*/ 26 w 74"/>
                <a:gd name="T51" fmla="*/ 107 h 107"/>
                <a:gd name="T52" fmla="*/ 0 w 74"/>
                <a:gd name="T53" fmla="*/ 18 h 107"/>
                <a:gd name="T54" fmla="*/ 3 w 74"/>
                <a:gd name="T55" fmla="*/ 18 h 107"/>
                <a:gd name="T56" fmla="*/ 3 w 74"/>
                <a:gd name="T57" fmla="*/ 18 h 107"/>
                <a:gd name="T58" fmla="*/ 15 w 74"/>
                <a:gd name="T59" fmla="*/ 29 h 107"/>
                <a:gd name="T60" fmla="*/ 18 w 74"/>
                <a:gd name="T61" fmla="*/ 33 h 107"/>
                <a:gd name="T62" fmla="*/ 22 w 74"/>
                <a:gd name="T63" fmla="*/ 37 h 107"/>
                <a:gd name="T64" fmla="*/ 15 w 74"/>
                <a:gd name="T65" fmla="*/ 33 h 107"/>
                <a:gd name="T66" fmla="*/ 11 w 74"/>
                <a:gd name="T67" fmla="*/ 37 h 107"/>
                <a:gd name="T68" fmla="*/ 15 w 74"/>
                <a:gd name="T69" fmla="*/ 44 h 107"/>
                <a:gd name="T70" fmla="*/ 18 w 74"/>
                <a:gd name="T71" fmla="*/ 44 h 107"/>
                <a:gd name="T72" fmla="*/ 18 w 74"/>
                <a:gd name="T73" fmla="*/ 52 h 107"/>
                <a:gd name="T74" fmla="*/ 22 w 74"/>
                <a:gd name="T75" fmla="*/ 59 h 107"/>
                <a:gd name="T76" fmla="*/ 18 w 74"/>
                <a:gd name="T77" fmla="*/ 63 h 107"/>
                <a:gd name="T78" fmla="*/ 22 w 74"/>
                <a:gd name="T79" fmla="*/ 66 h 107"/>
                <a:gd name="T80" fmla="*/ 18 w 74"/>
                <a:gd name="T81" fmla="*/ 70 h 107"/>
                <a:gd name="T82" fmla="*/ 18 w 74"/>
                <a:gd name="T83" fmla="*/ 74 h 107"/>
                <a:gd name="T84" fmla="*/ 26 w 74"/>
                <a:gd name="T85" fmla="*/ 81 h 107"/>
                <a:gd name="T86" fmla="*/ 26 w 74"/>
                <a:gd name="T87" fmla="*/ 85 h 107"/>
                <a:gd name="T88" fmla="*/ 29 w 74"/>
                <a:gd name="T89" fmla="*/ 85 h 107"/>
                <a:gd name="T90" fmla="*/ 29 w 74"/>
                <a:gd name="T91" fmla="*/ 85 h 107"/>
                <a:gd name="T92" fmla="*/ 40 w 74"/>
                <a:gd name="T93" fmla="*/ 74 h 107"/>
                <a:gd name="T94" fmla="*/ 44 w 74"/>
                <a:gd name="T95" fmla="*/ 78 h 107"/>
                <a:gd name="T96" fmla="*/ 48 w 74"/>
                <a:gd name="T97" fmla="*/ 74 h 107"/>
                <a:gd name="T98" fmla="*/ 52 w 74"/>
                <a:gd name="T99" fmla="*/ 74 h 107"/>
                <a:gd name="T100" fmla="*/ 55 w 74"/>
                <a:gd name="T101" fmla="*/ 74 h 107"/>
                <a:gd name="T102" fmla="*/ 59 w 74"/>
                <a:gd name="T103" fmla="*/ 70 h 107"/>
                <a:gd name="T104" fmla="*/ 66 w 74"/>
                <a:gd name="T105" fmla="*/ 66 h 107"/>
                <a:gd name="T106" fmla="*/ 66 w 74"/>
                <a:gd name="T107" fmla="*/ 63 h 107"/>
                <a:gd name="T108" fmla="*/ 66 w 74"/>
                <a:gd name="T109" fmla="*/ 52 h 107"/>
                <a:gd name="T110" fmla="*/ 63 w 74"/>
                <a:gd name="T111" fmla="*/ 48 h 107"/>
                <a:gd name="T112" fmla="*/ 59 w 74"/>
                <a:gd name="T113" fmla="*/ 37 h 107"/>
                <a:gd name="T114" fmla="*/ 48 w 74"/>
                <a:gd name="T115" fmla="*/ 18 h 107"/>
                <a:gd name="T116" fmla="*/ 33 w 74"/>
                <a:gd name="T117" fmla="*/ 0 h 107"/>
                <a:gd name="T118" fmla="*/ 18 w 74"/>
                <a:gd name="T119" fmla="*/ 3 h 107"/>
                <a:gd name="T120" fmla="*/ 3 w 74"/>
                <a:gd name="T121" fmla="*/ 11 h 107"/>
                <a:gd name="T122" fmla="*/ 0 w 74"/>
                <a:gd name="T123" fmla="*/ 18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74" h="107">
                  <a:moveTo>
                    <a:pt x="44" y="78"/>
                  </a:moveTo>
                  <a:lnTo>
                    <a:pt x="48" y="78"/>
                  </a:lnTo>
                  <a:lnTo>
                    <a:pt x="48" y="78"/>
                  </a:lnTo>
                  <a:lnTo>
                    <a:pt x="44" y="78"/>
                  </a:lnTo>
                  <a:lnTo>
                    <a:pt x="44" y="78"/>
                  </a:lnTo>
                  <a:lnTo>
                    <a:pt x="44" y="78"/>
                  </a:lnTo>
                  <a:close/>
                  <a:moveTo>
                    <a:pt x="22" y="89"/>
                  </a:moveTo>
                  <a:lnTo>
                    <a:pt x="18" y="85"/>
                  </a:lnTo>
                  <a:lnTo>
                    <a:pt x="22" y="85"/>
                  </a:lnTo>
                  <a:lnTo>
                    <a:pt x="22" y="85"/>
                  </a:lnTo>
                  <a:lnTo>
                    <a:pt x="22" y="85"/>
                  </a:lnTo>
                  <a:lnTo>
                    <a:pt x="22" y="85"/>
                  </a:lnTo>
                  <a:lnTo>
                    <a:pt x="22" y="89"/>
                  </a:lnTo>
                  <a:lnTo>
                    <a:pt x="22" y="89"/>
                  </a:lnTo>
                  <a:lnTo>
                    <a:pt x="22" y="89"/>
                  </a:lnTo>
                  <a:lnTo>
                    <a:pt x="22" y="89"/>
                  </a:lnTo>
                  <a:close/>
                  <a:moveTo>
                    <a:pt x="59" y="74"/>
                  </a:moveTo>
                  <a:lnTo>
                    <a:pt x="55" y="74"/>
                  </a:lnTo>
                  <a:lnTo>
                    <a:pt x="55" y="78"/>
                  </a:lnTo>
                  <a:lnTo>
                    <a:pt x="59" y="78"/>
                  </a:lnTo>
                  <a:lnTo>
                    <a:pt x="59" y="78"/>
                  </a:lnTo>
                  <a:lnTo>
                    <a:pt x="59" y="78"/>
                  </a:lnTo>
                  <a:lnTo>
                    <a:pt x="59" y="74"/>
                  </a:lnTo>
                  <a:lnTo>
                    <a:pt x="59" y="74"/>
                  </a:lnTo>
                  <a:lnTo>
                    <a:pt x="59" y="74"/>
                  </a:lnTo>
                  <a:close/>
                  <a:moveTo>
                    <a:pt x="70" y="92"/>
                  </a:moveTo>
                  <a:lnTo>
                    <a:pt x="70" y="89"/>
                  </a:lnTo>
                  <a:lnTo>
                    <a:pt x="70" y="89"/>
                  </a:lnTo>
                  <a:lnTo>
                    <a:pt x="74" y="89"/>
                  </a:lnTo>
                  <a:lnTo>
                    <a:pt x="74" y="92"/>
                  </a:lnTo>
                  <a:lnTo>
                    <a:pt x="70" y="92"/>
                  </a:lnTo>
                  <a:lnTo>
                    <a:pt x="70" y="92"/>
                  </a:lnTo>
                  <a:lnTo>
                    <a:pt x="70" y="92"/>
                  </a:lnTo>
                  <a:close/>
                  <a:moveTo>
                    <a:pt x="74" y="85"/>
                  </a:moveTo>
                  <a:lnTo>
                    <a:pt x="70" y="89"/>
                  </a:lnTo>
                  <a:lnTo>
                    <a:pt x="70" y="85"/>
                  </a:lnTo>
                  <a:lnTo>
                    <a:pt x="70" y="81"/>
                  </a:lnTo>
                  <a:lnTo>
                    <a:pt x="70" y="81"/>
                  </a:lnTo>
                  <a:lnTo>
                    <a:pt x="74" y="81"/>
                  </a:lnTo>
                  <a:lnTo>
                    <a:pt x="74" y="81"/>
                  </a:lnTo>
                  <a:lnTo>
                    <a:pt x="74" y="81"/>
                  </a:lnTo>
                  <a:lnTo>
                    <a:pt x="74" y="85"/>
                  </a:lnTo>
                  <a:lnTo>
                    <a:pt x="74" y="85"/>
                  </a:lnTo>
                  <a:close/>
                  <a:moveTo>
                    <a:pt x="26" y="107"/>
                  </a:moveTo>
                  <a:lnTo>
                    <a:pt x="26" y="107"/>
                  </a:lnTo>
                  <a:lnTo>
                    <a:pt x="26" y="104"/>
                  </a:lnTo>
                  <a:lnTo>
                    <a:pt x="33" y="100"/>
                  </a:lnTo>
                  <a:lnTo>
                    <a:pt x="37" y="104"/>
                  </a:lnTo>
                  <a:lnTo>
                    <a:pt x="37" y="104"/>
                  </a:lnTo>
                  <a:lnTo>
                    <a:pt x="33" y="107"/>
                  </a:lnTo>
                  <a:lnTo>
                    <a:pt x="29" y="107"/>
                  </a:lnTo>
                  <a:lnTo>
                    <a:pt x="26" y="107"/>
                  </a:lnTo>
                  <a:lnTo>
                    <a:pt x="26" y="107"/>
                  </a:lnTo>
                  <a:close/>
                  <a:moveTo>
                    <a:pt x="0" y="18"/>
                  </a:moveTo>
                  <a:lnTo>
                    <a:pt x="0" y="18"/>
                  </a:lnTo>
                  <a:lnTo>
                    <a:pt x="3" y="18"/>
                  </a:lnTo>
                  <a:lnTo>
                    <a:pt x="7" y="18"/>
                  </a:lnTo>
                  <a:lnTo>
                    <a:pt x="3" y="18"/>
                  </a:lnTo>
                  <a:lnTo>
                    <a:pt x="11" y="26"/>
                  </a:lnTo>
                  <a:lnTo>
                    <a:pt x="15" y="29"/>
                  </a:lnTo>
                  <a:lnTo>
                    <a:pt x="18" y="29"/>
                  </a:lnTo>
                  <a:lnTo>
                    <a:pt x="18" y="33"/>
                  </a:lnTo>
                  <a:lnTo>
                    <a:pt x="18" y="33"/>
                  </a:lnTo>
                  <a:lnTo>
                    <a:pt x="22" y="37"/>
                  </a:lnTo>
                  <a:lnTo>
                    <a:pt x="15" y="37"/>
                  </a:lnTo>
                  <a:lnTo>
                    <a:pt x="15" y="33"/>
                  </a:lnTo>
                  <a:lnTo>
                    <a:pt x="11" y="37"/>
                  </a:lnTo>
                  <a:lnTo>
                    <a:pt x="11" y="37"/>
                  </a:lnTo>
                  <a:lnTo>
                    <a:pt x="7" y="40"/>
                  </a:lnTo>
                  <a:lnTo>
                    <a:pt x="15" y="44"/>
                  </a:lnTo>
                  <a:lnTo>
                    <a:pt x="15" y="44"/>
                  </a:lnTo>
                  <a:lnTo>
                    <a:pt x="18" y="44"/>
                  </a:lnTo>
                  <a:lnTo>
                    <a:pt x="18" y="52"/>
                  </a:lnTo>
                  <a:lnTo>
                    <a:pt x="18" y="52"/>
                  </a:lnTo>
                  <a:lnTo>
                    <a:pt x="22" y="52"/>
                  </a:lnTo>
                  <a:lnTo>
                    <a:pt x="22" y="59"/>
                  </a:lnTo>
                  <a:lnTo>
                    <a:pt x="18" y="59"/>
                  </a:lnTo>
                  <a:lnTo>
                    <a:pt x="18" y="63"/>
                  </a:lnTo>
                  <a:lnTo>
                    <a:pt x="22" y="63"/>
                  </a:lnTo>
                  <a:lnTo>
                    <a:pt x="22" y="66"/>
                  </a:lnTo>
                  <a:lnTo>
                    <a:pt x="18" y="66"/>
                  </a:lnTo>
                  <a:lnTo>
                    <a:pt x="18" y="70"/>
                  </a:lnTo>
                  <a:lnTo>
                    <a:pt x="22" y="74"/>
                  </a:lnTo>
                  <a:lnTo>
                    <a:pt x="18" y="74"/>
                  </a:lnTo>
                  <a:lnTo>
                    <a:pt x="22" y="81"/>
                  </a:lnTo>
                  <a:lnTo>
                    <a:pt x="26" y="81"/>
                  </a:lnTo>
                  <a:lnTo>
                    <a:pt x="26" y="85"/>
                  </a:lnTo>
                  <a:lnTo>
                    <a:pt x="26" y="85"/>
                  </a:lnTo>
                  <a:lnTo>
                    <a:pt x="26" y="89"/>
                  </a:lnTo>
                  <a:lnTo>
                    <a:pt x="29" y="85"/>
                  </a:lnTo>
                  <a:lnTo>
                    <a:pt x="29" y="81"/>
                  </a:lnTo>
                  <a:lnTo>
                    <a:pt x="29" y="85"/>
                  </a:lnTo>
                  <a:lnTo>
                    <a:pt x="33" y="81"/>
                  </a:lnTo>
                  <a:lnTo>
                    <a:pt x="40" y="74"/>
                  </a:lnTo>
                  <a:lnTo>
                    <a:pt x="44" y="74"/>
                  </a:lnTo>
                  <a:lnTo>
                    <a:pt x="44" y="78"/>
                  </a:lnTo>
                  <a:lnTo>
                    <a:pt x="44" y="74"/>
                  </a:lnTo>
                  <a:lnTo>
                    <a:pt x="48" y="74"/>
                  </a:lnTo>
                  <a:lnTo>
                    <a:pt x="48" y="78"/>
                  </a:lnTo>
                  <a:lnTo>
                    <a:pt x="52" y="74"/>
                  </a:lnTo>
                  <a:lnTo>
                    <a:pt x="55" y="78"/>
                  </a:lnTo>
                  <a:lnTo>
                    <a:pt x="55" y="74"/>
                  </a:lnTo>
                  <a:lnTo>
                    <a:pt x="55" y="74"/>
                  </a:lnTo>
                  <a:lnTo>
                    <a:pt x="59" y="70"/>
                  </a:lnTo>
                  <a:lnTo>
                    <a:pt x="63" y="70"/>
                  </a:lnTo>
                  <a:lnTo>
                    <a:pt x="66" y="66"/>
                  </a:lnTo>
                  <a:lnTo>
                    <a:pt x="66" y="63"/>
                  </a:lnTo>
                  <a:lnTo>
                    <a:pt x="66" y="63"/>
                  </a:lnTo>
                  <a:lnTo>
                    <a:pt x="66" y="52"/>
                  </a:lnTo>
                  <a:lnTo>
                    <a:pt x="66" y="52"/>
                  </a:lnTo>
                  <a:lnTo>
                    <a:pt x="63" y="52"/>
                  </a:lnTo>
                  <a:lnTo>
                    <a:pt x="63" y="48"/>
                  </a:lnTo>
                  <a:lnTo>
                    <a:pt x="63" y="40"/>
                  </a:lnTo>
                  <a:lnTo>
                    <a:pt x="59" y="37"/>
                  </a:lnTo>
                  <a:lnTo>
                    <a:pt x="59" y="29"/>
                  </a:lnTo>
                  <a:lnTo>
                    <a:pt x="48" y="18"/>
                  </a:lnTo>
                  <a:lnTo>
                    <a:pt x="40" y="11"/>
                  </a:lnTo>
                  <a:lnTo>
                    <a:pt x="33" y="0"/>
                  </a:lnTo>
                  <a:lnTo>
                    <a:pt x="29" y="3"/>
                  </a:lnTo>
                  <a:lnTo>
                    <a:pt x="18" y="3"/>
                  </a:lnTo>
                  <a:lnTo>
                    <a:pt x="11" y="11"/>
                  </a:lnTo>
                  <a:lnTo>
                    <a:pt x="3" y="11"/>
                  </a:lnTo>
                  <a:lnTo>
                    <a:pt x="0" y="15"/>
                  </a:lnTo>
                  <a:lnTo>
                    <a:pt x="0"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0" name="Freeform 14">
              <a:extLst>
                <a:ext uri="{FF2B5EF4-FFF2-40B4-BE49-F238E27FC236}">
                  <a16:creationId xmlns:a16="http://schemas.microsoft.com/office/drawing/2014/main" xmlns="" id="{41C2E7BF-A630-41C1-81C3-50D59E4A3167}"/>
                </a:ext>
              </a:extLst>
            </p:cNvPr>
            <p:cNvSpPr/>
            <p:nvPr/>
          </p:nvSpPr>
          <p:spPr bwMode="auto">
            <a:xfrm>
              <a:off x="8480955" y="2942917"/>
              <a:ext cx="139728" cy="212978"/>
            </a:xfrm>
            <a:custGeom>
              <a:avLst/>
              <a:gdLst>
                <a:gd name="T0" fmla="*/ 0 w 78"/>
                <a:gd name="T1" fmla="*/ 70 h 122"/>
                <a:gd name="T2" fmla="*/ 4 w 78"/>
                <a:gd name="T3" fmla="*/ 63 h 122"/>
                <a:gd name="T4" fmla="*/ 12 w 78"/>
                <a:gd name="T5" fmla="*/ 55 h 122"/>
                <a:gd name="T6" fmla="*/ 15 w 78"/>
                <a:gd name="T7" fmla="*/ 51 h 122"/>
                <a:gd name="T8" fmla="*/ 19 w 78"/>
                <a:gd name="T9" fmla="*/ 40 h 122"/>
                <a:gd name="T10" fmla="*/ 19 w 78"/>
                <a:gd name="T11" fmla="*/ 33 h 122"/>
                <a:gd name="T12" fmla="*/ 26 w 78"/>
                <a:gd name="T13" fmla="*/ 37 h 122"/>
                <a:gd name="T14" fmla="*/ 30 w 78"/>
                <a:gd name="T15" fmla="*/ 37 h 122"/>
                <a:gd name="T16" fmla="*/ 37 w 78"/>
                <a:gd name="T17" fmla="*/ 40 h 122"/>
                <a:gd name="T18" fmla="*/ 49 w 78"/>
                <a:gd name="T19" fmla="*/ 40 h 122"/>
                <a:gd name="T20" fmla="*/ 49 w 78"/>
                <a:gd name="T21" fmla="*/ 33 h 122"/>
                <a:gd name="T22" fmla="*/ 45 w 78"/>
                <a:gd name="T23" fmla="*/ 25 h 122"/>
                <a:gd name="T24" fmla="*/ 49 w 78"/>
                <a:gd name="T25" fmla="*/ 25 h 122"/>
                <a:gd name="T26" fmla="*/ 56 w 78"/>
                <a:gd name="T27" fmla="*/ 18 h 122"/>
                <a:gd name="T28" fmla="*/ 63 w 78"/>
                <a:gd name="T29" fmla="*/ 14 h 122"/>
                <a:gd name="T30" fmla="*/ 63 w 78"/>
                <a:gd name="T31" fmla="*/ 7 h 122"/>
                <a:gd name="T32" fmla="*/ 63 w 78"/>
                <a:gd name="T33" fmla="*/ 3 h 122"/>
                <a:gd name="T34" fmla="*/ 67 w 78"/>
                <a:gd name="T35" fmla="*/ 3 h 122"/>
                <a:gd name="T36" fmla="*/ 67 w 78"/>
                <a:gd name="T37" fmla="*/ 7 h 122"/>
                <a:gd name="T38" fmla="*/ 78 w 78"/>
                <a:gd name="T39" fmla="*/ 14 h 122"/>
                <a:gd name="T40" fmla="*/ 71 w 78"/>
                <a:gd name="T41" fmla="*/ 18 h 122"/>
                <a:gd name="T42" fmla="*/ 71 w 78"/>
                <a:gd name="T43" fmla="*/ 22 h 122"/>
                <a:gd name="T44" fmla="*/ 67 w 78"/>
                <a:gd name="T45" fmla="*/ 33 h 122"/>
                <a:gd name="T46" fmla="*/ 71 w 78"/>
                <a:gd name="T47" fmla="*/ 44 h 122"/>
                <a:gd name="T48" fmla="*/ 71 w 78"/>
                <a:gd name="T49" fmla="*/ 48 h 122"/>
                <a:gd name="T50" fmla="*/ 71 w 78"/>
                <a:gd name="T51" fmla="*/ 55 h 122"/>
                <a:gd name="T52" fmla="*/ 63 w 78"/>
                <a:gd name="T53" fmla="*/ 63 h 122"/>
                <a:gd name="T54" fmla="*/ 60 w 78"/>
                <a:gd name="T55" fmla="*/ 66 h 122"/>
                <a:gd name="T56" fmla="*/ 52 w 78"/>
                <a:gd name="T57" fmla="*/ 70 h 122"/>
                <a:gd name="T58" fmla="*/ 45 w 78"/>
                <a:gd name="T59" fmla="*/ 74 h 122"/>
                <a:gd name="T60" fmla="*/ 49 w 78"/>
                <a:gd name="T61" fmla="*/ 81 h 122"/>
                <a:gd name="T62" fmla="*/ 49 w 78"/>
                <a:gd name="T63" fmla="*/ 89 h 122"/>
                <a:gd name="T64" fmla="*/ 56 w 78"/>
                <a:gd name="T65" fmla="*/ 92 h 122"/>
                <a:gd name="T66" fmla="*/ 67 w 78"/>
                <a:gd name="T67" fmla="*/ 100 h 122"/>
                <a:gd name="T68" fmla="*/ 52 w 78"/>
                <a:gd name="T69" fmla="*/ 103 h 122"/>
                <a:gd name="T70" fmla="*/ 37 w 78"/>
                <a:gd name="T71" fmla="*/ 111 h 122"/>
                <a:gd name="T72" fmla="*/ 34 w 78"/>
                <a:gd name="T73" fmla="*/ 118 h 122"/>
                <a:gd name="T74" fmla="*/ 26 w 78"/>
                <a:gd name="T75" fmla="*/ 118 h 122"/>
                <a:gd name="T76" fmla="*/ 26 w 78"/>
                <a:gd name="T77" fmla="*/ 122 h 122"/>
                <a:gd name="T78" fmla="*/ 19 w 78"/>
                <a:gd name="T79" fmla="*/ 122 h 122"/>
                <a:gd name="T80" fmla="*/ 23 w 78"/>
                <a:gd name="T81" fmla="*/ 118 h 122"/>
                <a:gd name="T82" fmla="*/ 15 w 78"/>
                <a:gd name="T83" fmla="*/ 118 h 122"/>
                <a:gd name="T84" fmla="*/ 15 w 78"/>
                <a:gd name="T85" fmla="*/ 115 h 122"/>
                <a:gd name="T86" fmla="*/ 19 w 78"/>
                <a:gd name="T87" fmla="*/ 103 h 122"/>
                <a:gd name="T88" fmla="*/ 26 w 78"/>
                <a:gd name="T89" fmla="*/ 100 h 122"/>
                <a:gd name="T90" fmla="*/ 15 w 78"/>
                <a:gd name="T91" fmla="*/ 103 h 122"/>
                <a:gd name="T92" fmla="*/ 15 w 78"/>
                <a:gd name="T93" fmla="*/ 92 h 122"/>
                <a:gd name="T94" fmla="*/ 15 w 78"/>
                <a:gd name="T95" fmla="*/ 85 h 122"/>
                <a:gd name="T96" fmla="*/ 19 w 78"/>
                <a:gd name="T97" fmla="*/ 81 h 122"/>
                <a:gd name="T98" fmla="*/ 15 w 78"/>
                <a:gd name="T99" fmla="*/ 81 h 122"/>
                <a:gd name="T100" fmla="*/ 8 w 78"/>
                <a:gd name="T101" fmla="*/ 81 h 122"/>
                <a:gd name="T102" fmla="*/ 4 w 78"/>
                <a:gd name="T103" fmla="*/ 81 h 122"/>
                <a:gd name="T104" fmla="*/ 0 w 78"/>
                <a:gd name="T105" fmla="*/ 77 h 122"/>
                <a:gd name="T106" fmla="*/ 0 w 78"/>
                <a:gd name="T107" fmla="*/ 77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8" h="122">
                  <a:moveTo>
                    <a:pt x="0" y="77"/>
                  </a:moveTo>
                  <a:lnTo>
                    <a:pt x="0" y="70"/>
                  </a:lnTo>
                  <a:lnTo>
                    <a:pt x="4" y="66"/>
                  </a:lnTo>
                  <a:lnTo>
                    <a:pt x="4" y="63"/>
                  </a:lnTo>
                  <a:lnTo>
                    <a:pt x="4" y="59"/>
                  </a:lnTo>
                  <a:lnTo>
                    <a:pt x="12" y="55"/>
                  </a:lnTo>
                  <a:lnTo>
                    <a:pt x="12" y="51"/>
                  </a:lnTo>
                  <a:lnTo>
                    <a:pt x="15" y="51"/>
                  </a:lnTo>
                  <a:lnTo>
                    <a:pt x="19" y="44"/>
                  </a:lnTo>
                  <a:lnTo>
                    <a:pt x="19" y="40"/>
                  </a:lnTo>
                  <a:lnTo>
                    <a:pt x="19" y="40"/>
                  </a:lnTo>
                  <a:lnTo>
                    <a:pt x="19" y="33"/>
                  </a:lnTo>
                  <a:lnTo>
                    <a:pt x="23" y="29"/>
                  </a:lnTo>
                  <a:lnTo>
                    <a:pt x="26" y="37"/>
                  </a:lnTo>
                  <a:lnTo>
                    <a:pt x="30" y="37"/>
                  </a:lnTo>
                  <a:lnTo>
                    <a:pt x="30" y="37"/>
                  </a:lnTo>
                  <a:lnTo>
                    <a:pt x="34" y="37"/>
                  </a:lnTo>
                  <a:lnTo>
                    <a:pt x="37" y="40"/>
                  </a:lnTo>
                  <a:lnTo>
                    <a:pt x="45" y="37"/>
                  </a:lnTo>
                  <a:lnTo>
                    <a:pt x="49" y="40"/>
                  </a:lnTo>
                  <a:lnTo>
                    <a:pt x="52" y="33"/>
                  </a:lnTo>
                  <a:lnTo>
                    <a:pt x="49" y="33"/>
                  </a:lnTo>
                  <a:lnTo>
                    <a:pt x="49" y="29"/>
                  </a:lnTo>
                  <a:lnTo>
                    <a:pt x="45" y="25"/>
                  </a:lnTo>
                  <a:lnTo>
                    <a:pt x="45" y="25"/>
                  </a:lnTo>
                  <a:lnTo>
                    <a:pt x="49" y="25"/>
                  </a:lnTo>
                  <a:lnTo>
                    <a:pt x="56" y="22"/>
                  </a:lnTo>
                  <a:lnTo>
                    <a:pt x="56" y="18"/>
                  </a:lnTo>
                  <a:lnTo>
                    <a:pt x="60" y="14"/>
                  </a:lnTo>
                  <a:lnTo>
                    <a:pt x="63" y="14"/>
                  </a:lnTo>
                  <a:lnTo>
                    <a:pt x="63" y="11"/>
                  </a:lnTo>
                  <a:lnTo>
                    <a:pt x="63" y="7"/>
                  </a:lnTo>
                  <a:lnTo>
                    <a:pt x="63" y="7"/>
                  </a:lnTo>
                  <a:lnTo>
                    <a:pt x="63" y="3"/>
                  </a:lnTo>
                  <a:lnTo>
                    <a:pt x="63" y="0"/>
                  </a:lnTo>
                  <a:lnTo>
                    <a:pt x="67" y="3"/>
                  </a:lnTo>
                  <a:lnTo>
                    <a:pt x="67" y="7"/>
                  </a:lnTo>
                  <a:lnTo>
                    <a:pt x="67" y="7"/>
                  </a:lnTo>
                  <a:lnTo>
                    <a:pt x="74" y="11"/>
                  </a:lnTo>
                  <a:lnTo>
                    <a:pt x="78" y="14"/>
                  </a:lnTo>
                  <a:lnTo>
                    <a:pt x="78" y="14"/>
                  </a:lnTo>
                  <a:lnTo>
                    <a:pt x="71" y="18"/>
                  </a:lnTo>
                  <a:lnTo>
                    <a:pt x="71" y="18"/>
                  </a:lnTo>
                  <a:lnTo>
                    <a:pt x="71" y="22"/>
                  </a:lnTo>
                  <a:lnTo>
                    <a:pt x="67" y="29"/>
                  </a:lnTo>
                  <a:lnTo>
                    <a:pt x="67" y="33"/>
                  </a:lnTo>
                  <a:lnTo>
                    <a:pt x="71" y="37"/>
                  </a:lnTo>
                  <a:lnTo>
                    <a:pt x="71" y="44"/>
                  </a:lnTo>
                  <a:lnTo>
                    <a:pt x="74" y="48"/>
                  </a:lnTo>
                  <a:lnTo>
                    <a:pt x="71" y="48"/>
                  </a:lnTo>
                  <a:lnTo>
                    <a:pt x="67" y="51"/>
                  </a:lnTo>
                  <a:lnTo>
                    <a:pt x="71" y="55"/>
                  </a:lnTo>
                  <a:lnTo>
                    <a:pt x="60" y="63"/>
                  </a:lnTo>
                  <a:lnTo>
                    <a:pt x="63" y="63"/>
                  </a:lnTo>
                  <a:lnTo>
                    <a:pt x="60" y="66"/>
                  </a:lnTo>
                  <a:lnTo>
                    <a:pt x="60" y="66"/>
                  </a:lnTo>
                  <a:lnTo>
                    <a:pt x="56" y="66"/>
                  </a:lnTo>
                  <a:lnTo>
                    <a:pt x="52" y="70"/>
                  </a:lnTo>
                  <a:lnTo>
                    <a:pt x="52" y="74"/>
                  </a:lnTo>
                  <a:lnTo>
                    <a:pt x="45" y="74"/>
                  </a:lnTo>
                  <a:lnTo>
                    <a:pt x="45" y="77"/>
                  </a:lnTo>
                  <a:lnTo>
                    <a:pt x="49" y="81"/>
                  </a:lnTo>
                  <a:lnTo>
                    <a:pt x="45" y="85"/>
                  </a:lnTo>
                  <a:lnTo>
                    <a:pt x="49" y="89"/>
                  </a:lnTo>
                  <a:lnTo>
                    <a:pt x="52" y="89"/>
                  </a:lnTo>
                  <a:lnTo>
                    <a:pt x="56" y="92"/>
                  </a:lnTo>
                  <a:lnTo>
                    <a:pt x="67" y="96"/>
                  </a:lnTo>
                  <a:lnTo>
                    <a:pt x="67" y="100"/>
                  </a:lnTo>
                  <a:lnTo>
                    <a:pt x="63" y="103"/>
                  </a:lnTo>
                  <a:lnTo>
                    <a:pt x="52" y="103"/>
                  </a:lnTo>
                  <a:lnTo>
                    <a:pt x="45" y="111"/>
                  </a:lnTo>
                  <a:lnTo>
                    <a:pt x="37" y="111"/>
                  </a:lnTo>
                  <a:lnTo>
                    <a:pt x="34" y="115"/>
                  </a:lnTo>
                  <a:lnTo>
                    <a:pt x="34" y="118"/>
                  </a:lnTo>
                  <a:lnTo>
                    <a:pt x="30" y="115"/>
                  </a:lnTo>
                  <a:lnTo>
                    <a:pt x="26" y="118"/>
                  </a:lnTo>
                  <a:lnTo>
                    <a:pt x="30" y="118"/>
                  </a:lnTo>
                  <a:lnTo>
                    <a:pt x="26" y="122"/>
                  </a:lnTo>
                  <a:lnTo>
                    <a:pt x="23" y="122"/>
                  </a:lnTo>
                  <a:lnTo>
                    <a:pt x="19" y="122"/>
                  </a:lnTo>
                  <a:lnTo>
                    <a:pt x="19" y="122"/>
                  </a:lnTo>
                  <a:lnTo>
                    <a:pt x="23" y="118"/>
                  </a:lnTo>
                  <a:lnTo>
                    <a:pt x="19" y="115"/>
                  </a:lnTo>
                  <a:lnTo>
                    <a:pt x="15" y="118"/>
                  </a:lnTo>
                  <a:lnTo>
                    <a:pt x="15" y="118"/>
                  </a:lnTo>
                  <a:lnTo>
                    <a:pt x="15" y="115"/>
                  </a:lnTo>
                  <a:lnTo>
                    <a:pt x="15" y="107"/>
                  </a:lnTo>
                  <a:lnTo>
                    <a:pt x="19" y="103"/>
                  </a:lnTo>
                  <a:lnTo>
                    <a:pt x="23" y="103"/>
                  </a:lnTo>
                  <a:lnTo>
                    <a:pt x="26" y="100"/>
                  </a:lnTo>
                  <a:lnTo>
                    <a:pt x="23" y="103"/>
                  </a:lnTo>
                  <a:lnTo>
                    <a:pt x="15" y="103"/>
                  </a:lnTo>
                  <a:lnTo>
                    <a:pt x="15" y="100"/>
                  </a:lnTo>
                  <a:lnTo>
                    <a:pt x="15" y="92"/>
                  </a:lnTo>
                  <a:lnTo>
                    <a:pt x="19" y="89"/>
                  </a:lnTo>
                  <a:lnTo>
                    <a:pt x="15" y="85"/>
                  </a:lnTo>
                  <a:lnTo>
                    <a:pt x="19" y="85"/>
                  </a:lnTo>
                  <a:lnTo>
                    <a:pt x="19" y="81"/>
                  </a:lnTo>
                  <a:lnTo>
                    <a:pt x="19" y="81"/>
                  </a:lnTo>
                  <a:lnTo>
                    <a:pt x="15" y="81"/>
                  </a:lnTo>
                  <a:lnTo>
                    <a:pt x="12" y="85"/>
                  </a:lnTo>
                  <a:lnTo>
                    <a:pt x="8" y="81"/>
                  </a:lnTo>
                  <a:lnTo>
                    <a:pt x="4" y="81"/>
                  </a:lnTo>
                  <a:lnTo>
                    <a:pt x="4" y="81"/>
                  </a:lnTo>
                  <a:lnTo>
                    <a:pt x="4" y="85"/>
                  </a:lnTo>
                  <a:lnTo>
                    <a:pt x="0" y="77"/>
                  </a:lnTo>
                  <a:lnTo>
                    <a:pt x="0" y="77"/>
                  </a:lnTo>
                  <a:lnTo>
                    <a:pt x="0" y="7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1" name="Freeform 15">
              <a:extLst>
                <a:ext uri="{FF2B5EF4-FFF2-40B4-BE49-F238E27FC236}">
                  <a16:creationId xmlns:a16="http://schemas.microsoft.com/office/drawing/2014/main" xmlns="" id="{60E22ECE-5415-4AD4-AE83-0C6E72E6E156}"/>
                </a:ext>
              </a:extLst>
            </p:cNvPr>
            <p:cNvSpPr/>
            <p:nvPr/>
          </p:nvSpPr>
          <p:spPr bwMode="auto">
            <a:xfrm>
              <a:off x="7347007" y="2670585"/>
              <a:ext cx="910024" cy="375330"/>
            </a:xfrm>
            <a:custGeom>
              <a:avLst/>
              <a:gdLst>
                <a:gd name="T0" fmla="*/ 19 w 508"/>
                <a:gd name="T1" fmla="*/ 66 h 215"/>
                <a:gd name="T2" fmla="*/ 30 w 508"/>
                <a:gd name="T3" fmla="*/ 52 h 215"/>
                <a:gd name="T4" fmla="*/ 37 w 508"/>
                <a:gd name="T5" fmla="*/ 44 h 215"/>
                <a:gd name="T6" fmla="*/ 60 w 508"/>
                <a:gd name="T7" fmla="*/ 37 h 215"/>
                <a:gd name="T8" fmla="*/ 71 w 508"/>
                <a:gd name="T9" fmla="*/ 41 h 215"/>
                <a:gd name="T10" fmla="*/ 89 w 508"/>
                <a:gd name="T11" fmla="*/ 41 h 215"/>
                <a:gd name="T12" fmla="*/ 108 w 508"/>
                <a:gd name="T13" fmla="*/ 55 h 215"/>
                <a:gd name="T14" fmla="*/ 126 w 508"/>
                <a:gd name="T15" fmla="*/ 52 h 215"/>
                <a:gd name="T16" fmla="*/ 145 w 508"/>
                <a:gd name="T17" fmla="*/ 52 h 215"/>
                <a:gd name="T18" fmla="*/ 148 w 508"/>
                <a:gd name="T19" fmla="*/ 33 h 215"/>
                <a:gd name="T20" fmla="*/ 137 w 508"/>
                <a:gd name="T21" fmla="*/ 18 h 215"/>
                <a:gd name="T22" fmla="*/ 148 w 508"/>
                <a:gd name="T23" fmla="*/ 7 h 215"/>
                <a:gd name="T24" fmla="*/ 159 w 508"/>
                <a:gd name="T25" fmla="*/ 3 h 215"/>
                <a:gd name="T26" fmla="*/ 182 w 508"/>
                <a:gd name="T27" fmla="*/ 7 h 215"/>
                <a:gd name="T28" fmla="*/ 200 w 508"/>
                <a:gd name="T29" fmla="*/ 11 h 215"/>
                <a:gd name="T30" fmla="*/ 208 w 508"/>
                <a:gd name="T31" fmla="*/ 26 h 215"/>
                <a:gd name="T32" fmla="*/ 219 w 508"/>
                <a:gd name="T33" fmla="*/ 33 h 215"/>
                <a:gd name="T34" fmla="*/ 237 w 508"/>
                <a:gd name="T35" fmla="*/ 37 h 215"/>
                <a:gd name="T36" fmla="*/ 259 w 508"/>
                <a:gd name="T37" fmla="*/ 29 h 215"/>
                <a:gd name="T38" fmla="*/ 285 w 508"/>
                <a:gd name="T39" fmla="*/ 33 h 215"/>
                <a:gd name="T40" fmla="*/ 308 w 508"/>
                <a:gd name="T41" fmla="*/ 44 h 215"/>
                <a:gd name="T42" fmla="*/ 330 w 508"/>
                <a:gd name="T43" fmla="*/ 48 h 215"/>
                <a:gd name="T44" fmla="*/ 356 w 508"/>
                <a:gd name="T45" fmla="*/ 48 h 215"/>
                <a:gd name="T46" fmla="*/ 378 w 508"/>
                <a:gd name="T47" fmla="*/ 37 h 215"/>
                <a:gd name="T48" fmla="*/ 393 w 508"/>
                <a:gd name="T49" fmla="*/ 26 h 215"/>
                <a:gd name="T50" fmla="*/ 408 w 508"/>
                <a:gd name="T51" fmla="*/ 18 h 215"/>
                <a:gd name="T52" fmla="*/ 422 w 508"/>
                <a:gd name="T53" fmla="*/ 26 h 215"/>
                <a:gd name="T54" fmla="*/ 437 w 508"/>
                <a:gd name="T55" fmla="*/ 48 h 215"/>
                <a:gd name="T56" fmla="*/ 445 w 508"/>
                <a:gd name="T57" fmla="*/ 74 h 215"/>
                <a:gd name="T58" fmla="*/ 471 w 508"/>
                <a:gd name="T59" fmla="*/ 66 h 215"/>
                <a:gd name="T60" fmla="*/ 496 w 508"/>
                <a:gd name="T61" fmla="*/ 70 h 215"/>
                <a:gd name="T62" fmla="*/ 504 w 508"/>
                <a:gd name="T63" fmla="*/ 89 h 215"/>
                <a:gd name="T64" fmla="*/ 496 w 508"/>
                <a:gd name="T65" fmla="*/ 92 h 215"/>
                <a:gd name="T66" fmla="*/ 474 w 508"/>
                <a:gd name="T67" fmla="*/ 100 h 215"/>
                <a:gd name="T68" fmla="*/ 467 w 508"/>
                <a:gd name="T69" fmla="*/ 104 h 215"/>
                <a:gd name="T70" fmla="*/ 452 w 508"/>
                <a:gd name="T71" fmla="*/ 126 h 215"/>
                <a:gd name="T72" fmla="*/ 430 w 508"/>
                <a:gd name="T73" fmla="*/ 133 h 215"/>
                <a:gd name="T74" fmla="*/ 415 w 508"/>
                <a:gd name="T75" fmla="*/ 137 h 215"/>
                <a:gd name="T76" fmla="*/ 393 w 508"/>
                <a:gd name="T77" fmla="*/ 148 h 215"/>
                <a:gd name="T78" fmla="*/ 404 w 508"/>
                <a:gd name="T79" fmla="*/ 163 h 215"/>
                <a:gd name="T80" fmla="*/ 382 w 508"/>
                <a:gd name="T81" fmla="*/ 189 h 215"/>
                <a:gd name="T82" fmla="*/ 352 w 508"/>
                <a:gd name="T83" fmla="*/ 196 h 215"/>
                <a:gd name="T84" fmla="*/ 311 w 508"/>
                <a:gd name="T85" fmla="*/ 215 h 215"/>
                <a:gd name="T86" fmla="*/ 289 w 508"/>
                <a:gd name="T87" fmla="*/ 215 h 215"/>
                <a:gd name="T88" fmla="*/ 248 w 508"/>
                <a:gd name="T89" fmla="*/ 196 h 215"/>
                <a:gd name="T90" fmla="*/ 215 w 508"/>
                <a:gd name="T91" fmla="*/ 200 h 215"/>
                <a:gd name="T92" fmla="*/ 167 w 508"/>
                <a:gd name="T93" fmla="*/ 200 h 215"/>
                <a:gd name="T94" fmla="*/ 152 w 508"/>
                <a:gd name="T95" fmla="*/ 178 h 215"/>
                <a:gd name="T96" fmla="*/ 145 w 508"/>
                <a:gd name="T97" fmla="*/ 170 h 215"/>
                <a:gd name="T98" fmla="*/ 122 w 508"/>
                <a:gd name="T99" fmla="*/ 163 h 215"/>
                <a:gd name="T100" fmla="*/ 100 w 508"/>
                <a:gd name="T101" fmla="*/ 156 h 215"/>
                <a:gd name="T102" fmla="*/ 63 w 508"/>
                <a:gd name="T103" fmla="*/ 148 h 215"/>
                <a:gd name="T104" fmla="*/ 67 w 508"/>
                <a:gd name="T105" fmla="*/ 133 h 215"/>
                <a:gd name="T106" fmla="*/ 60 w 508"/>
                <a:gd name="T107" fmla="*/ 118 h 215"/>
                <a:gd name="T108" fmla="*/ 52 w 508"/>
                <a:gd name="T109" fmla="*/ 107 h 215"/>
                <a:gd name="T110" fmla="*/ 37 w 508"/>
                <a:gd name="T111" fmla="*/ 104 h 215"/>
                <a:gd name="T112" fmla="*/ 26 w 508"/>
                <a:gd name="T113" fmla="*/ 100 h 215"/>
                <a:gd name="T114" fmla="*/ 19 w 508"/>
                <a:gd name="T115" fmla="*/ 96 h 215"/>
                <a:gd name="T116" fmla="*/ 4 w 508"/>
                <a:gd name="T117" fmla="*/ 85 h 215"/>
                <a:gd name="T118" fmla="*/ 0 w 508"/>
                <a:gd name="T119" fmla="*/ 81 h 2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508" h="215">
                  <a:moveTo>
                    <a:pt x="0" y="78"/>
                  </a:moveTo>
                  <a:lnTo>
                    <a:pt x="4" y="70"/>
                  </a:lnTo>
                  <a:lnTo>
                    <a:pt x="8" y="70"/>
                  </a:lnTo>
                  <a:lnTo>
                    <a:pt x="15" y="70"/>
                  </a:lnTo>
                  <a:lnTo>
                    <a:pt x="15" y="70"/>
                  </a:lnTo>
                  <a:lnTo>
                    <a:pt x="19" y="66"/>
                  </a:lnTo>
                  <a:lnTo>
                    <a:pt x="22" y="63"/>
                  </a:lnTo>
                  <a:lnTo>
                    <a:pt x="22" y="63"/>
                  </a:lnTo>
                  <a:lnTo>
                    <a:pt x="22" y="59"/>
                  </a:lnTo>
                  <a:lnTo>
                    <a:pt x="30" y="55"/>
                  </a:lnTo>
                  <a:lnTo>
                    <a:pt x="30" y="55"/>
                  </a:lnTo>
                  <a:lnTo>
                    <a:pt x="30" y="52"/>
                  </a:lnTo>
                  <a:lnTo>
                    <a:pt x="34" y="52"/>
                  </a:lnTo>
                  <a:lnTo>
                    <a:pt x="37" y="48"/>
                  </a:lnTo>
                  <a:lnTo>
                    <a:pt x="37" y="48"/>
                  </a:lnTo>
                  <a:lnTo>
                    <a:pt x="37" y="44"/>
                  </a:lnTo>
                  <a:lnTo>
                    <a:pt x="37" y="44"/>
                  </a:lnTo>
                  <a:lnTo>
                    <a:pt x="37" y="44"/>
                  </a:lnTo>
                  <a:lnTo>
                    <a:pt x="41" y="44"/>
                  </a:lnTo>
                  <a:lnTo>
                    <a:pt x="45" y="44"/>
                  </a:lnTo>
                  <a:lnTo>
                    <a:pt x="45" y="41"/>
                  </a:lnTo>
                  <a:lnTo>
                    <a:pt x="48" y="37"/>
                  </a:lnTo>
                  <a:lnTo>
                    <a:pt x="56" y="37"/>
                  </a:lnTo>
                  <a:lnTo>
                    <a:pt x="60" y="37"/>
                  </a:lnTo>
                  <a:lnTo>
                    <a:pt x="60" y="37"/>
                  </a:lnTo>
                  <a:lnTo>
                    <a:pt x="63" y="37"/>
                  </a:lnTo>
                  <a:lnTo>
                    <a:pt x="67" y="37"/>
                  </a:lnTo>
                  <a:lnTo>
                    <a:pt x="67" y="37"/>
                  </a:lnTo>
                  <a:lnTo>
                    <a:pt x="71" y="37"/>
                  </a:lnTo>
                  <a:lnTo>
                    <a:pt x="71" y="41"/>
                  </a:lnTo>
                  <a:lnTo>
                    <a:pt x="71" y="41"/>
                  </a:lnTo>
                  <a:lnTo>
                    <a:pt x="74" y="41"/>
                  </a:lnTo>
                  <a:lnTo>
                    <a:pt x="78" y="41"/>
                  </a:lnTo>
                  <a:lnTo>
                    <a:pt x="82" y="41"/>
                  </a:lnTo>
                  <a:lnTo>
                    <a:pt x="82" y="41"/>
                  </a:lnTo>
                  <a:lnTo>
                    <a:pt x="89" y="41"/>
                  </a:lnTo>
                  <a:lnTo>
                    <a:pt x="89" y="41"/>
                  </a:lnTo>
                  <a:lnTo>
                    <a:pt x="89" y="44"/>
                  </a:lnTo>
                  <a:lnTo>
                    <a:pt x="89" y="44"/>
                  </a:lnTo>
                  <a:lnTo>
                    <a:pt x="97" y="52"/>
                  </a:lnTo>
                  <a:lnTo>
                    <a:pt x="100" y="52"/>
                  </a:lnTo>
                  <a:lnTo>
                    <a:pt x="108" y="55"/>
                  </a:lnTo>
                  <a:lnTo>
                    <a:pt x="108" y="55"/>
                  </a:lnTo>
                  <a:lnTo>
                    <a:pt x="111" y="52"/>
                  </a:lnTo>
                  <a:lnTo>
                    <a:pt x="115" y="52"/>
                  </a:lnTo>
                  <a:lnTo>
                    <a:pt x="119" y="52"/>
                  </a:lnTo>
                  <a:lnTo>
                    <a:pt x="122" y="52"/>
                  </a:lnTo>
                  <a:lnTo>
                    <a:pt x="126" y="52"/>
                  </a:lnTo>
                  <a:lnTo>
                    <a:pt x="126" y="52"/>
                  </a:lnTo>
                  <a:lnTo>
                    <a:pt x="134" y="52"/>
                  </a:lnTo>
                  <a:lnTo>
                    <a:pt x="137" y="52"/>
                  </a:lnTo>
                  <a:lnTo>
                    <a:pt x="141" y="52"/>
                  </a:lnTo>
                  <a:lnTo>
                    <a:pt x="141" y="52"/>
                  </a:lnTo>
                  <a:lnTo>
                    <a:pt x="145" y="52"/>
                  </a:lnTo>
                  <a:lnTo>
                    <a:pt x="148" y="52"/>
                  </a:lnTo>
                  <a:lnTo>
                    <a:pt x="152" y="48"/>
                  </a:lnTo>
                  <a:lnTo>
                    <a:pt x="152" y="44"/>
                  </a:lnTo>
                  <a:lnTo>
                    <a:pt x="148" y="44"/>
                  </a:lnTo>
                  <a:lnTo>
                    <a:pt x="148" y="41"/>
                  </a:lnTo>
                  <a:lnTo>
                    <a:pt x="148" y="33"/>
                  </a:lnTo>
                  <a:lnTo>
                    <a:pt x="148" y="33"/>
                  </a:lnTo>
                  <a:lnTo>
                    <a:pt x="145" y="29"/>
                  </a:lnTo>
                  <a:lnTo>
                    <a:pt x="145" y="29"/>
                  </a:lnTo>
                  <a:lnTo>
                    <a:pt x="137" y="29"/>
                  </a:lnTo>
                  <a:lnTo>
                    <a:pt x="137" y="26"/>
                  </a:lnTo>
                  <a:lnTo>
                    <a:pt x="137" y="18"/>
                  </a:lnTo>
                  <a:lnTo>
                    <a:pt x="141" y="15"/>
                  </a:lnTo>
                  <a:lnTo>
                    <a:pt x="141" y="11"/>
                  </a:lnTo>
                  <a:lnTo>
                    <a:pt x="141" y="7"/>
                  </a:lnTo>
                  <a:lnTo>
                    <a:pt x="145" y="7"/>
                  </a:lnTo>
                  <a:lnTo>
                    <a:pt x="148" y="7"/>
                  </a:lnTo>
                  <a:lnTo>
                    <a:pt x="148" y="7"/>
                  </a:lnTo>
                  <a:lnTo>
                    <a:pt x="148" y="3"/>
                  </a:lnTo>
                  <a:lnTo>
                    <a:pt x="148" y="0"/>
                  </a:lnTo>
                  <a:lnTo>
                    <a:pt x="148" y="0"/>
                  </a:lnTo>
                  <a:lnTo>
                    <a:pt x="152" y="0"/>
                  </a:lnTo>
                  <a:lnTo>
                    <a:pt x="156" y="0"/>
                  </a:lnTo>
                  <a:lnTo>
                    <a:pt x="159" y="3"/>
                  </a:lnTo>
                  <a:lnTo>
                    <a:pt x="163" y="3"/>
                  </a:lnTo>
                  <a:lnTo>
                    <a:pt x="163" y="3"/>
                  </a:lnTo>
                  <a:lnTo>
                    <a:pt x="167" y="7"/>
                  </a:lnTo>
                  <a:lnTo>
                    <a:pt x="171" y="7"/>
                  </a:lnTo>
                  <a:lnTo>
                    <a:pt x="178" y="7"/>
                  </a:lnTo>
                  <a:lnTo>
                    <a:pt x="182" y="7"/>
                  </a:lnTo>
                  <a:lnTo>
                    <a:pt x="182" y="11"/>
                  </a:lnTo>
                  <a:lnTo>
                    <a:pt x="185" y="11"/>
                  </a:lnTo>
                  <a:lnTo>
                    <a:pt x="189" y="11"/>
                  </a:lnTo>
                  <a:lnTo>
                    <a:pt x="193" y="11"/>
                  </a:lnTo>
                  <a:lnTo>
                    <a:pt x="197" y="11"/>
                  </a:lnTo>
                  <a:lnTo>
                    <a:pt x="200" y="11"/>
                  </a:lnTo>
                  <a:lnTo>
                    <a:pt x="200" y="15"/>
                  </a:lnTo>
                  <a:lnTo>
                    <a:pt x="200" y="15"/>
                  </a:lnTo>
                  <a:lnTo>
                    <a:pt x="204" y="18"/>
                  </a:lnTo>
                  <a:lnTo>
                    <a:pt x="204" y="22"/>
                  </a:lnTo>
                  <a:lnTo>
                    <a:pt x="204" y="22"/>
                  </a:lnTo>
                  <a:lnTo>
                    <a:pt x="208" y="26"/>
                  </a:lnTo>
                  <a:lnTo>
                    <a:pt x="208" y="29"/>
                  </a:lnTo>
                  <a:lnTo>
                    <a:pt x="208" y="29"/>
                  </a:lnTo>
                  <a:lnTo>
                    <a:pt x="211" y="29"/>
                  </a:lnTo>
                  <a:lnTo>
                    <a:pt x="215" y="33"/>
                  </a:lnTo>
                  <a:lnTo>
                    <a:pt x="215" y="33"/>
                  </a:lnTo>
                  <a:lnTo>
                    <a:pt x="219" y="33"/>
                  </a:lnTo>
                  <a:lnTo>
                    <a:pt x="226" y="37"/>
                  </a:lnTo>
                  <a:lnTo>
                    <a:pt x="226" y="37"/>
                  </a:lnTo>
                  <a:lnTo>
                    <a:pt x="230" y="37"/>
                  </a:lnTo>
                  <a:lnTo>
                    <a:pt x="234" y="37"/>
                  </a:lnTo>
                  <a:lnTo>
                    <a:pt x="234" y="37"/>
                  </a:lnTo>
                  <a:lnTo>
                    <a:pt x="237" y="37"/>
                  </a:lnTo>
                  <a:lnTo>
                    <a:pt x="241" y="37"/>
                  </a:lnTo>
                  <a:lnTo>
                    <a:pt x="241" y="37"/>
                  </a:lnTo>
                  <a:lnTo>
                    <a:pt x="245" y="33"/>
                  </a:lnTo>
                  <a:lnTo>
                    <a:pt x="248" y="29"/>
                  </a:lnTo>
                  <a:lnTo>
                    <a:pt x="256" y="29"/>
                  </a:lnTo>
                  <a:lnTo>
                    <a:pt x="259" y="29"/>
                  </a:lnTo>
                  <a:lnTo>
                    <a:pt x="263" y="29"/>
                  </a:lnTo>
                  <a:lnTo>
                    <a:pt x="267" y="29"/>
                  </a:lnTo>
                  <a:lnTo>
                    <a:pt x="271" y="29"/>
                  </a:lnTo>
                  <a:lnTo>
                    <a:pt x="278" y="29"/>
                  </a:lnTo>
                  <a:lnTo>
                    <a:pt x="282" y="29"/>
                  </a:lnTo>
                  <a:lnTo>
                    <a:pt x="285" y="33"/>
                  </a:lnTo>
                  <a:lnTo>
                    <a:pt x="293" y="37"/>
                  </a:lnTo>
                  <a:lnTo>
                    <a:pt x="296" y="37"/>
                  </a:lnTo>
                  <a:lnTo>
                    <a:pt x="300" y="37"/>
                  </a:lnTo>
                  <a:lnTo>
                    <a:pt x="300" y="37"/>
                  </a:lnTo>
                  <a:lnTo>
                    <a:pt x="304" y="41"/>
                  </a:lnTo>
                  <a:lnTo>
                    <a:pt x="308" y="44"/>
                  </a:lnTo>
                  <a:lnTo>
                    <a:pt x="308" y="44"/>
                  </a:lnTo>
                  <a:lnTo>
                    <a:pt x="311" y="44"/>
                  </a:lnTo>
                  <a:lnTo>
                    <a:pt x="315" y="48"/>
                  </a:lnTo>
                  <a:lnTo>
                    <a:pt x="315" y="48"/>
                  </a:lnTo>
                  <a:lnTo>
                    <a:pt x="322" y="48"/>
                  </a:lnTo>
                  <a:lnTo>
                    <a:pt x="330" y="48"/>
                  </a:lnTo>
                  <a:lnTo>
                    <a:pt x="341" y="48"/>
                  </a:lnTo>
                  <a:lnTo>
                    <a:pt x="345" y="48"/>
                  </a:lnTo>
                  <a:lnTo>
                    <a:pt x="345" y="48"/>
                  </a:lnTo>
                  <a:lnTo>
                    <a:pt x="348" y="48"/>
                  </a:lnTo>
                  <a:lnTo>
                    <a:pt x="352" y="48"/>
                  </a:lnTo>
                  <a:lnTo>
                    <a:pt x="356" y="48"/>
                  </a:lnTo>
                  <a:lnTo>
                    <a:pt x="356" y="44"/>
                  </a:lnTo>
                  <a:lnTo>
                    <a:pt x="363" y="41"/>
                  </a:lnTo>
                  <a:lnTo>
                    <a:pt x="367" y="41"/>
                  </a:lnTo>
                  <a:lnTo>
                    <a:pt x="371" y="41"/>
                  </a:lnTo>
                  <a:lnTo>
                    <a:pt x="371" y="37"/>
                  </a:lnTo>
                  <a:lnTo>
                    <a:pt x="378" y="37"/>
                  </a:lnTo>
                  <a:lnTo>
                    <a:pt x="382" y="37"/>
                  </a:lnTo>
                  <a:lnTo>
                    <a:pt x="385" y="33"/>
                  </a:lnTo>
                  <a:lnTo>
                    <a:pt x="385" y="33"/>
                  </a:lnTo>
                  <a:lnTo>
                    <a:pt x="385" y="29"/>
                  </a:lnTo>
                  <a:lnTo>
                    <a:pt x="389" y="26"/>
                  </a:lnTo>
                  <a:lnTo>
                    <a:pt x="393" y="26"/>
                  </a:lnTo>
                  <a:lnTo>
                    <a:pt x="393" y="22"/>
                  </a:lnTo>
                  <a:lnTo>
                    <a:pt x="396" y="18"/>
                  </a:lnTo>
                  <a:lnTo>
                    <a:pt x="400" y="18"/>
                  </a:lnTo>
                  <a:lnTo>
                    <a:pt x="400" y="22"/>
                  </a:lnTo>
                  <a:lnTo>
                    <a:pt x="404" y="18"/>
                  </a:lnTo>
                  <a:lnTo>
                    <a:pt x="408" y="18"/>
                  </a:lnTo>
                  <a:lnTo>
                    <a:pt x="411" y="22"/>
                  </a:lnTo>
                  <a:lnTo>
                    <a:pt x="415" y="26"/>
                  </a:lnTo>
                  <a:lnTo>
                    <a:pt x="415" y="26"/>
                  </a:lnTo>
                  <a:lnTo>
                    <a:pt x="419" y="26"/>
                  </a:lnTo>
                  <a:lnTo>
                    <a:pt x="419" y="26"/>
                  </a:lnTo>
                  <a:lnTo>
                    <a:pt x="422" y="26"/>
                  </a:lnTo>
                  <a:lnTo>
                    <a:pt x="426" y="22"/>
                  </a:lnTo>
                  <a:lnTo>
                    <a:pt x="426" y="22"/>
                  </a:lnTo>
                  <a:lnTo>
                    <a:pt x="433" y="22"/>
                  </a:lnTo>
                  <a:lnTo>
                    <a:pt x="437" y="22"/>
                  </a:lnTo>
                  <a:lnTo>
                    <a:pt x="441" y="26"/>
                  </a:lnTo>
                  <a:lnTo>
                    <a:pt x="437" y="48"/>
                  </a:lnTo>
                  <a:lnTo>
                    <a:pt x="437" y="52"/>
                  </a:lnTo>
                  <a:lnTo>
                    <a:pt x="437" y="55"/>
                  </a:lnTo>
                  <a:lnTo>
                    <a:pt x="437" y="59"/>
                  </a:lnTo>
                  <a:lnTo>
                    <a:pt x="433" y="66"/>
                  </a:lnTo>
                  <a:lnTo>
                    <a:pt x="437" y="70"/>
                  </a:lnTo>
                  <a:lnTo>
                    <a:pt x="445" y="74"/>
                  </a:lnTo>
                  <a:lnTo>
                    <a:pt x="452" y="70"/>
                  </a:lnTo>
                  <a:lnTo>
                    <a:pt x="456" y="70"/>
                  </a:lnTo>
                  <a:lnTo>
                    <a:pt x="463" y="70"/>
                  </a:lnTo>
                  <a:lnTo>
                    <a:pt x="467" y="74"/>
                  </a:lnTo>
                  <a:lnTo>
                    <a:pt x="471" y="70"/>
                  </a:lnTo>
                  <a:lnTo>
                    <a:pt x="471" y="66"/>
                  </a:lnTo>
                  <a:lnTo>
                    <a:pt x="471" y="63"/>
                  </a:lnTo>
                  <a:lnTo>
                    <a:pt x="474" y="63"/>
                  </a:lnTo>
                  <a:lnTo>
                    <a:pt x="478" y="59"/>
                  </a:lnTo>
                  <a:lnTo>
                    <a:pt x="485" y="63"/>
                  </a:lnTo>
                  <a:lnTo>
                    <a:pt x="489" y="66"/>
                  </a:lnTo>
                  <a:lnTo>
                    <a:pt x="496" y="70"/>
                  </a:lnTo>
                  <a:lnTo>
                    <a:pt x="500" y="78"/>
                  </a:lnTo>
                  <a:lnTo>
                    <a:pt x="504" y="81"/>
                  </a:lnTo>
                  <a:lnTo>
                    <a:pt x="508" y="85"/>
                  </a:lnTo>
                  <a:lnTo>
                    <a:pt x="508" y="85"/>
                  </a:lnTo>
                  <a:lnTo>
                    <a:pt x="508" y="89"/>
                  </a:lnTo>
                  <a:lnTo>
                    <a:pt x="504" y="89"/>
                  </a:lnTo>
                  <a:lnTo>
                    <a:pt x="504" y="92"/>
                  </a:lnTo>
                  <a:lnTo>
                    <a:pt x="504" y="92"/>
                  </a:lnTo>
                  <a:lnTo>
                    <a:pt x="500" y="92"/>
                  </a:lnTo>
                  <a:lnTo>
                    <a:pt x="500" y="92"/>
                  </a:lnTo>
                  <a:lnTo>
                    <a:pt x="496" y="92"/>
                  </a:lnTo>
                  <a:lnTo>
                    <a:pt x="496" y="92"/>
                  </a:lnTo>
                  <a:lnTo>
                    <a:pt x="489" y="92"/>
                  </a:lnTo>
                  <a:lnTo>
                    <a:pt x="489" y="92"/>
                  </a:lnTo>
                  <a:lnTo>
                    <a:pt x="485" y="96"/>
                  </a:lnTo>
                  <a:lnTo>
                    <a:pt x="482" y="100"/>
                  </a:lnTo>
                  <a:lnTo>
                    <a:pt x="478" y="100"/>
                  </a:lnTo>
                  <a:lnTo>
                    <a:pt x="474" y="100"/>
                  </a:lnTo>
                  <a:lnTo>
                    <a:pt x="474" y="100"/>
                  </a:lnTo>
                  <a:lnTo>
                    <a:pt x="474" y="104"/>
                  </a:lnTo>
                  <a:lnTo>
                    <a:pt x="471" y="104"/>
                  </a:lnTo>
                  <a:lnTo>
                    <a:pt x="471" y="104"/>
                  </a:lnTo>
                  <a:lnTo>
                    <a:pt x="467" y="104"/>
                  </a:lnTo>
                  <a:lnTo>
                    <a:pt x="467" y="104"/>
                  </a:lnTo>
                  <a:lnTo>
                    <a:pt x="463" y="111"/>
                  </a:lnTo>
                  <a:lnTo>
                    <a:pt x="463" y="115"/>
                  </a:lnTo>
                  <a:lnTo>
                    <a:pt x="463" y="118"/>
                  </a:lnTo>
                  <a:lnTo>
                    <a:pt x="463" y="118"/>
                  </a:lnTo>
                  <a:lnTo>
                    <a:pt x="459" y="118"/>
                  </a:lnTo>
                  <a:lnTo>
                    <a:pt x="452" y="126"/>
                  </a:lnTo>
                  <a:lnTo>
                    <a:pt x="448" y="126"/>
                  </a:lnTo>
                  <a:lnTo>
                    <a:pt x="441" y="122"/>
                  </a:lnTo>
                  <a:lnTo>
                    <a:pt x="441" y="126"/>
                  </a:lnTo>
                  <a:lnTo>
                    <a:pt x="437" y="130"/>
                  </a:lnTo>
                  <a:lnTo>
                    <a:pt x="433" y="133"/>
                  </a:lnTo>
                  <a:lnTo>
                    <a:pt x="430" y="133"/>
                  </a:lnTo>
                  <a:lnTo>
                    <a:pt x="430" y="137"/>
                  </a:lnTo>
                  <a:lnTo>
                    <a:pt x="426" y="141"/>
                  </a:lnTo>
                  <a:lnTo>
                    <a:pt x="426" y="141"/>
                  </a:lnTo>
                  <a:lnTo>
                    <a:pt x="422" y="137"/>
                  </a:lnTo>
                  <a:lnTo>
                    <a:pt x="419" y="137"/>
                  </a:lnTo>
                  <a:lnTo>
                    <a:pt x="415" y="137"/>
                  </a:lnTo>
                  <a:lnTo>
                    <a:pt x="411" y="133"/>
                  </a:lnTo>
                  <a:lnTo>
                    <a:pt x="404" y="133"/>
                  </a:lnTo>
                  <a:lnTo>
                    <a:pt x="400" y="133"/>
                  </a:lnTo>
                  <a:lnTo>
                    <a:pt x="396" y="137"/>
                  </a:lnTo>
                  <a:lnTo>
                    <a:pt x="393" y="141"/>
                  </a:lnTo>
                  <a:lnTo>
                    <a:pt x="393" y="148"/>
                  </a:lnTo>
                  <a:lnTo>
                    <a:pt x="393" y="152"/>
                  </a:lnTo>
                  <a:lnTo>
                    <a:pt x="393" y="152"/>
                  </a:lnTo>
                  <a:lnTo>
                    <a:pt x="400" y="156"/>
                  </a:lnTo>
                  <a:lnTo>
                    <a:pt x="408" y="159"/>
                  </a:lnTo>
                  <a:lnTo>
                    <a:pt x="408" y="163"/>
                  </a:lnTo>
                  <a:lnTo>
                    <a:pt x="404" y="163"/>
                  </a:lnTo>
                  <a:lnTo>
                    <a:pt x="404" y="167"/>
                  </a:lnTo>
                  <a:lnTo>
                    <a:pt x="396" y="174"/>
                  </a:lnTo>
                  <a:lnTo>
                    <a:pt x="393" y="181"/>
                  </a:lnTo>
                  <a:lnTo>
                    <a:pt x="389" y="185"/>
                  </a:lnTo>
                  <a:lnTo>
                    <a:pt x="385" y="185"/>
                  </a:lnTo>
                  <a:lnTo>
                    <a:pt x="382" y="189"/>
                  </a:lnTo>
                  <a:lnTo>
                    <a:pt x="378" y="189"/>
                  </a:lnTo>
                  <a:lnTo>
                    <a:pt x="374" y="189"/>
                  </a:lnTo>
                  <a:lnTo>
                    <a:pt x="371" y="193"/>
                  </a:lnTo>
                  <a:lnTo>
                    <a:pt x="363" y="193"/>
                  </a:lnTo>
                  <a:lnTo>
                    <a:pt x="356" y="193"/>
                  </a:lnTo>
                  <a:lnTo>
                    <a:pt x="352" y="196"/>
                  </a:lnTo>
                  <a:lnTo>
                    <a:pt x="348" y="196"/>
                  </a:lnTo>
                  <a:lnTo>
                    <a:pt x="337" y="200"/>
                  </a:lnTo>
                  <a:lnTo>
                    <a:pt x="326" y="204"/>
                  </a:lnTo>
                  <a:lnTo>
                    <a:pt x="322" y="207"/>
                  </a:lnTo>
                  <a:lnTo>
                    <a:pt x="315" y="215"/>
                  </a:lnTo>
                  <a:lnTo>
                    <a:pt x="311" y="215"/>
                  </a:lnTo>
                  <a:lnTo>
                    <a:pt x="308" y="215"/>
                  </a:lnTo>
                  <a:lnTo>
                    <a:pt x="304" y="215"/>
                  </a:lnTo>
                  <a:lnTo>
                    <a:pt x="304" y="215"/>
                  </a:lnTo>
                  <a:lnTo>
                    <a:pt x="304" y="211"/>
                  </a:lnTo>
                  <a:lnTo>
                    <a:pt x="296" y="211"/>
                  </a:lnTo>
                  <a:lnTo>
                    <a:pt x="289" y="215"/>
                  </a:lnTo>
                  <a:lnTo>
                    <a:pt x="285" y="211"/>
                  </a:lnTo>
                  <a:lnTo>
                    <a:pt x="278" y="211"/>
                  </a:lnTo>
                  <a:lnTo>
                    <a:pt x="271" y="207"/>
                  </a:lnTo>
                  <a:lnTo>
                    <a:pt x="259" y="204"/>
                  </a:lnTo>
                  <a:lnTo>
                    <a:pt x="252" y="196"/>
                  </a:lnTo>
                  <a:lnTo>
                    <a:pt x="248" y="196"/>
                  </a:lnTo>
                  <a:lnTo>
                    <a:pt x="237" y="196"/>
                  </a:lnTo>
                  <a:lnTo>
                    <a:pt x="226" y="196"/>
                  </a:lnTo>
                  <a:lnTo>
                    <a:pt x="226" y="196"/>
                  </a:lnTo>
                  <a:lnTo>
                    <a:pt x="222" y="196"/>
                  </a:lnTo>
                  <a:lnTo>
                    <a:pt x="222" y="200"/>
                  </a:lnTo>
                  <a:lnTo>
                    <a:pt x="215" y="200"/>
                  </a:lnTo>
                  <a:lnTo>
                    <a:pt x="208" y="200"/>
                  </a:lnTo>
                  <a:lnTo>
                    <a:pt x="197" y="200"/>
                  </a:lnTo>
                  <a:lnTo>
                    <a:pt x="185" y="200"/>
                  </a:lnTo>
                  <a:lnTo>
                    <a:pt x="178" y="200"/>
                  </a:lnTo>
                  <a:lnTo>
                    <a:pt x="171" y="200"/>
                  </a:lnTo>
                  <a:lnTo>
                    <a:pt x="167" y="200"/>
                  </a:lnTo>
                  <a:lnTo>
                    <a:pt x="163" y="200"/>
                  </a:lnTo>
                  <a:lnTo>
                    <a:pt x="159" y="193"/>
                  </a:lnTo>
                  <a:lnTo>
                    <a:pt x="159" y="189"/>
                  </a:lnTo>
                  <a:lnTo>
                    <a:pt x="156" y="185"/>
                  </a:lnTo>
                  <a:lnTo>
                    <a:pt x="152" y="181"/>
                  </a:lnTo>
                  <a:lnTo>
                    <a:pt x="152" y="178"/>
                  </a:lnTo>
                  <a:lnTo>
                    <a:pt x="152" y="178"/>
                  </a:lnTo>
                  <a:lnTo>
                    <a:pt x="148" y="174"/>
                  </a:lnTo>
                  <a:lnTo>
                    <a:pt x="145" y="174"/>
                  </a:lnTo>
                  <a:lnTo>
                    <a:pt x="145" y="174"/>
                  </a:lnTo>
                  <a:lnTo>
                    <a:pt x="145" y="170"/>
                  </a:lnTo>
                  <a:lnTo>
                    <a:pt x="145" y="170"/>
                  </a:lnTo>
                  <a:lnTo>
                    <a:pt x="141" y="170"/>
                  </a:lnTo>
                  <a:lnTo>
                    <a:pt x="141" y="170"/>
                  </a:lnTo>
                  <a:lnTo>
                    <a:pt x="137" y="170"/>
                  </a:lnTo>
                  <a:lnTo>
                    <a:pt x="134" y="167"/>
                  </a:lnTo>
                  <a:lnTo>
                    <a:pt x="126" y="163"/>
                  </a:lnTo>
                  <a:lnTo>
                    <a:pt x="122" y="163"/>
                  </a:lnTo>
                  <a:lnTo>
                    <a:pt x="122" y="163"/>
                  </a:lnTo>
                  <a:lnTo>
                    <a:pt x="119" y="163"/>
                  </a:lnTo>
                  <a:lnTo>
                    <a:pt x="119" y="159"/>
                  </a:lnTo>
                  <a:lnTo>
                    <a:pt x="115" y="159"/>
                  </a:lnTo>
                  <a:lnTo>
                    <a:pt x="104" y="156"/>
                  </a:lnTo>
                  <a:lnTo>
                    <a:pt x="100" y="156"/>
                  </a:lnTo>
                  <a:lnTo>
                    <a:pt x="100" y="156"/>
                  </a:lnTo>
                  <a:lnTo>
                    <a:pt x="97" y="156"/>
                  </a:lnTo>
                  <a:lnTo>
                    <a:pt x="89" y="156"/>
                  </a:lnTo>
                  <a:lnTo>
                    <a:pt x="71" y="156"/>
                  </a:lnTo>
                  <a:lnTo>
                    <a:pt x="67" y="152"/>
                  </a:lnTo>
                  <a:lnTo>
                    <a:pt x="63" y="148"/>
                  </a:lnTo>
                  <a:lnTo>
                    <a:pt x="63" y="144"/>
                  </a:lnTo>
                  <a:lnTo>
                    <a:pt x="63" y="141"/>
                  </a:lnTo>
                  <a:lnTo>
                    <a:pt x="67" y="141"/>
                  </a:lnTo>
                  <a:lnTo>
                    <a:pt x="67" y="141"/>
                  </a:lnTo>
                  <a:lnTo>
                    <a:pt x="67" y="137"/>
                  </a:lnTo>
                  <a:lnTo>
                    <a:pt x="67" y="133"/>
                  </a:lnTo>
                  <a:lnTo>
                    <a:pt x="67" y="130"/>
                  </a:lnTo>
                  <a:lnTo>
                    <a:pt x="67" y="130"/>
                  </a:lnTo>
                  <a:lnTo>
                    <a:pt x="67" y="126"/>
                  </a:lnTo>
                  <a:lnTo>
                    <a:pt x="67" y="126"/>
                  </a:lnTo>
                  <a:lnTo>
                    <a:pt x="63" y="122"/>
                  </a:lnTo>
                  <a:lnTo>
                    <a:pt x="60" y="118"/>
                  </a:lnTo>
                  <a:lnTo>
                    <a:pt x="60" y="118"/>
                  </a:lnTo>
                  <a:lnTo>
                    <a:pt x="56" y="115"/>
                  </a:lnTo>
                  <a:lnTo>
                    <a:pt x="56" y="115"/>
                  </a:lnTo>
                  <a:lnTo>
                    <a:pt x="56" y="111"/>
                  </a:lnTo>
                  <a:lnTo>
                    <a:pt x="52" y="107"/>
                  </a:lnTo>
                  <a:lnTo>
                    <a:pt x="52" y="107"/>
                  </a:lnTo>
                  <a:lnTo>
                    <a:pt x="48" y="104"/>
                  </a:lnTo>
                  <a:lnTo>
                    <a:pt x="48" y="104"/>
                  </a:lnTo>
                  <a:lnTo>
                    <a:pt x="45" y="100"/>
                  </a:lnTo>
                  <a:lnTo>
                    <a:pt x="45" y="100"/>
                  </a:lnTo>
                  <a:lnTo>
                    <a:pt x="41" y="100"/>
                  </a:lnTo>
                  <a:lnTo>
                    <a:pt x="37" y="104"/>
                  </a:lnTo>
                  <a:lnTo>
                    <a:pt x="37" y="104"/>
                  </a:lnTo>
                  <a:lnTo>
                    <a:pt x="37" y="104"/>
                  </a:lnTo>
                  <a:lnTo>
                    <a:pt x="34" y="100"/>
                  </a:lnTo>
                  <a:lnTo>
                    <a:pt x="34" y="100"/>
                  </a:lnTo>
                  <a:lnTo>
                    <a:pt x="30" y="100"/>
                  </a:lnTo>
                  <a:lnTo>
                    <a:pt x="26" y="100"/>
                  </a:lnTo>
                  <a:lnTo>
                    <a:pt x="26" y="100"/>
                  </a:lnTo>
                  <a:lnTo>
                    <a:pt x="22" y="104"/>
                  </a:lnTo>
                  <a:lnTo>
                    <a:pt x="22" y="104"/>
                  </a:lnTo>
                  <a:lnTo>
                    <a:pt x="19" y="100"/>
                  </a:lnTo>
                  <a:lnTo>
                    <a:pt x="19" y="100"/>
                  </a:lnTo>
                  <a:lnTo>
                    <a:pt x="19" y="96"/>
                  </a:lnTo>
                  <a:lnTo>
                    <a:pt x="15" y="96"/>
                  </a:lnTo>
                  <a:lnTo>
                    <a:pt x="11" y="92"/>
                  </a:lnTo>
                  <a:lnTo>
                    <a:pt x="11" y="92"/>
                  </a:lnTo>
                  <a:lnTo>
                    <a:pt x="8" y="89"/>
                  </a:lnTo>
                  <a:lnTo>
                    <a:pt x="8" y="89"/>
                  </a:lnTo>
                  <a:lnTo>
                    <a:pt x="4" y="85"/>
                  </a:lnTo>
                  <a:lnTo>
                    <a:pt x="4" y="85"/>
                  </a:lnTo>
                  <a:lnTo>
                    <a:pt x="4" y="81"/>
                  </a:lnTo>
                  <a:lnTo>
                    <a:pt x="4" y="85"/>
                  </a:lnTo>
                  <a:lnTo>
                    <a:pt x="4" y="85"/>
                  </a:lnTo>
                  <a:lnTo>
                    <a:pt x="4" y="85"/>
                  </a:lnTo>
                  <a:lnTo>
                    <a:pt x="0" y="81"/>
                  </a:lnTo>
                  <a:lnTo>
                    <a:pt x="0" y="81"/>
                  </a:lnTo>
                  <a:lnTo>
                    <a:pt x="0" y="78"/>
                  </a:lnTo>
                  <a:lnTo>
                    <a:pt x="0" y="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2" name="Freeform 16">
              <a:extLst>
                <a:ext uri="{FF2B5EF4-FFF2-40B4-BE49-F238E27FC236}">
                  <a16:creationId xmlns:a16="http://schemas.microsoft.com/office/drawing/2014/main" xmlns="" id="{2308B5BE-4D30-4651-A145-13E3E41D11BF}"/>
                </a:ext>
              </a:extLst>
            </p:cNvPr>
            <p:cNvSpPr/>
            <p:nvPr/>
          </p:nvSpPr>
          <p:spPr bwMode="auto">
            <a:xfrm>
              <a:off x="6220229" y="2599009"/>
              <a:ext cx="1114240" cy="518480"/>
            </a:xfrm>
            <a:custGeom>
              <a:avLst/>
              <a:gdLst>
                <a:gd name="T0" fmla="*/ 15 w 622"/>
                <a:gd name="T1" fmla="*/ 174 h 297"/>
                <a:gd name="T2" fmla="*/ 0 w 622"/>
                <a:gd name="T3" fmla="*/ 141 h 297"/>
                <a:gd name="T4" fmla="*/ 29 w 622"/>
                <a:gd name="T5" fmla="*/ 133 h 297"/>
                <a:gd name="T6" fmla="*/ 44 w 622"/>
                <a:gd name="T7" fmla="*/ 107 h 297"/>
                <a:gd name="T8" fmla="*/ 59 w 622"/>
                <a:gd name="T9" fmla="*/ 100 h 297"/>
                <a:gd name="T10" fmla="*/ 70 w 622"/>
                <a:gd name="T11" fmla="*/ 100 h 297"/>
                <a:gd name="T12" fmla="*/ 100 w 622"/>
                <a:gd name="T13" fmla="*/ 107 h 297"/>
                <a:gd name="T14" fmla="*/ 118 w 622"/>
                <a:gd name="T15" fmla="*/ 115 h 297"/>
                <a:gd name="T16" fmla="*/ 141 w 622"/>
                <a:gd name="T17" fmla="*/ 107 h 297"/>
                <a:gd name="T18" fmla="*/ 163 w 622"/>
                <a:gd name="T19" fmla="*/ 107 h 297"/>
                <a:gd name="T20" fmla="*/ 178 w 622"/>
                <a:gd name="T21" fmla="*/ 115 h 297"/>
                <a:gd name="T22" fmla="*/ 207 w 622"/>
                <a:gd name="T23" fmla="*/ 115 h 297"/>
                <a:gd name="T24" fmla="*/ 200 w 622"/>
                <a:gd name="T25" fmla="*/ 89 h 297"/>
                <a:gd name="T26" fmla="*/ 196 w 622"/>
                <a:gd name="T27" fmla="*/ 74 h 297"/>
                <a:gd name="T28" fmla="*/ 211 w 622"/>
                <a:gd name="T29" fmla="*/ 56 h 297"/>
                <a:gd name="T30" fmla="*/ 200 w 622"/>
                <a:gd name="T31" fmla="*/ 52 h 297"/>
                <a:gd name="T32" fmla="*/ 207 w 622"/>
                <a:gd name="T33" fmla="*/ 44 h 297"/>
                <a:gd name="T34" fmla="*/ 229 w 622"/>
                <a:gd name="T35" fmla="*/ 37 h 297"/>
                <a:gd name="T36" fmla="*/ 255 w 622"/>
                <a:gd name="T37" fmla="*/ 30 h 297"/>
                <a:gd name="T38" fmla="*/ 274 w 622"/>
                <a:gd name="T39" fmla="*/ 22 h 297"/>
                <a:gd name="T40" fmla="*/ 300 w 622"/>
                <a:gd name="T41" fmla="*/ 11 h 297"/>
                <a:gd name="T42" fmla="*/ 322 w 622"/>
                <a:gd name="T43" fmla="*/ 4 h 297"/>
                <a:gd name="T44" fmla="*/ 344 w 622"/>
                <a:gd name="T45" fmla="*/ 15 h 297"/>
                <a:gd name="T46" fmla="*/ 352 w 622"/>
                <a:gd name="T47" fmla="*/ 26 h 297"/>
                <a:gd name="T48" fmla="*/ 366 w 622"/>
                <a:gd name="T49" fmla="*/ 26 h 297"/>
                <a:gd name="T50" fmla="*/ 381 w 622"/>
                <a:gd name="T51" fmla="*/ 30 h 297"/>
                <a:gd name="T52" fmla="*/ 392 w 622"/>
                <a:gd name="T53" fmla="*/ 37 h 297"/>
                <a:gd name="T54" fmla="*/ 415 w 622"/>
                <a:gd name="T55" fmla="*/ 26 h 297"/>
                <a:gd name="T56" fmla="*/ 433 w 622"/>
                <a:gd name="T57" fmla="*/ 22 h 297"/>
                <a:gd name="T58" fmla="*/ 507 w 622"/>
                <a:gd name="T59" fmla="*/ 82 h 297"/>
                <a:gd name="T60" fmla="*/ 529 w 622"/>
                <a:gd name="T61" fmla="*/ 89 h 297"/>
                <a:gd name="T62" fmla="*/ 552 w 622"/>
                <a:gd name="T63" fmla="*/ 85 h 297"/>
                <a:gd name="T64" fmla="*/ 581 w 622"/>
                <a:gd name="T65" fmla="*/ 100 h 297"/>
                <a:gd name="T66" fmla="*/ 589 w 622"/>
                <a:gd name="T67" fmla="*/ 111 h 297"/>
                <a:gd name="T68" fmla="*/ 611 w 622"/>
                <a:gd name="T69" fmla="*/ 111 h 297"/>
                <a:gd name="T70" fmla="*/ 614 w 622"/>
                <a:gd name="T71" fmla="*/ 130 h 297"/>
                <a:gd name="T72" fmla="*/ 607 w 622"/>
                <a:gd name="T73" fmla="*/ 163 h 297"/>
                <a:gd name="T74" fmla="*/ 574 w 622"/>
                <a:gd name="T75" fmla="*/ 163 h 297"/>
                <a:gd name="T76" fmla="*/ 566 w 622"/>
                <a:gd name="T77" fmla="*/ 197 h 297"/>
                <a:gd name="T78" fmla="*/ 552 w 622"/>
                <a:gd name="T79" fmla="*/ 204 h 297"/>
                <a:gd name="T80" fmla="*/ 537 w 622"/>
                <a:gd name="T81" fmla="*/ 215 h 297"/>
                <a:gd name="T82" fmla="*/ 548 w 622"/>
                <a:gd name="T83" fmla="*/ 237 h 297"/>
                <a:gd name="T84" fmla="*/ 548 w 622"/>
                <a:gd name="T85" fmla="*/ 260 h 297"/>
                <a:gd name="T86" fmla="*/ 489 w 622"/>
                <a:gd name="T87" fmla="*/ 252 h 297"/>
                <a:gd name="T88" fmla="*/ 448 w 622"/>
                <a:gd name="T89" fmla="*/ 252 h 297"/>
                <a:gd name="T90" fmla="*/ 415 w 622"/>
                <a:gd name="T91" fmla="*/ 263 h 297"/>
                <a:gd name="T92" fmla="*/ 392 w 622"/>
                <a:gd name="T93" fmla="*/ 274 h 297"/>
                <a:gd name="T94" fmla="*/ 352 w 622"/>
                <a:gd name="T95" fmla="*/ 293 h 297"/>
                <a:gd name="T96" fmla="*/ 278 w 622"/>
                <a:gd name="T97" fmla="*/ 245 h 297"/>
                <a:gd name="T98" fmla="*/ 152 w 622"/>
                <a:gd name="T99" fmla="*/ 286 h 297"/>
                <a:gd name="T100" fmla="*/ 115 w 622"/>
                <a:gd name="T101" fmla="*/ 274 h 297"/>
                <a:gd name="T102" fmla="*/ 96 w 622"/>
                <a:gd name="T103" fmla="*/ 267 h 297"/>
                <a:gd name="T104" fmla="*/ 81 w 622"/>
                <a:gd name="T105" fmla="*/ 252 h 297"/>
                <a:gd name="T106" fmla="*/ 70 w 622"/>
                <a:gd name="T107" fmla="*/ 237 h 297"/>
                <a:gd name="T108" fmla="*/ 89 w 622"/>
                <a:gd name="T109" fmla="*/ 237 h 297"/>
                <a:gd name="T110" fmla="*/ 81 w 622"/>
                <a:gd name="T111" fmla="*/ 226 h 297"/>
                <a:gd name="T112" fmla="*/ 103 w 622"/>
                <a:gd name="T113" fmla="*/ 222 h 297"/>
                <a:gd name="T114" fmla="*/ 107 w 622"/>
                <a:gd name="T115" fmla="*/ 211 h 297"/>
                <a:gd name="T116" fmla="*/ 107 w 622"/>
                <a:gd name="T117" fmla="*/ 197 h 297"/>
                <a:gd name="T118" fmla="*/ 92 w 622"/>
                <a:gd name="T119" fmla="*/ 193 h 297"/>
                <a:gd name="T120" fmla="*/ 81 w 622"/>
                <a:gd name="T121" fmla="*/ 189 h 297"/>
                <a:gd name="T122" fmla="*/ 66 w 622"/>
                <a:gd name="T123" fmla="*/ 193 h 297"/>
                <a:gd name="T124" fmla="*/ 52 w 622"/>
                <a:gd name="T125" fmla="*/ 20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22" h="297">
                  <a:moveTo>
                    <a:pt x="48" y="200"/>
                  </a:moveTo>
                  <a:lnTo>
                    <a:pt x="44" y="197"/>
                  </a:lnTo>
                  <a:lnTo>
                    <a:pt x="37" y="200"/>
                  </a:lnTo>
                  <a:lnTo>
                    <a:pt x="33" y="197"/>
                  </a:lnTo>
                  <a:lnTo>
                    <a:pt x="33" y="193"/>
                  </a:lnTo>
                  <a:lnTo>
                    <a:pt x="41" y="193"/>
                  </a:lnTo>
                  <a:lnTo>
                    <a:pt x="33" y="182"/>
                  </a:lnTo>
                  <a:lnTo>
                    <a:pt x="26" y="178"/>
                  </a:lnTo>
                  <a:lnTo>
                    <a:pt x="15" y="174"/>
                  </a:lnTo>
                  <a:lnTo>
                    <a:pt x="15" y="178"/>
                  </a:lnTo>
                  <a:lnTo>
                    <a:pt x="7" y="171"/>
                  </a:lnTo>
                  <a:lnTo>
                    <a:pt x="7" y="171"/>
                  </a:lnTo>
                  <a:lnTo>
                    <a:pt x="7" y="167"/>
                  </a:lnTo>
                  <a:lnTo>
                    <a:pt x="0" y="163"/>
                  </a:lnTo>
                  <a:lnTo>
                    <a:pt x="0" y="159"/>
                  </a:lnTo>
                  <a:lnTo>
                    <a:pt x="4" y="148"/>
                  </a:lnTo>
                  <a:lnTo>
                    <a:pt x="0" y="148"/>
                  </a:lnTo>
                  <a:lnTo>
                    <a:pt x="0" y="141"/>
                  </a:lnTo>
                  <a:lnTo>
                    <a:pt x="4" y="137"/>
                  </a:lnTo>
                  <a:lnTo>
                    <a:pt x="7" y="133"/>
                  </a:lnTo>
                  <a:lnTo>
                    <a:pt x="7" y="130"/>
                  </a:lnTo>
                  <a:lnTo>
                    <a:pt x="11" y="126"/>
                  </a:lnTo>
                  <a:lnTo>
                    <a:pt x="18" y="133"/>
                  </a:lnTo>
                  <a:lnTo>
                    <a:pt x="18" y="137"/>
                  </a:lnTo>
                  <a:lnTo>
                    <a:pt x="26" y="141"/>
                  </a:lnTo>
                  <a:lnTo>
                    <a:pt x="29" y="137"/>
                  </a:lnTo>
                  <a:lnTo>
                    <a:pt x="29" y="133"/>
                  </a:lnTo>
                  <a:lnTo>
                    <a:pt x="29" y="133"/>
                  </a:lnTo>
                  <a:lnTo>
                    <a:pt x="26" y="122"/>
                  </a:lnTo>
                  <a:lnTo>
                    <a:pt x="33" y="119"/>
                  </a:lnTo>
                  <a:lnTo>
                    <a:pt x="37" y="119"/>
                  </a:lnTo>
                  <a:lnTo>
                    <a:pt x="37" y="119"/>
                  </a:lnTo>
                  <a:lnTo>
                    <a:pt x="37" y="115"/>
                  </a:lnTo>
                  <a:lnTo>
                    <a:pt x="37" y="111"/>
                  </a:lnTo>
                  <a:lnTo>
                    <a:pt x="41" y="107"/>
                  </a:lnTo>
                  <a:lnTo>
                    <a:pt x="44" y="107"/>
                  </a:lnTo>
                  <a:lnTo>
                    <a:pt x="44" y="104"/>
                  </a:lnTo>
                  <a:lnTo>
                    <a:pt x="48" y="104"/>
                  </a:lnTo>
                  <a:lnTo>
                    <a:pt x="52" y="104"/>
                  </a:lnTo>
                  <a:lnTo>
                    <a:pt x="52" y="100"/>
                  </a:lnTo>
                  <a:lnTo>
                    <a:pt x="52" y="96"/>
                  </a:lnTo>
                  <a:lnTo>
                    <a:pt x="52" y="96"/>
                  </a:lnTo>
                  <a:lnTo>
                    <a:pt x="55" y="100"/>
                  </a:lnTo>
                  <a:lnTo>
                    <a:pt x="59" y="100"/>
                  </a:lnTo>
                  <a:lnTo>
                    <a:pt x="59" y="100"/>
                  </a:lnTo>
                  <a:lnTo>
                    <a:pt x="59" y="104"/>
                  </a:lnTo>
                  <a:lnTo>
                    <a:pt x="59" y="107"/>
                  </a:lnTo>
                  <a:lnTo>
                    <a:pt x="63" y="104"/>
                  </a:lnTo>
                  <a:lnTo>
                    <a:pt x="63" y="100"/>
                  </a:lnTo>
                  <a:lnTo>
                    <a:pt x="66" y="100"/>
                  </a:lnTo>
                  <a:lnTo>
                    <a:pt x="66" y="104"/>
                  </a:lnTo>
                  <a:lnTo>
                    <a:pt x="66" y="100"/>
                  </a:lnTo>
                  <a:lnTo>
                    <a:pt x="66" y="100"/>
                  </a:lnTo>
                  <a:lnTo>
                    <a:pt x="70" y="100"/>
                  </a:lnTo>
                  <a:lnTo>
                    <a:pt x="74" y="96"/>
                  </a:lnTo>
                  <a:lnTo>
                    <a:pt x="78" y="96"/>
                  </a:lnTo>
                  <a:lnTo>
                    <a:pt x="78" y="100"/>
                  </a:lnTo>
                  <a:lnTo>
                    <a:pt x="81" y="104"/>
                  </a:lnTo>
                  <a:lnTo>
                    <a:pt x="89" y="100"/>
                  </a:lnTo>
                  <a:lnTo>
                    <a:pt x="92" y="100"/>
                  </a:lnTo>
                  <a:lnTo>
                    <a:pt x="92" y="104"/>
                  </a:lnTo>
                  <a:lnTo>
                    <a:pt x="96" y="104"/>
                  </a:lnTo>
                  <a:lnTo>
                    <a:pt x="100" y="107"/>
                  </a:lnTo>
                  <a:lnTo>
                    <a:pt x="103" y="107"/>
                  </a:lnTo>
                  <a:lnTo>
                    <a:pt x="103" y="111"/>
                  </a:lnTo>
                  <a:lnTo>
                    <a:pt x="111" y="115"/>
                  </a:lnTo>
                  <a:lnTo>
                    <a:pt x="111" y="115"/>
                  </a:lnTo>
                  <a:lnTo>
                    <a:pt x="115" y="115"/>
                  </a:lnTo>
                  <a:lnTo>
                    <a:pt x="115" y="119"/>
                  </a:lnTo>
                  <a:lnTo>
                    <a:pt x="115" y="119"/>
                  </a:lnTo>
                  <a:lnTo>
                    <a:pt x="118" y="119"/>
                  </a:lnTo>
                  <a:lnTo>
                    <a:pt x="118" y="115"/>
                  </a:lnTo>
                  <a:lnTo>
                    <a:pt x="122" y="111"/>
                  </a:lnTo>
                  <a:lnTo>
                    <a:pt x="122" y="115"/>
                  </a:lnTo>
                  <a:lnTo>
                    <a:pt x="129" y="115"/>
                  </a:lnTo>
                  <a:lnTo>
                    <a:pt x="129" y="119"/>
                  </a:lnTo>
                  <a:lnTo>
                    <a:pt x="133" y="119"/>
                  </a:lnTo>
                  <a:lnTo>
                    <a:pt x="137" y="115"/>
                  </a:lnTo>
                  <a:lnTo>
                    <a:pt x="137" y="111"/>
                  </a:lnTo>
                  <a:lnTo>
                    <a:pt x="141" y="111"/>
                  </a:lnTo>
                  <a:lnTo>
                    <a:pt x="141" y="107"/>
                  </a:lnTo>
                  <a:lnTo>
                    <a:pt x="144" y="107"/>
                  </a:lnTo>
                  <a:lnTo>
                    <a:pt x="144" y="107"/>
                  </a:lnTo>
                  <a:lnTo>
                    <a:pt x="148" y="107"/>
                  </a:lnTo>
                  <a:lnTo>
                    <a:pt x="152" y="107"/>
                  </a:lnTo>
                  <a:lnTo>
                    <a:pt x="155" y="111"/>
                  </a:lnTo>
                  <a:lnTo>
                    <a:pt x="155" y="111"/>
                  </a:lnTo>
                  <a:lnTo>
                    <a:pt x="163" y="111"/>
                  </a:lnTo>
                  <a:lnTo>
                    <a:pt x="159" y="107"/>
                  </a:lnTo>
                  <a:lnTo>
                    <a:pt x="163" y="107"/>
                  </a:lnTo>
                  <a:lnTo>
                    <a:pt x="166" y="107"/>
                  </a:lnTo>
                  <a:lnTo>
                    <a:pt x="170" y="104"/>
                  </a:lnTo>
                  <a:lnTo>
                    <a:pt x="174" y="107"/>
                  </a:lnTo>
                  <a:lnTo>
                    <a:pt x="174" y="107"/>
                  </a:lnTo>
                  <a:lnTo>
                    <a:pt x="174" y="111"/>
                  </a:lnTo>
                  <a:lnTo>
                    <a:pt x="170" y="111"/>
                  </a:lnTo>
                  <a:lnTo>
                    <a:pt x="174" y="115"/>
                  </a:lnTo>
                  <a:lnTo>
                    <a:pt x="178" y="115"/>
                  </a:lnTo>
                  <a:lnTo>
                    <a:pt x="178" y="115"/>
                  </a:lnTo>
                  <a:lnTo>
                    <a:pt x="181" y="115"/>
                  </a:lnTo>
                  <a:lnTo>
                    <a:pt x="185" y="115"/>
                  </a:lnTo>
                  <a:lnTo>
                    <a:pt x="192" y="119"/>
                  </a:lnTo>
                  <a:lnTo>
                    <a:pt x="196" y="119"/>
                  </a:lnTo>
                  <a:lnTo>
                    <a:pt x="196" y="115"/>
                  </a:lnTo>
                  <a:lnTo>
                    <a:pt x="196" y="111"/>
                  </a:lnTo>
                  <a:lnTo>
                    <a:pt x="200" y="111"/>
                  </a:lnTo>
                  <a:lnTo>
                    <a:pt x="203" y="115"/>
                  </a:lnTo>
                  <a:lnTo>
                    <a:pt x="207" y="115"/>
                  </a:lnTo>
                  <a:lnTo>
                    <a:pt x="215" y="111"/>
                  </a:lnTo>
                  <a:lnTo>
                    <a:pt x="215" y="111"/>
                  </a:lnTo>
                  <a:lnTo>
                    <a:pt x="215" y="96"/>
                  </a:lnTo>
                  <a:lnTo>
                    <a:pt x="215" y="96"/>
                  </a:lnTo>
                  <a:lnTo>
                    <a:pt x="207" y="96"/>
                  </a:lnTo>
                  <a:lnTo>
                    <a:pt x="207" y="96"/>
                  </a:lnTo>
                  <a:lnTo>
                    <a:pt x="203" y="93"/>
                  </a:lnTo>
                  <a:lnTo>
                    <a:pt x="200" y="93"/>
                  </a:lnTo>
                  <a:lnTo>
                    <a:pt x="200" y="89"/>
                  </a:lnTo>
                  <a:lnTo>
                    <a:pt x="196" y="89"/>
                  </a:lnTo>
                  <a:lnTo>
                    <a:pt x="196" y="89"/>
                  </a:lnTo>
                  <a:lnTo>
                    <a:pt x="192" y="85"/>
                  </a:lnTo>
                  <a:lnTo>
                    <a:pt x="196" y="85"/>
                  </a:lnTo>
                  <a:lnTo>
                    <a:pt x="196" y="85"/>
                  </a:lnTo>
                  <a:lnTo>
                    <a:pt x="200" y="82"/>
                  </a:lnTo>
                  <a:lnTo>
                    <a:pt x="200" y="78"/>
                  </a:lnTo>
                  <a:lnTo>
                    <a:pt x="200" y="74"/>
                  </a:lnTo>
                  <a:lnTo>
                    <a:pt x="196" y="74"/>
                  </a:lnTo>
                  <a:lnTo>
                    <a:pt x="196" y="70"/>
                  </a:lnTo>
                  <a:lnTo>
                    <a:pt x="200" y="67"/>
                  </a:lnTo>
                  <a:lnTo>
                    <a:pt x="203" y="63"/>
                  </a:lnTo>
                  <a:lnTo>
                    <a:pt x="211" y="63"/>
                  </a:lnTo>
                  <a:lnTo>
                    <a:pt x="215" y="63"/>
                  </a:lnTo>
                  <a:lnTo>
                    <a:pt x="215" y="63"/>
                  </a:lnTo>
                  <a:lnTo>
                    <a:pt x="215" y="59"/>
                  </a:lnTo>
                  <a:lnTo>
                    <a:pt x="215" y="59"/>
                  </a:lnTo>
                  <a:lnTo>
                    <a:pt x="211" y="56"/>
                  </a:lnTo>
                  <a:lnTo>
                    <a:pt x="207" y="56"/>
                  </a:lnTo>
                  <a:lnTo>
                    <a:pt x="207" y="59"/>
                  </a:lnTo>
                  <a:lnTo>
                    <a:pt x="203" y="56"/>
                  </a:lnTo>
                  <a:lnTo>
                    <a:pt x="200" y="56"/>
                  </a:lnTo>
                  <a:lnTo>
                    <a:pt x="196" y="56"/>
                  </a:lnTo>
                  <a:lnTo>
                    <a:pt x="200" y="56"/>
                  </a:lnTo>
                  <a:lnTo>
                    <a:pt x="203" y="56"/>
                  </a:lnTo>
                  <a:lnTo>
                    <a:pt x="203" y="52"/>
                  </a:lnTo>
                  <a:lnTo>
                    <a:pt x="200" y="52"/>
                  </a:lnTo>
                  <a:lnTo>
                    <a:pt x="196" y="52"/>
                  </a:lnTo>
                  <a:lnTo>
                    <a:pt x="196" y="48"/>
                  </a:lnTo>
                  <a:lnTo>
                    <a:pt x="196" y="44"/>
                  </a:lnTo>
                  <a:lnTo>
                    <a:pt x="196" y="44"/>
                  </a:lnTo>
                  <a:lnTo>
                    <a:pt x="200" y="44"/>
                  </a:lnTo>
                  <a:lnTo>
                    <a:pt x="200" y="41"/>
                  </a:lnTo>
                  <a:lnTo>
                    <a:pt x="203" y="41"/>
                  </a:lnTo>
                  <a:lnTo>
                    <a:pt x="203" y="44"/>
                  </a:lnTo>
                  <a:lnTo>
                    <a:pt x="207" y="44"/>
                  </a:lnTo>
                  <a:lnTo>
                    <a:pt x="211" y="44"/>
                  </a:lnTo>
                  <a:lnTo>
                    <a:pt x="215" y="44"/>
                  </a:lnTo>
                  <a:lnTo>
                    <a:pt x="215" y="41"/>
                  </a:lnTo>
                  <a:lnTo>
                    <a:pt x="215" y="41"/>
                  </a:lnTo>
                  <a:lnTo>
                    <a:pt x="218" y="41"/>
                  </a:lnTo>
                  <a:lnTo>
                    <a:pt x="222" y="44"/>
                  </a:lnTo>
                  <a:lnTo>
                    <a:pt x="222" y="41"/>
                  </a:lnTo>
                  <a:lnTo>
                    <a:pt x="222" y="41"/>
                  </a:lnTo>
                  <a:lnTo>
                    <a:pt x="229" y="37"/>
                  </a:lnTo>
                  <a:lnTo>
                    <a:pt x="233" y="37"/>
                  </a:lnTo>
                  <a:lnTo>
                    <a:pt x="237" y="37"/>
                  </a:lnTo>
                  <a:lnTo>
                    <a:pt x="240" y="37"/>
                  </a:lnTo>
                  <a:lnTo>
                    <a:pt x="240" y="33"/>
                  </a:lnTo>
                  <a:lnTo>
                    <a:pt x="244" y="33"/>
                  </a:lnTo>
                  <a:lnTo>
                    <a:pt x="248" y="30"/>
                  </a:lnTo>
                  <a:lnTo>
                    <a:pt x="252" y="30"/>
                  </a:lnTo>
                  <a:lnTo>
                    <a:pt x="255" y="30"/>
                  </a:lnTo>
                  <a:lnTo>
                    <a:pt x="255" y="30"/>
                  </a:lnTo>
                  <a:lnTo>
                    <a:pt x="259" y="30"/>
                  </a:lnTo>
                  <a:lnTo>
                    <a:pt x="259" y="26"/>
                  </a:lnTo>
                  <a:lnTo>
                    <a:pt x="259" y="26"/>
                  </a:lnTo>
                  <a:lnTo>
                    <a:pt x="263" y="26"/>
                  </a:lnTo>
                  <a:lnTo>
                    <a:pt x="263" y="22"/>
                  </a:lnTo>
                  <a:lnTo>
                    <a:pt x="266" y="22"/>
                  </a:lnTo>
                  <a:lnTo>
                    <a:pt x="266" y="22"/>
                  </a:lnTo>
                  <a:lnTo>
                    <a:pt x="270" y="22"/>
                  </a:lnTo>
                  <a:lnTo>
                    <a:pt x="274" y="22"/>
                  </a:lnTo>
                  <a:lnTo>
                    <a:pt x="278" y="22"/>
                  </a:lnTo>
                  <a:lnTo>
                    <a:pt x="285" y="15"/>
                  </a:lnTo>
                  <a:lnTo>
                    <a:pt x="285" y="15"/>
                  </a:lnTo>
                  <a:lnTo>
                    <a:pt x="289" y="15"/>
                  </a:lnTo>
                  <a:lnTo>
                    <a:pt x="292" y="15"/>
                  </a:lnTo>
                  <a:lnTo>
                    <a:pt x="292" y="11"/>
                  </a:lnTo>
                  <a:lnTo>
                    <a:pt x="296" y="11"/>
                  </a:lnTo>
                  <a:lnTo>
                    <a:pt x="300" y="11"/>
                  </a:lnTo>
                  <a:lnTo>
                    <a:pt x="300" y="11"/>
                  </a:lnTo>
                  <a:lnTo>
                    <a:pt x="300" y="7"/>
                  </a:lnTo>
                  <a:lnTo>
                    <a:pt x="300" y="7"/>
                  </a:lnTo>
                  <a:lnTo>
                    <a:pt x="303" y="7"/>
                  </a:lnTo>
                  <a:lnTo>
                    <a:pt x="303" y="4"/>
                  </a:lnTo>
                  <a:lnTo>
                    <a:pt x="307" y="0"/>
                  </a:lnTo>
                  <a:lnTo>
                    <a:pt x="311" y="4"/>
                  </a:lnTo>
                  <a:lnTo>
                    <a:pt x="311" y="0"/>
                  </a:lnTo>
                  <a:lnTo>
                    <a:pt x="318" y="4"/>
                  </a:lnTo>
                  <a:lnTo>
                    <a:pt x="322" y="4"/>
                  </a:lnTo>
                  <a:lnTo>
                    <a:pt x="326" y="4"/>
                  </a:lnTo>
                  <a:lnTo>
                    <a:pt x="329" y="4"/>
                  </a:lnTo>
                  <a:lnTo>
                    <a:pt x="333" y="4"/>
                  </a:lnTo>
                  <a:lnTo>
                    <a:pt x="337" y="4"/>
                  </a:lnTo>
                  <a:lnTo>
                    <a:pt x="337" y="7"/>
                  </a:lnTo>
                  <a:lnTo>
                    <a:pt x="337" y="7"/>
                  </a:lnTo>
                  <a:lnTo>
                    <a:pt x="340" y="11"/>
                  </a:lnTo>
                  <a:lnTo>
                    <a:pt x="340" y="15"/>
                  </a:lnTo>
                  <a:lnTo>
                    <a:pt x="344" y="15"/>
                  </a:lnTo>
                  <a:lnTo>
                    <a:pt x="344" y="15"/>
                  </a:lnTo>
                  <a:lnTo>
                    <a:pt x="344" y="18"/>
                  </a:lnTo>
                  <a:lnTo>
                    <a:pt x="344" y="22"/>
                  </a:lnTo>
                  <a:lnTo>
                    <a:pt x="344" y="22"/>
                  </a:lnTo>
                  <a:lnTo>
                    <a:pt x="340" y="22"/>
                  </a:lnTo>
                  <a:lnTo>
                    <a:pt x="344" y="26"/>
                  </a:lnTo>
                  <a:lnTo>
                    <a:pt x="344" y="26"/>
                  </a:lnTo>
                  <a:lnTo>
                    <a:pt x="348" y="26"/>
                  </a:lnTo>
                  <a:lnTo>
                    <a:pt x="352" y="26"/>
                  </a:lnTo>
                  <a:lnTo>
                    <a:pt x="352" y="26"/>
                  </a:lnTo>
                  <a:lnTo>
                    <a:pt x="355" y="26"/>
                  </a:lnTo>
                  <a:lnTo>
                    <a:pt x="355" y="22"/>
                  </a:lnTo>
                  <a:lnTo>
                    <a:pt x="355" y="26"/>
                  </a:lnTo>
                  <a:lnTo>
                    <a:pt x="359" y="26"/>
                  </a:lnTo>
                  <a:lnTo>
                    <a:pt x="359" y="26"/>
                  </a:lnTo>
                  <a:lnTo>
                    <a:pt x="359" y="22"/>
                  </a:lnTo>
                  <a:lnTo>
                    <a:pt x="359" y="22"/>
                  </a:lnTo>
                  <a:lnTo>
                    <a:pt x="366" y="26"/>
                  </a:lnTo>
                  <a:lnTo>
                    <a:pt x="366" y="30"/>
                  </a:lnTo>
                  <a:lnTo>
                    <a:pt x="366" y="33"/>
                  </a:lnTo>
                  <a:lnTo>
                    <a:pt x="370" y="33"/>
                  </a:lnTo>
                  <a:lnTo>
                    <a:pt x="370" y="30"/>
                  </a:lnTo>
                  <a:lnTo>
                    <a:pt x="370" y="30"/>
                  </a:lnTo>
                  <a:lnTo>
                    <a:pt x="370" y="26"/>
                  </a:lnTo>
                  <a:lnTo>
                    <a:pt x="374" y="26"/>
                  </a:lnTo>
                  <a:lnTo>
                    <a:pt x="377" y="30"/>
                  </a:lnTo>
                  <a:lnTo>
                    <a:pt x="381" y="30"/>
                  </a:lnTo>
                  <a:lnTo>
                    <a:pt x="385" y="30"/>
                  </a:lnTo>
                  <a:lnTo>
                    <a:pt x="385" y="30"/>
                  </a:lnTo>
                  <a:lnTo>
                    <a:pt x="385" y="33"/>
                  </a:lnTo>
                  <a:lnTo>
                    <a:pt x="381" y="33"/>
                  </a:lnTo>
                  <a:lnTo>
                    <a:pt x="381" y="37"/>
                  </a:lnTo>
                  <a:lnTo>
                    <a:pt x="385" y="41"/>
                  </a:lnTo>
                  <a:lnTo>
                    <a:pt x="385" y="41"/>
                  </a:lnTo>
                  <a:lnTo>
                    <a:pt x="389" y="37"/>
                  </a:lnTo>
                  <a:lnTo>
                    <a:pt x="392" y="37"/>
                  </a:lnTo>
                  <a:lnTo>
                    <a:pt x="400" y="37"/>
                  </a:lnTo>
                  <a:lnTo>
                    <a:pt x="400" y="41"/>
                  </a:lnTo>
                  <a:lnTo>
                    <a:pt x="403" y="37"/>
                  </a:lnTo>
                  <a:lnTo>
                    <a:pt x="400" y="33"/>
                  </a:lnTo>
                  <a:lnTo>
                    <a:pt x="403" y="33"/>
                  </a:lnTo>
                  <a:lnTo>
                    <a:pt x="411" y="33"/>
                  </a:lnTo>
                  <a:lnTo>
                    <a:pt x="411" y="30"/>
                  </a:lnTo>
                  <a:lnTo>
                    <a:pt x="415" y="30"/>
                  </a:lnTo>
                  <a:lnTo>
                    <a:pt x="415" y="26"/>
                  </a:lnTo>
                  <a:lnTo>
                    <a:pt x="418" y="26"/>
                  </a:lnTo>
                  <a:lnTo>
                    <a:pt x="422" y="22"/>
                  </a:lnTo>
                  <a:lnTo>
                    <a:pt x="422" y="18"/>
                  </a:lnTo>
                  <a:lnTo>
                    <a:pt x="426" y="18"/>
                  </a:lnTo>
                  <a:lnTo>
                    <a:pt x="429" y="18"/>
                  </a:lnTo>
                  <a:lnTo>
                    <a:pt x="433" y="15"/>
                  </a:lnTo>
                  <a:lnTo>
                    <a:pt x="433" y="18"/>
                  </a:lnTo>
                  <a:lnTo>
                    <a:pt x="433" y="18"/>
                  </a:lnTo>
                  <a:lnTo>
                    <a:pt x="433" y="22"/>
                  </a:lnTo>
                  <a:lnTo>
                    <a:pt x="429" y="22"/>
                  </a:lnTo>
                  <a:lnTo>
                    <a:pt x="429" y="26"/>
                  </a:lnTo>
                  <a:lnTo>
                    <a:pt x="459" y="44"/>
                  </a:lnTo>
                  <a:lnTo>
                    <a:pt x="500" y="89"/>
                  </a:lnTo>
                  <a:lnTo>
                    <a:pt x="503" y="89"/>
                  </a:lnTo>
                  <a:lnTo>
                    <a:pt x="507" y="89"/>
                  </a:lnTo>
                  <a:lnTo>
                    <a:pt x="507" y="85"/>
                  </a:lnTo>
                  <a:lnTo>
                    <a:pt x="507" y="85"/>
                  </a:lnTo>
                  <a:lnTo>
                    <a:pt x="507" y="82"/>
                  </a:lnTo>
                  <a:lnTo>
                    <a:pt x="511" y="82"/>
                  </a:lnTo>
                  <a:lnTo>
                    <a:pt x="514" y="85"/>
                  </a:lnTo>
                  <a:lnTo>
                    <a:pt x="514" y="85"/>
                  </a:lnTo>
                  <a:lnTo>
                    <a:pt x="514" y="89"/>
                  </a:lnTo>
                  <a:lnTo>
                    <a:pt x="518" y="89"/>
                  </a:lnTo>
                  <a:lnTo>
                    <a:pt x="522" y="93"/>
                  </a:lnTo>
                  <a:lnTo>
                    <a:pt x="522" y="93"/>
                  </a:lnTo>
                  <a:lnTo>
                    <a:pt x="526" y="89"/>
                  </a:lnTo>
                  <a:lnTo>
                    <a:pt x="529" y="89"/>
                  </a:lnTo>
                  <a:lnTo>
                    <a:pt x="533" y="93"/>
                  </a:lnTo>
                  <a:lnTo>
                    <a:pt x="537" y="89"/>
                  </a:lnTo>
                  <a:lnTo>
                    <a:pt x="537" y="89"/>
                  </a:lnTo>
                  <a:lnTo>
                    <a:pt x="540" y="89"/>
                  </a:lnTo>
                  <a:lnTo>
                    <a:pt x="544" y="89"/>
                  </a:lnTo>
                  <a:lnTo>
                    <a:pt x="540" y="85"/>
                  </a:lnTo>
                  <a:lnTo>
                    <a:pt x="540" y="85"/>
                  </a:lnTo>
                  <a:lnTo>
                    <a:pt x="548" y="85"/>
                  </a:lnTo>
                  <a:lnTo>
                    <a:pt x="552" y="85"/>
                  </a:lnTo>
                  <a:lnTo>
                    <a:pt x="559" y="85"/>
                  </a:lnTo>
                  <a:lnTo>
                    <a:pt x="563" y="89"/>
                  </a:lnTo>
                  <a:lnTo>
                    <a:pt x="566" y="93"/>
                  </a:lnTo>
                  <a:lnTo>
                    <a:pt x="566" y="96"/>
                  </a:lnTo>
                  <a:lnTo>
                    <a:pt x="570" y="96"/>
                  </a:lnTo>
                  <a:lnTo>
                    <a:pt x="574" y="96"/>
                  </a:lnTo>
                  <a:lnTo>
                    <a:pt x="577" y="100"/>
                  </a:lnTo>
                  <a:lnTo>
                    <a:pt x="577" y="100"/>
                  </a:lnTo>
                  <a:lnTo>
                    <a:pt x="581" y="100"/>
                  </a:lnTo>
                  <a:lnTo>
                    <a:pt x="581" y="104"/>
                  </a:lnTo>
                  <a:lnTo>
                    <a:pt x="581" y="104"/>
                  </a:lnTo>
                  <a:lnTo>
                    <a:pt x="581" y="107"/>
                  </a:lnTo>
                  <a:lnTo>
                    <a:pt x="581" y="107"/>
                  </a:lnTo>
                  <a:lnTo>
                    <a:pt x="581" y="111"/>
                  </a:lnTo>
                  <a:lnTo>
                    <a:pt x="581" y="111"/>
                  </a:lnTo>
                  <a:lnTo>
                    <a:pt x="585" y="111"/>
                  </a:lnTo>
                  <a:lnTo>
                    <a:pt x="589" y="111"/>
                  </a:lnTo>
                  <a:lnTo>
                    <a:pt x="589" y="111"/>
                  </a:lnTo>
                  <a:lnTo>
                    <a:pt x="592" y="111"/>
                  </a:lnTo>
                  <a:lnTo>
                    <a:pt x="592" y="111"/>
                  </a:lnTo>
                  <a:lnTo>
                    <a:pt x="600" y="107"/>
                  </a:lnTo>
                  <a:lnTo>
                    <a:pt x="603" y="107"/>
                  </a:lnTo>
                  <a:lnTo>
                    <a:pt x="607" y="107"/>
                  </a:lnTo>
                  <a:lnTo>
                    <a:pt x="611" y="104"/>
                  </a:lnTo>
                  <a:lnTo>
                    <a:pt x="611" y="104"/>
                  </a:lnTo>
                  <a:lnTo>
                    <a:pt x="611" y="107"/>
                  </a:lnTo>
                  <a:lnTo>
                    <a:pt x="611" y="111"/>
                  </a:lnTo>
                  <a:lnTo>
                    <a:pt x="614" y="111"/>
                  </a:lnTo>
                  <a:lnTo>
                    <a:pt x="618" y="115"/>
                  </a:lnTo>
                  <a:lnTo>
                    <a:pt x="622" y="115"/>
                  </a:lnTo>
                  <a:lnTo>
                    <a:pt x="622" y="119"/>
                  </a:lnTo>
                  <a:lnTo>
                    <a:pt x="622" y="119"/>
                  </a:lnTo>
                  <a:lnTo>
                    <a:pt x="618" y="122"/>
                  </a:lnTo>
                  <a:lnTo>
                    <a:pt x="614" y="126"/>
                  </a:lnTo>
                  <a:lnTo>
                    <a:pt x="614" y="130"/>
                  </a:lnTo>
                  <a:lnTo>
                    <a:pt x="614" y="130"/>
                  </a:lnTo>
                  <a:lnTo>
                    <a:pt x="611" y="133"/>
                  </a:lnTo>
                  <a:lnTo>
                    <a:pt x="607" y="133"/>
                  </a:lnTo>
                  <a:lnTo>
                    <a:pt x="603" y="137"/>
                  </a:lnTo>
                  <a:lnTo>
                    <a:pt x="603" y="141"/>
                  </a:lnTo>
                  <a:lnTo>
                    <a:pt x="603" y="145"/>
                  </a:lnTo>
                  <a:lnTo>
                    <a:pt x="607" y="152"/>
                  </a:lnTo>
                  <a:lnTo>
                    <a:pt x="611" y="156"/>
                  </a:lnTo>
                  <a:lnTo>
                    <a:pt x="611" y="159"/>
                  </a:lnTo>
                  <a:lnTo>
                    <a:pt x="607" y="163"/>
                  </a:lnTo>
                  <a:lnTo>
                    <a:pt x="603" y="163"/>
                  </a:lnTo>
                  <a:lnTo>
                    <a:pt x="600" y="167"/>
                  </a:lnTo>
                  <a:lnTo>
                    <a:pt x="596" y="167"/>
                  </a:lnTo>
                  <a:lnTo>
                    <a:pt x="596" y="167"/>
                  </a:lnTo>
                  <a:lnTo>
                    <a:pt x="596" y="163"/>
                  </a:lnTo>
                  <a:lnTo>
                    <a:pt x="592" y="163"/>
                  </a:lnTo>
                  <a:lnTo>
                    <a:pt x="585" y="167"/>
                  </a:lnTo>
                  <a:lnTo>
                    <a:pt x="581" y="167"/>
                  </a:lnTo>
                  <a:lnTo>
                    <a:pt x="574" y="163"/>
                  </a:lnTo>
                  <a:lnTo>
                    <a:pt x="570" y="163"/>
                  </a:lnTo>
                  <a:lnTo>
                    <a:pt x="570" y="163"/>
                  </a:lnTo>
                  <a:lnTo>
                    <a:pt x="566" y="171"/>
                  </a:lnTo>
                  <a:lnTo>
                    <a:pt x="566" y="174"/>
                  </a:lnTo>
                  <a:lnTo>
                    <a:pt x="566" y="178"/>
                  </a:lnTo>
                  <a:lnTo>
                    <a:pt x="563" y="185"/>
                  </a:lnTo>
                  <a:lnTo>
                    <a:pt x="563" y="193"/>
                  </a:lnTo>
                  <a:lnTo>
                    <a:pt x="563" y="197"/>
                  </a:lnTo>
                  <a:lnTo>
                    <a:pt x="566" y="197"/>
                  </a:lnTo>
                  <a:lnTo>
                    <a:pt x="570" y="197"/>
                  </a:lnTo>
                  <a:lnTo>
                    <a:pt x="566" y="200"/>
                  </a:lnTo>
                  <a:lnTo>
                    <a:pt x="566" y="204"/>
                  </a:lnTo>
                  <a:lnTo>
                    <a:pt x="566" y="204"/>
                  </a:lnTo>
                  <a:lnTo>
                    <a:pt x="563" y="204"/>
                  </a:lnTo>
                  <a:lnTo>
                    <a:pt x="559" y="204"/>
                  </a:lnTo>
                  <a:lnTo>
                    <a:pt x="559" y="204"/>
                  </a:lnTo>
                  <a:lnTo>
                    <a:pt x="555" y="204"/>
                  </a:lnTo>
                  <a:lnTo>
                    <a:pt x="552" y="204"/>
                  </a:lnTo>
                  <a:lnTo>
                    <a:pt x="544" y="208"/>
                  </a:lnTo>
                  <a:lnTo>
                    <a:pt x="540" y="208"/>
                  </a:lnTo>
                  <a:lnTo>
                    <a:pt x="537" y="208"/>
                  </a:lnTo>
                  <a:lnTo>
                    <a:pt x="537" y="208"/>
                  </a:lnTo>
                  <a:lnTo>
                    <a:pt x="533" y="208"/>
                  </a:lnTo>
                  <a:lnTo>
                    <a:pt x="529" y="211"/>
                  </a:lnTo>
                  <a:lnTo>
                    <a:pt x="529" y="211"/>
                  </a:lnTo>
                  <a:lnTo>
                    <a:pt x="533" y="215"/>
                  </a:lnTo>
                  <a:lnTo>
                    <a:pt x="537" y="215"/>
                  </a:lnTo>
                  <a:lnTo>
                    <a:pt x="540" y="215"/>
                  </a:lnTo>
                  <a:lnTo>
                    <a:pt x="540" y="215"/>
                  </a:lnTo>
                  <a:lnTo>
                    <a:pt x="540" y="219"/>
                  </a:lnTo>
                  <a:lnTo>
                    <a:pt x="540" y="222"/>
                  </a:lnTo>
                  <a:lnTo>
                    <a:pt x="540" y="226"/>
                  </a:lnTo>
                  <a:lnTo>
                    <a:pt x="544" y="226"/>
                  </a:lnTo>
                  <a:lnTo>
                    <a:pt x="544" y="230"/>
                  </a:lnTo>
                  <a:lnTo>
                    <a:pt x="548" y="234"/>
                  </a:lnTo>
                  <a:lnTo>
                    <a:pt x="548" y="237"/>
                  </a:lnTo>
                  <a:lnTo>
                    <a:pt x="552" y="237"/>
                  </a:lnTo>
                  <a:lnTo>
                    <a:pt x="552" y="245"/>
                  </a:lnTo>
                  <a:lnTo>
                    <a:pt x="548" y="248"/>
                  </a:lnTo>
                  <a:lnTo>
                    <a:pt x="548" y="248"/>
                  </a:lnTo>
                  <a:lnTo>
                    <a:pt x="552" y="252"/>
                  </a:lnTo>
                  <a:lnTo>
                    <a:pt x="548" y="252"/>
                  </a:lnTo>
                  <a:lnTo>
                    <a:pt x="548" y="256"/>
                  </a:lnTo>
                  <a:lnTo>
                    <a:pt x="548" y="256"/>
                  </a:lnTo>
                  <a:lnTo>
                    <a:pt x="548" y="260"/>
                  </a:lnTo>
                  <a:lnTo>
                    <a:pt x="544" y="263"/>
                  </a:lnTo>
                  <a:lnTo>
                    <a:pt x="537" y="260"/>
                  </a:lnTo>
                  <a:lnTo>
                    <a:pt x="529" y="252"/>
                  </a:lnTo>
                  <a:lnTo>
                    <a:pt x="526" y="252"/>
                  </a:lnTo>
                  <a:lnTo>
                    <a:pt x="518" y="252"/>
                  </a:lnTo>
                  <a:lnTo>
                    <a:pt x="511" y="252"/>
                  </a:lnTo>
                  <a:lnTo>
                    <a:pt x="503" y="252"/>
                  </a:lnTo>
                  <a:lnTo>
                    <a:pt x="496" y="252"/>
                  </a:lnTo>
                  <a:lnTo>
                    <a:pt x="489" y="252"/>
                  </a:lnTo>
                  <a:lnTo>
                    <a:pt x="485" y="252"/>
                  </a:lnTo>
                  <a:lnTo>
                    <a:pt x="481" y="252"/>
                  </a:lnTo>
                  <a:lnTo>
                    <a:pt x="477" y="252"/>
                  </a:lnTo>
                  <a:lnTo>
                    <a:pt x="474" y="256"/>
                  </a:lnTo>
                  <a:lnTo>
                    <a:pt x="466" y="252"/>
                  </a:lnTo>
                  <a:lnTo>
                    <a:pt x="459" y="252"/>
                  </a:lnTo>
                  <a:lnTo>
                    <a:pt x="455" y="252"/>
                  </a:lnTo>
                  <a:lnTo>
                    <a:pt x="452" y="252"/>
                  </a:lnTo>
                  <a:lnTo>
                    <a:pt x="448" y="252"/>
                  </a:lnTo>
                  <a:lnTo>
                    <a:pt x="444" y="252"/>
                  </a:lnTo>
                  <a:lnTo>
                    <a:pt x="440" y="252"/>
                  </a:lnTo>
                  <a:lnTo>
                    <a:pt x="440" y="252"/>
                  </a:lnTo>
                  <a:lnTo>
                    <a:pt x="440" y="256"/>
                  </a:lnTo>
                  <a:lnTo>
                    <a:pt x="440" y="260"/>
                  </a:lnTo>
                  <a:lnTo>
                    <a:pt x="440" y="263"/>
                  </a:lnTo>
                  <a:lnTo>
                    <a:pt x="437" y="263"/>
                  </a:lnTo>
                  <a:lnTo>
                    <a:pt x="426" y="263"/>
                  </a:lnTo>
                  <a:lnTo>
                    <a:pt x="415" y="263"/>
                  </a:lnTo>
                  <a:lnTo>
                    <a:pt x="411" y="260"/>
                  </a:lnTo>
                  <a:lnTo>
                    <a:pt x="403" y="260"/>
                  </a:lnTo>
                  <a:lnTo>
                    <a:pt x="403" y="263"/>
                  </a:lnTo>
                  <a:lnTo>
                    <a:pt x="403" y="263"/>
                  </a:lnTo>
                  <a:lnTo>
                    <a:pt x="400" y="267"/>
                  </a:lnTo>
                  <a:lnTo>
                    <a:pt x="400" y="267"/>
                  </a:lnTo>
                  <a:lnTo>
                    <a:pt x="396" y="267"/>
                  </a:lnTo>
                  <a:lnTo>
                    <a:pt x="396" y="271"/>
                  </a:lnTo>
                  <a:lnTo>
                    <a:pt x="392" y="274"/>
                  </a:lnTo>
                  <a:lnTo>
                    <a:pt x="385" y="278"/>
                  </a:lnTo>
                  <a:lnTo>
                    <a:pt x="381" y="286"/>
                  </a:lnTo>
                  <a:lnTo>
                    <a:pt x="381" y="286"/>
                  </a:lnTo>
                  <a:lnTo>
                    <a:pt x="377" y="293"/>
                  </a:lnTo>
                  <a:lnTo>
                    <a:pt x="370" y="297"/>
                  </a:lnTo>
                  <a:lnTo>
                    <a:pt x="370" y="297"/>
                  </a:lnTo>
                  <a:lnTo>
                    <a:pt x="363" y="293"/>
                  </a:lnTo>
                  <a:lnTo>
                    <a:pt x="355" y="293"/>
                  </a:lnTo>
                  <a:lnTo>
                    <a:pt x="352" y="293"/>
                  </a:lnTo>
                  <a:lnTo>
                    <a:pt x="344" y="297"/>
                  </a:lnTo>
                  <a:lnTo>
                    <a:pt x="340" y="297"/>
                  </a:lnTo>
                  <a:lnTo>
                    <a:pt x="333" y="278"/>
                  </a:lnTo>
                  <a:lnTo>
                    <a:pt x="322" y="278"/>
                  </a:lnTo>
                  <a:lnTo>
                    <a:pt x="322" y="256"/>
                  </a:lnTo>
                  <a:lnTo>
                    <a:pt x="315" y="260"/>
                  </a:lnTo>
                  <a:lnTo>
                    <a:pt x="311" y="248"/>
                  </a:lnTo>
                  <a:lnTo>
                    <a:pt x="303" y="245"/>
                  </a:lnTo>
                  <a:lnTo>
                    <a:pt x="278" y="245"/>
                  </a:lnTo>
                  <a:lnTo>
                    <a:pt x="252" y="245"/>
                  </a:lnTo>
                  <a:lnTo>
                    <a:pt x="237" y="237"/>
                  </a:lnTo>
                  <a:lnTo>
                    <a:pt x="229" y="234"/>
                  </a:lnTo>
                  <a:lnTo>
                    <a:pt x="203" y="219"/>
                  </a:lnTo>
                  <a:lnTo>
                    <a:pt x="159" y="226"/>
                  </a:lnTo>
                  <a:lnTo>
                    <a:pt x="174" y="297"/>
                  </a:lnTo>
                  <a:lnTo>
                    <a:pt x="170" y="297"/>
                  </a:lnTo>
                  <a:lnTo>
                    <a:pt x="163" y="297"/>
                  </a:lnTo>
                  <a:lnTo>
                    <a:pt x="152" y="286"/>
                  </a:lnTo>
                  <a:lnTo>
                    <a:pt x="141" y="282"/>
                  </a:lnTo>
                  <a:lnTo>
                    <a:pt x="129" y="278"/>
                  </a:lnTo>
                  <a:lnTo>
                    <a:pt x="122" y="282"/>
                  </a:lnTo>
                  <a:lnTo>
                    <a:pt x="111" y="289"/>
                  </a:lnTo>
                  <a:lnTo>
                    <a:pt x="111" y="286"/>
                  </a:lnTo>
                  <a:lnTo>
                    <a:pt x="111" y="282"/>
                  </a:lnTo>
                  <a:lnTo>
                    <a:pt x="111" y="278"/>
                  </a:lnTo>
                  <a:lnTo>
                    <a:pt x="115" y="274"/>
                  </a:lnTo>
                  <a:lnTo>
                    <a:pt x="115" y="274"/>
                  </a:lnTo>
                  <a:lnTo>
                    <a:pt x="115" y="271"/>
                  </a:lnTo>
                  <a:lnTo>
                    <a:pt x="111" y="271"/>
                  </a:lnTo>
                  <a:lnTo>
                    <a:pt x="107" y="271"/>
                  </a:lnTo>
                  <a:lnTo>
                    <a:pt x="107" y="271"/>
                  </a:lnTo>
                  <a:lnTo>
                    <a:pt x="103" y="271"/>
                  </a:lnTo>
                  <a:lnTo>
                    <a:pt x="100" y="271"/>
                  </a:lnTo>
                  <a:lnTo>
                    <a:pt x="100" y="271"/>
                  </a:lnTo>
                  <a:lnTo>
                    <a:pt x="100" y="267"/>
                  </a:lnTo>
                  <a:lnTo>
                    <a:pt x="96" y="267"/>
                  </a:lnTo>
                  <a:lnTo>
                    <a:pt x="96" y="263"/>
                  </a:lnTo>
                  <a:lnTo>
                    <a:pt x="92" y="263"/>
                  </a:lnTo>
                  <a:lnTo>
                    <a:pt x="92" y="263"/>
                  </a:lnTo>
                  <a:lnTo>
                    <a:pt x="89" y="263"/>
                  </a:lnTo>
                  <a:lnTo>
                    <a:pt x="89" y="263"/>
                  </a:lnTo>
                  <a:lnTo>
                    <a:pt x="89" y="260"/>
                  </a:lnTo>
                  <a:lnTo>
                    <a:pt x="89" y="260"/>
                  </a:lnTo>
                  <a:lnTo>
                    <a:pt x="85" y="252"/>
                  </a:lnTo>
                  <a:lnTo>
                    <a:pt x="81" y="252"/>
                  </a:lnTo>
                  <a:lnTo>
                    <a:pt x="81" y="252"/>
                  </a:lnTo>
                  <a:lnTo>
                    <a:pt x="81" y="248"/>
                  </a:lnTo>
                  <a:lnTo>
                    <a:pt x="78" y="248"/>
                  </a:lnTo>
                  <a:lnTo>
                    <a:pt x="78" y="245"/>
                  </a:lnTo>
                  <a:lnTo>
                    <a:pt x="74" y="245"/>
                  </a:lnTo>
                  <a:lnTo>
                    <a:pt x="70" y="245"/>
                  </a:lnTo>
                  <a:lnTo>
                    <a:pt x="70" y="241"/>
                  </a:lnTo>
                  <a:lnTo>
                    <a:pt x="70" y="241"/>
                  </a:lnTo>
                  <a:lnTo>
                    <a:pt x="70" y="237"/>
                  </a:lnTo>
                  <a:lnTo>
                    <a:pt x="74" y="237"/>
                  </a:lnTo>
                  <a:lnTo>
                    <a:pt x="78" y="237"/>
                  </a:lnTo>
                  <a:lnTo>
                    <a:pt x="78" y="237"/>
                  </a:lnTo>
                  <a:lnTo>
                    <a:pt x="81" y="237"/>
                  </a:lnTo>
                  <a:lnTo>
                    <a:pt x="81" y="241"/>
                  </a:lnTo>
                  <a:lnTo>
                    <a:pt x="85" y="237"/>
                  </a:lnTo>
                  <a:lnTo>
                    <a:pt x="85" y="237"/>
                  </a:lnTo>
                  <a:lnTo>
                    <a:pt x="89" y="237"/>
                  </a:lnTo>
                  <a:lnTo>
                    <a:pt x="89" y="237"/>
                  </a:lnTo>
                  <a:lnTo>
                    <a:pt x="89" y="237"/>
                  </a:lnTo>
                  <a:lnTo>
                    <a:pt x="85" y="237"/>
                  </a:lnTo>
                  <a:lnTo>
                    <a:pt x="85" y="237"/>
                  </a:lnTo>
                  <a:lnTo>
                    <a:pt x="85" y="234"/>
                  </a:lnTo>
                  <a:lnTo>
                    <a:pt x="81" y="230"/>
                  </a:lnTo>
                  <a:lnTo>
                    <a:pt x="81" y="230"/>
                  </a:lnTo>
                  <a:lnTo>
                    <a:pt x="81" y="230"/>
                  </a:lnTo>
                  <a:lnTo>
                    <a:pt x="81" y="226"/>
                  </a:lnTo>
                  <a:lnTo>
                    <a:pt x="81" y="226"/>
                  </a:lnTo>
                  <a:lnTo>
                    <a:pt x="85" y="222"/>
                  </a:lnTo>
                  <a:lnTo>
                    <a:pt x="89" y="222"/>
                  </a:lnTo>
                  <a:lnTo>
                    <a:pt x="92" y="222"/>
                  </a:lnTo>
                  <a:lnTo>
                    <a:pt x="92" y="222"/>
                  </a:lnTo>
                  <a:lnTo>
                    <a:pt x="96" y="222"/>
                  </a:lnTo>
                  <a:lnTo>
                    <a:pt x="100" y="219"/>
                  </a:lnTo>
                  <a:lnTo>
                    <a:pt x="100" y="222"/>
                  </a:lnTo>
                  <a:lnTo>
                    <a:pt x="103" y="222"/>
                  </a:lnTo>
                  <a:lnTo>
                    <a:pt x="103" y="222"/>
                  </a:lnTo>
                  <a:lnTo>
                    <a:pt x="107" y="222"/>
                  </a:lnTo>
                  <a:lnTo>
                    <a:pt x="111" y="222"/>
                  </a:lnTo>
                  <a:lnTo>
                    <a:pt x="115" y="222"/>
                  </a:lnTo>
                  <a:lnTo>
                    <a:pt x="115" y="222"/>
                  </a:lnTo>
                  <a:lnTo>
                    <a:pt x="111" y="219"/>
                  </a:lnTo>
                  <a:lnTo>
                    <a:pt x="107" y="219"/>
                  </a:lnTo>
                  <a:lnTo>
                    <a:pt x="107" y="215"/>
                  </a:lnTo>
                  <a:lnTo>
                    <a:pt x="107" y="211"/>
                  </a:lnTo>
                  <a:lnTo>
                    <a:pt x="107" y="211"/>
                  </a:lnTo>
                  <a:lnTo>
                    <a:pt x="111" y="211"/>
                  </a:lnTo>
                  <a:lnTo>
                    <a:pt x="107" y="208"/>
                  </a:lnTo>
                  <a:lnTo>
                    <a:pt x="107" y="208"/>
                  </a:lnTo>
                  <a:lnTo>
                    <a:pt x="107" y="208"/>
                  </a:lnTo>
                  <a:lnTo>
                    <a:pt x="107" y="204"/>
                  </a:lnTo>
                  <a:lnTo>
                    <a:pt x="111" y="200"/>
                  </a:lnTo>
                  <a:lnTo>
                    <a:pt x="107" y="200"/>
                  </a:lnTo>
                  <a:lnTo>
                    <a:pt x="107" y="197"/>
                  </a:lnTo>
                  <a:lnTo>
                    <a:pt x="107" y="197"/>
                  </a:lnTo>
                  <a:lnTo>
                    <a:pt x="107" y="193"/>
                  </a:lnTo>
                  <a:lnTo>
                    <a:pt x="103" y="193"/>
                  </a:lnTo>
                  <a:lnTo>
                    <a:pt x="103" y="193"/>
                  </a:lnTo>
                  <a:lnTo>
                    <a:pt x="103" y="189"/>
                  </a:lnTo>
                  <a:lnTo>
                    <a:pt x="96" y="189"/>
                  </a:lnTo>
                  <a:lnTo>
                    <a:pt x="96" y="189"/>
                  </a:lnTo>
                  <a:lnTo>
                    <a:pt x="92" y="189"/>
                  </a:lnTo>
                  <a:lnTo>
                    <a:pt x="92" y="193"/>
                  </a:lnTo>
                  <a:lnTo>
                    <a:pt x="92" y="193"/>
                  </a:lnTo>
                  <a:lnTo>
                    <a:pt x="92" y="193"/>
                  </a:lnTo>
                  <a:lnTo>
                    <a:pt x="89" y="193"/>
                  </a:lnTo>
                  <a:lnTo>
                    <a:pt x="89" y="193"/>
                  </a:lnTo>
                  <a:lnTo>
                    <a:pt x="89" y="193"/>
                  </a:lnTo>
                  <a:lnTo>
                    <a:pt x="85" y="193"/>
                  </a:lnTo>
                  <a:lnTo>
                    <a:pt x="85" y="193"/>
                  </a:lnTo>
                  <a:lnTo>
                    <a:pt x="81" y="193"/>
                  </a:lnTo>
                  <a:lnTo>
                    <a:pt x="81" y="189"/>
                  </a:lnTo>
                  <a:lnTo>
                    <a:pt x="81" y="189"/>
                  </a:lnTo>
                  <a:lnTo>
                    <a:pt x="81" y="189"/>
                  </a:lnTo>
                  <a:lnTo>
                    <a:pt x="78" y="189"/>
                  </a:lnTo>
                  <a:lnTo>
                    <a:pt x="78" y="189"/>
                  </a:lnTo>
                  <a:lnTo>
                    <a:pt x="74" y="189"/>
                  </a:lnTo>
                  <a:lnTo>
                    <a:pt x="70" y="193"/>
                  </a:lnTo>
                  <a:lnTo>
                    <a:pt x="70" y="193"/>
                  </a:lnTo>
                  <a:lnTo>
                    <a:pt x="70" y="193"/>
                  </a:lnTo>
                  <a:lnTo>
                    <a:pt x="66" y="193"/>
                  </a:lnTo>
                  <a:lnTo>
                    <a:pt x="66" y="193"/>
                  </a:lnTo>
                  <a:lnTo>
                    <a:pt x="63" y="197"/>
                  </a:lnTo>
                  <a:lnTo>
                    <a:pt x="63" y="197"/>
                  </a:lnTo>
                  <a:lnTo>
                    <a:pt x="59" y="197"/>
                  </a:lnTo>
                  <a:lnTo>
                    <a:pt x="59" y="200"/>
                  </a:lnTo>
                  <a:lnTo>
                    <a:pt x="55" y="200"/>
                  </a:lnTo>
                  <a:lnTo>
                    <a:pt x="55" y="200"/>
                  </a:lnTo>
                  <a:lnTo>
                    <a:pt x="55" y="200"/>
                  </a:lnTo>
                  <a:lnTo>
                    <a:pt x="55" y="200"/>
                  </a:lnTo>
                  <a:lnTo>
                    <a:pt x="52" y="200"/>
                  </a:lnTo>
                  <a:lnTo>
                    <a:pt x="52" y="200"/>
                  </a:lnTo>
                  <a:lnTo>
                    <a:pt x="48" y="200"/>
                  </a:lnTo>
                  <a:lnTo>
                    <a:pt x="48" y="200"/>
                  </a:lnTo>
                  <a:lnTo>
                    <a:pt x="48" y="20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3" name="Freeform 17">
              <a:extLst>
                <a:ext uri="{FF2B5EF4-FFF2-40B4-BE49-F238E27FC236}">
                  <a16:creationId xmlns:a16="http://schemas.microsoft.com/office/drawing/2014/main" xmlns="" id="{73B732F1-72A8-4E99-A23F-F07566CAE0D2}"/>
                </a:ext>
              </a:extLst>
            </p:cNvPr>
            <p:cNvSpPr/>
            <p:nvPr/>
          </p:nvSpPr>
          <p:spPr bwMode="auto">
            <a:xfrm>
              <a:off x="6505058" y="2981322"/>
              <a:ext cx="471134" cy="258366"/>
            </a:xfrm>
            <a:custGeom>
              <a:avLst/>
              <a:gdLst>
                <a:gd name="T0" fmla="*/ 211 w 263"/>
                <a:gd name="T1" fmla="*/ 137 h 148"/>
                <a:gd name="T2" fmla="*/ 215 w 263"/>
                <a:gd name="T3" fmla="*/ 130 h 148"/>
                <a:gd name="T4" fmla="*/ 211 w 263"/>
                <a:gd name="T5" fmla="*/ 126 h 148"/>
                <a:gd name="T6" fmla="*/ 211 w 263"/>
                <a:gd name="T7" fmla="*/ 118 h 148"/>
                <a:gd name="T8" fmla="*/ 207 w 263"/>
                <a:gd name="T9" fmla="*/ 115 h 148"/>
                <a:gd name="T10" fmla="*/ 200 w 263"/>
                <a:gd name="T11" fmla="*/ 111 h 148"/>
                <a:gd name="T12" fmla="*/ 204 w 263"/>
                <a:gd name="T13" fmla="*/ 104 h 148"/>
                <a:gd name="T14" fmla="*/ 211 w 263"/>
                <a:gd name="T15" fmla="*/ 104 h 148"/>
                <a:gd name="T16" fmla="*/ 218 w 263"/>
                <a:gd name="T17" fmla="*/ 96 h 148"/>
                <a:gd name="T18" fmla="*/ 215 w 263"/>
                <a:gd name="T19" fmla="*/ 93 h 148"/>
                <a:gd name="T20" fmla="*/ 230 w 263"/>
                <a:gd name="T21" fmla="*/ 89 h 148"/>
                <a:gd name="T22" fmla="*/ 226 w 263"/>
                <a:gd name="T23" fmla="*/ 85 h 148"/>
                <a:gd name="T24" fmla="*/ 230 w 263"/>
                <a:gd name="T25" fmla="*/ 81 h 148"/>
                <a:gd name="T26" fmla="*/ 237 w 263"/>
                <a:gd name="T27" fmla="*/ 78 h 148"/>
                <a:gd name="T28" fmla="*/ 244 w 263"/>
                <a:gd name="T29" fmla="*/ 78 h 148"/>
                <a:gd name="T30" fmla="*/ 256 w 263"/>
                <a:gd name="T31" fmla="*/ 78 h 148"/>
                <a:gd name="T32" fmla="*/ 263 w 263"/>
                <a:gd name="T33" fmla="*/ 74 h 148"/>
                <a:gd name="T34" fmla="*/ 256 w 263"/>
                <a:gd name="T35" fmla="*/ 63 h 148"/>
                <a:gd name="T36" fmla="*/ 252 w 263"/>
                <a:gd name="T37" fmla="*/ 67 h 148"/>
                <a:gd name="T38" fmla="*/ 248 w 263"/>
                <a:gd name="T39" fmla="*/ 70 h 148"/>
                <a:gd name="T40" fmla="*/ 237 w 263"/>
                <a:gd name="T41" fmla="*/ 67 h 148"/>
                <a:gd name="T42" fmla="*/ 237 w 263"/>
                <a:gd name="T43" fmla="*/ 59 h 148"/>
                <a:gd name="T44" fmla="*/ 241 w 263"/>
                <a:gd name="T45" fmla="*/ 48 h 148"/>
                <a:gd name="T46" fmla="*/ 237 w 263"/>
                <a:gd name="T47" fmla="*/ 52 h 148"/>
                <a:gd name="T48" fmla="*/ 226 w 263"/>
                <a:gd name="T49" fmla="*/ 59 h 148"/>
                <a:gd name="T50" fmla="*/ 222 w 263"/>
                <a:gd name="T51" fmla="*/ 67 h 148"/>
                <a:gd name="T52" fmla="*/ 211 w 263"/>
                <a:gd name="T53" fmla="*/ 78 h 148"/>
                <a:gd name="T54" fmla="*/ 204 w 263"/>
                <a:gd name="T55" fmla="*/ 74 h 148"/>
                <a:gd name="T56" fmla="*/ 193 w 263"/>
                <a:gd name="T57" fmla="*/ 74 h 148"/>
                <a:gd name="T58" fmla="*/ 181 w 263"/>
                <a:gd name="T59" fmla="*/ 78 h 148"/>
                <a:gd name="T60" fmla="*/ 163 w 263"/>
                <a:gd name="T61" fmla="*/ 59 h 148"/>
                <a:gd name="T62" fmla="*/ 156 w 263"/>
                <a:gd name="T63" fmla="*/ 41 h 148"/>
                <a:gd name="T64" fmla="*/ 144 w 263"/>
                <a:gd name="T65" fmla="*/ 26 h 148"/>
                <a:gd name="T66" fmla="*/ 93 w 263"/>
                <a:gd name="T67" fmla="*/ 26 h 148"/>
                <a:gd name="T68" fmla="*/ 70 w 263"/>
                <a:gd name="T69" fmla="*/ 15 h 148"/>
                <a:gd name="T70" fmla="*/ 0 w 263"/>
                <a:gd name="T71" fmla="*/ 7 h 148"/>
                <a:gd name="T72" fmla="*/ 22 w 263"/>
                <a:gd name="T73" fmla="*/ 78 h 148"/>
                <a:gd name="T74" fmla="*/ 30 w 263"/>
                <a:gd name="T75" fmla="*/ 74 h 148"/>
                <a:gd name="T76" fmla="*/ 26 w 263"/>
                <a:gd name="T77" fmla="*/ 67 h 148"/>
                <a:gd name="T78" fmla="*/ 33 w 263"/>
                <a:gd name="T79" fmla="*/ 59 h 148"/>
                <a:gd name="T80" fmla="*/ 41 w 263"/>
                <a:gd name="T81" fmla="*/ 55 h 148"/>
                <a:gd name="T82" fmla="*/ 44 w 263"/>
                <a:gd name="T83" fmla="*/ 55 h 148"/>
                <a:gd name="T84" fmla="*/ 52 w 263"/>
                <a:gd name="T85" fmla="*/ 52 h 148"/>
                <a:gd name="T86" fmla="*/ 70 w 263"/>
                <a:gd name="T87" fmla="*/ 63 h 148"/>
                <a:gd name="T88" fmla="*/ 85 w 263"/>
                <a:gd name="T89" fmla="*/ 70 h 148"/>
                <a:gd name="T90" fmla="*/ 96 w 263"/>
                <a:gd name="T91" fmla="*/ 74 h 148"/>
                <a:gd name="T92" fmla="*/ 107 w 263"/>
                <a:gd name="T93" fmla="*/ 78 h 148"/>
                <a:gd name="T94" fmla="*/ 115 w 263"/>
                <a:gd name="T95" fmla="*/ 89 h 148"/>
                <a:gd name="T96" fmla="*/ 119 w 263"/>
                <a:gd name="T97" fmla="*/ 100 h 148"/>
                <a:gd name="T98" fmla="*/ 133 w 263"/>
                <a:gd name="T99" fmla="*/ 107 h 148"/>
                <a:gd name="T100" fmla="*/ 159 w 263"/>
                <a:gd name="T101" fmla="*/ 122 h 148"/>
                <a:gd name="T102" fmla="*/ 178 w 263"/>
                <a:gd name="T103" fmla="*/ 130 h 148"/>
                <a:gd name="T104" fmla="*/ 181 w 263"/>
                <a:gd name="T105" fmla="*/ 130 h 148"/>
                <a:gd name="T106" fmla="*/ 189 w 263"/>
                <a:gd name="T107" fmla="*/ 137 h 148"/>
                <a:gd name="T108" fmla="*/ 193 w 263"/>
                <a:gd name="T109" fmla="*/ 144 h 148"/>
                <a:gd name="T110" fmla="*/ 200 w 263"/>
                <a:gd name="T111" fmla="*/ 148 h 148"/>
                <a:gd name="T112" fmla="*/ 204 w 263"/>
                <a:gd name="T113" fmla="*/ 144 h 148"/>
                <a:gd name="T114" fmla="*/ 207 w 263"/>
                <a:gd name="T115" fmla="*/ 148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63" h="148">
                  <a:moveTo>
                    <a:pt x="207" y="148"/>
                  </a:moveTo>
                  <a:lnTo>
                    <a:pt x="211" y="137"/>
                  </a:lnTo>
                  <a:lnTo>
                    <a:pt x="215" y="133"/>
                  </a:lnTo>
                  <a:lnTo>
                    <a:pt x="215" y="130"/>
                  </a:lnTo>
                  <a:lnTo>
                    <a:pt x="215" y="126"/>
                  </a:lnTo>
                  <a:lnTo>
                    <a:pt x="211" y="126"/>
                  </a:lnTo>
                  <a:lnTo>
                    <a:pt x="211" y="118"/>
                  </a:lnTo>
                  <a:lnTo>
                    <a:pt x="211" y="118"/>
                  </a:lnTo>
                  <a:lnTo>
                    <a:pt x="211" y="115"/>
                  </a:lnTo>
                  <a:lnTo>
                    <a:pt x="207" y="115"/>
                  </a:lnTo>
                  <a:lnTo>
                    <a:pt x="204" y="115"/>
                  </a:lnTo>
                  <a:lnTo>
                    <a:pt x="200" y="111"/>
                  </a:lnTo>
                  <a:lnTo>
                    <a:pt x="200" y="104"/>
                  </a:lnTo>
                  <a:lnTo>
                    <a:pt x="204" y="104"/>
                  </a:lnTo>
                  <a:lnTo>
                    <a:pt x="207" y="104"/>
                  </a:lnTo>
                  <a:lnTo>
                    <a:pt x="211" y="104"/>
                  </a:lnTo>
                  <a:lnTo>
                    <a:pt x="211" y="100"/>
                  </a:lnTo>
                  <a:lnTo>
                    <a:pt x="218" y="96"/>
                  </a:lnTo>
                  <a:lnTo>
                    <a:pt x="218" y="96"/>
                  </a:lnTo>
                  <a:lnTo>
                    <a:pt x="215" y="93"/>
                  </a:lnTo>
                  <a:lnTo>
                    <a:pt x="222" y="93"/>
                  </a:lnTo>
                  <a:lnTo>
                    <a:pt x="230" y="89"/>
                  </a:lnTo>
                  <a:lnTo>
                    <a:pt x="230" y="89"/>
                  </a:lnTo>
                  <a:lnTo>
                    <a:pt x="226" y="85"/>
                  </a:lnTo>
                  <a:lnTo>
                    <a:pt x="226" y="81"/>
                  </a:lnTo>
                  <a:lnTo>
                    <a:pt x="230" y="81"/>
                  </a:lnTo>
                  <a:lnTo>
                    <a:pt x="233" y="78"/>
                  </a:lnTo>
                  <a:lnTo>
                    <a:pt x="237" y="78"/>
                  </a:lnTo>
                  <a:lnTo>
                    <a:pt x="241" y="74"/>
                  </a:lnTo>
                  <a:lnTo>
                    <a:pt x="244" y="78"/>
                  </a:lnTo>
                  <a:lnTo>
                    <a:pt x="248" y="78"/>
                  </a:lnTo>
                  <a:lnTo>
                    <a:pt x="256" y="78"/>
                  </a:lnTo>
                  <a:lnTo>
                    <a:pt x="259" y="78"/>
                  </a:lnTo>
                  <a:lnTo>
                    <a:pt x="263" y="74"/>
                  </a:lnTo>
                  <a:lnTo>
                    <a:pt x="263" y="70"/>
                  </a:lnTo>
                  <a:lnTo>
                    <a:pt x="256" y="63"/>
                  </a:lnTo>
                  <a:lnTo>
                    <a:pt x="252" y="63"/>
                  </a:lnTo>
                  <a:lnTo>
                    <a:pt x="252" y="67"/>
                  </a:lnTo>
                  <a:lnTo>
                    <a:pt x="252" y="70"/>
                  </a:lnTo>
                  <a:lnTo>
                    <a:pt x="248" y="70"/>
                  </a:lnTo>
                  <a:lnTo>
                    <a:pt x="244" y="67"/>
                  </a:lnTo>
                  <a:lnTo>
                    <a:pt x="237" y="67"/>
                  </a:lnTo>
                  <a:lnTo>
                    <a:pt x="233" y="63"/>
                  </a:lnTo>
                  <a:lnTo>
                    <a:pt x="237" y="59"/>
                  </a:lnTo>
                  <a:lnTo>
                    <a:pt x="241" y="52"/>
                  </a:lnTo>
                  <a:lnTo>
                    <a:pt x="241" y="48"/>
                  </a:lnTo>
                  <a:lnTo>
                    <a:pt x="237" y="48"/>
                  </a:lnTo>
                  <a:lnTo>
                    <a:pt x="237" y="52"/>
                  </a:lnTo>
                  <a:lnTo>
                    <a:pt x="233" y="55"/>
                  </a:lnTo>
                  <a:lnTo>
                    <a:pt x="226" y="59"/>
                  </a:lnTo>
                  <a:lnTo>
                    <a:pt x="222" y="67"/>
                  </a:lnTo>
                  <a:lnTo>
                    <a:pt x="222" y="67"/>
                  </a:lnTo>
                  <a:lnTo>
                    <a:pt x="218" y="74"/>
                  </a:lnTo>
                  <a:lnTo>
                    <a:pt x="211" y="78"/>
                  </a:lnTo>
                  <a:lnTo>
                    <a:pt x="211" y="78"/>
                  </a:lnTo>
                  <a:lnTo>
                    <a:pt x="204" y="74"/>
                  </a:lnTo>
                  <a:lnTo>
                    <a:pt x="196" y="74"/>
                  </a:lnTo>
                  <a:lnTo>
                    <a:pt x="193" y="74"/>
                  </a:lnTo>
                  <a:lnTo>
                    <a:pt x="185" y="78"/>
                  </a:lnTo>
                  <a:lnTo>
                    <a:pt x="181" y="78"/>
                  </a:lnTo>
                  <a:lnTo>
                    <a:pt x="174" y="59"/>
                  </a:lnTo>
                  <a:lnTo>
                    <a:pt x="163" y="59"/>
                  </a:lnTo>
                  <a:lnTo>
                    <a:pt x="163" y="37"/>
                  </a:lnTo>
                  <a:lnTo>
                    <a:pt x="156" y="41"/>
                  </a:lnTo>
                  <a:lnTo>
                    <a:pt x="152" y="29"/>
                  </a:lnTo>
                  <a:lnTo>
                    <a:pt x="144" y="26"/>
                  </a:lnTo>
                  <a:lnTo>
                    <a:pt x="119" y="26"/>
                  </a:lnTo>
                  <a:lnTo>
                    <a:pt x="93" y="26"/>
                  </a:lnTo>
                  <a:lnTo>
                    <a:pt x="78" y="18"/>
                  </a:lnTo>
                  <a:lnTo>
                    <a:pt x="70" y="15"/>
                  </a:lnTo>
                  <a:lnTo>
                    <a:pt x="44" y="0"/>
                  </a:lnTo>
                  <a:lnTo>
                    <a:pt x="0" y="7"/>
                  </a:lnTo>
                  <a:lnTo>
                    <a:pt x="15" y="78"/>
                  </a:lnTo>
                  <a:lnTo>
                    <a:pt x="22" y="78"/>
                  </a:lnTo>
                  <a:lnTo>
                    <a:pt x="26" y="78"/>
                  </a:lnTo>
                  <a:lnTo>
                    <a:pt x="30" y="74"/>
                  </a:lnTo>
                  <a:lnTo>
                    <a:pt x="26" y="70"/>
                  </a:lnTo>
                  <a:lnTo>
                    <a:pt x="26" y="67"/>
                  </a:lnTo>
                  <a:lnTo>
                    <a:pt x="30" y="59"/>
                  </a:lnTo>
                  <a:lnTo>
                    <a:pt x="33" y="59"/>
                  </a:lnTo>
                  <a:lnTo>
                    <a:pt x="37" y="55"/>
                  </a:lnTo>
                  <a:lnTo>
                    <a:pt x="41" y="55"/>
                  </a:lnTo>
                  <a:lnTo>
                    <a:pt x="44" y="55"/>
                  </a:lnTo>
                  <a:lnTo>
                    <a:pt x="44" y="55"/>
                  </a:lnTo>
                  <a:lnTo>
                    <a:pt x="44" y="52"/>
                  </a:lnTo>
                  <a:lnTo>
                    <a:pt x="52" y="52"/>
                  </a:lnTo>
                  <a:lnTo>
                    <a:pt x="63" y="55"/>
                  </a:lnTo>
                  <a:lnTo>
                    <a:pt x="70" y="63"/>
                  </a:lnTo>
                  <a:lnTo>
                    <a:pt x="74" y="67"/>
                  </a:lnTo>
                  <a:lnTo>
                    <a:pt x="85" y="70"/>
                  </a:lnTo>
                  <a:lnTo>
                    <a:pt x="96" y="78"/>
                  </a:lnTo>
                  <a:lnTo>
                    <a:pt x="96" y="74"/>
                  </a:lnTo>
                  <a:lnTo>
                    <a:pt x="100" y="74"/>
                  </a:lnTo>
                  <a:lnTo>
                    <a:pt x="107" y="78"/>
                  </a:lnTo>
                  <a:lnTo>
                    <a:pt x="111" y="89"/>
                  </a:lnTo>
                  <a:lnTo>
                    <a:pt x="115" y="89"/>
                  </a:lnTo>
                  <a:lnTo>
                    <a:pt x="115" y="93"/>
                  </a:lnTo>
                  <a:lnTo>
                    <a:pt x="119" y="100"/>
                  </a:lnTo>
                  <a:lnTo>
                    <a:pt x="126" y="104"/>
                  </a:lnTo>
                  <a:lnTo>
                    <a:pt x="133" y="107"/>
                  </a:lnTo>
                  <a:lnTo>
                    <a:pt x="144" y="115"/>
                  </a:lnTo>
                  <a:lnTo>
                    <a:pt x="159" y="122"/>
                  </a:lnTo>
                  <a:lnTo>
                    <a:pt x="170" y="130"/>
                  </a:lnTo>
                  <a:lnTo>
                    <a:pt x="178" y="130"/>
                  </a:lnTo>
                  <a:lnTo>
                    <a:pt x="181" y="130"/>
                  </a:lnTo>
                  <a:lnTo>
                    <a:pt x="181" y="130"/>
                  </a:lnTo>
                  <a:lnTo>
                    <a:pt x="189" y="133"/>
                  </a:lnTo>
                  <a:lnTo>
                    <a:pt x="189" y="137"/>
                  </a:lnTo>
                  <a:lnTo>
                    <a:pt x="189" y="144"/>
                  </a:lnTo>
                  <a:lnTo>
                    <a:pt x="193" y="144"/>
                  </a:lnTo>
                  <a:lnTo>
                    <a:pt x="196" y="144"/>
                  </a:lnTo>
                  <a:lnTo>
                    <a:pt x="200" y="148"/>
                  </a:lnTo>
                  <a:lnTo>
                    <a:pt x="204" y="148"/>
                  </a:lnTo>
                  <a:lnTo>
                    <a:pt x="204" y="144"/>
                  </a:lnTo>
                  <a:lnTo>
                    <a:pt x="207" y="148"/>
                  </a:lnTo>
                  <a:lnTo>
                    <a:pt x="207" y="1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4" name="Freeform 18">
              <a:extLst>
                <a:ext uri="{FF2B5EF4-FFF2-40B4-BE49-F238E27FC236}">
                  <a16:creationId xmlns:a16="http://schemas.microsoft.com/office/drawing/2014/main" xmlns="" id="{3CCB527B-EDBA-45ED-B656-4775E19AAC6E}"/>
                </a:ext>
              </a:extLst>
            </p:cNvPr>
            <p:cNvSpPr/>
            <p:nvPr/>
          </p:nvSpPr>
          <p:spPr bwMode="auto">
            <a:xfrm>
              <a:off x="6419069" y="3072100"/>
              <a:ext cx="424559" cy="232181"/>
            </a:xfrm>
            <a:custGeom>
              <a:avLst/>
              <a:gdLst>
                <a:gd name="T0" fmla="*/ 237 w 237"/>
                <a:gd name="T1" fmla="*/ 81 h 133"/>
                <a:gd name="T2" fmla="*/ 226 w 237"/>
                <a:gd name="T3" fmla="*/ 78 h 133"/>
                <a:gd name="T4" fmla="*/ 192 w 237"/>
                <a:gd name="T5" fmla="*/ 63 h 133"/>
                <a:gd name="T6" fmla="*/ 167 w 237"/>
                <a:gd name="T7" fmla="*/ 48 h 133"/>
                <a:gd name="T8" fmla="*/ 159 w 237"/>
                <a:gd name="T9" fmla="*/ 37 h 133"/>
                <a:gd name="T10" fmla="*/ 144 w 237"/>
                <a:gd name="T11" fmla="*/ 22 h 133"/>
                <a:gd name="T12" fmla="*/ 122 w 237"/>
                <a:gd name="T13" fmla="*/ 15 h 133"/>
                <a:gd name="T14" fmla="*/ 100 w 237"/>
                <a:gd name="T15" fmla="*/ 0 h 133"/>
                <a:gd name="T16" fmla="*/ 92 w 237"/>
                <a:gd name="T17" fmla="*/ 3 h 133"/>
                <a:gd name="T18" fmla="*/ 81 w 237"/>
                <a:gd name="T19" fmla="*/ 7 h 133"/>
                <a:gd name="T20" fmla="*/ 74 w 237"/>
                <a:gd name="T21" fmla="*/ 18 h 133"/>
                <a:gd name="T22" fmla="*/ 70 w 237"/>
                <a:gd name="T23" fmla="*/ 26 h 133"/>
                <a:gd name="T24" fmla="*/ 41 w 237"/>
                <a:gd name="T25" fmla="*/ 15 h 133"/>
                <a:gd name="T26" fmla="*/ 11 w 237"/>
                <a:gd name="T27" fmla="*/ 11 h 133"/>
                <a:gd name="T28" fmla="*/ 4 w 237"/>
                <a:gd name="T29" fmla="*/ 22 h 133"/>
                <a:gd name="T30" fmla="*/ 7 w 237"/>
                <a:gd name="T31" fmla="*/ 29 h 133"/>
                <a:gd name="T32" fmla="*/ 11 w 237"/>
                <a:gd name="T33" fmla="*/ 41 h 133"/>
                <a:gd name="T34" fmla="*/ 11 w 237"/>
                <a:gd name="T35" fmla="*/ 55 h 133"/>
                <a:gd name="T36" fmla="*/ 15 w 237"/>
                <a:gd name="T37" fmla="*/ 55 h 133"/>
                <a:gd name="T38" fmla="*/ 26 w 237"/>
                <a:gd name="T39" fmla="*/ 52 h 133"/>
                <a:gd name="T40" fmla="*/ 26 w 237"/>
                <a:gd name="T41" fmla="*/ 59 h 133"/>
                <a:gd name="T42" fmla="*/ 30 w 237"/>
                <a:gd name="T43" fmla="*/ 63 h 133"/>
                <a:gd name="T44" fmla="*/ 22 w 237"/>
                <a:gd name="T45" fmla="*/ 63 h 133"/>
                <a:gd name="T46" fmla="*/ 22 w 237"/>
                <a:gd name="T47" fmla="*/ 70 h 133"/>
                <a:gd name="T48" fmla="*/ 26 w 237"/>
                <a:gd name="T49" fmla="*/ 66 h 133"/>
                <a:gd name="T50" fmla="*/ 33 w 237"/>
                <a:gd name="T51" fmla="*/ 70 h 133"/>
                <a:gd name="T52" fmla="*/ 33 w 237"/>
                <a:gd name="T53" fmla="*/ 81 h 133"/>
                <a:gd name="T54" fmla="*/ 41 w 237"/>
                <a:gd name="T55" fmla="*/ 100 h 133"/>
                <a:gd name="T56" fmla="*/ 52 w 237"/>
                <a:gd name="T57" fmla="*/ 96 h 133"/>
                <a:gd name="T58" fmla="*/ 63 w 237"/>
                <a:gd name="T59" fmla="*/ 89 h 133"/>
                <a:gd name="T60" fmla="*/ 78 w 237"/>
                <a:gd name="T61" fmla="*/ 85 h 133"/>
                <a:gd name="T62" fmla="*/ 89 w 237"/>
                <a:gd name="T63" fmla="*/ 85 h 133"/>
                <a:gd name="T64" fmla="*/ 107 w 237"/>
                <a:gd name="T65" fmla="*/ 96 h 133"/>
                <a:gd name="T66" fmla="*/ 122 w 237"/>
                <a:gd name="T67" fmla="*/ 96 h 133"/>
                <a:gd name="T68" fmla="*/ 126 w 237"/>
                <a:gd name="T69" fmla="*/ 104 h 133"/>
                <a:gd name="T70" fmla="*/ 144 w 237"/>
                <a:gd name="T71" fmla="*/ 111 h 133"/>
                <a:gd name="T72" fmla="*/ 155 w 237"/>
                <a:gd name="T73" fmla="*/ 118 h 133"/>
                <a:gd name="T74" fmla="*/ 155 w 237"/>
                <a:gd name="T75" fmla="*/ 126 h 133"/>
                <a:gd name="T76" fmla="*/ 163 w 237"/>
                <a:gd name="T77" fmla="*/ 130 h 133"/>
                <a:gd name="T78" fmla="*/ 170 w 237"/>
                <a:gd name="T79" fmla="*/ 130 h 133"/>
                <a:gd name="T80" fmla="*/ 178 w 237"/>
                <a:gd name="T81" fmla="*/ 133 h 133"/>
                <a:gd name="T82" fmla="*/ 185 w 237"/>
                <a:gd name="T83" fmla="*/ 133 h 133"/>
                <a:gd name="T84" fmla="*/ 192 w 237"/>
                <a:gd name="T85" fmla="*/ 126 h 133"/>
                <a:gd name="T86" fmla="*/ 204 w 237"/>
                <a:gd name="T87" fmla="*/ 118 h 133"/>
                <a:gd name="T88" fmla="*/ 207 w 237"/>
                <a:gd name="T89" fmla="*/ 115 h 133"/>
                <a:gd name="T90" fmla="*/ 211 w 237"/>
                <a:gd name="T91" fmla="*/ 104 h 133"/>
                <a:gd name="T92" fmla="*/ 211 w 237"/>
                <a:gd name="T93" fmla="*/ 100 h 133"/>
                <a:gd name="T94" fmla="*/ 218 w 237"/>
                <a:gd name="T95" fmla="*/ 96 h 133"/>
                <a:gd name="T96" fmla="*/ 229 w 237"/>
                <a:gd name="T97" fmla="*/ 92 h 133"/>
                <a:gd name="T98" fmla="*/ 237 w 237"/>
                <a:gd name="T99" fmla="*/ 92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37" h="133">
                  <a:moveTo>
                    <a:pt x="237" y="92"/>
                  </a:moveTo>
                  <a:lnTo>
                    <a:pt x="237" y="85"/>
                  </a:lnTo>
                  <a:lnTo>
                    <a:pt x="237" y="81"/>
                  </a:lnTo>
                  <a:lnTo>
                    <a:pt x="229" y="78"/>
                  </a:lnTo>
                  <a:lnTo>
                    <a:pt x="229" y="78"/>
                  </a:lnTo>
                  <a:lnTo>
                    <a:pt x="226" y="78"/>
                  </a:lnTo>
                  <a:lnTo>
                    <a:pt x="218" y="78"/>
                  </a:lnTo>
                  <a:lnTo>
                    <a:pt x="207" y="70"/>
                  </a:lnTo>
                  <a:lnTo>
                    <a:pt x="192" y="63"/>
                  </a:lnTo>
                  <a:lnTo>
                    <a:pt x="181" y="55"/>
                  </a:lnTo>
                  <a:lnTo>
                    <a:pt x="174" y="52"/>
                  </a:lnTo>
                  <a:lnTo>
                    <a:pt x="167" y="48"/>
                  </a:lnTo>
                  <a:lnTo>
                    <a:pt x="163" y="41"/>
                  </a:lnTo>
                  <a:lnTo>
                    <a:pt x="163" y="37"/>
                  </a:lnTo>
                  <a:lnTo>
                    <a:pt x="159" y="37"/>
                  </a:lnTo>
                  <a:lnTo>
                    <a:pt x="155" y="26"/>
                  </a:lnTo>
                  <a:lnTo>
                    <a:pt x="148" y="22"/>
                  </a:lnTo>
                  <a:lnTo>
                    <a:pt x="144" y="22"/>
                  </a:lnTo>
                  <a:lnTo>
                    <a:pt x="144" y="26"/>
                  </a:lnTo>
                  <a:lnTo>
                    <a:pt x="133" y="18"/>
                  </a:lnTo>
                  <a:lnTo>
                    <a:pt x="122" y="15"/>
                  </a:lnTo>
                  <a:lnTo>
                    <a:pt x="118" y="11"/>
                  </a:lnTo>
                  <a:lnTo>
                    <a:pt x="111" y="3"/>
                  </a:lnTo>
                  <a:lnTo>
                    <a:pt x="100" y="0"/>
                  </a:lnTo>
                  <a:lnTo>
                    <a:pt x="92" y="0"/>
                  </a:lnTo>
                  <a:lnTo>
                    <a:pt x="92" y="3"/>
                  </a:lnTo>
                  <a:lnTo>
                    <a:pt x="92" y="3"/>
                  </a:lnTo>
                  <a:lnTo>
                    <a:pt x="89" y="3"/>
                  </a:lnTo>
                  <a:lnTo>
                    <a:pt x="85" y="3"/>
                  </a:lnTo>
                  <a:lnTo>
                    <a:pt x="81" y="7"/>
                  </a:lnTo>
                  <a:lnTo>
                    <a:pt x="78" y="7"/>
                  </a:lnTo>
                  <a:lnTo>
                    <a:pt x="74" y="15"/>
                  </a:lnTo>
                  <a:lnTo>
                    <a:pt x="74" y="18"/>
                  </a:lnTo>
                  <a:lnTo>
                    <a:pt x="78" y="22"/>
                  </a:lnTo>
                  <a:lnTo>
                    <a:pt x="74" y="26"/>
                  </a:lnTo>
                  <a:lnTo>
                    <a:pt x="70" y="26"/>
                  </a:lnTo>
                  <a:lnTo>
                    <a:pt x="59" y="26"/>
                  </a:lnTo>
                  <a:lnTo>
                    <a:pt x="52" y="26"/>
                  </a:lnTo>
                  <a:lnTo>
                    <a:pt x="41" y="15"/>
                  </a:lnTo>
                  <a:lnTo>
                    <a:pt x="30" y="11"/>
                  </a:lnTo>
                  <a:lnTo>
                    <a:pt x="18" y="7"/>
                  </a:lnTo>
                  <a:lnTo>
                    <a:pt x="11" y="11"/>
                  </a:lnTo>
                  <a:lnTo>
                    <a:pt x="0" y="18"/>
                  </a:lnTo>
                  <a:lnTo>
                    <a:pt x="0" y="22"/>
                  </a:lnTo>
                  <a:lnTo>
                    <a:pt x="4" y="22"/>
                  </a:lnTo>
                  <a:lnTo>
                    <a:pt x="4" y="26"/>
                  </a:lnTo>
                  <a:lnTo>
                    <a:pt x="7" y="26"/>
                  </a:lnTo>
                  <a:lnTo>
                    <a:pt x="7" y="29"/>
                  </a:lnTo>
                  <a:lnTo>
                    <a:pt x="11" y="33"/>
                  </a:lnTo>
                  <a:lnTo>
                    <a:pt x="11" y="41"/>
                  </a:lnTo>
                  <a:lnTo>
                    <a:pt x="11" y="41"/>
                  </a:lnTo>
                  <a:lnTo>
                    <a:pt x="11" y="48"/>
                  </a:lnTo>
                  <a:lnTo>
                    <a:pt x="11" y="52"/>
                  </a:lnTo>
                  <a:lnTo>
                    <a:pt x="11" y="55"/>
                  </a:lnTo>
                  <a:lnTo>
                    <a:pt x="18" y="59"/>
                  </a:lnTo>
                  <a:lnTo>
                    <a:pt x="18" y="55"/>
                  </a:lnTo>
                  <a:lnTo>
                    <a:pt x="15" y="55"/>
                  </a:lnTo>
                  <a:lnTo>
                    <a:pt x="18" y="55"/>
                  </a:lnTo>
                  <a:lnTo>
                    <a:pt x="22" y="55"/>
                  </a:lnTo>
                  <a:lnTo>
                    <a:pt x="26" y="52"/>
                  </a:lnTo>
                  <a:lnTo>
                    <a:pt x="26" y="55"/>
                  </a:lnTo>
                  <a:lnTo>
                    <a:pt x="26" y="59"/>
                  </a:lnTo>
                  <a:lnTo>
                    <a:pt x="26" y="59"/>
                  </a:lnTo>
                  <a:lnTo>
                    <a:pt x="30" y="59"/>
                  </a:lnTo>
                  <a:lnTo>
                    <a:pt x="30" y="63"/>
                  </a:lnTo>
                  <a:lnTo>
                    <a:pt x="30" y="63"/>
                  </a:lnTo>
                  <a:lnTo>
                    <a:pt x="26" y="63"/>
                  </a:lnTo>
                  <a:lnTo>
                    <a:pt x="26" y="63"/>
                  </a:lnTo>
                  <a:lnTo>
                    <a:pt x="22" y="63"/>
                  </a:lnTo>
                  <a:lnTo>
                    <a:pt x="18" y="63"/>
                  </a:lnTo>
                  <a:lnTo>
                    <a:pt x="18" y="66"/>
                  </a:lnTo>
                  <a:lnTo>
                    <a:pt x="22" y="70"/>
                  </a:lnTo>
                  <a:lnTo>
                    <a:pt x="22" y="66"/>
                  </a:lnTo>
                  <a:lnTo>
                    <a:pt x="22" y="66"/>
                  </a:lnTo>
                  <a:lnTo>
                    <a:pt x="26" y="66"/>
                  </a:lnTo>
                  <a:lnTo>
                    <a:pt x="26" y="66"/>
                  </a:lnTo>
                  <a:lnTo>
                    <a:pt x="30" y="70"/>
                  </a:lnTo>
                  <a:lnTo>
                    <a:pt x="33" y="70"/>
                  </a:lnTo>
                  <a:lnTo>
                    <a:pt x="33" y="74"/>
                  </a:lnTo>
                  <a:lnTo>
                    <a:pt x="33" y="78"/>
                  </a:lnTo>
                  <a:lnTo>
                    <a:pt x="33" y="81"/>
                  </a:lnTo>
                  <a:lnTo>
                    <a:pt x="33" y="89"/>
                  </a:lnTo>
                  <a:lnTo>
                    <a:pt x="37" y="92"/>
                  </a:lnTo>
                  <a:lnTo>
                    <a:pt x="41" y="100"/>
                  </a:lnTo>
                  <a:lnTo>
                    <a:pt x="44" y="100"/>
                  </a:lnTo>
                  <a:lnTo>
                    <a:pt x="52" y="100"/>
                  </a:lnTo>
                  <a:lnTo>
                    <a:pt x="52" y="96"/>
                  </a:lnTo>
                  <a:lnTo>
                    <a:pt x="55" y="92"/>
                  </a:lnTo>
                  <a:lnTo>
                    <a:pt x="55" y="92"/>
                  </a:lnTo>
                  <a:lnTo>
                    <a:pt x="63" y="89"/>
                  </a:lnTo>
                  <a:lnTo>
                    <a:pt x="70" y="85"/>
                  </a:lnTo>
                  <a:lnTo>
                    <a:pt x="78" y="89"/>
                  </a:lnTo>
                  <a:lnTo>
                    <a:pt x="78" y="85"/>
                  </a:lnTo>
                  <a:lnTo>
                    <a:pt x="81" y="81"/>
                  </a:lnTo>
                  <a:lnTo>
                    <a:pt x="85" y="85"/>
                  </a:lnTo>
                  <a:lnTo>
                    <a:pt x="89" y="85"/>
                  </a:lnTo>
                  <a:lnTo>
                    <a:pt x="92" y="89"/>
                  </a:lnTo>
                  <a:lnTo>
                    <a:pt x="100" y="89"/>
                  </a:lnTo>
                  <a:lnTo>
                    <a:pt x="107" y="96"/>
                  </a:lnTo>
                  <a:lnTo>
                    <a:pt x="111" y="96"/>
                  </a:lnTo>
                  <a:lnTo>
                    <a:pt x="115" y="92"/>
                  </a:lnTo>
                  <a:lnTo>
                    <a:pt x="122" y="96"/>
                  </a:lnTo>
                  <a:lnTo>
                    <a:pt x="126" y="96"/>
                  </a:lnTo>
                  <a:lnTo>
                    <a:pt x="126" y="100"/>
                  </a:lnTo>
                  <a:lnTo>
                    <a:pt x="126" y="104"/>
                  </a:lnTo>
                  <a:lnTo>
                    <a:pt x="129" y="100"/>
                  </a:lnTo>
                  <a:lnTo>
                    <a:pt x="137" y="104"/>
                  </a:lnTo>
                  <a:lnTo>
                    <a:pt x="144" y="111"/>
                  </a:lnTo>
                  <a:lnTo>
                    <a:pt x="152" y="111"/>
                  </a:lnTo>
                  <a:lnTo>
                    <a:pt x="155" y="115"/>
                  </a:lnTo>
                  <a:lnTo>
                    <a:pt x="155" y="118"/>
                  </a:lnTo>
                  <a:lnTo>
                    <a:pt x="155" y="118"/>
                  </a:lnTo>
                  <a:lnTo>
                    <a:pt x="155" y="122"/>
                  </a:lnTo>
                  <a:lnTo>
                    <a:pt x="155" y="126"/>
                  </a:lnTo>
                  <a:lnTo>
                    <a:pt x="159" y="126"/>
                  </a:lnTo>
                  <a:lnTo>
                    <a:pt x="159" y="126"/>
                  </a:lnTo>
                  <a:lnTo>
                    <a:pt x="163" y="130"/>
                  </a:lnTo>
                  <a:lnTo>
                    <a:pt x="167" y="130"/>
                  </a:lnTo>
                  <a:lnTo>
                    <a:pt x="170" y="130"/>
                  </a:lnTo>
                  <a:lnTo>
                    <a:pt x="170" y="130"/>
                  </a:lnTo>
                  <a:lnTo>
                    <a:pt x="174" y="130"/>
                  </a:lnTo>
                  <a:lnTo>
                    <a:pt x="178" y="130"/>
                  </a:lnTo>
                  <a:lnTo>
                    <a:pt x="178" y="133"/>
                  </a:lnTo>
                  <a:lnTo>
                    <a:pt x="181" y="133"/>
                  </a:lnTo>
                  <a:lnTo>
                    <a:pt x="181" y="133"/>
                  </a:lnTo>
                  <a:lnTo>
                    <a:pt x="185" y="133"/>
                  </a:lnTo>
                  <a:lnTo>
                    <a:pt x="189" y="130"/>
                  </a:lnTo>
                  <a:lnTo>
                    <a:pt x="189" y="126"/>
                  </a:lnTo>
                  <a:lnTo>
                    <a:pt x="192" y="126"/>
                  </a:lnTo>
                  <a:lnTo>
                    <a:pt x="189" y="122"/>
                  </a:lnTo>
                  <a:lnTo>
                    <a:pt x="196" y="122"/>
                  </a:lnTo>
                  <a:lnTo>
                    <a:pt x="204" y="118"/>
                  </a:lnTo>
                  <a:lnTo>
                    <a:pt x="204" y="118"/>
                  </a:lnTo>
                  <a:lnTo>
                    <a:pt x="204" y="115"/>
                  </a:lnTo>
                  <a:lnTo>
                    <a:pt x="207" y="115"/>
                  </a:lnTo>
                  <a:lnTo>
                    <a:pt x="207" y="111"/>
                  </a:lnTo>
                  <a:lnTo>
                    <a:pt x="207" y="107"/>
                  </a:lnTo>
                  <a:lnTo>
                    <a:pt x="211" y="104"/>
                  </a:lnTo>
                  <a:lnTo>
                    <a:pt x="211" y="100"/>
                  </a:lnTo>
                  <a:lnTo>
                    <a:pt x="211" y="100"/>
                  </a:lnTo>
                  <a:lnTo>
                    <a:pt x="211" y="100"/>
                  </a:lnTo>
                  <a:lnTo>
                    <a:pt x="211" y="96"/>
                  </a:lnTo>
                  <a:lnTo>
                    <a:pt x="215" y="96"/>
                  </a:lnTo>
                  <a:lnTo>
                    <a:pt x="218" y="96"/>
                  </a:lnTo>
                  <a:lnTo>
                    <a:pt x="218" y="96"/>
                  </a:lnTo>
                  <a:lnTo>
                    <a:pt x="226" y="92"/>
                  </a:lnTo>
                  <a:lnTo>
                    <a:pt x="229" y="92"/>
                  </a:lnTo>
                  <a:lnTo>
                    <a:pt x="233" y="92"/>
                  </a:lnTo>
                  <a:lnTo>
                    <a:pt x="237" y="92"/>
                  </a:lnTo>
                  <a:lnTo>
                    <a:pt x="237" y="92"/>
                  </a:lnTo>
                  <a:lnTo>
                    <a:pt x="237" y="9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5" name="Freeform 19">
              <a:extLst>
                <a:ext uri="{FF2B5EF4-FFF2-40B4-BE49-F238E27FC236}">
                  <a16:creationId xmlns:a16="http://schemas.microsoft.com/office/drawing/2014/main" xmlns="" id="{AC1389A0-0F07-4597-ABE3-AEECEF584001}"/>
                </a:ext>
              </a:extLst>
            </p:cNvPr>
            <p:cNvSpPr>
              <a:spLocks noEditPoints="1"/>
            </p:cNvSpPr>
            <p:nvPr/>
          </p:nvSpPr>
          <p:spPr bwMode="auto">
            <a:xfrm>
              <a:off x="8414673" y="3751186"/>
              <a:ext cx="291996" cy="389296"/>
            </a:xfrm>
            <a:custGeom>
              <a:avLst/>
              <a:gdLst>
                <a:gd name="T0" fmla="*/ 17 w 44"/>
                <a:gd name="T1" fmla="*/ 0 h 60"/>
                <a:gd name="T2" fmla="*/ 23 w 44"/>
                <a:gd name="T3" fmla="*/ 23 h 60"/>
                <a:gd name="T4" fmla="*/ 28 w 44"/>
                <a:gd name="T5" fmla="*/ 24 h 60"/>
                <a:gd name="T6" fmla="*/ 31 w 44"/>
                <a:gd name="T7" fmla="*/ 28 h 60"/>
                <a:gd name="T8" fmla="*/ 30 w 44"/>
                <a:gd name="T9" fmla="*/ 29 h 60"/>
                <a:gd name="T10" fmla="*/ 24 w 44"/>
                <a:gd name="T11" fmla="*/ 24 h 60"/>
                <a:gd name="T12" fmla="*/ 19 w 44"/>
                <a:gd name="T13" fmla="*/ 26 h 60"/>
                <a:gd name="T14" fmla="*/ 16 w 44"/>
                <a:gd name="T15" fmla="*/ 22 h 60"/>
                <a:gd name="T16" fmla="*/ 13 w 44"/>
                <a:gd name="T17" fmla="*/ 20 h 60"/>
                <a:gd name="T18" fmla="*/ 12 w 44"/>
                <a:gd name="T19" fmla="*/ 14 h 60"/>
                <a:gd name="T20" fmla="*/ 17 w 44"/>
                <a:gd name="T21" fmla="*/ 4 h 60"/>
                <a:gd name="T22" fmla="*/ 20 w 44"/>
                <a:gd name="T23" fmla="*/ 7 h 60"/>
                <a:gd name="T24" fmla="*/ 21 w 44"/>
                <a:gd name="T25" fmla="*/ 14 h 60"/>
                <a:gd name="T26" fmla="*/ 21 w 44"/>
                <a:gd name="T27" fmla="*/ 22 h 60"/>
                <a:gd name="T28" fmla="*/ 22 w 44"/>
                <a:gd name="T29" fmla="*/ 19 h 60"/>
                <a:gd name="T30" fmla="*/ 15 w 44"/>
                <a:gd name="T31" fmla="*/ 26 h 60"/>
                <a:gd name="T32" fmla="*/ 20 w 44"/>
                <a:gd name="T33" fmla="*/ 30 h 60"/>
                <a:gd name="T34" fmla="*/ 31 w 44"/>
                <a:gd name="T35" fmla="*/ 24 h 60"/>
                <a:gd name="T36" fmla="*/ 22 w 44"/>
                <a:gd name="T37" fmla="*/ 27 h 60"/>
                <a:gd name="T38" fmla="*/ 23 w 44"/>
                <a:gd name="T39" fmla="*/ 31 h 60"/>
                <a:gd name="T40" fmla="*/ 27 w 44"/>
                <a:gd name="T41" fmla="*/ 27 h 60"/>
                <a:gd name="T42" fmla="*/ 29 w 44"/>
                <a:gd name="T43" fmla="*/ 30 h 60"/>
                <a:gd name="T44" fmla="*/ 29 w 44"/>
                <a:gd name="T45" fmla="*/ 30 h 60"/>
                <a:gd name="T46" fmla="*/ 23 w 44"/>
                <a:gd name="T47" fmla="*/ 39 h 60"/>
                <a:gd name="T48" fmla="*/ 24 w 44"/>
                <a:gd name="T49" fmla="*/ 34 h 60"/>
                <a:gd name="T50" fmla="*/ 27 w 44"/>
                <a:gd name="T51" fmla="*/ 36 h 60"/>
                <a:gd name="T52" fmla="*/ 26 w 44"/>
                <a:gd name="T53" fmla="*/ 39 h 60"/>
                <a:gd name="T54" fmla="*/ 32 w 44"/>
                <a:gd name="T55" fmla="*/ 39 h 60"/>
                <a:gd name="T56" fmla="*/ 29 w 44"/>
                <a:gd name="T57" fmla="*/ 43 h 60"/>
                <a:gd name="T58" fmla="*/ 27 w 44"/>
                <a:gd name="T59" fmla="*/ 39 h 60"/>
                <a:gd name="T60" fmla="*/ 29 w 44"/>
                <a:gd name="T61" fmla="*/ 44 h 60"/>
                <a:gd name="T62" fmla="*/ 34 w 44"/>
                <a:gd name="T63" fmla="*/ 40 h 60"/>
                <a:gd name="T64" fmla="*/ 38 w 44"/>
                <a:gd name="T65" fmla="*/ 41 h 60"/>
                <a:gd name="T66" fmla="*/ 34 w 44"/>
                <a:gd name="T67" fmla="*/ 35 h 60"/>
                <a:gd name="T68" fmla="*/ 39 w 44"/>
                <a:gd name="T69" fmla="*/ 36 h 60"/>
                <a:gd name="T70" fmla="*/ 36 w 44"/>
                <a:gd name="T71" fmla="*/ 30 h 60"/>
                <a:gd name="T72" fmla="*/ 36 w 44"/>
                <a:gd name="T73" fmla="*/ 34 h 60"/>
                <a:gd name="T74" fmla="*/ 33 w 44"/>
                <a:gd name="T75" fmla="*/ 36 h 60"/>
                <a:gd name="T76" fmla="*/ 38 w 44"/>
                <a:gd name="T77" fmla="*/ 40 h 60"/>
                <a:gd name="T78" fmla="*/ 40 w 44"/>
                <a:gd name="T79" fmla="*/ 37 h 60"/>
                <a:gd name="T80" fmla="*/ 39 w 44"/>
                <a:gd name="T81" fmla="*/ 39 h 60"/>
                <a:gd name="T82" fmla="*/ 41 w 44"/>
                <a:gd name="T83" fmla="*/ 42 h 60"/>
                <a:gd name="T84" fmla="*/ 24 w 44"/>
                <a:gd name="T85" fmla="*/ 51 h 60"/>
                <a:gd name="T86" fmla="*/ 30 w 44"/>
                <a:gd name="T87" fmla="*/ 46 h 60"/>
                <a:gd name="T88" fmla="*/ 36 w 44"/>
                <a:gd name="T89" fmla="*/ 47 h 60"/>
                <a:gd name="T90" fmla="*/ 38 w 44"/>
                <a:gd name="T91" fmla="*/ 42 h 60"/>
                <a:gd name="T92" fmla="*/ 42 w 44"/>
                <a:gd name="T93" fmla="*/ 47 h 60"/>
                <a:gd name="T94" fmla="*/ 44 w 44"/>
                <a:gd name="T95" fmla="*/ 54 h 60"/>
                <a:gd name="T96" fmla="*/ 42 w 44"/>
                <a:gd name="T97" fmla="*/ 55 h 60"/>
                <a:gd name="T98" fmla="*/ 39 w 44"/>
                <a:gd name="T99" fmla="*/ 59 h 60"/>
                <a:gd name="T100" fmla="*/ 34 w 44"/>
                <a:gd name="T101" fmla="*/ 58 h 60"/>
                <a:gd name="T102" fmla="*/ 33 w 44"/>
                <a:gd name="T103" fmla="*/ 53 h 60"/>
                <a:gd name="T104" fmla="*/ 29 w 44"/>
                <a:gd name="T105" fmla="*/ 52 h 60"/>
                <a:gd name="T106" fmla="*/ 26 w 44"/>
                <a:gd name="T107" fmla="*/ 51 h 60"/>
                <a:gd name="T108" fmla="*/ 24 w 44"/>
                <a:gd name="T109" fmla="*/ 55 h 60"/>
                <a:gd name="T110" fmla="*/ 14 w 44"/>
                <a:gd name="T111" fmla="*/ 32 h 60"/>
                <a:gd name="T112" fmla="*/ 12 w 44"/>
                <a:gd name="T113" fmla="*/ 33 h 60"/>
                <a:gd name="T114" fmla="*/ 3 w 44"/>
                <a:gd name="T115" fmla="*/ 47 h 60"/>
                <a:gd name="T116" fmla="*/ 10 w 44"/>
                <a:gd name="T117" fmla="*/ 41 h 60"/>
                <a:gd name="T118" fmla="*/ 10 w 44"/>
                <a:gd name="T119" fmla="*/ 38 h 60"/>
                <a:gd name="T120" fmla="*/ 4 w 44"/>
                <a:gd name="T121" fmla="*/ 44 h 60"/>
                <a:gd name="T122" fmla="*/ 2 w 44"/>
                <a:gd name="T123" fmla="*/ 48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4" h="60">
                  <a:moveTo>
                    <a:pt x="16" y="2"/>
                  </a:moveTo>
                  <a:cubicBezTo>
                    <a:pt x="17" y="2"/>
                    <a:pt x="17" y="2"/>
                    <a:pt x="17" y="2"/>
                  </a:cubicBezTo>
                  <a:cubicBezTo>
                    <a:pt x="17" y="3"/>
                    <a:pt x="17" y="3"/>
                    <a:pt x="17" y="3"/>
                  </a:cubicBezTo>
                  <a:cubicBezTo>
                    <a:pt x="16" y="2"/>
                    <a:pt x="16" y="2"/>
                    <a:pt x="16" y="2"/>
                  </a:cubicBezTo>
                  <a:close/>
                  <a:moveTo>
                    <a:pt x="16" y="1"/>
                  </a:moveTo>
                  <a:cubicBezTo>
                    <a:pt x="16" y="1"/>
                    <a:pt x="16" y="1"/>
                    <a:pt x="16" y="1"/>
                  </a:cubicBezTo>
                  <a:cubicBezTo>
                    <a:pt x="15" y="1"/>
                    <a:pt x="15" y="1"/>
                    <a:pt x="15" y="1"/>
                  </a:cubicBezTo>
                  <a:cubicBezTo>
                    <a:pt x="16" y="1"/>
                    <a:pt x="16" y="1"/>
                    <a:pt x="16" y="1"/>
                  </a:cubicBezTo>
                  <a:close/>
                  <a:moveTo>
                    <a:pt x="17" y="0"/>
                  </a:moveTo>
                  <a:cubicBezTo>
                    <a:pt x="17" y="0"/>
                    <a:pt x="17" y="0"/>
                    <a:pt x="17" y="0"/>
                  </a:cubicBezTo>
                  <a:cubicBezTo>
                    <a:pt x="17" y="0"/>
                    <a:pt x="17" y="0"/>
                    <a:pt x="17" y="0"/>
                  </a:cubicBezTo>
                  <a:cubicBezTo>
                    <a:pt x="17" y="0"/>
                    <a:pt x="17" y="0"/>
                    <a:pt x="17" y="0"/>
                  </a:cubicBezTo>
                  <a:close/>
                  <a:moveTo>
                    <a:pt x="19" y="2"/>
                  </a:moveTo>
                  <a:cubicBezTo>
                    <a:pt x="19" y="2"/>
                    <a:pt x="19" y="2"/>
                    <a:pt x="19" y="2"/>
                  </a:cubicBezTo>
                  <a:cubicBezTo>
                    <a:pt x="19" y="3"/>
                    <a:pt x="19" y="3"/>
                    <a:pt x="19" y="3"/>
                  </a:cubicBezTo>
                  <a:cubicBezTo>
                    <a:pt x="20" y="2"/>
                    <a:pt x="20" y="2"/>
                    <a:pt x="20" y="2"/>
                  </a:cubicBezTo>
                  <a:cubicBezTo>
                    <a:pt x="20" y="2"/>
                    <a:pt x="19" y="2"/>
                    <a:pt x="19" y="2"/>
                  </a:cubicBezTo>
                  <a:close/>
                  <a:moveTo>
                    <a:pt x="20" y="22"/>
                  </a:moveTo>
                  <a:cubicBezTo>
                    <a:pt x="20" y="22"/>
                    <a:pt x="20" y="22"/>
                    <a:pt x="20" y="22"/>
                  </a:cubicBezTo>
                  <a:cubicBezTo>
                    <a:pt x="21" y="23"/>
                    <a:pt x="21" y="23"/>
                    <a:pt x="21" y="23"/>
                  </a:cubicBezTo>
                  <a:cubicBezTo>
                    <a:pt x="22" y="24"/>
                    <a:pt x="22" y="24"/>
                    <a:pt x="22" y="24"/>
                  </a:cubicBezTo>
                  <a:cubicBezTo>
                    <a:pt x="23" y="23"/>
                    <a:pt x="23" y="23"/>
                    <a:pt x="23" y="23"/>
                  </a:cubicBezTo>
                  <a:cubicBezTo>
                    <a:pt x="23" y="23"/>
                    <a:pt x="23" y="23"/>
                    <a:pt x="23" y="23"/>
                  </a:cubicBezTo>
                  <a:cubicBezTo>
                    <a:pt x="24" y="22"/>
                    <a:pt x="24" y="22"/>
                    <a:pt x="24" y="22"/>
                  </a:cubicBezTo>
                  <a:cubicBezTo>
                    <a:pt x="25" y="22"/>
                    <a:pt x="25" y="22"/>
                    <a:pt x="25" y="22"/>
                  </a:cubicBezTo>
                  <a:cubicBezTo>
                    <a:pt x="26" y="23"/>
                    <a:pt x="26" y="23"/>
                    <a:pt x="26" y="23"/>
                  </a:cubicBezTo>
                  <a:cubicBezTo>
                    <a:pt x="27" y="24"/>
                    <a:pt x="27" y="24"/>
                    <a:pt x="27" y="24"/>
                  </a:cubicBezTo>
                  <a:cubicBezTo>
                    <a:pt x="26" y="24"/>
                    <a:pt x="26" y="24"/>
                    <a:pt x="26" y="24"/>
                  </a:cubicBezTo>
                  <a:cubicBezTo>
                    <a:pt x="27" y="25"/>
                    <a:pt x="27" y="25"/>
                    <a:pt x="27" y="25"/>
                  </a:cubicBezTo>
                  <a:cubicBezTo>
                    <a:pt x="28" y="24"/>
                    <a:pt x="28" y="24"/>
                    <a:pt x="28" y="24"/>
                  </a:cubicBezTo>
                  <a:cubicBezTo>
                    <a:pt x="27" y="24"/>
                    <a:pt x="27" y="24"/>
                    <a:pt x="27" y="24"/>
                  </a:cubicBezTo>
                  <a:cubicBezTo>
                    <a:pt x="28" y="23"/>
                    <a:pt x="28" y="23"/>
                    <a:pt x="28" y="23"/>
                  </a:cubicBezTo>
                  <a:cubicBezTo>
                    <a:pt x="28" y="24"/>
                    <a:pt x="28" y="24"/>
                    <a:pt x="28" y="24"/>
                  </a:cubicBezTo>
                  <a:cubicBezTo>
                    <a:pt x="29" y="24"/>
                    <a:pt x="29" y="24"/>
                    <a:pt x="29" y="24"/>
                  </a:cubicBezTo>
                  <a:cubicBezTo>
                    <a:pt x="30" y="25"/>
                    <a:pt x="30" y="25"/>
                    <a:pt x="30" y="25"/>
                  </a:cubicBezTo>
                  <a:cubicBezTo>
                    <a:pt x="30" y="25"/>
                    <a:pt x="30" y="25"/>
                    <a:pt x="30" y="25"/>
                  </a:cubicBezTo>
                  <a:cubicBezTo>
                    <a:pt x="30" y="25"/>
                    <a:pt x="30" y="25"/>
                    <a:pt x="30" y="25"/>
                  </a:cubicBezTo>
                  <a:cubicBezTo>
                    <a:pt x="29" y="25"/>
                    <a:pt x="29" y="25"/>
                    <a:pt x="29" y="25"/>
                  </a:cubicBezTo>
                  <a:cubicBezTo>
                    <a:pt x="29" y="25"/>
                    <a:pt x="29" y="25"/>
                    <a:pt x="29" y="25"/>
                  </a:cubicBezTo>
                  <a:cubicBezTo>
                    <a:pt x="29" y="26"/>
                    <a:pt x="29" y="26"/>
                    <a:pt x="29" y="26"/>
                  </a:cubicBezTo>
                  <a:cubicBezTo>
                    <a:pt x="30" y="27"/>
                    <a:pt x="30" y="27"/>
                    <a:pt x="30" y="27"/>
                  </a:cubicBezTo>
                  <a:cubicBezTo>
                    <a:pt x="30" y="28"/>
                    <a:pt x="30" y="28"/>
                    <a:pt x="30" y="28"/>
                  </a:cubicBezTo>
                  <a:cubicBezTo>
                    <a:pt x="31" y="28"/>
                    <a:pt x="31" y="28"/>
                    <a:pt x="31" y="28"/>
                  </a:cubicBezTo>
                  <a:cubicBezTo>
                    <a:pt x="31" y="28"/>
                    <a:pt x="31" y="28"/>
                    <a:pt x="31" y="28"/>
                  </a:cubicBezTo>
                  <a:cubicBezTo>
                    <a:pt x="32" y="28"/>
                    <a:pt x="32" y="28"/>
                    <a:pt x="32" y="28"/>
                  </a:cubicBezTo>
                  <a:cubicBezTo>
                    <a:pt x="32" y="28"/>
                    <a:pt x="32" y="28"/>
                    <a:pt x="32" y="28"/>
                  </a:cubicBezTo>
                  <a:cubicBezTo>
                    <a:pt x="32" y="29"/>
                    <a:pt x="32" y="29"/>
                    <a:pt x="32" y="29"/>
                  </a:cubicBezTo>
                  <a:cubicBezTo>
                    <a:pt x="32" y="29"/>
                    <a:pt x="32" y="29"/>
                    <a:pt x="32" y="29"/>
                  </a:cubicBezTo>
                  <a:cubicBezTo>
                    <a:pt x="32" y="30"/>
                    <a:pt x="32" y="30"/>
                    <a:pt x="32" y="30"/>
                  </a:cubicBezTo>
                  <a:cubicBezTo>
                    <a:pt x="31" y="30"/>
                    <a:pt x="31" y="30"/>
                    <a:pt x="31" y="30"/>
                  </a:cubicBezTo>
                  <a:cubicBezTo>
                    <a:pt x="30" y="29"/>
                    <a:pt x="30" y="29"/>
                    <a:pt x="30" y="29"/>
                  </a:cubicBezTo>
                  <a:cubicBezTo>
                    <a:pt x="31" y="29"/>
                    <a:pt x="31" y="29"/>
                    <a:pt x="31" y="29"/>
                  </a:cubicBezTo>
                  <a:cubicBezTo>
                    <a:pt x="31" y="29"/>
                    <a:pt x="31" y="29"/>
                    <a:pt x="31" y="29"/>
                  </a:cubicBezTo>
                  <a:cubicBezTo>
                    <a:pt x="30" y="28"/>
                    <a:pt x="30" y="28"/>
                    <a:pt x="30" y="28"/>
                  </a:cubicBezTo>
                  <a:cubicBezTo>
                    <a:pt x="30" y="29"/>
                    <a:pt x="30" y="29"/>
                    <a:pt x="30" y="29"/>
                  </a:cubicBezTo>
                  <a:cubicBezTo>
                    <a:pt x="29" y="29"/>
                    <a:pt x="29" y="29"/>
                    <a:pt x="29" y="29"/>
                  </a:cubicBezTo>
                  <a:cubicBezTo>
                    <a:pt x="28" y="28"/>
                    <a:pt x="28" y="28"/>
                    <a:pt x="28" y="28"/>
                  </a:cubicBezTo>
                  <a:cubicBezTo>
                    <a:pt x="28" y="28"/>
                    <a:pt x="28" y="28"/>
                    <a:pt x="28" y="28"/>
                  </a:cubicBezTo>
                  <a:cubicBezTo>
                    <a:pt x="28" y="27"/>
                    <a:pt x="28" y="27"/>
                    <a:pt x="28" y="27"/>
                  </a:cubicBezTo>
                  <a:cubicBezTo>
                    <a:pt x="27" y="26"/>
                    <a:pt x="27" y="26"/>
                    <a:pt x="27" y="26"/>
                  </a:cubicBezTo>
                  <a:cubicBezTo>
                    <a:pt x="26" y="26"/>
                    <a:pt x="26" y="26"/>
                    <a:pt x="26" y="26"/>
                  </a:cubicBezTo>
                  <a:cubicBezTo>
                    <a:pt x="26" y="25"/>
                    <a:pt x="26" y="25"/>
                    <a:pt x="26" y="25"/>
                  </a:cubicBezTo>
                  <a:cubicBezTo>
                    <a:pt x="25" y="24"/>
                    <a:pt x="25" y="24"/>
                    <a:pt x="25" y="24"/>
                  </a:cubicBezTo>
                  <a:cubicBezTo>
                    <a:pt x="25" y="24"/>
                    <a:pt x="25" y="24"/>
                    <a:pt x="25" y="24"/>
                  </a:cubicBezTo>
                  <a:cubicBezTo>
                    <a:pt x="24" y="24"/>
                    <a:pt x="24" y="24"/>
                    <a:pt x="24" y="24"/>
                  </a:cubicBezTo>
                  <a:cubicBezTo>
                    <a:pt x="24" y="24"/>
                    <a:pt x="24" y="24"/>
                    <a:pt x="24" y="24"/>
                  </a:cubicBezTo>
                  <a:cubicBezTo>
                    <a:pt x="25" y="26"/>
                    <a:pt x="25" y="26"/>
                    <a:pt x="25" y="26"/>
                  </a:cubicBezTo>
                  <a:cubicBezTo>
                    <a:pt x="25" y="27"/>
                    <a:pt x="25" y="27"/>
                    <a:pt x="25" y="27"/>
                  </a:cubicBezTo>
                  <a:cubicBezTo>
                    <a:pt x="25" y="27"/>
                    <a:pt x="25" y="27"/>
                    <a:pt x="25" y="27"/>
                  </a:cubicBezTo>
                  <a:cubicBezTo>
                    <a:pt x="24" y="26"/>
                    <a:pt x="24" y="26"/>
                    <a:pt x="24" y="26"/>
                  </a:cubicBezTo>
                  <a:cubicBezTo>
                    <a:pt x="23" y="25"/>
                    <a:pt x="23" y="25"/>
                    <a:pt x="23" y="25"/>
                  </a:cubicBezTo>
                  <a:cubicBezTo>
                    <a:pt x="23" y="25"/>
                    <a:pt x="23" y="25"/>
                    <a:pt x="23" y="25"/>
                  </a:cubicBezTo>
                  <a:cubicBezTo>
                    <a:pt x="21" y="24"/>
                    <a:pt x="21" y="24"/>
                    <a:pt x="21" y="24"/>
                  </a:cubicBezTo>
                  <a:cubicBezTo>
                    <a:pt x="20" y="24"/>
                    <a:pt x="20" y="24"/>
                    <a:pt x="20" y="24"/>
                  </a:cubicBezTo>
                  <a:cubicBezTo>
                    <a:pt x="19" y="25"/>
                    <a:pt x="19" y="25"/>
                    <a:pt x="19" y="25"/>
                  </a:cubicBezTo>
                  <a:cubicBezTo>
                    <a:pt x="20" y="25"/>
                    <a:pt x="20" y="25"/>
                    <a:pt x="20" y="25"/>
                  </a:cubicBezTo>
                  <a:cubicBezTo>
                    <a:pt x="19" y="26"/>
                    <a:pt x="19" y="26"/>
                    <a:pt x="19" y="26"/>
                  </a:cubicBezTo>
                  <a:cubicBezTo>
                    <a:pt x="18" y="25"/>
                    <a:pt x="18" y="25"/>
                    <a:pt x="18" y="25"/>
                  </a:cubicBezTo>
                  <a:cubicBezTo>
                    <a:pt x="17" y="25"/>
                    <a:pt x="17" y="25"/>
                    <a:pt x="17" y="25"/>
                  </a:cubicBezTo>
                  <a:cubicBezTo>
                    <a:pt x="16" y="25"/>
                    <a:pt x="16" y="25"/>
                    <a:pt x="16" y="25"/>
                  </a:cubicBezTo>
                  <a:cubicBezTo>
                    <a:pt x="17" y="25"/>
                    <a:pt x="17" y="25"/>
                    <a:pt x="17" y="25"/>
                  </a:cubicBezTo>
                  <a:cubicBezTo>
                    <a:pt x="16" y="24"/>
                    <a:pt x="16" y="24"/>
                    <a:pt x="16" y="24"/>
                  </a:cubicBezTo>
                  <a:cubicBezTo>
                    <a:pt x="16" y="24"/>
                    <a:pt x="16" y="24"/>
                    <a:pt x="16" y="24"/>
                  </a:cubicBezTo>
                  <a:cubicBezTo>
                    <a:pt x="16" y="25"/>
                    <a:pt x="16" y="25"/>
                    <a:pt x="16" y="25"/>
                  </a:cubicBezTo>
                  <a:cubicBezTo>
                    <a:pt x="15" y="24"/>
                    <a:pt x="15" y="24"/>
                    <a:pt x="15" y="24"/>
                  </a:cubicBezTo>
                  <a:cubicBezTo>
                    <a:pt x="15" y="23"/>
                    <a:pt x="15" y="23"/>
                    <a:pt x="15" y="23"/>
                  </a:cubicBezTo>
                  <a:cubicBezTo>
                    <a:pt x="15" y="23"/>
                    <a:pt x="15" y="23"/>
                    <a:pt x="15" y="23"/>
                  </a:cubicBezTo>
                  <a:cubicBezTo>
                    <a:pt x="16" y="22"/>
                    <a:pt x="16" y="22"/>
                    <a:pt x="16" y="22"/>
                  </a:cubicBezTo>
                  <a:cubicBezTo>
                    <a:pt x="17" y="21"/>
                    <a:pt x="17" y="21"/>
                    <a:pt x="17" y="21"/>
                  </a:cubicBezTo>
                  <a:cubicBezTo>
                    <a:pt x="16" y="20"/>
                    <a:pt x="16" y="20"/>
                    <a:pt x="16" y="20"/>
                  </a:cubicBezTo>
                  <a:cubicBezTo>
                    <a:pt x="15" y="20"/>
                    <a:pt x="15" y="20"/>
                    <a:pt x="15" y="20"/>
                  </a:cubicBezTo>
                  <a:cubicBezTo>
                    <a:pt x="15" y="21"/>
                    <a:pt x="15" y="21"/>
                    <a:pt x="15" y="21"/>
                  </a:cubicBezTo>
                  <a:cubicBezTo>
                    <a:pt x="15" y="21"/>
                    <a:pt x="15" y="21"/>
                    <a:pt x="15" y="21"/>
                  </a:cubicBezTo>
                  <a:cubicBezTo>
                    <a:pt x="15" y="22"/>
                    <a:pt x="15" y="22"/>
                    <a:pt x="15" y="22"/>
                  </a:cubicBezTo>
                  <a:cubicBezTo>
                    <a:pt x="14" y="22"/>
                    <a:pt x="14" y="22"/>
                    <a:pt x="14" y="22"/>
                  </a:cubicBezTo>
                  <a:cubicBezTo>
                    <a:pt x="13" y="21"/>
                    <a:pt x="13" y="21"/>
                    <a:pt x="13" y="21"/>
                  </a:cubicBezTo>
                  <a:cubicBezTo>
                    <a:pt x="13" y="20"/>
                    <a:pt x="13" y="20"/>
                    <a:pt x="13" y="20"/>
                  </a:cubicBezTo>
                  <a:cubicBezTo>
                    <a:pt x="13" y="20"/>
                    <a:pt x="13" y="20"/>
                    <a:pt x="13" y="20"/>
                  </a:cubicBezTo>
                  <a:cubicBezTo>
                    <a:pt x="13" y="20"/>
                    <a:pt x="13" y="20"/>
                    <a:pt x="13" y="20"/>
                  </a:cubicBezTo>
                  <a:cubicBezTo>
                    <a:pt x="12" y="20"/>
                    <a:pt x="12" y="20"/>
                    <a:pt x="12" y="20"/>
                  </a:cubicBezTo>
                  <a:cubicBezTo>
                    <a:pt x="12" y="18"/>
                    <a:pt x="12" y="18"/>
                    <a:pt x="12" y="18"/>
                  </a:cubicBezTo>
                  <a:cubicBezTo>
                    <a:pt x="12" y="17"/>
                    <a:pt x="12" y="17"/>
                    <a:pt x="12" y="17"/>
                  </a:cubicBezTo>
                  <a:cubicBezTo>
                    <a:pt x="11" y="16"/>
                    <a:pt x="11" y="16"/>
                    <a:pt x="11" y="16"/>
                  </a:cubicBezTo>
                  <a:cubicBezTo>
                    <a:pt x="12" y="16"/>
                    <a:pt x="12" y="16"/>
                    <a:pt x="12" y="16"/>
                  </a:cubicBezTo>
                  <a:cubicBezTo>
                    <a:pt x="11" y="15"/>
                    <a:pt x="11" y="15"/>
                    <a:pt x="11" y="15"/>
                  </a:cubicBezTo>
                  <a:cubicBezTo>
                    <a:pt x="11" y="15"/>
                    <a:pt x="11" y="15"/>
                    <a:pt x="11" y="15"/>
                  </a:cubicBezTo>
                  <a:cubicBezTo>
                    <a:pt x="11" y="14"/>
                    <a:pt x="11" y="14"/>
                    <a:pt x="11" y="14"/>
                  </a:cubicBezTo>
                  <a:cubicBezTo>
                    <a:pt x="11" y="13"/>
                    <a:pt x="11" y="13"/>
                    <a:pt x="11" y="13"/>
                  </a:cubicBezTo>
                  <a:cubicBezTo>
                    <a:pt x="11" y="14"/>
                    <a:pt x="11" y="14"/>
                    <a:pt x="11" y="14"/>
                  </a:cubicBezTo>
                  <a:cubicBezTo>
                    <a:pt x="12" y="14"/>
                    <a:pt x="12" y="14"/>
                    <a:pt x="12" y="14"/>
                  </a:cubicBezTo>
                  <a:cubicBezTo>
                    <a:pt x="13" y="14"/>
                    <a:pt x="13" y="14"/>
                    <a:pt x="13" y="14"/>
                  </a:cubicBezTo>
                  <a:cubicBezTo>
                    <a:pt x="13" y="13"/>
                    <a:pt x="13" y="13"/>
                    <a:pt x="13" y="13"/>
                  </a:cubicBezTo>
                  <a:cubicBezTo>
                    <a:pt x="12" y="12"/>
                    <a:pt x="12" y="12"/>
                    <a:pt x="12" y="12"/>
                  </a:cubicBezTo>
                  <a:cubicBezTo>
                    <a:pt x="12" y="11"/>
                    <a:pt x="12" y="11"/>
                    <a:pt x="12" y="11"/>
                  </a:cubicBezTo>
                  <a:cubicBezTo>
                    <a:pt x="13" y="9"/>
                    <a:pt x="13" y="9"/>
                    <a:pt x="13" y="9"/>
                  </a:cubicBezTo>
                  <a:cubicBezTo>
                    <a:pt x="13" y="7"/>
                    <a:pt x="13" y="7"/>
                    <a:pt x="13" y="7"/>
                  </a:cubicBezTo>
                  <a:cubicBezTo>
                    <a:pt x="13" y="6"/>
                    <a:pt x="13" y="6"/>
                    <a:pt x="13" y="6"/>
                  </a:cubicBezTo>
                  <a:cubicBezTo>
                    <a:pt x="14" y="5"/>
                    <a:pt x="14" y="5"/>
                    <a:pt x="14" y="5"/>
                  </a:cubicBezTo>
                  <a:cubicBezTo>
                    <a:pt x="14" y="4"/>
                    <a:pt x="14" y="4"/>
                    <a:pt x="14" y="4"/>
                  </a:cubicBezTo>
                  <a:cubicBezTo>
                    <a:pt x="15" y="4"/>
                    <a:pt x="15" y="4"/>
                    <a:pt x="15" y="4"/>
                  </a:cubicBezTo>
                  <a:cubicBezTo>
                    <a:pt x="17" y="4"/>
                    <a:pt x="17" y="4"/>
                    <a:pt x="17" y="4"/>
                  </a:cubicBezTo>
                  <a:cubicBezTo>
                    <a:pt x="17" y="5"/>
                    <a:pt x="17" y="5"/>
                    <a:pt x="17" y="5"/>
                  </a:cubicBezTo>
                  <a:cubicBezTo>
                    <a:pt x="18" y="5"/>
                    <a:pt x="18" y="5"/>
                    <a:pt x="18" y="5"/>
                  </a:cubicBezTo>
                  <a:cubicBezTo>
                    <a:pt x="18" y="5"/>
                    <a:pt x="18" y="5"/>
                    <a:pt x="18" y="5"/>
                  </a:cubicBezTo>
                  <a:cubicBezTo>
                    <a:pt x="20" y="5"/>
                    <a:pt x="20" y="5"/>
                    <a:pt x="20" y="5"/>
                  </a:cubicBezTo>
                  <a:cubicBezTo>
                    <a:pt x="20" y="4"/>
                    <a:pt x="20" y="4"/>
                    <a:pt x="20" y="4"/>
                  </a:cubicBezTo>
                  <a:cubicBezTo>
                    <a:pt x="20" y="4"/>
                    <a:pt x="20" y="4"/>
                    <a:pt x="20" y="4"/>
                  </a:cubicBezTo>
                  <a:cubicBezTo>
                    <a:pt x="21" y="4"/>
                    <a:pt x="21" y="4"/>
                    <a:pt x="21" y="4"/>
                  </a:cubicBezTo>
                  <a:cubicBezTo>
                    <a:pt x="21" y="4"/>
                    <a:pt x="21" y="4"/>
                    <a:pt x="21" y="4"/>
                  </a:cubicBezTo>
                  <a:cubicBezTo>
                    <a:pt x="21" y="5"/>
                    <a:pt x="21" y="5"/>
                    <a:pt x="21" y="5"/>
                  </a:cubicBezTo>
                  <a:cubicBezTo>
                    <a:pt x="21" y="5"/>
                    <a:pt x="21" y="5"/>
                    <a:pt x="21" y="5"/>
                  </a:cubicBezTo>
                  <a:cubicBezTo>
                    <a:pt x="20" y="7"/>
                    <a:pt x="20" y="7"/>
                    <a:pt x="20" y="7"/>
                  </a:cubicBezTo>
                  <a:cubicBezTo>
                    <a:pt x="21" y="8"/>
                    <a:pt x="21" y="8"/>
                    <a:pt x="21" y="8"/>
                  </a:cubicBezTo>
                  <a:cubicBezTo>
                    <a:pt x="22" y="8"/>
                    <a:pt x="22" y="8"/>
                    <a:pt x="22" y="8"/>
                  </a:cubicBezTo>
                  <a:cubicBezTo>
                    <a:pt x="22" y="9"/>
                    <a:pt x="22" y="9"/>
                    <a:pt x="22" y="9"/>
                  </a:cubicBezTo>
                  <a:cubicBezTo>
                    <a:pt x="23" y="10"/>
                    <a:pt x="23" y="10"/>
                    <a:pt x="23" y="10"/>
                  </a:cubicBezTo>
                  <a:cubicBezTo>
                    <a:pt x="22" y="12"/>
                    <a:pt x="22" y="12"/>
                    <a:pt x="22" y="12"/>
                  </a:cubicBezTo>
                  <a:cubicBezTo>
                    <a:pt x="22" y="13"/>
                    <a:pt x="22" y="13"/>
                    <a:pt x="22" y="13"/>
                  </a:cubicBezTo>
                  <a:cubicBezTo>
                    <a:pt x="22" y="14"/>
                    <a:pt x="22" y="14"/>
                    <a:pt x="22" y="14"/>
                  </a:cubicBezTo>
                  <a:cubicBezTo>
                    <a:pt x="21" y="15"/>
                    <a:pt x="21" y="15"/>
                    <a:pt x="21" y="15"/>
                  </a:cubicBezTo>
                  <a:cubicBezTo>
                    <a:pt x="21" y="15"/>
                    <a:pt x="21" y="15"/>
                    <a:pt x="21" y="15"/>
                  </a:cubicBezTo>
                  <a:cubicBezTo>
                    <a:pt x="21" y="14"/>
                    <a:pt x="21" y="14"/>
                    <a:pt x="21" y="14"/>
                  </a:cubicBezTo>
                  <a:cubicBezTo>
                    <a:pt x="21" y="14"/>
                    <a:pt x="21" y="14"/>
                    <a:pt x="21" y="14"/>
                  </a:cubicBezTo>
                  <a:cubicBezTo>
                    <a:pt x="19" y="15"/>
                    <a:pt x="19" y="15"/>
                    <a:pt x="19" y="15"/>
                  </a:cubicBezTo>
                  <a:cubicBezTo>
                    <a:pt x="19" y="16"/>
                    <a:pt x="19" y="16"/>
                    <a:pt x="19" y="16"/>
                  </a:cubicBezTo>
                  <a:cubicBezTo>
                    <a:pt x="19" y="17"/>
                    <a:pt x="19" y="17"/>
                    <a:pt x="19" y="17"/>
                  </a:cubicBezTo>
                  <a:cubicBezTo>
                    <a:pt x="19" y="18"/>
                    <a:pt x="19" y="18"/>
                    <a:pt x="19" y="18"/>
                  </a:cubicBezTo>
                  <a:cubicBezTo>
                    <a:pt x="19" y="19"/>
                    <a:pt x="19" y="19"/>
                    <a:pt x="19" y="19"/>
                  </a:cubicBezTo>
                  <a:cubicBezTo>
                    <a:pt x="19" y="19"/>
                    <a:pt x="19" y="19"/>
                    <a:pt x="19" y="19"/>
                  </a:cubicBezTo>
                  <a:cubicBezTo>
                    <a:pt x="19" y="20"/>
                    <a:pt x="19" y="20"/>
                    <a:pt x="19" y="20"/>
                  </a:cubicBezTo>
                  <a:cubicBezTo>
                    <a:pt x="20" y="21"/>
                    <a:pt x="20" y="21"/>
                    <a:pt x="20" y="21"/>
                  </a:cubicBezTo>
                  <a:cubicBezTo>
                    <a:pt x="20" y="21"/>
                    <a:pt x="20" y="21"/>
                    <a:pt x="20" y="21"/>
                  </a:cubicBezTo>
                  <a:cubicBezTo>
                    <a:pt x="20" y="22"/>
                    <a:pt x="20" y="22"/>
                    <a:pt x="20" y="22"/>
                  </a:cubicBezTo>
                  <a:close/>
                  <a:moveTo>
                    <a:pt x="21" y="22"/>
                  </a:moveTo>
                  <a:cubicBezTo>
                    <a:pt x="21" y="23"/>
                    <a:pt x="21" y="23"/>
                    <a:pt x="21" y="23"/>
                  </a:cubicBezTo>
                  <a:cubicBezTo>
                    <a:pt x="22" y="23"/>
                    <a:pt x="22" y="23"/>
                    <a:pt x="22" y="23"/>
                  </a:cubicBezTo>
                  <a:cubicBezTo>
                    <a:pt x="22" y="23"/>
                    <a:pt x="22" y="23"/>
                    <a:pt x="22" y="23"/>
                  </a:cubicBezTo>
                  <a:cubicBezTo>
                    <a:pt x="21" y="22"/>
                    <a:pt x="21" y="22"/>
                    <a:pt x="21" y="22"/>
                  </a:cubicBezTo>
                  <a:close/>
                  <a:moveTo>
                    <a:pt x="21" y="19"/>
                  </a:moveTo>
                  <a:cubicBezTo>
                    <a:pt x="21" y="20"/>
                    <a:pt x="21" y="20"/>
                    <a:pt x="21" y="20"/>
                  </a:cubicBezTo>
                  <a:cubicBezTo>
                    <a:pt x="21" y="21"/>
                    <a:pt x="21" y="21"/>
                    <a:pt x="21" y="21"/>
                  </a:cubicBezTo>
                  <a:cubicBezTo>
                    <a:pt x="21" y="21"/>
                    <a:pt x="21" y="21"/>
                    <a:pt x="21" y="21"/>
                  </a:cubicBezTo>
                  <a:cubicBezTo>
                    <a:pt x="22" y="21"/>
                    <a:pt x="22" y="21"/>
                    <a:pt x="22" y="21"/>
                  </a:cubicBezTo>
                  <a:cubicBezTo>
                    <a:pt x="22" y="19"/>
                    <a:pt x="22" y="19"/>
                    <a:pt x="22" y="19"/>
                  </a:cubicBezTo>
                  <a:cubicBezTo>
                    <a:pt x="22" y="19"/>
                    <a:pt x="22" y="19"/>
                    <a:pt x="22" y="19"/>
                  </a:cubicBezTo>
                  <a:cubicBezTo>
                    <a:pt x="22" y="19"/>
                    <a:pt x="22" y="19"/>
                    <a:pt x="22" y="19"/>
                  </a:cubicBezTo>
                  <a:cubicBezTo>
                    <a:pt x="21" y="19"/>
                    <a:pt x="21" y="19"/>
                    <a:pt x="21" y="19"/>
                  </a:cubicBezTo>
                  <a:close/>
                  <a:moveTo>
                    <a:pt x="13" y="24"/>
                  </a:moveTo>
                  <a:cubicBezTo>
                    <a:pt x="13" y="25"/>
                    <a:pt x="13" y="25"/>
                    <a:pt x="13" y="25"/>
                  </a:cubicBezTo>
                  <a:cubicBezTo>
                    <a:pt x="14" y="25"/>
                    <a:pt x="14" y="25"/>
                    <a:pt x="14" y="25"/>
                  </a:cubicBezTo>
                  <a:cubicBezTo>
                    <a:pt x="14" y="25"/>
                    <a:pt x="14" y="25"/>
                    <a:pt x="14" y="25"/>
                  </a:cubicBezTo>
                  <a:cubicBezTo>
                    <a:pt x="13" y="24"/>
                    <a:pt x="13" y="24"/>
                    <a:pt x="13" y="24"/>
                  </a:cubicBezTo>
                  <a:cubicBezTo>
                    <a:pt x="13" y="24"/>
                    <a:pt x="13" y="24"/>
                    <a:pt x="13" y="24"/>
                  </a:cubicBezTo>
                  <a:close/>
                  <a:moveTo>
                    <a:pt x="14" y="26"/>
                  </a:moveTo>
                  <a:cubicBezTo>
                    <a:pt x="14" y="26"/>
                    <a:pt x="14" y="26"/>
                    <a:pt x="14" y="26"/>
                  </a:cubicBezTo>
                  <a:cubicBezTo>
                    <a:pt x="15" y="26"/>
                    <a:pt x="15" y="26"/>
                    <a:pt x="15" y="26"/>
                  </a:cubicBezTo>
                  <a:cubicBezTo>
                    <a:pt x="15" y="27"/>
                    <a:pt x="15" y="27"/>
                    <a:pt x="15" y="27"/>
                  </a:cubicBezTo>
                  <a:cubicBezTo>
                    <a:pt x="16" y="28"/>
                    <a:pt x="16" y="28"/>
                    <a:pt x="16" y="28"/>
                  </a:cubicBezTo>
                  <a:cubicBezTo>
                    <a:pt x="16" y="28"/>
                    <a:pt x="16" y="28"/>
                    <a:pt x="16" y="28"/>
                  </a:cubicBezTo>
                  <a:cubicBezTo>
                    <a:pt x="16" y="29"/>
                    <a:pt x="16" y="29"/>
                    <a:pt x="16" y="29"/>
                  </a:cubicBezTo>
                  <a:cubicBezTo>
                    <a:pt x="17" y="30"/>
                    <a:pt x="17" y="30"/>
                    <a:pt x="17" y="30"/>
                  </a:cubicBezTo>
                  <a:cubicBezTo>
                    <a:pt x="17" y="31"/>
                    <a:pt x="17" y="31"/>
                    <a:pt x="17" y="31"/>
                  </a:cubicBezTo>
                  <a:cubicBezTo>
                    <a:pt x="18" y="31"/>
                    <a:pt x="18" y="31"/>
                    <a:pt x="18" y="31"/>
                  </a:cubicBezTo>
                  <a:cubicBezTo>
                    <a:pt x="19" y="32"/>
                    <a:pt x="19" y="32"/>
                    <a:pt x="19" y="32"/>
                  </a:cubicBezTo>
                  <a:cubicBezTo>
                    <a:pt x="20" y="31"/>
                    <a:pt x="20" y="31"/>
                    <a:pt x="20" y="31"/>
                  </a:cubicBezTo>
                  <a:cubicBezTo>
                    <a:pt x="20" y="30"/>
                    <a:pt x="20" y="30"/>
                    <a:pt x="20" y="30"/>
                  </a:cubicBezTo>
                  <a:cubicBezTo>
                    <a:pt x="20" y="30"/>
                    <a:pt x="20" y="30"/>
                    <a:pt x="20" y="30"/>
                  </a:cubicBezTo>
                  <a:cubicBezTo>
                    <a:pt x="20" y="29"/>
                    <a:pt x="20" y="29"/>
                    <a:pt x="20" y="29"/>
                  </a:cubicBezTo>
                  <a:cubicBezTo>
                    <a:pt x="20" y="29"/>
                    <a:pt x="20" y="29"/>
                    <a:pt x="20" y="29"/>
                  </a:cubicBezTo>
                  <a:cubicBezTo>
                    <a:pt x="20" y="28"/>
                    <a:pt x="20" y="28"/>
                    <a:pt x="20" y="28"/>
                  </a:cubicBezTo>
                  <a:cubicBezTo>
                    <a:pt x="20" y="28"/>
                    <a:pt x="20" y="28"/>
                    <a:pt x="20" y="28"/>
                  </a:cubicBezTo>
                  <a:cubicBezTo>
                    <a:pt x="19" y="27"/>
                    <a:pt x="19" y="27"/>
                    <a:pt x="19" y="27"/>
                  </a:cubicBezTo>
                  <a:cubicBezTo>
                    <a:pt x="17" y="26"/>
                    <a:pt x="17" y="26"/>
                    <a:pt x="17" y="26"/>
                  </a:cubicBezTo>
                  <a:cubicBezTo>
                    <a:pt x="16" y="26"/>
                    <a:pt x="16" y="26"/>
                    <a:pt x="16" y="26"/>
                  </a:cubicBezTo>
                  <a:cubicBezTo>
                    <a:pt x="15" y="26"/>
                    <a:pt x="15" y="26"/>
                    <a:pt x="15" y="26"/>
                  </a:cubicBezTo>
                  <a:cubicBezTo>
                    <a:pt x="14" y="26"/>
                    <a:pt x="14" y="26"/>
                    <a:pt x="14" y="26"/>
                  </a:cubicBezTo>
                  <a:close/>
                  <a:moveTo>
                    <a:pt x="32" y="23"/>
                  </a:moveTo>
                  <a:cubicBezTo>
                    <a:pt x="31" y="24"/>
                    <a:pt x="31" y="24"/>
                    <a:pt x="31" y="24"/>
                  </a:cubicBezTo>
                  <a:cubicBezTo>
                    <a:pt x="32" y="24"/>
                    <a:pt x="32" y="24"/>
                    <a:pt x="32" y="24"/>
                  </a:cubicBezTo>
                  <a:cubicBezTo>
                    <a:pt x="31" y="25"/>
                    <a:pt x="31" y="25"/>
                    <a:pt x="31" y="25"/>
                  </a:cubicBezTo>
                  <a:cubicBezTo>
                    <a:pt x="31" y="25"/>
                    <a:pt x="31" y="25"/>
                    <a:pt x="31" y="25"/>
                  </a:cubicBezTo>
                  <a:cubicBezTo>
                    <a:pt x="31" y="26"/>
                    <a:pt x="31" y="26"/>
                    <a:pt x="31" y="26"/>
                  </a:cubicBezTo>
                  <a:cubicBezTo>
                    <a:pt x="33" y="25"/>
                    <a:pt x="33" y="25"/>
                    <a:pt x="33" y="25"/>
                  </a:cubicBezTo>
                  <a:cubicBezTo>
                    <a:pt x="33" y="25"/>
                    <a:pt x="33" y="25"/>
                    <a:pt x="33" y="25"/>
                  </a:cubicBezTo>
                  <a:cubicBezTo>
                    <a:pt x="32" y="24"/>
                    <a:pt x="32" y="24"/>
                    <a:pt x="32" y="24"/>
                  </a:cubicBezTo>
                  <a:cubicBezTo>
                    <a:pt x="32" y="23"/>
                    <a:pt x="32" y="23"/>
                    <a:pt x="32" y="23"/>
                  </a:cubicBezTo>
                  <a:close/>
                  <a:moveTo>
                    <a:pt x="21" y="26"/>
                  </a:moveTo>
                  <a:cubicBezTo>
                    <a:pt x="22" y="27"/>
                    <a:pt x="22" y="27"/>
                    <a:pt x="22" y="27"/>
                  </a:cubicBezTo>
                  <a:cubicBezTo>
                    <a:pt x="22" y="27"/>
                    <a:pt x="22" y="27"/>
                    <a:pt x="22" y="27"/>
                  </a:cubicBezTo>
                  <a:cubicBezTo>
                    <a:pt x="23" y="26"/>
                    <a:pt x="23" y="26"/>
                    <a:pt x="23" y="26"/>
                  </a:cubicBezTo>
                  <a:cubicBezTo>
                    <a:pt x="22" y="26"/>
                    <a:pt x="22" y="26"/>
                    <a:pt x="22" y="26"/>
                  </a:cubicBezTo>
                  <a:cubicBezTo>
                    <a:pt x="21" y="25"/>
                    <a:pt x="21" y="25"/>
                    <a:pt x="21" y="25"/>
                  </a:cubicBezTo>
                  <a:cubicBezTo>
                    <a:pt x="21" y="26"/>
                    <a:pt x="21" y="26"/>
                    <a:pt x="21" y="26"/>
                  </a:cubicBezTo>
                  <a:cubicBezTo>
                    <a:pt x="21" y="26"/>
                    <a:pt x="21" y="26"/>
                    <a:pt x="21" y="26"/>
                  </a:cubicBezTo>
                  <a:close/>
                  <a:moveTo>
                    <a:pt x="23" y="30"/>
                  </a:moveTo>
                  <a:cubicBezTo>
                    <a:pt x="22" y="30"/>
                    <a:pt x="22" y="30"/>
                    <a:pt x="22" y="30"/>
                  </a:cubicBezTo>
                  <a:cubicBezTo>
                    <a:pt x="22" y="31"/>
                    <a:pt x="22" y="31"/>
                    <a:pt x="22" y="31"/>
                  </a:cubicBezTo>
                  <a:cubicBezTo>
                    <a:pt x="22" y="32"/>
                    <a:pt x="22" y="32"/>
                    <a:pt x="22" y="32"/>
                  </a:cubicBezTo>
                  <a:cubicBezTo>
                    <a:pt x="23" y="32"/>
                    <a:pt x="23" y="32"/>
                    <a:pt x="23" y="32"/>
                  </a:cubicBezTo>
                  <a:cubicBezTo>
                    <a:pt x="23" y="31"/>
                    <a:pt x="23" y="31"/>
                    <a:pt x="23" y="31"/>
                  </a:cubicBezTo>
                  <a:cubicBezTo>
                    <a:pt x="23" y="30"/>
                    <a:pt x="23" y="30"/>
                    <a:pt x="23" y="30"/>
                  </a:cubicBezTo>
                  <a:cubicBezTo>
                    <a:pt x="23" y="29"/>
                    <a:pt x="23" y="29"/>
                    <a:pt x="23" y="29"/>
                  </a:cubicBezTo>
                  <a:cubicBezTo>
                    <a:pt x="23" y="30"/>
                    <a:pt x="23" y="30"/>
                    <a:pt x="23" y="30"/>
                  </a:cubicBezTo>
                  <a:close/>
                  <a:moveTo>
                    <a:pt x="25" y="30"/>
                  </a:moveTo>
                  <a:cubicBezTo>
                    <a:pt x="24" y="30"/>
                    <a:pt x="24" y="30"/>
                    <a:pt x="24" y="30"/>
                  </a:cubicBezTo>
                  <a:cubicBezTo>
                    <a:pt x="25" y="31"/>
                    <a:pt x="25" y="31"/>
                    <a:pt x="25" y="31"/>
                  </a:cubicBezTo>
                  <a:cubicBezTo>
                    <a:pt x="25" y="31"/>
                    <a:pt x="25" y="31"/>
                    <a:pt x="25" y="31"/>
                  </a:cubicBezTo>
                  <a:cubicBezTo>
                    <a:pt x="26" y="30"/>
                    <a:pt x="26" y="30"/>
                    <a:pt x="26" y="30"/>
                  </a:cubicBezTo>
                  <a:cubicBezTo>
                    <a:pt x="25" y="30"/>
                    <a:pt x="25" y="30"/>
                    <a:pt x="25" y="30"/>
                  </a:cubicBezTo>
                  <a:close/>
                  <a:moveTo>
                    <a:pt x="28" y="28"/>
                  </a:moveTo>
                  <a:cubicBezTo>
                    <a:pt x="27" y="27"/>
                    <a:pt x="27" y="27"/>
                    <a:pt x="27" y="27"/>
                  </a:cubicBezTo>
                  <a:cubicBezTo>
                    <a:pt x="26" y="27"/>
                    <a:pt x="26" y="27"/>
                    <a:pt x="26" y="27"/>
                  </a:cubicBezTo>
                  <a:cubicBezTo>
                    <a:pt x="26" y="28"/>
                    <a:pt x="26" y="28"/>
                    <a:pt x="26" y="28"/>
                  </a:cubicBezTo>
                  <a:cubicBezTo>
                    <a:pt x="28" y="29"/>
                    <a:pt x="28" y="29"/>
                    <a:pt x="28" y="29"/>
                  </a:cubicBezTo>
                  <a:cubicBezTo>
                    <a:pt x="28" y="29"/>
                    <a:pt x="28" y="29"/>
                    <a:pt x="28" y="29"/>
                  </a:cubicBezTo>
                  <a:cubicBezTo>
                    <a:pt x="28" y="28"/>
                    <a:pt x="28" y="28"/>
                    <a:pt x="28" y="28"/>
                  </a:cubicBezTo>
                  <a:close/>
                  <a:moveTo>
                    <a:pt x="29" y="30"/>
                  </a:moveTo>
                  <a:cubicBezTo>
                    <a:pt x="30" y="30"/>
                    <a:pt x="30" y="30"/>
                    <a:pt x="30" y="30"/>
                  </a:cubicBezTo>
                  <a:cubicBezTo>
                    <a:pt x="30" y="31"/>
                    <a:pt x="30" y="31"/>
                    <a:pt x="30" y="31"/>
                  </a:cubicBezTo>
                  <a:cubicBezTo>
                    <a:pt x="31" y="31"/>
                    <a:pt x="31" y="31"/>
                    <a:pt x="31" y="31"/>
                  </a:cubicBezTo>
                  <a:cubicBezTo>
                    <a:pt x="30" y="30"/>
                    <a:pt x="30" y="30"/>
                    <a:pt x="30" y="30"/>
                  </a:cubicBezTo>
                  <a:cubicBezTo>
                    <a:pt x="29" y="30"/>
                    <a:pt x="29" y="30"/>
                    <a:pt x="29" y="30"/>
                  </a:cubicBezTo>
                  <a:close/>
                  <a:moveTo>
                    <a:pt x="28" y="33"/>
                  </a:moveTo>
                  <a:cubicBezTo>
                    <a:pt x="29" y="32"/>
                    <a:pt x="29" y="32"/>
                    <a:pt x="29" y="32"/>
                  </a:cubicBezTo>
                  <a:cubicBezTo>
                    <a:pt x="29" y="31"/>
                    <a:pt x="29" y="31"/>
                    <a:pt x="29" y="31"/>
                  </a:cubicBezTo>
                  <a:cubicBezTo>
                    <a:pt x="30" y="33"/>
                    <a:pt x="30" y="33"/>
                    <a:pt x="30" y="33"/>
                  </a:cubicBezTo>
                  <a:cubicBezTo>
                    <a:pt x="31" y="33"/>
                    <a:pt x="31" y="33"/>
                    <a:pt x="31" y="33"/>
                  </a:cubicBezTo>
                  <a:cubicBezTo>
                    <a:pt x="32" y="33"/>
                    <a:pt x="32" y="33"/>
                    <a:pt x="32" y="33"/>
                  </a:cubicBezTo>
                  <a:cubicBezTo>
                    <a:pt x="32" y="32"/>
                    <a:pt x="32" y="32"/>
                    <a:pt x="32" y="32"/>
                  </a:cubicBezTo>
                  <a:cubicBezTo>
                    <a:pt x="31" y="32"/>
                    <a:pt x="31" y="32"/>
                    <a:pt x="31" y="32"/>
                  </a:cubicBezTo>
                  <a:cubicBezTo>
                    <a:pt x="30" y="31"/>
                    <a:pt x="30" y="31"/>
                    <a:pt x="30" y="31"/>
                  </a:cubicBezTo>
                  <a:cubicBezTo>
                    <a:pt x="29" y="31"/>
                    <a:pt x="29" y="31"/>
                    <a:pt x="29" y="31"/>
                  </a:cubicBezTo>
                  <a:cubicBezTo>
                    <a:pt x="29" y="30"/>
                    <a:pt x="29" y="30"/>
                    <a:pt x="29" y="30"/>
                  </a:cubicBezTo>
                  <a:cubicBezTo>
                    <a:pt x="28" y="30"/>
                    <a:pt x="28" y="30"/>
                    <a:pt x="28" y="30"/>
                  </a:cubicBezTo>
                  <a:cubicBezTo>
                    <a:pt x="28" y="30"/>
                    <a:pt x="28" y="30"/>
                    <a:pt x="28" y="30"/>
                  </a:cubicBezTo>
                  <a:cubicBezTo>
                    <a:pt x="28" y="30"/>
                    <a:pt x="28" y="30"/>
                    <a:pt x="28" y="30"/>
                  </a:cubicBezTo>
                  <a:cubicBezTo>
                    <a:pt x="28" y="31"/>
                    <a:pt x="28" y="31"/>
                    <a:pt x="28" y="31"/>
                  </a:cubicBezTo>
                  <a:cubicBezTo>
                    <a:pt x="28" y="31"/>
                    <a:pt x="28" y="31"/>
                    <a:pt x="28" y="31"/>
                  </a:cubicBezTo>
                  <a:cubicBezTo>
                    <a:pt x="28" y="32"/>
                    <a:pt x="28" y="32"/>
                    <a:pt x="28" y="32"/>
                  </a:cubicBezTo>
                  <a:cubicBezTo>
                    <a:pt x="28" y="32"/>
                    <a:pt x="28" y="32"/>
                    <a:pt x="28" y="32"/>
                  </a:cubicBezTo>
                  <a:cubicBezTo>
                    <a:pt x="28" y="33"/>
                    <a:pt x="28" y="33"/>
                    <a:pt x="28" y="33"/>
                  </a:cubicBezTo>
                  <a:close/>
                  <a:moveTo>
                    <a:pt x="24" y="38"/>
                  </a:moveTo>
                  <a:cubicBezTo>
                    <a:pt x="23" y="39"/>
                    <a:pt x="23" y="39"/>
                    <a:pt x="23" y="39"/>
                  </a:cubicBezTo>
                  <a:cubicBezTo>
                    <a:pt x="23" y="39"/>
                    <a:pt x="23" y="39"/>
                    <a:pt x="23" y="39"/>
                  </a:cubicBezTo>
                  <a:cubicBezTo>
                    <a:pt x="22" y="38"/>
                    <a:pt x="22" y="38"/>
                    <a:pt x="22" y="38"/>
                  </a:cubicBezTo>
                  <a:cubicBezTo>
                    <a:pt x="23" y="37"/>
                    <a:pt x="23" y="37"/>
                    <a:pt x="23" y="37"/>
                  </a:cubicBezTo>
                  <a:cubicBezTo>
                    <a:pt x="23" y="35"/>
                    <a:pt x="23" y="35"/>
                    <a:pt x="23" y="35"/>
                  </a:cubicBezTo>
                  <a:cubicBezTo>
                    <a:pt x="23" y="34"/>
                    <a:pt x="23" y="34"/>
                    <a:pt x="23" y="34"/>
                  </a:cubicBezTo>
                  <a:cubicBezTo>
                    <a:pt x="23" y="34"/>
                    <a:pt x="23" y="34"/>
                    <a:pt x="23" y="34"/>
                  </a:cubicBezTo>
                  <a:cubicBezTo>
                    <a:pt x="23" y="34"/>
                    <a:pt x="23" y="34"/>
                    <a:pt x="23" y="34"/>
                  </a:cubicBezTo>
                  <a:cubicBezTo>
                    <a:pt x="22" y="33"/>
                    <a:pt x="22" y="33"/>
                    <a:pt x="22" y="33"/>
                  </a:cubicBezTo>
                  <a:cubicBezTo>
                    <a:pt x="22" y="33"/>
                    <a:pt x="22" y="33"/>
                    <a:pt x="22" y="33"/>
                  </a:cubicBezTo>
                  <a:cubicBezTo>
                    <a:pt x="23" y="33"/>
                    <a:pt x="23" y="33"/>
                    <a:pt x="23" y="33"/>
                  </a:cubicBezTo>
                  <a:cubicBezTo>
                    <a:pt x="24" y="33"/>
                    <a:pt x="24" y="33"/>
                    <a:pt x="24" y="33"/>
                  </a:cubicBezTo>
                  <a:cubicBezTo>
                    <a:pt x="24" y="34"/>
                    <a:pt x="24" y="34"/>
                    <a:pt x="24" y="34"/>
                  </a:cubicBezTo>
                  <a:cubicBezTo>
                    <a:pt x="24" y="34"/>
                    <a:pt x="24" y="34"/>
                    <a:pt x="24" y="34"/>
                  </a:cubicBezTo>
                  <a:cubicBezTo>
                    <a:pt x="25" y="34"/>
                    <a:pt x="25" y="34"/>
                    <a:pt x="25" y="34"/>
                  </a:cubicBezTo>
                  <a:cubicBezTo>
                    <a:pt x="25" y="34"/>
                    <a:pt x="25" y="34"/>
                    <a:pt x="25" y="34"/>
                  </a:cubicBezTo>
                  <a:cubicBezTo>
                    <a:pt x="26" y="34"/>
                    <a:pt x="26" y="34"/>
                    <a:pt x="26" y="34"/>
                  </a:cubicBezTo>
                  <a:cubicBezTo>
                    <a:pt x="27" y="35"/>
                    <a:pt x="27" y="35"/>
                    <a:pt x="27" y="35"/>
                  </a:cubicBezTo>
                  <a:cubicBezTo>
                    <a:pt x="27" y="34"/>
                    <a:pt x="27" y="34"/>
                    <a:pt x="27" y="34"/>
                  </a:cubicBezTo>
                  <a:cubicBezTo>
                    <a:pt x="28" y="34"/>
                    <a:pt x="28" y="34"/>
                    <a:pt x="28" y="34"/>
                  </a:cubicBezTo>
                  <a:cubicBezTo>
                    <a:pt x="28" y="34"/>
                    <a:pt x="28" y="34"/>
                    <a:pt x="28" y="34"/>
                  </a:cubicBezTo>
                  <a:cubicBezTo>
                    <a:pt x="28" y="35"/>
                    <a:pt x="28" y="35"/>
                    <a:pt x="28" y="35"/>
                  </a:cubicBezTo>
                  <a:cubicBezTo>
                    <a:pt x="28" y="35"/>
                    <a:pt x="28" y="35"/>
                    <a:pt x="28" y="35"/>
                  </a:cubicBezTo>
                  <a:cubicBezTo>
                    <a:pt x="27" y="36"/>
                    <a:pt x="27" y="36"/>
                    <a:pt x="27" y="36"/>
                  </a:cubicBezTo>
                  <a:cubicBezTo>
                    <a:pt x="26" y="37"/>
                    <a:pt x="26" y="37"/>
                    <a:pt x="26" y="37"/>
                  </a:cubicBezTo>
                  <a:cubicBezTo>
                    <a:pt x="26" y="38"/>
                    <a:pt x="26" y="38"/>
                    <a:pt x="26" y="38"/>
                  </a:cubicBezTo>
                  <a:cubicBezTo>
                    <a:pt x="25" y="38"/>
                    <a:pt x="25" y="38"/>
                    <a:pt x="25" y="38"/>
                  </a:cubicBezTo>
                  <a:cubicBezTo>
                    <a:pt x="25" y="38"/>
                    <a:pt x="25" y="38"/>
                    <a:pt x="25" y="38"/>
                  </a:cubicBezTo>
                  <a:cubicBezTo>
                    <a:pt x="25" y="38"/>
                    <a:pt x="25" y="38"/>
                    <a:pt x="25" y="38"/>
                  </a:cubicBezTo>
                  <a:cubicBezTo>
                    <a:pt x="24" y="38"/>
                    <a:pt x="24" y="38"/>
                    <a:pt x="24" y="38"/>
                  </a:cubicBezTo>
                  <a:close/>
                  <a:moveTo>
                    <a:pt x="26" y="38"/>
                  </a:moveTo>
                  <a:cubicBezTo>
                    <a:pt x="25" y="38"/>
                    <a:pt x="25" y="38"/>
                    <a:pt x="25" y="38"/>
                  </a:cubicBezTo>
                  <a:cubicBezTo>
                    <a:pt x="25" y="39"/>
                    <a:pt x="25" y="39"/>
                    <a:pt x="25" y="39"/>
                  </a:cubicBezTo>
                  <a:cubicBezTo>
                    <a:pt x="25" y="39"/>
                    <a:pt x="25" y="39"/>
                    <a:pt x="25" y="39"/>
                  </a:cubicBezTo>
                  <a:cubicBezTo>
                    <a:pt x="26" y="39"/>
                    <a:pt x="26" y="39"/>
                    <a:pt x="26" y="39"/>
                  </a:cubicBezTo>
                  <a:cubicBezTo>
                    <a:pt x="26" y="38"/>
                    <a:pt x="26" y="38"/>
                    <a:pt x="26" y="38"/>
                  </a:cubicBezTo>
                  <a:cubicBezTo>
                    <a:pt x="26" y="38"/>
                    <a:pt x="26" y="38"/>
                    <a:pt x="26" y="38"/>
                  </a:cubicBezTo>
                  <a:close/>
                  <a:moveTo>
                    <a:pt x="33" y="38"/>
                  </a:moveTo>
                  <a:cubicBezTo>
                    <a:pt x="33" y="38"/>
                    <a:pt x="33" y="38"/>
                    <a:pt x="33" y="38"/>
                  </a:cubicBezTo>
                  <a:cubicBezTo>
                    <a:pt x="33" y="38"/>
                    <a:pt x="33" y="38"/>
                    <a:pt x="33" y="38"/>
                  </a:cubicBezTo>
                  <a:cubicBezTo>
                    <a:pt x="33" y="38"/>
                    <a:pt x="33" y="38"/>
                    <a:pt x="33" y="38"/>
                  </a:cubicBezTo>
                  <a:close/>
                  <a:moveTo>
                    <a:pt x="29" y="43"/>
                  </a:moveTo>
                  <a:cubicBezTo>
                    <a:pt x="30" y="42"/>
                    <a:pt x="30" y="42"/>
                    <a:pt x="30" y="42"/>
                  </a:cubicBezTo>
                  <a:cubicBezTo>
                    <a:pt x="30" y="41"/>
                    <a:pt x="30" y="41"/>
                    <a:pt x="30" y="41"/>
                  </a:cubicBezTo>
                  <a:cubicBezTo>
                    <a:pt x="32" y="39"/>
                    <a:pt x="32" y="39"/>
                    <a:pt x="32" y="39"/>
                  </a:cubicBezTo>
                  <a:cubicBezTo>
                    <a:pt x="32" y="39"/>
                    <a:pt x="32" y="39"/>
                    <a:pt x="32" y="39"/>
                  </a:cubicBezTo>
                  <a:cubicBezTo>
                    <a:pt x="32" y="38"/>
                    <a:pt x="32" y="38"/>
                    <a:pt x="32" y="38"/>
                  </a:cubicBezTo>
                  <a:cubicBezTo>
                    <a:pt x="32" y="37"/>
                    <a:pt x="32" y="37"/>
                    <a:pt x="32" y="37"/>
                  </a:cubicBezTo>
                  <a:cubicBezTo>
                    <a:pt x="32" y="36"/>
                    <a:pt x="32" y="36"/>
                    <a:pt x="32" y="36"/>
                  </a:cubicBezTo>
                  <a:cubicBezTo>
                    <a:pt x="31" y="36"/>
                    <a:pt x="31" y="36"/>
                    <a:pt x="31" y="36"/>
                  </a:cubicBezTo>
                  <a:cubicBezTo>
                    <a:pt x="31" y="38"/>
                    <a:pt x="31" y="38"/>
                    <a:pt x="31" y="38"/>
                  </a:cubicBezTo>
                  <a:cubicBezTo>
                    <a:pt x="30" y="39"/>
                    <a:pt x="30" y="39"/>
                    <a:pt x="30" y="39"/>
                  </a:cubicBezTo>
                  <a:cubicBezTo>
                    <a:pt x="30" y="40"/>
                    <a:pt x="30" y="40"/>
                    <a:pt x="30" y="40"/>
                  </a:cubicBezTo>
                  <a:cubicBezTo>
                    <a:pt x="30" y="41"/>
                    <a:pt x="30" y="41"/>
                    <a:pt x="30" y="41"/>
                  </a:cubicBezTo>
                  <a:cubicBezTo>
                    <a:pt x="29" y="42"/>
                    <a:pt x="29" y="42"/>
                    <a:pt x="29" y="42"/>
                  </a:cubicBezTo>
                  <a:cubicBezTo>
                    <a:pt x="29" y="42"/>
                    <a:pt x="29" y="42"/>
                    <a:pt x="29" y="42"/>
                  </a:cubicBezTo>
                  <a:cubicBezTo>
                    <a:pt x="29" y="43"/>
                    <a:pt x="29" y="43"/>
                    <a:pt x="29" y="43"/>
                  </a:cubicBezTo>
                  <a:close/>
                  <a:moveTo>
                    <a:pt x="28" y="43"/>
                  </a:moveTo>
                  <a:cubicBezTo>
                    <a:pt x="28" y="41"/>
                    <a:pt x="28" y="41"/>
                    <a:pt x="28" y="41"/>
                  </a:cubicBezTo>
                  <a:cubicBezTo>
                    <a:pt x="29" y="39"/>
                    <a:pt x="29" y="39"/>
                    <a:pt x="29" y="39"/>
                  </a:cubicBezTo>
                  <a:cubicBezTo>
                    <a:pt x="30" y="38"/>
                    <a:pt x="30" y="38"/>
                    <a:pt x="30" y="38"/>
                  </a:cubicBezTo>
                  <a:cubicBezTo>
                    <a:pt x="30" y="37"/>
                    <a:pt x="30" y="37"/>
                    <a:pt x="30" y="37"/>
                  </a:cubicBezTo>
                  <a:cubicBezTo>
                    <a:pt x="29" y="37"/>
                    <a:pt x="29" y="37"/>
                    <a:pt x="29" y="37"/>
                  </a:cubicBezTo>
                  <a:cubicBezTo>
                    <a:pt x="29" y="37"/>
                    <a:pt x="29" y="37"/>
                    <a:pt x="29" y="37"/>
                  </a:cubicBezTo>
                  <a:cubicBezTo>
                    <a:pt x="28" y="37"/>
                    <a:pt x="28" y="37"/>
                    <a:pt x="28" y="37"/>
                  </a:cubicBezTo>
                  <a:cubicBezTo>
                    <a:pt x="27" y="37"/>
                    <a:pt x="27" y="37"/>
                    <a:pt x="27" y="37"/>
                  </a:cubicBezTo>
                  <a:cubicBezTo>
                    <a:pt x="27" y="38"/>
                    <a:pt x="27" y="38"/>
                    <a:pt x="27" y="38"/>
                  </a:cubicBezTo>
                  <a:cubicBezTo>
                    <a:pt x="27" y="39"/>
                    <a:pt x="27" y="39"/>
                    <a:pt x="27" y="39"/>
                  </a:cubicBezTo>
                  <a:cubicBezTo>
                    <a:pt x="27" y="40"/>
                    <a:pt x="27" y="40"/>
                    <a:pt x="27" y="40"/>
                  </a:cubicBezTo>
                  <a:cubicBezTo>
                    <a:pt x="26" y="41"/>
                    <a:pt x="26" y="41"/>
                    <a:pt x="26" y="41"/>
                  </a:cubicBezTo>
                  <a:cubicBezTo>
                    <a:pt x="25" y="41"/>
                    <a:pt x="25" y="41"/>
                    <a:pt x="25" y="41"/>
                  </a:cubicBezTo>
                  <a:cubicBezTo>
                    <a:pt x="25" y="42"/>
                    <a:pt x="25" y="42"/>
                    <a:pt x="25" y="42"/>
                  </a:cubicBezTo>
                  <a:cubicBezTo>
                    <a:pt x="25" y="43"/>
                    <a:pt x="25" y="43"/>
                    <a:pt x="25" y="43"/>
                  </a:cubicBezTo>
                  <a:cubicBezTo>
                    <a:pt x="26" y="43"/>
                    <a:pt x="26" y="43"/>
                    <a:pt x="26" y="43"/>
                  </a:cubicBezTo>
                  <a:cubicBezTo>
                    <a:pt x="27" y="44"/>
                    <a:pt x="27" y="44"/>
                    <a:pt x="27" y="44"/>
                  </a:cubicBezTo>
                  <a:cubicBezTo>
                    <a:pt x="27" y="44"/>
                    <a:pt x="27" y="44"/>
                    <a:pt x="27" y="44"/>
                  </a:cubicBezTo>
                  <a:cubicBezTo>
                    <a:pt x="27" y="45"/>
                    <a:pt x="27" y="45"/>
                    <a:pt x="27" y="45"/>
                  </a:cubicBezTo>
                  <a:cubicBezTo>
                    <a:pt x="28" y="45"/>
                    <a:pt x="28" y="45"/>
                    <a:pt x="28" y="45"/>
                  </a:cubicBezTo>
                  <a:cubicBezTo>
                    <a:pt x="29" y="44"/>
                    <a:pt x="29" y="44"/>
                    <a:pt x="29" y="44"/>
                  </a:cubicBezTo>
                  <a:cubicBezTo>
                    <a:pt x="29" y="44"/>
                    <a:pt x="29" y="44"/>
                    <a:pt x="29" y="44"/>
                  </a:cubicBezTo>
                  <a:cubicBezTo>
                    <a:pt x="28" y="43"/>
                    <a:pt x="28" y="43"/>
                    <a:pt x="28" y="43"/>
                  </a:cubicBezTo>
                  <a:close/>
                  <a:moveTo>
                    <a:pt x="31" y="44"/>
                  </a:moveTo>
                  <a:cubicBezTo>
                    <a:pt x="31" y="44"/>
                    <a:pt x="31" y="44"/>
                    <a:pt x="31" y="44"/>
                  </a:cubicBezTo>
                  <a:cubicBezTo>
                    <a:pt x="31" y="45"/>
                    <a:pt x="31" y="45"/>
                    <a:pt x="31" y="45"/>
                  </a:cubicBezTo>
                  <a:cubicBezTo>
                    <a:pt x="30" y="45"/>
                    <a:pt x="30" y="45"/>
                    <a:pt x="30" y="45"/>
                  </a:cubicBezTo>
                  <a:cubicBezTo>
                    <a:pt x="30" y="45"/>
                    <a:pt x="30" y="45"/>
                    <a:pt x="30" y="45"/>
                  </a:cubicBezTo>
                  <a:cubicBezTo>
                    <a:pt x="30" y="44"/>
                    <a:pt x="30" y="44"/>
                    <a:pt x="30" y="44"/>
                  </a:cubicBezTo>
                  <a:cubicBezTo>
                    <a:pt x="31" y="44"/>
                    <a:pt x="31" y="44"/>
                    <a:pt x="31" y="44"/>
                  </a:cubicBezTo>
                  <a:close/>
                  <a:moveTo>
                    <a:pt x="33" y="40"/>
                  </a:moveTo>
                  <a:cubicBezTo>
                    <a:pt x="34" y="40"/>
                    <a:pt x="34" y="40"/>
                    <a:pt x="34" y="40"/>
                  </a:cubicBezTo>
                  <a:cubicBezTo>
                    <a:pt x="34" y="41"/>
                    <a:pt x="34" y="41"/>
                    <a:pt x="34" y="41"/>
                  </a:cubicBezTo>
                  <a:cubicBezTo>
                    <a:pt x="34" y="42"/>
                    <a:pt x="34" y="42"/>
                    <a:pt x="34" y="42"/>
                  </a:cubicBezTo>
                  <a:cubicBezTo>
                    <a:pt x="34" y="42"/>
                    <a:pt x="34" y="42"/>
                    <a:pt x="34" y="42"/>
                  </a:cubicBezTo>
                  <a:cubicBezTo>
                    <a:pt x="33" y="43"/>
                    <a:pt x="33" y="43"/>
                    <a:pt x="33" y="43"/>
                  </a:cubicBezTo>
                  <a:cubicBezTo>
                    <a:pt x="32" y="43"/>
                    <a:pt x="32" y="43"/>
                    <a:pt x="32" y="43"/>
                  </a:cubicBezTo>
                  <a:cubicBezTo>
                    <a:pt x="32" y="42"/>
                    <a:pt x="32" y="42"/>
                    <a:pt x="32" y="42"/>
                  </a:cubicBezTo>
                  <a:cubicBezTo>
                    <a:pt x="31" y="42"/>
                    <a:pt x="31" y="42"/>
                    <a:pt x="31" y="42"/>
                  </a:cubicBezTo>
                  <a:cubicBezTo>
                    <a:pt x="32" y="41"/>
                    <a:pt x="32" y="41"/>
                    <a:pt x="32" y="41"/>
                  </a:cubicBezTo>
                  <a:cubicBezTo>
                    <a:pt x="33" y="40"/>
                    <a:pt x="33" y="40"/>
                    <a:pt x="33" y="40"/>
                  </a:cubicBezTo>
                  <a:close/>
                  <a:moveTo>
                    <a:pt x="37" y="40"/>
                  </a:moveTo>
                  <a:cubicBezTo>
                    <a:pt x="38" y="41"/>
                    <a:pt x="38" y="41"/>
                    <a:pt x="38" y="41"/>
                  </a:cubicBezTo>
                  <a:cubicBezTo>
                    <a:pt x="38" y="42"/>
                    <a:pt x="38" y="42"/>
                    <a:pt x="38" y="42"/>
                  </a:cubicBezTo>
                  <a:cubicBezTo>
                    <a:pt x="37" y="41"/>
                    <a:pt x="37" y="41"/>
                    <a:pt x="37" y="41"/>
                  </a:cubicBezTo>
                  <a:cubicBezTo>
                    <a:pt x="37" y="40"/>
                    <a:pt x="37" y="40"/>
                    <a:pt x="37" y="40"/>
                  </a:cubicBezTo>
                  <a:close/>
                  <a:moveTo>
                    <a:pt x="35" y="44"/>
                  </a:moveTo>
                  <a:cubicBezTo>
                    <a:pt x="36" y="44"/>
                    <a:pt x="36" y="44"/>
                    <a:pt x="36" y="44"/>
                  </a:cubicBezTo>
                  <a:cubicBezTo>
                    <a:pt x="36" y="45"/>
                    <a:pt x="36" y="45"/>
                    <a:pt x="36" y="45"/>
                  </a:cubicBezTo>
                  <a:cubicBezTo>
                    <a:pt x="35" y="44"/>
                    <a:pt x="35" y="44"/>
                    <a:pt x="35" y="44"/>
                  </a:cubicBezTo>
                  <a:cubicBezTo>
                    <a:pt x="35" y="44"/>
                    <a:pt x="35" y="44"/>
                    <a:pt x="35" y="44"/>
                  </a:cubicBezTo>
                  <a:cubicBezTo>
                    <a:pt x="35" y="44"/>
                    <a:pt x="35" y="44"/>
                    <a:pt x="35" y="44"/>
                  </a:cubicBezTo>
                  <a:close/>
                  <a:moveTo>
                    <a:pt x="34" y="34"/>
                  </a:moveTo>
                  <a:cubicBezTo>
                    <a:pt x="34" y="35"/>
                    <a:pt x="34" y="35"/>
                    <a:pt x="34" y="35"/>
                  </a:cubicBezTo>
                  <a:cubicBezTo>
                    <a:pt x="33" y="35"/>
                    <a:pt x="33" y="35"/>
                    <a:pt x="33" y="35"/>
                  </a:cubicBezTo>
                  <a:cubicBezTo>
                    <a:pt x="33" y="34"/>
                    <a:pt x="33" y="34"/>
                    <a:pt x="33" y="34"/>
                  </a:cubicBezTo>
                  <a:cubicBezTo>
                    <a:pt x="33" y="34"/>
                    <a:pt x="33" y="34"/>
                    <a:pt x="33" y="34"/>
                  </a:cubicBezTo>
                  <a:cubicBezTo>
                    <a:pt x="34" y="34"/>
                    <a:pt x="34" y="34"/>
                    <a:pt x="34" y="34"/>
                  </a:cubicBezTo>
                  <a:close/>
                  <a:moveTo>
                    <a:pt x="36" y="35"/>
                  </a:moveTo>
                  <a:cubicBezTo>
                    <a:pt x="37" y="36"/>
                    <a:pt x="37" y="36"/>
                    <a:pt x="37" y="36"/>
                  </a:cubicBezTo>
                  <a:cubicBezTo>
                    <a:pt x="37" y="36"/>
                    <a:pt x="37" y="36"/>
                    <a:pt x="37" y="36"/>
                  </a:cubicBezTo>
                  <a:cubicBezTo>
                    <a:pt x="38" y="36"/>
                    <a:pt x="38" y="36"/>
                    <a:pt x="38" y="36"/>
                  </a:cubicBezTo>
                  <a:cubicBezTo>
                    <a:pt x="39" y="36"/>
                    <a:pt x="39" y="36"/>
                    <a:pt x="39" y="36"/>
                  </a:cubicBezTo>
                  <a:cubicBezTo>
                    <a:pt x="39" y="36"/>
                    <a:pt x="39" y="36"/>
                    <a:pt x="39" y="36"/>
                  </a:cubicBezTo>
                  <a:cubicBezTo>
                    <a:pt x="39" y="36"/>
                    <a:pt x="39" y="36"/>
                    <a:pt x="39" y="36"/>
                  </a:cubicBezTo>
                  <a:cubicBezTo>
                    <a:pt x="39" y="36"/>
                    <a:pt x="39" y="36"/>
                    <a:pt x="39" y="36"/>
                  </a:cubicBezTo>
                  <a:cubicBezTo>
                    <a:pt x="39" y="35"/>
                    <a:pt x="39" y="35"/>
                    <a:pt x="39" y="35"/>
                  </a:cubicBezTo>
                  <a:cubicBezTo>
                    <a:pt x="38" y="35"/>
                    <a:pt x="38" y="35"/>
                    <a:pt x="38" y="35"/>
                  </a:cubicBezTo>
                  <a:cubicBezTo>
                    <a:pt x="38" y="34"/>
                    <a:pt x="38" y="34"/>
                    <a:pt x="38" y="34"/>
                  </a:cubicBezTo>
                  <a:cubicBezTo>
                    <a:pt x="38" y="32"/>
                    <a:pt x="38" y="32"/>
                    <a:pt x="38" y="32"/>
                  </a:cubicBezTo>
                  <a:cubicBezTo>
                    <a:pt x="38" y="32"/>
                    <a:pt x="38" y="32"/>
                    <a:pt x="38" y="32"/>
                  </a:cubicBezTo>
                  <a:cubicBezTo>
                    <a:pt x="38" y="31"/>
                    <a:pt x="38" y="31"/>
                    <a:pt x="38" y="31"/>
                  </a:cubicBezTo>
                  <a:cubicBezTo>
                    <a:pt x="37" y="30"/>
                    <a:pt x="37" y="30"/>
                    <a:pt x="37" y="30"/>
                  </a:cubicBezTo>
                  <a:cubicBezTo>
                    <a:pt x="37" y="30"/>
                    <a:pt x="37" y="30"/>
                    <a:pt x="37" y="30"/>
                  </a:cubicBezTo>
                  <a:cubicBezTo>
                    <a:pt x="36" y="30"/>
                    <a:pt x="36" y="30"/>
                    <a:pt x="36" y="30"/>
                  </a:cubicBezTo>
                  <a:cubicBezTo>
                    <a:pt x="36" y="30"/>
                    <a:pt x="36" y="30"/>
                    <a:pt x="36" y="30"/>
                  </a:cubicBezTo>
                  <a:cubicBezTo>
                    <a:pt x="35" y="30"/>
                    <a:pt x="35" y="30"/>
                    <a:pt x="35" y="30"/>
                  </a:cubicBezTo>
                  <a:cubicBezTo>
                    <a:pt x="35" y="30"/>
                    <a:pt x="35" y="30"/>
                    <a:pt x="35" y="30"/>
                  </a:cubicBezTo>
                  <a:cubicBezTo>
                    <a:pt x="35" y="30"/>
                    <a:pt x="35" y="30"/>
                    <a:pt x="35" y="30"/>
                  </a:cubicBezTo>
                  <a:cubicBezTo>
                    <a:pt x="34" y="30"/>
                    <a:pt x="34" y="30"/>
                    <a:pt x="34" y="30"/>
                  </a:cubicBezTo>
                  <a:cubicBezTo>
                    <a:pt x="33" y="30"/>
                    <a:pt x="33" y="30"/>
                    <a:pt x="33" y="30"/>
                  </a:cubicBezTo>
                  <a:cubicBezTo>
                    <a:pt x="33" y="30"/>
                    <a:pt x="33" y="30"/>
                    <a:pt x="33" y="30"/>
                  </a:cubicBezTo>
                  <a:cubicBezTo>
                    <a:pt x="33" y="30"/>
                    <a:pt x="33" y="30"/>
                    <a:pt x="33" y="30"/>
                  </a:cubicBezTo>
                  <a:cubicBezTo>
                    <a:pt x="33" y="32"/>
                    <a:pt x="33" y="32"/>
                    <a:pt x="33" y="32"/>
                  </a:cubicBezTo>
                  <a:cubicBezTo>
                    <a:pt x="35" y="32"/>
                    <a:pt x="35" y="32"/>
                    <a:pt x="35" y="32"/>
                  </a:cubicBezTo>
                  <a:cubicBezTo>
                    <a:pt x="36" y="34"/>
                    <a:pt x="36" y="34"/>
                    <a:pt x="36" y="34"/>
                  </a:cubicBezTo>
                  <a:cubicBezTo>
                    <a:pt x="36" y="34"/>
                    <a:pt x="36" y="34"/>
                    <a:pt x="36" y="34"/>
                  </a:cubicBezTo>
                  <a:cubicBezTo>
                    <a:pt x="36" y="34"/>
                    <a:pt x="36" y="34"/>
                    <a:pt x="36" y="34"/>
                  </a:cubicBezTo>
                  <a:cubicBezTo>
                    <a:pt x="35" y="35"/>
                    <a:pt x="35" y="35"/>
                    <a:pt x="35" y="35"/>
                  </a:cubicBezTo>
                  <a:cubicBezTo>
                    <a:pt x="35" y="35"/>
                    <a:pt x="35" y="35"/>
                    <a:pt x="35" y="35"/>
                  </a:cubicBezTo>
                  <a:cubicBezTo>
                    <a:pt x="36" y="35"/>
                    <a:pt x="36" y="35"/>
                    <a:pt x="36" y="35"/>
                  </a:cubicBezTo>
                  <a:cubicBezTo>
                    <a:pt x="36" y="35"/>
                    <a:pt x="36" y="35"/>
                    <a:pt x="36" y="35"/>
                  </a:cubicBezTo>
                  <a:cubicBezTo>
                    <a:pt x="36" y="35"/>
                    <a:pt x="36" y="35"/>
                    <a:pt x="36" y="35"/>
                  </a:cubicBezTo>
                  <a:close/>
                  <a:moveTo>
                    <a:pt x="35" y="35"/>
                  </a:moveTo>
                  <a:cubicBezTo>
                    <a:pt x="35" y="36"/>
                    <a:pt x="35" y="36"/>
                    <a:pt x="35" y="36"/>
                  </a:cubicBezTo>
                  <a:cubicBezTo>
                    <a:pt x="34" y="35"/>
                    <a:pt x="34" y="35"/>
                    <a:pt x="34" y="35"/>
                  </a:cubicBezTo>
                  <a:cubicBezTo>
                    <a:pt x="33" y="35"/>
                    <a:pt x="33" y="35"/>
                    <a:pt x="33" y="35"/>
                  </a:cubicBezTo>
                  <a:cubicBezTo>
                    <a:pt x="33" y="36"/>
                    <a:pt x="33" y="36"/>
                    <a:pt x="33" y="36"/>
                  </a:cubicBezTo>
                  <a:cubicBezTo>
                    <a:pt x="33" y="37"/>
                    <a:pt x="33" y="37"/>
                    <a:pt x="33" y="37"/>
                  </a:cubicBezTo>
                  <a:cubicBezTo>
                    <a:pt x="34" y="37"/>
                    <a:pt x="34" y="37"/>
                    <a:pt x="34" y="37"/>
                  </a:cubicBezTo>
                  <a:cubicBezTo>
                    <a:pt x="34" y="37"/>
                    <a:pt x="34" y="37"/>
                    <a:pt x="34" y="37"/>
                  </a:cubicBezTo>
                  <a:cubicBezTo>
                    <a:pt x="35" y="37"/>
                    <a:pt x="35" y="37"/>
                    <a:pt x="35" y="37"/>
                  </a:cubicBezTo>
                  <a:cubicBezTo>
                    <a:pt x="35" y="38"/>
                    <a:pt x="35" y="38"/>
                    <a:pt x="35" y="38"/>
                  </a:cubicBezTo>
                  <a:cubicBezTo>
                    <a:pt x="35" y="39"/>
                    <a:pt x="35" y="39"/>
                    <a:pt x="35" y="39"/>
                  </a:cubicBezTo>
                  <a:cubicBezTo>
                    <a:pt x="35" y="40"/>
                    <a:pt x="35" y="40"/>
                    <a:pt x="35" y="40"/>
                  </a:cubicBezTo>
                  <a:cubicBezTo>
                    <a:pt x="36" y="41"/>
                    <a:pt x="36" y="41"/>
                    <a:pt x="36" y="41"/>
                  </a:cubicBezTo>
                  <a:cubicBezTo>
                    <a:pt x="36" y="40"/>
                    <a:pt x="36" y="40"/>
                    <a:pt x="36" y="40"/>
                  </a:cubicBezTo>
                  <a:cubicBezTo>
                    <a:pt x="37" y="40"/>
                    <a:pt x="37" y="40"/>
                    <a:pt x="37" y="40"/>
                  </a:cubicBezTo>
                  <a:cubicBezTo>
                    <a:pt x="38" y="40"/>
                    <a:pt x="38" y="40"/>
                    <a:pt x="38" y="40"/>
                  </a:cubicBezTo>
                  <a:cubicBezTo>
                    <a:pt x="38" y="39"/>
                    <a:pt x="38" y="39"/>
                    <a:pt x="38" y="39"/>
                  </a:cubicBezTo>
                  <a:cubicBezTo>
                    <a:pt x="37" y="38"/>
                    <a:pt x="37" y="38"/>
                    <a:pt x="37" y="38"/>
                  </a:cubicBezTo>
                  <a:cubicBezTo>
                    <a:pt x="36" y="38"/>
                    <a:pt x="36" y="38"/>
                    <a:pt x="36" y="38"/>
                  </a:cubicBezTo>
                  <a:cubicBezTo>
                    <a:pt x="36" y="37"/>
                    <a:pt x="36" y="37"/>
                    <a:pt x="36" y="37"/>
                  </a:cubicBezTo>
                  <a:cubicBezTo>
                    <a:pt x="36" y="36"/>
                    <a:pt x="36" y="36"/>
                    <a:pt x="36" y="36"/>
                  </a:cubicBezTo>
                  <a:cubicBezTo>
                    <a:pt x="35" y="35"/>
                    <a:pt x="35" y="35"/>
                    <a:pt x="35" y="35"/>
                  </a:cubicBezTo>
                  <a:close/>
                  <a:moveTo>
                    <a:pt x="40" y="37"/>
                  </a:moveTo>
                  <a:cubicBezTo>
                    <a:pt x="40" y="37"/>
                    <a:pt x="40" y="37"/>
                    <a:pt x="40" y="37"/>
                  </a:cubicBezTo>
                  <a:cubicBezTo>
                    <a:pt x="40" y="37"/>
                    <a:pt x="40" y="37"/>
                    <a:pt x="40" y="37"/>
                  </a:cubicBezTo>
                  <a:cubicBezTo>
                    <a:pt x="40" y="37"/>
                    <a:pt x="40" y="37"/>
                    <a:pt x="40" y="37"/>
                  </a:cubicBezTo>
                  <a:cubicBezTo>
                    <a:pt x="40" y="37"/>
                    <a:pt x="40" y="37"/>
                    <a:pt x="40" y="37"/>
                  </a:cubicBezTo>
                  <a:close/>
                  <a:moveTo>
                    <a:pt x="40" y="38"/>
                  </a:moveTo>
                  <a:cubicBezTo>
                    <a:pt x="39" y="38"/>
                    <a:pt x="39" y="38"/>
                    <a:pt x="39" y="38"/>
                  </a:cubicBezTo>
                  <a:cubicBezTo>
                    <a:pt x="39" y="38"/>
                    <a:pt x="39" y="38"/>
                    <a:pt x="39" y="38"/>
                  </a:cubicBezTo>
                  <a:cubicBezTo>
                    <a:pt x="40" y="38"/>
                    <a:pt x="40" y="38"/>
                    <a:pt x="40" y="38"/>
                  </a:cubicBezTo>
                  <a:cubicBezTo>
                    <a:pt x="40" y="38"/>
                    <a:pt x="40" y="38"/>
                    <a:pt x="40" y="38"/>
                  </a:cubicBezTo>
                  <a:close/>
                  <a:moveTo>
                    <a:pt x="40" y="42"/>
                  </a:moveTo>
                  <a:cubicBezTo>
                    <a:pt x="40" y="41"/>
                    <a:pt x="40" y="41"/>
                    <a:pt x="40" y="41"/>
                  </a:cubicBezTo>
                  <a:cubicBezTo>
                    <a:pt x="39" y="40"/>
                    <a:pt x="39" y="40"/>
                    <a:pt x="39" y="40"/>
                  </a:cubicBezTo>
                  <a:cubicBezTo>
                    <a:pt x="39" y="40"/>
                    <a:pt x="39" y="40"/>
                    <a:pt x="39" y="40"/>
                  </a:cubicBezTo>
                  <a:cubicBezTo>
                    <a:pt x="40" y="39"/>
                    <a:pt x="40" y="39"/>
                    <a:pt x="40" y="39"/>
                  </a:cubicBezTo>
                  <a:cubicBezTo>
                    <a:pt x="39" y="39"/>
                    <a:pt x="39" y="39"/>
                    <a:pt x="39" y="39"/>
                  </a:cubicBezTo>
                  <a:cubicBezTo>
                    <a:pt x="39" y="39"/>
                    <a:pt x="39" y="39"/>
                    <a:pt x="39" y="39"/>
                  </a:cubicBezTo>
                  <a:cubicBezTo>
                    <a:pt x="39" y="40"/>
                    <a:pt x="39" y="40"/>
                    <a:pt x="39" y="40"/>
                  </a:cubicBezTo>
                  <a:cubicBezTo>
                    <a:pt x="39" y="41"/>
                    <a:pt x="39" y="41"/>
                    <a:pt x="39" y="41"/>
                  </a:cubicBezTo>
                  <a:cubicBezTo>
                    <a:pt x="39" y="41"/>
                    <a:pt x="39" y="41"/>
                    <a:pt x="39" y="41"/>
                  </a:cubicBezTo>
                  <a:cubicBezTo>
                    <a:pt x="39" y="42"/>
                    <a:pt x="39" y="42"/>
                    <a:pt x="39" y="42"/>
                  </a:cubicBezTo>
                  <a:cubicBezTo>
                    <a:pt x="40" y="42"/>
                    <a:pt x="40" y="42"/>
                    <a:pt x="40" y="42"/>
                  </a:cubicBezTo>
                  <a:close/>
                  <a:moveTo>
                    <a:pt x="41" y="42"/>
                  </a:moveTo>
                  <a:cubicBezTo>
                    <a:pt x="41" y="43"/>
                    <a:pt x="41" y="43"/>
                    <a:pt x="41" y="43"/>
                  </a:cubicBezTo>
                  <a:cubicBezTo>
                    <a:pt x="41" y="43"/>
                    <a:pt x="41" y="43"/>
                    <a:pt x="41" y="43"/>
                  </a:cubicBezTo>
                  <a:cubicBezTo>
                    <a:pt x="41" y="42"/>
                    <a:pt x="41" y="42"/>
                    <a:pt x="41" y="42"/>
                  </a:cubicBezTo>
                  <a:cubicBezTo>
                    <a:pt x="41" y="42"/>
                    <a:pt x="41" y="42"/>
                    <a:pt x="41" y="42"/>
                  </a:cubicBezTo>
                  <a:close/>
                  <a:moveTo>
                    <a:pt x="41" y="40"/>
                  </a:moveTo>
                  <a:cubicBezTo>
                    <a:pt x="41" y="41"/>
                    <a:pt x="41" y="41"/>
                    <a:pt x="41" y="41"/>
                  </a:cubicBezTo>
                  <a:cubicBezTo>
                    <a:pt x="41" y="42"/>
                    <a:pt x="41" y="42"/>
                    <a:pt x="41" y="42"/>
                  </a:cubicBezTo>
                  <a:cubicBezTo>
                    <a:pt x="41" y="42"/>
                    <a:pt x="41" y="42"/>
                    <a:pt x="41" y="42"/>
                  </a:cubicBezTo>
                  <a:cubicBezTo>
                    <a:pt x="42" y="42"/>
                    <a:pt x="42" y="42"/>
                    <a:pt x="42" y="42"/>
                  </a:cubicBezTo>
                  <a:cubicBezTo>
                    <a:pt x="42" y="41"/>
                    <a:pt x="42" y="41"/>
                    <a:pt x="42" y="41"/>
                  </a:cubicBezTo>
                  <a:cubicBezTo>
                    <a:pt x="41" y="40"/>
                    <a:pt x="41" y="40"/>
                    <a:pt x="41" y="40"/>
                  </a:cubicBezTo>
                  <a:close/>
                  <a:moveTo>
                    <a:pt x="24" y="54"/>
                  </a:moveTo>
                  <a:cubicBezTo>
                    <a:pt x="23" y="53"/>
                    <a:pt x="23" y="53"/>
                    <a:pt x="23" y="53"/>
                  </a:cubicBezTo>
                  <a:cubicBezTo>
                    <a:pt x="24" y="52"/>
                    <a:pt x="24" y="52"/>
                    <a:pt x="24" y="52"/>
                  </a:cubicBezTo>
                  <a:cubicBezTo>
                    <a:pt x="24" y="51"/>
                    <a:pt x="24" y="51"/>
                    <a:pt x="24" y="51"/>
                  </a:cubicBezTo>
                  <a:cubicBezTo>
                    <a:pt x="24" y="51"/>
                    <a:pt x="24" y="51"/>
                    <a:pt x="24" y="51"/>
                  </a:cubicBezTo>
                  <a:cubicBezTo>
                    <a:pt x="25" y="50"/>
                    <a:pt x="25" y="50"/>
                    <a:pt x="25" y="50"/>
                  </a:cubicBezTo>
                  <a:cubicBezTo>
                    <a:pt x="25" y="50"/>
                    <a:pt x="25" y="50"/>
                    <a:pt x="25" y="50"/>
                  </a:cubicBezTo>
                  <a:cubicBezTo>
                    <a:pt x="26" y="49"/>
                    <a:pt x="26" y="49"/>
                    <a:pt x="26" y="49"/>
                  </a:cubicBezTo>
                  <a:cubicBezTo>
                    <a:pt x="27" y="49"/>
                    <a:pt x="27" y="49"/>
                    <a:pt x="27" y="49"/>
                  </a:cubicBezTo>
                  <a:cubicBezTo>
                    <a:pt x="28" y="49"/>
                    <a:pt x="28" y="49"/>
                    <a:pt x="28" y="49"/>
                  </a:cubicBezTo>
                  <a:cubicBezTo>
                    <a:pt x="28" y="48"/>
                    <a:pt x="28" y="48"/>
                    <a:pt x="28" y="48"/>
                  </a:cubicBezTo>
                  <a:cubicBezTo>
                    <a:pt x="28" y="48"/>
                    <a:pt x="28" y="48"/>
                    <a:pt x="28" y="48"/>
                  </a:cubicBezTo>
                  <a:cubicBezTo>
                    <a:pt x="29" y="47"/>
                    <a:pt x="29" y="47"/>
                    <a:pt x="29" y="47"/>
                  </a:cubicBezTo>
                  <a:cubicBezTo>
                    <a:pt x="30" y="46"/>
                    <a:pt x="30" y="46"/>
                    <a:pt x="30" y="46"/>
                  </a:cubicBezTo>
                  <a:cubicBezTo>
                    <a:pt x="30" y="46"/>
                    <a:pt x="30" y="46"/>
                    <a:pt x="30" y="46"/>
                  </a:cubicBezTo>
                  <a:cubicBezTo>
                    <a:pt x="32" y="47"/>
                    <a:pt x="32" y="47"/>
                    <a:pt x="32" y="47"/>
                  </a:cubicBezTo>
                  <a:cubicBezTo>
                    <a:pt x="32" y="49"/>
                    <a:pt x="32" y="49"/>
                    <a:pt x="32" y="49"/>
                  </a:cubicBezTo>
                  <a:cubicBezTo>
                    <a:pt x="31" y="50"/>
                    <a:pt x="31" y="50"/>
                    <a:pt x="31" y="50"/>
                  </a:cubicBezTo>
                  <a:cubicBezTo>
                    <a:pt x="31" y="49"/>
                    <a:pt x="31" y="49"/>
                    <a:pt x="31" y="49"/>
                  </a:cubicBezTo>
                  <a:cubicBezTo>
                    <a:pt x="32" y="49"/>
                    <a:pt x="32" y="49"/>
                    <a:pt x="32" y="49"/>
                  </a:cubicBezTo>
                  <a:cubicBezTo>
                    <a:pt x="33" y="49"/>
                    <a:pt x="33" y="49"/>
                    <a:pt x="33" y="49"/>
                  </a:cubicBezTo>
                  <a:cubicBezTo>
                    <a:pt x="34" y="47"/>
                    <a:pt x="34" y="47"/>
                    <a:pt x="34" y="47"/>
                  </a:cubicBezTo>
                  <a:cubicBezTo>
                    <a:pt x="35" y="47"/>
                    <a:pt x="35" y="47"/>
                    <a:pt x="35" y="47"/>
                  </a:cubicBezTo>
                  <a:cubicBezTo>
                    <a:pt x="35" y="48"/>
                    <a:pt x="35" y="48"/>
                    <a:pt x="35" y="48"/>
                  </a:cubicBezTo>
                  <a:cubicBezTo>
                    <a:pt x="36" y="47"/>
                    <a:pt x="36" y="47"/>
                    <a:pt x="36" y="47"/>
                  </a:cubicBezTo>
                  <a:cubicBezTo>
                    <a:pt x="36" y="47"/>
                    <a:pt x="36" y="47"/>
                    <a:pt x="36" y="47"/>
                  </a:cubicBezTo>
                  <a:cubicBezTo>
                    <a:pt x="35" y="47"/>
                    <a:pt x="35" y="47"/>
                    <a:pt x="35" y="47"/>
                  </a:cubicBezTo>
                  <a:cubicBezTo>
                    <a:pt x="36" y="45"/>
                    <a:pt x="36" y="45"/>
                    <a:pt x="36" y="45"/>
                  </a:cubicBezTo>
                  <a:cubicBezTo>
                    <a:pt x="37" y="45"/>
                    <a:pt x="37" y="45"/>
                    <a:pt x="37" y="45"/>
                  </a:cubicBezTo>
                  <a:cubicBezTo>
                    <a:pt x="37" y="46"/>
                    <a:pt x="37" y="46"/>
                    <a:pt x="37" y="46"/>
                  </a:cubicBezTo>
                  <a:cubicBezTo>
                    <a:pt x="38" y="45"/>
                    <a:pt x="38" y="45"/>
                    <a:pt x="38" y="45"/>
                  </a:cubicBezTo>
                  <a:cubicBezTo>
                    <a:pt x="38" y="44"/>
                    <a:pt x="38" y="44"/>
                    <a:pt x="38" y="44"/>
                  </a:cubicBezTo>
                  <a:cubicBezTo>
                    <a:pt x="38" y="44"/>
                    <a:pt x="38" y="44"/>
                    <a:pt x="38" y="44"/>
                  </a:cubicBezTo>
                  <a:cubicBezTo>
                    <a:pt x="39" y="45"/>
                    <a:pt x="39" y="45"/>
                    <a:pt x="39" y="45"/>
                  </a:cubicBezTo>
                  <a:cubicBezTo>
                    <a:pt x="39" y="44"/>
                    <a:pt x="39" y="44"/>
                    <a:pt x="39" y="44"/>
                  </a:cubicBezTo>
                  <a:cubicBezTo>
                    <a:pt x="38" y="43"/>
                    <a:pt x="38" y="43"/>
                    <a:pt x="38" y="43"/>
                  </a:cubicBezTo>
                  <a:cubicBezTo>
                    <a:pt x="38" y="42"/>
                    <a:pt x="38" y="42"/>
                    <a:pt x="38" y="42"/>
                  </a:cubicBezTo>
                  <a:cubicBezTo>
                    <a:pt x="39" y="42"/>
                    <a:pt x="39" y="42"/>
                    <a:pt x="39" y="42"/>
                  </a:cubicBezTo>
                  <a:cubicBezTo>
                    <a:pt x="39" y="42"/>
                    <a:pt x="39" y="42"/>
                    <a:pt x="39" y="42"/>
                  </a:cubicBezTo>
                  <a:cubicBezTo>
                    <a:pt x="40" y="43"/>
                    <a:pt x="40" y="43"/>
                    <a:pt x="40" y="43"/>
                  </a:cubicBezTo>
                  <a:cubicBezTo>
                    <a:pt x="41" y="44"/>
                    <a:pt x="41" y="44"/>
                    <a:pt x="41" y="44"/>
                  </a:cubicBezTo>
                  <a:cubicBezTo>
                    <a:pt x="42" y="44"/>
                    <a:pt x="42" y="44"/>
                    <a:pt x="42" y="44"/>
                  </a:cubicBezTo>
                  <a:cubicBezTo>
                    <a:pt x="42" y="44"/>
                    <a:pt x="42" y="44"/>
                    <a:pt x="42" y="44"/>
                  </a:cubicBezTo>
                  <a:cubicBezTo>
                    <a:pt x="42" y="44"/>
                    <a:pt x="42" y="44"/>
                    <a:pt x="42" y="44"/>
                  </a:cubicBezTo>
                  <a:cubicBezTo>
                    <a:pt x="43" y="45"/>
                    <a:pt x="43" y="45"/>
                    <a:pt x="43" y="45"/>
                  </a:cubicBezTo>
                  <a:cubicBezTo>
                    <a:pt x="43" y="46"/>
                    <a:pt x="43" y="46"/>
                    <a:pt x="43" y="46"/>
                  </a:cubicBezTo>
                  <a:cubicBezTo>
                    <a:pt x="42" y="46"/>
                    <a:pt x="42" y="46"/>
                    <a:pt x="42" y="46"/>
                  </a:cubicBezTo>
                  <a:cubicBezTo>
                    <a:pt x="42" y="47"/>
                    <a:pt x="42" y="47"/>
                    <a:pt x="42" y="47"/>
                  </a:cubicBezTo>
                  <a:cubicBezTo>
                    <a:pt x="43" y="47"/>
                    <a:pt x="43" y="47"/>
                    <a:pt x="43" y="47"/>
                  </a:cubicBezTo>
                  <a:cubicBezTo>
                    <a:pt x="43" y="47"/>
                    <a:pt x="43" y="47"/>
                    <a:pt x="43" y="47"/>
                  </a:cubicBezTo>
                  <a:cubicBezTo>
                    <a:pt x="43" y="48"/>
                    <a:pt x="43" y="48"/>
                    <a:pt x="43" y="48"/>
                  </a:cubicBezTo>
                  <a:cubicBezTo>
                    <a:pt x="43" y="49"/>
                    <a:pt x="43" y="49"/>
                    <a:pt x="43" y="49"/>
                  </a:cubicBezTo>
                  <a:cubicBezTo>
                    <a:pt x="43" y="48"/>
                    <a:pt x="43" y="48"/>
                    <a:pt x="43" y="48"/>
                  </a:cubicBezTo>
                  <a:cubicBezTo>
                    <a:pt x="43" y="49"/>
                    <a:pt x="43" y="49"/>
                    <a:pt x="43" y="49"/>
                  </a:cubicBezTo>
                  <a:cubicBezTo>
                    <a:pt x="43" y="50"/>
                    <a:pt x="43" y="50"/>
                    <a:pt x="43" y="50"/>
                  </a:cubicBezTo>
                  <a:cubicBezTo>
                    <a:pt x="44" y="51"/>
                    <a:pt x="44" y="51"/>
                    <a:pt x="44" y="51"/>
                  </a:cubicBezTo>
                  <a:cubicBezTo>
                    <a:pt x="44" y="52"/>
                    <a:pt x="44" y="52"/>
                    <a:pt x="44" y="52"/>
                  </a:cubicBezTo>
                  <a:cubicBezTo>
                    <a:pt x="44" y="53"/>
                    <a:pt x="44" y="53"/>
                    <a:pt x="44" y="53"/>
                  </a:cubicBezTo>
                  <a:cubicBezTo>
                    <a:pt x="44" y="54"/>
                    <a:pt x="44" y="54"/>
                    <a:pt x="44" y="54"/>
                  </a:cubicBezTo>
                  <a:cubicBezTo>
                    <a:pt x="44" y="54"/>
                    <a:pt x="44" y="54"/>
                    <a:pt x="44" y="54"/>
                  </a:cubicBezTo>
                  <a:cubicBezTo>
                    <a:pt x="44" y="54"/>
                    <a:pt x="44" y="54"/>
                    <a:pt x="44" y="54"/>
                  </a:cubicBezTo>
                  <a:cubicBezTo>
                    <a:pt x="43" y="54"/>
                    <a:pt x="43" y="54"/>
                    <a:pt x="43" y="54"/>
                  </a:cubicBezTo>
                  <a:cubicBezTo>
                    <a:pt x="43" y="54"/>
                    <a:pt x="43" y="54"/>
                    <a:pt x="43" y="54"/>
                  </a:cubicBezTo>
                  <a:cubicBezTo>
                    <a:pt x="43" y="54"/>
                    <a:pt x="43" y="54"/>
                    <a:pt x="43" y="54"/>
                  </a:cubicBezTo>
                  <a:cubicBezTo>
                    <a:pt x="43" y="56"/>
                    <a:pt x="43" y="56"/>
                    <a:pt x="43" y="56"/>
                  </a:cubicBezTo>
                  <a:cubicBezTo>
                    <a:pt x="43" y="56"/>
                    <a:pt x="43" y="56"/>
                    <a:pt x="43" y="56"/>
                  </a:cubicBezTo>
                  <a:cubicBezTo>
                    <a:pt x="43" y="57"/>
                    <a:pt x="43" y="57"/>
                    <a:pt x="43" y="57"/>
                  </a:cubicBezTo>
                  <a:cubicBezTo>
                    <a:pt x="43" y="56"/>
                    <a:pt x="43" y="56"/>
                    <a:pt x="43" y="56"/>
                  </a:cubicBezTo>
                  <a:cubicBezTo>
                    <a:pt x="42" y="55"/>
                    <a:pt x="42" y="55"/>
                    <a:pt x="42" y="55"/>
                  </a:cubicBezTo>
                  <a:cubicBezTo>
                    <a:pt x="42" y="55"/>
                    <a:pt x="42" y="55"/>
                    <a:pt x="42" y="55"/>
                  </a:cubicBezTo>
                  <a:cubicBezTo>
                    <a:pt x="42" y="54"/>
                    <a:pt x="42" y="54"/>
                    <a:pt x="42" y="54"/>
                  </a:cubicBezTo>
                  <a:cubicBezTo>
                    <a:pt x="42" y="53"/>
                    <a:pt x="42" y="53"/>
                    <a:pt x="42" y="53"/>
                  </a:cubicBezTo>
                  <a:cubicBezTo>
                    <a:pt x="41" y="52"/>
                    <a:pt x="41" y="52"/>
                    <a:pt x="41" y="52"/>
                  </a:cubicBezTo>
                  <a:cubicBezTo>
                    <a:pt x="40" y="53"/>
                    <a:pt x="40" y="53"/>
                    <a:pt x="40" y="53"/>
                  </a:cubicBezTo>
                  <a:cubicBezTo>
                    <a:pt x="39" y="54"/>
                    <a:pt x="39" y="54"/>
                    <a:pt x="39" y="54"/>
                  </a:cubicBezTo>
                  <a:cubicBezTo>
                    <a:pt x="39" y="55"/>
                    <a:pt x="39" y="55"/>
                    <a:pt x="39" y="55"/>
                  </a:cubicBezTo>
                  <a:cubicBezTo>
                    <a:pt x="40" y="56"/>
                    <a:pt x="40" y="56"/>
                    <a:pt x="40" y="56"/>
                  </a:cubicBezTo>
                  <a:cubicBezTo>
                    <a:pt x="40" y="57"/>
                    <a:pt x="40" y="57"/>
                    <a:pt x="40" y="57"/>
                  </a:cubicBezTo>
                  <a:cubicBezTo>
                    <a:pt x="41" y="57"/>
                    <a:pt x="41" y="57"/>
                    <a:pt x="41" y="57"/>
                  </a:cubicBezTo>
                  <a:cubicBezTo>
                    <a:pt x="41" y="58"/>
                    <a:pt x="41" y="58"/>
                    <a:pt x="41" y="58"/>
                  </a:cubicBezTo>
                  <a:cubicBezTo>
                    <a:pt x="39" y="59"/>
                    <a:pt x="39" y="59"/>
                    <a:pt x="39" y="59"/>
                  </a:cubicBezTo>
                  <a:cubicBezTo>
                    <a:pt x="39" y="60"/>
                    <a:pt x="39" y="60"/>
                    <a:pt x="39" y="60"/>
                  </a:cubicBezTo>
                  <a:cubicBezTo>
                    <a:pt x="39" y="59"/>
                    <a:pt x="39" y="59"/>
                    <a:pt x="39" y="59"/>
                  </a:cubicBezTo>
                  <a:cubicBezTo>
                    <a:pt x="38" y="59"/>
                    <a:pt x="38" y="59"/>
                    <a:pt x="38" y="59"/>
                  </a:cubicBezTo>
                  <a:cubicBezTo>
                    <a:pt x="39" y="58"/>
                    <a:pt x="39" y="58"/>
                    <a:pt x="39" y="58"/>
                  </a:cubicBezTo>
                  <a:cubicBezTo>
                    <a:pt x="38" y="58"/>
                    <a:pt x="38" y="58"/>
                    <a:pt x="38" y="58"/>
                  </a:cubicBezTo>
                  <a:cubicBezTo>
                    <a:pt x="38" y="58"/>
                    <a:pt x="38" y="58"/>
                    <a:pt x="38" y="58"/>
                  </a:cubicBezTo>
                  <a:cubicBezTo>
                    <a:pt x="38" y="59"/>
                    <a:pt x="38" y="59"/>
                    <a:pt x="38" y="59"/>
                  </a:cubicBezTo>
                  <a:cubicBezTo>
                    <a:pt x="37" y="59"/>
                    <a:pt x="37" y="59"/>
                    <a:pt x="37" y="59"/>
                  </a:cubicBezTo>
                  <a:cubicBezTo>
                    <a:pt x="36" y="59"/>
                    <a:pt x="36" y="59"/>
                    <a:pt x="36" y="59"/>
                  </a:cubicBezTo>
                  <a:cubicBezTo>
                    <a:pt x="35" y="58"/>
                    <a:pt x="35" y="58"/>
                    <a:pt x="35" y="58"/>
                  </a:cubicBezTo>
                  <a:cubicBezTo>
                    <a:pt x="34" y="58"/>
                    <a:pt x="34" y="58"/>
                    <a:pt x="34" y="58"/>
                  </a:cubicBezTo>
                  <a:cubicBezTo>
                    <a:pt x="34" y="57"/>
                    <a:pt x="34" y="57"/>
                    <a:pt x="34" y="57"/>
                  </a:cubicBezTo>
                  <a:cubicBezTo>
                    <a:pt x="33" y="56"/>
                    <a:pt x="33" y="56"/>
                    <a:pt x="33" y="56"/>
                  </a:cubicBezTo>
                  <a:cubicBezTo>
                    <a:pt x="33" y="56"/>
                    <a:pt x="33" y="56"/>
                    <a:pt x="33" y="56"/>
                  </a:cubicBezTo>
                  <a:cubicBezTo>
                    <a:pt x="33" y="55"/>
                    <a:pt x="33" y="55"/>
                    <a:pt x="33" y="55"/>
                  </a:cubicBezTo>
                  <a:cubicBezTo>
                    <a:pt x="33" y="55"/>
                    <a:pt x="33" y="55"/>
                    <a:pt x="33" y="55"/>
                  </a:cubicBezTo>
                  <a:cubicBezTo>
                    <a:pt x="32" y="54"/>
                    <a:pt x="32" y="54"/>
                    <a:pt x="32" y="54"/>
                  </a:cubicBezTo>
                  <a:cubicBezTo>
                    <a:pt x="33" y="54"/>
                    <a:pt x="33" y="54"/>
                    <a:pt x="33" y="54"/>
                  </a:cubicBezTo>
                  <a:cubicBezTo>
                    <a:pt x="33" y="53"/>
                    <a:pt x="33" y="53"/>
                    <a:pt x="33" y="53"/>
                  </a:cubicBezTo>
                  <a:cubicBezTo>
                    <a:pt x="33" y="53"/>
                    <a:pt x="33" y="53"/>
                    <a:pt x="33" y="53"/>
                  </a:cubicBezTo>
                  <a:cubicBezTo>
                    <a:pt x="34" y="53"/>
                    <a:pt x="34" y="53"/>
                    <a:pt x="34" y="53"/>
                  </a:cubicBezTo>
                  <a:cubicBezTo>
                    <a:pt x="33" y="53"/>
                    <a:pt x="33" y="53"/>
                    <a:pt x="33" y="53"/>
                  </a:cubicBezTo>
                  <a:cubicBezTo>
                    <a:pt x="33" y="52"/>
                    <a:pt x="33" y="52"/>
                    <a:pt x="33" y="52"/>
                  </a:cubicBezTo>
                  <a:cubicBezTo>
                    <a:pt x="32" y="51"/>
                    <a:pt x="32" y="51"/>
                    <a:pt x="32" y="51"/>
                  </a:cubicBezTo>
                  <a:cubicBezTo>
                    <a:pt x="31" y="51"/>
                    <a:pt x="31" y="51"/>
                    <a:pt x="31" y="51"/>
                  </a:cubicBezTo>
                  <a:cubicBezTo>
                    <a:pt x="31" y="51"/>
                    <a:pt x="31" y="51"/>
                    <a:pt x="31" y="51"/>
                  </a:cubicBezTo>
                  <a:cubicBezTo>
                    <a:pt x="30" y="51"/>
                    <a:pt x="30" y="51"/>
                    <a:pt x="30" y="51"/>
                  </a:cubicBezTo>
                  <a:cubicBezTo>
                    <a:pt x="30" y="51"/>
                    <a:pt x="30" y="51"/>
                    <a:pt x="30" y="51"/>
                  </a:cubicBezTo>
                  <a:cubicBezTo>
                    <a:pt x="30" y="51"/>
                    <a:pt x="30" y="51"/>
                    <a:pt x="30" y="51"/>
                  </a:cubicBezTo>
                  <a:cubicBezTo>
                    <a:pt x="30" y="52"/>
                    <a:pt x="30" y="52"/>
                    <a:pt x="30" y="52"/>
                  </a:cubicBezTo>
                  <a:cubicBezTo>
                    <a:pt x="30" y="52"/>
                    <a:pt x="30" y="52"/>
                    <a:pt x="30" y="52"/>
                  </a:cubicBezTo>
                  <a:cubicBezTo>
                    <a:pt x="30" y="52"/>
                    <a:pt x="30" y="52"/>
                    <a:pt x="30" y="52"/>
                  </a:cubicBezTo>
                  <a:cubicBezTo>
                    <a:pt x="29" y="52"/>
                    <a:pt x="29" y="52"/>
                    <a:pt x="29" y="52"/>
                  </a:cubicBezTo>
                  <a:cubicBezTo>
                    <a:pt x="29" y="52"/>
                    <a:pt x="29" y="52"/>
                    <a:pt x="29" y="52"/>
                  </a:cubicBezTo>
                  <a:cubicBezTo>
                    <a:pt x="29" y="51"/>
                    <a:pt x="29" y="51"/>
                    <a:pt x="29" y="51"/>
                  </a:cubicBezTo>
                  <a:cubicBezTo>
                    <a:pt x="28" y="51"/>
                    <a:pt x="28" y="51"/>
                    <a:pt x="28" y="51"/>
                  </a:cubicBezTo>
                  <a:cubicBezTo>
                    <a:pt x="28" y="51"/>
                    <a:pt x="28" y="51"/>
                    <a:pt x="28" y="51"/>
                  </a:cubicBezTo>
                  <a:cubicBezTo>
                    <a:pt x="28" y="52"/>
                    <a:pt x="28" y="52"/>
                    <a:pt x="28" y="52"/>
                  </a:cubicBezTo>
                  <a:cubicBezTo>
                    <a:pt x="28" y="52"/>
                    <a:pt x="28" y="52"/>
                    <a:pt x="28" y="52"/>
                  </a:cubicBezTo>
                  <a:cubicBezTo>
                    <a:pt x="27" y="52"/>
                    <a:pt x="27" y="52"/>
                    <a:pt x="27" y="52"/>
                  </a:cubicBezTo>
                  <a:cubicBezTo>
                    <a:pt x="27" y="52"/>
                    <a:pt x="27" y="52"/>
                    <a:pt x="27" y="52"/>
                  </a:cubicBezTo>
                  <a:cubicBezTo>
                    <a:pt x="27" y="51"/>
                    <a:pt x="27" y="51"/>
                    <a:pt x="27" y="51"/>
                  </a:cubicBezTo>
                  <a:cubicBezTo>
                    <a:pt x="27" y="51"/>
                    <a:pt x="27" y="51"/>
                    <a:pt x="27" y="51"/>
                  </a:cubicBezTo>
                  <a:cubicBezTo>
                    <a:pt x="26" y="51"/>
                    <a:pt x="26" y="51"/>
                    <a:pt x="26" y="51"/>
                  </a:cubicBezTo>
                  <a:cubicBezTo>
                    <a:pt x="26" y="52"/>
                    <a:pt x="26" y="52"/>
                    <a:pt x="26" y="52"/>
                  </a:cubicBezTo>
                  <a:cubicBezTo>
                    <a:pt x="25" y="52"/>
                    <a:pt x="25" y="52"/>
                    <a:pt x="25" y="52"/>
                  </a:cubicBezTo>
                  <a:cubicBezTo>
                    <a:pt x="24" y="54"/>
                    <a:pt x="24" y="54"/>
                    <a:pt x="24" y="54"/>
                  </a:cubicBezTo>
                  <a:cubicBezTo>
                    <a:pt x="24" y="54"/>
                    <a:pt x="24" y="54"/>
                    <a:pt x="24" y="54"/>
                  </a:cubicBezTo>
                  <a:close/>
                  <a:moveTo>
                    <a:pt x="23" y="55"/>
                  </a:moveTo>
                  <a:cubicBezTo>
                    <a:pt x="23" y="56"/>
                    <a:pt x="23" y="56"/>
                    <a:pt x="23" y="56"/>
                  </a:cubicBezTo>
                  <a:cubicBezTo>
                    <a:pt x="23" y="56"/>
                    <a:pt x="23" y="56"/>
                    <a:pt x="23" y="56"/>
                  </a:cubicBezTo>
                  <a:cubicBezTo>
                    <a:pt x="24" y="57"/>
                    <a:pt x="24" y="57"/>
                    <a:pt x="24" y="57"/>
                  </a:cubicBezTo>
                  <a:cubicBezTo>
                    <a:pt x="25" y="56"/>
                    <a:pt x="25" y="56"/>
                    <a:pt x="25" y="56"/>
                  </a:cubicBezTo>
                  <a:cubicBezTo>
                    <a:pt x="25" y="55"/>
                    <a:pt x="25" y="55"/>
                    <a:pt x="25" y="55"/>
                  </a:cubicBezTo>
                  <a:cubicBezTo>
                    <a:pt x="24" y="55"/>
                    <a:pt x="24" y="55"/>
                    <a:pt x="24" y="55"/>
                  </a:cubicBezTo>
                  <a:cubicBezTo>
                    <a:pt x="24" y="55"/>
                    <a:pt x="24" y="55"/>
                    <a:pt x="24" y="55"/>
                  </a:cubicBezTo>
                  <a:cubicBezTo>
                    <a:pt x="23" y="55"/>
                    <a:pt x="23" y="55"/>
                    <a:pt x="23" y="55"/>
                  </a:cubicBezTo>
                  <a:cubicBezTo>
                    <a:pt x="23" y="55"/>
                    <a:pt x="23" y="55"/>
                    <a:pt x="23" y="55"/>
                  </a:cubicBezTo>
                  <a:close/>
                  <a:moveTo>
                    <a:pt x="13" y="32"/>
                  </a:moveTo>
                  <a:cubicBezTo>
                    <a:pt x="12" y="32"/>
                    <a:pt x="12" y="32"/>
                    <a:pt x="12" y="32"/>
                  </a:cubicBezTo>
                  <a:cubicBezTo>
                    <a:pt x="12" y="31"/>
                    <a:pt x="12" y="31"/>
                    <a:pt x="12" y="31"/>
                  </a:cubicBezTo>
                  <a:cubicBezTo>
                    <a:pt x="12" y="31"/>
                    <a:pt x="12" y="31"/>
                    <a:pt x="12" y="31"/>
                  </a:cubicBezTo>
                  <a:cubicBezTo>
                    <a:pt x="13" y="31"/>
                    <a:pt x="13" y="31"/>
                    <a:pt x="13" y="31"/>
                  </a:cubicBezTo>
                  <a:cubicBezTo>
                    <a:pt x="13" y="32"/>
                    <a:pt x="13" y="32"/>
                    <a:pt x="13" y="32"/>
                  </a:cubicBezTo>
                  <a:cubicBezTo>
                    <a:pt x="14" y="32"/>
                    <a:pt x="14" y="32"/>
                    <a:pt x="14" y="32"/>
                  </a:cubicBezTo>
                  <a:cubicBezTo>
                    <a:pt x="14" y="32"/>
                    <a:pt x="14" y="32"/>
                    <a:pt x="14" y="32"/>
                  </a:cubicBezTo>
                  <a:cubicBezTo>
                    <a:pt x="14" y="33"/>
                    <a:pt x="14" y="33"/>
                    <a:pt x="14" y="33"/>
                  </a:cubicBezTo>
                  <a:cubicBezTo>
                    <a:pt x="14" y="32"/>
                    <a:pt x="14" y="32"/>
                    <a:pt x="14" y="32"/>
                  </a:cubicBezTo>
                  <a:cubicBezTo>
                    <a:pt x="13" y="32"/>
                    <a:pt x="13" y="32"/>
                    <a:pt x="13" y="32"/>
                  </a:cubicBezTo>
                  <a:close/>
                  <a:moveTo>
                    <a:pt x="12" y="33"/>
                  </a:moveTo>
                  <a:cubicBezTo>
                    <a:pt x="13" y="33"/>
                    <a:pt x="13" y="33"/>
                    <a:pt x="13" y="33"/>
                  </a:cubicBezTo>
                  <a:cubicBezTo>
                    <a:pt x="13" y="33"/>
                    <a:pt x="13" y="33"/>
                    <a:pt x="13" y="33"/>
                  </a:cubicBezTo>
                  <a:cubicBezTo>
                    <a:pt x="13" y="34"/>
                    <a:pt x="13" y="34"/>
                    <a:pt x="13" y="34"/>
                  </a:cubicBezTo>
                  <a:cubicBezTo>
                    <a:pt x="13" y="34"/>
                    <a:pt x="13" y="34"/>
                    <a:pt x="13" y="34"/>
                  </a:cubicBezTo>
                  <a:cubicBezTo>
                    <a:pt x="12" y="34"/>
                    <a:pt x="12" y="34"/>
                    <a:pt x="12" y="34"/>
                  </a:cubicBezTo>
                  <a:cubicBezTo>
                    <a:pt x="12" y="33"/>
                    <a:pt x="12" y="33"/>
                    <a:pt x="12" y="33"/>
                  </a:cubicBezTo>
                  <a:cubicBezTo>
                    <a:pt x="12" y="33"/>
                    <a:pt x="12" y="33"/>
                    <a:pt x="12" y="33"/>
                  </a:cubicBezTo>
                  <a:close/>
                  <a:moveTo>
                    <a:pt x="13" y="39"/>
                  </a:moveTo>
                  <a:cubicBezTo>
                    <a:pt x="13" y="38"/>
                    <a:pt x="13" y="38"/>
                    <a:pt x="13" y="38"/>
                  </a:cubicBezTo>
                  <a:cubicBezTo>
                    <a:pt x="13" y="38"/>
                    <a:pt x="13" y="38"/>
                    <a:pt x="13" y="38"/>
                  </a:cubicBezTo>
                  <a:cubicBezTo>
                    <a:pt x="13" y="38"/>
                    <a:pt x="13" y="38"/>
                    <a:pt x="13" y="38"/>
                  </a:cubicBezTo>
                  <a:cubicBezTo>
                    <a:pt x="14" y="39"/>
                    <a:pt x="14" y="39"/>
                    <a:pt x="14" y="39"/>
                  </a:cubicBezTo>
                  <a:cubicBezTo>
                    <a:pt x="14" y="39"/>
                    <a:pt x="14" y="39"/>
                    <a:pt x="14" y="39"/>
                  </a:cubicBezTo>
                  <a:cubicBezTo>
                    <a:pt x="13" y="39"/>
                    <a:pt x="13" y="39"/>
                    <a:pt x="13" y="39"/>
                  </a:cubicBezTo>
                  <a:cubicBezTo>
                    <a:pt x="12" y="39"/>
                    <a:pt x="12" y="39"/>
                    <a:pt x="12" y="39"/>
                  </a:cubicBezTo>
                  <a:cubicBezTo>
                    <a:pt x="13" y="39"/>
                    <a:pt x="13" y="39"/>
                    <a:pt x="13" y="39"/>
                  </a:cubicBezTo>
                  <a:close/>
                  <a:moveTo>
                    <a:pt x="2" y="48"/>
                  </a:moveTo>
                  <a:cubicBezTo>
                    <a:pt x="3" y="47"/>
                    <a:pt x="3" y="47"/>
                    <a:pt x="3" y="47"/>
                  </a:cubicBezTo>
                  <a:cubicBezTo>
                    <a:pt x="3" y="47"/>
                    <a:pt x="3" y="47"/>
                    <a:pt x="3" y="47"/>
                  </a:cubicBezTo>
                  <a:cubicBezTo>
                    <a:pt x="4" y="46"/>
                    <a:pt x="4" y="46"/>
                    <a:pt x="4" y="46"/>
                  </a:cubicBezTo>
                  <a:cubicBezTo>
                    <a:pt x="5" y="46"/>
                    <a:pt x="5" y="46"/>
                    <a:pt x="5" y="46"/>
                  </a:cubicBezTo>
                  <a:cubicBezTo>
                    <a:pt x="6" y="45"/>
                    <a:pt x="6" y="45"/>
                    <a:pt x="6" y="45"/>
                  </a:cubicBezTo>
                  <a:cubicBezTo>
                    <a:pt x="7" y="44"/>
                    <a:pt x="7" y="44"/>
                    <a:pt x="7" y="44"/>
                  </a:cubicBezTo>
                  <a:cubicBezTo>
                    <a:pt x="7" y="44"/>
                    <a:pt x="7" y="44"/>
                    <a:pt x="7" y="44"/>
                  </a:cubicBezTo>
                  <a:cubicBezTo>
                    <a:pt x="8" y="43"/>
                    <a:pt x="8" y="43"/>
                    <a:pt x="8" y="43"/>
                  </a:cubicBezTo>
                  <a:cubicBezTo>
                    <a:pt x="8" y="43"/>
                    <a:pt x="8" y="43"/>
                    <a:pt x="8" y="43"/>
                  </a:cubicBezTo>
                  <a:cubicBezTo>
                    <a:pt x="8" y="42"/>
                    <a:pt x="8" y="42"/>
                    <a:pt x="8" y="42"/>
                  </a:cubicBezTo>
                  <a:cubicBezTo>
                    <a:pt x="9" y="41"/>
                    <a:pt x="9" y="41"/>
                    <a:pt x="9" y="41"/>
                  </a:cubicBezTo>
                  <a:cubicBezTo>
                    <a:pt x="10" y="41"/>
                    <a:pt x="10" y="41"/>
                    <a:pt x="10" y="41"/>
                  </a:cubicBezTo>
                  <a:cubicBezTo>
                    <a:pt x="10" y="40"/>
                    <a:pt x="10" y="40"/>
                    <a:pt x="10" y="40"/>
                  </a:cubicBezTo>
                  <a:cubicBezTo>
                    <a:pt x="11" y="39"/>
                    <a:pt x="11" y="39"/>
                    <a:pt x="11" y="39"/>
                  </a:cubicBezTo>
                  <a:cubicBezTo>
                    <a:pt x="12" y="39"/>
                    <a:pt x="12" y="39"/>
                    <a:pt x="12" y="39"/>
                  </a:cubicBezTo>
                  <a:cubicBezTo>
                    <a:pt x="12" y="39"/>
                    <a:pt x="12" y="39"/>
                    <a:pt x="12" y="39"/>
                  </a:cubicBezTo>
                  <a:cubicBezTo>
                    <a:pt x="12" y="38"/>
                    <a:pt x="12" y="38"/>
                    <a:pt x="12" y="38"/>
                  </a:cubicBezTo>
                  <a:cubicBezTo>
                    <a:pt x="11" y="37"/>
                    <a:pt x="11" y="37"/>
                    <a:pt x="11" y="37"/>
                  </a:cubicBezTo>
                  <a:cubicBezTo>
                    <a:pt x="11" y="36"/>
                    <a:pt x="11" y="36"/>
                    <a:pt x="11" y="36"/>
                  </a:cubicBezTo>
                  <a:cubicBezTo>
                    <a:pt x="11" y="35"/>
                    <a:pt x="11" y="35"/>
                    <a:pt x="11" y="35"/>
                  </a:cubicBezTo>
                  <a:cubicBezTo>
                    <a:pt x="11" y="35"/>
                    <a:pt x="11" y="35"/>
                    <a:pt x="11" y="35"/>
                  </a:cubicBezTo>
                  <a:cubicBezTo>
                    <a:pt x="10" y="36"/>
                    <a:pt x="10" y="36"/>
                    <a:pt x="10" y="36"/>
                  </a:cubicBezTo>
                  <a:cubicBezTo>
                    <a:pt x="10" y="38"/>
                    <a:pt x="10" y="38"/>
                    <a:pt x="10" y="38"/>
                  </a:cubicBezTo>
                  <a:cubicBezTo>
                    <a:pt x="10" y="37"/>
                    <a:pt x="10" y="37"/>
                    <a:pt x="10" y="37"/>
                  </a:cubicBezTo>
                  <a:cubicBezTo>
                    <a:pt x="10" y="38"/>
                    <a:pt x="10" y="38"/>
                    <a:pt x="10" y="38"/>
                  </a:cubicBezTo>
                  <a:cubicBezTo>
                    <a:pt x="10" y="39"/>
                    <a:pt x="10" y="39"/>
                    <a:pt x="10" y="39"/>
                  </a:cubicBezTo>
                  <a:cubicBezTo>
                    <a:pt x="10" y="39"/>
                    <a:pt x="10" y="39"/>
                    <a:pt x="10" y="39"/>
                  </a:cubicBezTo>
                  <a:cubicBezTo>
                    <a:pt x="9" y="39"/>
                    <a:pt x="9" y="39"/>
                    <a:pt x="9" y="39"/>
                  </a:cubicBezTo>
                  <a:cubicBezTo>
                    <a:pt x="8" y="40"/>
                    <a:pt x="8" y="40"/>
                    <a:pt x="8" y="40"/>
                  </a:cubicBezTo>
                  <a:cubicBezTo>
                    <a:pt x="8" y="41"/>
                    <a:pt x="8" y="41"/>
                    <a:pt x="8" y="41"/>
                  </a:cubicBezTo>
                  <a:cubicBezTo>
                    <a:pt x="7" y="41"/>
                    <a:pt x="7" y="41"/>
                    <a:pt x="7" y="41"/>
                  </a:cubicBezTo>
                  <a:cubicBezTo>
                    <a:pt x="6" y="43"/>
                    <a:pt x="6" y="43"/>
                    <a:pt x="6" y="43"/>
                  </a:cubicBezTo>
                  <a:cubicBezTo>
                    <a:pt x="5" y="44"/>
                    <a:pt x="5" y="44"/>
                    <a:pt x="5" y="44"/>
                  </a:cubicBezTo>
                  <a:cubicBezTo>
                    <a:pt x="4" y="44"/>
                    <a:pt x="4" y="44"/>
                    <a:pt x="4" y="44"/>
                  </a:cubicBezTo>
                  <a:cubicBezTo>
                    <a:pt x="4" y="45"/>
                    <a:pt x="4" y="45"/>
                    <a:pt x="4" y="45"/>
                  </a:cubicBezTo>
                  <a:cubicBezTo>
                    <a:pt x="3" y="45"/>
                    <a:pt x="3" y="45"/>
                    <a:pt x="3" y="45"/>
                  </a:cubicBezTo>
                  <a:cubicBezTo>
                    <a:pt x="2" y="47"/>
                    <a:pt x="2" y="47"/>
                    <a:pt x="2" y="47"/>
                  </a:cubicBezTo>
                  <a:cubicBezTo>
                    <a:pt x="2" y="47"/>
                    <a:pt x="2" y="47"/>
                    <a:pt x="2" y="47"/>
                  </a:cubicBezTo>
                  <a:cubicBezTo>
                    <a:pt x="2" y="48"/>
                    <a:pt x="2" y="48"/>
                    <a:pt x="2" y="48"/>
                  </a:cubicBezTo>
                  <a:close/>
                  <a:moveTo>
                    <a:pt x="2" y="48"/>
                  </a:moveTo>
                  <a:cubicBezTo>
                    <a:pt x="1" y="48"/>
                    <a:pt x="1" y="48"/>
                    <a:pt x="1" y="48"/>
                  </a:cubicBezTo>
                  <a:cubicBezTo>
                    <a:pt x="2" y="48"/>
                    <a:pt x="2" y="48"/>
                    <a:pt x="2" y="48"/>
                  </a:cubicBezTo>
                  <a:cubicBezTo>
                    <a:pt x="2" y="48"/>
                    <a:pt x="2" y="48"/>
                    <a:pt x="2" y="48"/>
                  </a:cubicBezTo>
                  <a:close/>
                  <a:moveTo>
                    <a:pt x="2" y="48"/>
                  </a:moveTo>
                  <a:cubicBezTo>
                    <a:pt x="2" y="48"/>
                    <a:pt x="2" y="48"/>
                    <a:pt x="2" y="48"/>
                  </a:cubicBezTo>
                  <a:cubicBezTo>
                    <a:pt x="3" y="49"/>
                    <a:pt x="3" y="49"/>
                    <a:pt x="3" y="49"/>
                  </a:cubicBezTo>
                  <a:cubicBezTo>
                    <a:pt x="2" y="48"/>
                    <a:pt x="2" y="48"/>
                    <a:pt x="2" y="48"/>
                  </a:cubicBezTo>
                  <a:close/>
                  <a:moveTo>
                    <a:pt x="1" y="49"/>
                  </a:moveTo>
                  <a:cubicBezTo>
                    <a:pt x="0" y="49"/>
                    <a:pt x="0" y="49"/>
                    <a:pt x="0" y="49"/>
                  </a:cubicBezTo>
                  <a:cubicBezTo>
                    <a:pt x="0" y="50"/>
                    <a:pt x="0" y="50"/>
                    <a:pt x="0" y="50"/>
                  </a:cubicBezTo>
                  <a:cubicBezTo>
                    <a:pt x="1" y="51"/>
                    <a:pt x="1" y="51"/>
                    <a:pt x="1" y="51"/>
                  </a:cubicBezTo>
                  <a:cubicBezTo>
                    <a:pt x="1" y="51"/>
                    <a:pt x="1" y="51"/>
                    <a:pt x="1" y="51"/>
                  </a:cubicBezTo>
                  <a:cubicBezTo>
                    <a:pt x="1" y="50"/>
                    <a:pt x="1" y="50"/>
                    <a:pt x="1" y="50"/>
                  </a:cubicBezTo>
                  <a:cubicBezTo>
                    <a:pt x="1" y="49"/>
                    <a:pt x="1" y="49"/>
                    <a:pt x="1" y="49"/>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6" name="Freeform 20">
              <a:extLst>
                <a:ext uri="{FF2B5EF4-FFF2-40B4-BE49-F238E27FC236}">
                  <a16:creationId xmlns:a16="http://schemas.microsoft.com/office/drawing/2014/main" xmlns="" id="{ED34394F-40D9-4CDE-A751-1C714D08E774}"/>
                </a:ext>
              </a:extLst>
            </p:cNvPr>
            <p:cNvSpPr>
              <a:spLocks noEditPoints="1"/>
            </p:cNvSpPr>
            <p:nvPr/>
          </p:nvSpPr>
          <p:spPr bwMode="auto">
            <a:xfrm>
              <a:off x="7785898" y="4114295"/>
              <a:ext cx="1352496" cy="473090"/>
            </a:xfrm>
            <a:custGeom>
              <a:avLst/>
              <a:gdLst>
                <a:gd name="T0" fmla="*/ 194 w 204"/>
                <a:gd name="T1" fmla="*/ 57 h 73"/>
                <a:gd name="T2" fmla="*/ 184 w 204"/>
                <a:gd name="T3" fmla="*/ 47 h 73"/>
                <a:gd name="T4" fmla="*/ 169 w 204"/>
                <a:gd name="T5" fmla="*/ 44 h 73"/>
                <a:gd name="T6" fmla="*/ 168 w 204"/>
                <a:gd name="T7" fmla="*/ 37 h 73"/>
                <a:gd name="T8" fmla="*/ 174 w 204"/>
                <a:gd name="T9" fmla="*/ 33 h 73"/>
                <a:gd name="T10" fmla="*/ 187 w 204"/>
                <a:gd name="T11" fmla="*/ 36 h 73"/>
                <a:gd name="T12" fmla="*/ 158 w 204"/>
                <a:gd name="T13" fmla="*/ 28 h 73"/>
                <a:gd name="T14" fmla="*/ 134 w 204"/>
                <a:gd name="T15" fmla="*/ 13 h 73"/>
                <a:gd name="T16" fmla="*/ 146 w 204"/>
                <a:gd name="T17" fmla="*/ 30 h 73"/>
                <a:gd name="T18" fmla="*/ 149 w 204"/>
                <a:gd name="T19" fmla="*/ 21 h 73"/>
                <a:gd name="T20" fmla="*/ 144 w 204"/>
                <a:gd name="T21" fmla="*/ 31 h 73"/>
                <a:gd name="T22" fmla="*/ 148 w 204"/>
                <a:gd name="T23" fmla="*/ 42 h 73"/>
                <a:gd name="T24" fmla="*/ 156 w 204"/>
                <a:gd name="T25" fmla="*/ 42 h 73"/>
                <a:gd name="T26" fmla="*/ 137 w 204"/>
                <a:gd name="T27" fmla="*/ 43 h 73"/>
                <a:gd name="T28" fmla="*/ 135 w 204"/>
                <a:gd name="T29" fmla="*/ 36 h 73"/>
                <a:gd name="T30" fmla="*/ 123 w 204"/>
                <a:gd name="T31" fmla="*/ 49 h 73"/>
                <a:gd name="T32" fmla="*/ 123 w 204"/>
                <a:gd name="T33" fmla="*/ 36 h 73"/>
                <a:gd name="T34" fmla="*/ 118 w 204"/>
                <a:gd name="T35" fmla="*/ 30 h 73"/>
                <a:gd name="T36" fmla="*/ 130 w 204"/>
                <a:gd name="T37" fmla="*/ 22 h 73"/>
                <a:gd name="T38" fmla="*/ 109 w 204"/>
                <a:gd name="T39" fmla="*/ 31 h 73"/>
                <a:gd name="T40" fmla="*/ 108 w 204"/>
                <a:gd name="T41" fmla="*/ 51 h 73"/>
                <a:gd name="T42" fmla="*/ 116 w 204"/>
                <a:gd name="T43" fmla="*/ 45 h 73"/>
                <a:gd name="T44" fmla="*/ 120 w 204"/>
                <a:gd name="T45" fmla="*/ 41 h 73"/>
                <a:gd name="T46" fmla="*/ 120 w 204"/>
                <a:gd name="T47" fmla="*/ 31 h 73"/>
                <a:gd name="T48" fmla="*/ 107 w 204"/>
                <a:gd name="T49" fmla="*/ 7 h 73"/>
                <a:gd name="T50" fmla="*/ 93 w 204"/>
                <a:gd name="T51" fmla="*/ 43 h 73"/>
                <a:gd name="T52" fmla="*/ 64 w 204"/>
                <a:gd name="T53" fmla="*/ 33 h 73"/>
                <a:gd name="T54" fmla="*/ 91 w 204"/>
                <a:gd name="T55" fmla="*/ 10 h 73"/>
                <a:gd name="T56" fmla="*/ 103 w 204"/>
                <a:gd name="T57" fmla="*/ 22 h 73"/>
                <a:gd name="T58" fmla="*/ 93 w 204"/>
                <a:gd name="T59" fmla="*/ 36 h 73"/>
                <a:gd name="T60" fmla="*/ 82 w 204"/>
                <a:gd name="T61" fmla="*/ 42 h 73"/>
                <a:gd name="T62" fmla="*/ 67 w 204"/>
                <a:gd name="T63" fmla="*/ 39 h 73"/>
                <a:gd name="T64" fmla="*/ 176 w 204"/>
                <a:gd name="T65" fmla="*/ 31 h 73"/>
                <a:gd name="T66" fmla="*/ 181 w 204"/>
                <a:gd name="T67" fmla="*/ 30 h 73"/>
                <a:gd name="T68" fmla="*/ 174 w 204"/>
                <a:gd name="T69" fmla="*/ 55 h 73"/>
                <a:gd name="T70" fmla="*/ 173 w 204"/>
                <a:gd name="T71" fmla="*/ 51 h 73"/>
                <a:gd name="T72" fmla="*/ 158 w 204"/>
                <a:gd name="T73" fmla="*/ 58 h 73"/>
                <a:gd name="T74" fmla="*/ 155 w 204"/>
                <a:gd name="T75" fmla="*/ 53 h 73"/>
                <a:gd name="T76" fmla="*/ 142 w 204"/>
                <a:gd name="T77" fmla="*/ 59 h 73"/>
                <a:gd name="T78" fmla="*/ 129 w 204"/>
                <a:gd name="T79" fmla="*/ 66 h 73"/>
                <a:gd name="T80" fmla="*/ 117 w 204"/>
                <a:gd name="T81" fmla="*/ 71 h 73"/>
                <a:gd name="T82" fmla="*/ 89 w 204"/>
                <a:gd name="T83" fmla="*/ 56 h 73"/>
                <a:gd name="T84" fmla="*/ 131 w 204"/>
                <a:gd name="T85" fmla="*/ 61 h 73"/>
                <a:gd name="T86" fmla="*/ 108 w 204"/>
                <a:gd name="T87" fmla="*/ 63 h 73"/>
                <a:gd name="T88" fmla="*/ 111 w 204"/>
                <a:gd name="T89" fmla="*/ 64 h 73"/>
                <a:gd name="T90" fmla="*/ 104 w 204"/>
                <a:gd name="T91" fmla="*/ 64 h 73"/>
                <a:gd name="T92" fmla="*/ 93 w 204"/>
                <a:gd name="T93" fmla="*/ 64 h 73"/>
                <a:gd name="T94" fmla="*/ 193 w 204"/>
                <a:gd name="T95" fmla="*/ 61 h 73"/>
                <a:gd name="T96" fmla="*/ 81 w 204"/>
                <a:gd name="T97" fmla="*/ 56 h 73"/>
                <a:gd name="T98" fmla="*/ 68 w 204"/>
                <a:gd name="T99" fmla="*/ 56 h 73"/>
                <a:gd name="T100" fmla="*/ 81 w 204"/>
                <a:gd name="T101" fmla="*/ 63 h 73"/>
                <a:gd name="T102" fmla="*/ 49 w 204"/>
                <a:gd name="T103" fmla="*/ 57 h 73"/>
                <a:gd name="T104" fmla="*/ 47 w 204"/>
                <a:gd name="T105" fmla="*/ 14 h 73"/>
                <a:gd name="T106" fmla="*/ 56 w 204"/>
                <a:gd name="T107" fmla="*/ 41 h 73"/>
                <a:gd name="T108" fmla="*/ 48 w 204"/>
                <a:gd name="T109" fmla="*/ 35 h 73"/>
                <a:gd name="T110" fmla="*/ 31 w 204"/>
                <a:gd name="T111" fmla="*/ 21 h 73"/>
                <a:gd name="T112" fmla="*/ 15 w 204"/>
                <a:gd name="T113" fmla="*/ 32 h 73"/>
                <a:gd name="T114" fmla="*/ 8 w 204"/>
                <a:gd name="T115" fmla="*/ 22 h 73"/>
                <a:gd name="T116" fmla="*/ 16 w 204"/>
                <a:gd name="T117" fmla="*/ 20 h 73"/>
                <a:gd name="T118" fmla="*/ 42 w 204"/>
                <a:gd name="T119" fmla="*/ 52 h 73"/>
                <a:gd name="T120" fmla="*/ 42 w 204"/>
                <a:gd name="T121" fmla="*/ 35 h 73"/>
                <a:gd name="T122" fmla="*/ 29 w 204"/>
                <a:gd name="T123" fmla="*/ 21 h 73"/>
                <a:gd name="T124" fmla="*/ 4 w 204"/>
                <a:gd name="T125" fmla="*/ 5 h 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04" h="73">
                  <a:moveTo>
                    <a:pt x="204" y="38"/>
                  </a:moveTo>
                  <a:cubicBezTo>
                    <a:pt x="203" y="53"/>
                    <a:pt x="203" y="53"/>
                    <a:pt x="203" y="53"/>
                  </a:cubicBezTo>
                  <a:cubicBezTo>
                    <a:pt x="203" y="54"/>
                    <a:pt x="203" y="54"/>
                    <a:pt x="203" y="54"/>
                  </a:cubicBezTo>
                  <a:cubicBezTo>
                    <a:pt x="203" y="55"/>
                    <a:pt x="203" y="55"/>
                    <a:pt x="203" y="55"/>
                  </a:cubicBezTo>
                  <a:cubicBezTo>
                    <a:pt x="203" y="55"/>
                    <a:pt x="203" y="55"/>
                    <a:pt x="203" y="55"/>
                  </a:cubicBezTo>
                  <a:cubicBezTo>
                    <a:pt x="203" y="65"/>
                    <a:pt x="203" y="65"/>
                    <a:pt x="203" y="65"/>
                  </a:cubicBezTo>
                  <a:cubicBezTo>
                    <a:pt x="203" y="65"/>
                    <a:pt x="203" y="65"/>
                    <a:pt x="203" y="65"/>
                  </a:cubicBezTo>
                  <a:cubicBezTo>
                    <a:pt x="202" y="65"/>
                    <a:pt x="202" y="65"/>
                    <a:pt x="202" y="65"/>
                  </a:cubicBezTo>
                  <a:cubicBezTo>
                    <a:pt x="200" y="64"/>
                    <a:pt x="200" y="64"/>
                    <a:pt x="200" y="64"/>
                  </a:cubicBezTo>
                  <a:cubicBezTo>
                    <a:pt x="200" y="63"/>
                    <a:pt x="200" y="63"/>
                    <a:pt x="200" y="63"/>
                  </a:cubicBezTo>
                  <a:cubicBezTo>
                    <a:pt x="200" y="63"/>
                    <a:pt x="200" y="63"/>
                    <a:pt x="200" y="63"/>
                  </a:cubicBezTo>
                  <a:cubicBezTo>
                    <a:pt x="199" y="62"/>
                    <a:pt x="199" y="62"/>
                    <a:pt x="199" y="62"/>
                  </a:cubicBezTo>
                  <a:cubicBezTo>
                    <a:pt x="199" y="62"/>
                    <a:pt x="199" y="62"/>
                    <a:pt x="199" y="62"/>
                  </a:cubicBezTo>
                  <a:cubicBezTo>
                    <a:pt x="199" y="61"/>
                    <a:pt x="199" y="61"/>
                    <a:pt x="199" y="61"/>
                  </a:cubicBezTo>
                  <a:cubicBezTo>
                    <a:pt x="199" y="61"/>
                    <a:pt x="199" y="61"/>
                    <a:pt x="199" y="61"/>
                  </a:cubicBezTo>
                  <a:cubicBezTo>
                    <a:pt x="199" y="60"/>
                    <a:pt x="199" y="60"/>
                    <a:pt x="199" y="60"/>
                  </a:cubicBezTo>
                  <a:cubicBezTo>
                    <a:pt x="199" y="61"/>
                    <a:pt x="199" y="61"/>
                    <a:pt x="199" y="61"/>
                  </a:cubicBezTo>
                  <a:cubicBezTo>
                    <a:pt x="198" y="61"/>
                    <a:pt x="198" y="61"/>
                    <a:pt x="198" y="61"/>
                  </a:cubicBezTo>
                  <a:cubicBezTo>
                    <a:pt x="197" y="61"/>
                    <a:pt x="197" y="61"/>
                    <a:pt x="197" y="61"/>
                  </a:cubicBezTo>
                  <a:cubicBezTo>
                    <a:pt x="196" y="61"/>
                    <a:pt x="196" y="61"/>
                    <a:pt x="196" y="61"/>
                  </a:cubicBezTo>
                  <a:cubicBezTo>
                    <a:pt x="195" y="61"/>
                    <a:pt x="195" y="61"/>
                    <a:pt x="195" y="61"/>
                  </a:cubicBezTo>
                  <a:cubicBezTo>
                    <a:pt x="195" y="61"/>
                    <a:pt x="195" y="61"/>
                    <a:pt x="195" y="61"/>
                  </a:cubicBezTo>
                  <a:cubicBezTo>
                    <a:pt x="194" y="61"/>
                    <a:pt x="194" y="61"/>
                    <a:pt x="194" y="61"/>
                  </a:cubicBezTo>
                  <a:cubicBezTo>
                    <a:pt x="193" y="61"/>
                    <a:pt x="193" y="61"/>
                    <a:pt x="193" y="61"/>
                  </a:cubicBezTo>
                  <a:cubicBezTo>
                    <a:pt x="194" y="61"/>
                    <a:pt x="194" y="61"/>
                    <a:pt x="194" y="61"/>
                  </a:cubicBezTo>
                  <a:cubicBezTo>
                    <a:pt x="194" y="60"/>
                    <a:pt x="194" y="60"/>
                    <a:pt x="194" y="60"/>
                  </a:cubicBezTo>
                  <a:cubicBezTo>
                    <a:pt x="194" y="59"/>
                    <a:pt x="194" y="59"/>
                    <a:pt x="194" y="59"/>
                  </a:cubicBezTo>
                  <a:cubicBezTo>
                    <a:pt x="194" y="59"/>
                    <a:pt x="194" y="59"/>
                    <a:pt x="194" y="59"/>
                  </a:cubicBezTo>
                  <a:cubicBezTo>
                    <a:pt x="195" y="58"/>
                    <a:pt x="195" y="58"/>
                    <a:pt x="195" y="58"/>
                  </a:cubicBezTo>
                  <a:cubicBezTo>
                    <a:pt x="194" y="58"/>
                    <a:pt x="194" y="58"/>
                    <a:pt x="194" y="58"/>
                  </a:cubicBezTo>
                  <a:cubicBezTo>
                    <a:pt x="193" y="57"/>
                    <a:pt x="193" y="57"/>
                    <a:pt x="193" y="57"/>
                  </a:cubicBezTo>
                  <a:cubicBezTo>
                    <a:pt x="194" y="57"/>
                    <a:pt x="194" y="57"/>
                    <a:pt x="194" y="57"/>
                  </a:cubicBezTo>
                  <a:cubicBezTo>
                    <a:pt x="194" y="57"/>
                    <a:pt x="194" y="57"/>
                    <a:pt x="194" y="57"/>
                  </a:cubicBezTo>
                  <a:cubicBezTo>
                    <a:pt x="195" y="57"/>
                    <a:pt x="195" y="57"/>
                    <a:pt x="195" y="57"/>
                  </a:cubicBezTo>
                  <a:cubicBezTo>
                    <a:pt x="196" y="57"/>
                    <a:pt x="196" y="57"/>
                    <a:pt x="196" y="57"/>
                  </a:cubicBezTo>
                  <a:cubicBezTo>
                    <a:pt x="195" y="57"/>
                    <a:pt x="195" y="57"/>
                    <a:pt x="195" y="57"/>
                  </a:cubicBezTo>
                  <a:cubicBezTo>
                    <a:pt x="194" y="57"/>
                    <a:pt x="194" y="57"/>
                    <a:pt x="194" y="57"/>
                  </a:cubicBezTo>
                  <a:cubicBezTo>
                    <a:pt x="193" y="57"/>
                    <a:pt x="193" y="57"/>
                    <a:pt x="193" y="57"/>
                  </a:cubicBezTo>
                  <a:cubicBezTo>
                    <a:pt x="193" y="56"/>
                    <a:pt x="193" y="56"/>
                    <a:pt x="193" y="56"/>
                  </a:cubicBezTo>
                  <a:cubicBezTo>
                    <a:pt x="193" y="56"/>
                    <a:pt x="193" y="56"/>
                    <a:pt x="193" y="56"/>
                  </a:cubicBezTo>
                  <a:cubicBezTo>
                    <a:pt x="193" y="56"/>
                    <a:pt x="193" y="56"/>
                    <a:pt x="193" y="56"/>
                  </a:cubicBezTo>
                  <a:cubicBezTo>
                    <a:pt x="194" y="56"/>
                    <a:pt x="194" y="56"/>
                    <a:pt x="194" y="56"/>
                  </a:cubicBezTo>
                  <a:cubicBezTo>
                    <a:pt x="194" y="55"/>
                    <a:pt x="194" y="55"/>
                    <a:pt x="194" y="55"/>
                  </a:cubicBezTo>
                  <a:cubicBezTo>
                    <a:pt x="192" y="54"/>
                    <a:pt x="192" y="54"/>
                    <a:pt x="192" y="54"/>
                  </a:cubicBezTo>
                  <a:cubicBezTo>
                    <a:pt x="192" y="54"/>
                    <a:pt x="192" y="54"/>
                    <a:pt x="192" y="54"/>
                  </a:cubicBezTo>
                  <a:cubicBezTo>
                    <a:pt x="191" y="53"/>
                    <a:pt x="191" y="53"/>
                    <a:pt x="191" y="53"/>
                  </a:cubicBezTo>
                  <a:cubicBezTo>
                    <a:pt x="192" y="53"/>
                    <a:pt x="192" y="53"/>
                    <a:pt x="192" y="53"/>
                  </a:cubicBezTo>
                  <a:cubicBezTo>
                    <a:pt x="191" y="52"/>
                    <a:pt x="191" y="52"/>
                    <a:pt x="191" y="52"/>
                  </a:cubicBezTo>
                  <a:cubicBezTo>
                    <a:pt x="191" y="51"/>
                    <a:pt x="191" y="51"/>
                    <a:pt x="191" y="51"/>
                  </a:cubicBezTo>
                  <a:cubicBezTo>
                    <a:pt x="192" y="51"/>
                    <a:pt x="192" y="51"/>
                    <a:pt x="192" y="51"/>
                  </a:cubicBezTo>
                  <a:cubicBezTo>
                    <a:pt x="191" y="51"/>
                    <a:pt x="191" y="51"/>
                    <a:pt x="191" y="51"/>
                  </a:cubicBezTo>
                  <a:cubicBezTo>
                    <a:pt x="190" y="50"/>
                    <a:pt x="190" y="50"/>
                    <a:pt x="190" y="50"/>
                  </a:cubicBezTo>
                  <a:cubicBezTo>
                    <a:pt x="190" y="50"/>
                    <a:pt x="190" y="50"/>
                    <a:pt x="190" y="50"/>
                  </a:cubicBezTo>
                  <a:cubicBezTo>
                    <a:pt x="190" y="50"/>
                    <a:pt x="190" y="50"/>
                    <a:pt x="190" y="50"/>
                  </a:cubicBezTo>
                  <a:cubicBezTo>
                    <a:pt x="191" y="49"/>
                    <a:pt x="191" y="49"/>
                    <a:pt x="191" y="49"/>
                  </a:cubicBezTo>
                  <a:cubicBezTo>
                    <a:pt x="190" y="50"/>
                    <a:pt x="190" y="50"/>
                    <a:pt x="190" y="50"/>
                  </a:cubicBezTo>
                  <a:cubicBezTo>
                    <a:pt x="189" y="49"/>
                    <a:pt x="189" y="49"/>
                    <a:pt x="189" y="49"/>
                  </a:cubicBezTo>
                  <a:cubicBezTo>
                    <a:pt x="189" y="49"/>
                    <a:pt x="189" y="49"/>
                    <a:pt x="189" y="49"/>
                  </a:cubicBezTo>
                  <a:cubicBezTo>
                    <a:pt x="189" y="49"/>
                    <a:pt x="189" y="49"/>
                    <a:pt x="189" y="49"/>
                  </a:cubicBezTo>
                  <a:cubicBezTo>
                    <a:pt x="189" y="48"/>
                    <a:pt x="189" y="48"/>
                    <a:pt x="189" y="48"/>
                  </a:cubicBezTo>
                  <a:cubicBezTo>
                    <a:pt x="189" y="49"/>
                    <a:pt x="189" y="49"/>
                    <a:pt x="189" y="49"/>
                  </a:cubicBezTo>
                  <a:cubicBezTo>
                    <a:pt x="188" y="49"/>
                    <a:pt x="188" y="49"/>
                    <a:pt x="188" y="49"/>
                  </a:cubicBezTo>
                  <a:cubicBezTo>
                    <a:pt x="187" y="48"/>
                    <a:pt x="187" y="48"/>
                    <a:pt x="187" y="48"/>
                  </a:cubicBezTo>
                  <a:cubicBezTo>
                    <a:pt x="186" y="48"/>
                    <a:pt x="186" y="48"/>
                    <a:pt x="186" y="48"/>
                  </a:cubicBezTo>
                  <a:cubicBezTo>
                    <a:pt x="185" y="47"/>
                    <a:pt x="185" y="47"/>
                    <a:pt x="185" y="47"/>
                  </a:cubicBezTo>
                  <a:cubicBezTo>
                    <a:pt x="184" y="47"/>
                    <a:pt x="184" y="47"/>
                    <a:pt x="184" y="47"/>
                  </a:cubicBezTo>
                  <a:cubicBezTo>
                    <a:pt x="182" y="47"/>
                    <a:pt x="182" y="47"/>
                    <a:pt x="182" y="47"/>
                  </a:cubicBezTo>
                  <a:cubicBezTo>
                    <a:pt x="179" y="46"/>
                    <a:pt x="179" y="46"/>
                    <a:pt x="179" y="46"/>
                  </a:cubicBezTo>
                  <a:cubicBezTo>
                    <a:pt x="178" y="46"/>
                    <a:pt x="178" y="46"/>
                    <a:pt x="178" y="46"/>
                  </a:cubicBezTo>
                  <a:cubicBezTo>
                    <a:pt x="177" y="45"/>
                    <a:pt x="177" y="45"/>
                    <a:pt x="177" y="45"/>
                  </a:cubicBezTo>
                  <a:cubicBezTo>
                    <a:pt x="176" y="45"/>
                    <a:pt x="176" y="45"/>
                    <a:pt x="176" y="45"/>
                  </a:cubicBezTo>
                  <a:cubicBezTo>
                    <a:pt x="176" y="45"/>
                    <a:pt x="176" y="45"/>
                    <a:pt x="176" y="45"/>
                  </a:cubicBezTo>
                  <a:cubicBezTo>
                    <a:pt x="175" y="44"/>
                    <a:pt x="175" y="44"/>
                    <a:pt x="175" y="44"/>
                  </a:cubicBezTo>
                  <a:cubicBezTo>
                    <a:pt x="175" y="44"/>
                    <a:pt x="175" y="44"/>
                    <a:pt x="175" y="44"/>
                  </a:cubicBezTo>
                  <a:cubicBezTo>
                    <a:pt x="176" y="44"/>
                    <a:pt x="176" y="44"/>
                    <a:pt x="176" y="44"/>
                  </a:cubicBezTo>
                  <a:cubicBezTo>
                    <a:pt x="176" y="44"/>
                    <a:pt x="176" y="44"/>
                    <a:pt x="176" y="44"/>
                  </a:cubicBezTo>
                  <a:cubicBezTo>
                    <a:pt x="176" y="44"/>
                    <a:pt x="176" y="44"/>
                    <a:pt x="176" y="44"/>
                  </a:cubicBezTo>
                  <a:cubicBezTo>
                    <a:pt x="176" y="44"/>
                    <a:pt x="176" y="44"/>
                    <a:pt x="176" y="44"/>
                  </a:cubicBezTo>
                  <a:cubicBezTo>
                    <a:pt x="175" y="44"/>
                    <a:pt x="175" y="44"/>
                    <a:pt x="175" y="44"/>
                  </a:cubicBezTo>
                  <a:cubicBezTo>
                    <a:pt x="174" y="44"/>
                    <a:pt x="174" y="44"/>
                    <a:pt x="174" y="44"/>
                  </a:cubicBezTo>
                  <a:cubicBezTo>
                    <a:pt x="174" y="43"/>
                    <a:pt x="174" y="43"/>
                    <a:pt x="174" y="43"/>
                  </a:cubicBezTo>
                  <a:cubicBezTo>
                    <a:pt x="174" y="43"/>
                    <a:pt x="174" y="43"/>
                    <a:pt x="174" y="43"/>
                  </a:cubicBezTo>
                  <a:cubicBezTo>
                    <a:pt x="173" y="44"/>
                    <a:pt x="173" y="44"/>
                    <a:pt x="173" y="44"/>
                  </a:cubicBezTo>
                  <a:cubicBezTo>
                    <a:pt x="173" y="43"/>
                    <a:pt x="173" y="43"/>
                    <a:pt x="173" y="43"/>
                  </a:cubicBezTo>
                  <a:cubicBezTo>
                    <a:pt x="173" y="43"/>
                    <a:pt x="173" y="43"/>
                    <a:pt x="173" y="43"/>
                  </a:cubicBezTo>
                  <a:cubicBezTo>
                    <a:pt x="173" y="43"/>
                    <a:pt x="173" y="43"/>
                    <a:pt x="173" y="43"/>
                  </a:cubicBezTo>
                  <a:cubicBezTo>
                    <a:pt x="172" y="43"/>
                    <a:pt x="172" y="43"/>
                    <a:pt x="172" y="43"/>
                  </a:cubicBezTo>
                  <a:cubicBezTo>
                    <a:pt x="172" y="43"/>
                    <a:pt x="172" y="43"/>
                    <a:pt x="172" y="43"/>
                  </a:cubicBezTo>
                  <a:cubicBezTo>
                    <a:pt x="172" y="42"/>
                    <a:pt x="172" y="42"/>
                    <a:pt x="172" y="42"/>
                  </a:cubicBezTo>
                  <a:cubicBezTo>
                    <a:pt x="171" y="41"/>
                    <a:pt x="171" y="41"/>
                    <a:pt x="171" y="41"/>
                  </a:cubicBezTo>
                  <a:cubicBezTo>
                    <a:pt x="172" y="40"/>
                    <a:pt x="172" y="40"/>
                    <a:pt x="172" y="40"/>
                  </a:cubicBezTo>
                  <a:cubicBezTo>
                    <a:pt x="172" y="39"/>
                    <a:pt x="172" y="39"/>
                    <a:pt x="172" y="39"/>
                  </a:cubicBezTo>
                  <a:cubicBezTo>
                    <a:pt x="171" y="40"/>
                    <a:pt x="171" y="40"/>
                    <a:pt x="171" y="40"/>
                  </a:cubicBezTo>
                  <a:cubicBezTo>
                    <a:pt x="171" y="41"/>
                    <a:pt x="171" y="41"/>
                    <a:pt x="171" y="41"/>
                  </a:cubicBezTo>
                  <a:cubicBezTo>
                    <a:pt x="171" y="41"/>
                    <a:pt x="171" y="41"/>
                    <a:pt x="171" y="41"/>
                  </a:cubicBezTo>
                  <a:cubicBezTo>
                    <a:pt x="170" y="42"/>
                    <a:pt x="170" y="42"/>
                    <a:pt x="170" y="42"/>
                  </a:cubicBezTo>
                  <a:cubicBezTo>
                    <a:pt x="170" y="43"/>
                    <a:pt x="170" y="43"/>
                    <a:pt x="170" y="43"/>
                  </a:cubicBezTo>
                  <a:cubicBezTo>
                    <a:pt x="170" y="43"/>
                    <a:pt x="170" y="43"/>
                    <a:pt x="170" y="43"/>
                  </a:cubicBezTo>
                  <a:cubicBezTo>
                    <a:pt x="169" y="44"/>
                    <a:pt x="169" y="44"/>
                    <a:pt x="169" y="44"/>
                  </a:cubicBezTo>
                  <a:cubicBezTo>
                    <a:pt x="168" y="45"/>
                    <a:pt x="168" y="45"/>
                    <a:pt x="168" y="45"/>
                  </a:cubicBezTo>
                  <a:cubicBezTo>
                    <a:pt x="167" y="44"/>
                    <a:pt x="167" y="44"/>
                    <a:pt x="167" y="44"/>
                  </a:cubicBezTo>
                  <a:cubicBezTo>
                    <a:pt x="167" y="43"/>
                    <a:pt x="167" y="43"/>
                    <a:pt x="167" y="43"/>
                  </a:cubicBezTo>
                  <a:cubicBezTo>
                    <a:pt x="167" y="42"/>
                    <a:pt x="167" y="42"/>
                    <a:pt x="167" y="42"/>
                  </a:cubicBezTo>
                  <a:cubicBezTo>
                    <a:pt x="167" y="42"/>
                    <a:pt x="167" y="42"/>
                    <a:pt x="167" y="42"/>
                  </a:cubicBezTo>
                  <a:cubicBezTo>
                    <a:pt x="167" y="42"/>
                    <a:pt x="167" y="42"/>
                    <a:pt x="167" y="42"/>
                  </a:cubicBezTo>
                  <a:cubicBezTo>
                    <a:pt x="167" y="41"/>
                    <a:pt x="167" y="41"/>
                    <a:pt x="167" y="41"/>
                  </a:cubicBezTo>
                  <a:cubicBezTo>
                    <a:pt x="166" y="41"/>
                    <a:pt x="166" y="41"/>
                    <a:pt x="166" y="41"/>
                  </a:cubicBezTo>
                  <a:cubicBezTo>
                    <a:pt x="166" y="41"/>
                    <a:pt x="166" y="41"/>
                    <a:pt x="166" y="41"/>
                  </a:cubicBezTo>
                  <a:cubicBezTo>
                    <a:pt x="166" y="40"/>
                    <a:pt x="166" y="40"/>
                    <a:pt x="166" y="40"/>
                  </a:cubicBezTo>
                  <a:cubicBezTo>
                    <a:pt x="165" y="40"/>
                    <a:pt x="165" y="40"/>
                    <a:pt x="165" y="40"/>
                  </a:cubicBezTo>
                  <a:cubicBezTo>
                    <a:pt x="164" y="40"/>
                    <a:pt x="164" y="40"/>
                    <a:pt x="164" y="40"/>
                  </a:cubicBezTo>
                  <a:cubicBezTo>
                    <a:pt x="164" y="39"/>
                    <a:pt x="164" y="39"/>
                    <a:pt x="164" y="39"/>
                  </a:cubicBezTo>
                  <a:cubicBezTo>
                    <a:pt x="164" y="39"/>
                    <a:pt x="164" y="39"/>
                    <a:pt x="164" y="39"/>
                  </a:cubicBezTo>
                  <a:cubicBezTo>
                    <a:pt x="165" y="39"/>
                    <a:pt x="165" y="39"/>
                    <a:pt x="165" y="39"/>
                  </a:cubicBezTo>
                  <a:cubicBezTo>
                    <a:pt x="166" y="39"/>
                    <a:pt x="166" y="39"/>
                    <a:pt x="166" y="39"/>
                  </a:cubicBezTo>
                  <a:cubicBezTo>
                    <a:pt x="166" y="39"/>
                    <a:pt x="166" y="39"/>
                    <a:pt x="166" y="39"/>
                  </a:cubicBezTo>
                  <a:cubicBezTo>
                    <a:pt x="167" y="39"/>
                    <a:pt x="167" y="39"/>
                    <a:pt x="167" y="39"/>
                  </a:cubicBezTo>
                  <a:cubicBezTo>
                    <a:pt x="168" y="39"/>
                    <a:pt x="168" y="39"/>
                    <a:pt x="168" y="39"/>
                  </a:cubicBezTo>
                  <a:cubicBezTo>
                    <a:pt x="168" y="38"/>
                    <a:pt x="168" y="38"/>
                    <a:pt x="168" y="38"/>
                  </a:cubicBezTo>
                  <a:cubicBezTo>
                    <a:pt x="169" y="38"/>
                    <a:pt x="169" y="38"/>
                    <a:pt x="169" y="38"/>
                  </a:cubicBezTo>
                  <a:cubicBezTo>
                    <a:pt x="170" y="38"/>
                    <a:pt x="170" y="38"/>
                    <a:pt x="170" y="38"/>
                  </a:cubicBezTo>
                  <a:cubicBezTo>
                    <a:pt x="171" y="39"/>
                    <a:pt x="171" y="39"/>
                    <a:pt x="171" y="39"/>
                  </a:cubicBezTo>
                  <a:cubicBezTo>
                    <a:pt x="171" y="38"/>
                    <a:pt x="171" y="38"/>
                    <a:pt x="171" y="38"/>
                  </a:cubicBezTo>
                  <a:cubicBezTo>
                    <a:pt x="172" y="38"/>
                    <a:pt x="172" y="38"/>
                    <a:pt x="172" y="38"/>
                  </a:cubicBezTo>
                  <a:cubicBezTo>
                    <a:pt x="172" y="38"/>
                    <a:pt x="172" y="38"/>
                    <a:pt x="172" y="38"/>
                  </a:cubicBezTo>
                  <a:cubicBezTo>
                    <a:pt x="172" y="37"/>
                    <a:pt x="172" y="37"/>
                    <a:pt x="172" y="37"/>
                  </a:cubicBezTo>
                  <a:cubicBezTo>
                    <a:pt x="172" y="36"/>
                    <a:pt x="172" y="36"/>
                    <a:pt x="172" y="36"/>
                  </a:cubicBezTo>
                  <a:cubicBezTo>
                    <a:pt x="170" y="36"/>
                    <a:pt x="170" y="36"/>
                    <a:pt x="170" y="36"/>
                  </a:cubicBezTo>
                  <a:cubicBezTo>
                    <a:pt x="170" y="36"/>
                    <a:pt x="170" y="36"/>
                    <a:pt x="170" y="36"/>
                  </a:cubicBezTo>
                  <a:cubicBezTo>
                    <a:pt x="170" y="37"/>
                    <a:pt x="170" y="37"/>
                    <a:pt x="170" y="37"/>
                  </a:cubicBezTo>
                  <a:cubicBezTo>
                    <a:pt x="169" y="36"/>
                    <a:pt x="169" y="36"/>
                    <a:pt x="169" y="36"/>
                  </a:cubicBezTo>
                  <a:cubicBezTo>
                    <a:pt x="168" y="37"/>
                    <a:pt x="168" y="37"/>
                    <a:pt x="168" y="37"/>
                  </a:cubicBezTo>
                  <a:cubicBezTo>
                    <a:pt x="167" y="37"/>
                    <a:pt x="167" y="37"/>
                    <a:pt x="167" y="37"/>
                  </a:cubicBezTo>
                  <a:cubicBezTo>
                    <a:pt x="167" y="37"/>
                    <a:pt x="167" y="37"/>
                    <a:pt x="167" y="37"/>
                  </a:cubicBezTo>
                  <a:cubicBezTo>
                    <a:pt x="166" y="37"/>
                    <a:pt x="166" y="37"/>
                    <a:pt x="166" y="37"/>
                  </a:cubicBezTo>
                  <a:cubicBezTo>
                    <a:pt x="165" y="37"/>
                    <a:pt x="165" y="37"/>
                    <a:pt x="165" y="37"/>
                  </a:cubicBezTo>
                  <a:cubicBezTo>
                    <a:pt x="165" y="37"/>
                    <a:pt x="165" y="37"/>
                    <a:pt x="165" y="37"/>
                  </a:cubicBezTo>
                  <a:cubicBezTo>
                    <a:pt x="164" y="36"/>
                    <a:pt x="164" y="36"/>
                    <a:pt x="164" y="36"/>
                  </a:cubicBezTo>
                  <a:cubicBezTo>
                    <a:pt x="163" y="35"/>
                    <a:pt x="163" y="35"/>
                    <a:pt x="163" y="35"/>
                  </a:cubicBezTo>
                  <a:cubicBezTo>
                    <a:pt x="164" y="35"/>
                    <a:pt x="164" y="35"/>
                    <a:pt x="164" y="35"/>
                  </a:cubicBezTo>
                  <a:cubicBezTo>
                    <a:pt x="163" y="34"/>
                    <a:pt x="163" y="34"/>
                    <a:pt x="163" y="34"/>
                  </a:cubicBezTo>
                  <a:cubicBezTo>
                    <a:pt x="162" y="33"/>
                    <a:pt x="162" y="33"/>
                    <a:pt x="162" y="33"/>
                  </a:cubicBezTo>
                  <a:cubicBezTo>
                    <a:pt x="161" y="33"/>
                    <a:pt x="161" y="33"/>
                    <a:pt x="161" y="33"/>
                  </a:cubicBezTo>
                  <a:cubicBezTo>
                    <a:pt x="161" y="33"/>
                    <a:pt x="161" y="33"/>
                    <a:pt x="161" y="33"/>
                  </a:cubicBezTo>
                  <a:cubicBezTo>
                    <a:pt x="160" y="34"/>
                    <a:pt x="160" y="34"/>
                    <a:pt x="160" y="34"/>
                  </a:cubicBezTo>
                  <a:cubicBezTo>
                    <a:pt x="159" y="33"/>
                    <a:pt x="159" y="33"/>
                    <a:pt x="159" y="33"/>
                  </a:cubicBezTo>
                  <a:cubicBezTo>
                    <a:pt x="160" y="33"/>
                    <a:pt x="160" y="33"/>
                    <a:pt x="160" y="33"/>
                  </a:cubicBezTo>
                  <a:cubicBezTo>
                    <a:pt x="161" y="32"/>
                    <a:pt x="161" y="32"/>
                    <a:pt x="161" y="32"/>
                  </a:cubicBezTo>
                  <a:cubicBezTo>
                    <a:pt x="161" y="32"/>
                    <a:pt x="161" y="32"/>
                    <a:pt x="161" y="32"/>
                  </a:cubicBezTo>
                  <a:cubicBezTo>
                    <a:pt x="160" y="31"/>
                    <a:pt x="160" y="31"/>
                    <a:pt x="160" y="31"/>
                  </a:cubicBezTo>
                  <a:cubicBezTo>
                    <a:pt x="161" y="31"/>
                    <a:pt x="161" y="31"/>
                    <a:pt x="161" y="31"/>
                  </a:cubicBezTo>
                  <a:cubicBezTo>
                    <a:pt x="162" y="31"/>
                    <a:pt x="162" y="31"/>
                    <a:pt x="162" y="31"/>
                  </a:cubicBezTo>
                  <a:cubicBezTo>
                    <a:pt x="163" y="30"/>
                    <a:pt x="163" y="30"/>
                    <a:pt x="163" y="30"/>
                  </a:cubicBezTo>
                  <a:cubicBezTo>
                    <a:pt x="164" y="30"/>
                    <a:pt x="164" y="30"/>
                    <a:pt x="164" y="30"/>
                  </a:cubicBezTo>
                  <a:cubicBezTo>
                    <a:pt x="165" y="29"/>
                    <a:pt x="165" y="29"/>
                    <a:pt x="165" y="29"/>
                  </a:cubicBezTo>
                  <a:cubicBezTo>
                    <a:pt x="165" y="29"/>
                    <a:pt x="165" y="29"/>
                    <a:pt x="165" y="29"/>
                  </a:cubicBezTo>
                  <a:cubicBezTo>
                    <a:pt x="166" y="29"/>
                    <a:pt x="166" y="29"/>
                    <a:pt x="166" y="29"/>
                  </a:cubicBezTo>
                  <a:cubicBezTo>
                    <a:pt x="169" y="29"/>
                    <a:pt x="169" y="29"/>
                    <a:pt x="169" y="29"/>
                  </a:cubicBezTo>
                  <a:cubicBezTo>
                    <a:pt x="170" y="30"/>
                    <a:pt x="170" y="30"/>
                    <a:pt x="170" y="30"/>
                  </a:cubicBezTo>
                  <a:cubicBezTo>
                    <a:pt x="172" y="30"/>
                    <a:pt x="172" y="30"/>
                    <a:pt x="172" y="30"/>
                  </a:cubicBezTo>
                  <a:cubicBezTo>
                    <a:pt x="173" y="30"/>
                    <a:pt x="173" y="30"/>
                    <a:pt x="173" y="30"/>
                  </a:cubicBezTo>
                  <a:cubicBezTo>
                    <a:pt x="173" y="31"/>
                    <a:pt x="173" y="31"/>
                    <a:pt x="173" y="31"/>
                  </a:cubicBezTo>
                  <a:cubicBezTo>
                    <a:pt x="173" y="31"/>
                    <a:pt x="173" y="31"/>
                    <a:pt x="173" y="31"/>
                  </a:cubicBezTo>
                  <a:cubicBezTo>
                    <a:pt x="173" y="32"/>
                    <a:pt x="173" y="32"/>
                    <a:pt x="173" y="32"/>
                  </a:cubicBezTo>
                  <a:cubicBezTo>
                    <a:pt x="174" y="33"/>
                    <a:pt x="174" y="33"/>
                    <a:pt x="174" y="33"/>
                  </a:cubicBezTo>
                  <a:cubicBezTo>
                    <a:pt x="174" y="33"/>
                    <a:pt x="174" y="33"/>
                    <a:pt x="174" y="33"/>
                  </a:cubicBezTo>
                  <a:cubicBezTo>
                    <a:pt x="174" y="34"/>
                    <a:pt x="174" y="34"/>
                    <a:pt x="174" y="34"/>
                  </a:cubicBezTo>
                  <a:cubicBezTo>
                    <a:pt x="173" y="35"/>
                    <a:pt x="173" y="35"/>
                    <a:pt x="173" y="35"/>
                  </a:cubicBezTo>
                  <a:cubicBezTo>
                    <a:pt x="173" y="36"/>
                    <a:pt x="173" y="36"/>
                    <a:pt x="173" y="36"/>
                  </a:cubicBezTo>
                  <a:cubicBezTo>
                    <a:pt x="174" y="38"/>
                    <a:pt x="174" y="38"/>
                    <a:pt x="174" y="38"/>
                  </a:cubicBezTo>
                  <a:cubicBezTo>
                    <a:pt x="174" y="39"/>
                    <a:pt x="174" y="39"/>
                    <a:pt x="174" y="39"/>
                  </a:cubicBezTo>
                  <a:cubicBezTo>
                    <a:pt x="175" y="39"/>
                    <a:pt x="175" y="39"/>
                    <a:pt x="175" y="39"/>
                  </a:cubicBezTo>
                  <a:cubicBezTo>
                    <a:pt x="175" y="39"/>
                    <a:pt x="175" y="39"/>
                    <a:pt x="175" y="39"/>
                  </a:cubicBezTo>
                  <a:cubicBezTo>
                    <a:pt x="175" y="38"/>
                    <a:pt x="175" y="38"/>
                    <a:pt x="175" y="38"/>
                  </a:cubicBezTo>
                  <a:cubicBezTo>
                    <a:pt x="175" y="38"/>
                    <a:pt x="175" y="38"/>
                    <a:pt x="175" y="38"/>
                  </a:cubicBezTo>
                  <a:cubicBezTo>
                    <a:pt x="176" y="38"/>
                    <a:pt x="176" y="38"/>
                    <a:pt x="176" y="38"/>
                  </a:cubicBezTo>
                  <a:cubicBezTo>
                    <a:pt x="176" y="39"/>
                    <a:pt x="176" y="39"/>
                    <a:pt x="176" y="39"/>
                  </a:cubicBezTo>
                  <a:cubicBezTo>
                    <a:pt x="176" y="40"/>
                    <a:pt x="176" y="40"/>
                    <a:pt x="176" y="40"/>
                  </a:cubicBezTo>
                  <a:cubicBezTo>
                    <a:pt x="176" y="40"/>
                    <a:pt x="176" y="40"/>
                    <a:pt x="176" y="40"/>
                  </a:cubicBezTo>
                  <a:cubicBezTo>
                    <a:pt x="177" y="40"/>
                    <a:pt x="177" y="40"/>
                    <a:pt x="177" y="40"/>
                  </a:cubicBezTo>
                  <a:cubicBezTo>
                    <a:pt x="178" y="41"/>
                    <a:pt x="178" y="41"/>
                    <a:pt x="178" y="41"/>
                  </a:cubicBezTo>
                  <a:cubicBezTo>
                    <a:pt x="178" y="41"/>
                    <a:pt x="178" y="41"/>
                    <a:pt x="178" y="41"/>
                  </a:cubicBezTo>
                  <a:cubicBezTo>
                    <a:pt x="179" y="41"/>
                    <a:pt x="179" y="41"/>
                    <a:pt x="179" y="41"/>
                  </a:cubicBezTo>
                  <a:cubicBezTo>
                    <a:pt x="180" y="41"/>
                    <a:pt x="180" y="41"/>
                    <a:pt x="180" y="41"/>
                  </a:cubicBezTo>
                  <a:cubicBezTo>
                    <a:pt x="180" y="40"/>
                    <a:pt x="180" y="40"/>
                    <a:pt x="180" y="40"/>
                  </a:cubicBezTo>
                  <a:cubicBezTo>
                    <a:pt x="180" y="40"/>
                    <a:pt x="180" y="40"/>
                    <a:pt x="180" y="40"/>
                  </a:cubicBezTo>
                  <a:cubicBezTo>
                    <a:pt x="181" y="40"/>
                    <a:pt x="181" y="40"/>
                    <a:pt x="181" y="40"/>
                  </a:cubicBezTo>
                  <a:cubicBezTo>
                    <a:pt x="181" y="39"/>
                    <a:pt x="181" y="39"/>
                    <a:pt x="181" y="39"/>
                  </a:cubicBezTo>
                  <a:cubicBezTo>
                    <a:pt x="181" y="38"/>
                    <a:pt x="181" y="38"/>
                    <a:pt x="181" y="38"/>
                  </a:cubicBezTo>
                  <a:cubicBezTo>
                    <a:pt x="182" y="38"/>
                    <a:pt x="182" y="38"/>
                    <a:pt x="182" y="38"/>
                  </a:cubicBezTo>
                  <a:cubicBezTo>
                    <a:pt x="183" y="38"/>
                    <a:pt x="183" y="38"/>
                    <a:pt x="183" y="38"/>
                  </a:cubicBezTo>
                  <a:cubicBezTo>
                    <a:pt x="183" y="37"/>
                    <a:pt x="183" y="37"/>
                    <a:pt x="183" y="37"/>
                  </a:cubicBezTo>
                  <a:cubicBezTo>
                    <a:pt x="184" y="36"/>
                    <a:pt x="184" y="36"/>
                    <a:pt x="184" y="36"/>
                  </a:cubicBezTo>
                  <a:cubicBezTo>
                    <a:pt x="184" y="37"/>
                    <a:pt x="184" y="37"/>
                    <a:pt x="184" y="37"/>
                  </a:cubicBezTo>
                  <a:cubicBezTo>
                    <a:pt x="185" y="37"/>
                    <a:pt x="185" y="37"/>
                    <a:pt x="185" y="37"/>
                  </a:cubicBezTo>
                  <a:cubicBezTo>
                    <a:pt x="185" y="36"/>
                    <a:pt x="185" y="36"/>
                    <a:pt x="185" y="36"/>
                  </a:cubicBezTo>
                  <a:cubicBezTo>
                    <a:pt x="187" y="36"/>
                    <a:pt x="187" y="36"/>
                    <a:pt x="187" y="36"/>
                  </a:cubicBezTo>
                  <a:cubicBezTo>
                    <a:pt x="187" y="36"/>
                    <a:pt x="187" y="36"/>
                    <a:pt x="187" y="36"/>
                  </a:cubicBezTo>
                  <a:cubicBezTo>
                    <a:pt x="186" y="35"/>
                    <a:pt x="186" y="35"/>
                    <a:pt x="186" y="35"/>
                  </a:cubicBezTo>
                  <a:cubicBezTo>
                    <a:pt x="187" y="34"/>
                    <a:pt x="187" y="34"/>
                    <a:pt x="187" y="34"/>
                  </a:cubicBezTo>
                  <a:cubicBezTo>
                    <a:pt x="189" y="33"/>
                    <a:pt x="189" y="33"/>
                    <a:pt x="189" y="33"/>
                  </a:cubicBezTo>
                  <a:cubicBezTo>
                    <a:pt x="190" y="33"/>
                    <a:pt x="190" y="33"/>
                    <a:pt x="190" y="33"/>
                  </a:cubicBezTo>
                  <a:cubicBezTo>
                    <a:pt x="191" y="34"/>
                    <a:pt x="191" y="34"/>
                    <a:pt x="191" y="34"/>
                  </a:cubicBezTo>
                  <a:cubicBezTo>
                    <a:pt x="192" y="34"/>
                    <a:pt x="192" y="34"/>
                    <a:pt x="192" y="34"/>
                  </a:cubicBezTo>
                  <a:cubicBezTo>
                    <a:pt x="193" y="35"/>
                    <a:pt x="193" y="35"/>
                    <a:pt x="193" y="35"/>
                  </a:cubicBezTo>
                  <a:cubicBezTo>
                    <a:pt x="194" y="35"/>
                    <a:pt x="194" y="35"/>
                    <a:pt x="194" y="35"/>
                  </a:cubicBezTo>
                  <a:cubicBezTo>
                    <a:pt x="195" y="36"/>
                    <a:pt x="195" y="36"/>
                    <a:pt x="195" y="36"/>
                  </a:cubicBezTo>
                  <a:cubicBezTo>
                    <a:pt x="196" y="36"/>
                    <a:pt x="196" y="36"/>
                    <a:pt x="196" y="36"/>
                  </a:cubicBezTo>
                  <a:cubicBezTo>
                    <a:pt x="199" y="37"/>
                    <a:pt x="199" y="37"/>
                    <a:pt x="199" y="37"/>
                  </a:cubicBezTo>
                  <a:cubicBezTo>
                    <a:pt x="200" y="37"/>
                    <a:pt x="200" y="37"/>
                    <a:pt x="200" y="37"/>
                  </a:cubicBezTo>
                  <a:cubicBezTo>
                    <a:pt x="200" y="37"/>
                    <a:pt x="200" y="37"/>
                    <a:pt x="200" y="37"/>
                  </a:cubicBezTo>
                  <a:cubicBezTo>
                    <a:pt x="201" y="37"/>
                    <a:pt x="201" y="37"/>
                    <a:pt x="201" y="37"/>
                  </a:cubicBezTo>
                  <a:cubicBezTo>
                    <a:pt x="202" y="37"/>
                    <a:pt x="202" y="37"/>
                    <a:pt x="202" y="37"/>
                  </a:cubicBezTo>
                  <a:cubicBezTo>
                    <a:pt x="203" y="37"/>
                    <a:pt x="203" y="37"/>
                    <a:pt x="203" y="37"/>
                  </a:cubicBezTo>
                  <a:cubicBezTo>
                    <a:pt x="203" y="38"/>
                    <a:pt x="203" y="38"/>
                    <a:pt x="203" y="38"/>
                  </a:cubicBezTo>
                  <a:cubicBezTo>
                    <a:pt x="203" y="38"/>
                    <a:pt x="203" y="38"/>
                    <a:pt x="203" y="38"/>
                  </a:cubicBezTo>
                  <a:cubicBezTo>
                    <a:pt x="203" y="38"/>
                    <a:pt x="203" y="38"/>
                    <a:pt x="203" y="38"/>
                  </a:cubicBezTo>
                  <a:cubicBezTo>
                    <a:pt x="204" y="38"/>
                    <a:pt x="204" y="38"/>
                    <a:pt x="204" y="38"/>
                  </a:cubicBezTo>
                  <a:cubicBezTo>
                    <a:pt x="204" y="38"/>
                    <a:pt x="204" y="38"/>
                    <a:pt x="204" y="38"/>
                  </a:cubicBezTo>
                  <a:close/>
                  <a:moveTo>
                    <a:pt x="151" y="27"/>
                  </a:moveTo>
                  <a:cubicBezTo>
                    <a:pt x="153" y="28"/>
                    <a:pt x="153" y="28"/>
                    <a:pt x="153" y="28"/>
                  </a:cubicBezTo>
                  <a:cubicBezTo>
                    <a:pt x="153" y="28"/>
                    <a:pt x="153" y="28"/>
                    <a:pt x="153" y="28"/>
                  </a:cubicBezTo>
                  <a:cubicBezTo>
                    <a:pt x="152" y="28"/>
                    <a:pt x="152" y="28"/>
                    <a:pt x="152" y="28"/>
                  </a:cubicBezTo>
                  <a:cubicBezTo>
                    <a:pt x="151" y="27"/>
                    <a:pt x="151" y="27"/>
                    <a:pt x="151" y="27"/>
                  </a:cubicBezTo>
                  <a:close/>
                  <a:moveTo>
                    <a:pt x="160" y="29"/>
                  </a:moveTo>
                  <a:cubicBezTo>
                    <a:pt x="161" y="29"/>
                    <a:pt x="161" y="29"/>
                    <a:pt x="161" y="29"/>
                  </a:cubicBezTo>
                  <a:cubicBezTo>
                    <a:pt x="161" y="29"/>
                    <a:pt x="161" y="29"/>
                    <a:pt x="161" y="29"/>
                  </a:cubicBezTo>
                  <a:cubicBezTo>
                    <a:pt x="161" y="28"/>
                    <a:pt x="161" y="28"/>
                    <a:pt x="161" y="28"/>
                  </a:cubicBezTo>
                  <a:cubicBezTo>
                    <a:pt x="160" y="28"/>
                    <a:pt x="160" y="28"/>
                    <a:pt x="160" y="28"/>
                  </a:cubicBezTo>
                  <a:cubicBezTo>
                    <a:pt x="159" y="28"/>
                    <a:pt x="159" y="28"/>
                    <a:pt x="159" y="28"/>
                  </a:cubicBezTo>
                  <a:cubicBezTo>
                    <a:pt x="158" y="28"/>
                    <a:pt x="158" y="28"/>
                    <a:pt x="158" y="28"/>
                  </a:cubicBezTo>
                  <a:cubicBezTo>
                    <a:pt x="157" y="28"/>
                    <a:pt x="157" y="28"/>
                    <a:pt x="157" y="28"/>
                  </a:cubicBezTo>
                  <a:cubicBezTo>
                    <a:pt x="157" y="28"/>
                    <a:pt x="157" y="28"/>
                    <a:pt x="157" y="28"/>
                  </a:cubicBezTo>
                  <a:cubicBezTo>
                    <a:pt x="157" y="28"/>
                    <a:pt x="157" y="28"/>
                    <a:pt x="157" y="28"/>
                  </a:cubicBezTo>
                  <a:cubicBezTo>
                    <a:pt x="156" y="29"/>
                    <a:pt x="156" y="29"/>
                    <a:pt x="156" y="29"/>
                  </a:cubicBezTo>
                  <a:cubicBezTo>
                    <a:pt x="158" y="29"/>
                    <a:pt x="158" y="29"/>
                    <a:pt x="158" y="29"/>
                  </a:cubicBezTo>
                  <a:cubicBezTo>
                    <a:pt x="158" y="29"/>
                    <a:pt x="158" y="29"/>
                    <a:pt x="158" y="29"/>
                  </a:cubicBezTo>
                  <a:cubicBezTo>
                    <a:pt x="159" y="29"/>
                    <a:pt x="159" y="29"/>
                    <a:pt x="159" y="29"/>
                  </a:cubicBezTo>
                  <a:cubicBezTo>
                    <a:pt x="159" y="29"/>
                    <a:pt x="159" y="29"/>
                    <a:pt x="159" y="29"/>
                  </a:cubicBezTo>
                  <a:cubicBezTo>
                    <a:pt x="158" y="28"/>
                    <a:pt x="158" y="28"/>
                    <a:pt x="158" y="28"/>
                  </a:cubicBezTo>
                  <a:cubicBezTo>
                    <a:pt x="158" y="28"/>
                    <a:pt x="158" y="28"/>
                    <a:pt x="158" y="28"/>
                  </a:cubicBezTo>
                  <a:cubicBezTo>
                    <a:pt x="159" y="28"/>
                    <a:pt x="159" y="28"/>
                    <a:pt x="159" y="28"/>
                  </a:cubicBezTo>
                  <a:cubicBezTo>
                    <a:pt x="160" y="29"/>
                    <a:pt x="160" y="29"/>
                    <a:pt x="160" y="29"/>
                  </a:cubicBezTo>
                  <a:close/>
                  <a:moveTo>
                    <a:pt x="159" y="31"/>
                  </a:moveTo>
                  <a:cubicBezTo>
                    <a:pt x="158" y="31"/>
                    <a:pt x="158" y="31"/>
                    <a:pt x="158" y="31"/>
                  </a:cubicBezTo>
                  <a:cubicBezTo>
                    <a:pt x="157" y="31"/>
                    <a:pt x="157" y="31"/>
                    <a:pt x="157" y="31"/>
                  </a:cubicBezTo>
                  <a:cubicBezTo>
                    <a:pt x="157" y="31"/>
                    <a:pt x="157" y="31"/>
                    <a:pt x="157" y="31"/>
                  </a:cubicBezTo>
                  <a:cubicBezTo>
                    <a:pt x="159" y="31"/>
                    <a:pt x="159" y="31"/>
                    <a:pt x="159" y="31"/>
                  </a:cubicBezTo>
                  <a:close/>
                  <a:moveTo>
                    <a:pt x="159" y="31"/>
                  </a:moveTo>
                  <a:cubicBezTo>
                    <a:pt x="159" y="31"/>
                    <a:pt x="159" y="31"/>
                    <a:pt x="159" y="31"/>
                  </a:cubicBezTo>
                  <a:cubicBezTo>
                    <a:pt x="158" y="31"/>
                    <a:pt x="158" y="31"/>
                    <a:pt x="158" y="31"/>
                  </a:cubicBezTo>
                  <a:cubicBezTo>
                    <a:pt x="159" y="31"/>
                    <a:pt x="159" y="31"/>
                    <a:pt x="159" y="31"/>
                  </a:cubicBezTo>
                  <a:close/>
                  <a:moveTo>
                    <a:pt x="159" y="31"/>
                  </a:moveTo>
                  <a:cubicBezTo>
                    <a:pt x="158" y="32"/>
                    <a:pt x="158" y="32"/>
                    <a:pt x="158" y="32"/>
                  </a:cubicBezTo>
                  <a:cubicBezTo>
                    <a:pt x="158" y="33"/>
                    <a:pt x="158" y="33"/>
                    <a:pt x="158" y="33"/>
                  </a:cubicBezTo>
                  <a:cubicBezTo>
                    <a:pt x="159" y="33"/>
                    <a:pt x="159" y="33"/>
                    <a:pt x="159" y="33"/>
                  </a:cubicBezTo>
                  <a:cubicBezTo>
                    <a:pt x="159" y="33"/>
                    <a:pt x="159" y="33"/>
                    <a:pt x="159" y="33"/>
                  </a:cubicBezTo>
                  <a:cubicBezTo>
                    <a:pt x="160" y="31"/>
                    <a:pt x="160" y="31"/>
                    <a:pt x="160" y="31"/>
                  </a:cubicBezTo>
                  <a:cubicBezTo>
                    <a:pt x="159" y="31"/>
                    <a:pt x="159" y="31"/>
                    <a:pt x="159" y="31"/>
                  </a:cubicBezTo>
                  <a:close/>
                  <a:moveTo>
                    <a:pt x="134" y="12"/>
                  </a:moveTo>
                  <a:cubicBezTo>
                    <a:pt x="135" y="12"/>
                    <a:pt x="135" y="12"/>
                    <a:pt x="135" y="12"/>
                  </a:cubicBezTo>
                  <a:cubicBezTo>
                    <a:pt x="135" y="13"/>
                    <a:pt x="135" y="13"/>
                    <a:pt x="135" y="13"/>
                  </a:cubicBezTo>
                  <a:cubicBezTo>
                    <a:pt x="135" y="14"/>
                    <a:pt x="135" y="14"/>
                    <a:pt x="135" y="14"/>
                  </a:cubicBezTo>
                  <a:cubicBezTo>
                    <a:pt x="134" y="13"/>
                    <a:pt x="134" y="13"/>
                    <a:pt x="134" y="13"/>
                  </a:cubicBezTo>
                  <a:cubicBezTo>
                    <a:pt x="134" y="12"/>
                    <a:pt x="134" y="12"/>
                    <a:pt x="134" y="12"/>
                  </a:cubicBezTo>
                  <a:cubicBezTo>
                    <a:pt x="134" y="12"/>
                    <a:pt x="134" y="12"/>
                    <a:pt x="134" y="12"/>
                  </a:cubicBezTo>
                  <a:close/>
                  <a:moveTo>
                    <a:pt x="140" y="9"/>
                  </a:moveTo>
                  <a:cubicBezTo>
                    <a:pt x="140" y="10"/>
                    <a:pt x="140" y="10"/>
                    <a:pt x="140" y="10"/>
                  </a:cubicBezTo>
                  <a:cubicBezTo>
                    <a:pt x="140" y="10"/>
                    <a:pt x="140" y="10"/>
                    <a:pt x="140" y="10"/>
                  </a:cubicBezTo>
                  <a:cubicBezTo>
                    <a:pt x="141" y="10"/>
                    <a:pt x="141" y="10"/>
                    <a:pt x="141" y="10"/>
                  </a:cubicBezTo>
                  <a:cubicBezTo>
                    <a:pt x="141" y="10"/>
                    <a:pt x="141" y="10"/>
                    <a:pt x="141" y="10"/>
                  </a:cubicBezTo>
                  <a:cubicBezTo>
                    <a:pt x="141" y="9"/>
                    <a:pt x="141" y="9"/>
                    <a:pt x="141" y="9"/>
                  </a:cubicBezTo>
                  <a:cubicBezTo>
                    <a:pt x="140" y="8"/>
                    <a:pt x="140" y="8"/>
                    <a:pt x="140" y="8"/>
                  </a:cubicBezTo>
                  <a:cubicBezTo>
                    <a:pt x="140" y="9"/>
                    <a:pt x="140" y="9"/>
                    <a:pt x="140" y="9"/>
                  </a:cubicBezTo>
                  <a:close/>
                  <a:moveTo>
                    <a:pt x="140" y="11"/>
                  </a:moveTo>
                  <a:cubicBezTo>
                    <a:pt x="140" y="11"/>
                    <a:pt x="140" y="11"/>
                    <a:pt x="140" y="11"/>
                  </a:cubicBezTo>
                  <a:cubicBezTo>
                    <a:pt x="140" y="11"/>
                    <a:pt x="140" y="11"/>
                    <a:pt x="140" y="11"/>
                  </a:cubicBezTo>
                  <a:cubicBezTo>
                    <a:pt x="140" y="11"/>
                    <a:pt x="140" y="11"/>
                    <a:pt x="140" y="11"/>
                  </a:cubicBezTo>
                  <a:cubicBezTo>
                    <a:pt x="140" y="11"/>
                    <a:pt x="140" y="11"/>
                    <a:pt x="140" y="11"/>
                  </a:cubicBezTo>
                  <a:close/>
                  <a:moveTo>
                    <a:pt x="147" y="18"/>
                  </a:moveTo>
                  <a:cubicBezTo>
                    <a:pt x="147" y="19"/>
                    <a:pt x="147" y="19"/>
                    <a:pt x="147" y="19"/>
                  </a:cubicBezTo>
                  <a:cubicBezTo>
                    <a:pt x="148" y="19"/>
                    <a:pt x="148" y="19"/>
                    <a:pt x="148" y="19"/>
                  </a:cubicBezTo>
                  <a:cubicBezTo>
                    <a:pt x="148" y="19"/>
                    <a:pt x="148" y="19"/>
                    <a:pt x="148" y="19"/>
                  </a:cubicBezTo>
                  <a:cubicBezTo>
                    <a:pt x="149" y="18"/>
                    <a:pt x="149" y="18"/>
                    <a:pt x="149" y="18"/>
                  </a:cubicBezTo>
                  <a:cubicBezTo>
                    <a:pt x="149" y="18"/>
                    <a:pt x="149" y="18"/>
                    <a:pt x="149" y="18"/>
                  </a:cubicBezTo>
                  <a:cubicBezTo>
                    <a:pt x="148" y="17"/>
                    <a:pt x="148" y="17"/>
                    <a:pt x="148" y="17"/>
                  </a:cubicBezTo>
                  <a:cubicBezTo>
                    <a:pt x="147" y="18"/>
                    <a:pt x="147" y="18"/>
                    <a:pt x="147" y="18"/>
                  </a:cubicBezTo>
                  <a:cubicBezTo>
                    <a:pt x="147" y="18"/>
                    <a:pt x="147" y="18"/>
                    <a:pt x="147" y="18"/>
                  </a:cubicBezTo>
                  <a:close/>
                  <a:moveTo>
                    <a:pt x="146" y="29"/>
                  </a:moveTo>
                  <a:cubicBezTo>
                    <a:pt x="146" y="30"/>
                    <a:pt x="146" y="30"/>
                    <a:pt x="146" y="30"/>
                  </a:cubicBezTo>
                  <a:cubicBezTo>
                    <a:pt x="147" y="31"/>
                    <a:pt x="147" y="31"/>
                    <a:pt x="147" y="31"/>
                  </a:cubicBezTo>
                  <a:cubicBezTo>
                    <a:pt x="148" y="31"/>
                    <a:pt x="148" y="31"/>
                    <a:pt x="148" y="31"/>
                  </a:cubicBezTo>
                  <a:cubicBezTo>
                    <a:pt x="147" y="31"/>
                    <a:pt x="147" y="31"/>
                    <a:pt x="147" y="31"/>
                  </a:cubicBezTo>
                  <a:cubicBezTo>
                    <a:pt x="147" y="32"/>
                    <a:pt x="147" y="32"/>
                    <a:pt x="147" y="32"/>
                  </a:cubicBezTo>
                  <a:cubicBezTo>
                    <a:pt x="147" y="31"/>
                    <a:pt x="147" y="31"/>
                    <a:pt x="147" y="31"/>
                  </a:cubicBezTo>
                  <a:cubicBezTo>
                    <a:pt x="146" y="31"/>
                    <a:pt x="146" y="31"/>
                    <a:pt x="146" y="31"/>
                  </a:cubicBezTo>
                  <a:cubicBezTo>
                    <a:pt x="146" y="30"/>
                    <a:pt x="146" y="30"/>
                    <a:pt x="146" y="30"/>
                  </a:cubicBezTo>
                  <a:cubicBezTo>
                    <a:pt x="145" y="29"/>
                    <a:pt x="145" y="29"/>
                    <a:pt x="145" y="29"/>
                  </a:cubicBezTo>
                  <a:cubicBezTo>
                    <a:pt x="144" y="28"/>
                    <a:pt x="144" y="28"/>
                    <a:pt x="144" y="28"/>
                  </a:cubicBezTo>
                  <a:cubicBezTo>
                    <a:pt x="145" y="27"/>
                    <a:pt x="145" y="27"/>
                    <a:pt x="145" y="27"/>
                  </a:cubicBezTo>
                  <a:cubicBezTo>
                    <a:pt x="144" y="27"/>
                    <a:pt x="144" y="27"/>
                    <a:pt x="144" y="27"/>
                  </a:cubicBezTo>
                  <a:cubicBezTo>
                    <a:pt x="144" y="26"/>
                    <a:pt x="144" y="26"/>
                    <a:pt x="144" y="26"/>
                  </a:cubicBezTo>
                  <a:cubicBezTo>
                    <a:pt x="144" y="26"/>
                    <a:pt x="144" y="26"/>
                    <a:pt x="144" y="26"/>
                  </a:cubicBezTo>
                  <a:cubicBezTo>
                    <a:pt x="144" y="25"/>
                    <a:pt x="144" y="25"/>
                    <a:pt x="144" y="25"/>
                  </a:cubicBezTo>
                  <a:cubicBezTo>
                    <a:pt x="144" y="24"/>
                    <a:pt x="144" y="24"/>
                    <a:pt x="144" y="24"/>
                  </a:cubicBezTo>
                  <a:cubicBezTo>
                    <a:pt x="144" y="24"/>
                    <a:pt x="144" y="24"/>
                    <a:pt x="144" y="24"/>
                  </a:cubicBezTo>
                  <a:cubicBezTo>
                    <a:pt x="143" y="23"/>
                    <a:pt x="143" y="23"/>
                    <a:pt x="143" y="23"/>
                  </a:cubicBezTo>
                  <a:cubicBezTo>
                    <a:pt x="143" y="22"/>
                    <a:pt x="143" y="22"/>
                    <a:pt x="143" y="22"/>
                  </a:cubicBezTo>
                  <a:cubicBezTo>
                    <a:pt x="144" y="22"/>
                    <a:pt x="144" y="22"/>
                    <a:pt x="144" y="22"/>
                  </a:cubicBezTo>
                  <a:cubicBezTo>
                    <a:pt x="144" y="21"/>
                    <a:pt x="144" y="21"/>
                    <a:pt x="144" y="21"/>
                  </a:cubicBezTo>
                  <a:cubicBezTo>
                    <a:pt x="144" y="20"/>
                    <a:pt x="144" y="20"/>
                    <a:pt x="144" y="20"/>
                  </a:cubicBezTo>
                  <a:cubicBezTo>
                    <a:pt x="146" y="18"/>
                    <a:pt x="146" y="18"/>
                    <a:pt x="146" y="18"/>
                  </a:cubicBezTo>
                  <a:cubicBezTo>
                    <a:pt x="146" y="18"/>
                    <a:pt x="146" y="18"/>
                    <a:pt x="146" y="18"/>
                  </a:cubicBezTo>
                  <a:cubicBezTo>
                    <a:pt x="146" y="19"/>
                    <a:pt x="146" y="19"/>
                    <a:pt x="146" y="19"/>
                  </a:cubicBezTo>
                  <a:cubicBezTo>
                    <a:pt x="145" y="20"/>
                    <a:pt x="145" y="20"/>
                    <a:pt x="145" y="20"/>
                  </a:cubicBezTo>
                  <a:cubicBezTo>
                    <a:pt x="145" y="20"/>
                    <a:pt x="145" y="20"/>
                    <a:pt x="145" y="20"/>
                  </a:cubicBezTo>
                  <a:cubicBezTo>
                    <a:pt x="146" y="20"/>
                    <a:pt x="146" y="20"/>
                    <a:pt x="146" y="20"/>
                  </a:cubicBezTo>
                  <a:cubicBezTo>
                    <a:pt x="146" y="21"/>
                    <a:pt x="146" y="21"/>
                    <a:pt x="146" y="21"/>
                  </a:cubicBezTo>
                  <a:cubicBezTo>
                    <a:pt x="146" y="22"/>
                    <a:pt x="146" y="22"/>
                    <a:pt x="146" y="22"/>
                  </a:cubicBezTo>
                  <a:cubicBezTo>
                    <a:pt x="145" y="23"/>
                    <a:pt x="145" y="23"/>
                    <a:pt x="145" y="23"/>
                  </a:cubicBezTo>
                  <a:cubicBezTo>
                    <a:pt x="144" y="23"/>
                    <a:pt x="144" y="23"/>
                    <a:pt x="144" y="23"/>
                  </a:cubicBezTo>
                  <a:cubicBezTo>
                    <a:pt x="145" y="24"/>
                    <a:pt x="145" y="24"/>
                    <a:pt x="145" y="24"/>
                  </a:cubicBezTo>
                  <a:cubicBezTo>
                    <a:pt x="145" y="24"/>
                    <a:pt x="145" y="24"/>
                    <a:pt x="145" y="24"/>
                  </a:cubicBezTo>
                  <a:cubicBezTo>
                    <a:pt x="146" y="23"/>
                    <a:pt x="146" y="23"/>
                    <a:pt x="146" y="23"/>
                  </a:cubicBezTo>
                  <a:cubicBezTo>
                    <a:pt x="146" y="23"/>
                    <a:pt x="146" y="23"/>
                    <a:pt x="146" y="23"/>
                  </a:cubicBezTo>
                  <a:cubicBezTo>
                    <a:pt x="147" y="22"/>
                    <a:pt x="147" y="22"/>
                    <a:pt x="147" y="22"/>
                  </a:cubicBezTo>
                  <a:cubicBezTo>
                    <a:pt x="146" y="22"/>
                    <a:pt x="146" y="22"/>
                    <a:pt x="146" y="22"/>
                  </a:cubicBezTo>
                  <a:cubicBezTo>
                    <a:pt x="146" y="22"/>
                    <a:pt x="146" y="22"/>
                    <a:pt x="146" y="22"/>
                  </a:cubicBezTo>
                  <a:cubicBezTo>
                    <a:pt x="148" y="21"/>
                    <a:pt x="148" y="21"/>
                    <a:pt x="148" y="21"/>
                  </a:cubicBezTo>
                  <a:cubicBezTo>
                    <a:pt x="149" y="21"/>
                    <a:pt x="149" y="21"/>
                    <a:pt x="149" y="21"/>
                  </a:cubicBezTo>
                  <a:cubicBezTo>
                    <a:pt x="150" y="21"/>
                    <a:pt x="150" y="21"/>
                    <a:pt x="150" y="21"/>
                  </a:cubicBezTo>
                  <a:cubicBezTo>
                    <a:pt x="150" y="22"/>
                    <a:pt x="150" y="22"/>
                    <a:pt x="150" y="22"/>
                  </a:cubicBezTo>
                  <a:cubicBezTo>
                    <a:pt x="149" y="23"/>
                    <a:pt x="149" y="23"/>
                    <a:pt x="149" y="23"/>
                  </a:cubicBezTo>
                  <a:cubicBezTo>
                    <a:pt x="147" y="24"/>
                    <a:pt x="147" y="24"/>
                    <a:pt x="147" y="24"/>
                  </a:cubicBezTo>
                  <a:cubicBezTo>
                    <a:pt x="147" y="24"/>
                    <a:pt x="147" y="24"/>
                    <a:pt x="147" y="24"/>
                  </a:cubicBezTo>
                  <a:cubicBezTo>
                    <a:pt x="147" y="25"/>
                    <a:pt x="147" y="25"/>
                    <a:pt x="147" y="25"/>
                  </a:cubicBezTo>
                  <a:cubicBezTo>
                    <a:pt x="148" y="25"/>
                    <a:pt x="148" y="25"/>
                    <a:pt x="148" y="25"/>
                  </a:cubicBezTo>
                  <a:cubicBezTo>
                    <a:pt x="149" y="26"/>
                    <a:pt x="149" y="26"/>
                    <a:pt x="149" y="26"/>
                  </a:cubicBezTo>
                  <a:cubicBezTo>
                    <a:pt x="149" y="26"/>
                    <a:pt x="149" y="26"/>
                    <a:pt x="149" y="26"/>
                  </a:cubicBezTo>
                  <a:cubicBezTo>
                    <a:pt x="150" y="26"/>
                    <a:pt x="150" y="26"/>
                    <a:pt x="150" y="26"/>
                  </a:cubicBezTo>
                  <a:cubicBezTo>
                    <a:pt x="149" y="27"/>
                    <a:pt x="149" y="27"/>
                    <a:pt x="149" y="27"/>
                  </a:cubicBezTo>
                  <a:cubicBezTo>
                    <a:pt x="148" y="26"/>
                    <a:pt x="148" y="26"/>
                    <a:pt x="148" y="26"/>
                  </a:cubicBezTo>
                  <a:cubicBezTo>
                    <a:pt x="147" y="26"/>
                    <a:pt x="147" y="26"/>
                    <a:pt x="147" y="26"/>
                  </a:cubicBezTo>
                  <a:cubicBezTo>
                    <a:pt x="146" y="26"/>
                    <a:pt x="146" y="26"/>
                    <a:pt x="146" y="26"/>
                  </a:cubicBezTo>
                  <a:cubicBezTo>
                    <a:pt x="145" y="26"/>
                    <a:pt x="145" y="26"/>
                    <a:pt x="145" y="26"/>
                  </a:cubicBezTo>
                  <a:cubicBezTo>
                    <a:pt x="145" y="27"/>
                    <a:pt x="145" y="27"/>
                    <a:pt x="145" y="27"/>
                  </a:cubicBezTo>
                  <a:cubicBezTo>
                    <a:pt x="146" y="29"/>
                    <a:pt x="146" y="29"/>
                    <a:pt x="146" y="29"/>
                  </a:cubicBezTo>
                  <a:close/>
                  <a:moveTo>
                    <a:pt x="142" y="31"/>
                  </a:moveTo>
                  <a:cubicBezTo>
                    <a:pt x="143" y="31"/>
                    <a:pt x="143" y="31"/>
                    <a:pt x="143" y="31"/>
                  </a:cubicBezTo>
                  <a:cubicBezTo>
                    <a:pt x="142" y="31"/>
                    <a:pt x="142" y="31"/>
                    <a:pt x="142" y="31"/>
                  </a:cubicBezTo>
                  <a:cubicBezTo>
                    <a:pt x="142" y="30"/>
                    <a:pt x="142" y="30"/>
                    <a:pt x="142" y="30"/>
                  </a:cubicBezTo>
                  <a:cubicBezTo>
                    <a:pt x="142" y="31"/>
                    <a:pt x="142" y="31"/>
                    <a:pt x="142" y="31"/>
                  </a:cubicBezTo>
                  <a:close/>
                  <a:moveTo>
                    <a:pt x="142" y="29"/>
                  </a:moveTo>
                  <a:cubicBezTo>
                    <a:pt x="142" y="29"/>
                    <a:pt x="142" y="29"/>
                    <a:pt x="142" y="29"/>
                  </a:cubicBezTo>
                  <a:cubicBezTo>
                    <a:pt x="142" y="30"/>
                    <a:pt x="142" y="30"/>
                    <a:pt x="142" y="30"/>
                  </a:cubicBezTo>
                  <a:cubicBezTo>
                    <a:pt x="142" y="30"/>
                    <a:pt x="142" y="30"/>
                    <a:pt x="142" y="30"/>
                  </a:cubicBezTo>
                  <a:cubicBezTo>
                    <a:pt x="142" y="29"/>
                    <a:pt x="142" y="29"/>
                    <a:pt x="142" y="29"/>
                  </a:cubicBezTo>
                  <a:cubicBezTo>
                    <a:pt x="142" y="29"/>
                    <a:pt x="142" y="29"/>
                    <a:pt x="142" y="29"/>
                  </a:cubicBezTo>
                  <a:close/>
                  <a:moveTo>
                    <a:pt x="143" y="29"/>
                  </a:moveTo>
                  <a:cubicBezTo>
                    <a:pt x="143" y="30"/>
                    <a:pt x="143" y="30"/>
                    <a:pt x="143" y="30"/>
                  </a:cubicBezTo>
                  <a:cubicBezTo>
                    <a:pt x="143" y="30"/>
                    <a:pt x="143" y="30"/>
                    <a:pt x="143" y="30"/>
                  </a:cubicBezTo>
                  <a:cubicBezTo>
                    <a:pt x="143" y="31"/>
                    <a:pt x="143" y="31"/>
                    <a:pt x="143" y="31"/>
                  </a:cubicBezTo>
                  <a:cubicBezTo>
                    <a:pt x="144" y="31"/>
                    <a:pt x="144" y="31"/>
                    <a:pt x="144" y="31"/>
                  </a:cubicBezTo>
                  <a:cubicBezTo>
                    <a:pt x="145" y="31"/>
                    <a:pt x="145" y="31"/>
                    <a:pt x="145" y="31"/>
                  </a:cubicBezTo>
                  <a:cubicBezTo>
                    <a:pt x="145" y="31"/>
                    <a:pt x="145" y="31"/>
                    <a:pt x="145" y="31"/>
                  </a:cubicBezTo>
                  <a:cubicBezTo>
                    <a:pt x="145" y="30"/>
                    <a:pt x="145" y="30"/>
                    <a:pt x="145" y="30"/>
                  </a:cubicBezTo>
                  <a:cubicBezTo>
                    <a:pt x="144" y="30"/>
                    <a:pt x="144" y="30"/>
                    <a:pt x="144" y="30"/>
                  </a:cubicBezTo>
                  <a:cubicBezTo>
                    <a:pt x="144" y="30"/>
                    <a:pt x="144" y="30"/>
                    <a:pt x="144" y="30"/>
                  </a:cubicBezTo>
                  <a:cubicBezTo>
                    <a:pt x="144" y="29"/>
                    <a:pt x="144" y="29"/>
                    <a:pt x="144" y="29"/>
                  </a:cubicBezTo>
                  <a:cubicBezTo>
                    <a:pt x="143" y="29"/>
                    <a:pt x="143" y="29"/>
                    <a:pt x="143" y="29"/>
                  </a:cubicBezTo>
                  <a:close/>
                  <a:moveTo>
                    <a:pt x="143" y="34"/>
                  </a:moveTo>
                  <a:cubicBezTo>
                    <a:pt x="144" y="33"/>
                    <a:pt x="144" y="33"/>
                    <a:pt x="144" y="33"/>
                  </a:cubicBezTo>
                  <a:cubicBezTo>
                    <a:pt x="145" y="33"/>
                    <a:pt x="145" y="33"/>
                    <a:pt x="145" y="33"/>
                  </a:cubicBezTo>
                  <a:cubicBezTo>
                    <a:pt x="146" y="34"/>
                    <a:pt x="146" y="34"/>
                    <a:pt x="146" y="34"/>
                  </a:cubicBezTo>
                  <a:cubicBezTo>
                    <a:pt x="146" y="35"/>
                    <a:pt x="146" y="35"/>
                    <a:pt x="146" y="35"/>
                  </a:cubicBezTo>
                  <a:cubicBezTo>
                    <a:pt x="146" y="35"/>
                    <a:pt x="146" y="35"/>
                    <a:pt x="146" y="35"/>
                  </a:cubicBezTo>
                  <a:cubicBezTo>
                    <a:pt x="145" y="35"/>
                    <a:pt x="145" y="35"/>
                    <a:pt x="145" y="35"/>
                  </a:cubicBezTo>
                  <a:cubicBezTo>
                    <a:pt x="144" y="35"/>
                    <a:pt x="144" y="35"/>
                    <a:pt x="144" y="35"/>
                  </a:cubicBezTo>
                  <a:cubicBezTo>
                    <a:pt x="143" y="35"/>
                    <a:pt x="143" y="35"/>
                    <a:pt x="143" y="35"/>
                  </a:cubicBezTo>
                  <a:cubicBezTo>
                    <a:pt x="143" y="34"/>
                    <a:pt x="143" y="34"/>
                    <a:pt x="143" y="34"/>
                  </a:cubicBezTo>
                  <a:close/>
                  <a:moveTo>
                    <a:pt x="156" y="34"/>
                  </a:moveTo>
                  <a:cubicBezTo>
                    <a:pt x="154" y="35"/>
                    <a:pt x="154" y="35"/>
                    <a:pt x="154" y="35"/>
                  </a:cubicBezTo>
                  <a:cubicBezTo>
                    <a:pt x="154" y="35"/>
                    <a:pt x="154" y="35"/>
                    <a:pt x="154" y="35"/>
                  </a:cubicBezTo>
                  <a:cubicBezTo>
                    <a:pt x="154" y="35"/>
                    <a:pt x="154" y="35"/>
                    <a:pt x="154" y="35"/>
                  </a:cubicBezTo>
                  <a:cubicBezTo>
                    <a:pt x="155" y="36"/>
                    <a:pt x="155" y="36"/>
                    <a:pt x="155" y="36"/>
                  </a:cubicBezTo>
                  <a:cubicBezTo>
                    <a:pt x="157" y="36"/>
                    <a:pt x="157" y="36"/>
                    <a:pt x="157" y="36"/>
                  </a:cubicBezTo>
                  <a:cubicBezTo>
                    <a:pt x="156" y="35"/>
                    <a:pt x="156" y="35"/>
                    <a:pt x="156" y="35"/>
                  </a:cubicBezTo>
                  <a:cubicBezTo>
                    <a:pt x="156" y="35"/>
                    <a:pt x="156" y="35"/>
                    <a:pt x="156" y="35"/>
                  </a:cubicBezTo>
                  <a:cubicBezTo>
                    <a:pt x="156" y="34"/>
                    <a:pt x="156" y="34"/>
                    <a:pt x="156" y="34"/>
                  </a:cubicBezTo>
                  <a:close/>
                  <a:moveTo>
                    <a:pt x="148" y="42"/>
                  </a:moveTo>
                  <a:cubicBezTo>
                    <a:pt x="149" y="42"/>
                    <a:pt x="149" y="42"/>
                    <a:pt x="149" y="42"/>
                  </a:cubicBezTo>
                  <a:cubicBezTo>
                    <a:pt x="149" y="42"/>
                    <a:pt x="149" y="42"/>
                    <a:pt x="149" y="42"/>
                  </a:cubicBezTo>
                  <a:cubicBezTo>
                    <a:pt x="148" y="43"/>
                    <a:pt x="148" y="43"/>
                    <a:pt x="148" y="43"/>
                  </a:cubicBezTo>
                  <a:cubicBezTo>
                    <a:pt x="148" y="42"/>
                    <a:pt x="148" y="42"/>
                    <a:pt x="148" y="42"/>
                  </a:cubicBezTo>
                  <a:close/>
                  <a:moveTo>
                    <a:pt x="147" y="42"/>
                  </a:moveTo>
                  <a:cubicBezTo>
                    <a:pt x="148" y="42"/>
                    <a:pt x="148" y="42"/>
                    <a:pt x="148" y="42"/>
                  </a:cubicBezTo>
                  <a:cubicBezTo>
                    <a:pt x="148" y="43"/>
                    <a:pt x="148" y="43"/>
                    <a:pt x="148" y="43"/>
                  </a:cubicBezTo>
                  <a:cubicBezTo>
                    <a:pt x="147" y="43"/>
                    <a:pt x="147" y="43"/>
                    <a:pt x="147" y="43"/>
                  </a:cubicBezTo>
                  <a:cubicBezTo>
                    <a:pt x="147" y="42"/>
                    <a:pt x="147" y="42"/>
                    <a:pt x="147" y="42"/>
                  </a:cubicBezTo>
                  <a:close/>
                  <a:moveTo>
                    <a:pt x="145" y="43"/>
                  </a:moveTo>
                  <a:cubicBezTo>
                    <a:pt x="146" y="42"/>
                    <a:pt x="146" y="42"/>
                    <a:pt x="146" y="42"/>
                  </a:cubicBezTo>
                  <a:cubicBezTo>
                    <a:pt x="146" y="42"/>
                    <a:pt x="146" y="42"/>
                    <a:pt x="146" y="42"/>
                  </a:cubicBezTo>
                  <a:cubicBezTo>
                    <a:pt x="147" y="42"/>
                    <a:pt x="147" y="42"/>
                    <a:pt x="147" y="42"/>
                  </a:cubicBezTo>
                  <a:cubicBezTo>
                    <a:pt x="146" y="43"/>
                    <a:pt x="146" y="43"/>
                    <a:pt x="146" y="43"/>
                  </a:cubicBezTo>
                  <a:cubicBezTo>
                    <a:pt x="146" y="43"/>
                    <a:pt x="146" y="43"/>
                    <a:pt x="146" y="43"/>
                  </a:cubicBezTo>
                  <a:cubicBezTo>
                    <a:pt x="146" y="43"/>
                    <a:pt x="146" y="43"/>
                    <a:pt x="146" y="43"/>
                  </a:cubicBezTo>
                  <a:cubicBezTo>
                    <a:pt x="145" y="43"/>
                    <a:pt x="145" y="43"/>
                    <a:pt x="145" y="43"/>
                  </a:cubicBezTo>
                  <a:close/>
                  <a:moveTo>
                    <a:pt x="145" y="40"/>
                  </a:moveTo>
                  <a:cubicBezTo>
                    <a:pt x="144" y="41"/>
                    <a:pt x="144" y="41"/>
                    <a:pt x="144" y="41"/>
                  </a:cubicBezTo>
                  <a:cubicBezTo>
                    <a:pt x="145" y="41"/>
                    <a:pt x="145" y="41"/>
                    <a:pt x="145" y="41"/>
                  </a:cubicBezTo>
                  <a:cubicBezTo>
                    <a:pt x="145" y="40"/>
                    <a:pt x="145" y="40"/>
                    <a:pt x="145" y="40"/>
                  </a:cubicBezTo>
                  <a:close/>
                  <a:moveTo>
                    <a:pt x="146" y="39"/>
                  </a:moveTo>
                  <a:cubicBezTo>
                    <a:pt x="145" y="40"/>
                    <a:pt x="145" y="40"/>
                    <a:pt x="145" y="40"/>
                  </a:cubicBezTo>
                  <a:cubicBezTo>
                    <a:pt x="145" y="40"/>
                    <a:pt x="145" y="40"/>
                    <a:pt x="145" y="40"/>
                  </a:cubicBezTo>
                  <a:cubicBezTo>
                    <a:pt x="146" y="40"/>
                    <a:pt x="146" y="40"/>
                    <a:pt x="146" y="40"/>
                  </a:cubicBezTo>
                  <a:cubicBezTo>
                    <a:pt x="146" y="39"/>
                    <a:pt x="146" y="39"/>
                    <a:pt x="146" y="39"/>
                  </a:cubicBezTo>
                  <a:close/>
                  <a:moveTo>
                    <a:pt x="146" y="42"/>
                  </a:moveTo>
                  <a:cubicBezTo>
                    <a:pt x="147" y="41"/>
                    <a:pt x="147" y="41"/>
                    <a:pt x="147" y="41"/>
                  </a:cubicBezTo>
                  <a:cubicBezTo>
                    <a:pt x="147" y="41"/>
                    <a:pt x="147" y="41"/>
                    <a:pt x="147" y="41"/>
                  </a:cubicBezTo>
                  <a:cubicBezTo>
                    <a:pt x="148" y="42"/>
                    <a:pt x="148" y="42"/>
                    <a:pt x="148" y="42"/>
                  </a:cubicBezTo>
                  <a:cubicBezTo>
                    <a:pt x="149" y="42"/>
                    <a:pt x="149" y="42"/>
                    <a:pt x="149" y="42"/>
                  </a:cubicBezTo>
                  <a:cubicBezTo>
                    <a:pt x="149" y="41"/>
                    <a:pt x="149" y="41"/>
                    <a:pt x="149" y="41"/>
                  </a:cubicBezTo>
                  <a:cubicBezTo>
                    <a:pt x="150" y="41"/>
                    <a:pt x="150" y="41"/>
                    <a:pt x="150" y="41"/>
                  </a:cubicBezTo>
                  <a:cubicBezTo>
                    <a:pt x="150" y="42"/>
                    <a:pt x="150" y="42"/>
                    <a:pt x="150" y="42"/>
                  </a:cubicBezTo>
                  <a:cubicBezTo>
                    <a:pt x="152" y="42"/>
                    <a:pt x="152" y="42"/>
                    <a:pt x="152" y="42"/>
                  </a:cubicBezTo>
                  <a:cubicBezTo>
                    <a:pt x="153" y="41"/>
                    <a:pt x="153" y="41"/>
                    <a:pt x="153" y="41"/>
                  </a:cubicBezTo>
                  <a:cubicBezTo>
                    <a:pt x="154" y="41"/>
                    <a:pt x="154" y="41"/>
                    <a:pt x="154" y="41"/>
                  </a:cubicBezTo>
                  <a:cubicBezTo>
                    <a:pt x="155" y="42"/>
                    <a:pt x="155" y="42"/>
                    <a:pt x="155" y="42"/>
                  </a:cubicBezTo>
                  <a:cubicBezTo>
                    <a:pt x="156" y="42"/>
                    <a:pt x="156" y="42"/>
                    <a:pt x="156" y="42"/>
                  </a:cubicBezTo>
                  <a:cubicBezTo>
                    <a:pt x="157" y="43"/>
                    <a:pt x="157" y="43"/>
                    <a:pt x="157" y="43"/>
                  </a:cubicBezTo>
                  <a:cubicBezTo>
                    <a:pt x="158" y="43"/>
                    <a:pt x="158" y="43"/>
                    <a:pt x="158" y="43"/>
                  </a:cubicBezTo>
                  <a:cubicBezTo>
                    <a:pt x="158" y="43"/>
                    <a:pt x="158" y="43"/>
                    <a:pt x="158" y="43"/>
                  </a:cubicBezTo>
                  <a:cubicBezTo>
                    <a:pt x="158" y="41"/>
                    <a:pt x="158" y="41"/>
                    <a:pt x="158" y="41"/>
                  </a:cubicBezTo>
                  <a:cubicBezTo>
                    <a:pt x="156" y="40"/>
                    <a:pt x="156" y="40"/>
                    <a:pt x="156" y="40"/>
                  </a:cubicBezTo>
                  <a:cubicBezTo>
                    <a:pt x="154" y="40"/>
                    <a:pt x="154" y="40"/>
                    <a:pt x="154" y="40"/>
                  </a:cubicBezTo>
                  <a:cubicBezTo>
                    <a:pt x="153" y="39"/>
                    <a:pt x="153" y="39"/>
                    <a:pt x="153" y="39"/>
                  </a:cubicBezTo>
                  <a:cubicBezTo>
                    <a:pt x="152" y="39"/>
                    <a:pt x="152" y="39"/>
                    <a:pt x="152" y="39"/>
                  </a:cubicBezTo>
                  <a:cubicBezTo>
                    <a:pt x="151" y="40"/>
                    <a:pt x="151" y="40"/>
                    <a:pt x="151" y="40"/>
                  </a:cubicBezTo>
                  <a:cubicBezTo>
                    <a:pt x="150" y="40"/>
                    <a:pt x="150" y="40"/>
                    <a:pt x="150" y="40"/>
                  </a:cubicBezTo>
                  <a:cubicBezTo>
                    <a:pt x="150" y="39"/>
                    <a:pt x="150" y="39"/>
                    <a:pt x="150" y="39"/>
                  </a:cubicBezTo>
                  <a:cubicBezTo>
                    <a:pt x="148" y="39"/>
                    <a:pt x="148" y="39"/>
                    <a:pt x="148" y="39"/>
                  </a:cubicBezTo>
                  <a:cubicBezTo>
                    <a:pt x="147" y="39"/>
                    <a:pt x="147" y="39"/>
                    <a:pt x="147" y="39"/>
                  </a:cubicBezTo>
                  <a:cubicBezTo>
                    <a:pt x="146" y="40"/>
                    <a:pt x="146" y="40"/>
                    <a:pt x="146" y="40"/>
                  </a:cubicBezTo>
                  <a:cubicBezTo>
                    <a:pt x="146" y="40"/>
                    <a:pt x="146" y="40"/>
                    <a:pt x="146" y="40"/>
                  </a:cubicBezTo>
                  <a:cubicBezTo>
                    <a:pt x="145" y="41"/>
                    <a:pt x="145" y="41"/>
                    <a:pt x="145" y="41"/>
                  </a:cubicBezTo>
                  <a:cubicBezTo>
                    <a:pt x="145" y="41"/>
                    <a:pt x="145" y="41"/>
                    <a:pt x="145" y="41"/>
                  </a:cubicBezTo>
                  <a:cubicBezTo>
                    <a:pt x="145" y="42"/>
                    <a:pt x="145" y="42"/>
                    <a:pt x="145" y="42"/>
                  </a:cubicBezTo>
                  <a:cubicBezTo>
                    <a:pt x="146" y="42"/>
                    <a:pt x="146" y="42"/>
                    <a:pt x="146" y="42"/>
                  </a:cubicBezTo>
                  <a:close/>
                  <a:moveTo>
                    <a:pt x="137" y="40"/>
                  </a:moveTo>
                  <a:cubicBezTo>
                    <a:pt x="138" y="41"/>
                    <a:pt x="138" y="41"/>
                    <a:pt x="138" y="41"/>
                  </a:cubicBezTo>
                  <a:cubicBezTo>
                    <a:pt x="139" y="40"/>
                    <a:pt x="139" y="40"/>
                    <a:pt x="139" y="40"/>
                  </a:cubicBezTo>
                  <a:cubicBezTo>
                    <a:pt x="140" y="40"/>
                    <a:pt x="140" y="40"/>
                    <a:pt x="140" y="40"/>
                  </a:cubicBezTo>
                  <a:cubicBezTo>
                    <a:pt x="142" y="41"/>
                    <a:pt x="142" y="41"/>
                    <a:pt x="142" y="41"/>
                  </a:cubicBezTo>
                  <a:cubicBezTo>
                    <a:pt x="142" y="41"/>
                    <a:pt x="142" y="41"/>
                    <a:pt x="142" y="41"/>
                  </a:cubicBezTo>
                  <a:cubicBezTo>
                    <a:pt x="142" y="42"/>
                    <a:pt x="142" y="42"/>
                    <a:pt x="142" y="42"/>
                  </a:cubicBezTo>
                  <a:cubicBezTo>
                    <a:pt x="142" y="43"/>
                    <a:pt x="142" y="43"/>
                    <a:pt x="142" y="43"/>
                  </a:cubicBezTo>
                  <a:cubicBezTo>
                    <a:pt x="142" y="43"/>
                    <a:pt x="142" y="43"/>
                    <a:pt x="142" y="43"/>
                  </a:cubicBezTo>
                  <a:cubicBezTo>
                    <a:pt x="141" y="43"/>
                    <a:pt x="141" y="43"/>
                    <a:pt x="141" y="43"/>
                  </a:cubicBezTo>
                  <a:cubicBezTo>
                    <a:pt x="140" y="43"/>
                    <a:pt x="140" y="43"/>
                    <a:pt x="140" y="43"/>
                  </a:cubicBezTo>
                  <a:cubicBezTo>
                    <a:pt x="139" y="43"/>
                    <a:pt x="139" y="43"/>
                    <a:pt x="139" y="43"/>
                  </a:cubicBezTo>
                  <a:cubicBezTo>
                    <a:pt x="138" y="43"/>
                    <a:pt x="138" y="43"/>
                    <a:pt x="138" y="43"/>
                  </a:cubicBezTo>
                  <a:cubicBezTo>
                    <a:pt x="137" y="43"/>
                    <a:pt x="137" y="43"/>
                    <a:pt x="137" y="43"/>
                  </a:cubicBezTo>
                  <a:cubicBezTo>
                    <a:pt x="136" y="42"/>
                    <a:pt x="136" y="42"/>
                    <a:pt x="136" y="42"/>
                  </a:cubicBezTo>
                  <a:cubicBezTo>
                    <a:pt x="136" y="41"/>
                    <a:pt x="136" y="41"/>
                    <a:pt x="136" y="41"/>
                  </a:cubicBezTo>
                  <a:cubicBezTo>
                    <a:pt x="137" y="40"/>
                    <a:pt x="137" y="40"/>
                    <a:pt x="137" y="40"/>
                  </a:cubicBezTo>
                  <a:close/>
                  <a:moveTo>
                    <a:pt x="113" y="57"/>
                  </a:moveTo>
                  <a:cubicBezTo>
                    <a:pt x="112" y="57"/>
                    <a:pt x="112" y="57"/>
                    <a:pt x="112" y="57"/>
                  </a:cubicBezTo>
                  <a:cubicBezTo>
                    <a:pt x="112" y="57"/>
                    <a:pt x="112" y="57"/>
                    <a:pt x="112" y="57"/>
                  </a:cubicBezTo>
                  <a:cubicBezTo>
                    <a:pt x="112" y="57"/>
                    <a:pt x="112" y="57"/>
                    <a:pt x="112" y="57"/>
                  </a:cubicBezTo>
                  <a:cubicBezTo>
                    <a:pt x="113" y="57"/>
                    <a:pt x="113" y="57"/>
                    <a:pt x="113" y="57"/>
                  </a:cubicBezTo>
                  <a:close/>
                  <a:moveTo>
                    <a:pt x="112" y="51"/>
                  </a:moveTo>
                  <a:cubicBezTo>
                    <a:pt x="112" y="53"/>
                    <a:pt x="112" y="53"/>
                    <a:pt x="112" y="53"/>
                  </a:cubicBezTo>
                  <a:cubicBezTo>
                    <a:pt x="112" y="53"/>
                    <a:pt x="112" y="53"/>
                    <a:pt x="112" y="53"/>
                  </a:cubicBezTo>
                  <a:cubicBezTo>
                    <a:pt x="112" y="54"/>
                    <a:pt x="112" y="54"/>
                    <a:pt x="112" y="54"/>
                  </a:cubicBezTo>
                  <a:cubicBezTo>
                    <a:pt x="112" y="54"/>
                    <a:pt x="112" y="54"/>
                    <a:pt x="112" y="54"/>
                  </a:cubicBezTo>
                  <a:cubicBezTo>
                    <a:pt x="111" y="53"/>
                    <a:pt x="111" y="53"/>
                    <a:pt x="111" y="53"/>
                  </a:cubicBezTo>
                  <a:cubicBezTo>
                    <a:pt x="111" y="52"/>
                    <a:pt x="111" y="52"/>
                    <a:pt x="111" y="52"/>
                  </a:cubicBezTo>
                  <a:cubicBezTo>
                    <a:pt x="112" y="52"/>
                    <a:pt x="112" y="52"/>
                    <a:pt x="112" y="52"/>
                  </a:cubicBezTo>
                  <a:cubicBezTo>
                    <a:pt x="112" y="51"/>
                    <a:pt x="112" y="51"/>
                    <a:pt x="112" y="51"/>
                  </a:cubicBezTo>
                  <a:close/>
                  <a:moveTo>
                    <a:pt x="136" y="36"/>
                  </a:moveTo>
                  <a:cubicBezTo>
                    <a:pt x="136" y="37"/>
                    <a:pt x="136" y="37"/>
                    <a:pt x="136" y="37"/>
                  </a:cubicBezTo>
                  <a:cubicBezTo>
                    <a:pt x="137" y="37"/>
                    <a:pt x="137" y="37"/>
                    <a:pt x="137" y="37"/>
                  </a:cubicBezTo>
                  <a:cubicBezTo>
                    <a:pt x="137" y="38"/>
                    <a:pt x="137" y="38"/>
                    <a:pt x="137" y="38"/>
                  </a:cubicBezTo>
                  <a:cubicBezTo>
                    <a:pt x="137" y="38"/>
                    <a:pt x="137" y="38"/>
                    <a:pt x="137" y="38"/>
                  </a:cubicBezTo>
                  <a:cubicBezTo>
                    <a:pt x="136" y="37"/>
                    <a:pt x="136" y="37"/>
                    <a:pt x="136" y="37"/>
                  </a:cubicBezTo>
                  <a:cubicBezTo>
                    <a:pt x="136" y="36"/>
                    <a:pt x="136" y="36"/>
                    <a:pt x="136" y="36"/>
                  </a:cubicBezTo>
                  <a:cubicBezTo>
                    <a:pt x="136" y="36"/>
                    <a:pt x="136" y="36"/>
                    <a:pt x="136" y="36"/>
                  </a:cubicBezTo>
                  <a:close/>
                  <a:moveTo>
                    <a:pt x="134" y="35"/>
                  </a:moveTo>
                  <a:cubicBezTo>
                    <a:pt x="134" y="35"/>
                    <a:pt x="134" y="35"/>
                    <a:pt x="134" y="35"/>
                  </a:cubicBezTo>
                  <a:cubicBezTo>
                    <a:pt x="135" y="35"/>
                    <a:pt x="135" y="35"/>
                    <a:pt x="135" y="35"/>
                  </a:cubicBezTo>
                  <a:cubicBezTo>
                    <a:pt x="136" y="35"/>
                    <a:pt x="136" y="35"/>
                    <a:pt x="136" y="35"/>
                  </a:cubicBezTo>
                  <a:cubicBezTo>
                    <a:pt x="137" y="35"/>
                    <a:pt x="137" y="35"/>
                    <a:pt x="137" y="35"/>
                  </a:cubicBezTo>
                  <a:cubicBezTo>
                    <a:pt x="138" y="35"/>
                    <a:pt x="138" y="35"/>
                    <a:pt x="138" y="35"/>
                  </a:cubicBezTo>
                  <a:cubicBezTo>
                    <a:pt x="137" y="35"/>
                    <a:pt x="137" y="35"/>
                    <a:pt x="137" y="35"/>
                  </a:cubicBezTo>
                  <a:cubicBezTo>
                    <a:pt x="135" y="36"/>
                    <a:pt x="135" y="36"/>
                    <a:pt x="135" y="36"/>
                  </a:cubicBezTo>
                  <a:cubicBezTo>
                    <a:pt x="134" y="35"/>
                    <a:pt x="134" y="35"/>
                    <a:pt x="134" y="35"/>
                  </a:cubicBezTo>
                  <a:cubicBezTo>
                    <a:pt x="134" y="35"/>
                    <a:pt x="134" y="35"/>
                    <a:pt x="134" y="35"/>
                  </a:cubicBezTo>
                  <a:cubicBezTo>
                    <a:pt x="134" y="35"/>
                    <a:pt x="134" y="35"/>
                    <a:pt x="134" y="35"/>
                  </a:cubicBezTo>
                  <a:close/>
                  <a:moveTo>
                    <a:pt x="129" y="35"/>
                  </a:moveTo>
                  <a:cubicBezTo>
                    <a:pt x="130" y="35"/>
                    <a:pt x="130" y="35"/>
                    <a:pt x="130" y="35"/>
                  </a:cubicBezTo>
                  <a:cubicBezTo>
                    <a:pt x="130" y="35"/>
                    <a:pt x="130" y="35"/>
                    <a:pt x="130" y="35"/>
                  </a:cubicBezTo>
                  <a:cubicBezTo>
                    <a:pt x="131" y="34"/>
                    <a:pt x="131" y="34"/>
                    <a:pt x="131" y="34"/>
                  </a:cubicBezTo>
                  <a:cubicBezTo>
                    <a:pt x="132" y="35"/>
                    <a:pt x="132" y="35"/>
                    <a:pt x="132" y="35"/>
                  </a:cubicBezTo>
                  <a:cubicBezTo>
                    <a:pt x="132" y="35"/>
                    <a:pt x="132" y="35"/>
                    <a:pt x="132" y="35"/>
                  </a:cubicBezTo>
                  <a:cubicBezTo>
                    <a:pt x="133" y="35"/>
                    <a:pt x="133" y="35"/>
                    <a:pt x="133" y="35"/>
                  </a:cubicBezTo>
                  <a:cubicBezTo>
                    <a:pt x="134" y="35"/>
                    <a:pt x="134" y="35"/>
                    <a:pt x="134" y="35"/>
                  </a:cubicBezTo>
                  <a:cubicBezTo>
                    <a:pt x="134" y="35"/>
                    <a:pt x="134" y="35"/>
                    <a:pt x="134" y="35"/>
                  </a:cubicBezTo>
                  <a:cubicBezTo>
                    <a:pt x="133" y="35"/>
                    <a:pt x="133" y="35"/>
                    <a:pt x="133" y="35"/>
                  </a:cubicBezTo>
                  <a:cubicBezTo>
                    <a:pt x="132" y="36"/>
                    <a:pt x="132" y="36"/>
                    <a:pt x="132" y="36"/>
                  </a:cubicBezTo>
                  <a:cubicBezTo>
                    <a:pt x="132" y="35"/>
                    <a:pt x="132" y="35"/>
                    <a:pt x="132" y="35"/>
                  </a:cubicBezTo>
                  <a:cubicBezTo>
                    <a:pt x="131" y="36"/>
                    <a:pt x="131" y="36"/>
                    <a:pt x="131" y="36"/>
                  </a:cubicBezTo>
                  <a:cubicBezTo>
                    <a:pt x="130" y="36"/>
                    <a:pt x="130" y="36"/>
                    <a:pt x="130" y="36"/>
                  </a:cubicBezTo>
                  <a:cubicBezTo>
                    <a:pt x="129" y="35"/>
                    <a:pt x="129" y="35"/>
                    <a:pt x="129" y="35"/>
                  </a:cubicBezTo>
                  <a:cubicBezTo>
                    <a:pt x="129" y="35"/>
                    <a:pt x="129" y="35"/>
                    <a:pt x="129" y="35"/>
                  </a:cubicBezTo>
                  <a:close/>
                  <a:moveTo>
                    <a:pt x="122" y="50"/>
                  </a:moveTo>
                  <a:cubicBezTo>
                    <a:pt x="122" y="49"/>
                    <a:pt x="122" y="49"/>
                    <a:pt x="122" y="49"/>
                  </a:cubicBezTo>
                  <a:cubicBezTo>
                    <a:pt x="123" y="47"/>
                    <a:pt x="123" y="47"/>
                    <a:pt x="123" y="47"/>
                  </a:cubicBezTo>
                  <a:cubicBezTo>
                    <a:pt x="123" y="46"/>
                    <a:pt x="123" y="46"/>
                    <a:pt x="123" y="46"/>
                  </a:cubicBezTo>
                  <a:cubicBezTo>
                    <a:pt x="123" y="46"/>
                    <a:pt x="123" y="46"/>
                    <a:pt x="123" y="46"/>
                  </a:cubicBezTo>
                  <a:cubicBezTo>
                    <a:pt x="124" y="46"/>
                    <a:pt x="124" y="46"/>
                    <a:pt x="124" y="46"/>
                  </a:cubicBezTo>
                  <a:cubicBezTo>
                    <a:pt x="124" y="46"/>
                    <a:pt x="124" y="46"/>
                    <a:pt x="124" y="46"/>
                  </a:cubicBezTo>
                  <a:cubicBezTo>
                    <a:pt x="124" y="47"/>
                    <a:pt x="124" y="47"/>
                    <a:pt x="124" y="47"/>
                  </a:cubicBezTo>
                  <a:cubicBezTo>
                    <a:pt x="124" y="47"/>
                    <a:pt x="124" y="47"/>
                    <a:pt x="124" y="47"/>
                  </a:cubicBezTo>
                  <a:cubicBezTo>
                    <a:pt x="124" y="47"/>
                    <a:pt x="124" y="47"/>
                    <a:pt x="124" y="47"/>
                  </a:cubicBezTo>
                  <a:cubicBezTo>
                    <a:pt x="124" y="47"/>
                    <a:pt x="124" y="47"/>
                    <a:pt x="124" y="47"/>
                  </a:cubicBezTo>
                  <a:cubicBezTo>
                    <a:pt x="123" y="48"/>
                    <a:pt x="123" y="48"/>
                    <a:pt x="123" y="48"/>
                  </a:cubicBezTo>
                  <a:cubicBezTo>
                    <a:pt x="123" y="48"/>
                    <a:pt x="123" y="48"/>
                    <a:pt x="123" y="48"/>
                  </a:cubicBezTo>
                  <a:cubicBezTo>
                    <a:pt x="123" y="49"/>
                    <a:pt x="123" y="49"/>
                    <a:pt x="123" y="49"/>
                  </a:cubicBezTo>
                  <a:cubicBezTo>
                    <a:pt x="124" y="49"/>
                    <a:pt x="124" y="49"/>
                    <a:pt x="124" y="49"/>
                  </a:cubicBezTo>
                  <a:cubicBezTo>
                    <a:pt x="124" y="49"/>
                    <a:pt x="124" y="49"/>
                    <a:pt x="124" y="49"/>
                  </a:cubicBezTo>
                  <a:cubicBezTo>
                    <a:pt x="124" y="50"/>
                    <a:pt x="124" y="50"/>
                    <a:pt x="124" y="50"/>
                  </a:cubicBezTo>
                  <a:cubicBezTo>
                    <a:pt x="123" y="50"/>
                    <a:pt x="123" y="50"/>
                    <a:pt x="123" y="50"/>
                  </a:cubicBezTo>
                  <a:cubicBezTo>
                    <a:pt x="123" y="50"/>
                    <a:pt x="123" y="50"/>
                    <a:pt x="123" y="50"/>
                  </a:cubicBezTo>
                  <a:cubicBezTo>
                    <a:pt x="122" y="51"/>
                    <a:pt x="122" y="51"/>
                    <a:pt x="122" y="51"/>
                  </a:cubicBezTo>
                  <a:cubicBezTo>
                    <a:pt x="122" y="50"/>
                    <a:pt x="122" y="50"/>
                    <a:pt x="122" y="50"/>
                  </a:cubicBezTo>
                  <a:cubicBezTo>
                    <a:pt x="122" y="50"/>
                    <a:pt x="122" y="50"/>
                    <a:pt x="122" y="50"/>
                  </a:cubicBezTo>
                  <a:close/>
                  <a:moveTo>
                    <a:pt x="120" y="49"/>
                  </a:moveTo>
                  <a:cubicBezTo>
                    <a:pt x="120" y="49"/>
                    <a:pt x="120" y="49"/>
                    <a:pt x="120" y="49"/>
                  </a:cubicBezTo>
                  <a:cubicBezTo>
                    <a:pt x="120" y="50"/>
                    <a:pt x="120" y="50"/>
                    <a:pt x="120" y="50"/>
                  </a:cubicBezTo>
                  <a:cubicBezTo>
                    <a:pt x="121" y="50"/>
                    <a:pt x="121" y="50"/>
                    <a:pt x="121" y="50"/>
                  </a:cubicBezTo>
                  <a:cubicBezTo>
                    <a:pt x="121" y="49"/>
                    <a:pt x="121" y="49"/>
                    <a:pt x="121" y="49"/>
                  </a:cubicBezTo>
                  <a:cubicBezTo>
                    <a:pt x="121" y="49"/>
                    <a:pt x="121" y="49"/>
                    <a:pt x="121" y="49"/>
                  </a:cubicBezTo>
                  <a:cubicBezTo>
                    <a:pt x="121" y="48"/>
                    <a:pt x="121" y="48"/>
                    <a:pt x="121" y="48"/>
                  </a:cubicBezTo>
                  <a:cubicBezTo>
                    <a:pt x="122" y="48"/>
                    <a:pt x="122" y="48"/>
                    <a:pt x="122" y="48"/>
                  </a:cubicBezTo>
                  <a:cubicBezTo>
                    <a:pt x="122" y="48"/>
                    <a:pt x="122" y="48"/>
                    <a:pt x="122" y="48"/>
                  </a:cubicBezTo>
                  <a:cubicBezTo>
                    <a:pt x="121" y="47"/>
                    <a:pt x="121" y="47"/>
                    <a:pt x="121" y="47"/>
                  </a:cubicBezTo>
                  <a:cubicBezTo>
                    <a:pt x="121" y="47"/>
                    <a:pt x="121" y="47"/>
                    <a:pt x="121" y="47"/>
                  </a:cubicBezTo>
                  <a:cubicBezTo>
                    <a:pt x="120" y="48"/>
                    <a:pt x="120" y="48"/>
                    <a:pt x="120" y="48"/>
                  </a:cubicBezTo>
                  <a:cubicBezTo>
                    <a:pt x="120" y="48"/>
                    <a:pt x="120" y="48"/>
                    <a:pt x="120" y="48"/>
                  </a:cubicBezTo>
                  <a:cubicBezTo>
                    <a:pt x="120" y="49"/>
                    <a:pt x="120" y="49"/>
                    <a:pt x="120" y="49"/>
                  </a:cubicBezTo>
                  <a:close/>
                  <a:moveTo>
                    <a:pt x="118" y="48"/>
                  </a:moveTo>
                  <a:cubicBezTo>
                    <a:pt x="118" y="49"/>
                    <a:pt x="118" y="49"/>
                    <a:pt x="118" y="49"/>
                  </a:cubicBezTo>
                  <a:cubicBezTo>
                    <a:pt x="117" y="49"/>
                    <a:pt x="117" y="49"/>
                    <a:pt x="117" y="49"/>
                  </a:cubicBezTo>
                  <a:cubicBezTo>
                    <a:pt x="118" y="50"/>
                    <a:pt x="118" y="50"/>
                    <a:pt x="118" y="50"/>
                  </a:cubicBezTo>
                  <a:cubicBezTo>
                    <a:pt x="118" y="50"/>
                    <a:pt x="118" y="50"/>
                    <a:pt x="118" y="50"/>
                  </a:cubicBezTo>
                  <a:cubicBezTo>
                    <a:pt x="119" y="50"/>
                    <a:pt x="119" y="50"/>
                    <a:pt x="119" y="50"/>
                  </a:cubicBezTo>
                  <a:cubicBezTo>
                    <a:pt x="119" y="49"/>
                    <a:pt x="119" y="49"/>
                    <a:pt x="119" y="49"/>
                  </a:cubicBezTo>
                  <a:cubicBezTo>
                    <a:pt x="118" y="48"/>
                    <a:pt x="118" y="48"/>
                    <a:pt x="118" y="48"/>
                  </a:cubicBezTo>
                  <a:cubicBezTo>
                    <a:pt x="118" y="48"/>
                    <a:pt x="118" y="48"/>
                    <a:pt x="118" y="48"/>
                  </a:cubicBezTo>
                  <a:close/>
                  <a:moveTo>
                    <a:pt x="124" y="35"/>
                  </a:moveTo>
                  <a:cubicBezTo>
                    <a:pt x="123" y="36"/>
                    <a:pt x="123" y="36"/>
                    <a:pt x="123" y="36"/>
                  </a:cubicBezTo>
                  <a:cubicBezTo>
                    <a:pt x="124" y="36"/>
                    <a:pt x="124" y="36"/>
                    <a:pt x="124" y="36"/>
                  </a:cubicBezTo>
                  <a:cubicBezTo>
                    <a:pt x="124" y="36"/>
                    <a:pt x="124" y="35"/>
                    <a:pt x="124" y="35"/>
                  </a:cubicBezTo>
                  <a:close/>
                  <a:moveTo>
                    <a:pt x="125" y="35"/>
                  </a:moveTo>
                  <a:cubicBezTo>
                    <a:pt x="125" y="35"/>
                    <a:pt x="125" y="35"/>
                    <a:pt x="125" y="35"/>
                  </a:cubicBezTo>
                  <a:cubicBezTo>
                    <a:pt x="125" y="35"/>
                    <a:pt x="125" y="35"/>
                    <a:pt x="125" y="35"/>
                  </a:cubicBezTo>
                  <a:cubicBezTo>
                    <a:pt x="125" y="35"/>
                    <a:pt x="125" y="35"/>
                    <a:pt x="125" y="35"/>
                  </a:cubicBezTo>
                  <a:close/>
                  <a:moveTo>
                    <a:pt x="126" y="34"/>
                  </a:moveTo>
                  <a:cubicBezTo>
                    <a:pt x="126" y="34"/>
                    <a:pt x="126" y="34"/>
                    <a:pt x="126" y="34"/>
                  </a:cubicBezTo>
                  <a:cubicBezTo>
                    <a:pt x="126" y="35"/>
                    <a:pt x="126" y="35"/>
                    <a:pt x="126" y="35"/>
                  </a:cubicBezTo>
                  <a:cubicBezTo>
                    <a:pt x="126" y="34"/>
                    <a:pt x="126" y="34"/>
                    <a:pt x="126" y="34"/>
                  </a:cubicBezTo>
                  <a:close/>
                  <a:moveTo>
                    <a:pt x="123" y="33"/>
                  </a:moveTo>
                  <a:cubicBezTo>
                    <a:pt x="124" y="33"/>
                    <a:pt x="124" y="33"/>
                    <a:pt x="124" y="33"/>
                  </a:cubicBezTo>
                  <a:cubicBezTo>
                    <a:pt x="125" y="33"/>
                    <a:pt x="125" y="33"/>
                    <a:pt x="125" y="33"/>
                  </a:cubicBezTo>
                  <a:cubicBezTo>
                    <a:pt x="125" y="33"/>
                    <a:pt x="125" y="33"/>
                    <a:pt x="125" y="33"/>
                  </a:cubicBezTo>
                  <a:cubicBezTo>
                    <a:pt x="125" y="33"/>
                    <a:pt x="125" y="33"/>
                    <a:pt x="125" y="33"/>
                  </a:cubicBezTo>
                  <a:cubicBezTo>
                    <a:pt x="125" y="33"/>
                    <a:pt x="125" y="33"/>
                    <a:pt x="125" y="33"/>
                  </a:cubicBezTo>
                  <a:cubicBezTo>
                    <a:pt x="126" y="33"/>
                    <a:pt x="126" y="33"/>
                    <a:pt x="126" y="33"/>
                  </a:cubicBezTo>
                  <a:cubicBezTo>
                    <a:pt x="126" y="33"/>
                    <a:pt x="126" y="33"/>
                    <a:pt x="126" y="33"/>
                  </a:cubicBezTo>
                  <a:cubicBezTo>
                    <a:pt x="126" y="34"/>
                    <a:pt x="126" y="34"/>
                    <a:pt x="126" y="34"/>
                  </a:cubicBezTo>
                  <a:cubicBezTo>
                    <a:pt x="125" y="34"/>
                    <a:pt x="125" y="34"/>
                    <a:pt x="125" y="34"/>
                  </a:cubicBezTo>
                  <a:cubicBezTo>
                    <a:pt x="125" y="34"/>
                    <a:pt x="125" y="34"/>
                    <a:pt x="125" y="34"/>
                  </a:cubicBezTo>
                  <a:cubicBezTo>
                    <a:pt x="125" y="34"/>
                    <a:pt x="125" y="34"/>
                    <a:pt x="125" y="34"/>
                  </a:cubicBezTo>
                  <a:cubicBezTo>
                    <a:pt x="124" y="34"/>
                    <a:pt x="124" y="34"/>
                    <a:pt x="124" y="34"/>
                  </a:cubicBezTo>
                  <a:cubicBezTo>
                    <a:pt x="123" y="34"/>
                    <a:pt x="123" y="34"/>
                    <a:pt x="123" y="34"/>
                  </a:cubicBezTo>
                  <a:cubicBezTo>
                    <a:pt x="123" y="34"/>
                    <a:pt x="123" y="34"/>
                    <a:pt x="123" y="34"/>
                  </a:cubicBezTo>
                  <a:cubicBezTo>
                    <a:pt x="123" y="33"/>
                    <a:pt x="123" y="33"/>
                    <a:pt x="123" y="33"/>
                  </a:cubicBezTo>
                  <a:close/>
                  <a:moveTo>
                    <a:pt x="118" y="29"/>
                  </a:moveTo>
                  <a:cubicBezTo>
                    <a:pt x="119" y="29"/>
                    <a:pt x="119" y="29"/>
                    <a:pt x="119" y="29"/>
                  </a:cubicBezTo>
                  <a:cubicBezTo>
                    <a:pt x="119" y="29"/>
                    <a:pt x="119" y="29"/>
                    <a:pt x="119" y="29"/>
                  </a:cubicBezTo>
                  <a:cubicBezTo>
                    <a:pt x="119" y="29"/>
                    <a:pt x="118" y="29"/>
                    <a:pt x="118" y="29"/>
                  </a:cubicBezTo>
                  <a:close/>
                  <a:moveTo>
                    <a:pt x="117" y="29"/>
                  </a:moveTo>
                  <a:cubicBezTo>
                    <a:pt x="118" y="29"/>
                    <a:pt x="118" y="29"/>
                    <a:pt x="118" y="29"/>
                  </a:cubicBezTo>
                  <a:cubicBezTo>
                    <a:pt x="118" y="30"/>
                    <a:pt x="118" y="30"/>
                    <a:pt x="118" y="30"/>
                  </a:cubicBezTo>
                  <a:cubicBezTo>
                    <a:pt x="118" y="30"/>
                    <a:pt x="118" y="30"/>
                    <a:pt x="118" y="30"/>
                  </a:cubicBezTo>
                  <a:cubicBezTo>
                    <a:pt x="117" y="29"/>
                    <a:pt x="117" y="29"/>
                    <a:pt x="117" y="29"/>
                  </a:cubicBezTo>
                  <a:close/>
                  <a:moveTo>
                    <a:pt x="112" y="26"/>
                  </a:moveTo>
                  <a:cubicBezTo>
                    <a:pt x="113" y="25"/>
                    <a:pt x="113" y="25"/>
                    <a:pt x="113" y="25"/>
                  </a:cubicBezTo>
                  <a:cubicBezTo>
                    <a:pt x="114" y="26"/>
                    <a:pt x="114" y="26"/>
                    <a:pt x="114" y="26"/>
                  </a:cubicBezTo>
                  <a:cubicBezTo>
                    <a:pt x="115" y="26"/>
                    <a:pt x="115" y="26"/>
                    <a:pt x="115" y="26"/>
                  </a:cubicBezTo>
                  <a:cubicBezTo>
                    <a:pt x="117" y="25"/>
                    <a:pt x="117" y="25"/>
                    <a:pt x="117" y="25"/>
                  </a:cubicBezTo>
                  <a:cubicBezTo>
                    <a:pt x="118" y="25"/>
                    <a:pt x="118" y="25"/>
                    <a:pt x="118" y="25"/>
                  </a:cubicBezTo>
                  <a:cubicBezTo>
                    <a:pt x="118" y="26"/>
                    <a:pt x="118" y="26"/>
                    <a:pt x="118" y="26"/>
                  </a:cubicBezTo>
                  <a:cubicBezTo>
                    <a:pt x="119" y="26"/>
                    <a:pt x="119" y="26"/>
                    <a:pt x="119" y="26"/>
                  </a:cubicBezTo>
                  <a:cubicBezTo>
                    <a:pt x="120" y="26"/>
                    <a:pt x="120" y="26"/>
                    <a:pt x="120" y="26"/>
                  </a:cubicBezTo>
                  <a:cubicBezTo>
                    <a:pt x="122" y="26"/>
                    <a:pt x="122" y="26"/>
                    <a:pt x="122" y="26"/>
                  </a:cubicBezTo>
                  <a:cubicBezTo>
                    <a:pt x="123" y="26"/>
                    <a:pt x="123" y="26"/>
                    <a:pt x="123" y="26"/>
                  </a:cubicBezTo>
                  <a:cubicBezTo>
                    <a:pt x="123" y="26"/>
                    <a:pt x="123" y="26"/>
                    <a:pt x="123" y="26"/>
                  </a:cubicBezTo>
                  <a:cubicBezTo>
                    <a:pt x="124" y="26"/>
                    <a:pt x="124" y="26"/>
                    <a:pt x="124" y="26"/>
                  </a:cubicBezTo>
                  <a:cubicBezTo>
                    <a:pt x="125" y="26"/>
                    <a:pt x="125" y="26"/>
                    <a:pt x="125" y="26"/>
                  </a:cubicBezTo>
                  <a:cubicBezTo>
                    <a:pt x="125" y="26"/>
                    <a:pt x="125" y="26"/>
                    <a:pt x="125" y="26"/>
                  </a:cubicBezTo>
                  <a:cubicBezTo>
                    <a:pt x="126" y="27"/>
                    <a:pt x="126" y="27"/>
                    <a:pt x="126" y="27"/>
                  </a:cubicBezTo>
                  <a:cubicBezTo>
                    <a:pt x="129" y="26"/>
                    <a:pt x="129" y="26"/>
                    <a:pt x="129" y="26"/>
                  </a:cubicBezTo>
                  <a:cubicBezTo>
                    <a:pt x="131" y="25"/>
                    <a:pt x="131" y="25"/>
                    <a:pt x="131" y="25"/>
                  </a:cubicBezTo>
                  <a:cubicBezTo>
                    <a:pt x="131" y="24"/>
                    <a:pt x="131" y="24"/>
                    <a:pt x="131" y="24"/>
                  </a:cubicBezTo>
                  <a:cubicBezTo>
                    <a:pt x="132" y="24"/>
                    <a:pt x="132" y="24"/>
                    <a:pt x="132" y="24"/>
                  </a:cubicBezTo>
                  <a:cubicBezTo>
                    <a:pt x="132" y="24"/>
                    <a:pt x="132" y="24"/>
                    <a:pt x="132" y="24"/>
                  </a:cubicBezTo>
                  <a:cubicBezTo>
                    <a:pt x="133" y="23"/>
                    <a:pt x="133" y="23"/>
                    <a:pt x="133" y="23"/>
                  </a:cubicBezTo>
                  <a:cubicBezTo>
                    <a:pt x="133" y="23"/>
                    <a:pt x="133" y="23"/>
                    <a:pt x="133" y="23"/>
                  </a:cubicBezTo>
                  <a:cubicBezTo>
                    <a:pt x="133" y="22"/>
                    <a:pt x="133" y="22"/>
                    <a:pt x="133" y="22"/>
                  </a:cubicBezTo>
                  <a:cubicBezTo>
                    <a:pt x="134" y="22"/>
                    <a:pt x="134" y="22"/>
                    <a:pt x="134" y="22"/>
                  </a:cubicBezTo>
                  <a:cubicBezTo>
                    <a:pt x="133" y="21"/>
                    <a:pt x="133" y="21"/>
                    <a:pt x="133" y="21"/>
                  </a:cubicBezTo>
                  <a:cubicBezTo>
                    <a:pt x="133" y="21"/>
                    <a:pt x="133" y="21"/>
                    <a:pt x="133" y="21"/>
                  </a:cubicBezTo>
                  <a:cubicBezTo>
                    <a:pt x="132" y="21"/>
                    <a:pt x="132" y="21"/>
                    <a:pt x="132" y="21"/>
                  </a:cubicBezTo>
                  <a:cubicBezTo>
                    <a:pt x="131" y="21"/>
                    <a:pt x="131" y="21"/>
                    <a:pt x="131" y="21"/>
                  </a:cubicBezTo>
                  <a:cubicBezTo>
                    <a:pt x="131" y="22"/>
                    <a:pt x="131" y="22"/>
                    <a:pt x="131" y="22"/>
                  </a:cubicBezTo>
                  <a:cubicBezTo>
                    <a:pt x="130" y="22"/>
                    <a:pt x="130" y="22"/>
                    <a:pt x="130" y="22"/>
                  </a:cubicBezTo>
                  <a:cubicBezTo>
                    <a:pt x="130" y="23"/>
                    <a:pt x="130" y="23"/>
                    <a:pt x="130" y="23"/>
                  </a:cubicBezTo>
                  <a:cubicBezTo>
                    <a:pt x="129" y="23"/>
                    <a:pt x="129" y="23"/>
                    <a:pt x="129" y="23"/>
                  </a:cubicBezTo>
                  <a:cubicBezTo>
                    <a:pt x="129" y="23"/>
                    <a:pt x="129" y="23"/>
                    <a:pt x="129" y="23"/>
                  </a:cubicBezTo>
                  <a:cubicBezTo>
                    <a:pt x="128" y="24"/>
                    <a:pt x="128" y="24"/>
                    <a:pt x="128" y="24"/>
                  </a:cubicBezTo>
                  <a:cubicBezTo>
                    <a:pt x="127" y="24"/>
                    <a:pt x="127" y="24"/>
                    <a:pt x="127" y="24"/>
                  </a:cubicBezTo>
                  <a:cubicBezTo>
                    <a:pt x="125" y="24"/>
                    <a:pt x="125" y="24"/>
                    <a:pt x="125" y="24"/>
                  </a:cubicBezTo>
                  <a:cubicBezTo>
                    <a:pt x="123" y="24"/>
                    <a:pt x="123" y="24"/>
                    <a:pt x="123" y="24"/>
                  </a:cubicBezTo>
                  <a:cubicBezTo>
                    <a:pt x="123" y="24"/>
                    <a:pt x="123" y="24"/>
                    <a:pt x="123" y="24"/>
                  </a:cubicBezTo>
                  <a:cubicBezTo>
                    <a:pt x="122" y="24"/>
                    <a:pt x="122" y="24"/>
                    <a:pt x="122" y="24"/>
                  </a:cubicBezTo>
                  <a:cubicBezTo>
                    <a:pt x="122" y="23"/>
                    <a:pt x="122" y="23"/>
                    <a:pt x="122" y="23"/>
                  </a:cubicBezTo>
                  <a:cubicBezTo>
                    <a:pt x="121" y="23"/>
                    <a:pt x="121" y="23"/>
                    <a:pt x="121" y="23"/>
                  </a:cubicBezTo>
                  <a:cubicBezTo>
                    <a:pt x="120" y="23"/>
                    <a:pt x="120" y="23"/>
                    <a:pt x="120" y="23"/>
                  </a:cubicBezTo>
                  <a:cubicBezTo>
                    <a:pt x="119" y="23"/>
                    <a:pt x="119" y="23"/>
                    <a:pt x="119" y="23"/>
                  </a:cubicBezTo>
                  <a:cubicBezTo>
                    <a:pt x="118" y="23"/>
                    <a:pt x="118" y="23"/>
                    <a:pt x="118" y="23"/>
                  </a:cubicBezTo>
                  <a:cubicBezTo>
                    <a:pt x="118" y="23"/>
                    <a:pt x="118" y="23"/>
                    <a:pt x="118" y="23"/>
                  </a:cubicBezTo>
                  <a:cubicBezTo>
                    <a:pt x="117" y="23"/>
                    <a:pt x="117" y="23"/>
                    <a:pt x="117" y="23"/>
                  </a:cubicBezTo>
                  <a:cubicBezTo>
                    <a:pt x="116" y="22"/>
                    <a:pt x="116" y="22"/>
                    <a:pt x="116" y="22"/>
                  </a:cubicBezTo>
                  <a:cubicBezTo>
                    <a:pt x="115" y="22"/>
                    <a:pt x="115" y="22"/>
                    <a:pt x="115" y="22"/>
                  </a:cubicBezTo>
                  <a:cubicBezTo>
                    <a:pt x="114" y="22"/>
                    <a:pt x="114" y="22"/>
                    <a:pt x="114" y="22"/>
                  </a:cubicBezTo>
                  <a:cubicBezTo>
                    <a:pt x="114" y="23"/>
                    <a:pt x="114" y="23"/>
                    <a:pt x="114" y="23"/>
                  </a:cubicBezTo>
                  <a:cubicBezTo>
                    <a:pt x="113" y="23"/>
                    <a:pt x="113" y="23"/>
                    <a:pt x="113" y="23"/>
                  </a:cubicBezTo>
                  <a:cubicBezTo>
                    <a:pt x="113" y="24"/>
                    <a:pt x="113" y="24"/>
                    <a:pt x="113" y="24"/>
                  </a:cubicBezTo>
                  <a:cubicBezTo>
                    <a:pt x="112" y="25"/>
                    <a:pt x="112" y="25"/>
                    <a:pt x="112" y="25"/>
                  </a:cubicBezTo>
                  <a:cubicBezTo>
                    <a:pt x="111" y="24"/>
                    <a:pt x="111" y="24"/>
                    <a:pt x="111" y="24"/>
                  </a:cubicBezTo>
                  <a:cubicBezTo>
                    <a:pt x="110" y="24"/>
                    <a:pt x="110" y="24"/>
                    <a:pt x="110" y="24"/>
                  </a:cubicBezTo>
                  <a:cubicBezTo>
                    <a:pt x="110" y="25"/>
                    <a:pt x="110" y="25"/>
                    <a:pt x="110" y="25"/>
                  </a:cubicBezTo>
                  <a:cubicBezTo>
                    <a:pt x="110" y="25"/>
                    <a:pt x="110" y="25"/>
                    <a:pt x="110" y="25"/>
                  </a:cubicBezTo>
                  <a:cubicBezTo>
                    <a:pt x="109" y="26"/>
                    <a:pt x="109" y="26"/>
                    <a:pt x="109" y="26"/>
                  </a:cubicBezTo>
                  <a:cubicBezTo>
                    <a:pt x="109" y="27"/>
                    <a:pt x="109" y="27"/>
                    <a:pt x="109" y="27"/>
                  </a:cubicBezTo>
                  <a:cubicBezTo>
                    <a:pt x="109" y="28"/>
                    <a:pt x="109" y="28"/>
                    <a:pt x="109" y="28"/>
                  </a:cubicBezTo>
                  <a:cubicBezTo>
                    <a:pt x="109" y="29"/>
                    <a:pt x="109" y="29"/>
                    <a:pt x="109" y="29"/>
                  </a:cubicBezTo>
                  <a:cubicBezTo>
                    <a:pt x="109" y="30"/>
                    <a:pt x="109" y="30"/>
                    <a:pt x="109" y="30"/>
                  </a:cubicBezTo>
                  <a:cubicBezTo>
                    <a:pt x="109" y="31"/>
                    <a:pt x="109" y="31"/>
                    <a:pt x="109" y="31"/>
                  </a:cubicBezTo>
                  <a:cubicBezTo>
                    <a:pt x="109" y="31"/>
                    <a:pt x="109" y="31"/>
                    <a:pt x="109" y="31"/>
                  </a:cubicBezTo>
                  <a:cubicBezTo>
                    <a:pt x="109" y="31"/>
                    <a:pt x="109" y="31"/>
                    <a:pt x="109" y="31"/>
                  </a:cubicBezTo>
                  <a:cubicBezTo>
                    <a:pt x="109" y="30"/>
                    <a:pt x="109" y="30"/>
                    <a:pt x="109" y="30"/>
                  </a:cubicBezTo>
                  <a:cubicBezTo>
                    <a:pt x="108" y="31"/>
                    <a:pt x="108" y="31"/>
                    <a:pt x="108" y="31"/>
                  </a:cubicBezTo>
                  <a:cubicBezTo>
                    <a:pt x="107" y="31"/>
                    <a:pt x="107" y="31"/>
                    <a:pt x="107" y="31"/>
                  </a:cubicBezTo>
                  <a:cubicBezTo>
                    <a:pt x="107" y="32"/>
                    <a:pt x="107" y="32"/>
                    <a:pt x="107" y="32"/>
                  </a:cubicBezTo>
                  <a:cubicBezTo>
                    <a:pt x="106" y="32"/>
                    <a:pt x="106" y="32"/>
                    <a:pt x="106" y="32"/>
                  </a:cubicBezTo>
                  <a:cubicBezTo>
                    <a:pt x="107" y="33"/>
                    <a:pt x="107" y="33"/>
                    <a:pt x="107" y="33"/>
                  </a:cubicBezTo>
                  <a:cubicBezTo>
                    <a:pt x="106" y="34"/>
                    <a:pt x="106" y="34"/>
                    <a:pt x="106" y="34"/>
                  </a:cubicBezTo>
                  <a:cubicBezTo>
                    <a:pt x="107" y="36"/>
                    <a:pt x="107" y="36"/>
                    <a:pt x="107" y="36"/>
                  </a:cubicBezTo>
                  <a:cubicBezTo>
                    <a:pt x="106" y="36"/>
                    <a:pt x="106" y="36"/>
                    <a:pt x="106" y="36"/>
                  </a:cubicBezTo>
                  <a:cubicBezTo>
                    <a:pt x="106" y="37"/>
                    <a:pt x="106" y="37"/>
                    <a:pt x="106" y="37"/>
                  </a:cubicBezTo>
                  <a:cubicBezTo>
                    <a:pt x="106" y="37"/>
                    <a:pt x="106" y="37"/>
                    <a:pt x="106" y="37"/>
                  </a:cubicBezTo>
                  <a:cubicBezTo>
                    <a:pt x="106" y="38"/>
                    <a:pt x="106" y="38"/>
                    <a:pt x="106" y="38"/>
                  </a:cubicBezTo>
                  <a:cubicBezTo>
                    <a:pt x="105" y="39"/>
                    <a:pt x="105" y="39"/>
                    <a:pt x="105" y="39"/>
                  </a:cubicBezTo>
                  <a:cubicBezTo>
                    <a:pt x="104" y="40"/>
                    <a:pt x="104" y="40"/>
                    <a:pt x="104" y="40"/>
                  </a:cubicBezTo>
                  <a:cubicBezTo>
                    <a:pt x="104" y="40"/>
                    <a:pt x="104" y="40"/>
                    <a:pt x="104" y="40"/>
                  </a:cubicBezTo>
                  <a:cubicBezTo>
                    <a:pt x="104" y="40"/>
                    <a:pt x="104" y="40"/>
                    <a:pt x="104" y="40"/>
                  </a:cubicBezTo>
                  <a:cubicBezTo>
                    <a:pt x="105" y="42"/>
                    <a:pt x="105" y="42"/>
                    <a:pt x="105" y="42"/>
                  </a:cubicBezTo>
                  <a:cubicBezTo>
                    <a:pt x="105" y="42"/>
                    <a:pt x="105" y="42"/>
                    <a:pt x="105" y="42"/>
                  </a:cubicBezTo>
                  <a:cubicBezTo>
                    <a:pt x="105" y="42"/>
                    <a:pt x="105" y="42"/>
                    <a:pt x="105" y="42"/>
                  </a:cubicBezTo>
                  <a:cubicBezTo>
                    <a:pt x="106" y="42"/>
                    <a:pt x="106" y="42"/>
                    <a:pt x="106" y="42"/>
                  </a:cubicBezTo>
                  <a:cubicBezTo>
                    <a:pt x="107" y="42"/>
                    <a:pt x="107" y="42"/>
                    <a:pt x="107" y="42"/>
                  </a:cubicBezTo>
                  <a:cubicBezTo>
                    <a:pt x="107" y="42"/>
                    <a:pt x="107" y="42"/>
                    <a:pt x="107" y="42"/>
                  </a:cubicBezTo>
                  <a:cubicBezTo>
                    <a:pt x="107" y="43"/>
                    <a:pt x="107" y="43"/>
                    <a:pt x="107" y="43"/>
                  </a:cubicBezTo>
                  <a:cubicBezTo>
                    <a:pt x="108" y="45"/>
                    <a:pt x="108" y="45"/>
                    <a:pt x="108" y="45"/>
                  </a:cubicBezTo>
                  <a:cubicBezTo>
                    <a:pt x="108" y="45"/>
                    <a:pt x="108" y="45"/>
                    <a:pt x="108" y="45"/>
                  </a:cubicBezTo>
                  <a:cubicBezTo>
                    <a:pt x="107" y="46"/>
                    <a:pt x="107" y="46"/>
                    <a:pt x="107" y="46"/>
                  </a:cubicBezTo>
                  <a:cubicBezTo>
                    <a:pt x="107" y="47"/>
                    <a:pt x="107" y="47"/>
                    <a:pt x="107" y="47"/>
                  </a:cubicBezTo>
                  <a:cubicBezTo>
                    <a:pt x="107" y="49"/>
                    <a:pt x="107" y="49"/>
                    <a:pt x="107" y="49"/>
                  </a:cubicBezTo>
                  <a:cubicBezTo>
                    <a:pt x="107" y="50"/>
                    <a:pt x="107" y="50"/>
                    <a:pt x="107" y="50"/>
                  </a:cubicBezTo>
                  <a:cubicBezTo>
                    <a:pt x="107" y="50"/>
                    <a:pt x="107" y="50"/>
                    <a:pt x="107" y="50"/>
                  </a:cubicBezTo>
                  <a:cubicBezTo>
                    <a:pt x="108" y="51"/>
                    <a:pt x="108" y="51"/>
                    <a:pt x="108" y="51"/>
                  </a:cubicBezTo>
                  <a:cubicBezTo>
                    <a:pt x="109" y="51"/>
                    <a:pt x="109" y="51"/>
                    <a:pt x="109" y="51"/>
                  </a:cubicBezTo>
                  <a:cubicBezTo>
                    <a:pt x="109" y="50"/>
                    <a:pt x="109" y="50"/>
                    <a:pt x="109" y="50"/>
                  </a:cubicBezTo>
                  <a:cubicBezTo>
                    <a:pt x="110" y="50"/>
                    <a:pt x="110" y="50"/>
                    <a:pt x="110" y="50"/>
                  </a:cubicBezTo>
                  <a:cubicBezTo>
                    <a:pt x="111" y="50"/>
                    <a:pt x="111" y="50"/>
                    <a:pt x="111" y="50"/>
                  </a:cubicBezTo>
                  <a:cubicBezTo>
                    <a:pt x="111" y="51"/>
                    <a:pt x="111" y="51"/>
                    <a:pt x="111" y="51"/>
                  </a:cubicBezTo>
                  <a:cubicBezTo>
                    <a:pt x="112" y="50"/>
                    <a:pt x="112" y="50"/>
                    <a:pt x="112" y="50"/>
                  </a:cubicBezTo>
                  <a:cubicBezTo>
                    <a:pt x="111" y="49"/>
                    <a:pt x="111" y="49"/>
                    <a:pt x="111" y="49"/>
                  </a:cubicBezTo>
                  <a:cubicBezTo>
                    <a:pt x="111" y="49"/>
                    <a:pt x="111" y="49"/>
                    <a:pt x="111" y="49"/>
                  </a:cubicBezTo>
                  <a:cubicBezTo>
                    <a:pt x="111" y="48"/>
                    <a:pt x="111" y="48"/>
                    <a:pt x="111" y="48"/>
                  </a:cubicBezTo>
                  <a:cubicBezTo>
                    <a:pt x="111" y="47"/>
                    <a:pt x="111" y="47"/>
                    <a:pt x="111" y="47"/>
                  </a:cubicBezTo>
                  <a:cubicBezTo>
                    <a:pt x="111" y="46"/>
                    <a:pt x="111" y="46"/>
                    <a:pt x="111" y="46"/>
                  </a:cubicBezTo>
                  <a:cubicBezTo>
                    <a:pt x="111" y="45"/>
                    <a:pt x="111" y="45"/>
                    <a:pt x="111" y="45"/>
                  </a:cubicBezTo>
                  <a:cubicBezTo>
                    <a:pt x="111" y="44"/>
                    <a:pt x="111" y="44"/>
                    <a:pt x="111" y="44"/>
                  </a:cubicBezTo>
                  <a:cubicBezTo>
                    <a:pt x="112" y="43"/>
                    <a:pt x="112" y="43"/>
                    <a:pt x="112" y="43"/>
                  </a:cubicBezTo>
                  <a:cubicBezTo>
                    <a:pt x="112" y="42"/>
                    <a:pt x="112" y="42"/>
                    <a:pt x="112" y="42"/>
                  </a:cubicBezTo>
                  <a:cubicBezTo>
                    <a:pt x="112" y="41"/>
                    <a:pt x="112" y="41"/>
                    <a:pt x="112" y="41"/>
                  </a:cubicBezTo>
                  <a:cubicBezTo>
                    <a:pt x="111" y="40"/>
                    <a:pt x="111" y="40"/>
                    <a:pt x="111" y="40"/>
                  </a:cubicBezTo>
                  <a:cubicBezTo>
                    <a:pt x="111" y="40"/>
                    <a:pt x="111" y="40"/>
                    <a:pt x="111" y="40"/>
                  </a:cubicBezTo>
                  <a:cubicBezTo>
                    <a:pt x="112" y="39"/>
                    <a:pt x="112" y="39"/>
                    <a:pt x="112" y="39"/>
                  </a:cubicBezTo>
                  <a:cubicBezTo>
                    <a:pt x="113" y="39"/>
                    <a:pt x="113" y="39"/>
                    <a:pt x="113" y="39"/>
                  </a:cubicBezTo>
                  <a:cubicBezTo>
                    <a:pt x="113" y="39"/>
                    <a:pt x="113" y="39"/>
                    <a:pt x="113" y="39"/>
                  </a:cubicBezTo>
                  <a:cubicBezTo>
                    <a:pt x="114" y="39"/>
                    <a:pt x="114" y="39"/>
                    <a:pt x="114" y="39"/>
                  </a:cubicBezTo>
                  <a:cubicBezTo>
                    <a:pt x="114" y="39"/>
                    <a:pt x="114" y="39"/>
                    <a:pt x="114" y="39"/>
                  </a:cubicBezTo>
                  <a:cubicBezTo>
                    <a:pt x="115" y="40"/>
                    <a:pt x="115" y="40"/>
                    <a:pt x="115" y="40"/>
                  </a:cubicBezTo>
                  <a:cubicBezTo>
                    <a:pt x="115" y="41"/>
                    <a:pt x="115" y="41"/>
                    <a:pt x="115" y="41"/>
                  </a:cubicBezTo>
                  <a:cubicBezTo>
                    <a:pt x="114" y="42"/>
                    <a:pt x="114" y="42"/>
                    <a:pt x="114" y="42"/>
                  </a:cubicBezTo>
                  <a:cubicBezTo>
                    <a:pt x="114" y="42"/>
                    <a:pt x="114" y="42"/>
                    <a:pt x="114" y="42"/>
                  </a:cubicBezTo>
                  <a:cubicBezTo>
                    <a:pt x="114" y="43"/>
                    <a:pt x="114" y="43"/>
                    <a:pt x="114" y="43"/>
                  </a:cubicBezTo>
                  <a:cubicBezTo>
                    <a:pt x="115" y="43"/>
                    <a:pt x="115" y="43"/>
                    <a:pt x="115" y="43"/>
                  </a:cubicBezTo>
                  <a:cubicBezTo>
                    <a:pt x="115" y="44"/>
                    <a:pt x="115" y="44"/>
                    <a:pt x="115" y="44"/>
                  </a:cubicBezTo>
                  <a:cubicBezTo>
                    <a:pt x="116" y="44"/>
                    <a:pt x="116" y="44"/>
                    <a:pt x="116" y="44"/>
                  </a:cubicBezTo>
                  <a:cubicBezTo>
                    <a:pt x="117" y="45"/>
                    <a:pt x="117" y="45"/>
                    <a:pt x="117" y="45"/>
                  </a:cubicBezTo>
                  <a:cubicBezTo>
                    <a:pt x="116" y="45"/>
                    <a:pt x="116" y="45"/>
                    <a:pt x="116" y="45"/>
                  </a:cubicBezTo>
                  <a:cubicBezTo>
                    <a:pt x="116" y="47"/>
                    <a:pt x="116" y="47"/>
                    <a:pt x="116" y="47"/>
                  </a:cubicBezTo>
                  <a:cubicBezTo>
                    <a:pt x="116" y="47"/>
                    <a:pt x="116" y="47"/>
                    <a:pt x="116" y="47"/>
                  </a:cubicBezTo>
                  <a:cubicBezTo>
                    <a:pt x="117" y="48"/>
                    <a:pt x="117" y="48"/>
                    <a:pt x="117" y="48"/>
                  </a:cubicBezTo>
                  <a:cubicBezTo>
                    <a:pt x="117" y="47"/>
                    <a:pt x="117" y="47"/>
                    <a:pt x="117" y="47"/>
                  </a:cubicBezTo>
                  <a:cubicBezTo>
                    <a:pt x="118" y="48"/>
                    <a:pt x="118" y="48"/>
                    <a:pt x="118" y="48"/>
                  </a:cubicBezTo>
                  <a:cubicBezTo>
                    <a:pt x="119" y="48"/>
                    <a:pt x="119" y="48"/>
                    <a:pt x="119" y="48"/>
                  </a:cubicBezTo>
                  <a:cubicBezTo>
                    <a:pt x="119" y="47"/>
                    <a:pt x="119" y="47"/>
                    <a:pt x="119" y="47"/>
                  </a:cubicBezTo>
                  <a:cubicBezTo>
                    <a:pt x="119" y="47"/>
                    <a:pt x="119" y="47"/>
                    <a:pt x="119" y="47"/>
                  </a:cubicBezTo>
                  <a:cubicBezTo>
                    <a:pt x="120" y="46"/>
                    <a:pt x="120" y="46"/>
                    <a:pt x="120" y="46"/>
                  </a:cubicBezTo>
                  <a:cubicBezTo>
                    <a:pt x="120" y="46"/>
                    <a:pt x="120" y="46"/>
                    <a:pt x="120" y="46"/>
                  </a:cubicBezTo>
                  <a:cubicBezTo>
                    <a:pt x="121" y="45"/>
                    <a:pt x="121" y="45"/>
                    <a:pt x="121" y="45"/>
                  </a:cubicBezTo>
                  <a:cubicBezTo>
                    <a:pt x="123" y="45"/>
                    <a:pt x="123" y="45"/>
                    <a:pt x="123" y="45"/>
                  </a:cubicBezTo>
                  <a:cubicBezTo>
                    <a:pt x="123" y="45"/>
                    <a:pt x="123" y="45"/>
                    <a:pt x="123" y="45"/>
                  </a:cubicBezTo>
                  <a:cubicBezTo>
                    <a:pt x="124" y="45"/>
                    <a:pt x="124" y="45"/>
                    <a:pt x="124" y="45"/>
                  </a:cubicBezTo>
                  <a:cubicBezTo>
                    <a:pt x="124" y="45"/>
                    <a:pt x="124" y="45"/>
                    <a:pt x="124" y="45"/>
                  </a:cubicBezTo>
                  <a:cubicBezTo>
                    <a:pt x="125" y="45"/>
                    <a:pt x="125" y="45"/>
                    <a:pt x="125" y="45"/>
                  </a:cubicBezTo>
                  <a:cubicBezTo>
                    <a:pt x="124" y="44"/>
                    <a:pt x="124" y="44"/>
                    <a:pt x="124" y="44"/>
                  </a:cubicBezTo>
                  <a:cubicBezTo>
                    <a:pt x="123" y="44"/>
                    <a:pt x="123" y="44"/>
                    <a:pt x="123" y="44"/>
                  </a:cubicBezTo>
                  <a:cubicBezTo>
                    <a:pt x="123" y="44"/>
                    <a:pt x="123" y="44"/>
                    <a:pt x="123" y="44"/>
                  </a:cubicBezTo>
                  <a:cubicBezTo>
                    <a:pt x="123" y="44"/>
                    <a:pt x="123" y="44"/>
                    <a:pt x="123" y="44"/>
                  </a:cubicBezTo>
                  <a:cubicBezTo>
                    <a:pt x="122" y="44"/>
                    <a:pt x="122" y="44"/>
                    <a:pt x="122" y="44"/>
                  </a:cubicBezTo>
                  <a:cubicBezTo>
                    <a:pt x="122" y="44"/>
                    <a:pt x="122" y="44"/>
                    <a:pt x="122" y="44"/>
                  </a:cubicBezTo>
                  <a:cubicBezTo>
                    <a:pt x="121" y="44"/>
                    <a:pt x="121" y="44"/>
                    <a:pt x="121" y="44"/>
                  </a:cubicBezTo>
                  <a:cubicBezTo>
                    <a:pt x="121" y="43"/>
                    <a:pt x="121" y="43"/>
                    <a:pt x="121" y="43"/>
                  </a:cubicBezTo>
                  <a:cubicBezTo>
                    <a:pt x="121" y="43"/>
                    <a:pt x="121" y="43"/>
                    <a:pt x="121" y="43"/>
                  </a:cubicBezTo>
                  <a:cubicBezTo>
                    <a:pt x="121" y="43"/>
                    <a:pt x="121" y="43"/>
                    <a:pt x="121" y="43"/>
                  </a:cubicBezTo>
                  <a:cubicBezTo>
                    <a:pt x="120" y="43"/>
                    <a:pt x="120" y="43"/>
                    <a:pt x="120" y="43"/>
                  </a:cubicBezTo>
                  <a:cubicBezTo>
                    <a:pt x="120" y="43"/>
                    <a:pt x="120" y="43"/>
                    <a:pt x="120" y="43"/>
                  </a:cubicBezTo>
                  <a:cubicBezTo>
                    <a:pt x="119" y="42"/>
                    <a:pt x="119" y="42"/>
                    <a:pt x="119" y="42"/>
                  </a:cubicBezTo>
                  <a:cubicBezTo>
                    <a:pt x="120" y="42"/>
                    <a:pt x="120" y="42"/>
                    <a:pt x="120" y="42"/>
                  </a:cubicBezTo>
                  <a:cubicBezTo>
                    <a:pt x="120" y="41"/>
                    <a:pt x="120" y="41"/>
                    <a:pt x="120" y="41"/>
                  </a:cubicBezTo>
                  <a:cubicBezTo>
                    <a:pt x="120" y="42"/>
                    <a:pt x="120" y="42"/>
                    <a:pt x="120" y="42"/>
                  </a:cubicBezTo>
                  <a:cubicBezTo>
                    <a:pt x="120" y="41"/>
                    <a:pt x="120" y="41"/>
                    <a:pt x="120" y="41"/>
                  </a:cubicBezTo>
                  <a:cubicBezTo>
                    <a:pt x="121" y="41"/>
                    <a:pt x="121" y="41"/>
                    <a:pt x="121" y="41"/>
                  </a:cubicBezTo>
                  <a:cubicBezTo>
                    <a:pt x="121" y="41"/>
                    <a:pt x="121" y="41"/>
                    <a:pt x="121" y="41"/>
                  </a:cubicBezTo>
                  <a:cubicBezTo>
                    <a:pt x="120" y="40"/>
                    <a:pt x="120" y="40"/>
                    <a:pt x="120" y="40"/>
                  </a:cubicBezTo>
                  <a:cubicBezTo>
                    <a:pt x="120" y="40"/>
                    <a:pt x="120" y="40"/>
                    <a:pt x="120" y="40"/>
                  </a:cubicBezTo>
                  <a:cubicBezTo>
                    <a:pt x="120" y="40"/>
                    <a:pt x="120" y="40"/>
                    <a:pt x="120" y="40"/>
                  </a:cubicBezTo>
                  <a:cubicBezTo>
                    <a:pt x="120" y="39"/>
                    <a:pt x="120" y="39"/>
                    <a:pt x="120" y="39"/>
                  </a:cubicBezTo>
                  <a:cubicBezTo>
                    <a:pt x="119" y="39"/>
                    <a:pt x="119" y="39"/>
                    <a:pt x="119" y="39"/>
                  </a:cubicBezTo>
                  <a:cubicBezTo>
                    <a:pt x="119" y="39"/>
                    <a:pt x="119" y="39"/>
                    <a:pt x="119" y="39"/>
                  </a:cubicBezTo>
                  <a:cubicBezTo>
                    <a:pt x="118" y="38"/>
                    <a:pt x="118" y="38"/>
                    <a:pt x="118" y="38"/>
                  </a:cubicBezTo>
                  <a:cubicBezTo>
                    <a:pt x="117" y="37"/>
                    <a:pt x="117" y="37"/>
                    <a:pt x="117" y="37"/>
                  </a:cubicBezTo>
                  <a:cubicBezTo>
                    <a:pt x="116" y="36"/>
                    <a:pt x="116" y="36"/>
                    <a:pt x="116" y="36"/>
                  </a:cubicBezTo>
                  <a:cubicBezTo>
                    <a:pt x="116" y="36"/>
                    <a:pt x="116" y="36"/>
                    <a:pt x="116" y="36"/>
                  </a:cubicBezTo>
                  <a:cubicBezTo>
                    <a:pt x="116" y="35"/>
                    <a:pt x="116" y="35"/>
                    <a:pt x="116" y="35"/>
                  </a:cubicBezTo>
                  <a:cubicBezTo>
                    <a:pt x="116" y="35"/>
                    <a:pt x="116" y="35"/>
                    <a:pt x="116" y="35"/>
                  </a:cubicBezTo>
                  <a:cubicBezTo>
                    <a:pt x="117" y="36"/>
                    <a:pt x="117" y="36"/>
                    <a:pt x="117" y="36"/>
                  </a:cubicBezTo>
                  <a:cubicBezTo>
                    <a:pt x="117" y="36"/>
                    <a:pt x="117" y="36"/>
                    <a:pt x="117" y="36"/>
                  </a:cubicBezTo>
                  <a:cubicBezTo>
                    <a:pt x="118" y="35"/>
                    <a:pt x="118" y="35"/>
                    <a:pt x="118" y="35"/>
                  </a:cubicBezTo>
                  <a:cubicBezTo>
                    <a:pt x="118" y="35"/>
                    <a:pt x="118" y="35"/>
                    <a:pt x="118" y="35"/>
                  </a:cubicBezTo>
                  <a:cubicBezTo>
                    <a:pt x="120" y="34"/>
                    <a:pt x="120" y="34"/>
                    <a:pt x="120" y="34"/>
                  </a:cubicBezTo>
                  <a:cubicBezTo>
                    <a:pt x="121" y="33"/>
                    <a:pt x="121" y="33"/>
                    <a:pt x="121" y="33"/>
                  </a:cubicBezTo>
                  <a:cubicBezTo>
                    <a:pt x="122" y="32"/>
                    <a:pt x="122" y="32"/>
                    <a:pt x="122" y="32"/>
                  </a:cubicBezTo>
                  <a:cubicBezTo>
                    <a:pt x="123" y="32"/>
                    <a:pt x="123" y="32"/>
                    <a:pt x="123" y="32"/>
                  </a:cubicBezTo>
                  <a:cubicBezTo>
                    <a:pt x="123" y="31"/>
                    <a:pt x="123" y="31"/>
                    <a:pt x="123" y="31"/>
                  </a:cubicBezTo>
                  <a:cubicBezTo>
                    <a:pt x="124" y="31"/>
                    <a:pt x="124" y="31"/>
                    <a:pt x="124" y="31"/>
                  </a:cubicBezTo>
                  <a:cubicBezTo>
                    <a:pt x="125" y="32"/>
                    <a:pt x="125" y="32"/>
                    <a:pt x="125" y="32"/>
                  </a:cubicBezTo>
                  <a:cubicBezTo>
                    <a:pt x="125" y="32"/>
                    <a:pt x="125" y="32"/>
                    <a:pt x="125" y="32"/>
                  </a:cubicBezTo>
                  <a:cubicBezTo>
                    <a:pt x="126" y="31"/>
                    <a:pt x="126" y="31"/>
                    <a:pt x="126" y="31"/>
                  </a:cubicBezTo>
                  <a:cubicBezTo>
                    <a:pt x="126" y="30"/>
                    <a:pt x="126" y="30"/>
                    <a:pt x="126" y="30"/>
                  </a:cubicBezTo>
                  <a:cubicBezTo>
                    <a:pt x="125" y="30"/>
                    <a:pt x="125" y="30"/>
                    <a:pt x="125" y="30"/>
                  </a:cubicBezTo>
                  <a:cubicBezTo>
                    <a:pt x="123" y="30"/>
                    <a:pt x="123" y="30"/>
                    <a:pt x="123" y="30"/>
                  </a:cubicBezTo>
                  <a:cubicBezTo>
                    <a:pt x="122" y="30"/>
                    <a:pt x="122" y="30"/>
                    <a:pt x="122" y="30"/>
                  </a:cubicBezTo>
                  <a:cubicBezTo>
                    <a:pt x="121" y="30"/>
                    <a:pt x="121" y="30"/>
                    <a:pt x="121" y="30"/>
                  </a:cubicBezTo>
                  <a:cubicBezTo>
                    <a:pt x="120" y="31"/>
                    <a:pt x="120" y="31"/>
                    <a:pt x="120" y="31"/>
                  </a:cubicBezTo>
                  <a:cubicBezTo>
                    <a:pt x="120" y="31"/>
                    <a:pt x="120" y="31"/>
                    <a:pt x="120" y="31"/>
                  </a:cubicBezTo>
                  <a:cubicBezTo>
                    <a:pt x="119" y="31"/>
                    <a:pt x="119" y="31"/>
                    <a:pt x="119" y="31"/>
                  </a:cubicBezTo>
                  <a:cubicBezTo>
                    <a:pt x="118" y="31"/>
                    <a:pt x="118" y="31"/>
                    <a:pt x="118" y="31"/>
                  </a:cubicBezTo>
                  <a:cubicBezTo>
                    <a:pt x="117" y="31"/>
                    <a:pt x="117" y="31"/>
                    <a:pt x="117" y="31"/>
                  </a:cubicBezTo>
                  <a:cubicBezTo>
                    <a:pt x="116" y="31"/>
                    <a:pt x="116" y="31"/>
                    <a:pt x="116" y="31"/>
                  </a:cubicBezTo>
                  <a:cubicBezTo>
                    <a:pt x="116" y="32"/>
                    <a:pt x="116" y="32"/>
                    <a:pt x="116" y="32"/>
                  </a:cubicBezTo>
                  <a:cubicBezTo>
                    <a:pt x="115" y="33"/>
                    <a:pt x="115" y="33"/>
                    <a:pt x="115" y="33"/>
                  </a:cubicBezTo>
                  <a:cubicBezTo>
                    <a:pt x="114" y="34"/>
                    <a:pt x="114" y="34"/>
                    <a:pt x="114" y="34"/>
                  </a:cubicBezTo>
                  <a:cubicBezTo>
                    <a:pt x="113" y="33"/>
                    <a:pt x="113" y="33"/>
                    <a:pt x="113" y="33"/>
                  </a:cubicBezTo>
                  <a:cubicBezTo>
                    <a:pt x="113" y="33"/>
                    <a:pt x="113" y="33"/>
                    <a:pt x="113" y="33"/>
                  </a:cubicBezTo>
                  <a:cubicBezTo>
                    <a:pt x="112" y="32"/>
                    <a:pt x="112" y="32"/>
                    <a:pt x="112" y="32"/>
                  </a:cubicBezTo>
                  <a:cubicBezTo>
                    <a:pt x="111" y="31"/>
                    <a:pt x="111" y="31"/>
                    <a:pt x="111" y="31"/>
                  </a:cubicBezTo>
                  <a:cubicBezTo>
                    <a:pt x="110" y="30"/>
                    <a:pt x="110" y="30"/>
                    <a:pt x="110" y="30"/>
                  </a:cubicBezTo>
                  <a:cubicBezTo>
                    <a:pt x="110" y="28"/>
                    <a:pt x="110" y="28"/>
                    <a:pt x="110" y="28"/>
                  </a:cubicBezTo>
                  <a:cubicBezTo>
                    <a:pt x="111" y="27"/>
                    <a:pt x="111" y="27"/>
                    <a:pt x="111" y="27"/>
                  </a:cubicBezTo>
                  <a:cubicBezTo>
                    <a:pt x="112" y="26"/>
                    <a:pt x="112" y="26"/>
                    <a:pt x="112" y="26"/>
                  </a:cubicBezTo>
                  <a:close/>
                  <a:moveTo>
                    <a:pt x="113" y="0"/>
                  </a:moveTo>
                  <a:cubicBezTo>
                    <a:pt x="112" y="0"/>
                    <a:pt x="112" y="0"/>
                    <a:pt x="112" y="0"/>
                  </a:cubicBezTo>
                  <a:cubicBezTo>
                    <a:pt x="112" y="1"/>
                    <a:pt x="112" y="1"/>
                    <a:pt x="112" y="1"/>
                  </a:cubicBezTo>
                  <a:cubicBezTo>
                    <a:pt x="113" y="0"/>
                    <a:pt x="113" y="0"/>
                    <a:pt x="113" y="0"/>
                  </a:cubicBezTo>
                  <a:cubicBezTo>
                    <a:pt x="113" y="0"/>
                    <a:pt x="113" y="0"/>
                    <a:pt x="113" y="0"/>
                  </a:cubicBezTo>
                  <a:close/>
                  <a:moveTo>
                    <a:pt x="114" y="3"/>
                  </a:moveTo>
                  <a:cubicBezTo>
                    <a:pt x="114" y="3"/>
                    <a:pt x="114" y="3"/>
                    <a:pt x="114" y="3"/>
                  </a:cubicBezTo>
                  <a:cubicBezTo>
                    <a:pt x="115" y="2"/>
                    <a:pt x="115" y="2"/>
                    <a:pt x="115" y="2"/>
                  </a:cubicBezTo>
                  <a:cubicBezTo>
                    <a:pt x="115" y="3"/>
                    <a:pt x="115" y="3"/>
                    <a:pt x="115" y="3"/>
                  </a:cubicBezTo>
                  <a:cubicBezTo>
                    <a:pt x="116" y="2"/>
                    <a:pt x="116" y="2"/>
                    <a:pt x="116" y="2"/>
                  </a:cubicBezTo>
                  <a:cubicBezTo>
                    <a:pt x="116" y="2"/>
                    <a:pt x="116" y="2"/>
                    <a:pt x="116" y="2"/>
                  </a:cubicBezTo>
                  <a:cubicBezTo>
                    <a:pt x="115" y="2"/>
                    <a:pt x="115" y="2"/>
                    <a:pt x="115" y="2"/>
                  </a:cubicBezTo>
                  <a:cubicBezTo>
                    <a:pt x="114" y="2"/>
                    <a:pt x="114" y="2"/>
                    <a:pt x="114" y="2"/>
                  </a:cubicBezTo>
                  <a:cubicBezTo>
                    <a:pt x="113" y="2"/>
                    <a:pt x="113" y="2"/>
                    <a:pt x="113" y="2"/>
                  </a:cubicBezTo>
                  <a:cubicBezTo>
                    <a:pt x="114" y="3"/>
                    <a:pt x="114" y="3"/>
                    <a:pt x="114" y="3"/>
                  </a:cubicBezTo>
                  <a:close/>
                  <a:moveTo>
                    <a:pt x="107" y="7"/>
                  </a:moveTo>
                  <a:cubicBezTo>
                    <a:pt x="107" y="7"/>
                    <a:pt x="107" y="7"/>
                    <a:pt x="107" y="7"/>
                  </a:cubicBezTo>
                  <a:cubicBezTo>
                    <a:pt x="107" y="8"/>
                    <a:pt x="107" y="8"/>
                    <a:pt x="107" y="8"/>
                  </a:cubicBezTo>
                  <a:cubicBezTo>
                    <a:pt x="107" y="7"/>
                    <a:pt x="107" y="7"/>
                    <a:pt x="107" y="7"/>
                  </a:cubicBezTo>
                  <a:cubicBezTo>
                    <a:pt x="107" y="7"/>
                    <a:pt x="107" y="7"/>
                    <a:pt x="107" y="7"/>
                  </a:cubicBezTo>
                  <a:close/>
                  <a:moveTo>
                    <a:pt x="108" y="6"/>
                  </a:moveTo>
                  <a:cubicBezTo>
                    <a:pt x="110" y="5"/>
                    <a:pt x="110" y="5"/>
                    <a:pt x="110" y="5"/>
                  </a:cubicBezTo>
                  <a:cubicBezTo>
                    <a:pt x="111" y="5"/>
                    <a:pt x="111" y="5"/>
                    <a:pt x="111" y="5"/>
                  </a:cubicBezTo>
                  <a:cubicBezTo>
                    <a:pt x="111" y="5"/>
                    <a:pt x="111" y="5"/>
                    <a:pt x="111" y="5"/>
                  </a:cubicBezTo>
                  <a:cubicBezTo>
                    <a:pt x="110" y="6"/>
                    <a:pt x="110" y="6"/>
                    <a:pt x="110" y="6"/>
                  </a:cubicBezTo>
                  <a:cubicBezTo>
                    <a:pt x="109" y="6"/>
                    <a:pt x="109" y="6"/>
                    <a:pt x="109" y="6"/>
                  </a:cubicBezTo>
                  <a:cubicBezTo>
                    <a:pt x="108" y="6"/>
                    <a:pt x="108" y="6"/>
                    <a:pt x="108" y="6"/>
                  </a:cubicBezTo>
                  <a:close/>
                  <a:moveTo>
                    <a:pt x="99" y="10"/>
                  </a:moveTo>
                  <a:cubicBezTo>
                    <a:pt x="100" y="11"/>
                    <a:pt x="100" y="11"/>
                    <a:pt x="100" y="11"/>
                  </a:cubicBezTo>
                  <a:cubicBezTo>
                    <a:pt x="99" y="10"/>
                    <a:pt x="99" y="10"/>
                    <a:pt x="99" y="10"/>
                  </a:cubicBezTo>
                  <a:cubicBezTo>
                    <a:pt x="99" y="10"/>
                    <a:pt x="99" y="10"/>
                    <a:pt x="99" y="10"/>
                  </a:cubicBezTo>
                  <a:close/>
                  <a:moveTo>
                    <a:pt x="99" y="10"/>
                  </a:moveTo>
                  <a:cubicBezTo>
                    <a:pt x="99" y="10"/>
                    <a:pt x="99" y="10"/>
                    <a:pt x="99" y="10"/>
                  </a:cubicBezTo>
                  <a:cubicBezTo>
                    <a:pt x="100" y="10"/>
                    <a:pt x="100" y="10"/>
                    <a:pt x="100" y="10"/>
                  </a:cubicBezTo>
                  <a:cubicBezTo>
                    <a:pt x="100" y="10"/>
                    <a:pt x="100" y="10"/>
                    <a:pt x="100" y="10"/>
                  </a:cubicBezTo>
                  <a:cubicBezTo>
                    <a:pt x="100" y="10"/>
                    <a:pt x="100" y="10"/>
                    <a:pt x="100" y="10"/>
                  </a:cubicBezTo>
                  <a:cubicBezTo>
                    <a:pt x="99" y="10"/>
                    <a:pt x="99" y="10"/>
                    <a:pt x="99" y="10"/>
                  </a:cubicBezTo>
                  <a:close/>
                  <a:moveTo>
                    <a:pt x="100" y="12"/>
                  </a:moveTo>
                  <a:cubicBezTo>
                    <a:pt x="99" y="12"/>
                    <a:pt x="99" y="12"/>
                    <a:pt x="99" y="12"/>
                  </a:cubicBezTo>
                  <a:cubicBezTo>
                    <a:pt x="100" y="12"/>
                    <a:pt x="100" y="12"/>
                    <a:pt x="100" y="12"/>
                  </a:cubicBezTo>
                  <a:cubicBezTo>
                    <a:pt x="100" y="12"/>
                    <a:pt x="100" y="12"/>
                    <a:pt x="100" y="12"/>
                  </a:cubicBezTo>
                  <a:close/>
                  <a:moveTo>
                    <a:pt x="99" y="13"/>
                  </a:moveTo>
                  <a:cubicBezTo>
                    <a:pt x="99" y="13"/>
                    <a:pt x="99" y="13"/>
                    <a:pt x="99" y="13"/>
                  </a:cubicBezTo>
                  <a:cubicBezTo>
                    <a:pt x="99" y="14"/>
                    <a:pt x="99" y="14"/>
                    <a:pt x="99" y="14"/>
                  </a:cubicBezTo>
                  <a:cubicBezTo>
                    <a:pt x="99" y="14"/>
                    <a:pt x="99" y="14"/>
                    <a:pt x="99" y="14"/>
                  </a:cubicBezTo>
                  <a:cubicBezTo>
                    <a:pt x="99" y="13"/>
                    <a:pt x="99" y="13"/>
                    <a:pt x="99" y="13"/>
                  </a:cubicBezTo>
                  <a:close/>
                  <a:moveTo>
                    <a:pt x="93" y="42"/>
                  </a:moveTo>
                  <a:cubicBezTo>
                    <a:pt x="94" y="42"/>
                    <a:pt x="94" y="42"/>
                    <a:pt x="94" y="42"/>
                  </a:cubicBezTo>
                  <a:cubicBezTo>
                    <a:pt x="94" y="43"/>
                    <a:pt x="94" y="43"/>
                    <a:pt x="94" y="43"/>
                  </a:cubicBezTo>
                  <a:cubicBezTo>
                    <a:pt x="93" y="43"/>
                    <a:pt x="93" y="43"/>
                    <a:pt x="93" y="43"/>
                  </a:cubicBezTo>
                  <a:cubicBezTo>
                    <a:pt x="93" y="42"/>
                    <a:pt x="93" y="42"/>
                    <a:pt x="93" y="42"/>
                  </a:cubicBezTo>
                  <a:cubicBezTo>
                    <a:pt x="93" y="42"/>
                    <a:pt x="93" y="42"/>
                    <a:pt x="93" y="42"/>
                  </a:cubicBezTo>
                  <a:close/>
                  <a:moveTo>
                    <a:pt x="93" y="42"/>
                  </a:moveTo>
                  <a:cubicBezTo>
                    <a:pt x="93" y="43"/>
                    <a:pt x="93" y="43"/>
                    <a:pt x="93" y="43"/>
                  </a:cubicBezTo>
                  <a:cubicBezTo>
                    <a:pt x="93" y="44"/>
                    <a:pt x="93" y="44"/>
                    <a:pt x="93" y="44"/>
                  </a:cubicBezTo>
                  <a:cubicBezTo>
                    <a:pt x="92" y="44"/>
                    <a:pt x="92" y="44"/>
                    <a:pt x="92" y="44"/>
                  </a:cubicBezTo>
                  <a:cubicBezTo>
                    <a:pt x="92" y="44"/>
                    <a:pt x="92" y="44"/>
                    <a:pt x="92" y="44"/>
                  </a:cubicBezTo>
                  <a:cubicBezTo>
                    <a:pt x="92" y="43"/>
                    <a:pt x="92" y="43"/>
                    <a:pt x="92" y="43"/>
                  </a:cubicBezTo>
                  <a:cubicBezTo>
                    <a:pt x="92" y="42"/>
                    <a:pt x="92" y="42"/>
                    <a:pt x="92" y="42"/>
                  </a:cubicBezTo>
                  <a:cubicBezTo>
                    <a:pt x="93" y="41"/>
                    <a:pt x="93" y="41"/>
                    <a:pt x="93" y="41"/>
                  </a:cubicBezTo>
                  <a:cubicBezTo>
                    <a:pt x="93" y="42"/>
                    <a:pt x="93" y="42"/>
                    <a:pt x="93" y="42"/>
                  </a:cubicBezTo>
                  <a:close/>
                  <a:moveTo>
                    <a:pt x="62" y="29"/>
                  </a:moveTo>
                  <a:cubicBezTo>
                    <a:pt x="63" y="29"/>
                    <a:pt x="63" y="29"/>
                    <a:pt x="63" y="29"/>
                  </a:cubicBezTo>
                  <a:cubicBezTo>
                    <a:pt x="64" y="30"/>
                    <a:pt x="64" y="30"/>
                    <a:pt x="64" y="30"/>
                  </a:cubicBezTo>
                  <a:cubicBezTo>
                    <a:pt x="63" y="30"/>
                    <a:pt x="63" y="30"/>
                    <a:pt x="63" y="30"/>
                  </a:cubicBezTo>
                  <a:cubicBezTo>
                    <a:pt x="62" y="30"/>
                    <a:pt x="62" y="30"/>
                    <a:pt x="62" y="30"/>
                  </a:cubicBezTo>
                  <a:cubicBezTo>
                    <a:pt x="62" y="29"/>
                    <a:pt x="62" y="29"/>
                    <a:pt x="62" y="29"/>
                  </a:cubicBezTo>
                  <a:cubicBezTo>
                    <a:pt x="62" y="29"/>
                    <a:pt x="62" y="29"/>
                    <a:pt x="62" y="29"/>
                  </a:cubicBezTo>
                  <a:close/>
                  <a:moveTo>
                    <a:pt x="63" y="31"/>
                  </a:moveTo>
                  <a:cubicBezTo>
                    <a:pt x="64" y="31"/>
                    <a:pt x="64" y="31"/>
                    <a:pt x="64" y="31"/>
                  </a:cubicBezTo>
                  <a:cubicBezTo>
                    <a:pt x="64" y="31"/>
                    <a:pt x="64" y="31"/>
                    <a:pt x="64" y="31"/>
                  </a:cubicBezTo>
                  <a:cubicBezTo>
                    <a:pt x="65" y="32"/>
                    <a:pt x="65" y="32"/>
                    <a:pt x="65" y="32"/>
                  </a:cubicBezTo>
                  <a:cubicBezTo>
                    <a:pt x="65" y="32"/>
                    <a:pt x="65" y="32"/>
                    <a:pt x="65" y="32"/>
                  </a:cubicBezTo>
                  <a:cubicBezTo>
                    <a:pt x="64" y="32"/>
                    <a:pt x="64" y="32"/>
                    <a:pt x="64" y="32"/>
                  </a:cubicBezTo>
                  <a:cubicBezTo>
                    <a:pt x="63" y="32"/>
                    <a:pt x="63" y="32"/>
                    <a:pt x="63" y="32"/>
                  </a:cubicBezTo>
                  <a:cubicBezTo>
                    <a:pt x="63" y="31"/>
                    <a:pt x="63" y="31"/>
                    <a:pt x="63" y="31"/>
                  </a:cubicBezTo>
                  <a:cubicBezTo>
                    <a:pt x="63" y="31"/>
                    <a:pt x="63" y="31"/>
                    <a:pt x="63" y="31"/>
                  </a:cubicBezTo>
                  <a:close/>
                  <a:moveTo>
                    <a:pt x="64" y="32"/>
                  </a:moveTo>
                  <a:cubicBezTo>
                    <a:pt x="65" y="32"/>
                    <a:pt x="65" y="32"/>
                    <a:pt x="65" y="32"/>
                  </a:cubicBezTo>
                  <a:cubicBezTo>
                    <a:pt x="65" y="33"/>
                    <a:pt x="65" y="33"/>
                    <a:pt x="65" y="33"/>
                  </a:cubicBezTo>
                  <a:cubicBezTo>
                    <a:pt x="65" y="33"/>
                    <a:pt x="65" y="33"/>
                    <a:pt x="65" y="33"/>
                  </a:cubicBezTo>
                  <a:cubicBezTo>
                    <a:pt x="64" y="34"/>
                    <a:pt x="64" y="34"/>
                    <a:pt x="64" y="34"/>
                  </a:cubicBezTo>
                  <a:cubicBezTo>
                    <a:pt x="64" y="33"/>
                    <a:pt x="64" y="33"/>
                    <a:pt x="64" y="33"/>
                  </a:cubicBezTo>
                  <a:cubicBezTo>
                    <a:pt x="64" y="33"/>
                    <a:pt x="64" y="33"/>
                    <a:pt x="64" y="33"/>
                  </a:cubicBezTo>
                  <a:cubicBezTo>
                    <a:pt x="64" y="32"/>
                    <a:pt x="64" y="32"/>
                    <a:pt x="64" y="32"/>
                  </a:cubicBezTo>
                  <a:close/>
                  <a:moveTo>
                    <a:pt x="62" y="23"/>
                  </a:moveTo>
                  <a:cubicBezTo>
                    <a:pt x="62" y="21"/>
                    <a:pt x="62" y="21"/>
                    <a:pt x="62" y="21"/>
                  </a:cubicBezTo>
                  <a:cubicBezTo>
                    <a:pt x="63" y="20"/>
                    <a:pt x="63" y="20"/>
                    <a:pt x="63" y="20"/>
                  </a:cubicBezTo>
                  <a:cubicBezTo>
                    <a:pt x="64" y="20"/>
                    <a:pt x="64" y="20"/>
                    <a:pt x="64" y="20"/>
                  </a:cubicBezTo>
                  <a:cubicBezTo>
                    <a:pt x="64" y="19"/>
                    <a:pt x="64" y="19"/>
                    <a:pt x="64" y="19"/>
                  </a:cubicBezTo>
                  <a:cubicBezTo>
                    <a:pt x="65" y="21"/>
                    <a:pt x="65" y="21"/>
                    <a:pt x="65" y="21"/>
                  </a:cubicBezTo>
                  <a:cubicBezTo>
                    <a:pt x="67" y="22"/>
                    <a:pt x="67" y="22"/>
                    <a:pt x="67" y="22"/>
                  </a:cubicBezTo>
                  <a:cubicBezTo>
                    <a:pt x="67" y="22"/>
                    <a:pt x="67" y="22"/>
                    <a:pt x="67" y="22"/>
                  </a:cubicBezTo>
                  <a:cubicBezTo>
                    <a:pt x="68" y="23"/>
                    <a:pt x="68" y="23"/>
                    <a:pt x="68" y="23"/>
                  </a:cubicBezTo>
                  <a:cubicBezTo>
                    <a:pt x="68" y="24"/>
                    <a:pt x="68" y="24"/>
                    <a:pt x="68" y="24"/>
                  </a:cubicBezTo>
                  <a:cubicBezTo>
                    <a:pt x="69" y="24"/>
                    <a:pt x="69" y="24"/>
                    <a:pt x="69" y="24"/>
                  </a:cubicBezTo>
                  <a:cubicBezTo>
                    <a:pt x="70" y="23"/>
                    <a:pt x="70" y="23"/>
                    <a:pt x="70" y="23"/>
                  </a:cubicBezTo>
                  <a:cubicBezTo>
                    <a:pt x="70" y="23"/>
                    <a:pt x="70" y="23"/>
                    <a:pt x="70" y="23"/>
                  </a:cubicBezTo>
                  <a:cubicBezTo>
                    <a:pt x="71" y="23"/>
                    <a:pt x="71" y="23"/>
                    <a:pt x="71" y="23"/>
                  </a:cubicBezTo>
                  <a:cubicBezTo>
                    <a:pt x="72" y="23"/>
                    <a:pt x="72" y="23"/>
                    <a:pt x="72" y="23"/>
                  </a:cubicBezTo>
                  <a:cubicBezTo>
                    <a:pt x="75" y="23"/>
                    <a:pt x="75" y="23"/>
                    <a:pt x="75" y="23"/>
                  </a:cubicBezTo>
                  <a:cubicBezTo>
                    <a:pt x="77" y="22"/>
                    <a:pt x="77" y="22"/>
                    <a:pt x="77" y="22"/>
                  </a:cubicBezTo>
                  <a:cubicBezTo>
                    <a:pt x="78" y="21"/>
                    <a:pt x="78" y="21"/>
                    <a:pt x="78" y="21"/>
                  </a:cubicBezTo>
                  <a:cubicBezTo>
                    <a:pt x="80" y="21"/>
                    <a:pt x="80" y="21"/>
                    <a:pt x="80" y="21"/>
                  </a:cubicBezTo>
                  <a:cubicBezTo>
                    <a:pt x="81" y="22"/>
                    <a:pt x="81" y="22"/>
                    <a:pt x="81" y="22"/>
                  </a:cubicBezTo>
                  <a:cubicBezTo>
                    <a:pt x="81" y="22"/>
                    <a:pt x="81" y="22"/>
                    <a:pt x="81" y="22"/>
                  </a:cubicBezTo>
                  <a:cubicBezTo>
                    <a:pt x="82" y="22"/>
                    <a:pt x="82" y="22"/>
                    <a:pt x="82" y="22"/>
                  </a:cubicBezTo>
                  <a:cubicBezTo>
                    <a:pt x="84" y="21"/>
                    <a:pt x="84" y="21"/>
                    <a:pt x="84" y="21"/>
                  </a:cubicBezTo>
                  <a:cubicBezTo>
                    <a:pt x="86" y="21"/>
                    <a:pt x="86" y="21"/>
                    <a:pt x="86" y="21"/>
                  </a:cubicBezTo>
                  <a:cubicBezTo>
                    <a:pt x="86" y="20"/>
                    <a:pt x="86" y="20"/>
                    <a:pt x="86" y="20"/>
                  </a:cubicBezTo>
                  <a:cubicBezTo>
                    <a:pt x="88" y="18"/>
                    <a:pt x="88" y="18"/>
                    <a:pt x="88" y="18"/>
                  </a:cubicBezTo>
                  <a:cubicBezTo>
                    <a:pt x="89" y="16"/>
                    <a:pt x="89" y="16"/>
                    <a:pt x="89" y="16"/>
                  </a:cubicBezTo>
                  <a:cubicBezTo>
                    <a:pt x="90" y="15"/>
                    <a:pt x="90" y="15"/>
                    <a:pt x="90" y="15"/>
                  </a:cubicBezTo>
                  <a:cubicBezTo>
                    <a:pt x="91" y="11"/>
                    <a:pt x="91" y="11"/>
                    <a:pt x="91" y="11"/>
                  </a:cubicBezTo>
                  <a:cubicBezTo>
                    <a:pt x="91" y="11"/>
                    <a:pt x="91" y="11"/>
                    <a:pt x="91" y="11"/>
                  </a:cubicBezTo>
                  <a:cubicBezTo>
                    <a:pt x="91" y="10"/>
                    <a:pt x="91" y="10"/>
                    <a:pt x="91" y="10"/>
                  </a:cubicBezTo>
                  <a:cubicBezTo>
                    <a:pt x="91" y="10"/>
                    <a:pt x="91" y="10"/>
                    <a:pt x="91" y="10"/>
                  </a:cubicBezTo>
                  <a:cubicBezTo>
                    <a:pt x="92" y="9"/>
                    <a:pt x="92" y="9"/>
                    <a:pt x="92" y="9"/>
                  </a:cubicBezTo>
                  <a:cubicBezTo>
                    <a:pt x="93" y="9"/>
                    <a:pt x="93" y="9"/>
                    <a:pt x="93" y="9"/>
                  </a:cubicBezTo>
                  <a:cubicBezTo>
                    <a:pt x="94" y="9"/>
                    <a:pt x="94" y="9"/>
                    <a:pt x="94" y="9"/>
                  </a:cubicBezTo>
                  <a:cubicBezTo>
                    <a:pt x="96" y="9"/>
                    <a:pt x="96" y="9"/>
                    <a:pt x="96" y="9"/>
                  </a:cubicBezTo>
                  <a:cubicBezTo>
                    <a:pt x="97" y="9"/>
                    <a:pt x="97" y="9"/>
                    <a:pt x="97" y="9"/>
                  </a:cubicBezTo>
                  <a:cubicBezTo>
                    <a:pt x="98" y="9"/>
                    <a:pt x="98" y="9"/>
                    <a:pt x="98" y="9"/>
                  </a:cubicBezTo>
                  <a:cubicBezTo>
                    <a:pt x="99" y="9"/>
                    <a:pt x="99" y="9"/>
                    <a:pt x="99" y="9"/>
                  </a:cubicBezTo>
                  <a:cubicBezTo>
                    <a:pt x="99" y="10"/>
                    <a:pt x="99" y="10"/>
                    <a:pt x="99" y="10"/>
                  </a:cubicBezTo>
                  <a:cubicBezTo>
                    <a:pt x="98" y="10"/>
                    <a:pt x="98" y="10"/>
                    <a:pt x="98" y="10"/>
                  </a:cubicBezTo>
                  <a:cubicBezTo>
                    <a:pt x="99" y="10"/>
                    <a:pt x="99" y="10"/>
                    <a:pt x="99" y="10"/>
                  </a:cubicBezTo>
                  <a:cubicBezTo>
                    <a:pt x="98" y="10"/>
                    <a:pt x="98" y="10"/>
                    <a:pt x="98" y="10"/>
                  </a:cubicBezTo>
                  <a:cubicBezTo>
                    <a:pt x="99" y="11"/>
                    <a:pt x="99" y="11"/>
                    <a:pt x="99" y="11"/>
                  </a:cubicBezTo>
                  <a:cubicBezTo>
                    <a:pt x="100" y="12"/>
                    <a:pt x="100" y="12"/>
                    <a:pt x="100" y="12"/>
                  </a:cubicBezTo>
                  <a:cubicBezTo>
                    <a:pt x="99" y="12"/>
                    <a:pt x="99" y="12"/>
                    <a:pt x="99" y="12"/>
                  </a:cubicBezTo>
                  <a:cubicBezTo>
                    <a:pt x="98" y="12"/>
                    <a:pt x="98" y="12"/>
                    <a:pt x="98" y="12"/>
                  </a:cubicBezTo>
                  <a:cubicBezTo>
                    <a:pt x="98" y="12"/>
                    <a:pt x="98" y="12"/>
                    <a:pt x="98" y="12"/>
                  </a:cubicBezTo>
                  <a:cubicBezTo>
                    <a:pt x="98" y="13"/>
                    <a:pt x="98" y="13"/>
                    <a:pt x="98" y="13"/>
                  </a:cubicBezTo>
                  <a:cubicBezTo>
                    <a:pt x="99" y="13"/>
                    <a:pt x="99" y="13"/>
                    <a:pt x="99" y="13"/>
                  </a:cubicBezTo>
                  <a:cubicBezTo>
                    <a:pt x="99" y="13"/>
                    <a:pt x="99" y="13"/>
                    <a:pt x="99" y="13"/>
                  </a:cubicBezTo>
                  <a:cubicBezTo>
                    <a:pt x="98" y="14"/>
                    <a:pt x="98" y="14"/>
                    <a:pt x="98" y="14"/>
                  </a:cubicBezTo>
                  <a:cubicBezTo>
                    <a:pt x="98" y="14"/>
                    <a:pt x="98" y="14"/>
                    <a:pt x="98" y="14"/>
                  </a:cubicBezTo>
                  <a:cubicBezTo>
                    <a:pt x="99" y="15"/>
                    <a:pt x="99" y="15"/>
                    <a:pt x="99" y="15"/>
                  </a:cubicBezTo>
                  <a:cubicBezTo>
                    <a:pt x="99" y="16"/>
                    <a:pt x="99" y="16"/>
                    <a:pt x="99" y="16"/>
                  </a:cubicBezTo>
                  <a:cubicBezTo>
                    <a:pt x="101" y="17"/>
                    <a:pt x="101" y="17"/>
                    <a:pt x="101" y="17"/>
                  </a:cubicBezTo>
                  <a:cubicBezTo>
                    <a:pt x="101" y="17"/>
                    <a:pt x="101" y="17"/>
                    <a:pt x="101" y="17"/>
                  </a:cubicBezTo>
                  <a:cubicBezTo>
                    <a:pt x="101" y="18"/>
                    <a:pt x="101" y="18"/>
                    <a:pt x="101" y="18"/>
                  </a:cubicBezTo>
                  <a:cubicBezTo>
                    <a:pt x="100" y="18"/>
                    <a:pt x="100" y="18"/>
                    <a:pt x="100" y="18"/>
                  </a:cubicBezTo>
                  <a:cubicBezTo>
                    <a:pt x="99" y="19"/>
                    <a:pt x="99" y="19"/>
                    <a:pt x="99" y="19"/>
                  </a:cubicBezTo>
                  <a:cubicBezTo>
                    <a:pt x="100" y="19"/>
                    <a:pt x="100" y="19"/>
                    <a:pt x="100" y="19"/>
                  </a:cubicBezTo>
                  <a:cubicBezTo>
                    <a:pt x="100" y="20"/>
                    <a:pt x="100" y="20"/>
                    <a:pt x="100" y="20"/>
                  </a:cubicBezTo>
                  <a:cubicBezTo>
                    <a:pt x="101" y="20"/>
                    <a:pt x="101" y="20"/>
                    <a:pt x="101" y="20"/>
                  </a:cubicBezTo>
                  <a:cubicBezTo>
                    <a:pt x="103" y="22"/>
                    <a:pt x="103" y="22"/>
                    <a:pt x="103" y="22"/>
                  </a:cubicBezTo>
                  <a:cubicBezTo>
                    <a:pt x="103" y="22"/>
                    <a:pt x="103" y="22"/>
                    <a:pt x="103" y="22"/>
                  </a:cubicBezTo>
                  <a:cubicBezTo>
                    <a:pt x="104" y="23"/>
                    <a:pt x="104" y="23"/>
                    <a:pt x="104" y="23"/>
                  </a:cubicBezTo>
                  <a:cubicBezTo>
                    <a:pt x="104" y="23"/>
                    <a:pt x="104" y="23"/>
                    <a:pt x="104" y="23"/>
                  </a:cubicBezTo>
                  <a:cubicBezTo>
                    <a:pt x="105" y="23"/>
                    <a:pt x="105" y="23"/>
                    <a:pt x="105" y="23"/>
                  </a:cubicBezTo>
                  <a:cubicBezTo>
                    <a:pt x="105" y="24"/>
                    <a:pt x="105" y="24"/>
                    <a:pt x="105" y="24"/>
                  </a:cubicBezTo>
                  <a:cubicBezTo>
                    <a:pt x="104" y="24"/>
                    <a:pt x="104" y="24"/>
                    <a:pt x="104" y="24"/>
                  </a:cubicBezTo>
                  <a:cubicBezTo>
                    <a:pt x="104" y="24"/>
                    <a:pt x="104" y="24"/>
                    <a:pt x="104" y="24"/>
                  </a:cubicBezTo>
                  <a:cubicBezTo>
                    <a:pt x="103" y="24"/>
                    <a:pt x="103" y="24"/>
                    <a:pt x="103" y="24"/>
                  </a:cubicBezTo>
                  <a:cubicBezTo>
                    <a:pt x="102" y="24"/>
                    <a:pt x="102" y="24"/>
                    <a:pt x="102" y="24"/>
                  </a:cubicBezTo>
                  <a:cubicBezTo>
                    <a:pt x="100" y="23"/>
                    <a:pt x="100" y="23"/>
                    <a:pt x="100" y="23"/>
                  </a:cubicBezTo>
                  <a:cubicBezTo>
                    <a:pt x="101" y="24"/>
                    <a:pt x="101" y="24"/>
                    <a:pt x="101" y="24"/>
                  </a:cubicBezTo>
                  <a:cubicBezTo>
                    <a:pt x="101" y="24"/>
                    <a:pt x="101" y="24"/>
                    <a:pt x="101" y="24"/>
                  </a:cubicBezTo>
                  <a:cubicBezTo>
                    <a:pt x="100" y="24"/>
                    <a:pt x="100" y="24"/>
                    <a:pt x="100" y="24"/>
                  </a:cubicBezTo>
                  <a:cubicBezTo>
                    <a:pt x="99" y="25"/>
                    <a:pt x="99" y="25"/>
                    <a:pt x="99" y="25"/>
                  </a:cubicBezTo>
                  <a:cubicBezTo>
                    <a:pt x="99" y="25"/>
                    <a:pt x="99" y="25"/>
                    <a:pt x="99" y="25"/>
                  </a:cubicBezTo>
                  <a:cubicBezTo>
                    <a:pt x="99" y="26"/>
                    <a:pt x="99" y="26"/>
                    <a:pt x="99" y="26"/>
                  </a:cubicBezTo>
                  <a:cubicBezTo>
                    <a:pt x="99" y="27"/>
                    <a:pt x="99" y="27"/>
                    <a:pt x="99" y="27"/>
                  </a:cubicBezTo>
                  <a:cubicBezTo>
                    <a:pt x="98" y="28"/>
                    <a:pt x="98" y="28"/>
                    <a:pt x="98" y="28"/>
                  </a:cubicBezTo>
                  <a:cubicBezTo>
                    <a:pt x="98" y="29"/>
                    <a:pt x="98" y="29"/>
                    <a:pt x="98" y="29"/>
                  </a:cubicBezTo>
                  <a:cubicBezTo>
                    <a:pt x="97" y="30"/>
                    <a:pt x="97" y="30"/>
                    <a:pt x="97" y="30"/>
                  </a:cubicBezTo>
                  <a:cubicBezTo>
                    <a:pt x="97" y="31"/>
                    <a:pt x="97" y="31"/>
                    <a:pt x="97" y="31"/>
                  </a:cubicBezTo>
                  <a:cubicBezTo>
                    <a:pt x="97" y="32"/>
                    <a:pt x="97" y="32"/>
                    <a:pt x="97" y="32"/>
                  </a:cubicBezTo>
                  <a:cubicBezTo>
                    <a:pt x="96" y="33"/>
                    <a:pt x="96" y="33"/>
                    <a:pt x="96" y="33"/>
                  </a:cubicBezTo>
                  <a:cubicBezTo>
                    <a:pt x="95" y="32"/>
                    <a:pt x="95" y="32"/>
                    <a:pt x="95" y="32"/>
                  </a:cubicBezTo>
                  <a:cubicBezTo>
                    <a:pt x="95" y="32"/>
                    <a:pt x="95" y="32"/>
                    <a:pt x="95" y="32"/>
                  </a:cubicBezTo>
                  <a:cubicBezTo>
                    <a:pt x="95" y="32"/>
                    <a:pt x="95" y="32"/>
                    <a:pt x="95" y="32"/>
                  </a:cubicBezTo>
                  <a:cubicBezTo>
                    <a:pt x="95" y="33"/>
                    <a:pt x="95" y="33"/>
                    <a:pt x="95" y="33"/>
                  </a:cubicBezTo>
                  <a:cubicBezTo>
                    <a:pt x="94" y="34"/>
                    <a:pt x="94" y="34"/>
                    <a:pt x="94" y="34"/>
                  </a:cubicBezTo>
                  <a:cubicBezTo>
                    <a:pt x="94" y="35"/>
                    <a:pt x="94" y="35"/>
                    <a:pt x="94" y="35"/>
                  </a:cubicBezTo>
                  <a:cubicBezTo>
                    <a:pt x="94" y="35"/>
                    <a:pt x="94" y="35"/>
                    <a:pt x="94" y="35"/>
                  </a:cubicBezTo>
                  <a:cubicBezTo>
                    <a:pt x="93" y="35"/>
                    <a:pt x="93" y="35"/>
                    <a:pt x="93" y="35"/>
                  </a:cubicBezTo>
                  <a:cubicBezTo>
                    <a:pt x="93" y="35"/>
                    <a:pt x="93" y="35"/>
                    <a:pt x="93" y="35"/>
                  </a:cubicBezTo>
                  <a:cubicBezTo>
                    <a:pt x="93" y="36"/>
                    <a:pt x="93" y="36"/>
                    <a:pt x="93" y="36"/>
                  </a:cubicBezTo>
                  <a:cubicBezTo>
                    <a:pt x="94" y="35"/>
                    <a:pt x="94" y="35"/>
                    <a:pt x="94" y="35"/>
                  </a:cubicBezTo>
                  <a:cubicBezTo>
                    <a:pt x="94" y="36"/>
                    <a:pt x="94" y="36"/>
                    <a:pt x="94" y="36"/>
                  </a:cubicBezTo>
                  <a:cubicBezTo>
                    <a:pt x="94" y="36"/>
                    <a:pt x="94" y="36"/>
                    <a:pt x="94" y="36"/>
                  </a:cubicBezTo>
                  <a:cubicBezTo>
                    <a:pt x="93" y="37"/>
                    <a:pt x="93" y="37"/>
                    <a:pt x="93" y="37"/>
                  </a:cubicBezTo>
                  <a:cubicBezTo>
                    <a:pt x="94" y="37"/>
                    <a:pt x="94" y="37"/>
                    <a:pt x="94" y="37"/>
                  </a:cubicBezTo>
                  <a:cubicBezTo>
                    <a:pt x="94" y="37"/>
                    <a:pt x="94" y="37"/>
                    <a:pt x="94" y="37"/>
                  </a:cubicBezTo>
                  <a:cubicBezTo>
                    <a:pt x="94" y="37"/>
                    <a:pt x="94" y="37"/>
                    <a:pt x="94" y="37"/>
                  </a:cubicBezTo>
                  <a:cubicBezTo>
                    <a:pt x="94" y="38"/>
                    <a:pt x="94" y="38"/>
                    <a:pt x="94" y="38"/>
                  </a:cubicBezTo>
                  <a:cubicBezTo>
                    <a:pt x="93" y="38"/>
                    <a:pt x="93" y="38"/>
                    <a:pt x="93" y="38"/>
                  </a:cubicBezTo>
                  <a:cubicBezTo>
                    <a:pt x="93" y="38"/>
                    <a:pt x="93" y="38"/>
                    <a:pt x="93" y="38"/>
                  </a:cubicBezTo>
                  <a:cubicBezTo>
                    <a:pt x="93" y="38"/>
                    <a:pt x="93" y="38"/>
                    <a:pt x="93" y="38"/>
                  </a:cubicBezTo>
                  <a:cubicBezTo>
                    <a:pt x="94" y="38"/>
                    <a:pt x="94" y="38"/>
                    <a:pt x="94" y="38"/>
                  </a:cubicBezTo>
                  <a:cubicBezTo>
                    <a:pt x="94" y="39"/>
                    <a:pt x="94" y="39"/>
                    <a:pt x="94" y="39"/>
                  </a:cubicBezTo>
                  <a:cubicBezTo>
                    <a:pt x="93" y="40"/>
                    <a:pt x="93" y="40"/>
                    <a:pt x="93" y="40"/>
                  </a:cubicBezTo>
                  <a:cubicBezTo>
                    <a:pt x="93" y="40"/>
                    <a:pt x="93" y="40"/>
                    <a:pt x="93" y="40"/>
                  </a:cubicBezTo>
                  <a:cubicBezTo>
                    <a:pt x="92" y="40"/>
                    <a:pt x="92" y="40"/>
                    <a:pt x="92" y="40"/>
                  </a:cubicBezTo>
                  <a:cubicBezTo>
                    <a:pt x="92" y="41"/>
                    <a:pt x="92" y="41"/>
                    <a:pt x="92" y="41"/>
                  </a:cubicBezTo>
                  <a:cubicBezTo>
                    <a:pt x="92" y="41"/>
                    <a:pt x="92" y="41"/>
                    <a:pt x="92" y="41"/>
                  </a:cubicBezTo>
                  <a:cubicBezTo>
                    <a:pt x="91" y="43"/>
                    <a:pt x="91" y="43"/>
                    <a:pt x="91" y="43"/>
                  </a:cubicBezTo>
                  <a:cubicBezTo>
                    <a:pt x="90" y="44"/>
                    <a:pt x="90" y="44"/>
                    <a:pt x="90" y="44"/>
                  </a:cubicBezTo>
                  <a:cubicBezTo>
                    <a:pt x="88" y="44"/>
                    <a:pt x="88" y="44"/>
                    <a:pt x="88" y="44"/>
                  </a:cubicBezTo>
                  <a:cubicBezTo>
                    <a:pt x="87" y="45"/>
                    <a:pt x="87" y="45"/>
                    <a:pt x="87" y="45"/>
                  </a:cubicBezTo>
                  <a:cubicBezTo>
                    <a:pt x="86" y="45"/>
                    <a:pt x="86" y="45"/>
                    <a:pt x="86" y="45"/>
                  </a:cubicBezTo>
                  <a:cubicBezTo>
                    <a:pt x="86" y="44"/>
                    <a:pt x="86" y="44"/>
                    <a:pt x="86" y="44"/>
                  </a:cubicBezTo>
                  <a:cubicBezTo>
                    <a:pt x="86" y="43"/>
                    <a:pt x="86" y="43"/>
                    <a:pt x="86" y="43"/>
                  </a:cubicBezTo>
                  <a:cubicBezTo>
                    <a:pt x="85" y="42"/>
                    <a:pt x="85" y="42"/>
                    <a:pt x="85" y="42"/>
                  </a:cubicBezTo>
                  <a:cubicBezTo>
                    <a:pt x="85" y="42"/>
                    <a:pt x="85" y="42"/>
                    <a:pt x="85" y="42"/>
                  </a:cubicBezTo>
                  <a:cubicBezTo>
                    <a:pt x="85" y="42"/>
                    <a:pt x="85" y="42"/>
                    <a:pt x="85" y="42"/>
                  </a:cubicBezTo>
                  <a:cubicBezTo>
                    <a:pt x="84" y="42"/>
                    <a:pt x="84" y="42"/>
                    <a:pt x="84" y="42"/>
                  </a:cubicBezTo>
                  <a:cubicBezTo>
                    <a:pt x="84" y="42"/>
                    <a:pt x="84" y="42"/>
                    <a:pt x="84" y="42"/>
                  </a:cubicBezTo>
                  <a:cubicBezTo>
                    <a:pt x="83" y="42"/>
                    <a:pt x="83" y="42"/>
                    <a:pt x="83" y="42"/>
                  </a:cubicBezTo>
                  <a:cubicBezTo>
                    <a:pt x="83" y="41"/>
                    <a:pt x="83" y="41"/>
                    <a:pt x="83" y="41"/>
                  </a:cubicBezTo>
                  <a:cubicBezTo>
                    <a:pt x="82" y="42"/>
                    <a:pt x="82" y="42"/>
                    <a:pt x="82" y="42"/>
                  </a:cubicBezTo>
                  <a:cubicBezTo>
                    <a:pt x="83" y="42"/>
                    <a:pt x="83" y="42"/>
                    <a:pt x="83" y="42"/>
                  </a:cubicBezTo>
                  <a:cubicBezTo>
                    <a:pt x="82" y="42"/>
                    <a:pt x="82" y="42"/>
                    <a:pt x="82" y="42"/>
                  </a:cubicBezTo>
                  <a:cubicBezTo>
                    <a:pt x="82" y="42"/>
                    <a:pt x="82" y="42"/>
                    <a:pt x="82" y="42"/>
                  </a:cubicBezTo>
                  <a:cubicBezTo>
                    <a:pt x="82" y="41"/>
                    <a:pt x="82" y="41"/>
                    <a:pt x="82" y="41"/>
                  </a:cubicBezTo>
                  <a:cubicBezTo>
                    <a:pt x="81" y="41"/>
                    <a:pt x="81" y="41"/>
                    <a:pt x="81" y="41"/>
                  </a:cubicBezTo>
                  <a:cubicBezTo>
                    <a:pt x="81" y="41"/>
                    <a:pt x="81" y="41"/>
                    <a:pt x="81" y="41"/>
                  </a:cubicBezTo>
                  <a:cubicBezTo>
                    <a:pt x="80" y="40"/>
                    <a:pt x="80" y="40"/>
                    <a:pt x="80" y="40"/>
                  </a:cubicBezTo>
                  <a:cubicBezTo>
                    <a:pt x="79" y="40"/>
                    <a:pt x="79" y="40"/>
                    <a:pt x="79" y="40"/>
                  </a:cubicBezTo>
                  <a:cubicBezTo>
                    <a:pt x="79" y="41"/>
                    <a:pt x="79" y="41"/>
                    <a:pt x="79" y="41"/>
                  </a:cubicBezTo>
                  <a:cubicBezTo>
                    <a:pt x="77" y="41"/>
                    <a:pt x="77" y="41"/>
                    <a:pt x="77" y="41"/>
                  </a:cubicBezTo>
                  <a:cubicBezTo>
                    <a:pt x="77" y="42"/>
                    <a:pt x="77" y="42"/>
                    <a:pt x="77" y="42"/>
                  </a:cubicBezTo>
                  <a:cubicBezTo>
                    <a:pt x="77" y="42"/>
                    <a:pt x="77" y="42"/>
                    <a:pt x="77" y="42"/>
                  </a:cubicBezTo>
                  <a:cubicBezTo>
                    <a:pt x="76" y="41"/>
                    <a:pt x="76" y="41"/>
                    <a:pt x="76" y="41"/>
                  </a:cubicBezTo>
                  <a:cubicBezTo>
                    <a:pt x="76" y="42"/>
                    <a:pt x="76" y="42"/>
                    <a:pt x="76" y="42"/>
                  </a:cubicBezTo>
                  <a:cubicBezTo>
                    <a:pt x="75" y="43"/>
                    <a:pt x="75" y="43"/>
                    <a:pt x="75" y="43"/>
                  </a:cubicBezTo>
                  <a:cubicBezTo>
                    <a:pt x="74" y="43"/>
                    <a:pt x="74" y="43"/>
                    <a:pt x="74" y="43"/>
                  </a:cubicBezTo>
                  <a:cubicBezTo>
                    <a:pt x="74" y="42"/>
                    <a:pt x="74" y="42"/>
                    <a:pt x="74" y="42"/>
                  </a:cubicBezTo>
                  <a:cubicBezTo>
                    <a:pt x="74" y="41"/>
                    <a:pt x="74" y="41"/>
                    <a:pt x="74" y="41"/>
                  </a:cubicBezTo>
                  <a:cubicBezTo>
                    <a:pt x="74" y="40"/>
                    <a:pt x="74" y="40"/>
                    <a:pt x="74" y="40"/>
                  </a:cubicBezTo>
                  <a:cubicBezTo>
                    <a:pt x="74" y="39"/>
                    <a:pt x="74" y="39"/>
                    <a:pt x="74" y="39"/>
                  </a:cubicBezTo>
                  <a:cubicBezTo>
                    <a:pt x="74" y="38"/>
                    <a:pt x="74" y="38"/>
                    <a:pt x="74" y="38"/>
                  </a:cubicBezTo>
                  <a:cubicBezTo>
                    <a:pt x="74" y="39"/>
                    <a:pt x="74" y="39"/>
                    <a:pt x="74" y="39"/>
                  </a:cubicBezTo>
                  <a:cubicBezTo>
                    <a:pt x="73" y="40"/>
                    <a:pt x="73" y="40"/>
                    <a:pt x="73" y="40"/>
                  </a:cubicBezTo>
                  <a:cubicBezTo>
                    <a:pt x="73" y="40"/>
                    <a:pt x="73" y="40"/>
                    <a:pt x="73" y="40"/>
                  </a:cubicBezTo>
                  <a:cubicBezTo>
                    <a:pt x="72" y="40"/>
                    <a:pt x="72" y="40"/>
                    <a:pt x="72" y="40"/>
                  </a:cubicBezTo>
                  <a:cubicBezTo>
                    <a:pt x="71" y="40"/>
                    <a:pt x="71" y="40"/>
                    <a:pt x="71" y="40"/>
                  </a:cubicBezTo>
                  <a:cubicBezTo>
                    <a:pt x="70" y="40"/>
                    <a:pt x="70" y="40"/>
                    <a:pt x="70" y="40"/>
                  </a:cubicBezTo>
                  <a:cubicBezTo>
                    <a:pt x="70" y="40"/>
                    <a:pt x="70" y="40"/>
                    <a:pt x="70" y="40"/>
                  </a:cubicBezTo>
                  <a:cubicBezTo>
                    <a:pt x="69" y="40"/>
                    <a:pt x="69" y="40"/>
                    <a:pt x="69" y="40"/>
                  </a:cubicBezTo>
                  <a:cubicBezTo>
                    <a:pt x="68" y="39"/>
                    <a:pt x="68" y="39"/>
                    <a:pt x="68" y="39"/>
                  </a:cubicBezTo>
                  <a:cubicBezTo>
                    <a:pt x="68" y="40"/>
                    <a:pt x="68" y="40"/>
                    <a:pt x="68" y="40"/>
                  </a:cubicBezTo>
                  <a:cubicBezTo>
                    <a:pt x="67" y="40"/>
                    <a:pt x="67" y="40"/>
                    <a:pt x="67" y="40"/>
                  </a:cubicBezTo>
                  <a:cubicBezTo>
                    <a:pt x="67" y="39"/>
                    <a:pt x="67" y="39"/>
                    <a:pt x="67" y="39"/>
                  </a:cubicBezTo>
                  <a:cubicBezTo>
                    <a:pt x="67" y="38"/>
                    <a:pt x="67" y="38"/>
                    <a:pt x="67" y="38"/>
                  </a:cubicBezTo>
                  <a:cubicBezTo>
                    <a:pt x="66" y="36"/>
                    <a:pt x="66" y="36"/>
                    <a:pt x="66" y="36"/>
                  </a:cubicBezTo>
                  <a:cubicBezTo>
                    <a:pt x="66" y="36"/>
                    <a:pt x="66" y="36"/>
                    <a:pt x="66" y="36"/>
                  </a:cubicBezTo>
                  <a:cubicBezTo>
                    <a:pt x="65" y="35"/>
                    <a:pt x="65" y="35"/>
                    <a:pt x="65" y="35"/>
                  </a:cubicBezTo>
                  <a:cubicBezTo>
                    <a:pt x="66" y="35"/>
                    <a:pt x="66" y="35"/>
                    <a:pt x="66" y="35"/>
                  </a:cubicBezTo>
                  <a:cubicBezTo>
                    <a:pt x="66" y="34"/>
                    <a:pt x="66" y="34"/>
                    <a:pt x="66" y="34"/>
                  </a:cubicBezTo>
                  <a:cubicBezTo>
                    <a:pt x="66" y="33"/>
                    <a:pt x="66" y="33"/>
                    <a:pt x="66" y="33"/>
                  </a:cubicBezTo>
                  <a:cubicBezTo>
                    <a:pt x="66" y="32"/>
                    <a:pt x="66" y="32"/>
                    <a:pt x="66" y="32"/>
                  </a:cubicBezTo>
                  <a:cubicBezTo>
                    <a:pt x="65" y="31"/>
                    <a:pt x="65" y="31"/>
                    <a:pt x="65" y="31"/>
                  </a:cubicBezTo>
                  <a:cubicBezTo>
                    <a:pt x="64" y="31"/>
                    <a:pt x="64" y="31"/>
                    <a:pt x="64" y="31"/>
                  </a:cubicBezTo>
                  <a:cubicBezTo>
                    <a:pt x="63" y="30"/>
                    <a:pt x="63" y="30"/>
                    <a:pt x="63" y="30"/>
                  </a:cubicBezTo>
                  <a:cubicBezTo>
                    <a:pt x="63" y="30"/>
                    <a:pt x="63" y="30"/>
                    <a:pt x="63" y="30"/>
                  </a:cubicBezTo>
                  <a:cubicBezTo>
                    <a:pt x="63" y="30"/>
                    <a:pt x="63" y="30"/>
                    <a:pt x="63" y="30"/>
                  </a:cubicBezTo>
                  <a:cubicBezTo>
                    <a:pt x="64" y="30"/>
                    <a:pt x="64" y="30"/>
                    <a:pt x="64" y="30"/>
                  </a:cubicBezTo>
                  <a:cubicBezTo>
                    <a:pt x="66" y="29"/>
                    <a:pt x="66" y="29"/>
                    <a:pt x="66" y="29"/>
                  </a:cubicBezTo>
                  <a:cubicBezTo>
                    <a:pt x="67" y="28"/>
                    <a:pt x="67" y="28"/>
                    <a:pt x="67" y="28"/>
                  </a:cubicBezTo>
                  <a:cubicBezTo>
                    <a:pt x="67" y="28"/>
                    <a:pt x="67" y="28"/>
                    <a:pt x="67" y="28"/>
                  </a:cubicBezTo>
                  <a:cubicBezTo>
                    <a:pt x="67" y="28"/>
                    <a:pt x="67" y="28"/>
                    <a:pt x="67" y="28"/>
                  </a:cubicBezTo>
                  <a:cubicBezTo>
                    <a:pt x="65" y="29"/>
                    <a:pt x="65" y="29"/>
                    <a:pt x="65" y="29"/>
                  </a:cubicBezTo>
                  <a:cubicBezTo>
                    <a:pt x="64" y="29"/>
                    <a:pt x="64" y="29"/>
                    <a:pt x="64" y="29"/>
                  </a:cubicBezTo>
                  <a:cubicBezTo>
                    <a:pt x="64" y="29"/>
                    <a:pt x="64" y="29"/>
                    <a:pt x="64" y="29"/>
                  </a:cubicBezTo>
                  <a:cubicBezTo>
                    <a:pt x="63" y="29"/>
                    <a:pt x="63" y="29"/>
                    <a:pt x="63" y="29"/>
                  </a:cubicBezTo>
                  <a:cubicBezTo>
                    <a:pt x="62" y="28"/>
                    <a:pt x="62" y="28"/>
                    <a:pt x="62" y="28"/>
                  </a:cubicBezTo>
                  <a:cubicBezTo>
                    <a:pt x="62" y="28"/>
                    <a:pt x="62" y="28"/>
                    <a:pt x="62" y="28"/>
                  </a:cubicBezTo>
                  <a:cubicBezTo>
                    <a:pt x="63" y="28"/>
                    <a:pt x="63" y="28"/>
                    <a:pt x="63" y="28"/>
                  </a:cubicBezTo>
                  <a:cubicBezTo>
                    <a:pt x="62" y="27"/>
                    <a:pt x="62" y="27"/>
                    <a:pt x="62" y="27"/>
                  </a:cubicBezTo>
                  <a:cubicBezTo>
                    <a:pt x="61" y="26"/>
                    <a:pt x="61" y="26"/>
                    <a:pt x="61" y="26"/>
                  </a:cubicBezTo>
                  <a:cubicBezTo>
                    <a:pt x="61" y="24"/>
                    <a:pt x="61" y="24"/>
                    <a:pt x="61" y="24"/>
                  </a:cubicBezTo>
                  <a:cubicBezTo>
                    <a:pt x="62" y="24"/>
                    <a:pt x="62" y="24"/>
                    <a:pt x="62" y="24"/>
                  </a:cubicBezTo>
                  <a:cubicBezTo>
                    <a:pt x="62" y="24"/>
                    <a:pt x="62" y="24"/>
                    <a:pt x="62" y="24"/>
                  </a:cubicBezTo>
                  <a:cubicBezTo>
                    <a:pt x="61" y="23"/>
                    <a:pt x="61" y="23"/>
                    <a:pt x="61" y="23"/>
                  </a:cubicBezTo>
                  <a:cubicBezTo>
                    <a:pt x="62" y="23"/>
                    <a:pt x="62" y="23"/>
                    <a:pt x="62" y="23"/>
                  </a:cubicBezTo>
                  <a:close/>
                  <a:moveTo>
                    <a:pt x="176" y="31"/>
                  </a:moveTo>
                  <a:cubicBezTo>
                    <a:pt x="176" y="31"/>
                    <a:pt x="176" y="31"/>
                    <a:pt x="176" y="31"/>
                  </a:cubicBezTo>
                  <a:cubicBezTo>
                    <a:pt x="176" y="32"/>
                    <a:pt x="176" y="32"/>
                    <a:pt x="176" y="32"/>
                  </a:cubicBezTo>
                  <a:cubicBezTo>
                    <a:pt x="177" y="32"/>
                    <a:pt x="177" y="32"/>
                    <a:pt x="177" y="32"/>
                  </a:cubicBezTo>
                  <a:cubicBezTo>
                    <a:pt x="176" y="31"/>
                    <a:pt x="176" y="31"/>
                    <a:pt x="176" y="31"/>
                  </a:cubicBezTo>
                  <a:close/>
                  <a:moveTo>
                    <a:pt x="178" y="34"/>
                  </a:moveTo>
                  <a:cubicBezTo>
                    <a:pt x="177" y="34"/>
                    <a:pt x="177" y="34"/>
                    <a:pt x="177" y="34"/>
                  </a:cubicBezTo>
                  <a:cubicBezTo>
                    <a:pt x="178" y="34"/>
                    <a:pt x="178" y="34"/>
                    <a:pt x="178" y="34"/>
                  </a:cubicBezTo>
                  <a:cubicBezTo>
                    <a:pt x="178" y="34"/>
                    <a:pt x="178" y="34"/>
                    <a:pt x="178" y="34"/>
                  </a:cubicBezTo>
                  <a:close/>
                  <a:moveTo>
                    <a:pt x="179" y="34"/>
                  </a:moveTo>
                  <a:cubicBezTo>
                    <a:pt x="179" y="34"/>
                    <a:pt x="179" y="34"/>
                    <a:pt x="179" y="34"/>
                  </a:cubicBezTo>
                  <a:cubicBezTo>
                    <a:pt x="181" y="35"/>
                    <a:pt x="181" y="35"/>
                    <a:pt x="181" y="35"/>
                  </a:cubicBezTo>
                  <a:cubicBezTo>
                    <a:pt x="183" y="35"/>
                    <a:pt x="183" y="35"/>
                    <a:pt x="183" y="35"/>
                  </a:cubicBezTo>
                  <a:cubicBezTo>
                    <a:pt x="185" y="35"/>
                    <a:pt x="185" y="35"/>
                    <a:pt x="185" y="35"/>
                  </a:cubicBezTo>
                  <a:cubicBezTo>
                    <a:pt x="185" y="35"/>
                    <a:pt x="185" y="35"/>
                    <a:pt x="185" y="35"/>
                  </a:cubicBezTo>
                  <a:cubicBezTo>
                    <a:pt x="184" y="34"/>
                    <a:pt x="184" y="34"/>
                    <a:pt x="184" y="34"/>
                  </a:cubicBezTo>
                  <a:cubicBezTo>
                    <a:pt x="183" y="34"/>
                    <a:pt x="183" y="34"/>
                    <a:pt x="183" y="34"/>
                  </a:cubicBezTo>
                  <a:cubicBezTo>
                    <a:pt x="181" y="34"/>
                    <a:pt x="181" y="34"/>
                    <a:pt x="181" y="34"/>
                  </a:cubicBezTo>
                  <a:cubicBezTo>
                    <a:pt x="181" y="34"/>
                    <a:pt x="181" y="34"/>
                    <a:pt x="181" y="34"/>
                  </a:cubicBezTo>
                  <a:cubicBezTo>
                    <a:pt x="179" y="34"/>
                    <a:pt x="179" y="34"/>
                    <a:pt x="179" y="34"/>
                  </a:cubicBezTo>
                  <a:close/>
                  <a:moveTo>
                    <a:pt x="179" y="30"/>
                  </a:moveTo>
                  <a:cubicBezTo>
                    <a:pt x="180" y="31"/>
                    <a:pt x="180" y="31"/>
                    <a:pt x="180" y="31"/>
                  </a:cubicBezTo>
                  <a:cubicBezTo>
                    <a:pt x="180" y="30"/>
                    <a:pt x="180" y="30"/>
                    <a:pt x="180" y="30"/>
                  </a:cubicBezTo>
                  <a:cubicBezTo>
                    <a:pt x="180" y="30"/>
                    <a:pt x="180" y="30"/>
                    <a:pt x="180" y="30"/>
                  </a:cubicBezTo>
                  <a:cubicBezTo>
                    <a:pt x="181" y="31"/>
                    <a:pt x="181" y="31"/>
                    <a:pt x="181" y="31"/>
                  </a:cubicBezTo>
                  <a:cubicBezTo>
                    <a:pt x="181" y="32"/>
                    <a:pt x="181" y="32"/>
                    <a:pt x="181" y="32"/>
                  </a:cubicBezTo>
                  <a:cubicBezTo>
                    <a:pt x="181" y="32"/>
                    <a:pt x="181" y="32"/>
                    <a:pt x="181" y="32"/>
                  </a:cubicBezTo>
                  <a:cubicBezTo>
                    <a:pt x="182" y="32"/>
                    <a:pt x="182" y="32"/>
                    <a:pt x="182" y="32"/>
                  </a:cubicBezTo>
                  <a:cubicBezTo>
                    <a:pt x="182" y="32"/>
                    <a:pt x="182" y="32"/>
                    <a:pt x="182" y="32"/>
                  </a:cubicBezTo>
                  <a:cubicBezTo>
                    <a:pt x="183" y="32"/>
                    <a:pt x="183" y="32"/>
                    <a:pt x="183" y="32"/>
                  </a:cubicBezTo>
                  <a:cubicBezTo>
                    <a:pt x="183" y="32"/>
                    <a:pt x="183" y="32"/>
                    <a:pt x="183" y="32"/>
                  </a:cubicBezTo>
                  <a:cubicBezTo>
                    <a:pt x="182" y="31"/>
                    <a:pt x="182" y="31"/>
                    <a:pt x="182" y="31"/>
                  </a:cubicBezTo>
                  <a:cubicBezTo>
                    <a:pt x="181" y="30"/>
                    <a:pt x="181" y="30"/>
                    <a:pt x="181" y="30"/>
                  </a:cubicBezTo>
                  <a:cubicBezTo>
                    <a:pt x="181" y="30"/>
                    <a:pt x="181" y="30"/>
                    <a:pt x="181" y="30"/>
                  </a:cubicBezTo>
                  <a:cubicBezTo>
                    <a:pt x="180" y="30"/>
                    <a:pt x="180" y="30"/>
                    <a:pt x="180" y="30"/>
                  </a:cubicBezTo>
                  <a:cubicBezTo>
                    <a:pt x="179" y="30"/>
                    <a:pt x="179" y="30"/>
                    <a:pt x="179" y="30"/>
                  </a:cubicBezTo>
                  <a:cubicBezTo>
                    <a:pt x="179" y="30"/>
                    <a:pt x="179" y="30"/>
                    <a:pt x="179" y="30"/>
                  </a:cubicBezTo>
                  <a:close/>
                  <a:moveTo>
                    <a:pt x="166" y="50"/>
                  </a:moveTo>
                  <a:cubicBezTo>
                    <a:pt x="166" y="51"/>
                    <a:pt x="166" y="51"/>
                    <a:pt x="166" y="51"/>
                  </a:cubicBezTo>
                  <a:cubicBezTo>
                    <a:pt x="166" y="52"/>
                    <a:pt x="166" y="52"/>
                    <a:pt x="166" y="52"/>
                  </a:cubicBezTo>
                  <a:cubicBezTo>
                    <a:pt x="167" y="52"/>
                    <a:pt x="167" y="52"/>
                    <a:pt x="167" y="52"/>
                  </a:cubicBezTo>
                  <a:cubicBezTo>
                    <a:pt x="167" y="51"/>
                    <a:pt x="167" y="51"/>
                    <a:pt x="167" y="51"/>
                  </a:cubicBezTo>
                  <a:cubicBezTo>
                    <a:pt x="166" y="50"/>
                    <a:pt x="166" y="50"/>
                    <a:pt x="166" y="50"/>
                  </a:cubicBezTo>
                  <a:close/>
                  <a:moveTo>
                    <a:pt x="168" y="49"/>
                  </a:moveTo>
                  <a:cubicBezTo>
                    <a:pt x="168" y="50"/>
                    <a:pt x="168" y="50"/>
                    <a:pt x="168" y="50"/>
                  </a:cubicBezTo>
                  <a:cubicBezTo>
                    <a:pt x="167" y="51"/>
                    <a:pt x="167" y="51"/>
                    <a:pt x="167" y="51"/>
                  </a:cubicBezTo>
                  <a:cubicBezTo>
                    <a:pt x="167" y="52"/>
                    <a:pt x="167" y="52"/>
                    <a:pt x="167" y="52"/>
                  </a:cubicBezTo>
                  <a:cubicBezTo>
                    <a:pt x="167" y="52"/>
                    <a:pt x="167" y="52"/>
                    <a:pt x="167" y="52"/>
                  </a:cubicBezTo>
                  <a:cubicBezTo>
                    <a:pt x="168" y="50"/>
                    <a:pt x="168" y="50"/>
                    <a:pt x="168" y="50"/>
                  </a:cubicBezTo>
                  <a:cubicBezTo>
                    <a:pt x="168" y="49"/>
                    <a:pt x="168" y="49"/>
                    <a:pt x="168" y="49"/>
                  </a:cubicBezTo>
                  <a:close/>
                  <a:moveTo>
                    <a:pt x="175" y="55"/>
                  </a:moveTo>
                  <a:cubicBezTo>
                    <a:pt x="175" y="55"/>
                    <a:pt x="175" y="55"/>
                    <a:pt x="175" y="55"/>
                  </a:cubicBezTo>
                  <a:cubicBezTo>
                    <a:pt x="175" y="55"/>
                    <a:pt x="175" y="55"/>
                    <a:pt x="175" y="55"/>
                  </a:cubicBezTo>
                  <a:cubicBezTo>
                    <a:pt x="176" y="55"/>
                    <a:pt x="176" y="55"/>
                    <a:pt x="176" y="55"/>
                  </a:cubicBezTo>
                  <a:cubicBezTo>
                    <a:pt x="175" y="55"/>
                    <a:pt x="175" y="55"/>
                    <a:pt x="175" y="55"/>
                  </a:cubicBezTo>
                  <a:close/>
                  <a:moveTo>
                    <a:pt x="173" y="53"/>
                  </a:moveTo>
                  <a:cubicBezTo>
                    <a:pt x="173" y="53"/>
                    <a:pt x="173" y="53"/>
                    <a:pt x="173" y="53"/>
                  </a:cubicBezTo>
                  <a:cubicBezTo>
                    <a:pt x="173" y="53"/>
                    <a:pt x="173" y="53"/>
                    <a:pt x="173" y="53"/>
                  </a:cubicBezTo>
                  <a:cubicBezTo>
                    <a:pt x="173" y="54"/>
                    <a:pt x="173" y="54"/>
                    <a:pt x="173" y="54"/>
                  </a:cubicBezTo>
                  <a:cubicBezTo>
                    <a:pt x="173" y="55"/>
                    <a:pt x="173" y="55"/>
                    <a:pt x="173" y="55"/>
                  </a:cubicBezTo>
                  <a:cubicBezTo>
                    <a:pt x="173" y="55"/>
                    <a:pt x="173" y="55"/>
                    <a:pt x="173" y="55"/>
                  </a:cubicBezTo>
                  <a:cubicBezTo>
                    <a:pt x="173" y="55"/>
                    <a:pt x="173" y="55"/>
                    <a:pt x="173" y="55"/>
                  </a:cubicBezTo>
                  <a:cubicBezTo>
                    <a:pt x="173" y="55"/>
                    <a:pt x="173" y="55"/>
                    <a:pt x="173" y="55"/>
                  </a:cubicBezTo>
                  <a:cubicBezTo>
                    <a:pt x="173" y="55"/>
                    <a:pt x="173" y="55"/>
                    <a:pt x="173" y="55"/>
                  </a:cubicBezTo>
                  <a:cubicBezTo>
                    <a:pt x="173" y="56"/>
                    <a:pt x="173" y="56"/>
                    <a:pt x="173" y="56"/>
                  </a:cubicBezTo>
                  <a:cubicBezTo>
                    <a:pt x="173" y="56"/>
                    <a:pt x="173" y="56"/>
                    <a:pt x="173" y="56"/>
                  </a:cubicBezTo>
                  <a:cubicBezTo>
                    <a:pt x="174" y="55"/>
                    <a:pt x="174" y="55"/>
                    <a:pt x="174" y="55"/>
                  </a:cubicBezTo>
                  <a:cubicBezTo>
                    <a:pt x="174" y="55"/>
                    <a:pt x="174" y="55"/>
                    <a:pt x="174" y="55"/>
                  </a:cubicBezTo>
                  <a:cubicBezTo>
                    <a:pt x="174" y="55"/>
                    <a:pt x="174" y="55"/>
                    <a:pt x="174" y="55"/>
                  </a:cubicBezTo>
                  <a:cubicBezTo>
                    <a:pt x="174" y="54"/>
                    <a:pt x="174" y="54"/>
                    <a:pt x="174" y="54"/>
                  </a:cubicBezTo>
                  <a:cubicBezTo>
                    <a:pt x="173" y="53"/>
                    <a:pt x="173" y="53"/>
                    <a:pt x="173" y="53"/>
                  </a:cubicBezTo>
                  <a:close/>
                  <a:moveTo>
                    <a:pt x="174" y="54"/>
                  </a:moveTo>
                  <a:cubicBezTo>
                    <a:pt x="174" y="54"/>
                    <a:pt x="174" y="54"/>
                    <a:pt x="174" y="54"/>
                  </a:cubicBezTo>
                  <a:cubicBezTo>
                    <a:pt x="174" y="54"/>
                    <a:pt x="174" y="54"/>
                    <a:pt x="174" y="54"/>
                  </a:cubicBezTo>
                  <a:cubicBezTo>
                    <a:pt x="175" y="54"/>
                    <a:pt x="175" y="54"/>
                    <a:pt x="175" y="54"/>
                  </a:cubicBezTo>
                  <a:cubicBezTo>
                    <a:pt x="175" y="54"/>
                    <a:pt x="175" y="54"/>
                    <a:pt x="175" y="54"/>
                  </a:cubicBezTo>
                  <a:cubicBezTo>
                    <a:pt x="175" y="54"/>
                    <a:pt x="175" y="54"/>
                    <a:pt x="175" y="54"/>
                  </a:cubicBezTo>
                  <a:cubicBezTo>
                    <a:pt x="174" y="54"/>
                    <a:pt x="174" y="54"/>
                    <a:pt x="174" y="54"/>
                  </a:cubicBezTo>
                  <a:close/>
                  <a:moveTo>
                    <a:pt x="173" y="52"/>
                  </a:moveTo>
                  <a:cubicBezTo>
                    <a:pt x="173" y="52"/>
                    <a:pt x="173" y="52"/>
                    <a:pt x="173" y="52"/>
                  </a:cubicBezTo>
                  <a:cubicBezTo>
                    <a:pt x="173" y="53"/>
                    <a:pt x="173" y="53"/>
                    <a:pt x="173" y="53"/>
                  </a:cubicBezTo>
                  <a:cubicBezTo>
                    <a:pt x="173" y="53"/>
                    <a:pt x="173" y="53"/>
                    <a:pt x="173" y="53"/>
                  </a:cubicBezTo>
                  <a:cubicBezTo>
                    <a:pt x="174" y="54"/>
                    <a:pt x="174" y="54"/>
                    <a:pt x="174" y="54"/>
                  </a:cubicBezTo>
                  <a:cubicBezTo>
                    <a:pt x="174" y="53"/>
                    <a:pt x="174" y="53"/>
                    <a:pt x="174" y="53"/>
                  </a:cubicBezTo>
                  <a:cubicBezTo>
                    <a:pt x="173" y="53"/>
                    <a:pt x="173" y="53"/>
                    <a:pt x="173" y="53"/>
                  </a:cubicBezTo>
                  <a:cubicBezTo>
                    <a:pt x="173" y="52"/>
                    <a:pt x="173" y="52"/>
                    <a:pt x="173" y="52"/>
                  </a:cubicBezTo>
                  <a:close/>
                  <a:moveTo>
                    <a:pt x="175" y="52"/>
                  </a:moveTo>
                  <a:cubicBezTo>
                    <a:pt x="174" y="52"/>
                    <a:pt x="174" y="52"/>
                    <a:pt x="174" y="52"/>
                  </a:cubicBezTo>
                  <a:cubicBezTo>
                    <a:pt x="173" y="53"/>
                    <a:pt x="173" y="53"/>
                    <a:pt x="173" y="53"/>
                  </a:cubicBezTo>
                  <a:cubicBezTo>
                    <a:pt x="174" y="53"/>
                    <a:pt x="174" y="53"/>
                    <a:pt x="174" y="53"/>
                  </a:cubicBezTo>
                  <a:cubicBezTo>
                    <a:pt x="175" y="53"/>
                    <a:pt x="175" y="53"/>
                    <a:pt x="175" y="53"/>
                  </a:cubicBezTo>
                  <a:cubicBezTo>
                    <a:pt x="175" y="53"/>
                    <a:pt x="175" y="53"/>
                    <a:pt x="175" y="53"/>
                  </a:cubicBezTo>
                  <a:cubicBezTo>
                    <a:pt x="175" y="53"/>
                    <a:pt x="175" y="53"/>
                    <a:pt x="175" y="53"/>
                  </a:cubicBezTo>
                  <a:cubicBezTo>
                    <a:pt x="175" y="53"/>
                    <a:pt x="175" y="53"/>
                    <a:pt x="175" y="53"/>
                  </a:cubicBezTo>
                  <a:cubicBezTo>
                    <a:pt x="175" y="52"/>
                    <a:pt x="175" y="52"/>
                    <a:pt x="175" y="52"/>
                  </a:cubicBezTo>
                  <a:cubicBezTo>
                    <a:pt x="175" y="52"/>
                    <a:pt x="175" y="52"/>
                    <a:pt x="175" y="52"/>
                  </a:cubicBezTo>
                  <a:cubicBezTo>
                    <a:pt x="175" y="52"/>
                    <a:pt x="175" y="52"/>
                    <a:pt x="175" y="52"/>
                  </a:cubicBezTo>
                  <a:cubicBezTo>
                    <a:pt x="175" y="52"/>
                    <a:pt x="175" y="52"/>
                    <a:pt x="175" y="52"/>
                  </a:cubicBezTo>
                  <a:close/>
                  <a:moveTo>
                    <a:pt x="173" y="51"/>
                  </a:moveTo>
                  <a:cubicBezTo>
                    <a:pt x="173" y="51"/>
                    <a:pt x="173" y="51"/>
                    <a:pt x="173" y="51"/>
                  </a:cubicBezTo>
                  <a:cubicBezTo>
                    <a:pt x="173" y="51"/>
                    <a:pt x="173" y="51"/>
                    <a:pt x="173" y="51"/>
                  </a:cubicBezTo>
                  <a:cubicBezTo>
                    <a:pt x="173" y="51"/>
                    <a:pt x="173" y="51"/>
                    <a:pt x="173" y="51"/>
                  </a:cubicBezTo>
                  <a:cubicBezTo>
                    <a:pt x="173" y="51"/>
                    <a:pt x="173" y="51"/>
                    <a:pt x="173" y="51"/>
                  </a:cubicBezTo>
                  <a:close/>
                  <a:moveTo>
                    <a:pt x="175" y="50"/>
                  </a:moveTo>
                  <a:cubicBezTo>
                    <a:pt x="175" y="50"/>
                    <a:pt x="175" y="50"/>
                    <a:pt x="175" y="50"/>
                  </a:cubicBezTo>
                  <a:cubicBezTo>
                    <a:pt x="175" y="50"/>
                    <a:pt x="175" y="50"/>
                    <a:pt x="175" y="50"/>
                  </a:cubicBezTo>
                  <a:cubicBezTo>
                    <a:pt x="175" y="50"/>
                    <a:pt x="175" y="50"/>
                    <a:pt x="175" y="50"/>
                  </a:cubicBezTo>
                  <a:cubicBezTo>
                    <a:pt x="175" y="50"/>
                    <a:pt x="175" y="50"/>
                    <a:pt x="175" y="50"/>
                  </a:cubicBezTo>
                  <a:close/>
                  <a:moveTo>
                    <a:pt x="174" y="50"/>
                  </a:moveTo>
                  <a:cubicBezTo>
                    <a:pt x="174" y="50"/>
                    <a:pt x="174" y="50"/>
                    <a:pt x="174" y="50"/>
                  </a:cubicBezTo>
                  <a:cubicBezTo>
                    <a:pt x="174" y="51"/>
                    <a:pt x="174" y="51"/>
                    <a:pt x="174" y="51"/>
                  </a:cubicBezTo>
                  <a:cubicBezTo>
                    <a:pt x="173" y="51"/>
                    <a:pt x="173" y="51"/>
                    <a:pt x="173" y="51"/>
                  </a:cubicBezTo>
                  <a:cubicBezTo>
                    <a:pt x="174" y="51"/>
                    <a:pt x="174" y="51"/>
                    <a:pt x="174" y="51"/>
                  </a:cubicBezTo>
                  <a:cubicBezTo>
                    <a:pt x="174" y="51"/>
                    <a:pt x="174" y="51"/>
                    <a:pt x="174" y="51"/>
                  </a:cubicBezTo>
                  <a:cubicBezTo>
                    <a:pt x="174" y="51"/>
                    <a:pt x="174" y="51"/>
                    <a:pt x="174" y="51"/>
                  </a:cubicBezTo>
                  <a:cubicBezTo>
                    <a:pt x="174" y="51"/>
                    <a:pt x="174" y="51"/>
                    <a:pt x="174" y="51"/>
                  </a:cubicBezTo>
                  <a:cubicBezTo>
                    <a:pt x="174" y="52"/>
                    <a:pt x="174" y="52"/>
                    <a:pt x="174" y="52"/>
                  </a:cubicBezTo>
                  <a:cubicBezTo>
                    <a:pt x="174" y="52"/>
                    <a:pt x="174" y="52"/>
                    <a:pt x="174" y="52"/>
                  </a:cubicBezTo>
                  <a:cubicBezTo>
                    <a:pt x="175" y="52"/>
                    <a:pt x="175" y="52"/>
                    <a:pt x="175" y="52"/>
                  </a:cubicBezTo>
                  <a:cubicBezTo>
                    <a:pt x="175" y="52"/>
                    <a:pt x="175" y="52"/>
                    <a:pt x="175" y="52"/>
                  </a:cubicBezTo>
                  <a:cubicBezTo>
                    <a:pt x="175" y="51"/>
                    <a:pt x="175" y="51"/>
                    <a:pt x="175" y="51"/>
                  </a:cubicBezTo>
                  <a:cubicBezTo>
                    <a:pt x="175" y="50"/>
                    <a:pt x="175" y="50"/>
                    <a:pt x="175" y="50"/>
                  </a:cubicBezTo>
                  <a:cubicBezTo>
                    <a:pt x="175" y="50"/>
                    <a:pt x="175" y="50"/>
                    <a:pt x="175" y="50"/>
                  </a:cubicBezTo>
                  <a:cubicBezTo>
                    <a:pt x="174" y="50"/>
                    <a:pt x="174" y="50"/>
                    <a:pt x="174" y="50"/>
                  </a:cubicBezTo>
                  <a:close/>
                  <a:moveTo>
                    <a:pt x="163" y="56"/>
                  </a:moveTo>
                  <a:cubicBezTo>
                    <a:pt x="163" y="56"/>
                    <a:pt x="163" y="56"/>
                    <a:pt x="163" y="56"/>
                  </a:cubicBezTo>
                  <a:cubicBezTo>
                    <a:pt x="163" y="56"/>
                    <a:pt x="163" y="56"/>
                    <a:pt x="163" y="56"/>
                  </a:cubicBezTo>
                  <a:cubicBezTo>
                    <a:pt x="163" y="56"/>
                    <a:pt x="163" y="56"/>
                    <a:pt x="163" y="56"/>
                  </a:cubicBezTo>
                  <a:close/>
                  <a:moveTo>
                    <a:pt x="162" y="57"/>
                  </a:moveTo>
                  <a:cubicBezTo>
                    <a:pt x="163" y="57"/>
                    <a:pt x="163" y="57"/>
                    <a:pt x="163" y="57"/>
                  </a:cubicBezTo>
                  <a:cubicBezTo>
                    <a:pt x="163" y="57"/>
                    <a:pt x="163" y="57"/>
                    <a:pt x="163" y="57"/>
                  </a:cubicBezTo>
                  <a:cubicBezTo>
                    <a:pt x="162" y="57"/>
                    <a:pt x="162" y="57"/>
                    <a:pt x="162" y="57"/>
                  </a:cubicBezTo>
                  <a:close/>
                  <a:moveTo>
                    <a:pt x="158" y="58"/>
                  </a:moveTo>
                  <a:cubicBezTo>
                    <a:pt x="158" y="59"/>
                    <a:pt x="158" y="59"/>
                    <a:pt x="158" y="59"/>
                  </a:cubicBezTo>
                  <a:cubicBezTo>
                    <a:pt x="158" y="59"/>
                    <a:pt x="158" y="59"/>
                    <a:pt x="158" y="59"/>
                  </a:cubicBezTo>
                  <a:cubicBezTo>
                    <a:pt x="158" y="59"/>
                    <a:pt x="158" y="58"/>
                    <a:pt x="158" y="58"/>
                  </a:cubicBezTo>
                  <a:close/>
                  <a:moveTo>
                    <a:pt x="159" y="58"/>
                  </a:moveTo>
                  <a:cubicBezTo>
                    <a:pt x="158" y="58"/>
                    <a:pt x="158" y="58"/>
                    <a:pt x="158" y="58"/>
                  </a:cubicBezTo>
                  <a:cubicBezTo>
                    <a:pt x="159" y="58"/>
                    <a:pt x="159" y="58"/>
                    <a:pt x="159" y="58"/>
                  </a:cubicBezTo>
                  <a:cubicBezTo>
                    <a:pt x="159" y="58"/>
                    <a:pt x="159" y="58"/>
                    <a:pt x="159" y="58"/>
                  </a:cubicBezTo>
                  <a:cubicBezTo>
                    <a:pt x="159" y="58"/>
                    <a:pt x="159" y="58"/>
                    <a:pt x="159" y="58"/>
                  </a:cubicBezTo>
                  <a:close/>
                  <a:moveTo>
                    <a:pt x="159" y="61"/>
                  </a:moveTo>
                  <a:cubicBezTo>
                    <a:pt x="159" y="61"/>
                    <a:pt x="159" y="61"/>
                    <a:pt x="159" y="61"/>
                  </a:cubicBezTo>
                  <a:cubicBezTo>
                    <a:pt x="158" y="61"/>
                    <a:pt x="158" y="61"/>
                    <a:pt x="158" y="61"/>
                  </a:cubicBezTo>
                  <a:cubicBezTo>
                    <a:pt x="158" y="62"/>
                    <a:pt x="158" y="62"/>
                    <a:pt x="158" y="62"/>
                  </a:cubicBezTo>
                  <a:cubicBezTo>
                    <a:pt x="159" y="62"/>
                    <a:pt x="159" y="62"/>
                    <a:pt x="159" y="62"/>
                  </a:cubicBezTo>
                  <a:cubicBezTo>
                    <a:pt x="159" y="61"/>
                    <a:pt x="159" y="61"/>
                    <a:pt x="159" y="61"/>
                  </a:cubicBezTo>
                  <a:cubicBezTo>
                    <a:pt x="159" y="61"/>
                    <a:pt x="159" y="61"/>
                    <a:pt x="159" y="61"/>
                  </a:cubicBezTo>
                  <a:close/>
                  <a:moveTo>
                    <a:pt x="161" y="58"/>
                  </a:moveTo>
                  <a:cubicBezTo>
                    <a:pt x="160" y="59"/>
                    <a:pt x="160" y="59"/>
                    <a:pt x="160" y="59"/>
                  </a:cubicBezTo>
                  <a:cubicBezTo>
                    <a:pt x="160" y="59"/>
                    <a:pt x="160" y="59"/>
                    <a:pt x="160" y="59"/>
                  </a:cubicBezTo>
                  <a:cubicBezTo>
                    <a:pt x="160" y="59"/>
                    <a:pt x="160" y="59"/>
                    <a:pt x="160" y="59"/>
                  </a:cubicBezTo>
                  <a:cubicBezTo>
                    <a:pt x="159" y="60"/>
                    <a:pt x="159" y="60"/>
                    <a:pt x="159" y="60"/>
                  </a:cubicBezTo>
                  <a:cubicBezTo>
                    <a:pt x="159" y="60"/>
                    <a:pt x="159" y="60"/>
                    <a:pt x="159" y="60"/>
                  </a:cubicBezTo>
                  <a:cubicBezTo>
                    <a:pt x="160" y="61"/>
                    <a:pt x="160" y="61"/>
                    <a:pt x="160" y="61"/>
                  </a:cubicBezTo>
                  <a:cubicBezTo>
                    <a:pt x="160" y="60"/>
                    <a:pt x="160" y="60"/>
                    <a:pt x="160" y="60"/>
                  </a:cubicBezTo>
                  <a:cubicBezTo>
                    <a:pt x="161" y="59"/>
                    <a:pt x="161" y="59"/>
                    <a:pt x="161" y="59"/>
                  </a:cubicBezTo>
                  <a:cubicBezTo>
                    <a:pt x="162" y="58"/>
                    <a:pt x="162" y="58"/>
                    <a:pt x="162" y="58"/>
                  </a:cubicBezTo>
                  <a:cubicBezTo>
                    <a:pt x="162" y="58"/>
                    <a:pt x="162" y="58"/>
                    <a:pt x="162" y="58"/>
                  </a:cubicBezTo>
                  <a:cubicBezTo>
                    <a:pt x="162" y="57"/>
                    <a:pt x="162" y="57"/>
                    <a:pt x="162" y="57"/>
                  </a:cubicBezTo>
                  <a:cubicBezTo>
                    <a:pt x="162" y="57"/>
                    <a:pt x="162" y="57"/>
                    <a:pt x="162" y="57"/>
                  </a:cubicBezTo>
                  <a:cubicBezTo>
                    <a:pt x="161" y="57"/>
                    <a:pt x="161" y="57"/>
                    <a:pt x="161" y="57"/>
                  </a:cubicBezTo>
                  <a:cubicBezTo>
                    <a:pt x="161" y="57"/>
                    <a:pt x="161" y="57"/>
                    <a:pt x="161" y="57"/>
                  </a:cubicBezTo>
                  <a:cubicBezTo>
                    <a:pt x="161" y="58"/>
                    <a:pt x="161" y="58"/>
                    <a:pt x="161" y="58"/>
                  </a:cubicBezTo>
                  <a:close/>
                  <a:moveTo>
                    <a:pt x="154" y="54"/>
                  </a:moveTo>
                  <a:cubicBezTo>
                    <a:pt x="155" y="53"/>
                    <a:pt x="155" y="53"/>
                    <a:pt x="155" y="53"/>
                  </a:cubicBezTo>
                  <a:cubicBezTo>
                    <a:pt x="154" y="53"/>
                    <a:pt x="154" y="53"/>
                    <a:pt x="154" y="53"/>
                  </a:cubicBezTo>
                  <a:cubicBezTo>
                    <a:pt x="154" y="54"/>
                    <a:pt x="154" y="54"/>
                    <a:pt x="154" y="54"/>
                  </a:cubicBezTo>
                  <a:close/>
                  <a:moveTo>
                    <a:pt x="152" y="55"/>
                  </a:moveTo>
                  <a:cubicBezTo>
                    <a:pt x="152" y="55"/>
                    <a:pt x="152" y="55"/>
                    <a:pt x="152" y="55"/>
                  </a:cubicBezTo>
                  <a:cubicBezTo>
                    <a:pt x="152" y="55"/>
                    <a:pt x="152" y="55"/>
                    <a:pt x="152" y="55"/>
                  </a:cubicBezTo>
                  <a:cubicBezTo>
                    <a:pt x="152" y="55"/>
                    <a:pt x="152" y="55"/>
                    <a:pt x="152" y="55"/>
                  </a:cubicBezTo>
                  <a:close/>
                  <a:moveTo>
                    <a:pt x="154" y="61"/>
                  </a:moveTo>
                  <a:cubicBezTo>
                    <a:pt x="153" y="61"/>
                    <a:pt x="153" y="61"/>
                    <a:pt x="153" y="61"/>
                  </a:cubicBezTo>
                  <a:cubicBezTo>
                    <a:pt x="153" y="61"/>
                    <a:pt x="153" y="61"/>
                    <a:pt x="153" y="61"/>
                  </a:cubicBezTo>
                  <a:cubicBezTo>
                    <a:pt x="154" y="61"/>
                    <a:pt x="154" y="61"/>
                    <a:pt x="154" y="61"/>
                  </a:cubicBezTo>
                  <a:close/>
                  <a:moveTo>
                    <a:pt x="152" y="60"/>
                  </a:moveTo>
                  <a:cubicBezTo>
                    <a:pt x="153" y="59"/>
                    <a:pt x="153" y="59"/>
                    <a:pt x="153" y="59"/>
                  </a:cubicBezTo>
                  <a:cubicBezTo>
                    <a:pt x="153" y="60"/>
                    <a:pt x="153" y="60"/>
                    <a:pt x="153" y="60"/>
                  </a:cubicBezTo>
                  <a:cubicBezTo>
                    <a:pt x="153" y="60"/>
                    <a:pt x="153" y="60"/>
                    <a:pt x="153" y="60"/>
                  </a:cubicBezTo>
                  <a:cubicBezTo>
                    <a:pt x="153" y="61"/>
                    <a:pt x="153" y="61"/>
                    <a:pt x="153" y="61"/>
                  </a:cubicBezTo>
                  <a:cubicBezTo>
                    <a:pt x="152" y="60"/>
                    <a:pt x="152" y="60"/>
                    <a:pt x="152" y="60"/>
                  </a:cubicBezTo>
                  <a:cubicBezTo>
                    <a:pt x="152" y="60"/>
                    <a:pt x="152" y="60"/>
                    <a:pt x="152" y="60"/>
                  </a:cubicBezTo>
                  <a:close/>
                  <a:moveTo>
                    <a:pt x="147" y="57"/>
                  </a:moveTo>
                  <a:cubicBezTo>
                    <a:pt x="148" y="57"/>
                    <a:pt x="148" y="57"/>
                    <a:pt x="148" y="57"/>
                  </a:cubicBezTo>
                  <a:cubicBezTo>
                    <a:pt x="148" y="57"/>
                    <a:pt x="148" y="57"/>
                    <a:pt x="148" y="57"/>
                  </a:cubicBezTo>
                  <a:cubicBezTo>
                    <a:pt x="148" y="57"/>
                    <a:pt x="148" y="57"/>
                    <a:pt x="148" y="57"/>
                  </a:cubicBezTo>
                  <a:cubicBezTo>
                    <a:pt x="148" y="57"/>
                    <a:pt x="148" y="57"/>
                    <a:pt x="148" y="57"/>
                  </a:cubicBezTo>
                  <a:cubicBezTo>
                    <a:pt x="147" y="57"/>
                    <a:pt x="147" y="57"/>
                    <a:pt x="147" y="57"/>
                  </a:cubicBezTo>
                  <a:close/>
                  <a:moveTo>
                    <a:pt x="148" y="62"/>
                  </a:moveTo>
                  <a:cubicBezTo>
                    <a:pt x="149" y="62"/>
                    <a:pt x="149" y="62"/>
                    <a:pt x="149" y="62"/>
                  </a:cubicBezTo>
                  <a:cubicBezTo>
                    <a:pt x="150" y="62"/>
                    <a:pt x="150" y="62"/>
                    <a:pt x="150" y="62"/>
                  </a:cubicBezTo>
                  <a:cubicBezTo>
                    <a:pt x="149" y="62"/>
                    <a:pt x="149" y="62"/>
                    <a:pt x="149" y="62"/>
                  </a:cubicBezTo>
                  <a:cubicBezTo>
                    <a:pt x="148" y="62"/>
                    <a:pt x="148" y="62"/>
                    <a:pt x="148" y="62"/>
                  </a:cubicBezTo>
                  <a:close/>
                  <a:moveTo>
                    <a:pt x="142" y="59"/>
                  </a:moveTo>
                  <a:cubicBezTo>
                    <a:pt x="142" y="58"/>
                    <a:pt x="142" y="58"/>
                    <a:pt x="142" y="58"/>
                  </a:cubicBezTo>
                  <a:cubicBezTo>
                    <a:pt x="142" y="58"/>
                    <a:pt x="142" y="58"/>
                    <a:pt x="142" y="58"/>
                  </a:cubicBezTo>
                  <a:cubicBezTo>
                    <a:pt x="142" y="58"/>
                    <a:pt x="142" y="58"/>
                    <a:pt x="142" y="58"/>
                  </a:cubicBezTo>
                  <a:cubicBezTo>
                    <a:pt x="142" y="59"/>
                    <a:pt x="142" y="59"/>
                    <a:pt x="142" y="59"/>
                  </a:cubicBezTo>
                  <a:close/>
                  <a:moveTo>
                    <a:pt x="144" y="61"/>
                  </a:moveTo>
                  <a:cubicBezTo>
                    <a:pt x="145" y="61"/>
                    <a:pt x="145" y="61"/>
                    <a:pt x="145" y="61"/>
                  </a:cubicBezTo>
                  <a:cubicBezTo>
                    <a:pt x="146" y="61"/>
                    <a:pt x="146" y="61"/>
                    <a:pt x="146" y="61"/>
                  </a:cubicBezTo>
                  <a:cubicBezTo>
                    <a:pt x="146" y="62"/>
                    <a:pt x="146" y="62"/>
                    <a:pt x="146" y="62"/>
                  </a:cubicBezTo>
                  <a:cubicBezTo>
                    <a:pt x="145" y="62"/>
                    <a:pt x="145" y="62"/>
                    <a:pt x="145" y="62"/>
                  </a:cubicBezTo>
                  <a:cubicBezTo>
                    <a:pt x="144" y="62"/>
                    <a:pt x="144" y="62"/>
                    <a:pt x="144" y="62"/>
                  </a:cubicBezTo>
                  <a:cubicBezTo>
                    <a:pt x="144" y="61"/>
                    <a:pt x="144" y="61"/>
                    <a:pt x="144" y="61"/>
                  </a:cubicBezTo>
                  <a:close/>
                  <a:moveTo>
                    <a:pt x="143" y="62"/>
                  </a:moveTo>
                  <a:cubicBezTo>
                    <a:pt x="143" y="61"/>
                    <a:pt x="143" y="61"/>
                    <a:pt x="143" y="61"/>
                  </a:cubicBezTo>
                  <a:cubicBezTo>
                    <a:pt x="143" y="62"/>
                    <a:pt x="143" y="62"/>
                    <a:pt x="143" y="62"/>
                  </a:cubicBezTo>
                  <a:cubicBezTo>
                    <a:pt x="143" y="62"/>
                    <a:pt x="143" y="62"/>
                    <a:pt x="143" y="62"/>
                  </a:cubicBezTo>
                  <a:close/>
                  <a:moveTo>
                    <a:pt x="141" y="61"/>
                  </a:moveTo>
                  <a:cubicBezTo>
                    <a:pt x="141" y="61"/>
                    <a:pt x="141" y="61"/>
                    <a:pt x="141" y="61"/>
                  </a:cubicBezTo>
                  <a:cubicBezTo>
                    <a:pt x="142" y="61"/>
                    <a:pt x="142" y="61"/>
                    <a:pt x="142" y="61"/>
                  </a:cubicBezTo>
                  <a:cubicBezTo>
                    <a:pt x="141" y="62"/>
                    <a:pt x="141" y="62"/>
                    <a:pt x="141" y="62"/>
                  </a:cubicBezTo>
                  <a:cubicBezTo>
                    <a:pt x="141" y="61"/>
                    <a:pt x="141" y="61"/>
                    <a:pt x="141" y="61"/>
                  </a:cubicBezTo>
                  <a:close/>
                  <a:moveTo>
                    <a:pt x="124" y="70"/>
                  </a:moveTo>
                  <a:cubicBezTo>
                    <a:pt x="124" y="71"/>
                    <a:pt x="124" y="71"/>
                    <a:pt x="124" y="71"/>
                  </a:cubicBezTo>
                  <a:cubicBezTo>
                    <a:pt x="124" y="71"/>
                    <a:pt x="124" y="71"/>
                    <a:pt x="124" y="71"/>
                  </a:cubicBezTo>
                  <a:cubicBezTo>
                    <a:pt x="126" y="71"/>
                    <a:pt x="126" y="71"/>
                    <a:pt x="126" y="71"/>
                  </a:cubicBezTo>
                  <a:cubicBezTo>
                    <a:pt x="127" y="70"/>
                    <a:pt x="127" y="70"/>
                    <a:pt x="127" y="70"/>
                  </a:cubicBezTo>
                  <a:cubicBezTo>
                    <a:pt x="128" y="70"/>
                    <a:pt x="128" y="70"/>
                    <a:pt x="128" y="70"/>
                  </a:cubicBezTo>
                  <a:cubicBezTo>
                    <a:pt x="129" y="70"/>
                    <a:pt x="129" y="70"/>
                    <a:pt x="129" y="70"/>
                  </a:cubicBezTo>
                  <a:cubicBezTo>
                    <a:pt x="129" y="69"/>
                    <a:pt x="129" y="69"/>
                    <a:pt x="129" y="69"/>
                  </a:cubicBezTo>
                  <a:cubicBezTo>
                    <a:pt x="130" y="69"/>
                    <a:pt x="130" y="69"/>
                    <a:pt x="130" y="69"/>
                  </a:cubicBezTo>
                  <a:cubicBezTo>
                    <a:pt x="132" y="67"/>
                    <a:pt x="132" y="67"/>
                    <a:pt x="132" y="67"/>
                  </a:cubicBezTo>
                  <a:cubicBezTo>
                    <a:pt x="132" y="67"/>
                    <a:pt x="132" y="67"/>
                    <a:pt x="132" y="67"/>
                  </a:cubicBezTo>
                  <a:cubicBezTo>
                    <a:pt x="132" y="67"/>
                    <a:pt x="132" y="67"/>
                    <a:pt x="132" y="67"/>
                  </a:cubicBezTo>
                  <a:cubicBezTo>
                    <a:pt x="131" y="66"/>
                    <a:pt x="131" y="66"/>
                    <a:pt x="131" y="66"/>
                  </a:cubicBezTo>
                  <a:cubicBezTo>
                    <a:pt x="130" y="65"/>
                    <a:pt x="130" y="65"/>
                    <a:pt x="130" y="65"/>
                  </a:cubicBezTo>
                  <a:cubicBezTo>
                    <a:pt x="130" y="65"/>
                    <a:pt x="130" y="65"/>
                    <a:pt x="130" y="65"/>
                  </a:cubicBezTo>
                  <a:cubicBezTo>
                    <a:pt x="129" y="65"/>
                    <a:pt x="129" y="65"/>
                    <a:pt x="129" y="65"/>
                  </a:cubicBezTo>
                  <a:cubicBezTo>
                    <a:pt x="129" y="66"/>
                    <a:pt x="129" y="66"/>
                    <a:pt x="129" y="66"/>
                  </a:cubicBezTo>
                  <a:cubicBezTo>
                    <a:pt x="128" y="66"/>
                    <a:pt x="128" y="66"/>
                    <a:pt x="128" y="66"/>
                  </a:cubicBezTo>
                  <a:cubicBezTo>
                    <a:pt x="128" y="67"/>
                    <a:pt x="128" y="67"/>
                    <a:pt x="128" y="67"/>
                  </a:cubicBezTo>
                  <a:cubicBezTo>
                    <a:pt x="127" y="66"/>
                    <a:pt x="127" y="66"/>
                    <a:pt x="127" y="66"/>
                  </a:cubicBezTo>
                  <a:cubicBezTo>
                    <a:pt x="127" y="66"/>
                    <a:pt x="127" y="66"/>
                    <a:pt x="127" y="66"/>
                  </a:cubicBezTo>
                  <a:cubicBezTo>
                    <a:pt x="126" y="67"/>
                    <a:pt x="126" y="67"/>
                    <a:pt x="126" y="67"/>
                  </a:cubicBezTo>
                  <a:cubicBezTo>
                    <a:pt x="125" y="68"/>
                    <a:pt x="125" y="68"/>
                    <a:pt x="125" y="68"/>
                  </a:cubicBezTo>
                  <a:cubicBezTo>
                    <a:pt x="125" y="69"/>
                    <a:pt x="125" y="69"/>
                    <a:pt x="125" y="69"/>
                  </a:cubicBezTo>
                  <a:cubicBezTo>
                    <a:pt x="124" y="69"/>
                    <a:pt x="124" y="69"/>
                    <a:pt x="124" y="69"/>
                  </a:cubicBezTo>
                  <a:cubicBezTo>
                    <a:pt x="125" y="70"/>
                    <a:pt x="125" y="70"/>
                    <a:pt x="125" y="70"/>
                  </a:cubicBezTo>
                  <a:cubicBezTo>
                    <a:pt x="125" y="70"/>
                    <a:pt x="125" y="70"/>
                    <a:pt x="125" y="70"/>
                  </a:cubicBezTo>
                  <a:cubicBezTo>
                    <a:pt x="125" y="70"/>
                    <a:pt x="125" y="70"/>
                    <a:pt x="125" y="70"/>
                  </a:cubicBezTo>
                  <a:cubicBezTo>
                    <a:pt x="124" y="70"/>
                    <a:pt x="124" y="70"/>
                    <a:pt x="124" y="70"/>
                  </a:cubicBezTo>
                  <a:close/>
                  <a:moveTo>
                    <a:pt x="123" y="71"/>
                  </a:moveTo>
                  <a:cubicBezTo>
                    <a:pt x="124" y="70"/>
                    <a:pt x="124" y="70"/>
                    <a:pt x="124" y="70"/>
                  </a:cubicBezTo>
                  <a:cubicBezTo>
                    <a:pt x="123" y="70"/>
                    <a:pt x="123" y="70"/>
                    <a:pt x="123" y="70"/>
                  </a:cubicBezTo>
                  <a:cubicBezTo>
                    <a:pt x="123" y="70"/>
                    <a:pt x="123" y="70"/>
                    <a:pt x="123" y="70"/>
                  </a:cubicBezTo>
                  <a:cubicBezTo>
                    <a:pt x="123" y="71"/>
                    <a:pt x="123" y="71"/>
                    <a:pt x="123" y="71"/>
                  </a:cubicBezTo>
                  <a:close/>
                  <a:moveTo>
                    <a:pt x="123" y="71"/>
                  </a:moveTo>
                  <a:cubicBezTo>
                    <a:pt x="123" y="71"/>
                    <a:pt x="123" y="71"/>
                    <a:pt x="123" y="71"/>
                  </a:cubicBezTo>
                  <a:cubicBezTo>
                    <a:pt x="123" y="72"/>
                    <a:pt x="123" y="72"/>
                    <a:pt x="123" y="72"/>
                  </a:cubicBezTo>
                  <a:cubicBezTo>
                    <a:pt x="121" y="72"/>
                    <a:pt x="121" y="72"/>
                    <a:pt x="121" y="72"/>
                  </a:cubicBezTo>
                  <a:cubicBezTo>
                    <a:pt x="121" y="73"/>
                    <a:pt x="121" y="73"/>
                    <a:pt x="121" y="73"/>
                  </a:cubicBezTo>
                  <a:cubicBezTo>
                    <a:pt x="121" y="73"/>
                    <a:pt x="121" y="73"/>
                    <a:pt x="121" y="73"/>
                  </a:cubicBezTo>
                  <a:cubicBezTo>
                    <a:pt x="123" y="72"/>
                    <a:pt x="123" y="72"/>
                    <a:pt x="123" y="72"/>
                  </a:cubicBezTo>
                  <a:cubicBezTo>
                    <a:pt x="124" y="72"/>
                    <a:pt x="124" y="72"/>
                    <a:pt x="124" y="72"/>
                  </a:cubicBezTo>
                  <a:cubicBezTo>
                    <a:pt x="123" y="71"/>
                    <a:pt x="123" y="71"/>
                    <a:pt x="123" y="71"/>
                  </a:cubicBezTo>
                  <a:close/>
                  <a:moveTo>
                    <a:pt x="117" y="71"/>
                  </a:moveTo>
                  <a:cubicBezTo>
                    <a:pt x="117" y="71"/>
                    <a:pt x="117" y="71"/>
                    <a:pt x="117" y="71"/>
                  </a:cubicBezTo>
                  <a:cubicBezTo>
                    <a:pt x="117" y="72"/>
                    <a:pt x="117" y="72"/>
                    <a:pt x="117" y="72"/>
                  </a:cubicBezTo>
                  <a:cubicBezTo>
                    <a:pt x="117" y="72"/>
                    <a:pt x="117" y="72"/>
                    <a:pt x="117" y="72"/>
                  </a:cubicBezTo>
                  <a:cubicBezTo>
                    <a:pt x="116" y="72"/>
                    <a:pt x="116" y="72"/>
                    <a:pt x="116" y="72"/>
                  </a:cubicBezTo>
                  <a:cubicBezTo>
                    <a:pt x="116" y="71"/>
                    <a:pt x="116" y="71"/>
                    <a:pt x="116" y="71"/>
                  </a:cubicBezTo>
                  <a:cubicBezTo>
                    <a:pt x="117" y="71"/>
                    <a:pt x="117" y="71"/>
                    <a:pt x="117" y="71"/>
                  </a:cubicBezTo>
                  <a:close/>
                  <a:moveTo>
                    <a:pt x="104" y="67"/>
                  </a:moveTo>
                  <a:cubicBezTo>
                    <a:pt x="106" y="66"/>
                    <a:pt x="106" y="66"/>
                    <a:pt x="106" y="66"/>
                  </a:cubicBezTo>
                  <a:cubicBezTo>
                    <a:pt x="107" y="67"/>
                    <a:pt x="107" y="67"/>
                    <a:pt x="107" y="67"/>
                  </a:cubicBezTo>
                  <a:cubicBezTo>
                    <a:pt x="108" y="67"/>
                    <a:pt x="108" y="67"/>
                    <a:pt x="108" y="67"/>
                  </a:cubicBezTo>
                  <a:cubicBezTo>
                    <a:pt x="109" y="66"/>
                    <a:pt x="109" y="66"/>
                    <a:pt x="109" y="66"/>
                  </a:cubicBezTo>
                  <a:cubicBezTo>
                    <a:pt x="110" y="67"/>
                    <a:pt x="110" y="67"/>
                    <a:pt x="110" y="67"/>
                  </a:cubicBezTo>
                  <a:cubicBezTo>
                    <a:pt x="110" y="67"/>
                    <a:pt x="110" y="67"/>
                    <a:pt x="110" y="67"/>
                  </a:cubicBezTo>
                  <a:cubicBezTo>
                    <a:pt x="111" y="67"/>
                    <a:pt x="111" y="67"/>
                    <a:pt x="111" y="67"/>
                  </a:cubicBezTo>
                  <a:cubicBezTo>
                    <a:pt x="112" y="68"/>
                    <a:pt x="112" y="68"/>
                    <a:pt x="112" y="68"/>
                  </a:cubicBezTo>
                  <a:cubicBezTo>
                    <a:pt x="112" y="69"/>
                    <a:pt x="112" y="69"/>
                    <a:pt x="112" y="69"/>
                  </a:cubicBezTo>
                  <a:cubicBezTo>
                    <a:pt x="112" y="70"/>
                    <a:pt x="112" y="70"/>
                    <a:pt x="112" y="70"/>
                  </a:cubicBezTo>
                  <a:cubicBezTo>
                    <a:pt x="111" y="70"/>
                    <a:pt x="111" y="70"/>
                    <a:pt x="111" y="70"/>
                  </a:cubicBezTo>
                  <a:cubicBezTo>
                    <a:pt x="110" y="70"/>
                    <a:pt x="110" y="70"/>
                    <a:pt x="110" y="70"/>
                  </a:cubicBezTo>
                  <a:cubicBezTo>
                    <a:pt x="109" y="70"/>
                    <a:pt x="109" y="70"/>
                    <a:pt x="109" y="70"/>
                  </a:cubicBezTo>
                  <a:cubicBezTo>
                    <a:pt x="108" y="69"/>
                    <a:pt x="108" y="69"/>
                    <a:pt x="108" y="69"/>
                  </a:cubicBezTo>
                  <a:cubicBezTo>
                    <a:pt x="107" y="69"/>
                    <a:pt x="107" y="69"/>
                    <a:pt x="107" y="69"/>
                  </a:cubicBezTo>
                  <a:cubicBezTo>
                    <a:pt x="107" y="68"/>
                    <a:pt x="107" y="68"/>
                    <a:pt x="107" y="68"/>
                  </a:cubicBezTo>
                  <a:cubicBezTo>
                    <a:pt x="106" y="68"/>
                    <a:pt x="106" y="68"/>
                    <a:pt x="106" y="68"/>
                  </a:cubicBezTo>
                  <a:cubicBezTo>
                    <a:pt x="105" y="68"/>
                    <a:pt x="105" y="68"/>
                    <a:pt x="105" y="68"/>
                  </a:cubicBezTo>
                  <a:cubicBezTo>
                    <a:pt x="104" y="67"/>
                    <a:pt x="104" y="67"/>
                    <a:pt x="104" y="67"/>
                  </a:cubicBezTo>
                  <a:cubicBezTo>
                    <a:pt x="104" y="67"/>
                    <a:pt x="104" y="67"/>
                    <a:pt x="104" y="67"/>
                  </a:cubicBezTo>
                  <a:close/>
                  <a:moveTo>
                    <a:pt x="90" y="57"/>
                  </a:moveTo>
                  <a:cubicBezTo>
                    <a:pt x="91" y="58"/>
                    <a:pt x="91" y="58"/>
                    <a:pt x="91" y="58"/>
                  </a:cubicBezTo>
                  <a:cubicBezTo>
                    <a:pt x="91" y="57"/>
                    <a:pt x="91" y="57"/>
                    <a:pt x="91" y="57"/>
                  </a:cubicBezTo>
                  <a:cubicBezTo>
                    <a:pt x="91" y="58"/>
                    <a:pt x="91" y="58"/>
                    <a:pt x="91" y="58"/>
                  </a:cubicBezTo>
                  <a:cubicBezTo>
                    <a:pt x="90" y="58"/>
                    <a:pt x="90" y="58"/>
                    <a:pt x="90" y="58"/>
                  </a:cubicBezTo>
                  <a:cubicBezTo>
                    <a:pt x="90" y="57"/>
                    <a:pt x="90" y="57"/>
                    <a:pt x="90" y="57"/>
                  </a:cubicBezTo>
                  <a:close/>
                  <a:moveTo>
                    <a:pt x="88" y="56"/>
                  </a:moveTo>
                  <a:cubicBezTo>
                    <a:pt x="88" y="57"/>
                    <a:pt x="88" y="57"/>
                    <a:pt x="88" y="57"/>
                  </a:cubicBezTo>
                  <a:cubicBezTo>
                    <a:pt x="89" y="56"/>
                    <a:pt x="89" y="56"/>
                    <a:pt x="89" y="56"/>
                  </a:cubicBezTo>
                  <a:cubicBezTo>
                    <a:pt x="89" y="56"/>
                    <a:pt x="89" y="56"/>
                    <a:pt x="89" y="56"/>
                  </a:cubicBezTo>
                  <a:cubicBezTo>
                    <a:pt x="90" y="56"/>
                    <a:pt x="90" y="56"/>
                    <a:pt x="90" y="56"/>
                  </a:cubicBezTo>
                  <a:cubicBezTo>
                    <a:pt x="89" y="56"/>
                    <a:pt x="89" y="56"/>
                    <a:pt x="89" y="56"/>
                  </a:cubicBezTo>
                  <a:cubicBezTo>
                    <a:pt x="89" y="56"/>
                    <a:pt x="89" y="56"/>
                    <a:pt x="89" y="56"/>
                  </a:cubicBezTo>
                  <a:cubicBezTo>
                    <a:pt x="88" y="56"/>
                    <a:pt x="88" y="56"/>
                    <a:pt x="88" y="56"/>
                  </a:cubicBezTo>
                  <a:cubicBezTo>
                    <a:pt x="88" y="56"/>
                    <a:pt x="88" y="56"/>
                    <a:pt x="88" y="56"/>
                  </a:cubicBezTo>
                  <a:cubicBezTo>
                    <a:pt x="88" y="56"/>
                    <a:pt x="88" y="56"/>
                    <a:pt x="88" y="56"/>
                  </a:cubicBezTo>
                  <a:close/>
                  <a:moveTo>
                    <a:pt x="135" y="60"/>
                  </a:moveTo>
                  <a:cubicBezTo>
                    <a:pt x="136" y="60"/>
                    <a:pt x="136" y="60"/>
                    <a:pt x="136" y="60"/>
                  </a:cubicBezTo>
                  <a:cubicBezTo>
                    <a:pt x="138" y="60"/>
                    <a:pt x="138" y="60"/>
                    <a:pt x="138" y="60"/>
                  </a:cubicBezTo>
                  <a:cubicBezTo>
                    <a:pt x="138" y="60"/>
                    <a:pt x="138" y="60"/>
                    <a:pt x="138" y="60"/>
                  </a:cubicBezTo>
                  <a:cubicBezTo>
                    <a:pt x="138" y="60"/>
                    <a:pt x="138" y="60"/>
                    <a:pt x="138" y="60"/>
                  </a:cubicBezTo>
                  <a:cubicBezTo>
                    <a:pt x="139" y="60"/>
                    <a:pt x="139" y="60"/>
                    <a:pt x="139" y="60"/>
                  </a:cubicBezTo>
                  <a:cubicBezTo>
                    <a:pt x="140" y="59"/>
                    <a:pt x="140" y="59"/>
                    <a:pt x="140" y="59"/>
                  </a:cubicBezTo>
                  <a:cubicBezTo>
                    <a:pt x="140" y="59"/>
                    <a:pt x="140" y="59"/>
                    <a:pt x="140" y="59"/>
                  </a:cubicBezTo>
                  <a:cubicBezTo>
                    <a:pt x="139" y="59"/>
                    <a:pt x="139" y="59"/>
                    <a:pt x="139" y="59"/>
                  </a:cubicBezTo>
                  <a:cubicBezTo>
                    <a:pt x="138" y="59"/>
                    <a:pt x="138" y="59"/>
                    <a:pt x="138" y="59"/>
                  </a:cubicBezTo>
                  <a:cubicBezTo>
                    <a:pt x="137" y="59"/>
                    <a:pt x="137" y="59"/>
                    <a:pt x="137" y="59"/>
                  </a:cubicBezTo>
                  <a:cubicBezTo>
                    <a:pt x="136" y="59"/>
                    <a:pt x="136" y="59"/>
                    <a:pt x="136" y="59"/>
                  </a:cubicBezTo>
                  <a:cubicBezTo>
                    <a:pt x="135" y="59"/>
                    <a:pt x="135" y="59"/>
                    <a:pt x="135" y="59"/>
                  </a:cubicBezTo>
                  <a:cubicBezTo>
                    <a:pt x="135" y="60"/>
                    <a:pt x="135" y="60"/>
                    <a:pt x="135" y="60"/>
                  </a:cubicBezTo>
                  <a:cubicBezTo>
                    <a:pt x="135" y="60"/>
                    <a:pt x="135" y="60"/>
                    <a:pt x="135" y="60"/>
                  </a:cubicBezTo>
                  <a:close/>
                  <a:moveTo>
                    <a:pt x="134" y="61"/>
                  </a:moveTo>
                  <a:cubicBezTo>
                    <a:pt x="134" y="62"/>
                    <a:pt x="134" y="62"/>
                    <a:pt x="134" y="62"/>
                  </a:cubicBezTo>
                  <a:cubicBezTo>
                    <a:pt x="134" y="62"/>
                    <a:pt x="134" y="62"/>
                    <a:pt x="134" y="62"/>
                  </a:cubicBezTo>
                  <a:cubicBezTo>
                    <a:pt x="134" y="62"/>
                    <a:pt x="134" y="62"/>
                    <a:pt x="134" y="62"/>
                  </a:cubicBezTo>
                  <a:cubicBezTo>
                    <a:pt x="134" y="61"/>
                    <a:pt x="134" y="61"/>
                    <a:pt x="134" y="61"/>
                  </a:cubicBezTo>
                  <a:close/>
                  <a:moveTo>
                    <a:pt x="130" y="61"/>
                  </a:moveTo>
                  <a:cubicBezTo>
                    <a:pt x="129" y="62"/>
                    <a:pt x="129" y="62"/>
                    <a:pt x="129" y="62"/>
                  </a:cubicBezTo>
                  <a:cubicBezTo>
                    <a:pt x="129" y="62"/>
                    <a:pt x="129" y="62"/>
                    <a:pt x="129" y="62"/>
                  </a:cubicBezTo>
                  <a:cubicBezTo>
                    <a:pt x="129" y="62"/>
                    <a:pt x="129" y="62"/>
                    <a:pt x="129" y="62"/>
                  </a:cubicBezTo>
                  <a:cubicBezTo>
                    <a:pt x="129" y="63"/>
                    <a:pt x="129" y="63"/>
                    <a:pt x="129" y="63"/>
                  </a:cubicBezTo>
                  <a:cubicBezTo>
                    <a:pt x="130" y="63"/>
                    <a:pt x="130" y="63"/>
                    <a:pt x="130" y="63"/>
                  </a:cubicBezTo>
                  <a:cubicBezTo>
                    <a:pt x="131" y="62"/>
                    <a:pt x="131" y="62"/>
                    <a:pt x="131" y="62"/>
                  </a:cubicBezTo>
                  <a:cubicBezTo>
                    <a:pt x="132" y="62"/>
                    <a:pt x="132" y="62"/>
                    <a:pt x="132" y="62"/>
                  </a:cubicBezTo>
                  <a:cubicBezTo>
                    <a:pt x="131" y="61"/>
                    <a:pt x="131" y="61"/>
                    <a:pt x="131" y="61"/>
                  </a:cubicBezTo>
                  <a:cubicBezTo>
                    <a:pt x="130" y="62"/>
                    <a:pt x="130" y="62"/>
                    <a:pt x="130" y="62"/>
                  </a:cubicBezTo>
                  <a:cubicBezTo>
                    <a:pt x="130" y="61"/>
                    <a:pt x="130" y="61"/>
                    <a:pt x="130" y="61"/>
                  </a:cubicBezTo>
                  <a:close/>
                  <a:moveTo>
                    <a:pt x="127" y="63"/>
                  </a:moveTo>
                  <a:cubicBezTo>
                    <a:pt x="127" y="63"/>
                    <a:pt x="127" y="63"/>
                    <a:pt x="127" y="63"/>
                  </a:cubicBezTo>
                  <a:cubicBezTo>
                    <a:pt x="128" y="63"/>
                    <a:pt x="128" y="63"/>
                    <a:pt x="128" y="63"/>
                  </a:cubicBezTo>
                  <a:cubicBezTo>
                    <a:pt x="128" y="62"/>
                    <a:pt x="128" y="62"/>
                    <a:pt x="128" y="62"/>
                  </a:cubicBezTo>
                  <a:cubicBezTo>
                    <a:pt x="128" y="62"/>
                    <a:pt x="128" y="62"/>
                    <a:pt x="128" y="62"/>
                  </a:cubicBezTo>
                  <a:cubicBezTo>
                    <a:pt x="128" y="62"/>
                    <a:pt x="128" y="62"/>
                    <a:pt x="128" y="62"/>
                  </a:cubicBezTo>
                  <a:cubicBezTo>
                    <a:pt x="127" y="63"/>
                    <a:pt x="127" y="63"/>
                    <a:pt x="127" y="63"/>
                  </a:cubicBezTo>
                  <a:cubicBezTo>
                    <a:pt x="127" y="63"/>
                    <a:pt x="127" y="63"/>
                    <a:pt x="127" y="63"/>
                  </a:cubicBezTo>
                  <a:close/>
                  <a:moveTo>
                    <a:pt x="124" y="63"/>
                  </a:moveTo>
                  <a:cubicBezTo>
                    <a:pt x="125" y="62"/>
                    <a:pt x="125" y="62"/>
                    <a:pt x="125" y="62"/>
                  </a:cubicBezTo>
                  <a:cubicBezTo>
                    <a:pt x="125" y="62"/>
                    <a:pt x="125" y="62"/>
                    <a:pt x="125" y="62"/>
                  </a:cubicBezTo>
                  <a:cubicBezTo>
                    <a:pt x="125" y="62"/>
                    <a:pt x="125" y="62"/>
                    <a:pt x="125" y="62"/>
                  </a:cubicBezTo>
                  <a:cubicBezTo>
                    <a:pt x="126" y="62"/>
                    <a:pt x="126" y="62"/>
                    <a:pt x="126" y="62"/>
                  </a:cubicBezTo>
                  <a:cubicBezTo>
                    <a:pt x="126" y="62"/>
                    <a:pt x="126" y="62"/>
                    <a:pt x="126" y="62"/>
                  </a:cubicBezTo>
                  <a:cubicBezTo>
                    <a:pt x="127" y="62"/>
                    <a:pt x="127" y="62"/>
                    <a:pt x="127" y="62"/>
                  </a:cubicBezTo>
                  <a:cubicBezTo>
                    <a:pt x="126" y="63"/>
                    <a:pt x="126" y="63"/>
                    <a:pt x="126" y="63"/>
                  </a:cubicBezTo>
                  <a:cubicBezTo>
                    <a:pt x="125" y="63"/>
                    <a:pt x="125" y="63"/>
                    <a:pt x="125" y="63"/>
                  </a:cubicBezTo>
                  <a:cubicBezTo>
                    <a:pt x="124" y="63"/>
                    <a:pt x="124" y="63"/>
                    <a:pt x="124" y="63"/>
                  </a:cubicBezTo>
                  <a:cubicBezTo>
                    <a:pt x="124" y="63"/>
                    <a:pt x="124" y="63"/>
                    <a:pt x="124" y="63"/>
                  </a:cubicBezTo>
                  <a:close/>
                  <a:moveTo>
                    <a:pt x="123" y="63"/>
                  </a:moveTo>
                  <a:cubicBezTo>
                    <a:pt x="122" y="63"/>
                    <a:pt x="122" y="63"/>
                    <a:pt x="122" y="63"/>
                  </a:cubicBezTo>
                  <a:cubicBezTo>
                    <a:pt x="122" y="64"/>
                    <a:pt x="122" y="64"/>
                    <a:pt x="122" y="64"/>
                  </a:cubicBezTo>
                  <a:cubicBezTo>
                    <a:pt x="122" y="63"/>
                    <a:pt x="122" y="63"/>
                    <a:pt x="122" y="63"/>
                  </a:cubicBezTo>
                  <a:cubicBezTo>
                    <a:pt x="123" y="63"/>
                    <a:pt x="123" y="63"/>
                    <a:pt x="123" y="63"/>
                  </a:cubicBezTo>
                  <a:close/>
                  <a:moveTo>
                    <a:pt x="124" y="62"/>
                  </a:moveTo>
                  <a:cubicBezTo>
                    <a:pt x="123" y="62"/>
                    <a:pt x="123" y="62"/>
                    <a:pt x="123" y="62"/>
                  </a:cubicBezTo>
                  <a:cubicBezTo>
                    <a:pt x="123" y="62"/>
                    <a:pt x="123" y="62"/>
                    <a:pt x="123" y="62"/>
                  </a:cubicBezTo>
                  <a:cubicBezTo>
                    <a:pt x="124" y="62"/>
                    <a:pt x="124" y="62"/>
                    <a:pt x="124" y="62"/>
                  </a:cubicBezTo>
                  <a:cubicBezTo>
                    <a:pt x="124" y="62"/>
                    <a:pt x="124" y="62"/>
                    <a:pt x="124" y="62"/>
                  </a:cubicBezTo>
                  <a:close/>
                  <a:moveTo>
                    <a:pt x="108" y="63"/>
                  </a:moveTo>
                  <a:cubicBezTo>
                    <a:pt x="108" y="63"/>
                    <a:pt x="108" y="63"/>
                    <a:pt x="108" y="63"/>
                  </a:cubicBezTo>
                  <a:cubicBezTo>
                    <a:pt x="109" y="62"/>
                    <a:pt x="109" y="62"/>
                    <a:pt x="109" y="62"/>
                  </a:cubicBezTo>
                  <a:cubicBezTo>
                    <a:pt x="112" y="61"/>
                    <a:pt x="112" y="61"/>
                    <a:pt x="112" y="61"/>
                  </a:cubicBezTo>
                  <a:cubicBezTo>
                    <a:pt x="113" y="62"/>
                    <a:pt x="113" y="62"/>
                    <a:pt x="113" y="62"/>
                  </a:cubicBezTo>
                  <a:cubicBezTo>
                    <a:pt x="113" y="62"/>
                    <a:pt x="113" y="62"/>
                    <a:pt x="113" y="62"/>
                  </a:cubicBezTo>
                  <a:cubicBezTo>
                    <a:pt x="114" y="62"/>
                    <a:pt x="114" y="62"/>
                    <a:pt x="114" y="62"/>
                  </a:cubicBezTo>
                  <a:cubicBezTo>
                    <a:pt x="116" y="63"/>
                    <a:pt x="116" y="63"/>
                    <a:pt x="116" y="63"/>
                  </a:cubicBezTo>
                  <a:cubicBezTo>
                    <a:pt x="117" y="62"/>
                    <a:pt x="117" y="62"/>
                    <a:pt x="117" y="62"/>
                  </a:cubicBezTo>
                  <a:cubicBezTo>
                    <a:pt x="118" y="63"/>
                    <a:pt x="118" y="63"/>
                    <a:pt x="118" y="63"/>
                  </a:cubicBezTo>
                  <a:cubicBezTo>
                    <a:pt x="118" y="63"/>
                    <a:pt x="118" y="63"/>
                    <a:pt x="118" y="63"/>
                  </a:cubicBezTo>
                  <a:cubicBezTo>
                    <a:pt x="119" y="63"/>
                    <a:pt x="119" y="63"/>
                    <a:pt x="119" y="63"/>
                  </a:cubicBezTo>
                  <a:cubicBezTo>
                    <a:pt x="120" y="62"/>
                    <a:pt x="120" y="62"/>
                    <a:pt x="120" y="62"/>
                  </a:cubicBezTo>
                  <a:cubicBezTo>
                    <a:pt x="121" y="62"/>
                    <a:pt x="121" y="62"/>
                    <a:pt x="121" y="62"/>
                  </a:cubicBezTo>
                  <a:cubicBezTo>
                    <a:pt x="121" y="61"/>
                    <a:pt x="121" y="61"/>
                    <a:pt x="121" y="61"/>
                  </a:cubicBezTo>
                  <a:cubicBezTo>
                    <a:pt x="121" y="61"/>
                    <a:pt x="121" y="61"/>
                    <a:pt x="121" y="61"/>
                  </a:cubicBezTo>
                  <a:cubicBezTo>
                    <a:pt x="122" y="61"/>
                    <a:pt x="122" y="61"/>
                    <a:pt x="122" y="61"/>
                  </a:cubicBezTo>
                  <a:cubicBezTo>
                    <a:pt x="123" y="61"/>
                    <a:pt x="123" y="61"/>
                    <a:pt x="123" y="61"/>
                  </a:cubicBezTo>
                  <a:cubicBezTo>
                    <a:pt x="123" y="62"/>
                    <a:pt x="123" y="62"/>
                    <a:pt x="123" y="62"/>
                  </a:cubicBezTo>
                  <a:cubicBezTo>
                    <a:pt x="122" y="62"/>
                    <a:pt x="122" y="62"/>
                    <a:pt x="122" y="62"/>
                  </a:cubicBezTo>
                  <a:cubicBezTo>
                    <a:pt x="122" y="63"/>
                    <a:pt x="122" y="63"/>
                    <a:pt x="122" y="63"/>
                  </a:cubicBezTo>
                  <a:cubicBezTo>
                    <a:pt x="121" y="63"/>
                    <a:pt x="121" y="63"/>
                    <a:pt x="121" y="63"/>
                  </a:cubicBezTo>
                  <a:cubicBezTo>
                    <a:pt x="120" y="64"/>
                    <a:pt x="120" y="64"/>
                    <a:pt x="120" y="64"/>
                  </a:cubicBezTo>
                  <a:cubicBezTo>
                    <a:pt x="120" y="64"/>
                    <a:pt x="120" y="64"/>
                    <a:pt x="120" y="64"/>
                  </a:cubicBezTo>
                  <a:cubicBezTo>
                    <a:pt x="119" y="64"/>
                    <a:pt x="119" y="64"/>
                    <a:pt x="119" y="64"/>
                  </a:cubicBezTo>
                  <a:cubicBezTo>
                    <a:pt x="118" y="64"/>
                    <a:pt x="118" y="64"/>
                    <a:pt x="118" y="64"/>
                  </a:cubicBezTo>
                  <a:cubicBezTo>
                    <a:pt x="116" y="64"/>
                    <a:pt x="116" y="64"/>
                    <a:pt x="116" y="64"/>
                  </a:cubicBezTo>
                  <a:cubicBezTo>
                    <a:pt x="115" y="64"/>
                    <a:pt x="115" y="64"/>
                    <a:pt x="115" y="64"/>
                  </a:cubicBezTo>
                  <a:cubicBezTo>
                    <a:pt x="114" y="64"/>
                    <a:pt x="114" y="64"/>
                    <a:pt x="114" y="64"/>
                  </a:cubicBezTo>
                  <a:cubicBezTo>
                    <a:pt x="114" y="65"/>
                    <a:pt x="114" y="65"/>
                    <a:pt x="114" y="65"/>
                  </a:cubicBezTo>
                  <a:cubicBezTo>
                    <a:pt x="113" y="65"/>
                    <a:pt x="113" y="65"/>
                    <a:pt x="113" y="65"/>
                  </a:cubicBezTo>
                  <a:cubicBezTo>
                    <a:pt x="113" y="64"/>
                    <a:pt x="113" y="64"/>
                    <a:pt x="113" y="64"/>
                  </a:cubicBezTo>
                  <a:cubicBezTo>
                    <a:pt x="112" y="65"/>
                    <a:pt x="112" y="65"/>
                    <a:pt x="112" y="65"/>
                  </a:cubicBezTo>
                  <a:cubicBezTo>
                    <a:pt x="111" y="64"/>
                    <a:pt x="111" y="64"/>
                    <a:pt x="111" y="64"/>
                  </a:cubicBezTo>
                  <a:cubicBezTo>
                    <a:pt x="111" y="64"/>
                    <a:pt x="111" y="64"/>
                    <a:pt x="111" y="64"/>
                  </a:cubicBezTo>
                  <a:cubicBezTo>
                    <a:pt x="110" y="64"/>
                    <a:pt x="110" y="64"/>
                    <a:pt x="110" y="64"/>
                  </a:cubicBezTo>
                  <a:cubicBezTo>
                    <a:pt x="109" y="64"/>
                    <a:pt x="109" y="64"/>
                    <a:pt x="109" y="64"/>
                  </a:cubicBezTo>
                  <a:cubicBezTo>
                    <a:pt x="109" y="64"/>
                    <a:pt x="109" y="64"/>
                    <a:pt x="109" y="64"/>
                  </a:cubicBezTo>
                  <a:cubicBezTo>
                    <a:pt x="108" y="64"/>
                    <a:pt x="108" y="64"/>
                    <a:pt x="108" y="64"/>
                  </a:cubicBezTo>
                  <a:cubicBezTo>
                    <a:pt x="108" y="63"/>
                    <a:pt x="108" y="63"/>
                    <a:pt x="108" y="63"/>
                  </a:cubicBezTo>
                  <a:close/>
                  <a:moveTo>
                    <a:pt x="107" y="63"/>
                  </a:moveTo>
                  <a:cubicBezTo>
                    <a:pt x="107" y="64"/>
                    <a:pt x="107" y="64"/>
                    <a:pt x="107" y="64"/>
                  </a:cubicBezTo>
                  <a:cubicBezTo>
                    <a:pt x="108" y="64"/>
                    <a:pt x="108" y="64"/>
                    <a:pt x="108" y="64"/>
                  </a:cubicBezTo>
                  <a:cubicBezTo>
                    <a:pt x="108" y="63"/>
                    <a:pt x="108" y="63"/>
                    <a:pt x="108" y="63"/>
                  </a:cubicBezTo>
                  <a:cubicBezTo>
                    <a:pt x="107" y="63"/>
                    <a:pt x="107" y="63"/>
                    <a:pt x="107" y="63"/>
                  </a:cubicBezTo>
                  <a:close/>
                  <a:moveTo>
                    <a:pt x="107" y="63"/>
                  </a:moveTo>
                  <a:cubicBezTo>
                    <a:pt x="106" y="63"/>
                    <a:pt x="106" y="63"/>
                    <a:pt x="106" y="63"/>
                  </a:cubicBezTo>
                  <a:cubicBezTo>
                    <a:pt x="106" y="64"/>
                    <a:pt x="106" y="64"/>
                    <a:pt x="106" y="64"/>
                  </a:cubicBezTo>
                  <a:cubicBezTo>
                    <a:pt x="106" y="64"/>
                    <a:pt x="106" y="64"/>
                    <a:pt x="106" y="64"/>
                  </a:cubicBezTo>
                  <a:cubicBezTo>
                    <a:pt x="107" y="63"/>
                    <a:pt x="107" y="63"/>
                    <a:pt x="107" y="63"/>
                  </a:cubicBezTo>
                  <a:cubicBezTo>
                    <a:pt x="107" y="63"/>
                    <a:pt x="107" y="63"/>
                    <a:pt x="107" y="63"/>
                  </a:cubicBezTo>
                  <a:close/>
                  <a:moveTo>
                    <a:pt x="94" y="63"/>
                  </a:moveTo>
                  <a:cubicBezTo>
                    <a:pt x="94" y="64"/>
                    <a:pt x="94" y="64"/>
                    <a:pt x="94" y="64"/>
                  </a:cubicBezTo>
                  <a:cubicBezTo>
                    <a:pt x="94" y="64"/>
                    <a:pt x="94" y="64"/>
                    <a:pt x="94" y="64"/>
                  </a:cubicBezTo>
                  <a:cubicBezTo>
                    <a:pt x="94" y="64"/>
                    <a:pt x="94" y="64"/>
                    <a:pt x="94" y="64"/>
                  </a:cubicBezTo>
                  <a:cubicBezTo>
                    <a:pt x="95" y="65"/>
                    <a:pt x="95" y="65"/>
                    <a:pt x="95" y="65"/>
                  </a:cubicBezTo>
                  <a:cubicBezTo>
                    <a:pt x="95" y="65"/>
                    <a:pt x="95" y="65"/>
                    <a:pt x="95" y="65"/>
                  </a:cubicBezTo>
                  <a:cubicBezTo>
                    <a:pt x="96" y="65"/>
                    <a:pt x="96" y="65"/>
                    <a:pt x="96" y="65"/>
                  </a:cubicBezTo>
                  <a:cubicBezTo>
                    <a:pt x="97" y="65"/>
                    <a:pt x="97" y="65"/>
                    <a:pt x="97" y="65"/>
                  </a:cubicBezTo>
                  <a:cubicBezTo>
                    <a:pt x="98" y="65"/>
                    <a:pt x="98" y="65"/>
                    <a:pt x="98" y="65"/>
                  </a:cubicBezTo>
                  <a:cubicBezTo>
                    <a:pt x="98" y="64"/>
                    <a:pt x="98" y="64"/>
                    <a:pt x="98" y="64"/>
                  </a:cubicBezTo>
                  <a:cubicBezTo>
                    <a:pt x="99" y="65"/>
                    <a:pt x="99" y="65"/>
                    <a:pt x="99" y="65"/>
                  </a:cubicBezTo>
                  <a:cubicBezTo>
                    <a:pt x="100" y="64"/>
                    <a:pt x="100" y="64"/>
                    <a:pt x="100" y="64"/>
                  </a:cubicBezTo>
                  <a:cubicBezTo>
                    <a:pt x="101" y="65"/>
                    <a:pt x="101" y="65"/>
                    <a:pt x="101" y="65"/>
                  </a:cubicBezTo>
                  <a:cubicBezTo>
                    <a:pt x="102" y="64"/>
                    <a:pt x="102" y="64"/>
                    <a:pt x="102" y="64"/>
                  </a:cubicBezTo>
                  <a:cubicBezTo>
                    <a:pt x="102" y="64"/>
                    <a:pt x="102" y="64"/>
                    <a:pt x="102" y="64"/>
                  </a:cubicBezTo>
                  <a:cubicBezTo>
                    <a:pt x="103" y="64"/>
                    <a:pt x="103" y="64"/>
                    <a:pt x="103" y="64"/>
                  </a:cubicBezTo>
                  <a:cubicBezTo>
                    <a:pt x="104" y="64"/>
                    <a:pt x="104" y="64"/>
                    <a:pt x="104" y="64"/>
                  </a:cubicBezTo>
                  <a:cubicBezTo>
                    <a:pt x="104" y="64"/>
                    <a:pt x="104" y="64"/>
                    <a:pt x="104" y="64"/>
                  </a:cubicBezTo>
                  <a:cubicBezTo>
                    <a:pt x="105" y="64"/>
                    <a:pt x="105" y="64"/>
                    <a:pt x="105" y="64"/>
                  </a:cubicBezTo>
                  <a:cubicBezTo>
                    <a:pt x="105" y="63"/>
                    <a:pt x="105" y="63"/>
                    <a:pt x="105" y="63"/>
                  </a:cubicBezTo>
                  <a:cubicBezTo>
                    <a:pt x="105" y="63"/>
                    <a:pt x="105" y="63"/>
                    <a:pt x="105" y="63"/>
                  </a:cubicBezTo>
                  <a:cubicBezTo>
                    <a:pt x="105" y="63"/>
                    <a:pt x="105" y="63"/>
                    <a:pt x="105" y="63"/>
                  </a:cubicBezTo>
                  <a:cubicBezTo>
                    <a:pt x="105" y="62"/>
                    <a:pt x="105" y="62"/>
                    <a:pt x="105" y="62"/>
                  </a:cubicBezTo>
                  <a:cubicBezTo>
                    <a:pt x="104" y="62"/>
                    <a:pt x="104" y="62"/>
                    <a:pt x="104" y="62"/>
                  </a:cubicBezTo>
                  <a:cubicBezTo>
                    <a:pt x="104" y="62"/>
                    <a:pt x="104" y="62"/>
                    <a:pt x="104" y="62"/>
                  </a:cubicBezTo>
                  <a:cubicBezTo>
                    <a:pt x="103" y="63"/>
                    <a:pt x="103" y="63"/>
                    <a:pt x="103" y="63"/>
                  </a:cubicBezTo>
                  <a:cubicBezTo>
                    <a:pt x="103" y="62"/>
                    <a:pt x="103" y="62"/>
                    <a:pt x="103" y="62"/>
                  </a:cubicBezTo>
                  <a:cubicBezTo>
                    <a:pt x="102" y="61"/>
                    <a:pt x="102" y="61"/>
                    <a:pt x="102" y="61"/>
                  </a:cubicBezTo>
                  <a:cubicBezTo>
                    <a:pt x="101" y="62"/>
                    <a:pt x="101" y="62"/>
                    <a:pt x="101" y="62"/>
                  </a:cubicBezTo>
                  <a:cubicBezTo>
                    <a:pt x="101" y="61"/>
                    <a:pt x="101" y="61"/>
                    <a:pt x="101" y="61"/>
                  </a:cubicBezTo>
                  <a:cubicBezTo>
                    <a:pt x="100" y="61"/>
                    <a:pt x="100" y="61"/>
                    <a:pt x="100" y="61"/>
                  </a:cubicBezTo>
                  <a:cubicBezTo>
                    <a:pt x="99" y="62"/>
                    <a:pt x="99" y="62"/>
                    <a:pt x="99" y="62"/>
                  </a:cubicBezTo>
                  <a:cubicBezTo>
                    <a:pt x="99" y="62"/>
                    <a:pt x="99" y="62"/>
                    <a:pt x="99" y="62"/>
                  </a:cubicBezTo>
                  <a:cubicBezTo>
                    <a:pt x="101" y="63"/>
                    <a:pt x="101" y="63"/>
                    <a:pt x="101" y="63"/>
                  </a:cubicBezTo>
                  <a:cubicBezTo>
                    <a:pt x="101" y="63"/>
                    <a:pt x="101" y="63"/>
                    <a:pt x="101" y="63"/>
                  </a:cubicBezTo>
                  <a:cubicBezTo>
                    <a:pt x="100" y="63"/>
                    <a:pt x="100" y="63"/>
                    <a:pt x="100" y="63"/>
                  </a:cubicBezTo>
                  <a:cubicBezTo>
                    <a:pt x="99" y="64"/>
                    <a:pt x="99" y="64"/>
                    <a:pt x="99" y="64"/>
                  </a:cubicBezTo>
                  <a:cubicBezTo>
                    <a:pt x="98" y="63"/>
                    <a:pt x="98" y="63"/>
                    <a:pt x="98" y="63"/>
                  </a:cubicBezTo>
                  <a:cubicBezTo>
                    <a:pt x="98" y="62"/>
                    <a:pt x="98" y="62"/>
                    <a:pt x="98" y="62"/>
                  </a:cubicBezTo>
                  <a:cubicBezTo>
                    <a:pt x="98" y="62"/>
                    <a:pt x="98" y="62"/>
                    <a:pt x="98" y="62"/>
                  </a:cubicBezTo>
                  <a:cubicBezTo>
                    <a:pt x="97" y="62"/>
                    <a:pt x="97" y="62"/>
                    <a:pt x="97" y="62"/>
                  </a:cubicBezTo>
                  <a:cubicBezTo>
                    <a:pt x="96" y="62"/>
                    <a:pt x="96" y="62"/>
                    <a:pt x="96" y="62"/>
                  </a:cubicBezTo>
                  <a:cubicBezTo>
                    <a:pt x="95" y="63"/>
                    <a:pt x="95" y="63"/>
                    <a:pt x="95" y="63"/>
                  </a:cubicBezTo>
                  <a:cubicBezTo>
                    <a:pt x="95" y="63"/>
                    <a:pt x="94" y="63"/>
                    <a:pt x="94" y="63"/>
                  </a:cubicBezTo>
                  <a:close/>
                  <a:moveTo>
                    <a:pt x="92" y="62"/>
                  </a:moveTo>
                  <a:cubicBezTo>
                    <a:pt x="93" y="62"/>
                    <a:pt x="93" y="62"/>
                    <a:pt x="93" y="62"/>
                  </a:cubicBezTo>
                  <a:cubicBezTo>
                    <a:pt x="94" y="62"/>
                    <a:pt x="94" y="62"/>
                    <a:pt x="94" y="62"/>
                  </a:cubicBezTo>
                  <a:cubicBezTo>
                    <a:pt x="94" y="63"/>
                    <a:pt x="94" y="63"/>
                    <a:pt x="94" y="63"/>
                  </a:cubicBezTo>
                  <a:cubicBezTo>
                    <a:pt x="93" y="64"/>
                    <a:pt x="93" y="64"/>
                    <a:pt x="93" y="64"/>
                  </a:cubicBezTo>
                  <a:cubicBezTo>
                    <a:pt x="93" y="64"/>
                    <a:pt x="93" y="64"/>
                    <a:pt x="93" y="64"/>
                  </a:cubicBezTo>
                  <a:cubicBezTo>
                    <a:pt x="93" y="64"/>
                    <a:pt x="93" y="64"/>
                    <a:pt x="93" y="64"/>
                  </a:cubicBezTo>
                  <a:cubicBezTo>
                    <a:pt x="92" y="64"/>
                    <a:pt x="92" y="64"/>
                    <a:pt x="92" y="64"/>
                  </a:cubicBezTo>
                  <a:cubicBezTo>
                    <a:pt x="91" y="64"/>
                    <a:pt x="91" y="64"/>
                    <a:pt x="91" y="64"/>
                  </a:cubicBezTo>
                  <a:cubicBezTo>
                    <a:pt x="90" y="64"/>
                    <a:pt x="90" y="64"/>
                    <a:pt x="90" y="64"/>
                  </a:cubicBezTo>
                  <a:cubicBezTo>
                    <a:pt x="91" y="63"/>
                    <a:pt x="91" y="63"/>
                    <a:pt x="91" y="63"/>
                  </a:cubicBezTo>
                  <a:cubicBezTo>
                    <a:pt x="91" y="63"/>
                    <a:pt x="91" y="63"/>
                    <a:pt x="91" y="63"/>
                  </a:cubicBezTo>
                  <a:cubicBezTo>
                    <a:pt x="92" y="62"/>
                    <a:pt x="92" y="62"/>
                    <a:pt x="92" y="62"/>
                  </a:cubicBezTo>
                  <a:close/>
                  <a:moveTo>
                    <a:pt x="89" y="64"/>
                  </a:moveTo>
                  <a:cubicBezTo>
                    <a:pt x="89" y="63"/>
                    <a:pt x="89" y="63"/>
                    <a:pt x="89" y="63"/>
                  </a:cubicBezTo>
                  <a:cubicBezTo>
                    <a:pt x="89" y="64"/>
                    <a:pt x="89" y="64"/>
                    <a:pt x="89" y="64"/>
                  </a:cubicBezTo>
                  <a:cubicBezTo>
                    <a:pt x="89" y="64"/>
                    <a:pt x="89" y="64"/>
                    <a:pt x="89" y="64"/>
                  </a:cubicBezTo>
                  <a:cubicBezTo>
                    <a:pt x="89" y="64"/>
                    <a:pt x="89" y="64"/>
                    <a:pt x="89" y="64"/>
                  </a:cubicBezTo>
                  <a:close/>
                  <a:moveTo>
                    <a:pt x="85" y="61"/>
                  </a:moveTo>
                  <a:cubicBezTo>
                    <a:pt x="85" y="62"/>
                    <a:pt x="85" y="62"/>
                    <a:pt x="85" y="62"/>
                  </a:cubicBezTo>
                  <a:cubicBezTo>
                    <a:pt x="85" y="62"/>
                    <a:pt x="85" y="62"/>
                    <a:pt x="85" y="62"/>
                  </a:cubicBezTo>
                  <a:cubicBezTo>
                    <a:pt x="86" y="63"/>
                    <a:pt x="86" y="63"/>
                    <a:pt x="86" y="63"/>
                  </a:cubicBezTo>
                  <a:cubicBezTo>
                    <a:pt x="87" y="63"/>
                    <a:pt x="87" y="63"/>
                    <a:pt x="87" y="63"/>
                  </a:cubicBezTo>
                  <a:cubicBezTo>
                    <a:pt x="87" y="64"/>
                    <a:pt x="87" y="64"/>
                    <a:pt x="87" y="64"/>
                  </a:cubicBezTo>
                  <a:cubicBezTo>
                    <a:pt x="88" y="63"/>
                    <a:pt x="88" y="63"/>
                    <a:pt x="88" y="63"/>
                  </a:cubicBezTo>
                  <a:cubicBezTo>
                    <a:pt x="89" y="63"/>
                    <a:pt x="89" y="63"/>
                    <a:pt x="89" y="63"/>
                  </a:cubicBezTo>
                  <a:cubicBezTo>
                    <a:pt x="89" y="63"/>
                    <a:pt x="89" y="63"/>
                    <a:pt x="89" y="63"/>
                  </a:cubicBezTo>
                  <a:cubicBezTo>
                    <a:pt x="90" y="63"/>
                    <a:pt x="90" y="63"/>
                    <a:pt x="90" y="63"/>
                  </a:cubicBezTo>
                  <a:cubicBezTo>
                    <a:pt x="90" y="62"/>
                    <a:pt x="90" y="62"/>
                    <a:pt x="90" y="62"/>
                  </a:cubicBezTo>
                  <a:cubicBezTo>
                    <a:pt x="89" y="61"/>
                    <a:pt x="89" y="61"/>
                    <a:pt x="89" y="61"/>
                  </a:cubicBezTo>
                  <a:cubicBezTo>
                    <a:pt x="88" y="61"/>
                    <a:pt x="88" y="61"/>
                    <a:pt x="88" y="61"/>
                  </a:cubicBezTo>
                  <a:cubicBezTo>
                    <a:pt x="87" y="61"/>
                    <a:pt x="87" y="61"/>
                    <a:pt x="87" y="61"/>
                  </a:cubicBezTo>
                  <a:cubicBezTo>
                    <a:pt x="86" y="61"/>
                    <a:pt x="86" y="61"/>
                    <a:pt x="86" y="61"/>
                  </a:cubicBezTo>
                  <a:cubicBezTo>
                    <a:pt x="85" y="61"/>
                    <a:pt x="85" y="61"/>
                    <a:pt x="85" y="61"/>
                  </a:cubicBezTo>
                  <a:close/>
                  <a:moveTo>
                    <a:pt x="192" y="62"/>
                  </a:moveTo>
                  <a:cubicBezTo>
                    <a:pt x="193" y="62"/>
                    <a:pt x="193" y="62"/>
                    <a:pt x="193" y="62"/>
                  </a:cubicBezTo>
                  <a:cubicBezTo>
                    <a:pt x="193" y="62"/>
                    <a:pt x="193" y="62"/>
                    <a:pt x="193" y="62"/>
                  </a:cubicBezTo>
                  <a:cubicBezTo>
                    <a:pt x="194" y="62"/>
                    <a:pt x="194" y="62"/>
                    <a:pt x="194" y="62"/>
                  </a:cubicBezTo>
                  <a:cubicBezTo>
                    <a:pt x="193" y="61"/>
                    <a:pt x="193" y="61"/>
                    <a:pt x="193" y="61"/>
                  </a:cubicBezTo>
                  <a:cubicBezTo>
                    <a:pt x="193" y="61"/>
                    <a:pt x="193" y="61"/>
                    <a:pt x="193" y="61"/>
                  </a:cubicBezTo>
                  <a:cubicBezTo>
                    <a:pt x="193" y="61"/>
                    <a:pt x="193" y="61"/>
                    <a:pt x="193" y="61"/>
                  </a:cubicBezTo>
                  <a:cubicBezTo>
                    <a:pt x="192" y="62"/>
                    <a:pt x="192" y="62"/>
                    <a:pt x="192" y="62"/>
                  </a:cubicBezTo>
                  <a:close/>
                  <a:moveTo>
                    <a:pt x="188" y="62"/>
                  </a:moveTo>
                  <a:cubicBezTo>
                    <a:pt x="188" y="62"/>
                    <a:pt x="189" y="62"/>
                    <a:pt x="189" y="62"/>
                  </a:cubicBezTo>
                  <a:cubicBezTo>
                    <a:pt x="190" y="62"/>
                    <a:pt x="190" y="62"/>
                    <a:pt x="190" y="62"/>
                  </a:cubicBezTo>
                  <a:cubicBezTo>
                    <a:pt x="191" y="62"/>
                    <a:pt x="191" y="62"/>
                    <a:pt x="191" y="62"/>
                  </a:cubicBezTo>
                  <a:cubicBezTo>
                    <a:pt x="192" y="62"/>
                    <a:pt x="192" y="62"/>
                    <a:pt x="192" y="62"/>
                  </a:cubicBezTo>
                  <a:cubicBezTo>
                    <a:pt x="192" y="61"/>
                    <a:pt x="192" y="61"/>
                    <a:pt x="192" y="61"/>
                  </a:cubicBezTo>
                  <a:cubicBezTo>
                    <a:pt x="193" y="61"/>
                    <a:pt x="193" y="61"/>
                    <a:pt x="193" y="61"/>
                  </a:cubicBezTo>
                  <a:cubicBezTo>
                    <a:pt x="194" y="60"/>
                    <a:pt x="194" y="60"/>
                    <a:pt x="194" y="60"/>
                  </a:cubicBezTo>
                  <a:cubicBezTo>
                    <a:pt x="194" y="60"/>
                    <a:pt x="194" y="60"/>
                    <a:pt x="194" y="60"/>
                  </a:cubicBezTo>
                  <a:cubicBezTo>
                    <a:pt x="194" y="60"/>
                    <a:pt x="194" y="60"/>
                    <a:pt x="194" y="60"/>
                  </a:cubicBezTo>
                  <a:cubicBezTo>
                    <a:pt x="194" y="59"/>
                    <a:pt x="194" y="59"/>
                    <a:pt x="194" y="59"/>
                  </a:cubicBezTo>
                  <a:cubicBezTo>
                    <a:pt x="194" y="59"/>
                    <a:pt x="194" y="59"/>
                    <a:pt x="194" y="59"/>
                  </a:cubicBezTo>
                  <a:cubicBezTo>
                    <a:pt x="193" y="58"/>
                    <a:pt x="193" y="58"/>
                    <a:pt x="193" y="58"/>
                  </a:cubicBezTo>
                  <a:cubicBezTo>
                    <a:pt x="193" y="58"/>
                    <a:pt x="193" y="58"/>
                    <a:pt x="193" y="58"/>
                  </a:cubicBezTo>
                  <a:cubicBezTo>
                    <a:pt x="192" y="58"/>
                    <a:pt x="192" y="58"/>
                    <a:pt x="192" y="58"/>
                  </a:cubicBezTo>
                  <a:cubicBezTo>
                    <a:pt x="191" y="58"/>
                    <a:pt x="191" y="58"/>
                    <a:pt x="191" y="58"/>
                  </a:cubicBezTo>
                  <a:cubicBezTo>
                    <a:pt x="190" y="59"/>
                    <a:pt x="190" y="59"/>
                    <a:pt x="190" y="59"/>
                  </a:cubicBezTo>
                  <a:cubicBezTo>
                    <a:pt x="190" y="60"/>
                    <a:pt x="190" y="60"/>
                    <a:pt x="190" y="60"/>
                  </a:cubicBezTo>
                  <a:cubicBezTo>
                    <a:pt x="188" y="62"/>
                    <a:pt x="188" y="62"/>
                    <a:pt x="188" y="62"/>
                  </a:cubicBezTo>
                  <a:close/>
                  <a:moveTo>
                    <a:pt x="78" y="56"/>
                  </a:moveTo>
                  <a:cubicBezTo>
                    <a:pt x="77" y="57"/>
                    <a:pt x="77" y="57"/>
                    <a:pt x="77" y="57"/>
                  </a:cubicBezTo>
                  <a:cubicBezTo>
                    <a:pt x="78" y="57"/>
                    <a:pt x="78" y="57"/>
                    <a:pt x="78" y="57"/>
                  </a:cubicBezTo>
                  <a:cubicBezTo>
                    <a:pt x="79" y="58"/>
                    <a:pt x="79" y="58"/>
                    <a:pt x="79" y="58"/>
                  </a:cubicBezTo>
                  <a:cubicBezTo>
                    <a:pt x="79" y="57"/>
                    <a:pt x="79" y="57"/>
                    <a:pt x="79" y="57"/>
                  </a:cubicBezTo>
                  <a:cubicBezTo>
                    <a:pt x="81" y="57"/>
                    <a:pt x="81" y="57"/>
                    <a:pt x="81" y="57"/>
                  </a:cubicBezTo>
                  <a:cubicBezTo>
                    <a:pt x="82" y="57"/>
                    <a:pt x="82" y="57"/>
                    <a:pt x="82" y="57"/>
                  </a:cubicBezTo>
                  <a:cubicBezTo>
                    <a:pt x="83" y="57"/>
                    <a:pt x="83" y="57"/>
                    <a:pt x="83" y="57"/>
                  </a:cubicBezTo>
                  <a:cubicBezTo>
                    <a:pt x="83" y="56"/>
                    <a:pt x="83" y="56"/>
                    <a:pt x="83" y="56"/>
                  </a:cubicBezTo>
                  <a:cubicBezTo>
                    <a:pt x="82" y="56"/>
                    <a:pt x="82" y="56"/>
                    <a:pt x="82" y="56"/>
                  </a:cubicBezTo>
                  <a:cubicBezTo>
                    <a:pt x="81" y="56"/>
                    <a:pt x="81" y="56"/>
                    <a:pt x="81" y="56"/>
                  </a:cubicBezTo>
                  <a:cubicBezTo>
                    <a:pt x="81" y="56"/>
                    <a:pt x="81" y="56"/>
                    <a:pt x="81" y="56"/>
                  </a:cubicBezTo>
                  <a:cubicBezTo>
                    <a:pt x="78" y="56"/>
                    <a:pt x="78" y="56"/>
                    <a:pt x="78" y="56"/>
                  </a:cubicBezTo>
                  <a:cubicBezTo>
                    <a:pt x="78" y="56"/>
                    <a:pt x="78" y="56"/>
                    <a:pt x="78" y="56"/>
                  </a:cubicBezTo>
                  <a:close/>
                  <a:moveTo>
                    <a:pt x="44" y="55"/>
                  </a:moveTo>
                  <a:cubicBezTo>
                    <a:pt x="44" y="55"/>
                    <a:pt x="44" y="55"/>
                    <a:pt x="44" y="55"/>
                  </a:cubicBezTo>
                  <a:cubicBezTo>
                    <a:pt x="45" y="55"/>
                    <a:pt x="45" y="55"/>
                    <a:pt x="45" y="55"/>
                  </a:cubicBezTo>
                  <a:cubicBezTo>
                    <a:pt x="45" y="55"/>
                    <a:pt x="45" y="55"/>
                    <a:pt x="45" y="55"/>
                  </a:cubicBezTo>
                  <a:cubicBezTo>
                    <a:pt x="44" y="55"/>
                    <a:pt x="44" y="55"/>
                    <a:pt x="44" y="55"/>
                  </a:cubicBezTo>
                  <a:close/>
                  <a:moveTo>
                    <a:pt x="45" y="55"/>
                  </a:moveTo>
                  <a:cubicBezTo>
                    <a:pt x="45" y="55"/>
                    <a:pt x="45" y="55"/>
                    <a:pt x="45" y="55"/>
                  </a:cubicBezTo>
                  <a:cubicBezTo>
                    <a:pt x="46" y="55"/>
                    <a:pt x="46" y="55"/>
                    <a:pt x="46" y="55"/>
                  </a:cubicBezTo>
                  <a:cubicBezTo>
                    <a:pt x="46" y="54"/>
                    <a:pt x="46" y="54"/>
                    <a:pt x="46" y="54"/>
                  </a:cubicBezTo>
                  <a:cubicBezTo>
                    <a:pt x="47" y="54"/>
                    <a:pt x="47" y="54"/>
                    <a:pt x="47" y="54"/>
                  </a:cubicBezTo>
                  <a:cubicBezTo>
                    <a:pt x="47" y="53"/>
                    <a:pt x="47" y="53"/>
                    <a:pt x="47" y="53"/>
                  </a:cubicBezTo>
                  <a:cubicBezTo>
                    <a:pt x="47" y="53"/>
                    <a:pt x="47" y="53"/>
                    <a:pt x="47" y="53"/>
                  </a:cubicBezTo>
                  <a:cubicBezTo>
                    <a:pt x="48" y="52"/>
                    <a:pt x="48" y="52"/>
                    <a:pt x="48" y="52"/>
                  </a:cubicBezTo>
                  <a:cubicBezTo>
                    <a:pt x="49" y="52"/>
                    <a:pt x="49" y="52"/>
                    <a:pt x="49" y="52"/>
                  </a:cubicBezTo>
                  <a:cubicBezTo>
                    <a:pt x="50" y="52"/>
                    <a:pt x="50" y="52"/>
                    <a:pt x="50" y="52"/>
                  </a:cubicBezTo>
                  <a:cubicBezTo>
                    <a:pt x="51" y="52"/>
                    <a:pt x="51" y="52"/>
                    <a:pt x="51" y="52"/>
                  </a:cubicBezTo>
                  <a:cubicBezTo>
                    <a:pt x="52" y="53"/>
                    <a:pt x="52" y="53"/>
                    <a:pt x="52" y="53"/>
                  </a:cubicBezTo>
                  <a:cubicBezTo>
                    <a:pt x="52" y="52"/>
                    <a:pt x="52" y="52"/>
                    <a:pt x="52" y="52"/>
                  </a:cubicBezTo>
                  <a:cubicBezTo>
                    <a:pt x="53" y="52"/>
                    <a:pt x="53" y="52"/>
                    <a:pt x="53" y="52"/>
                  </a:cubicBezTo>
                  <a:cubicBezTo>
                    <a:pt x="54" y="52"/>
                    <a:pt x="54" y="52"/>
                    <a:pt x="54" y="52"/>
                  </a:cubicBezTo>
                  <a:cubicBezTo>
                    <a:pt x="55" y="53"/>
                    <a:pt x="55" y="53"/>
                    <a:pt x="55" y="53"/>
                  </a:cubicBezTo>
                  <a:cubicBezTo>
                    <a:pt x="56" y="53"/>
                    <a:pt x="56" y="53"/>
                    <a:pt x="56" y="53"/>
                  </a:cubicBezTo>
                  <a:cubicBezTo>
                    <a:pt x="58" y="53"/>
                    <a:pt x="58" y="53"/>
                    <a:pt x="58" y="53"/>
                  </a:cubicBezTo>
                  <a:cubicBezTo>
                    <a:pt x="59" y="54"/>
                    <a:pt x="59" y="54"/>
                    <a:pt x="59" y="54"/>
                  </a:cubicBezTo>
                  <a:cubicBezTo>
                    <a:pt x="59" y="55"/>
                    <a:pt x="59" y="55"/>
                    <a:pt x="59" y="55"/>
                  </a:cubicBezTo>
                  <a:cubicBezTo>
                    <a:pt x="59" y="55"/>
                    <a:pt x="59" y="55"/>
                    <a:pt x="59" y="55"/>
                  </a:cubicBezTo>
                  <a:cubicBezTo>
                    <a:pt x="61" y="56"/>
                    <a:pt x="61" y="56"/>
                    <a:pt x="61" y="56"/>
                  </a:cubicBezTo>
                  <a:cubicBezTo>
                    <a:pt x="63" y="56"/>
                    <a:pt x="63" y="56"/>
                    <a:pt x="63" y="56"/>
                  </a:cubicBezTo>
                  <a:cubicBezTo>
                    <a:pt x="66" y="56"/>
                    <a:pt x="66" y="56"/>
                    <a:pt x="66" y="56"/>
                  </a:cubicBezTo>
                  <a:cubicBezTo>
                    <a:pt x="68" y="56"/>
                    <a:pt x="68" y="56"/>
                    <a:pt x="68" y="56"/>
                  </a:cubicBezTo>
                  <a:cubicBezTo>
                    <a:pt x="68" y="55"/>
                    <a:pt x="68" y="55"/>
                    <a:pt x="68" y="55"/>
                  </a:cubicBezTo>
                  <a:cubicBezTo>
                    <a:pt x="68" y="54"/>
                    <a:pt x="68" y="54"/>
                    <a:pt x="68" y="54"/>
                  </a:cubicBezTo>
                  <a:cubicBezTo>
                    <a:pt x="69" y="54"/>
                    <a:pt x="69" y="54"/>
                    <a:pt x="69" y="54"/>
                  </a:cubicBezTo>
                  <a:cubicBezTo>
                    <a:pt x="70" y="55"/>
                    <a:pt x="70" y="55"/>
                    <a:pt x="70" y="55"/>
                  </a:cubicBezTo>
                  <a:cubicBezTo>
                    <a:pt x="71" y="55"/>
                    <a:pt x="71" y="55"/>
                    <a:pt x="71" y="55"/>
                  </a:cubicBezTo>
                  <a:cubicBezTo>
                    <a:pt x="72" y="54"/>
                    <a:pt x="72" y="54"/>
                    <a:pt x="72" y="54"/>
                  </a:cubicBezTo>
                  <a:cubicBezTo>
                    <a:pt x="72" y="55"/>
                    <a:pt x="72" y="55"/>
                    <a:pt x="72" y="55"/>
                  </a:cubicBezTo>
                  <a:cubicBezTo>
                    <a:pt x="73" y="56"/>
                    <a:pt x="73" y="56"/>
                    <a:pt x="73" y="56"/>
                  </a:cubicBezTo>
                  <a:cubicBezTo>
                    <a:pt x="74" y="55"/>
                    <a:pt x="74" y="55"/>
                    <a:pt x="74" y="55"/>
                  </a:cubicBezTo>
                  <a:cubicBezTo>
                    <a:pt x="75" y="56"/>
                    <a:pt x="75" y="56"/>
                    <a:pt x="75" y="56"/>
                  </a:cubicBezTo>
                  <a:cubicBezTo>
                    <a:pt x="75" y="56"/>
                    <a:pt x="75" y="56"/>
                    <a:pt x="75" y="56"/>
                  </a:cubicBezTo>
                  <a:cubicBezTo>
                    <a:pt x="77" y="56"/>
                    <a:pt x="77" y="56"/>
                    <a:pt x="77" y="56"/>
                  </a:cubicBezTo>
                  <a:cubicBezTo>
                    <a:pt x="77" y="57"/>
                    <a:pt x="77" y="57"/>
                    <a:pt x="77" y="57"/>
                  </a:cubicBezTo>
                  <a:cubicBezTo>
                    <a:pt x="77" y="58"/>
                    <a:pt x="77" y="58"/>
                    <a:pt x="77" y="58"/>
                  </a:cubicBezTo>
                  <a:cubicBezTo>
                    <a:pt x="78" y="59"/>
                    <a:pt x="78" y="59"/>
                    <a:pt x="78" y="59"/>
                  </a:cubicBezTo>
                  <a:cubicBezTo>
                    <a:pt x="78" y="59"/>
                    <a:pt x="78" y="59"/>
                    <a:pt x="78" y="59"/>
                  </a:cubicBezTo>
                  <a:cubicBezTo>
                    <a:pt x="79" y="60"/>
                    <a:pt x="79" y="60"/>
                    <a:pt x="79" y="60"/>
                  </a:cubicBezTo>
                  <a:cubicBezTo>
                    <a:pt x="80" y="59"/>
                    <a:pt x="80" y="59"/>
                    <a:pt x="80" y="59"/>
                  </a:cubicBezTo>
                  <a:cubicBezTo>
                    <a:pt x="81" y="60"/>
                    <a:pt x="81" y="60"/>
                    <a:pt x="81" y="60"/>
                  </a:cubicBezTo>
                  <a:cubicBezTo>
                    <a:pt x="81" y="60"/>
                    <a:pt x="81" y="60"/>
                    <a:pt x="81" y="60"/>
                  </a:cubicBezTo>
                  <a:cubicBezTo>
                    <a:pt x="82" y="59"/>
                    <a:pt x="82" y="59"/>
                    <a:pt x="82" y="59"/>
                  </a:cubicBezTo>
                  <a:cubicBezTo>
                    <a:pt x="83" y="59"/>
                    <a:pt x="83" y="59"/>
                    <a:pt x="83" y="59"/>
                  </a:cubicBezTo>
                  <a:cubicBezTo>
                    <a:pt x="83" y="60"/>
                    <a:pt x="83" y="60"/>
                    <a:pt x="83" y="60"/>
                  </a:cubicBezTo>
                  <a:cubicBezTo>
                    <a:pt x="84" y="60"/>
                    <a:pt x="84" y="60"/>
                    <a:pt x="84" y="60"/>
                  </a:cubicBezTo>
                  <a:cubicBezTo>
                    <a:pt x="84" y="60"/>
                    <a:pt x="84" y="60"/>
                    <a:pt x="84" y="60"/>
                  </a:cubicBezTo>
                  <a:cubicBezTo>
                    <a:pt x="84" y="62"/>
                    <a:pt x="84" y="62"/>
                    <a:pt x="84" y="62"/>
                  </a:cubicBezTo>
                  <a:cubicBezTo>
                    <a:pt x="84" y="62"/>
                    <a:pt x="84" y="62"/>
                    <a:pt x="84" y="62"/>
                  </a:cubicBezTo>
                  <a:cubicBezTo>
                    <a:pt x="84" y="63"/>
                    <a:pt x="84" y="63"/>
                    <a:pt x="84" y="63"/>
                  </a:cubicBezTo>
                  <a:cubicBezTo>
                    <a:pt x="84" y="64"/>
                    <a:pt x="84" y="64"/>
                    <a:pt x="84" y="64"/>
                  </a:cubicBezTo>
                  <a:cubicBezTo>
                    <a:pt x="84" y="64"/>
                    <a:pt x="84" y="64"/>
                    <a:pt x="84" y="64"/>
                  </a:cubicBezTo>
                  <a:cubicBezTo>
                    <a:pt x="83" y="63"/>
                    <a:pt x="83" y="63"/>
                    <a:pt x="83" y="63"/>
                  </a:cubicBezTo>
                  <a:cubicBezTo>
                    <a:pt x="82" y="64"/>
                    <a:pt x="82" y="64"/>
                    <a:pt x="82" y="64"/>
                  </a:cubicBezTo>
                  <a:cubicBezTo>
                    <a:pt x="81" y="63"/>
                    <a:pt x="81" y="63"/>
                    <a:pt x="81" y="63"/>
                  </a:cubicBezTo>
                  <a:cubicBezTo>
                    <a:pt x="80" y="62"/>
                    <a:pt x="80" y="62"/>
                    <a:pt x="80" y="62"/>
                  </a:cubicBezTo>
                  <a:cubicBezTo>
                    <a:pt x="79" y="62"/>
                    <a:pt x="79" y="62"/>
                    <a:pt x="79" y="62"/>
                  </a:cubicBezTo>
                  <a:cubicBezTo>
                    <a:pt x="79" y="62"/>
                    <a:pt x="79" y="62"/>
                    <a:pt x="79" y="62"/>
                  </a:cubicBezTo>
                  <a:cubicBezTo>
                    <a:pt x="77" y="62"/>
                    <a:pt x="77" y="62"/>
                    <a:pt x="77" y="62"/>
                  </a:cubicBezTo>
                  <a:cubicBezTo>
                    <a:pt x="76" y="62"/>
                    <a:pt x="76" y="62"/>
                    <a:pt x="76" y="62"/>
                  </a:cubicBezTo>
                  <a:cubicBezTo>
                    <a:pt x="75" y="62"/>
                    <a:pt x="75" y="62"/>
                    <a:pt x="75" y="62"/>
                  </a:cubicBezTo>
                  <a:cubicBezTo>
                    <a:pt x="74" y="61"/>
                    <a:pt x="74" y="61"/>
                    <a:pt x="74" y="61"/>
                  </a:cubicBezTo>
                  <a:cubicBezTo>
                    <a:pt x="73" y="62"/>
                    <a:pt x="73" y="62"/>
                    <a:pt x="73" y="62"/>
                  </a:cubicBezTo>
                  <a:cubicBezTo>
                    <a:pt x="71" y="62"/>
                    <a:pt x="71" y="62"/>
                    <a:pt x="71" y="62"/>
                  </a:cubicBezTo>
                  <a:cubicBezTo>
                    <a:pt x="70" y="61"/>
                    <a:pt x="70" y="61"/>
                    <a:pt x="70" y="61"/>
                  </a:cubicBezTo>
                  <a:cubicBezTo>
                    <a:pt x="69" y="62"/>
                    <a:pt x="69" y="62"/>
                    <a:pt x="69" y="62"/>
                  </a:cubicBezTo>
                  <a:cubicBezTo>
                    <a:pt x="67" y="61"/>
                    <a:pt x="67" y="61"/>
                    <a:pt x="67" y="61"/>
                  </a:cubicBezTo>
                  <a:cubicBezTo>
                    <a:pt x="64" y="60"/>
                    <a:pt x="64" y="60"/>
                    <a:pt x="64" y="60"/>
                  </a:cubicBezTo>
                  <a:cubicBezTo>
                    <a:pt x="63" y="60"/>
                    <a:pt x="63" y="60"/>
                    <a:pt x="63" y="60"/>
                  </a:cubicBezTo>
                  <a:cubicBezTo>
                    <a:pt x="62" y="59"/>
                    <a:pt x="62" y="59"/>
                    <a:pt x="62" y="59"/>
                  </a:cubicBezTo>
                  <a:cubicBezTo>
                    <a:pt x="61" y="59"/>
                    <a:pt x="61" y="59"/>
                    <a:pt x="61" y="59"/>
                  </a:cubicBezTo>
                  <a:cubicBezTo>
                    <a:pt x="61" y="60"/>
                    <a:pt x="61" y="60"/>
                    <a:pt x="61" y="60"/>
                  </a:cubicBezTo>
                  <a:cubicBezTo>
                    <a:pt x="60" y="60"/>
                    <a:pt x="60" y="60"/>
                    <a:pt x="60" y="60"/>
                  </a:cubicBezTo>
                  <a:cubicBezTo>
                    <a:pt x="59" y="59"/>
                    <a:pt x="59" y="59"/>
                    <a:pt x="59" y="59"/>
                  </a:cubicBezTo>
                  <a:cubicBezTo>
                    <a:pt x="59" y="59"/>
                    <a:pt x="59" y="59"/>
                    <a:pt x="59" y="59"/>
                  </a:cubicBezTo>
                  <a:cubicBezTo>
                    <a:pt x="58" y="60"/>
                    <a:pt x="58" y="60"/>
                    <a:pt x="58" y="60"/>
                  </a:cubicBezTo>
                  <a:cubicBezTo>
                    <a:pt x="56" y="59"/>
                    <a:pt x="56" y="59"/>
                    <a:pt x="56" y="59"/>
                  </a:cubicBezTo>
                  <a:cubicBezTo>
                    <a:pt x="55" y="58"/>
                    <a:pt x="55" y="58"/>
                    <a:pt x="55" y="58"/>
                  </a:cubicBezTo>
                  <a:cubicBezTo>
                    <a:pt x="53" y="58"/>
                    <a:pt x="53" y="58"/>
                    <a:pt x="53" y="58"/>
                  </a:cubicBezTo>
                  <a:cubicBezTo>
                    <a:pt x="53" y="58"/>
                    <a:pt x="53" y="58"/>
                    <a:pt x="53" y="58"/>
                  </a:cubicBezTo>
                  <a:cubicBezTo>
                    <a:pt x="52" y="59"/>
                    <a:pt x="52" y="59"/>
                    <a:pt x="52" y="59"/>
                  </a:cubicBezTo>
                  <a:cubicBezTo>
                    <a:pt x="51" y="58"/>
                    <a:pt x="51" y="58"/>
                    <a:pt x="51" y="58"/>
                  </a:cubicBezTo>
                  <a:cubicBezTo>
                    <a:pt x="50" y="58"/>
                    <a:pt x="50" y="58"/>
                    <a:pt x="50" y="58"/>
                  </a:cubicBezTo>
                  <a:cubicBezTo>
                    <a:pt x="49" y="58"/>
                    <a:pt x="49" y="58"/>
                    <a:pt x="49" y="58"/>
                  </a:cubicBezTo>
                  <a:cubicBezTo>
                    <a:pt x="50" y="57"/>
                    <a:pt x="50" y="57"/>
                    <a:pt x="50" y="57"/>
                  </a:cubicBezTo>
                  <a:cubicBezTo>
                    <a:pt x="50" y="56"/>
                    <a:pt x="50" y="56"/>
                    <a:pt x="50" y="56"/>
                  </a:cubicBezTo>
                  <a:cubicBezTo>
                    <a:pt x="50" y="56"/>
                    <a:pt x="50" y="56"/>
                    <a:pt x="50" y="56"/>
                  </a:cubicBezTo>
                  <a:cubicBezTo>
                    <a:pt x="49" y="57"/>
                    <a:pt x="49" y="57"/>
                    <a:pt x="49" y="57"/>
                  </a:cubicBezTo>
                  <a:cubicBezTo>
                    <a:pt x="48" y="56"/>
                    <a:pt x="48" y="56"/>
                    <a:pt x="48" y="56"/>
                  </a:cubicBezTo>
                  <a:cubicBezTo>
                    <a:pt x="48" y="56"/>
                    <a:pt x="48" y="56"/>
                    <a:pt x="48" y="56"/>
                  </a:cubicBezTo>
                  <a:cubicBezTo>
                    <a:pt x="47" y="56"/>
                    <a:pt x="47" y="56"/>
                    <a:pt x="47" y="56"/>
                  </a:cubicBezTo>
                  <a:cubicBezTo>
                    <a:pt x="45" y="56"/>
                    <a:pt x="45" y="56"/>
                    <a:pt x="45" y="56"/>
                  </a:cubicBezTo>
                  <a:cubicBezTo>
                    <a:pt x="45" y="56"/>
                    <a:pt x="45" y="56"/>
                    <a:pt x="45" y="56"/>
                  </a:cubicBezTo>
                  <a:cubicBezTo>
                    <a:pt x="45" y="55"/>
                    <a:pt x="45" y="55"/>
                    <a:pt x="45" y="55"/>
                  </a:cubicBezTo>
                  <a:cubicBezTo>
                    <a:pt x="45" y="55"/>
                    <a:pt x="45" y="55"/>
                    <a:pt x="45" y="55"/>
                  </a:cubicBezTo>
                  <a:close/>
                  <a:moveTo>
                    <a:pt x="57" y="10"/>
                  </a:moveTo>
                  <a:cubicBezTo>
                    <a:pt x="57" y="11"/>
                    <a:pt x="57" y="11"/>
                    <a:pt x="57" y="11"/>
                  </a:cubicBezTo>
                  <a:cubicBezTo>
                    <a:pt x="58" y="11"/>
                    <a:pt x="58" y="11"/>
                    <a:pt x="58" y="11"/>
                  </a:cubicBezTo>
                  <a:cubicBezTo>
                    <a:pt x="58" y="11"/>
                    <a:pt x="58" y="11"/>
                    <a:pt x="58" y="11"/>
                  </a:cubicBezTo>
                  <a:cubicBezTo>
                    <a:pt x="58" y="11"/>
                    <a:pt x="58" y="11"/>
                    <a:pt x="58" y="11"/>
                  </a:cubicBezTo>
                  <a:cubicBezTo>
                    <a:pt x="59" y="10"/>
                    <a:pt x="59" y="10"/>
                    <a:pt x="59" y="10"/>
                  </a:cubicBezTo>
                  <a:cubicBezTo>
                    <a:pt x="58" y="9"/>
                    <a:pt x="58" y="9"/>
                    <a:pt x="58" y="9"/>
                  </a:cubicBezTo>
                  <a:cubicBezTo>
                    <a:pt x="57" y="9"/>
                    <a:pt x="57" y="9"/>
                    <a:pt x="57" y="9"/>
                  </a:cubicBezTo>
                  <a:cubicBezTo>
                    <a:pt x="57" y="10"/>
                    <a:pt x="57" y="10"/>
                    <a:pt x="57" y="10"/>
                  </a:cubicBezTo>
                  <a:close/>
                  <a:moveTo>
                    <a:pt x="49" y="15"/>
                  </a:moveTo>
                  <a:cubicBezTo>
                    <a:pt x="49" y="16"/>
                    <a:pt x="49" y="16"/>
                    <a:pt x="49" y="16"/>
                  </a:cubicBezTo>
                  <a:cubicBezTo>
                    <a:pt x="50" y="15"/>
                    <a:pt x="50" y="15"/>
                    <a:pt x="50" y="15"/>
                  </a:cubicBezTo>
                  <a:cubicBezTo>
                    <a:pt x="49" y="15"/>
                    <a:pt x="49" y="15"/>
                    <a:pt x="49" y="15"/>
                  </a:cubicBezTo>
                  <a:close/>
                  <a:moveTo>
                    <a:pt x="49" y="13"/>
                  </a:moveTo>
                  <a:cubicBezTo>
                    <a:pt x="50" y="13"/>
                    <a:pt x="50" y="13"/>
                    <a:pt x="50" y="13"/>
                  </a:cubicBezTo>
                  <a:cubicBezTo>
                    <a:pt x="49" y="13"/>
                    <a:pt x="49" y="13"/>
                    <a:pt x="49" y="13"/>
                  </a:cubicBezTo>
                  <a:cubicBezTo>
                    <a:pt x="49" y="13"/>
                    <a:pt x="49" y="13"/>
                    <a:pt x="49" y="13"/>
                  </a:cubicBezTo>
                  <a:close/>
                  <a:moveTo>
                    <a:pt x="49" y="14"/>
                  </a:moveTo>
                  <a:cubicBezTo>
                    <a:pt x="49" y="14"/>
                    <a:pt x="49" y="14"/>
                    <a:pt x="49" y="14"/>
                  </a:cubicBezTo>
                  <a:cubicBezTo>
                    <a:pt x="50" y="14"/>
                    <a:pt x="50" y="14"/>
                    <a:pt x="50" y="14"/>
                  </a:cubicBezTo>
                  <a:cubicBezTo>
                    <a:pt x="49" y="14"/>
                    <a:pt x="49" y="14"/>
                    <a:pt x="49" y="14"/>
                  </a:cubicBezTo>
                  <a:close/>
                  <a:moveTo>
                    <a:pt x="46" y="14"/>
                  </a:moveTo>
                  <a:cubicBezTo>
                    <a:pt x="46" y="15"/>
                    <a:pt x="46" y="15"/>
                    <a:pt x="46" y="15"/>
                  </a:cubicBezTo>
                  <a:cubicBezTo>
                    <a:pt x="47" y="15"/>
                    <a:pt x="47" y="15"/>
                    <a:pt x="47" y="15"/>
                  </a:cubicBezTo>
                  <a:cubicBezTo>
                    <a:pt x="48" y="14"/>
                    <a:pt x="48" y="14"/>
                    <a:pt x="48" y="14"/>
                  </a:cubicBezTo>
                  <a:cubicBezTo>
                    <a:pt x="47" y="14"/>
                    <a:pt x="47" y="14"/>
                    <a:pt x="47" y="14"/>
                  </a:cubicBezTo>
                  <a:cubicBezTo>
                    <a:pt x="46" y="14"/>
                    <a:pt x="46" y="14"/>
                    <a:pt x="46" y="14"/>
                  </a:cubicBezTo>
                  <a:close/>
                  <a:moveTo>
                    <a:pt x="39" y="23"/>
                  </a:moveTo>
                  <a:cubicBezTo>
                    <a:pt x="40" y="23"/>
                    <a:pt x="40" y="23"/>
                    <a:pt x="40" y="23"/>
                  </a:cubicBezTo>
                  <a:cubicBezTo>
                    <a:pt x="40" y="23"/>
                    <a:pt x="40" y="23"/>
                    <a:pt x="40" y="23"/>
                  </a:cubicBezTo>
                  <a:cubicBezTo>
                    <a:pt x="40" y="22"/>
                    <a:pt x="40" y="22"/>
                    <a:pt x="40" y="22"/>
                  </a:cubicBezTo>
                  <a:cubicBezTo>
                    <a:pt x="39" y="23"/>
                    <a:pt x="39" y="23"/>
                    <a:pt x="39" y="23"/>
                  </a:cubicBezTo>
                  <a:close/>
                  <a:moveTo>
                    <a:pt x="41" y="22"/>
                  </a:moveTo>
                  <a:cubicBezTo>
                    <a:pt x="41" y="23"/>
                    <a:pt x="41" y="23"/>
                    <a:pt x="41" y="23"/>
                  </a:cubicBezTo>
                  <a:cubicBezTo>
                    <a:pt x="42" y="23"/>
                    <a:pt x="42" y="23"/>
                    <a:pt x="42" y="23"/>
                  </a:cubicBezTo>
                  <a:cubicBezTo>
                    <a:pt x="42" y="24"/>
                    <a:pt x="42" y="24"/>
                    <a:pt x="42" y="24"/>
                  </a:cubicBezTo>
                  <a:cubicBezTo>
                    <a:pt x="42" y="24"/>
                    <a:pt x="42" y="24"/>
                    <a:pt x="42" y="24"/>
                  </a:cubicBezTo>
                  <a:cubicBezTo>
                    <a:pt x="43" y="23"/>
                    <a:pt x="43" y="23"/>
                    <a:pt x="43" y="23"/>
                  </a:cubicBezTo>
                  <a:cubicBezTo>
                    <a:pt x="42" y="23"/>
                    <a:pt x="42" y="23"/>
                    <a:pt x="42" y="23"/>
                  </a:cubicBezTo>
                  <a:cubicBezTo>
                    <a:pt x="43" y="22"/>
                    <a:pt x="43" y="22"/>
                    <a:pt x="43" y="22"/>
                  </a:cubicBezTo>
                  <a:cubicBezTo>
                    <a:pt x="42" y="22"/>
                    <a:pt x="42" y="22"/>
                    <a:pt x="42" y="22"/>
                  </a:cubicBezTo>
                  <a:cubicBezTo>
                    <a:pt x="42" y="22"/>
                    <a:pt x="42" y="22"/>
                    <a:pt x="42" y="22"/>
                  </a:cubicBezTo>
                  <a:cubicBezTo>
                    <a:pt x="41" y="22"/>
                    <a:pt x="41" y="22"/>
                    <a:pt x="41" y="22"/>
                  </a:cubicBezTo>
                  <a:close/>
                  <a:moveTo>
                    <a:pt x="61" y="34"/>
                  </a:moveTo>
                  <a:cubicBezTo>
                    <a:pt x="61" y="35"/>
                    <a:pt x="61" y="35"/>
                    <a:pt x="61" y="35"/>
                  </a:cubicBezTo>
                  <a:cubicBezTo>
                    <a:pt x="61" y="35"/>
                    <a:pt x="61" y="35"/>
                    <a:pt x="61" y="35"/>
                  </a:cubicBezTo>
                  <a:cubicBezTo>
                    <a:pt x="62" y="35"/>
                    <a:pt x="62" y="35"/>
                    <a:pt x="62" y="35"/>
                  </a:cubicBezTo>
                  <a:cubicBezTo>
                    <a:pt x="61" y="34"/>
                    <a:pt x="61" y="34"/>
                    <a:pt x="61" y="34"/>
                  </a:cubicBezTo>
                  <a:cubicBezTo>
                    <a:pt x="61" y="34"/>
                    <a:pt x="61" y="34"/>
                    <a:pt x="61" y="34"/>
                  </a:cubicBezTo>
                  <a:close/>
                  <a:moveTo>
                    <a:pt x="55" y="38"/>
                  </a:moveTo>
                  <a:cubicBezTo>
                    <a:pt x="55" y="39"/>
                    <a:pt x="55" y="39"/>
                    <a:pt x="55" y="39"/>
                  </a:cubicBezTo>
                  <a:cubicBezTo>
                    <a:pt x="55" y="39"/>
                    <a:pt x="55" y="39"/>
                    <a:pt x="55" y="39"/>
                  </a:cubicBezTo>
                  <a:cubicBezTo>
                    <a:pt x="54" y="39"/>
                    <a:pt x="54" y="39"/>
                    <a:pt x="54" y="39"/>
                  </a:cubicBezTo>
                  <a:cubicBezTo>
                    <a:pt x="54" y="40"/>
                    <a:pt x="54" y="40"/>
                    <a:pt x="54" y="40"/>
                  </a:cubicBezTo>
                  <a:cubicBezTo>
                    <a:pt x="55" y="40"/>
                    <a:pt x="55" y="40"/>
                    <a:pt x="55" y="40"/>
                  </a:cubicBezTo>
                  <a:cubicBezTo>
                    <a:pt x="55" y="40"/>
                    <a:pt x="55" y="40"/>
                    <a:pt x="55" y="40"/>
                  </a:cubicBezTo>
                  <a:cubicBezTo>
                    <a:pt x="55" y="39"/>
                    <a:pt x="55" y="39"/>
                    <a:pt x="55" y="39"/>
                  </a:cubicBezTo>
                  <a:cubicBezTo>
                    <a:pt x="55" y="40"/>
                    <a:pt x="55" y="40"/>
                    <a:pt x="55" y="40"/>
                  </a:cubicBezTo>
                  <a:cubicBezTo>
                    <a:pt x="56" y="41"/>
                    <a:pt x="56" y="41"/>
                    <a:pt x="56" y="41"/>
                  </a:cubicBezTo>
                  <a:cubicBezTo>
                    <a:pt x="57" y="40"/>
                    <a:pt x="57" y="40"/>
                    <a:pt x="57" y="40"/>
                  </a:cubicBezTo>
                  <a:cubicBezTo>
                    <a:pt x="57" y="41"/>
                    <a:pt x="57" y="41"/>
                    <a:pt x="57" y="41"/>
                  </a:cubicBezTo>
                  <a:cubicBezTo>
                    <a:pt x="58" y="41"/>
                    <a:pt x="58" y="41"/>
                    <a:pt x="58" y="41"/>
                  </a:cubicBezTo>
                  <a:cubicBezTo>
                    <a:pt x="58" y="40"/>
                    <a:pt x="58" y="40"/>
                    <a:pt x="58" y="40"/>
                  </a:cubicBezTo>
                  <a:cubicBezTo>
                    <a:pt x="59" y="40"/>
                    <a:pt x="59" y="40"/>
                    <a:pt x="59" y="40"/>
                  </a:cubicBezTo>
                  <a:cubicBezTo>
                    <a:pt x="58" y="39"/>
                    <a:pt x="58" y="39"/>
                    <a:pt x="58" y="39"/>
                  </a:cubicBezTo>
                  <a:cubicBezTo>
                    <a:pt x="57" y="38"/>
                    <a:pt x="57" y="38"/>
                    <a:pt x="57" y="38"/>
                  </a:cubicBezTo>
                  <a:cubicBezTo>
                    <a:pt x="55" y="38"/>
                    <a:pt x="55" y="38"/>
                    <a:pt x="55" y="38"/>
                  </a:cubicBezTo>
                  <a:cubicBezTo>
                    <a:pt x="55" y="38"/>
                    <a:pt x="55" y="38"/>
                    <a:pt x="55" y="38"/>
                  </a:cubicBezTo>
                  <a:close/>
                  <a:moveTo>
                    <a:pt x="52" y="40"/>
                  </a:moveTo>
                  <a:cubicBezTo>
                    <a:pt x="52" y="40"/>
                    <a:pt x="52" y="40"/>
                    <a:pt x="52" y="40"/>
                  </a:cubicBezTo>
                  <a:cubicBezTo>
                    <a:pt x="52" y="40"/>
                    <a:pt x="52" y="40"/>
                    <a:pt x="52" y="40"/>
                  </a:cubicBezTo>
                  <a:cubicBezTo>
                    <a:pt x="52" y="40"/>
                    <a:pt x="52" y="40"/>
                    <a:pt x="52" y="40"/>
                  </a:cubicBezTo>
                  <a:close/>
                  <a:moveTo>
                    <a:pt x="46" y="35"/>
                  </a:moveTo>
                  <a:cubicBezTo>
                    <a:pt x="46" y="35"/>
                    <a:pt x="46" y="35"/>
                    <a:pt x="46" y="35"/>
                  </a:cubicBezTo>
                  <a:cubicBezTo>
                    <a:pt x="45" y="36"/>
                    <a:pt x="45" y="36"/>
                    <a:pt x="45" y="36"/>
                  </a:cubicBezTo>
                  <a:cubicBezTo>
                    <a:pt x="45" y="36"/>
                    <a:pt x="45" y="36"/>
                    <a:pt x="45" y="36"/>
                  </a:cubicBezTo>
                  <a:cubicBezTo>
                    <a:pt x="47" y="37"/>
                    <a:pt x="47" y="37"/>
                    <a:pt x="47" y="37"/>
                  </a:cubicBezTo>
                  <a:cubicBezTo>
                    <a:pt x="47" y="37"/>
                    <a:pt x="47" y="37"/>
                    <a:pt x="47" y="37"/>
                  </a:cubicBezTo>
                  <a:cubicBezTo>
                    <a:pt x="47" y="38"/>
                    <a:pt x="47" y="38"/>
                    <a:pt x="47" y="38"/>
                  </a:cubicBezTo>
                  <a:cubicBezTo>
                    <a:pt x="48" y="38"/>
                    <a:pt x="48" y="38"/>
                    <a:pt x="48" y="38"/>
                  </a:cubicBezTo>
                  <a:cubicBezTo>
                    <a:pt x="48" y="39"/>
                    <a:pt x="48" y="39"/>
                    <a:pt x="48" y="39"/>
                  </a:cubicBezTo>
                  <a:cubicBezTo>
                    <a:pt x="49" y="40"/>
                    <a:pt x="49" y="40"/>
                    <a:pt x="49" y="40"/>
                  </a:cubicBezTo>
                  <a:cubicBezTo>
                    <a:pt x="50" y="40"/>
                    <a:pt x="50" y="40"/>
                    <a:pt x="50" y="40"/>
                  </a:cubicBezTo>
                  <a:cubicBezTo>
                    <a:pt x="50" y="40"/>
                    <a:pt x="50" y="40"/>
                    <a:pt x="50" y="40"/>
                  </a:cubicBezTo>
                  <a:cubicBezTo>
                    <a:pt x="51" y="41"/>
                    <a:pt x="51" y="41"/>
                    <a:pt x="51" y="41"/>
                  </a:cubicBezTo>
                  <a:cubicBezTo>
                    <a:pt x="51" y="40"/>
                    <a:pt x="51" y="40"/>
                    <a:pt x="51" y="40"/>
                  </a:cubicBezTo>
                  <a:cubicBezTo>
                    <a:pt x="51" y="39"/>
                    <a:pt x="51" y="39"/>
                    <a:pt x="51" y="39"/>
                  </a:cubicBezTo>
                  <a:cubicBezTo>
                    <a:pt x="51" y="38"/>
                    <a:pt x="51" y="38"/>
                    <a:pt x="51" y="38"/>
                  </a:cubicBezTo>
                  <a:cubicBezTo>
                    <a:pt x="50" y="38"/>
                    <a:pt x="50" y="38"/>
                    <a:pt x="50" y="38"/>
                  </a:cubicBezTo>
                  <a:cubicBezTo>
                    <a:pt x="49" y="37"/>
                    <a:pt x="49" y="37"/>
                    <a:pt x="49" y="37"/>
                  </a:cubicBezTo>
                  <a:cubicBezTo>
                    <a:pt x="49" y="35"/>
                    <a:pt x="49" y="35"/>
                    <a:pt x="49" y="35"/>
                  </a:cubicBezTo>
                  <a:cubicBezTo>
                    <a:pt x="48" y="35"/>
                    <a:pt x="48" y="35"/>
                    <a:pt x="48" y="35"/>
                  </a:cubicBezTo>
                  <a:cubicBezTo>
                    <a:pt x="48" y="34"/>
                    <a:pt x="48" y="34"/>
                    <a:pt x="48" y="34"/>
                  </a:cubicBezTo>
                  <a:cubicBezTo>
                    <a:pt x="48" y="34"/>
                    <a:pt x="48" y="34"/>
                    <a:pt x="48" y="34"/>
                  </a:cubicBezTo>
                  <a:cubicBezTo>
                    <a:pt x="47" y="34"/>
                    <a:pt x="47" y="34"/>
                    <a:pt x="47" y="34"/>
                  </a:cubicBezTo>
                  <a:cubicBezTo>
                    <a:pt x="47" y="35"/>
                    <a:pt x="47" y="35"/>
                    <a:pt x="47" y="35"/>
                  </a:cubicBezTo>
                  <a:cubicBezTo>
                    <a:pt x="47" y="35"/>
                    <a:pt x="47" y="35"/>
                    <a:pt x="47" y="35"/>
                  </a:cubicBezTo>
                  <a:cubicBezTo>
                    <a:pt x="47" y="35"/>
                    <a:pt x="47" y="35"/>
                    <a:pt x="47" y="35"/>
                  </a:cubicBezTo>
                  <a:cubicBezTo>
                    <a:pt x="46" y="34"/>
                    <a:pt x="46" y="34"/>
                    <a:pt x="46" y="34"/>
                  </a:cubicBezTo>
                  <a:cubicBezTo>
                    <a:pt x="46" y="35"/>
                    <a:pt x="46" y="35"/>
                    <a:pt x="46" y="35"/>
                  </a:cubicBezTo>
                  <a:close/>
                  <a:moveTo>
                    <a:pt x="41" y="30"/>
                  </a:moveTo>
                  <a:cubicBezTo>
                    <a:pt x="41" y="30"/>
                    <a:pt x="41" y="30"/>
                    <a:pt x="41" y="30"/>
                  </a:cubicBezTo>
                  <a:cubicBezTo>
                    <a:pt x="42" y="31"/>
                    <a:pt x="42" y="31"/>
                    <a:pt x="42" y="31"/>
                  </a:cubicBezTo>
                  <a:cubicBezTo>
                    <a:pt x="42" y="30"/>
                    <a:pt x="42" y="30"/>
                    <a:pt x="42" y="30"/>
                  </a:cubicBezTo>
                  <a:cubicBezTo>
                    <a:pt x="42" y="30"/>
                    <a:pt x="42" y="30"/>
                    <a:pt x="42" y="30"/>
                  </a:cubicBezTo>
                  <a:cubicBezTo>
                    <a:pt x="41" y="30"/>
                    <a:pt x="41" y="30"/>
                    <a:pt x="41" y="30"/>
                  </a:cubicBezTo>
                  <a:close/>
                  <a:moveTo>
                    <a:pt x="42" y="28"/>
                  </a:moveTo>
                  <a:cubicBezTo>
                    <a:pt x="42" y="29"/>
                    <a:pt x="42" y="29"/>
                    <a:pt x="42" y="29"/>
                  </a:cubicBezTo>
                  <a:cubicBezTo>
                    <a:pt x="42" y="29"/>
                    <a:pt x="42" y="29"/>
                    <a:pt x="42" y="29"/>
                  </a:cubicBezTo>
                  <a:cubicBezTo>
                    <a:pt x="43" y="29"/>
                    <a:pt x="43" y="29"/>
                    <a:pt x="43" y="29"/>
                  </a:cubicBezTo>
                  <a:cubicBezTo>
                    <a:pt x="44" y="29"/>
                    <a:pt x="44" y="29"/>
                    <a:pt x="44" y="29"/>
                  </a:cubicBezTo>
                  <a:cubicBezTo>
                    <a:pt x="44" y="29"/>
                    <a:pt x="44" y="29"/>
                    <a:pt x="44" y="29"/>
                  </a:cubicBezTo>
                  <a:cubicBezTo>
                    <a:pt x="43" y="28"/>
                    <a:pt x="43" y="28"/>
                    <a:pt x="43" y="28"/>
                  </a:cubicBezTo>
                  <a:cubicBezTo>
                    <a:pt x="42" y="28"/>
                    <a:pt x="42" y="28"/>
                    <a:pt x="42" y="28"/>
                  </a:cubicBezTo>
                  <a:close/>
                  <a:moveTo>
                    <a:pt x="33" y="23"/>
                  </a:moveTo>
                  <a:cubicBezTo>
                    <a:pt x="33" y="24"/>
                    <a:pt x="33" y="24"/>
                    <a:pt x="33" y="24"/>
                  </a:cubicBezTo>
                  <a:cubicBezTo>
                    <a:pt x="33" y="24"/>
                    <a:pt x="33" y="24"/>
                    <a:pt x="33" y="24"/>
                  </a:cubicBezTo>
                  <a:cubicBezTo>
                    <a:pt x="34" y="24"/>
                    <a:pt x="34" y="24"/>
                    <a:pt x="34" y="24"/>
                  </a:cubicBezTo>
                  <a:cubicBezTo>
                    <a:pt x="35" y="25"/>
                    <a:pt x="35" y="25"/>
                    <a:pt x="35" y="25"/>
                  </a:cubicBezTo>
                  <a:cubicBezTo>
                    <a:pt x="36" y="25"/>
                    <a:pt x="36" y="25"/>
                    <a:pt x="36" y="25"/>
                  </a:cubicBezTo>
                  <a:cubicBezTo>
                    <a:pt x="35" y="23"/>
                    <a:pt x="35" y="23"/>
                    <a:pt x="35" y="23"/>
                  </a:cubicBezTo>
                  <a:cubicBezTo>
                    <a:pt x="34" y="23"/>
                    <a:pt x="34" y="23"/>
                    <a:pt x="34" y="23"/>
                  </a:cubicBezTo>
                  <a:cubicBezTo>
                    <a:pt x="33" y="23"/>
                    <a:pt x="33" y="23"/>
                    <a:pt x="33" y="23"/>
                  </a:cubicBezTo>
                  <a:close/>
                  <a:moveTo>
                    <a:pt x="31" y="21"/>
                  </a:moveTo>
                  <a:cubicBezTo>
                    <a:pt x="31" y="21"/>
                    <a:pt x="31" y="21"/>
                    <a:pt x="31" y="21"/>
                  </a:cubicBezTo>
                  <a:cubicBezTo>
                    <a:pt x="32" y="22"/>
                    <a:pt x="32" y="22"/>
                    <a:pt x="32" y="22"/>
                  </a:cubicBezTo>
                  <a:cubicBezTo>
                    <a:pt x="33" y="22"/>
                    <a:pt x="33" y="22"/>
                    <a:pt x="33" y="22"/>
                  </a:cubicBezTo>
                  <a:cubicBezTo>
                    <a:pt x="32" y="23"/>
                    <a:pt x="32" y="23"/>
                    <a:pt x="32" y="23"/>
                  </a:cubicBezTo>
                  <a:cubicBezTo>
                    <a:pt x="32" y="23"/>
                    <a:pt x="32" y="23"/>
                    <a:pt x="32" y="23"/>
                  </a:cubicBezTo>
                  <a:cubicBezTo>
                    <a:pt x="31" y="21"/>
                    <a:pt x="31" y="21"/>
                    <a:pt x="31" y="21"/>
                  </a:cubicBezTo>
                  <a:close/>
                  <a:moveTo>
                    <a:pt x="28" y="19"/>
                  </a:moveTo>
                  <a:cubicBezTo>
                    <a:pt x="28" y="21"/>
                    <a:pt x="28" y="21"/>
                    <a:pt x="28" y="21"/>
                  </a:cubicBezTo>
                  <a:cubicBezTo>
                    <a:pt x="29" y="20"/>
                    <a:pt x="29" y="20"/>
                    <a:pt x="29" y="20"/>
                  </a:cubicBezTo>
                  <a:cubicBezTo>
                    <a:pt x="30" y="20"/>
                    <a:pt x="30" y="20"/>
                    <a:pt x="30" y="20"/>
                  </a:cubicBezTo>
                  <a:cubicBezTo>
                    <a:pt x="29" y="19"/>
                    <a:pt x="29" y="19"/>
                    <a:pt x="29" y="19"/>
                  </a:cubicBezTo>
                  <a:cubicBezTo>
                    <a:pt x="28" y="19"/>
                    <a:pt x="28" y="19"/>
                    <a:pt x="28" y="19"/>
                  </a:cubicBezTo>
                  <a:cubicBezTo>
                    <a:pt x="28" y="19"/>
                    <a:pt x="28" y="19"/>
                    <a:pt x="28" y="19"/>
                  </a:cubicBezTo>
                  <a:close/>
                  <a:moveTo>
                    <a:pt x="31" y="49"/>
                  </a:moveTo>
                  <a:cubicBezTo>
                    <a:pt x="32" y="50"/>
                    <a:pt x="32" y="50"/>
                    <a:pt x="32" y="50"/>
                  </a:cubicBezTo>
                  <a:cubicBezTo>
                    <a:pt x="32" y="50"/>
                    <a:pt x="32" y="50"/>
                    <a:pt x="32" y="50"/>
                  </a:cubicBezTo>
                  <a:cubicBezTo>
                    <a:pt x="31" y="49"/>
                    <a:pt x="31" y="49"/>
                    <a:pt x="31" y="49"/>
                  </a:cubicBezTo>
                  <a:cubicBezTo>
                    <a:pt x="31" y="49"/>
                    <a:pt x="31" y="49"/>
                    <a:pt x="31" y="49"/>
                  </a:cubicBezTo>
                  <a:close/>
                  <a:moveTo>
                    <a:pt x="23" y="39"/>
                  </a:moveTo>
                  <a:cubicBezTo>
                    <a:pt x="22" y="40"/>
                    <a:pt x="22" y="40"/>
                    <a:pt x="22" y="40"/>
                  </a:cubicBezTo>
                  <a:cubicBezTo>
                    <a:pt x="24" y="41"/>
                    <a:pt x="24" y="41"/>
                    <a:pt x="24" y="41"/>
                  </a:cubicBezTo>
                  <a:cubicBezTo>
                    <a:pt x="23" y="41"/>
                    <a:pt x="23" y="41"/>
                    <a:pt x="23" y="41"/>
                  </a:cubicBezTo>
                  <a:cubicBezTo>
                    <a:pt x="23" y="40"/>
                    <a:pt x="23" y="40"/>
                    <a:pt x="23" y="40"/>
                  </a:cubicBezTo>
                  <a:cubicBezTo>
                    <a:pt x="23" y="39"/>
                    <a:pt x="23" y="39"/>
                    <a:pt x="23" y="39"/>
                  </a:cubicBezTo>
                  <a:close/>
                  <a:moveTo>
                    <a:pt x="21" y="38"/>
                  </a:moveTo>
                  <a:cubicBezTo>
                    <a:pt x="22" y="39"/>
                    <a:pt x="22" y="39"/>
                    <a:pt x="22" y="39"/>
                  </a:cubicBezTo>
                  <a:cubicBezTo>
                    <a:pt x="21" y="39"/>
                    <a:pt x="21" y="39"/>
                    <a:pt x="21" y="39"/>
                  </a:cubicBezTo>
                  <a:cubicBezTo>
                    <a:pt x="21" y="38"/>
                    <a:pt x="21" y="38"/>
                    <a:pt x="21" y="38"/>
                  </a:cubicBezTo>
                  <a:close/>
                  <a:moveTo>
                    <a:pt x="20" y="36"/>
                  </a:moveTo>
                  <a:cubicBezTo>
                    <a:pt x="19" y="36"/>
                    <a:pt x="19" y="36"/>
                    <a:pt x="19" y="36"/>
                  </a:cubicBezTo>
                  <a:cubicBezTo>
                    <a:pt x="20" y="37"/>
                    <a:pt x="20" y="37"/>
                    <a:pt x="20" y="37"/>
                  </a:cubicBezTo>
                  <a:cubicBezTo>
                    <a:pt x="21" y="37"/>
                    <a:pt x="21" y="37"/>
                    <a:pt x="21" y="37"/>
                  </a:cubicBezTo>
                  <a:cubicBezTo>
                    <a:pt x="20" y="36"/>
                    <a:pt x="20" y="36"/>
                    <a:pt x="20" y="36"/>
                  </a:cubicBezTo>
                  <a:close/>
                  <a:moveTo>
                    <a:pt x="15" y="32"/>
                  </a:moveTo>
                  <a:cubicBezTo>
                    <a:pt x="15" y="33"/>
                    <a:pt x="15" y="33"/>
                    <a:pt x="15" y="33"/>
                  </a:cubicBezTo>
                  <a:cubicBezTo>
                    <a:pt x="16" y="33"/>
                    <a:pt x="16" y="33"/>
                    <a:pt x="16" y="33"/>
                  </a:cubicBezTo>
                  <a:cubicBezTo>
                    <a:pt x="17" y="35"/>
                    <a:pt x="17" y="35"/>
                    <a:pt x="17" y="35"/>
                  </a:cubicBezTo>
                  <a:cubicBezTo>
                    <a:pt x="18" y="35"/>
                    <a:pt x="18" y="35"/>
                    <a:pt x="18" y="35"/>
                  </a:cubicBezTo>
                  <a:cubicBezTo>
                    <a:pt x="18" y="34"/>
                    <a:pt x="18" y="34"/>
                    <a:pt x="18" y="34"/>
                  </a:cubicBezTo>
                  <a:cubicBezTo>
                    <a:pt x="17" y="32"/>
                    <a:pt x="17" y="32"/>
                    <a:pt x="17" y="32"/>
                  </a:cubicBezTo>
                  <a:cubicBezTo>
                    <a:pt x="16" y="32"/>
                    <a:pt x="16" y="32"/>
                    <a:pt x="16" y="32"/>
                  </a:cubicBezTo>
                  <a:cubicBezTo>
                    <a:pt x="15" y="32"/>
                    <a:pt x="15" y="32"/>
                    <a:pt x="15" y="32"/>
                  </a:cubicBezTo>
                  <a:close/>
                  <a:moveTo>
                    <a:pt x="14" y="29"/>
                  </a:moveTo>
                  <a:cubicBezTo>
                    <a:pt x="14" y="30"/>
                    <a:pt x="14" y="30"/>
                    <a:pt x="14" y="30"/>
                  </a:cubicBezTo>
                  <a:cubicBezTo>
                    <a:pt x="14" y="31"/>
                    <a:pt x="14" y="31"/>
                    <a:pt x="14" y="31"/>
                  </a:cubicBezTo>
                  <a:cubicBezTo>
                    <a:pt x="15" y="30"/>
                    <a:pt x="15" y="30"/>
                    <a:pt x="15" y="30"/>
                  </a:cubicBezTo>
                  <a:cubicBezTo>
                    <a:pt x="15" y="30"/>
                    <a:pt x="15" y="30"/>
                    <a:pt x="15" y="30"/>
                  </a:cubicBezTo>
                  <a:cubicBezTo>
                    <a:pt x="14" y="29"/>
                    <a:pt x="14" y="29"/>
                    <a:pt x="14" y="29"/>
                  </a:cubicBezTo>
                  <a:close/>
                  <a:moveTo>
                    <a:pt x="15" y="27"/>
                  </a:moveTo>
                  <a:cubicBezTo>
                    <a:pt x="16" y="27"/>
                    <a:pt x="16" y="27"/>
                    <a:pt x="16" y="27"/>
                  </a:cubicBezTo>
                  <a:cubicBezTo>
                    <a:pt x="16" y="27"/>
                    <a:pt x="16" y="27"/>
                    <a:pt x="16" y="27"/>
                  </a:cubicBezTo>
                  <a:cubicBezTo>
                    <a:pt x="16" y="27"/>
                    <a:pt x="16" y="27"/>
                    <a:pt x="16" y="27"/>
                  </a:cubicBezTo>
                  <a:cubicBezTo>
                    <a:pt x="15" y="27"/>
                    <a:pt x="15" y="27"/>
                    <a:pt x="15" y="27"/>
                  </a:cubicBezTo>
                  <a:cubicBezTo>
                    <a:pt x="15" y="27"/>
                    <a:pt x="15" y="27"/>
                    <a:pt x="15" y="27"/>
                  </a:cubicBezTo>
                  <a:close/>
                  <a:moveTo>
                    <a:pt x="8" y="22"/>
                  </a:moveTo>
                  <a:cubicBezTo>
                    <a:pt x="9" y="22"/>
                    <a:pt x="9" y="22"/>
                    <a:pt x="9" y="22"/>
                  </a:cubicBezTo>
                  <a:cubicBezTo>
                    <a:pt x="10" y="21"/>
                    <a:pt x="10" y="21"/>
                    <a:pt x="10" y="21"/>
                  </a:cubicBezTo>
                  <a:cubicBezTo>
                    <a:pt x="10" y="21"/>
                    <a:pt x="10" y="21"/>
                    <a:pt x="10" y="21"/>
                  </a:cubicBezTo>
                  <a:cubicBezTo>
                    <a:pt x="11" y="23"/>
                    <a:pt x="11" y="23"/>
                    <a:pt x="11" y="23"/>
                  </a:cubicBezTo>
                  <a:cubicBezTo>
                    <a:pt x="12" y="23"/>
                    <a:pt x="12" y="23"/>
                    <a:pt x="12" y="23"/>
                  </a:cubicBezTo>
                  <a:cubicBezTo>
                    <a:pt x="12" y="24"/>
                    <a:pt x="12" y="24"/>
                    <a:pt x="12" y="24"/>
                  </a:cubicBezTo>
                  <a:cubicBezTo>
                    <a:pt x="12" y="25"/>
                    <a:pt x="12" y="25"/>
                    <a:pt x="12" y="25"/>
                  </a:cubicBezTo>
                  <a:cubicBezTo>
                    <a:pt x="11" y="25"/>
                    <a:pt x="11" y="25"/>
                    <a:pt x="11" y="25"/>
                  </a:cubicBezTo>
                  <a:cubicBezTo>
                    <a:pt x="10" y="24"/>
                    <a:pt x="10" y="24"/>
                    <a:pt x="10" y="24"/>
                  </a:cubicBezTo>
                  <a:cubicBezTo>
                    <a:pt x="10" y="24"/>
                    <a:pt x="10" y="24"/>
                    <a:pt x="10" y="24"/>
                  </a:cubicBezTo>
                  <a:cubicBezTo>
                    <a:pt x="9" y="23"/>
                    <a:pt x="9" y="23"/>
                    <a:pt x="9" y="23"/>
                  </a:cubicBezTo>
                  <a:cubicBezTo>
                    <a:pt x="8" y="22"/>
                    <a:pt x="8" y="22"/>
                    <a:pt x="8" y="22"/>
                  </a:cubicBezTo>
                  <a:close/>
                  <a:moveTo>
                    <a:pt x="8" y="19"/>
                  </a:moveTo>
                  <a:cubicBezTo>
                    <a:pt x="9" y="19"/>
                    <a:pt x="9" y="19"/>
                    <a:pt x="9" y="19"/>
                  </a:cubicBezTo>
                  <a:cubicBezTo>
                    <a:pt x="9" y="18"/>
                    <a:pt x="9" y="18"/>
                    <a:pt x="9" y="18"/>
                  </a:cubicBezTo>
                  <a:cubicBezTo>
                    <a:pt x="8" y="19"/>
                    <a:pt x="8" y="19"/>
                    <a:pt x="8" y="19"/>
                  </a:cubicBezTo>
                  <a:close/>
                  <a:moveTo>
                    <a:pt x="2" y="15"/>
                  </a:moveTo>
                  <a:cubicBezTo>
                    <a:pt x="2" y="15"/>
                    <a:pt x="2" y="15"/>
                    <a:pt x="2" y="15"/>
                  </a:cubicBezTo>
                  <a:cubicBezTo>
                    <a:pt x="2" y="16"/>
                    <a:pt x="2" y="16"/>
                    <a:pt x="2" y="16"/>
                  </a:cubicBezTo>
                  <a:cubicBezTo>
                    <a:pt x="3" y="16"/>
                    <a:pt x="3" y="16"/>
                    <a:pt x="3" y="16"/>
                  </a:cubicBezTo>
                  <a:cubicBezTo>
                    <a:pt x="4" y="16"/>
                    <a:pt x="4" y="16"/>
                    <a:pt x="4" y="16"/>
                  </a:cubicBezTo>
                  <a:cubicBezTo>
                    <a:pt x="3" y="16"/>
                    <a:pt x="3" y="16"/>
                    <a:pt x="3" y="16"/>
                  </a:cubicBezTo>
                  <a:cubicBezTo>
                    <a:pt x="2" y="15"/>
                    <a:pt x="2" y="15"/>
                    <a:pt x="2" y="15"/>
                  </a:cubicBezTo>
                  <a:close/>
                  <a:moveTo>
                    <a:pt x="0" y="4"/>
                  </a:moveTo>
                  <a:cubicBezTo>
                    <a:pt x="0" y="4"/>
                    <a:pt x="0" y="4"/>
                    <a:pt x="0" y="4"/>
                  </a:cubicBezTo>
                  <a:cubicBezTo>
                    <a:pt x="0" y="6"/>
                    <a:pt x="0" y="6"/>
                    <a:pt x="0" y="6"/>
                  </a:cubicBezTo>
                  <a:cubicBezTo>
                    <a:pt x="1" y="8"/>
                    <a:pt x="1" y="8"/>
                    <a:pt x="1" y="8"/>
                  </a:cubicBezTo>
                  <a:cubicBezTo>
                    <a:pt x="2" y="8"/>
                    <a:pt x="2" y="8"/>
                    <a:pt x="2" y="8"/>
                  </a:cubicBezTo>
                  <a:cubicBezTo>
                    <a:pt x="4" y="10"/>
                    <a:pt x="4" y="10"/>
                    <a:pt x="4" y="10"/>
                  </a:cubicBezTo>
                  <a:cubicBezTo>
                    <a:pt x="4" y="10"/>
                    <a:pt x="4" y="10"/>
                    <a:pt x="4" y="10"/>
                  </a:cubicBezTo>
                  <a:cubicBezTo>
                    <a:pt x="5" y="11"/>
                    <a:pt x="5" y="11"/>
                    <a:pt x="5" y="11"/>
                  </a:cubicBezTo>
                  <a:cubicBezTo>
                    <a:pt x="6" y="11"/>
                    <a:pt x="6" y="11"/>
                    <a:pt x="6" y="11"/>
                  </a:cubicBezTo>
                  <a:cubicBezTo>
                    <a:pt x="7" y="11"/>
                    <a:pt x="7" y="11"/>
                    <a:pt x="7" y="11"/>
                  </a:cubicBezTo>
                  <a:cubicBezTo>
                    <a:pt x="8" y="12"/>
                    <a:pt x="8" y="12"/>
                    <a:pt x="8" y="12"/>
                  </a:cubicBezTo>
                  <a:cubicBezTo>
                    <a:pt x="10" y="15"/>
                    <a:pt x="10" y="15"/>
                    <a:pt x="10" y="15"/>
                  </a:cubicBezTo>
                  <a:cubicBezTo>
                    <a:pt x="11" y="16"/>
                    <a:pt x="11" y="16"/>
                    <a:pt x="11" y="16"/>
                  </a:cubicBezTo>
                  <a:cubicBezTo>
                    <a:pt x="12" y="16"/>
                    <a:pt x="12" y="16"/>
                    <a:pt x="12" y="16"/>
                  </a:cubicBezTo>
                  <a:cubicBezTo>
                    <a:pt x="12" y="17"/>
                    <a:pt x="12" y="17"/>
                    <a:pt x="12" y="17"/>
                  </a:cubicBezTo>
                  <a:cubicBezTo>
                    <a:pt x="12" y="17"/>
                    <a:pt x="12" y="17"/>
                    <a:pt x="12" y="17"/>
                  </a:cubicBezTo>
                  <a:cubicBezTo>
                    <a:pt x="12" y="18"/>
                    <a:pt x="12" y="18"/>
                    <a:pt x="12" y="18"/>
                  </a:cubicBezTo>
                  <a:cubicBezTo>
                    <a:pt x="13" y="19"/>
                    <a:pt x="13" y="19"/>
                    <a:pt x="13" y="19"/>
                  </a:cubicBezTo>
                  <a:cubicBezTo>
                    <a:pt x="14" y="19"/>
                    <a:pt x="14" y="19"/>
                    <a:pt x="14" y="19"/>
                  </a:cubicBezTo>
                  <a:cubicBezTo>
                    <a:pt x="15" y="20"/>
                    <a:pt x="15" y="20"/>
                    <a:pt x="15" y="20"/>
                  </a:cubicBezTo>
                  <a:cubicBezTo>
                    <a:pt x="15" y="20"/>
                    <a:pt x="15" y="20"/>
                    <a:pt x="15" y="20"/>
                  </a:cubicBezTo>
                  <a:cubicBezTo>
                    <a:pt x="16" y="20"/>
                    <a:pt x="16" y="20"/>
                    <a:pt x="16" y="20"/>
                  </a:cubicBezTo>
                  <a:cubicBezTo>
                    <a:pt x="16" y="21"/>
                    <a:pt x="16" y="21"/>
                    <a:pt x="16" y="21"/>
                  </a:cubicBezTo>
                  <a:cubicBezTo>
                    <a:pt x="16" y="21"/>
                    <a:pt x="16" y="21"/>
                    <a:pt x="16" y="21"/>
                  </a:cubicBezTo>
                  <a:cubicBezTo>
                    <a:pt x="16" y="22"/>
                    <a:pt x="16" y="22"/>
                    <a:pt x="16" y="22"/>
                  </a:cubicBezTo>
                  <a:cubicBezTo>
                    <a:pt x="17" y="23"/>
                    <a:pt x="17" y="23"/>
                    <a:pt x="17" y="23"/>
                  </a:cubicBezTo>
                  <a:cubicBezTo>
                    <a:pt x="17" y="23"/>
                    <a:pt x="17" y="23"/>
                    <a:pt x="17" y="23"/>
                  </a:cubicBezTo>
                  <a:cubicBezTo>
                    <a:pt x="18" y="25"/>
                    <a:pt x="18" y="25"/>
                    <a:pt x="18" y="25"/>
                  </a:cubicBezTo>
                  <a:cubicBezTo>
                    <a:pt x="18" y="26"/>
                    <a:pt x="18" y="26"/>
                    <a:pt x="18" y="26"/>
                  </a:cubicBezTo>
                  <a:cubicBezTo>
                    <a:pt x="19" y="27"/>
                    <a:pt x="19" y="27"/>
                    <a:pt x="19" y="27"/>
                  </a:cubicBezTo>
                  <a:cubicBezTo>
                    <a:pt x="21" y="28"/>
                    <a:pt x="21" y="28"/>
                    <a:pt x="21" y="28"/>
                  </a:cubicBezTo>
                  <a:cubicBezTo>
                    <a:pt x="21" y="28"/>
                    <a:pt x="21" y="28"/>
                    <a:pt x="21" y="28"/>
                  </a:cubicBezTo>
                  <a:cubicBezTo>
                    <a:pt x="22" y="30"/>
                    <a:pt x="22" y="30"/>
                    <a:pt x="22" y="30"/>
                  </a:cubicBezTo>
                  <a:cubicBezTo>
                    <a:pt x="23" y="31"/>
                    <a:pt x="23" y="31"/>
                    <a:pt x="23" y="31"/>
                  </a:cubicBezTo>
                  <a:cubicBezTo>
                    <a:pt x="23" y="33"/>
                    <a:pt x="23" y="33"/>
                    <a:pt x="23" y="33"/>
                  </a:cubicBezTo>
                  <a:cubicBezTo>
                    <a:pt x="24" y="35"/>
                    <a:pt x="24" y="35"/>
                    <a:pt x="24" y="35"/>
                  </a:cubicBezTo>
                  <a:cubicBezTo>
                    <a:pt x="24" y="37"/>
                    <a:pt x="24" y="37"/>
                    <a:pt x="24" y="37"/>
                  </a:cubicBezTo>
                  <a:cubicBezTo>
                    <a:pt x="25" y="38"/>
                    <a:pt x="25" y="38"/>
                    <a:pt x="25" y="38"/>
                  </a:cubicBezTo>
                  <a:cubicBezTo>
                    <a:pt x="26" y="39"/>
                    <a:pt x="26" y="39"/>
                    <a:pt x="26" y="39"/>
                  </a:cubicBezTo>
                  <a:cubicBezTo>
                    <a:pt x="28" y="41"/>
                    <a:pt x="28" y="41"/>
                    <a:pt x="28" y="41"/>
                  </a:cubicBezTo>
                  <a:cubicBezTo>
                    <a:pt x="28" y="41"/>
                    <a:pt x="28" y="41"/>
                    <a:pt x="28" y="41"/>
                  </a:cubicBezTo>
                  <a:cubicBezTo>
                    <a:pt x="30" y="42"/>
                    <a:pt x="30" y="42"/>
                    <a:pt x="30" y="42"/>
                  </a:cubicBezTo>
                  <a:cubicBezTo>
                    <a:pt x="30" y="42"/>
                    <a:pt x="30" y="42"/>
                    <a:pt x="30" y="42"/>
                  </a:cubicBezTo>
                  <a:cubicBezTo>
                    <a:pt x="31" y="43"/>
                    <a:pt x="31" y="43"/>
                    <a:pt x="31" y="43"/>
                  </a:cubicBezTo>
                  <a:cubicBezTo>
                    <a:pt x="31" y="44"/>
                    <a:pt x="31" y="44"/>
                    <a:pt x="31" y="44"/>
                  </a:cubicBezTo>
                  <a:cubicBezTo>
                    <a:pt x="32" y="45"/>
                    <a:pt x="32" y="45"/>
                    <a:pt x="32" y="45"/>
                  </a:cubicBezTo>
                  <a:cubicBezTo>
                    <a:pt x="34" y="46"/>
                    <a:pt x="34" y="46"/>
                    <a:pt x="34" y="46"/>
                  </a:cubicBezTo>
                  <a:cubicBezTo>
                    <a:pt x="35" y="47"/>
                    <a:pt x="35" y="47"/>
                    <a:pt x="35" y="47"/>
                  </a:cubicBezTo>
                  <a:cubicBezTo>
                    <a:pt x="36" y="48"/>
                    <a:pt x="36" y="48"/>
                    <a:pt x="36" y="48"/>
                  </a:cubicBezTo>
                  <a:cubicBezTo>
                    <a:pt x="37" y="48"/>
                    <a:pt x="37" y="48"/>
                    <a:pt x="37" y="48"/>
                  </a:cubicBezTo>
                  <a:cubicBezTo>
                    <a:pt x="40" y="50"/>
                    <a:pt x="40" y="50"/>
                    <a:pt x="40" y="50"/>
                  </a:cubicBezTo>
                  <a:cubicBezTo>
                    <a:pt x="40" y="51"/>
                    <a:pt x="40" y="51"/>
                    <a:pt x="40" y="51"/>
                  </a:cubicBezTo>
                  <a:cubicBezTo>
                    <a:pt x="41" y="51"/>
                    <a:pt x="41" y="51"/>
                    <a:pt x="41" y="51"/>
                  </a:cubicBezTo>
                  <a:cubicBezTo>
                    <a:pt x="41" y="52"/>
                    <a:pt x="41" y="52"/>
                    <a:pt x="41" y="52"/>
                  </a:cubicBezTo>
                  <a:cubicBezTo>
                    <a:pt x="42" y="52"/>
                    <a:pt x="42" y="52"/>
                    <a:pt x="42" y="52"/>
                  </a:cubicBezTo>
                  <a:cubicBezTo>
                    <a:pt x="42" y="51"/>
                    <a:pt x="42" y="51"/>
                    <a:pt x="42" y="51"/>
                  </a:cubicBezTo>
                  <a:cubicBezTo>
                    <a:pt x="41" y="51"/>
                    <a:pt x="41" y="51"/>
                    <a:pt x="41" y="51"/>
                  </a:cubicBezTo>
                  <a:cubicBezTo>
                    <a:pt x="41" y="50"/>
                    <a:pt x="41" y="50"/>
                    <a:pt x="41" y="50"/>
                  </a:cubicBezTo>
                  <a:cubicBezTo>
                    <a:pt x="42" y="50"/>
                    <a:pt x="42" y="50"/>
                    <a:pt x="42" y="50"/>
                  </a:cubicBezTo>
                  <a:cubicBezTo>
                    <a:pt x="44" y="52"/>
                    <a:pt x="44" y="52"/>
                    <a:pt x="44" y="52"/>
                  </a:cubicBezTo>
                  <a:cubicBezTo>
                    <a:pt x="44" y="51"/>
                    <a:pt x="44" y="51"/>
                    <a:pt x="44" y="51"/>
                  </a:cubicBezTo>
                  <a:cubicBezTo>
                    <a:pt x="44" y="50"/>
                    <a:pt x="44" y="50"/>
                    <a:pt x="44" y="50"/>
                  </a:cubicBezTo>
                  <a:cubicBezTo>
                    <a:pt x="45" y="50"/>
                    <a:pt x="45" y="50"/>
                    <a:pt x="45" y="50"/>
                  </a:cubicBezTo>
                  <a:cubicBezTo>
                    <a:pt x="45" y="50"/>
                    <a:pt x="45" y="50"/>
                    <a:pt x="45" y="50"/>
                  </a:cubicBezTo>
                  <a:cubicBezTo>
                    <a:pt x="46" y="51"/>
                    <a:pt x="46" y="51"/>
                    <a:pt x="46" y="51"/>
                  </a:cubicBezTo>
                  <a:cubicBezTo>
                    <a:pt x="47" y="51"/>
                    <a:pt x="47" y="51"/>
                    <a:pt x="47" y="51"/>
                  </a:cubicBezTo>
                  <a:cubicBezTo>
                    <a:pt x="47" y="51"/>
                    <a:pt x="47" y="51"/>
                    <a:pt x="47" y="51"/>
                  </a:cubicBezTo>
                  <a:cubicBezTo>
                    <a:pt x="47" y="49"/>
                    <a:pt x="47" y="49"/>
                    <a:pt x="47" y="49"/>
                  </a:cubicBezTo>
                  <a:cubicBezTo>
                    <a:pt x="48" y="47"/>
                    <a:pt x="48" y="47"/>
                    <a:pt x="48" y="47"/>
                  </a:cubicBezTo>
                  <a:cubicBezTo>
                    <a:pt x="47" y="45"/>
                    <a:pt x="47" y="45"/>
                    <a:pt x="47" y="45"/>
                  </a:cubicBezTo>
                  <a:cubicBezTo>
                    <a:pt x="48" y="44"/>
                    <a:pt x="48" y="44"/>
                    <a:pt x="48" y="44"/>
                  </a:cubicBezTo>
                  <a:cubicBezTo>
                    <a:pt x="47" y="43"/>
                    <a:pt x="47" y="43"/>
                    <a:pt x="47" y="43"/>
                  </a:cubicBezTo>
                  <a:cubicBezTo>
                    <a:pt x="48" y="42"/>
                    <a:pt x="48" y="42"/>
                    <a:pt x="48" y="42"/>
                  </a:cubicBezTo>
                  <a:cubicBezTo>
                    <a:pt x="48" y="42"/>
                    <a:pt x="48" y="42"/>
                    <a:pt x="48" y="42"/>
                  </a:cubicBezTo>
                  <a:cubicBezTo>
                    <a:pt x="49" y="41"/>
                    <a:pt x="49" y="41"/>
                    <a:pt x="49" y="41"/>
                  </a:cubicBezTo>
                  <a:cubicBezTo>
                    <a:pt x="49" y="40"/>
                    <a:pt x="49" y="40"/>
                    <a:pt x="49" y="40"/>
                  </a:cubicBezTo>
                  <a:cubicBezTo>
                    <a:pt x="48" y="40"/>
                    <a:pt x="48" y="40"/>
                    <a:pt x="48" y="40"/>
                  </a:cubicBezTo>
                  <a:cubicBezTo>
                    <a:pt x="47" y="39"/>
                    <a:pt x="47" y="39"/>
                    <a:pt x="47" y="39"/>
                  </a:cubicBezTo>
                  <a:cubicBezTo>
                    <a:pt x="47" y="38"/>
                    <a:pt x="47" y="38"/>
                    <a:pt x="47" y="38"/>
                  </a:cubicBezTo>
                  <a:cubicBezTo>
                    <a:pt x="46" y="38"/>
                    <a:pt x="46" y="38"/>
                    <a:pt x="46" y="38"/>
                  </a:cubicBezTo>
                  <a:cubicBezTo>
                    <a:pt x="46" y="38"/>
                    <a:pt x="46" y="38"/>
                    <a:pt x="46" y="38"/>
                  </a:cubicBezTo>
                  <a:cubicBezTo>
                    <a:pt x="45" y="37"/>
                    <a:pt x="45" y="37"/>
                    <a:pt x="45" y="37"/>
                  </a:cubicBezTo>
                  <a:cubicBezTo>
                    <a:pt x="44" y="37"/>
                    <a:pt x="44" y="37"/>
                    <a:pt x="44" y="37"/>
                  </a:cubicBezTo>
                  <a:cubicBezTo>
                    <a:pt x="43" y="37"/>
                    <a:pt x="43" y="37"/>
                    <a:pt x="43" y="37"/>
                  </a:cubicBezTo>
                  <a:cubicBezTo>
                    <a:pt x="43" y="36"/>
                    <a:pt x="43" y="36"/>
                    <a:pt x="43" y="36"/>
                  </a:cubicBezTo>
                  <a:cubicBezTo>
                    <a:pt x="42" y="35"/>
                    <a:pt x="42" y="35"/>
                    <a:pt x="42" y="35"/>
                  </a:cubicBezTo>
                  <a:cubicBezTo>
                    <a:pt x="42" y="36"/>
                    <a:pt x="42" y="36"/>
                    <a:pt x="42" y="36"/>
                  </a:cubicBezTo>
                  <a:cubicBezTo>
                    <a:pt x="42" y="35"/>
                    <a:pt x="42" y="35"/>
                    <a:pt x="42" y="35"/>
                  </a:cubicBezTo>
                  <a:cubicBezTo>
                    <a:pt x="42" y="34"/>
                    <a:pt x="42" y="34"/>
                    <a:pt x="42" y="34"/>
                  </a:cubicBezTo>
                  <a:cubicBezTo>
                    <a:pt x="41" y="32"/>
                    <a:pt x="41" y="32"/>
                    <a:pt x="41" y="32"/>
                  </a:cubicBezTo>
                  <a:cubicBezTo>
                    <a:pt x="40" y="32"/>
                    <a:pt x="40" y="32"/>
                    <a:pt x="40" y="32"/>
                  </a:cubicBezTo>
                  <a:cubicBezTo>
                    <a:pt x="40" y="32"/>
                    <a:pt x="40" y="32"/>
                    <a:pt x="40" y="32"/>
                  </a:cubicBezTo>
                  <a:cubicBezTo>
                    <a:pt x="38" y="32"/>
                    <a:pt x="38" y="32"/>
                    <a:pt x="38" y="32"/>
                  </a:cubicBezTo>
                  <a:cubicBezTo>
                    <a:pt x="37" y="31"/>
                    <a:pt x="37" y="31"/>
                    <a:pt x="37" y="31"/>
                  </a:cubicBezTo>
                  <a:cubicBezTo>
                    <a:pt x="37" y="30"/>
                    <a:pt x="37" y="30"/>
                    <a:pt x="37" y="30"/>
                  </a:cubicBezTo>
                  <a:cubicBezTo>
                    <a:pt x="38" y="30"/>
                    <a:pt x="38" y="30"/>
                    <a:pt x="38" y="30"/>
                  </a:cubicBezTo>
                  <a:cubicBezTo>
                    <a:pt x="39" y="29"/>
                    <a:pt x="39" y="29"/>
                    <a:pt x="39" y="29"/>
                  </a:cubicBezTo>
                  <a:cubicBezTo>
                    <a:pt x="38" y="29"/>
                    <a:pt x="38" y="29"/>
                    <a:pt x="38" y="29"/>
                  </a:cubicBezTo>
                  <a:cubicBezTo>
                    <a:pt x="37" y="29"/>
                    <a:pt x="37" y="29"/>
                    <a:pt x="37" y="29"/>
                  </a:cubicBezTo>
                  <a:cubicBezTo>
                    <a:pt x="37" y="29"/>
                    <a:pt x="37" y="29"/>
                    <a:pt x="37" y="29"/>
                  </a:cubicBezTo>
                  <a:cubicBezTo>
                    <a:pt x="36" y="29"/>
                    <a:pt x="36" y="29"/>
                    <a:pt x="36" y="29"/>
                  </a:cubicBezTo>
                  <a:cubicBezTo>
                    <a:pt x="36" y="29"/>
                    <a:pt x="36" y="29"/>
                    <a:pt x="36" y="29"/>
                  </a:cubicBezTo>
                  <a:cubicBezTo>
                    <a:pt x="37" y="28"/>
                    <a:pt x="37" y="28"/>
                    <a:pt x="37" y="28"/>
                  </a:cubicBezTo>
                  <a:cubicBezTo>
                    <a:pt x="39" y="28"/>
                    <a:pt x="39" y="28"/>
                    <a:pt x="39" y="28"/>
                  </a:cubicBezTo>
                  <a:cubicBezTo>
                    <a:pt x="38" y="27"/>
                    <a:pt x="38" y="27"/>
                    <a:pt x="38" y="27"/>
                  </a:cubicBezTo>
                  <a:cubicBezTo>
                    <a:pt x="37" y="26"/>
                    <a:pt x="37" y="26"/>
                    <a:pt x="37" y="26"/>
                  </a:cubicBezTo>
                  <a:cubicBezTo>
                    <a:pt x="36" y="26"/>
                    <a:pt x="36" y="26"/>
                    <a:pt x="36" y="26"/>
                  </a:cubicBezTo>
                  <a:cubicBezTo>
                    <a:pt x="35" y="26"/>
                    <a:pt x="35" y="26"/>
                    <a:pt x="35" y="26"/>
                  </a:cubicBezTo>
                  <a:cubicBezTo>
                    <a:pt x="34" y="27"/>
                    <a:pt x="34" y="27"/>
                    <a:pt x="34" y="27"/>
                  </a:cubicBezTo>
                  <a:cubicBezTo>
                    <a:pt x="33" y="27"/>
                    <a:pt x="33" y="27"/>
                    <a:pt x="33" y="27"/>
                  </a:cubicBezTo>
                  <a:cubicBezTo>
                    <a:pt x="34" y="27"/>
                    <a:pt x="34" y="27"/>
                    <a:pt x="34" y="27"/>
                  </a:cubicBezTo>
                  <a:cubicBezTo>
                    <a:pt x="34" y="26"/>
                    <a:pt x="34" y="26"/>
                    <a:pt x="34" y="26"/>
                  </a:cubicBezTo>
                  <a:cubicBezTo>
                    <a:pt x="35" y="26"/>
                    <a:pt x="35" y="26"/>
                    <a:pt x="35" y="26"/>
                  </a:cubicBezTo>
                  <a:cubicBezTo>
                    <a:pt x="35" y="26"/>
                    <a:pt x="35" y="26"/>
                    <a:pt x="35" y="26"/>
                  </a:cubicBezTo>
                  <a:cubicBezTo>
                    <a:pt x="35" y="25"/>
                    <a:pt x="35" y="25"/>
                    <a:pt x="35" y="25"/>
                  </a:cubicBezTo>
                  <a:cubicBezTo>
                    <a:pt x="34" y="25"/>
                    <a:pt x="34" y="25"/>
                    <a:pt x="34" y="25"/>
                  </a:cubicBezTo>
                  <a:cubicBezTo>
                    <a:pt x="32" y="25"/>
                    <a:pt x="32" y="25"/>
                    <a:pt x="32" y="25"/>
                  </a:cubicBezTo>
                  <a:cubicBezTo>
                    <a:pt x="31" y="24"/>
                    <a:pt x="31" y="24"/>
                    <a:pt x="31" y="24"/>
                  </a:cubicBezTo>
                  <a:cubicBezTo>
                    <a:pt x="31" y="23"/>
                    <a:pt x="31" y="23"/>
                    <a:pt x="31" y="23"/>
                  </a:cubicBezTo>
                  <a:cubicBezTo>
                    <a:pt x="31" y="22"/>
                    <a:pt x="31" y="22"/>
                    <a:pt x="31" y="22"/>
                  </a:cubicBezTo>
                  <a:cubicBezTo>
                    <a:pt x="29" y="21"/>
                    <a:pt x="29" y="21"/>
                    <a:pt x="29" y="21"/>
                  </a:cubicBezTo>
                  <a:cubicBezTo>
                    <a:pt x="29" y="21"/>
                    <a:pt x="29" y="21"/>
                    <a:pt x="29" y="21"/>
                  </a:cubicBezTo>
                  <a:cubicBezTo>
                    <a:pt x="28" y="21"/>
                    <a:pt x="28" y="21"/>
                    <a:pt x="28" y="21"/>
                  </a:cubicBezTo>
                  <a:cubicBezTo>
                    <a:pt x="27" y="20"/>
                    <a:pt x="27" y="20"/>
                    <a:pt x="27" y="20"/>
                  </a:cubicBezTo>
                  <a:cubicBezTo>
                    <a:pt x="27" y="19"/>
                    <a:pt x="27" y="19"/>
                    <a:pt x="27" y="19"/>
                  </a:cubicBezTo>
                  <a:cubicBezTo>
                    <a:pt x="26" y="18"/>
                    <a:pt x="26" y="18"/>
                    <a:pt x="26" y="18"/>
                  </a:cubicBezTo>
                  <a:cubicBezTo>
                    <a:pt x="24" y="17"/>
                    <a:pt x="24" y="17"/>
                    <a:pt x="24" y="17"/>
                  </a:cubicBezTo>
                  <a:cubicBezTo>
                    <a:pt x="23" y="17"/>
                    <a:pt x="23" y="17"/>
                    <a:pt x="23" y="17"/>
                  </a:cubicBezTo>
                  <a:cubicBezTo>
                    <a:pt x="23" y="17"/>
                    <a:pt x="23" y="17"/>
                    <a:pt x="23" y="17"/>
                  </a:cubicBezTo>
                  <a:cubicBezTo>
                    <a:pt x="22" y="17"/>
                    <a:pt x="22" y="17"/>
                    <a:pt x="22" y="17"/>
                  </a:cubicBezTo>
                  <a:cubicBezTo>
                    <a:pt x="22" y="16"/>
                    <a:pt x="22" y="16"/>
                    <a:pt x="22" y="16"/>
                  </a:cubicBezTo>
                  <a:cubicBezTo>
                    <a:pt x="22" y="16"/>
                    <a:pt x="22" y="16"/>
                    <a:pt x="22" y="16"/>
                  </a:cubicBezTo>
                  <a:cubicBezTo>
                    <a:pt x="21" y="16"/>
                    <a:pt x="21" y="16"/>
                    <a:pt x="21" y="16"/>
                  </a:cubicBezTo>
                  <a:cubicBezTo>
                    <a:pt x="21" y="15"/>
                    <a:pt x="21" y="15"/>
                    <a:pt x="21" y="15"/>
                  </a:cubicBezTo>
                  <a:cubicBezTo>
                    <a:pt x="20" y="14"/>
                    <a:pt x="20" y="14"/>
                    <a:pt x="20" y="14"/>
                  </a:cubicBezTo>
                  <a:cubicBezTo>
                    <a:pt x="19" y="13"/>
                    <a:pt x="19" y="13"/>
                    <a:pt x="19" y="13"/>
                  </a:cubicBezTo>
                  <a:cubicBezTo>
                    <a:pt x="19" y="13"/>
                    <a:pt x="19" y="13"/>
                    <a:pt x="19" y="13"/>
                  </a:cubicBezTo>
                  <a:cubicBezTo>
                    <a:pt x="16" y="11"/>
                    <a:pt x="16" y="11"/>
                    <a:pt x="16" y="11"/>
                  </a:cubicBezTo>
                  <a:cubicBezTo>
                    <a:pt x="15" y="11"/>
                    <a:pt x="15" y="11"/>
                    <a:pt x="15" y="11"/>
                  </a:cubicBezTo>
                  <a:cubicBezTo>
                    <a:pt x="14" y="10"/>
                    <a:pt x="14" y="10"/>
                    <a:pt x="14" y="10"/>
                  </a:cubicBezTo>
                  <a:cubicBezTo>
                    <a:pt x="13" y="10"/>
                    <a:pt x="13" y="10"/>
                    <a:pt x="13" y="10"/>
                  </a:cubicBezTo>
                  <a:cubicBezTo>
                    <a:pt x="13" y="9"/>
                    <a:pt x="13" y="9"/>
                    <a:pt x="13" y="9"/>
                  </a:cubicBezTo>
                  <a:cubicBezTo>
                    <a:pt x="13" y="8"/>
                    <a:pt x="13" y="8"/>
                    <a:pt x="13" y="8"/>
                  </a:cubicBezTo>
                  <a:cubicBezTo>
                    <a:pt x="12" y="8"/>
                    <a:pt x="12" y="8"/>
                    <a:pt x="12" y="8"/>
                  </a:cubicBezTo>
                  <a:cubicBezTo>
                    <a:pt x="11" y="7"/>
                    <a:pt x="11" y="7"/>
                    <a:pt x="11" y="7"/>
                  </a:cubicBezTo>
                  <a:cubicBezTo>
                    <a:pt x="11" y="7"/>
                    <a:pt x="11" y="7"/>
                    <a:pt x="11" y="7"/>
                  </a:cubicBezTo>
                  <a:cubicBezTo>
                    <a:pt x="10" y="6"/>
                    <a:pt x="10" y="6"/>
                    <a:pt x="10" y="6"/>
                  </a:cubicBezTo>
                  <a:cubicBezTo>
                    <a:pt x="9" y="5"/>
                    <a:pt x="9" y="5"/>
                    <a:pt x="9" y="5"/>
                  </a:cubicBezTo>
                  <a:cubicBezTo>
                    <a:pt x="8" y="5"/>
                    <a:pt x="8" y="5"/>
                    <a:pt x="8" y="5"/>
                  </a:cubicBezTo>
                  <a:cubicBezTo>
                    <a:pt x="8" y="5"/>
                    <a:pt x="8" y="5"/>
                    <a:pt x="8" y="5"/>
                  </a:cubicBezTo>
                  <a:cubicBezTo>
                    <a:pt x="7" y="5"/>
                    <a:pt x="7" y="5"/>
                    <a:pt x="7" y="5"/>
                  </a:cubicBezTo>
                  <a:cubicBezTo>
                    <a:pt x="6" y="5"/>
                    <a:pt x="6" y="5"/>
                    <a:pt x="6" y="5"/>
                  </a:cubicBezTo>
                  <a:cubicBezTo>
                    <a:pt x="5" y="5"/>
                    <a:pt x="5" y="5"/>
                    <a:pt x="5" y="5"/>
                  </a:cubicBezTo>
                  <a:cubicBezTo>
                    <a:pt x="4" y="5"/>
                    <a:pt x="4" y="5"/>
                    <a:pt x="4" y="5"/>
                  </a:cubicBezTo>
                  <a:cubicBezTo>
                    <a:pt x="2" y="4"/>
                    <a:pt x="2" y="4"/>
                    <a:pt x="2" y="4"/>
                  </a:cubicBezTo>
                  <a:cubicBezTo>
                    <a:pt x="0" y="4"/>
                    <a:pt x="0" y="4"/>
                    <a:pt x="0" y="4"/>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7" name="Freeform 21">
              <a:extLst>
                <a:ext uri="{FF2B5EF4-FFF2-40B4-BE49-F238E27FC236}">
                  <a16:creationId xmlns:a16="http://schemas.microsoft.com/office/drawing/2014/main" xmlns="" id="{A1CC23E2-3CDE-434F-B801-A2953F95E90A}"/>
                </a:ext>
              </a:extLst>
            </p:cNvPr>
            <p:cNvSpPr>
              <a:spLocks noEditPoints="1"/>
            </p:cNvSpPr>
            <p:nvPr/>
          </p:nvSpPr>
          <p:spPr bwMode="auto">
            <a:xfrm>
              <a:off x="8627846" y="4522793"/>
              <a:ext cx="93152" cy="24440"/>
            </a:xfrm>
            <a:custGeom>
              <a:avLst/>
              <a:gdLst>
                <a:gd name="T0" fmla="*/ 0 w 52"/>
                <a:gd name="T1" fmla="*/ 11 h 14"/>
                <a:gd name="T2" fmla="*/ 4 w 52"/>
                <a:gd name="T3" fmla="*/ 14 h 14"/>
                <a:gd name="T4" fmla="*/ 4 w 52"/>
                <a:gd name="T5" fmla="*/ 11 h 14"/>
                <a:gd name="T6" fmla="*/ 7 w 52"/>
                <a:gd name="T7" fmla="*/ 11 h 14"/>
                <a:gd name="T8" fmla="*/ 7 w 52"/>
                <a:gd name="T9" fmla="*/ 7 h 14"/>
                <a:gd name="T10" fmla="*/ 7 w 52"/>
                <a:gd name="T11" fmla="*/ 7 h 14"/>
                <a:gd name="T12" fmla="*/ 4 w 52"/>
                <a:gd name="T13" fmla="*/ 11 h 14"/>
                <a:gd name="T14" fmla="*/ 0 w 52"/>
                <a:gd name="T15" fmla="*/ 11 h 14"/>
                <a:gd name="T16" fmla="*/ 0 w 52"/>
                <a:gd name="T17" fmla="*/ 11 h 14"/>
                <a:gd name="T18" fmla="*/ 11 w 52"/>
                <a:gd name="T19" fmla="*/ 7 h 14"/>
                <a:gd name="T20" fmla="*/ 15 w 52"/>
                <a:gd name="T21" fmla="*/ 11 h 14"/>
                <a:gd name="T22" fmla="*/ 18 w 52"/>
                <a:gd name="T23" fmla="*/ 14 h 14"/>
                <a:gd name="T24" fmla="*/ 22 w 52"/>
                <a:gd name="T25" fmla="*/ 14 h 14"/>
                <a:gd name="T26" fmla="*/ 22 w 52"/>
                <a:gd name="T27" fmla="*/ 11 h 14"/>
                <a:gd name="T28" fmla="*/ 26 w 52"/>
                <a:gd name="T29" fmla="*/ 11 h 14"/>
                <a:gd name="T30" fmla="*/ 30 w 52"/>
                <a:gd name="T31" fmla="*/ 11 h 14"/>
                <a:gd name="T32" fmla="*/ 37 w 52"/>
                <a:gd name="T33" fmla="*/ 11 h 14"/>
                <a:gd name="T34" fmla="*/ 41 w 52"/>
                <a:gd name="T35" fmla="*/ 7 h 14"/>
                <a:gd name="T36" fmla="*/ 44 w 52"/>
                <a:gd name="T37" fmla="*/ 7 h 14"/>
                <a:gd name="T38" fmla="*/ 48 w 52"/>
                <a:gd name="T39" fmla="*/ 3 h 14"/>
                <a:gd name="T40" fmla="*/ 48 w 52"/>
                <a:gd name="T41" fmla="*/ 3 h 14"/>
                <a:gd name="T42" fmla="*/ 52 w 52"/>
                <a:gd name="T43" fmla="*/ 0 h 14"/>
                <a:gd name="T44" fmla="*/ 52 w 52"/>
                <a:gd name="T45" fmla="*/ 0 h 14"/>
                <a:gd name="T46" fmla="*/ 52 w 52"/>
                <a:gd name="T47" fmla="*/ 0 h 14"/>
                <a:gd name="T48" fmla="*/ 44 w 52"/>
                <a:gd name="T49" fmla="*/ 0 h 14"/>
                <a:gd name="T50" fmla="*/ 41 w 52"/>
                <a:gd name="T51" fmla="*/ 0 h 14"/>
                <a:gd name="T52" fmla="*/ 37 w 52"/>
                <a:gd name="T53" fmla="*/ 0 h 14"/>
                <a:gd name="T54" fmla="*/ 33 w 52"/>
                <a:gd name="T55" fmla="*/ 0 h 14"/>
                <a:gd name="T56" fmla="*/ 30 w 52"/>
                <a:gd name="T57" fmla="*/ 0 h 14"/>
                <a:gd name="T58" fmla="*/ 22 w 52"/>
                <a:gd name="T59" fmla="*/ 0 h 14"/>
                <a:gd name="T60" fmla="*/ 18 w 52"/>
                <a:gd name="T61" fmla="*/ 3 h 14"/>
                <a:gd name="T62" fmla="*/ 11 w 52"/>
                <a:gd name="T63" fmla="*/ 7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52" h="14">
                  <a:moveTo>
                    <a:pt x="0" y="11"/>
                  </a:moveTo>
                  <a:lnTo>
                    <a:pt x="4" y="14"/>
                  </a:lnTo>
                  <a:lnTo>
                    <a:pt x="4" y="11"/>
                  </a:lnTo>
                  <a:lnTo>
                    <a:pt x="7" y="11"/>
                  </a:lnTo>
                  <a:lnTo>
                    <a:pt x="7" y="7"/>
                  </a:lnTo>
                  <a:lnTo>
                    <a:pt x="7" y="7"/>
                  </a:lnTo>
                  <a:lnTo>
                    <a:pt x="4" y="11"/>
                  </a:lnTo>
                  <a:lnTo>
                    <a:pt x="0" y="11"/>
                  </a:lnTo>
                  <a:lnTo>
                    <a:pt x="0" y="11"/>
                  </a:lnTo>
                  <a:close/>
                  <a:moveTo>
                    <a:pt x="11" y="7"/>
                  </a:moveTo>
                  <a:lnTo>
                    <a:pt x="15" y="11"/>
                  </a:lnTo>
                  <a:lnTo>
                    <a:pt x="18" y="14"/>
                  </a:lnTo>
                  <a:lnTo>
                    <a:pt x="22" y="14"/>
                  </a:lnTo>
                  <a:lnTo>
                    <a:pt x="22" y="11"/>
                  </a:lnTo>
                  <a:lnTo>
                    <a:pt x="26" y="11"/>
                  </a:lnTo>
                  <a:lnTo>
                    <a:pt x="30" y="11"/>
                  </a:lnTo>
                  <a:lnTo>
                    <a:pt x="37" y="11"/>
                  </a:lnTo>
                  <a:lnTo>
                    <a:pt x="41" y="7"/>
                  </a:lnTo>
                  <a:lnTo>
                    <a:pt x="44" y="7"/>
                  </a:lnTo>
                  <a:lnTo>
                    <a:pt x="48" y="3"/>
                  </a:lnTo>
                  <a:lnTo>
                    <a:pt x="48" y="3"/>
                  </a:lnTo>
                  <a:lnTo>
                    <a:pt x="52" y="0"/>
                  </a:lnTo>
                  <a:lnTo>
                    <a:pt x="52" y="0"/>
                  </a:lnTo>
                  <a:lnTo>
                    <a:pt x="52" y="0"/>
                  </a:lnTo>
                  <a:lnTo>
                    <a:pt x="44" y="0"/>
                  </a:lnTo>
                  <a:lnTo>
                    <a:pt x="41" y="0"/>
                  </a:lnTo>
                  <a:lnTo>
                    <a:pt x="37" y="0"/>
                  </a:lnTo>
                  <a:lnTo>
                    <a:pt x="33" y="0"/>
                  </a:lnTo>
                  <a:lnTo>
                    <a:pt x="30" y="0"/>
                  </a:lnTo>
                  <a:lnTo>
                    <a:pt x="22" y="0"/>
                  </a:lnTo>
                  <a:lnTo>
                    <a:pt x="18" y="3"/>
                  </a:lnTo>
                  <a:lnTo>
                    <a:pt x="11" y="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8" name="Freeform 22">
              <a:extLst>
                <a:ext uri="{FF2B5EF4-FFF2-40B4-BE49-F238E27FC236}">
                  <a16:creationId xmlns:a16="http://schemas.microsoft.com/office/drawing/2014/main" xmlns="" id="{BB14C52E-EA66-45A2-AC0E-0A3EAD1BF959}"/>
                </a:ext>
              </a:extLst>
            </p:cNvPr>
            <p:cNvSpPr>
              <a:spLocks noEditPoints="1"/>
            </p:cNvSpPr>
            <p:nvPr/>
          </p:nvSpPr>
          <p:spPr bwMode="auto">
            <a:xfrm>
              <a:off x="7923835" y="4088109"/>
              <a:ext cx="564286" cy="181555"/>
            </a:xfrm>
            <a:custGeom>
              <a:avLst/>
              <a:gdLst>
                <a:gd name="T0" fmla="*/ 193 w 315"/>
                <a:gd name="T1" fmla="*/ 74 h 104"/>
                <a:gd name="T2" fmla="*/ 4 w 315"/>
                <a:gd name="T3" fmla="*/ 33 h 104"/>
                <a:gd name="T4" fmla="*/ 0 w 315"/>
                <a:gd name="T5" fmla="*/ 30 h 104"/>
                <a:gd name="T6" fmla="*/ 174 w 315"/>
                <a:gd name="T7" fmla="*/ 100 h 104"/>
                <a:gd name="T8" fmla="*/ 186 w 315"/>
                <a:gd name="T9" fmla="*/ 100 h 104"/>
                <a:gd name="T10" fmla="*/ 219 w 315"/>
                <a:gd name="T11" fmla="*/ 93 h 104"/>
                <a:gd name="T12" fmla="*/ 241 w 315"/>
                <a:gd name="T13" fmla="*/ 93 h 104"/>
                <a:gd name="T14" fmla="*/ 260 w 315"/>
                <a:gd name="T15" fmla="*/ 56 h 104"/>
                <a:gd name="T16" fmla="*/ 267 w 315"/>
                <a:gd name="T17" fmla="*/ 48 h 104"/>
                <a:gd name="T18" fmla="*/ 289 w 315"/>
                <a:gd name="T19" fmla="*/ 48 h 104"/>
                <a:gd name="T20" fmla="*/ 304 w 315"/>
                <a:gd name="T21" fmla="*/ 48 h 104"/>
                <a:gd name="T22" fmla="*/ 308 w 315"/>
                <a:gd name="T23" fmla="*/ 41 h 104"/>
                <a:gd name="T24" fmla="*/ 311 w 315"/>
                <a:gd name="T25" fmla="*/ 33 h 104"/>
                <a:gd name="T26" fmla="*/ 297 w 315"/>
                <a:gd name="T27" fmla="*/ 30 h 104"/>
                <a:gd name="T28" fmla="*/ 293 w 315"/>
                <a:gd name="T29" fmla="*/ 26 h 104"/>
                <a:gd name="T30" fmla="*/ 293 w 315"/>
                <a:gd name="T31" fmla="*/ 19 h 104"/>
                <a:gd name="T32" fmla="*/ 282 w 315"/>
                <a:gd name="T33" fmla="*/ 8 h 104"/>
                <a:gd name="T34" fmla="*/ 274 w 315"/>
                <a:gd name="T35" fmla="*/ 11 h 104"/>
                <a:gd name="T36" fmla="*/ 263 w 315"/>
                <a:gd name="T37" fmla="*/ 22 h 104"/>
                <a:gd name="T38" fmla="*/ 248 w 315"/>
                <a:gd name="T39" fmla="*/ 37 h 104"/>
                <a:gd name="T40" fmla="*/ 252 w 315"/>
                <a:gd name="T41" fmla="*/ 37 h 104"/>
                <a:gd name="T42" fmla="*/ 252 w 315"/>
                <a:gd name="T43" fmla="*/ 48 h 104"/>
                <a:gd name="T44" fmla="*/ 248 w 315"/>
                <a:gd name="T45" fmla="*/ 41 h 104"/>
                <a:gd name="T46" fmla="*/ 241 w 315"/>
                <a:gd name="T47" fmla="*/ 48 h 104"/>
                <a:gd name="T48" fmla="*/ 230 w 315"/>
                <a:gd name="T49" fmla="*/ 48 h 104"/>
                <a:gd name="T50" fmla="*/ 215 w 315"/>
                <a:gd name="T51" fmla="*/ 67 h 104"/>
                <a:gd name="T52" fmla="*/ 200 w 315"/>
                <a:gd name="T53" fmla="*/ 78 h 104"/>
                <a:gd name="T54" fmla="*/ 189 w 315"/>
                <a:gd name="T55" fmla="*/ 85 h 104"/>
                <a:gd name="T56" fmla="*/ 171 w 315"/>
                <a:gd name="T57" fmla="*/ 93 h 104"/>
                <a:gd name="T58" fmla="*/ 160 w 315"/>
                <a:gd name="T59" fmla="*/ 85 h 104"/>
                <a:gd name="T60" fmla="*/ 278 w 315"/>
                <a:gd name="T61" fmla="*/ 0 h 104"/>
                <a:gd name="T62" fmla="*/ 286 w 315"/>
                <a:gd name="T63" fmla="*/ 4 h 104"/>
                <a:gd name="T64" fmla="*/ 189 w 315"/>
                <a:gd name="T65" fmla="*/ 82 h 104"/>
                <a:gd name="T66" fmla="*/ 193 w 315"/>
                <a:gd name="T67" fmla="*/ 78 h 104"/>
                <a:gd name="T68" fmla="*/ 197 w 315"/>
                <a:gd name="T69" fmla="*/ 74 h 104"/>
                <a:gd name="T70" fmla="*/ 193 w 315"/>
                <a:gd name="T71" fmla="*/ 74 h 104"/>
                <a:gd name="T72" fmla="*/ 4 w 315"/>
                <a:gd name="T73" fmla="*/ 11 h 104"/>
                <a:gd name="T74" fmla="*/ 15 w 315"/>
                <a:gd name="T75" fmla="*/ 15 h 104"/>
                <a:gd name="T76" fmla="*/ 23 w 315"/>
                <a:gd name="T77" fmla="*/ 26 h 104"/>
                <a:gd name="T78" fmla="*/ 34 w 315"/>
                <a:gd name="T79" fmla="*/ 22 h 104"/>
                <a:gd name="T80" fmla="*/ 37 w 315"/>
                <a:gd name="T81" fmla="*/ 19 h 104"/>
                <a:gd name="T82" fmla="*/ 56 w 315"/>
                <a:gd name="T83" fmla="*/ 48 h 104"/>
                <a:gd name="T84" fmla="*/ 56 w 315"/>
                <a:gd name="T85" fmla="*/ 67 h 104"/>
                <a:gd name="T86" fmla="*/ 67 w 315"/>
                <a:gd name="T87" fmla="*/ 78 h 104"/>
                <a:gd name="T88" fmla="*/ 71 w 315"/>
                <a:gd name="T89" fmla="*/ 85 h 104"/>
                <a:gd name="T90" fmla="*/ 71 w 315"/>
                <a:gd name="T91" fmla="*/ 93 h 104"/>
                <a:gd name="T92" fmla="*/ 71 w 315"/>
                <a:gd name="T93" fmla="*/ 93 h 104"/>
                <a:gd name="T94" fmla="*/ 60 w 315"/>
                <a:gd name="T95" fmla="*/ 93 h 104"/>
                <a:gd name="T96" fmla="*/ 45 w 315"/>
                <a:gd name="T97" fmla="*/ 85 h 104"/>
                <a:gd name="T98" fmla="*/ 30 w 315"/>
                <a:gd name="T99" fmla="*/ 74 h 104"/>
                <a:gd name="T100" fmla="*/ 23 w 315"/>
                <a:gd name="T101" fmla="*/ 63 h 104"/>
                <a:gd name="T102" fmla="*/ 12 w 315"/>
                <a:gd name="T103" fmla="*/ 52 h 104"/>
                <a:gd name="T104" fmla="*/ 8 w 315"/>
                <a:gd name="T105" fmla="*/ 37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15" h="104">
                  <a:moveTo>
                    <a:pt x="193" y="74"/>
                  </a:moveTo>
                  <a:lnTo>
                    <a:pt x="193" y="78"/>
                  </a:lnTo>
                  <a:lnTo>
                    <a:pt x="189" y="78"/>
                  </a:lnTo>
                  <a:lnTo>
                    <a:pt x="189" y="78"/>
                  </a:lnTo>
                  <a:lnTo>
                    <a:pt x="193" y="74"/>
                  </a:lnTo>
                  <a:lnTo>
                    <a:pt x="193" y="74"/>
                  </a:lnTo>
                  <a:lnTo>
                    <a:pt x="193" y="74"/>
                  </a:lnTo>
                  <a:close/>
                  <a:moveTo>
                    <a:pt x="0" y="30"/>
                  </a:moveTo>
                  <a:lnTo>
                    <a:pt x="0" y="33"/>
                  </a:lnTo>
                  <a:lnTo>
                    <a:pt x="4" y="33"/>
                  </a:lnTo>
                  <a:lnTo>
                    <a:pt x="4" y="33"/>
                  </a:lnTo>
                  <a:lnTo>
                    <a:pt x="4" y="30"/>
                  </a:lnTo>
                  <a:lnTo>
                    <a:pt x="4" y="30"/>
                  </a:lnTo>
                  <a:lnTo>
                    <a:pt x="0" y="30"/>
                  </a:lnTo>
                  <a:lnTo>
                    <a:pt x="0" y="30"/>
                  </a:lnTo>
                  <a:close/>
                  <a:moveTo>
                    <a:pt x="160" y="85"/>
                  </a:moveTo>
                  <a:lnTo>
                    <a:pt x="163" y="93"/>
                  </a:lnTo>
                  <a:lnTo>
                    <a:pt x="171" y="97"/>
                  </a:lnTo>
                  <a:lnTo>
                    <a:pt x="171" y="97"/>
                  </a:lnTo>
                  <a:lnTo>
                    <a:pt x="174" y="100"/>
                  </a:lnTo>
                  <a:lnTo>
                    <a:pt x="174" y="104"/>
                  </a:lnTo>
                  <a:lnTo>
                    <a:pt x="178" y="104"/>
                  </a:lnTo>
                  <a:lnTo>
                    <a:pt x="182" y="100"/>
                  </a:lnTo>
                  <a:lnTo>
                    <a:pt x="182" y="100"/>
                  </a:lnTo>
                  <a:lnTo>
                    <a:pt x="186" y="100"/>
                  </a:lnTo>
                  <a:lnTo>
                    <a:pt x="189" y="100"/>
                  </a:lnTo>
                  <a:lnTo>
                    <a:pt x="200" y="100"/>
                  </a:lnTo>
                  <a:lnTo>
                    <a:pt x="208" y="97"/>
                  </a:lnTo>
                  <a:lnTo>
                    <a:pt x="211" y="93"/>
                  </a:lnTo>
                  <a:lnTo>
                    <a:pt x="219" y="93"/>
                  </a:lnTo>
                  <a:lnTo>
                    <a:pt x="223" y="97"/>
                  </a:lnTo>
                  <a:lnTo>
                    <a:pt x="223" y="97"/>
                  </a:lnTo>
                  <a:lnTo>
                    <a:pt x="226" y="97"/>
                  </a:lnTo>
                  <a:lnTo>
                    <a:pt x="234" y="93"/>
                  </a:lnTo>
                  <a:lnTo>
                    <a:pt x="241" y="93"/>
                  </a:lnTo>
                  <a:lnTo>
                    <a:pt x="241" y="89"/>
                  </a:lnTo>
                  <a:lnTo>
                    <a:pt x="248" y="82"/>
                  </a:lnTo>
                  <a:lnTo>
                    <a:pt x="252" y="74"/>
                  </a:lnTo>
                  <a:lnTo>
                    <a:pt x="256" y="71"/>
                  </a:lnTo>
                  <a:lnTo>
                    <a:pt x="260" y="56"/>
                  </a:lnTo>
                  <a:lnTo>
                    <a:pt x="260" y="56"/>
                  </a:lnTo>
                  <a:lnTo>
                    <a:pt x="260" y="52"/>
                  </a:lnTo>
                  <a:lnTo>
                    <a:pt x="260" y="52"/>
                  </a:lnTo>
                  <a:lnTo>
                    <a:pt x="263" y="48"/>
                  </a:lnTo>
                  <a:lnTo>
                    <a:pt x="267" y="48"/>
                  </a:lnTo>
                  <a:lnTo>
                    <a:pt x="271" y="48"/>
                  </a:lnTo>
                  <a:lnTo>
                    <a:pt x="278" y="48"/>
                  </a:lnTo>
                  <a:lnTo>
                    <a:pt x="282" y="48"/>
                  </a:lnTo>
                  <a:lnTo>
                    <a:pt x="286" y="48"/>
                  </a:lnTo>
                  <a:lnTo>
                    <a:pt x="289" y="48"/>
                  </a:lnTo>
                  <a:lnTo>
                    <a:pt x="289" y="48"/>
                  </a:lnTo>
                  <a:lnTo>
                    <a:pt x="293" y="52"/>
                  </a:lnTo>
                  <a:lnTo>
                    <a:pt x="297" y="52"/>
                  </a:lnTo>
                  <a:lnTo>
                    <a:pt x="300" y="48"/>
                  </a:lnTo>
                  <a:lnTo>
                    <a:pt x="304" y="48"/>
                  </a:lnTo>
                  <a:lnTo>
                    <a:pt x="304" y="48"/>
                  </a:lnTo>
                  <a:lnTo>
                    <a:pt x="300" y="45"/>
                  </a:lnTo>
                  <a:lnTo>
                    <a:pt x="300" y="41"/>
                  </a:lnTo>
                  <a:lnTo>
                    <a:pt x="300" y="37"/>
                  </a:lnTo>
                  <a:lnTo>
                    <a:pt x="308" y="41"/>
                  </a:lnTo>
                  <a:lnTo>
                    <a:pt x="315" y="37"/>
                  </a:lnTo>
                  <a:lnTo>
                    <a:pt x="315" y="37"/>
                  </a:lnTo>
                  <a:lnTo>
                    <a:pt x="315" y="33"/>
                  </a:lnTo>
                  <a:lnTo>
                    <a:pt x="315" y="33"/>
                  </a:lnTo>
                  <a:lnTo>
                    <a:pt x="311" y="33"/>
                  </a:lnTo>
                  <a:lnTo>
                    <a:pt x="308" y="30"/>
                  </a:lnTo>
                  <a:lnTo>
                    <a:pt x="304" y="30"/>
                  </a:lnTo>
                  <a:lnTo>
                    <a:pt x="300" y="26"/>
                  </a:lnTo>
                  <a:lnTo>
                    <a:pt x="297" y="26"/>
                  </a:lnTo>
                  <a:lnTo>
                    <a:pt x="297" y="30"/>
                  </a:lnTo>
                  <a:lnTo>
                    <a:pt x="293" y="30"/>
                  </a:lnTo>
                  <a:lnTo>
                    <a:pt x="297" y="26"/>
                  </a:lnTo>
                  <a:lnTo>
                    <a:pt x="297" y="22"/>
                  </a:lnTo>
                  <a:lnTo>
                    <a:pt x="293" y="22"/>
                  </a:lnTo>
                  <a:lnTo>
                    <a:pt x="293" y="26"/>
                  </a:lnTo>
                  <a:lnTo>
                    <a:pt x="289" y="26"/>
                  </a:lnTo>
                  <a:lnTo>
                    <a:pt x="289" y="26"/>
                  </a:lnTo>
                  <a:lnTo>
                    <a:pt x="289" y="19"/>
                  </a:lnTo>
                  <a:lnTo>
                    <a:pt x="293" y="19"/>
                  </a:lnTo>
                  <a:lnTo>
                    <a:pt x="293" y="19"/>
                  </a:lnTo>
                  <a:lnTo>
                    <a:pt x="289" y="15"/>
                  </a:lnTo>
                  <a:lnTo>
                    <a:pt x="286" y="15"/>
                  </a:lnTo>
                  <a:lnTo>
                    <a:pt x="282" y="15"/>
                  </a:lnTo>
                  <a:lnTo>
                    <a:pt x="282" y="8"/>
                  </a:lnTo>
                  <a:lnTo>
                    <a:pt x="282" y="8"/>
                  </a:lnTo>
                  <a:lnTo>
                    <a:pt x="278" y="8"/>
                  </a:lnTo>
                  <a:lnTo>
                    <a:pt x="278" y="11"/>
                  </a:lnTo>
                  <a:lnTo>
                    <a:pt x="274" y="15"/>
                  </a:lnTo>
                  <a:lnTo>
                    <a:pt x="274" y="15"/>
                  </a:lnTo>
                  <a:lnTo>
                    <a:pt x="274" y="11"/>
                  </a:lnTo>
                  <a:lnTo>
                    <a:pt x="274" y="8"/>
                  </a:lnTo>
                  <a:lnTo>
                    <a:pt x="274" y="8"/>
                  </a:lnTo>
                  <a:lnTo>
                    <a:pt x="271" y="15"/>
                  </a:lnTo>
                  <a:lnTo>
                    <a:pt x="267" y="15"/>
                  </a:lnTo>
                  <a:lnTo>
                    <a:pt x="263" y="22"/>
                  </a:lnTo>
                  <a:lnTo>
                    <a:pt x="263" y="26"/>
                  </a:lnTo>
                  <a:lnTo>
                    <a:pt x="260" y="33"/>
                  </a:lnTo>
                  <a:lnTo>
                    <a:pt x="256" y="33"/>
                  </a:lnTo>
                  <a:lnTo>
                    <a:pt x="252" y="33"/>
                  </a:lnTo>
                  <a:lnTo>
                    <a:pt x="248" y="37"/>
                  </a:lnTo>
                  <a:lnTo>
                    <a:pt x="252" y="37"/>
                  </a:lnTo>
                  <a:lnTo>
                    <a:pt x="248" y="37"/>
                  </a:lnTo>
                  <a:lnTo>
                    <a:pt x="252" y="37"/>
                  </a:lnTo>
                  <a:lnTo>
                    <a:pt x="256" y="37"/>
                  </a:lnTo>
                  <a:lnTo>
                    <a:pt x="252" y="37"/>
                  </a:lnTo>
                  <a:lnTo>
                    <a:pt x="252" y="41"/>
                  </a:lnTo>
                  <a:lnTo>
                    <a:pt x="248" y="41"/>
                  </a:lnTo>
                  <a:lnTo>
                    <a:pt x="252" y="41"/>
                  </a:lnTo>
                  <a:lnTo>
                    <a:pt x="252" y="48"/>
                  </a:lnTo>
                  <a:lnTo>
                    <a:pt x="252" y="48"/>
                  </a:lnTo>
                  <a:lnTo>
                    <a:pt x="248" y="48"/>
                  </a:lnTo>
                  <a:lnTo>
                    <a:pt x="248" y="45"/>
                  </a:lnTo>
                  <a:lnTo>
                    <a:pt x="248" y="41"/>
                  </a:lnTo>
                  <a:lnTo>
                    <a:pt x="248" y="41"/>
                  </a:lnTo>
                  <a:lnTo>
                    <a:pt x="248" y="41"/>
                  </a:lnTo>
                  <a:lnTo>
                    <a:pt x="245" y="41"/>
                  </a:lnTo>
                  <a:lnTo>
                    <a:pt x="245" y="45"/>
                  </a:lnTo>
                  <a:lnTo>
                    <a:pt x="245" y="52"/>
                  </a:lnTo>
                  <a:lnTo>
                    <a:pt x="245" y="52"/>
                  </a:lnTo>
                  <a:lnTo>
                    <a:pt x="241" y="48"/>
                  </a:lnTo>
                  <a:lnTo>
                    <a:pt x="237" y="45"/>
                  </a:lnTo>
                  <a:lnTo>
                    <a:pt x="237" y="45"/>
                  </a:lnTo>
                  <a:lnTo>
                    <a:pt x="234" y="45"/>
                  </a:lnTo>
                  <a:lnTo>
                    <a:pt x="230" y="45"/>
                  </a:lnTo>
                  <a:lnTo>
                    <a:pt x="230" y="48"/>
                  </a:lnTo>
                  <a:lnTo>
                    <a:pt x="226" y="52"/>
                  </a:lnTo>
                  <a:lnTo>
                    <a:pt x="226" y="56"/>
                  </a:lnTo>
                  <a:lnTo>
                    <a:pt x="219" y="59"/>
                  </a:lnTo>
                  <a:lnTo>
                    <a:pt x="219" y="63"/>
                  </a:lnTo>
                  <a:lnTo>
                    <a:pt x="215" y="67"/>
                  </a:lnTo>
                  <a:lnTo>
                    <a:pt x="211" y="71"/>
                  </a:lnTo>
                  <a:lnTo>
                    <a:pt x="197" y="74"/>
                  </a:lnTo>
                  <a:lnTo>
                    <a:pt x="197" y="74"/>
                  </a:lnTo>
                  <a:lnTo>
                    <a:pt x="197" y="78"/>
                  </a:lnTo>
                  <a:lnTo>
                    <a:pt x="200" y="78"/>
                  </a:lnTo>
                  <a:lnTo>
                    <a:pt x="197" y="78"/>
                  </a:lnTo>
                  <a:lnTo>
                    <a:pt x="193" y="82"/>
                  </a:lnTo>
                  <a:lnTo>
                    <a:pt x="189" y="82"/>
                  </a:lnTo>
                  <a:lnTo>
                    <a:pt x="189" y="82"/>
                  </a:lnTo>
                  <a:lnTo>
                    <a:pt x="189" y="85"/>
                  </a:lnTo>
                  <a:lnTo>
                    <a:pt x="189" y="89"/>
                  </a:lnTo>
                  <a:lnTo>
                    <a:pt x="186" y="93"/>
                  </a:lnTo>
                  <a:lnTo>
                    <a:pt x="186" y="93"/>
                  </a:lnTo>
                  <a:lnTo>
                    <a:pt x="178" y="93"/>
                  </a:lnTo>
                  <a:lnTo>
                    <a:pt x="171" y="93"/>
                  </a:lnTo>
                  <a:lnTo>
                    <a:pt x="167" y="93"/>
                  </a:lnTo>
                  <a:lnTo>
                    <a:pt x="167" y="89"/>
                  </a:lnTo>
                  <a:lnTo>
                    <a:pt x="163" y="85"/>
                  </a:lnTo>
                  <a:lnTo>
                    <a:pt x="160" y="85"/>
                  </a:lnTo>
                  <a:lnTo>
                    <a:pt x="160" y="85"/>
                  </a:lnTo>
                  <a:close/>
                  <a:moveTo>
                    <a:pt x="278" y="0"/>
                  </a:moveTo>
                  <a:lnTo>
                    <a:pt x="274" y="4"/>
                  </a:lnTo>
                  <a:lnTo>
                    <a:pt x="274" y="4"/>
                  </a:lnTo>
                  <a:lnTo>
                    <a:pt x="278" y="4"/>
                  </a:lnTo>
                  <a:lnTo>
                    <a:pt x="278" y="0"/>
                  </a:lnTo>
                  <a:lnTo>
                    <a:pt x="278" y="0"/>
                  </a:lnTo>
                  <a:close/>
                  <a:moveTo>
                    <a:pt x="282" y="0"/>
                  </a:moveTo>
                  <a:lnTo>
                    <a:pt x="278" y="4"/>
                  </a:lnTo>
                  <a:lnTo>
                    <a:pt x="282" y="4"/>
                  </a:lnTo>
                  <a:lnTo>
                    <a:pt x="286" y="4"/>
                  </a:lnTo>
                  <a:lnTo>
                    <a:pt x="286" y="4"/>
                  </a:lnTo>
                  <a:lnTo>
                    <a:pt x="282" y="0"/>
                  </a:lnTo>
                  <a:lnTo>
                    <a:pt x="282" y="0"/>
                  </a:lnTo>
                  <a:close/>
                  <a:moveTo>
                    <a:pt x="193" y="82"/>
                  </a:moveTo>
                  <a:lnTo>
                    <a:pt x="189" y="82"/>
                  </a:lnTo>
                  <a:lnTo>
                    <a:pt x="189" y="78"/>
                  </a:lnTo>
                  <a:lnTo>
                    <a:pt x="193" y="82"/>
                  </a:lnTo>
                  <a:lnTo>
                    <a:pt x="193" y="82"/>
                  </a:lnTo>
                  <a:close/>
                  <a:moveTo>
                    <a:pt x="193" y="78"/>
                  </a:moveTo>
                  <a:lnTo>
                    <a:pt x="193" y="78"/>
                  </a:lnTo>
                  <a:lnTo>
                    <a:pt x="193" y="78"/>
                  </a:lnTo>
                  <a:lnTo>
                    <a:pt x="193" y="78"/>
                  </a:lnTo>
                  <a:lnTo>
                    <a:pt x="193" y="78"/>
                  </a:lnTo>
                  <a:lnTo>
                    <a:pt x="193" y="78"/>
                  </a:lnTo>
                  <a:close/>
                  <a:moveTo>
                    <a:pt x="197" y="74"/>
                  </a:moveTo>
                  <a:lnTo>
                    <a:pt x="197" y="78"/>
                  </a:lnTo>
                  <a:lnTo>
                    <a:pt x="193" y="78"/>
                  </a:lnTo>
                  <a:lnTo>
                    <a:pt x="193" y="78"/>
                  </a:lnTo>
                  <a:lnTo>
                    <a:pt x="193" y="74"/>
                  </a:lnTo>
                  <a:lnTo>
                    <a:pt x="193" y="74"/>
                  </a:lnTo>
                  <a:lnTo>
                    <a:pt x="193" y="74"/>
                  </a:lnTo>
                  <a:lnTo>
                    <a:pt x="197" y="74"/>
                  </a:lnTo>
                  <a:lnTo>
                    <a:pt x="197" y="74"/>
                  </a:lnTo>
                  <a:close/>
                  <a:moveTo>
                    <a:pt x="0" y="15"/>
                  </a:moveTo>
                  <a:lnTo>
                    <a:pt x="4" y="11"/>
                  </a:lnTo>
                  <a:lnTo>
                    <a:pt x="4" y="11"/>
                  </a:lnTo>
                  <a:lnTo>
                    <a:pt x="8" y="11"/>
                  </a:lnTo>
                  <a:lnTo>
                    <a:pt x="12" y="15"/>
                  </a:lnTo>
                  <a:lnTo>
                    <a:pt x="15" y="15"/>
                  </a:lnTo>
                  <a:lnTo>
                    <a:pt x="15" y="15"/>
                  </a:lnTo>
                  <a:lnTo>
                    <a:pt x="19" y="19"/>
                  </a:lnTo>
                  <a:lnTo>
                    <a:pt x="19" y="22"/>
                  </a:lnTo>
                  <a:lnTo>
                    <a:pt x="15" y="22"/>
                  </a:lnTo>
                  <a:lnTo>
                    <a:pt x="15" y="26"/>
                  </a:lnTo>
                  <a:lnTo>
                    <a:pt x="23" y="26"/>
                  </a:lnTo>
                  <a:lnTo>
                    <a:pt x="26" y="26"/>
                  </a:lnTo>
                  <a:lnTo>
                    <a:pt x="26" y="22"/>
                  </a:lnTo>
                  <a:lnTo>
                    <a:pt x="30" y="26"/>
                  </a:lnTo>
                  <a:lnTo>
                    <a:pt x="34" y="22"/>
                  </a:lnTo>
                  <a:lnTo>
                    <a:pt x="34" y="22"/>
                  </a:lnTo>
                  <a:lnTo>
                    <a:pt x="34" y="22"/>
                  </a:lnTo>
                  <a:lnTo>
                    <a:pt x="34" y="22"/>
                  </a:lnTo>
                  <a:lnTo>
                    <a:pt x="34" y="22"/>
                  </a:lnTo>
                  <a:lnTo>
                    <a:pt x="37" y="19"/>
                  </a:lnTo>
                  <a:lnTo>
                    <a:pt x="37" y="19"/>
                  </a:lnTo>
                  <a:lnTo>
                    <a:pt x="41" y="22"/>
                  </a:lnTo>
                  <a:lnTo>
                    <a:pt x="52" y="33"/>
                  </a:lnTo>
                  <a:lnTo>
                    <a:pt x="56" y="41"/>
                  </a:lnTo>
                  <a:lnTo>
                    <a:pt x="56" y="45"/>
                  </a:lnTo>
                  <a:lnTo>
                    <a:pt x="56" y="48"/>
                  </a:lnTo>
                  <a:lnTo>
                    <a:pt x="56" y="56"/>
                  </a:lnTo>
                  <a:lnTo>
                    <a:pt x="56" y="56"/>
                  </a:lnTo>
                  <a:lnTo>
                    <a:pt x="56" y="59"/>
                  </a:lnTo>
                  <a:lnTo>
                    <a:pt x="56" y="59"/>
                  </a:lnTo>
                  <a:lnTo>
                    <a:pt x="56" y="67"/>
                  </a:lnTo>
                  <a:lnTo>
                    <a:pt x="60" y="71"/>
                  </a:lnTo>
                  <a:lnTo>
                    <a:pt x="63" y="74"/>
                  </a:lnTo>
                  <a:lnTo>
                    <a:pt x="67" y="74"/>
                  </a:lnTo>
                  <a:lnTo>
                    <a:pt x="67" y="74"/>
                  </a:lnTo>
                  <a:lnTo>
                    <a:pt x="67" y="78"/>
                  </a:lnTo>
                  <a:lnTo>
                    <a:pt x="67" y="82"/>
                  </a:lnTo>
                  <a:lnTo>
                    <a:pt x="67" y="82"/>
                  </a:lnTo>
                  <a:lnTo>
                    <a:pt x="67" y="82"/>
                  </a:lnTo>
                  <a:lnTo>
                    <a:pt x="67" y="85"/>
                  </a:lnTo>
                  <a:lnTo>
                    <a:pt x="71" y="85"/>
                  </a:lnTo>
                  <a:lnTo>
                    <a:pt x="74" y="89"/>
                  </a:lnTo>
                  <a:lnTo>
                    <a:pt x="74" y="93"/>
                  </a:lnTo>
                  <a:lnTo>
                    <a:pt x="71" y="93"/>
                  </a:lnTo>
                  <a:lnTo>
                    <a:pt x="71" y="93"/>
                  </a:lnTo>
                  <a:lnTo>
                    <a:pt x="71" y="93"/>
                  </a:lnTo>
                  <a:lnTo>
                    <a:pt x="67" y="89"/>
                  </a:lnTo>
                  <a:lnTo>
                    <a:pt x="71" y="93"/>
                  </a:lnTo>
                  <a:lnTo>
                    <a:pt x="67" y="93"/>
                  </a:lnTo>
                  <a:lnTo>
                    <a:pt x="67" y="93"/>
                  </a:lnTo>
                  <a:lnTo>
                    <a:pt x="71" y="93"/>
                  </a:lnTo>
                  <a:lnTo>
                    <a:pt x="71" y="93"/>
                  </a:lnTo>
                  <a:lnTo>
                    <a:pt x="67" y="97"/>
                  </a:lnTo>
                  <a:lnTo>
                    <a:pt x="63" y="93"/>
                  </a:lnTo>
                  <a:lnTo>
                    <a:pt x="63" y="97"/>
                  </a:lnTo>
                  <a:lnTo>
                    <a:pt x="60" y="93"/>
                  </a:lnTo>
                  <a:lnTo>
                    <a:pt x="60" y="93"/>
                  </a:lnTo>
                  <a:lnTo>
                    <a:pt x="52" y="89"/>
                  </a:lnTo>
                  <a:lnTo>
                    <a:pt x="49" y="89"/>
                  </a:lnTo>
                  <a:lnTo>
                    <a:pt x="45" y="85"/>
                  </a:lnTo>
                  <a:lnTo>
                    <a:pt x="45" y="85"/>
                  </a:lnTo>
                  <a:lnTo>
                    <a:pt x="41" y="85"/>
                  </a:lnTo>
                  <a:lnTo>
                    <a:pt x="37" y="85"/>
                  </a:lnTo>
                  <a:lnTo>
                    <a:pt x="34" y="82"/>
                  </a:lnTo>
                  <a:lnTo>
                    <a:pt x="34" y="78"/>
                  </a:lnTo>
                  <a:lnTo>
                    <a:pt x="30" y="74"/>
                  </a:lnTo>
                  <a:lnTo>
                    <a:pt x="26" y="74"/>
                  </a:lnTo>
                  <a:lnTo>
                    <a:pt x="23" y="71"/>
                  </a:lnTo>
                  <a:lnTo>
                    <a:pt x="23" y="71"/>
                  </a:lnTo>
                  <a:lnTo>
                    <a:pt x="26" y="67"/>
                  </a:lnTo>
                  <a:lnTo>
                    <a:pt x="23" y="63"/>
                  </a:lnTo>
                  <a:lnTo>
                    <a:pt x="19" y="63"/>
                  </a:lnTo>
                  <a:lnTo>
                    <a:pt x="19" y="59"/>
                  </a:lnTo>
                  <a:lnTo>
                    <a:pt x="12" y="56"/>
                  </a:lnTo>
                  <a:lnTo>
                    <a:pt x="12" y="52"/>
                  </a:lnTo>
                  <a:lnTo>
                    <a:pt x="12" y="52"/>
                  </a:lnTo>
                  <a:lnTo>
                    <a:pt x="8" y="48"/>
                  </a:lnTo>
                  <a:lnTo>
                    <a:pt x="8" y="48"/>
                  </a:lnTo>
                  <a:lnTo>
                    <a:pt x="12" y="45"/>
                  </a:lnTo>
                  <a:lnTo>
                    <a:pt x="12" y="41"/>
                  </a:lnTo>
                  <a:lnTo>
                    <a:pt x="8" y="37"/>
                  </a:lnTo>
                  <a:lnTo>
                    <a:pt x="8" y="33"/>
                  </a:lnTo>
                  <a:lnTo>
                    <a:pt x="4" y="22"/>
                  </a:lnTo>
                  <a:lnTo>
                    <a:pt x="0" y="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9" name="Freeform 23">
              <a:extLst>
                <a:ext uri="{FF2B5EF4-FFF2-40B4-BE49-F238E27FC236}">
                  <a16:creationId xmlns:a16="http://schemas.microsoft.com/office/drawing/2014/main" xmlns="" id="{E545A40A-3EFE-4B41-BB17-DD407B46E5EF}"/>
                </a:ext>
              </a:extLst>
            </p:cNvPr>
            <p:cNvSpPr>
              <a:spLocks noEditPoints="1"/>
            </p:cNvSpPr>
            <p:nvPr/>
          </p:nvSpPr>
          <p:spPr bwMode="auto">
            <a:xfrm>
              <a:off x="8343018" y="4152701"/>
              <a:ext cx="32244" cy="26187"/>
            </a:xfrm>
            <a:custGeom>
              <a:avLst/>
              <a:gdLst>
                <a:gd name="T0" fmla="*/ 0 w 18"/>
                <a:gd name="T1" fmla="*/ 8 h 15"/>
                <a:gd name="T2" fmla="*/ 3 w 18"/>
                <a:gd name="T3" fmla="*/ 8 h 15"/>
                <a:gd name="T4" fmla="*/ 3 w 18"/>
                <a:gd name="T5" fmla="*/ 8 h 15"/>
                <a:gd name="T6" fmla="*/ 7 w 18"/>
                <a:gd name="T7" fmla="*/ 11 h 15"/>
                <a:gd name="T8" fmla="*/ 11 w 18"/>
                <a:gd name="T9" fmla="*/ 15 h 15"/>
                <a:gd name="T10" fmla="*/ 11 w 18"/>
                <a:gd name="T11" fmla="*/ 15 h 15"/>
                <a:gd name="T12" fmla="*/ 11 w 18"/>
                <a:gd name="T13" fmla="*/ 8 h 15"/>
                <a:gd name="T14" fmla="*/ 11 w 18"/>
                <a:gd name="T15" fmla="*/ 4 h 15"/>
                <a:gd name="T16" fmla="*/ 14 w 18"/>
                <a:gd name="T17" fmla="*/ 4 h 15"/>
                <a:gd name="T18" fmla="*/ 14 w 18"/>
                <a:gd name="T19" fmla="*/ 4 h 15"/>
                <a:gd name="T20" fmla="*/ 14 w 18"/>
                <a:gd name="T21" fmla="*/ 0 h 15"/>
                <a:gd name="T22" fmla="*/ 11 w 18"/>
                <a:gd name="T23" fmla="*/ 0 h 15"/>
                <a:gd name="T24" fmla="*/ 7 w 18"/>
                <a:gd name="T25" fmla="*/ 4 h 15"/>
                <a:gd name="T26" fmla="*/ 0 w 18"/>
                <a:gd name="T27" fmla="*/ 8 h 15"/>
                <a:gd name="T28" fmla="*/ 0 w 18"/>
                <a:gd name="T29" fmla="*/ 8 h 15"/>
                <a:gd name="T30" fmla="*/ 0 w 18"/>
                <a:gd name="T31" fmla="*/ 8 h 15"/>
                <a:gd name="T32" fmla="*/ 14 w 18"/>
                <a:gd name="T33" fmla="*/ 4 h 15"/>
                <a:gd name="T34" fmla="*/ 14 w 18"/>
                <a:gd name="T35" fmla="*/ 8 h 15"/>
                <a:gd name="T36" fmla="*/ 14 w 18"/>
                <a:gd name="T37" fmla="*/ 11 h 15"/>
                <a:gd name="T38" fmla="*/ 18 w 18"/>
                <a:gd name="T39" fmla="*/ 11 h 15"/>
                <a:gd name="T40" fmla="*/ 18 w 18"/>
                <a:gd name="T41" fmla="*/ 11 h 15"/>
                <a:gd name="T42" fmla="*/ 18 w 18"/>
                <a:gd name="T43" fmla="*/ 4 h 15"/>
                <a:gd name="T44" fmla="*/ 14 w 18"/>
                <a:gd name="T45" fmla="*/ 4 h 15"/>
                <a:gd name="T46" fmla="*/ 14 w 18"/>
                <a:gd name="T47" fmla="*/ 4 h 15"/>
                <a:gd name="T48" fmla="*/ 14 w 18"/>
                <a:gd name="T49" fmla="*/ 4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8" h="15">
                  <a:moveTo>
                    <a:pt x="0" y="8"/>
                  </a:moveTo>
                  <a:lnTo>
                    <a:pt x="3" y="8"/>
                  </a:lnTo>
                  <a:lnTo>
                    <a:pt x="3" y="8"/>
                  </a:lnTo>
                  <a:lnTo>
                    <a:pt x="7" y="11"/>
                  </a:lnTo>
                  <a:lnTo>
                    <a:pt x="11" y="15"/>
                  </a:lnTo>
                  <a:lnTo>
                    <a:pt x="11" y="15"/>
                  </a:lnTo>
                  <a:lnTo>
                    <a:pt x="11" y="8"/>
                  </a:lnTo>
                  <a:lnTo>
                    <a:pt x="11" y="4"/>
                  </a:lnTo>
                  <a:lnTo>
                    <a:pt x="14" y="4"/>
                  </a:lnTo>
                  <a:lnTo>
                    <a:pt x="14" y="4"/>
                  </a:lnTo>
                  <a:lnTo>
                    <a:pt x="14" y="0"/>
                  </a:lnTo>
                  <a:lnTo>
                    <a:pt x="11" y="0"/>
                  </a:lnTo>
                  <a:lnTo>
                    <a:pt x="7" y="4"/>
                  </a:lnTo>
                  <a:lnTo>
                    <a:pt x="0" y="8"/>
                  </a:lnTo>
                  <a:lnTo>
                    <a:pt x="0" y="8"/>
                  </a:lnTo>
                  <a:lnTo>
                    <a:pt x="0" y="8"/>
                  </a:lnTo>
                  <a:close/>
                  <a:moveTo>
                    <a:pt x="14" y="4"/>
                  </a:moveTo>
                  <a:lnTo>
                    <a:pt x="14" y="8"/>
                  </a:lnTo>
                  <a:lnTo>
                    <a:pt x="14" y="11"/>
                  </a:lnTo>
                  <a:lnTo>
                    <a:pt x="18" y="11"/>
                  </a:lnTo>
                  <a:lnTo>
                    <a:pt x="18" y="11"/>
                  </a:lnTo>
                  <a:lnTo>
                    <a:pt x="18" y="4"/>
                  </a:lnTo>
                  <a:lnTo>
                    <a:pt x="14" y="4"/>
                  </a:lnTo>
                  <a:lnTo>
                    <a:pt x="14" y="4"/>
                  </a:lnTo>
                  <a:lnTo>
                    <a:pt x="14"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0" name="Freeform 24">
              <a:extLst>
                <a:ext uri="{FF2B5EF4-FFF2-40B4-BE49-F238E27FC236}">
                  <a16:creationId xmlns:a16="http://schemas.microsoft.com/office/drawing/2014/main" xmlns="" id="{216F39D9-0621-49C4-8FA8-27AC550DF164}"/>
                </a:ext>
              </a:extLst>
            </p:cNvPr>
            <p:cNvSpPr>
              <a:spLocks noEditPoints="1"/>
            </p:cNvSpPr>
            <p:nvPr/>
          </p:nvSpPr>
          <p:spPr bwMode="auto">
            <a:xfrm>
              <a:off x="7950704" y="3641204"/>
              <a:ext cx="245420" cy="415481"/>
            </a:xfrm>
            <a:custGeom>
              <a:avLst/>
              <a:gdLst>
                <a:gd name="T0" fmla="*/ 4 w 137"/>
                <a:gd name="T1" fmla="*/ 11 h 238"/>
                <a:gd name="T2" fmla="*/ 15 w 137"/>
                <a:gd name="T3" fmla="*/ 15 h 238"/>
                <a:gd name="T4" fmla="*/ 22 w 137"/>
                <a:gd name="T5" fmla="*/ 11 h 238"/>
                <a:gd name="T6" fmla="*/ 37 w 137"/>
                <a:gd name="T7" fmla="*/ 11 h 238"/>
                <a:gd name="T8" fmla="*/ 52 w 137"/>
                <a:gd name="T9" fmla="*/ 0 h 238"/>
                <a:gd name="T10" fmla="*/ 67 w 137"/>
                <a:gd name="T11" fmla="*/ 8 h 238"/>
                <a:gd name="T12" fmla="*/ 74 w 137"/>
                <a:gd name="T13" fmla="*/ 11 h 238"/>
                <a:gd name="T14" fmla="*/ 82 w 137"/>
                <a:gd name="T15" fmla="*/ 26 h 238"/>
                <a:gd name="T16" fmla="*/ 96 w 137"/>
                <a:gd name="T17" fmla="*/ 26 h 238"/>
                <a:gd name="T18" fmla="*/ 96 w 137"/>
                <a:gd name="T19" fmla="*/ 34 h 238"/>
                <a:gd name="T20" fmla="*/ 85 w 137"/>
                <a:gd name="T21" fmla="*/ 37 h 238"/>
                <a:gd name="T22" fmla="*/ 78 w 137"/>
                <a:gd name="T23" fmla="*/ 41 h 238"/>
                <a:gd name="T24" fmla="*/ 74 w 137"/>
                <a:gd name="T25" fmla="*/ 41 h 238"/>
                <a:gd name="T26" fmla="*/ 74 w 137"/>
                <a:gd name="T27" fmla="*/ 48 h 238"/>
                <a:gd name="T28" fmla="*/ 67 w 137"/>
                <a:gd name="T29" fmla="*/ 56 h 238"/>
                <a:gd name="T30" fmla="*/ 63 w 137"/>
                <a:gd name="T31" fmla="*/ 59 h 238"/>
                <a:gd name="T32" fmla="*/ 63 w 137"/>
                <a:gd name="T33" fmla="*/ 74 h 238"/>
                <a:gd name="T34" fmla="*/ 71 w 137"/>
                <a:gd name="T35" fmla="*/ 82 h 238"/>
                <a:gd name="T36" fmla="*/ 78 w 137"/>
                <a:gd name="T37" fmla="*/ 93 h 238"/>
                <a:gd name="T38" fmla="*/ 89 w 137"/>
                <a:gd name="T39" fmla="*/ 104 h 238"/>
                <a:gd name="T40" fmla="*/ 119 w 137"/>
                <a:gd name="T41" fmla="*/ 126 h 238"/>
                <a:gd name="T42" fmla="*/ 122 w 137"/>
                <a:gd name="T43" fmla="*/ 134 h 238"/>
                <a:gd name="T44" fmla="*/ 126 w 137"/>
                <a:gd name="T45" fmla="*/ 149 h 238"/>
                <a:gd name="T46" fmla="*/ 130 w 137"/>
                <a:gd name="T47" fmla="*/ 160 h 238"/>
                <a:gd name="T48" fmla="*/ 134 w 137"/>
                <a:gd name="T49" fmla="*/ 167 h 238"/>
                <a:gd name="T50" fmla="*/ 134 w 137"/>
                <a:gd name="T51" fmla="*/ 171 h 238"/>
                <a:gd name="T52" fmla="*/ 130 w 137"/>
                <a:gd name="T53" fmla="*/ 178 h 238"/>
                <a:gd name="T54" fmla="*/ 130 w 137"/>
                <a:gd name="T55" fmla="*/ 189 h 238"/>
                <a:gd name="T56" fmla="*/ 122 w 137"/>
                <a:gd name="T57" fmla="*/ 200 h 238"/>
                <a:gd name="T58" fmla="*/ 111 w 137"/>
                <a:gd name="T59" fmla="*/ 208 h 238"/>
                <a:gd name="T60" fmla="*/ 93 w 137"/>
                <a:gd name="T61" fmla="*/ 212 h 238"/>
                <a:gd name="T62" fmla="*/ 89 w 137"/>
                <a:gd name="T63" fmla="*/ 208 h 238"/>
                <a:gd name="T64" fmla="*/ 93 w 137"/>
                <a:gd name="T65" fmla="*/ 212 h 238"/>
                <a:gd name="T66" fmla="*/ 89 w 137"/>
                <a:gd name="T67" fmla="*/ 219 h 238"/>
                <a:gd name="T68" fmla="*/ 82 w 137"/>
                <a:gd name="T69" fmla="*/ 219 h 238"/>
                <a:gd name="T70" fmla="*/ 82 w 137"/>
                <a:gd name="T71" fmla="*/ 226 h 238"/>
                <a:gd name="T72" fmla="*/ 74 w 137"/>
                <a:gd name="T73" fmla="*/ 230 h 238"/>
                <a:gd name="T74" fmla="*/ 63 w 137"/>
                <a:gd name="T75" fmla="*/ 238 h 238"/>
                <a:gd name="T76" fmla="*/ 63 w 137"/>
                <a:gd name="T77" fmla="*/ 234 h 238"/>
                <a:gd name="T78" fmla="*/ 63 w 137"/>
                <a:gd name="T79" fmla="*/ 226 h 238"/>
                <a:gd name="T80" fmla="*/ 67 w 137"/>
                <a:gd name="T81" fmla="*/ 215 h 238"/>
                <a:gd name="T82" fmla="*/ 56 w 137"/>
                <a:gd name="T83" fmla="*/ 212 h 238"/>
                <a:gd name="T84" fmla="*/ 63 w 137"/>
                <a:gd name="T85" fmla="*/ 204 h 238"/>
                <a:gd name="T86" fmla="*/ 82 w 137"/>
                <a:gd name="T87" fmla="*/ 200 h 238"/>
                <a:gd name="T88" fmla="*/ 82 w 137"/>
                <a:gd name="T89" fmla="*/ 197 h 238"/>
                <a:gd name="T90" fmla="*/ 89 w 137"/>
                <a:gd name="T91" fmla="*/ 186 h 238"/>
                <a:gd name="T92" fmla="*/ 104 w 137"/>
                <a:gd name="T93" fmla="*/ 174 h 238"/>
                <a:gd name="T94" fmla="*/ 100 w 137"/>
                <a:gd name="T95" fmla="*/ 152 h 238"/>
                <a:gd name="T96" fmla="*/ 100 w 137"/>
                <a:gd name="T97" fmla="*/ 141 h 238"/>
                <a:gd name="T98" fmla="*/ 100 w 137"/>
                <a:gd name="T99" fmla="*/ 126 h 238"/>
                <a:gd name="T100" fmla="*/ 96 w 137"/>
                <a:gd name="T101" fmla="*/ 119 h 238"/>
                <a:gd name="T102" fmla="*/ 89 w 137"/>
                <a:gd name="T103" fmla="*/ 111 h 238"/>
                <a:gd name="T104" fmla="*/ 82 w 137"/>
                <a:gd name="T105" fmla="*/ 104 h 238"/>
                <a:gd name="T106" fmla="*/ 67 w 137"/>
                <a:gd name="T107" fmla="*/ 93 h 238"/>
                <a:gd name="T108" fmla="*/ 48 w 137"/>
                <a:gd name="T109" fmla="*/ 78 h 238"/>
                <a:gd name="T110" fmla="*/ 41 w 137"/>
                <a:gd name="T111" fmla="*/ 71 h 238"/>
                <a:gd name="T112" fmla="*/ 45 w 137"/>
                <a:gd name="T113" fmla="*/ 59 h 238"/>
                <a:gd name="T114" fmla="*/ 48 w 137"/>
                <a:gd name="T115" fmla="*/ 48 h 238"/>
                <a:gd name="T116" fmla="*/ 37 w 137"/>
                <a:gd name="T117" fmla="*/ 41 h 238"/>
                <a:gd name="T118" fmla="*/ 11 w 137"/>
                <a:gd name="T119" fmla="*/ 34 h 238"/>
                <a:gd name="T120" fmla="*/ 0 w 137"/>
                <a:gd name="T121" fmla="*/ 19 h 238"/>
                <a:gd name="T122" fmla="*/ 48 w 137"/>
                <a:gd name="T123" fmla="*/ 215 h 238"/>
                <a:gd name="T124" fmla="*/ 48 w 137"/>
                <a:gd name="T125" fmla="*/ 208 h 2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37" h="238">
                  <a:moveTo>
                    <a:pt x="0" y="15"/>
                  </a:moveTo>
                  <a:lnTo>
                    <a:pt x="0" y="15"/>
                  </a:lnTo>
                  <a:lnTo>
                    <a:pt x="4" y="15"/>
                  </a:lnTo>
                  <a:lnTo>
                    <a:pt x="4" y="15"/>
                  </a:lnTo>
                  <a:lnTo>
                    <a:pt x="4" y="11"/>
                  </a:lnTo>
                  <a:lnTo>
                    <a:pt x="8" y="11"/>
                  </a:lnTo>
                  <a:lnTo>
                    <a:pt x="11" y="11"/>
                  </a:lnTo>
                  <a:lnTo>
                    <a:pt x="11" y="15"/>
                  </a:lnTo>
                  <a:lnTo>
                    <a:pt x="11" y="15"/>
                  </a:lnTo>
                  <a:lnTo>
                    <a:pt x="15" y="15"/>
                  </a:lnTo>
                  <a:lnTo>
                    <a:pt x="15" y="11"/>
                  </a:lnTo>
                  <a:lnTo>
                    <a:pt x="19" y="11"/>
                  </a:lnTo>
                  <a:lnTo>
                    <a:pt x="22" y="11"/>
                  </a:lnTo>
                  <a:lnTo>
                    <a:pt x="22" y="11"/>
                  </a:lnTo>
                  <a:lnTo>
                    <a:pt x="22" y="11"/>
                  </a:lnTo>
                  <a:lnTo>
                    <a:pt x="26" y="15"/>
                  </a:lnTo>
                  <a:lnTo>
                    <a:pt x="30" y="11"/>
                  </a:lnTo>
                  <a:lnTo>
                    <a:pt x="30" y="8"/>
                  </a:lnTo>
                  <a:lnTo>
                    <a:pt x="34" y="8"/>
                  </a:lnTo>
                  <a:lnTo>
                    <a:pt x="37" y="11"/>
                  </a:lnTo>
                  <a:lnTo>
                    <a:pt x="41" y="8"/>
                  </a:lnTo>
                  <a:lnTo>
                    <a:pt x="41" y="4"/>
                  </a:lnTo>
                  <a:lnTo>
                    <a:pt x="45" y="0"/>
                  </a:lnTo>
                  <a:lnTo>
                    <a:pt x="48" y="0"/>
                  </a:lnTo>
                  <a:lnTo>
                    <a:pt x="52" y="0"/>
                  </a:lnTo>
                  <a:lnTo>
                    <a:pt x="56" y="4"/>
                  </a:lnTo>
                  <a:lnTo>
                    <a:pt x="56" y="4"/>
                  </a:lnTo>
                  <a:lnTo>
                    <a:pt x="59" y="4"/>
                  </a:lnTo>
                  <a:lnTo>
                    <a:pt x="59" y="8"/>
                  </a:lnTo>
                  <a:lnTo>
                    <a:pt x="67" y="8"/>
                  </a:lnTo>
                  <a:lnTo>
                    <a:pt x="71" y="8"/>
                  </a:lnTo>
                  <a:lnTo>
                    <a:pt x="74" y="8"/>
                  </a:lnTo>
                  <a:lnTo>
                    <a:pt x="78" y="8"/>
                  </a:lnTo>
                  <a:lnTo>
                    <a:pt x="74" y="11"/>
                  </a:lnTo>
                  <a:lnTo>
                    <a:pt x="74" y="11"/>
                  </a:lnTo>
                  <a:lnTo>
                    <a:pt x="71" y="19"/>
                  </a:lnTo>
                  <a:lnTo>
                    <a:pt x="74" y="19"/>
                  </a:lnTo>
                  <a:lnTo>
                    <a:pt x="74" y="22"/>
                  </a:lnTo>
                  <a:lnTo>
                    <a:pt x="82" y="22"/>
                  </a:lnTo>
                  <a:lnTo>
                    <a:pt x="82" y="26"/>
                  </a:lnTo>
                  <a:lnTo>
                    <a:pt x="85" y="26"/>
                  </a:lnTo>
                  <a:lnTo>
                    <a:pt x="89" y="30"/>
                  </a:lnTo>
                  <a:lnTo>
                    <a:pt x="93" y="26"/>
                  </a:lnTo>
                  <a:lnTo>
                    <a:pt x="93" y="30"/>
                  </a:lnTo>
                  <a:lnTo>
                    <a:pt x="96" y="26"/>
                  </a:lnTo>
                  <a:lnTo>
                    <a:pt x="96" y="30"/>
                  </a:lnTo>
                  <a:lnTo>
                    <a:pt x="96" y="30"/>
                  </a:lnTo>
                  <a:lnTo>
                    <a:pt x="100" y="30"/>
                  </a:lnTo>
                  <a:lnTo>
                    <a:pt x="96" y="34"/>
                  </a:lnTo>
                  <a:lnTo>
                    <a:pt x="96" y="34"/>
                  </a:lnTo>
                  <a:lnTo>
                    <a:pt x="93" y="34"/>
                  </a:lnTo>
                  <a:lnTo>
                    <a:pt x="93" y="34"/>
                  </a:lnTo>
                  <a:lnTo>
                    <a:pt x="89" y="34"/>
                  </a:lnTo>
                  <a:lnTo>
                    <a:pt x="85" y="34"/>
                  </a:lnTo>
                  <a:lnTo>
                    <a:pt x="85" y="37"/>
                  </a:lnTo>
                  <a:lnTo>
                    <a:pt x="85" y="37"/>
                  </a:lnTo>
                  <a:lnTo>
                    <a:pt x="85" y="41"/>
                  </a:lnTo>
                  <a:lnTo>
                    <a:pt x="82" y="41"/>
                  </a:lnTo>
                  <a:lnTo>
                    <a:pt x="82" y="41"/>
                  </a:lnTo>
                  <a:lnTo>
                    <a:pt x="78" y="41"/>
                  </a:lnTo>
                  <a:lnTo>
                    <a:pt x="78" y="41"/>
                  </a:lnTo>
                  <a:lnTo>
                    <a:pt x="78" y="41"/>
                  </a:lnTo>
                  <a:lnTo>
                    <a:pt x="74" y="41"/>
                  </a:lnTo>
                  <a:lnTo>
                    <a:pt x="74" y="41"/>
                  </a:lnTo>
                  <a:lnTo>
                    <a:pt x="74" y="41"/>
                  </a:lnTo>
                  <a:lnTo>
                    <a:pt x="74" y="45"/>
                  </a:lnTo>
                  <a:lnTo>
                    <a:pt x="74" y="45"/>
                  </a:lnTo>
                  <a:lnTo>
                    <a:pt x="74" y="48"/>
                  </a:lnTo>
                  <a:lnTo>
                    <a:pt x="74" y="48"/>
                  </a:lnTo>
                  <a:lnTo>
                    <a:pt x="74" y="48"/>
                  </a:lnTo>
                  <a:lnTo>
                    <a:pt x="74" y="52"/>
                  </a:lnTo>
                  <a:lnTo>
                    <a:pt x="74" y="52"/>
                  </a:lnTo>
                  <a:lnTo>
                    <a:pt x="71" y="52"/>
                  </a:lnTo>
                  <a:lnTo>
                    <a:pt x="71" y="56"/>
                  </a:lnTo>
                  <a:lnTo>
                    <a:pt x="67" y="56"/>
                  </a:lnTo>
                  <a:lnTo>
                    <a:pt x="67" y="56"/>
                  </a:lnTo>
                  <a:lnTo>
                    <a:pt x="67" y="56"/>
                  </a:lnTo>
                  <a:lnTo>
                    <a:pt x="67" y="59"/>
                  </a:lnTo>
                  <a:lnTo>
                    <a:pt x="63" y="59"/>
                  </a:lnTo>
                  <a:lnTo>
                    <a:pt x="63" y="59"/>
                  </a:lnTo>
                  <a:lnTo>
                    <a:pt x="63" y="63"/>
                  </a:lnTo>
                  <a:lnTo>
                    <a:pt x="63" y="63"/>
                  </a:lnTo>
                  <a:lnTo>
                    <a:pt x="67" y="67"/>
                  </a:lnTo>
                  <a:lnTo>
                    <a:pt x="63" y="71"/>
                  </a:lnTo>
                  <a:lnTo>
                    <a:pt x="63" y="74"/>
                  </a:lnTo>
                  <a:lnTo>
                    <a:pt x="67" y="74"/>
                  </a:lnTo>
                  <a:lnTo>
                    <a:pt x="63" y="78"/>
                  </a:lnTo>
                  <a:lnTo>
                    <a:pt x="63" y="78"/>
                  </a:lnTo>
                  <a:lnTo>
                    <a:pt x="63" y="78"/>
                  </a:lnTo>
                  <a:lnTo>
                    <a:pt x="71" y="82"/>
                  </a:lnTo>
                  <a:lnTo>
                    <a:pt x="74" y="85"/>
                  </a:lnTo>
                  <a:lnTo>
                    <a:pt x="74" y="85"/>
                  </a:lnTo>
                  <a:lnTo>
                    <a:pt x="78" y="89"/>
                  </a:lnTo>
                  <a:lnTo>
                    <a:pt x="78" y="89"/>
                  </a:lnTo>
                  <a:lnTo>
                    <a:pt x="78" y="93"/>
                  </a:lnTo>
                  <a:lnTo>
                    <a:pt x="78" y="93"/>
                  </a:lnTo>
                  <a:lnTo>
                    <a:pt x="78" y="97"/>
                  </a:lnTo>
                  <a:lnTo>
                    <a:pt x="85" y="100"/>
                  </a:lnTo>
                  <a:lnTo>
                    <a:pt x="89" y="104"/>
                  </a:lnTo>
                  <a:lnTo>
                    <a:pt x="89" y="104"/>
                  </a:lnTo>
                  <a:lnTo>
                    <a:pt x="96" y="108"/>
                  </a:lnTo>
                  <a:lnTo>
                    <a:pt x="108" y="115"/>
                  </a:lnTo>
                  <a:lnTo>
                    <a:pt x="108" y="115"/>
                  </a:lnTo>
                  <a:lnTo>
                    <a:pt x="115" y="123"/>
                  </a:lnTo>
                  <a:lnTo>
                    <a:pt x="119" y="126"/>
                  </a:lnTo>
                  <a:lnTo>
                    <a:pt x="119" y="126"/>
                  </a:lnTo>
                  <a:lnTo>
                    <a:pt x="119" y="126"/>
                  </a:lnTo>
                  <a:lnTo>
                    <a:pt x="119" y="130"/>
                  </a:lnTo>
                  <a:lnTo>
                    <a:pt x="122" y="134"/>
                  </a:lnTo>
                  <a:lnTo>
                    <a:pt x="122" y="134"/>
                  </a:lnTo>
                  <a:lnTo>
                    <a:pt x="122" y="137"/>
                  </a:lnTo>
                  <a:lnTo>
                    <a:pt x="122" y="137"/>
                  </a:lnTo>
                  <a:lnTo>
                    <a:pt x="126" y="141"/>
                  </a:lnTo>
                  <a:lnTo>
                    <a:pt x="126" y="145"/>
                  </a:lnTo>
                  <a:lnTo>
                    <a:pt x="126" y="149"/>
                  </a:lnTo>
                  <a:lnTo>
                    <a:pt x="130" y="152"/>
                  </a:lnTo>
                  <a:lnTo>
                    <a:pt x="130" y="152"/>
                  </a:lnTo>
                  <a:lnTo>
                    <a:pt x="130" y="156"/>
                  </a:lnTo>
                  <a:lnTo>
                    <a:pt x="130" y="156"/>
                  </a:lnTo>
                  <a:lnTo>
                    <a:pt x="130" y="160"/>
                  </a:lnTo>
                  <a:lnTo>
                    <a:pt x="130" y="160"/>
                  </a:lnTo>
                  <a:lnTo>
                    <a:pt x="130" y="163"/>
                  </a:lnTo>
                  <a:lnTo>
                    <a:pt x="130" y="167"/>
                  </a:lnTo>
                  <a:lnTo>
                    <a:pt x="134" y="167"/>
                  </a:lnTo>
                  <a:lnTo>
                    <a:pt x="134" y="167"/>
                  </a:lnTo>
                  <a:lnTo>
                    <a:pt x="137" y="171"/>
                  </a:lnTo>
                  <a:lnTo>
                    <a:pt x="134" y="174"/>
                  </a:lnTo>
                  <a:lnTo>
                    <a:pt x="134" y="174"/>
                  </a:lnTo>
                  <a:lnTo>
                    <a:pt x="134" y="171"/>
                  </a:lnTo>
                  <a:lnTo>
                    <a:pt x="134" y="171"/>
                  </a:lnTo>
                  <a:lnTo>
                    <a:pt x="134" y="171"/>
                  </a:lnTo>
                  <a:lnTo>
                    <a:pt x="134" y="174"/>
                  </a:lnTo>
                  <a:lnTo>
                    <a:pt x="134" y="174"/>
                  </a:lnTo>
                  <a:lnTo>
                    <a:pt x="134" y="178"/>
                  </a:lnTo>
                  <a:lnTo>
                    <a:pt x="130" y="178"/>
                  </a:lnTo>
                  <a:lnTo>
                    <a:pt x="130" y="182"/>
                  </a:lnTo>
                  <a:lnTo>
                    <a:pt x="130" y="182"/>
                  </a:lnTo>
                  <a:lnTo>
                    <a:pt x="130" y="186"/>
                  </a:lnTo>
                  <a:lnTo>
                    <a:pt x="130" y="189"/>
                  </a:lnTo>
                  <a:lnTo>
                    <a:pt x="130" y="189"/>
                  </a:lnTo>
                  <a:lnTo>
                    <a:pt x="130" y="189"/>
                  </a:lnTo>
                  <a:lnTo>
                    <a:pt x="126" y="193"/>
                  </a:lnTo>
                  <a:lnTo>
                    <a:pt x="126" y="197"/>
                  </a:lnTo>
                  <a:lnTo>
                    <a:pt x="126" y="197"/>
                  </a:lnTo>
                  <a:lnTo>
                    <a:pt x="122" y="200"/>
                  </a:lnTo>
                  <a:lnTo>
                    <a:pt x="119" y="200"/>
                  </a:lnTo>
                  <a:lnTo>
                    <a:pt x="115" y="204"/>
                  </a:lnTo>
                  <a:lnTo>
                    <a:pt x="115" y="204"/>
                  </a:lnTo>
                  <a:lnTo>
                    <a:pt x="111" y="204"/>
                  </a:lnTo>
                  <a:lnTo>
                    <a:pt x="111" y="208"/>
                  </a:lnTo>
                  <a:lnTo>
                    <a:pt x="104" y="212"/>
                  </a:lnTo>
                  <a:lnTo>
                    <a:pt x="100" y="212"/>
                  </a:lnTo>
                  <a:lnTo>
                    <a:pt x="96" y="212"/>
                  </a:lnTo>
                  <a:lnTo>
                    <a:pt x="93" y="212"/>
                  </a:lnTo>
                  <a:lnTo>
                    <a:pt x="93" y="212"/>
                  </a:lnTo>
                  <a:lnTo>
                    <a:pt x="93" y="208"/>
                  </a:lnTo>
                  <a:lnTo>
                    <a:pt x="93" y="208"/>
                  </a:lnTo>
                  <a:lnTo>
                    <a:pt x="93" y="208"/>
                  </a:lnTo>
                  <a:lnTo>
                    <a:pt x="93" y="208"/>
                  </a:lnTo>
                  <a:lnTo>
                    <a:pt x="89" y="208"/>
                  </a:lnTo>
                  <a:lnTo>
                    <a:pt x="93" y="212"/>
                  </a:lnTo>
                  <a:lnTo>
                    <a:pt x="93" y="212"/>
                  </a:lnTo>
                  <a:lnTo>
                    <a:pt x="89" y="212"/>
                  </a:lnTo>
                  <a:lnTo>
                    <a:pt x="89" y="212"/>
                  </a:lnTo>
                  <a:lnTo>
                    <a:pt x="93" y="212"/>
                  </a:lnTo>
                  <a:lnTo>
                    <a:pt x="93" y="215"/>
                  </a:lnTo>
                  <a:lnTo>
                    <a:pt x="93" y="215"/>
                  </a:lnTo>
                  <a:lnTo>
                    <a:pt x="89" y="219"/>
                  </a:lnTo>
                  <a:lnTo>
                    <a:pt x="85" y="215"/>
                  </a:lnTo>
                  <a:lnTo>
                    <a:pt x="89" y="219"/>
                  </a:lnTo>
                  <a:lnTo>
                    <a:pt x="89" y="219"/>
                  </a:lnTo>
                  <a:lnTo>
                    <a:pt x="89" y="223"/>
                  </a:lnTo>
                  <a:lnTo>
                    <a:pt x="85" y="223"/>
                  </a:lnTo>
                  <a:lnTo>
                    <a:pt x="85" y="219"/>
                  </a:lnTo>
                  <a:lnTo>
                    <a:pt x="82" y="219"/>
                  </a:lnTo>
                  <a:lnTo>
                    <a:pt x="85" y="223"/>
                  </a:lnTo>
                  <a:lnTo>
                    <a:pt x="85" y="223"/>
                  </a:lnTo>
                  <a:lnTo>
                    <a:pt x="85" y="223"/>
                  </a:lnTo>
                  <a:lnTo>
                    <a:pt x="82" y="223"/>
                  </a:lnTo>
                  <a:lnTo>
                    <a:pt x="82" y="226"/>
                  </a:lnTo>
                  <a:lnTo>
                    <a:pt x="82" y="226"/>
                  </a:lnTo>
                  <a:lnTo>
                    <a:pt x="78" y="226"/>
                  </a:lnTo>
                  <a:lnTo>
                    <a:pt x="78" y="230"/>
                  </a:lnTo>
                  <a:lnTo>
                    <a:pt x="74" y="230"/>
                  </a:lnTo>
                  <a:lnTo>
                    <a:pt x="74" y="230"/>
                  </a:lnTo>
                  <a:lnTo>
                    <a:pt x="74" y="234"/>
                  </a:lnTo>
                  <a:lnTo>
                    <a:pt x="71" y="234"/>
                  </a:lnTo>
                  <a:lnTo>
                    <a:pt x="71" y="234"/>
                  </a:lnTo>
                  <a:lnTo>
                    <a:pt x="71" y="234"/>
                  </a:lnTo>
                  <a:lnTo>
                    <a:pt x="63" y="238"/>
                  </a:lnTo>
                  <a:lnTo>
                    <a:pt x="59" y="238"/>
                  </a:lnTo>
                  <a:lnTo>
                    <a:pt x="63" y="238"/>
                  </a:lnTo>
                  <a:lnTo>
                    <a:pt x="63" y="234"/>
                  </a:lnTo>
                  <a:lnTo>
                    <a:pt x="67" y="234"/>
                  </a:lnTo>
                  <a:lnTo>
                    <a:pt x="63" y="234"/>
                  </a:lnTo>
                  <a:lnTo>
                    <a:pt x="63" y="234"/>
                  </a:lnTo>
                  <a:lnTo>
                    <a:pt x="63" y="230"/>
                  </a:lnTo>
                  <a:lnTo>
                    <a:pt x="63" y="226"/>
                  </a:lnTo>
                  <a:lnTo>
                    <a:pt x="63" y="226"/>
                  </a:lnTo>
                  <a:lnTo>
                    <a:pt x="63" y="226"/>
                  </a:lnTo>
                  <a:lnTo>
                    <a:pt x="63" y="223"/>
                  </a:lnTo>
                  <a:lnTo>
                    <a:pt x="63" y="219"/>
                  </a:lnTo>
                  <a:lnTo>
                    <a:pt x="71" y="215"/>
                  </a:lnTo>
                  <a:lnTo>
                    <a:pt x="71" y="212"/>
                  </a:lnTo>
                  <a:lnTo>
                    <a:pt x="67" y="215"/>
                  </a:lnTo>
                  <a:lnTo>
                    <a:pt x="63" y="215"/>
                  </a:lnTo>
                  <a:lnTo>
                    <a:pt x="63" y="215"/>
                  </a:lnTo>
                  <a:lnTo>
                    <a:pt x="59" y="212"/>
                  </a:lnTo>
                  <a:lnTo>
                    <a:pt x="59" y="215"/>
                  </a:lnTo>
                  <a:lnTo>
                    <a:pt x="56" y="212"/>
                  </a:lnTo>
                  <a:lnTo>
                    <a:pt x="56" y="212"/>
                  </a:lnTo>
                  <a:lnTo>
                    <a:pt x="56" y="212"/>
                  </a:lnTo>
                  <a:lnTo>
                    <a:pt x="56" y="208"/>
                  </a:lnTo>
                  <a:lnTo>
                    <a:pt x="59" y="204"/>
                  </a:lnTo>
                  <a:lnTo>
                    <a:pt x="63" y="204"/>
                  </a:lnTo>
                  <a:lnTo>
                    <a:pt x="63" y="200"/>
                  </a:lnTo>
                  <a:lnTo>
                    <a:pt x="67" y="200"/>
                  </a:lnTo>
                  <a:lnTo>
                    <a:pt x="71" y="200"/>
                  </a:lnTo>
                  <a:lnTo>
                    <a:pt x="78" y="200"/>
                  </a:lnTo>
                  <a:lnTo>
                    <a:pt x="82" y="200"/>
                  </a:lnTo>
                  <a:lnTo>
                    <a:pt x="82" y="204"/>
                  </a:lnTo>
                  <a:lnTo>
                    <a:pt x="85" y="204"/>
                  </a:lnTo>
                  <a:lnTo>
                    <a:pt x="85" y="200"/>
                  </a:lnTo>
                  <a:lnTo>
                    <a:pt x="85" y="200"/>
                  </a:lnTo>
                  <a:lnTo>
                    <a:pt x="82" y="197"/>
                  </a:lnTo>
                  <a:lnTo>
                    <a:pt x="78" y="197"/>
                  </a:lnTo>
                  <a:lnTo>
                    <a:pt x="78" y="189"/>
                  </a:lnTo>
                  <a:lnTo>
                    <a:pt x="82" y="189"/>
                  </a:lnTo>
                  <a:lnTo>
                    <a:pt x="89" y="189"/>
                  </a:lnTo>
                  <a:lnTo>
                    <a:pt x="89" y="186"/>
                  </a:lnTo>
                  <a:lnTo>
                    <a:pt x="93" y="182"/>
                  </a:lnTo>
                  <a:lnTo>
                    <a:pt x="96" y="182"/>
                  </a:lnTo>
                  <a:lnTo>
                    <a:pt x="100" y="178"/>
                  </a:lnTo>
                  <a:lnTo>
                    <a:pt x="100" y="178"/>
                  </a:lnTo>
                  <a:lnTo>
                    <a:pt x="104" y="174"/>
                  </a:lnTo>
                  <a:lnTo>
                    <a:pt x="104" y="171"/>
                  </a:lnTo>
                  <a:lnTo>
                    <a:pt x="104" y="167"/>
                  </a:lnTo>
                  <a:lnTo>
                    <a:pt x="104" y="163"/>
                  </a:lnTo>
                  <a:lnTo>
                    <a:pt x="104" y="160"/>
                  </a:lnTo>
                  <a:lnTo>
                    <a:pt x="100" y="152"/>
                  </a:lnTo>
                  <a:lnTo>
                    <a:pt x="96" y="152"/>
                  </a:lnTo>
                  <a:lnTo>
                    <a:pt x="96" y="149"/>
                  </a:lnTo>
                  <a:lnTo>
                    <a:pt x="96" y="149"/>
                  </a:lnTo>
                  <a:lnTo>
                    <a:pt x="100" y="145"/>
                  </a:lnTo>
                  <a:lnTo>
                    <a:pt x="100" y="141"/>
                  </a:lnTo>
                  <a:lnTo>
                    <a:pt x="96" y="137"/>
                  </a:lnTo>
                  <a:lnTo>
                    <a:pt x="96" y="134"/>
                  </a:lnTo>
                  <a:lnTo>
                    <a:pt x="100" y="130"/>
                  </a:lnTo>
                  <a:lnTo>
                    <a:pt x="100" y="126"/>
                  </a:lnTo>
                  <a:lnTo>
                    <a:pt x="100" y="126"/>
                  </a:lnTo>
                  <a:lnTo>
                    <a:pt x="96" y="126"/>
                  </a:lnTo>
                  <a:lnTo>
                    <a:pt x="100" y="123"/>
                  </a:lnTo>
                  <a:lnTo>
                    <a:pt x="100" y="119"/>
                  </a:lnTo>
                  <a:lnTo>
                    <a:pt x="100" y="119"/>
                  </a:lnTo>
                  <a:lnTo>
                    <a:pt x="96" y="119"/>
                  </a:lnTo>
                  <a:lnTo>
                    <a:pt x="96" y="119"/>
                  </a:lnTo>
                  <a:lnTo>
                    <a:pt x="93" y="115"/>
                  </a:lnTo>
                  <a:lnTo>
                    <a:pt x="89" y="115"/>
                  </a:lnTo>
                  <a:lnTo>
                    <a:pt x="89" y="115"/>
                  </a:lnTo>
                  <a:lnTo>
                    <a:pt x="89" y="111"/>
                  </a:lnTo>
                  <a:lnTo>
                    <a:pt x="85" y="111"/>
                  </a:lnTo>
                  <a:lnTo>
                    <a:pt x="85" y="111"/>
                  </a:lnTo>
                  <a:lnTo>
                    <a:pt x="82" y="108"/>
                  </a:lnTo>
                  <a:lnTo>
                    <a:pt x="82" y="108"/>
                  </a:lnTo>
                  <a:lnTo>
                    <a:pt x="82" y="104"/>
                  </a:lnTo>
                  <a:lnTo>
                    <a:pt x="78" y="104"/>
                  </a:lnTo>
                  <a:lnTo>
                    <a:pt x="74" y="104"/>
                  </a:lnTo>
                  <a:lnTo>
                    <a:pt x="74" y="100"/>
                  </a:lnTo>
                  <a:lnTo>
                    <a:pt x="67" y="93"/>
                  </a:lnTo>
                  <a:lnTo>
                    <a:pt x="67" y="93"/>
                  </a:lnTo>
                  <a:lnTo>
                    <a:pt x="63" y="89"/>
                  </a:lnTo>
                  <a:lnTo>
                    <a:pt x="59" y="85"/>
                  </a:lnTo>
                  <a:lnTo>
                    <a:pt x="56" y="82"/>
                  </a:lnTo>
                  <a:lnTo>
                    <a:pt x="52" y="82"/>
                  </a:lnTo>
                  <a:lnTo>
                    <a:pt x="48" y="78"/>
                  </a:lnTo>
                  <a:lnTo>
                    <a:pt x="41" y="78"/>
                  </a:lnTo>
                  <a:lnTo>
                    <a:pt x="41" y="74"/>
                  </a:lnTo>
                  <a:lnTo>
                    <a:pt x="37" y="74"/>
                  </a:lnTo>
                  <a:lnTo>
                    <a:pt x="37" y="71"/>
                  </a:lnTo>
                  <a:lnTo>
                    <a:pt x="41" y="71"/>
                  </a:lnTo>
                  <a:lnTo>
                    <a:pt x="37" y="67"/>
                  </a:lnTo>
                  <a:lnTo>
                    <a:pt x="37" y="63"/>
                  </a:lnTo>
                  <a:lnTo>
                    <a:pt x="37" y="63"/>
                  </a:lnTo>
                  <a:lnTo>
                    <a:pt x="41" y="63"/>
                  </a:lnTo>
                  <a:lnTo>
                    <a:pt x="45" y="59"/>
                  </a:lnTo>
                  <a:lnTo>
                    <a:pt x="48" y="59"/>
                  </a:lnTo>
                  <a:lnTo>
                    <a:pt x="48" y="52"/>
                  </a:lnTo>
                  <a:lnTo>
                    <a:pt x="52" y="52"/>
                  </a:lnTo>
                  <a:lnTo>
                    <a:pt x="52" y="52"/>
                  </a:lnTo>
                  <a:lnTo>
                    <a:pt x="48" y="48"/>
                  </a:lnTo>
                  <a:lnTo>
                    <a:pt x="48" y="48"/>
                  </a:lnTo>
                  <a:lnTo>
                    <a:pt x="48" y="45"/>
                  </a:lnTo>
                  <a:lnTo>
                    <a:pt x="41" y="45"/>
                  </a:lnTo>
                  <a:lnTo>
                    <a:pt x="41" y="41"/>
                  </a:lnTo>
                  <a:lnTo>
                    <a:pt x="37" y="41"/>
                  </a:lnTo>
                  <a:lnTo>
                    <a:pt x="34" y="45"/>
                  </a:lnTo>
                  <a:lnTo>
                    <a:pt x="26" y="41"/>
                  </a:lnTo>
                  <a:lnTo>
                    <a:pt x="22" y="41"/>
                  </a:lnTo>
                  <a:lnTo>
                    <a:pt x="19" y="37"/>
                  </a:lnTo>
                  <a:lnTo>
                    <a:pt x="11" y="34"/>
                  </a:lnTo>
                  <a:lnTo>
                    <a:pt x="11" y="30"/>
                  </a:lnTo>
                  <a:lnTo>
                    <a:pt x="11" y="26"/>
                  </a:lnTo>
                  <a:lnTo>
                    <a:pt x="11" y="22"/>
                  </a:lnTo>
                  <a:lnTo>
                    <a:pt x="8" y="19"/>
                  </a:lnTo>
                  <a:lnTo>
                    <a:pt x="0" y="19"/>
                  </a:lnTo>
                  <a:lnTo>
                    <a:pt x="0" y="15"/>
                  </a:lnTo>
                  <a:lnTo>
                    <a:pt x="0" y="15"/>
                  </a:lnTo>
                  <a:close/>
                  <a:moveTo>
                    <a:pt x="45" y="212"/>
                  </a:moveTo>
                  <a:lnTo>
                    <a:pt x="48" y="212"/>
                  </a:lnTo>
                  <a:lnTo>
                    <a:pt x="48" y="215"/>
                  </a:lnTo>
                  <a:lnTo>
                    <a:pt x="48" y="215"/>
                  </a:lnTo>
                  <a:lnTo>
                    <a:pt x="48" y="215"/>
                  </a:lnTo>
                  <a:lnTo>
                    <a:pt x="52" y="212"/>
                  </a:lnTo>
                  <a:lnTo>
                    <a:pt x="48" y="212"/>
                  </a:lnTo>
                  <a:lnTo>
                    <a:pt x="48" y="208"/>
                  </a:lnTo>
                  <a:lnTo>
                    <a:pt x="45" y="21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1" name="Freeform 25">
              <a:extLst>
                <a:ext uri="{FF2B5EF4-FFF2-40B4-BE49-F238E27FC236}">
                  <a16:creationId xmlns:a16="http://schemas.microsoft.com/office/drawing/2014/main" xmlns="" id="{FC52E607-D2B7-4B73-8994-277609342166}"/>
                </a:ext>
              </a:extLst>
            </p:cNvPr>
            <p:cNvSpPr/>
            <p:nvPr/>
          </p:nvSpPr>
          <p:spPr bwMode="auto">
            <a:xfrm>
              <a:off x="7984739" y="3887352"/>
              <a:ext cx="152268" cy="116964"/>
            </a:xfrm>
            <a:custGeom>
              <a:avLst/>
              <a:gdLst>
                <a:gd name="T0" fmla="*/ 40 w 85"/>
                <a:gd name="T1" fmla="*/ 63 h 67"/>
                <a:gd name="T2" fmla="*/ 44 w 85"/>
                <a:gd name="T3" fmla="*/ 59 h 67"/>
                <a:gd name="T4" fmla="*/ 52 w 85"/>
                <a:gd name="T5" fmla="*/ 59 h 67"/>
                <a:gd name="T6" fmla="*/ 63 w 85"/>
                <a:gd name="T7" fmla="*/ 59 h 67"/>
                <a:gd name="T8" fmla="*/ 66 w 85"/>
                <a:gd name="T9" fmla="*/ 63 h 67"/>
                <a:gd name="T10" fmla="*/ 66 w 85"/>
                <a:gd name="T11" fmla="*/ 59 h 67"/>
                <a:gd name="T12" fmla="*/ 59 w 85"/>
                <a:gd name="T13" fmla="*/ 56 h 67"/>
                <a:gd name="T14" fmla="*/ 63 w 85"/>
                <a:gd name="T15" fmla="*/ 48 h 67"/>
                <a:gd name="T16" fmla="*/ 70 w 85"/>
                <a:gd name="T17" fmla="*/ 45 h 67"/>
                <a:gd name="T18" fmla="*/ 77 w 85"/>
                <a:gd name="T19" fmla="*/ 41 h 67"/>
                <a:gd name="T20" fmla="*/ 81 w 85"/>
                <a:gd name="T21" fmla="*/ 37 h 67"/>
                <a:gd name="T22" fmla="*/ 85 w 85"/>
                <a:gd name="T23" fmla="*/ 30 h 67"/>
                <a:gd name="T24" fmla="*/ 85 w 85"/>
                <a:gd name="T25" fmla="*/ 22 h 67"/>
                <a:gd name="T26" fmla="*/ 81 w 85"/>
                <a:gd name="T27" fmla="*/ 11 h 67"/>
                <a:gd name="T28" fmla="*/ 77 w 85"/>
                <a:gd name="T29" fmla="*/ 8 h 67"/>
                <a:gd name="T30" fmla="*/ 70 w 85"/>
                <a:gd name="T31" fmla="*/ 4 h 67"/>
                <a:gd name="T32" fmla="*/ 66 w 85"/>
                <a:gd name="T33" fmla="*/ 0 h 67"/>
                <a:gd name="T34" fmla="*/ 59 w 85"/>
                <a:gd name="T35" fmla="*/ 4 h 67"/>
                <a:gd name="T36" fmla="*/ 63 w 85"/>
                <a:gd name="T37" fmla="*/ 11 h 67"/>
                <a:gd name="T38" fmla="*/ 63 w 85"/>
                <a:gd name="T39" fmla="*/ 15 h 67"/>
                <a:gd name="T40" fmla="*/ 55 w 85"/>
                <a:gd name="T41" fmla="*/ 8 h 67"/>
                <a:gd name="T42" fmla="*/ 48 w 85"/>
                <a:gd name="T43" fmla="*/ 8 h 67"/>
                <a:gd name="T44" fmla="*/ 44 w 85"/>
                <a:gd name="T45" fmla="*/ 4 h 67"/>
                <a:gd name="T46" fmla="*/ 37 w 85"/>
                <a:gd name="T47" fmla="*/ 4 h 67"/>
                <a:gd name="T48" fmla="*/ 29 w 85"/>
                <a:gd name="T49" fmla="*/ 4 h 67"/>
                <a:gd name="T50" fmla="*/ 22 w 85"/>
                <a:gd name="T51" fmla="*/ 4 h 67"/>
                <a:gd name="T52" fmla="*/ 11 w 85"/>
                <a:gd name="T53" fmla="*/ 4 h 67"/>
                <a:gd name="T54" fmla="*/ 3 w 85"/>
                <a:gd name="T55" fmla="*/ 11 h 67"/>
                <a:gd name="T56" fmla="*/ 0 w 85"/>
                <a:gd name="T57" fmla="*/ 19 h 67"/>
                <a:gd name="T58" fmla="*/ 0 w 85"/>
                <a:gd name="T59" fmla="*/ 30 h 67"/>
                <a:gd name="T60" fmla="*/ 3 w 85"/>
                <a:gd name="T61" fmla="*/ 33 h 67"/>
                <a:gd name="T62" fmla="*/ 3 w 85"/>
                <a:gd name="T63" fmla="*/ 41 h 67"/>
                <a:gd name="T64" fmla="*/ 7 w 85"/>
                <a:gd name="T65" fmla="*/ 45 h 67"/>
                <a:gd name="T66" fmla="*/ 7 w 85"/>
                <a:gd name="T67" fmla="*/ 48 h 67"/>
                <a:gd name="T68" fmla="*/ 11 w 85"/>
                <a:gd name="T69" fmla="*/ 56 h 67"/>
                <a:gd name="T70" fmla="*/ 15 w 85"/>
                <a:gd name="T71" fmla="*/ 56 h 67"/>
                <a:gd name="T72" fmla="*/ 15 w 85"/>
                <a:gd name="T73" fmla="*/ 59 h 67"/>
                <a:gd name="T74" fmla="*/ 18 w 85"/>
                <a:gd name="T75" fmla="*/ 63 h 67"/>
                <a:gd name="T76" fmla="*/ 18 w 85"/>
                <a:gd name="T77" fmla="*/ 59 h 67"/>
                <a:gd name="T78" fmla="*/ 22 w 85"/>
                <a:gd name="T79" fmla="*/ 56 h 67"/>
                <a:gd name="T80" fmla="*/ 26 w 85"/>
                <a:gd name="T81" fmla="*/ 59 h 67"/>
                <a:gd name="T82" fmla="*/ 22 w 85"/>
                <a:gd name="T83" fmla="*/ 67 h 67"/>
                <a:gd name="T84" fmla="*/ 22 w 85"/>
                <a:gd name="T85" fmla="*/ 67 h 67"/>
                <a:gd name="T86" fmla="*/ 26 w 85"/>
                <a:gd name="T87" fmla="*/ 67 h 67"/>
                <a:gd name="T88" fmla="*/ 29 w 85"/>
                <a:gd name="T89" fmla="*/ 67 h 67"/>
                <a:gd name="T90" fmla="*/ 33 w 85"/>
                <a:gd name="T91" fmla="*/ 67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5" h="67">
                  <a:moveTo>
                    <a:pt x="37" y="67"/>
                  </a:moveTo>
                  <a:lnTo>
                    <a:pt x="40" y="63"/>
                  </a:lnTo>
                  <a:lnTo>
                    <a:pt x="44" y="63"/>
                  </a:lnTo>
                  <a:lnTo>
                    <a:pt x="44" y="59"/>
                  </a:lnTo>
                  <a:lnTo>
                    <a:pt x="48" y="59"/>
                  </a:lnTo>
                  <a:lnTo>
                    <a:pt x="52" y="59"/>
                  </a:lnTo>
                  <a:lnTo>
                    <a:pt x="59" y="59"/>
                  </a:lnTo>
                  <a:lnTo>
                    <a:pt x="63" y="59"/>
                  </a:lnTo>
                  <a:lnTo>
                    <a:pt x="63" y="63"/>
                  </a:lnTo>
                  <a:lnTo>
                    <a:pt x="66" y="63"/>
                  </a:lnTo>
                  <a:lnTo>
                    <a:pt x="66" y="59"/>
                  </a:lnTo>
                  <a:lnTo>
                    <a:pt x="66" y="59"/>
                  </a:lnTo>
                  <a:lnTo>
                    <a:pt x="63" y="56"/>
                  </a:lnTo>
                  <a:lnTo>
                    <a:pt x="59" y="56"/>
                  </a:lnTo>
                  <a:lnTo>
                    <a:pt x="59" y="48"/>
                  </a:lnTo>
                  <a:lnTo>
                    <a:pt x="63" y="48"/>
                  </a:lnTo>
                  <a:lnTo>
                    <a:pt x="70" y="48"/>
                  </a:lnTo>
                  <a:lnTo>
                    <a:pt x="70" y="45"/>
                  </a:lnTo>
                  <a:lnTo>
                    <a:pt x="74" y="41"/>
                  </a:lnTo>
                  <a:lnTo>
                    <a:pt x="77" y="41"/>
                  </a:lnTo>
                  <a:lnTo>
                    <a:pt x="81" y="37"/>
                  </a:lnTo>
                  <a:lnTo>
                    <a:pt x="81" y="37"/>
                  </a:lnTo>
                  <a:lnTo>
                    <a:pt x="85" y="33"/>
                  </a:lnTo>
                  <a:lnTo>
                    <a:pt x="85" y="30"/>
                  </a:lnTo>
                  <a:lnTo>
                    <a:pt x="85" y="26"/>
                  </a:lnTo>
                  <a:lnTo>
                    <a:pt x="85" y="22"/>
                  </a:lnTo>
                  <a:lnTo>
                    <a:pt x="85" y="19"/>
                  </a:lnTo>
                  <a:lnTo>
                    <a:pt x="81" y="11"/>
                  </a:lnTo>
                  <a:lnTo>
                    <a:pt x="77" y="11"/>
                  </a:lnTo>
                  <a:lnTo>
                    <a:pt x="77" y="8"/>
                  </a:lnTo>
                  <a:lnTo>
                    <a:pt x="74" y="8"/>
                  </a:lnTo>
                  <a:lnTo>
                    <a:pt x="70" y="4"/>
                  </a:lnTo>
                  <a:lnTo>
                    <a:pt x="70" y="4"/>
                  </a:lnTo>
                  <a:lnTo>
                    <a:pt x="66" y="0"/>
                  </a:lnTo>
                  <a:lnTo>
                    <a:pt x="63" y="4"/>
                  </a:lnTo>
                  <a:lnTo>
                    <a:pt x="59" y="4"/>
                  </a:lnTo>
                  <a:lnTo>
                    <a:pt x="63" y="8"/>
                  </a:lnTo>
                  <a:lnTo>
                    <a:pt x="63" y="11"/>
                  </a:lnTo>
                  <a:lnTo>
                    <a:pt x="63" y="15"/>
                  </a:lnTo>
                  <a:lnTo>
                    <a:pt x="63" y="15"/>
                  </a:lnTo>
                  <a:lnTo>
                    <a:pt x="59" y="15"/>
                  </a:lnTo>
                  <a:lnTo>
                    <a:pt x="55" y="8"/>
                  </a:lnTo>
                  <a:lnTo>
                    <a:pt x="52" y="8"/>
                  </a:lnTo>
                  <a:lnTo>
                    <a:pt x="48" y="8"/>
                  </a:lnTo>
                  <a:lnTo>
                    <a:pt x="44" y="4"/>
                  </a:lnTo>
                  <a:lnTo>
                    <a:pt x="44" y="4"/>
                  </a:lnTo>
                  <a:lnTo>
                    <a:pt x="40" y="4"/>
                  </a:lnTo>
                  <a:lnTo>
                    <a:pt x="37" y="4"/>
                  </a:lnTo>
                  <a:lnTo>
                    <a:pt x="33" y="4"/>
                  </a:lnTo>
                  <a:lnTo>
                    <a:pt x="29" y="4"/>
                  </a:lnTo>
                  <a:lnTo>
                    <a:pt x="22" y="4"/>
                  </a:lnTo>
                  <a:lnTo>
                    <a:pt x="22" y="4"/>
                  </a:lnTo>
                  <a:lnTo>
                    <a:pt x="18" y="4"/>
                  </a:lnTo>
                  <a:lnTo>
                    <a:pt x="11" y="4"/>
                  </a:lnTo>
                  <a:lnTo>
                    <a:pt x="7" y="4"/>
                  </a:lnTo>
                  <a:lnTo>
                    <a:pt x="3" y="11"/>
                  </a:lnTo>
                  <a:lnTo>
                    <a:pt x="3" y="15"/>
                  </a:lnTo>
                  <a:lnTo>
                    <a:pt x="0" y="19"/>
                  </a:lnTo>
                  <a:lnTo>
                    <a:pt x="0" y="22"/>
                  </a:lnTo>
                  <a:lnTo>
                    <a:pt x="0" y="30"/>
                  </a:lnTo>
                  <a:lnTo>
                    <a:pt x="3" y="30"/>
                  </a:lnTo>
                  <a:lnTo>
                    <a:pt x="3" y="33"/>
                  </a:lnTo>
                  <a:lnTo>
                    <a:pt x="3" y="37"/>
                  </a:lnTo>
                  <a:lnTo>
                    <a:pt x="3" y="41"/>
                  </a:lnTo>
                  <a:lnTo>
                    <a:pt x="3" y="41"/>
                  </a:lnTo>
                  <a:lnTo>
                    <a:pt x="7" y="45"/>
                  </a:lnTo>
                  <a:lnTo>
                    <a:pt x="7" y="45"/>
                  </a:lnTo>
                  <a:lnTo>
                    <a:pt x="7" y="48"/>
                  </a:lnTo>
                  <a:lnTo>
                    <a:pt x="7" y="52"/>
                  </a:lnTo>
                  <a:lnTo>
                    <a:pt x="11" y="56"/>
                  </a:lnTo>
                  <a:lnTo>
                    <a:pt x="11" y="52"/>
                  </a:lnTo>
                  <a:lnTo>
                    <a:pt x="15" y="56"/>
                  </a:lnTo>
                  <a:lnTo>
                    <a:pt x="15" y="59"/>
                  </a:lnTo>
                  <a:lnTo>
                    <a:pt x="15" y="59"/>
                  </a:lnTo>
                  <a:lnTo>
                    <a:pt x="15" y="63"/>
                  </a:lnTo>
                  <a:lnTo>
                    <a:pt x="18" y="63"/>
                  </a:lnTo>
                  <a:lnTo>
                    <a:pt x="18" y="63"/>
                  </a:lnTo>
                  <a:lnTo>
                    <a:pt x="18" y="59"/>
                  </a:lnTo>
                  <a:lnTo>
                    <a:pt x="22" y="59"/>
                  </a:lnTo>
                  <a:lnTo>
                    <a:pt x="22" y="56"/>
                  </a:lnTo>
                  <a:lnTo>
                    <a:pt x="22" y="59"/>
                  </a:lnTo>
                  <a:lnTo>
                    <a:pt x="26" y="59"/>
                  </a:lnTo>
                  <a:lnTo>
                    <a:pt x="22" y="63"/>
                  </a:lnTo>
                  <a:lnTo>
                    <a:pt x="22" y="67"/>
                  </a:lnTo>
                  <a:lnTo>
                    <a:pt x="22" y="67"/>
                  </a:lnTo>
                  <a:lnTo>
                    <a:pt x="22" y="67"/>
                  </a:lnTo>
                  <a:lnTo>
                    <a:pt x="26" y="67"/>
                  </a:lnTo>
                  <a:lnTo>
                    <a:pt x="26" y="67"/>
                  </a:lnTo>
                  <a:lnTo>
                    <a:pt x="29" y="63"/>
                  </a:lnTo>
                  <a:lnTo>
                    <a:pt x="29" y="67"/>
                  </a:lnTo>
                  <a:lnTo>
                    <a:pt x="33" y="67"/>
                  </a:lnTo>
                  <a:lnTo>
                    <a:pt x="33" y="67"/>
                  </a:lnTo>
                  <a:lnTo>
                    <a:pt x="37" y="6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2" name="Freeform 26">
              <a:extLst>
                <a:ext uri="{FF2B5EF4-FFF2-40B4-BE49-F238E27FC236}">
                  <a16:creationId xmlns:a16="http://schemas.microsoft.com/office/drawing/2014/main" xmlns="" id="{06FAA7FC-B743-4086-A468-24D8280ECDEA}"/>
                </a:ext>
              </a:extLst>
            </p:cNvPr>
            <p:cNvSpPr/>
            <p:nvPr/>
          </p:nvSpPr>
          <p:spPr bwMode="auto">
            <a:xfrm>
              <a:off x="7891588" y="3667389"/>
              <a:ext cx="238254" cy="246147"/>
            </a:xfrm>
            <a:custGeom>
              <a:avLst/>
              <a:gdLst>
                <a:gd name="T0" fmla="*/ 18 w 133"/>
                <a:gd name="T1" fmla="*/ 22 h 141"/>
                <a:gd name="T2" fmla="*/ 26 w 133"/>
                <a:gd name="T3" fmla="*/ 15 h 141"/>
                <a:gd name="T4" fmla="*/ 26 w 133"/>
                <a:gd name="T5" fmla="*/ 4 h 141"/>
                <a:gd name="T6" fmla="*/ 33 w 133"/>
                <a:gd name="T7" fmla="*/ 0 h 141"/>
                <a:gd name="T8" fmla="*/ 44 w 133"/>
                <a:gd name="T9" fmla="*/ 7 h 141"/>
                <a:gd name="T10" fmla="*/ 44 w 133"/>
                <a:gd name="T11" fmla="*/ 19 h 141"/>
                <a:gd name="T12" fmla="*/ 59 w 133"/>
                <a:gd name="T13" fmla="*/ 26 h 141"/>
                <a:gd name="T14" fmla="*/ 74 w 133"/>
                <a:gd name="T15" fmla="*/ 26 h 141"/>
                <a:gd name="T16" fmla="*/ 81 w 133"/>
                <a:gd name="T17" fmla="*/ 33 h 141"/>
                <a:gd name="T18" fmla="*/ 85 w 133"/>
                <a:gd name="T19" fmla="*/ 37 h 141"/>
                <a:gd name="T20" fmla="*/ 78 w 133"/>
                <a:gd name="T21" fmla="*/ 44 h 141"/>
                <a:gd name="T22" fmla="*/ 70 w 133"/>
                <a:gd name="T23" fmla="*/ 48 h 141"/>
                <a:gd name="T24" fmla="*/ 70 w 133"/>
                <a:gd name="T25" fmla="*/ 56 h 141"/>
                <a:gd name="T26" fmla="*/ 74 w 133"/>
                <a:gd name="T27" fmla="*/ 63 h 141"/>
                <a:gd name="T28" fmla="*/ 89 w 133"/>
                <a:gd name="T29" fmla="*/ 67 h 141"/>
                <a:gd name="T30" fmla="*/ 100 w 133"/>
                <a:gd name="T31" fmla="*/ 78 h 141"/>
                <a:gd name="T32" fmla="*/ 107 w 133"/>
                <a:gd name="T33" fmla="*/ 89 h 141"/>
                <a:gd name="T34" fmla="*/ 115 w 133"/>
                <a:gd name="T35" fmla="*/ 93 h 141"/>
                <a:gd name="T36" fmla="*/ 118 w 133"/>
                <a:gd name="T37" fmla="*/ 96 h 141"/>
                <a:gd name="T38" fmla="*/ 122 w 133"/>
                <a:gd name="T39" fmla="*/ 100 h 141"/>
                <a:gd name="T40" fmla="*/ 129 w 133"/>
                <a:gd name="T41" fmla="*/ 104 h 141"/>
                <a:gd name="T42" fmla="*/ 133 w 133"/>
                <a:gd name="T43" fmla="*/ 108 h 141"/>
                <a:gd name="T44" fmla="*/ 133 w 133"/>
                <a:gd name="T45" fmla="*/ 111 h 141"/>
                <a:gd name="T46" fmla="*/ 129 w 133"/>
                <a:gd name="T47" fmla="*/ 122 h 141"/>
                <a:gd name="T48" fmla="*/ 129 w 133"/>
                <a:gd name="T49" fmla="*/ 134 h 141"/>
                <a:gd name="T50" fmla="*/ 122 w 133"/>
                <a:gd name="T51" fmla="*/ 130 h 141"/>
                <a:gd name="T52" fmla="*/ 111 w 133"/>
                <a:gd name="T53" fmla="*/ 130 h 141"/>
                <a:gd name="T54" fmla="*/ 115 w 133"/>
                <a:gd name="T55" fmla="*/ 141 h 141"/>
                <a:gd name="T56" fmla="*/ 107 w 133"/>
                <a:gd name="T57" fmla="*/ 134 h 141"/>
                <a:gd name="T58" fmla="*/ 96 w 133"/>
                <a:gd name="T59" fmla="*/ 130 h 141"/>
                <a:gd name="T60" fmla="*/ 100 w 133"/>
                <a:gd name="T61" fmla="*/ 122 h 141"/>
                <a:gd name="T62" fmla="*/ 100 w 133"/>
                <a:gd name="T63" fmla="*/ 115 h 141"/>
                <a:gd name="T64" fmla="*/ 96 w 133"/>
                <a:gd name="T65" fmla="*/ 108 h 141"/>
                <a:gd name="T66" fmla="*/ 92 w 133"/>
                <a:gd name="T67" fmla="*/ 104 h 141"/>
                <a:gd name="T68" fmla="*/ 85 w 133"/>
                <a:gd name="T69" fmla="*/ 96 h 141"/>
                <a:gd name="T70" fmla="*/ 85 w 133"/>
                <a:gd name="T71" fmla="*/ 89 h 141"/>
                <a:gd name="T72" fmla="*/ 81 w 133"/>
                <a:gd name="T73" fmla="*/ 78 h 141"/>
                <a:gd name="T74" fmla="*/ 63 w 133"/>
                <a:gd name="T75" fmla="*/ 67 h 141"/>
                <a:gd name="T76" fmla="*/ 48 w 133"/>
                <a:gd name="T77" fmla="*/ 78 h 141"/>
                <a:gd name="T78" fmla="*/ 37 w 133"/>
                <a:gd name="T79" fmla="*/ 70 h 141"/>
                <a:gd name="T80" fmla="*/ 26 w 133"/>
                <a:gd name="T81" fmla="*/ 78 h 141"/>
                <a:gd name="T82" fmla="*/ 22 w 133"/>
                <a:gd name="T83" fmla="*/ 67 h 141"/>
                <a:gd name="T84" fmla="*/ 22 w 133"/>
                <a:gd name="T85" fmla="*/ 59 h 141"/>
                <a:gd name="T86" fmla="*/ 22 w 133"/>
                <a:gd name="T87" fmla="*/ 48 h 141"/>
                <a:gd name="T88" fmla="*/ 11 w 133"/>
                <a:gd name="T89" fmla="*/ 52 h 141"/>
                <a:gd name="T90" fmla="*/ 11 w 133"/>
                <a:gd name="T91" fmla="*/ 41 h 141"/>
                <a:gd name="T92" fmla="*/ 0 w 133"/>
                <a:gd name="T93" fmla="*/ 33 h 141"/>
                <a:gd name="T94" fmla="*/ 7 w 133"/>
                <a:gd name="T95" fmla="*/ 26 h 141"/>
                <a:gd name="T96" fmla="*/ 7 w 133"/>
                <a:gd name="T97" fmla="*/ 19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33" h="141">
                  <a:moveTo>
                    <a:pt x="15" y="19"/>
                  </a:moveTo>
                  <a:lnTo>
                    <a:pt x="18" y="19"/>
                  </a:lnTo>
                  <a:lnTo>
                    <a:pt x="18" y="22"/>
                  </a:lnTo>
                  <a:lnTo>
                    <a:pt x="26" y="19"/>
                  </a:lnTo>
                  <a:lnTo>
                    <a:pt x="26" y="19"/>
                  </a:lnTo>
                  <a:lnTo>
                    <a:pt x="26" y="15"/>
                  </a:lnTo>
                  <a:lnTo>
                    <a:pt x="26" y="15"/>
                  </a:lnTo>
                  <a:lnTo>
                    <a:pt x="26" y="11"/>
                  </a:lnTo>
                  <a:lnTo>
                    <a:pt x="26" y="4"/>
                  </a:lnTo>
                  <a:lnTo>
                    <a:pt x="26" y="4"/>
                  </a:lnTo>
                  <a:lnTo>
                    <a:pt x="26" y="0"/>
                  </a:lnTo>
                  <a:lnTo>
                    <a:pt x="33" y="0"/>
                  </a:lnTo>
                  <a:lnTo>
                    <a:pt x="33" y="4"/>
                  </a:lnTo>
                  <a:lnTo>
                    <a:pt x="41" y="4"/>
                  </a:lnTo>
                  <a:lnTo>
                    <a:pt x="44" y="7"/>
                  </a:lnTo>
                  <a:lnTo>
                    <a:pt x="44" y="11"/>
                  </a:lnTo>
                  <a:lnTo>
                    <a:pt x="44" y="15"/>
                  </a:lnTo>
                  <a:lnTo>
                    <a:pt x="44" y="19"/>
                  </a:lnTo>
                  <a:lnTo>
                    <a:pt x="52" y="22"/>
                  </a:lnTo>
                  <a:lnTo>
                    <a:pt x="55" y="26"/>
                  </a:lnTo>
                  <a:lnTo>
                    <a:pt x="59" y="26"/>
                  </a:lnTo>
                  <a:lnTo>
                    <a:pt x="67" y="30"/>
                  </a:lnTo>
                  <a:lnTo>
                    <a:pt x="70" y="26"/>
                  </a:lnTo>
                  <a:lnTo>
                    <a:pt x="74" y="26"/>
                  </a:lnTo>
                  <a:lnTo>
                    <a:pt x="74" y="30"/>
                  </a:lnTo>
                  <a:lnTo>
                    <a:pt x="81" y="30"/>
                  </a:lnTo>
                  <a:lnTo>
                    <a:pt x="81" y="33"/>
                  </a:lnTo>
                  <a:lnTo>
                    <a:pt x="81" y="33"/>
                  </a:lnTo>
                  <a:lnTo>
                    <a:pt x="85" y="37"/>
                  </a:lnTo>
                  <a:lnTo>
                    <a:pt x="85" y="37"/>
                  </a:lnTo>
                  <a:lnTo>
                    <a:pt x="81" y="37"/>
                  </a:lnTo>
                  <a:lnTo>
                    <a:pt x="81" y="44"/>
                  </a:lnTo>
                  <a:lnTo>
                    <a:pt x="78" y="44"/>
                  </a:lnTo>
                  <a:lnTo>
                    <a:pt x="74" y="48"/>
                  </a:lnTo>
                  <a:lnTo>
                    <a:pt x="70" y="48"/>
                  </a:lnTo>
                  <a:lnTo>
                    <a:pt x="70" y="48"/>
                  </a:lnTo>
                  <a:lnTo>
                    <a:pt x="70" y="52"/>
                  </a:lnTo>
                  <a:lnTo>
                    <a:pt x="74" y="56"/>
                  </a:lnTo>
                  <a:lnTo>
                    <a:pt x="70" y="56"/>
                  </a:lnTo>
                  <a:lnTo>
                    <a:pt x="70" y="59"/>
                  </a:lnTo>
                  <a:lnTo>
                    <a:pt x="74" y="59"/>
                  </a:lnTo>
                  <a:lnTo>
                    <a:pt x="74" y="63"/>
                  </a:lnTo>
                  <a:lnTo>
                    <a:pt x="81" y="63"/>
                  </a:lnTo>
                  <a:lnTo>
                    <a:pt x="85" y="67"/>
                  </a:lnTo>
                  <a:lnTo>
                    <a:pt x="89" y="67"/>
                  </a:lnTo>
                  <a:lnTo>
                    <a:pt x="92" y="70"/>
                  </a:lnTo>
                  <a:lnTo>
                    <a:pt x="96" y="74"/>
                  </a:lnTo>
                  <a:lnTo>
                    <a:pt x="100" y="78"/>
                  </a:lnTo>
                  <a:lnTo>
                    <a:pt x="100" y="78"/>
                  </a:lnTo>
                  <a:lnTo>
                    <a:pt x="107" y="85"/>
                  </a:lnTo>
                  <a:lnTo>
                    <a:pt x="107" y="89"/>
                  </a:lnTo>
                  <a:lnTo>
                    <a:pt x="111" y="89"/>
                  </a:lnTo>
                  <a:lnTo>
                    <a:pt x="115" y="89"/>
                  </a:lnTo>
                  <a:lnTo>
                    <a:pt x="115" y="93"/>
                  </a:lnTo>
                  <a:lnTo>
                    <a:pt x="115" y="93"/>
                  </a:lnTo>
                  <a:lnTo>
                    <a:pt x="118" y="96"/>
                  </a:lnTo>
                  <a:lnTo>
                    <a:pt x="118" y="96"/>
                  </a:lnTo>
                  <a:lnTo>
                    <a:pt x="122" y="96"/>
                  </a:lnTo>
                  <a:lnTo>
                    <a:pt x="122" y="100"/>
                  </a:lnTo>
                  <a:lnTo>
                    <a:pt x="122" y="100"/>
                  </a:lnTo>
                  <a:lnTo>
                    <a:pt x="126" y="100"/>
                  </a:lnTo>
                  <a:lnTo>
                    <a:pt x="129" y="104"/>
                  </a:lnTo>
                  <a:lnTo>
                    <a:pt x="129" y="104"/>
                  </a:lnTo>
                  <a:lnTo>
                    <a:pt x="133" y="104"/>
                  </a:lnTo>
                  <a:lnTo>
                    <a:pt x="133" y="104"/>
                  </a:lnTo>
                  <a:lnTo>
                    <a:pt x="133" y="108"/>
                  </a:lnTo>
                  <a:lnTo>
                    <a:pt x="129" y="111"/>
                  </a:lnTo>
                  <a:lnTo>
                    <a:pt x="133" y="111"/>
                  </a:lnTo>
                  <a:lnTo>
                    <a:pt x="133" y="111"/>
                  </a:lnTo>
                  <a:lnTo>
                    <a:pt x="133" y="115"/>
                  </a:lnTo>
                  <a:lnTo>
                    <a:pt x="129" y="119"/>
                  </a:lnTo>
                  <a:lnTo>
                    <a:pt x="129" y="122"/>
                  </a:lnTo>
                  <a:lnTo>
                    <a:pt x="133" y="126"/>
                  </a:lnTo>
                  <a:lnTo>
                    <a:pt x="133" y="130"/>
                  </a:lnTo>
                  <a:lnTo>
                    <a:pt x="129" y="134"/>
                  </a:lnTo>
                  <a:lnTo>
                    <a:pt x="126" y="134"/>
                  </a:lnTo>
                  <a:lnTo>
                    <a:pt x="122" y="130"/>
                  </a:lnTo>
                  <a:lnTo>
                    <a:pt x="122" y="130"/>
                  </a:lnTo>
                  <a:lnTo>
                    <a:pt x="118" y="126"/>
                  </a:lnTo>
                  <a:lnTo>
                    <a:pt x="115" y="130"/>
                  </a:lnTo>
                  <a:lnTo>
                    <a:pt x="111" y="130"/>
                  </a:lnTo>
                  <a:lnTo>
                    <a:pt x="115" y="134"/>
                  </a:lnTo>
                  <a:lnTo>
                    <a:pt x="115" y="137"/>
                  </a:lnTo>
                  <a:lnTo>
                    <a:pt x="115" y="141"/>
                  </a:lnTo>
                  <a:lnTo>
                    <a:pt x="115" y="141"/>
                  </a:lnTo>
                  <a:lnTo>
                    <a:pt x="111" y="141"/>
                  </a:lnTo>
                  <a:lnTo>
                    <a:pt x="107" y="134"/>
                  </a:lnTo>
                  <a:lnTo>
                    <a:pt x="104" y="134"/>
                  </a:lnTo>
                  <a:lnTo>
                    <a:pt x="100" y="134"/>
                  </a:lnTo>
                  <a:lnTo>
                    <a:pt x="96" y="130"/>
                  </a:lnTo>
                  <a:lnTo>
                    <a:pt x="100" y="130"/>
                  </a:lnTo>
                  <a:lnTo>
                    <a:pt x="100" y="126"/>
                  </a:lnTo>
                  <a:lnTo>
                    <a:pt x="100" y="122"/>
                  </a:lnTo>
                  <a:lnTo>
                    <a:pt x="100" y="119"/>
                  </a:lnTo>
                  <a:lnTo>
                    <a:pt x="100" y="119"/>
                  </a:lnTo>
                  <a:lnTo>
                    <a:pt x="100" y="115"/>
                  </a:lnTo>
                  <a:lnTo>
                    <a:pt x="104" y="111"/>
                  </a:lnTo>
                  <a:lnTo>
                    <a:pt x="100" y="111"/>
                  </a:lnTo>
                  <a:lnTo>
                    <a:pt x="96" y="108"/>
                  </a:lnTo>
                  <a:lnTo>
                    <a:pt x="100" y="108"/>
                  </a:lnTo>
                  <a:lnTo>
                    <a:pt x="96" y="104"/>
                  </a:lnTo>
                  <a:lnTo>
                    <a:pt x="92" y="104"/>
                  </a:lnTo>
                  <a:lnTo>
                    <a:pt x="89" y="100"/>
                  </a:lnTo>
                  <a:lnTo>
                    <a:pt x="85" y="100"/>
                  </a:lnTo>
                  <a:lnTo>
                    <a:pt x="85" y="96"/>
                  </a:lnTo>
                  <a:lnTo>
                    <a:pt x="85" y="93"/>
                  </a:lnTo>
                  <a:lnTo>
                    <a:pt x="85" y="89"/>
                  </a:lnTo>
                  <a:lnTo>
                    <a:pt x="85" y="89"/>
                  </a:lnTo>
                  <a:lnTo>
                    <a:pt x="85" y="85"/>
                  </a:lnTo>
                  <a:lnTo>
                    <a:pt x="85" y="82"/>
                  </a:lnTo>
                  <a:lnTo>
                    <a:pt x="81" y="78"/>
                  </a:lnTo>
                  <a:lnTo>
                    <a:pt x="74" y="74"/>
                  </a:lnTo>
                  <a:lnTo>
                    <a:pt x="70" y="70"/>
                  </a:lnTo>
                  <a:lnTo>
                    <a:pt x="63" y="67"/>
                  </a:lnTo>
                  <a:lnTo>
                    <a:pt x="59" y="70"/>
                  </a:lnTo>
                  <a:lnTo>
                    <a:pt x="55" y="74"/>
                  </a:lnTo>
                  <a:lnTo>
                    <a:pt x="48" y="78"/>
                  </a:lnTo>
                  <a:lnTo>
                    <a:pt x="44" y="74"/>
                  </a:lnTo>
                  <a:lnTo>
                    <a:pt x="41" y="74"/>
                  </a:lnTo>
                  <a:lnTo>
                    <a:pt x="37" y="70"/>
                  </a:lnTo>
                  <a:lnTo>
                    <a:pt x="33" y="74"/>
                  </a:lnTo>
                  <a:lnTo>
                    <a:pt x="30" y="78"/>
                  </a:lnTo>
                  <a:lnTo>
                    <a:pt x="26" y="78"/>
                  </a:lnTo>
                  <a:lnTo>
                    <a:pt x="22" y="78"/>
                  </a:lnTo>
                  <a:lnTo>
                    <a:pt x="22" y="70"/>
                  </a:lnTo>
                  <a:lnTo>
                    <a:pt x="22" y="67"/>
                  </a:lnTo>
                  <a:lnTo>
                    <a:pt x="22" y="63"/>
                  </a:lnTo>
                  <a:lnTo>
                    <a:pt x="22" y="59"/>
                  </a:lnTo>
                  <a:lnTo>
                    <a:pt x="22" y="59"/>
                  </a:lnTo>
                  <a:lnTo>
                    <a:pt x="22" y="56"/>
                  </a:lnTo>
                  <a:lnTo>
                    <a:pt x="22" y="52"/>
                  </a:lnTo>
                  <a:lnTo>
                    <a:pt x="22" y="48"/>
                  </a:lnTo>
                  <a:lnTo>
                    <a:pt x="18" y="48"/>
                  </a:lnTo>
                  <a:lnTo>
                    <a:pt x="15" y="52"/>
                  </a:lnTo>
                  <a:lnTo>
                    <a:pt x="11" y="52"/>
                  </a:lnTo>
                  <a:lnTo>
                    <a:pt x="7" y="48"/>
                  </a:lnTo>
                  <a:lnTo>
                    <a:pt x="11" y="44"/>
                  </a:lnTo>
                  <a:lnTo>
                    <a:pt x="11" y="41"/>
                  </a:lnTo>
                  <a:lnTo>
                    <a:pt x="7" y="37"/>
                  </a:lnTo>
                  <a:lnTo>
                    <a:pt x="4" y="37"/>
                  </a:lnTo>
                  <a:lnTo>
                    <a:pt x="0" y="33"/>
                  </a:lnTo>
                  <a:lnTo>
                    <a:pt x="4" y="30"/>
                  </a:lnTo>
                  <a:lnTo>
                    <a:pt x="4" y="30"/>
                  </a:lnTo>
                  <a:lnTo>
                    <a:pt x="7" y="26"/>
                  </a:lnTo>
                  <a:lnTo>
                    <a:pt x="7" y="26"/>
                  </a:lnTo>
                  <a:lnTo>
                    <a:pt x="7" y="22"/>
                  </a:lnTo>
                  <a:lnTo>
                    <a:pt x="7" y="19"/>
                  </a:lnTo>
                  <a:lnTo>
                    <a:pt x="15" y="19"/>
                  </a:lnTo>
                  <a:lnTo>
                    <a:pt x="15" y="1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3" name="Freeform 27">
              <a:extLst>
                <a:ext uri="{FF2B5EF4-FFF2-40B4-BE49-F238E27FC236}">
                  <a16:creationId xmlns:a16="http://schemas.microsoft.com/office/drawing/2014/main" xmlns="" id="{51BB92C9-10DD-49F6-A8AA-9F7419AFEC2C}"/>
                </a:ext>
              </a:extLst>
            </p:cNvPr>
            <p:cNvSpPr>
              <a:spLocks noEditPoints="1"/>
            </p:cNvSpPr>
            <p:nvPr/>
          </p:nvSpPr>
          <p:spPr bwMode="auto">
            <a:xfrm>
              <a:off x="7825307" y="3724998"/>
              <a:ext cx="252585" cy="408499"/>
            </a:xfrm>
            <a:custGeom>
              <a:avLst/>
              <a:gdLst>
                <a:gd name="T0" fmla="*/ 13 w 38"/>
                <a:gd name="T1" fmla="*/ 3 h 63"/>
                <a:gd name="T2" fmla="*/ 16 w 38"/>
                <a:gd name="T3" fmla="*/ 4 h 63"/>
                <a:gd name="T4" fmla="*/ 16 w 38"/>
                <a:gd name="T5" fmla="*/ 8 h 63"/>
                <a:gd name="T6" fmla="*/ 18 w 38"/>
                <a:gd name="T7" fmla="*/ 12 h 63"/>
                <a:gd name="T8" fmla="*/ 23 w 38"/>
                <a:gd name="T9" fmla="*/ 12 h 63"/>
                <a:gd name="T10" fmla="*/ 30 w 38"/>
                <a:gd name="T11" fmla="*/ 11 h 63"/>
                <a:gd name="T12" fmla="*/ 33 w 38"/>
                <a:gd name="T13" fmla="*/ 15 h 63"/>
                <a:gd name="T14" fmla="*/ 35 w 38"/>
                <a:gd name="T15" fmla="*/ 19 h 63"/>
                <a:gd name="T16" fmla="*/ 38 w 38"/>
                <a:gd name="T17" fmla="*/ 21 h 63"/>
                <a:gd name="T18" fmla="*/ 37 w 38"/>
                <a:gd name="T19" fmla="*/ 25 h 63"/>
                <a:gd name="T20" fmla="*/ 33 w 38"/>
                <a:gd name="T21" fmla="*/ 26 h 63"/>
                <a:gd name="T22" fmla="*/ 27 w 38"/>
                <a:gd name="T23" fmla="*/ 26 h 63"/>
                <a:gd name="T24" fmla="*/ 24 w 38"/>
                <a:gd name="T25" fmla="*/ 31 h 63"/>
                <a:gd name="T26" fmla="*/ 25 w 38"/>
                <a:gd name="T27" fmla="*/ 36 h 63"/>
                <a:gd name="T28" fmla="*/ 23 w 38"/>
                <a:gd name="T29" fmla="*/ 36 h 63"/>
                <a:gd name="T30" fmla="*/ 21 w 38"/>
                <a:gd name="T31" fmla="*/ 34 h 63"/>
                <a:gd name="T32" fmla="*/ 19 w 38"/>
                <a:gd name="T33" fmla="*/ 34 h 63"/>
                <a:gd name="T34" fmla="*/ 17 w 38"/>
                <a:gd name="T35" fmla="*/ 33 h 63"/>
                <a:gd name="T36" fmla="*/ 16 w 38"/>
                <a:gd name="T37" fmla="*/ 31 h 63"/>
                <a:gd name="T38" fmla="*/ 14 w 38"/>
                <a:gd name="T39" fmla="*/ 31 h 63"/>
                <a:gd name="T40" fmla="*/ 13 w 38"/>
                <a:gd name="T41" fmla="*/ 31 h 63"/>
                <a:gd name="T42" fmla="*/ 13 w 38"/>
                <a:gd name="T43" fmla="*/ 34 h 63"/>
                <a:gd name="T44" fmla="*/ 12 w 38"/>
                <a:gd name="T45" fmla="*/ 38 h 63"/>
                <a:gd name="T46" fmla="*/ 10 w 38"/>
                <a:gd name="T47" fmla="*/ 44 h 63"/>
                <a:gd name="T48" fmla="*/ 10 w 38"/>
                <a:gd name="T49" fmla="*/ 46 h 63"/>
                <a:gd name="T50" fmla="*/ 12 w 38"/>
                <a:gd name="T51" fmla="*/ 49 h 63"/>
                <a:gd name="T52" fmla="*/ 13 w 38"/>
                <a:gd name="T53" fmla="*/ 49 h 63"/>
                <a:gd name="T54" fmla="*/ 15 w 38"/>
                <a:gd name="T55" fmla="*/ 52 h 63"/>
                <a:gd name="T56" fmla="*/ 16 w 38"/>
                <a:gd name="T57" fmla="*/ 52 h 63"/>
                <a:gd name="T58" fmla="*/ 17 w 38"/>
                <a:gd name="T59" fmla="*/ 55 h 63"/>
                <a:gd name="T60" fmla="*/ 17 w 38"/>
                <a:gd name="T61" fmla="*/ 56 h 63"/>
                <a:gd name="T62" fmla="*/ 20 w 38"/>
                <a:gd name="T63" fmla="*/ 59 h 63"/>
                <a:gd name="T64" fmla="*/ 23 w 38"/>
                <a:gd name="T65" fmla="*/ 61 h 63"/>
                <a:gd name="T66" fmla="*/ 23 w 38"/>
                <a:gd name="T67" fmla="*/ 63 h 63"/>
                <a:gd name="T68" fmla="*/ 19 w 38"/>
                <a:gd name="T69" fmla="*/ 62 h 63"/>
                <a:gd name="T70" fmla="*/ 18 w 38"/>
                <a:gd name="T71" fmla="*/ 60 h 63"/>
                <a:gd name="T72" fmla="*/ 15 w 38"/>
                <a:gd name="T73" fmla="*/ 60 h 63"/>
                <a:gd name="T74" fmla="*/ 13 w 38"/>
                <a:gd name="T75" fmla="*/ 57 h 63"/>
                <a:gd name="T76" fmla="*/ 10 w 38"/>
                <a:gd name="T77" fmla="*/ 55 h 63"/>
                <a:gd name="T78" fmla="*/ 8 w 38"/>
                <a:gd name="T79" fmla="*/ 52 h 63"/>
                <a:gd name="T80" fmla="*/ 6 w 38"/>
                <a:gd name="T81" fmla="*/ 51 h 63"/>
                <a:gd name="T82" fmla="*/ 7 w 38"/>
                <a:gd name="T83" fmla="*/ 48 h 63"/>
                <a:gd name="T84" fmla="*/ 8 w 38"/>
                <a:gd name="T85" fmla="*/ 45 h 63"/>
                <a:gd name="T86" fmla="*/ 9 w 38"/>
                <a:gd name="T87" fmla="*/ 42 h 63"/>
                <a:gd name="T88" fmla="*/ 11 w 38"/>
                <a:gd name="T89" fmla="*/ 36 h 63"/>
                <a:gd name="T90" fmla="*/ 10 w 38"/>
                <a:gd name="T91" fmla="*/ 31 h 63"/>
                <a:gd name="T92" fmla="*/ 7 w 38"/>
                <a:gd name="T93" fmla="*/ 26 h 63"/>
                <a:gd name="T94" fmla="*/ 6 w 38"/>
                <a:gd name="T95" fmla="*/ 22 h 63"/>
                <a:gd name="T96" fmla="*/ 6 w 38"/>
                <a:gd name="T97" fmla="*/ 18 h 63"/>
                <a:gd name="T98" fmla="*/ 2 w 38"/>
                <a:gd name="T99" fmla="*/ 13 h 63"/>
                <a:gd name="T100" fmla="*/ 0 w 38"/>
                <a:gd name="T101" fmla="*/ 10 h 63"/>
                <a:gd name="T102" fmla="*/ 2 w 38"/>
                <a:gd name="T103" fmla="*/ 6 h 63"/>
                <a:gd name="T104" fmla="*/ 6 w 38"/>
                <a:gd name="T105" fmla="*/ 4 h 63"/>
                <a:gd name="T106" fmla="*/ 9 w 38"/>
                <a:gd name="T107" fmla="*/ 2 h 63"/>
                <a:gd name="T108" fmla="*/ 10 w 38"/>
                <a:gd name="T109" fmla="*/ 0 h 63"/>
                <a:gd name="T110" fmla="*/ 13 w 38"/>
                <a:gd name="T111" fmla="*/ 59 h 63"/>
                <a:gd name="T112" fmla="*/ 10 w 38"/>
                <a:gd name="T113" fmla="*/ 55 h 63"/>
                <a:gd name="T114" fmla="*/ 7 w 38"/>
                <a:gd name="T115" fmla="*/ 55 h 63"/>
                <a:gd name="T116" fmla="*/ 23 w 38"/>
                <a:gd name="T117" fmla="*/ 37 h 63"/>
                <a:gd name="T118" fmla="*/ 13 w 38"/>
                <a:gd name="T119" fmla="*/ 46 h 63"/>
                <a:gd name="T120" fmla="*/ 14 w 38"/>
                <a:gd name="T121" fmla="*/ 48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8" h="63">
                  <a:moveTo>
                    <a:pt x="10" y="0"/>
                  </a:moveTo>
                  <a:cubicBezTo>
                    <a:pt x="11" y="1"/>
                    <a:pt x="11" y="1"/>
                    <a:pt x="11" y="1"/>
                  </a:cubicBezTo>
                  <a:cubicBezTo>
                    <a:pt x="12" y="1"/>
                    <a:pt x="12" y="1"/>
                    <a:pt x="12" y="1"/>
                  </a:cubicBezTo>
                  <a:cubicBezTo>
                    <a:pt x="13" y="2"/>
                    <a:pt x="13" y="2"/>
                    <a:pt x="13" y="2"/>
                  </a:cubicBezTo>
                  <a:cubicBezTo>
                    <a:pt x="13" y="3"/>
                    <a:pt x="13" y="3"/>
                    <a:pt x="13" y="3"/>
                  </a:cubicBezTo>
                  <a:cubicBezTo>
                    <a:pt x="12" y="4"/>
                    <a:pt x="12" y="4"/>
                    <a:pt x="12" y="4"/>
                  </a:cubicBezTo>
                  <a:cubicBezTo>
                    <a:pt x="13" y="5"/>
                    <a:pt x="13" y="5"/>
                    <a:pt x="13" y="5"/>
                  </a:cubicBezTo>
                  <a:cubicBezTo>
                    <a:pt x="14" y="5"/>
                    <a:pt x="14" y="5"/>
                    <a:pt x="14" y="5"/>
                  </a:cubicBezTo>
                  <a:cubicBezTo>
                    <a:pt x="15" y="4"/>
                    <a:pt x="15" y="4"/>
                    <a:pt x="15" y="4"/>
                  </a:cubicBezTo>
                  <a:cubicBezTo>
                    <a:pt x="16" y="4"/>
                    <a:pt x="16" y="4"/>
                    <a:pt x="16" y="4"/>
                  </a:cubicBezTo>
                  <a:cubicBezTo>
                    <a:pt x="16" y="5"/>
                    <a:pt x="16" y="5"/>
                    <a:pt x="16" y="5"/>
                  </a:cubicBezTo>
                  <a:cubicBezTo>
                    <a:pt x="16" y="6"/>
                    <a:pt x="16" y="6"/>
                    <a:pt x="16" y="6"/>
                  </a:cubicBezTo>
                  <a:cubicBezTo>
                    <a:pt x="16" y="7"/>
                    <a:pt x="16" y="7"/>
                    <a:pt x="16" y="7"/>
                  </a:cubicBezTo>
                  <a:cubicBezTo>
                    <a:pt x="16" y="7"/>
                    <a:pt x="16" y="7"/>
                    <a:pt x="16" y="7"/>
                  </a:cubicBezTo>
                  <a:cubicBezTo>
                    <a:pt x="16" y="8"/>
                    <a:pt x="16" y="8"/>
                    <a:pt x="16" y="8"/>
                  </a:cubicBezTo>
                  <a:cubicBezTo>
                    <a:pt x="16" y="9"/>
                    <a:pt x="16" y="9"/>
                    <a:pt x="16" y="9"/>
                  </a:cubicBezTo>
                  <a:cubicBezTo>
                    <a:pt x="16" y="10"/>
                    <a:pt x="16" y="10"/>
                    <a:pt x="16" y="10"/>
                  </a:cubicBezTo>
                  <a:cubicBezTo>
                    <a:pt x="16" y="12"/>
                    <a:pt x="16" y="12"/>
                    <a:pt x="16" y="12"/>
                  </a:cubicBezTo>
                  <a:cubicBezTo>
                    <a:pt x="17" y="12"/>
                    <a:pt x="17" y="12"/>
                    <a:pt x="17" y="12"/>
                  </a:cubicBezTo>
                  <a:cubicBezTo>
                    <a:pt x="18" y="12"/>
                    <a:pt x="18" y="12"/>
                    <a:pt x="18" y="12"/>
                  </a:cubicBezTo>
                  <a:cubicBezTo>
                    <a:pt x="19" y="11"/>
                    <a:pt x="19" y="11"/>
                    <a:pt x="19" y="11"/>
                  </a:cubicBezTo>
                  <a:cubicBezTo>
                    <a:pt x="20" y="10"/>
                    <a:pt x="20" y="10"/>
                    <a:pt x="20" y="10"/>
                  </a:cubicBezTo>
                  <a:cubicBezTo>
                    <a:pt x="21" y="11"/>
                    <a:pt x="21" y="11"/>
                    <a:pt x="21" y="11"/>
                  </a:cubicBezTo>
                  <a:cubicBezTo>
                    <a:pt x="22" y="11"/>
                    <a:pt x="22" y="11"/>
                    <a:pt x="22" y="11"/>
                  </a:cubicBezTo>
                  <a:cubicBezTo>
                    <a:pt x="23" y="12"/>
                    <a:pt x="23" y="12"/>
                    <a:pt x="23" y="12"/>
                  </a:cubicBezTo>
                  <a:cubicBezTo>
                    <a:pt x="25" y="11"/>
                    <a:pt x="25" y="11"/>
                    <a:pt x="25" y="11"/>
                  </a:cubicBezTo>
                  <a:cubicBezTo>
                    <a:pt x="26" y="10"/>
                    <a:pt x="26" y="10"/>
                    <a:pt x="26" y="10"/>
                  </a:cubicBezTo>
                  <a:cubicBezTo>
                    <a:pt x="27" y="9"/>
                    <a:pt x="27" y="9"/>
                    <a:pt x="27" y="9"/>
                  </a:cubicBezTo>
                  <a:cubicBezTo>
                    <a:pt x="29" y="10"/>
                    <a:pt x="29" y="10"/>
                    <a:pt x="29" y="10"/>
                  </a:cubicBezTo>
                  <a:cubicBezTo>
                    <a:pt x="30" y="11"/>
                    <a:pt x="30" y="11"/>
                    <a:pt x="30" y="11"/>
                  </a:cubicBezTo>
                  <a:cubicBezTo>
                    <a:pt x="32" y="12"/>
                    <a:pt x="32" y="12"/>
                    <a:pt x="32" y="12"/>
                  </a:cubicBezTo>
                  <a:cubicBezTo>
                    <a:pt x="33" y="13"/>
                    <a:pt x="33" y="13"/>
                    <a:pt x="33" y="13"/>
                  </a:cubicBezTo>
                  <a:cubicBezTo>
                    <a:pt x="33" y="14"/>
                    <a:pt x="33" y="14"/>
                    <a:pt x="33" y="14"/>
                  </a:cubicBezTo>
                  <a:cubicBezTo>
                    <a:pt x="33" y="15"/>
                    <a:pt x="33" y="15"/>
                    <a:pt x="33" y="15"/>
                  </a:cubicBezTo>
                  <a:cubicBezTo>
                    <a:pt x="33" y="15"/>
                    <a:pt x="33" y="15"/>
                    <a:pt x="33" y="15"/>
                  </a:cubicBezTo>
                  <a:cubicBezTo>
                    <a:pt x="33" y="16"/>
                    <a:pt x="33" y="16"/>
                    <a:pt x="33" y="16"/>
                  </a:cubicBezTo>
                  <a:cubicBezTo>
                    <a:pt x="33" y="17"/>
                    <a:pt x="33" y="17"/>
                    <a:pt x="33" y="17"/>
                  </a:cubicBezTo>
                  <a:cubicBezTo>
                    <a:pt x="33" y="18"/>
                    <a:pt x="33" y="18"/>
                    <a:pt x="33" y="18"/>
                  </a:cubicBezTo>
                  <a:cubicBezTo>
                    <a:pt x="34" y="18"/>
                    <a:pt x="34" y="18"/>
                    <a:pt x="34" y="18"/>
                  </a:cubicBezTo>
                  <a:cubicBezTo>
                    <a:pt x="35" y="19"/>
                    <a:pt x="35" y="19"/>
                    <a:pt x="35" y="19"/>
                  </a:cubicBezTo>
                  <a:cubicBezTo>
                    <a:pt x="36" y="19"/>
                    <a:pt x="36" y="19"/>
                    <a:pt x="36" y="19"/>
                  </a:cubicBezTo>
                  <a:cubicBezTo>
                    <a:pt x="37" y="20"/>
                    <a:pt x="37" y="20"/>
                    <a:pt x="37" y="20"/>
                  </a:cubicBezTo>
                  <a:cubicBezTo>
                    <a:pt x="36" y="20"/>
                    <a:pt x="36" y="20"/>
                    <a:pt x="36" y="20"/>
                  </a:cubicBezTo>
                  <a:cubicBezTo>
                    <a:pt x="37" y="21"/>
                    <a:pt x="37" y="21"/>
                    <a:pt x="37" y="21"/>
                  </a:cubicBezTo>
                  <a:cubicBezTo>
                    <a:pt x="38" y="21"/>
                    <a:pt x="38" y="21"/>
                    <a:pt x="38" y="21"/>
                  </a:cubicBezTo>
                  <a:cubicBezTo>
                    <a:pt x="37" y="22"/>
                    <a:pt x="37" y="22"/>
                    <a:pt x="37" y="22"/>
                  </a:cubicBezTo>
                  <a:cubicBezTo>
                    <a:pt x="37" y="23"/>
                    <a:pt x="37" y="23"/>
                    <a:pt x="37" y="23"/>
                  </a:cubicBezTo>
                  <a:cubicBezTo>
                    <a:pt x="37" y="23"/>
                    <a:pt x="37" y="23"/>
                    <a:pt x="37" y="23"/>
                  </a:cubicBezTo>
                  <a:cubicBezTo>
                    <a:pt x="37" y="24"/>
                    <a:pt x="37" y="24"/>
                    <a:pt x="37" y="24"/>
                  </a:cubicBezTo>
                  <a:cubicBezTo>
                    <a:pt x="37" y="25"/>
                    <a:pt x="37" y="25"/>
                    <a:pt x="37" y="25"/>
                  </a:cubicBezTo>
                  <a:cubicBezTo>
                    <a:pt x="37" y="26"/>
                    <a:pt x="37" y="26"/>
                    <a:pt x="37" y="26"/>
                  </a:cubicBezTo>
                  <a:cubicBezTo>
                    <a:pt x="36" y="26"/>
                    <a:pt x="36" y="26"/>
                    <a:pt x="36" y="26"/>
                  </a:cubicBezTo>
                  <a:cubicBezTo>
                    <a:pt x="35" y="26"/>
                    <a:pt x="35" y="26"/>
                    <a:pt x="35" y="26"/>
                  </a:cubicBezTo>
                  <a:cubicBezTo>
                    <a:pt x="34" y="26"/>
                    <a:pt x="34" y="26"/>
                    <a:pt x="34" y="26"/>
                  </a:cubicBezTo>
                  <a:cubicBezTo>
                    <a:pt x="33" y="26"/>
                    <a:pt x="33" y="26"/>
                    <a:pt x="33" y="26"/>
                  </a:cubicBezTo>
                  <a:cubicBezTo>
                    <a:pt x="32" y="26"/>
                    <a:pt x="32" y="26"/>
                    <a:pt x="32" y="26"/>
                  </a:cubicBezTo>
                  <a:cubicBezTo>
                    <a:pt x="30" y="26"/>
                    <a:pt x="30" y="26"/>
                    <a:pt x="30" y="26"/>
                  </a:cubicBezTo>
                  <a:cubicBezTo>
                    <a:pt x="30" y="26"/>
                    <a:pt x="30" y="26"/>
                    <a:pt x="30" y="26"/>
                  </a:cubicBezTo>
                  <a:cubicBezTo>
                    <a:pt x="29" y="26"/>
                    <a:pt x="29" y="26"/>
                    <a:pt x="29" y="26"/>
                  </a:cubicBezTo>
                  <a:cubicBezTo>
                    <a:pt x="27" y="26"/>
                    <a:pt x="27" y="26"/>
                    <a:pt x="27" y="26"/>
                  </a:cubicBezTo>
                  <a:cubicBezTo>
                    <a:pt x="26" y="26"/>
                    <a:pt x="26" y="26"/>
                    <a:pt x="26" y="26"/>
                  </a:cubicBezTo>
                  <a:cubicBezTo>
                    <a:pt x="25" y="28"/>
                    <a:pt x="25" y="28"/>
                    <a:pt x="25" y="28"/>
                  </a:cubicBezTo>
                  <a:cubicBezTo>
                    <a:pt x="25" y="29"/>
                    <a:pt x="25" y="29"/>
                    <a:pt x="25" y="29"/>
                  </a:cubicBezTo>
                  <a:cubicBezTo>
                    <a:pt x="24" y="30"/>
                    <a:pt x="24" y="30"/>
                    <a:pt x="24" y="30"/>
                  </a:cubicBezTo>
                  <a:cubicBezTo>
                    <a:pt x="24" y="31"/>
                    <a:pt x="24" y="31"/>
                    <a:pt x="24" y="31"/>
                  </a:cubicBezTo>
                  <a:cubicBezTo>
                    <a:pt x="24" y="33"/>
                    <a:pt x="24" y="33"/>
                    <a:pt x="24" y="33"/>
                  </a:cubicBezTo>
                  <a:cubicBezTo>
                    <a:pt x="25" y="33"/>
                    <a:pt x="25" y="33"/>
                    <a:pt x="25" y="33"/>
                  </a:cubicBezTo>
                  <a:cubicBezTo>
                    <a:pt x="25" y="34"/>
                    <a:pt x="25" y="34"/>
                    <a:pt x="25" y="34"/>
                  </a:cubicBezTo>
                  <a:cubicBezTo>
                    <a:pt x="25" y="35"/>
                    <a:pt x="25" y="35"/>
                    <a:pt x="25" y="35"/>
                  </a:cubicBezTo>
                  <a:cubicBezTo>
                    <a:pt x="25" y="36"/>
                    <a:pt x="25" y="36"/>
                    <a:pt x="25" y="36"/>
                  </a:cubicBezTo>
                  <a:cubicBezTo>
                    <a:pt x="25" y="36"/>
                    <a:pt x="25" y="36"/>
                    <a:pt x="25" y="36"/>
                  </a:cubicBezTo>
                  <a:cubicBezTo>
                    <a:pt x="25" y="37"/>
                    <a:pt x="25" y="37"/>
                    <a:pt x="25" y="37"/>
                  </a:cubicBezTo>
                  <a:cubicBezTo>
                    <a:pt x="25" y="37"/>
                    <a:pt x="25" y="37"/>
                    <a:pt x="25" y="37"/>
                  </a:cubicBezTo>
                  <a:cubicBezTo>
                    <a:pt x="24" y="36"/>
                    <a:pt x="24" y="36"/>
                    <a:pt x="24" y="36"/>
                  </a:cubicBezTo>
                  <a:cubicBezTo>
                    <a:pt x="23" y="36"/>
                    <a:pt x="23" y="36"/>
                    <a:pt x="23" y="36"/>
                  </a:cubicBezTo>
                  <a:cubicBezTo>
                    <a:pt x="23" y="36"/>
                    <a:pt x="23" y="36"/>
                    <a:pt x="23" y="36"/>
                  </a:cubicBezTo>
                  <a:cubicBezTo>
                    <a:pt x="23" y="35"/>
                    <a:pt x="23" y="35"/>
                    <a:pt x="23" y="35"/>
                  </a:cubicBezTo>
                  <a:cubicBezTo>
                    <a:pt x="23" y="35"/>
                    <a:pt x="23" y="35"/>
                    <a:pt x="23" y="35"/>
                  </a:cubicBezTo>
                  <a:cubicBezTo>
                    <a:pt x="21" y="34"/>
                    <a:pt x="21" y="34"/>
                    <a:pt x="21" y="34"/>
                  </a:cubicBezTo>
                  <a:cubicBezTo>
                    <a:pt x="21" y="34"/>
                    <a:pt x="21" y="34"/>
                    <a:pt x="21" y="34"/>
                  </a:cubicBezTo>
                  <a:cubicBezTo>
                    <a:pt x="20" y="34"/>
                    <a:pt x="20" y="34"/>
                    <a:pt x="20" y="34"/>
                  </a:cubicBezTo>
                  <a:cubicBezTo>
                    <a:pt x="20" y="34"/>
                    <a:pt x="20" y="34"/>
                    <a:pt x="20" y="34"/>
                  </a:cubicBezTo>
                  <a:cubicBezTo>
                    <a:pt x="20" y="35"/>
                    <a:pt x="20" y="35"/>
                    <a:pt x="20" y="35"/>
                  </a:cubicBezTo>
                  <a:cubicBezTo>
                    <a:pt x="20" y="34"/>
                    <a:pt x="20" y="34"/>
                    <a:pt x="20" y="34"/>
                  </a:cubicBezTo>
                  <a:cubicBezTo>
                    <a:pt x="19" y="34"/>
                    <a:pt x="19" y="34"/>
                    <a:pt x="19" y="34"/>
                  </a:cubicBezTo>
                  <a:cubicBezTo>
                    <a:pt x="18" y="34"/>
                    <a:pt x="18" y="34"/>
                    <a:pt x="18" y="34"/>
                  </a:cubicBezTo>
                  <a:cubicBezTo>
                    <a:pt x="17" y="34"/>
                    <a:pt x="17" y="34"/>
                    <a:pt x="17" y="34"/>
                  </a:cubicBezTo>
                  <a:cubicBezTo>
                    <a:pt x="17" y="34"/>
                    <a:pt x="17" y="34"/>
                    <a:pt x="17" y="34"/>
                  </a:cubicBezTo>
                  <a:cubicBezTo>
                    <a:pt x="17" y="34"/>
                    <a:pt x="17" y="34"/>
                    <a:pt x="17" y="34"/>
                  </a:cubicBezTo>
                  <a:cubicBezTo>
                    <a:pt x="17" y="33"/>
                    <a:pt x="17" y="33"/>
                    <a:pt x="17" y="33"/>
                  </a:cubicBezTo>
                  <a:cubicBezTo>
                    <a:pt x="17" y="33"/>
                    <a:pt x="17" y="33"/>
                    <a:pt x="17" y="33"/>
                  </a:cubicBezTo>
                  <a:cubicBezTo>
                    <a:pt x="17" y="32"/>
                    <a:pt x="17" y="32"/>
                    <a:pt x="17" y="32"/>
                  </a:cubicBezTo>
                  <a:cubicBezTo>
                    <a:pt x="17" y="31"/>
                    <a:pt x="17" y="31"/>
                    <a:pt x="17" y="31"/>
                  </a:cubicBezTo>
                  <a:cubicBezTo>
                    <a:pt x="17" y="31"/>
                    <a:pt x="17" y="31"/>
                    <a:pt x="17" y="31"/>
                  </a:cubicBezTo>
                  <a:cubicBezTo>
                    <a:pt x="16" y="31"/>
                    <a:pt x="16" y="31"/>
                    <a:pt x="16" y="31"/>
                  </a:cubicBezTo>
                  <a:cubicBezTo>
                    <a:pt x="16" y="31"/>
                    <a:pt x="16" y="31"/>
                    <a:pt x="16" y="31"/>
                  </a:cubicBezTo>
                  <a:cubicBezTo>
                    <a:pt x="16" y="31"/>
                    <a:pt x="16" y="31"/>
                    <a:pt x="16" y="31"/>
                  </a:cubicBezTo>
                  <a:cubicBezTo>
                    <a:pt x="15" y="30"/>
                    <a:pt x="15" y="30"/>
                    <a:pt x="15" y="30"/>
                  </a:cubicBezTo>
                  <a:cubicBezTo>
                    <a:pt x="15" y="31"/>
                    <a:pt x="15" y="31"/>
                    <a:pt x="15" y="31"/>
                  </a:cubicBezTo>
                  <a:cubicBezTo>
                    <a:pt x="14" y="31"/>
                    <a:pt x="14" y="31"/>
                    <a:pt x="14" y="31"/>
                  </a:cubicBezTo>
                  <a:cubicBezTo>
                    <a:pt x="14" y="31"/>
                    <a:pt x="14" y="31"/>
                    <a:pt x="14" y="31"/>
                  </a:cubicBezTo>
                  <a:cubicBezTo>
                    <a:pt x="14" y="31"/>
                    <a:pt x="14" y="31"/>
                    <a:pt x="14" y="31"/>
                  </a:cubicBezTo>
                  <a:cubicBezTo>
                    <a:pt x="13" y="31"/>
                    <a:pt x="13" y="31"/>
                    <a:pt x="13" y="31"/>
                  </a:cubicBezTo>
                  <a:cubicBezTo>
                    <a:pt x="13" y="31"/>
                    <a:pt x="13" y="31"/>
                    <a:pt x="13" y="31"/>
                  </a:cubicBezTo>
                  <a:cubicBezTo>
                    <a:pt x="13" y="31"/>
                    <a:pt x="13" y="31"/>
                    <a:pt x="13" y="31"/>
                  </a:cubicBezTo>
                  <a:cubicBezTo>
                    <a:pt x="13" y="31"/>
                    <a:pt x="13" y="31"/>
                    <a:pt x="13" y="31"/>
                  </a:cubicBezTo>
                  <a:cubicBezTo>
                    <a:pt x="13" y="32"/>
                    <a:pt x="13" y="32"/>
                    <a:pt x="13" y="32"/>
                  </a:cubicBezTo>
                  <a:cubicBezTo>
                    <a:pt x="14" y="33"/>
                    <a:pt x="14" y="33"/>
                    <a:pt x="14" y="33"/>
                  </a:cubicBezTo>
                  <a:cubicBezTo>
                    <a:pt x="13" y="33"/>
                    <a:pt x="13" y="33"/>
                    <a:pt x="13" y="33"/>
                  </a:cubicBezTo>
                  <a:cubicBezTo>
                    <a:pt x="13" y="34"/>
                    <a:pt x="13" y="34"/>
                    <a:pt x="13" y="34"/>
                  </a:cubicBezTo>
                  <a:cubicBezTo>
                    <a:pt x="13" y="35"/>
                    <a:pt x="13" y="35"/>
                    <a:pt x="13" y="35"/>
                  </a:cubicBezTo>
                  <a:cubicBezTo>
                    <a:pt x="13" y="35"/>
                    <a:pt x="13" y="35"/>
                    <a:pt x="13" y="35"/>
                  </a:cubicBezTo>
                  <a:cubicBezTo>
                    <a:pt x="13" y="36"/>
                    <a:pt x="13" y="36"/>
                    <a:pt x="13" y="36"/>
                  </a:cubicBezTo>
                  <a:cubicBezTo>
                    <a:pt x="13" y="37"/>
                    <a:pt x="13" y="37"/>
                    <a:pt x="13" y="37"/>
                  </a:cubicBezTo>
                  <a:cubicBezTo>
                    <a:pt x="12" y="38"/>
                    <a:pt x="12" y="38"/>
                    <a:pt x="12" y="38"/>
                  </a:cubicBezTo>
                  <a:cubicBezTo>
                    <a:pt x="12" y="38"/>
                    <a:pt x="12" y="38"/>
                    <a:pt x="12" y="38"/>
                  </a:cubicBezTo>
                  <a:cubicBezTo>
                    <a:pt x="11" y="41"/>
                    <a:pt x="11" y="41"/>
                    <a:pt x="11" y="41"/>
                  </a:cubicBezTo>
                  <a:cubicBezTo>
                    <a:pt x="10" y="43"/>
                    <a:pt x="10" y="43"/>
                    <a:pt x="10" y="43"/>
                  </a:cubicBezTo>
                  <a:cubicBezTo>
                    <a:pt x="10" y="43"/>
                    <a:pt x="10" y="43"/>
                    <a:pt x="10" y="43"/>
                  </a:cubicBezTo>
                  <a:cubicBezTo>
                    <a:pt x="10" y="44"/>
                    <a:pt x="10" y="44"/>
                    <a:pt x="10" y="44"/>
                  </a:cubicBezTo>
                  <a:cubicBezTo>
                    <a:pt x="10" y="44"/>
                    <a:pt x="10" y="44"/>
                    <a:pt x="10" y="44"/>
                  </a:cubicBezTo>
                  <a:cubicBezTo>
                    <a:pt x="11" y="45"/>
                    <a:pt x="11" y="45"/>
                    <a:pt x="11" y="45"/>
                  </a:cubicBezTo>
                  <a:cubicBezTo>
                    <a:pt x="10" y="45"/>
                    <a:pt x="10" y="45"/>
                    <a:pt x="10" y="45"/>
                  </a:cubicBezTo>
                  <a:cubicBezTo>
                    <a:pt x="10" y="45"/>
                    <a:pt x="10" y="45"/>
                    <a:pt x="10" y="45"/>
                  </a:cubicBezTo>
                  <a:cubicBezTo>
                    <a:pt x="10" y="46"/>
                    <a:pt x="10" y="46"/>
                    <a:pt x="10" y="46"/>
                  </a:cubicBezTo>
                  <a:cubicBezTo>
                    <a:pt x="10" y="47"/>
                    <a:pt x="10" y="47"/>
                    <a:pt x="10" y="47"/>
                  </a:cubicBezTo>
                  <a:cubicBezTo>
                    <a:pt x="11" y="48"/>
                    <a:pt x="11" y="48"/>
                    <a:pt x="11" y="48"/>
                  </a:cubicBezTo>
                  <a:cubicBezTo>
                    <a:pt x="11" y="49"/>
                    <a:pt x="11" y="49"/>
                    <a:pt x="11" y="49"/>
                  </a:cubicBezTo>
                  <a:cubicBezTo>
                    <a:pt x="11" y="49"/>
                    <a:pt x="11" y="49"/>
                    <a:pt x="11" y="49"/>
                  </a:cubicBezTo>
                  <a:cubicBezTo>
                    <a:pt x="12" y="49"/>
                    <a:pt x="12" y="49"/>
                    <a:pt x="12" y="49"/>
                  </a:cubicBezTo>
                  <a:cubicBezTo>
                    <a:pt x="12" y="49"/>
                    <a:pt x="12" y="49"/>
                    <a:pt x="12" y="49"/>
                  </a:cubicBezTo>
                  <a:cubicBezTo>
                    <a:pt x="12" y="48"/>
                    <a:pt x="12" y="48"/>
                    <a:pt x="12" y="48"/>
                  </a:cubicBezTo>
                  <a:cubicBezTo>
                    <a:pt x="12" y="48"/>
                    <a:pt x="12" y="48"/>
                    <a:pt x="12" y="48"/>
                  </a:cubicBezTo>
                  <a:cubicBezTo>
                    <a:pt x="13" y="48"/>
                    <a:pt x="13" y="48"/>
                    <a:pt x="13" y="48"/>
                  </a:cubicBezTo>
                  <a:cubicBezTo>
                    <a:pt x="13" y="49"/>
                    <a:pt x="13" y="49"/>
                    <a:pt x="13" y="49"/>
                  </a:cubicBezTo>
                  <a:cubicBezTo>
                    <a:pt x="14" y="50"/>
                    <a:pt x="14" y="50"/>
                    <a:pt x="14" y="50"/>
                  </a:cubicBezTo>
                  <a:cubicBezTo>
                    <a:pt x="14" y="50"/>
                    <a:pt x="14" y="50"/>
                    <a:pt x="14" y="50"/>
                  </a:cubicBezTo>
                  <a:cubicBezTo>
                    <a:pt x="14" y="51"/>
                    <a:pt x="14" y="51"/>
                    <a:pt x="14" y="51"/>
                  </a:cubicBezTo>
                  <a:cubicBezTo>
                    <a:pt x="14" y="51"/>
                    <a:pt x="14" y="51"/>
                    <a:pt x="14" y="51"/>
                  </a:cubicBezTo>
                  <a:cubicBezTo>
                    <a:pt x="15" y="52"/>
                    <a:pt x="15" y="52"/>
                    <a:pt x="15" y="52"/>
                  </a:cubicBezTo>
                  <a:cubicBezTo>
                    <a:pt x="15" y="52"/>
                    <a:pt x="15" y="52"/>
                    <a:pt x="15" y="52"/>
                  </a:cubicBezTo>
                  <a:cubicBezTo>
                    <a:pt x="15" y="51"/>
                    <a:pt x="15" y="51"/>
                    <a:pt x="15" y="51"/>
                  </a:cubicBezTo>
                  <a:cubicBezTo>
                    <a:pt x="15" y="51"/>
                    <a:pt x="15" y="51"/>
                    <a:pt x="15" y="51"/>
                  </a:cubicBezTo>
                  <a:cubicBezTo>
                    <a:pt x="16" y="52"/>
                    <a:pt x="16" y="52"/>
                    <a:pt x="16" y="52"/>
                  </a:cubicBezTo>
                  <a:cubicBezTo>
                    <a:pt x="16" y="52"/>
                    <a:pt x="16" y="52"/>
                    <a:pt x="16" y="52"/>
                  </a:cubicBezTo>
                  <a:cubicBezTo>
                    <a:pt x="16" y="53"/>
                    <a:pt x="16" y="53"/>
                    <a:pt x="16" y="53"/>
                  </a:cubicBezTo>
                  <a:cubicBezTo>
                    <a:pt x="17" y="53"/>
                    <a:pt x="17" y="53"/>
                    <a:pt x="17" y="53"/>
                  </a:cubicBezTo>
                  <a:cubicBezTo>
                    <a:pt x="17" y="55"/>
                    <a:pt x="17" y="55"/>
                    <a:pt x="17" y="55"/>
                  </a:cubicBezTo>
                  <a:cubicBezTo>
                    <a:pt x="17" y="55"/>
                    <a:pt x="17" y="55"/>
                    <a:pt x="17" y="55"/>
                  </a:cubicBezTo>
                  <a:cubicBezTo>
                    <a:pt x="17" y="55"/>
                    <a:pt x="17" y="55"/>
                    <a:pt x="17" y="55"/>
                  </a:cubicBezTo>
                  <a:cubicBezTo>
                    <a:pt x="16" y="55"/>
                    <a:pt x="16" y="55"/>
                    <a:pt x="16" y="55"/>
                  </a:cubicBezTo>
                  <a:cubicBezTo>
                    <a:pt x="16" y="56"/>
                    <a:pt x="16" y="56"/>
                    <a:pt x="16" y="56"/>
                  </a:cubicBezTo>
                  <a:cubicBezTo>
                    <a:pt x="16" y="56"/>
                    <a:pt x="16" y="56"/>
                    <a:pt x="16" y="56"/>
                  </a:cubicBezTo>
                  <a:cubicBezTo>
                    <a:pt x="17" y="57"/>
                    <a:pt x="17" y="57"/>
                    <a:pt x="17" y="57"/>
                  </a:cubicBezTo>
                  <a:cubicBezTo>
                    <a:pt x="17" y="56"/>
                    <a:pt x="17" y="56"/>
                    <a:pt x="17" y="56"/>
                  </a:cubicBezTo>
                  <a:cubicBezTo>
                    <a:pt x="17" y="56"/>
                    <a:pt x="17" y="56"/>
                    <a:pt x="17" y="56"/>
                  </a:cubicBezTo>
                  <a:cubicBezTo>
                    <a:pt x="17" y="57"/>
                    <a:pt x="17" y="57"/>
                    <a:pt x="17" y="57"/>
                  </a:cubicBezTo>
                  <a:cubicBezTo>
                    <a:pt x="18" y="57"/>
                    <a:pt x="18" y="57"/>
                    <a:pt x="18" y="57"/>
                  </a:cubicBezTo>
                  <a:cubicBezTo>
                    <a:pt x="19" y="58"/>
                    <a:pt x="19" y="58"/>
                    <a:pt x="19" y="58"/>
                  </a:cubicBezTo>
                  <a:cubicBezTo>
                    <a:pt x="20" y="59"/>
                    <a:pt x="20" y="59"/>
                    <a:pt x="20" y="59"/>
                  </a:cubicBezTo>
                  <a:cubicBezTo>
                    <a:pt x="20" y="59"/>
                    <a:pt x="20" y="59"/>
                    <a:pt x="20" y="59"/>
                  </a:cubicBezTo>
                  <a:cubicBezTo>
                    <a:pt x="21" y="59"/>
                    <a:pt x="21" y="59"/>
                    <a:pt x="21" y="59"/>
                  </a:cubicBezTo>
                  <a:cubicBezTo>
                    <a:pt x="22" y="59"/>
                    <a:pt x="22" y="59"/>
                    <a:pt x="22" y="59"/>
                  </a:cubicBezTo>
                  <a:cubicBezTo>
                    <a:pt x="22" y="60"/>
                    <a:pt x="22" y="60"/>
                    <a:pt x="22" y="60"/>
                  </a:cubicBezTo>
                  <a:cubicBezTo>
                    <a:pt x="23" y="61"/>
                    <a:pt x="23" y="61"/>
                    <a:pt x="23" y="61"/>
                  </a:cubicBezTo>
                  <a:cubicBezTo>
                    <a:pt x="24" y="61"/>
                    <a:pt x="24" y="61"/>
                    <a:pt x="24" y="61"/>
                  </a:cubicBezTo>
                  <a:cubicBezTo>
                    <a:pt x="24" y="62"/>
                    <a:pt x="24" y="62"/>
                    <a:pt x="24" y="62"/>
                  </a:cubicBezTo>
                  <a:cubicBezTo>
                    <a:pt x="24" y="62"/>
                    <a:pt x="24" y="62"/>
                    <a:pt x="24" y="62"/>
                  </a:cubicBezTo>
                  <a:cubicBezTo>
                    <a:pt x="24" y="62"/>
                    <a:pt x="24" y="62"/>
                    <a:pt x="24" y="62"/>
                  </a:cubicBezTo>
                  <a:cubicBezTo>
                    <a:pt x="23" y="63"/>
                    <a:pt x="23" y="63"/>
                    <a:pt x="23" y="63"/>
                  </a:cubicBezTo>
                  <a:cubicBezTo>
                    <a:pt x="22" y="62"/>
                    <a:pt x="22" y="62"/>
                    <a:pt x="22" y="62"/>
                  </a:cubicBezTo>
                  <a:cubicBezTo>
                    <a:pt x="22" y="63"/>
                    <a:pt x="22" y="63"/>
                    <a:pt x="22" y="63"/>
                  </a:cubicBezTo>
                  <a:cubicBezTo>
                    <a:pt x="21" y="63"/>
                    <a:pt x="21" y="63"/>
                    <a:pt x="21" y="63"/>
                  </a:cubicBezTo>
                  <a:cubicBezTo>
                    <a:pt x="19" y="63"/>
                    <a:pt x="19" y="63"/>
                    <a:pt x="19" y="63"/>
                  </a:cubicBezTo>
                  <a:cubicBezTo>
                    <a:pt x="19" y="62"/>
                    <a:pt x="19" y="62"/>
                    <a:pt x="19" y="62"/>
                  </a:cubicBezTo>
                  <a:cubicBezTo>
                    <a:pt x="20" y="62"/>
                    <a:pt x="20" y="62"/>
                    <a:pt x="20" y="62"/>
                  </a:cubicBezTo>
                  <a:cubicBezTo>
                    <a:pt x="20" y="61"/>
                    <a:pt x="20" y="61"/>
                    <a:pt x="20" y="61"/>
                  </a:cubicBezTo>
                  <a:cubicBezTo>
                    <a:pt x="19" y="60"/>
                    <a:pt x="19" y="60"/>
                    <a:pt x="19" y="60"/>
                  </a:cubicBezTo>
                  <a:cubicBezTo>
                    <a:pt x="19" y="60"/>
                    <a:pt x="19" y="60"/>
                    <a:pt x="19" y="60"/>
                  </a:cubicBezTo>
                  <a:cubicBezTo>
                    <a:pt x="18" y="60"/>
                    <a:pt x="18" y="60"/>
                    <a:pt x="18" y="60"/>
                  </a:cubicBezTo>
                  <a:cubicBezTo>
                    <a:pt x="17" y="59"/>
                    <a:pt x="17" y="59"/>
                    <a:pt x="17" y="59"/>
                  </a:cubicBezTo>
                  <a:cubicBezTo>
                    <a:pt x="16" y="59"/>
                    <a:pt x="16" y="59"/>
                    <a:pt x="16" y="59"/>
                  </a:cubicBezTo>
                  <a:cubicBezTo>
                    <a:pt x="16" y="59"/>
                    <a:pt x="16" y="59"/>
                    <a:pt x="16" y="59"/>
                  </a:cubicBezTo>
                  <a:cubicBezTo>
                    <a:pt x="15" y="60"/>
                    <a:pt x="15" y="60"/>
                    <a:pt x="15" y="60"/>
                  </a:cubicBezTo>
                  <a:cubicBezTo>
                    <a:pt x="15" y="60"/>
                    <a:pt x="15" y="60"/>
                    <a:pt x="15" y="60"/>
                  </a:cubicBezTo>
                  <a:cubicBezTo>
                    <a:pt x="13" y="59"/>
                    <a:pt x="13" y="59"/>
                    <a:pt x="13" y="59"/>
                  </a:cubicBezTo>
                  <a:cubicBezTo>
                    <a:pt x="13" y="58"/>
                    <a:pt x="13" y="58"/>
                    <a:pt x="13" y="58"/>
                  </a:cubicBezTo>
                  <a:cubicBezTo>
                    <a:pt x="13" y="58"/>
                    <a:pt x="13" y="58"/>
                    <a:pt x="13" y="58"/>
                  </a:cubicBezTo>
                  <a:cubicBezTo>
                    <a:pt x="13" y="57"/>
                    <a:pt x="13" y="57"/>
                    <a:pt x="13" y="57"/>
                  </a:cubicBezTo>
                  <a:cubicBezTo>
                    <a:pt x="13" y="57"/>
                    <a:pt x="13" y="57"/>
                    <a:pt x="13" y="57"/>
                  </a:cubicBezTo>
                  <a:cubicBezTo>
                    <a:pt x="13" y="57"/>
                    <a:pt x="13" y="57"/>
                    <a:pt x="13" y="57"/>
                  </a:cubicBezTo>
                  <a:cubicBezTo>
                    <a:pt x="12" y="57"/>
                    <a:pt x="12" y="57"/>
                    <a:pt x="12" y="57"/>
                  </a:cubicBezTo>
                  <a:cubicBezTo>
                    <a:pt x="12" y="56"/>
                    <a:pt x="12" y="56"/>
                    <a:pt x="12" y="56"/>
                  </a:cubicBezTo>
                  <a:cubicBezTo>
                    <a:pt x="11" y="55"/>
                    <a:pt x="11" y="55"/>
                    <a:pt x="11" y="55"/>
                  </a:cubicBezTo>
                  <a:cubicBezTo>
                    <a:pt x="10" y="55"/>
                    <a:pt x="10" y="55"/>
                    <a:pt x="10" y="55"/>
                  </a:cubicBezTo>
                  <a:cubicBezTo>
                    <a:pt x="10" y="53"/>
                    <a:pt x="10" y="53"/>
                    <a:pt x="10" y="53"/>
                  </a:cubicBezTo>
                  <a:cubicBezTo>
                    <a:pt x="9" y="53"/>
                    <a:pt x="9" y="53"/>
                    <a:pt x="9" y="53"/>
                  </a:cubicBezTo>
                  <a:cubicBezTo>
                    <a:pt x="9" y="53"/>
                    <a:pt x="9" y="53"/>
                    <a:pt x="9" y="53"/>
                  </a:cubicBezTo>
                  <a:cubicBezTo>
                    <a:pt x="8" y="52"/>
                    <a:pt x="8" y="52"/>
                    <a:pt x="8" y="52"/>
                  </a:cubicBezTo>
                  <a:cubicBezTo>
                    <a:pt x="8" y="52"/>
                    <a:pt x="8" y="52"/>
                    <a:pt x="8" y="52"/>
                  </a:cubicBezTo>
                  <a:cubicBezTo>
                    <a:pt x="8" y="52"/>
                    <a:pt x="8" y="52"/>
                    <a:pt x="8" y="52"/>
                  </a:cubicBezTo>
                  <a:cubicBezTo>
                    <a:pt x="8" y="53"/>
                    <a:pt x="8" y="53"/>
                    <a:pt x="8" y="53"/>
                  </a:cubicBezTo>
                  <a:cubicBezTo>
                    <a:pt x="7" y="53"/>
                    <a:pt x="7" y="53"/>
                    <a:pt x="7" y="53"/>
                  </a:cubicBezTo>
                  <a:cubicBezTo>
                    <a:pt x="7" y="52"/>
                    <a:pt x="7" y="52"/>
                    <a:pt x="7" y="52"/>
                  </a:cubicBezTo>
                  <a:cubicBezTo>
                    <a:pt x="6" y="51"/>
                    <a:pt x="6" y="51"/>
                    <a:pt x="6" y="51"/>
                  </a:cubicBezTo>
                  <a:cubicBezTo>
                    <a:pt x="7" y="51"/>
                    <a:pt x="7" y="51"/>
                    <a:pt x="7" y="51"/>
                  </a:cubicBezTo>
                  <a:cubicBezTo>
                    <a:pt x="6" y="50"/>
                    <a:pt x="6" y="50"/>
                    <a:pt x="6" y="50"/>
                  </a:cubicBezTo>
                  <a:cubicBezTo>
                    <a:pt x="7" y="49"/>
                    <a:pt x="7" y="49"/>
                    <a:pt x="7" y="49"/>
                  </a:cubicBezTo>
                  <a:cubicBezTo>
                    <a:pt x="7" y="48"/>
                    <a:pt x="7" y="48"/>
                    <a:pt x="7" y="48"/>
                  </a:cubicBezTo>
                  <a:cubicBezTo>
                    <a:pt x="7" y="48"/>
                    <a:pt x="7" y="48"/>
                    <a:pt x="7" y="48"/>
                  </a:cubicBezTo>
                  <a:cubicBezTo>
                    <a:pt x="8" y="47"/>
                    <a:pt x="8" y="47"/>
                    <a:pt x="8" y="47"/>
                  </a:cubicBezTo>
                  <a:cubicBezTo>
                    <a:pt x="7" y="47"/>
                    <a:pt x="7" y="47"/>
                    <a:pt x="7" y="47"/>
                  </a:cubicBezTo>
                  <a:cubicBezTo>
                    <a:pt x="8" y="46"/>
                    <a:pt x="8" y="46"/>
                    <a:pt x="8" y="46"/>
                  </a:cubicBezTo>
                  <a:cubicBezTo>
                    <a:pt x="8" y="46"/>
                    <a:pt x="8" y="46"/>
                    <a:pt x="8" y="46"/>
                  </a:cubicBezTo>
                  <a:cubicBezTo>
                    <a:pt x="8" y="45"/>
                    <a:pt x="8" y="45"/>
                    <a:pt x="8" y="45"/>
                  </a:cubicBezTo>
                  <a:cubicBezTo>
                    <a:pt x="8" y="45"/>
                    <a:pt x="8" y="45"/>
                    <a:pt x="8" y="45"/>
                  </a:cubicBezTo>
                  <a:cubicBezTo>
                    <a:pt x="8" y="44"/>
                    <a:pt x="8" y="44"/>
                    <a:pt x="8" y="44"/>
                  </a:cubicBezTo>
                  <a:cubicBezTo>
                    <a:pt x="8" y="43"/>
                    <a:pt x="8" y="43"/>
                    <a:pt x="8" y="43"/>
                  </a:cubicBezTo>
                  <a:cubicBezTo>
                    <a:pt x="9" y="43"/>
                    <a:pt x="9" y="43"/>
                    <a:pt x="9" y="43"/>
                  </a:cubicBezTo>
                  <a:cubicBezTo>
                    <a:pt x="9" y="42"/>
                    <a:pt x="9" y="42"/>
                    <a:pt x="9" y="42"/>
                  </a:cubicBezTo>
                  <a:cubicBezTo>
                    <a:pt x="10" y="41"/>
                    <a:pt x="10" y="41"/>
                    <a:pt x="10" y="41"/>
                  </a:cubicBezTo>
                  <a:cubicBezTo>
                    <a:pt x="11" y="38"/>
                    <a:pt x="11" y="38"/>
                    <a:pt x="11" y="38"/>
                  </a:cubicBezTo>
                  <a:cubicBezTo>
                    <a:pt x="11" y="38"/>
                    <a:pt x="11" y="38"/>
                    <a:pt x="11" y="38"/>
                  </a:cubicBezTo>
                  <a:cubicBezTo>
                    <a:pt x="11" y="37"/>
                    <a:pt x="11" y="37"/>
                    <a:pt x="11" y="37"/>
                  </a:cubicBezTo>
                  <a:cubicBezTo>
                    <a:pt x="11" y="36"/>
                    <a:pt x="11" y="36"/>
                    <a:pt x="11" y="36"/>
                  </a:cubicBezTo>
                  <a:cubicBezTo>
                    <a:pt x="11" y="35"/>
                    <a:pt x="11" y="35"/>
                    <a:pt x="11" y="35"/>
                  </a:cubicBezTo>
                  <a:cubicBezTo>
                    <a:pt x="10" y="34"/>
                    <a:pt x="10" y="34"/>
                    <a:pt x="10" y="34"/>
                  </a:cubicBezTo>
                  <a:cubicBezTo>
                    <a:pt x="10" y="33"/>
                    <a:pt x="10" y="33"/>
                    <a:pt x="10" y="33"/>
                  </a:cubicBezTo>
                  <a:cubicBezTo>
                    <a:pt x="10" y="32"/>
                    <a:pt x="10" y="32"/>
                    <a:pt x="10" y="32"/>
                  </a:cubicBezTo>
                  <a:cubicBezTo>
                    <a:pt x="10" y="31"/>
                    <a:pt x="10" y="31"/>
                    <a:pt x="10" y="31"/>
                  </a:cubicBezTo>
                  <a:cubicBezTo>
                    <a:pt x="10" y="31"/>
                    <a:pt x="10" y="31"/>
                    <a:pt x="10" y="31"/>
                  </a:cubicBezTo>
                  <a:cubicBezTo>
                    <a:pt x="10" y="30"/>
                    <a:pt x="10" y="30"/>
                    <a:pt x="10" y="30"/>
                  </a:cubicBezTo>
                  <a:cubicBezTo>
                    <a:pt x="9" y="28"/>
                    <a:pt x="9" y="28"/>
                    <a:pt x="9" y="28"/>
                  </a:cubicBezTo>
                  <a:cubicBezTo>
                    <a:pt x="8" y="27"/>
                    <a:pt x="8" y="27"/>
                    <a:pt x="8" y="27"/>
                  </a:cubicBezTo>
                  <a:cubicBezTo>
                    <a:pt x="7" y="26"/>
                    <a:pt x="7" y="26"/>
                    <a:pt x="7" y="26"/>
                  </a:cubicBezTo>
                  <a:cubicBezTo>
                    <a:pt x="6" y="25"/>
                    <a:pt x="6" y="25"/>
                    <a:pt x="6" y="25"/>
                  </a:cubicBezTo>
                  <a:cubicBezTo>
                    <a:pt x="6" y="24"/>
                    <a:pt x="6" y="24"/>
                    <a:pt x="6" y="24"/>
                  </a:cubicBezTo>
                  <a:cubicBezTo>
                    <a:pt x="5" y="23"/>
                    <a:pt x="5" y="23"/>
                    <a:pt x="5" y="23"/>
                  </a:cubicBezTo>
                  <a:cubicBezTo>
                    <a:pt x="6" y="22"/>
                    <a:pt x="6" y="22"/>
                    <a:pt x="6" y="22"/>
                  </a:cubicBezTo>
                  <a:cubicBezTo>
                    <a:pt x="6" y="22"/>
                    <a:pt x="6" y="22"/>
                    <a:pt x="6" y="22"/>
                  </a:cubicBezTo>
                  <a:cubicBezTo>
                    <a:pt x="6" y="20"/>
                    <a:pt x="6" y="20"/>
                    <a:pt x="6" y="20"/>
                  </a:cubicBezTo>
                  <a:cubicBezTo>
                    <a:pt x="6" y="19"/>
                    <a:pt x="6" y="19"/>
                    <a:pt x="6" y="19"/>
                  </a:cubicBezTo>
                  <a:cubicBezTo>
                    <a:pt x="7" y="19"/>
                    <a:pt x="7" y="19"/>
                    <a:pt x="7" y="19"/>
                  </a:cubicBezTo>
                  <a:cubicBezTo>
                    <a:pt x="7" y="18"/>
                    <a:pt x="7" y="18"/>
                    <a:pt x="7" y="18"/>
                  </a:cubicBezTo>
                  <a:cubicBezTo>
                    <a:pt x="6" y="18"/>
                    <a:pt x="6" y="18"/>
                    <a:pt x="6" y="18"/>
                  </a:cubicBezTo>
                  <a:cubicBezTo>
                    <a:pt x="6" y="17"/>
                    <a:pt x="6" y="17"/>
                    <a:pt x="6" y="17"/>
                  </a:cubicBezTo>
                  <a:cubicBezTo>
                    <a:pt x="5" y="16"/>
                    <a:pt x="5" y="16"/>
                    <a:pt x="5" y="16"/>
                  </a:cubicBezTo>
                  <a:cubicBezTo>
                    <a:pt x="4" y="15"/>
                    <a:pt x="4" y="15"/>
                    <a:pt x="4" y="15"/>
                  </a:cubicBezTo>
                  <a:cubicBezTo>
                    <a:pt x="3" y="13"/>
                    <a:pt x="3" y="13"/>
                    <a:pt x="3" y="13"/>
                  </a:cubicBezTo>
                  <a:cubicBezTo>
                    <a:pt x="2" y="13"/>
                    <a:pt x="2" y="13"/>
                    <a:pt x="2" y="13"/>
                  </a:cubicBezTo>
                  <a:cubicBezTo>
                    <a:pt x="2" y="12"/>
                    <a:pt x="2" y="12"/>
                    <a:pt x="2" y="12"/>
                  </a:cubicBezTo>
                  <a:cubicBezTo>
                    <a:pt x="1" y="11"/>
                    <a:pt x="1" y="11"/>
                    <a:pt x="1" y="11"/>
                  </a:cubicBezTo>
                  <a:cubicBezTo>
                    <a:pt x="0" y="10"/>
                    <a:pt x="0" y="10"/>
                    <a:pt x="0" y="10"/>
                  </a:cubicBezTo>
                  <a:cubicBezTo>
                    <a:pt x="0" y="10"/>
                    <a:pt x="0" y="10"/>
                    <a:pt x="0" y="10"/>
                  </a:cubicBezTo>
                  <a:cubicBezTo>
                    <a:pt x="0" y="10"/>
                    <a:pt x="0" y="10"/>
                    <a:pt x="0" y="10"/>
                  </a:cubicBezTo>
                  <a:cubicBezTo>
                    <a:pt x="1" y="9"/>
                    <a:pt x="1" y="9"/>
                    <a:pt x="1" y="9"/>
                  </a:cubicBezTo>
                  <a:cubicBezTo>
                    <a:pt x="2" y="9"/>
                    <a:pt x="2" y="9"/>
                    <a:pt x="2" y="9"/>
                  </a:cubicBezTo>
                  <a:cubicBezTo>
                    <a:pt x="1" y="8"/>
                    <a:pt x="1" y="8"/>
                    <a:pt x="1" y="8"/>
                  </a:cubicBezTo>
                  <a:cubicBezTo>
                    <a:pt x="1" y="7"/>
                    <a:pt x="1" y="7"/>
                    <a:pt x="1" y="7"/>
                  </a:cubicBezTo>
                  <a:cubicBezTo>
                    <a:pt x="2" y="6"/>
                    <a:pt x="2" y="6"/>
                    <a:pt x="2" y="6"/>
                  </a:cubicBezTo>
                  <a:cubicBezTo>
                    <a:pt x="2" y="5"/>
                    <a:pt x="2" y="5"/>
                    <a:pt x="2" y="5"/>
                  </a:cubicBezTo>
                  <a:cubicBezTo>
                    <a:pt x="2" y="4"/>
                    <a:pt x="2" y="4"/>
                    <a:pt x="2" y="4"/>
                  </a:cubicBezTo>
                  <a:cubicBezTo>
                    <a:pt x="4" y="4"/>
                    <a:pt x="4" y="4"/>
                    <a:pt x="4" y="4"/>
                  </a:cubicBezTo>
                  <a:cubicBezTo>
                    <a:pt x="5" y="4"/>
                    <a:pt x="5" y="4"/>
                    <a:pt x="5" y="4"/>
                  </a:cubicBezTo>
                  <a:cubicBezTo>
                    <a:pt x="6" y="4"/>
                    <a:pt x="6" y="4"/>
                    <a:pt x="6" y="4"/>
                  </a:cubicBezTo>
                  <a:cubicBezTo>
                    <a:pt x="6" y="3"/>
                    <a:pt x="6" y="3"/>
                    <a:pt x="6" y="3"/>
                  </a:cubicBezTo>
                  <a:cubicBezTo>
                    <a:pt x="6" y="2"/>
                    <a:pt x="6" y="2"/>
                    <a:pt x="6" y="2"/>
                  </a:cubicBezTo>
                  <a:cubicBezTo>
                    <a:pt x="7" y="2"/>
                    <a:pt x="7" y="2"/>
                    <a:pt x="7" y="2"/>
                  </a:cubicBezTo>
                  <a:cubicBezTo>
                    <a:pt x="8" y="2"/>
                    <a:pt x="8" y="2"/>
                    <a:pt x="8" y="2"/>
                  </a:cubicBezTo>
                  <a:cubicBezTo>
                    <a:pt x="9" y="2"/>
                    <a:pt x="9" y="2"/>
                    <a:pt x="9" y="2"/>
                  </a:cubicBezTo>
                  <a:cubicBezTo>
                    <a:pt x="8" y="1"/>
                    <a:pt x="8" y="1"/>
                    <a:pt x="8" y="1"/>
                  </a:cubicBezTo>
                  <a:cubicBezTo>
                    <a:pt x="8" y="1"/>
                    <a:pt x="8" y="1"/>
                    <a:pt x="8" y="1"/>
                  </a:cubicBezTo>
                  <a:cubicBezTo>
                    <a:pt x="9" y="0"/>
                    <a:pt x="9" y="0"/>
                    <a:pt x="9" y="0"/>
                  </a:cubicBezTo>
                  <a:cubicBezTo>
                    <a:pt x="10" y="0"/>
                    <a:pt x="10" y="0"/>
                    <a:pt x="10" y="0"/>
                  </a:cubicBezTo>
                  <a:cubicBezTo>
                    <a:pt x="10" y="0"/>
                    <a:pt x="10" y="0"/>
                    <a:pt x="10" y="0"/>
                  </a:cubicBezTo>
                  <a:close/>
                  <a:moveTo>
                    <a:pt x="13" y="59"/>
                  </a:moveTo>
                  <a:cubicBezTo>
                    <a:pt x="13" y="60"/>
                    <a:pt x="13" y="60"/>
                    <a:pt x="13" y="60"/>
                  </a:cubicBezTo>
                  <a:cubicBezTo>
                    <a:pt x="13" y="60"/>
                    <a:pt x="13" y="60"/>
                    <a:pt x="13" y="60"/>
                  </a:cubicBezTo>
                  <a:cubicBezTo>
                    <a:pt x="13" y="59"/>
                    <a:pt x="13" y="59"/>
                    <a:pt x="13" y="59"/>
                  </a:cubicBezTo>
                  <a:cubicBezTo>
                    <a:pt x="13" y="59"/>
                    <a:pt x="13" y="59"/>
                    <a:pt x="13" y="59"/>
                  </a:cubicBezTo>
                  <a:cubicBezTo>
                    <a:pt x="13" y="59"/>
                    <a:pt x="13" y="59"/>
                    <a:pt x="13" y="59"/>
                  </a:cubicBezTo>
                  <a:close/>
                  <a:moveTo>
                    <a:pt x="10" y="55"/>
                  </a:moveTo>
                  <a:cubicBezTo>
                    <a:pt x="10" y="56"/>
                    <a:pt x="10" y="56"/>
                    <a:pt x="10" y="56"/>
                  </a:cubicBezTo>
                  <a:cubicBezTo>
                    <a:pt x="10" y="56"/>
                    <a:pt x="10" y="56"/>
                    <a:pt x="10" y="56"/>
                  </a:cubicBezTo>
                  <a:cubicBezTo>
                    <a:pt x="10" y="55"/>
                    <a:pt x="10" y="55"/>
                    <a:pt x="10" y="55"/>
                  </a:cubicBezTo>
                  <a:cubicBezTo>
                    <a:pt x="10" y="55"/>
                    <a:pt x="10" y="55"/>
                    <a:pt x="10" y="55"/>
                  </a:cubicBezTo>
                  <a:close/>
                  <a:moveTo>
                    <a:pt x="7" y="53"/>
                  </a:moveTo>
                  <a:cubicBezTo>
                    <a:pt x="7" y="54"/>
                    <a:pt x="7" y="54"/>
                    <a:pt x="7" y="54"/>
                  </a:cubicBezTo>
                  <a:cubicBezTo>
                    <a:pt x="7" y="54"/>
                    <a:pt x="7" y="54"/>
                    <a:pt x="7" y="54"/>
                  </a:cubicBezTo>
                  <a:cubicBezTo>
                    <a:pt x="7" y="55"/>
                    <a:pt x="7" y="55"/>
                    <a:pt x="7" y="55"/>
                  </a:cubicBezTo>
                  <a:cubicBezTo>
                    <a:pt x="7" y="54"/>
                    <a:pt x="7" y="54"/>
                    <a:pt x="7" y="54"/>
                  </a:cubicBezTo>
                  <a:cubicBezTo>
                    <a:pt x="7" y="53"/>
                    <a:pt x="7" y="53"/>
                    <a:pt x="7" y="53"/>
                  </a:cubicBezTo>
                  <a:cubicBezTo>
                    <a:pt x="7" y="53"/>
                    <a:pt x="7" y="53"/>
                    <a:pt x="7" y="53"/>
                  </a:cubicBezTo>
                  <a:close/>
                  <a:moveTo>
                    <a:pt x="23" y="36"/>
                  </a:moveTo>
                  <a:cubicBezTo>
                    <a:pt x="23" y="37"/>
                    <a:pt x="23" y="37"/>
                    <a:pt x="23" y="37"/>
                  </a:cubicBezTo>
                  <a:cubicBezTo>
                    <a:pt x="24" y="37"/>
                    <a:pt x="24" y="37"/>
                    <a:pt x="24" y="37"/>
                  </a:cubicBezTo>
                  <a:cubicBezTo>
                    <a:pt x="24" y="37"/>
                    <a:pt x="24" y="37"/>
                    <a:pt x="24" y="37"/>
                  </a:cubicBezTo>
                  <a:cubicBezTo>
                    <a:pt x="23" y="36"/>
                    <a:pt x="23" y="36"/>
                    <a:pt x="23" y="36"/>
                  </a:cubicBezTo>
                  <a:close/>
                  <a:moveTo>
                    <a:pt x="14" y="46"/>
                  </a:moveTo>
                  <a:cubicBezTo>
                    <a:pt x="13" y="46"/>
                    <a:pt x="13" y="46"/>
                    <a:pt x="13" y="46"/>
                  </a:cubicBezTo>
                  <a:cubicBezTo>
                    <a:pt x="14" y="46"/>
                    <a:pt x="14" y="46"/>
                    <a:pt x="14" y="46"/>
                  </a:cubicBezTo>
                  <a:cubicBezTo>
                    <a:pt x="14" y="46"/>
                    <a:pt x="14" y="46"/>
                    <a:pt x="14" y="46"/>
                  </a:cubicBezTo>
                  <a:close/>
                  <a:moveTo>
                    <a:pt x="14" y="47"/>
                  </a:moveTo>
                  <a:cubicBezTo>
                    <a:pt x="14" y="47"/>
                    <a:pt x="14" y="47"/>
                    <a:pt x="14" y="47"/>
                  </a:cubicBezTo>
                  <a:cubicBezTo>
                    <a:pt x="14" y="48"/>
                    <a:pt x="14" y="48"/>
                    <a:pt x="14" y="48"/>
                  </a:cubicBezTo>
                  <a:cubicBezTo>
                    <a:pt x="15" y="48"/>
                    <a:pt x="15" y="48"/>
                    <a:pt x="15" y="48"/>
                  </a:cubicBezTo>
                  <a:cubicBezTo>
                    <a:pt x="15" y="47"/>
                    <a:pt x="15" y="47"/>
                    <a:pt x="15" y="47"/>
                  </a:cubicBezTo>
                  <a:lnTo>
                    <a:pt x="14" y="4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4" name="Freeform 28">
              <a:extLst>
                <a:ext uri="{FF2B5EF4-FFF2-40B4-BE49-F238E27FC236}">
                  <a16:creationId xmlns:a16="http://schemas.microsoft.com/office/drawing/2014/main" xmlns="" id="{B997CDBD-6D6C-426C-A984-B981D53F75F4}"/>
                </a:ext>
              </a:extLst>
            </p:cNvPr>
            <p:cNvSpPr>
              <a:spLocks noEditPoints="1"/>
            </p:cNvSpPr>
            <p:nvPr/>
          </p:nvSpPr>
          <p:spPr bwMode="auto">
            <a:xfrm>
              <a:off x="7658708" y="3505038"/>
              <a:ext cx="265124" cy="518480"/>
            </a:xfrm>
            <a:custGeom>
              <a:avLst/>
              <a:gdLst>
                <a:gd name="T0" fmla="*/ 82 w 148"/>
                <a:gd name="T1" fmla="*/ 4 h 297"/>
                <a:gd name="T2" fmla="*/ 97 w 148"/>
                <a:gd name="T3" fmla="*/ 22 h 297"/>
                <a:gd name="T4" fmla="*/ 89 w 148"/>
                <a:gd name="T5" fmla="*/ 41 h 297"/>
                <a:gd name="T6" fmla="*/ 85 w 148"/>
                <a:gd name="T7" fmla="*/ 48 h 297"/>
                <a:gd name="T8" fmla="*/ 85 w 148"/>
                <a:gd name="T9" fmla="*/ 63 h 297"/>
                <a:gd name="T10" fmla="*/ 100 w 148"/>
                <a:gd name="T11" fmla="*/ 71 h 297"/>
                <a:gd name="T12" fmla="*/ 108 w 148"/>
                <a:gd name="T13" fmla="*/ 78 h 297"/>
                <a:gd name="T14" fmla="*/ 122 w 148"/>
                <a:gd name="T15" fmla="*/ 86 h 297"/>
                <a:gd name="T16" fmla="*/ 115 w 148"/>
                <a:gd name="T17" fmla="*/ 100 h 297"/>
                <a:gd name="T18" fmla="*/ 126 w 148"/>
                <a:gd name="T19" fmla="*/ 104 h 297"/>
                <a:gd name="T20" fmla="*/ 148 w 148"/>
                <a:gd name="T21" fmla="*/ 108 h 297"/>
                <a:gd name="T22" fmla="*/ 137 w 148"/>
                <a:gd name="T23" fmla="*/ 119 h 297"/>
                <a:gd name="T24" fmla="*/ 122 w 148"/>
                <a:gd name="T25" fmla="*/ 130 h 297"/>
                <a:gd name="T26" fmla="*/ 115 w 148"/>
                <a:gd name="T27" fmla="*/ 141 h 297"/>
                <a:gd name="T28" fmla="*/ 97 w 148"/>
                <a:gd name="T29" fmla="*/ 152 h 297"/>
                <a:gd name="T30" fmla="*/ 93 w 148"/>
                <a:gd name="T31" fmla="*/ 163 h 297"/>
                <a:gd name="T32" fmla="*/ 111 w 148"/>
                <a:gd name="T33" fmla="*/ 186 h 297"/>
                <a:gd name="T34" fmla="*/ 115 w 148"/>
                <a:gd name="T35" fmla="*/ 201 h 297"/>
                <a:gd name="T36" fmla="*/ 119 w 148"/>
                <a:gd name="T37" fmla="*/ 223 h 297"/>
                <a:gd name="T38" fmla="*/ 130 w 148"/>
                <a:gd name="T39" fmla="*/ 245 h 297"/>
                <a:gd name="T40" fmla="*/ 134 w 148"/>
                <a:gd name="T41" fmla="*/ 267 h 297"/>
                <a:gd name="T42" fmla="*/ 122 w 148"/>
                <a:gd name="T43" fmla="*/ 290 h 297"/>
                <a:gd name="T44" fmla="*/ 119 w 148"/>
                <a:gd name="T45" fmla="*/ 286 h 297"/>
                <a:gd name="T46" fmla="*/ 122 w 148"/>
                <a:gd name="T47" fmla="*/ 278 h 297"/>
                <a:gd name="T48" fmla="*/ 122 w 148"/>
                <a:gd name="T49" fmla="*/ 264 h 297"/>
                <a:gd name="T50" fmla="*/ 119 w 148"/>
                <a:gd name="T51" fmla="*/ 241 h 297"/>
                <a:gd name="T52" fmla="*/ 111 w 148"/>
                <a:gd name="T53" fmla="*/ 238 h 297"/>
                <a:gd name="T54" fmla="*/ 104 w 148"/>
                <a:gd name="T55" fmla="*/ 219 h 297"/>
                <a:gd name="T56" fmla="*/ 100 w 148"/>
                <a:gd name="T57" fmla="*/ 197 h 297"/>
                <a:gd name="T58" fmla="*/ 97 w 148"/>
                <a:gd name="T59" fmla="*/ 193 h 297"/>
                <a:gd name="T60" fmla="*/ 85 w 148"/>
                <a:gd name="T61" fmla="*/ 178 h 297"/>
                <a:gd name="T62" fmla="*/ 85 w 148"/>
                <a:gd name="T63" fmla="*/ 182 h 297"/>
                <a:gd name="T64" fmla="*/ 74 w 148"/>
                <a:gd name="T65" fmla="*/ 189 h 297"/>
                <a:gd name="T66" fmla="*/ 71 w 148"/>
                <a:gd name="T67" fmla="*/ 193 h 297"/>
                <a:gd name="T68" fmla="*/ 56 w 148"/>
                <a:gd name="T69" fmla="*/ 201 h 297"/>
                <a:gd name="T70" fmla="*/ 48 w 148"/>
                <a:gd name="T71" fmla="*/ 204 h 297"/>
                <a:gd name="T72" fmla="*/ 45 w 148"/>
                <a:gd name="T73" fmla="*/ 197 h 297"/>
                <a:gd name="T74" fmla="*/ 48 w 148"/>
                <a:gd name="T75" fmla="*/ 178 h 297"/>
                <a:gd name="T76" fmla="*/ 41 w 148"/>
                <a:gd name="T77" fmla="*/ 163 h 297"/>
                <a:gd name="T78" fmla="*/ 30 w 148"/>
                <a:gd name="T79" fmla="*/ 149 h 297"/>
                <a:gd name="T80" fmla="*/ 23 w 148"/>
                <a:gd name="T81" fmla="*/ 145 h 297"/>
                <a:gd name="T82" fmla="*/ 26 w 148"/>
                <a:gd name="T83" fmla="*/ 149 h 297"/>
                <a:gd name="T84" fmla="*/ 26 w 148"/>
                <a:gd name="T85" fmla="*/ 137 h 297"/>
                <a:gd name="T86" fmla="*/ 15 w 148"/>
                <a:gd name="T87" fmla="*/ 134 h 297"/>
                <a:gd name="T88" fmla="*/ 11 w 148"/>
                <a:gd name="T89" fmla="*/ 134 h 297"/>
                <a:gd name="T90" fmla="*/ 4 w 148"/>
                <a:gd name="T91" fmla="*/ 115 h 297"/>
                <a:gd name="T92" fmla="*/ 11 w 148"/>
                <a:gd name="T93" fmla="*/ 104 h 297"/>
                <a:gd name="T94" fmla="*/ 19 w 148"/>
                <a:gd name="T95" fmla="*/ 86 h 297"/>
                <a:gd name="T96" fmla="*/ 26 w 148"/>
                <a:gd name="T97" fmla="*/ 71 h 297"/>
                <a:gd name="T98" fmla="*/ 34 w 148"/>
                <a:gd name="T99" fmla="*/ 41 h 297"/>
                <a:gd name="T100" fmla="*/ 48 w 148"/>
                <a:gd name="T101" fmla="*/ 15 h 297"/>
                <a:gd name="T102" fmla="*/ 67 w 148"/>
                <a:gd name="T103" fmla="*/ 8 h 297"/>
                <a:gd name="T104" fmla="*/ 23 w 148"/>
                <a:gd name="T105" fmla="*/ 156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48" h="297">
                  <a:moveTo>
                    <a:pt x="67" y="0"/>
                  </a:moveTo>
                  <a:lnTo>
                    <a:pt x="71" y="0"/>
                  </a:lnTo>
                  <a:lnTo>
                    <a:pt x="74" y="0"/>
                  </a:lnTo>
                  <a:lnTo>
                    <a:pt x="78" y="0"/>
                  </a:lnTo>
                  <a:lnTo>
                    <a:pt x="82" y="0"/>
                  </a:lnTo>
                  <a:lnTo>
                    <a:pt x="82" y="4"/>
                  </a:lnTo>
                  <a:lnTo>
                    <a:pt x="85" y="4"/>
                  </a:lnTo>
                  <a:lnTo>
                    <a:pt x="85" y="11"/>
                  </a:lnTo>
                  <a:lnTo>
                    <a:pt x="89" y="8"/>
                  </a:lnTo>
                  <a:lnTo>
                    <a:pt x="93" y="11"/>
                  </a:lnTo>
                  <a:lnTo>
                    <a:pt x="93" y="15"/>
                  </a:lnTo>
                  <a:lnTo>
                    <a:pt x="97" y="22"/>
                  </a:lnTo>
                  <a:lnTo>
                    <a:pt x="97" y="26"/>
                  </a:lnTo>
                  <a:lnTo>
                    <a:pt x="97" y="34"/>
                  </a:lnTo>
                  <a:lnTo>
                    <a:pt x="97" y="37"/>
                  </a:lnTo>
                  <a:lnTo>
                    <a:pt x="93" y="37"/>
                  </a:lnTo>
                  <a:lnTo>
                    <a:pt x="93" y="37"/>
                  </a:lnTo>
                  <a:lnTo>
                    <a:pt x="89" y="41"/>
                  </a:lnTo>
                  <a:lnTo>
                    <a:pt x="89" y="41"/>
                  </a:lnTo>
                  <a:lnTo>
                    <a:pt x="89" y="45"/>
                  </a:lnTo>
                  <a:lnTo>
                    <a:pt x="89" y="48"/>
                  </a:lnTo>
                  <a:lnTo>
                    <a:pt x="89" y="48"/>
                  </a:lnTo>
                  <a:lnTo>
                    <a:pt x="85" y="48"/>
                  </a:lnTo>
                  <a:lnTo>
                    <a:pt x="85" y="48"/>
                  </a:lnTo>
                  <a:lnTo>
                    <a:pt x="82" y="52"/>
                  </a:lnTo>
                  <a:lnTo>
                    <a:pt x="85" y="56"/>
                  </a:lnTo>
                  <a:lnTo>
                    <a:pt x="82" y="56"/>
                  </a:lnTo>
                  <a:lnTo>
                    <a:pt x="82" y="60"/>
                  </a:lnTo>
                  <a:lnTo>
                    <a:pt x="85" y="60"/>
                  </a:lnTo>
                  <a:lnTo>
                    <a:pt x="85" y="63"/>
                  </a:lnTo>
                  <a:lnTo>
                    <a:pt x="89" y="63"/>
                  </a:lnTo>
                  <a:lnTo>
                    <a:pt x="89" y="67"/>
                  </a:lnTo>
                  <a:lnTo>
                    <a:pt x="89" y="71"/>
                  </a:lnTo>
                  <a:lnTo>
                    <a:pt x="93" y="67"/>
                  </a:lnTo>
                  <a:lnTo>
                    <a:pt x="100" y="67"/>
                  </a:lnTo>
                  <a:lnTo>
                    <a:pt x="100" y="71"/>
                  </a:lnTo>
                  <a:lnTo>
                    <a:pt x="100" y="71"/>
                  </a:lnTo>
                  <a:lnTo>
                    <a:pt x="104" y="74"/>
                  </a:lnTo>
                  <a:lnTo>
                    <a:pt x="108" y="71"/>
                  </a:lnTo>
                  <a:lnTo>
                    <a:pt x="108" y="74"/>
                  </a:lnTo>
                  <a:lnTo>
                    <a:pt x="108" y="78"/>
                  </a:lnTo>
                  <a:lnTo>
                    <a:pt x="108" y="78"/>
                  </a:lnTo>
                  <a:lnTo>
                    <a:pt x="111" y="82"/>
                  </a:lnTo>
                  <a:lnTo>
                    <a:pt x="111" y="82"/>
                  </a:lnTo>
                  <a:lnTo>
                    <a:pt x="115" y="82"/>
                  </a:lnTo>
                  <a:lnTo>
                    <a:pt x="115" y="82"/>
                  </a:lnTo>
                  <a:lnTo>
                    <a:pt x="119" y="82"/>
                  </a:lnTo>
                  <a:lnTo>
                    <a:pt x="122" y="86"/>
                  </a:lnTo>
                  <a:lnTo>
                    <a:pt x="122" y="86"/>
                  </a:lnTo>
                  <a:lnTo>
                    <a:pt x="122" y="89"/>
                  </a:lnTo>
                  <a:lnTo>
                    <a:pt x="122" y="89"/>
                  </a:lnTo>
                  <a:lnTo>
                    <a:pt x="119" y="97"/>
                  </a:lnTo>
                  <a:lnTo>
                    <a:pt x="115" y="97"/>
                  </a:lnTo>
                  <a:lnTo>
                    <a:pt x="115" y="100"/>
                  </a:lnTo>
                  <a:lnTo>
                    <a:pt x="119" y="100"/>
                  </a:lnTo>
                  <a:lnTo>
                    <a:pt x="122" y="100"/>
                  </a:lnTo>
                  <a:lnTo>
                    <a:pt x="122" y="100"/>
                  </a:lnTo>
                  <a:lnTo>
                    <a:pt x="126" y="100"/>
                  </a:lnTo>
                  <a:lnTo>
                    <a:pt x="126" y="100"/>
                  </a:lnTo>
                  <a:lnTo>
                    <a:pt x="126" y="104"/>
                  </a:lnTo>
                  <a:lnTo>
                    <a:pt x="126" y="108"/>
                  </a:lnTo>
                  <a:lnTo>
                    <a:pt x="130" y="112"/>
                  </a:lnTo>
                  <a:lnTo>
                    <a:pt x="134" y="108"/>
                  </a:lnTo>
                  <a:lnTo>
                    <a:pt x="137" y="108"/>
                  </a:lnTo>
                  <a:lnTo>
                    <a:pt x="145" y="104"/>
                  </a:lnTo>
                  <a:lnTo>
                    <a:pt x="148" y="108"/>
                  </a:lnTo>
                  <a:lnTo>
                    <a:pt x="148" y="108"/>
                  </a:lnTo>
                  <a:lnTo>
                    <a:pt x="145" y="112"/>
                  </a:lnTo>
                  <a:lnTo>
                    <a:pt x="137" y="112"/>
                  </a:lnTo>
                  <a:lnTo>
                    <a:pt x="137" y="115"/>
                  </a:lnTo>
                  <a:lnTo>
                    <a:pt x="137" y="119"/>
                  </a:lnTo>
                  <a:lnTo>
                    <a:pt x="137" y="119"/>
                  </a:lnTo>
                  <a:lnTo>
                    <a:pt x="134" y="123"/>
                  </a:lnTo>
                  <a:lnTo>
                    <a:pt x="134" y="123"/>
                  </a:lnTo>
                  <a:lnTo>
                    <a:pt x="130" y="126"/>
                  </a:lnTo>
                  <a:lnTo>
                    <a:pt x="126" y="126"/>
                  </a:lnTo>
                  <a:lnTo>
                    <a:pt x="122" y="130"/>
                  </a:lnTo>
                  <a:lnTo>
                    <a:pt x="122" y="130"/>
                  </a:lnTo>
                  <a:lnTo>
                    <a:pt x="126" y="134"/>
                  </a:lnTo>
                  <a:lnTo>
                    <a:pt x="122" y="134"/>
                  </a:lnTo>
                  <a:lnTo>
                    <a:pt x="119" y="134"/>
                  </a:lnTo>
                  <a:lnTo>
                    <a:pt x="115" y="134"/>
                  </a:lnTo>
                  <a:lnTo>
                    <a:pt x="115" y="137"/>
                  </a:lnTo>
                  <a:lnTo>
                    <a:pt x="115" y="141"/>
                  </a:lnTo>
                  <a:lnTo>
                    <a:pt x="111" y="141"/>
                  </a:lnTo>
                  <a:lnTo>
                    <a:pt x="108" y="141"/>
                  </a:lnTo>
                  <a:lnTo>
                    <a:pt x="100" y="141"/>
                  </a:lnTo>
                  <a:lnTo>
                    <a:pt x="100" y="145"/>
                  </a:lnTo>
                  <a:lnTo>
                    <a:pt x="100" y="149"/>
                  </a:lnTo>
                  <a:lnTo>
                    <a:pt x="97" y="152"/>
                  </a:lnTo>
                  <a:lnTo>
                    <a:pt x="97" y="156"/>
                  </a:lnTo>
                  <a:lnTo>
                    <a:pt x="100" y="160"/>
                  </a:lnTo>
                  <a:lnTo>
                    <a:pt x="97" y="160"/>
                  </a:lnTo>
                  <a:lnTo>
                    <a:pt x="93" y="163"/>
                  </a:lnTo>
                  <a:lnTo>
                    <a:pt x="93" y="163"/>
                  </a:lnTo>
                  <a:lnTo>
                    <a:pt x="93" y="163"/>
                  </a:lnTo>
                  <a:lnTo>
                    <a:pt x="97" y="167"/>
                  </a:lnTo>
                  <a:lnTo>
                    <a:pt x="100" y="171"/>
                  </a:lnTo>
                  <a:lnTo>
                    <a:pt x="100" y="175"/>
                  </a:lnTo>
                  <a:lnTo>
                    <a:pt x="104" y="175"/>
                  </a:lnTo>
                  <a:lnTo>
                    <a:pt x="108" y="182"/>
                  </a:lnTo>
                  <a:lnTo>
                    <a:pt x="111" y="186"/>
                  </a:lnTo>
                  <a:lnTo>
                    <a:pt x="115" y="189"/>
                  </a:lnTo>
                  <a:lnTo>
                    <a:pt x="115" y="193"/>
                  </a:lnTo>
                  <a:lnTo>
                    <a:pt x="119" y="193"/>
                  </a:lnTo>
                  <a:lnTo>
                    <a:pt x="119" y="197"/>
                  </a:lnTo>
                  <a:lnTo>
                    <a:pt x="115" y="197"/>
                  </a:lnTo>
                  <a:lnTo>
                    <a:pt x="115" y="201"/>
                  </a:lnTo>
                  <a:lnTo>
                    <a:pt x="115" y="208"/>
                  </a:lnTo>
                  <a:lnTo>
                    <a:pt x="115" y="208"/>
                  </a:lnTo>
                  <a:lnTo>
                    <a:pt x="111" y="212"/>
                  </a:lnTo>
                  <a:lnTo>
                    <a:pt x="115" y="215"/>
                  </a:lnTo>
                  <a:lnTo>
                    <a:pt x="115" y="219"/>
                  </a:lnTo>
                  <a:lnTo>
                    <a:pt x="119" y="223"/>
                  </a:lnTo>
                  <a:lnTo>
                    <a:pt x="122" y="227"/>
                  </a:lnTo>
                  <a:lnTo>
                    <a:pt x="126" y="230"/>
                  </a:lnTo>
                  <a:lnTo>
                    <a:pt x="130" y="238"/>
                  </a:lnTo>
                  <a:lnTo>
                    <a:pt x="130" y="241"/>
                  </a:lnTo>
                  <a:lnTo>
                    <a:pt x="130" y="241"/>
                  </a:lnTo>
                  <a:lnTo>
                    <a:pt x="130" y="245"/>
                  </a:lnTo>
                  <a:lnTo>
                    <a:pt x="130" y="249"/>
                  </a:lnTo>
                  <a:lnTo>
                    <a:pt x="130" y="252"/>
                  </a:lnTo>
                  <a:lnTo>
                    <a:pt x="134" y="256"/>
                  </a:lnTo>
                  <a:lnTo>
                    <a:pt x="134" y="260"/>
                  </a:lnTo>
                  <a:lnTo>
                    <a:pt x="134" y="264"/>
                  </a:lnTo>
                  <a:lnTo>
                    <a:pt x="134" y="267"/>
                  </a:lnTo>
                  <a:lnTo>
                    <a:pt x="134" y="267"/>
                  </a:lnTo>
                  <a:lnTo>
                    <a:pt x="130" y="278"/>
                  </a:lnTo>
                  <a:lnTo>
                    <a:pt x="126" y="282"/>
                  </a:lnTo>
                  <a:lnTo>
                    <a:pt x="126" y="286"/>
                  </a:lnTo>
                  <a:lnTo>
                    <a:pt x="122" y="286"/>
                  </a:lnTo>
                  <a:lnTo>
                    <a:pt x="122" y="290"/>
                  </a:lnTo>
                  <a:lnTo>
                    <a:pt x="122" y="290"/>
                  </a:lnTo>
                  <a:lnTo>
                    <a:pt x="122" y="293"/>
                  </a:lnTo>
                  <a:lnTo>
                    <a:pt x="119" y="297"/>
                  </a:lnTo>
                  <a:lnTo>
                    <a:pt x="119" y="290"/>
                  </a:lnTo>
                  <a:lnTo>
                    <a:pt x="119" y="286"/>
                  </a:lnTo>
                  <a:lnTo>
                    <a:pt x="119" y="286"/>
                  </a:lnTo>
                  <a:lnTo>
                    <a:pt x="119" y="282"/>
                  </a:lnTo>
                  <a:lnTo>
                    <a:pt x="119" y="286"/>
                  </a:lnTo>
                  <a:lnTo>
                    <a:pt x="119" y="282"/>
                  </a:lnTo>
                  <a:lnTo>
                    <a:pt x="122" y="278"/>
                  </a:lnTo>
                  <a:lnTo>
                    <a:pt x="122" y="278"/>
                  </a:lnTo>
                  <a:lnTo>
                    <a:pt x="122" y="278"/>
                  </a:lnTo>
                  <a:lnTo>
                    <a:pt x="122" y="275"/>
                  </a:lnTo>
                  <a:lnTo>
                    <a:pt x="122" y="271"/>
                  </a:lnTo>
                  <a:lnTo>
                    <a:pt x="122" y="271"/>
                  </a:lnTo>
                  <a:lnTo>
                    <a:pt x="122" y="267"/>
                  </a:lnTo>
                  <a:lnTo>
                    <a:pt x="122" y="264"/>
                  </a:lnTo>
                  <a:lnTo>
                    <a:pt x="122" y="264"/>
                  </a:lnTo>
                  <a:lnTo>
                    <a:pt x="119" y="260"/>
                  </a:lnTo>
                  <a:lnTo>
                    <a:pt x="119" y="256"/>
                  </a:lnTo>
                  <a:lnTo>
                    <a:pt x="122" y="256"/>
                  </a:lnTo>
                  <a:lnTo>
                    <a:pt x="119" y="252"/>
                  </a:lnTo>
                  <a:lnTo>
                    <a:pt x="119" y="252"/>
                  </a:lnTo>
                  <a:lnTo>
                    <a:pt x="119" y="241"/>
                  </a:lnTo>
                  <a:lnTo>
                    <a:pt x="115" y="241"/>
                  </a:lnTo>
                  <a:lnTo>
                    <a:pt x="115" y="238"/>
                  </a:lnTo>
                  <a:lnTo>
                    <a:pt x="111" y="234"/>
                  </a:lnTo>
                  <a:lnTo>
                    <a:pt x="111" y="238"/>
                  </a:lnTo>
                  <a:lnTo>
                    <a:pt x="111" y="238"/>
                  </a:lnTo>
                  <a:lnTo>
                    <a:pt x="111" y="238"/>
                  </a:lnTo>
                  <a:lnTo>
                    <a:pt x="108" y="234"/>
                  </a:lnTo>
                  <a:lnTo>
                    <a:pt x="108" y="227"/>
                  </a:lnTo>
                  <a:lnTo>
                    <a:pt x="108" y="227"/>
                  </a:lnTo>
                  <a:lnTo>
                    <a:pt x="108" y="223"/>
                  </a:lnTo>
                  <a:lnTo>
                    <a:pt x="108" y="219"/>
                  </a:lnTo>
                  <a:lnTo>
                    <a:pt x="104" y="219"/>
                  </a:lnTo>
                  <a:lnTo>
                    <a:pt x="104" y="212"/>
                  </a:lnTo>
                  <a:lnTo>
                    <a:pt x="104" y="212"/>
                  </a:lnTo>
                  <a:lnTo>
                    <a:pt x="100" y="201"/>
                  </a:lnTo>
                  <a:lnTo>
                    <a:pt x="100" y="201"/>
                  </a:lnTo>
                  <a:lnTo>
                    <a:pt x="100" y="197"/>
                  </a:lnTo>
                  <a:lnTo>
                    <a:pt x="100" y="197"/>
                  </a:lnTo>
                  <a:lnTo>
                    <a:pt x="100" y="197"/>
                  </a:lnTo>
                  <a:lnTo>
                    <a:pt x="97" y="193"/>
                  </a:lnTo>
                  <a:lnTo>
                    <a:pt x="100" y="189"/>
                  </a:lnTo>
                  <a:lnTo>
                    <a:pt x="100" y="189"/>
                  </a:lnTo>
                  <a:lnTo>
                    <a:pt x="97" y="193"/>
                  </a:lnTo>
                  <a:lnTo>
                    <a:pt x="97" y="193"/>
                  </a:lnTo>
                  <a:lnTo>
                    <a:pt x="93" y="193"/>
                  </a:lnTo>
                  <a:lnTo>
                    <a:pt x="93" y="189"/>
                  </a:lnTo>
                  <a:lnTo>
                    <a:pt x="89" y="186"/>
                  </a:lnTo>
                  <a:lnTo>
                    <a:pt x="85" y="182"/>
                  </a:lnTo>
                  <a:lnTo>
                    <a:pt x="85" y="178"/>
                  </a:lnTo>
                  <a:lnTo>
                    <a:pt x="85" y="178"/>
                  </a:lnTo>
                  <a:lnTo>
                    <a:pt x="85" y="178"/>
                  </a:lnTo>
                  <a:lnTo>
                    <a:pt x="82" y="175"/>
                  </a:lnTo>
                  <a:lnTo>
                    <a:pt x="85" y="178"/>
                  </a:lnTo>
                  <a:lnTo>
                    <a:pt x="82" y="178"/>
                  </a:lnTo>
                  <a:lnTo>
                    <a:pt x="82" y="182"/>
                  </a:lnTo>
                  <a:lnTo>
                    <a:pt x="85" y="182"/>
                  </a:lnTo>
                  <a:lnTo>
                    <a:pt x="85" y="186"/>
                  </a:lnTo>
                  <a:lnTo>
                    <a:pt x="82" y="186"/>
                  </a:lnTo>
                  <a:lnTo>
                    <a:pt x="85" y="189"/>
                  </a:lnTo>
                  <a:lnTo>
                    <a:pt x="78" y="193"/>
                  </a:lnTo>
                  <a:lnTo>
                    <a:pt x="78" y="189"/>
                  </a:lnTo>
                  <a:lnTo>
                    <a:pt x="74" y="189"/>
                  </a:lnTo>
                  <a:lnTo>
                    <a:pt x="74" y="189"/>
                  </a:lnTo>
                  <a:lnTo>
                    <a:pt x="74" y="193"/>
                  </a:lnTo>
                  <a:lnTo>
                    <a:pt x="74" y="193"/>
                  </a:lnTo>
                  <a:lnTo>
                    <a:pt x="78" y="193"/>
                  </a:lnTo>
                  <a:lnTo>
                    <a:pt x="74" y="193"/>
                  </a:lnTo>
                  <a:lnTo>
                    <a:pt x="71" y="193"/>
                  </a:lnTo>
                  <a:lnTo>
                    <a:pt x="71" y="193"/>
                  </a:lnTo>
                  <a:lnTo>
                    <a:pt x="71" y="197"/>
                  </a:lnTo>
                  <a:lnTo>
                    <a:pt x="63" y="201"/>
                  </a:lnTo>
                  <a:lnTo>
                    <a:pt x="60" y="201"/>
                  </a:lnTo>
                  <a:lnTo>
                    <a:pt x="60" y="201"/>
                  </a:lnTo>
                  <a:lnTo>
                    <a:pt x="56" y="201"/>
                  </a:lnTo>
                  <a:lnTo>
                    <a:pt x="56" y="201"/>
                  </a:lnTo>
                  <a:lnTo>
                    <a:pt x="56" y="201"/>
                  </a:lnTo>
                  <a:lnTo>
                    <a:pt x="56" y="201"/>
                  </a:lnTo>
                  <a:lnTo>
                    <a:pt x="52" y="201"/>
                  </a:lnTo>
                  <a:lnTo>
                    <a:pt x="48" y="201"/>
                  </a:lnTo>
                  <a:lnTo>
                    <a:pt x="48" y="204"/>
                  </a:lnTo>
                  <a:lnTo>
                    <a:pt x="45" y="204"/>
                  </a:lnTo>
                  <a:lnTo>
                    <a:pt x="45" y="201"/>
                  </a:lnTo>
                  <a:lnTo>
                    <a:pt x="52" y="197"/>
                  </a:lnTo>
                  <a:lnTo>
                    <a:pt x="52" y="193"/>
                  </a:lnTo>
                  <a:lnTo>
                    <a:pt x="48" y="197"/>
                  </a:lnTo>
                  <a:lnTo>
                    <a:pt x="45" y="197"/>
                  </a:lnTo>
                  <a:lnTo>
                    <a:pt x="41" y="201"/>
                  </a:lnTo>
                  <a:lnTo>
                    <a:pt x="41" y="201"/>
                  </a:lnTo>
                  <a:lnTo>
                    <a:pt x="41" y="201"/>
                  </a:lnTo>
                  <a:lnTo>
                    <a:pt x="41" y="197"/>
                  </a:lnTo>
                  <a:lnTo>
                    <a:pt x="45" y="182"/>
                  </a:lnTo>
                  <a:lnTo>
                    <a:pt x="48" y="178"/>
                  </a:lnTo>
                  <a:lnTo>
                    <a:pt x="48" y="178"/>
                  </a:lnTo>
                  <a:lnTo>
                    <a:pt x="45" y="171"/>
                  </a:lnTo>
                  <a:lnTo>
                    <a:pt x="45" y="167"/>
                  </a:lnTo>
                  <a:lnTo>
                    <a:pt x="41" y="163"/>
                  </a:lnTo>
                  <a:lnTo>
                    <a:pt x="41" y="163"/>
                  </a:lnTo>
                  <a:lnTo>
                    <a:pt x="41" y="163"/>
                  </a:lnTo>
                  <a:lnTo>
                    <a:pt x="41" y="160"/>
                  </a:lnTo>
                  <a:lnTo>
                    <a:pt x="37" y="156"/>
                  </a:lnTo>
                  <a:lnTo>
                    <a:pt x="37" y="156"/>
                  </a:lnTo>
                  <a:lnTo>
                    <a:pt x="34" y="152"/>
                  </a:lnTo>
                  <a:lnTo>
                    <a:pt x="34" y="149"/>
                  </a:lnTo>
                  <a:lnTo>
                    <a:pt x="30" y="149"/>
                  </a:lnTo>
                  <a:lnTo>
                    <a:pt x="34" y="149"/>
                  </a:lnTo>
                  <a:lnTo>
                    <a:pt x="34" y="156"/>
                  </a:lnTo>
                  <a:lnTo>
                    <a:pt x="26" y="152"/>
                  </a:lnTo>
                  <a:lnTo>
                    <a:pt x="23" y="152"/>
                  </a:lnTo>
                  <a:lnTo>
                    <a:pt x="23" y="149"/>
                  </a:lnTo>
                  <a:lnTo>
                    <a:pt x="23" y="145"/>
                  </a:lnTo>
                  <a:lnTo>
                    <a:pt x="19" y="145"/>
                  </a:lnTo>
                  <a:lnTo>
                    <a:pt x="23" y="145"/>
                  </a:lnTo>
                  <a:lnTo>
                    <a:pt x="26" y="149"/>
                  </a:lnTo>
                  <a:lnTo>
                    <a:pt x="26" y="149"/>
                  </a:lnTo>
                  <a:lnTo>
                    <a:pt x="30" y="149"/>
                  </a:lnTo>
                  <a:lnTo>
                    <a:pt x="26" y="149"/>
                  </a:lnTo>
                  <a:lnTo>
                    <a:pt x="26" y="145"/>
                  </a:lnTo>
                  <a:lnTo>
                    <a:pt x="26" y="145"/>
                  </a:lnTo>
                  <a:lnTo>
                    <a:pt x="30" y="145"/>
                  </a:lnTo>
                  <a:lnTo>
                    <a:pt x="30" y="145"/>
                  </a:lnTo>
                  <a:lnTo>
                    <a:pt x="30" y="141"/>
                  </a:lnTo>
                  <a:lnTo>
                    <a:pt x="26" y="137"/>
                  </a:lnTo>
                  <a:lnTo>
                    <a:pt x="23" y="137"/>
                  </a:lnTo>
                  <a:lnTo>
                    <a:pt x="23" y="134"/>
                  </a:lnTo>
                  <a:lnTo>
                    <a:pt x="19" y="134"/>
                  </a:lnTo>
                  <a:lnTo>
                    <a:pt x="19" y="134"/>
                  </a:lnTo>
                  <a:lnTo>
                    <a:pt x="19" y="134"/>
                  </a:lnTo>
                  <a:lnTo>
                    <a:pt x="15" y="134"/>
                  </a:lnTo>
                  <a:lnTo>
                    <a:pt x="15" y="134"/>
                  </a:lnTo>
                  <a:lnTo>
                    <a:pt x="15" y="130"/>
                  </a:lnTo>
                  <a:lnTo>
                    <a:pt x="15" y="130"/>
                  </a:lnTo>
                  <a:lnTo>
                    <a:pt x="11" y="130"/>
                  </a:lnTo>
                  <a:lnTo>
                    <a:pt x="11" y="130"/>
                  </a:lnTo>
                  <a:lnTo>
                    <a:pt x="11" y="134"/>
                  </a:lnTo>
                  <a:lnTo>
                    <a:pt x="4" y="126"/>
                  </a:lnTo>
                  <a:lnTo>
                    <a:pt x="4" y="123"/>
                  </a:lnTo>
                  <a:lnTo>
                    <a:pt x="4" y="119"/>
                  </a:lnTo>
                  <a:lnTo>
                    <a:pt x="4" y="119"/>
                  </a:lnTo>
                  <a:lnTo>
                    <a:pt x="0" y="119"/>
                  </a:lnTo>
                  <a:lnTo>
                    <a:pt x="4" y="115"/>
                  </a:lnTo>
                  <a:lnTo>
                    <a:pt x="4" y="112"/>
                  </a:lnTo>
                  <a:lnTo>
                    <a:pt x="8" y="115"/>
                  </a:lnTo>
                  <a:lnTo>
                    <a:pt x="8" y="112"/>
                  </a:lnTo>
                  <a:lnTo>
                    <a:pt x="8" y="104"/>
                  </a:lnTo>
                  <a:lnTo>
                    <a:pt x="8" y="104"/>
                  </a:lnTo>
                  <a:lnTo>
                    <a:pt x="11" y="104"/>
                  </a:lnTo>
                  <a:lnTo>
                    <a:pt x="11" y="100"/>
                  </a:lnTo>
                  <a:lnTo>
                    <a:pt x="15" y="97"/>
                  </a:lnTo>
                  <a:lnTo>
                    <a:pt x="15" y="93"/>
                  </a:lnTo>
                  <a:lnTo>
                    <a:pt x="15" y="89"/>
                  </a:lnTo>
                  <a:lnTo>
                    <a:pt x="15" y="86"/>
                  </a:lnTo>
                  <a:lnTo>
                    <a:pt x="19" y="86"/>
                  </a:lnTo>
                  <a:lnTo>
                    <a:pt x="19" y="82"/>
                  </a:lnTo>
                  <a:lnTo>
                    <a:pt x="19" y="78"/>
                  </a:lnTo>
                  <a:lnTo>
                    <a:pt x="15" y="71"/>
                  </a:lnTo>
                  <a:lnTo>
                    <a:pt x="19" y="71"/>
                  </a:lnTo>
                  <a:lnTo>
                    <a:pt x="23" y="71"/>
                  </a:lnTo>
                  <a:lnTo>
                    <a:pt x="26" y="71"/>
                  </a:lnTo>
                  <a:lnTo>
                    <a:pt x="30" y="67"/>
                  </a:lnTo>
                  <a:lnTo>
                    <a:pt x="30" y="60"/>
                  </a:lnTo>
                  <a:lnTo>
                    <a:pt x="34" y="52"/>
                  </a:lnTo>
                  <a:lnTo>
                    <a:pt x="30" y="48"/>
                  </a:lnTo>
                  <a:lnTo>
                    <a:pt x="30" y="48"/>
                  </a:lnTo>
                  <a:lnTo>
                    <a:pt x="34" y="41"/>
                  </a:lnTo>
                  <a:lnTo>
                    <a:pt x="37" y="34"/>
                  </a:lnTo>
                  <a:lnTo>
                    <a:pt x="34" y="34"/>
                  </a:lnTo>
                  <a:lnTo>
                    <a:pt x="37" y="30"/>
                  </a:lnTo>
                  <a:lnTo>
                    <a:pt x="41" y="22"/>
                  </a:lnTo>
                  <a:lnTo>
                    <a:pt x="45" y="22"/>
                  </a:lnTo>
                  <a:lnTo>
                    <a:pt x="48" y="15"/>
                  </a:lnTo>
                  <a:lnTo>
                    <a:pt x="52" y="11"/>
                  </a:lnTo>
                  <a:lnTo>
                    <a:pt x="56" y="11"/>
                  </a:lnTo>
                  <a:lnTo>
                    <a:pt x="60" y="8"/>
                  </a:lnTo>
                  <a:lnTo>
                    <a:pt x="63" y="11"/>
                  </a:lnTo>
                  <a:lnTo>
                    <a:pt x="67" y="11"/>
                  </a:lnTo>
                  <a:lnTo>
                    <a:pt x="67" y="8"/>
                  </a:lnTo>
                  <a:lnTo>
                    <a:pt x="67" y="4"/>
                  </a:lnTo>
                  <a:lnTo>
                    <a:pt x="71" y="4"/>
                  </a:lnTo>
                  <a:lnTo>
                    <a:pt x="67" y="0"/>
                  </a:lnTo>
                  <a:lnTo>
                    <a:pt x="67" y="0"/>
                  </a:lnTo>
                  <a:lnTo>
                    <a:pt x="67" y="0"/>
                  </a:lnTo>
                  <a:close/>
                  <a:moveTo>
                    <a:pt x="23" y="156"/>
                  </a:moveTo>
                  <a:lnTo>
                    <a:pt x="26" y="160"/>
                  </a:lnTo>
                  <a:lnTo>
                    <a:pt x="26" y="160"/>
                  </a:lnTo>
                  <a:lnTo>
                    <a:pt x="30" y="160"/>
                  </a:lnTo>
                  <a:lnTo>
                    <a:pt x="26" y="156"/>
                  </a:lnTo>
                  <a:lnTo>
                    <a:pt x="23" y="15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5" name="Freeform 29">
              <a:extLst>
                <a:ext uri="{FF2B5EF4-FFF2-40B4-BE49-F238E27FC236}">
                  <a16:creationId xmlns:a16="http://schemas.microsoft.com/office/drawing/2014/main" xmlns="" id="{DED53E34-4F69-4915-A43E-A0BEF7C5D224}"/>
                </a:ext>
              </a:extLst>
            </p:cNvPr>
            <p:cNvSpPr>
              <a:spLocks noEditPoints="1"/>
            </p:cNvSpPr>
            <p:nvPr/>
          </p:nvSpPr>
          <p:spPr bwMode="auto">
            <a:xfrm>
              <a:off x="7320137" y="4023517"/>
              <a:ext cx="66282" cy="109981"/>
            </a:xfrm>
            <a:custGeom>
              <a:avLst/>
              <a:gdLst>
                <a:gd name="T0" fmla="*/ 0 w 37"/>
                <a:gd name="T1" fmla="*/ 26 h 63"/>
                <a:gd name="T2" fmla="*/ 4 w 37"/>
                <a:gd name="T3" fmla="*/ 22 h 63"/>
                <a:gd name="T4" fmla="*/ 0 w 37"/>
                <a:gd name="T5" fmla="*/ 26 h 63"/>
                <a:gd name="T6" fmla="*/ 0 w 37"/>
                <a:gd name="T7" fmla="*/ 30 h 63"/>
                <a:gd name="T8" fmla="*/ 8 w 37"/>
                <a:gd name="T9" fmla="*/ 4 h 63"/>
                <a:gd name="T10" fmla="*/ 0 w 37"/>
                <a:gd name="T11" fmla="*/ 0 h 63"/>
                <a:gd name="T12" fmla="*/ 8 w 37"/>
                <a:gd name="T13" fmla="*/ 0 h 63"/>
                <a:gd name="T14" fmla="*/ 8 w 37"/>
                <a:gd name="T15" fmla="*/ 4 h 63"/>
                <a:gd name="T16" fmla="*/ 8 w 37"/>
                <a:gd name="T17" fmla="*/ 4 h 63"/>
                <a:gd name="T18" fmla="*/ 12 w 37"/>
                <a:gd name="T19" fmla="*/ 4 h 63"/>
                <a:gd name="T20" fmla="*/ 15 w 37"/>
                <a:gd name="T21" fmla="*/ 7 h 63"/>
                <a:gd name="T22" fmla="*/ 15 w 37"/>
                <a:gd name="T23" fmla="*/ 7 h 63"/>
                <a:gd name="T24" fmla="*/ 12 w 37"/>
                <a:gd name="T25" fmla="*/ 7 h 63"/>
                <a:gd name="T26" fmla="*/ 8 w 37"/>
                <a:gd name="T27" fmla="*/ 4 h 63"/>
                <a:gd name="T28" fmla="*/ 8 w 37"/>
                <a:gd name="T29" fmla="*/ 4 h 63"/>
                <a:gd name="T30" fmla="*/ 12 w 37"/>
                <a:gd name="T31" fmla="*/ 4 h 63"/>
                <a:gd name="T32" fmla="*/ 8 w 37"/>
                <a:gd name="T33" fmla="*/ 7 h 63"/>
                <a:gd name="T34" fmla="*/ 8 w 37"/>
                <a:gd name="T35" fmla="*/ 7 h 63"/>
                <a:gd name="T36" fmla="*/ 8 w 37"/>
                <a:gd name="T37" fmla="*/ 11 h 63"/>
                <a:gd name="T38" fmla="*/ 4 w 37"/>
                <a:gd name="T39" fmla="*/ 15 h 63"/>
                <a:gd name="T40" fmla="*/ 4 w 37"/>
                <a:gd name="T41" fmla="*/ 11 h 63"/>
                <a:gd name="T42" fmla="*/ 0 w 37"/>
                <a:gd name="T43" fmla="*/ 15 h 63"/>
                <a:gd name="T44" fmla="*/ 4 w 37"/>
                <a:gd name="T45" fmla="*/ 15 h 63"/>
                <a:gd name="T46" fmla="*/ 4 w 37"/>
                <a:gd name="T47" fmla="*/ 19 h 63"/>
                <a:gd name="T48" fmla="*/ 4 w 37"/>
                <a:gd name="T49" fmla="*/ 26 h 63"/>
                <a:gd name="T50" fmla="*/ 0 w 37"/>
                <a:gd name="T51" fmla="*/ 33 h 63"/>
                <a:gd name="T52" fmla="*/ 4 w 37"/>
                <a:gd name="T53" fmla="*/ 41 h 63"/>
                <a:gd name="T54" fmla="*/ 4 w 37"/>
                <a:gd name="T55" fmla="*/ 48 h 63"/>
                <a:gd name="T56" fmla="*/ 8 w 37"/>
                <a:gd name="T57" fmla="*/ 59 h 63"/>
                <a:gd name="T58" fmla="*/ 15 w 37"/>
                <a:gd name="T59" fmla="*/ 59 h 63"/>
                <a:gd name="T60" fmla="*/ 26 w 37"/>
                <a:gd name="T61" fmla="*/ 59 h 63"/>
                <a:gd name="T62" fmla="*/ 34 w 37"/>
                <a:gd name="T63" fmla="*/ 48 h 63"/>
                <a:gd name="T64" fmla="*/ 37 w 37"/>
                <a:gd name="T65" fmla="*/ 45 h 63"/>
                <a:gd name="T66" fmla="*/ 37 w 37"/>
                <a:gd name="T67" fmla="*/ 41 h 63"/>
                <a:gd name="T68" fmla="*/ 37 w 37"/>
                <a:gd name="T69" fmla="*/ 37 h 63"/>
                <a:gd name="T70" fmla="*/ 30 w 37"/>
                <a:gd name="T71" fmla="*/ 26 h 63"/>
                <a:gd name="T72" fmla="*/ 26 w 37"/>
                <a:gd name="T73" fmla="*/ 22 h 63"/>
                <a:gd name="T74" fmla="*/ 23 w 37"/>
                <a:gd name="T75" fmla="*/ 22 h 63"/>
                <a:gd name="T76" fmla="*/ 26 w 37"/>
                <a:gd name="T77" fmla="*/ 19 h 63"/>
                <a:gd name="T78" fmla="*/ 23 w 37"/>
                <a:gd name="T79" fmla="*/ 15 h 63"/>
                <a:gd name="T80" fmla="*/ 19 w 37"/>
                <a:gd name="T81" fmla="*/ 11 h 63"/>
                <a:gd name="T82" fmla="*/ 19 w 37"/>
                <a:gd name="T83" fmla="*/ 11 h 63"/>
                <a:gd name="T84" fmla="*/ 12 w 37"/>
                <a:gd name="T85" fmla="*/ 7 h 63"/>
                <a:gd name="T86" fmla="*/ 12 w 37"/>
                <a:gd name="T87" fmla="*/ 7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7" h="63">
                  <a:moveTo>
                    <a:pt x="0" y="30"/>
                  </a:moveTo>
                  <a:lnTo>
                    <a:pt x="0" y="26"/>
                  </a:lnTo>
                  <a:lnTo>
                    <a:pt x="0" y="26"/>
                  </a:lnTo>
                  <a:lnTo>
                    <a:pt x="4" y="22"/>
                  </a:lnTo>
                  <a:lnTo>
                    <a:pt x="0" y="26"/>
                  </a:lnTo>
                  <a:lnTo>
                    <a:pt x="0" y="26"/>
                  </a:lnTo>
                  <a:lnTo>
                    <a:pt x="0" y="26"/>
                  </a:lnTo>
                  <a:lnTo>
                    <a:pt x="0" y="30"/>
                  </a:lnTo>
                  <a:lnTo>
                    <a:pt x="0" y="30"/>
                  </a:lnTo>
                  <a:close/>
                  <a:moveTo>
                    <a:pt x="8" y="4"/>
                  </a:moveTo>
                  <a:lnTo>
                    <a:pt x="4" y="4"/>
                  </a:lnTo>
                  <a:lnTo>
                    <a:pt x="0" y="0"/>
                  </a:lnTo>
                  <a:lnTo>
                    <a:pt x="8" y="0"/>
                  </a:lnTo>
                  <a:lnTo>
                    <a:pt x="8" y="0"/>
                  </a:lnTo>
                  <a:lnTo>
                    <a:pt x="8" y="4"/>
                  </a:lnTo>
                  <a:lnTo>
                    <a:pt x="8" y="4"/>
                  </a:lnTo>
                  <a:lnTo>
                    <a:pt x="8" y="4"/>
                  </a:lnTo>
                  <a:lnTo>
                    <a:pt x="8" y="4"/>
                  </a:lnTo>
                  <a:close/>
                  <a:moveTo>
                    <a:pt x="12" y="4"/>
                  </a:moveTo>
                  <a:lnTo>
                    <a:pt x="12" y="4"/>
                  </a:lnTo>
                  <a:lnTo>
                    <a:pt x="12" y="4"/>
                  </a:lnTo>
                  <a:lnTo>
                    <a:pt x="15" y="7"/>
                  </a:lnTo>
                  <a:lnTo>
                    <a:pt x="19" y="7"/>
                  </a:lnTo>
                  <a:lnTo>
                    <a:pt x="15" y="7"/>
                  </a:lnTo>
                  <a:lnTo>
                    <a:pt x="12" y="7"/>
                  </a:lnTo>
                  <a:lnTo>
                    <a:pt x="12" y="7"/>
                  </a:lnTo>
                  <a:lnTo>
                    <a:pt x="8" y="4"/>
                  </a:lnTo>
                  <a:lnTo>
                    <a:pt x="8" y="4"/>
                  </a:lnTo>
                  <a:lnTo>
                    <a:pt x="12" y="4"/>
                  </a:lnTo>
                  <a:lnTo>
                    <a:pt x="8" y="4"/>
                  </a:lnTo>
                  <a:lnTo>
                    <a:pt x="12" y="4"/>
                  </a:lnTo>
                  <a:lnTo>
                    <a:pt x="12" y="4"/>
                  </a:lnTo>
                  <a:close/>
                  <a:moveTo>
                    <a:pt x="8" y="7"/>
                  </a:moveTo>
                  <a:lnTo>
                    <a:pt x="8" y="7"/>
                  </a:lnTo>
                  <a:lnTo>
                    <a:pt x="8" y="7"/>
                  </a:lnTo>
                  <a:lnTo>
                    <a:pt x="8" y="7"/>
                  </a:lnTo>
                  <a:lnTo>
                    <a:pt x="8" y="7"/>
                  </a:lnTo>
                  <a:lnTo>
                    <a:pt x="8" y="11"/>
                  </a:lnTo>
                  <a:lnTo>
                    <a:pt x="8" y="11"/>
                  </a:lnTo>
                  <a:lnTo>
                    <a:pt x="4" y="15"/>
                  </a:lnTo>
                  <a:lnTo>
                    <a:pt x="4" y="15"/>
                  </a:lnTo>
                  <a:lnTo>
                    <a:pt x="4" y="11"/>
                  </a:lnTo>
                  <a:lnTo>
                    <a:pt x="0" y="11"/>
                  </a:lnTo>
                  <a:lnTo>
                    <a:pt x="0" y="15"/>
                  </a:lnTo>
                  <a:lnTo>
                    <a:pt x="0" y="15"/>
                  </a:lnTo>
                  <a:lnTo>
                    <a:pt x="4" y="15"/>
                  </a:lnTo>
                  <a:lnTo>
                    <a:pt x="4" y="15"/>
                  </a:lnTo>
                  <a:lnTo>
                    <a:pt x="4" y="19"/>
                  </a:lnTo>
                  <a:lnTo>
                    <a:pt x="4" y="22"/>
                  </a:lnTo>
                  <a:lnTo>
                    <a:pt x="4" y="26"/>
                  </a:lnTo>
                  <a:lnTo>
                    <a:pt x="0" y="30"/>
                  </a:lnTo>
                  <a:lnTo>
                    <a:pt x="0" y="33"/>
                  </a:lnTo>
                  <a:lnTo>
                    <a:pt x="0" y="33"/>
                  </a:lnTo>
                  <a:lnTo>
                    <a:pt x="4" y="41"/>
                  </a:lnTo>
                  <a:lnTo>
                    <a:pt x="0" y="41"/>
                  </a:lnTo>
                  <a:lnTo>
                    <a:pt x="4" y="48"/>
                  </a:lnTo>
                  <a:lnTo>
                    <a:pt x="8" y="56"/>
                  </a:lnTo>
                  <a:lnTo>
                    <a:pt x="8" y="59"/>
                  </a:lnTo>
                  <a:lnTo>
                    <a:pt x="12" y="63"/>
                  </a:lnTo>
                  <a:lnTo>
                    <a:pt x="15" y="59"/>
                  </a:lnTo>
                  <a:lnTo>
                    <a:pt x="23" y="59"/>
                  </a:lnTo>
                  <a:lnTo>
                    <a:pt x="26" y="59"/>
                  </a:lnTo>
                  <a:lnTo>
                    <a:pt x="34" y="56"/>
                  </a:lnTo>
                  <a:lnTo>
                    <a:pt x="34" y="48"/>
                  </a:lnTo>
                  <a:lnTo>
                    <a:pt x="37" y="48"/>
                  </a:lnTo>
                  <a:lnTo>
                    <a:pt x="37" y="45"/>
                  </a:lnTo>
                  <a:lnTo>
                    <a:pt x="37" y="45"/>
                  </a:lnTo>
                  <a:lnTo>
                    <a:pt x="37" y="41"/>
                  </a:lnTo>
                  <a:lnTo>
                    <a:pt x="34" y="37"/>
                  </a:lnTo>
                  <a:lnTo>
                    <a:pt x="37" y="37"/>
                  </a:lnTo>
                  <a:lnTo>
                    <a:pt x="34" y="33"/>
                  </a:lnTo>
                  <a:lnTo>
                    <a:pt x="30" y="26"/>
                  </a:lnTo>
                  <a:lnTo>
                    <a:pt x="30" y="22"/>
                  </a:lnTo>
                  <a:lnTo>
                    <a:pt x="26" y="22"/>
                  </a:lnTo>
                  <a:lnTo>
                    <a:pt x="26" y="22"/>
                  </a:lnTo>
                  <a:lnTo>
                    <a:pt x="23" y="22"/>
                  </a:lnTo>
                  <a:lnTo>
                    <a:pt x="26" y="22"/>
                  </a:lnTo>
                  <a:lnTo>
                    <a:pt x="26" y="19"/>
                  </a:lnTo>
                  <a:lnTo>
                    <a:pt x="23" y="19"/>
                  </a:lnTo>
                  <a:lnTo>
                    <a:pt x="23" y="15"/>
                  </a:lnTo>
                  <a:lnTo>
                    <a:pt x="19" y="15"/>
                  </a:lnTo>
                  <a:lnTo>
                    <a:pt x="19" y="11"/>
                  </a:lnTo>
                  <a:lnTo>
                    <a:pt x="19" y="11"/>
                  </a:lnTo>
                  <a:lnTo>
                    <a:pt x="19" y="11"/>
                  </a:lnTo>
                  <a:lnTo>
                    <a:pt x="15" y="7"/>
                  </a:lnTo>
                  <a:lnTo>
                    <a:pt x="12" y="7"/>
                  </a:lnTo>
                  <a:lnTo>
                    <a:pt x="12" y="7"/>
                  </a:lnTo>
                  <a:lnTo>
                    <a:pt x="12" y="7"/>
                  </a:lnTo>
                  <a:lnTo>
                    <a:pt x="8" y="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6" name="Freeform 30">
              <a:extLst>
                <a:ext uri="{FF2B5EF4-FFF2-40B4-BE49-F238E27FC236}">
                  <a16:creationId xmlns:a16="http://schemas.microsoft.com/office/drawing/2014/main" xmlns="" id="{75917689-4228-4F43-A94E-29060B2A90BF}"/>
                </a:ext>
              </a:extLst>
            </p:cNvPr>
            <p:cNvSpPr>
              <a:spLocks noEditPoints="1"/>
            </p:cNvSpPr>
            <p:nvPr/>
          </p:nvSpPr>
          <p:spPr bwMode="auto">
            <a:xfrm>
              <a:off x="6956487" y="3356653"/>
              <a:ext cx="829412" cy="719237"/>
            </a:xfrm>
            <a:custGeom>
              <a:avLst/>
              <a:gdLst>
                <a:gd name="T0" fmla="*/ 155 w 463"/>
                <a:gd name="T1" fmla="*/ 37 h 412"/>
                <a:gd name="T2" fmla="*/ 181 w 463"/>
                <a:gd name="T3" fmla="*/ 48 h 412"/>
                <a:gd name="T4" fmla="*/ 189 w 463"/>
                <a:gd name="T5" fmla="*/ 82 h 412"/>
                <a:gd name="T6" fmla="*/ 240 w 463"/>
                <a:gd name="T7" fmla="*/ 100 h 412"/>
                <a:gd name="T8" fmla="*/ 300 w 463"/>
                <a:gd name="T9" fmla="*/ 111 h 412"/>
                <a:gd name="T10" fmla="*/ 322 w 463"/>
                <a:gd name="T11" fmla="*/ 93 h 412"/>
                <a:gd name="T12" fmla="*/ 348 w 463"/>
                <a:gd name="T13" fmla="*/ 111 h 412"/>
                <a:gd name="T14" fmla="*/ 370 w 463"/>
                <a:gd name="T15" fmla="*/ 93 h 412"/>
                <a:gd name="T16" fmla="*/ 392 w 463"/>
                <a:gd name="T17" fmla="*/ 78 h 412"/>
                <a:gd name="T18" fmla="*/ 429 w 463"/>
                <a:gd name="T19" fmla="*/ 67 h 412"/>
                <a:gd name="T20" fmla="*/ 444 w 463"/>
                <a:gd name="T21" fmla="*/ 70 h 412"/>
                <a:gd name="T22" fmla="*/ 459 w 463"/>
                <a:gd name="T23" fmla="*/ 85 h 412"/>
                <a:gd name="T24" fmla="*/ 437 w 463"/>
                <a:gd name="T25" fmla="*/ 107 h 412"/>
                <a:gd name="T26" fmla="*/ 422 w 463"/>
                <a:gd name="T27" fmla="*/ 152 h 412"/>
                <a:gd name="T28" fmla="*/ 407 w 463"/>
                <a:gd name="T29" fmla="*/ 178 h 412"/>
                <a:gd name="T30" fmla="*/ 400 w 463"/>
                <a:gd name="T31" fmla="*/ 189 h 412"/>
                <a:gd name="T32" fmla="*/ 385 w 463"/>
                <a:gd name="T33" fmla="*/ 159 h 412"/>
                <a:gd name="T34" fmla="*/ 377 w 463"/>
                <a:gd name="T35" fmla="*/ 167 h 412"/>
                <a:gd name="T36" fmla="*/ 381 w 463"/>
                <a:gd name="T37" fmla="*/ 152 h 412"/>
                <a:gd name="T38" fmla="*/ 377 w 463"/>
                <a:gd name="T39" fmla="*/ 133 h 412"/>
                <a:gd name="T40" fmla="*/ 344 w 463"/>
                <a:gd name="T41" fmla="*/ 126 h 412"/>
                <a:gd name="T42" fmla="*/ 333 w 463"/>
                <a:gd name="T43" fmla="*/ 119 h 412"/>
                <a:gd name="T44" fmla="*/ 322 w 463"/>
                <a:gd name="T45" fmla="*/ 115 h 412"/>
                <a:gd name="T46" fmla="*/ 329 w 463"/>
                <a:gd name="T47" fmla="*/ 133 h 412"/>
                <a:gd name="T48" fmla="*/ 333 w 463"/>
                <a:gd name="T49" fmla="*/ 167 h 412"/>
                <a:gd name="T50" fmla="*/ 337 w 463"/>
                <a:gd name="T51" fmla="*/ 197 h 412"/>
                <a:gd name="T52" fmla="*/ 326 w 463"/>
                <a:gd name="T53" fmla="*/ 193 h 412"/>
                <a:gd name="T54" fmla="*/ 322 w 463"/>
                <a:gd name="T55" fmla="*/ 193 h 412"/>
                <a:gd name="T56" fmla="*/ 303 w 463"/>
                <a:gd name="T57" fmla="*/ 215 h 412"/>
                <a:gd name="T58" fmla="*/ 285 w 463"/>
                <a:gd name="T59" fmla="*/ 226 h 412"/>
                <a:gd name="T60" fmla="*/ 255 w 463"/>
                <a:gd name="T61" fmla="*/ 260 h 412"/>
                <a:gd name="T62" fmla="*/ 222 w 463"/>
                <a:gd name="T63" fmla="*/ 286 h 412"/>
                <a:gd name="T64" fmla="*/ 207 w 463"/>
                <a:gd name="T65" fmla="*/ 315 h 412"/>
                <a:gd name="T66" fmla="*/ 203 w 463"/>
                <a:gd name="T67" fmla="*/ 378 h 412"/>
                <a:gd name="T68" fmla="*/ 196 w 463"/>
                <a:gd name="T69" fmla="*/ 393 h 412"/>
                <a:gd name="T70" fmla="*/ 178 w 463"/>
                <a:gd name="T71" fmla="*/ 408 h 412"/>
                <a:gd name="T72" fmla="*/ 141 w 463"/>
                <a:gd name="T73" fmla="*/ 371 h 412"/>
                <a:gd name="T74" fmla="*/ 118 w 463"/>
                <a:gd name="T75" fmla="*/ 334 h 412"/>
                <a:gd name="T76" fmla="*/ 100 w 463"/>
                <a:gd name="T77" fmla="*/ 297 h 412"/>
                <a:gd name="T78" fmla="*/ 85 w 463"/>
                <a:gd name="T79" fmla="*/ 252 h 412"/>
                <a:gd name="T80" fmla="*/ 78 w 463"/>
                <a:gd name="T81" fmla="*/ 219 h 412"/>
                <a:gd name="T82" fmla="*/ 74 w 463"/>
                <a:gd name="T83" fmla="*/ 197 h 412"/>
                <a:gd name="T84" fmla="*/ 74 w 463"/>
                <a:gd name="T85" fmla="*/ 185 h 412"/>
                <a:gd name="T86" fmla="*/ 59 w 463"/>
                <a:gd name="T87" fmla="*/ 208 h 412"/>
                <a:gd name="T88" fmla="*/ 11 w 463"/>
                <a:gd name="T89" fmla="*/ 185 h 412"/>
                <a:gd name="T90" fmla="*/ 22 w 463"/>
                <a:gd name="T91" fmla="*/ 185 h 412"/>
                <a:gd name="T92" fmla="*/ 26 w 463"/>
                <a:gd name="T93" fmla="*/ 178 h 412"/>
                <a:gd name="T94" fmla="*/ 0 w 463"/>
                <a:gd name="T95" fmla="*/ 167 h 412"/>
                <a:gd name="T96" fmla="*/ 33 w 463"/>
                <a:gd name="T97" fmla="*/ 152 h 412"/>
                <a:gd name="T98" fmla="*/ 33 w 463"/>
                <a:gd name="T99" fmla="*/ 130 h 412"/>
                <a:gd name="T100" fmla="*/ 11 w 463"/>
                <a:gd name="T101" fmla="*/ 111 h 412"/>
                <a:gd name="T102" fmla="*/ 37 w 463"/>
                <a:gd name="T103" fmla="*/ 96 h 412"/>
                <a:gd name="T104" fmla="*/ 78 w 463"/>
                <a:gd name="T105" fmla="*/ 56 h 412"/>
                <a:gd name="T106" fmla="*/ 92 w 463"/>
                <a:gd name="T107" fmla="*/ 22 h 412"/>
                <a:gd name="T108" fmla="*/ 137 w 463"/>
                <a:gd name="T109" fmla="*/ 7 h 412"/>
                <a:gd name="T110" fmla="*/ 333 w 463"/>
                <a:gd name="T111" fmla="*/ 197 h 412"/>
                <a:gd name="T112" fmla="*/ 329 w 463"/>
                <a:gd name="T113" fmla="*/ 197 h 4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63" h="412">
                  <a:moveTo>
                    <a:pt x="148" y="15"/>
                  </a:moveTo>
                  <a:lnTo>
                    <a:pt x="148" y="15"/>
                  </a:lnTo>
                  <a:lnTo>
                    <a:pt x="148" y="18"/>
                  </a:lnTo>
                  <a:lnTo>
                    <a:pt x="152" y="22"/>
                  </a:lnTo>
                  <a:lnTo>
                    <a:pt x="152" y="26"/>
                  </a:lnTo>
                  <a:lnTo>
                    <a:pt x="155" y="30"/>
                  </a:lnTo>
                  <a:lnTo>
                    <a:pt x="152" y="30"/>
                  </a:lnTo>
                  <a:lnTo>
                    <a:pt x="155" y="33"/>
                  </a:lnTo>
                  <a:lnTo>
                    <a:pt x="155" y="33"/>
                  </a:lnTo>
                  <a:lnTo>
                    <a:pt x="155" y="37"/>
                  </a:lnTo>
                  <a:lnTo>
                    <a:pt x="159" y="37"/>
                  </a:lnTo>
                  <a:lnTo>
                    <a:pt x="159" y="41"/>
                  </a:lnTo>
                  <a:lnTo>
                    <a:pt x="163" y="41"/>
                  </a:lnTo>
                  <a:lnTo>
                    <a:pt x="166" y="41"/>
                  </a:lnTo>
                  <a:lnTo>
                    <a:pt x="170" y="41"/>
                  </a:lnTo>
                  <a:lnTo>
                    <a:pt x="170" y="41"/>
                  </a:lnTo>
                  <a:lnTo>
                    <a:pt x="174" y="41"/>
                  </a:lnTo>
                  <a:lnTo>
                    <a:pt x="178" y="44"/>
                  </a:lnTo>
                  <a:lnTo>
                    <a:pt x="181" y="44"/>
                  </a:lnTo>
                  <a:lnTo>
                    <a:pt x="181" y="48"/>
                  </a:lnTo>
                  <a:lnTo>
                    <a:pt x="185" y="48"/>
                  </a:lnTo>
                  <a:lnTo>
                    <a:pt x="185" y="52"/>
                  </a:lnTo>
                  <a:lnTo>
                    <a:pt x="185" y="52"/>
                  </a:lnTo>
                  <a:lnTo>
                    <a:pt x="185" y="56"/>
                  </a:lnTo>
                  <a:lnTo>
                    <a:pt x="185" y="63"/>
                  </a:lnTo>
                  <a:lnTo>
                    <a:pt x="185" y="70"/>
                  </a:lnTo>
                  <a:lnTo>
                    <a:pt x="181" y="74"/>
                  </a:lnTo>
                  <a:lnTo>
                    <a:pt x="181" y="78"/>
                  </a:lnTo>
                  <a:lnTo>
                    <a:pt x="185" y="78"/>
                  </a:lnTo>
                  <a:lnTo>
                    <a:pt x="189" y="82"/>
                  </a:lnTo>
                  <a:lnTo>
                    <a:pt x="189" y="82"/>
                  </a:lnTo>
                  <a:lnTo>
                    <a:pt x="192" y="82"/>
                  </a:lnTo>
                  <a:lnTo>
                    <a:pt x="200" y="85"/>
                  </a:lnTo>
                  <a:lnTo>
                    <a:pt x="207" y="89"/>
                  </a:lnTo>
                  <a:lnTo>
                    <a:pt x="211" y="93"/>
                  </a:lnTo>
                  <a:lnTo>
                    <a:pt x="218" y="96"/>
                  </a:lnTo>
                  <a:lnTo>
                    <a:pt x="222" y="96"/>
                  </a:lnTo>
                  <a:lnTo>
                    <a:pt x="226" y="96"/>
                  </a:lnTo>
                  <a:lnTo>
                    <a:pt x="229" y="100"/>
                  </a:lnTo>
                  <a:lnTo>
                    <a:pt x="240" y="100"/>
                  </a:lnTo>
                  <a:lnTo>
                    <a:pt x="240" y="104"/>
                  </a:lnTo>
                  <a:lnTo>
                    <a:pt x="252" y="100"/>
                  </a:lnTo>
                  <a:lnTo>
                    <a:pt x="259" y="104"/>
                  </a:lnTo>
                  <a:lnTo>
                    <a:pt x="259" y="107"/>
                  </a:lnTo>
                  <a:lnTo>
                    <a:pt x="263" y="107"/>
                  </a:lnTo>
                  <a:lnTo>
                    <a:pt x="274" y="111"/>
                  </a:lnTo>
                  <a:lnTo>
                    <a:pt x="274" y="111"/>
                  </a:lnTo>
                  <a:lnTo>
                    <a:pt x="281" y="111"/>
                  </a:lnTo>
                  <a:lnTo>
                    <a:pt x="296" y="115"/>
                  </a:lnTo>
                  <a:lnTo>
                    <a:pt x="300" y="111"/>
                  </a:lnTo>
                  <a:lnTo>
                    <a:pt x="303" y="115"/>
                  </a:lnTo>
                  <a:lnTo>
                    <a:pt x="315" y="115"/>
                  </a:lnTo>
                  <a:lnTo>
                    <a:pt x="318" y="107"/>
                  </a:lnTo>
                  <a:lnTo>
                    <a:pt x="315" y="100"/>
                  </a:lnTo>
                  <a:lnTo>
                    <a:pt x="315" y="93"/>
                  </a:lnTo>
                  <a:lnTo>
                    <a:pt x="315" y="93"/>
                  </a:lnTo>
                  <a:lnTo>
                    <a:pt x="315" y="93"/>
                  </a:lnTo>
                  <a:lnTo>
                    <a:pt x="318" y="89"/>
                  </a:lnTo>
                  <a:lnTo>
                    <a:pt x="322" y="89"/>
                  </a:lnTo>
                  <a:lnTo>
                    <a:pt x="322" y="93"/>
                  </a:lnTo>
                  <a:lnTo>
                    <a:pt x="322" y="96"/>
                  </a:lnTo>
                  <a:lnTo>
                    <a:pt x="326" y="96"/>
                  </a:lnTo>
                  <a:lnTo>
                    <a:pt x="326" y="96"/>
                  </a:lnTo>
                  <a:lnTo>
                    <a:pt x="326" y="100"/>
                  </a:lnTo>
                  <a:lnTo>
                    <a:pt x="326" y="104"/>
                  </a:lnTo>
                  <a:lnTo>
                    <a:pt x="329" y="107"/>
                  </a:lnTo>
                  <a:lnTo>
                    <a:pt x="333" y="107"/>
                  </a:lnTo>
                  <a:lnTo>
                    <a:pt x="337" y="107"/>
                  </a:lnTo>
                  <a:lnTo>
                    <a:pt x="344" y="111"/>
                  </a:lnTo>
                  <a:lnTo>
                    <a:pt x="348" y="111"/>
                  </a:lnTo>
                  <a:lnTo>
                    <a:pt x="352" y="107"/>
                  </a:lnTo>
                  <a:lnTo>
                    <a:pt x="355" y="107"/>
                  </a:lnTo>
                  <a:lnTo>
                    <a:pt x="359" y="107"/>
                  </a:lnTo>
                  <a:lnTo>
                    <a:pt x="366" y="107"/>
                  </a:lnTo>
                  <a:lnTo>
                    <a:pt x="370" y="107"/>
                  </a:lnTo>
                  <a:lnTo>
                    <a:pt x="377" y="104"/>
                  </a:lnTo>
                  <a:lnTo>
                    <a:pt x="374" y="104"/>
                  </a:lnTo>
                  <a:lnTo>
                    <a:pt x="374" y="100"/>
                  </a:lnTo>
                  <a:lnTo>
                    <a:pt x="370" y="96"/>
                  </a:lnTo>
                  <a:lnTo>
                    <a:pt x="370" y="93"/>
                  </a:lnTo>
                  <a:lnTo>
                    <a:pt x="370" y="89"/>
                  </a:lnTo>
                  <a:lnTo>
                    <a:pt x="374" y="89"/>
                  </a:lnTo>
                  <a:lnTo>
                    <a:pt x="377" y="89"/>
                  </a:lnTo>
                  <a:lnTo>
                    <a:pt x="381" y="89"/>
                  </a:lnTo>
                  <a:lnTo>
                    <a:pt x="385" y="85"/>
                  </a:lnTo>
                  <a:lnTo>
                    <a:pt x="385" y="85"/>
                  </a:lnTo>
                  <a:lnTo>
                    <a:pt x="389" y="85"/>
                  </a:lnTo>
                  <a:lnTo>
                    <a:pt x="389" y="82"/>
                  </a:lnTo>
                  <a:lnTo>
                    <a:pt x="392" y="82"/>
                  </a:lnTo>
                  <a:lnTo>
                    <a:pt x="392" y="78"/>
                  </a:lnTo>
                  <a:lnTo>
                    <a:pt x="396" y="74"/>
                  </a:lnTo>
                  <a:lnTo>
                    <a:pt x="400" y="74"/>
                  </a:lnTo>
                  <a:lnTo>
                    <a:pt x="407" y="74"/>
                  </a:lnTo>
                  <a:lnTo>
                    <a:pt x="411" y="70"/>
                  </a:lnTo>
                  <a:lnTo>
                    <a:pt x="411" y="67"/>
                  </a:lnTo>
                  <a:lnTo>
                    <a:pt x="411" y="67"/>
                  </a:lnTo>
                  <a:lnTo>
                    <a:pt x="415" y="63"/>
                  </a:lnTo>
                  <a:lnTo>
                    <a:pt x="418" y="67"/>
                  </a:lnTo>
                  <a:lnTo>
                    <a:pt x="422" y="67"/>
                  </a:lnTo>
                  <a:lnTo>
                    <a:pt x="429" y="67"/>
                  </a:lnTo>
                  <a:lnTo>
                    <a:pt x="429" y="67"/>
                  </a:lnTo>
                  <a:lnTo>
                    <a:pt x="429" y="63"/>
                  </a:lnTo>
                  <a:lnTo>
                    <a:pt x="437" y="59"/>
                  </a:lnTo>
                  <a:lnTo>
                    <a:pt x="440" y="59"/>
                  </a:lnTo>
                  <a:lnTo>
                    <a:pt x="440" y="63"/>
                  </a:lnTo>
                  <a:lnTo>
                    <a:pt x="444" y="63"/>
                  </a:lnTo>
                  <a:lnTo>
                    <a:pt x="444" y="63"/>
                  </a:lnTo>
                  <a:lnTo>
                    <a:pt x="440" y="67"/>
                  </a:lnTo>
                  <a:lnTo>
                    <a:pt x="444" y="70"/>
                  </a:lnTo>
                  <a:lnTo>
                    <a:pt x="444" y="70"/>
                  </a:lnTo>
                  <a:lnTo>
                    <a:pt x="448" y="70"/>
                  </a:lnTo>
                  <a:lnTo>
                    <a:pt x="448" y="70"/>
                  </a:lnTo>
                  <a:lnTo>
                    <a:pt x="452" y="74"/>
                  </a:lnTo>
                  <a:lnTo>
                    <a:pt x="452" y="78"/>
                  </a:lnTo>
                  <a:lnTo>
                    <a:pt x="448" y="78"/>
                  </a:lnTo>
                  <a:lnTo>
                    <a:pt x="448" y="82"/>
                  </a:lnTo>
                  <a:lnTo>
                    <a:pt x="452" y="82"/>
                  </a:lnTo>
                  <a:lnTo>
                    <a:pt x="455" y="82"/>
                  </a:lnTo>
                  <a:lnTo>
                    <a:pt x="459" y="82"/>
                  </a:lnTo>
                  <a:lnTo>
                    <a:pt x="459" y="85"/>
                  </a:lnTo>
                  <a:lnTo>
                    <a:pt x="463" y="89"/>
                  </a:lnTo>
                  <a:lnTo>
                    <a:pt x="459" y="89"/>
                  </a:lnTo>
                  <a:lnTo>
                    <a:pt x="459" y="93"/>
                  </a:lnTo>
                  <a:lnTo>
                    <a:pt x="459" y="96"/>
                  </a:lnTo>
                  <a:lnTo>
                    <a:pt x="455" y="96"/>
                  </a:lnTo>
                  <a:lnTo>
                    <a:pt x="452" y="93"/>
                  </a:lnTo>
                  <a:lnTo>
                    <a:pt x="448" y="96"/>
                  </a:lnTo>
                  <a:lnTo>
                    <a:pt x="444" y="96"/>
                  </a:lnTo>
                  <a:lnTo>
                    <a:pt x="440" y="100"/>
                  </a:lnTo>
                  <a:lnTo>
                    <a:pt x="437" y="107"/>
                  </a:lnTo>
                  <a:lnTo>
                    <a:pt x="433" y="107"/>
                  </a:lnTo>
                  <a:lnTo>
                    <a:pt x="429" y="115"/>
                  </a:lnTo>
                  <a:lnTo>
                    <a:pt x="426" y="119"/>
                  </a:lnTo>
                  <a:lnTo>
                    <a:pt x="429" y="119"/>
                  </a:lnTo>
                  <a:lnTo>
                    <a:pt x="426" y="126"/>
                  </a:lnTo>
                  <a:lnTo>
                    <a:pt x="422" y="133"/>
                  </a:lnTo>
                  <a:lnTo>
                    <a:pt x="422" y="133"/>
                  </a:lnTo>
                  <a:lnTo>
                    <a:pt x="426" y="137"/>
                  </a:lnTo>
                  <a:lnTo>
                    <a:pt x="422" y="145"/>
                  </a:lnTo>
                  <a:lnTo>
                    <a:pt x="422" y="152"/>
                  </a:lnTo>
                  <a:lnTo>
                    <a:pt x="418" y="156"/>
                  </a:lnTo>
                  <a:lnTo>
                    <a:pt x="415" y="156"/>
                  </a:lnTo>
                  <a:lnTo>
                    <a:pt x="411" y="156"/>
                  </a:lnTo>
                  <a:lnTo>
                    <a:pt x="407" y="156"/>
                  </a:lnTo>
                  <a:lnTo>
                    <a:pt x="411" y="163"/>
                  </a:lnTo>
                  <a:lnTo>
                    <a:pt x="411" y="167"/>
                  </a:lnTo>
                  <a:lnTo>
                    <a:pt x="411" y="171"/>
                  </a:lnTo>
                  <a:lnTo>
                    <a:pt x="407" y="171"/>
                  </a:lnTo>
                  <a:lnTo>
                    <a:pt x="407" y="174"/>
                  </a:lnTo>
                  <a:lnTo>
                    <a:pt x="407" y="178"/>
                  </a:lnTo>
                  <a:lnTo>
                    <a:pt x="407" y="182"/>
                  </a:lnTo>
                  <a:lnTo>
                    <a:pt x="403" y="185"/>
                  </a:lnTo>
                  <a:lnTo>
                    <a:pt x="403" y="189"/>
                  </a:lnTo>
                  <a:lnTo>
                    <a:pt x="400" y="189"/>
                  </a:lnTo>
                  <a:lnTo>
                    <a:pt x="400" y="189"/>
                  </a:lnTo>
                  <a:lnTo>
                    <a:pt x="400" y="193"/>
                  </a:lnTo>
                  <a:lnTo>
                    <a:pt x="400" y="193"/>
                  </a:lnTo>
                  <a:lnTo>
                    <a:pt x="400" y="189"/>
                  </a:lnTo>
                  <a:lnTo>
                    <a:pt x="400" y="189"/>
                  </a:lnTo>
                  <a:lnTo>
                    <a:pt x="400" y="189"/>
                  </a:lnTo>
                  <a:lnTo>
                    <a:pt x="396" y="185"/>
                  </a:lnTo>
                  <a:lnTo>
                    <a:pt x="396" y="182"/>
                  </a:lnTo>
                  <a:lnTo>
                    <a:pt x="396" y="174"/>
                  </a:lnTo>
                  <a:lnTo>
                    <a:pt x="392" y="174"/>
                  </a:lnTo>
                  <a:lnTo>
                    <a:pt x="392" y="171"/>
                  </a:lnTo>
                  <a:lnTo>
                    <a:pt x="392" y="167"/>
                  </a:lnTo>
                  <a:lnTo>
                    <a:pt x="392" y="163"/>
                  </a:lnTo>
                  <a:lnTo>
                    <a:pt x="392" y="163"/>
                  </a:lnTo>
                  <a:lnTo>
                    <a:pt x="389" y="163"/>
                  </a:lnTo>
                  <a:lnTo>
                    <a:pt x="385" y="159"/>
                  </a:lnTo>
                  <a:lnTo>
                    <a:pt x="385" y="163"/>
                  </a:lnTo>
                  <a:lnTo>
                    <a:pt x="385" y="163"/>
                  </a:lnTo>
                  <a:lnTo>
                    <a:pt x="385" y="163"/>
                  </a:lnTo>
                  <a:lnTo>
                    <a:pt x="385" y="167"/>
                  </a:lnTo>
                  <a:lnTo>
                    <a:pt x="381" y="171"/>
                  </a:lnTo>
                  <a:lnTo>
                    <a:pt x="385" y="171"/>
                  </a:lnTo>
                  <a:lnTo>
                    <a:pt x="385" y="171"/>
                  </a:lnTo>
                  <a:lnTo>
                    <a:pt x="381" y="171"/>
                  </a:lnTo>
                  <a:lnTo>
                    <a:pt x="377" y="171"/>
                  </a:lnTo>
                  <a:lnTo>
                    <a:pt x="377" y="167"/>
                  </a:lnTo>
                  <a:lnTo>
                    <a:pt x="377" y="167"/>
                  </a:lnTo>
                  <a:lnTo>
                    <a:pt x="374" y="163"/>
                  </a:lnTo>
                  <a:lnTo>
                    <a:pt x="374" y="159"/>
                  </a:lnTo>
                  <a:lnTo>
                    <a:pt x="374" y="159"/>
                  </a:lnTo>
                  <a:lnTo>
                    <a:pt x="374" y="156"/>
                  </a:lnTo>
                  <a:lnTo>
                    <a:pt x="374" y="156"/>
                  </a:lnTo>
                  <a:lnTo>
                    <a:pt x="377" y="152"/>
                  </a:lnTo>
                  <a:lnTo>
                    <a:pt x="377" y="156"/>
                  </a:lnTo>
                  <a:lnTo>
                    <a:pt x="381" y="156"/>
                  </a:lnTo>
                  <a:lnTo>
                    <a:pt x="381" y="152"/>
                  </a:lnTo>
                  <a:lnTo>
                    <a:pt x="381" y="152"/>
                  </a:lnTo>
                  <a:lnTo>
                    <a:pt x="385" y="148"/>
                  </a:lnTo>
                  <a:lnTo>
                    <a:pt x="385" y="145"/>
                  </a:lnTo>
                  <a:lnTo>
                    <a:pt x="385" y="141"/>
                  </a:lnTo>
                  <a:lnTo>
                    <a:pt x="389" y="137"/>
                  </a:lnTo>
                  <a:lnTo>
                    <a:pt x="385" y="137"/>
                  </a:lnTo>
                  <a:lnTo>
                    <a:pt x="385" y="133"/>
                  </a:lnTo>
                  <a:lnTo>
                    <a:pt x="381" y="137"/>
                  </a:lnTo>
                  <a:lnTo>
                    <a:pt x="381" y="133"/>
                  </a:lnTo>
                  <a:lnTo>
                    <a:pt x="377" y="133"/>
                  </a:lnTo>
                  <a:lnTo>
                    <a:pt x="374" y="133"/>
                  </a:lnTo>
                  <a:lnTo>
                    <a:pt x="366" y="133"/>
                  </a:lnTo>
                  <a:lnTo>
                    <a:pt x="363" y="133"/>
                  </a:lnTo>
                  <a:lnTo>
                    <a:pt x="355" y="133"/>
                  </a:lnTo>
                  <a:lnTo>
                    <a:pt x="352" y="133"/>
                  </a:lnTo>
                  <a:lnTo>
                    <a:pt x="352" y="133"/>
                  </a:lnTo>
                  <a:lnTo>
                    <a:pt x="348" y="133"/>
                  </a:lnTo>
                  <a:lnTo>
                    <a:pt x="348" y="130"/>
                  </a:lnTo>
                  <a:lnTo>
                    <a:pt x="344" y="126"/>
                  </a:lnTo>
                  <a:lnTo>
                    <a:pt x="344" y="126"/>
                  </a:lnTo>
                  <a:lnTo>
                    <a:pt x="344" y="122"/>
                  </a:lnTo>
                  <a:lnTo>
                    <a:pt x="344" y="119"/>
                  </a:lnTo>
                  <a:lnTo>
                    <a:pt x="340" y="119"/>
                  </a:lnTo>
                  <a:lnTo>
                    <a:pt x="340" y="119"/>
                  </a:lnTo>
                  <a:lnTo>
                    <a:pt x="337" y="119"/>
                  </a:lnTo>
                  <a:lnTo>
                    <a:pt x="337" y="119"/>
                  </a:lnTo>
                  <a:lnTo>
                    <a:pt x="333" y="115"/>
                  </a:lnTo>
                  <a:lnTo>
                    <a:pt x="333" y="115"/>
                  </a:lnTo>
                  <a:lnTo>
                    <a:pt x="329" y="119"/>
                  </a:lnTo>
                  <a:lnTo>
                    <a:pt x="333" y="119"/>
                  </a:lnTo>
                  <a:lnTo>
                    <a:pt x="333" y="119"/>
                  </a:lnTo>
                  <a:lnTo>
                    <a:pt x="329" y="119"/>
                  </a:lnTo>
                  <a:lnTo>
                    <a:pt x="326" y="115"/>
                  </a:lnTo>
                  <a:lnTo>
                    <a:pt x="326" y="115"/>
                  </a:lnTo>
                  <a:lnTo>
                    <a:pt x="326" y="111"/>
                  </a:lnTo>
                  <a:lnTo>
                    <a:pt x="322" y="111"/>
                  </a:lnTo>
                  <a:lnTo>
                    <a:pt x="322" y="111"/>
                  </a:lnTo>
                  <a:lnTo>
                    <a:pt x="322" y="111"/>
                  </a:lnTo>
                  <a:lnTo>
                    <a:pt x="322" y="115"/>
                  </a:lnTo>
                  <a:lnTo>
                    <a:pt x="322" y="115"/>
                  </a:lnTo>
                  <a:lnTo>
                    <a:pt x="322" y="119"/>
                  </a:lnTo>
                  <a:lnTo>
                    <a:pt x="318" y="122"/>
                  </a:lnTo>
                  <a:lnTo>
                    <a:pt x="318" y="126"/>
                  </a:lnTo>
                  <a:lnTo>
                    <a:pt x="326" y="130"/>
                  </a:lnTo>
                  <a:lnTo>
                    <a:pt x="329" y="130"/>
                  </a:lnTo>
                  <a:lnTo>
                    <a:pt x="333" y="130"/>
                  </a:lnTo>
                  <a:lnTo>
                    <a:pt x="329" y="130"/>
                  </a:lnTo>
                  <a:lnTo>
                    <a:pt x="333" y="133"/>
                  </a:lnTo>
                  <a:lnTo>
                    <a:pt x="329" y="137"/>
                  </a:lnTo>
                  <a:lnTo>
                    <a:pt x="329" y="133"/>
                  </a:lnTo>
                  <a:lnTo>
                    <a:pt x="326" y="137"/>
                  </a:lnTo>
                  <a:lnTo>
                    <a:pt x="326" y="141"/>
                  </a:lnTo>
                  <a:lnTo>
                    <a:pt x="322" y="141"/>
                  </a:lnTo>
                  <a:lnTo>
                    <a:pt x="322" y="148"/>
                  </a:lnTo>
                  <a:lnTo>
                    <a:pt x="326" y="152"/>
                  </a:lnTo>
                  <a:lnTo>
                    <a:pt x="329" y="152"/>
                  </a:lnTo>
                  <a:lnTo>
                    <a:pt x="333" y="156"/>
                  </a:lnTo>
                  <a:lnTo>
                    <a:pt x="333" y="163"/>
                  </a:lnTo>
                  <a:lnTo>
                    <a:pt x="333" y="167"/>
                  </a:lnTo>
                  <a:lnTo>
                    <a:pt x="333" y="167"/>
                  </a:lnTo>
                  <a:lnTo>
                    <a:pt x="333" y="174"/>
                  </a:lnTo>
                  <a:lnTo>
                    <a:pt x="340" y="178"/>
                  </a:lnTo>
                  <a:lnTo>
                    <a:pt x="340" y="182"/>
                  </a:lnTo>
                  <a:lnTo>
                    <a:pt x="340" y="185"/>
                  </a:lnTo>
                  <a:lnTo>
                    <a:pt x="340" y="189"/>
                  </a:lnTo>
                  <a:lnTo>
                    <a:pt x="340" y="189"/>
                  </a:lnTo>
                  <a:lnTo>
                    <a:pt x="340" y="193"/>
                  </a:lnTo>
                  <a:lnTo>
                    <a:pt x="340" y="197"/>
                  </a:lnTo>
                  <a:lnTo>
                    <a:pt x="337" y="193"/>
                  </a:lnTo>
                  <a:lnTo>
                    <a:pt x="337" y="197"/>
                  </a:lnTo>
                  <a:lnTo>
                    <a:pt x="337" y="193"/>
                  </a:lnTo>
                  <a:lnTo>
                    <a:pt x="333" y="193"/>
                  </a:lnTo>
                  <a:lnTo>
                    <a:pt x="333" y="189"/>
                  </a:lnTo>
                  <a:lnTo>
                    <a:pt x="333" y="189"/>
                  </a:lnTo>
                  <a:lnTo>
                    <a:pt x="333" y="193"/>
                  </a:lnTo>
                  <a:lnTo>
                    <a:pt x="333" y="193"/>
                  </a:lnTo>
                  <a:lnTo>
                    <a:pt x="333" y="193"/>
                  </a:lnTo>
                  <a:lnTo>
                    <a:pt x="329" y="193"/>
                  </a:lnTo>
                  <a:lnTo>
                    <a:pt x="329" y="193"/>
                  </a:lnTo>
                  <a:lnTo>
                    <a:pt x="326" y="193"/>
                  </a:lnTo>
                  <a:lnTo>
                    <a:pt x="326" y="189"/>
                  </a:lnTo>
                  <a:lnTo>
                    <a:pt x="326" y="185"/>
                  </a:lnTo>
                  <a:lnTo>
                    <a:pt x="326" y="185"/>
                  </a:lnTo>
                  <a:lnTo>
                    <a:pt x="322" y="185"/>
                  </a:lnTo>
                  <a:lnTo>
                    <a:pt x="322" y="185"/>
                  </a:lnTo>
                  <a:lnTo>
                    <a:pt x="322" y="185"/>
                  </a:lnTo>
                  <a:lnTo>
                    <a:pt x="326" y="185"/>
                  </a:lnTo>
                  <a:lnTo>
                    <a:pt x="322" y="189"/>
                  </a:lnTo>
                  <a:lnTo>
                    <a:pt x="322" y="189"/>
                  </a:lnTo>
                  <a:lnTo>
                    <a:pt x="322" y="193"/>
                  </a:lnTo>
                  <a:lnTo>
                    <a:pt x="318" y="193"/>
                  </a:lnTo>
                  <a:lnTo>
                    <a:pt x="311" y="197"/>
                  </a:lnTo>
                  <a:lnTo>
                    <a:pt x="307" y="200"/>
                  </a:lnTo>
                  <a:lnTo>
                    <a:pt x="307" y="200"/>
                  </a:lnTo>
                  <a:lnTo>
                    <a:pt x="307" y="204"/>
                  </a:lnTo>
                  <a:lnTo>
                    <a:pt x="307" y="208"/>
                  </a:lnTo>
                  <a:lnTo>
                    <a:pt x="307" y="208"/>
                  </a:lnTo>
                  <a:lnTo>
                    <a:pt x="307" y="211"/>
                  </a:lnTo>
                  <a:lnTo>
                    <a:pt x="307" y="211"/>
                  </a:lnTo>
                  <a:lnTo>
                    <a:pt x="303" y="215"/>
                  </a:lnTo>
                  <a:lnTo>
                    <a:pt x="303" y="215"/>
                  </a:lnTo>
                  <a:lnTo>
                    <a:pt x="303" y="215"/>
                  </a:lnTo>
                  <a:lnTo>
                    <a:pt x="303" y="219"/>
                  </a:lnTo>
                  <a:lnTo>
                    <a:pt x="296" y="222"/>
                  </a:lnTo>
                  <a:lnTo>
                    <a:pt x="296" y="222"/>
                  </a:lnTo>
                  <a:lnTo>
                    <a:pt x="289" y="230"/>
                  </a:lnTo>
                  <a:lnTo>
                    <a:pt x="289" y="226"/>
                  </a:lnTo>
                  <a:lnTo>
                    <a:pt x="289" y="226"/>
                  </a:lnTo>
                  <a:lnTo>
                    <a:pt x="285" y="226"/>
                  </a:lnTo>
                  <a:lnTo>
                    <a:pt x="285" y="226"/>
                  </a:lnTo>
                  <a:lnTo>
                    <a:pt x="281" y="226"/>
                  </a:lnTo>
                  <a:lnTo>
                    <a:pt x="281" y="226"/>
                  </a:lnTo>
                  <a:lnTo>
                    <a:pt x="281" y="230"/>
                  </a:lnTo>
                  <a:lnTo>
                    <a:pt x="281" y="230"/>
                  </a:lnTo>
                  <a:lnTo>
                    <a:pt x="285" y="230"/>
                  </a:lnTo>
                  <a:lnTo>
                    <a:pt x="285" y="230"/>
                  </a:lnTo>
                  <a:lnTo>
                    <a:pt x="274" y="237"/>
                  </a:lnTo>
                  <a:lnTo>
                    <a:pt x="270" y="245"/>
                  </a:lnTo>
                  <a:lnTo>
                    <a:pt x="255" y="256"/>
                  </a:lnTo>
                  <a:lnTo>
                    <a:pt x="255" y="260"/>
                  </a:lnTo>
                  <a:lnTo>
                    <a:pt x="252" y="263"/>
                  </a:lnTo>
                  <a:lnTo>
                    <a:pt x="244" y="267"/>
                  </a:lnTo>
                  <a:lnTo>
                    <a:pt x="240" y="267"/>
                  </a:lnTo>
                  <a:lnTo>
                    <a:pt x="240" y="271"/>
                  </a:lnTo>
                  <a:lnTo>
                    <a:pt x="240" y="274"/>
                  </a:lnTo>
                  <a:lnTo>
                    <a:pt x="237" y="278"/>
                  </a:lnTo>
                  <a:lnTo>
                    <a:pt x="233" y="282"/>
                  </a:lnTo>
                  <a:lnTo>
                    <a:pt x="226" y="282"/>
                  </a:lnTo>
                  <a:lnTo>
                    <a:pt x="222" y="282"/>
                  </a:lnTo>
                  <a:lnTo>
                    <a:pt x="222" y="286"/>
                  </a:lnTo>
                  <a:lnTo>
                    <a:pt x="218" y="289"/>
                  </a:lnTo>
                  <a:lnTo>
                    <a:pt x="215" y="289"/>
                  </a:lnTo>
                  <a:lnTo>
                    <a:pt x="215" y="289"/>
                  </a:lnTo>
                  <a:lnTo>
                    <a:pt x="211" y="289"/>
                  </a:lnTo>
                  <a:lnTo>
                    <a:pt x="207" y="293"/>
                  </a:lnTo>
                  <a:lnTo>
                    <a:pt x="207" y="297"/>
                  </a:lnTo>
                  <a:lnTo>
                    <a:pt x="207" y="300"/>
                  </a:lnTo>
                  <a:lnTo>
                    <a:pt x="207" y="308"/>
                  </a:lnTo>
                  <a:lnTo>
                    <a:pt x="207" y="312"/>
                  </a:lnTo>
                  <a:lnTo>
                    <a:pt x="207" y="315"/>
                  </a:lnTo>
                  <a:lnTo>
                    <a:pt x="207" y="326"/>
                  </a:lnTo>
                  <a:lnTo>
                    <a:pt x="211" y="330"/>
                  </a:lnTo>
                  <a:lnTo>
                    <a:pt x="211" y="334"/>
                  </a:lnTo>
                  <a:lnTo>
                    <a:pt x="207" y="345"/>
                  </a:lnTo>
                  <a:lnTo>
                    <a:pt x="203" y="352"/>
                  </a:lnTo>
                  <a:lnTo>
                    <a:pt x="203" y="360"/>
                  </a:lnTo>
                  <a:lnTo>
                    <a:pt x="203" y="360"/>
                  </a:lnTo>
                  <a:lnTo>
                    <a:pt x="207" y="371"/>
                  </a:lnTo>
                  <a:lnTo>
                    <a:pt x="207" y="375"/>
                  </a:lnTo>
                  <a:lnTo>
                    <a:pt x="203" y="378"/>
                  </a:lnTo>
                  <a:lnTo>
                    <a:pt x="200" y="375"/>
                  </a:lnTo>
                  <a:lnTo>
                    <a:pt x="196" y="378"/>
                  </a:lnTo>
                  <a:lnTo>
                    <a:pt x="196" y="378"/>
                  </a:lnTo>
                  <a:lnTo>
                    <a:pt x="196" y="382"/>
                  </a:lnTo>
                  <a:lnTo>
                    <a:pt x="192" y="386"/>
                  </a:lnTo>
                  <a:lnTo>
                    <a:pt x="189" y="389"/>
                  </a:lnTo>
                  <a:lnTo>
                    <a:pt x="192" y="389"/>
                  </a:lnTo>
                  <a:lnTo>
                    <a:pt x="196" y="393"/>
                  </a:lnTo>
                  <a:lnTo>
                    <a:pt x="196" y="393"/>
                  </a:lnTo>
                  <a:lnTo>
                    <a:pt x="196" y="393"/>
                  </a:lnTo>
                  <a:lnTo>
                    <a:pt x="196" y="393"/>
                  </a:lnTo>
                  <a:lnTo>
                    <a:pt x="192" y="393"/>
                  </a:lnTo>
                  <a:lnTo>
                    <a:pt x="185" y="393"/>
                  </a:lnTo>
                  <a:lnTo>
                    <a:pt x="185" y="393"/>
                  </a:lnTo>
                  <a:lnTo>
                    <a:pt x="181" y="397"/>
                  </a:lnTo>
                  <a:lnTo>
                    <a:pt x="178" y="401"/>
                  </a:lnTo>
                  <a:lnTo>
                    <a:pt x="178" y="401"/>
                  </a:lnTo>
                  <a:lnTo>
                    <a:pt x="178" y="401"/>
                  </a:lnTo>
                  <a:lnTo>
                    <a:pt x="178" y="404"/>
                  </a:lnTo>
                  <a:lnTo>
                    <a:pt x="178" y="408"/>
                  </a:lnTo>
                  <a:lnTo>
                    <a:pt x="170" y="412"/>
                  </a:lnTo>
                  <a:lnTo>
                    <a:pt x="163" y="408"/>
                  </a:lnTo>
                  <a:lnTo>
                    <a:pt x="159" y="408"/>
                  </a:lnTo>
                  <a:lnTo>
                    <a:pt x="155" y="401"/>
                  </a:lnTo>
                  <a:lnTo>
                    <a:pt x="148" y="389"/>
                  </a:lnTo>
                  <a:lnTo>
                    <a:pt x="148" y="386"/>
                  </a:lnTo>
                  <a:lnTo>
                    <a:pt x="148" y="378"/>
                  </a:lnTo>
                  <a:lnTo>
                    <a:pt x="144" y="371"/>
                  </a:lnTo>
                  <a:lnTo>
                    <a:pt x="144" y="371"/>
                  </a:lnTo>
                  <a:lnTo>
                    <a:pt x="141" y="371"/>
                  </a:lnTo>
                  <a:lnTo>
                    <a:pt x="141" y="363"/>
                  </a:lnTo>
                  <a:lnTo>
                    <a:pt x="137" y="360"/>
                  </a:lnTo>
                  <a:lnTo>
                    <a:pt x="133" y="356"/>
                  </a:lnTo>
                  <a:lnTo>
                    <a:pt x="129" y="352"/>
                  </a:lnTo>
                  <a:lnTo>
                    <a:pt x="129" y="352"/>
                  </a:lnTo>
                  <a:lnTo>
                    <a:pt x="126" y="345"/>
                  </a:lnTo>
                  <a:lnTo>
                    <a:pt x="122" y="341"/>
                  </a:lnTo>
                  <a:lnTo>
                    <a:pt x="122" y="341"/>
                  </a:lnTo>
                  <a:lnTo>
                    <a:pt x="122" y="334"/>
                  </a:lnTo>
                  <a:lnTo>
                    <a:pt x="118" y="334"/>
                  </a:lnTo>
                  <a:lnTo>
                    <a:pt x="115" y="326"/>
                  </a:lnTo>
                  <a:lnTo>
                    <a:pt x="115" y="323"/>
                  </a:lnTo>
                  <a:lnTo>
                    <a:pt x="115" y="319"/>
                  </a:lnTo>
                  <a:lnTo>
                    <a:pt x="111" y="315"/>
                  </a:lnTo>
                  <a:lnTo>
                    <a:pt x="111" y="312"/>
                  </a:lnTo>
                  <a:lnTo>
                    <a:pt x="111" y="312"/>
                  </a:lnTo>
                  <a:lnTo>
                    <a:pt x="107" y="304"/>
                  </a:lnTo>
                  <a:lnTo>
                    <a:pt x="107" y="304"/>
                  </a:lnTo>
                  <a:lnTo>
                    <a:pt x="103" y="304"/>
                  </a:lnTo>
                  <a:lnTo>
                    <a:pt x="100" y="297"/>
                  </a:lnTo>
                  <a:lnTo>
                    <a:pt x="100" y="297"/>
                  </a:lnTo>
                  <a:lnTo>
                    <a:pt x="100" y="293"/>
                  </a:lnTo>
                  <a:lnTo>
                    <a:pt x="96" y="289"/>
                  </a:lnTo>
                  <a:lnTo>
                    <a:pt x="96" y="289"/>
                  </a:lnTo>
                  <a:lnTo>
                    <a:pt x="92" y="282"/>
                  </a:lnTo>
                  <a:lnTo>
                    <a:pt x="92" y="274"/>
                  </a:lnTo>
                  <a:lnTo>
                    <a:pt x="85" y="260"/>
                  </a:lnTo>
                  <a:lnTo>
                    <a:pt x="85" y="256"/>
                  </a:lnTo>
                  <a:lnTo>
                    <a:pt x="81" y="252"/>
                  </a:lnTo>
                  <a:lnTo>
                    <a:pt x="85" y="252"/>
                  </a:lnTo>
                  <a:lnTo>
                    <a:pt x="81" y="248"/>
                  </a:lnTo>
                  <a:lnTo>
                    <a:pt x="81" y="245"/>
                  </a:lnTo>
                  <a:lnTo>
                    <a:pt x="85" y="245"/>
                  </a:lnTo>
                  <a:lnTo>
                    <a:pt x="81" y="241"/>
                  </a:lnTo>
                  <a:lnTo>
                    <a:pt x="81" y="237"/>
                  </a:lnTo>
                  <a:lnTo>
                    <a:pt x="78" y="230"/>
                  </a:lnTo>
                  <a:lnTo>
                    <a:pt x="74" y="226"/>
                  </a:lnTo>
                  <a:lnTo>
                    <a:pt x="78" y="222"/>
                  </a:lnTo>
                  <a:lnTo>
                    <a:pt x="78" y="222"/>
                  </a:lnTo>
                  <a:lnTo>
                    <a:pt x="78" y="219"/>
                  </a:lnTo>
                  <a:lnTo>
                    <a:pt x="78" y="219"/>
                  </a:lnTo>
                  <a:lnTo>
                    <a:pt x="78" y="211"/>
                  </a:lnTo>
                  <a:lnTo>
                    <a:pt x="78" y="208"/>
                  </a:lnTo>
                  <a:lnTo>
                    <a:pt x="74" y="208"/>
                  </a:lnTo>
                  <a:lnTo>
                    <a:pt x="74" y="200"/>
                  </a:lnTo>
                  <a:lnTo>
                    <a:pt x="78" y="197"/>
                  </a:lnTo>
                  <a:lnTo>
                    <a:pt x="78" y="197"/>
                  </a:lnTo>
                  <a:lnTo>
                    <a:pt x="81" y="197"/>
                  </a:lnTo>
                  <a:lnTo>
                    <a:pt x="78" y="197"/>
                  </a:lnTo>
                  <a:lnTo>
                    <a:pt x="74" y="197"/>
                  </a:lnTo>
                  <a:lnTo>
                    <a:pt x="70" y="197"/>
                  </a:lnTo>
                  <a:lnTo>
                    <a:pt x="70" y="193"/>
                  </a:lnTo>
                  <a:lnTo>
                    <a:pt x="70" y="193"/>
                  </a:lnTo>
                  <a:lnTo>
                    <a:pt x="70" y="189"/>
                  </a:lnTo>
                  <a:lnTo>
                    <a:pt x="70" y="189"/>
                  </a:lnTo>
                  <a:lnTo>
                    <a:pt x="74" y="189"/>
                  </a:lnTo>
                  <a:lnTo>
                    <a:pt x="78" y="185"/>
                  </a:lnTo>
                  <a:lnTo>
                    <a:pt x="78" y="185"/>
                  </a:lnTo>
                  <a:lnTo>
                    <a:pt x="74" y="185"/>
                  </a:lnTo>
                  <a:lnTo>
                    <a:pt x="74" y="185"/>
                  </a:lnTo>
                  <a:lnTo>
                    <a:pt x="70" y="185"/>
                  </a:lnTo>
                  <a:lnTo>
                    <a:pt x="66" y="182"/>
                  </a:lnTo>
                  <a:lnTo>
                    <a:pt x="66" y="185"/>
                  </a:lnTo>
                  <a:lnTo>
                    <a:pt x="66" y="189"/>
                  </a:lnTo>
                  <a:lnTo>
                    <a:pt x="63" y="193"/>
                  </a:lnTo>
                  <a:lnTo>
                    <a:pt x="66" y="197"/>
                  </a:lnTo>
                  <a:lnTo>
                    <a:pt x="66" y="200"/>
                  </a:lnTo>
                  <a:lnTo>
                    <a:pt x="63" y="204"/>
                  </a:lnTo>
                  <a:lnTo>
                    <a:pt x="63" y="204"/>
                  </a:lnTo>
                  <a:lnTo>
                    <a:pt x="59" y="208"/>
                  </a:lnTo>
                  <a:lnTo>
                    <a:pt x="48" y="211"/>
                  </a:lnTo>
                  <a:lnTo>
                    <a:pt x="44" y="215"/>
                  </a:lnTo>
                  <a:lnTo>
                    <a:pt x="41" y="211"/>
                  </a:lnTo>
                  <a:lnTo>
                    <a:pt x="26" y="204"/>
                  </a:lnTo>
                  <a:lnTo>
                    <a:pt x="22" y="197"/>
                  </a:lnTo>
                  <a:lnTo>
                    <a:pt x="22" y="197"/>
                  </a:lnTo>
                  <a:lnTo>
                    <a:pt x="22" y="197"/>
                  </a:lnTo>
                  <a:lnTo>
                    <a:pt x="18" y="197"/>
                  </a:lnTo>
                  <a:lnTo>
                    <a:pt x="11" y="189"/>
                  </a:lnTo>
                  <a:lnTo>
                    <a:pt x="11" y="185"/>
                  </a:lnTo>
                  <a:lnTo>
                    <a:pt x="11" y="185"/>
                  </a:lnTo>
                  <a:lnTo>
                    <a:pt x="15" y="185"/>
                  </a:lnTo>
                  <a:lnTo>
                    <a:pt x="15" y="185"/>
                  </a:lnTo>
                  <a:lnTo>
                    <a:pt x="15" y="185"/>
                  </a:lnTo>
                  <a:lnTo>
                    <a:pt x="15" y="189"/>
                  </a:lnTo>
                  <a:lnTo>
                    <a:pt x="18" y="189"/>
                  </a:lnTo>
                  <a:lnTo>
                    <a:pt x="18" y="189"/>
                  </a:lnTo>
                  <a:lnTo>
                    <a:pt x="22" y="185"/>
                  </a:lnTo>
                  <a:lnTo>
                    <a:pt x="22" y="189"/>
                  </a:lnTo>
                  <a:lnTo>
                    <a:pt x="22" y="185"/>
                  </a:lnTo>
                  <a:lnTo>
                    <a:pt x="29" y="182"/>
                  </a:lnTo>
                  <a:lnTo>
                    <a:pt x="33" y="182"/>
                  </a:lnTo>
                  <a:lnTo>
                    <a:pt x="37" y="178"/>
                  </a:lnTo>
                  <a:lnTo>
                    <a:pt x="37" y="178"/>
                  </a:lnTo>
                  <a:lnTo>
                    <a:pt x="37" y="174"/>
                  </a:lnTo>
                  <a:lnTo>
                    <a:pt x="33" y="174"/>
                  </a:lnTo>
                  <a:lnTo>
                    <a:pt x="33" y="174"/>
                  </a:lnTo>
                  <a:lnTo>
                    <a:pt x="33" y="174"/>
                  </a:lnTo>
                  <a:lnTo>
                    <a:pt x="33" y="178"/>
                  </a:lnTo>
                  <a:lnTo>
                    <a:pt x="26" y="178"/>
                  </a:lnTo>
                  <a:lnTo>
                    <a:pt x="22" y="178"/>
                  </a:lnTo>
                  <a:lnTo>
                    <a:pt x="18" y="182"/>
                  </a:lnTo>
                  <a:lnTo>
                    <a:pt x="7" y="178"/>
                  </a:lnTo>
                  <a:lnTo>
                    <a:pt x="4" y="171"/>
                  </a:lnTo>
                  <a:lnTo>
                    <a:pt x="0" y="171"/>
                  </a:lnTo>
                  <a:lnTo>
                    <a:pt x="4" y="167"/>
                  </a:lnTo>
                  <a:lnTo>
                    <a:pt x="4" y="163"/>
                  </a:lnTo>
                  <a:lnTo>
                    <a:pt x="7" y="163"/>
                  </a:lnTo>
                  <a:lnTo>
                    <a:pt x="4" y="163"/>
                  </a:lnTo>
                  <a:lnTo>
                    <a:pt x="0" y="167"/>
                  </a:lnTo>
                  <a:lnTo>
                    <a:pt x="0" y="163"/>
                  </a:lnTo>
                  <a:lnTo>
                    <a:pt x="4" y="159"/>
                  </a:lnTo>
                  <a:lnTo>
                    <a:pt x="4" y="159"/>
                  </a:lnTo>
                  <a:lnTo>
                    <a:pt x="7" y="156"/>
                  </a:lnTo>
                  <a:lnTo>
                    <a:pt x="11" y="156"/>
                  </a:lnTo>
                  <a:lnTo>
                    <a:pt x="11" y="156"/>
                  </a:lnTo>
                  <a:lnTo>
                    <a:pt x="22" y="156"/>
                  </a:lnTo>
                  <a:lnTo>
                    <a:pt x="29" y="152"/>
                  </a:lnTo>
                  <a:lnTo>
                    <a:pt x="29" y="152"/>
                  </a:lnTo>
                  <a:lnTo>
                    <a:pt x="33" y="152"/>
                  </a:lnTo>
                  <a:lnTo>
                    <a:pt x="33" y="152"/>
                  </a:lnTo>
                  <a:lnTo>
                    <a:pt x="37" y="156"/>
                  </a:lnTo>
                  <a:lnTo>
                    <a:pt x="41" y="152"/>
                  </a:lnTo>
                  <a:lnTo>
                    <a:pt x="41" y="152"/>
                  </a:lnTo>
                  <a:lnTo>
                    <a:pt x="41" y="152"/>
                  </a:lnTo>
                  <a:lnTo>
                    <a:pt x="41" y="148"/>
                  </a:lnTo>
                  <a:lnTo>
                    <a:pt x="37" y="137"/>
                  </a:lnTo>
                  <a:lnTo>
                    <a:pt x="33" y="133"/>
                  </a:lnTo>
                  <a:lnTo>
                    <a:pt x="33" y="133"/>
                  </a:lnTo>
                  <a:lnTo>
                    <a:pt x="33" y="130"/>
                  </a:lnTo>
                  <a:lnTo>
                    <a:pt x="29" y="130"/>
                  </a:lnTo>
                  <a:lnTo>
                    <a:pt x="26" y="130"/>
                  </a:lnTo>
                  <a:lnTo>
                    <a:pt x="22" y="122"/>
                  </a:lnTo>
                  <a:lnTo>
                    <a:pt x="22" y="119"/>
                  </a:lnTo>
                  <a:lnTo>
                    <a:pt x="22" y="115"/>
                  </a:lnTo>
                  <a:lnTo>
                    <a:pt x="18" y="115"/>
                  </a:lnTo>
                  <a:lnTo>
                    <a:pt x="15" y="115"/>
                  </a:lnTo>
                  <a:lnTo>
                    <a:pt x="11" y="115"/>
                  </a:lnTo>
                  <a:lnTo>
                    <a:pt x="11" y="115"/>
                  </a:lnTo>
                  <a:lnTo>
                    <a:pt x="11" y="111"/>
                  </a:lnTo>
                  <a:lnTo>
                    <a:pt x="11" y="104"/>
                  </a:lnTo>
                  <a:lnTo>
                    <a:pt x="15" y="104"/>
                  </a:lnTo>
                  <a:lnTo>
                    <a:pt x="18" y="96"/>
                  </a:lnTo>
                  <a:lnTo>
                    <a:pt x="18" y="96"/>
                  </a:lnTo>
                  <a:lnTo>
                    <a:pt x="22" y="93"/>
                  </a:lnTo>
                  <a:lnTo>
                    <a:pt x="26" y="93"/>
                  </a:lnTo>
                  <a:lnTo>
                    <a:pt x="29" y="93"/>
                  </a:lnTo>
                  <a:lnTo>
                    <a:pt x="29" y="96"/>
                  </a:lnTo>
                  <a:lnTo>
                    <a:pt x="33" y="96"/>
                  </a:lnTo>
                  <a:lnTo>
                    <a:pt x="37" y="96"/>
                  </a:lnTo>
                  <a:lnTo>
                    <a:pt x="48" y="93"/>
                  </a:lnTo>
                  <a:lnTo>
                    <a:pt x="52" y="89"/>
                  </a:lnTo>
                  <a:lnTo>
                    <a:pt x="55" y="82"/>
                  </a:lnTo>
                  <a:lnTo>
                    <a:pt x="63" y="74"/>
                  </a:lnTo>
                  <a:lnTo>
                    <a:pt x="63" y="70"/>
                  </a:lnTo>
                  <a:lnTo>
                    <a:pt x="66" y="67"/>
                  </a:lnTo>
                  <a:lnTo>
                    <a:pt x="70" y="63"/>
                  </a:lnTo>
                  <a:lnTo>
                    <a:pt x="74" y="59"/>
                  </a:lnTo>
                  <a:lnTo>
                    <a:pt x="78" y="56"/>
                  </a:lnTo>
                  <a:lnTo>
                    <a:pt x="78" y="56"/>
                  </a:lnTo>
                  <a:lnTo>
                    <a:pt x="74" y="52"/>
                  </a:lnTo>
                  <a:lnTo>
                    <a:pt x="78" y="48"/>
                  </a:lnTo>
                  <a:lnTo>
                    <a:pt x="81" y="44"/>
                  </a:lnTo>
                  <a:lnTo>
                    <a:pt x="81" y="41"/>
                  </a:lnTo>
                  <a:lnTo>
                    <a:pt x="81" y="33"/>
                  </a:lnTo>
                  <a:lnTo>
                    <a:pt x="81" y="30"/>
                  </a:lnTo>
                  <a:lnTo>
                    <a:pt x="81" y="30"/>
                  </a:lnTo>
                  <a:lnTo>
                    <a:pt x="85" y="22"/>
                  </a:lnTo>
                  <a:lnTo>
                    <a:pt x="89" y="22"/>
                  </a:lnTo>
                  <a:lnTo>
                    <a:pt x="92" y="22"/>
                  </a:lnTo>
                  <a:lnTo>
                    <a:pt x="92" y="22"/>
                  </a:lnTo>
                  <a:lnTo>
                    <a:pt x="96" y="18"/>
                  </a:lnTo>
                  <a:lnTo>
                    <a:pt x="103" y="11"/>
                  </a:lnTo>
                  <a:lnTo>
                    <a:pt x="107" y="7"/>
                  </a:lnTo>
                  <a:lnTo>
                    <a:pt x="111" y="4"/>
                  </a:lnTo>
                  <a:lnTo>
                    <a:pt x="115" y="0"/>
                  </a:lnTo>
                  <a:lnTo>
                    <a:pt x="118" y="0"/>
                  </a:lnTo>
                  <a:lnTo>
                    <a:pt x="126" y="7"/>
                  </a:lnTo>
                  <a:lnTo>
                    <a:pt x="129" y="4"/>
                  </a:lnTo>
                  <a:lnTo>
                    <a:pt x="137" y="7"/>
                  </a:lnTo>
                  <a:lnTo>
                    <a:pt x="137" y="11"/>
                  </a:lnTo>
                  <a:lnTo>
                    <a:pt x="141" y="11"/>
                  </a:lnTo>
                  <a:lnTo>
                    <a:pt x="148" y="15"/>
                  </a:lnTo>
                  <a:lnTo>
                    <a:pt x="148" y="15"/>
                  </a:lnTo>
                  <a:lnTo>
                    <a:pt x="148" y="15"/>
                  </a:lnTo>
                  <a:close/>
                  <a:moveTo>
                    <a:pt x="333" y="197"/>
                  </a:moveTo>
                  <a:lnTo>
                    <a:pt x="333" y="197"/>
                  </a:lnTo>
                  <a:lnTo>
                    <a:pt x="333" y="197"/>
                  </a:lnTo>
                  <a:lnTo>
                    <a:pt x="333" y="197"/>
                  </a:lnTo>
                  <a:lnTo>
                    <a:pt x="333" y="197"/>
                  </a:lnTo>
                  <a:close/>
                  <a:moveTo>
                    <a:pt x="333" y="193"/>
                  </a:moveTo>
                  <a:lnTo>
                    <a:pt x="329" y="193"/>
                  </a:lnTo>
                  <a:lnTo>
                    <a:pt x="329" y="197"/>
                  </a:lnTo>
                  <a:lnTo>
                    <a:pt x="333" y="197"/>
                  </a:lnTo>
                  <a:lnTo>
                    <a:pt x="333" y="197"/>
                  </a:lnTo>
                  <a:lnTo>
                    <a:pt x="333" y="193"/>
                  </a:lnTo>
                  <a:lnTo>
                    <a:pt x="333" y="193"/>
                  </a:lnTo>
                  <a:close/>
                  <a:moveTo>
                    <a:pt x="329" y="193"/>
                  </a:moveTo>
                  <a:lnTo>
                    <a:pt x="329" y="197"/>
                  </a:lnTo>
                  <a:lnTo>
                    <a:pt x="329" y="197"/>
                  </a:lnTo>
                  <a:lnTo>
                    <a:pt x="329" y="197"/>
                  </a:lnTo>
                  <a:lnTo>
                    <a:pt x="329" y="193"/>
                  </a:lnTo>
                  <a:lnTo>
                    <a:pt x="329" y="193"/>
                  </a:lnTo>
                  <a:close/>
                  <a:moveTo>
                    <a:pt x="322" y="197"/>
                  </a:moveTo>
                  <a:lnTo>
                    <a:pt x="322" y="197"/>
                  </a:lnTo>
                  <a:lnTo>
                    <a:pt x="326" y="197"/>
                  </a:lnTo>
                  <a:lnTo>
                    <a:pt x="326" y="193"/>
                  </a:lnTo>
                  <a:lnTo>
                    <a:pt x="326" y="193"/>
                  </a:lnTo>
                  <a:lnTo>
                    <a:pt x="322" y="19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7" name="Freeform 31">
              <a:extLst>
                <a:ext uri="{FF2B5EF4-FFF2-40B4-BE49-F238E27FC236}">
                  <a16:creationId xmlns:a16="http://schemas.microsoft.com/office/drawing/2014/main" xmlns="" id="{D00400D5-F90B-4729-8D00-7C0168143C52}"/>
                </a:ext>
              </a:extLst>
            </p:cNvPr>
            <p:cNvSpPr>
              <a:spLocks noEditPoints="1"/>
            </p:cNvSpPr>
            <p:nvPr/>
          </p:nvSpPr>
          <p:spPr bwMode="auto">
            <a:xfrm>
              <a:off x="7526148" y="3550426"/>
              <a:ext cx="146894" cy="174572"/>
            </a:xfrm>
            <a:custGeom>
              <a:avLst/>
              <a:gdLst>
                <a:gd name="T0" fmla="*/ 22 w 22"/>
                <a:gd name="T1" fmla="*/ 24 h 27"/>
                <a:gd name="T2" fmla="*/ 20 w 22"/>
                <a:gd name="T3" fmla="*/ 25 h 27"/>
                <a:gd name="T4" fmla="*/ 21 w 22"/>
                <a:gd name="T5" fmla="*/ 27 h 27"/>
                <a:gd name="T6" fmla="*/ 19 w 22"/>
                <a:gd name="T7" fmla="*/ 24 h 27"/>
                <a:gd name="T8" fmla="*/ 19 w 22"/>
                <a:gd name="T9" fmla="*/ 23 h 27"/>
                <a:gd name="T10" fmla="*/ 18 w 22"/>
                <a:gd name="T11" fmla="*/ 23 h 27"/>
                <a:gd name="T12" fmla="*/ 18 w 22"/>
                <a:gd name="T13" fmla="*/ 21 h 27"/>
                <a:gd name="T14" fmla="*/ 16 w 22"/>
                <a:gd name="T15" fmla="*/ 17 h 27"/>
                <a:gd name="T16" fmla="*/ 16 w 22"/>
                <a:gd name="T17" fmla="*/ 17 h 27"/>
                <a:gd name="T18" fmla="*/ 13 w 22"/>
                <a:gd name="T19" fmla="*/ 17 h 27"/>
                <a:gd name="T20" fmla="*/ 11 w 22"/>
                <a:gd name="T21" fmla="*/ 15 h 27"/>
                <a:gd name="T22" fmla="*/ 12 w 22"/>
                <a:gd name="T23" fmla="*/ 18 h 27"/>
                <a:gd name="T24" fmla="*/ 12 w 22"/>
                <a:gd name="T25" fmla="*/ 19 h 27"/>
                <a:gd name="T26" fmla="*/ 11 w 22"/>
                <a:gd name="T27" fmla="*/ 22 h 27"/>
                <a:gd name="T28" fmla="*/ 11 w 22"/>
                <a:gd name="T29" fmla="*/ 20 h 27"/>
                <a:gd name="T30" fmla="*/ 10 w 22"/>
                <a:gd name="T31" fmla="*/ 21 h 27"/>
                <a:gd name="T32" fmla="*/ 10 w 22"/>
                <a:gd name="T33" fmla="*/ 19 h 27"/>
                <a:gd name="T34" fmla="*/ 9 w 22"/>
                <a:gd name="T35" fmla="*/ 19 h 27"/>
                <a:gd name="T36" fmla="*/ 9 w 22"/>
                <a:gd name="T37" fmla="*/ 21 h 27"/>
                <a:gd name="T38" fmla="*/ 9 w 22"/>
                <a:gd name="T39" fmla="*/ 22 h 27"/>
                <a:gd name="T40" fmla="*/ 8 w 22"/>
                <a:gd name="T41" fmla="*/ 22 h 27"/>
                <a:gd name="T42" fmla="*/ 7 w 22"/>
                <a:gd name="T43" fmla="*/ 21 h 27"/>
                <a:gd name="T44" fmla="*/ 6 w 22"/>
                <a:gd name="T45" fmla="*/ 19 h 27"/>
                <a:gd name="T46" fmla="*/ 4 w 22"/>
                <a:gd name="T47" fmla="*/ 15 h 27"/>
                <a:gd name="T48" fmla="*/ 4 w 22"/>
                <a:gd name="T49" fmla="*/ 12 h 27"/>
                <a:gd name="T50" fmla="*/ 1 w 22"/>
                <a:gd name="T51" fmla="*/ 10 h 27"/>
                <a:gd name="T52" fmla="*/ 2 w 22"/>
                <a:gd name="T53" fmla="*/ 7 h 27"/>
                <a:gd name="T54" fmla="*/ 4 w 22"/>
                <a:gd name="T55" fmla="*/ 6 h 27"/>
                <a:gd name="T56" fmla="*/ 3 w 22"/>
                <a:gd name="T57" fmla="*/ 5 h 27"/>
                <a:gd name="T58" fmla="*/ 0 w 22"/>
                <a:gd name="T59" fmla="*/ 3 h 27"/>
                <a:gd name="T60" fmla="*/ 1 w 22"/>
                <a:gd name="T61" fmla="*/ 1 h 27"/>
                <a:gd name="T62" fmla="*/ 1 w 22"/>
                <a:gd name="T63" fmla="*/ 0 h 27"/>
                <a:gd name="T64" fmla="*/ 2 w 22"/>
                <a:gd name="T65" fmla="*/ 1 h 27"/>
                <a:gd name="T66" fmla="*/ 4 w 22"/>
                <a:gd name="T67" fmla="*/ 2 h 27"/>
                <a:gd name="T68" fmla="*/ 4 w 22"/>
                <a:gd name="T69" fmla="*/ 1 h 27"/>
                <a:gd name="T70" fmla="*/ 6 w 22"/>
                <a:gd name="T71" fmla="*/ 2 h 27"/>
                <a:gd name="T72" fmla="*/ 7 w 22"/>
                <a:gd name="T73" fmla="*/ 3 h 27"/>
                <a:gd name="T74" fmla="*/ 8 w 22"/>
                <a:gd name="T75" fmla="*/ 5 h 27"/>
                <a:gd name="T76" fmla="*/ 9 w 22"/>
                <a:gd name="T77" fmla="*/ 6 h 27"/>
                <a:gd name="T78" fmla="*/ 13 w 22"/>
                <a:gd name="T79" fmla="*/ 6 h 27"/>
                <a:gd name="T80" fmla="*/ 17 w 22"/>
                <a:gd name="T81" fmla="*/ 6 h 27"/>
                <a:gd name="T82" fmla="*/ 18 w 22"/>
                <a:gd name="T83" fmla="*/ 7 h 27"/>
                <a:gd name="T84" fmla="*/ 18 w 22"/>
                <a:gd name="T85" fmla="*/ 9 h 27"/>
                <a:gd name="T86" fmla="*/ 17 w 22"/>
                <a:gd name="T87" fmla="*/ 11 h 27"/>
                <a:gd name="T88" fmla="*/ 16 w 22"/>
                <a:gd name="T89" fmla="*/ 11 h 27"/>
                <a:gd name="T90" fmla="*/ 15 w 22"/>
                <a:gd name="T91" fmla="*/ 13 h 27"/>
                <a:gd name="T92" fmla="*/ 16 w 22"/>
                <a:gd name="T93" fmla="*/ 15 h 27"/>
                <a:gd name="T94" fmla="*/ 17 w 22"/>
                <a:gd name="T95" fmla="*/ 16 h 27"/>
                <a:gd name="T96" fmla="*/ 17 w 22"/>
                <a:gd name="T97" fmla="*/ 16 h 27"/>
                <a:gd name="T98" fmla="*/ 18 w 22"/>
                <a:gd name="T99" fmla="*/ 14 h 27"/>
                <a:gd name="T100" fmla="*/ 19 w 22"/>
                <a:gd name="T101" fmla="*/ 14 h 27"/>
                <a:gd name="T102" fmla="*/ 20 w 22"/>
                <a:gd name="T103" fmla="*/ 15 h 27"/>
                <a:gd name="T104" fmla="*/ 21 w 22"/>
                <a:gd name="T105" fmla="*/ 17 h 27"/>
                <a:gd name="T106" fmla="*/ 22 w 22"/>
                <a:gd name="T107" fmla="*/ 21 h 27"/>
                <a:gd name="T108" fmla="*/ 22 w 22"/>
                <a:gd name="T109" fmla="*/ 22 h 27"/>
                <a:gd name="T110" fmla="*/ 16 w 22"/>
                <a:gd name="T111" fmla="*/ 18 h 27"/>
                <a:gd name="T112" fmla="*/ 16 w 22"/>
                <a:gd name="T113" fmla="*/ 19 h 27"/>
                <a:gd name="T114" fmla="*/ 14 w 22"/>
                <a:gd name="T115" fmla="*/ 19 h 27"/>
                <a:gd name="T116" fmla="*/ 15 w 22"/>
                <a:gd name="T117" fmla="*/ 19 h 27"/>
                <a:gd name="T118" fmla="*/ 14 w 22"/>
                <a:gd name="T119" fmla="*/ 18 h 27"/>
                <a:gd name="T120" fmla="*/ 12 w 22"/>
                <a:gd name="T121" fmla="*/ 18 h 27"/>
                <a:gd name="T122" fmla="*/ 14 w 22"/>
                <a:gd name="T123" fmla="*/ 18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2" h="27">
                  <a:moveTo>
                    <a:pt x="22" y="22"/>
                  </a:moveTo>
                  <a:cubicBezTo>
                    <a:pt x="22" y="23"/>
                    <a:pt x="22" y="23"/>
                    <a:pt x="22" y="23"/>
                  </a:cubicBezTo>
                  <a:cubicBezTo>
                    <a:pt x="22" y="24"/>
                    <a:pt x="22" y="24"/>
                    <a:pt x="22" y="24"/>
                  </a:cubicBezTo>
                  <a:cubicBezTo>
                    <a:pt x="21" y="23"/>
                    <a:pt x="21" y="23"/>
                    <a:pt x="21" y="23"/>
                  </a:cubicBezTo>
                  <a:cubicBezTo>
                    <a:pt x="21" y="24"/>
                    <a:pt x="21" y="24"/>
                    <a:pt x="21" y="24"/>
                  </a:cubicBezTo>
                  <a:cubicBezTo>
                    <a:pt x="20" y="25"/>
                    <a:pt x="20" y="25"/>
                    <a:pt x="20" y="25"/>
                  </a:cubicBezTo>
                  <a:cubicBezTo>
                    <a:pt x="21" y="25"/>
                    <a:pt x="21" y="25"/>
                    <a:pt x="21" y="25"/>
                  </a:cubicBezTo>
                  <a:cubicBezTo>
                    <a:pt x="20" y="26"/>
                    <a:pt x="20" y="26"/>
                    <a:pt x="20" y="26"/>
                  </a:cubicBezTo>
                  <a:cubicBezTo>
                    <a:pt x="21" y="27"/>
                    <a:pt x="21" y="27"/>
                    <a:pt x="21" y="27"/>
                  </a:cubicBezTo>
                  <a:cubicBezTo>
                    <a:pt x="21" y="27"/>
                    <a:pt x="21" y="27"/>
                    <a:pt x="21" y="27"/>
                  </a:cubicBezTo>
                  <a:cubicBezTo>
                    <a:pt x="20" y="25"/>
                    <a:pt x="20" y="25"/>
                    <a:pt x="20" y="25"/>
                  </a:cubicBezTo>
                  <a:cubicBezTo>
                    <a:pt x="19" y="24"/>
                    <a:pt x="19" y="24"/>
                    <a:pt x="19" y="24"/>
                  </a:cubicBezTo>
                  <a:cubicBezTo>
                    <a:pt x="19" y="24"/>
                    <a:pt x="19" y="24"/>
                    <a:pt x="19" y="24"/>
                  </a:cubicBezTo>
                  <a:cubicBezTo>
                    <a:pt x="19" y="23"/>
                    <a:pt x="19" y="23"/>
                    <a:pt x="19" y="23"/>
                  </a:cubicBezTo>
                  <a:cubicBezTo>
                    <a:pt x="19" y="23"/>
                    <a:pt x="19" y="23"/>
                    <a:pt x="19" y="23"/>
                  </a:cubicBezTo>
                  <a:cubicBezTo>
                    <a:pt x="19" y="23"/>
                    <a:pt x="19" y="23"/>
                    <a:pt x="19" y="23"/>
                  </a:cubicBezTo>
                  <a:cubicBezTo>
                    <a:pt x="18" y="23"/>
                    <a:pt x="18" y="23"/>
                    <a:pt x="18" y="23"/>
                  </a:cubicBezTo>
                  <a:cubicBezTo>
                    <a:pt x="18" y="23"/>
                    <a:pt x="18" y="23"/>
                    <a:pt x="18" y="23"/>
                  </a:cubicBezTo>
                  <a:cubicBezTo>
                    <a:pt x="18" y="22"/>
                    <a:pt x="18" y="22"/>
                    <a:pt x="18" y="22"/>
                  </a:cubicBezTo>
                  <a:cubicBezTo>
                    <a:pt x="18" y="22"/>
                    <a:pt x="18" y="22"/>
                    <a:pt x="18" y="22"/>
                  </a:cubicBezTo>
                  <a:cubicBezTo>
                    <a:pt x="18" y="21"/>
                    <a:pt x="18" y="21"/>
                    <a:pt x="18" y="21"/>
                  </a:cubicBezTo>
                  <a:cubicBezTo>
                    <a:pt x="18" y="20"/>
                    <a:pt x="18" y="20"/>
                    <a:pt x="18" y="20"/>
                  </a:cubicBezTo>
                  <a:cubicBezTo>
                    <a:pt x="18" y="20"/>
                    <a:pt x="18" y="20"/>
                    <a:pt x="18" y="20"/>
                  </a:cubicBezTo>
                  <a:cubicBezTo>
                    <a:pt x="16" y="17"/>
                    <a:pt x="16" y="17"/>
                    <a:pt x="16" y="17"/>
                  </a:cubicBezTo>
                  <a:cubicBezTo>
                    <a:pt x="16" y="17"/>
                    <a:pt x="16" y="17"/>
                    <a:pt x="16" y="17"/>
                  </a:cubicBezTo>
                  <a:cubicBezTo>
                    <a:pt x="16" y="17"/>
                    <a:pt x="16" y="17"/>
                    <a:pt x="16" y="17"/>
                  </a:cubicBezTo>
                  <a:cubicBezTo>
                    <a:pt x="16" y="17"/>
                    <a:pt x="16" y="17"/>
                    <a:pt x="16" y="17"/>
                  </a:cubicBezTo>
                  <a:cubicBezTo>
                    <a:pt x="15" y="18"/>
                    <a:pt x="15" y="18"/>
                    <a:pt x="15" y="18"/>
                  </a:cubicBezTo>
                  <a:cubicBezTo>
                    <a:pt x="13" y="17"/>
                    <a:pt x="13" y="17"/>
                    <a:pt x="13" y="17"/>
                  </a:cubicBezTo>
                  <a:cubicBezTo>
                    <a:pt x="13" y="17"/>
                    <a:pt x="13" y="17"/>
                    <a:pt x="13" y="17"/>
                  </a:cubicBezTo>
                  <a:cubicBezTo>
                    <a:pt x="13" y="17"/>
                    <a:pt x="13" y="17"/>
                    <a:pt x="13" y="17"/>
                  </a:cubicBezTo>
                  <a:cubicBezTo>
                    <a:pt x="12" y="16"/>
                    <a:pt x="12" y="16"/>
                    <a:pt x="12" y="16"/>
                  </a:cubicBezTo>
                  <a:cubicBezTo>
                    <a:pt x="11" y="15"/>
                    <a:pt x="11" y="15"/>
                    <a:pt x="11" y="15"/>
                  </a:cubicBezTo>
                  <a:cubicBezTo>
                    <a:pt x="12" y="16"/>
                    <a:pt x="12" y="16"/>
                    <a:pt x="12" y="16"/>
                  </a:cubicBezTo>
                  <a:cubicBezTo>
                    <a:pt x="12" y="17"/>
                    <a:pt x="12" y="17"/>
                    <a:pt x="12" y="17"/>
                  </a:cubicBezTo>
                  <a:cubicBezTo>
                    <a:pt x="12" y="18"/>
                    <a:pt x="12" y="18"/>
                    <a:pt x="12" y="18"/>
                  </a:cubicBezTo>
                  <a:cubicBezTo>
                    <a:pt x="11" y="18"/>
                    <a:pt x="11" y="18"/>
                    <a:pt x="11" y="18"/>
                  </a:cubicBezTo>
                  <a:cubicBezTo>
                    <a:pt x="12" y="18"/>
                    <a:pt x="12" y="18"/>
                    <a:pt x="12" y="18"/>
                  </a:cubicBezTo>
                  <a:cubicBezTo>
                    <a:pt x="12" y="19"/>
                    <a:pt x="12" y="19"/>
                    <a:pt x="12" y="19"/>
                  </a:cubicBezTo>
                  <a:cubicBezTo>
                    <a:pt x="12" y="20"/>
                    <a:pt x="12" y="20"/>
                    <a:pt x="12" y="20"/>
                  </a:cubicBezTo>
                  <a:cubicBezTo>
                    <a:pt x="11" y="20"/>
                    <a:pt x="11" y="20"/>
                    <a:pt x="11" y="20"/>
                  </a:cubicBezTo>
                  <a:cubicBezTo>
                    <a:pt x="11" y="22"/>
                    <a:pt x="11" y="22"/>
                    <a:pt x="11" y="22"/>
                  </a:cubicBezTo>
                  <a:cubicBezTo>
                    <a:pt x="10" y="21"/>
                    <a:pt x="10" y="21"/>
                    <a:pt x="10" y="21"/>
                  </a:cubicBezTo>
                  <a:cubicBezTo>
                    <a:pt x="10" y="20"/>
                    <a:pt x="10" y="20"/>
                    <a:pt x="10" y="20"/>
                  </a:cubicBezTo>
                  <a:cubicBezTo>
                    <a:pt x="11" y="20"/>
                    <a:pt x="11" y="20"/>
                    <a:pt x="11" y="20"/>
                  </a:cubicBezTo>
                  <a:cubicBezTo>
                    <a:pt x="11" y="20"/>
                    <a:pt x="11" y="20"/>
                    <a:pt x="11" y="20"/>
                  </a:cubicBezTo>
                  <a:cubicBezTo>
                    <a:pt x="10" y="20"/>
                    <a:pt x="10" y="20"/>
                    <a:pt x="10" y="20"/>
                  </a:cubicBezTo>
                  <a:cubicBezTo>
                    <a:pt x="10" y="21"/>
                    <a:pt x="10" y="21"/>
                    <a:pt x="10" y="21"/>
                  </a:cubicBezTo>
                  <a:cubicBezTo>
                    <a:pt x="9" y="20"/>
                    <a:pt x="9" y="20"/>
                    <a:pt x="9" y="20"/>
                  </a:cubicBezTo>
                  <a:cubicBezTo>
                    <a:pt x="10" y="19"/>
                    <a:pt x="10" y="19"/>
                    <a:pt x="10" y="19"/>
                  </a:cubicBezTo>
                  <a:cubicBezTo>
                    <a:pt x="10" y="19"/>
                    <a:pt x="10" y="19"/>
                    <a:pt x="10" y="19"/>
                  </a:cubicBezTo>
                  <a:cubicBezTo>
                    <a:pt x="9" y="18"/>
                    <a:pt x="9" y="18"/>
                    <a:pt x="9" y="18"/>
                  </a:cubicBezTo>
                  <a:cubicBezTo>
                    <a:pt x="10" y="19"/>
                    <a:pt x="10" y="19"/>
                    <a:pt x="10" y="19"/>
                  </a:cubicBezTo>
                  <a:cubicBezTo>
                    <a:pt x="9" y="19"/>
                    <a:pt x="9" y="19"/>
                    <a:pt x="9" y="19"/>
                  </a:cubicBezTo>
                  <a:cubicBezTo>
                    <a:pt x="9" y="20"/>
                    <a:pt x="9" y="20"/>
                    <a:pt x="9" y="20"/>
                  </a:cubicBezTo>
                  <a:cubicBezTo>
                    <a:pt x="9" y="20"/>
                    <a:pt x="9" y="20"/>
                    <a:pt x="9" y="20"/>
                  </a:cubicBezTo>
                  <a:cubicBezTo>
                    <a:pt x="9" y="21"/>
                    <a:pt x="9" y="21"/>
                    <a:pt x="9" y="21"/>
                  </a:cubicBezTo>
                  <a:cubicBezTo>
                    <a:pt x="9" y="22"/>
                    <a:pt x="9" y="22"/>
                    <a:pt x="9" y="22"/>
                  </a:cubicBezTo>
                  <a:cubicBezTo>
                    <a:pt x="9" y="22"/>
                    <a:pt x="9" y="22"/>
                    <a:pt x="9" y="22"/>
                  </a:cubicBezTo>
                  <a:cubicBezTo>
                    <a:pt x="9" y="22"/>
                    <a:pt x="9" y="22"/>
                    <a:pt x="9" y="22"/>
                  </a:cubicBezTo>
                  <a:cubicBezTo>
                    <a:pt x="8" y="22"/>
                    <a:pt x="8" y="22"/>
                    <a:pt x="8" y="22"/>
                  </a:cubicBezTo>
                  <a:cubicBezTo>
                    <a:pt x="8" y="22"/>
                    <a:pt x="8" y="22"/>
                    <a:pt x="8" y="22"/>
                  </a:cubicBezTo>
                  <a:cubicBezTo>
                    <a:pt x="8" y="22"/>
                    <a:pt x="8" y="22"/>
                    <a:pt x="8" y="22"/>
                  </a:cubicBezTo>
                  <a:cubicBezTo>
                    <a:pt x="7" y="22"/>
                    <a:pt x="7" y="22"/>
                    <a:pt x="7" y="22"/>
                  </a:cubicBezTo>
                  <a:cubicBezTo>
                    <a:pt x="7" y="22"/>
                    <a:pt x="7" y="22"/>
                    <a:pt x="7" y="22"/>
                  </a:cubicBezTo>
                  <a:cubicBezTo>
                    <a:pt x="7" y="21"/>
                    <a:pt x="7" y="21"/>
                    <a:pt x="7" y="21"/>
                  </a:cubicBezTo>
                  <a:cubicBezTo>
                    <a:pt x="6" y="21"/>
                    <a:pt x="6" y="21"/>
                    <a:pt x="6" y="21"/>
                  </a:cubicBezTo>
                  <a:cubicBezTo>
                    <a:pt x="6" y="20"/>
                    <a:pt x="6" y="20"/>
                    <a:pt x="6" y="20"/>
                  </a:cubicBezTo>
                  <a:cubicBezTo>
                    <a:pt x="6" y="19"/>
                    <a:pt x="6" y="19"/>
                    <a:pt x="6" y="19"/>
                  </a:cubicBezTo>
                  <a:cubicBezTo>
                    <a:pt x="6" y="18"/>
                    <a:pt x="6" y="18"/>
                    <a:pt x="6" y="18"/>
                  </a:cubicBezTo>
                  <a:cubicBezTo>
                    <a:pt x="4" y="17"/>
                    <a:pt x="4" y="17"/>
                    <a:pt x="4" y="17"/>
                  </a:cubicBezTo>
                  <a:cubicBezTo>
                    <a:pt x="4" y="15"/>
                    <a:pt x="4" y="15"/>
                    <a:pt x="4" y="15"/>
                  </a:cubicBezTo>
                  <a:cubicBezTo>
                    <a:pt x="4" y="15"/>
                    <a:pt x="4" y="15"/>
                    <a:pt x="4" y="15"/>
                  </a:cubicBezTo>
                  <a:cubicBezTo>
                    <a:pt x="4" y="14"/>
                    <a:pt x="4" y="14"/>
                    <a:pt x="4" y="14"/>
                  </a:cubicBezTo>
                  <a:cubicBezTo>
                    <a:pt x="4" y="12"/>
                    <a:pt x="4" y="12"/>
                    <a:pt x="4" y="12"/>
                  </a:cubicBezTo>
                  <a:cubicBezTo>
                    <a:pt x="3" y="11"/>
                    <a:pt x="3" y="11"/>
                    <a:pt x="3" y="11"/>
                  </a:cubicBezTo>
                  <a:cubicBezTo>
                    <a:pt x="2" y="11"/>
                    <a:pt x="2" y="11"/>
                    <a:pt x="2" y="11"/>
                  </a:cubicBezTo>
                  <a:cubicBezTo>
                    <a:pt x="1" y="10"/>
                    <a:pt x="1" y="10"/>
                    <a:pt x="1" y="10"/>
                  </a:cubicBezTo>
                  <a:cubicBezTo>
                    <a:pt x="1" y="8"/>
                    <a:pt x="1" y="8"/>
                    <a:pt x="1" y="8"/>
                  </a:cubicBezTo>
                  <a:cubicBezTo>
                    <a:pt x="2" y="8"/>
                    <a:pt x="2" y="8"/>
                    <a:pt x="2" y="8"/>
                  </a:cubicBezTo>
                  <a:cubicBezTo>
                    <a:pt x="2" y="7"/>
                    <a:pt x="2" y="7"/>
                    <a:pt x="2" y="7"/>
                  </a:cubicBezTo>
                  <a:cubicBezTo>
                    <a:pt x="3" y="6"/>
                    <a:pt x="3" y="6"/>
                    <a:pt x="3" y="6"/>
                  </a:cubicBezTo>
                  <a:cubicBezTo>
                    <a:pt x="3" y="7"/>
                    <a:pt x="3" y="7"/>
                    <a:pt x="3" y="7"/>
                  </a:cubicBezTo>
                  <a:cubicBezTo>
                    <a:pt x="4" y="6"/>
                    <a:pt x="4" y="6"/>
                    <a:pt x="4" y="6"/>
                  </a:cubicBezTo>
                  <a:cubicBezTo>
                    <a:pt x="3" y="5"/>
                    <a:pt x="3" y="5"/>
                    <a:pt x="3" y="5"/>
                  </a:cubicBezTo>
                  <a:cubicBezTo>
                    <a:pt x="4" y="5"/>
                    <a:pt x="4" y="5"/>
                    <a:pt x="4" y="5"/>
                  </a:cubicBezTo>
                  <a:cubicBezTo>
                    <a:pt x="3" y="5"/>
                    <a:pt x="3" y="5"/>
                    <a:pt x="3" y="5"/>
                  </a:cubicBezTo>
                  <a:cubicBezTo>
                    <a:pt x="2" y="5"/>
                    <a:pt x="2" y="5"/>
                    <a:pt x="2" y="5"/>
                  </a:cubicBezTo>
                  <a:cubicBezTo>
                    <a:pt x="0" y="4"/>
                    <a:pt x="0" y="4"/>
                    <a:pt x="0" y="4"/>
                  </a:cubicBezTo>
                  <a:cubicBezTo>
                    <a:pt x="0" y="3"/>
                    <a:pt x="0" y="3"/>
                    <a:pt x="0" y="3"/>
                  </a:cubicBezTo>
                  <a:cubicBezTo>
                    <a:pt x="1" y="2"/>
                    <a:pt x="1" y="2"/>
                    <a:pt x="1" y="2"/>
                  </a:cubicBezTo>
                  <a:cubicBezTo>
                    <a:pt x="1" y="1"/>
                    <a:pt x="1" y="1"/>
                    <a:pt x="1" y="1"/>
                  </a:cubicBezTo>
                  <a:cubicBezTo>
                    <a:pt x="1" y="1"/>
                    <a:pt x="1" y="1"/>
                    <a:pt x="1" y="1"/>
                  </a:cubicBezTo>
                  <a:cubicBezTo>
                    <a:pt x="1" y="0"/>
                    <a:pt x="1" y="0"/>
                    <a:pt x="1" y="0"/>
                  </a:cubicBezTo>
                  <a:cubicBezTo>
                    <a:pt x="1" y="0"/>
                    <a:pt x="1" y="0"/>
                    <a:pt x="1" y="0"/>
                  </a:cubicBezTo>
                  <a:cubicBezTo>
                    <a:pt x="1" y="0"/>
                    <a:pt x="1" y="0"/>
                    <a:pt x="1" y="0"/>
                  </a:cubicBezTo>
                  <a:cubicBezTo>
                    <a:pt x="2" y="0"/>
                    <a:pt x="2" y="0"/>
                    <a:pt x="2" y="0"/>
                  </a:cubicBezTo>
                  <a:cubicBezTo>
                    <a:pt x="2" y="1"/>
                    <a:pt x="2" y="1"/>
                    <a:pt x="2" y="1"/>
                  </a:cubicBezTo>
                  <a:cubicBezTo>
                    <a:pt x="2" y="1"/>
                    <a:pt x="2" y="1"/>
                    <a:pt x="2" y="1"/>
                  </a:cubicBezTo>
                  <a:cubicBezTo>
                    <a:pt x="3" y="2"/>
                    <a:pt x="3" y="2"/>
                    <a:pt x="3" y="2"/>
                  </a:cubicBezTo>
                  <a:cubicBezTo>
                    <a:pt x="4" y="2"/>
                    <a:pt x="4" y="2"/>
                    <a:pt x="4" y="2"/>
                  </a:cubicBezTo>
                  <a:cubicBezTo>
                    <a:pt x="4" y="2"/>
                    <a:pt x="4" y="2"/>
                    <a:pt x="4" y="2"/>
                  </a:cubicBezTo>
                  <a:cubicBezTo>
                    <a:pt x="3" y="2"/>
                    <a:pt x="3" y="2"/>
                    <a:pt x="3" y="2"/>
                  </a:cubicBezTo>
                  <a:cubicBezTo>
                    <a:pt x="4" y="1"/>
                    <a:pt x="4" y="1"/>
                    <a:pt x="4" y="1"/>
                  </a:cubicBezTo>
                  <a:cubicBezTo>
                    <a:pt x="4" y="1"/>
                    <a:pt x="4" y="1"/>
                    <a:pt x="4" y="1"/>
                  </a:cubicBezTo>
                  <a:cubicBezTo>
                    <a:pt x="5" y="2"/>
                    <a:pt x="5" y="2"/>
                    <a:pt x="5" y="2"/>
                  </a:cubicBezTo>
                  <a:cubicBezTo>
                    <a:pt x="5" y="2"/>
                    <a:pt x="5" y="2"/>
                    <a:pt x="5" y="2"/>
                  </a:cubicBezTo>
                  <a:cubicBezTo>
                    <a:pt x="6" y="2"/>
                    <a:pt x="6" y="2"/>
                    <a:pt x="6" y="2"/>
                  </a:cubicBezTo>
                  <a:cubicBezTo>
                    <a:pt x="6" y="2"/>
                    <a:pt x="6" y="2"/>
                    <a:pt x="6" y="2"/>
                  </a:cubicBezTo>
                  <a:cubicBezTo>
                    <a:pt x="7" y="2"/>
                    <a:pt x="7" y="2"/>
                    <a:pt x="7" y="2"/>
                  </a:cubicBezTo>
                  <a:cubicBezTo>
                    <a:pt x="7" y="3"/>
                    <a:pt x="7" y="3"/>
                    <a:pt x="7" y="3"/>
                  </a:cubicBezTo>
                  <a:cubicBezTo>
                    <a:pt x="7" y="4"/>
                    <a:pt x="7" y="4"/>
                    <a:pt x="7" y="4"/>
                  </a:cubicBezTo>
                  <a:cubicBezTo>
                    <a:pt x="7" y="4"/>
                    <a:pt x="7" y="4"/>
                    <a:pt x="7" y="4"/>
                  </a:cubicBezTo>
                  <a:cubicBezTo>
                    <a:pt x="8" y="5"/>
                    <a:pt x="8" y="5"/>
                    <a:pt x="8" y="5"/>
                  </a:cubicBezTo>
                  <a:cubicBezTo>
                    <a:pt x="8" y="6"/>
                    <a:pt x="8" y="6"/>
                    <a:pt x="8" y="6"/>
                  </a:cubicBezTo>
                  <a:cubicBezTo>
                    <a:pt x="9" y="6"/>
                    <a:pt x="9" y="6"/>
                    <a:pt x="9" y="6"/>
                  </a:cubicBezTo>
                  <a:cubicBezTo>
                    <a:pt x="9" y="6"/>
                    <a:pt x="9" y="6"/>
                    <a:pt x="9" y="6"/>
                  </a:cubicBezTo>
                  <a:cubicBezTo>
                    <a:pt x="10" y="6"/>
                    <a:pt x="10" y="6"/>
                    <a:pt x="10" y="6"/>
                  </a:cubicBezTo>
                  <a:cubicBezTo>
                    <a:pt x="12" y="6"/>
                    <a:pt x="12" y="6"/>
                    <a:pt x="12" y="6"/>
                  </a:cubicBezTo>
                  <a:cubicBezTo>
                    <a:pt x="13" y="6"/>
                    <a:pt x="13" y="6"/>
                    <a:pt x="13" y="6"/>
                  </a:cubicBezTo>
                  <a:cubicBezTo>
                    <a:pt x="15" y="6"/>
                    <a:pt x="15" y="6"/>
                    <a:pt x="15" y="6"/>
                  </a:cubicBezTo>
                  <a:cubicBezTo>
                    <a:pt x="16" y="6"/>
                    <a:pt x="16" y="6"/>
                    <a:pt x="16" y="6"/>
                  </a:cubicBezTo>
                  <a:cubicBezTo>
                    <a:pt x="17" y="6"/>
                    <a:pt x="17" y="6"/>
                    <a:pt x="17" y="6"/>
                  </a:cubicBezTo>
                  <a:cubicBezTo>
                    <a:pt x="17" y="7"/>
                    <a:pt x="17" y="7"/>
                    <a:pt x="17" y="7"/>
                  </a:cubicBezTo>
                  <a:cubicBezTo>
                    <a:pt x="18" y="6"/>
                    <a:pt x="18" y="6"/>
                    <a:pt x="18" y="6"/>
                  </a:cubicBezTo>
                  <a:cubicBezTo>
                    <a:pt x="18" y="7"/>
                    <a:pt x="18" y="7"/>
                    <a:pt x="18" y="7"/>
                  </a:cubicBezTo>
                  <a:cubicBezTo>
                    <a:pt x="19" y="7"/>
                    <a:pt x="19" y="7"/>
                    <a:pt x="19" y="7"/>
                  </a:cubicBezTo>
                  <a:cubicBezTo>
                    <a:pt x="18" y="8"/>
                    <a:pt x="18" y="8"/>
                    <a:pt x="18" y="8"/>
                  </a:cubicBezTo>
                  <a:cubicBezTo>
                    <a:pt x="18" y="9"/>
                    <a:pt x="18" y="9"/>
                    <a:pt x="18" y="9"/>
                  </a:cubicBezTo>
                  <a:cubicBezTo>
                    <a:pt x="18" y="10"/>
                    <a:pt x="18" y="10"/>
                    <a:pt x="18" y="10"/>
                  </a:cubicBezTo>
                  <a:cubicBezTo>
                    <a:pt x="17" y="11"/>
                    <a:pt x="17" y="11"/>
                    <a:pt x="17" y="11"/>
                  </a:cubicBezTo>
                  <a:cubicBezTo>
                    <a:pt x="17" y="11"/>
                    <a:pt x="17" y="11"/>
                    <a:pt x="17" y="11"/>
                  </a:cubicBezTo>
                  <a:cubicBezTo>
                    <a:pt x="17" y="12"/>
                    <a:pt x="17" y="12"/>
                    <a:pt x="17" y="12"/>
                  </a:cubicBezTo>
                  <a:cubicBezTo>
                    <a:pt x="16" y="12"/>
                    <a:pt x="16" y="12"/>
                    <a:pt x="16" y="12"/>
                  </a:cubicBezTo>
                  <a:cubicBezTo>
                    <a:pt x="16" y="11"/>
                    <a:pt x="16" y="11"/>
                    <a:pt x="16" y="11"/>
                  </a:cubicBezTo>
                  <a:cubicBezTo>
                    <a:pt x="15" y="12"/>
                    <a:pt x="15" y="12"/>
                    <a:pt x="15" y="12"/>
                  </a:cubicBezTo>
                  <a:cubicBezTo>
                    <a:pt x="15" y="12"/>
                    <a:pt x="15" y="12"/>
                    <a:pt x="15" y="12"/>
                  </a:cubicBezTo>
                  <a:cubicBezTo>
                    <a:pt x="15" y="13"/>
                    <a:pt x="15" y="13"/>
                    <a:pt x="15" y="13"/>
                  </a:cubicBezTo>
                  <a:cubicBezTo>
                    <a:pt x="15" y="13"/>
                    <a:pt x="15" y="13"/>
                    <a:pt x="15" y="13"/>
                  </a:cubicBezTo>
                  <a:cubicBezTo>
                    <a:pt x="15" y="14"/>
                    <a:pt x="15" y="14"/>
                    <a:pt x="15" y="14"/>
                  </a:cubicBezTo>
                  <a:cubicBezTo>
                    <a:pt x="16" y="15"/>
                    <a:pt x="16" y="15"/>
                    <a:pt x="16" y="15"/>
                  </a:cubicBezTo>
                  <a:cubicBezTo>
                    <a:pt x="16" y="15"/>
                    <a:pt x="16" y="15"/>
                    <a:pt x="16" y="15"/>
                  </a:cubicBezTo>
                  <a:cubicBezTo>
                    <a:pt x="16" y="16"/>
                    <a:pt x="16" y="16"/>
                    <a:pt x="16" y="16"/>
                  </a:cubicBezTo>
                  <a:cubicBezTo>
                    <a:pt x="17" y="16"/>
                    <a:pt x="17" y="16"/>
                    <a:pt x="17" y="16"/>
                  </a:cubicBezTo>
                  <a:cubicBezTo>
                    <a:pt x="18" y="16"/>
                    <a:pt x="18" y="16"/>
                    <a:pt x="18" y="16"/>
                  </a:cubicBezTo>
                  <a:cubicBezTo>
                    <a:pt x="18" y="16"/>
                    <a:pt x="18" y="16"/>
                    <a:pt x="18" y="16"/>
                  </a:cubicBezTo>
                  <a:cubicBezTo>
                    <a:pt x="17" y="16"/>
                    <a:pt x="17" y="16"/>
                    <a:pt x="17" y="16"/>
                  </a:cubicBezTo>
                  <a:cubicBezTo>
                    <a:pt x="18" y="15"/>
                    <a:pt x="18" y="15"/>
                    <a:pt x="18" y="15"/>
                  </a:cubicBezTo>
                  <a:cubicBezTo>
                    <a:pt x="18" y="14"/>
                    <a:pt x="18" y="14"/>
                    <a:pt x="18" y="14"/>
                  </a:cubicBezTo>
                  <a:cubicBezTo>
                    <a:pt x="18" y="14"/>
                    <a:pt x="18" y="14"/>
                    <a:pt x="18" y="14"/>
                  </a:cubicBezTo>
                  <a:cubicBezTo>
                    <a:pt x="18" y="14"/>
                    <a:pt x="18" y="14"/>
                    <a:pt x="18" y="14"/>
                  </a:cubicBezTo>
                  <a:cubicBezTo>
                    <a:pt x="18" y="13"/>
                    <a:pt x="18" y="13"/>
                    <a:pt x="18" y="13"/>
                  </a:cubicBezTo>
                  <a:cubicBezTo>
                    <a:pt x="19" y="14"/>
                    <a:pt x="19" y="14"/>
                    <a:pt x="19" y="14"/>
                  </a:cubicBezTo>
                  <a:cubicBezTo>
                    <a:pt x="20" y="14"/>
                    <a:pt x="20" y="14"/>
                    <a:pt x="20" y="14"/>
                  </a:cubicBezTo>
                  <a:cubicBezTo>
                    <a:pt x="20" y="14"/>
                    <a:pt x="20" y="14"/>
                    <a:pt x="20" y="14"/>
                  </a:cubicBezTo>
                  <a:cubicBezTo>
                    <a:pt x="20" y="15"/>
                    <a:pt x="20" y="15"/>
                    <a:pt x="20" y="15"/>
                  </a:cubicBezTo>
                  <a:cubicBezTo>
                    <a:pt x="20" y="16"/>
                    <a:pt x="20" y="16"/>
                    <a:pt x="20" y="16"/>
                  </a:cubicBezTo>
                  <a:cubicBezTo>
                    <a:pt x="20" y="17"/>
                    <a:pt x="20" y="17"/>
                    <a:pt x="20" y="17"/>
                  </a:cubicBezTo>
                  <a:cubicBezTo>
                    <a:pt x="21" y="17"/>
                    <a:pt x="21" y="17"/>
                    <a:pt x="21" y="17"/>
                  </a:cubicBezTo>
                  <a:cubicBezTo>
                    <a:pt x="21" y="19"/>
                    <a:pt x="21" y="19"/>
                    <a:pt x="21" y="19"/>
                  </a:cubicBezTo>
                  <a:cubicBezTo>
                    <a:pt x="21" y="20"/>
                    <a:pt x="21" y="20"/>
                    <a:pt x="21" y="20"/>
                  </a:cubicBezTo>
                  <a:cubicBezTo>
                    <a:pt x="22" y="21"/>
                    <a:pt x="22" y="21"/>
                    <a:pt x="22" y="21"/>
                  </a:cubicBezTo>
                  <a:cubicBezTo>
                    <a:pt x="22" y="21"/>
                    <a:pt x="22" y="21"/>
                    <a:pt x="22" y="21"/>
                  </a:cubicBezTo>
                  <a:cubicBezTo>
                    <a:pt x="22" y="21"/>
                    <a:pt x="22" y="21"/>
                    <a:pt x="22" y="21"/>
                  </a:cubicBezTo>
                  <a:cubicBezTo>
                    <a:pt x="22" y="22"/>
                    <a:pt x="22" y="22"/>
                    <a:pt x="22" y="22"/>
                  </a:cubicBezTo>
                  <a:cubicBezTo>
                    <a:pt x="22" y="22"/>
                    <a:pt x="22" y="22"/>
                    <a:pt x="22" y="22"/>
                  </a:cubicBezTo>
                  <a:close/>
                  <a:moveTo>
                    <a:pt x="16" y="19"/>
                  </a:moveTo>
                  <a:cubicBezTo>
                    <a:pt x="16" y="18"/>
                    <a:pt x="16" y="18"/>
                    <a:pt x="16" y="18"/>
                  </a:cubicBezTo>
                  <a:cubicBezTo>
                    <a:pt x="16" y="18"/>
                    <a:pt x="16" y="18"/>
                    <a:pt x="16" y="18"/>
                  </a:cubicBezTo>
                  <a:cubicBezTo>
                    <a:pt x="16" y="19"/>
                    <a:pt x="16" y="19"/>
                    <a:pt x="16" y="19"/>
                  </a:cubicBezTo>
                  <a:cubicBezTo>
                    <a:pt x="16" y="19"/>
                    <a:pt x="16" y="19"/>
                    <a:pt x="16" y="19"/>
                  </a:cubicBezTo>
                  <a:cubicBezTo>
                    <a:pt x="16" y="19"/>
                    <a:pt x="16" y="19"/>
                    <a:pt x="16" y="19"/>
                  </a:cubicBezTo>
                  <a:close/>
                  <a:moveTo>
                    <a:pt x="14" y="18"/>
                  </a:moveTo>
                  <a:cubicBezTo>
                    <a:pt x="14" y="19"/>
                    <a:pt x="14" y="19"/>
                    <a:pt x="14" y="19"/>
                  </a:cubicBezTo>
                  <a:cubicBezTo>
                    <a:pt x="14" y="20"/>
                    <a:pt x="14" y="20"/>
                    <a:pt x="14" y="20"/>
                  </a:cubicBezTo>
                  <a:cubicBezTo>
                    <a:pt x="15" y="20"/>
                    <a:pt x="15" y="20"/>
                    <a:pt x="15" y="20"/>
                  </a:cubicBezTo>
                  <a:cubicBezTo>
                    <a:pt x="15" y="19"/>
                    <a:pt x="15" y="19"/>
                    <a:pt x="15" y="19"/>
                  </a:cubicBezTo>
                  <a:cubicBezTo>
                    <a:pt x="15" y="19"/>
                    <a:pt x="15" y="19"/>
                    <a:pt x="15" y="19"/>
                  </a:cubicBezTo>
                  <a:cubicBezTo>
                    <a:pt x="14" y="18"/>
                    <a:pt x="14" y="18"/>
                    <a:pt x="14" y="18"/>
                  </a:cubicBezTo>
                  <a:cubicBezTo>
                    <a:pt x="14" y="18"/>
                    <a:pt x="14" y="18"/>
                    <a:pt x="14" y="18"/>
                  </a:cubicBezTo>
                  <a:close/>
                  <a:moveTo>
                    <a:pt x="13" y="18"/>
                  </a:moveTo>
                  <a:cubicBezTo>
                    <a:pt x="12" y="18"/>
                    <a:pt x="12" y="18"/>
                    <a:pt x="12" y="18"/>
                  </a:cubicBezTo>
                  <a:cubicBezTo>
                    <a:pt x="12" y="18"/>
                    <a:pt x="12" y="18"/>
                    <a:pt x="12" y="18"/>
                  </a:cubicBezTo>
                  <a:cubicBezTo>
                    <a:pt x="13" y="20"/>
                    <a:pt x="13" y="20"/>
                    <a:pt x="13" y="20"/>
                  </a:cubicBezTo>
                  <a:cubicBezTo>
                    <a:pt x="14" y="20"/>
                    <a:pt x="14" y="20"/>
                    <a:pt x="14" y="20"/>
                  </a:cubicBezTo>
                  <a:cubicBezTo>
                    <a:pt x="14" y="18"/>
                    <a:pt x="14" y="18"/>
                    <a:pt x="14" y="18"/>
                  </a:cubicBezTo>
                  <a:lnTo>
                    <a:pt x="13"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8" name="Freeform 32">
              <a:extLst>
                <a:ext uri="{FF2B5EF4-FFF2-40B4-BE49-F238E27FC236}">
                  <a16:creationId xmlns:a16="http://schemas.microsoft.com/office/drawing/2014/main" xmlns="" id="{9E975AB7-D26A-4611-B314-D9063A7A2EC0}"/>
                </a:ext>
              </a:extLst>
            </p:cNvPr>
            <p:cNvSpPr/>
            <p:nvPr/>
          </p:nvSpPr>
          <p:spPr bwMode="auto">
            <a:xfrm>
              <a:off x="7540479" y="3505038"/>
              <a:ext cx="91362" cy="45388"/>
            </a:xfrm>
            <a:custGeom>
              <a:avLst/>
              <a:gdLst>
                <a:gd name="T0" fmla="*/ 0 w 51"/>
                <a:gd name="T1" fmla="*/ 11 h 26"/>
                <a:gd name="T2" fmla="*/ 3 w 51"/>
                <a:gd name="T3" fmla="*/ 11 h 26"/>
                <a:gd name="T4" fmla="*/ 7 w 51"/>
                <a:gd name="T5" fmla="*/ 4 h 26"/>
                <a:gd name="T6" fmla="*/ 14 w 51"/>
                <a:gd name="T7" fmla="*/ 0 h 26"/>
                <a:gd name="T8" fmla="*/ 22 w 51"/>
                <a:gd name="T9" fmla="*/ 0 h 26"/>
                <a:gd name="T10" fmla="*/ 22 w 51"/>
                <a:gd name="T11" fmla="*/ 0 h 26"/>
                <a:gd name="T12" fmla="*/ 29 w 51"/>
                <a:gd name="T13" fmla="*/ 4 h 26"/>
                <a:gd name="T14" fmla="*/ 33 w 51"/>
                <a:gd name="T15" fmla="*/ 4 h 26"/>
                <a:gd name="T16" fmla="*/ 37 w 51"/>
                <a:gd name="T17" fmla="*/ 4 h 26"/>
                <a:gd name="T18" fmla="*/ 40 w 51"/>
                <a:gd name="T19" fmla="*/ 4 h 26"/>
                <a:gd name="T20" fmla="*/ 44 w 51"/>
                <a:gd name="T21" fmla="*/ 4 h 26"/>
                <a:gd name="T22" fmla="*/ 44 w 51"/>
                <a:gd name="T23" fmla="*/ 4 h 26"/>
                <a:gd name="T24" fmla="*/ 44 w 51"/>
                <a:gd name="T25" fmla="*/ 8 h 26"/>
                <a:gd name="T26" fmla="*/ 44 w 51"/>
                <a:gd name="T27" fmla="*/ 11 h 26"/>
                <a:gd name="T28" fmla="*/ 48 w 51"/>
                <a:gd name="T29" fmla="*/ 15 h 26"/>
                <a:gd name="T30" fmla="*/ 48 w 51"/>
                <a:gd name="T31" fmla="*/ 19 h 26"/>
                <a:gd name="T32" fmla="*/ 51 w 51"/>
                <a:gd name="T33" fmla="*/ 19 h 26"/>
                <a:gd name="T34" fmla="*/ 44 w 51"/>
                <a:gd name="T35" fmla="*/ 22 h 26"/>
                <a:gd name="T36" fmla="*/ 40 w 51"/>
                <a:gd name="T37" fmla="*/ 22 h 26"/>
                <a:gd name="T38" fmla="*/ 33 w 51"/>
                <a:gd name="T39" fmla="*/ 22 h 26"/>
                <a:gd name="T40" fmla="*/ 29 w 51"/>
                <a:gd name="T41" fmla="*/ 22 h 26"/>
                <a:gd name="T42" fmla="*/ 26 w 51"/>
                <a:gd name="T43" fmla="*/ 22 h 26"/>
                <a:gd name="T44" fmla="*/ 22 w 51"/>
                <a:gd name="T45" fmla="*/ 26 h 26"/>
                <a:gd name="T46" fmla="*/ 18 w 51"/>
                <a:gd name="T47" fmla="*/ 26 h 26"/>
                <a:gd name="T48" fmla="*/ 11 w 51"/>
                <a:gd name="T49" fmla="*/ 22 h 26"/>
                <a:gd name="T50" fmla="*/ 7 w 51"/>
                <a:gd name="T51" fmla="*/ 22 h 26"/>
                <a:gd name="T52" fmla="*/ 3 w 51"/>
                <a:gd name="T53" fmla="*/ 22 h 26"/>
                <a:gd name="T54" fmla="*/ 0 w 51"/>
                <a:gd name="T55" fmla="*/ 19 h 26"/>
                <a:gd name="T56" fmla="*/ 0 w 51"/>
                <a:gd name="T57" fmla="*/ 15 h 26"/>
                <a:gd name="T58" fmla="*/ 0 w 51"/>
                <a:gd name="T59" fmla="*/ 11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1" h="26">
                  <a:moveTo>
                    <a:pt x="0" y="11"/>
                  </a:moveTo>
                  <a:lnTo>
                    <a:pt x="3" y="11"/>
                  </a:lnTo>
                  <a:lnTo>
                    <a:pt x="7" y="4"/>
                  </a:lnTo>
                  <a:lnTo>
                    <a:pt x="14" y="0"/>
                  </a:lnTo>
                  <a:lnTo>
                    <a:pt x="22" y="0"/>
                  </a:lnTo>
                  <a:lnTo>
                    <a:pt x="22" y="0"/>
                  </a:lnTo>
                  <a:lnTo>
                    <a:pt x="29" y="4"/>
                  </a:lnTo>
                  <a:lnTo>
                    <a:pt x="33" y="4"/>
                  </a:lnTo>
                  <a:lnTo>
                    <a:pt x="37" y="4"/>
                  </a:lnTo>
                  <a:lnTo>
                    <a:pt x="40" y="4"/>
                  </a:lnTo>
                  <a:lnTo>
                    <a:pt x="44" y="4"/>
                  </a:lnTo>
                  <a:lnTo>
                    <a:pt x="44" y="4"/>
                  </a:lnTo>
                  <a:lnTo>
                    <a:pt x="44" y="8"/>
                  </a:lnTo>
                  <a:lnTo>
                    <a:pt x="44" y="11"/>
                  </a:lnTo>
                  <a:lnTo>
                    <a:pt x="48" y="15"/>
                  </a:lnTo>
                  <a:lnTo>
                    <a:pt x="48" y="19"/>
                  </a:lnTo>
                  <a:lnTo>
                    <a:pt x="51" y="19"/>
                  </a:lnTo>
                  <a:lnTo>
                    <a:pt x="44" y="22"/>
                  </a:lnTo>
                  <a:lnTo>
                    <a:pt x="40" y="22"/>
                  </a:lnTo>
                  <a:lnTo>
                    <a:pt x="33" y="22"/>
                  </a:lnTo>
                  <a:lnTo>
                    <a:pt x="29" y="22"/>
                  </a:lnTo>
                  <a:lnTo>
                    <a:pt x="26" y="22"/>
                  </a:lnTo>
                  <a:lnTo>
                    <a:pt x="22" y="26"/>
                  </a:lnTo>
                  <a:lnTo>
                    <a:pt x="18" y="26"/>
                  </a:lnTo>
                  <a:lnTo>
                    <a:pt x="11" y="22"/>
                  </a:lnTo>
                  <a:lnTo>
                    <a:pt x="7" y="22"/>
                  </a:lnTo>
                  <a:lnTo>
                    <a:pt x="3" y="22"/>
                  </a:lnTo>
                  <a:lnTo>
                    <a:pt x="0" y="19"/>
                  </a:lnTo>
                  <a:lnTo>
                    <a:pt x="0" y="15"/>
                  </a:lnTo>
                  <a:lnTo>
                    <a:pt x="0"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9" name="Freeform 33">
              <a:extLst>
                <a:ext uri="{FF2B5EF4-FFF2-40B4-BE49-F238E27FC236}">
                  <a16:creationId xmlns:a16="http://schemas.microsoft.com/office/drawing/2014/main" xmlns="" id="{8AE5A65E-83A3-450C-9B64-A62FCE61625D}"/>
                </a:ext>
              </a:extLst>
            </p:cNvPr>
            <p:cNvSpPr/>
            <p:nvPr/>
          </p:nvSpPr>
          <p:spPr bwMode="auto">
            <a:xfrm>
              <a:off x="7280726" y="3447430"/>
              <a:ext cx="245420" cy="109981"/>
            </a:xfrm>
            <a:custGeom>
              <a:avLst/>
              <a:gdLst>
                <a:gd name="T0" fmla="*/ 4 w 137"/>
                <a:gd name="T1" fmla="*/ 0 h 63"/>
                <a:gd name="T2" fmla="*/ 11 w 137"/>
                <a:gd name="T3" fmla="*/ 4 h 63"/>
                <a:gd name="T4" fmla="*/ 15 w 137"/>
                <a:gd name="T5" fmla="*/ 4 h 63"/>
                <a:gd name="T6" fmla="*/ 22 w 137"/>
                <a:gd name="T7" fmla="*/ 0 h 63"/>
                <a:gd name="T8" fmla="*/ 30 w 137"/>
                <a:gd name="T9" fmla="*/ 4 h 63"/>
                <a:gd name="T10" fmla="*/ 37 w 137"/>
                <a:gd name="T11" fmla="*/ 4 h 63"/>
                <a:gd name="T12" fmla="*/ 45 w 137"/>
                <a:gd name="T13" fmla="*/ 11 h 63"/>
                <a:gd name="T14" fmla="*/ 52 w 137"/>
                <a:gd name="T15" fmla="*/ 15 h 63"/>
                <a:gd name="T16" fmla="*/ 56 w 137"/>
                <a:gd name="T17" fmla="*/ 18 h 63"/>
                <a:gd name="T18" fmla="*/ 56 w 137"/>
                <a:gd name="T19" fmla="*/ 15 h 63"/>
                <a:gd name="T20" fmla="*/ 59 w 137"/>
                <a:gd name="T21" fmla="*/ 15 h 63"/>
                <a:gd name="T22" fmla="*/ 67 w 137"/>
                <a:gd name="T23" fmla="*/ 15 h 63"/>
                <a:gd name="T24" fmla="*/ 71 w 137"/>
                <a:gd name="T25" fmla="*/ 22 h 63"/>
                <a:gd name="T26" fmla="*/ 82 w 137"/>
                <a:gd name="T27" fmla="*/ 22 h 63"/>
                <a:gd name="T28" fmla="*/ 82 w 137"/>
                <a:gd name="T29" fmla="*/ 33 h 63"/>
                <a:gd name="T30" fmla="*/ 89 w 137"/>
                <a:gd name="T31" fmla="*/ 33 h 63"/>
                <a:gd name="T32" fmla="*/ 93 w 137"/>
                <a:gd name="T33" fmla="*/ 33 h 63"/>
                <a:gd name="T34" fmla="*/ 104 w 137"/>
                <a:gd name="T35" fmla="*/ 30 h 63"/>
                <a:gd name="T36" fmla="*/ 108 w 137"/>
                <a:gd name="T37" fmla="*/ 33 h 63"/>
                <a:gd name="T38" fmla="*/ 115 w 137"/>
                <a:gd name="T39" fmla="*/ 41 h 63"/>
                <a:gd name="T40" fmla="*/ 122 w 137"/>
                <a:gd name="T41" fmla="*/ 41 h 63"/>
                <a:gd name="T42" fmla="*/ 130 w 137"/>
                <a:gd name="T43" fmla="*/ 37 h 63"/>
                <a:gd name="T44" fmla="*/ 134 w 137"/>
                <a:gd name="T45" fmla="*/ 41 h 63"/>
                <a:gd name="T46" fmla="*/ 137 w 137"/>
                <a:gd name="T47" fmla="*/ 55 h 63"/>
                <a:gd name="T48" fmla="*/ 122 w 137"/>
                <a:gd name="T49" fmla="*/ 63 h 63"/>
                <a:gd name="T50" fmla="*/ 115 w 137"/>
                <a:gd name="T51" fmla="*/ 63 h 63"/>
                <a:gd name="T52" fmla="*/ 93 w 137"/>
                <a:gd name="T53" fmla="*/ 59 h 63"/>
                <a:gd name="T54" fmla="*/ 82 w 137"/>
                <a:gd name="T55" fmla="*/ 55 h 63"/>
                <a:gd name="T56" fmla="*/ 78 w 137"/>
                <a:gd name="T57" fmla="*/ 52 h 63"/>
                <a:gd name="T58" fmla="*/ 59 w 137"/>
                <a:gd name="T59" fmla="*/ 52 h 63"/>
                <a:gd name="T60" fmla="*/ 48 w 137"/>
                <a:gd name="T61" fmla="*/ 48 h 63"/>
                <a:gd name="T62" fmla="*/ 41 w 137"/>
                <a:gd name="T63" fmla="*/ 44 h 63"/>
                <a:gd name="T64" fmla="*/ 30 w 137"/>
                <a:gd name="T65" fmla="*/ 41 h 63"/>
                <a:gd name="T66" fmla="*/ 19 w 137"/>
                <a:gd name="T67" fmla="*/ 33 h 63"/>
                <a:gd name="T68" fmla="*/ 8 w 137"/>
                <a:gd name="T69" fmla="*/ 30 h 63"/>
                <a:gd name="T70" fmla="*/ 4 w 137"/>
                <a:gd name="T71" fmla="*/ 26 h 63"/>
                <a:gd name="T72" fmla="*/ 0 w 137"/>
                <a:gd name="T73" fmla="*/ 22 h 63"/>
                <a:gd name="T74" fmla="*/ 4 w 137"/>
                <a:gd name="T75" fmla="*/ 11 h 63"/>
                <a:gd name="T76" fmla="*/ 4 w 137"/>
                <a:gd name="T77" fmla="*/ 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7" h="63">
                  <a:moveTo>
                    <a:pt x="4" y="0"/>
                  </a:moveTo>
                  <a:lnTo>
                    <a:pt x="4" y="0"/>
                  </a:lnTo>
                  <a:lnTo>
                    <a:pt x="11" y="0"/>
                  </a:lnTo>
                  <a:lnTo>
                    <a:pt x="11" y="4"/>
                  </a:lnTo>
                  <a:lnTo>
                    <a:pt x="15" y="4"/>
                  </a:lnTo>
                  <a:lnTo>
                    <a:pt x="15" y="4"/>
                  </a:lnTo>
                  <a:lnTo>
                    <a:pt x="19" y="0"/>
                  </a:lnTo>
                  <a:lnTo>
                    <a:pt x="22" y="0"/>
                  </a:lnTo>
                  <a:lnTo>
                    <a:pt x="30" y="4"/>
                  </a:lnTo>
                  <a:lnTo>
                    <a:pt x="30" y="4"/>
                  </a:lnTo>
                  <a:lnTo>
                    <a:pt x="34" y="4"/>
                  </a:lnTo>
                  <a:lnTo>
                    <a:pt x="37" y="4"/>
                  </a:lnTo>
                  <a:lnTo>
                    <a:pt x="41" y="11"/>
                  </a:lnTo>
                  <a:lnTo>
                    <a:pt x="45" y="11"/>
                  </a:lnTo>
                  <a:lnTo>
                    <a:pt x="48" y="11"/>
                  </a:lnTo>
                  <a:lnTo>
                    <a:pt x="52" y="15"/>
                  </a:lnTo>
                  <a:lnTo>
                    <a:pt x="52" y="18"/>
                  </a:lnTo>
                  <a:lnTo>
                    <a:pt x="56" y="18"/>
                  </a:lnTo>
                  <a:lnTo>
                    <a:pt x="56" y="18"/>
                  </a:lnTo>
                  <a:lnTo>
                    <a:pt x="56" y="15"/>
                  </a:lnTo>
                  <a:lnTo>
                    <a:pt x="59" y="15"/>
                  </a:lnTo>
                  <a:lnTo>
                    <a:pt x="59" y="15"/>
                  </a:lnTo>
                  <a:lnTo>
                    <a:pt x="63" y="15"/>
                  </a:lnTo>
                  <a:lnTo>
                    <a:pt x="67" y="15"/>
                  </a:lnTo>
                  <a:lnTo>
                    <a:pt x="67" y="22"/>
                  </a:lnTo>
                  <a:lnTo>
                    <a:pt x="71" y="22"/>
                  </a:lnTo>
                  <a:lnTo>
                    <a:pt x="78" y="22"/>
                  </a:lnTo>
                  <a:lnTo>
                    <a:pt x="82" y="22"/>
                  </a:lnTo>
                  <a:lnTo>
                    <a:pt x="78" y="30"/>
                  </a:lnTo>
                  <a:lnTo>
                    <a:pt x="82" y="33"/>
                  </a:lnTo>
                  <a:lnTo>
                    <a:pt x="85" y="33"/>
                  </a:lnTo>
                  <a:lnTo>
                    <a:pt x="89" y="33"/>
                  </a:lnTo>
                  <a:lnTo>
                    <a:pt x="89" y="33"/>
                  </a:lnTo>
                  <a:lnTo>
                    <a:pt x="93" y="33"/>
                  </a:lnTo>
                  <a:lnTo>
                    <a:pt x="97" y="30"/>
                  </a:lnTo>
                  <a:lnTo>
                    <a:pt x="104" y="30"/>
                  </a:lnTo>
                  <a:lnTo>
                    <a:pt x="108" y="30"/>
                  </a:lnTo>
                  <a:lnTo>
                    <a:pt x="108" y="33"/>
                  </a:lnTo>
                  <a:lnTo>
                    <a:pt x="115" y="37"/>
                  </a:lnTo>
                  <a:lnTo>
                    <a:pt x="115" y="41"/>
                  </a:lnTo>
                  <a:lnTo>
                    <a:pt x="119" y="41"/>
                  </a:lnTo>
                  <a:lnTo>
                    <a:pt x="122" y="41"/>
                  </a:lnTo>
                  <a:lnTo>
                    <a:pt x="126" y="41"/>
                  </a:lnTo>
                  <a:lnTo>
                    <a:pt x="130" y="37"/>
                  </a:lnTo>
                  <a:lnTo>
                    <a:pt x="134" y="41"/>
                  </a:lnTo>
                  <a:lnTo>
                    <a:pt x="134" y="41"/>
                  </a:lnTo>
                  <a:lnTo>
                    <a:pt x="134" y="48"/>
                  </a:lnTo>
                  <a:lnTo>
                    <a:pt x="137" y="55"/>
                  </a:lnTo>
                  <a:lnTo>
                    <a:pt x="134" y="63"/>
                  </a:lnTo>
                  <a:lnTo>
                    <a:pt x="122" y="63"/>
                  </a:lnTo>
                  <a:lnTo>
                    <a:pt x="119" y="59"/>
                  </a:lnTo>
                  <a:lnTo>
                    <a:pt x="115" y="63"/>
                  </a:lnTo>
                  <a:lnTo>
                    <a:pt x="100" y="59"/>
                  </a:lnTo>
                  <a:lnTo>
                    <a:pt x="93" y="59"/>
                  </a:lnTo>
                  <a:lnTo>
                    <a:pt x="93" y="59"/>
                  </a:lnTo>
                  <a:lnTo>
                    <a:pt x="82" y="55"/>
                  </a:lnTo>
                  <a:lnTo>
                    <a:pt x="78" y="55"/>
                  </a:lnTo>
                  <a:lnTo>
                    <a:pt x="78" y="52"/>
                  </a:lnTo>
                  <a:lnTo>
                    <a:pt x="71" y="48"/>
                  </a:lnTo>
                  <a:lnTo>
                    <a:pt x="59" y="52"/>
                  </a:lnTo>
                  <a:lnTo>
                    <a:pt x="59" y="48"/>
                  </a:lnTo>
                  <a:lnTo>
                    <a:pt x="48" y="48"/>
                  </a:lnTo>
                  <a:lnTo>
                    <a:pt x="45" y="44"/>
                  </a:lnTo>
                  <a:lnTo>
                    <a:pt x="41" y="44"/>
                  </a:lnTo>
                  <a:lnTo>
                    <a:pt x="37" y="44"/>
                  </a:lnTo>
                  <a:lnTo>
                    <a:pt x="30" y="41"/>
                  </a:lnTo>
                  <a:lnTo>
                    <a:pt x="26" y="37"/>
                  </a:lnTo>
                  <a:lnTo>
                    <a:pt x="19" y="33"/>
                  </a:lnTo>
                  <a:lnTo>
                    <a:pt x="11" y="30"/>
                  </a:lnTo>
                  <a:lnTo>
                    <a:pt x="8" y="30"/>
                  </a:lnTo>
                  <a:lnTo>
                    <a:pt x="8" y="30"/>
                  </a:lnTo>
                  <a:lnTo>
                    <a:pt x="4" y="26"/>
                  </a:lnTo>
                  <a:lnTo>
                    <a:pt x="0" y="26"/>
                  </a:lnTo>
                  <a:lnTo>
                    <a:pt x="0" y="22"/>
                  </a:lnTo>
                  <a:lnTo>
                    <a:pt x="4" y="18"/>
                  </a:lnTo>
                  <a:lnTo>
                    <a:pt x="4" y="11"/>
                  </a:lnTo>
                  <a:lnTo>
                    <a:pt x="4" y="4"/>
                  </a:lnTo>
                  <a:lnTo>
                    <a:pt x="4"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0" name="Freeform 34">
              <a:extLst>
                <a:ext uri="{FF2B5EF4-FFF2-40B4-BE49-F238E27FC236}">
                  <a16:creationId xmlns:a16="http://schemas.microsoft.com/office/drawing/2014/main" xmlns="" id="{85D55EF3-3834-4829-A471-FFB74693E7E5}"/>
                </a:ext>
              </a:extLst>
            </p:cNvPr>
            <p:cNvSpPr/>
            <p:nvPr/>
          </p:nvSpPr>
          <p:spPr bwMode="auto">
            <a:xfrm>
              <a:off x="6718232" y="3253654"/>
              <a:ext cx="410228" cy="394533"/>
            </a:xfrm>
            <a:custGeom>
              <a:avLst/>
              <a:gdLst>
                <a:gd name="T0" fmla="*/ 137 w 229"/>
                <a:gd name="T1" fmla="*/ 218 h 226"/>
                <a:gd name="T2" fmla="*/ 155 w 229"/>
                <a:gd name="T3" fmla="*/ 215 h 226"/>
                <a:gd name="T4" fmla="*/ 166 w 229"/>
                <a:gd name="T5" fmla="*/ 211 h 226"/>
                <a:gd name="T6" fmla="*/ 174 w 229"/>
                <a:gd name="T7" fmla="*/ 211 h 226"/>
                <a:gd name="T8" fmla="*/ 166 w 229"/>
                <a:gd name="T9" fmla="*/ 192 h 226"/>
                <a:gd name="T10" fmla="*/ 155 w 229"/>
                <a:gd name="T11" fmla="*/ 181 h 226"/>
                <a:gd name="T12" fmla="*/ 148 w 229"/>
                <a:gd name="T13" fmla="*/ 174 h 226"/>
                <a:gd name="T14" fmla="*/ 144 w 229"/>
                <a:gd name="T15" fmla="*/ 163 h 226"/>
                <a:gd name="T16" fmla="*/ 155 w 229"/>
                <a:gd name="T17" fmla="*/ 152 h 226"/>
                <a:gd name="T18" fmla="*/ 166 w 229"/>
                <a:gd name="T19" fmla="*/ 155 h 226"/>
                <a:gd name="T20" fmla="*/ 188 w 229"/>
                <a:gd name="T21" fmla="*/ 141 h 226"/>
                <a:gd name="T22" fmla="*/ 203 w 229"/>
                <a:gd name="T23" fmla="*/ 122 h 226"/>
                <a:gd name="T24" fmla="*/ 207 w 229"/>
                <a:gd name="T25" fmla="*/ 111 h 226"/>
                <a:gd name="T26" fmla="*/ 214 w 229"/>
                <a:gd name="T27" fmla="*/ 92 h 226"/>
                <a:gd name="T28" fmla="*/ 222 w 229"/>
                <a:gd name="T29" fmla="*/ 81 h 226"/>
                <a:gd name="T30" fmla="*/ 229 w 229"/>
                <a:gd name="T31" fmla="*/ 74 h 226"/>
                <a:gd name="T32" fmla="*/ 214 w 229"/>
                <a:gd name="T33" fmla="*/ 70 h 226"/>
                <a:gd name="T34" fmla="*/ 196 w 229"/>
                <a:gd name="T35" fmla="*/ 55 h 226"/>
                <a:gd name="T36" fmla="*/ 192 w 229"/>
                <a:gd name="T37" fmla="*/ 37 h 226"/>
                <a:gd name="T38" fmla="*/ 192 w 229"/>
                <a:gd name="T39" fmla="*/ 26 h 226"/>
                <a:gd name="T40" fmla="*/ 181 w 229"/>
                <a:gd name="T41" fmla="*/ 14 h 226"/>
                <a:gd name="T42" fmla="*/ 170 w 229"/>
                <a:gd name="T43" fmla="*/ 7 h 226"/>
                <a:gd name="T44" fmla="*/ 170 w 229"/>
                <a:gd name="T45" fmla="*/ 0 h 226"/>
                <a:gd name="T46" fmla="*/ 151 w 229"/>
                <a:gd name="T47" fmla="*/ 7 h 226"/>
                <a:gd name="T48" fmla="*/ 148 w 229"/>
                <a:gd name="T49" fmla="*/ 37 h 226"/>
                <a:gd name="T50" fmla="*/ 144 w 229"/>
                <a:gd name="T51" fmla="*/ 48 h 226"/>
                <a:gd name="T52" fmla="*/ 137 w 229"/>
                <a:gd name="T53" fmla="*/ 55 h 226"/>
                <a:gd name="T54" fmla="*/ 133 w 229"/>
                <a:gd name="T55" fmla="*/ 63 h 226"/>
                <a:gd name="T56" fmla="*/ 129 w 229"/>
                <a:gd name="T57" fmla="*/ 77 h 226"/>
                <a:gd name="T58" fmla="*/ 122 w 229"/>
                <a:gd name="T59" fmla="*/ 85 h 226"/>
                <a:gd name="T60" fmla="*/ 114 w 229"/>
                <a:gd name="T61" fmla="*/ 85 h 226"/>
                <a:gd name="T62" fmla="*/ 107 w 229"/>
                <a:gd name="T63" fmla="*/ 92 h 226"/>
                <a:gd name="T64" fmla="*/ 92 w 229"/>
                <a:gd name="T65" fmla="*/ 100 h 226"/>
                <a:gd name="T66" fmla="*/ 85 w 229"/>
                <a:gd name="T67" fmla="*/ 107 h 226"/>
                <a:gd name="T68" fmla="*/ 88 w 229"/>
                <a:gd name="T69" fmla="*/ 122 h 226"/>
                <a:gd name="T70" fmla="*/ 70 w 229"/>
                <a:gd name="T71" fmla="*/ 126 h 226"/>
                <a:gd name="T72" fmla="*/ 48 w 229"/>
                <a:gd name="T73" fmla="*/ 129 h 226"/>
                <a:gd name="T74" fmla="*/ 0 w 229"/>
                <a:gd name="T75" fmla="*/ 126 h 226"/>
                <a:gd name="T76" fmla="*/ 18 w 229"/>
                <a:gd name="T77" fmla="*/ 144 h 226"/>
                <a:gd name="T78" fmla="*/ 29 w 229"/>
                <a:gd name="T79" fmla="*/ 152 h 226"/>
                <a:gd name="T80" fmla="*/ 37 w 229"/>
                <a:gd name="T81" fmla="*/ 163 h 226"/>
                <a:gd name="T82" fmla="*/ 44 w 229"/>
                <a:gd name="T83" fmla="*/ 174 h 226"/>
                <a:gd name="T84" fmla="*/ 29 w 229"/>
                <a:gd name="T85" fmla="*/ 178 h 226"/>
                <a:gd name="T86" fmla="*/ 22 w 229"/>
                <a:gd name="T87" fmla="*/ 189 h 226"/>
                <a:gd name="T88" fmla="*/ 22 w 229"/>
                <a:gd name="T89" fmla="*/ 200 h 226"/>
                <a:gd name="T90" fmla="*/ 33 w 229"/>
                <a:gd name="T91" fmla="*/ 200 h 226"/>
                <a:gd name="T92" fmla="*/ 40 w 229"/>
                <a:gd name="T93" fmla="*/ 200 h 226"/>
                <a:gd name="T94" fmla="*/ 48 w 229"/>
                <a:gd name="T95" fmla="*/ 200 h 226"/>
                <a:gd name="T96" fmla="*/ 55 w 229"/>
                <a:gd name="T97" fmla="*/ 200 h 226"/>
                <a:gd name="T98" fmla="*/ 62 w 229"/>
                <a:gd name="T99" fmla="*/ 200 h 226"/>
                <a:gd name="T100" fmla="*/ 74 w 229"/>
                <a:gd name="T101" fmla="*/ 196 h 226"/>
                <a:gd name="T102" fmla="*/ 85 w 229"/>
                <a:gd name="T103" fmla="*/ 196 h 226"/>
                <a:gd name="T104" fmla="*/ 99 w 229"/>
                <a:gd name="T105" fmla="*/ 196 h 226"/>
                <a:gd name="T106" fmla="*/ 103 w 229"/>
                <a:gd name="T107" fmla="*/ 204 h 226"/>
                <a:gd name="T108" fmla="*/ 111 w 229"/>
                <a:gd name="T109" fmla="*/ 204 h 226"/>
                <a:gd name="T110" fmla="*/ 114 w 229"/>
                <a:gd name="T111" fmla="*/ 215 h 226"/>
                <a:gd name="T112" fmla="*/ 114 w 229"/>
                <a:gd name="T113" fmla="*/ 218 h 226"/>
                <a:gd name="T114" fmla="*/ 129 w 229"/>
                <a:gd name="T115" fmla="*/ 226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29" h="226">
                  <a:moveTo>
                    <a:pt x="133" y="226"/>
                  </a:moveTo>
                  <a:lnTo>
                    <a:pt x="133" y="222"/>
                  </a:lnTo>
                  <a:lnTo>
                    <a:pt x="137" y="218"/>
                  </a:lnTo>
                  <a:lnTo>
                    <a:pt x="137" y="218"/>
                  </a:lnTo>
                  <a:lnTo>
                    <a:pt x="140" y="215"/>
                  </a:lnTo>
                  <a:lnTo>
                    <a:pt x="144" y="215"/>
                  </a:lnTo>
                  <a:lnTo>
                    <a:pt x="144" y="215"/>
                  </a:lnTo>
                  <a:lnTo>
                    <a:pt x="155" y="215"/>
                  </a:lnTo>
                  <a:lnTo>
                    <a:pt x="162" y="211"/>
                  </a:lnTo>
                  <a:lnTo>
                    <a:pt x="162" y="211"/>
                  </a:lnTo>
                  <a:lnTo>
                    <a:pt x="166" y="211"/>
                  </a:lnTo>
                  <a:lnTo>
                    <a:pt x="166" y="211"/>
                  </a:lnTo>
                  <a:lnTo>
                    <a:pt x="170" y="215"/>
                  </a:lnTo>
                  <a:lnTo>
                    <a:pt x="174" y="211"/>
                  </a:lnTo>
                  <a:lnTo>
                    <a:pt x="174" y="211"/>
                  </a:lnTo>
                  <a:lnTo>
                    <a:pt x="174" y="211"/>
                  </a:lnTo>
                  <a:lnTo>
                    <a:pt x="174" y="207"/>
                  </a:lnTo>
                  <a:lnTo>
                    <a:pt x="170" y="196"/>
                  </a:lnTo>
                  <a:lnTo>
                    <a:pt x="166" y="192"/>
                  </a:lnTo>
                  <a:lnTo>
                    <a:pt x="166" y="192"/>
                  </a:lnTo>
                  <a:lnTo>
                    <a:pt x="166" y="189"/>
                  </a:lnTo>
                  <a:lnTo>
                    <a:pt x="162" y="189"/>
                  </a:lnTo>
                  <a:lnTo>
                    <a:pt x="159" y="189"/>
                  </a:lnTo>
                  <a:lnTo>
                    <a:pt x="155" y="181"/>
                  </a:lnTo>
                  <a:lnTo>
                    <a:pt x="155" y="178"/>
                  </a:lnTo>
                  <a:lnTo>
                    <a:pt x="155" y="174"/>
                  </a:lnTo>
                  <a:lnTo>
                    <a:pt x="151" y="174"/>
                  </a:lnTo>
                  <a:lnTo>
                    <a:pt x="148" y="174"/>
                  </a:lnTo>
                  <a:lnTo>
                    <a:pt x="144" y="174"/>
                  </a:lnTo>
                  <a:lnTo>
                    <a:pt x="144" y="174"/>
                  </a:lnTo>
                  <a:lnTo>
                    <a:pt x="144" y="170"/>
                  </a:lnTo>
                  <a:lnTo>
                    <a:pt x="144" y="163"/>
                  </a:lnTo>
                  <a:lnTo>
                    <a:pt x="148" y="163"/>
                  </a:lnTo>
                  <a:lnTo>
                    <a:pt x="151" y="155"/>
                  </a:lnTo>
                  <a:lnTo>
                    <a:pt x="151" y="155"/>
                  </a:lnTo>
                  <a:lnTo>
                    <a:pt x="155" y="152"/>
                  </a:lnTo>
                  <a:lnTo>
                    <a:pt x="159" y="152"/>
                  </a:lnTo>
                  <a:lnTo>
                    <a:pt x="162" y="152"/>
                  </a:lnTo>
                  <a:lnTo>
                    <a:pt x="162" y="155"/>
                  </a:lnTo>
                  <a:lnTo>
                    <a:pt x="166" y="155"/>
                  </a:lnTo>
                  <a:lnTo>
                    <a:pt x="170" y="155"/>
                  </a:lnTo>
                  <a:lnTo>
                    <a:pt x="181" y="152"/>
                  </a:lnTo>
                  <a:lnTo>
                    <a:pt x="185" y="148"/>
                  </a:lnTo>
                  <a:lnTo>
                    <a:pt x="188" y="141"/>
                  </a:lnTo>
                  <a:lnTo>
                    <a:pt x="196" y="133"/>
                  </a:lnTo>
                  <a:lnTo>
                    <a:pt x="196" y="129"/>
                  </a:lnTo>
                  <a:lnTo>
                    <a:pt x="199" y="126"/>
                  </a:lnTo>
                  <a:lnTo>
                    <a:pt x="203" y="122"/>
                  </a:lnTo>
                  <a:lnTo>
                    <a:pt x="207" y="118"/>
                  </a:lnTo>
                  <a:lnTo>
                    <a:pt x="211" y="115"/>
                  </a:lnTo>
                  <a:lnTo>
                    <a:pt x="211" y="115"/>
                  </a:lnTo>
                  <a:lnTo>
                    <a:pt x="207" y="111"/>
                  </a:lnTo>
                  <a:lnTo>
                    <a:pt x="211" y="107"/>
                  </a:lnTo>
                  <a:lnTo>
                    <a:pt x="214" y="103"/>
                  </a:lnTo>
                  <a:lnTo>
                    <a:pt x="214" y="100"/>
                  </a:lnTo>
                  <a:lnTo>
                    <a:pt x="214" y="92"/>
                  </a:lnTo>
                  <a:lnTo>
                    <a:pt x="214" y="89"/>
                  </a:lnTo>
                  <a:lnTo>
                    <a:pt x="214" y="89"/>
                  </a:lnTo>
                  <a:lnTo>
                    <a:pt x="218" y="81"/>
                  </a:lnTo>
                  <a:lnTo>
                    <a:pt x="222" y="81"/>
                  </a:lnTo>
                  <a:lnTo>
                    <a:pt x="225" y="81"/>
                  </a:lnTo>
                  <a:lnTo>
                    <a:pt x="225" y="81"/>
                  </a:lnTo>
                  <a:lnTo>
                    <a:pt x="229" y="77"/>
                  </a:lnTo>
                  <a:lnTo>
                    <a:pt x="229" y="74"/>
                  </a:lnTo>
                  <a:lnTo>
                    <a:pt x="225" y="74"/>
                  </a:lnTo>
                  <a:lnTo>
                    <a:pt x="222" y="74"/>
                  </a:lnTo>
                  <a:lnTo>
                    <a:pt x="214" y="74"/>
                  </a:lnTo>
                  <a:lnTo>
                    <a:pt x="214" y="70"/>
                  </a:lnTo>
                  <a:lnTo>
                    <a:pt x="207" y="66"/>
                  </a:lnTo>
                  <a:lnTo>
                    <a:pt x="203" y="66"/>
                  </a:lnTo>
                  <a:lnTo>
                    <a:pt x="196" y="63"/>
                  </a:lnTo>
                  <a:lnTo>
                    <a:pt x="196" y="55"/>
                  </a:lnTo>
                  <a:lnTo>
                    <a:pt x="192" y="48"/>
                  </a:lnTo>
                  <a:lnTo>
                    <a:pt x="188" y="40"/>
                  </a:lnTo>
                  <a:lnTo>
                    <a:pt x="188" y="37"/>
                  </a:lnTo>
                  <a:lnTo>
                    <a:pt x="192" y="37"/>
                  </a:lnTo>
                  <a:lnTo>
                    <a:pt x="192" y="33"/>
                  </a:lnTo>
                  <a:lnTo>
                    <a:pt x="196" y="29"/>
                  </a:lnTo>
                  <a:lnTo>
                    <a:pt x="196" y="26"/>
                  </a:lnTo>
                  <a:lnTo>
                    <a:pt x="192" y="26"/>
                  </a:lnTo>
                  <a:lnTo>
                    <a:pt x="192" y="22"/>
                  </a:lnTo>
                  <a:lnTo>
                    <a:pt x="188" y="22"/>
                  </a:lnTo>
                  <a:lnTo>
                    <a:pt x="181" y="18"/>
                  </a:lnTo>
                  <a:lnTo>
                    <a:pt x="181" y="14"/>
                  </a:lnTo>
                  <a:lnTo>
                    <a:pt x="177" y="14"/>
                  </a:lnTo>
                  <a:lnTo>
                    <a:pt x="174" y="14"/>
                  </a:lnTo>
                  <a:lnTo>
                    <a:pt x="170" y="14"/>
                  </a:lnTo>
                  <a:lnTo>
                    <a:pt x="170" y="7"/>
                  </a:lnTo>
                  <a:lnTo>
                    <a:pt x="177" y="3"/>
                  </a:lnTo>
                  <a:lnTo>
                    <a:pt x="177" y="0"/>
                  </a:lnTo>
                  <a:lnTo>
                    <a:pt x="174" y="0"/>
                  </a:lnTo>
                  <a:lnTo>
                    <a:pt x="170" y="0"/>
                  </a:lnTo>
                  <a:lnTo>
                    <a:pt x="162" y="0"/>
                  </a:lnTo>
                  <a:lnTo>
                    <a:pt x="159" y="3"/>
                  </a:lnTo>
                  <a:lnTo>
                    <a:pt x="155" y="3"/>
                  </a:lnTo>
                  <a:lnTo>
                    <a:pt x="151" y="7"/>
                  </a:lnTo>
                  <a:lnTo>
                    <a:pt x="148" y="11"/>
                  </a:lnTo>
                  <a:lnTo>
                    <a:pt x="155" y="22"/>
                  </a:lnTo>
                  <a:lnTo>
                    <a:pt x="159" y="26"/>
                  </a:lnTo>
                  <a:lnTo>
                    <a:pt x="148" y="37"/>
                  </a:lnTo>
                  <a:lnTo>
                    <a:pt x="151" y="40"/>
                  </a:lnTo>
                  <a:lnTo>
                    <a:pt x="151" y="44"/>
                  </a:lnTo>
                  <a:lnTo>
                    <a:pt x="148" y="48"/>
                  </a:lnTo>
                  <a:lnTo>
                    <a:pt x="144" y="48"/>
                  </a:lnTo>
                  <a:lnTo>
                    <a:pt x="137" y="48"/>
                  </a:lnTo>
                  <a:lnTo>
                    <a:pt x="133" y="48"/>
                  </a:lnTo>
                  <a:lnTo>
                    <a:pt x="133" y="55"/>
                  </a:lnTo>
                  <a:lnTo>
                    <a:pt x="137" y="55"/>
                  </a:lnTo>
                  <a:lnTo>
                    <a:pt x="140" y="59"/>
                  </a:lnTo>
                  <a:lnTo>
                    <a:pt x="140" y="63"/>
                  </a:lnTo>
                  <a:lnTo>
                    <a:pt x="137" y="63"/>
                  </a:lnTo>
                  <a:lnTo>
                    <a:pt x="133" y="63"/>
                  </a:lnTo>
                  <a:lnTo>
                    <a:pt x="129" y="66"/>
                  </a:lnTo>
                  <a:lnTo>
                    <a:pt x="129" y="70"/>
                  </a:lnTo>
                  <a:lnTo>
                    <a:pt x="129" y="74"/>
                  </a:lnTo>
                  <a:lnTo>
                    <a:pt x="129" y="77"/>
                  </a:lnTo>
                  <a:lnTo>
                    <a:pt x="129" y="77"/>
                  </a:lnTo>
                  <a:lnTo>
                    <a:pt x="129" y="85"/>
                  </a:lnTo>
                  <a:lnTo>
                    <a:pt x="125" y="89"/>
                  </a:lnTo>
                  <a:lnTo>
                    <a:pt x="122" y="85"/>
                  </a:lnTo>
                  <a:lnTo>
                    <a:pt x="122" y="85"/>
                  </a:lnTo>
                  <a:lnTo>
                    <a:pt x="122" y="89"/>
                  </a:lnTo>
                  <a:lnTo>
                    <a:pt x="114" y="89"/>
                  </a:lnTo>
                  <a:lnTo>
                    <a:pt x="114" y="85"/>
                  </a:lnTo>
                  <a:lnTo>
                    <a:pt x="111" y="89"/>
                  </a:lnTo>
                  <a:lnTo>
                    <a:pt x="111" y="89"/>
                  </a:lnTo>
                  <a:lnTo>
                    <a:pt x="103" y="92"/>
                  </a:lnTo>
                  <a:lnTo>
                    <a:pt x="107" y="92"/>
                  </a:lnTo>
                  <a:lnTo>
                    <a:pt x="103" y="96"/>
                  </a:lnTo>
                  <a:lnTo>
                    <a:pt x="99" y="100"/>
                  </a:lnTo>
                  <a:lnTo>
                    <a:pt x="96" y="96"/>
                  </a:lnTo>
                  <a:lnTo>
                    <a:pt x="92" y="100"/>
                  </a:lnTo>
                  <a:lnTo>
                    <a:pt x="92" y="100"/>
                  </a:lnTo>
                  <a:lnTo>
                    <a:pt x="88" y="103"/>
                  </a:lnTo>
                  <a:lnTo>
                    <a:pt x="88" y="103"/>
                  </a:lnTo>
                  <a:lnTo>
                    <a:pt x="85" y="107"/>
                  </a:lnTo>
                  <a:lnTo>
                    <a:pt x="85" y="111"/>
                  </a:lnTo>
                  <a:lnTo>
                    <a:pt x="85" y="115"/>
                  </a:lnTo>
                  <a:lnTo>
                    <a:pt x="85" y="118"/>
                  </a:lnTo>
                  <a:lnTo>
                    <a:pt x="88" y="122"/>
                  </a:lnTo>
                  <a:lnTo>
                    <a:pt x="85" y="122"/>
                  </a:lnTo>
                  <a:lnTo>
                    <a:pt x="81" y="126"/>
                  </a:lnTo>
                  <a:lnTo>
                    <a:pt x="74" y="126"/>
                  </a:lnTo>
                  <a:lnTo>
                    <a:pt x="70" y="126"/>
                  </a:lnTo>
                  <a:lnTo>
                    <a:pt x="59" y="126"/>
                  </a:lnTo>
                  <a:lnTo>
                    <a:pt x="55" y="129"/>
                  </a:lnTo>
                  <a:lnTo>
                    <a:pt x="51" y="129"/>
                  </a:lnTo>
                  <a:lnTo>
                    <a:pt x="48" y="129"/>
                  </a:lnTo>
                  <a:lnTo>
                    <a:pt x="40" y="129"/>
                  </a:lnTo>
                  <a:lnTo>
                    <a:pt x="22" y="133"/>
                  </a:lnTo>
                  <a:lnTo>
                    <a:pt x="0" y="126"/>
                  </a:lnTo>
                  <a:lnTo>
                    <a:pt x="0" y="126"/>
                  </a:lnTo>
                  <a:lnTo>
                    <a:pt x="11" y="137"/>
                  </a:lnTo>
                  <a:lnTo>
                    <a:pt x="11" y="141"/>
                  </a:lnTo>
                  <a:lnTo>
                    <a:pt x="14" y="144"/>
                  </a:lnTo>
                  <a:lnTo>
                    <a:pt x="18" y="144"/>
                  </a:lnTo>
                  <a:lnTo>
                    <a:pt x="22" y="148"/>
                  </a:lnTo>
                  <a:lnTo>
                    <a:pt x="25" y="148"/>
                  </a:lnTo>
                  <a:lnTo>
                    <a:pt x="29" y="148"/>
                  </a:lnTo>
                  <a:lnTo>
                    <a:pt x="29" y="152"/>
                  </a:lnTo>
                  <a:lnTo>
                    <a:pt x="33" y="152"/>
                  </a:lnTo>
                  <a:lnTo>
                    <a:pt x="33" y="155"/>
                  </a:lnTo>
                  <a:lnTo>
                    <a:pt x="37" y="159"/>
                  </a:lnTo>
                  <a:lnTo>
                    <a:pt x="37" y="163"/>
                  </a:lnTo>
                  <a:lnTo>
                    <a:pt x="37" y="166"/>
                  </a:lnTo>
                  <a:lnTo>
                    <a:pt x="40" y="166"/>
                  </a:lnTo>
                  <a:lnTo>
                    <a:pt x="44" y="166"/>
                  </a:lnTo>
                  <a:lnTo>
                    <a:pt x="44" y="174"/>
                  </a:lnTo>
                  <a:lnTo>
                    <a:pt x="44" y="178"/>
                  </a:lnTo>
                  <a:lnTo>
                    <a:pt x="40" y="174"/>
                  </a:lnTo>
                  <a:lnTo>
                    <a:pt x="29" y="178"/>
                  </a:lnTo>
                  <a:lnTo>
                    <a:pt x="29" y="178"/>
                  </a:lnTo>
                  <a:lnTo>
                    <a:pt x="25" y="181"/>
                  </a:lnTo>
                  <a:lnTo>
                    <a:pt x="22" y="181"/>
                  </a:lnTo>
                  <a:lnTo>
                    <a:pt x="22" y="185"/>
                  </a:lnTo>
                  <a:lnTo>
                    <a:pt x="22" y="189"/>
                  </a:lnTo>
                  <a:lnTo>
                    <a:pt x="22" y="192"/>
                  </a:lnTo>
                  <a:lnTo>
                    <a:pt x="22" y="196"/>
                  </a:lnTo>
                  <a:lnTo>
                    <a:pt x="22" y="200"/>
                  </a:lnTo>
                  <a:lnTo>
                    <a:pt x="22" y="200"/>
                  </a:lnTo>
                  <a:lnTo>
                    <a:pt x="22" y="204"/>
                  </a:lnTo>
                  <a:lnTo>
                    <a:pt x="25" y="204"/>
                  </a:lnTo>
                  <a:lnTo>
                    <a:pt x="29" y="200"/>
                  </a:lnTo>
                  <a:lnTo>
                    <a:pt x="33" y="200"/>
                  </a:lnTo>
                  <a:lnTo>
                    <a:pt x="33" y="200"/>
                  </a:lnTo>
                  <a:lnTo>
                    <a:pt x="37" y="200"/>
                  </a:lnTo>
                  <a:lnTo>
                    <a:pt x="37" y="200"/>
                  </a:lnTo>
                  <a:lnTo>
                    <a:pt x="40" y="200"/>
                  </a:lnTo>
                  <a:lnTo>
                    <a:pt x="44" y="200"/>
                  </a:lnTo>
                  <a:lnTo>
                    <a:pt x="44" y="200"/>
                  </a:lnTo>
                  <a:lnTo>
                    <a:pt x="48" y="200"/>
                  </a:lnTo>
                  <a:lnTo>
                    <a:pt x="48" y="200"/>
                  </a:lnTo>
                  <a:lnTo>
                    <a:pt x="48" y="196"/>
                  </a:lnTo>
                  <a:lnTo>
                    <a:pt x="51" y="196"/>
                  </a:lnTo>
                  <a:lnTo>
                    <a:pt x="55" y="200"/>
                  </a:lnTo>
                  <a:lnTo>
                    <a:pt x="55" y="200"/>
                  </a:lnTo>
                  <a:lnTo>
                    <a:pt x="55" y="196"/>
                  </a:lnTo>
                  <a:lnTo>
                    <a:pt x="59" y="196"/>
                  </a:lnTo>
                  <a:lnTo>
                    <a:pt x="59" y="200"/>
                  </a:lnTo>
                  <a:lnTo>
                    <a:pt x="62" y="200"/>
                  </a:lnTo>
                  <a:lnTo>
                    <a:pt x="62" y="200"/>
                  </a:lnTo>
                  <a:lnTo>
                    <a:pt x="66" y="200"/>
                  </a:lnTo>
                  <a:lnTo>
                    <a:pt x="70" y="196"/>
                  </a:lnTo>
                  <a:lnTo>
                    <a:pt x="74" y="196"/>
                  </a:lnTo>
                  <a:lnTo>
                    <a:pt x="77" y="196"/>
                  </a:lnTo>
                  <a:lnTo>
                    <a:pt x="81" y="196"/>
                  </a:lnTo>
                  <a:lnTo>
                    <a:pt x="81" y="196"/>
                  </a:lnTo>
                  <a:lnTo>
                    <a:pt x="85" y="196"/>
                  </a:lnTo>
                  <a:lnTo>
                    <a:pt x="85" y="196"/>
                  </a:lnTo>
                  <a:lnTo>
                    <a:pt x="88" y="196"/>
                  </a:lnTo>
                  <a:lnTo>
                    <a:pt x="92" y="196"/>
                  </a:lnTo>
                  <a:lnTo>
                    <a:pt x="99" y="196"/>
                  </a:lnTo>
                  <a:lnTo>
                    <a:pt x="99" y="196"/>
                  </a:lnTo>
                  <a:lnTo>
                    <a:pt x="103" y="200"/>
                  </a:lnTo>
                  <a:lnTo>
                    <a:pt x="103" y="204"/>
                  </a:lnTo>
                  <a:lnTo>
                    <a:pt x="103" y="204"/>
                  </a:lnTo>
                  <a:lnTo>
                    <a:pt x="103" y="204"/>
                  </a:lnTo>
                  <a:lnTo>
                    <a:pt x="103" y="204"/>
                  </a:lnTo>
                  <a:lnTo>
                    <a:pt x="103" y="204"/>
                  </a:lnTo>
                  <a:lnTo>
                    <a:pt x="111" y="204"/>
                  </a:lnTo>
                  <a:lnTo>
                    <a:pt x="111" y="207"/>
                  </a:lnTo>
                  <a:lnTo>
                    <a:pt x="114" y="211"/>
                  </a:lnTo>
                  <a:lnTo>
                    <a:pt x="114" y="215"/>
                  </a:lnTo>
                  <a:lnTo>
                    <a:pt x="114" y="215"/>
                  </a:lnTo>
                  <a:lnTo>
                    <a:pt x="114" y="218"/>
                  </a:lnTo>
                  <a:lnTo>
                    <a:pt x="114" y="218"/>
                  </a:lnTo>
                  <a:lnTo>
                    <a:pt x="114" y="218"/>
                  </a:lnTo>
                  <a:lnTo>
                    <a:pt x="114" y="218"/>
                  </a:lnTo>
                  <a:lnTo>
                    <a:pt x="118" y="222"/>
                  </a:lnTo>
                  <a:lnTo>
                    <a:pt x="118" y="222"/>
                  </a:lnTo>
                  <a:lnTo>
                    <a:pt x="125" y="222"/>
                  </a:lnTo>
                  <a:lnTo>
                    <a:pt x="129" y="226"/>
                  </a:lnTo>
                  <a:lnTo>
                    <a:pt x="129" y="226"/>
                  </a:lnTo>
                  <a:lnTo>
                    <a:pt x="133" y="2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1" name="Freeform 35">
              <a:extLst>
                <a:ext uri="{FF2B5EF4-FFF2-40B4-BE49-F238E27FC236}">
                  <a16:creationId xmlns:a16="http://schemas.microsoft.com/office/drawing/2014/main" xmlns="" id="{3BBBCC07-A953-4D84-8868-417806C1FEF0}"/>
                </a:ext>
              </a:extLst>
            </p:cNvPr>
            <p:cNvSpPr/>
            <p:nvPr/>
          </p:nvSpPr>
          <p:spPr bwMode="auto">
            <a:xfrm>
              <a:off x="7022769" y="3232705"/>
              <a:ext cx="218549" cy="155370"/>
            </a:xfrm>
            <a:custGeom>
              <a:avLst/>
              <a:gdLst>
                <a:gd name="T0" fmla="*/ 59 w 122"/>
                <a:gd name="T1" fmla="*/ 89 h 89"/>
                <a:gd name="T2" fmla="*/ 70 w 122"/>
                <a:gd name="T3" fmla="*/ 78 h 89"/>
                <a:gd name="T4" fmla="*/ 78 w 122"/>
                <a:gd name="T5" fmla="*/ 71 h 89"/>
                <a:gd name="T6" fmla="*/ 89 w 122"/>
                <a:gd name="T7" fmla="*/ 78 h 89"/>
                <a:gd name="T8" fmla="*/ 100 w 122"/>
                <a:gd name="T9" fmla="*/ 78 h 89"/>
                <a:gd name="T10" fmla="*/ 104 w 122"/>
                <a:gd name="T11" fmla="*/ 82 h 89"/>
                <a:gd name="T12" fmla="*/ 115 w 122"/>
                <a:gd name="T13" fmla="*/ 82 h 89"/>
                <a:gd name="T14" fmla="*/ 118 w 122"/>
                <a:gd name="T15" fmla="*/ 82 h 89"/>
                <a:gd name="T16" fmla="*/ 118 w 122"/>
                <a:gd name="T17" fmla="*/ 75 h 89"/>
                <a:gd name="T18" fmla="*/ 115 w 122"/>
                <a:gd name="T19" fmla="*/ 67 h 89"/>
                <a:gd name="T20" fmla="*/ 111 w 122"/>
                <a:gd name="T21" fmla="*/ 52 h 89"/>
                <a:gd name="T22" fmla="*/ 104 w 122"/>
                <a:gd name="T23" fmla="*/ 49 h 89"/>
                <a:gd name="T24" fmla="*/ 96 w 122"/>
                <a:gd name="T25" fmla="*/ 38 h 89"/>
                <a:gd name="T26" fmla="*/ 85 w 122"/>
                <a:gd name="T27" fmla="*/ 30 h 89"/>
                <a:gd name="T28" fmla="*/ 81 w 122"/>
                <a:gd name="T29" fmla="*/ 26 h 89"/>
                <a:gd name="T30" fmla="*/ 66 w 122"/>
                <a:gd name="T31" fmla="*/ 26 h 89"/>
                <a:gd name="T32" fmla="*/ 63 w 122"/>
                <a:gd name="T33" fmla="*/ 23 h 89"/>
                <a:gd name="T34" fmla="*/ 59 w 122"/>
                <a:gd name="T35" fmla="*/ 15 h 89"/>
                <a:gd name="T36" fmla="*/ 48 w 122"/>
                <a:gd name="T37" fmla="*/ 0 h 89"/>
                <a:gd name="T38" fmla="*/ 44 w 122"/>
                <a:gd name="T39" fmla="*/ 0 h 89"/>
                <a:gd name="T40" fmla="*/ 41 w 122"/>
                <a:gd name="T41" fmla="*/ 0 h 89"/>
                <a:gd name="T42" fmla="*/ 37 w 122"/>
                <a:gd name="T43" fmla="*/ 4 h 89"/>
                <a:gd name="T44" fmla="*/ 29 w 122"/>
                <a:gd name="T45" fmla="*/ 0 h 89"/>
                <a:gd name="T46" fmla="*/ 29 w 122"/>
                <a:gd name="T47" fmla="*/ 0 h 89"/>
                <a:gd name="T48" fmla="*/ 18 w 122"/>
                <a:gd name="T49" fmla="*/ 8 h 89"/>
                <a:gd name="T50" fmla="*/ 7 w 122"/>
                <a:gd name="T51" fmla="*/ 15 h 89"/>
                <a:gd name="T52" fmla="*/ 0 w 122"/>
                <a:gd name="T53" fmla="*/ 26 h 89"/>
                <a:gd name="T54" fmla="*/ 7 w 122"/>
                <a:gd name="T55" fmla="*/ 26 h 89"/>
                <a:gd name="T56" fmla="*/ 11 w 122"/>
                <a:gd name="T57" fmla="*/ 30 h 89"/>
                <a:gd name="T58" fmla="*/ 22 w 122"/>
                <a:gd name="T59" fmla="*/ 34 h 89"/>
                <a:gd name="T60" fmla="*/ 26 w 122"/>
                <a:gd name="T61" fmla="*/ 38 h 89"/>
                <a:gd name="T62" fmla="*/ 22 w 122"/>
                <a:gd name="T63" fmla="*/ 45 h 89"/>
                <a:gd name="T64" fmla="*/ 18 w 122"/>
                <a:gd name="T65" fmla="*/ 49 h 89"/>
                <a:gd name="T66" fmla="*/ 22 w 122"/>
                <a:gd name="T67" fmla="*/ 60 h 89"/>
                <a:gd name="T68" fmla="*/ 26 w 122"/>
                <a:gd name="T69" fmla="*/ 75 h 89"/>
                <a:gd name="T70" fmla="*/ 37 w 122"/>
                <a:gd name="T71" fmla="*/ 78 h 89"/>
                <a:gd name="T72" fmla="*/ 44 w 122"/>
                <a:gd name="T73" fmla="*/ 86 h 89"/>
                <a:gd name="T74" fmla="*/ 55 w 122"/>
                <a:gd name="T75" fmla="*/ 86 h 89"/>
                <a:gd name="T76" fmla="*/ 59 w 122"/>
                <a:gd name="T77" fmla="*/ 89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22" h="89">
                  <a:moveTo>
                    <a:pt x="59" y="89"/>
                  </a:moveTo>
                  <a:lnTo>
                    <a:pt x="59" y="89"/>
                  </a:lnTo>
                  <a:lnTo>
                    <a:pt x="66" y="82"/>
                  </a:lnTo>
                  <a:lnTo>
                    <a:pt x="70" y="78"/>
                  </a:lnTo>
                  <a:lnTo>
                    <a:pt x="74" y="75"/>
                  </a:lnTo>
                  <a:lnTo>
                    <a:pt x="78" y="71"/>
                  </a:lnTo>
                  <a:lnTo>
                    <a:pt x="81" y="71"/>
                  </a:lnTo>
                  <a:lnTo>
                    <a:pt x="89" y="78"/>
                  </a:lnTo>
                  <a:lnTo>
                    <a:pt x="92" y="75"/>
                  </a:lnTo>
                  <a:lnTo>
                    <a:pt x="100" y="78"/>
                  </a:lnTo>
                  <a:lnTo>
                    <a:pt x="100" y="82"/>
                  </a:lnTo>
                  <a:lnTo>
                    <a:pt x="104" y="82"/>
                  </a:lnTo>
                  <a:lnTo>
                    <a:pt x="111" y="86"/>
                  </a:lnTo>
                  <a:lnTo>
                    <a:pt x="115" y="82"/>
                  </a:lnTo>
                  <a:lnTo>
                    <a:pt x="118" y="82"/>
                  </a:lnTo>
                  <a:lnTo>
                    <a:pt x="118" y="82"/>
                  </a:lnTo>
                  <a:lnTo>
                    <a:pt x="122" y="82"/>
                  </a:lnTo>
                  <a:lnTo>
                    <a:pt x="118" y="75"/>
                  </a:lnTo>
                  <a:lnTo>
                    <a:pt x="118" y="67"/>
                  </a:lnTo>
                  <a:lnTo>
                    <a:pt x="115" y="67"/>
                  </a:lnTo>
                  <a:lnTo>
                    <a:pt x="111" y="60"/>
                  </a:lnTo>
                  <a:lnTo>
                    <a:pt x="111" y="52"/>
                  </a:lnTo>
                  <a:lnTo>
                    <a:pt x="107" y="49"/>
                  </a:lnTo>
                  <a:lnTo>
                    <a:pt x="104" y="49"/>
                  </a:lnTo>
                  <a:lnTo>
                    <a:pt x="100" y="41"/>
                  </a:lnTo>
                  <a:lnTo>
                    <a:pt x="96" y="38"/>
                  </a:lnTo>
                  <a:lnTo>
                    <a:pt x="89" y="34"/>
                  </a:lnTo>
                  <a:lnTo>
                    <a:pt x="85" y="30"/>
                  </a:lnTo>
                  <a:lnTo>
                    <a:pt x="81" y="26"/>
                  </a:lnTo>
                  <a:lnTo>
                    <a:pt x="81" y="26"/>
                  </a:lnTo>
                  <a:lnTo>
                    <a:pt x="74" y="26"/>
                  </a:lnTo>
                  <a:lnTo>
                    <a:pt x="66" y="26"/>
                  </a:lnTo>
                  <a:lnTo>
                    <a:pt x="66" y="23"/>
                  </a:lnTo>
                  <a:lnTo>
                    <a:pt x="63" y="23"/>
                  </a:lnTo>
                  <a:lnTo>
                    <a:pt x="63" y="19"/>
                  </a:lnTo>
                  <a:lnTo>
                    <a:pt x="59" y="15"/>
                  </a:lnTo>
                  <a:lnTo>
                    <a:pt x="52" y="8"/>
                  </a:lnTo>
                  <a:lnTo>
                    <a:pt x="48" y="0"/>
                  </a:lnTo>
                  <a:lnTo>
                    <a:pt x="48" y="0"/>
                  </a:lnTo>
                  <a:lnTo>
                    <a:pt x="44" y="0"/>
                  </a:lnTo>
                  <a:lnTo>
                    <a:pt x="44" y="0"/>
                  </a:lnTo>
                  <a:lnTo>
                    <a:pt x="41" y="0"/>
                  </a:lnTo>
                  <a:lnTo>
                    <a:pt x="37" y="0"/>
                  </a:lnTo>
                  <a:lnTo>
                    <a:pt x="37" y="4"/>
                  </a:lnTo>
                  <a:lnTo>
                    <a:pt x="33" y="0"/>
                  </a:lnTo>
                  <a:lnTo>
                    <a:pt x="29" y="0"/>
                  </a:lnTo>
                  <a:lnTo>
                    <a:pt x="29" y="0"/>
                  </a:lnTo>
                  <a:lnTo>
                    <a:pt x="29" y="0"/>
                  </a:lnTo>
                  <a:lnTo>
                    <a:pt x="26" y="8"/>
                  </a:lnTo>
                  <a:lnTo>
                    <a:pt x="18" y="8"/>
                  </a:lnTo>
                  <a:lnTo>
                    <a:pt x="7" y="12"/>
                  </a:lnTo>
                  <a:lnTo>
                    <a:pt x="7" y="15"/>
                  </a:lnTo>
                  <a:lnTo>
                    <a:pt x="0" y="19"/>
                  </a:lnTo>
                  <a:lnTo>
                    <a:pt x="0" y="26"/>
                  </a:lnTo>
                  <a:lnTo>
                    <a:pt x="4" y="26"/>
                  </a:lnTo>
                  <a:lnTo>
                    <a:pt x="7" y="26"/>
                  </a:lnTo>
                  <a:lnTo>
                    <a:pt x="11" y="26"/>
                  </a:lnTo>
                  <a:lnTo>
                    <a:pt x="11" y="30"/>
                  </a:lnTo>
                  <a:lnTo>
                    <a:pt x="18" y="34"/>
                  </a:lnTo>
                  <a:lnTo>
                    <a:pt x="22" y="34"/>
                  </a:lnTo>
                  <a:lnTo>
                    <a:pt x="22" y="38"/>
                  </a:lnTo>
                  <a:lnTo>
                    <a:pt x="26" y="38"/>
                  </a:lnTo>
                  <a:lnTo>
                    <a:pt x="26" y="41"/>
                  </a:lnTo>
                  <a:lnTo>
                    <a:pt x="22" y="45"/>
                  </a:lnTo>
                  <a:lnTo>
                    <a:pt x="22" y="49"/>
                  </a:lnTo>
                  <a:lnTo>
                    <a:pt x="18" y="49"/>
                  </a:lnTo>
                  <a:lnTo>
                    <a:pt x="18" y="52"/>
                  </a:lnTo>
                  <a:lnTo>
                    <a:pt x="22" y="60"/>
                  </a:lnTo>
                  <a:lnTo>
                    <a:pt x="26" y="67"/>
                  </a:lnTo>
                  <a:lnTo>
                    <a:pt x="26" y="75"/>
                  </a:lnTo>
                  <a:lnTo>
                    <a:pt x="33" y="78"/>
                  </a:lnTo>
                  <a:lnTo>
                    <a:pt x="37" y="78"/>
                  </a:lnTo>
                  <a:lnTo>
                    <a:pt x="44" y="82"/>
                  </a:lnTo>
                  <a:lnTo>
                    <a:pt x="44" y="86"/>
                  </a:lnTo>
                  <a:lnTo>
                    <a:pt x="52" y="86"/>
                  </a:lnTo>
                  <a:lnTo>
                    <a:pt x="55" y="86"/>
                  </a:lnTo>
                  <a:lnTo>
                    <a:pt x="59" y="86"/>
                  </a:lnTo>
                  <a:lnTo>
                    <a:pt x="59" y="8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2" name="Freeform 36">
              <a:extLst>
                <a:ext uri="{FF2B5EF4-FFF2-40B4-BE49-F238E27FC236}">
                  <a16:creationId xmlns:a16="http://schemas.microsoft.com/office/drawing/2014/main" xmlns="" id="{03E182EE-D0BB-4A70-9D1D-F629F41799D6}"/>
                </a:ext>
              </a:extLst>
            </p:cNvPr>
            <p:cNvSpPr/>
            <p:nvPr/>
          </p:nvSpPr>
          <p:spPr bwMode="auto">
            <a:xfrm>
              <a:off x="6691363" y="3194300"/>
              <a:ext cx="390522" cy="291536"/>
            </a:xfrm>
            <a:custGeom>
              <a:avLst/>
              <a:gdLst>
                <a:gd name="T0" fmla="*/ 200 w 218"/>
                <a:gd name="T1" fmla="*/ 15 h 167"/>
                <a:gd name="T2" fmla="*/ 211 w 218"/>
                <a:gd name="T3" fmla="*/ 15 h 167"/>
                <a:gd name="T4" fmla="*/ 211 w 218"/>
                <a:gd name="T5" fmla="*/ 22 h 167"/>
                <a:gd name="T6" fmla="*/ 203 w 218"/>
                <a:gd name="T7" fmla="*/ 30 h 167"/>
                <a:gd name="T8" fmla="*/ 177 w 218"/>
                <a:gd name="T9" fmla="*/ 34 h 167"/>
                <a:gd name="T10" fmla="*/ 166 w 218"/>
                <a:gd name="T11" fmla="*/ 41 h 167"/>
                <a:gd name="T12" fmla="*/ 174 w 218"/>
                <a:gd name="T13" fmla="*/ 60 h 167"/>
                <a:gd name="T14" fmla="*/ 166 w 218"/>
                <a:gd name="T15" fmla="*/ 78 h 167"/>
                <a:gd name="T16" fmla="*/ 152 w 218"/>
                <a:gd name="T17" fmla="*/ 82 h 167"/>
                <a:gd name="T18" fmla="*/ 152 w 218"/>
                <a:gd name="T19" fmla="*/ 89 h 167"/>
                <a:gd name="T20" fmla="*/ 152 w 218"/>
                <a:gd name="T21" fmla="*/ 97 h 167"/>
                <a:gd name="T22" fmla="*/ 144 w 218"/>
                <a:gd name="T23" fmla="*/ 104 h 167"/>
                <a:gd name="T24" fmla="*/ 144 w 218"/>
                <a:gd name="T25" fmla="*/ 111 h 167"/>
                <a:gd name="T26" fmla="*/ 137 w 218"/>
                <a:gd name="T27" fmla="*/ 119 h 167"/>
                <a:gd name="T28" fmla="*/ 129 w 218"/>
                <a:gd name="T29" fmla="*/ 123 h 167"/>
                <a:gd name="T30" fmla="*/ 126 w 218"/>
                <a:gd name="T31" fmla="*/ 123 h 167"/>
                <a:gd name="T32" fmla="*/ 118 w 218"/>
                <a:gd name="T33" fmla="*/ 130 h 167"/>
                <a:gd name="T34" fmla="*/ 107 w 218"/>
                <a:gd name="T35" fmla="*/ 134 h 167"/>
                <a:gd name="T36" fmla="*/ 103 w 218"/>
                <a:gd name="T37" fmla="*/ 137 h 167"/>
                <a:gd name="T38" fmla="*/ 100 w 218"/>
                <a:gd name="T39" fmla="*/ 149 h 167"/>
                <a:gd name="T40" fmla="*/ 100 w 218"/>
                <a:gd name="T41" fmla="*/ 156 h 167"/>
                <a:gd name="T42" fmla="*/ 85 w 218"/>
                <a:gd name="T43" fmla="*/ 160 h 167"/>
                <a:gd name="T44" fmla="*/ 66 w 218"/>
                <a:gd name="T45" fmla="*/ 163 h 167"/>
                <a:gd name="T46" fmla="*/ 37 w 218"/>
                <a:gd name="T47" fmla="*/ 167 h 167"/>
                <a:gd name="T48" fmla="*/ 29 w 218"/>
                <a:gd name="T49" fmla="*/ 141 h 167"/>
                <a:gd name="T50" fmla="*/ 26 w 218"/>
                <a:gd name="T51" fmla="*/ 126 h 167"/>
                <a:gd name="T52" fmla="*/ 7 w 218"/>
                <a:gd name="T53" fmla="*/ 119 h 167"/>
                <a:gd name="T54" fmla="*/ 3 w 218"/>
                <a:gd name="T55" fmla="*/ 104 h 167"/>
                <a:gd name="T56" fmla="*/ 7 w 218"/>
                <a:gd name="T57" fmla="*/ 93 h 167"/>
                <a:gd name="T58" fmla="*/ 0 w 218"/>
                <a:gd name="T59" fmla="*/ 85 h 167"/>
                <a:gd name="T60" fmla="*/ 0 w 218"/>
                <a:gd name="T61" fmla="*/ 78 h 167"/>
                <a:gd name="T62" fmla="*/ 7 w 218"/>
                <a:gd name="T63" fmla="*/ 71 h 167"/>
                <a:gd name="T64" fmla="*/ 3 w 218"/>
                <a:gd name="T65" fmla="*/ 67 h 167"/>
                <a:gd name="T66" fmla="*/ 7 w 218"/>
                <a:gd name="T67" fmla="*/ 60 h 167"/>
                <a:gd name="T68" fmla="*/ 11 w 218"/>
                <a:gd name="T69" fmla="*/ 60 h 167"/>
                <a:gd name="T70" fmla="*/ 18 w 218"/>
                <a:gd name="T71" fmla="*/ 60 h 167"/>
                <a:gd name="T72" fmla="*/ 26 w 218"/>
                <a:gd name="T73" fmla="*/ 63 h 167"/>
                <a:gd name="T74" fmla="*/ 33 w 218"/>
                <a:gd name="T75" fmla="*/ 63 h 167"/>
                <a:gd name="T76" fmla="*/ 40 w 218"/>
                <a:gd name="T77" fmla="*/ 56 h 167"/>
                <a:gd name="T78" fmla="*/ 52 w 218"/>
                <a:gd name="T79" fmla="*/ 48 h 167"/>
                <a:gd name="T80" fmla="*/ 55 w 218"/>
                <a:gd name="T81" fmla="*/ 45 h 167"/>
                <a:gd name="T82" fmla="*/ 59 w 218"/>
                <a:gd name="T83" fmla="*/ 34 h 167"/>
                <a:gd name="T84" fmla="*/ 59 w 218"/>
                <a:gd name="T85" fmla="*/ 30 h 167"/>
                <a:gd name="T86" fmla="*/ 66 w 218"/>
                <a:gd name="T87" fmla="*/ 26 h 167"/>
                <a:gd name="T88" fmla="*/ 77 w 218"/>
                <a:gd name="T89" fmla="*/ 22 h 167"/>
                <a:gd name="T90" fmla="*/ 85 w 218"/>
                <a:gd name="T91" fmla="*/ 22 h 167"/>
                <a:gd name="T92" fmla="*/ 96 w 218"/>
                <a:gd name="T93" fmla="*/ 26 h 167"/>
                <a:gd name="T94" fmla="*/ 103 w 218"/>
                <a:gd name="T95" fmla="*/ 26 h 167"/>
                <a:gd name="T96" fmla="*/ 114 w 218"/>
                <a:gd name="T97" fmla="*/ 30 h 167"/>
                <a:gd name="T98" fmla="*/ 122 w 218"/>
                <a:gd name="T99" fmla="*/ 22 h 167"/>
                <a:gd name="T100" fmla="*/ 129 w 218"/>
                <a:gd name="T101" fmla="*/ 26 h 167"/>
                <a:gd name="T102" fmla="*/ 133 w 218"/>
                <a:gd name="T103" fmla="*/ 22 h 167"/>
                <a:gd name="T104" fmla="*/ 137 w 218"/>
                <a:gd name="T105" fmla="*/ 19 h 167"/>
                <a:gd name="T106" fmla="*/ 144 w 218"/>
                <a:gd name="T107" fmla="*/ 19 h 167"/>
                <a:gd name="T108" fmla="*/ 144 w 218"/>
                <a:gd name="T109" fmla="*/ 11 h 167"/>
                <a:gd name="T110" fmla="*/ 148 w 218"/>
                <a:gd name="T111" fmla="*/ 0 h 167"/>
                <a:gd name="T112" fmla="*/ 159 w 218"/>
                <a:gd name="T113" fmla="*/ 4 h 167"/>
                <a:gd name="T114" fmla="*/ 159 w 218"/>
                <a:gd name="T115" fmla="*/ 11 h 167"/>
                <a:gd name="T116" fmla="*/ 163 w 218"/>
                <a:gd name="T117" fmla="*/ 19 h 167"/>
                <a:gd name="T118" fmla="*/ 166 w 218"/>
                <a:gd name="T119" fmla="*/ 30 h 167"/>
                <a:gd name="T120" fmla="*/ 174 w 218"/>
                <a:gd name="T121" fmla="*/ 34 h 167"/>
                <a:gd name="T122" fmla="*/ 181 w 218"/>
                <a:gd name="T123" fmla="*/ 30 h 167"/>
                <a:gd name="T124" fmla="*/ 189 w 218"/>
                <a:gd name="T125" fmla="*/ 22 h 1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18" h="167">
                  <a:moveTo>
                    <a:pt x="189" y="22"/>
                  </a:moveTo>
                  <a:lnTo>
                    <a:pt x="196" y="19"/>
                  </a:lnTo>
                  <a:lnTo>
                    <a:pt x="200" y="15"/>
                  </a:lnTo>
                  <a:lnTo>
                    <a:pt x="200" y="19"/>
                  </a:lnTo>
                  <a:lnTo>
                    <a:pt x="207" y="19"/>
                  </a:lnTo>
                  <a:lnTo>
                    <a:pt x="211" y="15"/>
                  </a:lnTo>
                  <a:lnTo>
                    <a:pt x="218" y="15"/>
                  </a:lnTo>
                  <a:lnTo>
                    <a:pt x="218" y="19"/>
                  </a:lnTo>
                  <a:lnTo>
                    <a:pt x="211" y="22"/>
                  </a:lnTo>
                  <a:lnTo>
                    <a:pt x="214" y="22"/>
                  </a:lnTo>
                  <a:lnTo>
                    <a:pt x="211" y="30"/>
                  </a:lnTo>
                  <a:lnTo>
                    <a:pt x="203" y="30"/>
                  </a:lnTo>
                  <a:lnTo>
                    <a:pt x="189" y="34"/>
                  </a:lnTo>
                  <a:lnTo>
                    <a:pt x="185" y="34"/>
                  </a:lnTo>
                  <a:lnTo>
                    <a:pt x="177" y="34"/>
                  </a:lnTo>
                  <a:lnTo>
                    <a:pt x="174" y="37"/>
                  </a:lnTo>
                  <a:lnTo>
                    <a:pt x="170" y="37"/>
                  </a:lnTo>
                  <a:lnTo>
                    <a:pt x="166" y="41"/>
                  </a:lnTo>
                  <a:lnTo>
                    <a:pt x="163" y="45"/>
                  </a:lnTo>
                  <a:lnTo>
                    <a:pt x="170" y="56"/>
                  </a:lnTo>
                  <a:lnTo>
                    <a:pt x="174" y="60"/>
                  </a:lnTo>
                  <a:lnTo>
                    <a:pt x="163" y="71"/>
                  </a:lnTo>
                  <a:lnTo>
                    <a:pt x="166" y="74"/>
                  </a:lnTo>
                  <a:lnTo>
                    <a:pt x="166" y="78"/>
                  </a:lnTo>
                  <a:lnTo>
                    <a:pt x="163" y="82"/>
                  </a:lnTo>
                  <a:lnTo>
                    <a:pt x="159" y="82"/>
                  </a:lnTo>
                  <a:lnTo>
                    <a:pt x="152" y="82"/>
                  </a:lnTo>
                  <a:lnTo>
                    <a:pt x="148" y="82"/>
                  </a:lnTo>
                  <a:lnTo>
                    <a:pt x="148" y="89"/>
                  </a:lnTo>
                  <a:lnTo>
                    <a:pt x="152" y="89"/>
                  </a:lnTo>
                  <a:lnTo>
                    <a:pt x="155" y="93"/>
                  </a:lnTo>
                  <a:lnTo>
                    <a:pt x="155" y="97"/>
                  </a:lnTo>
                  <a:lnTo>
                    <a:pt x="152" y="97"/>
                  </a:lnTo>
                  <a:lnTo>
                    <a:pt x="148" y="97"/>
                  </a:lnTo>
                  <a:lnTo>
                    <a:pt x="144" y="100"/>
                  </a:lnTo>
                  <a:lnTo>
                    <a:pt x="144" y="104"/>
                  </a:lnTo>
                  <a:lnTo>
                    <a:pt x="144" y="108"/>
                  </a:lnTo>
                  <a:lnTo>
                    <a:pt x="144" y="111"/>
                  </a:lnTo>
                  <a:lnTo>
                    <a:pt x="144" y="111"/>
                  </a:lnTo>
                  <a:lnTo>
                    <a:pt x="144" y="119"/>
                  </a:lnTo>
                  <a:lnTo>
                    <a:pt x="140" y="123"/>
                  </a:lnTo>
                  <a:lnTo>
                    <a:pt x="137" y="119"/>
                  </a:lnTo>
                  <a:lnTo>
                    <a:pt x="137" y="119"/>
                  </a:lnTo>
                  <a:lnTo>
                    <a:pt x="137" y="123"/>
                  </a:lnTo>
                  <a:lnTo>
                    <a:pt x="129" y="123"/>
                  </a:lnTo>
                  <a:lnTo>
                    <a:pt x="129" y="119"/>
                  </a:lnTo>
                  <a:lnTo>
                    <a:pt x="126" y="123"/>
                  </a:lnTo>
                  <a:lnTo>
                    <a:pt x="126" y="123"/>
                  </a:lnTo>
                  <a:lnTo>
                    <a:pt x="118" y="126"/>
                  </a:lnTo>
                  <a:lnTo>
                    <a:pt x="122" y="126"/>
                  </a:lnTo>
                  <a:lnTo>
                    <a:pt x="118" y="130"/>
                  </a:lnTo>
                  <a:lnTo>
                    <a:pt x="114" y="134"/>
                  </a:lnTo>
                  <a:lnTo>
                    <a:pt x="111" y="130"/>
                  </a:lnTo>
                  <a:lnTo>
                    <a:pt x="107" y="134"/>
                  </a:lnTo>
                  <a:lnTo>
                    <a:pt x="107" y="134"/>
                  </a:lnTo>
                  <a:lnTo>
                    <a:pt x="103" y="137"/>
                  </a:lnTo>
                  <a:lnTo>
                    <a:pt x="103" y="137"/>
                  </a:lnTo>
                  <a:lnTo>
                    <a:pt x="100" y="141"/>
                  </a:lnTo>
                  <a:lnTo>
                    <a:pt x="100" y="145"/>
                  </a:lnTo>
                  <a:lnTo>
                    <a:pt x="100" y="149"/>
                  </a:lnTo>
                  <a:lnTo>
                    <a:pt x="100" y="152"/>
                  </a:lnTo>
                  <a:lnTo>
                    <a:pt x="103" y="156"/>
                  </a:lnTo>
                  <a:lnTo>
                    <a:pt x="100" y="156"/>
                  </a:lnTo>
                  <a:lnTo>
                    <a:pt x="96" y="160"/>
                  </a:lnTo>
                  <a:lnTo>
                    <a:pt x="89" y="160"/>
                  </a:lnTo>
                  <a:lnTo>
                    <a:pt x="85" y="160"/>
                  </a:lnTo>
                  <a:lnTo>
                    <a:pt x="74" y="160"/>
                  </a:lnTo>
                  <a:lnTo>
                    <a:pt x="70" y="163"/>
                  </a:lnTo>
                  <a:lnTo>
                    <a:pt x="66" y="163"/>
                  </a:lnTo>
                  <a:lnTo>
                    <a:pt x="63" y="163"/>
                  </a:lnTo>
                  <a:lnTo>
                    <a:pt x="55" y="163"/>
                  </a:lnTo>
                  <a:lnTo>
                    <a:pt x="37" y="167"/>
                  </a:lnTo>
                  <a:lnTo>
                    <a:pt x="15" y="160"/>
                  </a:lnTo>
                  <a:lnTo>
                    <a:pt x="29" y="145"/>
                  </a:lnTo>
                  <a:lnTo>
                    <a:pt x="29" y="141"/>
                  </a:lnTo>
                  <a:lnTo>
                    <a:pt x="26" y="137"/>
                  </a:lnTo>
                  <a:lnTo>
                    <a:pt x="29" y="134"/>
                  </a:lnTo>
                  <a:lnTo>
                    <a:pt x="26" y="126"/>
                  </a:lnTo>
                  <a:lnTo>
                    <a:pt x="11" y="126"/>
                  </a:lnTo>
                  <a:lnTo>
                    <a:pt x="11" y="123"/>
                  </a:lnTo>
                  <a:lnTo>
                    <a:pt x="7" y="119"/>
                  </a:lnTo>
                  <a:lnTo>
                    <a:pt x="11" y="119"/>
                  </a:lnTo>
                  <a:lnTo>
                    <a:pt x="7" y="111"/>
                  </a:lnTo>
                  <a:lnTo>
                    <a:pt x="3" y="104"/>
                  </a:lnTo>
                  <a:lnTo>
                    <a:pt x="3" y="100"/>
                  </a:lnTo>
                  <a:lnTo>
                    <a:pt x="7" y="93"/>
                  </a:lnTo>
                  <a:lnTo>
                    <a:pt x="7" y="93"/>
                  </a:lnTo>
                  <a:lnTo>
                    <a:pt x="3" y="93"/>
                  </a:lnTo>
                  <a:lnTo>
                    <a:pt x="3" y="89"/>
                  </a:lnTo>
                  <a:lnTo>
                    <a:pt x="0" y="85"/>
                  </a:lnTo>
                  <a:lnTo>
                    <a:pt x="0" y="82"/>
                  </a:lnTo>
                  <a:lnTo>
                    <a:pt x="3" y="78"/>
                  </a:lnTo>
                  <a:lnTo>
                    <a:pt x="0" y="78"/>
                  </a:lnTo>
                  <a:lnTo>
                    <a:pt x="0" y="74"/>
                  </a:lnTo>
                  <a:lnTo>
                    <a:pt x="3" y="74"/>
                  </a:lnTo>
                  <a:lnTo>
                    <a:pt x="7" y="71"/>
                  </a:lnTo>
                  <a:lnTo>
                    <a:pt x="7" y="71"/>
                  </a:lnTo>
                  <a:lnTo>
                    <a:pt x="7" y="71"/>
                  </a:lnTo>
                  <a:lnTo>
                    <a:pt x="3" y="67"/>
                  </a:lnTo>
                  <a:lnTo>
                    <a:pt x="7" y="63"/>
                  </a:lnTo>
                  <a:lnTo>
                    <a:pt x="7" y="63"/>
                  </a:lnTo>
                  <a:lnTo>
                    <a:pt x="7" y="60"/>
                  </a:lnTo>
                  <a:lnTo>
                    <a:pt x="7" y="56"/>
                  </a:lnTo>
                  <a:lnTo>
                    <a:pt x="7" y="56"/>
                  </a:lnTo>
                  <a:lnTo>
                    <a:pt x="11" y="60"/>
                  </a:lnTo>
                  <a:lnTo>
                    <a:pt x="15" y="60"/>
                  </a:lnTo>
                  <a:lnTo>
                    <a:pt x="18" y="60"/>
                  </a:lnTo>
                  <a:lnTo>
                    <a:pt x="18" y="60"/>
                  </a:lnTo>
                  <a:lnTo>
                    <a:pt x="22" y="60"/>
                  </a:lnTo>
                  <a:lnTo>
                    <a:pt x="26" y="60"/>
                  </a:lnTo>
                  <a:lnTo>
                    <a:pt x="26" y="63"/>
                  </a:lnTo>
                  <a:lnTo>
                    <a:pt x="29" y="63"/>
                  </a:lnTo>
                  <a:lnTo>
                    <a:pt x="29" y="63"/>
                  </a:lnTo>
                  <a:lnTo>
                    <a:pt x="33" y="63"/>
                  </a:lnTo>
                  <a:lnTo>
                    <a:pt x="37" y="60"/>
                  </a:lnTo>
                  <a:lnTo>
                    <a:pt x="37" y="56"/>
                  </a:lnTo>
                  <a:lnTo>
                    <a:pt x="40" y="56"/>
                  </a:lnTo>
                  <a:lnTo>
                    <a:pt x="37" y="52"/>
                  </a:lnTo>
                  <a:lnTo>
                    <a:pt x="44" y="52"/>
                  </a:lnTo>
                  <a:lnTo>
                    <a:pt x="52" y="48"/>
                  </a:lnTo>
                  <a:lnTo>
                    <a:pt x="52" y="48"/>
                  </a:lnTo>
                  <a:lnTo>
                    <a:pt x="52" y="45"/>
                  </a:lnTo>
                  <a:lnTo>
                    <a:pt x="55" y="45"/>
                  </a:lnTo>
                  <a:lnTo>
                    <a:pt x="55" y="41"/>
                  </a:lnTo>
                  <a:lnTo>
                    <a:pt x="55" y="37"/>
                  </a:lnTo>
                  <a:lnTo>
                    <a:pt x="59" y="34"/>
                  </a:lnTo>
                  <a:lnTo>
                    <a:pt x="59" y="30"/>
                  </a:lnTo>
                  <a:lnTo>
                    <a:pt x="59" y="30"/>
                  </a:lnTo>
                  <a:lnTo>
                    <a:pt x="59" y="30"/>
                  </a:lnTo>
                  <a:lnTo>
                    <a:pt x="59" y="26"/>
                  </a:lnTo>
                  <a:lnTo>
                    <a:pt x="63" y="26"/>
                  </a:lnTo>
                  <a:lnTo>
                    <a:pt x="66" y="26"/>
                  </a:lnTo>
                  <a:lnTo>
                    <a:pt x="66" y="26"/>
                  </a:lnTo>
                  <a:lnTo>
                    <a:pt x="74" y="22"/>
                  </a:lnTo>
                  <a:lnTo>
                    <a:pt x="77" y="22"/>
                  </a:lnTo>
                  <a:lnTo>
                    <a:pt x="81" y="22"/>
                  </a:lnTo>
                  <a:lnTo>
                    <a:pt x="85" y="22"/>
                  </a:lnTo>
                  <a:lnTo>
                    <a:pt x="85" y="22"/>
                  </a:lnTo>
                  <a:lnTo>
                    <a:pt x="89" y="22"/>
                  </a:lnTo>
                  <a:lnTo>
                    <a:pt x="92" y="22"/>
                  </a:lnTo>
                  <a:lnTo>
                    <a:pt x="96" y="26"/>
                  </a:lnTo>
                  <a:lnTo>
                    <a:pt x="100" y="26"/>
                  </a:lnTo>
                  <a:lnTo>
                    <a:pt x="100" y="22"/>
                  </a:lnTo>
                  <a:lnTo>
                    <a:pt x="103" y="26"/>
                  </a:lnTo>
                  <a:lnTo>
                    <a:pt x="107" y="30"/>
                  </a:lnTo>
                  <a:lnTo>
                    <a:pt x="111" y="30"/>
                  </a:lnTo>
                  <a:lnTo>
                    <a:pt x="114" y="30"/>
                  </a:lnTo>
                  <a:lnTo>
                    <a:pt x="118" y="26"/>
                  </a:lnTo>
                  <a:lnTo>
                    <a:pt x="122" y="26"/>
                  </a:lnTo>
                  <a:lnTo>
                    <a:pt x="122" y="22"/>
                  </a:lnTo>
                  <a:lnTo>
                    <a:pt x="126" y="22"/>
                  </a:lnTo>
                  <a:lnTo>
                    <a:pt x="126" y="22"/>
                  </a:lnTo>
                  <a:lnTo>
                    <a:pt x="129" y="26"/>
                  </a:lnTo>
                  <a:lnTo>
                    <a:pt x="133" y="26"/>
                  </a:lnTo>
                  <a:lnTo>
                    <a:pt x="133" y="22"/>
                  </a:lnTo>
                  <a:lnTo>
                    <a:pt x="133" y="22"/>
                  </a:lnTo>
                  <a:lnTo>
                    <a:pt x="133" y="19"/>
                  </a:lnTo>
                  <a:lnTo>
                    <a:pt x="137" y="19"/>
                  </a:lnTo>
                  <a:lnTo>
                    <a:pt x="137" y="19"/>
                  </a:lnTo>
                  <a:lnTo>
                    <a:pt x="137" y="19"/>
                  </a:lnTo>
                  <a:lnTo>
                    <a:pt x="140" y="19"/>
                  </a:lnTo>
                  <a:lnTo>
                    <a:pt x="144" y="19"/>
                  </a:lnTo>
                  <a:lnTo>
                    <a:pt x="144" y="15"/>
                  </a:lnTo>
                  <a:lnTo>
                    <a:pt x="144" y="11"/>
                  </a:lnTo>
                  <a:lnTo>
                    <a:pt x="144" y="11"/>
                  </a:lnTo>
                  <a:lnTo>
                    <a:pt x="148" y="8"/>
                  </a:lnTo>
                  <a:lnTo>
                    <a:pt x="148" y="4"/>
                  </a:lnTo>
                  <a:lnTo>
                    <a:pt x="148" y="0"/>
                  </a:lnTo>
                  <a:lnTo>
                    <a:pt x="155" y="0"/>
                  </a:lnTo>
                  <a:lnTo>
                    <a:pt x="155" y="4"/>
                  </a:lnTo>
                  <a:lnTo>
                    <a:pt x="159" y="4"/>
                  </a:lnTo>
                  <a:lnTo>
                    <a:pt x="159" y="8"/>
                  </a:lnTo>
                  <a:lnTo>
                    <a:pt x="159" y="11"/>
                  </a:lnTo>
                  <a:lnTo>
                    <a:pt x="159" y="11"/>
                  </a:lnTo>
                  <a:lnTo>
                    <a:pt x="163" y="11"/>
                  </a:lnTo>
                  <a:lnTo>
                    <a:pt x="163" y="15"/>
                  </a:lnTo>
                  <a:lnTo>
                    <a:pt x="163" y="19"/>
                  </a:lnTo>
                  <a:lnTo>
                    <a:pt x="163" y="22"/>
                  </a:lnTo>
                  <a:lnTo>
                    <a:pt x="163" y="30"/>
                  </a:lnTo>
                  <a:lnTo>
                    <a:pt x="166" y="30"/>
                  </a:lnTo>
                  <a:lnTo>
                    <a:pt x="166" y="34"/>
                  </a:lnTo>
                  <a:lnTo>
                    <a:pt x="170" y="34"/>
                  </a:lnTo>
                  <a:lnTo>
                    <a:pt x="174" y="34"/>
                  </a:lnTo>
                  <a:lnTo>
                    <a:pt x="177" y="34"/>
                  </a:lnTo>
                  <a:lnTo>
                    <a:pt x="177" y="30"/>
                  </a:lnTo>
                  <a:lnTo>
                    <a:pt x="181" y="30"/>
                  </a:lnTo>
                  <a:lnTo>
                    <a:pt x="185" y="26"/>
                  </a:lnTo>
                  <a:lnTo>
                    <a:pt x="185" y="22"/>
                  </a:lnTo>
                  <a:lnTo>
                    <a:pt x="189" y="2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3" name="Freeform 37">
              <a:extLst>
                <a:ext uri="{FF2B5EF4-FFF2-40B4-BE49-F238E27FC236}">
                  <a16:creationId xmlns:a16="http://schemas.microsoft.com/office/drawing/2014/main" xmlns="" id="{9301C7FF-FA8F-4919-A216-CE7D68E5E3F8}"/>
                </a:ext>
              </a:extLst>
            </p:cNvPr>
            <p:cNvSpPr>
              <a:spLocks noEditPoints="1"/>
            </p:cNvSpPr>
            <p:nvPr/>
          </p:nvSpPr>
          <p:spPr bwMode="auto">
            <a:xfrm>
              <a:off x="5165100" y="2579807"/>
              <a:ext cx="186304" cy="129184"/>
            </a:xfrm>
            <a:custGeom>
              <a:avLst/>
              <a:gdLst>
                <a:gd name="T0" fmla="*/ 22 w 28"/>
                <a:gd name="T1" fmla="*/ 19 h 20"/>
                <a:gd name="T2" fmla="*/ 22 w 28"/>
                <a:gd name="T3" fmla="*/ 18 h 20"/>
                <a:gd name="T4" fmla="*/ 20 w 28"/>
                <a:gd name="T5" fmla="*/ 18 h 20"/>
                <a:gd name="T6" fmla="*/ 20 w 28"/>
                <a:gd name="T7" fmla="*/ 19 h 20"/>
                <a:gd name="T8" fmla="*/ 26 w 28"/>
                <a:gd name="T9" fmla="*/ 16 h 20"/>
                <a:gd name="T10" fmla="*/ 26 w 28"/>
                <a:gd name="T11" fmla="*/ 14 h 20"/>
                <a:gd name="T12" fmla="*/ 18 w 28"/>
                <a:gd name="T13" fmla="*/ 12 h 20"/>
                <a:gd name="T14" fmla="*/ 15 w 28"/>
                <a:gd name="T15" fmla="*/ 15 h 20"/>
                <a:gd name="T16" fmla="*/ 13 w 28"/>
                <a:gd name="T17" fmla="*/ 14 h 20"/>
                <a:gd name="T18" fmla="*/ 13 w 28"/>
                <a:gd name="T19" fmla="*/ 12 h 20"/>
                <a:gd name="T20" fmla="*/ 14 w 28"/>
                <a:gd name="T21" fmla="*/ 12 h 20"/>
                <a:gd name="T22" fmla="*/ 15 w 28"/>
                <a:gd name="T23" fmla="*/ 12 h 20"/>
                <a:gd name="T24" fmla="*/ 16 w 28"/>
                <a:gd name="T25" fmla="*/ 10 h 20"/>
                <a:gd name="T26" fmla="*/ 17 w 28"/>
                <a:gd name="T27" fmla="*/ 13 h 20"/>
                <a:gd name="T28" fmla="*/ 17 w 28"/>
                <a:gd name="T29" fmla="*/ 14 h 20"/>
                <a:gd name="T30" fmla="*/ 15 w 28"/>
                <a:gd name="T31" fmla="*/ 16 h 20"/>
                <a:gd name="T32" fmla="*/ 17 w 28"/>
                <a:gd name="T33" fmla="*/ 16 h 20"/>
                <a:gd name="T34" fmla="*/ 13 w 28"/>
                <a:gd name="T35" fmla="*/ 16 h 20"/>
                <a:gd name="T36" fmla="*/ 15 w 28"/>
                <a:gd name="T37" fmla="*/ 16 h 20"/>
                <a:gd name="T38" fmla="*/ 15 w 28"/>
                <a:gd name="T39" fmla="*/ 17 h 20"/>
                <a:gd name="T40" fmla="*/ 14 w 28"/>
                <a:gd name="T41" fmla="*/ 18 h 20"/>
                <a:gd name="T42" fmla="*/ 12 w 28"/>
                <a:gd name="T43" fmla="*/ 17 h 20"/>
                <a:gd name="T44" fmla="*/ 9 w 28"/>
                <a:gd name="T45" fmla="*/ 12 h 20"/>
                <a:gd name="T46" fmla="*/ 10 w 28"/>
                <a:gd name="T47" fmla="*/ 12 h 20"/>
                <a:gd name="T48" fmla="*/ 10 w 28"/>
                <a:gd name="T49" fmla="*/ 17 h 20"/>
                <a:gd name="T50" fmla="*/ 10 w 28"/>
                <a:gd name="T51" fmla="*/ 17 h 20"/>
                <a:gd name="T52" fmla="*/ 11 w 28"/>
                <a:gd name="T53" fmla="*/ 15 h 20"/>
                <a:gd name="T54" fmla="*/ 10 w 28"/>
                <a:gd name="T55" fmla="*/ 13 h 20"/>
                <a:gd name="T56" fmla="*/ 9 w 28"/>
                <a:gd name="T57" fmla="*/ 16 h 20"/>
                <a:gd name="T58" fmla="*/ 7 w 28"/>
                <a:gd name="T59" fmla="*/ 14 h 20"/>
                <a:gd name="T60" fmla="*/ 12 w 28"/>
                <a:gd name="T61" fmla="*/ 2 h 20"/>
                <a:gd name="T62" fmla="*/ 3 w 28"/>
                <a:gd name="T63" fmla="*/ 6 h 20"/>
                <a:gd name="T64" fmla="*/ 3 w 28"/>
                <a:gd name="T65" fmla="*/ 7 h 20"/>
                <a:gd name="T66" fmla="*/ 2 w 28"/>
                <a:gd name="T67" fmla="*/ 6 h 20"/>
                <a:gd name="T68" fmla="*/ 6 w 28"/>
                <a:gd name="T69" fmla="*/ 5 h 20"/>
                <a:gd name="T70" fmla="*/ 8 w 28"/>
                <a:gd name="T71" fmla="*/ 5 h 20"/>
                <a:gd name="T72" fmla="*/ 9 w 28"/>
                <a:gd name="T73" fmla="*/ 1 h 20"/>
                <a:gd name="T74" fmla="*/ 7 w 28"/>
                <a:gd name="T75" fmla="*/ 2 h 20"/>
                <a:gd name="T76" fmla="*/ 5 w 28"/>
                <a:gd name="T77" fmla="*/ 4 h 20"/>
                <a:gd name="T78" fmla="*/ 2 w 28"/>
                <a:gd name="T79" fmla="*/ 5 h 20"/>
                <a:gd name="T80" fmla="*/ 1 w 28"/>
                <a:gd name="T81" fmla="*/ 6 h 20"/>
                <a:gd name="T82" fmla="*/ 6 w 28"/>
                <a:gd name="T83" fmla="*/ 16 h 20"/>
                <a:gd name="T84" fmla="*/ 6 w 28"/>
                <a:gd name="T85" fmla="*/ 15 h 20"/>
                <a:gd name="T86" fmla="*/ 7 w 28"/>
                <a:gd name="T87" fmla="*/ 12 h 20"/>
                <a:gd name="T88" fmla="*/ 9 w 28"/>
                <a:gd name="T89" fmla="*/ 11 h 20"/>
                <a:gd name="T90" fmla="*/ 10 w 28"/>
                <a:gd name="T91" fmla="*/ 9 h 20"/>
                <a:gd name="T92" fmla="*/ 11 w 28"/>
                <a:gd name="T93" fmla="*/ 9 h 20"/>
                <a:gd name="T94" fmla="*/ 9 w 28"/>
                <a:gd name="T95" fmla="*/ 8 h 20"/>
                <a:gd name="T96" fmla="*/ 8 w 28"/>
                <a:gd name="T97" fmla="*/ 6 h 20"/>
                <a:gd name="T98" fmla="*/ 5 w 28"/>
                <a:gd name="T99" fmla="*/ 5 h 20"/>
                <a:gd name="T100" fmla="*/ 5 w 28"/>
                <a:gd name="T101" fmla="*/ 7 h 20"/>
                <a:gd name="T102" fmla="*/ 4 w 28"/>
                <a:gd name="T103" fmla="*/ 8 h 20"/>
                <a:gd name="T104" fmla="*/ 4 w 28"/>
                <a:gd name="T105" fmla="*/ 6 h 20"/>
                <a:gd name="T106" fmla="*/ 2 w 28"/>
                <a:gd name="T107" fmla="*/ 8 h 20"/>
                <a:gd name="T108" fmla="*/ 1 w 28"/>
                <a:gd name="T109" fmla="*/ 9 h 20"/>
                <a:gd name="T110" fmla="*/ 0 w 28"/>
                <a:gd name="T111" fmla="*/ 10 h 20"/>
                <a:gd name="T112" fmla="*/ 0 w 28"/>
                <a:gd name="T113" fmla="*/ 12 h 20"/>
                <a:gd name="T114" fmla="*/ 2 w 28"/>
                <a:gd name="T115" fmla="*/ 14 h 20"/>
                <a:gd name="T116" fmla="*/ 3 w 28"/>
                <a:gd name="T117" fmla="*/ 16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8" h="20">
                  <a:moveTo>
                    <a:pt x="20" y="19"/>
                  </a:moveTo>
                  <a:cubicBezTo>
                    <a:pt x="20" y="20"/>
                    <a:pt x="20" y="20"/>
                    <a:pt x="20" y="20"/>
                  </a:cubicBezTo>
                  <a:cubicBezTo>
                    <a:pt x="21" y="20"/>
                    <a:pt x="21" y="20"/>
                    <a:pt x="21" y="20"/>
                  </a:cubicBezTo>
                  <a:cubicBezTo>
                    <a:pt x="22" y="19"/>
                    <a:pt x="22" y="19"/>
                    <a:pt x="22" y="19"/>
                  </a:cubicBezTo>
                  <a:cubicBezTo>
                    <a:pt x="22" y="19"/>
                    <a:pt x="22" y="19"/>
                    <a:pt x="22" y="19"/>
                  </a:cubicBezTo>
                  <a:cubicBezTo>
                    <a:pt x="22" y="19"/>
                    <a:pt x="22" y="19"/>
                    <a:pt x="22" y="19"/>
                  </a:cubicBezTo>
                  <a:cubicBezTo>
                    <a:pt x="22" y="18"/>
                    <a:pt x="22" y="18"/>
                    <a:pt x="22" y="18"/>
                  </a:cubicBezTo>
                  <a:cubicBezTo>
                    <a:pt x="22" y="18"/>
                    <a:pt x="22" y="18"/>
                    <a:pt x="22" y="18"/>
                  </a:cubicBezTo>
                  <a:cubicBezTo>
                    <a:pt x="21" y="18"/>
                    <a:pt x="21" y="18"/>
                    <a:pt x="21" y="18"/>
                  </a:cubicBezTo>
                  <a:cubicBezTo>
                    <a:pt x="21" y="18"/>
                    <a:pt x="21" y="18"/>
                    <a:pt x="21" y="18"/>
                  </a:cubicBezTo>
                  <a:cubicBezTo>
                    <a:pt x="21" y="18"/>
                    <a:pt x="21" y="18"/>
                    <a:pt x="21" y="18"/>
                  </a:cubicBezTo>
                  <a:cubicBezTo>
                    <a:pt x="20" y="18"/>
                    <a:pt x="20" y="18"/>
                    <a:pt x="20" y="18"/>
                  </a:cubicBezTo>
                  <a:cubicBezTo>
                    <a:pt x="20" y="18"/>
                    <a:pt x="20" y="18"/>
                    <a:pt x="20" y="18"/>
                  </a:cubicBezTo>
                  <a:cubicBezTo>
                    <a:pt x="21" y="18"/>
                    <a:pt x="21" y="18"/>
                    <a:pt x="21" y="18"/>
                  </a:cubicBezTo>
                  <a:cubicBezTo>
                    <a:pt x="21" y="18"/>
                    <a:pt x="21" y="18"/>
                    <a:pt x="21" y="18"/>
                  </a:cubicBezTo>
                  <a:cubicBezTo>
                    <a:pt x="20" y="19"/>
                    <a:pt x="20" y="19"/>
                    <a:pt x="20" y="19"/>
                  </a:cubicBezTo>
                  <a:cubicBezTo>
                    <a:pt x="20" y="19"/>
                    <a:pt x="20" y="19"/>
                    <a:pt x="20" y="19"/>
                  </a:cubicBezTo>
                  <a:close/>
                  <a:moveTo>
                    <a:pt x="26" y="14"/>
                  </a:moveTo>
                  <a:cubicBezTo>
                    <a:pt x="26" y="15"/>
                    <a:pt x="26" y="15"/>
                    <a:pt x="26" y="15"/>
                  </a:cubicBezTo>
                  <a:cubicBezTo>
                    <a:pt x="26" y="16"/>
                    <a:pt x="26" y="16"/>
                    <a:pt x="26" y="16"/>
                  </a:cubicBezTo>
                  <a:cubicBezTo>
                    <a:pt x="28" y="16"/>
                    <a:pt x="28" y="16"/>
                    <a:pt x="28" y="16"/>
                  </a:cubicBezTo>
                  <a:cubicBezTo>
                    <a:pt x="28" y="15"/>
                    <a:pt x="28" y="15"/>
                    <a:pt x="28" y="15"/>
                  </a:cubicBezTo>
                  <a:cubicBezTo>
                    <a:pt x="27" y="14"/>
                    <a:pt x="27" y="14"/>
                    <a:pt x="27" y="14"/>
                  </a:cubicBezTo>
                  <a:cubicBezTo>
                    <a:pt x="26" y="14"/>
                    <a:pt x="26" y="14"/>
                    <a:pt x="26" y="14"/>
                  </a:cubicBezTo>
                  <a:close/>
                  <a:moveTo>
                    <a:pt x="18" y="12"/>
                  </a:moveTo>
                  <a:cubicBezTo>
                    <a:pt x="17" y="13"/>
                    <a:pt x="17" y="13"/>
                    <a:pt x="17" y="13"/>
                  </a:cubicBezTo>
                  <a:cubicBezTo>
                    <a:pt x="18" y="13"/>
                    <a:pt x="18" y="13"/>
                    <a:pt x="18" y="13"/>
                  </a:cubicBezTo>
                  <a:cubicBezTo>
                    <a:pt x="18" y="12"/>
                    <a:pt x="18" y="12"/>
                    <a:pt x="18" y="12"/>
                  </a:cubicBezTo>
                  <a:close/>
                  <a:moveTo>
                    <a:pt x="15" y="16"/>
                  </a:moveTo>
                  <a:cubicBezTo>
                    <a:pt x="15" y="16"/>
                    <a:pt x="15" y="16"/>
                    <a:pt x="15" y="16"/>
                  </a:cubicBezTo>
                  <a:cubicBezTo>
                    <a:pt x="14" y="16"/>
                    <a:pt x="14" y="16"/>
                    <a:pt x="14" y="16"/>
                  </a:cubicBezTo>
                  <a:cubicBezTo>
                    <a:pt x="15" y="15"/>
                    <a:pt x="15" y="15"/>
                    <a:pt x="15" y="15"/>
                  </a:cubicBezTo>
                  <a:cubicBezTo>
                    <a:pt x="15" y="15"/>
                    <a:pt x="15" y="15"/>
                    <a:pt x="15" y="15"/>
                  </a:cubicBezTo>
                  <a:cubicBezTo>
                    <a:pt x="14" y="15"/>
                    <a:pt x="14" y="15"/>
                    <a:pt x="14" y="15"/>
                  </a:cubicBezTo>
                  <a:cubicBezTo>
                    <a:pt x="13" y="15"/>
                    <a:pt x="13" y="15"/>
                    <a:pt x="13" y="15"/>
                  </a:cubicBezTo>
                  <a:cubicBezTo>
                    <a:pt x="13" y="14"/>
                    <a:pt x="13" y="14"/>
                    <a:pt x="13" y="14"/>
                  </a:cubicBezTo>
                  <a:cubicBezTo>
                    <a:pt x="13" y="13"/>
                    <a:pt x="13" y="13"/>
                    <a:pt x="13" y="13"/>
                  </a:cubicBezTo>
                  <a:cubicBezTo>
                    <a:pt x="12" y="13"/>
                    <a:pt x="12" y="13"/>
                    <a:pt x="12" y="13"/>
                  </a:cubicBezTo>
                  <a:cubicBezTo>
                    <a:pt x="12" y="12"/>
                    <a:pt x="12" y="12"/>
                    <a:pt x="12" y="12"/>
                  </a:cubicBezTo>
                  <a:cubicBezTo>
                    <a:pt x="13" y="12"/>
                    <a:pt x="13" y="12"/>
                    <a:pt x="13" y="12"/>
                  </a:cubicBezTo>
                  <a:cubicBezTo>
                    <a:pt x="13" y="11"/>
                    <a:pt x="13" y="11"/>
                    <a:pt x="13" y="11"/>
                  </a:cubicBezTo>
                  <a:cubicBezTo>
                    <a:pt x="13" y="11"/>
                    <a:pt x="13" y="11"/>
                    <a:pt x="13" y="11"/>
                  </a:cubicBezTo>
                  <a:cubicBezTo>
                    <a:pt x="14" y="12"/>
                    <a:pt x="14" y="12"/>
                    <a:pt x="14" y="12"/>
                  </a:cubicBezTo>
                  <a:cubicBezTo>
                    <a:pt x="14" y="12"/>
                    <a:pt x="14" y="12"/>
                    <a:pt x="14" y="12"/>
                  </a:cubicBezTo>
                  <a:cubicBezTo>
                    <a:pt x="15" y="12"/>
                    <a:pt x="15" y="12"/>
                    <a:pt x="15" y="12"/>
                  </a:cubicBezTo>
                  <a:cubicBezTo>
                    <a:pt x="15" y="12"/>
                    <a:pt x="15" y="12"/>
                    <a:pt x="15" y="12"/>
                  </a:cubicBezTo>
                  <a:cubicBezTo>
                    <a:pt x="15" y="12"/>
                    <a:pt x="15" y="12"/>
                    <a:pt x="15" y="12"/>
                  </a:cubicBezTo>
                  <a:cubicBezTo>
                    <a:pt x="15" y="12"/>
                    <a:pt x="15" y="12"/>
                    <a:pt x="15" y="12"/>
                  </a:cubicBezTo>
                  <a:cubicBezTo>
                    <a:pt x="15" y="11"/>
                    <a:pt x="15" y="11"/>
                    <a:pt x="15" y="11"/>
                  </a:cubicBezTo>
                  <a:cubicBezTo>
                    <a:pt x="14" y="11"/>
                    <a:pt x="14" y="11"/>
                    <a:pt x="14" y="11"/>
                  </a:cubicBezTo>
                  <a:cubicBezTo>
                    <a:pt x="15" y="10"/>
                    <a:pt x="15" y="10"/>
                    <a:pt x="15" y="10"/>
                  </a:cubicBezTo>
                  <a:cubicBezTo>
                    <a:pt x="16" y="10"/>
                    <a:pt x="16" y="10"/>
                    <a:pt x="16" y="10"/>
                  </a:cubicBezTo>
                  <a:cubicBezTo>
                    <a:pt x="17" y="10"/>
                    <a:pt x="17" y="10"/>
                    <a:pt x="17" y="10"/>
                  </a:cubicBezTo>
                  <a:cubicBezTo>
                    <a:pt x="17" y="11"/>
                    <a:pt x="17" y="11"/>
                    <a:pt x="17" y="11"/>
                  </a:cubicBezTo>
                  <a:cubicBezTo>
                    <a:pt x="17" y="12"/>
                    <a:pt x="17" y="12"/>
                    <a:pt x="17" y="12"/>
                  </a:cubicBezTo>
                  <a:cubicBezTo>
                    <a:pt x="17" y="13"/>
                    <a:pt x="17" y="13"/>
                    <a:pt x="17" y="13"/>
                  </a:cubicBezTo>
                  <a:cubicBezTo>
                    <a:pt x="16" y="13"/>
                    <a:pt x="16" y="13"/>
                    <a:pt x="16" y="13"/>
                  </a:cubicBezTo>
                  <a:cubicBezTo>
                    <a:pt x="16" y="13"/>
                    <a:pt x="16" y="13"/>
                    <a:pt x="16" y="13"/>
                  </a:cubicBezTo>
                  <a:cubicBezTo>
                    <a:pt x="17" y="14"/>
                    <a:pt x="17" y="14"/>
                    <a:pt x="17" y="14"/>
                  </a:cubicBezTo>
                  <a:cubicBezTo>
                    <a:pt x="17" y="14"/>
                    <a:pt x="17" y="14"/>
                    <a:pt x="17" y="14"/>
                  </a:cubicBezTo>
                  <a:cubicBezTo>
                    <a:pt x="17" y="15"/>
                    <a:pt x="17" y="15"/>
                    <a:pt x="17" y="15"/>
                  </a:cubicBezTo>
                  <a:cubicBezTo>
                    <a:pt x="16" y="15"/>
                    <a:pt x="16" y="15"/>
                    <a:pt x="16" y="15"/>
                  </a:cubicBezTo>
                  <a:cubicBezTo>
                    <a:pt x="16" y="16"/>
                    <a:pt x="16" y="16"/>
                    <a:pt x="16" y="16"/>
                  </a:cubicBezTo>
                  <a:cubicBezTo>
                    <a:pt x="15" y="16"/>
                    <a:pt x="15" y="16"/>
                    <a:pt x="15" y="16"/>
                  </a:cubicBezTo>
                  <a:close/>
                  <a:moveTo>
                    <a:pt x="16" y="16"/>
                  </a:moveTo>
                  <a:cubicBezTo>
                    <a:pt x="16" y="16"/>
                    <a:pt x="16" y="16"/>
                    <a:pt x="16" y="16"/>
                  </a:cubicBezTo>
                  <a:cubicBezTo>
                    <a:pt x="16" y="16"/>
                    <a:pt x="16" y="16"/>
                    <a:pt x="16" y="16"/>
                  </a:cubicBezTo>
                  <a:cubicBezTo>
                    <a:pt x="17" y="16"/>
                    <a:pt x="17" y="16"/>
                    <a:pt x="17" y="16"/>
                  </a:cubicBezTo>
                  <a:cubicBezTo>
                    <a:pt x="17" y="15"/>
                    <a:pt x="17" y="15"/>
                    <a:pt x="17" y="15"/>
                  </a:cubicBezTo>
                  <a:cubicBezTo>
                    <a:pt x="16" y="16"/>
                    <a:pt x="16" y="16"/>
                    <a:pt x="16" y="16"/>
                  </a:cubicBezTo>
                  <a:cubicBezTo>
                    <a:pt x="16" y="16"/>
                    <a:pt x="16" y="16"/>
                    <a:pt x="16" y="16"/>
                  </a:cubicBezTo>
                  <a:close/>
                  <a:moveTo>
                    <a:pt x="13" y="16"/>
                  </a:moveTo>
                  <a:cubicBezTo>
                    <a:pt x="13" y="17"/>
                    <a:pt x="13" y="17"/>
                    <a:pt x="13" y="17"/>
                  </a:cubicBezTo>
                  <a:cubicBezTo>
                    <a:pt x="14" y="17"/>
                    <a:pt x="14" y="17"/>
                    <a:pt x="14" y="17"/>
                  </a:cubicBezTo>
                  <a:cubicBezTo>
                    <a:pt x="14" y="17"/>
                    <a:pt x="14" y="17"/>
                    <a:pt x="14" y="17"/>
                  </a:cubicBezTo>
                  <a:cubicBezTo>
                    <a:pt x="15" y="16"/>
                    <a:pt x="15" y="16"/>
                    <a:pt x="15" y="16"/>
                  </a:cubicBezTo>
                  <a:cubicBezTo>
                    <a:pt x="15" y="16"/>
                    <a:pt x="15" y="16"/>
                    <a:pt x="15" y="16"/>
                  </a:cubicBezTo>
                  <a:cubicBezTo>
                    <a:pt x="16" y="16"/>
                    <a:pt x="16" y="16"/>
                    <a:pt x="16" y="16"/>
                  </a:cubicBezTo>
                  <a:cubicBezTo>
                    <a:pt x="16" y="17"/>
                    <a:pt x="16" y="17"/>
                    <a:pt x="16" y="17"/>
                  </a:cubicBezTo>
                  <a:cubicBezTo>
                    <a:pt x="15" y="17"/>
                    <a:pt x="15" y="17"/>
                    <a:pt x="15" y="17"/>
                  </a:cubicBezTo>
                  <a:cubicBezTo>
                    <a:pt x="15" y="18"/>
                    <a:pt x="15" y="18"/>
                    <a:pt x="15" y="18"/>
                  </a:cubicBezTo>
                  <a:cubicBezTo>
                    <a:pt x="15" y="18"/>
                    <a:pt x="15" y="18"/>
                    <a:pt x="15" y="18"/>
                  </a:cubicBezTo>
                  <a:cubicBezTo>
                    <a:pt x="15" y="17"/>
                    <a:pt x="15" y="17"/>
                    <a:pt x="15" y="17"/>
                  </a:cubicBezTo>
                  <a:cubicBezTo>
                    <a:pt x="14" y="18"/>
                    <a:pt x="14" y="18"/>
                    <a:pt x="14" y="18"/>
                  </a:cubicBezTo>
                  <a:cubicBezTo>
                    <a:pt x="13" y="18"/>
                    <a:pt x="13" y="18"/>
                    <a:pt x="13" y="18"/>
                  </a:cubicBezTo>
                  <a:cubicBezTo>
                    <a:pt x="12" y="18"/>
                    <a:pt x="12" y="18"/>
                    <a:pt x="12" y="18"/>
                  </a:cubicBezTo>
                  <a:cubicBezTo>
                    <a:pt x="12" y="17"/>
                    <a:pt x="12" y="17"/>
                    <a:pt x="12" y="17"/>
                  </a:cubicBezTo>
                  <a:cubicBezTo>
                    <a:pt x="12" y="17"/>
                    <a:pt x="12" y="17"/>
                    <a:pt x="12" y="17"/>
                  </a:cubicBezTo>
                  <a:cubicBezTo>
                    <a:pt x="12" y="17"/>
                    <a:pt x="12" y="17"/>
                    <a:pt x="12" y="17"/>
                  </a:cubicBezTo>
                  <a:cubicBezTo>
                    <a:pt x="12" y="16"/>
                    <a:pt x="12" y="16"/>
                    <a:pt x="12" y="16"/>
                  </a:cubicBezTo>
                  <a:cubicBezTo>
                    <a:pt x="13" y="16"/>
                    <a:pt x="13" y="16"/>
                    <a:pt x="13" y="16"/>
                  </a:cubicBezTo>
                  <a:close/>
                  <a:moveTo>
                    <a:pt x="9" y="12"/>
                  </a:moveTo>
                  <a:cubicBezTo>
                    <a:pt x="10" y="11"/>
                    <a:pt x="10" y="11"/>
                    <a:pt x="10" y="11"/>
                  </a:cubicBezTo>
                  <a:cubicBezTo>
                    <a:pt x="10" y="10"/>
                    <a:pt x="10" y="10"/>
                    <a:pt x="10" y="10"/>
                  </a:cubicBezTo>
                  <a:cubicBezTo>
                    <a:pt x="10" y="11"/>
                    <a:pt x="10" y="11"/>
                    <a:pt x="10" y="11"/>
                  </a:cubicBezTo>
                  <a:cubicBezTo>
                    <a:pt x="10" y="12"/>
                    <a:pt x="10" y="12"/>
                    <a:pt x="10" y="12"/>
                  </a:cubicBezTo>
                  <a:cubicBezTo>
                    <a:pt x="9" y="12"/>
                    <a:pt x="9" y="12"/>
                    <a:pt x="9" y="12"/>
                  </a:cubicBezTo>
                  <a:close/>
                  <a:moveTo>
                    <a:pt x="9" y="16"/>
                  </a:moveTo>
                  <a:cubicBezTo>
                    <a:pt x="10" y="17"/>
                    <a:pt x="10" y="17"/>
                    <a:pt x="10" y="17"/>
                  </a:cubicBezTo>
                  <a:cubicBezTo>
                    <a:pt x="10" y="17"/>
                    <a:pt x="10" y="17"/>
                    <a:pt x="10" y="17"/>
                  </a:cubicBezTo>
                  <a:cubicBezTo>
                    <a:pt x="9" y="16"/>
                    <a:pt x="9" y="16"/>
                    <a:pt x="9" y="16"/>
                  </a:cubicBezTo>
                  <a:close/>
                  <a:moveTo>
                    <a:pt x="11" y="15"/>
                  </a:moveTo>
                  <a:cubicBezTo>
                    <a:pt x="11" y="16"/>
                    <a:pt x="11" y="16"/>
                    <a:pt x="11" y="16"/>
                  </a:cubicBezTo>
                  <a:cubicBezTo>
                    <a:pt x="10" y="17"/>
                    <a:pt x="10" y="17"/>
                    <a:pt x="10" y="17"/>
                  </a:cubicBezTo>
                  <a:cubicBezTo>
                    <a:pt x="11" y="17"/>
                    <a:pt x="11" y="17"/>
                    <a:pt x="11" y="17"/>
                  </a:cubicBezTo>
                  <a:cubicBezTo>
                    <a:pt x="11" y="17"/>
                    <a:pt x="11" y="17"/>
                    <a:pt x="11" y="17"/>
                  </a:cubicBezTo>
                  <a:cubicBezTo>
                    <a:pt x="12" y="16"/>
                    <a:pt x="12" y="16"/>
                    <a:pt x="12" y="16"/>
                  </a:cubicBezTo>
                  <a:cubicBezTo>
                    <a:pt x="12" y="16"/>
                    <a:pt x="11" y="15"/>
                    <a:pt x="11" y="15"/>
                  </a:cubicBezTo>
                  <a:close/>
                  <a:moveTo>
                    <a:pt x="7" y="13"/>
                  </a:moveTo>
                  <a:cubicBezTo>
                    <a:pt x="8" y="13"/>
                    <a:pt x="8" y="13"/>
                    <a:pt x="8" y="13"/>
                  </a:cubicBezTo>
                  <a:cubicBezTo>
                    <a:pt x="9" y="13"/>
                    <a:pt x="9" y="13"/>
                    <a:pt x="9" y="13"/>
                  </a:cubicBezTo>
                  <a:cubicBezTo>
                    <a:pt x="10" y="13"/>
                    <a:pt x="10" y="13"/>
                    <a:pt x="10" y="13"/>
                  </a:cubicBezTo>
                  <a:cubicBezTo>
                    <a:pt x="10" y="14"/>
                    <a:pt x="10" y="14"/>
                    <a:pt x="10" y="14"/>
                  </a:cubicBezTo>
                  <a:cubicBezTo>
                    <a:pt x="11" y="15"/>
                    <a:pt x="11" y="15"/>
                    <a:pt x="11" y="15"/>
                  </a:cubicBezTo>
                  <a:cubicBezTo>
                    <a:pt x="10" y="16"/>
                    <a:pt x="10" y="16"/>
                    <a:pt x="10" y="16"/>
                  </a:cubicBezTo>
                  <a:cubicBezTo>
                    <a:pt x="9" y="16"/>
                    <a:pt x="9" y="16"/>
                    <a:pt x="9" y="16"/>
                  </a:cubicBezTo>
                  <a:cubicBezTo>
                    <a:pt x="9" y="16"/>
                    <a:pt x="9" y="16"/>
                    <a:pt x="9" y="16"/>
                  </a:cubicBezTo>
                  <a:cubicBezTo>
                    <a:pt x="8" y="16"/>
                    <a:pt x="8" y="16"/>
                    <a:pt x="8" y="16"/>
                  </a:cubicBezTo>
                  <a:cubicBezTo>
                    <a:pt x="7" y="15"/>
                    <a:pt x="7" y="15"/>
                    <a:pt x="7" y="15"/>
                  </a:cubicBezTo>
                  <a:cubicBezTo>
                    <a:pt x="7" y="14"/>
                    <a:pt x="7" y="14"/>
                    <a:pt x="7" y="14"/>
                  </a:cubicBezTo>
                  <a:cubicBezTo>
                    <a:pt x="7" y="13"/>
                    <a:pt x="7" y="13"/>
                    <a:pt x="7" y="13"/>
                  </a:cubicBezTo>
                  <a:close/>
                  <a:moveTo>
                    <a:pt x="11" y="3"/>
                  </a:moveTo>
                  <a:cubicBezTo>
                    <a:pt x="11" y="2"/>
                    <a:pt x="11" y="2"/>
                    <a:pt x="11" y="2"/>
                  </a:cubicBezTo>
                  <a:cubicBezTo>
                    <a:pt x="12" y="2"/>
                    <a:pt x="12" y="2"/>
                    <a:pt x="12" y="2"/>
                  </a:cubicBezTo>
                  <a:cubicBezTo>
                    <a:pt x="11" y="3"/>
                    <a:pt x="11" y="3"/>
                    <a:pt x="11" y="3"/>
                  </a:cubicBezTo>
                  <a:cubicBezTo>
                    <a:pt x="11" y="3"/>
                    <a:pt x="11" y="3"/>
                    <a:pt x="11" y="3"/>
                  </a:cubicBezTo>
                  <a:close/>
                  <a:moveTo>
                    <a:pt x="3" y="7"/>
                  </a:moveTo>
                  <a:cubicBezTo>
                    <a:pt x="3" y="6"/>
                    <a:pt x="3" y="6"/>
                    <a:pt x="3" y="6"/>
                  </a:cubicBezTo>
                  <a:cubicBezTo>
                    <a:pt x="3" y="5"/>
                    <a:pt x="3" y="5"/>
                    <a:pt x="3" y="5"/>
                  </a:cubicBezTo>
                  <a:cubicBezTo>
                    <a:pt x="4" y="5"/>
                    <a:pt x="4" y="5"/>
                    <a:pt x="4" y="5"/>
                  </a:cubicBezTo>
                  <a:cubicBezTo>
                    <a:pt x="4" y="6"/>
                    <a:pt x="4" y="6"/>
                    <a:pt x="4" y="6"/>
                  </a:cubicBezTo>
                  <a:cubicBezTo>
                    <a:pt x="3" y="7"/>
                    <a:pt x="3" y="7"/>
                    <a:pt x="3" y="7"/>
                  </a:cubicBezTo>
                  <a:cubicBezTo>
                    <a:pt x="3" y="7"/>
                    <a:pt x="3" y="7"/>
                    <a:pt x="3" y="7"/>
                  </a:cubicBezTo>
                  <a:close/>
                  <a:moveTo>
                    <a:pt x="2" y="7"/>
                  </a:moveTo>
                  <a:cubicBezTo>
                    <a:pt x="2" y="6"/>
                    <a:pt x="2" y="6"/>
                    <a:pt x="2" y="6"/>
                  </a:cubicBezTo>
                  <a:cubicBezTo>
                    <a:pt x="2" y="6"/>
                    <a:pt x="2" y="6"/>
                    <a:pt x="2" y="6"/>
                  </a:cubicBezTo>
                  <a:cubicBezTo>
                    <a:pt x="4" y="5"/>
                    <a:pt x="4" y="5"/>
                    <a:pt x="4" y="5"/>
                  </a:cubicBezTo>
                  <a:cubicBezTo>
                    <a:pt x="4" y="5"/>
                    <a:pt x="4" y="5"/>
                    <a:pt x="4" y="5"/>
                  </a:cubicBezTo>
                  <a:cubicBezTo>
                    <a:pt x="5" y="5"/>
                    <a:pt x="5" y="5"/>
                    <a:pt x="5" y="5"/>
                  </a:cubicBezTo>
                  <a:cubicBezTo>
                    <a:pt x="6" y="5"/>
                    <a:pt x="6" y="5"/>
                    <a:pt x="6" y="5"/>
                  </a:cubicBezTo>
                  <a:cubicBezTo>
                    <a:pt x="6" y="5"/>
                    <a:pt x="6" y="5"/>
                    <a:pt x="6" y="5"/>
                  </a:cubicBezTo>
                  <a:cubicBezTo>
                    <a:pt x="7" y="5"/>
                    <a:pt x="7" y="5"/>
                    <a:pt x="7" y="5"/>
                  </a:cubicBezTo>
                  <a:cubicBezTo>
                    <a:pt x="8" y="5"/>
                    <a:pt x="8" y="5"/>
                    <a:pt x="8" y="5"/>
                  </a:cubicBezTo>
                  <a:cubicBezTo>
                    <a:pt x="8" y="5"/>
                    <a:pt x="8" y="5"/>
                    <a:pt x="8" y="5"/>
                  </a:cubicBezTo>
                  <a:cubicBezTo>
                    <a:pt x="9" y="3"/>
                    <a:pt x="9" y="3"/>
                    <a:pt x="9" y="3"/>
                  </a:cubicBezTo>
                  <a:cubicBezTo>
                    <a:pt x="9" y="3"/>
                    <a:pt x="9" y="3"/>
                    <a:pt x="9" y="3"/>
                  </a:cubicBezTo>
                  <a:cubicBezTo>
                    <a:pt x="9" y="2"/>
                    <a:pt x="9" y="2"/>
                    <a:pt x="9" y="2"/>
                  </a:cubicBezTo>
                  <a:cubicBezTo>
                    <a:pt x="9" y="1"/>
                    <a:pt x="9" y="1"/>
                    <a:pt x="9" y="1"/>
                  </a:cubicBezTo>
                  <a:cubicBezTo>
                    <a:pt x="10" y="0"/>
                    <a:pt x="10" y="0"/>
                    <a:pt x="10" y="0"/>
                  </a:cubicBezTo>
                  <a:cubicBezTo>
                    <a:pt x="10" y="0"/>
                    <a:pt x="10" y="0"/>
                    <a:pt x="10" y="0"/>
                  </a:cubicBezTo>
                  <a:cubicBezTo>
                    <a:pt x="8" y="1"/>
                    <a:pt x="8" y="1"/>
                    <a:pt x="8" y="1"/>
                  </a:cubicBezTo>
                  <a:cubicBezTo>
                    <a:pt x="7" y="2"/>
                    <a:pt x="7" y="2"/>
                    <a:pt x="7" y="2"/>
                  </a:cubicBezTo>
                  <a:cubicBezTo>
                    <a:pt x="6" y="2"/>
                    <a:pt x="6" y="2"/>
                    <a:pt x="6" y="2"/>
                  </a:cubicBezTo>
                  <a:cubicBezTo>
                    <a:pt x="6" y="2"/>
                    <a:pt x="6" y="2"/>
                    <a:pt x="6" y="2"/>
                  </a:cubicBezTo>
                  <a:cubicBezTo>
                    <a:pt x="5" y="3"/>
                    <a:pt x="5" y="3"/>
                    <a:pt x="5" y="3"/>
                  </a:cubicBezTo>
                  <a:cubicBezTo>
                    <a:pt x="5" y="4"/>
                    <a:pt x="5" y="4"/>
                    <a:pt x="5" y="4"/>
                  </a:cubicBezTo>
                  <a:cubicBezTo>
                    <a:pt x="4" y="4"/>
                    <a:pt x="4" y="4"/>
                    <a:pt x="4" y="4"/>
                  </a:cubicBezTo>
                  <a:cubicBezTo>
                    <a:pt x="3" y="5"/>
                    <a:pt x="3" y="5"/>
                    <a:pt x="3" y="5"/>
                  </a:cubicBezTo>
                  <a:cubicBezTo>
                    <a:pt x="2" y="5"/>
                    <a:pt x="2" y="5"/>
                    <a:pt x="2" y="5"/>
                  </a:cubicBezTo>
                  <a:cubicBezTo>
                    <a:pt x="2" y="5"/>
                    <a:pt x="2" y="5"/>
                    <a:pt x="2" y="5"/>
                  </a:cubicBezTo>
                  <a:cubicBezTo>
                    <a:pt x="1" y="5"/>
                    <a:pt x="1" y="5"/>
                    <a:pt x="1" y="5"/>
                  </a:cubicBezTo>
                  <a:cubicBezTo>
                    <a:pt x="1" y="6"/>
                    <a:pt x="1" y="6"/>
                    <a:pt x="1" y="6"/>
                  </a:cubicBezTo>
                  <a:cubicBezTo>
                    <a:pt x="1" y="6"/>
                    <a:pt x="1" y="6"/>
                    <a:pt x="1" y="6"/>
                  </a:cubicBezTo>
                  <a:cubicBezTo>
                    <a:pt x="1" y="6"/>
                    <a:pt x="1" y="6"/>
                    <a:pt x="1" y="6"/>
                  </a:cubicBezTo>
                  <a:cubicBezTo>
                    <a:pt x="2" y="7"/>
                    <a:pt x="2" y="7"/>
                    <a:pt x="2" y="7"/>
                  </a:cubicBezTo>
                  <a:close/>
                  <a:moveTo>
                    <a:pt x="6" y="17"/>
                  </a:moveTo>
                  <a:cubicBezTo>
                    <a:pt x="6" y="17"/>
                    <a:pt x="6" y="17"/>
                    <a:pt x="6" y="17"/>
                  </a:cubicBezTo>
                  <a:cubicBezTo>
                    <a:pt x="6" y="16"/>
                    <a:pt x="6" y="16"/>
                    <a:pt x="6" y="16"/>
                  </a:cubicBezTo>
                  <a:cubicBezTo>
                    <a:pt x="6" y="16"/>
                    <a:pt x="6" y="16"/>
                    <a:pt x="6" y="16"/>
                  </a:cubicBezTo>
                  <a:cubicBezTo>
                    <a:pt x="5" y="16"/>
                    <a:pt x="5" y="16"/>
                    <a:pt x="5" y="16"/>
                  </a:cubicBezTo>
                  <a:cubicBezTo>
                    <a:pt x="5" y="15"/>
                    <a:pt x="5" y="15"/>
                    <a:pt x="5" y="15"/>
                  </a:cubicBezTo>
                  <a:cubicBezTo>
                    <a:pt x="6" y="15"/>
                    <a:pt x="6" y="15"/>
                    <a:pt x="6" y="15"/>
                  </a:cubicBezTo>
                  <a:cubicBezTo>
                    <a:pt x="6" y="14"/>
                    <a:pt x="6" y="14"/>
                    <a:pt x="6" y="14"/>
                  </a:cubicBezTo>
                  <a:cubicBezTo>
                    <a:pt x="6" y="14"/>
                    <a:pt x="6" y="14"/>
                    <a:pt x="6" y="14"/>
                  </a:cubicBezTo>
                  <a:cubicBezTo>
                    <a:pt x="6" y="13"/>
                    <a:pt x="6" y="13"/>
                    <a:pt x="6" y="13"/>
                  </a:cubicBezTo>
                  <a:cubicBezTo>
                    <a:pt x="7" y="12"/>
                    <a:pt x="7" y="12"/>
                    <a:pt x="7" y="12"/>
                  </a:cubicBezTo>
                  <a:cubicBezTo>
                    <a:pt x="7" y="12"/>
                    <a:pt x="7" y="12"/>
                    <a:pt x="7" y="12"/>
                  </a:cubicBezTo>
                  <a:cubicBezTo>
                    <a:pt x="8" y="12"/>
                    <a:pt x="8" y="12"/>
                    <a:pt x="8" y="12"/>
                  </a:cubicBezTo>
                  <a:cubicBezTo>
                    <a:pt x="8" y="12"/>
                    <a:pt x="8" y="12"/>
                    <a:pt x="8" y="12"/>
                  </a:cubicBezTo>
                  <a:cubicBezTo>
                    <a:pt x="9" y="11"/>
                    <a:pt x="9" y="11"/>
                    <a:pt x="9" y="11"/>
                  </a:cubicBezTo>
                  <a:cubicBezTo>
                    <a:pt x="9" y="10"/>
                    <a:pt x="9" y="10"/>
                    <a:pt x="9" y="10"/>
                  </a:cubicBezTo>
                  <a:cubicBezTo>
                    <a:pt x="8" y="10"/>
                    <a:pt x="8" y="10"/>
                    <a:pt x="8" y="10"/>
                  </a:cubicBezTo>
                  <a:cubicBezTo>
                    <a:pt x="9" y="9"/>
                    <a:pt x="9" y="9"/>
                    <a:pt x="9" y="9"/>
                  </a:cubicBezTo>
                  <a:cubicBezTo>
                    <a:pt x="10" y="9"/>
                    <a:pt x="10" y="9"/>
                    <a:pt x="10" y="9"/>
                  </a:cubicBezTo>
                  <a:cubicBezTo>
                    <a:pt x="10" y="10"/>
                    <a:pt x="10" y="10"/>
                    <a:pt x="10" y="10"/>
                  </a:cubicBezTo>
                  <a:cubicBezTo>
                    <a:pt x="11" y="9"/>
                    <a:pt x="11" y="9"/>
                    <a:pt x="11" y="9"/>
                  </a:cubicBezTo>
                  <a:cubicBezTo>
                    <a:pt x="11" y="10"/>
                    <a:pt x="11" y="10"/>
                    <a:pt x="11" y="10"/>
                  </a:cubicBezTo>
                  <a:cubicBezTo>
                    <a:pt x="11" y="9"/>
                    <a:pt x="11" y="9"/>
                    <a:pt x="11" y="9"/>
                  </a:cubicBezTo>
                  <a:cubicBezTo>
                    <a:pt x="11" y="8"/>
                    <a:pt x="11" y="8"/>
                    <a:pt x="11" y="8"/>
                  </a:cubicBezTo>
                  <a:cubicBezTo>
                    <a:pt x="11" y="8"/>
                    <a:pt x="11" y="8"/>
                    <a:pt x="11" y="8"/>
                  </a:cubicBezTo>
                  <a:cubicBezTo>
                    <a:pt x="10" y="8"/>
                    <a:pt x="10" y="8"/>
                    <a:pt x="10" y="8"/>
                  </a:cubicBezTo>
                  <a:cubicBezTo>
                    <a:pt x="9" y="8"/>
                    <a:pt x="9" y="8"/>
                    <a:pt x="9" y="8"/>
                  </a:cubicBezTo>
                  <a:cubicBezTo>
                    <a:pt x="9" y="7"/>
                    <a:pt x="9" y="7"/>
                    <a:pt x="9" y="7"/>
                  </a:cubicBezTo>
                  <a:cubicBezTo>
                    <a:pt x="8" y="7"/>
                    <a:pt x="8" y="7"/>
                    <a:pt x="8" y="7"/>
                  </a:cubicBezTo>
                  <a:cubicBezTo>
                    <a:pt x="8" y="7"/>
                    <a:pt x="8" y="7"/>
                    <a:pt x="8" y="7"/>
                  </a:cubicBezTo>
                  <a:cubicBezTo>
                    <a:pt x="8" y="6"/>
                    <a:pt x="8" y="6"/>
                    <a:pt x="8" y="6"/>
                  </a:cubicBezTo>
                  <a:cubicBezTo>
                    <a:pt x="8" y="6"/>
                    <a:pt x="8" y="6"/>
                    <a:pt x="8" y="6"/>
                  </a:cubicBezTo>
                  <a:cubicBezTo>
                    <a:pt x="7" y="5"/>
                    <a:pt x="7" y="5"/>
                    <a:pt x="7" y="5"/>
                  </a:cubicBezTo>
                  <a:cubicBezTo>
                    <a:pt x="6" y="5"/>
                    <a:pt x="6" y="5"/>
                    <a:pt x="6" y="5"/>
                  </a:cubicBezTo>
                  <a:cubicBezTo>
                    <a:pt x="5" y="5"/>
                    <a:pt x="5" y="5"/>
                    <a:pt x="5" y="5"/>
                  </a:cubicBezTo>
                  <a:cubicBezTo>
                    <a:pt x="5" y="5"/>
                    <a:pt x="5" y="5"/>
                    <a:pt x="5" y="5"/>
                  </a:cubicBezTo>
                  <a:cubicBezTo>
                    <a:pt x="4" y="6"/>
                    <a:pt x="4" y="6"/>
                    <a:pt x="4" y="6"/>
                  </a:cubicBezTo>
                  <a:cubicBezTo>
                    <a:pt x="5" y="6"/>
                    <a:pt x="5" y="6"/>
                    <a:pt x="5" y="6"/>
                  </a:cubicBezTo>
                  <a:cubicBezTo>
                    <a:pt x="5" y="7"/>
                    <a:pt x="5" y="7"/>
                    <a:pt x="5" y="7"/>
                  </a:cubicBezTo>
                  <a:cubicBezTo>
                    <a:pt x="6" y="8"/>
                    <a:pt x="6" y="8"/>
                    <a:pt x="6" y="8"/>
                  </a:cubicBezTo>
                  <a:cubicBezTo>
                    <a:pt x="6" y="8"/>
                    <a:pt x="6" y="8"/>
                    <a:pt x="6" y="8"/>
                  </a:cubicBezTo>
                  <a:cubicBezTo>
                    <a:pt x="5" y="8"/>
                    <a:pt x="5" y="8"/>
                    <a:pt x="5" y="8"/>
                  </a:cubicBezTo>
                  <a:cubicBezTo>
                    <a:pt x="4" y="8"/>
                    <a:pt x="4" y="8"/>
                    <a:pt x="4" y="8"/>
                  </a:cubicBezTo>
                  <a:cubicBezTo>
                    <a:pt x="4" y="7"/>
                    <a:pt x="4" y="7"/>
                    <a:pt x="4" y="7"/>
                  </a:cubicBezTo>
                  <a:cubicBezTo>
                    <a:pt x="4" y="7"/>
                    <a:pt x="4" y="7"/>
                    <a:pt x="4" y="7"/>
                  </a:cubicBezTo>
                  <a:cubicBezTo>
                    <a:pt x="4" y="6"/>
                    <a:pt x="4" y="6"/>
                    <a:pt x="4" y="6"/>
                  </a:cubicBezTo>
                  <a:cubicBezTo>
                    <a:pt x="4" y="6"/>
                    <a:pt x="4" y="6"/>
                    <a:pt x="4" y="6"/>
                  </a:cubicBezTo>
                  <a:cubicBezTo>
                    <a:pt x="3" y="7"/>
                    <a:pt x="3" y="7"/>
                    <a:pt x="3" y="7"/>
                  </a:cubicBezTo>
                  <a:cubicBezTo>
                    <a:pt x="3" y="8"/>
                    <a:pt x="3" y="8"/>
                    <a:pt x="3" y="8"/>
                  </a:cubicBezTo>
                  <a:cubicBezTo>
                    <a:pt x="3" y="8"/>
                    <a:pt x="3" y="8"/>
                    <a:pt x="3" y="8"/>
                  </a:cubicBezTo>
                  <a:cubicBezTo>
                    <a:pt x="2" y="8"/>
                    <a:pt x="2" y="8"/>
                    <a:pt x="2" y="8"/>
                  </a:cubicBezTo>
                  <a:cubicBezTo>
                    <a:pt x="1" y="8"/>
                    <a:pt x="1" y="8"/>
                    <a:pt x="1" y="8"/>
                  </a:cubicBezTo>
                  <a:cubicBezTo>
                    <a:pt x="1" y="7"/>
                    <a:pt x="1" y="7"/>
                    <a:pt x="1" y="7"/>
                  </a:cubicBezTo>
                  <a:cubicBezTo>
                    <a:pt x="0" y="8"/>
                    <a:pt x="0" y="8"/>
                    <a:pt x="0" y="8"/>
                  </a:cubicBezTo>
                  <a:cubicBezTo>
                    <a:pt x="1" y="9"/>
                    <a:pt x="1" y="9"/>
                    <a:pt x="1" y="9"/>
                  </a:cubicBezTo>
                  <a:cubicBezTo>
                    <a:pt x="1" y="9"/>
                    <a:pt x="1" y="9"/>
                    <a:pt x="1" y="9"/>
                  </a:cubicBezTo>
                  <a:cubicBezTo>
                    <a:pt x="1" y="9"/>
                    <a:pt x="1" y="9"/>
                    <a:pt x="1" y="9"/>
                  </a:cubicBezTo>
                  <a:cubicBezTo>
                    <a:pt x="0" y="9"/>
                    <a:pt x="0" y="9"/>
                    <a:pt x="0" y="9"/>
                  </a:cubicBezTo>
                  <a:cubicBezTo>
                    <a:pt x="0" y="10"/>
                    <a:pt x="0" y="10"/>
                    <a:pt x="0" y="10"/>
                  </a:cubicBezTo>
                  <a:cubicBezTo>
                    <a:pt x="1" y="10"/>
                    <a:pt x="1" y="10"/>
                    <a:pt x="1" y="10"/>
                  </a:cubicBezTo>
                  <a:cubicBezTo>
                    <a:pt x="1" y="11"/>
                    <a:pt x="1" y="11"/>
                    <a:pt x="1" y="11"/>
                  </a:cubicBezTo>
                  <a:cubicBezTo>
                    <a:pt x="2" y="12"/>
                    <a:pt x="2" y="12"/>
                    <a:pt x="2" y="12"/>
                  </a:cubicBezTo>
                  <a:cubicBezTo>
                    <a:pt x="0" y="12"/>
                    <a:pt x="0" y="12"/>
                    <a:pt x="0" y="12"/>
                  </a:cubicBezTo>
                  <a:cubicBezTo>
                    <a:pt x="0" y="13"/>
                    <a:pt x="0" y="13"/>
                    <a:pt x="0" y="13"/>
                  </a:cubicBezTo>
                  <a:cubicBezTo>
                    <a:pt x="0" y="14"/>
                    <a:pt x="0" y="14"/>
                    <a:pt x="0" y="14"/>
                  </a:cubicBezTo>
                  <a:cubicBezTo>
                    <a:pt x="1" y="13"/>
                    <a:pt x="1" y="13"/>
                    <a:pt x="1" y="13"/>
                  </a:cubicBezTo>
                  <a:cubicBezTo>
                    <a:pt x="2" y="14"/>
                    <a:pt x="2" y="14"/>
                    <a:pt x="2" y="14"/>
                  </a:cubicBezTo>
                  <a:cubicBezTo>
                    <a:pt x="2" y="15"/>
                    <a:pt x="2" y="15"/>
                    <a:pt x="2" y="15"/>
                  </a:cubicBezTo>
                  <a:cubicBezTo>
                    <a:pt x="2" y="16"/>
                    <a:pt x="2" y="16"/>
                    <a:pt x="2" y="16"/>
                  </a:cubicBezTo>
                  <a:cubicBezTo>
                    <a:pt x="2" y="16"/>
                    <a:pt x="2" y="16"/>
                    <a:pt x="2" y="16"/>
                  </a:cubicBezTo>
                  <a:cubicBezTo>
                    <a:pt x="3" y="16"/>
                    <a:pt x="3" y="16"/>
                    <a:pt x="3" y="16"/>
                  </a:cubicBezTo>
                  <a:cubicBezTo>
                    <a:pt x="5" y="17"/>
                    <a:pt x="5" y="17"/>
                    <a:pt x="5" y="17"/>
                  </a:cubicBezTo>
                  <a:cubicBezTo>
                    <a:pt x="5" y="17"/>
                    <a:pt x="5" y="17"/>
                    <a:pt x="5" y="17"/>
                  </a:cubicBezTo>
                  <a:lnTo>
                    <a:pt x="6" y="1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4" name="Freeform 38">
              <a:extLst>
                <a:ext uri="{FF2B5EF4-FFF2-40B4-BE49-F238E27FC236}">
                  <a16:creationId xmlns:a16="http://schemas.microsoft.com/office/drawing/2014/main" xmlns="" id="{064C85E5-25D6-49C1-844F-C9FE188C02AB}"/>
                </a:ext>
              </a:extLst>
            </p:cNvPr>
            <p:cNvSpPr>
              <a:spLocks noEditPoints="1"/>
            </p:cNvSpPr>
            <p:nvPr/>
          </p:nvSpPr>
          <p:spPr bwMode="auto">
            <a:xfrm>
              <a:off x="5071949" y="1963569"/>
              <a:ext cx="596531" cy="609257"/>
            </a:xfrm>
            <a:custGeom>
              <a:avLst/>
              <a:gdLst>
                <a:gd name="T0" fmla="*/ 86 w 90"/>
                <a:gd name="T1" fmla="*/ 12 h 94"/>
                <a:gd name="T2" fmla="*/ 89 w 90"/>
                <a:gd name="T3" fmla="*/ 7 h 94"/>
                <a:gd name="T4" fmla="*/ 83 w 90"/>
                <a:gd name="T5" fmla="*/ 5 h 94"/>
                <a:gd name="T6" fmla="*/ 79 w 90"/>
                <a:gd name="T7" fmla="*/ 5 h 94"/>
                <a:gd name="T8" fmla="*/ 76 w 90"/>
                <a:gd name="T9" fmla="*/ 0 h 94"/>
                <a:gd name="T10" fmla="*/ 73 w 90"/>
                <a:gd name="T11" fmla="*/ 6 h 94"/>
                <a:gd name="T12" fmla="*/ 67 w 90"/>
                <a:gd name="T13" fmla="*/ 9 h 94"/>
                <a:gd name="T14" fmla="*/ 65 w 90"/>
                <a:gd name="T15" fmla="*/ 4 h 94"/>
                <a:gd name="T16" fmla="*/ 62 w 90"/>
                <a:gd name="T17" fmla="*/ 10 h 94"/>
                <a:gd name="T18" fmla="*/ 57 w 90"/>
                <a:gd name="T19" fmla="*/ 11 h 94"/>
                <a:gd name="T20" fmla="*/ 51 w 90"/>
                <a:gd name="T21" fmla="*/ 16 h 94"/>
                <a:gd name="T22" fmla="*/ 49 w 90"/>
                <a:gd name="T23" fmla="*/ 18 h 94"/>
                <a:gd name="T24" fmla="*/ 44 w 90"/>
                <a:gd name="T25" fmla="*/ 18 h 94"/>
                <a:gd name="T26" fmla="*/ 40 w 90"/>
                <a:gd name="T27" fmla="*/ 23 h 94"/>
                <a:gd name="T28" fmla="*/ 39 w 90"/>
                <a:gd name="T29" fmla="*/ 26 h 94"/>
                <a:gd name="T30" fmla="*/ 35 w 90"/>
                <a:gd name="T31" fmla="*/ 29 h 94"/>
                <a:gd name="T32" fmla="*/ 35 w 90"/>
                <a:gd name="T33" fmla="*/ 32 h 94"/>
                <a:gd name="T34" fmla="*/ 31 w 90"/>
                <a:gd name="T35" fmla="*/ 37 h 94"/>
                <a:gd name="T36" fmla="*/ 30 w 90"/>
                <a:gd name="T37" fmla="*/ 40 h 94"/>
                <a:gd name="T38" fmla="*/ 28 w 90"/>
                <a:gd name="T39" fmla="*/ 46 h 94"/>
                <a:gd name="T40" fmla="*/ 23 w 90"/>
                <a:gd name="T41" fmla="*/ 51 h 94"/>
                <a:gd name="T42" fmla="*/ 18 w 90"/>
                <a:gd name="T43" fmla="*/ 57 h 94"/>
                <a:gd name="T44" fmla="*/ 24 w 90"/>
                <a:gd name="T45" fmla="*/ 57 h 94"/>
                <a:gd name="T46" fmla="*/ 16 w 90"/>
                <a:gd name="T47" fmla="*/ 59 h 94"/>
                <a:gd name="T48" fmla="*/ 14 w 90"/>
                <a:gd name="T49" fmla="*/ 63 h 94"/>
                <a:gd name="T50" fmla="*/ 10 w 90"/>
                <a:gd name="T51" fmla="*/ 64 h 94"/>
                <a:gd name="T52" fmla="*/ 8 w 90"/>
                <a:gd name="T53" fmla="*/ 67 h 94"/>
                <a:gd name="T54" fmla="*/ 1 w 90"/>
                <a:gd name="T55" fmla="*/ 68 h 94"/>
                <a:gd name="T56" fmla="*/ 2 w 90"/>
                <a:gd name="T57" fmla="*/ 72 h 94"/>
                <a:gd name="T58" fmla="*/ 7 w 90"/>
                <a:gd name="T59" fmla="*/ 73 h 94"/>
                <a:gd name="T60" fmla="*/ 8 w 90"/>
                <a:gd name="T61" fmla="*/ 75 h 94"/>
                <a:gd name="T62" fmla="*/ 2 w 90"/>
                <a:gd name="T63" fmla="*/ 77 h 94"/>
                <a:gd name="T64" fmla="*/ 8 w 90"/>
                <a:gd name="T65" fmla="*/ 79 h 94"/>
                <a:gd name="T66" fmla="*/ 4 w 90"/>
                <a:gd name="T67" fmla="*/ 84 h 94"/>
                <a:gd name="T68" fmla="*/ 6 w 90"/>
                <a:gd name="T69" fmla="*/ 88 h 94"/>
                <a:gd name="T70" fmla="*/ 10 w 90"/>
                <a:gd name="T71" fmla="*/ 94 h 94"/>
                <a:gd name="T72" fmla="*/ 18 w 90"/>
                <a:gd name="T73" fmla="*/ 87 h 94"/>
                <a:gd name="T74" fmla="*/ 22 w 90"/>
                <a:gd name="T75" fmla="*/ 85 h 94"/>
                <a:gd name="T76" fmla="*/ 28 w 90"/>
                <a:gd name="T77" fmla="*/ 88 h 94"/>
                <a:gd name="T78" fmla="*/ 28 w 90"/>
                <a:gd name="T79" fmla="*/ 66 h 94"/>
                <a:gd name="T80" fmla="*/ 34 w 90"/>
                <a:gd name="T81" fmla="*/ 40 h 94"/>
                <a:gd name="T82" fmla="*/ 45 w 90"/>
                <a:gd name="T83" fmla="*/ 25 h 94"/>
                <a:gd name="T84" fmla="*/ 53 w 90"/>
                <a:gd name="T85" fmla="*/ 18 h 94"/>
                <a:gd name="T86" fmla="*/ 69 w 90"/>
                <a:gd name="T87" fmla="*/ 20 h 94"/>
                <a:gd name="T88" fmla="*/ 79 w 90"/>
                <a:gd name="T89" fmla="*/ 10 h 94"/>
                <a:gd name="T90" fmla="*/ 3 w 90"/>
                <a:gd name="T91" fmla="*/ 81 h 94"/>
                <a:gd name="T92" fmla="*/ 1 w 90"/>
                <a:gd name="T93" fmla="*/ 80 h 94"/>
                <a:gd name="T94" fmla="*/ 4 w 90"/>
                <a:gd name="T95" fmla="*/ 67 h 94"/>
                <a:gd name="T96" fmla="*/ 15 w 90"/>
                <a:gd name="T97" fmla="*/ 58 h 94"/>
                <a:gd name="T98" fmla="*/ 26 w 90"/>
                <a:gd name="T99" fmla="*/ 44 h 94"/>
                <a:gd name="T100" fmla="*/ 27 w 90"/>
                <a:gd name="T101" fmla="*/ 30 h 94"/>
                <a:gd name="T102" fmla="*/ 33 w 90"/>
                <a:gd name="T103" fmla="*/ 23 h 94"/>
                <a:gd name="T104" fmla="*/ 36 w 90"/>
                <a:gd name="T105" fmla="*/ 20 h 94"/>
                <a:gd name="T106" fmla="*/ 35 w 90"/>
                <a:gd name="T107" fmla="*/ 22 h 94"/>
                <a:gd name="T108" fmla="*/ 44 w 90"/>
                <a:gd name="T109" fmla="*/ 16 h 94"/>
                <a:gd name="T110" fmla="*/ 44 w 90"/>
                <a:gd name="T111" fmla="*/ 16 h 94"/>
                <a:gd name="T112" fmla="*/ 49 w 90"/>
                <a:gd name="T113" fmla="*/ 12 h 94"/>
                <a:gd name="T114" fmla="*/ 51 w 90"/>
                <a:gd name="T115" fmla="*/ 10 h 94"/>
                <a:gd name="T116" fmla="*/ 62 w 90"/>
                <a:gd name="T117" fmla="*/ 6 h 94"/>
                <a:gd name="T118" fmla="*/ 62 w 90"/>
                <a:gd name="T119" fmla="*/ 5 h 94"/>
                <a:gd name="T120" fmla="*/ 71 w 90"/>
                <a:gd name="T121" fmla="*/ 2 h 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 h="94">
                  <a:moveTo>
                    <a:pt x="83" y="17"/>
                  </a:moveTo>
                  <a:cubicBezTo>
                    <a:pt x="84" y="17"/>
                    <a:pt x="84" y="17"/>
                    <a:pt x="84" y="17"/>
                  </a:cubicBezTo>
                  <a:cubicBezTo>
                    <a:pt x="84" y="16"/>
                    <a:pt x="84" y="16"/>
                    <a:pt x="84" y="16"/>
                  </a:cubicBezTo>
                  <a:cubicBezTo>
                    <a:pt x="85" y="15"/>
                    <a:pt x="85" y="15"/>
                    <a:pt x="85" y="15"/>
                  </a:cubicBezTo>
                  <a:cubicBezTo>
                    <a:pt x="86" y="15"/>
                    <a:pt x="86" y="15"/>
                    <a:pt x="86" y="15"/>
                  </a:cubicBezTo>
                  <a:cubicBezTo>
                    <a:pt x="87" y="14"/>
                    <a:pt x="87" y="14"/>
                    <a:pt x="87" y="14"/>
                  </a:cubicBezTo>
                  <a:cubicBezTo>
                    <a:pt x="87" y="13"/>
                    <a:pt x="87" y="13"/>
                    <a:pt x="87" y="13"/>
                  </a:cubicBezTo>
                  <a:cubicBezTo>
                    <a:pt x="88" y="13"/>
                    <a:pt x="88" y="13"/>
                    <a:pt x="88" y="13"/>
                  </a:cubicBezTo>
                  <a:cubicBezTo>
                    <a:pt x="89" y="13"/>
                    <a:pt x="89" y="13"/>
                    <a:pt x="89" y="13"/>
                  </a:cubicBezTo>
                  <a:cubicBezTo>
                    <a:pt x="89" y="12"/>
                    <a:pt x="89" y="12"/>
                    <a:pt x="89" y="12"/>
                  </a:cubicBezTo>
                  <a:cubicBezTo>
                    <a:pt x="89" y="11"/>
                    <a:pt x="89" y="11"/>
                    <a:pt x="89" y="11"/>
                  </a:cubicBezTo>
                  <a:cubicBezTo>
                    <a:pt x="89" y="11"/>
                    <a:pt x="89" y="11"/>
                    <a:pt x="89" y="11"/>
                  </a:cubicBezTo>
                  <a:cubicBezTo>
                    <a:pt x="88" y="11"/>
                    <a:pt x="88" y="11"/>
                    <a:pt x="88" y="11"/>
                  </a:cubicBezTo>
                  <a:cubicBezTo>
                    <a:pt x="88" y="11"/>
                    <a:pt x="88" y="11"/>
                    <a:pt x="88" y="11"/>
                  </a:cubicBezTo>
                  <a:cubicBezTo>
                    <a:pt x="87" y="11"/>
                    <a:pt x="87" y="11"/>
                    <a:pt x="87" y="11"/>
                  </a:cubicBezTo>
                  <a:cubicBezTo>
                    <a:pt x="87" y="12"/>
                    <a:pt x="87" y="12"/>
                    <a:pt x="87" y="12"/>
                  </a:cubicBezTo>
                  <a:cubicBezTo>
                    <a:pt x="87" y="11"/>
                    <a:pt x="87" y="11"/>
                    <a:pt x="87" y="11"/>
                  </a:cubicBezTo>
                  <a:cubicBezTo>
                    <a:pt x="87" y="11"/>
                    <a:pt x="87" y="11"/>
                    <a:pt x="87" y="11"/>
                  </a:cubicBezTo>
                  <a:cubicBezTo>
                    <a:pt x="86" y="11"/>
                    <a:pt x="86" y="11"/>
                    <a:pt x="86" y="11"/>
                  </a:cubicBezTo>
                  <a:cubicBezTo>
                    <a:pt x="86" y="11"/>
                    <a:pt x="86" y="11"/>
                    <a:pt x="86" y="11"/>
                  </a:cubicBezTo>
                  <a:cubicBezTo>
                    <a:pt x="86" y="12"/>
                    <a:pt x="86" y="12"/>
                    <a:pt x="86" y="12"/>
                  </a:cubicBezTo>
                  <a:cubicBezTo>
                    <a:pt x="86" y="12"/>
                    <a:pt x="86" y="12"/>
                    <a:pt x="86" y="12"/>
                  </a:cubicBezTo>
                  <a:cubicBezTo>
                    <a:pt x="86" y="11"/>
                    <a:pt x="86" y="11"/>
                    <a:pt x="86" y="11"/>
                  </a:cubicBezTo>
                  <a:cubicBezTo>
                    <a:pt x="85" y="12"/>
                    <a:pt x="85" y="12"/>
                    <a:pt x="85" y="12"/>
                  </a:cubicBezTo>
                  <a:cubicBezTo>
                    <a:pt x="85" y="12"/>
                    <a:pt x="85" y="12"/>
                    <a:pt x="85" y="12"/>
                  </a:cubicBezTo>
                  <a:cubicBezTo>
                    <a:pt x="85" y="12"/>
                    <a:pt x="85" y="12"/>
                    <a:pt x="85" y="12"/>
                  </a:cubicBezTo>
                  <a:cubicBezTo>
                    <a:pt x="84" y="11"/>
                    <a:pt x="84" y="11"/>
                    <a:pt x="84" y="11"/>
                  </a:cubicBezTo>
                  <a:cubicBezTo>
                    <a:pt x="84" y="11"/>
                    <a:pt x="84" y="11"/>
                    <a:pt x="84" y="11"/>
                  </a:cubicBezTo>
                  <a:cubicBezTo>
                    <a:pt x="84" y="10"/>
                    <a:pt x="84" y="10"/>
                    <a:pt x="84" y="10"/>
                  </a:cubicBezTo>
                  <a:cubicBezTo>
                    <a:pt x="83" y="10"/>
                    <a:pt x="83" y="10"/>
                    <a:pt x="83" y="10"/>
                  </a:cubicBezTo>
                  <a:cubicBezTo>
                    <a:pt x="83" y="10"/>
                    <a:pt x="83" y="10"/>
                    <a:pt x="83" y="10"/>
                  </a:cubicBezTo>
                  <a:cubicBezTo>
                    <a:pt x="82" y="9"/>
                    <a:pt x="82" y="9"/>
                    <a:pt x="82" y="9"/>
                  </a:cubicBezTo>
                  <a:cubicBezTo>
                    <a:pt x="81" y="9"/>
                    <a:pt x="81" y="9"/>
                    <a:pt x="81" y="9"/>
                  </a:cubicBezTo>
                  <a:cubicBezTo>
                    <a:pt x="80" y="9"/>
                    <a:pt x="80" y="9"/>
                    <a:pt x="80" y="9"/>
                  </a:cubicBezTo>
                  <a:cubicBezTo>
                    <a:pt x="81" y="9"/>
                    <a:pt x="81" y="9"/>
                    <a:pt x="81" y="9"/>
                  </a:cubicBezTo>
                  <a:cubicBezTo>
                    <a:pt x="82" y="9"/>
                    <a:pt x="82" y="9"/>
                    <a:pt x="82" y="9"/>
                  </a:cubicBezTo>
                  <a:cubicBezTo>
                    <a:pt x="83" y="9"/>
                    <a:pt x="83" y="9"/>
                    <a:pt x="83" y="9"/>
                  </a:cubicBezTo>
                  <a:cubicBezTo>
                    <a:pt x="84" y="9"/>
                    <a:pt x="84" y="9"/>
                    <a:pt x="84" y="9"/>
                  </a:cubicBezTo>
                  <a:cubicBezTo>
                    <a:pt x="86" y="9"/>
                    <a:pt x="86" y="9"/>
                    <a:pt x="86" y="9"/>
                  </a:cubicBezTo>
                  <a:cubicBezTo>
                    <a:pt x="87" y="9"/>
                    <a:pt x="87" y="9"/>
                    <a:pt x="87" y="9"/>
                  </a:cubicBezTo>
                  <a:cubicBezTo>
                    <a:pt x="88" y="7"/>
                    <a:pt x="88" y="7"/>
                    <a:pt x="88" y="7"/>
                  </a:cubicBezTo>
                  <a:cubicBezTo>
                    <a:pt x="89" y="7"/>
                    <a:pt x="89" y="7"/>
                    <a:pt x="89" y="7"/>
                  </a:cubicBezTo>
                  <a:cubicBezTo>
                    <a:pt x="90" y="6"/>
                    <a:pt x="90" y="6"/>
                    <a:pt x="90" y="6"/>
                  </a:cubicBezTo>
                  <a:cubicBezTo>
                    <a:pt x="90" y="6"/>
                    <a:pt x="90" y="6"/>
                    <a:pt x="90" y="6"/>
                  </a:cubicBezTo>
                  <a:cubicBezTo>
                    <a:pt x="89" y="6"/>
                    <a:pt x="89" y="6"/>
                    <a:pt x="89" y="6"/>
                  </a:cubicBezTo>
                  <a:cubicBezTo>
                    <a:pt x="89" y="6"/>
                    <a:pt x="89" y="6"/>
                    <a:pt x="89" y="6"/>
                  </a:cubicBezTo>
                  <a:cubicBezTo>
                    <a:pt x="89" y="5"/>
                    <a:pt x="89" y="5"/>
                    <a:pt x="89" y="5"/>
                  </a:cubicBezTo>
                  <a:cubicBezTo>
                    <a:pt x="88" y="6"/>
                    <a:pt x="88" y="6"/>
                    <a:pt x="88" y="6"/>
                  </a:cubicBezTo>
                  <a:cubicBezTo>
                    <a:pt x="87" y="5"/>
                    <a:pt x="87" y="5"/>
                    <a:pt x="87" y="5"/>
                  </a:cubicBezTo>
                  <a:cubicBezTo>
                    <a:pt x="86" y="5"/>
                    <a:pt x="86" y="5"/>
                    <a:pt x="86" y="5"/>
                  </a:cubicBezTo>
                  <a:cubicBezTo>
                    <a:pt x="86" y="6"/>
                    <a:pt x="86" y="6"/>
                    <a:pt x="86" y="6"/>
                  </a:cubicBezTo>
                  <a:cubicBezTo>
                    <a:pt x="85" y="6"/>
                    <a:pt x="85" y="6"/>
                    <a:pt x="85" y="6"/>
                  </a:cubicBezTo>
                  <a:cubicBezTo>
                    <a:pt x="85" y="5"/>
                    <a:pt x="85" y="5"/>
                    <a:pt x="85" y="5"/>
                  </a:cubicBezTo>
                  <a:cubicBezTo>
                    <a:pt x="86" y="5"/>
                    <a:pt x="86" y="5"/>
                    <a:pt x="86" y="5"/>
                  </a:cubicBezTo>
                  <a:cubicBezTo>
                    <a:pt x="86" y="4"/>
                    <a:pt x="86" y="4"/>
                    <a:pt x="86" y="4"/>
                  </a:cubicBezTo>
                  <a:cubicBezTo>
                    <a:pt x="85" y="4"/>
                    <a:pt x="85" y="4"/>
                    <a:pt x="85" y="4"/>
                  </a:cubicBezTo>
                  <a:cubicBezTo>
                    <a:pt x="85" y="4"/>
                    <a:pt x="85" y="4"/>
                    <a:pt x="85" y="4"/>
                  </a:cubicBezTo>
                  <a:cubicBezTo>
                    <a:pt x="84" y="4"/>
                    <a:pt x="84" y="4"/>
                    <a:pt x="84" y="4"/>
                  </a:cubicBezTo>
                  <a:cubicBezTo>
                    <a:pt x="84" y="5"/>
                    <a:pt x="84" y="5"/>
                    <a:pt x="84" y="5"/>
                  </a:cubicBezTo>
                  <a:cubicBezTo>
                    <a:pt x="83" y="5"/>
                    <a:pt x="83" y="5"/>
                    <a:pt x="83" y="5"/>
                  </a:cubicBezTo>
                  <a:cubicBezTo>
                    <a:pt x="83" y="4"/>
                    <a:pt x="83" y="4"/>
                    <a:pt x="83" y="4"/>
                  </a:cubicBezTo>
                  <a:cubicBezTo>
                    <a:pt x="83" y="4"/>
                    <a:pt x="83" y="4"/>
                    <a:pt x="83" y="4"/>
                  </a:cubicBezTo>
                  <a:cubicBezTo>
                    <a:pt x="83" y="5"/>
                    <a:pt x="83" y="5"/>
                    <a:pt x="83" y="5"/>
                  </a:cubicBezTo>
                  <a:cubicBezTo>
                    <a:pt x="82" y="5"/>
                    <a:pt x="82" y="5"/>
                    <a:pt x="82" y="5"/>
                  </a:cubicBezTo>
                  <a:cubicBezTo>
                    <a:pt x="82" y="4"/>
                    <a:pt x="82" y="4"/>
                    <a:pt x="82" y="4"/>
                  </a:cubicBezTo>
                  <a:cubicBezTo>
                    <a:pt x="83" y="4"/>
                    <a:pt x="83" y="4"/>
                    <a:pt x="83" y="4"/>
                  </a:cubicBezTo>
                  <a:cubicBezTo>
                    <a:pt x="83" y="3"/>
                    <a:pt x="83" y="3"/>
                    <a:pt x="83" y="3"/>
                  </a:cubicBezTo>
                  <a:cubicBezTo>
                    <a:pt x="82" y="3"/>
                    <a:pt x="82" y="3"/>
                    <a:pt x="82" y="3"/>
                  </a:cubicBezTo>
                  <a:cubicBezTo>
                    <a:pt x="81" y="3"/>
                    <a:pt x="81" y="3"/>
                    <a:pt x="81" y="3"/>
                  </a:cubicBezTo>
                  <a:cubicBezTo>
                    <a:pt x="80" y="3"/>
                    <a:pt x="80" y="3"/>
                    <a:pt x="80" y="3"/>
                  </a:cubicBezTo>
                  <a:cubicBezTo>
                    <a:pt x="80" y="4"/>
                    <a:pt x="80" y="4"/>
                    <a:pt x="80" y="4"/>
                  </a:cubicBezTo>
                  <a:cubicBezTo>
                    <a:pt x="80" y="4"/>
                    <a:pt x="80" y="4"/>
                    <a:pt x="80" y="4"/>
                  </a:cubicBezTo>
                  <a:cubicBezTo>
                    <a:pt x="80" y="5"/>
                    <a:pt x="80" y="5"/>
                    <a:pt x="80" y="5"/>
                  </a:cubicBezTo>
                  <a:cubicBezTo>
                    <a:pt x="80" y="6"/>
                    <a:pt x="80" y="6"/>
                    <a:pt x="80" y="6"/>
                  </a:cubicBezTo>
                  <a:cubicBezTo>
                    <a:pt x="80" y="6"/>
                    <a:pt x="80" y="6"/>
                    <a:pt x="80" y="6"/>
                  </a:cubicBezTo>
                  <a:cubicBezTo>
                    <a:pt x="80" y="7"/>
                    <a:pt x="80" y="7"/>
                    <a:pt x="80" y="7"/>
                  </a:cubicBezTo>
                  <a:cubicBezTo>
                    <a:pt x="79" y="6"/>
                    <a:pt x="79" y="6"/>
                    <a:pt x="79" y="6"/>
                  </a:cubicBezTo>
                  <a:cubicBezTo>
                    <a:pt x="79" y="6"/>
                    <a:pt x="79" y="6"/>
                    <a:pt x="79" y="6"/>
                  </a:cubicBezTo>
                  <a:cubicBezTo>
                    <a:pt x="79" y="6"/>
                    <a:pt x="79" y="6"/>
                    <a:pt x="79" y="6"/>
                  </a:cubicBezTo>
                  <a:cubicBezTo>
                    <a:pt x="78" y="6"/>
                    <a:pt x="78" y="6"/>
                    <a:pt x="78" y="6"/>
                  </a:cubicBezTo>
                  <a:cubicBezTo>
                    <a:pt x="77" y="7"/>
                    <a:pt x="77" y="7"/>
                    <a:pt x="77" y="7"/>
                  </a:cubicBezTo>
                  <a:cubicBezTo>
                    <a:pt x="78" y="6"/>
                    <a:pt x="78" y="6"/>
                    <a:pt x="78" y="6"/>
                  </a:cubicBezTo>
                  <a:cubicBezTo>
                    <a:pt x="78" y="5"/>
                    <a:pt x="78" y="5"/>
                    <a:pt x="78" y="5"/>
                  </a:cubicBezTo>
                  <a:cubicBezTo>
                    <a:pt x="79" y="5"/>
                    <a:pt x="79" y="5"/>
                    <a:pt x="79" y="5"/>
                  </a:cubicBezTo>
                  <a:cubicBezTo>
                    <a:pt x="79" y="4"/>
                    <a:pt x="79" y="4"/>
                    <a:pt x="79" y="4"/>
                  </a:cubicBezTo>
                  <a:cubicBezTo>
                    <a:pt x="78" y="4"/>
                    <a:pt x="78" y="4"/>
                    <a:pt x="78" y="4"/>
                  </a:cubicBezTo>
                  <a:cubicBezTo>
                    <a:pt x="77" y="5"/>
                    <a:pt x="77" y="5"/>
                    <a:pt x="77" y="5"/>
                  </a:cubicBezTo>
                  <a:cubicBezTo>
                    <a:pt x="77" y="5"/>
                    <a:pt x="77" y="5"/>
                    <a:pt x="77" y="5"/>
                  </a:cubicBezTo>
                  <a:cubicBezTo>
                    <a:pt x="77" y="4"/>
                    <a:pt x="77" y="4"/>
                    <a:pt x="77" y="4"/>
                  </a:cubicBezTo>
                  <a:cubicBezTo>
                    <a:pt x="78" y="4"/>
                    <a:pt x="78" y="4"/>
                    <a:pt x="78" y="4"/>
                  </a:cubicBezTo>
                  <a:cubicBezTo>
                    <a:pt x="78" y="4"/>
                    <a:pt x="78" y="4"/>
                    <a:pt x="78" y="4"/>
                  </a:cubicBezTo>
                  <a:cubicBezTo>
                    <a:pt x="77" y="4"/>
                    <a:pt x="77" y="4"/>
                    <a:pt x="77" y="4"/>
                  </a:cubicBezTo>
                  <a:cubicBezTo>
                    <a:pt x="77" y="3"/>
                    <a:pt x="77" y="3"/>
                    <a:pt x="77" y="3"/>
                  </a:cubicBezTo>
                  <a:cubicBezTo>
                    <a:pt x="77" y="3"/>
                    <a:pt x="77" y="3"/>
                    <a:pt x="77" y="3"/>
                  </a:cubicBezTo>
                  <a:cubicBezTo>
                    <a:pt x="78" y="3"/>
                    <a:pt x="78" y="3"/>
                    <a:pt x="78" y="3"/>
                  </a:cubicBezTo>
                  <a:cubicBezTo>
                    <a:pt x="79" y="3"/>
                    <a:pt x="79" y="3"/>
                    <a:pt x="79" y="3"/>
                  </a:cubicBezTo>
                  <a:cubicBezTo>
                    <a:pt x="79" y="2"/>
                    <a:pt x="79" y="2"/>
                    <a:pt x="79" y="2"/>
                  </a:cubicBezTo>
                  <a:cubicBezTo>
                    <a:pt x="79" y="2"/>
                    <a:pt x="79" y="2"/>
                    <a:pt x="79" y="2"/>
                  </a:cubicBezTo>
                  <a:cubicBezTo>
                    <a:pt x="78" y="2"/>
                    <a:pt x="78" y="2"/>
                    <a:pt x="78" y="2"/>
                  </a:cubicBezTo>
                  <a:cubicBezTo>
                    <a:pt x="78" y="2"/>
                    <a:pt x="78" y="2"/>
                    <a:pt x="78" y="2"/>
                  </a:cubicBezTo>
                  <a:cubicBezTo>
                    <a:pt x="78" y="1"/>
                    <a:pt x="78" y="1"/>
                    <a:pt x="78" y="1"/>
                  </a:cubicBezTo>
                  <a:cubicBezTo>
                    <a:pt x="78" y="0"/>
                    <a:pt x="78" y="0"/>
                    <a:pt x="78" y="0"/>
                  </a:cubicBezTo>
                  <a:cubicBezTo>
                    <a:pt x="77" y="1"/>
                    <a:pt x="77" y="1"/>
                    <a:pt x="77" y="1"/>
                  </a:cubicBezTo>
                  <a:cubicBezTo>
                    <a:pt x="77" y="1"/>
                    <a:pt x="77" y="1"/>
                    <a:pt x="77" y="1"/>
                  </a:cubicBezTo>
                  <a:cubicBezTo>
                    <a:pt x="76" y="0"/>
                    <a:pt x="76" y="0"/>
                    <a:pt x="76" y="0"/>
                  </a:cubicBezTo>
                  <a:cubicBezTo>
                    <a:pt x="75" y="1"/>
                    <a:pt x="75" y="1"/>
                    <a:pt x="75" y="1"/>
                  </a:cubicBezTo>
                  <a:cubicBezTo>
                    <a:pt x="75" y="1"/>
                    <a:pt x="75" y="1"/>
                    <a:pt x="75" y="1"/>
                  </a:cubicBezTo>
                  <a:cubicBezTo>
                    <a:pt x="76" y="2"/>
                    <a:pt x="76" y="2"/>
                    <a:pt x="76" y="2"/>
                  </a:cubicBezTo>
                  <a:cubicBezTo>
                    <a:pt x="76" y="2"/>
                    <a:pt x="76" y="2"/>
                    <a:pt x="76" y="2"/>
                  </a:cubicBezTo>
                  <a:cubicBezTo>
                    <a:pt x="75" y="2"/>
                    <a:pt x="75" y="2"/>
                    <a:pt x="75" y="2"/>
                  </a:cubicBezTo>
                  <a:cubicBezTo>
                    <a:pt x="75" y="2"/>
                    <a:pt x="75" y="2"/>
                    <a:pt x="75" y="2"/>
                  </a:cubicBezTo>
                  <a:cubicBezTo>
                    <a:pt x="74" y="2"/>
                    <a:pt x="74" y="2"/>
                    <a:pt x="74" y="2"/>
                  </a:cubicBezTo>
                  <a:cubicBezTo>
                    <a:pt x="74" y="3"/>
                    <a:pt x="74" y="3"/>
                    <a:pt x="74" y="3"/>
                  </a:cubicBezTo>
                  <a:cubicBezTo>
                    <a:pt x="74" y="3"/>
                    <a:pt x="74" y="3"/>
                    <a:pt x="74" y="3"/>
                  </a:cubicBezTo>
                  <a:cubicBezTo>
                    <a:pt x="75" y="3"/>
                    <a:pt x="75" y="3"/>
                    <a:pt x="75" y="3"/>
                  </a:cubicBezTo>
                  <a:cubicBezTo>
                    <a:pt x="75" y="3"/>
                    <a:pt x="75" y="3"/>
                    <a:pt x="75" y="3"/>
                  </a:cubicBezTo>
                  <a:cubicBezTo>
                    <a:pt x="75" y="4"/>
                    <a:pt x="75" y="4"/>
                    <a:pt x="75" y="4"/>
                  </a:cubicBezTo>
                  <a:cubicBezTo>
                    <a:pt x="75" y="4"/>
                    <a:pt x="75" y="4"/>
                    <a:pt x="75" y="4"/>
                  </a:cubicBezTo>
                  <a:cubicBezTo>
                    <a:pt x="75" y="4"/>
                    <a:pt x="75" y="4"/>
                    <a:pt x="75" y="4"/>
                  </a:cubicBezTo>
                  <a:cubicBezTo>
                    <a:pt x="74" y="5"/>
                    <a:pt x="74" y="5"/>
                    <a:pt x="74" y="5"/>
                  </a:cubicBezTo>
                  <a:cubicBezTo>
                    <a:pt x="74" y="5"/>
                    <a:pt x="74" y="5"/>
                    <a:pt x="74" y="5"/>
                  </a:cubicBezTo>
                  <a:cubicBezTo>
                    <a:pt x="74" y="5"/>
                    <a:pt x="74" y="5"/>
                    <a:pt x="74" y="5"/>
                  </a:cubicBezTo>
                  <a:cubicBezTo>
                    <a:pt x="74" y="6"/>
                    <a:pt x="74" y="6"/>
                    <a:pt x="74" y="6"/>
                  </a:cubicBezTo>
                  <a:cubicBezTo>
                    <a:pt x="74" y="6"/>
                    <a:pt x="74" y="6"/>
                    <a:pt x="74" y="6"/>
                  </a:cubicBezTo>
                  <a:cubicBezTo>
                    <a:pt x="74" y="7"/>
                    <a:pt x="74" y="7"/>
                    <a:pt x="74" y="7"/>
                  </a:cubicBezTo>
                  <a:cubicBezTo>
                    <a:pt x="73" y="6"/>
                    <a:pt x="73" y="6"/>
                    <a:pt x="73" y="6"/>
                  </a:cubicBezTo>
                  <a:cubicBezTo>
                    <a:pt x="73" y="7"/>
                    <a:pt x="73" y="7"/>
                    <a:pt x="73" y="7"/>
                  </a:cubicBezTo>
                  <a:cubicBezTo>
                    <a:pt x="73" y="7"/>
                    <a:pt x="73" y="7"/>
                    <a:pt x="73" y="7"/>
                  </a:cubicBezTo>
                  <a:cubicBezTo>
                    <a:pt x="72" y="7"/>
                    <a:pt x="72" y="7"/>
                    <a:pt x="72" y="7"/>
                  </a:cubicBezTo>
                  <a:cubicBezTo>
                    <a:pt x="72" y="7"/>
                    <a:pt x="72" y="7"/>
                    <a:pt x="72" y="7"/>
                  </a:cubicBezTo>
                  <a:cubicBezTo>
                    <a:pt x="73" y="5"/>
                    <a:pt x="73" y="5"/>
                    <a:pt x="73" y="5"/>
                  </a:cubicBezTo>
                  <a:cubicBezTo>
                    <a:pt x="72" y="5"/>
                    <a:pt x="72" y="5"/>
                    <a:pt x="72" y="5"/>
                  </a:cubicBezTo>
                  <a:cubicBezTo>
                    <a:pt x="72" y="5"/>
                    <a:pt x="72" y="5"/>
                    <a:pt x="72" y="5"/>
                  </a:cubicBezTo>
                  <a:cubicBezTo>
                    <a:pt x="72" y="4"/>
                    <a:pt x="72" y="4"/>
                    <a:pt x="72" y="4"/>
                  </a:cubicBezTo>
                  <a:cubicBezTo>
                    <a:pt x="72" y="3"/>
                    <a:pt x="72" y="3"/>
                    <a:pt x="72" y="3"/>
                  </a:cubicBezTo>
                  <a:cubicBezTo>
                    <a:pt x="72" y="3"/>
                    <a:pt x="72" y="3"/>
                    <a:pt x="72" y="3"/>
                  </a:cubicBezTo>
                  <a:cubicBezTo>
                    <a:pt x="72" y="3"/>
                    <a:pt x="72" y="3"/>
                    <a:pt x="72" y="3"/>
                  </a:cubicBezTo>
                  <a:cubicBezTo>
                    <a:pt x="71" y="4"/>
                    <a:pt x="71" y="4"/>
                    <a:pt x="71" y="4"/>
                  </a:cubicBezTo>
                  <a:cubicBezTo>
                    <a:pt x="71" y="5"/>
                    <a:pt x="71" y="5"/>
                    <a:pt x="71" y="5"/>
                  </a:cubicBezTo>
                  <a:cubicBezTo>
                    <a:pt x="70" y="6"/>
                    <a:pt x="70" y="6"/>
                    <a:pt x="70" y="6"/>
                  </a:cubicBezTo>
                  <a:cubicBezTo>
                    <a:pt x="69" y="7"/>
                    <a:pt x="69" y="7"/>
                    <a:pt x="69" y="7"/>
                  </a:cubicBezTo>
                  <a:cubicBezTo>
                    <a:pt x="70" y="8"/>
                    <a:pt x="70" y="8"/>
                    <a:pt x="70" y="8"/>
                  </a:cubicBezTo>
                  <a:cubicBezTo>
                    <a:pt x="69" y="9"/>
                    <a:pt x="69" y="9"/>
                    <a:pt x="69" y="9"/>
                  </a:cubicBezTo>
                  <a:cubicBezTo>
                    <a:pt x="68" y="10"/>
                    <a:pt x="68" y="10"/>
                    <a:pt x="68" y="10"/>
                  </a:cubicBezTo>
                  <a:cubicBezTo>
                    <a:pt x="68" y="10"/>
                    <a:pt x="68" y="10"/>
                    <a:pt x="68" y="10"/>
                  </a:cubicBezTo>
                  <a:cubicBezTo>
                    <a:pt x="68" y="9"/>
                    <a:pt x="68" y="9"/>
                    <a:pt x="68" y="9"/>
                  </a:cubicBezTo>
                  <a:cubicBezTo>
                    <a:pt x="67" y="9"/>
                    <a:pt x="67" y="9"/>
                    <a:pt x="67" y="9"/>
                  </a:cubicBezTo>
                  <a:cubicBezTo>
                    <a:pt x="68" y="8"/>
                    <a:pt x="68" y="8"/>
                    <a:pt x="68" y="8"/>
                  </a:cubicBezTo>
                  <a:cubicBezTo>
                    <a:pt x="68" y="7"/>
                    <a:pt x="68" y="7"/>
                    <a:pt x="68" y="7"/>
                  </a:cubicBezTo>
                  <a:cubicBezTo>
                    <a:pt x="68" y="7"/>
                    <a:pt x="68" y="7"/>
                    <a:pt x="68" y="7"/>
                  </a:cubicBezTo>
                  <a:cubicBezTo>
                    <a:pt x="68" y="6"/>
                    <a:pt x="68" y="6"/>
                    <a:pt x="68" y="6"/>
                  </a:cubicBezTo>
                  <a:cubicBezTo>
                    <a:pt x="69" y="5"/>
                    <a:pt x="69" y="5"/>
                    <a:pt x="69" y="5"/>
                  </a:cubicBezTo>
                  <a:cubicBezTo>
                    <a:pt x="69" y="4"/>
                    <a:pt x="69" y="4"/>
                    <a:pt x="69" y="4"/>
                  </a:cubicBezTo>
                  <a:cubicBezTo>
                    <a:pt x="70" y="4"/>
                    <a:pt x="70" y="4"/>
                    <a:pt x="70" y="4"/>
                  </a:cubicBezTo>
                  <a:cubicBezTo>
                    <a:pt x="70" y="3"/>
                    <a:pt x="70" y="3"/>
                    <a:pt x="70" y="3"/>
                  </a:cubicBezTo>
                  <a:cubicBezTo>
                    <a:pt x="69" y="3"/>
                    <a:pt x="69" y="3"/>
                    <a:pt x="69" y="3"/>
                  </a:cubicBezTo>
                  <a:cubicBezTo>
                    <a:pt x="68" y="3"/>
                    <a:pt x="68" y="3"/>
                    <a:pt x="68" y="3"/>
                  </a:cubicBezTo>
                  <a:cubicBezTo>
                    <a:pt x="68" y="3"/>
                    <a:pt x="68" y="3"/>
                    <a:pt x="68" y="3"/>
                  </a:cubicBezTo>
                  <a:cubicBezTo>
                    <a:pt x="68" y="3"/>
                    <a:pt x="68" y="3"/>
                    <a:pt x="68" y="3"/>
                  </a:cubicBezTo>
                  <a:cubicBezTo>
                    <a:pt x="67" y="4"/>
                    <a:pt x="67" y="4"/>
                    <a:pt x="67" y="4"/>
                  </a:cubicBezTo>
                  <a:cubicBezTo>
                    <a:pt x="67" y="3"/>
                    <a:pt x="67" y="3"/>
                    <a:pt x="67" y="3"/>
                  </a:cubicBezTo>
                  <a:cubicBezTo>
                    <a:pt x="67" y="3"/>
                    <a:pt x="67" y="3"/>
                    <a:pt x="67" y="3"/>
                  </a:cubicBezTo>
                  <a:cubicBezTo>
                    <a:pt x="66" y="3"/>
                    <a:pt x="66" y="3"/>
                    <a:pt x="66" y="3"/>
                  </a:cubicBezTo>
                  <a:cubicBezTo>
                    <a:pt x="66" y="3"/>
                    <a:pt x="66" y="3"/>
                    <a:pt x="66" y="3"/>
                  </a:cubicBezTo>
                  <a:cubicBezTo>
                    <a:pt x="66" y="4"/>
                    <a:pt x="66" y="4"/>
                    <a:pt x="66" y="4"/>
                  </a:cubicBezTo>
                  <a:cubicBezTo>
                    <a:pt x="65" y="4"/>
                    <a:pt x="65" y="4"/>
                    <a:pt x="65" y="4"/>
                  </a:cubicBezTo>
                  <a:cubicBezTo>
                    <a:pt x="65" y="4"/>
                    <a:pt x="65" y="4"/>
                    <a:pt x="65" y="4"/>
                  </a:cubicBezTo>
                  <a:cubicBezTo>
                    <a:pt x="65" y="4"/>
                    <a:pt x="65" y="4"/>
                    <a:pt x="65" y="4"/>
                  </a:cubicBezTo>
                  <a:cubicBezTo>
                    <a:pt x="64" y="4"/>
                    <a:pt x="64" y="4"/>
                    <a:pt x="64" y="4"/>
                  </a:cubicBezTo>
                  <a:cubicBezTo>
                    <a:pt x="64" y="4"/>
                    <a:pt x="64" y="4"/>
                    <a:pt x="64" y="4"/>
                  </a:cubicBezTo>
                  <a:cubicBezTo>
                    <a:pt x="65" y="5"/>
                    <a:pt x="65" y="5"/>
                    <a:pt x="65" y="5"/>
                  </a:cubicBezTo>
                  <a:cubicBezTo>
                    <a:pt x="66" y="5"/>
                    <a:pt x="66" y="5"/>
                    <a:pt x="66" y="5"/>
                  </a:cubicBezTo>
                  <a:cubicBezTo>
                    <a:pt x="65" y="6"/>
                    <a:pt x="65" y="6"/>
                    <a:pt x="65" y="6"/>
                  </a:cubicBezTo>
                  <a:cubicBezTo>
                    <a:pt x="65" y="5"/>
                    <a:pt x="65" y="5"/>
                    <a:pt x="65" y="5"/>
                  </a:cubicBezTo>
                  <a:cubicBezTo>
                    <a:pt x="64" y="6"/>
                    <a:pt x="64" y="6"/>
                    <a:pt x="64" y="6"/>
                  </a:cubicBezTo>
                  <a:cubicBezTo>
                    <a:pt x="64" y="6"/>
                    <a:pt x="64" y="6"/>
                    <a:pt x="64" y="6"/>
                  </a:cubicBezTo>
                  <a:cubicBezTo>
                    <a:pt x="65" y="6"/>
                    <a:pt x="65" y="6"/>
                    <a:pt x="65" y="6"/>
                  </a:cubicBezTo>
                  <a:cubicBezTo>
                    <a:pt x="64" y="7"/>
                    <a:pt x="64" y="7"/>
                    <a:pt x="64" y="7"/>
                  </a:cubicBezTo>
                  <a:cubicBezTo>
                    <a:pt x="63" y="6"/>
                    <a:pt x="63" y="6"/>
                    <a:pt x="63" y="6"/>
                  </a:cubicBezTo>
                  <a:cubicBezTo>
                    <a:pt x="63" y="6"/>
                    <a:pt x="63" y="6"/>
                    <a:pt x="63" y="6"/>
                  </a:cubicBezTo>
                  <a:cubicBezTo>
                    <a:pt x="63" y="7"/>
                    <a:pt x="63" y="7"/>
                    <a:pt x="63" y="7"/>
                  </a:cubicBezTo>
                  <a:cubicBezTo>
                    <a:pt x="62" y="7"/>
                    <a:pt x="62" y="7"/>
                    <a:pt x="62" y="7"/>
                  </a:cubicBezTo>
                  <a:cubicBezTo>
                    <a:pt x="62" y="8"/>
                    <a:pt x="62" y="8"/>
                    <a:pt x="62" y="8"/>
                  </a:cubicBezTo>
                  <a:cubicBezTo>
                    <a:pt x="62" y="8"/>
                    <a:pt x="62" y="8"/>
                    <a:pt x="62" y="8"/>
                  </a:cubicBezTo>
                  <a:cubicBezTo>
                    <a:pt x="62" y="8"/>
                    <a:pt x="62" y="8"/>
                    <a:pt x="62" y="8"/>
                  </a:cubicBezTo>
                  <a:cubicBezTo>
                    <a:pt x="61" y="9"/>
                    <a:pt x="61" y="9"/>
                    <a:pt x="61" y="9"/>
                  </a:cubicBezTo>
                  <a:cubicBezTo>
                    <a:pt x="62" y="10"/>
                    <a:pt x="62" y="10"/>
                    <a:pt x="62" y="10"/>
                  </a:cubicBezTo>
                  <a:cubicBezTo>
                    <a:pt x="62" y="10"/>
                    <a:pt x="62" y="10"/>
                    <a:pt x="62" y="10"/>
                  </a:cubicBezTo>
                  <a:cubicBezTo>
                    <a:pt x="62" y="10"/>
                    <a:pt x="62" y="10"/>
                    <a:pt x="62" y="10"/>
                  </a:cubicBezTo>
                  <a:cubicBezTo>
                    <a:pt x="63" y="11"/>
                    <a:pt x="63" y="11"/>
                    <a:pt x="63" y="11"/>
                  </a:cubicBezTo>
                  <a:cubicBezTo>
                    <a:pt x="62" y="11"/>
                    <a:pt x="62" y="11"/>
                    <a:pt x="62" y="11"/>
                  </a:cubicBezTo>
                  <a:cubicBezTo>
                    <a:pt x="61" y="11"/>
                    <a:pt x="61" y="11"/>
                    <a:pt x="61" y="11"/>
                  </a:cubicBezTo>
                  <a:cubicBezTo>
                    <a:pt x="61" y="10"/>
                    <a:pt x="61" y="10"/>
                    <a:pt x="61" y="10"/>
                  </a:cubicBezTo>
                  <a:cubicBezTo>
                    <a:pt x="60" y="10"/>
                    <a:pt x="60" y="10"/>
                    <a:pt x="60" y="10"/>
                  </a:cubicBezTo>
                  <a:cubicBezTo>
                    <a:pt x="61" y="9"/>
                    <a:pt x="61" y="9"/>
                    <a:pt x="61" y="9"/>
                  </a:cubicBezTo>
                  <a:cubicBezTo>
                    <a:pt x="60" y="9"/>
                    <a:pt x="60" y="9"/>
                    <a:pt x="60" y="9"/>
                  </a:cubicBezTo>
                  <a:cubicBezTo>
                    <a:pt x="59" y="9"/>
                    <a:pt x="59" y="9"/>
                    <a:pt x="59" y="9"/>
                  </a:cubicBezTo>
                  <a:cubicBezTo>
                    <a:pt x="58" y="9"/>
                    <a:pt x="58" y="9"/>
                    <a:pt x="58" y="9"/>
                  </a:cubicBezTo>
                  <a:cubicBezTo>
                    <a:pt x="57" y="8"/>
                    <a:pt x="57" y="8"/>
                    <a:pt x="57" y="8"/>
                  </a:cubicBezTo>
                  <a:cubicBezTo>
                    <a:pt x="57" y="8"/>
                    <a:pt x="57" y="8"/>
                    <a:pt x="57" y="8"/>
                  </a:cubicBezTo>
                  <a:cubicBezTo>
                    <a:pt x="56" y="8"/>
                    <a:pt x="56" y="8"/>
                    <a:pt x="56" y="8"/>
                  </a:cubicBezTo>
                  <a:cubicBezTo>
                    <a:pt x="56" y="8"/>
                    <a:pt x="56" y="8"/>
                    <a:pt x="56" y="8"/>
                  </a:cubicBezTo>
                  <a:cubicBezTo>
                    <a:pt x="55" y="8"/>
                    <a:pt x="55" y="8"/>
                    <a:pt x="55" y="8"/>
                  </a:cubicBezTo>
                  <a:cubicBezTo>
                    <a:pt x="54" y="9"/>
                    <a:pt x="54" y="9"/>
                    <a:pt x="54" y="9"/>
                  </a:cubicBezTo>
                  <a:cubicBezTo>
                    <a:pt x="54" y="9"/>
                    <a:pt x="54" y="9"/>
                    <a:pt x="54" y="9"/>
                  </a:cubicBezTo>
                  <a:cubicBezTo>
                    <a:pt x="55" y="10"/>
                    <a:pt x="55" y="10"/>
                    <a:pt x="55" y="10"/>
                  </a:cubicBezTo>
                  <a:cubicBezTo>
                    <a:pt x="56" y="10"/>
                    <a:pt x="56" y="10"/>
                    <a:pt x="56" y="10"/>
                  </a:cubicBezTo>
                  <a:cubicBezTo>
                    <a:pt x="56" y="10"/>
                    <a:pt x="56" y="10"/>
                    <a:pt x="56" y="10"/>
                  </a:cubicBezTo>
                  <a:cubicBezTo>
                    <a:pt x="57" y="10"/>
                    <a:pt x="57" y="10"/>
                    <a:pt x="57" y="10"/>
                  </a:cubicBezTo>
                  <a:cubicBezTo>
                    <a:pt x="57" y="11"/>
                    <a:pt x="57" y="11"/>
                    <a:pt x="57" y="11"/>
                  </a:cubicBezTo>
                  <a:cubicBezTo>
                    <a:pt x="57" y="12"/>
                    <a:pt x="57" y="12"/>
                    <a:pt x="57" y="12"/>
                  </a:cubicBezTo>
                  <a:cubicBezTo>
                    <a:pt x="58" y="13"/>
                    <a:pt x="58" y="13"/>
                    <a:pt x="58" y="13"/>
                  </a:cubicBezTo>
                  <a:cubicBezTo>
                    <a:pt x="58" y="13"/>
                    <a:pt x="58" y="13"/>
                    <a:pt x="58" y="13"/>
                  </a:cubicBezTo>
                  <a:cubicBezTo>
                    <a:pt x="57" y="13"/>
                    <a:pt x="57" y="13"/>
                    <a:pt x="57" y="13"/>
                  </a:cubicBezTo>
                  <a:cubicBezTo>
                    <a:pt x="56" y="12"/>
                    <a:pt x="56" y="12"/>
                    <a:pt x="56" y="12"/>
                  </a:cubicBezTo>
                  <a:cubicBezTo>
                    <a:pt x="56" y="12"/>
                    <a:pt x="56" y="12"/>
                    <a:pt x="56" y="12"/>
                  </a:cubicBezTo>
                  <a:cubicBezTo>
                    <a:pt x="55" y="11"/>
                    <a:pt x="55" y="11"/>
                    <a:pt x="55" y="11"/>
                  </a:cubicBezTo>
                  <a:cubicBezTo>
                    <a:pt x="55" y="12"/>
                    <a:pt x="55" y="12"/>
                    <a:pt x="55" y="12"/>
                  </a:cubicBezTo>
                  <a:cubicBezTo>
                    <a:pt x="54" y="12"/>
                    <a:pt x="54" y="12"/>
                    <a:pt x="54" y="12"/>
                  </a:cubicBezTo>
                  <a:cubicBezTo>
                    <a:pt x="54" y="11"/>
                    <a:pt x="54" y="11"/>
                    <a:pt x="54" y="11"/>
                  </a:cubicBezTo>
                  <a:cubicBezTo>
                    <a:pt x="53" y="12"/>
                    <a:pt x="53" y="12"/>
                    <a:pt x="53" y="12"/>
                  </a:cubicBezTo>
                  <a:cubicBezTo>
                    <a:pt x="53" y="12"/>
                    <a:pt x="53" y="12"/>
                    <a:pt x="53" y="12"/>
                  </a:cubicBezTo>
                  <a:cubicBezTo>
                    <a:pt x="53" y="13"/>
                    <a:pt x="53" y="13"/>
                    <a:pt x="53" y="13"/>
                  </a:cubicBezTo>
                  <a:cubicBezTo>
                    <a:pt x="53" y="14"/>
                    <a:pt x="53" y="14"/>
                    <a:pt x="53" y="14"/>
                  </a:cubicBezTo>
                  <a:cubicBezTo>
                    <a:pt x="54" y="14"/>
                    <a:pt x="54" y="14"/>
                    <a:pt x="54" y="14"/>
                  </a:cubicBezTo>
                  <a:cubicBezTo>
                    <a:pt x="54" y="15"/>
                    <a:pt x="54" y="15"/>
                    <a:pt x="54" y="15"/>
                  </a:cubicBezTo>
                  <a:cubicBezTo>
                    <a:pt x="53" y="15"/>
                    <a:pt x="53" y="15"/>
                    <a:pt x="53" y="15"/>
                  </a:cubicBezTo>
                  <a:cubicBezTo>
                    <a:pt x="53" y="14"/>
                    <a:pt x="53" y="14"/>
                    <a:pt x="53" y="14"/>
                  </a:cubicBezTo>
                  <a:cubicBezTo>
                    <a:pt x="52" y="15"/>
                    <a:pt x="52" y="15"/>
                    <a:pt x="52" y="15"/>
                  </a:cubicBezTo>
                  <a:cubicBezTo>
                    <a:pt x="52" y="16"/>
                    <a:pt x="52" y="16"/>
                    <a:pt x="52" y="16"/>
                  </a:cubicBezTo>
                  <a:cubicBezTo>
                    <a:pt x="51" y="16"/>
                    <a:pt x="51" y="16"/>
                    <a:pt x="51" y="16"/>
                  </a:cubicBezTo>
                  <a:cubicBezTo>
                    <a:pt x="51" y="16"/>
                    <a:pt x="51" y="16"/>
                    <a:pt x="51" y="16"/>
                  </a:cubicBezTo>
                  <a:cubicBezTo>
                    <a:pt x="52" y="15"/>
                    <a:pt x="52" y="15"/>
                    <a:pt x="52" y="15"/>
                  </a:cubicBezTo>
                  <a:cubicBezTo>
                    <a:pt x="52" y="15"/>
                    <a:pt x="52" y="15"/>
                    <a:pt x="52" y="15"/>
                  </a:cubicBezTo>
                  <a:cubicBezTo>
                    <a:pt x="52" y="14"/>
                    <a:pt x="52" y="14"/>
                    <a:pt x="52" y="14"/>
                  </a:cubicBezTo>
                  <a:cubicBezTo>
                    <a:pt x="52" y="12"/>
                    <a:pt x="52" y="12"/>
                    <a:pt x="52" y="12"/>
                  </a:cubicBezTo>
                  <a:cubicBezTo>
                    <a:pt x="51" y="12"/>
                    <a:pt x="51" y="12"/>
                    <a:pt x="51" y="12"/>
                  </a:cubicBezTo>
                  <a:cubicBezTo>
                    <a:pt x="50" y="13"/>
                    <a:pt x="50" y="13"/>
                    <a:pt x="50" y="13"/>
                  </a:cubicBezTo>
                  <a:cubicBezTo>
                    <a:pt x="50" y="14"/>
                    <a:pt x="50" y="14"/>
                    <a:pt x="50" y="14"/>
                  </a:cubicBezTo>
                  <a:cubicBezTo>
                    <a:pt x="50" y="15"/>
                    <a:pt x="50" y="15"/>
                    <a:pt x="50" y="15"/>
                  </a:cubicBezTo>
                  <a:cubicBezTo>
                    <a:pt x="50" y="16"/>
                    <a:pt x="50" y="16"/>
                    <a:pt x="50" y="16"/>
                  </a:cubicBezTo>
                  <a:cubicBezTo>
                    <a:pt x="49" y="15"/>
                    <a:pt x="49" y="15"/>
                    <a:pt x="49" y="15"/>
                  </a:cubicBezTo>
                  <a:cubicBezTo>
                    <a:pt x="50" y="14"/>
                    <a:pt x="50" y="14"/>
                    <a:pt x="50" y="14"/>
                  </a:cubicBezTo>
                  <a:cubicBezTo>
                    <a:pt x="50" y="13"/>
                    <a:pt x="50" y="13"/>
                    <a:pt x="50" y="13"/>
                  </a:cubicBezTo>
                  <a:cubicBezTo>
                    <a:pt x="49" y="13"/>
                    <a:pt x="49" y="13"/>
                    <a:pt x="49" y="13"/>
                  </a:cubicBezTo>
                  <a:cubicBezTo>
                    <a:pt x="48" y="13"/>
                    <a:pt x="48" y="13"/>
                    <a:pt x="48" y="13"/>
                  </a:cubicBezTo>
                  <a:cubicBezTo>
                    <a:pt x="48" y="14"/>
                    <a:pt x="48" y="14"/>
                    <a:pt x="48" y="14"/>
                  </a:cubicBezTo>
                  <a:cubicBezTo>
                    <a:pt x="48" y="15"/>
                    <a:pt x="48" y="15"/>
                    <a:pt x="48" y="15"/>
                  </a:cubicBezTo>
                  <a:cubicBezTo>
                    <a:pt x="48" y="16"/>
                    <a:pt x="48" y="16"/>
                    <a:pt x="48" y="16"/>
                  </a:cubicBezTo>
                  <a:cubicBezTo>
                    <a:pt x="49" y="16"/>
                    <a:pt x="49" y="16"/>
                    <a:pt x="49" y="16"/>
                  </a:cubicBezTo>
                  <a:cubicBezTo>
                    <a:pt x="50" y="17"/>
                    <a:pt x="50" y="17"/>
                    <a:pt x="50" y="17"/>
                  </a:cubicBezTo>
                  <a:cubicBezTo>
                    <a:pt x="49" y="18"/>
                    <a:pt x="49" y="18"/>
                    <a:pt x="49" y="18"/>
                  </a:cubicBezTo>
                  <a:cubicBezTo>
                    <a:pt x="49" y="17"/>
                    <a:pt x="49" y="17"/>
                    <a:pt x="49" y="17"/>
                  </a:cubicBezTo>
                  <a:cubicBezTo>
                    <a:pt x="48" y="16"/>
                    <a:pt x="48" y="16"/>
                    <a:pt x="48" y="16"/>
                  </a:cubicBezTo>
                  <a:cubicBezTo>
                    <a:pt x="47" y="15"/>
                    <a:pt x="47" y="15"/>
                    <a:pt x="47" y="15"/>
                  </a:cubicBezTo>
                  <a:cubicBezTo>
                    <a:pt x="47" y="15"/>
                    <a:pt x="47" y="15"/>
                    <a:pt x="47" y="15"/>
                  </a:cubicBezTo>
                  <a:cubicBezTo>
                    <a:pt x="46" y="15"/>
                    <a:pt x="46" y="15"/>
                    <a:pt x="46" y="15"/>
                  </a:cubicBezTo>
                  <a:cubicBezTo>
                    <a:pt x="46" y="16"/>
                    <a:pt x="46" y="16"/>
                    <a:pt x="46" y="16"/>
                  </a:cubicBezTo>
                  <a:cubicBezTo>
                    <a:pt x="47" y="17"/>
                    <a:pt x="47" y="17"/>
                    <a:pt x="47" y="17"/>
                  </a:cubicBezTo>
                  <a:cubicBezTo>
                    <a:pt x="47" y="17"/>
                    <a:pt x="47" y="17"/>
                    <a:pt x="47" y="17"/>
                  </a:cubicBezTo>
                  <a:cubicBezTo>
                    <a:pt x="48" y="17"/>
                    <a:pt x="48" y="17"/>
                    <a:pt x="48" y="17"/>
                  </a:cubicBezTo>
                  <a:cubicBezTo>
                    <a:pt x="47" y="17"/>
                    <a:pt x="47" y="17"/>
                    <a:pt x="47" y="17"/>
                  </a:cubicBezTo>
                  <a:cubicBezTo>
                    <a:pt x="46" y="17"/>
                    <a:pt x="46" y="17"/>
                    <a:pt x="46" y="17"/>
                  </a:cubicBezTo>
                  <a:cubicBezTo>
                    <a:pt x="47" y="18"/>
                    <a:pt x="47" y="18"/>
                    <a:pt x="47" y="18"/>
                  </a:cubicBezTo>
                  <a:cubicBezTo>
                    <a:pt x="46" y="17"/>
                    <a:pt x="46" y="17"/>
                    <a:pt x="46" y="17"/>
                  </a:cubicBezTo>
                  <a:cubicBezTo>
                    <a:pt x="46" y="16"/>
                    <a:pt x="46" y="16"/>
                    <a:pt x="46" y="16"/>
                  </a:cubicBezTo>
                  <a:cubicBezTo>
                    <a:pt x="45" y="16"/>
                    <a:pt x="45" y="16"/>
                    <a:pt x="45" y="16"/>
                  </a:cubicBezTo>
                  <a:cubicBezTo>
                    <a:pt x="45" y="16"/>
                    <a:pt x="45" y="16"/>
                    <a:pt x="45" y="16"/>
                  </a:cubicBezTo>
                  <a:cubicBezTo>
                    <a:pt x="45" y="16"/>
                    <a:pt x="45" y="16"/>
                    <a:pt x="45" y="16"/>
                  </a:cubicBezTo>
                  <a:cubicBezTo>
                    <a:pt x="44" y="17"/>
                    <a:pt x="44" y="17"/>
                    <a:pt x="44" y="17"/>
                  </a:cubicBezTo>
                  <a:cubicBezTo>
                    <a:pt x="45" y="17"/>
                    <a:pt x="45" y="17"/>
                    <a:pt x="45" y="17"/>
                  </a:cubicBezTo>
                  <a:cubicBezTo>
                    <a:pt x="45" y="18"/>
                    <a:pt x="45" y="18"/>
                    <a:pt x="45" y="18"/>
                  </a:cubicBezTo>
                  <a:cubicBezTo>
                    <a:pt x="44" y="18"/>
                    <a:pt x="44" y="18"/>
                    <a:pt x="44" y="18"/>
                  </a:cubicBezTo>
                  <a:cubicBezTo>
                    <a:pt x="43" y="18"/>
                    <a:pt x="43" y="18"/>
                    <a:pt x="43" y="18"/>
                  </a:cubicBezTo>
                  <a:cubicBezTo>
                    <a:pt x="42" y="19"/>
                    <a:pt x="42" y="19"/>
                    <a:pt x="42" y="19"/>
                  </a:cubicBezTo>
                  <a:cubicBezTo>
                    <a:pt x="43" y="19"/>
                    <a:pt x="43" y="19"/>
                    <a:pt x="43" y="19"/>
                  </a:cubicBezTo>
                  <a:cubicBezTo>
                    <a:pt x="43" y="19"/>
                    <a:pt x="43" y="19"/>
                    <a:pt x="43" y="19"/>
                  </a:cubicBezTo>
                  <a:cubicBezTo>
                    <a:pt x="44" y="20"/>
                    <a:pt x="44" y="20"/>
                    <a:pt x="44" y="20"/>
                  </a:cubicBezTo>
                  <a:cubicBezTo>
                    <a:pt x="43" y="20"/>
                    <a:pt x="43" y="20"/>
                    <a:pt x="43" y="20"/>
                  </a:cubicBezTo>
                  <a:cubicBezTo>
                    <a:pt x="43" y="20"/>
                    <a:pt x="43" y="20"/>
                    <a:pt x="43" y="20"/>
                  </a:cubicBezTo>
                  <a:cubicBezTo>
                    <a:pt x="43" y="20"/>
                    <a:pt x="43" y="20"/>
                    <a:pt x="43" y="20"/>
                  </a:cubicBezTo>
                  <a:cubicBezTo>
                    <a:pt x="43" y="21"/>
                    <a:pt x="43" y="21"/>
                    <a:pt x="43" y="21"/>
                  </a:cubicBezTo>
                  <a:cubicBezTo>
                    <a:pt x="42" y="21"/>
                    <a:pt x="42" y="21"/>
                    <a:pt x="42" y="21"/>
                  </a:cubicBezTo>
                  <a:cubicBezTo>
                    <a:pt x="42" y="21"/>
                    <a:pt x="42" y="21"/>
                    <a:pt x="42" y="21"/>
                  </a:cubicBezTo>
                  <a:cubicBezTo>
                    <a:pt x="42" y="21"/>
                    <a:pt x="42" y="21"/>
                    <a:pt x="42" y="21"/>
                  </a:cubicBezTo>
                  <a:cubicBezTo>
                    <a:pt x="42" y="21"/>
                    <a:pt x="42" y="21"/>
                    <a:pt x="42" y="21"/>
                  </a:cubicBezTo>
                  <a:cubicBezTo>
                    <a:pt x="41" y="21"/>
                    <a:pt x="41" y="21"/>
                    <a:pt x="41" y="21"/>
                  </a:cubicBezTo>
                  <a:cubicBezTo>
                    <a:pt x="41" y="21"/>
                    <a:pt x="41" y="21"/>
                    <a:pt x="41" y="21"/>
                  </a:cubicBezTo>
                  <a:cubicBezTo>
                    <a:pt x="40" y="22"/>
                    <a:pt x="40" y="22"/>
                    <a:pt x="40" y="22"/>
                  </a:cubicBezTo>
                  <a:cubicBezTo>
                    <a:pt x="40" y="22"/>
                    <a:pt x="40" y="22"/>
                    <a:pt x="40" y="22"/>
                  </a:cubicBezTo>
                  <a:cubicBezTo>
                    <a:pt x="40" y="22"/>
                    <a:pt x="40" y="22"/>
                    <a:pt x="40" y="22"/>
                  </a:cubicBezTo>
                  <a:cubicBezTo>
                    <a:pt x="39" y="22"/>
                    <a:pt x="39" y="22"/>
                    <a:pt x="39" y="22"/>
                  </a:cubicBezTo>
                  <a:cubicBezTo>
                    <a:pt x="39" y="23"/>
                    <a:pt x="39" y="23"/>
                    <a:pt x="39" y="23"/>
                  </a:cubicBezTo>
                  <a:cubicBezTo>
                    <a:pt x="40" y="23"/>
                    <a:pt x="40" y="23"/>
                    <a:pt x="40" y="23"/>
                  </a:cubicBezTo>
                  <a:cubicBezTo>
                    <a:pt x="42" y="23"/>
                    <a:pt x="42" y="23"/>
                    <a:pt x="42" y="23"/>
                  </a:cubicBezTo>
                  <a:cubicBezTo>
                    <a:pt x="42" y="23"/>
                    <a:pt x="42" y="23"/>
                    <a:pt x="42" y="23"/>
                  </a:cubicBezTo>
                  <a:cubicBezTo>
                    <a:pt x="43" y="23"/>
                    <a:pt x="43" y="23"/>
                    <a:pt x="43" y="23"/>
                  </a:cubicBezTo>
                  <a:cubicBezTo>
                    <a:pt x="43" y="23"/>
                    <a:pt x="43" y="23"/>
                    <a:pt x="43" y="23"/>
                  </a:cubicBezTo>
                  <a:cubicBezTo>
                    <a:pt x="43" y="23"/>
                    <a:pt x="43" y="23"/>
                    <a:pt x="43" y="23"/>
                  </a:cubicBezTo>
                  <a:cubicBezTo>
                    <a:pt x="43" y="24"/>
                    <a:pt x="43" y="24"/>
                    <a:pt x="43" y="24"/>
                  </a:cubicBezTo>
                  <a:cubicBezTo>
                    <a:pt x="43" y="25"/>
                    <a:pt x="43" y="25"/>
                    <a:pt x="43" y="25"/>
                  </a:cubicBezTo>
                  <a:cubicBezTo>
                    <a:pt x="42" y="25"/>
                    <a:pt x="42" y="25"/>
                    <a:pt x="42" y="25"/>
                  </a:cubicBezTo>
                  <a:cubicBezTo>
                    <a:pt x="42" y="25"/>
                    <a:pt x="42" y="25"/>
                    <a:pt x="42" y="25"/>
                  </a:cubicBezTo>
                  <a:cubicBezTo>
                    <a:pt x="42" y="24"/>
                    <a:pt x="42" y="24"/>
                    <a:pt x="42" y="24"/>
                  </a:cubicBezTo>
                  <a:cubicBezTo>
                    <a:pt x="41" y="24"/>
                    <a:pt x="41" y="24"/>
                    <a:pt x="41" y="24"/>
                  </a:cubicBezTo>
                  <a:cubicBezTo>
                    <a:pt x="41" y="24"/>
                    <a:pt x="41" y="24"/>
                    <a:pt x="41" y="24"/>
                  </a:cubicBezTo>
                  <a:cubicBezTo>
                    <a:pt x="40" y="24"/>
                    <a:pt x="40" y="24"/>
                    <a:pt x="40" y="24"/>
                  </a:cubicBezTo>
                  <a:cubicBezTo>
                    <a:pt x="40" y="24"/>
                    <a:pt x="40" y="24"/>
                    <a:pt x="40" y="24"/>
                  </a:cubicBezTo>
                  <a:cubicBezTo>
                    <a:pt x="40" y="25"/>
                    <a:pt x="40" y="25"/>
                    <a:pt x="40" y="25"/>
                  </a:cubicBezTo>
                  <a:cubicBezTo>
                    <a:pt x="39" y="24"/>
                    <a:pt x="39" y="24"/>
                    <a:pt x="39" y="24"/>
                  </a:cubicBezTo>
                  <a:cubicBezTo>
                    <a:pt x="39" y="24"/>
                    <a:pt x="39" y="24"/>
                    <a:pt x="39" y="24"/>
                  </a:cubicBezTo>
                  <a:cubicBezTo>
                    <a:pt x="40" y="25"/>
                    <a:pt x="40" y="25"/>
                    <a:pt x="40" y="25"/>
                  </a:cubicBezTo>
                  <a:cubicBezTo>
                    <a:pt x="40" y="26"/>
                    <a:pt x="40" y="26"/>
                    <a:pt x="40" y="26"/>
                  </a:cubicBezTo>
                  <a:cubicBezTo>
                    <a:pt x="39" y="26"/>
                    <a:pt x="39" y="26"/>
                    <a:pt x="39" y="26"/>
                  </a:cubicBezTo>
                  <a:cubicBezTo>
                    <a:pt x="39" y="26"/>
                    <a:pt x="39" y="26"/>
                    <a:pt x="39" y="26"/>
                  </a:cubicBezTo>
                  <a:cubicBezTo>
                    <a:pt x="39" y="27"/>
                    <a:pt x="39" y="27"/>
                    <a:pt x="39" y="27"/>
                  </a:cubicBezTo>
                  <a:cubicBezTo>
                    <a:pt x="39" y="27"/>
                    <a:pt x="39" y="27"/>
                    <a:pt x="39" y="27"/>
                  </a:cubicBezTo>
                  <a:cubicBezTo>
                    <a:pt x="39" y="26"/>
                    <a:pt x="39" y="26"/>
                    <a:pt x="39" y="26"/>
                  </a:cubicBezTo>
                  <a:cubicBezTo>
                    <a:pt x="39" y="26"/>
                    <a:pt x="39" y="26"/>
                    <a:pt x="39" y="26"/>
                  </a:cubicBezTo>
                  <a:cubicBezTo>
                    <a:pt x="38" y="25"/>
                    <a:pt x="38" y="25"/>
                    <a:pt x="38" y="25"/>
                  </a:cubicBezTo>
                  <a:cubicBezTo>
                    <a:pt x="38" y="26"/>
                    <a:pt x="38" y="26"/>
                    <a:pt x="38" y="26"/>
                  </a:cubicBezTo>
                  <a:cubicBezTo>
                    <a:pt x="37" y="26"/>
                    <a:pt x="37" y="26"/>
                    <a:pt x="37" y="26"/>
                  </a:cubicBezTo>
                  <a:cubicBezTo>
                    <a:pt x="37" y="25"/>
                    <a:pt x="37" y="25"/>
                    <a:pt x="37" y="25"/>
                  </a:cubicBezTo>
                  <a:cubicBezTo>
                    <a:pt x="37" y="25"/>
                    <a:pt x="37" y="25"/>
                    <a:pt x="37" y="25"/>
                  </a:cubicBezTo>
                  <a:cubicBezTo>
                    <a:pt x="36" y="25"/>
                    <a:pt x="36" y="25"/>
                    <a:pt x="36" y="25"/>
                  </a:cubicBezTo>
                  <a:cubicBezTo>
                    <a:pt x="36" y="26"/>
                    <a:pt x="36" y="26"/>
                    <a:pt x="36" y="26"/>
                  </a:cubicBezTo>
                  <a:cubicBezTo>
                    <a:pt x="36" y="26"/>
                    <a:pt x="36" y="26"/>
                    <a:pt x="36" y="26"/>
                  </a:cubicBezTo>
                  <a:cubicBezTo>
                    <a:pt x="37" y="26"/>
                    <a:pt x="37" y="26"/>
                    <a:pt x="37" y="26"/>
                  </a:cubicBezTo>
                  <a:cubicBezTo>
                    <a:pt x="38" y="27"/>
                    <a:pt x="38" y="27"/>
                    <a:pt x="38" y="27"/>
                  </a:cubicBezTo>
                  <a:cubicBezTo>
                    <a:pt x="38" y="27"/>
                    <a:pt x="38" y="27"/>
                    <a:pt x="38" y="27"/>
                  </a:cubicBezTo>
                  <a:cubicBezTo>
                    <a:pt x="36" y="27"/>
                    <a:pt x="36" y="27"/>
                    <a:pt x="36" y="27"/>
                  </a:cubicBezTo>
                  <a:cubicBezTo>
                    <a:pt x="36" y="27"/>
                    <a:pt x="36" y="27"/>
                    <a:pt x="36" y="27"/>
                  </a:cubicBezTo>
                  <a:cubicBezTo>
                    <a:pt x="35" y="27"/>
                    <a:pt x="35" y="27"/>
                    <a:pt x="35" y="27"/>
                  </a:cubicBezTo>
                  <a:cubicBezTo>
                    <a:pt x="35" y="28"/>
                    <a:pt x="35" y="28"/>
                    <a:pt x="35" y="28"/>
                  </a:cubicBezTo>
                  <a:cubicBezTo>
                    <a:pt x="35" y="28"/>
                    <a:pt x="35" y="28"/>
                    <a:pt x="35" y="28"/>
                  </a:cubicBezTo>
                  <a:cubicBezTo>
                    <a:pt x="35" y="29"/>
                    <a:pt x="35" y="29"/>
                    <a:pt x="35" y="29"/>
                  </a:cubicBezTo>
                  <a:cubicBezTo>
                    <a:pt x="35" y="29"/>
                    <a:pt x="35" y="29"/>
                    <a:pt x="35" y="29"/>
                  </a:cubicBezTo>
                  <a:cubicBezTo>
                    <a:pt x="36" y="28"/>
                    <a:pt x="36" y="28"/>
                    <a:pt x="36" y="28"/>
                  </a:cubicBezTo>
                  <a:cubicBezTo>
                    <a:pt x="37" y="28"/>
                    <a:pt x="37" y="28"/>
                    <a:pt x="37" y="28"/>
                  </a:cubicBezTo>
                  <a:cubicBezTo>
                    <a:pt x="37" y="29"/>
                    <a:pt x="37" y="29"/>
                    <a:pt x="37" y="29"/>
                  </a:cubicBezTo>
                  <a:cubicBezTo>
                    <a:pt x="36" y="29"/>
                    <a:pt x="36" y="29"/>
                    <a:pt x="36" y="29"/>
                  </a:cubicBezTo>
                  <a:cubicBezTo>
                    <a:pt x="36" y="29"/>
                    <a:pt x="36" y="29"/>
                    <a:pt x="36" y="29"/>
                  </a:cubicBezTo>
                  <a:cubicBezTo>
                    <a:pt x="36" y="30"/>
                    <a:pt x="36" y="30"/>
                    <a:pt x="36" y="30"/>
                  </a:cubicBezTo>
                  <a:cubicBezTo>
                    <a:pt x="37" y="31"/>
                    <a:pt x="37" y="31"/>
                    <a:pt x="37" y="31"/>
                  </a:cubicBezTo>
                  <a:cubicBezTo>
                    <a:pt x="37" y="31"/>
                    <a:pt x="37" y="31"/>
                    <a:pt x="37" y="31"/>
                  </a:cubicBezTo>
                  <a:cubicBezTo>
                    <a:pt x="37" y="31"/>
                    <a:pt x="37" y="31"/>
                    <a:pt x="37" y="31"/>
                  </a:cubicBezTo>
                  <a:cubicBezTo>
                    <a:pt x="36" y="31"/>
                    <a:pt x="36" y="31"/>
                    <a:pt x="36" y="31"/>
                  </a:cubicBezTo>
                  <a:cubicBezTo>
                    <a:pt x="35" y="30"/>
                    <a:pt x="35" y="30"/>
                    <a:pt x="35" y="30"/>
                  </a:cubicBezTo>
                  <a:cubicBezTo>
                    <a:pt x="35" y="30"/>
                    <a:pt x="35" y="30"/>
                    <a:pt x="35" y="30"/>
                  </a:cubicBezTo>
                  <a:cubicBezTo>
                    <a:pt x="34" y="31"/>
                    <a:pt x="34" y="31"/>
                    <a:pt x="34" y="31"/>
                  </a:cubicBezTo>
                  <a:cubicBezTo>
                    <a:pt x="35" y="31"/>
                    <a:pt x="35" y="31"/>
                    <a:pt x="35" y="31"/>
                  </a:cubicBezTo>
                  <a:cubicBezTo>
                    <a:pt x="34" y="31"/>
                    <a:pt x="34" y="31"/>
                    <a:pt x="34" y="31"/>
                  </a:cubicBezTo>
                  <a:cubicBezTo>
                    <a:pt x="33" y="32"/>
                    <a:pt x="33" y="32"/>
                    <a:pt x="33" y="32"/>
                  </a:cubicBezTo>
                  <a:cubicBezTo>
                    <a:pt x="33" y="32"/>
                    <a:pt x="33" y="32"/>
                    <a:pt x="33" y="32"/>
                  </a:cubicBezTo>
                  <a:cubicBezTo>
                    <a:pt x="34" y="32"/>
                    <a:pt x="34" y="32"/>
                    <a:pt x="34" y="32"/>
                  </a:cubicBezTo>
                  <a:cubicBezTo>
                    <a:pt x="35" y="32"/>
                    <a:pt x="35" y="32"/>
                    <a:pt x="35" y="32"/>
                  </a:cubicBezTo>
                  <a:cubicBezTo>
                    <a:pt x="35" y="32"/>
                    <a:pt x="35" y="32"/>
                    <a:pt x="35" y="32"/>
                  </a:cubicBezTo>
                  <a:cubicBezTo>
                    <a:pt x="36" y="32"/>
                    <a:pt x="36" y="32"/>
                    <a:pt x="36" y="32"/>
                  </a:cubicBezTo>
                  <a:cubicBezTo>
                    <a:pt x="36" y="33"/>
                    <a:pt x="36" y="33"/>
                    <a:pt x="36" y="33"/>
                  </a:cubicBezTo>
                  <a:cubicBezTo>
                    <a:pt x="37" y="33"/>
                    <a:pt x="37" y="33"/>
                    <a:pt x="37" y="33"/>
                  </a:cubicBezTo>
                  <a:cubicBezTo>
                    <a:pt x="37" y="34"/>
                    <a:pt x="37" y="34"/>
                    <a:pt x="37" y="34"/>
                  </a:cubicBezTo>
                  <a:cubicBezTo>
                    <a:pt x="36" y="33"/>
                    <a:pt x="36" y="33"/>
                    <a:pt x="36" y="33"/>
                  </a:cubicBezTo>
                  <a:cubicBezTo>
                    <a:pt x="35" y="33"/>
                    <a:pt x="35" y="33"/>
                    <a:pt x="35" y="33"/>
                  </a:cubicBezTo>
                  <a:cubicBezTo>
                    <a:pt x="34" y="33"/>
                    <a:pt x="34" y="33"/>
                    <a:pt x="34" y="33"/>
                  </a:cubicBezTo>
                  <a:cubicBezTo>
                    <a:pt x="33" y="33"/>
                    <a:pt x="33" y="33"/>
                    <a:pt x="33" y="33"/>
                  </a:cubicBezTo>
                  <a:cubicBezTo>
                    <a:pt x="33" y="34"/>
                    <a:pt x="33" y="34"/>
                    <a:pt x="33" y="34"/>
                  </a:cubicBezTo>
                  <a:cubicBezTo>
                    <a:pt x="32" y="34"/>
                    <a:pt x="32" y="34"/>
                    <a:pt x="32" y="34"/>
                  </a:cubicBezTo>
                  <a:cubicBezTo>
                    <a:pt x="32" y="34"/>
                    <a:pt x="32" y="34"/>
                    <a:pt x="32" y="34"/>
                  </a:cubicBezTo>
                  <a:cubicBezTo>
                    <a:pt x="31" y="35"/>
                    <a:pt x="31" y="35"/>
                    <a:pt x="31" y="35"/>
                  </a:cubicBezTo>
                  <a:cubicBezTo>
                    <a:pt x="30" y="35"/>
                    <a:pt x="30" y="35"/>
                    <a:pt x="30" y="35"/>
                  </a:cubicBezTo>
                  <a:cubicBezTo>
                    <a:pt x="30" y="35"/>
                    <a:pt x="30" y="35"/>
                    <a:pt x="30" y="35"/>
                  </a:cubicBezTo>
                  <a:cubicBezTo>
                    <a:pt x="31" y="35"/>
                    <a:pt x="31" y="35"/>
                    <a:pt x="31" y="35"/>
                  </a:cubicBezTo>
                  <a:cubicBezTo>
                    <a:pt x="32" y="36"/>
                    <a:pt x="32" y="36"/>
                    <a:pt x="32" y="36"/>
                  </a:cubicBezTo>
                  <a:cubicBezTo>
                    <a:pt x="31" y="36"/>
                    <a:pt x="31" y="36"/>
                    <a:pt x="31" y="36"/>
                  </a:cubicBezTo>
                  <a:cubicBezTo>
                    <a:pt x="31" y="36"/>
                    <a:pt x="31" y="36"/>
                    <a:pt x="31" y="36"/>
                  </a:cubicBezTo>
                  <a:cubicBezTo>
                    <a:pt x="30" y="36"/>
                    <a:pt x="30" y="36"/>
                    <a:pt x="30" y="36"/>
                  </a:cubicBezTo>
                  <a:cubicBezTo>
                    <a:pt x="31" y="36"/>
                    <a:pt x="31" y="36"/>
                    <a:pt x="31" y="36"/>
                  </a:cubicBezTo>
                  <a:cubicBezTo>
                    <a:pt x="31" y="37"/>
                    <a:pt x="31" y="37"/>
                    <a:pt x="31" y="37"/>
                  </a:cubicBezTo>
                  <a:cubicBezTo>
                    <a:pt x="30" y="37"/>
                    <a:pt x="30" y="37"/>
                    <a:pt x="30" y="37"/>
                  </a:cubicBezTo>
                  <a:cubicBezTo>
                    <a:pt x="30" y="36"/>
                    <a:pt x="30" y="36"/>
                    <a:pt x="30" y="36"/>
                  </a:cubicBezTo>
                  <a:cubicBezTo>
                    <a:pt x="30" y="37"/>
                    <a:pt x="30" y="37"/>
                    <a:pt x="30" y="37"/>
                  </a:cubicBezTo>
                  <a:cubicBezTo>
                    <a:pt x="30" y="37"/>
                    <a:pt x="30" y="37"/>
                    <a:pt x="30" y="37"/>
                  </a:cubicBezTo>
                  <a:cubicBezTo>
                    <a:pt x="30" y="37"/>
                    <a:pt x="30" y="37"/>
                    <a:pt x="30" y="37"/>
                  </a:cubicBezTo>
                  <a:cubicBezTo>
                    <a:pt x="30" y="38"/>
                    <a:pt x="30" y="38"/>
                    <a:pt x="30" y="38"/>
                  </a:cubicBezTo>
                  <a:cubicBezTo>
                    <a:pt x="30" y="38"/>
                    <a:pt x="30" y="38"/>
                    <a:pt x="30" y="38"/>
                  </a:cubicBezTo>
                  <a:cubicBezTo>
                    <a:pt x="30" y="38"/>
                    <a:pt x="30" y="38"/>
                    <a:pt x="30" y="38"/>
                  </a:cubicBezTo>
                  <a:cubicBezTo>
                    <a:pt x="29" y="38"/>
                    <a:pt x="29" y="38"/>
                    <a:pt x="29" y="38"/>
                  </a:cubicBezTo>
                  <a:cubicBezTo>
                    <a:pt x="29" y="38"/>
                    <a:pt x="29" y="38"/>
                    <a:pt x="29" y="38"/>
                  </a:cubicBezTo>
                  <a:cubicBezTo>
                    <a:pt x="29" y="38"/>
                    <a:pt x="29" y="38"/>
                    <a:pt x="29" y="38"/>
                  </a:cubicBezTo>
                  <a:cubicBezTo>
                    <a:pt x="29" y="39"/>
                    <a:pt x="29" y="39"/>
                    <a:pt x="29" y="39"/>
                  </a:cubicBezTo>
                  <a:cubicBezTo>
                    <a:pt x="29" y="39"/>
                    <a:pt x="29" y="39"/>
                    <a:pt x="29" y="39"/>
                  </a:cubicBezTo>
                  <a:cubicBezTo>
                    <a:pt x="30" y="39"/>
                    <a:pt x="30" y="39"/>
                    <a:pt x="30" y="39"/>
                  </a:cubicBezTo>
                  <a:cubicBezTo>
                    <a:pt x="31" y="40"/>
                    <a:pt x="31" y="40"/>
                    <a:pt x="31" y="40"/>
                  </a:cubicBezTo>
                  <a:cubicBezTo>
                    <a:pt x="31" y="40"/>
                    <a:pt x="31" y="40"/>
                    <a:pt x="31" y="40"/>
                  </a:cubicBezTo>
                  <a:cubicBezTo>
                    <a:pt x="32" y="40"/>
                    <a:pt x="32" y="40"/>
                    <a:pt x="32" y="40"/>
                  </a:cubicBezTo>
                  <a:cubicBezTo>
                    <a:pt x="31" y="40"/>
                    <a:pt x="31" y="40"/>
                    <a:pt x="31" y="40"/>
                  </a:cubicBezTo>
                  <a:cubicBezTo>
                    <a:pt x="31" y="40"/>
                    <a:pt x="31" y="40"/>
                    <a:pt x="31" y="40"/>
                  </a:cubicBezTo>
                  <a:cubicBezTo>
                    <a:pt x="30" y="40"/>
                    <a:pt x="30" y="40"/>
                    <a:pt x="30" y="40"/>
                  </a:cubicBezTo>
                  <a:cubicBezTo>
                    <a:pt x="30" y="40"/>
                    <a:pt x="30" y="40"/>
                    <a:pt x="30" y="40"/>
                  </a:cubicBezTo>
                  <a:cubicBezTo>
                    <a:pt x="29" y="40"/>
                    <a:pt x="29" y="40"/>
                    <a:pt x="29" y="40"/>
                  </a:cubicBezTo>
                  <a:cubicBezTo>
                    <a:pt x="28" y="41"/>
                    <a:pt x="28" y="41"/>
                    <a:pt x="28" y="41"/>
                  </a:cubicBezTo>
                  <a:cubicBezTo>
                    <a:pt x="28" y="41"/>
                    <a:pt x="28" y="41"/>
                    <a:pt x="28" y="41"/>
                  </a:cubicBezTo>
                  <a:cubicBezTo>
                    <a:pt x="29" y="41"/>
                    <a:pt x="29" y="41"/>
                    <a:pt x="29" y="41"/>
                  </a:cubicBezTo>
                  <a:cubicBezTo>
                    <a:pt x="29" y="42"/>
                    <a:pt x="29" y="42"/>
                    <a:pt x="29" y="42"/>
                  </a:cubicBezTo>
                  <a:cubicBezTo>
                    <a:pt x="30" y="42"/>
                    <a:pt x="30" y="42"/>
                    <a:pt x="30" y="42"/>
                  </a:cubicBezTo>
                  <a:cubicBezTo>
                    <a:pt x="30" y="43"/>
                    <a:pt x="30" y="43"/>
                    <a:pt x="30" y="43"/>
                  </a:cubicBezTo>
                  <a:cubicBezTo>
                    <a:pt x="29" y="42"/>
                    <a:pt x="29" y="42"/>
                    <a:pt x="29" y="42"/>
                  </a:cubicBezTo>
                  <a:cubicBezTo>
                    <a:pt x="29" y="42"/>
                    <a:pt x="29" y="42"/>
                    <a:pt x="29" y="42"/>
                  </a:cubicBezTo>
                  <a:cubicBezTo>
                    <a:pt x="28" y="43"/>
                    <a:pt x="28" y="43"/>
                    <a:pt x="28" y="43"/>
                  </a:cubicBezTo>
                  <a:cubicBezTo>
                    <a:pt x="28" y="43"/>
                    <a:pt x="28" y="43"/>
                    <a:pt x="28" y="43"/>
                  </a:cubicBezTo>
                  <a:cubicBezTo>
                    <a:pt x="28" y="43"/>
                    <a:pt x="28" y="43"/>
                    <a:pt x="28" y="43"/>
                  </a:cubicBezTo>
                  <a:cubicBezTo>
                    <a:pt x="29" y="44"/>
                    <a:pt x="29" y="44"/>
                    <a:pt x="29" y="44"/>
                  </a:cubicBezTo>
                  <a:cubicBezTo>
                    <a:pt x="29" y="44"/>
                    <a:pt x="29" y="44"/>
                    <a:pt x="29" y="44"/>
                  </a:cubicBezTo>
                  <a:cubicBezTo>
                    <a:pt x="28" y="44"/>
                    <a:pt x="28" y="44"/>
                    <a:pt x="28" y="44"/>
                  </a:cubicBezTo>
                  <a:cubicBezTo>
                    <a:pt x="28" y="44"/>
                    <a:pt x="28" y="44"/>
                    <a:pt x="28" y="44"/>
                  </a:cubicBezTo>
                  <a:cubicBezTo>
                    <a:pt x="28" y="44"/>
                    <a:pt x="28" y="44"/>
                    <a:pt x="28" y="44"/>
                  </a:cubicBezTo>
                  <a:cubicBezTo>
                    <a:pt x="28" y="45"/>
                    <a:pt x="28" y="45"/>
                    <a:pt x="28" y="45"/>
                  </a:cubicBezTo>
                  <a:cubicBezTo>
                    <a:pt x="28" y="45"/>
                    <a:pt x="28" y="45"/>
                    <a:pt x="28" y="45"/>
                  </a:cubicBezTo>
                  <a:cubicBezTo>
                    <a:pt x="28" y="45"/>
                    <a:pt x="28" y="45"/>
                    <a:pt x="28" y="45"/>
                  </a:cubicBezTo>
                  <a:cubicBezTo>
                    <a:pt x="28" y="46"/>
                    <a:pt x="28" y="46"/>
                    <a:pt x="28" y="46"/>
                  </a:cubicBezTo>
                  <a:cubicBezTo>
                    <a:pt x="27" y="45"/>
                    <a:pt x="27" y="45"/>
                    <a:pt x="27" y="45"/>
                  </a:cubicBezTo>
                  <a:cubicBezTo>
                    <a:pt x="27" y="45"/>
                    <a:pt x="27" y="45"/>
                    <a:pt x="27" y="45"/>
                  </a:cubicBezTo>
                  <a:cubicBezTo>
                    <a:pt x="27" y="46"/>
                    <a:pt x="27" y="46"/>
                    <a:pt x="27" y="46"/>
                  </a:cubicBezTo>
                  <a:cubicBezTo>
                    <a:pt x="27" y="46"/>
                    <a:pt x="27" y="46"/>
                    <a:pt x="27" y="46"/>
                  </a:cubicBezTo>
                  <a:cubicBezTo>
                    <a:pt x="27" y="47"/>
                    <a:pt x="27" y="47"/>
                    <a:pt x="27" y="47"/>
                  </a:cubicBezTo>
                  <a:cubicBezTo>
                    <a:pt x="28" y="47"/>
                    <a:pt x="28" y="47"/>
                    <a:pt x="28" y="47"/>
                  </a:cubicBezTo>
                  <a:cubicBezTo>
                    <a:pt x="28" y="47"/>
                    <a:pt x="28" y="47"/>
                    <a:pt x="28" y="47"/>
                  </a:cubicBezTo>
                  <a:cubicBezTo>
                    <a:pt x="28" y="47"/>
                    <a:pt x="28" y="47"/>
                    <a:pt x="28" y="47"/>
                  </a:cubicBezTo>
                  <a:cubicBezTo>
                    <a:pt x="29" y="47"/>
                    <a:pt x="29" y="47"/>
                    <a:pt x="29" y="47"/>
                  </a:cubicBezTo>
                  <a:cubicBezTo>
                    <a:pt x="28" y="48"/>
                    <a:pt x="28" y="48"/>
                    <a:pt x="28" y="48"/>
                  </a:cubicBezTo>
                  <a:cubicBezTo>
                    <a:pt x="28" y="48"/>
                    <a:pt x="28" y="48"/>
                    <a:pt x="28" y="48"/>
                  </a:cubicBezTo>
                  <a:cubicBezTo>
                    <a:pt x="27" y="48"/>
                    <a:pt x="27" y="48"/>
                    <a:pt x="27" y="48"/>
                  </a:cubicBezTo>
                  <a:cubicBezTo>
                    <a:pt x="27" y="48"/>
                    <a:pt x="27" y="48"/>
                    <a:pt x="27" y="48"/>
                  </a:cubicBezTo>
                  <a:cubicBezTo>
                    <a:pt x="26" y="49"/>
                    <a:pt x="26" y="49"/>
                    <a:pt x="26" y="49"/>
                  </a:cubicBezTo>
                  <a:cubicBezTo>
                    <a:pt x="26" y="49"/>
                    <a:pt x="26" y="49"/>
                    <a:pt x="26" y="49"/>
                  </a:cubicBezTo>
                  <a:cubicBezTo>
                    <a:pt x="25" y="49"/>
                    <a:pt x="25" y="49"/>
                    <a:pt x="25" y="49"/>
                  </a:cubicBezTo>
                  <a:cubicBezTo>
                    <a:pt x="25" y="50"/>
                    <a:pt x="25" y="50"/>
                    <a:pt x="25" y="50"/>
                  </a:cubicBezTo>
                  <a:cubicBezTo>
                    <a:pt x="25" y="50"/>
                    <a:pt x="25" y="50"/>
                    <a:pt x="25" y="50"/>
                  </a:cubicBezTo>
                  <a:cubicBezTo>
                    <a:pt x="25" y="50"/>
                    <a:pt x="25" y="50"/>
                    <a:pt x="25" y="50"/>
                  </a:cubicBezTo>
                  <a:cubicBezTo>
                    <a:pt x="24" y="50"/>
                    <a:pt x="24" y="50"/>
                    <a:pt x="24" y="50"/>
                  </a:cubicBezTo>
                  <a:cubicBezTo>
                    <a:pt x="23" y="51"/>
                    <a:pt x="23" y="51"/>
                    <a:pt x="23" y="51"/>
                  </a:cubicBezTo>
                  <a:cubicBezTo>
                    <a:pt x="24" y="51"/>
                    <a:pt x="24" y="51"/>
                    <a:pt x="24" y="51"/>
                  </a:cubicBezTo>
                  <a:cubicBezTo>
                    <a:pt x="24" y="52"/>
                    <a:pt x="24" y="52"/>
                    <a:pt x="24" y="52"/>
                  </a:cubicBezTo>
                  <a:cubicBezTo>
                    <a:pt x="24" y="52"/>
                    <a:pt x="24" y="52"/>
                    <a:pt x="24" y="52"/>
                  </a:cubicBezTo>
                  <a:cubicBezTo>
                    <a:pt x="23" y="53"/>
                    <a:pt x="23" y="53"/>
                    <a:pt x="23" y="53"/>
                  </a:cubicBezTo>
                  <a:cubicBezTo>
                    <a:pt x="23" y="53"/>
                    <a:pt x="23" y="53"/>
                    <a:pt x="23" y="53"/>
                  </a:cubicBezTo>
                  <a:cubicBezTo>
                    <a:pt x="23" y="52"/>
                    <a:pt x="23" y="52"/>
                    <a:pt x="23" y="52"/>
                  </a:cubicBezTo>
                  <a:cubicBezTo>
                    <a:pt x="22" y="52"/>
                    <a:pt x="22" y="52"/>
                    <a:pt x="22" y="52"/>
                  </a:cubicBezTo>
                  <a:cubicBezTo>
                    <a:pt x="22" y="52"/>
                    <a:pt x="22" y="52"/>
                    <a:pt x="22" y="52"/>
                  </a:cubicBezTo>
                  <a:cubicBezTo>
                    <a:pt x="21" y="52"/>
                    <a:pt x="21" y="52"/>
                    <a:pt x="21" y="52"/>
                  </a:cubicBezTo>
                  <a:cubicBezTo>
                    <a:pt x="22" y="53"/>
                    <a:pt x="22" y="53"/>
                    <a:pt x="22" y="53"/>
                  </a:cubicBezTo>
                  <a:cubicBezTo>
                    <a:pt x="21" y="53"/>
                    <a:pt x="21" y="53"/>
                    <a:pt x="21" y="53"/>
                  </a:cubicBezTo>
                  <a:cubicBezTo>
                    <a:pt x="21" y="53"/>
                    <a:pt x="21" y="53"/>
                    <a:pt x="21" y="53"/>
                  </a:cubicBezTo>
                  <a:cubicBezTo>
                    <a:pt x="21" y="54"/>
                    <a:pt x="21" y="54"/>
                    <a:pt x="21" y="54"/>
                  </a:cubicBezTo>
                  <a:cubicBezTo>
                    <a:pt x="20" y="54"/>
                    <a:pt x="20" y="54"/>
                    <a:pt x="20" y="54"/>
                  </a:cubicBezTo>
                  <a:cubicBezTo>
                    <a:pt x="20" y="54"/>
                    <a:pt x="20" y="54"/>
                    <a:pt x="20" y="54"/>
                  </a:cubicBezTo>
                  <a:cubicBezTo>
                    <a:pt x="20" y="55"/>
                    <a:pt x="20" y="55"/>
                    <a:pt x="20" y="55"/>
                  </a:cubicBezTo>
                  <a:cubicBezTo>
                    <a:pt x="19" y="55"/>
                    <a:pt x="19" y="55"/>
                    <a:pt x="19" y="55"/>
                  </a:cubicBezTo>
                  <a:cubicBezTo>
                    <a:pt x="19" y="55"/>
                    <a:pt x="19" y="55"/>
                    <a:pt x="19" y="55"/>
                  </a:cubicBezTo>
                  <a:cubicBezTo>
                    <a:pt x="19" y="56"/>
                    <a:pt x="19" y="56"/>
                    <a:pt x="19" y="56"/>
                  </a:cubicBezTo>
                  <a:cubicBezTo>
                    <a:pt x="19" y="57"/>
                    <a:pt x="19" y="57"/>
                    <a:pt x="19" y="57"/>
                  </a:cubicBezTo>
                  <a:cubicBezTo>
                    <a:pt x="18" y="57"/>
                    <a:pt x="18" y="57"/>
                    <a:pt x="18" y="57"/>
                  </a:cubicBezTo>
                  <a:cubicBezTo>
                    <a:pt x="18" y="58"/>
                    <a:pt x="18" y="58"/>
                    <a:pt x="18" y="58"/>
                  </a:cubicBezTo>
                  <a:cubicBezTo>
                    <a:pt x="19" y="57"/>
                    <a:pt x="19" y="57"/>
                    <a:pt x="19" y="57"/>
                  </a:cubicBezTo>
                  <a:cubicBezTo>
                    <a:pt x="19" y="57"/>
                    <a:pt x="19" y="57"/>
                    <a:pt x="19" y="57"/>
                  </a:cubicBezTo>
                  <a:cubicBezTo>
                    <a:pt x="19" y="58"/>
                    <a:pt x="19" y="58"/>
                    <a:pt x="19" y="58"/>
                  </a:cubicBezTo>
                  <a:cubicBezTo>
                    <a:pt x="19" y="58"/>
                    <a:pt x="19" y="58"/>
                    <a:pt x="19" y="58"/>
                  </a:cubicBezTo>
                  <a:cubicBezTo>
                    <a:pt x="19" y="59"/>
                    <a:pt x="19" y="59"/>
                    <a:pt x="19" y="59"/>
                  </a:cubicBezTo>
                  <a:cubicBezTo>
                    <a:pt x="19" y="59"/>
                    <a:pt x="19" y="59"/>
                    <a:pt x="19" y="59"/>
                  </a:cubicBezTo>
                  <a:cubicBezTo>
                    <a:pt x="20" y="59"/>
                    <a:pt x="20" y="59"/>
                    <a:pt x="20" y="59"/>
                  </a:cubicBezTo>
                  <a:cubicBezTo>
                    <a:pt x="21" y="59"/>
                    <a:pt x="21" y="59"/>
                    <a:pt x="21" y="59"/>
                  </a:cubicBezTo>
                  <a:cubicBezTo>
                    <a:pt x="22" y="57"/>
                    <a:pt x="22" y="57"/>
                    <a:pt x="22" y="57"/>
                  </a:cubicBezTo>
                  <a:cubicBezTo>
                    <a:pt x="22" y="57"/>
                    <a:pt x="22" y="57"/>
                    <a:pt x="22" y="57"/>
                  </a:cubicBezTo>
                  <a:cubicBezTo>
                    <a:pt x="22" y="57"/>
                    <a:pt x="22" y="57"/>
                    <a:pt x="22" y="57"/>
                  </a:cubicBezTo>
                  <a:cubicBezTo>
                    <a:pt x="22" y="56"/>
                    <a:pt x="22" y="56"/>
                    <a:pt x="22" y="56"/>
                  </a:cubicBezTo>
                  <a:cubicBezTo>
                    <a:pt x="22" y="56"/>
                    <a:pt x="22" y="56"/>
                    <a:pt x="22" y="56"/>
                  </a:cubicBezTo>
                  <a:cubicBezTo>
                    <a:pt x="23" y="55"/>
                    <a:pt x="23" y="55"/>
                    <a:pt x="23" y="55"/>
                  </a:cubicBezTo>
                  <a:cubicBezTo>
                    <a:pt x="23" y="55"/>
                    <a:pt x="23" y="55"/>
                    <a:pt x="23" y="55"/>
                  </a:cubicBezTo>
                  <a:cubicBezTo>
                    <a:pt x="24" y="55"/>
                    <a:pt x="24" y="55"/>
                    <a:pt x="24" y="55"/>
                  </a:cubicBezTo>
                  <a:cubicBezTo>
                    <a:pt x="24" y="55"/>
                    <a:pt x="24" y="55"/>
                    <a:pt x="24" y="55"/>
                  </a:cubicBezTo>
                  <a:cubicBezTo>
                    <a:pt x="23" y="56"/>
                    <a:pt x="23" y="56"/>
                    <a:pt x="23" y="56"/>
                  </a:cubicBezTo>
                  <a:cubicBezTo>
                    <a:pt x="23" y="56"/>
                    <a:pt x="23" y="56"/>
                    <a:pt x="23" y="56"/>
                  </a:cubicBezTo>
                  <a:cubicBezTo>
                    <a:pt x="24" y="57"/>
                    <a:pt x="24" y="57"/>
                    <a:pt x="24" y="57"/>
                  </a:cubicBezTo>
                  <a:cubicBezTo>
                    <a:pt x="24" y="57"/>
                    <a:pt x="24" y="57"/>
                    <a:pt x="24" y="57"/>
                  </a:cubicBezTo>
                  <a:cubicBezTo>
                    <a:pt x="23" y="57"/>
                    <a:pt x="23" y="57"/>
                    <a:pt x="23" y="57"/>
                  </a:cubicBezTo>
                  <a:cubicBezTo>
                    <a:pt x="22" y="59"/>
                    <a:pt x="22" y="59"/>
                    <a:pt x="22" y="59"/>
                  </a:cubicBezTo>
                  <a:cubicBezTo>
                    <a:pt x="23" y="59"/>
                    <a:pt x="23" y="59"/>
                    <a:pt x="23" y="59"/>
                  </a:cubicBezTo>
                  <a:cubicBezTo>
                    <a:pt x="22" y="59"/>
                    <a:pt x="22" y="59"/>
                    <a:pt x="22" y="59"/>
                  </a:cubicBezTo>
                  <a:cubicBezTo>
                    <a:pt x="22" y="60"/>
                    <a:pt x="22" y="60"/>
                    <a:pt x="22" y="60"/>
                  </a:cubicBezTo>
                  <a:cubicBezTo>
                    <a:pt x="22" y="60"/>
                    <a:pt x="22" y="60"/>
                    <a:pt x="22" y="60"/>
                  </a:cubicBezTo>
                  <a:cubicBezTo>
                    <a:pt x="21" y="59"/>
                    <a:pt x="21" y="59"/>
                    <a:pt x="21" y="59"/>
                  </a:cubicBezTo>
                  <a:cubicBezTo>
                    <a:pt x="20" y="60"/>
                    <a:pt x="20" y="60"/>
                    <a:pt x="20" y="60"/>
                  </a:cubicBezTo>
                  <a:cubicBezTo>
                    <a:pt x="20" y="60"/>
                    <a:pt x="20" y="60"/>
                    <a:pt x="20" y="60"/>
                  </a:cubicBezTo>
                  <a:cubicBezTo>
                    <a:pt x="20" y="61"/>
                    <a:pt x="20" y="61"/>
                    <a:pt x="20" y="61"/>
                  </a:cubicBezTo>
                  <a:cubicBezTo>
                    <a:pt x="19" y="61"/>
                    <a:pt x="19" y="61"/>
                    <a:pt x="19" y="61"/>
                  </a:cubicBezTo>
                  <a:cubicBezTo>
                    <a:pt x="18" y="61"/>
                    <a:pt x="18" y="61"/>
                    <a:pt x="18" y="61"/>
                  </a:cubicBezTo>
                  <a:cubicBezTo>
                    <a:pt x="19" y="61"/>
                    <a:pt x="19" y="61"/>
                    <a:pt x="19" y="61"/>
                  </a:cubicBezTo>
                  <a:cubicBezTo>
                    <a:pt x="19" y="61"/>
                    <a:pt x="19" y="61"/>
                    <a:pt x="19" y="61"/>
                  </a:cubicBezTo>
                  <a:cubicBezTo>
                    <a:pt x="19" y="60"/>
                    <a:pt x="19" y="60"/>
                    <a:pt x="19" y="60"/>
                  </a:cubicBezTo>
                  <a:cubicBezTo>
                    <a:pt x="19" y="59"/>
                    <a:pt x="19" y="59"/>
                    <a:pt x="19" y="59"/>
                  </a:cubicBezTo>
                  <a:cubicBezTo>
                    <a:pt x="18" y="58"/>
                    <a:pt x="18" y="58"/>
                    <a:pt x="18" y="58"/>
                  </a:cubicBezTo>
                  <a:cubicBezTo>
                    <a:pt x="17" y="58"/>
                    <a:pt x="17" y="58"/>
                    <a:pt x="17" y="58"/>
                  </a:cubicBezTo>
                  <a:cubicBezTo>
                    <a:pt x="17" y="59"/>
                    <a:pt x="17" y="59"/>
                    <a:pt x="17" y="59"/>
                  </a:cubicBezTo>
                  <a:cubicBezTo>
                    <a:pt x="16" y="59"/>
                    <a:pt x="16" y="59"/>
                    <a:pt x="16" y="59"/>
                  </a:cubicBezTo>
                  <a:cubicBezTo>
                    <a:pt x="16" y="59"/>
                    <a:pt x="16" y="59"/>
                    <a:pt x="16" y="59"/>
                  </a:cubicBezTo>
                  <a:cubicBezTo>
                    <a:pt x="17" y="59"/>
                    <a:pt x="17" y="59"/>
                    <a:pt x="17" y="59"/>
                  </a:cubicBezTo>
                  <a:cubicBezTo>
                    <a:pt x="16" y="60"/>
                    <a:pt x="16" y="60"/>
                    <a:pt x="16" y="60"/>
                  </a:cubicBezTo>
                  <a:cubicBezTo>
                    <a:pt x="15" y="60"/>
                    <a:pt x="15" y="60"/>
                    <a:pt x="15" y="60"/>
                  </a:cubicBezTo>
                  <a:cubicBezTo>
                    <a:pt x="15" y="60"/>
                    <a:pt x="15" y="60"/>
                    <a:pt x="15" y="60"/>
                  </a:cubicBezTo>
                  <a:cubicBezTo>
                    <a:pt x="14" y="61"/>
                    <a:pt x="14" y="61"/>
                    <a:pt x="14" y="61"/>
                  </a:cubicBezTo>
                  <a:cubicBezTo>
                    <a:pt x="14" y="61"/>
                    <a:pt x="14" y="61"/>
                    <a:pt x="14" y="61"/>
                  </a:cubicBezTo>
                  <a:cubicBezTo>
                    <a:pt x="15" y="61"/>
                    <a:pt x="15" y="61"/>
                    <a:pt x="15" y="61"/>
                  </a:cubicBezTo>
                  <a:cubicBezTo>
                    <a:pt x="15" y="61"/>
                    <a:pt x="15" y="61"/>
                    <a:pt x="15" y="61"/>
                  </a:cubicBezTo>
                  <a:cubicBezTo>
                    <a:pt x="14" y="61"/>
                    <a:pt x="14" y="61"/>
                    <a:pt x="14" y="61"/>
                  </a:cubicBezTo>
                  <a:cubicBezTo>
                    <a:pt x="14" y="62"/>
                    <a:pt x="14" y="62"/>
                    <a:pt x="14" y="62"/>
                  </a:cubicBezTo>
                  <a:cubicBezTo>
                    <a:pt x="13" y="61"/>
                    <a:pt x="13" y="61"/>
                    <a:pt x="13" y="61"/>
                  </a:cubicBezTo>
                  <a:cubicBezTo>
                    <a:pt x="13" y="61"/>
                    <a:pt x="13" y="61"/>
                    <a:pt x="13" y="61"/>
                  </a:cubicBezTo>
                  <a:cubicBezTo>
                    <a:pt x="13" y="62"/>
                    <a:pt x="13" y="62"/>
                    <a:pt x="13" y="62"/>
                  </a:cubicBezTo>
                  <a:cubicBezTo>
                    <a:pt x="14" y="62"/>
                    <a:pt x="14" y="62"/>
                    <a:pt x="14" y="62"/>
                  </a:cubicBezTo>
                  <a:cubicBezTo>
                    <a:pt x="15" y="62"/>
                    <a:pt x="15" y="62"/>
                    <a:pt x="15" y="62"/>
                  </a:cubicBezTo>
                  <a:cubicBezTo>
                    <a:pt x="14" y="63"/>
                    <a:pt x="14" y="63"/>
                    <a:pt x="14" y="63"/>
                  </a:cubicBezTo>
                  <a:cubicBezTo>
                    <a:pt x="15" y="63"/>
                    <a:pt x="15" y="63"/>
                    <a:pt x="15" y="63"/>
                  </a:cubicBezTo>
                  <a:cubicBezTo>
                    <a:pt x="15" y="64"/>
                    <a:pt x="15" y="64"/>
                    <a:pt x="15" y="64"/>
                  </a:cubicBezTo>
                  <a:cubicBezTo>
                    <a:pt x="14" y="63"/>
                    <a:pt x="14" y="63"/>
                    <a:pt x="14" y="63"/>
                  </a:cubicBezTo>
                  <a:cubicBezTo>
                    <a:pt x="14" y="63"/>
                    <a:pt x="14" y="63"/>
                    <a:pt x="14" y="63"/>
                  </a:cubicBezTo>
                  <a:cubicBezTo>
                    <a:pt x="13" y="63"/>
                    <a:pt x="13" y="63"/>
                    <a:pt x="13" y="63"/>
                  </a:cubicBezTo>
                  <a:cubicBezTo>
                    <a:pt x="12" y="62"/>
                    <a:pt x="12" y="62"/>
                    <a:pt x="12" y="62"/>
                  </a:cubicBezTo>
                  <a:cubicBezTo>
                    <a:pt x="12" y="62"/>
                    <a:pt x="12" y="62"/>
                    <a:pt x="12" y="62"/>
                  </a:cubicBezTo>
                  <a:cubicBezTo>
                    <a:pt x="12" y="62"/>
                    <a:pt x="12" y="62"/>
                    <a:pt x="12" y="62"/>
                  </a:cubicBezTo>
                  <a:cubicBezTo>
                    <a:pt x="12" y="62"/>
                    <a:pt x="12" y="62"/>
                    <a:pt x="12" y="62"/>
                  </a:cubicBezTo>
                  <a:cubicBezTo>
                    <a:pt x="12" y="63"/>
                    <a:pt x="12" y="63"/>
                    <a:pt x="12" y="63"/>
                  </a:cubicBezTo>
                  <a:cubicBezTo>
                    <a:pt x="13" y="64"/>
                    <a:pt x="13" y="64"/>
                    <a:pt x="13" y="64"/>
                  </a:cubicBezTo>
                  <a:cubicBezTo>
                    <a:pt x="14" y="64"/>
                    <a:pt x="14" y="64"/>
                    <a:pt x="14" y="64"/>
                  </a:cubicBezTo>
                  <a:cubicBezTo>
                    <a:pt x="14" y="64"/>
                    <a:pt x="14" y="64"/>
                    <a:pt x="14" y="64"/>
                  </a:cubicBezTo>
                  <a:cubicBezTo>
                    <a:pt x="14" y="64"/>
                    <a:pt x="14" y="64"/>
                    <a:pt x="14" y="64"/>
                  </a:cubicBezTo>
                  <a:cubicBezTo>
                    <a:pt x="12" y="64"/>
                    <a:pt x="12" y="64"/>
                    <a:pt x="12" y="64"/>
                  </a:cubicBezTo>
                  <a:cubicBezTo>
                    <a:pt x="11" y="63"/>
                    <a:pt x="11" y="63"/>
                    <a:pt x="11" y="63"/>
                  </a:cubicBezTo>
                  <a:cubicBezTo>
                    <a:pt x="11" y="63"/>
                    <a:pt x="11" y="63"/>
                    <a:pt x="11" y="63"/>
                  </a:cubicBezTo>
                  <a:cubicBezTo>
                    <a:pt x="10" y="63"/>
                    <a:pt x="10" y="63"/>
                    <a:pt x="10" y="63"/>
                  </a:cubicBezTo>
                  <a:cubicBezTo>
                    <a:pt x="9" y="63"/>
                    <a:pt x="9" y="63"/>
                    <a:pt x="9" y="63"/>
                  </a:cubicBezTo>
                  <a:cubicBezTo>
                    <a:pt x="9" y="62"/>
                    <a:pt x="9" y="62"/>
                    <a:pt x="9" y="62"/>
                  </a:cubicBezTo>
                  <a:cubicBezTo>
                    <a:pt x="8" y="63"/>
                    <a:pt x="8" y="63"/>
                    <a:pt x="8" y="63"/>
                  </a:cubicBezTo>
                  <a:cubicBezTo>
                    <a:pt x="8" y="63"/>
                    <a:pt x="8" y="63"/>
                    <a:pt x="8" y="63"/>
                  </a:cubicBezTo>
                  <a:cubicBezTo>
                    <a:pt x="8" y="64"/>
                    <a:pt x="8" y="64"/>
                    <a:pt x="8" y="64"/>
                  </a:cubicBezTo>
                  <a:cubicBezTo>
                    <a:pt x="9" y="64"/>
                    <a:pt x="9" y="64"/>
                    <a:pt x="9" y="64"/>
                  </a:cubicBezTo>
                  <a:cubicBezTo>
                    <a:pt x="10" y="64"/>
                    <a:pt x="10" y="64"/>
                    <a:pt x="10" y="64"/>
                  </a:cubicBezTo>
                  <a:cubicBezTo>
                    <a:pt x="10" y="64"/>
                    <a:pt x="10" y="64"/>
                    <a:pt x="10" y="64"/>
                  </a:cubicBezTo>
                  <a:cubicBezTo>
                    <a:pt x="10" y="64"/>
                    <a:pt x="10" y="64"/>
                    <a:pt x="10" y="64"/>
                  </a:cubicBezTo>
                  <a:cubicBezTo>
                    <a:pt x="10" y="65"/>
                    <a:pt x="10" y="65"/>
                    <a:pt x="10" y="65"/>
                  </a:cubicBezTo>
                  <a:cubicBezTo>
                    <a:pt x="11" y="64"/>
                    <a:pt x="11" y="64"/>
                    <a:pt x="11" y="64"/>
                  </a:cubicBezTo>
                  <a:cubicBezTo>
                    <a:pt x="12" y="64"/>
                    <a:pt x="12" y="64"/>
                    <a:pt x="12" y="64"/>
                  </a:cubicBezTo>
                  <a:cubicBezTo>
                    <a:pt x="11" y="65"/>
                    <a:pt x="11" y="65"/>
                    <a:pt x="11" y="65"/>
                  </a:cubicBezTo>
                  <a:cubicBezTo>
                    <a:pt x="10" y="65"/>
                    <a:pt x="10" y="65"/>
                    <a:pt x="10" y="65"/>
                  </a:cubicBezTo>
                  <a:cubicBezTo>
                    <a:pt x="10" y="66"/>
                    <a:pt x="10" y="66"/>
                    <a:pt x="10" y="66"/>
                  </a:cubicBezTo>
                  <a:cubicBezTo>
                    <a:pt x="9" y="66"/>
                    <a:pt x="9" y="66"/>
                    <a:pt x="9" y="66"/>
                  </a:cubicBezTo>
                  <a:cubicBezTo>
                    <a:pt x="8" y="65"/>
                    <a:pt x="8" y="65"/>
                    <a:pt x="8" y="65"/>
                  </a:cubicBezTo>
                  <a:cubicBezTo>
                    <a:pt x="8" y="65"/>
                    <a:pt x="8" y="65"/>
                    <a:pt x="8" y="65"/>
                  </a:cubicBezTo>
                  <a:cubicBezTo>
                    <a:pt x="7" y="65"/>
                    <a:pt x="7" y="65"/>
                    <a:pt x="7" y="65"/>
                  </a:cubicBezTo>
                  <a:cubicBezTo>
                    <a:pt x="7" y="64"/>
                    <a:pt x="7" y="64"/>
                    <a:pt x="7" y="64"/>
                  </a:cubicBezTo>
                  <a:cubicBezTo>
                    <a:pt x="6" y="65"/>
                    <a:pt x="6" y="65"/>
                    <a:pt x="6" y="65"/>
                  </a:cubicBezTo>
                  <a:cubicBezTo>
                    <a:pt x="6" y="65"/>
                    <a:pt x="6" y="65"/>
                    <a:pt x="6" y="65"/>
                  </a:cubicBezTo>
                  <a:cubicBezTo>
                    <a:pt x="5" y="65"/>
                    <a:pt x="5" y="65"/>
                    <a:pt x="5" y="65"/>
                  </a:cubicBezTo>
                  <a:cubicBezTo>
                    <a:pt x="5" y="65"/>
                    <a:pt x="5" y="65"/>
                    <a:pt x="5" y="65"/>
                  </a:cubicBezTo>
                  <a:cubicBezTo>
                    <a:pt x="7" y="65"/>
                    <a:pt x="7" y="65"/>
                    <a:pt x="7" y="65"/>
                  </a:cubicBezTo>
                  <a:cubicBezTo>
                    <a:pt x="7" y="66"/>
                    <a:pt x="7" y="66"/>
                    <a:pt x="7" y="66"/>
                  </a:cubicBezTo>
                  <a:cubicBezTo>
                    <a:pt x="8" y="66"/>
                    <a:pt x="8" y="66"/>
                    <a:pt x="8" y="66"/>
                  </a:cubicBezTo>
                  <a:cubicBezTo>
                    <a:pt x="8" y="67"/>
                    <a:pt x="8" y="67"/>
                    <a:pt x="8" y="67"/>
                  </a:cubicBezTo>
                  <a:cubicBezTo>
                    <a:pt x="9" y="68"/>
                    <a:pt x="9" y="68"/>
                    <a:pt x="9" y="68"/>
                  </a:cubicBezTo>
                  <a:cubicBezTo>
                    <a:pt x="8" y="68"/>
                    <a:pt x="8" y="68"/>
                    <a:pt x="8" y="68"/>
                  </a:cubicBezTo>
                  <a:cubicBezTo>
                    <a:pt x="8" y="68"/>
                    <a:pt x="8" y="68"/>
                    <a:pt x="8" y="68"/>
                  </a:cubicBezTo>
                  <a:cubicBezTo>
                    <a:pt x="8" y="67"/>
                    <a:pt x="8" y="67"/>
                    <a:pt x="8" y="67"/>
                  </a:cubicBezTo>
                  <a:cubicBezTo>
                    <a:pt x="7" y="66"/>
                    <a:pt x="7" y="66"/>
                    <a:pt x="7" y="66"/>
                  </a:cubicBezTo>
                  <a:cubicBezTo>
                    <a:pt x="6" y="66"/>
                    <a:pt x="6" y="66"/>
                    <a:pt x="6" y="66"/>
                  </a:cubicBezTo>
                  <a:cubicBezTo>
                    <a:pt x="6" y="67"/>
                    <a:pt x="6" y="67"/>
                    <a:pt x="6" y="67"/>
                  </a:cubicBezTo>
                  <a:cubicBezTo>
                    <a:pt x="6" y="67"/>
                    <a:pt x="6" y="67"/>
                    <a:pt x="6" y="67"/>
                  </a:cubicBezTo>
                  <a:cubicBezTo>
                    <a:pt x="5" y="67"/>
                    <a:pt x="5" y="67"/>
                    <a:pt x="5" y="67"/>
                  </a:cubicBezTo>
                  <a:cubicBezTo>
                    <a:pt x="4" y="68"/>
                    <a:pt x="4" y="68"/>
                    <a:pt x="4" y="68"/>
                  </a:cubicBezTo>
                  <a:cubicBezTo>
                    <a:pt x="5" y="68"/>
                    <a:pt x="5" y="68"/>
                    <a:pt x="5" y="68"/>
                  </a:cubicBezTo>
                  <a:cubicBezTo>
                    <a:pt x="5" y="68"/>
                    <a:pt x="5" y="68"/>
                    <a:pt x="5" y="68"/>
                  </a:cubicBezTo>
                  <a:cubicBezTo>
                    <a:pt x="4" y="68"/>
                    <a:pt x="4" y="68"/>
                    <a:pt x="4" y="68"/>
                  </a:cubicBezTo>
                  <a:cubicBezTo>
                    <a:pt x="4" y="68"/>
                    <a:pt x="4" y="68"/>
                    <a:pt x="4" y="68"/>
                  </a:cubicBezTo>
                  <a:cubicBezTo>
                    <a:pt x="3" y="68"/>
                    <a:pt x="3" y="68"/>
                    <a:pt x="3" y="68"/>
                  </a:cubicBezTo>
                  <a:cubicBezTo>
                    <a:pt x="3" y="68"/>
                    <a:pt x="3" y="68"/>
                    <a:pt x="3" y="68"/>
                  </a:cubicBezTo>
                  <a:cubicBezTo>
                    <a:pt x="2" y="69"/>
                    <a:pt x="2" y="69"/>
                    <a:pt x="2" y="69"/>
                  </a:cubicBezTo>
                  <a:cubicBezTo>
                    <a:pt x="2" y="68"/>
                    <a:pt x="2" y="68"/>
                    <a:pt x="2" y="68"/>
                  </a:cubicBezTo>
                  <a:cubicBezTo>
                    <a:pt x="1" y="67"/>
                    <a:pt x="1" y="67"/>
                    <a:pt x="1" y="67"/>
                  </a:cubicBezTo>
                  <a:cubicBezTo>
                    <a:pt x="1" y="67"/>
                    <a:pt x="1" y="67"/>
                    <a:pt x="1" y="67"/>
                  </a:cubicBezTo>
                  <a:cubicBezTo>
                    <a:pt x="1" y="68"/>
                    <a:pt x="1" y="68"/>
                    <a:pt x="1" y="68"/>
                  </a:cubicBezTo>
                  <a:cubicBezTo>
                    <a:pt x="2" y="69"/>
                    <a:pt x="2" y="69"/>
                    <a:pt x="2" y="69"/>
                  </a:cubicBezTo>
                  <a:cubicBezTo>
                    <a:pt x="2" y="69"/>
                    <a:pt x="2" y="69"/>
                    <a:pt x="2" y="69"/>
                  </a:cubicBezTo>
                  <a:cubicBezTo>
                    <a:pt x="2" y="69"/>
                    <a:pt x="2" y="69"/>
                    <a:pt x="2" y="69"/>
                  </a:cubicBezTo>
                  <a:cubicBezTo>
                    <a:pt x="3" y="69"/>
                    <a:pt x="3" y="69"/>
                    <a:pt x="3" y="69"/>
                  </a:cubicBezTo>
                  <a:cubicBezTo>
                    <a:pt x="4" y="69"/>
                    <a:pt x="4" y="69"/>
                    <a:pt x="4" y="69"/>
                  </a:cubicBezTo>
                  <a:cubicBezTo>
                    <a:pt x="5" y="70"/>
                    <a:pt x="5" y="70"/>
                    <a:pt x="5" y="70"/>
                  </a:cubicBezTo>
                  <a:cubicBezTo>
                    <a:pt x="6" y="70"/>
                    <a:pt x="6" y="70"/>
                    <a:pt x="6" y="70"/>
                  </a:cubicBezTo>
                  <a:cubicBezTo>
                    <a:pt x="7" y="70"/>
                    <a:pt x="7" y="70"/>
                    <a:pt x="7" y="70"/>
                  </a:cubicBezTo>
                  <a:cubicBezTo>
                    <a:pt x="7" y="70"/>
                    <a:pt x="7" y="70"/>
                    <a:pt x="7" y="70"/>
                  </a:cubicBezTo>
                  <a:cubicBezTo>
                    <a:pt x="7" y="70"/>
                    <a:pt x="7" y="70"/>
                    <a:pt x="7" y="70"/>
                  </a:cubicBezTo>
                  <a:cubicBezTo>
                    <a:pt x="5" y="70"/>
                    <a:pt x="5" y="70"/>
                    <a:pt x="5" y="70"/>
                  </a:cubicBezTo>
                  <a:cubicBezTo>
                    <a:pt x="5" y="70"/>
                    <a:pt x="5" y="70"/>
                    <a:pt x="5" y="70"/>
                  </a:cubicBezTo>
                  <a:cubicBezTo>
                    <a:pt x="4" y="70"/>
                    <a:pt x="4" y="70"/>
                    <a:pt x="4" y="70"/>
                  </a:cubicBezTo>
                  <a:cubicBezTo>
                    <a:pt x="3" y="70"/>
                    <a:pt x="3" y="70"/>
                    <a:pt x="3" y="70"/>
                  </a:cubicBezTo>
                  <a:cubicBezTo>
                    <a:pt x="2" y="70"/>
                    <a:pt x="2" y="70"/>
                    <a:pt x="2" y="70"/>
                  </a:cubicBezTo>
                  <a:cubicBezTo>
                    <a:pt x="2" y="70"/>
                    <a:pt x="2" y="70"/>
                    <a:pt x="2" y="70"/>
                  </a:cubicBezTo>
                  <a:cubicBezTo>
                    <a:pt x="1" y="70"/>
                    <a:pt x="1" y="70"/>
                    <a:pt x="1" y="70"/>
                  </a:cubicBezTo>
                  <a:cubicBezTo>
                    <a:pt x="1" y="71"/>
                    <a:pt x="1" y="71"/>
                    <a:pt x="1" y="71"/>
                  </a:cubicBezTo>
                  <a:cubicBezTo>
                    <a:pt x="2" y="71"/>
                    <a:pt x="2" y="71"/>
                    <a:pt x="2" y="71"/>
                  </a:cubicBezTo>
                  <a:cubicBezTo>
                    <a:pt x="2" y="72"/>
                    <a:pt x="2" y="72"/>
                    <a:pt x="2" y="72"/>
                  </a:cubicBezTo>
                  <a:cubicBezTo>
                    <a:pt x="2" y="72"/>
                    <a:pt x="2" y="72"/>
                    <a:pt x="2" y="72"/>
                  </a:cubicBezTo>
                  <a:cubicBezTo>
                    <a:pt x="3" y="72"/>
                    <a:pt x="3" y="72"/>
                    <a:pt x="3" y="72"/>
                  </a:cubicBezTo>
                  <a:cubicBezTo>
                    <a:pt x="4" y="72"/>
                    <a:pt x="4" y="72"/>
                    <a:pt x="4" y="72"/>
                  </a:cubicBezTo>
                  <a:cubicBezTo>
                    <a:pt x="3" y="72"/>
                    <a:pt x="3" y="72"/>
                    <a:pt x="3" y="72"/>
                  </a:cubicBezTo>
                  <a:cubicBezTo>
                    <a:pt x="2" y="72"/>
                    <a:pt x="2" y="72"/>
                    <a:pt x="2" y="72"/>
                  </a:cubicBezTo>
                  <a:cubicBezTo>
                    <a:pt x="2" y="72"/>
                    <a:pt x="2" y="72"/>
                    <a:pt x="2" y="72"/>
                  </a:cubicBezTo>
                  <a:cubicBezTo>
                    <a:pt x="1" y="72"/>
                    <a:pt x="1" y="72"/>
                    <a:pt x="1" y="72"/>
                  </a:cubicBezTo>
                  <a:cubicBezTo>
                    <a:pt x="1" y="73"/>
                    <a:pt x="1" y="73"/>
                    <a:pt x="1" y="73"/>
                  </a:cubicBezTo>
                  <a:cubicBezTo>
                    <a:pt x="2" y="73"/>
                    <a:pt x="2" y="73"/>
                    <a:pt x="2" y="73"/>
                  </a:cubicBezTo>
                  <a:cubicBezTo>
                    <a:pt x="2" y="73"/>
                    <a:pt x="2" y="73"/>
                    <a:pt x="2" y="73"/>
                  </a:cubicBezTo>
                  <a:cubicBezTo>
                    <a:pt x="1" y="73"/>
                    <a:pt x="1" y="73"/>
                    <a:pt x="1" y="73"/>
                  </a:cubicBezTo>
                  <a:cubicBezTo>
                    <a:pt x="1" y="73"/>
                    <a:pt x="1" y="73"/>
                    <a:pt x="1" y="73"/>
                  </a:cubicBezTo>
                  <a:cubicBezTo>
                    <a:pt x="1" y="74"/>
                    <a:pt x="1" y="74"/>
                    <a:pt x="1" y="74"/>
                  </a:cubicBezTo>
                  <a:cubicBezTo>
                    <a:pt x="2" y="74"/>
                    <a:pt x="2" y="74"/>
                    <a:pt x="2" y="74"/>
                  </a:cubicBezTo>
                  <a:cubicBezTo>
                    <a:pt x="2" y="74"/>
                    <a:pt x="2" y="74"/>
                    <a:pt x="2" y="74"/>
                  </a:cubicBezTo>
                  <a:cubicBezTo>
                    <a:pt x="3" y="74"/>
                    <a:pt x="3" y="74"/>
                    <a:pt x="3" y="74"/>
                  </a:cubicBezTo>
                  <a:cubicBezTo>
                    <a:pt x="3" y="74"/>
                    <a:pt x="3" y="74"/>
                    <a:pt x="3" y="74"/>
                  </a:cubicBezTo>
                  <a:cubicBezTo>
                    <a:pt x="5" y="74"/>
                    <a:pt x="5" y="74"/>
                    <a:pt x="5" y="74"/>
                  </a:cubicBezTo>
                  <a:cubicBezTo>
                    <a:pt x="6" y="74"/>
                    <a:pt x="6" y="74"/>
                    <a:pt x="6" y="74"/>
                  </a:cubicBezTo>
                  <a:cubicBezTo>
                    <a:pt x="6" y="74"/>
                    <a:pt x="6" y="74"/>
                    <a:pt x="6" y="74"/>
                  </a:cubicBezTo>
                  <a:cubicBezTo>
                    <a:pt x="7" y="74"/>
                    <a:pt x="7" y="74"/>
                    <a:pt x="7" y="74"/>
                  </a:cubicBezTo>
                  <a:cubicBezTo>
                    <a:pt x="7" y="73"/>
                    <a:pt x="7" y="73"/>
                    <a:pt x="7" y="73"/>
                  </a:cubicBezTo>
                  <a:cubicBezTo>
                    <a:pt x="7" y="73"/>
                    <a:pt x="7" y="73"/>
                    <a:pt x="7" y="73"/>
                  </a:cubicBezTo>
                  <a:cubicBezTo>
                    <a:pt x="7" y="74"/>
                    <a:pt x="7" y="74"/>
                    <a:pt x="7" y="74"/>
                  </a:cubicBezTo>
                  <a:cubicBezTo>
                    <a:pt x="8" y="74"/>
                    <a:pt x="8" y="74"/>
                    <a:pt x="8" y="74"/>
                  </a:cubicBezTo>
                  <a:cubicBezTo>
                    <a:pt x="9" y="73"/>
                    <a:pt x="9" y="73"/>
                    <a:pt x="9" y="73"/>
                  </a:cubicBezTo>
                  <a:cubicBezTo>
                    <a:pt x="10" y="73"/>
                    <a:pt x="10" y="73"/>
                    <a:pt x="10" y="73"/>
                  </a:cubicBezTo>
                  <a:cubicBezTo>
                    <a:pt x="9" y="73"/>
                    <a:pt x="9" y="73"/>
                    <a:pt x="9" y="73"/>
                  </a:cubicBezTo>
                  <a:cubicBezTo>
                    <a:pt x="9" y="74"/>
                    <a:pt x="9" y="74"/>
                    <a:pt x="9" y="74"/>
                  </a:cubicBezTo>
                  <a:cubicBezTo>
                    <a:pt x="10" y="74"/>
                    <a:pt x="10" y="74"/>
                    <a:pt x="10" y="74"/>
                  </a:cubicBezTo>
                  <a:cubicBezTo>
                    <a:pt x="10" y="74"/>
                    <a:pt x="10" y="74"/>
                    <a:pt x="10" y="74"/>
                  </a:cubicBezTo>
                  <a:cubicBezTo>
                    <a:pt x="10" y="73"/>
                    <a:pt x="10" y="73"/>
                    <a:pt x="10" y="73"/>
                  </a:cubicBezTo>
                  <a:cubicBezTo>
                    <a:pt x="11" y="72"/>
                    <a:pt x="11" y="72"/>
                    <a:pt x="11" y="72"/>
                  </a:cubicBezTo>
                  <a:cubicBezTo>
                    <a:pt x="10" y="73"/>
                    <a:pt x="10" y="73"/>
                    <a:pt x="10" y="73"/>
                  </a:cubicBezTo>
                  <a:cubicBezTo>
                    <a:pt x="11" y="74"/>
                    <a:pt x="11" y="74"/>
                    <a:pt x="11" y="74"/>
                  </a:cubicBezTo>
                  <a:cubicBezTo>
                    <a:pt x="11" y="74"/>
                    <a:pt x="11" y="74"/>
                    <a:pt x="11" y="74"/>
                  </a:cubicBezTo>
                  <a:cubicBezTo>
                    <a:pt x="9" y="75"/>
                    <a:pt x="9" y="75"/>
                    <a:pt x="9" y="75"/>
                  </a:cubicBezTo>
                  <a:cubicBezTo>
                    <a:pt x="9" y="75"/>
                    <a:pt x="9" y="75"/>
                    <a:pt x="9" y="75"/>
                  </a:cubicBezTo>
                  <a:cubicBezTo>
                    <a:pt x="9" y="75"/>
                    <a:pt x="9" y="75"/>
                    <a:pt x="9" y="75"/>
                  </a:cubicBezTo>
                  <a:cubicBezTo>
                    <a:pt x="9" y="76"/>
                    <a:pt x="9" y="76"/>
                    <a:pt x="9" y="76"/>
                  </a:cubicBezTo>
                  <a:cubicBezTo>
                    <a:pt x="8" y="76"/>
                    <a:pt x="8" y="76"/>
                    <a:pt x="8" y="76"/>
                  </a:cubicBezTo>
                  <a:cubicBezTo>
                    <a:pt x="8" y="75"/>
                    <a:pt x="8" y="75"/>
                    <a:pt x="8" y="75"/>
                  </a:cubicBezTo>
                  <a:cubicBezTo>
                    <a:pt x="8" y="75"/>
                    <a:pt x="8" y="75"/>
                    <a:pt x="8" y="75"/>
                  </a:cubicBezTo>
                  <a:cubicBezTo>
                    <a:pt x="8" y="74"/>
                    <a:pt x="8" y="74"/>
                    <a:pt x="8" y="74"/>
                  </a:cubicBezTo>
                  <a:cubicBezTo>
                    <a:pt x="7" y="74"/>
                    <a:pt x="7" y="74"/>
                    <a:pt x="7" y="74"/>
                  </a:cubicBezTo>
                  <a:cubicBezTo>
                    <a:pt x="6" y="75"/>
                    <a:pt x="6" y="75"/>
                    <a:pt x="6" y="75"/>
                  </a:cubicBezTo>
                  <a:cubicBezTo>
                    <a:pt x="6" y="75"/>
                    <a:pt x="6" y="75"/>
                    <a:pt x="6" y="75"/>
                  </a:cubicBezTo>
                  <a:cubicBezTo>
                    <a:pt x="6" y="75"/>
                    <a:pt x="6" y="75"/>
                    <a:pt x="6" y="75"/>
                  </a:cubicBezTo>
                  <a:cubicBezTo>
                    <a:pt x="5" y="75"/>
                    <a:pt x="5" y="75"/>
                    <a:pt x="5" y="75"/>
                  </a:cubicBezTo>
                  <a:cubicBezTo>
                    <a:pt x="4" y="75"/>
                    <a:pt x="4" y="75"/>
                    <a:pt x="4" y="75"/>
                  </a:cubicBezTo>
                  <a:cubicBezTo>
                    <a:pt x="3" y="75"/>
                    <a:pt x="3" y="75"/>
                    <a:pt x="3" y="75"/>
                  </a:cubicBezTo>
                  <a:cubicBezTo>
                    <a:pt x="2" y="75"/>
                    <a:pt x="2" y="75"/>
                    <a:pt x="2" y="75"/>
                  </a:cubicBezTo>
                  <a:cubicBezTo>
                    <a:pt x="2" y="75"/>
                    <a:pt x="2" y="75"/>
                    <a:pt x="2" y="75"/>
                  </a:cubicBezTo>
                  <a:cubicBezTo>
                    <a:pt x="1" y="75"/>
                    <a:pt x="1" y="75"/>
                    <a:pt x="1" y="75"/>
                  </a:cubicBezTo>
                  <a:cubicBezTo>
                    <a:pt x="1" y="75"/>
                    <a:pt x="1" y="75"/>
                    <a:pt x="1" y="75"/>
                  </a:cubicBezTo>
                  <a:cubicBezTo>
                    <a:pt x="1" y="76"/>
                    <a:pt x="1" y="76"/>
                    <a:pt x="1" y="76"/>
                  </a:cubicBezTo>
                  <a:cubicBezTo>
                    <a:pt x="1" y="76"/>
                    <a:pt x="1" y="76"/>
                    <a:pt x="1" y="76"/>
                  </a:cubicBezTo>
                  <a:cubicBezTo>
                    <a:pt x="1" y="76"/>
                    <a:pt x="1" y="76"/>
                    <a:pt x="1" y="76"/>
                  </a:cubicBezTo>
                  <a:cubicBezTo>
                    <a:pt x="2" y="76"/>
                    <a:pt x="2" y="76"/>
                    <a:pt x="2" y="76"/>
                  </a:cubicBezTo>
                  <a:cubicBezTo>
                    <a:pt x="2" y="76"/>
                    <a:pt x="2" y="76"/>
                    <a:pt x="2" y="76"/>
                  </a:cubicBezTo>
                  <a:cubicBezTo>
                    <a:pt x="3" y="76"/>
                    <a:pt x="3" y="76"/>
                    <a:pt x="3" y="76"/>
                  </a:cubicBezTo>
                  <a:cubicBezTo>
                    <a:pt x="2" y="76"/>
                    <a:pt x="2" y="76"/>
                    <a:pt x="2" y="76"/>
                  </a:cubicBezTo>
                  <a:cubicBezTo>
                    <a:pt x="2" y="77"/>
                    <a:pt x="2" y="77"/>
                    <a:pt x="2" y="77"/>
                  </a:cubicBezTo>
                  <a:cubicBezTo>
                    <a:pt x="2" y="77"/>
                    <a:pt x="2" y="77"/>
                    <a:pt x="2" y="77"/>
                  </a:cubicBezTo>
                  <a:cubicBezTo>
                    <a:pt x="1" y="77"/>
                    <a:pt x="1" y="77"/>
                    <a:pt x="1" y="77"/>
                  </a:cubicBezTo>
                  <a:cubicBezTo>
                    <a:pt x="2" y="78"/>
                    <a:pt x="2" y="78"/>
                    <a:pt x="2" y="78"/>
                  </a:cubicBezTo>
                  <a:cubicBezTo>
                    <a:pt x="2" y="78"/>
                    <a:pt x="2" y="78"/>
                    <a:pt x="2" y="78"/>
                  </a:cubicBezTo>
                  <a:cubicBezTo>
                    <a:pt x="3" y="77"/>
                    <a:pt x="3" y="77"/>
                    <a:pt x="3" y="77"/>
                  </a:cubicBezTo>
                  <a:cubicBezTo>
                    <a:pt x="4" y="77"/>
                    <a:pt x="4" y="77"/>
                    <a:pt x="4" y="77"/>
                  </a:cubicBezTo>
                  <a:cubicBezTo>
                    <a:pt x="4" y="78"/>
                    <a:pt x="4" y="78"/>
                    <a:pt x="4" y="78"/>
                  </a:cubicBezTo>
                  <a:cubicBezTo>
                    <a:pt x="4" y="78"/>
                    <a:pt x="4" y="78"/>
                    <a:pt x="4" y="78"/>
                  </a:cubicBezTo>
                  <a:cubicBezTo>
                    <a:pt x="3" y="79"/>
                    <a:pt x="3" y="79"/>
                    <a:pt x="3" y="79"/>
                  </a:cubicBezTo>
                  <a:cubicBezTo>
                    <a:pt x="3" y="79"/>
                    <a:pt x="3" y="79"/>
                    <a:pt x="3" y="79"/>
                  </a:cubicBezTo>
                  <a:cubicBezTo>
                    <a:pt x="4" y="79"/>
                    <a:pt x="4" y="79"/>
                    <a:pt x="4" y="79"/>
                  </a:cubicBezTo>
                  <a:cubicBezTo>
                    <a:pt x="4" y="80"/>
                    <a:pt x="4" y="80"/>
                    <a:pt x="4" y="80"/>
                  </a:cubicBezTo>
                  <a:cubicBezTo>
                    <a:pt x="4" y="80"/>
                    <a:pt x="4" y="80"/>
                    <a:pt x="4" y="80"/>
                  </a:cubicBezTo>
                  <a:cubicBezTo>
                    <a:pt x="4" y="81"/>
                    <a:pt x="4" y="81"/>
                    <a:pt x="4" y="81"/>
                  </a:cubicBezTo>
                  <a:cubicBezTo>
                    <a:pt x="4" y="81"/>
                    <a:pt x="4" y="81"/>
                    <a:pt x="4" y="81"/>
                  </a:cubicBezTo>
                  <a:cubicBezTo>
                    <a:pt x="5" y="80"/>
                    <a:pt x="5" y="80"/>
                    <a:pt x="5" y="80"/>
                  </a:cubicBezTo>
                  <a:cubicBezTo>
                    <a:pt x="5" y="80"/>
                    <a:pt x="5" y="80"/>
                    <a:pt x="5" y="80"/>
                  </a:cubicBezTo>
                  <a:cubicBezTo>
                    <a:pt x="5" y="79"/>
                    <a:pt x="5" y="79"/>
                    <a:pt x="5" y="79"/>
                  </a:cubicBezTo>
                  <a:cubicBezTo>
                    <a:pt x="7" y="78"/>
                    <a:pt x="7" y="78"/>
                    <a:pt x="7" y="78"/>
                  </a:cubicBezTo>
                  <a:cubicBezTo>
                    <a:pt x="8" y="78"/>
                    <a:pt x="8" y="78"/>
                    <a:pt x="8" y="78"/>
                  </a:cubicBezTo>
                  <a:cubicBezTo>
                    <a:pt x="8" y="78"/>
                    <a:pt x="8" y="78"/>
                    <a:pt x="8" y="78"/>
                  </a:cubicBezTo>
                  <a:cubicBezTo>
                    <a:pt x="8" y="79"/>
                    <a:pt x="8" y="79"/>
                    <a:pt x="8" y="79"/>
                  </a:cubicBezTo>
                  <a:cubicBezTo>
                    <a:pt x="7" y="79"/>
                    <a:pt x="7" y="79"/>
                    <a:pt x="7" y="79"/>
                  </a:cubicBezTo>
                  <a:cubicBezTo>
                    <a:pt x="7" y="80"/>
                    <a:pt x="7" y="80"/>
                    <a:pt x="7" y="80"/>
                  </a:cubicBezTo>
                  <a:cubicBezTo>
                    <a:pt x="7" y="81"/>
                    <a:pt x="7" y="81"/>
                    <a:pt x="7" y="81"/>
                  </a:cubicBezTo>
                  <a:cubicBezTo>
                    <a:pt x="7" y="80"/>
                    <a:pt x="7" y="80"/>
                    <a:pt x="7" y="80"/>
                  </a:cubicBezTo>
                  <a:cubicBezTo>
                    <a:pt x="7" y="79"/>
                    <a:pt x="7" y="79"/>
                    <a:pt x="7" y="79"/>
                  </a:cubicBezTo>
                  <a:cubicBezTo>
                    <a:pt x="6" y="79"/>
                    <a:pt x="6" y="79"/>
                    <a:pt x="6" y="79"/>
                  </a:cubicBezTo>
                  <a:cubicBezTo>
                    <a:pt x="6" y="80"/>
                    <a:pt x="6" y="80"/>
                    <a:pt x="6" y="80"/>
                  </a:cubicBezTo>
                  <a:cubicBezTo>
                    <a:pt x="5" y="80"/>
                    <a:pt x="5" y="80"/>
                    <a:pt x="5" y="80"/>
                  </a:cubicBezTo>
                  <a:cubicBezTo>
                    <a:pt x="6" y="81"/>
                    <a:pt x="6" y="81"/>
                    <a:pt x="6" y="81"/>
                  </a:cubicBezTo>
                  <a:cubicBezTo>
                    <a:pt x="5" y="81"/>
                    <a:pt x="5" y="81"/>
                    <a:pt x="5" y="81"/>
                  </a:cubicBezTo>
                  <a:cubicBezTo>
                    <a:pt x="5" y="81"/>
                    <a:pt x="5" y="81"/>
                    <a:pt x="5" y="81"/>
                  </a:cubicBezTo>
                  <a:cubicBezTo>
                    <a:pt x="4" y="82"/>
                    <a:pt x="4" y="82"/>
                    <a:pt x="4" y="82"/>
                  </a:cubicBezTo>
                  <a:cubicBezTo>
                    <a:pt x="5" y="82"/>
                    <a:pt x="5" y="82"/>
                    <a:pt x="5" y="82"/>
                  </a:cubicBezTo>
                  <a:cubicBezTo>
                    <a:pt x="6" y="82"/>
                    <a:pt x="6" y="82"/>
                    <a:pt x="6" y="82"/>
                  </a:cubicBezTo>
                  <a:cubicBezTo>
                    <a:pt x="6" y="83"/>
                    <a:pt x="6" y="83"/>
                    <a:pt x="6" y="83"/>
                  </a:cubicBezTo>
                  <a:cubicBezTo>
                    <a:pt x="5" y="83"/>
                    <a:pt x="5" y="83"/>
                    <a:pt x="5" y="83"/>
                  </a:cubicBezTo>
                  <a:cubicBezTo>
                    <a:pt x="5" y="83"/>
                    <a:pt x="5" y="83"/>
                    <a:pt x="5" y="83"/>
                  </a:cubicBezTo>
                  <a:cubicBezTo>
                    <a:pt x="5" y="84"/>
                    <a:pt x="5" y="84"/>
                    <a:pt x="5" y="84"/>
                  </a:cubicBezTo>
                  <a:cubicBezTo>
                    <a:pt x="4" y="83"/>
                    <a:pt x="4" y="83"/>
                    <a:pt x="4" y="83"/>
                  </a:cubicBezTo>
                  <a:cubicBezTo>
                    <a:pt x="4" y="83"/>
                    <a:pt x="4" y="83"/>
                    <a:pt x="4" y="83"/>
                  </a:cubicBezTo>
                  <a:cubicBezTo>
                    <a:pt x="4" y="84"/>
                    <a:pt x="4" y="84"/>
                    <a:pt x="4" y="84"/>
                  </a:cubicBezTo>
                  <a:cubicBezTo>
                    <a:pt x="3" y="83"/>
                    <a:pt x="3" y="83"/>
                    <a:pt x="3" y="83"/>
                  </a:cubicBezTo>
                  <a:cubicBezTo>
                    <a:pt x="3" y="84"/>
                    <a:pt x="3" y="84"/>
                    <a:pt x="3" y="84"/>
                  </a:cubicBezTo>
                  <a:cubicBezTo>
                    <a:pt x="2" y="84"/>
                    <a:pt x="2" y="84"/>
                    <a:pt x="2" y="84"/>
                  </a:cubicBezTo>
                  <a:cubicBezTo>
                    <a:pt x="2" y="85"/>
                    <a:pt x="2" y="85"/>
                    <a:pt x="2" y="85"/>
                  </a:cubicBezTo>
                  <a:cubicBezTo>
                    <a:pt x="3" y="86"/>
                    <a:pt x="3" y="86"/>
                    <a:pt x="3" y="86"/>
                  </a:cubicBezTo>
                  <a:cubicBezTo>
                    <a:pt x="4" y="86"/>
                    <a:pt x="4" y="86"/>
                    <a:pt x="4" y="86"/>
                  </a:cubicBezTo>
                  <a:cubicBezTo>
                    <a:pt x="4" y="86"/>
                    <a:pt x="4" y="86"/>
                    <a:pt x="4" y="86"/>
                  </a:cubicBezTo>
                  <a:cubicBezTo>
                    <a:pt x="5" y="86"/>
                    <a:pt x="5" y="86"/>
                    <a:pt x="5" y="86"/>
                  </a:cubicBezTo>
                  <a:cubicBezTo>
                    <a:pt x="4" y="85"/>
                    <a:pt x="4" y="85"/>
                    <a:pt x="4" y="85"/>
                  </a:cubicBezTo>
                  <a:cubicBezTo>
                    <a:pt x="5" y="85"/>
                    <a:pt x="5" y="85"/>
                    <a:pt x="5" y="85"/>
                  </a:cubicBezTo>
                  <a:cubicBezTo>
                    <a:pt x="6" y="85"/>
                    <a:pt x="6" y="85"/>
                    <a:pt x="6" y="85"/>
                  </a:cubicBezTo>
                  <a:cubicBezTo>
                    <a:pt x="5" y="85"/>
                    <a:pt x="5" y="85"/>
                    <a:pt x="5" y="85"/>
                  </a:cubicBezTo>
                  <a:cubicBezTo>
                    <a:pt x="6" y="86"/>
                    <a:pt x="6" y="86"/>
                    <a:pt x="6" y="86"/>
                  </a:cubicBezTo>
                  <a:cubicBezTo>
                    <a:pt x="6" y="87"/>
                    <a:pt x="6" y="87"/>
                    <a:pt x="6" y="87"/>
                  </a:cubicBezTo>
                  <a:cubicBezTo>
                    <a:pt x="5" y="87"/>
                    <a:pt x="5" y="87"/>
                    <a:pt x="5" y="87"/>
                  </a:cubicBezTo>
                  <a:cubicBezTo>
                    <a:pt x="6" y="88"/>
                    <a:pt x="6" y="88"/>
                    <a:pt x="6" y="88"/>
                  </a:cubicBezTo>
                  <a:cubicBezTo>
                    <a:pt x="6" y="88"/>
                    <a:pt x="6" y="88"/>
                    <a:pt x="6" y="88"/>
                  </a:cubicBezTo>
                  <a:cubicBezTo>
                    <a:pt x="7" y="87"/>
                    <a:pt x="7" y="87"/>
                    <a:pt x="7" y="87"/>
                  </a:cubicBezTo>
                  <a:cubicBezTo>
                    <a:pt x="8" y="88"/>
                    <a:pt x="8" y="88"/>
                    <a:pt x="8" y="88"/>
                  </a:cubicBezTo>
                  <a:cubicBezTo>
                    <a:pt x="7" y="88"/>
                    <a:pt x="7" y="88"/>
                    <a:pt x="7" y="88"/>
                  </a:cubicBezTo>
                  <a:cubicBezTo>
                    <a:pt x="6" y="88"/>
                    <a:pt x="6" y="88"/>
                    <a:pt x="6" y="88"/>
                  </a:cubicBezTo>
                  <a:cubicBezTo>
                    <a:pt x="7" y="89"/>
                    <a:pt x="7" y="89"/>
                    <a:pt x="7" y="89"/>
                  </a:cubicBezTo>
                  <a:cubicBezTo>
                    <a:pt x="7" y="89"/>
                    <a:pt x="7" y="89"/>
                    <a:pt x="7" y="89"/>
                  </a:cubicBezTo>
                  <a:cubicBezTo>
                    <a:pt x="5" y="88"/>
                    <a:pt x="5" y="88"/>
                    <a:pt x="5" y="88"/>
                  </a:cubicBezTo>
                  <a:cubicBezTo>
                    <a:pt x="4" y="88"/>
                    <a:pt x="4" y="88"/>
                    <a:pt x="4" y="88"/>
                  </a:cubicBezTo>
                  <a:cubicBezTo>
                    <a:pt x="4" y="88"/>
                    <a:pt x="4" y="88"/>
                    <a:pt x="4" y="88"/>
                  </a:cubicBezTo>
                  <a:cubicBezTo>
                    <a:pt x="3" y="88"/>
                    <a:pt x="3" y="88"/>
                    <a:pt x="3" y="88"/>
                  </a:cubicBezTo>
                  <a:cubicBezTo>
                    <a:pt x="3" y="89"/>
                    <a:pt x="3" y="89"/>
                    <a:pt x="3" y="89"/>
                  </a:cubicBezTo>
                  <a:cubicBezTo>
                    <a:pt x="3" y="89"/>
                    <a:pt x="3" y="89"/>
                    <a:pt x="3" y="89"/>
                  </a:cubicBezTo>
                  <a:cubicBezTo>
                    <a:pt x="4" y="91"/>
                    <a:pt x="4" y="91"/>
                    <a:pt x="4" y="91"/>
                  </a:cubicBezTo>
                  <a:cubicBezTo>
                    <a:pt x="5" y="91"/>
                    <a:pt x="5" y="91"/>
                    <a:pt x="5" y="91"/>
                  </a:cubicBezTo>
                  <a:cubicBezTo>
                    <a:pt x="6" y="92"/>
                    <a:pt x="6" y="92"/>
                    <a:pt x="6" y="92"/>
                  </a:cubicBezTo>
                  <a:cubicBezTo>
                    <a:pt x="8" y="92"/>
                    <a:pt x="8" y="92"/>
                    <a:pt x="8" y="92"/>
                  </a:cubicBezTo>
                  <a:cubicBezTo>
                    <a:pt x="8" y="93"/>
                    <a:pt x="8" y="93"/>
                    <a:pt x="8" y="93"/>
                  </a:cubicBezTo>
                  <a:cubicBezTo>
                    <a:pt x="7" y="93"/>
                    <a:pt x="7" y="93"/>
                    <a:pt x="7" y="93"/>
                  </a:cubicBezTo>
                  <a:cubicBezTo>
                    <a:pt x="8" y="94"/>
                    <a:pt x="8" y="94"/>
                    <a:pt x="8" y="94"/>
                  </a:cubicBezTo>
                  <a:cubicBezTo>
                    <a:pt x="9" y="93"/>
                    <a:pt x="9" y="93"/>
                    <a:pt x="9" y="93"/>
                  </a:cubicBezTo>
                  <a:cubicBezTo>
                    <a:pt x="8" y="93"/>
                    <a:pt x="8" y="93"/>
                    <a:pt x="8" y="93"/>
                  </a:cubicBezTo>
                  <a:cubicBezTo>
                    <a:pt x="9" y="93"/>
                    <a:pt x="9" y="93"/>
                    <a:pt x="9" y="93"/>
                  </a:cubicBezTo>
                  <a:cubicBezTo>
                    <a:pt x="10" y="93"/>
                    <a:pt x="10" y="93"/>
                    <a:pt x="10" y="93"/>
                  </a:cubicBezTo>
                  <a:cubicBezTo>
                    <a:pt x="9" y="93"/>
                    <a:pt x="9" y="93"/>
                    <a:pt x="9" y="93"/>
                  </a:cubicBezTo>
                  <a:cubicBezTo>
                    <a:pt x="10" y="94"/>
                    <a:pt x="10" y="94"/>
                    <a:pt x="10" y="94"/>
                  </a:cubicBezTo>
                  <a:cubicBezTo>
                    <a:pt x="11" y="94"/>
                    <a:pt x="11" y="94"/>
                    <a:pt x="11" y="94"/>
                  </a:cubicBezTo>
                  <a:cubicBezTo>
                    <a:pt x="11" y="94"/>
                    <a:pt x="11" y="94"/>
                    <a:pt x="11" y="94"/>
                  </a:cubicBezTo>
                  <a:cubicBezTo>
                    <a:pt x="12" y="94"/>
                    <a:pt x="12" y="94"/>
                    <a:pt x="12" y="94"/>
                  </a:cubicBezTo>
                  <a:cubicBezTo>
                    <a:pt x="13" y="93"/>
                    <a:pt x="13" y="93"/>
                    <a:pt x="13" y="93"/>
                  </a:cubicBezTo>
                  <a:cubicBezTo>
                    <a:pt x="13" y="93"/>
                    <a:pt x="13" y="93"/>
                    <a:pt x="13" y="93"/>
                  </a:cubicBezTo>
                  <a:cubicBezTo>
                    <a:pt x="14" y="92"/>
                    <a:pt x="14" y="92"/>
                    <a:pt x="14" y="92"/>
                  </a:cubicBezTo>
                  <a:cubicBezTo>
                    <a:pt x="14" y="92"/>
                    <a:pt x="14" y="92"/>
                    <a:pt x="14" y="92"/>
                  </a:cubicBezTo>
                  <a:cubicBezTo>
                    <a:pt x="14" y="93"/>
                    <a:pt x="14" y="93"/>
                    <a:pt x="14" y="93"/>
                  </a:cubicBezTo>
                  <a:cubicBezTo>
                    <a:pt x="14" y="93"/>
                    <a:pt x="14" y="93"/>
                    <a:pt x="14" y="93"/>
                  </a:cubicBezTo>
                  <a:cubicBezTo>
                    <a:pt x="16" y="92"/>
                    <a:pt x="16" y="92"/>
                    <a:pt x="16" y="92"/>
                  </a:cubicBezTo>
                  <a:cubicBezTo>
                    <a:pt x="16" y="91"/>
                    <a:pt x="16" y="91"/>
                    <a:pt x="16" y="91"/>
                  </a:cubicBezTo>
                  <a:cubicBezTo>
                    <a:pt x="15" y="90"/>
                    <a:pt x="15" y="90"/>
                    <a:pt x="15" y="90"/>
                  </a:cubicBezTo>
                  <a:cubicBezTo>
                    <a:pt x="16" y="91"/>
                    <a:pt x="16" y="91"/>
                    <a:pt x="16" y="91"/>
                  </a:cubicBezTo>
                  <a:cubicBezTo>
                    <a:pt x="17" y="90"/>
                    <a:pt x="17" y="90"/>
                    <a:pt x="17" y="90"/>
                  </a:cubicBezTo>
                  <a:cubicBezTo>
                    <a:pt x="17" y="90"/>
                    <a:pt x="17" y="90"/>
                    <a:pt x="17" y="90"/>
                  </a:cubicBezTo>
                  <a:cubicBezTo>
                    <a:pt x="18" y="90"/>
                    <a:pt x="18" y="90"/>
                    <a:pt x="18" y="90"/>
                  </a:cubicBezTo>
                  <a:cubicBezTo>
                    <a:pt x="18" y="89"/>
                    <a:pt x="18" y="89"/>
                    <a:pt x="18" y="89"/>
                  </a:cubicBezTo>
                  <a:cubicBezTo>
                    <a:pt x="18" y="89"/>
                    <a:pt x="18" y="89"/>
                    <a:pt x="18" y="89"/>
                  </a:cubicBezTo>
                  <a:cubicBezTo>
                    <a:pt x="19" y="89"/>
                    <a:pt x="19" y="89"/>
                    <a:pt x="19" y="89"/>
                  </a:cubicBezTo>
                  <a:cubicBezTo>
                    <a:pt x="19" y="88"/>
                    <a:pt x="19" y="88"/>
                    <a:pt x="19" y="88"/>
                  </a:cubicBezTo>
                  <a:cubicBezTo>
                    <a:pt x="18" y="87"/>
                    <a:pt x="18" y="87"/>
                    <a:pt x="18" y="87"/>
                  </a:cubicBezTo>
                  <a:cubicBezTo>
                    <a:pt x="19" y="87"/>
                    <a:pt x="19" y="87"/>
                    <a:pt x="19" y="87"/>
                  </a:cubicBezTo>
                  <a:cubicBezTo>
                    <a:pt x="18" y="86"/>
                    <a:pt x="18" y="86"/>
                    <a:pt x="18" y="86"/>
                  </a:cubicBezTo>
                  <a:cubicBezTo>
                    <a:pt x="17" y="86"/>
                    <a:pt x="17" y="86"/>
                    <a:pt x="17" y="86"/>
                  </a:cubicBezTo>
                  <a:cubicBezTo>
                    <a:pt x="17" y="85"/>
                    <a:pt x="17" y="85"/>
                    <a:pt x="17" y="85"/>
                  </a:cubicBezTo>
                  <a:cubicBezTo>
                    <a:pt x="18" y="85"/>
                    <a:pt x="18" y="85"/>
                    <a:pt x="18" y="85"/>
                  </a:cubicBezTo>
                  <a:cubicBezTo>
                    <a:pt x="19" y="86"/>
                    <a:pt x="19" y="86"/>
                    <a:pt x="19" y="86"/>
                  </a:cubicBezTo>
                  <a:cubicBezTo>
                    <a:pt x="19" y="87"/>
                    <a:pt x="19" y="87"/>
                    <a:pt x="19" y="87"/>
                  </a:cubicBezTo>
                  <a:cubicBezTo>
                    <a:pt x="19" y="87"/>
                    <a:pt x="19" y="87"/>
                    <a:pt x="19" y="87"/>
                  </a:cubicBezTo>
                  <a:cubicBezTo>
                    <a:pt x="20" y="87"/>
                    <a:pt x="20" y="87"/>
                    <a:pt x="20" y="87"/>
                  </a:cubicBezTo>
                  <a:cubicBezTo>
                    <a:pt x="20" y="88"/>
                    <a:pt x="20" y="88"/>
                    <a:pt x="20" y="88"/>
                  </a:cubicBezTo>
                  <a:cubicBezTo>
                    <a:pt x="20" y="88"/>
                    <a:pt x="20" y="88"/>
                    <a:pt x="20" y="88"/>
                  </a:cubicBezTo>
                  <a:cubicBezTo>
                    <a:pt x="21" y="88"/>
                    <a:pt x="21" y="88"/>
                    <a:pt x="21" y="88"/>
                  </a:cubicBezTo>
                  <a:cubicBezTo>
                    <a:pt x="21" y="88"/>
                    <a:pt x="21" y="88"/>
                    <a:pt x="21" y="88"/>
                  </a:cubicBezTo>
                  <a:cubicBezTo>
                    <a:pt x="20" y="87"/>
                    <a:pt x="20" y="87"/>
                    <a:pt x="20" y="87"/>
                  </a:cubicBezTo>
                  <a:cubicBezTo>
                    <a:pt x="21" y="87"/>
                    <a:pt x="21" y="87"/>
                    <a:pt x="21" y="87"/>
                  </a:cubicBezTo>
                  <a:cubicBezTo>
                    <a:pt x="21" y="87"/>
                    <a:pt x="21" y="87"/>
                    <a:pt x="21" y="87"/>
                  </a:cubicBezTo>
                  <a:cubicBezTo>
                    <a:pt x="21" y="88"/>
                    <a:pt x="21" y="88"/>
                    <a:pt x="21" y="88"/>
                  </a:cubicBezTo>
                  <a:cubicBezTo>
                    <a:pt x="23" y="87"/>
                    <a:pt x="23" y="87"/>
                    <a:pt x="23" y="87"/>
                  </a:cubicBezTo>
                  <a:cubicBezTo>
                    <a:pt x="23" y="86"/>
                    <a:pt x="23" y="86"/>
                    <a:pt x="23" y="86"/>
                  </a:cubicBezTo>
                  <a:cubicBezTo>
                    <a:pt x="23" y="85"/>
                    <a:pt x="23" y="85"/>
                    <a:pt x="23" y="85"/>
                  </a:cubicBezTo>
                  <a:cubicBezTo>
                    <a:pt x="22" y="85"/>
                    <a:pt x="22" y="85"/>
                    <a:pt x="22" y="85"/>
                  </a:cubicBezTo>
                  <a:cubicBezTo>
                    <a:pt x="22" y="84"/>
                    <a:pt x="22" y="84"/>
                    <a:pt x="22" y="84"/>
                  </a:cubicBezTo>
                  <a:cubicBezTo>
                    <a:pt x="22" y="84"/>
                    <a:pt x="22" y="84"/>
                    <a:pt x="22" y="84"/>
                  </a:cubicBezTo>
                  <a:cubicBezTo>
                    <a:pt x="22" y="84"/>
                    <a:pt x="22" y="84"/>
                    <a:pt x="22" y="84"/>
                  </a:cubicBezTo>
                  <a:cubicBezTo>
                    <a:pt x="23" y="84"/>
                    <a:pt x="23" y="84"/>
                    <a:pt x="23" y="84"/>
                  </a:cubicBezTo>
                  <a:cubicBezTo>
                    <a:pt x="23" y="83"/>
                    <a:pt x="23" y="83"/>
                    <a:pt x="23" y="83"/>
                  </a:cubicBezTo>
                  <a:cubicBezTo>
                    <a:pt x="22" y="83"/>
                    <a:pt x="22" y="83"/>
                    <a:pt x="22" y="83"/>
                  </a:cubicBezTo>
                  <a:cubicBezTo>
                    <a:pt x="22" y="82"/>
                    <a:pt x="22" y="82"/>
                    <a:pt x="22" y="82"/>
                  </a:cubicBezTo>
                  <a:cubicBezTo>
                    <a:pt x="23" y="82"/>
                    <a:pt x="23" y="82"/>
                    <a:pt x="23" y="82"/>
                  </a:cubicBezTo>
                  <a:cubicBezTo>
                    <a:pt x="24" y="82"/>
                    <a:pt x="24" y="82"/>
                    <a:pt x="24" y="82"/>
                  </a:cubicBezTo>
                  <a:cubicBezTo>
                    <a:pt x="23" y="83"/>
                    <a:pt x="23" y="83"/>
                    <a:pt x="23" y="83"/>
                  </a:cubicBezTo>
                  <a:cubicBezTo>
                    <a:pt x="23" y="84"/>
                    <a:pt x="23" y="84"/>
                    <a:pt x="23" y="84"/>
                  </a:cubicBezTo>
                  <a:cubicBezTo>
                    <a:pt x="23" y="85"/>
                    <a:pt x="23" y="85"/>
                    <a:pt x="23" y="85"/>
                  </a:cubicBezTo>
                  <a:cubicBezTo>
                    <a:pt x="24" y="85"/>
                    <a:pt x="24" y="85"/>
                    <a:pt x="24" y="85"/>
                  </a:cubicBezTo>
                  <a:cubicBezTo>
                    <a:pt x="24" y="86"/>
                    <a:pt x="24" y="86"/>
                    <a:pt x="24" y="86"/>
                  </a:cubicBezTo>
                  <a:cubicBezTo>
                    <a:pt x="25" y="87"/>
                    <a:pt x="25" y="87"/>
                    <a:pt x="25" y="87"/>
                  </a:cubicBezTo>
                  <a:cubicBezTo>
                    <a:pt x="26" y="87"/>
                    <a:pt x="26" y="87"/>
                    <a:pt x="26" y="87"/>
                  </a:cubicBezTo>
                  <a:cubicBezTo>
                    <a:pt x="26" y="87"/>
                    <a:pt x="26" y="87"/>
                    <a:pt x="26" y="87"/>
                  </a:cubicBezTo>
                  <a:cubicBezTo>
                    <a:pt x="26" y="87"/>
                    <a:pt x="26" y="87"/>
                    <a:pt x="26" y="87"/>
                  </a:cubicBezTo>
                  <a:cubicBezTo>
                    <a:pt x="27" y="88"/>
                    <a:pt x="27" y="88"/>
                    <a:pt x="27" y="88"/>
                  </a:cubicBezTo>
                  <a:cubicBezTo>
                    <a:pt x="27" y="88"/>
                    <a:pt x="27" y="88"/>
                    <a:pt x="27" y="88"/>
                  </a:cubicBezTo>
                  <a:cubicBezTo>
                    <a:pt x="28" y="88"/>
                    <a:pt x="28" y="88"/>
                    <a:pt x="28" y="88"/>
                  </a:cubicBezTo>
                  <a:cubicBezTo>
                    <a:pt x="27" y="85"/>
                    <a:pt x="27" y="85"/>
                    <a:pt x="27" y="85"/>
                  </a:cubicBezTo>
                  <a:cubicBezTo>
                    <a:pt x="27" y="84"/>
                    <a:pt x="27" y="84"/>
                    <a:pt x="27" y="84"/>
                  </a:cubicBezTo>
                  <a:cubicBezTo>
                    <a:pt x="27" y="83"/>
                    <a:pt x="27" y="83"/>
                    <a:pt x="27" y="83"/>
                  </a:cubicBezTo>
                  <a:cubicBezTo>
                    <a:pt x="28" y="83"/>
                    <a:pt x="28" y="83"/>
                    <a:pt x="28" y="83"/>
                  </a:cubicBezTo>
                  <a:cubicBezTo>
                    <a:pt x="27" y="82"/>
                    <a:pt x="27" y="82"/>
                    <a:pt x="27" y="82"/>
                  </a:cubicBezTo>
                  <a:cubicBezTo>
                    <a:pt x="27" y="82"/>
                    <a:pt x="27" y="82"/>
                    <a:pt x="27" y="82"/>
                  </a:cubicBezTo>
                  <a:cubicBezTo>
                    <a:pt x="29" y="82"/>
                    <a:pt x="29" y="82"/>
                    <a:pt x="29" y="82"/>
                  </a:cubicBezTo>
                  <a:cubicBezTo>
                    <a:pt x="29" y="81"/>
                    <a:pt x="29" y="81"/>
                    <a:pt x="29" y="81"/>
                  </a:cubicBezTo>
                  <a:cubicBezTo>
                    <a:pt x="29" y="80"/>
                    <a:pt x="29" y="80"/>
                    <a:pt x="29" y="80"/>
                  </a:cubicBezTo>
                  <a:cubicBezTo>
                    <a:pt x="30" y="79"/>
                    <a:pt x="30" y="79"/>
                    <a:pt x="30" y="79"/>
                  </a:cubicBezTo>
                  <a:cubicBezTo>
                    <a:pt x="29" y="78"/>
                    <a:pt x="29" y="78"/>
                    <a:pt x="29" y="78"/>
                  </a:cubicBezTo>
                  <a:cubicBezTo>
                    <a:pt x="29" y="76"/>
                    <a:pt x="29" y="76"/>
                    <a:pt x="29" y="76"/>
                  </a:cubicBezTo>
                  <a:cubicBezTo>
                    <a:pt x="28" y="75"/>
                    <a:pt x="28" y="75"/>
                    <a:pt x="28" y="75"/>
                  </a:cubicBezTo>
                  <a:cubicBezTo>
                    <a:pt x="28" y="74"/>
                    <a:pt x="28" y="74"/>
                    <a:pt x="28" y="74"/>
                  </a:cubicBezTo>
                  <a:cubicBezTo>
                    <a:pt x="30" y="74"/>
                    <a:pt x="30" y="74"/>
                    <a:pt x="30" y="74"/>
                  </a:cubicBezTo>
                  <a:cubicBezTo>
                    <a:pt x="30" y="72"/>
                    <a:pt x="30" y="72"/>
                    <a:pt x="30" y="72"/>
                  </a:cubicBezTo>
                  <a:cubicBezTo>
                    <a:pt x="31" y="71"/>
                    <a:pt x="31" y="71"/>
                    <a:pt x="31" y="71"/>
                  </a:cubicBezTo>
                  <a:cubicBezTo>
                    <a:pt x="29" y="70"/>
                    <a:pt x="29" y="70"/>
                    <a:pt x="29" y="70"/>
                  </a:cubicBezTo>
                  <a:cubicBezTo>
                    <a:pt x="28" y="69"/>
                    <a:pt x="28" y="69"/>
                    <a:pt x="28" y="69"/>
                  </a:cubicBezTo>
                  <a:cubicBezTo>
                    <a:pt x="28" y="68"/>
                    <a:pt x="28" y="68"/>
                    <a:pt x="28" y="68"/>
                  </a:cubicBezTo>
                  <a:cubicBezTo>
                    <a:pt x="28" y="66"/>
                    <a:pt x="28" y="66"/>
                    <a:pt x="28" y="66"/>
                  </a:cubicBezTo>
                  <a:cubicBezTo>
                    <a:pt x="28" y="65"/>
                    <a:pt x="28" y="65"/>
                    <a:pt x="28" y="65"/>
                  </a:cubicBezTo>
                  <a:cubicBezTo>
                    <a:pt x="27" y="64"/>
                    <a:pt x="27" y="64"/>
                    <a:pt x="27" y="64"/>
                  </a:cubicBezTo>
                  <a:cubicBezTo>
                    <a:pt x="28" y="62"/>
                    <a:pt x="28" y="62"/>
                    <a:pt x="28" y="62"/>
                  </a:cubicBezTo>
                  <a:cubicBezTo>
                    <a:pt x="27" y="60"/>
                    <a:pt x="27" y="60"/>
                    <a:pt x="27" y="60"/>
                  </a:cubicBezTo>
                  <a:cubicBezTo>
                    <a:pt x="27" y="58"/>
                    <a:pt x="27" y="58"/>
                    <a:pt x="27" y="58"/>
                  </a:cubicBezTo>
                  <a:cubicBezTo>
                    <a:pt x="27" y="56"/>
                    <a:pt x="27" y="56"/>
                    <a:pt x="27" y="56"/>
                  </a:cubicBezTo>
                  <a:cubicBezTo>
                    <a:pt x="28" y="55"/>
                    <a:pt x="28" y="55"/>
                    <a:pt x="28" y="55"/>
                  </a:cubicBezTo>
                  <a:cubicBezTo>
                    <a:pt x="29" y="54"/>
                    <a:pt x="29" y="54"/>
                    <a:pt x="29" y="54"/>
                  </a:cubicBezTo>
                  <a:cubicBezTo>
                    <a:pt x="30" y="55"/>
                    <a:pt x="30" y="55"/>
                    <a:pt x="30" y="55"/>
                  </a:cubicBezTo>
                  <a:cubicBezTo>
                    <a:pt x="32" y="55"/>
                    <a:pt x="32" y="55"/>
                    <a:pt x="32" y="55"/>
                  </a:cubicBezTo>
                  <a:cubicBezTo>
                    <a:pt x="33" y="54"/>
                    <a:pt x="33" y="54"/>
                    <a:pt x="33" y="54"/>
                  </a:cubicBezTo>
                  <a:cubicBezTo>
                    <a:pt x="33" y="52"/>
                    <a:pt x="33" y="52"/>
                    <a:pt x="33" y="52"/>
                  </a:cubicBezTo>
                  <a:cubicBezTo>
                    <a:pt x="32" y="52"/>
                    <a:pt x="32" y="52"/>
                    <a:pt x="32" y="52"/>
                  </a:cubicBezTo>
                  <a:cubicBezTo>
                    <a:pt x="32" y="51"/>
                    <a:pt x="32" y="51"/>
                    <a:pt x="32" y="51"/>
                  </a:cubicBezTo>
                  <a:cubicBezTo>
                    <a:pt x="34" y="47"/>
                    <a:pt x="34" y="47"/>
                    <a:pt x="34" y="47"/>
                  </a:cubicBezTo>
                  <a:cubicBezTo>
                    <a:pt x="34" y="45"/>
                    <a:pt x="34" y="45"/>
                    <a:pt x="34" y="45"/>
                  </a:cubicBezTo>
                  <a:cubicBezTo>
                    <a:pt x="34" y="44"/>
                    <a:pt x="34" y="44"/>
                    <a:pt x="34" y="44"/>
                  </a:cubicBezTo>
                  <a:cubicBezTo>
                    <a:pt x="35" y="43"/>
                    <a:pt x="35" y="43"/>
                    <a:pt x="35" y="43"/>
                  </a:cubicBezTo>
                  <a:cubicBezTo>
                    <a:pt x="35" y="41"/>
                    <a:pt x="35" y="41"/>
                    <a:pt x="35" y="41"/>
                  </a:cubicBezTo>
                  <a:cubicBezTo>
                    <a:pt x="34" y="41"/>
                    <a:pt x="34" y="41"/>
                    <a:pt x="34" y="41"/>
                  </a:cubicBezTo>
                  <a:cubicBezTo>
                    <a:pt x="34" y="40"/>
                    <a:pt x="34" y="40"/>
                    <a:pt x="34" y="40"/>
                  </a:cubicBezTo>
                  <a:cubicBezTo>
                    <a:pt x="35" y="39"/>
                    <a:pt x="35" y="39"/>
                    <a:pt x="35" y="39"/>
                  </a:cubicBezTo>
                  <a:cubicBezTo>
                    <a:pt x="37" y="39"/>
                    <a:pt x="37" y="39"/>
                    <a:pt x="37" y="39"/>
                  </a:cubicBezTo>
                  <a:cubicBezTo>
                    <a:pt x="38" y="38"/>
                    <a:pt x="38" y="38"/>
                    <a:pt x="38" y="38"/>
                  </a:cubicBezTo>
                  <a:cubicBezTo>
                    <a:pt x="38" y="38"/>
                    <a:pt x="38" y="38"/>
                    <a:pt x="38" y="38"/>
                  </a:cubicBezTo>
                  <a:cubicBezTo>
                    <a:pt x="39" y="36"/>
                    <a:pt x="39" y="36"/>
                    <a:pt x="39" y="36"/>
                  </a:cubicBezTo>
                  <a:cubicBezTo>
                    <a:pt x="40" y="34"/>
                    <a:pt x="40" y="34"/>
                    <a:pt x="40" y="34"/>
                  </a:cubicBezTo>
                  <a:cubicBezTo>
                    <a:pt x="41" y="33"/>
                    <a:pt x="41" y="33"/>
                    <a:pt x="41" y="33"/>
                  </a:cubicBezTo>
                  <a:cubicBezTo>
                    <a:pt x="40" y="32"/>
                    <a:pt x="40" y="32"/>
                    <a:pt x="40" y="32"/>
                  </a:cubicBezTo>
                  <a:cubicBezTo>
                    <a:pt x="40" y="32"/>
                    <a:pt x="40" y="32"/>
                    <a:pt x="40" y="32"/>
                  </a:cubicBezTo>
                  <a:cubicBezTo>
                    <a:pt x="40" y="30"/>
                    <a:pt x="40" y="30"/>
                    <a:pt x="40" y="30"/>
                  </a:cubicBezTo>
                  <a:cubicBezTo>
                    <a:pt x="40" y="29"/>
                    <a:pt x="40" y="29"/>
                    <a:pt x="40" y="29"/>
                  </a:cubicBezTo>
                  <a:cubicBezTo>
                    <a:pt x="41" y="29"/>
                    <a:pt x="41" y="29"/>
                    <a:pt x="41" y="29"/>
                  </a:cubicBezTo>
                  <a:cubicBezTo>
                    <a:pt x="41" y="28"/>
                    <a:pt x="41" y="28"/>
                    <a:pt x="41" y="28"/>
                  </a:cubicBezTo>
                  <a:cubicBezTo>
                    <a:pt x="42" y="27"/>
                    <a:pt x="42" y="27"/>
                    <a:pt x="42" y="27"/>
                  </a:cubicBezTo>
                  <a:cubicBezTo>
                    <a:pt x="42" y="26"/>
                    <a:pt x="42" y="26"/>
                    <a:pt x="42" y="26"/>
                  </a:cubicBezTo>
                  <a:cubicBezTo>
                    <a:pt x="43" y="26"/>
                    <a:pt x="43" y="26"/>
                    <a:pt x="43" y="26"/>
                  </a:cubicBezTo>
                  <a:cubicBezTo>
                    <a:pt x="44" y="26"/>
                    <a:pt x="44" y="26"/>
                    <a:pt x="44" y="26"/>
                  </a:cubicBezTo>
                  <a:cubicBezTo>
                    <a:pt x="45" y="26"/>
                    <a:pt x="45" y="26"/>
                    <a:pt x="45" y="26"/>
                  </a:cubicBezTo>
                  <a:cubicBezTo>
                    <a:pt x="45" y="26"/>
                    <a:pt x="45" y="26"/>
                    <a:pt x="45" y="26"/>
                  </a:cubicBezTo>
                  <a:cubicBezTo>
                    <a:pt x="46" y="26"/>
                    <a:pt x="46" y="26"/>
                    <a:pt x="46" y="26"/>
                  </a:cubicBezTo>
                  <a:cubicBezTo>
                    <a:pt x="45" y="25"/>
                    <a:pt x="45" y="25"/>
                    <a:pt x="45" y="25"/>
                  </a:cubicBezTo>
                  <a:cubicBezTo>
                    <a:pt x="46" y="24"/>
                    <a:pt x="46" y="24"/>
                    <a:pt x="46" y="24"/>
                  </a:cubicBezTo>
                  <a:cubicBezTo>
                    <a:pt x="46" y="24"/>
                    <a:pt x="46" y="24"/>
                    <a:pt x="46" y="24"/>
                  </a:cubicBezTo>
                  <a:cubicBezTo>
                    <a:pt x="46" y="24"/>
                    <a:pt x="46" y="24"/>
                    <a:pt x="46" y="24"/>
                  </a:cubicBezTo>
                  <a:cubicBezTo>
                    <a:pt x="45" y="23"/>
                    <a:pt x="45" y="23"/>
                    <a:pt x="45" y="23"/>
                  </a:cubicBezTo>
                  <a:cubicBezTo>
                    <a:pt x="46" y="22"/>
                    <a:pt x="46" y="22"/>
                    <a:pt x="46" y="22"/>
                  </a:cubicBezTo>
                  <a:cubicBezTo>
                    <a:pt x="47" y="22"/>
                    <a:pt x="47" y="22"/>
                    <a:pt x="47" y="22"/>
                  </a:cubicBezTo>
                  <a:cubicBezTo>
                    <a:pt x="48" y="22"/>
                    <a:pt x="48" y="22"/>
                    <a:pt x="48" y="22"/>
                  </a:cubicBezTo>
                  <a:cubicBezTo>
                    <a:pt x="49" y="22"/>
                    <a:pt x="49" y="22"/>
                    <a:pt x="49" y="22"/>
                  </a:cubicBezTo>
                  <a:cubicBezTo>
                    <a:pt x="50" y="23"/>
                    <a:pt x="50" y="23"/>
                    <a:pt x="50" y="23"/>
                  </a:cubicBezTo>
                  <a:cubicBezTo>
                    <a:pt x="51" y="23"/>
                    <a:pt x="51" y="23"/>
                    <a:pt x="51" y="23"/>
                  </a:cubicBezTo>
                  <a:cubicBezTo>
                    <a:pt x="52" y="23"/>
                    <a:pt x="52" y="23"/>
                    <a:pt x="52" y="23"/>
                  </a:cubicBezTo>
                  <a:cubicBezTo>
                    <a:pt x="52" y="23"/>
                    <a:pt x="52" y="23"/>
                    <a:pt x="52" y="23"/>
                  </a:cubicBezTo>
                  <a:cubicBezTo>
                    <a:pt x="53" y="23"/>
                    <a:pt x="53" y="23"/>
                    <a:pt x="53" y="23"/>
                  </a:cubicBezTo>
                  <a:cubicBezTo>
                    <a:pt x="53" y="22"/>
                    <a:pt x="53" y="22"/>
                    <a:pt x="53" y="22"/>
                  </a:cubicBezTo>
                  <a:cubicBezTo>
                    <a:pt x="52" y="22"/>
                    <a:pt x="52" y="22"/>
                    <a:pt x="52" y="22"/>
                  </a:cubicBezTo>
                  <a:cubicBezTo>
                    <a:pt x="52" y="21"/>
                    <a:pt x="52" y="21"/>
                    <a:pt x="52" y="21"/>
                  </a:cubicBezTo>
                  <a:cubicBezTo>
                    <a:pt x="53" y="20"/>
                    <a:pt x="53" y="20"/>
                    <a:pt x="53" y="20"/>
                  </a:cubicBezTo>
                  <a:cubicBezTo>
                    <a:pt x="53" y="19"/>
                    <a:pt x="53" y="19"/>
                    <a:pt x="53" y="19"/>
                  </a:cubicBezTo>
                  <a:cubicBezTo>
                    <a:pt x="52" y="19"/>
                    <a:pt x="52" y="19"/>
                    <a:pt x="52" y="19"/>
                  </a:cubicBezTo>
                  <a:cubicBezTo>
                    <a:pt x="52" y="18"/>
                    <a:pt x="52" y="18"/>
                    <a:pt x="52" y="18"/>
                  </a:cubicBezTo>
                  <a:cubicBezTo>
                    <a:pt x="53" y="18"/>
                    <a:pt x="53" y="18"/>
                    <a:pt x="53" y="18"/>
                  </a:cubicBezTo>
                  <a:cubicBezTo>
                    <a:pt x="54" y="18"/>
                    <a:pt x="54" y="18"/>
                    <a:pt x="54" y="18"/>
                  </a:cubicBezTo>
                  <a:cubicBezTo>
                    <a:pt x="54" y="18"/>
                    <a:pt x="54" y="18"/>
                    <a:pt x="54" y="18"/>
                  </a:cubicBezTo>
                  <a:cubicBezTo>
                    <a:pt x="54" y="18"/>
                    <a:pt x="54" y="18"/>
                    <a:pt x="54" y="18"/>
                  </a:cubicBezTo>
                  <a:cubicBezTo>
                    <a:pt x="55" y="18"/>
                    <a:pt x="55" y="18"/>
                    <a:pt x="55" y="18"/>
                  </a:cubicBezTo>
                  <a:cubicBezTo>
                    <a:pt x="55" y="18"/>
                    <a:pt x="55" y="18"/>
                    <a:pt x="55" y="18"/>
                  </a:cubicBezTo>
                  <a:cubicBezTo>
                    <a:pt x="55" y="18"/>
                    <a:pt x="55" y="18"/>
                    <a:pt x="55" y="18"/>
                  </a:cubicBezTo>
                  <a:cubicBezTo>
                    <a:pt x="55" y="17"/>
                    <a:pt x="55" y="17"/>
                    <a:pt x="55" y="17"/>
                  </a:cubicBezTo>
                  <a:cubicBezTo>
                    <a:pt x="55" y="17"/>
                    <a:pt x="55" y="17"/>
                    <a:pt x="55" y="17"/>
                  </a:cubicBezTo>
                  <a:cubicBezTo>
                    <a:pt x="56" y="16"/>
                    <a:pt x="56" y="16"/>
                    <a:pt x="56" y="16"/>
                  </a:cubicBezTo>
                  <a:cubicBezTo>
                    <a:pt x="57" y="16"/>
                    <a:pt x="57" y="16"/>
                    <a:pt x="57" y="16"/>
                  </a:cubicBezTo>
                  <a:cubicBezTo>
                    <a:pt x="57" y="17"/>
                    <a:pt x="57" y="17"/>
                    <a:pt x="57" y="17"/>
                  </a:cubicBezTo>
                  <a:cubicBezTo>
                    <a:pt x="59" y="19"/>
                    <a:pt x="59" y="19"/>
                    <a:pt x="59" y="19"/>
                  </a:cubicBezTo>
                  <a:cubicBezTo>
                    <a:pt x="60" y="19"/>
                    <a:pt x="60" y="19"/>
                    <a:pt x="60" y="19"/>
                  </a:cubicBezTo>
                  <a:cubicBezTo>
                    <a:pt x="60" y="20"/>
                    <a:pt x="60" y="20"/>
                    <a:pt x="60" y="20"/>
                  </a:cubicBezTo>
                  <a:cubicBezTo>
                    <a:pt x="62" y="21"/>
                    <a:pt x="62" y="21"/>
                    <a:pt x="62" y="21"/>
                  </a:cubicBezTo>
                  <a:cubicBezTo>
                    <a:pt x="64" y="21"/>
                    <a:pt x="64" y="21"/>
                    <a:pt x="64" y="21"/>
                  </a:cubicBezTo>
                  <a:cubicBezTo>
                    <a:pt x="65" y="20"/>
                    <a:pt x="65" y="20"/>
                    <a:pt x="65" y="20"/>
                  </a:cubicBezTo>
                  <a:cubicBezTo>
                    <a:pt x="65" y="19"/>
                    <a:pt x="65" y="19"/>
                    <a:pt x="65" y="19"/>
                  </a:cubicBezTo>
                  <a:cubicBezTo>
                    <a:pt x="66" y="19"/>
                    <a:pt x="66" y="19"/>
                    <a:pt x="66" y="19"/>
                  </a:cubicBezTo>
                  <a:cubicBezTo>
                    <a:pt x="68" y="20"/>
                    <a:pt x="68" y="20"/>
                    <a:pt x="68" y="20"/>
                  </a:cubicBezTo>
                  <a:cubicBezTo>
                    <a:pt x="69" y="20"/>
                    <a:pt x="69" y="20"/>
                    <a:pt x="69" y="20"/>
                  </a:cubicBezTo>
                  <a:cubicBezTo>
                    <a:pt x="69" y="19"/>
                    <a:pt x="69" y="19"/>
                    <a:pt x="69" y="19"/>
                  </a:cubicBezTo>
                  <a:cubicBezTo>
                    <a:pt x="70" y="19"/>
                    <a:pt x="70" y="19"/>
                    <a:pt x="70" y="19"/>
                  </a:cubicBezTo>
                  <a:cubicBezTo>
                    <a:pt x="70" y="19"/>
                    <a:pt x="70" y="19"/>
                    <a:pt x="70" y="19"/>
                  </a:cubicBezTo>
                  <a:cubicBezTo>
                    <a:pt x="71" y="19"/>
                    <a:pt x="71" y="19"/>
                    <a:pt x="71" y="19"/>
                  </a:cubicBezTo>
                  <a:cubicBezTo>
                    <a:pt x="72" y="18"/>
                    <a:pt x="72" y="18"/>
                    <a:pt x="72" y="18"/>
                  </a:cubicBezTo>
                  <a:cubicBezTo>
                    <a:pt x="72" y="18"/>
                    <a:pt x="72" y="18"/>
                    <a:pt x="72" y="18"/>
                  </a:cubicBezTo>
                  <a:cubicBezTo>
                    <a:pt x="72" y="17"/>
                    <a:pt x="72" y="17"/>
                    <a:pt x="72" y="17"/>
                  </a:cubicBezTo>
                  <a:cubicBezTo>
                    <a:pt x="72" y="16"/>
                    <a:pt x="72" y="16"/>
                    <a:pt x="72" y="16"/>
                  </a:cubicBezTo>
                  <a:cubicBezTo>
                    <a:pt x="72" y="14"/>
                    <a:pt x="72" y="14"/>
                    <a:pt x="72" y="14"/>
                  </a:cubicBezTo>
                  <a:cubicBezTo>
                    <a:pt x="72" y="13"/>
                    <a:pt x="72" y="13"/>
                    <a:pt x="72" y="13"/>
                  </a:cubicBezTo>
                  <a:cubicBezTo>
                    <a:pt x="72" y="12"/>
                    <a:pt x="72" y="12"/>
                    <a:pt x="72" y="12"/>
                  </a:cubicBezTo>
                  <a:cubicBezTo>
                    <a:pt x="72" y="12"/>
                    <a:pt x="72" y="12"/>
                    <a:pt x="72" y="12"/>
                  </a:cubicBezTo>
                  <a:cubicBezTo>
                    <a:pt x="73" y="11"/>
                    <a:pt x="73" y="11"/>
                    <a:pt x="73" y="11"/>
                  </a:cubicBezTo>
                  <a:cubicBezTo>
                    <a:pt x="73" y="11"/>
                    <a:pt x="73" y="11"/>
                    <a:pt x="73" y="11"/>
                  </a:cubicBezTo>
                  <a:cubicBezTo>
                    <a:pt x="74" y="10"/>
                    <a:pt x="74" y="10"/>
                    <a:pt x="74" y="10"/>
                  </a:cubicBezTo>
                  <a:cubicBezTo>
                    <a:pt x="75" y="11"/>
                    <a:pt x="75" y="11"/>
                    <a:pt x="75" y="11"/>
                  </a:cubicBezTo>
                  <a:cubicBezTo>
                    <a:pt x="76" y="11"/>
                    <a:pt x="76" y="11"/>
                    <a:pt x="76" y="11"/>
                  </a:cubicBezTo>
                  <a:cubicBezTo>
                    <a:pt x="76" y="10"/>
                    <a:pt x="76" y="10"/>
                    <a:pt x="76" y="10"/>
                  </a:cubicBezTo>
                  <a:cubicBezTo>
                    <a:pt x="76" y="9"/>
                    <a:pt x="76" y="9"/>
                    <a:pt x="76" y="9"/>
                  </a:cubicBezTo>
                  <a:cubicBezTo>
                    <a:pt x="78" y="9"/>
                    <a:pt x="78" y="9"/>
                    <a:pt x="78" y="9"/>
                  </a:cubicBezTo>
                  <a:cubicBezTo>
                    <a:pt x="79" y="10"/>
                    <a:pt x="79" y="10"/>
                    <a:pt x="79" y="10"/>
                  </a:cubicBezTo>
                  <a:cubicBezTo>
                    <a:pt x="80" y="11"/>
                    <a:pt x="80" y="11"/>
                    <a:pt x="80" y="11"/>
                  </a:cubicBezTo>
                  <a:cubicBezTo>
                    <a:pt x="81" y="12"/>
                    <a:pt x="81" y="12"/>
                    <a:pt x="81" y="12"/>
                  </a:cubicBezTo>
                  <a:cubicBezTo>
                    <a:pt x="82" y="12"/>
                    <a:pt x="82" y="12"/>
                    <a:pt x="82" y="12"/>
                  </a:cubicBezTo>
                  <a:cubicBezTo>
                    <a:pt x="83" y="12"/>
                    <a:pt x="83" y="12"/>
                    <a:pt x="83" y="12"/>
                  </a:cubicBezTo>
                  <a:cubicBezTo>
                    <a:pt x="83" y="13"/>
                    <a:pt x="83" y="13"/>
                    <a:pt x="83" y="13"/>
                  </a:cubicBezTo>
                  <a:cubicBezTo>
                    <a:pt x="84" y="14"/>
                    <a:pt x="84" y="14"/>
                    <a:pt x="84" y="14"/>
                  </a:cubicBezTo>
                  <a:cubicBezTo>
                    <a:pt x="84" y="15"/>
                    <a:pt x="84" y="15"/>
                    <a:pt x="84" y="15"/>
                  </a:cubicBezTo>
                  <a:cubicBezTo>
                    <a:pt x="83" y="16"/>
                    <a:pt x="83" y="16"/>
                    <a:pt x="83" y="16"/>
                  </a:cubicBezTo>
                  <a:cubicBezTo>
                    <a:pt x="83" y="17"/>
                    <a:pt x="83" y="17"/>
                    <a:pt x="83" y="17"/>
                  </a:cubicBezTo>
                  <a:close/>
                  <a:moveTo>
                    <a:pt x="4" y="87"/>
                  </a:moveTo>
                  <a:cubicBezTo>
                    <a:pt x="4" y="87"/>
                    <a:pt x="4" y="87"/>
                    <a:pt x="4" y="87"/>
                  </a:cubicBezTo>
                  <a:cubicBezTo>
                    <a:pt x="4" y="88"/>
                    <a:pt x="4" y="88"/>
                    <a:pt x="4" y="88"/>
                  </a:cubicBezTo>
                  <a:cubicBezTo>
                    <a:pt x="4" y="87"/>
                    <a:pt x="4" y="87"/>
                    <a:pt x="4" y="87"/>
                  </a:cubicBezTo>
                  <a:close/>
                  <a:moveTo>
                    <a:pt x="2" y="82"/>
                  </a:moveTo>
                  <a:cubicBezTo>
                    <a:pt x="2" y="82"/>
                    <a:pt x="2" y="82"/>
                    <a:pt x="2" y="82"/>
                  </a:cubicBezTo>
                  <a:cubicBezTo>
                    <a:pt x="3" y="83"/>
                    <a:pt x="3" y="83"/>
                    <a:pt x="3" y="83"/>
                  </a:cubicBezTo>
                  <a:cubicBezTo>
                    <a:pt x="2" y="83"/>
                    <a:pt x="2" y="83"/>
                    <a:pt x="2" y="83"/>
                  </a:cubicBezTo>
                  <a:cubicBezTo>
                    <a:pt x="2" y="82"/>
                    <a:pt x="2" y="82"/>
                    <a:pt x="2" y="82"/>
                  </a:cubicBezTo>
                  <a:close/>
                  <a:moveTo>
                    <a:pt x="3" y="81"/>
                  </a:moveTo>
                  <a:cubicBezTo>
                    <a:pt x="3" y="81"/>
                    <a:pt x="3" y="81"/>
                    <a:pt x="3" y="81"/>
                  </a:cubicBezTo>
                  <a:cubicBezTo>
                    <a:pt x="3" y="81"/>
                    <a:pt x="3" y="81"/>
                    <a:pt x="3" y="81"/>
                  </a:cubicBezTo>
                  <a:cubicBezTo>
                    <a:pt x="3" y="81"/>
                    <a:pt x="3" y="81"/>
                    <a:pt x="3" y="81"/>
                  </a:cubicBezTo>
                  <a:close/>
                  <a:moveTo>
                    <a:pt x="2" y="80"/>
                  </a:moveTo>
                  <a:cubicBezTo>
                    <a:pt x="2" y="81"/>
                    <a:pt x="2" y="81"/>
                    <a:pt x="2" y="81"/>
                  </a:cubicBezTo>
                  <a:cubicBezTo>
                    <a:pt x="2" y="81"/>
                    <a:pt x="2" y="81"/>
                    <a:pt x="2" y="81"/>
                  </a:cubicBezTo>
                  <a:cubicBezTo>
                    <a:pt x="2" y="80"/>
                    <a:pt x="2" y="80"/>
                    <a:pt x="2" y="80"/>
                  </a:cubicBezTo>
                  <a:close/>
                  <a:moveTo>
                    <a:pt x="1" y="77"/>
                  </a:moveTo>
                  <a:cubicBezTo>
                    <a:pt x="0" y="77"/>
                    <a:pt x="0" y="77"/>
                    <a:pt x="0" y="77"/>
                  </a:cubicBezTo>
                  <a:cubicBezTo>
                    <a:pt x="1" y="76"/>
                    <a:pt x="1" y="76"/>
                    <a:pt x="1" y="76"/>
                  </a:cubicBezTo>
                  <a:cubicBezTo>
                    <a:pt x="1" y="76"/>
                    <a:pt x="1" y="77"/>
                    <a:pt x="1" y="77"/>
                  </a:cubicBezTo>
                  <a:close/>
                  <a:moveTo>
                    <a:pt x="1" y="78"/>
                  </a:moveTo>
                  <a:cubicBezTo>
                    <a:pt x="1" y="78"/>
                    <a:pt x="1" y="78"/>
                    <a:pt x="1" y="78"/>
                  </a:cubicBezTo>
                  <a:cubicBezTo>
                    <a:pt x="1" y="78"/>
                    <a:pt x="1" y="78"/>
                    <a:pt x="1" y="78"/>
                  </a:cubicBezTo>
                  <a:cubicBezTo>
                    <a:pt x="1" y="78"/>
                    <a:pt x="1" y="78"/>
                    <a:pt x="1" y="78"/>
                  </a:cubicBezTo>
                  <a:close/>
                  <a:moveTo>
                    <a:pt x="2" y="79"/>
                  </a:moveTo>
                  <a:cubicBezTo>
                    <a:pt x="2" y="79"/>
                    <a:pt x="3" y="79"/>
                    <a:pt x="3" y="79"/>
                  </a:cubicBezTo>
                  <a:cubicBezTo>
                    <a:pt x="3" y="80"/>
                    <a:pt x="3" y="80"/>
                    <a:pt x="3" y="80"/>
                  </a:cubicBezTo>
                  <a:cubicBezTo>
                    <a:pt x="2" y="79"/>
                    <a:pt x="2" y="79"/>
                    <a:pt x="2" y="79"/>
                  </a:cubicBezTo>
                  <a:close/>
                  <a:moveTo>
                    <a:pt x="1" y="80"/>
                  </a:moveTo>
                  <a:cubicBezTo>
                    <a:pt x="0" y="79"/>
                    <a:pt x="0" y="79"/>
                    <a:pt x="0" y="79"/>
                  </a:cubicBezTo>
                  <a:cubicBezTo>
                    <a:pt x="1" y="79"/>
                    <a:pt x="1" y="79"/>
                    <a:pt x="1" y="79"/>
                  </a:cubicBezTo>
                  <a:cubicBezTo>
                    <a:pt x="1" y="80"/>
                    <a:pt x="1" y="80"/>
                    <a:pt x="1" y="80"/>
                  </a:cubicBezTo>
                  <a:close/>
                  <a:moveTo>
                    <a:pt x="0" y="75"/>
                  </a:moveTo>
                  <a:cubicBezTo>
                    <a:pt x="0" y="76"/>
                    <a:pt x="0" y="76"/>
                    <a:pt x="0" y="76"/>
                  </a:cubicBezTo>
                  <a:cubicBezTo>
                    <a:pt x="0" y="76"/>
                    <a:pt x="0" y="76"/>
                    <a:pt x="0" y="76"/>
                  </a:cubicBezTo>
                  <a:cubicBezTo>
                    <a:pt x="1" y="75"/>
                    <a:pt x="1" y="75"/>
                    <a:pt x="1" y="75"/>
                  </a:cubicBezTo>
                  <a:cubicBezTo>
                    <a:pt x="0" y="75"/>
                    <a:pt x="0" y="75"/>
                    <a:pt x="0" y="75"/>
                  </a:cubicBezTo>
                  <a:close/>
                  <a:moveTo>
                    <a:pt x="0" y="69"/>
                  </a:moveTo>
                  <a:cubicBezTo>
                    <a:pt x="1" y="70"/>
                    <a:pt x="1" y="70"/>
                    <a:pt x="1" y="70"/>
                  </a:cubicBezTo>
                  <a:cubicBezTo>
                    <a:pt x="0" y="70"/>
                    <a:pt x="0" y="70"/>
                    <a:pt x="0" y="70"/>
                  </a:cubicBezTo>
                  <a:cubicBezTo>
                    <a:pt x="0" y="69"/>
                    <a:pt x="0" y="69"/>
                    <a:pt x="0" y="69"/>
                  </a:cubicBezTo>
                  <a:close/>
                  <a:moveTo>
                    <a:pt x="0" y="68"/>
                  </a:moveTo>
                  <a:cubicBezTo>
                    <a:pt x="1" y="69"/>
                    <a:pt x="1" y="69"/>
                    <a:pt x="1" y="69"/>
                  </a:cubicBezTo>
                  <a:cubicBezTo>
                    <a:pt x="1" y="69"/>
                    <a:pt x="1" y="69"/>
                    <a:pt x="1" y="69"/>
                  </a:cubicBezTo>
                  <a:cubicBezTo>
                    <a:pt x="0" y="68"/>
                    <a:pt x="0" y="68"/>
                    <a:pt x="0" y="68"/>
                  </a:cubicBezTo>
                  <a:close/>
                  <a:moveTo>
                    <a:pt x="3" y="66"/>
                  </a:moveTo>
                  <a:cubicBezTo>
                    <a:pt x="3" y="67"/>
                    <a:pt x="3" y="67"/>
                    <a:pt x="3" y="67"/>
                  </a:cubicBezTo>
                  <a:cubicBezTo>
                    <a:pt x="2" y="67"/>
                    <a:pt x="2" y="67"/>
                    <a:pt x="2" y="67"/>
                  </a:cubicBezTo>
                  <a:cubicBezTo>
                    <a:pt x="3" y="66"/>
                    <a:pt x="3" y="66"/>
                    <a:pt x="3" y="66"/>
                  </a:cubicBezTo>
                  <a:close/>
                  <a:moveTo>
                    <a:pt x="4" y="66"/>
                  </a:moveTo>
                  <a:cubicBezTo>
                    <a:pt x="4" y="66"/>
                    <a:pt x="4" y="66"/>
                    <a:pt x="4" y="66"/>
                  </a:cubicBezTo>
                  <a:cubicBezTo>
                    <a:pt x="5" y="67"/>
                    <a:pt x="5" y="67"/>
                    <a:pt x="5" y="67"/>
                  </a:cubicBezTo>
                  <a:cubicBezTo>
                    <a:pt x="4" y="67"/>
                    <a:pt x="4" y="67"/>
                    <a:pt x="4" y="67"/>
                  </a:cubicBezTo>
                  <a:cubicBezTo>
                    <a:pt x="4" y="66"/>
                    <a:pt x="4" y="66"/>
                    <a:pt x="4" y="66"/>
                  </a:cubicBezTo>
                  <a:close/>
                  <a:moveTo>
                    <a:pt x="12" y="61"/>
                  </a:moveTo>
                  <a:cubicBezTo>
                    <a:pt x="12" y="61"/>
                    <a:pt x="12" y="60"/>
                    <a:pt x="12" y="60"/>
                  </a:cubicBezTo>
                  <a:cubicBezTo>
                    <a:pt x="13" y="61"/>
                    <a:pt x="13" y="61"/>
                    <a:pt x="13" y="61"/>
                  </a:cubicBezTo>
                  <a:cubicBezTo>
                    <a:pt x="12" y="61"/>
                    <a:pt x="12" y="61"/>
                    <a:pt x="12" y="61"/>
                  </a:cubicBezTo>
                  <a:cubicBezTo>
                    <a:pt x="12" y="61"/>
                    <a:pt x="12" y="61"/>
                    <a:pt x="12" y="61"/>
                  </a:cubicBezTo>
                  <a:close/>
                  <a:moveTo>
                    <a:pt x="12" y="60"/>
                  </a:moveTo>
                  <a:cubicBezTo>
                    <a:pt x="12" y="60"/>
                    <a:pt x="12" y="60"/>
                    <a:pt x="12" y="60"/>
                  </a:cubicBezTo>
                  <a:cubicBezTo>
                    <a:pt x="11" y="59"/>
                    <a:pt x="11" y="59"/>
                    <a:pt x="11" y="59"/>
                  </a:cubicBezTo>
                  <a:cubicBezTo>
                    <a:pt x="12" y="59"/>
                    <a:pt x="12" y="59"/>
                    <a:pt x="12" y="59"/>
                  </a:cubicBezTo>
                  <a:cubicBezTo>
                    <a:pt x="12" y="60"/>
                    <a:pt x="12" y="60"/>
                    <a:pt x="12" y="60"/>
                  </a:cubicBezTo>
                  <a:close/>
                  <a:moveTo>
                    <a:pt x="13" y="58"/>
                  </a:moveTo>
                  <a:cubicBezTo>
                    <a:pt x="14" y="57"/>
                    <a:pt x="14" y="57"/>
                    <a:pt x="14" y="57"/>
                  </a:cubicBezTo>
                  <a:cubicBezTo>
                    <a:pt x="15" y="57"/>
                    <a:pt x="15" y="57"/>
                    <a:pt x="15" y="57"/>
                  </a:cubicBezTo>
                  <a:cubicBezTo>
                    <a:pt x="14" y="58"/>
                    <a:pt x="14" y="58"/>
                    <a:pt x="14" y="58"/>
                  </a:cubicBezTo>
                  <a:cubicBezTo>
                    <a:pt x="13" y="58"/>
                    <a:pt x="13" y="58"/>
                    <a:pt x="13" y="58"/>
                  </a:cubicBezTo>
                  <a:close/>
                  <a:moveTo>
                    <a:pt x="13" y="60"/>
                  </a:moveTo>
                  <a:cubicBezTo>
                    <a:pt x="13" y="59"/>
                    <a:pt x="13" y="59"/>
                    <a:pt x="13" y="59"/>
                  </a:cubicBezTo>
                  <a:cubicBezTo>
                    <a:pt x="14" y="59"/>
                    <a:pt x="14" y="59"/>
                    <a:pt x="14" y="59"/>
                  </a:cubicBezTo>
                  <a:cubicBezTo>
                    <a:pt x="15" y="58"/>
                    <a:pt x="15" y="58"/>
                    <a:pt x="15" y="58"/>
                  </a:cubicBezTo>
                  <a:cubicBezTo>
                    <a:pt x="15" y="58"/>
                    <a:pt x="15" y="58"/>
                    <a:pt x="15" y="58"/>
                  </a:cubicBezTo>
                  <a:cubicBezTo>
                    <a:pt x="16" y="59"/>
                    <a:pt x="16" y="59"/>
                    <a:pt x="16" y="59"/>
                  </a:cubicBezTo>
                  <a:cubicBezTo>
                    <a:pt x="15" y="59"/>
                    <a:pt x="15" y="59"/>
                    <a:pt x="15" y="59"/>
                  </a:cubicBezTo>
                  <a:cubicBezTo>
                    <a:pt x="14" y="59"/>
                    <a:pt x="14" y="59"/>
                    <a:pt x="14" y="59"/>
                  </a:cubicBezTo>
                  <a:cubicBezTo>
                    <a:pt x="14" y="60"/>
                    <a:pt x="14" y="60"/>
                    <a:pt x="14" y="60"/>
                  </a:cubicBezTo>
                  <a:cubicBezTo>
                    <a:pt x="13" y="60"/>
                    <a:pt x="13" y="60"/>
                    <a:pt x="13" y="60"/>
                  </a:cubicBezTo>
                  <a:close/>
                  <a:moveTo>
                    <a:pt x="24" y="48"/>
                  </a:moveTo>
                  <a:cubicBezTo>
                    <a:pt x="25" y="48"/>
                    <a:pt x="25" y="48"/>
                    <a:pt x="25" y="48"/>
                  </a:cubicBezTo>
                  <a:cubicBezTo>
                    <a:pt x="26" y="47"/>
                    <a:pt x="26" y="47"/>
                    <a:pt x="26" y="47"/>
                  </a:cubicBezTo>
                  <a:cubicBezTo>
                    <a:pt x="25" y="48"/>
                    <a:pt x="25" y="48"/>
                    <a:pt x="25" y="48"/>
                  </a:cubicBezTo>
                  <a:cubicBezTo>
                    <a:pt x="24" y="48"/>
                    <a:pt x="24" y="48"/>
                    <a:pt x="24" y="48"/>
                  </a:cubicBezTo>
                  <a:close/>
                  <a:moveTo>
                    <a:pt x="24" y="50"/>
                  </a:moveTo>
                  <a:cubicBezTo>
                    <a:pt x="23" y="50"/>
                    <a:pt x="23" y="50"/>
                    <a:pt x="23" y="50"/>
                  </a:cubicBezTo>
                  <a:cubicBezTo>
                    <a:pt x="22" y="50"/>
                    <a:pt x="22" y="50"/>
                    <a:pt x="22" y="50"/>
                  </a:cubicBezTo>
                  <a:cubicBezTo>
                    <a:pt x="23" y="49"/>
                    <a:pt x="23" y="49"/>
                    <a:pt x="23" y="49"/>
                  </a:cubicBezTo>
                  <a:cubicBezTo>
                    <a:pt x="24" y="49"/>
                    <a:pt x="24" y="49"/>
                    <a:pt x="24" y="49"/>
                  </a:cubicBezTo>
                  <a:cubicBezTo>
                    <a:pt x="25" y="49"/>
                    <a:pt x="25" y="49"/>
                    <a:pt x="25" y="49"/>
                  </a:cubicBezTo>
                  <a:cubicBezTo>
                    <a:pt x="24" y="50"/>
                    <a:pt x="24" y="50"/>
                    <a:pt x="24" y="50"/>
                  </a:cubicBezTo>
                  <a:cubicBezTo>
                    <a:pt x="24" y="50"/>
                    <a:pt x="24" y="50"/>
                    <a:pt x="24" y="50"/>
                  </a:cubicBezTo>
                  <a:close/>
                  <a:moveTo>
                    <a:pt x="26" y="43"/>
                  </a:moveTo>
                  <a:cubicBezTo>
                    <a:pt x="26" y="44"/>
                    <a:pt x="26" y="44"/>
                    <a:pt x="26" y="44"/>
                  </a:cubicBezTo>
                  <a:cubicBezTo>
                    <a:pt x="26" y="44"/>
                    <a:pt x="26" y="44"/>
                    <a:pt x="26" y="44"/>
                  </a:cubicBezTo>
                  <a:cubicBezTo>
                    <a:pt x="26" y="44"/>
                    <a:pt x="26" y="44"/>
                    <a:pt x="26" y="44"/>
                  </a:cubicBezTo>
                  <a:cubicBezTo>
                    <a:pt x="25" y="44"/>
                    <a:pt x="25" y="44"/>
                    <a:pt x="25" y="44"/>
                  </a:cubicBezTo>
                  <a:cubicBezTo>
                    <a:pt x="26" y="43"/>
                    <a:pt x="26" y="43"/>
                    <a:pt x="26" y="43"/>
                  </a:cubicBezTo>
                  <a:close/>
                  <a:moveTo>
                    <a:pt x="27" y="42"/>
                  </a:moveTo>
                  <a:cubicBezTo>
                    <a:pt x="28" y="41"/>
                    <a:pt x="28" y="41"/>
                    <a:pt x="28" y="41"/>
                  </a:cubicBezTo>
                  <a:cubicBezTo>
                    <a:pt x="29" y="42"/>
                    <a:pt x="29" y="42"/>
                    <a:pt x="29" y="42"/>
                  </a:cubicBezTo>
                  <a:cubicBezTo>
                    <a:pt x="27" y="42"/>
                    <a:pt x="27" y="42"/>
                    <a:pt x="27" y="42"/>
                  </a:cubicBezTo>
                  <a:cubicBezTo>
                    <a:pt x="27" y="42"/>
                    <a:pt x="27" y="42"/>
                    <a:pt x="27" y="42"/>
                  </a:cubicBezTo>
                  <a:close/>
                  <a:moveTo>
                    <a:pt x="27" y="40"/>
                  </a:moveTo>
                  <a:cubicBezTo>
                    <a:pt x="28" y="40"/>
                    <a:pt x="28" y="40"/>
                    <a:pt x="28" y="40"/>
                  </a:cubicBezTo>
                  <a:cubicBezTo>
                    <a:pt x="28" y="40"/>
                    <a:pt x="28" y="40"/>
                    <a:pt x="28" y="40"/>
                  </a:cubicBezTo>
                  <a:cubicBezTo>
                    <a:pt x="27" y="41"/>
                    <a:pt x="27" y="41"/>
                    <a:pt x="27" y="41"/>
                  </a:cubicBezTo>
                  <a:cubicBezTo>
                    <a:pt x="27" y="40"/>
                    <a:pt x="27" y="40"/>
                    <a:pt x="27" y="40"/>
                  </a:cubicBezTo>
                  <a:close/>
                  <a:moveTo>
                    <a:pt x="32" y="33"/>
                  </a:moveTo>
                  <a:cubicBezTo>
                    <a:pt x="33" y="33"/>
                    <a:pt x="33" y="33"/>
                    <a:pt x="33" y="33"/>
                  </a:cubicBezTo>
                  <a:cubicBezTo>
                    <a:pt x="33" y="33"/>
                    <a:pt x="33" y="33"/>
                    <a:pt x="33" y="33"/>
                  </a:cubicBezTo>
                  <a:cubicBezTo>
                    <a:pt x="33" y="34"/>
                    <a:pt x="33" y="34"/>
                    <a:pt x="33" y="34"/>
                  </a:cubicBezTo>
                  <a:cubicBezTo>
                    <a:pt x="32" y="33"/>
                    <a:pt x="32" y="33"/>
                    <a:pt x="32" y="33"/>
                  </a:cubicBezTo>
                  <a:close/>
                  <a:moveTo>
                    <a:pt x="27" y="29"/>
                  </a:moveTo>
                  <a:cubicBezTo>
                    <a:pt x="27" y="29"/>
                    <a:pt x="27" y="29"/>
                    <a:pt x="27" y="29"/>
                  </a:cubicBezTo>
                  <a:cubicBezTo>
                    <a:pt x="27" y="30"/>
                    <a:pt x="27" y="30"/>
                    <a:pt x="27" y="30"/>
                  </a:cubicBezTo>
                  <a:cubicBezTo>
                    <a:pt x="27" y="30"/>
                    <a:pt x="27" y="30"/>
                    <a:pt x="27" y="30"/>
                  </a:cubicBezTo>
                  <a:cubicBezTo>
                    <a:pt x="27" y="29"/>
                    <a:pt x="27" y="29"/>
                    <a:pt x="27" y="29"/>
                  </a:cubicBezTo>
                  <a:close/>
                  <a:moveTo>
                    <a:pt x="28" y="27"/>
                  </a:moveTo>
                  <a:cubicBezTo>
                    <a:pt x="27" y="28"/>
                    <a:pt x="27" y="28"/>
                    <a:pt x="27" y="28"/>
                  </a:cubicBezTo>
                  <a:cubicBezTo>
                    <a:pt x="27" y="27"/>
                    <a:pt x="27" y="27"/>
                    <a:pt x="27" y="27"/>
                  </a:cubicBezTo>
                  <a:cubicBezTo>
                    <a:pt x="28" y="26"/>
                    <a:pt x="28" y="26"/>
                    <a:pt x="28" y="26"/>
                  </a:cubicBezTo>
                  <a:cubicBezTo>
                    <a:pt x="28" y="27"/>
                    <a:pt x="28" y="27"/>
                    <a:pt x="28" y="27"/>
                  </a:cubicBezTo>
                  <a:close/>
                  <a:moveTo>
                    <a:pt x="29" y="26"/>
                  </a:moveTo>
                  <a:cubicBezTo>
                    <a:pt x="29" y="26"/>
                    <a:pt x="29" y="26"/>
                    <a:pt x="29" y="26"/>
                  </a:cubicBezTo>
                  <a:cubicBezTo>
                    <a:pt x="29" y="26"/>
                    <a:pt x="29" y="26"/>
                    <a:pt x="29" y="26"/>
                  </a:cubicBezTo>
                  <a:cubicBezTo>
                    <a:pt x="29" y="26"/>
                    <a:pt x="29" y="26"/>
                    <a:pt x="29" y="26"/>
                  </a:cubicBezTo>
                  <a:cubicBezTo>
                    <a:pt x="29" y="26"/>
                    <a:pt x="29" y="26"/>
                    <a:pt x="29" y="26"/>
                  </a:cubicBezTo>
                  <a:close/>
                  <a:moveTo>
                    <a:pt x="32" y="25"/>
                  </a:moveTo>
                  <a:cubicBezTo>
                    <a:pt x="32" y="25"/>
                    <a:pt x="32" y="25"/>
                    <a:pt x="32" y="25"/>
                  </a:cubicBezTo>
                  <a:cubicBezTo>
                    <a:pt x="30" y="26"/>
                    <a:pt x="30" y="26"/>
                    <a:pt x="30" y="26"/>
                  </a:cubicBezTo>
                  <a:cubicBezTo>
                    <a:pt x="30" y="25"/>
                    <a:pt x="30" y="25"/>
                    <a:pt x="30" y="25"/>
                  </a:cubicBezTo>
                  <a:cubicBezTo>
                    <a:pt x="32" y="25"/>
                    <a:pt x="32" y="25"/>
                    <a:pt x="32" y="25"/>
                  </a:cubicBezTo>
                  <a:close/>
                  <a:moveTo>
                    <a:pt x="33" y="23"/>
                  </a:moveTo>
                  <a:cubicBezTo>
                    <a:pt x="34" y="22"/>
                    <a:pt x="34" y="22"/>
                    <a:pt x="34" y="22"/>
                  </a:cubicBezTo>
                  <a:cubicBezTo>
                    <a:pt x="34" y="23"/>
                    <a:pt x="34" y="23"/>
                    <a:pt x="34" y="23"/>
                  </a:cubicBezTo>
                  <a:cubicBezTo>
                    <a:pt x="33" y="23"/>
                    <a:pt x="33" y="23"/>
                    <a:pt x="33" y="23"/>
                  </a:cubicBezTo>
                  <a:close/>
                  <a:moveTo>
                    <a:pt x="34" y="23"/>
                  </a:moveTo>
                  <a:cubicBezTo>
                    <a:pt x="34" y="25"/>
                    <a:pt x="34" y="25"/>
                    <a:pt x="34" y="25"/>
                  </a:cubicBezTo>
                  <a:cubicBezTo>
                    <a:pt x="33" y="24"/>
                    <a:pt x="33" y="24"/>
                    <a:pt x="33" y="24"/>
                  </a:cubicBezTo>
                  <a:cubicBezTo>
                    <a:pt x="32" y="25"/>
                    <a:pt x="32" y="25"/>
                    <a:pt x="32" y="25"/>
                  </a:cubicBezTo>
                  <a:cubicBezTo>
                    <a:pt x="32" y="24"/>
                    <a:pt x="32" y="24"/>
                    <a:pt x="32" y="24"/>
                  </a:cubicBezTo>
                  <a:cubicBezTo>
                    <a:pt x="34" y="23"/>
                    <a:pt x="34" y="23"/>
                    <a:pt x="34" y="23"/>
                  </a:cubicBezTo>
                  <a:close/>
                  <a:moveTo>
                    <a:pt x="35" y="19"/>
                  </a:moveTo>
                  <a:cubicBezTo>
                    <a:pt x="35" y="20"/>
                    <a:pt x="35" y="20"/>
                    <a:pt x="35" y="20"/>
                  </a:cubicBezTo>
                  <a:cubicBezTo>
                    <a:pt x="35" y="22"/>
                    <a:pt x="35" y="22"/>
                    <a:pt x="35" y="22"/>
                  </a:cubicBezTo>
                  <a:cubicBezTo>
                    <a:pt x="34" y="22"/>
                    <a:pt x="34" y="22"/>
                    <a:pt x="34" y="22"/>
                  </a:cubicBezTo>
                  <a:cubicBezTo>
                    <a:pt x="33" y="22"/>
                    <a:pt x="33" y="22"/>
                    <a:pt x="33" y="22"/>
                  </a:cubicBezTo>
                  <a:cubicBezTo>
                    <a:pt x="35" y="21"/>
                    <a:pt x="35" y="21"/>
                    <a:pt x="35" y="21"/>
                  </a:cubicBezTo>
                  <a:cubicBezTo>
                    <a:pt x="34" y="21"/>
                    <a:pt x="34" y="21"/>
                    <a:pt x="34" y="21"/>
                  </a:cubicBezTo>
                  <a:cubicBezTo>
                    <a:pt x="33" y="22"/>
                    <a:pt x="33" y="22"/>
                    <a:pt x="33" y="22"/>
                  </a:cubicBezTo>
                  <a:cubicBezTo>
                    <a:pt x="32" y="21"/>
                    <a:pt x="32" y="21"/>
                    <a:pt x="32" y="21"/>
                  </a:cubicBezTo>
                  <a:cubicBezTo>
                    <a:pt x="33" y="20"/>
                    <a:pt x="33" y="20"/>
                    <a:pt x="33" y="20"/>
                  </a:cubicBezTo>
                  <a:cubicBezTo>
                    <a:pt x="34" y="21"/>
                    <a:pt x="34" y="21"/>
                    <a:pt x="34" y="21"/>
                  </a:cubicBezTo>
                  <a:cubicBezTo>
                    <a:pt x="34" y="20"/>
                    <a:pt x="34" y="20"/>
                    <a:pt x="34" y="20"/>
                  </a:cubicBezTo>
                  <a:cubicBezTo>
                    <a:pt x="34" y="19"/>
                    <a:pt x="34" y="19"/>
                    <a:pt x="34" y="19"/>
                  </a:cubicBezTo>
                  <a:cubicBezTo>
                    <a:pt x="35" y="19"/>
                    <a:pt x="35" y="19"/>
                    <a:pt x="35" y="19"/>
                  </a:cubicBezTo>
                  <a:close/>
                  <a:moveTo>
                    <a:pt x="36" y="20"/>
                  </a:moveTo>
                  <a:cubicBezTo>
                    <a:pt x="35" y="19"/>
                    <a:pt x="35" y="19"/>
                    <a:pt x="35" y="19"/>
                  </a:cubicBezTo>
                  <a:cubicBezTo>
                    <a:pt x="35" y="18"/>
                    <a:pt x="35" y="18"/>
                    <a:pt x="35" y="18"/>
                  </a:cubicBezTo>
                  <a:cubicBezTo>
                    <a:pt x="37" y="17"/>
                    <a:pt x="37" y="17"/>
                    <a:pt x="37" y="17"/>
                  </a:cubicBezTo>
                  <a:cubicBezTo>
                    <a:pt x="37" y="17"/>
                    <a:pt x="37" y="17"/>
                    <a:pt x="37" y="17"/>
                  </a:cubicBezTo>
                  <a:cubicBezTo>
                    <a:pt x="38" y="16"/>
                    <a:pt x="38" y="16"/>
                    <a:pt x="38" y="16"/>
                  </a:cubicBezTo>
                  <a:cubicBezTo>
                    <a:pt x="38" y="17"/>
                    <a:pt x="38" y="17"/>
                    <a:pt x="38" y="17"/>
                  </a:cubicBezTo>
                  <a:cubicBezTo>
                    <a:pt x="37" y="18"/>
                    <a:pt x="37" y="18"/>
                    <a:pt x="37" y="18"/>
                  </a:cubicBezTo>
                  <a:cubicBezTo>
                    <a:pt x="37" y="18"/>
                    <a:pt x="37" y="18"/>
                    <a:pt x="37" y="18"/>
                  </a:cubicBezTo>
                  <a:cubicBezTo>
                    <a:pt x="36" y="20"/>
                    <a:pt x="36" y="20"/>
                    <a:pt x="36" y="20"/>
                  </a:cubicBezTo>
                  <a:close/>
                  <a:moveTo>
                    <a:pt x="39" y="20"/>
                  </a:moveTo>
                  <a:cubicBezTo>
                    <a:pt x="40" y="21"/>
                    <a:pt x="40" y="21"/>
                    <a:pt x="40" y="21"/>
                  </a:cubicBezTo>
                  <a:cubicBezTo>
                    <a:pt x="38" y="23"/>
                    <a:pt x="38" y="23"/>
                    <a:pt x="38" y="23"/>
                  </a:cubicBezTo>
                  <a:cubicBezTo>
                    <a:pt x="37" y="23"/>
                    <a:pt x="37" y="23"/>
                    <a:pt x="37" y="23"/>
                  </a:cubicBezTo>
                  <a:cubicBezTo>
                    <a:pt x="37" y="24"/>
                    <a:pt x="37" y="24"/>
                    <a:pt x="37" y="24"/>
                  </a:cubicBezTo>
                  <a:cubicBezTo>
                    <a:pt x="36" y="24"/>
                    <a:pt x="36" y="24"/>
                    <a:pt x="36" y="24"/>
                  </a:cubicBezTo>
                  <a:cubicBezTo>
                    <a:pt x="36" y="23"/>
                    <a:pt x="36" y="23"/>
                    <a:pt x="36" y="23"/>
                  </a:cubicBezTo>
                  <a:cubicBezTo>
                    <a:pt x="35" y="24"/>
                    <a:pt x="35" y="24"/>
                    <a:pt x="35" y="24"/>
                  </a:cubicBezTo>
                  <a:cubicBezTo>
                    <a:pt x="35" y="24"/>
                    <a:pt x="35" y="24"/>
                    <a:pt x="35" y="24"/>
                  </a:cubicBezTo>
                  <a:cubicBezTo>
                    <a:pt x="35" y="23"/>
                    <a:pt x="35" y="23"/>
                    <a:pt x="35" y="23"/>
                  </a:cubicBezTo>
                  <a:cubicBezTo>
                    <a:pt x="35" y="23"/>
                    <a:pt x="35" y="23"/>
                    <a:pt x="35" y="23"/>
                  </a:cubicBezTo>
                  <a:cubicBezTo>
                    <a:pt x="35" y="22"/>
                    <a:pt x="35" y="22"/>
                    <a:pt x="35" y="22"/>
                  </a:cubicBezTo>
                  <a:cubicBezTo>
                    <a:pt x="36" y="21"/>
                    <a:pt x="36" y="21"/>
                    <a:pt x="36" y="21"/>
                  </a:cubicBezTo>
                  <a:cubicBezTo>
                    <a:pt x="36" y="21"/>
                    <a:pt x="36" y="21"/>
                    <a:pt x="36" y="21"/>
                  </a:cubicBezTo>
                  <a:cubicBezTo>
                    <a:pt x="37" y="19"/>
                    <a:pt x="37" y="19"/>
                    <a:pt x="37" y="19"/>
                  </a:cubicBezTo>
                  <a:cubicBezTo>
                    <a:pt x="36" y="21"/>
                    <a:pt x="36" y="21"/>
                    <a:pt x="36" y="21"/>
                  </a:cubicBezTo>
                  <a:cubicBezTo>
                    <a:pt x="37" y="22"/>
                    <a:pt x="37" y="22"/>
                    <a:pt x="37" y="22"/>
                  </a:cubicBezTo>
                  <a:cubicBezTo>
                    <a:pt x="37" y="21"/>
                    <a:pt x="37" y="21"/>
                    <a:pt x="37" y="21"/>
                  </a:cubicBezTo>
                  <a:cubicBezTo>
                    <a:pt x="39" y="21"/>
                    <a:pt x="39" y="21"/>
                    <a:pt x="39" y="21"/>
                  </a:cubicBezTo>
                  <a:cubicBezTo>
                    <a:pt x="38" y="20"/>
                    <a:pt x="38" y="20"/>
                    <a:pt x="38" y="20"/>
                  </a:cubicBezTo>
                  <a:cubicBezTo>
                    <a:pt x="38" y="20"/>
                    <a:pt x="38" y="20"/>
                    <a:pt x="38" y="20"/>
                  </a:cubicBezTo>
                  <a:cubicBezTo>
                    <a:pt x="39" y="20"/>
                    <a:pt x="39" y="20"/>
                    <a:pt x="39" y="20"/>
                  </a:cubicBezTo>
                  <a:close/>
                  <a:moveTo>
                    <a:pt x="39" y="19"/>
                  </a:moveTo>
                  <a:cubicBezTo>
                    <a:pt x="38" y="19"/>
                    <a:pt x="38" y="19"/>
                    <a:pt x="38" y="19"/>
                  </a:cubicBezTo>
                  <a:cubicBezTo>
                    <a:pt x="39" y="19"/>
                    <a:pt x="39" y="19"/>
                    <a:pt x="39" y="19"/>
                  </a:cubicBezTo>
                  <a:cubicBezTo>
                    <a:pt x="40" y="19"/>
                    <a:pt x="40" y="19"/>
                    <a:pt x="40" y="19"/>
                  </a:cubicBezTo>
                  <a:cubicBezTo>
                    <a:pt x="40" y="20"/>
                    <a:pt x="40" y="20"/>
                    <a:pt x="40" y="20"/>
                  </a:cubicBezTo>
                  <a:cubicBezTo>
                    <a:pt x="39" y="19"/>
                    <a:pt x="39" y="19"/>
                    <a:pt x="39" y="19"/>
                  </a:cubicBezTo>
                  <a:close/>
                  <a:moveTo>
                    <a:pt x="41" y="21"/>
                  </a:moveTo>
                  <a:cubicBezTo>
                    <a:pt x="41" y="20"/>
                    <a:pt x="41" y="20"/>
                    <a:pt x="41" y="20"/>
                  </a:cubicBezTo>
                  <a:cubicBezTo>
                    <a:pt x="42" y="20"/>
                    <a:pt x="42" y="20"/>
                    <a:pt x="42" y="20"/>
                  </a:cubicBezTo>
                  <a:cubicBezTo>
                    <a:pt x="41" y="21"/>
                    <a:pt x="41" y="21"/>
                    <a:pt x="41" y="21"/>
                  </a:cubicBezTo>
                  <a:close/>
                  <a:moveTo>
                    <a:pt x="44" y="16"/>
                  </a:moveTo>
                  <a:cubicBezTo>
                    <a:pt x="44" y="17"/>
                    <a:pt x="44" y="17"/>
                    <a:pt x="44" y="17"/>
                  </a:cubicBezTo>
                  <a:cubicBezTo>
                    <a:pt x="44" y="17"/>
                    <a:pt x="44" y="17"/>
                    <a:pt x="44" y="17"/>
                  </a:cubicBezTo>
                  <a:cubicBezTo>
                    <a:pt x="43" y="17"/>
                    <a:pt x="43" y="17"/>
                    <a:pt x="43" y="17"/>
                  </a:cubicBezTo>
                  <a:cubicBezTo>
                    <a:pt x="43" y="18"/>
                    <a:pt x="43" y="18"/>
                    <a:pt x="43" y="18"/>
                  </a:cubicBezTo>
                  <a:cubicBezTo>
                    <a:pt x="42" y="18"/>
                    <a:pt x="42" y="18"/>
                    <a:pt x="42" y="18"/>
                  </a:cubicBezTo>
                  <a:cubicBezTo>
                    <a:pt x="41" y="19"/>
                    <a:pt x="41" y="19"/>
                    <a:pt x="41" y="19"/>
                  </a:cubicBezTo>
                  <a:cubicBezTo>
                    <a:pt x="41" y="19"/>
                    <a:pt x="41" y="19"/>
                    <a:pt x="41" y="19"/>
                  </a:cubicBezTo>
                  <a:cubicBezTo>
                    <a:pt x="41" y="18"/>
                    <a:pt x="41" y="18"/>
                    <a:pt x="41" y="18"/>
                  </a:cubicBezTo>
                  <a:cubicBezTo>
                    <a:pt x="40" y="18"/>
                    <a:pt x="40" y="18"/>
                    <a:pt x="40" y="18"/>
                  </a:cubicBezTo>
                  <a:cubicBezTo>
                    <a:pt x="41" y="17"/>
                    <a:pt x="41" y="17"/>
                    <a:pt x="41" y="17"/>
                  </a:cubicBezTo>
                  <a:cubicBezTo>
                    <a:pt x="40" y="17"/>
                    <a:pt x="40" y="17"/>
                    <a:pt x="40" y="17"/>
                  </a:cubicBezTo>
                  <a:cubicBezTo>
                    <a:pt x="41" y="16"/>
                    <a:pt x="41" y="16"/>
                    <a:pt x="41" y="16"/>
                  </a:cubicBezTo>
                  <a:cubicBezTo>
                    <a:pt x="42" y="16"/>
                    <a:pt x="42" y="16"/>
                    <a:pt x="42" y="16"/>
                  </a:cubicBezTo>
                  <a:cubicBezTo>
                    <a:pt x="41" y="16"/>
                    <a:pt x="41" y="16"/>
                    <a:pt x="41" y="16"/>
                  </a:cubicBezTo>
                  <a:cubicBezTo>
                    <a:pt x="41" y="15"/>
                    <a:pt x="41" y="15"/>
                    <a:pt x="41" y="15"/>
                  </a:cubicBezTo>
                  <a:cubicBezTo>
                    <a:pt x="42" y="15"/>
                    <a:pt x="42" y="15"/>
                    <a:pt x="42" y="15"/>
                  </a:cubicBezTo>
                  <a:cubicBezTo>
                    <a:pt x="42" y="14"/>
                    <a:pt x="42" y="14"/>
                    <a:pt x="42" y="14"/>
                  </a:cubicBezTo>
                  <a:cubicBezTo>
                    <a:pt x="43" y="14"/>
                    <a:pt x="43" y="14"/>
                    <a:pt x="43" y="14"/>
                  </a:cubicBezTo>
                  <a:cubicBezTo>
                    <a:pt x="43" y="15"/>
                    <a:pt x="43" y="15"/>
                    <a:pt x="43" y="15"/>
                  </a:cubicBezTo>
                  <a:cubicBezTo>
                    <a:pt x="44" y="15"/>
                    <a:pt x="44" y="15"/>
                    <a:pt x="44" y="15"/>
                  </a:cubicBezTo>
                  <a:cubicBezTo>
                    <a:pt x="44" y="16"/>
                    <a:pt x="44" y="16"/>
                    <a:pt x="44" y="16"/>
                  </a:cubicBezTo>
                  <a:close/>
                  <a:moveTo>
                    <a:pt x="44" y="14"/>
                  </a:moveTo>
                  <a:cubicBezTo>
                    <a:pt x="45" y="14"/>
                    <a:pt x="45" y="14"/>
                    <a:pt x="45" y="14"/>
                  </a:cubicBezTo>
                  <a:cubicBezTo>
                    <a:pt x="45" y="13"/>
                    <a:pt x="45" y="13"/>
                    <a:pt x="45" y="13"/>
                  </a:cubicBezTo>
                  <a:cubicBezTo>
                    <a:pt x="46" y="13"/>
                    <a:pt x="46" y="13"/>
                    <a:pt x="46" y="13"/>
                  </a:cubicBezTo>
                  <a:cubicBezTo>
                    <a:pt x="47" y="13"/>
                    <a:pt x="47" y="13"/>
                    <a:pt x="47" y="13"/>
                  </a:cubicBezTo>
                  <a:cubicBezTo>
                    <a:pt x="47" y="13"/>
                    <a:pt x="47" y="13"/>
                    <a:pt x="47" y="13"/>
                  </a:cubicBezTo>
                  <a:cubicBezTo>
                    <a:pt x="47" y="14"/>
                    <a:pt x="47" y="14"/>
                    <a:pt x="47" y="14"/>
                  </a:cubicBezTo>
                  <a:cubicBezTo>
                    <a:pt x="47" y="15"/>
                    <a:pt x="47" y="15"/>
                    <a:pt x="47" y="15"/>
                  </a:cubicBezTo>
                  <a:cubicBezTo>
                    <a:pt x="46" y="15"/>
                    <a:pt x="46" y="15"/>
                    <a:pt x="46" y="15"/>
                  </a:cubicBezTo>
                  <a:cubicBezTo>
                    <a:pt x="45" y="15"/>
                    <a:pt x="45" y="15"/>
                    <a:pt x="45" y="15"/>
                  </a:cubicBezTo>
                  <a:cubicBezTo>
                    <a:pt x="44" y="14"/>
                    <a:pt x="44" y="14"/>
                    <a:pt x="44" y="14"/>
                  </a:cubicBezTo>
                  <a:close/>
                  <a:moveTo>
                    <a:pt x="48" y="9"/>
                  </a:moveTo>
                  <a:cubicBezTo>
                    <a:pt x="47" y="9"/>
                    <a:pt x="47" y="9"/>
                    <a:pt x="47" y="9"/>
                  </a:cubicBezTo>
                  <a:cubicBezTo>
                    <a:pt x="48" y="9"/>
                    <a:pt x="48" y="9"/>
                    <a:pt x="48" y="9"/>
                  </a:cubicBezTo>
                  <a:cubicBezTo>
                    <a:pt x="48" y="9"/>
                    <a:pt x="48" y="9"/>
                    <a:pt x="48" y="9"/>
                  </a:cubicBezTo>
                  <a:close/>
                  <a:moveTo>
                    <a:pt x="46" y="11"/>
                  </a:moveTo>
                  <a:cubicBezTo>
                    <a:pt x="46" y="10"/>
                    <a:pt x="46" y="10"/>
                    <a:pt x="46" y="10"/>
                  </a:cubicBezTo>
                  <a:cubicBezTo>
                    <a:pt x="47" y="10"/>
                    <a:pt x="47" y="10"/>
                    <a:pt x="47" y="10"/>
                  </a:cubicBezTo>
                  <a:cubicBezTo>
                    <a:pt x="47" y="10"/>
                    <a:pt x="47" y="10"/>
                    <a:pt x="47" y="10"/>
                  </a:cubicBezTo>
                  <a:cubicBezTo>
                    <a:pt x="47" y="10"/>
                    <a:pt x="46" y="11"/>
                    <a:pt x="46" y="11"/>
                  </a:cubicBezTo>
                  <a:close/>
                  <a:moveTo>
                    <a:pt x="49" y="12"/>
                  </a:moveTo>
                  <a:cubicBezTo>
                    <a:pt x="49" y="11"/>
                    <a:pt x="49" y="11"/>
                    <a:pt x="49" y="11"/>
                  </a:cubicBezTo>
                  <a:cubicBezTo>
                    <a:pt x="50" y="12"/>
                    <a:pt x="50" y="12"/>
                    <a:pt x="50" y="12"/>
                  </a:cubicBezTo>
                  <a:cubicBezTo>
                    <a:pt x="49" y="12"/>
                    <a:pt x="49" y="12"/>
                    <a:pt x="49" y="12"/>
                  </a:cubicBezTo>
                  <a:close/>
                  <a:moveTo>
                    <a:pt x="48" y="12"/>
                  </a:moveTo>
                  <a:cubicBezTo>
                    <a:pt x="48" y="13"/>
                    <a:pt x="48" y="13"/>
                    <a:pt x="48" y="13"/>
                  </a:cubicBezTo>
                  <a:cubicBezTo>
                    <a:pt x="48" y="13"/>
                    <a:pt x="48" y="13"/>
                    <a:pt x="48" y="13"/>
                  </a:cubicBezTo>
                  <a:cubicBezTo>
                    <a:pt x="46" y="11"/>
                    <a:pt x="46" y="11"/>
                    <a:pt x="46" y="11"/>
                  </a:cubicBezTo>
                  <a:cubicBezTo>
                    <a:pt x="48" y="10"/>
                    <a:pt x="48" y="10"/>
                    <a:pt x="48" y="10"/>
                  </a:cubicBezTo>
                  <a:cubicBezTo>
                    <a:pt x="48" y="11"/>
                    <a:pt x="48" y="11"/>
                    <a:pt x="48" y="11"/>
                  </a:cubicBezTo>
                  <a:cubicBezTo>
                    <a:pt x="49" y="11"/>
                    <a:pt x="49" y="11"/>
                    <a:pt x="49" y="11"/>
                  </a:cubicBezTo>
                  <a:cubicBezTo>
                    <a:pt x="49" y="11"/>
                    <a:pt x="49" y="11"/>
                    <a:pt x="49" y="11"/>
                  </a:cubicBezTo>
                  <a:cubicBezTo>
                    <a:pt x="48" y="11"/>
                    <a:pt x="48" y="11"/>
                    <a:pt x="48" y="11"/>
                  </a:cubicBezTo>
                  <a:cubicBezTo>
                    <a:pt x="48" y="12"/>
                    <a:pt x="48" y="12"/>
                    <a:pt x="48" y="12"/>
                  </a:cubicBezTo>
                  <a:close/>
                  <a:moveTo>
                    <a:pt x="51" y="10"/>
                  </a:moveTo>
                  <a:cubicBezTo>
                    <a:pt x="50" y="11"/>
                    <a:pt x="50" y="11"/>
                    <a:pt x="50" y="11"/>
                  </a:cubicBezTo>
                  <a:cubicBezTo>
                    <a:pt x="49" y="10"/>
                    <a:pt x="49" y="10"/>
                    <a:pt x="49" y="10"/>
                  </a:cubicBezTo>
                  <a:cubicBezTo>
                    <a:pt x="49" y="9"/>
                    <a:pt x="49" y="9"/>
                    <a:pt x="49" y="9"/>
                  </a:cubicBezTo>
                  <a:cubicBezTo>
                    <a:pt x="49" y="8"/>
                    <a:pt x="49" y="8"/>
                    <a:pt x="49" y="8"/>
                  </a:cubicBezTo>
                  <a:cubicBezTo>
                    <a:pt x="50" y="8"/>
                    <a:pt x="50" y="8"/>
                    <a:pt x="50" y="8"/>
                  </a:cubicBezTo>
                  <a:cubicBezTo>
                    <a:pt x="50" y="9"/>
                    <a:pt x="50" y="9"/>
                    <a:pt x="50" y="9"/>
                  </a:cubicBezTo>
                  <a:cubicBezTo>
                    <a:pt x="51" y="10"/>
                    <a:pt x="51" y="10"/>
                    <a:pt x="51" y="10"/>
                  </a:cubicBezTo>
                  <a:cubicBezTo>
                    <a:pt x="51" y="10"/>
                    <a:pt x="51" y="10"/>
                    <a:pt x="51" y="10"/>
                  </a:cubicBezTo>
                  <a:close/>
                  <a:moveTo>
                    <a:pt x="53" y="11"/>
                  </a:moveTo>
                  <a:cubicBezTo>
                    <a:pt x="53" y="11"/>
                    <a:pt x="53" y="11"/>
                    <a:pt x="53" y="11"/>
                  </a:cubicBezTo>
                  <a:cubicBezTo>
                    <a:pt x="52" y="11"/>
                    <a:pt x="52" y="11"/>
                    <a:pt x="52" y="11"/>
                  </a:cubicBezTo>
                  <a:cubicBezTo>
                    <a:pt x="52" y="9"/>
                    <a:pt x="52" y="9"/>
                    <a:pt x="52" y="9"/>
                  </a:cubicBezTo>
                  <a:cubicBezTo>
                    <a:pt x="53" y="9"/>
                    <a:pt x="53" y="9"/>
                    <a:pt x="53" y="9"/>
                  </a:cubicBezTo>
                  <a:cubicBezTo>
                    <a:pt x="54" y="9"/>
                    <a:pt x="54" y="9"/>
                    <a:pt x="54" y="9"/>
                  </a:cubicBezTo>
                  <a:cubicBezTo>
                    <a:pt x="53" y="10"/>
                    <a:pt x="53" y="10"/>
                    <a:pt x="53" y="10"/>
                  </a:cubicBezTo>
                  <a:cubicBezTo>
                    <a:pt x="54" y="11"/>
                    <a:pt x="54" y="11"/>
                    <a:pt x="54" y="11"/>
                  </a:cubicBezTo>
                  <a:cubicBezTo>
                    <a:pt x="53" y="11"/>
                    <a:pt x="53" y="11"/>
                    <a:pt x="53" y="11"/>
                  </a:cubicBezTo>
                  <a:close/>
                  <a:moveTo>
                    <a:pt x="60" y="8"/>
                  </a:moveTo>
                  <a:cubicBezTo>
                    <a:pt x="59" y="8"/>
                    <a:pt x="59" y="8"/>
                    <a:pt x="59" y="8"/>
                  </a:cubicBezTo>
                  <a:cubicBezTo>
                    <a:pt x="58" y="8"/>
                    <a:pt x="58" y="8"/>
                    <a:pt x="58" y="8"/>
                  </a:cubicBezTo>
                  <a:cubicBezTo>
                    <a:pt x="59" y="7"/>
                    <a:pt x="59" y="7"/>
                    <a:pt x="59" y="7"/>
                  </a:cubicBezTo>
                  <a:cubicBezTo>
                    <a:pt x="60" y="7"/>
                    <a:pt x="60" y="7"/>
                    <a:pt x="60" y="7"/>
                  </a:cubicBezTo>
                  <a:cubicBezTo>
                    <a:pt x="60" y="8"/>
                    <a:pt x="60" y="8"/>
                    <a:pt x="60" y="8"/>
                  </a:cubicBezTo>
                  <a:cubicBezTo>
                    <a:pt x="60" y="8"/>
                    <a:pt x="60" y="8"/>
                    <a:pt x="60" y="8"/>
                  </a:cubicBezTo>
                  <a:close/>
                  <a:moveTo>
                    <a:pt x="61" y="8"/>
                  </a:moveTo>
                  <a:cubicBezTo>
                    <a:pt x="60" y="7"/>
                    <a:pt x="60" y="7"/>
                    <a:pt x="60" y="7"/>
                  </a:cubicBezTo>
                  <a:cubicBezTo>
                    <a:pt x="62" y="5"/>
                    <a:pt x="62" y="5"/>
                    <a:pt x="62" y="5"/>
                  </a:cubicBezTo>
                  <a:cubicBezTo>
                    <a:pt x="62" y="6"/>
                    <a:pt x="62" y="6"/>
                    <a:pt x="62" y="6"/>
                  </a:cubicBezTo>
                  <a:cubicBezTo>
                    <a:pt x="61" y="7"/>
                    <a:pt x="61" y="7"/>
                    <a:pt x="61" y="7"/>
                  </a:cubicBezTo>
                  <a:cubicBezTo>
                    <a:pt x="61" y="8"/>
                    <a:pt x="61" y="8"/>
                    <a:pt x="61" y="8"/>
                  </a:cubicBezTo>
                  <a:close/>
                  <a:moveTo>
                    <a:pt x="59" y="6"/>
                  </a:moveTo>
                  <a:cubicBezTo>
                    <a:pt x="59" y="6"/>
                    <a:pt x="59" y="6"/>
                    <a:pt x="59" y="6"/>
                  </a:cubicBezTo>
                  <a:cubicBezTo>
                    <a:pt x="57" y="6"/>
                    <a:pt x="57" y="6"/>
                    <a:pt x="57" y="6"/>
                  </a:cubicBezTo>
                  <a:cubicBezTo>
                    <a:pt x="57" y="5"/>
                    <a:pt x="57" y="5"/>
                    <a:pt x="57" y="5"/>
                  </a:cubicBezTo>
                  <a:cubicBezTo>
                    <a:pt x="58" y="5"/>
                    <a:pt x="58" y="5"/>
                    <a:pt x="58" y="5"/>
                  </a:cubicBezTo>
                  <a:cubicBezTo>
                    <a:pt x="58" y="5"/>
                    <a:pt x="58" y="5"/>
                    <a:pt x="58" y="5"/>
                  </a:cubicBezTo>
                  <a:cubicBezTo>
                    <a:pt x="59" y="5"/>
                    <a:pt x="59" y="5"/>
                    <a:pt x="59" y="5"/>
                  </a:cubicBezTo>
                  <a:cubicBezTo>
                    <a:pt x="59" y="5"/>
                    <a:pt x="59" y="5"/>
                    <a:pt x="59" y="5"/>
                  </a:cubicBezTo>
                  <a:cubicBezTo>
                    <a:pt x="60" y="5"/>
                    <a:pt x="60" y="5"/>
                    <a:pt x="60" y="5"/>
                  </a:cubicBezTo>
                  <a:cubicBezTo>
                    <a:pt x="61" y="4"/>
                    <a:pt x="61" y="4"/>
                    <a:pt x="61" y="4"/>
                  </a:cubicBezTo>
                  <a:cubicBezTo>
                    <a:pt x="61" y="4"/>
                    <a:pt x="61" y="4"/>
                    <a:pt x="61" y="4"/>
                  </a:cubicBezTo>
                  <a:cubicBezTo>
                    <a:pt x="59" y="6"/>
                    <a:pt x="59" y="6"/>
                    <a:pt x="59" y="6"/>
                  </a:cubicBezTo>
                  <a:close/>
                  <a:moveTo>
                    <a:pt x="62" y="5"/>
                  </a:moveTo>
                  <a:cubicBezTo>
                    <a:pt x="62" y="5"/>
                    <a:pt x="63" y="4"/>
                    <a:pt x="63" y="4"/>
                  </a:cubicBezTo>
                  <a:cubicBezTo>
                    <a:pt x="64" y="5"/>
                    <a:pt x="64" y="5"/>
                    <a:pt x="64" y="5"/>
                  </a:cubicBezTo>
                  <a:cubicBezTo>
                    <a:pt x="64" y="6"/>
                    <a:pt x="64" y="6"/>
                    <a:pt x="64" y="6"/>
                  </a:cubicBezTo>
                  <a:cubicBezTo>
                    <a:pt x="63" y="6"/>
                    <a:pt x="63" y="6"/>
                    <a:pt x="63" y="6"/>
                  </a:cubicBezTo>
                  <a:cubicBezTo>
                    <a:pt x="63" y="5"/>
                    <a:pt x="63" y="5"/>
                    <a:pt x="63" y="5"/>
                  </a:cubicBezTo>
                  <a:cubicBezTo>
                    <a:pt x="62" y="5"/>
                    <a:pt x="62" y="5"/>
                    <a:pt x="62" y="5"/>
                  </a:cubicBezTo>
                  <a:close/>
                  <a:moveTo>
                    <a:pt x="64" y="3"/>
                  </a:moveTo>
                  <a:cubicBezTo>
                    <a:pt x="64" y="3"/>
                    <a:pt x="64" y="3"/>
                    <a:pt x="64" y="3"/>
                  </a:cubicBezTo>
                  <a:cubicBezTo>
                    <a:pt x="64" y="3"/>
                    <a:pt x="64" y="3"/>
                    <a:pt x="64" y="3"/>
                  </a:cubicBezTo>
                  <a:cubicBezTo>
                    <a:pt x="63" y="2"/>
                    <a:pt x="63" y="2"/>
                    <a:pt x="63" y="2"/>
                  </a:cubicBezTo>
                  <a:cubicBezTo>
                    <a:pt x="64" y="2"/>
                    <a:pt x="64" y="2"/>
                    <a:pt x="64" y="2"/>
                  </a:cubicBezTo>
                  <a:cubicBezTo>
                    <a:pt x="64" y="3"/>
                    <a:pt x="64" y="3"/>
                    <a:pt x="64" y="3"/>
                  </a:cubicBezTo>
                  <a:close/>
                  <a:moveTo>
                    <a:pt x="66" y="1"/>
                  </a:moveTo>
                  <a:cubicBezTo>
                    <a:pt x="66" y="1"/>
                    <a:pt x="66" y="1"/>
                    <a:pt x="66" y="1"/>
                  </a:cubicBezTo>
                  <a:cubicBezTo>
                    <a:pt x="66" y="1"/>
                    <a:pt x="66" y="1"/>
                    <a:pt x="66" y="1"/>
                  </a:cubicBezTo>
                  <a:cubicBezTo>
                    <a:pt x="67" y="1"/>
                    <a:pt x="67" y="1"/>
                    <a:pt x="67" y="1"/>
                  </a:cubicBezTo>
                  <a:cubicBezTo>
                    <a:pt x="66" y="1"/>
                    <a:pt x="66" y="1"/>
                    <a:pt x="66" y="1"/>
                  </a:cubicBezTo>
                  <a:close/>
                  <a:moveTo>
                    <a:pt x="67" y="2"/>
                  </a:moveTo>
                  <a:cubicBezTo>
                    <a:pt x="67" y="2"/>
                    <a:pt x="67" y="2"/>
                    <a:pt x="67" y="2"/>
                  </a:cubicBezTo>
                  <a:cubicBezTo>
                    <a:pt x="68" y="1"/>
                    <a:pt x="68" y="1"/>
                    <a:pt x="68" y="1"/>
                  </a:cubicBezTo>
                  <a:cubicBezTo>
                    <a:pt x="68" y="1"/>
                    <a:pt x="68" y="1"/>
                    <a:pt x="68" y="1"/>
                  </a:cubicBezTo>
                  <a:cubicBezTo>
                    <a:pt x="69" y="1"/>
                    <a:pt x="69" y="1"/>
                    <a:pt x="69" y="1"/>
                  </a:cubicBezTo>
                  <a:cubicBezTo>
                    <a:pt x="69" y="0"/>
                    <a:pt x="69" y="0"/>
                    <a:pt x="69" y="0"/>
                  </a:cubicBezTo>
                  <a:cubicBezTo>
                    <a:pt x="69" y="1"/>
                    <a:pt x="69" y="1"/>
                    <a:pt x="69" y="1"/>
                  </a:cubicBezTo>
                  <a:cubicBezTo>
                    <a:pt x="70" y="1"/>
                    <a:pt x="70" y="1"/>
                    <a:pt x="70" y="1"/>
                  </a:cubicBezTo>
                  <a:cubicBezTo>
                    <a:pt x="70" y="2"/>
                    <a:pt x="70" y="2"/>
                    <a:pt x="70" y="2"/>
                  </a:cubicBezTo>
                  <a:cubicBezTo>
                    <a:pt x="71" y="2"/>
                    <a:pt x="71" y="2"/>
                    <a:pt x="71" y="2"/>
                  </a:cubicBezTo>
                  <a:cubicBezTo>
                    <a:pt x="70" y="3"/>
                    <a:pt x="70" y="3"/>
                    <a:pt x="70" y="3"/>
                  </a:cubicBezTo>
                  <a:cubicBezTo>
                    <a:pt x="69" y="3"/>
                    <a:pt x="69" y="3"/>
                    <a:pt x="69" y="3"/>
                  </a:cubicBezTo>
                  <a:cubicBezTo>
                    <a:pt x="68" y="2"/>
                    <a:pt x="68" y="2"/>
                    <a:pt x="68" y="2"/>
                  </a:cubicBezTo>
                  <a:lnTo>
                    <a:pt x="67" y="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5" name="Freeform 39">
              <a:extLst>
                <a:ext uri="{FF2B5EF4-FFF2-40B4-BE49-F238E27FC236}">
                  <a16:creationId xmlns:a16="http://schemas.microsoft.com/office/drawing/2014/main" xmlns="" id="{8F52ED11-0AEB-4BBC-A095-52BD2376239D}"/>
                </a:ext>
              </a:extLst>
            </p:cNvPr>
            <p:cNvSpPr>
              <a:spLocks noEditPoints="1"/>
            </p:cNvSpPr>
            <p:nvPr/>
          </p:nvSpPr>
          <p:spPr bwMode="auto">
            <a:xfrm>
              <a:off x="5238550" y="2080531"/>
              <a:ext cx="297370" cy="590053"/>
            </a:xfrm>
            <a:custGeom>
              <a:avLst/>
              <a:gdLst>
                <a:gd name="T0" fmla="*/ 7 w 166"/>
                <a:gd name="T1" fmla="*/ 241 h 338"/>
                <a:gd name="T2" fmla="*/ 18 w 166"/>
                <a:gd name="T3" fmla="*/ 226 h 338"/>
                <a:gd name="T4" fmla="*/ 22 w 166"/>
                <a:gd name="T5" fmla="*/ 197 h 338"/>
                <a:gd name="T6" fmla="*/ 11 w 166"/>
                <a:gd name="T7" fmla="*/ 163 h 338"/>
                <a:gd name="T8" fmla="*/ 26 w 166"/>
                <a:gd name="T9" fmla="*/ 137 h 338"/>
                <a:gd name="T10" fmla="*/ 33 w 166"/>
                <a:gd name="T11" fmla="*/ 97 h 338"/>
                <a:gd name="T12" fmla="*/ 48 w 166"/>
                <a:gd name="T13" fmla="*/ 74 h 338"/>
                <a:gd name="T14" fmla="*/ 55 w 166"/>
                <a:gd name="T15" fmla="*/ 45 h 338"/>
                <a:gd name="T16" fmla="*/ 70 w 166"/>
                <a:gd name="T17" fmla="*/ 30 h 338"/>
                <a:gd name="T18" fmla="*/ 78 w 166"/>
                <a:gd name="T19" fmla="*/ 22 h 338"/>
                <a:gd name="T20" fmla="*/ 96 w 166"/>
                <a:gd name="T21" fmla="*/ 19 h 338"/>
                <a:gd name="T22" fmla="*/ 103 w 166"/>
                <a:gd name="T23" fmla="*/ 8 h 338"/>
                <a:gd name="T24" fmla="*/ 111 w 166"/>
                <a:gd name="T25" fmla="*/ 4 h 338"/>
                <a:gd name="T26" fmla="*/ 141 w 166"/>
                <a:gd name="T27" fmla="*/ 19 h 338"/>
                <a:gd name="T28" fmla="*/ 148 w 166"/>
                <a:gd name="T29" fmla="*/ 30 h 338"/>
                <a:gd name="T30" fmla="*/ 155 w 166"/>
                <a:gd name="T31" fmla="*/ 52 h 338"/>
                <a:gd name="T32" fmla="*/ 155 w 166"/>
                <a:gd name="T33" fmla="*/ 78 h 338"/>
                <a:gd name="T34" fmla="*/ 159 w 166"/>
                <a:gd name="T35" fmla="*/ 89 h 338"/>
                <a:gd name="T36" fmla="*/ 144 w 166"/>
                <a:gd name="T37" fmla="*/ 89 h 338"/>
                <a:gd name="T38" fmla="*/ 133 w 166"/>
                <a:gd name="T39" fmla="*/ 93 h 338"/>
                <a:gd name="T40" fmla="*/ 129 w 166"/>
                <a:gd name="T41" fmla="*/ 104 h 338"/>
                <a:gd name="T42" fmla="*/ 129 w 166"/>
                <a:gd name="T43" fmla="*/ 108 h 338"/>
                <a:gd name="T44" fmla="*/ 133 w 166"/>
                <a:gd name="T45" fmla="*/ 119 h 338"/>
                <a:gd name="T46" fmla="*/ 126 w 166"/>
                <a:gd name="T47" fmla="*/ 134 h 338"/>
                <a:gd name="T48" fmla="*/ 115 w 166"/>
                <a:gd name="T49" fmla="*/ 149 h 338"/>
                <a:gd name="T50" fmla="*/ 103 w 166"/>
                <a:gd name="T51" fmla="*/ 156 h 338"/>
                <a:gd name="T52" fmla="*/ 92 w 166"/>
                <a:gd name="T53" fmla="*/ 160 h 338"/>
                <a:gd name="T54" fmla="*/ 85 w 166"/>
                <a:gd name="T55" fmla="*/ 174 h 338"/>
                <a:gd name="T56" fmla="*/ 81 w 166"/>
                <a:gd name="T57" fmla="*/ 189 h 338"/>
                <a:gd name="T58" fmla="*/ 81 w 166"/>
                <a:gd name="T59" fmla="*/ 204 h 338"/>
                <a:gd name="T60" fmla="*/ 85 w 166"/>
                <a:gd name="T61" fmla="*/ 215 h 338"/>
                <a:gd name="T62" fmla="*/ 100 w 166"/>
                <a:gd name="T63" fmla="*/ 226 h 338"/>
                <a:gd name="T64" fmla="*/ 100 w 166"/>
                <a:gd name="T65" fmla="*/ 249 h 338"/>
                <a:gd name="T66" fmla="*/ 85 w 166"/>
                <a:gd name="T67" fmla="*/ 245 h 338"/>
                <a:gd name="T68" fmla="*/ 70 w 166"/>
                <a:gd name="T69" fmla="*/ 245 h 338"/>
                <a:gd name="T70" fmla="*/ 81 w 166"/>
                <a:gd name="T71" fmla="*/ 249 h 338"/>
                <a:gd name="T72" fmla="*/ 100 w 166"/>
                <a:gd name="T73" fmla="*/ 252 h 338"/>
                <a:gd name="T74" fmla="*/ 92 w 166"/>
                <a:gd name="T75" fmla="*/ 256 h 338"/>
                <a:gd name="T76" fmla="*/ 85 w 166"/>
                <a:gd name="T77" fmla="*/ 264 h 338"/>
                <a:gd name="T78" fmla="*/ 78 w 166"/>
                <a:gd name="T79" fmla="*/ 271 h 338"/>
                <a:gd name="T80" fmla="*/ 78 w 166"/>
                <a:gd name="T81" fmla="*/ 282 h 338"/>
                <a:gd name="T82" fmla="*/ 81 w 166"/>
                <a:gd name="T83" fmla="*/ 301 h 338"/>
                <a:gd name="T84" fmla="*/ 66 w 166"/>
                <a:gd name="T85" fmla="*/ 319 h 338"/>
                <a:gd name="T86" fmla="*/ 48 w 166"/>
                <a:gd name="T87" fmla="*/ 330 h 338"/>
                <a:gd name="T88" fmla="*/ 29 w 166"/>
                <a:gd name="T89" fmla="*/ 330 h 338"/>
                <a:gd name="T90" fmla="*/ 29 w 166"/>
                <a:gd name="T91" fmla="*/ 315 h 338"/>
                <a:gd name="T92" fmla="*/ 15 w 166"/>
                <a:gd name="T93" fmla="*/ 297 h 338"/>
                <a:gd name="T94" fmla="*/ 7 w 166"/>
                <a:gd name="T95" fmla="*/ 282 h 338"/>
                <a:gd name="T96" fmla="*/ 7 w 166"/>
                <a:gd name="T97" fmla="*/ 275 h 338"/>
                <a:gd name="T98" fmla="*/ 0 w 166"/>
                <a:gd name="T99" fmla="*/ 264 h 338"/>
                <a:gd name="T100" fmla="*/ 103 w 166"/>
                <a:gd name="T101" fmla="*/ 252 h 338"/>
                <a:gd name="T102" fmla="*/ 4 w 166"/>
                <a:gd name="T103" fmla="*/ 278 h 338"/>
                <a:gd name="T104" fmla="*/ 115 w 166"/>
                <a:gd name="T105" fmla="*/ 271 h 338"/>
                <a:gd name="T106" fmla="*/ 118 w 166"/>
                <a:gd name="T107" fmla="*/ 282 h 338"/>
                <a:gd name="T108" fmla="*/ 107 w 166"/>
                <a:gd name="T109" fmla="*/ 304 h 338"/>
                <a:gd name="T110" fmla="*/ 115 w 166"/>
                <a:gd name="T111" fmla="*/ 293 h 338"/>
                <a:gd name="T112" fmla="*/ 107 w 166"/>
                <a:gd name="T113" fmla="*/ 286 h 338"/>
                <a:gd name="T114" fmla="*/ 107 w 166"/>
                <a:gd name="T115" fmla="*/ 301 h 338"/>
                <a:gd name="T116" fmla="*/ 81 w 166"/>
                <a:gd name="T117" fmla="*/ 319 h 338"/>
                <a:gd name="T118" fmla="*/ 85 w 166"/>
                <a:gd name="T119" fmla="*/ 297 h 3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66" h="338">
                  <a:moveTo>
                    <a:pt x="4" y="256"/>
                  </a:moveTo>
                  <a:lnTo>
                    <a:pt x="7" y="260"/>
                  </a:lnTo>
                  <a:lnTo>
                    <a:pt x="7" y="260"/>
                  </a:lnTo>
                  <a:lnTo>
                    <a:pt x="11" y="260"/>
                  </a:lnTo>
                  <a:lnTo>
                    <a:pt x="7" y="249"/>
                  </a:lnTo>
                  <a:lnTo>
                    <a:pt x="7" y="245"/>
                  </a:lnTo>
                  <a:lnTo>
                    <a:pt x="7" y="241"/>
                  </a:lnTo>
                  <a:lnTo>
                    <a:pt x="11" y="241"/>
                  </a:lnTo>
                  <a:lnTo>
                    <a:pt x="7" y="238"/>
                  </a:lnTo>
                  <a:lnTo>
                    <a:pt x="7" y="238"/>
                  </a:lnTo>
                  <a:lnTo>
                    <a:pt x="15" y="238"/>
                  </a:lnTo>
                  <a:lnTo>
                    <a:pt x="15" y="234"/>
                  </a:lnTo>
                  <a:lnTo>
                    <a:pt x="15" y="230"/>
                  </a:lnTo>
                  <a:lnTo>
                    <a:pt x="18" y="226"/>
                  </a:lnTo>
                  <a:lnTo>
                    <a:pt x="15" y="223"/>
                  </a:lnTo>
                  <a:lnTo>
                    <a:pt x="15" y="215"/>
                  </a:lnTo>
                  <a:lnTo>
                    <a:pt x="11" y="212"/>
                  </a:lnTo>
                  <a:lnTo>
                    <a:pt x="11" y="208"/>
                  </a:lnTo>
                  <a:lnTo>
                    <a:pt x="18" y="208"/>
                  </a:lnTo>
                  <a:lnTo>
                    <a:pt x="18" y="200"/>
                  </a:lnTo>
                  <a:lnTo>
                    <a:pt x="22" y="197"/>
                  </a:lnTo>
                  <a:lnTo>
                    <a:pt x="15" y="193"/>
                  </a:lnTo>
                  <a:lnTo>
                    <a:pt x="11" y="189"/>
                  </a:lnTo>
                  <a:lnTo>
                    <a:pt x="11" y="186"/>
                  </a:lnTo>
                  <a:lnTo>
                    <a:pt x="11" y="178"/>
                  </a:lnTo>
                  <a:lnTo>
                    <a:pt x="11" y="174"/>
                  </a:lnTo>
                  <a:lnTo>
                    <a:pt x="7" y="171"/>
                  </a:lnTo>
                  <a:lnTo>
                    <a:pt x="11" y="163"/>
                  </a:lnTo>
                  <a:lnTo>
                    <a:pt x="7" y="156"/>
                  </a:lnTo>
                  <a:lnTo>
                    <a:pt x="7" y="149"/>
                  </a:lnTo>
                  <a:lnTo>
                    <a:pt x="7" y="141"/>
                  </a:lnTo>
                  <a:lnTo>
                    <a:pt x="11" y="137"/>
                  </a:lnTo>
                  <a:lnTo>
                    <a:pt x="15" y="134"/>
                  </a:lnTo>
                  <a:lnTo>
                    <a:pt x="18" y="137"/>
                  </a:lnTo>
                  <a:lnTo>
                    <a:pt x="26" y="137"/>
                  </a:lnTo>
                  <a:lnTo>
                    <a:pt x="29" y="134"/>
                  </a:lnTo>
                  <a:lnTo>
                    <a:pt x="29" y="126"/>
                  </a:lnTo>
                  <a:lnTo>
                    <a:pt x="26" y="126"/>
                  </a:lnTo>
                  <a:lnTo>
                    <a:pt x="26" y="123"/>
                  </a:lnTo>
                  <a:lnTo>
                    <a:pt x="33" y="108"/>
                  </a:lnTo>
                  <a:lnTo>
                    <a:pt x="33" y="100"/>
                  </a:lnTo>
                  <a:lnTo>
                    <a:pt x="33" y="97"/>
                  </a:lnTo>
                  <a:lnTo>
                    <a:pt x="37" y="93"/>
                  </a:lnTo>
                  <a:lnTo>
                    <a:pt x="37" y="85"/>
                  </a:lnTo>
                  <a:lnTo>
                    <a:pt x="33" y="85"/>
                  </a:lnTo>
                  <a:lnTo>
                    <a:pt x="33" y="82"/>
                  </a:lnTo>
                  <a:lnTo>
                    <a:pt x="37" y="78"/>
                  </a:lnTo>
                  <a:lnTo>
                    <a:pt x="44" y="78"/>
                  </a:lnTo>
                  <a:lnTo>
                    <a:pt x="48" y="74"/>
                  </a:lnTo>
                  <a:lnTo>
                    <a:pt x="48" y="74"/>
                  </a:lnTo>
                  <a:lnTo>
                    <a:pt x="52" y="67"/>
                  </a:lnTo>
                  <a:lnTo>
                    <a:pt x="55" y="59"/>
                  </a:lnTo>
                  <a:lnTo>
                    <a:pt x="59" y="56"/>
                  </a:lnTo>
                  <a:lnTo>
                    <a:pt x="55" y="52"/>
                  </a:lnTo>
                  <a:lnTo>
                    <a:pt x="55" y="52"/>
                  </a:lnTo>
                  <a:lnTo>
                    <a:pt x="55" y="45"/>
                  </a:lnTo>
                  <a:lnTo>
                    <a:pt x="55" y="41"/>
                  </a:lnTo>
                  <a:lnTo>
                    <a:pt x="59" y="41"/>
                  </a:lnTo>
                  <a:lnTo>
                    <a:pt x="59" y="37"/>
                  </a:lnTo>
                  <a:lnTo>
                    <a:pt x="63" y="34"/>
                  </a:lnTo>
                  <a:lnTo>
                    <a:pt x="63" y="30"/>
                  </a:lnTo>
                  <a:lnTo>
                    <a:pt x="66" y="30"/>
                  </a:lnTo>
                  <a:lnTo>
                    <a:pt x="70" y="30"/>
                  </a:lnTo>
                  <a:lnTo>
                    <a:pt x="74" y="30"/>
                  </a:lnTo>
                  <a:lnTo>
                    <a:pt x="74" y="30"/>
                  </a:lnTo>
                  <a:lnTo>
                    <a:pt x="78" y="30"/>
                  </a:lnTo>
                  <a:lnTo>
                    <a:pt x="74" y="26"/>
                  </a:lnTo>
                  <a:lnTo>
                    <a:pt x="78" y="22"/>
                  </a:lnTo>
                  <a:lnTo>
                    <a:pt x="78" y="22"/>
                  </a:lnTo>
                  <a:lnTo>
                    <a:pt x="78" y="22"/>
                  </a:lnTo>
                  <a:lnTo>
                    <a:pt x="74" y="19"/>
                  </a:lnTo>
                  <a:lnTo>
                    <a:pt x="78" y="15"/>
                  </a:lnTo>
                  <a:lnTo>
                    <a:pt x="81" y="15"/>
                  </a:lnTo>
                  <a:lnTo>
                    <a:pt x="85" y="15"/>
                  </a:lnTo>
                  <a:lnTo>
                    <a:pt x="89" y="15"/>
                  </a:lnTo>
                  <a:lnTo>
                    <a:pt x="92" y="19"/>
                  </a:lnTo>
                  <a:lnTo>
                    <a:pt x="96" y="19"/>
                  </a:lnTo>
                  <a:lnTo>
                    <a:pt x="100" y="19"/>
                  </a:lnTo>
                  <a:lnTo>
                    <a:pt x="100" y="19"/>
                  </a:lnTo>
                  <a:lnTo>
                    <a:pt x="103" y="19"/>
                  </a:lnTo>
                  <a:lnTo>
                    <a:pt x="103" y="15"/>
                  </a:lnTo>
                  <a:lnTo>
                    <a:pt x="100" y="15"/>
                  </a:lnTo>
                  <a:lnTo>
                    <a:pt x="100" y="11"/>
                  </a:lnTo>
                  <a:lnTo>
                    <a:pt x="103" y="8"/>
                  </a:lnTo>
                  <a:lnTo>
                    <a:pt x="103" y="4"/>
                  </a:lnTo>
                  <a:lnTo>
                    <a:pt x="100" y="4"/>
                  </a:lnTo>
                  <a:lnTo>
                    <a:pt x="100" y="0"/>
                  </a:lnTo>
                  <a:lnTo>
                    <a:pt x="103" y="0"/>
                  </a:lnTo>
                  <a:lnTo>
                    <a:pt x="107" y="0"/>
                  </a:lnTo>
                  <a:lnTo>
                    <a:pt x="107" y="0"/>
                  </a:lnTo>
                  <a:lnTo>
                    <a:pt x="111" y="4"/>
                  </a:lnTo>
                  <a:lnTo>
                    <a:pt x="115" y="4"/>
                  </a:lnTo>
                  <a:lnTo>
                    <a:pt x="122" y="11"/>
                  </a:lnTo>
                  <a:lnTo>
                    <a:pt x="126" y="15"/>
                  </a:lnTo>
                  <a:lnTo>
                    <a:pt x="133" y="15"/>
                  </a:lnTo>
                  <a:lnTo>
                    <a:pt x="133" y="15"/>
                  </a:lnTo>
                  <a:lnTo>
                    <a:pt x="137" y="19"/>
                  </a:lnTo>
                  <a:lnTo>
                    <a:pt x="141" y="19"/>
                  </a:lnTo>
                  <a:lnTo>
                    <a:pt x="141" y="22"/>
                  </a:lnTo>
                  <a:lnTo>
                    <a:pt x="144" y="22"/>
                  </a:lnTo>
                  <a:lnTo>
                    <a:pt x="144" y="22"/>
                  </a:lnTo>
                  <a:lnTo>
                    <a:pt x="148" y="26"/>
                  </a:lnTo>
                  <a:lnTo>
                    <a:pt x="148" y="26"/>
                  </a:lnTo>
                  <a:lnTo>
                    <a:pt x="152" y="30"/>
                  </a:lnTo>
                  <a:lnTo>
                    <a:pt x="148" y="30"/>
                  </a:lnTo>
                  <a:lnTo>
                    <a:pt x="152" y="37"/>
                  </a:lnTo>
                  <a:lnTo>
                    <a:pt x="148" y="41"/>
                  </a:lnTo>
                  <a:lnTo>
                    <a:pt x="148" y="41"/>
                  </a:lnTo>
                  <a:lnTo>
                    <a:pt x="155" y="41"/>
                  </a:lnTo>
                  <a:lnTo>
                    <a:pt x="155" y="45"/>
                  </a:lnTo>
                  <a:lnTo>
                    <a:pt x="152" y="48"/>
                  </a:lnTo>
                  <a:lnTo>
                    <a:pt x="155" y="52"/>
                  </a:lnTo>
                  <a:lnTo>
                    <a:pt x="155" y="56"/>
                  </a:lnTo>
                  <a:lnTo>
                    <a:pt x="155" y="59"/>
                  </a:lnTo>
                  <a:lnTo>
                    <a:pt x="155" y="63"/>
                  </a:lnTo>
                  <a:lnTo>
                    <a:pt x="155" y="63"/>
                  </a:lnTo>
                  <a:lnTo>
                    <a:pt x="155" y="71"/>
                  </a:lnTo>
                  <a:lnTo>
                    <a:pt x="155" y="74"/>
                  </a:lnTo>
                  <a:lnTo>
                    <a:pt x="155" y="78"/>
                  </a:lnTo>
                  <a:lnTo>
                    <a:pt x="159" y="78"/>
                  </a:lnTo>
                  <a:lnTo>
                    <a:pt x="163" y="82"/>
                  </a:lnTo>
                  <a:lnTo>
                    <a:pt x="166" y="85"/>
                  </a:lnTo>
                  <a:lnTo>
                    <a:pt x="163" y="89"/>
                  </a:lnTo>
                  <a:lnTo>
                    <a:pt x="163" y="89"/>
                  </a:lnTo>
                  <a:lnTo>
                    <a:pt x="163" y="89"/>
                  </a:lnTo>
                  <a:lnTo>
                    <a:pt x="159" y="89"/>
                  </a:lnTo>
                  <a:lnTo>
                    <a:pt x="159" y="85"/>
                  </a:lnTo>
                  <a:lnTo>
                    <a:pt x="155" y="89"/>
                  </a:lnTo>
                  <a:lnTo>
                    <a:pt x="152" y="89"/>
                  </a:lnTo>
                  <a:lnTo>
                    <a:pt x="148" y="89"/>
                  </a:lnTo>
                  <a:lnTo>
                    <a:pt x="148" y="89"/>
                  </a:lnTo>
                  <a:lnTo>
                    <a:pt x="144" y="85"/>
                  </a:lnTo>
                  <a:lnTo>
                    <a:pt x="144" y="89"/>
                  </a:lnTo>
                  <a:lnTo>
                    <a:pt x="141" y="85"/>
                  </a:lnTo>
                  <a:lnTo>
                    <a:pt x="141" y="89"/>
                  </a:lnTo>
                  <a:lnTo>
                    <a:pt x="141" y="89"/>
                  </a:lnTo>
                  <a:lnTo>
                    <a:pt x="137" y="93"/>
                  </a:lnTo>
                  <a:lnTo>
                    <a:pt x="137" y="93"/>
                  </a:lnTo>
                  <a:lnTo>
                    <a:pt x="133" y="93"/>
                  </a:lnTo>
                  <a:lnTo>
                    <a:pt x="133" y="93"/>
                  </a:lnTo>
                  <a:lnTo>
                    <a:pt x="133" y="97"/>
                  </a:lnTo>
                  <a:lnTo>
                    <a:pt x="137" y="97"/>
                  </a:lnTo>
                  <a:lnTo>
                    <a:pt x="133" y="100"/>
                  </a:lnTo>
                  <a:lnTo>
                    <a:pt x="129" y="97"/>
                  </a:lnTo>
                  <a:lnTo>
                    <a:pt x="129" y="100"/>
                  </a:lnTo>
                  <a:lnTo>
                    <a:pt x="129" y="100"/>
                  </a:lnTo>
                  <a:lnTo>
                    <a:pt x="129" y="104"/>
                  </a:lnTo>
                  <a:lnTo>
                    <a:pt x="129" y="104"/>
                  </a:lnTo>
                  <a:lnTo>
                    <a:pt x="129" y="100"/>
                  </a:lnTo>
                  <a:lnTo>
                    <a:pt x="126" y="100"/>
                  </a:lnTo>
                  <a:lnTo>
                    <a:pt x="126" y="100"/>
                  </a:lnTo>
                  <a:lnTo>
                    <a:pt x="126" y="104"/>
                  </a:lnTo>
                  <a:lnTo>
                    <a:pt x="129" y="104"/>
                  </a:lnTo>
                  <a:lnTo>
                    <a:pt x="129" y="108"/>
                  </a:lnTo>
                  <a:lnTo>
                    <a:pt x="129" y="108"/>
                  </a:lnTo>
                  <a:lnTo>
                    <a:pt x="129" y="111"/>
                  </a:lnTo>
                  <a:lnTo>
                    <a:pt x="129" y="115"/>
                  </a:lnTo>
                  <a:lnTo>
                    <a:pt x="126" y="115"/>
                  </a:lnTo>
                  <a:lnTo>
                    <a:pt x="129" y="119"/>
                  </a:lnTo>
                  <a:lnTo>
                    <a:pt x="129" y="119"/>
                  </a:lnTo>
                  <a:lnTo>
                    <a:pt x="133" y="119"/>
                  </a:lnTo>
                  <a:lnTo>
                    <a:pt x="129" y="123"/>
                  </a:lnTo>
                  <a:lnTo>
                    <a:pt x="133" y="123"/>
                  </a:lnTo>
                  <a:lnTo>
                    <a:pt x="133" y="123"/>
                  </a:lnTo>
                  <a:lnTo>
                    <a:pt x="129" y="126"/>
                  </a:lnTo>
                  <a:lnTo>
                    <a:pt x="129" y="126"/>
                  </a:lnTo>
                  <a:lnTo>
                    <a:pt x="126" y="130"/>
                  </a:lnTo>
                  <a:lnTo>
                    <a:pt x="126" y="134"/>
                  </a:lnTo>
                  <a:lnTo>
                    <a:pt x="122" y="141"/>
                  </a:lnTo>
                  <a:lnTo>
                    <a:pt x="122" y="141"/>
                  </a:lnTo>
                  <a:lnTo>
                    <a:pt x="118" y="141"/>
                  </a:lnTo>
                  <a:lnTo>
                    <a:pt x="115" y="141"/>
                  </a:lnTo>
                  <a:lnTo>
                    <a:pt x="115" y="145"/>
                  </a:lnTo>
                  <a:lnTo>
                    <a:pt x="118" y="145"/>
                  </a:lnTo>
                  <a:lnTo>
                    <a:pt x="115" y="149"/>
                  </a:lnTo>
                  <a:lnTo>
                    <a:pt x="111" y="152"/>
                  </a:lnTo>
                  <a:lnTo>
                    <a:pt x="111" y="152"/>
                  </a:lnTo>
                  <a:lnTo>
                    <a:pt x="107" y="149"/>
                  </a:lnTo>
                  <a:lnTo>
                    <a:pt x="107" y="149"/>
                  </a:lnTo>
                  <a:lnTo>
                    <a:pt x="103" y="152"/>
                  </a:lnTo>
                  <a:lnTo>
                    <a:pt x="103" y="156"/>
                  </a:lnTo>
                  <a:lnTo>
                    <a:pt x="103" y="156"/>
                  </a:lnTo>
                  <a:lnTo>
                    <a:pt x="100" y="156"/>
                  </a:lnTo>
                  <a:lnTo>
                    <a:pt x="100" y="156"/>
                  </a:lnTo>
                  <a:lnTo>
                    <a:pt x="100" y="160"/>
                  </a:lnTo>
                  <a:lnTo>
                    <a:pt x="96" y="160"/>
                  </a:lnTo>
                  <a:lnTo>
                    <a:pt x="96" y="156"/>
                  </a:lnTo>
                  <a:lnTo>
                    <a:pt x="92" y="160"/>
                  </a:lnTo>
                  <a:lnTo>
                    <a:pt x="92" y="160"/>
                  </a:lnTo>
                  <a:lnTo>
                    <a:pt x="96" y="163"/>
                  </a:lnTo>
                  <a:lnTo>
                    <a:pt x="96" y="163"/>
                  </a:lnTo>
                  <a:lnTo>
                    <a:pt x="89" y="167"/>
                  </a:lnTo>
                  <a:lnTo>
                    <a:pt x="89" y="167"/>
                  </a:lnTo>
                  <a:lnTo>
                    <a:pt x="85" y="167"/>
                  </a:lnTo>
                  <a:lnTo>
                    <a:pt x="89" y="171"/>
                  </a:lnTo>
                  <a:lnTo>
                    <a:pt x="85" y="174"/>
                  </a:lnTo>
                  <a:lnTo>
                    <a:pt x="81" y="174"/>
                  </a:lnTo>
                  <a:lnTo>
                    <a:pt x="78" y="174"/>
                  </a:lnTo>
                  <a:lnTo>
                    <a:pt x="81" y="178"/>
                  </a:lnTo>
                  <a:lnTo>
                    <a:pt x="81" y="182"/>
                  </a:lnTo>
                  <a:lnTo>
                    <a:pt x="81" y="182"/>
                  </a:lnTo>
                  <a:lnTo>
                    <a:pt x="81" y="186"/>
                  </a:lnTo>
                  <a:lnTo>
                    <a:pt x="81" y="189"/>
                  </a:lnTo>
                  <a:lnTo>
                    <a:pt x="85" y="193"/>
                  </a:lnTo>
                  <a:lnTo>
                    <a:pt x="85" y="197"/>
                  </a:lnTo>
                  <a:lnTo>
                    <a:pt x="81" y="193"/>
                  </a:lnTo>
                  <a:lnTo>
                    <a:pt x="81" y="197"/>
                  </a:lnTo>
                  <a:lnTo>
                    <a:pt x="81" y="200"/>
                  </a:lnTo>
                  <a:lnTo>
                    <a:pt x="78" y="204"/>
                  </a:lnTo>
                  <a:lnTo>
                    <a:pt x="81" y="204"/>
                  </a:lnTo>
                  <a:lnTo>
                    <a:pt x="81" y="204"/>
                  </a:lnTo>
                  <a:lnTo>
                    <a:pt x="81" y="204"/>
                  </a:lnTo>
                  <a:lnTo>
                    <a:pt x="81" y="208"/>
                  </a:lnTo>
                  <a:lnTo>
                    <a:pt x="78" y="212"/>
                  </a:lnTo>
                  <a:lnTo>
                    <a:pt x="81" y="215"/>
                  </a:lnTo>
                  <a:lnTo>
                    <a:pt x="81" y="215"/>
                  </a:lnTo>
                  <a:lnTo>
                    <a:pt x="85" y="215"/>
                  </a:lnTo>
                  <a:lnTo>
                    <a:pt x="85" y="219"/>
                  </a:lnTo>
                  <a:lnTo>
                    <a:pt x="85" y="219"/>
                  </a:lnTo>
                  <a:lnTo>
                    <a:pt x="89" y="219"/>
                  </a:lnTo>
                  <a:lnTo>
                    <a:pt x="92" y="219"/>
                  </a:lnTo>
                  <a:lnTo>
                    <a:pt x="92" y="219"/>
                  </a:lnTo>
                  <a:lnTo>
                    <a:pt x="96" y="223"/>
                  </a:lnTo>
                  <a:lnTo>
                    <a:pt x="100" y="226"/>
                  </a:lnTo>
                  <a:lnTo>
                    <a:pt x="100" y="226"/>
                  </a:lnTo>
                  <a:lnTo>
                    <a:pt x="103" y="230"/>
                  </a:lnTo>
                  <a:lnTo>
                    <a:pt x="103" y="234"/>
                  </a:lnTo>
                  <a:lnTo>
                    <a:pt x="107" y="234"/>
                  </a:lnTo>
                  <a:lnTo>
                    <a:pt x="103" y="241"/>
                  </a:lnTo>
                  <a:lnTo>
                    <a:pt x="100" y="245"/>
                  </a:lnTo>
                  <a:lnTo>
                    <a:pt x="100" y="249"/>
                  </a:lnTo>
                  <a:lnTo>
                    <a:pt x="96" y="249"/>
                  </a:lnTo>
                  <a:lnTo>
                    <a:pt x="92" y="245"/>
                  </a:lnTo>
                  <a:lnTo>
                    <a:pt x="92" y="245"/>
                  </a:lnTo>
                  <a:lnTo>
                    <a:pt x="89" y="245"/>
                  </a:lnTo>
                  <a:lnTo>
                    <a:pt x="89" y="241"/>
                  </a:lnTo>
                  <a:lnTo>
                    <a:pt x="89" y="245"/>
                  </a:lnTo>
                  <a:lnTo>
                    <a:pt x="85" y="245"/>
                  </a:lnTo>
                  <a:lnTo>
                    <a:pt x="85" y="241"/>
                  </a:lnTo>
                  <a:lnTo>
                    <a:pt x="81" y="241"/>
                  </a:lnTo>
                  <a:lnTo>
                    <a:pt x="81" y="245"/>
                  </a:lnTo>
                  <a:lnTo>
                    <a:pt x="78" y="245"/>
                  </a:lnTo>
                  <a:lnTo>
                    <a:pt x="78" y="245"/>
                  </a:lnTo>
                  <a:lnTo>
                    <a:pt x="74" y="245"/>
                  </a:lnTo>
                  <a:lnTo>
                    <a:pt x="70" y="245"/>
                  </a:lnTo>
                  <a:lnTo>
                    <a:pt x="70" y="245"/>
                  </a:lnTo>
                  <a:lnTo>
                    <a:pt x="70" y="249"/>
                  </a:lnTo>
                  <a:lnTo>
                    <a:pt x="74" y="249"/>
                  </a:lnTo>
                  <a:lnTo>
                    <a:pt x="74" y="249"/>
                  </a:lnTo>
                  <a:lnTo>
                    <a:pt x="78" y="245"/>
                  </a:lnTo>
                  <a:lnTo>
                    <a:pt x="81" y="245"/>
                  </a:lnTo>
                  <a:lnTo>
                    <a:pt x="81" y="249"/>
                  </a:lnTo>
                  <a:lnTo>
                    <a:pt x="85" y="249"/>
                  </a:lnTo>
                  <a:lnTo>
                    <a:pt x="89" y="252"/>
                  </a:lnTo>
                  <a:lnTo>
                    <a:pt x="89" y="249"/>
                  </a:lnTo>
                  <a:lnTo>
                    <a:pt x="92" y="249"/>
                  </a:lnTo>
                  <a:lnTo>
                    <a:pt x="96" y="249"/>
                  </a:lnTo>
                  <a:lnTo>
                    <a:pt x="100" y="249"/>
                  </a:lnTo>
                  <a:lnTo>
                    <a:pt x="100" y="252"/>
                  </a:lnTo>
                  <a:lnTo>
                    <a:pt x="100" y="256"/>
                  </a:lnTo>
                  <a:lnTo>
                    <a:pt x="100" y="256"/>
                  </a:lnTo>
                  <a:lnTo>
                    <a:pt x="96" y="256"/>
                  </a:lnTo>
                  <a:lnTo>
                    <a:pt x="92" y="260"/>
                  </a:lnTo>
                  <a:lnTo>
                    <a:pt x="92" y="260"/>
                  </a:lnTo>
                  <a:lnTo>
                    <a:pt x="92" y="256"/>
                  </a:lnTo>
                  <a:lnTo>
                    <a:pt x="92" y="256"/>
                  </a:lnTo>
                  <a:lnTo>
                    <a:pt x="89" y="256"/>
                  </a:lnTo>
                  <a:lnTo>
                    <a:pt x="92" y="260"/>
                  </a:lnTo>
                  <a:lnTo>
                    <a:pt x="89" y="260"/>
                  </a:lnTo>
                  <a:lnTo>
                    <a:pt x="85" y="264"/>
                  </a:lnTo>
                  <a:lnTo>
                    <a:pt x="85" y="264"/>
                  </a:lnTo>
                  <a:lnTo>
                    <a:pt x="85" y="264"/>
                  </a:lnTo>
                  <a:lnTo>
                    <a:pt x="85" y="264"/>
                  </a:lnTo>
                  <a:lnTo>
                    <a:pt x="81" y="267"/>
                  </a:lnTo>
                  <a:lnTo>
                    <a:pt x="81" y="267"/>
                  </a:lnTo>
                  <a:lnTo>
                    <a:pt x="78" y="267"/>
                  </a:lnTo>
                  <a:lnTo>
                    <a:pt x="78" y="267"/>
                  </a:lnTo>
                  <a:lnTo>
                    <a:pt x="81" y="267"/>
                  </a:lnTo>
                  <a:lnTo>
                    <a:pt x="85" y="271"/>
                  </a:lnTo>
                  <a:lnTo>
                    <a:pt x="78" y="271"/>
                  </a:lnTo>
                  <a:lnTo>
                    <a:pt x="81" y="275"/>
                  </a:lnTo>
                  <a:lnTo>
                    <a:pt x="81" y="275"/>
                  </a:lnTo>
                  <a:lnTo>
                    <a:pt x="81" y="278"/>
                  </a:lnTo>
                  <a:lnTo>
                    <a:pt x="85" y="282"/>
                  </a:lnTo>
                  <a:lnTo>
                    <a:pt x="81" y="282"/>
                  </a:lnTo>
                  <a:lnTo>
                    <a:pt x="78" y="282"/>
                  </a:lnTo>
                  <a:lnTo>
                    <a:pt x="78" y="282"/>
                  </a:lnTo>
                  <a:lnTo>
                    <a:pt x="78" y="286"/>
                  </a:lnTo>
                  <a:lnTo>
                    <a:pt x="81" y="289"/>
                  </a:lnTo>
                  <a:lnTo>
                    <a:pt x="78" y="289"/>
                  </a:lnTo>
                  <a:lnTo>
                    <a:pt x="81" y="293"/>
                  </a:lnTo>
                  <a:lnTo>
                    <a:pt x="78" y="297"/>
                  </a:lnTo>
                  <a:lnTo>
                    <a:pt x="78" y="301"/>
                  </a:lnTo>
                  <a:lnTo>
                    <a:pt x="81" y="301"/>
                  </a:lnTo>
                  <a:lnTo>
                    <a:pt x="78" y="304"/>
                  </a:lnTo>
                  <a:lnTo>
                    <a:pt x="78" y="312"/>
                  </a:lnTo>
                  <a:lnTo>
                    <a:pt x="74" y="312"/>
                  </a:lnTo>
                  <a:lnTo>
                    <a:pt x="74" y="319"/>
                  </a:lnTo>
                  <a:lnTo>
                    <a:pt x="70" y="323"/>
                  </a:lnTo>
                  <a:lnTo>
                    <a:pt x="70" y="323"/>
                  </a:lnTo>
                  <a:lnTo>
                    <a:pt x="66" y="319"/>
                  </a:lnTo>
                  <a:lnTo>
                    <a:pt x="63" y="323"/>
                  </a:lnTo>
                  <a:lnTo>
                    <a:pt x="55" y="319"/>
                  </a:lnTo>
                  <a:lnTo>
                    <a:pt x="55" y="319"/>
                  </a:lnTo>
                  <a:lnTo>
                    <a:pt x="55" y="323"/>
                  </a:lnTo>
                  <a:lnTo>
                    <a:pt x="48" y="323"/>
                  </a:lnTo>
                  <a:lnTo>
                    <a:pt x="48" y="330"/>
                  </a:lnTo>
                  <a:lnTo>
                    <a:pt x="48" y="330"/>
                  </a:lnTo>
                  <a:lnTo>
                    <a:pt x="48" y="334"/>
                  </a:lnTo>
                  <a:lnTo>
                    <a:pt x="44" y="334"/>
                  </a:lnTo>
                  <a:lnTo>
                    <a:pt x="41" y="334"/>
                  </a:lnTo>
                  <a:lnTo>
                    <a:pt x="33" y="338"/>
                  </a:lnTo>
                  <a:lnTo>
                    <a:pt x="29" y="338"/>
                  </a:lnTo>
                  <a:lnTo>
                    <a:pt x="29" y="334"/>
                  </a:lnTo>
                  <a:lnTo>
                    <a:pt x="29" y="330"/>
                  </a:lnTo>
                  <a:lnTo>
                    <a:pt x="29" y="327"/>
                  </a:lnTo>
                  <a:lnTo>
                    <a:pt x="26" y="323"/>
                  </a:lnTo>
                  <a:lnTo>
                    <a:pt x="26" y="323"/>
                  </a:lnTo>
                  <a:lnTo>
                    <a:pt x="22" y="319"/>
                  </a:lnTo>
                  <a:lnTo>
                    <a:pt x="22" y="319"/>
                  </a:lnTo>
                  <a:lnTo>
                    <a:pt x="29" y="319"/>
                  </a:lnTo>
                  <a:lnTo>
                    <a:pt x="29" y="315"/>
                  </a:lnTo>
                  <a:lnTo>
                    <a:pt x="29" y="312"/>
                  </a:lnTo>
                  <a:lnTo>
                    <a:pt x="26" y="312"/>
                  </a:lnTo>
                  <a:lnTo>
                    <a:pt x="22" y="308"/>
                  </a:lnTo>
                  <a:lnTo>
                    <a:pt x="22" y="308"/>
                  </a:lnTo>
                  <a:lnTo>
                    <a:pt x="18" y="304"/>
                  </a:lnTo>
                  <a:lnTo>
                    <a:pt x="18" y="301"/>
                  </a:lnTo>
                  <a:lnTo>
                    <a:pt x="15" y="297"/>
                  </a:lnTo>
                  <a:lnTo>
                    <a:pt x="15" y="293"/>
                  </a:lnTo>
                  <a:lnTo>
                    <a:pt x="11" y="289"/>
                  </a:lnTo>
                  <a:lnTo>
                    <a:pt x="7" y="289"/>
                  </a:lnTo>
                  <a:lnTo>
                    <a:pt x="7" y="289"/>
                  </a:lnTo>
                  <a:lnTo>
                    <a:pt x="7" y="286"/>
                  </a:lnTo>
                  <a:lnTo>
                    <a:pt x="7" y="282"/>
                  </a:lnTo>
                  <a:lnTo>
                    <a:pt x="7" y="282"/>
                  </a:lnTo>
                  <a:lnTo>
                    <a:pt x="7" y="278"/>
                  </a:lnTo>
                  <a:lnTo>
                    <a:pt x="11" y="275"/>
                  </a:lnTo>
                  <a:lnTo>
                    <a:pt x="11" y="275"/>
                  </a:lnTo>
                  <a:lnTo>
                    <a:pt x="7" y="275"/>
                  </a:lnTo>
                  <a:lnTo>
                    <a:pt x="7" y="271"/>
                  </a:lnTo>
                  <a:lnTo>
                    <a:pt x="7" y="271"/>
                  </a:lnTo>
                  <a:lnTo>
                    <a:pt x="7" y="275"/>
                  </a:lnTo>
                  <a:lnTo>
                    <a:pt x="11" y="275"/>
                  </a:lnTo>
                  <a:lnTo>
                    <a:pt x="7" y="278"/>
                  </a:lnTo>
                  <a:lnTo>
                    <a:pt x="7" y="275"/>
                  </a:lnTo>
                  <a:lnTo>
                    <a:pt x="4" y="275"/>
                  </a:lnTo>
                  <a:lnTo>
                    <a:pt x="4" y="271"/>
                  </a:lnTo>
                  <a:lnTo>
                    <a:pt x="4" y="267"/>
                  </a:lnTo>
                  <a:lnTo>
                    <a:pt x="0" y="264"/>
                  </a:lnTo>
                  <a:lnTo>
                    <a:pt x="0" y="260"/>
                  </a:lnTo>
                  <a:lnTo>
                    <a:pt x="4" y="256"/>
                  </a:lnTo>
                  <a:lnTo>
                    <a:pt x="4" y="256"/>
                  </a:lnTo>
                  <a:lnTo>
                    <a:pt x="4" y="256"/>
                  </a:lnTo>
                  <a:close/>
                  <a:moveTo>
                    <a:pt x="100" y="249"/>
                  </a:moveTo>
                  <a:lnTo>
                    <a:pt x="103" y="252"/>
                  </a:lnTo>
                  <a:lnTo>
                    <a:pt x="103" y="252"/>
                  </a:lnTo>
                  <a:lnTo>
                    <a:pt x="103" y="249"/>
                  </a:lnTo>
                  <a:lnTo>
                    <a:pt x="107" y="245"/>
                  </a:lnTo>
                  <a:lnTo>
                    <a:pt x="107" y="245"/>
                  </a:lnTo>
                  <a:lnTo>
                    <a:pt x="103" y="245"/>
                  </a:lnTo>
                  <a:lnTo>
                    <a:pt x="100" y="249"/>
                  </a:lnTo>
                  <a:lnTo>
                    <a:pt x="100" y="249"/>
                  </a:lnTo>
                  <a:close/>
                  <a:moveTo>
                    <a:pt x="4" y="278"/>
                  </a:moveTo>
                  <a:lnTo>
                    <a:pt x="4" y="282"/>
                  </a:lnTo>
                  <a:lnTo>
                    <a:pt x="7" y="282"/>
                  </a:lnTo>
                  <a:lnTo>
                    <a:pt x="7" y="278"/>
                  </a:lnTo>
                  <a:lnTo>
                    <a:pt x="4" y="278"/>
                  </a:lnTo>
                  <a:lnTo>
                    <a:pt x="4" y="278"/>
                  </a:lnTo>
                  <a:close/>
                  <a:moveTo>
                    <a:pt x="115" y="267"/>
                  </a:moveTo>
                  <a:lnTo>
                    <a:pt x="115" y="271"/>
                  </a:lnTo>
                  <a:lnTo>
                    <a:pt x="118" y="271"/>
                  </a:lnTo>
                  <a:lnTo>
                    <a:pt x="115" y="267"/>
                  </a:lnTo>
                  <a:lnTo>
                    <a:pt x="115" y="267"/>
                  </a:lnTo>
                  <a:lnTo>
                    <a:pt x="115" y="267"/>
                  </a:lnTo>
                  <a:close/>
                  <a:moveTo>
                    <a:pt x="115" y="282"/>
                  </a:moveTo>
                  <a:lnTo>
                    <a:pt x="118" y="286"/>
                  </a:lnTo>
                  <a:lnTo>
                    <a:pt x="118" y="282"/>
                  </a:lnTo>
                  <a:lnTo>
                    <a:pt x="122" y="282"/>
                  </a:lnTo>
                  <a:lnTo>
                    <a:pt x="122" y="282"/>
                  </a:lnTo>
                  <a:lnTo>
                    <a:pt x="118" y="282"/>
                  </a:lnTo>
                  <a:lnTo>
                    <a:pt x="115" y="282"/>
                  </a:lnTo>
                  <a:lnTo>
                    <a:pt x="115" y="282"/>
                  </a:lnTo>
                  <a:close/>
                  <a:moveTo>
                    <a:pt x="103" y="304"/>
                  </a:moveTo>
                  <a:lnTo>
                    <a:pt x="107" y="304"/>
                  </a:lnTo>
                  <a:lnTo>
                    <a:pt x="107" y="304"/>
                  </a:lnTo>
                  <a:lnTo>
                    <a:pt x="107" y="301"/>
                  </a:lnTo>
                  <a:lnTo>
                    <a:pt x="107" y="301"/>
                  </a:lnTo>
                  <a:lnTo>
                    <a:pt x="111" y="297"/>
                  </a:lnTo>
                  <a:lnTo>
                    <a:pt x="111" y="297"/>
                  </a:lnTo>
                  <a:lnTo>
                    <a:pt x="115" y="293"/>
                  </a:lnTo>
                  <a:lnTo>
                    <a:pt x="115" y="293"/>
                  </a:lnTo>
                  <a:lnTo>
                    <a:pt x="111" y="289"/>
                  </a:lnTo>
                  <a:lnTo>
                    <a:pt x="115" y="286"/>
                  </a:lnTo>
                  <a:lnTo>
                    <a:pt x="115" y="286"/>
                  </a:lnTo>
                  <a:lnTo>
                    <a:pt x="115" y="286"/>
                  </a:lnTo>
                  <a:lnTo>
                    <a:pt x="115" y="282"/>
                  </a:lnTo>
                  <a:lnTo>
                    <a:pt x="111" y="286"/>
                  </a:lnTo>
                  <a:lnTo>
                    <a:pt x="107" y="286"/>
                  </a:lnTo>
                  <a:lnTo>
                    <a:pt x="107" y="286"/>
                  </a:lnTo>
                  <a:lnTo>
                    <a:pt x="103" y="289"/>
                  </a:lnTo>
                  <a:lnTo>
                    <a:pt x="103" y="293"/>
                  </a:lnTo>
                  <a:lnTo>
                    <a:pt x="103" y="297"/>
                  </a:lnTo>
                  <a:lnTo>
                    <a:pt x="103" y="297"/>
                  </a:lnTo>
                  <a:lnTo>
                    <a:pt x="103" y="301"/>
                  </a:lnTo>
                  <a:lnTo>
                    <a:pt x="107" y="301"/>
                  </a:lnTo>
                  <a:lnTo>
                    <a:pt x="107" y="301"/>
                  </a:lnTo>
                  <a:lnTo>
                    <a:pt x="103" y="304"/>
                  </a:lnTo>
                  <a:lnTo>
                    <a:pt x="103" y="304"/>
                  </a:lnTo>
                  <a:lnTo>
                    <a:pt x="103" y="304"/>
                  </a:lnTo>
                  <a:close/>
                  <a:moveTo>
                    <a:pt x="81" y="315"/>
                  </a:moveTo>
                  <a:lnTo>
                    <a:pt x="81" y="319"/>
                  </a:lnTo>
                  <a:lnTo>
                    <a:pt x="81" y="319"/>
                  </a:lnTo>
                  <a:lnTo>
                    <a:pt x="81" y="319"/>
                  </a:lnTo>
                  <a:lnTo>
                    <a:pt x="81" y="319"/>
                  </a:lnTo>
                  <a:lnTo>
                    <a:pt x="85" y="312"/>
                  </a:lnTo>
                  <a:lnTo>
                    <a:pt x="85" y="308"/>
                  </a:lnTo>
                  <a:lnTo>
                    <a:pt x="85" y="304"/>
                  </a:lnTo>
                  <a:lnTo>
                    <a:pt x="89" y="297"/>
                  </a:lnTo>
                  <a:lnTo>
                    <a:pt x="85" y="297"/>
                  </a:lnTo>
                  <a:lnTo>
                    <a:pt x="85" y="301"/>
                  </a:lnTo>
                  <a:lnTo>
                    <a:pt x="85" y="301"/>
                  </a:lnTo>
                  <a:lnTo>
                    <a:pt x="81" y="304"/>
                  </a:lnTo>
                  <a:lnTo>
                    <a:pt x="81" y="308"/>
                  </a:lnTo>
                  <a:lnTo>
                    <a:pt x="81" y="3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6" name="Freeform 40">
              <a:extLst>
                <a:ext uri="{FF2B5EF4-FFF2-40B4-BE49-F238E27FC236}">
                  <a16:creationId xmlns:a16="http://schemas.microsoft.com/office/drawing/2014/main" xmlns="" id="{11883CB2-1D5C-437B-AC12-DEC6CF6459AA}"/>
                </a:ext>
              </a:extLst>
            </p:cNvPr>
            <p:cNvSpPr>
              <a:spLocks noEditPoints="1"/>
            </p:cNvSpPr>
            <p:nvPr/>
          </p:nvSpPr>
          <p:spPr bwMode="auto">
            <a:xfrm>
              <a:off x="5430227" y="2022923"/>
              <a:ext cx="299162" cy="466108"/>
            </a:xfrm>
            <a:custGeom>
              <a:avLst/>
              <a:gdLst>
                <a:gd name="T0" fmla="*/ 41 w 45"/>
                <a:gd name="T1" fmla="*/ 60 h 72"/>
                <a:gd name="T2" fmla="*/ 42 w 45"/>
                <a:gd name="T3" fmla="*/ 49 h 72"/>
                <a:gd name="T4" fmla="*/ 39 w 45"/>
                <a:gd name="T5" fmla="*/ 41 h 72"/>
                <a:gd name="T6" fmla="*/ 37 w 45"/>
                <a:gd name="T7" fmla="*/ 36 h 72"/>
                <a:gd name="T8" fmla="*/ 36 w 45"/>
                <a:gd name="T9" fmla="*/ 28 h 72"/>
                <a:gd name="T10" fmla="*/ 35 w 45"/>
                <a:gd name="T11" fmla="*/ 18 h 72"/>
                <a:gd name="T12" fmla="*/ 29 w 45"/>
                <a:gd name="T13" fmla="*/ 14 h 72"/>
                <a:gd name="T14" fmla="*/ 28 w 45"/>
                <a:gd name="T15" fmla="*/ 9 h 72"/>
                <a:gd name="T16" fmla="*/ 29 w 45"/>
                <a:gd name="T17" fmla="*/ 3 h 72"/>
                <a:gd name="T18" fmla="*/ 22 w 45"/>
                <a:gd name="T19" fmla="*/ 0 h 72"/>
                <a:gd name="T20" fmla="*/ 19 w 45"/>
                <a:gd name="T21" fmla="*/ 2 h 72"/>
                <a:gd name="T22" fmla="*/ 18 w 45"/>
                <a:gd name="T23" fmla="*/ 8 h 72"/>
                <a:gd name="T24" fmla="*/ 15 w 45"/>
                <a:gd name="T25" fmla="*/ 10 h 72"/>
                <a:gd name="T26" fmla="*/ 10 w 45"/>
                <a:gd name="T27" fmla="*/ 12 h 72"/>
                <a:gd name="T28" fmla="*/ 3 w 45"/>
                <a:gd name="T29" fmla="*/ 7 h 72"/>
                <a:gd name="T30" fmla="*/ 1 w 45"/>
                <a:gd name="T31" fmla="*/ 9 h 72"/>
                <a:gd name="T32" fmla="*/ 7 w 45"/>
                <a:gd name="T33" fmla="*/ 13 h 72"/>
                <a:gd name="T34" fmla="*/ 10 w 45"/>
                <a:gd name="T35" fmla="*/ 15 h 72"/>
                <a:gd name="T36" fmla="*/ 11 w 45"/>
                <a:gd name="T37" fmla="*/ 20 h 72"/>
                <a:gd name="T38" fmla="*/ 13 w 45"/>
                <a:gd name="T39" fmla="*/ 24 h 72"/>
                <a:gd name="T40" fmla="*/ 13 w 45"/>
                <a:gd name="T41" fmla="*/ 30 h 72"/>
                <a:gd name="T42" fmla="*/ 17 w 45"/>
                <a:gd name="T43" fmla="*/ 33 h 72"/>
                <a:gd name="T44" fmla="*/ 20 w 45"/>
                <a:gd name="T45" fmla="*/ 37 h 72"/>
                <a:gd name="T46" fmla="*/ 21 w 45"/>
                <a:gd name="T47" fmla="*/ 40 h 72"/>
                <a:gd name="T48" fmla="*/ 17 w 45"/>
                <a:gd name="T49" fmla="*/ 42 h 72"/>
                <a:gd name="T50" fmla="*/ 14 w 45"/>
                <a:gd name="T51" fmla="*/ 44 h 72"/>
                <a:gd name="T52" fmla="*/ 13 w 45"/>
                <a:gd name="T53" fmla="*/ 48 h 72"/>
                <a:gd name="T54" fmla="*/ 10 w 45"/>
                <a:gd name="T55" fmla="*/ 48 h 72"/>
                <a:gd name="T56" fmla="*/ 9 w 45"/>
                <a:gd name="T57" fmla="*/ 51 h 72"/>
                <a:gd name="T58" fmla="*/ 7 w 45"/>
                <a:gd name="T59" fmla="*/ 51 h 72"/>
                <a:gd name="T60" fmla="*/ 7 w 45"/>
                <a:gd name="T61" fmla="*/ 55 h 72"/>
                <a:gd name="T62" fmla="*/ 7 w 45"/>
                <a:gd name="T63" fmla="*/ 57 h 72"/>
                <a:gd name="T64" fmla="*/ 9 w 45"/>
                <a:gd name="T65" fmla="*/ 62 h 72"/>
                <a:gd name="T66" fmla="*/ 8 w 45"/>
                <a:gd name="T67" fmla="*/ 67 h 72"/>
                <a:gd name="T68" fmla="*/ 12 w 45"/>
                <a:gd name="T69" fmla="*/ 68 h 72"/>
                <a:gd name="T70" fmla="*/ 15 w 45"/>
                <a:gd name="T71" fmla="*/ 69 h 72"/>
                <a:gd name="T72" fmla="*/ 16 w 45"/>
                <a:gd name="T73" fmla="*/ 72 h 72"/>
                <a:gd name="T74" fmla="*/ 19 w 45"/>
                <a:gd name="T75" fmla="*/ 71 h 72"/>
                <a:gd name="T76" fmla="*/ 25 w 45"/>
                <a:gd name="T77" fmla="*/ 69 h 72"/>
                <a:gd name="T78" fmla="*/ 27 w 45"/>
                <a:gd name="T79" fmla="*/ 68 h 72"/>
                <a:gd name="T80" fmla="*/ 28 w 45"/>
                <a:gd name="T81" fmla="*/ 68 h 72"/>
                <a:gd name="T82" fmla="*/ 31 w 45"/>
                <a:gd name="T83" fmla="*/ 67 h 72"/>
                <a:gd name="T84" fmla="*/ 34 w 45"/>
                <a:gd name="T85" fmla="*/ 67 h 72"/>
                <a:gd name="T86" fmla="*/ 18 w 45"/>
                <a:gd name="T87" fmla="*/ 38 h 72"/>
                <a:gd name="T88" fmla="*/ 19 w 45"/>
                <a:gd name="T89" fmla="*/ 38 h 72"/>
                <a:gd name="T90" fmla="*/ 6 w 45"/>
                <a:gd name="T91" fmla="*/ 50 h 72"/>
                <a:gd name="T92" fmla="*/ 6 w 45"/>
                <a:gd name="T93" fmla="*/ 50 h 72"/>
                <a:gd name="T94" fmla="*/ 15 w 45"/>
                <a:gd name="T95" fmla="*/ 71 h 72"/>
                <a:gd name="T96" fmla="*/ 14 w 45"/>
                <a:gd name="T97" fmla="*/ 69 h 72"/>
                <a:gd name="T98" fmla="*/ 11 w 45"/>
                <a:gd name="T99" fmla="*/ 69 h 72"/>
                <a:gd name="T100" fmla="*/ 9 w 45"/>
                <a:gd name="T101" fmla="*/ 68 h 72"/>
                <a:gd name="T102" fmla="*/ 3 w 45"/>
                <a:gd name="T103" fmla="*/ 68 h 72"/>
                <a:gd name="T104" fmla="*/ 5 w 45"/>
                <a:gd name="T105" fmla="*/ 71 h 72"/>
                <a:gd name="T106" fmla="*/ 3 w 45"/>
                <a:gd name="T107" fmla="*/ 70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5" h="72">
                  <a:moveTo>
                    <a:pt x="36" y="67"/>
                  </a:moveTo>
                  <a:cubicBezTo>
                    <a:pt x="35" y="66"/>
                    <a:pt x="35" y="66"/>
                    <a:pt x="35" y="66"/>
                  </a:cubicBezTo>
                  <a:cubicBezTo>
                    <a:pt x="37" y="64"/>
                    <a:pt x="37" y="64"/>
                    <a:pt x="37" y="64"/>
                  </a:cubicBezTo>
                  <a:cubicBezTo>
                    <a:pt x="39" y="64"/>
                    <a:pt x="39" y="64"/>
                    <a:pt x="39" y="64"/>
                  </a:cubicBezTo>
                  <a:cubicBezTo>
                    <a:pt x="40" y="62"/>
                    <a:pt x="40" y="62"/>
                    <a:pt x="40" y="62"/>
                  </a:cubicBezTo>
                  <a:cubicBezTo>
                    <a:pt x="41" y="60"/>
                    <a:pt x="41" y="60"/>
                    <a:pt x="41" y="60"/>
                  </a:cubicBezTo>
                  <a:cubicBezTo>
                    <a:pt x="42" y="58"/>
                    <a:pt x="42" y="58"/>
                    <a:pt x="42" y="58"/>
                  </a:cubicBezTo>
                  <a:cubicBezTo>
                    <a:pt x="44" y="55"/>
                    <a:pt x="44" y="55"/>
                    <a:pt x="44" y="55"/>
                  </a:cubicBezTo>
                  <a:cubicBezTo>
                    <a:pt x="45" y="53"/>
                    <a:pt x="45" y="53"/>
                    <a:pt x="45" y="53"/>
                  </a:cubicBezTo>
                  <a:cubicBezTo>
                    <a:pt x="45" y="51"/>
                    <a:pt x="45" y="51"/>
                    <a:pt x="45" y="51"/>
                  </a:cubicBezTo>
                  <a:cubicBezTo>
                    <a:pt x="43" y="49"/>
                    <a:pt x="43" y="49"/>
                    <a:pt x="43" y="49"/>
                  </a:cubicBezTo>
                  <a:cubicBezTo>
                    <a:pt x="42" y="49"/>
                    <a:pt x="42" y="49"/>
                    <a:pt x="42" y="49"/>
                  </a:cubicBezTo>
                  <a:cubicBezTo>
                    <a:pt x="40" y="46"/>
                    <a:pt x="40" y="46"/>
                    <a:pt x="40" y="46"/>
                  </a:cubicBezTo>
                  <a:cubicBezTo>
                    <a:pt x="40" y="45"/>
                    <a:pt x="40" y="45"/>
                    <a:pt x="40" y="45"/>
                  </a:cubicBezTo>
                  <a:cubicBezTo>
                    <a:pt x="41" y="44"/>
                    <a:pt x="41" y="44"/>
                    <a:pt x="41" y="44"/>
                  </a:cubicBezTo>
                  <a:cubicBezTo>
                    <a:pt x="41" y="43"/>
                    <a:pt x="41" y="43"/>
                    <a:pt x="41" y="43"/>
                  </a:cubicBezTo>
                  <a:cubicBezTo>
                    <a:pt x="39" y="42"/>
                    <a:pt x="39" y="42"/>
                    <a:pt x="39" y="42"/>
                  </a:cubicBezTo>
                  <a:cubicBezTo>
                    <a:pt x="39" y="41"/>
                    <a:pt x="39" y="41"/>
                    <a:pt x="39" y="41"/>
                  </a:cubicBezTo>
                  <a:cubicBezTo>
                    <a:pt x="39" y="40"/>
                    <a:pt x="39" y="40"/>
                    <a:pt x="39" y="40"/>
                  </a:cubicBezTo>
                  <a:cubicBezTo>
                    <a:pt x="39" y="39"/>
                    <a:pt x="39" y="39"/>
                    <a:pt x="39" y="39"/>
                  </a:cubicBezTo>
                  <a:cubicBezTo>
                    <a:pt x="39" y="39"/>
                    <a:pt x="39" y="39"/>
                    <a:pt x="39" y="39"/>
                  </a:cubicBezTo>
                  <a:cubicBezTo>
                    <a:pt x="38" y="38"/>
                    <a:pt x="38" y="38"/>
                    <a:pt x="38" y="38"/>
                  </a:cubicBezTo>
                  <a:cubicBezTo>
                    <a:pt x="37" y="38"/>
                    <a:pt x="37" y="38"/>
                    <a:pt x="37" y="38"/>
                  </a:cubicBezTo>
                  <a:cubicBezTo>
                    <a:pt x="37" y="36"/>
                    <a:pt x="37" y="36"/>
                    <a:pt x="37" y="36"/>
                  </a:cubicBezTo>
                  <a:cubicBezTo>
                    <a:pt x="38" y="36"/>
                    <a:pt x="38" y="36"/>
                    <a:pt x="38" y="36"/>
                  </a:cubicBezTo>
                  <a:cubicBezTo>
                    <a:pt x="37" y="36"/>
                    <a:pt x="37" y="36"/>
                    <a:pt x="37" y="36"/>
                  </a:cubicBezTo>
                  <a:cubicBezTo>
                    <a:pt x="37" y="35"/>
                    <a:pt x="37" y="35"/>
                    <a:pt x="37" y="35"/>
                  </a:cubicBezTo>
                  <a:cubicBezTo>
                    <a:pt x="37" y="32"/>
                    <a:pt x="37" y="32"/>
                    <a:pt x="37" y="32"/>
                  </a:cubicBezTo>
                  <a:cubicBezTo>
                    <a:pt x="38" y="32"/>
                    <a:pt x="38" y="32"/>
                    <a:pt x="38" y="32"/>
                  </a:cubicBezTo>
                  <a:cubicBezTo>
                    <a:pt x="36" y="28"/>
                    <a:pt x="36" y="28"/>
                    <a:pt x="36" y="28"/>
                  </a:cubicBezTo>
                  <a:cubicBezTo>
                    <a:pt x="34" y="25"/>
                    <a:pt x="34" y="25"/>
                    <a:pt x="34" y="25"/>
                  </a:cubicBezTo>
                  <a:cubicBezTo>
                    <a:pt x="34" y="24"/>
                    <a:pt x="34" y="24"/>
                    <a:pt x="34" y="24"/>
                  </a:cubicBezTo>
                  <a:cubicBezTo>
                    <a:pt x="33" y="23"/>
                    <a:pt x="33" y="23"/>
                    <a:pt x="33" y="23"/>
                  </a:cubicBezTo>
                  <a:cubicBezTo>
                    <a:pt x="33" y="21"/>
                    <a:pt x="33" y="21"/>
                    <a:pt x="33" y="21"/>
                  </a:cubicBezTo>
                  <a:cubicBezTo>
                    <a:pt x="34" y="19"/>
                    <a:pt x="34" y="19"/>
                    <a:pt x="34" y="19"/>
                  </a:cubicBezTo>
                  <a:cubicBezTo>
                    <a:pt x="35" y="18"/>
                    <a:pt x="35" y="18"/>
                    <a:pt x="35" y="18"/>
                  </a:cubicBezTo>
                  <a:cubicBezTo>
                    <a:pt x="34" y="18"/>
                    <a:pt x="34" y="18"/>
                    <a:pt x="34" y="18"/>
                  </a:cubicBezTo>
                  <a:cubicBezTo>
                    <a:pt x="32" y="17"/>
                    <a:pt x="32" y="17"/>
                    <a:pt x="32" y="17"/>
                  </a:cubicBezTo>
                  <a:cubicBezTo>
                    <a:pt x="32" y="16"/>
                    <a:pt x="32" y="16"/>
                    <a:pt x="32" y="16"/>
                  </a:cubicBezTo>
                  <a:cubicBezTo>
                    <a:pt x="31" y="15"/>
                    <a:pt x="31" y="15"/>
                    <a:pt x="31" y="15"/>
                  </a:cubicBezTo>
                  <a:cubicBezTo>
                    <a:pt x="30" y="14"/>
                    <a:pt x="30" y="14"/>
                    <a:pt x="30" y="14"/>
                  </a:cubicBezTo>
                  <a:cubicBezTo>
                    <a:pt x="29" y="14"/>
                    <a:pt x="29" y="14"/>
                    <a:pt x="29" y="14"/>
                  </a:cubicBezTo>
                  <a:cubicBezTo>
                    <a:pt x="28" y="12"/>
                    <a:pt x="28" y="12"/>
                    <a:pt x="28" y="12"/>
                  </a:cubicBezTo>
                  <a:cubicBezTo>
                    <a:pt x="28" y="12"/>
                    <a:pt x="28" y="12"/>
                    <a:pt x="28" y="12"/>
                  </a:cubicBezTo>
                  <a:cubicBezTo>
                    <a:pt x="28" y="10"/>
                    <a:pt x="28" y="10"/>
                    <a:pt x="28" y="10"/>
                  </a:cubicBezTo>
                  <a:cubicBezTo>
                    <a:pt x="28" y="9"/>
                    <a:pt x="28" y="9"/>
                    <a:pt x="28" y="9"/>
                  </a:cubicBezTo>
                  <a:cubicBezTo>
                    <a:pt x="28" y="9"/>
                    <a:pt x="28" y="9"/>
                    <a:pt x="28" y="9"/>
                  </a:cubicBezTo>
                  <a:cubicBezTo>
                    <a:pt x="28" y="9"/>
                    <a:pt x="28" y="9"/>
                    <a:pt x="28" y="9"/>
                  </a:cubicBezTo>
                  <a:cubicBezTo>
                    <a:pt x="29" y="8"/>
                    <a:pt x="29" y="8"/>
                    <a:pt x="29" y="8"/>
                  </a:cubicBezTo>
                  <a:cubicBezTo>
                    <a:pt x="29" y="7"/>
                    <a:pt x="29" y="7"/>
                    <a:pt x="29" y="7"/>
                  </a:cubicBezTo>
                  <a:cubicBezTo>
                    <a:pt x="30" y="6"/>
                    <a:pt x="30" y="6"/>
                    <a:pt x="30" y="6"/>
                  </a:cubicBezTo>
                  <a:cubicBezTo>
                    <a:pt x="30" y="5"/>
                    <a:pt x="30" y="5"/>
                    <a:pt x="30" y="5"/>
                  </a:cubicBezTo>
                  <a:cubicBezTo>
                    <a:pt x="29" y="4"/>
                    <a:pt x="29" y="4"/>
                    <a:pt x="29" y="4"/>
                  </a:cubicBezTo>
                  <a:cubicBezTo>
                    <a:pt x="29" y="3"/>
                    <a:pt x="29" y="3"/>
                    <a:pt x="29" y="3"/>
                  </a:cubicBezTo>
                  <a:cubicBezTo>
                    <a:pt x="28" y="3"/>
                    <a:pt x="28" y="3"/>
                    <a:pt x="28" y="3"/>
                  </a:cubicBezTo>
                  <a:cubicBezTo>
                    <a:pt x="27" y="3"/>
                    <a:pt x="27" y="3"/>
                    <a:pt x="27" y="3"/>
                  </a:cubicBezTo>
                  <a:cubicBezTo>
                    <a:pt x="26" y="2"/>
                    <a:pt x="26" y="2"/>
                    <a:pt x="26" y="2"/>
                  </a:cubicBezTo>
                  <a:cubicBezTo>
                    <a:pt x="25" y="1"/>
                    <a:pt x="25" y="1"/>
                    <a:pt x="25" y="1"/>
                  </a:cubicBezTo>
                  <a:cubicBezTo>
                    <a:pt x="24" y="0"/>
                    <a:pt x="24" y="0"/>
                    <a:pt x="24" y="0"/>
                  </a:cubicBezTo>
                  <a:cubicBezTo>
                    <a:pt x="22" y="0"/>
                    <a:pt x="22" y="0"/>
                    <a:pt x="22" y="0"/>
                  </a:cubicBezTo>
                  <a:cubicBezTo>
                    <a:pt x="22" y="1"/>
                    <a:pt x="22" y="1"/>
                    <a:pt x="22" y="1"/>
                  </a:cubicBezTo>
                  <a:cubicBezTo>
                    <a:pt x="22" y="2"/>
                    <a:pt x="22" y="2"/>
                    <a:pt x="22" y="2"/>
                  </a:cubicBezTo>
                  <a:cubicBezTo>
                    <a:pt x="21" y="2"/>
                    <a:pt x="21" y="2"/>
                    <a:pt x="21" y="2"/>
                  </a:cubicBezTo>
                  <a:cubicBezTo>
                    <a:pt x="20" y="1"/>
                    <a:pt x="20" y="1"/>
                    <a:pt x="20" y="1"/>
                  </a:cubicBezTo>
                  <a:cubicBezTo>
                    <a:pt x="19" y="2"/>
                    <a:pt x="19" y="2"/>
                    <a:pt x="19" y="2"/>
                  </a:cubicBezTo>
                  <a:cubicBezTo>
                    <a:pt x="19" y="2"/>
                    <a:pt x="19" y="2"/>
                    <a:pt x="19" y="2"/>
                  </a:cubicBezTo>
                  <a:cubicBezTo>
                    <a:pt x="18" y="3"/>
                    <a:pt x="18" y="3"/>
                    <a:pt x="18" y="3"/>
                  </a:cubicBezTo>
                  <a:cubicBezTo>
                    <a:pt x="18" y="3"/>
                    <a:pt x="18" y="3"/>
                    <a:pt x="18" y="3"/>
                  </a:cubicBezTo>
                  <a:cubicBezTo>
                    <a:pt x="18" y="4"/>
                    <a:pt x="18" y="4"/>
                    <a:pt x="18" y="4"/>
                  </a:cubicBezTo>
                  <a:cubicBezTo>
                    <a:pt x="18" y="5"/>
                    <a:pt x="18" y="5"/>
                    <a:pt x="18" y="5"/>
                  </a:cubicBezTo>
                  <a:cubicBezTo>
                    <a:pt x="18" y="7"/>
                    <a:pt x="18" y="7"/>
                    <a:pt x="18" y="7"/>
                  </a:cubicBezTo>
                  <a:cubicBezTo>
                    <a:pt x="18" y="8"/>
                    <a:pt x="18" y="8"/>
                    <a:pt x="18" y="8"/>
                  </a:cubicBezTo>
                  <a:cubicBezTo>
                    <a:pt x="18" y="9"/>
                    <a:pt x="18" y="9"/>
                    <a:pt x="18" y="9"/>
                  </a:cubicBezTo>
                  <a:cubicBezTo>
                    <a:pt x="18" y="9"/>
                    <a:pt x="18" y="9"/>
                    <a:pt x="18" y="9"/>
                  </a:cubicBezTo>
                  <a:cubicBezTo>
                    <a:pt x="17" y="10"/>
                    <a:pt x="17" y="10"/>
                    <a:pt x="17" y="10"/>
                  </a:cubicBezTo>
                  <a:cubicBezTo>
                    <a:pt x="16" y="10"/>
                    <a:pt x="16" y="10"/>
                    <a:pt x="16" y="10"/>
                  </a:cubicBezTo>
                  <a:cubicBezTo>
                    <a:pt x="16" y="10"/>
                    <a:pt x="16" y="10"/>
                    <a:pt x="16" y="10"/>
                  </a:cubicBezTo>
                  <a:cubicBezTo>
                    <a:pt x="15" y="10"/>
                    <a:pt x="15" y="10"/>
                    <a:pt x="15" y="10"/>
                  </a:cubicBezTo>
                  <a:cubicBezTo>
                    <a:pt x="15" y="11"/>
                    <a:pt x="15" y="11"/>
                    <a:pt x="15" y="11"/>
                  </a:cubicBezTo>
                  <a:cubicBezTo>
                    <a:pt x="14" y="11"/>
                    <a:pt x="14" y="11"/>
                    <a:pt x="14" y="11"/>
                  </a:cubicBezTo>
                  <a:cubicBezTo>
                    <a:pt x="12" y="10"/>
                    <a:pt x="12" y="10"/>
                    <a:pt x="12" y="10"/>
                  </a:cubicBezTo>
                  <a:cubicBezTo>
                    <a:pt x="11" y="10"/>
                    <a:pt x="11" y="10"/>
                    <a:pt x="11" y="10"/>
                  </a:cubicBezTo>
                  <a:cubicBezTo>
                    <a:pt x="11" y="11"/>
                    <a:pt x="11" y="11"/>
                    <a:pt x="11" y="11"/>
                  </a:cubicBezTo>
                  <a:cubicBezTo>
                    <a:pt x="10" y="12"/>
                    <a:pt x="10" y="12"/>
                    <a:pt x="10" y="12"/>
                  </a:cubicBezTo>
                  <a:cubicBezTo>
                    <a:pt x="8" y="12"/>
                    <a:pt x="8" y="12"/>
                    <a:pt x="8" y="12"/>
                  </a:cubicBezTo>
                  <a:cubicBezTo>
                    <a:pt x="6" y="11"/>
                    <a:pt x="6" y="11"/>
                    <a:pt x="6" y="11"/>
                  </a:cubicBezTo>
                  <a:cubicBezTo>
                    <a:pt x="6" y="10"/>
                    <a:pt x="6" y="10"/>
                    <a:pt x="6" y="10"/>
                  </a:cubicBezTo>
                  <a:cubicBezTo>
                    <a:pt x="5" y="10"/>
                    <a:pt x="5" y="10"/>
                    <a:pt x="5" y="10"/>
                  </a:cubicBezTo>
                  <a:cubicBezTo>
                    <a:pt x="3" y="8"/>
                    <a:pt x="3" y="8"/>
                    <a:pt x="3" y="8"/>
                  </a:cubicBezTo>
                  <a:cubicBezTo>
                    <a:pt x="3" y="7"/>
                    <a:pt x="3" y="7"/>
                    <a:pt x="3" y="7"/>
                  </a:cubicBezTo>
                  <a:cubicBezTo>
                    <a:pt x="2" y="7"/>
                    <a:pt x="2" y="7"/>
                    <a:pt x="2" y="7"/>
                  </a:cubicBezTo>
                  <a:cubicBezTo>
                    <a:pt x="1" y="8"/>
                    <a:pt x="1" y="8"/>
                    <a:pt x="1" y="8"/>
                  </a:cubicBezTo>
                  <a:cubicBezTo>
                    <a:pt x="1" y="8"/>
                    <a:pt x="1" y="8"/>
                    <a:pt x="1" y="8"/>
                  </a:cubicBezTo>
                  <a:cubicBezTo>
                    <a:pt x="1" y="9"/>
                    <a:pt x="1" y="9"/>
                    <a:pt x="1" y="9"/>
                  </a:cubicBezTo>
                  <a:cubicBezTo>
                    <a:pt x="1" y="9"/>
                    <a:pt x="1" y="9"/>
                    <a:pt x="1" y="9"/>
                  </a:cubicBezTo>
                  <a:cubicBezTo>
                    <a:pt x="1" y="9"/>
                    <a:pt x="1" y="9"/>
                    <a:pt x="1" y="9"/>
                  </a:cubicBezTo>
                  <a:cubicBezTo>
                    <a:pt x="0" y="9"/>
                    <a:pt x="0" y="9"/>
                    <a:pt x="0" y="9"/>
                  </a:cubicBezTo>
                  <a:cubicBezTo>
                    <a:pt x="1" y="10"/>
                    <a:pt x="1" y="10"/>
                    <a:pt x="1" y="10"/>
                  </a:cubicBezTo>
                  <a:cubicBezTo>
                    <a:pt x="2" y="10"/>
                    <a:pt x="2" y="10"/>
                    <a:pt x="2" y="10"/>
                  </a:cubicBezTo>
                  <a:cubicBezTo>
                    <a:pt x="4" y="12"/>
                    <a:pt x="4" y="12"/>
                    <a:pt x="4" y="12"/>
                  </a:cubicBezTo>
                  <a:cubicBezTo>
                    <a:pt x="5" y="13"/>
                    <a:pt x="5" y="13"/>
                    <a:pt x="5" y="13"/>
                  </a:cubicBezTo>
                  <a:cubicBezTo>
                    <a:pt x="7" y="13"/>
                    <a:pt x="7" y="13"/>
                    <a:pt x="7" y="13"/>
                  </a:cubicBezTo>
                  <a:cubicBezTo>
                    <a:pt x="7" y="13"/>
                    <a:pt x="7" y="13"/>
                    <a:pt x="7" y="13"/>
                  </a:cubicBezTo>
                  <a:cubicBezTo>
                    <a:pt x="8" y="14"/>
                    <a:pt x="8" y="14"/>
                    <a:pt x="8" y="14"/>
                  </a:cubicBezTo>
                  <a:cubicBezTo>
                    <a:pt x="9" y="14"/>
                    <a:pt x="9" y="14"/>
                    <a:pt x="9" y="14"/>
                  </a:cubicBezTo>
                  <a:cubicBezTo>
                    <a:pt x="9" y="15"/>
                    <a:pt x="9" y="15"/>
                    <a:pt x="9" y="15"/>
                  </a:cubicBezTo>
                  <a:cubicBezTo>
                    <a:pt x="10" y="15"/>
                    <a:pt x="10" y="15"/>
                    <a:pt x="10" y="15"/>
                  </a:cubicBezTo>
                  <a:cubicBezTo>
                    <a:pt x="10" y="15"/>
                    <a:pt x="10" y="15"/>
                    <a:pt x="10" y="15"/>
                  </a:cubicBezTo>
                  <a:cubicBezTo>
                    <a:pt x="11" y="16"/>
                    <a:pt x="11" y="16"/>
                    <a:pt x="11" y="16"/>
                  </a:cubicBezTo>
                  <a:cubicBezTo>
                    <a:pt x="11" y="16"/>
                    <a:pt x="11" y="16"/>
                    <a:pt x="11" y="16"/>
                  </a:cubicBezTo>
                  <a:cubicBezTo>
                    <a:pt x="12" y="17"/>
                    <a:pt x="12" y="17"/>
                    <a:pt x="12" y="17"/>
                  </a:cubicBezTo>
                  <a:cubicBezTo>
                    <a:pt x="11" y="17"/>
                    <a:pt x="11" y="17"/>
                    <a:pt x="11" y="17"/>
                  </a:cubicBezTo>
                  <a:cubicBezTo>
                    <a:pt x="12" y="19"/>
                    <a:pt x="12" y="19"/>
                    <a:pt x="12" y="19"/>
                  </a:cubicBezTo>
                  <a:cubicBezTo>
                    <a:pt x="11" y="20"/>
                    <a:pt x="11" y="20"/>
                    <a:pt x="11" y="20"/>
                  </a:cubicBezTo>
                  <a:cubicBezTo>
                    <a:pt x="11" y="20"/>
                    <a:pt x="11" y="20"/>
                    <a:pt x="11" y="20"/>
                  </a:cubicBezTo>
                  <a:cubicBezTo>
                    <a:pt x="13" y="20"/>
                    <a:pt x="13" y="20"/>
                    <a:pt x="13" y="20"/>
                  </a:cubicBezTo>
                  <a:cubicBezTo>
                    <a:pt x="13" y="21"/>
                    <a:pt x="13" y="21"/>
                    <a:pt x="13" y="21"/>
                  </a:cubicBezTo>
                  <a:cubicBezTo>
                    <a:pt x="12" y="22"/>
                    <a:pt x="12" y="22"/>
                    <a:pt x="12" y="22"/>
                  </a:cubicBezTo>
                  <a:cubicBezTo>
                    <a:pt x="13" y="23"/>
                    <a:pt x="13" y="23"/>
                    <a:pt x="13" y="23"/>
                  </a:cubicBezTo>
                  <a:cubicBezTo>
                    <a:pt x="13" y="24"/>
                    <a:pt x="13" y="24"/>
                    <a:pt x="13" y="24"/>
                  </a:cubicBezTo>
                  <a:cubicBezTo>
                    <a:pt x="13" y="25"/>
                    <a:pt x="13" y="25"/>
                    <a:pt x="13" y="25"/>
                  </a:cubicBezTo>
                  <a:cubicBezTo>
                    <a:pt x="13" y="26"/>
                    <a:pt x="13" y="26"/>
                    <a:pt x="13" y="26"/>
                  </a:cubicBezTo>
                  <a:cubicBezTo>
                    <a:pt x="13" y="26"/>
                    <a:pt x="13" y="26"/>
                    <a:pt x="13" y="26"/>
                  </a:cubicBezTo>
                  <a:cubicBezTo>
                    <a:pt x="13" y="28"/>
                    <a:pt x="13" y="28"/>
                    <a:pt x="13" y="28"/>
                  </a:cubicBezTo>
                  <a:cubicBezTo>
                    <a:pt x="13" y="29"/>
                    <a:pt x="13" y="29"/>
                    <a:pt x="13" y="29"/>
                  </a:cubicBezTo>
                  <a:cubicBezTo>
                    <a:pt x="13" y="30"/>
                    <a:pt x="13" y="30"/>
                    <a:pt x="13" y="30"/>
                  </a:cubicBezTo>
                  <a:cubicBezTo>
                    <a:pt x="14" y="30"/>
                    <a:pt x="14" y="30"/>
                    <a:pt x="14" y="30"/>
                  </a:cubicBezTo>
                  <a:cubicBezTo>
                    <a:pt x="15" y="31"/>
                    <a:pt x="15" y="31"/>
                    <a:pt x="15" y="31"/>
                  </a:cubicBezTo>
                  <a:cubicBezTo>
                    <a:pt x="16" y="32"/>
                    <a:pt x="16" y="32"/>
                    <a:pt x="16" y="32"/>
                  </a:cubicBezTo>
                  <a:cubicBezTo>
                    <a:pt x="15" y="33"/>
                    <a:pt x="15" y="33"/>
                    <a:pt x="15" y="33"/>
                  </a:cubicBezTo>
                  <a:cubicBezTo>
                    <a:pt x="16" y="33"/>
                    <a:pt x="16" y="33"/>
                    <a:pt x="16" y="33"/>
                  </a:cubicBezTo>
                  <a:cubicBezTo>
                    <a:pt x="17" y="33"/>
                    <a:pt x="17" y="33"/>
                    <a:pt x="17" y="33"/>
                  </a:cubicBezTo>
                  <a:cubicBezTo>
                    <a:pt x="17" y="34"/>
                    <a:pt x="17" y="34"/>
                    <a:pt x="17" y="34"/>
                  </a:cubicBezTo>
                  <a:cubicBezTo>
                    <a:pt x="19" y="34"/>
                    <a:pt x="19" y="34"/>
                    <a:pt x="19" y="34"/>
                  </a:cubicBezTo>
                  <a:cubicBezTo>
                    <a:pt x="20" y="35"/>
                    <a:pt x="20" y="35"/>
                    <a:pt x="20" y="35"/>
                  </a:cubicBezTo>
                  <a:cubicBezTo>
                    <a:pt x="20" y="35"/>
                    <a:pt x="20" y="35"/>
                    <a:pt x="20" y="35"/>
                  </a:cubicBezTo>
                  <a:cubicBezTo>
                    <a:pt x="20" y="36"/>
                    <a:pt x="20" y="36"/>
                    <a:pt x="20" y="36"/>
                  </a:cubicBezTo>
                  <a:cubicBezTo>
                    <a:pt x="20" y="37"/>
                    <a:pt x="20" y="37"/>
                    <a:pt x="20" y="37"/>
                  </a:cubicBezTo>
                  <a:cubicBezTo>
                    <a:pt x="20" y="37"/>
                    <a:pt x="20" y="37"/>
                    <a:pt x="20" y="37"/>
                  </a:cubicBezTo>
                  <a:cubicBezTo>
                    <a:pt x="21" y="38"/>
                    <a:pt x="21" y="38"/>
                    <a:pt x="21" y="38"/>
                  </a:cubicBezTo>
                  <a:cubicBezTo>
                    <a:pt x="20" y="38"/>
                    <a:pt x="20" y="38"/>
                    <a:pt x="20" y="38"/>
                  </a:cubicBezTo>
                  <a:cubicBezTo>
                    <a:pt x="20" y="38"/>
                    <a:pt x="20" y="38"/>
                    <a:pt x="20" y="38"/>
                  </a:cubicBezTo>
                  <a:cubicBezTo>
                    <a:pt x="21" y="39"/>
                    <a:pt x="21" y="39"/>
                    <a:pt x="21" y="39"/>
                  </a:cubicBezTo>
                  <a:cubicBezTo>
                    <a:pt x="21" y="40"/>
                    <a:pt x="21" y="40"/>
                    <a:pt x="21" y="40"/>
                  </a:cubicBezTo>
                  <a:cubicBezTo>
                    <a:pt x="20" y="39"/>
                    <a:pt x="20" y="39"/>
                    <a:pt x="20" y="39"/>
                  </a:cubicBezTo>
                  <a:cubicBezTo>
                    <a:pt x="19" y="39"/>
                    <a:pt x="19" y="39"/>
                    <a:pt x="19" y="39"/>
                  </a:cubicBezTo>
                  <a:cubicBezTo>
                    <a:pt x="17" y="40"/>
                    <a:pt x="17" y="40"/>
                    <a:pt x="17" y="40"/>
                  </a:cubicBezTo>
                  <a:cubicBezTo>
                    <a:pt x="17" y="40"/>
                    <a:pt x="17" y="40"/>
                    <a:pt x="17" y="40"/>
                  </a:cubicBezTo>
                  <a:cubicBezTo>
                    <a:pt x="17" y="41"/>
                    <a:pt x="17" y="41"/>
                    <a:pt x="17" y="41"/>
                  </a:cubicBezTo>
                  <a:cubicBezTo>
                    <a:pt x="17" y="42"/>
                    <a:pt x="17" y="42"/>
                    <a:pt x="17" y="42"/>
                  </a:cubicBezTo>
                  <a:cubicBezTo>
                    <a:pt x="16" y="42"/>
                    <a:pt x="16" y="42"/>
                    <a:pt x="16" y="42"/>
                  </a:cubicBezTo>
                  <a:cubicBezTo>
                    <a:pt x="15" y="43"/>
                    <a:pt x="15" y="43"/>
                    <a:pt x="15" y="43"/>
                  </a:cubicBezTo>
                  <a:cubicBezTo>
                    <a:pt x="15" y="44"/>
                    <a:pt x="15" y="44"/>
                    <a:pt x="15" y="44"/>
                  </a:cubicBezTo>
                  <a:cubicBezTo>
                    <a:pt x="14" y="44"/>
                    <a:pt x="14" y="44"/>
                    <a:pt x="14" y="44"/>
                  </a:cubicBezTo>
                  <a:cubicBezTo>
                    <a:pt x="14" y="44"/>
                    <a:pt x="14" y="44"/>
                    <a:pt x="14" y="44"/>
                  </a:cubicBezTo>
                  <a:cubicBezTo>
                    <a:pt x="14" y="44"/>
                    <a:pt x="14" y="44"/>
                    <a:pt x="14" y="44"/>
                  </a:cubicBezTo>
                  <a:cubicBezTo>
                    <a:pt x="14" y="45"/>
                    <a:pt x="14" y="45"/>
                    <a:pt x="14" y="45"/>
                  </a:cubicBezTo>
                  <a:cubicBezTo>
                    <a:pt x="14" y="46"/>
                    <a:pt x="14" y="46"/>
                    <a:pt x="14" y="46"/>
                  </a:cubicBezTo>
                  <a:cubicBezTo>
                    <a:pt x="13" y="46"/>
                    <a:pt x="13" y="46"/>
                    <a:pt x="13" y="46"/>
                  </a:cubicBezTo>
                  <a:cubicBezTo>
                    <a:pt x="12" y="46"/>
                    <a:pt x="12" y="46"/>
                    <a:pt x="12" y="46"/>
                  </a:cubicBezTo>
                  <a:cubicBezTo>
                    <a:pt x="13" y="47"/>
                    <a:pt x="13" y="47"/>
                    <a:pt x="13" y="47"/>
                  </a:cubicBezTo>
                  <a:cubicBezTo>
                    <a:pt x="13" y="48"/>
                    <a:pt x="13" y="48"/>
                    <a:pt x="13" y="48"/>
                  </a:cubicBezTo>
                  <a:cubicBezTo>
                    <a:pt x="12" y="47"/>
                    <a:pt x="12" y="47"/>
                    <a:pt x="12" y="47"/>
                  </a:cubicBezTo>
                  <a:cubicBezTo>
                    <a:pt x="12" y="47"/>
                    <a:pt x="12" y="47"/>
                    <a:pt x="12" y="47"/>
                  </a:cubicBezTo>
                  <a:cubicBezTo>
                    <a:pt x="11" y="47"/>
                    <a:pt x="11" y="47"/>
                    <a:pt x="11" y="47"/>
                  </a:cubicBezTo>
                  <a:cubicBezTo>
                    <a:pt x="11" y="48"/>
                    <a:pt x="11" y="48"/>
                    <a:pt x="11" y="48"/>
                  </a:cubicBezTo>
                  <a:cubicBezTo>
                    <a:pt x="11" y="48"/>
                    <a:pt x="11" y="48"/>
                    <a:pt x="11" y="48"/>
                  </a:cubicBezTo>
                  <a:cubicBezTo>
                    <a:pt x="10" y="48"/>
                    <a:pt x="10" y="48"/>
                    <a:pt x="10" y="48"/>
                  </a:cubicBezTo>
                  <a:cubicBezTo>
                    <a:pt x="10" y="49"/>
                    <a:pt x="10" y="49"/>
                    <a:pt x="10" y="49"/>
                  </a:cubicBezTo>
                  <a:cubicBezTo>
                    <a:pt x="11" y="49"/>
                    <a:pt x="11" y="49"/>
                    <a:pt x="11" y="49"/>
                  </a:cubicBezTo>
                  <a:cubicBezTo>
                    <a:pt x="11" y="49"/>
                    <a:pt x="11" y="49"/>
                    <a:pt x="11" y="49"/>
                  </a:cubicBezTo>
                  <a:cubicBezTo>
                    <a:pt x="10" y="50"/>
                    <a:pt x="10" y="50"/>
                    <a:pt x="10" y="50"/>
                  </a:cubicBezTo>
                  <a:cubicBezTo>
                    <a:pt x="10" y="50"/>
                    <a:pt x="10" y="50"/>
                    <a:pt x="10" y="50"/>
                  </a:cubicBezTo>
                  <a:cubicBezTo>
                    <a:pt x="9" y="51"/>
                    <a:pt x="9" y="51"/>
                    <a:pt x="9" y="51"/>
                  </a:cubicBezTo>
                  <a:cubicBezTo>
                    <a:pt x="9" y="51"/>
                    <a:pt x="9" y="51"/>
                    <a:pt x="9" y="51"/>
                  </a:cubicBezTo>
                  <a:cubicBezTo>
                    <a:pt x="9" y="50"/>
                    <a:pt x="9" y="50"/>
                    <a:pt x="9" y="50"/>
                  </a:cubicBezTo>
                  <a:cubicBezTo>
                    <a:pt x="8" y="50"/>
                    <a:pt x="8" y="50"/>
                    <a:pt x="8" y="50"/>
                  </a:cubicBezTo>
                  <a:cubicBezTo>
                    <a:pt x="7" y="50"/>
                    <a:pt x="7" y="50"/>
                    <a:pt x="7" y="50"/>
                  </a:cubicBezTo>
                  <a:cubicBezTo>
                    <a:pt x="8" y="51"/>
                    <a:pt x="8" y="51"/>
                    <a:pt x="8" y="51"/>
                  </a:cubicBezTo>
                  <a:cubicBezTo>
                    <a:pt x="7" y="51"/>
                    <a:pt x="7" y="51"/>
                    <a:pt x="7" y="51"/>
                  </a:cubicBezTo>
                  <a:cubicBezTo>
                    <a:pt x="8" y="52"/>
                    <a:pt x="8" y="52"/>
                    <a:pt x="8" y="52"/>
                  </a:cubicBezTo>
                  <a:cubicBezTo>
                    <a:pt x="7" y="53"/>
                    <a:pt x="7" y="53"/>
                    <a:pt x="7" y="53"/>
                  </a:cubicBezTo>
                  <a:cubicBezTo>
                    <a:pt x="7" y="53"/>
                    <a:pt x="7" y="53"/>
                    <a:pt x="7" y="53"/>
                  </a:cubicBezTo>
                  <a:cubicBezTo>
                    <a:pt x="6" y="54"/>
                    <a:pt x="6" y="54"/>
                    <a:pt x="6" y="54"/>
                  </a:cubicBezTo>
                  <a:cubicBezTo>
                    <a:pt x="7" y="55"/>
                    <a:pt x="7" y="55"/>
                    <a:pt x="7" y="55"/>
                  </a:cubicBezTo>
                  <a:cubicBezTo>
                    <a:pt x="7" y="55"/>
                    <a:pt x="7" y="55"/>
                    <a:pt x="7" y="55"/>
                  </a:cubicBezTo>
                  <a:cubicBezTo>
                    <a:pt x="7" y="55"/>
                    <a:pt x="7" y="55"/>
                    <a:pt x="7" y="55"/>
                  </a:cubicBezTo>
                  <a:cubicBezTo>
                    <a:pt x="7" y="56"/>
                    <a:pt x="7" y="56"/>
                    <a:pt x="7" y="56"/>
                  </a:cubicBezTo>
                  <a:cubicBezTo>
                    <a:pt x="7" y="56"/>
                    <a:pt x="7" y="56"/>
                    <a:pt x="7" y="56"/>
                  </a:cubicBezTo>
                  <a:cubicBezTo>
                    <a:pt x="8" y="56"/>
                    <a:pt x="8" y="56"/>
                    <a:pt x="8" y="56"/>
                  </a:cubicBezTo>
                  <a:cubicBezTo>
                    <a:pt x="8" y="57"/>
                    <a:pt x="8" y="57"/>
                    <a:pt x="8" y="57"/>
                  </a:cubicBezTo>
                  <a:cubicBezTo>
                    <a:pt x="7" y="57"/>
                    <a:pt x="7" y="57"/>
                    <a:pt x="7" y="57"/>
                  </a:cubicBezTo>
                  <a:cubicBezTo>
                    <a:pt x="8" y="58"/>
                    <a:pt x="8" y="58"/>
                    <a:pt x="8" y="58"/>
                  </a:cubicBezTo>
                  <a:cubicBezTo>
                    <a:pt x="8" y="59"/>
                    <a:pt x="8" y="59"/>
                    <a:pt x="8" y="59"/>
                  </a:cubicBezTo>
                  <a:cubicBezTo>
                    <a:pt x="8" y="60"/>
                    <a:pt x="8" y="60"/>
                    <a:pt x="8" y="60"/>
                  </a:cubicBezTo>
                  <a:cubicBezTo>
                    <a:pt x="9" y="60"/>
                    <a:pt x="9" y="60"/>
                    <a:pt x="9" y="60"/>
                  </a:cubicBezTo>
                  <a:cubicBezTo>
                    <a:pt x="9" y="61"/>
                    <a:pt x="9" y="61"/>
                    <a:pt x="9" y="61"/>
                  </a:cubicBezTo>
                  <a:cubicBezTo>
                    <a:pt x="9" y="62"/>
                    <a:pt x="9" y="62"/>
                    <a:pt x="9" y="62"/>
                  </a:cubicBezTo>
                  <a:cubicBezTo>
                    <a:pt x="9" y="62"/>
                    <a:pt x="9" y="62"/>
                    <a:pt x="9" y="62"/>
                  </a:cubicBezTo>
                  <a:cubicBezTo>
                    <a:pt x="9" y="63"/>
                    <a:pt x="9" y="63"/>
                    <a:pt x="9" y="63"/>
                  </a:cubicBezTo>
                  <a:cubicBezTo>
                    <a:pt x="8" y="64"/>
                    <a:pt x="8" y="64"/>
                    <a:pt x="8" y="64"/>
                  </a:cubicBezTo>
                  <a:cubicBezTo>
                    <a:pt x="8" y="65"/>
                    <a:pt x="8" y="65"/>
                    <a:pt x="8" y="65"/>
                  </a:cubicBezTo>
                  <a:cubicBezTo>
                    <a:pt x="9" y="66"/>
                    <a:pt x="9" y="66"/>
                    <a:pt x="9" y="66"/>
                  </a:cubicBezTo>
                  <a:cubicBezTo>
                    <a:pt x="8" y="67"/>
                    <a:pt x="8" y="67"/>
                    <a:pt x="8" y="67"/>
                  </a:cubicBezTo>
                  <a:cubicBezTo>
                    <a:pt x="8" y="67"/>
                    <a:pt x="8" y="67"/>
                    <a:pt x="8" y="67"/>
                  </a:cubicBezTo>
                  <a:cubicBezTo>
                    <a:pt x="9" y="68"/>
                    <a:pt x="9" y="68"/>
                    <a:pt x="9" y="68"/>
                  </a:cubicBezTo>
                  <a:cubicBezTo>
                    <a:pt x="10" y="67"/>
                    <a:pt x="10" y="67"/>
                    <a:pt x="10" y="67"/>
                  </a:cubicBezTo>
                  <a:cubicBezTo>
                    <a:pt x="10" y="68"/>
                    <a:pt x="10" y="68"/>
                    <a:pt x="10" y="68"/>
                  </a:cubicBezTo>
                  <a:cubicBezTo>
                    <a:pt x="11" y="67"/>
                    <a:pt x="11" y="67"/>
                    <a:pt x="11" y="67"/>
                  </a:cubicBezTo>
                  <a:cubicBezTo>
                    <a:pt x="12" y="68"/>
                    <a:pt x="12" y="68"/>
                    <a:pt x="12" y="68"/>
                  </a:cubicBezTo>
                  <a:cubicBezTo>
                    <a:pt x="12" y="68"/>
                    <a:pt x="12" y="68"/>
                    <a:pt x="12" y="68"/>
                  </a:cubicBezTo>
                  <a:cubicBezTo>
                    <a:pt x="13" y="68"/>
                    <a:pt x="13" y="68"/>
                    <a:pt x="13" y="68"/>
                  </a:cubicBezTo>
                  <a:cubicBezTo>
                    <a:pt x="14" y="68"/>
                    <a:pt x="14" y="68"/>
                    <a:pt x="14" y="68"/>
                  </a:cubicBezTo>
                  <a:cubicBezTo>
                    <a:pt x="14" y="68"/>
                    <a:pt x="14" y="68"/>
                    <a:pt x="14" y="68"/>
                  </a:cubicBezTo>
                  <a:cubicBezTo>
                    <a:pt x="14" y="69"/>
                    <a:pt x="14" y="69"/>
                    <a:pt x="14" y="69"/>
                  </a:cubicBezTo>
                  <a:cubicBezTo>
                    <a:pt x="15" y="69"/>
                    <a:pt x="15" y="69"/>
                    <a:pt x="15" y="69"/>
                  </a:cubicBezTo>
                  <a:cubicBezTo>
                    <a:pt x="16" y="68"/>
                    <a:pt x="16" y="68"/>
                    <a:pt x="16" y="68"/>
                  </a:cubicBezTo>
                  <a:cubicBezTo>
                    <a:pt x="16" y="69"/>
                    <a:pt x="16" y="69"/>
                    <a:pt x="16" y="69"/>
                  </a:cubicBezTo>
                  <a:cubicBezTo>
                    <a:pt x="15" y="70"/>
                    <a:pt x="15" y="70"/>
                    <a:pt x="15" y="70"/>
                  </a:cubicBezTo>
                  <a:cubicBezTo>
                    <a:pt x="16" y="71"/>
                    <a:pt x="16" y="71"/>
                    <a:pt x="16" y="71"/>
                  </a:cubicBezTo>
                  <a:cubicBezTo>
                    <a:pt x="17" y="71"/>
                    <a:pt x="17" y="71"/>
                    <a:pt x="17" y="71"/>
                  </a:cubicBezTo>
                  <a:cubicBezTo>
                    <a:pt x="16" y="72"/>
                    <a:pt x="16" y="72"/>
                    <a:pt x="16" y="72"/>
                  </a:cubicBezTo>
                  <a:cubicBezTo>
                    <a:pt x="17" y="72"/>
                    <a:pt x="17" y="72"/>
                    <a:pt x="17" y="72"/>
                  </a:cubicBezTo>
                  <a:cubicBezTo>
                    <a:pt x="17" y="71"/>
                    <a:pt x="17" y="71"/>
                    <a:pt x="17" y="71"/>
                  </a:cubicBezTo>
                  <a:cubicBezTo>
                    <a:pt x="17" y="71"/>
                    <a:pt x="17" y="71"/>
                    <a:pt x="17" y="71"/>
                  </a:cubicBezTo>
                  <a:cubicBezTo>
                    <a:pt x="18" y="72"/>
                    <a:pt x="18" y="72"/>
                    <a:pt x="18" y="72"/>
                  </a:cubicBezTo>
                  <a:cubicBezTo>
                    <a:pt x="18" y="71"/>
                    <a:pt x="18" y="71"/>
                    <a:pt x="18" y="71"/>
                  </a:cubicBezTo>
                  <a:cubicBezTo>
                    <a:pt x="19" y="71"/>
                    <a:pt x="19" y="71"/>
                    <a:pt x="19" y="71"/>
                  </a:cubicBezTo>
                  <a:cubicBezTo>
                    <a:pt x="20" y="70"/>
                    <a:pt x="20" y="70"/>
                    <a:pt x="20" y="70"/>
                  </a:cubicBezTo>
                  <a:cubicBezTo>
                    <a:pt x="21" y="70"/>
                    <a:pt x="21" y="70"/>
                    <a:pt x="21" y="70"/>
                  </a:cubicBezTo>
                  <a:cubicBezTo>
                    <a:pt x="23" y="69"/>
                    <a:pt x="23" y="69"/>
                    <a:pt x="23" y="69"/>
                  </a:cubicBezTo>
                  <a:cubicBezTo>
                    <a:pt x="23" y="69"/>
                    <a:pt x="23" y="69"/>
                    <a:pt x="23" y="69"/>
                  </a:cubicBezTo>
                  <a:cubicBezTo>
                    <a:pt x="24" y="69"/>
                    <a:pt x="24" y="69"/>
                    <a:pt x="24" y="69"/>
                  </a:cubicBezTo>
                  <a:cubicBezTo>
                    <a:pt x="25" y="69"/>
                    <a:pt x="25" y="69"/>
                    <a:pt x="25" y="69"/>
                  </a:cubicBezTo>
                  <a:cubicBezTo>
                    <a:pt x="26" y="68"/>
                    <a:pt x="26" y="68"/>
                    <a:pt x="26" y="68"/>
                  </a:cubicBezTo>
                  <a:cubicBezTo>
                    <a:pt x="26" y="68"/>
                    <a:pt x="26" y="68"/>
                    <a:pt x="26" y="68"/>
                  </a:cubicBezTo>
                  <a:cubicBezTo>
                    <a:pt x="26" y="69"/>
                    <a:pt x="26" y="69"/>
                    <a:pt x="26" y="69"/>
                  </a:cubicBezTo>
                  <a:cubicBezTo>
                    <a:pt x="26" y="69"/>
                    <a:pt x="26" y="69"/>
                    <a:pt x="26" y="69"/>
                  </a:cubicBezTo>
                  <a:cubicBezTo>
                    <a:pt x="26" y="68"/>
                    <a:pt x="26" y="68"/>
                    <a:pt x="26" y="68"/>
                  </a:cubicBezTo>
                  <a:cubicBezTo>
                    <a:pt x="27" y="68"/>
                    <a:pt x="27" y="68"/>
                    <a:pt x="27" y="68"/>
                  </a:cubicBezTo>
                  <a:cubicBezTo>
                    <a:pt x="26" y="68"/>
                    <a:pt x="26" y="68"/>
                    <a:pt x="26" y="68"/>
                  </a:cubicBezTo>
                  <a:cubicBezTo>
                    <a:pt x="27" y="67"/>
                    <a:pt x="27" y="67"/>
                    <a:pt x="27" y="67"/>
                  </a:cubicBezTo>
                  <a:cubicBezTo>
                    <a:pt x="27" y="68"/>
                    <a:pt x="27" y="68"/>
                    <a:pt x="27" y="68"/>
                  </a:cubicBezTo>
                  <a:cubicBezTo>
                    <a:pt x="28" y="68"/>
                    <a:pt x="28" y="68"/>
                    <a:pt x="28" y="68"/>
                  </a:cubicBezTo>
                  <a:cubicBezTo>
                    <a:pt x="28" y="67"/>
                    <a:pt x="28" y="67"/>
                    <a:pt x="28" y="67"/>
                  </a:cubicBezTo>
                  <a:cubicBezTo>
                    <a:pt x="28" y="68"/>
                    <a:pt x="28" y="68"/>
                    <a:pt x="28" y="68"/>
                  </a:cubicBezTo>
                  <a:cubicBezTo>
                    <a:pt x="29" y="68"/>
                    <a:pt x="29" y="68"/>
                    <a:pt x="29" y="68"/>
                  </a:cubicBezTo>
                  <a:cubicBezTo>
                    <a:pt x="29" y="68"/>
                    <a:pt x="29" y="68"/>
                    <a:pt x="29" y="68"/>
                  </a:cubicBezTo>
                  <a:cubicBezTo>
                    <a:pt x="30" y="68"/>
                    <a:pt x="30" y="68"/>
                    <a:pt x="30" y="68"/>
                  </a:cubicBezTo>
                  <a:cubicBezTo>
                    <a:pt x="30" y="68"/>
                    <a:pt x="30" y="68"/>
                    <a:pt x="30" y="68"/>
                  </a:cubicBezTo>
                  <a:cubicBezTo>
                    <a:pt x="30" y="68"/>
                    <a:pt x="30" y="68"/>
                    <a:pt x="30" y="68"/>
                  </a:cubicBezTo>
                  <a:cubicBezTo>
                    <a:pt x="31" y="67"/>
                    <a:pt x="31" y="67"/>
                    <a:pt x="31" y="67"/>
                  </a:cubicBezTo>
                  <a:cubicBezTo>
                    <a:pt x="32" y="68"/>
                    <a:pt x="32" y="68"/>
                    <a:pt x="32" y="68"/>
                  </a:cubicBezTo>
                  <a:cubicBezTo>
                    <a:pt x="33" y="68"/>
                    <a:pt x="33" y="68"/>
                    <a:pt x="33" y="68"/>
                  </a:cubicBezTo>
                  <a:cubicBezTo>
                    <a:pt x="34" y="67"/>
                    <a:pt x="34" y="67"/>
                    <a:pt x="34" y="67"/>
                  </a:cubicBezTo>
                  <a:cubicBezTo>
                    <a:pt x="33" y="67"/>
                    <a:pt x="33" y="67"/>
                    <a:pt x="33" y="67"/>
                  </a:cubicBezTo>
                  <a:cubicBezTo>
                    <a:pt x="34" y="67"/>
                    <a:pt x="34" y="67"/>
                    <a:pt x="34" y="67"/>
                  </a:cubicBezTo>
                  <a:cubicBezTo>
                    <a:pt x="34" y="67"/>
                    <a:pt x="34" y="67"/>
                    <a:pt x="34" y="67"/>
                  </a:cubicBezTo>
                  <a:cubicBezTo>
                    <a:pt x="34" y="68"/>
                    <a:pt x="34" y="68"/>
                    <a:pt x="34" y="68"/>
                  </a:cubicBezTo>
                  <a:cubicBezTo>
                    <a:pt x="35" y="68"/>
                    <a:pt x="35" y="68"/>
                    <a:pt x="35" y="68"/>
                  </a:cubicBezTo>
                  <a:cubicBezTo>
                    <a:pt x="35" y="68"/>
                    <a:pt x="35" y="67"/>
                    <a:pt x="36" y="67"/>
                  </a:cubicBezTo>
                  <a:close/>
                  <a:moveTo>
                    <a:pt x="19" y="38"/>
                  </a:moveTo>
                  <a:cubicBezTo>
                    <a:pt x="19" y="38"/>
                    <a:pt x="19" y="38"/>
                    <a:pt x="19" y="38"/>
                  </a:cubicBezTo>
                  <a:cubicBezTo>
                    <a:pt x="18" y="38"/>
                    <a:pt x="18" y="38"/>
                    <a:pt x="18" y="38"/>
                  </a:cubicBezTo>
                  <a:cubicBezTo>
                    <a:pt x="17" y="37"/>
                    <a:pt x="17" y="37"/>
                    <a:pt x="17" y="37"/>
                  </a:cubicBezTo>
                  <a:cubicBezTo>
                    <a:pt x="18" y="37"/>
                    <a:pt x="18" y="37"/>
                    <a:pt x="18" y="37"/>
                  </a:cubicBezTo>
                  <a:cubicBezTo>
                    <a:pt x="19" y="37"/>
                    <a:pt x="19" y="37"/>
                    <a:pt x="19" y="37"/>
                  </a:cubicBezTo>
                  <a:cubicBezTo>
                    <a:pt x="19" y="37"/>
                    <a:pt x="19" y="37"/>
                    <a:pt x="19" y="37"/>
                  </a:cubicBezTo>
                  <a:cubicBezTo>
                    <a:pt x="19" y="37"/>
                    <a:pt x="19" y="37"/>
                    <a:pt x="19" y="37"/>
                  </a:cubicBezTo>
                  <a:cubicBezTo>
                    <a:pt x="19" y="38"/>
                    <a:pt x="19" y="38"/>
                    <a:pt x="19" y="38"/>
                  </a:cubicBezTo>
                  <a:close/>
                  <a:moveTo>
                    <a:pt x="7" y="49"/>
                  </a:moveTo>
                  <a:cubicBezTo>
                    <a:pt x="7" y="49"/>
                    <a:pt x="7" y="49"/>
                    <a:pt x="7" y="49"/>
                  </a:cubicBezTo>
                  <a:cubicBezTo>
                    <a:pt x="7" y="49"/>
                    <a:pt x="7" y="49"/>
                    <a:pt x="7" y="49"/>
                  </a:cubicBezTo>
                  <a:cubicBezTo>
                    <a:pt x="7" y="50"/>
                    <a:pt x="7" y="50"/>
                    <a:pt x="7" y="50"/>
                  </a:cubicBezTo>
                  <a:cubicBezTo>
                    <a:pt x="7" y="49"/>
                    <a:pt x="7" y="49"/>
                    <a:pt x="7" y="49"/>
                  </a:cubicBezTo>
                  <a:close/>
                  <a:moveTo>
                    <a:pt x="6" y="50"/>
                  </a:moveTo>
                  <a:cubicBezTo>
                    <a:pt x="7" y="50"/>
                    <a:pt x="7" y="50"/>
                    <a:pt x="7" y="50"/>
                  </a:cubicBezTo>
                  <a:cubicBezTo>
                    <a:pt x="7" y="50"/>
                    <a:pt x="7" y="50"/>
                    <a:pt x="7" y="50"/>
                  </a:cubicBezTo>
                  <a:cubicBezTo>
                    <a:pt x="7" y="51"/>
                    <a:pt x="7" y="51"/>
                    <a:pt x="7" y="51"/>
                  </a:cubicBezTo>
                  <a:cubicBezTo>
                    <a:pt x="6" y="51"/>
                    <a:pt x="6" y="51"/>
                    <a:pt x="6" y="51"/>
                  </a:cubicBezTo>
                  <a:cubicBezTo>
                    <a:pt x="6" y="50"/>
                    <a:pt x="6" y="50"/>
                    <a:pt x="6" y="50"/>
                  </a:cubicBezTo>
                  <a:cubicBezTo>
                    <a:pt x="6" y="50"/>
                    <a:pt x="6" y="50"/>
                    <a:pt x="6" y="50"/>
                  </a:cubicBezTo>
                  <a:close/>
                  <a:moveTo>
                    <a:pt x="15" y="71"/>
                  </a:moveTo>
                  <a:cubicBezTo>
                    <a:pt x="16" y="71"/>
                    <a:pt x="16" y="71"/>
                    <a:pt x="16" y="71"/>
                  </a:cubicBezTo>
                  <a:cubicBezTo>
                    <a:pt x="15" y="72"/>
                    <a:pt x="15" y="72"/>
                    <a:pt x="15" y="72"/>
                  </a:cubicBezTo>
                  <a:cubicBezTo>
                    <a:pt x="15" y="71"/>
                    <a:pt x="15" y="71"/>
                    <a:pt x="15" y="71"/>
                  </a:cubicBezTo>
                  <a:cubicBezTo>
                    <a:pt x="15" y="71"/>
                    <a:pt x="15" y="71"/>
                    <a:pt x="15" y="71"/>
                  </a:cubicBezTo>
                  <a:cubicBezTo>
                    <a:pt x="15" y="71"/>
                    <a:pt x="15" y="71"/>
                    <a:pt x="15" y="71"/>
                  </a:cubicBezTo>
                  <a:close/>
                  <a:moveTo>
                    <a:pt x="14" y="70"/>
                  </a:moveTo>
                  <a:cubicBezTo>
                    <a:pt x="14" y="70"/>
                    <a:pt x="14" y="71"/>
                    <a:pt x="14" y="71"/>
                  </a:cubicBezTo>
                  <a:cubicBezTo>
                    <a:pt x="14" y="71"/>
                    <a:pt x="14" y="71"/>
                    <a:pt x="14" y="71"/>
                  </a:cubicBezTo>
                  <a:cubicBezTo>
                    <a:pt x="14" y="70"/>
                    <a:pt x="14" y="70"/>
                    <a:pt x="14" y="70"/>
                  </a:cubicBezTo>
                  <a:close/>
                  <a:moveTo>
                    <a:pt x="12" y="69"/>
                  </a:moveTo>
                  <a:cubicBezTo>
                    <a:pt x="14" y="69"/>
                    <a:pt x="14" y="69"/>
                    <a:pt x="14" y="69"/>
                  </a:cubicBezTo>
                  <a:cubicBezTo>
                    <a:pt x="14" y="69"/>
                    <a:pt x="14" y="69"/>
                    <a:pt x="14" y="69"/>
                  </a:cubicBezTo>
                  <a:cubicBezTo>
                    <a:pt x="13" y="70"/>
                    <a:pt x="13" y="70"/>
                    <a:pt x="13" y="70"/>
                  </a:cubicBezTo>
                  <a:cubicBezTo>
                    <a:pt x="12" y="70"/>
                    <a:pt x="12" y="70"/>
                    <a:pt x="12" y="70"/>
                  </a:cubicBezTo>
                  <a:cubicBezTo>
                    <a:pt x="12" y="69"/>
                    <a:pt x="12" y="69"/>
                    <a:pt x="12" y="69"/>
                  </a:cubicBezTo>
                  <a:close/>
                  <a:moveTo>
                    <a:pt x="11" y="68"/>
                  </a:moveTo>
                  <a:cubicBezTo>
                    <a:pt x="11" y="69"/>
                    <a:pt x="11" y="69"/>
                    <a:pt x="11" y="69"/>
                  </a:cubicBezTo>
                  <a:cubicBezTo>
                    <a:pt x="11" y="69"/>
                    <a:pt x="11" y="69"/>
                    <a:pt x="11" y="69"/>
                  </a:cubicBezTo>
                  <a:cubicBezTo>
                    <a:pt x="11" y="68"/>
                    <a:pt x="11" y="68"/>
                    <a:pt x="11" y="68"/>
                  </a:cubicBezTo>
                  <a:cubicBezTo>
                    <a:pt x="11" y="68"/>
                    <a:pt x="11" y="68"/>
                    <a:pt x="11" y="68"/>
                  </a:cubicBezTo>
                  <a:close/>
                  <a:moveTo>
                    <a:pt x="9" y="68"/>
                  </a:moveTo>
                  <a:cubicBezTo>
                    <a:pt x="9" y="68"/>
                    <a:pt x="9" y="68"/>
                    <a:pt x="9" y="68"/>
                  </a:cubicBezTo>
                  <a:cubicBezTo>
                    <a:pt x="9" y="68"/>
                    <a:pt x="9" y="68"/>
                    <a:pt x="9" y="68"/>
                  </a:cubicBezTo>
                  <a:cubicBezTo>
                    <a:pt x="9" y="68"/>
                    <a:pt x="9" y="68"/>
                    <a:pt x="9" y="68"/>
                  </a:cubicBezTo>
                  <a:close/>
                  <a:moveTo>
                    <a:pt x="3" y="69"/>
                  </a:moveTo>
                  <a:cubicBezTo>
                    <a:pt x="4" y="70"/>
                    <a:pt x="4" y="70"/>
                    <a:pt x="4" y="70"/>
                  </a:cubicBezTo>
                  <a:cubicBezTo>
                    <a:pt x="4" y="69"/>
                    <a:pt x="4" y="69"/>
                    <a:pt x="4" y="69"/>
                  </a:cubicBezTo>
                  <a:cubicBezTo>
                    <a:pt x="3" y="69"/>
                    <a:pt x="3" y="69"/>
                    <a:pt x="3" y="69"/>
                  </a:cubicBezTo>
                  <a:cubicBezTo>
                    <a:pt x="3" y="68"/>
                    <a:pt x="3" y="68"/>
                    <a:pt x="3" y="68"/>
                  </a:cubicBezTo>
                  <a:cubicBezTo>
                    <a:pt x="4" y="68"/>
                    <a:pt x="4" y="68"/>
                    <a:pt x="4" y="68"/>
                  </a:cubicBezTo>
                  <a:cubicBezTo>
                    <a:pt x="5" y="69"/>
                    <a:pt x="5" y="69"/>
                    <a:pt x="5" y="69"/>
                  </a:cubicBezTo>
                  <a:cubicBezTo>
                    <a:pt x="5" y="70"/>
                    <a:pt x="5" y="70"/>
                    <a:pt x="5" y="70"/>
                  </a:cubicBezTo>
                  <a:cubicBezTo>
                    <a:pt x="5" y="70"/>
                    <a:pt x="5" y="70"/>
                    <a:pt x="5" y="70"/>
                  </a:cubicBezTo>
                  <a:cubicBezTo>
                    <a:pt x="4" y="70"/>
                    <a:pt x="4" y="70"/>
                    <a:pt x="4" y="70"/>
                  </a:cubicBezTo>
                  <a:cubicBezTo>
                    <a:pt x="5" y="71"/>
                    <a:pt x="5" y="71"/>
                    <a:pt x="5" y="71"/>
                  </a:cubicBezTo>
                  <a:cubicBezTo>
                    <a:pt x="5" y="70"/>
                    <a:pt x="5" y="70"/>
                    <a:pt x="5" y="70"/>
                  </a:cubicBezTo>
                  <a:cubicBezTo>
                    <a:pt x="6" y="71"/>
                    <a:pt x="6" y="71"/>
                    <a:pt x="6" y="71"/>
                  </a:cubicBezTo>
                  <a:cubicBezTo>
                    <a:pt x="5" y="71"/>
                    <a:pt x="5" y="71"/>
                    <a:pt x="5" y="71"/>
                  </a:cubicBezTo>
                  <a:cubicBezTo>
                    <a:pt x="4" y="71"/>
                    <a:pt x="4" y="71"/>
                    <a:pt x="4" y="71"/>
                  </a:cubicBezTo>
                  <a:cubicBezTo>
                    <a:pt x="3" y="71"/>
                    <a:pt x="3" y="71"/>
                    <a:pt x="3" y="71"/>
                  </a:cubicBezTo>
                  <a:cubicBezTo>
                    <a:pt x="3" y="70"/>
                    <a:pt x="3" y="70"/>
                    <a:pt x="3" y="70"/>
                  </a:cubicBezTo>
                  <a:cubicBezTo>
                    <a:pt x="2" y="70"/>
                    <a:pt x="2" y="70"/>
                    <a:pt x="2" y="70"/>
                  </a:cubicBezTo>
                  <a:lnTo>
                    <a:pt x="3" y="6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7" name="Freeform 41">
              <a:extLst>
                <a:ext uri="{FF2B5EF4-FFF2-40B4-BE49-F238E27FC236}">
                  <a16:creationId xmlns:a16="http://schemas.microsoft.com/office/drawing/2014/main" xmlns="" id="{07A67113-E701-4D34-89B8-2241D8DC659C}"/>
                </a:ext>
              </a:extLst>
            </p:cNvPr>
            <p:cNvSpPr>
              <a:spLocks noEditPoints="1"/>
            </p:cNvSpPr>
            <p:nvPr/>
          </p:nvSpPr>
          <p:spPr bwMode="auto">
            <a:xfrm>
              <a:off x="5516212" y="2496013"/>
              <a:ext cx="152268" cy="89033"/>
            </a:xfrm>
            <a:custGeom>
              <a:avLst/>
              <a:gdLst>
                <a:gd name="T0" fmla="*/ 85 w 85"/>
                <a:gd name="T1" fmla="*/ 48 h 51"/>
                <a:gd name="T2" fmla="*/ 85 w 85"/>
                <a:gd name="T3" fmla="*/ 44 h 51"/>
                <a:gd name="T4" fmla="*/ 78 w 85"/>
                <a:gd name="T5" fmla="*/ 29 h 51"/>
                <a:gd name="T6" fmla="*/ 82 w 85"/>
                <a:gd name="T7" fmla="*/ 14 h 51"/>
                <a:gd name="T8" fmla="*/ 85 w 85"/>
                <a:gd name="T9" fmla="*/ 7 h 51"/>
                <a:gd name="T10" fmla="*/ 85 w 85"/>
                <a:gd name="T11" fmla="*/ 7 h 51"/>
                <a:gd name="T12" fmla="*/ 85 w 85"/>
                <a:gd name="T13" fmla="*/ 7 h 51"/>
                <a:gd name="T14" fmla="*/ 63 w 85"/>
                <a:gd name="T15" fmla="*/ 3 h 51"/>
                <a:gd name="T16" fmla="*/ 56 w 85"/>
                <a:gd name="T17" fmla="*/ 0 h 51"/>
                <a:gd name="T18" fmla="*/ 48 w 85"/>
                <a:gd name="T19" fmla="*/ 0 h 51"/>
                <a:gd name="T20" fmla="*/ 48 w 85"/>
                <a:gd name="T21" fmla="*/ 0 h 51"/>
                <a:gd name="T22" fmla="*/ 48 w 85"/>
                <a:gd name="T23" fmla="*/ 3 h 51"/>
                <a:gd name="T24" fmla="*/ 45 w 85"/>
                <a:gd name="T25" fmla="*/ 3 h 51"/>
                <a:gd name="T26" fmla="*/ 37 w 85"/>
                <a:gd name="T27" fmla="*/ 3 h 51"/>
                <a:gd name="T28" fmla="*/ 34 w 85"/>
                <a:gd name="T29" fmla="*/ 7 h 51"/>
                <a:gd name="T30" fmla="*/ 30 w 85"/>
                <a:gd name="T31" fmla="*/ 7 h 51"/>
                <a:gd name="T32" fmla="*/ 23 w 85"/>
                <a:gd name="T33" fmla="*/ 11 h 51"/>
                <a:gd name="T34" fmla="*/ 23 w 85"/>
                <a:gd name="T35" fmla="*/ 22 h 51"/>
                <a:gd name="T36" fmla="*/ 23 w 85"/>
                <a:gd name="T37" fmla="*/ 22 h 51"/>
                <a:gd name="T38" fmla="*/ 26 w 85"/>
                <a:gd name="T39" fmla="*/ 26 h 51"/>
                <a:gd name="T40" fmla="*/ 23 w 85"/>
                <a:gd name="T41" fmla="*/ 29 h 51"/>
                <a:gd name="T42" fmla="*/ 30 w 85"/>
                <a:gd name="T43" fmla="*/ 37 h 51"/>
                <a:gd name="T44" fmla="*/ 34 w 85"/>
                <a:gd name="T45" fmla="*/ 33 h 51"/>
                <a:gd name="T46" fmla="*/ 37 w 85"/>
                <a:gd name="T47" fmla="*/ 33 h 51"/>
                <a:gd name="T48" fmla="*/ 34 w 85"/>
                <a:gd name="T49" fmla="*/ 44 h 51"/>
                <a:gd name="T50" fmla="*/ 41 w 85"/>
                <a:gd name="T51" fmla="*/ 40 h 51"/>
                <a:gd name="T52" fmla="*/ 48 w 85"/>
                <a:gd name="T53" fmla="*/ 40 h 51"/>
                <a:gd name="T54" fmla="*/ 52 w 85"/>
                <a:gd name="T55" fmla="*/ 37 h 51"/>
                <a:gd name="T56" fmla="*/ 56 w 85"/>
                <a:gd name="T57" fmla="*/ 40 h 51"/>
                <a:gd name="T58" fmla="*/ 63 w 85"/>
                <a:gd name="T59" fmla="*/ 44 h 51"/>
                <a:gd name="T60" fmla="*/ 67 w 85"/>
                <a:gd name="T61" fmla="*/ 51 h 51"/>
                <a:gd name="T62" fmla="*/ 78 w 85"/>
                <a:gd name="T63" fmla="*/ 51 h 51"/>
                <a:gd name="T64" fmla="*/ 82 w 85"/>
                <a:gd name="T65" fmla="*/ 51 h 51"/>
                <a:gd name="T66" fmla="*/ 19 w 85"/>
                <a:gd name="T67" fmla="*/ 18 h 51"/>
                <a:gd name="T68" fmla="*/ 15 w 85"/>
                <a:gd name="T69" fmla="*/ 18 h 51"/>
                <a:gd name="T70" fmla="*/ 15 w 85"/>
                <a:gd name="T71" fmla="*/ 18 h 51"/>
                <a:gd name="T72" fmla="*/ 8 w 85"/>
                <a:gd name="T73" fmla="*/ 22 h 51"/>
                <a:gd name="T74" fmla="*/ 0 w 85"/>
                <a:gd name="T75" fmla="*/ 22 h 51"/>
                <a:gd name="T76" fmla="*/ 4 w 85"/>
                <a:gd name="T77" fmla="*/ 18 h 51"/>
                <a:gd name="T78" fmla="*/ 8 w 85"/>
                <a:gd name="T79" fmla="*/ 18 h 51"/>
                <a:gd name="T80" fmla="*/ 11 w 85"/>
                <a:gd name="T81" fmla="*/ 18 h 51"/>
                <a:gd name="T82" fmla="*/ 15 w 85"/>
                <a:gd name="T83" fmla="*/ 22 h 51"/>
                <a:gd name="T84" fmla="*/ 11 w 85"/>
                <a:gd name="T85" fmla="*/ 22 h 51"/>
                <a:gd name="T86" fmla="*/ 8 w 85"/>
                <a:gd name="T87" fmla="*/ 26 h 51"/>
                <a:gd name="T88" fmla="*/ 15 w 85"/>
                <a:gd name="T89" fmla="*/ 26 h 51"/>
                <a:gd name="T90" fmla="*/ 23 w 85"/>
                <a:gd name="T91" fmla="*/ 29 h 51"/>
                <a:gd name="T92" fmla="*/ 15 w 85"/>
                <a:gd name="T93" fmla="*/ 26 h 51"/>
                <a:gd name="T94" fmla="*/ 0 w 85"/>
                <a:gd name="T95" fmla="*/ 44 h 51"/>
                <a:gd name="T96" fmla="*/ 4 w 85"/>
                <a:gd name="T97" fmla="*/ 40 h 51"/>
                <a:gd name="T98" fmla="*/ 8 w 85"/>
                <a:gd name="T99" fmla="*/ 37 h 51"/>
                <a:gd name="T100" fmla="*/ 15 w 85"/>
                <a:gd name="T101" fmla="*/ 33 h 51"/>
                <a:gd name="T102" fmla="*/ 19 w 85"/>
                <a:gd name="T103" fmla="*/ 29 h 51"/>
                <a:gd name="T104" fmla="*/ 19 w 85"/>
                <a:gd name="T105" fmla="*/ 29 h 51"/>
                <a:gd name="T106" fmla="*/ 15 w 85"/>
                <a:gd name="T107" fmla="*/ 26 h 51"/>
                <a:gd name="T108" fmla="*/ 8 w 85"/>
                <a:gd name="T109" fmla="*/ 26 h 51"/>
                <a:gd name="T110" fmla="*/ 4 w 85"/>
                <a:gd name="T111" fmla="*/ 29 h 51"/>
                <a:gd name="T112" fmla="*/ 0 w 85"/>
                <a:gd name="T113" fmla="*/ 29 h 51"/>
                <a:gd name="T114" fmla="*/ 0 w 85"/>
                <a:gd name="T115" fmla="*/ 29 h 51"/>
                <a:gd name="T116" fmla="*/ 0 w 85"/>
                <a:gd name="T117" fmla="*/ 29 h 51"/>
                <a:gd name="T118" fmla="*/ 0 w 85"/>
                <a:gd name="T119" fmla="*/ 33 h 51"/>
                <a:gd name="T120" fmla="*/ 0 w 85"/>
                <a:gd name="T121" fmla="*/ 37 h 51"/>
                <a:gd name="T122" fmla="*/ 4 w 85"/>
                <a:gd name="T123" fmla="*/ 40 h 51"/>
                <a:gd name="T124" fmla="*/ 0 w 85"/>
                <a:gd name="T125" fmla="*/ 44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5" h="51">
                  <a:moveTo>
                    <a:pt x="82" y="51"/>
                  </a:moveTo>
                  <a:lnTo>
                    <a:pt x="85" y="48"/>
                  </a:lnTo>
                  <a:lnTo>
                    <a:pt x="82" y="44"/>
                  </a:lnTo>
                  <a:lnTo>
                    <a:pt x="85" y="44"/>
                  </a:lnTo>
                  <a:lnTo>
                    <a:pt x="85" y="40"/>
                  </a:lnTo>
                  <a:lnTo>
                    <a:pt x="78" y="29"/>
                  </a:lnTo>
                  <a:lnTo>
                    <a:pt x="78" y="18"/>
                  </a:lnTo>
                  <a:lnTo>
                    <a:pt x="82" y="14"/>
                  </a:lnTo>
                  <a:lnTo>
                    <a:pt x="82" y="11"/>
                  </a:lnTo>
                  <a:lnTo>
                    <a:pt x="85" y="7"/>
                  </a:lnTo>
                  <a:lnTo>
                    <a:pt x="85" y="7"/>
                  </a:lnTo>
                  <a:lnTo>
                    <a:pt x="85" y="7"/>
                  </a:lnTo>
                  <a:lnTo>
                    <a:pt x="85" y="3"/>
                  </a:lnTo>
                  <a:lnTo>
                    <a:pt x="85" y="7"/>
                  </a:lnTo>
                  <a:lnTo>
                    <a:pt x="71" y="7"/>
                  </a:lnTo>
                  <a:lnTo>
                    <a:pt x="63" y="3"/>
                  </a:lnTo>
                  <a:lnTo>
                    <a:pt x="60" y="3"/>
                  </a:lnTo>
                  <a:lnTo>
                    <a:pt x="56" y="0"/>
                  </a:lnTo>
                  <a:lnTo>
                    <a:pt x="52" y="3"/>
                  </a:lnTo>
                  <a:lnTo>
                    <a:pt x="48" y="0"/>
                  </a:lnTo>
                  <a:lnTo>
                    <a:pt x="48" y="0"/>
                  </a:lnTo>
                  <a:lnTo>
                    <a:pt x="48" y="0"/>
                  </a:lnTo>
                  <a:lnTo>
                    <a:pt x="48" y="3"/>
                  </a:lnTo>
                  <a:lnTo>
                    <a:pt x="48" y="3"/>
                  </a:lnTo>
                  <a:lnTo>
                    <a:pt x="45" y="7"/>
                  </a:lnTo>
                  <a:lnTo>
                    <a:pt x="45" y="3"/>
                  </a:lnTo>
                  <a:lnTo>
                    <a:pt x="37" y="3"/>
                  </a:lnTo>
                  <a:lnTo>
                    <a:pt x="37" y="3"/>
                  </a:lnTo>
                  <a:lnTo>
                    <a:pt x="37" y="7"/>
                  </a:lnTo>
                  <a:lnTo>
                    <a:pt x="34" y="7"/>
                  </a:lnTo>
                  <a:lnTo>
                    <a:pt x="30" y="7"/>
                  </a:lnTo>
                  <a:lnTo>
                    <a:pt x="30" y="7"/>
                  </a:lnTo>
                  <a:lnTo>
                    <a:pt x="26" y="7"/>
                  </a:lnTo>
                  <a:lnTo>
                    <a:pt x="23" y="11"/>
                  </a:lnTo>
                  <a:lnTo>
                    <a:pt x="19" y="14"/>
                  </a:lnTo>
                  <a:lnTo>
                    <a:pt x="23" y="22"/>
                  </a:lnTo>
                  <a:lnTo>
                    <a:pt x="23" y="22"/>
                  </a:lnTo>
                  <a:lnTo>
                    <a:pt x="23" y="22"/>
                  </a:lnTo>
                  <a:lnTo>
                    <a:pt x="26" y="22"/>
                  </a:lnTo>
                  <a:lnTo>
                    <a:pt x="26" y="26"/>
                  </a:lnTo>
                  <a:lnTo>
                    <a:pt x="23" y="26"/>
                  </a:lnTo>
                  <a:lnTo>
                    <a:pt x="23" y="29"/>
                  </a:lnTo>
                  <a:lnTo>
                    <a:pt x="26" y="33"/>
                  </a:lnTo>
                  <a:lnTo>
                    <a:pt x="30" y="37"/>
                  </a:lnTo>
                  <a:lnTo>
                    <a:pt x="34" y="37"/>
                  </a:lnTo>
                  <a:lnTo>
                    <a:pt x="34" y="33"/>
                  </a:lnTo>
                  <a:lnTo>
                    <a:pt x="37" y="29"/>
                  </a:lnTo>
                  <a:lnTo>
                    <a:pt x="37" y="33"/>
                  </a:lnTo>
                  <a:lnTo>
                    <a:pt x="34" y="40"/>
                  </a:lnTo>
                  <a:lnTo>
                    <a:pt x="34" y="44"/>
                  </a:lnTo>
                  <a:lnTo>
                    <a:pt x="37" y="40"/>
                  </a:lnTo>
                  <a:lnTo>
                    <a:pt x="41" y="40"/>
                  </a:lnTo>
                  <a:lnTo>
                    <a:pt x="45" y="37"/>
                  </a:lnTo>
                  <a:lnTo>
                    <a:pt x="48" y="40"/>
                  </a:lnTo>
                  <a:lnTo>
                    <a:pt x="52" y="40"/>
                  </a:lnTo>
                  <a:lnTo>
                    <a:pt x="52" y="37"/>
                  </a:lnTo>
                  <a:lnTo>
                    <a:pt x="56" y="40"/>
                  </a:lnTo>
                  <a:lnTo>
                    <a:pt x="56" y="40"/>
                  </a:lnTo>
                  <a:lnTo>
                    <a:pt x="60" y="44"/>
                  </a:lnTo>
                  <a:lnTo>
                    <a:pt x="63" y="44"/>
                  </a:lnTo>
                  <a:lnTo>
                    <a:pt x="67" y="48"/>
                  </a:lnTo>
                  <a:lnTo>
                    <a:pt x="67" y="51"/>
                  </a:lnTo>
                  <a:lnTo>
                    <a:pt x="71" y="51"/>
                  </a:lnTo>
                  <a:lnTo>
                    <a:pt x="78" y="51"/>
                  </a:lnTo>
                  <a:lnTo>
                    <a:pt x="82" y="51"/>
                  </a:lnTo>
                  <a:lnTo>
                    <a:pt x="82" y="51"/>
                  </a:lnTo>
                  <a:close/>
                  <a:moveTo>
                    <a:pt x="15" y="18"/>
                  </a:moveTo>
                  <a:lnTo>
                    <a:pt x="19" y="18"/>
                  </a:lnTo>
                  <a:lnTo>
                    <a:pt x="19" y="18"/>
                  </a:lnTo>
                  <a:lnTo>
                    <a:pt x="15" y="18"/>
                  </a:lnTo>
                  <a:lnTo>
                    <a:pt x="15" y="18"/>
                  </a:lnTo>
                  <a:lnTo>
                    <a:pt x="15" y="18"/>
                  </a:lnTo>
                  <a:close/>
                  <a:moveTo>
                    <a:pt x="8" y="26"/>
                  </a:moveTo>
                  <a:lnTo>
                    <a:pt x="8" y="22"/>
                  </a:lnTo>
                  <a:lnTo>
                    <a:pt x="4" y="22"/>
                  </a:lnTo>
                  <a:lnTo>
                    <a:pt x="0" y="22"/>
                  </a:lnTo>
                  <a:lnTo>
                    <a:pt x="0" y="22"/>
                  </a:lnTo>
                  <a:lnTo>
                    <a:pt x="4" y="18"/>
                  </a:lnTo>
                  <a:lnTo>
                    <a:pt x="8" y="18"/>
                  </a:lnTo>
                  <a:lnTo>
                    <a:pt x="8" y="18"/>
                  </a:lnTo>
                  <a:lnTo>
                    <a:pt x="8" y="18"/>
                  </a:lnTo>
                  <a:lnTo>
                    <a:pt x="11" y="18"/>
                  </a:lnTo>
                  <a:lnTo>
                    <a:pt x="15" y="18"/>
                  </a:lnTo>
                  <a:lnTo>
                    <a:pt x="15" y="22"/>
                  </a:lnTo>
                  <a:lnTo>
                    <a:pt x="11" y="22"/>
                  </a:lnTo>
                  <a:lnTo>
                    <a:pt x="11" y="22"/>
                  </a:lnTo>
                  <a:lnTo>
                    <a:pt x="8" y="26"/>
                  </a:lnTo>
                  <a:lnTo>
                    <a:pt x="8" y="26"/>
                  </a:lnTo>
                  <a:close/>
                  <a:moveTo>
                    <a:pt x="15" y="26"/>
                  </a:moveTo>
                  <a:lnTo>
                    <a:pt x="15" y="26"/>
                  </a:lnTo>
                  <a:lnTo>
                    <a:pt x="19" y="26"/>
                  </a:lnTo>
                  <a:lnTo>
                    <a:pt x="23" y="29"/>
                  </a:lnTo>
                  <a:lnTo>
                    <a:pt x="19" y="29"/>
                  </a:lnTo>
                  <a:lnTo>
                    <a:pt x="15" y="26"/>
                  </a:lnTo>
                  <a:lnTo>
                    <a:pt x="15" y="26"/>
                  </a:lnTo>
                  <a:close/>
                  <a:moveTo>
                    <a:pt x="0" y="44"/>
                  </a:moveTo>
                  <a:lnTo>
                    <a:pt x="0" y="44"/>
                  </a:lnTo>
                  <a:lnTo>
                    <a:pt x="4" y="40"/>
                  </a:lnTo>
                  <a:lnTo>
                    <a:pt x="4" y="40"/>
                  </a:lnTo>
                  <a:lnTo>
                    <a:pt x="8" y="37"/>
                  </a:lnTo>
                  <a:lnTo>
                    <a:pt x="11" y="37"/>
                  </a:lnTo>
                  <a:lnTo>
                    <a:pt x="15" y="33"/>
                  </a:lnTo>
                  <a:lnTo>
                    <a:pt x="15" y="29"/>
                  </a:lnTo>
                  <a:lnTo>
                    <a:pt x="19" y="29"/>
                  </a:lnTo>
                  <a:lnTo>
                    <a:pt x="19" y="29"/>
                  </a:lnTo>
                  <a:lnTo>
                    <a:pt x="19" y="29"/>
                  </a:lnTo>
                  <a:lnTo>
                    <a:pt x="15" y="29"/>
                  </a:lnTo>
                  <a:lnTo>
                    <a:pt x="15" y="26"/>
                  </a:lnTo>
                  <a:lnTo>
                    <a:pt x="8" y="26"/>
                  </a:lnTo>
                  <a:lnTo>
                    <a:pt x="8" y="26"/>
                  </a:lnTo>
                  <a:lnTo>
                    <a:pt x="4" y="29"/>
                  </a:lnTo>
                  <a:lnTo>
                    <a:pt x="4" y="29"/>
                  </a:lnTo>
                  <a:lnTo>
                    <a:pt x="4" y="29"/>
                  </a:lnTo>
                  <a:lnTo>
                    <a:pt x="0" y="29"/>
                  </a:lnTo>
                  <a:lnTo>
                    <a:pt x="0" y="29"/>
                  </a:lnTo>
                  <a:lnTo>
                    <a:pt x="0" y="29"/>
                  </a:lnTo>
                  <a:lnTo>
                    <a:pt x="0" y="29"/>
                  </a:lnTo>
                  <a:lnTo>
                    <a:pt x="0" y="29"/>
                  </a:lnTo>
                  <a:lnTo>
                    <a:pt x="0" y="33"/>
                  </a:lnTo>
                  <a:lnTo>
                    <a:pt x="0" y="33"/>
                  </a:lnTo>
                  <a:lnTo>
                    <a:pt x="0" y="33"/>
                  </a:lnTo>
                  <a:lnTo>
                    <a:pt x="0" y="37"/>
                  </a:lnTo>
                  <a:lnTo>
                    <a:pt x="4" y="37"/>
                  </a:lnTo>
                  <a:lnTo>
                    <a:pt x="4" y="40"/>
                  </a:lnTo>
                  <a:lnTo>
                    <a:pt x="0" y="40"/>
                  </a:lnTo>
                  <a:lnTo>
                    <a:pt x="0" y="4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8" name="Freeform 42">
              <a:extLst>
                <a:ext uri="{FF2B5EF4-FFF2-40B4-BE49-F238E27FC236}">
                  <a16:creationId xmlns:a16="http://schemas.microsoft.com/office/drawing/2014/main" xmlns="" id="{1FE8C1A9-B38B-4997-886A-3C817B3F9D26}"/>
                </a:ext>
              </a:extLst>
            </p:cNvPr>
            <p:cNvSpPr/>
            <p:nvPr/>
          </p:nvSpPr>
          <p:spPr bwMode="auto">
            <a:xfrm>
              <a:off x="5496507" y="2560604"/>
              <a:ext cx="186304" cy="90778"/>
            </a:xfrm>
            <a:custGeom>
              <a:avLst/>
              <a:gdLst>
                <a:gd name="T0" fmla="*/ 104 w 104"/>
                <a:gd name="T1" fmla="*/ 37 h 52"/>
                <a:gd name="T2" fmla="*/ 100 w 104"/>
                <a:gd name="T3" fmla="*/ 29 h 52"/>
                <a:gd name="T4" fmla="*/ 96 w 104"/>
                <a:gd name="T5" fmla="*/ 26 h 52"/>
                <a:gd name="T6" fmla="*/ 96 w 104"/>
                <a:gd name="T7" fmla="*/ 22 h 52"/>
                <a:gd name="T8" fmla="*/ 96 w 104"/>
                <a:gd name="T9" fmla="*/ 18 h 52"/>
                <a:gd name="T10" fmla="*/ 89 w 104"/>
                <a:gd name="T11" fmla="*/ 14 h 52"/>
                <a:gd name="T12" fmla="*/ 78 w 104"/>
                <a:gd name="T13" fmla="*/ 14 h 52"/>
                <a:gd name="T14" fmla="*/ 74 w 104"/>
                <a:gd name="T15" fmla="*/ 7 h 52"/>
                <a:gd name="T16" fmla="*/ 67 w 104"/>
                <a:gd name="T17" fmla="*/ 3 h 52"/>
                <a:gd name="T18" fmla="*/ 63 w 104"/>
                <a:gd name="T19" fmla="*/ 0 h 52"/>
                <a:gd name="T20" fmla="*/ 59 w 104"/>
                <a:gd name="T21" fmla="*/ 3 h 52"/>
                <a:gd name="T22" fmla="*/ 52 w 104"/>
                <a:gd name="T23" fmla="*/ 3 h 52"/>
                <a:gd name="T24" fmla="*/ 45 w 104"/>
                <a:gd name="T25" fmla="*/ 7 h 52"/>
                <a:gd name="T26" fmla="*/ 48 w 104"/>
                <a:gd name="T27" fmla="*/ 14 h 52"/>
                <a:gd name="T28" fmla="*/ 41 w 104"/>
                <a:gd name="T29" fmla="*/ 26 h 52"/>
                <a:gd name="T30" fmla="*/ 34 w 104"/>
                <a:gd name="T31" fmla="*/ 22 h 52"/>
                <a:gd name="T32" fmla="*/ 26 w 104"/>
                <a:gd name="T33" fmla="*/ 11 h 52"/>
                <a:gd name="T34" fmla="*/ 22 w 104"/>
                <a:gd name="T35" fmla="*/ 7 h 52"/>
                <a:gd name="T36" fmla="*/ 15 w 104"/>
                <a:gd name="T37" fmla="*/ 11 h 52"/>
                <a:gd name="T38" fmla="*/ 11 w 104"/>
                <a:gd name="T39" fmla="*/ 14 h 52"/>
                <a:gd name="T40" fmla="*/ 8 w 104"/>
                <a:gd name="T41" fmla="*/ 18 h 52"/>
                <a:gd name="T42" fmla="*/ 8 w 104"/>
                <a:gd name="T43" fmla="*/ 26 h 52"/>
                <a:gd name="T44" fmla="*/ 4 w 104"/>
                <a:gd name="T45" fmla="*/ 33 h 52"/>
                <a:gd name="T46" fmla="*/ 0 w 104"/>
                <a:gd name="T47" fmla="*/ 37 h 52"/>
                <a:gd name="T48" fmla="*/ 4 w 104"/>
                <a:gd name="T49" fmla="*/ 44 h 52"/>
                <a:gd name="T50" fmla="*/ 8 w 104"/>
                <a:gd name="T51" fmla="*/ 44 h 52"/>
                <a:gd name="T52" fmla="*/ 11 w 104"/>
                <a:gd name="T53" fmla="*/ 40 h 52"/>
                <a:gd name="T54" fmla="*/ 26 w 104"/>
                <a:gd name="T55" fmla="*/ 37 h 52"/>
                <a:gd name="T56" fmla="*/ 34 w 104"/>
                <a:gd name="T57" fmla="*/ 40 h 52"/>
                <a:gd name="T58" fmla="*/ 37 w 104"/>
                <a:gd name="T59" fmla="*/ 37 h 52"/>
                <a:gd name="T60" fmla="*/ 41 w 104"/>
                <a:gd name="T61" fmla="*/ 37 h 52"/>
                <a:gd name="T62" fmla="*/ 48 w 104"/>
                <a:gd name="T63" fmla="*/ 40 h 52"/>
                <a:gd name="T64" fmla="*/ 56 w 104"/>
                <a:gd name="T65" fmla="*/ 37 h 52"/>
                <a:gd name="T66" fmla="*/ 67 w 104"/>
                <a:gd name="T67" fmla="*/ 40 h 52"/>
                <a:gd name="T68" fmla="*/ 74 w 104"/>
                <a:gd name="T69" fmla="*/ 48 h 52"/>
                <a:gd name="T70" fmla="*/ 85 w 104"/>
                <a:gd name="T71" fmla="*/ 52 h 52"/>
                <a:gd name="T72" fmla="*/ 85 w 104"/>
                <a:gd name="T73" fmla="*/ 52 h 52"/>
                <a:gd name="T74" fmla="*/ 96 w 104"/>
                <a:gd name="T75" fmla="*/ 48 h 52"/>
                <a:gd name="T76" fmla="*/ 100 w 104"/>
                <a:gd name="T77" fmla="*/ 44 h 52"/>
                <a:gd name="T78" fmla="*/ 104 w 104"/>
                <a:gd name="T79" fmla="*/ 4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04" h="52">
                  <a:moveTo>
                    <a:pt x="104" y="40"/>
                  </a:moveTo>
                  <a:lnTo>
                    <a:pt x="104" y="37"/>
                  </a:lnTo>
                  <a:lnTo>
                    <a:pt x="104" y="33"/>
                  </a:lnTo>
                  <a:lnTo>
                    <a:pt x="100" y="29"/>
                  </a:lnTo>
                  <a:lnTo>
                    <a:pt x="100" y="29"/>
                  </a:lnTo>
                  <a:lnTo>
                    <a:pt x="96" y="26"/>
                  </a:lnTo>
                  <a:lnTo>
                    <a:pt x="96" y="22"/>
                  </a:lnTo>
                  <a:lnTo>
                    <a:pt x="96" y="22"/>
                  </a:lnTo>
                  <a:lnTo>
                    <a:pt x="96" y="18"/>
                  </a:lnTo>
                  <a:lnTo>
                    <a:pt x="96" y="18"/>
                  </a:lnTo>
                  <a:lnTo>
                    <a:pt x="96" y="14"/>
                  </a:lnTo>
                  <a:lnTo>
                    <a:pt x="89" y="14"/>
                  </a:lnTo>
                  <a:lnTo>
                    <a:pt x="82" y="14"/>
                  </a:lnTo>
                  <a:lnTo>
                    <a:pt x="78" y="14"/>
                  </a:lnTo>
                  <a:lnTo>
                    <a:pt x="78" y="11"/>
                  </a:lnTo>
                  <a:lnTo>
                    <a:pt x="74" y="7"/>
                  </a:lnTo>
                  <a:lnTo>
                    <a:pt x="71" y="7"/>
                  </a:lnTo>
                  <a:lnTo>
                    <a:pt x="67" y="3"/>
                  </a:lnTo>
                  <a:lnTo>
                    <a:pt x="67" y="3"/>
                  </a:lnTo>
                  <a:lnTo>
                    <a:pt x="63" y="0"/>
                  </a:lnTo>
                  <a:lnTo>
                    <a:pt x="63" y="3"/>
                  </a:lnTo>
                  <a:lnTo>
                    <a:pt x="59" y="3"/>
                  </a:lnTo>
                  <a:lnTo>
                    <a:pt x="56" y="0"/>
                  </a:lnTo>
                  <a:lnTo>
                    <a:pt x="52" y="3"/>
                  </a:lnTo>
                  <a:lnTo>
                    <a:pt x="48" y="3"/>
                  </a:lnTo>
                  <a:lnTo>
                    <a:pt x="45" y="7"/>
                  </a:lnTo>
                  <a:lnTo>
                    <a:pt x="45" y="11"/>
                  </a:lnTo>
                  <a:lnTo>
                    <a:pt x="48" y="14"/>
                  </a:lnTo>
                  <a:lnTo>
                    <a:pt x="45" y="22"/>
                  </a:lnTo>
                  <a:lnTo>
                    <a:pt x="41" y="26"/>
                  </a:lnTo>
                  <a:lnTo>
                    <a:pt x="37" y="26"/>
                  </a:lnTo>
                  <a:lnTo>
                    <a:pt x="34" y="22"/>
                  </a:lnTo>
                  <a:lnTo>
                    <a:pt x="34" y="18"/>
                  </a:lnTo>
                  <a:lnTo>
                    <a:pt x="26" y="11"/>
                  </a:lnTo>
                  <a:lnTo>
                    <a:pt x="26" y="7"/>
                  </a:lnTo>
                  <a:lnTo>
                    <a:pt x="22" y="7"/>
                  </a:lnTo>
                  <a:lnTo>
                    <a:pt x="19" y="11"/>
                  </a:lnTo>
                  <a:lnTo>
                    <a:pt x="15" y="11"/>
                  </a:lnTo>
                  <a:lnTo>
                    <a:pt x="15" y="14"/>
                  </a:lnTo>
                  <a:lnTo>
                    <a:pt x="11" y="14"/>
                  </a:lnTo>
                  <a:lnTo>
                    <a:pt x="8" y="18"/>
                  </a:lnTo>
                  <a:lnTo>
                    <a:pt x="8" y="18"/>
                  </a:lnTo>
                  <a:lnTo>
                    <a:pt x="8" y="18"/>
                  </a:lnTo>
                  <a:lnTo>
                    <a:pt x="8" y="26"/>
                  </a:lnTo>
                  <a:lnTo>
                    <a:pt x="4" y="29"/>
                  </a:lnTo>
                  <a:lnTo>
                    <a:pt x="4" y="33"/>
                  </a:lnTo>
                  <a:lnTo>
                    <a:pt x="4" y="37"/>
                  </a:lnTo>
                  <a:lnTo>
                    <a:pt x="0" y="37"/>
                  </a:lnTo>
                  <a:lnTo>
                    <a:pt x="4" y="44"/>
                  </a:lnTo>
                  <a:lnTo>
                    <a:pt x="4" y="44"/>
                  </a:lnTo>
                  <a:lnTo>
                    <a:pt x="4" y="48"/>
                  </a:lnTo>
                  <a:lnTo>
                    <a:pt x="8" y="44"/>
                  </a:lnTo>
                  <a:lnTo>
                    <a:pt x="8" y="44"/>
                  </a:lnTo>
                  <a:lnTo>
                    <a:pt x="11" y="40"/>
                  </a:lnTo>
                  <a:lnTo>
                    <a:pt x="19" y="37"/>
                  </a:lnTo>
                  <a:lnTo>
                    <a:pt x="26" y="37"/>
                  </a:lnTo>
                  <a:lnTo>
                    <a:pt x="30" y="37"/>
                  </a:lnTo>
                  <a:lnTo>
                    <a:pt x="34" y="40"/>
                  </a:lnTo>
                  <a:lnTo>
                    <a:pt x="37" y="37"/>
                  </a:lnTo>
                  <a:lnTo>
                    <a:pt x="37" y="37"/>
                  </a:lnTo>
                  <a:lnTo>
                    <a:pt x="41" y="37"/>
                  </a:lnTo>
                  <a:lnTo>
                    <a:pt x="41" y="37"/>
                  </a:lnTo>
                  <a:lnTo>
                    <a:pt x="45" y="40"/>
                  </a:lnTo>
                  <a:lnTo>
                    <a:pt x="48" y="40"/>
                  </a:lnTo>
                  <a:lnTo>
                    <a:pt x="52" y="40"/>
                  </a:lnTo>
                  <a:lnTo>
                    <a:pt x="56" y="37"/>
                  </a:lnTo>
                  <a:lnTo>
                    <a:pt x="63" y="40"/>
                  </a:lnTo>
                  <a:lnTo>
                    <a:pt x="67" y="40"/>
                  </a:lnTo>
                  <a:lnTo>
                    <a:pt x="71" y="48"/>
                  </a:lnTo>
                  <a:lnTo>
                    <a:pt x="74" y="48"/>
                  </a:lnTo>
                  <a:lnTo>
                    <a:pt x="78" y="52"/>
                  </a:lnTo>
                  <a:lnTo>
                    <a:pt x="85" y="52"/>
                  </a:lnTo>
                  <a:lnTo>
                    <a:pt x="85" y="52"/>
                  </a:lnTo>
                  <a:lnTo>
                    <a:pt x="85" y="52"/>
                  </a:lnTo>
                  <a:lnTo>
                    <a:pt x="93" y="52"/>
                  </a:lnTo>
                  <a:lnTo>
                    <a:pt x="96" y="48"/>
                  </a:lnTo>
                  <a:lnTo>
                    <a:pt x="100" y="44"/>
                  </a:lnTo>
                  <a:lnTo>
                    <a:pt x="100" y="44"/>
                  </a:lnTo>
                  <a:lnTo>
                    <a:pt x="104" y="40"/>
                  </a:lnTo>
                  <a:lnTo>
                    <a:pt x="104" y="4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9" name="Freeform 43">
              <a:extLst>
                <a:ext uri="{FF2B5EF4-FFF2-40B4-BE49-F238E27FC236}">
                  <a16:creationId xmlns:a16="http://schemas.microsoft.com/office/drawing/2014/main" xmlns="" id="{C9607718-A96B-4FB4-B76F-408CC08B1D96}"/>
                </a:ext>
              </a:extLst>
            </p:cNvPr>
            <p:cNvSpPr/>
            <p:nvPr/>
          </p:nvSpPr>
          <p:spPr bwMode="auto">
            <a:xfrm>
              <a:off x="5503673" y="2625195"/>
              <a:ext cx="145103" cy="90778"/>
            </a:xfrm>
            <a:custGeom>
              <a:avLst/>
              <a:gdLst>
                <a:gd name="T0" fmla="*/ 26 w 81"/>
                <a:gd name="T1" fmla="*/ 41 h 52"/>
                <a:gd name="T2" fmla="*/ 26 w 81"/>
                <a:gd name="T3" fmla="*/ 33 h 52"/>
                <a:gd name="T4" fmla="*/ 30 w 81"/>
                <a:gd name="T5" fmla="*/ 29 h 52"/>
                <a:gd name="T6" fmla="*/ 26 w 81"/>
                <a:gd name="T7" fmla="*/ 29 h 52"/>
                <a:gd name="T8" fmla="*/ 26 w 81"/>
                <a:gd name="T9" fmla="*/ 29 h 52"/>
                <a:gd name="T10" fmla="*/ 22 w 81"/>
                <a:gd name="T11" fmla="*/ 26 h 52"/>
                <a:gd name="T12" fmla="*/ 22 w 81"/>
                <a:gd name="T13" fmla="*/ 26 h 52"/>
                <a:gd name="T14" fmla="*/ 15 w 81"/>
                <a:gd name="T15" fmla="*/ 26 h 52"/>
                <a:gd name="T16" fmla="*/ 11 w 81"/>
                <a:gd name="T17" fmla="*/ 26 h 52"/>
                <a:gd name="T18" fmla="*/ 7 w 81"/>
                <a:gd name="T19" fmla="*/ 18 h 52"/>
                <a:gd name="T20" fmla="*/ 0 w 81"/>
                <a:gd name="T21" fmla="*/ 18 h 52"/>
                <a:gd name="T22" fmla="*/ 0 w 81"/>
                <a:gd name="T23" fmla="*/ 18 h 52"/>
                <a:gd name="T24" fmla="*/ 0 w 81"/>
                <a:gd name="T25" fmla="*/ 18 h 52"/>
                <a:gd name="T26" fmla="*/ 0 w 81"/>
                <a:gd name="T27" fmla="*/ 15 h 52"/>
                <a:gd name="T28" fmla="*/ 0 w 81"/>
                <a:gd name="T29" fmla="*/ 11 h 52"/>
                <a:gd name="T30" fmla="*/ 4 w 81"/>
                <a:gd name="T31" fmla="*/ 7 h 52"/>
                <a:gd name="T32" fmla="*/ 4 w 81"/>
                <a:gd name="T33" fmla="*/ 7 h 52"/>
                <a:gd name="T34" fmla="*/ 7 w 81"/>
                <a:gd name="T35" fmla="*/ 3 h 52"/>
                <a:gd name="T36" fmla="*/ 15 w 81"/>
                <a:gd name="T37" fmla="*/ 0 h 52"/>
                <a:gd name="T38" fmla="*/ 22 w 81"/>
                <a:gd name="T39" fmla="*/ 0 h 52"/>
                <a:gd name="T40" fmla="*/ 26 w 81"/>
                <a:gd name="T41" fmla="*/ 0 h 52"/>
                <a:gd name="T42" fmla="*/ 30 w 81"/>
                <a:gd name="T43" fmla="*/ 3 h 52"/>
                <a:gd name="T44" fmla="*/ 33 w 81"/>
                <a:gd name="T45" fmla="*/ 0 h 52"/>
                <a:gd name="T46" fmla="*/ 33 w 81"/>
                <a:gd name="T47" fmla="*/ 0 h 52"/>
                <a:gd name="T48" fmla="*/ 37 w 81"/>
                <a:gd name="T49" fmla="*/ 0 h 52"/>
                <a:gd name="T50" fmla="*/ 37 w 81"/>
                <a:gd name="T51" fmla="*/ 0 h 52"/>
                <a:gd name="T52" fmla="*/ 41 w 81"/>
                <a:gd name="T53" fmla="*/ 3 h 52"/>
                <a:gd name="T54" fmla="*/ 44 w 81"/>
                <a:gd name="T55" fmla="*/ 3 h 52"/>
                <a:gd name="T56" fmla="*/ 48 w 81"/>
                <a:gd name="T57" fmla="*/ 3 h 52"/>
                <a:gd name="T58" fmla="*/ 52 w 81"/>
                <a:gd name="T59" fmla="*/ 0 h 52"/>
                <a:gd name="T60" fmla="*/ 59 w 81"/>
                <a:gd name="T61" fmla="*/ 3 h 52"/>
                <a:gd name="T62" fmla="*/ 63 w 81"/>
                <a:gd name="T63" fmla="*/ 3 h 52"/>
                <a:gd name="T64" fmla="*/ 67 w 81"/>
                <a:gd name="T65" fmla="*/ 11 h 52"/>
                <a:gd name="T66" fmla="*/ 70 w 81"/>
                <a:gd name="T67" fmla="*/ 11 h 52"/>
                <a:gd name="T68" fmla="*/ 74 w 81"/>
                <a:gd name="T69" fmla="*/ 15 h 52"/>
                <a:gd name="T70" fmla="*/ 81 w 81"/>
                <a:gd name="T71" fmla="*/ 15 h 52"/>
                <a:gd name="T72" fmla="*/ 81 w 81"/>
                <a:gd name="T73" fmla="*/ 15 h 52"/>
                <a:gd name="T74" fmla="*/ 78 w 81"/>
                <a:gd name="T75" fmla="*/ 22 h 52"/>
                <a:gd name="T76" fmla="*/ 81 w 81"/>
                <a:gd name="T77" fmla="*/ 22 h 52"/>
                <a:gd name="T78" fmla="*/ 81 w 81"/>
                <a:gd name="T79" fmla="*/ 26 h 52"/>
                <a:gd name="T80" fmla="*/ 74 w 81"/>
                <a:gd name="T81" fmla="*/ 26 h 52"/>
                <a:gd name="T82" fmla="*/ 70 w 81"/>
                <a:gd name="T83" fmla="*/ 33 h 52"/>
                <a:gd name="T84" fmla="*/ 70 w 81"/>
                <a:gd name="T85" fmla="*/ 33 h 52"/>
                <a:gd name="T86" fmla="*/ 70 w 81"/>
                <a:gd name="T87" fmla="*/ 37 h 52"/>
                <a:gd name="T88" fmla="*/ 74 w 81"/>
                <a:gd name="T89" fmla="*/ 37 h 52"/>
                <a:gd name="T90" fmla="*/ 74 w 81"/>
                <a:gd name="T91" fmla="*/ 41 h 52"/>
                <a:gd name="T92" fmla="*/ 70 w 81"/>
                <a:gd name="T93" fmla="*/ 41 h 52"/>
                <a:gd name="T94" fmla="*/ 67 w 81"/>
                <a:gd name="T95" fmla="*/ 41 h 52"/>
                <a:gd name="T96" fmla="*/ 67 w 81"/>
                <a:gd name="T97" fmla="*/ 41 h 52"/>
                <a:gd name="T98" fmla="*/ 63 w 81"/>
                <a:gd name="T99" fmla="*/ 44 h 52"/>
                <a:gd name="T100" fmla="*/ 59 w 81"/>
                <a:gd name="T101" fmla="*/ 44 h 52"/>
                <a:gd name="T102" fmla="*/ 59 w 81"/>
                <a:gd name="T103" fmla="*/ 48 h 52"/>
                <a:gd name="T104" fmla="*/ 59 w 81"/>
                <a:gd name="T105" fmla="*/ 48 h 52"/>
                <a:gd name="T106" fmla="*/ 52 w 81"/>
                <a:gd name="T107" fmla="*/ 52 h 52"/>
                <a:gd name="T108" fmla="*/ 48 w 81"/>
                <a:gd name="T109" fmla="*/ 48 h 52"/>
                <a:gd name="T110" fmla="*/ 44 w 81"/>
                <a:gd name="T111" fmla="*/ 52 h 52"/>
                <a:gd name="T112" fmla="*/ 41 w 81"/>
                <a:gd name="T113" fmla="*/ 52 h 52"/>
                <a:gd name="T114" fmla="*/ 37 w 81"/>
                <a:gd name="T115" fmla="*/ 52 h 52"/>
                <a:gd name="T116" fmla="*/ 37 w 81"/>
                <a:gd name="T117" fmla="*/ 48 h 52"/>
                <a:gd name="T118" fmla="*/ 37 w 81"/>
                <a:gd name="T119" fmla="*/ 41 h 52"/>
                <a:gd name="T120" fmla="*/ 33 w 81"/>
                <a:gd name="T121" fmla="*/ 41 h 52"/>
                <a:gd name="T122" fmla="*/ 30 w 81"/>
                <a:gd name="T123" fmla="*/ 37 h 52"/>
                <a:gd name="T124" fmla="*/ 26 w 81"/>
                <a:gd name="T125" fmla="*/ 41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1" h="52">
                  <a:moveTo>
                    <a:pt x="26" y="41"/>
                  </a:moveTo>
                  <a:lnTo>
                    <a:pt x="26" y="33"/>
                  </a:lnTo>
                  <a:lnTo>
                    <a:pt x="30" y="29"/>
                  </a:lnTo>
                  <a:lnTo>
                    <a:pt x="26" y="29"/>
                  </a:lnTo>
                  <a:lnTo>
                    <a:pt x="26" y="29"/>
                  </a:lnTo>
                  <a:lnTo>
                    <a:pt x="22" y="26"/>
                  </a:lnTo>
                  <a:lnTo>
                    <a:pt x="22" y="26"/>
                  </a:lnTo>
                  <a:lnTo>
                    <a:pt x="15" y="26"/>
                  </a:lnTo>
                  <a:lnTo>
                    <a:pt x="11" y="26"/>
                  </a:lnTo>
                  <a:lnTo>
                    <a:pt x="7" y="18"/>
                  </a:lnTo>
                  <a:lnTo>
                    <a:pt x="0" y="18"/>
                  </a:lnTo>
                  <a:lnTo>
                    <a:pt x="0" y="18"/>
                  </a:lnTo>
                  <a:lnTo>
                    <a:pt x="0" y="18"/>
                  </a:lnTo>
                  <a:lnTo>
                    <a:pt x="0" y="15"/>
                  </a:lnTo>
                  <a:lnTo>
                    <a:pt x="0" y="11"/>
                  </a:lnTo>
                  <a:lnTo>
                    <a:pt x="4" y="7"/>
                  </a:lnTo>
                  <a:lnTo>
                    <a:pt x="4" y="7"/>
                  </a:lnTo>
                  <a:lnTo>
                    <a:pt x="7" y="3"/>
                  </a:lnTo>
                  <a:lnTo>
                    <a:pt x="15" y="0"/>
                  </a:lnTo>
                  <a:lnTo>
                    <a:pt x="22" y="0"/>
                  </a:lnTo>
                  <a:lnTo>
                    <a:pt x="26" y="0"/>
                  </a:lnTo>
                  <a:lnTo>
                    <a:pt x="30" y="3"/>
                  </a:lnTo>
                  <a:lnTo>
                    <a:pt x="33" y="0"/>
                  </a:lnTo>
                  <a:lnTo>
                    <a:pt x="33" y="0"/>
                  </a:lnTo>
                  <a:lnTo>
                    <a:pt x="37" y="0"/>
                  </a:lnTo>
                  <a:lnTo>
                    <a:pt x="37" y="0"/>
                  </a:lnTo>
                  <a:lnTo>
                    <a:pt x="41" y="3"/>
                  </a:lnTo>
                  <a:lnTo>
                    <a:pt x="44" y="3"/>
                  </a:lnTo>
                  <a:lnTo>
                    <a:pt x="48" y="3"/>
                  </a:lnTo>
                  <a:lnTo>
                    <a:pt x="52" y="0"/>
                  </a:lnTo>
                  <a:lnTo>
                    <a:pt x="59" y="3"/>
                  </a:lnTo>
                  <a:lnTo>
                    <a:pt x="63" y="3"/>
                  </a:lnTo>
                  <a:lnTo>
                    <a:pt x="67" y="11"/>
                  </a:lnTo>
                  <a:lnTo>
                    <a:pt x="70" y="11"/>
                  </a:lnTo>
                  <a:lnTo>
                    <a:pt x="74" y="15"/>
                  </a:lnTo>
                  <a:lnTo>
                    <a:pt x="81" y="15"/>
                  </a:lnTo>
                  <a:lnTo>
                    <a:pt x="81" y="15"/>
                  </a:lnTo>
                  <a:lnTo>
                    <a:pt x="78" y="22"/>
                  </a:lnTo>
                  <a:lnTo>
                    <a:pt x="81" y="22"/>
                  </a:lnTo>
                  <a:lnTo>
                    <a:pt x="81" y="26"/>
                  </a:lnTo>
                  <a:lnTo>
                    <a:pt x="74" y="26"/>
                  </a:lnTo>
                  <a:lnTo>
                    <a:pt x="70" y="33"/>
                  </a:lnTo>
                  <a:lnTo>
                    <a:pt x="70" y="33"/>
                  </a:lnTo>
                  <a:lnTo>
                    <a:pt x="70" y="37"/>
                  </a:lnTo>
                  <a:lnTo>
                    <a:pt x="74" y="37"/>
                  </a:lnTo>
                  <a:lnTo>
                    <a:pt x="74" y="41"/>
                  </a:lnTo>
                  <a:lnTo>
                    <a:pt x="70" y="41"/>
                  </a:lnTo>
                  <a:lnTo>
                    <a:pt x="67" y="41"/>
                  </a:lnTo>
                  <a:lnTo>
                    <a:pt x="67" y="41"/>
                  </a:lnTo>
                  <a:lnTo>
                    <a:pt x="63" y="44"/>
                  </a:lnTo>
                  <a:lnTo>
                    <a:pt x="59" y="44"/>
                  </a:lnTo>
                  <a:lnTo>
                    <a:pt x="59" y="48"/>
                  </a:lnTo>
                  <a:lnTo>
                    <a:pt x="59" y="48"/>
                  </a:lnTo>
                  <a:lnTo>
                    <a:pt x="52" y="52"/>
                  </a:lnTo>
                  <a:lnTo>
                    <a:pt x="48" y="48"/>
                  </a:lnTo>
                  <a:lnTo>
                    <a:pt x="44" y="52"/>
                  </a:lnTo>
                  <a:lnTo>
                    <a:pt x="41" y="52"/>
                  </a:lnTo>
                  <a:lnTo>
                    <a:pt x="37" y="52"/>
                  </a:lnTo>
                  <a:lnTo>
                    <a:pt x="37" y="48"/>
                  </a:lnTo>
                  <a:lnTo>
                    <a:pt x="37" y="41"/>
                  </a:lnTo>
                  <a:lnTo>
                    <a:pt x="33" y="41"/>
                  </a:lnTo>
                  <a:lnTo>
                    <a:pt x="30" y="37"/>
                  </a:lnTo>
                  <a:lnTo>
                    <a:pt x="26" y="4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0" name="Freeform 44">
              <a:extLst>
                <a:ext uri="{FF2B5EF4-FFF2-40B4-BE49-F238E27FC236}">
                  <a16:creationId xmlns:a16="http://schemas.microsoft.com/office/drawing/2014/main" xmlns="" id="{753ECFC4-03E1-4905-B4C1-202D8C1F9665}"/>
                </a:ext>
              </a:extLst>
            </p:cNvPr>
            <p:cNvSpPr/>
            <p:nvPr/>
          </p:nvSpPr>
          <p:spPr bwMode="auto">
            <a:xfrm>
              <a:off x="5577118" y="2630434"/>
              <a:ext cx="245420" cy="169336"/>
            </a:xfrm>
            <a:custGeom>
              <a:avLst/>
              <a:gdLst>
                <a:gd name="T0" fmla="*/ 3 w 137"/>
                <a:gd name="T1" fmla="*/ 49 h 97"/>
                <a:gd name="T2" fmla="*/ 11 w 137"/>
                <a:gd name="T3" fmla="*/ 49 h 97"/>
                <a:gd name="T4" fmla="*/ 18 w 137"/>
                <a:gd name="T5" fmla="*/ 45 h 97"/>
                <a:gd name="T6" fmla="*/ 22 w 137"/>
                <a:gd name="T7" fmla="*/ 41 h 97"/>
                <a:gd name="T8" fmla="*/ 26 w 137"/>
                <a:gd name="T9" fmla="*/ 38 h 97"/>
                <a:gd name="T10" fmla="*/ 33 w 137"/>
                <a:gd name="T11" fmla="*/ 38 h 97"/>
                <a:gd name="T12" fmla="*/ 29 w 137"/>
                <a:gd name="T13" fmla="*/ 34 h 97"/>
                <a:gd name="T14" fmla="*/ 29 w 137"/>
                <a:gd name="T15" fmla="*/ 30 h 97"/>
                <a:gd name="T16" fmla="*/ 40 w 137"/>
                <a:gd name="T17" fmla="*/ 23 h 97"/>
                <a:gd name="T18" fmla="*/ 37 w 137"/>
                <a:gd name="T19" fmla="*/ 19 h 97"/>
                <a:gd name="T20" fmla="*/ 48 w 137"/>
                <a:gd name="T21" fmla="*/ 12 h 97"/>
                <a:gd name="T22" fmla="*/ 55 w 137"/>
                <a:gd name="T23" fmla="*/ 4 h 97"/>
                <a:gd name="T24" fmla="*/ 59 w 137"/>
                <a:gd name="T25" fmla="*/ 0 h 97"/>
                <a:gd name="T26" fmla="*/ 66 w 137"/>
                <a:gd name="T27" fmla="*/ 4 h 97"/>
                <a:gd name="T28" fmla="*/ 70 w 137"/>
                <a:gd name="T29" fmla="*/ 4 h 97"/>
                <a:gd name="T30" fmla="*/ 77 w 137"/>
                <a:gd name="T31" fmla="*/ 4 h 97"/>
                <a:gd name="T32" fmla="*/ 85 w 137"/>
                <a:gd name="T33" fmla="*/ 4 h 97"/>
                <a:gd name="T34" fmla="*/ 92 w 137"/>
                <a:gd name="T35" fmla="*/ 8 h 97"/>
                <a:gd name="T36" fmla="*/ 103 w 137"/>
                <a:gd name="T37" fmla="*/ 8 h 97"/>
                <a:gd name="T38" fmla="*/ 103 w 137"/>
                <a:gd name="T39" fmla="*/ 15 h 97"/>
                <a:gd name="T40" fmla="*/ 103 w 137"/>
                <a:gd name="T41" fmla="*/ 23 h 97"/>
                <a:gd name="T42" fmla="*/ 111 w 137"/>
                <a:gd name="T43" fmla="*/ 30 h 97"/>
                <a:gd name="T44" fmla="*/ 118 w 137"/>
                <a:gd name="T45" fmla="*/ 38 h 97"/>
                <a:gd name="T46" fmla="*/ 126 w 137"/>
                <a:gd name="T47" fmla="*/ 45 h 97"/>
                <a:gd name="T48" fmla="*/ 133 w 137"/>
                <a:gd name="T49" fmla="*/ 52 h 97"/>
                <a:gd name="T50" fmla="*/ 133 w 137"/>
                <a:gd name="T51" fmla="*/ 56 h 97"/>
                <a:gd name="T52" fmla="*/ 122 w 137"/>
                <a:gd name="T53" fmla="*/ 64 h 97"/>
                <a:gd name="T54" fmla="*/ 118 w 137"/>
                <a:gd name="T55" fmla="*/ 64 h 97"/>
                <a:gd name="T56" fmla="*/ 122 w 137"/>
                <a:gd name="T57" fmla="*/ 71 h 97"/>
                <a:gd name="T58" fmla="*/ 126 w 137"/>
                <a:gd name="T59" fmla="*/ 78 h 97"/>
                <a:gd name="T60" fmla="*/ 126 w 137"/>
                <a:gd name="T61" fmla="*/ 82 h 97"/>
                <a:gd name="T62" fmla="*/ 111 w 137"/>
                <a:gd name="T63" fmla="*/ 86 h 97"/>
                <a:gd name="T64" fmla="*/ 111 w 137"/>
                <a:gd name="T65" fmla="*/ 97 h 97"/>
                <a:gd name="T66" fmla="*/ 103 w 137"/>
                <a:gd name="T67" fmla="*/ 93 h 97"/>
                <a:gd name="T68" fmla="*/ 96 w 137"/>
                <a:gd name="T69" fmla="*/ 93 h 97"/>
                <a:gd name="T70" fmla="*/ 89 w 137"/>
                <a:gd name="T71" fmla="*/ 97 h 97"/>
                <a:gd name="T72" fmla="*/ 85 w 137"/>
                <a:gd name="T73" fmla="*/ 93 h 97"/>
                <a:gd name="T74" fmla="*/ 77 w 137"/>
                <a:gd name="T75" fmla="*/ 97 h 97"/>
                <a:gd name="T76" fmla="*/ 70 w 137"/>
                <a:gd name="T77" fmla="*/ 93 h 97"/>
                <a:gd name="T78" fmla="*/ 66 w 137"/>
                <a:gd name="T79" fmla="*/ 93 h 97"/>
                <a:gd name="T80" fmla="*/ 55 w 137"/>
                <a:gd name="T81" fmla="*/ 93 h 97"/>
                <a:gd name="T82" fmla="*/ 51 w 137"/>
                <a:gd name="T83" fmla="*/ 89 h 97"/>
                <a:gd name="T84" fmla="*/ 37 w 137"/>
                <a:gd name="T85" fmla="*/ 89 h 97"/>
                <a:gd name="T86" fmla="*/ 33 w 137"/>
                <a:gd name="T87" fmla="*/ 89 h 97"/>
                <a:gd name="T88" fmla="*/ 14 w 137"/>
                <a:gd name="T89" fmla="*/ 93 h 97"/>
                <a:gd name="T90" fmla="*/ 7 w 137"/>
                <a:gd name="T91" fmla="*/ 89 h 97"/>
                <a:gd name="T92" fmla="*/ 7 w 137"/>
                <a:gd name="T93" fmla="*/ 89 h 97"/>
                <a:gd name="T94" fmla="*/ 0 w 137"/>
                <a:gd name="T95" fmla="*/ 82 h 97"/>
                <a:gd name="T96" fmla="*/ 7 w 137"/>
                <a:gd name="T97" fmla="*/ 75 h 97"/>
                <a:gd name="T98" fmla="*/ 3 w 137"/>
                <a:gd name="T99" fmla="*/ 64 h 97"/>
                <a:gd name="T100" fmla="*/ 3 w 137"/>
                <a:gd name="T101" fmla="*/ 60 h 97"/>
                <a:gd name="T102" fmla="*/ 0 w 137"/>
                <a:gd name="T103" fmla="*/ 49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37" h="97">
                  <a:moveTo>
                    <a:pt x="0" y="49"/>
                  </a:moveTo>
                  <a:lnTo>
                    <a:pt x="3" y="49"/>
                  </a:lnTo>
                  <a:lnTo>
                    <a:pt x="7" y="45"/>
                  </a:lnTo>
                  <a:lnTo>
                    <a:pt x="11" y="49"/>
                  </a:lnTo>
                  <a:lnTo>
                    <a:pt x="18" y="45"/>
                  </a:lnTo>
                  <a:lnTo>
                    <a:pt x="18" y="45"/>
                  </a:lnTo>
                  <a:lnTo>
                    <a:pt x="18" y="41"/>
                  </a:lnTo>
                  <a:lnTo>
                    <a:pt x="22" y="41"/>
                  </a:lnTo>
                  <a:lnTo>
                    <a:pt x="26" y="38"/>
                  </a:lnTo>
                  <a:lnTo>
                    <a:pt x="26" y="38"/>
                  </a:lnTo>
                  <a:lnTo>
                    <a:pt x="29" y="38"/>
                  </a:lnTo>
                  <a:lnTo>
                    <a:pt x="33" y="38"/>
                  </a:lnTo>
                  <a:lnTo>
                    <a:pt x="33" y="34"/>
                  </a:lnTo>
                  <a:lnTo>
                    <a:pt x="29" y="34"/>
                  </a:lnTo>
                  <a:lnTo>
                    <a:pt x="29" y="30"/>
                  </a:lnTo>
                  <a:lnTo>
                    <a:pt x="29" y="30"/>
                  </a:lnTo>
                  <a:lnTo>
                    <a:pt x="33" y="23"/>
                  </a:lnTo>
                  <a:lnTo>
                    <a:pt x="40" y="23"/>
                  </a:lnTo>
                  <a:lnTo>
                    <a:pt x="40" y="19"/>
                  </a:lnTo>
                  <a:lnTo>
                    <a:pt x="37" y="19"/>
                  </a:lnTo>
                  <a:lnTo>
                    <a:pt x="40" y="12"/>
                  </a:lnTo>
                  <a:lnTo>
                    <a:pt x="48" y="12"/>
                  </a:lnTo>
                  <a:lnTo>
                    <a:pt x="51" y="8"/>
                  </a:lnTo>
                  <a:lnTo>
                    <a:pt x="55" y="4"/>
                  </a:lnTo>
                  <a:lnTo>
                    <a:pt x="55" y="4"/>
                  </a:lnTo>
                  <a:lnTo>
                    <a:pt x="59" y="0"/>
                  </a:lnTo>
                  <a:lnTo>
                    <a:pt x="63" y="0"/>
                  </a:lnTo>
                  <a:lnTo>
                    <a:pt x="66" y="4"/>
                  </a:lnTo>
                  <a:lnTo>
                    <a:pt x="66" y="0"/>
                  </a:lnTo>
                  <a:lnTo>
                    <a:pt x="70" y="4"/>
                  </a:lnTo>
                  <a:lnTo>
                    <a:pt x="74" y="4"/>
                  </a:lnTo>
                  <a:lnTo>
                    <a:pt x="77" y="4"/>
                  </a:lnTo>
                  <a:lnTo>
                    <a:pt x="81" y="8"/>
                  </a:lnTo>
                  <a:lnTo>
                    <a:pt x="85" y="4"/>
                  </a:lnTo>
                  <a:lnTo>
                    <a:pt x="92" y="4"/>
                  </a:lnTo>
                  <a:lnTo>
                    <a:pt x="92" y="8"/>
                  </a:lnTo>
                  <a:lnTo>
                    <a:pt x="96" y="8"/>
                  </a:lnTo>
                  <a:lnTo>
                    <a:pt x="103" y="8"/>
                  </a:lnTo>
                  <a:lnTo>
                    <a:pt x="103" y="12"/>
                  </a:lnTo>
                  <a:lnTo>
                    <a:pt x="103" y="15"/>
                  </a:lnTo>
                  <a:lnTo>
                    <a:pt x="103" y="19"/>
                  </a:lnTo>
                  <a:lnTo>
                    <a:pt x="103" y="23"/>
                  </a:lnTo>
                  <a:lnTo>
                    <a:pt x="107" y="26"/>
                  </a:lnTo>
                  <a:lnTo>
                    <a:pt x="111" y="30"/>
                  </a:lnTo>
                  <a:lnTo>
                    <a:pt x="114" y="38"/>
                  </a:lnTo>
                  <a:lnTo>
                    <a:pt x="118" y="38"/>
                  </a:lnTo>
                  <a:lnTo>
                    <a:pt x="118" y="45"/>
                  </a:lnTo>
                  <a:lnTo>
                    <a:pt x="126" y="45"/>
                  </a:lnTo>
                  <a:lnTo>
                    <a:pt x="133" y="49"/>
                  </a:lnTo>
                  <a:lnTo>
                    <a:pt x="133" y="52"/>
                  </a:lnTo>
                  <a:lnTo>
                    <a:pt x="137" y="56"/>
                  </a:lnTo>
                  <a:lnTo>
                    <a:pt x="133" y="56"/>
                  </a:lnTo>
                  <a:lnTo>
                    <a:pt x="129" y="64"/>
                  </a:lnTo>
                  <a:lnTo>
                    <a:pt x="122" y="64"/>
                  </a:lnTo>
                  <a:lnTo>
                    <a:pt x="118" y="60"/>
                  </a:lnTo>
                  <a:lnTo>
                    <a:pt x="118" y="64"/>
                  </a:lnTo>
                  <a:lnTo>
                    <a:pt x="118" y="67"/>
                  </a:lnTo>
                  <a:lnTo>
                    <a:pt x="122" y="71"/>
                  </a:lnTo>
                  <a:lnTo>
                    <a:pt x="122" y="75"/>
                  </a:lnTo>
                  <a:lnTo>
                    <a:pt x="126" y="78"/>
                  </a:lnTo>
                  <a:lnTo>
                    <a:pt x="126" y="82"/>
                  </a:lnTo>
                  <a:lnTo>
                    <a:pt x="126" y="82"/>
                  </a:lnTo>
                  <a:lnTo>
                    <a:pt x="118" y="86"/>
                  </a:lnTo>
                  <a:lnTo>
                    <a:pt x="111" y="86"/>
                  </a:lnTo>
                  <a:lnTo>
                    <a:pt x="111" y="89"/>
                  </a:lnTo>
                  <a:lnTo>
                    <a:pt x="111" y="97"/>
                  </a:lnTo>
                  <a:lnTo>
                    <a:pt x="107" y="97"/>
                  </a:lnTo>
                  <a:lnTo>
                    <a:pt x="103" y="93"/>
                  </a:lnTo>
                  <a:lnTo>
                    <a:pt x="100" y="93"/>
                  </a:lnTo>
                  <a:lnTo>
                    <a:pt x="96" y="93"/>
                  </a:lnTo>
                  <a:lnTo>
                    <a:pt x="92" y="93"/>
                  </a:lnTo>
                  <a:lnTo>
                    <a:pt x="89" y="97"/>
                  </a:lnTo>
                  <a:lnTo>
                    <a:pt x="85" y="97"/>
                  </a:lnTo>
                  <a:lnTo>
                    <a:pt x="85" y="93"/>
                  </a:lnTo>
                  <a:lnTo>
                    <a:pt x="81" y="93"/>
                  </a:lnTo>
                  <a:lnTo>
                    <a:pt x="77" y="97"/>
                  </a:lnTo>
                  <a:lnTo>
                    <a:pt x="74" y="93"/>
                  </a:lnTo>
                  <a:lnTo>
                    <a:pt x="70" y="93"/>
                  </a:lnTo>
                  <a:lnTo>
                    <a:pt x="66" y="93"/>
                  </a:lnTo>
                  <a:lnTo>
                    <a:pt x="66" y="93"/>
                  </a:lnTo>
                  <a:lnTo>
                    <a:pt x="63" y="93"/>
                  </a:lnTo>
                  <a:lnTo>
                    <a:pt x="55" y="93"/>
                  </a:lnTo>
                  <a:lnTo>
                    <a:pt x="55" y="93"/>
                  </a:lnTo>
                  <a:lnTo>
                    <a:pt x="51" y="89"/>
                  </a:lnTo>
                  <a:lnTo>
                    <a:pt x="44" y="89"/>
                  </a:lnTo>
                  <a:lnTo>
                    <a:pt x="37" y="89"/>
                  </a:lnTo>
                  <a:lnTo>
                    <a:pt x="37" y="89"/>
                  </a:lnTo>
                  <a:lnTo>
                    <a:pt x="33" y="89"/>
                  </a:lnTo>
                  <a:lnTo>
                    <a:pt x="29" y="89"/>
                  </a:lnTo>
                  <a:lnTo>
                    <a:pt x="14" y="93"/>
                  </a:lnTo>
                  <a:lnTo>
                    <a:pt x="14" y="93"/>
                  </a:lnTo>
                  <a:lnTo>
                    <a:pt x="7" y="89"/>
                  </a:lnTo>
                  <a:lnTo>
                    <a:pt x="7" y="89"/>
                  </a:lnTo>
                  <a:lnTo>
                    <a:pt x="7" y="89"/>
                  </a:lnTo>
                  <a:lnTo>
                    <a:pt x="3" y="86"/>
                  </a:lnTo>
                  <a:lnTo>
                    <a:pt x="0" y="82"/>
                  </a:lnTo>
                  <a:lnTo>
                    <a:pt x="3" y="78"/>
                  </a:lnTo>
                  <a:lnTo>
                    <a:pt x="7" y="75"/>
                  </a:lnTo>
                  <a:lnTo>
                    <a:pt x="7" y="67"/>
                  </a:lnTo>
                  <a:lnTo>
                    <a:pt x="3" y="64"/>
                  </a:lnTo>
                  <a:lnTo>
                    <a:pt x="3" y="60"/>
                  </a:lnTo>
                  <a:lnTo>
                    <a:pt x="3" y="60"/>
                  </a:lnTo>
                  <a:lnTo>
                    <a:pt x="0" y="52"/>
                  </a:lnTo>
                  <a:lnTo>
                    <a:pt x="0" y="4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1" name="Freeform 45">
              <a:extLst>
                <a:ext uri="{FF2B5EF4-FFF2-40B4-BE49-F238E27FC236}">
                  <a16:creationId xmlns:a16="http://schemas.microsoft.com/office/drawing/2014/main" xmlns="" id="{D5ACB23D-7D4F-43C0-88BE-556974A1A1EA}"/>
                </a:ext>
              </a:extLst>
            </p:cNvPr>
            <p:cNvSpPr/>
            <p:nvPr/>
          </p:nvSpPr>
          <p:spPr bwMode="auto">
            <a:xfrm>
              <a:off x="5557417" y="2766600"/>
              <a:ext cx="483673" cy="265349"/>
            </a:xfrm>
            <a:custGeom>
              <a:avLst/>
              <a:gdLst>
                <a:gd name="T0" fmla="*/ 40 w 270"/>
                <a:gd name="T1" fmla="*/ 11 h 152"/>
                <a:gd name="T2" fmla="*/ 62 w 270"/>
                <a:gd name="T3" fmla="*/ 11 h 152"/>
                <a:gd name="T4" fmla="*/ 77 w 270"/>
                <a:gd name="T5" fmla="*/ 15 h 152"/>
                <a:gd name="T6" fmla="*/ 96 w 270"/>
                <a:gd name="T7" fmla="*/ 15 h 152"/>
                <a:gd name="T8" fmla="*/ 111 w 270"/>
                <a:gd name="T9" fmla="*/ 15 h 152"/>
                <a:gd name="T10" fmla="*/ 122 w 270"/>
                <a:gd name="T11" fmla="*/ 8 h 152"/>
                <a:gd name="T12" fmla="*/ 140 w 270"/>
                <a:gd name="T13" fmla="*/ 0 h 152"/>
                <a:gd name="T14" fmla="*/ 170 w 270"/>
                <a:gd name="T15" fmla="*/ 0 h 152"/>
                <a:gd name="T16" fmla="*/ 185 w 270"/>
                <a:gd name="T17" fmla="*/ 15 h 152"/>
                <a:gd name="T18" fmla="*/ 196 w 270"/>
                <a:gd name="T19" fmla="*/ 30 h 152"/>
                <a:gd name="T20" fmla="*/ 218 w 270"/>
                <a:gd name="T21" fmla="*/ 37 h 152"/>
                <a:gd name="T22" fmla="*/ 237 w 270"/>
                <a:gd name="T23" fmla="*/ 45 h 152"/>
                <a:gd name="T24" fmla="*/ 255 w 270"/>
                <a:gd name="T25" fmla="*/ 45 h 152"/>
                <a:gd name="T26" fmla="*/ 270 w 270"/>
                <a:gd name="T27" fmla="*/ 52 h 152"/>
                <a:gd name="T28" fmla="*/ 266 w 270"/>
                <a:gd name="T29" fmla="*/ 71 h 152"/>
                <a:gd name="T30" fmla="*/ 255 w 270"/>
                <a:gd name="T31" fmla="*/ 86 h 152"/>
                <a:gd name="T32" fmla="*/ 248 w 270"/>
                <a:gd name="T33" fmla="*/ 97 h 152"/>
                <a:gd name="T34" fmla="*/ 233 w 270"/>
                <a:gd name="T35" fmla="*/ 104 h 152"/>
                <a:gd name="T36" fmla="*/ 218 w 270"/>
                <a:gd name="T37" fmla="*/ 108 h 152"/>
                <a:gd name="T38" fmla="*/ 203 w 270"/>
                <a:gd name="T39" fmla="*/ 108 h 152"/>
                <a:gd name="T40" fmla="*/ 203 w 270"/>
                <a:gd name="T41" fmla="*/ 119 h 152"/>
                <a:gd name="T42" fmla="*/ 203 w 270"/>
                <a:gd name="T43" fmla="*/ 112 h 152"/>
                <a:gd name="T44" fmla="*/ 192 w 270"/>
                <a:gd name="T45" fmla="*/ 119 h 152"/>
                <a:gd name="T46" fmla="*/ 181 w 270"/>
                <a:gd name="T47" fmla="*/ 123 h 152"/>
                <a:gd name="T48" fmla="*/ 192 w 270"/>
                <a:gd name="T49" fmla="*/ 126 h 152"/>
                <a:gd name="T50" fmla="*/ 196 w 270"/>
                <a:gd name="T51" fmla="*/ 130 h 152"/>
                <a:gd name="T52" fmla="*/ 203 w 270"/>
                <a:gd name="T53" fmla="*/ 134 h 152"/>
                <a:gd name="T54" fmla="*/ 196 w 270"/>
                <a:gd name="T55" fmla="*/ 119 h 152"/>
                <a:gd name="T56" fmla="*/ 211 w 270"/>
                <a:gd name="T57" fmla="*/ 134 h 152"/>
                <a:gd name="T58" fmla="*/ 222 w 270"/>
                <a:gd name="T59" fmla="*/ 130 h 152"/>
                <a:gd name="T60" fmla="*/ 225 w 270"/>
                <a:gd name="T61" fmla="*/ 138 h 152"/>
                <a:gd name="T62" fmla="*/ 199 w 270"/>
                <a:gd name="T63" fmla="*/ 145 h 152"/>
                <a:gd name="T64" fmla="*/ 177 w 270"/>
                <a:gd name="T65" fmla="*/ 149 h 152"/>
                <a:gd name="T66" fmla="*/ 170 w 270"/>
                <a:gd name="T67" fmla="*/ 134 h 152"/>
                <a:gd name="T68" fmla="*/ 177 w 270"/>
                <a:gd name="T69" fmla="*/ 126 h 152"/>
                <a:gd name="T70" fmla="*/ 174 w 270"/>
                <a:gd name="T71" fmla="*/ 123 h 152"/>
                <a:gd name="T72" fmla="*/ 159 w 270"/>
                <a:gd name="T73" fmla="*/ 119 h 152"/>
                <a:gd name="T74" fmla="*/ 151 w 270"/>
                <a:gd name="T75" fmla="*/ 115 h 152"/>
                <a:gd name="T76" fmla="*/ 155 w 270"/>
                <a:gd name="T77" fmla="*/ 112 h 152"/>
                <a:gd name="T78" fmla="*/ 151 w 270"/>
                <a:gd name="T79" fmla="*/ 108 h 152"/>
                <a:gd name="T80" fmla="*/ 144 w 270"/>
                <a:gd name="T81" fmla="*/ 112 h 152"/>
                <a:gd name="T82" fmla="*/ 133 w 270"/>
                <a:gd name="T83" fmla="*/ 119 h 152"/>
                <a:gd name="T84" fmla="*/ 122 w 270"/>
                <a:gd name="T85" fmla="*/ 130 h 152"/>
                <a:gd name="T86" fmla="*/ 122 w 270"/>
                <a:gd name="T87" fmla="*/ 138 h 152"/>
                <a:gd name="T88" fmla="*/ 103 w 270"/>
                <a:gd name="T89" fmla="*/ 138 h 152"/>
                <a:gd name="T90" fmla="*/ 103 w 270"/>
                <a:gd name="T91" fmla="*/ 130 h 152"/>
                <a:gd name="T92" fmla="*/ 111 w 270"/>
                <a:gd name="T93" fmla="*/ 115 h 152"/>
                <a:gd name="T94" fmla="*/ 122 w 270"/>
                <a:gd name="T95" fmla="*/ 112 h 152"/>
                <a:gd name="T96" fmla="*/ 111 w 270"/>
                <a:gd name="T97" fmla="*/ 97 h 152"/>
                <a:gd name="T98" fmla="*/ 100 w 270"/>
                <a:gd name="T99" fmla="*/ 82 h 152"/>
                <a:gd name="T100" fmla="*/ 81 w 270"/>
                <a:gd name="T101" fmla="*/ 78 h 152"/>
                <a:gd name="T102" fmla="*/ 70 w 270"/>
                <a:gd name="T103" fmla="*/ 75 h 152"/>
                <a:gd name="T104" fmla="*/ 66 w 270"/>
                <a:gd name="T105" fmla="*/ 86 h 152"/>
                <a:gd name="T106" fmla="*/ 44 w 270"/>
                <a:gd name="T107" fmla="*/ 93 h 152"/>
                <a:gd name="T108" fmla="*/ 22 w 270"/>
                <a:gd name="T109" fmla="*/ 89 h 152"/>
                <a:gd name="T110" fmla="*/ 7 w 270"/>
                <a:gd name="T111" fmla="*/ 86 h 152"/>
                <a:gd name="T112" fmla="*/ 3 w 270"/>
                <a:gd name="T113" fmla="*/ 67 h 152"/>
                <a:gd name="T114" fmla="*/ 18 w 270"/>
                <a:gd name="T115" fmla="*/ 45 h 152"/>
                <a:gd name="T116" fmla="*/ 22 w 270"/>
                <a:gd name="T117" fmla="*/ 34 h 152"/>
                <a:gd name="T118" fmla="*/ 18 w 270"/>
                <a:gd name="T119" fmla="*/ 15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70" h="152">
                  <a:moveTo>
                    <a:pt x="18" y="11"/>
                  </a:moveTo>
                  <a:lnTo>
                    <a:pt x="18" y="11"/>
                  </a:lnTo>
                  <a:lnTo>
                    <a:pt x="25" y="15"/>
                  </a:lnTo>
                  <a:lnTo>
                    <a:pt x="25" y="15"/>
                  </a:lnTo>
                  <a:lnTo>
                    <a:pt x="40" y="11"/>
                  </a:lnTo>
                  <a:lnTo>
                    <a:pt x="44" y="11"/>
                  </a:lnTo>
                  <a:lnTo>
                    <a:pt x="48" y="11"/>
                  </a:lnTo>
                  <a:lnTo>
                    <a:pt x="48" y="11"/>
                  </a:lnTo>
                  <a:lnTo>
                    <a:pt x="55" y="11"/>
                  </a:lnTo>
                  <a:lnTo>
                    <a:pt x="62" y="11"/>
                  </a:lnTo>
                  <a:lnTo>
                    <a:pt x="66" y="15"/>
                  </a:lnTo>
                  <a:lnTo>
                    <a:pt x="66" y="15"/>
                  </a:lnTo>
                  <a:lnTo>
                    <a:pt x="74" y="15"/>
                  </a:lnTo>
                  <a:lnTo>
                    <a:pt x="77" y="15"/>
                  </a:lnTo>
                  <a:lnTo>
                    <a:pt x="77" y="15"/>
                  </a:lnTo>
                  <a:lnTo>
                    <a:pt x="81" y="15"/>
                  </a:lnTo>
                  <a:lnTo>
                    <a:pt x="85" y="15"/>
                  </a:lnTo>
                  <a:lnTo>
                    <a:pt x="88" y="19"/>
                  </a:lnTo>
                  <a:lnTo>
                    <a:pt x="92" y="15"/>
                  </a:lnTo>
                  <a:lnTo>
                    <a:pt x="96" y="15"/>
                  </a:lnTo>
                  <a:lnTo>
                    <a:pt x="96" y="19"/>
                  </a:lnTo>
                  <a:lnTo>
                    <a:pt x="100" y="19"/>
                  </a:lnTo>
                  <a:lnTo>
                    <a:pt x="103" y="15"/>
                  </a:lnTo>
                  <a:lnTo>
                    <a:pt x="107" y="15"/>
                  </a:lnTo>
                  <a:lnTo>
                    <a:pt x="111" y="15"/>
                  </a:lnTo>
                  <a:lnTo>
                    <a:pt x="114" y="15"/>
                  </a:lnTo>
                  <a:lnTo>
                    <a:pt x="118" y="19"/>
                  </a:lnTo>
                  <a:lnTo>
                    <a:pt x="122" y="19"/>
                  </a:lnTo>
                  <a:lnTo>
                    <a:pt x="122" y="11"/>
                  </a:lnTo>
                  <a:lnTo>
                    <a:pt x="122" y="8"/>
                  </a:lnTo>
                  <a:lnTo>
                    <a:pt x="129" y="8"/>
                  </a:lnTo>
                  <a:lnTo>
                    <a:pt x="137" y="4"/>
                  </a:lnTo>
                  <a:lnTo>
                    <a:pt x="137" y="4"/>
                  </a:lnTo>
                  <a:lnTo>
                    <a:pt x="140" y="4"/>
                  </a:lnTo>
                  <a:lnTo>
                    <a:pt x="140" y="0"/>
                  </a:lnTo>
                  <a:lnTo>
                    <a:pt x="144" y="0"/>
                  </a:lnTo>
                  <a:lnTo>
                    <a:pt x="151" y="0"/>
                  </a:lnTo>
                  <a:lnTo>
                    <a:pt x="159" y="0"/>
                  </a:lnTo>
                  <a:lnTo>
                    <a:pt x="166" y="0"/>
                  </a:lnTo>
                  <a:lnTo>
                    <a:pt x="170" y="0"/>
                  </a:lnTo>
                  <a:lnTo>
                    <a:pt x="170" y="8"/>
                  </a:lnTo>
                  <a:lnTo>
                    <a:pt x="174" y="8"/>
                  </a:lnTo>
                  <a:lnTo>
                    <a:pt x="174" y="11"/>
                  </a:lnTo>
                  <a:lnTo>
                    <a:pt x="177" y="19"/>
                  </a:lnTo>
                  <a:lnTo>
                    <a:pt x="185" y="15"/>
                  </a:lnTo>
                  <a:lnTo>
                    <a:pt x="188" y="19"/>
                  </a:lnTo>
                  <a:lnTo>
                    <a:pt x="188" y="23"/>
                  </a:lnTo>
                  <a:lnTo>
                    <a:pt x="192" y="23"/>
                  </a:lnTo>
                  <a:lnTo>
                    <a:pt x="192" y="26"/>
                  </a:lnTo>
                  <a:lnTo>
                    <a:pt x="196" y="30"/>
                  </a:lnTo>
                  <a:lnTo>
                    <a:pt x="203" y="37"/>
                  </a:lnTo>
                  <a:lnTo>
                    <a:pt x="203" y="34"/>
                  </a:lnTo>
                  <a:lnTo>
                    <a:pt x="211" y="37"/>
                  </a:lnTo>
                  <a:lnTo>
                    <a:pt x="214" y="37"/>
                  </a:lnTo>
                  <a:lnTo>
                    <a:pt x="218" y="37"/>
                  </a:lnTo>
                  <a:lnTo>
                    <a:pt x="222" y="34"/>
                  </a:lnTo>
                  <a:lnTo>
                    <a:pt x="225" y="34"/>
                  </a:lnTo>
                  <a:lnTo>
                    <a:pt x="229" y="41"/>
                  </a:lnTo>
                  <a:lnTo>
                    <a:pt x="233" y="45"/>
                  </a:lnTo>
                  <a:lnTo>
                    <a:pt x="237" y="45"/>
                  </a:lnTo>
                  <a:lnTo>
                    <a:pt x="237" y="45"/>
                  </a:lnTo>
                  <a:lnTo>
                    <a:pt x="244" y="45"/>
                  </a:lnTo>
                  <a:lnTo>
                    <a:pt x="248" y="45"/>
                  </a:lnTo>
                  <a:lnTo>
                    <a:pt x="251" y="49"/>
                  </a:lnTo>
                  <a:lnTo>
                    <a:pt x="255" y="45"/>
                  </a:lnTo>
                  <a:lnTo>
                    <a:pt x="259" y="49"/>
                  </a:lnTo>
                  <a:lnTo>
                    <a:pt x="262" y="49"/>
                  </a:lnTo>
                  <a:lnTo>
                    <a:pt x="266" y="49"/>
                  </a:lnTo>
                  <a:lnTo>
                    <a:pt x="266" y="52"/>
                  </a:lnTo>
                  <a:lnTo>
                    <a:pt x="270" y="52"/>
                  </a:lnTo>
                  <a:lnTo>
                    <a:pt x="270" y="56"/>
                  </a:lnTo>
                  <a:lnTo>
                    <a:pt x="266" y="60"/>
                  </a:lnTo>
                  <a:lnTo>
                    <a:pt x="262" y="60"/>
                  </a:lnTo>
                  <a:lnTo>
                    <a:pt x="262" y="67"/>
                  </a:lnTo>
                  <a:lnTo>
                    <a:pt x="266" y="71"/>
                  </a:lnTo>
                  <a:lnTo>
                    <a:pt x="270" y="75"/>
                  </a:lnTo>
                  <a:lnTo>
                    <a:pt x="266" y="78"/>
                  </a:lnTo>
                  <a:lnTo>
                    <a:pt x="266" y="82"/>
                  </a:lnTo>
                  <a:lnTo>
                    <a:pt x="262" y="86"/>
                  </a:lnTo>
                  <a:lnTo>
                    <a:pt x="255" y="86"/>
                  </a:lnTo>
                  <a:lnTo>
                    <a:pt x="251" y="89"/>
                  </a:lnTo>
                  <a:lnTo>
                    <a:pt x="251" y="93"/>
                  </a:lnTo>
                  <a:lnTo>
                    <a:pt x="248" y="97"/>
                  </a:lnTo>
                  <a:lnTo>
                    <a:pt x="248" y="101"/>
                  </a:lnTo>
                  <a:lnTo>
                    <a:pt x="248" y="97"/>
                  </a:lnTo>
                  <a:lnTo>
                    <a:pt x="244" y="97"/>
                  </a:lnTo>
                  <a:lnTo>
                    <a:pt x="240" y="101"/>
                  </a:lnTo>
                  <a:lnTo>
                    <a:pt x="237" y="101"/>
                  </a:lnTo>
                  <a:lnTo>
                    <a:pt x="233" y="101"/>
                  </a:lnTo>
                  <a:lnTo>
                    <a:pt x="233" y="104"/>
                  </a:lnTo>
                  <a:lnTo>
                    <a:pt x="229" y="104"/>
                  </a:lnTo>
                  <a:lnTo>
                    <a:pt x="225" y="104"/>
                  </a:lnTo>
                  <a:lnTo>
                    <a:pt x="222" y="108"/>
                  </a:lnTo>
                  <a:lnTo>
                    <a:pt x="222" y="108"/>
                  </a:lnTo>
                  <a:lnTo>
                    <a:pt x="218" y="108"/>
                  </a:lnTo>
                  <a:lnTo>
                    <a:pt x="218" y="112"/>
                  </a:lnTo>
                  <a:lnTo>
                    <a:pt x="211" y="108"/>
                  </a:lnTo>
                  <a:lnTo>
                    <a:pt x="207" y="112"/>
                  </a:lnTo>
                  <a:lnTo>
                    <a:pt x="207" y="112"/>
                  </a:lnTo>
                  <a:lnTo>
                    <a:pt x="203" y="108"/>
                  </a:lnTo>
                  <a:lnTo>
                    <a:pt x="203" y="108"/>
                  </a:lnTo>
                  <a:lnTo>
                    <a:pt x="203" y="112"/>
                  </a:lnTo>
                  <a:lnTo>
                    <a:pt x="207" y="112"/>
                  </a:lnTo>
                  <a:lnTo>
                    <a:pt x="203" y="115"/>
                  </a:lnTo>
                  <a:lnTo>
                    <a:pt x="203" y="119"/>
                  </a:lnTo>
                  <a:lnTo>
                    <a:pt x="199" y="119"/>
                  </a:lnTo>
                  <a:lnTo>
                    <a:pt x="199" y="119"/>
                  </a:lnTo>
                  <a:lnTo>
                    <a:pt x="199" y="119"/>
                  </a:lnTo>
                  <a:lnTo>
                    <a:pt x="203" y="115"/>
                  </a:lnTo>
                  <a:lnTo>
                    <a:pt x="203" y="112"/>
                  </a:lnTo>
                  <a:lnTo>
                    <a:pt x="199" y="112"/>
                  </a:lnTo>
                  <a:lnTo>
                    <a:pt x="199" y="112"/>
                  </a:lnTo>
                  <a:lnTo>
                    <a:pt x="196" y="119"/>
                  </a:lnTo>
                  <a:lnTo>
                    <a:pt x="192" y="119"/>
                  </a:lnTo>
                  <a:lnTo>
                    <a:pt x="192" y="119"/>
                  </a:lnTo>
                  <a:lnTo>
                    <a:pt x="188" y="119"/>
                  </a:lnTo>
                  <a:lnTo>
                    <a:pt x="185" y="119"/>
                  </a:lnTo>
                  <a:lnTo>
                    <a:pt x="185" y="119"/>
                  </a:lnTo>
                  <a:lnTo>
                    <a:pt x="181" y="119"/>
                  </a:lnTo>
                  <a:lnTo>
                    <a:pt x="181" y="123"/>
                  </a:lnTo>
                  <a:lnTo>
                    <a:pt x="181" y="123"/>
                  </a:lnTo>
                  <a:lnTo>
                    <a:pt x="188" y="123"/>
                  </a:lnTo>
                  <a:lnTo>
                    <a:pt x="188" y="123"/>
                  </a:lnTo>
                  <a:lnTo>
                    <a:pt x="192" y="126"/>
                  </a:lnTo>
                  <a:lnTo>
                    <a:pt x="192" y="126"/>
                  </a:lnTo>
                  <a:lnTo>
                    <a:pt x="196" y="126"/>
                  </a:lnTo>
                  <a:lnTo>
                    <a:pt x="192" y="126"/>
                  </a:lnTo>
                  <a:lnTo>
                    <a:pt x="192" y="130"/>
                  </a:lnTo>
                  <a:lnTo>
                    <a:pt x="196" y="130"/>
                  </a:lnTo>
                  <a:lnTo>
                    <a:pt x="196" y="130"/>
                  </a:lnTo>
                  <a:lnTo>
                    <a:pt x="196" y="130"/>
                  </a:lnTo>
                  <a:lnTo>
                    <a:pt x="196" y="130"/>
                  </a:lnTo>
                  <a:lnTo>
                    <a:pt x="199" y="130"/>
                  </a:lnTo>
                  <a:lnTo>
                    <a:pt x="199" y="134"/>
                  </a:lnTo>
                  <a:lnTo>
                    <a:pt x="203" y="134"/>
                  </a:lnTo>
                  <a:lnTo>
                    <a:pt x="207" y="138"/>
                  </a:lnTo>
                  <a:lnTo>
                    <a:pt x="207" y="134"/>
                  </a:lnTo>
                  <a:lnTo>
                    <a:pt x="203" y="130"/>
                  </a:lnTo>
                  <a:lnTo>
                    <a:pt x="196" y="123"/>
                  </a:lnTo>
                  <a:lnTo>
                    <a:pt x="196" y="119"/>
                  </a:lnTo>
                  <a:lnTo>
                    <a:pt x="196" y="119"/>
                  </a:lnTo>
                  <a:lnTo>
                    <a:pt x="199" y="123"/>
                  </a:lnTo>
                  <a:lnTo>
                    <a:pt x="199" y="126"/>
                  </a:lnTo>
                  <a:lnTo>
                    <a:pt x="207" y="134"/>
                  </a:lnTo>
                  <a:lnTo>
                    <a:pt x="211" y="134"/>
                  </a:lnTo>
                  <a:lnTo>
                    <a:pt x="211" y="134"/>
                  </a:lnTo>
                  <a:lnTo>
                    <a:pt x="214" y="134"/>
                  </a:lnTo>
                  <a:lnTo>
                    <a:pt x="218" y="134"/>
                  </a:lnTo>
                  <a:lnTo>
                    <a:pt x="218" y="130"/>
                  </a:lnTo>
                  <a:lnTo>
                    <a:pt x="222" y="130"/>
                  </a:lnTo>
                  <a:lnTo>
                    <a:pt x="229" y="130"/>
                  </a:lnTo>
                  <a:lnTo>
                    <a:pt x="225" y="134"/>
                  </a:lnTo>
                  <a:lnTo>
                    <a:pt x="225" y="134"/>
                  </a:lnTo>
                  <a:lnTo>
                    <a:pt x="225" y="138"/>
                  </a:lnTo>
                  <a:lnTo>
                    <a:pt x="225" y="138"/>
                  </a:lnTo>
                  <a:lnTo>
                    <a:pt x="218" y="141"/>
                  </a:lnTo>
                  <a:lnTo>
                    <a:pt x="211" y="138"/>
                  </a:lnTo>
                  <a:lnTo>
                    <a:pt x="207" y="141"/>
                  </a:lnTo>
                  <a:lnTo>
                    <a:pt x="207" y="145"/>
                  </a:lnTo>
                  <a:lnTo>
                    <a:pt x="199" y="145"/>
                  </a:lnTo>
                  <a:lnTo>
                    <a:pt x="192" y="149"/>
                  </a:lnTo>
                  <a:lnTo>
                    <a:pt x="188" y="152"/>
                  </a:lnTo>
                  <a:lnTo>
                    <a:pt x="181" y="152"/>
                  </a:lnTo>
                  <a:lnTo>
                    <a:pt x="177" y="149"/>
                  </a:lnTo>
                  <a:lnTo>
                    <a:pt x="177" y="149"/>
                  </a:lnTo>
                  <a:lnTo>
                    <a:pt x="181" y="141"/>
                  </a:lnTo>
                  <a:lnTo>
                    <a:pt x="181" y="141"/>
                  </a:lnTo>
                  <a:lnTo>
                    <a:pt x="177" y="138"/>
                  </a:lnTo>
                  <a:lnTo>
                    <a:pt x="174" y="138"/>
                  </a:lnTo>
                  <a:lnTo>
                    <a:pt x="170" y="134"/>
                  </a:lnTo>
                  <a:lnTo>
                    <a:pt x="166" y="138"/>
                  </a:lnTo>
                  <a:lnTo>
                    <a:pt x="166" y="138"/>
                  </a:lnTo>
                  <a:lnTo>
                    <a:pt x="170" y="130"/>
                  </a:lnTo>
                  <a:lnTo>
                    <a:pt x="174" y="130"/>
                  </a:lnTo>
                  <a:lnTo>
                    <a:pt x="177" y="126"/>
                  </a:lnTo>
                  <a:lnTo>
                    <a:pt x="181" y="126"/>
                  </a:lnTo>
                  <a:lnTo>
                    <a:pt x="177" y="126"/>
                  </a:lnTo>
                  <a:lnTo>
                    <a:pt x="177" y="123"/>
                  </a:lnTo>
                  <a:lnTo>
                    <a:pt x="177" y="119"/>
                  </a:lnTo>
                  <a:lnTo>
                    <a:pt x="174" y="123"/>
                  </a:lnTo>
                  <a:lnTo>
                    <a:pt x="174" y="123"/>
                  </a:lnTo>
                  <a:lnTo>
                    <a:pt x="170" y="119"/>
                  </a:lnTo>
                  <a:lnTo>
                    <a:pt x="166" y="119"/>
                  </a:lnTo>
                  <a:lnTo>
                    <a:pt x="162" y="123"/>
                  </a:lnTo>
                  <a:lnTo>
                    <a:pt x="159" y="119"/>
                  </a:lnTo>
                  <a:lnTo>
                    <a:pt x="155" y="119"/>
                  </a:lnTo>
                  <a:lnTo>
                    <a:pt x="155" y="119"/>
                  </a:lnTo>
                  <a:lnTo>
                    <a:pt x="155" y="119"/>
                  </a:lnTo>
                  <a:lnTo>
                    <a:pt x="155" y="115"/>
                  </a:lnTo>
                  <a:lnTo>
                    <a:pt x="151" y="115"/>
                  </a:lnTo>
                  <a:lnTo>
                    <a:pt x="144" y="115"/>
                  </a:lnTo>
                  <a:lnTo>
                    <a:pt x="144" y="112"/>
                  </a:lnTo>
                  <a:lnTo>
                    <a:pt x="148" y="112"/>
                  </a:lnTo>
                  <a:lnTo>
                    <a:pt x="155" y="112"/>
                  </a:lnTo>
                  <a:lnTo>
                    <a:pt x="155" y="112"/>
                  </a:lnTo>
                  <a:lnTo>
                    <a:pt x="159" y="112"/>
                  </a:lnTo>
                  <a:lnTo>
                    <a:pt x="162" y="112"/>
                  </a:lnTo>
                  <a:lnTo>
                    <a:pt x="155" y="112"/>
                  </a:lnTo>
                  <a:lnTo>
                    <a:pt x="155" y="112"/>
                  </a:lnTo>
                  <a:lnTo>
                    <a:pt x="151" y="108"/>
                  </a:lnTo>
                  <a:lnTo>
                    <a:pt x="151" y="108"/>
                  </a:lnTo>
                  <a:lnTo>
                    <a:pt x="151" y="108"/>
                  </a:lnTo>
                  <a:lnTo>
                    <a:pt x="148" y="112"/>
                  </a:lnTo>
                  <a:lnTo>
                    <a:pt x="144" y="112"/>
                  </a:lnTo>
                  <a:lnTo>
                    <a:pt x="144" y="112"/>
                  </a:lnTo>
                  <a:lnTo>
                    <a:pt x="144" y="108"/>
                  </a:lnTo>
                  <a:lnTo>
                    <a:pt x="140" y="112"/>
                  </a:lnTo>
                  <a:lnTo>
                    <a:pt x="137" y="112"/>
                  </a:lnTo>
                  <a:lnTo>
                    <a:pt x="133" y="115"/>
                  </a:lnTo>
                  <a:lnTo>
                    <a:pt x="133" y="119"/>
                  </a:lnTo>
                  <a:lnTo>
                    <a:pt x="129" y="123"/>
                  </a:lnTo>
                  <a:lnTo>
                    <a:pt x="129" y="123"/>
                  </a:lnTo>
                  <a:lnTo>
                    <a:pt x="129" y="123"/>
                  </a:lnTo>
                  <a:lnTo>
                    <a:pt x="125" y="130"/>
                  </a:lnTo>
                  <a:lnTo>
                    <a:pt x="122" y="130"/>
                  </a:lnTo>
                  <a:lnTo>
                    <a:pt x="122" y="130"/>
                  </a:lnTo>
                  <a:lnTo>
                    <a:pt x="122" y="130"/>
                  </a:lnTo>
                  <a:lnTo>
                    <a:pt x="122" y="134"/>
                  </a:lnTo>
                  <a:lnTo>
                    <a:pt x="122" y="134"/>
                  </a:lnTo>
                  <a:lnTo>
                    <a:pt x="122" y="138"/>
                  </a:lnTo>
                  <a:lnTo>
                    <a:pt x="122" y="138"/>
                  </a:lnTo>
                  <a:lnTo>
                    <a:pt x="118" y="134"/>
                  </a:lnTo>
                  <a:lnTo>
                    <a:pt x="114" y="134"/>
                  </a:lnTo>
                  <a:lnTo>
                    <a:pt x="111" y="138"/>
                  </a:lnTo>
                  <a:lnTo>
                    <a:pt x="103" y="138"/>
                  </a:lnTo>
                  <a:lnTo>
                    <a:pt x="100" y="138"/>
                  </a:lnTo>
                  <a:lnTo>
                    <a:pt x="96" y="134"/>
                  </a:lnTo>
                  <a:lnTo>
                    <a:pt x="100" y="130"/>
                  </a:lnTo>
                  <a:lnTo>
                    <a:pt x="103" y="130"/>
                  </a:lnTo>
                  <a:lnTo>
                    <a:pt x="103" y="130"/>
                  </a:lnTo>
                  <a:lnTo>
                    <a:pt x="107" y="123"/>
                  </a:lnTo>
                  <a:lnTo>
                    <a:pt x="107" y="123"/>
                  </a:lnTo>
                  <a:lnTo>
                    <a:pt x="107" y="119"/>
                  </a:lnTo>
                  <a:lnTo>
                    <a:pt x="107" y="115"/>
                  </a:lnTo>
                  <a:lnTo>
                    <a:pt x="111" y="115"/>
                  </a:lnTo>
                  <a:lnTo>
                    <a:pt x="114" y="112"/>
                  </a:lnTo>
                  <a:lnTo>
                    <a:pt x="118" y="115"/>
                  </a:lnTo>
                  <a:lnTo>
                    <a:pt x="122" y="115"/>
                  </a:lnTo>
                  <a:lnTo>
                    <a:pt x="122" y="115"/>
                  </a:lnTo>
                  <a:lnTo>
                    <a:pt x="122" y="112"/>
                  </a:lnTo>
                  <a:lnTo>
                    <a:pt x="122" y="108"/>
                  </a:lnTo>
                  <a:lnTo>
                    <a:pt x="122" y="104"/>
                  </a:lnTo>
                  <a:lnTo>
                    <a:pt x="118" y="104"/>
                  </a:lnTo>
                  <a:lnTo>
                    <a:pt x="111" y="101"/>
                  </a:lnTo>
                  <a:lnTo>
                    <a:pt x="111" y="97"/>
                  </a:lnTo>
                  <a:lnTo>
                    <a:pt x="107" y="97"/>
                  </a:lnTo>
                  <a:lnTo>
                    <a:pt x="107" y="93"/>
                  </a:lnTo>
                  <a:lnTo>
                    <a:pt x="107" y="89"/>
                  </a:lnTo>
                  <a:lnTo>
                    <a:pt x="103" y="86"/>
                  </a:lnTo>
                  <a:lnTo>
                    <a:pt x="100" y="82"/>
                  </a:lnTo>
                  <a:lnTo>
                    <a:pt x="96" y="82"/>
                  </a:lnTo>
                  <a:lnTo>
                    <a:pt x="96" y="82"/>
                  </a:lnTo>
                  <a:lnTo>
                    <a:pt x="92" y="82"/>
                  </a:lnTo>
                  <a:lnTo>
                    <a:pt x="85" y="78"/>
                  </a:lnTo>
                  <a:lnTo>
                    <a:pt x="81" y="78"/>
                  </a:lnTo>
                  <a:lnTo>
                    <a:pt x="77" y="75"/>
                  </a:lnTo>
                  <a:lnTo>
                    <a:pt x="77" y="75"/>
                  </a:lnTo>
                  <a:lnTo>
                    <a:pt x="74" y="75"/>
                  </a:lnTo>
                  <a:lnTo>
                    <a:pt x="74" y="78"/>
                  </a:lnTo>
                  <a:lnTo>
                    <a:pt x="70" y="75"/>
                  </a:lnTo>
                  <a:lnTo>
                    <a:pt x="70" y="78"/>
                  </a:lnTo>
                  <a:lnTo>
                    <a:pt x="66" y="75"/>
                  </a:lnTo>
                  <a:lnTo>
                    <a:pt x="66" y="78"/>
                  </a:lnTo>
                  <a:lnTo>
                    <a:pt x="66" y="82"/>
                  </a:lnTo>
                  <a:lnTo>
                    <a:pt x="66" y="86"/>
                  </a:lnTo>
                  <a:lnTo>
                    <a:pt x="62" y="86"/>
                  </a:lnTo>
                  <a:lnTo>
                    <a:pt x="59" y="89"/>
                  </a:lnTo>
                  <a:lnTo>
                    <a:pt x="48" y="89"/>
                  </a:lnTo>
                  <a:lnTo>
                    <a:pt x="44" y="93"/>
                  </a:lnTo>
                  <a:lnTo>
                    <a:pt x="44" y="93"/>
                  </a:lnTo>
                  <a:lnTo>
                    <a:pt x="37" y="93"/>
                  </a:lnTo>
                  <a:lnTo>
                    <a:pt x="33" y="93"/>
                  </a:lnTo>
                  <a:lnTo>
                    <a:pt x="33" y="89"/>
                  </a:lnTo>
                  <a:lnTo>
                    <a:pt x="29" y="89"/>
                  </a:lnTo>
                  <a:lnTo>
                    <a:pt x="22" y="89"/>
                  </a:lnTo>
                  <a:lnTo>
                    <a:pt x="18" y="86"/>
                  </a:lnTo>
                  <a:lnTo>
                    <a:pt x="14" y="86"/>
                  </a:lnTo>
                  <a:lnTo>
                    <a:pt x="11" y="86"/>
                  </a:lnTo>
                  <a:lnTo>
                    <a:pt x="7" y="86"/>
                  </a:lnTo>
                  <a:lnTo>
                    <a:pt x="7" y="86"/>
                  </a:lnTo>
                  <a:lnTo>
                    <a:pt x="3" y="82"/>
                  </a:lnTo>
                  <a:lnTo>
                    <a:pt x="0" y="78"/>
                  </a:lnTo>
                  <a:lnTo>
                    <a:pt x="0" y="78"/>
                  </a:lnTo>
                  <a:lnTo>
                    <a:pt x="0" y="75"/>
                  </a:lnTo>
                  <a:lnTo>
                    <a:pt x="3" y="67"/>
                  </a:lnTo>
                  <a:lnTo>
                    <a:pt x="7" y="67"/>
                  </a:lnTo>
                  <a:lnTo>
                    <a:pt x="7" y="63"/>
                  </a:lnTo>
                  <a:lnTo>
                    <a:pt x="7" y="60"/>
                  </a:lnTo>
                  <a:lnTo>
                    <a:pt x="18" y="49"/>
                  </a:lnTo>
                  <a:lnTo>
                    <a:pt x="18" y="45"/>
                  </a:lnTo>
                  <a:lnTo>
                    <a:pt x="22" y="41"/>
                  </a:lnTo>
                  <a:lnTo>
                    <a:pt x="25" y="41"/>
                  </a:lnTo>
                  <a:lnTo>
                    <a:pt x="25" y="37"/>
                  </a:lnTo>
                  <a:lnTo>
                    <a:pt x="22" y="34"/>
                  </a:lnTo>
                  <a:lnTo>
                    <a:pt x="22" y="34"/>
                  </a:lnTo>
                  <a:lnTo>
                    <a:pt x="25" y="30"/>
                  </a:lnTo>
                  <a:lnTo>
                    <a:pt x="22" y="30"/>
                  </a:lnTo>
                  <a:lnTo>
                    <a:pt x="18" y="26"/>
                  </a:lnTo>
                  <a:lnTo>
                    <a:pt x="18" y="23"/>
                  </a:lnTo>
                  <a:lnTo>
                    <a:pt x="18" y="15"/>
                  </a:lnTo>
                  <a:lnTo>
                    <a:pt x="18"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2" name="Freeform 46">
              <a:extLst>
                <a:ext uri="{FF2B5EF4-FFF2-40B4-BE49-F238E27FC236}">
                  <a16:creationId xmlns:a16="http://schemas.microsoft.com/office/drawing/2014/main" xmlns="" id="{ECE823FD-E65A-4A4C-9325-8D4FA69108A5}"/>
                </a:ext>
              </a:extLst>
            </p:cNvPr>
            <p:cNvSpPr/>
            <p:nvPr/>
          </p:nvSpPr>
          <p:spPr bwMode="auto">
            <a:xfrm>
              <a:off x="5675646" y="2897527"/>
              <a:ext cx="100317" cy="102999"/>
            </a:xfrm>
            <a:custGeom>
              <a:avLst/>
              <a:gdLst>
                <a:gd name="T0" fmla="*/ 0 w 56"/>
                <a:gd name="T1" fmla="*/ 11 h 59"/>
                <a:gd name="T2" fmla="*/ 0 w 56"/>
                <a:gd name="T3" fmla="*/ 7 h 59"/>
                <a:gd name="T4" fmla="*/ 0 w 56"/>
                <a:gd name="T5" fmla="*/ 3 h 59"/>
                <a:gd name="T6" fmla="*/ 0 w 56"/>
                <a:gd name="T7" fmla="*/ 0 h 59"/>
                <a:gd name="T8" fmla="*/ 4 w 56"/>
                <a:gd name="T9" fmla="*/ 3 h 59"/>
                <a:gd name="T10" fmla="*/ 4 w 56"/>
                <a:gd name="T11" fmla="*/ 0 h 59"/>
                <a:gd name="T12" fmla="*/ 8 w 56"/>
                <a:gd name="T13" fmla="*/ 3 h 59"/>
                <a:gd name="T14" fmla="*/ 8 w 56"/>
                <a:gd name="T15" fmla="*/ 0 h 59"/>
                <a:gd name="T16" fmla="*/ 11 w 56"/>
                <a:gd name="T17" fmla="*/ 0 h 59"/>
                <a:gd name="T18" fmla="*/ 11 w 56"/>
                <a:gd name="T19" fmla="*/ 0 h 59"/>
                <a:gd name="T20" fmla="*/ 15 w 56"/>
                <a:gd name="T21" fmla="*/ 3 h 59"/>
                <a:gd name="T22" fmla="*/ 19 w 56"/>
                <a:gd name="T23" fmla="*/ 3 h 59"/>
                <a:gd name="T24" fmla="*/ 26 w 56"/>
                <a:gd name="T25" fmla="*/ 7 h 59"/>
                <a:gd name="T26" fmla="*/ 30 w 56"/>
                <a:gd name="T27" fmla="*/ 7 h 59"/>
                <a:gd name="T28" fmla="*/ 30 w 56"/>
                <a:gd name="T29" fmla="*/ 7 h 59"/>
                <a:gd name="T30" fmla="*/ 34 w 56"/>
                <a:gd name="T31" fmla="*/ 7 h 59"/>
                <a:gd name="T32" fmla="*/ 37 w 56"/>
                <a:gd name="T33" fmla="*/ 11 h 59"/>
                <a:gd name="T34" fmla="*/ 41 w 56"/>
                <a:gd name="T35" fmla="*/ 14 h 59"/>
                <a:gd name="T36" fmla="*/ 41 w 56"/>
                <a:gd name="T37" fmla="*/ 18 h 59"/>
                <a:gd name="T38" fmla="*/ 41 w 56"/>
                <a:gd name="T39" fmla="*/ 22 h 59"/>
                <a:gd name="T40" fmla="*/ 45 w 56"/>
                <a:gd name="T41" fmla="*/ 22 h 59"/>
                <a:gd name="T42" fmla="*/ 45 w 56"/>
                <a:gd name="T43" fmla="*/ 26 h 59"/>
                <a:gd name="T44" fmla="*/ 52 w 56"/>
                <a:gd name="T45" fmla="*/ 29 h 59"/>
                <a:gd name="T46" fmla="*/ 56 w 56"/>
                <a:gd name="T47" fmla="*/ 29 h 59"/>
                <a:gd name="T48" fmla="*/ 56 w 56"/>
                <a:gd name="T49" fmla="*/ 33 h 59"/>
                <a:gd name="T50" fmla="*/ 56 w 56"/>
                <a:gd name="T51" fmla="*/ 37 h 59"/>
                <a:gd name="T52" fmla="*/ 56 w 56"/>
                <a:gd name="T53" fmla="*/ 40 h 59"/>
                <a:gd name="T54" fmla="*/ 56 w 56"/>
                <a:gd name="T55" fmla="*/ 40 h 59"/>
                <a:gd name="T56" fmla="*/ 52 w 56"/>
                <a:gd name="T57" fmla="*/ 40 h 59"/>
                <a:gd name="T58" fmla="*/ 48 w 56"/>
                <a:gd name="T59" fmla="*/ 37 h 59"/>
                <a:gd name="T60" fmla="*/ 45 w 56"/>
                <a:gd name="T61" fmla="*/ 40 h 59"/>
                <a:gd name="T62" fmla="*/ 41 w 56"/>
                <a:gd name="T63" fmla="*/ 40 h 59"/>
                <a:gd name="T64" fmla="*/ 41 w 56"/>
                <a:gd name="T65" fmla="*/ 44 h 59"/>
                <a:gd name="T66" fmla="*/ 41 w 56"/>
                <a:gd name="T67" fmla="*/ 48 h 59"/>
                <a:gd name="T68" fmla="*/ 41 w 56"/>
                <a:gd name="T69" fmla="*/ 48 h 59"/>
                <a:gd name="T70" fmla="*/ 37 w 56"/>
                <a:gd name="T71" fmla="*/ 55 h 59"/>
                <a:gd name="T72" fmla="*/ 37 w 56"/>
                <a:gd name="T73" fmla="*/ 55 h 59"/>
                <a:gd name="T74" fmla="*/ 34 w 56"/>
                <a:gd name="T75" fmla="*/ 55 h 59"/>
                <a:gd name="T76" fmla="*/ 30 w 56"/>
                <a:gd name="T77" fmla="*/ 59 h 59"/>
                <a:gd name="T78" fmla="*/ 30 w 56"/>
                <a:gd name="T79" fmla="*/ 55 h 59"/>
                <a:gd name="T80" fmla="*/ 30 w 56"/>
                <a:gd name="T81" fmla="*/ 51 h 59"/>
                <a:gd name="T82" fmla="*/ 30 w 56"/>
                <a:gd name="T83" fmla="*/ 40 h 59"/>
                <a:gd name="T84" fmla="*/ 26 w 56"/>
                <a:gd name="T85" fmla="*/ 33 h 59"/>
                <a:gd name="T86" fmla="*/ 26 w 56"/>
                <a:gd name="T87" fmla="*/ 29 h 59"/>
                <a:gd name="T88" fmla="*/ 15 w 56"/>
                <a:gd name="T89" fmla="*/ 26 h 59"/>
                <a:gd name="T90" fmla="*/ 15 w 56"/>
                <a:gd name="T91" fmla="*/ 22 h 59"/>
                <a:gd name="T92" fmla="*/ 11 w 56"/>
                <a:gd name="T93" fmla="*/ 14 h 59"/>
                <a:gd name="T94" fmla="*/ 8 w 56"/>
                <a:gd name="T95" fmla="*/ 11 h 59"/>
                <a:gd name="T96" fmla="*/ 0 w 56"/>
                <a:gd name="T97" fmla="*/ 11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56" h="59">
                  <a:moveTo>
                    <a:pt x="0" y="11"/>
                  </a:moveTo>
                  <a:lnTo>
                    <a:pt x="0" y="7"/>
                  </a:lnTo>
                  <a:lnTo>
                    <a:pt x="0" y="3"/>
                  </a:lnTo>
                  <a:lnTo>
                    <a:pt x="0" y="0"/>
                  </a:lnTo>
                  <a:lnTo>
                    <a:pt x="4" y="3"/>
                  </a:lnTo>
                  <a:lnTo>
                    <a:pt x="4" y="0"/>
                  </a:lnTo>
                  <a:lnTo>
                    <a:pt x="8" y="3"/>
                  </a:lnTo>
                  <a:lnTo>
                    <a:pt x="8" y="0"/>
                  </a:lnTo>
                  <a:lnTo>
                    <a:pt x="11" y="0"/>
                  </a:lnTo>
                  <a:lnTo>
                    <a:pt x="11" y="0"/>
                  </a:lnTo>
                  <a:lnTo>
                    <a:pt x="15" y="3"/>
                  </a:lnTo>
                  <a:lnTo>
                    <a:pt x="19" y="3"/>
                  </a:lnTo>
                  <a:lnTo>
                    <a:pt x="26" y="7"/>
                  </a:lnTo>
                  <a:lnTo>
                    <a:pt x="30" y="7"/>
                  </a:lnTo>
                  <a:lnTo>
                    <a:pt x="30" y="7"/>
                  </a:lnTo>
                  <a:lnTo>
                    <a:pt x="34" y="7"/>
                  </a:lnTo>
                  <a:lnTo>
                    <a:pt x="37" y="11"/>
                  </a:lnTo>
                  <a:lnTo>
                    <a:pt x="41" y="14"/>
                  </a:lnTo>
                  <a:lnTo>
                    <a:pt x="41" y="18"/>
                  </a:lnTo>
                  <a:lnTo>
                    <a:pt x="41" y="22"/>
                  </a:lnTo>
                  <a:lnTo>
                    <a:pt x="45" y="22"/>
                  </a:lnTo>
                  <a:lnTo>
                    <a:pt x="45" y="26"/>
                  </a:lnTo>
                  <a:lnTo>
                    <a:pt x="52" y="29"/>
                  </a:lnTo>
                  <a:lnTo>
                    <a:pt x="56" y="29"/>
                  </a:lnTo>
                  <a:lnTo>
                    <a:pt x="56" y="33"/>
                  </a:lnTo>
                  <a:lnTo>
                    <a:pt x="56" y="37"/>
                  </a:lnTo>
                  <a:lnTo>
                    <a:pt x="56" y="40"/>
                  </a:lnTo>
                  <a:lnTo>
                    <a:pt x="56" y="40"/>
                  </a:lnTo>
                  <a:lnTo>
                    <a:pt x="52" y="40"/>
                  </a:lnTo>
                  <a:lnTo>
                    <a:pt x="48" y="37"/>
                  </a:lnTo>
                  <a:lnTo>
                    <a:pt x="45" y="40"/>
                  </a:lnTo>
                  <a:lnTo>
                    <a:pt x="41" y="40"/>
                  </a:lnTo>
                  <a:lnTo>
                    <a:pt x="41" y="44"/>
                  </a:lnTo>
                  <a:lnTo>
                    <a:pt x="41" y="48"/>
                  </a:lnTo>
                  <a:lnTo>
                    <a:pt x="41" y="48"/>
                  </a:lnTo>
                  <a:lnTo>
                    <a:pt x="37" y="55"/>
                  </a:lnTo>
                  <a:lnTo>
                    <a:pt x="37" y="55"/>
                  </a:lnTo>
                  <a:lnTo>
                    <a:pt x="34" y="55"/>
                  </a:lnTo>
                  <a:lnTo>
                    <a:pt x="30" y="59"/>
                  </a:lnTo>
                  <a:lnTo>
                    <a:pt x="30" y="55"/>
                  </a:lnTo>
                  <a:lnTo>
                    <a:pt x="30" y="51"/>
                  </a:lnTo>
                  <a:lnTo>
                    <a:pt x="30" y="40"/>
                  </a:lnTo>
                  <a:lnTo>
                    <a:pt x="26" y="33"/>
                  </a:lnTo>
                  <a:lnTo>
                    <a:pt x="26" y="29"/>
                  </a:lnTo>
                  <a:lnTo>
                    <a:pt x="15" y="26"/>
                  </a:lnTo>
                  <a:lnTo>
                    <a:pt x="15" y="22"/>
                  </a:lnTo>
                  <a:lnTo>
                    <a:pt x="11" y="14"/>
                  </a:lnTo>
                  <a:lnTo>
                    <a:pt x="8" y="11"/>
                  </a:lnTo>
                  <a:lnTo>
                    <a:pt x="0"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3" name="Freeform 47">
              <a:extLst>
                <a:ext uri="{FF2B5EF4-FFF2-40B4-BE49-F238E27FC236}">
                  <a16:creationId xmlns:a16="http://schemas.microsoft.com/office/drawing/2014/main" xmlns="" id="{E8912BE3-0BF9-4472-940E-AB22AADDBB4A}"/>
                </a:ext>
              </a:extLst>
            </p:cNvPr>
            <p:cNvSpPr/>
            <p:nvPr/>
          </p:nvSpPr>
          <p:spPr bwMode="auto">
            <a:xfrm>
              <a:off x="5516212" y="2916731"/>
              <a:ext cx="259751" cy="141404"/>
            </a:xfrm>
            <a:custGeom>
              <a:avLst/>
              <a:gdLst>
                <a:gd name="T0" fmla="*/ 34 w 145"/>
                <a:gd name="T1" fmla="*/ 0 h 81"/>
                <a:gd name="T2" fmla="*/ 41 w 145"/>
                <a:gd name="T3" fmla="*/ 0 h 81"/>
                <a:gd name="T4" fmla="*/ 52 w 145"/>
                <a:gd name="T5" fmla="*/ 3 h 81"/>
                <a:gd name="T6" fmla="*/ 56 w 145"/>
                <a:gd name="T7" fmla="*/ 7 h 81"/>
                <a:gd name="T8" fmla="*/ 67 w 145"/>
                <a:gd name="T9" fmla="*/ 7 h 81"/>
                <a:gd name="T10" fmla="*/ 71 w 145"/>
                <a:gd name="T11" fmla="*/ 3 h 81"/>
                <a:gd name="T12" fmla="*/ 85 w 145"/>
                <a:gd name="T13" fmla="*/ 0 h 81"/>
                <a:gd name="T14" fmla="*/ 100 w 145"/>
                <a:gd name="T15" fmla="*/ 3 h 81"/>
                <a:gd name="T16" fmla="*/ 104 w 145"/>
                <a:gd name="T17" fmla="*/ 15 h 81"/>
                <a:gd name="T18" fmla="*/ 115 w 145"/>
                <a:gd name="T19" fmla="*/ 22 h 81"/>
                <a:gd name="T20" fmla="*/ 119 w 145"/>
                <a:gd name="T21" fmla="*/ 40 h 81"/>
                <a:gd name="T22" fmla="*/ 123 w 145"/>
                <a:gd name="T23" fmla="*/ 52 h 81"/>
                <a:gd name="T24" fmla="*/ 134 w 145"/>
                <a:gd name="T25" fmla="*/ 52 h 81"/>
                <a:gd name="T26" fmla="*/ 141 w 145"/>
                <a:gd name="T27" fmla="*/ 48 h 81"/>
                <a:gd name="T28" fmla="*/ 141 w 145"/>
                <a:gd name="T29" fmla="*/ 52 h 81"/>
                <a:gd name="T30" fmla="*/ 145 w 145"/>
                <a:gd name="T31" fmla="*/ 55 h 81"/>
                <a:gd name="T32" fmla="*/ 137 w 145"/>
                <a:gd name="T33" fmla="*/ 59 h 81"/>
                <a:gd name="T34" fmla="*/ 130 w 145"/>
                <a:gd name="T35" fmla="*/ 63 h 81"/>
                <a:gd name="T36" fmla="*/ 130 w 145"/>
                <a:gd name="T37" fmla="*/ 70 h 81"/>
                <a:gd name="T38" fmla="*/ 130 w 145"/>
                <a:gd name="T39" fmla="*/ 74 h 81"/>
                <a:gd name="T40" fmla="*/ 126 w 145"/>
                <a:gd name="T41" fmla="*/ 78 h 81"/>
                <a:gd name="T42" fmla="*/ 123 w 145"/>
                <a:gd name="T43" fmla="*/ 74 h 81"/>
                <a:gd name="T44" fmla="*/ 115 w 145"/>
                <a:gd name="T45" fmla="*/ 74 h 81"/>
                <a:gd name="T46" fmla="*/ 104 w 145"/>
                <a:gd name="T47" fmla="*/ 74 h 81"/>
                <a:gd name="T48" fmla="*/ 93 w 145"/>
                <a:gd name="T49" fmla="*/ 78 h 81"/>
                <a:gd name="T50" fmla="*/ 85 w 145"/>
                <a:gd name="T51" fmla="*/ 81 h 81"/>
                <a:gd name="T52" fmla="*/ 78 w 145"/>
                <a:gd name="T53" fmla="*/ 81 h 81"/>
                <a:gd name="T54" fmla="*/ 71 w 145"/>
                <a:gd name="T55" fmla="*/ 81 h 81"/>
                <a:gd name="T56" fmla="*/ 67 w 145"/>
                <a:gd name="T57" fmla="*/ 81 h 81"/>
                <a:gd name="T58" fmla="*/ 56 w 145"/>
                <a:gd name="T59" fmla="*/ 81 h 81"/>
                <a:gd name="T60" fmla="*/ 52 w 145"/>
                <a:gd name="T61" fmla="*/ 78 h 81"/>
                <a:gd name="T62" fmla="*/ 45 w 145"/>
                <a:gd name="T63" fmla="*/ 81 h 81"/>
                <a:gd name="T64" fmla="*/ 45 w 145"/>
                <a:gd name="T65" fmla="*/ 78 h 81"/>
                <a:gd name="T66" fmla="*/ 41 w 145"/>
                <a:gd name="T67" fmla="*/ 74 h 81"/>
                <a:gd name="T68" fmla="*/ 37 w 145"/>
                <a:gd name="T69" fmla="*/ 70 h 81"/>
                <a:gd name="T70" fmla="*/ 37 w 145"/>
                <a:gd name="T71" fmla="*/ 63 h 81"/>
                <a:gd name="T72" fmla="*/ 30 w 145"/>
                <a:gd name="T73" fmla="*/ 66 h 81"/>
                <a:gd name="T74" fmla="*/ 23 w 145"/>
                <a:gd name="T75" fmla="*/ 66 h 81"/>
                <a:gd name="T76" fmla="*/ 15 w 145"/>
                <a:gd name="T77" fmla="*/ 63 h 81"/>
                <a:gd name="T78" fmla="*/ 19 w 145"/>
                <a:gd name="T79" fmla="*/ 55 h 81"/>
                <a:gd name="T80" fmla="*/ 8 w 145"/>
                <a:gd name="T81" fmla="*/ 52 h 81"/>
                <a:gd name="T82" fmla="*/ 4 w 145"/>
                <a:gd name="T83" fmla="*/ 44 h 81"/>
                <a:gd name="T84" fmla="*/ 0 w 145"/>
                <a:gd name="T85" fmla="*/ 40 h 81"/>
                <a:gd name="T86" fmla="*/ 4 w 145"/>
                <a:gd name="T87" fmla="*/ 37 h 81"/>
                <a:gd name="T88" fmla="*/ 11 w 145"/>
                <a:gd name="T89" fmla="*/ 33 h 81"/>
                <a:gd name="T90" fmla="*/ 15 w 145"/>
                <a:gd name="T91" fmla="*/ 29 h 81"/>
                <a:gd name="T92" fmla="*/ 23 w 145"/>
                <a:gd name="T93" fmla="*/ 11 h 81"/>
                <a:gd name="T94" fmla="*/ 30 w 145"/>
                <a:gd name="T95" fmla="*/ 7 h 81"/>
                <a:gd name="T96" fmla="*/ 30 w 145"/>
                <a:gd name="T97" fmla="*/ 0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45" h="81">
                  <a:moveTo>
                    <a:pt x="30" y="0"/>
                  </a:moveTo>
                  <a:lnTo>
                    <a:pt x="34" y="0"/>
                  </a:lnTo>
                  <a:lnTo>
                    <a:pt x="37" y="0"/>
                  </a:lnTo>
                  <a:lnTo>
                    <a:pt x="41" y="0"/>
                  </a:lnTo>
                  <a:lnTo>
                    <a:pt x="45" y="3"/>
                  </a:lnTo>
                  <a:lnTo>
                    <a:pt x="52" y="3"/>
                  </a:lnTo>
                  <a:lnTo>
                    <a:pt x="56" y="3"/>
                  </a:lnTo>
                  <a:lnTo>
                    <a:pt x="56" y="7"/>
                  </a:lnTo>
                  <a:lnTo>
                    <a:pt x="60" y="7"/>
                  </a:lnTo>
                  <a:lnTo>
                    <a:pt x="67" y="7"/>
                  </a:lnTo>
                  <a:lnTo>
                    <a:pt x="67" y="7"/>
                  </a:lnTo>
                  <a:lnTo>
                    <a:pt x="71" y="3"/>
                  </a:lnTo>
                  <a:lnTo>
                    <a:pt x="82" y="3"/>
                  </a:lnTo>
                  <a:lnTo>
                    <a:pt x="85" y="0"/>
                  </a:lnTo>
                  <a:lnTo>
                    <a:pt x="97" y="0"/>
                  </a:lnTo>
                  <a:lnTo>
                    <a:pt x="100" y="3"/>
                  </a:lnTo>
                  <a:lnTo>
                    <a:pt x="104" y="11"/>
                  </a:lnTo>
                  <a:lnTo>
                    <a:pt x="104" y="15"/>
                  </a:lnTo>
                  <a:lnTo>
                    <a:pt x="115" y="18"/>
                  </a:lnTo>
                  <a:lnTo>
                    <a:pt x="115" y="22"/>
                  </a:lnTo>
                  <a:lnTo>
                    <a:pt x="119" y="29"/>
                  </a:lnTo>
                  <a:lnTo>
                    <a:pt x="119" y="40"/>
                  </a:lnTo>
                  <a:lnTo>
                    <a:pt x="119" y="44"/>
                  </a:lnTo>
                  <a:lnTo>
                    <a:pt x="123" y="52"/>
                  </a:lnTo>
                  <a:lnTo>
                    <a:pt x="126" y="52"/>
                  </a:lnTo>
                  <a:lnTo>
                    <a:pt x="134" y="52"/>
                  </a:lnTo>
                  <a:lnTo>
                    <a:pt x="137" y="48"/>
                  </a:lnTo>
                  <a:lnTo>
                    <a:pt x="141" y="48"/>
                  </a:lnTo>
                  <a:lnTo>
                    <a:pt x="145" y="52"/>
                  </a:lnTo>
                  <a:lnTo>
                    <a:pt x="141" y="52"/>
                  </a:lnTo>
                  <a:lnTo>
                    <a:pt x="145" y="55"/>
                  </a:lnTo>
                  <a:lnTo>
                    <a:pt x="145" y="55"/>
                  </a:lnTo>
                  <a:lnTo>
                    <a:pt x="141" y="59"/>
                  </a:lnTo>
                  <a:lnTo>
                    <a:pt x="137" y="59"/>
                  </a:lnTo>
                  <a:lnTo>
                    <a:pt x="134" y="63"/>
                  </a:lnTo>
                  <a:lnTo>
                    <a:pt x="130" y="63"/>
                  </a:lnTo>
                  <a:lnTo>
                    <a:pt x="130" y="66"/>
                  </a:lnTo>
                  <a:lnTo>
                    <a:pt x="130" y="70"/>
                  </a:lnTo>
                  <a:lnTo>
                    <a:pt x="130" y="74"/>
                  </a:lnTo>
                  <a:lnTo>
                    <a:pt x="130" y="74"/>
                  </a:lnTo>
                  <a:lnTo>
                    <a:pt x="130" y="78"/>
                  </a:lnTo>
                  <a:lnTo>
                    <a:pt x="126" y="78"/>
                  </a:lnTo>
                  <a:lnTo>
                    <a:pt x="126" y="78"/>
                  </a:lnTo>
                  <a:lnTo>
                    <a:pt x="123" y="74"/>
                  </a:lnTo>
                  <a:lnTo>
                    <a:pt x="119" y="78"/>
                  </a:lnTo>
                  <a:lnTo>
                    <a:pt x="115" y="74"/>
                  </a:lnTo>
                  <a:lnTo>
                    <a:pt x="111" y="74"/>
                  </a:lnTo>
                  <a:lnTo>
                    <a:pt x="104" y="74"/>
                  </a:lnTo>
                  <a:lnTo>
                    <a:pt x="100" y="74"/>
                  </a:lnTo>
                  <a:lnTo>
                    <a:pt x="93" y="78"/>
                  </a:lnTo>
                  <a:lnTo>
                    <a:pt x="89" y="78"/>
                  </a:lnTo>
                  <a:lnTo>
                    <a:pt x="85" y="81"/>
                  </a:lnTo>
                  <a:lnTo>
                    <a:pt x="85" y="81"/>
                  </a:lnTo>
                  <a:lnTo>
                    <a:pt x="78" y="81"/>
                  </a:lnTo>
                  <a:lnTo>
                    <a:pt x="74" y="81"/>
                  </a:lnTo>
                  <a:lnTo>
                    <a:pt x="71" y="81"/>
                  </a:lnTo>
                  <a:lnTo>
                    <a:pt x="71" y="81"/>
                  </a:lnTo>
                  <a:lnTo>
                    <a:pt x="67" y="81"/>
                  </a:lnTo>
                  <a:lnTo>
                    <a:pt x="60" y="81"/>
                  </a:lnTo>
                  <a:lnTo>
                    <a:pt x="56" y="81"/>
                  </a:lnTo>
                  <a:lnTo>
                    <a:pt x="52" y="81"/>
                  </a:lnTo>
                  <a:lnTo>
                    <a:pt x="52" y="78"/>
                  </a:lnTo>
                  <a:lnTo>
                    <a:pt x="48" y="78"/>
                  </a:lnTo>
                  <a:lnTo>
                    <a:pt x="45" y="81"/>
                  </a:lnTo>
                  <a:lnTo>
                    <a:pt x="41" y="78"/>
                  </a:lnTo>
                  <a:lnTo>
                    <a:pt x="45" y="78"/>
                  </a:lnTo>
                  <a:lnTo>
                    <a:pt x="45" y="74"/>
                  </a:lnTo>
                  <a:lnTo>
                    <a:pt x="41" y="74"/>
                  </a:lnTo>
                  <a:lnTo>
                    <a:pt x="37" y="74"/>
                  </a:lnTo>
                  <a:lnTo>
                    <a:pt x="37" y="70"/>
                  </a:lnTo>
                  <a:lnTo>
                    <a:pt x="34" y="66"/>
                  </a:lnTo>
                  <a:lnTo>
                    <a:pt x="37" y="63"/>
                  </a:lnTo>
                  <a:lnTo>
                    <a:pt x="34" y="63"/>
                  </a:lnTo>
                  <a:lnTo>
                    <a:pt x="30" y="66"/>
                  </a:lnTo>
                  <a:lnTo>
                    <a:pt x="26" y="66"/>
                  </a:lnTo>
                  <a:lnTo>
                    <a:pt x="23" y="66"/>
                  </a:lnTo>
                  <a:lnTo>
                    <a:pt x="23" y="63"/>
                  </a:lnTo>
                  <a:lnTo>
                    <a:pt x="15" y="63"/>
                  </a:lnTo>
                  <a:lnTo>
                    <a:pt x="15" y="59"/>
                  </a:lnTo>
                  <a:lnTo>
                    <a:pt x="19" y="55"/>
                  </a:lnTo>
                  <a:lnTo>
                    <a:pt x="15" y="55"/>
                  </a:lnTo>
                  <a:lnTo>
                    <a:pt x="8" y="52"/>
                  </a:lnTo>
                  <a:lnTo>
                    <a:pt x="8" y="48"/>
                  </a:lnTo>
                  <a:lnTo>
                    <a:pt x="4" y="44"/>
                  </a:lnTo>
                  <a:lnTo>
                    <a:pt x="0" y="40"/>
                  </a:lnTo>
                  <a:lnTo>
                    <a:pt x="0" y="40"/>
                  </a:lnTo>
                  <a:lnTo>
                    <a:pt x="4" y="37"/>
                  </a:lnTo>
                  <a:lnTo>
                    <a:pt x="4" y="37"/>
                  </a:lnTo>
                  <a:lnTo>
                    <a:pt x="8" y="33"/>
                  </a:lnTo>
                  <a:lnTo>
                    <a:pt x="11" y="33"/>
                  </a:lnTo>
                  <a:lnTo>
                    <a:pt x="15" y="33"/>
                  </a:lnTo>
                  <a:lnTo>
                    <a:pt x="15" y="29"/>
                  </a:lnTo>
                  <a:lnTo>
                    <a:pt x="19" y="22"/>
                  </a:lnTo>
                  <a:lnTo>
                    <a:pt x="23" y="11"/>
                  </a:lnTo>
                  <a:lnTo>
                    <a:pt x="26" y="7"/>
                  </a:lnTo>
                  <a:lnTo>
                    <a:pt x="30" y="7"/>
                  </a:lnTo>
                  <a:lnTo>
                    <a:pt x="34" y="3"/>
                  </a:lnTo>
                  <a:lnTo>
                    <a:pt x="3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4" name="Freeform 48">
              <a:extLst>
                <a:ext uri="{FF2B5EF4-FFF2-40B4-BE49-F238E27FC236}">
                  <a16:creationId xmlns:a16="http://schemas.microsoft.com/office/drawing/2014/main" xmlns="" id="{EBE8BA0E-81EA-49C8-84EC-287CC4480302}"/>
                </a:ext>
              </a:extLst>
            </p:cNvPr>
            <p:cNvSpPr/>
            <p:nvPr/>
          </p:nvSpPr>
          <p:spPr bwMode="auto">
            <a:xfrm>
              <a:off x="5403356" y="2902766"/>
              <a:ext cx="173765" cy="97760"/>
            </a:xfrm>
            <a:custGeom>
              <a:avLst/>
              <a:gdLst>
                <a:gd name="T0" fmla="*/ 63 w 97"/>
                <a:gd name="T1" fmla="*/ 48 h 56"/>
                <a:gd name="T2" fmla="*/ 67 w 97"/>
                <a:gd name="T3" fmla="*/ 45 h 56"/>
                <a:gd name="T4" fmla="*/ 67 w 97"/>
                <a:gd name="T5" fmla="*/ 45 h 56"/>
                <a:gd name="T6" fmla="*/ 71 w 97"/>
                <a:gd name="T7" fmla="*/ 41 h 56"/>
                <a:gd name="T8" fmla="*/ 74 w 97"/>
                <a:gd name="T9" fmla="*/ 41 h 56"/>
                <a:gd name="T10" fmla="*/ 78 w 97"/>
                <a:gd name="T11" fmla="*/ 41 h 56"/>
                <a:gd name="T12" fmla="*/ 78 w 97"/>
                <a:gd name="T13" fmla="*/ 37 h 56"/>
                <a:gd name="T14" fmla="*/ 82 w 97"/>
                <a:gd name="T15" fmla="*/ 30 h 56"/>
                <a:gd name="T16" fmla="*/ 86 w 97"/>
                <a:gd name="T17" fmla="*/ 19 h 56"/>
                <a:gd name="T18" fmla="*/ 89 w 97"/>
                <a:gd name="T19" fmla="*/ 15 h 56"/>
                <a:gd name="T20" fmla="*/ 93 w 97"/>
                <a:gd name="T21" fmla="*/ 15 h 56"/>
                <a:gd name="T22" fmla="*/ 97 w 97"/>
                <a:gd name="T23" fmla="*/ 11 h 56"/>
                <a:gd name="T24" fmla="*/ 93 w 97"/>
                <a:gd name="T25" fmla="*/ 8 h 56"/>
                <a:gd name="T26" fmla="*/ 89 w 97"/>
                <a:gd name="T27" fmla="*/ 4 h 56"/>
                <a:gd name="T28" fmla="*/ 86 w 97"/>
                <a:gd name="T29" fmla="*/ 0 h 56"/>
                <a:gd name="T30" fmla="*/ 82 w 97"/>
                <a:gd name="T31" fmla="*/ 4 h 56"/>
                <a:gd name="T32" fmla="*/ 78 w 97"/>
                <a:gd name="T33" fmla="*/ 0 h 56"/>
                <a:gd name="T34" fmla="*/ 71 w 97"/>
                <a:gd name="T35" fmla="*/ 4 h 56"/>
                <a:gd name="T36" fmla="*/ 67 w 97"/>
                <a:gd name="T37" fmla="*/ 0 h 56"/>
                <a:gd name="T38" fmla="*/ 60 w 97"/>
                <a:gd name="T39" fmla="*/ 0 h 56"/>
                <a:gd name="T40" fmla="*/ 60 w 97"/>
                <a:gd name="T41" fmla="*/ 4 h 56"/>
                <a:gd name="T42" fmla="*/ 56 w 97"/>
                <a:gd name="T43" fmla="*/ 8 h 56"/>
                <a:gd name="T44" fmla="*/ 56 w 97"/>
                <a:gd name="T45" fmla="*/ 11 h 56"/>
                <a:gd name="T46" fmla="*/ 49 w 97"/>
                <a:gd name="T47" fmla="*/ 8 h 56"/>
                <a:gd name="T48" fmla="*/ 45 w 97"/>
                <a:gd name="T49" fmla="*/ 11 h 56"/>
                <a:gd name="T50" fmla="*/ 41 w 97"/>
                <a:gd name="T51" fmla="*/ 11 h 56"/>
                <a:gd name="T52" fmla="*/ 41 w 97"/>
                <a:gd name="T53" fmla="*/ 15 h 56"/>
                <a:gd name="T54" fmla="*/ 30 w 97"/>
                <a:gd name="T55" fmla="*/ 15 h 56"/>
                <a:gd name="T56" fmla="*/ 26 w 97"/>
                <a:gd name="T57" fmla="*/ 19 h 56"/>
                <a:gd name="T58" fmla="*/ 19 w 97"/>
                <a:gd name="T59" fmla="*/ 15 h 56"/>
                <a:gd name="T60" fmla="*/ 8 w 97"/>
                <a:gd name="T61" fmla="*/ 11 h 56"/>
                <a:gd name="T62" fmla="*/ 8 w 97"/>
                <a:gd name="T63" fmla="*/ 11 h 56"/>
                <a:gd name="T64" fmla="*/ 8 w 97"/>
                <a:gd name="T65" fmla="*/ 15 h 56"/>
                <a:gd name="T66" fmla="*/ 8 w 97"/>
                <a:gd name="T67" fmla="*/ 19 h 56"/>
                <a:gd name="T68" fmla="*/ 0 w 97"/>
                <a:gd name="T69" fmla="*/ 19 h 56"/>
                <a:gd name="T70" fmla="*/ 0 w 97"/>
                <a:gd name="T71" fmla="*/ 19 h 56"/>
                <a:gd name="T72" fmla="*/ 4 w 97"/>
                <a:gd name="T73" fmla="*/ 23 h 56"/>
                <a:gd name="T74" fmla="*/ 4 w 97"/>
                <a:gd name="T75" fmla="*/ 26 h 56"/>
                <a:gd name="T76" fmla="*/ 4 w 97"/>
                <a:gd name="T77" fmla="*/ 30 h 56"/>
                <a:gd name="T78" fmla="*/ 4 w 97"/>
                <a:gd name="T79" fmla="*/ 30 h 56"/>
                <a:gd name="T80" fmla="*/ 0 w 97"/>
                <a:gd name="T81" fmla="*/ 34 h 56"/>
                <a:gd name="T82" fmla="*/ 0 w 97"/>
                <a:gd name="T83" fmla="*/ 34 h 56"/>
                <a:gd name="T84" fmla="*/ 4 w 97"/>
                <a:gd name="T85" fmla="*/ 37 h 56"/>
                <a:gd name="T86" fmla="*/ 4 w 97"/>
                <a:gd name="T87" fmla="*/ 45 h 56"/>
                <a:gd name="T88" fmla="*/ 8 w 97"/>
                <a:gd name="T89" fmla="*/ 45 h 56"/>
                <a:gd name="T90" fmla="*/ 15 w 97"/>
                <a:gd name="T91" fmla="*/ 48 h 56"/>
                <a:gd name="T92" fmla="*/ 19 w 97"/>
                <a:gd name="T93" fmla="*/ 52 h 56"/>
                <a:gd name="T94" fmla="*/ 23 w 97"/>
                <a:gd name="T95" fmla="*/ 52 h 56"/>
                <a:gd name="T96" fmla="*/ 30 w 97"/>
                <a:gd name="T97" fmla="*/ 56 h 56"/>
                <a:gd name="T98" fmla="*/ 37 w 97"/>
                <a:gd name="T99" fmla="*/ 56 h 56"/>
                <a:gd name="T100" fmla="*/ 37 w 97"/>
                <a:gd name="T101" fmla="*/ 52 h 56"/>
                <a:gd name="T102" fmla="*/ 41 w 97"/>
                <a:gd name="T103" fmla="*/ 56 h 56"/>
                <a:gd name="T104" fmla="*/ 41 w 97"/>
                <a:gd name="T105" fmla="*/ 52 h 56"/>
                <a:gd name="T106" fmla="*/ 45 w 97"/>
                <a:gd name="T107" fmla="*/ 52 h 56"/>
                <a:gd name="T108" fmla="*/ 49 w 97"/>
                <a:gd name="T109" fmla="*/ 52 h 56"/>
                <a:gd name="T110" fmla="*/ 49 w 97"/>
                <a:gd name="T111" fmla="*/ 48 h 56"/>
                <a:gd name="T112" fmla="*/ 52 w 97"/>
                <a:gd name="T113" fmla="*/ 45 h 56"/>
                <a:gd name="T114" fmla="*/ 56 w 97"/>
                <a:gd name="T115" fmla="*/ 48 h 56"/>
                <a:gd name="T116" fmla="*/ 60 w 97"/>
                <a:gd name="T117" fmla="*/ 48 h 56"/>
                <a:gd name="T118" fmla="*/ 63 w 97"/>
                <a:gd name="T119" fmla="*/ 48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97" h="56">
                  <a:moveTo>
                    <a:pt x="63" y="48"/>
                  </a:moveTo>
                  <a:lnTo>
                    <a:pt x="67" y="45"/>
                  </a:lnTo>
                  <a:lnTo>
                    <a:pt x="67" y="45"/>
                  </a:lnTo>
                  <a:lnTo>
                    <a:pt x="71" y="41"/>
                  </a:lnTo>
                  <a:lnTo>
                    <a:pt x="74" y="41"/>
                  </a:lnTo>
                  <a:lnTo>
                    <a:pt x="78" y="41"/>
                  </a:lnTo>
                  <a:lnTo>
                    <a:pt x="78" y="37"/>
                  </a:lnTo>
                  <a:lnTo>
                    <a:pt x="82" y="30"/>
                  </a:lnTo>
                  <a:lnTo>
                    <a:pt x="86" y="19"/>
                  </a:lnTo>
                  <a:lnTo>
                    <a:pt x="89" y="15"/>
                  </a:lnTo>
                  <a:lnTo>
                    <a:pt x="93" y="15"/>
                  </a:lnTo>
                  <a:lnTo>
                    <a:pt x="97" y="11"/>
                  </a:lnTo>
                  <a:lnTo>
                    <a:pt x="93" y="8"/>
                  </a:lnTo>
                  <a:lnTo>
                    <a:pt x="89" y="4"/>
                  </a:lnTo>
                  <a:lnTo>
                    <a:pt x="86" y="0"/>
                  </a:lnTo>
                  <a:lnTo>
                    <a:pt x="82" y="4"/>
                  </a:lnTo>
                  <a:lnTo>
                    <a:pt x="78" y="0"/>
                  </a:lnTo>
                  <a:lnTo>
                    <a:pt x="71" y="4"/>
                  </a:lnTo>
                  <a:lnTo>
                    <a:pt x="67" y="0"/>
                  </a:lnTo>
                  <a:lnTo>
                    <a:pt x="60" y="0"/>
                  </a:lnTo>
                  <a:lnTo>
                    <a:pt x="60" y="4"/>
                  </a:lnTo>
                  <a:lnTo>
                    <a:pt x="56" y="8"/>
                  </a:lnTo>
                  <a:lnTo>
                    <a:pt x="56" y="11"/>
                  </a:lnTo>
                  <a:lnTo>
                    <a:pt x="49" y="8"/>
                  </a:lnTo>
                  <a:lnTo>
                    <a:pt x="45" y="11"/>
                  </a:lnTo>
                  <a:lnTo>
                    <a:pt x="41" y="11"/>
                  </a:lnTo>
                  <a:lnTo>
                    <a:pt x="41" y="15"/>
                  </a:lnTo>
                  <a:lnTo>
                    <a:pt x="30" y="15"/>
                  </a:lnTo>
                  <a:lnTo>
                    <a:pt x="26" y="19"/>
                  </a:lnTo>
                  <a:lnTo>
                    <a:pt x="19" y="15"/>
                  </a:lnTo>
                  <a:lnTo>
                    <a:pt x="8" y="11"/>
                  </a:lnTo>
                  <a:lnTo>
                    <a:pt x="8" y="11"/>
                  </a:lnTo>
                  <a:lnTo>
                    <a:pt x="8" y="15"/>
                  </a:lnTo>
                  <a:lnTo>
                    <a:pt x="8" y="19"/>
                  </a:lnTo>
                  <a:lnTo>
                    <a:pt x="0" y="19"/>
                  </a:lnTo>
                  <a:lnTo>
                    <a:pt x="0" y="19"/>
                  </a:lnTo>
                  <a:lnTo>
                    <a:pt x="4" y="23"/>
                  </a:lnTo>
                  <a:lnTo>
                    <a:pt x="4" y="26"/>
                  </a:lnTo>
                  <a:lnTo>
                    <a:pt x="4" y="30"/>
                  </a:lnTo>
                  <a:lnTo>
                    <a:pt x="4" y="30"/>
                  </a:lnTo>
                  <a:lnTo>
                    <a:pt x="0" y="34"/>
                  </a:lnTo>
                  <a:lnTo>
                    <a:pt x="0" y="34"/>
                  </a:lnTo>
                  <a:lnTo>
                    <a:pt x="4" y="37"/>
                  </a:lnTo>
                  <a:lnTo>
                    <a:pt x="4" y="45"/>
                  </a:lnTo>
                  <a:lnTo>
                    <a:pt x="8" y="45"/>
                  </a:lnTo>
                  <a:lnTo>
                    <a:pt x="15" y="48"/>
                  </a:lnTo>
                  <a:lnTo>
                    <a:pt x="19" y="52"/>
                  </a:lnTo>
                  <a:lnTo>
                    <a:pt x="23" y="52"/>
                  </a:lnTo>
                  <a:lnTo>
                    <a:pt x="30" y="56"/>
                  </a:lnTo>
                  <a:lnTo>
                    <a:pt x="37" y="56"/>
                  </a:lnTo>
                  <a:lnTo>
                    <a:pt x="37" y="52"/>
                  </a:lnTo>
                  <a:lnTo>
                    <a:pt x="41" y="56"/>
                  </a:lnTo>
                  <a:lnTo>
                    <a:pt x="41" y="52"/>
                  </a:lnTo>
                  <a:lnTo>
                    <a:pt x="45" y="52"/>
                  </a:lnTo>
                  <a:lnTo>
                    <a:pt x="49" y="52"/>
                  </a:lnTo>
                  <a:lnTo>
                    <a:pt x="49" y="48"/>
                  </a:lnTo>
                  <a:lnTo>
                    <a:pt x="52" y="45"/>
                  </a:lnTo>
                  <a:lnTo>
                    <a:pt x="56" y="48"/>
                  </a:lnTo>
                  <a:lnTo>
                    <a:pt x="60" y="48"/>
                  </a:lnTo>
                  <a:lnTo>
                    <a:pt x="63"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5" name="Freeform 49">
              <a:extLst>
                <a:ext uri="{FF2B5EF4-FFF2-40B4-BE49-F238E27FC236}">
                  <a16:creationId xmlns:a16="http://schemas.microsoft.com/office/drawing/2014/main" xmlns="" id="{E3A14658-FBA5-46E0-9DED-DA6F8E930D30}"/>
                </a:ext>
              </a:extLst>
            </p:cNvPr>
            <p:cNvSpPr/>
            <p:nvPr/>
          </p:nvSpPr>
          <p:spPr bwMode="auto">
            <a:xfrm>
              <a:off x="5417687" y="2876579"/>
              <a:ext cx="145103" cy="59354"/>
            </a:xfrm>
            <a:custGeom>
              <a:avLst/>
              <a:gdLst>
                <a:gd name="T0" fmla="*/ 0 w 81"/>
                <a:gd name="T1" fmla="*/ 26 h 34"/>
                <a:gd name="T2" fmla="*/ 11 w 81"/>
                <a:gd name="T3" fmla="*/ 30 h 34"/>
                <a:gd name="T4" fmla="*/ 18 w 81"/>
                <a:gd name="T5" fmla="*/ 34 h 34"/>
                <a:gd name="T6" fmla="*/ 22 w 81"/>
                <a:gd name="T7" fmla="*/ 30 h 34"/>
                <a:gd name="T8" fmla="*/ 33 w 81"/>
                <a:gd name="T9" fmla="*/ 30 h 34"/>
                <a:gd name="T10" fmla="*/ 33 w 81"/>
                <a:gd name="T11" fmla="*/ 26 h 34"/>
                <a:gd name="T12" fmla="*/ 37 w 81"/>
                <a:gd name="T13" fmla="*/ 26 h 34"/>
                <a:gd name="T14" fmla="*/ 41 w 81"/>
                <a:gd name="T15" fmla="*/ 23 h 34"/>
                <a:gd name="T16" fmla="*/ 48 w 81"/>
                <a:gd name="T17" fmla="*/ 26 h 34"/>
                <a:gd name="T18" fmla="*/ 48 w 81"/>
                <a:gd name="T19" fmla="*/ 23 h 34"/>
                <a:gd name="T20" fmla="*/ 52 w 81"/>
                <a:gd name="T21" fmla="*/ 19 h 34"/>
                <a:gd name="T22" fmla="*/ 52 w 81"/>
                <a:gd name="T23" fmla="*/ 15 h 34"/>
                <a:gd name="T24" fmla="*/ 59 w 81"/>
                <a:gd name="T25" fmla="*/ 15 h 34"/>
                <a:gd name="T26" fmla="*/ 63 w 81"/>
                <a:gd name="T27" fmla="*/ 19 h 34"/>
                <a:gd name="T28" fmla="*/ 70 w 81"/>
                <a:gd name="T29" fmla="*/ 15 h 34"/>
                <a:gd name="T30" fmla="*/ 74 w 81"/>
                <a:gd name="T31" fmla="*/ 19 h 34"/>
                <a:gd name="T32" fmla="*/ 78 w 81"/>
                <a:gd name="T33" fmla="*/ 15 h 34"/>
                <a:gd name="T34" fmla="*/ 78 w 81"/>
                <a:gd name="T35" fmla="*/ 12 h 34"/>
                <a:gd name="T36" fmla="*/ 81 w 81"/>
                <a:gd name="T37" fmla="*/ 4 h 34"/>
                <a:gd name="T38" fmla="*/ 81 w 81"/>
                <a:gd name="T39" fmla="*/ 4 h 34"/>
                <a:gd name="T40" fmla="*/ 74 w 81"/>
                <a:gd name="T41" fmla="*/ 0 h 34"/>
                <a:gd name="T42" fmla="*/ 70 w 81"/>
                <a:gd name="T43" fmla="*/ 0 h 34"/>
                <a:gd name="T44" fmla="*/ 66 w 81"/>
                <a:gd name="T45" fmla="*/ 0 h 34"/>
                <a:gd name="T46" fmla="*/ 63 w 81"/>
                <a:gd name="T47" fmla="*/ 0 h 34"/>
                <a:gd name="T48" fmla="*/ 63 w 81"/>
                <a:gd name="T49" fmla="*/ 0 h 34"/>
                <a:gd name="T50" fmla="*/ 59 w 81"/>
                <a:gd name="T51" fmla="*/ 0 h 34"/>
                <a:gd name="T52" fmla="*/ 59 w 81"/>
                <a:gd name="T53" fmla="*/ 0 h 34"/>
                <a:gd name="T54" fmla="*/ 52 w 81"/>
                <a:gd name="T55" fmla="*/ 0 h 34"/>
                <a:gd name="T56" fmla="*/ 52 w 81"/>
                <a:gd name="T57" fmla="*/ 0 h 34"/>
                <a:gd name="T58" fmla="*/ 48 w 81"/>
                <a:gd name="T59" fmla="*/ 0 h 34"/>
                <a:gd name="T60" fmla="*/ 48 w 81"/>
                <a:gd name="T61" fmla="*/ 4 h 34"/>
                <a:gd name="T62" fmla="*/ 44 w 81"/>
                <a:gd name="T63" fmla="*/ 4 h 34"/>
                <a:gd name="T64" fmla="*/ 41 w 81"/>
                <a:gd name="T65" fmla="*/ 4 h 34"/>
                <a:gd name="T66" fmla="*/ 41 w 81"/>
                <a:gd name="T67" fmla="*/ 4 h 34"/>
                <a:gd name="T68" fmla="*/ 33 w 81"/>
                <a:gd name="T69" fmla="*/ 4 h 34"/>
                <a:gd name="T70" fmla="*/ 29 w 81"/>
                <a:gd name="T71" fmla="*/ 4 h 34"/>
                <a:gd name="T72" fmla="*/ 26 w 81"/>
                <a:gd name="T73" fmla="*/ 8 h 34"/>
                <a:gd name="T74" fmla="*/ 22 w 81"/>
                <a:gd name="T75" fmla="*/ 12 h 34"/>
                <a:gd name="T76" fmla="*/ 15 w 81"/>
                <a:gd name="T77" fmla="*/ 12 h 34"/>
                <a:gd name="T78" fmla="*/ 11 w 81"/>
                <a:gd name="T79" fmla="*/ 12 h 34"/>
                <a:gd name="T80" fmla="*/ 7 w 81"/>
                <a:gd name="T81" fmla="*/ 12 h 34"/>
                <a:gd name="T82" fmla="*/ 3 w 81"/>
                <a:gd name="T83" fmla="*/ 12 h 34"/>
                <a:gd name="T84" fmla="*/ 0 w 81"/>
                <a:gd name="T85" fmla="*/ 15 h 34"/>
                <a:gd name="T86" fmla="*/ 0 w 81"/>
                <a:gd name="T87" fmla="*/ 15 h 34"/>
                <a:gd name="T88" fmla="*/ 0 w 81"/>
                <a:gd name="T89" fmla="*/ 19 h 34"/>
                <a:gd name="T90" fmla="*/ 0 w 81"/>
                <a:gd name="T91" fmla="*/ 26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1" h="34">
                  <a:moveTo>
                    <a:pt x="0" y="26"/>
                  </a:moveTo>
                  <a:lnTo>
                    <a:pt x="11" y="30"/>
                  </a:lnTo>
                  <a:lnTo>
                    <a:pt x="18" y="34"/>
                  </a:lnTo>
                  <a:lnTo>
                    <a:pt x="22" y="30"/>
                  </a:lnTo>
                  <a:lnTo>
                    <a:pt x="33" y="30"/>
                  </a:lnTo>
                  <a:lnTo>
                    <a:pt x="33" y="26"/>
                  </a:lnTo>
                  <a:lnTo>
                    <a:pt x="37" y="26"/>
                  </a:lnTo>
                  <a:lnTo>
                    <a:pt x="41" y="23"/>
                  </a:lnTo>
                  <a:lnTo>
                    <a:pt x="48" y="26"/>
                  </a:lnTo>
                  <a:lnTo>
                    <a:pt x="48" y="23"/>
                  </a:lnTo>
                  <a:lnTo>
                    <a:pt x="52" y="19"/>
                  </a:lnTo>
                  <a:lnTo>
                    <a:pt x="52" y="15"/>
                  </a:lnTo>
                  <a:lnTo>
                    <a:pt x="59" y="15"/>
                  </a:lnTo>
                  <a:lnTo>
                    <a:pt x="63" y="19"/>
                  </a:lnTo>
                  <a:lnTo>
                    <a:pt x="70" y="15"/>
                  </a:lnTo>
                  <a:lnTo>
                    <a:pt x="74" y="19"/>
                  </a:lnTo>
                  <a:lnTo>
                    <a:pt x="78" y="15"/>
                  </a:lnTo>
                  <a:lnTo>
                    <a:pt x="78" y="12"/>
                  </a:lnTo>
                  <a:lnTo>
                    <a:pt x="81" y="4"/>
                  </a:lnTo>
                  <a:lnTo>
                    <a:pt x="81" y="4"/>
                  </a:lnTo>
                  <a:lnTo>
                    <a:pt x="74" y="0"/>
                  </a:lnTo>
                  <a:lnTo>
                    <a:pt x="70" y="0"/>
                  </a:lnTo>
                  <a:lnTo>
                    <a:pt x="66" y="0"/>
                  </a:lnTo>
                  <a:lnTo>
                    <a:pt x="63" y="0"/>
                  </a:lnTo>
                  <a:lnTo>
                    <a:pt x="63" y="0"/>
                  </a:lnTo>
                  <a:lnTo>
                    <a:pt x="59" y="0"/>
                  </a:lnTo>
                  <a:lnTo>
                    <a:pt x="59" y="0"/>
                  </a:lnTo>
                  <a:lnTo>
                    <a:pt x="52" y="0"/>
                  </a:lnTo>
                  <a:lnTo>
                    <a:pt x="52" y="0"/>
                  </a:lnTo>
                  <a:lnTo>
                    <a:pt x="48" y="0"/>
                  </a:lnTo>
                  <a:lnTo>
                    <a:pt x="48" y="4"/>
                  </a:lnTo>
                  <a:lnTo>
                    <a:pt x="44" y="4"/>
                  </a:lnTo>
                  <a:lnTo>
                    <a:pt x="41" y="4"/>
                  </a:lnTo>
                  <a:lnTo>
                    <a:pt x="41" y="4"/>
                  </a:lnTo>
                  <a:lnTo>
                    <a:pt x="33" y="4"/>
                  </a:lnTo>
                  <a:lnTo>
                    <a:pt x="29" y="4"/>
                  </a:lnTo>
                  <a:lnTo>
                    <a:pt x="26" y="8"/>
                  </a:lnTo>
                  <a:lnTo>
                    <a:pt x="22" y="12"/>
                  </a:lnTo>
                  <a:lnTo>
                    <a:pt x="15" y="12"/>
                  </a:lnTo>
                  <a:lnTo>
                    <a:pt x="11" y="12"/>
                  </a:lnTo>
                  <a:lnTo>
                    <a:pt x="7" y="12"/>
                  </a:lnTo>
                  <a:lnTo>
                    <a:pt x="3" y="12"/>
                  </a:lnTo>
                  <a:lnTo>
                    <a:pt x="0" y="15"/>
                  </a:lnTo>
                  <a:lnTo>
                    <a:pt x="0" y="15"/>
                  </a:lnTo>
                  <a:lnTo>
                    <a:pt x="0" y="19"/>
                  </a:lnTo>
                  <a:lnTo>
                    <a:pt x="0"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6" name="Freeform 50">
              <a:extLst>
                <a:ext uri="{FF2B5EF4-FFF2-40B4-BE49-F238E27FC236}">
                  <a16:creationId xmlns:a16="http://schemas.microsoft.com/office/drawing/2014/main" xmlns="" id="{2D49071A-0C5C-4941-8AE2-2979B0497388}"/>
                </a:ext>
              </a:extLst>
            </p:cNvPr>
            <p:cNvSpPr/>
            <p:nvPr/>
          </p:nvSpPr>
          <p:spPr bwMode="auto">
            <a:xfrm>
              <a:off x="5577118" y="3045915"/>
              <a:ext cx="171973" cy="90778"/>
            </a:xfrm>
            <a:custGeom>
              <a:avLst/>
              <a:gdLst>
                <a:gd name="T0" fmla="*/ 7 w 96"/>
                <a:gd name="T1" fmla="*/ 0 h 52"/>
                <a:gd name="T2" fmla="*/ 11 w 96"/>
                <a:gd name="T3" fmla="*/ 4 h 52"/>
                <a:gd name="T4" fmla="*/ 11 w 96"/>
                <a:gd name="T5" fmla="*/ 7 h 52"/>
                <a:gd name="T6" fmla="*/ 18 w 96"/>
                <a:gd name="T7" fmla="*/ 4 h 52"/>
                <a:gd name="T8" fmla="*/ 22 w 96"/>
                <a:gd name="T9" fmla="*/ 7 h 52"/>
                <a:gd name="T10" fmla="*/ 33 w 96"/>
                <a:gd name="T11" fmla="*/ 7 h 52"/>
                <a:gd name="T12" fmla="*/ 37 w 96"/>
                <a:gd name="T13" fmla="*/ 7 h 52"/>
                <a:gd name="T14" fmla="*/ 44 w 96"/>
                <a:gd name="T15" fmla="*/ 7 h 52"/>
                <a:gd name="T16" fmla="*/ 51 w 96"/>
                <a:gd name="T17" fmla="*/ 7 h 52"/>
                <a:gd name="T18" fmla="*/ 59 w 96"/>
                <a:gd name="T19" fmla="*/ 4 h 52"/>
                <a:gd name="T20" fmla="*/ 70 w 96"/>
                <a:gd name="T21" fmla="*/ 0 h 52"/>
                <a:gd name="T22" fmla="*/ 81 w 96"/>
                <a:gd name="T23" fmla="*/ 0 h 52"/>
                <a:gd name="T24" fmla="*/ 89 w 96"/>
                <a:gd name="T25" fmla="*/ 0 h 52"/>
                <a:gd name="T26" fmla="*/ 92 w 96"/>
                <a:gd name="T27" fmla="*/ 4 h 52"/>
                <a:gd name="T28" fmla="*/ 96 w 96"/>
                <a:gd name="T29" fmla="*/ 7 h 52"/>
                <a:gd name="T30" fmla="*/ 92 w 96"/>
                <a:gd name="T31" fmla="*/ 15 h 52"/>
                <a:gd name="T32" fmla="*/ 85 w 96"/>
                <a:gd name="T33" fmla="*/ 15 h 52"/>
                <a:gd name="T34" fmla="*/ 85 w 96"/>
                <a:gd name="T35" fmla="*/ 26 h 52"/>
                <a:gd name="T36" fmla="*/ 81 w 96"/>
                <a:gd name="T37" fmla="*/ 30 h 52"/>
                <a:gd name="T38" fmla="*/ 89 w 96"/>
                <a:gd name="T39" fmla="*/ 37 h 52"/>
                <a:gd name="T40" fmla="*/ 89 w 96"/>
                <a:gd name="T41" fmla="*/ 41 h 52"/>
                <a:gd name="T42" fmla="*/ 85 w 96"/>
                <a:gd name="T43" fmla="*/ 41 h 52"/>
                <a:gd name="T44" fmla="*/ 74 w 96"/>
                <a:gd name="T45" fmla="*/ 37 h 52"/>
                <a:gd name="T46" fmla="*/ 70 w 96"/>
                <a:gd name="T47" fmla="*/ 41 h 52"/>
                <a:gd name="T48" fmla="*/ 66 w 96"/>
                <a:gd name="T49" fmla="*/ 41 h 52"/>
                <a:gd name="T50" fmla="*/ 63 w 96"/>
                <a:gd name="T51" fmla="*/ 44 h 52"/>
                <a:gd name="T52" fmla="*/ 63 w 96"/>
                <a:gd name="T53" fmla="*/ 52 h 52"/>
                <a:gd name="T54" fmla="*/ 55 w 96"/>
                <a:gd name="T55" fmla="*/ 52 h 52"/>
                <a:gd name="T56" fmla="*/ 48 w 96"/>
                <a:gd name="T57" fmla="*/ 52 h 52"/>
                <a:gd name="T58" fmla="*/ 44 w 96"/>
                <a:gd name="T59" fmla="*/ 52 h 52"/>
                <a:gd name="T60" fmla="*/ 40 w 96"/>
                <a:gd name="T61" fmla="*/ 52 h 52"/>
                <a:gd name="T62" fmla="*/ 29 w 96"/>
                <a:gd name="T63" fmla="*/ 48 h 52"/>
                <a:gd name="T64" fmla="*/ 22 w 96"/>
                <a:gd name="T65" fmla="*/ 52 h 52"/>
                <a:gd name="T66" fmla="*/ 18 w 96"/>
                <a:gd name="T67" fmla="*/ 52 h 52"/>
                <a:gd name="T68" fmla="*/ 14 w 96"/>
                <a:gd name="T69" fmla="*/ 48 h 52"/>
                <a:gd name="T70" fmla="*/ 11 w 96"/>
                <a:gd name="T71" fmla="*/ 41 h 52"/>
                <a:gd name="T72" fmla="*/ 3 w 96"/>
                <a:gd name="T73" fmla="*/ 33 h 52"/>
                <a:gd name="T74" fmla="*/ 3 w 96"/>
                <a:gd name="T75" fmla="*/ 30 h 52"/>
                <a:gd name="T76" fmla="*/ 7 w 96"/>
                <a:gd name="T77" fmla="*/ 22 h 52"/>
                <a:gd name="T78" fmla="*/ 7 w 96"/>
                <a:gd name="T79" fmla="*/ 15 h 52"/>
                <a:gd name="T80" fmla="*/ 0 w 96"/>
                <a:gd name="T81" fmla="*/ 4 h 52"/>
                <a:gd name="T82" fmla="*/ 3 w 96"/>
                <a:gd name="T83" fmla="*/ 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6" h="52">
                  <a:moveTo>
                    <a:pt x="3" y="0"/>
                  </a:moveTo>
                  <a:lnTo>
                    <a:pt x="7" y="0"/>
                  </a:lnTo>
                  <a:lnTo>
                    <a:pt x="11" y="0"/>
                  </a:lnTo>
                  <a:lnTo>
                    <a:pt x="11" y="4"/>
                  </a:lnTo>
                  <a:lnTo>
                    <a:pt x="7" y="4"/>
                  </a:lnTo>
                  <a:lnTo>
                    <a:pt x="11" y="7"/>
                  </a:lnTo>
                  <a:lnTo>
                    <a:pt x="14" y="4"/>
                  </a:lnTo>
                  <a:lnTo>
                    <a:pt x="18" y="4"/>
                  </a:lnTo>
                  <a:lnTo>
                    <a:pt x="18" y="7"/>
                  </a:lnTo>
                  <a:lnTo>
                    <a:pt x="22" y="7"/>
                  </a:lnTo>
                  <a:lnTo>
                    <a:pt x="26" y="7"/>
                  </a:lnTo>
                  <a:lnTo>
                    <a:pt x="33" y="7"/>
                  </a:lnTo>
                  <a:lnTo>
                    <a:pt x="37" y="7"/>
                  </a:lnTo>
                  <a:lnTo>
                    <a:pt x="37" y="7"/>
                  </a:lnTo>
                  <a:lnTo>
                    <a:pt x="40" y="7"/>
                  </a:lnTo>
                  <a:lnTo>
                    <a:pt x="44" y="7"/>
                  </a:lnTo>
                  <a:lnTo>
                    <a:pt x="51" y="7"/>
                  </a:lnTo>
                  <a:lnTo>
                    <a:pt x="51" y="7"/>
                  </a:lnTo>
                  <a:lnTo>
                    <a:pt x="55" y="4"/>
                  </a:lnTo>
                  <a:lnTo>
                    <a:pt x="59" y="4"/>
                  </a:lnTo>
                  <a:lnTo>
                    <a:pt x="66" y="0"/>
                  </a:lnTo>
                  <a:lnTo>
                    <a:pt x="70" y="0"/>
                  </a:lnTo>
                  <a:lnTo>
                    <a:pt x="77" y="0"/>
                  </a:lnTo>
                  <a:lnTo>
                    <a:pt x="81" y="0"/>
                  </a:lnTo>
                  <a:lnTo>
                    <a:pt x="85" y="4"/>
                  </a:lnTo>
                  <a:lnTo>
                    <a:pt x="89" y="0"/>
                  </a:lnTo>
                  <a:lnTo>
                    <a:pt x="92" y="4"/>
                  </a:lnTo>
                  <a:lnTo>
                    <a:pt x="92" y="4"/>
                  </a:lnTo>
                  <a:lnTo>
                    <a:pt x="96" y="4"/>
                  </a:lnTo>
                  <a:lnTo>
                    <a:pt x="96" y="7"/>
                  </a:lnTo>
                  <a:lnTo>
                    <a:pt x="96" y="11"/>
                  </a:lnTo>
                  <a:lnTo>
                    <a:pt x="92" y="15"/>
                  </a:lnTo>
                  <a:lnTo>
                    <a:pt x="92" y="11"/>
                  </a:lnTo>
                  <a:lnTo>
                    <a:pt x="85" y="15"/>
                  </a:lnTo>
                  <a:lnTo>
                    <a:pt x="89" y="22"/>
                  </a:lnTo>
                  <a:lnTo>
                    <a:pt x="85" y="26"/>
                  </a:lnTo>
                  <a:lnTo>
                    <a:pt x="81" y="30"/>
                  </a:lnTo>
                  <a:lnTo>
                    <a:pt x="81" y="30"/>
                  </a:lnTo>
                  <a:lnTo>
                    <a:pt x="85" y="30"/>
                  </a:lnTo>
                  <a:lnTo>
                    <a:pt x="89" y="37"/>
                  </a:lnTo>
                  <a:lnTo>
                    <a:pt x="89" y="37"/>
                  </a:lnTo>
                  <a:lnTo>
                    <a:pt x="89" y="41"/>
                  </a:lnTo>
                  <a:lnTo>
                    <a:pt x="85" y="37"/>
                  </a:lnTo>
                  <a:lnTo>
                    <a:pt x="85" y="41"/>
                  </a:lnTo>
                  <a:lnTo>
                    <a:pt x="81" y="37"/>
                  </a:lnTo>
                  <a:lnTo>
                    <a:pt x="74" y="37"/>
                  </a:lnTo>
                  <a:lnTo>
                    <a:pt x="74" y="37"/>
                  </a:lnTo>
                  <a:lnTo>
                    <a:pt x="70" y="41"/>
                  </a:lnTo>
                  <a:lnTo>
                    <a:pt x="66" y="41"/>
                  </a:lnTo>
                  <a:lnTo>
                    <a:pt x="66" y="41"/>
                  </a:lnTo>
                  <a:lnTo>
                    <a:pt x="66" y="41"/>
                  </a:lnTo>
                  <a:lnTo>
                    <a:pt x="63" y="44"/>
                  </a:lnTo>
                  <a:lnTo>
                    <a:pt x="63" y="48"/>
                  </a:lnTo>
                  <a:lnTo>
                    <a:pt x="63" y="52"/>
                  </a:lnTo>
                  <a:lnTo>
                    <a:pt x="63" y="52"/>
                  </a:lnTo>
                  <a:lnTo>
                    <a:pt x="55" y="52"/>
                  </a:lnTo>
                  <a:lnTo>
                    <a:pt x="51" y="52"/>
                  </a:lnTo>
                  <a:lnTo>
                    <a:pt x="48" y="52"/>
                  </a:lnTo>
                  <a:lnTo>
                    <a:pt x="44" y="52"/>
                  </a:lnTo>
                  <a:lnTo>
                    <a:pt x="44" y="52"/>
                  </a:lnTo>
                  <a:lnTo>
                    <a:pt x="40" y="52"/>
                  </a:lnTo>
                  <a:lnTo>
                    <a:pt x="40" y="52"/>
                  </a:lnTo>
                  <a:lnTo>
                    <a:pt x="33" y="52"/>
                  </a:lnTo>
                  <a:lnTo>
                    <a:pt x="29" y="48"/>
                  </a:lnTo>
                  <a:lnTo>
                    <a:pt x="29" y="52"/>
                  </a:lnTo>
                  <a:lnTo>
                    <a:pt x="22" y="52"/>
                  </a:lnTo>
                  <a:lnTo>
                    <a:pt x="18" y="52"/>
                  </a:lnTo>
                  <a:lnTo>
                    <a:pt x="18" y="52"/>
                  </a:lnTo>
                  <a:lnTo>
                    <a:pt x="18" y="52"/>
                  </a:lnTo>
                  <a:lnTo>
                    <a:pt x="14" y="48"/>
                  </a:lnTo>
                  <a:lnTo>
                    <a:pt x="14" y="44"/>
                  </a:lnTo>
                  <a:lnTo>
                    <a:pt x="11" y="41"/>
                  </a:lnTo>
                  <a:lnTo>
                    <a:pt x="3" y="33"/>
                  </a:lnTo>
                  <a:lnTo>
                    <a:pt x="3" y="33"/>
                  </a:lnTo>
                  <a:lnTo>
                    <a:pt x="7" y="33"/>
                  </a:lnTo>
                  <a:lnTo>
                    <a:pt x="3" y="30"/>
                  </a:lnTo>
                  <a:lnTo>
                    <a:pt x="3" y="26"/>
                  </a:lnTo>
                  <a:lnTo>
                    <a:pt x="7" y="22"/>
                  </a:lnTo>
                  <a:lnTo>
                    <a:pt x="11" y="18"/>
                  </a:lnTo>
                  <a:lnTo>
                    <a:pt x="7" y="15"/>
                  </a:lnTo>
                  <a:lnTo>
                    <a:pt x="3" y="11"/>
                  </a:lnTo>
                  <a:lnTo>
                    <a:pt x="0" y="4"/>
                  </a:lnTo>
                  <a:lnTo>
                    <a:pt x="3" y="0"/>
                  </a:lnTo>
                  <a:lnTo>
                    <a:pt x="3"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7" name="Freeform 51">
              <a:extLst>
                <a:ext uri="{FF2B5EF4-FFF2-40B4-BE49-F238E27FC236}">
                  <a16:creationId xmlns:a16="http://schemas.microsoft.com/office/drawing/2014/main" xmlns="" id="{5B15915E-6849-4696-A0E2-75ED4B1174BF}"/>
                </a:ext>
              </a:extLst>
            </p:cNvPr>
            <p:cNvSpPr/>
            <p:nvPr/>
          </p:nvSpPr>
          <p:spPr bwMode="auto">
            <a:xfrm>
              <a:off x="5530543" y="3103523"/>
              <a:ext cx="78821" cy="52372"/>
            </a:xfrm>
            <a:custGeom>
              <a:avLst/>
              <a:gdLst>
                <a:gd name="T0" fmla="*/ 29 w 44"/>
                <a:gd name="T1" fmla="*/ 0 h 30"/>
                <a:gd name="T2" fmla="*/ 37 w 44"/>
                <a:gd name="T3" fmla="*/ 8 h 30"/>
                <a:gd name="T4" fmla="*/ 40 w 44"/>
                <a:gd name="T5" fmla="*/ 11 h 30"/>
                <a:gd name="T6" fmla="*/ 40 w 44"/>
                <a:gd name="T7" fmla="*/ 15 h 30"/>
                <a:gd name="T8" fmla="*/ 44 w 44"/>
                <a:gd name="T9" fmla="*/ 19 h 30"/>
                <a:gd name="T10" fmla="*/ 40 w 44"/>
                <a:gd name="T11" fmla="*/ 23 h 30"/>
                <a:gd name="T12" fmla="*/ 37 w 44"/>
                <a:gd name="T13" fmla="*/ 23 h 30"/>
                <a:gd name="T14" fmla="*/ 33 w 44"/>
                <a:gd name="T15" fmla="*/ 23 h 30"/>
                <a:gd name="T16" fmla="*/ 26 w 44"/>
                <a:gd name="T17" fmla="*/ 23 h 30"/>
                <a:gd name="T18" fmla="*/ 22 w 44"/>
                <a:gd name="T19" fmla="*/ 26 h 30"/>
                <a:gd name="T20" fmla="*/ 22 w 44"/>
                <a:gd name="T21" fmla="*/ 26 h 30"/>
                <a:gd name="T22" fmla="*/ 18 w 44"/>
                <a:gd name="T23" fmla="*/ 26 h 30"/>
                <a:gd name="T24" fmla="*/ 11 w 44"/>
                <a:gd name="T25" fmla="*/ 30 h 30"/>
                <a:gd name="T26" fmla="*/ 11 w 44"/>
                <a:gd name="T27" fmla="*/ 30 h 30"/>
                <a:gd name="T28" fmla="*/ 7 w 44"/>
                <a:gd name="T29" fmla="*/ 30 h 30"/>
                <a:gd name="T30" fmla="*/ 7 w 44"/>
                <a:gd name="T31" fmla="*/ 26 h 30"/>
                <a:gd name="T32" fmla="*/ 3 w 44"/>
                <a:gd name="T33" fmla="*/ 23 h 30"/>
                <a:gd name="T34" fmla="*/ 0 w 44"/>
                <a:gd name="T35" fmla="*/ 15 h 30"/>
                <a:gd name="T36" fmla="*/ 3 w 44"/>
                <a:gd name="T37" fmla="*/ 11 h 30"/>
                <a:gd name="T38" fmla="*/ 3 w 44"/>
                <a:gd name="T39" fmla="*/ 11 h 30"/>
                <a:gd name="T40" fmla="*/ 3 w 44"/>
                <a:gd name="T41" fmla="*/ 11 h 30"/>
                <a:gd name="T42" fmla="*/ 3 w 44"/>
                <a:gd name="T43" fmla="*/ 8 h 30"/>
                <a:gd name="T44" fmla="*/ 7 w 44"/>
                <a:gd name="T45" fmla="*/ 4 h 30"/>
                <a:gd name="T46" fmla="*/ 11 w 44"/>
                <a:gd name="T47" fmla="*/ 4 h 30"/>
                <a:gd name="T48" fmla="*/ 15 w 44"/>
                <a:gd name="T49" fmla="*/ 4 h 30"/>
                <a:gd name="T50" fmla="*/ 22 w 44"/>
                <a:gd name="T51" fmla="*/ 0 h 30"/>
                <a:gd name="T52" fmla="*/ 22 w 44"/>
                <a:gd name="T53" fmla="*/ 4 h 30"/>
                <a:gd name="T54" fmla="*/ 29 w 44"/>
                <a:gd name="T55" fmla="*/ 0 h 30"/>
                <a:gd name="T56" fmla="*/ 29 w 44"/>
                <a:gd name="T57" fmla="*/ 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4" h="30">
                  <a:moveTo>
                    <a:pt x="29" y="0"/>
                  </a:moveTo>
                  <a:lnTo>
                    <a:pt x="37" y="8"/>
                  </a:lnTo>
                  <a:lnTo>
                    <a:pt x="40" y="11"/>
                  </a:lnTo>
                  <a:lnTo>
                    <a:pt x="40" y="15"/>
                  </a:lnTo>
                  <a:lnTo>
                    <a:pt x="44" y="19"/>
                  </a:lnTo>
                  <a:lnTo>
                    <a:pt x="40" y="23"/>
                  </a:lnTo>
                  <a:lnTo>
                    <a:pt x="37" y="23"/>
                  </a:lnTo>
                  <a:lnTo>
                    <a:pt x="33" y="23"/>
                  </a:lnTo>
                  <a:lnTo>
                    <a:pt x="26" y="23"/>
                  </a:lnTo>
                  <a:lnTo>
                    <a:pt x="22" y="26"/>
                  </a:lnTo>
                  <a:lnTo>
                    <a:pt x="22" y="26"/>
                  </a:lnTo>
                  <a:lnTo>
                    <a:pt x="18" y="26"/>
                  </a:lnTo>
                  <a:lnTo>
                    <a:pt x="11" y="30"/>
                  </a:lnTo>
                  <a:lnTo>
                    <a:pt x="11" y="30"/>
                  </a:lnTo>
                  <a:lnTo>
                    <a:pt x="7" y="30"/>
                  </a:lnTo>
                  <a:lnTo>
                    <a:pt x="7" y="26"/>
                  </a:lnTo>
                  <a:lnTo>
                    <a:pt x="3" y="23"/>
                  </a:lnTo>
                  <a:lnTo>
                    <a:pt x="0" y="15"/>
                  </a:lnTo>
                  <a:lnTo>
                    <a:pt x="3" y="11"/>
                  </a:lnTo>
                  <a:lnTo>
                    <a:pt x="3" y="11"/>
                  </a:lnTo>
                  <a:lnTo>
                    <a:pt x="3" y="11"/>
                  </a:lnTo>
                  <a:lnTo>
                    <a:pt x="3" y="8"/>
                  </a:lnTo>
                  <a:lnTo>
                    <a:pt x="7" y="4"/>
                  </a:lnTo>
                  <a:lnTo>
                    <a:pt x="11" y="4"/>
                  </a:lnTo>
                  <a:lnTo>
                    <a:pt x="15" y="4"/>
                  </a:lnTo>
                  <a:lnTo>
                    <a:pt x="22" y="0"/>
                  </a:lnTo>
                  <a:lnTo>
                    <a:pt x="22" y="4"/>
                  </a:lnTo>
                  <a:lnTo>
                    <a:pt x="29" y="0"/>
                  </a:lnTo>
                  <a:lnTo>
                    <a:pt x="29"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8" name="Freeform 52">
              <a:extLst>
                <a:ext uri="{FF2B5EF4-FFF2-40B4-BE49-F238E27FC236}">
                  <a16:creationId xmlns:a16="http://schemas.microsoft.com/office/drawing/2014/main" xmlns="" id="{B73828F6-0989-4B89-8545-AA91A957E73C}"/>
                </a:ext>
              </a:extLst>
            </p:cNvPr>
            <p:cNvSpPr/>
            <p:nvPr/>
          </p:nvSpPr>
          <p:spPr bwMode="auto">
            <a:xfrm>
              <a:off x="5496509" y="3098287"/>
              <a:ext cx="53742" cy="89033"/>
            </a:xfrm>
            <a:custGeom>
              <a:avLst/>
              <a:gdLst>
                <a:gd name="T0" fmla="*/ 22 w 30"/>
                <a:gd name="T1" fmla="*/ 14 h 51"/>
                <a:gd name="T2" fmla="*/ 19 w 30"/>
                <a:gd name="T3" fmla="*/ 18 h 51"/>
                <a:gd name="T4" fmla="*/ 22 w 30"/>
                <a:gd name="T5" fmla="*/ 26 h 51"/>
                <a:gd name="T6" fmla="*/ 26 w 30"/>
                <a:gd name="T7" fmla="*/ 29 h 51"/>
                <a:gd name="T8" fmla="*/ 26 w 30"/>
                <a:gd name="T9" fmla="*/ 33 h 51"/>
                <a:gd name="T10" fmla="*/ 30 w 30"/>
                <a:gd name="T11" fmla="*/ 33 h 51"/>
                <a:gd name="T12" fmla="*/ 30 w 30"/>
                <a:gd name="T13" fmla="*/ 37 h 51"/>
                <a:gd name="T14" fmla="*/ 26 w 30"/>
                <a:gd name="T15" fmla="*/ 44 h 51"/>
                <a:gd name="T16" fmla="*/ 19 w 30"/>
                <a:gd name="T17" fmla="*/ 44 h 51"/>
                <a:gd name="T18" fmla="*/ 19 w 30"/>
                <a:gd name="T19" fmla="*/ 48 h 51"/>
                <a:gd name="T20" fmla="*/ 19 w 30"/>
                <a:gd name="T21" fmla="*/ 51 h 51"/>
                <a:gd name="T22" fmla="*/ 15 w 30"/>
                <a:gd name="T23" fmla="*/ 51 h 51"/>
                <a:gd name="T24" fmla="*/ 11 w 30"/>
                <a:gd name="T25" fmla="*/ 51 h 51"/>
                <a:gd name="T26" fmla="*/ 8 w 30"/>
                <a:gd name="T27" fmla="*/ 44 h 51"/>
                <a:gd name="T28" fmla="*/ 4 w 30"/>
                <a:gd name="T29" fmla="*/ 44 h 51"/>
                <a:gd name="T30" fmla="*/ 0 w 30"/>
                <a:gd name="T31" fmla="*/ 44 h 51"/>
                <a:gd name="T32" fmla="*/ 4 w 30"/>
                <a:gd name="T33" fmla="*/ 40 h 51"/>
                <a:gd name="T34" fmla="*/ 0 w 30"/>
                <a:gd name="T35" fmla="*/ 37 h 51"/>
                <a:gd name="T36" fmla="*/ 0 w 30"/>
                <a:gd name="T37" fmla="*/ 33 h 51"/>
                <a:gd name="T38" fmla="*/ 4 w 30"/>
                <a:gd name="T39" fmla="*/ 29 h 51"/>
                <a:gd name="T40" fmla="*/ 0 w 30"/>
                <a:gd name="T41" fmla="*/ 26 h 51"/>
                <a:gd name="T42" fmla="*/ 4 w 30"/>
                <a:gd name="T43" fmla="*/ 18 h 51"/>
                <a:gd name="T44" fmla="*/ 4 w 30"/>
                <a:gd name="T45" fmla="*/ 18 h 51"/>
                <a:gd name="T46" fmla="*/ 4 w 30"/>
                <a:gd name="T47" fmla="*/ 14 h 51"/>
                <a:gd name="T48" fmla="*/ 0 w 30"/>
                <a:gd name="T49" fmla="*/ 14 h 51"/>
                <a:gd name="T50" fmla="*/ 0 w 30"/>
                <a:gd name="T51" fmla="*/ 7 h 51"/>
                <a:gd name="T52" fmla="*/ 0 w 30"/>
                <a:gd name="T53" fmla="*/ 3 h 51"/>
                <a:gd name="T54" fmla="*/ 4 w 30"/>
                <a:gd name="T55" fmla="*/ 0 h 51"/>
                <a:gd name="T56" fmla="*/ 8 w 30"/>
                <a:gd name="T57" fmla="*/ 0 h 51"/>
                <a:gd name="T58" fmla="*/ 8 w 30"/>
                <a:gd name="T59" fmla="*/ 3 h 51"/>
                <a:gd name="T60" fmla="*/ 11 w 30"/>
                <a:gd name="T61" fmla="*/ 0 h 51"/>
                <a:gd name="T62" fmla="*/ 11 w 30"/>
                <a:gd name="T63" fmla="*/ 0 h 51"/>
                <a:gd name="T64" fmla="*/ 11 w 30"/>
                <a:gd name="T65" fmla="*/ 0 h 51"/>
                <a:gd name="T66" fmla="*/ 15 w 30"/>
                <a:gd name="T67" fmla="*/ 3 h 51"/>
                <a:gd name="T68" fmla="*/ 15 w 30"/>
                <a:gd name="T69" fmla="*/ 3 h 51"/>
                <a:gd name="T70" fmla="*/ 19 w 30"/>
                <a:gd name="T71" fmla="*/ 7 h 51"/>
                <a:gd name="T72" fmla="*/ 22 w 30"/>
                <a:gd name="T73" fmla="*/ 7 h 51"/>
                <a:gd name="T74" fmla="*/ 22 w 30"/>
                <a:gd name="T75" fmla="*/ 11 h 51"/>
                <a:gd name="T76" fmla="*/ 22 w 30"/>
                <a:gd name="T77" fmla="*/ 14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0" h="51">
                  <a:moveTo>
                    <a:pt x="22" y="14"/>
                  </a:moveTo>
                  <a:lnTo>
                    <a:pt x="19" y="18"/>
                  </a:lnTo>
                  <a:lnTo>
                    <a:pt x="22" y="26"/>
                  </a:lnTo>
                  <a:lnTo>
                    <a:pt x="26" y="29"/>
                  </a:lnTo>
                  <a:lnTo>
                    <a:pt x="26" y="33"/>
                  </a:lnTo>
                  <a:lnTo>
                    <a:pt x="30" y="33"/>
                  </a:lnTo>
                  <a:lnTo>
                    <a:pt x="30" y="37"/>
                  </a:lnTo>
                  <a:lnTo>
                    <a:pt x="26" y="44"/>
                  </a:lnTo>
                  <a:lnTo>
                    <a:pt x="19" y="44"/>
                  </a:lnTo>
                  <a:lnTo>
                    <a:pt x="19" y="48"/>
                  </a:lnTo>
                  <a:lnTo>
                    <a:pt x="19" y="51"/>
                  </a:lnTo>
                  <a:lnTo>
                    <a:pt x="15" y="51"/>
                  </a:lnTo>
                  <a:lnTo>
                    <a:pt x="11" y="51"/>
                  </a:lnTo>
                  <a:lnTo>
                    <a:pt x="8" y="44"/>
                  </a:lnTo>
                  <a:lnTo>
                    <a:pt x="4" y="44"/>
                  </a:lnTo>
                  <a:lnTo>
                    <a:pt x="0" y="44"/>
                  </a:lnTo>
                  <a:lnTo>
                    <a:pt x="4" y="40"/>
                  </a:lnTo>
                  <a:lnTo>
                    <a:pt x="0" y="37"/>
                  </a:lnTo>
                  <a:lnTo>
                    <a:pt x="0" y="33"/>
                  </a:lnTo>
                  <a:lnTo>
                    <a:pt x="4" y="29"/>
                  </a:lnTo>
                  <a:lnTo>
                    <a:pt x="0" y="26"/>
                  </a:lnTo>
                  <a:lnTo>
                    <a:pt x="4" y="18"/>
                  </a:lnTo>
                  <a:lnTo>
                    <a:pt x="4" y="18"/>
                  </a:lnTo>
                  <a:lnTo>
                    <a:pt x="4" y="14"/>
                  </a:lnTo>
                  <a:lnTo>
                    <a:pt x="0" y="14"/>
                  </a:lnTo>
                  <a:lnTo>
                    <a:pt x="0" y="7"/>
                  </a:lnTo>
                  <a:lnTo>
                    <a:pt x="0" y="3"/>
                  </a:lnTo>
                  <a:lnTo>
                    <a:pt x="4" y="0"/>
                  </a:lnTo>
                  <a:lnTo>
                    <a:pt x="8" y="0"/>
                  </a:lnTo>
                  <a:lnTo>
                    <a:pt x="8" y="3"/>
                  </a:lnTo>
                  <a:lnTo>
                    <a:pt x="11" y="0"/>
                  </a:lnTo>
                  <a:lnTo>
                    <a:pt x="11" y="0"/>
                  </a:lnTo>
                  <a:lnTo>
                    <a:pt x="11" y="0"/>
                  </a:lnTo>
                  <a:lnTo>
                    <a:pt x="15" y="3"/>
                  </a:lnTo>
                  <a:lnTo>
                    <a:pt x="15" y="3"/>
                  </a:lnTo>
                  <a:lnTo>
                    <a:pt x="19" y="7"/>
                  </a:lnTo>
                  <a:lnTo>
                    <a:pt x="22" y="7"/>
                  </a:lnTo>
                  <a:lnTo>
                    <a:pt x="22" y="11"/>
                  </a:lnTo>
                  <a:lnTo>
                    <a:pt x="22" y="1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9" name="Freeform 53">
              <a:extLst>
                <a:ext uri="{FF2B5EF4-FFF2-40B4-BE49-F238E27FC236}">
                  <a16:creationId xmlns:a16="http://schemas.microsoft.com/office/drawing/2014/main" xmlns="" id="{141124B0-24F8-4D84-8B9E-76BD0F786422}"/>
                </a:ext>
              </a:extLst>
            </p:cNvPr>
            <p:cNvSpPr/>
            <p:nvPr/>
          </p:nvSpPr>
          <p:spPr bwMode="auto">
            <a:xfrm>
              <a:off x="5476804" y="2981322"/>
              <a:ext cx="120024" cy="141404"/>
            </a:xfrm>
            <a:custGeom>
              <a:avLst/>
              <a:gdLst>
                <a:gd name="T0" fmla="*/ 0 w 67"/>
                <a:gd name="T1" fmla="*/ 7 h 81"/>
                <a:gd name="T2" fmla="*/ 8 w 67"/>
                <a:gd name="T3" fmla="*/ 7 h 81"/>
                <a:gd name="T4" fmla="*/ 11 w 67"/>
                <a:gd name="T5" fmla="*/ 0 h 81"/>
                <a:gd name="T6" fmla="*/ 19 w 67"/>
                <a:gd name="T7" fmla="*/ 3 h 81"/>
                <a:gd name="T8" fmla="*/ 26 w 67"/>
                <a:gd name="T9" fmla="*/ 7 h 81"/>
                <a:gd name="T10" fmla="*/ 30 w 67"/>
                <a:gd name="T11" fmla="*/ 15 h 81"/>
                <a:gd name="T12" fmla="*/ 41 w 67"/>
                <a:gd name="T13" fmla="*/ 18 h 81"/>
                <a:gd name="T14" fmla="*/ 37 w 67"/>
                <a:gd name="T15" fmla="*/ 26 h 81"/>
                <a:gd name="T16" fmla="*/ 45 w 67"/>
                <a:gd name="T17" fmla="*/ 29 h 81"/>
                <a:gd name="T18" fmla="*/ 52 w 67"/>
                <a:gd name="T19" fmla="*/ 29 h 81"/>
                <a:gd name="T20" fmla="*/ 59 w 67"/>
                <a:gd name="T21" fmla="*/ 26 h 81"/>
                <a:gd name="T22" fmla="*/ 59 w 67"/>
                <a:gd name="T23" fmla="*/ 33 h 81"/>
                <a:gd name="T24" fmla="*/ 56 w 67"/>
                <a:gd name="T25" fmla="*/ 41 h 81"/>
                <a:gd name="T26" fmla="*/ 63 w 67"/>
                <a:gd name="T27" fmla="*/ 52 h 81"/>
                <a:gd name="T28" fmla="*/ 63 w 67"/>
                <a:gd name="T29" fmla="*/ 59 h 81"/>
                <a:gd name="T30" fmla="*/ 59 w 67"/>
                <a:gd name="T31" fmla="*/ 67 h 81"/>
                <a:gd name="T32" fmla="*/ 59 w 67"/>
                <a:gd name="T33" fmla="*/ 70 h 81"/>
                <a:gd name="T34" fmla="*/ 52 w 67"/>
                <a:gd name="T35" fmla="*/ 74 h 81"/>
                <a:gd name="T36" fmla="*/ 45 w 67"/>
                <a:gd name="T37" fmla="*/ 74 h 81"/>
                <a:gd name="T38" fmla="*/ 37 w 67"/>
                <a:gd name="T39" fmla="*/ 74 h 81"/>
                <a:gd name="T40" fmla="*/ 33 w 67"/>
                <a:gd name="T41" fmla="*/ 81 h 81"/>
                <a:gd name="T42" fmla="*/ 33 w 67"/>
                <a:gd name="T43" fmla="*/ 78 h 81"/>
                <a:gd name="T44" fmla="*/ 30 w 67"/>
                <a:gd name="T45" fmla="*/ 74 h 81"/>
                <a:gd name="T46" fmla="*/ 26 w 67"/>
                <a:gd name="T47" fmla="*/ 70 h 81"/>
                <a:gd name="T48" fmla="*/ 22 w 67"/>
                <a:gd name="T49" fmla="*/ 67 h 81"/>
                <a:gd name="T50" fmla="*/ 26 w 67"/>
                <a:gd name="T51" fmla="*/ 63 h 81"/>
                <a:gd name="T52" fmla="*/ 22 w 67"/>
                <a:gd name="T53" fmla="*/ 59 h 81"/>
                <a:gd name="T54" fmla="*/ 15 w 67"/>
                <a:gd name="T55" fmla="*/ 55 h 81"/>
                <a:gd name="T56" fmla="*/ 11 w 67"/>
                <a:gd name="T57" fmla="*/ 52 h 81"/>
                <a:gd name="T58" fmla="*/ 11 w 67"/>
                <a:gd name="T59" fmla="*/ 48 h 81"/>
                <a:gd name="T60" fmla="*/ 8 w 67"/>
                <a:gd name="T61" fmla="*/ 41 h 81"/>
                <a:gd name="T62" fmla="*/ 11 w 67"/>
                <a:gd name="T63" fmla="*/ 41 h 81"/>
                <a:gd name="T64" fmla="*/ 11 w 67"/>
                <a:gd name="T65" fmla="*/ 37 h 81"/>
                <a:gd name="T66" fmla="*/ 4 w 67"/>
                <a:gd name="T67" fmla="*/ 33 h 81"/>
                <a:gd name="T68" fmla="*/ 8 w 67"/>
                <a:gd name="T69" fmla="*/ 29 h 81"/>
                <a:gd name="T70" fmla="*/ 4 w 67"/>
                <a:gd name="T71" fmla="*/ 26 h 81"/>
                <a:gd name="T72" fmla="*/ 4 w 67"/>
                <a:gd name="T73" fmla="*/ 26 h 81"/>
                <a:gd name="T74" fmla="*/ 4 w 67"/>
                <a:gd name="T75" fmla="*/ 22 h 81"/>
                <a:gd name="T76" fmla="*/ 8 w 67"/>
                <a:gd name="T77" fmla="*/ 18 h 81"/>
                <a:gd name="T78" fmla="*/ 4 w 67"/>
                <a:gd name="T79" fmla="*/ 18 h 81"/>
                <a:gd name="T80" fmla="*/ 0 w 67"/>
                <a:gd name="T81" fmla="*/ 11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7" h="81">
                  <a:moveTo>
                    <a:pt x="0" y="11"/>
                  </a:moveTo>
                  <a:lnTo>
                    <a:pt x="0" y="7"/>
                  </a:lnTo>
                  <a:lnTo>
                    <a:pt x="4" y="7"/>
                  </a:lnTo>
                  <a:lnTo>
                    <a:pt x="8" y="7"/>
                  </a:lnTo>
                  <a:lnTo>
                    <a:pt x="8" y="3"/>
                  </a:lnTo>
                  <a:lnTo>
                    <a:pt x="11" y="0"/>
                  </a:lnTo>
                  <a:lnTo>
                    <a:pt x="15" y="3"/>
                  </a:lnTo>
                  <a:lnTo>
                    <a:pt x="19" y="3"/>
                  </a:lnTo>
                  <a:lnTo>
                    <a:pt x="22" y="3"/>
                  </a:lnTo>
                  <a:lnTo>
                    <a:pt x="26" y="7"/>
                  </a:lnTo>
                  <a:lnTo>
                    <a:pt x="30" y="11"/>
                  </a:lnTo>
                  <a:lnTo>
                    <a:pt x="30" y="15"/>
                  </a:lnTo>
                  <a:lnTo>
                    <a:pt x="37" y="18"/>
                  </a:lnTo>
                  <a:lnTo>
                    <a:pt x="41" y="18"/>
                  </a:lnTo>
                  <a:lnTo>
                    <a:pt x="37" y="22"/>
                  </a:lnTo>
                  <a:lnTo>
                    <a:pt x="37" y="26"/>
                  </a:lnTo>
                  <a:lnTo>
                    <a:pt x="45" y="26"/>
                  </a:lnTo>
                  <a:lnTo>
                    <a:pt x="45" y="29"/>
                  </a:lnTo>
                  <a:lnTo>
                    <a:pt x="48" y="29"/>
                  </a:lnTo>
                  <a:lnTo>
                    <a:pt x="52" y="29"/>
                  </a:lnTo>
                  <a:lnTo>
                    <a:pt x="56" y="26"/>
                  </a:lnTo>
                  <a:lnTo>
                    <a:pt x="59" y="26"/>
                  </a:lnTo>
                  <a:lnTo>
                    <a:pt x="56" y="29"/>
                  </a:lnTo>
                  <a:lnTo>
                    <a:pt x="59" y="33"/>
                  </a:lnTo>
                  <a:lnTo>
                    <a:pt x="59" y="37"/>
                  </a:lnTo>
                  <a:lnTo>
                    <a:pt x="56" y="41"/>
                  </a:lnTo>
                  <a:lnTo>
                    <a:pt x="59" y="48"/>
                  </a:lnTo>
                  <a:lnTo>
                    <a:pt x="63" y="52"/>
                  </a:lnTo>
                  <a:lnTo>
                    <a:pt x="67" y="55"/>
                  </a:lnTo>
                  <a:lnTo>
                    <a:pt x="63" y="59"/>
                  </a:lnTo>
                  <a:lnTo>
                    <a:pt x="59" y="63"/>
                  </a:lnTo>
                  <a:lnTo>
                    <a:pt x="59" y="67"/>
                  </a:lnTo>
                  <a:lnTo>
                    <a:pt x="63" y="70"/>
                  </a:lnTo>
                  <a:lnTo>
                    <a:pt x="59" y="70"/>
                  </a:lnTo>
                  <a:lnTo>
                    <a:pt x="59" y="70"/>
                  </a:lnTo>
                  <a:lnTo>
                    <a:pt x="52" y="74"/>
                  </a:lnTo>
                  <a:lnTo>
                    <a:pt x="52" y="70"/>
                  </a:lnTo>
                  <a:lnTo>
                    <a:pt x="45" y="74"/>
                  </a:lnTo>
                  <a:lnTo>
                    <a:pt x="41" y="74"/>
                  </a:lnTo>
                  <a:lnTo>
                    <a:pt x="37" y="74"/>
                  </a:lnTo>
                  <a:lnTo>
                    <a:pt x="33" y="78"/>
                  </a:lnTo>
                  <a:lnTo>
                    <a:pt x="33" y="81"/>
                  </a:lnTo>
                  <a:lnTo>
                    <a:pt x="33" y="81"/>
                  </a:lnTo>
                  <a:lnTo>
                    <a:pt x="33" y="78"/>
                  </a:lnTo>
                  <a:lnTo>
                    <a:pt x="33" y="74"/>
                  </a:lnTo>
                  <a:lnTo>
                    <a:pt x="30" y="74"/>
                  </a:lnTo>
                  <a:lnTo>
                    <a:pt x="26" y="70"/>
                  </a:lnTo>
                  <a:lnTo>
                    <a:pt x="26" y="70"/>
                  </a:lnTo>
                  <a:lnTo>
                    <a:pt x="22" y="67"/>
                  </a:lnTo>
                  <a:lnTo>
                    <a:pt x="22" y="67"/>
                  </a:lnTo>
                  <a:lnTo>
                    <a:pt x="22" y="67"/>
                  </a:lnTo>
                  <a:lnTo>
                    <a:pt x="26" y="63"/>
                  </a:lnTo>
                  <a:lnTo>
                    <a:pt x="26" y="59"/>
                  </a:lnTo>
                  <a:lnTo>
                    <a:pt x="22" y="59"/>
                  </a:lnTo>
                  <a:lnTo>
                    <a:pt x="19" y="55"/>
                  </a:lnTo>
                  <a:lnTo>
                    <a:pt x="15" y="55"/>
                  </a:lnTo>
                  <a:lnTo>
                    <a:pt x="11" y="55"/>
                  </a:lnTo>
                  <a:lnTo>
                    <a:pt x="11" y="52"/>
                  </a:lnTo>
                  <a:lnTo>
                    <a:pt x="11" y="48"/>
                  </a:lnTo>
                  <a:lnTo>
                    <a:pt x="11" y="48"/>
                  </a:lnTo>
                  <a:lnTo>
                    <a:pt x="8" y="44"/>
                  </a:lnTo>
                  <a:lnTo>
                    <a:pt x="8" y="41"/>
                  </a:lnTo>
                  <a:lnTo>
                    <a:pt x="8" y="41"/>
                  </a:lnTo>
                  <a:lnTo>
                    <a:pt x="11" y="41"/>
                  </a:lnTo>
                  <a:lnTo>
                    <a:pt x="11" y="41"/>
                  </a:lnTo>
                  <a:lnTo>
                    <a:pt x="11" y="37"/>
                  </a:lnTo>
                  <a:lnTo>
                    <a:pt x="8" y="37"/>
                  </a:lnTo>
                  <a:lnTo>
                    <a:pt x="4" y="33"/>
                  </a:lnTo>
                  <a:lnTo>
                    <a:pt x="4" y="33"/>
                  </a:lnTo>
                  <a:lnTo>
                    <a:pt x="8" y="29"/>
                  </a:lnTo>
                  <a:lnTo>
                    <a:pt x="8" y="26"/>
                  </a:lnTo>
                  <a:lnTo>
                    <a:pt x="4" y="26"/>
                  </a:lnTo>
                  <a:lnTo>
                    <a:pt x="4" y="26"/>
                  </a:lnTo>
                  <a:lnTo>
                    <a:pt x="4" y="26"/>
                  </a:lnTo>
                  <a:lnTo>
                    <a:pt x="4" y="22"/>
                  </a:lnTo>
                  <a:lnTo>
                    <a:pt x="4" y="22"/>
                  </a:lnTo>
                  <a:lnTo>
                    <a:pt x="8" y="22"/>
                  </a:lnTo>
                  <a:lnTo>
                    <a:pt x="8" y="18"/>
                  </a:lnTo>
                  <a:lnTo>
                    <a:pt x="4" y="18"/>
                  </a:lnTo>
                  <a:lnTo>
                    <a:pt x="4" y="18"/>
                  </a:lnTo>
                  <a:lnTo>
                    <a:pt x="0" y="15"/>
                  </a:lnTo>
                  <a:lnTo>
                    <a:pt x="0" y="11"/>
                  </a:lnTo>
                  <a:lnTo>
                    <a:pt x="0"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0" name="Freeform 54">
              <a:extLst>
                <a:ext uri="{FF2B5EF4-FFF2-40B4-BE49-F238E27FC236}">
                  <a16:creationId xmlns:a16="http://schemas.microsoft.com/office/drawing/2014/main" xmlns="" id="{B8344D99-E0AC-4A97-B258-D986B7613B1A}"/>
                </a:ext>
              </a:extLst>
            </p:cNvPr>
            <p:cNvSpPr/>
            <p:nvPr/>
          </p:nvSpPr>
          <p:spPr bwMode="auto">
            <a:xfrm>
              <a:off x="5469638" y="3065117"/>
              <a:ext cx="53742" cy="57609"/>
            </a:xfrm>
            <a:custGeom>
              <a:avLst/>
              <a:gdLst>
                <a:gd name="T0" fmla="*/ 15 w 30"/>
                <a:gd name="T1" fmla="*/ 33 h 33"/>
                <a:gd name="T2" fmla="*/ 15 w 30"/>
                <a:gd name="T3" fmla="*/ 26 h 33"/>
                <a:gd name="T4" fmla="*/ 15 w 30"/>
                <a:gd name="T5" fmla="*/ 22 h 33"/>
                <a:gd name="T6" fmla="*/ 19 w 30"/>
                <a:gd name="T7" fmla="*/ 19 h 33"/>
                <a:gd name="T8" fmla="*/ 23 w 30"/>
                <a:gd name="T9" fmla="*/ 19 h 33"/>
                <a:gd name="T10" fmla="*/ 23 w 30"/>
                <a:gd name="T11" fmla="*/ 22 h 33"/>
                <a:gd name="T12" fmla="*/ 26 w 30"/>
                <a:gd name="T13" fmla="*/ 19 h 33"/>
                <a:gd name="T14" fmla="*/ 26 w 30"/>
                <a:gd name="T15" fmla="*/ 19 h 33"/>
                <a:gd name="T16" fmla="*/ 30 w 30"/>
                <a:gd name="T17" fmla="*/ 15 h 33"/>
                <a:gd name="T18" fmla="*/ 30 w 30"/>
                <a:gd name="T19" fmla="*/ 11 h 33"/>
                <a:gd name="T20" fmla="*/ 26 w 30"/>
                <a:gd name="T21" fmla="*/ 11 h 33"/>
                <a:gd name="T22" fmla="*/ 23 w 30"/>
                <a:gd name="T23" fmla="*/ 7 h 33"/>
                <a:gd name="T24" fmla="*/ 19 w 30"/>
                <a:gd name="T25" fmla="*/ 7 h 33"/>
                <a:gd name="T26" fmla="*/ 15 w 30"/>
                <a:gd name="T27" fmla="*/ 7 h 33"/>
                <a:gd name="T28" fmla="*/ 15 w 30"/>
                <a:gd name="T29" fmla="*/ 4 h 33"/>
                <a:gd name="T30" fmla="*/ 15 w 30"/>
                <a:gd name="T31" fmla="*/ 0 h 33"/>
                <a:gd name="T32" fmla="*/ 12 w 30"/>
                <a:gd name="T33" fmla="*/ 4 h 33"/>
                <a:gd name="T34" fmla="*/ 12 w 30"/>
                <a:gd name="T35" fmla="*/ 0 h 33"/>
                <a:gd name="T36" fmla="*/ 8 w 30"/>
                <a:gd name="T37" fmla="*/ 0 h 33"/>
                <a:gd name="T38" fmla="*/ 4 w 30"/>
                <a:gd name="T39" fmla="*/ 0 h 33"/>
                <a:gd name="T40" fmla="*/ 4 w 30"/>
                <a:gd name="T41" fmla="*/ 4 h 33"/>
                <a:gd name="T42" fmla="*/ 8 w 30"/>
                <a:gd name="T43" fmla="*/ 4 h 33"/>
                <a:gd name="T44" fmla="*/ 8 w 30"/>
                <a:gd name="T45" fmla="*/ 7 h 33"/>
                <a:gd name="T46" fmla="*/ 8 w 30"/>
                <a:gd name="T47" fmla="*/ 7 h 33"/>
                <a:gd name="T48" fmla="*/ 4 w 30"/>
                <a:gd name="T49" fmla="*/ 7 h 33"/>
                <a:gd name="T50" fmla="*/ 4 w 30"/>
                <a:gd name="T51" fmla="*/ 11 h 33"/>
                <a:gd name="T52" fmla="*/ 4 w 30"/>
                <a:gd name="T53" fmla="*/ 15 h 33"/>
                <a:gd name="T54" fmla="*/ 0 w 30"/>
                <a:gd name="T55" fmla="*/ 19 h 33"/>
                <a:gd name="T56" fmla="*/ 0 w 30"/>
                <a:gd name="T57" fmla="*/ 19 h 33"/>
                <a:gd name="T58" fmla="*/ 0 w 30"/>
                <a:gd name="T59" fmla="*/ 19 h 33"/>
                <a:gd name="T60" fmla="*/ 4 w 30"/>
                <a:gd name="T61" fmla="*/ 22 h 33"/>
                <a:gd name="T62" fmla="*/ 12 w 30"/>
                <a:gd name="T63" fmla="*/ 30 h 33"/>
                <a:gd name="T64" fmla="*/ 12 w 30"/>
                <a:gd name="T65" fmla="*/ 30 h 33"/>
                <a:gd name="T66" fmla="*/ 15 w 30"/>
                <a:gd name="T67"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0" h="33">
                  <a:moveTo>
                    <a:pt x="15" y="33"/>
                  </a:moveTo>
                  <a:lnTo>
                    <a:pt x="15" y="26"/>
                  </a:lnTo>
                  <a:lnTo>
                    <a:pt x="15" y="22"/>
                  </a:lnTo>
                  <a:lnTo>
                    <a:pt x="19" y="19"/>
                  </a:lnTo>
                  <a:lnTo>
                    <a:pt x="23" y="19"/>
                  </a:lnTo>
                  <a:lnTo>
                    <a:pt x="23" y="22"/>
                  </a:lnTo>
                  <a:lnTo>
                    <a:pt x="26" y="19"/>
                  </a:lnTo>
                  <a:lnTo>
                    <a:pt x="26" y="19"/>
                  </a:lnTo>
                  <a:lnTo>
                    <a:pt x="30" y="15"/>
                  </a:lnTo>
                  <a:lnTo>
                    <a:pt x="30" y="11"/>
                  </a:lnTo>
                  <a:lnTo>
                    <a:pt x="26" y="11"/>
                  </a:lnTo>
                  <a:lnTo>
                    <a:pt x="23" y="7"/>
                  </a:lnTo>
                  <a:lnTo>
                    <a:pt x="19" y="7"/>
                  </a:lnTo>
                  <a:lnTo>
                    <a:pt x="15" y="7"/>
                  </a:lnTo>
                  <a:lnTo>
                    <a:pt x="15" y="4"/>
                  </a:lnTo>
                  <a:lnTo>
                    <a:pt x="15" y="0"/>
                  </a:lnTo>
                  <a:lnTo>
                    <a:pt x="12" y="4"/>
                  </a:lnTo>
                  <a:lnTo>
                    <a:pt x="12" y="0"/>
                  </a:lnTo>
                  <a:lnTo>
                    <a:pt x="8" y="0"/>
                  </a:lnTo>
                  <a:lnTo>
                    <a:pt x="4" y="0"/>
                  </a:lnTo>
                  <a:lnTo>
                    <a:pt x="4" y="4"/>
                  </a:lnTo>
                  <a:lnTo>
                    <a:pt x="8" y="4"/>
                  </a:lnTo>
                  <a:lnTo>
                    <a:pt x="8" y="7"/>
                  </a:lnTo>
                  <a:lnTo>
                    <a:pt x="8" y="7"/>
                  </a:lnTo>
                  <a:lnTo>
                    <a:pt x="4" y="7"/>
                  </a:lnTo>
                  <a:lnTo>
                    <a:pt x="4" y="11"/>
                  </a:lnTo>
                  <a:lnTo>
                    <a:pt x="4" y="15"/>
                  </a:lnTo>
                  <a:lnTo>
                    <a:pt x="0" y="19"/>
                  </a:lnTo>
                  <a:lnTo>
                    <a:pt x="0" y="19"/>
                  </a:lnTo>
                  <a:lnTo>
                    <a:pt x="0" y="19"/>
                  </a:lnTo>
                  <a:lnTo>
                    <a:pt x="4" y="22"/>
                  </a:lnTo>
                  <a:lnTo>
                    <a:pt x="12" y="30"/>
                  </a:lnTo>
                  <a:lnTo>
                    <a:pt x="12" y="30"/>
                  </a:lnTo>
                  <a:lnTo>
                    <a:pt x="15" y="3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1" name="Freeform 55">
              <a:extLst>
                <a:ext uri="{FF2B5EF4-FFF2-40B4-BE49-F238E27FC236}">
                  <a16:creationId xmlns:a16="http://schemas.microsoft.com/office/drawing/2014/main" xmlns="" id="{F58A6A42-5106-4799-8A98-30C0F1BFB842}"/>
                </a:ext>
              </a:extLst>
            </p:cNvPr>
            <p:cNvSpPr>
              <a:spLocks noEditPoints="1"/>
            </p:cNvSpPr>
            <p:nvPr/>
          </p:nvSpPr>
          <p:spPr bwMode="auto">
            <a:xfrm>
              <a:off x="5331699" y="2981322"/>
              <a:ext cx="159434" cy="109981"/>
            </a:xfrm>
            <a:custGeom>
              <a:avLst/>
              <a:gdLst>
                <a:gd name="T0" fmla="*/ 23 w 24"/>
                <a:gd name="T1" fmla="*/ 6 h 17"/>
                <a:gd name="T2" fmla="*/ 23 w 24"/>
                <a:gd name="T3" fmla="*/ 5 h 17"/>
                <a:gd name="T4" fmla="*/ 22 w 24"/>
                <a:gd name="T5" fmla="*/ 3 h 17"/>
                <a:gd name="T6" fmla="*/ 19 w 24"/>
                <a:gd name="T7" fmla="*/ 3 h 17"/>
                <a:gd name="T8" fmla="*/ 15 w 24"/>
                <a:gd name="T9" fmla="*/ 1 h 17"/>
                <a:gd name="T10" fmla="*/ 12 w 24"/>
                <a:gd name="T11" fmla="*/ 0 h 17"/>
                <a:gd name="T12" fmla="*/ 8 w 24"/>
                <a:gd name="T13" fmla="*/ 2 h 17"/>
                <a:gd name="T14" fmla="*/ 5 w 24"/>
                <a:gd name="T15" fmla="*/ 4 h 17"/>
                <a:gd name="T16" fmla="*/ 1 w 24"/>
                <a:gd name="T17" fmla="*/ 5 h 17"/>
                <a:gd name="T18" fmla="*/ 0 w 24"/>
                <a:gd name="T19" fmla="*/ 6 h 17"/>
                <a:gd name="T20" fmla="*/ 1 w 24"/>
                <a:gd name="T21" fmla="*/ 8 h 17"/>
                <a:gd name="T22" fmla="*/ 3 w 24"/>
                <a:gd name="T23" fmla="*/ 5 h 17"/>
                <a:gd name="T24" fmla="*/ 5 w 24"/>
                <a:gd name="T25" fmla="*/ 6 h 17"/>
                <a:gd name="T26" fmla="*/ 8 w 24"/>
                <a:gd name="T27" fmla="*/ 10 h 17"/>
                <a:gd name="T28" fmla="*/ 8 w 24"/>
                <a:gd name="T29" fmla="*/ 10 h 17"/>
                <a:gd name="T30" fmla="*/ 7 w 24"/>
                <a:gd name="T31" fmla="*/ 12 h 17"/>
                <a:gd name="T32" fmla="*/ 10 w 24"/>
                <a:gd name="T33" fmla="*/ 13 h 17"/>
                <a:gd name="T34" fmla="*/ 12 w 24"/>
                <a:gd name="T35" fmla="*/ 14 h 17"/>
                <a:gd name="T36" fmla="*/ 17 w 24"/>
                <a:gd name="T37" fmla="*/ 16 h 17"/>
                <a:gd name="T38" fmla="*/ 16 w 24"/>
                <a:gd name="T39" fmla="*/ 17 h 17"/>
                <a:gd name="T40" fmla="*/ 17 w 24"/>
                <a:gd name="T41" fmla="*/ 16 h 17"/>
                <a:gd name="T42" fmla="*/ 11 w 24"/>
                <a:gd name="T43" fmla="*/ 10 h 17"/>
                <a:gd name="T44" fmla="*/ 10 w 24"/>
                <a:gd name="T45" fmla="*/ 8 h 17"/>
                <a:gd name="T46" fmla="*/ 9 w 24"/>
                <a:gd name="T47" fmla="*/ 7 h 17"/>
                <a:gd name="T48" fmla="*/ 9 w 24"/>
                <a:gd name="T49" fmla="*/ 5 h 17"/>
                <a:gd name="T50" fmla="*/ 11 w 24"/>
                <a:gd name="T51" fmla="*/ 6 h 17"/>
                <a:gd name="T52" fmla="*/ 13 w 24"/>
                <a:gd name="T53" fmla="*/ 5 h 17"/>
                <a:gd name="T54" fmla="*/ 14 w 24"/>
                <a:gd name="T55" fmla="*/ 5 h 17"/>
                <a:gd name="T56" fmla="*/ 16 w 24"/>
                <a:gd name="T57" fmla="*/ 5 h 17"/>
                <a:gd name="T58" fmla="*/ 18 w 24"/>
                <a:gd name="T59" fmla="*/ 6 h 17"/>
                <a:gd name="T60" fmla="*/ 20 w 24"/>
                <a:gd name="T61" fmla="*/ 6 h 17"/>
                <a:gd name="T62" fmla="*/ 23 w 24"/>
                <a:gd name="T63" fmla="*/ 7 h 17"/>
                <a:gd name="T64" fmla="*/ 16 w 24"/>
                <a:gd name="T65" fmla="*/ 17 h 17"/>
                <a:gd name="T66" fmla="*/ 12 w 24"/>
                <a:gd name="T67" fmla="*/ 15 h 17"/>
                <a:gd name="T68" fmla="*/ 12 w 24"/>
                <a:gd name="T69" fmla="*/ 15 h 17"/>
                <a:gd name="T70" fmla="*/ 15 w 24"/>
                <a:gd name="T71" fmla="*/ 15 h 17"/>
                <a:gd name="T72" fmla="*/ 13 w 24"/>
                <a:gd name="T73" fmla="*/ 14 h 17"/>
                <a:gd name="T74" fmla="*/ 7 w 24"/>
                <a:gd name="T75" fmla="*/ 10 h 17"/>
                <a:gd name="T76" fmla="*/ 5 w 24"/>
                <a:gd name="T77" fmla="*/ 8 h 17"/>
                <a:gd name="T78" fmla="*/ 5 w 24"/>
                <a:gd name="T79" fmla="*/ 8 h 17"/>
                <a:gd name="T80" fmla="*/ 7 w 24"/>
                <a:gd name="T81" fmla="*/ 12 h 17"/>
                <a:gd name="T82" fmla="*/ 5 w 24"/>
                <a:gd name="T83" fmla="*/ 10 h 17"/>
                <a:gd name="T84" fmla="*/ 3 w 24"/>
                <a:gd name="T85" fmla="*/ 7 h 17"/>
                <a:gd name="T86" fmla="*/ 4 w 24"/>
                <a:gd name="T87" fmla="*/ 9 h 17"/>
                <a:gd name="T88" fmla="*/ 3 w 24"/>
                <a:gd name="T89" fmla="*/ 7 h 17"/>
                <a:gd name="T90" fmla="*/ 4 w 24"/>
                <a:gd name="T91" fmla="*/ 7 h 17"/>
                <a:gd name="T92" fmla="*/ 3 w 24"/>
                <a:gd name="T93" fmla="*/ 6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4" h="17">
                  <a:moveTo>
                    <a:pt x="23" y="7"/>
                  </a:moveTo>
                  <a:cubicBezTo>
                    <a:pt x="23" y="6"/>
                    <a:pt x="23" y="6"/>
                    <a:pt x="23" y="6"/>
                  </a:cubicBezTo>
                  <a:cubicBezTo>
                    <a:pt x="23" y="6"/>
                    <a:pt x="23" y="6"/>
                    <a:pt x="23" y="6"/>
                  </a:cubicBezTo>
                  <a:cubicBezTo>
                    <a:pt x="24" y="6"/>
                    <a:pt x="24" y="6"/>
                    <a:pt x="24" y="6"/>
                  </a:cubicBezTo>
                  <a:cubicBezTo>
                    <a:pt x="24" y="5"/>
                    <a:pt x="24" y="5"/>
                    <a:pt x="24" y="5"/>
                  </a:cubicBezTo>
                  <a:cubicBezTo>
                    <a:pt x="23" y="5"/>
                    <a:pt x="23" y="5"/>
                    <a:pt x="23" y="5"/>
                  </a:cubicBezTo>
                  <a:cubicBezTo>
                    <a:pt x="23" y="5"/>
                    <a:pt x="23" y="5"/>
                    <a:pt x="23" y="5"/>
                  </a:cubicBezTo>
                  <a:cubicBezTo>
                    <a:pt x="22" y="4"/>
                    <a:pt x="22" y="4"/>
                    <a:pt x="22" y="4"/>
                  </a:cubicBezTo>
                  <a:cubicBezTo>
                    <a:pt x="22" y="3"/>
                    <a:pt x="22" y="3"/>
                    <a:pt x="22" y="3"/>
                  </a:cubicBezTo>
                  <a:cubicBezTo>
                    <a:pt x="21" y="2"/>
                    <a:pt x="21" y="2"/>
                    <a:pt x="21" y="2"/>
                  </a:cubicBezTo>
                  <a:cubicBezTo>
                    <a:pt x="21" y="3"/>
                    <a:pt x="21" y="3"/>
                    <a:pt x="21" y="3"/>
                  </a:cubicBezTo>
                  <a:cubicBezTo>
                    <a:pt x="19" y="3"/>
                    <a:pt x="19" y="3"/>
                    <a:pt x="19" y="3"/>
                  </a:cubicBezTo>
                  <a:cubicBezTo>
                    <a:pt x="17" y="2"/>
                    <a:pt x="17" y="2"/>
                    <a:pt x="17" y="2"/>
                  </a:cubicBezTo>
                  <a:cubicBezTo>
                    <a:pt x="16" y="2"/>
                    <a:pt x="16" y="2"/>
                    <a:pt x="16" y="2"/>
                  </a:cubicBezTo>
                  <a:cubicBezTo>
                    <a:pt x="15" y="1"/>
                    <a:pt x="15" y="1"/>
                    <a:pt x="15" y="1"/>
                  </a:cubicBezTo>
                  <a:cubicBezTo>
                    <a:pt x="13" y="0"/>
                    <a:pt x="13" y="0"/>
                    <a:pt x="13" y="0"/>
                  </a:cubicBezTo>
                  <a:cubicBezTo>
                    <a:pt x="12" y="0"/>
                    <a:pt x="12" y="0"/>
                    <a:pt x="12" y="0"/>
                  </a:cubicBezTo>
                  <a:cubicBezTo>
                    <a:pt x="12" y="0"/>
                    <a:pt x="12" y="0"/>
                    <a:pt x="12" y="0"/>
                  </a:cubicBezTo>
                  <a:cubicBezTo>
                    <a:pt x="10" y="0"/>
                    <a:pt x="10" y="0"/>
                    <a:pt x="10" y="0"/>
                  </a:cubicBezTo>
                  <a:cubicBezTo>
                    <a:pt x="8" y="1"/>
                    <a:pt x="8" y="1"/>
                    <a:pt x="8" y="1"/>
                  </a:cubicBezTo>
                  <a:cubicBezTo>
                    <a:pt x="8" y="2"/>
                    <a:pt x="8" y="2"/>
                    <a:pt x="8" y="2"/>
                  </a:cubicBezTo>
                  <a:cubicBezTo>
                    <a:pt x="6" y="3"/>
                    <a:pt x="6" y="3"/>
                    <a:pt x="6" y="3"/>
                  </a:cubicBezTo>
                  <a:cubicBezTo>
                    <a:pt x="6" y="4"/>
                    <a:pt x="6" y="4"/>
                    <a:pt x="6" y="4"/>
                  </a:cubicBezTo>
                  <a:cubicBezTo>
                    <a:pt x="5" y="4"/>
                    <a:pt x="5" y="4"/>
                    <a:pt x="5" y="4"/>
                  </a:cubicBezTo>
                  <a:cubicBezTo>
                    <a:pt x="3" y="4"/>
                    <a:pt x="3" y="4"/>
                    <a:pt x="3" y="4"/>
                  </a:cubicBezTo>
                  <a:cubicBezTo>
                    <a:pt x="2" y="4"/>
                    <a:pt x="2" y="4"/>
                    <a:pt x="2" y="4"/>
                  </a:cubicBezTo>
                  <a:cubicBezTo>
                    <a:pt x="1" y="5"/>
                    <a:pt x="1" y="5"/>
                    <a:pt x="1" y="5"/>
                  </a:cubicBezTo>
                  <a:cubicBezTo>
                    <a:pt x="0" y="5"/>
                    <a:pt x="0" y="5"/>
                    <a:pt x="0" y="5"/>
                  </a:cubicBezTo>
                  <a:cubicBezTo>
                    <a:pt x="0" y="5"/>
                    <a:pt x="0" y="5"/>
                    <a:pt x="0" y="5"/>
                  </a:cubicBezTo>
                  <a:cubicBezTo>
                    <a:pt x="0" y="6"/>
                    <a:pt x="0" y="6"/>
                    <a:pt x="0" y="6"/>
                  </a:cubicBezTo>
                  <a:cubicBezTo>
                    <a:pt x="1" y="7"/>
                    <a:pt x="1" y="7"/>
                    <a:pt x="1" y="7"/>
                  </a:cubicBezTo>
                  <a:cubicBezTo>
                    <a:pt x="1" y="8"/>
                    <a:pt x="1" y="8"/>
                    <a:pt x="1" y="8"/>
                  </a:cubicBezTo>
                  <a:cubicBezTo>
                    <a:pt x="1" y="8"/>
                    <a:pt x="1" y="8"/>
                    <a:pt x="1" y="8"/>
                  </a:cubicBezTo>
                  <a:cubicBezTo>
                    <a:pt x="2" y="6"/>
                    <a:pt x="2" y="6"/>
                    <a:pt x="2" y="6"/>
                  </a:cubicBezTo>
                  <a:cubicBezTo>
                    <a:pt x="3" y="5"/>
                    <a:pt x="3" y="5"/>
                    <a:pt x="3" y="5"/>
                  </a:cubicBezTo>
                  <a:cubicBezTo>
                    <a:pt x="3" y="5"/>
                    <a:pt x="3" y="5"/>
                    <a:pt x="3" y="5"/>
                  </a:cubicBezTo>
                  <a:cubicBezTo>
                    <a:pt x="4" y="5"/>
                    <a:pt x="4" y="5"/>
                    <a:pt x="4" y="5"/>
                  </a:cubicBezTo>
                  <a:cubicBezTo>
                    <a:pt x="5" y="5"/>
                    <a:pt x="5" y="5"/>
                    <a:pt x="5" y="5"/>
                  </a:cubicBezTo>
                  <a:cubicBezTo>
                    <a:pt x="5" y="6"/>
                    <a:pt x="5" y="6"/>
                    <a:pt x="5" y="6"/>
                  </a:cubicBezTo>
                  <a:cubicBezTo>
                    <a:pt x="6" y="7"/>
                    <a:pt x="6" y="7"/>
                    <a:pt x="6" y="7"/>
                  </a:cubicBezTo>
                  <a:cubicBezTo>
                    <a:pt x="6" y="8"/>
                    <a:pt x="6" y="8"/>
                    <a:pt x="6" y="8"/>
                  </a:cubicBezTo>
                  <a:cubicBezTo>
                    <a:pt x="8" y="10"/>
                    <a:pt x="8" y="10"/>
                    <a:pt x="8" y="10"/>
                  </a:cubicBezTo>
                  <a:cubicBezTo>
                    <a:pt x="8" y="10"/>
                    <a:pt x="8" y="10"/>
                    <a:pt x="8" y="10"/>
                  </a:cubicBezTo>
                  <a:cubicBezTo>
                    <a:pt x="9" y="10"/>
                    <a:pt x="9" y="10"/>
                    <a:pt x="9" y="10"/>
                  </a:cubicBezTo>
                  <a:cubicBezTo>
                    <a:pt x="8" y="10"/>
                    <a:pt x="8" y="10"/>
                    <a:pt x="8" y="10"/>
                  </a:cubicBezTo>
                  <a:cubicBezTo>
                    <a:pt x="7" y="10"/>
                    <a:pt x="7" y="10"/>
                    <a:pt x="7" y="10"/>
                  </a:cubicBezTo>
                  <a:cubicBezTo>
                    <a:pt x="7" y="11"/>
                    <a:pt x="7" y="11"/>
                    <a:pt x="7" y="11"/>
                  </a:cubicBezTo>
                  <a:cubicBezTo>
                    <a:pt x="7" y="12"/>
                    <a:pt x="7" y="12"/>
                    <a:pt x="7" y="12"/>
                  </a:cubicBezTo>
                  <a:cubicBezTo>
                    <a:pt x="8" y="12"/>
                    <a:pt x="8" y="12"/>
                    <a:pt x="8" y="12"/>
                  </a:cubicBezTo>
                  <a:cubicBezTo>
                    <a:pt x="9" y="12"/>
                    <a:pt x="9" y="12"/>
                    <a:pt x="9" y="12"/>
                  </a:cubicBezTo>
                  <a:cubicBezTo>
                    <a:pt x="10" y="13"/>
                    <a:pt x="10" y="13"/>
                    <a:pt x="10" y="13"/>
                  </a:cubicBezTo>
                  <a:cubicBezTo>
                    <a:pt x="11" y="13"/>
                    <a:pt x="11" y="13"/>
                    <a:pt x="11" y="13"/>
                  </a:cubicBezTo>
                  <a:cubicBezTo>
                    <a:pt x="11" y="14"/>
                    <a:pt x="11" y="14"/>
                    <a:pt x="11" y="14"/>
                  </a:cubicBezTo>
                  <a:cubicBezTo>
                    <a:pt x="12" y="14"/>
                    <a:pt x="12" y="14"/>
                    <a:pt x="12" y="14"/>
                  </a:cubicBezTo>
                  <a:cubicBezTo>
                    <a:pt x="14" y="14"/>
                    <a:pt x="14" y="14"/>
                    <a:pt x="14" y="14"/>
                  </a:cubicBezTo>
                  <a:cubicBezTo>
                    <a:pt x="15" y="14"/>
                    <a:pt x="15" y="14"/>
                    <a:pt x="15" y="14"/>
                  </a:cubicBezTo>
                  <a:cubicBezTo>
                    <a:pt x="17" y="16"/>
                    <a:pt x="17" y="16"/>
                    <a:pt x="17" y="16"/>
                  </a:cubicBezTo>
                  <a:cubicBezTo>
                    <a:pt x="17" y="16"/>
                    <a:pt x="17" y="16"/>
                    <a:pt x="17" y="16"/>
                  </a:cubicBezTo>
                  <a:cubicBezTo>
                    <a:pt x="16" y="16"/>
                    <a:pt x="16" y="16"/>
                    <a:pt x="16" y="16"/>
                  </a:cubicBezTo>
                  <a:cubicBezTo>
                    <a:pt x="16" y="17"/>
                    <a:pt x="16" y="17"/>
                    <a:pt x="16" y="17"/>
                  </a:cubicBezTo>
                  <a:cubicBezTo>
                    <a:pt x="17" y="17"/>
                    <a:pt x="17" y="17"/>
                    <a:pt x="17" y="17"/>
                  </a:cubicBezTo>
                  <a:cubicBezTo>
                    <a:pt x="17" y="17"/>
                    <a:pt x="17" y="17"/>
                    <a:pt x="17" y="17"/>
                  </a:cubicBezTo>
                  <a:cubicBezTo>
                    <a:pt x="17" y="16"/>
                    <a:pt x="17" y="16"/>
                    <a:pt x="17" y="16"/>
                  </a:cubicBezTo>
                  <a:cubicBezTo>
                    <a:pt x="14" y="13"/>
                    <a:pt x="14" y="13"/>
                    <a:pt x="14" y="13"/>
                  </a:cubicBezTo>
                  <a:cubicBezTo>
                    <a:pt x="11" y="10"/>
                    <a:pt x="11" y="10"/>
                    <a:pt x="11" y="10"/>
                  </a:cubicBezTo>
                  <a:cubicBezTo>
                    <a:pt x="11" y="10"/>
                    <a:pt x="11" y="10"/>
                    <a:pt x="11" y="10"/>
                  </a:cubicBezTo>
                  <a:cubicBezTo>
                    <a:pt x="11" y="9"/>
                    <a:pt x="11" y="9"/>
                    <a:pt x="11" y="9"/>
                  </a:cubicBezTo>
                  <a:cubicBezTo>
                    <a:pt x="10" y="9"/>
                    <a:pt x="10" y="9"/>
                    <a:pt x="10" y="9"/>
                  </a:cubicBezTo>
                  <a:cubicBezTo>
                    <a:pt x="10" y="8"/>
                    <a:pt x="10" y="8"/>
                    <a:pt x="10" y="8"/>
                  </a:cubicBezTo>
                  <a:cubicBezTo>
                    <a:pt x="9" y="7"/>
                    <a:pt x="9" y="7"/>
                    <a:pt x="9" y="7"/>
                  </a:cubicBezTo>
                  <a:cubicBezTo>
                    <a:pt x="9" y="7"/>
                    <a:pt x="9" y="7"/>
                    <a:pt x="9" y="7"/>
                  </a:cubicBezTo>
                  <a:cubicBezTo>
                    <a:pt x="9" y="7"/>
                    <a:pt x="9" y="7"/>
                    <a:pt x="9" y="7"/>
                  </a:cubicBezTo>
                  <a:cubicBezTo>
                    <a:pt x="9" y="6"/>
                    <a:pt x="9" y="6"/>
                    <a:pt x="9" y="6"/>
                  </a:cubicBezTo>
                  <a:cubicBezTo>
                    <a:pt x="9" y="5"/>
                    <a:pt x="9" y="5"/>
                    <a:pt x="9" y="5"/>
                  </a:cubicBezTo>
                  <a:cubicBezTo>
                    <a:pt x="9" y="5"/>
                    <a:pt x="9" y="5"/>
                    <a:pt x="9" y="5"/>
                  </a:cubicBezTo>
                  <a:cubicBezTo>
                    <a:pt x="10" y="6"/>
                    <a:pt x="10" y="6"/>
                    <a:pt x="10" y="6"/>
                  </a:cubicBezTo>
                  <a:cubicBezTo>
                    <a:pt x="11" y="6"/>
                    <a:pt x="11" y="6"/>
                    <a:pt x="11" y="6"/>
                  </a:cubicBezTo>
                  <a:cubicBezTo>
                    <a:pt x="11" y="6"/>
                    <a:pt x="11" y="6"/>
                    <a:pt x="11" y="6"/>
                  </a:cubicBezTo>
                  <a:cubicBezTo>
                    <a:pt x="11" y="5"/>
                    <a:pt x="11" y="5"/>
                    <a:pt x="11" y="5"/>
                  </a:cubicBezTo>
                  <a:cubicBezTo>
                    <a:pt x="12" y="5"/>
                    <a:pt x="12" y="5"/>
                    <a:pt x="12" y="5"/>
                  </a:cubicBezTo>
                  <a:cubicBezTo>
                    <a:pt x="13" y="5"/>
                    <a:pt x="13" y="5"/>
                    <a:pt x="13" y="5"/>
                  </a:cubicBezTo>
                  <a:cubicBezTo>
                    <a:pt x="13" y="5"/>
                    <a:pt x="13" y="5"/>
                    <a:pt x="13" y="5"/>
                  </a:cubicBezTo>
                  <a:cubicBezTo>
                    <a:pt x="14" y="5"/>
                    <a:pt x="14" y="5"/>
                    <a:pt x="14" y="5"/>
                  </a:cubicBezTo>
                  <a:cubicBezTo>
                    <a:pt x="14" y="5"/>
                    <a:pt x="14" y="5"/>
                    <a:pt x="14" y="5"/>
                  </a:cubicBezTo>
                  <a:cubicBezTo>
                    <a:pt x="15" y="5"/>
                    <a:pt x="15" y="5"/>
                    <a:pt x="15" y="5"/>
                  </a:cubicBezTo>
                  <a:cubicBezTo>
                    <a:pt x="15" y="6"/>
                    <a:pt x="15" y="6"/>
                    <a:pt x="15" y="6"/>
                  </a:cubicBezTo>
                  <a:cubicBezTo>
                    <a:pt x="16" y="5"/>
                    <a:pt x="16" y="5"/>
                    <a:pt x="16" y="5"/>
                  </a:cubicBezTo>
                  <a:cubicBezTo>
                    <a:pt x="17" y="6"/>
                    <a:pt x="17" y="6"/>
                    <a:pt x="17" y="6"/>
                  </a:cubicBezTo>
                  <a:cubicBezTo>
                    <a:pt x="18" y="5"/>
                    <a:pt x="18" y="5"/>
                    <a:pt x="18" y="5"/>
                  </a:cubicBezTo>
                  <a:cubicBezTo>
                    <a:pt x="18" y="6"/>
                    <a:pt x="18" y="6"/>
                    <a:pt x="18" y="6"/>
                  </a:cubicBezTo>
                  <a:cubicBezTo>
                    <a:pt x="19" y="6"/>
                    <a:pt x="19" y="6"/>
                    <a:pt x="19" y="6"/>
                  </a:cubicBezTo>
                  <a:cubicBezTo>
                    <a:pt x="20" y="6"/>
                    <a:pt x="20" y="6"/>
                    <a:pt x="20" y="6"/>
                  </a:cubicBezTo>
                  <a:cubicBezTo>
                    <a:pt x="20" y="6"/>
                    <a:pt x="20" y="6"/>
                    <a:pt x="20" y="6"/>
                  </a:cubicBezTo>
                  <a:cubicBezTo>
                    <a:pt x="21" y="6"/>
                    <a:pt x="21" y="6"/>
                    <a:pt x="21" y="6"/>
                  </a:cubicBezTo>
                  <a:cubicBezTo>
                    <a:pt x="23" y="7"/>
                    <a:pt x="23" y="7"/>
                    <a:pt x="23" y="7"/>
                  </a:cubicBezTo>
                  <a:cubicBezTo>
                    <a:pt x="23" y="7"/>
                    <a:pt x="23" y="7"/>
                    <a:pt x="23" y="7"/>
                  </a:cubicBezTo>
                  <a:close/>
                  <a:moveTo>
                    <a:pt x="14" y="16"/>
                  </a:moveTo>
                  <a:cubicBezTo>
                    <a:pt x="14" y="16"/>
                    <a:pt x="15" y="16"/>
                    <a:pt x="15" y="16"/>
                  </a:cubicBezTo>
                  <a:cubicBezTo>
                    <a:pt x="16" y="17"/>
                    <a:pt x="16" y="17"/>
                    <a:pt x="16" y="17"/>
                  </a:cubicBezTo>
                  <a:cubicBezTo>
                    <a:pt x="14" y="17"/>
                    <a:pt x="14" y="17"/>
                    <a:pt x="14" y="17"/>
                  </a:cubicBezTo>
                  <a:cubicBezTo>
                    <a:pt x="14" y="16"/>
                    <a:pt x="14" y="16"/>
                    <a:pt x="14" y="16"/>
                  </a:cubicBezTo>
                  <a:close/>
                  <a:moveTo>
                    <a:pt x="12" y="15"/>
                  </a:moveTo>
                  <a:cubicBezTo>
                    <a:pt x="15" y="15"/>
                    <a:pt x="15" y="15"/>
                    <a:pt x="15" y="15"/>
                  </a:cubicBezTo>
                  <a:cubicBezTo>
                    <a:pt x="14" y="16"/>
                    <a:pt x="14" y="16"/>
                    <a:pt x="14" y="16"/>
                  </a:cubicBezTo>
                  <a:cubicBezTo>
                    <a:pt x="12" y="15"/>
                    <a:pt x="12" y="15"/>
                    <a:pt x="12" y="15"/>
                  </a:cubicBezTo>
                  <a:close/>
                  <a:moveTo>
                    <a:pt x="13" y="14"/>
                  </a:moveTo>
                  <a:cubicBezTo>
                    <a:pt x="14" y="14"/>
                    <a:pt x="14" y="14"/>
                    <a:pt x="14" y="14"/>
                  </a:cubicBezTo>
                  <a:cubicBezTo>
                    <a:pt x="15" y="15"/>
                    <a:pt x="15" y="15"/>
                    <a:pt x="15" y="15"/>
                  </a:cubicBezTo>
                  <a:cubicBezTo>
                    <a:pt x="14" y="15"/>
                    <a:pt x="14" y="15"/>
                    <a:pt x="14" y="15"/>
                  </a:cubicBezTo>
                  <a:cubicBezTo>
                    <a:pt x="13" y="15"/>
                    <a:pt x="13" y="15"/>
                    <a:pt x="13" y="15"/>
                  </a:cubicBezTo>
                  <a:cubicBezTo>
                    <a:pt x="13" y="14"/>
                    <a:pt x="13" y="14"/>
                    <a:pt x="13" y="14"/>
                  </a:cubicBezTo>
                  <a:close/>
                  <a:moveTo>
                    <a:pt x="6" y="9"/>
                  </a:moveTo>
                  <a:cubicBezTo>
                    <a:pt x="7" y="9"/>
                    <a:pt x="7" y="9"/>
                    <a:pt x="7" y="9"/>
                  </a:cubicBezTo>
                  <a:cubicBezTo>
                    <a:pt x="7" y="10"/>
                    <a:pt x="7" y="10"/>
                    <a:pt x="7" y="10"/>
                  </a:cubicBezTo>
                  <a:cubicBezTo>
                    <a:pt x="7" y="10"/>
                    <a:pt x="7" y="10"/>
                    <a:pt x="7" y="10"/>
                  </a:cubicBezTo>
                  <a:cubicBezTo>
                    <a:pt x="6" y="9"/>
                    <a:pt x="6" y="9"/>
                    <a:pt x="6" y="9"/>
                  </a:cubicBezTo>
                  <a:close/>
                  <a:moveTo>
                    <a:pt x="5" y="8"/>
                  </a:moveTo>
                  <a:cubicBezTo>
                    <a:pt x="6" y="9"/>
                    <a:pt x="6" y="9"/>
                    <a:pt x="6" y="9"/>
                  </a:cubicBezTo>
                  <a:cubicBezTo>
                    <a:pt x="5" y="9"/>
                    <a:pt x="5" y="9"/>
                    <a:pt x="5" y="9"/>
                  </a:cubicBezTo>
                  <a:cubicBezTo>
                    <a:pt x="5" y="8"/>
                    <a:pt x="5" y="8"/>
                    <a:pt x="5" y="8"/>
                  </a:cubicBezTo>
                  <a:close/>
                  <a:moveTo>
                    <a:pt x="6" y="11"/>
                  </a:moveTo>
                  <a:cubicBezTo>
                    <a:pt x="7" y="11"/>
                    <a:pt x="7" y="11"/>
                    <a:pt x="7" y="11"/>
                  </a:cubicBezTo>
                  <a:cubicBezTo>
                    <a:pt x="7" y="12"/>
                    <a:pt x="7" y="12"/>
                    <a:pt x="7" y="12"/>
                  </a:cubicBezTo>
                  <a:cubicBezTo>
                    <a:pt x="6" y="11"/>
                    <a:pt x="6" y="11"/>
                    <a:pt x="6" y="11"/>
                  </a:cubicBezTo>
                  <a:close/>
                  <a:moveTo>
                    <a:pt x="5" y="9"/>
                  </a:moveTo>
                  <a:cubicBezTo>
                    <a:pt x="5" y="10"/>
                    <a:pt x="5" y="10"/>
                    <a:pt x="5" y="10"/>
                  </a:cubicBezTo>
                  <a:cubicBezTo>
                    <a:pt x="5" y="10"/>
                    <a:pt x="5" y="10"/>
                    <a:pt x="5" y="10"/>
                  </a:cubicBezTo>
                  <a:cubicBezTo>
                    <a:pt x="5" y="9"/>
                    <a:pt x="5" y="9"/>
                    <a:pt x="5" y="9"/>
                  </a:cubicBezTo>
                  <a:close/>
                  <a:moveTo>
                    <a:pt x="3" y="7"/>
                  </a:moveTo>
                  <a:cubicBezTo>
                    <a:pt x="4" y="8"/>
                    <a:pt x="4" y="8"/>
                    <a:pt x="4" y="8"/>
                  </a:cubicBezTo>
                  <a:cubicBezTo>
                    <a:pt x="5" y="9"/>
                    <a:pt x="5" y="9"/>
                    <a:pt x="5" y="9"/>
                  </a:cubicBezTo>
                  <a:cubicBezTo>
                    <a:pt x="4" y="9"/>
                    <a:pt x="4" y="9"/>
                    <a:pt x="4" y="9"/>
                  </a:cubicBezTo>
                  <a:cubicBezTo>
                    <a:pt x="3" y="8"/>
                    <a:pt x="3" y="8"/>
                    <a:pt x="3" y="8"/>
                  </a:cubicBezTo>
                  <a:cubicBezTo>
                    <a:pt x="4" y="8"/>
                    <a:pt x="4" y="8"/>
                    <a:pt x="4" y="8"/>
                  </a:cubicBezTo>
                  <a:cubicBezTo>
                    <a:pt x="3" y="7"/>
                    <a:pt x="3" y="7"/>
                    <a:pt x="3" y="7"/>
                  </a:cubicBezTo>
                  <a:close/>
                  <a:moveTo>
                    <a:pt x="4" y="5"/>
                  </a:moveTo>
                  <a:cubicBezTo>
                    <a:pt x="5" y="7"/>
                    <a:pt x="5" y="7"/>
                    <a:pt x="5" y="7"/>
                  </a:cubicBezTo>
                  <a:cubicBezTo>
                    <a:pt x="4" y="7"/>
                    <a:pt x="4" y="7"/>
                    <a:pt x="4" y="7"/>
                  </a:cubicBezTo>
                  <a:cubicBezTo>
                    <a:pt x="4" y="7"/>
                    <a:pt x="4" y="7"/>
                    <a:pt x="4" y="7"/>
                  </a:cubicBezTo>
                  <a:cubicBezTo>
                    <a:pt x="3" y="7"/>
                    <a:pt x="3" y="7"/>
                    <a:pt x="3" y="7"/>
                  </a:cubicBezTo>
                  <a:cubicBezTo>
                    <a:pt x="3" y="6"/>
                    <a:pt x="3" y="6"/>
                    <a:pt x="3" y="6"/>
                  </a:cubicBezTo>
                  <a:cubicBezTo>
                    <a:pt x="3" y="6"/>
                    <a:pt x="4" y="5"/>
                    <a:pt x="4" y="5"/>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2" name="Freeform 56">
              <a:extLst>
                <a:ext uri="{FF2B5EF4-FFF2-40B4-BE49-F238E27FC236}">
                  <a16:creationId xmlns:a16="http://schemas.microsoft.com/office/drawing/2014/main" xmlns="" id="{B6530F6C-1293-4322-BD7A-6A8C17FA63A0}"/>
                </a:ext>
              </a:extLst>
            </p:cNvPr>
            <p:cNvSpPr/>
            <p:nvPr/>
          </p:nvSpPr>
          <p:spPr bwMode="auto">
            <a:xfrm>
              <a:off x="5390817" y="3012745"/>
              <a:ext cx="105693" cy="85540"/>
            </a:xfrm>
            <a:custGeom>
              <a:avLst/>
              <a:gdLst>
                <a:gd name="T0" fmla="*/ 30 w 59"/>
                <a:gd name="T1" fmla="*/ 41 h 49"/>
                <a:gd name="T2" fmla="*/ 7 w 59"/>
                <a:gd name="T3" fmla="*/ 19 h 49"/>
                <a:gd name="T4" fmla="*/ 7 w 59"/>
                <a:gd name="T5" fmla="*/ 15 h 49"/>
                <a:gd name="T6" fmla="*/ 4 w 59"/>
                <a:gd name="T7" fmla="*/ 11 h 49"/>
                <a:gd name="T8" fmla="*/ 0 w 59"/>
                <a:gd name="T9" fmla="*/ 8 h 49"/>
                <a:gd name="T10" fmla="*/ 0 w 59"/>
                <a:gd name="T11" fmla="*/ 4 h 49"/>
                <a:gd name="T12" fmla="*/ 0 w 59"/>
                <a:gd name="T13" fmla="*/ 0 h 49"/>
                <a:gd name="T14" fmla="*/ 7 w 59"/>
                <a:gd name="T15" fmla="*/ 4 h 49"/>
                <a:gd name="T16" fmla="*/ 7 w 59"/>
                <a:gd name="T17" fmla="*/ 0 h 49"/>
                <a:gd name="T18" fmla="*/ 15 w 59"/>
                <a:gd name="T19" fmla="*/ 0 h 49"/>
                <a:gd name="T20" fmla="*/ 18 w 59"/>
                <a:gd name="T21" fmla="*/ 0 h 49"/>
                <a:gd name="T22" fmla="*/ 22 w 59"/>
                <a:gd name="T23" fmla="*/ 0 h 49"/>
                <a:gd name="T24" fmla="*/ 26 w 59"/>
                <a:gd name="T25" fmla="*/ 0 h 49"/>
                <a:gd name="T26" fmla="*/ 33 w 59"/>
                <a:gd name="T27" fmla="*/ 0 h 49"/>
                <a:gd name="T28" fmla="*/ 37 w 59"/>
                <a:gd name="T29" fmla="*/ 4 h 49"/>
                <a:gd name="T30" fmla="*/ 41 w 59"/>
                <a:gd name="T31" fmla="*/ 4 h 49"/>
                <a:gd name="T32" fmla="*/ 52 w 59"/>
                <a:gd name="T33" fmla="*/ 8 h 49"/>
                <a:gd name="T34" fmla="*/ 52 w 59"/>
                <a:gd name="T35" fmla="*/ 8 h 49"/>
                <a:gd name="T36" fmla="*/ 56 w 59"/>
                <a:gd name="T37" fmla="*/ 11 h 49"/>
                <a:gd name="T38" fmla="*/ 52 w 59"/>
                <a:gd name="T39" fmla="*/ 15 h 49"/>
                <a:gd name="T40" fmla="*/ 59 w 59"/>
                <a:gd name="T41" fmla="*/ 19 h 49"/>
                <a:gd name="T42" fmla="*/ 59 w 59"/>
                <a:gd name="T43" fmla="*/ 23 h 49"/>
                <a:gd name="T44" fmla="*/ 56 w 59"/>
                <a:gd name="T45" fmla="*/ 23 h 49"/>
                <a:gd name="T46" fmla="*/ 59 w 59"/>
                <a:gd name="T47" fmla="*/ 30 h 49"/>
                <a:gd name="T48" fmla="*/ 56 w 59"/>
                <a:gd name="T49" fmla="*/ 30 h 49"/>
                <a:gd name="T50" fmla="*/ 48 w 59"/>
                <a:gd name="T51" fmla="*/ 30 h 49"/>
                <a:gd name="T52" fmla="*/ 52 w 59"/>
                <a:gd name="T53" fmla="*/ 34 h 49"/>
                <a:gd name="T54" fmla="*/ 52 w 59"/>
                <a:gd name="T55" fmla="*/ 37 h 49"/>
                <a:gd name="T56" fmla="*/ 48 w 59"/>
                <a:gd name="T57" fmla="*/ 41 h 49"/>
                <a:gd name="T58" fmla="*/ 44 w 59"/>
                <a:gd name="T59" fmla="*/ 49 h 49"/>
                <a:gd name="T60" fmla="*/ 41 w 59"/>
                <a:gd name="T61" fmla="*/ 45 h 49"/>
                <a:gd name="T62" fmla="*/ 33 w 59"/>
                <a:gd name="T63" fmla="*/ 45 h 49"/>
                <a:gd name="T64" fmla="*/ 30 w 59"/>
                <a:gd name="T65" fmla="*/ 45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59" h="49">
                  <a:moveTo>
                    <a:pt x="30" y="45"/>
                  </a:moveTo>
                  <a:lnTo>
                    <a:pt x="30" y="41"/>
                  </a:lnTo>
                  <a:lnTo>
                    <a:pt x="18" y="30"/>
                  </a:lnTo>
                  <a:lnTo>
                    <a:pt x="7" y="19"/>
                  </a:lnTo>
                  <a:lnTo>
                    <a:pt x="7" y="19"/>
                  </a:lnTo>
                  <a:lnTo>
                    <a:pt x="7" y="15"/>
                  </a:lnTo>
                  <a:lnTo>
                    <a:pt x="4" y="15"/>
                  </a:lnTo>
                  <a:lnTo>
                    <a:pt x="4" y="11"/>
                  </a:lnTo>
                  <a:lnTo>
                    <a:pt x="0" y="8"/>
                  </a:lnTo>
                  <a:lnTo>
                    <a:pt x="0" y="8"/>
                  </a:lnTo>
                  <a:lnTo>
                    <a:pt x="0" y="8"/>
                  </a:lnTo>
                  <a:lnTo>
                    <a:pt x="0" y="4"/>
                  </a:lnTo>
                  <a:lnTo>
                    <a:pt x="0" y="0"/>
                  </a:lnTo>
                  <a:lnTo>
                    <a:pt x="0" y="0"/>
                  </a:lnTo>
                  <a:lnTo>
                    <a:pt x="4" y="4"/>
                  </a:lnTo>
                  <a:lnTo>
                    <a:pt x="7" y="4"/>
                  </a:lnTo>
                  <a:lnTo>
                    <a:pt x="7" y="4"/>
                  </a:lnTo>
                  <a:lnTo>
                    <a:pt x="7" y="0"/>
                  </a:lnTo>
                  <a:lnTo>
                    <a:pt x="11" y="0"/>
                  </a:lnTo>
                  <a:lnTo>
                    <a:pt x="15" y="0"/>
                  </a:lnTo>
                  <a:lnTo>
                    <a:pt x="15" y="0"/>
                  </a:lnTo>
                  <a:lnTo>
                    <a:pt x="18" y="0"/>
                  </a:lnTo>
                  <a:lnTo>
                    <a:pt x="18" y="0"/>
                  </a:lnTo>
                  <a:lnTo>
                    <a:pt x="22" y="0"/>
                  </a:lnTo>
                  <a:lnTo>
                    <a:pt x="22" y="4"/>
                  </a:lnTo>
                  <a:lnTo>
                    <a:pt x="26" y="0"/>
                  </a:lnTo>
                  <a:lnTo>
                    <a:pt x="30" y="4"/>
                  </a:lnTo>
                  <a:lnTo>
                    <a:pt x="33" y="0"/>
                  </a:lnTo>
                  <a:lnTo>
                    <a:pt x="33" y="4"/>
                  </a:lnTo>
                  <a:lnTo>
                    <a:pt x="37" y="4"/>
                  </a:lnTo>
                  <a:lnTo>
                    <a:pt x="41" y="4"/>
                  </a:lnTo>
                  <a:lnTo>
                    <a:pt x="41" y="4"/>
                  </a:lnTo>
                  <a:lnTo>
                    <a:pt x="44" y="4"/>
                  </a:lnTo>
                  <a:lnTo>
                    <a:pt x="52" y="8"/>
                  </a:lnTo>
                  <a:lnTo>
                    <a:pt x="52" y="8"/>
                  </a:lnTo>
                  <a:lnTo>
                    <a:pt x="52" y="8"/>
                  </a:lnTo>
                  <a:lnTo>
                    <a:pt x="56" y="8"/>
                  </a:lnTo>
                  <a:lnTo>
                    <a:pt x="56" y="11"/>
                  </a:lnTo>
                  <a:lnTo>
                    <a:pt x="52" y="15"/>
                  </a:lnTo>
                  <a:lnTo>
                    <a:pt x="52" y="15"/>
                  </a:lnTo>
                  <a:lnTo>
                    <a:pt x="56" y="19"/>
                  </a:lnTo>
                  <a:lnTo>
                    <a:pt x="59" y="19"/>
                  </a:lnTo>
                  <a:lnTo>
                    <a:pt x="59" y="23"/>
                  </a:lnTo>
                  <a:lnTo>
                    <a:pt x="59" y="23"/>
                  </a:lnTo>
                  <a:lnTo>
                    <a:pt x="56" y="23"/>
                  </a:lnTo>
                  <a:lnTo>
                    <a:pt x="56" y="23"/>
                  </a:lnTo>
                  <a:lnTo>
                    <a:pt x="56" y="26"/>
                  </a:lnTo>
                  <a:lnTo>
                    <a:pt x="59" y="30"/>
                  </a:lnTo>
                  <a:lnTo>
                    <a:pt x="56" y="34"/>
                  </a:lnTo>
                  <a:lnTo>
                    <a:pt x="56" y="30"/>
                  </a:lnTo>
                  <a:lnTo>
                    <a:pt x="52" y="30"/>
                  </a:lnTo>
                  <a:lnTo>
                    <a:pt x="48" y="30"/>
                  </a:lnTo>
                  <a:lnTo>
                    <a:pt x="48" y="34"/>
                  </a:lnTo>
                  <a:lnTo>
                    <a:pt x="52" y="34"/>
                  </a:lnTo>
                  <a:lnTo>
                    <a:pt x="52" y="37"/>
                  </a:lnTo>
                  <a:lnTo>
                    <a:pt x="52" y="37"/>
                  </a:lnTo>
                  <a:lnTo>
                    <a:pt x="48" y="37"/>
                  </a:lnTo>
                  <a:lnTo>
                    <a:pt x="48" y="41"/>
                  </a:lnTo>
                  <a:lnTo>
                    <a:pt x="48" y="45"/>
                  </a:lnTo>
                  <a:lnTo>
                    <a:pt x="44" y="49"/>
                  </a:lnTo>
                  <a:lnTo>
                    <a:pt x="44" y="49"/>
                  </a:lnTo>
                  <a:lnTo>
                    <a:pt x="41" y="45"/>
                  </a:lnTo>
                  <a:lnTo>
                    <a:pt x="37" y="45"/>
                  </a:lnTo>
                  <a:lnTo>
                    <a:pt x="33" y="45"/>
                  </a:lnTo>
                  <a:lnTo>
                    <a:pt x="30" y="45"/>
                  </a:lnTo>
                  <a:lnTo>
                    <a:pt x="30" y="4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3" name="Freeform 57">
              <a:extLst>
                <a:ext uri="{FF2B5EF4-FFF2-40B4-BE49-F238E27FC236}">
                  <a16:creationId xmlns:a16="http://schemas.microsoft.com/office/drawing/2014/main" xmlns="" id="{8A3A292D-4E37-478C-BB38-D495C669BC07}"/>
                </a:ext>
              </a:extLst>
            </p:cNvPr>
            <p:cNvSpPr/>
            <p:nvPr/>
          </p:nvSpPr>
          <p:spPr bwMode="auto">
            <a:xfrm>
              <a:off x="5324535" y="2962119"/>
              <a:ext cx="85986" cy="50627"/>
            </a:xfrm>
            <a:custGeom>
              <a:avLst/>
              <a:gdLst>
                <a:gd name="T0" fmla="*/ 4 w 48"/>
                <a:gd name="T1" fmla="*/ 29 h 29"/>
                <a:gd name="T2" fmla="*/ 7 w 48"/>
                <a:gd name="T3" fmla="*/ 29 h 29"/>
                <a:gd name="T4" fmla="*/ 11 w 48"/>
                <a:gd name="T5" fmla="*/ 26 h 29"/>
                <a:gd name="T6" fmla="*/ 15 w 48"/>
                <a:gd name="T7" fmla="*/ 26 h 29"/>
                <a:gd name="T8" fmla="*/ 22 w 48"/>
                <a:gd name="T9" fmla="*/ 26 h 29"/>
                <a:gd name="T10" fmla="*/ 26 w 48"/>
                <a:gd name="T11" fmla="*/ 26 h 29"/>
                <a:gd name="T12" fmla="*/ 26 w 48"/>
                <a:gd name="T13" fmla="*/ 22 h 29"/>
                <a:gd name="T14" fmla="*/ 33 w 48"/>
                <a:gd name="T15" fmla="*/ 18 h 29"/>
                <a:gd name="T16" fmla="*/ 33 w 48"/>
                <a:gd name="T17" fmla="*/ 14 h 29"/>
                <a:gd name="T18" fmla="*/ 41 w 48"/>
                <a:gd name="T19" fmla="*/ 11 h 29"/>
                <a:gd name="T20" fmla="*/ 48 w 48"/>
                <a:gd name="T21" fmla="*/ 11 h 29"/>
                <a:gd name="T22" fmla="*/ 48 w 48"/>
                <a:gd name="T23" fmla="*/ 3 h 29"/>
                <a:gd name="T24" fmla="*/ 44 w 48"/>
                <a:gd name="T25" fmla="*/ 0 h 29"/>
                <a:gd name="T26" fmla="*/ 41 w 48"/>
                <a:gd name="T27" fmla="*/ 3 h 29"/>
                <a:gd name="T28" fmla="*/ 33 w 48"/>
                <a:gd name="T29" fmla="*/ 7 h 29"/>
                <a:gd name="T30" fmla="*/ 33 w 48"/>
                <a:gd name="T31" fmla="*/ 7 h 29"/>
                <a:gd name="T32" fmla="*/ 30 w 48"/>
                <a:gd name="T33" fmla="*/ 7 h 29"/>
                <a:gd name="T34" fmla="*/ 26 w 48"/>
                <a:gd name="T35" fmla="*/ 7 h 29"/>
                <a:gd name="T36" fmla="*/ 22 w 48"/>
                <a:gd name="T37" fmla="*/ 7 h 29"/>
                <a:gd name="T38" fmla="*/ 18 w 48"/>
                <a:gd name="T39" fmla="*/ 7 h 29"/>
                <a:gd name="T40" fmla="*/ 15 w 48"/>
                <a:gd name="T41" fmla="*/ 7 h 29"/>
                <a:gd name="T42" fmla="*/ 7 w 48"/>
                <a:gd name="T43" fmla="*/ 7 h 29"/>
                <a:gd name="T44" fmla="*/ 7 w 48"/>
                <a:gd name="T45" fmla="*/ 7 h 29"/>
                <a:gd name="T46" fmla="*/ 4 w 48"/>
                <a:gd name="T47" fmla="*/ 11 h 29"/>
                <a:gd name="T48" fmla="*/ 4 w 48"/>
                <a:gd name="T49" fmla="*/ 14 h 29"/>
                <a:gd name="T50" fmla="*/ 0 w 48"/>
                <a:gd name="T51" fmla="*/ 18 h 29"/>
                <a:gd name="T52" fmla="*/ 4 w 48"/>
                <a:gd name="T53" fmla="*/ 22 h 29"/>
                <a:gd name="T54" fmla="*/ 4 w 48"/>
                <a:gd name="T55" fmla="*/ 22 h 29"/>
                <a:gd name="T56" fmla="*/ 7 w 48"/>
                <a:gd name="T57" fmla="*/ 22 h 29"/>
                <a:gd name="T58" fmla="*/ 7 w 48"/>
                <a:gd name="T59" fmla="*/ 26 h 29"/>
                <a:gd name="T60" fmla="*/ 4 w 48"/>
                <a:gd name="T61" fmla="*/ 26 h 29"/>
                <a:gd name="T62" fmla="*/ 4 w 48"/>
                <a:gd name="T63" fmla="*/ 29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8" h="29">
                  <a:moveTo>
                    <a:pt x="4" y="29"/>
                  </a:moveTo>
                  <a:lnTo>
                    <a:pt x="7" y="29"/>
                  </a:lnTo>
                  <a:lnTo>
                    <a:pt x="11" y="26"/>
                  </a:lnTo>
                  <a:lnTo>
                    <a:pt x="15" y="26"/>
                  </a:lnTo>
                  <a:lnTo>
                    <a:pt x="22" y="26"/>
                  </a:lnTo>
                  <a:lnTo>
                    <a:pt x="26" y="26"/>
                  </a:lnTo>
                  <a:lnTo>
                    <a:pt x="26" y="22"/>
                  </a:lnTo>
                  <a:lnTo>
                    <a:pt x="33" y="18"/>
                  </a:lnTo>
                  <a:lnTo>
                    <a:pt x="33" y="14"/>
                  </a:lnTo>
                  <a:lnTo>
                    <a:pt x="41" y="11"/>
                  </a:lnTo>
                  <a:lnTo>
                    <a:pt x="48" y="11"/>
                  </a:lnTo>
                  <a:lnTo>
                    <a:pt x="48" y="3"/>
                  </a:lnTo>
                  <a:lnTo>
                    <a:pt x="44" y="0"/>
                  </a:lnTo>
                  <a:lnTo>
                    <a:pt x="41" y="3"/>
                  </a:lnTo>
                  <a:lnTo>
                    <a:pt x="33" y="7"/>
                  </a:lnTo>
                  <a:lnTo>
                    <a:pt x="33" y="7"/>
                  </a:lnTo>
                  <a:lnTo>
                    <a:pt x="30" y="7"/>
                  </a:lnTo>
                  <a:lnTo>
                    <a:pt x="26" y="7"/>
                  </a:lnTo>
                  <a:lnTo>
                    <a:pt x="22" y="7"/>
                  </a:lnTo>
                  <a:lnTo>
                    <a:pt x="18" y="7"/>
                  </a:lnTo>
                  <a:lnTo>
                    <a:pt x="15" y="7"/>
                  </a:lnTo>
                  <a:lnTo>
                    <a:pt x="7" y="7"/>
                  </a:lnTo>
                  <a:lnTo>
                    <a:pt x="7" y="7"/>
                  </a:lnTo>
                  <a:lnTo>
                    <a:pt x="4" y="11"/>
                  </a:lnTo>
                  <a:lnTo>
                    <a:pt x="4" y="14"/>
                  </a:lnTo>
                  <a:lnTo>
                    <a:pt x="0" y="18"/>
                  </a:lnTo>
                  <a:lnTo>
                    <a:pt x="4" y="22"/>
                  </a:lnTo>
                  <a:lnTo>
                    <a:pt x="4" y="22"/>
                  </a:lnTo>
                  <a:lnTo>
                    <a:pt x="7" y="22"/>
                  </a:lnTo>
                  <a:lnTo>
                    <a:pt x="7" y="26"/>
                  </a:lnTo>
                  <a:lnTo>
                    <a:pt x="4" y="26"/>
                  </a:lnTo>
                  <a:lnTo>
                    <a:pt x="4" y="2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4" name="Freeform 58">
              <a:extLst>
                <a:ext uri="{FF2B5EF4-FFF2-40B4-BE49-F238E27FC236}">
                  <a16:creationId xmlns:a16="http://schemas.microsoft.com/office/drawing/2014/main" xmlns="" id="{DEA1B336-5504-416F-99FC-6883C1EA520C}"/>
                </a:ext>
              </a:extLst>
            </p:cNvPr>
            <p:cNvSpPr/>
            <p:nvPr/>
          </p:nvSpPr>
          <p:spPr bwMode="auto">
            <a:xfrm>
              <a:off x="5218845" y="2890543"/>
              <a:ext cx="198844" cy="83794"/>
            </a:xfrm>
            <a:custGeom>
              <a:avLst/>
              <a:gdLst>
                <a:gd name="T0" fmla="*/ 66 w 111"/>
                <a:gd name="T1" fmla="*/ 48 h 48"/>
                <a:gd name="T2" fmla="*/ 77 w 111"/>
                <a:gd name="T3" fmla="*/ 48 h 48"/>
                <a:gd name="T4" fmla="*/ 85 w 111"/>
                <a:gd name="T5" fmla="*/ 48 h 48"/>
                <a:gd name="T6" fmla="*/ 92 w 111"/>
                <a:gd name="T7" fmla="*/ 48 h 48"/>
                <a:gd name="T8" fmla="*/ 100 w 111"/>
                <a:gd name="T9" fmla="*/ 44 h 48"/>
                <a:gd name="T10" fmla="*/ 107 w 111"/>
                <a:gd name="T11" fmla="*/ 37 h 48"/>
                <a:gd name="T12" fmla="*/ 107 w 111"/>
                <a:gd name="T13" fmla="*/ 33 h 48"/>
                <a:gd name="T14" fmla="*/ 103 w 111"/>
                <a:gd name="T15" fmla="*/ 26 h 48"/>
                <a:gd name="T16" fmla="*/ 111 w 111"/>
                <a:gd name="T17" fmla="*/ 26 h 48"/>
                <a:gd name="T18" fmla="*/ 111 w 111"/>
                <a:gd name="T19" fmla="*/ 18 h 48"/>
                <a:gd name="T20" fmla="*/ 111 w 111"/>
                <a:gd name="T21" fmla="*/ 7 h 48"/>
                <a:gd name="T22" fmla="*/ 103 w 111"/>
                <a:gd name="T23" fmla="*/ 4 h 48"/>
                <a:gd name="T24" fmla="*/ 92 w 111"/>
                <a:gd name="T25" fmla="*/ 4 h 48"/>
                <a:gd name="T26" fmla="*/ 81 w 111"/>
                <a:gd name="T27" fmla="*/ 0 h 48"/>
                <a:gd name="T28" fmla="*/ 77 w 111"/>
                <a:gd name="T29" fmla="*/ 4 h 48"/>
                <a:gd name="T30" fmla="*/ 77 w 111"/>
                <a:gd name="T31" fmla="*/ 7 h 48"/>
                <a:gd name="T32" fmla="*/ 70 w 111"/>
                <a:gd name="T33" fmla="*/ 7 h 48"/>
                <a:gd name="T34" fmla="*/ 59 w 111"/>
                <a:gd name="T35" fmla="*/ 4 h 48"/>
                <a:gd name="T36" fmla="*/ 59 w 111"/>
                <a:gd name="T37" fmla="*/ 11 h 48"/>
                <a:gd name="T38" fmla="*/ 55 w 111"/>
                <a:gd name="T39" fmla="*/ 11 h 48"/>
                <a:gd name="T40" fmla="*/ 48 w 111"/>
                <a:gd name="T41" fmla="*/ 18 h 48"/>
                <a:gd name="T42" fmla="*/ 52 w 111"/>
                <a:gd name="T43" fmla="*/ 22 h 48"/>
                <a:gd name="T44" fmla="*/ 48 w 111"/>
                <a:gd name="T45" fmla="*/ 26 h 48"/>
                <a:gd name="T46" fmla="*/ 40 w 111"/>
                <a:gd name="T47" fmla="*/ 26 h 48"/>
                <a:gd name="T48" fmla="*/ 37 w 111"/>
                <a:gd name="T49" fmla="*/ 26 h 48"/>
                <a:gd name="T50" fmla="*/ 29 w 111"/>
                <a:gd name="T51" fmla="*/ 30 h 48"/>
                <a:gd name="T52" fmla="*/ 22 w 111"/>
                <a:gd name="T53" fmla="*/ 30 h 48"/>
                <a:gd name="T54" fmla="*/ 15 w 111"/>
                <a:gd name="T55" fmla="*/ 26 h 48"/>
                <a:gd name="T56" fmla="*/ 11 w 111"/>
                <a:gd name="T57" fmla="*/ 30 h 48"/>
                <a:gd name="T58" fmla="*/ 7 w 111"/>
                <a:gd name="T59" fmla="*/ 30 h 48"/>
                <a:gd name="T60" fmla="*/ 0 w 111"/>
                <a:gd name="T61" fmla="*/ 30 h 48"/>
                <a:gd name="T62" fmla="*/ 0 w 111"/>
                <a:gd name="T63" fmla="*/ 30 h 48"/>
                <a:gd name="T64" fmla="*/ 0 w 111"/>
                <a:gd name="T65" fmla="*/ 33 h 48"/>
                <a:gd name="T66" fmla="*/ 3 w 111"/>
                <a:gd name="T67" fmla="*/ 37 h 48"/>
                <a:gd name="T68" fmla="*/ 7 w 111"/>
                <a:gd name="T69" fmla="*/ 37 h 48"/>
                <a:gd name="T70" fmla="*/ 11 w 111"/>
                <a:gd name="T71" fmla="*/ 37 h 48"/>
                <a:gd name="T72" fmla="*/ 18 w 111"/>
                <a:gd name="T73" fmla="*/ 37 h 48"/>
                <a:gd name="T74" fmla="*/ 22 w 111"/>
                <a:gd name="T75" fmla="*/ 41 h 48"/>
                <a:gd name="T76" fmla="*/ 33 w 111"/>
                <a:gd name="T77" fmla="*/ 37 h 48"/>
                <a:gd name="T78" fmla="*/ 40 w 111"/>
                <a:gd name="T79" fmla="*/ 41 h 48"/>
                <a:gd name="T80" fmla="*/ 59 w 111"/>
                <a:gd name="T81" fmla="*/ 44 h 48"/>
                <a:gd name="T82" fmla="*/ 66 w 111"/>
                <a:gd name="T83" fmla="*/ 4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11" h="48">
                  <a:moveTo>
                    <a:pt x="66" y="48"/>
                  </a:moveTo>
                  <a:lnTo>
                    <a:pt x="66" y="48"/>
                  </a:lnTo>
                  <a:lnTo>
                    <a:pt x="74" y="48"/>
                  </a:lnTo>
                  <a:lnTo>
                    <a:pt x="77" y="48"/>
                  </a:lnTo>
                  <a:lnTo>
                    <a:pt x="81" y="48"/>
                  </a:lnTo>
                  <a:lnTo>
                    <a:pt x="85" y="48"/>
                  </a:lnTo>
                  <a:lnTo>
                    <a:pt x="89" y="48"/>
                  </a:lnTo>
                  <a:lnTo>
                    <a:pt x="92" y="48"/>
                  </a:lnTo>
                  <a:lnTo>
                    <a:pt x="92" y="48"/>
                  </a:lnTo>
                  <a:lnTo>
                    <a:pt x="100" y="44"/>
                  </a:lnTo>
                  <a:lnTo>
                    <a:pt x="103" y="41"/>
                  </a:lnTo>
                  <a:lnTo>
                    <a:pt x="107" y="37"/>
                  </a:lnTo>
                  <a:lnTo>
                    <a:pt x="107" y="37"/>
                  </a:lnTo>
                  <a:lnTo>
                    <a:pt x="107" y="33"/>
                  </a:lnTo>
                  <a:lnTo>
                    <a:pt x="107" y="30"/>
                  </a:lnTo>
                  <a:lnTo>
                    <a:pt x="103" y="26"/>
                  </a:lnTo>
                  <a:lnTo>
                    <a:pt x="103" y="26"/>
                  </a:lnTo>
                  <a:lnTo>
                    <a:pt x="111" y="26"/>
                  </a:lnTo>
                  <a:lnTo>
                    <a:pt x="111" y="22"/>
                  </a:lnTo>
                  <a:lnTo>
                    <a:pt x="111" y="18"/>
                  </a:lnTo>
                  <a:lnTo>
                    <a:pt x="111" y="11"/>
                  </a:lnTo>
                  <a:lnTo>
                    <a:pt x="111" y="7"/>
                  </a:lnTo>
                  <a:lnTo>
                    <a:pt x="103" y="4"/>
                  </a:lnTo>
                  <a:lnTo>
                    <a:pt x="103" y="4"/>
                  </a:lnTo>
                  <a:lnTo>
                    <a:pt x="96" y="4"/>
                  </a:lnTo>
                  <a:lnTo>
                    <a:pt x="92" y="4"/>
                  </a:lnTo>
                  <a:lnTo>
                    <a:pt x="89" y="0"/>
                  </a:lnTo>
                  <a:lnTo>
                    <a:pt x="81" y="0"/>
                  </a:lnTo>
                  <a:lnTo>
                    <a:pt x="81" y="0"/>
                  </a:lnTo>
                  <a:lnTo>
                    <a:pt x="77" y="4"/>
                  </a:lnTo>
                  <a:lnTo>
                    <a:pt x="77" y="4"/>
                  </a:lnTo>
                  <a:lnTo>
                    <a:pt x="77" y="7"/>
                  </a:lnTo>
                  <a:lnTo>
                    <a:pt x="70" y="7"/>
                  </a:lnTo>
                  <a:lnTo>
                    <a:pt x="70" y="7"/>
                  </a:lnTo>
                  <a:lnTo>
                    <a:pt x="63" y="4"/>
                  </a:lnTo>
                  <a:lnTo>
                    <a:pt x="59" y="4"/>
                  </a:lnTo>
                  <a:lnTo>
                    <a:pt x="59" y="7"/>
                  </a:lnTo>
                  <a:lnTo>
                    <a:pt x="59" y="11"/>
                  </a:lnTo>
                  <a:lnTo>
                    <a:pt x="55" y="11"/>
                  </a:lnTo>
                  <a:lnTo>
                    <a:pt x="55" y="11"/>
                  </a:lnTo>
                  <a:lnTo>
                    <a:pt x="52" y="15"/>
                  </a:lnTo>
                  <a:lnTo>
                    <a:pt x="48" y="18"/>
                  </a:lnTo>
                  <a:lnTo>
                    <a:pt x="48" y="22"/>
                  </a:lnTo>
                  <a:lnTo>
                    <a:pt x="52" y="22"/>
                  </a:lnTo>
                  <a:lnTo>
                    <a:pt x="52" y="26"/>
                  </a:lnTo>
                  <a:lnTo>
                    <a:pt x="48" y="26"/>
                  </a:lnTo>
                  <a:lnTo>
                    <a:pt x="44" y="26"/>
                  </a:lnTo>
                  <a:lnTo>
                    <a:pt x="40" y="26"/>
                  </a:lnTo>
                  <a:lnTo>
                    <a:pt x="37" y="26"/>
                  </a:lnTo>
                  <a:lnTo>
                    <a:pt x="37" y="26"/>
                  </a:lnTo>
                  <a:lnTo>
                    <a:pt x="29" y="30"/>
                  </a:lnTo>
                  <a:lnTo>
                    <a:pt x="29" y="30"/>
                  </a:lnTo>
                  <a:lnTo>
                    <a:pt x="26" y="30"/>
                  </a:lnTo>
                  <a:lnTo>
                    <a:pt x="22" y="30"/>
                  </a:lnTo>
                  <a:lnTo>
                    <a:pt x="18" y="26"/>
                  </a:lnTo>
                  <a:lnTo>
                    <a:pt x="15" y="26"/>
                  </a:lnTo>
                  <a:lnTo>
                    <a:pt x="11" y="26"/>
                  </a:lnTo>
                  <a:lnTo>
                    <a:pt x="11" y="30"/>
                  </a:lnTo>
                  <a:lnTo>
                    <a:pt x="11" y="30"/>
                  </a:lnTo>
                  <a:lnTo>
                    <a:pt x="7" y="30"/>
                  </a:lnTo>
                  <a:lnTo>
                    <a:pt x="3" y="26"/>
                  </a:lnTo>
                  <a:lnTo>
                    <a:pt x="0" y="30"/>
                  </a:lnTo>
                  <a:lnTo>
                    <a:pt x="0" y="30"/>
                  </a:lnTo>
                  <a:lnTo>
                    <a:pt x="0" y="30"/>
                  </a:lnTo>
                  <a:lnTo>
                    <a:pt x="0" y="30"/>
                  </a:lnTo>
                  <a:lnTo>
                    <a:pt x="0" y="33"/>
                  </a:lnTo>
                  <a:lnTo>
                    <a:pt x="3" y="33"/>
                  </a:lnTo>
                  <a:lnTo>
                    <a:pt x="3" y="37"/>
                  </a:lnTo>
                  <a:lnTo>
                    <a:pt x="3" y="37"/>
                  </a:lnTo>
                  <a:lnTo>
                    <a:pt x="7" y="37"/>
                  </a:lnTo>
                  <a:lnTo>
                    <a:pt x="11" y="37"/>
                  </a:lnTo>
                  <a:lnTo>
                    <a:pt x="11" y="37"/>
                  </a:lnTo>
                  <a:lnTo>
                    <a:pt x="15" y="37"/>
                  </a:lnTo>
                  <a:lnTo>
                    <a:pt x="18" y="37"/>
                  </a:lnTo>
                  <a:lnTo>
                    <a:pt x="18" y="37"/>
                  </a:lnTo>
                  <a:lnTo>
                    <a:pt x="22" y="41"/>
                  </a:lnTo>
                  <a:lnTo>
                    <a:pt x="29" y="37"/>
                  </a:lnTo>
                  <a:lnTo>
                    <a:pt x="33" y="37"/>
                  </a:lnTo>
                  <a:lnTo>
                    <a:pt x="40" y="37"/>
                  </a:lnTo>
                  <a:lnTo>
                    <a:pt x="40" y="41"/>
                  </a:lnTo>
                  <a:lnTo>
                    <a:pt x="48" y="44"/>
                  </a:lnTo>
                  <a:lnTo>
                    <a:pt x="59" y="44"/>
                  </a:lnTo>
                  <a:lnTo>
                    <a:pt x="63" y="44"/>
                  </a:lnTo>
                  <a:lnTo>
                    <a:pt x="66" y="48"/>
                  </a:lnTo>
                  <a:lnTo>
                    <a:pt x="66"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5" name="Freeform 59">
              <a:extLst>
                <a:ext uri="{FF2B5EF4-FFF2-40B4-BE49-F238E27FC236}">
                  <a16:creationId xmlns:a16="http://schemas.microsoft.com/office/drawing/2014/main" xmlns="" id="{033A7523-9D01-4FD4-9478-57487B1DD99D}"/>
                </a:ext>
              </a:extLst>
            </p:cNvPr>
            <p:cNvSpPr/>
            <p:nvPr/>
          </p:nvSpPr>
          <p:spPr bwMode="auto">
            <a:xfrm>
              <a:off x="5331702" y="2682804"/>
              <a:ext cx="270500" cy="200758"/>
            </a:xfrm>
            <a:custGeom>
              <a:avLst/>
              <a:gdLst>
                <a:gd name="T0" fmla="*/ 92 w 151"/>
                <a:gd name="T1" fmla="*/ 115 h 115"/>
                <a:gd name="T2" fmla="*/ 96 w 151"/>
                <a:gd name="T3" fmla="*/ 111 h 115"/>
                <a:gd name="T4" fmla="*/ 100 w 151"/>
                <a:gd name="T5" fmla="*/ 111 h 115"/>
                <a:gd name="T6" fmla="*/ 107 w 151"/>
                <a:gd name="T7" fmla="*/ 111 h 115"/>
                <a:gd name="T8" fmla="*/ 111 w 151"/>
                <a:gd name="T9" fmla="*/ 111 h 115"/>
                <a:gd name="T10" fmla="*/ 118 w 151"/>
                <a:gd name="T11" fmla="*/ 111 h 115"/>
                <a:gd name="T12" fmla="*/ 129 w 151"/>
                <a:gd name="T13" fmla="*/ 115 h 115"/>
                <a:gd name="T14" fmla="*/ 133 w 151"/>
                <a:gd name="T15" fmla="*/ 111 h 115"/>
                <a:gd name="T16" fmla="*/ 144 w 151"/>
                <a:gd name="T17" fmla="*/ 97 h 115"/>
                <a:gd name="T18" fmla="*/ 148 w 151"/>
                <a:gd name="T19" fmla="*/ 89 h 115"/>
                <a:gd name="T20" fmla="*/ 151 w 151"/>
                <a:gd name="T21" fmla="*/ 85 h 115"/>
                <a:gd name="T22" fmla="*/ 148 w 151"/>
                <a:gd name="T23" fmla="*/ 82 h 115"/>
                <a:gd name="T24" fmla="*/ 148 w 151"/>
                <a:gd name="T25" fmla="*/ 78 h 115"/>
                <a:gd name="T26" fmla="*/ 144 w 151"/>
                <a:gd name="T27" fmla="*/ 71 h 115"/>
                <a:gd name="T28" fmla="*/ 144 w 151"/>
                <a:gd name="T29" fmla="*/ 59 h 115"/>
                <a:gd name="T30" fmla="*/ 137 w 151"/>
                <a:gd name="T31" fmla="*/ 52 h 115"/>
                <a:gd name="T32" fmla="*/ 144 w 151"/>
                <a:gd name="T33" fmla="*/ 45 h 115"/>
                <a:gd name="T34" fmla="*/ 140 w 151"/>
                <a:gd name="T35" fmla="*/ 34 h 115"/>
                <a:gd name="T36" fmla="*/ 140 w 151"/>
                <a:gd name="T37" fmla="*/ 30 h 115"/>
                <a:gd name="T38" fmla="*/ 133 w 151"/>
                <a:gd name="T39" fmla="*/ 19 h 115"/>
                <a:gd name="T40" fmla="*/ 133 w 151"/>
                <a:gd name="T41" fmla="*/ 8 h 115"/>
                <a:gd name="T42" fmla="*/ 126 w 151"/>
                <a:gd name="T43" fmla="*/ 4 h 115"/>
                <a:gd name="T44" fmla="*/ 85 w 151"/>
                <a:gd name="T45" fmla="*/ 8 h 115"/>
                <a:gd name="T46" fmla="*/ 77 w 151"/>
                <a:gd name="T47" fmla="*/ 11 h 115"/>
                <a:gd name="T48" fmla="*/ 70 w 151"/>
                <a:gd name="T49" fmla="*/ 11 h 115"/>
                <a:gd name="T50" fmla="*/ 77 w 151"/>
                <a:gd name="T51" fmla="*/ 4 h 115"/>
                <a:gd name="T52" fmla="*/ 74 w 151"/>
                <a:gd name="T53" fmla="*/ 8 h 115"/>
                <a:gd name="T54" fmla="*/ 63 w 151"/>
                <a:gd name="T55" fmla="*/ 8 h 115"/>
                <a:gd name="T56" fmla="*/ 59 w 151"/>
                <a:gd name="T57" fmla="*/ 4 h 115"/>
                <a:gd name="T58" fmla="*/ 66 w 151"/>
                <a:gd name="T59" fmla="*/ 4 h 115"/>
                <a:gd name="T60" fmla="*/ 63 w 151"/>
                <a:gd name="T61" fmla="*/ 0 h 115"/>
                <a:gd name="T62" fmla="*/ 48 w 151"/>
                <a:gd name="T63" fmla="*/ 4 h 115"/>
                <a:gd name="T64" fmla="*/ 37 w 151"/>
                <a:gd name="T65" fmla="*/ 4 h 115"/>
                <a:gd name="T66" fmla="*/ 29 w 151"/>
                <a:gd name="T67" fmla="*/ 8 h 115"/>
                <a:gd name="T68" fmla="*/ 26 w 151"/>
                <a:gd name="T69" fmla="*/ 15 h 115"/>
                <a:gd name="T70" fmla="*/ 14 w 151"/>
                <a:gd name="T71" fmla="*/ 19 h 115"/>
                <a:gd name="T72" fmla="*/ 7 w 151"/>
                <a:gd name="T73" fmla="*/ 22 h 115"/>
                <a:gd name="T74" fmla="*/ 3 w 151"/>
                <a:gd name="T75" fmla="*/ 26 h 115"/>
                <a:gd name="T76" fmla="*/ 3 w 151"/>
                <a:gd name="T77" fmla="*/ 26 h 115"/>
                <a:gd name="T78" fmla="*/ 3 w 151"/>
                <a:gd name="T79" fmla="*/ 37 h 115"/>
                <a:gd name="T80" fmla="*/ 0 w 151"/>
                <a:gd name="T81" fmla="*/ 41 h 115"/>
                <a:gd name="T82" fmla="*/ 3 w 151"/>
                <a:gd name="T83" fmla="*/ 52 h 115"/>
                <a:gd name="T84" fmla="*/ 7 w 151"/>
                <a:gd name="T85" fmla="*/ 56 h 115"/>
                <a:gd name="T86" fmla="*/ 7 w 151"/>
                <a:gd name="T87" fmla="*/ 59 h 115"/>
                <a:gd name="T88" fmla="*/ 11 w 151"/>
                <a:gd name="T89" fmla="*/ 67 h 115"/>
                <a:gd name="T90" fmla="*/ 14 w 151"/>
                <a:gd name="T91" fmla="*/ 78 h 115"/>
                <a:gd name="T92" fmla="*/ 14 w 151"/>
                <a:gd name="T93" fmla="*/ 82 h 115"/>
                <a:gd name="T94" fmla="*/ 18 w 151"/>
                <a:gd name="T95" fmla="*/ 82 h 115"/>
                <a:gd name="T96" fmla="*/ 26 w 151"/>
                <a:gd name="T97" fmla="*/ 82 h 115"/>
                <a:gd name="T98" fmla="*/ 29 w 151"/>
                <a:gd name="T99" fmla="*/ 85 h 115"/>
                <a:gd name="T100" fmla="*/ 33 w 151"/>
                <a:gd name="T101" fmla="*/ 89 h 115"/>
                <a:gd name="T102" fmla="*/ 33 w 151"/>
                <a:gd name="T103" fmla="*/ 93 h 115"/>
                <a:gd name="T104" fmla="*/ 37 w 151"/>
                <a:gd name="T105" fmla="*/ 97 h 115"/>
                <a:gd name="T106" fmla="*/ 40 w 151"/>
                <a:gd name="T107" fmla="*/ 97 h 115"/>
                <a:gd name="T108" fmla="*/ 37 w 151"/>
                <a:gd name="T109" fmla="*/ 89 h 115"/>
                <a:gd name="T110" fmla="*/ 48 w 151"/>
                <a:gd name="T111" fmla="*/ 93 h 115"/>
                <a:gd name="T112" fmla="*/ 51 w 151"/>
                <a:gd name="T113" fmla="*/ 97 h 115"/>
                <a:gd name="T114" fmla="*/ 59 w 151"/>
                <a:gd name="T115" fmla="*/ 97 h 115"/>
                <a:gd name="T116" fmla="*/ 74 w 151"/>
                <a:gd name="T117" fmla="*/ 104 h 115"/>
                <a:gd name="T118" fmla="*/ 81 w 151"/>
                <a:gd name="T119" fmla="*/ 111 h 115"/>
                <a:gd name="T120" fmla="*/ 89 w 151"/>
                <a:gd name="T121" fmla="*/ 108 h 115"/>
                <a:gd name="T122" fmla="*/ 89 w 151"/>
                <a:gd name="T123" fmla="*/ 115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51" h="115">
                  <a:moveTo>
                    <a:pt x="89" y="115"/>
                  </a:moveTo>
                  <a:lnTo>
                    <a:pt x="92" y="115"/>
                  </a:lnTo>
                  <a:lnTo>
                    <a:pt x="96" y="115"/>
                  </a:lnTo>
                  <a:lnTo>
                    <a:pt x="96" y="111"/>
                  </a:lnTo>
                  <a:lnTo>
                    <a:pt x="100" y="111"/>
                  </a:lnTo>
                  <a:lnTo>
                    <a:pt x="100" y="111"/>
                  </a:lnTo>
                  <a:lnTo>
                    <a:pt x="107" y="111"/>
                  </a:lnTo>
                  <a:lnTo>
                    <a:pt x="107" y="111"/>
                  </a:lnTo>
                  <a:lnTo>
                    <a:pt x="111" y="111"/>
                  </a:lnTo>
                  <a:lnTo>
                    <a:pt x="111" y="111"/>
                  </a:lnTo>
                  <a:lnTo>
                    <a:pt x="114" y="111"/>
                  </a:lnTo>
                  <a:lnTo>
                    <a:pt x="118" y="111"/>
                  </a:lnTo>
                  <a:lnTo>
                    <a:pt x="122" y="111"/>
                  </a:lnTo>
                  <a:lnTo>
                    <a:pt x="129" y="115"/>
                  </a:lnTo>
                  <a:lnTo>
                    <a:pt x="133" y="115"/>
                  </a:lnTo>
                  <a:lnTo>
                    <a:pt x="133" y="111"/>
                  </a:lnTo>
                  <a:lnTo>
                    <a:pt x="133" y="108"/>
                  </a:lnTo>
                  <a:lnTo>
                    <a:pt x="144" y="97"/>
                  </a:lnTo>
                  <a:lnTo>
                    <a:pt x="144" y="93"/>
                  </a:lnTo>
                  <a:lnTo>
                    <a:pt x="148" y="89"/>
                  </a:lnTo>
                  <a:lnTo>
                    <a:pt x="151" y="89"/>
                  </a:lnTo>
                  <a:lnTo>
                    <a:pt x="151" y="85"/>
                  </a:lnTo>
                  <a:lnTo>
                    <a:pt x="148" y="82"/>
                  </a:lnTo>
                  <a:lnTo>
                    <a:pt x="148" y="82"/>
                  </a:lnTo>
                  <a:lnTo>
                    <a:pt x="151" y="78"/>
                  </a:lnTo>
                  <a:lnTo>
                    <a:pt x="148" y="78"/>
                  </a:lnTo>
                  <a:lnTo>
                    <a:pt x="144" y="74"/>
                  </a:lnTo>
                  <a:lnTo>
                    <a:pt x="144" y="71"/>
                  </a:lnTo>
                  <a:lnTo>
                    <a:pt x="144" y="63"/>
                  </a:lnTo>
                  <a:lnTo>
                    <a:pt x="144" y="59"/>
                  </a:lnTo>
                  <a:lnTo>
                    <a:pt x="140" y="56"/>
                  </a:lnTo>
                  <a:lnTo>
                    <a:pt x="137" y="52"/>
                  </a:lnTo>
                  <a:lnTo>
                    <a:pt x="140" y="48"/>
                  </a:lnTo>
                  <a:lnTo>
                    <a:pt x="144" y="45"/>
                  </a:lnTo>
                  <a:lnTo>
                    <a:pt x="144" y="37"/>
                  </a:lnTo>
                  <a:lnTo>
                    <a:pt x="140" y="34"/>
                  </a:lnTo>
                  <a:lnTo>
                    <a:pt x="140" y="30"/>
                  </a:lnTo>
                  <a:lnTo>
                    <a:pt x="140" y="30"/>
                  </a:lnTo>
                  <a:lnTo>
                    <a:pt x="137" y="22"/>
                  </a:lnTo>
                  <a:lnTo>
                    <a:pt x="133" y="19"/>
                  </a:lnTo>
                  <a:lnTo>
                    <a:pt x="133" y="15"/>
                  </a:lnTo>
                  <a:lnTo>
                    <a:pt x="133" y="8"/>
                  </a:lnTo>
                  <a:lnTo>
                    <a:pt x="129" y="8"/>
                  </a:lnTo>
                  <a:lnTo>
                    <a:pt x="126" y="4"/>
                  </a:lnTo>
                  <a:lnTo>
                    <a:pt x="103" y="8"/>
                  </a:lnTo>
                  <a:lnTo>
                    <a:pt x="85" y="8"/>
                  </a:lnTo>
                  <a:lnTo>
                    <a:pt x="81" y="8"/>
                  </a:lnTo>
                  <a:lnTo>
                    <a:pt x="77" y="11"/>
                  </a:lnTo>
                  <a:lnTo>
                    <a:pt x="70" y="11"/>
                  </a:lnTo>
                  <a:lnTo>
                    <a:pt x="70" y="11"/>
                  </a:lnTo>
                  <a:lnTo>
                    <a:pt x="74" y="8"/>
                  </a:lnTo>
                  <a:lnTo>
                    <a:pt x="77" y="4"/>
                  </a:lnTo>
                  <a:lnTo>
                    <a:pt x="77" y="4"/>
                  </a:lnTo>
                  <a:lnTo>
                    <a:pt x="74" y="8"/>
                  </a:lnTo>
                  <a:lnTo>
                    <a:pt x="66" y="11"/>
                  </a:lnTo>
                  <a:lnTo>
                    <a:pt x="63" y="8"/>
                  </a:lnTo>
                  <a:lnTo>
                    <a:pt x="59" y="4"/>
                  </a:lnTo>
                  <a:lnTo>
                    <a:pt x="59" y="4"/>
                  </a:lnTo>
                  <a:lnTo>
                    <a:pt x="63" y="4"/>
                  </a:lnTo>
                  <a:lnTo>
                    <a:pt x="66" y="4"/>
                  </a:lnTo>
                  <a:lnTo>
                    <a:pt x="66" y="4"/>
                  </a:lnTo>
                  <a:lnTo>
                    <a:pt x="63" y="0"/>
                  </a:lnTo>
                  <a:lnTo>
                    <a:pt x="51" y="0"/>
                  </a:lnTo>
                  <a:lnTo>
                    <a:pt x="48" y="4"/>
                  </a:lnTo>
                  <a:lnTo>
                    <a:pt x="40" y="4"/>
                  </a:lnTo>
                  <a:lnTo>
                    <a:pt x="37" y="4"/>
                  </a:lnTo>
                  <a:lnTo>
                    <a:pt x="33" y="8"/>
                  </a:lnTo>
                  <a:lnTo>
                    <a:pt x="29" y="8"/>
                  </a:lnTo>
                  <a:lnTo>
                    <a:pt x="26" y="11"/>
                  </a:lnTo>
                  <a:lnTo>
                    <a:pt x="26" y="15"/>
                  </a:lnTo>
                  <a:lnTo>
                    <a:pt x="22" y="15"/>
                  </a:lnTo>
                  <a:lnTo>
                    <a:pt x="14" y="19"/>
                  </a:lnTo>
                  <a:lnTo>
                    <a:pt x="7" y="19"/>
                  </a:lnTo>
                  <a:lnTo>
                    <a:pt x="7" y="22"/>
                  </a:lnTo>
                  <a:lnTo>
                    <a:pt x="7" y="26"/>
                  </a:lnTo>
                  <a:lnTo>
                    <a:pt x="3" y="26"/>
                  </a:lnTo>
                  <a:lnTo>
                    <a:pt x="3" y="26"/>
                  </a:lnTo>
                  <a:lnTo>
                    <a:pt x="3" y="26"/>
                  </a:lnTo>
                  <a:lnTo>
                    <a:pt x="3" y="34"/>
                  </a:lnTo>
                  <a:lnTo>
                    <a:pt x="3" y="37"/>
                  </a:lnTo>
                  <a:lnTo>
                    <a:pt x="0" y="41"/>
                  </a:lnTo>
                  <a:lnTo>
                    <a:pt x="0" y="41"/>
                  </a:lnTo>
                  <a:lnTo>
                    <a:pt x="3" y="48"/>
                  </a:lnTo>
                  <a:lnTo>
                    <a:pt x="3" y="52"/>
                  </a:lnTo>
                  <a:lnTo>
                    <a:pt x="7" y="52"/>
                  </a:lnTo>
                  <a:lnTo>
                    <a:pt x="7" y="56"/>
                  </a:lnTo>
                  <a:lnTo>
                    <a:pt x="7" y="59"/>
                  </a:lnTo>
                  <a:lnTo>
                    <a:pt x="7" y="59"/>
                  </a:lnTo>
                  <a:lnTo>
                    <a:pt x="11" y="67"/>
                  </a:lnTo>
                  <a:lnTo>
                    <a:pt x="11" y="67"/>
                  </a:lnTo>
                  <a:lnTo>
                    <a:pt x="14" y="71"/>
                  </a:lnTo>
                  <a:lnTo>
                    <a:pt x="14" y="78"/>
                  </a:lnTo>
                  <a:lnTo>
                    <a:pt x="14" y="82"/>
                  </a:lnTo>
                  <a:lnTo>
                    <a:pt x="14" y="82"/>
                  </a:lnTo>
                  <a:lnTo>
                    <a:pt x="14" y="82"/>
                  </a:lnTo>
                  <a:lnTo>
                    <a:pt x="18" y="82"/>
                  </a:lnTo>
                  <a:lnTo>
                    <a:pt x="22" y="82"/>
                  </a:lnTo>
                  <a:lnTo>
                    <a:pt x="26" y="82"/>
                  </a:lnTo>
                  <a:lnTo>
                    <a:pt x="26" y="82"/>
                  </a:lnTo>
                  <a:lnTo>
                    <a:pt x="29" y="85"/>
                  </a:lnTo>
                  <a:lnTo>
                    <a:pt x="33" y="85"/>
                  </a:lnTo>
                  <a:lnTo>
                    <a:pt x="33" y="89"/>
                  </a:lnTo>
                  <a:lnTo>
                    <a:pt x="33" y="89"/>
                  </a:lnTo>
                  <a:lnTo>
                    <a:pt x="33" y="93"/>
                  </a:lnTo>
                  <a:lnTo>
                    <a:pt x="37" y="93"/>
                  </a:lnTo>
                  <a:lnTo>
                    <a:pt x="37" y="97"/>
                  </a:lnTo>
                  <a:lnTo>
                    <a:pt x="37" y="97"/>
                  </a:lnTo>
                  <a:lnTo>
                    <a:pt x="40" y="97"/>
                  </a:lnTo>
                  <a:lnTo>
                    <a:pt x="40" y="97"/>
                  </a:lnTo>
                  <a:lnTo>
                    <a:pt x="37" y="89"/>
                  </a:lnTo>
                  <a:lnTo>
                    <a:pt x="40" y="89"/>
                  </a:lnTo>
                  <a:lnTo>
                    <a:pt x="48" y="93"/>
                  </a:lnTo>
                  <a:lnTo>
                    <a:pt x="51" y="93"/>
                  </a:lnTo>
                  <a:lnTo>
                    <a:pt x="51" y="97"/>
                  </a:lnTo>
                  <a:lnTo>
                    <a:pt x="55" y="97"/>
                  </a:lnTo>
                  <a:lnTo>
                    <a:pt x="59" y="97"/>
                  </a:lnTo>
                  <a:lnTo>
                    <a:pt x="66" y="97"/>
                  </a:lnTo>
                  <a:lnTo>
                    <a:pt x="74" y="104"/>
                  </a:lnTo>
                  <a:lnTo>
                    <a:pt x="77" y="111"/>
                  </a:lnTo>
                  <a:lnTo>
                    <a:pt x="81" y="111"/>
                  </a:lnTo>
                  <a:lnTo>
                    <a:pt x="81" y="108"/>
                  </a:lnTo>
                  <a:lnTo>
                    <a:pt x="89" y="108"/>
                  </a:lnTo>
                  <a:lnTo>
                    <a:pt x="89" y="111"/>
                  </a:lnTo>
                  <a:lnTo>
                    <a:pt x="89" y="1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6" name="Freeform 60">
              <a:extLst>
                <a:ext uri="{FF2B5EF4-FFF2-40B4-BE49-F238E27FC236}">
                  <a16:creationId xmlns:a16="http://schemas.microsoft.com/office/drawing/2014/main" xmlns="" id="{DDCD291D-0655-44E3-88CE-6065FA32E43A}"/>
                </a:ext>
              </a:extLst>
            </p:cNvPr>
            <p:cNvSpPr/>
            <p:nvPr/>
          </p:nvSpPr>
          <p:spPr bwMode="auto">
            <a:xfrm>
              <a:off x="5277960" y="2818970"/>
              <a:ext cx="213175" cy="83794"/>
            </a:xfrm>
            <a:custGeom>
              <a:avLst/>
              <a:gdLst>
                <a:gd name="T0" fmla="*/ 44 w 119"/>
                <a:gd name="T1" fmla="*/ 4 h 48"/>
                <a:gd name="T2" fmla="*/ 48 w 119"/>
                <a:gd name="T3" fmla="*/ 4 h 48"/>
                <a:gd name="T4" fmla="*/ 56 w 119"/>
                <a:gd name="T5" fmla="*/ 4 h 48"/>
                <a:gd name="T6" fmla="*/ 59 w 119"/>
                <a:gd name="T7" fmla="*/ 7 h 48"/>
                <a:gd name="T8" fmla="*/ 63 w 119"/>
                <a:gd name="T9" fmla="*/ 11 h 48"/>
                <a:gd name="T10" fmla="*/ 63 w 119"/>
                <a:gd name="T11" fmla="*/ 15 h 48"/>
                <a:gd name="T12" fmla="*/ 67 w 119"/>
                <a:gd name="T13" fmla="*/ 19 h 48"/>
                <a:gd name="T14" fmla="*/ 70 w 119"/>
                <a:gd name="T15" fmla="*/ 19 h 48"/>
                <a:gd name="T16" fmla="*/ 67 w 119"/>
                <a:gd name="T17" fmla="*/ 11 h 48"/>
                <a:gd name="T18" fmla="*/ 78 w 119"/>
                <a:gd name="T19" fmla="*/ 15 h 48"/>
                <a:gd name="T20" fmla="*/ 81 w 119"/>
                <a:gd name="T21" fmla="*/ 19 h 48"/>
                <a:gd name="T22" fmla="*/ 89 w 119"/>
                <a:gd name="T23" fmla="*/ 19 h 48"/>
                <a:gd name="T24" fmla="*/ 104 w 119"/>
                <a:gd name="T25" fmla="*/ 26 h 48"/>
                <a:gd name="T26" fmla="*/ 111 w 119"/>
                <a:gd name="T27" fmla="*/ 33 h 48"/>
                <a:gd name="T28" fmla="*/ 119 w 119"/>
                <a:gd name="T29" fmla="*/ 30 h 48"/>
                <a:gd name="T30" fmla="*/ 119 w 119"/>
                <a:gd name="T31" fmla="*/ 37 h 48"/>
                <a:gd name="T32" fmla="*/ 107 w 119"/>
                <a:gd name="T33" fmla="*/ 37 h 48"/>
                <a:gd name="T34" fmla="*/ 100 w 119"/>
                <a:gd name="T35" fmla="*/ 45 h 48"/>
                <a:gd name="T36" fmla="*/ 89 w 119"/>
                <a:gd name="T37" fmla="*/ 45 h 48"/>
                <a:gd name="T38" fmla="*/ 81 w 119"/>
                <a:gd name="T39" fmla="*/ 45 h 48"/>
                <a:gd name="T40" fmla="*/ 70 w 119"/>
                <a:gd name="T41" fmla="*/ 45 h 48"/>
                <a:gd name="T42" fmla="*/ 63 w 119"/>
                <a:gd name="T43" fmla="*/ 45 h 48"/>
                <a:gd name="T44" fmla="*/ 56 w 119"/>
                <a:gd name="T45" fmla="*/ 41 h 48"/>
                <a:gd name="T46" fmla="*/ 48 w 119"/>
                <a:gd name="T47" fmla="*/ 41 h 48"/>
                <a:gd name="T48" fmla="*/ 44 w 119"/>
                <a:gd name="T49" fmla="*/ 45 h 48"/>
                <a:gd name="T50" fmla="*/ 37 w 119"/>
                <a:gd name="T51" fmla="*/ 48 h 48"/>
                <a:gd name="T52" fmla="*/ 30 w 119"/>
                <a:gd name="T53" fmla="*/ 45 h 48"/>
                <a:gd name="T54" fmla="*/ 26 w 119"/>
                <a:gd name="T55" fmla="*/ 45 h 48"/>
                <a:gd name="T56" fmla="*/ 19 w 119"/>
                <a:gd name="T57" fmla="*/ 37 h 48"/>
                <a:gd name="T58" fmla="*/ 7 w 119"/>
                <a:gd name="T59" fmla="*/ 30 h 48"/>
                <a:gd name="T60" fmla="*/ 7 w 119"/>
                <a:gd name="T61" fmla="*/ 26 h 48"/>
                <a:gd name="T62" fmla="*/ 0 w 119"/>
                <a:gd name="T63" fmla="*/ 19 h 48"/>
                <a:gd name="T64" fmla="*/ 0 w 119"/>
                <a:gd name="T65" fmla="*/ 15 h 48"/>
                <a:gd name="T66" fmla="*/ 4 w 119"/>
                <a:gd name="T67" fmla="*/ 15 h 48"/>
                <a:gd name="T68" fmla="*/ 15 w 119"/>
                <a:gd name="T69" fmla="*/ 11 h 48"/>
                <a:gd name="T70" fmla="*/ 22 w 119"/>
                <a:gd name="T71" fmla="*/ 7 h 48"/>
                <a:gd name="T72" fmla="*/ 30 w 119"/>
                <a:gd name="T73" fmla="*/ 7 h 48"/>
                <a:gd name="T74" fmla="*/ 33 w 119"/>
                <a:gd name="T75" fmla="*/ 4 h 48"/>
                <a:gd name="T76" fmla="*/ 37 w 119"/>
                <a:gd name="T77" fmla="*/ 4 h 48"/>
                <a:gd name="T78" fmla="*/ 41 w 119"/>
                <a:gd name="T79" fmla="*/ 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9" h="48">
                  <a:moveTo>
                    <a:pt x="44" y="4"/>
                  </a:moveTo>
                  <a:lnTo>
                    <a:pt x="44" y="4"/>
                  </a:lnTo>
                  <a:lnTo>
                    <a:pt x="44" y="4"/>
                  </a:lnTo>
                  <a:lnTo>
                    <a:pt x="48" y="4"/>
                  </a:lnTo>
                  <a:lnTo>
                    <a:pt x="52" y="4"/>
                  </a:lnTo>
                  <a:lnTo>
                    <a:pt x="56" y="4"/>
                  </a:lnTo>
                  <a:lnTo>
                    <a:pt x="56" y="4"/>
                  </a:lnTo>
                  <a:lnTo>
                    <a:pt x="59" y="7"/>
                  </a:lnTo>
                  <a:lnTo>
                    <a:pt x="63" y="7"/>
                  </a:lnTo>
                  <a:lnTo>
                    <a:pt x="63" y="11"/>
                  </a:lnTo>
                  <a:lnTo>
                    <a:pt x="63" y="11"/>
                  </a:lnTo>
                  <a:lnTo>
                    <a:pt x="63" y="15"/>
                  </a:lnTo>
                  <a:lnTo>
                    <a:pt x="67" y="15"/>
                  </a:lnTo>
                  <a:lnTo>
                    <a:pt x="67" y="19"/>
                  </a:lnTo>
                  <a:lnTo>
                    <a:pt x="67" y="19"/>
                  </a:lnTo>
                  <a:lnTo>
                    <a:pt x="70" y="19"/>
                  </a:lnTo>
                  <a:lnTo>
                    <a:pt x="70" y="19"/>
                  </a:lnTo>
                  <a:lnTo>
                    <a:pt x="67" y="11"/>
                  </a:lnTo>
                  <a:lnTo>
                    <a:pt x="70" y="11"/>
                  </a:lnTo>
                  <a:lnTo>
                    <a:pt x="78" y="15"/>
                  </a:lnTo>
                  <a:lnTo>
                    <a:pt x="81" y="15"/>
                  </a:lnTo>
                  <a:lnTo>
                    <a:pt x="81" y="19"/>
                  </a:lnTo>
                  <a:lnTo>
                    <a:pt x="85" y="19"/>
                  </a:lnTo>
                  <a:lnTo>
                    <a:pt x="89" y="19"/>
                  </a:lnTo>
                  <a:lnTo>
                    <a:pt x="96" y="19"/>
                  </a:lnTo>
                  <a:lnTo>
                    <a:pt x="104" y="26"/>
                  </a:lnTo>
                  <a:lnTo>
                    <a:pt x="107" y="33"/>
                  </a:lnTo>
                  <a:lnTo>
                    <a:pt x="111" y="33"/>
                  </a:lnTo>
                  <a:lnTo>
                    <a:pt x="111" y="30"/>
                  </a:lnTo>
                  <a:lnTo>
                    <a:pt x="119" y="30"/>
                  </a:lnTo>
                  <a:lnTo>
                    <a:pt x="119" y="33"/>
                  </a:lnTo>
                  <a:lnTo>
                    <a:pt x="119" y="37"/>
                  </a:lnTo>
                  <a:lnTo>
                    <a:pt x="111" y="37"/>
                  </a:lnTo>
                  <a:lnTo>
                    <a:pt x="107" y="37"/>
                  </a:lnTo>
                  <a:lnTo>
                    <a:pt x="104" y="41"/>
                  </a:lnTo>
                  <a:lnTo>
                    <a:pt x="100" y="45"/>
                  </a:lnTo>
                  <a:lnTo>
                    <a:pt x="93" y="45"/>
                  </a:lnTo>
                  <a:lnTo>
                    <a:pt x="89" y="45"/>
                  </a:lnTo>
                  <a:lnTo>
                    <a:pt x="85" y="45"/>
                  </a:lnTo>
                  <a:lnTo>
                    <a:pt x="81" y="45"/>
                  </a:lnTo>
                  <a:lnTo>
                    <a:pt x="78" y="48"/>
                  </a:lnTo>
                  <a:lnTo>
                    <a:pt x="70" y="45"/>
                  </a:lnTo>
                  <a:lnTo>
                    <a:pt x="70" y="45"/>
                  </a:lnTo>
                  <a:lnTo>
                    <a:pt x="63" y="45"/>
                  </a:lnTo>
                  <a:lnTo>
                    <a:pt x="59" y="45"/>
                  </a:lnTo>
                  <a:lnTo>
                    <a:pt x="56" y="41"/>
                  </a:lnTo>
                  <a:lnTo>
                    <a:pt x="48" y="41"/>
                  </a:lnTo>
                  <a:lnTo>
                    <a:pt x="48" y="41"/>
                  </a:lnTo>
                  <a:lnTo>
                    <a:pt x="44" y="45"/>
                  </a:lnTo>
                  <a:lnTo>
                    <a:pt x="44" y="45"/>
                  </a:lnTo>
                  <a:lnTo>
                    <a:pt x="44" y="48"/>
                  </a:lnTo>
                  <a:lnTo>
                    <a:pt x="37" y="48"/>
                  </a:lnTo>
                  <a:lnTo>
                    <a:pt x="37" y="48"/>
                  </a:lnTo>
                  <a:lnTo>
                    <a:pt x="30" y="45"/>
                  </a:lnTo>
                  <a:lnTo>
                    <a:pt x="26" y="45"/>
                  </a:lnTo>
                  <a:lnTo>
                    <a:pt x="26" y="45"/>
                  </a:lnTo>
                  <a:lnTo>
                    <a:pt x="19" y="37"/>
                  </a:lnTo>
                  <a:lnTo>
                    <a:pt x="19" y="37"/>
                  </a:lnTo>
                  <a:lnTo>
                    <a:pt x="11" y="33"/>
                  </a:lnTo>
                  <a:lnTo>
                    <a:pt x="7" y="30"/>
                  </a:lnTo>
                  <a:lnTo>
                    <a:pt x="7" y="30"/>
                  </a:lnTo>
                  <a:lnTo>
                    <a:pt x="7" y="26"/>
                  </a:lnTo>
                  <a:lnTo>
                    <a:pt x="4" y="19"/>
                  </a:lnTo>
                  <a:lnTo>
                    <a:pt x="0" y="19"/>
                  </a:lnTo>
                  <a:lnTo>
                    <a:pt x="0" y="15"/>
                  </a:lnTo>
                  <a:lnTo>
                    <a:pt x="0" y="15"/>
                  </a:lnTo>
                  <a:lnTo>
                    <a:pt x="4" y="15"/>
                  </a:lnTo>
                  <a:lnTo>
                    <a:pt x="4" y="15"/>
                  </a:lnTo>
                  <a:lnTo>
                    <a:pt x="11" y="11"/>
                  </a:lnTo>
                  <a:lnTo>
                    <a:pt x="15" y="11"/>
                  </a:lnTo>
                  <a:lnTo>
                    <a:pt x="19" y="7"/>
                  </a:lnTo>
                  <a:lnTo>
                    <a:pt x="22" y="7"/>
                  </a:lnTo>
                  <a:lnTo>
                    <a:pt x="22" y="7"/>
                  </a:lnTo>
                  <a:lnTo>
                    <a:pt x="30" y="7"/>
                  </a:lnTo>
                  <a:lnTo>
                    <a:pt x="30" y="7"/>
                  </a:lnTo>
                  <a:lnTo>
                    <a:pt x="33" y="4"/>
                  </a:lnTo>
                  <a:lnTo>
                    <a:pt x="33" y="4"/>
                  </a:lnTo>
                  <a:lnTo>
                    <a:pt x="37" y="4"/>
                  </a:lnTo>
                  <a:lnTo>
                    <a:pt x="41" y="0"/>
                  </a:lnTo>
                  <a:lnTo>
                    <a:pt x="41" y="4"/>
                  </a:lnTo>
                  <a:lnTo>
                    <a:pt x="44"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7" name="Freeform 61">
              <a:extLst>
                <a:ext uri="{FF2B5EF4-FFF2-40B4-BE49-F238E27FC236}">
                  <a16:creationId xmlns:a16="http://schemas.microsoft.com/office/drawing/2014/main" xmlns="" id="{22B611DC-D5E9-46F7-ADF2-B487877F9409}"/>
                </a:ext>
              </a:extLst>
            </p:cNvPr>
            <p:cNvSpPr/>
            <p:nvPr/>
          </p:nvSpPr>
          <p:spPr bwMode="auto">
            <a:xfrm>
              <a:off x="5111359" y="2682804"/>
              <a:ext cx="245420" cy="260112"/>
            </a:xfrm>
            <a:custGeom>
              <a:avLst/>
              <a:gdLst>
                <a:gd name="T0" fmla="*/ 49 w 137"/>
                <a:gd name="T1" fmla="*/ 4 h 149"/>
                <a:gd name="T2" fmla="*/ 56 w 137"/>
                <a:gd name="T3" fmla="*/ 8 h 149"/>
                <a:gd name="T4" fmla="*/ 60 w 137"/>
                <a:gd name="T5" fmla="*/ 15 h 149"/>
                <a:gd name="T6" fmla="*/ 67 w 137"/>
                <a:gd name="T7" fmla="*/ 11 h 149"/>
                <a:gd name="T8" fmla="*/ 75 w 137"/>
                <a:gd name="T9" fmla="*/ 15 h 149"/>
                <a:gd name="T10" fmla="*/ 67 w 137"/>
                <a:gd name="T11" fmla="*/ 19 h 149"/>
                <a:gd name="T12" fmla="*/ 78 w 137"/>
                <a:gd name="T13" fmla="*/ 22 h 149"/>
                <a:gd name="T14" fmla="*/ 89 w 137"/>
                <a:gd name="T15" fmla="*/ 15 h 149"/>
                <a:gd name="T16" fmla="*/ 97 w 137"/>
                <a:gd name="T17" fmla="*/ 11 h 149"/>
                <a:gd name="T18" fmla="*/ 93 w 137"/>
                <a:gd name="T19" fmla="*/ 15 h 149"/>
                <a:gd name="T20" fmla="*/ 100 w 137"/>
                <a:gd name="T21" fmla="*/ 15 h 149"/>
                <a:gd name="T22" fmla="*/ 112 w 137"/>
                <a:gd name="T23" fmla="*/ 19 h 149"/>
                <a:gd name="T24" fmla="*/ 119 w 137"/>
                <a:gd name="T25" fmla="*/ 26 h 149"/>
                <a:gd name="T26" fmla="*/ 126 w 137"/>
                <a:gd name="T27" fmla="*/ 34 h 149"/>
                <a:gd name="T28" fmla="*/ 126 w 137"/>
                <a:gd name="T29" fmla="*/ 48 h 149"/>
                <a:gd name="T30" fmla="*/ 130 w 137"/>
                <a:gd name="T31" fmla="*/ 59 h 149"/>
                <a:gd name="T32" fmla="*/ 137 w 137"/>
                <a:gd name="T33" fmla="*/ 71 h 149"/>
                <a:gd name="T34" fmla="*/ 130 w 137"/>
                <a:gd name="T35" fmla="*/ 82 h 149"/>
                <a:gd name="T36" fmla="*/ 123 w 137"/>
                <a:gd name="T37" fmla="*/ 85 h 149"/>
                <a:gd name="T38" fmla="*/ 108 w 137"/>
                <a:gd name="T39" fmla="*/ 89 h 149"/>
                <a:gd name="T40" fmla="*/ 93 w 137"/>
                <a:gd name="T41" fmla="*/ 93 h 149"/>
                <a:gd name="T42" fmla="*/ 100 w 137"/>
                <a:gd name="T43" fmla="*/ 104 h 149"/>
                <a:gd name="T44" fmla="*/ 112 w 137"/>
                <a:gd name="T45" fmla="*/ 115 h 149"/>
                <a:gd name="T46" fmla="*/ 119 w 137"/>
                <a:gd name="T47" fmla="*/ 130 h 149"/>
                <a:gd name="T48" fmla="*/ 108 w 137"/>
                <a:gd name="T49" fmla="*/ 137 h 149"/>
                <a:gd name="T50" fmla="*/ 108 w 137"/>
                <a:gd name="T51" fmla="*/ 145 h 149"/>
                <a:gd name="T52" fmla="*/ 97 w 137"/>
                <a:gd name="T53" fmla="*/ 145 h 149"/>
                <a:gd name="T54" fmla="*/ 82 w 137"/>
                <a:gd name="T55" fmla="*/ 149 h 149"/>
                <a:gd name="T56" fmla="*/ 71 w 137"/>
                <a:gd name="T57" fmla="*/ 149 h 149"/>
                <a:gd name="T58" fmla="*/ 60 w 137"/>
                <a:gd name="T59" fmla="*/ 149 h 149"/>
                <a:gd name="T60" fmla="*/ 52 w 137"/>
                <a:gd name="T61" fmla="*/ 145 h 149"/>
                <a:gd name="T62" fmla="*/ 45 w 137"/>
                <a:gd name="T63" fmla="*/ 141 h 149"/>
                <a:gd name="T64" fmla="*/ 37 w 137"/>
                <a:gd name="T65" fmla="*/ 145 h 149"/>
                <a:gd name="T66" fmla="*/ 30 w 137"/>
                <a:gd name="T67" fmla="*/ 141 h 149"/>
                <a:gd name="T68" fmla="*/ 30 w 137"/>
                <a:gd name="T69" fmla="*/ 130 h 149"/>
                <a:gd name="T70" fmla="*/ 34 w 137"/>
                <a:gd name="T71" fmla="*/ 119 h 149"/>
                <a:gd name="T72" fmla="*/ 19 w 137"/>
                <a:gd name="T73" fmla="*/ 115 h 149"/>
                <a:gd name="T74" fmla="*/ 12 w 137"/>
                <a:gd name="T75" fmla="*/ 111 h 149"/>
                <a:gd name="T76" fmla="*/ 8 w 137"/>
                <a:gd name="T77" fmla="*/ 104 h 149"/>
                <a:gd name="T78" fmla="*/ 4 w 137"/>
                <a:gd name="T79" fmla="*/ 93 h 149"/>
                <a:gd name="T80" fmla="*/ 0 w 137"/>
                <a:gd name="T81" fmla="*/ 82 h 149"/>
                <a:gd name="T82" fmla="*/ 0 w 137"/>
                <a:gd name="T83" fmla="*/ 71 h 149"/>
                <a:gd name="T84" fmla="*/ 15 w 137"/>
                <a:gd name="T85" fmla="*/ 63 h 149"/>
                <a:gd name="T86" fmla="*/ 19 w 137"/>
                <a:gd name="T87" fmla="*/ 56 h 149"/>
                <a:gd name="T88" fmla="*/ 12 w 137"/>
                <a:gd name="T89" fmla="*/ 48 h 149"/>
                <a:gd name="T90" fmla="*/ 19 w 137"/>
                <a:gd name="T91" fmla="*/ 45 h 149"/>
                <a:gd name="T92" fmla="*/ 23 w 137"/>
                <a:gd name="T93" fmla="*/ 37 h 149"/>
                <a:gd name="T94" fmla="*/ 15 w 137"/>
                <a:gd name="T95" fmla="*/ 34 h 149"/>
                <a:gd name="T96" fmla="*/ 30 w 137"/>
                <a:gd name="T97" fmla="*/ 30 h 149"/>
                <a:gd name="T98" fmla="*/ 34 w 137"/>
                <a:gd name="T99" fmla="*/ 30 h 149"/>
                <a:gd name="T100" fmla="*/ 37 w 137"/>
                <a:gd name="T101" fmla="*/ 34 h 149"/>
                <a:gd name="T102" fmla="*/ 37 w 137"/>
                <a:gd name="T103" fmla="*/ 30 h 149"/>
                <a:gd name="T104" fmla="*/ 49 w 137"/>
                <a:gd name="T105" fmla="*/ 26 h 149"/>
                <a:gd name="T106" fmla="*/ 49 w 137"/>
                <a:gd name="T107" fmla="*/ 22 h 149"/>
                <a:gd name="T108" fmla="*/ 45 w 137"/>
                <a:gd name="T109" fmla="*/ 19 h 149"/>
                <a:gd name="T110" fmla="*/ 41 w 137"/>
                <a:gd name="T111" fmla="*/ 11 h 149"/>
                <a:gd name="T112" fmla="*/ 41 w 137"/>
                <a:gd name="T113" fmla="*/ 4 h 149"/>
                <a:gd name="T114" fmla="*/ 37 w 137"/>
                <a:gd name="T115" fmla="*/ 0 h 1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37" h="149">
                  <a:moveTo>
                    <a:pt x="37" y="0"/>
                  </a:moveTo>
                  <a:lnTo>
                    <a:pt x="41" y="0"/>
                  </a:lnTo>
                  <a:lnTo>
                    <a:pt x="49" y="4"/>
                  </a:lnTo>
                  <a:lnTo>
                    <a:pt x="49" y="4"/>
                  </a:lnTo>
                  <a:lnTo>
                    <a:pt x="52" y="4"/>
                  </a:lnTo>
                  <a:lnTo>
                    <a:pt x="56" y="4"/>
                  </a:lnTo>
                  <a:lnTo>
                    <a:pt x="60" y="8"/>
                  </a:lnTo>
                  <a:lnTo>
                    <a:pt x="56" y="8"/>
                  </a:lnTo>
                  <a:lnTo>
                    <a:pt x="56" y="11"/>
                  </a:lnTo>
                  <a:lnTo>
                    <a:pt x="56" y="11"/>
                  </a:lnTo>
                  <a:lnTo>
                    <a:pt x="60" y="11"/>
                  </a:lnTo>
                  <a:lnTo>
                    <a:pt x="60" y="15"/>
                  </a:lnTo>
                  <a:lnTo>
                    <a:pt x="63" y="15"/>
                  </a:lnTo>
                  <a:lnTo>
                    <a:pt x="63" y="11"/>
                  </a:lnTo>
                  <a:lnTo>
                    <a:pt x="67" y="11"/>
                  </a:lnTo>
                  <a:lnTo>
                    <a:pt x="67" y="11"/>
                  </a:lnTo>
                  <a:lnTo>
                    <a:pt x="71" y="15"/>
                  </a:lnTo>
                  <a:lnTo>
                    <a:pt x="71" y="15"/>
                  </a:lnTo>
                  <a:lnTo>
                    <a:pt x="75" y="11"/>
                  </a:lnTo>
                  <a:lnTo>
                    <a:pt x="75" y="15"/>
                  </a:lnTo>
                  <a:lnTo>
                    <a:pt x="75" y="15"/>
                  </a:lnTo>
                  <a:lnTo>
                    <a:pt x="75" y="19"/>
                  </a:lnTo>
                  <a:lnTo>
                    <a:pt x="71" y="19"/>
                  </a:lnTo>
                  <a:lnTo>
                    <a:pt x="67" y="19"/>
                  </a:lnTo>
                  <a:lnTo>
                    <a:pt x="71" y="22"/>
                  </a:lnTo>
                  <a:lnTo>
                    <a:pt x="75" y="19"/>
                  </a:lnTo>
                  <a:lnTo>
                    <a:pt x="78" y="22"/>
                  </a:lnTo>
                  <a:lnTo>
                    <a:pt x="78" y="22"/>
                  </a:lnTo>
                  <a:lnTo>
                    <a:pt x="82" y="22"/>
                  </a:lnTo>
                  <a:lnTo>
                    <a:pt x="82" y="19"/>
                  </a:lnTo>
                  <a:lnTo>
                    <a:pt x="86" y="19"/>
                  </a:lnTo>
                  <a:lnTo>
                    <a:pt x="89" y="15"/>
                  </a:lnTo>
                  <a:lnTo>
                    <a:pt x="89" y="15"/>
                  </a:lnTo>
                  <a:lnTo>
                    <a:pt x="93" y="15"/>
                  </a:lnTo>
                  <a:lnTo>
                    <a:pt x="93" y="11"/>
                  </a:lnTo>
                  <a:lnTo>
                    <a:pt x="97" y="11"/>
                  </a:lnTo>
                  <a:lnTo>
                    <a:pt x="100" y="11"/>
                  </a:lnTo>
                  <a:lnTo>
                    <a:pt x="97" y="11"/>
                  </a:lnTo>
                  <a:lnTo>
                    <a:pt x="97" y="15"/>
                  </a:lnTo>
                  <a:lnTo>
                    <a:pt x="93" y="15"/>
                  </a:lnTo>
                  <a:lnTo>
                    <a:pt x="93" y="15"/>
                  </a:lnTo>
                  <a:lnTo>
                    <a:pt x="93" y="15"/>
                  </a:lnTo>
                  <a:lnTo>
                    <a:pt x="97" y="15"/>
                  </a:lnTo>
                  <a:lnTo>
                    <a:pt x="100" y="15"/>
                  </a:lnTo>
                  <a:lnTo>
                    <a:pt x="104" y="11"/>
                  </a:lnTo>
                  <a:lnTo>
                    <a:pt x="104" y="15"/>
                  </a:lnTo>
                  <a:lnTo>
                    <a:pt x="108" y="15"/>
                  </a:lnTo>
                  <a:lnTo>
                    <a:pt x="112" y="19"/>
                  </a:lnTo>
                  <a:lnTo>
                    <a:pt x="115" y="19"/>
                  </a:lnTo>
                  <a:lnTo>
                    <a:pt x="115" y="22"/>
                  </a:lnTo>
                  <a:lnTo>
                    <a:pt x="115" y="22"/>
                  </a:lnTo>
                  <a:lnTo>
                    <a:pt x="119" y="26"/>
                  </a:lnTo>
                  <a:lnTo>
                    <a:pt x="123" y="26"/>
                  </a:lnTo>
                  <a:lnTo>
                    <a:pt x="123" y="26"/>
                  </a:lnTo>
                  <a:lnTo>
                    <a:pt x="126" y="26"/>
                  </a:lnTo>
                  <a:lnTo>
                    <a:pt x="126" y="34"/>
                  </a:lnTo>
                  <a:lnTo>
                    <a:pt x="126" y="37"/>
                  </a:lnTo>
                  <a:lnTo>
                    <a:pt x="123" y="41"/>
                  </a:lnTo>
                  <a:lnTo>
                    <a:pt x="123" y="41"/>
                  </a:lnTo>
                  <a:lnTo>
                    <a:pt x="126" y="48"/>
                  </a:lnTo>
                  <a:lnTo>
                    <a:pt x="126" y="52"/>
                  </a:lnTo>
                  <a:lnTo>
                    <a:pt x="130" y="52"/>
                  </a:lnTo>
                  <a:lnTo>
                    <a:pt x="130" y="56"/>
                  </a:lnTo>
                  <a:lnTo>
                    <a:pt x="130" y="59"/>
                  </a:lnTo>
                  <a:lnTo>
                    <a:pt x="130" y="59"/>
                  </a:lnTo>
                  <a:lnTo>
                    <a:pt x="134" y="67"/>
                  </a:lnTo>
                  <a:lnTo>
                    <a:pt x="134" y="67"/>
                  </a:lnTo>
                  <a:lnTo>
                    <a:pt x="137" y="71"/>
                  </a:lnTo>
                  <a:lnTo>
                    <a:pt x="137" y="78"/>
                  </a:lnTo>
                  <a:lnTo>
                    <a:pt x="134" y="82"/>
                  </a:lnTo>
                  <a:lnTo>
                    <a:pt x="134" y="78"/>
                  </a:lnTo>
                  <a:lnTo>
                    <a:pt x="130" y="82"/>
                  </a:lnTo>
                  <a:lnTo>
                    <a:pt x="126" y="82"/>
                  </a:lnTo>
                  <a:lnTo>
                    <a:pt x="126" y="82"/>
                  </a:lnTo>
                  <a:lnTo>
                    <a:pt x="123" y="85"/>
                  </a:lnTo>
                  <a:lnTo>
                    <a:pt x="123" y="85"/>
                  </a:lnTo>
                  <a:lnTo>
                    <a:pt x="115" y="85"/>
                  </a:lnTo>
                  <a:lnTo>
                    <a:pt x="115" y="85"/>
                  </a:lnTo>
                  <a:lnTo>
                    <a:pt x="112" y="85"/>
                  </a:lnTo>
                  <a:lnTo>
                    <a:pt x="108" y="89"/>
                  </a:lnTo>
                  <a:lnTo>
                    <a:pt x="104" y="89"/>
                  </a:lnTo>
                  <a:lnTo>
                    <a:pt x="97" y="93"/>
                  </a:lnTo>
                  <a:lnTo>
                    <a:pt x="97" y="93"/>
                  </a:lnTo>
                  <a:lnTo>
                    <a:pt x="93" y="93"/>
                  </a:lnTo>
                  <a:lnTo>
                    <a:pt x="93" y="93"/>
                  </a:lnTo>
                  <a:lnTo>
                    <a:pt x="93" y="97"/>
                  </a:lnTo>
                  <a:lnTo>
                    <a:pt x="97" y="97"/>
                  </a:lnTo>
                  <a:lnTo>
                    <a:pt x="100" y="104"/>
                  </a:lnTo>
                  <a:lnTo>
                    <a:pt x="100" y="108"/>
                  </a:lnTo>
                  <a:lnTo>
                    <a:pt x="100" y="108"/>
                  </a:lnTo>
                  <a:lnTo>
                    <a:pt x="104" y="111"/>
                  </a:lnTo>
                  <a:lnTo>
                    <a:pt x="112" y="115"/>
                  </a:lnTo>
                  <a:lnTo>
                    <a:pt x="112" y="115"/>
                  </a:lnTo>
                  <a:lnTo>
                    <a:pt x="119" y="123"/>
                  </a:lnTo>
                  <a:lnTo>
                    <a:pt x="119" y="126"/>
                  </a:lnTo>
                  <a:lnTo>
                    <a:pt x="119" y="130"/>
                  </a:lnTo>
                  <a:lnTo>
                    <a:pt x="115" y="130"/>
                  </a:lnTo>
                  <a:lnTo>
                    <a:pt x="115" y="130"/>
                  </a:lnTo>
                  <a:lnTo>
                    <a:pt x="112" y="134"/>
                  </a:lnTo>
                  <a:lnTo>
                    <a:pt x="108" y="137"/>
                  </a:lnTo>
                  <a:lnTo>
                    <a:pt x="108" y="141"/>
                  </a:lnTo>
                  <a:lnTo>
                    <a:pt x="112" y="141"/>
                  </a:lnTo>
                  <a:lnTo>
                    <a:pt x="112" y="145"/>
                  </a:lnTo>
                  <a:lnTo>
                    <a:pt x="108" y="145"/>
                  </a:lnTo>
                  <a:lnTo>
                    <a:pt x="104" y="145"/>
                  </a:lnTo>
                  <a:lnTo>
                    <a:pt x="100" y="145"/>
                  </a:lnTo>
                  <a:lnTo>
                    <a:pt x="97" y="145"/>
                  </a:lnTo>
                  <a:lnTo>
                    <a:pt x="97" y="145"/>
                  </a:lnTo>
                  <a:lnTo>
                    <a:pt x="89" y="149"/>
                  </a:lnTo>
                  <a:lnTo>
                    <a:pt x="89" y="149"/>
                  </a:lnTo>
                  <a:lnTo>
                    <a:pt x="86" y="149"/>
                  </a:lnTo>
                  <a:lnTo>
                    <a:pt x="82" y="149"/>
                  </a:lnTo>
                  <a:lnTo>
                    <a:pt x="78" y="145"/>
                  </a:lnTo>
                  <a:lnTo>
                    <a:pt x="75" y="145"/>
                  </a:lnTo>
                  <a:lnTo>
                    <a:pt x="71" y="145"/>
                  </a:lnTo>
                  <a:lnTo>
                    <a:pt x="71" y="149"/>
                  </a:lnTo>
                  <a:lnTo>
                    <a:pt x="71" y="149"/>
                  </a:lnTo>
                  <a:lnTo>
                    <a:pt x="67" y="149"/>
                  </a:lnTo>
                  <a:lnTo>
                    <a:pt x="63" y="145"/>
                  </a:lnTo>
                  <a:lnTo>
                    <a:pt x="60" y="149"/>
                  </a:lnTo>
                  <a:lnTo>
                    <a:pt x="60" y="149"/>
                  </a:lnTo>
                  <a:lnTo>
                    <a:pt x="60" y="149"/>
                  </a:lnTo>
                  <a:lnTo>
                    <a:pt x="56" y="149"/>
                  </a:lnTo>
                  <a:lnTo>
                    <a:pt x="52" y="145"/>
                  </a:lnTo>
                  <a:lnTo>
                    <a:pt x="49" y="145"/>
                  </a:lnTo>
                  <a:lnTo>
                    <a:pt x="49" y="145"/>
                  </a:lnTo>
                  <a:lnTo>
                    <a:pt x="45" y="145"/>
                  </a:lnTo>
                  <a:lnTo>
                    <a:pt x="45" y="141"/>
                  </a:lnTo>
                  <a:lnTo>
                    <a:pt x="41" y="141"/>
                  </a:lnTo>
                  <a:lnTo>
                    <a:pt x="41" y="145"/>
                  </a:lnTo>
                  <a:lnTo>
                    <a:pt x="41" y="145"/>
                  </a:lnTo>
                  <a:lnTo>
                    <a:pt x="37" y="145"/>
                  </a:lnTo>
                  <a:lnTo>
                    <a:pt x="34" y="145"/>
                  </a:lnTo>
                  <a:lnTo>
                    <a:pt x="30" y="145"/>
                  </a:lnTo>
                  <a:lnTo>
                    <a:pt x="30" y="145"/>
                  </a:lnTo>
                  <a:lnTo>
                    <a:pt x="30" y="141"/>
                  </a:lnTo>
                  <a:lnTo>
                    <a:pt x="26" y="141"/>
                  </a:lnTo>
                  <a:lnTo>
                    <a:pt x="26" y="137"/>
                  </a:lnTo>
                  <a:lnTo>
                    <a:pt x="30" y="130"/>
                  </a:lnTo>
                  <a:lnTo>
                    <a:pt x="30" y="130"/>
                  </a:lnTo>
                  <a:lnTo>
                    <a:pt x="30" y="126"/>
                  </a:lnTo>
                  <a:lnTo>
                    <a:pt x="34" y="123"/>
                  </a:lnTo>
                  <a:lnTo>
                    <a:pt x="37" y="119"/>
                  </a:lnTo>
                  <a:lnTo>
                    <a:pt x="34" y="119"/>
                  </a:lnTo>
                  <a:lnTo>
                    <a:pt x="30" y="119"/>
                  </a:lnTo>
                  <a:lnTo>
                    <a:pt x="26" y="115"/>
                  </a:lnTo>
                  <a:lnTo>
                    <a:pt x="23" y="119"/>
                  </a:lnTo>
                  <a:lnTo>
                    <a:pt x="19" y="115"/>
                  </a:lnTo>
                  <a:lnTo>
                    <a:pt x="19" y="115"/>
                  </a:lnTo>
                  <a:lnTo>
                    <a:pt x="15" y="119"/>
                  </a:lnTo>
                  <a:lnTo>
                    <a:pt x="12" y="115"/>
                  </a:lnTo>
                  <a:lnTo>
                    <a:pt x="12" y="111"/>
                  </a:lnTo>
                  <a:lnTo>
                    <a:pt x="8" y="111"/>
                  </a:lnTo>
                  <a:lnTo>
                    <a:pt x="8" y="111"/>
                  </a:lnTo>
                  <a:lnTo>
                    <a:pt x="8" y="108"/>
                  </a:lnTo>
                  <a:lnTo>
                    <a:pt x="8" y="104"/>
                  </a:lnTo>
                  <a:lnTo>
                    <a:pt x="8" y="100"/>
                  </a:lnTo>
                  <a:lnTo>
                    <a:pt x="4" y="97"/>
                  </a:lnTo>
                  <a:lnTo>
                    <a:pt x="0" y="97"/>
                  </a:lnTo>
                  <a:lnTo>
                    <a:pt x="4" y="93"/>
                  </a:lnTo>
                  <a:lnTo>
                    <a:pt x="0" y="89"/>
                  </a:lnTo>
                  <a:lnTo>
                    <a:pt x="0" y="89"/>
                  </a:lnTo>
                  <a:lnTo>
                    <a:pt x="0" y="85"/>
                  </a:lnTo>
                  <a:lnTo>
                    <a:pt x="0" y="82"/>
                  </a:lnTo>
                  <a:lnTo>
                    <a:pt x="0" y="82"/>
                  </a:lnTo>
                  <a:lnTo>
                    <a:pt x="0" y="78"/>
                  </a:lnTo>
                  <a:lnTo>
                    <a:pt x="4" y="74"/>
                  </a:lnTo>
                  <a:lnTo>
                    <a:pt x="0" y="71"/>
                  </a:lnTo>
                  <a:lnTo>
                    <a:pt x="4" y="67"/>
                  </a:lnTo>
                  <a:lnTo>
                    <a:pt x="4" y="63"/>
                  </a:lnTo>
                  <a:lnTo>
                    <a:pt x="12" y="63"/>
                  </a:lnTo>
                  <a:lnTo>
                    <a:pt x="15" y="63"/>
                  </a:lnTo>
                  <a:lnTo>
                    <a:pt x="15" y="63"/>
                  </a:lnTo>
                  <a:lnTo>
                    <a:pt x="15" y="59"/>
                  </a:lnTo>
                  <a:lnTo>
                    <a:pt x="15" y="59"/>
                  </a:lnTo>
                  <a:lnTo>
                    <a:pt x="19" y="56"/>
                  </a:lnTo>
                  <a:lnTo>
                    <a:pt x="19" y="52"/>
                  </a:lnTo>
                  <a:lnTo>
                    <a:pt x="15" y="52"/>
                  </a:lnTo>
                  <a:lnTo>
                    <a:pt x="12" y="52"/>
                  </a:lnTo>
                  <a:lnTo>
                    <a:pt x="12" y="48"/>
                  </a:lnTo>
                  <a:lnTo>
                    <a:pt x="15" y="48"/>
                  </a:lnTo>
                  <a:lnTo>
                    <a:pt x="19" y="48"/>
                  </a:lnTo>
                  <a:lnTo>
                    <a:pt x="19" y="48"/>
                  </a:lnTo>
                  <a:lnTo>
                    <a:pt x="19" y="45"/>
                  </a:lnTo>
                  <a:lnTo>
                    <a:pt x="19" y="41"/>
                  </a:lnTo>
                  <a:lnTo>
                    <a:pt x="23" y="41"/>
                  </a:lnTo>
                  <a:lnTo>
                    <a:pt x="23" y="37"/>
                  </a:lnTo>
                  <a:lnTo>
                    <a:pt x="23" y="37"/>
                  </a:lnTo>
                  <a:lnTo>
                    <a:pt x="23" y="37"/>
                  </a:lnTo>
                  <a:lnTo>
                    <a:pt x="23" y="37"/>
                  </a:lnTo>
                  <a:lnTo>
                    <a:pt x="19" y="34"/>
                  </a:lnTo>
                  <a:lnTo>
                    <a:pt x="15" y="34"/>
                  </a:lnTo>
                  <a:lnTo>
                    <a:pt x="15" y="30"/>
                  </a:lnTo>
                  <a:lnTo>
                    <a:pt x="23" y="26"/>
                  </a:lnTo>
                  <a:lnTo>
                    <a:pt x="26" y="26"/>
                  </a:lnTo>
                  <a:lnTo>
                    <a:pt x="30" y="30"/>
                  </a:lnTo>
                  <a:lnTo>
                    <a:pt x="30" y="34"/>
                  </a:lnTo>
                  <a:lnTo>
                    <a:pt x="34" y="37"/>
                  </a:lnTo>
                  <a:lnTo>
                    <a:pt x="34" y="34"/>
                  </a:lnTo>
                  <a:lnTo>
                    <a:pt x="34" y="30"/>
                  </a:lnTo>
                  <a:lnTo>
                    <a:pt x="34" y="30"/>
                  </a:lnTo>
                  <a:lnTo>
                    <a:pt x="34" y="30"/>
                  </a:lnTo>
                  <a:lnTo>
                    <a:pt x="37" y="30"/>
                  </a:lnTo>
                  <a:lnTo>
                    <a:pt x="37" y="34"/>
                  </a:lnTo>
                  <a:lnTo>
                    <a:pt x="41" y="37"/>
                  </a:lnTo>
                  <a:lnTo>
                    <a:pt x="37" y="34"/>
                  </a:lnTo>
                  <a:lnTo>
                    <a:pt x="37" y="30"/>
                  </a:lnTo>
                  <a:lnTo>
                    <a:pt x="37" y="30"/>
                  </a:lnTo>
                  <a:lnTo>
                    <a:pt x="41" y="26"/>
                  </a:lnTo>
                  <a:lnTo>
                    <a:pt x="41" y="26"/>
                  </a:lnTo>
                  <a:lnTo>
                    <a:pt x="45" y="26"/>
                  </a:lnTo>
                  <a:lnTo>
                    <a:pt x="49" y="26"/>
                  </a:lnTo>
                  <a:lnTo>
                    <a:pt x="52" y="30"/>
                  </a:lnTo>
                  <a:lnTo>
                    <a:pt x="60" y="30"/>
                  </a:lnTo>
                  <a:lnTo>
                    <a:pt x="52" y="30"/>
                  </a:lnTo>
                  <a:lnTo>
                    <a:pt x="49" y="22"/>
                  </a:lnTo>
                  <a:lnTo>
                    <a:pt x="45" y="22"/>
                  </a:lnTo>
                  <a:lnTo>
                    <a:pt x="41" y="22"/>
                  </a:lnTo>
                  <a:lnTo>
                    <a:pt x="41" y="19"/>
                  </a:lnTo>
                  <a:lnTo>
                    <a:pt x="45" y="19"/>
                  </a:lnTo>
                  <a:lnTo>
                    <a:pt x="41" y="15"/>
                  </a:lnTo>
                  <a:lnTo>
                    <a:pt x="41" y="11"/>
                  </a:lnTo>
                  <a:lnTo>
                    <a:pt x="41" y="15"/>
                  </a:lnTo>
                  <a:lnTo>
                    <a:pt x="41" y="11"/>
                  </a:lnTo>
                  <a:lnTo>
                    <a:pt x="41" y="11"/>
                  </a:lnTo>
                  <a:lnTo>
                    <a:pt x="45" y="11"/>
                  </a:lnTo>
                  <a:lnTo>
                    <a:pt x="41" y="8"/>
                  </a:lnTo>
                  <a:lnTo>
                    <a:pt x="41" y="4"/>
                  </a:lnTo>
                  <a:lnTo>
                    <a:pt x="41" y="4"/>
                  </a:lnTo>
                  <a:lnTo>
                    <a:pt x="37" y="4"/>
                  </a:lnTo>
                  <a:lnTo>
                    <a:pt x="37" y="0"/>
                  </a:lnTo>
                  <a:lnTo>
                    <a:pt x="37"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8" name="Freeform 62">
              <a:extLst>
                <a:ext uri="{FF2B5EF4-FFF2-40B4-BE49-F238E27FC236}">
                  <a16:creationId xmlns:a16="http://schemas.microsoft.com/office/drawing/2014/main" xmlns="" id="{D405FCE7-23B4-4DDD-A4E8-5687538AF75F}"/>
                </a:ext>
              </a:extLst>
            </p:cNvPr>
            <p:cNvSpPr/>
            <p:nvPr/>
          </p:nvSpPr>
          <p:spPr bwMode="auto">
            <a:xfrm>
              <a:off x="5218843" y="2948154"/>
              <a:ext cx="5374" cy="6984"/>
            </a:xfrm>
            <a:custGeom>
              <a:avLst/>
              <a:gdLst>
                <a:gd name="T0" fmla="*/ 0 w 3"/>
                <a:gd name="T1" fmla="*/ 0 h 4"/>
                <a:gd name="T2" fmla="*/ 3 w 3"/>
                <a:gd name="T3" fmla="*/ 0 h 4"/>
                <a:gd name="T4" fmla="*/ 3 w 3"/>
                <a:gd name="T5" fmla="*/ 4 h 4"/>
                <a:gd name="T6" fmla="*/ 0 w 3"/>
                <a:gd name="T7" fmla="*/ 4 h 4"/>
                <a:gd name="T8" fmla="*/ 0 w 3"/>
                <a:gd name="T9" fmla="*/ 0 h 4"/>
                <a:gd name="T10" fmla="*/ 0 w 3"/>
                <a:gd name="T11" fmla="*/ 0 h 4"/>
                <a:gd name="T12" fmla="*/ 0 w 3"/>
                <a:gd name="T13" fmla="*/ 0 h 4"/>
              </a:gdLst>
              <a:ahLst/>
              <a:cxnLst>
                <a:cxn ang="0">
                  <a:pos x="T0" y="T1"/>
                </a:cxn>
                <a:cxn ang="0">
                  <a:pos x="T2" y="T3"/>
                </a:cxn>
                <a:cxn ang="0">
                  <a:pos x="T4" y="T5"/>
                </a:cxn>
                <a:cxn ang="0">
                  <a:pos x="T6" y="T7"/>
                </a:cxn>
                <a:cxn ang="0">
                  <a:pos x="T8" y="T9"/>
                </a:cxn>
                <a:cxn ang="0">
                  <a:pos x="T10" y="T11"/>
                </a:cxn>
                <a:cxn ang="0">
                  <a:pos x="T12" y="T13"/>
                </a:cxn>
              </a:cxnLst>
              <a:rect l="0" t="0" r="r" b="b"/>
              <a:pathLst>
                <a:path w="3" h="4">
                  <a:moveTo>
                    <a:pt x="0" y="0"/>
                  </a:moveTo>
                  <a:lnTo>
                    <a:pt x="3" y="0"/>
                  </a:lnTo>
                  <a:lnTo>
                    <a:pt x="3" y="4"/>
                  </a:lnTo>
                  <a:lnTo>
                    <a:pt x="0" y="4"/>
                  </a:lnTo>
                  <a:lnTo>
                    <a:pt x="0" y="0"/>
                  </a:lnTo>
                  <a:lnTo>
                    <a:pt x="0" y="0"/>
                  </a:lnTo>
                  <a:lnTo>
                    <a:pt x="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9" name="Freeform 63">
              <a:extLst>
                <a:ext uri="{FF2B5EF4-FFF2-40B4-BE49-F238E27FC236}">
                  <a16:creationId xmlns:a16="http://schemas.microsoft.com/office/drawing/2014/main" xmlns="" id="{A63EDF93-2716-4D86-9F66-CE6BB7805620}"/>
                </a:ext>
              </a:extLst>
            </p:cNvPr>
            <p:cNvSpPr/>
            <p:nvPr/>
          </p:nvSpPr>
          <p:spPr bwMode="auto">
            <a:xfrm>
              <a:off x="5118528" y="2928951"/>
              <a:ext cx="132563" cy="64593"/>
            </a:xfrm>
            <a:custGeom>
              <a:avLst/>
              <a:gdLst>
                <a:gd name="T0" fmla="*/ 30 w 74"/>
                <a:gd name="T1" fmla="*/ 4 h 37"/>
                <a:gd name="T2" fmla="*/ 37 w 74"/>
                <a:gd name="T3" fmla="*/ 4 h 37"/>
                <a:gd name="T4" fmla="*/ 37 w 74"/>
                <a:gd name="T5" fmla="*/ 0 h 37"/>
                <a:gd name="T6" fmla="*/ 41 w 74"/>
                <a:gd name="T7" fmla="*/ 4 h 37"/>
                <a:gd name="T8" fmla="*/ 45 w 74"/>
                <a:gd name="T9" fmla="*/ 4 h 37"/>
                <a:gd name="T10" fmla="*/ 52 w 74"/>
                <a:gd name="T11" fmla="*/ 8 h 37"/>
                <a:gd name="T12" fmla="*/ 56 w 74"/>
                <a:gd name="T13" fmla="*/ 11 h 37"/>
                <a:gd name="T14" fmla="*/ 56 w 74"/>
                <a:gd name="T15" fmla="*/ 15 h 37"/>
                <a:gd name="T16" fmla="*/ 63 w 74"/>
                <a:gd name="T17" fmla="*/ 15 h 37"/>
                <a:gd name="T18" fmla="*/ 67 w 74"/>
                <a:gd name="T19" fmla="*/ 15 h 37"/>
                <a:gd name="T20" fmla="*/ 74 w 74"/>
                <a:gd name="T21" fmla="*/ 15 h 37"/>
                <a:gd name="T22" fmla="*/ 71 w 74"/>
                <a:gd name="T23" fmla="*/ 26 h 37"/>
                <a:gd name="T24" fmla="*/ 63 w 74"/>
                <a:gd name="T25" fmla="*/ 33 h 37"/>
                <a:gd name="T26" fmla="*/ 59 w 74"/>
                <a:gd name="T27" fmla="*/ 30 h 37"/>
                <a:gd name="T28" fmla="*/ 52 w 74"/>
                <a:gd name="T29" fmla="*/ 33 h 37"/>
                <a:gd name="T30" fmla="*/ 45 w 74"/>
                <a:gd name="T31" fmla="*/ 33 h 37"/>
                <a:gd name="T32" fmla="*/ 41 w 74"/>
                <a:gd name="T33" fmla="*/ 30 h 37"/>
                <a:gd name="T34" fmla="*/ 33 w 74"/>
                <a:gd name="T35" fmla="*/ 37 h 37"/>
                <a:gd name="T36" fmla="*/ 22 w 74"/>
                <a:gd name="T37" fmla="*/ 37 h 37"/>
                <a:gd name="T38" fmla="*/ 19 w 74"/>
                <a:gd name="T39" fmla="*/ 33 h 37"/>
                <a:gd name="T40" fmla="*/ 15 w 74"/>
                <a:gd name="T41" fmla="*/ 30 h 37"/>
                <a:gd name="T42" fmla="*/ 8 w 74"/>
                <a:gd name="T43" fmla="*/ 26 h 37"/>
                <a:gd name="T44" fmla="*/ 8 w 74"/>
                <a:gd name="T45" fmla="*/ 33 h 37"/>
                <a:gd name="T46" fmla="*/ 0 w 74"/>
                <a:gd name="T47" fmla="*/ 33 h 37"/>
                <a:gd name="T48" fmla="*/ 0 w 74"/>
                <a:gd name="T49" fmla="*/ 30 h 37"/>
                <a:gd name="T50" fmla="*/ 4 w 74"/>
                <a:gd name="T51" fmla="*/ 26 h 37"/>
                <a:gd name="T52" fmla="*/ 8 w 74"/>
                <a:gd name="T53" fmla="*/ 15 h 37"/>
                <a:gd name="T54" fmla="*/ 15 w 74"/>
                <a:gd name="T55" fmla="*/ 11 h 37"/>
                <a:gd name="T56" fmla="*/ 15 w 74"/>
                <a:gd name="T57" fmla="*/ 8 h 37"/>
                <a:gd name="T58" fmla="*/ 15 w 74"/>
                <a:gd name="T59" fmla="*/ 4 h 37"/>
                <a:gd name="T60" fmla="*/ 19 w 74"/>
                <a:gd name="T61" fmla="*/ 8 h 37"/>
                <a:gd name="T62" fmla="*/ 26 w 74"/>
                <a:gd name="T63" fmla="*/ 4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74" h="37">
                  <a:moveTo>
                    <a:pt x="26" y="4"/>
                  </a:moveTo>
                  <a:lnTo>
                    <a:pt x="30" y="4"/>
                  </a:lnTo>
                  <a:lnTo>
                    <a:pt x="33" y="4"/>
                  </a:lnTo>
                  <a:lnTo>
                    <a:pt x="37" y="4"/>
                  </a:lnTo>
                  <a:lnTo>
                    <a:pt x="37" y="4"/>
                  </a:lnTo>
                  <a:lnTo>
                    <a:pt x="37" y="0"/>
                  </a:lnTo>
                  <a:lnTo>
                    <a:pt x="41" y="0"/>
                  </a:lnTo>
                  <a:lnTo>
                    <a:pt x="41" y="4"/>
                  </a:lnTo>
                  <a:lnTo>
                    <a:pt x="45" y="4"/>
                  </a:lnTo>
                  <a:lnTo>
                    <a:pt x="45" y="4"/>
                  </a:lnTo>
                  <a:lnTo>
                    <a:pt x="48" y="4"/>
                  </a:lnTo>
                  <a:lnTo>
                    <a:pt x="52" y="8"/>
                  </a:lnTo>
                  <a:lnTo>
                    <a:pt x="56" y="8"/>
                  </a:lnTo>
                  <a:lnTo>
                    <a:pt x="56" y="11"/>
                  </a:lnTo>
                  <a:lnTo>
                    <a:pt x="56" y="11"/>
                  </a:lnTo>
                  <a:lnTo>
                    <a:pt x="56" y="15"/>
                  </a:lnTo>
                  <a:lnTo>
                    <a:pt x="59" y="15"/>
                  </a:lnTo>
                  <a:lnTo>
                    <a:pt x="63" y="15"/>
                  </a:lnTo>
                  <a:lnTo>
                    <a:pt x="67" y="15"/>
                  </a:lnTo>
                  <a:lnTo>
                    <a:pt x="67" y="15"/>
                  </a:lnTo>
                  <a:lnTo>
                    <a:pt x="71" y="15"/>
                  </a:lnTo>
                  <a:lnTo>
                    <a:pt x="74" y="15"/>
                  </a:lnTo>
                  <a:lnTo>
                    <a:pt x="71" y="19"/>
                  </a:lnTo>
                  <a:lnTo>
                    <a:pt x="71" y="26"/>
                  </a:lnTo>
                  <a:lnTo>
                    <a:pt x="63" y="26"/>
                  </a:lnTo>
                  <a:lnTo>
                    <a:pt x="63" y="33"/>
                  </a:lnTo>
                  <a:lnTo>
                    <a:pt x="59" y="30"/>
                  </a:lnTo>
                  <a:lnTo>
                    <a:pt x="59" y="30"/>
                  </a:lnTo>
                  <a:lnTo>
                    <a:pt x="52" y="30"/>
                  </a:lnTo>
                  <a:lnTo>
                    <a:pt x="52" y="33"/>
                  </a:lnTo>
                  <a:lnTo>
                    <a:pt x="48" y="37"/>
                  </a:lnTo>
                  <a:lnTo>
                    <a:pt x="45" y="33"/>
                  </a:lnTo>
                  <a:lnTo>
                    <a:pt x="41" y="33"/>
                  </a:lnTo>
                  <a:lnTo>
                    <a:pt x="41" y="30"/>
                  </a:lnTo>
                  <a:lnTo>
                    <a:pt x="37" y="26"/>
                  </a:lnTo>
                  <a:lnTo>
                    <a:pt x="33" y="37"/>
                  </a:lnTo>
                  <a:lnTo>
                    <a:pt x="26" y="33"/>
                  </a:lnTo>
                  <a:lnTo>
                    <a:pt x="22" y="37"/>
                  </a:lnTo>
                  <a:lnTo>
                    <a:pt x="19" y="37"/>
                  </a:lnTo>
                  <a:lnTo>
                    <a:pt x="19" y="33"/>
                  </a:lnTo>
                  <a:lnTo>
                    <a:pt x="15" y="33"/>
                  </a:lnTo>
                  <a:lnTo>
                    <a:pt x="15" y="30"/>
                  </a:lnTo>
                  <a:lnTo>
                    <a:pt x="11" y="26"/>
                  </a:lnTo>
                  <a:lnTo>
                    <a:pt x="8" y="26"/>
                  </a:lnTo>
                  <a:lnTo>
                    <a:pt x="4" y="30"/>
                  </a:lnTo>
                  <a:lnTo>
                    <a:pt x="8" y="33"/>
                  </a:lnTo>
                  <a:lnTo>
                    <a:pt x="4" y="33"/>
                  </a:lnTo>
                  <a:lnTo>
                    <a:pt x="0" y="33"/>
                  </a:lnTo>
                  <a:lnTo>
                    <a:pt x="0" y="30"/>
                  </a:lnTo>
                  <a:lnTo>
                    <a:pt x="0" y="30"/>
                  </a:lnTo>
                  <a:lnTo>
                    <a:pt x="4" y="30"/>
                  </a:lnTo>
                  <a:lnTo>
                    <a:pt x="4" y="26"/>
                  </a:lnTo>
                  <a:lnTo>
                    <a:pt x="4" y="22"/>
                  </a:lnTo>
                  <a:lnTo>
                    <a:pt x="8" y="15"/>
                  </a:lnTo>
                  <a:lnTo>
                    <a:pt x="11" y="15"/>
                  </a:lnTo>
                  <a:lnTo>
                    <a:pt x="15" y="11"/>
                  </a:lnTo>
                  <a:lnTo>
                    <a:pt x="15" y="11"/>
                  </a:lnTo>
                  <a:lnTo>
                    <a:pt x="15" y="8"/>
                  </a:lnTo>
                  <a:lnTo>
                    <a:pt x="11" y="8"/>
                  </a:lnTo>
                  <a:lnTo>
                    <a:pt x="15" y="4"/>
                  </a:lnTo>
                  <a:lnTo>
                    <a:pt x="19" y="4"/>
                  </a:lnTo>
                  <a:lnTo>
                    <a:pt x="19" y="8"/>
                  </a:lnTo>
                  <a:lnTo>
                    <a:pt x="22" y="8"/>
                  </a:lnTo>
                  <a:lnTo>
                    <a:pt x="26"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0" name="Freeform 64">
              <a:extLst>
                <a:ext uri="{FF2B5EF4-FFF2-40B4-BE49-F238E27FC236}">
                  <a16:creationId xmlns:a16="http://schemas.microsoft.com/office/drawing/2014/main" xmlns="" id="{EA8F75AF-ACC4-4F7C-8C62-9873030EB434}"/>
                </a:ext>
              </a:extLst>
            </p:cNvPr>
            <p:cNvSpPr>
              <a:spLocks noEditPoints="1"/>
            </p:cNvSpPr>
            <p:nvPr/>
          </p:nvSpPr>
          <p:spPr bwMode="auto">
            <a:xfrm>
              <a:off x="5045079" y="2742158"/>
              <a:ext cx="107483" cy="83794"/>
            </a:xfrm>
            <a:custGeom>
              <a:avLst/>
              <a:gdLst>
                <a:gd name="T0" fmla="*/ 37 w 60"/>
                <a:gd name="T1" fmla="*/ 44 h 48"/>
                <a:gd name="T2" fmla="*/ 37 w 60"/>
                <a:gd name="T3" fmla="*/ 37 h 48"/>
                <a:gd name="T4" fmla="*/ 41 w 60"/>
                <a:gd name="T5" fmla="*/ 29 h 48"/>
                <a:gd name="T6" fmla="*/ 52 w 60"/>
                <a:gd name="T7" fmla="*/ 29 h 48"/>
                <a:gd name="T8" fmla="*/ 52 w 60"/>
                <a:gd name="T9" fmla="*/ 25 h 48"/>
                <a:gd name="T10" fmla="*/ 56 w 60"/>
                <a:gd name="T11" fmla="*/ 22 h 48"/>
                <a:gd name="T12" fmla="*/ 52 w 60"/>
                <a:gd name="T13" fmla="*/ 18 h 48"/>
                <a:gd name="T14" fmla="*/ 49 w 60"/>
                <a:gd name="T15" fmla="*/ 14 h 48"/>
                <a:gd name="T16" fmla="*/ 56 w 60"/>
                <a:gd name="T17" fmla="*/ 14 h 48"/>
                <a:gd name="T18" fmla="*/ 56 w 60"/>
                <a:gd name="T19" fmla="*/ 11 h 48"/>
                <a:gd name="T20" fmla="*/ 60 w 60"/>
                <a:gd name="T21" fmla="*/ 7 h 48"/>
                <a:gd name="T22" fmla="*/ 60 w 60"/>
                <a:gd name="T23" fmla="*/ 3 h 48"/>
                <a:gd name="T24" fmla="*/ 52 w 60"/>
                <a:gd name="T25" fmla="*/ 0 h 48"/>
                <a:gd name="T26" fmla="*/ 45 w 60"/>
                <a:gd name="T27" fmla="*/ 0 h 48"/>
                <a:gd name="T28" fmla="*/ 37 w 60"/>
                <a:gd name="T29" fmla="*/ 0 h 48"/>
                <a:gd name="T30" fmla="*/ 34 w 60"/>
                <a:gd name="T31" fmla="*/ 3 h 48"/>
                <a:gd name="T32" fmla="*/ 23 w 60"/>
                <a:gd name="T33" fmla="*/ 11 h 48"/>
                <a:gd name="T34" fmla="*/ 19 w 60"/>
                <a:gd name="T35" fmla="*/ 11 h 48"/>
                <a:gd name="T36" fmla="*/ 15 w 60"/>
                <a:gd name="T37" fmla="*/ 14 h 48"/>
                <a:gd name="T38" fmla="*/ 15 w 60"/>
                <a:gd name="T39" fmla="*/ 22 h 48"/>
                <a:gd name="T40" fmla="*/ 12 w 60"/>
                <a:gd name="T41" fmla="*/ 25 h 48"/>
                <a:gd name="T42" fmla="*/ 12 w 60"/>
                <a:gd name="T43" fmla="*/ 29 h 48"/>
                <a:gd name="T44" fmla="*/ 19 w 60"/>
                <a:gd name="T45" fmla="*/ 33 h 48"/>
                <a:gd name="T46" fmla="*/ 12 w 60"/>
                <a:gd name="T47" fmla="*/ 37 h 48"/>
                <a:gd name="T48" fmla="*/ 12 w 60"/>
                <a:gd name="T49" fmla="*/ 37 h 48"/>
                <a:gd name="T50" fmla="*/ 15 w 60"/>
                <a:gd name="T51" fmla="*/ 40 h 48"/>
                <a:gd name="T52" fmla="*/ 8 w 60"/>
                <a:gd name="T53" fmla="*/ 37 h 48"/>
                <a:gd name="T54" fmla="*/ 4 w 60"/>
                <a:gd name="T55" fmla="*/ 37 h 48"/>
                <a:gd name="T56" fmla="*/ 8 w 60"/>
                <a:gd name="T57" fmla="*/ 40 h 48"/>
                <a:gd name="T58" fmla="*/ 12 w 60"/>
                <a:gd name="T59" fmla="*/ 40 h 48"/>
                <a:gd name="T60" fmla="*/ 12 w 60"/>
                <a:gd name="T61" fmla="*/ 40 h 48"/>
                <a:gd name="T62" fmla="*/ 4 w 60"/>
                <a:gd name="T63" fmla="*/ 40 h 48"/>
                <a:gd name="T64" fmla="*/ 0 w 60"/>
                <a:gd name="T65" fmla="*/ 40 h 48"/>
                <a:gd name="T66" fmla="*/ 4 w 60"/>
                <a:gd name="T67" fmla="*/ 44 h 48"/>
                <a:gd name="T68" fmla="*/ 8 w 60"/>
                <a:gd name="T69" fmla="*/ 44 h 48"/>
                <a:gd name="T70" fmla="*/ 12 w 60"/>
                <a:gd name="T71" fmla="*/ 44 h 48"/>
                <a:gd name="T72" fmla="*/ 15 w 60"/>
                <a:gd name="T73" fmla="*/ 40 h 48"/>
                <a:gd name="T74" fmla="*/ 23 w 60"/>
                <a:gd name="T75" fmla="*/ 40 h 48"/>
                <a:gd name="T76" fmla="*/ 26 w 60"/>
                <a:gd name="T77" fmla="*/ 40 h 48"/>
                <a:gd name="T78" fmla="*/ 34 w 60"/>
                <a:gd name="T79" fmla="*/ 44 h 48"/>
                <a:gd name="T80" fmla="*/ 34 w 60"/>
                <a:gd name="T81" fmla="*/ 48 h 48"/>
                <a:gd name="T82" fmla="*/ 37 w 60"/>
                <a:gd name="T83" fmla="*/ 48 h 48"/>
                <a:gd name="T84" fmla="*/ 8 w 60"/>
                <a:gd name="T85" fmla="*/ 33 h 48"/>
                <a:gd name="T86" fmla="*/ 8 w 60"/>
                <a:gd name="T87" fmla="*/ 37 h 48"/>
                <a:gd name="T88" fmla="*/ 4 w 60"/>
                <a:gd name="T89" fmla="*/ 37 h 48"/>
                <a:gd name="T90" fmla="*/ 8 w 60"/>
                <a:gd name="T91" fmla="*/ 33 h 48"/>
                <a:gd name="T92" fmla="*/ 12 w 60"/>
                <a:gd name="T93" fmla="*/ 33 h 48"/>
                <a:gd name="T94" fmla="*/ 12 w 60"/>
                <a:gd name="T95" fmla="*/ 33 h 48"/>
                <a:gd name="T96" fmla="*/ 8 w 60"/>
                <a:gd name="T97" fmla="*/ 33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0" h="48">
                  <a:moveTo>
                    <a:pt x="37" y="48"/>
                  </a:moveTo>
                  <a:lnTo>
                    <a:pt x="37" y="44"/>
                  </a:lnTo>
                  <a:lnTo>
                    <a:pt x="41" y="40"/>
                  </a:lnTo>
                  <a:lnTo>
                    <a:pt x="37" y="37"/>
                  </a:lnTo>
                  <a:lnTo>
                    <a:pt x="41" y="33"/>
                  </a:lnTo>
                  <a:lnTo>
                    <a:pt x="41" y="29"/>
                  </a:lnTo>
                  <a:lnTo>
                    <a:pt x="49" y="29"/>
                  </a:lnTo>
                  <a:lnTo>
                    <a:pt x="52" y="29"/>
                  </a:lnTo>
                  <a:lnTo>
                    <a:pt x="52" y="29"/>
                  </a:lnTo>
                  <a:lnTo>
                    <a:pt x="52" y="25"/>
                  </a:lnTo>
                  <a:lnTo>
                    <a:pt x="52" y="25"/>
                  </a:lnTo>
                  <a:lnTo>
                    <a:pt x="56" y="22"/>
                  </a:lnTo>
                  <a:lnTo>
                    <a:pt x="56" y="18"/>
                  </a:lnTo>
                  <a:lnTo>
                    <a:pt x="52" y="18"/>
                  </a:lnTo>
                  <a:lnTo>
                    <a:pt x="49" y="18"/>
                  </a:lnTo>
                  <a:lnTo>
                    <a:pt x="49" y="14"/>
                  </a:lnTo>
                  <a:lnTo>
                    <a:pt x="52" y="14"/>
                  </a:lnTo>
                  <a:lnTo>
                    <a:pt x="56" y="14"/>
                  </a:lnTo>
                  <a:lnTo>
                    <a:pt x="56" y="14"/>
                  </a:lnTo>
                  <a:lnTo>
                    <a:pt x="56" y="11"/>
                  </a:lnTo>
                  <a:lnTo>
                    <a:pt x="56" y="7"/>
                  </a:lnTo>
                  <a:lnTo>
                    <a:pt x="60" y="7"/>
                  </a:lnTo>
                  <a:lnTo>
                    <a:pt x="60" y="3"/>
                  </a:lnTo>
                  <a:lnTo>
                    <a:pt x="60" y="3"/>
                  </a:lnTo>
                  <a:lnTo>
                    <a:pt x="56" y="3"/>
                  </a:lnTo>
                  <a:lnTo>
                    <a:pt x="52" y="0"/>
                  </a:lnTo>
                  <a:lnTo>
                    <a:pt x="49" y="0"/>
                  </a:lnTo>
                  <a:lnTo>
                    <a:pt x="45" y="0"/>
                  </a:lnTo>
                  <a:lnTo>
                    <a:pt x="41" y="3"/>
                  </a:lnTo>
                  <a:lnTo>
                    <a:pt x="37" y="0"/>
                  </a:lnTo>
                  <a:lnTo>
                    <a:pt x="37" y="3"/>
                  </a:lnTo>
                  <a:lnTo>
                    <a:pt x="34" y="3"/>
                  </a:lnTo>
                  <a:lnTo>
                    <a:pt x="30" y="7"/>
                  </a:lnTo>
                  <a:lnTo>
                    <a:pt x="23" y="11"/>
                  </a:lnTo>
                  <a:lnTo>
                    <a:pt x="23" y="7"/>
                  </a:lnTo>
                  <a:lnTo>
                    <a:pt x="19" y="11"/>
                  </a:lnTo>
                  <a:lnTo>
                    <a:pt x="19" y="14"/>
                  </a:lnTo>
                  <a:lnTo>
                    <a:pt x="15" y="14"/>
                  </a:lnTo>
                  <a:lnTo>
                    <a:pt x="15" y="18"/>
                  </a:lnTo>
                  <a:lnTo>
                    <a:pt x="15" y="22"/>
                  </a:lnTo>
                  <a:lnTo>
                    <a:pt x="15" y="25"/>
                  </a:lnTo>
                  <a:lnTo>
                    <a:pt x="12" y="25"/>
                  </a:lnTo>
                  <a:lnTo>
                    <a:pt x="12" y="29"/>
                  </a:lnTo>
                  <a:lnTo>
                    <a:pt x="12" y="29"/>
                  </a:lnTo>
                  <a:lnTo>
                    <a:pt x="15" y="33"/>
                  </a:lnTo>
                  <a:lnTo>
                    <a:pt x="19" y="33"/>
                  </a:lnTo>
                  <a:lnTo>
                    <a:pt x="15" y="33"/>
                  </a:lnTo>
                  <a:lnTo>
                    <a:pt x="12" y="37"/>
                  </a:lnTo>
                  <a:lnTo>
                    <a:pt x="12" y="37"/>
                  </a:lnTo>
                  <a:lnTo>
                    <a:pt x="12" y="37"/>
                  </a:lnTo>
                  <a:lnTo>
                    <a:pt x="15" y="37"/>
                  </a:lnTo>
                  <a:lnTo>
                    <a:pt x="15" y="40"/>
                  </a:lnTo>
                  <a:lnTo>
                    <a:pt x="12" y="40"/>
                  </a:lnTo>
                  <a:lnTo>
                    <a:pt x="8" y="37"/>
                  </a:lnTo>
                  <a:lnTo>
                    <a:pt x="4" y="37"/>
                  </a:lnTo>
                  <a:lnTo>
                    <a:pt x="4" y="37"/>
                  </a:lnTo>
                  <a:lnTo>
                    <a:pt x="4" y="37"/>
                  </a:lnTo>
                  <a:lnTo>
                    <a:pt x="8" y="40"/>
                  </a:lnTo>
                  <a:lnTo>
                    <a:pt x="8" y="40"/>
                  </a:lnTo>
                  <a:lnTo>
                    <a:pt x="12" y="40"/>
                  </a:lnTo>
                  <a:lnTo>
                    <a:pt x="12" y="40"/>
                  </a:lnTo>
                  <a:lnTo>
                    <a:pt x="12" y="40"/>
                  </a:lnTo>
                  <a:lnTo>
                    <a:pt x="8" y="40"/>
                  </a:lnTo>
                  <a:lnTo>
                    <a:pt x="4" y="40"/>
                  </a:lnTo>
                  <a:lnTo>
                    <a:pt x="0" y="40"/>
                  </a:lnTo>
                  <a:lnTo>
                    <a:pt x="0" y="40"/>
                  </a:lnTo>
                  <a:lnTo>
                    <a:pt x="4" y="40"/>
                  </a:lnTo>
                  <a:lnTo>
                    <a:pt x="4" y="44"/>
                  </a:lnTo>
                  <a:lnTo>
                    <a:pt x="8" y="44"/>
                  </a:lnTo>
                  <a:lnTo>
                    <a:pt x="8" y="44"/>
                  </a:lnTo>
                  <a:lnTo>
                    <a:pt x="12" y="44"/>
                  </a:lnTo>
                  <a:lnTo>
                    <a:pt x="12" y="44"/>
                  </a:lnTo>
                  <a:lnTo>
                    <a:pt x="15" y="40"/>
                  </a:lnTo>
                  <a:lnTo>
                    <a:pt x="15" y="40"/>
                  </a:lnTo>
                  <a:lnTo>
                    <a:pt x="15" y="40"/>
                  </a:lnTo>
                  <a:lnTo>
                    <a:pt x="23" y="40"/>
                  </a:lnTo>
                  <a:lnTo>
                    <a:pt x="23" y="40"/>
                  </a:lnTo>
                  <a:lnTo>
                    <a:pt x="26" y="40"/>
                  </a:lnTo>
                  <a:lnTo>
                    <a:pt x="30" y="44"/>
                  </a:lnTo>
                  <a:lnTo>
                    <a:pt x="34" y="44"/>
                  </a:lnTo>
                  <a:lnTo>
                    <a:pt x="34" y="44"/>
                  </a:lnTo>
                  <a:lnTo>
                    <a:pt x="34" y="48"/>
                  </a:lnTo>
                  <a:lnTo>
                    <a:pt x="37" y="48"/>
                  </a:lnTo>
                  <a:lnTo>
                    <a:pt x="37" y="48"/>
                  </a:lnTo>
                  <a:close/>
                  <a:moveTo>
                    <a:pt x="4" y="37"/>
                  </a:moveTo>
                  <a:lnTo>
                    <a:pt x="8" y="33"/>
                  </a:lnTo>
                  <a:lnTo>
                    <a:pt x="12" y="37"/>
                  </a:lnTo>
                  <a:lnTo>
                    <a:pt x="8" y="37"/>
                  </a:lnTo>
                  <a:lnTo>
                    <a:pt x="8" y="37"/>
                  </a:lnTo>
                  <a:lnTo>
                    <a:pt x="4" y="37"/>
                  </a:lnTo>
                  <a:lnTo>
                    <a:pt x="4" y="37"/>
                  </a:lnTo>
                  <a:close/>
                  <a:moveTo>
                    <a:pt x="8" y="33"/>
                  </a:moveTo>
                  <a:lnTo>
                    <a:pt x="8" y="33"/>
                  </a:lnTo>
                  <a:lnTo>
                    <a:pt x="12" y="33"/>
                  </a:lnTo>
                  <a:lnTo>
                    <a:pt x="12" y="33"/>
                  </a:lnTo>
                  <a:lnTo>
                    <a:pt x="12" y="33"/>
                  </a:lnTo>
                  <a:lnTo>
                    <a:pt x="12" y="33"/>
                  </a:lnTo>
                  <a:lnTo>
                    <a:pt x="8" y="33"/>
                  </a:lnTo>
                  <a:lnTo>
                    <a:pt x="8" y="3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1" name="Freeform 65">
              <a:extLst>
                <a:ext uri="{FF2B5EF4-FFF2-40B4-BE49-F238E27FC236}">
                  <a16:creationId xmlns:a16="http://schemas.microsoft.com/office/drawing/2014/main" xmlns="" id="{04344D7C-5BC2-4F32-B7AD-67689B27DC0D}"/>
                </a:ext>
              </a:extLst>
            </p:cNvPr>
            <p:cNvSpPr/>
            <p:nvPr/>
          </p:nvSpPr>
          <p:spPr bwMode="auto">
            <a:xfrm>
              <a:off x="5039704" y="2811988"/>
              <a:ext cx="78821" cy="59354"/>
            </a:xfrm>
            <a:custGeom>
              <a:avLst/>
              <a:gdLst>
                <a:gd name="T0" fmla="*/ 40 w 44"/>
                <a:gd name="T1" fmla="*/ 23 h 34"/>
                <a:gd name="T2" fmla="*/ 44 w 44"/>
                <a:gd name="T3" fmla="*/ 19 h 34"/>
                <a:gd name="T4" fmla="*/ 40 w 44"/>
                <a:gd name="T5" fmla="*/ 15 h 34"/>
                <a:gd name="T6" fmla="*/ 40 w 44"/>
                <a:gd name="T7" fmla="*/ 15 h 34"/>
                <a:gd name="T8" fmla="*/ 40 w 44"/>
                <a:gd name="T9" fmla="*/ 11 h 34"/>
                <a:gd name="T10" fmla="*/ 40 w 44"/>
                <a:gd name="T11" fmla="*/ 8 h 34"/>
                <a:gd name="T12" fmla="*/ 37 w 44"/>
                <a:gd name="T13" fmla="*/ 8 h 34"/>
                <a:gd name="T14" fmla="*/ 37 w 44"/>
                <a:gd name="T15" fmla="*/ 4 h 34"/>
                <a:gd name="T16" fmla="*/ 37 w 44"/>
                <a:gd name="T17" fmla="*/ 4 h 34"/>
                <a:gd name="T18" fmla="*/ 33 w 44"/>
                <a:gd name="T19" fmla="*/ 4 h 34"/>
                <a:gd name="T20" fmla="*/ 29 w 44"/>
                <a:gd name="T21" fmla="*/ 0 h 34"/>
                <a:gd name="T22" fmla="*/ 26 w 44"/>
                <a:gd name="T23" fmla="*/ 0 h 34"/>
                <a:gd name="T24" fmla="*/ 26 w 44"/>
                <a:gd name="T25" fmla="*/ 0 h 34"/>
                <a:gd name="T26" fmla="*/ 18 w 44"/>
                <a:gd name="T27" fmla="*/ 0 h 34"/>
                <a:gd name="T28" fmla="*/ 18 w 44"/>
                <a:gd name="T29" fmla="*/ 0 h 34"/>
                <a:gd name="T30" fmla="*/ 18 w 44"/>
                <a:gd name="T31" fmla="*/ 0 h 34"/>
                <a:gd name="T32" fmla="*/ 15 w 44"/>
                <a:gd name="T33" fmla="*/ 4 h 34"/>
                <a:gd name="T34" fmla="*/ 15 w 44"/>
                <a:gd name="T35" fmla="*/ 4 h 34"/>
                <a:gd name="T36" fmla="*/ 11 w 44"/>
                <a:gd name="T37" fmla="*/ 4 h 34"/>
                <a:gd name="T38" fmla="*/ 11 w 44"/>
                <a:gd name="T39" fmla="*/ 4 h 34"/>
                <a:gd name="T40" fmla="*/ 7 w 44"/>
                <a:gd name="T41" fmla="*/ 4 h 34"/>
                <a:gd name="T42" fmla="*/ 7 w 44"/>
                <a:gd name="T43" fmla="*/ 0 h 34"/>
                <a:gd name="T44" fmla="*/ 3 w 44"/>
                <a:gd name="T45" fmla="*/ 0 h 34"/>
                <a:gd name="T46" fmla="*/ 0 w 44"/>
                <a:gd name="T47" fmla="*/ 4 h 34"/>
                <a:gd name="T48" fmla="*/ 0 w 44"/>
                <a:gd name="T49" fmla="*/ 8 h 34"/>
                <a:gd name="T50" fmla="*/ 0 w 44"/>
                <a:gd name="T51" fmla="*/ 8 h 34"/>
                <a:gd name="T52" fmla="*/ 0 w 44"/>
                <a:gd name="T53" fmla="*/ 11 h 34"/>
                <a:gd name="T54" fmla="*/ 3 w 44"/>
                <a:gd name="T55" fmla="*/ 15 h 34"/>
                <a:gd name="T56" fmla="*/ 3 w 44"/>
                <a:gd name="T57" fmla="*/ 15 h 34"/>
                <a:gd name="T58" fmla="*/ 11 w 44"/>
                <a:gd name="T59" fmla="*/ 19 h 34"/>
                <a:gd name="T60" fmla="*/ 11 w 44"/>
                <a:gd name="T61" fmla="*/ 19 h 34"/>
                <a:gd name="T62" fmla="*/ 15 w 44"/>
                <a:gd name="T63" fmla="*/ 23 h 34"/>
                <a:gd name="T64" fmla="*/ 15 w 44"/>
                <a:gd name="T65" fmla="*/ 23 h 34"/>
                <a:gd name="T66" fmla="*/ 15 w 44"/>
                <a:gd name="T67" fmla="*/ 26 h 34"/>
                <a:gd name="T68" fmla="*/ 18 w 44"/>
                <a:gd name="T69" fmla="*/ 26 h 34"/>
                <a:gd name="T70" fmla="*/ 22 w 44"/>
                <a:gd name="T71" fmla="*/ 26 h 34"/>
                <a:gd name="T72" fmla="*/ 22 w 44"/>
                <a:gd name="T73" fmla="*/ 26 h 34"/>
                <a:gd name="T74" fmla="*/ 26 w 44"/>
                <a:gd name="T75" fmla="*/ 26 h 34"/>
                <a:gd name="T76" fmla="*/ 26 w 44"/>
                <a:gd name="T77" fmla="*/ 30 h 34"/>
                <a:gd name="T78" fmla="*/ 29 w 44"/>
                <a:gd name="T79" fmla="*/ 34 h 34"/>
                <a:gd name="T80" fmla="*/ 33 w 44"/>
                <a:gd name="T81" fmla="*/ 34 h 34"/>
                <a:gd name="T82" fmla="*/ 37 w 44"/>
                <a:gd name="T83" fmla="*/ 34 h 34"/>
                <a:gd name="T84" fmla="*/ 37 w 44"/>
                <a:gd name="T85" fmla="*/ 34 h 34"/>
                <a:gd name="T86" fmla="*/ 40 w 44"/>
                <a:gd name="T87" fmla="*/ 34 h 34"/>
                <a:gd name="T88" fmla="*/ 40 w 44"/>
                <a:gd name="T89" fmla="*/ 34 h 34"/>
                <a:gd name="T90" fmla="*/ 40 w 44"/>
                <a:gd name="T91" fmla="*/ 30 h 34"/>
                <a:gd name="T92" fmla="*/ 40 w 44"/>
                <a:gd name="T93" fmla="*/ 30 h 34"/>
                <a:gd name="T94" fmla="*/ 37 w 44"/>
                <a:gd name="T95" fmla="*/ 26 h 34"/>
                <a:gd name="T96" fmla="*/ 40 w 44"/>
                <a:gd name="T97" fmla="*/ 26 h 34"/>
                <a:gd name="T98" fmla="*/ 40 w 44"/>
                <a:gd name="T99" fmla="*/ 23 h 34"/>
                <a:gd name="T100" fmla="*/ 40 w 44"/>
                <a:gd name="T101" fmla="*/ 2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44" h="34">
                  <a:moveTo>
                    <a:pt x="40" y="23"/>
                  </a:moveTo>
                  <a:lnTo>
                    <a:pt x="44" y="19"/>
                  </a:lnTo>
                  <a:lnTo>
                    <a:pt x="40" y="15"/>
                  </a:lnTo>
                  <a:lnTo>
                    <a:pt x="40" y="15"/>
                  </a:lnTo>
                  <a:lnTo>
                    <a:pt x="40" y="11"/>
                  </a:lnTo>
                  <a:lnTo>
                    <a:pt x="40" y="8"/>
                  </a:lnTo>
                  <a:lnTo>
                    <a:pt x="37" y="8"/>
                  </a:lnTo>
                  <a:lnTo>
                    <a:pt x="37" y="4"/>
                  </a:lnTo>
                  <a:lnTo>
                    <a:pt x="37" y="4"/>
                  </a:lnTo>
                  <a:lnTo>
                    <a:pt x="33" y="4"/>
                  </a:lnTo>
                  <a:lnTo>
                    <a:pt x="29" y="0"/>
                  </a:lnTo>
                  <a:lnTo>
                    <a:pt x="26" y="0"/>
                  </a:lnTo>
                  <a:lnTo>
                    <a:pt x="26" y="0"/>
                  </a:lnTo>
                  <a:lnTo>
                    <a:pt x="18" y="0"/>
                  </a:lnTo>
                  <a:lnTo>
                    <a:pt x="18" y="0"/>
                  </a:lnTo>
                  <a:lnTo>
                    <a:pt x="18" y="0"/>
                  </a:lnTo>
                  <a:lnTo>
                    <a:pt x="15" y="4"/>
                  </a:lnTo>
                  <a:lnTo>
                    <a:pt x="15" y="4"/>
                  </a:lnTo>
                  <a:lnTo>
                    <a:pt x="11" y="4"/>
                  </a:lnTo>
                  <a:lnTo>
                    <a:pt x="11" y="4"/>
                  </a:lnTo>
                  <a:lnTo>
                    <a:pt x="7" y="4"/>
                  </a:lnTo>
                  <a:lnTo>
                    <a:pt x="7" y="0"/>
                  </a:lnTo>
                  <a:lnTo>
                    <a:pt x="3" y="0"/>
                  </a:lnTo>
                  <a:lnTo>
                    <a:pt x="0" y="4"/>
                  </a:lnTo>
                  <a:lnTo>
                    <a:pt x="0" y="8"/>
                  </a:lnTo>
                  <a:lnTo>
                    <a:pt x="0" y="8"/>
                  </a:lnTo>
                  <a:lnTo>
                    <a:pt x="0" y="11"/>
                  </a:lnTo>
                  <a:lnTo>
                    <a:pt x="3" y="15"/>
                  </a:lnTo>
                  <a:lnTo>
                    <a:pt x="3" y="15"/>
                  </a:lnTo>
                  <a:lnTo>
                    <a:pt x="11" y="19"/>
                  </a:lnTo>
                  <a:lnTo>
                    <a:pt x="11" y="19"/>
                  </a:lnTo>
                  <a:lnTo>
                    <a:pt x="15" y="23"/>
                  </a:lnTo>
                  <a:lnTo>
                    <a:pt x="15" y="23"/>
                  </a:lnTo>
                  <a:lnTo>
                    <a:pt x="15" y="26"/>
                  </a:lnTo>
                  <a:lnTo>
                    <a:pt x="18" y="26"/>
                  </a:lnTo>
                  <a:lnTo>
                    <a:pt x="22" y="26"/>
                  </a:lnTo>
                  <a:lnTo>
                    <a:pt x="22" y="26"/>
                  </a:lnTo>
                  <a:lnTo>
                    <a:pt x="26" y="26"/>
                  </a:lnTo>
                  <a:lnTo>
                    <a:pt x="26" y="30"/>
                  </a:lnTo>
                  <a:lnTo>
                    <a:pt x="29" y="34"/>
                  </a:lnTo>
                  <a:lnTo>
                    <a:pt x="33" y="34"/>
                  </a:lnTo>
                  <a:lnTo>
                    <a:pt x="37" y="34"/>
                  </a:lnTo>
                  <a:lnTo>
                    <a:pt x="37" y="34"/>
                  </a:lnTo>
                  <a:lnTo>
                    <a:pt x="40" y="34"/>
                  </a:lnTo>
                  <a:lnTo>
                    <a:pt x="40" y="34"/>
                  </a:lnTo>
                  <a:lnTo>
                    <a:pt x="40" y="30"/>
                  </a:lnTo>
                  <a:lnTo>
                    <a:pt x="40" y="30"/>
                  </a:lnTo>
                  <a:lnTo>
                    <a:pt x="37" y="26"/>
                  </a:lnTo>
                  <a:lnTo>
                    <a:pt x="40" y="26"/>
                  </a:lnTo>
                  <a:lnTo>
                    <a:pt x="40" y="23"/>
                  </a:lnTo>
                  <a:lnTo>
                    <a:pt x="40" y="2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2" name="Freeform 66">
              <a:extLst>
                <a:ext uri="{FF2B5EF4-FFF2-40B4-BE49-F238E27FC236}">
                  <a16:creationId xmlns:a16="http://schemas.microsoft.com/office/drawing/2014/main" xmlns="" id="{B6AFE8B9-A750-4F63-87E3-865FCB54F15E}"/>
                </a:ext>
              </a:extLst>
            </p:cNvPr>
            <p:cNvSpPr/>
            <p:nvPr/>
          </p:nvSpPr>
          <p:spPr bwMode="auto">
            <a:xfrm>
              <a:off x="5105988" y="2852139"/>
              <a:ext cx="19705" cy="24440"/>
            </a:xfrm>
            <a:custGeom>
              <a:avLst/>
              <a:gdLst>
                <a:gd name="T0" fmla="*/ 3 w 11"/>
                <a:gd name="T1" fmla="*/ 11 h 14"/>
                <a:gd name="T2" fmla="*/ 3 w 11"/>
                <a:gd name="T3" fmla="*/ 11 h 14"/>
                <a:gd name="T4" fmla="*/ 3 w 11"/>
                <a:gd name="T5" fmla="*/ 7 h 14"/>
                <a:gd name="T6" fmla="*/ 3 w 11"/>
                <a:gd name="T7" fmla="*/ 7 h 14"/>
                <a:gd name="T8" fmla="*/ 0 w 11"/>
                <a:gd name="T9" fmla="*/ 3 h 14"/>
                <a:gd name="T10" fmla="*/ 3 w 11"/>
                <a:gd name="T11" fmla="*/ 3 h 14"/>
                <a:gd name="T12" fmla="*/ 3 w 11"/>
                <a:gd name="T13" fmla="*/ 0 h 14"/>
                <a:gd name="T14" fmla="*/ 7 w 11"/>
                <a:gd name="T15" fmla="*/ 0 h 14"/>
                <a:gd name="T16" fmla="*/ 11 w 11"/>
                <a:gd name="T17" fmla="*/ 3 h 14"/>
                <a:gd name="T18" fmla="*/ 11 w 11"/>
                <a:gd name="T19" fmla="*/ 7 h 14"/>
                <a:gd name="T20" fmla="*/ 11 w 11"/>
                <a:gd name="T21" fmla="*/ 11 h 14"/>
                <a:gd name="T22" fmla="*/ 11 w 11"/>
                <a:gd name="T23" fmla="*/ 14 h 14"/>
                <a:gd name="T24" fmla="*/ 11 w 11"/>
                <a:gd name="T25" fmla="*/ 14 h 14"/>
                <a:gd name="T26" fmla="*/ 7 w 11"/>
                <a:gd name="T27" fmla="*/ 14 h 14"/>
                <a:gd name="T28" fmla="*/ 3 w 11"/>
                <a:gd name="T29" fmla="*/ 11 h 14"/>
                <a:gd name="T30" fmla="*/ 3 w 11"/>
                <a:gd name="T31"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 h="14">
                  <a:moveTo>
                    <a:pt x="3" y="11"/>
                  </a:moveTo>
                  <a:lnTo>
                    <a:pt x="3" y="11"/>
                  </a:lnTo>
                  <a:lnTo>
                    <a:pt x="3" y="7"/>
                  </a:lnTo>
                  <a:lnTo>
                    <a:pt x="3" y="7"/>
                  </a:lnTo>
                  <a:lnTo>
                    <a:pt x="0" y="3"/>
                  </a:lnTo>
                  <a:lnTo>
                    <a:pt x="3" y="3"/>
                  </a:lnTo>
                  <a:lnTo>
                    <a:pt x="3" y="0"/>
                  </a:lnTo>
                  <a:lnTo>
                    <a:pt x="7" y="0"/>
                  </a:lnTo>
                  <a:lnTo>
                    <a:pt x="11" y="3"/>
                  </a:lnTo>
                  <a:lnTo>
                    <a:pt x="11" y="7"/>
                  </a:lnTo>
                  <a:lnTo>
                    <a:pt x="11" y="11"/>
                  </a:lnTo>
                  <a:lnTo>
                    <a:pt x="11" y="14"/>
                  </a:lnTo>
                  <a:lnTo>
                    <a:pt x="11" y="14"/>
                  </a:lnTo>
                  <a:lnTo>
                    <a:pt x="7" y="14"/>
                  </a:lnTo>
                  <a:lnTo>
                    <a:pt x="3" y="11"/>
                  </a:lnTo>
                  <a:lnTo>
                    <a:pt x="3"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3" name="Freeform 67">
              <a:extLst>
                <a:ext uri="{FF2B5EF4-FFF2-40B4-BE49-F238E27FC236}">
                  <a16:creationId xmlns:a16="http://schemas.microsoft.com/office/drawing/2014/main" xmlns="" id="{E24069A2-C2C7-4067-95D7-7E66CAA758D1}"/>
                </a:ext>
              </a:extLst>
            </p:cNvPr>
            <p:cNvSpPr>
              <a:spLocks noEditPoints="1"/>
            </p:cNvSpPr>
            <p:nvPr/>
          </p:nvSpPr>
          <p:spPr bwMode="auto">
            <a:xfrm>
              <a:off x="4779956" y="2391270"/>
              <a:ext cx="19705" cy="45388"/>
            </a:xfrm>
            <a:custGeom>
              <a:avLst/>
              <a:gdLst>
                <a:gd name="T0" fmla="*/ 2 w 3"/>
                <a:gd name="T1" fmla="*/ 5 h 7"/>
                <a:gd name="T2" fmla="*/ 2 w 3"/>
                <a:gd name="T3" fmla="*/ 7 h 7"/>
                <a:gd name="T4" fmla="*/ 2 w 3"/>
                <a:gd name="T5" fmla="*/ 6 h 7"/>
                <a:gd name="T6" fmla="*/ 2 w 3"/>
                <a:gd name="T7" fmla="*/ 5 h 7"/>
                <a:gd name="T8" fmla="*/ 2 w 3"/>
                <a:gd name="T9" fmla="*/ 5 h 7"/>
                <a:gd name="T10" fmla="*/ 2 w 3"/>
                <a:gd name="T11" fmla="*/ 3 h 7"/>
                <a:gd name="T12" fmla="*/ 2 w 3"/>
                <a:gd name="T13" fmla="*/ 4 h 7"/>
                <a:gd name="T14" fmla="*/ 2 w 3"/>
                <a:gd name="T15" fmla="*/ 4 h 7"/>
                <a:gd name="T16" fmla="*/ 2 w 3"/>
                <a:gd name="T17" fmla="*/ 4 h 7"/>
                <a:gd name="T18" fmla="*/ 2 w 3"/>
                <a:gd name="T19" fmla="*/ 3 h 7"/>
                <a:gd name="T20" fmla="*/ 0 w 3"/>
                <a:gd name="T21" fmla="*/ 1 h 7"/>
                <a:gd name="T22" fmla="*/ 0 w 3"/>
                <a:gd name="T23" fmla="*/ 2 h 7"/>
                <a:gd name="T24" fmla="*/ 1 w 3"/>
                <a:gd name="T25" fmla="*/ 2 h 7"/>
                <a:gd name="T26" fmla="*/ 0 w 3"/>
                <a:gd name="T27" fmla="*/ 1 h 7"/>
                <a:gd name="T28" fmla="*/ 3 w 3"/>
                <a:gd name="T29" fmla="*/ 0 h 7"/>
                <a:gd name="T30" fmla="*/ 3 w 3"/>
                <a:gd name="T31" fmla="*/ 1 h 7"/>
                <a:gd name="T32" fmla="*/ 3 w 3"/>
                <a:gd name="T33" fmla="*/ 0 h 7"/>
                <a:gd name="T34" fmla="*/ 3 w 3"/>
                <a:gd name="T35" fmla="*/ 0 h 7"/>
                <a:gd name="T36" fmla="*/ 1 w 3"/>
                <a:gd name="T37" fmla="*/ 0 h 7"/>
                <a:gd name="T38" fmla="*/ 2 w 3"/>
                <a:gd name="T39" fmla="*/ 0 h 7"/>
                <a:gd name="T40" fmla="*/ 3 w 3"/>
                <a:gd name="T41" fmla="*/ 1 h 7"/>
                <a:gd name="T42" fmla="*/ 3 w 3"/>
                <a:gd name="T43" fmla="*/ 1 h 7"/>
                <a:gd name="T44" fmla="*/ 2 w 3"/>
                <a:gd name="T45" fmla="*/ 1 h 7"/>
                <a:gd name="T46" fmla="*/ 1 w 3"/>
                <a:gd name="T47" fmla="*/ 0 h 7"/>
                <a:gd name="T48" fmla="*/ 1 w 3"/>
                <a:gd name="T49" fmla="*/ 0 h 7"/>
                <a:gd name="T50" fmla="*/ 2 w 3"/>
                <a:gd name="T51" fmla="*/ 2 h 7"/>
                <a:gd name="T52" fmla="*/ 3 w 3"/>
                <a:gd name="T53" fmla="*/ 3 h 7"/>
                <a:gd name="T54" fmla="*/ 2 w 3"/>
                <a:gd name="T55" fmla="*/ 3 h 7"/>
                <a:gd name="T56" fmla="*/ 1 w 3"/>
                <a:gd name="T57" fmla="*/ 2 h 7"/>
                <a:gd name="T58" fmla="*/ 1 w 3"/>
                <a:gd name="T59" fmla="*/ 1 h 7"/>
                <a:gd name="T60" fmla="*/ 1 w 3"/>
                <a:gd name="T61" fmla="*/ 0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3" h="7">
                  <a:moveTo>
                    <a:pt x="2" y="5"/>
                  </a:moveTo>
                  <a:cubicBezTo>
                    <a:pt x="2" y="7"/>
                    <a:pt x="2" y="7"/>
                    <a:pt x="2" y="7"/>
                  </a:cubicBezTo>
                  <a:cubicBezTo>
                    <a:pt x="2" y="6"/>
                    <a:pt x="2" y="6"/>
                    <a:pt x="2" y="6"/>
                  </a:cubicBezTo>
                  <a:cubicBezTo>
                    <a:pt x="2" y="5"/>
                    <a:pt x="2" y="5"/>
                    <a:pt x="2" y="5"/>
                  </a:cubicBezTo>
                  <a:cubicBezTo>
                    <a:pt x="2" y="5"/>
                    <a:pt x="2" y="5"/>
                    <a:pt x="2" y="5"/>
                  </a:cubicBezTo>
                  <a:close/>
                  <a:moveTo>
                    <a:pt x="2" y="3"/>
                  </a:moveTo>
                  <a:cubicBezTo>
                    <a:pt x="2" y="4"/>
                    <a:pt x="2" y="4"/>
                    <a:pt x="2" y="4"/>
                  </a:cubicBezTo>
                  <a:cubicBezTo>
                    <a:pt x="2" y="4"/>
                    <a:pt x="2" y="4"/>
                    <a:pt x="2" y="4"/>
                  </a:cubicBezTo>
                  <a:cubicBezTo>
                    <a:pt x="2" y="4"/>
                    <a:pt x="2" y="4"/>
                    <a:pt x="2" y="4"/>
                  </a:cubicBezTo>
                  <a:cubicBezTo>
                    <a:pt x="2" y="3"/>
                    <a:pt x="2" y="3"/>
                    <a:pt x="2" y="3"/>
                  </a:cubicBezTo>
                  <a:close/>
                  <a:moveTo>
                    <a:pt x="0" y="1"/>
                  </a:moveTo>
                  <a:cubicBezTo>
                    <a:pt x="0" y="2"/>
                    <a:pt x="0" y="2"/>
                    <a:pt x="0" y="2"/>
                  </a:cubicBezTo>
                  <a:cubicBezTo>
                    <a:pt x="1" y="2"/>
                    <a:pt x="1" y="2"/>
                    <a:pt x="1" y="2"/>
                  </a:cubicBezTo>
                  <a:cubicBezTo>
                    <a:pt x="0" y="1"/>
                    <a:pt x="0" y="1"/>
                    <a:pt x="0" y="1"/>
                  </a:cubicBezTo>
                  <a:close/>
                  <a:moveTo>
                    <a:pt x="3" y="0"/>
                  </a:moveTo>
                  <a:cubicBezTo>
                    <a:pt x="3" y="1"/>
                    <a:pt x="3" y="1"/>
                    <a:pt x="3" y="1"/>
                  </a:cubicBezTo>
                  <a:cubicBezTo>
                    <a:pt x="3" y="0"/>
                    <a:pt x="3" y="0"/>
                    <a:pt x="3" y="0"/>
                  </a:cubicBezTo>
                  <a:cubicBezTo>
                    <a:pt x="3" y="0"/>
                    <a:pt x="3" y="0"/>
                    <a:pt x="3" y="0"/>
                  </a:cubicBezTo>
                  <a:close/>
                  <a:moveTo>
                    <a:pt x="1" y="0"/>
                  </a:moveTo>
                  <a:cubicBezTo>
                    <a:pt x="1" y="0"/>
                    <a:pt x="2" y="0"/>
                    <a:pt x="2" y="0"/>
                  </a:cubicBezTo>
                  <a:cubicBezTo>
                    <a:pt x="3" y="1"/>
                    <a:pt x="3" y="1"/>
                    <a:pt x="3" y="1"/>
                  </a:cubicBezTo>
                  <a:cubicBezTo>
                    <a:pt x="3" y="1"/>
                    <a:pt x="3" y="1"/>
                    <a:pt x="3" y="1"/>
                  </a:cubicBezTo>
                  <a:cubicBezTo>
                    <a:pt x="2" y="1"/>
                    <a:pt x="2" y="1"/>
                    <a:pt x="2" y="1"/>
                  </a:cubicBezTo>
                  <a:cubicBezTo>
                    <a:pt x="1" y="0"/>
                    <a:pt x="1" y="0"/>
                    <a:pt x="1" y="0"/>
                  </a:cubicBezTo>
                  <a:close/>
                  <a:moveTo>
                    <a:pt x="1" y="0"/>
                  </a:moveTo>
                  <a:cubicBezTo>
                    <a:pt x="2" y="2"/>
                    <a:pt x="2" y="2"/>
                    <a:pt x="2" y="2"/>
                  </a:cubicBezTo>
                  <a:cubicBezTo>
                    <a:pt x="3" y="3"/>
                    <a:pt x="3" y="3"/>
                    <a:pt x="3" y="3"/>
                  </a:cubicBezTo>
                  <a:cubicBezTo>
                    <a:pt x="2" y="3"/>
                    <a:pt x="2" y="3"/>
                    <a:pt x="2" y="3"/>
                  </a:cubicBezTo>
                  <a:cubicBezTo>
                    <a:pt x="1" y="2"/>
                    <a:pt x="1" y="2"/>
                    <a:pt x="1" y="2"/>
                  </a:cubicBezTo>
                  <a:cubicBezTo>
                    <a:pt x="1" y="1"/>
                    <a:pt x="1" y="1"/>
                    <a:pt x="1" y="1"/>
                  </a:cubicBezTo>
                  <a:lnTo>
                    <a:pt x="1"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4" name="Freeform 68">
              <a:extLst>
                <a:ext uri="{FF2B5EF4-FFF2-40B4-BE49-F238E27FC236}">
                  <a16:creationId xmlns:a16="http://schemas.microsoft.com/office/drawing/2014/main" xmlns="" id="{76801902-F8B1-48D5-B855-B18B358C59F7}"/>
                </a:ext>
              </a:extLst>
            </p:cNvPr>
            <p:cNvSpPr/>
            <p:nvPr/>
          </p:nvSpPr>
          <p:spPr bwMode="auto">
            <a:xfrm>
              <a:off x="4686804" y="2670585"/>
              <a:ext cx="120024" cy="136166"/>
            </a:xfrm>
            <a:custGeom>
              <a:avLst/>
              <a:gdLst>
                <a:gd name="T0" fmla="*/ 30 w 67"/>
                <a:gd name="T1" fmla="*/ 74 h 78"/>
                <a:gd name="T2" fmla="*/ 34 w 67"/>
                <a:gd name="T3" fmla="*/ 70 h 78"/>
                <a:gd name="T4" fmla="*/ 41 w 67"/>
                <a:gd name="T5" fmla="*/ 70 h 78"/>
                <a:gd name="T6" fmla="*/ 52 w 67"/>
                <a:gd name="T7" fmla="*/ 66 h 78"/>
                <a:gd name="T8" fmla="*/ 56 w 67"/>
                <a:gd name="T9" fmla="*/ 63 h 78"/>
                <a:gd name="T10" fmla="*/ 60 w 67"/>
                <a:gd name="T11" fmla="*/ 59 h 78"/>
                <a:gd name="T12" fmla="*/ 63 w 67"/>
                <a:gd name="T13" fmla="*/ 55 h 78"/>
                <a:gd name="T14" fmla="*/ 67 w 67"/>
                <a:gd name="T15" fmla="*/ 41 h 78"/>
                <a:gd name="T16" fmla="*/ 67 w 67"/>
                <a:gd name="T17" fmla="*/ 37 h 78"/>
                <a:gd name="T18" fmla="*/ 63 w 67"/>
                <a:gd name="T19" fmla="*/ 29 h 78"/>
                <a:gd name="T20" fmla="*/ 63 w 67"/>
                <a:gd name="T21" fmla="*/ 26 h 78"/>
                <a:gd name="T22" fmla="*/ 52 w 67"/>
                <a:gd name="T23" fmla="*/ 18 h 78"/>
                <a:gd name="T24" fmla="*/ 45 w 67"/>
                <a:gd name="T25" fmla="*/ 22 h 78"/>
                <a:gd name="T26" fmla="*/ 45 w 67"/>
                <a:gd name="T27" fmla="*/ 11 h 78"/>
                <a:gd name="T28" fmla="*/ 52 w 67"/>
                <a:gd name="T29" fmla="*/ 3 h 78"/>
                <a:gd name="T30" fmla="*/ 56 w 67"/>
                <a:gd name="T31" fmla="*/ 0 h 78"/>
                <a:gd name="T32" fmla="*/ 52 w 67"/>
                <a:gd name="T33" fmla="*/ 0 h 78"/>
                <a:gd name="T34" fmla="*/ 45 w 67"/>
                <a:gd name="T35" fmla="*/ 7 h 78"/>
                <a:gd name="T36" fmla="*/ 45 w 67"/>
                <a:gd name="T37" fmla="*/ 0 h 78"/>
                <a:gd name="T38" fmla="*/ 41 w 67"/>
                <a:gd name="T39" fmla="*/ 3 h 78"/>
                <a:gd name="T40" fmla="*/ 38 w 67"/>
                <a:gd name="T41" fmla="*/ 3 h 78"/>
                <a:gd name="T42" fmla="*/ 38 w 67"/>
                <a:gd name="T43" fmla="*/ 7 h 78"/>
                <a:gd name="T44" fmla="*/ 34 w 67"/>
                <a:gd name="T45" fmla="*/ 11 h 78"/>
                <a:gd name="T46" fmla="*/ 34 w 67"/>
                <a:gd name="T47" fmla="*/ 15 h 78"/>
                <a:gd name="T48" fmla="*/ 38 w 67"/>
                <a:gd name="T49" fmla="*/ 15 h 78"/>
                <a:gd name="T50" fmla="*/ 34 w 67"/>
                <a:gd name="T51" fmla="*/ 18 h 78"/>
                <a:gd name="T52" fmla="*/ 23 w 67"/>
                <a:gd name="T53" fmla="*/ 22 h 78"/>
                <a:gd name="T54" fmla="*/ 15 w 67"/>
                <a:gd name="T55" fmla="*/ 18 h 78"/>
                <a:gd name="T56" fmla="*/ 12 w 67"/>
                <a:gd name="T57" fmla="*/ 22 h 78"/>
                <a:gd name="T58" fmla="*/ 15 w 67"/>
                <a:gd name="T59" fmla="*/ 26 h 78"/>
                <a:gd name="T60" fmla="*/ 8 w 67"/>
                <a:gd name="T61" fmla="*/ 26 h 78"/>
                <a:gd name="T62" fmla="*/ 15 w 67"/>
                <a:gd name="T63" fmla="*/ 29 h 78"/>
                <a:gd name="T64" fmla="*/ 15 w 67"/>
                <a:gd name="T65" fmla="*/ 33 h 78"/>
                <a:gd name="T66" fmla="*/ 8 w 67"/>
                <a:gd name="T67" fmla="*/ 37 h 78"/>
                <a:gd name="T68" fmla="*/ 12 w 67"/>
                <a:gd name="T69" fmla="*/ 37 h 78"/>
                <a:gd name="T70" fmla="*/ 26 w 67"/>
                <a:gd name="T71" fmla="*/ 41 h 78"/>
                <a:gd name="T72" fmla="*/ 15 w 67"/>
                <a:gd name="T73" fmla="*/ 48 h 78"/>
                <a:gd name="T74" fmla="*/ 12 w 67"/>
                <a:gd name="T75" fmla="*/ 55 h 78"/>
                <a:gd name="T76" fmla="*/ 19 w 67"/>
                <a:gd name="T77" fmla="*/ 55 h 78"/>
                <a:gd name="T78" fmla="*/ 23 w 67"/>
                <a:gd name="T79" fmla="*/ 52 h 78"/>
                <a:gd name="T80" fmla="*/ 15 w 67"/>
                <a:gd name="T81" fmla="*/ 55 h 78"/>
                <a:gd name="T82" fmla="*/ 12 w 67"/>
                <a:gd name="T83" fmla="*/ 59 h 78"/>
                <a:gd name="T84" fmla="*/ 8 w 67"/>
                <a:gd name="T85" fmla="*/ 63 h 78"/>
                <a:gd name="T86" fmla="*/ 4 w 67"/>
                <a:gd name="T87" fmla="*/ 59 h 78"/>
                <a:gd name="T88" fmla="*/ 12 w 67"/>
                <a:gd name="T89" fmla="*/ 63 h 78"/>
                <a:gd name="T90" fmla="*/ 4 w 67"/>
                <a:gd name="T91" fmla="*/ 70 h 78"/>
                <a:gd name="T92" fmla="*/ 12 w 67"/>
                <a:gd name="T93" fmla="*/ 70 h 78"/>
                <a:gd name="T94" fmla="*/ 8 w 67"/>
                <a:gd name="T95" fmla="*/ 74 h 78"/>
                <a:gd name="T96" fmla="*/ 12 w 67"/>
                <a:gd name="T97" fmla="*/ 74 h 78"/>
                <a:gd name="T98" fmla="*/ 15 w 67"/>
                <a:gd name="T99" fmla="*/ 74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67" h="78">
                  <a:moveTo>
                    <a:pt x="19" y="78"/>
                  </a:moveTo>
                  <a:lnTo>
                    <a:pt x="23" y="78"/>
                  </a:lnTo>
                  <a:lnTo>
                    <a:pt x="30" y="74"/>
                  </a:lnTo>
                  <a:lnTo>
                    <a:pt x="34" y="74"/>
                  </a:lnTo>
                  <a:lnTo>
                    <a:pt x="30" y="70"/>
                  </a:lnTo>
                  <a:lnTo>
                    <a:pt x="34" y="70"/>
                  </a:lnTo>
                  <a:lnTo>
                    <a:pt x="34" y="70"/>
                  </a:lnTo>
                  <a:lnTo>
                    <a:pt x="38" y="70"/>
                  </a:lnTo>
                  <a:lnTo>
                    <a:pt x="41" y="70"/>
                  </a:lnTo>
                  <a:lnTo>
                    <a:pt x="41" y="70"/>
                  </a:lnTo>
                  <a:lnTo>
                    <a:pt x="41" y="66"/>
                  </a:lnTo>
                  <a:lnTo>
                    <a:pt x="52" y="66"/>
                  </a:lnTo>
                  <a:lnTo>
                    <a:pt x="52" y="63"/>
                  </a:lnTo>
                  <a:lnTo>
                    <a:pt x="52" y="66"/>
                  </a:lnTo>
                  <a:lnTo>
                    <a:pt x="56" y="63"/>
                  </a:lnTo>
                  <a:lnTo>
                    <a:pt x="56" y="63"/>
                  </a:lnTo>
                  <a:lnTo>
                    <a:pt x="63" y="63"/>
                  </a:lnTo>
                  <a:lnTo>
                    <a:pt x="60" y="59"/>
                  </a:lnTo>
                  <a:lnTo>
                    <a:pt x="60" y="59"/>
                  </a:lnTo>
                  <a:lnTo>
                    <a:pt x="63" y="55"/>
                  </a:lnTo>
                  <a:lnTo>
                    <a:pt x="63" y="55"/>
                  </a:lnTo>
                  <a:lnTo>
                    <a:pt x="67" y="52"/>
                  </a:lnTo>
                  <a:lnTo>
                    <a:pt x="67" y="48"/>
                  </a:lnTo>
                  <a:lnTo>
                    <a:pt x="67" y="41"/>
                  </a:lnTo>
                  <a:lnTo>
                    <a:pt x="63" y="41"/>
                  </a:lnTo>
                  <a:lnTo>
                    <a:pt x="67" y="41"/>
                  </a:lnTo>
                  <a:lnTo>
                    <a:pt x="67" y="37"/>
                  </a:lnTo>
                  <a:lnTo>
                    <a:pt x="63" y="33"/>
                  </a:lnTo>
                  <a:lnTo>
                    <a:pt x="63" y="29"/>
                  </a:lnTo>
                  <a:lnTo>
                    <a:pt x="63" y="29"/>
                  </a:lnTo>
                  <a:lnTo>
                    <a:pt x="63" y="26"/>
                  </a:lnTo>
                  <a:lnTo>
                    <a:pt x="67" y="29"/>
                  </a:lnTo>
                  <a:lnTo>
                    <a:pt x="63" y="26"/>
                  </a:lnTo>
                  <a:lnTo>
                    <a:pt x="60" y="26"/>
                  </a:lnTo>
                  <a:lnTo>
                    <a:pt x="56" y="18"/>
                  </a:lnTo>
                  <a:lnTo>
                    <a:pt x="52" y="18"/>
                  </a:lnTo>
                  <a:lnTo>
                    <a:pt x="49" y="18"/>
                  </a:lnTo>
                  <a:lnTo>
                    <a:pt x="49" y="22"/>
                  </a:lnTo>
                  <a:lnTo>
                    <a:pt x="45" y="22"/>
                  </a:lnTo>
                  <a:lnTo>
                    <a:pt x="41" y="18"/>
                  </a:lnTo>
                  <a:lnTo>
                    <a:pt x="45" y="11"/>
                  </a:lnTo>
                  <a:lnTo>
                    <a:pt x="45" y="11"/>
                  </a:lnTo>
                  <a:lnTo>
                    <a:pt x="49" y="7"/>
                  </a:lnTo>
                  <a:lnTo>
                    <a:pt x="49" y="7"/>
                  </a:lnTo>
                  <a:lnTo>
                    <a:pt x="52" y="3"/>
                  </a:lnTo>
                  <a:lnTo>
                    <a:pt x="49" y="7"/>
                  </a:lnTo>
                  <a:lnTo>
                    <a:pt x="52" y="3"/>
                  </a:lnTo>
                  <a:lnTo>
                    <a:pt x="56" y="0"/>
                  </a:lnTo>
                  <a:lnTo>
                    <a:pt x="52" y="0"/>
                  </a:lnTo>
                  <a:lnTo>
                    <a:pt x="49" y="0"/>
                  </a:lnTo>
                  <a:lnTo>
                    <a:pt x="52" y="0"/>
                  </a:lnTo>
                  <a:lnTo>
                    <a:pt x="49" y="0"/>
                  </a:lnTo>
                  <a:lnTo>
                    <a:pt x="49" y="3"/>
                  </a:lnTo>
                  <a:lnTo>
                    <a:pt x="45" y="7"/>
                  </a:lnTo>
                  <a:lnTo>
                    <a:pt x="45" y="3"/>
                  </a:lnTo>
                  <a:lnTo>
                    <a:pt x="49" y="3"/>
                  </a:lnTo>
                  <a:lnTo>
                    <a:pt x="45" y="0"/>
                  </a:lnTo>
                  <a:lnTo>
                    <a:pt x="45" y="0"/>
                  </a:lnTo>
                  <a:lnTo>
                    <a:pt x="45" y="3"/>
                  </a:lnTo>
                  <a:lnTo>
                    <a:pt x="41" y="3"/>
                  </a:lnTo>
                  <a:lnTo>
                    <a:pt x="41" y="0"/>
                  </a:lnTo>
                  <a:lnTo>
                    <a:pt x="38" y="3"/>
                  </a:lnTo>
                  <a:lnTo>
                    <a:pt x="38" y="3"/>
                  </a:lnTo>
                  <a:lnTo>
                    <a:pt x="34" y="3"/>
                  </a:lnTo>
                  <a:lnTo>
                    <a:pt x="34" y="7"/>
                  </a:lnTo>
                  <a:lnTo>
                    <a:pt x="38" y="7"/>
                  </a:lnTo>
                  <a:lnTo>
                    <a:pt x="38" y="7"/>
                  </a:lnTo>
                  <a:lnTo>
                    <a:pt x="34" y="7"/>
                  </a:lnTo>
                  <a:lnTo>
                    <a:pt x="34" y="11"/>
                  </a:lnTo>
                  <a:lnTo>
                    <a:pt x="30" y="11"/>
                  </a:lnTo>
                  <a:lnTo>
                    <a:pt x="30" y="15"/>
                  </a:lnTo>
                  <a:lnTo>
                    <a:pt x="34" y="15"/>
                  </a:lnTo>
                  <a:lnTo>
                    <a:pt x="34" y="15"/>
                  </a:lnTo>
                  <a:lnTo>
                    <a:pt x="38" y="15"/>
                  </a:lnTo>
                  <a:lnTo>
                    <a:pt x="38" y="15"/>
                  </a:lnTo>
                  <a:lnTo>
                    <a:pt x="34" y="18"/>
                  </a:lnTo>
                  <a:lnTo>
                    <a:pt x="30" y="18"/>
                  </a:lnTo>
                  <a:lnTo>
                    <a:pt x="34" y="18"/>
                  </a:lnTo>
                  <a:lnTo>
                    <a:pt x="26" y="22"/>
                  </a:lnTo>
                  <a:lnTo>
                    <a:pt x="26" y="18"/>
                  </a:lnTo>
                  <a:lnTo>
                    <a:pt x="23" y="22"/>
                  </a:lnTo>
                  <a:lnTo>
                    <a:pt x="23" y="18"/>
                  </a:lnTo>
                  <a:lnTo>
                    <a:pt x="15" y="18"/>
                  </a:lnTo>
                  <a:lnTo>
                    <a:pt x="15" y="18"/>
                  </a:lnTo>
                  <a:lnTo>
                    <a:pt x="12" y="18"/>
                  </a:lnTo>
                  <a:lnTo>
                    <a:pt x="12" y="22"/>
                  </a:lnTo>
                  <a:lnTo>
                    <a:pt x="12" y="22"/>
                  </a:lnTo>
                  <a:lnTo>
                    <a:pt x="12" y="22"/>
                  </a:lnTo>
                  <a:lnTo>
                    <a:pt x="12" y="22"/>
                  </a:lnTo>
                  <a:lnTo>
                    <a:pt x="15" y="26"/>
                  </a:lnTo>
                  <a:lnTo>
                    <a:pt x="12" y="26"/>
                  </a:lnTo>
                  <a:lnTo>
                    <a:pt x="12" y="26"/>
                  </a:lnTo>
                  <a:lnTo>
                    <a:pt x="8" y="26"/>
                  </a:lnTo>
                  <a:lnTo>
                    <a:pt x="12" y="26"/>
                  </a:lnTo>
                  <a:lnTo>
                    <a:pt x="15" y="26"/>
                  </a:lnTo>
                  <a:lnTo>
                    <a:pt x="15" y="29"/>
                  </a:lnTo>
                  <a:lnTo>
                    <a:pt x="12" y="29"/>
                  </a:lnTo>
                  <a:lnTo>
                    <a:pt x="12" y="33"/>
                  </a:lnTo>
                  <a:lnTo>
                    <a:pt x="15" y="33"/>
                  </a:lnTo>
                  <a:lnTo>
                    <a:pt x="8" y="33"/>
                  </a:lnTo>
                  <a:lnTo>
                    <a:pt x="12" y="37"/>
                  </a:lnTo>
                  <a:lnTo>
                    <a:pt x="8" y="37"/>
                  </a:lnTo>
                  <a:lnTo>
                    <a:pt x="12" y="37"/>
                  </a:lnTo>
                  <a:lnTo>
                    <a:pt x="12" y="37"/>
                  </a:lnTo>
                  <a:lnTo>
                    <a:pt x="12" y="37"/>
                  </a:lnTo>
                  <a:lnTo>
                    <a:pt x="15" y="37"/>
                  </a:lnTo>
                  <a:lnTo>
                    <a:pt x="15" y="41"/>
                  </a:lnTo>
                  <a:lnTo>
                    <a:pt x="26" y="41"/>
                  </a:lnTo>
                  <a:lnTo>
                    <a:pt x="23" y="44"/>
                  </a:lnTo>
                  <a:lnTo>
                    <a:pt x="19" y="44"/>
                  </a:lnTo>
                  <a:lnTo>
                    <a:pt x="15" y="48"/>
                  </a:lnTo>
                  <a:lnTo>
                    <a:pt x="19" y="48"/>
                  </a:lnTo>
                  <a:lnTo>
                    <a:pt x="15" y="52"/>
                  </a:lnTo>
                  <a:lnTo>
                    <a:pt x="12" y="55"/>
                  </a:lnTo>
                  <a:lnTo>
                    <a:pt x="12" y="55"/>
                  </a:lnTo>
                  <a:lnTo>
                    <a:pt x="15" y="52"/>
                  </a:lnTo>
                  <a:lnTo>
                    <a:pt x="19" y="55"/>
                  </a:lnTo>
                  <a:lnTo>
                    <a:pt x="23" y="55"/>
                  </a:lnTo>
                  <a:lnTo>
                    <a:pt x="23" y="52"/>
                  </a:lnTo>
                  <a:lnTo>
                    <a:pt x="23" y="52"/>
                  </a:lnTo>
                  <a:lnTo>
                    <a:pt x="26" y="52"/>
                  </a:lnTo>
                  <a:lnTo>
                    <a:pt x="19" y="55"/>
                  </a:lnTo>
                  <a:lnTo>
                    <a:pt x="15" y="55"/>
                  </a:lnTo>
                  <a:lnTo>
                    <a:pt x="12" y="55"/>
                  </a:lnTo>
                  <a:lnTo>
                    <a:pt x="12" y="59"/>
                  </a:lnTo>
                  <a:lnTo>
                    <a:pt x="12" y="59"/>
                  </a:lnTo>
                  <a:lnTo>
                    <a:pt x="12" y="59"/>
                  </a:lnTo>
                  <a:lnTo>
                    <a:pt x="12" y="63"/>
                  </a:lnTo>
                  <a:lnTo>
                    <a:pt x="8" y="63"/>
                  </a:lnTo>
                  <a:lnTo>
                    <a:pt x="8" y="59"/>
                  </a:lnTo>
                  <a:lnTo>
                    <a:pt x="4" y="59"/>
                  </a:lnTo>
                  <a:lnTo>
                    <a:pt x="4" y="59"/>
                  </a:lnTo>
                  <a:lnTo>
                    <a:pt x="0" y="63"/>
                  </a:lnTo>
                  <a:lnTo>
                    <a:pt x="0" y="63"/>
                  </a:lnTo>
                  <a:lnTo>
                    <a:pt x="12" y="63"/>
                  </a:lnTo>
                  <a:lnTo>
                    <a:pt x="8" y="66"/>
                  </a:lnTo>
                  <a:lnTo>
                    <a:pt x="4" y="66"/>
                  </a:lnTo>
                  <a:lnTo>
                    <a:pt x="4" y="70"/>
                  </a:lnTo>
                  <a:lnTo>
                    <a:pt x="4" y="70"/>
                  </a:lnTo>
                  <a:lnTo>
                    <a:pt x="4" y="70"/>
                  </a:lnTo>
                  <a:lnTo>
                    <a:pt x="12" y="70"/>
                  </a:lnTo>
                  <a:lnTo>
                    <a:pt x="8" y="74"/>
                  </a:lnTo>
                  <a:lnTo>
                    <a:pt x="4" y="74"/>
                  </a:lnTo>
                  <a:lnTo>
                    <a:pt x="8" y="74"/>
                  </a:lnTo>
                  <a:lnTo>
                    <a:pt x="15" y="70"/>
                  </a:lnTo>
                  <a:lnTo>
                    <a:pt x="15" y="74"/>
                  </a:lnTo>
                  <a:lnTo>
                    <a:pt x="12" y="74"/>
                  </a:lnTo>
                  <a:lnTo>
                    <a:pt x="12" y="74"/>
                  </a:lnTo>
                  <a:lnTo>
                    <a:pt x="12" y="78"/>
                  </a:lnTo>
                  <a:lnTo>
                    <a:pt x="15" y="74"/>
                  </a:lnTo>
                  <a:lnTo>
                    <a:pt x="19" y="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5" name="Freeform 69">
              <a:extLst>
                <a:ext uri="{FF2B5EF4-FFF2-40B4-BE49-F238E27FC236}">
                  <a16:creationId xmlns:a16="http://schemas.microsoft.com/office/drawing/2014/main" xmlns="" id="{BF09182E-FC15-4BF6-9940-192E9497A75F}"/>
                </a:ext>
              </a:extLst>
            </p:cNvPr>
            <p:cNvSpPr>
              <a:spLocks noEditPoints="1"/>
            </p:cNvSpPr>
            <p:nvPr/>
          </p:nvSpPr>
          <p:spPr bwMode="auto">
            <a:xfrm>
              <a:off x="4760248" y="2455861"/>
              <a:ext cx="252585" cy="408499"/>
            </a:xfrm>
            <a:custGeom>
              <a:avLst/>
              <a:gdLst>
                <a:gd name="T0" fmla="*/ 1 w 38"/>
                <a:gd name="T1" fmla="*/ 36 h 63"/>
                <a:gd name="T2" fmla="*/ 9 w 38"/>
                <a:gd name="T3" fmla="*/ 36 h 63"/>
                <a:gd name="T4" fmla="*/ 8 w 38"/>
                <a:gd name="T5" fmla="*/ 40 h 63"/>
                <a:gd name="T6" fmla="*/ 27 w 38"/>
                <a:gd name="T7" fmla="*/ 0 h 63"/>
                <a:gd name="T8" fmla="*/ 26 w 38"/>
                <a:gd name="T9" fmla="*/ 1 h 63"/>
                <a:gd name="T10" fmla="*/ 25 w 38"/>
                <a:gd name="T11" fmla="*/ 2 h 63"/>
                <a:gd name="T12" fmla="*/ 35 w 38"/>
                <a:gd name="T13" fmla="*/ 54 h 63"/>
                <a:gd name="T14" fmla="*/ 25 w 38"/>
                <a:gd name="T15" fmla="*/ 59 h 63"/>
                <a:gd name="T16" fmla="*/ 4 w 38"/>
                <a:gd name="T17" fmla="*/ 26 h 63"/>
                <a:gd name="T18" fmla="*/ 6 w 38"/>
                <a:gd name="T19" fmla="*/ 23 h 63"/>
                <a:gd name="T20" fmla="*/ 18 w 38"/>
                <a:gd name="T21" fmla="*/ 12 h 63"/>
                <a:gd name="T22" fmla="*/ 17 w 38"/>
                <a:gd name="T23" fmla="*/ 14 h 63"/>
                <a:gd name="T24" fmla="*/ 7 w 38"/>
                <a:gd name="T25" fmla="*/ 16 h 63"/>
                <a:gd name="T26" fmla="*/ 5 w 38"/>
                <a:gd name="T27" fmla="*/ 18 h 63"/>
                <a:gd name="T28" fmla="*/ 3 w 38"/>
                <a:gd name="T29" fmla="*/ 21 h 63"/>
                <a:gd name="T30" fmla="*/ 3 w 38"/>
                <a:gd name="T31" fmla="*/ 22 h 63"/>
                <a:gd name="T32" fmla="*/ 6 w 38"/>
                <a:gd name="T33" fmla="*/ 22 h 63"/>
                <a:gd name="T34" fmla="*/ 7 w 38"/>
                <a:gd name="T35" fmla="*/ 22 h 63"/>
                <a:gd name="T36" fmla="*/ 8 w 38"/>
                <a:gd name="T37" fmla="*/ 26 h 63"/>
                <a:gd name="T38" fmla="*/ 8 w 38"/>
                <a:gd name="T39" fmla="*/ 30 h 63"/>
                <a:gd name="T40" fmla="*/ 11 w 38"/>
                <a:gd name="T41" fmla="*/ 33 h 63"/>
                <a:gd name="T42" fmla="*/ 12 w 38"/>
                <a:gd name="T43" fmla="*/ 40 h 63"/>
                <a:gd name="T44" fmla="*/ 11 w 38"/>
                <a:gd name="T45" fmla="*/ 62 h 63"/>
                <a:gd name="T46" fmla="*/ 17 w 38"/>
                <a:gd name="T47" fmla="*/ 62 h 63"/>
                <a:gd name="T48" fmla="*/ 22 w 38"/>
                <a:gd name="T49" fmla="*/ 59 h 63"/>
                <a:gd name="T50" fmla="*/ 28 w 38"/>
                <a:gd name="T51" fmla="*/ 59 h 63"/>
                <a:gd name="T52" fmla="*/ 35 w 38"/>
                <a:gd name="T53" fmla="*/ 57 h 63"/>
                <a:gd name="T54" fmla="*/ 34 w 38"/>
                <a:gd name="T55" fmla="*/ 54 h 63"/>
                <a:gd name="T56" fmla="*/ 35 w 38"/>
                <a:gd name="T57" fmla="*/ 52 h 63"/>
                <a:gd name="T58" fmla="*/ 37 w 38"/>
                <a:gd name="T59" fmla="*/ 51 h 63"/>
                <a:gd name="T60" fmla="*/ 31 w 38"/>
                <a:gd name="T61" fmla="*/ 46 h 63"/>
                <a:gd name="T62" fmla="*/ 28 w 38"/>
                <a:gd name="T63" fmla="*/ 42 h 63"/>
                <a:gd name="T64" fmla="*/ 29 w 38"/>
                <a:gd name="T65" fmla="*/ 39 h 63"/>
                <a:gd name="T66" fmla="*/ 23 w 38"/>
                <a:gd name="T67" fmla="*/ 32 h 63"/>
                <a:gd name="T68" fmla="*/ 16 w 38"/>
                <a:gd name="T69" fmla="*/ 29 h 63"/>
                <a:gd name="T70" fmla="*/ 17 w 38"/>
                <a:gd name="T71" fmla="*/ 27 h 63"/>
                <a:gd name="T72" fmla="*/ 22 w 38"/>
                <a:gd name="T73" fmla="*/ 22 h 63"/>
                <a:gd name="T74" fmla="*/ 16 w 38"/>
                <a:gd name="T75" fmla="*/ 20 h 63"/>
                <a:gd name="T76" fmla="*/ 15 w 38"/>
                <a:gd name="T77" fmla="*/ 18 h 63"/>
                <a:gd name="T78" fmla="*/ 15 w 38"/>
                <a:gd name="T79" fmla="*/ 15 h 63"/>
                <a:gd name="T80" fmla="*/ 11 w 38"/>
                <a:gd name="T81" fmla="*/ 15 h 63"/>
                <a:gd name="T82" fmla="*/ 10 w 38"/>
                <a:gd name="T83" fmla="*/ 19 h 63"/>
                <a:gd name="T84" fmla="*/ 9 w 38"/>
                <a:gd name="T85" fmla="*/ 21 h 63"/>
                <a:gd name="T86" fmla="*/ 9 w 38"/>
                <a:gd name="T87" fmla="*/ 22 h 63"/>
                <a:gd name="T88" fmla="*/ 8 w 38"/>
                <a:gd name="T89" fmla="*/ 25 h 63"/>
                <a:gd name="T90" fmla="*/ 9 w 38"/>
                <a:gd name="T91" fmla="*/ 26 h 63"/>
                <a:gd name="T92" fmla="*/ 9 w 38"/>
                <a:gd name="T93" fmla="*/ 30 h 63"/>
                <a:gd name="T94" fmla="*/ 10 w 38"/>
                <a:gd name="T95" fmla="*/ 31 h 63"/>
                <a:gd name="T96" fmla="*/ 12 w 38"/>
                <a:gd name="T97" fmla="*/ 28 h 63"/>
                <a:gd name="T98" fmla="*/ 11 w 38"/>
                <a:gd name="T99" fmla="*/ 35 h 63"/>
                <a:gd name="T100" fmla="*/ 15 w 38"/>
                <a:gd name="T101" fmla="*/ 36 h 63"/>
                <a:gd name="T102" fmla="*/ 19 w 38"/>
                <a:gd name="T103" fmla="*/ 39 h 63"/>
                <a:gd name="T104" fmla="*/ 19 w 38"/>
                <a:gd name="T105" fmla="*/ 44 h 63"/>
                <a:gd name="T106" fmla="*/ 12 w 38"/>
                <a:gd name="T107" fmla="*/ 47 h 63"/>
                <a:gd name="T108" fmla="*/ 13 w 38"/>
                <a:gd name="T109" fmla="*/ 51 h 63"/>
                <a:gd name="T110" fmla="*/ 11 w 38"/>
                <a:gd name="T111" fmla="*/ 54 h 63"/>
                <a:gd name="T112" fmla="*/ 16 w 38"/>
                <a:gd name="T113" fmla="*/ 55 h 63"/>
                <a:gd name="T114" fmla="*/ 18 w 38"/>
                <a:gd name="T115" fmla="*/ 56 h 63"/>
                <a:gd name="T116" fmla="*/ 11 w 38"/>
                <a:gd name="T117" fmla="*/ 60 h 63"/>
                <a:gd name="T118" fmla="*/ 10 w 38"/>
                <a:gd name="T119" fmla="*/ 6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8" h="63">
                  <a:moveTo>
                    <a:pt x="7" y="41"/>
                  </a:moveTo>
                  <a:cubicBezTo>
                    <a:pt x="6" y="40"/>
                    <a:pt x="6" y="40"/>
                    <a:pt x="6" y="40"/>
                  </a:cubicBezTo>
                  <a:cubicBezTo>
                    <a:pt x="5" y="40"/>
                    <a:pt x="5" y="40"/>
                    <a:pt x="5" y="40"/>
                  </a:cubicBezTo>
                  <a:cubicBezTo>
                    <a:pt x="4" y="38"/>
                    <a:pt x="4" y="38"/>
                    <a:pt x="4" y="38"/>
                  </a:cubicBezTo>
                  <a:cubicBezTo>
                    <a:pt x="3" y="38"/>
                    <a:pt x="3" y="38"/>
                    <a:pt x="3" y="38"/>
                  </a:cubicBezTo>
                  <a:cubicBezTo>
                    <a:pt x="2" y="38"/>
                    <a:pt x="2" y="38"/>
                    <a:pt x="2" y="38"/>
                  </a:cubicBezTo>
                  <a:cubicBezTo>
                    <a:pt x="2" y="39"/>
                    <a:pt x="2" y="39"/>
                    <a:pt x="2" y="39"/>
                  </a:cubicBezTo>
                  <a:cubicBezTo>
                    <a:pt x="1" y="39"/>
                    <a:pt x="1" y="39"/>
                    <a:pt x="1" y="39"/>
                  </a:cubicBezTo>
                  <a:cubicBezTo>
                    <a:pt x="0" y="38"/>
                    <a:pt x="0" y="38"/>
                    <a:pt x="0" y="38"/>
                  </a:cubicBezTo>
                  <a:cubicBezTo>
                    <a:pt x="1" y="36"/>
                    <a:pt x="1" y="36"/>
                    <a:pt x="1" y="36"/>
                  </a:cubicBezTo>
                  <a:cubicBezTo>
                    <a:pt x="1" y="36"/>
                    <a:pt x="1" y="36"/>
                    <a:pt x="1" y="36"/>
                  </a:cubicBezTo>
                  <a:cubicBezTo>
                    <a:pt x="2" y="35"/>
                    <a:pt x="2" y="35"/>
                    <a:pt x="2" y="35"/>
                  </a:cubicBezTo>
                  <a:cubicBezTo>
                    <a:pt x="2" y="35"/>
                    <a:pt x="2" y="35"/>
                    <a:pt x="2" y="35"/>
                  </a:cubicBezTo>
                  <a:cubicBezTo>
                    <a:pt x="3" y="34"/>
                    <a:pt x="3" y="34"/>
                    <a:pt x="3" y="34"/>
                  </a:cubicBezTo>
                  <a:cubicBezTo>
                    <a:pt x="4" y="34"/>
                    <a:pt x="4" y="34"/>
                    <a:pt x="4" y="34"/>
                  </a:cubicBezTo>
                  <a:cubicBezTo>
                    <a:pt x="4" y="34"/>
                    <a:pt x="4" y="34"/>
                    <a:pt x="4" y="34"/>
                  </a:cubicBezTo>
                  <a:cubicBezTo>
                    <a:pt x="4" y="34"/>
                    <a:pt x="4" y="34"/>
                    <a:pt x="4" y="34"/>
                  </a:cubicBezTo>
                  <a:cubicBezTo>
                    <a:pt x="5" y="33"/>
                    <a:pt x="5" y="33"/>
                    <a:pt x="5" y="33"/>
                  </a:cubicBezTo>
                  <a:cubicBezTo>
                    <a:pt x="6" y="34"/>
                    <a:pt x="6" y="34"/>
                    <a:pt x="6" y="34"/>
                  </a:cubicBezTo>
                  <a:cubicBezTo>
                    <a:pt x="7" y="34"/>
                    <a:pt x="7" y="34"/>
                    <a:pt x="7" y="34"/>
                  </a:cubicBezTo>
                  <a:cubicBezTo>
                    <a:pt x="7" y="35"/>
                    <a:pt x="7" y="35"/>
                    <a:pt x="7" y="35"/>
                  </a:cubicBezTo>
                  <a:cubicBezTo>
                    <a:pt x="9" y="36"/>
                    <a:pt x="9" y="36"/>
                    <a:pt x="9" y="36"/>
                  </a:cubicBezTo>
                  <a:cubicBezTo>
                    <a:pt x="8" y="37"/>
                    <a:pt x="8" y="37"/>
                    <a:pt x="8" y="37"/>
                  </a:cubicBezTo>
                  <a:cubicBezTo>
                    <a:pt x="9" y="37"/>
                    <a:pt x="9" y="37"/>
                    <a:pt x="9" y="37"/>
                  </a:cubicBezTo>
                  <a:cubicBezTo>
                    <a:pt x="9" y="39"/>
                    <a:pt x="9" y="39"/>
                    <a:pt x="9" y="39"/>
                  </a:cubicBezTo>
                  <a:cubicBezTo>
                    <a:pt x="9" y="37"/>
                    <a:pt x="9" y="37"/>
                    <a:pt x="9" y="37"/>
                  </a:cubicBezTo>
                  <a:cubicBezTo>
                    <a:pt x="8" y="37"/>
                    <a:pt x="8" y="37"/>
                    <a:pt x="8" y="37"/>
                  </a:cubicBezTo>
                  <a:cubicBezTo>
                    <a:pt x="9" y="38"/>
                    <a:pt x="9" y="38"/>
                    <a:pt x="9" y="38"/>
                  </a:cubicBezTo>
                  <a:cubicBezTo>
                    <a:pt x="8" y="38"/>
                    <a:pt x="8" y="38"/>
                    <a:pt x="8" y="38"/>
                  </a:cubicBezTo>
                  <a:cubicBezTo>
                    <a:pt x="9" y="38"/>
                    <a:pt x="9" y="38"/>
                    <a:pt x="9" y="38"/>
                  </a:cubicBezTo>
                  <a:cubicBezTo>
                    <a:pt x="9" y="39"/>
                    <a:pt x="9" y="39"/>
                    <a:pt x="9" y="39"/>
                  </a:cubicBezTo>
                  <a:cubicBezTo>
                    <a:pt x="8" y="39"/>
                    <a:pt x="8" y="39"/>
                    <a:pt x="8" y="39"/>
                  </a:cubicBezTo>
                  <a:cubicBezTo>
                    <a:pt x="8" y="40"/>
                    <a:pt x="8" y="40"/>
                    <a:pt x="8" y="40"/>
                  </a:cubicBezTo>
                  <a:cubicBezTo>
                    <a:pt x="7" y="40"/>
                    <a:pt x="7" y="40"/>
                    <a:pt x="7" y="40"/>
                  </a:cubicBezTo>
                  <a:cubicBezTo>
                    <a:pt x="7" y="40"/>
                    <a:pt x="7" y="40"/>
                    <a:pt x="7" y="40"/>
                  </a:cubicBezTo>
                  <a:cubicBezTo>
                    <a:pt x="7" y="41"/>
                    <a:pt x="7" y="41"/>
                    <a:pt x="7" y="41"/>
                  </a:cubicBezTo>
                  <a:cubicBezTo>
                    <a:pt x="7" y="41"/>
                    <a:pt x="7" y="41"/>
                    <a:pt x="7" y="41"/>
                  </a:cubicBezTo>
                  <a:close/>
                  <a:moveTo>
                    <a:pt x="25" y="5"/>
                  </a:moveTo>
                  <a:cubicBezTo>
                    <a:pt x="25" y="5"/>
                    <a:pt x="25" y="5"/>
                    <a:pt x="25" y="5"/>
                  </a:cubicBezTo>
                  <a:cubicBezTo>
                    <a:pt x="26" y="5"/>
                    <a:pt x="26" y="5"/>
                    <a:pt x="26" y="5"/>
                  </a:cubicBezTo>
                  <a:cubicBezTo>
                    <a:pt x="25" y="5"/>
                    <a:pt x="25" y="5"/>
                    <a:pt x="25" y="5"/>
                  </a:cubicBezTo>
                  <a:close/>
                  <a:moveTo>
                    <a:pt x="27" y="1"/>
                  </a:moveTo>
                  <a:cubicBezTo>
                    <a:pt x="27" y="0"/>
                    <a:pt x="27" y="0"/>
                    <a:pt x="27" y="0"/>
                  </a:cubicBezTo>
                  <a:cubicBezTo>
                    <a:pt x="27" y="0"/>
                    <a:pt x="27" y="0"/>
                    <a:pt x="27" y="0"/>
                  </a:cubicBezTo>
                  <a:cubicBezTo>
                    <a:pt x="27" y="1"/>
                    <a:pt x="27" y="1"/>
                    <a:pt x="27" y="1"/>
                  </a:cubicBezTo>
                  <a:close/>
                  <a:moveTo>
                    <a:pt x="25" y="2"/>
                  </a:moveTo>
                  <a:cubicBezTo>
                    <a:pt x="25" y="1"/>
                    <a:pt x="25" y="1"/>
                    <a:pt x="25" y="1"/>
                  </a:cubicBezTo>
                  <a:cubicBezTo>
                    <a:pt x="24" y="2"/>
                    <a:pt x="24" y="2"/>
                    <a:pt x="24" y="2"/>
                  </a:cubicBezTo>
                  <a:cubicBezTo>
                    <a:pt x="24" y="2"/>
                    <a:pt x="24" y="2"/>
                    <a:pt x="24" y="2"/>
                  </a:cubicBezTo>
                  <a:cubicBezTo>
                    <a:pt x="24" y="2"/>
                    <a:pt x="25" y="2"/>
                    <a:pt x="25" y="2"/>
                  </a:cubicBezTo>
                  <a:close/>
                  <a:moveTo>
                    <a:pt x="26" y="2"/>
                  </a:moveTo>
                  <a:cubicBezTo>
                    <a:pt x="25" y="1"/>
                    <a:pt x="25" y="1"/>
                    <a:pt x="25" y="1"/>
                  </a:cubicBezTo>
                  <a:cubicBezTo>
                    <a:pt x="26" y="1"/>
                    <a:pt x="26" y="1"/>
                    <a:pt x="26" y="1"/>
                  </a:cubicBezTo>
                  <a:cubicBezTo>
                    <a:pt x="26" y="0"/>
                    <a:pt x="26" y="0"/>
                    <a:pt x="26" y="0"/>
                  </a:cubicBezTo>
                  <a:cubicBezTo>
                    <a:pt x="26" y="1"/>
                    <a:pt x="26" y="1"/>
                    <a:pt x="26" y="1"/>
                  </a:cubicBezTo>
                  <a:cubicBezTo>
                    <a:pt x="26" y="2"/>
                    <a:pt x="26" y="2"/>
                    <a:pt x="26" y="2"/>
                  </a:cubicBezTo>
                  <a:cubicBezTo>
                    <a:pt x="26" y="2"/>
                    <a:pt x="26" y="2"/>
                    <a:pt x="26" y="2"/>
                  </a:cubicBezTo>
                  <a:close/>
                  <a:moveTo>
                    <a:pt x="25" y="4"/>
                  </a:moveTo>
                  <a:cubicBezTo>
                    <a:pt x="25" y="4"/>
                    <a:pt x="25" y="4"/>
                    <a:pt x="25" y="4"/>
                  </a:cubicBezTo>
                  <a:cubicBezTo>
                    <a:pt x="24" y="4"/>
                    <a:pt x="24" y="4"/>
                    <a:pt x="24" y="4"/>
                  </a:cubicBezTo>
                  <a:cubicBezTo>
                    <a:pt x="24" y="3"/>
                    <a:pt x="24" y="3"/>
                    <a:pt x="24" y="3"/>
                  </a:cubicBezTo>
                  <a:cubicBezTo>
                    <a:pt x="24" y="3"/>
                    <a:pt x="24" y="3"/>
                    <a:pt x="24" y="3"/>
                  </a:cubicBezTo>
                  <a:cubicBezTo>
                    <a:pt x="25" y="3"/>
                    <a:pt x="25" y="3"/>
                    <a:pt x="25" y="3"/>
                  </a:cubicBezTo>
                  <a:cubicBezTo>
                    <a:pt x="25" y="3"/>
                    <a:pt x="25" y="3"/>
                    <a:pt x="25" y="3"/>
                  </a:cubicBezTo>
                  <a:cubicBezTo>
                    <a:pt x="25" y="2"/>
                    <a:pt x="25" y="2"/>
                    <a:pt x="25" y="2"/>
                  </a:cubicBezTo>
                  <a:cubicBezTo>
                    <a:pt x="25" y="2"/>
                    <a:pt x="25" y="2"/>
                    <a:pt x="25" y="2"/>
                  </a:cubicBezTo>
                  <a:cubicBezTo>
                    <a:pt x="26" y="2"/>
                    <a:pt x="26" y="2"/>
                    <a:pt x="26" y="2"/>
                  </a:cubicBezTo>
                  <a:cubicBezTo>
                    <a:pt x="26" y="3"/>
                    <a:pt x="26" y="3"/>
                    <a:pt x="26" y="3"/>
                  </a:cubicBezTo>
                  <a:cubicBezTo>
                    <a:pt x="26" y="3"/>
                    <a:pt x="26" y="3"/>
                    <a:pt x="26" y="3"/>
                  </a:cubicBezTo>
                  <a:cubicBezTo>
                    <a:pt x="26" y="3"/>
                    <a:pt x="26" y="3"/>
                    <a:pt x="26" y="3"/>
                  </a:cubicBezTo>
                  <a:cubicBezTo>
                    <a:pt x="26" y="4"/>
                    <a:pt x="26" y="4"/>
                    <a:pt x="26" y="4"/>
                  </a:cubicBezTo>
                  <a:cubicBezTo>
                    <a:pt x="26" y="4"/>
                    <a:pt x="26" y="4"/>
                    <a:pt x="26" y="4"/>
                  </a:cubicBezTo>
                  <a:cubicBezTo>
                    <a:pt x="25" y="4"/>
                    <a:pt x="25" y="4"/>
                    <a:pt x="25" y="4"/>
                  </a:cubicBezTo>
                  <a:close/>
                  <a:moveTo>
                    <a:pt x="34" y="55"/>
                  </a:moveTo>
                  <a:cubicBezTo>
                    <a:pt x="35" y="55"/>
                    <a:pt x="35" y="55"/>
                    <a:pt x="35" y="55"/>
                  </a:cubicBezTo>
                  <a:cubicBezTo>
                    <a:pt x="35" y="55"/>
                    <a:pt x="35" y="55"/>
                    <a:pt x="35" y="55"/>
                  </a:cubicBezTo>
                  <a:cubicBezTo>
                    <a:pt x="35" y="54"/>
                    <a:pt x="35" y="54"/>
                    <a:pt x="35" y="54"/>
                  </a:cubicBezTo>
                  <a:cubicBezTo>
                    <a:pt x="34" y="54"/>
                    <a:pt x="34" y="54"/>
                    <a:pt x="34" y="54"/>
                  </a:cubicBezTo>
                  <a:cubicBezTo>
                    <a:pt x="34" y="55"/>
                    <a:pt x="34" y="55"/>
                    <a:pt x="34" y="55"/>
                  </a:cubicBezTo>
                  <a:close/>
                  <a:moveTo>
                    <a:pt x="25" y="59"/>
                  </a:moveTo>
                  <a:cubicBezTo>
                    <a:pt x="26" y="59"/>
                    <a:pt x="26" y="59"/>
                    <a:pt x="26" y="59"/>
                  </a:cubicBezTo>
                  <a:cubicBezTo>
                    <a:pt x="27" y="59"/>
                    <a:pt x="27" y="59"/>
                    <a:pt x="27" y="59"/>
                  </a:cubicBezTo>
                  <a:cubicBezTo>
                    <a:pt x="27" y="59"/>
                    <a:pt x="27" y="59"/>
                    <a:pt x="27" y="59"/>
                  </a:cubicBezTo>
                  <a:cubicBezTo>
                    <a:pt x="27" y="59"/>
                    <a:pt x="27" y="59"/>
                    <a:pt x="27" y="59"/>
                  </a:cubicBezTo>
                  <a:cubicBezTo>
                    <a:pt x="27" y="60"/>
                    <a:pt x="27" y="60"/>
                    <a:pt x="27" y="60"/>
                  </a:cubicBezTo>
                  <a:cubicBezTo>
                    <a:pt x="26" y="60"/>
                    <a:pt x="26" y="60"/>
                    <a:pt x="26" y="60"/>
                  </a:cubicBezTo>
                  <a:cubicBezTo>
                    <a:pt x="26" y="59"/>
                    <a:pt x="26" y="59"/>
                    <a:pt x="26" y="59"/>
                  </a:cubicBezTo>
                  <a:cubicBezTo>
                    <a:pt x="25" y="59"/>
                    <a:pt x="25" y="59"/>
                    <a:pt x="25" y="59"/>
                  </a:cubicBezTo>
                  <a:close/>
                  <a:moveTo>
                    <a:pt x="11" y="30"/>
                  </a:moveTo>
                  <a:cubicBezTo>
                    <a:pt x="11" y="30"/>
                    <a:pt x="11" y="30"/>
                    <a:pt x="11" y="30"/>
                  </a:cubicBezTo>
                  <a:cubicBezTo>
                    <a:pt x="11" y="31"/>
                    <a:pt x="11" y="31"/>
                    <a:pt x="11" y="31"/>
                  </a:cubicBezTo>
                  <a:cubicBezTo>
                    <a:pt x="11" y="30"/>
                    <a:pt x="11" y="30"/>
                    <a:pt x="11" y="30"/>
                  </a:cubicBezTo>
                  <a:cubicBezTo>
                    <a:pt x="11" y="30"/>
                    <a:pt x="11" y="30"/>
                    <a:pt x="11" y="30"/>
                  </a:cubicBezTo>
                  <a:close/>
                  <a:moveTo>
                    <a:pt x="7" y="29"/>
                  </a:moveTo>
                  <a:cubicBezTo>
                    <a:pt x="7" y="29"/>
                    <a:pt x="7" y="29"/>
                    <a:pt x="7" y="29"/>
                  </a:cubicBezTo>
                  <a:cubicBezTo>
                    <a:pt x="7" y="29"/>
                    <a:pt x="7" y="29"/>
                    <a:pt x="7" y="29"/>
                  </a:cubicBezTo>
                  <a:cubicBezTo>
                    <a:pt x="7" y="29"/>
                    <a:pt x="7" y="29"/>
                    <a:pt x="7" y="29"/>
                  </a:cubicBezTo>
                  <a:close/>
                  <a:moveTo>
                    <a:pt x="4" y="27"/>
                  </a:moveTo>
                  <a:cubicBezTo>
                    <a:pt x="4" y="26"/>
                    <a:pt x="4" y="26"/>
                    <a:pt x="4" y="26"/>
                  </a:cubicBezTo>
                  <a:cubicBezTo>
                    <a:pt x="5" y="26"/>
                    <a:pt x="5" y="26"/>
                    <a:pt x="5" y="26"/>
                  </a:cubicBezTo>
                  <a:cubicBezTo>
                    <a:pt x="4" y="27"/>
                    <a:pt x="4" y="27"/>
                    <a:pt x="4" y="27"/>
                  </a:cubicBezTo>
                  <a:close/>
                  <a:moveTo>
                    <a:pt x="5" y="26"/>
                  </a:moveTo>
                  <a:cubicBezTo>
                    <a:pt x="6" y="25"/>
                    <a:pt x="6" y="25"/>
                    <a:pt x="6" y="25"/>
                  </a:cubicBezTo>
                  <a:cubicBezTo>
                    <a:pt x="6" y="26"/>
                    <a:pt x="6" y="26"/>
                    <a:pt x="6" y="26"/>
                  </a:cubicBezTo>
                  <a:cubicBezTo>
                    <a:pt x="5" y="26"/>
                    <a:pt x="5" y="26"/>
                    <a:pt x="5" y="26"/>
                  </a:cubicBezTo>
                  <a:close/>
                  <a:moveTo>
                    <a:pt x="7" y="24"/>
                  </a:moveTo>
                  <a:cubicBezTo>
                    <a:pt x="7" y="24"/>
                    <a:pt x="7" y="24"/>
                    <a:pt x="7" y="24"/>
                  </a:cubicBezTo>
                  <a:cubicBezTo>
                    <a:pt x="7" y="24"/>
                    <a:pt x="7" y="24"/>
                    <a:pt x="7" y="24"/>
                  </a:cubicBezTo>
                  <a:cubicBezTo>
                    <a:pt x="7" y="24"/>
                    <a:pt x="7" y="24"/>
                    <a:pt x="7" y="24"/>
                  </a:cubicBezTo>
                  <a:close/>
                  <a:moveTo>
                    <a:pt x="6" y="23"/>
                  </a:moveTo>
                  <a:cubicBezTo>
                    <a:pt x="6" y="24"/>
                    <a:pt x="6" y="24"/>
                    <a:pt x="6" y="24"/>
                  </a:cubicBezTo>
                  <a:cubicBezTo>
                    <a:pt x="7" y="24"/>
                    <a:pt x="7" y="24"/>
                    <a:pt x="7" y="24"/>
                  </a:cubicBezTo>
                  <a:cubicBezTo>
                    <a:pt x="7" y="23"/>
                    <a:pt x="7" y="23"/>
                    <a:pt x="7" y="23"/>
                  </a:cubicBezTo>
                  <a:cubicBezTo>
                    <a:pt x="6" y="23"/>
                    <a:pt x="6" y="23"/>
                    <a:pt x="6" y="23"/>
                  </a:cubicBezTo>
                  <a:close/>
                  <a:moveTo>
                    <a:pt x="18" y="12"/>
                  </a:moveTo>
                  <a:cubicBezTo>
                    <a:pt x="18" y="12"/>
                    <a:pt x="18" y="12"/>
                    <a:pt x="18" y="12"/>
                  </a:cubicBezTo>
                  <a:cubicBezTo>
                    <a:pt x="18" y="11"/>
                    <a:pt x="18" y="11"/>
                    <a:pt x="18" y="11"/>
                  </a:cubicBezTo>
                  <a:cubicBezTo>
                    <a:pt x="18" y="12"/>
                    <a:pt x="18" y="12"/>
                    <a:pt x="18" y="12"/>
                  </a:cubicBezTo>
                  <a:close/>
                  <a:moveTo>
                    <a:pt x="17" y="12"/>
                  </a:moveTo>
                  <a:cubicBezTo>
                    <a:pt x="17" y="12"/>
                    <a:pt x="17" y="12"/>
                    <a:pt x="17" y="12"/>
                  </a:cubicBezTo>
                  <a:cubicBezTo>
                    <a:pt x="18" y="12"/>
                    <a:pt x="18" y="12"/>
                    <a:pt x="18" y="12"/>
                  </a:cubicBezTo>
                  <a:cubicBezTo>
                    <a:pt x="18" y="13"/>
                    <a:pt x="18" y="13"/>
                    <a:pt x="18" y="13"/>
                  </a:cubicBezTo>
                  <a:cubicBezTo>
                    <a:pt x="19" y="12"/>
                    <a:pt x="19" y="12"/>
                    <a:pt x="19" y="12"/>
                  </a:cubicBezTo>
                  <a:cubicBezTo>
                    <a:pt x="18" y="13"/>
                    <a:pt x="18" y="13"/>
                    <a:pt x="18" y="13"/>
                  </a:cubicBezTo>
                  <a:cubicBezTo>
                    <a:pt x="18" y="13"/>
                    <a:pt x="18" y="13"/>
                    <a:pt x="18" y="13"/>
                  </a:cubicBezTo>
                  <a:cubicBezTo>
                    <a:pt x="17" y="13"/>
                    <a:pt x="17" y="13"/>
                    <a:pt x="17" y="13"/>
                  </a:cubicBezTo>
                  <a:cubicBezTo>
                    <a:pt x="17" y="12"/>
                    <a:pt x="17" y="12"/>
                    <a:pt x="17" y="12"/>
                  </a:cubicBezTo>
                  <a:cubicBezTo>
                    <a:pt x="17" y="13"/>
                    <a:pt x="17" y="13"/>
                    <a:pt x="17" y="13"/>
                  </a:cubicBezTo>
                  <a:cubicBezTo>
                    <a:pt x="17" y="13"/>
                    <a:pt x="17" y="13"/>
                    <a:pt x="17" y="13"/>
                  </a:cubicBezTo>
                  <a:cubicBezTo>
                    <a:pt x="17" y="12"/>
                    <a:pt x="17" y="12"/>
                    <a:pt x="17" y="12"/>
                  </a:cubicBezTo>
                  <a:close/>
                  <a:moveTo>
                    <a:pt x="17" y="13"/>
                  </a:moveTo>
                  <a:cubicBezTo>
                    <a:pt x="17" y="14"/>
                    <a:pt x="17" y="14"/>
                    <a:pt x="17" y="14"/>
                  </a:cubicBezTo>
                  <a:cubicBezTo>
                    <a:pt x="17" y="13"/>
                    <a:pt x="17" y="13"/>
                    <a:pt x="17" y="13"/>
                  </a:cubicBezTo>
                  <a:cubicBezTo>
                    <a:pt x="17" y="13"/>
                    <a:pt x="17" y="13"/>
                    <a:pt x="17" y="13"/>
                  </a:cubicBezTo>
                  <a:cubicBezTo>
                    <a:pt x="17" y="13"/>
                    <a:pt x="17" y="13"/>
                    <a:pt x="17" y="13"/>
                  </a:cubicBezTo>
                  <a:close/>
                  <a:moveTo>
                    <a:pt x="4" y="18"/>
                  </a:moveTo>
                  <a:cubicBezTo>
                    <a:pt x="4" y="18"/>
                    <a:pt x="4" y="18"/>
                    <a:pt x="4" y="18"/>
                  </a:cubicBezTo>
                  <a:cubicBezTo>
                    <a:pt x="4" y="17"/>
                    <a:pt x="4" y="17"/>
                    <a:pt x="4" y="17"/>
                  </a:cubicBezTo>
                  <a:cubicBezTo>
                    <a:pt x="4" y="17"/>
                    <a:pt x="4" y="17"/>
                    <a:pt x="4" y="17"/>
                  </a:cubicBezTo>
                  <a:cubicBezTo>
                    <a:pt x="5" y="17"/>
                    <a:pt x="5" y="17"/>
                    <a:pt x="5" y="17"/>
                  </a:cubicBezTo>
                  <a:cubicBezTo>
                    <a:pt x="5" y="16"/>
                    <a:pt x="5" y="16"/>
                    <a:pt x="5" y="16"/>
                  </a:cubicBezTo>
                  <a:cubicBezTo>
                    <a:pt x="7" y="15"/>
                    <a:pt x="7" y="15"/>
                    <a:pt x="7" y="15"/>
                  </a:cubicBezTo>
                  <a:cubicBezTo>
                    <a:pt x="7" y="16"/>
                    <a:pt x="7" y="16"/>
                    <a:pt x="7" y="16"/>
                  </a:cubicBezTo>
                  <a:cubicBezTo>
                    <a:pt x="6" y="17"/>
                    <a:pt x="6" y="17"/>
                    <a:pt x="6" y="17"/>
                  </a:cubicBezTo>
                  <a:cubicBezTo>
                    <a:pt x="6" y="17"/>
                    <a:pt x="6" y="17"/>
                    <a:pt x="6" y="17"/>
                  </a:cubicBezTo>
                  <a:cubicBezTo>
                    <a:pt x="6" y="18"/>
                    <a:pt x="6" y="18"/>
                    <a:pt x="6" y="18"/>
                  </a:cubicBezTo>
                  <a:cubicBezTo>
                    <a:pt x="6" y="18"/>
                    <a:pt x="6" y="18"/>
                    <a:pt x="6" y="18"/>
                  </a:cubicBezTo>
                  <a:cubicBezTo>
                    <a:pt x="5" y="18"/>
                    <a:pt x="5" y="18"/>
                    <a:pt x="5" y="18"/>
                  </a:cubicBezTo>
                  <a:cubicBezTo>
                    <a:pt x="4" y="18"/>
                    <a:pt x="4" y="18"/>
                    <a:pt x="4" y="18"/>
                  </a:cubicBezTo>
                  <a:cubicBezTo>
                    <a:pt x="4" y="18"/>
                    <a:pt x="4" y="18"/>
                    <a:pt x="4" y="18"/>
                  </a:cubicBezTo>
                  <a:close/>
                  <a:moveTo>
                    <a:pt x="4" y="19"/>
                  </a:moveTo>
                  <a:cubicBezTo>
                    <a:pt x="4" y="19"/>
                    <a:pt x="4" y="19"/>
                    <a:pt x="4" y="19"/>
                  </a:cubicBezTo>
                  <a:cubicBezTo>
                    <a:pt x="5" y="19"/>
                    <a:pt x="5" y="19"/>
                    <a:pt x="5" y="19"/>
                  </a:cubicBezTo>
                  <a:cubicBezTo>
                    <a:pt x="5" y="18"/>
                    <a:pt x="5" y="18"/>
                    <a:pt x="5" y="18"/>
                  </a:cubicBezTo>
                  <a:cubicBezTo>
                    <a:pt x="4" y="19"/>
                    <a:pt x="4" y="19"/>
                    <a:pt x="4" y="19"/>
                  </a:cubicBezTo>
                  <a:cubicBezTo>
                    <a:pt x="4" y="19"/>
                    <a:pt x="4" y="19"/>
                    <a:pt x="4" y="19"/>
                  </a:cubicBezTo>
                  <a:cubicBezTo>
                    <a:pt x="4" y="19"/>
                    <a:pt x="4" y="19"/>
                    <a:pt x="4" y="19"/>
                  </a:cubicBezTo>
                  <a:close/>
                  <a:moveTo>
                    <a:pt x="4" y="20"/>
                  </a:moveTo>
                  <a:cubicBezTo>
                    <a:pt x="3" y="21"/>
                    <a:pt x="3" y="21"/>
                    <a:pt x="3" y="21"/>
                  </a:cubicBezTo>
                  <a:cubicBezTo>
                    <a:pt x="2" y="20"/>
                    <a:pt x="2" y="20"/>
                    <a:pt x="2" y="20"/>
                  </a:cubicBezTo>
                  <a:cubicBezTo>
                    <a:pt x="3" y="20"/>
                    <a:pt x="3" y="20"/>
                    <a:pt x="3" y="20"/>
                  </a:cubicBezTo>
                  <a:cubicBezTo>
                    <a:pt x="4" y="20"/>
                    <a:pt x="4" y="20"/>
                    <a:pt x="4" y="20"/>
                  </a:cubicBezTo>
                  <a:cubicBezTo>
                    <a:pt x="4" y="20"/>
                    <a:pt x="4" y="20"/>
                    <a:pt x="4" y="20"/>
                  </a:cubicBezTo>
                  <a:close/>
                  <a:moveTo>
                    <a:pt x="3" y="21"/>
                  </a:moveTo>
                  <a:cubicBezTo>
                    <a:pt x="3" y="21"/>
                    <a:pt x="3" y="21"/>
                    <a:pt x="3" y="21"/>
                  </a:cubicBezTo>
                  <a:cubicBezTo>
                    <a:pt x="3" y="21"/>
                    <a:pt x="3" y="21"/>
                    <a:pt x="3" y="21"/>
                  </a:cubicBezTo>
                  <a:cubicBezTo>
                    <a:pt x="4" y="21"/>
                    <a:pt x="4" y="21"/>
                    <a:pt x="4" y="21"/>
                  </a:cubicBezTo>
                  <a:cubicBezTo>
                    <a:pt x="3" y="21"/>
                    <a:pt x="3" y="21"/>
                    <a:pt x="3" y="21"/>
                  </a:cubicBezTo>
                  <a:close/>
                  <a:moveTo>
                    <a:pt x="2" y="23"/>
                  </a:moveTo>
                  <a:cubicBezTo>
                    <a:pt x="3" y="24"/>
                    <a:pt x="3" y="24"/>
                    <a:pt x="3" y="24"/>
                  </a:cubicBezTo>
                  <a:cubicBezTo>
                    <a:pt x="2" y="24"/>
                    <a:pt x="2" y="24"/>
                    <a:pt x="2" y="24"/>
                  </a:cubicBezTo>
                  <a:cubicBezTo>
                    <a:pt x="2" y="24"/>
                    <a:pt x="2" y="24"/>
                    <a:pt x="2" y="24"/>
                  </a:cubicBezTo>
                  <a:cubicBezTo>
                    <a:pt x="2" y="23"/>
                    <a:pt x="2" y="23"/>
                    <a:pt x="2" y="23"/>
                  </a:cubicBezTo>
                  <a:close/>
                  <a:moveTo>
                    <a:pt x="3" y="23"/>
                  </a:moveTo>
                  <a:cubicBezTo>
                    <a:pt x="3" y="22"/>
                    <a:pt x="3" y="22"/>
                    <a:pt x="3" y="22"/>
                  </a:cubicBezTo>
                  <a:cubicBezTo>
                    <a:pt x="3" y="22"/>
                    <a:pt x="3" y="22"/>
                    <a:pt x="3" y="22"/>
                  </a:cubicBezTo>
                  <a:cubicBezTo>
                    <a:pt x="3" y="21"/>
                    <a:pt x="3" y="21"/>
                    <a:pt x="3" y="21"/>
                  </a:cubicBezTo>
                  <a:cubicBezTo>
                    <a:pt x="3" y="21"/>
                    <a:pt x="3" y="21"/>
                    <a:pt x="3" y="21"/>
                  </a:cubicBezTo>
                  <a:cubicBezTo>
                    <a:pt x="3" y="22"/>
                    <a:pt x="3" y="22"/>
                    <a:pt x="3" y="22"/>
                  </a:cubicBezTo>
                  <a:cubicBezTo>
                    <a:pt x="3" y="22"/>
                    <a:pt x="3" y="22"/>
                    <a:pt x="3" y="22"/>
                  </a:cubicBezTo>
                  <a:cubicBezTo>
                    <a:pt x="3" y="23"/>
                    <a:pt x="3" y="23"/>
                    <a:pt x="3" y="23"/>
                  </a:cubicBezTo>
                  <a:cubicBezTo>
                    <a:pt x="3" y="23"/>
                    <a:pt x="3" y="23"/>
                    <a:pt x="3" y="23"/>
                  </a:cubicBezTo>
                  <a:close/>
                  <a:moveTo>
                    <a:pt x="8" y="23"/>
                  </a:moveTo>
                  <a:cubicBezTo>
                    <a:pt x="8" y="23"/>
                    <a:pt x="8" y="23"/>
                    <a:pt x="8" y="23"/>
                  </a:cubicBezTo>
                  <a:cubicBezTo>
                    <a:pt x="7" y="23"/>
                    <a:pt x="7" y="23"/>
                    <a:pt x="7" y="23"/>
                  </a:cubicBezTo>
                  <a:cubicBezTo>
                    <a:pt x="6" y="22"/>
                    <a:pt x="6" y="22"/>
                    <a:pt x="6" y="22"/>
                  </a:cubicBezTo>
                  <a:cubicBezTo>
                    <a:pt x="6" y="22"/>
                    <a:pt x="6" y="22"/>
                    <a:pt x="6" y="22"/>
                  </a:cubicBezTo>
                  <a:cubicBezTo>
                    <a:pt x="6" y="21"/>
                    <a:pt x="6" y="21"/>
                    <a:pt x="6" y="21"/>
                  </a:cubicBezTo>
                  <a:cubicBezTo>
                    <a:pt x="6" y="22"/>
                    <a:pt x="6" y="22"/>
                    <a:pt x="6" y="22"/>
                  </a:cubicBezTo>
                  <a:cubicBezTo>
                    <a:pt x="5" y="21"/>
                    <a:pt x="5" y="21"/>
                    <a:pt x="5" y="21"/>
                  </a:cubicBezTo>
                  <a:cubicBezTo>
                    <a:pt x="5" y="21"/>
                    <a:pt x="5" y="21"/>
                    <a:pt x="5" y="21"/>
                  </a:cubicBezTo>
                  <a:cubicBezTo>
                    <a:pt x="6" y="21"/>
                    <a:pt x="6" y="21"/>
                    <a:pt x="6" y="21"/>
                  </a:cubicBezTo>
                  <a:cubicBezTo>
                    <a:pt x="5" y="20"/>
                    <a:pt x="5" y="20"/>
                    <a:pt x="5" y="20"/>
                  </a:cubicBezTo>
                  <a:cubicBezTo>
                    <a:pt x="6" y="21"/>
                    <a:pt x="6" y="21"/>
                    <a:pt x="6" y="21"/>
                  </a:cubicBezTo>
                  <a:cubicBezTo>
                    <a:pt x="6" y="20"/>
                    <a:pt x="6" y="20"/>
                    <a:pt x="6" y="20"/>
                  </a:cubicBezTo>
                  <a:cubicBezTo>
                    <a:pt x="7" y="20"/>
                    <a:pt x="7" y="20"/>
                    <a:pt x="7" y="20"/>
                  </a:cubicBezTo>
                  <a:cubicBezTo>
                    <a:pt x="7" y="20"/>
                    <a:pt x="7" y="20"/>
                    <a:pt x="7" y="20"/>
                  </a:cubicBezTo>
                  <a:cubicBezTo>
                    <a:pt x="7" y="22"/>
                    <a:pt x="7" y="22"/>
                    <a:pt x="7" y="22"/>
                  </a:cubicBezTo>
                  <a:cubicBezTo>
                    <a:pt x="8" y="22"/>
                    <a:pt x="8" y="22"/>
                    <a:pt x="8" y="22"/>
                  </a:cubicBezTo>
                  <a:cubicBezTo>
                    <a:pt x="9" y="22"/>
                    <a:pt x="9" y="22"/>
                    <a:pt x="9" y="22"/>
                  </a:cubicBezTo>
                  <a:cubicBezTo>
                    <a:pt x="9" y="22"/>
                    <a:pt x="9" y="22"/>
                    <a:pt x="9" y="22"/>
                  </a:cubicBezTo>
                  <a:cubicBezTo>
                    <a:pt x="8" y="23"/>
                    <a:pt x="8" y="23"/>
                    <a:pt x="8" y="23"/>
                  </a:cubicBezTo>
                  <a:cubicBezTo>
                    <a:pt x="8" y="23"/>
                    <a:pt x="8" y="23"/>
                    <a:pt x="8" y="23"/>
                  </a:cubicBezTo>
                  <a:cubicBezTo>
                    <a:pt x="8" y="23"/>
                    <a:pt x="8" y="23"/>
                    <a:pt x="8" y="23"/>
                  </a:cubicBezTo>
                  <a:close/>
                  <a:moveTo>
                    <a:pt x="6" y="28"/>
                  </a:moveTo>
                  <a:cubicBezTo>
                    <a:pt x="8" y="27"/>
                    <a:pt x="8" y="27"/>
                    <a:pt x="8" y="27"/>
                  </a:cubicBezTo>
                  <a:cubicBezTo>
                    <a:pt x="8" y="28"/>
                    <a:pt x="8" y="28"/>
                    <a:pt x="8" y="28"/>
                  </a:cubicBezTo>
                  <a:cubicBezTo>
                    <a:pt x="9" y="27"/>
                    <a:pt x="9" y="27"/>
                    <a:pt x="9" y="27"/>
                  </a:cubicBezTo>
                  <a:cubicBezTo>
                    <a:pt x="8" y="26"/>
                    <a:pt x="8" y="26"/>
                    <a:pt x="8" y="26"/>
                  </a:cubicBezTo>
                  <a:cubicBezTo>
                    <a:pt x="8" y="26"/>
                    <a:pt x="8" y="26"/>
                    <a:pt x="8" y="26"/>
                  </a:cubicBezTo>
                  <a:cubicBezTo>
                    <a:pt x="7" y="26"/>
                    <a:pt x="7" y="26"/>
                    <a:pt x="7" y="26"/>
                  </a:cubicBezTo>
                  <a:cubicBezTo>
                    <a:pt x="6" y="26"/>
                    <a:pt x="6" y="26"/>
                    <a:pt x="6" y="26"/>
                  </a:cubicBezTo>
                  <a:cubicBezTo>
                    <a:pt x="7" y="27"/>
                    <a:pt x="7" y="27"/>
                    <a:pt x="7" y="27"/>
                  </a:cubicBezTo>
                  <a:cubicBezTo>
                    <a:pt x="7" y="27"/>
                    <a:pt x="7" y="27"/>
                    <a:pt x="7" y="27"/>
                  </a:cubicBezTo>
                  <a:cubicBezTo>
                    <a:pt x="7" y="27"/>
                    <a:pt x="7" y="27"/>
                    <a:pt x="7" y="27"/>
                  </a:cubicBezTo>
                  <a:cubicBezTo>
                    <a:pt x="6" y="28"/>
                    <a:pt x="6" y="28"/>
                    <a:pt x="6" y="28"/>
                  </a:cubicBezTo>
                  <a:close/>
                  <a:moveTo>
                    <a:pt x="7" y="30"/>
                  </a:moveTo>
                  <a:cubicBezTo>
                    <a:pt x="7" y="30"/>
                    <a:pt x="7" y="30"/>
                    <a:pt x="7" y="30"/>
                  </a:cubicBezTo>
                  <a:cubicBezTo>
                    <a:pt x="9" y="28"/>
                    <a:pt x="9" y="28"/>
                    <a:pt x="9" y="28"/>
                  </a:cubicBezTo>
                  <a:cubicBezTo>
                    <a:pt x="8" y="30"/>
                    <a:pt x="8" y="30"/>
                    <a:pt x="8" y="30"/>
                  </a:cubicBezTo>
                  <a:cubicBezTo>
                    <a:pt x="7" y="30"/>
                    <a:pt x="7" y="30"/>
                    <a:pt x="7" y="30"/>
                  </a:cubicBezTo>
                  <a:close/>
                  <a:moveTo>
                    <a:pt x="6" y="31"/>
                  </a:moveTo>
                  <a:cubicBezTo>
                    <a:pt x="7" y="31"/>
                    <a:pt x="7" y="31"/>
                    <a:pt x="7" y="31"/>
                  </a:cubicBezTo>
                  <a:cubicBezTo>
                    <a:pt x="7" y="30"/>
                    <a:pt x="7" y="30"/>
                    <a:pt x="7" y="30"/>
                  </a:cubicBezTo>
                  <a:cubicBezTo>
                    <a:pt x="6" y="30"/>
                    <a:pt x="6" y="30"/>
                    <a:pt x="6" y="30"/>
                  </a:cubicBezTo>
                  <a:cubicBezTo>
                    <a:pt x="6" y="31"/>
                    <a:pt x="6" y="31"/>
                    <a:pt x="6" y="31"/>
                  </a:cubicBezTo>
                  <a:cubicBezTo>
                    <a:pt x="6" y="31"/>
                    <a:pt x="6" y="31"/>
                    <a:pt x="6" y="31"/>
                  </a:cubicBezTo>
                  <a:cubicBezTo>
                    <a:pt x="6" y="31"/>
                    <a:pt x="6" y="31"/>
                    <a:pt x="6" y="31"/>
                  </a:cubicBezTo>
                  <a:close/>
                  <a:moveTo>
                    <a:pt x="10" y="31"/>
                  </a:moveTo>
                  <a:cubicBezTo>
                    <a:pt x="10" y="33"/>
                    <a:pt x="10" y="33"/>
                    <a:pt x="10" y="33"/>
                  </a:cubicBezTo>
                  <a:cubicBezTo>
                    <a:pt x="11" y="33"/>
                    <a:pt x="11" y="33"/>
                    <a:pt x="11" y="33"/>
                  </a:cubicBezTo>
                  <a:cubicBezTo>
                    <a:pt x="11" y="32"/>
                    <a:pt x="11" y="32"/>
                    <a:pt x="11" y="32"/>
                  </a:cubicBezTo>
                  <a:cubicBezTo>
                    <a:pt x="10" y="31"/>
                    <a:pt x="10" y="31"/>
                    <a:pt x="10" y="31"/>
                  </a:cubicBezTo>
                  <a:cubicBezTo>
                    <a:pt x="10" y="31"/>
                    <a:pt x="10" y="31"/>
                    <a:pt x="10" y="31"/>
                  </a:cubicBezTo>
                  <a:close/>
                  <a:moveTo>
                    <a:pt x="13" y="45"/>
                  </a:moveTo>
                  <a:cubicBezTo>
                    <a:pt x="14" y="45"/>
                    <a:pt x="14" y="45"/>
                    <a:pt x="14" y="45"/>
                  </a:cubicBezTo>
                  <a:cubicBezTo>
                    <a:pt x="15" y="44"/>
                    <a:pt x="15" y="44"/>
                    <a:pt x="15" y="44"/>
                  </a:cubicBezTo>
                  <a:cubicBezTo>
                    <a:pt x="14" y="44"/>
                    <a:pt x="14" y="44"/>
                    <a:pt x="14" y="44"/>
                  </a:cubicBezTo>
                  <a:cubicBezTo>
                    <a:pt x="14" y="44"/>
                    <a:pt x="14" y="44"/>
                    <a:pt x="14" y="44"/>
                  </a:cubicBezTo>
                  <a:cubicBezTo>
                    <a:pt x="13" y="44"/>
                    <a:pt x="13" y="44"/>
                    <a:pt x="13" y="44"/>
                  </a:cubicBezTo>
                  <a:cubicBezTo>
                    <a:pt x="13" y="44"/>
                    <a:pt x="13" y="45"/>
                    <a:pt x="13" y="45"/>
                  </a:cubicBezTo>
                  <a:close/>
                  <a:moveTo>
                    <a:pt x="12" y="40"/>
                  </a:moveTo>
                  <a:cubicBezTo>
                    <a:pt x="12" y="39"/>
                    <a:pt x="12" y="39"/>
                    <a:pt x="12" y="39"/>
                  </a:cubicBezTo>
                  <a:cubicBezTo>
                    <a:pt x="13" y="38"/>
                    <a:pt x="13" y="38"/>
                    <a:pt x="13" y="38"/>
                  </a:cubicBezTo>
                  <a:cubicBezTo>
                    <a:pt x="13" y="39"/>
                    <a:pt x="13" y="39"/>
                    <a:pt x="13" y="39"/>
                  </a:cubicBezTo>
                  <a:cubicBezTo>
                    <a:pt x="13" y="39"/>
                    <a:pt x="13" y="39"/>
                    <a:pt x="13" y="39"/>
                  </a:cubicBezTo>
                  <a:cubicBezTo>
                    <a:pt x="12" y="40"/>
                    <a:pt x="12" y="40"/>
                    <a:pt x="12" y="40"/>
                  </a:cubicBezTo>
                  <a:cubicBezTo>
                    <a:pt x="12" y="40"/>
                    <a:pt x="12" y="40"/>
                    <a:pt x="12" y="40"/>
                  </a:cubicBezTo>
                  <a:close/>
                  <a:moveTo>
                    <a:pt x="10" y="63"/>
                  </a:moveTo>
                  <a:cubicBezTo>
                    <a:pt x="11" y="63"/>
                    <a:pt x="11" y="63"/>
                    <a:pt x="11" y="63"/>
                  </a:cubicBezTo>
                  <a:cubicBezTo>
                    <a:pt x="10" y="62"/>
                    <a:pt x="10" y="62"/>
                    <a:pt x="10" y="62"/>
                  </a:cubicBezTo>
                  <a:cubicBezTo>
                    <a:pt x="11" y="62"/>
                    <a:pt x="11" y="62"/>
                    <a:pt x="11" y="62"/>
                  </a:cubicBezTo>
                  <a:cubicBezTo>
                    <a:pt x="11" y="62"/>
                    <a:pt x="11" y="62"/>
                    <a:pt x="11" y="62"/>
                  </a:cubicBezTo>
                  <a:cubicBezTo>
                    <a:pt x="11" y="62"/>
                    <a:pt x="11" y="62"/>
                    <a:pt x="11" y="62"/>
                  </a:cubicBezTo>
                  <a:cubicBezTo>
                    <a:pt x="12" y="62"/>
                    <a:pt x="12" y="62"/>
                    <a:pt x="12" y="62"/>
                  </a:cubicBezTo>
                  <a:cubicBezTo>
                    <a:pt x="12" y="61"/>
                    <a:pt x="12" y="61"/>
                    <a:pt x="12" y="61"/>
                  </a:cubicBezTo>
                  <a:cubicBezTo>
                    <a:pt x="13" y="61"/>
                    <a:pt x="13" y="61"/>
                    <a:pt x="13" y="61"/>
                  </a:cubicBezTo>
                  <a:cubicBezTo>
                    <a:pt x="14" y="61"/>
                    <a:pt x="14" y="61"/>
                    <a:pt x="14" y="61"/>
                  </a:cubicBezTo>
                  <a:cubicBezTo>
                    <a:pt x="14" y="61"/>
                    <a:pt x="14" y="61"/>
                    <a:pt x="14" y="61"/>
                  </a:cubicBezTo>
                  <a:cubicBezTo>
                    <a:pt x="14" y="61"/>
                    <a:pt x="14" y="61"/>
                    <a:pt x="14" y="61"/>
                  </a:cubicBezTo>
                  <a:cubicBezTo>
                    <a:pt x="15" y="61"/>
                    <a:pt x="15" y="61"/>
                    <a:pt x="15" y="61"/>
                  </a:cubicBezTo>
                  <a:cubicBezTo>
                    <a:pt x="15" y="61"/>
                    <a:pt x="15" y="61"/>
                    <a:pt x="15" y="61"/>
                  </a:cubicBezTo>
                  <a:cubicBezTo>
                    <a:pt x="16" y="62"/>
                    <a:pt x="16" y="62"/>
                    <a:pt x="16" y="62"/>
                  </a:cubicBezTo>
                  <a:cubicBezTo>
                    <a:pt x="17" y="62"/>
                    <a:pt x="17" y="62"/>
                    <a:pt x="17" y="62"/>
                  </a:cubicBezTo>
                  <a:cubicBezTo>
                    <a:pt x="16" y="61"/>
                    <a:pt x="16" y="61"/>
                    <a:pt x="16" y="61"/>
                  </a:cubicBezTo>
                  <a:cubicBezTo>
                    <a:pt x="17" y="61"/>
                    <a:pt x="17" y="61"/>
                    <a:pt x="17" y="61"/>
                  </a:cubicBezTo>
                  <a:cubicBezTo>
                    <a:pt x="17" y="61"/>
                    <a:pt x="17" y="61"/>
                    <a:pt x="17" y="61"/>
                  </a:cubicBezTo>
                  <a:cubicBezTo>
                    <a:pt x="17" y="60"/>
                    <a:pt x="17" y="60"/>
                    <a:pt x="17" y="60"/>
                  </a:cubicBezTo>
                  <a:cubicBezTo>
                    <a:pt x="17" y="60"/>
                    <a:pt x="17" y="60"/>
                    <a:pt x="17" y="60"/>
                  </a:cubicBezTo>
                  <a:cubicBezTo>
                    <a:pt x="18" y="59"/>
                    <a:pt x="18" y="59"/>
                    <a:pt x="18" y="59"/>
                  </a:cubicBezTo>
                  <a:cubicBezTo>
                    <a:pt x="18" y="59"/>
                    <a:pt x="18" y="59"/>
                    <a:pt x="18" y="59"/>
                  </a:cubicBezTo>
                  <a:cubicBezTo>
                    <a:pt x="20" y="59"/>
                    <a:pt x="20" y="59"/>
                    <a:pt x="20" y="59"/>
                  </a:cubicBezTo>
                  <a:cubicBezTo>
                    <a:pt x="20" y="59"/>
                    <a:pt x="20" y="59"/>
                    <a:pt x="20" y="59"/>
                  </a:cubicBezTo>
                  <a:cubicBezTo>
                    <a:pt x="21" y="60"/>
                    <a:pt x="21" y="60"/>
                    <a:pt x="21" y="60"/>
                  </a:cubicBezTo>
                  <a:cubicBezTo>
                    <a:pt x="22" y="59"/>
                    <a:pt x="22" y="59"/>
                    <a:pt x="22" y="59"/>
                  </a:cubicBezTo>
                  <a:cubicBezTo>
                    <a:pt x="23" y="59"/>
                    <a:pt x="23" y="59"/>
                    <a:pt x="23" y="59"/>
                  </a:cubicBezTo>
                  <a:cubicBezTo>
                    <a:pt x="23" y="60"/>
                    <a:pt x="23" y="60"/>
                    <a:pt x="23" y="60"/>
                  </a:cubicBezTo>
                  <a:cubicBezTo>
                    <a:pt x="24" y="59"/>
                    <a:pt x="24" y="59"/>
                    <a:pt x="24" y="59"/>
                  </a:cubicBezTo>
                  <a:cubicBezTo>
                    <a:pt x="25" y="59"/>
                    <a:pt x="25" y="59"/>
                    <a:pt x="25" y="59"/>
                  </a:cubicBezTo>
                  <a:cubicBezTo>
                    <a:pt x="25" y="59"/>
                    <a:pt x="25" y="59"/>
                    <a:pt x="25" y="59"/>
                  </a:cubicBezTo>
                  <a:cubicBezTo>
                    <a:pt x="26" y="58"/>
                    <a:pt x="26" y="58"/>
                    <a:pt x="26" y="58"/>
                  </a:cubicBezTo>
                  <a:cubicBezTo>
                    <a:pt x="27" y="58"/>
                    <a:pt x="27" y="58"/>
                    <a:pt x="27" y="58"/>
                  </a:cubicBezTo>
                  <a:cubicBezTo>
                    <a:pt x="27" y="58"/>
                    <a:pt x="27" y="58"/>
                    <a:pt x="27" y="58"/>
                  </a:cubicBezTo>
                  <a:cubicBezTo>
                    <a:pt x="28" y="58"/>
                    <a:pt x="28" y="58"/>
                    <a:pt x="28" y="58"/>
                  </a:cubicBezTo>
                  <a:cubicBezTo>
                    <a:pt x="28" y="58"/>
                    <a:pt x="28" y="58"/>
                    <a:pt x="28" y="58"/>
                  </a:cubicBezTo>
                  <a:cubicBezTo>
                    <a:pt x="28" y="59"/>
                    <a:pt x="28" y="59"/>
                    <a:pt x="28" y="59"/>
                  </a:cubicBezTo>
                  <a:cubicBezTo>
                    <a:pt x="29" y="58"/>
                    <a:pt x="29" y="58"/>
                    <a:pt x="29" y="58"/>
                  </a:cubicBezTo>
                  <a:cubicBezTo>
                    <a:pt x="30" y="58"/>
                    <a:pt x="30" y="58"/>
                    <a:pt x="30" y="58"/>
                  </a:cubicBezTo>
                  <a:cubicBezTo>
                    <a:pt x="31" y="58"/>
                    <a:pt x="31" y="58"/>
                    <a:pt x="31" y="58"/>
                  </a:cubicBezTo>
                  <a:cubicBezTo>
                    <a:pt x="32" y="58"/>
                    <a:pt x="32" y="58"/>
                    <a:pt x="32" y="58"/>
                  </a:cubicBezTo>
                  <a:cubicBezTo>
                    <a:pt x="33" y="58"/>
                    <a:pt x="33" y="58"/>
                    <a:pt x="33" y="58"/>
                  </a:cubicBezTo>
                  <a:cubicBezTo>
                    <a:pt x="33" y="58"/>
                    <a:pt x="33" y="58"/>
                    <a:pt x="33" y="58"/>
                  </a:cubicBezTo>
                  <a:cubicBezTo>
                    <a:pt x="34" y="58"/>
                    <a:pt x="34" y="58"/>
                    <a:pt x="34" y="58"/>
                  </a:cubicBezTo>
                  <a:cubicBezTo>
                    <a:pt x="35" y="57"/>
                    <a:pt x="35" y="57"/>
                    <a:pt x="35" y="57"/>
                  </a:cubicBezTo>
                  <a:cubicBezTo>
                    <a:pt x="35" y="57"/>
                    <a:pt x="35" y="57"/>
                    <a:pt x="35" y="57"/>
                  </a:cubicBezTo>
                  <a:cubicBezTo>
                    <a:pt x="35" y="57"/>
                    <a:pt x="35" y="57"/>
                    <a:pt x="35" y="57"/>
                  </a:cubicBezTo>
                  <a:cubicBezTo>
                    <a:pt x="35" y="57"/>
                    <a:pt x="35" y="57"/>
                    <a:pt x="35" y="57"/>
                  </a:cubicBezTo>
                  <a:cubicBezTo>
                    <a:pt x="36" y="56"/>
                    <a:pt x="36" y="56"/>
                    <a:pt x="36" y="56"/>
                  </a:cubicBezTo>
                  <a:cubicBezTo>
                    <a:pt x="37" y="56"/>
                    <a:pt x="37" y="56"/>
                    <a:pt x="37" y="56"/>
                  </a:cubicBezTo>
                  <a:cubicBezTo>
                    <a:pt x="37" y="55"/>
                    <a:pt x="37" y="55"/>
                    <a:pt x="37" y="55"/>
                  </a:cubicBezTo>
                  <a:cubicBezTo>
                    <a:pt x="37" y="55"/>
                    <a:pt x="37" y="55"/>
                    <a:pt x="37" y="55"/>
                  </a:cubicBezTo>
                  <a:cubicBezTo>
                    <a:pt x="37" y="55"/>
                    <a:pt x="37" y="55"/>
                    <a:pt x="37" y="55"/>
                  </a:cubicBezTo>
                  <a:cubicBezTo>
                    <a:pt x="36" y="55"/>
                    <a:pt x="36" y="55"/>
                    <a:pt x="36" y="55"/>
                  </a:cubicBezTo>
                  <a:cubicBezTo>
                    <a:pt x="35" y="55"/>
                    <a:pt x="35" y="55"/>
                    <a:pt x="35" y="55"/>
                  </a:cubicBezTo>
                  <a:cubicBezTo>
                    <a:pt x="35" y="55"/>
                    <a:pt x="35" y="55"/>
                    <a:pt x="35" y="55"/>
                  </a:cubicBezTo>
                  <a:cubicBezTo>
                    <a:pt x="34" y="55"/>
                    <a:pt x="34" y="55"/>
                    <a:pt x="34" y="55"/>
                  </a:cubicBezTo>
                  <a:cubicBezTo>
                    <a:pt x="34" y="55"/>
                    <a:pt x="34" y="55"/>
                    <a:pt x="34" y="55"/>
                  </a:cubicBezTo>
                  <a:cubicBezTo>
                    <a:pt x="34" y="54"/>
                    <a:pt x="34" y="54"/>
                    <a:pt x="34" y="54"/>
                  </a:cubicBezTo>
                  <a:cubicBezTo>
                    <a:pt x="34" y="54"/>
                    <a:pt x="34" y="54"/>
                    <a:pt x="34" y="54"/>
                  </a:cubicBezTo>
                  <a:cubicBezTo>
                    <a:pt x="34" y="54"/>
                    <a:pt x="34" y="54"/>
                    <a:pt x="34" y="54"/>
                  </a:cubicBezTo>
                  <a:cubicBezTo>
                    <a:pt x="33" y="54"/>
                    <a:pt x="33" y="54"/>
                    <a:pt x="33" y="54"/>
                  </a:cubicBezTo>
                  <a:cubicBezTo>
                    <a:pt x="33" y="54"/>
                    <a:pt x="33" y="54"/>
                    <a:pt x="33" y="54"/>
                  </a:cubicBezTo>
                  <a:cubicBezTo>
                    <a:pt x="34" y="54"/>
                    <a:pt x="34" y="54"/>
                    <a:pt x="34" y="54"/>
                  </a:cubicBezTo>
                  <a:cubicBezTo>
                    <a:pt x="34" y="54"/>
                    <a:pt x="34" y="54"/>
                    <a:pt x="34" y="54"/>
                  </a:cubicBezTo>
                  <a:cubicBezTo>
                    <a:pt x="35" y="54"/>
                    <a:pt x="35" y="54"/>
                    <a:pt x="35" y="54"/>
                  </a:cubicBezTo>
                  <a:cubicBezTo>
                    <a:pt x="35" y="53"/>
                    <a:pt x="35" y="53"/>
                    <a:pt x="35" y="53"/>
                  </a:cubicBezTo>
                  <a:cubicBezTo>
                    <a:pt x="34" y="53"/>
                    <a:pt x="34" y="53"/>
                    <a:pt x="34" y="53"/>
                  </a:cubicBezTo>
                  <a:cubicBezTo>
                    <a:pt x="35" y="53"/>
                    <a:pt x="35" y="53"/>
                    <a:pt x="35" y="53"/>
                  </a:cubicBezTo>
                  <a:cubicBezTo>
                    <a:pt x="35" y="52"/>
                    <a:pt x="35" y="52"/>
                    <a:pt x="35" y="52"/>
                  </a:cubicBezTo>
                  <a:cubicBezTo>
                    <a:pt x="35" y="53"/>
                    <a:pt x="35" y="53"/>
                    <a:pt x="35" y="53"/>
                  </a:cubicBezTo>
                  <a:cubicBezTo>
                    <a:pt x="36" y="52"/>
                    <a:pt x="36" y="52"/>
                    <a:pt x="36" y="52"/>
                  </a:cubicBezTo>
                  <a:cubicBezTo>
                    <a:pt x="36" y="52"/>
                    <a:pt x="36" y="52"/>
                    <a:pt x="36" y="52"/>
                  </a:cubicBezTo>
                  <a:cubicBezTo>
                    <a:pt x="36" y="52"/>
                    <a:pt x="36" y="52"/>
                    <a:pt x="36" y="52"/>
                  </a:cubicBezTo>
                  <a:cubicBezTo>
                    <a:pt x="36" y="51"/>
                    <a:pt x="36" y="51"/>
                    <a:pt x="36" y="51"/>
                  </a:cubicBezTo>
                  <a:cubicBezTo>
                    <a:pt x="35" y="51"/>
                    <a:pt x="35" y="51"/>
                    <a:pt x="35" y="51"/>
                  </a:cubicBezTo>
                  <a:cubicBezTo>
                    <a:pt x="36" y="51"/>
                    <a:pt x="36" y="51"/>
                    <a:pt x="36" y="51"/>
                  </a:cubicBezTo>
                  <a:cubicBezTo>
                    <a:pt x="36" y="51"/>
                    <a:pt x="36" y="51"/>
                    <a:pt x="36" y="51"/>
                  </a:cubicBezTo>
                  <a:cubicBezTo>
                    <a:pt x="36" y="51"/>
                    <a:pt x="36" y="51"/>
                    <a:pt x="36" y="51"/>
                  </a:cubicBezTo>
                  <a:cubicBezTo>
                    <a:pt x="37" y="51"/>
                    <a:pt x="37" y="51"/>
                    <a:pt x="37" y="51"/>
                  </a:cubicBezTo>
                  <a:cubicBezTo>
                    <a:pt x="37" y="51"/>
                    <a:pt x="37" y="51"/>
                    <a:pt x="37" y="51"/>
                  </a:cubicBezTo>
                  <a:cubicBezTo>
                    <a:pt x="37" y="49"/>
                    <a:pt x="37" y="49"/>
                    <a:pt x="37" y="49"/>
                  </a:cubicBezTo>
                  <a:cubicBezTo>
                    <a:pt x="38" y="48"/>
                    <a:pt x="38" y="48"/>
                    <a:pt x="38" y="48"/>
                  </a:cubicBezTo>
                  <a:cubicBezTo>
                    <a:pt x="37" y="48"/>
                    <a:pt x="37" y="48"/>
                    <a:pt x="37" y="48"/>
                  </a:cubicBezTo>
                  <a:cubicBezTo>
                    <a:pt x="37" y="47"/>
                    <a:pt x="37" y="47"/>
                    <a:pt x="37" y="47"/>
                  </a:cubicBezTo>
                  <a:cubicBezTo>
                    <a:pt x="36" y="46"/>
                    <a:pt x="36" y="46"/>
                    <a:pt x="36" y="46"/>
                  </a:cubicBezTo>
                  <a:cubicBezTo>
                    <a:pt x="34" y="46"/>
                    <a:pt x="34" y="46"/>
                    <a:pt x="34" y="46"/>
                  </a:cubicBezTo>
                  <a:cubicBezTo>
                    <a:pt x="32" y="46"/>
                    <a:pt x="32" y="46"/>
                    <a:pt x="32" y="46"/>
                  </a:cubicBezTo>
                  <a:cubicBezTo>
                    <a:pt x="32" y="47"/>
                    <a:pt x="32" y="47"/>
                    <a:pt x="32" y="47"/>
                  </a:cubicBezTo>
                  <a:cubicBezTo>
                    <a:pt x="32" y="47"/>
                    <a:pt x="32" y="47"/>
                    <a:pt x="32" y="47"/>
                  </a:cubicBezTo>
                  <a:cubicBezTo>
                    <a:pt x="31" y="47"/>
                    <a:pt x="31" y="47"/>
                    <a:pt x="31" y="47"/>
                  </a:cubicBezTo>
                  <a:cubicBezTo>
                    <a:pt x="31" y="46"/>
                    <a:pt x="31" y="46"/>
                    <a:pt x="31" y="46"/>
                  </a:cubicBezTo>
                  <a:cubicBezTo>
                    <a:pt x="32" y="45"/>
                    <a:pt x="32" y="45"/>
                    <a:pt x="32" y="45"/>
                  </a:cubicBezTo>
                  <a:cubicBezTo>
                    <a:pt x="32" y="44"/>
                    <a:pt x="32" y="44"/>
                    <a:pt x="32" y="44"/>
                  </a:cubicBezTo>
                  <a:cubicBezTo>
                    <a:pt x="31" y="43"/>
                    <a:pt x="31" y="43"/>
                    <a:pt x="31" y="43"/>
                  </a:cubicBezTo>
                  <a:cubicBezTo>
                    <a:pt x="30" y="43"/>
                    <a:pt x="30" y="43"/>
                    <a:pt x="30" y="43"/>
                  </a:cubicBezTo>
                  <a:cubicBezTo>
                    <a:pt x="30" y="42"/>
                    <a:pt x="30" y="42"/>
                    <a:pt x="30" y="42"/>
                  </a:cubicBezTo>
                  <a:cubicBezTo>
                    <a:pt x="29" y="42"/>
                    <a:pt x="29" y="42"/>
                    <a:pt x="29" y="42"/>
                  </a:cubicBezTo>
                  <a:cubicBezTo>
                    <a:pt x="29" y="42"/>
                    <a:pt x="29" y="42"/>
                    <a:pt x="29" y="42"/>
                  </a:cubicBezTo>
                  <a:cubicBezTo>
                    <a:pt x="28" y="42"/>
                    <a:pt x="28" y="42"/>
                    <a:pt x="28" y="42"/>
                  </a:cubicBezTo>
                  <a:cubicBezTo>
                    <a:pt x="28" y="42"/>
                    <a:pt x="28" y="42"/>
                    <a:pt x="28" y="42"/>
                  </a:cubicBezTo>
                  <a:cubicBezTo>
                    <a:pt x="28" y="42"/>
                    <a:pt x="28" y="42"/>
                    <a:pt x="28" y="42"/>
                  </a:cubicBezTo>
                  <a:cubicBezTo>
                    <a:pt x="28" y="42"/>
                    <a:pt x="28" y="42"/>
                    <a:pt x="28" y="42"/>
                  </a:cubicBezTo>
                  <a:cubicBezTo>
                    <a:pt x="29" y="42"/>
                    <a:pt x="29" y="42"/>
                    <a:pt x="29" y="42"/>
                  </a:cubicBezTo>
                  <a:cubicBezTo>
                    <a:pt x="29" y="42"/>
                    <a:pt x="29" y="42"/>
                    <a:pt x="29" y="42"/>
                  </a:cubicBezTo>
                  <a:cubicBezTo>
                    <a:pt x="30" y="42"/>
                    <a:pt x="30" y="42"/>
                    <a:pt x="30" y="42"/>
                  </a:cubicBezTo>
                  <a:cubicBezTo>
                    <a:pt x="30" y="42"/>
                    <a:pt x="30" y="42"/>
                    <a:pt x="30" y="42"/>
                  </a:cubicBezTo>
                  <a:cubicBezTo>
                    <a:pt x="30" y="42"/>
                    <a:pt x="30" y="42"/>
                    <a:pt x="30" y="42"/>
                  </a:cubicBezTo>
                  <a:cubicBezTo>
                    <a:pt x="31" y="42"/>
                    <a:pt x="31" y="42"/>
                    <a:pt x="31" y="42"/>
                  </a:cubicBezTo>
                  <a:cubicBezTo>
                    <a:pt x="30" y="41"/>
                    <a:pt x="30" y="41"/>
                    <a:pt x="30" y="41"/>
                  </a:cubicBezTo>
                  <a:cubicBezTo>
                    <a:pt x="29" y="40"/>
                    <a:pt x="29" y="40"/>
                    <a:pt x="29" y="40"/>
                  </a:cubicBezTo>
                  <a:cubicBezTo>
                    <a:pt x="29" y="40"/>
                    <a:pt x="29" y="40"/>
                    <a:pt x="29" y="40"/>
                  </a:cubicBezTo>
                  <a:cubicBezTo>
                    <a:pt x="30" y="40"/>
                    <a:pt x="30" y="40"/>
                    <a:pt x="30" y="40"/>
                  </a:cubicBezTo>
                  <a:cubicBezTo>
                    <a:pt x="29" y="39"/>
                    <a:pt x="29" y="39"/>
                    <a:pt x="29" y="39"/>
                  </a:cubicBezTo>
                  <a:cubicBezTo>
                    <a:pt x="29" y="39"/>
                    <a:pt x="29" y="39"/>
                    <a:pt x="29" y="39"/>
                  </a:cubicBezTo>
                  <a:cubicBezTo>
                    <a:pt x="29" y="39"/>
                    <a:pt x="29" y="39"/>
                    <a:pt x="29" y="39"/>
                  </a:cubicBezTo>
                  <a:cubicBezTo>
                    <a:pt x="28" y="38"/>
                    <a:pt x="28" y="38"/>
                    <a:pt x="28" y="38"/>
                  </a:cubicBezTo>
                  <a:cubicBezTo>
                    <a:pt x="27" y="37"/>
                    <a:pt x="27" y="37"/>
                    <a:pt x="27" y="37"/>
                  </a:cubicBezTo>
                  <a:cubicBezTo>
                    <a:pt x="25" y="37"/>
                    <a:pt x="25" y="37"/>
                    <a:pt x="25" y="37"/>
                  </a:cubicBezTo>
                  <a:cubicBezTo>
                    <a:pt x="25" y="36"/>
                    <a:pt x="25" y="36"/>
                    <a:pt x="25" y="36"/>
                  </a:cubicBezTo>
                  <a:cubicBezTo>
                    <a:pt x="25" y="36"/>
                    <a:pt x="25" y="36"/>
                    <a:pt x="25" y="36"/>
                  </a:cubicBezTo>
                  <a:cubicBezTo>
                    <a:pt x="25" y="35"/>
                    <a:pt x="25" y="35"/>
                    <a:pt x="25" y="35"/>
                  </a:cubicBezTo>
                  <a:cubicBezTo>
                    <a:pt x="24" y="34"/>
                    <a:pt x="24" y="34"/>
                    <a:pt x="24" y="34"/>
                  </a:cubicBezTo>
                  <a:cubicBezTo>
                    <a:pt x="24" y="32"/>
                    <a:pt x="24" y="32"/>
                    <a:pt x="24" y="32"/>
                  </a:cubicBezTo>
                  <a:cubicBezTo>
                    <a:pt x="23" y="32"/>
                    <a:pt x="23" y="32"/>
                    <a:pt x="23" y="32"/>
                  </a:cubicBezTo>
                  <a:cubicBezTo>
                    <a:pt x="23" y="32"/>
                    <a:pt x="23" y="32"/>
                    <a:pt x="23" y="32"/>
                  </a:cubicBezTo>
                  <a:cubicBezTo>
                    <a:pt x="22" y="30"/>
                    <a:pt x="22" y="30"/>
                    <a:pt x="22" y="30"/>
                  </a:cubicBezTo>
                  <a:cubicBezTo>
                    <a:pt x="21" y="30"/>
                    <a:pt x="21" y="30"/>
                    <a:pt x="21" y="30"/>
                  </a:cubicBezTo>
                  <a:cubicBezTo>
                    <a:pt x="20" y="29"/>
                    <a:pt x="20" y="29"/>
                    <a:pt x="20" y="29"/>
                  </a:cubicBezTo>
                  <a:cubicBezTo>
                    <a:pt x="19" y="29"/>
                    <a:pt x="19" y="29"/>
                    <a:pt x="19" y="29"/>
                  </a:cubicBezTo>
                  <a:cubicBezTo>
                    <a:pt x="19" y="29"/>
                    <a:pt x="19" y="29"/>
                    <a:pt x="19" y="29"/>
                  </a:cubicBezTo>
                  <a:cubicBezTo>
                    <a:pt x="18" y="30"/>
                    <a:pt x="18" y="30"/>
                    <a:pt x="18" y="30"/>
                  </a:cubicBezTo>
                  <a:cubicBezTo>
                    <a:pt x="17" y="29"/>
                    <a:pt x="17" y="29"/>
                    <a:pt x="17" y="29"/>
                  </a:cubicBezTo>
                  <a:cubicBezTo>
                    <a:pt x="17" y="29"/>
                    <a:pt x="17" y="29"/>
                    <a:pt x="17" y="29"/>
                  </a:cubicBezTo>
                  <a:cubicBezTo>
                    <a:pt x="16" y="29"/>
                    <a:pt x="16" y="29"/>
                    <a:pt x="16" y="29"/>
                  </a:cubicBezTo>
                  <a:cubicBezTo>
                    <a:pt x="16" y="29"/>
                    <a:pt x="16" y="29"/>
                    <a:pt x="16" y="29"/>
                  </a:cubicBezTo>
                  <a:cubicBezTo>
                    <a:pt x="16" y="29"/>
                    <a:pt x="16" y="29"/>
                    <a:pt x="16" y="29"/>
                  </a:cubicBezTo>
                  <a:cubicBezTo>
                    <a:pt x="17" y="29"/>
                    <a:pt x="17" y="29"/>
                    <a:pt x="17" y="29"/>
                  </a:cubicBezTo>
                  <a:cubicBezTo>
                    <a:pt x="18" y="29"/>
                    <a:pt x="18" y="29"/>
                    <a:pt x="18" y="29"/>
                  </a:cubicBezTo>
                  <a:cubicBezTo>
                    <a:pt x="18" y="28"/>
                    <a:pt x="18" y="28"/>
                    <a:pt x="18" y="28"/>
                  </a:cubicBezTo>
                  <a:cubicBezTo>
                    <a:pt x="19" y="28"/>
                    <a:pt x="19" y="28"/>
                    <a:pt x="19" y="28"/>
                  </a:cubicBezTo>
                  <a:cubicBezTo>
                    <a:pt x="20" y="28"/>
                    <a:pt x="20" y="28"/>
                    <a:pt x="20" y="28"/>
                  </a:cubicBezTo>
                  <a:cubicBezTo>
                    <a:pt x="19" y="27"/>
                    <a:pt x="19" y="27"/>
                    <a:pt x="19" y="27"/>
                  </a:cubicBezTo>
                  <a:cubicBezTo>
                    <a:pt x="19" y="27"/>
                    <a:pt x="19" y="27"/>
                    <a:pt x="19" y="27"/>
                  </a:cubicBezTo>
                  <a:cubicBezTo>
                    <a:pt x="19" y="27"/>
                    <a:pt x="19" y="27"/>
                    <a:pt x="19" y="27"/>
                  </a:cubicBezTo>
                  <a:cubicBezTo>
                    <a:pt x="18" y="27"/>
                    <a:pt x="18" y="27"/>
                    <a:pt x="18" y="27"/>
                  </a:cubicBezTo>
                  <a:cubicBezTo>
                    <a:pt x="17" y="27"/>
                    <a:pt x="17" y="27"/>
                    <a:pt x="17" y="27"/>
                  </a:cubicBezTo>
                  <a:cubicBezTo>
                    <a:pt x="18" y="27"/>
                    <a:pt x="18" y="27"/>
                    <a:pt x="18" y="27"/>
                  </a:cubicBezTo>
                  <a:cubicBezTo>
                    <a:pt x="19" y="27"/>
                    <a:pt x="19" y="27"/>
                    <a:pt x="19" y="27"/>
                  </a:cubicBezTo>
                  <a:cubicBezTo>
                    <a:pt x="20" y="26"/>
                    <a:pt x="20" y="26"/>
                    <a:pt x="20" y="26"/>
                  </a:cubicBezTo>
                  <a:cubicBezTo>
                    <a:pt x="20" y="26"/>
                    <a:pt x="20" y="26"/>
                    <a:pt x="20" y="26"/>
                  </a:cubicBezTo>
                  <a:cubicBezTo>
                    <a:pt x="20" y="25"/>
                    <a:pt x="20" y="25"/>
                    <a:pt x="20" y="25"/>
                  </a:cubicBezTo>
                  <a:cubicBezTo>
                    <a:pt x="21" y="24"/>
                    <a:pt x="21" y="24"/>
                    <a:pt x="21" y="24"/>
                  </a:cubicBezTo>
                  <a:cubicBezTo>
                    <a:pt x="21" y="24"/>
                    <a:pt x="21" y="24"/>
                    <a:pt x="21" y="24"/>
                  </a:cubicBezTo>
                  <a:cubicBezTo>
                    <a:pt x="21" y="24"/>
                    <a:pt x="21" y="24"/>
                    <a:pt x="21" y="24"/>
                  </a:cubicBezTo>
                  <a:cubicBezTo>
                    <a:pt x="22" y="23"/>
                    <a:pt x="22" y="23"/>
                    <a:pt x="22" y="23"/>
                  </a:cubicBezTo>
                  <a:cubicBezTo>
                    <a:pt x="21" y="23"/>
                    <a:pt x="21" y="23"/>
                    <a:pt x="21" y="23"/>
                  </a:cubicBezTo>
                  <a:cubicBezTo>
                    <a:pt x="22" y="22"/>
                    <a:pt x="22" y="22"/>
                    <a:pt x="22" y="22"/>
                  </a:cubicBezTo>
                  <a:cubicBezTo>
                    <a:pt x="23" y="21"/>
                    <a:pt x="23" y="21"/>
                    <a:pt x="23" y="21"/>
                  </a:cubicBezTo>
                  <a:cubicBezTo>
                    <a:pt x="23" y="21"/>
                    <a:pt x="23" y="21"/>
                    <a:pt x="23" y="21"/>
                  </a:cubicBezTo>
                  <a:cubicBezTo>
                    <a:pt x="22" y="20"/>
                    <a:pt x="22" y="20"/>
                    <a:pt x="22" y="20"/>
                  </a:cubicBezTo>
                  <a:cubicBezTo>
                    <a:pt x="21" y="20"/>
                    <a:pt x="21" y="20"/>
                    <a:pt x="21" y="20"/>
                  </a:cubicBezTo>
                  <a:cubicBezTo>
                    <a:pt x="20" y="20"/>
                    <a:pt x="20" y="20"/>
                    <a:pt x="20" y="20"/>
                  </a:cubicBezTo>
                  <a:cubicBezTo>
                    <a:pt x="18" y="20"/>
                    <a:pt x="18" y="20"/>
                    <a:pt x="18" y="20"/>
                  </a:cubicBezTo>
                  <a:cubicBezTo>
                    <a:pt x="18" y="20"/>
                    <a:pt x="18" y="20"/>
                    <a:pt x="18" y="20"/>
                  </a:cubicBezTo>
                  <a:cubicBezTo>
                    <a:pt x="18" y="20"/>
                    <a:pt x="18" y="20"/>
                    <a:pt x="18" y="20"/>
                  </a:cubicBezTo>
                  <a:cubicBezTo>
                    <a:pt x="17" y="20"/>
                    <a:pt x="17" y="20"/>
                    <a:pt x="17" y="20"/>
                  </a:cubicBezTo>
                  <a:cubicBezTo>
                    <a:pt x="16" y="20"/>
                    <a:pt x="16" y="20"/>
                    <a:pt x="16" y="20"/>
                  </a:cubicBezTo>
                  <a:cubicBezTo>
                    <a:pt x="16" y="20"/>
                    <a:pt x="16" y="20"/>
                    <a:pt x="16" y="20"/>
                  </a:cubicBezTo>
                  <a:cubicBezTo>
                    <a:pt x="16" y="20"/>
                    <a:pt x="16" y="20"/>
                    <a:pt x="16" y="20"/>
                  </a:cubicBezTo>
                  <a:cubicBezTo>
                    <a:pt x="15" y="21"/>
                    <a:pt x="15" y="21"/>
                    <a:pt x="15" y="21"/>
                  </a:cubicBezTo>
                  <a:cubicBezTo>
                    <a:pt x="15" y="21"/>
                    <a:pt x="15" y="21"/>
                    <a:pt x="15" y="21"/>
                  </a:cubicBezTo>
                  <a:cubicBezTo>
                    <a:pt x="14" y="21"/>
                    <a:pt x="14" y="21"/>
                    <a:pt x="14" y="21"/>
                  </a:cubicBezTo>
                  <a:cubicBezTo>
                    <a:pt x="14" y="21"/>
                    <a:pt x="14" y="21"/>
                    <a:pt x="14" y="21"/>
                  </a:cubicBezTo>
                  <a:cubicBezTo>
                    <a:pt x="15" y="20"/>
                    <a:pt x="15" y="20"/>
                    <a:pt x="15" y="20"/>
                  </a:cubicBezTo>
                  <a:cubicBezTo>
                    <a:pt x="15" y="19"/>
                    <a:pt x="15" y="19"/>
                    <a:pt x="15" y="19"/>
                  </a:cubicBezTo>
                  <a:cubicBezTo>
                    <a:pt x="15" y="19"/>
                    <a:pt x="15" y="19"/>
                    <a:pt x="15" y="19"/>
                  </a:cubicBezTo>
                  <a:cubicBezTo>
                    <a:pt x="14" y="19"/>
                    <a:pt x="14" y="19"/>
                    <a:pt x="14" y="19"/>
                  </a:cubicBezTo>
                  <a:cubicBezTo>
                    <a:pt x="15" y="19"/>
                    <a:pt x="15" y="19"/>
                    <a:pt x="15" y="19"/>
                  </a:cubicBezTo>
                  <a:cubicBezTo>
                    <a:pt x="15" y="18"/>
                    <a:pt x="15" y="18"/>
                    <a:pt x="15" y="18"/>
                  </a:cubicBezTo>
                  <a:cubicBezTo>
                    <a:pt x="17" y="17"/>
                    <a:pt x="17" y="17"/>
                    <a:pt x="17" y="17"/>
                  </a:cubicBezTo>
                  <a:cubicBezTo>
                    <a:pt x="17" y="16"/>
                    <a:pt x="17" y="16"/>
                    <a:pt x="17" y="16"/>
                  </a:cubicBezTo>
                  <a:cubicBezTo>
                    <a:pt x="18" y="16"/>
                    <a:pt x="18" y="16"/>
                    <a:pt x="18" y="16"/>
                  </a:cubicBezTo>
                  <a:cubicBezTo>
                    <a:pt x="18" y="16"/>
                    <a:pt x="18" y="16"/>
                    <a:pt x="18" y="16"/>
                  </a:cubicBezTo>
                  <a:cubicBezTo>
                    <a:pt x="18" y="15"/>
                    <a:pt x="18" y="15"/>
                    <a:pt x="18" y="15"/>
                  </a:cubicBezTo>
                  <a:cubicBezTo>
                    <a:pt x="18" y="15"/>
                    <a:pt x="18" y="15"/>
                    <a:pt x="18" y="15"/>
                  </a:cubicBezTo>
                  <a:cubicBezTo>
                    <a:pt x="18" y="14"/>
                    <a:pt x="18" y="14"/>
                    <a:pt x="18" y="14"/>
                  </a:cubicBezTo>
                  <a:cubicBezTo>
                    <a:pt x="17" y="14"/>
                    <a:pt x="17" y="14"/>
                    <a:pt x="17" y="14"/>
                  </a:cubicBezTo>
                  <a:cubicBezTo>
                    <a:pt x="17" y="15"/>
                    <a:pt x="17" y="15"/>
                    <a:pt x="17" y="15"/>
                  </a:cubicBezTo>
                  <a:cubicBezTo>
                    <a:pt x="16" y="15"/>
                    <a:pt x="16" y="15"/>
                    <a:pt x="16" y="15"/>
                  </a:cubicBezTo>
                  <a:cubicBezTo>
                    <a:pt x="15" y="15"/>
                    <a:pt x="15" y="15"/>
                    <a:pt x="15" y="15"/>
                  </a:cubicBezTo>
                  <a:cubicBezTo>
                    <a:pt x="14" y="15"/>
                    <a:pt x="14" y="15"/>
                    <a:pt x="14" y="15"/>
                  </a:cubicBezTo>
                  <a:cubicBezTo>
                    <a:pt x="14" y="15"/>
                    <a:pt x="14" y="15"/>
                    <a:pt x="14" y="15"/>
                  </a:cubicBezTo>
                  <a:cubicBezTo>
                    <a:pt x="13" y="15"/>
                    <a:pt x="13" y="15"/>
                    <a:pt x="13" y="15"/>
                  </a:cubicBezTo>
                  <a:cubicBezTo>
                    <a:pt x="13" y="15"/>
                    <a:pt x="13" y="15"/>
                    <a:pt x="13" y="15"/>
                  </a:cubicBezTo>
                  <a:cubicBezTo>
                    <a:pt x="13" y="15"/>
                    <a:pt x="13" y="15"/>
                    <a:pt x="13" y="15"/>
                  </a:cubicBezTo>
                  <a:cubicBezTo>
                    <a:pt x="13" y="15"/>
                    <a:pt x="13" y="15"/>
                    <a:pt x="13" y="15"/>
                  </a:cubicBezTo>
                  <a:cubicBezTo>
                    <a:pt x="12" y="16"/>
                    <a:pt x="12" y="16"/>
                    <a:pt x="12" y="16"/>
                  </a:cubicBezTo>
                  <a:cubicBezTo>
                    <a:pt x="12" y="15"/>
                    <a:pt x="12" y="15"/>
                    <a:pt x="12" y="15"/>
                  </a:cubicBezTo>
                  <a:cubicBezTo>
                    <a:pt x="11" y="15"/>
                    <a:pt x="11" y="15"/>
                    <a:pt x="11" y="15"/>
                  </a:cubicBezTo>
                  <a:cubicBezTo>
                    <a:pt x="11" y="15"/>
                    <a:pt x="11" y="15"/>
                    <a:pt x="11" y="15"/>
                  </a:cubicBezTo>
                  <a:cubicBezTo>
                    <a:pt x="11" y="15"/>
                    <a:pt x="11" y="15"/>
                    <a:pt x="11" y="15"/>
                  </a:cubicBezTo>
                  <a:cubicBezTo>
                    <a:pt x="11" y="16"/>
                    <a:pt x="11" y="16"/>
                    <a:pt x="11" y="16"/>
                  </a:cubicBezTo>
                  <a:cubicBezTo>
                    <a:pt x="11" y="16"/>
                    <a:pt x="11" y="16"/>
                    <a:pt x="11" y="16"/>
                  </a:cubicBezTo>
                  <a:cubicBezTo>
                    <a:pt x="11" y="17"/>
                    <a:pt x="11" y="17"/>
                    <a:pt x="11" y="17"/>
                  </a:cubicBezTo>
                  <a:cubicBezTo>
                    <a:pt x="10" y="17"/>
                    <a:pt x="10" y="17"/>
                    <a:pt x="10" y="17"/>
                  </a:cubicBezTo>
                  <a:cubicBezTo>
                    <a:pt x="10" y="17"/>
                    <a:pt x="10" y="17"/>
                    <a:pt x="10" y="17"/>
                  </a:cubicBezTo>
                  <a:cubicBezTo>
                    <a:pt x="10" y="18"/>
                    <a:pt x="10" y="18"/>
                    <a:pt x="10" y="18"/>
                  </a:cubicBezTo>
                  <a:cubicBezTo>
                    <a:pt x="10" y="18"/>
                    <a:pt x="10" y="18"/>
                    <a:pt x="10" y="18"/>
                  </a:cubicBezTo>
                  <a:cubicBezTo>
                    <a:pt x="11" y="19"/>
                    <a:pt x="11" y="19"/>
                    <a:pt x="11" y="19"/>
                  </a:cubicBezTo>
                  <a:cubicBezTo>
                    <a:pt x="11" y="19"/>
                    <a:pt x="11" y="19"/>
                    <a:pt x="11" y="19"/>
                  </a:cubicBezTo>
                  <a:cubicBezTo>
                    <a:pt x="10" y="19"/>
                    <a:pt x="10" y="19"/>
                    <a:pt x="10" y="19"/>
                  </a:cubicBezTo>
                  <a:cubicBezTo>
                    <a:pt x="10" y="19"/>
                    <a:pt x="10" y="19"/>
                    <a:pt x="10" y="19"/>
                  </a:cubicBezTo>
                  <a:cubicBezTo>
                    <a:pt x="9" y="18"/>
                    <a:pt x="9" y="18"/>
                    <a:pt x="9" y="18"/>
                  </a:cubicBezTo>
                  <a:cubicBezTo>
                    <a:pt x="9" y="19"/>
                    <a:pt x="9" y="19"/>
                    <a:pt x="9" y="19"/>
                  </a:cubicBezTo>
                  <a:cubicBezTo>
                    <a:pt x="9" y="19"/>
                    <a:pt x="9" y="19"/>
                    <a:pt x="9" y="19"/>
                  </a:cubicBezTo>
                  <a:cubicBezTo>
                    <a:pt x="9" y="19"/>
                    <a:pt x="9" y="19"/>
                    <a:pt x="9" y="19"/>
                  </a:cubicBezTo>
                  <a:cubicBezTo>
                    <a:pt x="9" y="19"/>
                    <a:pt x="9" y="19"/>
                    <a:pt x="9" y="19"/>
                  </a:cubicBezTo>
                  <a:cubicBezTo>
                    <a:pt x="8" y="19"/>
                    <a:pt x="8" y="19"/>
                    <a:pt x="8" y="19"/>
                  </a:cubicBezTo>
                  <a:cubicBezTo>
                    <a:pt x="9" y="20"/>
                    <a:pt x="9" y="20"/>
                    <a:pt x="9" y="20"/>
                  </a:cubicBezTo>
                  <a:cubicBezTo>
                    <a:pt x="8" y="20"/>
                    <a:pt x="8" y="20"/>
                    <a:pt x="8" y="20"/>
                  </a:cubicBezTo>
                  <a:cubicBezTo>
                    <a:pt x="9" y="21"/>
                    <a:pt x="9" y="21"/>
                    <a:pt x="9" y="21"/>
                  </a:cubicBezTo>
                  <a:cubicBezTo>
                    <a:pt x="9" y="21"/>
                    <a:pt x="9" y="21"/>
                    <a:pt x="9" y="21"/>
                  </a:cubicBezTo>
                  <a:cubicBezTo>
                    <a:pt x="9" y="21"/>
                    <a:pt x="9" y="21"/>
                    <a:pt x="9" y="21"/>
                  </a:cubicBezTo>
                  <a:cubicBezTo>
                    <a:pt x="8" y="21"/>
                    <a:pt x="8" y="21"/>
                    <a:pt x="8" y="21"/>
                  </a:cubicBezTo>
                  <a:cubicBezTo>
                    <a:pt x="8" y="21"/>
                    <a:pt x="8" y="21"/>
                    <a:pt x="8" y="21"/>
                  </a:cubicBezTo>
                  <a:cubicBezTo>
                    <a:pt x="8" y="22"/>
                    <a:pt x="8" y="22"/>
                    <a:pt x="8" y="22"/>
                  </a:cubicBezTo>
                  <a:cubicBezTo>
                    <a:pt x="9" y="22"/>
                    <a:pt x="9" y="22"/>
                    <a:pt x="9" y="22"/>
                  </a:cubicBezTo>
                  <a:cubicBezTo>
                    <a:pt x="9" y="22"/>
                    <a:pt x="9" y="22"/>
                    <a:pt x="9" y="22"/>
                  </a:cubicBezTo>
                  <a:cubicBezTo>
                    <a:pt x="9" y="22"/>
                    <a:pt x="9" y="22"/>
                    <a:pt x="9" y="22"/>
                  </a:cubicBezTo>
                  <a:cubicBezTo>
                    <a:pt x="9" y="22"/>
                    <a:pt x="9" y="22"/>
                    <a:pt x="9" y="22"/>
                  </a:cubicBezTo>
                  <a:cubicBezTo>
                    <a:pt x="10" y="22"/>
                    <a:pt x="10" y="22"/>
                    <a:pt x="10" y="22"/>
                  </a:cubicBezTo>
                  <a:cubicBezTo>
                    <a:pt x="9" y="22"/>
                    <a:pt x="9" y="22"/>
                    <a:pt x="9" y="22"/>
                  </a:cubicBezTo>
                  <a:cubicBezTo>
                    <a:pt x="10" y="22"/>
                    <a:pt x="10" y="22"/>
                    <a:pt x="10" y="22"/>
                  </a:cubicBezTo>
                  <a:cubicBezTo>
                    <a:pt x="9" y="22"/>
                    <a:pt x="9" y="22"/>
                    <a:pt x="9" y="22"/>
                  </a:cubicBezTo>
                  <a:cubicBezTo>
                    <a:pt x="9" y="22"/>
                    <a:pt x="9" y="22"/>
                    <a:pt x="9" y="22"/>
                  </a:cubicBezTo>
                  <a:cubicBezTo>
                    <a:pt x="9" y="23"/>
                    <a:pt x="9" y="23"/>
                    <a:pt x="9" y="23"/>
                  </a:cubicBezTo>
                  <a:cubicBezTo>
                    <a:pt x="9" y="23"/>
                    <a:pt x="9" y="23"/>
                    <a:pt x="9" y="23"/>
                  </a:cubicBezTo>
                  <a:cubicBezTo>
                    <a:pt x="9" y="23"/>
                    <a:pt x="9" y="23"/>
                    <a:pt x="9" y="23"/>
                  </a:cubicBezTo>
                  <a:cubicBezTo>
                    <a:pt x="8" y="23"/>
                    <a:pt x="8" y="23"/>
                    <a:pt x="8" y="23"/>
                  </a:cubicBezTo>
                  <a:cubicBezTo>
                    <a:pt x="9" y="24"/>
                    <a:pt x="9" y="24"/>
                    <a:pt x="9" y="24"/>
                  </a:cubicBezTo>
                  <a:cubicBezTo>
                    <a:pt x="9" y="24"/>
                    <a:pt x="9" y="24"/>
                    <a:pt x="9"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7" y="25"/>
                    <a:pt x="7" y="25"/>
                    <a:pt x="7" y="25"/>
                  </a:cubicBezTo>
                  <a:cubicBezTo>
                    <a:pt x="7" y="25"/>
                    <a:pt x="7" y="25"/>
                    <a:pt x="7" y="25"/>
                  </a:cubicBezTo>
                  <a:cubicBezTo>
                    <a:pt x="7" y="25"/>
                    <a:pt x="7" y="25"/>
                    <a:pt x="7" y="25"/>
                  </a:cubicBezTo>
                  <a:cubicBezTo>
                    <a:pt x="8" y="25"/>
                    <a:pt x="8" y="25"/>
                    <a:pt x="8" y="25"/>
                  </a:cubicBezTo>
                  <a:cubicBezTo>
                    <a:pt x="8" y="25"/>
                    <a:pt x="8" y="25"/>
                    <a:pt x="8" y="25"/>
                  </a:cubicBezTo>
                  <a:cubicBezTo>
                    <a:pt x="8" y="26"/>
                    <a:pt x="8" y="26"/>
                    <a:pt x="8" y="26"/>
                  </a:cubicBezTo>
                  <a:cubicBezTo>
                    <a:pt x="8" y="26"/>
                    <a:pt x="8" y="26"/>
                    <a:pt x="8" y="26"/>
                  </a:cubicBezTo>
                  <a:cubicBezTo>
                    <a:pt x="8" y="26"/>
                    <a:pt x="8" y="26"/>
                    <a:pt x="8" y="26"/>
                  </a:cubicBezTo>
                  <a:cubicBezTo>
                    <a:pt x="8" y="26"/>
                    <a:pt x="8" y="26"/>
                    <a:pt x="8" y="26"/>
                  </a:cubicBezTo>
                  <a:cubicBezTo>
                    <a:pt x="9" y="26"/>
                    <a:pt x="9" y="26"/>
                    <a:pt x="9" y="26"/>
                  </a:cubicBezTo>
                  <a:cubicBezTo>
                    <a:pt x="11" y="25"/>
                    <a:pt x="11" y="25"/>
                    <a:pt x="11" y="25"/>
                  </a:cubicBezTo>
                  <a:cubicBezTo>
                    <a:pt x="10" y="25"/>
                    <a:pt x="10" y="25"/>
                    <a:pt x="10" y="25"/>
                  </a:cubicBezTo>
                  <a:cubicBezTo>
                    <a:pt x="11" y="25"/>
                    <a:pt x="11" y="25"/>
                    <a:pt x="11" y="25"/>
                  </a:cubicBezTo>
                  <a:cubicBezTo>
                    <a:pt x="10" y="26"/>
                    <a:pt x="10" y="26"/>
                    <a:pt x="10" y="26"/>
                  </a:cubicBezTo>
                  <a:cubicBezTo>
                    <a:pt x="10" y="27"/>
                    <a:pt x="10" y="27"/>
                    <a:pt x="10" y="27"/>
                  </a:cubicBezTo>
                  <a:cubicBezTo>
                    <a:pt x="10" y="27"/>
                    <a:pt x="10" y="27"/>
                    <a:pt x="10" y="27"/>
                  </a:cubicBezTo>
                  <a:cubicBezTo>
                    <a:pt x="9" y="28"/>
                    <a:pt x="9" y="28"/>
                    <a:pt x="9" y="28"/>
                  </a:cubicBezTo>
                  <a:cubicBezTo>
                    <a:pt x="9" y="28"/>
                    <a:pt x="9" y="28"/>
                    <a:pt x="9" y="28"/>
                  </a:cubicBezTo>
                  <a:cubicBezTo>
                    <a:pt x="9" y="29"/>
                    <a:pt x="9" y="29"/>
                    <a:pt x="9" y="29"/>
                  </a:cubicBezTo>
                  <a:cubicBezTo>
                    <a:pt x="9" y="30"/>
                    <a:pt x="9" y="30"/>
                    <a:pt x="9" y="30"/>
                  </a:cubicBezTo>
                  <a:cubicBezTo>
                    <a:pt x="9" y="30"/>
                    <a:pt x="9" y="30"/>
                    <a:pt x="9" y="30"/>
                  </a:cubicBezTo>
                  <a:cubicBezTo>
                    <a:pt x="9" y="31"/>
                    <a:pt x="9" y="31"/>
                    <a:pt x="9" y="31"/>
                  </a:cubicBezTo>
                  <a:cubicBezTo>
                    <a:pt x="9" y="30"/>
                    <a:pt x="9" y="30"/>
                    <a:pt x="9" y="30"/>
                  </a:cubicBezTo>
                  <a:cubicBezTo>
                    <a:pt x="9" y="31"/>
                    <a:pt x="9" y="31"/>
                    <a:pt x="9" y="31"/>
                  </a:cubicBezTo>
                  <a:cubicBezTo>
                    <a:pt x="9" y="32"/>
                    <a:pt x="9" y="32"/>
                    <a:pt x="9" y="32"/>
                  </a:cubicBezTo>
                  <a:cubicBezTo>
                    <a:pt x="8" y="33"/>
                    <a:pt x="8" y="33"/>
                    <a:pt x="8" y="33"/>
                  </a:cubicBezTo>
                  <a:cubicBezTo>
                    <a:pt x="8" y="33"/>
                    <a:pt x="8" y="33"/>
                    <a:pt x="8" y="33"/>
                  </a:cubicBezTo>
                  <a:cubicBezTo>
                    <a:pt x="9" y="33"/>
                    <a:pt x="9" y="33"/>
                    <a:pt x="9" y="33"/>
                  </a:cubicBezTo>
                  <a:cubicBezTo>
                    <a:pt x="9" y="32"/>
                    <a:pt x="9" y="32"/>
                    <a:pt x="9" y="32"/>
                  </a:cubicBezTo>
                  <a:cubicBezTo>
                    <a:pt x="9" y="32"/>
                    <a:pt x="9" y="32"/>
                    <a:pt x="9" y="32"/>
                  </a:cubicBezTo>
                  <a:cubicBezTo>
                    <a:pt x="9" y="31"/>
                    <a:pt x="9" y="31"/>
                    <a:pt x="9" y="31"/>
                  </a:cubicBezTo>
                  <a:cubicBezTo>
                    <a:pt x="10" y="31"/>
                    <a:pt x="10" y="31"/>
                    <a:pt x="10" y="31"/>
                  </a:cubicBezTo>
                  <a:cubicBezTo>
                    <a:pt x="9" y="29"/>
                    <a:pt x="9" y="29"/>
                    <a:pt x="9" y="29"/>
                  </a:cubicBezTo>
                  <a:cubicBezTo>
                    <a:pt x="10" y="29"/>
                    <a:pt x="10" y="29"/>
                    <a:pt x="10" y="29"/>
                  </a:cubicBezTo>
                  <a:cubicBezTo>
                    <a:pt x="11" y="28"/>
                    <a:pt x="11" y="28"/>
                    <a:pt x="11" y="28"/>
                  </a:cubicBezTo>
                  <a:cubicBezTo>
                    <a:pt x="10" y="29"/>
                    <a:pt x="10" y="29"/>
                    <a:pt x="10" y="29"/>
                  </a:cubicBezTo>
                  <a:cubicBezTo>
                    <a:pt x="10" y="30"/>
                    <a:pt x="10" y="30"/>
                    <a:pt x="10" y="30"/>
                  </a:cubicBezTo>
                  <a:cubicBezTo>
                    <a:pt x="10" y="30"/>
                    <a:pt x="10" y="30"/>
                    <a:pt x="10" y="30"/>
                  </a:cubicBezTo>
                  <a:cubicBezTo>
                    <a:pt x="10" y="30"/>
                    <a:pt x="10" y="30"/>
                    <a:pt x="10" y="30"/>
                  </a:cubicBezTo>
                  <a:cubicBezTo>
                    <a:pt x="11" y="29"/>
                    <a:pt x="11" y="29"/>
                    <a:pt x="11" y="29"/>
                  </a:cubicBezTo>
                  <a:cubicBezTo>
                    <a:pt x="11" y="30"/>
                    <a:pt x="11" y="30"/>
                    <a:pt x="11" y="30"/>
                  </a:cubicBezTo>
                  <a:cubicBezTo>
                    <a:pt x="12" y="29"/>
                    <a:pt x="12" y="29"/>
                    <a:pt x="12" y="29"/>
                  </a:cubicBezTo>
                  <a:cubicBezTo>
                    <a:pt x="12" y="28"/>
                    <a:pt x="12" y="28"/>
                    <a:pt x="12" y="28"/>
                  </a:cubicBezTo>
                  <a:cubicBezTo>
                    <a:pt x="12" y="28"/>
                    <a:pt x="12" y="28"/>
                    <a:pt x="12" y="28"/>
                  </a:cubicBezTo>
                  <a:cubicBezTo>
                    <a:pt x="12" y="29"/>
                    <a:pt x="12" y="29"/>
                    <a:pt x="12" y="29"/>
                  </a:cubicBezTo>
                  <a:cubicBezTo>
                    <a:pt x="13" y="30"/>
                    <a:pt x="13" y="30"/>
                    <a:pt x="13" y="30"/>
                  </a:cubicBezTo>
                  <a:cubicBezTo>
                    <a:pt x="12" y="30"/>
                    <a:pt x="12" y="30"/>
                    <a:pt x="12" y="30"/>
                  </a:cubicBezTo>
                  <a:cubicBezTo>
                    <a:pt x="12" y="31"/>
                    <a:pt x="12" y="31"/>
                    <a:pt x="12" y="31"/>
                  </a:cubicBezTo>
                  <a:cubicBezTo>
                    <a:pt x="12" y="31"/>
                    <a:pt x="12" y="31"/>
                    <a:pt x="12" y="31"/>
                  </a:cubicBezTo>
                  <a:cubicBezTo>
                    <a:pt x="12" y="31"/>
                    <a:pt x="12" y="31"/>
                    <a:pt x="12" y="31"/>
                  </a:cubicBezTo>
                  <a:cubicBezTo>
                    <a:pt x="13" y="32"/>
                    <a:pt x="13" y="32"/>
                    <a:pt x="13" y="32"/>
                  </a:cubicBezTo>
                  <a:cubicBezTo>
                    <a:pt x="12" y="33"/>
                    <a:pt x="12" y="33"/>
                    <a:pt x="12" y="33"/>
                  </a:cubicBezTo>
                  <a:cubicBezTo>
                    <a:pt x="11" y="35"/>
                    <a:pt x="11" y="35"/>
                    <a:pt x="11" y="35"/>
                  </a:cubicBezTo>
                  <a:cubicBezTo>
                    <a:pt x="11" y="35"/>
                    <a:pt x="11" y="35"/>
                    <a:pt x="11" y="35"/>
                  </a:cubicBezTo>
                  <a:cubicBezTo>
                    <a:pt x="11" y="35"/>
                    <a:pt x="11" y="35"/>
                    <a:pt x="11" y="35"/>
                  </a:cubicBezTo>
                  <a:cubicBezTo>
                    <a:pt x="11" y="36"/>
                    <a:pt x="11" y="36"/>
                    <a:pt x="11" y="36"/>
                  </a:cubicBezTo>
                  <a:cubicBezTo>
                    <a:pt x="12" y="37"/>
                    <a:pt x="12" y="37"/>
                    <a:pt x="12" y="37"/>
                  </a:cubicBezTo>
                  <a:cubicBezTo>
                    <a:pt x="11" y="36"/>
                    <a:pt x="11" y="36"/>
                    <a:pt x="11" y="36"/>
                  </a:cubicBezTo>
                  <a:cubicBezTo>
                    <a:pt x="12" y="36"/>
                    <a:pt x="12" y="36"/>
                    <a:pt x="12" y="36"/>
                  </a:cubicBezTo>
                  <a:cubicBezTo>
                    <a:pt x="13" y="37"/>
                    <a:pt x="13" y="37"/>
                    <a:pt x="13" y="37"/>
                  </a:cubicBezTo>
                  <a:cubicBezTo>
                    <a:pt x="13" y="36"/>
                    <a:pt x="13" y="36"/>
                    <a:pt x="13" y="36"/>
                  </a:cubicBezTo>
                  <a:cubicBezTo>
                    <a:pt x="13" y="35"/>
                    <a:pt x="13" y="35"/>
                    <a:pt x="13" y="35"/>
                  </a:cubicBezTo>
                  <a:cubicBezTo>
                    <a:pt x="13" y="35"/>
                    <a:pt x="13" y="35"/>
                    <a:pt x="13" y="35"/>
                  </a:cubicBezTo>
                  <a:cubicBezTo>
                    <a:pt x="14" y="36"/>
                    <a:pt x="14" y="36"/>
                    <a:pt x="14" y="36"/>
                  </a:cubicBezTo>
                  <a:cubicBezTo>
                    <a:pt x="15" y="36"/>
                    <a:pt x="15" y="36"/>
                    <a:pt x="15" y="36"/>
                  </a:cubicBezTo>
                  <a:cubicBezTo>
                    <a:pt x="15" y="36"/>
                    <a:pt x="15" y="36"/>
                    <a:pt x="15" y="36"/>
                  </a:cubicBezTo>
                  <a:cubicBezTo>
                    <a:pt x="16" y="36"/>
                    <a:pt x="16" y="36"/>
                    <a:pt x="16" y="36"/>
                  </a:cubicBezTo>
                  <a:cubicBezTo>
                    <a:pt x="16" y="35"/>
                    <a:pt x="16" y="35"/>
                    <a:pt x="16" y="35"/>
                  </a:cubicBezTo>
                  <a:cubicBezTo>
                    <a:pt x="19" y="35"/>
                    <a:pt x="19" y="35"/>
                    <a:pt x="19" y="35"/>
                  </a:cubicBezTo>
                  <a:cubicBezTo>
                    <a:pt x="17" y="35"/>
                    <a:pt x="17" y="35"/>
                    <a:pt x="17" y="35"/>
                  </a:cubicBezTo>
                  <a:cubicBezTo>
                    <a:pt x="16" y="38"/>
                    <a:pt x="16" y="38"/>
                    <a:pt x="16" y="38"/>
                  </a:cubicBezTo>
                  <a:cubicBezTo>
                    <a:pt x="17" y="39"/>
                    <a:pt x="17" y="39"/>
                    <a:pt x="17" y="39"/>
                  </a:cubicBezTo>
                  <a:cubicBezTo>
                    <a:pt x="18" y="39"/>
                    <a:pt x="18" y="39"/>
                    <a:pt x="18" y="39"/>
                  </a:cubicBezTo>
                  <a:cubicBezTo>
                    <a:pt x="18" y="40"/>
                    <a:pt x="18" y="40"/>
                    <a:pt x="18" y="40"/>
                  </a:cubicBezTo>
                  <a:cubicBezTo>
                    <a:pt x="19" y="39"/>
                    <a:pt x="19" y="39"/>
                    <a:pt x="19" y="39"/>
                  </a:cubicBezTo>
                  <a:cubicBezTo>
                    <a:pt x="19" y="39"/>
                    <a:pt x="19" y="39"/>
                    <a:pt x="19" y="39"/>
                  </a:cubicBezTo>
                  <a:cubicBezTo>
                    <a:pt x="19" y="40"/>
                    <a:pt x="19" y="40"/>
                    <a:pt x="19" y="40"/>
                  </a:cubicBezTo>
                  <a:cubicBezTo>
                    <a:pt x="19" y="41"/>
                    <a:pt x="19" y="41"/>
                    <a:pt x="19" y="41"/>
                  </a:cubicBezTo>
                  <a:cubicBezTo>
                    <a:pt x="19" y="41"/>
                    <a:pt x="19" y="41"/>
                    <a:pt x="19" y="41"/>
                  </a:cubicBezTo>
                  <a:cubicBezTo>
                    <a:pt x="19" y="42"/>
                    <a:pt x="19" y="42"/>
                    <a:pt x="19" y="42"/>
                  </a:cubicBezTo>
                  <a:cubicBezTo>
                    <a:pt x="18" y="43"/>
                    <a:pt x="18" y="43"/>
                    <a:pt x="18" y="43"/>
                  </a:cubicBezTo>
                  <a:cubicBezTo>
                    <a:pt x="19" y="44"/>
                    <a:pt x="19" y="44"/>
                    <a:pt x="19" y="44"/>
                  </a:cubicBezTo>
                  <a:cubicBezTo>
                    <a:pt x="19" y="44"/>
                    <a:pt x="19" y="44"/>
                    <a:pt x="19" y="44"/>
                  </a:cubicBezTo>
                  <a:cubicBezTo>
                    <a:pt x="20" y="44"/>
                    <a:pt x="20" y="44"/>
                    <a:pt x="20" y="44"/>
                  </a:cubicBezTo>
                  <a:cubicBezTo>
                    <a:pt x="20" y="44"/>
                    <a:pt x="20" y="44"/>
                    <a:pt x="20" y="44"/>
                  </a:cubicBezTo>
                  <a:cubicBezTo>
                    <a:pt x="19" y="44"/>
                    <a:pt x="19" y="44"/>
                    <a:pt x="19" y="44"/>
                  </a:cubicBezTo>
                  <a:cubicBezTo>
                    <a:pt x="19" y="44"/>
                    <a:pt x="19" y="44"/>
                    <a:pt x="19" y="44"/>
                  </a:cubicBezTo>
                  <a:cubicBezTo>
                    <a:pt x="18" y="44"/>
                    <a:pt x="18" y="44"/>
                    <a:pt x="18" y="44"/>
                  </a:cubicBezTo>
                  <a:cubicBezTo>
                    <a:pt x="18" y="45"/>
                    <a:pt x="18" y="45"/>
                    <a:pt x="18" y="45"/>
                  </a:cubicBezTo>
                  <a:cubicBezTo>
                    <a:pt x="19" y="45"/>
                    <a:pt x="19" y="45"/>
                    <a:pt x="19" y="45"/>
                  </a:cubicBezTo>
                  <a:cubicBezTo>
                    <a:pt x="18" y="45"/>
                    <a:pt x="18" y="45"/>
                    <a:pt x="18" y="45"/>
                  </a:cubicBezTo>
                  <a:cubicBezTo>
                    <a:pt x="18" y="44"/>
                    <a:pt x="18" y="44"/>
                    <a:pt x="18" y="44"/>
                  </a:cubicBezTo>
                  <a:cubicBezTo>
                    <a:pt x="16" y="45"/>
                    <a:pt x="16" y="45"/>
                    <a:pt x="16" y="45"/>
                  </a:cubicBezTo>
                  <a:cubicBezTo>
                    <a:pt x="16" y="45"/>
                    <a:pt x="16" y="45"/>
                    <a:pt x="16" y="45"/>
                  </a:cubicBezTo>
                  <a:cubicBezTo>
                    <a:pt x="14" y="45"/>
                    <a:pt x="14" y="45"/>
                    <a:pt x="14" y="45"/>
                  </a:cubicBezTo>
                  <a:cubicBezTo>
                    <a:pt x="13" y="46"/>
                    <a:pt x="13" y="46"/>
                    <a:pt x="13" y="46"/>
                  </a:cubicBezTo>
                  <a:cubicBezTo>
                    <a:pt x="12" y="47"/>
                    <a:pt x="12" y="47"/>
                    <a:pt x="12" y="47"/>
                  </a:cubicBezTo>
                  <a:cubicBezTo>
                    <a:pt x="12" y="47"/>
                    <a:pt x="12" y="47"/>
                    <a:pt x="12" y="47"/>
                  </a:cubicBezTo>
                  <a:cubicBezTo>
                    <a:pt x="13" y="47"/>
                    <a:pt x="13" y="47"/>
                    <a:pt x="13" y="47"/>
                  </a:cubicBezTo>
                  <a:cubicBezTo>
                    <a:pt x="13" y="47"/>
                    <a:pt x="13" y="47"/>
                    <a:pt x="13" y="47"/>
                  </a:cubicBezTo>
                  <a:cubicBezTo>
                    <a:pt x="13" y="47"/>
                    <a:pt x="13" y="47"/>
                    <a:pt x="13" y="47"/>
                  </a:cubicBezTo>
                  <a:cubicBezTo>
                    <a:pt x="15" y="47"/>
                    <a:pt x="15" y="47"/>
                    <a:pt x="15" y="47"/>
                  </a:cubicBezTo>
                  <a:cubicBezTo>
                    <a:pt x="14" y="47"/>
                    <a:pt x="14" y="47"/>
                    <a:pt x="14" y="47"/>
                  </a:cubicBezTo>
                  <a:cubicBezTo>
                    <a:pt x="15" y="48"/>
                    <a:pt x="15" y="48"/>
                    <a:pt x="15" y="48"/>
                  </a:cubicBezTo>
                  <a:cubicBezTo>
                    <a:pt x="14" y="48"/>
                    <a:pt x="14" y="48"/>
                    <a:pt x="14" y="48"/>
                  </a:cubicBezTo>
                  <a:cubicBezTo>
                    <a:pt x="15" y="49"/>
                    <a:pt x="15" y="49"/>
                    <a:pt x="15" y="49"/>
                  </a:cubicBezTo>
                  <a:cubicBezTo>
                    <a:pt x="15" y="49"/>
                    <a:pt x="15" y="49"/>
                    <a:pt x="15" y="49"/>
                  </a:cubicBezTo>
                  <a:cubicBezTo>
                    <a:pt x="14" y="50"/>
                    <a:pt x="14" y="50"/>
                    <a:pt x="14" y="50"/>
                  </a:cubicBezTo>
                  <a:cubicBezTo>
                    <a:pt x="13" y="51"/>
                    <a:pt x="13" y="51"/>
                    <a:pt x="13" y="51"/>
                  </a:cubicBezTo>
                  <a:cubicBezTo>
                    <a:pt x="13" y="51"/>
                    <a:pt x="13" y="51"/>
                    <a:pt x="13" y="51"/>
                  </a:cubicBezTo>
                  <a:cubicBezTo>
                    <a:pt x="12" y="51"/>
                    <a:pt x="12" y="51"/>
                    <a:pt x="12" y="51"/>
                  </a:cubicBezTo>
                  <a:cubicBezTo>
                    <a:pt x="11" y="52"/>
                    <a:pt x="11" y="52"/>
                    <a:pt x="11" y="52"/>
                  </a:cubicBezTo>
                  <a:cubicBezTo>
                    <a:pt x="11" y="52"/>
                    <a:pt x="11" y="52"/>
                    <a:pt x="11" y="52"/>
                  </a:cubicBezTo>
                  <a:cubicBezTo>
                    <a:pt x="10" y="52"/>
                    <a:pt x="10" y="52"/>
                    <a:pt x="10" y="52"/>
                  </a:cubicBezTo>
                  <a:cubicBezTo>
                    <a:pt x="10" y="52"/>
                    <a:pt x="10" y="52"/>
                    <a:pt x="10" y="52"/>
                  </a:cubicBezTo>
                  <a:cubicBezTo>
                    <a:pt x="11" y="53"/>
                    <a:pt x="11" y="53"/>
                    <a:pt x="11" y="53"/>
                  </a:cubicBezTo>
                  <a:cubicBezTo>
                    <a:pt x="10" y="53"/>
                    <a:pt x="10" y="53"/>
                    <a:pt x="10" y="53"/>
                  </a:cubicBezTo>
                  <a:cubicBezTo>
                    <a:pt x="11" y="53"/>
                    <a:pt x="11" y="53"/>
                    <a:pt x="11" y="53"/>
                  </a:cubicBezTo>
                  <a:cubicBezTo>
                    <a:pt x="11" y="54"/>
                    <a:pt x="11" y="54"/>
                    <a:pt x="11" y="54"/>
                  </a:cubicBezTo>
                  <a:cubicBezTo>
                    <a:pt x="11" y="54"/>
                    <a:pt x="11" y="54"/>
                    <a:pt x="11" y="54"/>
                  </a:cubicBezTo>
                  <a:cubicBezTo>
                    <a:pt x="12" y="54"/>
                    <a:pt x="12" y="54"/>
                    <a:pt x="12" y="54"/>
                  </a:cubicBezTo>
                  <a:cubicBezTo>
                    <a:pt x="12" y="53"/>
                    <a:pt x="12" y="53"/>
                    <a:pt x="12" y="53"/>
                  </a:cubicBezTo>
                  <a:cubicBezTo>
                    <a:pt x="14" y="53"/>
                    <a:pt x="14" y="53"/>
                    <a:pt x="14" y="53"/>
                  </a:cubicBezTo>
                  <a:cubicBezTo>
                    <a:pt x="14" y="53"/>
                    <a:pt x="14" y="53"/>
                    <a:pt x="14" y="53"/>
                  </a:cubicBezTo>
                  <a:cubicBezTo>
                    <a:pt x="15" y="54"/>
                    <a:pt x="15" y="54"/>
                    <a:pt x="15" y="54"/>
                  </a:cubicBezTo>
                  <a:cubicBezTo>
                    <a:pt x="14" y="54"/>
                    <a:pt x="14" y="54"/>
                    <a:pt x="14" y="54"/>
                  </a:cubicBezTo>
                  <a:cubicBezTo>
                    <a:pt x="14" y="54"/>
                    <a:pt x="14" y="54"/>
                    <a:pt x="14" y="54"/>
                  </a:cubicBezTo>
                  <a:cubicBezTo>
                    <a:pt x="15" y="54"/>
                    <a:pt x="15" y="54"/>
                    <a:pt x="15" y="54"/>
                  </a:cubicBezTo>
                  <a:cubicBezTo>
                    <a:pt x="15" y="54"/>
                    <a:pt x="15" y="54"/>
                    <a:pt x="15" y="54"/>
                  </a:cubicBezTo>
                  <a:cubicBezTo>
                    <a:pt x="16" y="54"/>
                    <a:pt x="16" y="54"/>
                    <a:pt x="16" y="54"/>
                  </a:cubicBezTo>
                  <a:cubicBezTo>
                    <a:pt x="16" y="55"/>
                    <a:pt x="16" y="55"/>
                    <a:pt x="16" y="55"/>
                  </a:cubicBezTo>
                  <a:cubicBezTo>
                    <a:pt x="17" y="55"/>
                    <a:pt x="17" y="55"/>
                    <a:pt x="17" y="55"/>
                  </a:cubicBezTo>
                  <a:cubicBezTo>
                    <a:pt x="18" y="55"/>
                    <a:pt x="18" y="55"/>
                    <a:pt x="18" y="55"/>
                  </a:cubicBezTo>
                  <a:cubicBezTo>
                    <a:pt x="19" y="55"/>
                    <a:pt x="19" y="55"/>
                    <a:pt x="19" y="55"/>
                  </a:cubicBezTo>
                  <a:cubicBezTo>
                    <a:pt x="19" y="54"/>
                    <a:pt x="19" y="54"/>
                    <a:pt x="19" y="54"/>
                  </a:cubicBezTo>
                  <a:cubicBezTo>
                    <a:pt x="20" y="54"/>
                    <a:pt x="20" y="54"/>
                    <a:pt x="20" y="54"/>
                  </a:cubicBezTo>
                  <a:cubicBezTo>
                    <a:pt x="21" y="54"/>
                    <a:pt x="21" y="54"/>
                    <a:pt x="21" y="54"/>
                  </a:cubicBezTo>
                  <a:cubicBezTo>
                    <a:pt x="21" y="53"/>
                    <a:pt x="21" y="53"/>
                    <a:pt x="21" y="53"/>
                  </a:cubicBezTo>
                  <a:cubicBezTo>
                    <a:pt x="20" y="54"/>
                    <a:pt x="20" y="54"/>
                    <a:pt x="20" y="54"/>
                  </a:cubicBezTo>
                  <a:cubicBezTo>
                    <a:pt x="19" y="55"/>
                    <a:pt x="19" y="55"/>
                    <a:pt x="19" y="55"/>
                  </a:cubicBezTo>
                  <a:cubicBezTo>
                    <a:pt x="19" y="56"/>
                    <a:pt x="19" y="56"/>
                    <a:pt x="19" y="56"/>
                  </a:cubicBezTo>
                  <a:cubicBezTo>
                    <a:pt x="18" y="56"/>
                    <a:pt x="18" y="56"/>
                    <a:pt x="18" y="56"/>
                  </a:cubicBezTo>
                  <a:cubicBezTo>
                    <a:pt x="18" y="57"/>
                    <a:pt x="18" y="57"/>
                    <a:pt x="18" y="57"/>
                  </a:cubicBezTo>
                  <a:cubicBezTo>
                    <a:pt x="17" y="56"/>
                    <a:pt x="17" y="56"/>
                    <a:pt x="17" y="56"/>
                  </a:cubicBezTo>
                  <a:cubicBezTo>
                    <a:pt x="15" y="56"/>
                    <a:pt x="15" y="56"/>
                    <a:pt x="15" y="56"/>
                  </a:cubicBezTo>
                  <a:cubicBezTo>
                    <a:pt x="14" y="56"/>
                    <a:pt x="14" y="56"/>
                    <a:pt x="14" y="56"/>
                  </a:cubicBezTo>
                  <a:cubicBezTo>
                    <a:pt x="14" y="57"/>
                    <a:pt x="14" y="57"/>
                    <a:pt x="14" y="57"/>
                  </a:cubicBezTo>
                  <a:cubicBezTo>
                    <a:pt x="14" y="57"/>
                    <a:pt x="14" y="57"/>
                    <a:pt x="14" y="57"/>
                  </a:cubicBezTo>
                  <a:cubicBezTo>
                    <a:pt x="13" y="57"/>
                    <a:pt x="13" y="57"/>
                    <a:pt x="13" y="57"/>
                  </a:cubicBezTo>
                  <a:cubicBezTo>
                    <a:pt x="13" y="59"/>
                    <a:pt x="13" y="59"/>
                    <a:pt x="13" y="59"/>
                  </a:cubicBezTo>
                  <a:cubicBezTo>
                    <a:pt x="12" y="59"/>
                    <a:pt x="12" y="59"/>
                    <a:pt x="12" y="59"/>
                  </a:cubicBezTo>
                  <a:cubicBezTo>
                    <a:pt x="12" y="60"/>
                    <a:pt x="12" y="60"/>
                    <a:pt x="12" y="60"/>
                  </a:cubicBezTo>
                  <a:cubicBezTo>
                    <a:pt x="11" y="60"/>
                    <a:pt x="11" y="60"/>
                    <a:pt x="11" y="60"/>
                  </a:cubicBezTo>
                  <a:cubicBezTo>
                    <a:pt x="11" y="61"/>
                    <a:pt x="11" y="61"/>
                    <a:pt x="11" y="61"/>
                  </a:cubicBezTo>
                  <a:cubicBezTo>
                    <a:pt x="10" y="61"/>
                    <a:pt x="10" y="61"/>
                    <a:pt x="10" y="61"/>
                  </a:cubicBezTo>
                  <a:cubicBezTo>
                    <a:pt x="10" y="61"/>
                    <a:pt x="10" y="61"/>
                    <a:pt x="10" y="61"/>
                  </a:cubicBezTo>
                  <a:cubicBezTo>
                    <a:pt x="9" y="62"/>
                    <a:pt x="9" y="62"/>
                    <a:pt x="9" y="62"/>
                  </a:cubicBezTo>
                  <a:cubicBezTo>
                    <a:pt x="9" y="62"/>
                    <a:pt x="9" y="62"/>
                    <a:pt x="9" y="62"/>
                  </a:cubicBezTo>
                  <a:cubicBezTo>
                    <a:pt x="8" y="62"/>
                    <a:pt x="8" y="62"/>
                    <a:pt x="8" y="62"/>
                  </a:cubicBezTo>
                  <a:cubicBezTo>
                    <a:pt x="8" y="63"/>
                    <a:pt x="8" y="63"/>
                    <a:pt x="8" y="63"/>
                  </a:cubicBezTo>
                  <a:cubicBezTo>
                    <a:pt x="9" y="63"/>
                    <a:pt x="9" y="63"/>
                    <a:pt x="9" y="63"/>
                  </a:cubicBezTo>
                  <a:cubicBezTo>
                    <a:pt x="9" y="62"/>
                    <a:pt x="9" y="62"/>
                    <a:pt x="9" y="62"/>
                  </a:cubicBezTo>
                  <a:cubicBezTo>
                    <a:pt x="10" y="62"/>
                    <a:pt x="10" y="62"/>
                    <a:pt x="10" y="62"/>
                  </a:cubicBezTo>
                  <a:lnTo>
                    <a:pt x="10" y="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6" name="Freeform 70">
              <a:extLst>
                <a:ext uri="{FF2B5EF4-FFF2-40B4-BE49-F238E27FC236}">
                  <a16:creationId xmlns:a16="http://schemas.microsoft.com/office/drawing/2014/main" xmlns="" id="{536B0A45-AA99-4B08-975A-94EB6FA95DA5}"/>
                </a:ext>
              </a:extLst>
            </p:cNvPr>
            <p:cNvSpPr>
              <a:spLocks noEditPoints="1"/>
            </p:cNvSpPr>
            <p:nvPr/>
          </p:nvSpPr>
          <p:spPr bwMode="auto">
            <a:xfrm>
              <a:off x="4840863" y="2825954"/>
              <a:ext cx="383356" cy="310738"/>
            </a:xfrm>
            <a:custGeom>
              <a:avLst/>
              <a:gdLst>
                <a:gd name="T0" fmla="*/ 166 w 214"/>
                <a:gd name="T1" fmla="*/ 85 h 178"/>
                <a:gd name="T2" fmla="*/ 155 w 214"/>
                <a:gd name="T3" fmla="*/ 92 h 178"/>
                <a:gd name="T4" fmla="*/ 159 w 214"/>
                <a:gd name="T5" fmla="*/ 81 h 178"/>
                <a:gd name="T6" fmla="*/ 170 w 214"/>
                <a:gd name="T7" fmla="*/ 67 h 178"/>
                <a:gd name="T8" fmla="*/ 177 w 214"/>
                <a:gd name="T9" fmla="*/ 67 h 178"/>
                <a:gd name="T10" fmla="*/ 181 w 214"/>
                <a:gd name="T11" fmla="*/ 48 h 178"/>
                <a:gd name="T12" fmla="*/ 185 w 214"/>
                <a:gd name="T13" fmla="*/ 37 h 178"/>
                <a:gd name="T14" fmla="*/ 170 w 214"/>
                <a:gd name="T15" fmla="*/ 33 h 178"/>
                <a:gd name="T16" fmla="*/ 159 w 214"/>
                <a:gd name="T17" fmla="*/ 29 h 178"/>
                <a:gd name="T18" fmla="*/ 144 w 214"/>
                <a:gd name="T19" fmla="*/ 26 h 178"/>
                <a:gd name="T20" fmla="*/ 133 w 214"/>
                <a:gd name="T21" fmla="*/ 18 h 178"/>
                <a:gd name="T22" fmla="*/ 122 w 214"/>
                <a:gd name="T23" fmla="*/ 11 h 178"/>
                <a:gd name="T24" fmla="*/ 111 w 214"/>
                <a:gd name="T25" fmla="*/ 0 h 178"/>
                <a:gd name="T26" fmla="*/ 96 w 214"/>
                <a:gd name="T27" fmla="*/ 3 h 178"/>
                <a:gd name="T28" fmla="*/ 92 w 214"/>
                <a:gd name="T29" fmla="*/ 18 h 178"/>
                <a:gd name="T30" fmla="*/ 70 w 214"/>
                <a:gd name="T31" fmla="*/ 26 h 178"/>
                <a:gd name="T32" fmla="*/ 63 w 214"/>
                <a:gd name="T33" fmla="*/ 33 h 178"/>
                <a:gd name="T34" fmla="*/ 55 w 214"/>
                <a:gd name="T35" fmla="*/ 26 h 178"/>
                <a:gd name="T36" fmla="*/ 44 w 214"/>
                <a:gd name="T37" fmla="*/ 29 h 178"/>
                <a:gd name="T38" fmla="*/ 48 w 214"/>
                <a:gd name="T39" fmla="*/ 41 h 178"/>
                <a:gd name="T40" fmla="*/ 40 w 214"/>
                <a:gd name="T41" fmla="*/ 44 h 178"/>
                <a:gd name="T42" fmla="*/ 26 w 214"/>
                <a:gd name="T43" fmla="*/ 41 h 178"/>
                <a:gd name="T44" fmla="*/ 11 w 214"/>
                <a:gd name="T45" fmla="*/ 44 h 178"/>
                <a:gd name="T46" fmla="*/ 0 w 214"/>
                <a:gd name="T47" fmla="*/ 52 h 178"/>
                <a:gd name="T48" fmla="*/ 3 w 214"/>
                <a:gd name="T49" fmla="*/ 52 h 178"/>
                <a:gd name="T50" fmla="*/ 3 w 214"/>
                <a:gd name="T51" fmla="*/ 55 h 178"/>
                <a:gd name="T52" fmla="*/ 7 w 214"/>
                <a:gd name="T53" fmla="*/ 63 h 178"/>
                <a:gd name="T54" fmla="*/ 22 w 214"/>
                <a:gd name="T55" fmla="*/ 63 h 178"/>
                <a:gd name="T56" fmla="*/ 29 w 214"/>
                <a:gd name="T57" fmla="*/ 67 h 178"/>
                <a:gd name="T58" fmla="*/ 37 w 214"/>
                <a:gd name="T59" fmla="*/ 70 h 178"/>
                <a:gd name="T60" fmla="*/ 44 w 214"/>
                <a:gd name="T61" fmla="*/ 70 h 178"/>
                <a:gd name="T62" fmla="*/ 40 w 214"/>
                <a:gd name="T63" fmla="*/ 81 h 178"/>
                <a:gd name="T64" fmla="*/ 55 w 214"/>
                <a:gd name="T65" fmla="*/ 89 h 178"/>
                <a:gd name="T66" fmla="*/ 51 w 214"/>
                <a:gd name="T67" fmla="*/ 100 h 178"/>
                <a:gd name="T68" fmla="*/ 59 w 214"/>
                <a:gd name="T69" fmla="*/ 104 h 178"/>
                <a:gd name="T70" fmla="*/ 55 w 214"/>
                <a:gd name="T71" fmla="*/ 118 h 178"/>
                <a:gd name="T72" fmla="*/ 48 w 214"/>
                <a:gd name="T73" fmla="*/ 141 h 178"/>
                <a:gd name="T74" fmla="*/ 55 w 214"/>
                <a:gd name="T75" fmla="*/ 148 h 178"/>
                <a:gd name="T76" fmla="*/ 77 w 214"/>
                <a:gd name="T77" fmla="*/ 156 h 178"/>
                <a:gd name="T78" fmla="*/ 96 w 214"/>
                <a:gd name="T79" fmla="*/ 156 h 178"/>
                <a:gd name="T80" fmla="*/ 114 w 214"/>
                <a:gd name="T81" fmla="*/ 159 h 178"/>
                <a:gd name="T82" fmla="*/ 126 w 214"/>
                <a:gd name="T83" fmla="*/ 137 h 178"/>
                <a:gd name="T84" fmla="*/ 140 w 214"/>
                <a:gd name="T85" fmla="*/ 141 h 178"/>
                <a:gd name="T86" fmla="*/ 166 w 214"/>
                <a:gd name="T87" fmla="*/ 148 h 178"/>
                <a:gd name="T88" fmla="*/ 181 w 214"/>
                <a:gd name="T89" fmla="*/ 133 h 178"/>
                <a:gd name="T90" fmla="*/ 170 w 214"/>
                <a:gd name="T91" fmla="*/ 115 h 178"/>
                <a:gd name="T92" fmla="*/ 170 w 214"/>
                <a:gd name="T93" fmla="*/ 100 h 178"/>
                <a:gd name="T94" fmla="*/ 207 w 214"/>
                <a:gd name="T95" fmla="*/ 178 h 178"/>
                <a:gd name="T96" fmla="*/ 203 w 214"/>
                <a:gd name="T97" fmla="*/ 170 h 178"/>
                <a:gd name="T98" fmla="*/ 200 w 214"/>
                <a:gd name="T99" fmla="*/ 167 h 178"/>
                <a:gd name="T100" fmla="*/ 200 w 214"/>
                <a:gd name="T101" fmla="*/ 159 h 178"/>
                <a:gd name="T102" fmla="*/ 207 w 214"/>
                <a:gd name="T103" fmla="*/ 156 h 178"/>
                <a:gd name="T104" fmla="*/ 211 w 214"/>
                <a:gd name="T105" fmla="*/ 148 h 178"/>
                <a:gd name="T106" fmla="*/ 211 w 214"/>
                <a:gd name="T107" fmla="*/ 170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14" h="178">
                  <a:moveTo>
                    <a:pt x="174" y="96"/>
                  </a:moveTo>
                  <a:lnTo>
                    <a:pt x="174" y="92"/>
                  </a:lnTo>
                  <a:lnTo>
                    <a:pt x="170" y="92"/>
                  </a:lnTo>
                  <a:lnTo>
                    <a:pt x="170" y="89"/>
                  </a:lnTo>
                  <a:lnTo>
                    <a:pt x="166" y="85"/>
                  </a:lnTo>
                  <a:lnTo>
                    <a:pt x="163" y="85"/>
                  </a:lnTo>
                  <a:lnTo>
                    <a:pt x="159" y="89"/>
                  </a:lnTo>
                  <a:lnTo>
                    <a:pt x="163" y="92"/>
                  </a:lnTo>
                  <a:lnTo>
                    <a:pt x="159" y="92"/>
                  </a:lnTo>
                  <a:lnTo>
                    <a:pt x="155" y="92"/>
                  </a:lnTo>
                  <a:lnTo>
                    <a:pt x="155" y="89"/>
                  </a:lnTo>
                  <a:lnTo>
                    <a:pt x="155" y="89"/>
                  </a:lnTo>
                  <a:lnTo>
                    <a:pt x="159" y="89"/>
                  </a:lnTo>
                  <a:lnTo>
                    <a:pt x="159" y="85"/>
                  </a:lnTo>
                  <a:lnTo>
                    <a:pt x="159" y="81"/>
                  </a:lnTo>
                  <a:lnTo>
                    <a:pt x="163" y="74"/>
                  </a:lnTo>
                  <a:lnTo>
                    <a:pt x="166" y="74"/>
                  </a:lnTo>
                  <a:lnTo>
                    <a:pt x="170" y="70"/>
                  </a:lnTo>
                  <a:lnTo>
                    <a:pt x="170" y="70"/>
                  </a:lnTo>
                  <a:lnTo>
                    <a:pt x="170" y="67"/>
                  </a:lnTo>
                  <a:lnTo>
                    <a:pt x="166" y="67"/>
                  </a:lnTo>
                  <a:lnTo>
                    <a:pt x="170" y="63"/>
                  </a:lnTo>
                  <a:lnTo>
                    <a:pt x="174" y="63"/>
                  </a:lnTo>
                  <a:lnTo>
                    <a:pt x="174" y="67"/>
                  </a:lnTo>
                  <a:lnTo>
                    <a:pt x="177" y="67"/>
                  </a:lnTo>
                  <a:lnTo>
                    <a:pt x="181" y="63"/>
                  </a:lnTo>
                  <a:lnTo>
                    <a:pt x="181" y="59"/>
                  </a:lnTo>
                  <a:lnTo>
                    <a:pt x="177" y="59"/>
                  </a:lnTo>
                  <a:lnTo>
                    <a:pt x="177" y="55"/>
                  </a:lnTo>
                  <a:lnTo>
                    <a:pt x="181" y="48"/>
                  </a:lnTo>
                  <a:lnTo>
                    <a:pt x="181" y="48"/>
                  </a:lnTo>
                  <a:lnTo>
                    <a:pt x="181" y="44"/>
                  </a:lnTo>
                  <a:lnTo>
                    <a:pt x="185" y="41"/>
                  </a:lnTo>
                  <a:lnTo>
                    <a:pt x="188" y="37"/>
                  </a:lnTo>
                  <a:lnTo>
                    <a:pt x="185" y="37"/>
                  </a:lnTo>
                  <a:lnTo>
                    <a:pt x="181" y="37"/>
                  </a:lnTo>
                  <a:lnTo>
                    <a:pt x="177" y="33"/>
                  </a:lnTo>
                  <a:lnTo>
                    <a:pt x="174" y="37"/>
                  </a:lnTo>
                  <a:lnTo>
                    <a:pt x="170" y="33"/>
                  </a:lnTo>
                  <a:lnTo>
                    <a:pt x="170" y="33"/>
                  </a:lnTo>
                  <a:lnTo>
                    <a:pt x="166" y="37"/>
                  </a:lnTo>
                  <a:lnTo>
                    <a:pt x="163" y="33"/>
                  </a:lnTo>
                  <a:lnTo>
                    <a:pt x="163" y="29"/>
                  </a:lnTo>
                  <a:lnTo>
                    <a:pt x="159" y="29"/>
                  </a:lnTo>
                  <a:lnTo>
                    <a:pt x="159" y="29"/>
                  </a:lnTo>
                  <a:lnTo>
                    <a:pt x="155" y="29"/>
                  </a:lnTo>
                  <a:lnTo>
                    <a:pt x="151" y="26"/>
                  </a:lnTo>
                  <a:lnTo>
                    <a:pt x="148" y="26"/>
                  </a:lnTo>
                  <a:lnTo>
                    <a:pt x="148" y="26"/>
                  </a:lnTo>
                  <a:lnTo>
                    <a:pt x="144" y="26"/>
                  </a:lnTo>
                  <a:lnTo>
                    <a:pt x="140" y="26"/>
                  </a:lnTo>
                  <a:lnTo>
                    <a:pt x="137" y="22"/>
                  </a:lnTo>
                  <a:lnTo>
                    <a:pt x="137" y="18"/>
                  </a:lnTo>
                  <a:lnTo>
                    <a:pt x="133" y="18"/>
                  </a:lnTo>
                  <a:lnTo>
                    <a:pt x="133" y="18"/>
                  </a:lnTo>
                  <a:lnTo>
                    <a:pt x="129" y="18"/>
                  </a:lnTo>
                  <a:lnTo>
                    <a:pt x="126" y="18"/>
                  </a:lnTo>
                  <a:lnTo>
                    <a:pt x="126" y="15"/>
                  </a:lnTo>
                  <a:lnTo>
                    <a:pt x="126" y="15"/>
                  </a:lnTo>
                  <a:lnTo>
                    <a:pt x="122" y="11"/>
                  </a:lnTo>
                  <a:lnTo>
                    <a:pt x="122" y="11"/>
                  </a:lnTo>
                  <a:lnTo>
                    <a:pt x="114" y="7"/>
                  </a:lnTo>
                  <a:lnTo>
                    <a:pt x="114" y="7"/>
                  </a:lnTo>
                  <a:lnTo>
                    <a:pt x="111" y="3"/>
                  </a:lnTo>
                  <a:lnTo>
                    <a:pt x="111" y="0"/>
                  </a:lnTo>
                  <a:lnTo>
                    <a:pt x="111" y="0"/>
                  </a:lnTo>
                  <a:lnTo>
                    <a:pt x="107" y="0"/>
                  </a:lnTo>
                  <a:lnTo>
                    <a:pt x="103" y="0"/>
                  </a:lnTo>
                  <a:lnTo>
                    <a:pt x="100" y="0"/>
                  </a:lnTo>
                  <a:lnTo>
                    <a:pt x="96" y="3"/>
                  </a:lnTo>
                  <a:lnTo>
                    <a:pt x="96" y="3"/>
                  </a:lnTo>
                  <a:lnTo>
                    <a:pt x="96" y="7"/>
                  </a:lnTo>
                  <a:lnTo>
                    <a:pt x="96" y="15"/>
                  </a:lnTo>
                  <a:lnTo>
                    <a:pt x="92" y="18"/>
                  </a:lnTo>
                  <a:lnTo>
                    <a:pt x="92" y="18"/>
                  </a:lnTo>
                  <a:lnTo>
                    <a:pt x="85" y="22"/>
                  </a:lnTo>
                  <a:lnTo>
                    <a:pt x="81" y="22"/>
                  </a:lnTo>
                  <a:lnTo>
                    <a:pt x="81" y="22"/>
                  </a:lnTo>
                  <a:lnTo>
                    <a:pt x="74" y="22"/>
                  </a:lnTo>
                  <a:lnTo>
                    <a:pt x="70" y="26"/>
                  </a:lnTo>
                  <a:lnTo>
                    <a:pt x="74" y="29"/>
                  </a:lnTo>
                  <a:lnTo>
                    <a:pt x="77" y="29"/>
                  </a:lnTo>
                  <a:lnTo>
                    <a:pt x="74" y="33"/>
                  </a:lnTo>
                  <a:lnTo>
                    <a:pt x="66" y="33"/>
                  </a:lnTo>
                  <a:lnTo>
                    <a:pt x="63" y="33"/>
                  </a:lnTo>
                  <a:lnTo>
                    <a:pt x="59" y="29"/>
                  </a:lnTo>
                  <a:lnTo>
                    <a:pt x="55" y="33"/>
                  </a:lnTo>
                  <a:lnTo>
                    <a:pt x="55" y="29"/>
                  </a:lnTo>
                  <a:lnTo>
                    <a:pt x="51" y="29"/>
                  </a:lnTo>
                  <a:lnTo>
                    <a:pt x="55" y="26"/>
                  </a:lnTo>
                  <a:lnTo>
                    <a:pt x="51" y="26"/>
                  </a:lnTo>
                  <a:lnTo>
                    <a:pt x="48" y="26"/>
                  </a:lnTo>
                  <a:lnTo>
                    <a:pt x="44" y="26"/>
                  </a:lnTo>
                  <a:lnTo>
                    <a:pt x="44" y="26"/>
                  </a:lnTo>
                  <a:lnTo>
                    <a:pt x="44" y="29"/>
                  </a:lnTo>
                  <a:lnTo>
                    <a:pt x="44" y="29"/>
                  </a:lnTo>
                  <a:lnTo>
                    <a:pt x="48" y="33"/>
                  </a:lnTo>
                  <a:lnTo>
                    <a:pt x="48" y="37"/>
                  </a:lnTo>
                  <a:lnTo>
                    <a:pt x="48" y="37"/>
                  </a:lnTo>
                  <a:lnTo>
                    <a:pt x="48" y="41"/>
                  </a:lnTo>
                  <a:lnTo>
                    <a:pt x="48" y="41"/>
                  </a:lnTo>
                  <a:lnTo>
                    <a:pt x="51" y="44"/>
                  </a:lnTo>
                  <a:lnTo>
                    <a:pt x="44" y="44"/>
                  </a:lnTo>
                  <a:lnTo>
                    <a:pt x="40" y="44"/>
                  </a:lnTo>
                  <a:lnTo>
                    <a:pt x="40" y="44"/>
                  </a:lnTo>
                  <a:lnTo>
                    <a:pt x="37" y="44"/>
                  </a:lnTo>
                  <a:lnTo>
                    <a:pt x="37" y="44"/>
                  </a:lnTo>
                  <a:lnTo>
                    <a:pt x="33" y="48"/>
                  </a:lnTo>
                  <a:lnTo>
                    <a:pt x="26" y="41"/>
                  </a:lnTo>
                  <a:lnTo>
                    <a:pt x="26" y="41"/>
                  </a:lnTo>
                  <a:lnTo>
                    <a:pt x="22" y="41"/>
                  </a:lnTo>
                  <a:lnTo>
                    <a:pt x="18" y="44"/>
                  </a:lnTo>
                  <a:lnTo>
                    <a:pt x="14" y="44"/>
                  </a:lnTo>
                  <a:lnTo>
                    <a:pt x="14" y="44"/>
                  </a:lnTo>
                  <a:lnTo>
                    <a:pt x="11" y="44"/>
                  </a:lnTo>
                  <a:lnTo>
                    <a:pt x="11" y="44"/>
                  </a:lnTo>
                  <a:lnTo>
                    <a:pt x="7" y="44"/>
                  </a:lnTo>
                  <a:lnTo>
                    <a:pt x="3" y="44"/>
                  </a:lnTo>
                  <a:lnTo>
                    <a:pt x="0" y="48"/>
                  </a:lnTo>
                  <a:lnTo>
                    <a:pt x="0" y="52"/>
                  </a:lnTo>
                  <a:lnTo>
                    <a:pt x="3" y="48"/>
                  </a:lnTo>
                  <a:lnTo>
                    <a:pt x="7" y="52"/>
                  </a:lnTo>
                  <a:lnTo>
                    <a:pt x="7" y="52"/>
                  </a:lnTo>
                  <a:lnTo>
                    <a:pt x="3" y="52"/>
                  </a:lnTo>
                  <a:lnTo>
                    <a:pt x="3" y="52"/>
                  </a:lnTo>
                  <a:lnTo>
                    <a:pt x="3" y="52"/>
                  </a:lnTo>
                  <a:lnTo>
                    <a:pt x="3" y="52"/>
                  </a:lnTo>
                  <a:lnTo>
                    <a:pt x="7" y="52"/>
                  </a:lnTo>
                  <a:lnTo>
                    <a:pt x="7" y="55"/>
                  </a:lnTo>
                  <a:lnTo>
                    <a:pt x="3" y="55"/>
                  </a:lnTo>
                  <a:lnTo>
                    <a:pt x="3" y="55"/>
                  </a:lnTo>
                  <a:lnTo>
                    <a:pt x="3" y="55"/>
                  </a:lnTo>
                  <a:lnTo>
                    <a:pt x="3" y="55"/>
                  </a:lnTo>
                  <a:lnTo>
                    <a:pt x="7" y="59"/>
                  </a:lnTo>
                  <a:lnTo>
                    <a:pt x="7" y="63"/>
                  </a:lnTo>
                  <a:lnTo>
                    <a:pt x="11" y="59"/>
                  </a:lnTo>
                  <a:lnTo>
                    <a:pt x="11" y="59"/>
                  </a:lnTo>
                  <a:lnTo>
                    <a:pt x="14" y="59"/>
                  </a:lnTo>
                  <a:lnTo>
                    <a:pt x="18" y="63"/>
                  </a:lnTo>
                  <a:lnTo>
                    <a:pt x="22" y="63"/>
                  </a:lnTo>
                  <a:lnTo>
                    <a:pt x="22" y="63"/>
                  </a:lnTo>
                  <a:lnTo>
                    <a:pt x="26" y="67"/>
                  </a:lnTo>
                  <a:lnTo>
                    <a:pt x="29" y="63"/>
                  </a:lnTo>
                  <a:lnTo>
                    <a:pt x="29" y="63"/>
                  </a:lnTo>
                  <a:lnTo>
                    <a:pt x="29" y="67"/>
                  </a:lnTo>
                  <a:lnTo>
                    <a:pt x="29" y="67"/>
                  </a:lnTo>
                  <a:lnTo>
                    <a:pt x="33" y="67"/>
                  </a:lnTo>
                  <a:lnTo>
                    <a:pt x="33" y="67"/>
                  </a:lnTo>
                  <a:lnTo>
                    <a:pt x="33" y="70"/>
                  </a:lnTo>
                  <a:lnTo>
                    <a:pt x="37" y="70"/>
                  </a:lnTo>
                  <a:lnTo>
                    <a:pt x="37" y="70"/>
                  </a:lnTo>
                  <a:lnTo>
                    <a:pt x="40" y="70"/>
                  </a:lnTo>
                  <a:lnTo>
                    <a:pt x="44" y="70"/>
                  </a:lnTo>
                  <a:lnTo>
                    <a:pt x="44" y="74"/>
                  </a:lnTo>
                  <a:lnTo>
                    <a:pt x="44" y="70"/>
                  </a:lnTo>
                  <a:lnTo>
                    <a:pt x="40" y="70"/>
                  </a:lnTo>
                  <a:lnTo>
                    <a:pt x="37" y="74"/>
                  </a:lnTo>
                  <a:lnTo>
                    <a:pt x="40" y="74"/>
                  </a:lnTo>
                  <a:lnTo>
                    <a:pt x="40" y="78"/>
                  </a:lnTo>
                  <a:lnTo>
                    <a:pt x="40" y="81"/>
                  </a:lnTo>
                  <a:lnTo>
                    <a:pt x="40" y="81"/>
                  </a:lnTo>
                  <a:lnTo>
                    <a:pt x="40" y="81"/>
                  </a:lnTo>
                  <a:lnTo>
                    <a:pt x="48" y="85"/>
                  </a:lnTo>
                  <a:lnTo>
                    <a:pt x="51" y="89"/>
                  </a:lnTo>
                  <a:lnTo>
                    <a:pt x="55" y="89"/>
                  </a:lnTo>
                  <a:lnTo>
                    <a:pt x="55" y="92"/>
                  </a:lnTo>
                  <a:lnTo>
                    <a:pt x="55" y="92"/>
                  </a:lnTo>
                  <a:lnTo>
                    <a:pt x="55" y="96"/>
                  </a:lnTo>
                  <a:lnTo>
                    <a:pt x="55" y="96"/>
                  </a:lnTo>
                  <a:lnTo>
                    <a:pt x="51" y="100"/>
                  </a:lnTo>
                  <a:lnTo>
                    <a:pt x="55" y="100"/>
                  </a:lnTo>
                  <a:lnTo>
                    <a:pt x="59" y="104"/>
                  </a:lnTo>
                  <a:lnTo>
                    <a:pt x="63" y="111"/>
                  </a:lnTo>
                  <a:lnTo>
                    <a:pt x="59" y="107"/>
                  </a:lnTo>
                  <a:lnTo>
                    <a:pt x="59" y="104"/>
                  </a:lnTo>
                  <a:lnTo>
                    <a:pt x="55" y="104"/>
                  </a:lnTo>
                  <a:lnTo>
                    <a:pt x="55" y="104"/>
                  </a:lnTo>
                  <a:lnTo>
                    <a:pt x="51" y="111"/>
                  </a:lnTo>
                  <a:lnTo>
                    <a:pt x="51" y="118"/>
                  </a:lnTo>
                  <a:lnTo>
                    <a:pt x="55" y="118"/>
                  </a:lnTo>
                  <a:lnTo>
                    <a:pt x="51" y="118"/>
                  </a:lnTo>
                  <a:lnTo>
                    <a:pt x="51" y="130"/>
                  </a:lnTo>
                  <a:lnTo>
                    <a:pt x="48" y="141"/>
                  </a:lnTo>
                  <a:lnTo>
                    <a:pt x="44" y="141"/>
                  </a:lnTo>
                  <a:lnTo>
                    <a:pt x="48" y="141"/>
                  </a:lnTo>
                  <a:lnTo>
                    <a:pt x="48" y="144"/>
                  </a:lnTo>
                  <a:lnTo>
                    <a:pt x="51" y="144"/>
                  </a:lnTo>
                  <a:lnTo>
                    <a:pt x="51" y="148"/>
                  </a:lnTo>
                  <a:lnTo>
                    <a:pt x="51" y="148"/>
                  </a:lnTo>
                  <a:lnTo>
                    <a:pt x="55" y="148"/>
                  </a:lnTo>
                  <a:lnTo>
                    <a:pt x="63" y="152"/>
                  </a:lnTo>
                  <a:lnTo>
                    <a:pt x="66" y="156"/>
                  </a:lnTo>
                  <a:lnTo>
                    <a:pt x="70" y="152"/>
                  </a:lnTo>
                  <a:lnTo>
                    <a:pt x="74" y="156"/>
                  </a:lnTo>
                  <a:lnTo>
                    <a:pt x="77" y="156"/>
                  </a:lnTo>
                  <a:lnTo>
                    <a:pt x="77" y="156"/>
                  </a:lnTo>
                  <a:lnTo>
                    <a:pt x="81" y="156"/>
                  </a:lnTo>
                  <a:lnTo>
                    <a:pt x="89" y="156"/>
                  </a:lnTo>
                  <a:lnTo>
                    <a:pt x="92" y="156"/>
                  </a:lnTo>
                  <a:lnTo>
                    <a:pt x="96" y="156"/>
                  </a:lnTo>
                  <a:lnTo>
                    <a:pt x="100" y="156"/>
                  </a:lnTo>
                  <a:lnTo>
                    <a:pt x="107" y="156"/>
                  </a:lnTo>
                  <a:lnTo>
                    <a:pt x="114" y="159"/>
                  </a:lnTo>
                  <a:lnTo>
                    <a:pt x="118" y="159"/>
                  </a:lnTo>
                  <a:lnTo>
                    <a:pt x="114" y="159"/>
                  </a:lnTo>
                  <a:lnTo>
                    <a:pt x="114" y="156"/>
                  </a:lnTo>
                  <a:lnTo>
                    <a:pt x="114" y="148"/>
                  </a:lnTo>
                  <a:lnTo>
                    <a:pt x="118" y="148"/>
                  </a:lnTo>
                  <a:lnTo>
                    <a:pt x="122" y="144"/>
                  </a:lnTo>
                  <a:lnTo>
                    <a:pt x="126" y="137"/>
                  </a:lnTo>
                  <a:lnTo>
                    <a:pt x="129" y="137"/>
                  </a:lnTo>
                  <a:lnTo>
                    <a:pt x="129" y="141"/>
                  </a:lnTo>
                  <a:lnTo>
                    <a:pt x="133" y="141"/>
                  </a:lnTo>
                  <a:lnTo>
                    <a:pt x="137" y="141"/>
                  </a:lnTo>
                  <a:lnTo>
                    <a:pt x="140" y="141"/>
                  </a:lnTo>
                  <a:lnTo>
                    <a:pt x="144" y="141"/>
                  </a:lnTo>
                  <a:lnTo>
                    <a:pt x="144" y="141"/>
                  </a:lnTo>
                  <a:lnTo>
                    <a:pt x="155" y="144"/>
                  </a:lnTo>
                  <a:lnTo>
                    <a:pt x="159" y="148"/>
                  </a:lnTo>
                  <a:lnTo>
                    <a:pt x="166" y="148"/>
                  </a:lnTo>
                  <a:lnTo>
                    <a:pt x="166" y="144"/>
                  </a:lnTo>
                  <a:lnTo>
                    <a:pt x="166" y="144"/>
                  </a:lnTo>
                  <a:lnTo>
                    <a:pt x="170" y="141"/>
                  </a:lnTo>
                  <a:lnTo>
                    <a:pt x="181" y="133"/>
                  </a:lnTo>
                  <a:lnTo>
                    <a:pt x="181" y="133"/>
                  </a:lnTo>
                  <a:lnTo>
                    <a:pt x="181" y="130"/>
                  </a:lnTo>
                  <a:lnTo>
                    <a:pt x="181" y="126"/>
                  </a:lnTo>
                  <a:lnTo>
                    <a:pt x="177" y="126"/>
                  </a:lnTo>
                  <a:lnTo>
                    <a:pt x="174" y="122"/>
                  </a:lnTo>
                  <a:lnTo>
                    <a:pt x="170" y="115"/>
                  </a:lnTo>
                  <a:lnTo>
                    <a:pt x="166" y="111"/>
                  </a:lnTo>
                  <a:lnTo>
                    <a:pt x="170" y="111"/>
                  </a:lnTo>
                  <a:lnTo>
                    <a:pt x="174" y="107"/>
                  </a:lnTo>
                  <a:lnTo>
                    <a:pt x="174" y="104"/>
                  </a:lnTo>
                  <a:lnTo>
                    <a:pt x="170" y="100"/>
                  </a:lnTo>
                  <a:lnTo>
                    <a:pt x="170" y="96"/>
                  </a:lnTo>
                  <a:lnTo>
                    <a:pt x="174" y="96"/>
                  </a:lnTo>
                  <a:lnTo>
                    <a:pt x="174" y="96"/>
                  </a:lnTo>
                  <a:lnTo>
                    <a:pt x="174" y="96"/>
                  </a:lnTo>
                  <a:close/>
                  <a:moveTo>
                    <a:pt x="207" y="178"/>
                  </a:moveTo>
                  <a:lnTo>
                    <a:pt x="203" y="178"/>
                  </a:lnTo>
                  <a:lnTo>
                    <a:pt x="200" y="174"/>
                  </a:lnTo>
                  <a:lnTo>
                    <a:pt x="203" y="174"/>
                  </a:lnTo>
                  <a:lnTo>
                    <a:pt x="203" y="174"/>
                  </a:lnTo>
                  <a:lnTo>
                    <a:pt x="203" y="170"/>
                  </a:lnTo>
                  <a:lnTo>
                    <a:pt x="200" y="170"/>
                  </a:lnTo>
                  <a:lnTo>
                    <a:pt x="203" y="170"/>
                  </a:lnTo>
                  <a:lnTo>
                    <a:pt x="200" y="170"/>
                  </a:lnTo>
                  <a:lnTo>
                    <a:pt x="200" y="167"/>
                  </a:lnTo>
                  <a:lnTo>
                    <a:pt x="200" y="167"/>
                  </a:lnTo>
                  <a:lnTo>
                    <a:pt x="200" y="167"/>
                  </a:lnTo>
                  <a:lnTo>
                    <a:pt x="196" y="163"/>
                  </a:lnTo>
                  <a:lnTo>
                    <a:pt x="196" y="163"/>
                  </a:lnTo>
                  <a:lnTo>
                    <a:pt x="200" y="163"/>
                  </a:lnTo>
                  <a:lnTo>
                    <a:pt x="200" y="159"/>
                  </a:lnTo>
                  <a:lnTo>
                    <a:pt x="196" y="159"/>
                  </a:lnTo>
                  <a:lnTo>
                    <a:pt x="200" y="156"/>
                  </a:lnTo>
                  <a:lnTo>
                    <a:pt x="203" y="156"/>
                  </a:lnTo>
                  <a:lnTo>
                    <a:pt x="207" y="152"/>
                  </a:lnTo>
                  <a:lnTo>
                    <a:pt x="207" y="156"/>
                  </a:lnTo>
                  <a:lnTo>
                    <a:pt x="211" y="156"/>
                  </a:lnTo>
                  <a:lnTo>
                    <a:pt x="211" y="152"/>
                  </a:lnTo>
                  <a:lnTo>
                    <a:pt x="211" y="148"/>
                  </a:lnTo>
                  <a:lnTo>
                    <a:pt x="211" y="148"/>
                  </a:lnTo>
                  <a:lnTo>
                    <a:pt x="211" y="148"/>
                  </a:lnTo>
                  <a:lnTo>
                    <a:pt x="211" y="152"/>
                  </a:lnTo>
                  <a:lnTo>
                    <a:pt x="211" y="156"/>
                  </a:lnTo>
                  <a:lnTo>
                    <a:pt x="214" y="163"/>
                  </a:lnTo>
                  <a:lnTo>
                    <a:pt x="211" y="167"/>
                  </a:lnTo>
                  <a:lnTo>
                    <a:pt x="211" y="170"/>
                  </a:lnTo>
                  <a:lnTo>
                    <a:pt x="211" y="178"/>
                  </a:lnTo>
                  <a:lnTo>
                    <a:pt x="207" y="1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7" name="Freeform 71">
              <a:extLst>
                <a:ext uri="{FF2B5EF4-FFF2-40B4-BE49-F238E27FC236}">
                  <a16:creationId xmlns:a16="http://schemas.microsoft.com/office/drawing/2014/main" xmlns="" id="{F1F838D6-B29C-4FCF-BD21-ED158C07D77E}"/>
                </a:ext>
              </a:extLst>
            </p:cNvPr>
            <p:cNvSpPr/>
            <p:nvPr/>
          </p:nvSpPr>
          <p:spPr bwMode="auto">
            <a:xfrm>
              <a:off x="5363945" y="3304281"/>
              <a:ext cx="14331" cy="13966"/>
            </a:xfrm>
            <a:custGeom>
              <a:avLst/>
              <a:gdLst>
                <a:gd name="T0" fmla="*/ 0 w 8"/>
                <a:gd name="T1" fmla="*/ 0 h 8"/>
                <a:gd name="T2" fmla="*/ 0 w 8"/>
                <a:gd name="T3" fmla="*/ 4 h 8"/>
                <a:gd name="T4" fmla="*/ 4 w 8"/>
                <a:gd name="T5" fmla="*/ 8 h 8"/>
                <a:gd name="T6" fmla="*/ 8 w 8"/>
                <a:gd name="T7" fmla="*/ 4 h 8"/>
                <a:gd name="T8" fmla="*/ 8 w 8"/>
                <a:gd name="T9" fmla="*/ 4 h 8"/>
                <a:gd name="T10" fmla="*/ 0 w 8"/>
                <a:gd name="T11" fmla="*/ 0 h 8"/>
              </a:gdLst>
              <a:ahLst/>
              <a:cxnLst>
                <a:cxn ang="0">
                  <a:pos x="T0" y="T1"/>
                </a:cxn>
                <a:cxn ang="0">
                  <a:pos x="T2" y="T3"/>
                </a:cxn>
                <a:cxn ang="0">
                  <a:pos x="T4" y="T5"/>
                </a:cxn>
                <a:cxn ang="0">
                  <a:pos x="T6" y="T7"/>
                </a:cxn>
                <a:cxn ang="0">
                  <a:pos x="T8" y="T9"/>
                </a:cxn>
                <a:cxn ang="0">
                  <a:pos x="T10" y="T11"/>
                </a:cxn>
              </a:cxnLst>
              <a:rect l="0" t="0" r="r" b="b"/>
              <a:pathLst>
                <a:path w="8" h="8">
                  <a:moveTo>
                    <a:pt x="0" y="0"/>
                  </a:moveTo>
                  <a:lnTo>
                    <a:pt x="0" y="4"/>
                  </a:lnTo>
                  <a:lnTo>
                    <a:pt x="4" y="8"/>
                  </a:lnTo>
                  <a:lnTo>
                    <a:pt x="8" y="4"/>
                  </a:lnTo>
                  <a:lnTo>
                    <a:pt x="8" y="4"/>
                  </a:lnTo>
                  <a:lnTo>
                    <a:pt x="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8" name="Freeform 72">
              <a:extLst>
                <a:ext uri="{FF2B5EF4-FFF2-40B4-BE49-F238E27FC236}">
                  <a16:creationId xmlns:a16="http://schemas.microsoft.com/office/drawing/2014/main" xmlns="" id="{7553CFB7-9464-4192-818C-122A1E8AE308}"/>
                </a:ext>
              </a:extLst>
            </p:cNvPr>
            <p:cNvSpPr>
              <a:spLocks noEditPoints="1"/>
            </p:cNvSpPr>
            <p:nvPr/>
          </p:nvSpPr>
          <p:spPr bwMode="auto">
            <a:xfrm>
              <a:off x="5138230" y="2955136"/>
              <a:ext cx="338573" cy="329942"/>
            </a:xfrm>
            <a:custGeom>
              <a:avLst/>
              <a:gdLst>
                <a:gd name="T0" fmla="*/ 8 w 189"/>
                <a:gd name="T1" fmla="*/ 48 h 189"/>
                <a:gd name="T2" fmla="*/ 8 w 189"/>
                <a:gd name="T3" fmla="*/ 30 h 189"/>
                <a:gd name="T4" fmla="*/ 15 w 189"/>
                <a:gd name="T5" fmla="*/ 18 h 189"/>
                <a:gd name="T6" fmla="*/ 34 w 189"/>
                <a:gd name="T7" fmla="*/ 18 h 189"/>
                <a:gd name="T8" fmla="*/ 48 w 189"/>
                <a:gd name="T9" fmla="*/ 15 h 189"/>
                <a:gd name="T10" fmla="*/ 63 w 189"/>
                <a:gd name="T11" fmla="*/ 0 h 189"/>
                <a:gd name="T12" fmla="*/ 85 w 189"/>
                <a:gd name="T13" fmla="*/ 4 h 189"/>
                <a:gd name="T14" fmla="*/ 108 w 189"/>
                <a:gd name="T15" fmla="*/ 15 h 189"/>
                <a:gd name="T16" fmla="*/ 100 w 189"/>
                <a:gd name="T17" fmla="*/ 26 h 189"/>
                <a:gd name="T18" fmla="*/ 85 w 189"/>
                <a:gd name="T19" fmla="*/ 33 h 189"/>
                <a:gd name="T20" fmla="*/ 89 w 189"/>
                <a:gd name="T21" fmla="*/ 48 h 189"/>
                <a:gd name="T22" fmla="*/ 104 w 189"/>
                <a:gd name="T23" fmla="*/ 63 h 189"/>
                <a:gd name="T24" fmla="*/ 119 w 189"/>
                <a:gd name="T25" fmla="*/ 82 h 189"/>
                <a:gd name="T26" fmla="*/ 134 w 189"/>
                <a:gd name="T27" fmla="*/ 93 h 189"/>
                <a:gd name="T28" fmla="*/ 152 w 189"/>
                <a:gd name="T29" fmla="*/ 96 h 189"/>
                <a:gd name="T30" fmla="*/ 152 w 189"/>
                <a:gd name="T31" fmla="*/ 104 h 189"/>
                <a:gd name="T32" fmla="*/ 185 w 189"/>
                <a:gd name="T33" fmla="*/ 119 h 189"/>
                <a:gd name="T34" fmla="*/ 185 w 189"/>
                <a:gd name="T35" fmla="*/ 130 h 189"/>
                <a:gd name="T36" fmla="*/ 178 w 189"/>
                <a:gd name="T37" fmla="*/ 126 h 189"/>
                <a:gd name="T38" fmla="*/ 167 w 189"/>
                <a:gd name="T39" fmla="*/ 119 h 189"/>
                <a:gd name="T40" fmla="*/ 163 w 189"/>
                <a:gd name="T41" fmla="*/ 130 h 189"/>
                <a:gd name="T42" fmla="*/ 163 w 189"/>
                <a:gd name="T43" fmla="*/ 137 h 189"/>
                <a:gd name="T44" fmla="*/ 167 w 189"/>
                <a:gd name="T45" fmla="*/ 148 h 189"/>
                <a:gd name="T46" fmla="*/ 156 w 189"/>
                <a:gd name="T47" fmla="*/ 167 h 189"/>
                <a:gd name="T48" fmla="*/ 145 w 189"/>
                <a:gd name="T49" fmla="*/ 163 h 189"/>
                <a:gd name="T50" fmla="*/ 152 w 189"/>
                <a:gd name="T51" fmla="*/ 152 h 189"/>
                <a:gd name="T52" fmla="*/ 152 w 189"/>
                <a:gd name="T53" fmla="*/ 141 h 189"/>
                <a:gd name="T54" fmla="*/ 145 w 189"/>
                <a:gd name="T55" fmla="*/ 130 h 189"/>
                <a:gd name="T56" fmla="*/ 134 w 189"/>
                <a:gd name="T57" fmla="*/ 122 h 189"/>
                <a:gd name="T58" fmla="*/ 126 w 189"/>
                <a:gd name="T59" fmla="*/ 115 h 189"/>
                <a:gd name="T60" fmla="*/ 111 w 189"/>
                <a:gd name="T61" fmla="*/ 108 h 189"/>
                <a:gd name="T62" fmla="*/ 100 w 189"/>
                <a:gd name="T63" fmla="*/ 104 h 189"/>
                <a:gd name="T64" fmla="*/ 82 w 189"/>
                <a:gd name="T65" fmla="*/ 89 h 189"/>
                <a:gd name="T66" fmla="*/ 67 w 189"/>
                <a:gd name="T67" fmla="*/ 74 h 189"/>
                <a:gd name="T68" fmla="*/ 56 w 189"/>
                <a:gd name="T69" fmla="*/ 59 h 189"/>
                <a:gd name="T70" fmla="*/ 45 w 189"/>
                <a:gd name="T71" fmla="*/ 52 h 189"/>
                <a:gd name="T72" fmla="*/ 15 w 189"/>
                <a:gd name="T73" fmla="*/ 59 h 189"/>
                <a:gd name="T74" fmla="*/ 30 w 189"/>
                <a:gd name="T75" fmla="*/ 108 h 189"/>
                <a:gd name="T76" fmla="*/ 26 w 189"/>
                <a:gd name="T77" fmla="*/ 111 h 189"/>
                <a:gd name="T78" fmla="*/ 71 w 189"/>
                <a:gd name="T79" fmla="*/ 85 h 189"/>
                <a:gd name="T80" fmla="*/ 63 w 189"/>
                <a:gd name="T81" fmla="*/ 78 h 189"/>
                <a:gd name="T82" fmla="*/ 56 w 189"/>
                <a:gd name="T83" fmla="*/ 78 h 189"/>
                <a:gd name="T84" fmla="*/ 41 w 189"/>
                <a:gd name="T85" fmla="*/ 145 h 189"/>
                <a:gd name="T86" fmla="*/ 52 w 189"/>
                <a:gd name="T87" fmla="*/ 145 h 189"/>
                <a:gd name="T88" fmla="*/ 48 w 189"/>
                <a:gd name="T89" fmla="*/ 122 h 189"/>
                <a:gd name="T90" fmla="*/ 45 w 189"/>
                <a:gd name="T91" fmla="*/ 108 h 189"/>
                <a:gd name="T92" fmla="*/ 30 w 189"/>
                <a:gd name="T93" fmla="*/ 115 h 189"/>
                <a:gd name="T94" fmla="*/ 30 w 189"/>
                <a:gd name="T95" fmla="*/ 122 h 189"/>
                <a:gd name="T96" fmla="*/ 34 w 189"/>
                <a:gd name="T97" fmla="*/ 130 h 189"/>
                <a:gd name="T98" fmla="*/ 34 w 189"/>
                <a:gd name="T99" fmla="*/ 148 h 189"/>
                <a:gd name="T100" fmla="*/ 141 w 189"/>
                <a:gd name="T101" fmla="*/ 185 h 189"/>
                <a:gd name="T102" fmla="*/ 145 w 189"/>
                <a:gd name="T103" fmla="*/ 163 h 189"/>
                <a:gd name="T104" fmla="*/ 130 w 189"/>
                <a:gd name="T105" fmla="*/ 167 h 189"/>
                <a:gd name="T106" fmla="*/ 104 w 189"/>
                <a:gd name="T107" fmla="*/ 163 h 189"/>
                <a:gd name="T108" fmla="*/ 100 w 189"/>
                <a:gd name="T109" fmla="*/ 174 h 189"/>
                <a:gd name="T110" fmla="*/ 122 w 189"/>
                <a:gd name="T111" fmla="*/ 185 h 189"/>
                <a:gd name="T112" fmla="*/ 141 w 189"/>
                <a:gd name="T113" fmla="*/ 189 h 1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89" h="189">
                  <a:moveTo>
                    <a:pt x="15" y="59"/>
                  </a:moveTo>
                  <a:lnTo>
                    <a:pt x="15" y="56"/>
                  </a:lnTo>
                  <a:lnTo>
                    <a:pt x="15" y="52"/>
                  </a:lnTo>
                  <a:lnTo>
                    <a:pt x="11" y="52"/>
                  </a:lnTo>
                  <a:lnTo>
                    <a:pt x="8" y="48"/>
                  </a:lnTo>
                  <a:lnTo>
                    <a:pt x="4" y="41"/>
                  </a:lnTo>
                  <a:lnTo>
                    <a:pt x="0" y="37"/>
                  </a:lnTo>
                  <a:lnTo>
                    <a:pt x="4" y="37"/>
                  </a:lnTo>
                  <a:lnTo>
                    <a:pt x="8" y="33"/>
                  </a:lnTo>
                  <a:lnTo>
                    <a:pt x="8" y="30"/>
                  </a:lnTo>
                  <a:lnTo>
                    <a:pt x="4" y="26"/>
                  </a:lnTo>
                  <a:lnTo>
                    <a:pt x="4" y="22"/>
                  </a:lnTo>
                  <a:lnTo>
                    <a:pt x="8" y="22"/>
                  </a:lnTo>
                  <a:lnTo>
                    <a:pt x="11" y="22"/>
                  </a:lnTo>
                  <a:lnTo>
                    <a:pt x="15" y="18"/>
                  </a:lnTo>
                  <a:lnTo>
                    <a:pt x="22" y="22"/>
                  </a:lnTo>
                  <a:lnTo>
                    <a:pt x="26" y="11"/>
                  </a:lnTo>
                  <a:lnTo>
                    <a:pt x="30" y="15"/>
                  </a:lnTo>
                  <a:lnTo>
                    <a:pt x="30" y="18"/>
                  </a:lnTo>
                  <a:lnTo>
                    <a:pt x="34" y="18"/>
                  </a:lnTo>
                  <a:lnTo>
                    <a:pt x="37" y="22"/>
                  </a:lnTo>
                  <a:lnTo>
                    <a:pt x="41" y="18"/>
                  </a:lnTo>
                  <a:lnTo>
                    <a:pt x="41" y="15"/>
                  </a:lnTo>
                  <a:lnTo>
                    <a:pt x="48" y="15"/>
                  </a:lnTo>
                  <a:lnTo>
                    <a:pt x="48" y="15"/>
                  </a:lnTo>
                  <a:lnTo>
                    <a:pt x="52" y="18"/>
                  </a:lnTo>
                  <a:lnTo>
                    <a:pt x="52" y="11"/>
                  </a:lnTo>
                  <a:lnTo>
                    <a:pt x="60" y="11"/>
                  </a:lnTo>
                  <a:lnTo>
                    <a:pt x="60" y="4"/>
                  </a:lnTo>
                  <a:lnTo>
                    <a:pt x="63" y="0"/>
                  </a:lnTo>
                  <a:lnTo>
                    <a:pt x="67" y="4"/>
                  </a:lnTo>
                  <a:lnTo>
                    <a:pt x="74" y="0"/>
                  </a:lnTo>
                  <a:lnTo>
                    <a:pt x="78" y="0"/>
                  </a:lnTo>
                  <a:lnTo>
                    <a:pt x="85" y="0"/>
                  </a:lnTo>
                  <a:lnTo>
                    <a:pt x="85" y="4"/>
                  </a:lnTo>
                  <a:lnTo>
                    <a:pt x="93" y="7"/>
                  </a:lnTo>
                  <a:lnTo>
                    <a:pt x="104" y="7"/>
                  </a:lnTo>
                  <a:lnTo>
                    <a:pt x="108" y="7"/>
                  </a:lnTo>
                  <a:lnTo>
                    <a:pt x="111" y="11"/>
                  </a:lnTo>
                  <a:lnTo>
                    <a:pt x="108" y="15"/>
                  </a:lnTo>
                  <a:lnTo>
                    <a:pt x="108" y="18"/>
                  </a:lnTo>
                  <a:lnTo>
                    <a:pt x="104" y="22"/>
                  </a:lnTo>
                  <a:lnTo>
                    <a:pt x="108" y="26"/>
                  </a:lnTo>
                  <a:lnTo>
                    <a:pt x="104" y="26"/>
                  </a:lnTo>
                  <a:lnTo>
                    <a:pt x="100" y="26"/>
                  </a:lnTo>
                  <a:lnTo>
                    <a:pt x="97" y="30"/>
                  </a:lnTo>
                  <a:lnTo>
                    <a:pt x="93" y="30"/>
                  </a:lnTo>
                  <a:lnTo>
                    <a:pt x="93" y="30"/>
                  </a:lnTo>
                  <a:lnTo>
                    <a:pt x="89" y="30"/>
                  </a:lnTo>
                  <a:lnTo>
                    <a:pt x="85" y="33"/>
                  </a:lnTo>
                  <a:lnTo>
                    <a:pt x="89" y="37"/>
                  </a:lnTo>
                  <a:lnTo>
                    <a:pt x="89" y="41"/>
                  </a:lnTo>
                  <a:lnTo>
                    <a:pt x="89" y="41"/>
                  </a:lnTo>
                  <a:lnTo>
                    <a:pt x="85" y="44"/>
                  </a:lnTo>
                  <a:lnTo>
                    <a:pt x="89" y="48"/>
                  </a:lnTo>
                  <a:lnTo>
                    <a:pt x="89" y="52"/>
                  </a:lnTo>
                  <a:lnTo>
                    <a:pt x="89" y="52"/>
                  </a:lnTo>
                  <a:lnTo>
                    <a:pt x="97" y="56"/>
                  </a:lnTo>
                  <a:lnTo>
                    <a:pt x="100" y="59"/>
                  </a:lnTo>
                  <a:lnTo>
                    <a:pt x="104" y="63"/>
                  </a:lnTo>
                  <a:lnTo>
                    <a:pt x="115" y="70"/>
                  </a:lnTo>
                  <a:lnTo>
                    <a:pt x="115" y="74"/>
                  </a:lnTo>
                  <a:lnTo>
                    <a:pt x="115" y="74"/>
                  </a:lnTo>
                  <a:lnTo>
                    <a:pt x="115" y="78"/>
                  </a:lnTo>
                  <a:lnTo>
                    <a:pt x="119" y="82"/>
                  </a:lnTo>
                  <a:lnTo>
                    <a:pt x="122" y="82"/>
                  </a:lnTo>
                  <a:lnTo>
                    <a:pt x="122" y="85"/>
                  </a:lnTo>
                  <a:lnTo>
                    <a:pt x="130" y="89"/>
                  </a:lnTo>
                  <a:lnTo>
                    <a:pt x="130" y="93"/>
                  </a:lnTo>
                  <a:lnTo>
                    <a:pt x="134" y="93"/>
                  </a:lnTo>
                  <a:lnTo>
                    <a:pt x="137" y="93"/>
                  </a:lnTo>
                  <a:lnTo>
                    <a:pt x="141" y="93"/>
                  </a:lnTo>
                  <a:lnTo>
                    <a:pt x="145" y="93"/>
                  </a:lnTo>
                  <a:lnTo>
                    <a:pt x="148" y="93"/>
                  </a:lnTo>
                  <a:lnTo>
                    <a:pt x="152" y="96"/>
                  </a:lnTo>
                  <a:lnTo>
                    <a:pt x="152" y="96"/>
                  </a:lnTo>
                  <a:lnTo>
                    <a:pt x="148" y="100"/>
                  </a:lnTo>
                  <a:lnTo>
                    <a:pt x="148" y="100"/>
                  </a:lnTo>
                  <a:lnTo>
                    <a:pt x="148" y="104"/>
                  </a:lnTo>
                  <a:lnTo>
                    <a:pt x="152" y="104"/>
                  </a:lnTo>
                  <a:lnTo>
                    <a:pt x="159" y="104"/>
                  </a:lnTo>
                  <a:lnTo>
                    <a:pt x="171" y="111"/>
                  </a:lnTo>
                  <a:lnTo>
                    <a:pt x="174" y="115"/>
                  </a:lnTo>
                  <a:lnTo>
                    <a:pt x="178" y="119"/>
                  </a:lnTo>
                  <a:lnTo>
                    <a:pt x="185" y="119"/>
                  </a:lnTo>
                  <a:lnTo>
                    <a:pt x="185" y="122"/>
                  </a:lnTo>
                  <a:lnTo>
                    <a:pt x="189" y="122"/>
                  </a:lnTo>
                  <a:lnTo>
                    <a:pt x="189" y="126"/>
                  </a:lnTo>
                  <a:lnTo>
                    <a:pt x="185" y="130"/>
                  </a:lnTo>
                  <a:lnTo>
                    <a:pt x="185" y="130"/>
                  </a:lnTo>
                  <a:lnTo>
                    <a:pt x="185" y="130"/>
                  </a:lnTo>
                  <a:lnTo>
                    <a:pt x="185" y="133"/>
                  </a:lnTo>
                  <a:lnTo>
                    <a:pt x="182" y="130"/>
                  </a:lnTo>
                  <a:lnTo>
                    <a:pt x="182" y="130"/>
                  </a:lnTo>
                  <a:lnTo>
                    <a:pt x="178" y="126"/>
                  </a:lnTo>
                  <a:lnTo>
                    <a:pt x="178" y="122"/>
                  </a:lnTo>
                  <a:lnTo>
                    <a:pt x="178" y="122"/>
                  </a:lnTo>
                  <a:lnTo>
                    <a:pt x="174" y="122"/>
                  </a:lnTo>
                  <a:lnTo>
                    <a:pt x="171" y="122"/>
                  </a:lnTo>
                  <a:lnTo>
                    <a:pt x="167" y="119"/>
                  </a:lnTo>
                  <a:lnTo>
                    <a:pt x="167" y="119"/>
                  </a:lnTo>
                  <a:lnTo>
                    <a:pt x="163" y="122"/>
                  </a:lnTo>
                  <a:lnTo>
                    <a:pt x="163" y="126"/>
                  </a:lnTo>
                  <a:lnTo>
                    <a:pt x="163" y="126"/>
                  </a:lnTo>
                  <a:lnTo>
                    <a:pt x="163" y="130"/>
                  </a:lnTo>
                  <a:lnTo>
                    <a:pt x="159" y="130"/>
                  </a:lnTo>
                  <a:lnTo>
                    <a:pt x="159" y="133"/>
                  </a:lnTo>
                  <a:lnTo>
                    <a:pt x="159" y="133"/>
                  </a:lnTo>
                  <a:lnTo>
                    <a:pt x="159" y="137"/>
                  </a:lnTo>
                  <a:lnTo>
                    <a:pt x="163" y="137"/>
                  </a:lnTo>
                  <a:lnTo>
                    <a:pt x="167" y="141"/>
                  </a:lnTo>
                  <a:lnTo>
                    <a:pt x="167" y="141"/>
                  </a:lnTo>
                  <a:lnTo>
                    <a:pt x="167" y="145"/>
                  </a:lnTo>
                  <a:lnTo>
                    <a:pt x="167" y="148"/>
                  </a:lnTo>
                  <a:lnTo>
                    <a:pt x="167" y="148"/>
                  </a:lnTo>
                  <a:lnTo>
                    <a:pt x="163" y="148"/>
                  </a:lnTo>
                  <a:lnTo>
                    <a:pt x="163" y="152"/>
                  </a:lnTo>
                  <a:lnTo>
                    <a:pt x="163" y="159"/>
                  </a:lnTo>
                  <a:lnTo>
                    <a:pt x="156" y="163"/>
                  </a:lnTo>
                  <a:lnTo>
                    <a:pt x="156" y="167"/>
                  </a:lnTo>
                  <a:lnTo>
                    <a:pt x="156" y="167"/>
                  </a:lnTo>
                  <a:lnTo>
                    <a:pt x="148" y="167"/>
                  </a:lnTo>
                  <a:lnTo>
                    <a:pt x="145" y="167"/>
                  </a:lnTo>
                  <a:lnTo>
                    <a:pt x="145" y="163"/>
                  </a:lnTo>
                  <a:lnTo>
                    <a:pt x="145" y="163"/>
                  </a:lnTo>
                  <a:lnTo>
                    <a:pt x="148" y="159"/>
                  </a:lnTo>
                  <a:lnTo>
                    <a:pt x="152" y="159"/>
                  </a:lnTo>
                  <a:lnTo>
                    <a:pt x="152" y="156"/>
                  </a:lnTo>
                  <a:lnTo>
                    <a:pt x="152" y="152"/>
                  </a:lnTo>
                  <a:lnTo>
                    <a:pt x="152" y="152"/>
                  </a:lnTo>
                  <a:lnTo>
                    <a:pt x="152" y="152"/>
                  </a:lnTo>
                  <a:lnTo>
                    <a:pt x="156" y="152"/>
                  </a:lnTo>
                  <a:lnTo>
                    <a:pt x="156" y="148"/>
                  </a:lnTo>
                  <a:lnTo>
                    <a:pt x="152" y="145"/>
                  </a:lnTo>
                  <a:lnTo>
                    <a:pt x="152" y="141"/>
                  </a:lnTo>
                  <a:lnTo>
                    <a:pt x="148" y="137"/>
                  </a:lnTo>
                  <a:lnTo>
                    <a:pt x="148" y="133"/>
                  </a:lnTo>
                  <a:lnTo>
                    <a:pt x="148" y="130"/>
                  </a:lnTo>
                  <a:lnTo>
                    <a:pt x="145" y="126"/>
                  </a:lnTo>
                  <a:lnTo>
                    <a:pt x="145" y="130"/>
                  </a:lnTo>
                  <a:lnTo>
                    <a:pt x="137" y="126"/>
                  </a:lnTo>
                  <a:lnTo>
                    <a:pt x="137" y="126"/>
                  </a:lnTo>
                  <a:lnTo>
                    <a:pt x="134" y="126"/>
                  </a:lnTo>
                  <a:lnTo>
                    <a:pt x="134" y="122"/>
                  </a:lnTo>
                  <a:lnTo>
                    <a:pt x="134" y="122"/>
                  </a:lnTo>
                  <a:lnTo>
                    <a:pt x="134" y="119"/>
                  </a:lnTo>
                  <a:lnTo>
                    <a:pt x="130" y="119"/>
                  </a:lnTo>
                  <a:lnTo>
                    <a:pt x="130" y="119"/>
                  </a:lnTo>
                  <a:lnTo>
                    <a:pt x="126" y="119"/>
                  </a:lnTo>
                  <a:lnTo>
                    <a:pt x="126" y="115"/>
                  </a:lnTo>
                  <a:lnTo>
                    <a:pt x="122" y="115"/>
                  </a:lnTo>
                  <a:lnTo>
                    <a:pt x="122" y="115"/>
                  </a:lnTo>
                  <a:lnTo>
                    <a:pt x="119" y="115"/>
                  </a:lnTo>
                  <a:lnTo>
                    <a:pt x="115" y="108"/>
                  </a:lnTo>
                  <a:lnTo>
                    <a:pt x="111" y="108"/>
                  </a:lnTo>
                  <a:lnTo>
                    <a:pt x="108" y="108"/>
                  </a:lnTo>
                  <a:lnTo>
                    <a:pt x="108" y="108"/>
                  </a:lnTo>
                  <a:lnTo>
                    <a:pt x="104" y="108"/>
                  </a:lnTo>
                  <a:lnTo>
                    <a:pt x="104" y="104"/>
                  </a:lnTo>
                  <a:lnTo>
                    <a:pt x="100" y="104"/>
                  </a:lnTo>
                  <a:lnTo>
                    <a:pt x="97" y="104"/>
                  </a:lnTo>
                  <a:lnTo>
                    <a:pt x="93" y="100"/>
                  </a:lnTo>
                  <a:lnTo>
                    <a:pt x="85" y="93"/>
                  </a:lnTo>
                  <a:lnTo>
                    <a:pt x="82" y="89"/>
                  </a:lnTo>
                  <a:lnTo>
                    <a:pt x="82" y="89"/>
                  </a:lnTo>
                  <a:lnTo>
                    <a:pt x="78" y="85"/>
                  </a:lnTo>
                  <a:lnTo>
                    <a:pt x="74" y="85"/>
                  </a:lnTo>
                  <a:lnTo>
                    <a:pt x="74" y="82"/>
                  </a:lnTo>
                  <a:lnTo>
                    <a:pt x="71" y="78"/>
                  </a:lnTo>
                  <a:lnTo>
                    <a:pt x="67" y="74"/>
                  </a:lnTo>
                  <a:lnTo>
                    <a:pt x="63" y="74"/>
                  </a:lnTo>
                  <a:lnTo>
                    <a:pt x="63" y="70"/>
                  </a:lnTo>
                  <a:lnTo>
                    <a:pt x="60" y="67"/>
                  </a:lnTo>
                  <a:lnTo>
                    <a:pt x="60" y="67"/>
                  </a:lnTo>
                  <a:lnTo>
                    <a:pt x="56" y="59"/>
                  </a:lnTo>
                  <a:lnTo>
                    <a:pt x="56" y="59"/>
                  </a:lnTo>
                  <a:lnTo>
                    <a:pt x="56" y="56"/>
                  </a:lnTo>
                  <a:lnTo>
                    <a:pt x="52" y="56"/>
                  </a:lnTo>
                  <a:lnTo>
                    <a:pt x="48" y="52"/>
                  </a:lnTo>
                  <a:lnTo>
                    <a:pt x="45" y="52"/>
                  </a:lnTo>
                  <a:lnTo>
                    <a:pt x="34" y="48"/>
                  </a:lnTo>
                  <a:lnTo>
                    <a:pt x="26" y="52"/>
                  </a:lnTo>
                  <a:lnTo>
                    <a:pt x="26" y="56"/>
                  </a:lnTo>
                  <a:lnTo>
                    <a:pt x="22" y="59"/>
                  </a:lnTo>
                  <a:lnTo>
                    <a:pt x="15" y="59"/>
                  </a:lnTo>
                  <a:lnTo>
                    <a:pt x="15" y="59"/>
                  </a:lnTo>
                  <a:close/>
                  <a:moveTo>
                    <a:pt x="26" y="111"/>
                  </a:moveTo>
                  <a:lnTo>
                    <a:pt x="30" y="111"/>
                  </a:lnTo>
                  <a:lnTo>
                    <a:pt x="30" y="108"/>
                  </a:lnTo>
                  <a:lnTo>
                    <a:pt x="30" y="108"/>
                  </a:lnTo>
                  <a:lnTo>
                    <a:pt x="30" y="108"/>
                  </a:lnTo>
                  <a:lnTo>
                    <a:pt x="30" y="108"/>
                  </a:lnTo>
                  <a:lnTo>
                    <a:pt x="26" y="108"/>
                  </a:lnTo>
                  <a:lnTo>
                    <a:pt x="26" y="111"/>
                  </a:lnTo>
                  <a:lnTo>
                    <a:pt x="26" y="111"/>
                  </a:lnTo>
                  <a:close/>
                  <a:moveTo>
                    <a:pt x="71" y="85"/>
                  </a:moveTo>
                  <a:lnTo>
                    <a:pt x="71" y="85"/>
                  </a:lnTo>
                  <a:lnTo>
                    <a:pt x="71" y="85"/>
                  </a:lnTo>
                  <a:lnTo>
                    <a:pt x="71" y="85"/>
                  </a:lnTo>
                  <a:lnTo>
                    <a:pt x="71" y="85"/>
                  </a:lnTo>
                  <a:close/>
                  <a:moveTo>
                    <a:pt x="56" y="78"/>
                  </a:moveTo>
                  <a:lnTo>
                    <a:pt x="56" y="78"/>
                  </a:lnTo>
                  <a:lnTo>
                    <a:pt x="56" y="78"/>
                  </a:lnTo>
                  <a:lnTo>
                    <a:pt x="60" y="78"/>
                  </a:lnTo>
                  <a:lnTo>
                    <a:pt x="63" y="78"/>
                  </a:lnTo>
                  <a:lnTo>
                    <a:pt x="63" y="78"/>
                  </a:lnTo>
                  <a:lnTo>
                    <a:pt x="60" y="74"/>
                  </a:lnTo>
                  <a:lnTo>
                    <a:pt x="60" y="78"/>
                  </a:lnTo>
                  <a:lnTo>
                    <a:pt x="56" y="78"/>
                  </a:lnTo>
                  <a:lnTo>
                    <a:pt x="56" y="78"/>
                  </a:lnTo>
                  <a:close/>
                  <a:moveTo>
                    <a:pt x="37" y="152"/>
                  </a:moveTo>
                  <a:lnTo>
                    <a:pt x="37" y="148"/>
                  </a:lnTo>
                  <a:lnTo>
                    <a:pt x="37" y="152"/>
                  </a:lnTo>
                  <a:lnTo>
                    <a:pt x="41" y="148"/>
                  </a:lnTo>
                  <a:lnTo>
                    <a:pt x="41" y="145"/>
                  </a:lnTo>
                  <a:lnTo>
                    <a:pt x="41" y="145"/>
                  </a:lnTo>
                  <a:lnTo>
                    <a:pt x="45" y="145"/>
                  </a:lnTo>
                  <a:lnTo>
                    <a:pt x="48" y="145"/>
                  </a:lnTo>
                  <a:lnTo>
                    <a:pt x="48" y="145"/>
                  </a:lnTo>
                  <a:lnTo>
                    <a:pt x="52" y="145"/>
                  </a:lnTo>
                  <a:lnTo>
                    <a:pt x="52" y="137"/>
                  </a:lnTo>
                  <a:lnTo>
                    <a:pt x="52" y="137"/>
                  </a:lnTo>
                  <a:lnTo>
                    <a:pt x="48" y="130"/>
                  </a:lnTo>
                  <a:lnTo>
                    <a:pt x="52" y="126"/>
                  </a:lnTo>
                  <a:lnTo>
                    <a:pt x="48" y="122"/>
                  </a:lnTo>
                  <a:lnTo>
                    <a:pt x="52" y="119"/>
                  </a:lnTo>
                  <a:lnTo>
                    <a:pt x="52" y="119"/>
                  </a:lnTo>
                  <a:lnTo>
                    <a:pt x="52" y="115"/>
                  </a:lnTo>
                  <a:lnTo>
                    <a:pt x="48" y="111"/>
                  </a:lnTo>
                  <a:lnTo>
                    <a:pt x="45" y="108"/>
                  </a:lnTo>
                  <a:lnTo>
                    <a:pt x="45" y="108"/>
                  </a:lnTo>
                  <a:lnTo>
                    <a:pt x="41" y="108"/>
                  </a:lnTo>
                  <a:lnTo>
                    <a:pt x="41" y="108"/>
                  </a:lnTo>
                  <a:lnTo>
                    <a:pt x="34" y="115"/>
                  </a:lnTo>
                  <a:lnTo>
                    <a:pt x="30" y="115"/>
                  </a:lnTo>
                  <a:lnTo>
                    <a:pt x="26" y="111"/>
                  </a:lnTo>
                  <a:lnTo>
                    <a:pt x="26" y="115"/>
                  </a:lnTo>
                  <a:lnTo>
                    <a:pt x="26" y="119"/>
                  </a:lnTo>
                  <a:lnTo>
                    <a:pt x="30" y="119"/>
                  </a:lnTo>
                  <a:lnTo>
                    <a:pt x="30" y="122"/>
                  </a:lnTo>
                  <a:lnTo>
                    <a:pt x="34" y="122"/>
                  </a:lnTo>
                  <a:lnTo>
                    <a:pt x="34" y="126"/>
                  </a:lnTo>
                  <a:lnTo>
                    <a:pt x="30" y="130"/>
                  </a:lnTo>
                  <a:lnTo>
                    <a:pt x="30" y="130"/>
                  </a:lnTo>
                  <a:lnTo>
                    <a:pt x="34" y="130"/>
                  </a:lnTo>
                  <a:lnTo>
                    <a:pt x="34" y="133"/>
                  </a:lnTo>
                  <a:lnTo>
                    <a:pt x="34" y="133"/>
                  </a:lnTo>
                  <a:lnTo>
                    <a:pt x="30" y="141"/>
                  </a:lnTo>
                  <a:lnTo>
                    <a:pt x="30" y="141"/>
                  </a:lnTo>
                  <a:lnTo>
                    <a:pt x="34" y="148"/>
                  </a:lnTo>
                  <a:lnTo>
                    <a:pt x="37" y="152"/>
                  </a:lnTo>
                  <a:lnTo>
                    <a:pt x="37" y="152"/>
                  </a:lnTo>
                  <a:close/>
                  <a:moveTo>
                    <a:pt x="141" y="189"/>
                  </a:moveTo>
                  <a:lnTo>
                    <a:pt x="141" y="185"/>
                  </a:lnTo>
                  <a:lnTo>
                    <a:pt x="141" y="185"/>
                  </a:lnTo>
                  <a:lnTo>
                    <a:pt x="141" y="182"/>
                  </a:lnTo>
                  <a:lnTo>
                    <a:pt x="137" y="178"/>
                  </a:lnTo>
                  <a:lnTo>
                    <a:pt x="141" y="171"/>
                  </a:lnTo>
                  <a:lnTo>
                    <a:pt x="145" y="167"/>
                  </a:lnTo>
                  <a:lnTo>
                    <a:pt x="145" y="163"/>
                  </a:lnTo>
                  <a:lnTo>
                    <a:pt x="141" y="159"/>
                  </a:lnTo>
                  <a:lnTo>
                    <a:pt x="137" y="163"/>
                  </a:lnTo>
                  <a:lnTo>
                    <a:pt x="137" y="163"/>
                  </a:lnTo>
                  <a:lnTo>
                    <a:pt x="134" y="163"/>
                  </a:lnTo>
                  <a:lnTo>
                    <a:pt x="130" y="167"/>
                  </a:lnTo>
                  <a:lnTo>
                    <a:pt x="122" y="167"/>
                  </a:lnTo>
                  <a:lnTo>
                    <a:pt x="115" y="167"/>
                  </a:lnTo>
                  <a:lnTo>
                    <a:pt x="111" y="167"/>
                  </a:lnTo>
                  <a:lnTo>
                    <a:pt x="108" y="163"/>
                  </a:lnTo>
                  <a:lnTo>
                    <a:pt x="104" y="163"/>
                  </a:lnTo>
                  <a:lnTo>
                    <a:pt x="104" y="167"/>
                  </a:lnTo>
                  <a:lnTo>
                    <a:pt x="100" y="163"/>
                  </a:lnTo>
                  <a:lnTo>
                    <a:pt x="97" y="167"/>
                  </a:lnTo>
                  <a:lnTo>
                    <a:pt x="97" y="171"/>
                  </a:lnTo>
                  <a:lnTo>
                    <a:pt x="100" y="174"/>
                  </a:lnTo>
                  <a:lnTo>
                    <a:pt x="104" y="174"/>
                  </a:lnTo>
                  <a:lnTo>
                    <a:pt x="111" y="178"/>
                  </a:lnTo>
                  <a:lnTo>
                    <a:pt x="111" y="178"/>
                  </a:lnTo>
                  <a:lnTo>
                    <a:pt x="115" y="182"/>
                  </a:lnTo>
                  <a:lnTo>
                    <a:pt x="122" y="185"/>
                  </a:lnTo>
                  <a:lnTo>
                    <a:pt x="126" y="182"/>
                  </a:lnTo>
                  <a:lnTo>
                    <a:pt x="130" y="185"/>
                  </a:lnTo>
                  <a:lnTo>
                    <a:pt x="130" y="185"/>
                  </a:lnTo>
                  <a:lnTo>
                    <a:pt x="137" y="189"/>
                  </a:lnTo>
                  <a:lnTo>
                    <a:pt x="141" y="18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9" name="Freeform 73">
              <a:extLst>
                <a:ext uri="{FF2B5EF4-FFF2-40B4-BE49-F238E27FC236}">
                  <a16:creationId xmlns:a16="http://schemas.microsoft.com/office/drawing/2014/main" xmlns="" id="{2F2C0D11-B893-4E90-901C-F95296535FB0}"/>
                </a:ext>
              </a:extLst>
            </p:cNvPr>
            <p:cNvSpPr>
              <a:spLocks noEditPoints="1"/>
            </p:cNvSpPr>
            <p:nvPr/>
          </p:nvSpPr>
          <p:spPr bwMode="auto">
            <a:xfrm>
              <a:off x="4713671" y="3058134"/>
              <a:ext cx="365443" cy="246147"/>
            </a:xfrm>
            <a:custGeom>
              <a:avLst/>
              <a:gdLst>
                <a:gd name="T0" fmla="*/ 32 w 55"/>
                <a:gd name="T1" fmla="*/ 3 h 38"/>
                <a:gd name="T2" fmla="*/ 33 w 55"/>
                <a:gd name="T3" fmla="*/ 4 h 38"/>
                <a:gd name="T4" fmla="*/ 37 w 55"/>
                <a:gd name="T5" fmla="*/ 6 h 38"/>
                <a:gd name="T6" fmla="*/ 40 w 55"/>
                <a:gd name="T7" fmla="*/ 6 h 38"/>
                <a:gd name="T8" fmla="*/ 43 w 55"/>
                <a:gd name="T9" fmla="*/ 6 h 38"/>
                <a:gd name="T10" fmla="*/ 46 w 55"/>
                <a:gd name="T11" fmla="*/ 6 h 38"/>
                <a:gd name="T12" fmla="*/ 51 w 55"/>
                <a:gd name="T13" fmla="*/ 7 h 38"/>
                <a:gd name="T14" fmla="*/ 50 w 55"/>
                <a:gd name="T15" fmla="*/ 9 h 38"/>
                <a:gd name="T16" fmla="*/ 48 w 55"/>
                <a:gd name="T17" fmla="*/ 12 h 38"/>
                <a:gd name="T18" fmla="*/ 44 w 55"/>
                <a:gd name="T19" fmla="*/ 13 h 38"/>
                <a:gd name="T20" fmla="*/ 42 w 55"/>
                <a:gd name="T21" fmla="*/ 15 h 38"/>
                <a:gd name="T22" fmla="*/ 41 w 55"/>
                <a:gd name="T23" fmla="*/ 16 h 38"/>
                <a:gd name="T24" fmla="*/ 40 w 55"/>
                <a:gd name="T25" fmla="*/ 18 h 38"/>
                <a:gd name="T26" fmla="*/ 37 w 55"/>
                <a:gd name="T27" fmla="*/ 21 h 38"/>
                <a:gd name="T28" fmla="*/ 38 w 55"/>
                <a:gd name="T29" fmla="*/ 24 h 38"/>
                <a:gd name="T30" fmla="*/ 37 w 55"/>
                <a:gd name="T31" fmla="*/ 26 h 38"/>
                <a:gd name="T32" fmla="*/ 35 w 55"/>
                <a:gd name="T33" fmla="*/ 30 h 38"/>
                <a:gd name="T34" fmla="*/ 34 w 55"/>
                <a:gd name="T35" fmla="*/ 31 h 38"/>
                <a:gd name="T36" fmla="*/ 30 w 55"/>
                <a:gd name="T37" fmla="*/ 34 h 38"/>
                <a:gd name="T38" fmla="*/ 28 w 55"/>
                <a:gd name="T39" fmla="*/ 34 h 38"/>
                <a:gd name="T40" fmla="*/ 26 w 55"/>
                <a:gd name="T41" fmla="*/ 34 h 38"/>
                <a:gd name="T42" fmla="*/ 22 w 55"/>
                <a:gd name="T43" fmla="*/ 34 h 38"/>
                <a:gd name="T44" fmla="*/ 19 w 55"/>
                <a:gd name="T45" fmla="*/ 36 h 38"/>
                <a:gd name="T46" fmla="*/ 16 w 55"/>
                <a:gd name="T47" fmla="*/ 37 h 38"/>
                <a:gd name="T48" fmla="*/ 12 w 55"/>
                <a:gd name="T49" fmla="*/ 36 h 38"/>
                <a:gd name="T50" fmla="*/ 10 w 55"/>
                <a:gd name="T51" fmla="*/ 32 h 38"/>
                <a:gd name="T52" fmla="*/ 8 w 55"/>
                <a:gd name="T53" fmla="*/ 31 h 38"/>
                <a:gd name="T54" fmla="*/ 9 w 55"/>
                <a:gd name="T55" fmla="*/ 28 h 38"/>
                <a:gd name="T56" fmla="*/ 8 w 55"/>
                <a:gd name="T57" fmla="*/ 26 h 38"/>
                <a:gd name="T58" fmla="*/ 8 w 55"/>
                <a:gd name="T59" fmla="*/ 22 h 38"/>
                <a:gd name="T60" fmla="*/ 9 w 55"/>
                <a:gd name="T61" fmla="*/ 20 h 38"/>
                <a:gd name="T62" fmla="*/ 10 w 55"/>
                <a:gd name="T63" fmla="*/ 17 h 38"/>
                <a:gd name="T64" fmla="*/ 12 w 55"/>
                <a:gd name="T65" fmla="*/ 12 h 38"/>
                <a:gd name="T66" fmla="*/ 12 w 55"/>
                <a:gd name="T67" fmla="*/ 10 h 38"/>
                <a:gd name="T68" fmla="*/ 9 w 55"/>
                <a:gd name="T69" fmla="*/ 10 h 38"/>
                <a:gd name="T70" fmla="*/ 4 w 55"/>
                <a:gd name="T71" fmla="*/ 9 h 38"/>
                <a:gd name="T72" fmla="*/ 2 w 55"/>
                <a:gd name="T73" fmla="*/ 9 h 38"/>
                <a:gd name="T74" fmla="*/ 2 w 55"/>
                <a:gd name="T75" fmla="*/ 7 h 38"/>
                <a:gd name="T76" fmla="*/ 2 w 55"/>
                <a:gd name="T77" fmla="*/ 6 h 38"/>
                <a:gd name="T78" fmla="*/ 2 w 55"/>
                <a:gd name="T79" fmla="*/ 5 h 38"/>
                <a:gd name="T80" fmla="*/ 1 w 55"/>
                <a:gd name="T81" fmla="*/ 5 h 38"/>
                <a:gd name="T82" fmla="*/ 2 w 55"/>
                <a:gd name="T83" fmla="*/ 2 h 38"/>
                <a:gd name="T84" fmla="*/ 5 w 55"/>
                <a:gd name="T85" fmla="*/ 2 h 38"/>
                <a:gd name="T86" fmla="*/ 6 w 55"/>
                <a:gd name="T87" fmla="*/ 0 h 38"/>
                <a:gd name="T88" fmla="*/ 8 w 55"/>
                <a:gd name="T89" fmla="*/ 0 h 38"/>
                <a:gd name="T90" fmla="*/ 11 w 55"/>
                <a:gd name="T91" fmla="*/ 1 h 38"/>
                <a:gd name="T92" fmla="*/ 14 w 55"/>
                <a:gd name="T93" fmla="*/ 1 h 38"/>
                <a:gd name="T94" fmla="*/ 19 w 55"/>
                <a:gd name="T95" fmla="*/ 2 h 38"/>
                <a:gd name="T96" fmla="*/ 24 w 55"/>
                <a:gd name="T97" fmla="*/ 2 h 38"/>
                <a:gd name="T98" fmla="*/ 27 w 55"/>
                <a:gd name="T99" fmla="*/ 2 h 38"/>
                <a:gd name="T100" fmla="*/ 30 w 55"/>
                <a:gd name="T101" fmla="*/ 2 h 38"/>
                <a:gd name="T102" fmla="*/ 53 w 55"/>
                <a:gd name="T103" fmla="*/ 20 h 38"/>
                <a:gd name="T104" fmla="*/ 55 w 55"/>
                <a:gd name="T105" fmla="*/ 20 h 38"/>
                <a:gd name="T106" fmla="*/ 53 w 55"/>
                <a:gd name="T107" fmla="*/ 20 h 38"/>
                <a:gd name="T108" fmla="*/ 52 w 55"/>
                <a:gd name="T109" fmla="*/ 20 h 38"/>
                <a:gd name="T110" fmla="*/ 49 w 55"/>
                <a:gd name="T111" fmla="*/ 21 h 38"/>
                <a:gd name="T112" fmla="*/ 50 w 55"/>
                <a:gd name="T113" fmla="*/ 22 h 38"/>
                <a:gd name="T114" fmla="*/ 46 w 55"/>
                <a:gd name="T115" fmla="*/ 24 h 38"/>
                <a:gd name="T116" fmla="*/ 44 w 55"/>
                <a:gd name="T117" fmla="*/ 24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5" h="38">
                  <a:moveTo>
                    <a:pt x="31" y="2"/>
                  </a:moveTo>
                  <a:cubicBezTo>
                    <a:pt x="32" y="2"/>
                    <a:pt x="32" y="2"/>
                    <a:pt x="32" y="2"/>
                  </a:cubicBezTo>
                  <a:cubicBezTo>
                    <a:pt x="32" y="3"/>
                    <a:pt x="32" y="3"/>
                    <a:pt x="32" y="3"/>
                  </a:cubicBezTo>
                  <a:cubicBezTo>
                    <a:pt x="33" y="3"/>
                    <a:pt x="33" y="3"/>
                    <a:pt x="33" y="3"/>
                  </a:cubicBezTo>
                  <a:cubicBezTo>
                    <a:pt x="33" y="4"/>
                    <a:pt x="33" y="4"/>
                    <a:pt x="33" y="4"/>
                  </a:cubicBezTo>
                  <a:cubicBezTo>
                    <a:pt x="33" y="4"/>
                    <a:pt x="33" y="4"/>
                    <a:pt x="33" y="4"/>
                  </a:cubicBezTo>
                  <a:cubicBezTo>
                    <a:pt x="34" y="4"/>
                    <a:pt x="34" y="4"/>
                    <a:pt x="34" y="4"/>
                  </a:cubicBezTo>
                  <a:cubicBezTo>
                    <a:pt x="36" y="5"/>
                    <a:pt x="36" y="5"/>
                    <a:pt x="36" y="5"/>
                  </a:cubicBezTo>
                  <a:cubicBezTo>
                    <a:pt x="37" y="6"/>
                    <a:pt x="37" y="6"/>
                    <a:pt x="37" y="6"/>
                  </a:cubicBezTo>
                  <a:cubicBezTo>
                    <a:pt x="38" y="5"/>
                    <a:pt x="38" y="5"/>
                    <a:pt x="38" y="5"/>
                  </a:cubicBezTo>
                  <a:cubicBezTo>
                    <a:pt x="39" y="6"/>
                    <a:pt x="39" y="6"/>
                    <a:pt x="39" y="6"/>
                  </a:cubicBezTo>
                  <a:cubicBezTo>
                    <a:pt x="40" y="6"/>
                    <a:pt x="40" y="6"/>
                    <a:pt x="40" y="6"/>
                  </a:cubicBezTo>
                  <a:cubicBezTo>
                    <a:pt x="40" y="6"/>
                    <a:pt x="40" y="6"/>
                    <a:pt x="40" y="6"/>
                  </a:cubicBezTo>
                  <a:cubicBezTo>
                    <a:pt x="41" y="6"/>
                    <a:pt x="41" y="6"/>
                    <a:pt x="41" y="6"/>
                  </a:cubicBezTo>
                  <a:cubicBezTo>
                    <a:pt x="43" y="6"/>
                    <a:pt x="43" y="6"/>
                    <a:pt x="43" y="6"/>
                  </a:cubicBezTo>
                  <a:cubicBezTo>
                    <a:pt x="44" y="6"/>
                    <a:pt x="44" y="6"/>
                    <a:pt x="44" y="6"/>
                  </a:cubicBezTo>
                  <a:cubicBezTo>
                    <a:pt x="45" y="6"/>
                    <a:pt x="45" y="6"/>
                    <a:pt x="45" y="6"/>
                  </a:cubicBezTo>
                  <a:cubicBezTo>
                    <a:pt x="46" y="6"/>
                    <a:pt x="46" y="6"/>
                    <a:pt x="46" y="6"/>
                  </a:cubicBezTo>
                  <a:cubicBezTo>
                    <a:pt x="48" y="6"/>
                    <a:pt x="48" y="6"/>
                    <a:pt x="48" y="6"/>
                  </a:cubicBezTo>
                  <a:cubicBezTo>
                    <a:pt x="50" y="7"/>
                    <a:pt x="50" y="7"/>
                    <a:pt x="50" y="7"/>
                  </a:cubicBezTo>
                  <a:cubicBezTo>
                    <a:pt x="51" y="7"/>
                    <a:pt x="51" y="7"/>
                    <a:pt x="51" y="7"/>
                  </a:cubicBezTo>
                  <a:cubicBezTo>
                    <a:pt x="51" y="8"/>
                    <a:pt x="51" y="8"/>
                    <a:pt x="51" y="8"/>
                  </a:cubicBezTo>
                  <a:cubicBezTo>
                    <a:pt x="50" y="8"/>
                    <a:pt x="50" y="8"/>
                    <a:pt x="50" y="8"/>
                  </a:cubicBezTo>
                  <a:cubicBezTo>
                    <a:pt x="50" y="9"/>
                    <a:pt x="50" y="9"/>
                    <a:pt x="50" y="9"/>
                  </a:cubicBezTo>
                  <a:cubicBezTo>
                    <a:pt x="50" y="10"/>
                    <a:pt x="50" y="10"/>
                    <a:pt x="50" y="10"/>
                  </a:cubicBezTo>
                  <a:cubicBezTo>
                    <a:pt x="50" y="11"/>
                    <a:pt x="50" y="11"/>
                    <a:pt x="50" y="11"/>
                  </a:cubicBezTo>
                  <a:cubicBezTo>
                    <a:pt x="48" y="12"/>
                    <a:pt x="48" y="12"/>
                    <a:pt x="48" y="12"/>
                  </a:cubicBezTo>
                  <a:cubicBezTo>
                    <a:pt x="48" y="12"/>
                    <a:pt x="47" y="13"/>
                    <a:pt x="47" y="13"/>
                  </a:cubicBezTo>
                  <a:cubicBezTo>
                    <a:pt x="47" y="13"/>
                    <a:pt x="46" y="13"/>
                    <a:pt x="46" y="13"/>
                  </a:cubicBezTo>
                  <a:cubicBezTo>
                    <a:pt x="44" y="13"/>
                    <a:pt x="44" y="13"/>
                    <a:pt x="44" y="13"/>
                  </a:cubicBezTo>
                  <a:cubicBezTo>
                    <a:pt x="43" y="14"/>
                    <a:pt x="43" y="14"/>
                    <a:pt x="43" y="14"/>
                  </a:cubicBezTo>
                  <a:cubicBezTo>
                    <a:pt x="42" y="15"/>
                    <a:pt x="42" y="15"/>
                    <a:pt x="42" y="15"/>
                  </a:cubicBezTo>
                  <a:cubicBezTo>
                    <a:pt x="42" y="15"/>
                    <a:pt x="42" y="15"/>
                    <a:pt x="42" y="15"/>
                  </a:cubicBezTo>
                  <a:cubicBezTo>
                    <a:pt x="42" y="16"/>
                    <a:pt x="42" y="16"/>
                    <a:pt x="42" y="16"/>
                  </a:cubicBezTo>
                  <a:cubicBezTo>
                    <a:pt x="42" y="16"/>
                    <a:pt x="42" y="16"/>
                    <a:pt x="42" y="16"/>
                  </a:cubicBezTo>
                  <a:cubicBezTo>
                    <a:pt x="41" y="16"/>
                    <a:pt x="41" y="16"/>
                    <a:pt x="41" y="16"/>
                  </a:cubicBezTo>
                  <a:cubicBezTo>
                    <a:pt x="42" y="16"/>
                    <a:pt x="42" y="16"/>
                    <a:pt x="42" y="16"/>
                  </a:cubicBezTo>
                  <a:cubicBezTo>
                    <a:pt x="41" y="16"/>
                    <a:pt x="41" y="16"/>
                    <a:pt x="41" y="16"/>
                  </a:cubicBezTo>
                  <a:cubicBezTo>
                    <a:pt x="40" y="18"/>
                    <a:pt x="40" y="18"/>
                    <a:pt x="40" y="18"/>
                  </a:cubicBezTo>
                  <a:cubicBezTo>
                    <a:pt x="39" y="18"/>
                    <a:pt x="39" y="18"/>
                    <a:pt x="39" y="18"/>
                  </a:cubicBezTo>
                  <a:cubicBezTo>
                    <a:pt x="37" y="21"/>
                    <a:pt x="37" y="21"/>
                    <a:pt x="37" y="21"/>
                  </a:cubicBezTo>
                  <a:cubicBezTo>
                    <a:pt x="37" y="21"/>
                    <a:pt x="37" y="21"/>
                    <a:pt x="37" y="21"/>
                  </a:cubicBezTo>
                  <a:cubicBezTo>
                    <a:pt x="37" y="23"/>
                    <a:pt x="37" y="23"/>
                    <a:pt x="37" y="23"/>
                  </a:cubicBezTo>
                  <a:cubicBezTo>
                    <a:pt x="38" y="23"/>
                    <a:pt x="38" y="23"/>
                    <a:pt x="38" y="23"/>
                  </a:cubicBezTo>
                  <a:cubicBezTo>
                    <a:pt x="38" y="24"/>
                    <a:pt x="38" y="24"/>
                    <a:pt x="38" y="24"/>
                  </a:cubicBezTo>
                  <a:cubicBezTo>
                    <a:pt x="39" y="25"/>
                    <a:pt x="39" y="25"/>
                    <a:pt x="39" y="25"/>
                  </a:cubicBezTo>
                  <a:cubicBezTo>
                    <a:pt x="38" y="26"/>
                    <a:pt x="38" y="26"/>
                    <a:pt x="38" y="26"/>
                  </a:cubicBezTo>
                  <a:cubicBezTo>
                    <a:pt x="37" y="26"/>
                    <a:pt x="37" y="26"/>
                    <a:pt x="37" y="26"/>
                  </a:cubicBezTo>
                  <a:cubicBezTo>
                    <a:pt x="37" y="27"/>
                    <a:pt x="37" y="27"/>
                    <a:pt x="37" y="27"/>
                  </a:cubicBezTo>
                  <a:cubicBezTo>
                    <a:pt x="36" y="29"/>
                    <a:pt x="36" y="29"/>
                    <a:pt x="36" y="29"/>
                  </a:cubicBezTo>
                  <a:cubicBezTo>
                    <a:pt x="35" y="30"/>
                    <a:pt x="35" y="30"/>
                    <a:pt x="35" y="30"/>
                  </a:cubicBezTo>
                  <a:cubicBezTo>
                    <a:pt x="36" y="30"/>
                    <a:pt x="36" y="30"/>
                    <a:pt x="36" y="30"/>
                  </a:cubicBezTo>
                  <a:cubicBezTo>
                    <a:pt x="35" y="31"/>
                    <a:pt x="35" y="31"/>
                    <a:pt x="35" y="31"/>
                  </a:cubicBezTo>
                  <a:cubicBezTo>
                    <a:pt x="34" y="31"/>
                    <a:pt x="34" y="31"/>
                    <a:pt x="34" y="31"/>
                  </a:cubicBezTo>
                  <a:cubicBezTo>
                    <a:pt x="31" y="32"/>
                    <a:pt x="31" y="32"/>
                    <a:pt x="31" y="32"/>
                  </a:cubicBezTo>
                  <a:cubicBezTo>
                    <a:pt x="31" y="33"/>
                    <a:pt x="31" y="33"/>
                    <a:pt x="31" y="33"/>
                  </a:cubicBezTo>
                  <a:cubicBezTo>
                    <a:pt x="30" y="34"/>
                    <a:pt x="30" y="34"/>
                    <a:pt x="30" y="34"/>
                  </a:cubicBezTo>
                  <a:cubicBezTo>
                    <a:pt x="29" y="34"/>
                    <a:pt x="29" y="34"/>
                    <a:pt x="29" y="34"/>
                  </a:cubicBezTo>
                  <a:cubicBezTo>
                    <a:pt x="28" y="33"/>
                    <a:pt x="28" y="33"/>
                    <a:pt x="28" y="33"/>
                  </a:cubicBezTo>
                  <a:cubicBezTo>
                    <a:pt x="28" y="34"/>
                    <a:pt x="28" y="34"/>
                    <a:pt x="28" y="34"/>
                  </a:cubicBezTo>
                  <a:cubicBezTo>
                    <a:pt x="27" y="35"/>
                    <a:pt x="27" y="35"/>
                    <a:pt x="27" y="35"/>
                  </a:cubicBezTo>
                  <a:cubicBezTo>
                    <a:pt x="27" y="34"/>
                    <a:pt x="27" y="34"/>
                    <a:pt x="27" y="34"/>
                  </a:cubicBezTo>
                  <a:cubicBezTo>
                    <a:pt x="26" y="34"/>
                    <a:pt x="26" y="34"/>
                    <a:pt x="26" y="34"/>
                  </a:cubicBezTo>
                  <a:cubicBezTo>
                    <a:pt x="25" y="34"/>
                    <a:pt x="25" y="34"/>
                    <a:pt x="25" y="34"/>
                  </a:cubicBezTo>
                  <a:cubicBezTo>
                    <a:pt x="24" y="34"/>
                    <a:pt x="24" y="34"/>
                    <a:pt x="24" y="34"/>
                  </a:cubicBezTo>
                  <a:cubicBezTo>
                    <a:pt x="22" y="34"/>
                    <a:pt x="22" y="34"/>
                    <a:pt x="22" y="34"/>
                  </a:cubicBezTo>
                  <a:cubicBezTo>
                    <a:pt x="22" y="34"/>
                    <a:pt x="22" y="34"/>
                    <a:pt x="22" y="34"/>
                  </a:cubicBezTo>
                  <a:cubicBezTo>
                    <a:pt x="20" y="34"/>
                    <a:pt x="20" y="34"/>
                    <a:pt x="20" y="34"/>
                  </a:cubicBezTo>
                  <a:cubicBezTo>
                    <a:pt x="19" y="36"/>
                    <a:pt x="19" y="36"/>
                    <a:pt x="19" y="36"/>
                  </a:cubicBezTo>
                  <a:cubicBezTo>
                    <a:pt x="17" y="36"/>
                    <a:pt x="17" y="36"/>
                    <a:pt x="17" y="36"/>
                  </a:cubicBezTo>
                  <a:cubicBezTo>
                    <a:pt x="16" y="36"/>
                    <a:pt x="16" y="36"/>
                    <a:pt x="16" y="36"/>
                  </a:cubicBezTo>
                  <a:cubicBezTo>
                    <a:pt x="16" y="37"/>
                    <a:pt x="16" y="37"/>
                    <a:pt x="16" y="37"/>
                  </a:cubicBezTo>
                  <a:cubicBezTo>
                    <a:pt x="15" y="38"/>
                    <a:pt x="15" y="38"/>
                    <a:pt x="15" y="38"/>
                  </a:cubicBezTo>
                  <a:cubicBezTo>
                    <a:pt x="14" y="37"/>
                    <a:pt x="14" y="37"/>
                    <a:pt x="14" y="37"/>
                  </a:cubicBezTo>
                  <a:cubicBezTo>
                    <a:pt x="12" y="36"/>
                    <a:pt x="12" y="36"/>
                    <a:pt x="12" y="36"/>
                  </a:cubicBezTo>
                  <a:cubicBezTo>
                    <a:pt x="11" y="34"/>
                    <a:pt x="11" y="34"/>
                    <a:pt x="11" y="34"/>
                  </a:cubicBezTo>
                  <a:cubicBezTo>
                    <a:pt x="12" y="34"/>
                    <a:pt x="12" y="34"/>
                    <a:pt x="12" y="34"/>
                  </a:cubicBezTo>
                  <a:cubicBezTo>
                    <a:pt x="10" y="32"/>
                    <a:pt x="10" y="32"/>
                    <a:pt x="10" y="32"/>
                  </a:cubicBezTo>
                  <a:cubicBezTo>
                    <a:pt x="8" y="32"/>
                    <a:pt x="8" y="32"/>
                    <a:pt x="8" y="32"/>
                  </a:cubicBezTo>
                  <a:cubicBezTo>
                    <a:pt x="8" y="32"/>
                    <a:pt x="8" y="32"/>
                    <a:pt x="8" y="32"/>
                  </a:cubicBezTo>
                  <a:cubicBezTo>
                    <a:pt x="8" y="31"/>
                    <a:pt x="8" y="31"/>
                    <a:pt x="8" y="31"/>
                  </a:cubicBezTo>
                  <a:cubicBezTo>
                    <a:pt x="7" y="30"/>
                    <a:pt x="7" y="30"/>
                    <a:pt x="7" y="30"/>
                  </a:cubicBezTo>
                  <a:cubicBezTo>
                    <a:pt x="8" y="29"/>
                    <a:pt x="8" y="29"/>
                    <a:pt x="8" y="29"/>
                  </a:cubicBezTo>
                  <a:cubicBezTo>
                    <a:pt x="9" y="28"/>
                    <a:pt x="9" y="28"/>
                    <a:pt x="9" y="28"/>
                  </a:cubicBezTo>
                  <a:cubicBezTo>
                    <a:pt x="9" y="27"/>
                    <a:pt x="9" y="27"/>
                    <a:pt x="9" y="27"/>
                  </a:cubicBezTo>
                  <a:cubicBezTo>
                    <a:pt x="8" y="27"/>
                    <a:pt x="8" y="27"/>
                    <a:pt x="8" y="27"/>
                  </a:cubicBezTo>
                  <a:cubicBezTo>
                    <a:pt x="8" y="26"/>
                    <a:pt x="8" y="26"/>
                    <a:pt x="8" y="26"/>
                  </a:cubicBezTo>
                  <a:cubicBezTo>
                    <a:pt x="9" y="24"/>
                    <a:pt x="9" y="24"/>
                    <a:pt x="9" y="24"/>
                  </a:cubicBezTo>
                  <a:cubicBezTo>
                    <a:pt x="9" y="23"/>
                    <a:pt x="9" y="23"/>
                    <a:pt x="9" y="23"/>
                  </a:cubicBezTo>
                  <a:cubicBezTo>
                    <a:pt x="8" y="22"/>
                    <a:pt x="8" y="22"/>
                    <a:pt x="8" y="22"/>
                  </a:cubicBezTo>
                  <a:cubicBezTo>
                    <a:pt x="7" y="20"/>
                    <a:pt x="7" y="20"/>
                    <a:pt x="7" y="20"/>
                  </a:cubicBezTo>
                  <a:cubicBezTo>
                    <a:pt x="8" y="20"/>
                    <a:pt x="8" y="20"/>
                    <a:pt x="8" y="20"/>
                  </a:cubicBezTo>
                  <a:cubicBezTo>
                    <a:pt x="9" y="20"/>
                    <a:pt x="9" y="20"/>
                    <a:pt x="9" y="20"/>
                  </a:cubicBezTo>
                  <a:cubicBezTo>
                    <a:pt x="10" y="19"/>
                    <a:pt x="10" y="19"/>
                    <a:pt x="10" y="19"/>
                  </a:cubicBezTo>
                  <a:cubicBezTo>
                    <a:pt x="9" y="18"/>
                    <a:pt x="9" y="18"/>
                    <a:pt x="9" y="18"/>
                  </a:cubicBezTo>
                  <a:cubicBezTo>
                    <a:pt x="10" y="17"/>
                    <a:pt x="10" y="17"/>
                    <a:pt x="10" y="17"/>
                  </a:cubicBezTo>
                  <a:cubicBezTo>
                    <a:pt x="10" y="15"/>
                    <a:pt x="10" y="15"/>
                    <a:pt x="10" y="15"/>
                  </a:cubicBezTo>
                  <a:cubicBezTo>
                    <a:pt x="10" y="14"/>
                    <a:pt x="10" y="14"/>
                    <a:pt x="10" y="14"/>
                  </a:cubicBezTo>
                  <a:cubicBezTo>
                    <a:pt x="12" y="12"/>
                    <a:pt x="12" y="12"/>
                    <a:pt x="12" y="12"/>
                  </a:cubicBezTo>
                  <a:cubicBezTo>
                    <a:pt x="12" y="12"/>
                    <a:pt x="12" y="12"/>
                    <a:pt x="12" y="12"/>
                  </a:cubicBezTo>
                  <a:cubicBezTo>
                    <a:pt x="13" y="11"/>
                    <a:pt x="13" y="11"/>
                    <a:pt x="13" y="11"/>
                  </a:cubicBezTo>
                  <a:cubicBezTo>
                    <a:pt x="12" y="10"/>
                    <a:pt x="12" y="10"/>
                    <a:pt x="12" y="10"/>
                  </a:cubicBezTo>
                  <a:cubicBezTo>
                    <a:pt x="12" y="9"/>
                    <a:pt x="12" y="9"/>
                    <a:pt x="12" y="9"/>
                  </a:cubicBezTo>
                  <a:cubicBezTo>
                    <a:pt x="9" y="9"/>
                    <a:pt x="9" y="9"/>
                    <a:pt x="9" y="9"/>
                  </a:cubicBezTo>
                  <a:cubicBezTo>
                    <a:pt x="9" y="10"/>
                    <a:pt x="9" y="10"/>
                    <a:pt x="9" y="10"/>
                  </a:cubicBezTo>
                  <a:cubicBezTo>
                    <a:pt x="6" y="9"/>
                    <a:pt x="6" y="9"/>
                    <a:pt x="6" y="9"/>
                  </a:cubicBezTo>
                  <a:cubicBezTo>
                    <a:pt x="5" y="10"/>
                    <a:pt x="5" y="10"/>
                    <a:pt x="5" y="10"/>
                  </a:cubicBezTo>
                  <a:cubicBezTo>
                    <a:pt x="4" y="9"/>
                    <a:pt x="4" y="9"/>
                    <a:pt x="4" y="9"/>
                  </a:cubicBezTo>
                  <a:cubicBezTo>
                    <a:pt x="4" y="9"/>
                    <a:pt x="4" y="9"/>
                    <a:pt x="4" y="9"/>
                  </a:cubicBezTo>
                  <a:cubicBezTo>
                    <a:pt x="4" y="8"/>
                    <a:pt x="4" y="8"/>
                    <a:pt x="4" y="8"/>
                  </a:cubicBezTo>
                  <a:cubicBezTo>
                    <a:pt x="2" y="9"/>
                    <a:pt x="2" y="9"/>
                    <a:pt x="2" y="9"/>
                  </a:cubicBezTo>
                  <a:cubicBezTo>
                    <a:pt x="2" y="8"/>
                    <a:pt x="2" y="8"/>
                    <a:pt x="2" y="8"/>
                  </a:cubicBezTo>
                  <a:cubicBezTo>
                    <a:pt x="3" y="8"/>
                    <a:pt x="3" y="8"/>
                    <a:pt x="3" y="8"/>
                  </a:cubicBezTo>
                  <a:cubicBezTo>
                    <a:pt x="2" y="7"/>
                    <a:pt x="2" y="7"/>
                    <a:pt x="2" y="7"/>
                  </a:cubicBezTo>
                  <a:cubicBezTo>
                    <a:pt x="3" y="7"/>
                    <a:pt x="3" y="7"/>
                    <a:pt x="3" y="7"/>
                  </a:cubicBezTo>
                  <a:cubicBezTo>
                    <a:pt x="2" y="7"/>
                    <a:pt x="2" y="7"/>
                    <a:pt x="2" y="7"/>
                  </a:cubicBezTo>
                  <a:cubicBezTo>
                    <a:pt x="2" y="6"/>
                    <a:pt x="2" y="6"/>
                    <a:pt x="2" y="6"/>
                  </a:cubicBezTo>
                  <a:cubicBezTo>
                    <a:pt x="2" y="6"/>
                    <a:pt x="2" y="6"/>
                    <a:pt x="2" y="6"/>
                  </a:cubicBezTo>
                  <a:cubicBezTo>
                    <a:pt x="1" y="6"/>
                    <a:pt x="1" y="6"/>
                    <a:pt x="1" y="6"/>
                  </a:cubicBezTo>
                  <a:cubicBezTo>
                    <a:pt x="2" y="5"/>
                    <a:pt x="2" y="5"/>
                    <a:pt x="2" y="5"/>
                  </a:cubicBezTo>
                  <a:cubicBezTo>
                    <a:pt x="1" y="5"/>
                    <a:pt x="1" y="5"/>
                    <a:pt x="1" y="5"/>
                  </a:cubicBezTo>
                  <a:cubicBezTo>
                    <a:pt x="1" y="5"/>
                    <a:pt x="1" y="5"/>
                    <a:pt x="1" y="5"/>
                  </a:cubicBezTo>
                  <a:cubicBezTo>
                    <a:pt x="1" y="5"/>
                    <a:pt x="1" y="5"/>
                    <a:pt x="1" y="5"/>
                  </a:cubicBezTo>
                  <a:cubicBezTo>
                    <a:pt x="0" y="4"/>
                    <a:pt x="0" y="4"/>
                    <a:pt x="0" y="4"/>
                  </a:cubicBezTo>
                  <a:cubicBezTo>
                    <a:pt x="1" y="3"/>
                    <a:pt x="1" y="3"/>
                    <a:pt x="1" y="3"/>
                  </a:cubicBezTo>
                  <a:cubicBezTo>
                    <a:pt x="2" y="2"/>
                    <a:pt x="2" y="2"/>
                    <a:pt x="2" y="2"/>
                  </a:cubicBezTo>
                  <a:cubicBezTo>
                    <a:pt x="3" y="3"/>
                    <a:pt x="3" y="3"/>
                    <a:pt x="3" y="3"/>
                  </a:cubicBezTo>
                  <a:cubicBezTo>
                    <a:pt x="4" y="3"/>
                    <a:pt x="4" y="3"/>
                    <a:pt x="4" y="3"/>
                  </a:cubicBezTo>
                  <a:cubicBezTo>
                    <a:pt x="5" y="2"/>
                    <a:pt x="5" y="2"/>
                    <a:pt x="5" y="2"/>
                  </a:cubicBezTo>
                  <a:cubicBezTo>
                    <a:pt x="5" y="2"/>
                    <a:pt x="5" y="2"/>
                    <a:pt x="5" y="2"/>
                  </a:cubicBezTo>
                  <a:cubicBezTo>
                    <a:pt x="4" y="1"/>
                    <a:pt x="4" y="1"/>
                    <a:pt x="4" y="1"/>
                  </a:cubicBezTo>
                  <a:cubicBezTo>
                    <a:pt x="6" y="0"/>
                    <a:pt x="6" y="0"/>
                    <a:pt x="6" y="0"/>
                  </a:cubicBezTo>
                  <a:cubicBezTo>
                    <a:pt x="6" y="1"/>
                    <a:pt x="6" y="1"/>
                    <a:pt x="6" y="1"/>
                  </a:cubicBezTo>
                  <a:cubicBezTo>
                    <a:pt x="7" y="0"/>
                    <a:pt x="7" y="0"/>
                    <a:pt x="7" y="0"/>
                  </a:cubicBezTo>
                  <a:cubicBezTo>
                    <a:pt x="8" y="0"/>
                    <a:pt x="8" y="0"/>
                    <a:pt x="8" y="0"/>
                  </a:cubicBezTo>
                  <a:cubicBezTo>
                    <a:pt x="9" y="2"/>
                    <a:pt x="9" y="2"/>
                    <a:pt x="9" y="2"/>
                  </a:cubicBezTo>
                  <a:cubicBezTo>
                    <a:pt x="10" y="1"/>
                    <a:pt x="10" y="1"/>
                    <a:pt x="10" y="1"/>
                  </a:cubicBezTo>
                  <a:cubicBezTo>
                    <a:pt x="11" y="1"/>
                    <a:pt x="11" y="1"/>
                    <a:pt x="11" y="1"/>
                  </a:cubicBezTo>
                  <a:cubicBezTo>
                    <a:pt x="12" y="1"/>
                    <a:pt x="12" y="1"/>
                    <a:pt x="12" y="1"/>
                  </a:cubicBezTo>
                  <a:cubicBezTo>
                    <a:pt x="13" y="1"/>
                    <a:pt x="13" y="1"/>
                    <a:pt x="13" y="1"/>
                  </a:cubicBezTo>
                  <a:cubicBezTo>
                    <a:pt x="14" y="1"/>
                    <a:pt x="14" y="1"/>
                    <a:pt x="14" y="1"/>
                  </a:cubicBezTo>
                  <a:cubicBezTo>
                    <a:pt x="15" y="1"/>
                    <a:pt x="15" y="1"/>
                    <a:pt x="15" y="1"/>
                  </a:cubicBezTo>
                  <a:cubicBezTo>
                    <a:pt x="16" y="1"/>
                    <a:pt x="16" y="1"/>
                    <a:pt x="16" y="1"/>
                  </a:cubicBezTo>
                  <a:cubicBezTo>
                    <a:pt x="19" y="2"/>
                    <a:pt x="19" y="2"/>
                    <a:pt x="19" y="2"/>
                  </a:cubicBezTo>
                  <a:cubicBezTo>
                    <a:pt x="20" y="2"/>
                    <a:pt x="20" y="2"/>
                    <a:pt x="20" y="2"/>
                  </a:cubicBezTo>
                  <a:cubicBezTo>
                    <a:pt x="22" y="1"/>
                    <a:pt x="22" y="1"/>
                    <a:pt x="22" y="1"/>
                  </a:cubicBezTo>
                  <a:cubicBezTo>
                    <a:pt x="24" y="2"/>
                    <a:pt x="24" y="2"/>
                    <a:pt x="24" y="2"/>
                  </a:cubicBezTo>
                  <a:cubicBezTo>
                    <a:pt x="24" y="2"/>
                    <a:pt x="24" y="2"/>
                    <a:pt x="24" y="2"/>
                  </a:cubicBezTo>
                  <a:cubicBezTo>
                    <a:pt x="26" y="2"/>
                    <a:pt x="26" y="2"/>
                    <a:pt x="26" y="2"/>
                  </a:cubicBezTo>
                  <a:cubicBezTo>
                    <a:pt x="27" y="2"/>
                    <a:pt x="27" y="2"/>
                    <a:pt x="27" y="2"/>
                  </a:cubicBezTo>
                  <a:cubicBezTo>
                    <a:pt x="28" y="2"/>
                    <a:pt x="28" y="2"/>
                    <a:pt x="28" y="2"/>
                  </a:cubicBezTo>
                  <a:cubicBezTo>
                    <a:pt x="30" y="3"/>
                    <a:pt x="30" y="3"/>
                    <a:pt x="30" y="3"/>
                  </a:cubicBezTo>
                  <a:cubicBezTo>
                    <a:pt x="30" y="2"/>
                    <a:pt x="30" y="2"/>
                    <a:pt x="30" y="2"/>
                  </a:cubicBezTo>
                  <a:cubicBezTo>
                    <a:pt x="31" y="2"/>
                    <a:pt x="31" y="2"/>
                    <a:pt x="31" y="2"/>
                  </a:cubicBezTo>
                  <a:cubicBezTo>
                    <a:pt x="31" y="2"/>
                    <a:pt x="31" y="2"/>
                    <a:pt x="31" y="2"/>
                  </a:cubicBezTo>
                  <a:close/>
                  <a:moveTo>
                    <a:pt x="53" y="20"/>
                  </a:moveTo>
                  <a:cubicBezTo>
                    <a:pt x="54" y="20"/>
                    <a:pt x="54" y="20"/>
                    <a:pt x="54" y="20"/>
                  </a:cubicBezTo>
                  <a:cubicBezTo>
                    <a:pt x="55" y="20"/>
                    <a:pt x="55" y="20"/>
                    <a:pt x="55" y="20"/>
                  </a:cubicBezTo>
                  <a:cubicBezTo>
                    <a:pt x="55" y="20"/>
                    <a:pt x="55" y="20"/>
                    <a:pt x="55" y="20"/>
                  </a:cubicBezTo>
                  <a:cubicBezTo>
                    <a:pt x="54" y="19"/>
                    <a:pt x="54" y="19"/>
                    <a:pt x="54" y="19"/>
                  </a:cubicBezTo>
                  <a:cubicBezTo>
                    <a:pt x="53" y="19"/>
                    <a:pt x="53" y="19"/>
                    <a:pt x="53" y="19"/>
                  </a:cubicBezTo>
                  <a:cubicBezTo>
                    <a:pt x="53" y="20"/>
                    <a:pt x="53" y="20"/>
                    <a:pt x="53" y="20"/>
                  </a:cubicBezTo>
                  <a:close/>
                  <a:moveTo>
                    <a:pt x="50" y="22"/>
                  </a:moveTo>
                  <a:cubicBezTo>
                    <a:pt x="51" y="21"/>
                    <a:pt x="51" y="21"/>
                    <a:pt x="51" y="21"/>
                  </a:cubicBezTo>
                  <a:cubicBezTo>
                    <a:pt x="52" y="20"/>
                    <a:pt x="52" y="20"/>
                    <a:pt x="52" y="20"/>
                  </a:cubicBezTo>
                  <a:cubicBezTo>
                    <a:pt x="51" y="20"/>
                    <a:pt x="51" y="20"/>
                    <a:pt x="51" y="20"/>
                  </a:cubicBezTo>
                  <a:cubicBezTo>
                    <a:pt x="50" y="20"/>
                    <a:pt x="50" y="20"/>
                    <a:pt x="50" y="20"/>
                  </a:cubicBezTo>
                  <a:cubicBezTo>
                    <a:pt x="49" y="21"/>
                    <a:pt x="49" y="21"/>
                    <a:pt x="49" y="21"/>
                  </a:cubicBezTo>
                  <a:cubicBezTo>
                    <a:pt x="49" y="22"/>
                    <a:pt x="49" y="22"/>
                    <a:pt x="49" y="22"/>
                  </a:cubicBezTo>
                  <a:cubicBezTo>
                    <a:pt x="49" y="22"/>
                    <a:pt x="49" y="22"/>
                    <a:pt x="49" y="22"/>
                  </a:cubicBezTo>
                  <a:cubicBezTo>
                    <a:pt x="50" y="22"/>
                    <a:pt x="50" y="22"/>
                    <a:pt x="50" y="22"/>
                  </a:cubicBezTo>
                  <a:close/>
                  <a:moveTo>
                    <a:pt x="45" y="25"/>
                  </a:moveTo>
                  <a:cubicBezTo>
                    <a:pt x="45" y="24"/>
                    <a:pt x="45" y="24"/>
                    <a:pt x="45" y="24"/>
                  </a:cubicBezTo>
                  <a:cubicBezTo>
                    <a:pt x="46" y="24"/>
                    <a:pt x="46" y="24"/>
                    <a:pt x="46" y="24"/>
                  </a:cubicBezTo>
                  <a:cubicBezTo>
                    <a:pt x="45" y="23"/>
                    <a:pt x="45" y="23"/>
                    <a:pt x="45" y="23"/>
                  </a:cubicBezTo>
                  <a:cubicBezTo>
                    <a:pt x="44" y="24"/>
                    <a:pt x="44" y="24"/>
                    <a:pt x="44" y="24"/>
                  </a:cubicBezTo>
                  <a:cubicBezTo>
                    <a:pt x="44" y="24"/>
                    <a:pt x="44" y="24"/>
                    <a:pt x="44" y="24"/>
                  </a:cubicBezTo>
                  <a:lnTo>
                    <a:pt x="45" y="2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0" name="Freeform 74">
              <a:extLst>
                <a:ext uri="{FF2B5EF4-FFF2-40B4-BE49-F238E27FC236}">
                  <a16:creationId xmlns:a16="http://schemas.microsoft.com/office/drawing/2014/main" xmlns="" id="{13733E5C-7969-4EDA-A136-8FCDC2BDA0B6}"/>
                </a:ext>
              </a:extLst>
            </p:cNvPr>
            <p:cNvSpPr/>
            <p:nvPr/>
          </p:nvSpPr>
          <p:spPr bwMode="auto">
            <a:xfrm>
              <a:off x="4708301" y="3110506"/>
              <a:ext cx="91362" cy="162352"/>
            </a:xfrm>
            <a:custGeom>
              <a:avLst/>
              <a:gdLst>
                <a:gd name="T0" fmla="*/ 33 w 51"/>
                <a:gd name="T1" fmla="*/ 85 h 93"/>
                <a:gd name="T2" fmla="*/ 33 w 51"/>
                <a:gd name="T3" fmla="*/ 78 h 93"/>
                <a:gd name="T4" fmla="*/ 37 w 51"/>
                <a:gd name="T5" fmla="*/ 70 h 93"/>
                <a:gd name="T6" fmla="*/ 33 w 51"/>
                <a:gd name="T7" fmla="*/ 67 h 93"/>
                <a:gd name="T8" fmla="*/ 37 w 51"/>
                <a:gd name="T9" fmla="*/ 56 h 93"/>
                <a:gd name="T10" fmla="*/ 29 w 51"/>
                <a:gd name="T11" fmla="*/ 44 h 93"/>
                <a:gd name="T12" fmla="*/ 37 w 51"/>
                <a:gd name="T13" fmla="*/ 44 h 93"/>
                <a:gd name="T14" fmla="*/ 37 w 51"/>
                <a:gd name="T15" fmla="*/ 37 h 93"/>
                <a:gd name="T16" fmla="*/ 40 w 51"/>
                <a:gd name="T17" fmla="*/ 26 h 93"/>
                <a:gd name="T18" fmla="*/ 48 w 51"/>
                <a:gd name="T19" fmla="*/ 15 h 93"/>
                <a:gd name="T20" fmla="*/ 51 w 51"/>
                <a:gd name="T21" fmla="*/ 11 h 93"/>
                <a:gd name="T22" fmla="*/ 48 w 51"/>
                <a:gd name="T23" fmla="*/ 4 h 93"/>
                <a:gd name="T24" fmla="*/ 37 w 51"/>
                <a:gd name="T25" fmla="*/ 7 h 93"/>
                <a:gd name="T26" fmla="*/ 22 w 51"/>
                <a:gd name="T27" fmla="*/ 7 h 93"/>
                <a:gd name="T28" fmla="*/ 18 w 51"/>
                <a:gd name="T29" fmla="*/ 4 h 93"/>
                <a:gd name="T30" fmla="*/ 11 w 51"/>
                <a:gd name="T31" fmla="*/ 4 h 93"/>
                <a:gd name="T32" fmla="*/ 11 w 51"/>
                <a:gd name="T33" fmla="*/ 11 h 93"/>
                <a:gd name="T34" fmla="*/ 11 w 51"/>
                <a:gd name="T35" fmla="*/ 22 h 93"/>
                <a:gd name="T36" fmla="*/ 14 w 51"/>
                <a:gd name="T37" fmla="*/ 26 h 93"/>
                <a:gd name="T38" fmla="*/ 11 w 51"/>
                <a:gd name="T39" fmla="*/ 33 h 93"/>
                <a:gd name="T40" fmla="*/ 7 w 51"/>
                <a:gd name="T41" fmla="*/ 44 h 93"/>
                <a:gd name="T42" fmla="*/ 0 w 51"/>
                <a:gd name="T43" fmla="*/ 52 h 93"/>
                <a:gd name="T44" fmla="*/ 0 w 51"/>
                <a:gd name="T45" fmla="*/ 63 h 93"/>
                <a:gd name="T46" fmla="*/ 3 w 51"/>
                <a:gd name="T47" fmla="*/ 59 h 93"/>
                <a:gd name="T48" fmla="*/ 7 w 51"/>
                <a:gd name="T49" fmla="*/ 59 h 93"/>
                <a:gd name="T50" fmla="*/ 3 w 51"/>
                <a:gd name="T51" fmla="*/ 63 h 93"/>
                <a:gd name="T52" fmla="*/ 3 w 51"/>
                <a:gd name="T53" fmla="*/ 70 h 93"/>
                <a:gd name="T54" fmla="*/ 11 w 51"/>
                <a:gd name="T55" fmla="*/ 67 h 93"/>
                <a:gd name="T56" fmla="*/ 11 w 51"/>
                <a:gd name="T57" fmla="*/ 74 h 93"/>
                <a:gd name="T58" fmla="*/ 7 w 51"/>
                <a:gd name="T59" fmla="*/ 85 h 93"/>
                <a:gd name="T60" fmla="*/ 7 w 51"/>
                <a:gd name="T61" fmla="*/ 93 h 93"/>
                <a:gd name="T62" fmla="*/ 11 w 51"/>
                <a:gd name="T63" fmla="*/ 89 h 93"/>
                <a:gd name="T64" fmla="*/ 22 w 51"/>
                <a:gd name="T65" fmla="*/ 93 h 93"/>
                <a:gd name="T66" fmla="*/ 33 w 51"/>
                <a:gd name="T67" fmla="*/ 89 h 93"/>
                <a:gd name="T68" fmla="*/ 33 w 51"/>
                <a:gd name="T69" fmla="*/ 89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1" h="93">
                  <a:moveTo>
                    <a:pt x="33" y="89"/>
                  </a:moveTo>
                  <a:lnTo>
                    <a:pt x="33" y="85"/>
                  </a:lnTo>
                  <a:lnTo>
                    <a:pt x="29" y="82"/>
                  </a:lnTo>
                  <a:lnTo>
                    <a:pt x="33" y="78"/>
                  </a:lnTo>
                  <a:lnTo>
                    <a:pt x="37" y="74"/>
                  </a:lnTo>
                  <a:lnTo>
                    <a:pt x="37" y="70"/>
                  </a:lnTo>
                  <a:lnTo>
                    <a:pt x="33" y="70"/>
                  </a:lnTo>
                  <a:lnTo>
                    <a:pt x="33" y="67"/>
                  </a:lnTo>
                  <a:lnTo>
                    <a:pt x="37" y="59"/>
                  </a:lnTo>
                  <a:lnTo>
                    <a:pt x="37" y="56"/>
                  </a:lnTo>
                  <a:lnTo>
                    <a:pt x="33" y="52"/>
                  </a:lnTo>
                  <a:lnTo>
                    <a:pt x="29" y="44"/>
                  </a:lnTo>
                  <a:lnTo>
                    <a:pt x="33" y="44"/>
                  </a:lnTo>
                  <a:lnTo>
                    <a:pt x="37" y="44"/>
                  </a:lnTo>
                  <a:lnTo>
                    <a:pt x="40" y="41"/>
                  </a:lnTo>
                  <a:lnTo>
                    <a:pt x="37" y="37"/>
                  </a:lnTo>
                  <a:lnTo>
                    <a:pt x="40" y="33"/>
                  </a:lnTo>
                  <a:lnTo>
                    <a:pt x="40" y="26"/>
                  </a:lnTo>
                  <a:lnTo>
                    <a:pt x="40" y="22"/>
                  </a:lnTo>
                  <a:lnTo>
                    <a:pt x="48" y="15"/>
                  </a:lnTo>
                  <a:lnTo>
                    <a:pt x="48" y="15"/>
                  </a:lnTo>
                  <a:lnTo>
                    <a:pt x="51" y="11"/>
                  </a:lnTo>
                  <a:lnTo>
                    <a:pt x="48" y="7"/>
                  </a:lnTo>
                  <a:lnTo>
                    <a:pt x="48" y="4"/>
                  </a:lnTo>
                  <a:lnTo>
                    <a:pt x="37" y="4"/>
                  </a:lnTo>
                  <a:lnTo>
                    <a:pt x="37" y="7"/>
                  </a:lnTo>
                  <a:lnTo>
                    <a:pt x="26" y="4"/>
                  </a:lnTo>
                  <a:lnTo>
                    <a:pt x="22" y="7"/>
                  </a:lnTo>
                  <a:lnTo>
                    <a:pt x="18" y="4"/>
                  </a:lnTo>
                  <a:lnTo>
                    <a:pt x="18" y="4"/>
                  </a:lnTo>
                  <a:lnTo>
                    <a:pt x="18" y="0"/>
                  </a:lnTo>
                  <a:lnTo>
                    <a:pt x="11" y="4"/>
                  </a:lnTo>
                  <a:lnTo>
                    <a:pt x="11" y="4"/>
                  </a:lnTo>
                  <a:lnTo>
                    <a:pt x="11" y="11"/>
                  </a:lnTo>
                  <a:lnTo>
                    <a:pt x="11" y="19"/>
                  </a:lnTo>
                  <a:lnTo>
                    <a:pt x="11" y="22"/>
                  </a:lnTo>
                  <a:lnTo>
                    <a:pt x="11" y="26"/>
                  </a:lnTo>
                  <a:lnTo>
                    <a:pt x="14" y="26"/>
                  </a:lnTo>
                  <a:lnTo>
                    <a:pt x="11" y="30"/>
                  </a:lnTo>
                  <a:lnTo>
                    <a:pt x="11" y="33"/>
                  </a:lnTo>
                  <a:lnTo>
                    <a:pt x="11" y="37"/>
                  </a:lnTo>
                  <a:lnTo>
                    <a:pt x="7" y="44"/>
                  </a:lnTo>
                  <a:lnTo>
                    <a:pt x="7" y="44"/>
                  </a:lnTo>
                  <a:lnTo>
                    <a:pt x="0" y="52"/>
                  </a:lnTo>
                  <a:lnTo>
                    <a:pt x="0" y="59"/>
                  </a:lnTo>
                  <a:lnTo>
                    <a:pt x="0" y="63"/>
                  </a:lnTo>
                  <a:lnTo>
                    <a:pt x="3" y="63"/>
                  </a:lnTo>
                  <a:lnTo>
                    <a:pt x="3" y="59"/>
                  </a:lnTo>
                  <a:lnTo>
                    <a:pt x="7" y="59"/>
                  </a:lnTo>
                  <a:lnTo>
                    <a:pt x="7" y="59"/>
                  </a:lnTo>
                  <a:lnTo>
                    <a:pt x="7" y="63"/>
                  </a:lnTo>
                  <a:lnTo>
                    <a:pt x="3" y="63"/>
                  </a:lnTo>
                  <a:lnTo>
                    <a:pt x="3" y="67"/>
                  </a:lnTo>
                  <a:lnTo>
                    <a:pt x="3" y="70"/>
                  </a:lnTo>
                  <a:lnTo>
                    <a:pt x="7" y="67"/>
                  </a:lnTo>
                  <a:lnTo>
                    <a:pt x="11" y="67"/>
                  </a:lnTo>
                  <a:lnTo>
                    <a:pt x="11" y="70"/>
                  </a:lnTo>
                  <a:lnTo>
                    <a:pt x="11" y="74"/>
                  </a:lnTo>
                  <a:lnTo>
                    <a:pt x="7" y="78"/>
                  </a:lnTo>
                  <a:lnTo>
                    <a:pt x="7" y="85"/>
                  </a:lnTo>
                  <a:lnTo>
                    <a:pt x="7" y="89"/>
                  </a:lnTo>
                  <a:lnTo>
                    <a:pt x="7" y="93"/>
                  </a:lnTo>
                  <a:lnTo>
                    <a:pt x="7" y="93"/>
                  </a:lnTo>
                  <a:lnTo>
                    <a:pt x="11" y="89"/>
                  </a:lnTo>
                  <a:lnTo>
                    <a:pt x="18" y="93"/>
                  </a:lnTo>
                  <a:lnTo>
                    <a:pt x="22" y="93"/>
                  </a:lnTo>
                  <a:lnTo>
                    <a:pt x="26" y="93"/>
                  </a:lnTo>
                  <a:lnTo>
                    <a:pt x="33" y="89"/>
                  </a:lnTo>
                  <a:lnTo>
                    <a:pt x="33" y="89"/>
                  </a:lnTo>
                  <a:lnTo>
                    <a:pt x="33" y="8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1" name="Freeform 75">
              <a:extLst>
                <a:ext uri="{FF2B5EF4-FFF2-40B4-BE49-F238E27FC236}">
                  <a16:creationId xmlns:a16="http://schemas.microsoft.com/office/drawing/2014/main" xmlns="" id="{685CF154-8192-4A83-918D-5FB7608ECF67}"/>
                </a:ext>
              </a:extLst>
            </p:cNvPr>
            <p:cNvSpPr>
              <a:spLocks noEditPoints="1"/>
            </p:cNvSpPr>
            <p:nvPr/>
          </p:nvSpPr>
          <p:spPr bwMode="auto">
            <a:xfrm>
              <a:off x="5510839" y="3117487"/>
              <a:ext cx="250793" cy="219960"/>
            </a:xfrm>
            <a:custGeom>
              <a:avLst/>
              <a:gdLst>
                <a:gd name="T0" fmla="*/ 23 w 38"/>
                <a:gd name="T1" fmla="*/ 3 h 34"/>
                <a:gd name="T2" fmla="*/ 15 w 38"/>
                <a:gd name="T3" fmla="*/ 3 h 34"/>
                <a:gd name="T4" fmla="*/ 6 w 38"/>
                <a:gd name="T5" fmla="*/ 6 h 34"/>
                <a:gd name="T6" fmla="*/ 4 w 38"/>
                <a:gd name="T7" fmla="*/ 14 h 34"/>
                <a:gd name="T8" fmla="*/ 10 w 38"/>
                <a:gd name="T9" fmla="*/ 18 h 34"/>
                <a:gd name="T10" fmla="*/ 14 w 38"/>
                <a:gd name="T11" fmla="*/ 20 h 34"/>
                <a:gd name="T12" fmla="*/ 7 w 38"/>
                <a:gd name="T13" fmla="*/ 20 h 34"/>
                <a:gd name="T14" fmla="*/ 11 w 38"/>
                <a:gd name="T15" fmla="*/ 26 h 34"/>
                <a:gd name="T16" fmla="*/ 13 w 38"/>
                <a:gd name="T17" fmla="*/ 26 h 34"/>
                <a:gd name="T18" fmla="*/ 14 w 38"/>
                <a:gd name="T19" fmla="*/ 22 h 34"/>
                <a:gd name="T20" fmla="*/ 17 w 38"/>
                <a:gd name="T21" fmla="*/ 22 h 34"/>
                <a:gd name="T22" fmla="*/ 18 w 38"/>
                <a:gd name="T23" fmla="*/ 21 h 34"/>
                <a:gd name="T24" fmla="*/ 15 w 38"/>
                <a:gd name="T25" fmla="*/ 16 h 34"/>
                <a:gd name="T26" fmla="*/ 14 w 38"/>
                <a:gd name="T27" fmla="*/ 13 h 34"/>
                <a:gd name="T28" fmla="*/ 14 w 38"/>
                <a:gd name="T29" fmla="*/ 11 h 34"/>
                <a:gd name="T30" fmla="*/ 13 w 38"/>
                <a:gd name="T31" fmla="*/ 7 h 34"/>
                <a:gd name="T32" fmla="*/ 17 w 38"/>
                <a:gd name="T33" fmla="*/ 9 h 34"/>
                <a:gd name="T34" fmla="*/ 20 w 38"/>
                <a:gd name="T35" fmla="*/ 8 h 34"/>
                <a:gd name="T36" fmla="*/ 21 w 38"/>
                <a:gd name="T37" fmla="*/ 5 h 34"/>
                <a:gd name="T38" fmla="*/ 28 w 38"/>
                <a:gd name="T39" fmla="*/ 4 h 34"/>
                <a:gd name="T40" fmla="*/ 18 w 38"/>
                <a:gd name="T41" fmla="*/ 32 h 34"/>
                <a:gd name="T42" fmla="*/ 24 w 38"/>
                <a:gd name="T43" fmla="*/ 34 h 34"/>
                <a:gd name="T44" fmla="*/ 30 w 38"/>
                <a:gd name="T45" fmla="*/ 32 h 34"/>
                <a:gd name="T46" fmla="*/ 26 w 38"/>
                <a:gd name="T47" fmla="*/ 31 h 34"/>
                <a:gd name="T48" fmla="*/ 20 w 38"/>
                <a:gd name="T49" fmla="*/ 30 h 34"/>
                <a:gd name="T50" fmla="*/ 19 w 38"/>
                <a:gd name="T51" fmla="*/ 31 h 34"/>
                <a:gd name="T52" fmla="*/ 0 w 38"/>
                <a:gd name="T53" fmla="*/ 12 h 34"/>
                <a:gd name="T54" fmla="*/ 5 w 38"/>
                <a:gd name="T55" fmla="*/ 16 h 34"/>
                <a:gd name="T56" fmla="*/ 5 w 38"/>
                <a:gd name="T57" fmla="*/ 18 h 34"/>
                <a:gd name="T58" fmla="*/ 4 w 38"/>
                <a:gd name="T59" fmla="*/ 19 h 34"/>
                <a:gd name="T60" fmla="*/ 6 w 38"/>
                <a:gd name="T61" fmla="*/ 21 h 34"/>
                <a:gd name="T62" fmla="*/ 34 w 38"/>
                <a:gd name="T63" fmla="*/ 29 h 34"/>
                <a:gd name="T64" fmla="*/ 34 w 38"/>
                <a:gd name="T65" fmla="*/ 32 h 34"/>
                <a:gd name="T66" fmla="*/ 38 w 38"/>
                <a:gd name="T67" fmla="*/ 27 h 34"/>
                <a:gd name="T68" fmla="*/ 36 w 38"/>
                <a:gd name="T69" fmla="*/ 29 h 34"/>
                <a:gd name="T70" fmla="*/ 30 w 38"/>
                <a:gd name="T71" fmla="*/ 21 h 34"/>
                <a:gd name="T72" fmla="*/ 30 w 38"/>
                <a:gd name="T73" fmla="*/ 21 h 34"/>
                <a:gd name="T74" fmla="*/ 27 w 38"/>
                <a:gd name="T75" fmla="*/ 18 h 34"/>
                <a:gd name="T76" fmla="*/ 26 w 38"/>
                <a:gd name="T77" fmla="*/ 14 h 34"/>
                <a:gd name="T78" fmla="*/ 29 w 38"/>
                <a:gd name="T79" fmla="*/ 15 h 34"/>
                <a:gd name="T80" fmla="*/ 27 w 38"/>
                <a:gd name="T81" fmla="*/ 15 h 34"/>
                <a:gd name="T82" fmla="*/ 23 w 38"/>
                <a:gd name="T83" fmla="*/ 9 h 34"/>
                <a:gd name="T84" fmla="*/ 23 w 38"/>
                <a:gd name="T85" fmla="*/ 10 h 34"/>
                <a:gd name="T86" fmla="*/ 20 w 38"/>
                <a:gd name="T87" fmla="*/ 7 h 34"/>
                <a:gd name="T88" fmla="*/ 16 w 38"/>
                <a:gd name="T89" fmla="*/ 14 h 34"/>
                <a:gd name="T90" fmla="*/ 22 w 38"/>
                <a:gd name="T91" fmla="*/ 16 h 34"/>
                <a:gd name="T92" fmla="*/ 28 w 38"/>
                <a:gd name="T93" fmla="*/ 22 h 34"/>
                <a:gd name="T94" fmla="*/ 21 w 38"/>
                <a:gd name="T95" fmla="*/ 24 h 34"/>
                <a:gd name="T96" fmla="*/ 21 w 38"/>
                <a:gd name="T97" fmla="*/ 22 h 34"/>
                <a:gd name="T98" fmla="*/ 26 w 38"/>
                <a:gd name="T99" fmla="*/ 25 h 34"/>
                <a:gd name="T100" fmla="*/ 26 w 38"/>
                <a:gd name="T101" fmla="*/ 23 h 34"/>
                <a:gd name="T102" fmla="*/ 22 w 38"/>
                <a:gd name="T103" fmla="*/ 20 h 34"/>
                <a:gd name="T104" fmla="*/ 14 w 38"/>
                <a:gd name="T105" fmla="*/ 15 h 34"/>
                <a:gd name="T106" fmla="*/ 20 w 38"/>
                <a:gd name="T107" fmla="*/ 18 h 34"/>
                <a:gd name="T108" fmla="*/ 20 w 38"/>
                <a:gd name="T109" fmla="*/ 20 h 34"/>
                <a:gd name="T110" fmla="*/ 17 w 38"/>
                <a:gd name="T111" fmla="*/ 17 h 34"/>
                <a:gd name="T112" fmla="*/ 15 w 38"/>
                <a:gd name="T113" fmla="*/ 27 h 34"/>
                <a:gd name="T114" fmla="*/ 15 w 38"/>
                <a:gd name="T115" fmla="*/ 27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 h="34">
                  <a:moveTo>
                    <a:pt x="28" y="0"/>
                  </a:moveTo>
                  <a:cubicBezTo>
                    <a:pt x="28" y="0"/>
                    <a:pt x="28" y="0"/>
                    <a:pt x="28" y="0"/>
                  </a:cubicBezTo>
                  <a:cubicBezTo>
                    <a:pt x="27" y="1"/>
                    <a:pt x="27" y="1"/>
                    <a:pt x="27" y="1"/>
                  </a:cubicBezTo>
                  <a:cubicBezTo>
                    <a:pt x="27" y="2"/>
                    <a:pt x="27" y="2"/>
                    <a:pt x="27" y="2"/>
                  </a:cubicBezTo>
                  <a:cubicBezTo>
                    <a:pt x="27" y="3"/>
                    <a:pt x="27" y="3"/>
                    <a:pt x="27" y="3"/>
                  </a:cubicBezTo>
                  <a:cubicBezTo>
                    <a:pt x="27" y="3"/>
                    <a:pt x="27" y="3"/>
                    <a:pt x="27" y="3"/>
                  </a:cubicBezTo>
                  <a:cubicBezTo>
                    <a:pt x="25" y="3"/>
                    <a:pt x="25" y="3"/>
                    <a:pt x="25" y="3"/>
                  </a:cubicBezTo>
                  <a:cubicBezTo>
                    <a:pt x="24" y="3"/>
                    <a:pt x="24" y="3"/>
                    <a:pt x="24" y="3"/>
                  </a:cubicBezTo>
                  <a:cubicBezTo>
                    <a:pt x="23" y="3"/>
                    <a:pt x="23" y="3"/>
                    <a:pt x="23" y="3"/>
                  </a:cubicBezTo>
                  <a:cubicBezTo>
                    <a:pt x="22" y="3"/>
                    <a:pt x="22" y="3"/>
                    <a:pt x="22" y="3"/>
                  </a:cubicBezTo>
                  <a:cubicBezTo>
                    <a:pt x="22" y="3"/>
                    <a:pt x="22" y="3"/>
                    <a:pt x="22" y="3"/>
                  </a:cubicBezTo>
                  <a:cubicBezTo>
                    <a:pt x="21" y="3"/>
                    <a:pt x="21" y="3"/>
                    <a:pt x="21" y="3"/>
                  </a:cubicBezTo>
                  <a:cubicBezTo>
                    <a:pt x="21" y="3"/>
                    <a:pt x="21" y="3"/>
                    <a:pt x="21" y="3"/>
                  </a:cubicBezTo>
                  <a:cubicBezTo>
                    <a:pt x="19" y="3"/>
                    <a:pt x="19" y="3"/>
                    <a:pt x="19" y="3"/>
                  </a:cubicBezTo>
                  <a:cubicBezTo>
                    <a:pt x="18" y="2"/>
                    <a:pt x="18" y="2"/>
                    <a:pt x="18" y="2"/>
                  </a:cubicBezTo>
                  <a:cubicBezTo>
                    <a:pt x="18" y="3"/>
                    <a:pt x="18" y="3"/>
                    <a:pt x="18" y="3"/>
                  </a:cubicBezTo>
                  <a:cubicBezTo>
                    <a:pt x="16" y="3"/>
                    <a:pt x="16" y="3"/>
                    <a:pt x="16" y="3"/>
                  </a:cubicBezTo>
                  <a:cubicBezTo>
                    <a:pt x="15" y="3"/>
                    <a:pt x="15" y="3"/>
                    <a:pt x="15" y="3"/>
                  </a:cubicBezTo>
                  <a:cubicBezTo>
                    <a:pt x="15" y="3"/>
                    <a:pt x="15" y="3"/>
                    <a:pt x="15" y="3"/>
                  </a:cubicBezTo>
                  <a:cubicBezTo>
                    <a:pt x="14" y="4"/>
                    <a:pt x="14" y="4"/>
                    <a:pt x="14" y="4"/>
                  </a:cubicBezTo>
                  <a:cubicBezTo>
                    <a:pt x="13" y="4"/>
                    <a:pt x="13" y="4"/>
                    <a:pt x="13" y="4"/>
                  </a:cubicBezTo>
                  <a:cubicBezTo>
                    <a:pt x="12" y="4"/>
                    <a:pt x="12" y="4"/>
                    <a:pt x="12" y="4"/>
                  </a:cubicBezTo>
                  <a:cubicBezTo>
                    <a:pt x="10" y="4"/>
                    <a:pt x="10" y="4"/>
                    <a:pt x="10" y="4"/>
                  </a:cubicBezTo>
                  <a:cubicBezTo>
                    <a:pt x="9" y="5"/>
                    <a:pt x="9" y="5"/>
                    <a:pt x="9" y="5"/>
                  </a:cubicBezTo>
                  <a:cubicBezTo>
                    <a:pt x="9" y="5"/>
                    <a:pt x="9" y="5"/>
                    <a:pt x="9" y="5"/>
                  </a:cubicBezTo>
                  <a:cubicBezTo>
                    <a:pt x="8" y="5"/>
                    <a:pt x="8" y="5"/>
                    <a:pt x="8" y="5"/>
                  </a:cubicBezTo>
                  <a:cubicBezTo>
                    <a:pt x="6" y="6"/>
                    <a:pt x="6" y="6"/>
                    <a:pt x="6" y="6"/>
                  </a:cubicBezTo>
                  <a:cubicBezTo>
                    <a:pt x="6" y="7"/>
                    <a:pt x="6" y="7"/>
                    <a:pt x="6" y="7"/>
                  </a:cubicBezTo>
                  <a:cubicBezTo>
                    <a:pt x="5" y="9"/>
                    <a:pt x="5" y="9"/>
                    <a:pt x="5" y="9"/>
                  </a:cubicBezTo>
                  <a:cubicBezTo>
                    <a:pt x="3" y="9"/>
                    <a:pt x="3" y="9"/>
                    <a:pt x="3" y="9"/>
                  </a:cubicBezTo>
                  <a:cubicBezTo>
                    <a:pt x="3" y="10"/>
                    <a:pt x="3" y="10"/>
                    <a:pt x="3" y="10"/>
                  </a:cubicBezTo>
                  <a:cubicBezTo>
                    <a:pt x="3" y="11"/>
                    <a:pt x="3" y="11"/>
                    <a:pt x="3" y="11"/>
                  </a:cubicBezTo>
                  <a:cubicBezTo>
                    <a:pt x="2" y="11"/>
                    <a:pt x="2" y="11"/>
                    <a:pt x="2" y="11"/>
                  </a:cubicBezTo>
                  <a:cubicBezTo>
                    <a:pt x="2" y="12"/>
                    <a:pt x="2" y="12"/>
                    <a:pt x="2" y="12"/>
                  </a:cubicBezTo>
                  <a:cubicBezTo>
                    <a:pt x="2" y="13"/>
                    <a:pt x="2" y="13"/>
                    <a:pt x="2" y="13"/>
                  </a:cubicBezTo>
                  <a:cubicBezTo>
                    <a:pt x="4" y="14"/>
                    <a:pt x="4" y="14"/>
                    <a:pt x="4" y="14"/>
                  </a:cubicBezTo>
                  <a:cubicBezTo>
                    <a:pt x="5" y="15"/>
                    <a:pt x="5" y="15"/>
                    <a:pt x="5" y="15"/>
                  </a:cubicBezTo>
                  <a:cubicBezTo>
                    <a:pt x="5" y="15"/>
                    <a:pt x="5" y="15"/>
                    <a:pt x="5" y="15"/>
                  </a:cubicBezTo>
                  <a:cubicBezTo>
                    <a:pt x="5" y="15"/>
                    <a:pt x="5" y="15"/>
                    <a:pt x="5" y="15"/>
                  </a:cubicBezTo>
                  <a:cubicBezTo>
                    <a:pt x="6" y="17"/>
                    <a:pt x="6" y="17"/>
                    <a:pt x="6" y="17"/>
                  </a:cubicBezTo>
                  <a:cubicBezTo>
                    <a:pt x="7" y="18"/>
                    <a:pt x="7" y="18"/>
                    <a:pt x="7" y="18"/>
                  </a:cubicBezTo>
                  <a:cubicBezTo>
                    <a:pt x="7" y="18"/>
                    <a:pt x="7" y="18"/>
                    <a:pt x="7" y="18"/>
                  </a:cubicBezTo>
                  <a:cubicBezTo>
                    <a:pt x="8" y="18"/>
                    <a:pt x="8" y="18"/>
                    <a:pt x="8" y="18"/>
                  </a:cubicBezTo>
                  <a:cubicBezTo>
                    <a:pt x="9" y="18"/>
                    <a:pt x="9" y="18"/>
                    <a:pt x="9" y="18"/>
                  </a:cubicBezTo>
                  <a:cubicBezTo>
                    <a:pt x="10" y="18"/>
                    <a:pt x="10" y="18"/>
                    <a:pt x="10" y="18"/>
                  </a:cubicBezTo>
                  <a:cubicBezTo>
                    <a:pt x="10" y="18"/>
                    <a:pt x="10" y="18"/>
                    <a:pt x="10" y="18"/>
                  </a:cubicBezTo>
                  <a:cubicBezTo>
                    <a:pt x="11" y="18"/>
                    <a:pt x="11" y="18"/>
                    <a:pt x="11" y="18"/>
                  </a:cubicBezTo>
                  <a:cubicBezTo>
                    <a:pt x="12" y="18"/>
                    <a:pt x="12" y="18"/>
                    <a:pt x="12" y="18"/>
                  </a:cubicBezTo>
                  <a:cubicBezTo>
                    <a:pt x="13" y="18"/>
                    <a:pt x="13" y="18"/>
                    <a:pt x="13" y="18"/>
                  </a:cubicBezTo>
                  <a:cubicBezTo>
                    <a:pt x="13" y="19"/>
                    <a:pt x="13" y="19"/>
                    <a:pt x="13" y="19"/>
                  </a:cubicBezTo>
                  <a:cubicBezTo>
                    <a:pt x="13" y="19"/>
                    <a:pt x="13" y="19"/>
                    <a:pt x="13" y="19"/>
                  </a:cubicBezTo>
                  <a:cubicBezTo>
                    <a:pt x="14" y="19"/>
                    <a:pt x="14" y="19"/>
                    <a:pt x="14" y="19"/>
                  </a:cubicBezTo>
                  <a:cubicBezTo>
                    <a:pt x="15" y="19"/>
                    <a:pt x="15" y="19"/>
                    <a:pt x="15" y="19"/>
                  </a:cubicBezTo>
                  <a:cubicBezTo>
                    <a:pt x="14" y="20"/>
                    <a:pt x="14" y="20"/>
                    <a:pt x="14" y="20"/>
                  </a:cubicBezTo>
                  <a:cubicBezTo>
                    <a:pt x="14" y="20"/>
                    <a:pt x="14" y="20"/>
                    <a:pt x="14" y="20"/>
                  </a:cubicBezTo>
                  <a:cubicBezTo>
                    <a:pt x="13" y="20"/>
                    <a:pt x="13" y="20"/>
                    <a:pt x="13" y="20"/>
                  </a:cubicBezTo>
                  <a:cubicBezTo>
                    <a:pt x="12" y="19"/>
                    <a:pt x="12" y="19"/>
                    <a:pt x="12" y="19"/>
                  </a:cubicBezTo>
                  <a:cubicBezTo>
                    <a:pt x="10" y="18"/>
                    <a:pt x="10" y="18"/>
                    <a:pt x="10" y="18"/>
                  </a:cubicBezTo>
                  <a:cubicBezTo>
                    <a:pt x="10" y="19"/>
                    <a:pt x="10" y="19"/>
                    <a:pt x="10" y="19"/>
                  </a:cubicBezTo>
                  <a:cubicBezTo>
                    <a:pt x="9" y="19"/>
                    <a:pt x="9" y="19"/>
                    <a:pt x="9" y="19"/>
                  </a:cubicBezTo>
                  <a:cubicBezTo>
                    <a:pt x="8" y="19"/>
                    <a:pt x="8" y="19"/>
                    <a:pt x="8" y="19"/>
                  </a:cubicBezTo>
                  <a:cubicBezTo>
                    <a:pt x="7" y="19"/>
                    <a:pt x="7" y="19"/>
                    <a:pt x="7" y="19"/>
                  </a:cubicBezTo>
                  <a:cubicBezTo>
                    <a:pt x="7" y="20"/>
                    <a:pt x="7" y="20"/>
                    <a:pt x="7" y="20"/>
                  </a:cubicBezTo>
                  <a:cubicBezTo>
                    <a:pt x="7" y="20"/>
                    <a:pt x="7" y="20"/>
                    <a:pt x="7" y="20"/>
                  </a:cubicBezTo>
                  <a:cubicBezTo>
                    <a:pt x="8" y="21"/>
                    <a:pt x="8" y="21"/>
                    <a:pt x="8" y="21"/>
                  </a:cubicBezTo>
                  <a:cubicBezTo>
                    <a:pt x="9" y="22"/>
                    <a:pt x="9" y="22"/>
                    <a:pt x="9" y="22"/>
                  </a:cubicBezTo>
                  <a:cubicBezTo>
                    <a:pt x="10" y="22"/>
                    <a:pt x="10" y="22"/>
                    <a:pt x="10" y="22"/>
                  </a:cubicBezTo>
                  <a:cubicBezTo>
                    <a:pt x="10" y="23"/>
                    <a:pt x="10" y="23"/>
                    <a:pt x="10" y="23"/>
                  </a:cubicBezTo>
                  <a:cubicBezTo>
                    <a:pt x="9" y="23"/>
                    <a:pt x="9" y="23"/>
                    <a:pt x="9" y="23"/>
                  </a:cubicBezTo>
                  <a:cubicBezTo>
                    <a:pt x="9" y="24"/>
                    <a:pt x="9" y="24"/>
                    <a:pt x="9" y="24"/>
                  </a:cubicBezTo>
                  <a:cubicBezTo>
                    <a:pt x="10" y="25"/>
                    <a:pt x="10" y="25"/>
                    <a:pt x="10" y="25"/>
                  </a:cubicBezTo>
                  <a:cubicBezTo>
                    <a:pt x="11" y="26"/>
                    <a:pt x="11" y="26"/>
                    <a:pt x="11" y="26"/>
                  </a:cubicBezTo>
                  <a:cubicBezTo>
                    <a:pt x="11" y="25"/>
                    <a:pt x="11" y="25"/>
                    <a:pt x="11" y="25"/>
                  </a:cubicBezTo>
                  <a:cubicBezTo>
                    <a:pt x="11" y="25"/>
                    <a:pt x="11" y="25"/>
                    <a:pt x="11" y="25"/>
                  </a:cubicBezTo>
                  <a:cubicBezTo>
                    <a:pt x="11" y="24"/>
                    <a:pt x="11" y="24"/>
                    <a:pt x="11" y="24"/>
                  </a:cubicBezTo>
                  <a:cubicBezTo>
                    <a:pt x="11" y="25"/>
                    <a:pt x="11" y="25"/>
                    <a:pt x="11" y="25"/>
                  </a:cubicBezTo>
                  <a:cubicBezTo>
                    <a:pt x="13" y="25"/>
                    <a:pt x="13" y="25"/>
                    <a:pt x="13" y="25"/>
                  </a:cubicBezTo>
                  <a:cubicBezTo>
                    <a:pt x="13" y="26"/>
                    <a:pt x="13" y="26"/>
                    <a:pt x="13" y="26"/>
                  </a:cubicBezTo>
                  <a:cubicBezTo>
                    <a:pt x="13" y="27"/>
                    <a:pt x="13" y="27"/>
                    <a:pt x="13" y="27"/>
                  </a:cubicBezTo>
                  <a:cubicBezTo>
                    <a:pt x="13" y="27"/>
                    <a:pt x="13" y="27"/>
                    <a:pt x="13" y="27"/>
                  </a:cubicBezTo>
                  <a:cubicBezTo>
                    <a:pt x="13" y="26"/>
                    <a:pt x="13" y="26"/>
                    <a:pt x="13" y="26"/>
                  </a:cubicBezTo>
                  <a:cubicBezTo>
                    <a:pt x="14" y="25"/>
                    <a:pt x="14" y="25"/>
                    <a:pt x="14" y="25"/>
                  </a:cubicBezTo>
                  <a:cubicBezTo>
                    <a:pt x="14" y="25"/>
                    <a:pt x="14" y="25"/>
                    <a:pt x="14" y="25"/>
                  </a:cubicBezTo>
                  <a:cubicBezTo>
                    <a:pt x="15" y="26"/>
                    <a:pt x="15" y="26"/>
                    <a:pt x="15" y="26"/>
                  </a:cubicBezTo>
                  <a:cubicBezTo>
                    <a:pt x="16" y="27"/>
                    <a:pt x="16" y="27"/>
                    <a:pt x="16" y="27"/>
                  </a:cubicBezTo>
                  <a:cubicBezTo>
                    <a:pt x="15" y="26"/>
                    <a:pt x="15" y="26"/>
                    <a:pt x="15" y="26"/>
                  </a:cubicBezTo>
                  <a:cubicBezTo>
                    <a:pt x="16" y="25"/>
                    <a:pt x="16" y="25"/>
                    <a:pt x="16" y="25"/>
                  </a:cubicBezTo>
                  <a:cubicBezTo>
                    <a:pt x="15" y="25"/>
                    <a:pt x="15" y="25"/>
                    <a:pt x="15" y="25"/>
                  </a:cubicBezTo>
                  <a:cubicBezTo>
                    <a:pt x="14" y="23"/>
                    <a:pt x="14" y="23"/>
                    <a:pt x="14" y="23"/>
                  </a:cubicBezTo>
                  <a:cubicBezTo>
                    <a:pt x="14" y="22"/>
                    <a:pt x="14" y="22"/>
                    <a:pt x="14" y="22"/>
                  </a:cubicBezTo>
                  <a:cubicBezTo>
                    <a:pt x="14" y="22"/>
                    <a:pt x="14" y="22"/>
                    <a:pt x="14" y="22"/>
                  </a:cubicBezTo>
                  <a:cubicBezTo>
                    <a:pt x="14" y="22"/>
                    <a:pt x="14" y="22"/>
                    <a:pt x="14" y="22"/>
                  </a:cubicBezTo>
                  <a:cubicBezTo>
                    <a:pt x="15" y="23"/>
                    <a:pt x="15" y="23"/>
                    <a:pt x="15" y="23"/>
                  </a:cubicBezTo>
                  <a:cubicBezTo>
                    <a:pt x="15" y="23"/>
                    <a:pt x="15" y="23"/>
                    <a:pt x="15" y="23"/>
                  </a:cubicBezTo>
                  <a:cubicBezTo>
                    <a:pt x="15" y="23"/>
                    <a:pt x="15" y="23"/>
                    <a:pt x="15" y="23"/>
                  </a:cubicBezTo>
                  <a:cubicBezTo>
                    <a:pt x="16" y="23"/>
                    <a:pt x="16" y="23"/>
                    <a:pt x="16" y="23"/>
                  </a:cubicBezTo>
                  <a:cubicBezTo>
                    <a:pt x="17" y="23"/>
                    <a:pt x="17" y="23"/>
                    <a:pt x="17" y="23"/>
                  </a:cubicBezTo>
                  <a:cubicBezTo>
                    <a:pt x="17" y="23"/>
                    <a:pt x="17" y="23"/>
                    <a:pt x="17" y="23"/>
                  </a:cubicBezTo>
                  <a:cubicBezTo>
                    <a:pt x="17" y="22"/>
                    <a:pt x="17" y="22"/>
                    <a:pt x="17" y="22"/>
                  </a:cubicBezTo>
                  <a:cubicBezTo>
                    <a:pt x="17" y="22"/>
                    <a:pt x="17" y="22"/>
                    <a:pt x="17" y="22"/>
                  </a:cubicBezTo>
                  <a:cubicBezTo>
                    <a:pt x="16" y="22"/>
                    <a:pt x="16" y="22"/>
                    <a:pt x="16" y="22"/>
                  </a:cubicBezTo>
                  <a:cubicBezTo>
                    <a:pt x="15" y="22"/>
                    <a:pt x="15" y="22"/>
                    <a:pt x="15" y="22"/>
                  </a:cubicBezTo>
                  <a:cubicBezTo>
                    <a:pt x="15" y="21"/>
                    <a:pt x="15" y="21"/>
                    <a:pt x="15" y="21"/>
                  </a:cubicBezTo>
                  <a:cubicBezTo>
                    <a:pt x="15" y="21"/>
                    <a:pt x="15" y="21"/>
                    <a:pt x="15" y="21"/>
                  </a:cubicBezTo>
                  <a:cubicBezTo>
                    <a:pt x="15" y="20"/>
                    <a:pt x="15" y="20"/>
                    <a:pt x="15" y="20"/>
                  </a:cubicBezTo>
                  <a:cubicBezTo>
                    <a:pt x="16" y="20"/>
                    <a:pt x="16" y="20"/>
                    <a:pt x="16" y="20"/>
                  </a:cubicBezTo>
                  <a:cubicBezTo>
                    <a:pt x="17" y="20"/>
                    <a:pt x="17" y="20"/>
                    <a:pt x="17" y="20"/>
                  </a:cubicBezTo>
                  <a:cubicBezTo>
                    <a:pt x="18" y="21"/>
                    <a:pt x="18" y="21"/>
                    <a:pt x="18" y="21"/>
                  </a:cubicBezTo>
                  <a:cubicBezTo>
                    <a:pt x="18" y="21"/>
                    <a:pt x="18" y="21"/>
                    <a:pt x="18" y="21"/>
                  </a:cubicBezTo>
                  <a:cubicBezTo>
                    <a:pt x="19" y="21"/>
                    <a:pt x="19" y="21"/>
                    <a:pt x="19" y="21"/>
                  </a:cubicBezTo>
                  <a:cubicBezTo>
                    <a:pt x="19" y="21"/>
                    <a:pt x="19" y="21"/>
                    <a:pt x="19" y="21"/>
                  </a:cubicBezTo>
                  <a:cubicBezTo>
                    <a:pt x="18" y="20"/>
                    <a:pt x="18" y="20"/>
                    <a:pt x="18" y="20"/>
                  </a:cubicBezTo>
                  <a:cubicBezTo>
                    <a:pt x="19" y="19"/>
                    <a:pt x="19" y="19"/>
                    <a:pt x="19" y="19"/>
                  </a:cubicBezTo>
                  <a:cubicBezTo>
                    <a:pt x="18" y="18"/>
                    <a:pt x="18" y="18"/>
                    <a:pt x="18" y="18"/>
                  </a:cubicBezTo>
                  <a:cubicBezTo>
                    <a:pt x="16" y="17"/>
                    <a:pt x="16" y="17"/>
                    <a:pt x="16" y="17"/>
                  </a:cubicBezTo>
                  <a:cubicBezTo>
                    <a:pt x="16" y="17"/>
                    <a:pt x="16" y="17"/>
                    <a:pt x="16" y="17"/>
                  </a:cubicBezTo>
                  <a:cubicBezTo>
                    <a:pt x="15" y="16"/>
                    <a:pt x="15" y="16"/>
                    <a:pt x="15" y="16"/>
                  </a:cubicBezTo>
                  <a:cubicBezTo>
                    <a:pt x="15" y="17"/>
                    <a:pt x="15" y="17"/>
                    <a:pt x="15" y="17"/>
                  </a:cubicBezTo>
                  <a:cubicBezTo>
                    <a:pt x="14" y="16"/>
                    <a:pt x="14" y="16"/>
                    <a:pt x="14" y="16"/>
                  </a:cubicBezTo>
                  <a:cubicBezTo>
                    <a:pt x="13" y="16"/>
                    <a:pt x="13" y="16"/>
                    <a:pt x="13" y="16"/>
                  </a:cubicBezTo>
                  <a:cubicBezTo>
                    <a:pt x="13" y="15"/>
                    <a:pt x="13" y="15"/>
                    <a:pt x="13" y="15"/>
                  </a:cubicBezTo>
                  <a:cubicBezTo>
                    <a:pt x="14" y="15"/>
                    <a:pt x="14" y="15"/>
                    <a:pt x="14" y="15"/>
                  </a:cubicBezTo>
                  <a:cubicBezTo>
                    <a:pt x="14" y="15"/>
                    <a:pt x="14" y="15"/>
                    <a:pt x="14" y="15"/>
                  </a:cubicBezTo>
                  <a:cubicBezTo>
                    <a:pt x="14" y="14"/>
                    <a:pt x="14" y="14"/>
                    <a:pt x="14" y="14"/>
                  </a:cubicBezTo>
                  <a:cubicBezTo>
                    <a:pt x="13" y="14"/>
                    <a:pt x="13" y="14"/>
                    <a:pt x="13" y="14"/>
                  </a:cubicBezTo>
                  <a:cubicBezTo>
                    <a:pt x="14" y="13"/>
                    <a:pt x="14" y="13"/>
                    <a:pt x="14" y="13"/>
                  </a:cubicBezTo>
                  <a:cubicBezTo>
                    <a:pt x="14" y="13"/>
                    <a:pt x="14" y="13"/>
                    <a:pt x="14" y="13"/>
                  </a:cubicBezTo>
                  <a:cubicBezTo>
                    <a:pt x="14" y="13"/>
                    <a:pt x="14" y="13"/>
                    <a:pt x="14" y="13"/>
                  </a:cubicBezTo>
                  <a:cubicBezTo>
                    <a:pt x="15" y="14"/>
                    <a:pt x="15" y="14"/>
                    <a:pt x="15" y="14"/>
                  </a:cubicBezTo>
                  <a:cubicBezTo>
                    <a:pt x="15" y="14"/>
                    <a:pt x="15" y="14"/>
                    <a:pt x="15" y="14"/>
                  </a:cubicBezTo>
                  <a:cubicBezTo>
                    <a:pt x="15" y="14"/>
                    <a:pt x="15" y="14"/>
                    <a:pt x="15" y="14"/>
                  </a:cubicBezTo>
                  <a:cubicBezTo>
                    <a:pt x="15" y="14"/>
                    <a:pt x="15" y="14"/>
                    <a:pt x="15" y="14"/>
                  </a:cubicBezTo>
                  <a:cubicBezTo>
                    <a:pt x="15" y="13"/>
                    <a:pt x="15" y="13"/>
                    <a:pt x="15" y="13"/>
                  </a:cubicBezTo>
                  <a:cubicBezTo>
                    <a:pt x="15" y="13"/>
                    <a:pt x="15" y="13"/>
                    <a:pt x="15" y="13"/>
                  </a:cubicBezTo>
                  <a:cubicBezTo>
                    <a:pt x="14" y="11"/>
                    <a:pt x="14" y="11"/>
                    <a:pt x="14" y="11"/>
                  </a:cubicBezTo>
                  <a:cubicBezTo>
                    <a:pt x="13" y="11"/>
                    <a:pt x="13" y="11"/>
                    <a:pt x="13" y="11"/>
                  </a:cubicBezTo>
                  <a:cubicBezTo>
                    <a:pt x="13" y="10"/>
                    <a:pt x="13" y="10"/>
                    <a:pt x="13" y="10"/>
                  </a:cubicBezTo>
                  <a:cubicBezTo>
                    <a:pt x="12" y="10"/>
                    <a:pt x="12" y="10"/>
                    <a:pt x="12" y="10"/>
                  </a:cubicBezTo>
                  <a:cubicBezTo>
                    <a:pt x="12" y="9"/>
                    <a:pt x="12" y="9"/>
                    <a:pt x="12" y="9"/>
                  </a:cubicBezTo>
                  <a:cubicBezTo>
                    <a:pt x="12" y="8"/>
                    <a:pt x="12" y="8"/>
                    <a:pt x="12" y="8"/>
                  </a:cubicBezTo>
                  <a:cubicBezTo>
                    <a:pt x="13" y="7"/>
                    <a:pt x="13" y="7"/>
                    <a:pt x="13" y="7"/>
                  </a:cubicBezTo>
                  <a:cubicBezTo>
                    <a:pt x="14" y="7"/>
                    <a:pt x="14" y="7"/>
                    <a:pt x="14" y="7"/>
                  </a:cubicBezTo>
                  <a:cubicBezTo>
                    <a:pt x="14" y="7"/>
                    <a:pt x="14" y="7"/>
                    <a:pt x="14" y="7"/>
                  </a:cubicBezTo>
                  <a:cubicBezTo>
                    <a:pt x="13" y="7"/>
                    <a:pt x="13" y="7"/>
                    <a:pt x="13" y="7"/>
                  </a:cubicBezTo>
                  <a:cubicBezTo>
                    <a:pt x="13" y="8"/>
                    <a:pt x="13" y="8"/>
                    <a:pt x="13" y="8"/>
                  </a:cubicBezTo>
                  <a:cubicBezTo>
                    <a:pt x="15" y="8"/>
                    <a:pt x="15" y="8"/>
                    <a:pt x="15" y="8"/>
                  </a:cubicBezTo>
                  <a:cubicBezTo>
                    <a:pt x="15" y="9"/>
                    <a:pt x="15" y="9"/>
                    <a:pt x="15" y="9"/>
                  </a:cubicBezTo>
                  <a:cubicBezTo>
                    <a:pt x="16" y="10"/>
                    <a:pt x="16" y="10"/>
                    <a:pt x="16" y="10"/>
                  </a:cubicBezTo>
                  <a:cubicBezTo>
                    <a:pt x="17" y="10"/>
                    <a:pt x="17" y="10"/>
                    <a:pt x="17" y="10"/>
                  </a:cubicBezTo>
                  <a:cubicBezTo>
                    <a:pt x="16" y="9"/>
                    <a:pt x="16" y="9"/>
                    <a:pt x="16" y="9"/>
                  </a:cubicBezTo>
                  <a:cubicBezTo>
                    <a:pt x="16" y="9"/>
                    <a:pt x="16" y="9"/>
                    <a:pt x="16" y="9"/>
                  </a:cubicBezTo>
                  <a:cubicBezTo>
                    <a:pt x="16" y="8"/>
                    <a:pt x="16" y="8"/>
                    <a:pt x="16" y="8"/>
                  </a:cubicBezTo>
                  <a:cubicBezTo>
                    <a:pt x="17" y="9"/>
                    <a:pt x="17" y="9"/>
                    <a:pt x="17" y="9"/>
                  </a:cubicBezTo>
                  <a:cubicBezTo>
                    <a:pt x="17" y="9"/>
                    <a:pt x="17" y="9"/>
                    <a:pt x="17" y="9"/>
                  </a:cubicBezTo>
                  <a:cubicBezTo>
                    <a:pt x="18" y="10"/>
                    <a:pt x="18" y="10"/>
                    <a:pt x="18" y="10"/>
                  </a:cubicBezTo>
                  <a:cubicBezTo>
                    <a:pt x="18" y="9"/>
                    <a:pt x="18" y="9"/>
                    <a:pt x="18" y="9"/>
                  </a:cubicBezTo>
                  <a:cubicBezTo>
                    <a:pt x="18" y="9"/>
                    <a:pt x="18" y="9"/>
                    <a:pt x="18" y="9"/>
                  </a:cubicBezTo>
                  <a:cubicBezTo>
                    <a:pt x="17" y="8"/>
                    <a:pt x="17" y="8"/>
                    <a:pt x="17" y="8"/>
                  </a:cubicBezTo>
                  <a:cubicBezTo>
                    <a:pt x="17" y="8"/>
                    <a:pt x="17" y="8"/>
                    <a:pt x="17" y="8"/>
                  </a:cubicBezTo>
                  <a:cubicBezTo>
                    <a:pt x="19" y="8"/>
                    <a:pt x="19" y="8"/>
                    <a:pt x="19" y="8"/>
                  </a:cubicBezTo>
                  <a:cubicBezTo>
                    <a:pt x="19" y="9"/>
                    <a:pt x="19" y="9"/>
                    <a:pt x="19" y="9"/>
                  </a:cubicBezTo>
                  <a:cubicBezTo>
                    <a:pt x="20" y="8"/>
                    <a:pt x="20" y="8"/>
                    <a:pt x="20" y="8"/>
                  </a:cubicBezTo>
                  <a:cubicBezTo>
                    <a:pt x="19" y="8"/>
                    <a:pt x="19" y="8"/>
                    <a:pt x="19" y="8"/>
                  </a:cubicBezTo>
                  <a:cubicBezTo>
                    <a:pt x="18" y="7"/>
                    <a:pt x="18" y="7"/>
                    <a:pt x="18" y="7"/>
                  </a:cubicBezTo>
                  <a:cubicBezTo>
                    <a:pt x="17" y="7"/>
                    <a:pt x="17" y="7"/>
                    <a:pt x="17" y="7"/>
                  </a:cubicBezTo>
                  <a:cubicBezTo>
                    <a:pt x="17" y="6"/>
                    <a:pt x="17" y="6"/>
                    <a:pt x="17" y="6"/>
                  </a:cubicBezTo>
                  <a:cubicBezTo>
                    <a:pt x="18" y="6"/>
                    <a:pt x="18" y="6"/>
                    <a:pt x="18" y="6"/>
                  </a:cubicBezTo>
                  <a:cubicBezTo>
                    <a:pt x="19" y="6"/>
                    <a:pt x="19" y="6"/>
                    <a:pt x="19" y="6"/>
                  </a:cubicBezTo>
                  <a:cubicBezTo>
                    <a:pt x="19" y="5"/>
                    <a:pt x="19" y="5"/>
                    <a:pt x="19" y="5"/>
                  </a:cubicBezTo>
                  <a:cubicBezTo>
                    <a:pt x="20" y="5"/>
                    <a:pt x="20" y="5"/>
                    <a:pt x="20" y="5"/>
                  </a:cubicBezTo>
                  <a:cubicBezTo>
                    <a:pt x="21" y="5"/>
                    <a:pt x="21" y="5"/>
                    <a:pt x="21" y="5"/>
                  </a:cubicBezTo>
                  <a:cubicBezTo>
                    <a:pt x="22" y="5"/>
                    <a:pt x="22" y="5"/>
                    <a:pt x="22" y="5"/>
                  </a:cubicBezTo>
                  <a:cubicBezTo>
                    <a:pt x="22" y="5"/>
                    <a:pt x="22" y="5"/>
                    <a:pt x="22" y="5"/>
                  </a:cubicBezTo>
                  <a:cubicBezTo>
                    <a:pt x="22" y="4"/>
                    <a:pt x="22" y="4"/>
                    <a:pt x="22" y="4"/>
                  </a:cubicBezTo>
                  <a:cubicBezTo>
                    <a:pt x="23" y="4"/>
                    <a:pt x="23" y="4"/>
                    <a:pt x="23" y="4"/>
                  </a:cubicBezTo>
                  <a:cubicBezTo>
                    <a:pt x="23" y="5"/>
                    <a:pt x="23" y="5"/>
                    <a:pt x="23" y="5"/>
                  </a:cubicBezTo>
                  <a:cubicBezTo>
                    <a:pt x="25" y="5"/>
                    <a:pt x="25" y="5"/>
                    <a:pt x="25" y="5"/>
                  </a:cubicBezTo>
                  <a:cubicBezTo>
                    <a:pt x="27" y="5"/>
                    <a:pt x="27" y="5"/>
                    <a:pt x="27" y="5"/>
                  </a:cubicBezTo>
                  <a:cubicBezTo>
                    <a:pt x="28" y="5"/>
                    <a:pt x="28" y="5"/>
                    <a:pt x="28" y="5"/>
                  </a:cubicBezTo>
                  <a:cubicBezTo>
                    <a:pt x="28" y="4"/>
                    <a:pt x="28" y="4"/>
                    <a:pt x="28" y="4"/>
                  </a:cubicBezTo>
                  <a:cubicBezTo>
                    <a:pt x="28" y="3"/>
                    <a:pt x="28" y="3"/>
                    <a:pt x="28" y="3"/>
                  </a:cubicBezTo>
                  <a:cubicBezTo>
                    <a:pt x="29" y="3"/>
                    <a:pt x="29" y="3"/>
                    <a:pt x="29" y="3"/>
                  </a:cubicBezTo>
                  <a:cubicBezTo>
                    <a:pt x="29" y="2"/>
                    <a:pt x="29" y="2"/>
                    <a:pt x="29" y="2"/>
                  </a:cubicBezTo>
                  <a:cubicBezTo>
                    <a:pt x="28" y="1"/>
                    <a:pt x="28" y="1"/>
                    <a:pt x="28" y="1"/>
                  </a:cubicBezTo>
                  <a:cubicBezTo>
                    <a:pt x="28" y="0"/>
                    <a:pt x="28" y="0"/>
                    <a:pt x="28" y="0"/>
                  </a:cubicBezTo>
                  <a:close/>
                  <a:moveTo>
                    <a:pt x="18" y="31"/>
                  </a:moveTo>
                  <a:cubicBezTo>
                    <a:pt x="18" y="31"/>
                    <a:pt x="18" y="31"/>
                    <a:pt x="18" y="31"/>
                  </a:cubicBezTo>
                  <a:cubicBezTo>
                    <a:pt x="18" y="31"/>
                    <a:pt x="18" y="31"/>
                    <a:pt x="18" y="31"/>
                  </a:cubicBezTo>
                  <a:cubicBezTo>
                    <a:pt x="18" y="32"/>
                    <a:pt x="18" y="32"/>
                    <a:pt x="18" y="32"/>
                  </a:cubicBezTo>
                  <a:cubicBezTo>
                    <a:pt x="18" y="33"/>
                    <a:pt x="18" y="33"/>
                    <a:pt x="18" y="33"/>
                  </a:cubicBezTo>
                  <a:cubicBezTo>
                    <a:pt x="19" y="33"/>
                    <a:pt x="19" y="33"/>
                    <a:pt x="19" y="33"/>
                  </a:cubicBezTo>
                  <a:cubicBezTo>
                    <a:pt x="20" y="33"/>
                    <a:pt x="20" y="33"/>
                    <a:pt x="20" y="33"/>
                  </a:cubicBezTo>
                  <a:cubicBezTo>
                    <a:pt x="21" y="33"/>
                    <a:pt x="21" y="33"/>
                    <a:pt x="21" y="33"/>
                  </a:cubicBezTo>
                  <a:cubicBezTo>
                    <a:pt x="21" y="33"/>
                    <a:pt x="21" y="33"/>
                    <a:pt x="21" y="33"/>
                  </a:cubicBezTo>
                  <a:cubicBezTo>
                    <a:pt x="22" y="33"/>
                    <a:pt x="22" y="33"/>
                    <a:pt x="22" y="33"/>
                  </a:cubicBezTo>
                  <a:cubicBezTo>
                    <a:pt x="23" y="33"/>
                    <a:pt x="23" y="33"/>
                    <a:pt x="23" y="33"/>
                  </a:cubicBezTo>
                  <a:cubicBezTo>
                    <a:pt x="23" y="34"/>
                    <a:pt x="23" y="34"/>
                    <a:pt x="23" y="34"/>
                  </a:cubicBezTo>
                  <a:cubicBezTo>
                    <a:pt x="24" y="34"/>
                    <a:pt x="24" y="34"/>
                    <a:pt x="24" y="34"/>
                  </a:cubicBezTo>
                  <a:cubicBezTo>
                    <a:pt x="25" y="33"/>
                    <a:pt x="25" y="33"/>
                    <a:pt x="25" y="33"/>
                  </a:cubicBezTo>
                  <a:cubicBezTo>
                    <a:pt x="26" y="33"/>
                    <a:pt x="26" y="33"/>
                    <a:pt x="26" y="33"/>
                  </a:cubicBezTo>
                  <a:cubicBezTo>
                    <a:pt x="28" y="33"/>
                    <a:pt x="28" y="33"/>
                    <a:pt x="28" y="33"/>
                  </a:cubicBezTo>
                  <a:cubicBezTo>
                    <a:pt x="29" y="33"/>
                    <a:pt x="29" y="33"/>
                    <a:pt x="29" y="33"/>
                  </a:cubicBezTo>
                  <a:cubicBezTo>
                    <a:pt x="30" y="33"/>
                    <a:pt x="30" y="33"/>
                    <a:pt x="30" y="33"/>
                  </a:cubicBezTo>
                  <a:cubicBezTo>
                    <a:pt x="30" y="32"/>
                    <a:pt x="30" y="32"/>
                    <a:pt x="30" y="32"/>
                  </a:cubicBezTo>
                  <a:cubicBezTo>
                    <a:pt x="30" y="32"/>
                    <a:pt x="30" y="32"/>
                    <a:pt x="30" y="32"/>
                  </a:cubicBezTo>
                  <a:cubicBezTo>
                    <a:pt x="30" y="31"/>
                    <a:pt x="30" y="31"/>
                    <a:pt x="30" y="31"/>
                  </a:cubicBezTo>
                  <a:cubicBezTo>
                    <a:pt x="30" y="32"/>
                    <a:pt x="30" y="32"/>
                    <a:pt x="30" y="32"/>
                  </a:cubicBezTo>
                  <a:cubicBezTo>
                    <a:pt x="30" y="32"/>
                    <a:pt x="30" y="32"/>
                    <a:pt x="30" y="32"/>
                  </a:cubicBezTo>
                  <a:cubicBezTo>
                    <a:pt x="29" y="33"/>
                    <a:pt x="29" y="33"/>
                    <a:pt x="29" y="33"/>
                  </a:cubicBezTo>
                  <a:cubicBezTo>
                    <a:pt x="29" y="32"/>
                    <a:pt x="29" y="32"/>
                    <a:pt x="29" y="32"/>
                  </a:cubicBezTo>
                  <a:cubicBezTo>
                    <a:pt x="28" y="32"/>
                    <a:pt x="28" y="32"/>
                    <a:pt x="28" y="32"/>
                  </a:cubicBezTo>
                  <a:cubicBezTo>
                    <a:pt x="28" y="32"/>
                    <a:pt x="28" y="32"/>
                    <a:pt x="28" y="32"/>
                  </a:cubicBezTo>
                  <a:cubicBezTo>
                    <a:pt x="28" y="32"/>
                    <a:pt x="28" y="32"/>
                    <a:pt x="28" y="32"/>
                  </a:cubicBezTo>
                  <a:cubicBezTo>
                    <a:pt x="28" y="32"/>
                    <a:pt x="28" y="32"/>
                    <a:pt x="28" y="32"/>
                  </a:cubicBezTo>
                  <a:cubicBezTo>
                    <a:pt x="27" y="32"/>
                    <a:pt x="27" y="32"/>
                    <a:pt x="27" y="32"/>
                  </a:cubicBezTo>
                  <a:cubicBezTo>
                    <a:pt x="26" y="31"/>
                    <a:pt x="26" y="31"/>
                    <a:pt x="26" y="31"/>
                  </a:cubicBezTo>
                  <a:cubicBezTo>
                    <a:pt x="25" y="31"/>
                    <a:pt x="25" y="31"/>
                    <a:pt x="25" y="31"/>
                  </a:cubicBezTo>
                  <a:cubicBezTo>
                    <a:pt x="24" y="31"/>
                    <a:pt x="24" y="31"/>
                    <a:pt x="24" y="31"/>
                  </a:cubicBezTo>
                  <a:cubicBezTo>
                    <a:pt x="23" y="32"/>
                    <a:pt x="23" y="32"/>
                    <a:pt x="23" y="32"/>
                  </a:cubicBezTo>
                  <a:cubicBezTo>
                    <a:pt x="22" y="32"/>
                    <a:pt x="22" y="32"/>
                    <a:pt x="22" y="32"/>
                  </a:cubicBezTo>
                  <a:cubicBezTo>
                    <a:pt x="21" y="32"/>
                    <a:pt x="21" y="32"/>
                    <a:pt x="21" y="32"/>
                  </a:cubicBezTo>
                  <a:cubicBezTo>
                    <a:pt x="21" y="31"/>
                    <a:pt x="21" y="31"/>
                    <a:pt x="21" y="31"/>
                  </a:cubicBezTo>
                  <a:cubicBezTo>
                    <a:pt x="20" y="31"/>
                    <a:pt x="20" y="31"/>
                    <a:pt x="20" y="31"/>
                  </a:cubicBezTo>
                  <a:cubicBezTo>
                    <a:pt x="21" y="31"/>
                    <a:pt x="21" y="31"/>
                    <a:pt x="21" y="31"/>
                  </a:cubicBezTo>
                  <a:cubicBezTo>
                    <a:pt x="20" y="30"/>
                    <a:pt x="20" y="30"/>
                    <a:pt x="20" y="30"/>
                  </a:cubicBezTo>
                  <a:cubicBezTo>
                    <a:pt x="20" y="31"/>
                    <a:pt x="20" y="31"/>
                    <a:pt x="20" y="31"/>
                  </a:cubicBezTo>
                  <a:cubicBezTo>
                    <a:pt x="20" y="31"/>
                    <a:pt x="20" y="31"/>
                    <a:pt x="20" y="31"/>
                  </a:cubicBezTo>
                  <a:cubicBezTo>
                    <a:pt x="20" y="31"/>
                    <a:pt x="20" y="31"/>
                    <a:pt x="20" y="31"/>
                  </a:cubicBezTo>
                  <a:cubicBezTo>
                    <a:pt x="20" y="31"/>
                    <a:pt x="20" y="31"/>
                    <a:pt x="20" y="31"/>
                  </a:cubicBezTo>
                  <a:cubicBezTo>
                    <a:pt x="19" y="31"/>
                    <a:pt x="19" y="31"/>
                    <a:pt x="19" y="31"/>
                  </a:cubicBezTo>
                  <a:cubicBezTo>
                    <a:pt x="19" y="31"/>
                    <a:pt x="19" y="31"/>
                    <a:pt x="19" y="31"/>
                  </a:cubicBezTo>
                  <a:cubicBezTo>
                    <a:pt x="19" y="30"/>
                    <a:pt x="19" y="30"/>
                    <a:pt x="19" y="30"/>
                  </a:cubicBezTo>
                  <a:cubicBezTo>
                    <a:pt x="19" y="31"/>
                    <a:pt x="19" y="31"/>
                    <a:pt x="19" y="31"/>
                  </a:cubicBezTo>
                  <a:cubicBezTo>
                    <a:pt x="19" y="31"/>
                    <a:pt x="19" y="31"/>
                    <a:pt x="19" y="31"/>
                  </a:cubicBezTo>
                  <a:cubicBezTo>
                    <a:pt x="18" y="31"/>
                    <a:pt x="18" y="31"/>
                    <a:pt x="18" y="31"/>
                  </a:cubicBezTo>
                  <a:close/>
                  <a:moveTo>
                    <a:pt x="1" y="11"/>
                  </a:moveTo>
                  <a:cubicBezTo>
                    <a:pt x="1" y="12"/>
                    <a:pt x="1" y="12"/>
                    <a:pt x="1" y="12"/>
                  </a:cubicBezTo>
                  <a:cubicBezTo>
                    <a:pt x="1" y="12"/>
                    <a:pt x="1" y="12"/>
                    <a:pt x="1" y="12"/>
                  </a:cubicBezTo>
                  <a:cubicBezTo>
                    <a:pt x="2" y="13"/>
                    <a:pt x="2" y="13"/>
                    <a:pt x="2" y="13"/>
                  </a:cubicBezTo>
                  <a:cubicBezTo>
                    <a:pt x="2" y="13"/>
                    <a:pt x="2" y="13"/>
                    <a:pt x="2" y="13"/>
                  </a:cubicBezTo>
                  <a:cubicBezTo>
                    <a:pt x="2" y="13"/>
                    <a:pt x="2" y="13"/>
                    <a:pt x="2" y="13"/>
                  </a:cubicBezTo>
                  <a:cubicBezTo>
                    <a:pt x="1" y="13"/>
                    <a:pt x="1" y="13"/>
                    <a:pt x="1" y="13"/>
                  </a:cubicBezTo>
                  <a:cubicBezTo>
                    <a:pt x="0" y="12"/>
                    <a:pt x="0" y="12"/>
                    <a:pt x="0" y="12"/>
                  </a:cubicBezTo>
                  <a:cubicBezTo>
                    <a:pt x="0" y="12"/>
                    <a:pt x="0" y="12"/>
                    <a:pt x="0" y="12"/>
                  </a:cubicBezTo>
                  <a:cubicBezTo>
                    <a:pt x="0" y="12"/>
                    <a:pt x="0" y="12"/>
                    <a:pt x="0" y="12"/>
                  </a:cubicBezTo>
                  <a:cubicBezTo>
                    <a:pt x="0" y="11"/>
                    <a:pt x="0" y="11"/>
                    <a:pt x="0" y="11"/>
                  </a:cubicBezTo>
                  <a:cubicBezTo>
                    <a:pt x="0" y="11"/>
                    <a:pt x="0" y="11"/>
                    <a:pt x="0" y="11"/>
                  </a:cubicBezTo>
                  <a:cubicBezTo>
                    <a:pt x="1" y="11"/>
                    <a:pt x="1" y="11"/>
                    <a:pt x="1" y="11"/>
                  </a:cubicBezTo>
                  <a:close/>
                  <a:moveTo>
                    <a:pt x="4" y="17"/>
                  </a:moveTo>
                  <a:cubicBezTo>
                    <a:pt x="4" y="17"/>
                    <a:pt x="4" y="17"/>
                    <a:pt x="4" y="17"/>
                  </a:cubicBezTo>
                  <a:cubicBezTo>
                    <a:pt x="5" y="16"/>
                    <a:pt x="5" y="16"/>
                    <a:pt x="5" y="16"/>
                  </a:cubicBezTo>
                  <a:cubicBezTo>
                    <a:pt x="5" y="16"/>
                    <a:pt x="5" y="16"/>
                    <a:pt x="5" y="16"/>
                  </a:cubicBezTo>
                  <a:cubicBezTo>
                    <a:pt x="5" y="17"/>
                    <a:pt x="5" y="17"/>
                    <a:pt x="5" y="17"/>
                  </a:cubicBezTo>
                  <a:cubicBezTo>
                    <a:pt x="5" y="17"/>
                    <a:pt x="5" y="17"/>
                    <a:pt x="5" y="17"/>
                  </a:cubicBezTo>
                  <a:cubicBezTo>
                    <a:pt x="4" y="17"/>
                    <a:pt x="4" y="17"/>
                    <a:pt x="4" y="17"/>
                  </a:cubicBezTo>
                  <a:cubicBezTo>
                    <a:pt x="4" y="17"/>
                    <a:pt x="4" y="17"/>
                    <a:pt x="4" y="17"/>
                  </a:cubicBezTo>
                  <a:close/>
                  <a:moveTo>
                    <a:pt x="4" y="18"/>
                  </a:moveTo>
                  <a:cubicBezTo>
                    <a:pt x="4" y="17"/>
                    <a:pt x="4" y="17"/>
                    <a:pt x="4" y="17"/>
                  </a:cubicBezTo>
                  <a:cubicBezTo>
                    <a:pt x="5" y="18"/>
                    <a:pt x="5" y="18"/>
                    <a:pt x="5" y="18"/>
                  </a:cubicBezTo>
                  <a:cubicBezTo>
                    <a:pt x="5" y="18"/>
                    <a:pt x="5" y="18"/>
                    <a:pt x="5" y="18"/>
                  </a:cubicBezTo>
                  <a:cubicBezTo>
                    <a:pt x="5" y="18"/>
                    <a:pt x="5" y="18"/>
                    <a:pt x="5" y="18"/>
                  </a:cubicBezTo>
                  <a:cubicBezTo>
                    <a:pt x="5" y="19"/>
                    <a:pt x="5" y="19"/>
                    <a:pt x="5" y="19"/>
                  </a:cubicBezTo>
                  <a:cubicBezTo>
                    <a:pt x="5" y="19"/>
                    <a:pt x="5" y="19"/>
                    <a:pt x="5" y="19"/>
                  </a:cubicBezTo>
                  <a:cubicBezTo>
                    <a:pt x="6" y="19"/>
                    <a:pt x="6" y="19"/>
                    <a:pt x="6" y="19"/>
                  </a:cubicBezTo>
                  <a:cubicBezTo>
                    <a:pt x="5" y="20"/>
                    <a:pt x="5" y="20"/>
                    <a:pt x="5" y="20"/>
                  </a:cubicBezTo>
                  <a:cubicBezTo>
                    <a:pt x="5" y="19"/>
                    <a:pt x="5" y="19"/>
                    <a:pt x="5"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3" y="19"/>
                    <a:pt x="3" y="19"/>
                    <a:pt x="3" y="19"/>
                  </a:cubicBezTo>
                  <a:cubicBezTo>
                    <a:pt x="3" y="18"/>
                    <a:pt x="3" y="18"/>
                    <a:pt x="3" y="18"/>
                  </a:cubicBezTo>
                  <a:cubicBezTo>
                    <a:pt x="4" y="18"/>
                    <a:pt x="4" y="18"/>
                    <a:pt x="4" y="18"/>
                  </a:cubicBezTo>
                  <a:cubicBezTo>
                    <a:pt x="4" y="18"/>
                    <a:pt x="4" y="18"/>
                    <a:pt x="4" y="18"/>
                  </a:cubicBezTo>
                  <a:close/>
                  <a:moveTo>
                    <a:pt x="6" y="21"/>
                  </a:moveTo>
                  <a:cubicBezTo>
                    <a:pt x="6" y="21"/>
                    <a:pt x="6" y="21"/>
                    <a:pt x="6" y="21"/>
                  </a:cubicBezTo>
                  <a:cubicBezTo>
                    <a:pt x="6" y="21"/>
                    <a:pt x="6" y="21"/>
                    <a:pt x="6" y="21"/>
                  </a:cubicBezTo>
                  <a:cubicBezTo>
                    <a:pt x="6" y="21"/>
                    <a:pt x="6" y="21"/>
                    <a:pt x="6" y="21"/>
                  </a:cubicBezTo>
                  <a:cubicBezTo>
                    <a:pt x="5" y="21"/>
                    <a:pt x="5" y="21"/>
                    <a:pt x="5" y="21"/>
                  </a:cubicBezTo>
                  <a:cubicBezTo>
                    <a:pt x="4" y="21"/>
                    <a:pt x="4" y="21"/>
                    <a:pt x="4" y="21"/>
                  </a:cubicBezTo>
                  <a:cubicBezTo>
                    <a:pt x="5" y="20"/>
                    <a:pt x="5" y="20"/>
                    <a:pt x="5" y="20"/>
                  </a:cubicBezTo>
                  <a:cubicBezTo>
                    <a:pt x="5" y="20"/>
                    <a:pt x="5" y="20"/>
                    <a:pt x="5" y="20"/>
                  </a:cubicBezTo>
                  <a:cubicBezTo>
                    <a:pt x="5" y="20"/>
                    <a:pt x="5" y="20"/>
                    <a:pt x="5" y="20"/>
                  </a:cubicBezTo>
                  <a:cubicBezTo>
                    <a:pt x="6" y="21"/>
                    <a:pt x="6" y="21"/>
                    <a:pt x="6" y="21"/>
                  </a:cubicBezTo>
                  <a:close/>
                  <a:moveTo>
                    <a:pt x="33" y="30"/>
                  </a:moveTo>
                  <a:cubicBezTo>
                    <a:pt x="33" y="30"/>
                    <a:pt x="33" y="30"/>
                    <a:pt x="33" y="30"/>
                  </a:cubicBezTo>
                  <a:cubicBezTo>
                    <a:pt x="34" y="29"/>
                    <a:pt x="34" y="29"/>
                    <a:pt x="34" y="29"/>
                  </a:cubicBezTo>
                  <a:cubicBezTo>
                    <a:pt x="34" y="30"/>
                    <a:pt x="34" y="30"/>
                    <a:pt x="34" y="30"/>
                  </a:cubicBezTo>
                  <a:cubicBezTo>
                    <a:pt x="33" y="30"/>
                    <a:pt x="33" y="30"/>
                    <a:pt x="33" y="30"/>
                  </a:cubicBezTo>
                  <a:close/>
                  <a:moveTo>
                    <a:pt x="33" y="32"/>
                  </a:moveTo>
                  <a:cubicBezTo>
                    <a:pt x="33" y="31"/>
                    <a:pt x="33" y="31"/>
                    <a:pt x="33" y="31"/>
                  </a:cubicBezTo>
                  <a:cubicBezTo>
                    <a:pt x="33" y="30"/>
                    <a:pt x="33" y="30"/>
                    <a:pt x="33" y="30"/>
                  </a:cubicBezTo>
                  <a:cubicBezTo>
                    <a:pt x="33" y="30"/>
                    <a:pt x="33" y="30"/>
                    <a:pt x="33" y="30"/>
                  </a:cubicBezTo>
                  <a:cubicBezTo>
                    <a:pt x="33" y="30"/>
                    <a:pt x="33" y="30"/>
                    <a:pt x="33" y="30"/>
                  </a:cubicBezTo>
                  <a:cubicBezTo>
                    <a:pt x="34" y="31"/>
                    <a:pt x="34" y="31"/>
                    <a:pt x="34" y="31"/>
                  </a:cubicBezTo>
                  <a:cubicBezTo>
                    <a:pt x="34" y="32"/>
                    <a:pt x="34" y="32"/>
                    <a:pt x="34" y="32"/>
                  </a:cubicBezTo>
                  <a:cubicBezTo>
                    <a:pt x="33" y="32"/>
                    <a:pt x="33" y="32"/>
                    <a:pt x="33" y="32"/>
                  </a:cubicBezTo>
                  <a:close/>
                  <a:moveTo>
                    <a:pt x="36" y="29"/>
                  </a:moveTo>
                  <a:cubicBezTo>
                    <a:pt x="35" y="29"/>
                    <a:pt x="35" y="29"/>
                    <a:pt x="35" y="29"/>
                  </a:cubicBezTo>
                  <a:cubicBezTo>
                    <a:pt x="36" y="29"/>
                    <a:pt x="36" y="29"/>
                    <a:pt x="36" y="29"/>
                  </a:cubicBezTo>
                  <a:cubicBezTo>
                    <a:pt x="35" y="29"/>
                    <a:pt x="35" y="29"/>
                    <a:pt x="35" y="29"/>
                  </a:cubicBezTo>
                  <a:cubicBezTo>
                    <a:pt x="35" y="28"/>
                    <a:pt x="35" y="28"/>
                    <a:pt x="35" y="28"/>
                  </a:cubicBezTo>
                  <a:cubicBezTo>
                    <a:pt x="36" y="27"/>
                    <a:pt x="36" y="27"/>
                    <a:pt x="36" y="27"/>
                  </a:cubicBezTo>
                  <a:cubicBezTo>
                    <a:pt x="37" y="27"/>
                    <a:pt x="37" y="27"/>
                    <a:pt x="37" y="27"/>
                  </a:cubicBezTo>
                  <a:cubicBezTo>
                    <a:pt x="38" y="27"/>
                    <a:pt x="38" y="27"/>
                    <a:pt x="38" y="27"/>
                  </a:cubicBezTo>
                  <a:cubicBezTo>
                    <a:pt x="38" y="27"/>
                    <a:pt x="38" y="27"/>
                    <a:pt x="38" y="27"/>
                  </a:cubicBezTo>
                  <a:cubicBezTo>
                    <a:pt x="38" y="27"/>
                    <a:pt x="38" y="27"/>
                    <a:pt x="38" y="27"/>
                  </a:cubicBezTo>
                  <a:cubicBezTo>
                    <a:pt x="37" y="28"/>
                    <a:pt x="37" y="28"/>
                    <a:pt x="37" y="28"/>
                  </a:cubicBezTo>
                  <a:cubicBezTo>
                    <a:pt x="37" y="28"/>
                    <a:pt x="37" y="28"/>
                    <a:pt x="37" y="28"/>
                  </a:cubicBezTo>
                  <a:cubicBezTo>
                    <a:pt x="37" y="28"/>
                    <a:pt x="37" y="28"/>
                    <a:pt x="37" y="28"/>
                  </a:cubicBezTo>
                  <a:cubicBezTo>
                    <a:pt x="37" y="28"/>
                    <a:pt x="37" y="28"/>
                    <a:pt x="37" y="28"/>
                  </a:cubicBezTo>
                  <a:cubicBezTo>
                    <a:pt x="36" y="29"/>
                    <a:pt x="36" y="29"/>
                    <a:pt x="36" y="29"/>
                  </a:cubicBezTo>
                  <a:cubicBezTo>
                    <a:pt x="36" y="29"/>
                    <a:pt x="36" y="29"/>
                    <a:pt x="36" y="29"/>
                  </a:cubicBezTo>
                  <a:cubicBezTo>
                    <a:pt x="36" y="29"/>
                    <a:pt x="36" y="29"/>
                    <a:pt x="36" y="29"/>
                  </a:cubicBezTo>
                  <a:close/>
                  <a:moveTo>
                    <a:pt x="30" y="27"/>
                  </a:moveTo>
                  <a:cubicBezTo>
                    <a:pt x="29" y="26"/>
                    <a:pt x="29" y="26"/>
                    <a:pt x="29" y="26"/>
                  </a:cubicBezTo>
                  <a:cubicBezTo>
                    <a:pt x="29" y="26"/>
                    <a:pt x="29" y="26"/>
                    <a:pt x="29" y="26"/>
                  </a:cubicBezTo>
                  <a:cubicBezTo>
                    <a:pt x="30" y="26"/>
                    <a:pt x="30" y="26"/>
                    <a:pt x="30" y="26"/>
                  </a:cubicBezTo>
                  <a:cubicBezTo>
                    <a:pt x="30" y="26"/>
                    <a:pt x="30" y="26"/>
                    <a:pt x="30" y="26"/>
                  </a:cubicBezTo>
                  <a:cubicBezTo>
                    <a:pt x="30" y="27"/>
                    <a:pt x="30" y="27"/>
                    <a:pt x="30" y="27"/>
                  </a:cubicBezTo>
                  <a:cubicBezTo>
                    <a:pt x="30" y="27"/>
                    <a:pt x="30" y="27"/>
                    <a:pt x="30" y="27"/>
                  </a:cubicBezTo>
                  <a:close/>
                  <a:moveTo>
                    <a:pt x="30" y="21"/>
                  </a:moveTo>
                  <a:cubicBezTo>
                    <a:pt x="30" y="21"/>
                    <a:pt x="30" y="21"/>
                    <a:pt x="30" y="21"/>
                  </a:cubicBezTo>
                  <a:cubicBezTo>
                    <a:pt x="31" y="21"/>
                    <a:pt x="31" y="21"/>
                    <a:pt x="31" y="21"/>
                  </a:cubicBezTo>
                  <a:cubicBezTo>
                    <a:pt x="31" y="21"/>
                    <a:pt x="31" y="21"/>
                    <a:pt x="31" y="21"/>
                  </a:cubicBezTo>
                  <a:cubicBezTo>
                    <a:pt x="31" y="21"/>
                    <a:pt x="31" y="21"/>
                    <a:pt x="31" y="21"/>
                  </a:cubicBezTo>
                  <a:cubicBezTo>
                    <a:pt x="32" y="21"/>
                    <a:pt x="32" y="21"/>
                    <a:pt x="32" y="21"/>
                  </a:cubicBezTo>
                  <a:cubicBezTo>
                    <a:pt x="32" y="21"/>
                    <a:pt x="32" y="21"/>
                    <a:pt x="32" y="21"/>
                  </a:cubicBezTo>
                  <a:cubicBezTo>
                    <a:pt x="31" y="21"/>
                    <a:pt x="31" y="21"/>
                    <a:pt x="31" y="21"/>
                  </a:cubicBezTo>
                  <a:cubicBezTo>
                    <a:pt x="31" y="22"/>
                    <a:pt x="31" y="22"/>
                    <a:pt x="31" y="22"/>
                  </a:cubicBezTo>
                  <a:cubicBezTo>
                    <a:pt x="31" y="22"/>
                    <a:pt x="31" y="22"/>
                    <a:pt x="31" y="22"/>
                  </a:cubicBezTo>
                  <a:cubicBezTo>
                    <a:pt x="30" y="21"/>
                    <a:pt x="30" y="21"/>
                    <a:pt x="30" y="21"/>
                  </a:cubicBezTo>
                  <a:cubicBezTo>
                    <a:pt x="30" y="21"/>
                    <a:pt x="30" y="21"/>
                    <a:pt x="30" y="21"/>
                  </a:cubicBezTo>
                  <a:cubicBezTo>
                    <a:pt x="29" y="21"/>
                    <a:pt x="29" y="21"/>
                    <a:pt x="29" y="21"/>
                  </a:cubicBezTo>
                  <a:cubicBezTo>
                    <a:pt x="30" y="21"/>
                    <a:pt x="30" y="21"/>
                    <a:pt x="30" y="21"/>
                  </a:cubicBezTo>
                  <a:close/>
                  <a:moveTo>
                    <a:pt x="28" y="17"/>
                  </a:moveTo>
                  <a:cubicBezTo>
                    <a:pt x="28" y="18"/>
                    <a:pt x="28" y="18"/>
                    <a:pt x="28" y="18"/>
                  </a:cubicBezTo>
                  <a:cubicBezTo>
                    <a:pt x="28" y="18"/>
                    <a:pt x="28" y="18"/>
                    <a:pt x="28" y="18"/>
                  </a:cubicBezTo>
                  <a:cubicBezTo>
                    <a:pt x="27" y="19"/>
                    <a:pt x="27" y="19"/>
                    <a:pt x="27" y="19"/>
                  </a:cubicBezTo>
                  <a:cubicBezTo>
                    <a:pt x="27" y="18"/>
                    <a:pt x="27" y="18"/>
                    <a:pt x="27" y="18"/>
                  </a:cubicBezTo>
                  <a:cubicBezTo>
                    <a:pt x="27" y="18"/>
                    <a:pt x="27" y="18"/>
                    <a:pt x="27" y="18"/>
                  </a:cubicBezTo>
                  <a:cubicBezTo>
                    <a:pt x="27" y="18"/>
                    <a:pt x="27" y="18"/>
                    <a:pt x="27" y="18"/>
                  </a:cubicBezTo>
                  <a:cubicBezTo>
                    <a:pt x="27" y="17"/>
                    <a:pt x="27" y="17"/>
                    <a:pt x="27" y="17"/>
                  </a:cubicBezTo>
                  <a:cubicBezTo>
                    <a:pt x="27" y="17"/>
                    <a:pt x="27" y="17"/>
                    <a:pt x="27" y="17"/>
                  </a:cubicBezTo>
                  <a:cubicBezTo>
                    <a:pt x="27" y="17"/>
                    <a:pt x="27" y="17"/>
                    <a:pt x="27" y="17"/>
                  </a:cubicBezTo>
                  <a:cubicBezTo>
                    <a:pt x="27" y="16"/>
                    <a:pt x="27" y="16"/>
                    <a:pt x="27" y="16"/>
                  </a:cubicBezTo>
                  <a:cubicBezTo>
                    <a:pt x="28" y="17"/>
                    <a:pt x="28" y="17"/>
                    <a:pt x="28" y="17"/>
                  </a:cubicBezTo>
                  <a:cubicBezTo>
                    <a:pt x="28" y="17"/>
                    <a:pt x="28" y="17"/>
                    <a:pt x="28" y="17"/>
                  </a:cubicBezTo>
                  <a:close/>
                  <a:moveTo>
                    <a:pt x="27" y="15"/>
                  </a:moveTo>
                  <a:cubicBezTo>
                    <a:pt x="26" y="14"/>
                    <a:pt x="26" y="14"/>
                    <a:pt x="26" y="14"/>
                  </a:cubicBezTo>
                  <a:cubicBezTo>
                    <a:pt x="27" y="13"/>
                    <a:pt x="27" y="13"/>
                    <a:pt x="27" y="13"/>
                  </a:cubicBezTo>
                  <a:cubicBezTo>
                    <a:pt x="28" y="13"/>
                    <a:pt x="28" y="13"/>
                    <a:pt x="28" y="13"/>
                  </a:cubicBezTo>
                  <a:cubicBezTo>
                    <a:pt x="28" y="13"/>
                    <a:pt x="28" y="13"/>
                    <a:pt x="28" y="13"/>
                  </a:cubicBezTo>
                  <a:cubicBezTo>
                    <a:pt x="29" y="13"/>
                    <a:pt x="29" y="13"/>
                    <a:pt x="29" y="13"/>
                  </a:cubicBezTo>
                  <a:cubicBezTo>
                    <a:pt x="29" y="13"/>
                    <a:pt x="29" y="13"/>
                    <a:pt x="29" y="13"/>
                  </a:cubicBezTo>
                  <a:cubicBezTo>
                    <a:pt x="29" y="13"/>
                    <a:pt x="29" y="13"/>
                    <a:pt x="29" y="13"/>
                  </a:cubicBezTo>
                  <a:cubicBezTo>
                    <a:pt x="29" y="13"/>
                    <a:pt x="29" y="13"/>
                    <a:pt x="29" y="13"/>
                  </a:cubicBezTo>
                  <a:cubicBezTo>
                    <a:pt x="29" y="14"/>
                    <a:pt x="29" y="14"/>
                    <a:pt x="29" y="14"/>
                  </a:cubicBezTo>
                  <a:cubicBezTo>
                    <a:pt x="29" y="15"/>
                    <a:pt x="29" y="15"/>
                    <a:pt x="29" y="15"/>
                  </a:cubicBezTo>
                  <a:cubicBezTo>
                    <a:pt x="28" y="15"/>
                    <a:pt x="28" y="15"/>
                    <a:pt x="28" y="15"/>
                  </a:cubicBezTo>
                  <a:cubicBezTo>
                    <a:pt x="28" y="15"/>
                    <a:pt x="28" y="15"/>
                    <a:pt x="28" y="15"/>
                  </a:cubicBezTo>
                  <a:cubicBezTo>
                    <a:pt x="28" y="14"/>
                    <a:pt x="28" y="14"/>
                    <a:pt x="28" y="14"/>
                  </a:cubicBezTo>
                  <a:cubicBezTo>
                    <a:pt x="28" y="14"/>
                    <a:pt x="28" y="14"/>
                    <a:pt x="28" y="14"/>
                  </a:cubicBezTo>
                  <a:cubicBezTo>
                    <a:pt x="28" y="14"/>
                    <a:pt x="28" y="14"/>
                    <a:pt x="28" y="14"/>
                  </a:cubicBezTo>
                  <a:cubicBezTo>
                    <a:pt x="28" y="14"/>
                    <a:pt x="28" y="14"/>
                    <a:pt x="28" y="14"/>
                  </a:cubicBezTo>
                  <a:cubicBezTo>
                    <a:pt x="28" y="14"/>
                    <a:pt x="28" y="14"/>
                    <a:pt x="28" y="14"/>
                  </a:cubicBezTo>
                  <a:cubicBezTo>
                    <a:pt x="28" y="14"/>
                    <a:pt x="28" y="14"/>
                    <a:pt x="28" y="14"/>
                  </a:cubicBezTo>
                  <a:cubicBezTo>
                    <a:pt x="27" y="15"/>
                    <a:pt x="27" y="15"/>
                    <a:pt x="27" y="15"/>
                  </a:cubicBezTo>
                  <a:cubicBezTo>
                    <a:pt x="27" y="15"/>
                    <a:pt x="27" y="15"/>
                    <a:pt x="27" y="15"/>
                  </a:cubicBezTo>
                  <a:close/>
                  <a:moveTo>
                    <a:pt x="25" y="7"/>
                  </a:moveTo>
                  <a:cubicBezTo>
                    <a:pt x="25" y="7"/>
                    <a:pt x="25" y="7"/>
                    <a:pt x="25" y="7"/>
                  </a:cubicBezTo>
                  <a:cubicBezTo>
                    <a:pt x="25" y="7"/>
                    <a:pt x="25" y="7"/>
                    <a:pt x="25" y="7"/>
                  </a:cubicBezTo>
                  <a:cubicBezTo>
                    <a:pt x="26" y="7"/>
                    <a:pt x="26" y="7"/>
                    <a:pt x="26" y="7"/>
                  </a:cubicBezTo>
                  <a:cubicBezTo>
                    <a:pt x="26" y="7"/>
                    <a:pt x="26" y="7"/>
                    <a:pt x="26" y="7"/>
                  </a:cubicBezTo>
                  <a:cubicBezTo>
                    <a:pt x="25" y="8"/>
                    <a:pt x="25" y="8"/>
                    <a:pt x="25" y="8"/>
                  </a:cubicBezTo>
                  <a:cubicBezTo>
                    <a:pt x="25" y="7"/>
                    <a:pt x="25" y="7"/>
                    <a:pt x="25" y="7"/>
                  </a:cubicBezTo>
                  <a:close/>
                  <a:moveTo>
                    <a:pt x="23" y="9"/>
                  </a:moveTo>
                  <a:cubicBezTo>
                    <a:pt x="23" y="9"/>
                    <a:pt x="23" y="9"/>
                    <a:pt x="23" y="9"/>
                  </a:cubicBezTo>
                  <a:cubicBezTo>
                    <a:pt x="24" y="10"/>
                    <a:pt x="24" y="10"/>
                    <a:pt x="24" y="10"/>
                  </a:cubicBezTo>
                  <a:cubicBezTo>
                    <a:pt x="24" y="9"/>
                    <a:pt x="24" y="9"/>
                    <a:pt x="24" y="9"/>
                  </a:cubicBezTo>
                  <a:cubicBezTo>
                    <a:pt x="25" y="9"/>
                    <a:pt x="25" y="9"/>
                    <a:pt x="25" y="9"/>
                  </a:cubicBezTo>
                  <a:cubicBezTo>
                    <a:pt x="24" y="10"/>
                    <a:pt x="24" y="10"/>
                    <a:pt x="24" y="10"/>
                  </a:cubicBezTo>
                  <a:cubicBezTo>
                    <a:pt x="24" y="11"/>
                    <a:pt x="24" y="11"/>
                    <a:pt x="24" y="11"/>
                  </a:cubicBezTo>
                  <a:cubicBezTo>
                    <a:pt x="23" y="10"/>
                    <a:pt x="23" y="10"/>
                    <a:pt x="23" y="10"/>
                  </a:cubicBezTo>
                  <a:cubicBezTo>
                    <a:pt x="23" y="11"/>
                    <a:pt x="23" y="11"/>
                    <a:pt x="23" y="11"/>
                  </a:cubicBezTo>
                  <a:cubicBezTo>
                    <a:pt x="23" y="10"/>
                    <a:pt x="23" y="10"/>
                    <a:pt x="23" y="10"/>
                  </a:cubicBezTo>
                  <a:cubicBezTo>
                    <a:pt x="22" y="10"/>
                    <a:pt x="22" y="10"/>
                    <a:pt x="22" y="10"/>
                  </a:cubicBezTo>
                  <a:cubicBezTo>
                    <a:pt x="23" y="9"/>
                    <a:pt x="23" y="9"/>
                    <a:pt x="23" y="9"/>
                  </a:cubicBezTo>
                  <a:close/>
                  <a:moveTo>
                    <a:pt x="21" y="6"/>
                  </a:moveTo>
                  <a:cubicBezTo>
                    <a:pt x="21" y="6"/>
                    <a:pt x="21" y="6"/>
                    <a:pt x="21" y="6"/>
                  </a:cubicBezTo>
                  <a:cubicBezTo>
                    <a:pt x="22" y="6"/>
                    <a:pt x="22" y="6"/>
                    <a:pt x="22" y="6"/>
                  </a:cubicBezTo>
                  <a:cubicBezTo>
                    <a:pt x="22" y="6"/>
                    <a:pt x="22" y="6"/>
                    <a:pt x="22" y="6"/>
                  </a:cubicBezTo>
                  <a:cubicBezTo>
                    <a:pt x="21" y="7"/>
                    <a:pt x="21" y="7"/>
                    <a:pt x="21" y="7"/>
                  </a:cubicBezTo>
                  <a:cubicBezTo>
                    <a:pt x="21" y="7"/>
                    <a:pt x="21" y="7"/>
                    <a:pt x="21" y="7"/>
                  </a:cubicBezTo>
                  <a:cubicBezTo>
                    <a:pt x="20" y="7"/>
                    <a:pt x="20" y="7"/>
                    <a:pt x="20" y="7"/>
                  </a:cubicBezTo>
                  <a:cubicBezTo>
                    <a:pt x="21" y="6"/>
                    <a:pt x="21" y="6"/>
                    <a:pt x="21" y="6"/>
                  </a:cubicBezTo>
                  <a:close/>
                  <a:moveTo>
                    <a:pt x="17" y="14"/>
                  </a:moveTo>
                  <a:cubicBezTo>
                    <a:pt x="17" y="14"/>
                    <a:pt x="17" y="14"/>
                    <a:pt x="17" y="14"/>
                  </a:cubicBezTo>
                  <a:cubicBezTo>
                    <a:pt x="17" y="14"/>
                    <a:pt x="17" y="14"/>
                    <a:pt x="17" y="14"/>
                  </a:cubicBezTo>
                  <a:cubicBezTo>
                    <a:pt x="17" y="15"/>
                    <a:pt x="17" y="15"/>
                    <a:pt x="17" y="15"/>
                  </a:cubicBezTo>
                  <a:cubicBezTo>
                    <a:pt x="17" y="15"/>
                    <a:pt x="17" y="15"/>
                    <a:pt x="17" y="15"/>
                  </a:cubicBezTo>
                  <a:cubicBezTo>
                    <a:pt x="17" y="14"/>
                    <a:pt x="17" y="14"/>
                    <a:pt x="17" y="14"/>
                  </a:cubicBezTo>
                  <a:close/>
                  <a:moveTo>
                    <a:pt x="16" y="14"/>
                  </a:moveTo>
                  <a:cubicBezTo>
                    <a:pt x="16" y="14"/>
                    <a:pt x="16" y="14"/>
                    <a:pt x="16" y="14"/>
                  </a:cubicBezTo>
                  <a:cubicBezTo>
                    <a:pt x="16" y="14"/>
                    <a:pt x="16" y="14"/>
                    <a:pt x="16" y="14"/>
                  </a:cubicBezTo>
                  <a:cubicBezTo>
                    <a:pt x="16" y="14"/>
                    <a:pt x="16" y="14"/>
                    <a:pt x="16" y="14"/>
                  </a:cubicBezTo>
                  <a:cubicBezTo>
                    <a:pt x="16" y="14"/>
                    <a:pt x="16" y="14"/>
                    <a:pt x="16" y="14"/>
                  </a:cubicBezTo>
                  <a:close/>
                  <a:moveTo>
                    <a:pt x="21" y="15"/>
                  </a:moveTo>
                  <a:cubicBezTo>
                    <a:pt x="21" y="15"/>
                    <a:pt x="21" y="15"/>
                    <a:pt x="21" y="15"/>
                  </a:cubicBezTo>
                  <a:cubicBezTo>
                    <a:pt x="21" y="15"/>
                    <a:pt x="21" y="15"/>
                    <a:pt x="21" y="15"/>
                  </a:cubicBezTo>
                  <a:cubicBezTo>
                    <a:pt x="22" y="15"/>
                    <a:pt x="22" y="15"/>
                    <a:pt x="22" y="15"/>
                  </a:cubicBezTo>
                  <a:cubicBezTo>
                    <a:pt x="22" y="16"/>
                    <a:pt x="22" y="16"/>
                    <a:pt x="22" y="16"/>
                  </a:cubicBezTo>
                  <a:cubicBezTo>
                    <a:pt x="22" y="16"/>
                    <a:pt x="22" y="16"/>
                    <a:pt x="22" y="16"/>
                  </a:cubicBezTo>
                  <a:cubicBezTo>
                    <a:pt x="21" y="16"/>
                    <a:pt x="21" y="16"/>
                    <a:pt x="21" y="16"/>
                  </a:cubicBezTo>
                  <a:cubicBezTo>
                    <a:pt x="21" y="16"/>
                    <a:pt x="21" y="16"/>
                    <a:pt x="21" y="16"/>
                  </a:cubicBezTo>
                  <a:cubicBezTo>
                    <a:pt x="21" y="15"/>
                    <a:pt x="21" y="15"/>
                    <a:pt x="21" y="15"/>
                  </a:cubicBezTo>
                  <a:close/>
                  <a:moveTo>
                    <a:pt x="28" y="22"/>
                  </a:moveTo>
                  <a:cubicBezTo>
                    <a:pt x="28" y="22"/>
                    <a:pt x="28" y="22"/>
                    <a:pt x="28" y="22"/>
                  </a:cubicBezTo>
                  <a:cubicBezTo>
                    <a:pt x="28" y="22"/>
                    <a:pt x="28" y="22"/>
                    <a:pt x="28" y="22"/>
                  </a:cubicBezTo>
                  <a:cubicBezTo>
                    <a:pt x="29" y="22"/>
                    <a:pt x="29" y="22"/>
                    <a:pt x="29" y="22"/>
                  </a:cubicBezTo>
                  <a:cubicBezTo>
                    <a:pt x="29" y="22"/>
                    <a:pt x="29" y="22"/>
                    <a:pt x="29" y="22"/>
                  </a:cubicBezTo>
                  <a:cubicBezTo>
                    <a:pt x="28" y="22"/>
                    <a:pt x="28" y="22"/>
                    <a:pt x="28" y="22"/>
                  </a:cubicBezTo>
                  <a:close/>
                  <a:moveTo>
                    <a:pt x="21" y="27"/>
                  </a:moveTo>
                  <a:cubicBezTo>
                    <a:pt x="21" y="26"/>
                    <a:pt x="21" y="26"/>
                    <a:pt x="21" y="26"/>
                  </a:cubicBezTo>
                  <a:cubicBezTo>
                    <a:pt x="22" y="26"/>
                    <a:pt x="22" y="26"/>
                    <a:pt x="22" y="26"/>
                  </a:cubicBezTo>
                  <a:cubicBezTo>
                    <a:pt x="22" y="26"/>
                    <a:pt x="22" y="26"/>
                    <a:pt x="22" y="26"/>
                  </a:cubicBezTo>
                  <a:cubicBezTo>
                    <a:pt x="21" y="27"/>
                    <a:pt x="21" y="27"/>
                    <a:pt x="21" y="27"/>
                  </a:cubicBezTo>
                  <a:cubicBezTo>
                    <a:pt x="21" y="27"/>
                    <a:pt x="21" y="27"/>
                    <a:pt x="21" y="27"/>
                  </a:cubicBezTo>
                  <a:close/>
                  <a:moveTo>
                    <a:pt x="21" y="24"/>
                  </a:moveTo>
                  <a:cubicBezTo>
                    <a:pt x="21" y="24"/>
                    <a:pt x="21" y="24"/>
                    <a:pt x="21" y="24"/>
                  </a:cubicBezTo>
                  <a:cubicBezTo>
                    <a:pt x="21" y="24"/>
                    <a:pt x="21" y="24"/>
                    <a:pt x="21" y="24"/>
                  </a:cubicBezTo>
                  <a:cubicBezTo>
                    <a:pt x="21" y="24"/>
                    <a:pt x="21" y="24"/>
                    <a:pt x="21" y="24"/>
                  </a:cubicBezTo>
                  <a:close/>
                  <a:moveTo>
                    <a:pt x="21" y="23"/>
                  </a:moveTo>
                  <a:cubicBezTo>
                    <a:pt x="21" y="23"/>
                    <a:pt x="21" y="23"/>
                    <a:pt x="21" y="23"/>
                  </a:cubicBezTo>
                  <a:cubicBezTo>
                    <a:pt x="21" y="23"/>
                    <a:pt x="21" y="23"/>
                    <a:pt x="21" y="23"/>
                  </a:cubicBezTo>
                  <a:cubicBezTo>
                    <a:pt x="21" y="23"/>
                    <a:pt x="21" y="23"/>
                    <a:pt x="21" y="23"/>
                  </a:cubicBezTo>
                  <a:cubicBezTo>
                    <a:pt x="21" y="23"/>
                    <a:pt x="21" y="23"/>
                    <a:pt x="21" y="23"/>
                  </a:cubicBezTo>
                  <a:close/>
                  <a:moveTo>
                    <a:pt x="20" y="22"/>
                  </a:moveTo>
                  <a:cubicBezTo>
                    <a:pt x="20" y="22"/>
                    <a:pt x="20" y="22"/>
                    <a:pt x="20" y="22"/>
                  </a:cubicBezTo>
                  <a:cubicBezTo>
                    <a:pt x="21" y="22"/>
                    <a:pt x="21" y="22"/>
                    <a:pt x="21" y="22"/>
                  </a:cubicBezTo>
                  <a:cubicBezTo>
                    <a:pt x="21" y="22"/>
                    <a:pt x="21" y="22"/>
                    <a:pt x="21" y="22"/>
                  </a:cubicBezTo>
                  <a:cubicBezTo>
                    <a:pt x="20" y="22"/>
                    <a:pt x="20" y="22"/>
                    <a:pt x="20" y="22"/>
                  </a:cubicBezTo>
                  <a:close/>
                  <a:moveTo>
                    <a:pt x="24" y="25"/>
                  </a:moveTo>
                  <a:cubicBezTo>
                    <a:pt x="24" y="24"/>
                    <a:pt x="24" y="24"/>
                    <a:pt x="24" y="24"/>
                  </a:cubicBezTo>
                  <a:cubicBezTo>
                    <a:pt x="24" y="24"/>
                    <a:pt x="24" y="24"/>
                    <a:pt x="24" y="24"/>
                  </a:cubicBezTo>
                  <a:cubicBezTo>
                    <a:pt x="25" y="24"/>
                    <a:pt x="25" y="24"/>
                    <a:pt x="25" y="24"/>
                  </a:cubicBezTo>
                  <a:cubicBezTo>
                    <a:pt x="25" y="24"/>
                    <a:pt x="25" y="24"/>
                    <a:pt x="25" y="24"/>
                  </a:cubicBezTo>
                  <a:cubicBezTo>
                    <a:pt x="24" y="25"/>
                    <a:pt x="24" y="25"/>
                    <a:pt x="24" y="25"/>
                  </a:cubicBezTo>
                  <a:close/>
                  <a:moveTo>
                    <a:pt x="26" y="25"/>
                  </a:moveTo>
                  <a:cubicBezTo>
                    <a:pt x="25" y="24"/>
                    <a:pt x="25" y="24"/>
                    <a:pt x="25" y="24"/>
                  </a:cubicBezTo>
                  <a:cubicBezTo>
                    <a:pt x="26" y="24"/>
                    <a:pt x="26" y="24"/>
                    <a:pt x="26" y="24"/>
                  </a:cubicBezTo>
                  <a:cubicBezTo>
                    <a:pt x="26" y="24"/>
                    <a:pt x="26" y="24"/>
                    <a:pt x="26" y="24"/>
                  </a:cubicBezTo>
                  <a:cubicBezTo>
                    <a:pt x="26" y="24"/>
                    <a:pt x="26" y="24"/>
                    <a:pt x="26" y="24"/>
                  </a:cubicBezTo>
                  <a:cubicBezTo>
                    <a:pt x="26" y="25"/>
                    <a:pt x="26" y="25"/>
                    <a:pt x="26" y="25"/>
                  </a:cubicBezTo>
                  <a:cubicBezTo>
                    <a:pt x="26" y="25"/>
                    <a:pt x="26" y="25"/>
                    <a:pt x="26" y="25"/>
                  </a:cubicBezTo>
                  <a:close/>
                  <a:moveTo>
                    <a:pt x="25" y="23"/>
                  </a:moveTo>
                  <a:cubicBezTo>
                    <a:pt x="25" y="22"/>
                    <a:pt x="25" y="22"/>
                    <a:pt x="25" y="22"/>
                  </a:cubicBezTo>
                  <a:cubicBezTo>
                    <a:pt x="26" y="23"/>
                    <a:pt x="26" y="23"/>
                    <a:pt x="26" y="23"/>
                  </a:cubicBezTo>
                  <a:cubicBezTo>
                    <a:pt x="25" y="23"/>
                    <a:pt x="25" y="23"/>
                    <a:pt x="25" y="23"/>
                  </a:cubicBezTo>
                  <a:close/>
                  <a:moveTo>
                    <a:pt x="24" y="22"/>
                  </a:moveTo>
                  <a:cubicBezTo>
                    <a:pt x="24" y="22"/>
                    <a:pt x="24" y="22"/>
                    <a:pt x="24" y="22"/>
                  </a:cubicBezTo>
                  <a:cubicBezTo>
                    <a:pt x="25" y="22"/>
                    <a:pt x="25" y="22"/>
                    <a:pt x="25" y="22"/>
                  </a:cubicBezTo>
                  <a:cubicBezTo>
                    <a:pt x="25" y="22"/>
                    <a:pt x="25" y="22"/>
                    <a:pt x="25" y="22"/>
                  </a:cubicBezTo>
                  <a:cubicBezTo>
                    <a:pt x="24" y="22"/>
                    <a:pt x="24" y="22"/>
                    <a:pt x="24" y="22"/>
                  </a:cubicBezTo>
                  <a:cubicBezTo>
                    <a:pt x="24" y="22"/>
                    <a:pt x="24" y="22"/>
                    <a:pt x="24" y="22"/>
                  </a:cubicBezTo>
                  <a:close/>
                  <a:moveTo>
                    <a:pt x="22" y="20"/>
                  </a:moveTo>
                  <a:cubicBezTo>
                    <a:pt x="22" y="20"/>
                    <a:pt x="22" y="20"/>
                    <a:pt x="22" y="20"/>
                  </a:cubicBezTo>
                  <a:cubicBezTo>
                    <a:pt x="23" y="21"/>
                    <a:pt x="23" y="21"/>
                    <a:pt x="23" y="21"/>
                  </a:cubicBezTo>
                  <a:cubicBezTo>
                    <a:pt x="24" y="21"/>
                    <a:pt x="24" y="21"/>
                    <a:pt x="24" y="21"/>
                  </a:cubicBezTo>
                  <a:cubicBezTo>
                    <a:pt x="24" y="22"/>
                    <a:pt x="24" y="22"/>
                    <a:pt x="24" y="22"/>
                  </a:cubicBezTo>
                  <a:cubicBezTo>
                    <a:pt x="23" y="22"/>
                    <a:pt x="23" y="22"/>
                    <a:pt x="23" y="22"/>
                  </a:cubicBezTo>
                  <a:cubicBezTo>
                    <a:pt x="22" y="21"/>
                    <a:pt x="22" y="21"/>
                    <a:pt x="22" y="21"/>
                  </a:cubicBezTo>
                  <a:cubicBezTo>
                    <a:pt x="22" y="21"/>
                    <a:pt x="22" y="21"/>
                    <a:pt x="22" y="21"/>
                  </a:cubicBezTo>
                  <a:cubicBezTo>
                    <a:pt x="22" y="20"/>
                    <a:pt x="22" y="20"/>
                    <a:pt x="22" y="20"/>
                  </a:cubicBezTo>
                  <a:close/>
                  <a:moveTo>
                    <a:pt x="14" y="15"/>
                  </a:moveTo>
                  <a:cubicBezTo>
                    <a:pt x="14" y="15"/>
                    <a:pt x="14" y="15"/>
                    <a:pt x="14" y="15"/>
                  </a:cubicBezTo>
                  <a:cubicBezTo>
                    <a:pt x="16" y="15"/>
                    <a:pt x="16" y="15"/>
                    <a:pt x="16" y="15"/>
                  </a:cubicBezTo>
                  <a:cubicBezTo>
                    <a:pt x="16" y="15"/>
                    <a:pt x="16" y="15"/>
                    <a:pt x="16" y="15"/>
                  </a:cubicBezTo>
                  <a:cubicBezTo>
                    <a:pt x="17" y="16"/>
                    <a:pt x="17" y="16"/>
                    <a:pt x="17" y="16"/>
                  </a:cubicBezTo>
                  <a:cubicBezTo>
                    <a:pt x="18" y="16"/>
                    <a:pt x="18" y="16"/>
                    <a:pt x="18" y="16"/>
                  </a:cubicBezTo>
                  <a:cubicBezTo>
                    <a:pt x="18" y="16"/>
                    <a:pt x="18" y="16"/>
                    <a:pt x="18" y="16"/>
                  </a:cubicBezTo>
                  <a:cubicBezTo>
                    <a:pt x="18" y="16"/>
                    <a:pt x="18" y="16"/>
                    <a:pt x="18" y="16"/>
                  </a:cubicBezTo>
                  <a:cubicBezTo>
                    <a:pt x="18" y="16"/>
                    <a:pt x="18" y="16"/>
                    <a:pt x="18" y="16"/>
                  </a:cubicBezTo>
                  <a:cubicBezTo>
                    <a:pt x="20" y="17"/>
                    <a:pt x="20" y="17"/>
                    <a:pt x="20" y="17"/>
                  </a:cubicBezTo>
                  <a:cubicBezTo>
                    <a:pt x="20" y="18"/>
                    <a:pt x="20" y="18"/>
                    <a:pt x="20" y="18"/>
                  </a:cubicBezTo>
                  <a:cubicBezTo>
                    <a:pt x="20" y="18"/>
                    <a:pt x="20" y="18"/>
                    <a:pt x="20" y="18"/>
                  </a:cubicBezTo>
                  <a:cubicBezTo>
                    <a:pt x="20" y="18"/>
                    <a:pt x="20" y="18"/>
                    <a:pt x="20" y="18"/>
                  </a:cubicBezTo>
                  <a:cubicBezTo>
                    <a:pt x="20" y="19"/>
                    <a:pt x="20" y="19"/>
                    <a:pt x="20" y="19"/>
                  </a:cubicBezTo>
                  <a:cubicBezTo>
                    <a:pt x="21" y="19"/>
                    <a:pt x="21" y="19"/>
                    <a:pt x="21" y="19"/>
                  </a:cubicBezTo>
                  <a:cubicBezTo>
                    <a:pt x="21" y="19"/>
                    <a:pt x="21" y="19"/>
                    <a:pt x="21" y="19"/>
                  </a:cubicBezTo>
                  <a:cubicBezTo>
                    <a:pt x="22" y="19"/>
                    <a:pt x="22" y="19"/>
                    <a:pt x="22" y="19"/>
                  </a:cubicBezTo>
                  <a:cubicBezTo>
                    <a:pt x="21" y="20"/>
                    <a:pt x="21" y="20"/>
                    <a:pt x="21" y="20"/>
                  </a:cubicBezTo>
                  <a:cubicBezTo>
                    <a:pt x="21" y="20"/>
                    <a:pt x="21" y="20"/>
                    <a:pt x="21" y="20"/>
                  </a:cubicBezTo>
                  <a:cubicBezTo>
                    <a:pt x="20" y="20"/>
                    <a:pt x="20" y="20"/>
                    <a:pt x="20" y="20"/>
                  </a:cubicBezTo>
                  <a:cubicBezTo>
                    <a:pt x="20" y="20"/>
                    <a:pt x="20" y="20"/>
                    <a:pt x="20" y="20"/>
                  </a:cubicBezTo>
                  <a:cubicBezTo>
                    <a:pt x="20" y="19"/>
                    <a:pt x="20" y="19"/>
                    <a:pt x="20" y="19"/>
                  </a:cubicBezTo>
                  <a:cubicBezTo>
                    <a:pt x="20" y="19"/>
                    <a:pt x="20" y="19"/>
                    <a:pt x="20" y="19"/>
                  </a:cubicBezTo>
                  <a:cubicBezTo>
                    <a:pt x="19" y="19"/>
                    <a:pt x="19" y="19"/>
                    <a:pt x="19" y="19"/>
                  </a:cubicBezTo>
                  <a:cubicBezTo>
                    <a:pt x="19" y="18"/>
                    <a:pt x="19" y="18"/>
                    <a:pt x="19" y="18"/>
                  </a:cubicBezTo>
                  <a:cubicBezTo>
                    <a:pt x="19" y="18"/>
                    <a:pt x="19" y="18"/>
                    <a:pt x="19" y="18"/>
                  </a:cubicBezTo>
                  <a:cubicBezTo>
                    <a:pt x="18" y="18"/>
                    <a:pt x="18" y="18"/>
                    <a:pt x="18" y="18"/>
                  </a:cubicBezTo>
                  <a:cubicBezTo>
                    <a:pt x="17" y="17"/>
                    <a:pt x="17" y="17"/>
                    <a:pt x="17" y="17"/>
                  </a:cubicBezTo>
                  <a:cubicBezTo>
                    <a:pt x="17" y="17"/>
                    <a:pt x="17" y="17"/>
                    <a:pt x="17" y="17"/>
                  </a:cubicBezTo>
                  <a:cubicBezTo>
                    <a:pt x="16" y="17"/>
                    <a:pt x="16" y="17"/>
                    <a:pt x="16" y="17"/>
                  </a:cubicBezTo>
                  <a:cubicBezTo>
                    <a:pt x="16" y="16"/>
                    <a:pt x="16" y="16"/>
                    <a:pt x="16" y="16"/>
                  </a:cubicBezTo>
                  <a:cubicBezTo>
                    <a:pt x="16" y="16"/>
                    <a:pt x="16" y="16"/>
                    <a:pt x="16" y="16"/>
                  </a:cubicBezTo>
                  <a:cubicBezTo>
                    <a:pt x="15" y="16"/>
                    <a:pt x="15" y="16"/>
                    <a:pt x="15" y="16"/>
                  </a:cubicBezTo>
                  <a:cubicBezTo>
                    <a:pt x="15" y="15"/>
                    <a:pt x="15" y="15"/>
                    <a:pt x="15" y="15"/>
                  </a:cubicBezTo>
                  <a:cubicBezTo>
                    <a:pt x="14" y="15"/>
                    <a:pt x="14" y="15"/>
                    <a:pt x="14" y="15"/>
                  </a:cubicBezTo>
                  <a:cubicBezTo>
                    <a:pt x="14" y="15"/>
                    <a:pt x="14" y="15"/>
                    <a:pt x="14" y="15"/>
                  </a:cubicBezTo>
                  <a:close/>
                  <a:moveTo>
                    <a:pt x="15" y="27"/>
                  </a:moveTo>
                  <a:cubicBezTo>
                    <a:pt x="15" y="27"/>
                    <a:pt x="15" y="27"/>
                    <a:pt x="15" y="27"/>
                  </a:cubicBezTo>
                  <a:cubicBezTo>
                    <a:pt x="15" y="28"/>
                    <a:pt x="15" y="28"/>
                    <a:pt x="15" y="28"/>
                  </a:cubicBezTo>
                  <a:cubicBezTo>
                    <a:pt x="16" y="28"/>
                    <a:pt x="16" y="28"/>
                    <a:pt x="16" y="28"/>
                  </a:cubicBezTo>
                  <a:cubicBezTo>
                    <a:pt x="15" y="29"/>
                    <a:pt x="15" y="29"/>
                    <a:pt x="15" y="29"/>
                  </a:cubicBezTo>
                  <a:cubicBezTo>
                    <a:pt x="15" y="29"/>
                    <a:pt x="15" y="29"/>
                    <a:pt x="15" y="29"/>
                  </a:cubicBezTo>
                  <a:cubicBezTo>
                    <a:pt x="15" y="28"/>
                    <a:pt x="15" y="28"/>
                    <a:pt x="15" y="28"/>
                  </a:cubicBezTo>
                  <a:cubicBezTo>
                    <a:pt x="15" y="28"/>
                    <a:pt x="15" y="28"/>
                    <a:pt x="15" y="28"/>
                  </a:cubicBezTo>
                  <a:cubicBezTo>
                    <a:pt x="15" y="27"/>
                    <a:pt x="15" y="27"/>
                    <a:pt x="15" y="27"/>
                  </a:cubicBezTo>
                  <a:close/>
                  <a:moveTo>
                    <a:pt x="15" y="26"/>
                  </a:moveTo>
                  <a:cubicBezTo>
                    <a:pt x="15" y="27"/>
                    <a:pt x="15" y="27"/>
                    <a:pt x="15" y="27"/>
                  </a:cubicBezTo>
                  <a:cubicBezTo>
                    <a:pt x="15" y="27"/>
                    <a:pt x="15" y="27"/>
                    <a:pt x="15" y="27"/>
                  </a:cubicBezTo>
                  <a:lnTo>
                    <a:pt x="15"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2" name="Freeform 76">
              <a:extLst>
                <a:ext uri="{FF2B5EF4-FFF2-40B4-BE49-F238E27FC236}">
                  <a16:creationId xmlns:a16="http://schemas.microsoft.com/office/drawing/2014/main" xmlns="" id="{95B31D31-2C56-461B-BF3B-7DEBCB9A7041}"/>
                </a:ext>
              </a:extLst>
            </p:cNvPr>
            <p:cNvSpPr>
              <a:spLocks noEditPoints="1"/>
            </p:cNvSpPr>
            <p:nvPr/>
          </p:nvSpPr>
          <p:spPr bwMode="auto">
            <a:xfrm>
              <a:off x="6205895" y="3103523"/>
              <a:ext cx="166599" cy="116964"/>
            </a:xfrm>
            <a:custGeom>
              <a:avLst/>
              <a:gdLst>
                <a:gd name="T0" fmla="*/ 4 w 93"/>
                <a:gd name="T1" fmla="*/ 11 h 67"/>
                <a:gd name="T2" fmla="*/ 19 w 93"/>
                <a:gd name="T3" fmla="*/ 15 h 67"/>
                <a:gd name="T4" fmla="*/ 30 w 93"/>
                <a:gd name="T5" fmla="*/ 19 h 67"/>
                <a:gd name="T6" fmla="*/ 30 w 93"/>
                <a:gd name="T7" fmla="*/ 8 h 67"/>
                <a:gd name="T8" fmla="*/ 26 w 93"/>
                <a:gd name="T9" fmla="*/ 0 h 67"/>
                <a:gd name="T10" fmla="*/ 37 w 93"/>
                <a:gd name="T11" fmla="*/ 8 h 67"/>
                <a:gd name="T12" fmla="*/ 49 w 93"/>
                <a:gd name="T13" fmla="*/ 11 h 67"/>
                <a:gd name="T14" fmla="*/ 56 w 93"/>
                <a:gd name="T15" fmla="*/ 8 h 67"/>
                <a:gd name="T16" fmla="*/ 63 w 93"/>
                <a:gd name="T17" fmla="*/ 4 h 67"/>
                <a:gd name="T18" fmla="*/ 71 w 93"/>
                <a:gd name="T19" fmla="*/ 11 h 67"/>
                <a:gd name="T20" fmla="*/ 78 w 93"/>
                <a:gd name="T21" fmla="*/ 19 h 67"/>
                <a:gd name="T22" fmla="*/ 82 w 93"/>
                <a:gd name="T23" fmla="*/ 26 h 67"/>
                <a:gd name="T24" fmla="*/ 89 w 93"/>
                <a:gd name="T25" fmla="*/ 26 h 67"/>
                <a:gd name="T26" fmla="*/ 89 w 93"/>
                <a:gd name="T27" fmla="*/ 30 h 67"/>
                <a:gd name="T28" fmla="*/ 82 w 93"/>
                <a:gd name="T29" fmla="*/ 30 h 67"/>
                <a:gd name="T30" fmla="*/ 78 w 93"/>
                <a:gd name="T31" fmla="*/ 37 h 67"/>
                <a:gd name="T32" fmla="*/ 78 w 93"/>
                <a:gd name="T33" fmla="*/ 45 h 67"/>
                <a:gd name="T34" fmla="*/ 78 w 93"/>
                <a:gd name="T35" fmla="*/ 48 h 67"/>
                <a:gd name="T36" fmla="*/ 78 w 93"/>
                <a:gd name="T37" fmla="*/ 52 h 67"/>
                <a:gd name="T38" fmla="*/ 74 w 93"/>
                <a:gd name="T39" fmla="*/ 60 h 67"/>
                <a:gd name="T40" fmla="*/ 74 w 93"/>
                <a:gd name="T41" fmla="*/ 52 h 67"/>
                <a:gd name="T42" fmla="*/ 71 w 93"/>
                <a:gd name="T43" fmla="*/ 52 h 67"/>
                <a:gd name="T44" fmla="*/ 74 w 93"/>
                <a:gd name="T45" fmla="*/ 60 h 67"/>
                <a:gd name="T46" fmla="*/ 74 w 93"/>
                <a:gd name="T47" fmla="*/ 63 h 67"/>
                <a:gd name="T48" fmla="*/ 71 w 93"/>
                <a:gd name="T49" fmla="*/ 67 h 67"/>
                <a:gd name="T50" fmla="*/ 67 w 93"/>
                <a:gd name="T51" fmla="*/ 67 h 67"/>
                <a:gd name="T52" fmla="*/ 60 w 93"/>
                <a:gd name="T53" fmla="*/ 60 h 67"/>
                <a:gd name="T54" fmla="*/ 60 w 93"/>
                <a:gd name="T55" fmla="*/ 52 h 67"/>
                <a:gd name="T56" fmla="*/ 63 w 93"/>
                <a:gd name="T57" fmla="*/ 52 h 67"/>
                <a:gd name="T58" fmla="*/ 60 w 93"/>
                <a:gd name="T59" fmla="*/ 48 h 67"/>
                <a:gd name="T60" fmla="*/ 56 w 93"/>
                <a:gd name="T61" fmla="*/ 45 h 67"/>
                <a:gd name="T62" fmla="*/ 52 w 93"/>
                <a:gd name="T63" fmla="*/ 48 h 67"/>
                <a:gd name="T64" fmla="*/ 49 w 93"/>
                <a:gd name="T65" fmla="*/ 52 h 67"/>
                <a:gd name="T66" fmla="*/ 41 w 93"/>
                <a:gd name="T67" fmla="*/ 56 h 67"/>
                <a:gd name="T68" fmla="*/ 41 w 93"/>
                <a:gd name="T69" fmla="*/ 56 h 67"/>
                <a:gd name="T70" fmla="*/ 37 w 93"/>
                <a:gd name="T71" fmla="*/ 60 h 67"/>
                <a:gd name="T72" fmla="*/ 34 w 93"/>
                <a:gd name="T73" fmla="*/ 60 h 67"/>
                <a:gd name="T74" fmla="*/ 37 w 93"/>
                <a:gd name="T75" fmla="*/ 52 h 67"/>
                <a:gd name="T76" fmla="*/ 37 w 93"/>
                <a:gd name="T77" fmla="*/ 48 h 67"/>
                <a:gd name="T78" fmla="*/ 30 w 93"/>
                <a:gd name="T79" fmla="*/ 45 h 67"/>
                <a:gd name="T80" fmla="*/ 19 w 93"/>
                <a:gd name="T81" fmla="*/ 37 h 67"/>
                <a:gd name="T82" fmla="*/ 23 w 93"/>
                <a:gd name="T83" fmla="*/ 34 h 67"/>
                <a:gd name="T84" fmla="*/ 15 w 93"/>
                <a:gd name="T85" fmla="*/ 26 h 67"/>
                <a:gd name="T86" fmla="*/ 12 w 93"/>
                <a:gd name="T87" fmla="*/ 19 h 67"/>
                <a:gd name="T88" fmla="*/ 4 w 93"/>
                <a:gd name="T89" fmla="*/ 15 h 67"/>
                <a:gd name="T90" fmla="*/ 30 w 93"/>
                <a:gd name="T91" fmla="*/ 60 h 67"/>
                <a:gd name="T92" fmla="*/ 19 w 93"/>
                <a:gd name="T93" fmla="*/ 48 h 67"/>
                <a:gd name="T94" fmla="*/ 15 w 93"/>
                <a:gd name="T95" fmla="*/ 45 h 67"/>
                <a:gd name="T96" fmla="*/ 8 w 93"/>
                <a:gd name="T97" fmla="*/ 41 h 67"/>
                <a:gd name="T98" fmla="*/ 0 w 93"/>
                <a:gd name="T99" fmla="*/ 41 h 67"/>
                <a:gd name="T100" fmla="*/ 4 w 93"/>
                <a:gd name="T101" fmla="*/ 45 h 67"/>
                <a:gd name="T102" fmla="*/ 8 w 93"/>
                <a:gd name="T103" fmla="*/ 45 h 67"/>
                <a:gd name="T104" fmla="*/ 8 w 93"/>
                <a:gd name="T105" fmla="*/ 52 h 67"/>
                <a:gd name="T106" fmla="*/ 15 w 93"/>
                <a:gd name="T107" fmla="*/ 56 h 67"/>
                <a:gd name="T108" fmla="*/ 26 w 93"/>
                <a:gd name="T109" fmla="*/ 60 h 67"/>
                <a:gd name="T110" fmla="*/ 30 w 93"/>
                <a:gd name="T111" fmla="*/ 60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93" h="67">
                  <a:moveTo>
                    <a:pt x="4" y="15"/>
                  </a:moveTo>
                  <a:lnTo>
                    <a:pt x="4" y="11"/>
                  </a:lnTo>
                  <a:lnTo>
                    <a:pt x="8" y="11"/>
                  </a:lnTo>
                  <a:lnTo>
                    <a:pt x="19" y="15"/>
                  </a:lnTo>
                  <a:lnTo>
                    <a:pt x="26" y="15"/>
                  </a:lnTo>
                  <a:lnTo>
                    <a:pt x="30" y="19"/>
                  </a:lnTo>
                  <a:lnTo>
                    <a:pt x="30" y="11"/>
                  </a:lnTo>
                  <a:lnTo>
                    <a:pt x="30" y="8"/>
                  </a:lnTo>
                  <a:lnTo>
                    <a:pt x="26" y="8"/>
                  </a:lnTo>
                  <a:lnTo>
                    <a:pt x="26" y="0"/>
                  </a:lnTo>
                  <a:lnTo>
                    <a:pt x="30" y="4"/>
                  </a:lnTo>
                  <a:lnTo>
                    <a:pt x="37" y="8"/>
                  </a:lnTo>
                  <a:lnTo>
                    <a:pt x="41" y="11"/>
                  </a:lnTo>
                  <a:lnTo>
                    <a:pt x="49" y="11"/>
                  </a:lnTo>
                  <a:lnTo>
                    <a:pt x="49" y="8"/>
                  </a:lnTo>
                  <a:lnTo>
                    <a:pt x="56" y="8"/>
                  </a:lnTo>
                  <a:lnTo>
                    <a:pt x="60" y="0"/>
                  </a:lnTo>
                  <a:lnTo>
                    <a:pt x="63" y="4"/>
                  </a:lnTo>
                  <a:lnTo>
                    <a:pt x="71" y="8"/>
                  </a:lnTo>
                  <a:lnTo>
                    <a:pt x="71" y="11"/>
                  </a:lnTo>
                  <a:lnTo>
                    <a:pt x="71" y="15"/>
                  </a:lnTo>
                  <a:lnTo>
                    <a:pt x="78" y="19"/>
                  </a:lnTo>
                  <a:lnTo>
                    <a:pt x="78" y="23"/>
                  </a:lnTo>
                  <a:lnTo>
                    <a:pt x="82" y="26"/>
                  </a:lnTo>
                  <a:lnTo>
                    <a:pt x="86" y="26"/>
                  </a:lnTo>
                  <a:lnTo>
                    <a:pt x="89" y="26"/>
                  </a:lnTo>
                  <a:lnTo>
                    <a:pt x="93" y="30"/>
                  </a:lnTo>
                  <a:lnTo>
                    <a:pt x="89" y="30"/>
                  </a:lnTo>
                  <a:lnTo>
                    <a:pt x="89" y="30"/>
                  </a:lnTo>
                  <a:lnTo>
                    <a:pt x="82" y="30"/>
                  </a:lnTo>
                  <a:lnTo>
                    <a:pt x="78" y="34"/>
                  </a:lnTo>
                  <a:lnTo>
                    <a:pt x="78" y="37"/>
                  </a:lnTo>
                  <a:lnTo>
                    <a:pt x="78" y="41"/>
                  </a:lnTo>
                  <a:lnTo>
                    <a:pt x="78" y="45"/>
                  </a:lnTo>
                  <a:lnTo>
                    <a:pt x="78" y="45"/>
                  </a:lnTo>
                  <a:lnTo>
                    <a:pt x="78" y="48"/>
                  </a:lnTo>
                  <a:lnTo>
                    <a:pt x="78" y="48"/>
                  </a:lnTo>
                  <a:lnTo>
                    <a:pt x="78" y="52"/>
                  </a:lnTo>
                  <a:lnTo>
                    <a:pt x="78" y="56"/>
                  </a:lnTo>
                  <a:lnTo>
                    <a:pt x="74" y="60"/>
                  </a:lnTo>
                  <a:lnTo>
                    <a:pt x="74" y="56"/>
                  </a:lnTo>
                  <a:lnTo>
                    <a:pt x="74" y="52"/>
                  </a:lnTo>
                  <a:lnTo>
                    <a:pt x="74" y="52"/>
                  </a:lnTo>
                  <a:lnTo>
                    <a:pt x="71" y="52"/>
                  </a:lnTo>
                  <a:lnTo>
                    <a:pt x="71" y="56"/>
                  </a:lnTo>
                  <a:lnTo>
                    <a:pt x="74" y="60"/>
                  </a:lnTo>
                  <a:lnTo>
                    <a:pt x="71" y="60"/>
                  </a:lnTo>
                  <a:lnTo>
                    <a:pt x="74" y="63"/>
                  </a:lnTo>
                  <a:lnTo>
                    <a:pt x="74" y="67"/>
                  </a:lnTo>
                  <a:lnTo>
                    <a:pt x="71" y="67"/>
                  </a:lnTo>
                  <a:lnTo>
                    <a:pt x="71" y="67"/>
                  </a:lnTo>
                  <a:lnTo>
                    <a:pt x="67" y="67"/>
                  </a:lnTo>
                  <a:lnTo>
                    <a:pt x="63" y="63"/>
                  </a:lnTo>
                  <a:lnTo>
                    <a:pt x="60" y="60"/>
                  </a:lnTo>
                  <a:lnTo>
                    <a:pt x="63" y="56"/>
                  </a:lnTo>
                  <a:lnTo>
                    <a:pt x="60" y="52"/>
                  </a:lnTo>
                  <a:lnTo>
                    <a:pt x="60" y="52"/>
                  </a:lnTo>
                  <a:lnTo>
                    <a:pt x="63" y="52"/>
                  </a:lnTo>
                  <a:lnTo>
                    <a:pt x="60" y="48"/>
                  </a:lnTo>
                  <a:lnTo>
                    <a:pt x="60" y="48"/>
                  </a:lnTo>
                  <a:lnTo>
                    <a:pt x="56" y="45"/>
                  </a:lnTo>
                  <a:lnTo>
                    <a:pt x="56" y="45"/>
                  </a:lnTo>
                  <a:lnTo>
                    <a:pt x="56" y="45"/>
                  </a:lnTo>
                  <a:lnTo>
                    <a:pt x="52" y="48"/>
                  </a:lnTo>
                  <a:lnTo>
                    <a:pt x="49" y="48"/>
                  </a:lnTo>
                  <a:lnTo>
                    <a:pt x="49" y="52"/>
                  </a:lnTo>
                  <a:lnTo>
                    <a:pt x="45" y="52"/>
                  </a:lnTo>
                  <a:lnTo>
                    <a:pt x="41" y="56"/>
                  </a:lnTo>
                  <a:lnTo>
                    <a:pt x="41" y="56"/>
                  </a:lnTo>
                  <a:lnTo>
                    <a:pt x="41" y="56"/>
                  </a:lnTo>
                  <a:lnTo>
                    <a:pt x="41" y="60"/>
                  </a:lnTo>
                  <a:lnTo>
                    <a:pt x="37" y="60"/>
                  </a:lnTo>
                  <a:lnTo>
                    <a:pt x="34" y="60"/>
                  </a:lnTo>
                  <a:lnTo>
                    <a:pt x="34" y="60"/>
                  </a:lnTo>
                  <a:lnTo>
                    <a:pt x="34" y="56"/>
                  </a:lnTo>
                  <a:lnTo>
                    <a:pt x="37" y="52"/>
                  </a:lnTo>
                  <a:lnTo>
                    <a:pt x="34" y="48"/>
                  </a:lnTo>
                  <a:lnTo>
                    <a:pt x="37" y="48"/>
                  </a:lnTo>
                  <a:lnTo>
                    <a:pt x="34" y="45"/>
                  </a:lnTo>
                  <a:lnTo>
                    <a:pt x="30" y="45"/>
                  </a:lnTo>
                  <a:lnTo>
                    <a:pt x="23" y="41"/>
                  </a:lnTo>
                  <a:lnTo>
                    <a:pt x="19" y="37"/>
                  </a:lnTo>
                  <a:lnTo>
                    <a:pt x="23" y="34"/>
                  </a:lnTo>
                  <a:lnTo>
                    <a:pt x="23" y="34"/>
                  </a:lnTo>
                  <a:lnTo>
                    <a:pt x="15" y="26"/>
                  </a:lnTo>
                  <a:lnTo>
                    <a:pt x="15" y="26"/>
                  </a:lnTo>
                  <a:lnTo>
                    <a:pt x="15" y="23"/>
                  </a:lnTo>
                  <a:lnTo>
                    <a:pt x="12" y="19"/>
                  </a:lnTo>
                  <a:lnTo>
                    <a:pt x="8" y="19"/>
                  </a:lnTo>
                  <a:lnTo>
                    <a:pt x="4" y="15"/>
                  </a:lnTo>
                  <a:lnTo>
                    <a:pt x="4" y="15"/>
                  </a:lnTo>
                  <a:close/>
                  <a:moveTo>
                    <a:pt x="30" y="60"/>
                  </a:moveTo>
                  <a:lnTo>
                    <a:pt x="23" y="48"/>
                  </a:lnTo>
                  <a:lnTo>
                    <a:pt x="19" y="48"/>
                  </a:lnTo>
                  <a:lnTo>
                    <a:pt x="15" y="45"/>
                  </a:lnTo>
                  <a:lnTo>
                    <a:pt x="15" y="45"/>
                  </a:lnTo>
                  <a:lnTo>
                    <a:pt x="12" y="45"/>
                  </a:lnTo>
                  <a:lnTo>
                    <a:pt x="8" y="41"/>
                  </a:lnTo>
                  <a:lnTo>
                    <a:pt x="4" y="41"/>
                  </a:lnTo>
                  <a:lnTo>
                    <a:pt x="0" y="41"/>
                  </a:lnTo>
                  <a:lnTo>
                    <a:pt x="4" y="45"/>
                  </a:lnTo>
                  <a:lnTo>
                    <a:pt x="4" y="45"/>
                  </a:lnTo>
                  <a:lnTo>
                    <a:pt x="4" y="45"/>
                  </a:lnTo>
                  <a:lnTo>
                    <a:pt x="8" y="45"/>
                  </a:lnTo>
                  <a:lnTo>
                    <a:pt x="8" y="48"/>
                  </a:lnTo>
                  <a:lnTo>
                    <a:pt x="8" y="52"/>
                  </a:lnTo>
                  <a:lnTo>
                    <a:pt x="15" y="56"/>
                  </a:lnTo>
                  <a:lnTo>
                    <a:pt x="15" y="56"/>
                  </a:lnTo>
                  <a:lnTo>
                    <a:pt x="23" y="60"/>
                  </a:lnTo>
                  <a:lnTo>
                    <a:pt x="26" y="60"/>
                  </a:lnTo>
                  <a:lnTo>
                    <a:pt x="30" y="60"/>
                  </a:lnTo>
                  <a:lnTo>
                    <a:pt x="30" y="6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3" name="Freeform 77">
              <a:extLst>
                <a:ext uri="{FF2B5EF4-FFF2-40B4-BE49-F238E27FC236}">
                  <a16:creationId xmlns:a16="http://schemas.microsoft.com/office/drawing/2014/main" xmlns="" id="{68432076-ED3B-4B0C-B6C4-BEEA2A1563EE}"/>
                </a:ext>
              </a:extLst>
            </p:cNvPr>
            <p:cNvSpPr/>
            <p:nvPr/>
          </p:nvSpPr>
          <p:spPr bwMode="auto">
            <a:xfrm>
              <a:off x="6200521" y="3182079"/>
              <a:ext cx="596531" cy="427702"/>
            </a:xfrm>
            <a:custGeom>
              <a:avLst/>
              <a:gdLst>
                <a:gd name="T0" fmla="*/ 11 w 333"/>
                <a:gd name="T1" fmla="*/ 3 h 245"/>
                <a:gd name="T2" fmla="*/ 29 w 333"/>
                <a:gd name="T3" fmla="*/ 15 h 245"/>
                <a:gd name="T4" fmla="*/ 40 w 333"/>
                <a:gd name="T5" fmla="*/ 15 h 245"/>
                <a:gd name="T6" fmla="*/ 48 w 333"/>
                <a:gd name="T7" fmla="*/ 7 h 245"/>
                <a:gd name="T8" fmla="*/ 59 w 333"/>
                <a:gd name="T9" fmla="*/ 0 h 245"/>
                <a:gd name="T10" fmla="*/ 63 w 333"/>
                <a:gd name="T11" fmla="*/ 7 h 245"/>
                <a:gd name="T12" fmla="*/ 70 w 333"/>
                <a:gd name="T13" fmla="*/ 22 h 245"/>
                <a:gd name="T14" fmla="*/ 77 w 333"/>
                <a:gd name="T15" fmla="*/ 26 h 245"/>
                <a:gd name="T16" fmla="*/ 85 w 333"/>
                <a:gd name="T17" fmla="*/ 37 h 245"/>
                <a:gd name="T18" fmla="*/ 103 w 333"/>
                <a:gd name="T19" fmla="*/ 41 h 245"/>
                <a:gd name="T20" fmla="*/ 126 w 333"/>
                <a:gd name="T21" fmla="*/ 52 h 245"/>
                <a:gd name="T22" fmla="*/ 163 w 333"/>
                <a:gd name="T23" fmla="*/ 48 h 245"/>
                <a:gd name="T24" fmla="*/ 174 w 333"/>
                <a:gd name="T25" fmla="*/ 37 h 245"/>
                <a:gd name="T26" fmla="*/ 192 w 333"/>
                <a:gd name="T27" fmla="*/ 22 h 245"/>
                <a:gd name="T28" fmla="*/ 211 w 333"/>
                <a:gd name="T29" fmla="*/ 22 h 245"/>
                <a:gd name="T30" fmla="*/ 237 w 333"/>
                <a:gd name="T31" fmla="*/ 29 h 245"/>
                <a:gd name="T32" fmla="*/ 251 w 333"/>
                <a:gd name="T33" fmla="*/ 37 h 245"/>
                <a:gd name="T34" fmla="*/ 277 w 333"/>
                <a:gd name="T35" fmla="*/ 55 h 245"/>
                <a:gd name="T36" fmla="*/ 281 w 333"/>
                <a:gd name="T37" fmla="*/ 70 h 245"/>
                <a:gd name="T38" fmla="*/ 281 w 333"/>
                <a:gd name="T39" fmla="*/ 78 h 245"/>
                <a:gd name="T40" fmla="*/ 274 w 333"/>
                <a:gd name="T41" fmla="*/ 89 h 245"/>
                <a:gd name="T42" fmla="*/ 281 w 333"/>
                <a:gd name="T43" fmla="*/ 100 h 245"/>
                <a:gd name="T44" fmla="*/ 281 w 333"/>
                <a:gd name="T45" fmla="*/ 126 h 245"/>
                <a:gd name="T46" fmla="*/ 300 w 333"/>
                <a:gd name="T47" fmla="*/ 144 h 245"/>
                <a:gd name="T48" fmla="*/ 300 w 333"/>
                <a:gd name="T49" fmla="*/ 182 h 245"/>
                <a:gd name="T50" fmla="*/ 318 w 333"/>
                <a:gd name="T51" fmla="*/ 189 h 245"/>
                <a:gd name="T52" fmla="*/ 326 w 333"/>
                <a:gd name="T53" fmla="*/ 204 h 245"/>
                <a:gd name="T54" fmla="*/ 333 w 333"/>
                <a:gd name="T55" fmla="*/ 219 h 245"/>
                <a:gd name="T56" fmla="*/ 311 w 333"/>
                <a:gd name="T57" fmla="*/ 222 h 245"/>
                <a:gd name="T58" fmla="*/ 311 w 333"/>
                <a:gd name="T59" fmla="*/ 241 h 245"/>
                <a:gd name="T60" fmla="*/ 296 w 333"/>
                <a:gd name="T61" fmla="*/ 241 h 245"/>
                <a:gd name="T62" fmla="*/ 289 w 333"/>
                <a:gd name="T63" fmla="*/ 241 h 245"/>
                <a:gd name="T64" fmla="*/ 263 w 333"/>
                <a:gd name="T65" fmla="*/ 237 h 245"/>
                <a:gd name="T66" fmla="*/ 248 w 333"/>
                <a:gd name="T67" fmla="*/ 233 h 245"/>
                <a:gd name="T68" fmla="*/ 233 w 333"/>
                <a:gd name="T69" fmla="*/ 222 h 245"/>
                <a:gd name="T70" fmla="*/ 226 w 333"/>
                <a:gd name="T71" fmla="*/ 211 h 245"/>
                <a:gd name="T72" fmla="*/ 207 w 333"/>
                <a:gd name="T73" fmla="*/ 211 h 245"/>
                <a:gd name="T74" fmla="*/ 185 w 333"/>
                <a:gd name="T75" fmla="*/ 215 h 245"/>
                <a:gd name="T76" fmla="*/ 166 w 333"/>
                <a:gd name="T77" fmla="*/ 211 h 245"/>
                <a:gd name="T78" fmla="*/ 159 w 333"/>
                <a:gd name="T79" fmla="*/ 204 h 245"/>
                <a:gd name="T80" fmla="*/ 140 w 333"/>
                <a:gd name="T81" fmla="*/ 200 h 245"/>
                <a:gd name="T82" fmla="*/ 126 w 333"/>
                <a:gd name="T83" fmla="*/ 185 h 245"/>
                <a:gd name="T84" fmla="*/ 126 w 333"/>
                <a:gd name="T85" fmla="*/ 182 h 245"/>
                <a:gd name="T86" fmla="*/ 114 w 333"/>
                <a:gd name="T87" fmla="*/ 163 h 245"/>
                <a:gd name="T88" fmla="*/ 100 w 333"/>
                <a:gd name="T89" fmla="*/ 163 h 245"/>
                <a:gd name="T90" fmla="*/ 96 w 333"/>
                <a:gd name="T91" fmla="*/ 159 h 245"/>
                <a:gd name="T92" fmla="*/ 92 w 333"/>
                <a:gd name="T93" fmla="*/ 163 h 245"/>
                <a:gd name="T94" fmla="*/ 85 w 333"/>
                <a:gd name="T95" fmla="*/ 159 h 245"/>
                <a:gd name="T96" fmla="*/ 74 w 333"/>
                <a:gd name="T97" fmla="*/ 141 h 245"/>
                <a:gd name="T98" fmla="*/ 66 w 333"/>
                <a:gd name="T99" fmla="*/ 122 h 245"/>
                <a:gd name="T100" fmla="*/ 44 w 333"/>
                <a:gd name="T101" fmla="*/ 115 h 245"/>
                <a:gd name="T102" fmla="*/ 40 w 333"/>
                <a:gd name="T103" fmla="*/ 104 h 245"/>
                <a:gd name="T104" fmla="*/ 33 w 333"/>
                <a:gd name="T105" fmla="*/ 96 h 245"/>
                <a:gd name="T106" fmla="*/ 37 w 333"/>
                <a:gd name="T107" fmla="*/ 81 h 245"/>
                <a:gd name="T108" fmla="*/ 40 w 333"/>
                <a:gd name="T109" fmla="*/ 70 h 245"/>
                <a:gd name="T110" fmla="*/ 40 w 333"/>
                <a:gd name="T111" fmla="*/ 67 h 245"/>
                <a:gd name="T112" fmla="*/ 26 w 333"/>
                <a:gd name="T113" fmla="*/ 63 h 245"/>
                <a:gd name="T114" fmla="*/ 18 w 333"/>
                <a:gd name="T115" fmla="*/ 52 h 245"/>
                <a:gd name="T116" fmla="*/ 11 w 333"/>
                <a:gd name="T117" fmla="*/ 41 h 245"/>
                <a:gd name="T118" fmla="*/ 7 w 333"/>
                <a:gd name="T119" fmla="*/ 22 h 245"/>
                <a:gd name="T120" fmla="*/ 0 w 333"/>
                <a:gd name="T121" fmla="*/ 7 h 245"/>
                <a:gd name="T122" fmla="*/ 7 w 333"/>
                <a:gd name="T123" fmla="*/ 0 h 2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33" h="245">
                  <a:moveTo>
                    <a:pt x="7" y="0"/>
                  </a:moveTo>
                  <a:lnTo>
                    <a:pt x="7" y="0"/>
                  </a:lnTo>
                  <a:lnTo>
                    <a:pt x="7" y="0"/>
                  </a:lnTo>
                  <a:lnTo>
                    <a:pt x="11" y="0"/>
                  </a:lnTo>
                  <a:lnTo>
                    <a:pt x="11" y="3"/>
                  </a:lnTo>
                  <a:lnTo>
                    <a:pt x="11" y="7"/>
                  </a:lnTo>
                  <a:lnTo>
                    <a:pt x="18" y="11"/>
                  </a:lnTo>
                  <a:lnTo>
                    <a:pt x="18" y="11"/>
                  </a:lnTo>
                  <a:lnTo>
                    <a:pt x="26" y="15"/>
                  </a:lnTo>
                  <a:lnTo>
                    <a:pt x="29" y="15"/>
                  </a:lnTo>
                  <a:lnTo>
                    <a:pt x="33" y="15"/>
                  </a:lnTo>
                  <a:lnTo>
                    <a:pt x="33" y="15"/>
                  </a:lnTo>
                  <a:lnTo>
                    <a:pt x="33" y="15"/>
                  </a:lnTo>
                  <a:lnTo>
                    <a:pt x="37" y="15"/>
                  </a:lnTo>
                  <a:lnTo>
                    <a:pt x="40" y="15"/>
                  </a:lnTo>
                  <a:lnTo>
                    <a:pt x="44" y="15"/>
                  </a:lnTo>
                  <a:lnTo>
                    <a:pt x="44" y="11"/>
                  </a:lnTo>
                  <a:lnTo>
                    <a:pt x="44" y="11"/>
                  </a:lnTo>
                  <a:lnTo>
                    <a:pt x="44" y="11"/>
                  </a:lnTo>
                  <a:lnTo>
                    <a:pt x="48" y="7"/>
                  </a:lnTo>
                  <a:lnTo>
                    <a:pt x="52" y="7"/>
                  </a:lnTo>
                  <a:lnTo>
                    <a:pt x="52" y="3"/>
                  </a:lnTo>
                  <a:lnTo>
                    <a:pt x="55" y="3"/>
                  </a:lnTo>
                  <a:lnTo>
                    <a:pt x="59" y="0"/>
                  </a:lnTo>
                  <a:lnTo>
                    <a:pt x="59" y="0"/>
                  </a:lnTo>
                  <a:lnTo>
                    <a:pt x="59" y="0"/>
                  </a:lnTo>
                  <a:lnTo>
                    <a:pt x="63" y="3"/>
                  </a:lnTo>
                  <a:lnTo>
                    <a:pt x="63" y="3"/>
                  </a:lnTo>
                  <a:lnTo>
                    <a:pt x="66" y="7"/>
                  </a:lnTo>
                  <a:lnTo>
                    <a:pt x="63" y="7"/>
                  </a:lnTo>
                  <a:lnTo>
                    <a:pt x="63" y="7"/>
                  </a:lnTo>
                  <a:lnTo>
                    <a:pt x="66" y="11"/>
                  </a:lnTo>
                  <a:lnTo>
                    <a:pt x="63" y="15"/>
                  </a:lnTo>
                  <a:lnTo>
                    <a:pt x="66" y="18"/>
                  </a:lnTo>
                  <a:lnTo>
                    <a:pt x="70" y="22"/>
                  </a:lnTo>
                  <a:lnTo>
                    <a:pt x="74" y="22"/>
                  </a:lnTo>
                  <a:lnTo>
                    <a:pt x="74" y="22"/>
                  </a:lnTo>
                  <a:lnTo>
                    <a:pt x="77" y="22"/>
                  </a:lnTo>
                  <a:lnTo>
                    <a:pt x="77" y="22"/>
                  </a:lnTo>
                  <a:lnTo>
                    <a:pt x="77" y="26"/>
                  </a:lnTo>
                  <a:lnTo>
                    <a:pt x="77" y="29"/>
                  </a:lnTo>
                  <a:lnTo>
                    <a:pt x="77" y="33"/>
                  </a:lnTo>
                  <a:lnTo>
                    <a:pt x="77" y="33"/>
                  </a:lnTo>
                  <a:lnTo>
                    <a:pt x="81" y="33"/>
                  </a:lnTo>
                  <a:lnTo>
                    <a:pt x="85" y="37"/>
                  </a:lnTo>
                  <a:lnTo>
                    <a:pt x="89" y="37"/>
                  </a:lnTo>
                  <a:lnTo>
                    <a:pt x="92" y="41"/>
                  </a:lnTo>
                  <a:lnTo>
                    <a:pt x="96" y="37"/>
                  </a:lnTo>
                  <a:lnTo>
                    <a:pt x="100" y="41"/>
                  </a:lnTo>
                  <a:lnTo>
                    <a:pt x="103" y="41"/>
                  </a:lnTo>
                  <a:lnTo>
                    <a:pt x="103" y="44"/>
                  </a:lnTo>
                  <a:lnTo>
                    <a:pt x="103" y="44"/>
                  </a:lnTo>
                  <a:lnTo>
                    <a:pt x="114" y="48"/>
                  </a:lnTo>
                  <a:lnTo>
                    <a:pt x="118" y="48"/>
                  </a:lnTo>
                  <a:lnTo>
                    <a:pt x="126" y="52"/>
                  </a:lnTo>
                  <a:lnTo>
                    <a:pt x="133" y="52"/>
                  </a:lnTo>
                  <a:lnTo>
                    <a:pt x="144" y="48"/>
                  </a:lnTo>
                  <a:lnTo>
                    <a:pt x="152" y="48"/>
                  </a:lnTo>
                  <a:lnTo>
                    <a:pt x="159" y="48"/>
                  </a:lnTo>
                  <a:lnTo>
                    <a:pt x="163" y="48"/>
                  </a:lnTo>
                  <a:lnTo>
                    <a:pt x="166" y="44"/>
                  </a:lnTo>
                  <a:lnTo>
                    <a:pt x="163" y="41"/>
                  </a:lnTo>
                  <a:lnTo>
                    <a:pt x="163" y="37"/>
                  </a:lnTo>
                  <a:lnTo>
                    <a:pt x="166" y="37"/>
                  </a:lnTo>
                  <a:lnTo>
                    <a:pt x="174" y="37"/>
                  </a:lnTo>
                  <a:lnTo>
                    <a:pt x="174" y="33"/>
                  </a:lnTo>
                  <a:lnTo>
                    <a:pt x="177" y="29"/>
                  </a:lnTo>
                  <a:lnTo>
                    <a:pt x="177" y="29"/>
                  </a:lnTo>
                  <a:lnTo>
                    <a:pt x="185" y="26"/>
                  </a:lnTo>
                  <a:lnTo>
                    <a:pt x="192" y="22"/>
                  </a:lnTo>
                  <a:lnTo>
                    <a:pt x="200" y="26"/>
                  </a:lnTo>
                  <a:lnTo>
                    <a:pt x="200" y="22"/>
                  </a:lnTo>
                  <a:lnTo>
                    <a:pt x="203" y="18"/>
                  </a:lnTo>
                  <a:lnTo>
                    <a:pt x="207" y="22"/>
                  </a:lnTo>
                  <a:lnTo>
                    <a:pt x="211" y="22"/>
                  </a:lnTo>
                  <a:lnTo>
                    <a:pt x="214" y="26"/>
                  </a:lnTo>
                  <a:lnTo>
                    <a:pt x="222" y="26"/>
                  </a:lnTo>
                  <a:lnTo>
                    <a:pt x="229" y="33"/>
                  </a:lnTo>
                  <a:lnTo>
                    <a:pt x="233" y="33"/>
                  </a:lnTo>
                  <a:lnTo>
                    <a:pt x="237" y="29"/>
                  </a:lnTo>
                  <a:lnTo>
                    <a:pt x="244" y="33"/>
                  </a:lnTo>
                  <a:lnTo>
                    <a:pt x="248" y="33"/>
                  </a:lnTo>
                  <a:lnTo>
                    <a:pt x="248" y="37"/>
                  </a:lnTo>
                  <a:lnTo>
                    <a:pt x="248" y="41"/>
                  </a:lnTo>
                  <a:lnTo>
                    <a:pt x="251" y="37"/>
                  </a:lnTo>
                  <a:lnTo>
                    <a:pt x="259" y="41"/>
                  </a:lnTo>
                  <a:lnTo>
                    <a:pt x="266" y="48"/>
                  </a:lnTo>
                  <a:lnTo>
                    <a:pt x="274" y="48"/>
                  </a:lnTo>
                  <a:lnTo>
                    <a:pt x="277" y="52"/>
                  </a:lnTo>
                  <a:lnTo>
                    <a:pt x="277" y="55"/>
                  </a:lnTo>
                  <a:lnTo>
                    <a:pt x="277" y="55"/>
                  </a:lnTo>
                  <a:lnTo>
                    <a:pt x="277" y="59"/>
                  </a:lnTo>
                  <a:lnTo>
                    <a:pt x="277" y="63"/>
                  </a:lnTo>
                  <a:lnTo>
                    <a:pt x="281" y="67"/>
                  </a:lnTo>
                  <a:lnTo>
                    <a:pt x="281" y="70"/>
                  </a:lnTo>
                  <a:lnTo>
                    <a:pt x="281" y="70"/>
                  </a:lnTo>
                  <a:lnTo>
                    <a:pt x="277" y="74"/>
                  </a:lnTo>
                  <a:lnTo>
                    <a:pt x="281" y="78"/>
                  </a:lnTo>
                  <a:lnTo>
                    <a:pt x="281" y="78"/>
                  </a:lnTo>
                  <a:lnTo>
                    <a:pt x="281" y="78"/>
                  </a:lnTo>
                  <a:lnTo>
                    <a:pt x="277" y="81"/>
                  </a:lnTo>
                  <a:lnTo>
                    <a:pt x="274" y="81"/>
                  </a:lnTo>
                  <a:lnTo>
                    <a:pt x="274" y="85"/>
                  </a:lnTo>
                  <a:lnTo>
                    <a:pt x="277" y="85"/>
                  </a:lnTo>
                  <a:lnTo>
                    <a:pt x="274" y="89"/>
                  </a:lnTo>
                  <a:lnTo>
                    <a:pt x="274" y="92"/>
                  </a:lnTo>
                  <a:lnTo>
                    <a:pt x="277" y="96"/>
                  </a:lnTo>
                  <a:lnTo>
                    <a:pt x="277" y="100"/>
                  </a:lnTo>
                  <a:lnTo>
                    <a:pt x="281" y="100"/>
                  </a:lnTo>
                  <a:lnTo>
                    <a:pt x="281" y="100"/>
                  </a:lnTo>
                  <a:lnTo>
                    <a:pt x="277" y="107"/>
                  </a:lnTo>
                  <a:lnTo>
                    <a:pt x="277" y="111"/>
                  </a:lnTo>
                  <a:lnTo>
                    <a:pt x="281" y="118"/>
                  </a:lnTo>
                  <a:lnTo>
                    <a:pt x="285" y="126"/>
                  </a:lnTo>
                  <a:lnTo>
                    <a:pt x="281" y="126"/>
                  </a:lnTo>
                  <a:lnTo>
                    <a:pt x="285" y="130"/>
                  </a:lnTo>
                  <a:lnTo>
                    <a:pt x="285" y="133"/>
                  </a:lnTo>
                  <a:lnTo>
                    <a:pt x="300" y="133"/>
                  </a:lnTo>
                  <a:lnTo>
                    <a:pt x="303" y="141"/>
                  </a:lnTo>
                  <a:lnTo>
                    <a:pt x="300" y="144"/>
                  </a:lnTo>
                  <a:lnTo>
                    <a:pt x="303" y="148"/>
                  </a:lnTo>
                  <a:lnTo>
                    <a:pt x="303" y="152"/>
                  </a:lnTo>
                  <a:lnTo>
                    <a:pt x="289" y="167"/>
                  </a:lnTo>
                  <a:lnTo>
                    <a:pt x="300" y="178"/>
                  </a:lnTo>
                  <a:lnTo>
                    <a:pt x="300" y="182"/>
                  </a:lnTo>
                  <a:lnTo>
                    <a:pt x="303" y="185"/>
                  </a:lnTo>
                  <a:lnTo>
                    <a:pt x="307" y="185"/>
                  </a:lnTo>
                  <a:lnTo>
                    <a:pt x="311" y="189"/>
                  </a:lnTo>
                  <a:lnTo>
                    <a:pt x="314" y="189"/>
                  </a:lnTo>
                  <a:lnTo>
                    <a:pt x="318" y="189"/>
                  </a:lnTo>
                  <a:lnTo>
                    <a:pt x="318" y="193"/>
                  </a:lnTo>
                  <a:lnTo>
                    <a:pt x="322" y="193"/>
                  </a:lnTo>
                  <a:lnTo>
                    <a:pt x="322" y="196"/>
                  </a:lnTo>
                  <a:lnTo>
                    <a:pt x="326" y="200"/>
                  </a:lnTo>
                  <a:lnTo>
                    <a:pt x="326" y="204"/>
                  </a:lnTo>
                  <a:lnTo>
                    <a:pt x="326" y="207"/>
                  </a:lnTo>
                  <a:lnTo>
                    <a:pt x="329" y="207"/>
                  </a:lnTo>
                  <a:lnTo>
                    <a:pt x="333" y="207"/>
                  </a:lnTo>
                  <a:lnTo>
                    <a:pt x="333" y="215"/>
                  </a:lnTo>
                  <a:lnTo>
                    <a:pt x="333" y="219"/>
                  </a:lnTo>
                  <a:lnTo>
                    <a:pt x="329" y="215"/>
                  </a:lnTo>
                  <a:lnTo>
                    <a:pt x="318" y="219"/>
                  </a:lnTo>
                  <a:lnTo>
                    <a:pt x="318" y="219"/>
                  </a:lnTo>
                  <a:lnTo>
                    <a:pt x="314" y="222"/>
                  </a:lnTo>
                  <a:lnTo>
                    <a:pt x="311" y="222"/>
                  </a:lnTo>
                  <a:lnTo>
                    <a:pt x="311" y="226"/>
                  </a:lnTo>
                  <a:lnTo>
                    <a:pt x="311" y="230"/>
                  </a:lnTo>
                  <a:lnTo>
                    <a:pt x="311" y="233"/>
                  </a:lnTo>
                  <a:lnTo>
                    <a:pt x="311" y="237"/>
                  </a:lnTo>
                  <a:lnTo>
                    <a:pt x="311" y="241"/>
                  </a:lnTo>
                  <a:lnTo>
                    <a:pt x="311" y="241"/>
                  </a:lnTo>
                  <a:lnTo>
                    <a:pt x="307" y="241"/>
                  </a:lnTo>
                  <a:lnTo>
                    <a:pt x="307" y="245"/>
                  </a:lnTo>
                  <a:lnTo>
                    <a:pt x="300" y="241"/>
                  </a:lnTo>
                  <a:lnTo>
                    <a:pt x="296" y="241"/>
                  </a:lnTo>
                  <a:lnTo>
                    <a:pt x="296" y="237"/>
                  </a:lnTo>
                  <a:lnTo>
                    <a:pt x="292" y="237"/>
                  </a:lnTo>
                  <a:lnTo>
                    <a:pt x="292" y="241"/>
                  </a:lnTo>
                  <a:lnTo>
                    <a:pt x="292" y="241"/>
                  </a:lnTo>
                  <a:lnTo>
                    <a:pt x="289" y="241"/>
                  </a:lnTo>
                  <a:lnTo>
                    <a:pt x="289" y="241"/>
                  </a:lnTo>
                  <a:lnTo>
                    <a:pt x="285" y="237"/>
                  </a:lnTo>
                  <a:lnTo>
                    <a:pt x="277" y="237"/>
                  </a:lnTo>
                  <a:lnTo>
                    <a:pt x="274" y="237"/>
                  </a:lnTo>
                  <a:lnTo>
                    <a:pt x="263" y="237"/>
                  </a:lnTo>
                  <a:lnTo>
                    <a:pt x="259" y="233"/>
                  </a:lnTo>
                  <a:lnTo>
                    <a:pt x="259" y="233"/>
                  </a:lnTo>
                  <a:lnTo>
                    <a:pt x="255" y="237"/>
                  </a:lnTo>
                  <a:lnTo>
                    <a:pt x="251" y="233"/>
                  </a:lnTo>
                  <a:lnTo>
                    <a:pt x="248" y="233"/>
                  </a:lnTo>
                  <a:lnTo>
                    <a:pt x="237" y="233"/>
                  </a:lnTo>
                  <a:lnTo>
                    <a:pt x="237" y="233"/>
                  </a:lnTo>
                  <a:lnTo>
                    <a:pt x="237" y="230"/>
                  </a:lnTo>
                  <a:lnTo>
                    <a:pt x="237" y="226"/>
                  </a:lnTo>
                  <a:lnTo>
                    <a:pt x="233" y="222"/>
                  </a:lnTo>
                  <a:lnTo>
                    <a:pt x="229" y="215"/>
                  </a:lnTo>
                  <a:lnTo>
                    <a:pt x="229" y="211"/>
                  </a:lnTo>
                  <a:lnTo>
                    <a:pt x="226" y="211"/>
                  </a:lnTo>
                  <a:lnTo>
                    <a:pt x="226" y="211"/>
                  </a:lnTo>
                  <a:lnTo>
                    <a:pt x="226" y="211"/>
                  </a:lnTo>
                  <a:lnTo>
                    <a:pt x="222" y="211"/>
                  </a:lnTo>
                  <a:lnTo>
                    <a:pt x="218" y="211"/>
                  </a:lnTo>
                  <a:lnTo>
                    <a:pt x="211" y="215"/>
                  </a:lnTo>
                  <a:lnTo>
                    <a:pt x="211" y="215"/>
                  </a:lnTo>
                  <a:lnTo>
                    <a:pt x="207" y="211"/>
                  </a:lnTo>
                  <a:lnTo>
                    <a:pt x="207" y="215"/>
                  </a:lnTo>
                  <a:lnTo>
                    <a:pt x="203" y="219"/>
                  </a:lnTo>
                  <a:lnTo>
                    <a:pt x="196" y="222"/>
                  </a:lnTo>
                  <a:lnTo>
                    <a:pt x="189" y="219"/>
                  </a:lnTo>
                  <a:lnTo>
                    <a:pt x="185" y="215"/>
                  </a:lnTo>
                  <a:lnTo>
                    <a:pt x="181" y="219"/>
                  </a:lnTo>
                  <a:lnTo>
                    <a:pt x="177" y="219"/>
                  </a:lnTo>
                  <a:lnTo>
                    <a:pt x="174" y="215"/>
                  </a:lnTo>
                  <a:lnTo>
                    <a:pt x="170" y="215"/>
                  </a:lnTo>
                  <a:lnTo>
                    <a:pt x="166" y="211"/>
                  </a:lnTo>
                  <a:lnTo>
                    <a:pt x="163" y="211"/>
                  </a:lnTo>
                  <a:lnTo>
                    <a:pt x="159" y="207"/>
                  </a:lnTo>
                  <a:lnTo>
                    <a:pt x="163" y="204"/>
                  </a:lnTo>
                  <a:lnTo>
                    <a:pt x="159" y="204"/>
                  </a:lnTo>
                  <a:lnTo>
                    <a:pt x="159" y="204"/>
                  </a:lnTo>
                  <a:lnTo>
                    <a:pt x="155" y="204"/>
                  </a:lnTo>
                  <a:lnTo>
                    <a:pt x="152" y="200"/>
                  </a:lnTo>
                  <a:lnTo>
                    <a:pt x="148" y="200"/>
                  </a:lnTo>
                  <a:lnTo>
                    <a:pt x="144" y="200"/>
                  </a:lnTo>
                  <a:lnTo>
                    <a:pt x="140" y="200"/>
                  </a:lnTo>
                  <a:lnTo>
                    <a:pt x="137" y="196"/>
                  </a:lnTo>
                  <a:lnTo>
                    <a:pt x="129" y="189"/>
                  </a:lnTo>
                  <a:lnTo>
                    <a:pt x="129" y="185"/>
                  </a:lnTo>
                  <a:lnTo>
                    <a:pt x="129" y="185"/>
                  </a:lnTo>
                  <a:lnTo>
                    <a:pt x="126" y="185"/>
                  </a:lnTo>
                  <a:lnTo>
                    <a:pt x="126" y="182"/>
                  </a:lnTo>
                  <a:lnTo>
                    <a:pt x="129" y="182"/>
                  </a:lnTo>
                  <a:lnTo>
                    <a:pt x="129" y="182"/>
                  </a:lnTo>
                  <a:lnTo>
                    <a:pt x="126" y="182"/>
                  </a:lnTo>
                  <a:lnTo>
                    <a:pt x="126" y="182"/>
                  </a:lnTo>
                  <a:lnTo>
                    <a:pt x="122" y="182"/>
                  </a:lnTo>
                  <a:lnTo>
                    <a:pt x="122" y="174"/>
                  </a:lnTo>
                  <a:lnTo>
                    <a:pt x="118" y="170"/>
                  </a:lnTo>
                  <a:lnTo>
                    <a:pt x="114" y="167"/>
                  </a:lnTo>
                  <a:lnTo>
                    <a:pt x="114" y="163"/>
                  </a:lnTo>
                  <a:lnTo>
                    <a:pt x="111" y="159"/>
                  </a:lnTo>
                  <a:lnTo>
                    <a:pt x="107" y="167"/>
                  </a:lnTo>
                  <a:lnTo>
                    <a:pt x="103" y="163"/>
                  </a:lnTo>
                  <a:lnTo>
                    <a:pt x="103" y="163"/>
                  </a:lnTo>
                  <a:lnTo>
                    <a:pt x="100" y="163"/>
                  </a:lnTo>
                  <a:lnTo>
                    <a:pt x="96" y="159"/>
                  </a:lnTo>
                  <a:lnTo>
                    <a:pt x="100" y="159"/>
                  </a:lnTo>
                  <a:lnTo>
                    <a:pt x="100" y="159"/>
                  </a:lnTo>
                  <a:lnTo>
                    <a:pt x="96" y="159"/>
                  </a:lnTo>
                  <a:lnTo>
                    <a:pt x="96" y="159"/>
                  </a:lnTo>
                  <a:lnTo>
                    <a:pt x="92" y="159"/>
                  </a:lnTo>
                  <a:lnTo>
                    <a:pt x="96" y="159"/>
                  </a:lnTo>
                  <a:lnTo>
                    <a:pt x="96" y="163"/>
                  </a:lnTo>
                  <a:lnTo>
                    <a:pt x="92" y="163"/>
                  </a:lnTo>
                  <a:lnTo>
                    <a:pt x="92" y="163"/>
                  </a:lnTo>
                  <a:lnTo>
                    <a:pt x="89" y="163"/>
                  </a:lnTo>
                  <a:lnTo>
                    <a:pt x="89" y="159"/>
                  </a:lnTo>
                  <a:lnTo>
                    <a:pt x="89" y="163"/>
                  </a:lnTo>
                  <a:lnTo>
                    <a:pt x="89" y="159"/>
                  </a:lnTo>
                  <a:lnTo>
                    <a:pt x="85" y="159"/>
                  </a:lnTo>
                  <a:lnTo>
                    <a:pt x="81" y="156"/>
                  </a:lnTo>
                  <a:lnTo>
                    <a:pt x="81" y="148"/>
                  </a:lnTo>
                  <a:lnTo>
                    <a:pt x="74" y="148"/>
                  </a:lnTo>
                  <a:lnTo>
                    <a:pt x="74" y="144"/>
                  </a:lnTo>
                  <a:lnTo>
                    <a:pt x="74" y="141"/>
                  </a:lnTo>
                  <a:lnTo>
                    <a:pt x="77" y="137"/>
                  </a:lnTo>
                  <a:lnTo>
                    <a:pt x="74" y="130"/>
                  </a:lnTo>
                  <a:lnTo>
                    <a:pt x="70" y="130"/>
                  </a:lnTo>
                  <a:lnTo>
                    <a:pt x="66" y="122"/>
                  </a:lnTo>
                  <a:lnTo>
                    <a:pt x="66" y="122"/>
                  </a:lnTo>
                  <a:lnTo>
                    <a:pt x="63" y="122"/>
                  </a:lnTo>
                  <a:lnTo>
                    <a:pt x="52" y="115"/>
                  </a:lnTo>
                  <a:lnTo>
                    <a:pt x="48" y="115"/>
                  </a:lnTo>
                  <a:lnTo>
                    <a:pt x="48" y="118"/>
                  </a:lnTo>
                  <a:lnTo>
                    <a:pt x="44" y="115"/>
                  </a:lnTo>
                  <a:lnTo>
                    <a:pt x="44" y="111"/>
                  </a:lnTo>
                  <a:lnTo>
                    <a:pt x="44" y="111"/>
                  </a:lnTo>
                  <a:lnTo>
                    <a:pt x="44" y="107"/>
                  </a:lnTo>
                  <a:lnTo>
                    <a:pt x="40" y="107"/>
                  </a:lnTo>
                  <a:lnTo>
                    <a:pt x="40" y="104"/>
                  </a:lnTo>
                  <a:lnTo>
                    <a:pt x="37" y="104"/>
                  </a:lnTo>
                  <a:lnTo>
                    <a:pt x="33" y="100"/>
                  </a:lnTo>
                  <a:lnTo>
                    <a:pt x="33" y="100"/>
                  </a:lnTo>
                  <a:lnTo>
                    <a:pt x="33" y="100"/>
                  </a:lnTo>
                  <a:lnTo>
                    <a:pt x="33" y="96"/>
                  </a:lnTo>
                  <a:lnTo>
                    <a:pt x="33" y="96"/>
                  </a:lnTo>
                  <a:lnTo>
                    <a:pt x="33" y="92"/>
                  </a:lnTo>
                  <a:lnTo>
                    <a:pt x="33" y="89"/>
                  </a:lnTo>
                  <a:lnTo>
                    <a:pt x="37" y="85"/>
                  </a:lnTo>
                  <a:lnTo>
                    <a:pt x="37" y="81"/>
                  </a:lnTo>
                  <a:lnTo>
                    <a:pt x="37" y="81"/>
                  </a:lnTo>
                  <a:lnTo>
                    <a:pt x="40" y="81"/>
                  </a:lnTo>
                  <a:lnTo>
                    <a:pt x="40" y="78"/>
                  </a:lnTo>
                  <a:lnTo>
                    <a:pt x="40" y="74"/>
                  </a:lnTo>
                  <a:lnTo>
                    <a:pt x="40" y="70"/>
                  </a:lnTo>
                  <a:lnTo>
                    <a:pt x="40" y="70"/>
                  </a:lnTo>
                  <a:lnTo>
                    <a:pt x="44" y="70"/>
                  </a:lnTo>
                  <a:lnTo>
                    <a:pt x="44" y="70"/>
                  </a:lnTo>
                  <a:lnTo>
                    <a:pt x="44" y="70"/>
                  </a:lnTo>
                  <a:lnTo>
                    <a:pt x="40" y="67"/>
                  </a:lnTo>
                  <a:lnTo>
                    <a:pt x="37" y="67"/>
                  </a:lnTo>
                  <a:lnTo>
                    <a:pt x="37" y="67"/>
                  </a:lnTo>
                  <a:lnTo>
                    <a:pt x="29" y="63"/>
                  </a:lnTo>
                  <a:lnTo>
                    <a:pt x="26" y="63"/>
                  </a:lnTo>
                  <a:lnTo>
                    <a:pt x="26" y="63"/>
                  </a:lnTo>
                  <a:lnTo>
                    <a:pt x="22" y="59"/>
                  </a:lnTo>
                  <a:lnTo>
                    <a:pt x="22" y="55"/>
                  </a:lnTo>
                  <a:lnTo>
                    <a:pt x="18" y="55"/>
                  </a:lnTo>
                  <a:lnTo>
                    <a:pt x="18" y="52"/>
                  </a:lnTo>
                  <a:lnTo>
                    <a:pt x="18" y="52"/>
                  </a:lnTo>
                  <a:lnTo>
                    <a:pt x="15" y="48"/>
                  </a:lnTo>
                  <a:lnTo>
                    <a:pt x="11" y="48"/>
                  </a:lnTo>
                  <a:lnTo>
                    <a:pt x="11" y="48"/>
                  </a:lnTo>
                  <a:lnTo>
                    <a:pt x="15" y="44"/>
                  </a:lnTo>
                  <a:lnTo>
                    <a:pt x="11" y="41"/>
                  </a:lnTo>
                  <a:lnTo>
                    <a:pt x="7" y="37"/>
                  </a:lnTo>
                  <a:lnTo>
                    <a:pt x="3" y="33"/>
                  </a:lnTo>
                  <a:lnTo>
                    <a:pt x="3" y="33"/>
                  </a:lnTo>
                  <a:lnTo>
                    <a:pt x="3" y="29"/>
                  </a:lnTo>
                  <a:lnTo>
                    <a:pt x="7" y="22"/>
                  </a:lnTo>
                  <a:lnTo>
                    <a:pt x="3" y="22"/>
                  </a:lnTo>
                  <a:lnTo>
                    <a:pt x="0" y="22"/>
                  </a:lnTo>
                  <a:lnTo>
                    <a:pt x="0" y="18"/>
                  </a:lnTo>
                  <a:lnTo>
                    <a:pt x="0" y="15"/>
                  </a:lnTo>
                  <a:lnTo>
                    <a:pt x="0" y="7"/>
                  </a:lnTo>
                  <a:lnTo>
                    <a:pt x="0" y="7"/>
                  </a:lnTo>
                  <a:lnTo>
                    <a:pt x="0" y="3"/>
                  </a:lnTo>
                  <a:lnTo>
                    <a:pt x="3" y="3"/>
                  </a:lnTo>
                  <a:lnTo>
                    <a:pt x="3" y="0"/>
                  </a:lnTo>
                  <a:lnTo>
                    <a:pt x="7" y="0"/>
                  </a:lnTo>
                  <a:lnTo>
                    <a:pt x="7"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4" name="Freeform 78">
              <a:extLst>
                <a:ext uri="{FF2B5EF4-FFF2-40B4-BE49-F238E27FC236}">
                  <a16:creationId xmlns:a16="http://schemas.microsoft.com/office/drawing/2014/main" xmlns="" id="{F3D76F17-9077-4DF5-BE04-77317BD8116B}"/>
                </a:ext>
              </a:extLst>
            </p:cNvPr>
            <p:cNvSpPr/>
            <p:nvPr/>
          </p:nvSpPr>
          <p:spPr bwMode="auto">
            <a:xfrm>
              <a:off x="6166487" y="3129709"/>
              <a:ext cx="105693" cy="78558"/>
            </a:xfrm>
            <a:custGeom>
              <a:avLst/>
              <a:gdLst>
                <a:gd name="T0" fmla="*/ 0 w 59"/>
                <a:gd name="T1" fmla="*/ 0 h 45"/>
                <a:gd name="T2" fmla="*/ 4 w 59"/>
                <a:gd name="T3" fmla="*/ 0 h 45"/>
                <a:gd name="T4" fmla="*/ 11 w 59"/>
                <a:gd name="T5" fmla="*/ 0 h 45"/>
                <a:gd name="T6" fmla="*/ 15 w 59"/>
                <a:gd name="T7" fmla="*/ 0 h 45"/>
                <a:gd name="T8" fmla="*/ 26 w 59"/>
                <a:gd name="T9" fmla="*/ 0 h 45"/>
                <a:gd name="T10" fmla="*/ 30 w 59"/>
                <a:gd name="T11" fmla="*/ 4 h 45"/>
                <a:gd name="T12" fmla="*/ 34 w 59"/>
                <a:gd name="T13" fmla="*/ 4 h 45"/>
                <a:gd name="T14" fmla="*/ 37 w 59"/>
                <a:gd name="T15" fmla="*/ 8 h 45"/>
                <a:gd name="T16" fmla="*/ 37 w 59"/>
                <a:gd name="T17" fmla="*/ 11 h 45"/>
                <a:gd name="T18" fmla="*/ 37 w 59"/>
                <a:gd name="T19" fmla="*/ 11 h 45"/>
                <a:gd name="T20" fmla="*/ 45 w 59"/>
                <a:gd name="T21" fmla="*/ 19 h 45"/>
                <a:gd name="T22" fmla="*/ 45 w 59"/>
                <a:gd name="T23" fmla="*/ 19 h 45"/>
                <a:gd name="T24" fmla="*/ 41 w 59"/>
                <a:gd name="T25" fmla="*/ 22 h 45"/>
                <a:gd name="T26" fmla="*/ 45 w 59"/>
                <a:gd name="T27" fmla="*/ 26 h 45"/>
                <a:gd name="T28" fmla="*/ 52 w 59"/>
                <a:gd name="T29" fmla="*/ 30 h 45"/>
                <a:gd name="T30" fmla="*/ 56 w 59"/>
                <a:gd name="T31" fmla="*/ 30 h 45"/>
                <a:gd name="T32" fmla="*/ 59 w 59"/>
                <a:gd name="T33" fmla="*/ 33 h 45"/>
                <a:gd name="T34" fmla="*/ 56 w 59"/>
                <a:gd name="T35" fmla="*/ 33 h 45"/>
                <a:gd name="T36" fmla="*/ 59 w 59"/>
                <a:gd name="T37" fmla="*/ 37 h 45"/>
                <a:gd name="T38" fmla="*/ 56 w 59"/>
                <a:gd name="T39" fmla="*/ 41 h 45"/>
                <a:gd name="T40" fmla="*/ 56 w 59"/>
                <a:gd name="T41" fmla="*/ 45 h 45"/>
                <a:gd name="T42" fmla="*/ 52 w 59"/>
                <a:gd name="T43" fmla="*/ 45 h 45"/>
                <a:gd name="T44" fmla="*/ 45 w 59"/>
                <a:gd name="T45" fmla="*/ 33 h 45"/>
                <a:gd name="T46" fmla="*/ 41 w 59"/>
                <a:gd name="T47" fmla="*/ 33 h 45"/>
                <a:gd name="T48" fmla="*/ 37 w 59"/>
                <a:gd name="T49" fmla="*/ 30 h 45"/>
                <a:gd name="T50" fmla="*/ 37 w 59"/>
                <a:gd name="T51" fmla="*/ 30 h 45"/>
                <a:gd name="T52" fmla="*/ 34 w 59"/>
                <a:gd name="T53" fmla="*/ 30 h 45"/>
                <a:gd name="T54" fmla="*/ 30 w 59"/>
                <a:gd name="T55" fmla="*/ 26 h 45"/>
                <a:gd name="T56" fmla="*/ 26 w 59"/>
                <a:gd name="T57" fmla="*/ 26 h 45"/>
                <a:gd name="T58" fmla="*/ 22 w 59"/>
                <a:gd name="T59" fmla="*/ 26 h 45"/>
                <a:gd name="T60" fmla="*/ 22 w 59"/>
                <a:gd name="T61" fmla="*/ 26 h 45"/>
                <a:gd name="T62" fmla="*/ 19 w 59"/>
                <a:gd name="T63" fmla="*/ 22 h 45"/>
                <a:gd name="T64" fmla="*/ 19 w 59"/>
                <a:gd name="T65" fmla="*/ 22 h 45"/>
                <a:gd name="T66" fmla="*/ 11 w 59"/>
                <a:gd name="T67" fmla="*/ 22 h 45"/>
                <a:gd name="T68" fmla="*/ 8 w 59"/>
                <a:gd name="T69" fmla="*/ 19 h 45"/>
                <a:gd name="T70" fmla="*/ 8 w 59"/>
                <a:gd name="T71" fmla="*/ 15 h 45"/>
                <a:gd name="T72" fmla="*/ 8 w 59"/>
                <a:gd name="T73" fmla="*/ 11 h 45"/>
                <a:gd name="T74" fmla="*/ 8 w 59"/>
                <a:gd name="T75" fmla="*/ 8 h 45"/>
                <a:gd name="T76" fmla="*/ 4 w 59"/>
                <a:gd name="T77" fmla="*/ 8 h 45"/>
                <a:gd name="T78" fmla="*/ 4 w 59"/>
                <a:gd name="T79" fmla="*/ 4 h 45"/>
                <a:gd name="T80" fmla="*/ 0 w 59"/>
                <a:gd name="T81" fmla="*/ 0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9" h="45">
                  <a:moveTo>
                    <a:pt x="0" y="0"/>
                  </a:moveTo>
                  <a:lnTo>
                    <a:pt x="4" y="0"/>
                  </a:lnTo>
                  <a:lnTo>
                    <a:pt x="11" y="0"/>
                  </a:lnTo>
                  <a:lnTo>
                    <a:pt x="15" y="0"/>
                  </a:lnTo>
                  <a:lnTo>
                    <a:pt x="26" y="0"/>
                  </a:lnTo>
                  <a:lnTo>
                    <a:pt x="30" y="4"/>
                  </a:lnTo>
                  <a:lnTo>
                    <a:pt x="34" y="4"/>
                  </a:lnTo>
                  <a:lnTo>
                    <a:pt x="37" y="8"/>
                  </a:lnTo>
                  <a:lnTo>
                    <a:pt x="37" y="11"/>
                  </a:lnTo>
                  <a:lnTo>
                    <a:pt x="37" y="11"/>
                  </a:lnTo>
                  <a:lnTo>
                    <a:pt x="45" y="19"/>
                  </a:lnTo>
                  <a:lnTo>
                    <a:pt x="45" y="19"/>
                  </a:lnTo>
                  <a:lnTo>
                    <a:pt x="41" y="22"/>
                  </a:lnTo>
                  <a:lnTo>
                    <a:pt x="45" y="26"/>
                  </a:lnTo>
                  <a:lnTo>
                    <a:pt x="52" y="30"/>
                  </a:lnTo>
                  <a:lnTo>
                    <a:pt x="56" y="30"/>
                  </a:lnTo>
                  <a:lnTo>
                    <a:pt x="59" y="33"/>
                  </a:lnTo>
                  <a:lnTo>
                    <a:pt x="56" y="33"/>
                  </a:lnTo>
                  <a:lnTo>
                    <a:pt x="59" y="37"/>
                  </a:lnTo>
                  <a:lnTo>
                    <a:pt x="56" y="41"/>
                  </a:lnTo>
                  <a:lnTo>
                    <a:pt x="56" y="45"/>
                  </a:lnTo>
                  <a:lnTo>
                    <a:pt x="52" y="45"/>
                  </a:lnTo>
                  <a:lnTo>
                    <a:pt x="45" y="33"/>
                  </a:lnTo>
                  <a:lnTo>
                    <a:pt x="41" y="33"/>
                  </a:lnTo>
                  <a:lnTo>
                    <a:pt x="37" y="30"/>
                  </a:lnTo>
                  <a:lnTo>
                    <a:pt x="37" y="30"/>
                  </a:lnTo>
                  <a:lnTo>
                    <a:pt x="34" y="30"/>
                  </a:lnTo>
                  <a:lnTo>
                    <a:pt x="30" y="26"/>
                  </a:lnTo>
                  <a:lnTo>
                    <a:pt x="26" y="26"/>
                  </a:lnTo>
                  <a:lnTo>
                    <a:pt x="22" y="26"/>
                  </a:lnTo>
                  <a:lnTo>
                    <a:pt x="22" y="26"/>
                  </a:lnTo>
                  <a:lnTo>
                    <a:pt x="19" y="22"/>
                  </a:lnTo>
                  <a:lnTo>
                    <a:pt x="19" y="22"/>
                  </a:lnTo>
                  <a:lnTo>
                    <a:pt x="11" y="22"/>
                  </a:lnTo>
                  <a:lnTo>
                    <a:pt x="8" y="19"/>
                  </a:lnTo>
                  <a:lnTo>
                    <a:pt x="8" y="15"/>
                  </a:lnTo>
                  <a:lnTo>
                    <a:pt x="8" y="11"/>
                  </a:lnTo>
                  <a:lnTo>
                    <a:pt x="8" y="8"/>
                  </a:lnTo>
                  <a:lnTo>
                    <a:pt x="4" y="8"/>
                  </a:lnTo>
                  <a:lnTo>
                    <a:pt x="4" y="4"/>
                  </a:lnTo>
                  <a:lnTo>
                    <a:pt x="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5" name="Freeform 79">
              <a:extLst>
                <a:ext uri="{FF2B5EF4-FFF2-40B4-BE49-F238E27FC236}">
                  <a16:creationId xmlns:a16="http://schemas.microsoft.com/office/drawing/2014/main" xmlns="" id="{D25B0065-45B2-46C3-902E-D27F4C6B3E0A}"/>
                </a:ext>
              </a:extLst>
            </p:cNvPr>
            <p:cNvSpPr>
              <a:spLocks noEditPoints="1"/>
            </p:cNvSpPr>
            <p:nvPr/>
          </p:nvSpPr>
          <p:spPr bwMode="auto">
            <a:xfrm>
              <a:off x="5675646" y="3110506"/>
              <a:ext cx="551746" cy="193775"/>
            </a:xfrm>
            <a:custGeom>
              <a:avLst/>
              <a:gdLst>
                <a:gd name="T0" fmla="*/ 15 w 308"/>
                <a:gd name="T1" fmla="*/ 11 h 111"/>
                <a:gd name="T2" fmla="*/ 26 w 308"/>
                <a:gd name="T3" fmla="*/ 0 h 111"/>
                <a:gd name="T4" fmla="*/ 45 w 308"/>
                <a:gd name="T5" fmla="*/ 11 h 111"/>
                <a:gd name="T6" fmla="*/ 41 w 308"/>
                <a:gd name="T7" fmla="*/ 19 h 111"/>
                <a:gd name="T8" fmla="*/ 19 w 308"/>
                <a:gd name="T9" fmla="*/ 30 h 111"/>
                <a:gd name="T10" fmla="*/ 15 w 308"/>
                <a:gd name="T11" fmla="*/ 26 h 111"/>
                <a:gd name="T12" fmla="*/ 8 w 308"/>
                <a:gd name="T13" fmla="*/ 22 h 111"/>
                <a:gd name="T14" fmla="*/ 233 w 308"/>
                <a:gd name="T15" fmla="*/ 19 h 111"/>
                <a:gd name="T16" fmla="*/ 215 w 308"/>
                <a:gd name="T17" fmla="*/ 15 h 111"/>
                <a:gd name="T18" fmla="*/ 185 w 308"/>
                <a:gd name="T19" fmla="*/ 19 h 111"/>
                <a:gd name="T20" fmla="*/ 167 w 308"/>
                <a:gd name="T21" fmla="*/ 11 h 111"/>
                <a:gd name="T22" fmla="*/ 152 w 308"/>
                <a:gd name="T23" fmla="*/ 7 h 111"/>
                <a:gd name="T24" fmla="*/ 133 w 308"/>
                <a:gd name="T25" fmla="*/ 0 h 111"/>
                <a:gd name="T26" fmla="*/ 104 w 308"/>
                <a:gd name="T27" fmla="*/ 4 h 111"/>
                <a:gd name="T28" fmla="*/ 89 w 308"/>
                <a:gd name="T29" fmla="*/ 15 h 111"/>
                <a:gd name="T30" fmla="*/ 67 w 308"/>
                <a:gd name="T31" fmla="*/ 15 h 111"/>
                <a:gd name="T32" fmla="*/ 56 w 308"/>
                <a:gd name="T33" fmla="*/ 22 h 111"/>
                <a:gd name="T34" fmla="*/ 48 w 308"/>
                <a:gd name="T35" fmla="*/ 30 h 111"/>
                <a:gd name="T36" fmla="*/ 41 w 308"/>
                <a:gd name="T37" fmla="*/ 33 h 111"/>
                <a:gd name="T38" fmla="*/ 22 w 308"/>
                <a:gd name="T39" fmla="*/ 30 h 111"/>
                <a:gd name="T40" fmla="*/ 11 w 308"/>
                <a:gd name="T41" fmla="*/ 44 h 111"/>
                <a:gd name="T42" fmla="*/ 22 w 308"/>
                <a:gd name="T43" fmla="*/ 48 h 111"/>
                <a:gd name="T44" fmla="*/ 22 w 308"/>
                <a:gd name="T45" fmla="*/ 59 h 111"/>
                <a:gd name="T46" fmla="*/ 22 w 308"/>
                <a:gd name="T47" fmla="*/ 63 h 111"/>
                <a:gd name="T48" fmla="*/ 15 w 308"/>
                <a:gd name="T49" fmla="*/ 67 h 111"/>
                <a:gd name="T50" fmla="*/ 22 w 308"/>
                <a:gd name="T51" fmla="*/ 74 h 111"/>
                <a:gd name="T52" fmla="*/ 30 w 308"/>
                <a:gd name="T53" fmla="*/ 85 h 111"/>
                <a:gd name="T54" fmla="*/ 30 w 308"/>
                <a:gd name="T55" fmla="*/ 96 h 111"/>
                <a:gd name="T56" fmla="*/ 34 w 308"/>
                <a:gd name="T57" fmla="*/ 96 h 111"/>
                <a:gd name="T58" fmla="*/ 41 w 308"/>
                <a:gd name="T59" fmla="*/ 100 h 111"/>
                <a:gd name="T60" fmla="*/ 52 w 308"/>
                <a:gd name="T61" fmla="*/ 96 h 111"/>
                <a:gd name="T62" fmla="*/ 59 w 308"/>
                <a:gd name="T63" fmla="*/ 104 h 111"/>
                <a:gd name="T64" fmla="*/ 74 w 308"/>
                <a:gd name="T65" fmla="*/ 108 h 111"/>
                <a:gd name="T66" fmla="*/ 85 w 308"/>
                <a:gd name="T67" fmla="*/ 100 h 111"/>
                <a:gd name="T68" fmla="*/ 111 w 308"/>
                <a:gd name="T69" fmla="*/ 108 h 111"/>
                <a:gd name="T70" fmla="*/ 141 w 308"/>
                <a:gd name="T71" fmla="*/ 104 h 111"/>
                <a:gd name="T72" fmla="*/ 167 w 308"/>
                <a:gd name="T73" fmla="*/ 96 h 111"/>
                <a:gd name="T74" fmla="*/ 167 w 308"/>
                <a:gd name="T75" fmla="*/ 104 h 111"/>
                <a:gd name="T76" fmla="*/ 182 w 308"/>
                <a:gd name="T77" fmla="*/ 108 h 111"/>
                <a:gd name="T78" fmla="*/ 189 w 308"/>
                <a:gd name="T79" fmla="*/ 96 h 111"/>
                <a:gd name="T80" fmla="*/ 215 w 308"/>
                <a:gd name="T81" fmla="*/ 93 h 111"/>
                <a:gd name="T82" fmla="*/ 241 w 308"/>
                <a:gd name="T83" fmla="*/ 89 h 111"/>
                <a:gd name="T84" fmla="*/ 270 w 308"/>
                <a:gd name="T85" fmla="*/ 89 h 111"/>
                <a:gd name="T86" fmla="*/ 296 w 308"/>
                <a:gd name="T87" fmla="*/ 85 h 111"/>
                <a:gd name="T88" fmla="*/ 304 w 308"/>
                <a:gd name="T89" fmla="*/ 82 h 111"/>
                <a:gd name="T90" fmla="*/ 296 w 308"/>
                <a:gd name="T91" fmla="*/ 63 h 111"/>
                <a:gd name="T92" fmla="*/ 293 w 308"/>
                <a:gd name="T93" fmla="*/ 44 h 111"/>
                <a:gd name="T94" fmla="*/ 293 w 308"/>
                <a:gd name="T95" fmla="*/ 33 h 111"/>
                <a:gd name="T96" fmla="*/ 278 w 308"/>
                <a:gd name="T97" fmla="*/ 19 h 111"/>
                <a:gd name="T98" fmla="*/ 259 w 308"/>
                <a:gd name="T99" fmla="*/ 7 h 111"/>
                <a:gd name="T100" fmla="*/ 248 w 308"/>
                <a:gd name="T101" fmla="*/ 4 h 111"/>
                <a:gd name="T102" fmla="*/ 37 w 308"/>
                <a:gd name="T103" fmla="*/ 100 h 111"/>
                <a:gd name="T104" fmla="*/ 8 w 308"/>
                <a:gd name="T105" fmla="*/ 33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08" h="111">
                  <a:moveTo>
                    <a:pt x="8" y="22"/>
                  </a:moveTo>
                  <a:lnTo>
                    <a:pt x="11" y="22"/>
                  </a:lnTo>
                  <a:lnTo>
                    <a:pt x="11" y="19"/>
                  </a:lnTo>
                  <a:lnTo>
                    <a:pt x="11" y="15"/>
                  </a:lnTo>
                  <a:lnTo>
                    <a:pt x="15" y="15"/>
                  </a:lnTo>
                  <a:lnTo>
                    <a:pt x="15" y="11"/>
                  </a:lnTo>
                  <a:lnTo>
                    <a:pt x="11" y="7"/>
                  </a:lnTo>
                  <a:lnTo>
                    <a:pt x="11" y="4"/>
                  </a:lnTo>
                  <a:lnTo>
                    <a:pt x="15" y="4"/>
                  </a:lnTo>
                  <a:lnTo>
                    <a:pt x="19" y="0"/>
                  </a:lnTo>
                  <a:lnTo>
                    <a:pt x="19" y="0"/>
                  </a:lnTo>
                  <a:lnTo>
                    <a:pt x="26" y="0"/>
                  </a:lnTo>
                  <a:lnTo>
                    <a:pt x="30" y="4"/>
                  </a:lnTo>
                  <a:lnTo>
                    <a:pt x="30" y="0"/>
                  </a:lnTo>
                  <a:lnTo>
                    <a:pt x="34" y="4"/>
                  </a:lnTo>
                  <a:lnTo>
                    <a:pt x="37" y="7"/>
                  </a:lnTo>
                  <a:lnTo>
                    <a:pt x="41" y="11"/>
                  </a:lnTo>
                  <a:lnTo>
                    <a:pt x="45" y="11"/>
                  </a:lnTo>
                  <a:lnTo>
                    <a:pt x="48" y="15"/>
                  </a:lnTo>
                  <a:lnTo>
                    <a:pt x="52" y="19"/>
                  </a:lnTo>
                  <a:lnTo>
                    <a:pt x="52" y="19"/>
                  </a:lnTo>
                  <a:lnTo>
                    <a:pt x="48" y="22"/>
                  </a:lnTo>
                  <a:lnTo>
                    <a:pt x="45" y="22"/>
                  </a:lnTo>
                  <a:lnTo>
                    <a:pt x="41" y="19"/>
                  </a:lnTo>
                  <a:lnTo>
                    <a:pt x="37" y="19"/>
                  </a:lnTo>
                  <a:lnTo>
                    <a:pt x="37" y="22"/>
                  </a:lnTo>
                  <a:lnTo>
                    <a:pt x="30" y="22"/>
                  </a:lnTo>
                  <a:lnTo>
                    <a:pt x="26" y="22"/>
                  </a:lnTo>
                  <a:lnTo>
                    <a:pt x="26" y="26"/>
                  </a:lnTo>
                  <a:lnTo>
                    <a:pt x="19" y="30"/>
                  </a:lnTo>
                  <a:lnTo>
                    <a:pt x="11" y="37"/>
                  </a:lnTo>
                  <a:lnTo>
                    <a:pt x="11" y="33"/>
                  </a:lnTo>
                  <a:lnTo>
                    <a:pt x="11" y="30"/>
                  </a:lnTo>
                  <a:lnTo>
                    <a:pt x="15" y="30"/>
                  </a:lnTo>
                  <a:lnTo>
                    <a:pt x="19" y="26"/>
                  </a:lnTo>
                  <a:lnTo>
                    <a:pt x="15" y="26"/>
                  </a:lnTo>
                  <a:lnTo>
                    <a:pt x="11" y="26"/>
                  </a:lnTo>
                  <a:lnTo>
                    <a:pt x="11" y="26"/>
                  </a:lnTo>
                  <a:lnTo>
                    <a:pt x="8" y="26"/>
                  </a:lnTo>
                  <a:lnTo>
                    <a:pt x="8" y="22"/>
                  </a:lnTo>
                  <a:lnTo>
                    <a:pt x="8" y="22"/>
                  </a:lnTo>
                  <a:lnTo>
                    <a:pt x="8" y="22"/>
                  </a:lnTo>
                  <a:close/>
                  <a:moveTo>
                    <a:pt x="248" y="4"/>
                  </a:moveTo>
                  <a:lnTo>
                    <a:pt x="245" y="7"/>
                  </a:lnTo>
                  <a:lnTo>
                    <a:pt x="245" y="11"/>
                  </a:lnTo>
                  <a:lnTo>
                    <a:pt x="241" y="11"/>
                  </a:lnTo>
                  <a:lnTo>
                    <a:pt x="233" y="15"/>
                  </a:lnTo>
                  <a:lnTo>
                    <a:pt x="233" y="19"/>
                  </a:lnTo>
                  <a:lnTo>
                    <a:pt x="230" y="19"/>
                  </a:lnTo>
                  <a:lnTo>
                    <a:pt x="226" y="19"/>
                  </a:lnTo>
                  <a:lnTo>
                    <a:pt x="219" y="19"/>
                  </a:lnTo>
                  <a:lnTo>
                    <a:pt x="219" y="15"/>
                  </a:lnTo>
                  <a:lnTo>
                    <a:pt x="215" y="15"/>
                  </a:lnTo>
                  <a:lnTo>
                    <a:pt x="215" y="15"/>
                  </a:lnTo>
                  <a:lnTo>
                    <a:pt x="211" y="15"/>
                  </a:lnTo>
                  <a:lnTo>
                    <a:pt x="204" y="19"/>
                  </a:lnTo>
                  <a:lnTo>
                    <a:pt x="196" y="19"/>
                  </a:lnTo>
                  <a:lnTo>
                    <a:pt x="193" y="19"/>
                  </a:lnTo>
                  <a:lnTo>
                    <a:pt x="189" y="15"/>
                  </a:lnTo>
                  <a:lnTo>
                    <a:pt x="185" y="19"/>
                  </a:lnTo>
                  <a:lnTo>
                    <a:pt x="182" y="15"/>
                  </a:lnTo>
                  <a:lnTo>
                    <a:pt x="178" y="15"/>
                  </a:lnTo>
                  <a:lnTo>
                    <a:pt x="171" y="11"/>
                  </a:lnTo>
                  <a:lnTo>
                    <a:pt x="171" y="11"/>
                  </a:lnTo>
                  <a:lnTo>
                    <a:pt x="167" y="11"/>
                  </a:lnTo>
                  <a:lnTo>
                    <a:pt x="167" y="11"/>
                  </a:lnTo>
                  <a:lnTo>
                    <a:pt x="163" y="7"/>
                  </a:lnTo>
                  <a:lnTo>
                    <a:pt x="163" y="4"/>
                  </a:lnTo>
                  <a:lnTo>
                    <a:pt x="159" y="4"/>
                  </a:lnTo>
                  <a:lnTo>
                    <a:pt x="159" y="4"/>
                  </a:lnTo>
                  <a:lnTo>
                    <a:pt x="152" y="7"/>
                  </a:lnTo>
                  <a:lnTo>
                    <a:pt x="152" y="7"/>
                  </a:lnTo>
                  <a:lnTo>
                    <a:pt x="152" y="7"/>
                  </a:lnTo>
                  <a:lnTo>
                    <a:pt x="145" y="4"/>
                  </a:lnTo>
                  <a:lnTo>
                    <a:pt x="145" y="0"/>
                  </a:lnTo>
                  <a:lnTo>
                    <a:pt x="145" y="0"/>
                  </a:lnTo>
                  <a:lnTo>
                    <a:pt x="141" y="0"/>
                  </a:lnTo>
                  <a:lnTo>
                    <a:pt x="133" y="0"/>
                  </a:lnTo>
                  <a:lnTo>
                    <a:pt x="133" y="0"/>
                  </a:lnTo>
                  <a:lnTo>
                    <a:pt x="130" y="0"/>
                  </a:lnTo>
                  <a:lnTo>
                    <a:pt x="119" y="0"/>
                  </a:lnTo>
                  <a:lnTo>
                    <a:pt x="115" y="0"/>
                  </a:lnTo>
                  <a:lnTo>
                    <a:pt x="108" y="4"/>
                  </a:lnTo>
                  <a:lnTo>
                    <a:pt x="104" y="4"/>
                  </a:lnTo>
                  <a:lnTo>
                    <a:pt x="100" y="4"/>
                  </a:lnTo>
                  <a:lnTo>
                    <a:pt x="96" y="7"/>
                  </a:lnTo>
                  <a:lnTo>
                    <a:pt x="96" y="7"/>
                  </a:lnTo>
                  <a:lnTo>
                    <a:pt x="93" y="11"/>
                  </a:lnTo>
                  <a:lnTo>
                    <a:pt x="89" y="11"/>
                  </a:lnTo>
                  <a:lnTo>
                    <a:pt x="89" y="15"/>
                  </a:lnTo>
                  <a:lnTo>
                    <a:pt x="89" y="15"/>
                  </a:lnTo>
                  <a:lnTo>
                    <a:pt x="89" y="19"/>
                  </a:lnTo>
                  <a:lnTo>
                    <a:pt x="82" y="19"/>
                  </a:lnTo>
                  <a:lnTo>
                    <a:pt x="74" y="15"/>
                  </a:lnTo>
                  <a:lnTo>
                    <a:pt x="71" y="15"/>
                  </a:lnTo>
                  <a:lnTo>
                    <a:pt x="67" y="15"/>
                  </a:lnTo>
                  <a:lnTo>
                    <a:pt x="63" y="15"/>
                  </a:lnTo>
                  <a:lnTo>
                    <a:pt x="59" y="19"/>
                  </a:lnTo>
                  <a:lnTo>
                    <a:pt x="56" y="15"/>
                  </a:lnTo>
                  <a:lnTo>
                    <a:pt x="52" y="19"/>
                  </a:lnTo>
                  <a:lnTo>
                    <a:pt x="52" y="19"/>
                  </a:lnTo>
                  <a:lnTo>
                    <a:pt x="56" y="22"/>
                  </a:lnTo>
                  <a:lnTo>
                    <a:pt x="59" y="22"/>
                  </a:lnTo>
                  <a:lnTo>
                    <a:pt x="63" y="26"/>
                  </a:lnTo>
                  <a:lnTo>
                    <a:pt x="63" y="26"/>
                  </a:lnTo>
                  <a:lnTo>
                    <a:pt x="56" y="26"/>
                  </a:lnTo>
                  <a:lnTo>
                    <a:pt x="52" y="26"/>
                  </a:lnTo>
                  <a:lnTo>
                    <a:pt x="48" y="30"/>
                  </a:lnTo>
                  <a:lnTo>
                    <a:pt x="48" y="33"/>
                  </a:lnTo>
                  <a:lnTo>
                    <a:pt x="52" y="30"/>
                  </a:lnTo>
                  <a:lnTo>
                    <a:pt x="56" y="33"/>
                  </a:lnTo>
                  <a:lnTo>
                    <a:pt x="52" y="33"/>
                  </a:lnTo>
                  <a:lnTo>
                    <a:pt x="45" y="33"/>
                  </a:lnTo>
                  <a:lnTo>
                    <a:pt x="41" y="33"/>
                  </a:lnTo>
                  <a:lnTo>
                    <a:pt x="37" y="33"/>
                  </a:lnTo>
                  <a:lnTo>
                    <a:pt x="34" y="30"/>
                  </a:lnTo>
                  <a:lnTo>
                    <a:pt x="34" y="30"/>
                  </a:lnTo>
                  <a:lnTo>
                    <a:pt x="30" y="33"/>
                  </a:lnTo>
                  <a:lnTo>
                    <a:pt x="26" y="33"/>
                  </a:lnTo>
                  <a:lnTo>
                    <a:pt x="22" y="30"/>
                  </a:lnTo>
                  <a:lnTo>
                    <a:pt x="19" y="30"/>
                  </a:lnTo>
                  <a:lnTo>
                    <a:pt x="11" y="37"/>
                  </a:lnTo>
                  <a:lnTo>
                    <a:pt x="11" y="37"/>
                  </a:lnTo>
                  <a:lnTo>
                    <a:pt x="11" y="41"/>
                  </a:lnTo>
                  <a:lnTo>
                    <a:pt x="11" y="44"/>
                  </a:lnTo>
                  <a:lnTo>
                    <a:pt x="11" y="44"/>
                  </a:lnTo>
                  <a:lnTo>
                    <a:pt x="11" y="48"/>
                  </a:lnTo>
                  <a:lnTo>
                    <a:pt x="11" y="48"/>
                  </a:lnTo>
                  <a:lnTo>
                    <a:pt x="15" y="48"/>
                  </a:lnTo>
                  <a:lnTo>
                    <a:pt x="15" y="48"/>
                  </a:lnTo>
                  <a:lnTo>
                    <a:pt x="19" y="48"/>
                  </a:lnTo>
                  <a:lnTo>
                    <a:pt x="22" y="48"/>
                  </a:lnTo>
                  <a:lnTo>
                    <a:pt x="19" y="52"/>
                  </a:lnTo>
                  <a:lnTo>
                    <a:pt x="19" y="52"/>
                  </a:lnTo>
                  <a:lnTo>
                    <a:pt x="22" y="56"/>
                  </a:lnTo>
                  <a:lnTo>
                    <a:pt x="22" y="59"/>
                  </a:lnTo>
                  <a:lnTo>
                    <a:pt x="22" y="59"/>
                  </a:lnTo>
                  <a:lnTo>
                    <a:pt x="22" y="59"/>
                  </a:lnTo>
                  <a:lnTo>
                    <a:pt x="26" y="59"/>
                  </a:lnTo>
                  <a:lnTo>
                    <a:pt x="26" y="59"/>
                  </a:lnTo>
                  <a:lnTo>
                    <a:pt x="22" y="59"/>
                  </a:lnTo>
                  <a:lnTo>
                    <a:pt x="19" y="63"/>
                  </a:lnTo>
                  <a:lnTo>
                    <a:pt x="22" y="63"/>
                  </a:lnTo>
                  <a:lnTo>
                    <a:pt x="22" y="63"/>
                  </a:lnTo>
                  <a:lnTo>
                    <a:pt x="22" y="67"/>
                  </a:lnTo>
                  <a:lnTo>
                    <a:pt x="19" y="67"/>
                  </a:lnTo>
                  <a:lnTo>
                    <a:pt x="19" y="67"/>
                  </a:lnTo>
                  <a:lnTo>
                    <a:pt x="15" y="63"/>
                  </a:lnTo>
                  <a:lnTo>
                    <a:pt x="15" y="63"/>
                  </a:lnTo>
                  <a:lnTo>
                    <a:pt x="15" y="67"/>
                  </a:lnTo>
                  <a:lnTo>
                    <a:pt x="15" y="70"/>
                  </a:lnTo>
                  <a:lnTo>
                    <a:pt x="15" y="70"/>
                  </a:lnTo>
                  <a:lnTo>
                    <a:pt x="15" y="74"/>
                  </a:lnTo>
                  <a:lnTo>
                    <a:pt x="19" y="74"/>
                  </a:lnTo>
                  <a:lnTo>
                    <a:pt x="19" y="74"/>
                  </a:lnTo>
                  <a:lnTo>
                    <a:pt x="22" y="74"/>
                  </a:lnTo>
                  <a:lnTo>
                    <a:pt x="22" y="74"/>
                  </a:lnTo>
                  <a:lnTo>
                    <a:pt x="26" y="78"/>
                  </a:lnTo>
                  <a:lnTo>
                    <a:pt x="30" y="82"/>
                  </a:lnTo>
                  <a:lnTo>
                    <a:pt x="26" y="82"/>
                  </a:lnTo>
                  <a:lnTo>
                    <a:pt x="26" y="85"/>
                  </a:lnTo>
                  <a:lnTo>
                    <a:pt x="30" y="85"/>
                  </a:lnTo>
                  <a:lnTo>
                    <a:pt x="30" y="85"/>
                  </a:lnTo>
                  <a:lnTo>
                    <a:pt x="34" y="89"/>
                  </a:lnTo>
                  <a:lnTo>
                    <a:pt x="34" y="93"/>
                  </a:lnTo>
                  <a:lnTo>
                    <a:pt x="30" y="93"/>
                  </a:lnTo>
                  <a:lnTo>
                    <a:pt x="30" y="93"/>
                  </a:lnTo>
                  <a:lnTo>
                    <a:pt x="30" y="96"/>
                  </a:lnTo>
                  <a:lnTo>
                    <a:pt x="37" y="93"/>
                  </a:lnTo>
                  <a:lnTo>
                    <a:pt x="45" y="93"/>
                  </a:lnTo>
                  <a:lnTo>
                    <a:pt x="45" y="96"/>
                  </a:lnTo>
                  <a:lnTo>
                    <a:pt x="41" y="96"/>
                  </a:lnTo>
                  <a:lnTo>
                    <a:pt x="37" y="96"/>
                  </a:lnTo>
                  <a:lnTo>
                    <a:pt x="34" y="96"/>
                  </a:lnTo>
                  <a:lnTo>
                    <a:pt x="30" y="100"/>
                  </a:lnTo>
                  <a:lnTo>
                    <a:pt x="34" y="100"/>
                  </a:lnTo>
                  <a:lnTo>
                    <a:pt x="37" y="100"/>
                  </a:lnTo>
                  <a:lnTo>
                    <a:pt x="41" y="100"/>
                  </a:lnTo>
                  <a:lnTo>
                    <a:pt x="41" y="96"/>
                  </a:lnTo>
                  <a:lnTo>
                    <a:pt x="41" y="100"/>
                  </a:lnTo>
                  <a:lnTo>
                    <a:pt x="41" y="100"/>
                  </a:lnTo>
                  <a:lnTo>
                    <a:pt x="45" y="100"/>
                  </a:lnTo>
                  <a:lnTo>
                    <a:pt x="48" y="96"/>
                  </a:lnTo>
                  <a:lnTo>
                    <a:pt x="48" y="96"/>
                  </a:lnTo>
                  <a:lnTo>
                    <a:pt x="52" y="96"/>
                  </a:lnTo>
                  <a:lnTo>
                    <a:pt x="52" y="96"/>
                  </a:lnTo>
                  <a:lnTo>
                    <a:pt x="56" y="100"/>
                  </a:lnTo>
                  <a:lnTo>
                    <a:pt x="56" y="96"/>
                  </a:lnTo>
                  <a:lnTo>
                    <a:pt x="59" y="96"/>
                  </a:lnTo>
                  <a:lnTo>
                    <a:pt x="59" y="100"/>
                  </a:lnTo>
                  <a:lnTo>
                    <a:pt x="59" y="100"/>
                  </a:lnTo>
                  <a:lnTo>
                    <a:pt x="59" y="104"/>
                  </a:lnTo>
                  <a:lnTo>
                    <a:pt x="59" y="104"/>
                  </a:lnTo>
                  <a:lnTo>
                    <a:pt x="63" y="108"/>
                  </a:lnTo>
                  <a:lnTo>
                    <a:pt x="63" y="108"/>
                  </a:lnTo>
                  <a:lnTo>
                    <a:pt x="67" y="108"/>
                  </a:lnTo>
                  <a:lnTo>
                    <a:pt x="71" y="108"/>
                  </a:lnTo>
                  <a:lnTo>
                    <a:pt x="74" y="108"/>
                  </a:lnTo>
                  <a:lnTo>
                    <a:pt x="78" y="108"/>
                  </a:lnTo>
                  <a:lnTo>
                    <a:pt x="78" y="104"/>
                  </a:lnTo>
                  <a:lnTo>
                    <a:pt x="82" y="104"/>
                  </a:lnTo>
                  <a:lnTo>
                    <a:pt x="85" y="104"/>
                  </a:lnTo>
                  <a:lnTo>
                    <a:pt x="85" y="100"/>
                  </a:lnTo>
                  <a:lnTo>
                    <a:pt x="85" y="100"/>
                  </a:lnTo>
                  <a:lnTo>
                    <a:pt x="85" y="96"/>
                  </a:lnTo>
                  <a:lnTo>
                    <a:pt x="89" y="96"/>
                  </a:lnTo>
                  <a:lnTo>
                    <a:pt x="96" y="96"/>
                  </a:lnTo>
                  <a:lnTo>
                    <a:pt x="104" y="100"/>
                  </a:lnTo>
                  <a:lnTo>
                    <a:pt x="108" y="100"/>
                  </a:lnTo>
                  <a:lnTo>
                    <a:pt x="111" y="108"/>
                  </a:lnTo>
                  <a:lnTo>
                    <a:pt x="119" y="108"/>
                  </a:lnTo>
                  <a:lnTo>
                    <a:pt x="133" y="108"/>
                  </a:lnTo>
                  <a:lnTo>
                    <a:pt x="137" y="104"/>
                  </a:lnTo>
                  <a:lnTo>
                    <a:pt x="137" y="104"/>
                  </a:lnTo>
                  <a:lnTo>
                    <a:pt x="137" y="108"/>
                  </a:lnTo>
                  <a:lnTo>
                    <a:pt x="141" y="104"/>
                  </a:lnTo>
                  <a:lnTo>
                    <a:pt x="141" y="104"/>
                  </a:lnTo>
                  <a:lnTo>
                    <a:pt x="148" y="96"/>
                  </a:lnTo>
                  <a:lnTo>
                    <a:pt x="152" y="93"/>
                  </a:lnTo>
                  <a:lnTo>
                    <a:pt x="156" y="96"/>
                  </a:lnTo>
                  <a:lnTo>
                    <a:pt x="163" y="96"/>
                  </a:lnTo>
                  <a:lnTo>
                    <a:pt x="167" y="96"/>
                  </a:lnTo>
                  <a:lnTo>
                    <a:pt x="167" y="96"/>
                  </a:lnTo>
                  <a:lnTo>
                    <a:pt x="171" y="93"/>
                  </a:lnTo>
                  <a:lnTo>
                    <a:pt x="174" y="93"/>
                  </a:lnTo>
                  <a:lnTo>
                    <a:pt x="174" y="96"/>
                  </a:lnTo>
                  <a:lnTo>
                    <a:pt x="171" y="100"/>
                  </a:lnTo>
                  <a:lnTo>
                    <a:pt x="167" y="104"/>
                  </a:lnTo>
                  <a:lnTo>
                    <a:pt x="167" y="104"/>
                  </a:lnTo>
                  <a:lnTo>
                    <a:pt x="171" y="108"/>
                  </a:lnTo>
                  <a:lnTo>
                    <a:pt x="171" y="108"/>
                  </a:lnTo>
                  <a:lnTo>
                    <a:pt x="174" y="111"/>
                  </a:lnTo>
                  <a:lnTo>
                    <a:pt x="178" y="108"/>
                  </a:lnTo>
                  <a:lnTo>
                    <a:pt x="182" y="108"/>
                  </a:lnTo>
                  <a:lnTo>
                    <a:pt x="178" y="104"/>
                  </a:lnTo>
                  <a:lnTo>
                    <a:pt x="182" y="104"/>
                  </a:lnTo>
                  <a:lnTo>
                    <a:pt x="182" y="96"/>
                  </a:lnTo>
                  <a:lnTo>
                    <a:pt x="182" y="96"/>
                  </a:lnTo>
                  <a:lnTo>
                    <a:pt x="189" y="96"/>
                  </a:lnTo>
                  <a:lnTo>
                    <a:pt x="189" y="96"/>
                  </a:lnTo>
                  <a:lnTo>
                    <a:pt x="200" y="96"/>
                  </a:lnTo>
                  <a:lnTo>
                    <a:pt x="200" y="93"/>
                  </a:lnTo>
                  <a:lnTo>
                    <a:pt x="204" y="93"/>
                  </a:lnTo>
                  <a:lnTo>
                    <a:pt x="211" y="93"/>
                  </a:lnTo>
                  <a:lnTo>
                    <a:pt x="215" y="93"/>
                  </a:lnTo>
                  <a:lnTo>
                    <a:pt x="215" y="93"/>
                  </a:lnTo>
                  <a:lnTo>
                    <a:pt x="222" y="96"/>
                  </a:lnTo>
                  <a:lnTo>
                    <a:pt x="230" y="96"/>
                  </a:lnTo>
                  <a:lnTo>
                    <a:pt x="230" y="93"/>
                  </a:lnTo>
                  <a:lnTo>
                    <a:pt x="233" y="93"/>
                  </a:lnTo>
                  <a:lnTo>
                    <a:pt x="237" y="89"/>
                  </a:lnTo>
                  <a:lnTo>
                    <a:pt x="241" y="89"/>
                  </a:lnTo>
                  <a:lnTo>
                    <a:pt x="245" y="89"/>
                  </a:lnTo>
                  <a:lnTo>
                    <a:pt x="248" y="89"/>
                  </a:lnTo>
                  <a:lnTo>
                    <a:pt x="256" y="89"/>
                  </a:lnTo>
                  <a:lnTo>
                    <a:pt x="263" y="85"/>
                  </a:lnTo>
                  <a:lnTo>
                    <a:pt x="267" y="85"/>
                  </a:lnTo>
                  <a:lnTo>
                    <a:pt x="270" y="89"/>
                  </a:lnTo>
                  <a:lnTo>
                    <a:pt x="274" y="85"/>
                  </a:lnTo>
                  <a:lnTo>
                    <a:pt x="278" y="85"/>
                  </a:lnTo>
                  <a:lnTo>
                    <a:pt x="282" y="82"/>
                  </a:lnTo>
                  <a:lnTo>
                    <a:pt x="285" y="82"/>
                  </a:lnTo>
                  <a:lnTo>
                    <a:pt x="293" y="85"/>
                  </a:lnTo>
                  <a:lnTo>
                    <a:pt x="296" y="85"/>
                  </a:lnTo>
                  <a:lnTo>
                    <a:pt x="300" y="85"/>
                  </a:lnTo>
                  <a:lnTo>
                    <a:pt x="300" y="89"/>
                  </a:lnTo>
                  <a:lnTo>
                    <a:pt x="300" y="89"/>
                  </a:lnTo>
                  <a:lnTo>
                    <a:pt x="304" y="89"/>
                  </a:lnTo>
                  <a:lnTo>
                    <a:pt x="308" y="85"/>
                  </a:lnTo>
                  <a:lnTo>
                    <a:pt x="304" y="82"/>
                  </a:lnTo>
                  <a:lnTo>
                    <a:pt x="300" y="78"/>
                  </a:lnTo>
                  <a:lnTo>
                    <a:pt x="296" y="74"/>
                  </a:lnTo>
                  <a:lnTo>
                    <a:pt x="296" y="74"/>
                  </a:lnTo>
                  <a:lnTo>
                    <a:pt x="296" y="70"/>
                  </a:lnTo>
                  <a:lnTo>
                    <a:pt x="300" y="63"/>
                  </a:lnTo>
                  <a:lnTo>
                    <a:pt x="296" y="63"/>
                  </a:lnTo>
                  <a:lnTo>
                    <a:pt x="293" y="63"/>
                  </a:lnTo>
                  <a:lnTo>
                    <a:pt x="293" y="59"/>
                  </a:lnTo>
                  <a:lnTo>
                    <a:pt x="293" y="56"/>
                  </a:lnTo>
                  <a:lnTo>
                    <a:pt x="293" y="48"/>
                  </a:lnTo>
                  <a:lnTo>
                    <a:pt x="293" y="48"/>
                  </a:lnTo>
                  <a:lnTo>
                    <a:pt x="293" y="44"/>
                  </a:lnTo>
                  <a:lnTo>
                    <a:pt x="296" y="44"/>
                  </a:lnTo>
                  <a:lnTo>
                    <a:pt x="296" y="41"/>
                  </a:lnTo>
                  <a:lnTo>
                    <a:pt x="300" y="41"/>
                  </a:lnTo>
                  <a:lnTo>
                    <a:pt x="296" y="37"/>
                  </a:lnTo>
                  <a:lnTo>
                    <a:pt x="293" y="33"/>
                  </a:lnTo>
                  <a:lnTo>
                    <a:pt x="293" y="33"/>
                  </a:lnTo>
                  <a:lnTo>
                    <a:pt x="285" y="33"/>
                  </a:lnTo>
                  <a:lnTo>
                    <a:pt x="282" y="30"/>
                  </a:lnTo>
                  <a:lnTo>
                    <a:pt x="282" y="26"/>
                  </a:lnTo>
                  <a:lnTo>
                    <a:pt x="282" y="22"/>
                  </a:lnTo>
                  <a:lnTo>
                    <a:pt x="282" y="19"/>
                  </a:lnTo>
                  <a:lnTo>
                    <a:pt x="278" y="19"/>
                  </a:lnTo>
                  <a:lnTo>
                    <a:pt x="278" y="15"/>
                  </a:lnTo>
                  <a:lnTo>
                    <a:pt x="274" y="11"/>
                  </a:lnTo>
                  <a:lnTo>
                    <a:pt x="270" y="11"/>
                  </a:lnTo>
                  <a:lnTo>
                    <a:pt x="263" y="7"/>
                  </a:lnTo>
                  <a:lnTo>
                    <a:pt x="263" y="7"/>
                  </a:lnTo>
                  <a:lnTo>
                    <a:pt x="259" y="7"/>
                  </a:lnTo>
                  <a:lnTo>
                    <a:pt x="256" y="7"/>
                  </a:lnTo>
                  <a:lnTo>
                    <a:pt x="252" y="7"/>
                  </a:lnTo>
                  <a:lnTo>
                    <a:pt x="252" y="7"/>
                  </a:lnTo>
                  <a:lnTo>
                    <a:pt x="248" y="7"/>
                  </a:lnTo>
                  <a:lnTo>
                    <a:pt x="248" y="4"/>
                  </a:lnTo>
                  <a:lnTo>
                    <a:pt x="248" y="4"/>
                  </a:lnTo>
                  <a:lnTo>
                    <a:pt x="248" y="4"/>
                  </a:lnTo>
                  <a:close/>
                  <a:moveTo>
                    <a:pt x="37" y="100"/>
                  </a:moveTo>
                  <a:lnTo>
                    <a:pt x="37" y="100"/>
                  </a:lnTo>
                  <a:lnTo>
                    <a:pt x="41" y="100"/>
                  </a:lnTo>
                  <a:lnTo>
                    <a:pt x="41" y="100"/>
                  </a:lnTo>
                  <a:lnTo>
                    <a:pt x="37" y="100"/>
                  </a:lnTo>
                  <a:lnTo>
                    <a:pt x="37" y="100"/>
                  </a:lnTo>
                  <a:lnTo>
                    <a:pt x="37" y="100"/>
                  </a:lnTo>
                  <a:close/>
                  <a:moveTo>
                    <a:pt x="0" y="33"/>
                  </a:moveTo>
                  <a:lnTo>
                    <a:pt x="4" y="37"/>
                  </a:lnTo>
                  <a:lnTo>
                    <a:pt x="8" y="33"/>
                  </a:lnTo>
                  <a:lnTo>
                    <a:pt x="8" y="33"/>
                  </a:lnTo>
                  <a:lnTo>
                    <a:pt x="8" y="33"/>
                  </a:lnTo>
                  <a:lnTo>
                    <a:pt x="4" y="33"/>
                  </a:lnTo>
                  <a:lnTo>
                    <a:pt x="0" y="33"/>
                  </a:lnTo>
                  <a:lnTo>
                    <a:pt x="0" y="3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6" name="Freeform 80">
              <a:extLst>
                <a:ext uri="{FF2B5EF4-FFF2-40B4-BE49-F238E27FC236}">
                  <a16:creationId xmlns:a16="http://schemas.microsoft.com/office/drawing/2014/main" xmlns="" id="{84FA3DE4-9F6F-4295-9AA4-952B6916805A}"/>
                </a:ext>
              </a:extLst>
            </p:cNvPr>
            <p:cNvSpPr/>
            <p:nvPr/>
          </p:nvSpPr>
          <p:spPr bwMode="auto">
            <a:xfrm>
              <a:off x="6073333" y="3253654"/>
              <a:ext cx="286622" cy="246147"/>
            </a:xfrm>
            <a:custGeom>
              <a:avLst/>
              <a:gdLst>
                <a:gd name="T0" fmla="*/ 160 w 160"/>
                <a:gd name="T1" fmla="*/ 118 h 141"/>
                <a:gd name="T2" fmla="*/ 152 w 160"/>
                <a:gd name="T3" fmla="*/ 115 h 141"/>
                <a:gd name="T4" fmla="*/ 145 w 160"/>
                <a:gd name="T5" fmla="*/ 107 h 141"/>
                <a:gd name="T6" fmla="*/ 145 w 160"/>
                <a:gd name="T7" fmla="*/ 100 h 141"/>
                <a:gd name="T8" fmla="*/ 145 w 160"/>
                <a:gd name="T9" fmla="*/ 89 h 141"/>
                <a:gd name="T10" fmla="*/ 137 w 160"/>
                <a:gd name="T11" fmla="*/ 81 h 141"/>
                <a:gd name="T12" fmla="*/ 134 w 160"/>
                <a:gd name="T13" fmla="*/ 81 h 141"/>
                <a:gd name="T14" fmla="*/ 119 w 160"/>
                <a:gd name="T15" fmla="*/ 74 h 141"/>
                <a:gd name="T16" fmla="*/ 115 w 160"/>
                <a:gd name="T17" fmla="*/ 74 h 141"/>
                <a:gd name="T18" fmla="*/ 115 w 160"/>
                <a:gd name="T19" fmla="*/ 70 h 141"/>
                <a:gd name="T20" fmla="*/ 111 w 160"/>
                <a:gd name="T21" fmla="*/ 66 h 141"/>
                <a:gd name="T22" fmla="*/ 108 w 160"/>
                <a:gd name="T23" fmla="*/ 63 h 141"/>
                <a:gd name="T24" fmla="*/ 104 w 160"/>
                <a:gd name="T25" fmla="*/ 59 h 141"/>
                <a:gd name="T26" fmla="*/ 104 w 160"/>
                <a:gd name="T27" fmla="*/ 55 h 141"/>
                <a:gd name="T28" fmla="*/ 104 w 160"/>
                <a:gd name="T29" fmla="*/ 51 h 141"/>
                <a:gd name="T30" fmla="*/ 108 w 160"/>
                <a:gd name="T31" fmla="*/ 44 h 141"/>
                <a:gd name="T32" fmla="*/ 108 w 160"/>
                <a:gd name="T33" fmla="*/ 40 h 141"/>
                <a:gd name="T34" fmla="*/ 111 w 160"/>
                <a:gd name="T35" fmla="*/ 37 h 141"/>
                <a:gd name="T36" fmla="*/ 111 w 160"/>
                <a:gd name="T37" fmla="*/ 29 h 141"/>
                <a:gd name="T38" fmla="*/ 115 w 160"/>
                <a:gd name="T39" fmla="*/ 29 h 141"/>
                <a:gd name="T40" fmla="*/ 115 w 160"/>
                <a:gd name="T41" fmla="*/ 29 h 141"/>
                <a:gd name="T42" fmla="*/ 108 w 160"/>
                <a:gd name="T43" fmla="*/ 26 h 141"/>
                <a:gd name="T44" fmla="*/ 100 w 160"/>
                <a:gd name="T45" fmla="*/ 22 h 141"/>
                <a:gd name="T46" fmla="*/ 97 w 160"/>
                <a:gd name="T47" fmla="*/ 22 h 141"/>
                <a:gd name="T48" fmla="*/ 93 w 160"/>
                <a:gd name="T49" fmla="*/ 14 h 141"/>
                <a:gd name="T50" fmla="*/ 89 w 160"/>
                <a:gd name="T51" fmla="*/ 11 h 141"/>
                <a:gd name="T52" fmla="*/ 86 w 160"/>
                <a:gd name="T53" fmla="*/ 7 h 141"/>
                <a:gd name="T54" fmla="*/ 78 w 160"/>
                <a:gd name="T55" fmla="*/ 7 h 141"/>
                <a:gd name="T56" fmla="*/ 78 w 160"/>
                <a:gd name="T57" fmla="*/ 3 h 141"/>
                <a:gd name="T58" fmla="*/ 71 w 160"/>
                <a:gd name="T59" fmla="*/ 3 h 141"/>
                <a:gd name="T60" fmla="*/ 60 w 160"/>
                <a:gd name="T61" fmla="*/ 0 h 141"/>
                <a:gd name="T62" fmla="*/ 52 w 160"/>
                <a:gd name="T63" fmla="*/ 3 h 141"/>
                <a:gd name="T64" fmla="*/ 48 w 160"/>
                <a:gd name="T65" fmla="*/ 7 h 141"/>
                <a:gd name="T66" fmla="*/ 45 w 160"/>
                <a:gd name="T67" fmla="*/ 11 h 141"/>
                <a:gd name="T68" fmla="*/ 34 w 160"/>
                <a:gd name="T69" fmla="*/ 14 h 141"/>
                <a:gd name="T70" fmla="*/ 34 w 160"/>
                <a:gd name="T71" fmla="*/ 22 h 141"/>
                <a:gd name="T72" fmla="*/ 34 w 160"/>
                <a:gd name="T73" fmla="*/ 33 h 141"/>
                <a:gd name="T74" fmla="*/ 34 w 160"/>
                <a:gd name="T75" fmla="*/ 40 h 141"/>
                <a:gd name="T76" fmla="*/ 30 w 160"/>
                <a:gd name="T77" fmla="*/ 48 h 141"/>
                <a:gd name="T78" fmla="*/ 0 w 160"/>
                <a:gd name="T79" fmla="*/ 70 h 141"/>
                <a:gd name="T80" fmla="*/ 0 w 160"/>
                <a:gd name="T81" fmla="*/ 70 h 141"/>
                <a:gd name="T82" fmla="*/ 23 w 160"/>
                <a:gd name="T83" fmla="*/ 92 h 141"/>
                <a:gd name="T84" fmla="*/ 130 w 160"/>
                <a:gd name="T85" fmla="*/ 141 h 141"/>
                <a:gd name="T86" fmla="*/ 137 w 160"/>
                <a:gd name="T87" fmla="*/ 126 h 141"/>
                <a:gd name="T88" fmla="*/ 152 w 160"/>
                <a:gd name="T89" fmla="*/ 126 h 141"/>
                <a:gd name="T90" fmla="*/ 156 w 160"/>
                <a:gd name="T91" fmla="*/ 126 h 141"/>
                <a:gd name="T92" fmla="*/ 160 w 160"/>
                <a:gd name="T93" fmla="*/ 122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60" h="141">
                  <a:moveTo>
                    <a:pt x="160" y="122"/>
                  </a:moveTo>
                  <a:lnTo>
                    <a:pt x="160" y="118"/>
                  </a:lnTo>
                  <a:lnTo>
                    <a:pt x="156" y="118"/>
                  </a:lnTo>
                  <a:lnTo>
                    <a:pt x="152" y="115"/>
                  </a:lnTo>
                  <a:lnTo>
                    <a:pt x="152" y="107"/>
                  </a:lnTo>
                  <a:lnTo>
                    <a:pt x="145" y="107"/>
                  </a:lnTo>
                  <a:lnTo>
                    <a:pt x="145" y="103"/>
                  </a:lnTo>
                  <a:lnTo>
                    <a:pt x="145" y="100"/>
                  </a:lnTo>
                  <a:lnTo>
                    <a:pt x="148" y="96"/>
                  </a:lnTo>
                  <a:lnTo>
                    <a:pt x="145" y="89"/>
                  </a:lnTo>
                  <a:lnTo>
                    <a:pt x="141" y="89"/>
                  </a:lnTo>
                  <a:lnTo>
                    <a:pt x="137" y="81"/>
                  </a:lnTo>
                  <a:lnTo>
                    <a:pt x="137" y="81"/>
                  </a:lnTo>
                  <a:lnTo>
                    <a:pt x="134" y="81"/>
                  </a:lnTo>
                  <a:lnTo>
                    <a:pt x="123" y="74"/>
                  </a:lnTo>
                  <a:lnTo>
                    <a:pt x="119" y="74"/>
                  </a:lnTo>
                  <a:lnTo>
                    <a:pt x="119" y="77"/>
                  </a:lnTo>
                  <a:lnTo>
                    <a:pt x="115" y="74"/>
                  </a:lnTo>
                  <a:lnTo>
                    <a:pt x="115" y="70"/>
                  </a:lnTo>
                  <a:lnTo>
                    <a:pt x="115" y="70"/>
                  </a:lnTo>
                  <a:lnTo>
                    <a:pt x="115" y="66"/>
                  </a:lnTo>
                  <a:lnTo>
                    <a:pt x="111" y="66"/>
                  </a:lnTo>
                  <a:lnTo>
                    <a:pt x="111" y="63"/>
                  </a:lnTo>
                  <a:lnTo>
                    <a:pt x="108" y="63"/>
                  </a:lnTo>
                  <a:lnTo>
                    <a:pt x="104" y="59"/>
                  </a:lnTo>
                  <a:lnTo>
                    <a:pt x="104" y="59"/>
                  </a:lnTo>
                  <a:lnTo>
                    <a:pt x="104" y="59"/>
                  </a:lnTo>
                  <a:lnTo>
                    <a:pt x="104" y="55"/>
                  </a:lnTo>
                  <a:lnTo>
                    <a:pt x="104" y="55"/>
                  </a:lnTo>
                  <a:lnTo>
                    <a:pt x="104" y="51"/>
                  </a:lnTo>
                  <a:lnTo>
                    <a:pt x="104" y="48"/>
                  </a:lnTo>
                  <a:lnTo>
                    <a:pt x="108" y="44"/>
                  </a:lnTo>
                  <a:lnTo>
                    <a:pt x="108" y="40"/>
                  </a:lnTo>
                  <a:lnTo>
                    <a:pt x="108" y="40"/>
                  </a:lnTo>
                  <a:lnTo>
                    <a:pt x="111" y="40"/>
                  </a:lnTo>
                  <a:lnTo>
                    <a:pt x="111" y="37"/>
                  </a:lnTo>
                  <a:lnTo>
                    <a:pt x="111" y="33"/>
                  </a:lnTo>
                  <a:lnTo>
                    <a:pt x="111" y="29"/>
                  </a:lnTo>
                  <a:lnTo>
                    <a:pt x="111" y="29"/>
                  </a:lnTo>
                  <a:lnTo>
                    <a:pt x="115" y="29"/>
                  </a:lnTo>
                  <a:lnTo>
                    <a:pt x="115" y="29"/>
                  </a:lnTo>
                  <a:lnTo>
                    <a:pt x="115" y="29"/>
                  </a:lnTo>
                  <a:lnTo>
                    <a:pt x="111" y="26"/>
                  </a:lnTo>
                  <a:lnTo>
                    <a:pt x="108" y="26"/>
                  </a:lnTo>
                  <a:lnTo>
                    <a:pt x="108" y="26"/>
                  </a:lnTo>
                  <a:lnTo>
                    <a:pt x="100" y="22"/>
                  </a:lnTo>
                  <a:lnTo>
                    <a:pt x="97" y="22"/>
                  </a:lnTo>
                  <a:lnTo>
                    <a:pt x="97" y="22"/>
                  </a:lnTo>
                  <a:lnTo>
                    <a:pt x="93" y="18"/>
                  </a:lnTo>
                  <a:lnTo>
                    <a:pt x="93" y="14"/>
                  </a:lnTo>
                  <a:lnTo>
                    <a:pt x="89" y="14"/>
                  </a:lnTo>
                  <a:lnTo>
                    <a:pt x="89" y="11"/>
                  </a:lnTo>
                  <a:lnTo>
                    <a:pt x="89" y="11"/>
                  </a:lnTo>
                  <a:lnTo>
                    <a:pt x="86" y="7"/>
                  </a:lnTo>
                  <a:lnTo>
                    <a:pt x="82" y="7"/>
                  </a:lnTo>
                  <a:lnTo>
                    <a:pt x="78" y="7"/>
                  </a:lnTo>
                  <a:lnTo>
                    <a:pt x="78" y="7"/>
                  </a:lnTo>
                  <a:lnTo>
                    <a:pt x="78" y="3"/>
                  </a:lnTo>
                  <a:lnTo>
                    <a:pt x="74" y="3"/>
                  </a:lnTo>
                  <a:lnTo>
                    <a:pt x="71" y="3"/>
                  </a:lnTo>
                  <a:lnTo>
                    <a:pt x="63" y="0"/>
                  </a:lnTo>
                  <a:lnTo>
                    <a:pt x="60" y="0"/>
                  </a:lnTo>
                  <a:lnTo>
                    <a:pt x="56" y="3"/>
                  </a:lnTo>
                  <a:lnTo>
                    <a:pt x="52" y="3"/>
                  </a:lnTo>
                  <a:lnTo>
                    <a:pt x="48" y="7"/>
                  </a:lnTo>
                  <a:lnTo>
                    <a:pt x="48" y="7"/>
                  </a:lnTo>
                  <a:lnTo>
                    <a:pt x="45" y="11"/>
                  </a:lnTo>
                  <a:lnTo>
                    <a:pt x="45" y="11"/>
                  </a:lnTo>
                  <a:lnTo>
                    <a:pt x="41" y="11"/>
                  </a:lnTo>
                  <a:lnTo>
                    <a:pt x="34" y="14"/>
                  </a:lnTo>
                  <a:lnTo>
                    <a:pt x="34" y="18"/>
                  </a:lnTo>
                  <a:lnTo>
                    <a:pt x="34" y="22"/>
                  </a:lnTo>
                  <a:lnTo>
                    <a:pt x="34" y="29"/>
                  </a:lnTo>
                  <a:lnTo>
                    <a:pt x="34" y="33"/>
                  </a:lnTo>
                  <a:lnTo>
                    <a:pt x="34" y="40"/>
                  </a:lnTo>
                  <a:lnTo>
                    <a:pt x="34" y="40"/>
                  </a:lnTo>
                  <a:lnTo>
                    <a:pt x="34" y="44"/>
                  </a:lnTo>
                  <a:lnTo>
                    <a:pt x="30" y="48"/>
                  </a:lnTo>
                  <a:lnTo>
                    <a:pt x="30" y="51"/>
                  </a:lnTo>
                  <a:lnTo>
                    <a:pt x="0" y="70"/>
                  </a:lnTo>
                  <a:lnTo>
                    <a:pt x="0" y="70"/>
                  </a:lnTo>
                  <a:lnTo>
                    <a:pt x="0" y="70"/>
                  </a:lnTo>
                  <a:lnTo>
                    <a:pt x="8" y="89"/>
                  </a:lnTo>
                  <a:lnTo>
                    <a:pt x="23" y="92"/>
                  </a:lnTo>
                  <a:lnTo>
                    <a:pt x="100" y="141"/>
                  </a:lnTo>
                  <a:lnTo>
                    <a:pt x="130" y="141"/>
                  </a:lnTo>
                  <a:lnTo>
                    <a:pt x="134" y="133"/>
                  </a:lnTo>
                  <a:lnTo>
                    <a:pt x="137" y="126"/>
                  </a:lnTo>
                  <a:lnTo>
                    <a:pt x="145" y="122"/>
                  </a:lnTo>
                  <a:lnTo>
                    <a:pt x="152" y="126"/>
                  </a:lnTo>
                  <a:lnTo>
                    <a:pt x="156" y="126"/>
                  </a:lnTo>
                  <a:lnTo>
                    <a:pt x="156" y="126"/>
                  </a:lnTo>
                  <a:lnTo>
                    <a:pt x="156" y="122"/>
                  </a:lnTo>
                  <a:lnTo>
                    <a:pt x="160" y="12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7" name="Freeform 81">
              <a:extLst>
                <a:ext uri="{FF2B5EF4-FFF2-40B4-BE49-F238E27FC236}">
                  <a16:creationId xmlns:a16="http://schemas.microsoft.com/office/drawing/2014/main" xmlns="" id="{538EFCA4-6DAD-463B-8506-62B23E9CDF82}"/>
                </a:ext>
              </a:extLst>
            </p:cNvPr>
            <p:cNvSpPr/>
            <p:nvPr/>
          </p:nvSpPr>
          <p:spPr bwMode="auto">
            <a:xfrm>
              <a:off x="6306215" y="3466632"/>
              <a:ext cx="53742" cy="45388"/>
            </a:xfrm>
            <a:custGeom>
              <a:avLst/>
              <a:gdLst>
                <a:gd name="T0" fmla="*/ 0 w 30"/>
                <a:gd name="T1" fmla="*/ 19 h 26"/>
                <a:gd name="T2" fmla="*/ 4 w 30"/>
                <a:gd name="T3" fmla="*/ 11 h 26"/>
                <a:gd name="T4" fmla="*/ 7 w 30"/>
                <a:gd name="T5" fmla="*/ 4 h 26"/>
                <a:gd name="T6" fmla="*/ 15 w 30"/>
                <a:gd name="T7" fmla="*/ 0 h 26"/>
                <a:gd name="T8" fmla="*/ 22 w 30"/>
                <a:gd name="T9" fmla="*/ 4 h 26"/>
                <a:gd name="T10" fmla="*/ 26 w 30"/>
                <a:gd name="T11" fmla="*/ 4 h 26"/>
                <a:gd name="T12" fmla="*/ 26 w 30"/>
                <a:gd name="T13" fmla="*/ 4 h 26"/>
                <a:gd name="T14" fmla="*/ 26 w 30"/>
                <a:gd name="T15" fmla="*/ 4 h 26"/>
                <a:gd name="T16" fmla="*/ 26 w 30"/>
                <a:gd name="T17" fmla="*/ 11 h 26"/>
                <a:gd name="T18" fmla="*/ 18 w 30"/>
                <a:gd name="T19" fmla="*/ 11 h 26"/>
                <a:gd name="T20" fmla="*/ 26 w 30"/>
                <a:gd name="T21" fmla="*/ 15 h 26"/>
                <a:gd name="T22" fmla="*/ 26 w 30"/>
                <a:gd name="T23" fmla="*/ 15 h 26"/>
                <a:gd name="T24" fmla="*/ 26 w 30"/>
                <a:gd name="T25" fmla="*/ 15 h 26"/>
                <a:gd name="T26" fmla="*/ 26 w 30"/>
                <a:gd name="T27" fmla="*/ 19 h 26"/>
                <a:gd name="T28" fmla="*/ 30 w 30"/>
                <a:gd name="T29" fmla="*/ 22 h 26"/>
                <a:gd name="T30" fmla="*/ 26 w 30"/>
                <a:gd name="T31" fmla="*/ 22 h 26"/>
                <a:gd name="T32" fmla="*/ 26 w 30"/>
                <a:gd name="T33" fmla="*/ 22 h 26"/>
                <a:gd name="T34" fmla="*/ 30 w 30"/>
                <a:gd name="T35" fmla="*/ 22 h 26"/>
                <a:gd name="T36" fmla="*/ 18 w 30"/>
                <a:gd name="T37" fmla="*/ 26 h 26"/>
                <a:gd name="T38" fmla="*/ 18 w 30"/>
                <a:gd name="T39" fmla="*/ 22 h 26"/>
                <a:gd name="T40" fmla="*/ 4 w 30"/>
                <a:gd name="T41" fmla="*/ 19 h 26"/>
                <a:gd name="T42" fmla="*/ 0 w 30"/>
                <a:gd name="T43" fmla="*/ 19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0" h="26">
                  <a:moveTo>
                    <a:pt x="0" y="19"/>
                  </a:moveTo>
                  <a:lnTo>
                    <a:pt x="4" y="11"/>
                  </a:lnTo>
                  <a:lnTo>
                    <a:pt x="7" y="4"/>
                  </a:lnTo>
                  <a:lnTo>
                    <a:pt x="15" y="0"/>
                  </a:lnTo>
                  <a:lnTo>
                    <a:pt x="22" y="4"/>
                  </a:lnTo>
                  <a:lnTo>
                    <a:pt x="26" y="4"/>
                  </a:lnTo>
                  <a:lnTo>
                    <a:pt x="26" y="4"/>
                  </a:lnTo>
                  <a:lnTo>
                    <a:pt x="26" y="4"/>
                  </a:lnTo>
                  <a:lnTo>
                    <a:pt x="26" y="11"/>
                  </a:lnTo>
                  <a:lnTo>
                    <a:pt x="18" y="11"/>
                  </a:lnTo>
                  <a:lnTo>
                    <a:pt x="26" y="15"/>
                  </a:lnTo>
                  <a:lnTo>
                    <a:pt x="26" y="15"/>
                  </a:lnTo>
                  <a:lnTo>
                    <a:pt x="26" y="15"/>
                  </a:lnTo>
                  <a:lnTo>
                    <a:pt x="26" y="19"/>
                  </a:lnTo>
                  <a:lnTo>
                    <a:pt x="30" y="22"/>
                  </a:lnTo>
                  <a:lnTo>
                    <a:pt x="26" y="22"/>
                  </a:lnTo>
                  <a:lnTo>
                    <a:pt x="26" y="22"/>
                  </a:lnTo>
                  <a:lnTo>
                    <a:pt x="30" y="22"/>
                  </a:lnTo>
                  <a:lnTo>
                    <a:pt x="18" y="26"/>
                  </a:lnTo>
                  <a:lnTo>
                    <a:pt x="18" y="22"/>
                  </a:lnTo>
                  <a:lnTo>
                    <a:pt x="4" y="19"/>
                  </a:lnTo>
                  <a:lnTo>
                    <a:pt x="0" y="1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8" name="Freeform 82">
              <a:extLst>
                <a:ext uri="{FF2B5EF4-FFF2-40B4-BE49-F238E27FC236}">
                  <a16:creationId xmlns:a16="http://schemas.microsoft.com/office/drawing/2014/main" xmlns="" id="{0634277A-C96D-4793-AFE8-4BBA385C2364}"/>
                </a:ext>
              </a:extLst>
            </p:cNvPr>
            <p:cNvSpPr/>
            <p:nvPr/>
          </p:nvSpPr>
          <p:spPr bwMode="auto">
            <a:xfrm>
              <a:off x="5881655" y="3311265"/>
              <a:ext cx="66282" cy="31422"/>
            </a:xfrm>
            <a:custGeom>
              <a:avLst/>
              <a:gdLst>
                <a:gd name="T0" fmla="*/ 4 w 37"/>
                <a:gd name="T1" fmla="*/ 18 h 18"/>
                <a:gd name="T2" fmla="*/ 0 w 37"/>
                <a:gd name="T3" fmla="*/ 15 h 18"/>
                <a:gd name="T4" fmla="*/ 0 w 37"/>
                <a:gd name="T5" fmla="*/ 15 h 18"/>
                <a:gd name="T6" fmla="*/ 0 w 37"/>
                <a:gd name="T7" fmla="*/ 11 h 18"/>
                <a:gd name="T8" fmla="*/ 0 w 37"/>
                <a:gd name="T9" fmla="*/ 11 h 18"/>
                <a:gd name="T10" fmla="*/ 4 w 37"/>
                <a:gd name="T11" fmla="*/ 7 h 18"/>
                <a:gd name="T12" fmla="*/ 7 w 37"/>
                <a:gd name="T13" fmla="*/ 7 h 18"/>
                <a:gd name="T14" fmla="*/ 7 w 37"/>
                <a:gd name="T15" fmla="*/ 7 h 18"/>
                <a:gd name="T16" fmla="*/ 7 w 37"/>
                <a:gd name="T17" fmla="*/ 7 h 18"/>
                <a:gd name="T18" fmla="*/ 11 w 37"/>
                <a:gd name="T19" fmla="*/ 4 h 18"/>
                <a:gd name="T20" fmla="*/ 11 w 37"/>
                <a:gd name="T21" fmla="*/ 4 h 18"/>
                <a:gd name="T22" fmla="*/ 15 w 37"/>
                <a:gd name="T23" fmla="*/ 7 h 18"/>
                <a:gd name="T24" fmla="*/ 18 w 37"/>
                <a:gd name="T25" fmla="*/ 7 h 18"/>
                <a:gd name="T26" fmla="*/ 26 w 37"/>
                <a:gd name="T27" fmla="*/ 4 h 18"/>
                <a:gd name="T28" fmla="*/ 33 w 37"/>
                <a:gd name="T29" fmla="*/ 0 h 18"/>
                <a:gd name="T30" fmla="*/ 33 w 37"/>
                <a:gd name="T31" fmla="*/ 0 h 18"/>
                <a:gd name="T32" fmla="*/ 37 w 37"/>
                <a:gd name="T33" fmla="*/ 0 h 18"/>
                <a:gd name="T34" fmla="*/ 33 w 37"/>
                <a:gd name="T35" fmla="*/ 4 h 18"/>
                <a:gd name="T36" fmla="*/ 30 w 37"/>
                <a:gd name="T37" fmla="*/ 4 h 18"/>
                <a:gd name="T38" fmla="*/ 26 w 37"/>
                <a:gd name="T39" fmla="*/ 7 h 18"/>
                <a:gd name="T40" fmla="*/ 26 w 37"/>
                <a:gd name="T41" fmla="*/ 11 h 18"/>
                <a:gd name="T42" fmla="*/ 26 w 37"/>
                <a:gd name="T43" fmla="*/ 15 h 18"/>
                <a:gd name="T44" fmla="*/ 22 w 37"/>
                <a:gd name="T45" fmla="*/ 15 h 18"/>
                <a:gd name="T46" fmla="*/ 18 w 37"/>
                <a:gd name="T47" fmla="*/ 15 h 18"/>
                <a:gd name="T48" fmla="*/ 18 w 37"/>
                <a:gd name="T49" fmla="*/ 18 h 18"/>
                <a:gd name="T50" fmla="*/ 15 w 37"/>
                <a:gd name="T51" fmla="*/ 18 h 18"/>
                <a:gd name="T52" fmla="*/ 11 w 37"/>
                <a:gd name="T53" fmla="*/ 18 h 18"/>
                <a:gd name="T54" fmla="*/ 11 w 37"/>
                <a:gd name="T55" fmla="*/ 18 h 18"/>
                <a:gd name="T56" fmla="*/ 4 w 37"/>
                <a:gd name="T57"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7" h="18">
                  <a:moveTo>
                    <a:pt x="4" y="18"/>
                  </a:moveTo>
                  <a:lnTo>
                    <a:pt x="0" y="15"/>
                  </a:lnTo>
                  <a:lnTo>
                    <a:pt x="0" y="15"/>
                  </a:lnTo>
                  <a:lnTo>
                    <a:pt x="0" y="11"/>
                  </a:lnTo>
                  <a:lnTo>
                    <a:pt x="0" y="11"/>
                  </a:lnTo>
                  <a:lnTo>
                    <a:pt x="4" y="7"/>
                  </a:lnTo>
                  <a:lnTo>
                    <a:pt x="7" y="7"/>
                  </a:lnTo>
                  <a:lnTo>
                    <a:pt x="7" y="7"/>
                  </a:lnTo>
                  <a:lnTo>
                    <a:pt x="7" y="7"/>
                  </a:lnTo>
                  <a:lnTo>
                    <a:pt x="11" y="4"/>
                  </a:lnTo>
                  <a:lnTo>
                    <a:pt x="11" y="4"/>
                  </a:lnTo>
                  <a:lnTo>
                    <a:pt x="15" y="7"/>
                  </a:lnTo>
                  <a:lnTo>
                    <a:pt x="18" y="7"/>
                  </a:lnTo>
                  <a:lnTo>
                    <a:pt x="26" y="4"/>
                  </a:lnTo>
                  <a:lnTo>
                    <a:pt x="33" y="0"/>
                  </a:lnTo>
                  <a:lnTo>
                    <a:pt x="33" y="0"/>
                  </a:lnTo>
                  <a:lnTo>
                    <a:pt x="37" y="0"/>
                  </a:lnTo>
                  <a:lnTo>
                    <a:pt x="33" y="4"/>
                  </a:lnTo>
                  <a:lnTo>
                    <a:pt x="30" y="4"/>
                  </a:lnTo>
                  <a:lnTo>
                    <a:pt x="26" y="7"/>
                  </a:lnTo>
                  <a:lnTo>
                    <a:pt x="26" y="11"/>
                  </a:lnTo>
                  <a:lnTo>
                    <a:pt x="26" y="15"/>
                  </a:lnTo>
                  <a:lnTo>
                    <a:pt x="22" y="15"/>
                  </a:lnTo>
                  <a:lnTo>
                    <a:pt x="18" y="15"/>
                  </a:lnTo>
                  <a:lnTo>
                    <a:pt x="18" y="18"/>
                  </a:lnTo>
                  <a:lnTo>
                    <a:pt x="15" y="18"/>
                  </a:lnTo>
                  <a:lnTo>
                    <a:pt x="11" y="18"/>
                  </a:lnTo>
                  <a:lnTo>
                    <a:pt x="11" y="18"/>
                  </a:lnTo>
                  <a:lnTo>
                    <a:pt x="4"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9" name="Freeform 83">
              <a:extLst>
                <a:ext uri="{FF2B5EF4-FFF2-40B4-BE49-F238E27FC236}">
                  <a16:creationId xmlns:a16="http://schemas.microsoft.com/office/drawing/2014/main" xmlns="" id="{576C86B3-D13B-4367-BEF3-F66E773DBC21}"/>
                </a:ext>
              </a:extLst>
            </p:cNvPr>
            <p:cNvSpPr/>
            <p:nvPr/>
          </p:nvSpPr>
          <p:spPr bwMode="auto">
            <a:xfrm>
              <a:off x="5974808" y="3258893"/>
              <a:ext cx="184513" cy="150132"/>
            </a:xfrm>
            <a:custGeom>
              <a:avLst/>
              <a:gdLst>
                <a:gd name="T0" fmla="*/ 85 w 103"/>
                <a:gd name="T1" fmla="*/ 48 h 86"/>
                <a:gd name="T2" fmla="*/ 89 w 103"/>
                <a:gd name="T3" fmla="*/ 41 h 86"/>
                <a:gd name="T4" fmla="*/ 89 w 103"/>
                <a:gd name="T5" fmla="*/ 37 h 86"/>
                <a:gd name="T6" fmla="*/ 89 w 103"/>
                <a:gd name="T7" fmla="*/ 26 h 86"/>
                <a:gd name="T8" fmla="*/ 89 w 103"/>
                <a:gd name="T9" fmla="*/ 15 h 86"/>
                <a:gd name="T10" fmla="*/ 96 w 103"/>
                <a:gd name="T11" fmla="*/ 8 h 86"/>
                <a:gd name="T12" fmla="*/ 100 w 103"/>
                <a:gd name="T13" fmla="*/ 8 h 86"/>
                <a:gd name="T14" fmla="*/ 100 w 103"/>
                <a:gd name="T15" fmla="*/ 0 h 86"/>
                <a:gd name="T16" fmla="*/ 89 w 103"/>
                <a:gd name="T17" fmla="*/ 4 h 86"/>
                <a:gd name="T18" fmla="*/ 78 w 103"/>
                <a:gd name="T19" fmla="*/ 4 h 86"/>
                <a:gd name="T20" fmla="*/ 70 w 103"/>
                <a:gd name="T21" fmla="*/ 4 h 86"/>
                <a:gd name="T22" fmla="*/ 63 w 103"/>
                <a:gd name="T23" fmla="*/ 8 h 86"/>
                <a:gd name="T24" fmla="*/ 55 w 103"/>
                <a:gd name="T25" fmla="*/ 11 h 86"/>
                <a:gd name="T26" fmla="*/ 48 w 103"/>
                <a:gd name="T27" fmla="*/ 8 h 86"/>
                <a:gd name="T28" fmla="*/ 37 w 103"/>
                <a:gd name="T29" fmla="*/ 8 h 86"/>
                <a:gd name="T30" fmla="*/ 33 w 103"/>
                <a:gd name="T31" fmla="*/ 11 h 86"/>
                <a:gd name="T32" fmla="*/ 22 w 103"/>
                <a:gd name="T33" fmla="*/ 11 h 86"/>
                <a:gd name="T34" fmla="*/ 15 w 103"/>
                <a:gd name="T35" fmla="*/ 11 h 86"/>
                <a:gd name="T36" fmla="*/ 11 w 103"/>
                <a:gd name="T37" fmla="*/ 19 h 86"/>
                <a:gd name="T38" fmla="*/ 11 w 103"/>
                <a:gd name="T39" fmla="*/ 23 h 86"/>
                <a:gd name="T40" fmla="*/ 4 w 103"/>
                <a:gd name="T41" fmla="*/ 23 h 86"/>
                <a:gd name="T42" fmla="*/ 0 w 103"/>
                <a:gd name="T43" fmla="*/ 26 h 86"/>
                <a:gd name="T44" fmla="*/ 4 w 103"/>
                <a:gd name="T45" fmla="*/ 34 h 86"/>
                <a:gd name="T46" fmla="*/ 4 w 103"/>
                <a:gd name="T47" fmla="*/ 41 h 86"/>
                <a:gd name="T48" fmla="*/ 11 w 103"/>
                <a:gd name="T49" fmla="*/ 48 h 86"/>
                <a:gd name="T50" fmla="*/ 15 w 103"/>
                <a:gd name="T51" fmla="*/ 52 h 86"/>
                <a:gd name="T52" fmla="*/ 15 w 103"/>
                <a:gd name="T53" fmla="*/ 60 h 86"/>
                <a:gd name="T54" fmla="*/ 15 w 103"/>
                <a:gd name="T55" fmla="*/ 60 h 86"/>
                <a:gd name="T56" fmla="*/ 7 w 103"/>
                <a:gd name="T57" fmla="*/ 63 h 86"/>
                <a:gd name="T58" fmla="*/ 7 w 103"/>
                <a:gd name="T59" fmla="*/ 67 h 86"/>
                <a:gd name="T60" fmla="*/ 7 w 103"/>
                <a:gd name="T61" fmla="*/ 71 h 86"/>
                <a:gd name="T62" fmla="*/ 7 w 103"/>
                <a:gd name="T63" fmla="*/ 78 h 86"/>
                <a:gd name="T64" fmla="*/ 15 w 103"/>
                <a:gd name="T65" fmla="*/ 82 h 86"/>
                <a:gd name="T66" fmla="*/ 18 w 103"/>
                <a:gd name="T67" fmla="*/ 86 h 86"/>
                <a:gd name="T68" fmla="*/ 55 w 103"/>
                <a:gd name="T69" fmla="*/ 67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03" h="86">
                  <a:moveTo>
                    <a:pt x="55" y="67"/>
                  </a:moveTo>
                  <a:lnTo>
                    <a:pt x="85" y="48"/>
                  </a:lnTo>
                  <a:lnTo>
                    <a:pt x="85" y="45"/>
                  </a:lnTo>
                  <a:lnTo>
                    <a:pt x="89" y="41"/>
                  </a:lnTo>
                  <a:lnTo>
                    <a:pt x="89" y="37"/>
                  </a:lnTo>
                  <a:lnTo>
                    <a:pt x="89" y="37"/>
                  </a:lnTo>
                  <a:lnTo>
                    <a:pt x="89" y="30"/>
                  </a:lnTo>
                  <a:lnTo>
                    <a:pt x="89" y="26"/>
                  </a:lnTo>
                  <a:lnTo>
                    <a:pt x="89" y="19"/>
                  </a:lnTo>
                  <a:lnTo>
                    <a:pt x="89" y="15"/>
                  </a:lnTo>
                  <a:lnTo>
                    <a:pt x="89" y="11"/>
                  </a:lnTo>
                  <a:lnTo>
                    <a:pt x="96" y="8"/>
                  </a:lnTo>
                  <a:lnTo>
                    <a:pt x="100" y="8"/>
                  </a:lnTo>
                  <a:lnTo>
                    <a:pt x="100" y="8"/>
                  </a:lnTo>
                  <a:lnTo>
                    <a:pt x="103" y="4"/>
                  </a:lnTo>
                  <a:lnTo>
                    <a:pt x="100" y="0"/>
                  </a:lnTo>
                  <a:lnTo>
                    <a:pt x="96" y="0"/>
                  </a:lnTo>
                  <a:lnTo>
                    <a:pt x="89" y="4"/>
                  </a:lnTo>
                  <a:lnTo>
                    <a:pt x="81" y="4"/>
                  </a:lnTo>
                  <a:lnTo>
                    <a:pt x="78" y="4"/>
                  </a:lnTo>
                  <a:lnTo>
                    <a:pt x="74" y="4"/>
                  </a:lnTo>
                  <a:lnTo>
                    <a:pt x="70" y="4"/>
                  </a:lnTo>
                  <a:lnTo>
                    <a:pt x="66" y="8"/>
                  </a:lnTo>
                  <a:lnTo>
                    <a:pt x="63" y="8"/>
                  </a:lnTo>
                  <a:lnTo>
                    <a:pt x="63" y="11"/>
                  </a:lnTo>
                  <a:lnTo>
                    <a:pt x="55" y="11"/>
                  </a:lnTo>
                  <a:lnTo>
                    <a:pt x="48" y="8"/>
                  </a:lnTo>
                  <a:lnTo>
                    <a:pt x="48" y="8"/>
                  </a:lnTo>
                  <a:lnTo>
                    <a:pt x="44" y="8"/>
                  </a:lnTo>
                  <a:lnTo>
                    <a:pt x="37" y="8"/>
                  </a:lnTo>
                  <a:lnTo>
                    <a:pt x="33" y="8"/>
                  </a:lnTo>
                  <a:lnTo>
                    <a:pt x="33" y="11"/>
                  </a:lnTo>
                  <a:lnTo>
                    <a:pt x="22" y="11"/>
                  </a:lnTo>
                  <a:lnTo>
                    <a:pt x="22" y="11"/>
                  </a:lnTo>
                  <a:lnTo>
                    <a:pt x="15" y="11"/>
                  </a:lnTo>
                  <a:lnTo>
                    <a:pt x="15" y="11"/>
                  </a:lnTo>
                  <a:lnTo>
                    <a:pt x="15" y="19"/>
                  </a:lnTo>
                  <a:lnTo>
                    <a:pt x="11" y="19"/>
                  </a:lnTo>
                  <a:lnTo>
                    <a:pt x="15" y="23"/>
                  </a:lnTo>
                  <a:lnTo>
                    <a:pt x="11" y="23"/>
                  </a:lnTo>
                  <a:lnTo>
                    <a:pt x="7" y="26"/>
                  </a:lnTo>
                  <a:lnTo>
                    <a:pt x="4" y="23"/>
                  </a:lnTo>
                  <a:lnTo>
                    <a:pt x="4" y="26"/>
                  </a:lnTo>
                  <a:lnTo>
                    <a:pt x="0" y="26"/>
                  </a:lnTo>
                  <a:lnTo>
                    <a:pt x="0" y="30"/>
                  </a:lnTo>
                  <a:lnTo>
                    <a:pt x="4" y="34"/>
                  </a:lnTo>
                  <a:lnTo>
                    <a:pt x="7" y="37"/>
                  </a:lnTo>
                  <a:lnTo>
                    <a:pt x="4" y="41"/>
                  </a:lnTo>
                  <a:lnTo>
                    <a:pt x="4" y="48"/>
                  </a:lnTo>
                  <a:lnTo>
                    <a:pt x="11" y="48"/>
                  </a:lnTo>
                  <a:lnTo>
                    <a:pt x="11" y="52"/>
                  </a:lnTo>
                  <a:lnTo>
                    <a:pt x="15" y="52"/>
                  </a:lnTo>
                  <a:lnTo>
                    <a:pt x="15" y="56"/>
                  </a:lnTo>
                  <a:lnTo>
                    <a:pt x="15" y="60"/>
                  </a:lnTo>
                  <a:lnTo>
                    <a:pt x="15" y="60"/>
                  </a:lnTo>
                  <a:lnTo>
                    <a:pt x="15" y="60"/>
                  </a:lnTo>
                  <a:lnTo>
                    <a:pt x="11" y="60"/>
                  </a:lnTo>
                  <a:lnTo>
                    <a:pt x="7" y="63"/>
                  </a:lnTo>
                  <a:lnTo>
                    <a:pt x="7" y="67"/>
                  </a:lnTo>
                  <a:lnTo>
                    <a:pt x="7" y="67"/>
                  </a:lnTo>
                  <a:lnTo>
                    <a:pt x="7" y="71"/>
                  </a:lnTo>
                  <a:lnTo>
                    <a:pt x="7" y="71"/>
                  </a:lnTo>
                  <a:lnTo>
                    <a:pt x="11" y="78"/>
                  </a:lnTo>
                  <a:lnTo>
                    <a:pt x="7" y="78"/>
                  </a:lnTo>
                  <a:lnTo>
                    <a:pt x="11" y="78"/>
                  </a:lnTo>
                  <a:lnTo>
                    <a:pt x="15" y="82"/>
                  </a:lnTo>
                  <a:lnTo>
                    <a:pt x="18" y="86"/>
                  </a:lnTo>
                  <a:lnTo>
                    <a:pt x="18" y="86"/>
                  </a:lnTo>
                  <a:lnTo>
                    <a:pt x="22" y="86"/>
                  </a:lnTo>
                  <a:lnTo>
                    <a:pt x="55" y="67"/>
                  </a:lnTo>
                  <a:lnTo>
                    <a:pt x="55" y="6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0" name="Freeform 84">
              <a:extLst>
                <a:ext uri="{FF2B5EF4-FFF2-40B4-BE49-F238E27FC236}">
                  <a16:creationId xmlns:a16="http://schemas.microsoft.com/office/drawing/2014/main" xmlns="" id="{10FC5CA2-BEA0-483B-831B-348466133B3A}"/>
                </a:ext>
              </a:extLst>
            </p:cNvPr>
            <p:cNvSpPr/>
            <p:nvPr/>
          </p:nvSpPr>
          <p:spPr bwMode="auto">
            <a:xfrm>
              <a:off x="5940773" y="3375856"/>
              <a:ext cx="46575" cy="116964"/>
            </a:xfrm>
            <a:custGeom>
              <a:avLst/>
              <a:gdLst>
                <a:gd name="T0" fmla="*/ 15 w 26"/>
                <a:gd name="T1" fmla="*/ 67 h 67"/>
                <a:gd name="T2" fmla="*/ 19 w 26"/>
                <a:gd name="T3" fmla="*/ 63 h 67"/>
                <a:gd name="T4" fmla="*/ 19 w 26"/>
                <a:gd name="T5" fmla="*/ 63 h 67"/>
                <a:gd name="T6" fmla="*/ 19 w 26"/>
                <a:gd name="T7" fmla="*/ 63 h 67"/>
                <a:gd name="T8" fmla="*/ 19 w 26"/>
                <a:gd name="T9" fmla="*/ 59 h 67"/>
                <a:gd name="T10" fmla="*/ 19 w 26"/>
                <a:gd name="T11" fmla="*/ 56 h 67"/>
                <a:gd name="T12" fmla="*/ 19 w 26"/>
                <a:gd name="T13" fmla="*/ 52 h 67"/>
                <a:gd name="T14" fmla="*/ 19 w 26"/>
                <a:gd name="T15" fmla="*/ 48 h 67"/>
                <a:gd name="T16" fmla="*/ 23 w 26"/>
                <a:gd name="T17" fmla="*/ 48 h 67"/>
                <a:gd name="T18" fmla="*/ 23 w 26"/>
                <a:gd name="T19" fmla="*/ 45 h 67"/>
                <a:gd name="T20" fmla="*/ 23 w 26"/>
                <a:gd name="T21" fmla="*/ 41 h 67"/>
                <a:gd name="T22" fmla="*/ 23 w 26"/>
                <a:gd name="T23" fmla="*/ 41 h 67"/>
                <a:gd name="T24" fmla="*/ 23 w 26"/>
                <a:gd name="T25" fmla="*/ 33 h 67"/>
                <a:gd name="T26" fmla="*/ 23 w 26"/>
                <a:gd name="T27" fmla="*/ 33 h 67"/>
                <a:gd name="T28" fmla="*/ 19 w 26"/>
                <a:gd name="T29" fmla="*/ 33 h 67"/>
                <a:gd name="T30" fmla="*/ 15 w 26"/>
                <a:gd name="T31" fmla="*/ 33 h 67"/>
                <a:gd name="T32" fmla="*/ 15 w 26"/>
                <a:gd name="T33" fmla="*/ 33 h 67"/>
                <a:gd name="T34" fmla="*/ 15 w 26"/>
                <a:gd name="T35" fmla="*/ 30 h 67"/>
                <a:gd name="T36" fmla="*/ 15 w 26"/>
                <a:gd name="T37" fmla="*/ 22 h 67"/>
                <a:gd name="T38" fmla="*/ 15 w 26"/>
                <a:gd name="T39" fmla="*/ 19 h 67"/>
                <a:gd name="T40" fmla="*/ 15 w 26"/>
                <a:gd name="T41" fmla="*/ 15 h 67"/>
                <a:gd name="T42" fmla="*/ 19 w 26"/>
                <a:gd name="T43" fmla="*/ 15 h 67"/>
                <a:gd name="T44" fmla="*/ 19 w 26"/>
                <a:gd name="T45" fmla="*/ 19 h 67"/>
                <a:gd name="T46" fmla="*/ 23 w 26"/>
                <a:gd name="T47" fmla="*/ 19 h 67"/>
                <a:gd name="T48" fmla="*/ 23 w 26"/>
                <a:gd name="T49" fmla="*/ 19 h 67"/>
                <a:gd name="T50" fmla="*/ 23 w 26"/>
                <a:gd name="T51" fmla="*/ 15 h 67"/>
                <a:gd name="T52" fmla="*/ 23 w 26"/>
                <a:gd name="T53" fmla="*/ 15 h 67"/>
                <a:gd name="T54" fmla="*/ 23 w 26"/>
                <a:gd name="T55" fmla="*/ 15 h 67"/>
                <a:gd name="T56" fmla="*/ 23 w 26"/>
                <a:gd name="T57" fmla="*/ 11 h 67"/>
                <a:gd name="T58" fmla="*/ 23 w 26"/>
                <a:gd name="T59" fmla="*/ 7 h 67"/>
                <a:gd name="T60" fmla="*/ 23 w 26"/>
                <a:gd name="T61" fmla="*/ 4 h 67"/>
                <a:gd name="T62" fmla="*/ 26 w 26"/>
                <a:gd name="T63" fmla="*/ 0 h 67"/>
                <a:gd name="T64" fmla="*/ 23 w 26"/>
                <a:gd name="T65" fmla="*/ 0 h 67"/>
                <a:gd name="T66" fmla="*/ 23 w 26"/>
                <a:gd name="T67" fmla="*/ 4 h 67"/>
                <a:gd name="T68" fmla="*/ 15 w 26"/>
                <a:gd name="T69" fmla="*/ 4 h 67"/>
                <a:gd name="T70" fmla="*/ 15 w 26"/>
                <a:gd name="T71" fmla="*/ 4 h 67"/>
                <a:gd name="T72" fmla="*/ 11 w 26"/>
                <a:gd name="T73" fmla="*/ 7 h 67"/>
                <a:gd name="T74" fmla="*/ 8 w 26"/>
                <a:gd name="T75" fmla="*/ 19 h 67"/>
                <a:gd name="T76" fmla="*/ 4 w 26"/>
                <a:gd name="T77" fmla="*/ 26 h 67"/>
                <a:gd name="T78" fmla="*/ 0 w 26"/>
                <a:gd name="T79" fmla="*/ 33 h 67"/>
                <a:gd name="T80" fmla="*/ 0 w 26"/>
                <a:gd name="T81" fmla="*/ 33 h 67"/>
                <a:gd name="T82" fmla="*/ 4 w 26"/>
                <a:gd name="T83" fmla="*/ 37 h 67"/>
                <a:gd name="T84" fmla="*/ 8 w 26"/>
                <a:gd name="T85" fmla="*/ 45 h 67"/>
                <a:gd name="T86" fmla="*/ 11 w 26"/>
                <a:gd name="T87" fmla="*/ 52 h 67"/>
                <a:gd name="T88" fmla="*/ 15 w 26"/>
                <a:gd name="T89" fmla="*/ 59 h 67"/>
                <a:gd name="T90" fmla="*/ 11 w 26"/>
                <a:gd name="T91" fmla="*/ 63 h 67"/>
                <a:gd name="T92" fmla="*/ 15 w 26"/>
                <a:gd name="T93" fmla="*/ 67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6" h="67">
                  <a:moveTo>
                    <a:pt x="15" y="67"/>
                  </a:moveTo>
                  <a:lnTo>
                    <a:pt x="19" y="63"/>
                  </a:lnTo>
                  <a:lnTo>
                    <a:pt x="19" y="63"/>
                  </a:lnTo>
                  <a:lnTo>
                    <a:pt x="19" y="63"/>
                  </a:lnTo>
                  <a:lnTo>
                    <a:pt x="19" y="59"/>
                  </a:lnTo>
                  <a:lnTo>
                    <a:pt x="19" y="56"/>
                  </a:lnTo>
                  <a:lnTo>
                    <a:pt x="19" y="52"/>
                  </a:lnTo>
                  <a:lnTo>
                    <a:pt x="19" y="48"/>
                  </a:lnTo>
                  <a:lnTo>
                    <a:pt x="23" y="48"/>
                  </a:lnTo>
                  <a:lnTo>
                    <a:pt x="23" y="45"/>
                  </a:lnTo>
                  <a:lnTo>
                    <a:pt x="23" y="41"/>
                  </a:lnTo>
                  <a:lnTo>
                    <a:pt x="23" y="41"/>
                  </a:lnTo>
                  <a:lnTo>
                    <a:pt x="23" y="33"/>
                  </a:lnTo>
                  <a:lnTo>
                    <a:pt x="23" y="33"/>
                  </a:lnTo>
                  <a:lnTo>
                    <a:pt x="19" y="33"/>
                  </a:lnTo>
                  <a:lnTo>
                    <a:pt x="15" y="33"/>
                  </a:lnTo>
                  <a:lnTo>
                    <a:pt x="15" y="33"/>
                  </a:lnTo>
                  <a:lnTo>
                    <a:pt x="15" y="30"/>
                  </a:lnTo>
                  <a:lnTo>
                    <a:pt x="15" y="22"/>
                  </a:lnTo>
                  <a:lnTo>
                    <a:pt x="15" y="19"/>
                  </a:lnTo>
                  <a:lnTo>
                    <a:pt x="15" y="15"/>
                  </a:lnTo>
                  <a:lnTo>
                    <a:pt x="19" y="15"/>
                  </a:lnTo>
                  <a:lnTo>
                    <a:pt x="19" y="19"/>
                  </a:lnTo>
                  <a:lnTo>
                    <a:pt x="23" y="19"/>
                  </a:lnTo>
                  <a:lnTo>
                    <a:pt x="23" y="19"/>
                  </a:lnTo>
                  <a:lnTo>
                    <a:pt x="23" y="15"/>
                  </a:lnTo>
                  <a:lnTo>
                    <a:pt x="23" y="15"/>
                  </a:lnTo>
                  <a:lnTo>
                    <a:pt x="23" y="15"/>
                  </a:lnTo>
                  <a:lnTo>
                    <a:pt x="23" y="11"/>
                  </a:lnTo>
                  <a:lnTo>
                    <a:pt x="23" y="7"/>
                  </a:lnTo>
                  <a:lnTo>
                    <a:pt x="23" y="4"/>
                  </a:lnTo>
                  <a:lnTo>
                    <a:pt x="26" y="0"/>
                  </a:lnTo>
                  <a:lnTo>
                    <a:pt x="23" y="0"/>
                  </a:lnTo>
                  <a:lnTo>
                    <a:pt x="23" y="4"/>
                  </a:lnTo>
                  <a:lnTo>
                    <a:pt x="15" y="4"/>
                  </a:lnTo>
                  <a:lnTo>
                    <a:pt x="15" y="4"/>
                  </a:lnTo>
                  <a:lnTo>
                    <a:pt x="11" y="7"/>
                  </a:lnTo>
                  <a:lnTo>
                    <a:pt x="8" y="19"/>
                  </a:lnTo>
                  <a:lnTo>
                    <a:pt x="4" y="26"/>
                  </a:lnTo>
                  <a:lnTo>
                    <a:pt x="0" y="33"/>
                  </a:lnTo>
                  <a:lnTo>
                    <a:pt x="0" y="33"/>
                  </a:lnTo>
                  <a:lnTo>
                    <a:pt x="4" y="37"/>
                  </a:lnTo>
                  <a:lnTo>
                    <a:pt x="8" y="45"/>
                  </a:lnTo>
                  <a:lnTo>
                    <a:pt x="11" y="52"/>
                  </a:lnTo>
                  <a:lnTo>
                    <a:pt x="15" y="59"/>
                  </a:lnTo>
                  <a:lnTo>
                    <a:pt x="11" y="63"/>
                  </a:lnTo>
                  <a:lnTo>
                    <a:pt x="15" y="6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1" name="Freeform 85">
              <a:extLst>
                <a:ext uri="{FF2B5EF4-FFF2-40B4-BE49-F238E27FC236}">
                  <a16:creationId xmlns:a16="http://schemas.microsoft.com/office/drawing/2014/main" xmlns="" id="{7423D268-6CC0-4DF6-A25B-884CD1CF9AC0}"/>
                </a:ext>
              </a:extLst>
            </p:cNvPr>
            <p:cNvSpPr/>
            <p:nvPr/>
          </p:nvSpPr>
          <p:spPr bwMode="auto">
            <a:xfrm>
              <a:off x="5981974" y="3375856"/>
              <a:ext cx="12541" cy="26187"/>
            </a:xfrm>
            <a:custGeom>
              <a:avLst/>
              <a:gdLst>
                <a:gd name="T0" fmla="*/ 0 w 7"/>
                <a:gd name="T1" fmla="*/ 15 h 15"/>
                <a:gd name="T2" fmla="*/ 0 w 7"/>
                <a:gd name="T3" fmla="*/ 15 h 15"/>
                <a:gd name="T4" fmla="*/ 0 w 7"/>
                <a:gd name="T5" fmla="*/ 11 h 15"/>
                <a:gd name="T6" fmla="*/ 0 w 7"/>
                <a:gd name="T7" fmla="*/ 7 h 15"/>
                <a:gd name="T8" fmla="*/ 0 w 7"/>
                <a:gd name="T9" fmla="*/ 4 h 15"/>
                <a:gd name="T10" fmla="*/ 3 w 7"/>
                <a:gd name="T11" fmla="*/ 0 h 15"/>
                <a:gd name="T12" fmla="*/ 3 w 7"/>
                <a:gd name="T13" fmla="*/ 0 h 15"/>
                <a:gd name="T14" fmla="*/ 3 w 7"/>
                <a:gd name="T15" fmla="*/ 4 h 15"/>
                <a:gd name="T16" fmla="*/ 3 w 7"/>
                <a:gd name="T17" fmla="*/ 4 h 15"/>
                <a:gd name="T18" fmla="*/ 7 w 7"/>
                <a:gd name="T19" fmla="*/ 11 h 15"/>
                <a:gd name="T20" fmla="*/ 3 w 7"/>
                <a:gd name="T21" fmla="*/ 11 h 15"/>
                <a:gd name="T22" fmla="*/ 3 w 7"/>
                <a:gd name="T23" fmla="*/ 11 h 15"/>
                <a:gd name="T24" fmla="*/ 3 w 7"/>
                <a:gd name="T25" fmla="*/ 15 h 15"/>
                <a:gd name="T26" fmla="*/ 0 w 7"/>
                <a:gd name="T27" fmla="*/ 15 h 15"/>
                <a:gd name="T28" fmla="*/ 0 w 7"/>
                <a:gd name="T29" fmla="*/ 1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 h="15">
                  <a:moveTo>
                    <a:pt x="0" y="15"/>
                  </a:moveTo>
                  <a:lnTo>
                    <a:pt x="0" y="15"/>
                  </a:lnTo>
                  <a:lnTo>
                    <a:pt x="0" y="11"/>
                  </a:lnTo>
                  <a:lnTo>
                    <a:pt x="0" y="7"/>
                  </a:lnTo>
                  <a:lnTo>
                    <a:pt x="0" y="4"/>
                  </a:lnTo>
                  <a:lnTo>
                    <a:pt x="3" y="0"/>
                  </a:lnTo>
                  <a:lnTo>
                    <a:pt x="3" y="0"/>
                  </a:lnTo>
                  <a:lnTo>
                    <a:pt x="3" y="4"/>
                  </a:lnTo>
                  <a:lnTo>
                    <a:pt x="3" y="4"/>
                  </a:lnTo>
                  <a:lnTo>
                    <a:pt x="7" y="11"/>
                  </a:lnTo>
                  <a:lnTo>
                    <a:pt x="3" y="11"/>
                  </a:lnTo>
                  <a:lnTo>
                    <a:pt x="3" y="11"/>
                  </a:lnTo>
                  <a:lnTo>
                    <a:pt x="3" y="15"/>
                  </a:lnTo>
                  <a:lnTo>
                    <a:pt x="0" y="15"/>
                  </a:lnTo>
                  <a:lnTo>
                    <a:pt x="0" y="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2" name="Freeform 86">
              <a:extLst>
                <a:ext uri="{FF2B5EF4-FFF2-40B4-BE49-F238E27FC236}">
                  <a16:creationId xmlns:a16="http://schemas.microsoft.com/office/drawing/2014/main" xmlns="" id="{0CEC6C83-B371-4509-9B0C-D6D9BE7356FB}"/>
                </a:ext>
              </a:extLst>
            </p:cNvPr>
            <p:cNvSpPr/>
            <p:nvPr/>
          </p:nvSpPr>
          <p:spPr bwMode="auto">
            <a:xfrm>
              <a:off x="5967641" y="3402041"/>
              <a:ext cx="14331" cy="31422"/>
            </a:xfrm>
            <a:custGeom>
              <a:avLst/>
              <a:gdLst>
                <a:gd name="T0" fmla="*/ 8 w 8"/>
                <a:gd name="T1" fmla="*/ 18 h 18"/>
                <a:gd name="T2" fmla="*/ 4 w 8"/>
                <a:gd name="T3" fmla="*/ 18 h 18"/>
                <a:gd name="T4" fmla="*/ 0 w 8"/>
                <a:gd name="T5" fmla="*/ 18 h 18"/>
                <a:gd name="T6" fmla="*/ 0 w 8"/>
                <a:gd name="T7" fmla="*/ 18 h 18"/>
                <a:gd name="T8" fmla="*/ 0 w 8"/>
                <a:gd name="T9" fmla="*/ 15 h 18"/>
                <a:gd name="T10" fmla="*/ 0 w 8"/>
                <a:gd name="T11" fmla="*/ 7 h 18"/>
                <a:gd name="T12" fmla="*/ 0 w 8"/>
                <a:gd name="T13" fmla="*/ 4 h 18"/>
                <a:gd name="T14" fmla="*/ 0 w 8"/>
                <a:gd name="T15" fmla="*/ 0 h 18"/>
                <a:gd name="T16" fmla="*/ 4 w 8"/>
                <a:gd name="T17" fmla="*/ 0 h 18"/>
                <a:gd name="T18" fmla="*/ 4 w 8"/>
                <a:gd name="T19" fmla="*/ 4 h 18"/>
                <a:gd name="T20" fmla="*/ 8 w 8"/>
                <a:gd name="T21" fmla="*/ 4 h 18"/>
                <a:gd name="T22" fmla="*/ 8 w 8"/>
                <a:gd name="T23" fmla="*/ 4 h 18"/>
                <a:gd name="T24" fmla="*/ 8 w 8"/>
                <a:gd name="T25" fmla="*/ 4 h 18"/>
                <a:gd name="T26" fmla="*/ 8 w 8"/>
                <a:gd name="T27" fmla="*/ 4 h 18"/>
                <a:gd name="T28" fmla="*/ 8 w 8"/>
                <a:gd name="T29" fmla="*/ 7 h 18"/>
                <a:gd name="T30" fmla="*/ 8 w 8"/>
                <a:gd name="T31" fmla="*/ 11 h 18"/>
                <a:gd name="T32" fmla="*/ 8 w 8"/>
                <a:gd name="T33" fmla="*/ 11 h 18"/>
                <a:gd name="T34" fmla="*/ 8 w 8"/>
                <a:gd name="T35" fmla="*/ 18 h 18"/>
                <a:gd name="T36" fmla="*/ 8 w 8"/>
                <a:gd name="T37"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 h="18">
                  <a:moveTo>
                    <a:pt x="8" y="18"/>
                  </a:moveTo>
                  <a:lnTo>
                    <a:pt x="4" y="18"/>
                  </a:lnTo>
                  <a:lnTo>
                    <a:pt x="0" y="18"/>
                  </a:lnTo>
                  <a:lnTo>
                    <a:pt x="0" y="18"/>
                  </a:lnTo>
                  <a:lnTo>
                    <a:pt x="0" y="15"/>
                  </a:lnTo>
                  <a:lnTo>
                    <a:pt x="0" y="7"/>
                  </a:lnTo>
                  <a:lnTo>
                    <a:pt x="0" y="4"/>
                  </a:lnTo>
                  <a:lnTo>
                    <a:pt x="0" y="0"/>
                  </a:lnTo>
                  <a:lnTo>
                    <a:pt x="4" y="0"/>
                  </a:lnTo>
                  <a:lnTo>
                    <a:pt x="4" y="4"/>
                  </a:lnTo>
                  <a:lnTo>
                    <a:pt x="8" y="4"/>
                  </a:lnTo>
                  <a:lnTo>
                    <a:pt x="8" y="4"/>
                  </a:lnTo>
                  <a:lnTo>
                    <a:pt x="8" y="4"/>
                  </a:lnTo>
                  <a:lnTo>
                    <a:pt x="8" y="4"/>
                  </a:lnTo>
                  <a:lnTo>
                    <a:pt x="8" y="7"/>
                  </a:lnTo>
                  <a:lnTo>
                    <a:pt x="8" y="11"/>
                  </a:lnTo>
                  <a:lnTo>
                    <a:pt x="8" y="11"/>
                  </a:lnTo>
                  <a:lnTo>
                    <a:pt x="8" y="18"/>
                  </a:lnTo>
                  <a:lnTo>
                    <a:pt x="8"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3" name="Freeform 87">
              <a:extLst>
                <a:ext uri="{FF2B5EF4-FFF2-40B4-BE49-F238E27FC236}">
                  <a16:creationId xmlns:a16="http://schemas.microsoft.com/office/drawing/2014/main" xmlns="" id="{6671E4DE-4A73-4DBA-BB39-2E8630F733B6}"/>
                </a:ext>
              </a:extLst>
            </p:cNvPr>
            <p:cNvSpPr/>
            <p:nvPr/>
          </p:nvSpPr>
          <p:spPr bwMode="auto">
            <a:xfrm>
              <a:off x="5967643" y="3342687"/>
              <a:ext cx="34036" cy="40152"/>
            </a:xfrm>
            <a:custGeom>
              <a:avLst/>
              <a:gdLst>
                <a:gd name="T0" fmla="*/ 0 w 19"/>
                <a:gd name="T1" fmla="*/ 23 h 23"/>
                <a:gd name="T2" fmla="*/ 0 w 19"/>
                <a:gd name="T3" fmla="*/ 23 h 23"/>
                <a:gd name="T4" fmla="*/ 8 w 19"/>
                <a:gd name="T5" fmla="*/ 23 h 23"/>
                <a:gd name="T6" fmla="*/ 8 w 19"/>
                <a:gd name="T7" fmla="*/ 19 h 23"/>
                <a:gd name="T8" fmla="*/ 11 w 19"/>
                <a:gd name="T9" fmla="*/ 19 h 23"/>
                <a:gd name="T10" fmla="*/ 11 w 19"/>
                <a:gd name="T11" fmla="*/ 15 h 23"/>
                <a:gd name="T12" fmla="*/ 15 w 19"/>
                <a:gd name="T13" fmla="*/ 12 h 23"/>
                <a:gd name="T14" fmla="*/ 19 w 19"/>
                <a:gd name="T15" fmla="*/ 12 h 23"/>
                <a:gd name="T16" fmla="*/ 19 w 19"/>
                <a:gd name="T17" fmla="*/ 12 h 23"/>
                <a:gd name="T18" fmla="*/ 19 w 19"/>
                <a:gd name="T19" fmla="*/ 12 h 23"/>
                <a:gd name="T20" fmla="*/ 19 w 19"/>
                <a:gd name="T21" fmla="*/ 8 h 23"/>
                <a:gd name="T22" fmla="*/ 19 w 19"/>
                <a:gd name="T23" fmla="*/ 4 h 23"/>
                <a:gd name="T24" fmla="*/ 15 w 19"/>
                <a:gd name="T25" fmla="*/ 4 h 23"/>
                <a:gd name="T26" fmla="*/ 15 w 19"/>
                <a:gd name="T27" fmla="*/ 0 h 23"/>
                <a:gd name="T28" fmla="*/ 8 w 19"/>
                <a:gd name="T29" fmla="*/ 0 h 23"/>
                <a:gd name="T30" fmla="*/ 8 w 19"/>
                <a:gd name="T31" fmla="*/ 0 h 23"/>
                <a:gd name="T32" fmla="*/ 8 w 19"/>
                <a:gd name="T33" fmla="*/ 0 h 23"/>
                <a:gd name="T34" fmla="*/ 4 w 19"/>
                <a:gd name="T35" fmla="*/ 12 h 23"/>
                <a:gd name="T36" fmla="*/ 4 w 19"/>
                <a:gd name="T37" fmla="*/ 15 h 23"/>
                <a:gd name="T38" fmla="*/ 0 w 19"/>
                <a:gd name="T39" fmla="*/ 19 h 23"/>
                <a:gd name="T40" fmla="*/ 0 w 19"/>
                <a:gd name="T41" fmla="*/ 23 h 23"/>
                <a:gd name="T42" fmla="*/ 0 w 19"/>
                <a:gd name="T43" fmla="*/ 2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9" h="23">
                  <a:moveTo>
                    <a:pt x="0" y="23"/>
                  </a:moveTo>
                  <a:lnTo>
                    <a:pt x="0" y="23"/>
                  </a:lnTo>
                  <a:lnTo>
                    <a:pt x="8" y="23"/>
                  </a:lnTo>
                  <a:lnTo>
                    <a:pt x="8" y="19"/>
                  </a:lnTo>
                  <a:lnTo>
                    <a:pt x="11" y="19"/>
                  </a:lnTo>
                  <a:lnTo>
                    <a:pt x="11" y="15"/>
                  </a:lnTo>
                  <a:lnTo>
                    <a:pt x="15" y="12"/>
                  </a:lnTo>
                  <a:lnTo>
                    <a:pt x="19" y="12"/>
                  </a:lnTo>
                  <a:lnTo>
                    <a:pt x="19" y="12"/>
                  </a:lnTo>
                  <a:lnTo>
                    <a:pt x="19" y="12"/>
                  </a:lnTo>
                  <a:lnTo>
                    <a:pt x="19" y="8"/>
                  </a:lnTo>
                  <a:lnTo>
                    <a:pt x="19" y="4"/>
                  </a:lnTo>
                  <a:lnTo>
                    <a:pt x="15" y="4"/>
                  </a:lnTo>
                  <a:lnTo>
                    <a:pt x="15" y="0"/>
                  </a:lnTo>
                  <a:lnTo>
                    <a:pt x="8" y="0"/>
                  </a:lnTo>
                  <a:lnTo>
                    <a:pt x="8" y="0"/>
                  </a:lnTo>
                  <a:lnTo>
                    <a:pt x="8" y="0"/>
                  </a:lnTo>
                  <a:lnTo>
                    <a:pt x="4" y="12"/>
                  </a:lnTo>
                  <a:lnTo>
                    <a:pt x="4" y="15"/>
                  </a:lnTo>
                  <a:lnTo>
                    <a:pt x="0" y="19"/>
                  </a:lnTo>
                  <a:lnTo>
                    <a:pt x="0" y="23"/>
                  </a:lnTo>
                  <a:lnTo>
                    <a:pt x="0" y="2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4" name="Freeform 88">
              <a:extLst>
                <a:ext uri="{FF2B5EF4-FFF2-40B4-BE49-F238E27FC236}">
                  <a16:creationId xmlns:a16="http://schemas.microsoft.com/office/drawing/2014/main" xmlns="" id="{7112A668-EC9D-4B27-8795-C63463D47C6E}"/>
                </a:ext>
              </a:extLst>
            </p:cNvPr>
            <p:cNvSpPr/>
            <p:nvPr/>
          </p:nvSpPr>
          <p:spPr bwMode="auto">
            <a:xfrm>
              <a:off x="5967642" y="3375856"/>
              <a:ext cx="120024" cy="129184"/>
            </a:xfrm>
            <a:custGeom>
              <a:avLst/>
              <a:gdLst>
                <a:gd name="T0" fmla="*/ 4 w 67"/>
                <a:gd name="T1" fmla="*/ 63 h 74"/>
                <a:gd name="T2" fmla="*/ 4 w 67"/>
                <a:gd name="T3" fmla="*/ 63 h 74"/>
                <a:gd name="T4" fmla="*/ 4 w 67"/>
                <a:gd name="T5" fmla="*/ 63 h 74"/>
                <a:gd name="T6" fmla="*/ 4 w 67"/>
                <a:gd name="T7" fmla="*/ 59 h 74"/>
                <a:gd name="T8" fmla="*/ 4 w 67"/>
                <a:gd name="T9" fmla="*/ 56 h 74"/>
                <a:gd name="T10" fmla="*/ 4 w 67"/>
                <a:gd name="T11" fmla="*/ 52 h 74"/>
                <a:gd name="T12" fmla="*/ 4 w 67"/>
                <a:gd name="T13" fmla="*/ 48 h 74"/>
                <a:gd name="T14" fmla="*/ 8 w 67"/>
                <a:gd name="T15" fmla="*/ 48 h 74"/>
                <a:gd name="T16" fmla="*/ 8 w 67"/>
                <a:gd name="T17" fmla="*/ 45 h 74"/>
                <a:gd name="T18" fmla="*/ 8 w 67"/>
                <a:gd name="T19" fmla="*/ 41 h 74"/>
                <a:gd name="T20" fmla="*/ 8 w 67"/>
                <a:gd name="T21" fmla="*/ 41 h 74"/>
                <a:gd name="T22" fmla="*/ 8 w 67"/>
                <a:gd name="T23" fmla="*/ 26 h 74"/>
                <a:gd name="T24" fmla="*/ 8 w 67"/>
                <a:gd name="T25" fmla="*/ 26 h 74"/>
                <a:gd name="T26" fmla="*/ 8 w 67"/>
                <a:gd name="T27" fmla="*/ 22 h 74"/>
                <a:gd name="T28" fmla="*/ 8 w 67"/>
                <a:gd name="T29" fmla="*/ 19 h 74"/>
                <a:gd name="T30" fmla="*/ 8 w 67"/>
                <a:gd name="T31" fmla="*/ 19 h 74"/>
                <a:gd name="T32" fmla="*/ 8 w 67"/>
                <a:gd name="T33" fmla="*/ 15 h 74"/>
                <a:gd name="T34" fmla="*/ 8 w 67"/>
                <a:gd name="T35" fmla="*/ 15 h 74"/>
                <a:gd name="T36" fmla="*/ 11 w 67"/>
                <a:gd name="T37" fmla="*/ 15 h 74"/>
                <a:gd name="T38" fmla="*/ 11 w 67"/>
                <a:gd name="T39" fmla="*/ 11 h 74"/>
                <a:gd name="T40" fmla="*/ 15 w 67"/>
                <a:gd name="T41" fmla="*/ 11 h 74"/>
                <a:gd name="T42" fmla="*/ 19 w 67"/>
                <a:gd name="T43" fmla="*/ 15 h 74"/>
                <a:gd name="T44" fmla="*/ 22 w 67"/>
                <a:gd name="T45" fmla="*/ 19 h 74"/>
                <a:gd name="T46" fmla="*/ 22 w 67"/>
                <a:gd name="T47" fmla="*/ 19 h 74"/>
                <a:gd name="T48" fmla="*/ 26 w 67"/>
                <a:gd name="T49" fmla="*/ 19 h 74"/>
                <a:gd name="T50" fmla="*/ 59 w 67"/>
                <a:gd name="T51" fmla="*/ 0 h 74"/>
                <a:gd name="T52" fmla="*/ 67 w 67"/>
                <a:gd name="T53" fmla="*/ 19 h 74"/>
                <a:gd name="T54" fmla="*/ 67 w 67"/>
                <a:gd name="T55" fmla="*/ 19 h 74"/>
                <a:gd name="T56" fmla="*/ 59 w 67"/>
                <a:gd name="T57" fmla="*/ 26 h 74"/>
                <a:gd name="T58" fmla="*/ 37 w 67"/>
                <a:gd name="T59" fmla="*/ 30 h 74"/>
                <a:gd name="T60" fmla="*/ 56 w 67"/>
                <a:gd name="T61" fmla="*/ 48 h 74"/>
                <a:gd name="T62" fmla="*/ 48 w 67"/>
                <a:gd name="T63" fmla="*/ 56 h 74"/>
                <a:gd name="T64" fmla="*/ 48 w 67"/>
                <a:gd name="T65" fmla="*/ 63 h 74"/>
                <a:gd name="T66" fmla="*/ 33 w 67"/>
                <a:gd name="T67" fmla="*/ 63 h 74"/>
                <a:gd name="T68" fmla="*/ 22 w 67"/>
                <a:gd name="T69" fmla="*/ 74 h 74"/>
                <a:gd name="T70" fmla="*/ 8 w 67"/>
                <a:gd name="T71" fmla="*/ 71 h 74"/>
                <a:gd name="T72" fmla="*/ 0 w 67"/>
                <a:gd name="T73" fmla="*/ 71 h 74"/>
                <a:gd name="T74" fmla="*/ 0 w 67"/>
                <a:gd name="T75" fmla="*/ 71 h 74"/>
                <a:gd name="T76" fmla="*/ 4 w 67"/>
                <a:gd name="T77" fmla="*/ 67 h 74"/>
                <a:gd name="T78" fmla="*/ 4 w 67"/>
                <a:gd name="T79" fmla="*/ 63 h 74"/>
                <a:gd name="T80" fmla="*/ 4 w 67"/>
                <a:gd name="T81" fmla="*/ 63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7" h="74">
                  <a:moveTo>
                    <a:pt x="4" y="63"/>
                  </a:moveTo>
                  <a:lnTo>
                    <a:pt x="4" y="63"/>
                  </a:lnTo>
                  <a:lnTo>
                    <a:pt x="4" y="63"/>
                  </a:lnTo>
                  <a:lnTo>
                    <a:pt x="4" y="59"/>
                  </a:lnTo>
                  <a:lnTo>
                    <a:pt x="4" y="56"/>
                  </a:lnTo>
                  <a:lnTo>
                    <a:pt x="4" y="52"/>
                  </a:lnTo>
                  <a:lnTo>
                    <a:pt x="4" y="48"/>
                  </a:lnTo>
                  <a:lnTo>
                    <a:pt x="8" y="48"/>
                  </a:lnTo>
                  <a:lnTo>
                    <a:pt x="8" y="45"/>
                  </a:lnTo>
                  <a:lnTo>
                    <a:pt x="8" y="41"/>
                  </a:lnTo>
                  <a:lnTo>
                    <a:pt x="8" y="41"/>
                  </a:lnTo>
                  <a:lnTo>
                    <a:pt x="8" y="26"/>
                  </a:lnTo>
                  <a:lnTo>
                    <a:pt x="8" y="26"/>
                  </a:lnTo>
                  <a:lnTo>
                    <a:pt x="8" y="22"/>
                  </a:lnTo>
                  <a:lnTo>
                    <a:pt x="8" y="19"/>
                  </a:lnTo>
                  <a:lnTo>
                    <a:pt x="8" y="19"/>
                  </a:lnTo>
                  <a:lnTo>
                    <a:pt x="8" y="15"/>
                  </a:lnTo>
                  <a:lnTo>
                    <a:pt x="8" y="15"/>
                  </a:lnTo>
                  <a:lnTo>
                    <a:pt x="11" y="15"/>
                  </a:lnTo>
                  <a:lnTo>
                    <a:pt x="11" y="11"/>
                  </a:lnTo>
                  <a:lnTo>
                    <a:pt x="15" y="11"/>
                  </a:lnTo>
                  <a:lnTo>
                    <a:pt x="19" y="15"/>
                  </a:lnTo>
                  <a:lnTo>
                    <a:pt x="22" y="19"/>
                  </a:lnTo>
                  <a:lnTo>
                    <a:pt x="22" y="19"/>
                  </a:lnTo>
                  <a:lnTo>
                    <a:pt x="26" y="19"/>
                  </a:lnTo>
                  <a:lnTo>
                    <a:pt x="59" y="0"/>
                  </a:lnTo>
                  <a:lnTo>
                    <a:pt x="67" y="19"/>
                  </a:lnTo>
                  <a:lnTo>
                    <a:pt x="67" y="19"/>
                  </a:lnTo>
                  <a:lnTo>
                    <a:pt x="59" y="26"/>
                  </a:lnTo>
                  <a:lnTo>
                    <a:pt x="37" y="30"/>
                  </a:lnTo>
                  <a:lnTo>
                    <a:pt x="56" y="48"/>
                  </a:lnTo>
                  <a:lnTo>
                    <a:pt x="48" y="56"/>
                  </a:lnTo>
                  <a:lnTo>
                    <a:pt x="48" y="63"/>
                  </a:lnTo>
                  <a:lnTo>
                    <a:pt x="33" y="63"/>
                  </a:lnTo>
                  <a:lnTo>
                    <a:pt x="22" y="74"/>
                  </a:lnTo>
                  <a:lnTo>
                    <a:pt x="8" y="71"/>
                  </a:lnTo>
                  <a:lnTo>
                    <a:pt x="0" y="71"/>
                  </a:lnTo>
                  <a:lnTo>
                    <a:pt x="0" y="71"/>
                  </a:lnTo>
                  <a:lnTo>
                    <a:pt x="4" y="67"/>
                  </a:lnTo>
                  <a:lnTo>
                    <a:pt x="4" y="63"/>
                  </a:lnTo>
                  <a:lnTo>
                    <a:pt x="4" y="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5" name="Freeform 89">
              <a:extLst>
                <a:ext uri="{FF2B5EF4-FFF2-40B4-BE49-F238E27FC236}">
                  <a16:creationId xmlns:a16="http://schemas.microsoft.com/office/drawing/2014/main" xmlns="" id="{AD9300B4-E768-4127-B5EC-3D28072DE742}"/>
                </a:ext>
              </a:extLst>
            </p:cNvPr>
            <p:cNvSpPr/>
            <p:nvPr/>
          </p:nvSpPr>
          <p:spPr bwMode="auto">
            <a:xfrm>
              <a:off x="5967641" y="3409024"/>
              <a:ext cx="610863" cy="452142"/>
            </a:xfrm>
            <a:custGeom>
              <a:avLst/>
              <a:gdLst>
                <a:gd name="T0" fmla="*/ 207 w 341"/>
                <a:gd name="T1" fmla="*/ 55 h 259"/>
                <a:gd name="T2" fmla="*/ 82 w 341"/>
                <a:gd name="T3" fmla="*/ 3 h 259"/>
                <a:gd name="T4" fmla="*/ 37 w 341"/>
                <a:gd name="T5" fmla="*/ 11 h 259"/>
                <a:gd name="T6" fmla="*/ 48 w 341"/>
                <a:gd name="T7" fmla="*/ 44 h 259"/>
                <a:gd name="T8" fmla="*/ 8 w 341"/>
                <a:gd name="T9" fmla="*/ 52 h 259"/>
                <a:gd name="T10" fmla="*/ 0 w 341"/>
                <a:gd name="T11" fmla="*/ 63 h 259"/>
                <a:gd name="T12" fmla="*/ 0 w 341"/>
                <a:gd name="T13" fmla="*/ 66 h 259"/>
                <a:gd name="T14" fmla="*/ 8 w 341"/>
                <a:gd name="T15" fmla="*/ 70 h 259"/>
                <a:gd name="T16" fmla="*/ 15 w 341"/>
                <a:gd name="T17" fmla="*/ 81 h 259"/>
                <a:gd name="T18" fmla="*/ 22 w 341"/>
                <a:gd name="T19" fmla="*/ 89 h 259"/>
                <a:gd name="T20" fmla="*/ 26 w 341"/>
                <a:gd name="T21" fmla="*/ 96 h 259"/>
                <a:gd name="T22" fmla="*/ 33 w 341"/>
                <a:gd name="T23" fmla="*/ 103 h 259"/>
                <a:gd name="T24" fmla="*/ 41 w 341"/>
                <a:gd name="T25" fmla="*/ 115 h 259"/>
                <a:gd name="T26" fmla="*/ 45 w 341"/>
                <a:gd name="T27" fmla="*/ 122 h 259"/>
                <a:gd name="T28" fmla="*/ 48 w 341"/>
                <a:gd name="T29" fmla="*/ 129 h 259"/>
                <a:gd name="T30" fmla="*/ 56 w 341"/>
                <a:gd name="T31" fmla="*/ 129 h 259"/>
                <a:gd name="T32" fmla="*/ 67 w 341"/>
                <a:gd name="T33" fmla="*/ 141 h 259"/>
                <a:gd name="T34" fmla="*/ 67 w 341"/>
                <a:gd name="T35" fmla="*/ 144 h 259"/>
                <a:gd name="T36" fmla="*/ 74 w 341"/>
                <a:gd name="T37" fmla="*/ 159 h 259"/>
                <a:gd name="T38" fmla="*/ 74 w 341"/>
                <a:gd name="T39" fmla="*/ 167 h 259"/>
                <a:gd name="T40" fmla="*/ 78 w 341"/>
                <a:gd name="T41" fmla="*/ 178 h 259"/>
                <a:gd name="T42" fmla="*/ 89 w 341"/>
                <a:gd name="T43" fmla="*/ 192 h 259"/>
                <a:gd name="T44" fmla="*/ 96 w 341"/>
                <a:gd name="T45" fmla="*/ 196 h 259"/>
                <a:gd name="T46" fmla="*/ 104 w 341"/>
                <a:gd name="T47" fmla="*/ 200 h 259"/>
                <a:gd name="T48" fmla="*/ 107 w 341"/>
                <a:gd name="T49" fmla="*/ 204 h 259"/>
                <a:gd name="T50" fmla="*/ 115 w 341"/>
                <a:gd name="T51" fmla="*/ 222 h 259"/>
                <a:gd name="T52" fmla="*/ 133 w 341"/>
                <a:gd name="T53" fmla="*/ 241 h 259"/>
                <a:gd name="T54" fmla="*/ 141 w 341"/>
                <a:gd name="T55" fmla="*/ 252 h 259"/>
                <a:gd name="T56" fmla="*/ 152 w 341"/>
                <a:gd name="T57" fmla="*/ 244 h 259"/>
                <a:gd name="T58" fmla="*/ 156 w 341"/>
                <a:gd name="T59" fmla="*/ 233 h 259"/>
                <a:gd name="T60" fmla="*/ 185 w 341"/>
                <a:gd name="T61" fmla="*/ 241 h 259"/>
                <a:gd name="T62" fmla="*/ 230 w 341"/>
                <a:gd name="T63" fmla="*/ 226 h 259"/>
                <a:gd name="T64" fmla="*/ 337 w 341"/>
                <a:gd name="T65" fmla="*/ 152 h 259"/>
                <a:gd name="T66" fmla="*/ 282 w 341"/>
                <a:gd name="T67" fmla="*/ 148 h 259"/>
                <a:gd name="T68" fmla="*/ 274 w 341"/>
                <a:gd name="T69" fmla="*/ 126 h 259"/>
                <a:gd name="T70" fmla="*/ 274 w 341"/>
                <a:gd name="T71" fmla="*/ 126 h 259"/>
                <a:gd name="T72" fmla="*/ 270 w 341"/>
                <a:gd name="T73" fmla="*/ 122 h 259"/>
                <a:gd name="T74" fmla="*/ 263 w 341"/>
                <a:gd name="T75" fmla="*/ 118 h 259"/>
                <a:gd name="T76" fmla="*/ 259 w 341"/>
                <a:gd name="T77" fmla="*/ 115 h 259"/>
                <a:gd name="T78" fmla="*/ 248 w 341"/>
                <a:gd name="T79" fmla="*/ 100 h 259"/>
                <a:gd name="T80" fmla="*/ 248 w 341"/>
                <a:gd name="T81" fmla="*/ 89 h 259"/>
                <a:gd name="T82" fmla="*/ 244 w 341"/>
                <a:gd name="T83" fmla="*/ 85 h 259"/>
                <a:gd name="T84" fmla="*/ 233 w 341"/>
                <a:gd name="T85" fmla="*/ 74 h 259"/>
                <a:gd name="T86" fmla="*/ 237 w 341"/>
                <a:gd name="T87" fmla="*/ 74 h 259"/>
                <a:gd name="T88" fmla="*/ 226 w 341"/>
                <a:gd name="T89" fmla="*/ 70 h 259"/>
                <a:gd name="T90" fmla="*/ 219 w 341"/>
                <a:gd name="T91" fmla="*/ 59 h 259"/>
                <a:gd name="T92" fmla="*/ 219 w 341"/>
                <a:gd name="T93" fmla="*/ 55 h 2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341" h="259">
                  <a:moveTo>
                    <a:pt x="219" y="55"/>
                  </a:moveTo>
                  <a:lnTo>
                    <a:pt x="207" y="59"/>
                  </a:lnTo>
                  <a:lnTo>
                    <a:pt x="207" y="55"/>
                  </a:lnTo>
                  <a:lnTo>
                    <a:pt x="193" y="52"/>
                  </a:lnTo>
                  <a:lnTo>
                    <a:pt x="159" y="52"/>
                  </a:lnTo>
                  <a:lnTo>
                    <a:pt x="82" y="3"/>
                  </a:lnTo>
                  <a:lnTo>
                    <a:pt x="67" y="0"/>
                  </a:lnTo>
                  <a:lnTo>
                    <a:pt x="59" y="7"/>
                  </a:lnTo>
                  <a:lnTo>
                    <a:pt x="37" y="11"/>
                  </a:lnTo>
                  <a:lnTo>
                    <a:pt x="56" y="29"/>
                  </a:lnTo>
                  <a:lnTo>
                    <a:pt x="48" y="37"/>
                  </a:lnTo>
                  <a:lnTo>
                    <a:pt x="48" y="44"/>
                  </a:lnTo>
                  <a:lnTo>
                    <a:pt x="33" y="44"/>
                  </a:lnTo>
                  <a:lnTo>
                    <a:pt x="22" y="55"/>
                  </a:lnTo>
                  <a:lnTo>
                    <a:pt x="8" y="52"/>
                  </a:lnTo>
                  <a:lnTo>
                    <a:pt x="0" y="52"/>
                  </a:lnTo>
                  <a:lnTo>
                    <a:pt x="0" y="55"/>
                  </a:lnTo>
                  <a:lnTo>
                    <a:pt x="0" y="63"/>
                  </a:lnTo>
                  <a:lnTo>
                    <a:pt x="0" y="66"/>
                  </a:lnTo>
                  <a:lnTo>
                    <a:pt x="0" y="70"/>
                  </a:lnTo>
                  <a:lnTo>
                    <a:pt x="0" y="66"/>
                  </a:lnTo>
                  <a:lnTo>
                    <a:pt x="4" y="70"/>
                  </a:lnTo>
                  <a:lnTo>
                    <a:pt x="4" y="66"/>
                  </a:lnTo>
                  <a:lnTo>
                    <a:pt x="8" y="70"/>
                  </a:lnTo>
                  <a:lnTo>
                    <a:pt x="8" y="70"/>
                  </a:lnTo>
                  <a:lnTo>
                    <a:pt x="15" y="77"/>
                  </a:lnTo>
                  <a:lnTo>
                    <a:pt x="15" y="81"/>
                  </a:lnTo>
                  <a:lnTo>
                    <a:pt x="15" y="81"/>
                  </a:lnTo>
                  <a:lnTo>
                    <a:pt x="19" y="85"/>
                  </a:lnTo>
                  <a:lnTo>
                    <a:pt x="22" y="89"/>
                  </a:lnTo>
                  <a:lnTo>
                    <a:pt x="22" y="89"/>
                  </a:lnTo>
                  <a:lnTo>
                    <a:pt x="26" y="96"/>
                  </a:lnTo>
                  <a:lnTo>
                    <a:pt x="26" y="96"/>
                  </a:lnTo>
                  <a:lnTo>
                    <a:pt x="30" y="100"/>
                  </a:lnTo>
                  <a:lnTo>
                    <a:pt x="30" y="100"/>
                  </a:lnTo>
                  <a:lnTo>
                    <a:pt x="33" y="103"/>
                  </a:lnTo>
                  <a:lnTo>
                    <a:pt x="33" y="107"/>
                  </a:lnTo>
                  <a:lnTo>
                    <a:pt x="37" y="107"/>
                  </a:lnTo>
                  <a:lnTo>
                    <a:pt x="41" y="115"/>
                  </a:lnTo>
                  <a:lnTo>
                    <a:pt x="45" y="115"/>
                  </a:lnTo>
                  <a:lnTo>
                    <a:pt x="45" y="118"/>
                  </a:lnTo>
                  <a:lnTo>
                    <a:pt x="45" y="122"/>
                  </a:lnTo>
                  <a:lnTo>
                    <a:pt x="45" y="126"/>
                  </a:lnTo>
                  <a:lnTo>
                    <a:pt x="45" y="126"/>
                  </a:lnTo>
                  <a:lnTo>
                    <a:pt x="48" y="129"/>
                  </a:lnTo>
                  <a:lnTo>
                    <a:pt x="48" y="129"/>
                  </a:lnTo>
                  <a:lnTo>
                    <a:pt x="52" y="129"/>
                  </a:lnTo>
                  <a:lnTo>
                    <a:pt x="56" y="129"/>
                  </a:lnTo>
                  <a:lnTo>
                    <a:pt x="59" y="133"/>
                  </a:lnTo>
                  <a:lnTo>
                    <a:pt x="63" y="137"/>
                  </a:lnTo>
                  <a:lnTo>
                    <a:pt x="67" y="141"/>
                  </a:lnTo>
                  <a:lnTo>
                    <a:pt x="67" y="141"/>
                  </a:lnTo>
                  <a:lnTo>
                    <a:pt x="67" y="144"/>
                  </a:lnTo>
                  <a:lnTo>
                    <a:pt x="67" y="144"/>
                  </a:lnTo>
                  <a:lnTo>
                    <a:pt x="70" y="148"/>
                  </a:lnTo>
                  <a:lnTo>
                    <a:pt x="74" y="152"/>
                  </a:lnTo>
                  <a:lnTo>
                    <a:pt x="74" y="159"/>
                  </a:lnTo>
                  <a:lnTo>
                    <a:pt x="74" y="159"/>
                  </a:lnTo>
                  <a:lnTo>
                    <a:pt x="74" y="163"/>
                  </a:lnTo>
                  <a:lnTo>
                    <a:pt x="74" y="167"/>
                  </a:lnTo>
                  <a:lnTo>
                    <a:pt x="74" y="167"/>
                  </a:lnTo>
                  <a:lnTo>
                    <a:pt x="74" y="174"/>
                  </a:lnTo>
                  <a:lnTo>
                    <a:pt x="78" y="178"/>
                  </a:lnTo>
                  <a:lnTo>
                    <a:pt x="78" y="181"/>
                  </a:lnTo>
                  <a:lnTo>
                    <a:pt x="78" y="181"/>
                  </a:lnTo>
                  <a:lnTo>
                    <a:pt x="89" y="192"/>
                  </a:lnTo>
                  <a:lnTo>
                    <a:pt x="89" y="192"/>
                  </a:lnTo>
                  <a:lnTo>
                    <a:pt x="93" y="192"/>
                  </a:lnTo>
                  <a:lnTo>
                    <a:pt x="96" y="196"/>
                  </a:lnTo>
                  <a:lnTo>
                    <a:pt x="96" y="196"/>
                  </a:lnTo>
                  <a:lnTo>
                    <a:pt x="104" y="200"/>
                  </a:lnTo>
                  <a:lnTo>
                    <a:pt x="104" y="200"/>
                  </a:lnTo>
                  <a:lnTo>
                    <a:pt x="107" y="204"/>
                  </a:lnTo>
                  <a:lnTo>
                    <a:pt x="107" y="204"/>
                  </a:lnTo>
                  <a:lnTo>
                    <a:pt x="107" y="204"/>
                  </a:lnTo>
                  <a:lnTo>
                    <a:pt x="111" y="218"/>
                  </a:lnTo>
                  <a:lnTo>
                    <a:pt x="115" y="218"/>
                  </a:lnTo>
                  <a:lnTo>
                    <a:pt x="115" y="222"/>
                  </a:lnTo>
                  <a:lnTo>
                    <a:pt x="130" y="233"/>
                  </a:lnTo>
                  <a:lnTo>
                    <a:pt x="130" y="233"/>
                  </a:lnTo>
                  <a:lnTo>
                    <a:pt x="133" y="241"/>
                  </a:lnTo>
                  <a:lnTo>
                    <a:pt x="137" y="241"/>
                  </a:lnTo>
                  <a:lnTo>
                    <a:pt x="141" y="252"/>
                  </a:lnTo>
                  <a:lnTo>
                    <a:pt x="141" y="252"/>
                  </a:lnTo>
                  <a:lnTo>
                    <a:pt x="145" y="252"/>
                  </a:lnTo>
                  <a:lnTo>
                    <a:pt x="148" y="248"/>
                  </a:lnTo>
                  <a:lnTo>
                    <a:pt x="152" y="244"/>
                  </a:lnTo>
                  <a:lnTo>
                    <a:pt x="148" y="241"/>
                  </a:lnTo>
                  <a:lnTo>
                    <a:pt x="152" y="233"/>
                  </a:lnTo>
                  <a:lnTo>
                    <a:pt x="156" y="233"/>
                  </a:lnTo>
                  <a:lnTo>
                    <a:pt x="159" y="237"/>
                  </a:lnTo>
                  <a:lnTo>
                    <a:pt x="170" y="237"/>
                  </a:lnTo>
                  <a:lnTo>
                    <a:pt x="185" y="241"/>
                  </a:lnTo>
                  <a:lnTo>
                    <a:pt x="200" y="248"/>
                  </a:lnTo>
                  <a:lnTo>
                    <a:pt x="200" y="259"/>
                  </a:lnTo>
                  <a:lnTo>
                    <a:pt x="230" y="226"/>
                  </a:lnTo>
                  <a:lnTo>
                    <a:pt x="337" y="196"/>
                  </a:lnTo>
                  <a:lnTo>
                    <a:pt x="341" y="163"/>
                  </a:lnTo>
                  <a:lnTo>
                    <a:pt x="337" y="152"/>
                  </a:lnTo>
                  <a:lnTo>
                    <a:pt x="337" y="152"/>
                  </a:lnTo>
                  <a:lnTo>
                    <a:pt x="330" y="155"/>
                  </a:lnTo>
                  <a:lnTo>
                    <a:pt x="282" y="148"/>
                  </a:lnTo>
                  <a:lnTo>
                    <a:pt x="278" y="137"/>
                  </a:lnTo>
                  <a:lnTo>
                    <a:pt x="274" y="133"/>
                  </a:lnTo>
                  <a:lnTo>
                    <a:pt x="274" y="126"/>
                  </a:lnTo>
                  <a:lnTo>
                    <a:pt x="274" y="126"/>
                  </a:lnTo>
                  <a:lnTo>
                    <a:pt x="274" y="129"/>
                  </a:lnTo>
                  <a:lnTo>
                    <a:pt x="274" y="126"/>
                  </a:lnTo>
                  <a:lnTo>
                    <a:pt x="274" y="126"/>
                  </a:lnTo>
                  <a:lnTo>
                    <a:pt x="274" y="122"/>
                  </a:lnTo>
                  <a:lnTo>
                    <a:pt x="270" y="122"/>
                  </a:lnTo>
                  <a:lnTo>
                    <a:pt x="270" y="122"/>
                  </a:lnTo>
                  <a:lnTo>
                    <a:pt x="270" y="122"/>
                  </a:lnTo>
                  <a:lnTo>
                    <a:pt x="263" y="118"/>
                  </a:lnTo>
                  <a:lnTo>
                    <a:pt x="263" y="118"/>
                  </a:lnTo>
                  <a:lnTo>
                    <a:pt x="263" y="118"/>
                  </a:lnTo>
                  <a:lnTo>
                    <a:pt x="259" y="115"/>
                  </a:lnTo>
                  <a:lnTo>
                    <a:pt x="259" y="111"/>
                  </a:lnTo>
                  <a:lnTo>
                    <a:pt x="252" y="100"/>
                  </a:lnTo>
                  <a:lnTo>
                    <a:pt x="248" y="100"/>
                  </a:lnTo>
                  <a:lnTo>
                    <a:pt x="248" y="100"/>
                  </a:lnTo>
                  <a:lnTo>
                    <a:pt x="248" y="96"/>
                  </a:lnTo>
                  <a:lnTo>
                    <a:pt x="248" y="89"/>
                  </a:lnTo>
                  <a:lnTo>
                    <a:pt x="248" y="89"/>
                  </a:lnTo>
                  <a:lnTo>
                    <a:pt x="244" y="85"/>
                  </a:lnTo>
                  <a:lnTo>
                    <a:pt x="244" y="85"/>
                  </a:lnTo>
                  <a:lnTo>
                    <a:pt x="237" y="77"/>
                  </a:lnTo>
                  <a:lnTo>
                    <a:pt x="237" y="77"/>
                  </a:lnTo>
                  <a:lnTo>
                    <a:pt x="233" y="74"/>
                  </a:lnTo>
                  <a:lnTo>
                    <a:pt x="233" y="74"/>
                  </a:lnTo>
                  <a:lnTo>
                    <a:pt x="233" y="74"/>
                  </a:lnTo>
                  <a:lnTo>
                    <a:pt x="237" y="74"/>
                  </a:lnTo>
                  <a:lnTo>
                    <a:pt x="233" y="74"/>
                  </a:lnTo>
                  <a:lnTo>
                    <a:pt x="233" y="74"/>
                  </a:lnTo>
                  <a:lnTo>
                    <a:pt x="226" y="70"/>
                  </a:lnTo>
                  <a:lnTo>
                    <a:pt x="222" y="63"/>
                  </a:lnTo>
                  <a:lnTo>
                    <a:pt x="222" y="59"/>
                  </a:lnTo>
                  <a:lnTo>
                    <a:pt x="219" y="59"/>
                  </a:lnTo>
                  <a:lnTo>
                    <a:pt x="219" y="55"/>
                  </a:lnTo>
                  <a:lnTo>
                    <a:pt x="219" y="59"/>
                  </a:lnTo>
                  <a:lnTo>
                    <a:pt x="219" y="5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6" name="Freeform 90">
              <a:extLst>
                <a:ext uri="{FF2B5EF4-FFF2-40B4-BE49-F238E27FC236}">
                  <a16:creationId xmlns:a16="http://schemas.microsoft.com/office/drawing/2014/main" xmlns="" id="{AC977477-08C3-4D5E-8F5C-DFBA1ED08DBC}"/>
                </a:ext>
              </a:extLst>
            </p:cNvPr>
            <p:cNvSpPr/>
            <p:nvPr/>
          </p:nvSpPr>
          <p:spPr bwMode="auto">
            <a:xfrm>
              <a:off x="6438778" y="3576613"/>
              <a:ext cx="19705" cy="45388"/>
            </a:xfrm>
            <a:custGeom>
              <a:avLst/>
              <a:gdLst>
                <a:gd name="T0" fmla="*/ 7 w 11"/>
                <a:gd name="T1" fmla="*/ 26 h 26"/>
                <a:gd name="T2" fmla="*/ 7 w 11"/>
                <a:gd name="T3" fmla="*/ 26 h 26"/>
                <a:gd name="T4" fmla="*/ 0 w 11"/>
                <a:gd name="T5" fmla="*/ 22 h 26"/>
                <a:gd name="T6" fmla="*/ 0 w 11"/>
                <a:gd name="T7" fmla="*/ 22 h 26"/>
                <a:gd name="T8" fmla="*/ 0 w 11"/>
                <a:gd name="T9" fmla="*/ 22 h 26"/>
                <a:gd name="T10" fmla="*/ 0 w 11"/>
                <a:gd name="T11" fmla="*/ 19 h 26"/>
                <a:gd name="T12" fmla="*/ 0 w 11"/>
                <a:gd name="T13" fmla="*/ 19 h 26"/>
                <a:gd name="T14" fmla="*/ 0 w 11"/>
                <a:gd name="T15" fmla="*/ 15 h 26"/>
                <a:gd name="T16" fmla="*/ 0 w 11"/>
                <a:gd name="T17" fmla="*/ 11 h 26"/>
                <a:gd name="T18" fmla="*/ 0 w 11"/>
                <a:gd name="T19" fmla="*/ 11 h 26"/>
                <a:gd name="T20" fmla="*/ 0 w 11"/>
                <a:gd name="T21" fmla="*/ 11 h 26"/>
                <a:gd name="T22" fmla="*/ 0 w 11"/>
                <a:gd name="T23" fmla="*/ 7 h 26"/>
                <a:gd name="T24" fmla="*/ 0 w 11"/>
                <a:gd name="T25" fmla="*/ 7 h 26"/>
                <a:gd name="T26" fmla="*/ 0 w 11"/>
                <a:gd name="T27" fmla="*/ 4 h 26"/>
                <a:gd name="T28" fmla="*/ 4 w 11"/>
                <a:gd name="T29" fmla="*/ 4 h 26"/>
                <a:gd name="T30" fmla="*/ 4 w 11"/>
                <a:gd name="T31" fmla="*/ 4 h 26"/>
                <a:gd name="T32" fmla="*/ 4 w 11"/>
                <a:gd name="T33" fmla="*/ 4 h 26"/>
                <a:gd name="T34" fmla="*/ 4 w 11"/>
                <a:gd name="T35" fmla="*/ 0 h 26"/>
                <a:gd name="T36" fmla="*/ 4 w 11"/>
                <a:gd name="T37" fmla="*/ 0 h 26"/>
                <a:gd name="T38" fmla="*/ 7 w 11"/>
                <a:gd name="T39" fmla="*/ 4 h 26"/>
                <a:gd name="T40" fmla="*/ 7 w 11"/>
                <a:gd name="T41" fmla="*/ 4 h 26"/>
                <a:gd name="T42" fmla="*/ 11 w 11"/>
                <a:gd name="T43" fmla="*/ 4 h 26"/>
                <a:gd name="T44" fmla="*/ 11 w 11"/>
                <a:gd name="T45" fmla="*/ 4 h 26"/>
                <a:gd name="T46" fmla="*/ 7 w 11"/>
                <a:gd name="T47" fmla="*/ 11 h 26"/>
                <a:gd name="T48" fmla="*/ 7 w 11"/>
                <a:gd name="T49" fmla="*/ 11 h 26"/>
                <a:gd name="T50" fmla="*/ 7 w 11"/>
                <a:gd name="T51" fmla="*/ 15 h 26"/>
                <a:gd name="T52" fmla="*/ 11 w 11"/>
                <a:gd name="T53" fmla="*/ 15 h 26"/>
                <a:gd name="T54" fmla="*/ 11 w 11"/>
                <a:gd name="T55" fmla="*/ 19 h 26"/>
                <a:gd name="T56" fmla="*/ 11 w 11"/>
                <a:gd name="T57" fmla="*/ 26 h 26"/>
                <a:gd name="T58" fmla="*/ 7 w 11"/>
                <a:gd name="T59" fmla="*/ 26 h 26"/>
                <a:gd name="T60" fmla="*/ 7 w 11"/>
                <a:gd name="T61"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1" h="26">
                  <a:moveTo>
                    <a:pt x="7" y="26"/>
                  </a:moveTo>
                  <a:lnTo>
                    <a:pt x="7" y="26"/>
                  </a:lnTo>
                  <a:lnTo>
                    <a:pt x="0" y="22"/>
                  </a:lnTo>
                  <a:lnTo>
                    <a:pt x="0" y="22"/>
                  </a:lnTo>
                  <a:lnTo>
                    <a:pt x="0" y="22"/>
                  </a:lnTo>
                  <a:lnTo>
                    <a:pt x="0" y="19"/>
                  </a:lnTo>
                  <a:lnTo>
                    <a:pt x="0" y="19"/>
                  </a:lnTo>
                  <a:lnTo>
                    <a:pt x="0" y="15"/>
                  </a:lnTo>
                  <a:lnTo>
                    <a:pt x="0" y="11"/>
                  </a:lnTo>
                  <a:lnTo>
                    <a:pt x="0" y="11"/>
                  </a:lnTo>
                  <a:lnTo>
                    <a:pt x="0" y="11"/>
                  </a:lnTo>
                  <a:lnTo>
                    <a:pt x="0" y="7"/>
                  </a:lnTo>
                  <a:lnTo>
                    <a:pt x="0" y="7"/>
                  </a:lnTo>
                  <a:lnTo>
                    <a:pt x="0" y="4"/>
                  </a:lnTo>
                  <a:lnTo>
                    <a:pt x="4" y="4"/>
                  </a:lnTo>
                  <a:lnTo>
                    <a:pt x="4" y="4"/>
                  </a:lnTo>
                  <a:lnTo>
                    <a:pt x="4" y="4"/>
                  </a:lnTo>
                  <a:lnTo>
                    <a:pt x="4" y="0"/>
                  </a:lnTo>
                  <a:lnTo>
                    <a:pt x="4" y="0"/>
                  </a:lnTo>
                  <a:lnTo>
                    <a:pt x="7" y="4"/>
                  </a:lnTo>
                  <a:lnTo>
                    <a:pt x="7" y="4"/>
                  </a:lnTo>
                  <a:lnTo>
                    <a:pt x="11" y="4"/>
                  </a:lnTo>
                  <a:lnTo>
                    <a:pt x="11" y="4"/>
                  </a:lnTo>
                  <a:lnTo>
                    <a:pt x="7" y="11"/>
                  </a:lnTo>
                  <a:lnTo>
                    <a:pt x="7" y="11"/>
                  </a:lnTo>
                  <a:lnTo>
                    <a:pt x="7" y="15"/>
                  </a:lnTo>
                  <a:lnTo>
                    <a:pt x="11" y="15"/>
                  </a:lnTo>
                  <a:lnTo>
                    <a:pt x="11" y="19"/>
                  </a:lnTo>
                  <a:lnTo>
                    <a:pt x="11" y="26"/>
                  </a:lnTo>
                  <a:lnTo>
                    <a:pt x="7" y="26"/>
                  </a:lnTo>
                  <a:lnTo>
                    <a:pt x="7"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7" name="Freeform 91">
              <a:extLst>
                <a:ext uri="{FF2B5EF4-FFF2-40B4-BE49-F238E27FC236}">
                  <a16:creationId xmlns:a16="http://schemas.microsoft.com/office/drawing/2014/main" xmlns="" id="{489A8F92-BDEE-46B0-BA2E-B05F6AB2F5AD}"/>
                </a:ext>
              </a:extLst>
            </p:cNvPr>
            <p:cNvSpPr/>
            <p:nvPr/>
          </p:nvSpPr>
          <p:spPr bwMode="auto">
            <a:xfrm>
              <a:off x="6458483" y="3583596"/>
              <a:ext cx="146894" cy="96015"/>
            </a:xfrm>
            <a:custGeom>
              <a:avLst/>
              <a:gdLst>
                <a:gd name="T0" fmla="*/ 0 w 82"/>
                <a:gd name="T1" fmla="*/ 26 h 55"/>
                <a:gd name="T2" fmla="*/ 0 w 82"/>
                <a:gd name="T3" fmla="*/ 33 h 55"/>
                <a:gd name="T4" fmla="*/ 4 w 82"/>
                <a:gd name="T5" fmla="*/ 37 h 55"/>
                <a:gd name="T6" fmla="*/ 8 w 82"/>
                <a:gd name="T7" fmla="*/ 48 h 55"/>
                <a:gd name="T8" fmla="*/ 56 w 82"/>
                <a:gd name="T9" fmla="*/ 55 h 55"/>
                <a:gd name="T10" fmla="*/ 63 w 82"/>
                <a:gd name="T11" fmla="*/ 52 h 55"/>
                <a:gd name="T12" fmla="*/ 78 w 82"/>
                <a:gd name="T13" fmla="*/ 11 h 55"/>
                <a:gd name="T14" fmla="*/ 82 w 82"/>
                <a:gd name="T15" fmla="*/ 11 h 55"/>
                <a:gd name="T16" fmla="*/ 78 w 82"/>
                <a:gd name="T17" fmla="*/ 7 h 55"/>
                <a:gd name="T18" fmla="*/ 78 w 82"/>
                <a:gd name="T19" fmla="*/ 3 h 55"/>
                <a:gd name="T20" fmla="*/ 78 w 82"/>
                <a:gd name="T21" fmla="*/ 7 h 55"/>
                <a:gd name="T22" fmla="*/ 78 w 82"/>
                <a:gd name="T23" fmla="*/ 3 h 55"/>
                <a:gd name="T24" fmla="*/ 78 w 82"/>
                <a:gd name="T25" fmla="*/ 3 h 55"/>
                <a:gd name="T26" fmla="*/ 74 w 82"/>
                <a:gd name="T27" fmla="*/ 3 h 55"/>
                <a:gd name="T28" fmla="*/ 74 w 82"/>
                <a:gd name="T29" fmla="*/ 0 h 55"/>
                <a:gd name="T30" fmla="*/ 74 w 82"/>
                <a:gd name="T31" fmla="*/ 0 h 55"/>
                <a:gd name="T32" fmla="*/ 74 w 82"/>
                <a:gd name="T33" fmla="*/ 0 h 55"/>
                <a:gd name="T34" fmla="*/ 70 w 82"/>
                <a:gd name="T35" fmla="*/ 3 h 55"/>
                <a:gd name="T36" fmla="*/ 63 w 82"/>
                <a:gd name="T37" fmla="*/ 7 h 55"/>
                <a:gd name="T38" fmla="*/ 63 w 82"/>
                <a:gd name="T39" fmla="*/ 11 h 55"/>
                <a:gd name="T40" fmla="*/ 52 w 82"/>
                <a:gd name="T41" fmla="*/ 18 h 55"/>
                <a:gd name="T42" fmla="*/ 52 w 82"/>
                <a:gd name="T43" fmla="*/ 22 h 55"/>
                <a:gd name="T44" fmla="*/ 52 w 82"/>
                <a:gd name="T45" fmla="*/ 22 h 55"/>
                <a:gd name="T46" fmla="*/ 52 w 82"/>
                <a:gd name="T47" fmla="*/ 22 h 55"/>
                <a:gd name="T48" fmla="*/ 48 w 82"/>
                <a:gd name="T49" fmla="*/ 26 h 55"/>
                <a:gd name="T50" fmla="*/ 48 w 82"/>
                <a:gd name="T51" fmla="*/ 26 h 55"/>
                <a:gd name="T52" fmla="*/ 45 w 82"/>
                <a:gd name="T53" fmla="*/ 26 h 55"/>
                <a:gd name="T54" fmla="*/ 45 w 82"/>
                <a:gd name="T55" fmla="*/ 26 h 55"/>
                <a:gd name="T56" fmla="*/ 45 w 82"/>
                <a:gd name="T57" fmla="*/ 29 h 55"/>
                <a:gd name="T58" fmla="*/ 45 w 82"/>
                <a:gd name="T59" fmla="*/ 29 h 55"/>
                <a:gd name="T60" fmla="*/ 41 w 82"/>
                <a:gd name="T61" fmla="*/ 29 h 55"/>
                <a:gd name="T62" fmla="*/ 37 w 82"/>
                <a:gd name="T63" fmla="*/ 29 h 55"/>
                <a:gd name="T64" fmla="*/ 33 w 82"/>
                <a:gd name="T65" fmla="*/ 33 h 55"/>
                <a:gd name="T66" fmla="*/ 33 w 82"/>
                <a:gd name="T67" fmla="*/ 29 h 55"/>
                <a:gd name="T68" fmla="*/ 30 w 82"/>
                <a:gd name="T69" fmla="*/ 29 h 55"/>
                <a:gd name="T70" fmla="*/ 26 w 82"/>
                <a:gd name="T71" fmla="*/ 29 h 55"/>
                <a:gd name="T72" fmla="*/ 26 w 82"/>
                <a:gd name="T73" fmla="*/ 29 h 55"/>
                <a:gd name="T74" fmla="*/ 19 w 82"/>
                <a:gd name="T75" fmla="*/ 29 h 55"/>
                <a:gd name="T76" fmla="*/ 11 w 82"/>
                <a:gd name="T77" fmla="*/ 33 h 55"/>
                <a:gd name="T78" fmla="*/ 11 w 82"/>
                <a:gd name="T79" fmla="*/ 33 h 55"/>
                <a:gd name="T80" fmla="*/ 8 w 82"/>
                <a:gd name="T81" fmla="*/ 33 h 55"/>
                <a:gd name="T82" fmla="*/ 4 w 82"/>
                <a:gd name="T83" fmla="*/ 33 h 55"/>
                <a:gd name="T84" fmla="*/ 4 w 82"/>
                <a:gd name="T85" fmla="*/ 26 h 55"/>
                <a:gd name="T86" fmla="*/ 4 w 82"/>
                <a:gd name="T87" fmla="*/ 29 h 55"/>
                <a:gd name="T88" fmla="*/ 0 w 82"/>
                <a:gd name="T89" fmla="*/ 26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82" h="55">
                  <a:moveTo>
                    <a:pt x="0" y="26"/>
                  </a:moveTo>
                  <a:lnTo>
                    <a:pt x="0" y="33"/>
                  </a:lnTo>
                  <a:lnTo>
                    <a:pt x="4" y="37"/>
                  </a:lnTo>
                  <a:lnTo>
                    <a:pt x="8" y="48"/>
                  </a:lnTo>
                  <a:lnTo>
                    <a:pt x="56" y="55"/>
                  </a:lnTo>
                  <a:lnTo>
                    <a:pt x="63" y="52"/>
                  </a:lnTo>
                  <a:lnTo>
                    <a:pt x="78" y="11"/>
                  </a:lnTo>
                  <a:lnTo>
                    <a:pt x="82" y="11"/>
                  </a:lnTo>
                  <a:lnTo>
                    <a:pt x="78" y="7"/>
                  </a:lnTo>
                  <a:lnTo>
                    <a:pt x="78" y="3"/>
                  </a:lnTo>
                  <a:lnTo>
                    <a:pt x="78" y="7"/>
                  </a:lnTo>
                  <a:lnTo>
                    <a:pt x="78" y="3"/>
                  </a:lnTo>
                  <a:lnTo>
                    <a:pt x="78" y="3"/>
                  </a:lnTo>
                  <a:lnTo>
                    <a:pt x="74" y="3"/>
                  </a:lnTo>
                  <a:lnTo>
                    <a:pt x="74" y="0"/>
                  </a:lnTo>
                  <a:lnTo>
                    <a:pt x="74" y="0"/>
                  </a:lnTo>
                  <a:lnTo>
                    <a:pt x="74" y="0"/>
                  </a:lnTo>
                  <a:lnTo>
                    <a:pt x="70" y="3"/>
                  </a:lnTo>
                  <a:lnTo>
                    <a:pt x="63" y="7"/>
                  </a:lnTo>
                  <a:lnTo>
                    <a:pt x="63" y="11"/>
                  </a:lnTo>
                  <a:lnTo>
                    <a:pt x="52" y="18"/>
                  </a:lnTo>
                  <a:lnTo>
                    <a:pt x="52" y="22"/>
                  </a:lnTo>
                  <a:lnTo>
                    <a:pt x="52" y="22"/>
                  </a:lnTo>
                  <a:lnTo>
                    <a:pt x="52" y="22"/>
                  </a:lnTo>
                  <a:lnTo>
                    <a:pt x="48" y="26"/>
                  </a:lnTo>
                  <a:lnTo>
                    <a:pt x="48" y="26"/>
                  </a:lnTo>
                  <a:lnTo>
                    <a:pt x="45" y="26"/>
                  </a:lnTo>
                  <a:lnTo>
                    <a:pt x="45" y="26"/>
                  </a:lnTo>
                  <a:lnTo>
                    <a:pt x="45" y="29"/>
                  </a:lnTo>
                  <a:lnTo>
                    <a:pt x="45" y="29"/>
                  </a:lnTo>
                  <a:lnTo>
                    <a:pt x="41" y="29"/>
                  </a:lnTo>
                  <a:lnTo>
                    <a:pt x="37" y="29"/>
                  </a:lnTo>
                  <a:lnTo>
                    <a:pt x="33" y="33"/>
                  </a:lnTo>
                  <a:lnTo>
                    <a:pt x="33" y="29"/>
                  </a:lnTo>
                  <a:lnTo>
                    <a:pt x="30" y="29"/>
                  </a:lnTo>
                  <a:lnTo>
                    <a:pt x="26" y="29"/>
                  </a:lnTo>
                  <a:lnTo>
                    <a:pt x="26" y="29"/>
                  </a:lnTo>
                  <a:lnTo>
                    <a:pt x="19" y="29"/>
                  </a:lnTo>
                  <a:lnTo>
                    <a:pt x="11" y="33"/>
                  </a:lnTo>
                  <a:lnTo>
                    <a:pt x="11" y="33"/>
                  </a:lnTo>
                  <a:lnTo>
                    <a:pt x="8" y="33"/>
                  </a:lnTo>
                  <a:lnTo>
                    <a:pt x="4" y="33"/>
                  </a:lnTo>
                  <a:lnTo>
                    <a:pt x="4" y="26"/>
                  </a:lnTo>
                  <a:lnTo>
                    <a:pt x="4" y="29"/>
                  </a:lnTo>
                  <a:lnTo>
                    <a:pt x="0"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8" name="Freeform 92">
              <a:extLst>
                <a:ext uri="{FF2B5EF4-FFF2-40B4-BE49-F238E27FC236}">
                  <a16:creationId xmlns:a16="http://schemas.microsoft.com/office/drawing/2014/main" xmlns="" id="{BB06C9F8-485B-4CD0-B99B-18D2E3E0AE8E}"/>
                </a:ext>
              </a:extLst>
            </p:cNvPr>
            <p:cNvSpPr>
              <a:spLocks noEditPoints="1"/>
            </p:cNvSpPr>
            <p:nvPr/>
          </p:nvSpPr>
          <p:spPr bwMode="auto">
            <a:xfrm>
              <a:off x="4170884" y="3213503"/>
              <a:ext cx="85986" cy="33169"/>
            </a:xfrm>
            <a:custGeom>
              <a:avLst/>
              <a:gdLst>
                <a:gd name="T0" fmla="*/ 18 w 48"/>
                <a:gd name="T1" fmla="*/ 0 h 19"/>
                <a:gd name="T2" fmla="*/ 22 w 48"/>
                <a:gd name="T3" fmla="*/ 4 h 19"/>
                <a:gd name="T4" fmla="*/ 22 w 48"/>
                <a:gd name="T5" fmla="*/ 0 h 19"/>
                <a:gd name="T6" fmla="*/ 18 w 48"/>
                <a:gd name="T7" fmla="*/ 0 h 19"/>
                <a:gd name="T8" fmla="*/ 18 w 48"/>
                <a:gd name="T9" fmla="*/ 0 h 19"/>
                <a:gd name="T10" fmla="*/ 18 w 48"/>
                <a:gd name="T11" fmla="*/ 0 h 19"/>
                <a:gd name="T12" fmla="*/ 3 w 48"/>
                <a:gd name="T13" fmla="*/ 0 h 19"/>
                <a:gd name="T14" fmla="*/ 7 w 48"/>
                <a:gd name="T15" fmla="*/ 4 h 19"/>
                <a:gd name="T16" fmla="*/ 7 w 48"/>
                <a:gd name="T17" fmla="*/ 0 h 19"/>
                <a:gd name="T18" fmla="*/ 3 w 48"/>
                <a:gd name="T19" fmla="*/ 0 h 19"/>
                <a:gd name="T20" fmla="*/ 3 w 48"/>
                <a:gd name="T21" fmla="*/ 0 h 19"/>
                <a:gd name="T22" fmla="*/ 0 w 48"/>
                <a:gd name="T23" fmla="*/ 4 h 19"/>
                <a:gd name="T24" fmla="*/ 0 w 48"/>
                <a:gd name="T25" fmla="*/ 8 h 19"/>
                <a:gd name="T26" fmla="*/ 3 w 48"/>
                <a:gd name="T27" fmla="*/ 8 h 19"/>
                <a:gd name="T28" fmla="*/ 3 w 48"/>
                <a:gd name="T29" fmla="*/ 8 h 19"/>
                <a:gd name="T30" fmla="*/ 3 w 48"/>
                <a:gd name="T31" fmla="*/ 4 h 19"/>
                <a:gd name="T32" fmla="*/ 0 w 48"/>
                <a:gd name="T33" fmla="*/ 4 h 19"/>
                <a:gd name="T34" fmla="*/ 0 w 48"/>
                <a:gd name="T35" fmla="*/ 4 h 19"/>
                <a:gd name="T36" fmla="*/ 44 w 48"/>
                <a:gd name="T37" fmla="*/ 19 h 19"/>
                <a:gd name="T38" fmla="*/ 40 w 48"/>
                <a:gd name="T39" fmla="*/ 19 h 19"/>
                <a:gd name="T40" fmla="*/ 40 w 48"/>
                <a:gd name="T41" fmla="*/ 19 h 19"/>
                <a:gd name="T42" fmla="*/ 48 w 48"/>
                <a:gd name="T43" fmla="*/ 19 h 19"/>
                <a:gd name="T44" fmla="*/ 48 w 48"/>
                <a:gd name="T45" fmla="*/ 19 h 19"/>
                <a:gd name="T46" fmla="*/ 48 w 48"/>
                <a:gd name="T47" fmla="*/ 19 h 19"/>
                <a:gd name="T48" fmla="*/ 44 w 48"/>
                <a:gd name="T49"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8" h="19">
                  <a:moveTo>
                    <a:pt x="18" y="0"/>
                  </a:moveTo>
                  <a:lnTo>
                    <a:pt x="22" y="4"/>
                  </a:lnTo>
                  <a:lnTo>
                    <a:pt x="22" y="0"/>
                  </a:lnTo>
                  <a:lnTo>
                    <a:pt x="18" y="0"/>
                  </a:lnTo>
                  <a:lnTo>
                    <a:pt x="18" y="0"/>
                  </a:lnTo>
                  <a:lnTo>
                    <a:pt x="18" y="0"/>
                  </a:lnTo>
                  <a:close/>
                  <a:moveTo>
                    <a:pt x="3" y="0"/>
                  </a:moveTo>
                  <a:lnTo>
                    <a:pt x="7" y="4"/>
                  </a:lnTo>
                  <a:lnTo>
                    <a:pt x="7" y="0"/>
                  </a:lnTo>
                  <a:lnTo>
                    <a:pt x="3" y="0"/>
                  </a:lnTo>
                  <a:lnTo>
                    <a:pt x="3" y="0"/>
                  </a:lnTo>
                  <a:close/>
                  <a:moveTo>
                    <a:pt x="0" y="4"/>
                  </a:moveTo>
                  <a:lnTo>
                    <a:pt x="0" y="8"/>
                  </a:lnTo>
                  <a:lnTo>
                    <a:pt x="3" y="8"/>
                  </a:lnTo>
                  <a:lnTo>
                    <a:pt x="3" y="8"/>
                  </a:lnTo>
                  <a:lnTo>
                    <a:pt x="3" y="4"/>
                  </a:lnTo>
                  <a:lnTo>
                    <a:pt x="0" y="4"/>
                  </a:lnTo>
                  <a:lnTo>
                    <a:pt x="0" y="4"/>
                  </a:lnTo>
                  <a:close/>
                  <a:moveTo>
                    <a:pt x="44" y="19"/>
                  </a:moveTo>
                  <a:lnTo>
                    <a:pt x="40" y="19"/>
                  </a:lnTo>
                  <a:lnTo>
                    <a:pt x="40" y="19"/>
                  </a:lnTo>
                  <a:lnTo>
                    <a:pt x="48" y="19"/>
                  </a:lnTo>
                  <a:lnTo>
                    <a:pt x="48" y="19"/>
                  </a:lnTo>
                  <a:lnTo>
                    <a:pt x="48" y="19"/>
                  </a:lnTo>
                  <a:lnTo>
                    <a:pt x="44" y="1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9" name="Freeform 93">
              <a:extLst>
                <a:ext uri="{FF2B5EF4-FFF2-40B4-BE49-F238E27FC236}">
                  <a16:creationId xmlns:a16="http://schemas.microsoft.com/office/drawing/2014/main" xmlns="" id="{2A18B7D7-6454-47FD-A472-0A02BF12656D}"/>
                </a:ext>
              </a:extLst>
            </p:cNvPr>
            <p:cNvSpPr/>
            <p:nvPr/>
          </p:nvSpPr>
          <p:spPr bwMode="auto">
            <a:xfrm>
              <a:off x="4482585" y="3395057"/>
              <a:ext cx="12541" cy="6984"/>
            </a:xfrm>
            <a:custGeom>
              <a:avLst/>
              <a:gdLst>
                <a:gd name="T0" fmla="*/ 1 w 2"/>
                <a:gd name="T1" fmla="*/ 1 h 1"/>
                <a:gd name="T2" fmla="*/ 1 w 2"/>
                <a:gd name="T3" fmla="*/ 1 h 1"/>
                <a:gd name="T4" fmla="*/ 0 w 2"/>
                <a:gd name="T5" fmla="*/ 0 h 1"/>
                <a:gd name="T6" fmla="*/ 2 w 2"/>
                <a:gd name="T7" fmla="*/ 0 h 1"/>
                <a:gd name="T8" fmla="*/ 2 w 2"/>
                <a:gd name="T9" fmla="*/ 1 h 1"/>
                <a:gd name="T10" fmla="*/ 1 w 2"/>
                <a:gd name="T11" fmla="*/ 1 h 1"/>
              </a:gdLst>
              <a:ahLst/>
              <a:cxnLst>
                <a:cxn ang="0">
                  <a:pos x="T0" y="T1"/>
                </a:cxn>
                <a:cxn ang="0">
                  <a:pos x="T2" y="T3"/>
                </a:cxn>
                <a:cxn ang="0">
                  <a:pos x="T4" y="T5"/>
                </a:cxn>
                <a:cxn ang="0">
                  <a:pos x="T6" y="T7"/>
                </a:cxn>
                <a:cxn ang="0">
                  <a:pos x="T8" y="T9"/>
                </a:cxn>
                <a:cxn ang="0">
                  <a:pos x="T10" y="T11"/>
                </a:cxn>
              </a:cxnLst>
              <a:rect l="0" t="0" r="r" b="b"/>
              <a:pathLst>
                <a:path w="2" h="1">
                  <a:moveTo>
                    <a:pt x="1" y="1"/>
                  </a:moveTo>
                  <a:cubicBezTo>
                    <a:pt x="1" y="1"/>
                    <a:pt x="1" y="1"/>
                    <a:pt x="1" y="1"/>
                  </a:cubicBezTo>
                  <a:cubicBezTo>
                    <a:pt x="0" y="0"/>
                    <a:pt x="0" y="0"/>
                    <a:pt x="0" y="0"/>
                  </a:cubicBezTo>
                  <a:cubicBezTo>
                    <a:pt x="2" y="0"/>
                    <a:pt x="2" y="0"/>
                    <a:pt x="2" y="0"/>
                  </a:cubicBezTo>
                  <a:cubicBezTo>
                    <a:pt x="2" y="1"/>
                    <a:pt x="2" y="1"/>
                    <a:pt x="2" y="1"/>
                  </a:cubicBezTo>
                  <a:cubicBezTo>
                    <a:pt x="2" y="1"/>
                    <a:pt x="1" y="1"/>
                    <a:pt x="1" y="1"/>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0" name="Freeform 94">
              <a:extLst>
                <a:ext uri="{FF2B5EF4-FFF2-40B4-BE49-F238E27FC236}">
                  <a16:creationId xmlns:a16="http://schemas.microsoft.com/office/drawing/2014/main" xmlns="" id="{B9B221C9-D832-4DF0-B2A8-2F2CC56908D9}"/>
                </a:ext>
              </a:extLst>
            </p:cNvPr>
            <p:cNvSpPr>
              <a:spLocks noEditPoints="1"/>
            </p:cNvSpPr>
            <p:nvPr/>
          </p:nvSpPr>
          <p:spPr bwMode="auto">
            <a:xfrm>
              <a:off x="4455715" y="3505038"/>
              <a:ext cx="132563" cy="38406"/>
            </a:xfrm>
            <a:custGeom>
              <a:avLst/>
              <a:gdLst>
                <a:gd name="T0" fmla="*/ 3 w 20"/>
                <a:gd name="T1" fmla="*/ 4 h 6"/>
                <a:gd name="T2" fmla="*/ 3 w 20"/>
                <a:gd name="T3" fmla="*/ 4 h 6"/>
                <a:gd name="T4" fmla="*/ 3 w 20"/>
                <a:gd name="T5" fmla="*/ 4 h 6"/>
                <a:gd name="T6" fmla="*/ 4 w 20"/>
                <a:gd name="T7" fmla="*/ 4 h 6"/>
                <a:gd name="T8" fmla="*/ 4 w 20"/>
                <a:gd name="T9" fmla="*/ 4 h 6"/>
                <a:gd name="T10" fmla="*/ 3 w 20"/>
                <a:gd name="T11" fmla="*/ 4 h 6"/>
                <a:gd name="T12" fmla="*/ 0 w 20"/>
                <a:gd name="T13" fmla="*/ 6 h 6"/>
                <a:gd name="T14" fmla="*/ 0 w 20"/>
                <a:gd name="T15" fmla="*/ 6 h 6"/>
                <a:gd name="T16" fmla="*/ 0 w 20"/>
                <a:gd name="T17" fmla="*/ 5 h 6"/>
                <a:gd name="T18" fmla="*/ 1 w 20"/>
                <a:gd name="T19" fmla="*/ 5 h 6"/>
                <a:gd name="T20" fmla="*/ 1 w 20"/>
                <a:gd name="T21" fmla="*/ 6 h 6"/>
                <a:gd name="T22" fmla="*/ 0 w 20"/>
                <a:gd name="T23" fmla="*/ 6 h 6"/>
                <a:gd name="T24" fmla="*/ 0 w 20"/>
                <a:gd name="T25" fmla="*/ 6 h 6"/>
                <a:gd name="T26" fmla="*/ 1 w 20"/>
                <a:gd name="T27" fmla="*/ 3 h 6"/>
                <a:gd name="T28" fmla="*/ 1 w 20"/>
                <a:gd name="T29" fmla="*/ 2 h 6"/>
                <a:gd name="T30" fmla="*/ 1 w 20"/>
                <a:gd name="T31" fmla="*/ 1 h 6"/>
                <a:gd name="T32" fmla="*/ 1 w 20"/>
                <a:gd name="T33" fmla="*/ 1 h 6"/>
                <a:gd name="T34" fmla="*/ 2 w 20"/>
                <a:gd name="T35" fmla="*/ 1 h 6"/>
                <a:gd name="T36" fmla="*/ 2 w 20"/>
                <a:gd name="T37" fmla="*/ 2 h 6"/>
                <a:gd name="T38" fmla="*/ 1 w 20"/>
                <a:gd name="T39" fmla="*/ 3 h 6"/>
                <a:gd name="T40" fmla="*/ 8 w 20"/>
                <a:gd name="T41" fmla="*/ 4 h 6"/>
                <a:gd name="T42" fmla="*/ 7 w 20"/>
                <a:gd name="T43" fmla="*/ 4 h 6"/>
                <a:gd name="T44" fmla="*/ 6 w 20"/>
                <a:gd name="T45" fmla="*/ 5 h 6"/>
                <a:gd name="T46" fmla="*/ 5 w 20"/>
                <a:gd name="T47" fmla="*/ 4 h 6"/>
                <a:gd name="T48" fmla="*/ 4 w 20"/>
                <a:gd name="T49" fmla="*/ 4 h 6"/>
                <a:gd name="T50" fmla="*/ 5 w 20"/>
                <a:gd name="T51" fmla="*/ 3 h 6"/>
                <a:gd name="T52" fmla="*/ 6 w 20"/>
                <a:gd name="T53" fmla="*/ 3 h 6"/>
                <a:gd name="T54" fmla="*/ 7 w 20"/>
                <a:gd name="T55" fmla="*/ 3 h 6"/>
                <a:gd name="T56" fmla="*/ 7 w 20"/>
                <a:gd name="T57" fmla="*/ 3 h 6"/>
                <a:gd name="T58" fmla="*/ 8 w 20"/>
                <a:gd name="T59" fmla="*/ 3 h 6"/>
                <a:gd name="T60" fmla="*/ 8 w 20"/>
                <a:gd name="T61" fmla="*/ 4 h 6"/>
                <a:gd name="T62" fmla="*/ 10 w 20"/>
                <a:gd name="T63" fmla="*/ 4 h 6"/>
                <a:gd name="T64" fmla="*/ 9 w 20"/>
                <a:gd name="T65" fmla="*/ 5 h 6"/>
                <a:gd name="T66" fmla="*/ 10 w 20"/>
                <a:gd name="T67" fmla="*/ 6 h 6"/>
                <a:gd name="T68" fmla="*/ 11 w 20"/>
                <a:gd name="T69" fmla="*/ 5 h 6"/>
                <a:gd name="T70" fmla="*/ 12 w 20"/>
                <a:gd name="T71" fmla="*/ 5 h 6"/>
                <a:gd name="T72" fmla="*/ 11 w 20"/>
                <a:gd name="T73" fmla="*/ 4 h 6"/>
                <a:gd name="T74" fmla="*/ 11 w 20"/>
                <a:gd name="T75" fmla="*/ 4 h 6"/>
                <a:gd name="T76" fmla="*/ 10 w 20"/>
                <a:gd name="T77" fmla="*/ 4 h 6"/>
                <a:gd name="T78" fmla="*/ 18 w 20"/>
                <a:gd name="T79" fmla="*/ 1 h 6"/>
                <a:gd name="T80" fmla="*/ 19 w 20"/>
                <a:gd name="T81" fmla="*/ 0 h 6"/>
                <a:gd name="T82" fmla="*/ 19 w 20"/>
                <a:gd name="T83" fmla="*/ 0 h 6"/>
                <a:gd name="T84" fmla="*/ 20 w 20"/>
                <a:gd name="T85" fmla="*/ 0 h 6"/>
                <a:gd name="T86" fmla="*/ 19 w 20"/>
                <a:gd name="T87" fmla="*/ 0 h 6"/>
                <a:gd name="T88" fmla="*/ 18 w 20"/>
                <a:gd name="T89" fmla="*/ 1 h 6"/>
                <a:gd name="T90" fmla="*/ 15 w 20"/>
                <a:gd name="T91" fmla="*/ 4 h 6"/>
                <a:gd name="T92" fmla="*/ 16 w 20"/>
                <a:gd name="T93" fmla="*/ 3 h 6"/>
                <a:gd name="T94" fmla="*/ 16 w 20"/>
                <a:gd name="T95" fmla="*/ 3 h 6"/>
                <a:gd name="T96" fmla="*/ 18 w 20"/>
                <a:gd name="T97" fmla="*/ 2 h 6"/>
                <a:gd name="T98" fmla="*/ 18 w 20"/>
                <a:gd name="T99" fmla="*/ 3 h 6"/>
                <a:gd name="T100" fmla="*/ 17 w 20"/>
                <a:gd name="T101" fmla="*/ 4 h 6"/>
                <a:gd name="T102" fmla="*/ 16 w 20"/>
                <a:gd name="T103" fmla="*/ 4 h 6"/>
                <a:gd name="T104" fmla="*/ 15 w 20"/>
                <a:gd name="T105"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 h="6">
                  <a:moveTo>
                    <a:pt x="3" y="4"/>
                  </a:moveTo>
                  <a:cubicBezTo>
                    <a:pt x="3" y="4"/>
                    <a:pt x="3" y="4"/>
                    <a:pt x="3" y="4"/>
                  </a:cubicBezTo>
                  <a:cubicBezTo>
                    <a:pt x="3" y="4"/>
                    <a:pt x="3" y="4"/>
                    <a:pt x="3" y="4"/>
                  </a:cubicBezTo>
                  <a:cubicBezTo>
                    <a:pt x="4" y="4"/>
                    <a:pt x="4" y="4"/>
                    <a:pt x="4" y="4"/>
                  </a:cubicBezTo>
                  <a:cubicBezTo>
                    <a:pt x="4" y="4"/>
                    <a:pt x="4" y="4"/>
                    <a:pt x="4" y="4"/>
                  </a:cubicBezTo>
                  <a:cubicBezTo>
                    <a:pt x="4" y="4"/>
                    <a:pt x="3" y="4"/>
                    <a:pt x="3" y="4"/>
                  </a:cubicBezTo>
                  <a:close/>
                  <a:moveTo>
                    <a:pt x="0" y="6"/>
                  </a:moveTo>
                  <a:cubicBezTo>
                    <a:pt x="0" y="6"/>
                    <a:pt x="0" y="6"/>
                    <a:pt x="0" y="6"/>
                  </a:cubicBezTo>
                  <a:cubicBezTo>
                    <a:pt x="0" y="5"/>
                    <a:pt x="0" y="5"/>
                    <a:pt x="0" y="5"/>
                  </a:cubicBezTo>
                  <a:cubicBezTo>
                    <a:pt x="1" y="5"/>
                    <a:pt x="1" y="5"/>
                    <a:pt x="1" y="5"/>
                  </a:cubicBezTo>
                  <a:cubicBezTo>
                    <a:pt x="1" y="6"/>
                    <a:pt x="1" y="6"/>
                    <a:pt x="1" y="6"/>
                  </a:cubicBezTo>
                  <a:cubicBezTo>
                    <a:pt x="0" y="6"/>
                    <a:pt x="0" y="6"/>
                    <a:pt x="0" y="6"/>
                  </a:cubicBezTo>
                  <a:cubicBezTo>
                    <a:pt x="0" y="6"/>
                    <a:pt x="0" y="6"/>
                    <a:pt x="0" y="6"/>
                  </a:cubicBezTo>
                  <a:close/>
                  <a:moveTo>
                    <a:pt x="1" y="3"/>
                  </a:moveTo>
                  <a:cubicBezTo>
                    <a:pt x="1" y="2"/>
                    <a:pt x="1" y="2"/>
                    <a:pt x="1" y="2"/>
                  </a:cubicBezTo>
                  <a:cubicBezTo>
                    <a:pt x="1" y="1"/>
                    <a:pt x="1" y="1"/>
                    <a:pt x="1" y="1"/>
                  </a:cubicBezTo>
                  <a:cubicBezTo>
                    <a:pt x="1" y="1"/>
                    <a:pt x="1" y="1"/>
                    <a:pt x="1" y="1"/>
                  </a:cubicBezTo>
                  <a:cubicBezTo>
                    <a:pt x="1" y="1"/>
                    <a:pt x="2" y="1"/>
                    <a:pt x="2" y="1"/>
                  </a:cubicBezTo>
                  <a:cubicBezTo>
                    <a:pt x="2" y="2"/>
                    <a:pt x="2" y="2"/>
                    <a:pt x="2" y="2"/>
                  </a:cubicBezTo>
                  <a:cubicBezTo>
                    <a:pt x="2" y="2"/>
                    <a:pt x="1" y="3"/>
                    <a:pt x="1" y="3"/>
                  </a:cubicBezTo>
                  <a:close/>
                  <a:moveTo>
                    <a:pt x="8" y="4"/>
                  </a:moveTo>
                  <a:cubicBezTo>
                    <a:pt x="7" y="4"/>
                    <a:pt x="7" y="4"/>
                    <a:pt x="7" y="4"/>
                  </a:cubicBezTo>
                  <a:cubicBezTo>
                    <a:pt x="6" y="5"/>
                    <a:pt x="6" y="5"/>
                    <a:pt x="6" y="5"/>
                  </a:cubicBezTo>
                  <a:cubicBezTo>
                    <a:pt x="5" y="4"/>
                    <a:pt x="5" y="4"/>
                    <a:pt x="5" y="4"/>
                  </a:cubicBezTo>
                  <a:cubicBezTo>
                    <a:pt x="4" y="4"/>
                    <a:pt x="4" y="4"/>
                    <a:pt x="4" y="4"/>
                  </a:cubicBezTo>
                  <a:cubicBezTo>
                    <a:pt x="5" y="3"/>
                    <a:pt x="5" y="3"/>
                    <a:pt x="5" y="3"/>
                  </a:cubicBezTo>
                  <a:cubicBezTo>
                    <a:pt x="6" y="3"/>
                    <a:pt x="6" y="3"/>
                    <a:pt x="6" y="3"/>
                  </a:cubicBezTo>
                  <a:cubicBezTo>
                    <a:pt x="7" y="3"/>
                    <a:pt x="7" y="3"/>
                    <a:pt x="7" y="3"/>
                  </a:cubicBezTo>
                  <a:cubicBezTo>
                    <a:pt x="7" y="3"/>
                    <a:pt x="7" y="3"/>
                    <a:pt x="7" y="3"/>
                  </a:cubicBezTo>
                  <a:cubicBezTo>
                    <a:pt x="8" y="3"/>
                    <a:pt x="8" y="3"/>
                    <a:pt x="8" y="3"/>
                  </a:cubicBezTo>
                  <a:cubicBezTo>
                    <a:pt x="8" y="4"/>
                    <a:pt x="8" y="4"/>
                    <a:pt x="8" y="4"/>
                  </a:cubicBezTo>
                  <a:close/>
                  <a:moveTo>
                    <a:pt x="10" y="4"/>
                  </a:moveTo>
                  <a:cubicBezTo>
                    <a:pt x="9" y="5"/>
                    <a:pt x="9" y="5"/>
                    <a:pt x="9" y="5"/>
                  </a:cubicBezTo>
                  <a:cubicBezTo>
                    <a:pt x="10" y="6"/>
                    <a:pt x="10" y="6"/>
                    <a:pt x="10" y="6"/>
                  </a:cubicBezTo>
                  <a:cubicBezTo>
                    <a:pt x="11" y="5"/>
                    <a:pt x="11" y="5"/>
                    <a:pt x="11" y="5"/>
                  </a:cubicBezTo>
                  <a:cubicBezTo>
                    <a:pt x="12" y="5"/>
                    <a:pt x="12" y="5"/>
                    <a:pt x="12" y="5"/>
                  </a:cubicBezTo>
                  <a:cubicBezTo>
                    <a:pt x="11" y="4"/>
                    <a:pt x="11" y="4"/>
                    <a:pt x="11" y="4"/>
                  </a:cubicBezTo>
                  <a:cubicBezTo>
                    <a:pt x="11" y="4"/>
                    <a:pt x="11" y="4"/>
                    <a:pt x="11" y="4"/>
                  </a:cubicBezTo>
                  <a:cubicBezTo>
                    <a:pt x="10" y="4"/>
                    <a:pt x="10" y="4"/>
                    <a:pt x="10" y="4"/>
                  </a:cubicBezTo>
                  <a:close/>
                  <a:moveTo>
                    <a:pt x="18" y="1"/>
                  </a:moveTo>
                  <a:cubicBezTo>
                    <a:pt x="19" y="0"/>
                    <a:pt x="19" y="0"/>
                    <a:pt x="19" y="0"/>
                  </a:cubicBezTo>
                  <a:cubicBezTo>
                    <a:pt x="19" y="0"/>
                    <a:pt x="19" y="0"/>
                    <a:pt x="19" y="0"/>
                  </a:cubicBezTo>
                  <a:cubicBezTo>
                    <a:pt x="20" y="0"/>
                    <a:pt x="20" y="0"/>
                    <a:pt x="20" y="0"/>
                  </a:cubicBezTo>
                  <a:cubicBezTo>
                    <a:pt x="19" y="0"/>
                    <a:pt x="19" y="0"/>
                    <a:pt x="19" y="0"/>
                  </a:cubicBezTo>
                  <a:cubicBezTo>
                    <a:pt x="18" y="1"/>
                    <a:pt x="18" y="1"/>
                    <a:pt x="18" y="1"/>
                  </a:cubicBezTo>
                  <a:close/>
                  <a:moveTo>
                    <a:pt x="15" y="4"/>
                  </a:moveTo>
                  <a:cubicBezTo>
                    <a:pt x="16" y="3"/>
                    <a:pt x="16" y="3"/>
                    <a:pt x="16" y="3"/>
                  </a:cubicBezTo>
                  <a:cubicBezTo>
                    <a:pt x="16" y="3"/>
                    <a:pt x="16" y="3"/>
                    <a:pt x="16" y="3"/>
                  </a:cubicBezTo>
                  <a:cubicBezTo>
                    <a:pt x="18" y="2"/>
                    <a:pt x="18" y="2"/>
                    <a:pt x="18" y="2"/>
                  </a:cubicBezTo>
                  <a:cubicBezTo>
                    <a:pt x="18" y="3"/>
                    <a:pt x="18" y="3"/>
                    <a:pt x="18" y="3"/>
                  </a:cubicBezTo>
                  <a:cubicBezTo>
                    <a:pt x="17" y="4"/>
                    <a:pt x="17" y="4"/>
                    <a:pt x="17" y="4"/>
                  </a:cubicBezTo>
                  <a:cubicBezTo>
                    <a:pt x="16" y="4"/>
                    <a:pt x="16" y="4"/>
                    <a:pt x="16" y="4"/>
                  </a:cubicBezTo>
                  <a:lnTo>
                    <a:pt x="15"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1" name="Freeform 95">
              <a:extLst>
                <a:ext uri="{FF2B5EF4-FFF2-40B4-BE49-F238E27FC236}">
                  <a16:creationId xmlns:a16="http://schemas.microsoft.com/office/drawing/2014/main" xmlns="" id="{30FF81F5-FA56-485D-AF88-FF31C6DA6827}"/>
                </a:ext>
              </a:extLst>
            </p:cNvPr>
            <p:cNvSpPr>
              <a:spLocks noEditPoints="1"/>
            </p:cNvSpPr>
            <p:nvPr/>
          </p:nvSpPr>
          <p:spPr bwMode="auto">
            <a:xfrm>
              <a:off x="4237164" y="3829743"/>
              <a:ext cx="71655" cy="57609"/>
            </a:xfrm>
            <a:custGeom>
              <a:avLst/>
              <a:gdLst>
                <a:gd name="T0" fmla="*/ 1 w 11"/>
                <a:gd name="T1" fmla="*/ 1 h 9"/>
                <a:gd name="T2" fmla="*/ 2 w 11"/>
                <a:gd name="T3" fmla="*/ 0 h 9"/>
                <a:gd name="T4" fmla="*/ 1 w 11"/>
                <a:gd name="T5" fmla="*/ 0 h 9"/>
                <a:gd name="T6" fmla="*/ 1 w 11"/>
                <a:gd name="T7" fmla="*/ 0 h 9"/>
                <a:gd name="T8" fmla="*/ 0 w 11"/>
                <a:gd name="T9" fmla="*/ 0 h 9"/>
                <a:gd name="T10" fmla="*/ 0 w 11"/>
                <a:gd name="T11" fmla="*/ 0 h 9"/>
                <a:gd name="T12" fmla="*/ 0 w 11"/>
                <a:gd name="T13" fmla="*/ 0 h 9"/>
                <a:gd name="T14" fmla="*/ 1 w 11"/>
                <a:gd name="T15" fmla="*/ 1 h 9"/>
                <a:gd name="T16" fmla="*/ 2 w 11"/>
                <a:gd name="T17" fmla="*/ 1 h 9"/>
                <a:gd name="T18" fmla="*/ 2 w 11"/>
                <a:gd name="T19" fmla="*/ 1 h 9"/>
                <a:gd name="T20" fmla="*/ 2 w 11"/>
                <a:gd name="T21" fmla="*/ 0 h 9"/>
                <a:gd name="T22" fmla="*/ 2 w 11"/>
                <a:gd name="T23" fmla="*/ 0 h 9"/>
                <a:gd name="T24" fmla="*/ 2 w 11"/>
                <a:gd name="T25" fmla="*/ 1 h 9"/>
                <a:gd name="T26" fmla="*/ 2 w 11"/>
                <a:gd name="T27" fmla="*/ 1 h 9"/>
                <a:gd name="T28" fmla="*/ 5 w 11"/>
                <a:gd name="T29" fmla="*/ 2 h 9"/>
                <a:gd name="T30" fmla="*/ 5 w 11"/>
                <a:gd name="T31" fmla="*/ 2 h 9"/>
                <a:gd name="T32" fmla="*/ 5 w 11"/>
                <a:gd name="T33" fmla="*/ 2 h 9"/>
                <a:gd name="T34" fmla="*/ 4 w 11"/>
                <a:gd name="T35" fmla="*/ 2 h 9"/>
                <a:gd name="T36" fmla="*/ 4 w 11"/>
                <a:gd name="T37" fmla="*/ 2 h 9"/>
                <a:gd name="T38" fmla="*/ 5 w 11"/>
                <a:gd name="T39" fmla="*/ 2 h 9"/>
                <a:gd name="T40" fmla="*/ 5 w 11"/>
                <a:gd name="T41" fmla="*/ 2 h 9"/>
                <a:gd name="T42" fmla="*/ 5 w 11"/>
                <a:gd name="T43" fmla="*/ 2 h 9"/>
                <a:gd name="T44" fmla="*/ 5 w 11"/>
                <a:gd name="T45" fmla="*/ 2 h 9"/>
                <a:gd name="T46" fmla="*/ 7 w 11"/>
                <a:gd name="T47" fmla="*/ 2 h 9"/>
                <a:gd name="T48" fmla="*/ 6 w 11"/>
                <a:gd name="T49" fmla="*/ 2 h 9"/>
                <a:gd name="T50" fmla="*/ 6 w 11"/>
                <a:gd name="T51" fmla="*/ 2 h 9"/>
                <a:gd name="T52" fmla="*/ 6 w 11"/>
                <a:gd name="T53" fmla="*/ 2 h 9"/>
                <a:gd name="T54" fmla="*/ 7 w 11"/>
                <a:gd name="T55" fmla="*/ 2 h 9"/>
                <a:gd name="T56" fmla="*/ 11 w 11"/>
                <a:gd name="T57" fmla="*/ 2 h 9"/>
                <a:gd name="T58" fmla="*/ 10 w 11"/>
                <a:gd name="T59" fmla="*/ 1 h 9"/>
                <a:gd name="T60" fmla="*/ 11 w 11"/>
                <a:gd name="T61" fmla="*/ 1 h 9"/>
                <a:gd name="T62" fmla="*/ 11 w 11"/>
                <a:gd name="T63" fmla="*/ 1 h 9"/>
                <a:gd name="T64" fmla="*/ 11 w 11"/>
                <a:gd name="T65" fmla="*/ 2 h 9"/>
                <a:gd name="T66" fmla="*/ 10 w 11"/>
                <a:gd name="T67" fmla="*/ 4 h 9"/>
                <a:gd name="T68" fmla="*/ 10 w 11"/>
                <a:gd name="T69" fmla="*/ 4 h 9"/>
                <a:gd name="T70" fmla="*/ 10 w 11"/>
                <a:gd name="T71" fmla="*/ 3 h 9"/>
                <a:gd name="T72" fmla="*/ 11 w 11"/>
                <a:gd name="T73" fmla="*/ 4 h 9"/>
                <a:gd name="T74" fmla="*/ 11 w 11"/>
                <a:gd name="T75" fmla="*/ 4 h 9"/>
                <a:gd name="T76" fmla="*/ 11 w 11"/>
                <a:gd name="T77" fmla="*/ 4 h 9"/>
                <a:gd name="T78" fmla="*/ 10 w 11"/>
                <a:gd name="T79" fmla="*/ 4 h 9"/>
                <a:gd name="T80" fmla="*/ 9 w 11"/>
                <a:gd name="T81" fmla="*/ 8 h 9"/>
                <a:gd name="T82" fmla="*/ 9 w 11"/>
                <a:gd name="T83" fmla="*/ 8 h 9"/>
                <a:gd name="T84" fmla="*/ 9 w 11"/>
                <a:gd name="T85" fmla="*/ 7 h 9"/>
                <a:gd name="T86" fmla="*/ 10 w 11"/>
                <a:gd name="T87" fmla="*/ 8 h 9"/>
                <a:gd name="T88" fmla="*/ 9 w 11"/>
                <a:gd name="T89" fmla="*/ 8 h 9"/>
                <a:gd name="T90" fmla="*/ 7 w 11"/>
                <a:gd name="T91" fmla="*/ 9 h 9"/>
                <a:gd name="T92" fmla="*/ 7 w 11"/>
                <a:gd name="T93" fmla="*/ 8 h 9"/>
                <a:gd name="T94" fmla="*/ 7 w 11"/>
                <a:gd name="T95" fmla="*/ 7 h 9"/>
                <a:gd name="T96" fmla="*/ 7 w 11"/>
                <a:gd name="T97" fmla="*/ 8 h 9"/>
                <a:gd name="T98" fmla="*/ 8 w 11"/>
                <a:gd name="T99" fmla="*/ 9 h 9"/>
                <a:gd name="T100" fmla="*/ 8 w 11"/>
                <a:gd name="T101" fmla="*/ 9 h 9"/>
                <a:gd name="T102" fmla="*/ 7 w 11"/>
                <a:gd name="T10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1" h="9">
                  <a:moveTo>
                    <a:pt x="1" y="1"/>
                  </a:moveTo>
                  <a:cubicBezTo>
                    <a:pt x="2" y="0"/>
                    <a:pt x="2" y="0"/>
                    <a:pt x="2" y="0"/>
                  </a:cubicBezTo>
                  <a:cubicBezTo>
                    <a:pt x="1" y="0"/>
                    <a:pt x="1" y="0"/>
                    <a:pt x="1" y="0"/>
                  </a:cubicBezTo>
                  <a:cubicBezTo>
                    <a:pt x="1" y="0"/>
                    <a:pt x="1" y="0"/>
                    <a:pt x="1" y="0"/>
                  </a:cubicBezTo>
                  <a:cubicBezTo>
                    <a:pt x="0" y="0"/>
                    <a:pt x="0" y="0"/>
                    <a:pt x="0" y="0"/>
                  </a:cubicBezTo>
                  <a:cubicBezTo>
                    <a:pt x="0" y="0"/>
                    <a:pt x="0" y="0"/>
                    <a:pt x="0" y="0"/>
                  </a:cubicBezTo>
                  <a:cubicBezTo>
                    <a:pt x="0" y="0"/>
                    <a:pt x="0" y="0"/>
                    <a:pt x="0" y="0"/>
                  </a:cubicBezTo>
                  <a:cubicBezTo>
                    <a:pt x="0" y="0"/>
                    <a:pt x="1" y="1"/>
                    <a:pt x="1" y="1"/>
                  </a:cubicBezTo>
                  <a:close/>
                  <a:moveTo>
                    <a:pt x="2" y="1"/>
                  </a:moveTo>
                  <a:cubicBezTo>
                    <a:pt x="2" y="1"/>
                    <a:pt x="2" y="1"/>
                    <a:pt x="2" y="1"/>
                  </a:cubicBezTo>
                  <a:cubicBezTo>
                    <a:pt x="2" y="0"/>
                    <a:pt x="2" y="0"/>
                    <a:pt x="2" y="0"/>
                  </a:cubicBezTo>
                  <a:cubicBezTo>
                    <a:pt x="2" y="0"/>
                    <a:pt x="2" y="0"/>
                    <a:pt x="2" y="0"/>
                  </a:cubicBezTo>
                  <a:cubicBezTo>
                    <a:pt x="2" y="1"/>
                    <a:pt x="2" y="1"/>
                    <a:pt x="2" y="1"/>
                  </a:cubicBezTo>
                  <a:cubicBezTo>
                    <a:pt x="2" y="1"/>
                    <a:pt x="2" y="1"/>
                    <a:pt x="2" y="1"/>
                  </a:cubicBezTo>
                  <a:close/>
                  <a:moveTo>
                    <a:pt x="5" y="2"/>
                  </a:moveTo>
                  <a:cubicBezTo>
                    <a:pt x="5" y="2"/>
                    <a:pt x="5" y="2"/>
                    <a:pt x="5" y="2"/>
                  </a:cubicBezTo>
                  <a:cubicBezTo>
                    <a:pt x="5" y="2"/>
                    <a:pt x="5" y="2"/>
                    <a:pt x="5" y="2"/>
                  </a:cubicBezTo>
                  <a:cubicBezTo>
                    <a:pt x="4" y="2"/>
                    <a:pt x="4" y="2"/>
                    <a:pt x="4" y="2"/>
                  </a:cubicBezTo>
                  <a:cubicBezTo>
                    <a:pt x="4" y="2"/>
                    <a:pt x="4" y="2"/>
                    <a:pt x="4" y="2"/>
                  </a:cubicBezTo>
                  <a:cubicBezTo>
                    <a:pt x="5" y="2"/>
                    <a:pt x="5" y="2"/>
                    <a:pt x="5" y="2"/>
                  </a:cubicBezTo>
                  <a:cubicBezTo>
                    <a:pt x="5" y="2"/>
                    <a:pt x="5" y="2"/>
                    <a:pt x="5" y="2"/>
                  </a:cubicBezTo>
                  <a:cubicBezTo>
                    <a:pt x="5" y="2"/>
                    <a:pt x="5" y="2"/>
                    <a:pt x="5" y="2"/>
                  </a:cubicBezTo>
                  <a:cubicBezTo>
                    <a:pt x="5" y="2"/>
                    <a:pt x="5" y="2"/>
                    <a:pt x="5" y="2"/>
                  </a:cubicBezTo>
                  <a:close/>
                  <a:moveTo>
                    <a:pt x="7" y="2"/>
                  </a:moveTo>
                  <a:cubicBezTo>
                    <a:pt x="6" y="2"/>
                    <a:pt x="6" y="2"/>
                    <a:pt x="6" y="2"/>
                  </a:cubicBezTo>
                  <a:cubicBezTo>
                    <a:pt x="6" y="2"/>
                    <a:pt x="6" y="2"/>
                    <a:pt x="6" y="2"/>
                  </a:cubicBezTo>
                  <a:cubicBezTo>
                    <a:pt x="6" y="2"/>
                    <a:pt x="6" y="2"/>
                    <a:pt x="6" y="2"/>
                  </a:cubicBezTo>
                  <a:cubicBezTo>
                    <a:pt x="7" y="2"/>
                    <a:pt x="7" y="2"/>
                    <a:pt x="7" y="2"/>
                  </a:cubicBezTo>
                  <a:close/>
                  <a:moveTo>
                    <a:pt x="11" y="2"/>
                  </a:moveTo>
                  <a:cubicBezTo>
                    <a:pt x="10" y="1"/>
                    <a:pt x="10" y="1"/>
                    <a:pt x="10" y="1"/>
                  </a:cubicBezTo>
                  <a:cubicBezTo>
                    <a:pt x="11" y="1"/>
                    <a:pt x="11" y="1"/>
                    <a:pt x="11" y="1"/>
                  </a:cubicBezTo>
                  <a:cubicBezTo>
                    <a:pt x="11" y="1"/>
                    <a:pt x="11" y="1"/>
                    <a:pt x="11" y="1"/>
                  </a:cubicBezTo>
                  <a:cubicBezTo>
                    <a:pt x="11" y="2"/>
                    <a:pt x="11" y="2"/>
                    <a:pt x="11" y="2"/>
                  </a:cubicBezTo>
                  <a:close/>
                  <a:moveTo>
                    <a:pt x="10" y="4"/>
                  </a:moveTo>
                  <a:cubicBezTo>
                    <a:pt x="10" y="4"/>
                    <a:pt x="10" y="4"/>
                    <a:pt x="10" y="4"/>
                  </a:cubicBezTo>
                  <a:cubicBezTo>
                    <a:pt x="10" y="3"/>
                    <a:pt x="10" y="3"/>
                    <a:pt x="10" y="3"/>
                  </a:cubicBezTo>
                  <a:cubicBezTo>
                    <a:pt x="11" y="4"/>
                    <a:pt x="11" y="4"/>
                    <a:pt x="11" y="4"/>
                  </a:cubicBezTo>
                  <a:cubicBezTo>
                    <a:pt x="11" y="4"/>
                    <a:pt x="11" y="4"/>
                    <a:pt x="11" y="4"/>
                  </a:cubicBezTo>
                  <a:cubicBezTo>
                    <a:pt x="11" y="4"/>
                    <a:pt x="11" y="4"/>
                    <a:pt x="11" y="4"/>
                  </a:cubicBezTo>
                  <a:cubicBezTo>
                    <a:pt x="10" y="4"/>
                    <a:pt x="10" y="4"/>
                    <a:pt x="10" y="4"/>
                  </a:cubicBezTo>
                  <a:close/>
                  <a:moveTo>
                    <a:pt x="9" y="8"/>
                  </a:moveTo>
                  <a:cubicBezTo>
                    <a:pt x="9" y="8"/>
                    <a:pt x="9" y="8"/>
                    <a:pt x="9" y="8"/>
                  </a:cubicBezTo>
                  <a:cubicBezTo>
                    <a:pt x="9" y="7"/>
                    <a:pt x="9" y="7"/>
                    <a:pt x="9" y="7"/>
                  </a:cubicBezTo>
                  <a:cubicBezTo>
                    <a:pt x="10" y="8"/>
                    <a:pt x="10" y="8"/>
                    <a:pt x="10" y="8"/>
                  </a:cubicBezTo>
                  <a:cubicBezTo>
                    <a:pt x="9" y="8"/>
                    <a:pt x="9" y="8"/>
                    <a:pt x="9" y="8"/>
                  </a:cubicBezTo>
                  <a:close/>
                  <a:moveTo>
                    <a:pt x="7" y="9"/>
                  </a:moveTo>
                  <a:cubicBezTo>
                    <a:pt x="7" y="8"/>
                    <a:pt x="7" y="8"/>
                    <a:pt x="7" y="8"/>
                  </a:cubicBezTo>
                  <a:cubicBezTo>
                    <a:pt x="7" y="7"/>
                    <a:pt x="7" y="7"/>
                    <a:pt x="7" y="7"/>
                  </a:cubicBezTo>
                  <a:cubicBezTo>
                    <a:pt x="7" y="8"/>
                    <a:pt x="7" y="8"/>
                    <a:pt x="7" y="8"/>
                  </a:cubicBezTo>
                  <a:cubicBezTo>
                    <a:pt x="8" y="9"/>
                    <a:pt x="8" y="9"/>
                    <a:pt x="8" y="9"/>
                  </a:cubicBezTo>
                  <a:cubicBezTo>
                    <a:pt x="8" y="9"/>
                    <a:pt x="8" y="9"/>
                    <a:pt x="8" y="9"/>
                  </a:cubicBezTo>
                  <a:lnTo>
                    <a:pt x="7" y="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2" name="Freeform 96">
              <a:extLst>
                <a:ext uri="{FF2B5EF4-FFF2-40B4-BE49-F238E27FC236}">
                  <a16:creationId xmlns:a16="http://schemas.microsoft.com/office/drawing/2014/main" xmlns="" id="{23FBDBB5-C9D8-4916-9164-A6C5752DA641}"/>
                </a:ext>
              </a:extLst>
            </p:cNvPr>
            <p:cNvSpPr>
              <a:spLocks noEditPoints="1"/>
            </p:cNvSpPr>
            <p:nvPr/>
          </p:nvSpPr>
          <p:spPr bwMode="auto">
            <a:xfrm>
              <a:off x="6485353" y="3569629"/>
              <a:ext cx="225714" cy="272332"/>
            </a:xfrm>
            <a:custGeom>
              <a:avLst/>
              <a:gdLst>
                <a:gd name="T0" fmla="*/ 48 w 126"/>
                <a:gd name="T1" fmla="*/ 104 h 156"/>
                <a:gd name="T2" fmla="*/ 48 w 126"/>
                <a:gd name="T3" fmla="*/ 60 h 156"/>
                <a:gd name="T4" fmla="*/ 67 w 126"/>
                <a:gd name="T5" fmla="*/ 19 h 156"/>
                <a:gd name="T6" fmla="*/ 70 w 126"/>
                <a:gd name="T7" fmla="*/ 34 h 156"/>
                <a:gd name="T8" fmla="*/ 81 w 126"/>
                <a:gd name="T9" fmla="*/ 41 h 156"/>
                <a:gd name="T10" fmla="*/ 89 w 126"/>
                <a:gd name="T11" fmla="*/ 41 h 156"/>
                <a:gd name="T12" fmla="*/ 96 w 126"/>
                <a:gd name="T13" fmla="*/ 45 h 156"/>
                <a:gd name="T14" fmla="*/ 104 w 126"/>
                <a:gd name="T15" fmla="*/ 45 h 156"/>
                <a:gd name="T16" fmla="*/ 111 w 126"/>
                <a:gd name="T17" fmla="*/ 52 h 156"/>
                <a:gd name="T18" fmla="*/ 115 w 126"/>
                <a:gd name="T19" fmla="*/ 56 h 156"/>
                <a:gd name="T20" fmla="*/ 122 w 126"/>
                <a:gd name="T21" fmla="*/ 63 h 156"/>
                <a:gd name="T22" fmla="*/ 122 w 126"/>
                <a:gd name="T23" fmla="*/ 67 h 156"/>
                <a:gd name="T24" fmla="*/ 122 w 126"/>
                <a:gd name="T25" fmla="*/ 71 h 156"/>
                <a:gd name="T26" fmla="*/ 115 w 126"/>
                <a:gd name="T27" fmla="*/ 82 h 156"/>
                <a:gd name="T28" fmla="*/ 111 w 126"/>
                <a:gd name="T29" fmla="*/ 89 h 156"/>
                <a:gd name="T30" fmla="*/ 107 w 126"/>
                <a:gd name="T31" fmla="*/ 97 h 156"/>
                <a:gd name="T32" fmla="*/ 104 w 126"/>
                <a:gd name="T33" fmla="*/ 97 h 156"/>
                <a:gd name="T34" fmla="*/ 104 w 126"/>
                <a:gd name="T35" fmla="*/ 93 h 156"/>
                <a:gd name="T36" fmla="*/ 100 w 126"/>
                <a:gd name="T37" fmla="*/ 93 h 156"/>
                <a:gd name="T38" fmla="*/ 96 w 126"/>
                <a:gd name="T39" fmla="*/ 97 h 156"/>
                <a:gd name="T40" fmla="*/ 96 w 126"/>
                <a:gd name="T41" fmla="*/ 100 h 156"/>
                <a:gd name="T42" fmla="*/ 92 w 126"/>
                <a:gd name="T43" fmla="*/ 108 h 156"/>
                <a:gd name="T44" fmla="*/ 92 w 126"/>
                <a:gd name="T45" fmla="*/ 108 h 156"/>
                <a:gd name="T46" fmla="*/ 96 w 126"/>
                <a:gd name="T47" fmla="*/ 112 h 156"/>
                <a:gd name="T48" fmla="*/ 96 w 126"/>
                <a:gd name="T49" fmla="*/ 119 h 156"/>
                <a:gd name="T50" fmla="*/ 89 w 126"/>
                <a:gd name="T51" fmla="*/ 119 h 156"/>
                <a:gd name="T52" fmla="*/ 85 w 126"/>
                <a:gd name="T53" fmla="*/ 119 h 156"/>
                <a:gd name="T54" fmla="*/ 74 w 126"/>
                <a:gd name="T55" fmla="*/ 126 h 156"/>
                <a:gd name="T56" fmla="*/ 74 w 126"/>
                <a:gd name="T57" fmla="*/ 134 h 156"/>
                <a:gd name="T58" fmla="*/ 70 w 126"/>
                <a:gd name="T59" fmla="*/ 138 h 156"/>
                <a:gd name="T60" fmla="*/ 59 w 126"/>
                <a:gd name="T61" fmla="*/ 138 h 156"/>
                <a:gd name="T62" fmla="*/ 55 w 126"/>
                <a:gd name="T63" fmla="*/ 141 h 156"/>
                <a:gd name="T64" fmla="*/ 55 w 126"/>
                <a:gd name="T65" fmla="*/ 145 h 156"/>
                <a:gd name="T66" fmla="*/ 55 w 126"/>
                <a:gd name="T67" fmla="*/ 145 h 156"/>
                <a:gd name="T68" fmla="*/ 55 w 126"/>
                <a:gd name="T69" fmla="*/ 145 h 156"/>
                <a:gd name="T70" fmla="*/ 52 w 126"/>
                <a:gd name="T71" fmla="*/ 152 h 156"/>
                <a:gd name="T72" fmla="*/ 44 w 126"/>
                <a:gd name="T73" fmla="*/ 152 h 156"/>
                <a:gd name="T74" fmla="*/ 37 w 126"/>
                <a:gd name="T75" fmla="*/ 152 h 156"/>
                <a:gd name="T76" fmla="*/ 30 w 126"/>
                <a:gd name="T77" fmla="*/ 156 h 156"/>
                <a:gd name="T78" fmla="*/ 26 w 126"/>
                <a:gd name="T79" fmla="*/ 156 h 156"/>
                <a:gd name="T80" fmla="*/ 15 w 126"/>
                <a:gd name="T81" fmla="*/ 145 h 156"/>
                <a:gd name="T82" fmla="*/ 0 w 126"/>
                <a:gd name="T83" fmla="*/ 123 h 156"/>
                <a:gd name="T84" fmla="*/ 4 w 126"/>
                <a:gd name="T85" fmla="*/ 115 h 156"/>
                <a:gd name="T86" fmla="*/ 63 w 126"/>
                <a:gd name="T87" fmla="*/ 11 h 156"/>
                <a:gd name="T88" fmla="*/ 63 w 126"/>
                <a:gd name="T89" fmla="*/ 4 h 156"/>
                <a:gd name="T90" fmla="*/ 63 w 126"/>
                <a:gd name="T91" fmla="*/ 0 h 156"/>
                <a:gd name="T92" fmla="*/ 63 w 126"/>
                <a:gd name="T93" fmla="*/ 0 h 156"/>
                <a:gd name="T94" fmla="*/ 63 w 126"/>
                <a:gd name="T95" fmla="*/ 0 h 156"/>
                <a:gd name="T96" fmla="*/ 59 w 126"/>
                <a:gd name="T97" fmla="*/ 0 h 156"/>
                <a:gd name="T98" fmla="*/ 59 w 126"/>
                <a:gd name="T99" fmla="*/ 4 h 156"/>
                <a:gd name="T100" fmla="*/ 59 w 126"/>
                <a:gd name="T101" fmla="*/ 4 h 156"/>
                <a:gd name="T102" fmla="*/ 59 w 126"/>
                <a:gd name="T103" fmla="*/ 8 h 156"/>
                <a:gd name="T104" fmla="*/ 63 w 126"/>
                <a:gd name="T105" fmla="*/ 11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26" h="156">
                  <a:moveTo>
                    <a:pt x="4" y="115"/>
                  </a:moveTo>
                  <a:lnTo>
                    <a:pt x="48" y="104"/>
                  </a:lnTo>
                  <a:lnTo>
                    <a:pt x="52" y="71"/>
                  </a:lnTo>
                  <a:lnTo>
                    <a:pt x="48" y="60"/>
                  </a:lnTo>
                  <a:lnTo>
                    <a:pt x="63" y="19"/>
                  </a:lnTo>
                  <a:lnTo>
                    <a:pt x="67" y="19"/>
                  </a:lnTo>
                  <a:lnTo>
                    <a:pt x="67" y="26"/>
                  </a:lnTo>
                  <a:lnTo>
                    <a:pt x="70" y="34"/>
                  </a:lnTo>
                  <a:lnTo>
                    <a:pt x="70" y="37"/>
                  </a:lnTo>
                  <a:lnTo>
                    <a:pt x="81" y="41"/>
                  </a:lnTo>
                  <a:lnTo>
                    <a:pt x="85" y="45"/>
                  </a:lnTo>
                  <a:lnTo>
                    <a:pt x="89" y="41"/>
                  </a:lnTo>
                  <a:lnTo>
                    <a:pt x="89" y="41"/>
                  </a:lnTo>
                  <a:lnTo>
                    <a:pt x="96" y="45"/>
                  </a:lnTo>
                  <a:lnTo>
                    <a:pt x="100" y="45"/>
                  </a:lnTo>
                  <a:lnTo>
                    <a:pt x="104" y="45"/>
                  </a:lnTo>
                  <a:lnTo>
                    <a:pt x="107" y="49"/>
                  </a:lnTo>
                  <a:lnTo>
                    <a:pt x="111" y="52"/>
                  </a:lnTo>
                  <a:lnTo>
                    <a:pt x="111" y="56"/>
                  </a:lnTo>
                  <a:lnTo>
                    <a:pt x="115" y="56"/>
                  </a:lnTo>
                  <a:lnTo>
                    <a:pt x="118" y="63"/>
                  </a:lnTo>
                  <a:lnTo>
                    <a:pt x="122" y="63"/>
                  </a:lnTo>
                  <a:lnTo>
                    <a:pt x="126" y="63"/>
                  </a:lnTo>
                  <a:lnTo>
                    <a:pt x="122" y="67"/>
                  </a:lnTo>
                  <a:lnTo>
                    <a:pt x="122" y="71"/>
                  </a:lnTo>
                  <a:lnTo>
                    <a:pt x="122" y="71"/>
                  </a:lnTo>
                  <a:lnTo>
                    <a:pt x="122" y="75"/>
                  </a:lnTo>
                  <a:lnTo>
                    <a:pt x="115" y="82"/>
                  </a:lnTo>
                  <a:lnTo>
                    <a:pt x="111" y="86"/>
                  </a:lnTo>
                  <a:lnTo>
                    <a:pt x="111" y="89"/>
                  </a:lnTo>
                  <a:lnTo>
                    <a:pt x="107" y="89"/>
                  </a:lnTo>
                  <a:lnTo>
                    <a:pt x="107" y="97"/>
                  </a:lnTo>
                  <a:lnTo>
                    <a:pt x="104" y="97"/>
                  </a:lnTo>
                  <a:lnTo>
                    <a:pt x="104" y="97"/>
                  </a:lnTo>
                  <a:lnTo>
                    <a:pt x="104" y="93"/>
                  </a:lnTo>
                  <a:lnTo>
                    <a:pt x="104" y="93"/>
                  </a:lnTo>
                  <a:lnTo>
                    <a:pt x="104" y="93"/>
                  </a:lnTo>
                  <a:lnTo>
                    <a:pt x="100" y="93"/>
                  </a:lnTo>
                  <a:lnTo>
                    <a:pt x="100" y="97"/>
                  </a:lnTo>
                  <a:lnTo>
                    <a:pt x="96" y="97"/>
                  </a:lnTo>
                  <a:lnTo>
                    <a:pt x="100" y="97"/>
                  </a:lnTo>
                  <a:lnTo>
                    <a:pt x="96" y="100"/>
                  </a:lnTo>
                  <a:lnTo>
                    <a:pt x="92" y="104"/>
                  </a:lnTo>
                  <a:lnTo>
                    <a:pt x="92" y="108"/>
                  </a:lnTo>
                  <a:lnTo>
                    <a:pt x="92" y="108"/>
                  </a:lnTo>
                  <a:lnTo>
                    <a:pt x="92" y="108"/>
                  </a:lnTo>
                  <a:lnTo>
                    <a:pt x="96" y="112"/>
                  </a:lnTo>
                  <a:lnTo>
                    <a:pt x="96" y="112"/>
                  </a:lnTo>
                  <a:lnTo>
                    <a:pt x="96" y="119"/>
                  </a:lnTo>
                  <a:lnTo>
                    <a:pt x="96" y="119"/>
                  </a:lnTo>
                  <a:lnTo>
                    <a:pt x="96" y="119"/>
                  </a:lnTo>
                  <a:lnTo>
                    <a:pt x="89" y="119"/>
                  </a:lnTo>
                  <a:lnTo>
                    <a:pt x="89" y="123"/>
                  </a:lnTo>
                  <a:lnTo>
                    <a:pt x="85" y="119"/>
                  </a:lnTo>
                  <a:lnTo>
                    <a:pt x="81" y="123"/>
                  </a:lnTo>
                  <a:lnTo>
                    <a:pt x="74" y="126"/>
                  </a:lnTo>
                  <a:lnTo>
                    <a:pt x="74" y="134"/>
                  </a:lnTo>
                  <a:lnTo>
                    <a:pt x="74" y="134"/>
                  </a:lnTo>
                  <a:lnTo>
                    <a:pt x="70" y="138"/>
                  </a:lnTo>
                  <a:lnTo>
                    <a:pt x="70" y="138"/>
                  </a:lnTo>
                  <a:lnTo>
                    <a:pt x="63" y="138"/>
                  </a:lnTo>
                  <a:lnTo>
                    <a:pt x="59" y="138"/>
                  </a:lnTo>
                  <a:lnTo>
                    <a:pt x="59" y="138"/>
                  </a:lnTo>
                  <a:lnTo>
                    <a:pt x="55" y="141"/>
                  </a:lnTo>
                  <a:lnTo>
                    <a:pt x="55" y="141"/>
                  </a:lnTo>
                  <a:lnTo>
                    <a:pt x="55" y="145"/>
                  </a:lnTo>
                  <a:lnTo>
                    <a:pt x="55" y="145"/>
                  </a:lnTo>
                  <a:lnTo>
                    <a:pt x="55" y="145"/>
                  </a:lnTo>
                  <a:lnTo>
                    <a:pt x="55" y="145"/>
                  </a:lnTo>
                  <a:lnTo>
                    <a:pt x="55" y="145"/>
                  </a:lnTo>
                  <a:lnTo>
                    <a:pt x="52" y="152"/>
                  </a:lnTo>
                  <a:lnTo>
                    <a:pt x="52" y="152"/>
                  </a:lnTo>
                  <a:lnTo>
                    <a:pt x="48" y="149"/>
                  </a:lnTo>
                  <a:lnTo>
                    <a:pt x="44" y="152"/>
                  </a:lnTo>
                  <a:lnTo>
                    <a:pt x="41" y="152"/>
                  </a:lnTo>
                  <a:lnTo>
                    <a:pt x="37" y="152"/>
                  </a:lnTo>
                  <a:lnTo>
                    <a:pt x="33" y="152"/>
                  </a:lnTo>
                  <a:lnTo>
                    <a:pt x="30" y="156"/>
                  </a:lnTo>
                  <a:lnTo>
                    <a:pt x="26" y="156"/>
                  </a:lnTo>
                  <a:lnTo>
                    <a:pt x="26" y="156"/>
                  </a:lnTo>
                  <a:lnTo>
                    <a:pt x="22" y="156"/>
                  </a:lnTo>
                  <a:lnTo>
                    <a:pt x="15" y="145"/>
                  </a:lnTo>
                  <a:lnTo>
                    <a:pt x="15" y="141"/>
                  </a:lnTo>
                  <a:lnTo>
                    <a:pt x="0" y="123"/>
                  </a:lnTo>
                  <a:lnTo>
                    <a:pt x="4" y="115"/>
                  </a:lnTo>
                  <a:lnTo>
                    <a:pt x="4" y="115"/>
                  </a:lnTo>
                  <a:close/>
                  <a:moveTo>
                    <a:pt x="63" y="11"/>
                  </a:moveTo>
                  <a:lnTo>
                    <a:pt x="63" y="11"/>
                  </a:lnTo>
                  <a:lnTo>
                    <a:pt x="63" y="8"/>
                  </a:lnTo>
                  <a:lnTo>
                    <a:pt x="63" y="4"/>
                  </a:lnTo>
                  <a:lnTo>
                    <a:pt x="63" y="4"/>
                  </a:lnTo>
                  <a:lnTo>
                    <a:pt x="63" y="0"/>
                  </a:lnTo>
                  <a:lnTo>
                    <a:pt x="63" y="0"/>
                  </a:lnTo>
                  <a:lnTo>
                    <a:pt x="63" y="0"/>
                  </a:lnTo>
                  <a:lnTo>
                    <a:pt x="63" y="0"/>
                  </a:lnTo>
                  <a:lnTo>
                    <a:pt x="63" y="0"/>
                  </a:lnTo>
                  <a:lnTo>
                    <a:pt x="63" y="0"/>
                  </a:lnTo>
                  <a:lnTo>
                    <a:pt x="59" y="0"/>
                  </a:lnTo>
                  <a:lnTo>
                    <a:pt x="59" y="4"/>
                  </a:lnTo>
                  <a:lnTo>
                    <a:pt x="59" y="4"/>
                  </a:lnTo>
                  <a:lnTo>
                    <a:pt x="59" y="4"/>
                  </a:lnTo>
                  <a:lnTo>
                    <a:pt x="59" y="4"/>
                  </a:lnTo>
                  <a:lnTo>
                    <a:pt x="59" y="8"/>
                  </a:lnTo>
                  <a:lnTo>
                    <a:pt x="59" y="8"/>
                  </a:lnTo>
                  <a:lnTo>
                    <a:pt x="59" y="11"/>
                  </a:lnTo>
                  <a:lnTo>
                    <a:pt x="63"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3" name="Freeform 97">
              <a:extLst>
                <a:ext uri="{FF2B5EF4-FFF2-40B4-BE49-F238E27FC236}">
                  <a16:creationId xmlns:a16="http://schemas.microsoft.com/office/drawing/2014/main" xmlns="" id="{B1C4CD61-0A85-43CB-958C-ECAE5598FA09}"/>
                </a:ext>
              </a:extLst>
            </p:cNvPr>
            <p:cNvSpPr>
              <a:spLocks noEditPoints="1"/>
            </p:cNvSpPr>
            <p:nvPr/>
          </p:nvSpPr>
          <p:spPr bwMode="auto">
            <a:xfrm>
              <a:off x="6213061" y="3770386"/>
              <a:ext cx="358277" cy="195521"/>
            </a:xfrm>
            <a:custGeom>
              <a:avLst/>
              <a:gdLst>
                <a:gd name="T0" fmla="*/ 4 w 200"/>
                <a:gd name="T1" fmla="*/ 45 h 112"/>
                <a:gd name="T2" fmla="*/ 11 w 200"/>
                <a:gd name="T3" fmla="*/ 41 h 112"/>
                <a:gd name="T4" fmla="*/ 11 w 200"/>
                <a:gd name="T5" fmla="*/ 34 h 112"/>
                <a:gd name="T6" fmla="*/ 19 w 200"/>
                <a:gd name="T7" fmla="*/ 26 h 112"/>
                <a:gd name="T8" fmla="*/ 33 w 200"/>
                <a:gd name="T9" fmla="*/ 30 h 112"/>
                <a:gd name="T10" fmla="*/ 63 w 200"/>
                <a:gd name="T11" fmla="*/ 41 h 112"/>
                <a:gd name="T12" fmla="*/ 93 w 200"/>
                <a:gd name="T13" fmla="*/ 19 h 112"/>
                <a:gd name="T14" fmla="*/ 152 w 200"/>
                <a:gd name="T15" fmla="*/ 8 h 112"/>
                <a:gd name="T16" fmla="*/ 167 w 200"/>
                <a:gd name="T17" fmla="*/ 30 h 112"/>
                <a:gd name="T18" fmla="*/ 170 w 200"/>
                <a:gd name="T19" fmla="*/ 41 h 112"/>
                <a:gd name="T20" fmla="*/ 159 w 200"/>
                <a:gd name="T21" fmla="*/ 49 h 112"/>
                <a:gd name="T22" fmla="*/ 159 w 200"/>
                <a:gd name="T23" fmla="*/ 56 h 112"/>
                <a:gd name="T24" fmla="*/ 159 w 200"/>
                <a:gd name="T25" fmla="*/ 56 h 112"/>
                <a:gd name="T26" fmla="*/ 152 w 200"/>
                <a:gd name="T27" fmla="*/ 60 h 112"/>
                <a:gd name="T28" fmla="*/ 133 w 200"/>
                <a:gd name="T29" fmla="*/ 67 h 112"/>
                <a:gd name="T30" fmla="*/ 115 w 200"/>
                <a:gd name="T31" fmla="*/ 71 h 112"/>
                <a:gd name="T32" fmla="*/ 111 w 200"/>
                <a:gd name="T33" fmla="*/ 75 h 112"/>
                <a:gd name="T34" fmla="*/ 100 w 200"/>
                <a:gd name="T35" fmla="*/ 82 h 112"/>
                <a:gd name="T36" fmla="*/ 96 w 200"/>
                <a:gd name="T37" fmla="*/ 82 h 112"/>
                <a:gd name="T38" fmla="*/ 93 w 200"/>
                <a:gd name="T39" fmla="*/ 82 h 112"/>
                <a:gd name="T40" fmla="*/ 89 w 200"/>
                <a:gd name="T41" fmla="*/ 82 h 112"/>
                <a:gd name="T42" fmla="*/ 85 w 200"/>
                <a:gd name="T43" fmla="*/ 89 h 112"/>
                <a:gd name="T44" fmla="*/ 74 w 200"/>
                <a:gd name="T45" fmla="*/ 89 h 112"/>
                <a:gd name="T46" fmla="*/ 63 w 200"/>
                <a:gd name="T47" fmla="*/ 93 h 112"/>
                <a:gd name="T48" fmla="*/ 59 w 200"/>
                <a:gd name="T49" fmla="*/ 89 h 112"/>
                <a:gd name="T50" fmla="*/ 56 w 200"/>
                <a:gd name="T51" fmla="*/ 89 h 112"/>
                <a:gd name="T52" fmla="*/ 48 w 200"/>
                <a:gd name="T53" fmla="*/ 93 h 112"/>
                <a:gd name="T54" fmla="*/ 45 w 200"/>
                <a:gd name="T55" fmla="*/ 97 h 112"/>
                <a:gd name="T56" fmla="*/ 41 w 200"/>
                <a:gd name="T57" fmla="*/ 100 h 112"/>
                <a:gd name="T58" fmla="*/ 33 w 200"/>
                <a:gd name="T59" fmla="*/ 100 h 112"/>
                <a:gd name="T60" fmla="*/ 30 w 200"/>
                <a:gd name="T61" fmla="*/ 104 h 112"/>
                <a:gd name="T62" fmla="*/ 22 w 200"/>
                <a:gd name="T63" fmla="*/ 104 h 112"/>
                <a:gd name="T64" fmla="*/ 19 w 200"/>
                <a:gd name="T65" fmla="*/ 100 h 112"/>
                <a:gd name="T66" fmla="*/ 15 w 200"/>
                <a:gd name="T67" fmla="*/ 93 h 112"/>
                <a:gd name="T68" fmla="*/ 15 w 200"/>
                <a:gd name="T69" fmla="*/ 89 h 112"/>
                <a:gd name="T70" fmla="*/ 11 w 200"/>
                <a:gd name="T71" fmla="*/ 82 h 112"/>
                <a:gd name="T72" fmla="*/ 4 w 200"/>
                <a:gd name="T73" fmla="*/ 63 h 112"/>
                <a:gd name="T74" fmla="*/ 0 w 200"/>
                <a:gd name="T75" fmla="*/ 60 h 112"/>
                <a:gd name="T76" fmla="*/ 4 w 200"/>
                <a:gd name="T77" fmla="*/ 60 h 112"/>
                <a:gd name="T78" fmla="*/ 4 w 200"/>
                <a:gd name="T79" fmla="*/ 56 h 112"/>
                <a:gd name="T80" fmla="*/ 4 w 200"/>
                <a:gd name="T81" fmla="*/ 45 h 112"/>
                <a:gd name="T82" fmla="*/ 4 w 200"/>
                <a:gd name="T83" fmla="*/ 45 h 112"/>
                <a:gd name="T84" fmla="*/ 163 w 200"/>
                <a:gd name="T85" fmla="*/ 112 h 112"/>
                <a:gd name="T86" fmla="*/ 163 w 200"/>
                <a:gd name="T87" fmla="*/ 112 h 112"/>
                <a:gd name="T88" fmla="*/ 159 w 200"/>
                <a:gd name="T89" fmla="*/ 112 h 112"/>
                <a:gd name="T90" fmla="*/ 182 w 200"/>
                <a:gd name="T91" fmla="*/ 104 h 112"/>
                <a:gd name="T92" fmla="*/ 185 w 200"/>
                <a:gd name="T93" fmla="*/ 100 h 112"/>
                <a:gd name="T94" fmla="*/ 189 w 200"/>
                <a:gd name="T95" fmla="*/ 104 h 112"/>
                <a:gd name="T96" fmla="*/ 193 w 200"/>
                <a:gd name="T97" fmla="*/ 104 h 112"/>
                <a:gd name="T98" fmla="*/ 196 w 200"/>
                <a:gd name="T99" fmla="*/ 104 h 112"/>
                <a:gd name="T100" fmla="*/ 200 w 200"/>
                <a:gd name="T101" fmla="*/ 104 h 112"/>
                <a:gd name="T102" fmla="*/ 196 w 200"/>
                <a:gd name="T103" fmla="*/ 108 h 112"/>
                <a:gd name="T104" fmla="*/ 189 w 200"/>
                <a:gd name="T105" fmla="*/ 108 h 112"/>
                <a:gd name="T106" fmla="*/ 182 w 200"/>
                <a:gd name="T107" fmla="*/ 10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00" h="112">
                  <a:moveTo>
                    <a:pt x="4" y="45"/>
                  </a:moveTo>
                  <a:lnTo>
                    <a:pt x="4" y="45"/>
                  </a:lnTo>
                  <a:lnTo>
                    <a:pt x="8" y="45"/>
                  </a:lnTo>
                  <a:lnTo>
                    <a:pt x="11" y="41"/>
                  </a:lnTo>
                  <a:lnTo>
                    <a:pt x="15" y="37"/>
                  </a:lnTo>
                  <a:lnTo>
                    <a:pt x="11" y="34"/>
                  </a:lnTo>
                  <a:lnTo>
                    <a:pt x="15" y="26"/>
                  </a:lnTo>
                  <a:lnTo>
                    <a:pt x="19" y="26"/>
                  </a:lnTo>
                  <a:lnTo>
                    <a:pt x="22" y="30"/>
                  </a:lnTo>
                  <a:lnTo>
                    <a:pt x="33" y="30"/>
                  </a:lnTo>
                  <a:lnTo>
                    <a:pt x="48" y="34"/>
                  </a:lnTo>
                  <a:lnTo>
                    <a:pt x="63" y="41"/>
                  </a:lnTo>
                  <a:lnTo>
                    <a:pt x="63" y="52"/>
                  </a:lnTo>
                  <a:lnTo>
                    <a:pt x="93" y="19"/>
                  </a:lnTo>
                  <a:lnTo>
                    <a:pt x="156" y="0"/>
                  </a:lnTo>
                  <a:lnTo>
                    <a:pt x="152" y="8"/>
                  </a:lnTo>
                  <a:lnTo>
                    <a:pt x="167" y="26"/>
                  </a:lnTo>
                  <a:lnTo>
                    <a:pt x="167" y="30"/>
                  </a:lnTo>
                  <a:lnTo>
                    <a:pt x="174" y="41"/>
                  </a:lnTo>
                  <a:lnTo>
                    <a:pt x="170" y="41"/>
                  </a:lnTo>
                  <a:lnTo>
                    <a:pt x="167" y="45"/>
                  </a:lnTo>
                  <a:lnTo>
                    <a:pt x="159" y="49"/>
                  </a:lnTo>
                  <a:lnTo>
                    <a:pt x="159" y="52"/>
                  </a:lnTo>
                  <a:lnTo>
                    <a:pt x="159" y="56"/>
                  </a:lnTo>
                  <a:lnTo>
                    <a:pt x="159" y="56"/>
                  </a:lnTo>
                  <a:lnTo>
                    <a:pt x="159" y="56"/>
                  </a:lnTo>
                  <a:lnTo>
                    <a:pt x="156" y="60"/>
                  </a:lnTo>
                  <a:lnTo>
                    <a:pt x="152" y="60"/>
                  </a:lnTo>
                  <a:lnTo>
                    <a:pt x="145" y="63"/>
                  </a:lnTo>
                  <a:lnTo>
                    <a:pt x="133" y="67"/>
                  </a:lnTo>
                  <a:lnTo>
                    <a:pt x="133" y="67"/>
                  </a:lnTo>
                  <a:lnTo>
                    <a:pt x="115" y="71"/>
                  </a:lnTo>
                  <a:lnTo>
                    <a:pt x="111" y="71"/>
                  </a:lnTo>
                  <a:lnTo>
                    <a:pt x="111" y="75"/>
                  </a:lnTo>
                  <a:lnTo>
                    <a:pt x="107" y="78"/>
                  </a:lnTo>
                  <a:lnTo>
                    <a:pt x="100" y="82"/>
                  </a:lnTo>
                  <a:lnTo>
                    <a:pt x="100" y="82"/>
                  </a:lnTo>
                  <a:lnTo>
                    <a:pt x="96" y="82"/>
                  </a:lnTo>
                  <a:lnTo>
                    <a:pt x="96" y="82"/>
                  </a:lnTo>
                  <a:lnTo>
                    <a:pt x="93" y="82"/>
                  </a:lnTo>
                  <a:lnTo>
                    <a:pt x="93" y="82"/>
                  </a:lnTo>
                  <a:lnTo>
                    <a:pt x="89" y="82"/>
                  </a:lnTo>
                  <a:lnTo>
                    <a:pt x="85" y="86"/>
                  </a:lnTo>
                  <a:lnTo>
                    <a:pt x="85" y="89"/>
                  </a:lnTo>
                  <a:lnTo>
                    <a:pt x="82" y="89"/>
                  </a:lnTo>
                  <a:lnTo>
                    <a:pt x="74" y="89"/>
                  </a:lnTo>
                  <a:lnTo>
                    <a:pt x="67" y="93"/>
                  </a:lnTo>
                  <a:lnTo>
                    <a:pt x="63" y="93"/>
                  </a:lnTo>
                  <a:lnTo>
                    <a:pt x="63" y="89"/>
                  </a:lnTo>
                  <a:lnTo>
                    <a:pt x="59" y="89"/>
                  </a:lnTo>
                  <a:lnTo>
                    <a:pt x="59" y="89"/>
                  </a:lnTo>
                  <a:lnTo>
                    <a:pt x="56" y="89"/>
                  </a:lnTo>
                  <a:lnTo>
                    <a:pt x="52" y="89"/>
                  </a:lnTo>
                  <a:lnTo>
                    <a:pt x="48" y="93"/>
                  </a:lnTo>
                  <a:lnTo>
                    <a:pt x="48" y="97"/>
                  </a:lnTo>
                  <a:lnTo>
                    <a:pt x="45" y="97"/>
                  </a:lnTo>
                  <a:lnTo>
                    <a:pt x="41" y="100"/>
                  </a:lnTo>
                  <a:lnTo>
                    <a:pt x="41" y="100"/>
                  </a:lnTo>
                  <a:lnTo>
                    <a:pt x="37" y="100"/>
                  </a:lnTo>
                  <a:lnTo>
                    <a:pt x="33" y="100"/>
                  </a:lnTo>
                  <a:lnTo>
                    <a:pt x="30" y="104"/>
                  </a:lnTo>
                  <a:lnTo>
                    <a:pt x="30" y="104"/>
                  </a:lnTo>
                  <a:lnTo>
                    <a:pt x="22" y="100"/>
                  </a:lnTo>
                  <a:lnTo>
                    <a:pt x="22" y="104"/>
                  </a:lnTo>
                  <a:lnTo>
                    <a:pt x="19" y="104"/>
                  </a:lnTo>
                  <a:lnTo>
                    <a:pt x="19" y="100"/>
                  </a:lnTo>
                  <a:lnTo>
                    <a:pt x="19" y="97"/>
                  </a:lnTo>
                  <a:lnTo>
                    <a:pt x="15" y="93"/>
                  </a:lnTo>
                  <a:lnTo>
                    <a:pt x="11" y="89"/>
                  </a:lnTo>
                  <a:lnTo>
                    <a:pt x="15" y="89"/>
                  </a:lnTo>
                  <a:lnTo>
                    <a:pt x="15" y="86"/>
                  </a:lnTo>
                  <a:lnTo>
                    <a:pt x="11" y="82"/>
                  </a:lnTo>
                  <a:lnTo>
                    <a:pt x="8" y="67"/>
                  </a:lnTo>
                  <a:lnTo>
                    <a:pt x="4" y="63"/>
                  </a:lnTo>
                  <a:lnTo>
                    <a:pt x="4" y="60"/>
                  </a:lnTo>
                  <a:lnTo>
                    <a:pt x="0" y="60"/>
                  </a:lnTo>
                  <a:lnTo>
                    <a:pt x="0" y="60"/>
                  </a:lnTo>
                  <a:lnTo>
                    <a:pt x="4" y="60"/>
                  </a:lnTo>
                  <a:lnTo>
                    <a:pt x="4" y="56"/>
                  </a:lnTo>
                  <a:lnTo>
                    <a:pt x="4" y="56"/>
                  </a:lnTo>
                  <a:lnTo>
                    <a:pt x="4" y="52"/>
                  </a:lnTo>
                  <a:lnTo>
                    <a:pt x="4" y="45"/>
                  </a:lnTo>
                  <a:lnTo>
                    <a:pt x="4" y="45"/>
                  </a:lnTo>
                  <a:lnTo>
                    <a:pt x="4" y="45"/>
                  </a:lnTo>
                  <a:close/>
                  <a:moveTo>
                    <a:pt x="159" y="112"/>
                  </a:moveTo>
                  <a:lnTo>
                    <a:pt x="163" y="112"/>
                  </a:lnTo>
                  <a:lnTo>
                    <a:pt x="167" y="112"/>
                  </a:lnTo>
                  <a:lnTo>
                    <a:pt x="163" y="112"/>
                  </a:lnTo>
                  <a:lnTo>
                    <a:pt x="159" y="112"/>
                  </a:lnTo>
                  <a:lnTo>
                    <a:pt x="159" y="112"/>
                  </a:lnTo>
                  <a:close/>
                  <a:moveTo>
                    <a:pt x="182" y="108"/>
                  </a:moveTo>
                  <a:lnTo>
                    <a:pt x="182" y="104"/>
                  </a:lnTo>
                  <a:lnTo>
                    <a:pt x="182" y="104"/>
                  </a:lnTo>
                  <a:lnTo>
                    <a:pt x="185" y="100"/>
                  </a:lnTo>
                  <a:lnTo>
                    <a:pt x="185" y="100"/>
                  </a:lnTo>
                  <a:lnTo>
                    <a:pt x="189" y="104"/>
                  </a:lnTo>
                  <a:lnTo>
                    <a:pt x="189" y="104"/>
                  </a:lnTo>
                  <a:lnTo>
                    <a:pt x="193" y="104"/>
                  </a:lnTo>
                  <a:lnTo>
                    <a:pt x="196" y="104"/>
                  </a:lnTo>
                  <a:lnTo>
                    <a:pt x="196" y="104"/>
                  </a:lnTo>
                  <a:lnTo>
                    <a:pt x="200" y="104"/>
                  </a:lnTo>
                  <a:lnTo>
                    <a:pt x="200" y="104"/>
                  </a:lnTo>
                  <a:lnTo>
                    <a:pt x="200" y="108"/>
                  </a:lnTo>
                  <a:lnTo>
                    <a:pt x="196" y="108"/>
                  </a:lnTo>
                  <a:lnTo>
                    <a:pt x="193" y="108"/>
                  </a:lnTo>
                  <a:lnTo>
                    <a:pt x="189" y="108"/>
                  </a:lnTo>
                  <a:lnTo>
                    <a:pt x="185" y="108"/>
                  </a:lnTo>
                  <a:lnTo>
                    <a:pt x="182" y="108"/>
                  </a:lnTo>
                  <a:lnTo>
                    <a:pt x="182" y="10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4" name="Freeform 98">
              <a:extLst>
                <a:ext uri="{FF2B5EF4-FFF2-40B4-BE49-F238E27FC236}">
                  <a16:creationId xmlns:a16="http://schemas.microsoft.com/office/drawing/2014/main" xmlns="" id="{A977487D-C98A-410D-9B25-D0CCB04E61BA}"/>
                </a:ext>
              </a:extLst>
            </p:cNvPr>
            <p:cNvSpPr/>
            <p:nvPr/>
          </p:nvSpPr>
          <p:spPr bwMode="auto">
            <a:xfrm>
              <a:off x="5675646" y="3428226"/>
              <a:ext cx="365443" cy="272332"/>
            </a:xfrm>
            <a:custGeom>
              <a:avLst/>
              <a:gdLst>
                <a:gd name="T0" fmla="*/ 163 w 204"/>
                <a:gd name="T1" fmla="*/ 29 h 156"/>
                <a:gd name="T2" fmla="*/ 152 w 204"/>
                <a:gd name="T3" fmla="*/ 7 h 156"/>
                <a:gd name="T4" fmla="*/ 145 w 204"/>
                <a:gd name="T5" fmla="*/ 7 h 156"/>
                <a:gd name="T6" fmla="*/ 122 w 204"/>
                <a:gd name="T7" fmla="*/ 7 h 156"/>
                <a:gd name="T8" fmla="*/ 119 w 204"/>
                <a:gd name="T9" fmla="*/ 11 h 156"/>
                <a:gd name="T10" fmla="*/ 111 w 204"/>
                <a:gd name="T11" fmla="*/ 7 h 156"/>
                <a:gd name="T12" fmla="*/ 111 w 204"/>
                <a:gd name="T13" fmla="*/ 3 h 156"/>
                <a:gd name="T14" fmla="*/ 100 w 204"/>
                <a:gd name="T15" fmla="*/ 0 h 156"/>
                <a:gd name="T16" fmla="*/ 100 w 204"/>
                <a:gd name="T17" fmla="*/ 3 h 156"/>
                <a:gd name="T18" fmla="*/ 93 w 204"/>
                <a:gd name="T19" fmla="*/ 3 h 156"/>
                <a:gd name="T20" fmla="*/ 93 w 204"/>
                <a:gd name="T21" fmla="*/ 3 h 156"/>
                <a:gd name="T22" fmla="*/ 89 w 204"/>
                <a:gd name="T23" fmla="*/ 3 h 156"/>
                <a:gd name="T24" fmla="*/ 82 w 204"/>
                <a:gd name="T25" fmla="*/ 7 h 156"/>
                <a:gd name="T26" fmla="*/ 71 w 204"/>
                <a:gd name="T27" fmla="*/ 11 h 156"/>
                <a:gd name="T28" fmla="*/ 56 w 204"/>
                <a:gd name="T29" fmla="*/ 7 h 156"/>
                <a:gd name="T30" fmla="*/ 45 w 204"/>
                <a:gd name="T31" fmla="*/ 7 h 156"/>
                <a:gd name="T32" fmla="*/ 34 w 204"/>
                <a:gd name="T33" fmla="*/ 3 h 156"/>
                <a:gd name="T34" fmla="*/ 4 w 204"/>
                <a:gd name="T35" fmla="*/ 0 h 156"/>
                <a:gd name="T36" fmla="*/ 4 w 204"/>
                <a:gd name="T37" fmla="*/ 3 h 156"/>
                <a:gd name="T38" fmla="*/ 4 w 204"/>
                <a:gd name="T39" fmla="*/ 18 h 156"/>
                <a:gd name="T40" fmla="*/ 0 w 204"/>
                <a:gd name="T41" fmla="*/ 29 h 156"/>
                <a:gd name="T42" fmla="*/ 204 w 204"/>
                <a:gd name="T43" fmla="*/ 156 h 156"/>
                <a:gd name="T44" fmla="*/ 196 w 204"/>
                <a:gd name="T45" fmla="*/ 152 h 156"/>
                <a:gd name="T46" fmla="*/ 193 w 204"/>
                <a:gd name="T47" fmla="*/ 144 h 156"/>
                <a:gd name="T48" fmla="*/ 182 w 204"/>
                <a:gd name="T49" fmla="*/ 141 h 156"/>
                <a:gd name="T50" fmla="*/ 178 w 204"/>
                <a:gd name="T51" fmla="*/ 126 h 156"/>
                <a:gd name="T52" fmla="*/ 178 w 204"/>
                <a:gd name="T53" fmla="*/ 126 h 156"/>
                <a:gd name="T54" fmla="*/ 182 w 204"/>
                <a:gd name="T55" fmla="*/ 122 h 156"/>
                <a:gd name="T56" fmla="*/ 178 w 204"/>
                <a:gd name="T57" fmla="*/ 118 h 156"/>
                <a:gd name="T58" fmla="*/ 167 w 204"/>
                <a:gd name="T59" fmla="*/ 104 h 156"/>
                <a:gd name="T60" fmla="*/ 152 w 204"/>
                <a:gd name="T61" fmla="*/ 85 h 156"/>
                <a:gd name="T62" fmla="*/ 152 w 204"/>
                <a:gd name="T63" fmla="*/ 74 h 156"/>
                <a:gd name="T64" fmla="*/ 145 w 204"/>
                <a:gd name="T65" fmla="*/ 66 h 156"/>
                <a:gd name="T66" fmla="*/ 145 w 204"/>
                <a:gd name="T67" fmla="*/ 59 h 156"/>
                <a:gd name="T68" fmla="*/ 126 w 204"/>
                <a:gd name="T69" fmla="*/ 44 h 156"/>
                <a:gd name="T70" fmla="*/ 122 w 204"/>
                <a:gd name="T71" fmla="*/ 33 h 156"/>
                <a:gd name="T72" fmla="*/ 126 w 204"/>
                <a:gd name="T73" fmla="*/ 29 h 156"/>
                <a:gd name="T74" fmla="*/ 130 w 204"/>
                <a:gd name="T75" fmla="*/ 37 h 156"/>
                <a:gd name="T76" fmla="*/ 137 w 204"/>
                <a:gd name="T77" fmla="*/ 44 h 156"/>
                <a:gd name="T78" fmla="*/ 141 w 204"/>
                <a:gd name="T79" fmla="*/ 52 h 156"/>
                <a:gd name="T80" fmla="*/ 156 w 204"/>
                <a:gd name="T81" fmla="*/ 63 h 156"/>
                <a:gd name="T82" fmla="*/ 159 w 204"/>
                <a:gd name="T83" fmla="*/ 55 h 156"/>
                <a:gd name="T84" fmla="*/ 159 w 204"/>
                <a:gd name="T85" fmla="*/ 44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04" h="156">
                  <a:moveTo>
                    <a:pt x="163" y="37"/>
                  </a:moveTo>
                  <a:lnTo>
                    <a:pt x="159" y="33"/>
                  </a:lnTo>
                  <a:lnTo>
                    <a:pt x="163" y="29"/>
                  </a:lnTo>
                  <a:lnTo>
                    <a:pt x="159" y="22"/>
                  </a:lnTo>
                  <a:lnTo>
                    <a:pt x="156" y="15"/>
                  </a:lnTo>
                  <a:lnTo>
                    <a:pt x="152" y="7"/>
                  </a:lnTo>
                  <a:lnTo>
                    <a:pt x="148" y="3"/>
                  </a:lnTo>
                  <a:lnTo>
                    <a:pt x="148" y="3"/>
                  </a:lnTo>
                  <a:lnTo>
                    <a:pt x="145" y="7"/>
                  </a:lnTo>
                  <a:lnTo>
                    <a:pt x="141" y="7"/>
                  </a:lnTo>
                  <a:lnTo>
                    <a:pt x="130" y="7"/>
                  </a:lnTo>
                  <a:lnTo>
                    <a:pt x="122" y="7"/>
                  </a:lnTo>
                  <a:lnTo>
                    <a:pt x="115" y="3"/>
                  </a:lnTo>
                  <a:lnTo>
                    <a:pt x="115" y="7"/>
                  </a:lnTo>
                  <a:lnTo>
                    <a:pt x="119" y="11"/>
                  </a:lnTo>
                  <a:lnTo>
                    <a:pt x="119" y="11"/>
                  </a:lnTo>
                  <a:lnTo>
                    <a:pt x="115" y="7"/>
                  </a:lnTo>
                  <a:lnTo>
                    <a:pt x="111" y="7"/>
                  </a:lnTo>
                  <a:lnTo>
                    <a:pt x="111" y="3"/>
                  </a:lnTo>
                  <a:lnTo>
                    <a:pt x="111" y="3"/>
                  </a:lnTo>
                  <a:lnTo>
                    <a:pt x="111" y="3"/>
                  </a:lnTo>
                  <a:lnTo>
                    <a:pt x="108" y="3"/>
                  </a:lnTo>
                  <a:lnTo>
                    <a:pt x="104" y="3"/>
                  </a:lnTo>
                  <a:lnTo>
                    <a:pt x="100" y="0"/>
                  </a:lnTo>
                  <a:lnTo>
                    <a:pt x="100" y="0"/>
                  </a:lnTo>
                  <a:lnTo>
                    <a:pt x="100" y="3"/>
                  </a:lnTo>
                  <a:lnTo>
                    <a:pt x="100" y="3"/>
                  </a:lnTo>
                  <a:lnTo>
                    <a:pt x="100" y="3"/>
                  </a:lnTo>
                  <a:lnTo>
                    <a:pt x="96" y="3"/>
                  </a:lnTo>
                  <a:lnTo>
                    <a:pt x="93" y="3"/>
                  </a:lnTo>
                  <a:lnTo>
                    <a:pt x="89" y="3"/>
                  </a:lnTo>
                  <a:lnTo>
                    <a:pt x="93" y="3"/>
                  </a:lnTo>
                  <a:lnTo>
                    <a:pt x="93" y="3"/>
                  </a:lnTo>
                  <a:lnTo>
                    <a:pt x="96" y="0"/>
                  </a:lnTo>
                  <a:lnTo>
                    <a:pt x="93" y="3"/>
                  </a:lnTo>
                  <a:lnTo>
                    <a:pt x="89" y="3"/>
                  </a:lnTo>
                  <a:lnTo>
                    <a:pt x="85" y="3"/>
                  </a:lnTo>
                  <a:lnTo>
                    <a:pt x="82" y="3"/>
                  </a:lnTo>
                  <a:lnTo>
                    <a:pt x="82" y="7"/>
                  </a:lnTo>
                  <a:lnTo>
                    <a:pt x="78" y="7"/>
                  </a:lnTo>
                  <a:lnTo>
                    <a:pt x="74" y="11"/>
                  </a:lnTo>
                  <a:lnTo>
                    <a:pt x="71" y="11"/>
                  </a:lnTo>
                  <a:lnTo>
                    <a:pt x="67" y="11"/>
                  </a:lnTo>
                  <a:lnTo>
                    <a:pt x="59" y="7"/>
                  </a:lnTo>
                  <a:lnTo>
                    <a:pt x="56" y="7"/>
                  </a:lnTo>
                  <a:lnTo>
                    <a:pt x="52" y="7"/>
                  </a:lnTo>
                  <a:lnTo>
                    <a:pt x="45" y="7"/>
                  </a:lnTo>
                  <a:lnTo>
                    <a:pt x="45" y="7"/>
                  </a:lnTo>
                  <a:lnTo>
                    <a:pt x="41" y="7"/>
                  </a:lnTo>
                  <a:lnTo>
                    <a:pt x="37" y="3"/>
                  </a:lnTo>
                  <a:lnTo>
                    <a:pt x="34" y="3"/>
                  </a:lnTo>
                  <a:lnTo>
                    <a:pt x="19" y="3"/>
                  </a:lnTo>
                  <a:lnTo>
                    <a:pt x="15" y="0"/>
                  </a:lnTo>
                  <a:lnTo>
                    <a:pt x="4" y="0"/>
                  </a:lnTo>
                  <a:lnTo>
                    <a:pt x="4" y="0"/>
                  </a:lnTo>
                  <a:lnTo>
                    <a:pt x="4" y="0"/>
                  </a:lnTo>
                  <a:lnTo>
                    <a:pt x="4" y="3"/>
                  </a:lnTo>
                  <a:lnTo>
                    <a:pt x="0" y="11"/>
                  </a:lnTo>
                  <a:lnTo>
                    <a:pt x="4" y="15"/>
                  </a:lnTo>
                  <a:lnTo>
                    <a:pt x="4" y="18"/>
                  </a:lnTo>
                  <a:lnTo>
                    <a:pt x="0" y="22"/>
                  </a:lnTo>
                  <a:lnTo>
                    <a:pt x="0" y="26"/>
                  </a:lnTo>
                  <a:lnTo>
                    <a:pt x="0" y="29"/>
                  </a:lnTo>
                  <a:lnTo>
                    <a:pt x="4" y="37"/>
                  </a:lnTo>
                  <a:lnTo>
                    <a:pt x="8" y="156"/>
                  </a:lnTo>
                  <a:lnTo>
                    <a:pt x="204" y="156"/>
                  </a:lnTo>
                  <a:lnTo>
                    <a:pt x="204" y="156"/>
                  </a:lnTo>
                  <a:lnTo>
                    <a:pt x="200" y="152"/>
                  </a:lnTo>
                  <a:lnTo>
                    <a:pt x="196" y="152"/>
                  </a:lnTo>
                  <a:lnTo>
                    <a:pt x="196" y="148"/>
                  </a:lnTo>
                  <a:lnTo>
                    <a:pt x="193" y="148"/>
                  </a:lnTo>
                  <a:lnTo>
                    <a:pt x="193" y="144"/>
                  </a:lnTo>
                  <a:lnTo>
                    <a:pt x="189" y="144"/>
                  </a:lnTo>
                  <a:lnTo>
                    <a:pt x="185" y="144"/>
                  </a:lnTo>
                  <a:lnTo>
                    <a:pt x="182" y="141"/>
                  </a:lnTo>
                  <a:lnTo>
                    <a:pt x="178" y="133"/>
                  </a:lnTo>
                  <a:lnTo>
                    <a:pt x="178" y="130"/>
                  </a:lnTo>
                  <a:lnTo>
                    <a:pt x="178" y="126"/>
                  </a:lnTo>
                  <a:lnTo>
                    <a:pt x="178" y="126"/>
                  </a:lnTo>
                  <a:lnTo>
                    <a:pt x="178" y="126"/>
                  </a:lnTo>
                  <a:lnTo>
                    <a:pt x="178" y="126"/>
                  </a:lnTo>
                  <a:lnTo>
                    <a:pt x="185" y="126"/>
                  </a:lnTo>
                  <a:lnTo>
                    <a:pt x="182" y="122"/>
                  </a:lnTo>
                  <a:lnTo>
                    <a:pt x="182" y="122"/>
                  </a:lnTo>
                  <a:lnTo>
                    <a:pt x="178" y="118"/>
                  </a:lnTo>
                  <a:lnTo>
                    <a:pt x="178" y="118"/>
                  </a:lnTo>
                  <a:lnTo>
                    <a:pt x="178" y="118"/>
                  </a:lnTo>
                  <a:lnTo>
                    <a:pt x="174" y="118"/>
                  </a:lnTo>
                  <a:lnTo>
                    <a:pt x="174" y="115"/>
                  </a:lnTo>
                  <a:lnTo>
                    <a:pt x="167" y="104"/>
                  </a:lnTo>
                  <a:lnTo>
                    <a:pt x="163" y="104"/>
                  </a:lnTo>
                  <a:lnTo>
                    <a:pt x="163" y="100"/>
                  </a:lnTo>
                  <a:lnTo>
                    <a:pt x="152" y="85"/>
                  </a:lnTo>
                  <a:lnTo>
                    <a:pt x="152" y="81"/>
                  </a:lnTo>
                  <a:lnTo>
                    <a:pt x="152" y="81"/>
                  </a:lnTo>
                  <a:lnTo>
                    <a:pt x="152" y="74"/>
                  </a:lnTo>
                  <a:lnTo>
                    <a:pt x="148" y="74"/>
                  </a:lnTo>
                  <a:lnTo>
                    <a:pt x="148" y="70"/>
                  </a:lnTo>
                  <a:lnTo>
                    <a:pt x="145" y="66"/>
                  </a:lnTo>
                  <a:lnTo>
                    <a:pt x="145" y="63"/>
                  </a:lnTo>
                  <a:lnTo>
                    <a:pt x="145" y="63"/>
                  </a:lnTo>
                  <a:lnTo>
                    <a:pt x="145" y="59"/>
                  </a:lnTo>
                  <a:lnTo>
                    <a:pt x="133" y="52"/>
                  </a:lnTo>
                  <a:lnTo>
                    <a:pt x="133" y="48"/>
                  </a:lnTo>
                  <a:lnTo>
                    <a:pt x="126" y="44"/>
                  </a:lnTo>
                  <a:lnTo>
                    <a:pt x="126" y="41"/>
                  </a:lnTo>
                  <a:lnTo>
                    <a:pt x="122" y="37"/>
                  </a:lnTo>
                  <a:lnTo>
                    <a:pt x="122" y="33"/>
                  </a:lnTo>
                  <a:lnTo>
                    <a:pt x="122" y="29"/>
                  </a:lnTo>
                  <a:lnTo>
                    <a:pt x="122" y="29"/>
                  </a:lnTo>
                  <a:lnTo>
                    <a:pt x="126" y="29"/>
                  </a:lnTo>
                  <a:lnTo>
                    <a:pt x="126" y="29"/>
                  </a:lnTo>
                  <a:lnTo>
                    <a:pt x="126" y="33"/>
                  </a:lnTo>
                  <a:lnTo>
                    <a:pt x="130" y="37"/>
                  </a:lnTo>
                  <a:lnTo>
                    <a:pt x="130" y="37"/>
                  </a:lnTo>
                  <a:lnTo>
                    <a:pt x="137" y="44"/>
                  </a:lnTo>
                  <a:lnTo>
                    <a:pt x="137" y="44"/>
                  </a:lnTo>
                  <a:lnTo>
                    <a:pt x="137" y="48"/>
                  </a:lnTo>
                  <a:lnTo>
                    <a:pt x="141" y="52"/>
                  </a:lnTo>
                  <a:lnTo>
                    <a:pt x="141" y="52"/>
                  </a:lnTo>
                  <a:lnTo>
                    <a:pt x="152" y="63"/>
                  </a:lnTo>
                  <a:lnTo>
                    <a:pt x="156" y="63"/>
                  </a:lnTo>
                  <a:lnTo>
                    <a:pt x="156" y="63"/>
                  </a:lnTo>
                  <a:lnTo>
                    <a:pt x="156" y="63"/>
                  </a:lnTo>
                  <a:lnTo>
                    <a:pt x="159" y="59"/>
                  </a:lnTo>
                  <a:lnTo>
                    <a:pt x="159" y="55"/>
                  </a:lnTo>
                  <a:lnTo>
                    <a:pt x="159" y="55"/>
                  </a:lnTo>
                  <a:lnTo>
                    <a:pt x="159" y="48"/>
                  </a:lnTo>
                  <a:lnTo>
                    <a:pt x="159" y="44"/>
                  </a:lnTo>
                  <a:lnTo>
                    <a:pt x="163" y="37"/>
                  </a:lnTo>
                  <a:lnTo>
                    <a:pt x="163" y="3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5" name="Freeform 99">
              <a:extLst>
                <a:ext uri="{FF2B5EF4-FFF2-40B4-BE49-F238E27FC236}">
                  <a16:creationId xmlns:a16="http://schemas.microsoft.com/office/drawing/2014/main" xmlns="" id="{F8923F93-7876-4621-8441-15E36FFBC140}"/>
                </a:ext>
              </a:extLst>
            </p:cNvPr>
            <p:cNvSpPr/>
            <p:nvPr/>
          </p:nvSpPr>
          <p:spPr bwMode="auto">
            <a:xfrm>
              <a:off x="5609366" y="3700558"/>
              <a:ext cx="483673" cy="490548"/>
            </a:xfrm>
            <a:custGeom>
              <a:avLst/>
              <a:gdLst>
                <a:gd name="T0" fmla="*/ 241 w 270"/>
                <a:gd name="T1" fmla="*/ 3 h 281"/>
                <a:gd name="T2" fmla="*/ 245 w 270"/>
                <a:gd name="T3" fmla="*/ 11 h 281"/>
                <a:gd name="T4" fmla="*/ 245 w 270"/>
                <a:gd name="T5" fmla="*/ 11 h 281"/>
                <a:gd name="T6" fmla="*/ 248 w 270"/>
                <a:gd name="T7" fmla="*/ 37 h 281"/>
                <a:gd name="T8" fmla="*/ 263 w 270"/>
                <a:gd name="T9" fmla="*/ 55 h 281"/>
                <a:gd name="T10" fmla="*/ 270 w 270"/>
                <a:gd name="T11" fmla="*/ 63 h 281"/>
                <a:gd name="T12" fmla="*/ 256 w 270"/>
                <a:gd name="T13" fmla="*/ 70 h 281"/>
                <a:gd name="T14" fmla="*/ 248 w 270"/>
                <a:gd name="T15" fmla="*/ 74 h 281"/>
                <a:gd name="T16" fmla="*/ 248 w 270"/>
                <a:gd name="T17" fmla="*/ 85 h 281"/>
                <a:gd name="T18" fmla="*/ 241 w 270"/>
                <a:gd name="T19" fmla="*/ 103 h 281"/>
                <a:gd name="T20" fmla="*/ 241 w 270"/>
                <a:gd name="T21" fmla="*/ 118 h 281"/>
                <a:gd name="T22" fmla="*/ 233 w 270"/>
                <a:gd name="T23" fmla="*/ 140 h 281"/>
                <a:gd name="T24" fmla="*/ 226 w 270"/>
                <a:gd name="T25" fmla="*/ 152 h 281"/>
                <a:gd name="T26" fmla="*/ 211 w 270"/>
                <a:gd name="T27" fmla="*/ 170 h 281"/>
                <a:gd name="T28" fmla="*/ 208 w 270"/>
                <a:gd name="T29" fmla="*/ 185 h 281"/>
                <a:gd name="T30" fmla="*/ 200 w 270"/>
                <a:gd name="T31" fmla="*/ 207 h 281"/>
                <a:gd name="T32" fmla="*/ 189 w 270"/>
                <a:gd name="T33" fmla="*/ 207 h 281"/>
                <a:gd name="T34" fmla="*/ 189 w 270"/>
                <a:gd name="T35" fmla="*/ 218 h 281"/>
                <a:gd name="T36" fmla="*/ 204 w 270"/>
                <a:gd name="T37" fmla="*/ 222 h 281"/>
                <a:gd name="T38" fmla="*/ 211 w 270"/>
                <a:gd name="T39" fmla="*/ 233 h 281"/>
                <a:gd name="T40" fmla="*/ 222 w 270"/>
                <a:gd name="T41" fmla="*/ 248 h 281"/>
                <a:gd name="T42" fmla="*/ 208 w 270"/>
                <a:gd name="T43" fmla="*/ 267 h 281"/>
                <a:gd name="T44" fmla="*/ 200 w 270"/>
                <a:gd name="T45" fmla="*/ 274 h 281"/>
                <a:gd name="T46" fmla="*/ 182 w 270"/>
                <a:gd name="T47" fmla="*/ 278 h 281"/>
                <a:gd name="T48" fmla="*/ 174 w 270"/>
                <a:gd name="T49" fmla="*/ 281 h 281"/>
                <a:gd name="T50" fmla="*/ 159 w 270"/>
                <a:gd name="T51" fmla="*/ 278 h 281"/>
                <a:gd name="T52" fmla="*/ 152 w 270"/>
                <a:gd name="T53" fmla="*/ 281 h 281"/>
                <a:gd name="T54" fmla="*/ 145 w 270"/>
                <a:gd name="T55" fmla="*/ 278 h 281"/>
                <a:gd name="T56" fmla="*/ 137 w 270"/>
                <a:gd name="T57" fmla="*/ 270 h 281"/>
                <a:gd name="T58" fmla="*/ 126 w 270"/>
                <a:gd name="T59" fmla="*/ 263 h 281"/>
                <a:gd name="T60" fmla="*/ 119 w 270"/>
                <a:gd name="T61" fmla="*/ 267 h 281"/>
                <a:gd name="T62" fmla="*/ 108 w 270"/>
                <a:gd name="T63" fmla="*/ 270 h 281"/>
                <a:gd name="T64" fmla="*/ 96 w 270"/>
                <a:gd name="T65" fmla="*/ 263 h 281"/>
                <a:gd name="T66" fmla="*/ 89 w 270"/>
                <a:gd name="T67" fmla="*/ 255 h 281"/>
                <a:gd name="T68" fmla="*/ 78 w 270"/>
                <a:gd name="T69" fmla="*/ 244 h 281"/>
                <a:gd name="T70" fmla="*/ 74 w 270"/>
                <a:gd name="T71" fmla="*/ 237 h 281"/>
                <a:gd name="T72" fmla="*/ 63 w 270"/>
                <a:gd name="T73" fmla="*/ 226 h 281"/>
                <a:gd name="T74" fmla="*/ 56 w 270"/>
                <a:gd name="T75" fmla="*/ 222 h 281"/>
                <a:gd name="T76" fmla="*/ 52 w 270"/>
                <a:gd name="T77" fmla="*/ 215 h 281"/>
                <a:gd name="T78" fmla="*/ 37 w 270"/>
                <a:gd name="T79" fmla="*/ 207 h 281"/>
                <a:gd name="T80" fmla="*/ 33 w 270"/>
                <a:gd name="T81" fmla="*/ 204 h 281"/>
                <a:gd name="T82" fmla="*/ 26 w 270"/>
                <a:gd name="T83" fmla="*/ 192 h 281"/>
                <a:gd name="T84" fmla="*/ 19 w 270"/>
                <a:gd name="T85" fmla="*/ 174 h 281"/>
                <a:gd name="T86" fmla="*/ 15 w 270"/>
                <a:gd name="T87" fmla="*/ 166 h 281"/>
                <a:gd name="T88" fmla="*/ 8 w 270"/>
                <a:gd name="T89" fmla="*/ 155 h 281"/>
                <a:gd name="T90" fmla="*/ 8 w 270"/>
                <a:gd name="T91" fmla="*/ 144 h 281"/>
                <a:gd name="T92" fmla="*/ 0 w 270"/>
                <a:gd name="T93" fmla="*/ 140 h 281"/>
                <a:gd name="T94" fmla="*/ 4 w 270"/>
                <a:gd name="T95" fmla="*/ 126 h 281"/>
                <a:gd name="T96" fmla="*/ 8 w 270"/>
                <a:gd name="T97" fmla="*/ 115 h 281"/>
                <a:gd name="T98" fmla="*/ 15 w 270"/>
                <a:gd name="T99" fmla="*/ 100 h 281"/>
                <a:gd name="T100" fmla="*/ 33 w 270"/>
                <a:gd name="T101" fmla="*/ 96 h 281"/>
                <a:gd name="T102" fmla="*/ 45 w 270"/>
                <a:gd name="T103" fmla="*/ 0 h 2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270" h="281">
                  <a:moveTo>
                    <a:pt x="45" y="0"/>
                  </a:moveTo>
                  <a:lnTo>
                    <a:pt x="241" y="0"/>
                  </a:lnTo>
                  <a:lnTo>
                    <a:pt x="241" y="0"/>
                  </a:lnTo>
                  <a:lnTo>
                    <a:pt x="241" y="3"/>
                  </a:lnTo>
                  <a:lnTo>
                    <a:pt x="241" y="3"/>
                  </a:lnTo>
                  <a:lnTo>
                    <a:pt x="241" y="3"/>
                  </a:lnTo>
                  <a:lnTo>
                    <a:pt x="241" y="3"/>
                  </a:lnTo>
                  <a:lnTo>
                    <a:pt x="241" y="3"/>
                  </a:lnTo>
                  <a:lnTo>
                    <a:pt x="241" y="7"/>
                  </a:lnTo>
                  <a:lnTo>
                    <a:pt x="245" y="11"/>
                  </a:lnTo>
                  <a:lnTo>
                    <a:pt x="248" y="14"/>
                  </a:lnTo>
                  <a:lnTo>
                    <a:pt x="248" y="14"/>
                  </a:lnTo>
                  <a:lnTo>
                    <a:pt x="245" y="14"/>
                  </a:lnTo>
                  <a:lnTo>
                    <a:pt x="245" y="14"/>
                  </a:lnTo>
                  <a:lnTo>
                    <a:pt x="245" y="11"/>
                  </a:lnTo>
                  <a:lnTo>
                    <a:pt x="245" y="14"/>
                  </a:lnTo>
                  <a:lnTo>
                    <a:pt x="245" y="14"/>
                  </a:lnTo>
                  <a:lnTo>
                    <a:pt x="248" y="25"/>
                  </a:lnTo>
                  <a:lnTo>
                    <a:pt x="248" y="33"/>
                  </a:lnTo>
                  <a:lnTo>
                    <a:pt x="248" y="37"/>
                  </a:lnTo>
                  <a:lnTo>
                    <a:pt x="252" y="44"/>
                  </a:lnTo>
                  <a:lnTo>
                    <a:pt x="252" y="48"/>
                  </a:lnTo>
                  <a:lnTo>
                    <a:pt x="256" y="48"/>
                  </a:lnTo>
                  <a:lnTo>
                    <a:pt x="263" y="55"/>
                  </a:lnTo>
                  <a:lnTo>
                    <a:pt x="263" y="55"/>
                  </a:lnTo>
                  <a:lnTo>
                    <a:pt x="267" y="55"/>
                  </a:lnTo>
                  <a:lnTo>
                    <a:pt x="270" y="59"/>
                  </a:lnTo>
                  <a:lnTo>
                    <a:pt x="270" y="59"/>
                  </a:lnTo>
                  <a:lnTo>
                    <a:pt x="270" y="59"/>
                  </a:lnTo>
                  <a:lnTo>
                    <a:pt x="270" y="63"/>
                  </a:lnTo>
                  <a:lnTo>
                    <a:pt x="267" y="66"/>
                  </a:lnTo>
                  <a:lnTo>
                    <a:pt x="263" y="66"/>
                  </a:lnTo>
                  <a:lnTo>
                    <a:pt x="263" y="66"/>
                  </a:lnTo>
                  <a:lnTo>
                    <a:pt x="259" y="66"/>
                  </a:lnTo>
                  <a:lnTo>
                    <a:pt x="256" y="70"/>
                  </a:lnTo>
                  <a:lnTo>
                    <a:pt x="252" y="70"/>
                  </a:lnTo>
                  <a:lnTo>
                    <a:pt x="252" y="70"/>
                  </a:lnTo>
                  <a:lnTo>
                    <a:pt x="256" y="74"/>
                  </a:lnTo>
                  <a:lnTo>
                    <a:pt x="252" y="74"/>
                  </a:lnTo>
                  <a:lnTo>
                    <a:pt x="248" y="74"/>
                  </a:lnTo>
                  <a:lnTo>
                    <a:pt x="248" y="74"/>
                  </a:lnTo>
                  <a:lnTo>
                    <a:pt x="248" y="77"/>
                  </a:lnTo>
                  <a:lnTo>
                    <a:pt x="245" y="81"/>
                  </a:lnTo>
                  <a:lnTo>
                    <a:pt x="248" y="81"/>
                  </a:lnTo>
                  <a:lnTo>
                    <a:pt x="248" y="85"/>
                  </a:lnTo>
                  <a:lnTo>
                    <a:pt x="248" y="85"/>
                  </a:lnTo>
                  <a:lnTo>
                    <a:pt x="245" y="89"/>
                  </a:lnTo>
                  <a:lnTo>
                    <a:pt x="245" y="96"/>
                  </a:lnTo>
                  <a:lnTo>
                    <a:pt x="241" y="100"/>
                  </a:lnTo>
                  <a:lnTo>
                    <a:pt x="241" y="103"/>
                  </a:lnTo>
                  <a:lnTo>
                    <a:pt x="241" y="103"/>
                  </a:lnTo>
                  <a:lnTo>
                    <a:pt x="237" y="107"/>
                  </a:lnTo>
                  <a:lnTo>
                    <a:pt x="241" y="115"/>
                  </a:lnTo>
                  <a:lnTo>
                    <a:pt x="241" y="118"/>
                  </a:lnTo>
                  <a:lnTo>
                    <a:pt x="241" y="118"/>
                  </a:lnTo>
                  <a:lnTo>
                    <a:pt x="241" y="118"/>
                  </a:lnTo>
                  <a:lnTo>
                    <a:pt x="241" y="122"/>
                  </a:lnTo>
                  <a:lnTo>
                    <a:pt x="241" y="129"/>
                  </a:lnTo>
                  <a:lnTo>
                    <a:pt x="233" y="137"/>
                  </a:lnTo>
                  <a:lnTo>
                    <a:pt x="233" y="140"/>
                  </a:lnTo>
                  <a:lnTo>
                    <a:pt x="233" y="140"/>
                  </a:lnTo>
                  <a:lnTo>
                    <a:pt x="230" y="140"/>
                  </a:lnTo>
                  <a:lnTo>
                    <a:pt x="230" y="144"/>
                  </a:lnTo>
                  <a:lnTo>
                    <a:pt x="226" y="148"/>
                  </a:lnTo>
                  <a:lnTo>
                    <a:pt x="226" y="152"/>
                  </a:lnTo>
                  <a:lnTo>
                    <a:pt x="219" y="155"/>
                  </a:lnTo>
                  <a:lnTo>
                    <a:pt x="219" y="159"/>
                  </a:lnTo>
                  <a:lnTo>
                    <a:pt x="215" y="170"/>
                  </a:lnTo>
                  <a:lnTo>
                    <a:pt x="211" y="170"/>
                  </a:lnTo>
                  <a:lnTo>
                    <a:pt x="211" y="170"/>
                  </a:lnTo>
                  <a:lnTo>
                    <a:pt x="211" y="170"/>
                  </a:lnTo>
                  <a:lnTo>
                    <a:pt x="208" y="178"/>
                  </a:lnTo>
                  <a:lnTo>
                    <a:pt x="208" y="178"/>
                  </a:lnTo>
                  <a:lnTo>
                    <a:pt x="208" y="181"/>
                  </a:lnTo>
                  <a:lnTo>
                    <a:pt x="208" y="185"/>
                  </a:lnTo>
                  <a:lnTo>
                    <a:pt x="204" y="189"/>
                  </a:lnTo>
                  <a:lnTo>
                    <a:pt x="204" y="192"/>
                  </a:lnTo>
                  <a:lnTo>
                    <a:pt x="204" y="196"/>
                  </a:lnTo>
                  <a:lnTo>
                    <a:pt x="204" y="204"/>
                  </a:lnTo>
                  <a:lnTo>
                    <a:pt x="200" y="207"/>
                  </a:lnTo>
                  <a:lnTo>
                    <a:pt x="200" y="207"/>
                  </a:lnTo>
                  <a:lnTo>
                    <a:pt x="196" y="207"/>
                  </a:lnTo>
                  <a:lnTo>
                    <a:pt x="196" y="207"/>
                  </a:lnTo>
                  <a:lnTo>
                    <a:pt x="193" y="207"/>
                  </a:lnTo>
                  <a:lnTo>
                    <a:pt x="189" y="207"/>
                  </a:lnTo>
                  <a:lnTo>
                    <a:pt x="189" y="211"/>
                  </a:lnTo>
                  <a:lnTo>
                    <a:pt x="189" y="211"/>
                  </a:lnTo>
                  <a:lnTo>
                    <a:pt x="185" y="215"/>
                  </a:lnTo>
                  <a:lnTo>
                    <a:pt x="185" y="215"/>
                  </a:lnTo>
                  <a:lnTo>
                    <a:pt x="189" y="218"/>
                  </a:lnTo>
                  <a:lnTo>
                    <a:pt x="196" y="215"/>
                  </a:lnTo>
                  <a:lnTo>
                    <a:pt x="196" y="218"/>
                  </a:lnTo>
                  <a:lnTo>
                    <a:pt x="200" y="222"/>
                  </a:lnTo>
                  <a:lnTo>
                    <a:pt x="200" y="222"/>
                  </a:lnTo>
                  <a:lnTo>
                    <a:pt x="204" y="222"/>
                  </a:lnTo>
                  <a:lnTo>
                    <a:pt x="204" y="230"/>
                  </a:lnTo>
                  <a:lnTo>
                    <a:pt x="208" y="230"/>
                  </a:lnTo>
                  <a:lnTo>
                    <a:pt x="208" y="230"/>
                  </a:lnTo>
                  <a:lnTo>
                    <a:pt x="211" y="233"/>
                  </a:lnTo>
                  <a:lnTo>
                    <a:pt x="211" y="233"/>
                  </a:lnTo>
                  <a:lnTo>
                    <a:pt x="215" y="233"/>
                  </a:lnTo>
                  <a:lnTo>
                    <a:pt x="215" y="237"/>
                  </a:lnTo>
                  <a:lnTo>
                    <a:pt x="219" y="241"/>
                  </a:lnTo>
                  <a:lnTo>
                    <a:pt x="219" y="244"/>
                  </a:lnTo>
                  <a:lnTo>
                    <a:pt x="222" y="248"/>
                  </a:lnTo>
                  <a:lnTo>
                    <a:pt x="222" y="252"/>
                  </a:lnTo>
                  <a:lnTo>
                    <a:pt x="215" y="259"/>
                  </a:lnTo>
                  <a:lnTo>
                    <a:pt x="211" y="263"/>
                  </a:lnTo>
                  <a:lnTo>
                    <a:pt x="211" y="263"/>
                  </a:lnTo>
                  <a:lnTo>
                    <a:pt x="208" y="267"/>
                  </a:lnTo>
                  <a:lnTo>
                    <a:pt x="208" y="267"/>
                  </a:lnTo>
                  <a:lnTo>
                    <a:pt x="204" y="267"/>
                  </a:lnTo>
                  <a:lnTo>
                    <a:pt x="204" y="270"/>
                  </a:lnTo>
                  <a:lnTo>
                    <a:pt x="204" y="270"/>
                  </a:lnTo>
                  <a:lnTo>
                    <a:pt x="200" y="274"/>
                  </a:lnTo>
                  <a:lnTo>
                    <a:pt x="196" y="274"/>
                  </a:lnTo>
                  <a:lnTo>
                    <a:pt x="193" y="278"/>
                  </a:lnTo>
                  <a:lnTo>
                    <a:pt x="189" y="274"/>
                  </a:lnTo>
                  <a:lnTo>
                    <a:pt x="185" y="274"/>
                  </a:lnTo>
                  <a:lnTo>
                    <a:pt x="182" y="278"/>
                  </a:lnTo>
                  <a:lnTo>
                    <a:pt x="178" y="278"/>
                  </a:lnTo>
                  <a:lnTo>
                    <a:pt x="178" y="278"/>
                  </a:lnTo>
                  <a:lnTo>
                    <a:pt x="174" y="278"/>
                  </a:lnTo>
                  <a:lnTo>
                    <a:pt x="174" y="278"/>
                  </a:lnTo>
                  <a:lnTo>
                    <a:pt x="174" y="281"/>
                  </a:lnTo>
                  <a:lnTo>
                    <a:pt x="170" y="281"/>
                  </a:lnTo>
                  <a:lnTo>
                    <a:pt x="167" y="281"/>
                  </a:lnTo>
                  <a:lnTo>
                    <a:pt x="167" y="278"/>
                  </a:lnTo>
                  <a:lnTo>
                    <a:pt x="163" y="278"/>
                  </a:lnTo>
                  <a:lnTo>
                    <a:pt x="159" y="278"/>
                  </a:lnTo>
                  <a:lnTo>
                    <a:pt x="156" y="278"/>
                  </a:lnTo>
                  <a:lnTo>
                    <a:pt x="152" y="274"/>
                  </a:lnTo>
                  <a:lnTo>
                    <a:pt x="152" y="278"/>
                  </a:lnTo>
                  <a:lnTo>
                    <a:pt x="152" y="278"/>
                  </a:lnTo>
                  <a:lnTo>
                    <a:pt x="152" y="281"/>
                  </a:lnTo>
                  <a:lnTo>
                    <a:pt x="152" y="281"/>
                  </a:lnTo>
                  <a:lnTo>
                    <a:pt x="152" y="281"/>
                  </a:lnTo>
                  <a:lnTo>
                    <a:pt x="148" y="281"/>
                  </a:lnTo>
                  <a:lnTo>
                    <a:pt x="145" y="281"/>
                  </a:lnTo>
                  <a:lnTo>
                    <a:pt x="145" y="278"/>
                  </a:lnTo>
                  <a:lnTo>
                    <a:pt x="145" y="278"/>
                  </a:lnTo>
                  <a:lnTo>
                    <a:pt x="145" y="274"/>
                  </a:lnTo>
                  <a:lnTo>
                    <a:pt x="141" y="274"/>
                  </a:lnTo>
                  <a:lnTo>
                    <a:pt x="141" y="270"/>
                  </a:lnTo>
                  <a:lnTo>
                    <a:pt x="137" y="270"/>
                  </a:lnTo>
                  <a:lnTo>
                    <a:pt x="137" y="270"/>
                  </a:lnTo>
                  <a:lnTo>
                    <a:pt x="133" y="267"/>
                  </a:lnTo>
                  <a:lnTo>
                    <a:pt x="130" y="263"/>
                  </a:lnTo>
                  <a:lnTo>
                    <a:pt x="130" y="263"/>
                  </a:lnTo>
                  <a:lnTo>
                    <a:pt x="126" y="263"/>
                  </a:lnTo>
                  <a:lnTo>
                    <a:pt x="126" y="263"/>
                  </a:lnTo>
                  <a:lnTo>
                    <a:pt x="122" y="267"/>
                  </a:lnTo>
                  <a:lnTo>
                    <a:pt x="119" y="267"/>
                  </a:lnTo>
                  <a:lnTo>
                    <a:pt x="119" y="267"/>
                  </a:lnTo>
                  <a:lnTo>
                    <a:pt x="119" y="267"/>
                  </a:lnTo>
                  <a:lnTo>
                    <a:pt x="115" y="267"/>
                  </a:lnTo>
                  <a:lnTo>
                    <a:pt x="111" y="267"/>
                  </a:lnTo>
                  <a:lnTo>
                    <a:pt x="111" y="267"/>
                  </a:lnTo>
                  <a:lnTo>
                    <a:pt x="108" y="270"/>
                  </a:lnTo>
                  <a:lnTo>
                    <a:pt x="108" y="270"/>
                  </a:lnTo>
                  <a:lnTo>
                    <a:pt x="104" y="267"/>
                  </a:lnTo>
                  <a:lnTo>
                    <a:pt x="100" y="267"/>
                  </a:lnTo>
                  <a:lnTo>
                    <a:pt x="100" y="263"/>
                  </a:lnTo>
                  <a:lnTo>
                    <a:pt x="96" y="263"/>
                  </a:lnTo>
                  <a:lnTo>
                    <a:pt x="96" y="263"/>
                  </a:lnTo>
                  <a:lnTo>
                    <a:pt x="93" y="259"/>
                  </a:lnTo>
                  <a:lnTo>
                    <a:pt x="93" y="259"/>
                  </a:lnTo>
                  <a:lnTo>
                    <a:pt x="93" y="259"/>
                  </a:lnTo>
                  <a:lnTo>
                    <a:pt x="93" y="255"/>
                  </a:lnTo>
                  <a:lnTo>
                    <a:pt x="89" y="255"/>
                  </a:lnTo>
                  <a:lnTo>
                    <a:pt x="89" y="252"/>
                  </a:lnTo>
                  <a:lnTo>
                    <a:pt x="85" y="248"/>
                  </a:lnTo>
                  <a:lnTo>
                    <a:pt x="89" y="248"/>
                  </a:lnTo>
                  <a:lnTo>
                    <a:pt x="85" y="244"/>
                  </a:lnTo>
                  <a:lnTo>
                    <a:pt x="78" y="244"/>
                  </a:lnTo>
                  <a:lnTo>
                    <a:pt x="78" y="244"/>
                  </a:lnTo>
                  <a:lnTo>
                    <a:pt x="78" y="241"/>
                  </a:lnTo>
                  <a:lnTo>
                    <a:pt x="78" y="241"/>
                  </a:lnTo>
                  <a:lnTo>
                    <a:pt x="74" y="237"/>
                  </a:lnTo>
                  <a:lnTo>
                    <a:pt x="74" y="237"/>
                  </a:lnTo>
                  <a:lnTo>
                    <a:pt x="71" y="233"/>
                  </a:lnTo>
                  <a:lnTo>
                    <a:pt x="71" y="230"/>
                  </a:lnTo>
                  <a:lnTo>
                    <a:pt x="67" y="226"/>
                  </a:lnTo>
                  <a:lnTo>
                    <a:pt x="63" y="230"/>
                  </a:lnTo>
                  <a:lnTo>
                    <a:pt x="63" y="226"/>
                  </a:lnTo>
                  <a:lnTo>
                    <a:pt x="59" y="226"/>
                  </a:lnTo>
                  <a:lnTo>
                    <a:pt x="59" y="226"/>
                  </a:lnTo>
                  <a:lnTo>
                    <a:pt x="56" y="222"/>
                  </a:lnTo>
                  <a:lnTo>
                    <a:pt x="56" y="222"/>
                  </a:lnTo>
                  <a:lnTo>
                    <a:pt x="56" y="222"/>
                  </a:lnTo>
                  <a:lnTo>
                    <a:pt x="59" y="218"/>
                  </a:lnTo>
                  <a:lnTo>
                    <a:pt x="59" y="218"/>
                  </a:lnTo>
                  <a:lnTo>
                    <a:pt x="56" y="215"/>
                  </a:lnTo>
                  <a:lnTo>
                    <a:pt x="56" y="215"/>
                  </a:lnTo>
                  <a:lnTo>
                    <a:pt x="52" y="215"/>
                  </a:lnTo>
                  <a:lnTo>
                    <a:pt x="52" y="211"/>
                  </a:lnTo>
                  <a:lnTo>
                    <a:pt x="48" y="211"/>
                  </a:lnTo>
                  <a:lnTo>
                    <a:pt x="45" y="211"/>
                  </a:lnTo>
                  <a:lnTo>
                    <a:pt x="41" y="211"/>
                  </a:lnTo>
                  <a:lnTo>
                    <a:pt x="37" y="207"/>
                  </a:lnTo>
                  <a:lnTo>
                    <a:pt x="37" y="204"/>
                  </a:lnTo>
                  <a:lnTo>
                    <a:pt x="41" y="204"/>
                  </a:lnTo>
                  <a:lnTo>
                    <a:pt x="37" y="200"/>
                  </a:lnTo>
                  <a:lnTo>
                    <a:pt x="33" y="200"/>
                  </a:lnTo>
                  <a:lnTo>
                    <a:pt x="33" y="204"/>
                  </a:lnTo>
                  <a:lnTo>
                    <a:pt x="26" y="204"/>
                  </a:lnTo>
                  <a:lnTo>
                    <a:pt x="26" y="200"/>
                  </a:lnTo>
                  <a:lnTo>
                    <a:pt x="26" y="196"/>
                  </a:lnTo>
                  <a:lnTo>
                    <a:pt x="26" y="192"/>
                  </a:lnTo>
                  <a:lnTo>
                    <a:pt x="26" y="192"/>
                  </a:lnTo>
                  <a:lnTo>
                    <a:pt x="30" y="189"/>
                  </a:lnTo>
                  <a:lnTo>
                    <a:pt x="26" y="185"/>
                  </a:lnTo>
                  <a:lnTo>
                    <a:pt x="22" y="181"/>
                  </a:lnTo>
                  <a:lnTo>
                    <a:pt x="19" y="174"/>
                  </a:lnTo>
                  <a:lnTo>
                    <a:pt x="19" y="174"/>
                  </a:lnTo>
                  <a:lnTo>
                    <a:pt x="15" y="170"/>
                  </a:lnTo>
                  <a:lnTo>
                    <a:pt x="15" y="170"/>
                  </a:lnTo>
                  <a:lnTo>
                    <a:pt x="15" y="170"/>
                  </a:lnTo>
                  <a:lnTo>
                    <a:pt x="15" y="166"/>
                  </a:lnTo>
                  <a:lnTo>
                    <a:pt x="15" y="166"/>
                  </a:lnTo>
                  <a:lnTo>
                    <a:pt x="15" y="163"/>
                  </a:lnTo>
                  <a:lnTo>
                    <a:pt x="15" y="163"/>
                  </a:lnTo>
                  <a:lnTo>
                    <a:pt x="15" y="159"/>
                  </a:lnTo>
                  <a:lnTo>
                    <a:pt x="8" y="159"/>
                  </a:lnTo>
                  <a:lnTo>
                    <a:pt x="8" y="155"/>
                  </a:lnTo>
                  <a:lnTo>
                    <a:pt x="8" y="152"/>
                  </a:lnTo>
                  <a:lnTo>
                    <a:pt x="8" y="148"/>
                  </a:lnTo>
                  <a:lnTo>
                    <a:pt x="8" y="148"/>
                  </a:lnTo>
                  <a:lnTo>
                    <a:pt x="4" y="144"/>
                  </a:lnTo>
                  <a:lnTo>
                    <a:pt x="8" y="144"/>
                  </a:lnTo>
                  <a:lnTo>
                    <a:pt x="8" y="140"/>
                  </a:lnTo>
                  <a:lnTo>
                    <a:pt x="4" y="140"/>
                  </a:lnTo>
                  <a:lnTo>
                    <a:pt x="0" y="144"/>
                  </a:lnTo>
                  <a:lnTo>
                    <a:pt x="0" y="144"/>
                  </a:lnTo>
                  <a:lnTo>
                    <a:pt x="0" y="140"/>
                  </a:lnTo>
                  <a:lnTo>
                    <a:pt x="4" y="133"/>
                  </a:lnTo>
                  <a:lnTo>
                    <a:pt x="8" y="133"/>
                  </a:lnTo>
                  <a:lnTo>
                    <a:pt x="8" y="129"/>
                  </a:lnTo>
                  <a:lnTo>
                    <a:pt x="4" y="126"/>
                  </a:lnTo>
                  <a:lnTo>
                    <a:pt x="4" y="126"/>
                  </a:lnTo>
                  <a:lnTo>
                    <a:pt x="8" y="122"/>
                  </a:lnTo>
                  <a:lnTo>
                    <a:pt x="8" y="118"/>
                  </a:lnTo>
                  <a:lnTo>
                    <a:pt x="8" y="118"/>
                  </a:lnTo>
                  <a:lnTo>
                    <a:pt x="8" y="115"/>
                  </a:lnTo>
                  <a:lnTo>
                    <a:pt x="8" y="115"/>
                  </a:lnTo>
                  <a:lnTo>
                    <a:pt x="11" y="115"/>
                  </a:lnTo>
                  <a:lnTo>
                    <a:pt x="15" y="107"/>
                  </a:lnTo>
                  <a:lnTo>
                    <a:pt x="19" y="103"/>
                  </a:lnTo>
                  <a:lnTo>
                    <a:pt x="15" y="103"/>
                  </a:lnTo>
                  <a:lnTo>
                    <a:pt x="15" y="100"/>
                  </a:lnTo>
                  <a:lnTo>
                    <a:pt x="19" y="96"/>
                  </a:lnTo>
                  <a:lnTo>
                    <a:pt x="22" y="96"/>
                  </a:lnTo>
                  <a:lnTo>
                    <a:pt x="26" y="96"/>
                  </a:lnTo>
                  <a:lnTo>
                    <a:pt x="30" y="96"/>
                  </a:lnTo>
                  <a:lnTo>
                    <a:pt x="33" y="96"/>
                  </a:lnTo>
                  <a:lnTo>
                    <a:pt x="30" y="37"/>
                  </a:lnTo>
                  <a:lnTo>
                    <a:pt x="30" y="37"/>
                  </a:lnTo>
                  <a:lnTo>
                    <a:pt x="30" y="29"/>
                  </a:lnTo>
                  <a:lnTo>
                    <a:pt x="48" y="29"/>
                  </a:lnTo>
                  <a:lnTo>
                    <a:pt x="45"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6" name="Freeform 100">
              <a:extLst>
                <a:ext uri="{FF2B5EF4-FFF2-40B4-BE49-F238E27FC236}">
                  <a16:creationId xmlns:a16="http://schemas.microsoft.com/office/drawing/2014/main" xmlns="" id="{ECFBBE10-4004-4C33-AC13-5AC04E0BDBE6}"/>
                </a:ext>
              </a:extLst>
            </p:cNvPr>
            <p:cNvSpPr/>
            <p:nvPr/>
          </p:nvSpPr>
          <p:spPr bwMode="auto">
            <a:xfrm>
              <a:off x="5940771" y="3887352"/>
              <a:ext cx="451429" cy="303755"/>
            </a:xfrm>
            <a:custGeom>
              <a:avLst/>
              <a:gdLst>
                <a:gd name="T0" fmla="*/ 34 w 252"/>
                <a:gd name="T1" fmla="*/ 137 h 174"/>
                <a:gd name="T2" fmla="*/ 30 w 252"/>
                <a:gd name="T3" fmla="*/ 126 h 174"/>
                <a:gd name="T4" fmla="*/ 23 w 252"/>
                <a:gd name="T5" fmla="*/ 123 h 174"/>
                <a:gd name="T6" fmla="*/ 19 w 252"/>
                <a:gd name="T7" fmla="*/ 115 h 174"/>
                <a:gd name="T8" fmla="*/ 11 w 252"/>
                <a:gd name="T9" fmla="*/ 111 h 174"/>
                <a:gd name="T10" fmla="*/ 0 w 252"/>
                <a:gd name="T11" fmla="*/ 108 h 174"/>
                <a:gd name="T12" fmla="*/ 4 w 252"/>
                <a:gd name="T13" fmla="*/ 104 h 174"/>
                <a:gd name="T14" fmla="*/ 11 w 252"/>
                <a:gd name="T15" fmla="*/ 100 h 174"/>
                <a:gd name="T16" fmla="*/ 15 w 252"/>
                <a:gd name="T17" fmla="*/ 100 h 174"/>
                <a:gd name="T18" fmla="*/ 19 w 252"/>
                <a:gd name="T19" fmla="*/ 85 h 174"/>
                <a:gd name="T20" fmla="*/ 23 w 252"/>
                <a:gd name="T21" fmla="*/ 74 h 174"/>
                <a:gd name="T22" fmla="*/ 26 w 252"/>
                <a:gd name="T23" fmla="*/ 63 h 174"/>
                <a:gd name="T24" fmla="*/ 30 w 252"/>
                <a:gd name="T25" fmla="*/ 63 h 174"/>
                <a:gd name="T26" fmla="*/ 41 w 252"/>
                <a:gd name="T27" fmla="*/ 45 h 174"/>
                <a:gd name="T28" fmla="*/ 45 w 252"/>
                <a:gd name="T29" fmla="*/ 33 h 174"/>
                <a:gd name="T30" fmla="*/ 48 w 252"/>
                <a:gd name="T31" fmla="*/ 30 h 174"/>
                <a:gd name="T32" fmla="*/ 56 w 252"/>
                <a:gd name="T33" fmla="*/ 11 h 174"/>
                <a:gd name="T34" fmla="*/ 63 w 252"/>
                <a:gd name="T35" fmla="*/ 11 h 174"/>
                <a:gd name="T36" fmla="*/ 71 w 252"/>
                <a:gd name="T37" fmla="*/ 0 h 174"/>
                <a:gd name="T38" fmla="*/ 82 w 252"/>
                <a:gd name="T39" fmla="*/ 8 h 174"/>
                <a:gd name="T40" fmla="*/ 89 w 252"/>
                <a:gd name="T41" fmla="*/ 4 h 174"/>
                <a:gd name="T42" fmla="*/ 97 w 252"/>
                <a:gd name="T43" fmla="*/ 4 h 174"/>
                <a:gd name="T44" fmla="*/ 104 w 252"/>
                <a:gd name="T45" fmla="*/ 8 h 174"/>
                <a:gd name="T46" fmla="*/ 115 w 252"/>
                <a:gd name="T47" fmla="*/ 11 h 174"/>
                <a:gd name="T48" fmla="*/ 126 w 252"/>
                <a:gd name="T49" fmla="*/ 19 h 174"/>
                <a:gd name="T50" fmla="*/ 130 w 252"/>
                <a:gd name="T51" fmla="*/ 22 h 174"/>
                <a:gd name="T52" fmla="*/ 141 w 252"/>
                <a:gd name="T53" fmla="*/ 26 h 174"/>
                <a:gd name="T54" fmla="*/ 145 w 252"/>
                <a:gd name="T55" fmla="*/ 37 h 174"/>
                <a:gd name="T56" fmla="*/ 148 w 252"/>
                <a:gd name="T57" fmla="*/ 41 h 174"/>
                <a:gd name="T58" fmla="*/ 148 w 252"/>
                <a:gd name="T59" fmla="*/ 52 h 174"/>
                <a:gd name="T60" fmla="*/ 145 w 252"/>
                <a:gd name="T61" fmla="*/ 63 h 174"/>
                <a:gd name="T62" fmla="*/ 156 w 252"/>
                <a:gd name="T63" fmla="*/ 59 h 174"/>
                <a:gd name="T64" fmla="*/ 160 w 252"/>
                <a:gd name="T65" fmla="*/ 63 h 174"/>
                <a:gd name="T66" fmla="*/ 171 w 252"/>
                <a:gd name="T67" fmla="*/ 78 h 174"/>
                <a:gd name="T68" fmla="*/ 178 w 252"/>
                <a:gd name="T69" fmla="*/ 89 h 174"/>
                <a:gd name="T70" fmla="*/ 252 w 252"/>
                <a:gd name="T71" fmla="*/ 104 h 174"/>
                <a:gd name="T72" fmla="*/ 178 w 252"/>
                <a:gd name="T73" fmla="*/ 152 h 174"/>
                <a:gd name="T74" fmla="*/ 171 w 252"/>
                <a:gd name="T75" fmla="*/ 156 h 174"/>
                <a:gd name="T76" fmla="*/ 160 w 252"/>
                <a:gd name="T77" fmla="*/ 163 h 174"/>
                <a:gd name="T78" fmla="*/ 148 w 252"/>
                <a:gd name="T79" fmla="*/ 167 h 174"/>
                <a:gd name="T80" fmla="*/ 137 w 252"/>
                <a:gd name="T81" fmla="*/ 167 h 174"/>
                <a:gd name="T82" fmla="*/ 130 w 252"/>
                <a:gd name="T83" fmla="*/ 163 h 174"/>
                <a:gd name="T84" fmla="*/ 119 w 252"/>
                <a:gd name="T85" fmla="*/ 163 h 174"/>
                <a:gd name="T86" fmla="*/ 108 w 252"/>
                <a:gd name="T87" fmla="*/ 174 h 174"/>
                <a:gd name="T88" fmla="*/ 100 w 252"/>
                <a:gd name="T89" fmla="*/ 174 h 174"/>
                <a:gd name="T90" fmla="*/ 85 w 252"/>
                <a:gd name="T91" fmla="*/ 171 h 174"/>
                <a:gd name="T92" fmla="*/ 78 w 252"/>
                <a:gd name="T93" fmla="*/ 167 h 174"/>
                <a:gd name="T94" fmla="*/ 60 w 252"/>
                <a:gd name="T95" fmla="*/ 160 h 174"/>
                <a:gd name="T96" fmla="*/ 48 w 252"/>
                <a:gd name="T97" fmla="*/ 160 h 174"/>
                <a:gd name="T98" fmla="*/ 45 w 252"/>
                <a:gd name="T99" fmla="*/ 145 h 174"/>
                <a:gd name="T100" fmla="*/ 37 w 252"/>
                <a:gd name="T101" fmla="*/ 145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52" h="174">
                  <a:moveTo>
                    <a:pt x="37" y="145"/>
                  </a:moveTo>
                  <a:lnTo>
                    <a:pt x="37" y="141"/>
                  </a:lnTo>
                  <a:lnTo>
                    <a:pt x="34" y="137"/>
                  </a:lnTo>
                  <a:lnTo>
                    <a:pt x="34" y="134"/>
                  </a:lnTo>
                  <a:lnTo>
                    <a:pt x="30" y="130"/>
                  </a:lnTo>
                  <a:lnTo>
                    <a:pt x="30" y="126"/>
                  </a:lnTo>
                  <a:lnTo>
                    <a:pt x="26" y="126"/>
                  </a:lnTo>
                  <a:lnTo>
                    <a:pt x="26" y="126"/>
                  </a:lnTo>
                  <a:lnTo>
                    <a:pt x="23" y="123"/>
                  </a:lnTo>
                  <a:lnTo>
                    <a:pt x="23" y="123"/>
                  </a:lnTo>
                  <a:lnTo>
                    <a:pt x="19" y="123"/>
                  </a:lnTo>
                  <a:lnTo>
                    <a:pt x="19" y="115"/>
                  </a:lnTo>
                  <a:lnTo>
                    <a:pt x="15" y="115"/>
                  </a:lnTo>
                  <a:lnTo>
                    <a:pt x="15" y="115"/>
                  </a:lnTo>
                  <a:lnTo>
                    <a:pt x="11" y="111"/>
                  </a:lnTo>
                  <a:lnTo>
                    <a:pt x="11" y="108"/>
                  </a:lnTo>
                  <a:lnTo>
                    <a:pt x="4" y="111"/>
                  </a:lnTo>
                  <a:lnTo>
                    <a:pt x="0" y="108"/>
                  </a:lnTo>
                  <a:lnTo>
                    <a:pt x="0" y="108"/>
                  </a:lnTo>
                  <a:lnTo>
                    <a:pt x="4" y="104"/>
                  </a:lnTo>
                  <a:lnTo>
                    <a:pt x="4" y="104"/>
                  </a:lnTo>
                  <a:lnTo>
                    <a:pt x="4" y="100"/>
                  </a:lnTo>
                  <a:lnTo>
                    <a:pt x="8" y="100"/>
                  </a:lnTo>
                  <a:lnTo>
                    <a:pt x="11" y="100"/>
                  </a:lnTo>
                  <a:lnTo>
                    <a:pt x="11" y="100"/>
                  </a:lnTo>
                  <a:lnTo>
                    <a:pt x="15" y="100"/>
                  </a:lnTo>
                  <a:lnTo>
                    <a:pt x="15" y="100"/>
                  </a:lnTo>
                  <a:lnTo>
                    <a:pt x="19" y="97"/>
                  </a:lnTo>
                  <a:lnTo>
                    <a:pt x="19" y="89"/>
                  </a:lnTo>
                  <a:lnTo>
                    <a:pt x="19" y="85"/>
                  </a:lnTo>
                  <a:lnTo>
                    <a:pt x="19" y="82"/>
                  </a:lnTo>
                  <a:lnTo>
                    <a:pt x="23" y="78"/>
                  </a:lnTo>
                  <a:lnTo>
                    <a:pt x="23" y="74"/>
                  </a:lnTo>
                  <a:lnTo>
                    <a:pt x="23" y="71"/>
                  </a:lnTo>
                  <a:lnTo>
                    <a:pt x="23" y="71"/>
                  </a:lnTo>
                  <a:lnTo>
                    <a:pt x="26" y="63"/>
                  </a:lnTo>
                  <a:lnTo>
                    <a:pt x="26" y="63"/>
                  </a:lnTo>
                  <a:lnTo>
                    <a:pt x="26" y="63"/>
                  </a:lnTo>
                  <a:lnTo>
                    <a:pt x="30" y="63"/>
                  </a:lnTo>
                  <a:lnTo>
                    <a:pt x="34" y="52"/>
                  </a:lnTo>
                  <a:lnTo>
                    <a:pt x="34" y="48"/>
                  </a:lnTo>
                  <a:lnTo>
                    <a:pt x="41" y="45"/>
                  </a:lnTo>
                  <a:lnTo>
                    <a:pt x="41" y="41"/>
                  </a:lnTo>
                  <a:lnTo>
                    <a:pt x="45" y="37"/>
                  </a:lnTo>
                  <a:lnTo>
                    <a:pt x="45" y="33"/>
                  </a:lnTo>
                  <a:lnTo>
                    <a:pt x="48" y="33"/>
                  </a:lnTo>
                  <a:lnTo>
                    <a:pt x="48" y="33"/>
                  </a:lnTo>
                  <a:lnTo>
                    <a:pt x="48" y="30"/>
                  </a:lnTo>
                  <a:lnTo>
                    <a:pt x="56" y="22"/>
                  </a:lnTo>
                  <a:lnTo>
                    <a:pt x="56" y="15"/>
                  </a:lnTo>
                  <a:lnTo>
                    <a:pt x="56" y="11"/>
                  </a:lnTo>
                  <a:lnTo>
                    <a:pt x="56" y="11"/>
                  </a:lnTo>
                  <a:lnTo>
                    <a:pt x="60" y="11"/>
                  </a:lnTo>
                  <a:lnTo>
                    <a:pt x="63" y="11"/>
                  </a:lnTo>
                  <a:lnTo>
                    <a:pt x="63" y="11"/>
                  </a:lnTo>
                  <a:lnTo>
                    <a:pt x="67" y="11"/>
                  </a:lnTo>
                  <a:lnTo>
                    <a:pt x="71" y="0"/>
                  </a:lnTo>
                  <a:lnTo>
                    <a:pt x="74" y="4"/>
                  </a:lnTo>
                  <a:lnTo>
                    <a:pt x="74" y="4"/>
                  </a:lnTo>
                  <a:lnTo>
                    <a:pt x="82" y="8"/>
                  </a:lnTo>
                  <a:lnTo>
                    <a:pt x="82" y="8"/>
                  </a:lnTo>
                  <a:lnTo>
                    <a:pt x="85" y="4"/>
                  </a:lnTo>
                  <a:lnTo>
                    <a:pt x="89" y="4"/>
                  </a:lnTo>
                  <a:lnTo>
                    <a:pt x="93" y="4"/>
                  </a:lnTo>
                  <a:lnTo>
                    <a:pt x="93" y="4"/>
                  </a:lnTo>
                  <a:lnTo>
                    <a:pt x="97" y="4"/>
                  </a:lnTo>
                  <a:lnTo>
                    <a:pt x="100" y="8"/>
                  </a:lnTo>
                  <a:lnTo>
                    <a:pt x="100" y="8"/>
                  </a:lnTo>
                  <a:lnTo>
                    <a:pt x="104" y="8"/>
                  </a:lnTo>
                  <a:lnTo>
                    <a:pt x="108" y="8"/>
                  </a:lnTo>
                  <a:lnTo>
                    <a:pt x="111" y="11"/>
                  </a:lnTo>
                  <a:lnTo>
                    <a:pt x="115" y="11"/>
                  </a:lnTo>
                  <a:lnTo>
                    <a:pt x="119" y="15"/>
                  </a:lnTo>
                  <a:lnTo>
                    <a:pt x="119" y="19"/>
                  </a:lnTo>
                  <a:lnTo>
                    <a:pt x="126" y="19"/>
                  </a:lnTo>
                  <a:lnTo>
                    <a:pt x="126" y="19"/>
                  </a:lnTo>
                  <a:lnTo>
                    <a:pt x="130" y="19"/>
                  </a:lnTo>
                  <a:lnTo>
                    <a:pt x="130" y="22"/>
                  </a:lnTo>
                  <a:lnTo>
                    <a:pt x="134" y="22"/>
                  </a:lnTo>
                  <a:lnTo>
                    <a:pt x="137" y="26"/>
                  </a:lnTo>
                  <a:lnTo>
                    <a:pt x="141" y="26"/>
                  </a:lnTo>
                  <a:lnTo>
                    <a:pt x="145" y="33"/>
                  </a:lnTo>
                  <a:lnTo>
                    <a:pt x="145" y="33"/>
                  </a:lnTo>
                  <a:lnTo>
                    <a:pt x="145" y="37"/>
                  </a:lnTo>
                  <a:lnTo>
                    <a:pt x="148" y="37"/>
                  </a:lnTo>
                  <a:lnTo>
                    <a:pt x="152" y="41"/>
                  </a:lnTo>
                  <a:lnTo>
                    <a:pt x="148" y="41"/>
                  </a:lnTo>
                  <a:lnTo>
                    <a:pt x="148" y="45"/>
                  </a:lnTo>
                  <a:lnTo>
                    <a:pt x="148" y="48"/>
                  </a:lnTo>
                  <a:lnTo>
                    <a:pt x="148" y="52"/>
                  </a:lnTo>
                  <a:lnTo>
                    <a:pt x="145" y="56"/>
                  </a:lnTo>
                  <a:lnTo>
                    <a:pt x="145" y="59"/>
                  </a:lnTo>
                  <a:lnTo>
                    <a:pt x="145" y="63"/>
                  </a:lnTo>
                  <a:lnTo>
                    <a:pt x="145" y="63"/>
                  </a:lnTo>
                  <a:lnTo>
                    <a:pt x="152" y="63"/>
                  </a:lnTo>
                  <a:lnTo>
                    <a:pt x="156" y="59"/>
                  </a:lnTo>
                  <a:lnTo>
                    <a:pt x="160" y="59"/>
                  </a:lnTo>
                  <a:lnTo>
                    <a:pt x="163" y="63"/>
                  </a:lnTo>
                  <a:lnTo>
                    <a:pt x="160" y="63"/>
                  </a:lnTo>
                  <a:lnTo>
                    <a:pt x="163" y="71"/>
                  </a:lnTo>
                  <a:lnTo>
                    <a:pt x="167" y="78"/>
                  </a:lnTo>
                  <a:lnTo>
                    <a:pt x="171" y="78"/>
                  </a:lnTo>
                  <a:lnTo>
                    <a:pt x="171" y="82"/>
                  </a:lnTo>
                  <a:lnTo>
                    <a:pt x="171" y="89"/>
                  </a:lnTo>
                  <a:lnTo>
                    <a:pt x="178" y="89"/>
                  </a:lnTo>
                  <a:lnTo>
                    <a:pt x="182" y="93"/>
                  </a:lnTo>
                  <a:lnTo>
                    <a:pt x="230" y="104"/>
                  </a:lnTo>
                  <a:lnTo>
                    <a:pt x="252" y="104"/>
                  </a:lnTo>
                  <a:lnTo>
                    <a:pt x="200" y="152"/>
                  </a:lnTo>
                  <a:lnTo>
                    <a:pt x="189" y="152"/>
                  </a:lnTo>
                  <a:lnTo>
                    <a:pt x="178" y="152"/>
                  </a:lnTo>
                  <a:lnTo>
                    <a:pt x="174" y="152"/>
                  </a:lnTo>
                  <a:lnTo>
                    <a:pt x="174" y="152"/>
                  </a:lnTo>
                  <a:lnTo>
                    <a:pt x="171" y="156"/>
                  </a:lnTo>
                  <a:lnTo>
                    <a:pt x="167" y="160"/>
                  </a:lnTo>
                  <a:lnTo>
                    <a:pt x="163" y="160"/>
                  </a:lnTo>
                  <a:lnTo>
                    <a:pt x="160" y="163"/>
                  </a:lnTo>
                  <a:lnTo>
                    <a:pt x="156" y="163"/>
                  </a:lnTo>
                  <a:lnTo>
                    <a:pt x="148" y="163"/>
                  </a:lnTo>
                  <a:lnTo>
                    <a:pt x="148" y="167"/>
                  </a:lnTo>
                  <a:lnTo>
                    <a:pt x="148" y="167"/>
                  </a:lnTo>
                  <a:lnTo>
                    <a:pt x="145" y="167"/>
                  </a:lnTo>
                  <a:lnTo>
                    <a:pt x="137" y="167"/>
                  </a:lnTo>
                  <a:lnTo>
                    <a:pt x="134" y="167"/>
                  </a:lnTo>
                  <a:lnTo>
                    <a:pt x="134" y="163"/>
                  </a:lnTo>
                  <a:lnTo>
                    <a:pt x="130" y="163"/>
                  </a:lnTo>
                  <a:lnTo>
                    <a:pt x="122" y="163"/>
                  </a:lnTo>
                  <a:lnTo>
                    <a:pt x="122" y="163"/>
                  </a:lnTo>
                  <a:lnTo>
                    <a:pt x="119" y="163"/>
                  </a:lnTo>
                  <a:lnTo>
                    <a:pt x="115" y="167"/>
                  </a:lnTo>
                  <a:lnTo>
                    <a:pt x="115" y="167"/>
                  </a:lnTo>
                  <a:lnTo>
                    <a:pt x="108" y="174"/>
                  </a:lnTo>
                  <a:lnTo>
                    <a:pt x="108" y="174"/>
                  </a:lnTo>
                  <a:lnTo>
                    <a:pt x="104" y="174"/>
                  </a:lnTo>
                  <a:lnTo>
                    <a:pt x="100" y="174"/>
                  </a:lnTo>
                  <a:lnTo>
                    <a:pt x="97" y="174"/>
                  </a:lnTo>
                  <a:lnTo>
                    <a:pt x="93" y="171"/>
                  </a:lnTo>
                  <a:lnTo>
                    <a:pt x="85" y="171"/>
                  </a:lnTo>
                  <a:lnTo>
                    <a:pt x="85" y="171"/>
                  </a:lnTo>
                  <a:lnTo>
                    <a:pt x="82" y="167"/>
                  </a:lnTo>
                  <a:lnTo>
                    <a:pt x="78" y="167"/>
                  </a:lnTo>
                  <a:lnTo>
                    <a:pt x="71" y="160"/>
                  </a:lnTo>
                  <a:lnTo>
                    <a:pt x="67" y="160"/>
                  </a:lnTo>
                  <a:lnTo>
                    <a:pt x="60" y="160"/>
                  </a:lnTo>
                  <a:lnTo>
                    <a:pt x="56" y="156"/>
                  </a:lnTo>
                  <a:lnTo>
                    <a:pt x="52" y="160"/>
                  </a:lnTo>
                  <a:lnTo>
                    <a:pt x="48" y="160"/>
                  </a:lnTo>
                  <a:lnTo>
                    <a:pt x="45" y="156"/>
                  </a:lnTo>
                  <a:lnTo>
                    <a:pt x="45" y="145"/>
                  </a:lnTo>
                  <a:lnTo>
                    <a:pt x="45" y="145"/>
                  </a:lnTo>
                  <a:lnTo>
                    <a:pt x="41" y="148"/>
                  </a:lnTo>
                  <a:lnTo>
                    <a:pt x="37" y="145"/>
                  </a:lnTo>
                  <a:lnTo>
                    <a:pt x="37" y="14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7" name="Freeform 101">
              <a:extLst>
                <a:ext uri="{FF2B5EF4-FFF2-40B4-BE49-F238E27FC236}">
                  <a16:creationId xmlns:a16="http://schemas.microsoft.com/office/drawing/2014/main" xmlns="" id="{D33180F7-FF61-4868-ADA2-467051D462DC}"/>
                </a:ext>
              </a:extLst>
            </p:cNvPr>
            <p:cNvSpPr/>
            <p:nvPr/>
          </p:nvSpPr>
          <p:spPr bwMode="auto">
            <a:xfrm>
              <a:off x="6033924" y="3803556"/>
              <a:ext cx="198844" cy="155370"/>
            </a:xfrm>
            <a:custGeom>
              <a:avLst/>
              <a:gdLst>
                <a:gd name="T0" fmla="*/ 96 w 111"/>
                <a:gd name="T1" fmla="*/ 85 h 89"/>
                <a:gd name="T2" fmla="*/ 93 w 111"/>
                <a:gd name="T3" fmla="*/ 81 h 89"/>
                <a:gd name="T4" fmla="*/ 89 w 111"/>
                <a:gd name="T5" fmla="*/ 74 h 89"/>
                <a:gd name="T6" fmla="*/ 82 w 111"/>
                <a:gd name="T7" fmla="*/ 70 h 89"/>
                <a:gd name="T8" fmla="*/ 78 w 111"/>
                <a:gd name="T9" fmla="*/ 67 h 89"/>
                <a:gd name="T10" fmla="*/ 74 w 111"/>
                <a:gd name="T11" fmla="*/ 67 h 89"/>
                <a:gd name="T12" fmla="*/ 67 w 111"/>
                <a:gd name="T13" fmla="*/ 63 h 89"/>
                <a:gd name="T14" fmla="*/ 59 w 111"/>
                <a:gd name="T15" fmla="*/ 59 h 89"/>
                <a:gd name="T16" fmla="*/ 52 w 111"/>
                <a:gd name="T17" fmla="*/ 56 h 89"/>
                <a:gd name="T18" fmla="*/ 48 w 111"/>
                <a:gd name="T19" fmla="*/ 56 h 89"/>
                <a:gd name="T20" fmla="*/ 41 w 111"/>
                <a:gd name="T21" fmla="*/ 52 h 89"/>
                <a:gd name="T22" fmla="*/ 37 w 111"/>
                <a:gd name="T23" fmla="*/ 52 h 89"/>
                <a:gd name="T24" fmla="*/ 30 w 111"/>
                <a:gd name="T25" fmla="*/ 56 h 89"/>
                <a:gd name="T26" fmla="*/ 22 w 111"/>
                <a:gd name="T27" fmla="*/ 52 h 89"/>
                <a:gd name="T28" fmla="*/ 19 w 111"/>
                <a:gd name="T29" fmla="*/ 48 h 89"/>
                <a:gd name="T30" fmla="*/ 11 w 111"/>
                <a:gd name="T31" fmla="*/ 59 h 89"/>
                <a:gd name="T32" fmla="*/ 8 w 111"/>
                <a:gd name="T33" fmla="*/ 59 h 89"/>
                <a:gd name="T34" fmla="*/ 4 w 111"/>
                <a:gd name="T35" fmla="*/ 56 h 89"/>
                <a:gd name="T36" fmla="*/ 4 w 111"/>
                <a:gd name="T37" fmla="*/ 44 h 89"/>
                <a:gd name="T38" fmla="*/ 4 w 111"/>
                <a:gd name="T39" fmla="*/ 41 h 89"/>
                <a:gd name="T40" fmla="*/ 8 w 111"/>
                <a:gd name="T41" fmla="*/ 30 h 89"/>
                <a:gd name="T42" fmla="*/ 11 w 111"/>
                <a:gd name="T43" fmla="*/ 26 h 89"/>
                <a:gd name="T44" fmla="*/ 8 w 111"/>
                <a:gd name="T45" fmla="*/ 22 h 89"/>
                <a:gd name="T46" fmla="*/ 11 w 111"/>
                <a:gd name="T47" fmla="*/ 15 h 89"/>
                <a:gd name="T48" fmla="*/ 15 w 111"/>
                <a:gd name="T49" fmla="*/ 15 h 89"/>
                <a:gd name="T50" fmla="*/ 15 w 111"/>
                <a:gd name="T51" fmla="*/ 11 h 89"/>
                <a:gd name="T52" fmla="*/ 19 w 111"/>
                <a:gd name="T53" fmla="*/ 11 h 89"/>
                <a:gd name="T54" fmla="*/ 26 w 111"/>
                <a:gd name="T55" fmla="*/ 7 h 89"/>
                <a:gd name="T56" fmla="*/ 30 w 111"/>
                <a:gd name="T57" fmla="*/ 7 h 89"/>
                <a:gd name="T58" fmla="*/ 33 w 111"/>
                <a:gd name="T59" fmla="*/ 0 h 89"/>
                <a:gd name="T60" fmla="*/ 37 w 111"/>
                <a:gd name="T61" fmla="*/ 4 h 89"/>
                <a:gd name="T62" fmla="*/ 48 w 111"/>
                <a:gd name="T63" fmla="*/ 33 h 89"/>
                <a:gd name="T64" fmla="*/ 48 w 111"/>
                <a:gd name="T65" fmla="*/ 37 h 89"/>
                <a:gd name="T66" fmla="*/ 52 w 111"/>
                <a:gd name="T67" fmla="*/ 37 h 89"/>
                <a:gd name="T68" fmla="*/ 56 w 111"/>
                <a:gd name="T69" fmla="*/ 44 h 89"/>
                <a:gd name="T70" fmla="*/ 56 w 111"/>
                <a:gd name="T71" fmla="*/ 44 h 89"/>
                <a:gd name="T72" fmla="*/ 56 w 111"/>
                <a:gd name="T73" fmla="*/ 41 h 89"/>
                <a:gd name="T74" fmla="*/ 59 w 111"/>
                <a:gd name="T75" fmla="*/ 44 h 89"/>
                <a:gd name="T76" fmla="*/ 63 w 111"/>
                <a:gd name="T77" fmla="*/ 48 h 89"/>
                <a:gd name="T78" fmla="*/ 67 w 111"/>
                <a:gd name="T79" fmla="*/ 48 h 89"/>
                <a:gd name="T80" fmla="*/ 70 w 111"/>
                <a:gd name="T81" fmla="*/ 48 h 89"/>
                <a:gd name="T82" fmla="*/ 74 w 111"/>
                <a:gd name="T83" fmla="*/ 52 h 89"/>
                <a:gd name="T84" fmla="*/ 82 w 111"/>
                <a:gd name="T85" fmla="*/ 56 h 89"/>
                <a:gd name="T86" fmla="*/ 85 w 111"/>
                <a:gd name="T87" fmla="*/ 63 h 89"/>
                <a:gd name="T88" fmla="*/ 93 w 111"/>
                <a:gd name="T89" fmla="*/ 67 h 89"/>
                <a:gd name="T90" fmla="*/ 96 w 111"/>
                <a:gd name="T91" fmla="*/ 70 h 89"/>
                <a:gd name="T92" fmla="*/ 96 w 111"/>
                <a:gd name="T93" fmla="*/ 70 h 89"/>
                <a:gd name="T94" fmla="*/ 104 w 111"/>
                <a:gd name="T95" fmla="*/ 78 h 89"/>
                <a:gd name="T96" fmla="*/ 104 w 111"/>
                <a:gd name="T97" fmla="*/ 81 h 89"/>
                <a:gd name="T98" fmla="*/ 108 w 111"/>
                <a:gd name="T99" fmla="*/ 81 h 89"/>
                <a:gd name="T100" fmla="*/ 111 w 111"/>
                <a:gd name="T101" fmla="*/ 81 h 89"/>
                <a:gd name="T102" fmla="*/ 111 w 111"/>
                <a:gd name="T103" fmla="*/ 85 h 89"/>
                <a:gd name="T104" fmla="*/ 108 w 111"/>
                <a:gd name="T105" fmla="*/ 89 h 89"/>
                <a:gd name="T106" fmla="*/ 100 w 111"/>
                <a:gd name="T107" fmla="*/ 89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1" h="89">
                  <a:moveTo>
                    <a:pt x="100" y="89"/>
                  </a:moveTo>
                  <a:lnTo>
                    <a:pt x="96" y="85"/>
                  </a:lnTo>
                  <a:lnTo>
                    <a:pt x="93" y="85"/>
                  </a:lnTo>
                  <a:lnTo>
                    <a:pt x="93" y="81"/>
                  </a:lnTo>
                  <a:lnTo>
                    <a:pt x="93" y="81"/>
                  </a:lnTo>
                  <a:lnTo>
                    <a:pt x="89" y="74"/>
                  </a:lnTo>
                  <a:lnTo>
                    <a:pt x="85" y="74"/>
                  </a:lnTo>
                  <a:lnTo>
                    <a:pt x="82" y="70"/>
                  </a:lnTo>
                  <a:lnTo>
                    <a:pt x="78" y="70"/>
                  </a:lnTo>
                  <a:lnTo>
                    <a:pt x="78" y="67"/>
                  </a:lnTo>
                  <a:lnTo>
                    <a:pt x="74" y="67"/>
                  </a:lnTo>
                  <a:lnTo>
                    <a:pt x="74" y="67"/>
                  </a:lnTo>
                  <a:lnTo>
                    <a:pt x="67" y="67"/>
                  </a:lnTo>
                  <a:lnTo>
                    <a:pt x="67" y="63"/>
                  </a:lnTo>
                  <a:lnTo>
                    <a:pt x="63" y="59"/>
                  </a:lnTo>
                  <a:lnTo>
                    <a:pt x="59" y="59"/>
                  </a:lnTo>
                  <a:lnTo>
                    <a:pt x="56" y="56"/>
                  </a:lnTo>
                  <a:lnTo>
                    <a:pt x="52" y="56"/>
                  </a:lnTo>
                  <a:lnTo>
                    <a:pt x="48" y="56"/>
                  </a:lnTo>
                  <a:lnTo>
                    <a:pt x="48" y="56"/>
                  </a:lnTo>
                  <a:lnTo>
                    <a:pt x="45" y="52"/>
                  </a:lnTo>
                  <a:lnTo>
                    <a:pt x="41" y="52"/>
                  </a:lnTo>
                  <a:lnTo>
                    <a:pt x="41" y="52"/>
                  </a:lnTo>
                  <a:lnTo>
                    <a:pt x="37" y="52"/>
                  </a:lnTo>
                  <a:lnTo>
                    <a:pt x="33" y="52"/>
                  </a:lnTo>
                  <a:lnTo>
                    <a:pt x="30" y="56"/>
                  </a:lnTo>
                  <a:lnTo>
                    <a:pt x="30" y="56"/>
                  </a:lnTo>
                  <a:lnTo>
                    <a:pt x="22" y="52"/>
                  </a:lnTo>
                  <a:lnTo>
                    <a:pt x="22" y="52"/>
                  </a:lnTo>
                  <a:lnTo>
                    <a:pt x="19" y="48"/>
                  </a:lnTo>
                  <a:lnTo>
                    <a:pt x="15" y="59"/>
                  </a:lnTo>
                  <a:lnTo>
                    <a:pt x="11" y="59"/>
                  </a:lnTo>
                  <a:lnTo>
                    <a:pt x="11" y="59"/>
                  </a:lnTo>
                  <a:lnTo>
                    <a:pt x="8" y="59"/>
                  </a:lnTo>
                  <a:lnTo>
                    <a:pt x="4" y="59"/>
                  </a:lnTo>
                  <a:lnTo>
                    <a:pt x="4" y="56"/>
                  </a:lnTo>
                  <a:lnTo>
                    <a:pt x="0" y="48"/>
                  </a:lnTo>
                  <a:lnTo>
                    <a:pt x="4" y="44"/>
                  </a:lnTo>
                  <a:lnTo>
                    <a:pt x="4" y="44"/>
                  </a:lnTo>
                  <a:lnTo>
                    <a:pt x="4" y="41"/>
                  </a:lnTo>
                  <a:lnTo>
                    <a:pt x="8" y="37"/>
                  </a:lnTo>
                  <a:lnTo>
                    <a:pt x="8" y="30"/>
                  </a:lnTo>
                  <a:lnTo>
                    <a:pt x="11" y="26"/>
                  </a:lnTo>
                  <a:lnTo>
                    <a:pt x="11" y="26"/>
                  </a:lnTo>
                  <a:lnTo>
                    <a:pt x="11" y="22"/>
                  </a:lnTo>
                  <a:lnTo>
                    <a:pt x="8" y="22"/>
                  </a:lnTo>
                  <a:lnTo>
                    <a:pt x="11" y="18"/>
                  </a:lnTo>
                  <a:lnTo>
                    <a:pt x="11" y="15"/>
                  </a:lnTo>
                  <a:lnTo>
                    <a:pt x="11" y="15"/>
                  </a:lnTo>
                  <a:lnTo>
                    <a:pt x="15" y="15"/>
                  </a:lnTo>
                  <a:lnTo>
                    <a:pt x="19" y="15"/>
                  </a:lnTo>
                  <a:lnTo>
                    <a:pt x="15" y="11"/>
                  </a:lnTo>
                  <a:lnTo>
                    <a:pt x="15" y="11"/>
                  </a:lnTo>
                  <a:lnTo>
                    <a:pt x="19" y="11"/>
                  </a:lnTo>
                  <a:lnTo>
                    <a:pt x="22" y="7"/>
                  </a:lnTo>
                  <a:lnTo>
                    <a:pt x="26" y="7"/>
                  </a:lnTo>
                  <a:lnTo>
                    <a:pt x="26" y="7"/>
                  </a:lnTo>
                  <a:lnTo>
                    <a:pt x="30" y="7"/>
                  </a:lnTo>
                  <a:lnTo>
                    <a:pt x="33" y="4"/>
                  </a:lnTo>
                  <a:lnTo>
                    <a:pt x="33" y="0"/>
                  </a:lnTo>
                  <a:lnTo>
                    <a:pt x="33" y="0"/>
                  </a:lnTo>
                  <a:lnTo>
                    <a:pt x="37" y="4"/>
                  </a:lnTo>
                  <a:lnTo>
                    <a:pt x="45" y="22"/>
                  </a:lnTo>
                  <a:lnTo>
                    <a:pt x="48" y="33"/>
                  </a:lnTo>
                  <a:lnTo>
                    <a:pt x="48" y="33"/>
                  </a:lnTo>
                  <a:lnTo>
                    <a:pt x="48" y="37"/>
                  </a:lnTo>
                  <a:lnTo>
                    <a:pt x="48" y="37"/>
                  </a:lnTo>
                  <a:lnTo>
                    <a:pt x="52" y="37"/>
                  </a:lnTo>
                  <a:lnTo>
                    <a:pt x="52" y="41"/>
                  </a:lnTo>
                  <a:lnTo>
                    <a:pt x="56" y="44"/>
                  </a:lnTo>
                  <a:lnTo>
                    <a:pt x="56" y="48"/>
                  </a:lnTo>
                  <a:lnTo>
                    <a:pt x="56" y="44"/>
                  </a:lnTo>
                  <a:lnTo>
                    <a:pt x="56" y="44"/>
                  </a:lnTo>
                  <a:lnTo>
                    <a:pt x="56" y="41"/>
                  </a:lnTo>
                  <a:lnTo>
                    <a:pt x="56" y="41"/>
                  </a:lnTo>
                  <a:lnTo>
                    <a:pt x="59" y="44"/>
                  </a:lnTo>
                  <a:lnTo>
                    <a:pt x="59" y="44"/>
                  </a:lnTo>
                  <a:lnTo>
                    <a:pt x="63" y="48"/>
                  </a:lnTo>
                  <a:lnTo>
                    <a:pt x="63" y="48"/>
                  </a:lnTo>
                  <a:lnTo>
                    <a:pt x="67" y="48"/>
                  </a:lnTo>
                  <a:lnTo>
                    <a:pt x="67" y="48"/>
                  </a:lnTo>
                  <a:lnTo>
                    <a:pt x="70" y="48"/>
                  </a:lnTo>
                  <a:lnTo>
                    <a:pt x="70" y="48"/>
                  </a:lnTo>
                  <a:lnTo>
                    <a:pt x="74" y="52"/>
                  </a:lnTo>
                  <a:lnTo>
                    <a:pt x="74" y="52"/>
                  </a:lnTo>
                  <a:lnTo>
                    <a:pt x="82" y="56"/>
                  </a:lnTo>
                  <a:lnTo>
                    <a:pt x="82" y="56"/>
                  </a:lnTo>
                  <a:lnTo>
                    <a:pt x="85" y="63"/>
                  </a:lnTo>
                  <a:lnTo>
                    <a:pt x="89" y="67"/>
                  </a:lnTo>
                  <a:lnTo>
                    <a:pt x="93" y="67"/>
                  </a:lnTo>
                  <a:lnTo>
                    <a:pt x="96" y="70"/>
                  </a:lnTo>
                  <a:lnTo>
                    <a:pt x="96" y="70"/>
                  </a:lnTo>
                  <a:lnTo>
                    <a:pt x="96" y="67"/>
                  </a:lnTo>
                  <a:lnTo>
                    <a:pt x="96" y="70"/>
                  </a:lnTo>
                  <a:lnTo>
                    <a:pt x="100" y="74"/>
                  </a:lnTo>
                  <a:lnTo>
                    <a:pt x="104" y="78"/>
                  </a:lnTo>
                  <a:lnTo>
                    <a:pt x="104" y="78"/>
                  </a:lnTo>
                  <a:lnTo>
                    <a:pt x="104" y="81"/>
                  </a:lnTo>
                  <a:lnTo>
                    <a:pt x="104" y="81"/>
                  </a:lnTo>
                  <a:lnTo>
                    <a:pt x="108" y="81"/>
                  </a:lnTo>
                  <a:lnTo>
                    <a:pt x="108" y="85"/>
                  </a:lnTo>
                  <a:lnTo>
                    <a:pt x="111" y="81"/>
                  </a:lnTo>
                  <a:lnTo>
                    <a:pt x="111" y="85"/>
                  </a:lnTo>
                  <a:lnTo>
                    <a:pt x="111" y="85"/>
                  </a:lnTo>
                  <a:lnTo>
                    <a:pt x="108" y="85"/>
                  </a:lnTo>
                  <a:lnTo>
                    <a:pt x="108" y="89"/>
                  </a:lnTo>
                  <a:lnTo>
                    <a:pt x="104" y="89"/>
                  </a:lnTo>
                  <a:lnTo>
                    <a:pt x="100" y="8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8" name="Freeform 102">
              <a:extLst>
                <a:ext uri="{FF2B5EF4-FFF2-40B4-BE49-F238E27FC236}">
                  <a16:creationId xmlns:a16="http://schemas.microsoft.com/office/drawing/2014/main" xmlns="" id="{C9810C8F-4F96-45E9-873E-B100D64B062A}"/>
                </a:ext>
              </a:extLst>
            </p:cNvPr>
            <p:cNvSpPr/>
            <p:nvPr/>
          </p:nvSpPr>
          <p:spPr bwMode="auto">
            <a:xfrm>
              <a:off x="6200523" y="3951943"/>
              <a:ext cx="39411" cy="45388"/>
            </a:xfrm>
            <a:custGeom>
              <a:avLst/>
              <a:gdLst>
                <a:gd name="T0" fmla="*/ 18 w 22"/>
                <a:gd name="T1" fmla="*/ 26 h 26"/>
                <a:gd name="T2" fmla="*/ 15 w 22"/>
                <a:gd name="T3" fmla="*/ 22 h 26"/>
                <a:gd name="T4" fmla="*/ 11 w 22"/>
                <a:gd name="T5" fmla="*/ 22 h 26"/>
                <a:gd name="T6" fmla="*/ 7 w 22"/>
                <a:gd name="T7" fmla="*/ 26 h 26"/>
                <a:gd name="T8" fmla="*/ 0 w 22"/>
                <a:gd name="T9" fmla="*/ 26 h 26"/>
                <a:gd name="T10" fmla="*/ 0 w 22"/>
                <a:gd name="T11" fmla="*/ 26 h 26"/>
                <a:gd name="T12" fmla="*/ 0 w 22"/>
                <a:gd name="T13" fmla="*/ 22 h 26"/>
                <a:gd name="T14" fmla="*/ 0 w 22"/>
                <a:gd name="T15" fmla="*/ 19 h 26"/>
                <a:gd name="T16" fmla="*/ 3 w 22"/>
                <a:gd name="T17" fmla="*/ 15 h 26"/>
                <a:gd name="T18" fmla="*/ 3 w 22"/>
                <a:gd name="T19" fmla="*/ 11 h 26"/>
                <a:gd name="T20" fmla="*/ 3 w 22"/>
                <a:gd name="T21" fmla="*/ 8 h 26"/>
                <a:gd name="T22" fmla="*/ 3 w 22"/>
                <a:gd name="T23" fmla="*/ 4 h 26"/>
                <a:gd name="T24" fmla="*/ 11 w 22"/>
                <a:gd name="T25" fmla="*/ 4 h 26"/>
                <a:gd name="T26" fmla="*/ 15 w 22"/>
                <a:gd name="T27" fmla="*/ 4 h 26"/>
                <a:gd name="T28" fmla="*/ 15 w 22"/>
                <a:gd name="T29" fmla="*/ 0 h 26"/>
                <a:gd name="T30" fmla="*/ 18 w 22"/>
                <a:gd name="T31" fmla="*/ 0 h 26"/>
                <a:gd name="T32" fmla="*/ 18 w 22"/>
                <a:gd name="T33" fmla="*/ 0 h 26"/>
                <a:gd name="T34" fmla="*/ 18 w 22"/>
                <a:gd name="T35" fmla="*/ 0 h 26"/>
                <a:gd name="T36" fmla="*/ 22 w 22"/>
                <a:gd name="T37" fmla="*/ 4 h 26"/>
                <a:gd name="T38" fmla="*/ 22 w 22"/>
                <a:gd name="T39" fmla="*/ 4 h 26"/>
                <a:gd name="T40" fmla="*/ 22 w 22"/>
                <a:gd name="T41" fmla="*/ 4 h 26"/>
                <a:gd name="T42" fmla="*/ 22 w 22"/>
                <a:gd name="T43" fmla="*/ 8 h 26"/>
                <a:gd name="T44" fmla="*/ 22 w 22"/>
                <a:gd name="T45" fmla="*/ 11 h 26"/>
                <a:gd name="T46" fmla="*/ 18 w 22"/>
                <a:gd name="T47" fmla="*/ 11 h 26"/>
                <a:gd name="T48" fmla="*/ 18 w 22"/>
                <a:gd name="T49" fmla="*/ 11 h 26"/>
                <a:gd name="T50" fmla="*/ 15 w 22"/>
                <a:gd name="T51" fmla="*/ 15 h 26"/>
                <a:gd name="T52" fmla="*/ 11 w 22"/>
                <a:gd name="T53" fmla="*/ 15 h 26"/>
                <a:gd name="T54" fmla="*/ 15 w 22"/>
                <a:gd name="T55" fmla="*/ 19 h 26"/>
                <a:gd name="T56" fmla="*/ 15 w 22"/>
                <a:gd name="T57" fmla="*/ 19 h 26"/>
                <a:gd name="T58" fmla="*/ 18 w 22"/>
                <a:gd name="T59" fmla="*/ 15 h 26"/>
                <a:gd name="T60" fmla="*/ 22 w 22"/>
                <a:gd name="T61" fmla="*/ 15 h 26"/>
                <a:gd name="T62" fmla="*/ 22 w 22"/>
                <a:gd name="T63" fmla="*/ 19 h 26"/>
                <a:gd name="T64" fmla="*/ 18 w 22"/>
                <a:gd name="T65" fmla="*/ 22 h 26"/>
                <a:gd name="T66" fmla="*/ 18 w 22"/>
                <a:gd name="T67"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2" h="26">
                  <a:moveTo>
                    <a:pt x="18" y="26"/>
                  </a:moveTo>
                  <a:lnTo>
                    <a:pt x="15" y="22"/>
                  </a:lnTo>
                  <a:lnTo>
                    <a:pt x="11" y="22"/>
                  </a:lnTo>
                  <a:lnTo>
                    <a:pt x="7" y="26"/>
                  </a:lnTo>
                  <a:lnTo>
                    <a:pt x="0" y="26"/>
                  </a:lnTo>
                  <a:lnTo>
                    <a:pt x="0" y="26"/>
                  </a:lnTo>
                  <a:lnTo>
                    <a:pt x="0" y="22"/>
                  </a:lnTo>
                  <a:lnTo>
                    <a:pt x="0" y="19"/>
                  </a:lnTo>
                  <a:lnTo>
                    <a:pt x="3" y="15"/>
                  </a:lnTo>
                  <a:lnTo>
                    <a:pt x="3" y="11"/>
                  </a:lnTo>
                  <a:lnTo>
                    <a:pt x="3" y="8"/>
                  </a:lnTo>
                  <a:lnTo>
                    <a:pt x="3" y="4"/>
                  </a:lnTo>
                  <a:lnTo>
                    <a:pt x="11" y="4"/>
                  </a:lnTo>
                  <a:lnTo>
                    <a:pt x="15" y="4"/>
                  </a:lnTo>
                  <a:lnTo>
                    <a:pt x="15" y="0"/>
                  </a:lnTo>
                  <a:lnTo>
                    <a:pt x="18" y="0"/>
                  </a:lnTo>
                  <a:lnTo>
                    <a:pt x="18" y="0"/>
                  </a:lnTo>
                  <a:lnTo>
                    <a:pt x="18" y="0"/>
                  </a:lnTo>
                  <a:lnTo>
                    <a:pt x="22" y="4"/>
                  </a:lnTo>
                  <a:lnTo>
                    <a:pt x="22" y="4"/>
                  </a:lnTo>
                  <a:lnTo>
                    <a:pt x="22" y="4"/>
                  </a:lnTo>
                  <a:lnTo>
                    <a:pt x="22" y="8"/>
                  </a:lnTo>
                  <a:lnTo>
                    <a:pt x="22" y="11"/>
                  </a:lnTo>
                  <a:lnTo>
                    <a:pt x="18" y="11"/>
                  </a:lnTo>
                  <a:lnTo>
                    <a:pt x="18" y="11"/>
                  </a:lnTo>
                  <a:lnTo>
                    <a:pt x="15" y="15"/>
                  </a:lnTo>
                  <a:lnTo>
                    <a:pt x="11" y="15"/>
                  </a:lnTo>
                  <a:lnTo>
                    <a:pt x="15" y="19"/>
                  </a:lnTo>
                  <a:lnTo>
                    <a:pt x="15" y="19"/>
                  </a:lnTo>
                  <a:lnTo>
                    <a:pt x="18" y="15"/>
                  </a:lnTo>
                  <a:lnTo>
                    <a:pt x="22" y="15"/>
                  </a:lnTo>
                  <a:lnTo>
                    <a:pt x="22" y="19"/>
                  </a:lnTo>
                  <a:lnTo>
                    <a:pt x="18" y="22"/>
                  </a:lnTo>
                  <a:lnTo>
                    <a:pt x="18"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9" name="Freeform 103">
              <a:extLst>
                <a:ext uri="{FF2B5EF4-FFF2-40B4-BE49-F238E27FC236}">
                  <a16:creationId xmlns:a16="http://schemas.microsoft.com/office/drawing/2014/main" xmlns="" id="{B26399CA-2F49-49E6-8793-537AF95E905E}"/>
                </a:ext>
              </a:extLst>
            </p:cNvPr>
            <p:cNvSpPr/>
            <p:nvPr/>
          </p:nvSpPr>
          <p:spPr bwMode="auto">
            <a:xfrm>
              <a:off x="6180818" y="3971144"/>
              <a:ext cx="297370" cy="350890"/>
            </a:xfrm>
            <a:custGeom>
              <a:avLst/>
              <a:gdLst>
                <a:gd name="T0" fmla="*/ 14 w 166"/>
                <a:gd name="T1" fmla="*/ 115 h 201"/>
                <a:gd name="T2" fmla="*/ 29 w 166"/>
                <a:gd name="T3" fmla="*/ 112 h 201"/>
                <a:gd name="T4" fmla="*/ 40 w 166"/>
                <a:gd name="T5" fmla="*/ 104 h 201"/>
                <a:gd name="T6" fmla="*/ 55 w 166"/>
                <a:gd name="T7" fmla="*/ 104 h 201"/>
                <a:gd name="T8" fmla="*/ 96 w 166"/>
                <a:gd name="T9" fmla="*/ 56 h 201"/>
                <a:gd name="T10" fmla="*/ 37 w 166"/>
                <a:gd name="T11" fmla="*/ 41 h 201"/>
                <a:gd name="T12" fmla="*/ 33 w 166"/>
                <a:gd name="T13" fmla="*/ 30 h 201"/>
                <a:gd name="T14" fmla="*/ 29 w 166"/>
                <a:gd name="T15" fmla="*/ 11 h 201"/>
                <a:gd name="T16" fmla="*/ 33 w 166"/>
                <a:gd name="T17" fmla="*/ 8 h 201"/>
                <a:gd name="T18" fmla="*/ 48 w 166"/>
                <a:gd name="T19" fmla="*/ 23 h 201"/>
                <a:gd name="T20" fmla="*/ 59 w 166"/>
                <a:gd name="T21" fmla="*/ 26 h 201"/>
                <a:gd name="T22" fmla="*/ 70 w 166"/>
                <a:gd name="T23" fmla="*/ 23 h 201"/>
                <a:gd name="T24" fmla="*/ 77 w 166"/>
                <a:gd name="T25" fmla="*/ 19 h 201"/>
                <a:gd name="T26" fmla="*/ 85 w 166"/>
                <a:gd name="T27" fmla="*/ 19 h 201"/>
                <a:gd name="T28" fmla="*/ 103 w 166"/>
                <a:gd name="T29" fmla="*/ 11 h 201"/>
                <a:gd name="T30" fmla="*/ 114 w 166"/>
                <a:gd name="T31" fmla="*/ 11 h 201"/>
                <a:gd name="T32" fmla="*/ 125 w 166"/>
                <a:gd name="T33" fmla="*/ 11 h 201"/>
                <a:gd name="T34" fmla="*/ 137 w 166"/>
                <a:gd name="T35" fmla="*/ 8 h 201"/>
                <a:gd name="T36" fmla="*/ 144 w 166"/>
                <a:gd name="T37" fmla="*/ 8 h 201"/>
                <a:gd name="T38" fmla="*/ 155 w 166"/>
                <a:gd name="T39" fmla="*/ 4 h 201"/>
                <a:gd name="T40" fmla="*/ 155 w 166"/>
                <a:gd name="T41" fmla="*/ 0 h 201"/>
                <a:gd name="T42" fmla="*/ 159 w 166"/>
                <a:gd name="T43" fmla="*/ 0 h 201"/>
                <a:gd name="T44" fmla="*/ 166 w 166"/>
                <a:gd name="T45" fmla="*/ 0 h 201"/>
                <a:gd name="T46" fmla="*/ 163 w 166"/>
                <a:gd name="T47" fmla="*/ 8 h 201"/>
                <a:gd name="T48" fmla="*/ 166 w 166"/>
                <a:gd name="T49" fmla="*/ 11 h 201"/>
                <a:gd name="T50" fmla="*/ 163 w 166"/>
                <a:gd name="T51" fmla="*/ 15 h 201"/>
                <a:gd name="T52" fmla="*/ 163 w 166"/>
                <a:gd name="T53" fmla="*/ 23 h 201"/>
                <a:gd name="T54" fmla="*/ 166 w 166"/>
                <a:gd name="T55" fmla="*/ 23 h 201"/>
                <a:gd name="T56" fmla="*/ 166 w 166"/>
                <a:gd name="T57" fmla="*/ 26 h 201"/>
                <a:gd name="T58" fmla="*/ 159 w 166"/>
                <a:gd name="T59" fmla="*/ 30 h 201"/>
                <a:gd name="T60" fmla="*/ 159 w 166"/>
                <a:gd name="T61" fmla="*/ 37 h 201"/>
                <a:gd name="T62" fmla="*/ 151 w 166"/>
                <a:gd name="T63" fmla="*/ 56 h 201"/>
                <a:gd name="T64" fmla="*/ 144 w 166"/>
                <a:gd name="T65" fmla="*/ 60 h 201"/>
                <a:gd name="T66" fmla="*/ 140 w 166"/>
                <a:gd name="T67" fmla="*/ 67 h 201"/>
                <a:gd name="T68" fmla="*/ 125 w 166"/>
                <a:gd name="T69" fmla="*/ 93 h 201"/>
                <a:gd name="T70" fmla="*/ 114 w 166"/>
                <a:gd name="T71" fmla="*/ 112 h 201"/>
                <a:gd name="T72" fmla="*/ 81 w 166"/>
                <a:gd name="T73" fmla="*/ 141 h 201"/>
                <a:gd name="T74" fmla="*/ 63 w 166"/>
                <a:gd name="T75" fmla="*/ 152 h 201"/>
                <a:gd name="T76" fmla="*/ 44 w 166"/>
                <a:gd name="T77" fmla="*/ 167 h 201"/>
                <a:gd name="T78" fmla="*/ 33 w 166"/>
                <a:gd name="T79" fmla="*/ 178 h 201"/>
                <a:gd name="T80" fmla="*/ 26 w 166"/>
                <a:gd name="T81" fmla="*/ 186 h 201"/>
                <a:gd name="T82" fmla="*/ 0 w 166"/>
                <a:gd name="T83" fmla="*/ 190 h 201"/>
                <a:gd name="T84" fmla="*/ 14 w 166"/>
                <a:gd name="T85" fmla="*/ 119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66" h="201">
                  <a:moveTo>
                    <a:pt x="14" y="119"/>
                  </a:moveTo>
                  <a:lnTo>
                    <a:pt x="14" y="119"/>
                  </a:lnTo>
                  <a:lnTo>
                    <a:pt x="14" y="115"/>
                  </a:lnTo>
                  <a:lnTo>
                    <a:pt x="22" y="115"/>
                  </a:lnTo>
                  <a:lnTo>
                    <a:pt x="26" y="115"/>
                  </a:lnTo>
                  <a:lnTo>
                    <a:pt x="29" y="112"/>
                  </a:lnTo>
                  <a:lnTo>
                    <a:pt x="33" y="112"/>
                  </a:lnTo>
                  <a:lnTo>
                    <a:pt x="37" y="108"/>
                  </a:lnTo>
                  <a:lnTo>
                    <a:pt x="40" y="104"/>
                  </a:lnTo>
                  <a:lnTo>
                    <a:pt x="40" y="104"/>
                  </a:lnTo>
                  <a:lnTo>
                    <a:pt x="44" y="104"/>
                  </a:lnTo>
                  <a:lnTo>
                    <a:pt x="55" y="104"/>
                  </a:lnTo>
                  <a:lnTo>
                    <a:pt x="66" y="104"/>
                  </a:lnTo>
                  <a:lnTo>
                    <a:pt x="118" y="56"/>
                  </a:lnTo>
                  <a:lnTo>
                    <a:pt x="96" y="56"/>
                  </a:lnTo>
                  <a:lnTo>
                    <a:pt x="48" y="45"/>
                  </a:lnTo>
                  <a:lnTo>
                    <a:pt x="44" y="41"/>
                  </a:lnTo>
                  <a:lnTo>
                    <a:pt x="37" y="41"/>
                  </a:lnTo>
                  <a:lnTo>
                    <a:pt x="37" y="34"/>
                  </a:lnTo>
                  <a:lnTo>
                    <a:pt x="37" y="30"/>
                  </a:lnTo>
                  <a:lnTo>
                    <a:pt x="33" y="30"/>
                  </a:lnTo>
                  <a:lnTo>
                    <a:pt x="29" y="23"/>
                  </a:lnTo>
                  <a:lnTo>
                    <a:pt x="26" y="15"/>
                  </a:lnTo>
                  <a:lnTo>
                    <a:pt x="29" y="11"/>
                  </a:lnTo>
                  <a:lnTo>
                    <a:pt x="33" y="8"/>
                  </a:lnTo>
                  <a:lnTo>
                    <a:pt x="33" y="8"/>
                  </a:lnTo>
                  <a:lnTo>
                    <a:pt x="33" y="8"/>
                  </a:lnTo>
                  <a:lnTo>
                    <a:pt x="44" y="19"/>
                  </a:lnTo>
                  <a:lnTo>
                    <a:pt x="44" y="23"/>
                  </a:lnTo>
                  <a:lnTo>
                    <a:pt x="48" y="23"/>
                  </a:lnTo>
                  <a:lnTo>
                    <a:pt x="51" y="26"/>
                  </a:lnTo>
                  <a:lnTo>
                    <a:pt x="55" y="26"/>
                  </a:lnTo>
                  <a:lnTo>
                    <a:pt x="59" y="26"/>
                  </a:lnTo>
                  <a:lnTo>
                    <a:pt x="63" y="23"/>
                  </a:lnTo>
                  <a:lnTo>
                    <a:pt x="66" y="23"/>
                  </a:lnTo>
                  <a:lnTo>
                    <a:pt x="70" y="23"/>
                  </a:lnTo>
                  <a:lnTo>
                    <a:pt x="74" y="15"/>
                  </a:lnTo>
                  <a:lnTo>
                    <a:pt x="77" y="15"/>
                  </a:lnTo>
                  <a:lnTo>
                    <a:pt x="77" y="19"/>
                  </a:lnTo>
                  <a:lnTo>
                    <a:pt x="81" y="19"/>
                  </a:lnTo>
                  <a:lnTo>
                    <a:pt x="81" y="15"/>
                  </a:lnTo>
                  <a:lnTo>
                    <a:pt x="85" y="19"/>
                  </a:lnTo>
                  <a:lnTo>
                    <a:pt x="92" y="19"/>
                  </a:lnTo>
                  <a:lnTo>
                    <a:pt x="100" y="11"/>
                  </a:lnTo>
                  <a:lnTo>
                    <a:pt x="103" y="11"/>
                  </a:lnTo>
                  <a:lnTo>
                    <a:pt x="107" y="11"/>
                  </a:lnTo>
                  <a:lnTo>
                    <a:pt x="111" y="11"/>
                  </a:lnTo>
                  <a:lnTo>
                    <a:pt x="114" y="11"/>
                  </a:lnTo>
                  <a:lnTo>
                    <a:pt x="118" y="11"/>
                  </a:lnTo>
                  <a:lnTo>
                    <a:pt x="125" y="11"/>
                  </a:lnTo>
                  <a:lnTo>
                    <a:pt x="125" y="11"/>
                  </a:lnTo>
                  <a:lnTo>
                    <a:pt x="125" y="11"/>
                  </a:lnTo>
                  <a:lnTo>
                    <a:pt x="137" y="8"/>
                  </a:lnTo>
                  <a:lnTo>
                    <a:pt x="137" y="8"/>
                  </a:lnTo>
                  <a:lnTo>
                    <a:pt x="144" y="8"/>
                  </a:lnTo>
                  <a:lnTo>
                    <a:pt x="144" y="8"/>
                  </a:lnTo>
                  <a:lnTo>
                    <a:pt x="144" y="8"/>
                  </a:lnTo>
                  <a:lnTo>
                    <a:pt x="151" y="8"/>
                  </a:lnTo>
                  <a:lnTo>
                    <a:pt x="151" y="4"/>
                  </a:lnTo>
                  <a:lnTo>
                    <a:pt x="155" y="4"/>
                  </a:lnTo>
                  <a:lnTo>
                    <a:pt x="155" y="0"/>
                  </a:lnTo>
                  <a:lnTo>
                    <a:pt x="155" y="0"/>
                  </a:lnTo>
                  <a:lnTo>
                    <a:pt x="155" y="0"/>
                  </a:lnTo>
                  <a:lnTo>
                    <a:pt x="159" y="0"/>
                  </a:lnTo>
                  <a:lnTo>
                    <a:pt x="159" y="0"/>
                  </a:lnTo>
                  <a:lnTo>
                    <a:pt x="159" y="0"/>
                  </a:lnTo>
                  <a:lnTo>
                    <a:pt x="163" y="0"/>
                  </a:lnTo>
                  <a:lnTo>
                    <a:pt x="166" y="0"/>
                  </a:lnTo>
                  <a:lnTo>
                    <a:pt x="166" y="0"/>
                  </a:lnTo>
                  <a:lnTo>
                    <a:pt x="166" y="4"/>
                  </a:lnTo>
                  <a:lnTo>
                    <a:pt x="163" y="8"/>
                  </a:lnTo>
                  <a:lnTo>
                    <a:pt x="163" y="8"/>
                  </a:lnTo>
                  <a:lnTo>
                    <a:pt x="163" y="11"/>
                  </a:lnTo>
                  <a:lnTo>
                    <a:pt x="163" y="11"/>
                  </a:lnTo>
                  <a:lnTo>
                    <a:pt x="166" y="11"/>
                  </a:lnTo>
                  <a:lnTo>
                    <a:pt x="166" y="11"/>
                  </a:lnTo>
                  <a:lnTo>
                    <a:pt x="163" y="15"/>
                  </a:lnTo>
                  <a:lnTo>
                    <a:pt x="163" y="15"/>
                  </a:lnTo>
                  <a:lnTo>
                    <a:pt x="163" y="19"/>
                  </a:lnTo>
                  <a:lnTo>
                    <a:pt x="163" y="23"/>
                  </a:lnTo>
                  <a:lnTo>
                    <a:pt x="163" y="23"/>
                  </a:lnTo>
                  <a:lnTo>
                    <a:pt x="166" y="23"/>
                  </a:lnTo>
                  <a:lnTo>
                    <a:pt x="166" y="23"/>
                  </a:lnTo>
                  <a:lnTo>
                    <a:pt x="166" y="23"/>
                  </a:lnTo>
                  <a:lnTo>
                    <a:pt x="166" y="26"/>
                  </a:lnTo>
                  <a:lnTo>
                    <a:pt x="166" y="26"/>
                  </a:lnTo>
                  <a:lnTo>
                    <a:pt x="166" y="26"/>
                  </a:lnTo>
                  <a:lnTo>
                    <a:pt x="163" y="26"/>
                  </a:lnTo>
                  <a:lnTo>
                    <a:pt x="163" y="26"/>
                  </a:lnTo>
                  <a:lnTo>
                    <a:pt x="159" y="30"/>
                  </a:lnTo>
                  <a:lnTo>
                    <a:pt x="163" y="30"/>
                  </a:lnTo>
                  <a:lnTo>
                    <a:pt x="159" y="34"/>
                  </a:lnTo>
                  <a:lnTo>
                    <a:pt x="159" y="37"/>
                  </a:lnTo>
                  <a:lnTo>
                    <a:pt x="159" y="41"/>
                  </a:lnTo>
                  <a:lnTo>
                    <a:pt x="155" y="49"/>
                  </a:lnTo>
                  <a:lnTo>
                    <a:pt x="151" y="56"/>
                  </a:lnTo>
                  <a:lnTo>
                    <a:pt x="148" y="56"/>
                  </a:lnTo>
                  <a:lnTo>
                    <a:pt x="148" y="56"/>
                  </a:lnTo>
                  <a:lnTo>
                    <a:pt x="144" y="60"/>
                  </a:lnTo>
                  <a:lnTo>
                    <a:pt x="144" y="63"/>
                  </a:lnTo>
                  <a:lnTo>
                    <a:pt x="144" y="63"/>
                  </a:lnTo>
                  <a:lnTo>
                    <a:pt x="140" y="67"/>
                  </a:lnTo>
                  <a:lnTo>
                    <a:pt x="133" y="82"/>
                  </a:lnTo>
                  <a:lnTo>
                    <a:pt x="133" y="86"/>
                  </a:lnTo>
                  <a:lnTo>
                    <a:pt x="125" y="93"/>
                  </a:lnTo>
                  <a:lnTo>
                    <a:pt x="125" y="97"/>
                  </a:lnTo>
                  <a:lnTo>
                    <a:pt x="114" y="112"/>
                  </a:lnTo>
                  <a:lnTo>
                    <a:pt x="114" y="112"/>
                  </a:lnTo>
                  <a:lnTo>
                    <a:pt x="107" y="119"/>
                  </a:lnTo>
                  <a:lnTo>
                    <a:pt x="100" y="126"/>
                  </a:lnTo>
                  <a:lnTo>
                    <a:pt x="81" y="141"/>
                  </a:lnTo>
                  <a:lnTo>
                    <a:pt x="74" y="149"/>
                  </a:lnTo>
                  <a:lnTo>
                    <a:pt x="70" y="149"/>
                  </a:lnTo>
                  <a:lnTo>
                    <a:pt x="63" y="152"/>
                  </a:lnTo>
                  <a:lnTo>
                    <a:pt x="59" y="156"/>
                  </a:lnTo>
                  <a:lnTo>
                    <a:pt x="48" y="167"/>
                  </a:lnTo>
                  <a:lnTo>
                    <a:pt x="44" y="167"/>
                  </a:lnTo>
                  <a:lnTo>
                    <a:pt x="37" y="178"/>
                  </a:lnTo>
                  <a:lnTo>
                    <a:pt x="33" y="178"/>
                  </a:lnTo>
                  <a:lnTo>
                    <a:pt x="33" y="178"/>
                  </a:lnTo>
                  <a:lnTo>
                    <a:pt x="29" y="182"/>
                  </a:lnTo>
                  <a:lnTo>
                    <a:pt x="26" y="182"/>
                  </a:lnTo>
                  <a:lnTo>
                    <a:pt x="26" y="186"/>
                  </a:lnTo>
                  <a:lnTo>
                    <a:pt x="11" y="201"/>
                  </a:lnTo>
                  <a:lnTo>
                    <a:pt x="11" y="201"/>
                  </a:lnTo>
                  <a:lnTo>
                    <a:pt x="0" y="190"/>
                  </a:lnTo>
                  <a:lnTo>
                    <a:pt x="0" y="134"/>
                  </a:lnTo>
                  <a:lnTo>
                    <a:pt x="14" y="119"/>
                  </a:lnTo>
                  <a:lnTo>
                    <a:pt x="14" y="11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0" name="Freeform 104">
              <a:extLst>
                <a:ext uri="{FF2B5EF4-FFF2-40B4-BE49-F238E27FC236}">
                  <a16:creationId xmlns:a16="http://schemas.microsoft.com/office/drawing/2014/main" xmlns="" id="{AF981D4F-2CF1-4561-A1E1-45E00B63B41A}"/>
                </a:ext>
              </a:extLst>
            </p:cNvPr>
            <p:cNvSpPr/>
            <p:nvPr/>
          </p:nvSpPr>
          <p:spPr bwMode="auto">
            <a:xfrm>
              <a:off x="8149546" y="3731980"/>
              <a:ext cx="66282" cy="57609"/>
            </a:xfrm>
            <a:custGeom>
              <a:avLst/>
              <a:gdLst>
                <a:gd name="T0" fmla="*/ 9 w 10"/>
                <a:gd name="T1" fmla="*/ 0 h 9"/>
                <a:gd name="T2" fmla="*/ 8 w 10"/>
                <a:gd name="T3" fmla="*/ 0 h 9"/>
                <a:gd name="T4" fmla="*/ 8 w 10"/>
                <a:gd name="T5" fmla="*/ 1 h 9"/>
                <a:gd name="T6" fmla="*/ 7 w 10"/>
                <a:gd name="T7" fmla="*/ 0 h 9"/>
                <a:gd name="T8" fmla="*/ 6 w 10"/>
                <a:gd name="T9" fmla="*/ 0 h 9"/>
                <a:gd name="T10" fmla="*/ 6 w 10"/>
                <a:gd name="T11" fmla="*/ 0 h 9"/>
                <a:gd name="T12" fmla="*/ 5 w 10"/>
                <a:gd name="T13" fmla="*/ 1 h 9"/>
                <a:gd name="T14" fmla="*/ 4 w 10"/>
                <a:gd name="T15" fmla="*/ 1 h 9"/>
                <a:gd name="T16" fmla="*/ 3 w 10"/>
                <a:gd name="T17" fmla="*/ 1 h 9"/>
                <a:gd name="T18" fmla="*/ 3 w 10"/>
                <a:gd name="T19" fmla="*/ 1 h 9"/>
                <a:gd name="T20" fmla="*/ 2 w 10"/>
                <a:gd name="T21" fmla="*/ 2 h 9"/>
                <a:gd name="T22" fmla="*/ 1 w 10"/>
                <a:gd name="T23" fmla="*/ 3 h 9"/>
                <a:gd name="T24" fmla="*/ 0 w 10"/>
                <a:gd name="T25" fmla="*/ 4 h 9"/>
                <a:gd name="T26" fmla="*/ 0 w 10"/>
                <a:gd name="T27" fmla="*/ 4 h 9"/>
                <a:gd name="T28" fmla="*/ 0 w 10"/>
                <a:gd name="T29" fmla="*/ 6 h 9"/>
                <a:gd name="T30" fmla="*/ 1 w 10"/>
                <a:gd name="T31" fmla="*/ 7 h 9"/>
                <a:gd name="T32" fmla="*/ 1 w 10"/>
                <a:gd name="T33" fmla="*/ 7 h 9"/>
                <a:gd name="T34" fmla="*/ 2 w 10"/>
                <a:gd name="T35" fmla="*/ 8 h 9"/>
                <a:gd name="T36" fmla="*/ 3 w 10"/>
                <a:gd name="T37" fmla="*/ 8 h 9"/>
                <a:gd name="T38" fmla="*/ 3 w 10"/>
                <a:gd name="T39" fmla="*/ 8 h 9"/>
                <a:gd name="T40" fmla="*/ 4 w 10"/>
                <a:gd name="T41" fmla="*/ 8 h 9"/>
                <a:gd name="T42" fmla="*/ 5 w 10"/>
                <a:gd name="T43" fmla="*/ 9 h 9"/>
                <a:gd name="T44" fmla="*/ 5 w 10"/>
                <a:gd name="T45" fmla="*/ 8 h 9"/>
                <a:gd name="T46" fmla="*/ 5 w 10"/>
                <a:gd name="T47" fmla="*/ 8 h 9"/>
                <a:gd name="T48" fmla="*/ 6 w 10"/>
                <a:gd name="T49" fmla="*/ 7 h 9"/>
                <a:gd name="T50" fmla="*/ 7 w 10"/>
                <a:gd name="T51" fmla="*/ 8 h 9"/>
                <a:gd name="T52" fmla="*/ 7 w 10"/>
                <a:gd name="T53" fmla="*/ 7 h 9"/>
                <a:gd name="T54" fmla="*/ 7 w 10"/>
                <a:gd name="T55" fmla="*/ 7 h 9"/>
                <a:gd name="T56" fmla="*/ 8 w 10"/>
                <a:gd name="T57" fmla="*/ 6 h 9"/>
                <a:gd name="T58" fmla="*/ 9 w 10"/>
                <a:gd name="T59" fmla="*/ 6 h 9"/>
                <a:gd name="T60" fmla="*/ 9 w 10"/>
                <a:gd name="T61" fmla="*/ 5 h 9"/>
                <a:gd name="T62" fmla="*/ 9 w 10"/>
                <a:gd name="T63" fmla="*/ 4 h 9"/>
                <a:gd name="T64" fmla="*/ 10 w 10"/>
                <a:gd name="T65" fmla="*/ 4 h 9"/>
                <a:gd name="T66" fmla="*/ 10 w 10"/>
                <a:gd name="T67" fmla="*/ 3 h 9"/>
                <a:gd name="T68" fmla="*/ 10 w 10"/>
                <a:gd name="T69" fmla="*/ 2 h 9"/>
                <a:gd name="T70" fmla="*/ 10 w 10"/>
                <a:gd name="T71" fmla="*/ 1 h 9"/>
                <a:gd name="T72" fmla="*/ 9 w 10"/>
                <a:gd name="T73"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 h="9">
                  <a:moveTo>
                    <a:pt x="9" y="0"/>
                  </a:moveTo>
                  <a:cubicBezTo>
                    <a:pt x="8" y="0"/>
                    <a:pt x="8" y="0"/>
                    <a:pt x="8" y="0"/>
                  </a:cubicBezTo>
                  <a:cubicBezTo>
                    <a:pt x="8" y="1"/>
                    <a:pt x="8" y="1"/>
                    <a:pt x="8" y="1"/>
                  </a:cubicBezTo>
                  <a:cubicBezTo>
                    <a:pt x="8" y="1"/>
                    <a:pt x="7" y="0"/>
                    <a:pt x="7" y="0"/>
                  </a:cubicBezTo>
                  <a:cubicBezTo>
                    <a:pt x="6" y="0"/>
                    <a:pt x="6" y="0"/>
                    <a:pt x="6" y="0"/>
                  </a:cubicBezTo>
                  <a:cubicBezTo>
                    <a:pt x="6" y="0"/>
                    <a:pt x="6" y="0"/>
                    <a:pt x="6" y="0"/>
                  </a:cubicBezTo>
                  <a:cubicBezTo>
                    <a:pt x="5" y="1"/>
                    <a:pt x="5" y="1"/>
                    <a:pt x="5" y="1"/>
                  </a:cubicBezTo>
                  <a:cubicBezTo>
                    <a:pt x="4" y="1"/>
                    <a:pt x="4" y="1"/>
                    <a:pt x="4" y="1"/>
                  </a:cubicBezTo>
                  <a:cubicBezTo>
                    <a:pt x="3" y="1"/>
                    <a:pt x="3" y="1"/>
                    <a:pt x="3" y="1"/>
                  </a:cubicBezTo>
                  <a:cubicBezTo>
                    <a:pt x="3" y="1"/>
                    <a:pt x="3" y="1"/>
                    <a:pt x="3" y="1"/>
                  </a:cubicBezTo>
                  <a:cubicBezTo>
                    <a:pt x="2" y="2"/>
                    <a:pt x="2" y="2"/>
                    <a:pt x="2" y="2"/>
                  </a:cubicBezTo>
                  <a:cubicBezTo>
                    <a:pt x="1" y="3"/>
                    <a:pt x="1" y="3"/>
                    <a:pt x="1" y="3"/>
                  </a:cubicBezTo>
                  <a:cubicBezTo>
                    <a:pt x="0" y="4"/>
                    <a:pt x="0" y="4"/>
                    <a:pt x="0" y="4"/>
                  </a:cubicBezTo>
                  <a:cubicBezTo>
                    <a:pt x="0" y="4"/>
                    <a:pt x="0" y="4"/>
                    <a:pt x="0" y="4"/>
                  </a:cubicBezTo>
                  <a:cubicBezTo>
                    <a:pt x="0" y="6"/>
                    <a:pt x="0" y="6"/>
                    <a:pt x="0" y="6"/>
                  </a:cubicBezTo>
                  <a:cubicBezTo>
                    <a:pt x="1" y="7"/>
                    <a:pt x="1" y="7"/>
                    <a:pt x="1" y="7"/>
                  </a:cubicBezTo>
                  <a:cubicBezTo>
                    <a:pt x="1" y="7"/>
                    <a:pt x="1" y="7"/>
                    <a:pt x="1" y="7"/>
                  </a:cubicBezTo>
                  <a:cubicBezTo>
                    <a:pt x="2" y="8"/>
                    <a:pt x="2" y="8"/>
                    <a:pt x="2" y="8"/>
                  </a:cubicBezTo>
                  <a:cubicBezTo>
                    <a:pt x="3" y="8"/>
                    <a:pt x="3" y="8"/>
                    <a:pt x="3" y="8"/>
                  </a:cubicBezTo>
                  <a:cubicBezTo>
                    <a:pt x="3" y="8"/>
                    <a:pt x="3" y="8"/>
                    <a:pt x="3" y="8"/>
                  </a:cubicBezTo>
                  <a:cubicBezTo>
                    <a:pt x="4" y="8"/>
                    <a:pt x="4" y="8"/>
                    <a:pt x="4" y="8"/>
                  </a:cubicBezTo>
                  <a:cubicBezTo>
                    <a:pt x="5" y="9"/>
                    <a:pt x="5" y="9"/>
                    <a:pt x="5" y="9"/>
                  </a:cubicBezTo>
                  <a:cubicBezTo>
                    <a:pt x="5" y="8"/>
                    <a:pt x="5" y="8"/>
                    <a:pt x="5" y="8"/>
                  </a:cubicBezTo>
                  <a:cubicBezTo>
                    <a:pt x="5" y="8"/>
                    <a:pt x="5" y="8"/>
                    <a:pt x="5" y="8"/>
                  </a:cubicBezTo>
                  <a:cubicBezTo>
                    <a:pt x="6" y="7"/>
                    <a:pt x="6" y="7"/>
                    <a:pt x="6" y="7"/>
                  </a:cubicBezTo>
                  <a:cubicBezTo>
                    <a:pt x="7" y="8"/>
                    <a:pt x="7" y="8"/>
                    <a:pt x="7" y="8"/>
                  </a:cubicBezTo>
                  <a:cubicBezTo>
                    <a:pt x="7" y="7"/>
                    <a:pt x="7" y="7"/>
                    <a:pt x="7" y="7"/>
                  </a:cubicBezTo>
                  <a:cubicBezTo>
                    <a:pt x="7" y="7"/>
                    <a:pt x="7" y="7"/>
                    <a:pt x="7" y="7"/>
                  </a:cubicBezTo>
                  <a:cubicBezTo>
                    <a:pt x="8" y="6"/>
                    <a:pt x="8" y="6"/>
                    <a:pt x="8" y="6"/>
                  </a:cubicBezTo>
                  <a:cubicBezTo>
                    <a:pt x="9" y="6"/>
                    <a:pt x="9" y="6"/>
                    <a:pt x="9" y="6"/>
                  </a:cubicBezTo>
                  <a:cubicBezTo>
                    <a:pt x="9" y="5"/>
                    <a:pt x="9" y="5"/>
                    <a:pt x="9" y="5"/>
                  </a:cubicBezTo>
                  <a:cubicBezTo>
                    <a:pt x="9" y="4"/>
                    <a:pt x="9" y="4"/>
                    <a:pt x="9" y="4"/>
                  </a:cubicBezTo>
                  <a:cubicBezTo>
                    <a:pt x="10" y="4"/>
                    <a:pt x="10" y="4"/>
                    <a:pt x="10" y="4"/>
                  </a:cubicBezTo>
                  <a:cubicBezTo>
                    <a:pt x="10" y="3"/>
                    <a:pt x="10" y="3"/>
                    <a:pt x="10" y="3"/>
                  </a:cubicBezTo>
                  <a:cubicBezTo>
                    <a:pt x="10" y="2"/>
                    <a:pt x="10" y="2"/>
                    <a:pt x="10" y="2"/>
                  </a:cubicBezTo>
                  <a:cubicBezTo>
                    <a:pt x="10" y="1"/>
                    <a:pt x="10" y="1"/>
                    <a:pt x="10" y="1"/>
                  </a:cubicBezTo>
                  <a:lnTo>
                    <a:pt x="9"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1" name="Freeform 105">
              <a:extLst>
                <a:ext uri="{FF2B5EF4-FFF2-40B4-BE49-F238E27FC236}">
                  <a16:creationId xmlns:a16="http://schemas.microsoft.com/office/drawing/2014/main" xmlns="" id="{28A5E08A-5C37-48B3-9A1E-1B02F5773E67}"/>
                </a:ext>
              </a:extLst>
            </p:cNvPr>
            <p:cNvSpPr/>
            <p:nvPr/>
          </p:nvSpPr>
          <p:spPr bwMode="auto">
            <a:xfrm>
              <a:off x="6863335" y="2541400"/>
              <a:ext cx="1803925" cy="1183598"/>
            </a:xfrm>
            <a:custGeom>
              <a:avLst/>
              <a:gdLst>
                <a:gd name="T0" fmla="*/ 970 w 1007"/>
                <a:gd name="T1" fmla="*/ 118 h 678"/>
                <a:gd name="T2" fmla="*/ 937 w 1007"/>
                <a:gd name="T3" fmla="*/ 103 h 678"/>
                <a:gd name="T4" fmla="*/ 911 w 1007"/>
                <a:gd name="T5" fmla="*/ 85 h 678"/>
                <a:gd name="T6" fmla="*/ 874 w 1007"/>
                <a:gd name="T7" fmla="*/ 77 h 678"/>
                <a:gd name="T8" fmla="*/ 840 w 1007"/>
                <a:gd name="T9" fmla="*/ 33 h 678"/>
                <a:gd name="T10" fmla="*/ 815 w 1007"/>
                <a:gd name="T11" fmla="*/ 7 h 678"/>
                <a:gd name="T12" fmla="*/ 774 w 1007"/>
                <a:gd name="T13" fmla="*/ 0 h 678"/>
                <a:gd name="T14" fmla="*/ 733 w 1007"/>
                <a:gd name="T15" fmla="*/ 25 h 678"/>
                <a:gd name="T16" fmla="*/ 741 w 1007"/>
                <a:gd name="T17" fmla="*/ 66 h 678"/>
                <a:gd name="T18" fmla="*/ 711 w 1007"/>
                <a:gd name="T19" fmla="*/ 100 h 678"/>
                <a:gd name="T20" fmla="*/ 778 w 1007"/>
                <a:gd name="T21" fmla="*/ 159 h 678"/>
                <a:gd name="T22" fmla="*/ 733 w 1007"/>
                <a:gd name="T23" fmla="*/ 192 h 678"/>
                <a:gd name="T24" fmla="*/ 663 w 1007"/>
                <a:gd name="T25" fmla="*/ 226 h 678"/>
                <a:gd name="T26" fmla="*/ 578 w 1007"/>
                <a:gd name="T27" fmla="*/ 289 h 678"/>
                <a:gd name="T28" fmla="*/ 437 w 1007"/>
                <a:gd name="T29" fmla="*/ 274 h 678"/>
                <a:gd name="T30" fmla="*/ 374 w 1007"/>
                <a:gd name="T31" fmla="*/ 230 h 678"/>
                <a:gd name="T32" fmla="*/ 326 w 1007"/>
                <a:gd name="T33" fmla="*/ 185 h 678"/>
                <a:gd name="T34" fmla="*/ 281 w 1007"/>
                <a:gd name="T35" fmla="*/ 163 h 678"/>
                <a:gd name="T36" fmla="*/ 248 w 1007"/>
                <a:gd name="T37" fmla="*/ 166 h 678"/>
                <a:gd name="T38" fmla="*/ 204 w 1007"/>
                <a:gd name="T39" fmla="*/ 226 h 678"/>
                <a:gd name="T40" fmla="*/ 181 w 1007"/>
                <a:gd name="T41" fmla="*/ 252 h 678"/>
                <a:gd name="T42" fmla="*/ 137 w 1007"/>
                <a:gd name="T43" fmla="*/ 281 h 678"/>
                <a:gd name="T44" fmla="*/ 44 w 1007"/>
                <a:gd name="T45" fmla="*/ 296 h 678"/>
                <a:gd name="T46" fmla="*/ 30 w 1007"/>
                <a:gd name="T47" fmla="*/ 333 h 678"/>
                <a:gd name="T48" fmla="*/ 15 w 1007"/>
                <a:gd name="T49" fmla="*/ 382 h 678"/>
                <a:gd name="T50" fmla="*/ 48 w 1007"/>
                <a:gd name="T51" fmla="*/ 385 h 678"/>
                <a:gd name="T52" fmla="*/ 89 w 1007"/>
                <a:gd name="T53" fmla="*/ 400 h 678"/>
                <a:gd name="T54" fmla="*/ 148 w 1007"/>
                <a:gd name="T55" fmla="*/ 411 h 678"/>
                <a:gd name="T56" fmla="*/ 200 w 1007"/>
                <a:gd name="T57" fmla="*/ 482 h 678"/>
                <a:gd name="T58" fmla="*/ 237 w 1007"/>
                <a:gd name="T59" fmla="*/ 519 h 678"/>
                <a:gd name="T60" fmla="*/ 300 w 1007"/>
                <a:gd name="T61" fmla="*/ 534 h 678"/>
                <a:gd name="T62" fmla="*/ 370 w 1007"/>
                <a:gd name="T63" fmla="*/ 556 h 678"/>
                <a:gd name="T64" fmla="*/ 441 w 1007"/>
                <a:gd name="T65" fmla="*/ 549 h 678"/>
                <a:gd name="T66" fmla="*/ 500 w 1007"/>
                <a:gd name="T67" fmla="*/ 537 h 678"/>
                <a:gd name="T68" fmla="*/ 541 w 1007"/>
                <a:gd name="T69" fmla="*/ 589 h 678"/>
                <a:gd name="T70" fmla="*/ 548 w 1007"/>
                <a:gd name="T71" fmla="*/ 626 h 678"/>
                <a:gd name="T72" fmla="*/ 570 w 1007"/>
                <a:gd name="T73" fmla="*/ 660 h 678"/>
                <a:gd name="T74" fmla="*/ 611 w 1007"/>
                <a:gd name="T75" fmla="*/ 645 h 678"/>
                <a:gd name="T76" fmla="*/ 663 w 1007"/>
                <a:gd name="T77" fmla="*/ 634 h 678"/>
                <a:gd name="T78" fmla="*/ 711 w 1007"/>
                <a:gd name="T79" fmla="*/ 660 h 678"/>
                <a:gd name="T80" fmla="*/ 737 w 1007"/>
                <a:gd name="T81" fmla="*/ 678 h 678"/>
                <a:gd name="T82" fmla="*/ 748 w 1007"/>
                <a:gd name="T83" fmla="*/ 664 h 678"/>
                <a:gd name="T84" fmla="*/ 789 w 1007"/>
                <a:gd name="T85" fmla="*/ 641 h 678"/>
                <a:gd name="T86" fmla="*/ 822 w 1007"/>
                <a:gd name="T87" fmla="*/ 638 h 678"/>
                <a:gd name="T88" fmla="*/ 852 w 1007"/>
                <a:gd name="T89" fmla="*/ 619 h 678"/>
                <a:gd name="T90" fmla="*/ 874 w 1007"/>
                <a:gd name="T91" fmla="*/ 600 h 678"/>
                <a:gd name="T92" fmla="*/ 881 w 1007"/>
                <a:gd name="T93" fmla="*/ 586 h 678"/>
                <a:gd name="T94" fmla="*/ 889 w 1007"/>
                <a:gd name="T95" fmla="*/ 563 h 678"/>
                <a:gd name="T96" fmla="*/ 907 w 1007"/>
                <a:gd name="T97" fmla="*/ 537 h 678"/>
                <a:gd name="T98" fmla="*/ 907 w 1007"/>
                <a:gd name="T99" fmla="*/ 511 h 678"/>
                <a:gd name="T100" fmla="*/ 874 w 1007"/>
                <a:gd name="T101" fmla="*/ 500 h 678"/>
                <a:gd name="T102" fmla="*/ 852 w 1007"/>
                <a:gd name="T103" fmla="*/ 467 h 678"/>
                <a:gd name="T104" fmla="*/ 892 w 1007"/>
                <a:gd name="T105" fmla="*/ 459 h 678"/>
                <a:gd name="T106" fmla="*/ 848 w 1007"/>
                <a:gd name="T107" fmla="*/ 396 h 678"/>
                <a:gd name="T108" fmla="*/ 889 w 1007"/>
                <a:gd name="T109" fmla="*/ 370 h 678"/>
                <a:gd name="T110" fmla="*/ 844 w 1007"/>
                <a:gd name="T111" fmla="*/ 356 h 678"/>
                <a:gd name="T112" fmla="*/ 803 w 1007"/>
                <a:gd name="T113" fmla="*/ 345 h 678"/>
                <a:gd name="T114" fmla="*/ 837 w 1007"/>
                <a:gd name="T115" fmla="*/ 304 h 678"/>
                <a:gd name="T116" fmla="*/ 855 w 1007"/>
                <a:gd name="T117" fmla="*/ 319 h 678"/>
                <a:gd name="T118" fmla="*/ 870 w 1007"/>
                <a:gd name="T119" fmla="*/ 319 h 678"/>
                <a:gd name="T120" fmla="*/ 985 w 1007"/>
                <a:gd name="T121" fmla="*/ 233 h 678"/>
                <a:gd name="T122" fmla="*/ 985 w 1007"/>
                <a:gd name="T123" fmla="*/ 178 h 678"/>
                <a:gd name="T124" fmla="*/ 1003 w 1007"/>
                <a:gd name="T125" fmla="*/ 155 h 6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007" h="678">
                  <a:moveTo>
                    <a:pt x="1003" y="118"/>
                  </a:moveTo>
                  <a:lnTo>
                    <a:pt x="1003" y="115"/>
                  </a:lnTo>
                  <a:lnTo>
                    <a:pt x="1003" y="115"/>
                  </a:lnTo>
                  <a:lnTo>
                    <a:pt x="1000" y="111"/>
                  </a:lnTo>
                  <a:lnTo>
                    <a:pt x="1000" y="111"/>
                  </a:lnTo>
                  <a:lnTo>
                    <a:pt x="1000" y="107"/>
                  </a:lnTo>
                  <a:lnTo>
                    <a:pt x="1000" y="107"/>
                  </a:lnTo>
                  <a:lnTo>
                    <a:pt x="1000" y="103"/>
                  </a:lnTo>
                  <a:lnTo>
                    <a:pt x="996" y="103"/>
                  </a:lnTo>
                  <a:lnTo>
                    <a:pt x="992" y="103"/>
                  </a:lnTo>
                  <a:lnTo>
                    <a:pt x="992" y="103"/>
                  </a:lnTo>
                  <a:lnTo>
                    <a:pt x="989" y="103"/>
                  </a:lnTo>
                  <a:lnTo>
                    <a:pt x="985" y="103"/>
                  </a:lnTo>
                  <a:lnTo>
                    <a:pt x="985" y="103"/>
                  </a:lnTo>
                  <a:lnTo>
                    <a:pt x="985" y="107"/>
                  </a:lnTo>
                  <a:lnTo>
                    <a:pt x="981" y="107"/>
                  </a:lnTo>
                  <a:lnTo>
                    <a:pt x="981" y="107"/>
                  </a:lnTo>
                  <a:lnTo>
                    <a:pt x="981" y="111"/>
                  </a:lnTo>
                  <a:lnTo>
                    <a:pt x="977" y="111"/>
                  </a:lnTo>
                  <a:lnTo>
                    <a:pt x="974" y="111"/>
                  </a:lnTo>
                  <a:lnTo>
                    <a:pt x="974" y="115"/>
                  </a:lnTo>
                  <a:lnTo>
                    <a:pt x="974" y="115"/>
                  </a:lnTo>
                  <a:lnTo>
                    <a:pt x="970" y="118"/>
                  </a:lnTo>
                  <a:lnTo>
                    <a:pt x="970" y="118"/>
                  </a:lnTo>
                  <a:lnTo>
                    <a:pt x="970" y="122"/>
                  </a:lnTo>
                  <a:lnTo>
                    <a:pt x="970" y="122"/>
                  </a:lnTo>
                  <a:lnTo>
                    <a:pt x="966" y="122"/>
                  </a:lnTo>
                  <a:lnTo>
                    <a:pt x="963" y="126"/>
                  </a:lnTo>
                  <a:lnTo>
                    <a:pt x="963" y="126"/>
                  </a:lnTo>
                  <a:lnTo>
                    <a:pt x="959" y="126"/>
                  </a:lnTo>
                  <a:lnTo>
                    <a:pt x="959" y="126"/>
                  </a:lnTo>
                  <a:lnTo>
                    <a:pt x="955" y="126"/>
                  </a:lnTo>
                  <a:lnTo>
                    <a:pt x="955" y="126"/>
                  </a:lnTo>
                  <a:lnTo>
                    <a:pt x="952" y="122"/>
                  </a:lnTo>
                  <a:lnTo>
                    <a:pt x="952" y="122"/>
                  </a:lnTo>
                  <a:lnTo>
                    <a:pt x="948" y="126"/>
                  </a:lnTo>
                  <a:lnTo>
                    <a:pt x="944" y="126"/>
                  </a:lnTo>
                  <a:lnTo>
                    <a:pt x="944" y="122"/>
                  </a:lnTo>
                  <a:lnTo>
                    <a:pt x="944" y="118"/>
                  </a:lnTo>
                  <a:lnTo>
                    <a:pt x="940" y="118"/>
                  </a:lnTo>
                  <a:lnTo>
                    <a:pt x="937" y="115"/>
                  </a:lnTo>
                  <a:lnTo>
                    <a:pt x="937" y="115"/>
                  </a:lnTo>
                  <a:lnTo>
                    <a:pt x="940" y="111"/>
                  </a:lnTo>
                  <a:lnTo>
                    <a:pt x="940" y="111"/>
                  </a:lnTo>
                  <a:lnTo>
                    <a:pt x="937" y="107"/>
                  </a:lnTo>
                  <a:lnTo>
                    <a:pt x="937" y="103"/>
                  </a:lnTo>
                  <a:lnTo>
                    <a:pt x="937" y="103"/>
                  </a:lnTo>
                  <a:lnTo>
                    <a:pt x="933" y="103"/>
                  </a:lnTo>
                  <a:lnTo>
                    <a:pt x="933" y="100"/>
                  </a:lnTo>
                  <a:lnTo>
                    <a:pt x="937" y="100"/>
                  </a:lnTo>
                  <a:lnTo>
                    <a:pt x="937" y="96"/>
                  </a:lnTo>
                  <a:lnTo>
                    <a:pt x="937" y="96"/>
                  </a:lnTo>
                  <a:lnTo>
                    <a:pt x="933" y="96"/>
                  </a:lnTo>
                  <a:lnTo>
                    <a:pt x="933" y="100"/>
                  </a:lnTo>
                  <a:lnTo>
                    <a:pt x="929" y="100"/>
                  </a:lnTo>
                  <a:lnTo>
                    <a:pt x="929" y="100"/>
                  </a:lnTo>
                  <a:lnTo>
                    <a:pt x="926" y="100"/>
                  </a:lnTo>
                  <a:lnTo>
                    <a:pt x="926" y="96"/>
                  </a:lnTo>
                  <a:lnTo>
                    <a:pt x="922" y="96"/>
                  </a:lnTo>
                  <a:lnTo>
                    <a:pt x="922" y="96"/>
                  </a:lnTo>
                  <a:lnTo>
                    <a:pt x="918" y="96"/>
                  </a:lnTo>
                  <a:lnTo>
                    <a:pt x="918" y="92"/>
                  </a:lnTo>
                  <a:lnTo>
                    <a:pt x="918" y="92"/>
                  </a:lnTo>
                  <a:lnTo>
                    <a:pt x="915" y="92"/>
                  </a:lnTo>
                  <a:lnTo>
                    <a:pt x="915" y="92"/>
                  </a:lnTo>
                  <a:lnTo>
                    <a:pt x="915" y="89"/>
                  </a:lnTo>
                  <a:lnTo>
                    <a:pt x="911" y="89"/>
                  </a:lnTo>
                  <a:lnTo>
                    <a:pt x="911" y="89"/>
                  </a:lnTo>
                  <a:lnTo>
                    <a:pt x="911" y="85"/>
                  </a:lnTo>
                  <a:lnTo>
                    <a:pt x="907" y="85"/>
                  </a:lnTo>
                  <a:lnTo>
                    <a:pt x="907" y="85"/>
                  </a:lnTo>
                  <a:lnTo>
                    <a:pt x="907" y="89"/>
                  </a:lnTo>
                  <a:lnTo>
                    <a:pt x="903" y="85"/>
                  </a:lnTo>
                  <a:lnTo>
                    <a:pt x="903" y="89"/>
                  </a:lnTo>
                  <a:lnTo>
                    <a:pt x="903" y="89"/>
                  </a:lnTo>
                  <a:lnTo>
                    <a:pt x="900" y="89"/>
                  </a:lnTo>
                  <a:lnTo>
                    <a:pt x="900" y="85"/>
                  </a:lnTo>
                  <a:lnTo>
                    <a:pt x="896" y="85"/>
                  </a:lnTo>
                  <a:lnTo>
                    <a:pt x="892" y="85"/>
                  </a:lnTo>
                  <a:lnTo>
                    <a:pt x="892" y="85"/>
                  </a:lnTo>
                  <a:lnTo>
                    <a:pt x="892" y="81"/>
                  </a:lnTo>
                  <a:lnTo>
                    <a:pt x="892" y="81"/>
                  </a:lnTo>
                  <a:lnTo>
                    <a:pt x="892" y="81"/>
                  </a:lnTo>
                  <a:lnTo>
                    <a:pt x="889" y="85"/>
                  </a:lnTo>
                  <a:lnTo>
                    <a:pt x="885" y="81"/>
                  </a:lnTo>
                  <a:lnTo>
                    <a:pt x="885" y="85"/>
                  </a:lnTo>
                  <a:lnTo>
                    <a:pt x="885" y="81"/>
                  </a:lnTo>
                  <a:lnTo>
                    <a:pt x="881" y="85"/>
                  </a:lnTo>
                  <a:lnTo>
                    <a:pt x="881" y="81"/>
                  </a:lnTo>
                  <a:lnTo>
                    <a:pt x="878" y="81"/>
                  </a:lnTo>
                  <a:lnTo>
                    <a:pt x="878" y="81"/>
                  </a:lnTo>
                  <a:lnTo>
                    <a:pt x="874" y="77"/>
                  </a:lnTo>
                  <a:lnTo>
                    <a:pt x="870" y="74"/>
                  </a:lnTo>
                  <a:lnTo>
                    <a:pt x="870" y="70"/>
                  </a:lnTo>
                  <a:lnTo>
                    <a:pt x="870" y="70"/>
                  </a:lnTo>
                  <a:lnTo>
                    <a:pt x="866" y="70"/>
                  </a:lnTo>
                  <a:lnTo>
                    <a:pt x="866" y="66"/>
                  </a:lnTo>
                  <a:lnTo>
                    <a:pt x="866" y="66"/>
                  </a:lnTo>
                  <a:lnTo>
                    <a:pt x="866" y="63"/>
                  </a:lnTo>
                  <a:lnTo>
                    <a:pt x="863" y="63"/>
                  </a:lnTo>
                  <a:lnTo>
                    <a:pt x="863" y="59"/>
                  </a:lnTo>
                  <a:lnTo>
                    <a:pt x="859" y="55"/>
                  </a:lnTo>
                  <a:lnTo>
                    <a:pt x="855" y="51"/>
                  </a:lnTo>
                  <a:lnTo>
                    <a:pt x="855" y="48"/>
                  </a:lnTo>
                  <a:lnTo>
                    <a:pt x="852" y="48"/>
                  </a:lnTo>
                  <a:lnTo>
                    <a:pt x="852" y="48"/>
                  </a:lnTo>
                  <a:lnTo>
                    <a:pt x="848" y="48"/>
                  </a:lnTo>
                  <a:lnTo>
                    <a:pt x="852" y="44"/>
                  </a:lnTo>
                  <a:lnTo>
                    <a:pt x="852" y="44"/>
                  </a:lnTo>
                  <a:lnTo>
                    <a:pt x="848" y="44"/>
                  </a:lnTo>
                  <a:lnTo>
                    <a:pt x="848" y="40"/>
                  </a:lnTo>
                  <a:lnTo>
                    <a:pt x="844" y="40"/>
                  </a:lnTo>
                  <a:lnTo>
                    <a:pt x="844" y="37"/>
                  </a:lnTo>
                  <a:lnTo>
                    <a:pt x="844" y="33"/>
                  </a:lnTo>
                  <a:lnTo>
                    <a:pt x="840" y="33"/>
                  </a:lnTo>
                  <a:lnTo>
                    <a:pt x="837" y="29"/>
                  </a:lnTo>
                  <a:lnTo>
                    <a:pt x="837" y="29"/>
                  </a:lnTo>
                  <a:lnTo>
                    <a:pt x="837" y="25"/>
                  </a:lnTo>
                  <a:lnTo>
                    <a:pt x="837" y="25"/>
                  </a:lnTo>
                  <a:lnTo>
                    <a:pt x="833" y="25"/>
                  </a:lnTo>
                  <a:lnTo>
                    <a:pt x="833" y="25"/>
                  </a:lnTo>
                  <a:lnTo>
                    <a:pt x="833" y="22"/>
                  </a:lnTo>
                  <a:lnTo>
                    <a:pt x="833" y="22"/>
                  </a:lnTo>
                  <a:lnTo>
                    <a:pt x="833" y="18"/>
                  </a:lnTo>
                  <a:lnTo>
                    <a:pt x="829" y="18"/>
                  </a:lnTo>
                  <a:lnTo>
                    <a:pt x="829" y="14"/>
                  </a:lnTo>
                  <a:lnTo>
                    <a:pt x="829" y="14"/>
                  </a:lnTo>
                  <a:lnTo>
                    <a:pt x="829" y="14"/>
                  </a:lnTo>
                  <a:lnTo>
                    <a:pt x="826" y="14"/>
                  </a:lnTo>
                  <a:lnTo>
                    <a:pt x="822" y="14"/>
                  </a:lnTo>
                  <a:lnTo>
                    <a:pt x="822" y="11"/>
                  </a:lnTo>
                  <a:lnTo>
                    <a:pt x="822" y="11"/>
                  </a:lnTo>
                  <a:lnTo>
                    <a:pt x="822" y="11"/>
                  </a:lnTo>
                  <a:lnTo>
                    <a:pt x="822" y="7"/>
                  </a:lnTo>
                  <a:lnTo>
                    <a:pt x="818" y="11"/>
                  </a:lnTo>
                  <a:lnTo>
                    <a:pt x="818" y="7"/>
                  </a:lnTo>
                  <a:lnTo>
                    <a:pt x="818" y="7"/>
                  </a:lnTo>
                  <a:lnTo>
                    <a:pt x="815" y="7"/>
                  </a:lnTo>
                  <a:lnTo>
                    <a:pt x="818" y="7"/>
                  </a:lnTo>
                  <a:lnTo>
                    <a:pt x="815" y="3"/>
                  </a:lnTo>
                  <a:lnTo>
                    <a:pt x="815" y="3"/>
                  </a:lnTo>
                  <a:lnTo>
                    <a:pt x="811" y="3"/>
                  </a:lnTo>
                  <a:lnTo>
                    <a:pt x="811" y="3"/>
                  </a:lnTo>
                  <a:lnTo>
                    <a:pt x="807" y="3"/>
                  </a:lnTo>
                  <a:lnTo>
                    <a:pt x="807" y="3"/>
                  </a:lnTo>
                  <a:lnTo>
                    <a:pt x="803" y="3"/>
                  </a:lnTo>
                  <a:lnTo>
                    <a:pt x="803" y="3"/>
                  </a:lnTo>
                  <a:lnTo>
                    <a:pt x="803" y="3"/>
                  </a:lnTo>
                  <a:lnTo>
                    <a:pt x="803" y="7"/>
                  </a:lnTo>
                  <a:lnTo>
                    <a:pt x="800" y="3"/>
                  </a:lnTo>
                  <a:lnTo>
                    <a:pt x="800" y="3"/>
                  </a:lnTo>
                  <a:lnTo>
                    <a:pt x="796" y="3"/>
                  </a:lnTo>
                  <a:lnTo>
                    <a:pt x="792" y="3"/>
                  </a:lnTo>
                  <a:lnTo>
                    <a:pt x="792" y="3"/>
                  </a:lnTo>
                  <a:lnTo>
                    <a:pt x="789" y="0"/>
                  </a:lnTo>
                  <a:lnTo>
                    <a:pt x="785" y="0"/>
                  </a:lnTo>
                  <a:lnTo>
                    <a:pt x="781" y="0"/>
                  </a:lnTo>
                  <a:lnTo>
                    <a:pt x="781" y="0"/>
                  </a:lnTo>
                  <a:lnTo>
                    <a:pt x="778" y="0"/>
                  </a:lnTo>
                  <a:lnTo>
                    <a:pt x="778" y="0"/>
                  </a:lnTo>
                  <a:lnTo>
                    <a:pt x="774" y="0"/>
                  </a:lnTo>
                  <a:lnTo>
                    <a:pt x="770" y="0"/>
                  </a:lnTo>
                  <a:lnTo>
                    <a:pt x="770" y="0"/>
                  </a:lnTo>
                  <a:lnTo>
                    <a:pt x="770" y="3"/>
                  </a:lnTo>
                  <a:lnTo>
                    <a:pt x="766" y="3"/>
                  </a:lnTo>
                  <a:lnTo>
                    <a:pt x="763" y="3"/>
                  </a:lnTo>
                  <a:lnTo>
                    <a:pt x="759" y="3"/>
                  </a:lnTo>
                  <a:lnTo>
                    <a:pt x="759" y="3"/>
                  </a:lnTo>
                  <a:lnTo>
                    <a:pt x="755" y="3"/>
                  </a:lnTo>
                  <a:lnTo>
                    <a:pt x="755" y="7"/>
                  </a:lnTo>
                  <a:lnTo>
                    <a:pt x="752" y="7"/>
                  </a:lnTo>
                  <a:lnTo>
                    <a:pt x="748" y="7"/>
                  </a:lnTo>
                  <a:lnTo>
                    <a:pt x="748" y="7"/>
                  </a:lnTo>
                  <a:lnTo>
                    <a:pt x="748" y="7"/>
                  </a:lnTo>
                  <a:lnTo>
                    <a:pt x="744" y="7"/>
                  </a:lnTo>
                  <a:lnTo>
                    <a:pt x="741" y="7"/>
                  </a:lnTo>
                  <a:lnTo>
                    <a:pt x="737" y="11"/>
                  </a:lnTo>
                  <a:lnTo>
                    <a:pt x="737" y="11"/>
                  </a:lnTo>
                  <a:lnTo>
                    <a:pt x="737" y="14"/>
                  </a:lnTo>
                  <a:lnTo>
                    <a:pt x="733" y="18"/>
                  </a:lnTo>
                  <a:lnTo>
                    <a:pt x="733" y="18"/>
                  </a:lnTo>
                  <a:lnTo>
                    <a:pt x="733" y="22"/>
                  </a:lnTo>
                  <a:lnTo>
                    <a:pt x="733" y="22"/>
                  </a:lnTo>
                  <a:lnTo>
                    <a:pt x="733" y="25"/>
                  </a:lnTo>
                  <a:lnTo>
                    <a:pt x="733" y="25"/>
                  </a:lnTo>
                  <a:lnTo>
                    <a:pt x="737" y="25"/>
                  </a:lnTo>
                  <a:lnTo>
                    <a:pt x="741" y="25"/>
                  </a:lnTo>
                  <a:lnTo>
                    <a:pt x="741" y="25"/>
                  </a:lnTo>
                  <a:lnTo>
                    <a:pt x="744" y="25"/>
                  </a:lnTo>
                  <a:lnTo>
                    <a:pt x="744" y="29"/>
                  </a:lnTo>
                  <a:lnTo>
                    <a:pt x="748" y="29"/>
                  </a:lnTo>
                  <a:lnTo>
                    <a:pt x="748" y="33"/>
                  </a:lnTo>
                  <a:lnTo>
                    <a:pt x="748" y="33"/>
                  </a:lnTo>
                  <a:lnTo>
                    <a:pt x="752" y="37"/>
                  </a:lnTo>
                  <a:lnTo>
                    <a:pt x="748" y="40"/>
                  </a:lnTo>
                  <a:lnTo>
                    <a:pt x="748" y="40"/>
                  </a:lnTo>
                  <a:lnTo>
                    <a:pt x="744" y="44"/>
                  </a:lnTo>
                  <a:lnTo>
                    <a:pt x="744" y="48"/>
                  </a:lnTo>
                  <a:lnTo>
                    <a:pt x="744" y="48"/>
                  </a:lnTo>
                  <a:lnTo>
                    <a:pt x="741" y="51"/>
                  </a:lnTo>
                  <a:lnTo>
                    <a:pt x="741" y="55"/>
                  </a:lnTo>
                  <a:lnTo>
                    <a:pt x="741" y="55"/>
                  </a:lnTo>
                  <a:lnTo>
                    <a:pt x="741" y="59"/>
                  </a:lnTo>
                  <a:lnTo>
                    <a:pt x="741" y="63"/>
                  </a:lnTo>
                  <a:lnTo>
                    <a:pt x="744" y="63"/>
                  </a:lnTo>
                  <a:lnTo>
                    <a:pt x="744" y="66"/>
                  </a:lnTo>
                  <a:lnTo>
                    <a:pt x="741" y="66"/>
                  </a:lnTo>
                  <a:lnTo>
                    <a:pt x="741" y="70"/>
                  </a:lnTo>
                  <a:lnTo>
                    <a:pt x="744" y="70"/>
                  </a:lnTo>
                  <a:lnTo>
                    <a:pt x="744" y="77"/>
                  </a:lnTo>
                  <a:lnTo>
                    <a:pt x="741" y="77"/>
                  </a:lnTo>
                  <a:lnTo>
                    <a:pt x="741" y="81"/>
                  </a:lnTo>
                  <a:lnTo>
                    <a:pt x="744" y="81"/>
                  </a:lnTo>
                  <a:lnTo>
                    <a:pt x="744" y="81"/>
                  </a:lnTo>
                  <a:lnTo>
                    <a:pt x="744" y="81"/>
                  </a:lnTo>
                  <a:lnTo>
                    <a:pt x="748" y="81"/>
                  </a:lnTo>
                  <a:lnTo>
                    <a:pt x="748" y="85"/>
                  </a:lnTo>
                  <a:lnTo>
                    <a:pt x="748" y="89"/>
                  </a:lnTo>
                  <a:lnTo>
                    <a:pt x="744" y="92"/>
                  </a:lnTo>
                  <a:lnTo>
                    <a:pt x="737" y="92"/>
                  </a:lnTo>
                  <a:lnTo>
                    <a:pt x="733" y="92"/>
                  </a:lnTo>
                  <a:lnTo>
                    <a:pt x="726" y="100"/>
                  </a:lnTo>
                  <a:lnTo>
                    <a:pt x="726" y="100"/>
                  </a:lnTo>
                  <a:lnTo>
                    <a:pt x="722" y="100"/>
                  </a:lnTo>
                  <a:lnTo>
                    <a:pt x="718" y="100"/>
                  </a:lnTo>
                  <a:lnTo>
                    <a:pt x="715" y="100"/>
                  </a:lnTo>
                  <a:lnTo>
                    <a:pt x="715" y="96"/>
                  </a:lnTo>
                  <a:lnTo>
                    <a:pt x="711" y="96"/>
                  </a:lnTo>
                  <a:lnTo>
                    <a:pt x="711" y="100"/>
                  </a:lnTo>
                  <a:lnTo>
                    <a:pt x="711" y="100"/>
                  </a:lnTo>
                  <a:lnTo>
                    <a:pt x="707" y="122"/>
                  </a:lnTo>
                  <a:lnTo>
                    <a:pt x="707" y="126"/>
                  </a:lnTo>
                  <a:lnTo>
                    <a:pt x="707" y="129"/>
                  </a:lnTo>
                  <a:lnTo>
                    <a:pt x="707" y="133"/>
                  </a:lnTo>
                  <a:lnTo>
                    <a:pt x="703" y="140"/>
                  </a:lnTo>
                  <a:lnTo>
                    <a:pt x="707" y="144"/>
                  </a:lnTo>
                  <a:lnTo>
                    <a:pt x="715" y="148"/>
                  </a:lnTo>
                  <a:lnTo>
                    <a:pt x="722" y="144"/>
                  </a:lnTo>
                  <a:lnTo>
                    <a:pt x="726" y="144"/>
                  </a:lnTo>
                  <a:lnTo>
                    <a:pt x="733" y="144"/>
                  </a:lnTo>
                  <a:lnTo>
                    <a:pt x="737" y="148"/>
                  </a:lnTo>
                  <a:lnTo>
                    <a:pt x="741" y="144"/>
                  </a:lnTo>
                  <a:lnTo>
                    <a:pt x="741" y="140"/>
                  </a:lnTo>
                  <a:lnTo>
                    <a:pt x="741" y="137"/>
                  </a:lnTo>
                  <a:lnTo>
                    <a:pt x="744" y="137"/>
                  </a:lnTo>
                  <a:lnTo>
                    <a:pt x="748" y="133"/>
                  </a:lnTo>
                  <a:lnTo>
                    <a:pt x="755" y="137"/>
                  </a:lnTo>
                  <a:lnTo>
                    <a:pt x="759" y="140"/>
                  </a:lnTo>
                  <a:lnTo>
                    <a:pt x="766" y="144"/>
                  </a:lnTo>
                  <a:lnTo>
                    <a:pt x="770" y="152"/>
                  </a:lnTo>
                  <a:lnTo>
                    <a:pt x="774" y="155"/>
                  </a:lnTo>
                  <a:lnTo>
                    <a:pt x="778" y="159"/>
                  </a:lnTo>
                  <a:lnTo>
                    <a:pt x="778" y="159"/>
                  </a:lnTo>
                  <a:lnTo>
                    <a:pt x="778" y="163"/>
                  </a:lnTo>
                  <a:lnTo>
                    <a:pt x="774" y="163"/>
                  </a:lnTo>
                  <a:lnTo>
                    <a:pt x="774" y="166"/>
                  </a:lnTo>
                  <a:lnTo>
                    <a:pt x="774" y="166"/>
                  </a:lnTo>
                  <a:lnTo>
                    <a:pt x="770" y="166"/>
                  </a:lnTo>
                  <a:lnTo>
                    <a:pt x="770" y="166"/>
                  </a:lnTo>
                  <a:lnTo>
                    <a:pt x="766" y="166"/>
                  </a:lnTo>
                  <a:lnTo>
                    <a:pt x="766" y="166"/>
                  </a:lnTo>
                  <a:lnTo>
                    <a:pt x="759" y="166"/>
                  </a:lnTo>
                  <a:lnTo>
                    <a:pt x="759" y="166"/>
                  </a:lnTo>
                  <a:lnTo>
                    <a:pt x="755" y="170"/>
                  </a:lnTo>
                  <a:lnTo>
                    <a:pt x="752" y="174"/>
                  </a:lnTo>
                  <a:lnTo>
                    <a:pt x="748" y="174"/>
                  </a:lnTo>
                  <a:lnTo>
                    <a:pt x="744" y="174"/>
                  </a:lnTo>
                  <a:lnTo>
                    <a:pt x="744" y="174"/>
                  </a:lnTo>
                  <a:lnTo>
                    <a:pt x="744" y="178"/>
                  </a:lnTo>
                  <a:lnTo>
                    <a:pt x="741" y="178"/>
                  </a:lnTo>
                  <a:lnTo>
                    <a:pt x="741" y="178"/>
                  </a:lnTo>
                  <a:lnTo>
                    <a:pt x="737" y="178"/>
                  </a:lnTo>
                  <a:lnTo>
                    <a:pt x="737" y="178"/>
                  </a:lnTo>
                  <a:lnTo>
                    <a:pt x="733" y="185"/>
                  </a:lnTo>
                  <a:lnTo>
                    <a:pt x="733" y="189"/>
                  </a:lnTo>
                  <a:lnTo>
                    <a:pt x="733" y="192"/>
                  </a:lnTo>
                  <a:lnTo>
                    <a:pt x="733" y="192"/>
                  </a:lnTo>
                  <a:lnTo>
                    <a:pt x="729" y="192"/>
                  </a:lnTo>
                  <a:lnTo>
                    <a:pt x="722" y="200"/>
                  </a:lnTo>
                  <a:lnTo>
                    <a:pt x="718" y="200"/>
                  </a:lnTo>
                  <a:lnTo>
                    <a:pt x="711" y="196"/>
                  </a:lnTo>
                  <a:lnTo>
                    <a:pt x="711" y="200"/>
                  </a:lnTo>
                  <a:lnTo>
                    <a:pt x="707" y="204"/>
                  </a:lnTo>
                  <a:lnTo>
                    <a:pt x="703" y="207"/>
                  </a:lnTo>
                  <a:lnTo>
                    <a:pt x="700" y="207"/>
                  </a:lnTo>
                  <a:lnTo>
                    <a:pt x="700" y="211"/>
                  </a:lnTo>
                  <a:lnTo>
                    <a:pt x="696" y="215"/>
                  </a:lnTo>
                  <a:lnTo>
                    <a:pt x="696" y="215"/>
                  </a:lnTo>
                  <a:lnTo>
                    <a:pt x="692" y="211"/>
                  </a:lnTo>
                  <a:lnTo>
                    <a:pt x="689" y="211"/>
                  </a:lnTo>
                  <a:lnTo>
                    <a:pt x="685" y="211"/>
                  </a:lnTo>
                  <a:lnTo>
                    <a:pt x="681" y="207"/>
                  </a:lnTo>
                  <a:lnTo>
                    <a:pt x="674" y="207"/>
                  </a:lnTo>
                  <a:lnTo>
                    <a:pt x="670" y="207"/>
                  </a:lnTo>
                  <a:lnTo>
                    <a:pt x="666" y="211"/>
                  </a:lnTo>
                  <a:lnTo>
                    <a:pt x="663" y="215"/>
                  </a:lnTo>
                  <a:lnTo>
                    <a:pt x="663" y="222"/>
                  </a:lnTo>
                  <a:lnTo>
                    <a:pt x="663" y="222"/>
                  </a:lnTo>
                  <a:lnTo>
                    <a:pt x="663" y="226"/>
                  </a:lnTo>
                  <a:lnTo>
                    <a:pt x="670" y="230"/>
                  </a:lnTo>
                  <a:lnTo>
                    <a:pt x="678" y="233"/>
                  </a:lnTo>
                  <a:lnTo>
                    <a:pt x="678" y="237"/>
                  </a:lnTo>
                  <a:lnTo>
                    <a:pt x="674" y="237"/>
                  </a:lnTo>
                  <a:lnTo>
                    <a:pt x="674" y="241"/>
                  </a:lnTo>
                  <a:lnTo>
                    <a:pt x="666" y="248"/>
                  </a:lnTo>
                  <a:lnTo>
                    <a:pt x="663" y="255"/>
                  </a:lnTo>
                  <a:lnTo>
                    <a:pt x="659" y="259"/>
                  </a:lnTo>
                  <a:lnTo>
                    <a:pt x="655" y="259"/>
                  </a:lnTo>
                  <a:lnTo>
                    <a:pt x="652" y="263"/>
                  </a:lnTo>
                  <a:lnTo>
                    <a:pt x="648" y="263"/>
                  </a:lnTo>
                  <a:lnTo>
                    <a:pt x="644" y="263"/>
                  </a:lnTo>
                  <a:lnTo>
                    <a:pt x="641" y="267"/>
                  </a:lnTo>
                  <a:lnTo>
                    <a:pt x="633" y="267"/>
                  </a:lnTo>
                  <a:lnTo>
                    <a:pt x="626" y="267"/>
                  </a:lnTo>
                  <a:lnTo>
                    <a:pt x="622" y="270"/>
                  </a:lnTo>
                  <a:lnTo>
                    <a:pt x="618" y="270"/>
                  </a:lnTo>
                  <a:lnTo>
                    <a:pt x="607" y="274"/>
                  </a:lnTo>
                  <a:lnTo>
                    <a:pt x="596" y="278"/>
                  </a:lnTo>
                  <a:lnTo>
                    <a:pt x="592" y="281"/>
                  </a:lnTo>
                  <a:lnTo>
                    <a:pt x="585" y="289"/>
                  </a:lnTo>
                  <a:lnTo>
                    <a:pt x="581" y="289"/>
                  </a:lnTo>
                  <a:lnTo>
                    <a:pt x="578" y="289"/>
                  </a:lnTo>
                  <a:lnTo>
                    <a:pt x="574" y="289"/>
                  </a:lnTo>
                  <a:lnTo>
                    <a:pt x="574" y="285"/>
                  </a:lnTo>
                  <a:lnTo>
                    <a:pt x="574" y="285"/>
                  </a:lnTo>
                  <a:lnTo>
                    <a:pt x="566" y="285"/>
                  </a:lnTo>
                  <a:lnTo>
                    <a:pt x="559" y="289"/>
                  </a:lnTo>
                  <a:lnTo>
                    <a:pt x="555" y="285"/>
                  </a:lnTo>
                  <a:lnTo>
                    <a:pt x="548" y="285"/>
                  </a:lnTo>
                  <a:lnTo>
                    <a:pt x="541" y="281"/>
                  </a:lnTo>
                  <a:lnTo>
                    <a:pt x="529" y="278"/>
                  </a:lnTo>
                  <a:lnTo>
                    <a:pt x="522" y="270"/>
                  </a:lnTo>
                  <a:lnTo>
                    <a:pt x="518" y="270"/>
                  </a:lnTo>
                  <a:lnTo>
                    <a:pt x="507" y="270"/>
                  </a:lnTo>
                  <a:lnTo>
                    <a:pt x="496" y="270"/>
                  </a:lnTo>
                  <a:lnTo>
                    <a:pt x="496" y="270"/>
                  </a:lnTo>
                  <a:lnTo>
                    <a:pt x="492" y="270"/>
                  </a:lnTo>
                  <a:lnTo>
                    <a:pt x="492" y="274"/>
                  </a:lnTo>
                  <a:lnTo>
                    <a:pt x="485" y="274"/>
                  </a:lnTo>
                  <a:lnTo>
                    <a:pt x="478" y="274"/>
                  </a:lnTo>
                  <a:lnTo>
                    <a:pt x="467" y="274"/>
                  </a:lnTo>
                  <a:lnTo>
                    <a:pt x="455" y="274"/>
                  </a:lnTo>
                  <a:lnTo>
                    <a:pt x="448" y="274"/>
                  </a:lnTo>
                  <a:lnTo>
                    <a:pt x="441" y="274"/>
                  </a:lnTo>
                  <a:lnTo>
                    <a:pt x="437" y="274"/>
                  </a:lnTo>
                  <a:lnTo>
                    <a:pt x="433" y="274"/>
                  </a:lnTo>
                  <a:lnTo>
                    <a:pt x="429" y="267"/>
                  </a:lnTo>
                  <a:lnTo>
                    <a:pt x="429" y="263"/>
                  </a:lnTo>
                  <a:lnTo>
                    <a:pt x="426" y="259"/>
                  </a:lnTo>
                  <a:lnTo>
                    <a:pt x="422" y="255"/>
                  </a:lnTo>
                  <a:lnTo>
                    <a:pt x="422" y="252"/>
                  </a:lnTo>
                  <a:lnTo>
                    <a:pt x="422" y="252"/>
                  </a:lnTo>
                  <a:lnTo>
                    <a:pt x="418" y="248"/>
                  </a:lnTo>
                  <a:lnTo>
                    <a:pt x="415" y="248"/>
                  </a:lnTo>
                  <a:lnTo>
                    <a:pt x="415" y="248"/>
                  </a:lnTo>
                  <a:lnTo>
                    <a:pt x="415" y="244"/>
                  </a:lnTo>
                  <a:lnTo>
                    <a:pt x="415" y="244"/>
                  </a:lnTo>
                  <a:lnTo>
                    <a:pt x="411" y="244"/>
                  </a:lnTo>
                  <a:lnTo>
                    <a:pt x="411" y="244"/>
                  </a:lnTo>
                  <a:lnTo>
                    <a:pt x="407" y="244"/>
                  </a:lnTo>
                  <a:lnTo>
                    <a:pt x="404" y="241"/>
                  </a:lnTo>
                  <a:lnTo>
                    <a:pt x="396" y="237"/>
                  </a:lnTo>
                  <a:lnTo>
                    <a:pt x="392" y="237"/>
                  </a:lnTo>
                  <a:lnTo>
                    <a:pt x="392" y="237"/>
                  </a:lnTo>
                  <a:lnTo>
                    <a:pt x="389" y="237"/>
                  </a:lnTo>
                  <a:lnTo>
                    <a:pt x="389" y="233"/>
                  </a:lnTo>
                  <a:lnTo>
                    <a:pt x="385" y="233"/>
                  </a:lnTo>
                  <a:lnTo>
                    <a:pt x="374" y="230"/>
                  </a:lnTo>
                  <a:lnTo>
                    <a:pt x="370" y="230"/>
                  </a:lnTo>
                  <a:lnTo>
                    <a:pt x="370" y="230"/>
                  </a:lnTo>
                  <a:lnTo>
                    <a:pt x="367" y="230"/>
                  </a:lnTo>
                  <a:lnTo>
                    <a:pt x="359" y="230"/>
                  </a:lnTo>
                  <a:lnTo>
                    <a:pt x="341" y="230"/>
                  </a:lnTo>
                  <a:lnTo>
                    <a:pt x="337" y="226"/>
                  </a:lnTo>
                  <a:lnTo>
                    <a:pt x="333" y="222"/>
                  </a:lnTo>
                  <a:lnTo>
                    <a:pt x="333" y="218"/>
                  </a:lnTo>
                  <a:lnTo>
                    <a:pt x="333" y="215"/>
                  </a:lnTo>
                  <a:lnTo>
                    <a:pt x="337" y="215"/>
                  </a:lnTo>
                  <a:lnTo>
                    <a:pt x="337" y="215"/>
                  </a:lnTo>
                  <a:lnTo>
                    <a:pt x="337" y="211"/>
                  </a:lnTo>
                  <a:lnTo>
                    <a:pt x="337" y="207"/>
                  </a:lnTo>
                  <a:lnTo>
                    <a:pt x="337" y="204"/>
                  </a:lnTo>
                  <a:lnTo>
                    <a:pt x="337" y="204"/>
                  </a:lnTo>
                  <a:lnTo>
                    <a:pt x="337" y="200"/>
                  </a:lnTo>
                  <a:lnTo>
                    <a:pt x="337" y="200"/>
                  </a:lnTo>
                  <a:lnTo>
                    <a:pt x="333" y="196"/>
                  </a:lnTo>
                  <a:lnTo>
                    <a:pt x="330" y="192"/>
                  </a:lnTo>
                  <a:lnTo>
                    <a:pt x="330" y="192"/>
                  </a:lnTo>
                  <a:lnTo>
                    <a:pt x="326" y="189"/>
                  </a:lnTo>
                  <a:lnTo>
                    <a:pt x="326" y="189"/>
                  </a:lnTo>
                  <a:lnTo>
                    <a:pt x="326" y="185"/>
                  </a:lnTo>
                  <a:lnTo>
                    <a:pt x="322" y="181"/>
                  </a:lnTo>
                  <a:lnTo>
                    <a:pt x="322" y="181"/>
                  </a:lnTo>
                  <a:lnTo>
                    <a:pt x="318" y="178"/>
                  </a:lnTo>
                  <a:lnTo>
                    <a:pt x="318" y="178"/>
                  </a:lnTo>
                  <a:lnTo>
                    <a:pt x="315" y="174"/>
                  </a:lnTo>
                  <a:lnTo>
                    <a:pt x="315" y="174"/>
                  </a:lnTo>
                  <a:lnTo>
                    <a:pt x="311" y="174"/>
                  </a:lnTo>
                  <a:lnTo>
                    <a:pt x="307" y="178"/>
                  </a:lnTo>
                  <a:lnTo>
                    <a:pt x="307" y="178"/>
                  </a:lnTo>
                  <a:lnTo>
                    <a:pt x="307" y="178"/>
                  </a:lnTo>
                  <a:lnTo>
                    <a:pt x="304" y="174"/>
                  </a:lnTo>
                  <a:lnTo>
                    <a:pt x="304" y="174"/>
                  </a:lnTo>
                  <a:lnTo>
                    <a:pt x="300" y="174"/>
                  </a:lnTo>
                  <a:lnTo>
                    <a:pt x="296" y="174"/>
                  </a:lnTo>
                  <a:lnTo>
                    <a:pt x="296" y="174"/>
                  </a:lnTo>
                  <a:lnTo>
                    <a:pt x="292" y="178"/>
                  </a:lnTo>
                  <a:lnTo>
                    <a:pt x="292" y="178"/>
                  </a:lnTo>
                  <a:lnTo>
                    <a:pt x="289" y="174"/>
                  </a:lnTo>
                  <a:lnTo>
                    <a:pt x="289" y="174"/>
                  </a:lnTo>
                  <a:lnTo>
                    <a:pt x="289" y="170"/>
                  </a:lnTo>
                  <a:lnTo>
                    <a:pt x="285" y="170"/>
                  </a:lnTo>
                  <a:lnTo>
                    <a:pt x="281" y="166"/>
                  </a:lnTo>
                  <a:lnTo>
                    <a:pt x="281" y="163"/>
                  </a:lnTo>
                  <a:lnTo>
                    <a:pt x="278" y="163"/>
                  </a:lnTo>
                  <a:lnTo>
                    <a:pt x="278" y="163"/>
                  </a:lnTo>
                  <a:lnTo>
                    <a:pt x="274" y="159"/>
                  </a:lnTo>
                  <a:lnTo>
                    <a:pt x="274" y="159"/>
                  </a:lnTo>
                  <a:lnTo>
                    <a:pt x="274" y="155"/>
                  </a:lnTo>
                  <a:lnTo>
                    <a:pt x="274" y="159"/>
                  </a:lnTo>
                  <a:lnTo>
                    <a:pt x="274" y="159"/>
                  </a:lnTo>
                  <a:lnTo>
                    <a:pt x="274" y="159"/>
                  </a:lnTo>
                  <a:lnTo>
                    <a:pt x="270" y="155"/>
                  </a:lnTo>
                  <a:lnTo>
                    <a:pt x="270" y="155"/>
                  </a:lnTo>
                  <a:lnTo>
                    <a:pt x="270" y="152"/>
                  </a:lnTo>
                  <a:lnTo>
                    <a:pt x="270" y="152"/>
                  </a:lnTo>
                  <a:lnTo>
                    <a:pt x="270" y="152"/>
                  </a:lnTo>
                  <a:lnTo>
                    <a:pt x="267" y="152"/>
                  </a:lnTo>
                  <a:lnTo>
                    <a:pt x="263" y="148"/>
                  </a:lnTo>
                  <a:lnTo>
                    <a:pt x="263" y="152"/>
                  </a:lnTo>
                  <a:lnTo>
                    <a:pt x="263" y="152"/>
                  </a:lnTo>
                  <a:lnTo>
                    <a:pt x="259" y="155"/>
                  </a:lnTo>
                  <a:lnTo>
                    <a:pt x="255" y="159"/>
                  </a:lnTo>
                  <a:lnTo>
                    <a:pt x="255" y="163"/>
                  </a:lnTo>
                  <a:lnTo>
                    <a:pt x="255" y="163"/>
                  </a:lnTo>
                  <a:lnTo>
                    <a:pt x="252" y="166"/>
                  </a:lnTo>
                  <a:lnTo>
                    <a:pt x="248" y="166"/>
                  </a:lnTo>
                  <a:lnTo>
                    <a:pt x="244" y="170"/>
                  </a:lnTo>
                  <a:lnTo>
                    <a:pt x="244" y="174"/>
                  </a:lnTo>
                  <a:lnTo>
                    <a:pt x="244" y="178"/>
                  </a:lnTo>
                  <a:lnTo>
                    <a:pt x="248" y="185"/>
                  </a:lnTo>
                  <a:lnTo>
                    <a:pt x="252" y="189"/>
                  </a:lnTo>
                  <a:lnTo>
                    <a:pt x="252" y="192"/>
                  </a:lnTo>
                  <a:lnTo>
                    <a:pt x="248" y="196"/>
                  </a:lnTo>
                  <a:lnTo>
                    <a:pt x="244" y="196"/>
                  </a:lnTo>
                  <a:lnTo>
                    <a:pt x="241" y="200"/>
                  </a:lnTo>
                  <a:lnTo>
                    <a:pt x="237" y="200"/>
                  </a:lnTo>
                  <a:lnTo>
                    <a:pt x="237" y="200"/>
                  </a:lnTo>
                  <a:lnTo>
                    <a:pt x="237" y="196"/>
                  </a:lnTo>
                  <a:lnTo>
                    <a:pt x="233" y="196"/>
                  </a:lnTo>
                  <a:lnTo>
                    <a:pt x="226" y="200"/>
                  </a:lnTo>
                  <a:lnTo>
                    <a:pt x="222" y="200"/>
                  </a:lnTo>
                  <a:lnTo>
                    <a:pt x="215" y="196"/>
                  </a:lnTo>
                  <a:lnTo>
                    <a:pt x="211" y="196"/>
                  </a:lnTo>
                  <a:lnTo>
                    <a:pt x="211" y="196"/>
                  </a:lnTo>
                  <a:lnTo>
                    <a:pt x="207" y="204"/>
                  </a:lnTo>
                  <a:lnTo>
                    <a:pt x="207" y="207"/>
                  </a:lnTo>
                  <a:lnTo>
                    <a:pt x="207" y="211"/>
                  </a:lnTo>
                  <a:lnTo>
                    <a:pt x="204" y="218"/>
                  </a:lnTo>
                  <a:lnTo>
                    <a:pt x="204" y="226"/>
                  </a:lnTo>
                  <a:lnTo>
                    <a:pt x="204" y="230"/>
                  </a:lnTo>
                  <a:lnTo>
                    <a:pt x="207" y="230"/>
                  </a:lnTo>
                  <a:lnTo>
                    <a:pt x="211" y="230"/>
                  </a:lnTo>
                  <a:lnTo>
                    <a:pt x="207" y="233"/>
                  </a:lnTo>
                  <a:lnTo>
                    <a:pt x="207" y="237"/>
                  </a:lnTo>
                  <a:lnTo>
                    <a:pt x="207" y="237"/>
                  </a:lnTo>
                  <a:lnTo>
                    <a:pt x="204" y="237"/>
                  </a:lnTo>
                  <a:lnTo>
                    <a:pt x="200" y="237"/>
                  </a:lnTo>
                  <a:lnTo>
                    <a:pt x="200" y="237"/>
                  </a:lnTo>
                  <a:lnTo>
                    <a:pt x="196" y="237"/>
                  </a:lnTo>
                  <a:lnTo>
                    <a:pt x="193" y="237"/>
                  </a:lnTo>
                  <a:lnTo>
                    <a:pt x="185" y="241"/>
                  </a:lnTo>
                  <a:lnTo>
                    <a:pt x="181" y="241"/>
                  </a:lnTo>
                  <a:lnTo>
                    <a:pt x="178" y="241"/>
                  </a:lnTo>
                  <a:lnTo>
                    <a:pt x="178" y="241"/>
                  </a:lnTo>
                  <a:lnTo>
                    <a:pt x="174" y="241"/>
                  </a:lnTo>
                  <a:lnTo>
                    <a:pt x="170" y="244"/>
                  </a:lnTo>
                  <a:lnTo>
                    <a:pt x="170" y="244"/>
                  </a:lnTo>
                  <a:lnTo>
                    <a:pt x="174" y="248"/>
                  </a:lnTo>
                  <a:lnTo>
                    <a:pt x="178" y="248"/>
                  </a:lnTo>
                  <a:lnTo>
                    <a:pt x="181" y="248"/>
                  </a:lnTo>
                  <a:lnTo>
                    <a:pt x="181" y="248"/>
                  </a:lnTo>
                  <a:lnTo>
                    <a:pt x="181" y="252"/>
                  </a:lnTo>
                  <a:lnTo>
                    <a:pt x="181" y="255"/>
                  </a:lnTo>
                  <a:lnTo>
                    <a:pt x="181" y="259"/>
                  </a:lnTo>
                  <a:lnTo>
                    <a:pt x="185" y="259"/>
                  </a:lnTo>
                  <a:lnTo>
                    <a:pt x="185" y="263"/>
                  </a:lnTo>
                  <a:lnTo>
                    <a:pt x="189" y="267"/>
                  </a:lnTo>
                  <a:lnTo>
                    <a:pt x="189" y="270"/>
                  </a:lnTo>
                  <a:lnTo>
                    <a:pt x="193" y="270"/>
                  </a:lnTo>
                  <a:lnTo>
                    <a:pt x="193" y="278"/>
                  </a:lnTo>
                  <a:lnTo>
                    <a:pt x="189" y="278"/>
                  </a:lnTo>
                  <a:lnTo>
                    <a:pt x="189" y="281"/>
                  </a:lnTo>
                  <a:lnTo>
                    <a:pt x="193" y="285"/>
                  </a:lnTo>
                  <a:lnTo>
                    <a:pt x="189" y="285"/>
                  </a:lnTo>
                  <a:lnTo>
                    <a:pt x="189" y="289"/>
                  </a:lnTo>
                  <a:lnTo>
                    <a:pt x="189" y="289"/>
                  </a:lnTo>
                  <a:lnTo>
                    <a:pt x="189" y="293"/>
                  </a:lnTo>
                  <a:lnTo>
                    <a:pt x="185" y="296"/>
                  </a:lnTo>
                  <a:lnTo>
                    <a:pt x="178" y="293"/>
                  </a:lnTo>
                  <a:lnTo>
                    <a:pt x="170" y="285"/>
                  </a:lnTo>
                  <a:lnTo>
                    <a:pt x="167" y="285"/>
                  </a:lnTo>
                  <a:lnTo>
                    <a:pt x="159" y="285"/>
                  </a:lnTo>
                  <a:lnTo>
                    <a:pt x="152" y="285"/>
                  </a:lnTo>
                  <a:lnTo>
                    <a:pt x="144" y="285"/>
                  </a:lnTo>
                  <a:lnTo>
                    <a:pt x="137" y="281"/>
                  </a:lnTo>
                  <a:lnTo>
                    <a:pt x="130" y="285"/>
                  </a:lnTo>
                  <a:lnTo>
                    <a:pt x="126" y="285"/>
                  </a:lnTo>
                  <a:lnTo>
                    <a:pt x="122" y="285"/>
                  </a:lnTo>
                  <a:lnTo>
                    <a:pt x="118" y="285"/>
                  </a:lnTo>
                  <a:lnTo>
                    <a:pt x="115" y="289"/>
                  </a:lnTo>
                  <a:lnTo>
                    <a:pt x="107" y="285"/>
                  </a:lnTo>
                  <a:lnTo>
                    <a:pt x="100" y="285"/>
                  </a:lnTo>
                  <a:lnTo>
                    <a:pt x="96" y="285"/>
                  </a:lnTo>
                  <a:lnTo>
                    <a:pt x="93" y="285"/>
                  </a:lnTo>
                  <a:lnTo>
                    <a:pt x="89" y="285"/>
                  </a:lnTo>
                  <a:lnTo>
                    <a:pt x="85" y="285"/>
                  </a:lnTo>
                  <a:lnTo>
                    <a:pt x="81" y="285"/>
                  </a:lnTo>
                  <a:lnTo>
                    <a:pt x="81" y="285"/>
                  </a:lnTo>
                  <a:lnTo>
                    <a:pt x="81" y="289"/>
                  </a:lnTo>
                  <a:lnTo>
                    <a:pt x="81" y="293"/>
                  </a:lnTo>
                  <a:lnTo>
                    <a:pt x="81" y="296"/>
                  </a:lnTo>
                  <a:lnTo>
                    <a:pt x="78" y="296"/>
                  </a:lnTo>
                  <a:lnTo>
                    <a:pt x="67" y="296"/>
                  </a:lnTo>
                  <a:lnTo>
                    <a:pt x="56" y="296"/>
                  </a:lnTo>
                  <a:lnTo>
                    <a:pt x="52" y="293"/>
                  </a:lnTo>
                  <a:lnTo>
                    <a:pt x="44" y="293"/>
                  </a:lnTo>
                  <a:lnTo>
                    <a:pt x="44" y="296"/>
                  </a:lnTo>
                  <a:lnTo>
                    <a:pt x="44" y="296"/>
                  </a:lnTo>
                  <a:lnTo>
                    <a:pt x="41" y="300"/>
                  </a:lnTo>
                  <a:lnTo>
                    <a:pt x="41" y="300"/>
                  </a:lnTo>
                  <a:lnTo>
                    <a:pt x="41" y="300"/>
                  </a:lnTo>
                  <a:lnTo>
                    <a:pt x="41" y="304"/>
                  </a:lnTo>
                  <a:lnTo>
                    <a:pt x="37" y="311"/>
                  </a:lnTo>
                  <a:lnTo>
                    <a:pt x="33" y="315"/>
                  </a:lnTo>
                  <a:lnTo>
                    <a:pt x="37" y="319"/>
                  </a:lnTo>
                  <a:lnTo>
                    <a:pt x="44" y="319"/>
                  </a:lnTo>
                  <a:lnTo>
                    <a:pt x="48" y="322"/>
                  </a:lnTo>
                  <a:lnTo>
                    <a:pt x="52" y="322"/>
                  </a:lnTo>
                  <a:lnTo>
                    <a:pt x="52" y="319"/>
                  </a:lnTo>
                  <a:lnTo>
                    <a:pt x="52" y="315"/>
                  </a:lnTo>
                  <a:lnTo>
                    <a:pt x="56" y="315"/>
                  </a:lnTo>
                  <a:lnTo>
                    <a:pt x="63" y="322"/>
                  </a:lnTo>
                  <a:lnTo>
                    <a:pt x="63" y="326"/>
                  </a:lnTo>
                  <a:lnTo>
                    <a:pt x="59" y="330"/>
                  </a:lnTo>
                  <a:lnTo>
                    <a:pt x="56" y="330"/>
                  </a:lnTo>
                  <a:lnTo>
                    <a:pt x="48" y="330"/>
                  </a:lnTo>
                  <a:lnTo>
                    <a:pt x="44" y="330"/>
                  </a:lnTo>
                  <a:lnTo>
                    <a:pt x="41" y="326"/>
                  </a:lnTo>
                  <a:lnTo>
                    <a:pt x="37" y="330"/>
                  </a:lnTo>
                  <a:lnTo>
                    <a:pt x="33" y="330"/>
                  </a:lnTo>
                  <a:lnTo>
                    <a:pt x="30" y="333"/>
                  </a:lnTo>
                  <a:lnTo>
                    <a:pt x="26" y="333"/>
                  </a:lnTo>
                  <a:lnTo>
                    <a:pt x="26" y="337"/>
                  </a:lnTo>
                  <a:lnTo>
                    <a:pt x="30" y="341"/>
                  </a:lnTo>
                  <a:lnTo>
                    <a:pt x="30" y="341"/>
                  </a:lnTo>
                  <a:lnTo>
                    <a:pt x="22" y="345"/>
                  </a:lnTo>
                  <a:lnTo>
                    <a:pt x="15" y="345"/>
                  </a:lnTo>
                  <a:lnTo>
                    <a:pt x="18" y="348"/>
                  </a:lnTo>
                  <a:lnTo>
                    <a:pt x="18" y="348"/>
                  </a:lnTo>
                  <a:lnTo>
                    <a:pt x="11" y="352"/>
                  </a:lnTo>
                  <a:lnTo>
                    <a:pt x="11" y="356"/>
                  </a:lnTo>
                  <a:lnTo>
                    <a:pt x="7" y="356"/>
                  </a:lnTo>
                  <a:lnTo>
                    <a:pt x="4" y="356"/>
                  </a:lnTo>
                  <a:lnTo>
                    <a:pt x="0" y="356"/>
                  </a:lnTo>
                  <a:lnTo>
                    <a:pt x="0" y="363"/>
                  </a:lnTo>
                  <a:lnTo>
                    <a:pt x="4" y="367"/>
                  </a:lnTo>
                  <a:lnTo>
                    <a:pt x="7" y="367"/>
                  </a:lnTo>
                  <a:lnTo>
                    <a:pt x="11" y="367"/>
                  </a:lnTo>
                  <a:lnTo>
                    <a:pt x="11" y="370"/>
                  </a:lnTo>
                  <a:lnTo>
                    <a:pt x="11" y="370"/>
                  </a:lnTo>
                  <a:lnTo>
                    <a:pt x="11" y="378"/>
                  </a:lnTo>
                  <a:lnTo>
                    <a:pt x="15" y="378"/>
                  </a:lnTo>
                  <a:lnTo>
                    <a:pt x="15" y="382"/>
                  </a:lnTo>
                  <a:lnTo>
                    <a:pt x="15" y="382"/>
                  </a:lnTo>
                  <a:lnTo>
                    <a:pt x="11" y="389"/>
                  </a:lnTo>
                  <a:lnTo>
                    <a:pt x="7" y="400"/>
                  </a:lnTo>
                  <a:lnTo>
                    <a:pt x="7" y="400"/>
                  </a:lnTo>
                  <a:lnTo>
                    <a:pt x="11" y="404"/>
                  </a:lnTo>
                  <a:lnTo>
                    <a:pt x="15" y="404"/>
                  </a:lnTo>
                  <a:lnTo>
                    <a:pt x="18" y="404"/>
                  </a:lnTo>
                  <a:lnTo>
                    <a:pt x="22" y="400"/>
                  </a:lnTo>
                  <a:lnTo>
                    <a:pt x="26" y="400"/>
                  </a:lnTo>
                  <a:lnTo>
                    <a:pt x="26" y="396"/>
                  </a:lnTo>
                  <a:lnTo>
                    <a:pt x="30" y="396"/>
                  </a:lnTo>
                  <a:lnTo>
                    <a:pt x="30" y="396"/>
                  </a:lnTo>
                  <a:lnTo>
                    <a:pt x="33" y="400"/>
                  </a:lnTo>
                  <a:lnTo>
                    <a:pt x="37" y="400"/>
                  </a:lnTo>
                  <a:lnTo>
                    <a:pt x="37" y="396"/>
                  </a:lnTo>
                  <a:lnTo>
                    <a:pt x="37" y="396"/>
                  </a:lnTo>
                  <a:lnTo>
                    <a:pt x="37" y="393"/>
                  </a:lnTo>
                  <a:lnTo>
                    <a:pt x="41" y="393"/>
                  </a:lnTo>
                  <a:lnTo>
                    <a:pt x="41" y="393"/>
                  </a:lnTo>
                  <a:lnTo>
                    <a:pt x="41" y="393"/>
                  </a:lnTo>
                  <a:lnTo>
                    <a:pt x="44" y="393"/>
                  </a:lnTo>
                  <a:lnTo>
                    <a:pt x="48" y="393"/>
                  </a:lnTo>
                  <a:lnTo>
                    <a:pt x="48" y="389"/>
                  </a:lnTo>
                  <a:lnTo>
                    <a:pt x="48" y="385"/>
                  </a:lnTo>
                  <a:lnTo>
                    <a:pt x="48" y="385"/>
                  </a:lnTo>
                  <a:lnTo>
                    <a:pt x="52" y="382"/>
                  </a:lnTo>
                  <a:lnTo>
                    <a:pt x="52" y="378"/>
                  </a:lnTo>
                  <a:lnTo>
                    <a:pt x="52" y="374"/>
                  </a:lnTo>
                  <a:lnTo>
                    <a:pt x="59" y="374"/>
                  </a:lnTo>
                  <a:lnTo>
                    <a:pt x="59" y="378"/>
                  </a:lnTo>
                  <a:lnTo>
                    <a:pt x="63" y="378"/>
                  </a:lnTo>
                  <a:lnTo>
                    <a:pt x="63" y="382"/>
                  </a:lnTo>
                  <a:lnTo>
                    <a:pt x="63" y="385"/>
                  </a:lnTo>
                  <a:lnTo>
                    <a:pt x="63" y="385"/>
                  </a:lnTo>
                  <a:lnTo>
                    <a:pt x="67" y="385"/>
                  </a:lnTo>
                  <a:lnTo>
                    <a:pt x="67" y="389"/>
                  </a:lnTo>
                  <a:lnTo>
                    <a:pt x="67" y="393"/>
                  </a:lnTo>
                  <a:lnTo>
                    <a:pt x="67" y="396"/>
                  </a:lnTo>
                  <a:lnTo>
                    <a:pt x="67" y="404"/>
                  </a:lnTo>
                  <a:lnTo>
                    <a:pt x="70" y="404"/>
                  </a:lnTo>
                  <a:lnTo>
                    <a:pt x="70" y="408"/>
                  </a:lnTo>
                  <a:lnTo>
                    <a:pt x="74" y="408"/>
                  </a:lnTo>
                  <a:lnTo>
                    <a:pt x="78" y="408"/>
                  </a:lnTo>
                  <a:lnTo>
                    <a:pt x="81" y="408"/>
                  </a:lnTo>
                  <a:lnTo>
                    <a:pt x="81" y="404"/>
                  </a:lnTo>
                  <a:lnTo>
                    <a:pt x="85" y="404"/>
                  </a:lnTo>
                  <a:lnTo>
                    <a:pt x="89" y="400"/>
                  </a:lnTo>
                  <a:lnTo>
                    <a:pt x="89" y="396"/>
                  </a:lnTo>
                  <a:lnTo>
                    <a:pt x="93" y="396"/>
                  </a:lnTo>
                  <a:lnTo>
                    <a:pt x="100" y="393"/>
                  </a:lnTo>
                  <a:lnTo>
                    <a:pt x="104" y="389"/>
                  </a:lnTo>
                  <a:lnTo>
                    <a:pt x="104" y="393"/>
                  </a:lnTo>
                  <a:lnTo>
                    <a:pt x="111" y="393"/>
                  </a:lnTo>
                  <a:lnTo>
                    <a:pt x="115" y="389"/>
                  </a:lnTo>
                  <a:lnTo>
                    <a:pt x="122" y="389"/>
                  </a:lnTo>
                  <a:lnTo>
                    <a:pt x="122" y="393"/>
                  </a:lnTo>
                  <a:lnTo>
                    <a:pt x="115" y="396"/>
                  </a:lnTo>
                  <a:lnTo>
                    <a:pt x="118" y="396"/>
                  </a:lnTo>
                  <a:lnTo>
                    <a:pt x="118" y="396"/>
                  </a:lnTo>
                  <a:lnTo>
                    <a:pt x="118" y="396"/>
                  </a:lnTo>
                  <a:lnTo>
                    <a:pt x="122" y="396"/>
                  </a:lnTo>
                  <a:lnTo>
                    <a:pt x="126" y="400"/>
                  </a:lnTo>
                  <a:lnTo>
                    <a:pt x="126" y="396"/>
                  </a:lnTo>
                  <a:lnTo>
                    <a:pt x="130" y="396"/>
                  </a:lnTo>
                  <a:lnTo>
                    <a:pt x="133" y="396"/>
                  </a:lnTo>
                  <a:lnTo>
                    <a:pt x="133" y="396"/>
                  </a:lnTo>
                  <a:lnTo>
                    <a:pt x="137" y="396"/>
                  </a:lnTo>
                  <a:lnTo>
                    <a:pt x="137" y="396"/>
                  </a:lnTo>
                  <a:lnTo>
                    <a:pt x="141" y="404"/>
                  </a:lnTo>
                  <a:lnTo>
                    <a:pt x="148" y="411"/>
                  </a:lnTo>
                  <a:lnTo>
                    <a:pt x="152" y="415"/>
                  </a:lnTo>
                  <a:lnTo>
                    <a:pt x="152" y="419"/>
                  </a:lnTo>
                  <a:lnTo>
                    <a:pt x="155" y="419"/>
                  </a:lnTo>
                  <a:lnTo>
                    <a:pt x="155" y="422"/>
                  </a:lnTo>
                  <a:lnTo>
                    <a:pt x="163" y="422"/>
                  </a:lnTo>
                  <a:lnTo>
                    <a:pt x="170" y="422"/>
                  </a:lnTo>
                  <a:lnTo>
                    <a:pt x="170" y="422"/>
                  </a:lnTo>
                  <a:lnTo>
                    <a:pt x="174" y="426"/>
                  </a:lnTo>
                  <a:lnTo>
                    <a:pt x="178" y="430"/>
                  </a:lnTo>
                  <a:lnTo>
                    <a:pt x="185" y="430"/>
                  </a:lnTo>
                  <a:lnTo>
                    <a:pt x="189" y="437"/>
                  </a:lnTo>
                  <a:lnTo>
                    <a:pt x="193" y="445"/>
                  </a:lnTo>
                  <a:lnTo>
                    <a:pt x="196" y="445"/>
                  </a:lnTo>
                  <a:lnTo>
                    <a:pt x="200" y="448"/>
                  </a:lnTo>
                  <a:lnTo>
                    <a:pt x="200" y="456"/>
                  </a:lnTo>
                  <a:lnTo>
                    <a:pt x="204" y="463"/>
                  </a:lnTo>
                  <a:lnTo>
                    <a:pt x="207" y="463"/>
                  </a:lnTo>
                  <a:lnTo>
                    <a:pt x="207" y="471"/>
                  </a:lnTo>
                  <a:lnTo>
                    <a:pt x="211" y="474"/>
                  </a:lnTo>
                  <a:lnTo>
                    <a:pt x="207" y="478"/>
                  </a:lnTo>
                  <a:lnTo>
                    <a:pt x="207" y="478"/>
                  </a:lnTo>
                  <a:lnTo>
                    <a:pt x="204" y="478"/>
                  </a:lnTo>
                  <a:lnTo>
                    <a:pt x="200" y="482"/>
                  </a:lnTo>
                  <a:lnTo>
                    <a:pt x="200" y="482"/>
                  </a:lnTo>
                  <a:lnTo>
                    <a:pt x="200" y="482"/>
                  </a:lnTo>
                  <a:lnTo>
                    <a:pt x="200" y="485"/>
                  </a:lnTo>
                  <a:lnTo>
                    <a:pt x="204" y="489"/>
                  </a:lnTo>
                  <a:lnTo>
                    <a:pt x="204" y="493"/>
                  </a:lnTo>
                  <a:lnTo>
                    <a:pt x="207" y="497"/>
                  </a:lnTo>
                  <a:lnTo>
                    <a:pt x="204" y="497"/>
                  </a:lnTo>
                  <a:lnTo>
                    <a:pt x="207" y="500"/>
                  </a:lnTo>
                  <a:lnTo>
                    <a:pt x="207" y="500"/>
                  </a:lnTo>
                  <a:lnTo>
                    <a:pt x="207" y="504"/>
                  </a:lnTo>
                  <a:lnTo>
                    <a:pt x="211" y="504"/>
                  </a:lnTo>
                  <a:lnTo>
                    <a:pt x="211" y="508"/>
                  </a:lnTo>
                  <a:lnTo>
                    <a:pt x="215" y="508"/>
                  </a:lnTo>
                  <a:lnTo>
                    <a:pt x="218" y="508"/>
                  </a:lnTo>
                  <a:lnTo>
                    <a:pt x="222" y="508"/>
                  </a:lnTo>
                  <a:lnTo>
                    <a:pt x="222" y="508"/>
                  </a:lnTo>
                  <a:lnTo>
                    <a:pt x="226" y="508"/>
                  </a:lnTo>
                  <a:lnTo>
                    <a:pt x="230" y="511"/>
                  </a:lnTo>
                  <a:lnTo>
                    <a:pt x="233" y="511"/>
                  </a:lnTo>
                  <a:lnTo>
                    <a:pt x="233" y="515"/>
                  </a:lnTo>
                  <a:lnTo>
                    <a:pt x="237" y="515"/>
                  </a:lnTo>
                  <a:lnTo>
                    <a:pt x="237" y="519"/>
                  </a:lnTo>
                  <a:lnTo>
                    <a:pt x="237" y="519"/>
                  </a:lnTo>
                  <a:lnTo>
                    <a:pt x="237" y="519"/>
                  </a:lnTo>
                  <a:lnTo>
                    <a:pt x="244" y="519"/>
                  </a:lnTo>
                  <a:lnTo>
                    <a:pt x="244" y="523"/>
                  </a:lnTo>
                  <a:lnTo>
                    <a:pt x="248" y="523"/>
                  </a:lnTo>
                  <a:lnTo>
                    <a:pt x="248" y="523"/>
                  </a:lnTo>
                  <a:lnTo>
                    <a:pt x="252" y="519"/>
                  </a:lnTo>
                  <a:lnTo>
                    <a:pt x="255" y="519"/>
                  </a:lnTo>
                  <a:lnTo>
                    <a:pt x="263" y="523"/>
                  </a:lnTo>
                  <a:lnTo>
                    <a:pt x="263" y="523"/>
                  </a:lnTo>
                  <a:lnTo>
                    <a:pt x="267" y="523"/>
                  </a:lnTo>
                  <a:lnTo>
                    <a:pt x="270" y="523"/>
                  </a:lnTo>
                  <a:lnTo>
                    <a:pt x="274" y="530"/>
                  </a:lnTo>
                  <a:lnTo>
                    <a:pt x="278" y="530"/>
                  </a:lnTo>
                  <a:lnTo>
                    <a:pt x="281" y="530"/>
                  </a:lnTo>
                  <a:lnTo>
                    <a:pt x="285" y="534"/>
                  </a:lnTo>
                  <a:lnTo>
                    <a:pt x="285" y="537"/>
                  </a:lnTo>
                  <a:lnTo>
                    <a:pt x="289" y="537"/>
                  </a:lnTo>
                  <a:lnTo>
                    <a:pt x="289" y="537"/>
                  </a:lnTo>
                  <a:lnTo>
                    <a:pt x="289" y="534"/>
                  </a:lnTo>
                  <a:lnTo>
                    <a:pt x="292" y="534"/>
                  </a:lnTo>
                  <a:lnTo>
                    <a:pt x="292" y="534"/>
                  </a:lnTo>
                  <a:lnTo>
                    <a:pt x="296" y="534"/>
                  </a:lnTo>
                  <a:lnTo>
                    <a:pt x="300" y="534"/>
                  </a:lnTo>
                  <a:lnTo>
                    <a:pt x="300" y="541"/>
                  </a:lnTo>
                  <a:lnTo>
                    <a:pt x="304" y="541"/>
                  </a:lnTo>
                  <a:lnTo>
                    <a:pt x="311" y="541"/>
                  </a:lnTo>
                  <a:lnTo>
                    <a:pt x="315" y="541"/>
                  </a:lnTo>
                  <a:lnTo>
                    <a:pt x="311" y="549"/>
                  </a:lnTo>
                  <a:lnTo>
                    <a:pt x="315" y="552"/>
                  </a:lnTo>
                  <a:lnTo>
                    <a:pt x="318" y="552"/>
                  </a:lnTo>
                  <a:lnTo>
                    <a:pt x="322" y="552"/>
                  </a:lnTo>
                  <a:lnTo>
                    <a:pt x="322" y="552"/>
                  </a:lnTo>
                  <a:lnTo>
                    <a:pt x="326" y="552"/>
                  </a:lnTo>
                  <a:lnTo>
                    <a:pt x="330" y="549"/>
                  </a:lnTo>
                  <a:lnTo>
                    <a:pt x="337" y="549"/>
                  </a:lnTo>
                  <a:lnTo>
                    <a:pt x="341" y="549"/>
                  </a:lnTo>
                  <a:lnTo>
                    <a:pt x="341" y="552"/>
                  </a:lnTo>
                  <a:lnTo>
                    <a:pt x="348" y="556"/>
                  </a:lnTo>
                  <a:lnTo>
                    <a:pt x="348" y="560"/>
                  </a:lnTo>
                  <a:lnTo>
                    <a:pt x="352" y="560"/>
                  </a:lnTo>
                  <a:lnTo>
                    <a:pt x="355" y="560"/>
                  </a:lnTo>
                  <a:lnTo>
                    <a:pt x="359" y="560"/>
                  </a:lnTo>
                  <a:lnTo>
                    <a:pt x="363" y="556"/>
                  </a:lnTo>
                  <a:lnTo>
                    <a:pt x="367" y="556"/>
                  </a:lnTo>
                  <a:lnTo>
                    <a:pt x="367" y="560"/>
                  </a:lnTo>
                  <a:lnTo>
                    <a:pt x="370" y="556"/>
                  </a:lnTo>
                  <a:lnTo>
                    <a:pt x="374" y="556"/>
                  </a:lnTo>
                  <a:lnTo>
                    <a:pt x="374" y="560"/>
                  </a:lnTo>
                  <a:lnTo>
                    <a:pt x="374" y="563"/>
                  </a:lnTo>
                  <a:lnTo>
                    <a:pt x="378" y="563"/>
                  </a:lnTo>
                  <a:lnTo>
                    <a:pt x="378" y="563"/>
                  </a:lnTo>
                  <a:lnTo>
                    <a:pt x="381" y="563"/>
                  </a:lnTo>
                  <a:lnTo>
                    <a:pt x="385" y="556"/>
                  </a:lnTo>
                  <a:lnTo>
                    <a:pt x="392" y="552"/>
                  </a:lnTo>
                  <a:lnTo>
                    <a:pt x="400" y="552"/>
                  </a:lnTo>
                  <a:lnTo>
                    <a:pt x="400" y="552"/>
                  </a:lnTo>
                  <a:lnTo>
                    <a:pt x="407" y="556"/>
                  </a:lnTo>
                  <a:lnTo>
                    <a:pt x="411" y="556"/>
                  </a:lnTo>
                  <a:lnTo>
                    <a:pt x="415" y="552"/>
                  </a:lnTo>
                  <a:lnTo>
                    <a:pt x="418" y="556"/>
                  </a:lnTo>
                  <a:lnTo>
                    <a:pt x="422" y="556"/>
                  </a:lnTo>
                  <a:lnTo>
                    <a:pt x="422" y="556"/>
                  </a:lnTo>
                  <a:lnTo>
                    <a:pt x="426" y="556"/>
                  </a:lnTo>
                  <a:lnTo>
                    <a:pt x="429" y="556"/>
                  </a:lnTo>
                  <a:lnTo>
                    <a:pt x="433" y="556"/>
                  </a:lnTo>
                  <a:lnTo>
                    <a:pt x="437" y="552"/>
                  </a:lnTo>
                  <a:lnTo>
                    <a:pt x="437" y="552"/>
                  </a:lnTo>
                  <a:lnTo>
                    <a:pt x="441" y="552"/>
                  </a:lnTo>
                  <a:lnTo>
                    <a:pt x="441" y="549"/>
                  </a:lnTo>
                  <a:lnTo>
                    <a:pt x="444" y="549"/>
                  </a:lnTo>
                  <a:lnTo>
                    <a:pt x="444" y="545"/>
                  </a:lnTo>
                  <a:lnTo>
                    <a:pt x="448" y="541"/>
                  </a:lnTo>
                  <a:lnTo>
                    <a:pt x="452" y="541"/>
                  </a:lnTo>
                  <a:lnTo>
                    <a:pt x="459" y="541"/>
                  </a:lnTo>
                  <a:lnTo>
                    <a:pt x="463" y="537"/>
                  </a:lnTo>
                  <a:lnTo>
                    <a:pt x="463" y="534"/>
                  </a:lnTo>
                  <a:lnTo>
                    <a:pt x="463" y="534"/>
                  </a:lnTo>
                  <a:lnTo>
                    <a:pt x="467" y="530"/>
                  </a:lnTo>
                  <a:lnTo>
                    <a:pt x="470" y="534"/>
                  </a:lnTo>
                  <a:lnTo>
                    <a:pt x="474" y="534"/>
                  </a:lnTo>
                  <a:lnTo>
                    <a:pt x="481" y="534"/>
                  </a:lnTo>
                  <a:lnTo>
                    <a:pt x="481" y="534"/>
                  </a:lnTo>
                  <a:lnTo>
                    <a:pt x="481" y="530"/>
                  </a:lnTo>
                  <a:lnTo>
                    <a:pt x="489" y="526"/>
                  </a:lnTo>
                  <a:lnTo>
                    <a:pt x="492" y="526"/>
                  </a:lnTo>
                  <a:lnTo>
                    <a:pt x="492" y="530"/>
                  </a:lnTo>
                  <a:lnTo>
                    <a:pt x="496" y="530"/>
                  </a:lnTo>
                  <a:lnTo>
                    <a:pt x="496" y="530"/>
                  </a:lnTo>
                  <a:lnTo>
                    <a:pt x="492" y="534"/>
                  </a:lnTo>
                  <a:lnTo>
                    <a:pt x="496" y="537"/>
                  </a:lnTo>
                  <a:lnTo>
                    <a:pt x="496" y="537"/>
                  </a:lnTo>
                  <a:lnTo>
                    <a:pt x="500" y="537"/>
                  </a:lnTo>
                  <a:lnTo>
                    <a:pt x="500" y="537"/>
                  </a:lnTo>
                  <a:lnTo>
                    <a:pt x="504" y="541"/>
                  </a:lnTo>
                  <a:lnTo>
                    <a:pt x="504" y="545"/>
                  </a:lnTo>
                  <a:lnTo>
                    <a:pt x="500" y="545"/>
                  </a:lnTo>
                  <a:lnTo>
                    <a:pt x="500" y="549"/>
                  </a:lnTo>
                  <a:lnTo>
                    <a:pt x="504" y="549"/>
                  </a:lnTo>
                  <a:lnTo>
                    <a:pt x="507" y="549"/>
                  </a:lnTo>
                  <a:lnTo>
                    <a:pt x="511" y="549"/>
                  </a:lnTo>
                  <a:lnTo>
                    <a:pt x="511" y="552"/>
                  </a:lnTo>
                  <a:lnTo>
                    <a:pt x="515" y="552"/>
                  </a:lnTo>
                  <a:lnTo>
                    <a:pt x="518" y="552"/>
                  </a:lnTo>
                  <a:lnTo>
                    <a:pt x="522" y="552"/>
                  </a:lnTo>
                  <a:lnTo>
                    <a:pt x="526" y="552"/>
                  </a:lnTo>
                  <a:lnTo>
                    <a:pt x="526" y="556"/>
                  </a:lnTo>
                  <a:lnTo>
                    <a:pt x="529" y="556"/>
                  </a:lnTo>
                  <a:lnTo>
                    <a:pt x="529" y="560"/>
                  </a:lnTo>
                  <a:lnTo>
                    <a:pt x="533" y="560"/>
                  </a:lnTo>
                  <a:lnTo>
                    <a:pt x="537" y="563"/>
                  </a:lnTo>
                  <a:lnTo>
                    <a:pt x="537" y="567"/>
                  </a:lnTo>
                  <a:lnTo>
                    <a:pt x="541" y="574"/>
                  </a:lnTo>
                  <a:lnTo>
                    <a:pt x="541" y="578"/>
                  </a:lnTo>
                  <a:lnTo>
                    <a:pt x="541" y="586"/>
                  </a:lnTo>
                  <a:lnTo>
                    <a:pt x="541" y="589"/>
                  </a:lnTo>
                  <a:lnTo>
                    <a:pt x="537" y="589"/>
                  </a:lnTo>
                  <a:lnTo>
                    <a:pt x="537" y="589"/>
                  </a:lnTo>
                  <a:lnTo>
                    <a:pt x="533" y="593"/>
                  </a:lnTo>
                  <a:lnTo>
                    <a:pt x="533" y="593"/>
                  </a:lnTo>
                  <a:lnTo>
                    <a:pt x="533" y="597"/>
                  </a:lnTo>
                  <a:lnTo>
                    <a:pt x="533" y="600"/>
                  </a:lnTo>
                  <a:lnTo>
                    <a:pt x="533" y="600"/>
                  </a:lnTo>
                  <a:lnTo>
                    <a:pt x="529" y="600"/>
                  </a:lnTo>
                  <a:lnTo>
                    <a:pt x="529" y="600"/>
                  </a:lnTo>
                  <a:lnTo>
                    <a:pt x="526" y="604"/>
                  </a:lnTo>
                  <a:lnTo>
                    <a:pt x="529" y="608"/>
                  </a:lnTo>
                  <a:lnTo>
                    <a:pt x="526" y="608"/>
                  </a:lnTo>
                  <a:lnTo>
                    <a:pt x="526" y="612"/>
                  </a:lnTo>
                  <a:lnTo>
                    <a:pt x="529" y="612"/>
                  </a:lnTo>
                  <a:lnTo>
                    <a:pt x="529" y="615"/>
                  </a:lnTo>
                  <a:lnTo>
                    <a:pt x="533" y="615"/>
                  </a:lnTo>
                  <a:lnTo>
                    <a:pt x="533" y="619"/>
                  </a:lnTo>
                  <a:lnTo>
                    <a:pt x="533" y="623"/>
                  </a:lnTo>
                  <a:lnTo>
                    <a:pt x="537" y="619"/>
                  </a:lnTo>
                  <a:lnTo>
                    <a:pt x="544" y="619"/>
                  </a:lnTo>
                  <a:lnTo>
                    <a:pt x="544" y="623"/>
                  </a:lnTo>
                  <a:lnTo>
                    <a:pt x="544" y="623"/>
                  </a:lnTo>
                  <a:lnTo>
                    <a:pt x="548" y="626"/>
                  </a:lnTo>
                  <a:lnTo>
                    <a:pt x="552" y="623"/>
                  </a:lnTo>
                  <a:lnTo>
                    <a:pt x="552" y="626"/>
                  </a:lnTo>
                  <a:lnTo>
                    <a:pt x="552" y="630"/>
                  </a:lnTo>
                  <a:lnTo>
                    <a:pt x="552" y="630"/>
                  </a:lnTo>
                  <a:lnTo>
                    <a:pt x="555" y="634"/>
                  </a:lnTo>
                  <a:lnTo>
                    <a:pt x="555" y="634"/>
                  </a:lnTo>
                  <a:lnTo>
                    <a:pt x="559" y="634"/>
                  </a:lnTo>
                  <a:lnTo>
                    <a:pt x="559" y="634"/>
                  </a:lnTo>
                  <a:lnTo>
                    <a:pt x="563" y="634"/>
                  </a:lnTo>
                  <a:lnTo>
                    <a:pt x="566" y="638"/>
                  </a:lnTo>
                  <a:lnTo>
                    <a:pt x="566" y="638"/>
                  </a:lnTo>
                  <a:lnTo>
                    <a:pt x="566" y="641"/>
                  </a:lnTo>
                  <a:lnTo>
                    <a:pt x="566" y="641"/>
                  </a:lnTo>
                  <a:lnTo>
                    <a:pt x="563" y="649"/>
                  </a:lnTo>
                  <a:lnTo>
                    <a:pt x="559" y="649"/>
                  </a:lnTo>
                  <a:lnTo>
                    <a:pt x="559" y="652"/>
                  </a:lnTo>
                  <a:lnTo>
                    <a:pt x="563" y="652"/>
                  </a:lnTo>
                  <a:lnTo>
                    <a:pt x="566" y="652"/>
                  </a:lnTo>
                  <a:lnTo>
                    <a:pt x="566" y="652"/>
                  </a:lnTo>
                  <a:lnTo>
                    <a:pt x="570" y="652"/>
                  </a:lnTo>
                  <a:lnTo>
                    <a:pt x="570" y="652"/>
                  </a:lnTo>
                  <a:lnTo>
                    <a:pt x="570" y="656"/>
                  </a:lnTo>
                  <a:lnTo>
                    <a:pt x="570" y="660"/>
                  </a:lnTo>
                  <a:lnTo>
                    <a:pt x="574" y="664"/>
                  </a:lnTo>
                  <a:lnTo>
                    <a:pt x="578" y="660"/>
                  </a:lnTo>
                  <a:lnTo>
                    <a:pt x="581" y="660"/>
                  </a:lnTo>
                  <a:lnTo>
                    <a:pt x="589" y="656"/>
                  </a:lnTo>
                  <a:lnTo>
                    <a:pt x="592" y="660"/>
                  </a:lnTo>
                  <a:lnTo>
                    <a:pt x="592" y="660"/>
                  </a:lnTo>
                  <a:lnTo>
                    <a:pt x="589" y="664"/>
                  </a:lnTo>
                  <a:lnTo>
                    <a:pt x="589" y="664"/>
                  </a:lnTo>
                  <a:lnTo>
                    <a:pt x="592" y="664"/>
                  </a:lnTo>
                  <a:lnTo>
                    <a:pt x="592" y="667"/>
                  </a:lnTo>
                  <a:lnTo>
                    <a:pt x="600" y="664"/>
                  </a:lnTo>
                  <a:lnTo>
                    <a:pt x="600" y="664"/>
                  </a:lnTo>
                  <a:lnTo>
                    <a:pt x="600" y="660"/>
                  </a:lnTo>
                  <a:lnTo>
                    <a:pt x="600" y="656"/>
                  </a:lnTo>
                  <a:lnTo>
                    <a:pt x="600" y="656"/>
                  </a:lnTo>
                  <a:lnTo>
                    <a:pt x="600" y="649"/>
                  </a:lnTo>
                  <a:lnTo>
                    <a:pt x="600" y="649"/>
                  </a:lnTo>
                  <a:lnTo>
                    <a:pt x="600" y="645"/>
                  </a:lnTo>
                  <a:lnTo>
                    <a:pt x="607" y="645"/>
                  </a:lnTo>
                  <a:lnTo>
                    <a:pt x="607" y="649"/>
                  </a:lnTo>
                  <a:lnTo>
                    <a:pt x="607" y="645"/>
                  </a:lnTo>
                  <a:lnTo>
                    <a:pt x="607" y="645"/>
                  </a:lnTo>
                  <a:lnTo>
                    <a:pt x="611" y="645"/>
                  </a:lnTo>
                  <a:lnTo>
                    <a:pt x="611" y="645"/>
                  </a:lnTo>
                  <a:lnTo>
                    <a:pt x="611" y="641"/>
                  </a:lnTo>
                  <a:lnTo>
                    <a:pt x="615" y="641"/>
                  </a:lnTo>
                  <a:lnTo>
                    <a:pt x="618" y="641"/>
                  </a:lnTo>
                  <a:lnTo>
                    <a:pt x="618" y="645"/>
                  </a:lnTo>
                  <a:lnTo>
                    <a:pt x="618" y="645"/>
                  </a:lnTo>
                  <a:lnTo>
                    <a:pt x="622" y="645"/>
                  </a:lnTo>
                  <a:lnTo>
                    <a:pt x="622" y="641"/>
                  </a:lnTo>
                  <a:lnTo>
                    <a:pt x="626" y="641"/>
                  </a:lnTo>
                  <a:lnTo>
                    <a:pt x="629" y="641"/>
                  </a:lnTo>
                  <a:lnTo>
                    <a:pt x="629" y="641"/>
                  </a:lnTo>
                  <a:lnTo>
                    <a:pt x="629" y="641"/>
                  </a:lnTo>
                  <a:lnTo>
                    <a:pt x="633" y="645"/>
                  </a:lnTo>
                  <a:lnTo>
                    <a:pt x="637" y="641"/>
                  </a:lnTo>
                  <a:lnTo>
                    <a:pt x="637" y="638"/>
                  </a:lnTo>
                  <a:lnTo>
                    <a:pt x="641" y="638"/>
                  </a:lnTo>
                  <a:lnTo>
                    <a:pt x="644" y="641"/>
                  </a:lnTo>
                  <a:lnTo>
                    <a:pt x="648" y="638"/>
                  </a:lnTo>
                  <a:lnTo>
                    <a:pt x="648" y="634"/>
                  </a:lnTo>
                  <a:lnTo>
                    <a:pt x="652" y="630"/>
                  </a:lnTo>
                  <a:lnTo>
                    <a:pt x="655" y="630"/>
                  </a:lnTo>
                  <a:lnTo>
                    <a:pt x="659" y="630"/>
                  </a:lnTo>
                  <a:lnTo>
                    <a:pt x="663" y="634"/>
                  </a:lnTo>
                  <a:lnTo>
                    <a:pt x="663" y="634"/>
                  </a:lnTo>
                  <a:lnTo>
                    <a:pt x="666" y="634"/>
                  </a:lnTo>
                  <a:lnTo>
                    <a:pt x="666" y="638"/>
                  </a:lnTo>
                  <a:lnTo>
                    <a:pt x="674" y="638"/>
                  </a:lnTo>
                  <a:lnTo>
                    <a:pt x="678" y="638"/>
                  </a:lnTo>
                  <a:lnTo>
                    <a:pt x="681" y="638"/>
                  </a:lnTo>
                  <a:lnTo>
                    <a:pt x="685" y="638"/>
                  </a:lnTo>
                  <a:lnTo>
                    <a:pt x="681" y="641"/>
                  </a:lnTo>
                  <a:lnTo>
                    <a:pt x="681" y="641"/>
                  </a:lnTo>
                  <a:lnTo>
                    <a:pt x="678" y="649"/>
                  </a:lnTo>
                  <a:lnTo>
                    <a:pt x="681" y="649"/>
                  </a:lnTo>
                  <a:lnTo>
                    <a:pt x="681" y="652"/>
                  </a:lnTo>
                  <a:lnTo>
                    <a:pt x="689" y="652"/>
                  </a:lnTo>
                  <a:lnTo>
                    <a:pt x="689" y="656"/>
                  </a:lnTo>
                  <a:lnTo>
                    <a:pt x="692" y="656"/>
                  </a:lnTo>
                  <a:lnTo>
                    <a:pt x="696" y="660"/>
                  </a:lnTo>
                  <a:lnTo>
                    <a:pt x="700" y="656"/>
                  </a:lnTo>
                  <a:lnTo>
                    <a:pt x="700" y="660"/>
                  </a:lnTo>
                  <a:lnTo>
                    <a:pt x="703" y="656"/>
                  </a:lnTo>
                  <a:lnTo>
                    <a:pt x="703" y="660"/>
                  </a:lnTo>
                  <a:lnTo>
                    <a:pt x="707" y="660"/>
                  </a:lnTo>
                  <a:lnTo>
                    <a:pt x="707" y="660"/>
                  </a:lnTo>
                  <a:lnTo>
                    <a:pt x="711" y="660"/>
                  </a:lnTo>
                  <a:lnTo>
                    <a:pt x="711" y="660"/>
                  </a:lnTo>
                  <a:lnTo>
                    <a:pt x="711" y="656"/>
                  </a:lnTo>
                  <a:lnTo>
                    <a:pt x="711" y="652"/>
                  </a:lnTo>
                  <a:lnTo>
                    <a:pt x="715" y="656"/>
                  </a:lnTo>
                  <a:lnTo>
                    <a:pt x="718" y="660"/>
                  </a:lnTo>
                  <a:lnTo>
                    <a:pt x="718" y="660"/>
                  </a:lnTo>
                  <a:lnTo>
                    <a:pt x="722" y="664"/>
                  </a:lnTo>
                  <a:lnTo>
                    <a:pt x="726" y="660"/>
                  </a:lnTo>
                  <a:lnTo>
                    <a:pt x="726" y="664"/>
                  </a:lnTo>
                  <a:lnTo>
                    <a:pt x="729" y="660"/>
                  </a:lnTo>
                  <a:lnTo>
                    <a:pt x="729" y="660"/>
                  </a:lnTo>
                  <a:lnTo>
                    <a:pt x="733" y="660"/>
                  </a:lnTo>
                  <a:lnTo>
                    <a:pt x="733" y="660"/>
                  </a:lnTo>
                  <a:lnTo>
                    <a:pt x="737" y="664"/>
                  </a:lnTo>
                  <a:lnTo>
                    <a:pt x="733" y="664"/>
                  </a:lnTo>
                  <a:lnTo>
                    <a:pt x="733" y="664"/>
                  </a:lnTo>
                  <a:lnTo>
                    <a:pt x="729" y="667"/>
                  </a:lnTo>
                  <a:lnTo>
                    <a:pt x="729" y="671"/>
                  </a:lnTo>
                  <a:lnTo>
                    <a:pt x="733" y="675"/>
                  </a:lnTo>
                  <a:lnTo>
                    <a:pt x="737" y="675"/>
                  </a:lnTo>
                  <a:lnTo>
                    <a:pt x="737" y="678"/>
                  </a:lnTo>
                  <a:lnTo>
                    <a:pt x="737" y="678"/>
                  </a:lnTo>
                  <a:lnTo>
                    <a:pt x="737" y="678"/>
                  </a:lnTo>
                  <a:lnTo>
                    <a:pt x="737" y="678"/>
                  </a:lnTo>
                  <a:lnTo>
                    <a:pt x="741" y="678"/>
                  </a:lnTo>
                  <a:lnTo>
                    <a:pt x="741" y="678"/>
                  </a:lnTo>
                  <a:lnTo>
                    <a:pt x="744" y="678"/>
                  </a:lnTo>
                  <a:lnTo>
                    <a:pt x="748" y="675"/>
                  </a:lnTo>
                  <a:lnTo>
                    <a:pt x="744" y="675"/>
                  </a:lnTo>
                  <a:lnTo>
                    <a:pt x="744" y="675"/>
                  </a:lnTo>
                  <a:lnTo>
                    <a:pt x="744" y="675"/>
                  </a:lnTo>
                  <a:lnTo>
                    <a:pt x="744" y="671"/>
                  </a:lnTo>
                  <a:lnTo>
                    <a:pt x="741" y="671"/>
                  </a:lnTo>
                  <a:lnTo>
                    <a:pt x="741" y="667"/>
                  </a:lnTo>
                  <a:lnTo>
                    <a:pt x="741" y="667"/>
                  </a:lnTo>
                  <a:lnTo>
                    <a:pt x="744" y="664"/>
                  </a:lnTo>
                  <a:lnTo>
                    <a:pt x="744" y="664"/>
                  </a:lnTo>
                  <a:lnTo>
                    <a:pt x="744" y="660"/>
                  </a:lnTo>
                  <a:lnTo>
                    <a:pt x="744" y="660"/>
                  </a:lnTo>
                  <a:lnTo>
                    <a:pt x="744" y="660"/>
                  </a:lnTo>
                  <a:lnTo>
                    <a:pt x="744" y="660"/>
                  </a:lnTo>
                  <a:lnTo>
                    <a:pt x="744" y="664"/>
                  </a:lnTo>
                  <a:lnTo>
                    <a:pt x="748" y="664"/>
                  </a:lnTo>
                  <a:lnTo>
                    <a:pt x="748" y="664"/>
                  </a:lnTo>
                  <a:lnTo>
                    <a:pt x="748" y="664"/>
                  </a:lnTo>
                  <a:lnTo>
                    <a:pt x="748" y="664"/>
                  </a:lnTo>
                  <a:lnTo>
                    <a:pt x="748" y="664"/>
                  </a:lnTo>
                  <a:lnTo>
                    <a:pt x="748" y="664"/>
                  </a:lnTo>
                  <a:lnTo>
                    <a:pt x="748" y="664"/>
                  </a:lnTo>
                  <a:lnTo>
                    <a:pt x="752" y="664"/>
                  </a:lnTo>
                  <a:lnTo>
                    <a:pt x="755" y="660"/>
                  </a:lnTo>
                  <a:lnTo>
                    <a:pt x="755" y="660"/>
                  </a:lnTo>
                  <a:lnTo>
                    <a:pt x="759" y="660"/>
                  </a:lnTo>
                  <a:lnTo>
                    <a:pt x="763" y="660"/>
                  </a:lnTo>
                  <a:lnTo>
                    <a:pt x="763" y="656"/>
                  </a:lnTo>
                  <a:lnTo>
                    <a:pt x="766" y="656"/>
                  </a:lnTo>
                  <a:lnTo>
                    <a:pt x="766" y="656"/>
                  </a:lnTo>
                  <a:lnTo>
                    <a:pt x="770" y="656"/>
                  </a:lnTo>
                  <a:lnTo>
                    <a:pt x="774" y="656"/>
                  </a:lnTo>
                  <a:lnTo>
                    <a:pt x="778" y="652"/>
                  </a:lnTo>
                  <a:lnTo>
                    <a:pt x="781" y="652"/>
                  </a:lnTo>
                  <a:lnTo>
                    <a:pt x="781" y="649"/>
                  </a:lnTo>
                  <a:lnTo>
                    <a:pt x="781" y="649"/>
                  </a:lnTo>
                  <a:lnTo>
                    <a:pt x="785" y="649"/>
                  </a:lnTo>
                  <a:lnTo>
                    <a:pt x="785" y="649"/>
                  </a:lnTo>
                  <a:lnTo>
                    <a:pt x="785" y="649"/>
                  </a:lnTo>
                  <a:lnTo>
                    <a:pt x="789" y="645"/>
                  </a:lnTo>
                  <a:lnTo>
                    <a:pt x="789" y="645"/>
                  </a:lnTo>
                  <a:lnTo>
                    <a:pt x="789" y="641"/>
                  </a:lnTo>
                  <a:lnTo>
                    <a:pt x="789" y="638"/>
                  </a:lnTo>
                  <a:lnTo>
                    <a:pt x="789" y="638"/>
                  </a:lnTo>
                  <a:lnTo>
                    <a:pt x="789" y="634"/>
                  </a:lnTo>
                  <a:lnTo>
                    <a:pt x="789" y="638"/>
                  </a:lnTo>
                  <a:lnTo>
                    <a:pt x="792" y="638"/>
                  </a:lnTo>
                  <a:lnTo>
                    <a:pt x="796" y="641"/>
                  </a:lnTo>
                  <a:lnTo>
                    <a:pt x="800" y="641"/>
                  </a:lnTo>
                  <a:lnTo>
                    <a:pt x="800" y="641"/>
                  </a:lnTo>
                  <a:lnTo>
                    <a:pt x="800" y="645"/>
                  </a:lnTo>
                  <a:lnTo>
                    <a:pt x="796" y="645"/>
                  </a:lnTo>
                  <a:lnTo>
                    <a:pt x="796" y="645"/>
                  </a:lnTo>
                  <a:lnTo>
                    <a:pt x="803" y="645"/>
                  </a:lnTo>
                  <a:lnTo>
                    <a:pt x="803" y="641"/>
                  </a:lnTo>
                  <a:lnTo>
                    <a:pt x="807" y="641"/>
                  </a:lnTo>
                  <a:lnTo>
                    <a:pt x="807" y="638"/>
                  </a:lnTo>
                  <a:lnTo>
                    <a:pt x="811" y="641"/>
                  </a:lnTo>
                  <a:lnTo>
                    <a:pt x="811" y="641"/>
                  </a:lnTo>
                  <a:lnTo>
                    <a:pt x="815" y="638"/>
                  </a:lnTo>
                  <a:lnTo>
                    <a:pt x="815" y="638"/>
                  </a:lnTo>
                  <a:lnTo>
                    <a:pt x="815" y="638"/>
                  </a:lnTo>
                  <a:lnTo>
                    <a:pt x="818" y="638"/>
                  </a:lnTo>
                  <a:lnTo>
                    <a:pt x="818" y="641"/>
                  </a:lnTo>
                  <a:lnTo>
                    <a:pt x="822" y="638"/>
                  </a:lnTo>
                  <a:lnTo>
                    <a:pt x="822" y="638"/>
                  </a:lnTo>
                  <a:lnTo>
                    <a:pt x="826" y="638"/>
                  </a:lnTo>
                  <a:lnTo>
                    <a:pt x="826" y="638"/>
                  </a:lnTo>
                  <a:lnTo>
                    <a:pt x="826" y="638"/>
                  </a:lnTo>
                  <a:lnTo>
                    <a:pt x="826" y="634"/>
                  </a:lnTo>
                  <a:lnTo>
                    <a:pt x="829" y="634"/>
                  </a:lnTo>
                  <a:lnTo>
                    <a:pt x="833" y="634"/>
                  </a:lnTo>
                  <a:lnTo>
                    <a:pt x="833" y="634"/>
                  </a:lnTo>
                  <a:lnTo>
                    <a:pt x="833" y="634"/>
                  </a:lnTo>
                  <a:lnTo>
                    <a:pt x="837" y="634"/>
                  </a:lnTo>
                  <a:lnTo>
                    <a:pt x="837" y="634"/>
                  </a:lnTo>
                  <a:lnTo>
                    <a:pt x="840" y="630"/>
                  </a:lnTo>
                  <a:lnTo>
                    <a:pt x="840" y="630"/>
                  </a:lnTo>
                  <a:lnTo>
                    <a:pt x="840" y="626"/>
                  </a:lnTo>
                  <a:lnTo>
                    <a:pt x="840" y="626"/>
                  </a:lnTo>
                  <a:lnTo>
                    <a:pt x="840" y="623"/>
                  </a:lnTo>
                  <a:lnTo>
                    <a:pt x="840" y="623"/>
                  </a:lnTo>
                  <a:lnTo>
                    <a:pt x="844" y="619"/>
                  </a:lnTo>
                  <a:lnTo>
                    <a:pt x="848" y="619"/>
                  </a:lnTo>
                  <a:lnTo>
                    <a:pt x="848" y="623"/>
                  </a:lnTo>
                  <a:lnTo>
                    <a:pt x="852" y="623"/>
                  </a:lnTo>
                  <a:lnTo>
                    <a:pt x="852" y="619"/>
                  </a:lnTo>
                  <a:lnTo>
                    <a:pt x="852" y="619"/>
                  </a:lnTo>
                  <a:lnTo>
                    <a:pt x="852" y="615"/>
                  </a:lnTo>
                  <a:lnTo>
                    <a:pt x="855" y="615"/>
                  </a:lnTo>
                  <a:lnTo>
                    <a:pt x="855" y="615"/>
                  </a:lnTo>
                  <a:lnTo>
                    <a:pt x="855" y="615"/>
                  </a:lnTo>
                  <a:lnTo>
                    <a:pt x="859" y="615"/>
                  </a:lnTo>
                  <a:lnTo>
                    <a:pt x="859" y="615"/>
                  </a:lnTo>
                  <a:lnTo>
                    <a:pt x="859" y="612"/>
                  </a:lnTo>
                  <a:lnTo>
                    <a:pt x="863" y="612"/>
                  </a:lnTo>
                  <a:lnTo>
                    <a:pt x="863" y="612"/>
                  </a:lnTo>
                  <a:lnTo>
                    <a:pt x="859" y="608"/>
                  </a:lnTo>
                  <a:lnTo>
                    <a:pt x="859" y="612"/>
                  </a:lnTo>
                  <a:lnTo>
                    <a:pt x="855" y="608"/>
                  </a:lnTo>
                  <a:lnTo>
                    <a:pt x="859" y="608"/>
                  </a:lnTo>
                  <a:lnTo>
                    <a:pt x="863" y="604"/>
                  </a:lnTo>
                  <a:lnTo>
                    <a:pt x="863" y="604"/>
                  </a:lnTo>
                  <a:lnTo>
                    <a:pt x="866" y="604"/>
                  </a:lnTo>
                  <a:lnTo>
                    <a:pt x="870" y="608"/>
                  </a:lnTo>
                  <a:lnTo>
                    <a:pt x="870" y="604"/>
                  </a:lnTo>
                  <a:lnTo>
                    <a:pt x="866" y="600"/>
                  </a:lnTo>
                  <a:lnTo>
                    <a:pt x="866" y="600"/>
                  </a:lnTo>
                  <a:lnTo>
                    <a:pt x="866" y="600"/>
                  </a:lnTo>
                  <a:lnTo>
                    <a:pt x="870" y="600"/>
                  </a:lnTo>
                  <a:lnTo>
                    <a:pt x="874" y="600"/>
                  </a:lnTo>
                  <a:lnTo>
                    <a:pt x="874" y="597"/>
                  </a:lnTo>
                  <a:lnTo>
                    <a:pt x="870" y="597"/>
                  </a:lnTo>
                  <a:lnTo>
                    <a:pt x="870" y="597"/>
                  </a:lnTo>
                  <a:lnTo>
                    <a:pt x="866" y="593"/>
                  </a:lnTo>
                  <a:lnTo>
                    <a:pt x="870" y="593"/>
                  </a:lnTo>
                  <a:lnTo>
                    <a:pt x="870" y="597"/>
                  </a:lnTo>
                  <a:lnTo>
                    <a:pt x="874" y="597"/>
                  </a:lnTo>
                  <a:lnTo>
                    <a:pt x="874" y="597"/>
                  </a:lnTo>
                  <a:lnTo>
                    <a:pt x="874" y="593"/>
                  </a:lnTo>
                  <a:lnTo>
                    <a:pt x="870" y="593"/>
                  </a:lnTo>
                  <a:lnTo>
                    <a:pt x="870" y="589"/>
                  </a:lnTo>
                  <a:lnTo>
                    <a:pt x="874" y="589"/>
                  </a:lnTo>
                  <a:lnTo>
                    <a:pt x="874" y="589"/>
                  </a:lnTo>
                  <a:lnTo>
                    <a:pt x="878" y="589"/>
                  </a:lnTo>
                  <a:lnTo>
                    <a:pt x="878" y="593"/>
                  </a:lnTo>
                  <a:lnTo>
                    <a:pt x="878" y="593"/>
                  </a:lnTo>
                  <a:lnTo>
                    <a:pt x="881" y="593"/>
                  </a:lnTo>
                  <a:lnTo>
                    <a:pt x="881" y="589"/>
                  </a:lnTo>
                  <a:lnTo>
                    <a:pt x="881" y="589"/>
                  </a:lnTo>
                  <a:lnTo>
                    <a:pt x="878" y="589"/>
                  </a:lnTo>
                  <a:lnTo>
                    <a:pt x="878" y="586"/>
                  </a:lnTo>
                  <a:lnTo>
                    <a:pt x="881" y="586"/>
                  </a:lnTo>
                  <a:lnTo>
                    <a:pt x="881" y="586"/>
                  </a:lnTo>
                  <a:lnTo>
                    <a:pt x="878" y="586"/>
                  </a:lnTo>
                  <a:lnTo>
                    <a:pt x="881" y="582"/>
                  </a:lnTo>
                  <a:lnTo>
                    <a:pt x="878" y="578"/>
                  </a:lnTo>
                  <a:lnTo>
                    <a:pt x="878" y="578"/>
                  </a:lnTo>
                  <a:lnTo>
                    <a:pt x="874" y="582"/>
                  </a:lnTo>
                  <a:lnTo>
                    <a:pt x="878" y="578"/>
                  </a:lnTo>
                  <a:lnTo>
                    <a:pt x="878" y="574"/>
                  </a:lnTo>
                  <a:lnTo>
                    <a:pt x="885" y="574"/>
                  </a:lnTo>
                  <a:lnTo>
                    <a:pt x="881" y="571"/>
                  </a:lnTo>
                  <a:lnTo>
                    <a:pt x="881" y="574"/>
                  </a:lnTo>
                  <a:lnTo>
                    <a:pt x="878" y="571"/>
                  </a:lnTo>
                  <a:lnTo>
                    <a:pt x="881" y="571"/>
                  </a:lnTo>
                  <a:lnTo>
                    <a:pt x="878" y="567"/>
                  </a:lnTo>
                  <a:lnTo>
                    <a:pt x="874" y="567"/>
                  </a:lnTo>
                  <a:lnTo>
                    <a:pt x="878" y="567"/>
                  </a:lnTo>
                  <a:lnTo>
                    <a:pt x="878" y="563"/>
                  </a:lnTo>
                  <a:lnTo>
                    <a:pt x="878" y="567"/>
                  </a:lnTo>
                  <a:lnTo>
                    <a:pt x="878" y="563"/>
                  </a:lnTo>
                  <a:lnTo>
                    <a:pt x="881" y="563"/>
                  </a:lnTo>
                  <a:lnTo>
                    <a:pt x="881" y="563"/>
                  </a:lnTo>
                  <a:lnTo>
                    <a:pt x="881" y="567"/>
                  </a:lnTo>
                  <a:lnTo>
                    <a:pt x="885" y="567"/>
                  </a:lnTo>
                  <a:lnTo>
                    <a:pt x="889" y="563"/>
                  </a:lnTo>
                  <a:lnTo>
                    <a:pt x="889" y="560"/>
                  </a:lnTo>
                  <a:lnTo>
                    <a:pt x="892" y="560"/>
                  </a:lnTo>
                  <a:lnTo>
                    <a:pt x="889" y="560"/>
                  </a:lnTo>
                  <a:lnTo>
                    <a:pt x="885" y="556"/>
                  </a:lnTo>
                  <a:lnTo>
                    <a:pt x="889" y="556"/>
                  </a:lnTo>
                  <a:lnTo>
                    <a:pt x="889" y="556"/>
                  </a:lnTo>
                  <a:lnTo>
                    <a:pt x="892" y="556"/>
                  </a:lnTo>
                  <a:lnTo>
                    <a:pt x="892" y="552"/>
                  </a:lnTo>
                  <a:lnTo>
                    <a:pt x="892" y="552"/>
                  </a:lnTo>
                  <a:lnTo>
                    <a:pt x="892" y="552"/>
                  </a:lnTo>
                  <a:lnTo>
                    <a:pt x="892" y="549"/>
                  </a:lnTo>
                  <a:lnTo>
                    <a:pt x="892" y="549"/>
                  </a:lnTo>
                  <a:lnTo>
                    <a:pt x="892" y="545"/>
                  </a:lnTo>
                  <a:lnTo>
                    <a:pt x="892" y="545"/>
                  </a:lnTo>
                  <a:lnTo>
                    <a:pt x="889" y="541"/>
                  </a:lnTo>
                  <a:lnTo>
                    <a:pt x="896" y="545"/>
                  </a:lnTo>
                  <a:lnTo>
                    <a:pt x="896" y="541"/>
                  </a:lnTo>
                  <a:lnTo>
                    <a:pt x="900" y="537"/>
                  </a:lnTo>
                  <a:lnTo>
                    <a:pt x="900" y="537"/>
                  </a:lnTo>
                  <a:lnTo>
                    <a:pt x="903" y="537"/>
                  </a:lnTo>
                  <a:lnTo>
                    <a:pt x="903" y="541"/>
                  </a:lnTo>
                  <a:lnTo>
                    <a:pt x="903" y="537"/>
                  </a:lnTo>
                  <a:lnTo>
                    <a:pt x="907" y="537"/>
                  </a:lnTo>
                  <a:lnTo>
                    <a:pt x="903" y="534"/>
                  </a:lnTo>
                  <a:lnTo>
                    <a:pt x="900" y="534"/>
                  </a:lnTo>
                  <a:lnTo>
                    <a:pt x="900" y="530"/>
                  </a:lnTo>
                  <a:lnTo>
                    <a:pt x="900" y="530"/>
                  </a:lnTo>
                  <a:lnTo>
                    <a:pt x="903" y="530"/>
                  </a:lnTo>
                  <a:lnTo>
                    <a:pt x="903" y="530"/>
                  </a:lnTo>
                  <a:lnTo>
                    <a:pt x="903" y="526"/>
                  </a:lnTo>
                  <a:lnTo>
                    <a:pt x="900" y="526"/>
                  </a:lnTo>
                  <a:lnTo>
                    <a:pt x="903" y="526"/>
                  </a:lnTo>
                  <a:lnTo>
                    <a:pt x="903" y="526"/>
                  </a:lnTo>
                  <a:lnTo>
                    <a:pt x="903" y="523"/>
                  </a:lnTo>
                  <a:lnTo>
                    <a:pt x="903" y="523"/>
                  </a:lnTo>
                  <a:lnTo>
                    <a:pt x="896" y="523"/>
                  </a:lnTo>
                  <a:lnTo>
                    <a:pt x="900" y="523"/>
                  </a:lnTo>
                  <a:lnTo>
                    <a:pt x="900" y="519"/>
                  </a:lnTo>
                  <a:lnTo>
                    <a:pt x="903" y="519"/>
                  </a:lnTo>
                  <a:lnTo>
                    <a:pt x="907" y="519"/>
                  </a:lnTo>
                  <a:lnTo>
                    <a:pt x="907" y="519"/>
                  </a:lnTo>
                  <a:lnTo>
                    <a:pt x="907" y="519"/>
                  </a:lnTo>
                  <a:lnTo>
                    <a:pt x="907" y="519"/>
                  </a:lnTo>
                  <a:lnTo>
                    <a:pt x="911" y="519"/>
                  </a:lnTo>
                  <a:lnTo>
                    <a:pt x="911" y="515"/>
                  </a:lnTo>
                  <a:lnTo>
                    <a:pt x="907" y="511"/>
                  </a:lnTo>
                  <a:lnTo>
                    <a:pt x="907" y="511"/>
                  </a:lnTo>
                  <a:lnTo>
                    <a:pt x="903" y="511"/>
                  </a:lnTo>
                  <a:lnTo>
                    <a:pt x="907" y="515"/>
                  </a:lnTo>
                  <a:lnTo>
                    <a:pt x="907" y="515"/>
                  </a:lnTo>
                  <a:lnTo>
                    <a:pt x="903" y="515"/>
                  </a:lnTo>
                  <a:lnTo>
                    <a:pt x="900" y="519"/>
                  </a:lnTo>
                  <a:lnTo>
                    <a:pt x="896" y="515"/>
                  </a:lnTo>
                  <a:lnTo>
                    <a:pt x="896" y="515"/>
                  </a:lnTo>
                  <a:lnTo>
                    <a:pt x="900" y="515"/>
                  </a:lnTo>
                  <a:lnTo>
                    <a:pt x="907" y="508"/>
                  </a:lnTo>
                  <a:lnTo>
                    <a:pt x="907" y="508"/>
                  </a:lnTo>
                  <a:lnTo>
                    <a:pt x="903" y="508"/>
                  </a:lnTo>
                  <a:lnTo>
                    <a:pt x="903" y="504"/>
                  </a:lnTo>
                  <a:lnTo>
                    <a:pt x="903" y="508"/>
                  </a:lnTo>
                  <a:lnTo>
                    <a:pt x="896" y="500"/>
                  </a:lnTo>
                  <a:lnTo>
                    <a:pt x="892" y="500"/>
                  </a:lnTo>
                  <a:lnTo>
                    <a:pt x="889" y="504"/>
                  </a:lnTo>
                  <a:lnTo>
                    <a:pt x="885" y="504"/>
                  </a:lnTo>
                  <a:lnTo>
                    <a:pt x="881" y="497"/>
                  </a:lnTo>
                  <a:lnTo>
                    <a:pt x="878" y="500"/>
                  </a:lnTo>
                  <a:lnTo>
                    <a:pt x="874" y="500"/>
                  </a:lnTo>
                  <a:lnTo>
                    <a:pt x="874" y="504"/>
                  </a:lnTo>
                  <a:lnTo>
                    <a:pt x="874" y="500"/>
                  </a:lnTo>
                  <a:lnTo>
                    <a:pt x="878" y="497"/>
                  </a:lnTo>
                  <a:lnTo>
                    <a:pt x="881" y="497"/>
                  </a:lnTo>
                  <a:lnTo>
                    <a:pt x="881" y="497"/>
                  </a:lnTo>
                  <a:lnTo>
                    <a:pt x="885" y="497"/>
                  </a:lnTo>
                  <a:lnTo>
                    <a:pt x="889" y="497"/>
                  </a:lnTo>
                  <a:lnTo>
                    <a:pt x="889" y="493"/>
                  </a:lnTo>
                  <a:lnTo>
                    <a:pt x="892" y="493"/>
                  </a:lnTo>
                  <a:lnTo>
                    <a:pt x="892" y="493"/>
                  </a:lnTo>
                  <a:lnTo>
                    <a:pt x="896" y="489"/>
                  </a:lnTo>
                  <a:lnTo>
                    <a:pt x="900" y="489"/>
                  </a:lnTo>
                  <a:lnTo>
                    <a:pt x="900" y="485"/>
                  </a:lnTo>
                  <a:lnTo>
                    <a:pt x="896" y="482"/>
                  </a:lnTo>
                  <a:lnTo>
                    <a:pt x="889" y="474"/>
                  </a:lnTo>
                  <a:lnTo>
                    <a:pt x="885" y="474"/>
                  </a:lnTo>
                  <a:lnTo>
                    <a:pt x="878" y="467"/>
                  </a:lnTo>
                  <a:lnTo>
                    <a:pt x="874" y="467"/>
                  </a:lnTo>
                  <a:lnTo>
                    <a:pt x="870" y="471"/>
                  </a:lnTo>
                  <a:lnTo>
                    <a:pt x="866" y="471"/>
                  </a:lnTo>
                  <a:lnTo>
                    <a:pt x="863" y="467"/>
                  </a:lnTo>
                  <a:lnTo>
                    <a:pt x="863" y="463"/>
                  </a:lnTo>
                  <a:lnTo>
                    <a:pt x="859" y="463"/>
                  </a:lnTo>
                  <a:lnTo>
                    <a:pt x="855" y="467"/>
                  </a:lnTo>
                  <a:lnTo>
                    <a:pt x="852" y="467"/>
                  </a:lnTo>
                  <a:lnTo>
                    <a:pt x="848" y="467"/>
                  </a:lnTo>
                  <a:lnTo>
                    <a:pt x="844" y="471"/>
                  </a:lnTo>
                  <a:lnTo>
                    <a:pt x="848" y="463"/>
                  </a:lnTo>
                  <a:lnTo>
                    <a:pt x="852" y="463"/>
                  </a:lnTo>
                  <a:lnTo>
                    <a:pt x="852" y="463"/>
                  </a:lnTo>
                  <a:lnTo>
                    <a:pt x="855" y="463"/>
                  </a:lnTo>
                  <a:lnTo>
                    <a:pt x="855" y="463"/>
                  </a:lnTo>
                  <a:lnTo>
                    <a:pt x="859" y="463"/>
                  </a:lnTo>
                  <a:lnTo>
                    <a:pt x="863" y="463"/>
                  </a:lnTo>
                  <a:lnTo>
                    <a:pt x="863" y="467"/>
                  </a:lnTo>
                  <a:lnTo>
                    <a:pt x="866" y="467"/>
                  </a:lnTo>
                  <a:lnTo>
                    <a:pt x="870" y="467"/>
                  </a:lnTo>
                  <a:lnTo>
                    <a:pt x="870" y="467"/>
                  </a:lnTo>
                  <a:lnTo>
                    <a:pt x="878" y="467"/>
                  </a:lnTo>
                  <a:lnTo>
                    <a:pt x="881" y="467"/>
                  </a:lnTo>
                  <a:lnTo>
                    <a:pt x="881" y="467"/>
                  </a:lnTo>
                  <a:lnTo>
                    <a:pt x="885" y="471"/>
                  </a:lnTo>
                  <a:lnTo>
                    <a:pt x="892" y="471"/>
                  </a:lnTo>
                  <a:lnTo>
                    <a:pt x="896" y="471"/>
                  </a:lnTo>
                  <a:lnTo>
                    <a:pt x="900" y="471"/>
                  </a:lnTo>
                  <a:lnTo>
                    <a:pt x="896" y="467"/>
                  </a:lnTo>
                  <a:lnTo>
                    <a:pt x="896" y="467"/>
                  </a:lnTo>
                  <a:lnTo>
                    <a:pt x="892" y="459"/>
                  </a:lnTo>
                  <a:lnTo>
                    <a:pt x="892" y="459"/>
                  </a:lnTo>
                  <a:lnTo>
                    <a:pt x="889" y="459"/>
                  </a:lnTo>
                  <a:lnTo>
                    <a:pt x="885" y="459"/>
                  </a:lnTo>
                  <a:lnTo>
                    <a:pt x="881" y="459"/>
                  </a:lnTo>
                  <a:lnTo>
                    <a:pt x="878" y="452"/>
                  </a:lnTo>
                  <a:lnTo>
                    <a:pt x="878" y="448"/>
                  </a:lnTo>
                  <a:lnTo>
                    <a:pt x="874" y="445"/>
                  </a:lnTo>
                  <a:lnTo>
                    <a:pt x="870" y="441"/>
                  </a:lnTo>
                  <a:lnTo>
                    <a:pt x="870" y="437"/>
                  </a:lnTo>
                  <a:lnTo>
                    <a:pt x="870" y="434"/>
                  </a:lnTo>
                  <a:lnTo>
                    <a:pt x="870" y="434"/>
                  </a:lnTo>
                  <a:lnTo>
                    <a:pt x="863" y="426"/>
                  </a:lnTo>
                  <a:lnTo>
                    <a:pt x="855" y="422"/>
                  </a:lnTo>
                  <a:lnTo>
                    <a:pt x="852" y="422"/>
                  </a:lnTo>
                  <a:lnTo>
                    <a:pt x="852" y="419"/>
                  </a:lnTo>
                  <a:lnTo>
                    <a:pt x="844" y="415"/>
                  </a:lnTo>
                  <a:lnTo>
                    <a:pt x="844" y="415"/>
                  </a:lnTo>
                  <a:lnTo>
                    <a:pt x="844" y="408"/>
                  </a:lnTo>
                  <a:lnTo>
                    <a:pt x="844" y="404"/>
                  </a:lnTo>
                  <a:lnTo>
                    <a:pt x="844" y="400"/>
                  </a:lnTo>
                  <a:lnTo>
                    <a:pt x="844" y="396"/>
                  </a:lnTo>
                  <a:lnTo>
                    <a:pt x="844" y="396"/>
                  </a:lnTo>
                  <a:lnTo>
                    <a:pt x="848" y="396"/>
                  </a:lnTo>
                  <a:lnTo>
                    <a:pt x="852" y="393"/>
                  </a:lnTo>
                  <a:lnTo>
                    <a:pt x="852" y="393"/>
                  </a:lnTo>
                  <a:lnTo>
                    <a:pt x="855" y="389"/>
                  </a:lnTo>
                  <a:lnTo>
                    <a:pt x="852" y="389"/>
                  </a:lnTo>
                  <a:lnTo>
                    <a:pt x="852" y="385"/>
                  </a:lnTo>
                  <a:lnTo>
                    <a:pt x="852" y="385"/>
                  </a:lnTo>
                  <a:lnTo>
                    <a:pt x="859" y="385"/>
                  </a:lnTo>
                  <a:lnTo>
                    <a:pt x="859" y="382"/>
                  </a:lnTo>
                  <a:lnTo>
                    <a:pt x="863" y="382"/>
                  </a:lnTo>
                  <a:lnTo>
                    <a:pt x="863" y="378"/>
                  </a:lnTo>
                  <a:lnTo>
                    <a:pt x="859" y="374"/>
                  </a:lnTo>
                  <a:lnTo>
                    <a:pt x="863" y="374"/>
                  </a:lnTo>
                  <a:lnTo>
                    <a:pt x="863" y="378"/>
                  </a:lnTo>
                  <a:lnTo>
                    <a:pt x="866" y="374"/>
                  </a:lnTo>
                  <a:lnTo>
                    <a:pt x="866" y="374"/>
                  </a:lnTo>
                  <a:lnTo>
                    <a:pt x="870" y="374"/>
                  </a:lnTo>
                  <a:lnTo>
                    <a:pt x="874" y="374"/>
                  </a:lnTo>
                  <a:lnTo>
                    <a:pt x="878" y="370"/>
                  </a:lnTo>
                  <a:lnTo>
                    <a:pt x="878" y="370"/>
                  </a:lnTo>
                  <a:lnTo>
                    <a:pt x="881" y="370"/>
                  </a:lnTo>
                  <a:lnTo>
                    <a:pt x="881" y="370"/>
                  </a:lnTo>
                  <a:lnTo>
                    <a:pt x="885" y="374"/>
                  </a:lnTo>
                  <a:lnTo>
                    <a:pt x="889" y="370"/>
                  </a:lnTo>
                  <a:lnTo>
                    <a:pt x="889" y="370"/>
                  </a:lnTo>
                  <a:lnTo>
                    <a:pt x="885" y="367"/>
                  </a:lnTo>
                  <a:lnTo>
                    <a:pt x="885" y="367"/>
                  </a:lnTo>
                  <a:lnTo>
                    <a:pt x="889" y="363"/>
                  </a:lnTo>
                  <a:lnTo>
                    <a:pt x="889" y="363"/>
                  </a:lnTo>
                  <a:lnTo>
                    <a:pt x="885" y="359"/>
                  </a:lnTo>
                  <a:lnTo>
                    <a:pt x="885" y="359"/>
                  </a:lnTo>
                  <a:lnTo>
                    <a:pt x="889" y="359"/>
                  </a:lnTo>
                  <a:lnTo>
                    <a:pt x="889" y="356"/>
                  </a:lnTo>
                  <a:lnTo>
                    <a:pt x="885" y="359"/>
                  </a:lnTo>
                  <a:lnTo>
                    <a:pt x="878" y="359"/>
                  </a:lnTo>
                  <a:lnTo>
                    <a:pt x="881" y="356"/>
                  </a:lnTo>
                  <a:lnTo>
                    <a:pt x="878" y="356"/>
                  </a:lnTo>
                  <a:lnTo>
                    <a:pt x="874" y="359"/>
                  </a:lnTo>
                  <a:lnTo>
                    <a:pt x="863" y="359"/>
                  </a:lnTo>
                  <a:lnTo>
                    <a:pt x="863" y="356"/>
                  </a:lnTo>
                  <a:lnTo>
                    <a:pt x="859" y="356"/>
                  </a:lnTo>
                  <a:lnTo>
                    <a:pt x="859" y="352"/>
                  </a:lnTo>
                  <a:lnTo>
                    <a:pt x="855" y="352"/>
                  </a:lnTo>
                  <a:lnTo>
                    <a:pt x="855" y="352"/>
                  </a:lnTo>
                  <a:lnTo>
                    <a:pt x="848" y="356"/>
                  </a:lnTo>
                  <a:lnTo>
                    <a:pt x="844" y="356"/>
                  </a:lnTo>
                  <a:lnTo>
                    <a:pt x="844" y="356"/>
                  </a:lnTo>
                  <a:lnTo>
                    <a:pt x="844" y="359"/>
                  </a:lnTo>
                  <a:lnTo>
                    <a:pt x="844" y="359"/>
                  </a:lnTo>
                  <a:lnTo>
                    <a:pt x="837" y="363"/>
                  </a:lnTo>
                  <a:lnTo>
                    <a:pt x="840" y="363"/>
                  </a:lnTo>
                  <a:lnTo>
                    <a:pt x="840" y="363"/>
                  </a:lnTo>
                  <a:lnTo>
                    <a:pt x="840" y="367"/>
                  </a:lnTo>
                  <a:lnTo>
                    <a:pt x="837" y="367"/>
                  </a:lnTo>
                  <a:lnTo>
                    <a:pt x="833" y="367"/>
                  </a:lnTo>
                  <a:lnTo>
                    <a:pt x="829" y="370"/>
                  </a:lnTo>
                  <a:lnTo>
                    <a:pt x="826" y="367"/>
                  </a:lnTo>
                  <a:lnTo>
                    <a:pt x="822" y="359"/>
                  </a:lnTo>
                  <a:lnTo>
                    <a:pt x="822" y="356"/>
                  </a:lnTo>
                  <a:lnTo>
                    <a:pt x="822" y="356"/>
                  </a:lnTo>
                  <a:lnTo>
                    <a:pt x="818" y="356"/>
                  </a:lnTo>
                  <a:lnTo>
                    <a:pt x="815" y="356"/>
                  </a:lnTo>
                  <a:lnTo>
                    <a:pt x="815" y="352"/>
                  </a:lnTo>
                  <a:lnTo>
                    <a:pt x="815" y="352"/>
                  </a:lnTo>
                  <a:lnTo>
                    <a:pt x="811" y="356"/>
                  </a:lnTo>
                  <a:lnTo>
                    <a:pt x="811" y="352"/>
                  </a:lnTo>
                  <a:lnTo>
                    <a:pt x="811" y="356"/>
                  </a:lnTo>
                  <a:lnTo>
                    <a:pt x="807" y="352"/>
                  </a:lnTo>
                  <a:lnTo>
                    <a:pt x="807" y="348"/>
                  </a:lnTo>
                  <a:lnTo>
                    <a:pt x="803" y="345"/>
                  </a:lnTo>
                  <a:lnTo>
                    <a:pt x="800" y="345"/>
                  </a:lnTo>
                  <a:lnTo>
                    <a:pt x="800" y="341"/>
                  </a:lnTo>
                  <a:lnTo>
                    <a:pt x="796" y="337"/>
                  </a:lnTo>
                  <a:lnTo>
                    <a:pt x="800" y="337"/>
                  </a:lnTo>
                  <a:lnTo>
                    <a:pt x="800" y="333"/>
                  </a:lnTo>
                  <a:lnTo>
                    <a:pt x="800" y="333"/>
                  </a:lnTo>
                  <a:lnTo>
                    <a:pt x="800" y="330"/>
                  </a:lnTo>
                  <a:lnTo>
                    <a:pt x="800" y="330"/>
                  </a:lnTo>
                  <a:lnTo>
                    <a:pt x="800" y="326"/>
                  </a:lnTo>
                  <a:lnTo>
                    <a:pt x="807" y="330"/>
                  </a:lnTo>
                  <a:lnTo>
                    <a:pt x="815" y="330"/>
                  </a:lnTo>
                  <a:lnTo>
                    <a:pt x="818" y="330"/>
                  </a:lnTo>
                  <a:lnTo>
                    <a:pt x="818" y="326"/>
                  </a:lnTo>
                  <a:lnTo>
                    <a:pt x="818" y="326"/>
                  </a:lnTo>
                  <a:lnTo>
                    <a:pt x="818" y="326"/>
                  </a:lnTo>
                  <a:lnTo>
                    <a:pt x="818" y="322"/>
                  </a:lnTo>
                  <a:lnTo>
                    <a:pt x="818" y="319"/>
                  </a:lnTo>
                  <a:lnTo>
                    <a:pt x="818" y="319"/>
                  </a:lnTo>
                  <a:lnTo>
                    <a:pt x="822" y="311"/>
                  </a:lnTo>
                  <a:lnTo>
                    <a:pt x="826" y="307"/>
                  </a:lnTo>
                  <a:lnTo>
                    <a:pt x="829" y="307"/>
                  </a:lnTo>
                  <a:lnTo>
                    <a:pt x="833" y="304"/>
                  </a:lnTo>
                  <a:lnTo>
                    <a:pt x="837" y="304"/>
                  </a:lnTo>
                  <a:lnTo>
                    <a:pt x="837" y="296"/>
                  </a:lnTo>
                  <a:lnTo>
                    <a:pt x="840" y="293"/>
                  </a:lnTo>
                  <a:lnTo>
                    <a:pt x="840" y="289"/>
                  </a:lnTo>
                  <a:lnTo>
                    <a:pt x="840" y="289"/>
                  </a:lnTo>
                  <a:lnTo>
                    <a:pt x="844" y="285"/>
                  </a:lnTo>
                  <a:lnTo>
                    <a:pt x="848" y="285"/>
                  </a:lnTo>
                  <a:lnTo>
                    <a:pt x="848" y="289"/>
                  </a:lnTo>
                  <a:lnTo>
                    <a:pt x="852" y="289"/>
                  </a:lnTo>
                  <a:lnTo>
                    <a:pt x="852" y="285"/>
                  </a:lnTo>
                  <a:lnTo>
                    <a:pt x="855" y="289"/>
                  </a:lnTo>
                  <a:lnTo>
                    <a:pt x="863" y="293"/>
                  </a:lnTo>
                  <a:lnTo>
                    <a:pt x="866" y="296"/>
                  </a:lnTo>
                  <a:lnTo>
                    <a:pt x="863" y="296"/>
                  </a:lnTo>
                  <a:lnTo>
                    <a:pt x="863" y="300"/>
                  </a:lnTo>
                  <a:lnTo>
                    <a:pt x="859" y="304"/>
                  </a:lnTo>
                  <a:lnTo>
                    <a:pt x="859" y="307"/>
                  </a:lnTo>
                  <a:lnTo>
                    <a:pt x="855" y="307"/>
                  </a:lnTo>
                  <a:lnTo>
                    <a:pt x="855" y="307"/>
                  </a:lnTo>
                  <a:lnTo>
                    <a:pt x="855" y="311"/>
                  </a:lnTo>
                  <a:lnTo>
                    <a:pt x="859" y="315"/>
                  </a:lnTo>
                  <a:lnTo>
                    <a:pt x="859" y="319"/>
                  </a:lnTo>
                  <a:lnTo>
                    <a:pt x="855" y="319"/>
                  </a:lnTo>
                  <a:lnTo>
                    <a:pt x="855" y="319"/>
                  </a:lnTo>
                  <a:lnTo>
                    <a:pt x="859" y="322"/>
                  </a:lnTo>
                  <a:lnTo>
                    <a:pt x="863" y="322"/>
                  </a:lnTo>
                  <a:lnTo>
                    <a:pt x="866" y="319"/>
                  </a:lnTo>
                  <a:lnTo>
                    <a:pt x="863" y="322"/>
                  </a:lnTo>
                  <a:lnTo>
                    <a:pt x="863" y="322"/>
                  </a:lnTo>
                  <a:lnTo>
                    <a:pt x="863" y="322"/>
                  </a:lnTo>
                  <a:lnTo>
                    <a:pt x="863" y="326"/>
                  </a:lnTo>
                  <a:lnTo>
                    <a:pt x="863" y="326"/>
                  </a:lnTo>
                  <a:lnTo>
                    <a:pt x="863" y="326"/>
                  </a:lnTo>
                  <a:lnTo>
                    <a:pt x="859" y="326"/>
                  </a:lnTo>
                  <a:lnTo>
                    <a:pt x="855" y="330"/>
                  </a:lnTo>
                  <a:lnTo>
                    <a:pt x="855" y="330"/>
                  </a:lnTo>
                  <a:lnTo>
                    <a:pt x="852" y="330"/>
                  </a:lnTo>
                  <a:lnTo>
                    <a:pt x="855" y="333"/>
                  </a:lnTo>
                  <a:lnTo>
                    <a:pt x="855" y="333"/>
                  </a:lnTo>
                  <a:lnTo>
                    <a:pt x="859" y="333"/>
                  </a:lnTo>
                  <a:lnTo>
                    <a:pt x="859" y="333"/>
                  </a:lnTo>
                  <a:lnTo>
                    <a:pt x="863" y="333"/>
                  </a:lnTo>
                  <a:lnTo>
                    <a:pt x="863" y="330"/>
                  </a:lnTo>
                  <a:lnTo>
                    <a:pt x="870" y="326"/>
                  </a:lnTo>
                  <a:lnTo>
                    <a:pt x="870" y="326"/>
                  </a:lnTo>
                  <a:lnTo>
                    <a:pt x="866" y="322"/>
                  </a:lnTo>
                  <a:lnTo>
                    <a:pt x="870" y="319"/>
                  </a:lnTo>
                  <a:lnTo>
                    <a:pt x="878" y="315"/>
                  </a:lnTo>
                  <a:lnTo>
                    <a:pt x="881" y="315"/>
                  </a:lnTo>
                  <a:lnTo>
                    <a:pt x="881" y="311"/>
                  </a:lnTo>
                  <a:lnTo>
                    <a:pt x="885" y="311"/>
                  </a:lnTo>
                  <a:lnTo>
                    <a:pt x="889" y="307"/>
                  </a:lnTo>
                  <a:lnTo>
                    <a:pt x="892" y="311"/>
                  </a:lnTo>
                  <a:lnTo>
                    <a:pt x="892" y="311"/>
                  </a:lnTo>
                  <a:lnTo>
                    <a:pt x="896" y="311"/>
                  </a:lnTo>
                  <a:lnTo>
                    <a:pt x="903" y="304"/>
                  </a:lnTo>
                  <a:lnTo>
                    <a:pt x="903" y="307"/>
                  </a:lnTo>
                  <a:lnTo>
                    <a:pt x="903" y="307"/>
                  </a:lnTo>
                  <a:lnTo>
                    <a:pt x="911" y="304"/>
                  </a:lnTo>
                  <a:lnTo>
                    <a:pt x="959" y="274"/>
                  </a:lnTo>
                  <a:lnTo>
                    <a:pt x="963" y="252"/>
                  </a:lnTo>
                  <a:lnTo>
                    <a:pt x="977" y="241"/>
                  </a:lnTo>
                  <a:lnTo>
                    <a:pt x="977" y="241"/>
                  </a:lnTo>
                  <a:lnTo>
                    <a:pt x="977" y="237"/>
                  </a:lnTo>
                  <a:lnTo>
                    <a:pt x="977" y="237"/>
                  </a:lnTo>
                  <a:lnTo>
                    <a:pt x="977" y="233"/>
                  </a:lnTo>
                  <a:lnTo>
                    <a:pt x="977" y="233"/>
                  </a:lnTo>
                  <a:lnTo>
                    <a:pt x="977" y="233"/>
                  </a:lnTo>
                  <a:lnTo>
                    <a:pt x="981" y="233"/>
                  </a:lnTo>
                  <a:lnTo>
                    <a:pt x="985" y="233"/>
                  </a:lnTo>
                  <a:lnTo>
                    <a:pt x="985" y="230"/>
                  </a:lnTo>
                  <a:lnTo>
                    <a:pt x="985" y="230"/>
                  </a:lnTo>
                  <a:lnTo>
                    <a:pt x="985" y="226"/>
                  </a:lnTo>
                  <a:lnTo>
                    <a:pt x="985" y="226"/>
                  </a:lnTo>
                  <a:lnTo>
                    <a:pt x="985" y="222"/>
                  </a:lnTo>
                  <a:lnTo>
                    <a:pt x="985" y="218"/>
                  </a:lnTo>
                  <a:lnTo>
                    <a:pt x="981" y="218"/>
                  </a:lnTo>
                  <a:lnTo>
                    <a:pt x="981" y="215"/>
                  </a:lnTo>
                  <a:lnTo>
                    <a:pt x="981" y="211"/>
                  </a:lnTo>
                  <a:lnTo>
                    <a:pt x="981" y="207"/>
                  </a:lnTo>
                  <a:lnTo>
                    <a:pt x="981" y="204"/>
                  </a:lnTo>
                  <a:lnTo>
                    <a:pt x="977" y="200"/>
                  </a:lnTo>
                  <a:lnTo>
                    <a:pt x="977" y="200"/>
                  </a:lnTo>
                  <a:lnTo>
                    <a:pt x="977" y="196"/>
                  </a:lnTo>
                  <a:lnTo>
                    <a:pt x="974" y="192"/>
                  </a:lnTo>
                  <a:lnTo>
                    <a:pt x="974" y="189"/>
                  </a:lnTo>
                  <a:lnTo>
                    <a:pt x="974" y="189"/>
                  </a:lnTo>
                  <a:lnTo>
                    <a:pt x="974" y="189"/>
                  </a:lnTo>
                  <a:lnTo>
                    <a:pt x="977" y="189"/>
                  </a:lnTo>
                  <a:lnTo>
                    <a:pt x="977" y="185"/>
                  </a:lnTo>
                  <a:lnTo>
                    <a:pt x="977" y="181"/>
                  </a:lnTo>
                  <a:lnTo>
                    <a:pt x="981" y="178"/>
                  </a:lnTo>
                  <a:lnTo>
                    <a:pt x="985" y="178"/>
                  </a:lnTo>
                  <a:lnTo>
                    <a:pt x="985" y="178"/>
                  </a:lnTo>
                  <a:lnTo>
                    <a:pt x="989" y="181"/>
                  </a:lnTo>
                  <a:lnTo>
                    <a:pt x="1000" y="181"/>
                  </a:lnTo>
                  <a:lnTo>
                    <a:pt x="1000" y="181"/>
                  </a:lnTo>
                  <a:lnTo>
                    <a:pt x="1003" y="181"/>
                  </a:lnTo>
                  <a:lnTo>
                    <a:pt x="1003" y="181"/>
                  </a:lnTo>
                  <a:lnTo>
                    <a:pt x="1003" y="178"/>
                  </a:lnTo>
                  <a:lnTo>
                    <a:pt x="1003" y="178"/>
                  </a:lnTo>
                  <a:lnTo>
                    <a:pt x="1003" y="174"/>
                  </a:lnTo>
                  <a:lnTo>
                    <a:pt x="1003" y="174"/>
                  </a:lnTo>
                  <a:lnTo>
                    <a:pt x="1003" y="174"/>
                  </a:lnTo>
                  <a:lnTo>
                    <a:pt x="1000" y="170"/>
                  </a:lnTo>
                  <a:lnTo>
                    <a:pt x="1003" y="166"/>
                  </a:lnTo>
                  <a:lnTo>
                    <a:pt x="1003" y="166"/>
                  </a:lnTo>
                  <a:lnTo>
                    <a:pt x="1003" y="163"/>
                  </a:lnTo>
                  <a:lnTo>
                    <a:pt x="1003" y="163"/>
                  </a:lnTo>
                  <a:lnTo>
                    <a:pt x="1003" y="163"/>
                  </a:lnTo>
                  <a:lnTo>
                    <a:pt x="1003" y="163"/>
                  </a:lnTo>
                  <a:lnTo>
                    <a:pt x="1003" y="159"/>
                  </a:lnTo>
                  <a:lnTo>
                    <a:pt x="1003" y="159"/>
                  </a:lnTo>
                  <a:lnTo>
                    <a:pt x="1003" y="155"/>
                  </a:lnTo>
                  <a:lnTo>
                    <a:pt x="1003" y="155"/>
                  </a:lnTo>
                  <a:lnTo>
                    <a:pt x="1003" y="155"/>
                  </a:lnTo>
                  <a:lnTo>
                    <a:pt x="1003" y="152"/>
                  </a:lnTo>
                  <a:lnTo>
                    <a:pt x="1003" y="152"/>
                  </a:lnTo>
                  <a:lnTo>
                    <a:pt x="1003" y="148"/>
                  </a:lnTo>
                  <a:lnTo>
                    <a:pt x="1003" y="144"/>
                  </a:lnTo>
                  <a:lnTo>
                    <a:pt x="1003" y="144"/>
                  </a:lnTo>
                  <a:lnTo>
                    <a:pt x="1003" y="144"/>
                  </a:lnTo>
                  <a:lnTo>
                    <a:pt x="1003" y="140"/>
                  </a:lnTo>
                  <a:lnTo>
                    <a:pt x="1003" y="140"/>
                  </a:lnTo>
                  <a:lnTo>
                    <a:pt x="1003" y="140"/>
                  </a:lnTo>
                  <a:lnTo>
                    <a:pt x="1003" y="137"/>
                  </a:lnTo>
                  <a:lnTo>
                    <a:pt x="1000" y="137"/>
                  </a:lnTo>
                  <a:lnTo>
                    <a:pt x="1003" y="137"/>
                  </a:lnTo>
                  <a:lnTo>
                    <a:pt x="1003" y="133"/>
                  </a:lnTo>
                  <a:lnTo>
                    <a:pt x="1003" y="133"/>
                  </a:lnTo>
                  <a:lnTo>
                    <a:pt x="1000" y="129"/>
                  </a:lnTo>
                  <a:lnTo>
                    <a:pt x="1000" y="129"/>
                  </a:lnTo>
                  <a:lnTo>
                    <a:pt x="1003" y="126"/>
                  </a:lnTo>
                  <a:lnTo>
                    <a:pt x="1003" y="126"/>
                  </a:lnTo>
                  <a:lnTo>
                    <a:pt x="1007" y="126"/>
                  </a:lnTo>
                  <a:lnTo>
                    <a:pt x="1007" y="122"/>
                  </a:lnTo>
                  <a:lnTo>
                    <a:pt x="1007" y="118"/>
                  </a:lnTo>
                  <a:lnTo>
                    <a:pt x="1003" y="1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2" name="Freeform 106">
              <a:extLst>
                <a:ext uri="{FF2B5EF4-FFF2-40B4-BE49-F238E27FC236}">
                  <a16:creationId xmlns:a16="http://schemas.microsoft.com/office/drawing/2014/main" xmlns="" id="{D274BF62-BF2D-410D-834C-9A40397A2BE4}"/>
                </a:ext>
              </a:extLst>
            </p:cNvPr>
            <p:cNvSpPr/>
            <p:nvPr/>
          </p:nvSpPr>
          <p:spPr bwMode="auto">
            <a:xfrm>
              <a:off x="8468415" y="3569630"/>
              <a:ext cx="53742" cy="109981"/>
            </a:xfrm>
            <a:custGeom>
              <a:avLst/>
              <a:gdLst>
                <a:gd name="T0" fmla="*/ 26 w 30"/>
                <a:gd name="T1" fmla="*/ 4 h 63"/>
                <a:gd name="T2" fmla="*/ 26 w 30"/>
                <a:gd name="T3" fmla="*/ 4 h 63"/>
                <a:gd name="T4" fmla="*/ 22 w 30"/>
                <a:gd name="T5" fmla="*/ 0 h 63"/>
                <a:gd name="T6" fmla="*/ 19 w 30"/>
                <a:gd name="T7" fmla="*/ 0 h 63"/>
                <a:gd name="T8" fmla="*/ 19 w 30"/>
                <a:gd name="T9" fmla="*/ 0 h 63"/>
                <a:gd name="T10" fmla="*/ 19 w 30"/>
                <a:gd name="T11" fmla="*/ 4 h 63"/>
                <a:gd name="T12" fmla="*/ 15 w 30"/>
                <a:gd name="T13" fmla="*/ 4 h 63"/>
                <a:gd name="T14" fmla="*/ 11 w 30"/>
                <a:gd name="T15" fmla="*/ 8 h 63"/>
                <a:gd name="T16" fmla="*/ 7 w 30"/>
                <a:gd name="T17" fmla="*/ 11 h 63"/>
                <a:gd name="T18" fmla="*/ 7 w 30"/>
                <a:gd name="T19" fmla="*/ 15 h 63"/>
                <a:gd name="T20" fmla="*/ 7 w 30"/>
                <a:gd name="T21" fmla="*/ 15 h 63"/>
                <a:gd name="T22" fmla="*/ 7 w 30"/>
                <a:gd name="T23" fmla="*/ 15 h 63"/>
                <a:gd name="T24" fmla="*/ 4 w 30"/>
                <a:gd name="T25" fmla="*/ 23 h 63"/>
                <a:gd name="T26" fmla="*/ 0 w 30"/>
                <a:gd name="T27" fmla="*/ 30 h 63"/>
                <a:gd name="T28" fmla="*/ 0 w 30"/>
                <a:gd name="T29" fmla="*/ 30 h 63"/>
                <a:gd name="T30" fmla="*/ 0 w 30"/>
                <a:gd name="T31" fmla="*/ 30 h 63"/>
                <a:gd name="T32" fmla="*/ 0 w 30"/>
                <a:gd name="T33" fmla="*/ 37 h 63"/>
                <a:gd name="T34" fmla="*/ 0 w 30"/>
                <a:gd name="T35" fmla="*/ 41 h 63"/>
                <a:gd name="T36" fmla="*/ 4 w 30"/>
                <a:gd name="T37" fmla="*/ 45 h 63"/>
                <a:gd name="T38" fmla="*/ 4 w 30"/>
                <a:gd name="T39" fmla="*/ 45 h 63"/>
                <a:gd name="T40" fmla="*/ 4 w 30"/>
                <a:gd name="T41" fmla="*/ 45 h 63"/>
                <a:gd name="T42" fmla="*/ 4 w 30"/>
                <a:gd name="T43" fmla="*/ 49 h 63"/>
                <a:gd name="T44" fmla="*/ 4 w 30"/>
                <a:gd name="T45" fmla="*/ 49 h 63"/>
                <a:gd name="T46" fmla="*/ 7 w 30"/>
                <a:gd name="T47" fmla="*/ 49 h 63"/>
                <a:gd name="T48" fmla="*/ 7 w 30"/>
                <a:gd name="T49" fmla="*/ 52 h 63"/>
                <a:gd name="T50" fmla="*/ 11 w 30"/>
                <a:gd name="T51" fmla="*/ 52 h 63"/>
                <a:gd name="T52" fmla="*/ 15 w 30"/>
                <a:gd name="T53" fmla="*/ 56 h 63"/>
                <a:gd name="T54" fmla="*/ 15 w 30"/>
                <a:gd name="T55" fmla="*/ 60 h 63"/>
                <a:gd name="T56" fmla="*/ 15 w 30"/>
                <a:gd name="T57" fmla="*/ 63 h 63"/>
                <a:gd name="T58" fmla="*/ 15 w 30"/>
                <a:gd name="T59" fmla="*/ 63 h 63"/>
                <a:gd name="T60" fmla="*/ 19 w 30"/>
                <a:gd name="T61" fmla="*/ 63 h 63"/>
                <a:gd name="T62" fmla="*/ 19 w 30"/>
                <a:gd name="T63" fmla="*/ 60 h 63"/>
                <a:gd name="T64" fmla="*/ 19 w 30"/>
                <a:gd name="T65" fmla="*/ 56 h 63"/>
                <a:gd name="T66" fmla="*/ 19 w 30"/>
                <a:gd name="T67" fmla="*/ 52 h 63"/>
                <a:gd name="T68" fmla="*/ 19 w 30"/>
                <a:gd name="T69" fmla="*/ 49 h 63"/>
                <a:gd name="T70" fmla="*/ 22 w 30"/>
                <a:gd name="T71" fmla="*/ 41 h 63"/>
                <a:gd name="T72" fmla="*/ 22 w 30"/>
                <a:gd name="T73" fmla="*/ 37 h 63"/>
                <a:gd name="T74" fmla="*/ 26 w 30"/>
                <a:gd name="T75" fmla="*/ 37 h 63"/>
                <a:gd name="T76" fmla="*/ 22 w 30"/>
                <a:gd name="T77" fmla="*/ 37 h 63"/>
                <a:gd name="T78" fmla="*/ 26 w 30"/>
                <a:gd name="T79" fmla="*/ 30 h 63"/>
                <a:gd name="T80" fmla="*/ 26 w 30"/>
                <a:gd name="T81" fmla="*/ 26 h 63"/>
                <a:gd name="T82" fmla="*/ 22 w 30"/>
                <a:gd name="T83" fmla="*/ 23 h 63"/>
                <a:gd name="T84" fmla="*/ 26 w 30"/>
                <a:gd name="T85" fmla="*/ 19 h 63"/>
                <a:gd name="T86" fmla="*/ 26 w 30"/>
                <a:gd name="T87" fmla="*/ 11 h 63"/>
                <a:gd name="T88" fmla="*/ 26 w 30"/>
                <a:gd name="T89" fmla="*/ 8 h 63"/>
                <a:gd name="T90" fmla="*/ 30 w 30"/>
                <a:gd name="T91" fmla="*/ 8 h 63"/>
                <a:gd name="T92" fmla="*/ 30 w 30"/>
                <a:gd name="T93" fmla="*/ 4 h 63"/>
                <a:gd name="T94" fmla="*/ 26 w 30"/>
                <a:gd name="T95" fmla="*/ 4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30" h="63">
                  <a:moveTo>
                    <a:pt x="26" y="4"/>
                  </a:moveTo>
                  <a:lnTo>
                    <a:pt x="26" y="4"/>
                  </a:lnTo>
                  <a:lnTo>
                    <a:pt x="22" y="0"/>
                  </a:lnTo>
                  <a:lnTo>
                    <a:pt x="19" y="0"/>
                  </a:lnTo>
                  <a:lnTo>
                    <a:pt x="19" y="0"/>
                  </a:lnTo>
                  <a:lnTo>
                    <a:pt x="19" y="4"/>
                  </a:lnTo>
                  <a:lnTo>
                    <a:pt x="15" y="4"/>
                  </a:lnTo>
                  <a:lnTo>
                    <a:pt x="11" y="8"/>
                  </a:lnTo>
                  <a:lnTo>
                    <a:pt x="7" y="11"/>
                  </a:lnTo>
                  <a:lnTo>
                    <a:pt x="7" y="15"/>
                  </a:lnTo>
                  <a:lnTo>
                    <a:pt x="7" y="15"/>
                  </a:lnTo>
                  <a:lnTo>
                    <a:pt x="7" y="15"/>
                  </a:lnTo>
                  <a:lnTo>
                    <a:pt x="4" y="23"/>
                  </a:lnTo>
                  <a:lnTo>
                    <a:pt x="0" y="30"/>
                  </a:lnTo>
                  <a:lnTo>
                    <a:pt x="0" y="30"/>
                  </a:lnTo>
                  <a:lnTo>
                    <a:pt x="0" y="30"/>
                  </a:lnTo>
                  <a:lnTo>
                    <a:pt x="0" y="37"/>
                  </a:lnTo>
                  <a:lnTo>
                    <a:pt x="0" y="41"/>
                  </a:lnTo>
                  <a:lnTo>
                    <a:pt x="4" y="45"/>
                  </a:lnTo>
                  <a:lnTo>
                    <a:pt x="4" y="45"/>
                  </a:lnTo>
                  <a:lnTo>
                    <a:pt x="4" y="45"/>
                  </a:lnTo>
                  <a:lnTo>
                    <a:pt x="4" y="49"/>
                  </a:lnTo>
                  <a:lnTo>
                    <a:pt x="4" y="49"/>
                  </a:lnTo>
                  <a:lnTo>
                    <a:pt x="7" y="49"/>
                  </a:lnTo>
                  <a:lnTo>
                    <a:pt x="7" y="52"/>
                  </a:lnTo>
                  <a:lnTo>
                    <a:pt x="11" y="52"/>
                  </a:lnTo>
                  <a:lnTo>
                    <a:pt x="15" y="56"/>
                  </a:lnTo>
                  <a:lnTo>
                    <a:pt x="15" y="60"/>
                  </a:lnTo>
                  <a:lnTo>
                    <a:pt x="15" y="63"/>
                  </a:lnTo>
                  <a:lnTo>
                    <a:pt x="15" y="63"/>
                  </a:lnTo>
                  <a:lnTo>
                    <a:pt x="19" y="63"/>
                  </a:lnTo>
                  <a:lnTo>
                    <a:pt x="19" y="60"/>
                  </a:lnTo>
                  <a:lnTo>
                    <a:pt x="19" y="56"/>
                  </a:lnTo>
                  <a:lnTo>
                    <a:pt x="19" y="52"/>
                  </a:lnTo>
                  <a:lnTo>
                    <a:pt x="19" y="49"/>
                  </a:lnTo>
                  <a:lnTo>
                    <a:pt x="22" y="41"/>
                  </a:lnTo>
                  <a:lnTo>
                    <a:pt x="22" y="37"/>
                  </a:lnTo>
                  <a:lnTo>
                    <a:pt x="26" y="37"/>
                  </a:lnTo>
                  <a:lnTo>
                    <a:pt x="22" y="37"/>
                  </a:lnTo>
                  <a:lnTo>
                    <a:pt x="26" y="30"/>
                  </a:lnTo>
                  <a:lnTo>
                    <a:pt x="26" y="26"/>
                  </a:lnTo>
                  <a:lnTo>
                    <a:pt x="22" y="23"/>
                  </a:lnTo>
                  <a:lnTo>
                    <a:pt x="26" y="19"/>
                  </a:lnTo>
                  <a:lnTo>
                    <a:pt x="26" y="11"/>
                  </a:lnTo>
                  <a:lnTo>
                    <a:pt x="26" y="8"/>
                  </a:lnTo>
                  <a:lnTo>
                    <a:pt x="30" y="8"/>
                  </a:lnTo>
                  <a:lnTo>
                    <a:pt x="30" y="4"/>
                  </a:lnTo>
                  <a:lnTo>
                    <a:pt x="26"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3" name="Freeform 107">
              <a:extLst>
                <a:ext uri="{FF2B5EF4-FFF2-40B4-BE49-F238E27FC236}">
                  <a16:creationId xmlns:a16="http://schemas.microsoft.com/office/drawing/2014/main" xmlns="" id="{FECD503A-93DA-47C9-B008-2B812F905BA9}"/>
                </a:ext>
              </a:extLst>
            </p:cNvPr>
            <p:cNvSpPr>
              <a:spLocks noEditPoints="1"/>
            </p:cNvSpPr>
            <p:nvPr/>
          </p:nvSpPr>
          <p:spPr bwMode="auto">
            <a:xfrm>
              <a:off x="5894195" y="4140480"/>
              <a:ext cx="311701" cy="265349"/>
            </a:xfrm>
            <a:custGeom>
              <a:avLst/>
              <a:gdLst>
                <a:gd name="T0" fmla="*/ 45 w 174"/>
                <a:gd name="T1" fmla="*/ 15 h 152"/>
                <a:gd name="T2" fmla="*/ 49 w 174"/>
                <a:gd name="T3" fmla="*/ 15 h 152"/>
                <a:gd name="T4" fmla="*/ 52 w 174"/>
                <a:gd name="T5" fmla="*/ 11 h 152"/>
                <a:gd name="T6" fmla="*/ 63 w 174"/>
                <a:gd name="T7" fmla="*/ 0 h 152"/>
                <a:gd name="T8" fmla="*/ 71 w 174"/>
                <a:gd name="T9" fmla="*/ 0 h 152"/>
                <a:gd name="T10" fmla="*/ 71 w 174"/>
                <a:gd name="T11" fmla="*/ 11 h 152"/>
                <a:gd name="T12" fmla="*/ 78 w 174"/>
                <a:gd name="T13" fmla="*/ 15 h 152"/>
                <a:gd name="T14" fmla="*/ 86 w 174"/>
                <a:gd name="T15" fmla="*/ 15 h 152"/>
                <a:gd name="T16" fmla="*/ 97 w 174"/>
                <a:gd name="T17" fmla="*/ 15 h 152"/>
                <a:gd name="T18" fmla="*/ 108 w 174"/>
                <a:gd name="T19" fmla="*/ 22 h 152"/>
                <a:gd name="T20" fmla="*/ 111 w 174"/>
                <a:gd name="T21" fmla="*/ 26 h 152"/>
                <a:gd name="T22" fmla="*/ 123 w 174"/>
                <a:gd name="T23" fmla="*/ 29 h 152"/>
                <a:gd name="T24" fmla="*/ 130 w 174"/>
                <a:gd name="T25" fmla="*/ 29 h 152"/>
                <a:gd name="T26" fmla="*/ 134 w 174"/>
                <a:gd name="T27" fmla="*/ 29 h 152"/>
                <a:gd name="T28" fmla="*/ 141 w 174"/>
                <a:gd name="T29" fmla="*/ 22 h 152"/>
                <a:gd name="T30" fmla="*/ 148 w 174"/>
                <a:gd name="T31" fmla="*/ 18 h 152"/>
                <a:gd name="T32" fmla="*/ 156 w 174"/>
                <a:gd name="T33" fmla="*/ 18 h 152"/>
                <a:gd name="T34" fmla="*/ 160 w 174"/>
                <a:gd name="T35" fmla="*/ 22 h 152"/>
                <a:gd name="T36" fmla="*/ 171 w 174"/>
                <a:gd name="T37" fmla="*/ 22 h 152"/>
                <a:gd name="T38" fmla="*/ 160 w 174"/>
                <a:gd name="T39" fmla="*/ 37 h 152"/>
                <a:gd name="T40" fmla="*/ 171 w 174"/>
                <a:gd name="T41" fmla="*/ 104 h 152"/>
                <a:gd name="T42" fmla="*/ 163 w 174"/>
                <a:gd name="T43" fmla="*/ 111 h 152"/>
                <a:gd name="T44" fmla="*/ 160 w 174"/>
                <a:gd name="T45" fmla="*/ 115 h 152"/>
                <a:gd name="T46" fmla="*/ 156 w 174"/>
                <a:gd name="T47" fmla="*/ 115 h 152"/>
                <a:gd name="T48" fmla="*/ 148 w 174"/>
                <a:gd name="T49" fmla="*/ 118 h 152"/>
                <a:gd name="T50" fmla="*/ 148 w 174"/>
                <a:gd name="T51" fmla="*/ 122 h 152"/>
                <a:gd name="T52" fmla="*/ 145 w 174"/>
                <a:gd name="T53" fmla="*/ 126 h 152"/>
                <a:gd name="T54" fmla="*/ 141 w 174"/>
                <a:gd name="T55" fmla="*/ 130 h 152"/>
                <a:gd name="T56" fmla="*/ 141 w 174"/>
                <a:gd name="T57" fmla="*/ 137 h 152"/>
                <a:gd name="T58" fmla="*/ 130 w 174"/>
                <a:gd name="T59" fmla="*/ 148 h 152"/>
                <a:gd name="T60" fmla="*/ 126 w 174"/>
                <a:gd name="T61" fmla="*/ 152 h 152"/>
                <a:gd name="T62" fmla="*/ 104 w 174"/>
                <a:gd name="T63" fmla="*/ 137 h 152"/>
                <a:gd name="T64" fmla="*/ 104 w 174"/>
                <a:gd name="T65" fmla="*/ 133 h 152"/>
                <a:gd name="T66" fmla="*/ 41 w 174"/>
                <a:gd name="T67" fmla="*/ 96 h 152"/>
                <a:gd name="T68" fmla="*/ 41 w 174"/>
                <a:gd name="T69" fmla="*/ 81 h 152"/>
                <a:gd name="T70" fmla="*/ 45 w 174"/>
                <a:gd name="T71" fmla="*/ 74 h 152"/>
                <a:gd name="T72" fmla="*/ 49 w 174"/>
                <a:gd name="T73" fmla="*/ 70 h 152"/>
                <a:gd name="T74" fmla="*/ 52 w 174"/>
                <a:gd name="T75" fmla="*/ 67 h 152"/>
                <a:gd name="T76" fmla="*/ 60 w 174"/>
                <a:gd name="T77" fmla="*/ 63 h 152"/>
                <a:gd name="T78" fmla="*/ 60 w 174"/>
                <a:gd name="T79" fmla="*/ 59 h 152"/>
                <a:gd name="T80" fmla="*/ 63 w 174"/>
                <a:gd name="T81" fmla="*/ 52 h 152"/>
                <a:gd name="T82" fmla="*/ 60 w 174"/>
                <a:gd name="T83" fmla="*/ 44 h 152"/>
                <a:gd name="T84" fmla="*/ 60 w 174"/>
                <a:gd name="T85" fmla="*/ 44 h 152"/>
                <a:gd name="T86" fmla="*/ 56 w 174"/>
                <a:gd name="T87" fmla="*/ 37 h 152"/>
                <a:gd name="T88" fmla="*/ 52 w 174"/>
                <a:gd name="T89" fmla="*/ 29 h 152"/>
                <a:gd name="T90" fmla="*/ 49 w 174"/>
                <a:gd name="T91" fmla="*/ 26 h 152"/>
                <a:gd name="T92" fmla="*/ 49 w 174"/>
                <a:gd name="T93" fmla="*/ 22 h 152"/>
                <a:gd name="T94" fmla="*/ 45 w 174"/>
                <a:gd name="T95" fmla="*/ 18 h 152"/>
                <a:gd name="T96" fmla="*/ 45 w 174"/>
                <a:gd name="T97" fmla="*/ 18 h 152"/>
                <a:gd name="T98" fmla="*/ 0 w 174"/>
                <a:gd name="T99" fmla="*/ 96 h 152"/>
                <a:gd name="T100" fmla="*/ 15 w 174"/>
                <a:gd name="T101" fmla="*/ 96 h 152"/>
                <a:gd name="T102" fmla="*/ 0 w 174"/>
                <a:gd name="T103" fmla="*/ 96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74" h="152">
                  <a:moveTo>
                    <a:pt x="45" y="18"/>
                  </a:moveTo>
                  <a:lnTo>
                    <a:pt x="45" y="15"/>
                  </a:lnTo>
                  <a:lnTo>
                    <a:pt x="49" y="15"/>
                  </a:lnTo>
                  <a:lnTo>
                    <a:pt x="49" y="15"/>
                  </a:lnTo>
                  <a:lnTo>
                    <a:pt x="52" y="11"/>
                  </a:lnTo>
                  <a:lnTo>
                    <a:pt x="52" y="11"/>
                  </a:lnTo>
                  <a:lnTo>
                    <a:pt x="56" y="7"/>
                  </a:lnTo>
                  <a:lnTo>
                    <a:pt x="63" y="0"/>
                  </a:lnTo>
                  <a:lnTo>
                    <a:pt x="67" y="3"/>
                  </a:lnTo>
                  <a:lnTo>
                    <a:pt x="71" y="0"/>
                  </a:lnTo>
                  <a:lnTo>
                    <a:pt x="71" y="0"/>
                  </a:lnTo>
                  <a:lnTo>
                    <a:pt x="71" y="11"/>
                  </a:lnTo>
                  <a:lnTo>
                    <a:pt x="74" y="15"/>
                  </a:lnTo>
                  <a:lnTo>
                    <a:pt x="78" y="15"/>
                  </a:lnTo>
                  <a:lnTo>
                    <a:pt x="82" y="11"/>
                  </a:lnTo>
                  <a:lnTo>
                    <a:pt x="86" y="15"/>
                  </a:lnTo>
                  <a:lnTo>
                    <a:pt x="93" y="15"/>
                  </a:lnTo>
                  <a:lnTo>
                    <a:pt x="97" y="15"/>
                  </a:lnTo>
                  <a:lnTo>
                    <a:pt x="104" y="22"/>
                  </a:lnTo>
                  <a:lnTo>
                    <a:pt x="108" y="22"/>
                  </a:lnTo>
                  <a:lnTo>
                    <a:pt x="111" y="26"/>
                  </a:lnTo>
                  <a:lnTo>
                    <a:pt x="111" y="26"/>
                  </a:lnTo>
                  <a:lnTo>
                    <a:pt x="119" y="26"/>
                  </a:lnTo>
                  <a:lnTo>
                    <a:pt x="123" y="29"/>
                  </a:lnTo>
                  <a:lnTo>
                    <a:pt x="126" y="29"/>
                  </a:lnTo>
                  <a:lnTo>
                    <a:pt x="130" y="29"/>
                  </a:lnTo>
                  <a:lnTo>
                    <a:pt x="134" y="29"/>
                  </a:lnTo>
                  <a:lnTo>
                    <a:pt x="134" y="29"/>
                  </a:lnTo>
                  <a:lnTo>
                    <a:pt x="141" y="22"/>
                  </a:lnTo>
                  <a:lnTo>
                    <a:pt x="141" y="22"/>
                  </a:lnTo>
                  <a:lnTo>
                    <a:pt x="145" y="18"/>
                  </a:lnTo>
                  <a:lnTo>
                    <a:pt x="148" y="18"/>
                  </a:lnTo>
                  <a:lnTo>
                    <a:pt x="148" y="18"/>
                  </a:lnTo>
                  <a:lnTo>
                    <a:pt x="156" y="18"/>
                  </a:lnTo>
                  <a:lnTo>
                    <a:pt x="160" y="18"/>
                  </a:lnTo>
                  <a:lnTo>
                    <a:pt x="160" y="22"/>
                  </a:lnTo>
                  <a:lnTo>
                    <a:pt x="163" y="22"/>
                  </a:lnTo>
                  <a:lnTo>
                    <a:pt x="171" y="22"/>
                  </a:lnTo>
                  <a:lnTo>
                    <a:pt x="174" y="22"/>
                  </a:lnTo>
                  <a:lnTo>
                    <a:pt x="160" y="37"/>
                  </a:lnTo>
                  <a:lnTo>
                    <a:pt x="160" y="93"/>
                  </a:lnTo>
                  <a:lnTo>
                    <a:pt x="171" y="104"/>
                  </a:lnTo>
                  <a:lnTo>
                    <a:pt x="171" y="104"/>
                  </a:lnTo>
                  <a:lnTo>
                    <a:pt x="163" y="111"/>
                  </a:lnTo>
                  <a:lnTo>
                    <a:pt x="163" y="111"/>
                  </a:lnTo>
                  <a:lnTo>
                    <a:pt x="160" y="115"/>
                  </a:lnTo>
                  <a:lnTo>
                    <a:pt x="163" y="115"/>
                  </a:lnTo>
                  <a:lnTo>
                    <a:pt x="156" y="115"/>
                  </a:lnTo>
                  <a:lnTo>
                    <a:pt x="152" y="118"/>
                  </a:lnTo>
                  <a:lnTo>
                    <a:pt x="148" y="118"/>
                  </a:lnTo>
                  <a:lnTo>
                    <a:pt x="148" y="122"/>
                  </a:lnTo>
                  <a:lnTo>
                    <a:pt x="148" y="122"/>
                  </a:lnTo>
                  <a:lnTo>
                    <a:pt x="145" y="126"/>
                  </a:lnTo>
                  <a:lnTo>
                    <a:pt x="145" y="126"/>
                  </a:lnTo>
                  <a:lnTo>
                    <a:pt x="145" y="126"/>
                  </a:lnTo>
                  <a:lnTo>
                    <a:pt x="141" y="130"/>
                  </a:lnTo>
                  <a:lnTo>
                    <a:pt x="141" y="133"/>
                  </a:lnTo>
                  <a:lnTo>
                    <a:pt x="141" y="137"/>
                  </a:lnTo>
                  <a:lnTo>
                    <a:pt x="137" y="141"/>
                  </a:lnTo>
                  <a:lnTo>
                    <a:pt x="130" y="148"/>
                  </a:lnTo>
                  <a:lnTo>
                    <a:pt x="126" y="152"/>
                  </a:lnTo>
                  <a:lnTo>
                    <a:pt x="126" y="152"/>
                  </a:lnTo>
                  <a:lnTo>
                    <a:pt x="108" y="137"/>
                  </a:lnTo>
                  <a:lnTo>
                    <a:pt x="104" y="137"/>
                  </a:lnTo>
                  <a:lnTo>
                    <a:pt x="104" y="133"/>
                  </a:lnTo>
                  <a:lnTo>
                    <a:pt x="104" y="133"/>
                  </a:lnTo>
                  <a:lnTo>
                    <a:pt x="100" y="130"/>
                  </a:lnTo>
                  <a:lnTo>
                    <a:pt x="41" y="96"/>
                  </a:lnTo>
                  <a:lnTo>
                    <a:pt x="37" y="96"/>
                  </a:lnTo>
                  <a:lnTo>
                    <a:pt x="41" y="81"/>
                  </a:lnTo>
                  <a:lnTo>
                    <a:pt x="41" y="78"/>
                  </a:lnTo>
                  <a:lnTo>
                    <a:pt x="45" y="74"/>
                  </a:lnTo>
                  <a:lnTo>
                    <a:pt x="49" y="70"/>
                  </a:lnTo>
                  <a:lnTo>
                    <a:pt x="49" y="70"/>
                  </a:lnTo>
                  <a:lnTo>
                    <a:pt x="52" y="67"/>
                  </a:lnTo>
                  <a:lnTo>
                    <a:pt x="52" y="67"/>
                  </a:lnTo>
                  <a:lnTo>
                    <a:pt x="52" y="63"/>
                  </a:lnTo>
                  <a:lnTo>
                    <a:pt x="60" y="63"/>
                  </a:lnTo>
                  <a:lnTo>
                    <a:pt x="60" y="59"/>
                  </a:lnTo>
                  <a:lnTo>
                    <a:pt x="60" y="59"/>
                  </a:lnTo>
                  <a:lnTo>
                    <a:pt x="63" y="55"/>
                  </a:lnTo>
                  <a:lnTo>
                    <a:pt x="63" y="52"/>
                  </a:lnTo>
                  <a:lnTo>
                    <a:pt x="63" y="48"/>
                  </a:lnTo>
                  <a:lnTo>
                    <a:pt x="60" y="44"/>
                  </a:lnTo>
                  <a:lnTo>
                    <a:pt x="63" y="44"/>
                  </a:lnTo>
                  <a:lnTo>
                    <a:pt x="60" y="44"/>
                  </a:lnTo>
                  <a:lnTo>
                    <a:pt x="56" y="41"/>
                  </a:lnTo>
                  <a:lnTo>
                    <a:pt x="56" y="37"/>
                  </a:lnTo>
                  <a:lnTo>
                    <a:pt x="52" y="33"/>
                  </a:lnTo>
                  <a:lnTo>
                    <a:pt x="52" y="29"/>
                  </a:lnTo>
                  <a:lnTo>
                    <a:pt x="52" y="26"/>
                  </a:lnTo>
                  <a:lnTo>
                    <a:pt x="49" y="26"/>
                  </a:lnTo>
                  <a:lnTo>
                    <a:pt x="49" y="26"/>
                  </a:lnTo>
                  <a:lnTo>
                    <a:pt x="49" y="22"/>
                  </a:lnTo>
                  <a:lnTo>
                    <a:pt x="45" y="18"/>
                  </a:lnTo>
                  <a:lnTo>
                    <a:pt x="45" y="18"/>
                  </a:lnTo>
                  <a:lnTo>
                    <a:pt x="45" y="18"/>
                  </a:lnTo>
                  <a:lnTo>
                    <a:pt x="45" y="18"/>
                  </a:lnTo>
                  <a:lnTo>
                    <a:pt x="45" y="18"/>
                  </a:lnTo>
                  <a:close/>
                  <a:moveTo>
                    <a:pt x="0" y="96"/>
                  </a:moveTo>
                  <a:lnTo>
                    <a:pt x="8" y="96"/>
                  </a:lnTo>
                  <a:lnTo>
                    <a:pt x="15" y="96"/>
                  </a:lnTo>
                  <a:lnTo>
                    <a:pt x="0" y="96"/>
                  </a:lnTo>
                  <a:lnTo>
                    <a:pt x="0" y="9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4" name="Freeform 108">
              <a:extLst>
                <a:ext uri="{FF2B5EF4-FFF2-40B4-BE49-F238E27FC236}">
                  <a16:creationId xmlns:a16="http://schemas.microsoft.com/office/drawing/2014/main" xmlns="" id="{D254070F-94BC-414B-AEC1-B6FB71DC3A12}"/>
                </a:ext>
              </a:extLst>
            </p:cNvPr>
            <p:cNvSpPr/>
            <p:nvPr/>
          </p:nvSpPr>
          <p:spPr bwMode="auto">
            <a:xfrm>
              <a:off x="5835078" y="4171903"/>
              <a:ext cx="171973" cy="150132"/>
            </a:xfrm>
            <a:custGeom>
              <a:avLst/>
              <a:gdLst>
                <a:gd name="T0" fmla="*/ 74 w 96"/>
                <a:gd name="T1" fmla="*/ 60 h 86"/>
                <a:gd name="T2" fmla="*/ 82 w 96"/>
                <a:gd name="T3" fmla="*/ 52 h 86"/>
                <a:gd name="T4" fmla="*/ 85 w 96"/>
                <a:gd name="T5" fmla="*/ 49 h 86"/>
                <a:gd name="T6" fmla="*/ 85 w 96"/>
                <a:gd name="T7" fmla="*/ 45 h 86"/>
                <a:gd name="T8" fmla="*/ 93 w 96"/>
                <a:gd name="T9" fmla="*/ 41 h 86"/>
                <a:gd name="T10" fmla="*/ 96 w 96"/>
                <a:gd name="T11" fmla="*/ 37 h 86"/>
                <a:gd name="T12" fmla="*/ 96 w 96"/>
                <a:gd name="T13" fmla="*/ 30 h 86"/>
                <a:gd name="T14" fmla="*/ 96 w 96"/>
                <a:gd name="T15" fmla="*/ 26 h 86"/>
                <a:gd name="T16" fmla="*/ 89 w 96"/>
                <a:gd name="T17" fmla="*/ 23 h 86"/>
                <a:gd name="T18" fmla="*/ 85 w 96"/>
                <a:gd name="T19" fmla="*/ 15 h 86"/>
                <a:gd name="T20" fmla="*/ 85 w 96"/>
                <a:gd name="T21" fmla="*/ 8 h 86"/>
                <a:gd name="T22" fmla="*/ 82 w 96"/>
                <a:gd name="T23" fmla="*/ 8 h 86"/>
                <a:gd name="T24" fmla="*/ 78 w 96"/>
                <a:gd name="T25" fmla="*/ 0 h 86"/>
                <a:gd name="T26" fmla="*/ 74 w 96"/>
                <a:gd name="T27" fmla="*/ 4 h 86"/>
                <a:gd name="T28" fmla="*/ 67 w 96"/>
                <a:gd name="T29" fmla="*/ 8 h 86"/>
                <a:gd name="T30" fmla="*/ 59 w 96"/>
                <a:gd name="T31" fmla="*/ 4 h 86"/>
                <a:gd name="T32" fmla="*/ 52 w 96"/>
                <a:gd name="T33" fmla="*/ 8 h 86"/>
                <a:gd name="T34" fmla="*/ 48 w 96"/>
                <a:gd name="T35" fmla="*/ 8 h 86"/>
                <a:gd name="T36" fmla="*/ 48 w 96"/>
                <a:gd name="T37" fmla="*/ 11 h 86"/>
                <a:gd name="T38" fmla="*/ 41 w 96"/>
                <a:gd name="T39" fmla="*/ 11 h 86"/>
                <a:gd name="T40" fmla="*/ 37 w 96"/>
                <a:gd name="T41" fmla="*/ 8 h 86"/>
                <a:gd name="T42" fmla="*/ 30 w 96"/>
                <a:gd name="T43" fmla="*/ 8 h 86"/>
                <a:gd name="T44" fmla="*/ 26 w 96"/>
                <a:gd name="T45" fmla="*/ 8 h 86"/>
                <a:gd name="T46" fmla="*/ 26 w 96"/>
                <a:gd name="T47" fmla="*/ 11 h 86"/>
                <a:gd name="T48" fmla="*/ 26 w 96"/>
                <a:gd name="T49" fmla="*/ 11 h 86"/>
                <a:gd name="T50" fmla="*/ 22 w 96"/>
                <a:gd name="T51" fmla="*/ 15 h 86"/>
                <a:gd name="T52" fmla="*/ 22 w 96"/>
                <a:gd name="T53" fmla="*/ 26 h 86"/>
                <a:gd name="T54" fmla="*/ 22 w 96"/>
                <a:gd name="T55" fmla="*/ 30 h 86"/>
                <a:gd name="T56" fmla="*/ 26 w 96"/>
                <a:gd name="T57" fmla="*/ 34 h 86"/>
                <a:gd name="T58" fmla="*/ 19 w 96"/>
                <a:gd name="T59" fmla="*/ 45 h 86"/>
                <a:gd name="T60" fmla="*/ 11 w 96"/>
                <a:gd name="T61" fmla="*/ 52 h 86"/>
                <a:gd name="T62" fmla="*/ 4 w 96"/>
                <a:gd name="T63" fmla="*/ 67 h 86"/>
                <a:gd name="T64" fmla="*/ 4 w 96"/>
                <a:gd name="T65" fmla="*/ 75 h 86"/>
                <a:gd name="T66" fmla="*/ 0 w 96"/>
                <a:gd name="T67" fmla="*/ 86 h 86"/>
                <a:gd name="T68" fmla="*/ 0 w 96"/>
                <a:gd name="T69" fmla="*/ 86 h 86"/>
                <a:gd name="T70" fmla="*/ 7 w 96"/>
                <a:gd name="T71" fmla="*/ 82 h 86"/>
                <a:gd name="T72" fmla="*/ 11 w 96"/>
                <a:gd name="T73" fmla="*/ 86 h 86"/>
                <a:gd name="T74" fmla="*/ 15 w 96"/>
                <a:gd name="T75" fmla="*/ 82 h 86"/>
                <a:gd name="T76" fmla="*/ 15 w 96"/>
                <a:gd name="T77" fmla="*/ 82 h 86"/>
                <a:gd name="T78" fmla="*/ 19 w 96"/>
                <a:gd name="T79" fmla="*/ 82 h 86"/>
                <a:gd name="T80" fmla="*/ 22 w 96"/>
                <a:gd name="T81" fmla="*/ 78 h 86"/>
                <a:gd name="T82" fmla="*/ 33 w 96"/>
                <a:gd name="T83" fmla="*/ 78 h 86"/>
                <a:gd name="T84" fmla="*/ 70 w 96"/>
                <a:gd name="T85" fmla="*/ 78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96" h="86">
                  <a:moveTo>
                    <a:pt x="74" y="63"/>
                  </a:moveTo>
                  <a:lnTo>
                    <a:pt x="74" y="60"/>
                  </a:lnTo>
                  <a:lnTo>
                    <a:pt x="78" y="56"/>
                  </a:lnTo>
                  <a:lnTo>
                    <a:pt x="82" y="52"/>
                  </a:lnTo>
                  <a:lnTo>
                    <a:pt x="82" y="52"/>
                  </a:lnTo>
                  <a:lnTo>
                    <a:pt x="85" y="49"/>
                  </a:lnTo>
                  <a:lnTo>
                    <a:pt x="85" y="49"/>
                  </a:lnTo>
                  <a:lnTo>
                    <a:pt x="85" y="45"/>
                  </a:lnTo>
                  <a:lnTo>
                    <a:pt x="93" y="45"/>
                  </a:lnTo>
                  <a:lnTo>
                    <a:pt x="93" y="41"/>
                  </a:lnTo>
                  <a:lnTo>
                    <a:pt x="93" y="41"/>
                  </a:lnTo>
                  <a:lnTo>
                    <a:pt x="96" y="37"/>
                  </a:lnTo>
                  <a:lnTo>
                    <a:pt x="96" y="34"/>
                  </a:lnTo>
                  <a:lnTo>
                    <a:pt x="96" y="30"/>
                  </a:lnTo>
                  <a:lnTo>
                    <a:pt x="93" y="26"/>
                  </a:lnTo>
                  <a:lnTo>
                    <a:pt x="96" y="26"/>
                  </a:lnTo>
                  <a:lnTo>
                    <a:pt x="93" y="26"/>
                  </a:lnTo>
                  <a:lnTo>
                    <a:pt x="89" y="23"/>
                  </a:lnTo>
                  <a:lnTo>
                    <a:pt x="89" y="19"/>
                  </a:lnTo>
                  <a:lnTo>
                    <a:pt x="85" y="15"/>
                  </a:lnTo>
                  <a:lnTo>
                    <a:pt x="85" y="11"/>
                  </a:lnTo>
                  <a:lnTo>
                    <a:pt x="85" y="8"/>
                  </a:lnTo>
                  <a:lnTo>
                    <a:pt x="82" y="8"/>
                  </a:lnTo>
                  <a:lnTo>
                    <a:pt x="82" y="8"/>
                  </a:lnTo>
                  <a:lnTo>
                    <a:pt x="82" y="4"/>
                  </a:lnTo>
                  <a:lnTo>
                    <a:pt x="78" y="0"/>
                  </a:lnTo>
                  <a:lnTo>
                    <a:pt x="78" y="0"/>
                  </a:lnTo>
                  <a:lnTo>
                    <a:pt x="74" y="4"/>
                  </a:lnTo>
                  <a:lnTo>
                    <a:pt x="70" y="4"/>
                  </a:lnTo>
                  <a:lnTo>
                    <a:pt x="67" y="8"/>
                  </a:lnTo>
                  <a:lnTo>
                    <a:pt x="63" y="4"/>
                  </a:lnTo>
                  <a:lnTo>
                    <a:pt x="59" y="4"/>
                  </a:lnTo>
                  <a:lnTo>
                    <a:pt x="56" y="8"/>
                  </a:lnTo>
                  <a:lnTo>
                    <a:pt x="52" y="8"/>
                  </a:lnTo>
                  <a:lnTo>
                    <a:pt x="52" y="8"/>
                  </a:lnTo>
                  <a:lnTo>
                    <a:pt x="48" y="8"/>
                  </a:lnTo>
                  <a:lnTo>
                    <a:pt x="48" y="8"/>
                  </a:lnTo>
                  <a:lnTo>
                    <a:pt x="48" y="11"/>
                  </a:lnTo>
                  <a:lnTo>
                    <a:pt x="44" y="11"/>
                  </a:lnTo>
                  <a:lnTo>
                    <a:pt x="41" y="11"/>
                  </a:lnTo>
                  <a:lnTo>
                    <a:pt x="41" y="8"/>
                  </a:lnTo>
                  <a:lnTo>
                    <a:pt x="37" y="8"/>
                  </a:lnTo>
                  <a:lnTo>
                    <a:pt x="33" y="8"/>
                  </a:lnTo>
                  <a:lnTo>
                    <a:pt x="30" y="8"/>
                  </a:lnTo>
                  <a:lnTo>
                    <a:pt x="26" y="4"/>
                  </a:lnTo>
                  <a:lnTo>
                    <a:pt x="26" y="8"/>
                  </a:lnTo>
                  <a:lnTo>
                    <a:pt x="26" y="8"/>
                  </a:lnTo>
                  <a:lnTo>
                    <a:pt x="26" y="11"/>
                  </a:lnTo>
                  <a:lnTo>
                    <a:pt x="26" y="11"/>
                  </a:lnTo>
                  <a:lnTo>
                    <a:pt x="26" y="11"/>
                  </a:lnTo>
                  <a:lnTo>
                    <a:pt x="26" y="15"/>
                  </a:lnTo>
                  <a:lnTo>
                    <a:pt x="22" y="15"/>
                  </a:lnTo>
                  <a:lnTo>
                    <a:pt x="22" y="19"/>
                  </a:lnTo>
                  <a:lnTo>
                    <a:pt x="22" y="26"/>
                  </a:lnTo>
                  <a:lnTo>
                    <a:pt x="22" y="30"/>
                  </a:lnTo>
                  <a:lnTo>
                    <a:pt x="22" y="30"/>
                  </a:lnTo>
                  <a:lnTo>
                    <a:pt x="26" y="34"/>
                  </a:lnTo>
                  <a:lnTo>
                    <a:pt x="26" y="34"/>
                  </a:lnTo>
                  <a:lnTo>
                    <a:pt x="26" y="37"/>
                  </a:lnTo>
                  <a:lnTo>
                    <a:pt x="19" y="45"/>
                  </a:lnTo>
                  <a:lnTo>
                    <a:pt x="11" y="52"/>
                  </a:lnTo>
                  <a:lnTo>
                    <a:pt x="11" y="52"/>
                  </a:lnTo>
                  <a:lnTo>
                    <a:pt x="4" y="63"/>
                  </a:lnTo>
                  <a:lnTo>
                    <a:pt x="4" y="67"/>
                  </a:lnTo>
                  <a:lnTo>
                    <a:pt x="4" y="71"/>
                  </a:lnTo>
                  <a:lnTo>
                    <a:pt x="4" y="75"/>
                  </a:lnTo>
                  <a:lnTo>
                    <a:pt x="0" y="82"/>
                  </a:lnTo>
                  <a:lnTo>
                    <a:pt x="0" y="86"/>
                  </a:lnTo>
                  <a:lnTo>
                    <a:pt x="0" y="86"/>
                  </a:lnTo>
                  <a:lnTo>
                    <a:pt x="0" y="86"/>
                  </a:lnTo>
                  <a:lnTo>
                    <a:pt x="4" y="86"/>
                  </a:lnTo>
                  <a:lnTo>
                    <a:pt x="7" y="82"/>
                  </a:lnTo>
                  <a:lnTo>
                    <a:pt x="7" y="82"/>
                  </a:lnTo>
                  <a:lnTo>
                    <a:pt x="11" y="86"/>
                  </a:lnTo>
                  <a:lnTo>
                    <a:pt x="11" y="86"/>
                  </a:lnTo>
                  <a:lnTo>
                    <a:pt x="15" y="82"/>
                  </a:lnTo>
                  <a:lnTo>
                    <a:pt x="15" y="82"/>
                  </a:lnTo>
                  <a:lnTo>
                    <a:pt x="15" y="82"/>
                  </a:lnTo>
                  <a:lnTo>
                    <a:pt x="19" y="82"/>
                  </a:lnTo>
                  <a:lnTo>
                    <a:pt x="19" y="82"/>
                  </a:lnTo>
                  <a:lnTo>
                    <a:pt x="19" y="82"/>
                  </a:lnTo>
                  <a:lnTo>
                    <a:pt x="22" y="78"/>
                  </a:lnTo>
                  <a:lnTo>
                    <a:pt x="33" y="78"/>
                  </a:lnTo>
                  <a:lnTo>
                    <a:pt x="33" y="78"/>
                  </a:lnTo>
                  <a:lnTo>
                    <a:pt x="48" y="78"/>
                  </a:lnTo>
                  <a:lnTo>
                    <a:pt x="70" y="78"/>
                  </a:lnTo>
                  <a:lnTo>
                    <a:pt x="74" y="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5" name="Freeform 109">
              <a:extLst>
                <a:ext uri="{FF2B5EF4-FFF2-40B4-BE49-F238E27FC236}">
                  <a16:creationId xmlns:a16="http://schemas.microsoft.com/office/drawing/2014/main" xmlns="" id="{092105C0-F45D-4301-B33F-7F171B6285E3}"/>
                </a:ext>
              </a:extLst>
            </p:cNvPr>
            <p:cNvSpPr/>
            <p:nvPr/>
          </p:nvSpPr>
          <p:spPr bwMode="auto">
            <a:xfrm>
              <a:off x="5390817" y="3990349"/>
              <a:ext cx="385148" cy="226944"/>
            </a:xfrm>
            <a:custGeom>
              <a:avLst/>
              <a:gdLst>
                <a:gd name="T0" fmla="*/ 137 w 215"/>
                <a:gd name="T1" fmla="*/ 4 h 130"/>
                <a:gd name="T2" fmla="*/ 148 w 215"/>
                <a:gd name="T3" fmla="*/ 19 h 130"/>
                <a:gd name="T4" fmla="*/ 148 w 215"/>
                <a:gd name="T5" fmla="*/ 30 h 130"/>
                <a:gd name="T6" fmla="*/ 155 w 215"/>
                <a:gd name="T7" fmla="*/ 34 h 130"/>
                <a:gd name="T8" fmla="*/ 159 w 215"/>
                <a:gd name="T9" fmla="*/ 41 h 130"/>
                <a:gd name="T10" fmla="*/ 174 w 215"/>
                <a:gd name="T11" fmla="*/ 45 h 130"/>
                <a:gd name="T12" fmla="*/ 181 w 215"/>
                <a:gd name="T13" fmla="*/ 52 h 130"/>
                <a:gd name="T14" fmla="*/ 178 w 215"/>
                <a:gd name="T15" fmla="*/ 56 h 130"/>
                <a:gd name="T16" fmla="*/ 185 w 215"/>
                <a:gd name="T17" fmla="*/ 64 h 130"/>
                <a:gd name="T18" fmla="*/ 196 w 215"/>
                <a:gd name="T19" fmla="*/ 71 h 130"/>
                <a:gd name="T20" fmla="*/ 200 w 215"/>
                <a:gd name="T21" fmla="*/ 78 h 130"/>
                <a:gd name="T22" fmla="*/ 207 w 215"/>
                <a:gd name="T23" fmla="*/ 82 h 130"/>
                <a:gd name="T24" fmla="*/ 215 w 215"/>
                <a:gd name="T25" fmla="*/ 93 h 130"/>
                <a:gd name="T26" fmla="*/ 207 w 215"/>
                <a:gd name="T27" fmla="*/ 89 h 130"/>
                <a:gd name="T28" fmla="*/ 193 w 215"/>
                <a:gd name="T29" fmla="*/ 89 h 130"/>
                <a:gd name="T30" fmla="*/ 185 w 215"/>
                <a:gd name="T31" fmla="*/ 89 h 130"/>
                <a:gd name="T32" fmla="*/ 181 w 215"/>
                <a:gd name="T33" fmla="*/ 89 h 130"/>
                <a:gd name="T34" fmla="*/ 170 w 215"/>
                <a:gd name="T35" fmla="*/ 93 h 130"/>
                <a:gd name="T36" fmla="*/ 167 w 215"/>
                <a:gd name="T37" fmla="*/ 93 h 130"/>
                <a:gd name="T38" fmla="*/ 152 w 215"/>
                <a:gd name="T39" fmla="*/ 97 h 130"/>
                <a:gd name="T40" fmla="*/ 141 w 215"/>
                <a:gd name="T41" fmla="*/ 97 h 130"/>
                <a:gd name="T42" fmla="*/ 130 w 215"/>
                <a:gd name="T43" fmla="*/ 101 h 130"/>
                <a:gd name="T44" fmla="*/ 126 w 215"/>
                <a:gd name="T45" fmla="*/ 104 h 130"/>
                <a:gd name="T46" fmla="*/ 118 w 215"/>
                <a:gd name="T47" fmla="*/ 104 h 130"/>
                <a:gd name="T48" fmla="*/ 104 w 215"/>
                <a:gd name="T49" fmla="*/ 101 h 130"/>
                <a:gd name="T50" fmla="*/ 93 w 215"/>
                <a:gd name="T51" fmla="*/ 97 h 130"/>
                <a:gd name="T52" fmla="*/ 81 w 215"/>
                <a:gd name="T53" fmla="*/ 93 h 130"/>
                <a:gd name="T54" fmla="*/ 74 w 215"/>
                <a:gd name="T55" fmla="*/ 93 h 130"/>
                <a:gd name="T56" fmla="*/ 74 w 215"/>
                <a:gd name="T57" fmla="*/ 101 h 130"/>
                <a:gd name="T58" fmla="*/ 70 w 215"/>
                <a:gd name="T59" fmla="*/ 108 h 130"/>
                <a:gd name="T60" fmla="*/ 67 w 215"/>
                <a:gd name="T61" fmla="*/ 112 h 130"/>
                <a:gd name="T62" fmla="*/ 59 w 215"/>
                <a:gd name="T63" fmla="*/ 112 h 130"/>
                <a:gd name="T64" fmla="*/ 44 w 215"/>
                <a:gd name="T65" fmla="*/ 115 h 130"/>
                <a:gd name="T66" fmla="*/ 30 w 215"/>
                <a:gd name="T67" fmla="*/ 130 h 130"/>
                <a:gd name="T68" fmla="*/ 30 w 215"/>
                <a:gd name="T69" fmla="*/ 123 h 130"/>
                <a:gd name="T70" fmla="*/ 15 w 215"/>
                <a:gd name="T71" fmla="*/ 108 h 130"/>
                <a:gd name="T72" fmla="*/ 4 w 215"/>
                <a:gd name="T73" fmla="*/ 101 h 130"/>
                <a:gd name="T74" fmla="*/ 4 w 215"/>
                <a:gd name="T75" fmla="*/ 82 h 130"/>
                <a:gd name="T76" fmla="*/ 4 w 215"/>
                <a:gd name="T77" fmla="*/ 75 h 130"/>
                <a:gd name="T78" fmla="*/ 15 w 215"/>
                <a:gd name="T79" fmla="*/ 56 h 130"/>
                <a:gd name="T80" fmla="*/ 22 w 215"/>
                <a:gd name="T81" fmla="*/ 52 h 130"/>
                <a:gd name="T82" fmla="*/ 33 w 215"/>
                <a:gd name="T83" fmla="*/ 56 h 130"/>
                <a:gd name="T84" fmla="*/ 37 w 215"/>
                <a:gd name="T85" fmla="*/ 49 h 130"/>
                <a:gd name="T86" fmla="*/ 48 w 215"/>
                <a:gd name="T87" fmla="*/ 52 h 130"/>
                <a:gd name="T88" fmla="*/ 70 w 215"/>
                <a:gd name="T89" fmla="*/ 45 h 130"/>
                <a:gd name="T90" fmla="*/ 74 w 215"/>
                <a:gd name="T91" fmla="*/ 38 h 130"/>
                <a:gd name="T92" fmla="*/ 78 w 215"/>
                <a:gd name="T93" fmla="*/ 30 h 130"/>
                <a:gd name="T94" fmla="*/ 93 w 215"/>
                <a:gd name="T95" fmla="*/ 34 h 130"/>
                <a:gd name="T96" fmla="*/ 107 w 215"/>
                <a:gd name="T97" fmla="*/ 26 h 130"/>
                <a:gd name="T98" fmla="*/ 107 w 215"/>
                <a:gd name="T99" fmla="*/ 19 h 130"/>
                <a:gd name="T100" fmla="*/ 115 w 215"/>
                <a:gd name="T101" fmla="*/ 12 h 130"/>
                <a:gd name="T102" fmla="*/ 122 w 215"/>
                <a:gd name="T103" fmla="*/ 4 h 130"/>
                <a:gd name="T104" fmla="*/ 137 w 215"/>
                <a:gd name="T105" fmla="*/ 0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15" h="130">
                  <a:moveTo>
                    <a:pt x="137" y="0"/>
                  </a:moveTo>
                  <a:lnTo>
                    <a:pt x="137" y="4"/>
                  </a:lnTo>
                  <a:lnTo>
                    <a:pt x="137" y="4"/>
                  </a:lnTo>
                  <a:lnTo>
                    <a:pt x="137" y="4"/>
                  </a:lnTo>
                  <a:lnTo>
                    <a:pt x="141" y="8"/>
                  </a:lnTo>
                  <a:lnTo>
                    <a:pt x="141" y="8"/>
                  </a:lnTo>
                  <a:lnTo>
                    <a:pt x="144" y="15"/>
                  </a:lnTo>
                  <a:lnTo>
                    <a:pt x="148" y="19"/>
                  </a:lnTo>
                  <a:lnTo>
                    <a:pt x="152" y="23"/>
                  </a:lnTo>
                  <a:lnTo>
                    <a:pt x="148" y="26"/>
                  </a:lnTo>
                  <a:lnTo>
                    <a:pt x="148" y="26"/>
                  </a:lnTo>
                  <a:lnTo>
                    <a:pt x="148" y="30"/>
                  </a:lnTo>
                  <a:lnTo>
                    <a:pt x="148" y="34"/>
                  </a:lnTo>
                  <a:lnTo>
                    <a:pt x="148" y="38"/>
                  </a:lnTo>
                  <a:lnTo>
                    <a:pt x="155" y="38"/>
                  </a:lnTo>
                  <a:lnTo>
                    <a:pt x="155" y="34"/>
                  </a:lnTo>
                  <a:lnTo>
                    <a:pt x="159" y="34"/>
                  </a:lnTo>
                  <a:lnTo>
                    <a:pt x="163" y="38"/>
                  </a:lnTo>
                  <a:lnTo>
                    <a:pt x="159" y="38"/>
                  </a:lnTo>
                  <a:lnTo>
                    <a:pt x="159" y="41"/>
                  </a:lnTo>
                  <a:lnTo>
                    <a:pt x="163" y="45"/>
                  </a:lnTo>
                  <a:lnTo>
                    <a:pt x="167" y="45"/>
                  </a:lnTo>
                  <a:lnTo>
                    <a:pt x="170" y="45"/>
                  </a:lnTo>
                  <a:lnTo>
                    <a:pt x="174" y="45"/>
                  </a:lnTo>
                  <a:lnTo>
                    <a:pt x="174" y="49"/>
                  </a:lnTo>
                  <a:lnTo>
                    <a:pt x="178" y="49"/>
                  </a:lnTo>
                  <a:lnTo>
                    <a:pt x="178" y="49"/>
                  </a:lnTo>
                  <a:lnTo>
                    <a:pt x="181" y="52"/>
                  </a:lnTo>
                  <a:lnTo>
                    <a:pt x="181" y="52"/>
                  </a:lnTo>
                  <a:lnTo>
                    <a:pt x="178" y="56"/>
                  </a:lnTo>
                  <a:lnTo>
                    <a:pt x="178" y="56"/>
                  </a:lnTo>
                  <a:lnTo>
                    <a:pt x="178" y="56"/>
                  </a:lnTo>
                  <a:lnTo>
                    <a:pt x="181" y="60"/>
                  </a:lnTo>
                  <a:lnTo>
                    <a:pt x="181" y="60"/>
                  </a:lnTo>
                  <a:lnTo>
                    <a:pt x="185" y="60"/>
                  </a:lnTo>
                  <a:lnTo>
                    <a:pt x="185" y="64"/>
                  </a:lnTo>
                  <a:lnTo>
                    <a:pt x="189" y="60"/>
                  </a:lnTo>
                  <a:lnTo>
                    <a:pt x="193" y="64"/>
                  </a:lnTo>
                  <a:lnTo>
                    <a:pt x="193" y="67"/>
                  </a:lnTo>
                  <a:lnTo>
                    <a:pt x="196" y="71"/>
                  </a:lnTo>
                  <a:lnTo>
                    <a:pt x="196" y="71"/>
                  </a:lnTo>
                  <a:lnTo>
                    <a:pt x="200" y="75"/>
                  </a:lnTo>
                  <a:lnTo>
                    <a:pt x="200" y="75"/>
                  </a:lnTo>
                  <a:lnTo>
                    <a:pt x="200" y="78"/>
                  </a:lnTo>
                  <a:lnTo>
                    <a:pt x="200" y="78"/>
                  </a:lnTo>
                  <a:lnTo>
                    <a:pt x="207" y="78"/>
                  </a:lnTo>
                  <a:lnTo>
                    <a:pt x="211" y="82"/>
                  </a:lnTo>
                  <a:lnTo>
                    <a:pt x="207" y="82"/>
                  </a:lnTo>
                  <a:lnTo>
                    <a:pt x="211" y="86"/>
                  </a:lnTo>
                  <a:lnTo>
                    <a:pt x="211" y="89"/>
                  </a:lnTo>
                  <a:lnTo>
                    <a:pt x="215" y="89"/>
                  </a:lnTo>
                  <a:lnTo>
                    <a:pt x="215" y="93"/>
                  </a:lnTo>
                  <a:lnTo>
                    <a:pt x="215" y="93"/>
                  </a:lnTo>
                  <a:lnTo>
                    <a:pt x="215" y="93"/>
                  </a:lnTo>
                  <a:lnTo>
                    <a:pt x="211" y="89"/>
                  </a:lnTo>
                  <a:lnTo>
                    <a:pt x="207" y="89"/>
                  </a:lnTo>
                  <a:lnTo>
                    <a:pt x="204" y="93"/>
                  </a:lnTo>
                  <a:lnTo>
                    <a:pt x="204" y="93"/>
                  </a:lnTo>
                  <a:lnTo>
                    <a:pt x="196" y="93"/>
                  </a:lnTo>
                  <a:lnTo>
                    <a:pt x="193" y="89"/>
                  </a:lnTo>
                  <a:lnTo>
                    <a:pt x="193" y="89"/>
                  </a:lnTo>
                  <a:lnTo>
                    <a:pt x="189" y="89"/>
                  </a:lnTo>
                  <a:lnTo>
                    <a:pt x="189" y="89"/>
                  </a:lnTo>
                  <a:lnTo>
                    <a:pt x="185" y="89"/>
                  </a:lnTo>
                  <a:lnTo>
                    <a:pt x="181" y="89"/>
                  </a:lnTo>
                  <a:lnTo>
                    <a:pt x="181" y="89"/>
                  </a:lnTo>
                  <a:lnTo>
                    <a:pt x="181" y="89"/>
                  </a:lnTo>
                  <a:lnTo>
                    <a:pt x="181" y="89"/>
                  </a:lnTo>
                  <a:lnTo>
                    <a:pt x="178" y="93"/>
                  </a:lnTo>
                  <a:lnTo>
                    <a:pt x="178" y="93"/>
                  </a:lnTo>
                  <a:lnTo>
                    <a:pt x="174" y="93"/>
                  </a:lnTo>
                  <a:lnTo>
                    <a:pt x="170" y="93"/>
                  </a:lnTo>
                  <a:lnTo>
                    <a:pt x="170" y="93"/>
                  </a:lnTo>
                  <a:lnTo>
                    <a:pt x="167" y="93"/>
                  </a:lnTo>
                  <a:lnTo>
                    <a:pt x="167" y="93"/>
                  </a:lnTo>
                  <a:lnTo>
                    <a:pt x="167" y="93"/>
                  </a:lnTo>
                  <a:lnTo>
                    <a:pt x="167" y="93"/>
                  </a:lnTo>
                  <a:lnTo>
                    <a:pt x="163" y="93"/>
                  </a:lnTo>
                  <a:lnTo>
                    <a:pt x="155" y="93"/>
                  </a:lnTo>
                  <a:lnTo>
                    <a:pt x="152" y="97"/>
                  </a:lnTo>
                  <a:lnTo>
                    <a:pt x="152" y="97"/>
                  </a:lnTo>
                  <a:lnTo>
                    <a:pt x="144" y="97"/>
                  </a:lnTo>
                  <a:lnTo>
                    <a:pt x="144" y="97"/>
                  </a:lnTo>
                  <a:lnTo>
                    <a:pt x="141" y="97"/>
                  </a:lnTo>
                  <a:lnTo>
                    <a:pt x="137" y="97"/>
                  </a:lnTo>
                  <a:lnTo>
                    <a:pt x="133" y="97"/>
                  </a:lnTo>
                  <a:lnTo>
                    <a:pt x="133" y="97"/>
                  </a:lnTo>
                  <a:lnTo>
                    <a:pt x="130" y="101"/>
                  </a:lnTo>
                  <a:lnTo>
                    <a:pt x="130" y="104"/>
                  </a:lnTo>
                  <a:lnTo>
                    <a:pt x="133" y="104"/>
                  </a:lnTo>
                  <a:lnTo>
                    <a:pt x="130" y="104"/>
                  </a:lnTo>
                  <a:lnTo>
                    <a:pt x="126" y="104"/>
                  </a:lnTo>
                  <a:lnTo>
                    <a:pt x="126" y="104"/>
                  </a:lnTo>
                  <a:lnTo>
                    <a:pt x="122" y="104"/>
                  </a:lnTo>
                  <a:lnTo>
                    <a:pt x="118" y="104"/>
                  </a:lnTo>
                  <a:lnTo>
                    <a:pt x="118" y="104"/>
                  </a:lnTo>
                  <a:lnTo>
                    <a:pt x="115" y="104"/>
                  </a:lnTo>
                  <a:lnTo>
                    <a:pt x="111" y="104"/>
                  </a:lnTo>
                  <a:lnTo>
                    <a:pt x="107" y="104"/>
                  </a:lnTo>
                  <a:lnTo>
                    <a:pt x="104" y="101"/>
                  </a:lnTo>
                  <a:lnTo>
                    <a:pt x="100" y="101"/>
                  </a:lnTo>
                  <a:lnTo>
                    <a:pt x="100" y="101"/>
                  </a:lnTo>
                  <a:lnTo>
                    <a:pt x="96" y="97"/>
                  </a:lnTo>
                  <a:lnTo>
                    <a:pt x="93" y="97"/>
                  </a:lnTo>
                  <a:lnTo>
                    <a:pt x="89" y="93"/>
                  </a:lnTo>
                  <a:lnTo>
                    <a:pt x="89" y="93"/>
                  </a:lnTo>
                  <a:lnTo>
                    <a:pt x="85" y="93"/>
                  </a:lnTo>
                  <a:lnTo>
                    <a:pt x="81" y="93"/>
                  </a:lnTo>
                  <a:lnTo>
                    <a:pt x="81" y="93"/>
                  </a:lnTo>
                  <a:lnTo>
                    <a:pt x="81" y="93"/>
                  </a:lnTo>
                  <a:lnTo>
                    <a:pt x="78" y="93"/>
                  </a:lnTo>
                  <a:lnTo>
                    <a:pt x="74" y="93"/>
                  </a:lnTo>
                  <a:lnTo>
                    <a:pt x="74" y="97"/>
                  </a:lnTo>
                  <a:lnTo>
                    <a:pt x="74" y="97"/>
                  </a:lnTo>
                  <a:lnTo>
                    <a:pt x="74" y="101"/>
                  </a:lnTo>
                  <a:lnTo>
                    <a:pt x="74" y="101"/>
                  </a:lnTo>
                  <a:lnTo>
                    <a:pt x="70" y="101"/>
                  </a:lnTo>
                  <a:lnTo>
                    <a:pt x="70" y="101"/>
                  </a:lnTo>
                  <a:lnTo>
                    <a:pt x="70" y="104"/>
                  </a:lnTo>
                  <a:lnTo>
                    <a:pt x="70" y="108"/>
                  </a:lnTo>
                  <a:lnTo>
                    <a:pt x="70" y="108"/>
                  </a:lnTo>
                  <a:lnTo>
                    <a:pt x="70" y="112"/>
                  </a:lnTo>
                  <a:lnTo>
                    <a:pt x="70" y="112"/>
                  </a:lnTo>
                  <a:lnTo>
                    <a:pt x="67" y="112"/>
                  </a:lnTo>
                  <a:lnTo>
                    <a:pt x="67" y="115"/>
                  </a:lnTo>
                  <a:lnTo>
                    <a:pt x="63" y="112"/>
                  </a:lnTo>
                  <a:lnTo>
                    <a:pt x="63" y="112"/>
                  </a:lnTo>
                  <a:lnTo>
                    <a:pt x="59" y="112"/>
                  </a:lnTo>
                  <a:lnTo>
                    <a:pt x="56" y="112"/>
                  </a:lnTo>
                  <a:lnTo>
                    <a:pt x="56" y="112"/>
                  </a:lnTo>
                  <a:lnTo>
                    <a:pt x="52" y="112"/>
                  </a:lnTo>
                  <a:lnTo>
                    <a:pt x="44" y="115"/>
                  </a:lnTo>
                  <a:lnTo>
                    <a:pt x="44" y="115"/>
                  </a:lnTo>
                  <a:lnTo>
                    <a:pt x="41" y="115"/>
                  </a:lnTo>
                  <a:lnTo>
                    <a:pt x="37" y="119"/>
                  </a:lnTo>
                  <a:lnTo>
                    <a:pt x="30" y="130"/>
                  </a:lnTo>
                  <a:lnTo>
                    <a:pt x="30" y="130"/>
                  </a:lnTo>
                  <a:lnTo>
                    <a:pt x="30" y="130"/>
                  </a:lnTo>
                  <a:lnTo>
                    <a:pt x="30" y="127"/>
                  </a:lnTo>
                  <a:lnTo>
                    <a:pt x="30" y="123"/>
                  </a:lnTo>
                  <a:lnTo>
                    <a:pt x="22" y="123"/>
                  </a:lnTo>
                  <a:lnTo>
                    <a:pt x="22" y="119"/>
                  </a:lnTo>
                  <a:lnTo>
                    <a:pt x="18" y="115"/>
                  </a:lnTo>
                  <a:lnTo>
                    <a:pt x="15" y="108"/>
                  </a:lnTo>
                  <a:lnTo>
                    <a:pt x="15" y="108"/>
                  </a:lnTo>
                  <a:lnTo>
                    <a:pt x="11" y="104"/>
                  </a:lnTo>
                  <a:lnTo>
                    <a:pt x="7" y="101"/>
                  </a:lnTo>
                  <a:lnTo>
                    <a:pt x="4" y="101"/>
                  </a:lnTo>
                  <a:lnTo>
                    <a:pt x="4" y="93"/>
                  </a:lnTo>
                  <a:lnTo>
                    <a:pt x="4" y="89"/>
                  </a:lnTo>
                  <a:lnTo>
                    <a:pt x="4" y="86"/>
                  </a:lnTo>
                  <a:lnTo>
                    <a:pt x="4" y="82"/>
                  </a:lnTo>
                  <a:lnTo>
                    <a:pt x="4" y="78"/>
                  </a:lnTo>
                  <a:lnTo>
                    <a:pt x="0" y="75"/>
                  </a:lnTo>
                  <a:lnTo>
                    <a:pt x="4" y="75"/>
                  </a:lnTo>
                  <a:lnTo>
                    <a:pt x="4" y="75"/>
                  </a:lnTo>
                  <a:lnTo>
                    <a:pt x="7" y="71"/>
                  </a:lnTo>
                  <a:lnTo>
                    <a:pt x="11" y="67"/>
                  </a:lnTo>
                  <a:lnTo>
                    <a:pt x="15" y="60"/>
                  </a:lnTo>
                  <a:lnTo>
                    <a:pt x="15" y="56"/>
                  </a:lnTo>
                  <a:lnTo>
                    <a:pt x="18" y="56"/>
                  </a:lnTo>
                  <a:lnTo>
                    <a:pt x="18" y="52"/>
                  </a:lnTo>
                  <a:lnTo>
                    <a:pt x="18" y="52"/>
                  </a:lnTo>
                  <a:lnTo>
                    <a:pt x="22" y="52"/>
                  </a:lnTo>
                  <a:lnTo>
                    <a:pt x="22" y="56"/>
                  </a:lnTo>
                  <a:lnTo>
                    <a:pt x="26" y="56"/>
                  </a:lnTo>
                  <a:lnTo>
                    <a:pt x="30" y="56"/>
                  </a:lnTo>
                  <a:lnTo>
                    <a:pt x="33" y="56"/>
                  </a:lnTo>
                  <a:lnTo>
                    <a:pt x="33" y="52"/>
                  </a:lnTo>
                  <a:lnTo>
                    <a:pt x="33" y="49"/>
                  </a:lnTo>
                  <a:lnTo>
                    <a:pt x="37" y="49"/>
                  </a:lnTo>
                  <a:lnTo>
                    <a:pt x="37" y="49"/>
                  </a:lnTo>
                  <a:lnTo>
                    <a:pt x="41" y="52"/>
                  </a:lnTo>
                  <a:lnTo>
                    <a:pt x="41" y="56"/>
                  </a:lnTo>
                  <a:lnTo>
                    <a:pt x="44" y="52"/>
                  </a:lnTo>
                  <a:lnTo>
                    <a:pt x="48" y="52"/>
                  </a:lnTo>
                  <a:lnTo>
                    <a:pt x="52" y="49"/>
                  </a:lnTo>
                  <a:lnTo>
                    <a:pt x="56" y="49"/>
                  </a:lnTo>
                  <a:lnTo>
                    <a:pt x="67" y="45"/>
                  </a:lnTo>
                  <a:lnTo>
                    <a:pt x="70" y="45"/>
                  </a:lnTo>
                  <a:lnTo>
                    <a:pt x="74" y="41"/>
                  </a:lnTo>
                  <a:lnTo>
                    <a:pt x="78" y="41"/>
                  </a:lnTo>
                  <a:lnTo>
                    <a:pt x="78" y="38"/>
                  </a:lnTo>
                  <a:lnTo>
                    <a:pt x="74" y="38"/>
                  </a:lnTo>
                  <a:lnTo>
                    <a:pt x="74" y="34"/>
                  </a:lnTo>
                  <a:lnTo>
                    <a:pt x="74" y="34"/>
                  </a:lnTo>
                  <a:lnTo>
                    <a:pt x="74" y="30"/>
                  </a:lnTo>
                  <a:lnTo>
                    <a:pt x="78" y="30"/>
                  </a:lnTo>
                  <a:lnTo>
                    <a:pt x="81" y="30"/>
                  </a:lnTo>
                  <a:lnTo>
                    <a:pt x="85" y="34"/>
                  </a:lnTo>
                  <a:lnTo>
                    <a:pt x="89" y="34"/>
                  </a:lnTo>
                  <a:lnTo>
                    <a:pt x="93" y="34"/>
                  </a:lnTo>
                  <a:lnTo>
                    <a:pt x="100" y="30"/>
                  </a:lnTo>
                  <a:lnTo>
                    <a:pt x="104" y="30"/>
                  </a:lnTo>
                  <a:lnTo>
                    <a:pt x="104" y="26"/>
                  </a:lnTo>
                  <a:lnTo>
                    <a:pt x="107" y="26"/>
                  </a:lnTo>
                  <a:lnTo>
                    <a:pt x="104" y="23"/>
                  </a:lnTo>
                  <a:lnTo>
                    <a:pt x="107" y="23"/>
                  </a:lnTo>
                  <a:lnTo>
                    <a:pt x="107" y="19"/>
                  </a:lnTo>
                  <a:lnTo>
                    <a:pt x="107" y="19"/>
                  </a:lnTo>
                  <a:lnTo>
                    <a:pt x="111" y="15"/>
                  </a:lnTo>
                  <a:lnTo>
                    <a:pt x="111" y="15"/>
                  </a:lnTo>
                  <a:lnTo>
                    <a:pt x="115" y="15"/>
                  </a:lnTo>
                  <a:lnTo>
                    <a:pt x="115" y="12"/>
                  </a:lnTo>
                  <a:lnTo>
                    <a:pt x="118" y="12"/>
                  </a:lnTo>
                  <a:lnTo>
                    <a:pt x="118" y="8"/>
                  </a:lnTo>
                  <a:lnTo>
                    <a:pt x="118" y="8"/>
                  </a:lnTo>
                  <a:lnTo>
                    <a:pt x="122" y="4"/>
                  </a:lnTo>
                  <a:lnTo>
                    <a:pt x="126" y="4"/>
                  </a:lnTo>
                  <a:lnTo>
                    <a:pt x="130" y="4"/>
                  </a:lnTo>
                  <a:lnTo>
                    <a:pt x="133" y="4"/>
                  </a:lnTo>
                  <a:lnTo>
                    <a:pt x="137" y="0"/>
                  </a:lnTo>
                  <a:lnTo>
                    <a:pt x="137"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6" name="Freeform 110">
              <a:extLst>
                <a:ext uri="{FF2B5EF4-FFF2-40B4-BE49-F238E27FC236}">
                  <a16:creationId xmlns:a16="http://schemas.microsoft.com/office/drawing/2014/main" xmlns="" id="{6C426DC1-6FCD-4DBA-9945-40CA0A01B5A0}"/>
                </a:ext>
              </a:extLst>
            </p:cNvPr>
            <p:cNvSpPr/>
            <p:nvPr/>
          </p:nvSpPr>
          <p:spPr bwMode="auto">
            <a:xfrm>
              <a:off x="5238550" y="3388075"/>
              <a:ext cx="456803" cy="377075"/>
            </a:xfrm>
            <a:custGeom>
              <a:avLst/>
              <a:gdLst>
                <a:gd name="T0" fmla="*/ 237 w 255"/>
                <a:gd name="T1" fmla="*/ 208 h 216"/>
                <a:gd name="T2" fmla="*/ 248 w 255"/>
                <a:gd name="T3" fmla="*/ 60 h 216"/>
                <a:gd name="T4" fmla="*/ 244 w 255"/>
                <a:gd name="T5" fmla="*/ 49 h 216"/>
                <a:gd name="T6" fmla="*/ 248 w 255"/>
                <a:gd name="T7" fmla="*/ 41 h 216"/>
                <a:gd name="T8" fmla="*/ 244 w 255"/>
                <a:gd name="T9" fmla="*/ 34 h 216"/>
                <a:gd name="T10" fmla="*/ 248 w 255"/>
                <a:gd name="T11" fmla="*/ 23 h 216"/>
                <a:gd name="T12" fmla="*/ 244 w 255"/>
                <a:gd name="T13" fmla="*/ 19 h 216"/>
                <a:gd name="T14" fmla="*/ 237 w 255"/>
                <a:gd name="T15" fmla="*/ 19 h 216"/>
                <a:gd name="T16" fmla="*/ 226 w 255"/>
                <a:gd name="T17" fmla="*/ 15 h 216"/>
                <a:gd name="T18" fmla="*/ 215 w 255"/>
                <a:gd name="T19" fmla="*/ 12 h 216"/>
                <a:gd name="T20" fmla="*/ 215 w 255"/>
                <a:gd name="T21" fmla="*/ 12 h 216"/>
                <a:gd name="T22" fmla="*/ 207 w 255"/>
                <a:gd name="T23" fmla="*/ 4 h 216"/>
                <a:gd name="T24" fmla="*/ 200 w 255"/>
                <a:gd name="T25" fmla="*/ 4 h 216"/>
                <a:gd name="T26" fmla="*/ 196 w 255"/>
                <a:gd name="T27" fmla="*/ 4 h 216"/>
                <a:gd name="T28" fmla="*/ 189 w 255"/>
                <a:gd name="T29" fmla="*/ 4 h 216"/>
                <a:gd name="T30" fmla="*/ 178 w 255"/>
                <a:gd name="T31" fmla="*/ 4 h 216"/>
                <a:gd name="T32" fmla="*/ 166 w 255"/>
                <a:gd name="T33" fmla="*/ 12 h 216"/>
                <a:gd name="T34" fmla="*/ 163 w 255"/>
                <a:gd name="T35" fmla="*/ 19 h 216"/>
                <a:gd name="T36" fmla="*/ 166 w 255"/>
                <a:gd name="T37" fmla="*/ 30 h 216"/>
                <a:gd name="T38" fmla="*/ 166 w 255"/>
                <a:gd name="T39" fmla="*/ 38 h 216"/>
                <a:gd name="T40" fmla="*/ 163 w 255"/>
                <a:gd name="T41" fmla="*/ 45 h 216"/>
                <a:gd name="T42" fmla="*/ 152 w 255"/>
                <a:gd name="T43" fmla="*/ 49 h 216"/>
                <a:gd name="T44" fmla="*/ 141 w 255"/>
                <a:gd name="T45" fmla="*/ 41 h 216"/>
                <a:gd name="T46" fmla="*/ 126 w 255"/>
                <a:gd name="T47" fmla="*/ 34 h 216"/>
                <a:gd name="T48" fmla="*/ 107 w 255"/>
                <a:gd name="T49" fmla="*/ 30 h 216"/>
                <a:gd name="T50" fmla="*/ 100 w 255"/>
                <a:gd name="T51" fmla="*/ 30 h 216"/>
                <a:gd name="T52" fmla="*/ 89 w 255"/>
                <a:gd name="T53" fmla="*/ 19 h 216"/>
                <a:gd name="T54" fmla="*/ 85 w 255"/>
                <a:gd name="T55" fmla="*/ 12 h 216"/>
                <a:gd name="T56" fmla="*/ 70 w 255"/>
                <a:gd name="T57" fmla="*/ 4 h 216"/>
                <a:gd name="T58" fmla="*/ 55 w 255"/>
                <a:gd name="T59" fmla="*/ 4 h 216"/>
                <a:gd name="T60" fmla="*/ 37 w 255"/>
                <a:gd name="T61" fmla="*/ 4 h 216"/>
                <a:gd name="T62" fmla="*/ 29 w 255"/>
                <a:gd name="T63" fmla="*/ 0 h 216"/>
                <a:gd name="T64" fmla="*/ 29 w 255"/>
                <a:gd name="T65" fmla="*/ 8 h 216"/>
                <a:gd name="T66" fmla="*/ 29 w 255"/>
                <a:gd name="T67" fmla="*/ 15 h 216"/>
                <a:gd name="T68" fmla="*/ 18 w 255"/>
                <a:gd name="T69" fmla="*/ 23 h 216"/>
                <a:gd name="T70" fmla="*/ 11 w 255"/>
                <a:gd name="T71" fmla="*/ 23 h 216"/>
                <a:gd name="T72" fmla="*/ 7 w 255"/>
                <a:gd name="T73" fmla="*/ 26 h 216"/>
                <a:gd name="T74" fmla="*/ 11 w 255"/>
                <a:gd name="T75" fmla="*/ 34 h 216"/>
                <a:gd name="T76" fmla="*/ 11 w 255"/>
                <a:gd name="T77" fmla="*/ 38 h 216"/>
                <a:gd name="T78" fmla="*/ 7 w 255"/>
                <a:gd name="T79" fmla="*/ 41 h 216"/>
                <a:gd name="T80" fmla="*/ 4 w 255"/>
                <a:gd name="T81" fmla="*/ 45 h 216"/>
                <a:gd name="T82" fmla="*/ 0 w 255"/>
                <a:gd name="T83" fmla="*/ 45 h 216"/>
                <a:gd name="T84" fmla="*/ 0 w 255"/>
                <a:gd name="T85" fmla="*/ 49 h 216"/>
                <a:gd name="T86" fmla="*/ 0 w 255"/>
                <a:gd name="T87" fmla="*/ 52 h 216"/>
                <a:gd name="T88" fmla="*/ 4 w 255"/>
                <a:gd name="T89" fmla="*/ 67 h 216"/>
                <a:gd name="T90" fmla="*/ 4 w 255"/>
                <a:gd name="T91" fmla="*/ 75 h 216"/>
                <a:gd name="T92" fmla="*/ 7 w 255"/>
                <a:gd name="T93" fmla="*/ 86 h 216"/>
                <a:gd name="T94" fmla="*/ 4 w 255"/>
                <a:gd name="T95" fmla="*/ 97 h 216"/>
                <a:gd name="T96" fmla="*/ 7 w 255"/>
                <a:gd name="T97" fmla="*/ 104 h 216"/>
                <a:gd name="T98" fmla="*/ 0 w 255"/>
                <a:gd name="T99" fmla="*/ 108 h 216"/>
                <a:gd name="T100" fmla="*/ 0 w 255"/>
                <a:gd name="T101" fmla="*/ 112 h 216"/>
                <a:gd name="T102" fmla="*/ 4 w 255"/>
                <a:gd name="T103" fmla="*/ 119 h 216"/>
                <a:gd name="T104" fmla="*/ 7 w 255"/>
                <a:gd name="T105" fmla="*/ 127 h 216"/>
                <a:gd name="T106" fmla="*/ 11 w 255"/>
                <a:gd name="T107" fmla="*/ 130 h 216"/>
                <a:gd name="T108" fmla="*/ 11 w 255"/>
                <a:gd name="T109" fmla="*/ 138 h 216"/>
                <a:gd name="T110" fmla="*/ 15 w 255"/>
                <a:gd name="T111" fmla="*/ 141 h 216"/>
                <a:gd name="T112" fmla="*/ 26 w 255"/>
                <a:gd name="T113" fmla="*/ 141 h 216"/>
                <a:gd name="T114" fmla="*/ 33 w 255"/>
                <a:gd name="T115" fmla="*/ 145 h 216"/>
                <a:gd name="T116" fmla="*/ 37 w 255"/>
                <a:gd name="T117" fmla="*/ 153 h 216"/>
                <a:gd name="T118" fmla="*/ 41 w 255"/>
                <a:gd name="T119" fmla="*/ 156 h 216"/>
                <a:gd name="T120" fmla="*/ 74 w 255"/>
                <a:gd name="T121" fmla="*/ 167 h 216"/>
                <a:gd name="T122" fmla="*/ 237 w 255"/>
                <a:gd name="T123" fmla="*/ 216 h 216"/>
                <a:gd name="T124" fmla="*/ 237 w 255"/>
                <a:gd name="T125" fmla="*/ 216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55" h="216">
                  <a:moveTo>
                    <a:pt x="237" y="216"/>
                  </a:moveTo>
                  <a:lnTo>
                    <a:pt x="237" y="208"/>
                  </a:lnTo>
                  <a:lnTo>
                    <a:pt x="255" y="208"/>
                  </a:lnTo>
                  <a:lnTo>
                    <a:pt x="248" y="60"/>
                  </a:lnTo>
                  <a:lnTo>
                    <a:pt x="244" y="52"/>
                  </a:lnTo>
                  <a:lnTo>
                    <a:pt x="244" y="49"/>
                  </a:lnTo>
                  <a:lnTo>
                    <a:pt x="244" y="45"/>
                  </a:lnTo>
                  <a:lnTo>
                    <a:pt x="248" y="41"/>
                  </a:lnTo>
                  <a:lnTo>
                    <a:pt x="248" y="38"/>
                  </a:lnTo>
                  <a:lnTo>
                    <a:pt x="244" y="34"/>
                  </a:lnTo>
                  <a:lnTo>
                    <a:pt x="248" y="26"/>
                  </a:lnTo>
                  <a:lnTo>
                    <a:pt x="248" y="23"/>
                  </a:lnTo>
                  <a:lnTo>
                    <a:pt x="248" y="19"/>
                  </a:lnTo>
                  <a:lnTo>
                    <a:pt x="244" y="19"/>
                  </a:lnTo>
                  <a:lnTo>
                    <a:pt x="240" y="15"/>
                  </a:lnTo>
                  <a:lnTo>
                    <a:pt x="237" y="19"/>
                  </a:lnTo>
                  <a:lnTo>
                    <a:pt x="226" y="15"/>
                  </a:lnTo>
                  <a:lnTo>
                    <a:pt x="226" y="15"/>
                  </a:lnTo>
                  <a:lnTo>
                    <a:pt x="222" y="15"/>
                  </a:lnTo>
                  <a:lnTo>
                    <a:pt x="215" y="12"/>
                  </a:lnTo>
                  <a:lnTo>
                    <a:pt x="215" y="12"/>
                  </a:lnTo>
                  <a:lnTo>
                    <a:pt x="215" y="12"/>
                  </a:lnTo>
                  <a:lnTo>
                    <a:pt x="215" y="8"/>
                  </a:lnTo>
                  <a:lnTo>
                    <a:pt x="207" y="4"/>
                  </a:lnTo>
                  <a:lnTo>
                    <a:pt x="203" y="4"/>
                  </a:lnTo>
                  <a:lnTo>
                    <a:pt x="200" y="4"/>
                  </a:lnTo>
                  <a:lnTo>
                    <a:pt x="196" y="4"/>
                  </a:lnTo>
                  <a:lnTo>
                    <a:pt x="196" y="4"/>
                  </a:lnTo>
                  <a:lnTo>
                    <a:pt x="192" y="4"/>
                  </a:lnTo>
                  <a:lnTo>
                    <a:pt x="189" y="4"/>
                  </a:lnTo>
                  <a:lnTo>
                    <a:pt x="185" y="4"/>
                  </a:lnTo>
                  <a:lnTo>
                    <a:pt x="178" y="4"/>
                  </a:lnTo>
                  <a:lnTo>
                    <a:pt x="170" y="8"/>
                  </a:lnTo>
                  <a:lnTo>
                    <a:pt x="166" y="12"/>
                  </a:lnTo>
                  <a:lnTo>
                    <a:pt x="166" y="15"/>
                  </a:lnTo>
                  <a:lnTo>
                    <a:pt x="163" y="19"/>
                  </a:lnTo>
                  <a:lnTo>
                    <a:pt x="163" y="26"/>
                  </a:lnTo>
                  <a:lnTo>
                    <a:pt x="166" y="30"/>
                  </a:lnTo>
                  <a:lnTo>
                    <a:pt x="166" y="38"/>
                  </a:lnTo>
                  <a:lnTo>
                    <a:pt x="166" y="38"/>
                  </a:lnTo>
                  <a:lnTo>
                    <a:pt x="163" y="41"/>
                  </a:lnTo>
                  <a:lnTo>
                    <a:pt x="163" y="45"/>
                  </a:lnTo>
                  <a:lnTo>
                    <a:pt x="155" y="49"/>
                  </a:lnTo>
                  <a:lnTo>
                    <a:pt x="152" y="49"/>
                  </a:lnTo>
                  <a:lnTo>
                    <a:pt x="144" y="49"/>
                  </a:lnTo>
                  <a:lnTo>
                    <a:pt x="141" y="41"/>
                  </a:lnTo>
                  <a:lnTo>
                    <a:pt x="133" y="38"/>
                  </a:lnTo>
                  <a:lnTo>
                    <a:pt x="126" y="34"/>
                  </a:lnTo>
                  <a:lnTo>
                    <a:pt x="115" y="30"/>
                  </a:lnTo>
                  <a:lnTo>
                    <a:pt x="107" y="30"/>
                  </a:lnTo>
                  <a:lnTo>
                    <a:pt x="107" y="30"/>
                  </a:lnTo>
                  <a:lnTo>
                    <a:pt x="100" y="30"/>
                  </a:lnTo>
                  <a:lnTo>
                    <a:pt x="96" y="30"/>
                  </a:lnTo>
                  <a:lnTo>
                    <a:pt x="89" y="19"/>
                  </a:lnTo>
                  <a:lnTo>
                    <a:pt x="89" y="15"/>
                  </a:lnTo>
                  <a:lnTo>
                    <a:pt x="85" y="12"/>
                  </a:lnTo>
                  <a:lnTo>
                    <a:pt x="74" y="8"/>
                  </a:lnTo>
                  <a:lnTo>
                    <a:pt x="70" y="4"/>
                  </a:lnTo>
                  <a:lnTo>
                    <a:pt x="63" y="4"/>
                  </a:lnTo>
                  <a:lnTo>
                    <a:pt x="55" y="4"/>
                  </a:lnTo>
                  <a:lnTo>
                    <a:pt x="44" y="4"/>
                  </a:lnTo>
                  <a:lnTo>
                    <a:pt x="37" y="4"/>
                  </a:lnTo>
                  <a:lnTo>
                    <a:pt x="33" y="0"/>
                  </a:lnTo>
                  <a:lnTo>
                    <a:pt x="29" y="0"/>
                  </a:lnTo>
                  <a:lnTo>
                    <a:pt x="29" y="0"/>
                  </a:lnTo>
                  <a:lnTo>
                    <a:pt x="29" y="8"/>
                  </a:lnTo>
                  <a:lnTo>
                    <a:pt x="29" y="8"/>
                  </a:lnTo>
                  <a:lnTo>
                    <a:pt x="29" y="15"/>
                  </a:lnTo>
                  <a:lnTo>
                    <a:pt x="18" y="19"/>
                  </a:lnTo>
                  <a:lnTo>
                    <a:pt x="18" y="23"/>
                  </a:lnTo>
                  <a:lnTo>
                    <a:pt x="15" y="23"/>
                  </a:lnTo>
                  <a:lnTo>
                    <a:pt x="11" y="23"/>
                  </a:lnTo>
                  <a:lnTo>
                    <a:pt x="7" y="26"/>
                  </a:lnTo>
                  <a:lnTo>
                    <a:pt x="7" y="26"/>
                  </a:lnTo>
                  <a:lnTo>
                    <a:pt x="7" y="30"/>
                  </a:lnTo>
                  <a:lnTo>
                    <a:pt x="11" y="34"/>
                  </a:lnTo>
                  <a:lnTo>
                    <a:pt x="11" y="38"/>
                  </a:lnTo>
                  <a:lnTo>
                    <a:pt x="11" y="38"/>
                  </a:lnTo>
                  <a:lnTo>
                    <a:pt x="11" y="41"/>
                  </a:lnTo>
                  <a:lnTo>
                    <a:pt x="7" y="41"/>
                  </a:lnTo>
                  <a:lnTo>
                    <a:pt x="7" y="45"/>
                  </a:lnTo>
                  <a:lnTo>
                    <a:pt x="4" y="45"/>
                  </a:lnTo>
                  <a:lnTo>
                    <a:pt x="4" y="45"/>
                  </a:lnTo>
                  <a:lnTo>
                    <a:pt x="0" y="45"/>
                  </a:lnTo>
                  <a:lnTo>
                    <a:pt x="0" y="45"/>
                  </a:lnTo>
                  <a:lnTo>
                    <a:pt x="0" y="49"/>
                  </a:lnTo>
                  <a:lnTo>
                    <a:pt x="0" y="52"/>
                  </a:lnTo>
                  <a:lnTo>
                    <a:pt x="0" y="52"/>
                  </a:lnTo>
                  <a:lnTo>
                    <a:pt x="4" y="56"/>
                  </a:lnTo>
                  <a:lnTo>
                    <a:pt x="4" y="67"/>
                  </a:lnTo>
                  <a:lnTo>
                    <a:pt x="4" y="71"/>
                  </a:lnTo>
                  <a:lnTo>
                    <a:pt x="4" y="75"/>
                  </a:lnTo>
                  <a:lnTo>
                    <a:pt x="4" y="82"/>
                  </a:lnTo>
                  <a:lnTo>
                    <a:pt x="7" y="86"/>
                  </a:lnTo>
                  <a:lnTo>
                    <a:pt x="4" y="93"/>
                  </a:lnTo>
                  <a:lnTo>
                    <a:pt x="4" y="97"/>
                  </a:lnTo>
                  <a:lnTo>
                    <a:pt x="7" y="101"/>
                  </a:lnTo>
                  <a:lnTo>
                    <a:pt x="7" y="104"/>
                  </a:lnTo>
                  <a:lnTo>
                    <a:pt x="4" y="104"/>
                  </a:lnTo>
                  <a:lnTo>
                    <a:pt x="0" y="108"/>
                  </a:lnTo>
                  <a:lnTo>
                    <a:pt x="0" y="112"/>
                  </a:lnTo>
                  <a:lnTo>
                    <a:pt x="0" y="112"/>
                  </a:lnTo>
                  <a:lnTo>
                    <a:pt x="0" y="112"/>
                  </a:lnTo>
                  <a:lnTo>
                    <a:pt x="4" y="119"/>
                  </a:lnTo>
                  <a:lnTo>
                    <a:pt x="7" y="123"/>
                  </a:lnTo>
                  <a:lnTo>
                    <a:pt x="7" y="127"/>
                  </a:lnTo>
                  <a:lnTo>
                    <a:pt x="11" y="130"/>
                  </a:lnTo>
                  <a:lnTo>
                    <a:pt x="11" y="130"/>
                  </a:lnTo>
                  <a:lnTo>
                    <a:pt x="11" y="134"/>
                  </a:lnTo>
                  <a:lnTo>
                    <a:pt x="11" y="138"/>
                  </a:lnTo>
                  <a:lnTo>
                    <a:pt x="11" y="138"/>
                  </a:lnTo>
                  <a:lnTo>
                    <a:pt x="15" y="141"/>
                  </a:lnTo>
                  <a:lnTo>
                    <a:pt x="22" y="141"/>
                  </a:lnTo>
                  <a:lnTo>
                    <a:pt x="26" y="141"/>
                  </a:lnTo>
                  <a:lnTo>
                    <a:pt x="29" y="141"/>
                  </a:lnTo>
                  <a:lnTo>
                    <a:pt x="33" y="145"/>
                  </a:lnTo>
                  <a:lnTo>
                    <a:pt x="37" y="153"/>
                  </a:lnTo>
                  <a:lnTo>
                    <a:pt x="37" y="153"/>
                  </a:lnTo>
                  <a:lnTo>
                    <a:pt x="41" y="156"/>
                  </a:lnTo>
                  <a:lnTo>
                    <a:pt x="41" y="156"/>
                  </a:lnTo>
                  <a:lnTo>
                    <a:pt x="70" y="164"/>
                  </a:lnTo>
                  <a:lnTo>
                    <a:pt x="74" y="167"/>
                  </a:lnTo>
                  <a:lnTo>
                    <a:pt x="107" y="153"/>
                  </a:lnTo>
                  <a:lnTo>
                    <a:pt x="237" y="216"/>
                  </a:lnTo>
                  <a:lnTo>
                    <a:pt x="237" y="216"/>
                  </a:lnTo>
                  <a:lnTo>
                    <a:pt x="237" y="21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7" name="Freeform 111">
              <a:extLst>
                <a:ext uri="{FF2B5EF4-FFF2-40B4-BE49-F238E27FC236}">
                  <a16:creationId xmlns:a16="http://schemas.microsoft.com/office/drawing/2014/main" xmlns="" id="{F653027A-677A-4A06-93DA-9072CA5B6689}"/>
                </a:ext>
              </a:extLst>
            </p:cNvPr>
            <p:cNvSpPr>
              <a:spLocks noEditPoints="1"/>
            </p:cNvSpPr>
            <p:nvPr/>
          </p:nvSpPr>
          <p:spPr bwMode="auto">
            <a:xfrm>
              <a:off x="5177641" y="3265875"/>
              <a:ext cx="112858" cy="200758"/>
            </a:xfrm>
            <a:custGeom>
              <a:avLst/>
              <a:gdLst>
                <a:gd name="T0" fmla="*/ 38 w 63"/>
                <a:gd name="T1" fmla="*/ 115 h 115"/>
                <a:gd name="T2" fmla="*/ 41 w 63"/>
                <a:gd name="T3" fmla="*/ 115 h 115"/>
                <a:gd name="T4" fmla="*/ 45 w 63"/>
                <a:gd name="T5" fmla="*/ 111 h 115"/>
                <a:gd name="T6" fmla="*/ 45 w 63"/>
                <a:gd name="T7" fmla="*/ 108 h 115"/>
                <a:gd name="T8" fmla="*/ 41 w 63"/>
                <a:gd name="T9" fmla="*/ 100 h 115"/>
                <a:gd name="T10" fmla="*/ 41 w 63"/>
                <a:gd name="T11" fmla="*/ 96 h 115"/>
                <a:gd name="T12" fmla="*/ 49 w 63"/>
                <a:gd name="T13" fmla="*/ 93 h 115"/>
                <a:gd name="T14" fmla="*/ 52 w 63"/>
                <a:gd name="T15" fmla="*/ 89 h 115"/>
                <a:gd name="T16" fmla="*/ 63 w 63"/>
                <a:gd name="T17" fmla="*/ 78 h 115"/>
                <a:gd name="T18" fmla="*/ 63 w 63"/>
                <a:gd name="T19" fmla="*/ 70 h 115"/>
                <a:gd name="T20" fmla="*/ 60 w 63"/>
                <a:gd name="T21" fmla="*/ 70 h 115"/>
                <a:gd name="T22" fmla="*/ 56 w 63"/>
                <a:gd name="T23" fmla="*/ 67 h 115"/>
                <a:gd name="T24" fmla="*/ 52 w 63"/>
                <a:gd name="T25" fmla="*/ 63 h 115"/>
                <a:gd name="T26" fmla="*/ 52 w 63"/>
                <a:gd name="T27" fmla="*/ 63 h 115"/>
                <a:gd name="T28" fmla="*/ 49 w 63"/>
                <a:gd name="T29" fmla="*/ 63 h 115"/>
                <a:gd name="T30" fmla="*/ 45 w 63"/>
                <a:gd name="T31" fmla="*/ 63 h 115"/>
                <a:gd name="T32" fmla="*/ 38 w 63"/>
                <a:gd name="T33" fmla="*/ 56 h 115"/>
                <a:gd name="T34" fmla="*/ 49 w 63"/>
                <a:gd name="T35" fmla="*/ 44 h 115"/>
                <a:gd name="T36" fmla="*/ 52 w 63"/>
                <a:gd name="T37" fmla="*/ 41 h 115"/>
                <a:gd name="T38" fmla="*/ 56 w 63"/>
                <a:gd name="T39" fmla="*/ 37 h 115"/>
                <a:gd name="T40" fmla="*/ 52 w 63"/>
                <a:gd name="T41" fmla="*/ 33 h 115"/>
                <a:gd name="T42" fmla="*/ 49 w 63"/>
                <a:gd name="T43" fmla="*/ 26 h 115"/>
                <a:gd name="T44" fmla="*/ 45 w 63"/>
                <a:gd name="T45" fmla="*/ 19 h 115"/>
                <a:gd name="T46" fmla="*/ 49 w 63"/>
                <a:gd name="T47" fmla="*/ 15 h 115"/>
                <a:gd name="T48" fmla="*/ 52 w 63"/>
                <a:gd name="T49" fmla="*/ 7 h 115"/>
                <a:gd name="T50" fmla="*/ 45 w 63"/>
                <a:gd name="T51" fmla="*/ 11 h 115"/>
                <a:gd name="T52" fmla="*/ 41 w 63"/>
                <a:gd name="T53" fmla="*/ 11 h 115"/>
                <a:gd name="T54" fmla="*/ 38 w 63"/>
                <a:gd name="T55" fmla="*/ 4 h 115"/>
                <a:gd name="T56" fmla="*/ 34 w 63"/>
                <a:gd name="T57" fmla="*/ 0 h 115"/>
                <a:gd name="T58" fmla="*/ 30 w 63"/>
                <a:gd name="T59" fmla="*/ 4 h 115"/>
                <a:gd name="T60" fmla="*/ 26 w 63"/>
                <a:gd name="T61" fmla="*/ 4 h 115"/>
                <a:gd name="T62" fmla="*/ 15 w 63"/>
                <a:gd name="T63" fmla="*/ 7 h 115"/>
                <a:gd name="T64" fmla="*/ 15 w 63"/>
                <a:gd name="T65" fmla="*/ 11 h 115"/>
                <a:gd name="T66" fmla="*/ 15 w 63"/>
                <a:gd name="T67" fmla="*/ 15 h 115"/>
                <a:gd name="T68" fmla="*/ 12 w 63"/>
                <a:gd name="T69" fmla="*/ 30 h 115"/>
                <a:gd name="T70" fmla="*/ 15 w 63"/>
                <a:gd name="T71" fmla="*/ 33 h 115"/>
                <a:gd name="T72" fmla="*/ 15 w 63"/>
                <a:gd name="T73" fmla="*/ 37 h 115"/>
                <a:gd name="T74" fmla="*/ 15 w 63"/>
                <a:gd name="T75" fmla="*/ 41 h 115"/>
                <a:gd name="T76" fmla="*/ 12 w 63"/>
                <a:gd name="T77" fmla="*/ 48 h 115"/>
                <a:gd name="T78" fmla="*/ 8 w 63"/>
                <a:gd name="T79" fmla="*/ 52 h 115"/>
                <a:gd name="T80" fmla="*/ 4 w 63"/>
                <a:gd name="T81" fmla="*/ 56 h 115"/>
                <a:gd name="T82" fmla="*/ 0 w 63"/>
                <a:gd name="T83" fmla="*/ 63 h 115"/>
                <a:gd name="T84" fmla="*/ 4 w 63"/>
                <a:gd name="T85" fmla="*/ 67 h 115"/>
                <a:gd name="T86" fmla="*/ 8 w 63"/>
                <a:gd name="T87" fmla="*/ 70 h 115"/>
                <a:gd name="T88" fmla="*/ 12 w 63"/>
                <a:gd name="T89" fmla="*/ 78 h 115"/>
                <a:gd name="T90" fmla="*/ 19 w 63"/>
                <a:gd name="T91" fmla="*/ 82 h 115"/>
                <a:gd name="T92" fmla="*/ 26 w 63"/>
                <a:gd name="T93" fmla="*/ 85 h 115"/>
                <a:gd name="T94" fmla="*/ 34 w 63"/>
                <a:gd name="T95" fmla="*/ 115 h 115"/>
                <a:gd name="T96" fmla="*/ 49 w 63"/>
                <a:gd name="T97" fmla="*/ 59 h 115"/>
                <a:gd name="T98" fmla="*/ 56 w 63"/>
                <a:gd name="T99" fmla="*/ 59 h 115"/>
                <a:gd name="T100" fmla="*/ 49 w 63"/>
                <a:gd name="T101" fmla="*/ 59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63" h="115">
                  <a:moveTo>
                    <a:pt x="34" y="115"/>
                  </a:moveTo>
                  <a:lnTo>
                    <a:pt x="38" y="115"/>
                  </a:lnTo>
                  <a:lnTo>
                    <a:pt x="38" y="115"/>
                  </a:lnTo>
                  <a:lnTo>
                    <a:pt x="41" y="115"/>
                  </a:lnTo>
                  <a:lnTo>
                    <a:pt x="41" y="111"/>
                  </a:lnTo>
                  <a:lnTo>
                    <a:pt x="45" y="111"/>
                  </a:lnTo>
                  <a:lnTo>
                    <a:pt x="45" y="108"/>
                  </a:lnTo>
                  <a:lnTo>
                    <a:pt x="45" y="108"/>
                  </a:lnTo>
                  <a:lnTo>
                    <a:pt x="45" y="104"/>
                  </a:lnTo>
                  <a:lnTo>
                    <a:pt x="41" y="100"/>
                  </a:lnTo>
                  <a:lnTo>
                    <a:pt x="41" y="96"/>
                  </a:lnTo>
                  <a:lnTo>
                    <a:pt x="41" y="96"/>
                  </a:lnTo>
                  <a:lnTo>
                    <a:pt x="45" y="93"/>
                  </a:lnTo>
                  <a:lnTo>
                    <a:pt x="49" y="93"/>
                  </a:lnTo>
                  <a:lnTo>
                    <a:pt x="52" y="93"/>
                  </a:lnTo>
                  <a:lnTo>
                    <a:pt x="52" y="89"/>
                  </a:lnTo>
                  <a:lnTo>
                    <a:pt x="63" y="85"/>
                  </a:lnTo>
                  <a:lnTo>
                    <a:pt x="63" y="78"/>
                  </a:lnTo>
                  <a:lnTo>
                    <a:pt x="63" y="78"/>
                  </a:lnTo>
                  <a:lnTo>
                    <a:pt x="63" y="70"/>
                  </a:lnTo>
                  <a:lnTo>
                    <a:pt x="63" y="70"/>
                  </a:lnTo>
                  <a:lnTo>
                    <a:pt x="60" y="70"/>
                  </a:lnTo>
                  <a:lnTo>
                    <a:pt x="56" y="67"/>
                  </a:lnTo>
                  <a:lnTo>
                    <a:pt x="56" y="67"/>
                  </a:lnTo>
                  <a:lnTo>
                    <a:pt x="56" y="63"/>
                  </a:lnTo>
                  <a:lnTo>
                    <a:pt x="52" y="63"/>
                  </a:lnTo>
                  <a:lnTo>
                    <a:pt x="52" y="63"/>
                  </a:lnTo>
                  <a:lnTo>
                    <a:pt x="52" y="63"/>
                  </a:lnTo>
                  <a:lnTo>
                    <a:pt x="52" y="67"/>
                  </a:lnTo>
                  <a:lnTo>
                    <a:pt x="49" y="63"/>
                  </a:lnTo>
                  <a:lnTo>
                    <a:pt x="49" y="63"/>
                  </a:lnTo>
                  <a:lnTo>
                    <a:pt x="45" y="63"/>
                  </a:lnTo>
                  <a:lnTo>
                    <a:pt x="41" y="59"/>
                  </a:lnTo>
                  <a:lnTo>
                    <a:pt x="38" y="56"/>
                  </a:lnTo>
                  <a:lnTo>
                    <a:pt x="41" y="52"/>
                  </a:lnTo>
                  <a:lnTo>
                    <a:pt x="49" y="44"/>
                  </a:lnTo>
                  <a:lnTo>
                    <a:pt x="52" y="41"/>
                  </a:lnTo>
                  <a:lnTo>
                    <a:pt x="52" y="41"/>
                  </a:lnTo>
                  <a:lnTo>
                    <a:pt x="52" y="37"/>
                  </a:lnTo>
                  <a:lnTo>
                    <a:pt x="56" y="37"/>
                  </a:lnTo>
                  <a:lnTo>
                    <a:pt x="52" y="33"/>
                  </a:lnTo>
                  <a:lnTo>
                    <a:pt x="52" y="33"/>
                  </a:lnTo>
                  <a:lnTo>
                    <a:pt x="52" y="30"/>
                  </a:lnTo>
                  <a:lnTo>
                    <a:pt x="49" y="26"/>
                  </a:lnTo>
                  <a:lnTo>
                    <a:pt x="45" y="22"/>
                  </a:lnTo>
                  <a:lnTo>
                    <a:pt x="45" y="19"/>
                  </a:lnTo>
                  <a:lnTo>
                    <a:pt x="49" y="15"/>
                  </a:lnTo>
                  <a:lnTo>
                    <a:pt x="49" y="15"/>
                  </a:lnTo>
                  <a:lnTo>
                    <a:pt x="52" y="7"/>
                  </a:lnTo>
                  <a:lnTo>
                    <a:pt x="52" y="7"/>
                  </a:lnTo>
                  <a:lnTo>
                    <a:pt x="52" y="4"/>
                  </a:lnTo>
                  <a:lnTo>
                    <a:pt x="45" y="11"/>
                  </a:lnTo>
                  <a:lnTo>
                    <a:pt x="41" y="11"/>
                  </a:lnTo>
                  <a:lnTo>
                    <a:pt x="41" y="11"/>
                  </a:lnTo>
                  <a:lnTo>
                    <a:pt x="38" y="7"/>
                  </a:lnTo>
                  <a:lnTo>
                    <a:pt x="38" y="4"/>
                  </a:lnTo>
                  <a:lnTo>
                    <a:pt x="38" y="4"/>
                  </a:lnTo>
                  <a:lnTo>
                    <a:pt x="34" y="0"/>
                  </a:lnTo>
                  <a:lnTo>
                    <a:pt x="30" y="0"/>
                  </a:lnTo>
                  <a:lnTo>
                    <a:pt x="30" y="4"/>
                  </a:lnTo>
                  <a:lnTo>
                    <a:pt x="30" y="0"/>
                  </a:lnTo>
                  <a:lnTo>
                    <a:pt x="26" y="4"/>
                  </a:lnTo>
                  <a:lnTo>
                    <a:pt x="19" y="4"/>
                  </a:lnTo>
                  <a:lnTo>
                    <a:pt x="15" y="7"/>
                  </a:lnTo>
                  <a:lnTo>
                    <a:pt x="15" y="7"/>
                  </a:lnTo>
                  <a:lnTo>
                    <a:pt x="15" y="11"/>
                  </a:lnTo>
                  <a:lnTo>
                    <a:pt x="15" y="11"/>
                  </a:lnTo>
                  <a:lnTo>
                    <a:pt x="15" y="15"/>
                  </a:lnTo>
                  <a:lnTo>
                    <a:pt x="15" y="22"/>
                  </a:lnTo>
                  <a:lnTo>
                    <a:pt x="12" y="30"/>
                  </a:lnTo>
                  <a:lnTo>
                    <a:pt x="12" y="33"/>
                  </a:lnTo>
                  <a:lnTo>
                    <a:pt x="15" y="33"/>
                  </a:lnTo>
                  <a:lnTo>
                    <a:pt x="15" y="33"/>
                  </a:lnTo>
                  <a:lnTo>
                    <a:pt x="15" y="37"/>
                  </a:lnTo>
                  <a:lnTo>
                    <a:pt x="12" y="37"/>
                  </a:lnTo>
                  <a:lnTo>
                    <a:pt x="15" y="41"/>
                  </a:lnTo>
                  <a:lnTo>
                    <a:pt x="12" y="41"/>
                  </a:lnTo>
                  <a:lnTo>
                    <a:pt x="12" y="48"/>
                  </a:lnTo>
                  <a:lnTo>
                    <a:pt x="12" y="48"/>
                  </a:lnTo>
                  <a:lnTo>
                    <a:pt x="8" y="52"/>
                  </a:lnTo>
                  <a:lnTo>
                    <a:pt x="8" y="52"/>
                  </a:lnTo>
                  <a:lnTo>
                    <a:pt x="4" y="56"/>
                  </a:lnTo>
                  <a:lnTo>
                    <a:pt x="0" y="63"/>
                  </a:lnTo>
                  <a:lnTo>
                    <a:pt x="0" y="63"/>
                  </a:lnTo>
                  <a:lnTo>
                    <a:pt x="4" y="67"/>
                  </a:lnTo>
                  <a:lnTo>
                    <a:pt x="4" y="67"/>
                  </a:lnTo>
                  <a:lnTo>
                    <a:pt x="4" y="70"/>
                  </a:lnTo>
                  <a:lnTo>
                    <a:pt x="8" y="70"/>
                  </a:lnTo>
                  <a:lnTo>
                    <a:pt x="12" y="74"/>
                  </a:lnTo>
                  <a:lnTo>
                    <a:pt x="12" y="78"/>
                  </a:lnTo>
                  <a:lnTo>
                    <a:pt x="15" y="82"/>
                  </a:lnTo>
                  <a:lnTo>
                    <a:pt x="19" y="82"/>
                  </a:lnTo>
                  <a:lnTo>
                    <a:pt x="19" y="82"/>
                  </a:lnTo>
                  <a:lnTo>
                    <a:pt x="26" y="85"/>
                  </a:lnTo>
                  <a:lnTo>
                    <a:pt x="34" y="115"/>
                  </a:lnTo>
                  <a:lnTo>
                    <a:pt x="34" y="115"/>
                  </a:lnTo>
                  <a:close/>
                  <a:moveTo>
                    <a:pt x="49" y="59"/>
                  </a:moveTo>
                  <a:lnTo>
                    <a:pt x="49" y="59"/>
                  </a:lnTo>
                  <a:lnTo>
                    <a:pt x="52" y="59"/>
                  </a:lnTo>
                  <a:lnTo>
                    <a:pt x="56" y="59"/>
                  </a:lnTo>
                  <a:lnTo>
                    <a:pt x="52" y="63"/>
                  </a:lnTo>
                  <a:lnTo>
                    <a:pt x="49" y="5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8" name="Freeform 112">
              <a:extLst>
                <a:ext uri="{FF2B5EF4-FFF2-40B4-BE49-F238E27FC236}">
                  <a16:creationId xmlns:a16="http://schemas.microsoft.com/office/drawing/2014/main" xmlns="" id="{6C6205D3-E49E-44ED-A06F-0E6DD7802304}"/>
                </a:ext>
              </a:extLst>
            </p:cNvPr>
            <p:cNvSpPr/>
            <p:nvPr/>
          </p:nvSpPr>
          <p:spPr bwMode="auto">
            <a:xfrm>
              <a:off x="4720840" y="3272859"/>
              <a:ext cx="591156" cy="504514"/>
            </a:xfrm>
            <a:custGeom>
              <a:avLst/>
              <a:gdLst>
                <a:gd name="T0" fmla="*/ 326 w 330"/>
                <a:gd name="T1" fmla="*/ 219 h 289"/>
                <a:gd name="T2" fmla="*/ 318 w 330"/>
                <a:gd name="T3" fmla="*/ 207 h 289"/>
                <a:gd name="T4" fmla="*/ 304 w 330"/>
                <a:gd name="T5" fmla="*/ 207 h 289"/>
                <a:gd name="T6" fmla="*/ 300 w 330"/>
                <a:gd name="T7" fmla="*/ 200 h 289"/>
                <a:gd name="T8" fmla="*/ 296 w 330"/>
                <a:gd name="T9" fmla="*/ 193 h 289"/>
                <a:gd name="T10" fmla="*/ 289 w 330"/>
                <a:gd name="T11" fmla="*/ 178 h 289"/>
                <a:gd name="T12" fmla="*/ 289 w 330"/>
                <a:gd name="T13" fmla="*/ 174 h 289"/>
                <a:gd name="T14" fmla="*/ 296 w 330"/>
                <a:gd name="T15" fmla="*/ 167 h 289"/>
                <a:gd name="T16" fmla="*/ 296 w 330"/>
                <a:gd name="T17" fmla="*/ 152 h 289"/>
                <a:gd name="T18" fmla="*/ 293 w 330"/>
                <a:gd name="T19" fmla="*/ 137 h 289"/>
                <a:gd name="T20" fmla="*/ 289 w 330"/>
                <a:gd name="T21" fmla="*/ 118 h 289"/>
                <a:gd name="T22" fmla="*/ 289 w 330"/>
                <a:gd name="T23" fmla="*/ 111 h 289"/>
                <a:gd name="T24" fmla="*/ 274 w 330"/>
                <a:gd name="T25" fmla="*/ 78 h 289"/>
                <a:gd name="T26" fmla="*/ 267 w 330"/>
                <a:gd name="T27" fmla="*/ 70 h 289"/>
                <a:gd name="T28" fmla="*/ 259 w 330"/>
                <a:gd name="T29" fmla="*/ 63 h 289"/>
                <a:gd name="T30" fmla="*/ 255 w 330"/>
                <a:gd name="T31" fmla="*/ 59 h 289"/>
                <a:gd name="T32" fmla="*/ 263 w 330"/>
                <a:gd name="T33" fmla="*/ 48 h 289"/>
                <a:gd name="T34" fmla="*/ 267 w 330"/>
                <a:gd name="T35" fmla="*/ 37 h 289"/>
                <a:gd name="T36" fmla="*/ 270 w 330"/>
                <a:gd name="T37" fmla="*/ 33 h 289"/>
                <a:gd name="T38" fmla="*/ 267 w 330"/>
                <a:gd name="T39" fmla="*/ 29 h 289"/>
                <a:gd name="T40" fmla="*/ 270 w 330"/>
                <a:gd name="T41" fmla="*/ 11 h 289"/>
                <a:gd name="T42" fmla="*/ 270 w 330"/>
                <a:gd name="T43" fmla="*/ 3 h 289"/>
                <a:gd name="T44" fmla="*/ 263 w 330"/>
                <a:gd name="T45" fmla="*/ 3 h 289"/>
                <a:gd name="T46" fmla="*/ 248 w 330"/>
                <a:gd name="T47" fmla="*/ 0 h 289"/>
                <a:gd name="T48" fmla="*/ 241 w 330"/>
                <a:gd name="T49" fmla="*/ 3 h 289"/>
                <a:gd name="T50" fmla="*/ 233 w 330"/>
                <a:gd name="T51" fmla="*/ 0 h 289"/>
                <a:gd name="T52" fmla="*/ 226 w 330"/>
                <a:gd name="T53" fmla="*/ 7 h 289"/>
                <a:gd name="T54" fmla="*/ 218 w 330"/>
                <a:gd name="T55" fmla="*/ 7 h 289"/>
                <a:gd name="T56" fmla="*/ 207 w 330"/>
                <a:gd name="T57" fmla="*/ 3 h 289"/>
                <a:gd name="T58" fmla="*/ 200 w 330"/>
                <a:gd name="T59" fmla="*/ 3 h 289"/>
                <a:gd name="T60" fmla="*/ 193 w 330"/>
                <a:gd name="T61" fmla="*/ 3 h 289"/>
                <a:gd name="T62" fmla="*/ 185 w 330"/>
                <a:gd name="T63" fmla="*/ 7 h 289"/>
                <a:gd name="T64" fmla="*/ 174 w 330"/>
                <a:gd name="T65" fmla="*/ 7 h 289"/>
                <a:gd name="T66" fmla="*/ 159 w 330"/>
                <a:gd name="T67" fmla="*/ 7 h 289"/>
                <a:gd name="T68" fmla="*/ 144 w 330"/>
                <a:gd name="T69" fmla="*/ 15 h 289"/>
                <a:gd name="T70" fmla="*/ 141 w 330"/>
                <a:gd name="T71" fmla="*/ 22 h 289"/>
                <a:gd name="T72" fmla="*/ 133 w 330"/>
                <a:gd name="T73" fmla="*/ 22 h 289"/>
                <a:gd name="T74" fmla="*/ 126 w 330"/>
                <a:gd name="T75" fmla="*/ 22 h 289"/>
                <a:gd name="T76" fmla="*/ 118 w 330"/>
                <a:gd name="T77" fmla="*/ 29 h 289"/>
                <a:gd name="T78" fmla="*/ 107 w 330"/>
                <a:gd name="T79" fmla="*/ 33 h 289"/>
                <a:gd name="T80" fmla="*/ 111 w 330"/>
                <a:gd name="T81" fmla="*/ 40 h 289"/>
                <a:gd name="T82" fmla="*/ 111 w 330"/>
                <a:gd name="T83" fmla="*/ 48 h 289"/>
                <a:gd name="T84" fmla="*/ 115 w 330"/>
                <a:gd name="T85" fmla="*/ 66 h 289"/>
                <a:gd name="T86" fmla="*/ 118 w 330"/>
                <a:gd name="T87" fmla="*/ 74 h 289"/>
                <a:gd name="T88" fmla="*/ 126 w 330"/>
                <a:gd name="T89" fmla="*/ 78 h 289"/>
                <a:gd name="T90" fmla="*/ 122 w 330"/>
                <a:gd name="T91" fmla="*/ 85 h 289"/>
                <a:gd name="T92" fmla="*/ 93 w 330"/>
                <a:gd name="T93" fmla="*/ 92 h 289"/>
                <a:gd name="T94" fmla="*/ 89 w 330"/>
                <a:gd name="T95" fmla="*/ 104 h 289"/>
                <a:gd name="T96" fmla="*/ 59 w 330"/>
                <a:gd name="T97" fmla="*/ 122 h 289"/>
                <a:gd name="T98" fmla="*/ 33 w 330"/>
                <a:gd name="T99" fmla="*/ 130 h 289"/>
                <a:gd name="T100" fmla="*/ 15 w 330"/>
                <a:gd name="T101" fmla="*/ 133 h 289"/>
                <a:gd name="T102" fmla="*/ 0 w 330"/>
                <a:gd name="T103" fmla="*/ 144 h 289"/>
                <a:gd name="T104" fmla="*/ 0 w 330"/>
                <a:gd name="T105" fmla="*/ 159 h 289"/>
                <a:gd name="T106" fmla="*/ 59 w 330"/>
                <a:gd name="T107" fmla="*/ 196 h 289"/>
                <a:gd name="T108" fmla="*/ 170 w 330"/>
                <a:gd name="T109" fmla="*/ 270 h 289"/>
                <a:gd name="T110" fmla="*/ 185 w 330"/>
                <a:gd name="T111" fmla="*/ 274 h 289"/>
                <a:gd name="T112" fmla="*/ 193 w 330"/>
                <a:gd name="T113" fmla="*/ 278 h 289"/>
                <a:gd name="T114" fmla="*/ 193 w 330"/>
                <a:gd name="T115" fmla="*/ 289 h 289"/>
                <a:gd name="T116" fmla="*/ 211 w 330"/>
                <a:gd name="T117" fmla="*/ 289 h 289"/>
                <a:gd name="T118" fmla="*/ 237 w 330"/>
                <a:gd name="T119" fmla="*/ 282 h 289"/>
                <a:gd name="T120" fmla="*/ 330 w 330"/>
                <a:gd name="T121" fmla="*/ 222 h 2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30" h="289">
                  <a:moveTo>
                    <a:pt x="330" y="222"/>
                  </a:moveTo>
                  <a:lnTo>
                    <a:pt x="330" y="222"/>
                  </a:lnTo>
                  <a:lnTo>
                    <a:pt x="326" y="219"/>
                  </a:lnTo>
                  <a:lnTo>
                    <a:pt x="326" y="219"/>
                  </a:lnTo>
                  <a:lnTo>
                    <a:pt x="322" y="211"/>
                  </a:lnTo>
                  <a:lnTo>
                    <a:pt x="318" y="207"/>
                  </a:lnTo>
                  <a:lnTo>
                    <a:pt x="315" y="207"/>
                  </a:lnTo>
                  <a:lnTo>
                    <a:pt x="311" y="207"/>
                  </a:lnTo>
                  <a:lnTo>
                    <a:pt x="304" y="207"/>
                  </a:lnTo>
                  <a:lnTo>
                    <a:pt x="300" y="204"/>
                  </a:lnTo>
                  <a:lnTo>
                    <a:pt x="300" y="204"/>
                  </a:lnTo>
                  <a:lnTo>
                    <a:pt x="300" y="200"/>
                  </a:lnTo>
                  <a:lnTo>
                    <a:pt x="300" y="196"/>
                  </a:lnTo>
                  <a:lnTo>
                    <a:pt x="300" y="196"/>
                  </a:lnTo>
                  <a:lnTo>
                    <a:pt x="296" y="193"/>
                  </a:lnTo>
                  <a:lnTo>
                    <a:pt x="296" y="189"/>
                  </a:lnTo>
                  <a:lnTo>
                    <a:pt x="293" y="185"/>
                  </a:lnTo>
                  <a:lnTo>
                    <a:pt x="289" y="178"/>
                  </a:lnTo>
                  <a:lnTo>
                    <a:pt x="289" y="178"/>
                  </a:lnTo>
                  <a:lnTo>
                    <a:pt x="289" y="178"/>
                  </a:lnTo>
                  <a:lnTo>
                    <a:pt x="289" y="174"/>
                  </a:lnTo>
                  <a:lnTo>
                    <a:pt x="293" y="170"/>
                  </a:lnTo>
                  <a:lnTo>
                    <a:pt x="296" y="170"/>
                  </a:lnTo>
                  <a:lnTo>
                    <a:pt x="296" y="167"/>
                  </a:lnTo>
                  <a:lnTo>
                    <a:pt x="293" y="163"/>
                  </a:lnTo>
                  <a:lnTo>
                    <a:pt x="293" y="159"/>
                  </a:lnTo>
                  <a:lnTo>
                    <a:pt x="296" y="152"/>
                  </a:lnTo>
                  <a:lnTo>
                    <a:pt x="293" y="148"/>
                  </a:lnTo>
                  <a:lnTo>
                    <a:pt x="293" y="141"/>
                  </a:lnTo>
                  <a:lnTo>
                    <a:pt x="293" y="137"/>
                  </a:lnTo>
                  <a:lnTo>
                    <a:pt x="293" y="133"/>
                  </a:lnTo>
                  <a:lnTo>
                    <a:pt x="293" y="122"/>
                  </a:lnTo>
                  <a:lnTo>
                    <a:pt x="289" y="118"/>
                  </a:lnTo>
                  <a:lnTo>
                    <a:pt x="289" y="118"/>
                  </a:lnTo>
                  <a:lnTo>
                    <a:pt x="289" y="115"/>
                  </a:lnTo>
                  <a:lnTo>
                    <a:pt x="289" y="111"/>
                  </a:lnTo>
                  <a:lnTo>
                    <a:pt x="281" y="81"/>
                  </a:lnTo>
                  <a:lnTo>
                    <a:pt x="274" y="78"/>
                  </a:lnTo>
                  <a:lnTo>
                    <a:pt x="274" y="78"/>
                  </a:lnTo>
                  <a:lnTo>
                    <a:pt x="270" y="78"/>
                  </a:lnTo>
                  <a:lnTo>
                    <a:pt x="267" y="74"/>
                  </a:lnTo>
                  <a:lnTo>
                    <a:pt x="267" y="70"/>
                  </a:lnTo>
                  <a:lnTo>
                    <a:pt x="263" y="66"/>
                  </a:lnTo>
                  <a:lnTo>
                    <a:pt x="259" y="66"/>
                  </a:lnTo>
                  <a:lnTo>
                    <a:pt x="259" y="63"/>
                  </a:lnTo>
                  <a:lnTo>
                    <a:pt x="259" y="63"/>
                  </a:lnTo>
                  <a:lnTo>
                    <a:pt x="255" y="59"/>
                  </a:lnTo>
                  <a:lnTo>
                    <a:pt x="255" y="59"/>
                  </a:lnTo>
                  <a:lnTo>
                    <a:pt x="259" y="52"/>
                  </a:lnTo>
                  <a:lnTo>
                    <a:pt x="263" y="48"/>
                  </a:lnTo>
                  <a:lnTo>
                    <a:pt x="263" y="48"/>
                  </a:lnTo>
                  <a:lnTo>
                    <a:pt x="267" y="44"/>
                  </a:lnTo>
                  <a:lnTo>
                    <a:pt x="267" y="44"/>
                  </a:lnTo>
                  <a:lnTo>
                    <a:pt x="267" y="37"/>
                  </a:lnTo>
                  <a:lnTo>
                    <a:pt x="270" y="37"/>
                  </a:lnTo>
                  <a:lnTo>
                    <a:pt x="267" y="33"/>
                  </a:lnTo>
                  <a:lnTo>
                    <a:pt x="270" y="33"/>
                  </a:lnTo>
                  <a:lnTo>
                    <a:pt x="270" y="29"/>
                  </a:lnTo>
                  <a:lnTo>
                    <a:pt x="270" y="29"/>
                  </a:lnTo>
                  <a:lnTo>
                    <a:pt x="267" y="29"/>
                  </a:lnTo>
                  <a:lnTo>
                    <a:pt x="267" y="26"/>
                  </a:lnTo>
                  <a:lnTo>
                    <a:pt x="270" y="18"/>
                  </a:lnTo>
                  <a:lnTo>
                    <a:pt x="270" y="11"/>
                  </a:lnTo>
                  <a:lnTo>
                    <a:pt x="270" y="7"/>
                  </a:lnTo>
                  <a:lnTo>
                    <a:pt x="270" y="7"/>
                  </a:lnTo>
                  <a:lnTo>
                    <a:pt x="270" y="3"/>
                  </a:lnTo>
                  <a:lnTo>
                    <a:pt x="270" y="3"/>
                  </a:lnTo>
                  <a:lnTo>
                    <a:pt x="267" y="3"/>
                  </a:lnTo>
                  <a:lnTo>
                    <a:pt x="263" y="3"/>
                  </a:lnTo>
                  <a:lnTo>
                    <a:pt x="255" y="7"/>
                  </a:lnTo>
                  <a:lnTo>
                    <a:pt x="252" y="3"/>
                  </a:lnTo>
                  <a:lnTo>
                    <a:pt x="248" y="0"/>
                  </a:lnTo>
                  <a:lnTo>
                    <a:pt x="248" y="3"/>
                  </a:lnTo>
                  <a:lnTo>
                    <a:pt x="244" y="3"/>
                  </a:lnTo>
                  <a:lnTo>
                    <a:pt x="241" y="3"/>
                  </a:lnTo>
                  <a:lnTo>
                    <a:pt x="237" y="3"/>
                  </a:lnTo>
                  <a:lnTo>
                    <a:pt x="237" y="0"/>
                  </a:lnTo>
                  <a:lnTo>
                    <a:pt x="233" y="0"/>
                  </a:lnTo>
                  <a:lnTo>
                    <a:pt x="233" y="3"/>
                  </a:lnTo>
                  <a:lnTo>
                    <a:pt x="230" y="3"/>
                  </a:lnTo>
                  <a:lnTo>
                    <a:pt x="226" y="7"/>
                  </a:lnTo>
                  <a:lnTo>
                    <a:pt x="226" y="7"/>
                  </a:lnTo>
                  <a:lnTo>
                    <a:pt x="222" y="7"/>
                  </a:lnTo>
                  <a:lnTo>
                    <a:pt x="218" y="7"/>
                  </a:lnTo>
                  <a:lnTo>
                    <a:pt x="215" y="7"/>
                  </a:lnTo>
                  <a:lnTo>
                    <a:pt x="215" y="3"/>
                  </a:lnTo>
                  <a:lnTo>
                    <a:pt x="207" y="3"/>
                  </a:lnTo>
                  <a:lnTo>
                    <a:pt x="207" y="3"/>
                  </a:lnTo>
                  <a:lnTo>
                    <a:pt x="204" y="3"/>
                  </a:lnTo>
                  <a:lnTo>
                    <a:pt x="200" y="3"/>
                  </a:lnTo>
                  <a:lnTo>
                    <a:pt x="196" y="3"/>
                  </a:lnTo>
                  <a:lnTo>
                    <a:pt x="196" y="3"/>
                  </a:lnTo>
                  <a:lnTo>
                    <a:pt x="193" y="3"/>
                  </a:lnTo>
                  <a:lnTo>
                    <a:pt x="193" y="7"/>
                  </a:lnTo>
                  <a:lnTo>
                    <a:pt x="189" y="7"/>
                  </a:lnTo>
                  <a:lnTo>
                    <a:pt x="185" y="7"/>
                  </a:lnTo>
                  <a:lnTo>
                    <a:pt x="181" y="11"/>
                  </a:lnTo>
                  <a:lnTo>
                    <a:pt x="178" y="11"/>
                  </a:lnTo>
                  <a:lnTo>
                    <a:pt x="174" y="7"/>
                  </a:lnTo>
                  <a:lnTo>
                    <a:pt x="170" y="7"/>
                  </a:lnTo>
                  <a:lnTo>
                    <a:pt x="163" y="11"/>
                  </a:lnTo>
                  <a:lnTo>
                    <a:pt x="159" y="7"/>
                  </a:lnTo>
                  <a:lnTo>
                    <a:pt x="152" y="15"/>
                  </a:lnTo>
                  <a:lnTo>
                    <a:pt x="148" y="15"/>
                  </a:lnTo>
                  <a:lnTo>
                    <a:pt x="144" y="15"/>
                  </a:lnTo>
                  <a:lnTo>
                    <a:pt x="141" y="18"/>
                  </a:lnTo>
                  <a:lnTo>
                    <a:pt x="141" y="18"/>
                  </a:lnTo>
                  <a:lnTo>
                    <a:pt x="141" y="22"/>
                  </a:lnTo>
                  <a:lnTo>
                    <a:pt x="137" y="22"/>
                  </a:lnTo>
                  <a:lnTo>
                    <a:pt x="137" y="22"/>
                  </a:lnTo>
                  <a:lnTo>
                    <a:pt x="133" y="22"/>
                  </a:lnTo>
                  <a:lnTo>
                    <a:pt x="133" y="22"/>
                  </a:lnTo>
                  <a:lnTo>
                    <a:pt x="130" y="22"/>
                  </a:lnTo>
                  <a:lnTo>
                    <a:pt x="126" y="22"/>
                  </a:lnTo>
                  <a:lnTo>
                    <a:pt x="122" y="26"/>
                  </a:lnTo>
                  <a:lnTo>
                    <a:pt x="122" y="26"/>
                  </a:lnTo>
                  <a:lnTo>
                    <a:pt x="118" y="29"/>
                  </a:lnTo>
                  <a:lnTo>
                    <a:pt x="118" y="33"/>
                  </a:lnTo>
                  <a:lnTo>
                    <a:pt x="111" y="33"/>
                  </a:lnTo>
                  <a:lnTo>
                    <a:pt x="107" y="33"/>
                  </a:lnTo>
                  <a:lnTo>
                    <a:pt x="107" y="33"/>
                  </a:lnTo>
                  <a:lnTo>
                    <a:pt x="111" y="37"/>
                  </a:lnTo>
                  <a:lnTo>
                    <a:pt x="111" y="40"/>
                  </a:lnTo>
                  <a:lnTo>
                    <a:pt x="111" y="40"/>
                  </a:lnTo>
                  <a:lnTo>
                    <a:pt x="111" y="44"/>
                  </a:lnTo>
                  <a:lnTo>
                    <a:pt x="111" y="48"/>
                  </a:lnTo>
                  <a:lnTo>
                    <a:pt x="111" y="52"/>
                  </a:lnTo>
                  <a:lnTo>
                    <a:pt x="115" y="55"/>
                  </a:lnTo>
                  <a:lnTo>
                    <a:pt x="115" y="66"/>
                  </a:lnTo>
                  <a:lnTo>
                    <a:pt x="118" y="70"/>
                  </a:lnTo>
                  <a:lnTo>
                    <a:pt x="118" y="74"/>
                  </a:lnTo>
                  <a:lnTo>
                    <a:pt x="118" y="74"/>
                  </a:lnTo>
                  <a:lnTo>
                    <a:pt x="122" y="78"/>
                  </a:lnTo>
                  <a:lnTo>
                    <a:pt x="122" y="78"/>
                  </a:lnTo>
                  <a:lnTo>
                    <a:pt x="126" y="78"/>
                  </a:lnTo>
                  <a:lnTo>
                    <a:pt x="122" y="81"/>
                  </a:lnTo>
                  <a:lnTo>
                    <a:pt x="122" y="81"/>
                  </a:lnTo>
                  <a:lnTo>
                    <a:pt x="122" y="85"/>
                  </a:lnTo>
                  <a:lnTo>
                    <a:pt x="104" y="85"/>
                  </a:lnTo>
                  <a:lnTo>
                    <a:pt x="100" y="85"/>
                  </a:lnTo>
                  <a:lnTo>
                    <a:pt x="93" y="92"/>
                  </a:lnTo>
                  <a:lnTo>
                    <a:pt x="93" y="92"/>
                  </a:lnTo>
                  <a:lnTo>
                    <a:pt x="89" y="96"/>
                  </a:lnTo>
                  <a:lnTo>
                    <a:pt x="89" y="104"/>
                  </a:lnTo>
                  <a:lnTo>
                    <a:pt x="89" y="104"/>
                  </a:lnTo>
                  <a:lnTo>
                    <a:pt x="78" y="111"/>
                  </a:lnTo>
                  <a:lnTo>
                    <a:pt x="59" y="122"/>
                  </a:lnTo>
                  <a:lnTo>
                    <a:pt x="44" y="130"/>
                  </a:lnTo>
                  <a:lnTo>
                    <a:pt x="41" y="130"/>
                  </a:lnTo>
                  <a:lnTo>
                    <a:pt x="33" y="130"/>
                  </a:lnTo>
                  <a:lnTo>
                    <a:pt x="30" y="130"/>
                  </a:lnTo>
                  <a:lnTo>
                    <a:pt x="26" y="130"/>
                  </a:lnTo>
                  <a:lnTo>
                    <a:pt x="15" y="133"/>
                  </a:lnTo>
                  <a:lnTo>
                    <a:pt x="11" y="137"/>
                  </a:lnTo>
                  <a:lnTo>
                    <a:pt x="7" y="141"/>
                  </a:lnTo>
                  <a:lnTo>
                    <a:pt x="0" y="144"/>
                  </a:lnTo>
                  <a:lnTo>
                    <a:pt x="0" y="155"/>
                  </a:lnTo>
                  <a:lnTo>
                    <a:pt x="0" y="155"/>
                  </a:lnTo>
                  <a:lnTo>
                    <a:pt x="0" y="159"/>
                  </a:lnTo>
                  <a:lnTo>
                    <a:pt x="0" y="159"/>
                  </a:lnTo>
                  <a:lnTo>
                    <a:pt x="0" y="159"/>
                  </a:lnTo>
                  <a:lnTo>
                    <a:pt x="59" y="196"/>
                  </a:lnTo>
                  <a:lnTo>
                    <a:pt x="59" y="196"/>
                  </a:lnTo>
                  <a:lnTo>
                    <a:pt x="167" y="263"/>
                  </a:lnTo>
                  <a:lnTo>
                    <a:pt x="170" y="270"/>
                  </a:lnTo>
                  <a:lnTo>
                    <a:pt x="174" y="270"/>
                  </a:lnTo>
                  <a:lnTo>
                    <a:pt x="178" y="270"/>
                  </a:lnTo>
                  <a:lnTo>
                    <a:pt x="185" y="274"/>
                  </a:lnTo>
                  <a:lnTo>
                    <a:pt x="185" y="274"/>
                  </a:lnTo>
                  <a:lnTo>
                    <a:pt x="189" y="278"/>
                  </a:lnTo>
                  <a:lnTo>
                    <a:pt x="193" y="278"/>
                  </a:lnTo>
                  <a:lnTo>
                    <a:pt x="193" y="282"/>
                  </a:lnTo>
                  <a:lnTo>
                    <a:pt x="193" y="285"/>
                  </a:lnTo>
                  <a:lnTo>
                    <a:pt x="193" y="289"/>
                  </a:lnTo>
                  <a:lnTo>
                    <a:pt x="196" y="289"/>
                  </a:lnTo>
                  <a:lnTo>
                    <a:pt x="204" y="289"/>
                  </a:lnTo>
                  <a:lnTo>
                    <a:pt x="211" y="289"/>
                  </a:lnTo>
                  <a:lnTo>
                    <a:pt x="211" y="289"/>
                  </a:lnTo>
                  <a:lnTo>
                    <a:pt x="211" y="289"/>
                  </a:lnTo>
                  <a:lnTo>
                    <a:pt x="237" y="282"/>
                  </a:lnTo>
                  <a:lnTo>
                    <a:pt x="255" y="267"/>
                  </a:lnTo>
                  <a:lnTo>
                    <a:pt x="330" y="222"/>
                  </a:lnTo>
                  <a:lnTo>
                    <a:pt x="330" y="22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9" name="Freeform 113">
              <a:extLst>
                <a:ext uri="{FF2B5EF4-FFF2-40B4-BE49-F238E27FC236}">
                  <a16:creationId xmlns:a16="http://schemas.microsoft.com/office/drawing/2014/main" xmlns="" id="{57C28456-2AEE-4DD1-BD97-F4E8715D8E02}"/>
                </a:ext>
              </a:extLst>
            </p:cNvPr>
            <p:cNvSpPr/>
            <p:nvPr/>
          </p:nvSpPr>
          <p:spPr bwMode="auto">
            <a:xfrm>
              <a:off x="4600815" y="3304280"/>
              <a:ext cx="345737" cy="239164"/>
            </a:xfrm>
            <a:custGeom>
              <a:avLst/>
              <a:gdLst>
                <a:gd name="T0" fmla="*/ 67 w 193"/>
                <a:gd name="T1" fmla="*/ 126 h 137"/>
                <a:gd name="T2" fmla="*/ 78 w 193"/>
                <a:gd name="T3" fmla="*/ 119 h 137"/>
                <a:gd name="T4" fmla="*/ 93 w 193"/>
                <a:gd name="T5" fmla="*/ 112 h 137"/>
                <a:gd name="T6" fmla="*/ 100 w 193"/>
                <a:gd name="T7" fmla="*/ 112 h 137"/>
                <a:gd name="T8" fmla="*/ 111 w 193"/>
                <a:gd name="T9" fmla="*/ 112 h 137"/>
                <a:gd name="T10" fmla="*/ 145 w 193"/>
                <a:gd name="T11" fmla="*/ 93 h 137"/>
                <a:gd name="T12" fmla="*/ 156 w 193"/>
                <a:gd name="T13" fmla="*/ 86 h 137"/>
                <a:gd name="T14" fmla="*/ 160 w 193"/>
                <a:gd name="T15" fmla="*/ 74 h 137"/>
                <a:gd name="T16" fmla="*/ 167 w 193"/>
                <a:gd name="T17" fmla="*/ 67 h 137"/>
                <a:gd name="T18" fmla="*/ 189 w 193"/>
                <a:gd name="T19" fmla="*/ 67 h 137"/>
                <a:gd name="T20" fmla="*/ 189 w 193"/>
                <a:gd name="T21" fmla="*/ 63 h 137"/>
                <a:gd name="T22" fmla="*/ 189 w 193"/>
                <a:gd name="T23" fmla="*/ 60 h 137"/>
                <a:gd name="T24" fmla="*/ 185 w 193"/>
                <a:gd name="T25" fmla="*/ 56 h 137"/>
                <a:gd name="T26" fmla="*/ 185 w 193"/>
                <a:gd name="T27" fmla="*/ 52 h 137"/>
                <a:gd name="T28" fmla="*/ 182 w 193"/>
                <a:gd name="T29" fmla="*/ 37 h 137"/>
                <a:gd name="T30" fmla="*/ 178 w 193"/>
                <a:gd name="T31" fmla="*/ 30 h 137"/>
                <a:gd name="T32" fmla="*/ 178 w 193"/>
                <a:gd name="T33" fmla="*/ 22 h 137"/>
                <a:gd name="T34" fmla="*/ 178 w 193"/>
                <a:gd name="T35" fmla="*/ 19 h 137"/>
                <a:gd name="T36" fmla="*/ 174 w 193"/>
                <a:gd name="T37" fmla="*/ 15 h 137"/>
                <a:gd name="T38" fmla="*/ 163 w 193"/>
                <a:gd name="T39" fmla="*/ 15 h 137"/>
                <a:gd name="T40" fmla="*/ 160 w 193"/>
                <a:gd name="T41" fmla="*/ 11 h 137"/>
                <a:gd name="T42" fmla="*/ 160 w 193"/>
                <a:gd name="T43" fmla="*/ 11 h 137"/>
                <a:gd name="T44" fmla="*/ 152 w 193"/>
                <a:gd name="T45" fmla="*/ 15 h 137"/>
                <a:gd name="T46" fmla="*/ 141 w 193"/>
                <a:gd name="T47" fmla="*/ 11 h 137"/>
                <a:gd name="T48" fmla="*/ 134 w 193"/>
                <a:gd name="T49" fmla="*/ 15 h 137"/>
                <a:gd name="T50" fmla="*/ 126 w 193"/>
                <a:gd name="T51" fmla="*/ 8 h 137"/>
                <a:gd name="T52" fmla="*/ 123 w 193"/>
                <a:gd name="T53" fmla="*/ 4 h 137"/>
                <a:gd name="T54" fmla="*/ 123 w 193"/>
                <a:gd name="T55" fmla="*/ 4 h 137"/>
                <a:gd name="T56" fmla="*/ 119 w 193"/>
                <a:gd name="T57" fmla="*/ 4 h 137"/>
                <a:gd name="T58" fmla="*/ 115 w 193"/>
                <a:gd name="T59" fmla="*/ 4 h 137"/>
                <a:gd name="T60" fmla="*/ 111 w 193"/>
                <a:gd name="T61" fmla="*/ 15 h 137"/>
                <a:gd name="T62" fmla="*/ 108 w 193"/>
                <a:gd name="T63" fmla="*/ 26 h 137"/>
                <a:gd name="T64" fmla="*/ 97 w 193"/>
                <a:gd name="T65" fmla="*/ 37 h 137"/>
                <a:gd name="T66" fmla="*/ 93 w 193"/>
                <a:gd name="T67" fmla="*/ 37 h 137"/>
                <a:gd name="T68" fmla="*/ 82 w 193"/>
                <a:gd name="T69" fmla="*/ 45 h 137"/>
                <a:gd name="T70" fmla="*/ 74 w 193"/>
                <a:gd name="T71" fmla="*/ 48 h 137"/>
                <a:gd name="T72" fmla="*/ 67 w 193"/>
                <a:gd name="T73" fmla="*/ 52 h 137"/>
                <a:gd name="T74" fmla="*/ 63 w 193"/>
                <a:gd name="T75" fmla="*/ 63 h 137"/>
                <a:gd name="T76" fmla="*/ 56 w 193"/>
                <a:gd name="T77" fmla="*/ 71 h 137"/>
                <a:gd name="T78" fmla="*/ 52 w 193"/>
                <a:gd name="T79" fmla="*/ 82 h 137"/>
                <a:gd name="T80" fmla="*/ 52 w 193"/>
                <a:gd name="T81" fmla="*/ 93 h 137"/>
                <a:gd name="T82" fmla="*/ 56 w 193"/>
                <a:gd name="T83" fmla="*/ 97 h 137"/>
                <a:gd name="T84" fmla="*/ 45 w 193"/>
                <a:gd name="T85" fmla="*/ 112 h 137"/>
                <a:gd name="T86" fmla="*/ 37 w 193"/>
                <a:gd name="T87" fmla="*/ 119 h 137"/>
                <a:gd name="T88" fmla="*/ 23 w 193"/>
                <a:gd name="T89" fmla="*/ 130 h 137"/>
                <a:gd name="T90" fmla="*/ 0 w 193"/>
                <a:gd name="T91" fmla="*/ 137 h 137"/>
                <a:gd name="T92" fmla="*/ 67 w 193"/>
                <a:gd name="T93" fmla="*/ 137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93" h="137">
                  <a:moveTo>
                    <a:pt x="67" y="137"/>
                  </a:moveTo>
                  <a:lnTo>
                    <a:pt x="67" y="126"/>
                  </a:lnTo>
                  <a:lnTo>
                    <a:pt x="74" y="123"/>
                  </a:lnTo>
                  <a:lnTo>
                    <a:pt x="78" y="119"/>
                  </a:lnTo>
                  <a:lnTo>
                    <a:pt x="82" y="115"/>
                  </a:lnTo>
                  <a:lnTo>
                    <a:pt x="93" y="112"/>
                  </a:lnTo>
                  <a:lnTo>
                    <a:pt x="97" y="112"/>
                  </a:lnTo>
                  <a:lnTo>
                    <a:pt x="100" y="112"/>
                  </a:lnTo>
                  <a:lnTo>
                    <a:pt x="108" y="112"/>
                  </a:lnTo>
                  <a:lnTo>
                    <a:pt x="111" y="112"/>
                  </a:lnTo>
                  <a:lnTo>
                    <a:pt x="126" y="104"/>
                  </a:lnTo>
                  <a:lnTo>
                    <a:pt x="145" y="93"/>
                  </a:lnTo>
                  <a:lnTo>
                    <a:pt x="156" y="86"/>
                  </a:lnTo>
                  <a:lnTo>
                    <a:pt x="156" y="86"/>
                  </a:lnTo>
                  <a:lnTo>
                    <a:pt x="156" y="78"/>
                  </a:lnTo>
                  <a:lnTo>
                    <a:pt x="160" y="74"/>
                  </a:lnTo>
                  <a:lnTo>
                    <a:pt x="160" y="74"/>
                  </a:lnTo>
                  <a:lnTo>
                    <a:pt x="167" y="67"/>
                  </a:lnTo>
                  <a:lnTo>
                    <a:pt x="171" y="67"/>
                  </a:lnTo>
                  <a:lnTo>
                    <a:pt x="189" y="67"/>
                  </a:lnTo>
                  <a:lnTo>
                    <a:pt x="189" y="63"/>
                  </a:lnTo>
                  <a:lnTo>
                    <a:pt x="189" y="63"/>
                  </a:lnTo>
                  <a:lnTo>
                    <a:pt x="193" y="60"/>
                  </a:lnTo>
                  <a:lnTo>
                    <a:pt x="189" y="60"/>
                  </a:lnTo>
                  <a:lnTo>
                    <a:pt x="189" y="60"/>
                  </a:lnTo>
                  <a:lnTo>
                    <a:pt x="185" y="56"/>
                  </a:lnTo>
                  <a:lnTo>
                    <a:pt x="185" y="56"/>
                  </a:lnTo>
                  <a:lnTo>
                    <a:pt x="185" y="52"/>
                  </a:lnTo>
                  <a:lnTo>
                    <a:pt x="182" y="48"/>
                  </a:lnTo>
                  <a:lnTo>
                    <a:pt x="182" y="37"/>
                  </a:lnTo>
                  <a:lnTo>
                    <a:pt x="178" y="34"/>
                  </a:lnTo>
                  <a:lnTo>
                    <a:pt x="178" y="30"/>
                  </a:lnTo>
                  <a:lnTo>
                    <a:pt x="178" y="26"/>
                  </a:lnTo>
                  <a:lnTo>
                    <a:pt x="178" y="22"/>
                  </a:lnTo>
                  <a:lnTo>
                    <a:pt x="178" y="22"/>
                  </a:lnTo>
                  <a:lnTo>
                    <a:pt x="178" y="19"/>
                  </a:lnTo>
                  <a:lnTo>
                    <a:pt x="174" y="15"/>
                  </a:lnTo>
                  <a:lnTo>
                    <a:pt x="174" y="15"/>
                  </a:lnTo>
                  <a:lnTo>
                    <a:pt x="171" y="15"/>
                  </a:lnTo>
                  <a:lnTo>
                    <a:pt x="163" y="15"/>
                  </a:lnTo>
                  <a:lnTo>
                    <a:pt x="160" y="11"/>
                  </a:lnTo>
                  <a:lnTo>
                    <a:pt x="160" y="11"/>
                  </a:lnTo>
                  <a:lnTo>
                    <a:pt x="160" y="11"/>
                  </a:lnTo>
                  <a:lnTo>
                    <a:pt x="160" y="11"/>
                  </a:lnTo>
                  <a:lnTo>
                    <a:pt x="156" y="11"/>
                  </a:lnTo>
                  <a:lnTo>
                    <a:pt x="152" y="15"/>
                  </a:lnTo>
                  <a:lnTo>
                    <a:pt x="145" y="11"/>
                  </a:lnTo>
                  <a:lnTo>
                    <a:pt x="141" y="11"/>
                  </a:lnTo>
                  <a:lnTo>
                    <a:pt x="137" y="15"/>
                  </a:lnTo>
                  <a:lnTo>
                    <a:pt x="134" y="15"/>
                  </a:lnTo>
                  <a:lnTo>
                    <a:pt x="130" y="15"/>
                  </a:lnTo>
                  <a:lnTo>
                    <a:pt x="126" y="8"/>
                  </a:lnTo>
                  <a:lnTo>
                    <a:pt x="123" y="8"/>
                  </a:lnTo>
                  <a:lnTo>
                    <a:pt x="123" y="4"/>
                  </a:lnTo>
                  <a:lnTo>
                    <a:pt x="123" y="4"/>
                  </a:lnTo>
                  <a:lnTo>
                    <a:pt x="123" y="4"/>
                  </a:lnTo>
                  <a:lnTo>
                    <a:pt x="123" y="0"/>
                  </a:lnTo>
                  <a:lnTo>
                    <a:pt x="119" y="4"/>
                  </a:lnTo>
                  <a:lnTo>
                    <a:pt x="119" y="4"/>
                  </a:lnTo>
                  <a:lnTo>
                    <a:pt x="115" y="4"/>
                  </a:lnTo>
                  <a:lnTo>
                    <a:pt x="111" y="8"/>
                  </a:lnTo>
                  <a:lnTo>
                    <a:pt x="111" y="15"/>
                  </a:lnTo>
                  <a:lnTo>
                    <a:pt x="108" y="19"/>
                  </a:lnTo>
                  <a:lnTo>
                    <a:pt x="108" y="26"/>
                  </a:lnTo>
                  <a:lnTo>
                    <a:pt x="104" y="30"/>
                  </a:lnTo>
                  <a:lnTo>
                    <a:pt x="97" y="37"/>
                  </a:lnTo>
                  <a:lnTo>
                    <a:pt x="97" y="37"/>
                  </a:lnTo>
                  <a:lnTo>
                    <a:pt x="93" y="37"/>
                  </a:lnTo>
                  <a:lnTo>
                    <a:pt x="86" y="41"/>
                  </a:lnTo>
                  <a:lnTo>
                    <a:pt x="82" y="45"/>
                  </a:lnTo>
                  <a:lnTo>
                    <a:pt x="82" y="45"/>
                  </a:lnTo>
                  <a:lnTo>
                    <a:pt x="74" y="48"/>
                  </a:lnTo>
                  <a:lnTo>
                    <a:pt x="71" y="48"/>
                  </a:lnTo>
                  <a:lnTo>
                    <a:pt x="67" y="52"/>
                  </a:lnTo>
                  <a:lnTo>
                    <a:pt x="60" y="56"/>
                  </a:lnTo>
                  <a:lnTo>
                    <a:pt x="63" y="63"/>
                  </a:lnTo>
                  <a:lnTo>
                    <a:pt x="63" y="67"/>
                  </a:lnTo>
                  <a:lnTo>
                    <a:pt x="56" y="71"/>
                  </a:lnTo>
                  <a:lnTo>
                    <a:pt x="52" y="78"/>
                  </a:lnTo>
                  <a:lnTo>
                    <a:pt x="52" y="82"/>
                  </a:lnTo>
                  <a:lnTo>
                    <a:pt x="56" y="89"/>
                  </a:lnTo>
                  <a:lnTo>
                    <a:pt x="52" y="93"/>
                  </a:lnTo>
                  <a:lnTo>
                    <a:pt x="52" y="93"/>
                  </a:lnTo>
                  <a:lnTo>
                    <a:pt x="56" y="97"/>
                  </a:lnTo>
                  <a:lnTo>
                    <a:pt x="56" y="100"/>
                  </a:lnTo>
                  <a:lnTo>
                    <a:pt x="45" y="112"/>
                  </a:lnTo>
                  <a:lnTo>
                    <a:pt x="41" y="115"/>
                  </a:lnTo>
                  <a:lnTo>
                    <a:pt x="37" y="119"/>
                  </a:lnTo>
                  <a:lnTo>
                    <a:pt x="34" y="119"/>
                  </a:lnTo>
                  <a:lnTo>
                    <a:pt x="23" y="130"/>
                  </a:lnTo>
                  <a:lnTo>
                    <a:pt x="4" y="134"/>
                  </a:lnTo>
                  <a:lnTo>
                    <a:pt x="0" y="137"/>
                  </a:lnTo>
                  <a:lnTo>
                    <a:pt x="67" y="137"/>
                  </a:lnTo>
                  <a:lnTo>
                    <a:pt x="67" y="137"/>
                  </a:lnTo>
                  <a:lnTo>
                    <a:pt x="67" y="13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0" name="Freeform 114">
              <a:extLst>
                <a:ext uri="{FF2B5EF4-FFF2-40B4-BE49-F238E27FC236}">
                  <a16:creationId xmlns:a16="http://schemas.microsoft.com/office/drawing/2014/main" xmlns="" id="{F4545D33-1827-470C-8C1B-CDF3E8EC294A}"/>
                </a:ext>
              </a:extLst>
            </p:cNvPr>
            <p:cNvSpPr/>
            <p:nvPr/>
          </p:nvSpPr>
          <p:spPr bwMode="auto">
            <a:xfrm>
              <a:off x="4482583" y="3543443"/>
              <a:ext cx="238254" cy="176318"/>
            </a:xfrm>
            <a:custGeom>
              <a:avLst/>
              <a:gdLst>
                <a:gd name="T0" fmla="*/ 133 w 133"/>
                <a:gd name="T1" fmla="*/ 4 h 101"/>
                <a:gd name="T2" fmla="*/ 133 w 133"/>
                <a:gd name="T3" fmla="*/ 0 h 101"/>
                <a:gd name="T4" fmla="*/ 66 w 133"/>
                <a:gd name="T5" fmla="*/ 0 h 101"/>
                <a:gd name="T6" fmla="*/ 63 w 133"/>
                <a:gd name="T7" fmla="*/ 8 h 101"/>
                <a:gd name="T8" fmla="*/ 63 w 133"/>
                <a:gd name="T9" fmla="*/ 15 h 101"/>
                <a:gd name="T10" fmla="*/ 59 w 133"/>
                <a:gd name="T11" fmla="*/ 15 h 101"/>
                <a:gd name="T12" fmla="*/ 48 w 133"/>
                <a:gd name="T13" fmla="*/ 19 h 101"/>
                <a:gd name="T14" fmla="*/ 44 w 133"/>
                <a:gd name="T15" fmla="*/ 23 h 101"/>
                <a:gd name="T16" fmla="*/ 40 w 133"/>
                <a:gd name="T17" fmla="*/ 26 h 101"/>
                <a:gd name="T18" fmla="*/ 44 w 133"/>
                <a:gd name="T19" fmla="*/ 30 h 101"/>
                <a:gd name="T20" fmla="*/ 33 w 133"/>
                <a:gd name="T21" fmla="*/ 41 h 101"/>
                <a:gd name="T22" fmla="*/ 33 w 133"/>
                <a:gd name="T23" fmla="*/ 45 h 101"/>
                <a:gd name="T24" fmla="*/ 26 w 133"/>
                <a:gd name="T25" fmla="*/ 52 h 101"/>
                <a:gd name="T26" fmla="*/ 22 w 133"/>
                <a:gd name="T27" fmla="*/ 56 h 101"/>
                <a:gd name="T28" fmla="*/ 18 w 133"/>
                <a:gd name="T29" fmla="*/ 64 h 101"/>
                <a:gd name="T30" fmla="*/ 18 w 133"/>
                <a:gd name="T31" fmla="*/ 64 h 101"/>
                <a:gd name="T32" fmla="*/ 11 w 133"/>
                <a:gd name="T33" fmla="*/ 71 h 101"/>
                <a:gd name="T34" fmla="*/ 11 w 133"/>
                <a:gd name="T35" fmla="*/ 75 h 101"/>
                <a:gd name="T36" fmla="*/ 15 w 133"/>
                <a:gd name="T37" fmla="*/ 75 h 101"/>
                <a:gd name="T38" fmla="*/ 11 w 133"/>
                <a:gd name="T39" fmla="*/ 75 h 101"/>
                <a:gd name="T40" fmla="*/ 3 w 133"/>
                <a:gd name="T41" fmla="*/ 86 h 101"/>
                <a:gd name="T42" fmla="*/ 3 w 133"/>
                <a:gd name="T43" fmla="*/ 86 h 101"/>
                <a:gd name="T44" fmla="*/ 0 w 133"/>
                <a:gd name="T45" fmla="*/ 90 h 101"/>
                <a:gd name="T46" fmla="*/ 0 w 133"/>
                <a:gd name="T47" fmla="*/ 93 h 101"/>
                <a:gd name="T48" fmla="*/ 0 w 133"/>
                <a:gd name="T49" fmla="*/ 93 h 101"/>
                <a:gd name="T50" fmla="*/ 0 w 133"/>
                <a:gd name="T51" fmla="*/ 101 h 101"/>
                <a:gd name="T52" fmla="*/ 66 w 133"/>
                <a:gd name="T53" fmla="*/ 101 h 101"/>
                <a:gd name="T54" fmla="*/ 66 w 133"/>
                <a:gd name="T55" fmla="*/ 71 h 101"/>
                <a:gd name="T56" fmla="*/ 66 w 133"/>
                <a:gd name="T57" fmla="*/ 67 h 101"/>
                <a:gd name="T58" fmla="*/ 70 w 133"/>
                <a:gd name="T59" fmla="*/ 67 h 101"/>
                <a:gd name="T60" fmla="*/ 74 w 133"/>
                <a:gd name="T61" fmla="*/ 64 h 101"/>
                <a:gd name="T62" fmla="*/ 81 w 133"/>
                <a:gd name="T63" fmla="*/ 64 h 101"/>
                <a:gd name="T64" fmla="*/ 81 w 133"/>
                <a:gd name="T65" fmla="*/ 26 h 101"/>
                <a:gd name="T66" fmla="*/ 133 w 133"/>
                <a:gd name="T67" fmla="*/ 26 h 101"/>
                <a:gd name="T68" fmla="*/ 133 w 133"/>
                <a:gd name="T69" fmla="*/ 4 h 101"/>
                <a:gd name="T70" fmla="*/ 133 w 133"/>
                <a:gd name="T71" fmla="*/ 4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33" h="101">
                  <a:moveTo>
                    <a:pt x="133" y="4"/>
                  </a:moveTo>
                  <a:lnTo>
                    <a:pt x="133" y="0"/>
                  </a:lnTo>
                  <a:lnTo>
                    <a:pt x="66" y="0"/>
                  </a:lnTo>
                  <a:lnTo>
                    <a:pt x="63" y="8"/>
                  </a:lnTo>
                  <a:lnTo>
                    <a:pt x="63" y="15"/>
                  </a:lnTo>
                  <a:lnTo>
                    <a:pt x="59" y="15"/>
                  </a:lnTo>
                  <a:lnTo>
                    <a:pt x="48" y="19"/>
                  </a:lnTo>
                  <a:lnTo>
                    <a:pt x="44" y="23"/>
                  </a:lnTo>
                  <a:lnTo>
                    <a:pt x="40" y="26"/>
                  </a:lnTo>
                  <a:lnTo>
                    <a:pt x="44" y="30"/>
                  </a:lnTo>
                  <a:lnTo>
                    <a:pt x="33" y="41"/>
                  </a:lnTo>
                  <a:lnTo>
                    <a:pt x="33" y="45"/>
                  </a:lnTo>
                  <a:lnTo>
                    <a:pt x="26" y="52"/>
                  </a:lnTo>
                  <a:lnTo>
                    <a:pt x="22" y="56"/>
                  </a:lnTo>
                  <a:lnTo>
                    <a:pt x="18" y="64"/>
                  </a:lnTo>
                  <a:lnTo>
                    <a:pt x="18" y="64"/>
                  </a:lnTo>
                  <a:lnTo>
                    <a:pt x="11" y="71"/>
                  </a:lnTo>
                  <a:lnTo>
                    <a:pt x="11" y="75"/>
                  </a:lnTo>
                  <a:lnTo>
                    <a:pt x="15" y="75"/>
                  </a:lnTo>
                  <a:lnTo>
                    <a:pt x="11" y="75"/>
                  </a:lnTo>
                  <a:lnTo>
                    <a:pt x="3" y="86"/>
                  </a:lnTo>
                  <a:lnTo>
                    <a:pt x="3" y="86"/>
                  </a:lnTo>
                  <a:lnTo>
                    <a:pt x="0" y="90"/>
                  </a:lnTo>
                  <a:lnTo>
                    <a:pt x="0" y="93"/>
                  </a:lnTo>
                  <a:lnTo>
                    <a:pt x="0" y="93"/>
                  </a:lnTo>
                  <a:lnTo>
                    <a:pt x="0" y="101"/>
                  </a:lnTo>
                  <a:lnTo>
                    <a:pt x="66" y="101"/>
                  </a:lnTo>
                  <a:lnTo>
                    <a:pt x="66" y="71"/>
                  </a:lnTo>
                  <a:lnTo>
                    <a:pt x="66" y="67"/>
                  </a:lnTo>
                  <a:lnTo>
                    <a:pt x="70" y="67"/>
                  </a:lnTo>
                  <a:lnTo>
                    <a:pt x="74" y="64"/>
                  </a:lnTo>
                  <a:lnTo>
                    <a:pt x="81" y="64"/>
                  </a:lnTo>
                  <a:lnTo>
                    <a:pt x="81" y="26"/>
                  </a:lnTo>
                  <a:lnTo>
                    <a:pt x="133" y="26"/>
                  </a:lnTo>
                  <a:lnTo>
                    <a:pt x="133" y="4"/>
                  </a:lnTo>
                  <a:lnTo>
                    <a:pt x="133"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1" name="Freeform 115">
              <a:extLst>
                <a:ext uri="{FF2B5EF4-FFF2-40B4-BE49-F238E27FC236}">
                  <a16:creationId xmlns:a16="http://schemas.microsoft.com/office/drawing/2014/main" xmlns="" id="{12669507-AB98-42AC-B950-C3CFCFAC10F9}"/>
                </a:ext>
              </a:extLst>
            </p:cNvPr>
            <p:cNvSpPr/>
            <p:nvPr/>
          </p:nvSpPr>
          <p:spPr bwMode="auto">
            <a:xfrm>
              <a:off x="4482583" y="3550426"/>
              <a:ext cx="343946" cy="343908"/>
            </a:xfrm>
            <a:custGeom>
              <a:avLst/>
              <a:gdLst>
                <a:gd name="T0" fmla="*/ 66 w 192"/>
                <a:gd name="T1" fmla="*/ 97 h 197"/>
                <a:gd name="T2" fmla="*/ 66 w 192"/>
                <a:gd name="T3" fmla="*/ 63 h 197"/>
                <a:gd name="T4" fmla="*/ 74 w 192"/>
                <a:gd name="T5" fmla="*/ 60 h 197"/>
                <a:gd name="T6" fmla="*/ 81 w 192"/>
                <a:gd name="T7" fmla="*/ 22 h 197"/>
                <a:gd name="T8" fmla="*/ 133 w 192"/>
                <a:gd name="T9" fmla="*/ 0 h 197"/>
                <a:gd name="T10" fmla="*/ 192 w 192"/>
                <a:gd name="T11" fmla="*/ 37 h 197"/>
                <a:gd name="T12" fmla="*/ 174 w 192"/>
                <a:gd name="T13" fmla="*/ 37 h 197"/>
                <a:gd name="T14" fmla="*/ 192 w 192"/>
                <a:gd name="T15" fmla="*/ 171 h 197"/>
                <a:gd name="T16" fmla="*/ 126 w 192"/>
                <a:gd name="T17" fmla="*/ 186 h 197"/>
                <a:gd name="T18" fmla="*/ 122 w 192"/>
                <a:gd name="T19" fmla="*/ 182 h 197"/>
                <a:gd name="T20" fmla="*/ 118 w 192"/>
                <a:gd name="T21" fmla="*/ 186 h 197"/>
                <a:gd name="T22" fmla="*/ 118 w 192"/>
                <a:gd name="T23" fmla="*/ 178 h 197"/>
                <a:gd name="T24" fmla="*/ 103 w 192"/>
                <a:gd name="T25" fmla="*/ 182 h 197"/>
                <a:gd name="T26" fmla="*/ 100 w 192"/>
                <a:gd name="T27" fmla="*/ 189 h 197"/>
                <a:gd name="T28" fmla="*/ 96 w 192"/>
                <a:gd name="T29" fmla="*/ 178 h 197"/>
                <a:gd name="T30" fmla="*/ 85 w 192"/>
                <a:gd name="T31" fmla="*/ 182 h 197"/>
                <a:gd name="T32" fmla="*/ 85 w 192"/>
                <a:gd name="T33" fmla="*/ 189 h 197"/>
                <a:gd name="T34" fmla="*/ 81 w 192"/>
                <a:gd name="T35" fmla="*/ 193 h 197"/>
                <a:gd name="T36" fmla="*/ 77 w 192"/>
                <a:gd name="T37" fmla="*/ 197 h 197"/>
                <a:gd name="T38" fmla="*/ 70 w 192"/>
                <a:gd name="T39" fmla="*/ 189 h 197"/>
                <a:gd name="T40" fmla="*/ 66 w 192"/>
                <a:gd name="T41" fmla="*/ 186 h 197"/>
                <a:gd name="T42" fmla="*/ 63 w 192"/>
                <a:gd name="T43" fmla="*/ 182 h 197"/>
                <a:gd name="T44" fmla="*/ 59 w 192"/>
                <a:gd name="T45" fmla="*/ 175 h 197"/>
                <a:gd name="T46" fmla="*/ 55 w 192"/>
                <a:gd name="T47" fmla="*/ 175 h 197"/>
                <a:gd name="T48" fmla="*/ 52 w 192"/>
                <a:gd name="T49" fmla="*/ 175 h 197"/>
                <a:gd name="T50" fmla="*/ 48 w 192"/>
                <a:gd name="T51" fmla="*/ 175 h 197"/>
                <a:gd name="T52" fmla="*/ 40 w 192"/>
                <a:gd name="T53" fmla="*/ 167 h 197"/>
                <a:gd name="T54" fmla="*/ 29 w 192"/>
                <a:gd name="T55" fmla="*/ 167 h 197"/>
                <a:gd name="T56" fmla="*/ 15 w 192"/>
                <a:gd name="T57" fmla="*/ 171 h 197"/>
                <a:gd name="T58" fmla="*/ 7 w 192"/>
                <a:gd name="T59" fmla="*/ 175 h 197"/>
                <a:gd name="T60" fmla="*/ 7 w 192"/>
                <a:gd name="T61" fmla="*/ 167 h 197"/>
                <a:gd name="T62" fmla="*/ 11 w 192"/>
                <a:gd name="T63" fmla="*/ 156 h 197"/>
                <a:gd name="T64" fmla="*/ 11 w 192"/>
                <a:gd name="T65" fmla="*/ 130 h 197"/>
                <a:gd name="T66" fmla="*/ 7 w 192"/>
                <a:gd name="T67" fmla="*/ 123 h 197"/>
                <a:gd name="T68" fmla="*/ 11 w 192"/>
                <a:gd name="T69" fmla="*/ 115 h 197"/>
                <a:gd name="T70" fmla="*/ 11 w 192"/>
                <a:gd name="T71" fmla="*/ 111 h 197"/>
                <a:gd name="T72" fmla="*/ 3 w 192"/>
                <a:gd name="T73" fmla="*/ 104 h 197"/>
                <a:gd name="T74" fmla="*/ 3 w 192"/>
                <a:gd name="T75" fmla="*/ 100 h 197"/>
                <a:gd name="T76" fmla="*/ 0 w 192"/>
                <a:gd name="T77" fmla="*/ 100 h 197"/>
                <a:gd name="T78" fmla="*/ 0 w 192"/>
                <a:gd name="T79" fmla="*/ 97 h 1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92" h="197">
                  <a:moveTo>
                    <a:pt x="0" y="97"/>
                  </a:moveTo>
                  <a:lnTo>
                    <a:pt x="66" y="97"/>
                  </a:lnTo>
                  <a:lnTo>
                    <a:pt x="66" y="67"/>
                  </a:lnTo>
                  <a:lnTo>
                    <a:pt x="66" y="63"/>
                  </a:lnTo>
                  <a:lnTo>
                    <a:pt x="70" y="63"/>
                  </a:lnTo>
                  <a:lnTo>
                    <a:pt x="74" y="60"/>
                  </a:lnTo>
                  <a:lnTo>
                    <a:pt x="81" y="60"/>
                  </a:lnTo>
                  <a:lnTo>
                    <a:pt x="81" y="22"/>
                  </a:lnTo>
                  <a:lnTo>
                    <a:pt x="133" y="22"/>
                  </a:lnTo>
                  <a:lnTo>
                    <a:pt x="133" y="0"/>
                  </a:lnTo>
                  <a:lnTo>
                    <a:pt x="192" y="37"/>
                  </a:lnTo>
                  <a:lnTo>
                    <a:pt x="192" y="37"/>
                  </a:lnTo>
                  <a:lnTo>
                    <a:pt x="192" y="37"/>
                  </a:lnTo>
                  <a:lnTo>
                    <a:pt x="174" y="37"/>
                  </a:lnTo>
                  <a:lnTo>
                    <a:pt x="185" y="171"/>
                  </a:lnTo>
                  <a:lnTo>
                    <a:pt x="192" y="171"/>
                  </a:lnTo>
                  <a:lnTo>
                    <a:pt x="185" y="186"/>
                  </a:lnTo>
                  <a:lnTo>
                    <a:pt x="126" y="186"/>
                  </a:lnTo>
                  <a:lnTo>
                    <a:pt x="126" y="186"/>
                  </a:lnTo>
                  <a:lnTo>
                    <a:pt x="122" y="182"/>
                  </a:lnTo>
                  <a:lnTo>
                    <a:pt x="122" y="182"/>
                  </a:lnTo>
                  <a:lnTo>
                    <a:pt x="118" y="186"/>
                  </a:lnTo>
                  <a:lnTo>
                    <a:pt x="118" y="186"/>
                  </a:lnTo>
                  <a:lnTo>
                    <a:pt x="118" y="178"/>
                  </a:lnTo>
                  <a:lnTo>
                    <a:pt x="111" y="178"/>
                  </a:lnTo>
                  <a:lnTo>
                    <a:pt x="103" y="182"/>
                  </a:lnTo>
                  <a:lnTo>
                    <a:pt x="100" y="189"/>
                  </a:lnTo>
                  <a:lnTo>
                    <a:pt x="100" y="189"/>
                  </a:lnTo>
                  <a:lnTo>
                    <a:pt x="96" y="182"/>
                  </a:lnTo>
                  <a:lnTo>
                    <a:pt x="96" y="178"/>
                  </a:lnTo>
                  <a:lnTo>
                    <a:pt x="92" y="178"/>
                  </a:lnTo>
                  <a:lnTo>
                    <a:pt x="85" y="182"/>
                  </a:lnTo>
                  <a:lnTo>
                    <a:pt x="85" y="186"/>
                  </a:lnTo>
                  <a:lnTo>
                    <a:pt x="85" y="189"/>
                  </a:lnTo>
                  <a:lnTo>
                    <a:pt x="85" y="193"/>
                  </a:lnTo>
                  <a:lnTo>
                    <a:pt x="81" y="193"/>
                  </a:lnTo>
                  <a:lnTo>
                    <a:pt x="77" y="197"/>
                  </a:lnTo>
                  <a:lnTo>
                    <a:pt x="77" y="197"/>
                  </a:lnTo>
                  <a:lnTo>
                    <a:pt x="74" y="193"/>
                  </a:lnTo>
                  <a:lnTo>
                    <a:pt x="70" y="189"/>
                  </a:lnTo>
                  <a:lnTo>
                    <a:pt x="66" y="189"/>
                  </a:lnTo>
                  <a:lnTo>
                    <a:pt x="66" y="186"/>
                  </a:lnTo>
                  <a:lnTo>
                    <a:pt x="63" y="186"/>
                  </a:lnTo>
                  <a:lnTo>
                    <a:pt x="63" y="182"/>
                  </a:lnTo>
                  <a:lnTo>
                    <a:pt x="59" y="178"/>
                  </a:lnTo>
                  <a:lnTo>
                    <a:pt x="59" y="175"/>
                  </a:lnTo>
                  <a:lnTo>
                    <a:pt x="59" y="175"/>
                  </a:lnTo>
                  <a:lnTo>
                    <a:pt x="55" y="175"/>
                  </a:lnTo>
                  <a:lnTo>
                    <a:pt x="55" y="175"/>
                  </a:lnTo>
                  <a:lnTo>
                    <a:pt x="52" y="175"/>
                  </a:lnTo>
                  <a:lnTo>
                    <a:pt x="48" y="175"/>
                  </a:lnTo>
                  <a:lnTo>
                    <a:pt x="48" y="175"/>
                  </a:lnTo>
                  <a:lnTo>
                    <a:pt x="44" y="171"/>
                  </a:lnTo>
                  <a:lnTo>
                    <a:pt x="40" y="167"/>
                  </a:lnTo>
                  <a:lnTo>
                    <a:pt x="33" y="167"/>
                  </a:lnTo>
                  <a:lnTo>
                    <a:pt x="29" y="167"/>
                  </a:lnTo>
                  <a:lnTo>
                    <a:pt x="22" y="167"/>
                  </a:lnTo>
                  <a:lnTo>
                    <a:pt x="15" y="171"/>
                  </a:lnTo>
                  <a:lnTo>
                    <a:pt x="11" y="175"/>
                  </a:lnTo>
                  <a:lnTo>
                    <a:pt x="7" y="175"/>
                  </a:lnTo>
                  <a:lnTo>
                    <a:pt x="3" y="175"/>
                  </a:lnTo>
                  <a:lnTo>
                    <a:pt x="7" y="167"/>
                  </a:lnTo>
                  <a:lnTo>
                    <a:pt x="7" y="160"/>
                  </a:lnTo>
                  <a:lnTo>
                    <a:pt x="11" y="156"/>
                  </a:lnTo>
                  <a:lnTo>
                    <a:pt x="15" y="145"/>
                  </a:lnTo>
                  <a:lnTo>
                    <a:pt x="11" y="130"/>
                  </a:lnTo>
                  <a:lnTo>
                    <a:pt x="7" y="123"/>
                  </a:lnTo>
                  <a:lnTo>
                    <a:pt x="7" y="123"/>
                  </a:lnTo>
                  <a:lnTo>
                    <a:pt x="11" y="123"/>
                  </a:lnTo>
                  <a:lnTo>
                    <a:pt x="11" y="115"/>
                  </a:lnTo>
                  <a:lnTo>
                    <a:pt x="11" y="111"/>
                  </a:lnTo>
                  <a:lnTo>
                    <a:pt x="11" y="111"/>
                  </a:lnTo>
                  <a:lnTo>
                    <a:pt x="7" y="104"/>
                  </a:lnTo>
                  <a:lnTo>
                    <a:pt x="3" y="104"/>
                  </a:lnTo>
                  <a:lnTo>
                    <a:pt x="3" y="104"/>
                  </a:lnTo>
                  <a:lnTo>
                    <a:pt x="3" y="100"/>
                  </a:lnTo>
                  <a:lnTo>
                    <a:pt x="0" y="104"/>
                  </a:lnTo>
                  <a:lnTo>
                    <a:pt x="0" y="100"/>
                  </a:lnTo>
                  <a:lnTo>
                    <a:pt x="0" y="97"/>
                  </a:lnTo>
                  <a:lnTo>
                    <a:pt x="0" y="9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2" name="Freeform 116">
              <a:extLst>
                <a:ext uri="{FF2B5EF4-FFF2-40B4-BE49-F238E27FC236}">
                  <a16:creationId xmlns:a16="http://schemas.microsoft.com/office/drawing/2014/main" xmlns="" id="{B7BDE596-4659-4209-A097-4F3A735ABD6A}"/>
                </a:ext>
              </a:extLst>
            </p:cNvPr>
            <p:cNvSpPr/>
            <p:nvPr/>
          </p:nvSpPr>
          <p:spPr bwMode="auto">
            <a:xfrm>
              <a:off x="4620522" y="3615019"/>
              <a:ext cx="478300" cy="396279"/>
            </a:xfrm>
            <a:custGeom>
              <a:avLst/>
              <a:gdLst>
                <a:gd name="T0" fmla="*/ 8 w 267"/>
                <a:gd name="T1" fmla="*/ 156 h 227"/>
                <a:gd name="T2" fmla="*/ 8 w 267"/>
                <a:gd name="T3" fmla="*/ 145 h 227"/>
                <a:gd name="T4" fmla="*/ 19 w 267"/>
                <a:gd name="T5" fmla="*/ 145 h 227"/>
                <a:gd name="T6" fmla="*/ 26 w 267"/>
                <a:gd name="T7" fmla="*/ 145 h 227"/>
                <a:gd name="T8" fmla="*/ 41 w 267"/>
                <a:gd name="T9" fmla="*/ 149 h 227"/>
                <a:gd name="T10" fmla="*/ 45 w 267"/>
                <a:gd name="T11" fmla="*/ 145 h 227"/>
                <a:gd name="T12" fmla="*/ 108 w 267"/>
                <a:gd name="T13" fmla="*/ 149 h 227"/>
                <a:gd name="T14" fmla="*/ 97 w 267"/>
                <a:gd name="T15" fmla="*/ 0 h 227"/>
                <a:gd name="T16" fmla="*/ 226 w 267"/>
                <a:gd name="T17" fmla="*/ 74 h 227"/>
                <a:gd name="T18" fmla="*/ 241 w 267"/>
                <a:gd name="T19" fmla="*/ 78 h 227"/>
                <a:gd name="T20" fmla="*/ 249 w 267"/>
                <a:gd name="T21" fmla="*/ 82 h 227"/>
                <a:gd name="T22" fmla="*/ 249 w 267"/>
                <a:gd name="T23" fmla="*/ 93 h 227"/>
                <a:gd name="T24" fmla="*/ 267 w 267"/>
                <a:gd name="T25" fmla="*/ 93 h 227"/>
                <a:gd name="T26" fmla="*/ 263 w 267"/>
                <a:gd name="T27" fmla="*/ 134 h 227"/>
                <a:gd name="T28" fmla="*/ 260 w 267"/>
                <a:gd name="T29" fmla="*/ 145 h 227"/>
                <a:gd name="T30" fmla="*/ 241 w 267"/>
                <a:gd name="T31" fmla="*/ 149 h 227"/>
                <a:gd name="T32" fmla="*/ 226 w 267"/>
                <a:gd name="T33" fmla="*/ 152 h 227"/>
                <a:gd name="T34" fmla="*/ 208 w 267"/>
                <a:gd name="T35" fmla="*/ 156 h 227"/>
                <a:gd name="T36" fmla="*/ 204 w 267"/>
                <a:gd name="T37" fmla="*/ 156 h 227"/>
                <a:gd name="T38" fmla="*/ 189 w 267"/>
                <a:gd name="T39" fmla="*/ 152 h 227"/>
                <a:gd name="T40" fmla="*/ 174 w 267"/>
                <a:gd name="T41" fmla="*/ 160 h 227"/>
                <a:gd name="T42" fmla="*/ 152 w 267"/>
                <a:gd name="T43" fmla="*/ 175 h 227"/>
                <a:gd name="T44" fmla="*/ 134 w 267"/>
                <a:gd name="T45" fmla="*/ 178 h 227"/>
                <a:gd name="T46" fmla="*/ 130 w 267"/>
                <a:gd name="T47" fmla="*/ 186 h 227"/>
                <a:gd name="T48" fmla="*/ 119 w 267"/>
                <a:gd name="T49" fmla="*/ 201 h 227"/>
                <a:gd name="T50" fmla="*/ 115 w 267"/>
                <a:gd name="T51" fmla="*/ 208 h 227"/>
                <a:gd name="T52" fmla="*/ 112 w 267"/>
                <a:gd name="T53" fmla="*/ 215 h 227"/>
                <a:gd name="T54" fmla="*/ 112 w 267"/>
                <a:gd name="T55" fmla="*/ 223 h 227"/>
                <a:gd name="T56" fmla="*/ 100 w 267"/>
                <a:gd name="T57" fmla="*/ 223 h 227"/>
                <a:gd name="T58" fmla="*/ 93 w 267"/>
                <a:gd name="T59" fmla="*/ 223 h 227"/>
                <a:gd name="T60" fmla="*/ 82 w 267"/>
                <a:gd name="T61" fmla="*/ 227 h 227"/>
                <a:gd name="T62" fmla="*/ 75 w 267"/>
                <a:gd name="T63" fmla="*/ 227 h 227"/>
                <a:gd name="T64" fmla="*/ 67 w 267"/>
                <a:gd name="T65" fmla="*/ 223 h 227"/>
                <a:gd name="T66" fmla="*/ 67 w 267"/>
                <a:gd name="T67" fmla="*/ 215 h 227"/>
                <a:gd name="T68" fmla="*/ 60 w 267"/>
                <a:gd name="T69" fmla="*/ 219 h 227"/>
                <a:gd name="T70" fmla="*/ 63 w 267"/>
                <a:gd name="T71" fmla="*/ 208 h 227"/>
                <a:gd name="T72" fmla="*/ 60 w 267"/>
                <a:gd name="T73" fmla="*/ 204 h 227"/>
                <a:gd name="T74" fmla="*/ 52 w 267"/>
                <a:gd name="T75" fmla="*/ 197 h 227"/>
                <a:gd name="T76" fmla="*/ 45 w 267"/>
                <a:gd name="T77" fmla="*/ 197 h 227"/>
                <a:gd name="T78" fmla="*/ 37 w 267"/>
                <a:gd name="T79" fmla="*/ 201 h 227"/>
                <a:gd name="T80" fmla="*/ 26 w 267"/>
                <a:gd name="T81" fmla="*/ 201 h 227"/>
                <a:gd name="T82" fmla="*/ 19 w 267"/>
                <a:gd name="T83" fmla="*/ 201 h 227"/>
                <a:gd name="T84" fmla="*/ 19 w 267"/>
                <a:gd name="T85" fmla="*/ 193 h 227"/>
                <a:gd name="T86" fmla="*/ 15 w 267"/>
                <a:gd name="T87" fmla="*/ 189 h 227"/>
                <a:gd name="T88" fmla="*/ 12 w 267"/>
                <a:gd name="T89" fmla="*/ 182 h 227"/>
                <a:gd name="T90" fmla="*/ 8 w 267"/>
                <a:gd name="T91" fmla="*/ 178 h 227"/>
                <a:gd name="T92" fmla="*/ 0 w 267"/>
                <a:gd name="T93" fmla="*/ 171 h 227"/>
                <a:gd name="T94" fmla="*/ 0 w 267"/>
                <a:gd name="T95" fmla="*/ 160 h 2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67" h="227">
                  <a:moveTo>
                    <a:pt x="0" y="160"/>
                  </a:moveTo>
                  <a:lnTo>
                    <a:pt x="4" y="156"/>
                  </a:lnTo>
                  <a:lnTo>
                    <a:pt x="8" y="156"/>
                  </a:lnTo>
                  <a:lnTo>
                    <a:pt x="8" y="152"/>
                  </a:lnTo>
                  <a:lnTo>
                    <a:pt x="8" y="149"/>
                  </a:lnTo>
                  <a:lnTo>
                    <a:pt x="8" y="145"/>
                  </a:lnTo>
                  <a:lnTo>
                    <a:pt x="15" y="141"/>
                  </a:lnTo>
                  <a:lnTo>
                    <a:pt x="19" y="141"/>
                  </a:lnTo>
                  <a:lnTo>
                    <a:pt x="19" y="145"/>
                  </a:lnTo>
                  <a:lnTo>
                    <a:pt x="23" y="152"/>
                  </a:lnTo>
                  <a:lnTo>
                    <a:pt x="23" y="152"/>
                  </a:lnTo>
                  <a:lnTo>
                    <a:pt x="26" y="145"/>
                  </a:lnTo>
                  <a:lnTo>
                    <a:pt x="34" y="141"/>
                  </a:lnTo>
                  <a:lnTo>
                    <a:pt x="41" y="141"/>
                  </a:lnTo>
                  <a:lnTo>
                    <a:pt x="41" y="149"/>
                  </a:lnTo>
                  <a:lnTo>
                    <a:pt x="41" y="149"/>
                  </a:lnTo>
                  <a:lnTo>
                    <a:pt x="45" y="145"/>
                  </a:lnTo>
                  <a:lnTo>
                    <a:pt x="45" y="145"/>
                  </a:lnTo>
                  <a:lnTo>
                    <a:pt x="49" y="149"/>
                  </a:lnTo>
                  <a:lnTo>
                    <a:pt x="49" y="149"/>
                  </a:lnTo>
                  <a:lnTo>
                    <a:pt x="108" y="149"/>
                  </a:lnTo>
                  <a:lnTo>
                    <a:pt x="115" y="134"/>
                  </a:lnTo>
                  <a:lnTo>
                    <a:pt x="108" y="134"/>
                  </a:lnTo>
                  <a:lnTo>
                    <a:pt x="97" y="0"/>
                  </a:lnTo>
                  <a:lnTo>
                    <a:pt x="115" y="0"/>
                  </a:lnTo>
                  <a:lnTo>
                    <a:pt x="223" y="67"/>
                  </a:lnTo>
                  <a:lnTo>
                    <a:pt x="226" y="74"/>
                  </a:lnTo>
                  <a:lnTo>
                    <a:pt x="230" y="74"/>
                  </a:lnTo>
                  <a:lnTo>
                    <a:pt x="234" y="74"/>
                  </a:lnTo>
                  <a:lnTo>
                    <a:pt x="241" y="78"/>
                  </a:lnTo>
                  <a:lnTo>
                    <a:pt x="241" y="78"/>
                  </a:lnTo>
                  <a:lnTo>
                    <a:pt x="245" y="82"/>
                  </a:lnTo>
                  <a:lnTo>
                    <a:pt x="249" y="82"/>
                  </a:lnTo>
                  <a:lnTo>
                    <a:pt x="249" y="86"/>
                  </a:lnTo>
                  <a:lnTo>
                    <a:pt x="249" y="89"/>
                  </a:lnTo>
                  <a:lnTo>
                    <a:pt x="249" y="93"/>
                  </a:lnTo>
                  <a:lnTo>
                    <a:pt x="252" y="93"/>
                  </a:lnTo>
                  <a:lnTo>
                    <a:pt x="260" y="93"/>
                  </a:lnTo>
                  <a:lnTo>
                    <a:pt x="267" y="93"/>
                  </a:lnTo>
                  <a:lnTo>
                    <a:pt x="267" y="93"/>
                  </a:lnTo>
                  <a:lnTo>
                    <a:pt x="267" y="119"/>
                  </a:lnTo>
                  <a:lnTo>
                    <a:pt x="263" y="134"/>
                  </a:lnTo>
                  <a:lnTo>
                    <a:pt x="263" y="134"/>
                  </a:lnTo>
                  <a:lnTo>
                    <a:pt x="263" y="141"/>
                  </a:lnTo>
                  <a:lnTo>
                    <a:pt x="260" y="145"/>
                  </a:lnTo>
                  <a:lnTo>
                    <a:pt x="252" y="149"/>
                  </a:lnTo>
                  <a:lnTo>
                    <a:pt x="249" y="149"/>
                  </a:lnTo>
                  <a:lnTo>
                    <a:pt x="241" y="149"/>
                  </a:lnTo>
                  <a:lnTo>
                    <a:pt x="237" y="152"/>
                  </a:lnTo>
                  <a:lnTo>
                    <a:pt x="234" y="152"/>
                  </a:lnTo>
                  <a:lnTo>
                    <a:pt x="226" y="152"/>
                  </a:lnTo>
                  <a:lnTo>
                    <a:pt x="223" y="156"/>
                  </a:lnTo>
                  <a:lnTo>
                    <a:pt x="219" y="156"/>
                  </a:lnTo>
                  <a:lnTo>
                    <a:pt x="208" y="156"/>
                  </a:lnTo>
                  <a:lnTo>
                    <a:pt x="204" y="156"/>
                  </a:lnTo>
                  <a:lnTo>
                    <a:pt x="204" y="156"/>
                  </a:lnTo>
                  <a:lnTo>
                    <a:pt x="204" y="156"/>
                  </a:lnTo>
                  <a:lnTo>
                    <a:pt x="200" y="152"/>
                  </a:lnTo>
                  <a:lnTo>
                    <a:pt x="197" y="152"/>
                  </a:lnTo>
                  <a:lnTo>
                    <a:pt x="189" y="152"/>
                  </a:lnTo>
                  <a:lnTo>
                    <a:pt x="182" y="156"/>
                  </a:lnTo>
                  <a:lnTo>
                    <a:pt x="178" y="156"/>
                  </a:lnTo>
                  <a:lnTo>
                    <a:pt x="174" y="160"/>
                  </a:lnTo>
                  <a:lnTo>
                    <a:pt x="160" y="167"/>
                  </a:lnTo>
                  <a:lnTo>
                    <a:pt x="152" y="171"/>
                  </a:lnTo>
                  <a:lnTo>
                    <a:pt x="152" y="175"/>
                  </a:lnTo>
                  <a:lnTo>
                    <a:pt x="141" y="178"/>
                  </a:lnTo>
                  <a:lnTo>
                    <a:pt x="141" y="178"/>
                  </a:lnTo>
                  <a:lnTo>
                    <a:pt x="134" y="178"/>
                  </a:lnTo>
                  <a:lnTo>
                    <a:pt x="134" y="178"/>
                  </a:lnTo>
                  <a:lnTo>
                    <a:pt x="134" y="178"/>
                  </a:lnTo>
                  <a:lnTo>
                    <a:pt x="130" y="186"/>
                  </a:lnTo>
                  <a:lnTo>
                    <a:pt x="130" y="186"/>
                  </a:lnTo>
                  <a:lnTo>
                    <a:pt x="126" y="193"/>
                  </a:lnTo>
                  <a:lnTo>
                    <a:pt x="119" y="201"/>
                  </a:lnTo>
                  <a:lnTo>
                    <a:pt x="115" y="204"/>
                  </a:lnTo>
                  <a:lnTo>
                    <a:pt x="115" y="204"/>
                  </a:lnTo>
                  <a:lnTo>
                    <a:pt x="115" y="208"/>
                  </a:lnTo>
                  <a:lnTo>
                    <a:pt x="115" y="212"/>
                  </a:lnTo>
                  <a:lnTo>
                    <a:pt x="112" y="212"/>
                  </a:lnTo>
                  <a:lnTo>
                    <a:pt x="112" y="215"/>
                  </a:lnTo>
                  <a:lnTo>
                    <a:pt x="112" y="219"/>
                  </a:lnTo>
                  <a:lnTo>
                    <a:pt x="112" y="223"/>
                  </a:lnTo>
                  <a:lnTo>
                    <a:pt x="112" y="223"/>
                  </a:lnTo>
                  <a:lnTo>
                    <a:pt x="108" y="227"/>
                  </a:lnTo>
                  <a:lnTo>
                    <a:pt x="100" y="227"/>
                  </a:lnTo>
                  <a:lnTo>
                    <a:pt x="100" y="223"/>
                  </a:lnTo>
                  <a:lnTo>
                    <a:pt x="100" y="223"/>
                  </a:lnTo>
                  <a:lnTo>
                    <a:pt x="97" y="223"/>
                  </a:lnTo>
                  <a:lnTo>
                    <a:pt x="93" y="223"/>
                  </a:lnTo>
                  <a:lnTo>
                    <a:pt x="93" y="223"/>
                  </a:lnTo>
                  <a:lnTo>
                    <a:pt x="89" y="227"/>
                  </a:lnTo>
                  <a:lnTo>
                    <a:pt x="82" y="227"/>
                  </a:lnTo>
                  <a:lnTo>
                    <a:pt x="78" y="223"/>
                  </a:lnTo>
                  <a:lnTo>
                    <a:pt x="78" y="223"/>
                  </a:lnTo>
                  <a:lnTo>
                    <a:pt x="75" y="227"/>
                  </a:lnTo>
                  <a:lnTo>
                    <a:pt x="75" y="223"/>
                  </a:lnTo>
                  <a:lnTo>
                    <a:pt x="71" y="223"/>
                  </a:lnTo>
                  <a:lnTo>
                    <a:pt x="67" y="223"/>
                  </a:lnTo>
                  <a:lnTo>
                    <a:pt x="67" y="219"/>
                  </a:lnTo>
                  <a:lnTo>
                    <a:pt x="67" y="219"/>
                  </a:lnTo>
                  <a:lnTo>
                    <a:pt x="67" y="215"/>
                  </a:lnTo>
                  <a:lnTo>
                    <a:pt x="63" y="215"/>
                  </a:lnTo>
                  <a:lnTo>
                    <a:pt x="63" y="219"/>
                  </a:lnTo>
                  <a:lnTo>
                    <a:pt x="60" y="219"/>
                  </a:lnTo>
                  <a:lnTo>
                    <a:pt x="60" y="215"/>
                  </a:lnTo>
                  <a:lnTo>
                    <a:pt x="63" y="212"/>
                  </a:lnTo>
                  <a:lnTo>
                    <a:pt x="63" y="208"/>
                  </a:lnTo>
                  <a:lnTo>
                    <a:pt x="60" y="208"/>
                  </a:lnTo>
                  <a:lnTo>
                    <a:pt x="60" y="208"/>
                  </a:lnTo>
                  <a:lnTo>
                    <a:pt x="60" y="204"/>
                  </a:lnTo>
                  <a:lnTo>
                    <a:pt x="56" y="201"/>
                  </a:lnTo>
                  <a:lnTo>
                    <a:pt x="52" y="197"/>
                  </a:lnTo>
                  <a:lnTo>
                    <a:pt x="52" y="197"/>
                  </a:lnTo>
                  <a:lnTo>
                    <a:pt x="52" y="197"/>
                  </a:lnTo>
                  <a:lnTo>
                    <a:pt x="49" y="197"/>
                  </a:lnTo>
                  <a:lnTo>
                    <a:pt x="45" y="197"/>
                  </a:lnTo>
                  <a:lnTo>
                    <a:pt x="41" y="197"/>
                  </a:lnTo>
                  <a:lnTo>
                    <a:pt x="37" y="201"/>
                  </a:lnTo>
                  <a:lnTo>
                    <a:pt x="37" y="201"/>
                  </a:lnTo>
                  <a:lnTo>
                    <a:pt x="34" y="201"/>
                  </a:lnTo>
                  <a:lnTo>
                    <a:pt x="30" y="201"/>
                  </a:lnTo>
                  <a:lnTo>
                    <a:pt x="26" y="201"/>
                  </a:lnTo>
                  <a:lnTo>
                    <a:pt x="23" y="201"/>
                  </a:lnTo>
                  <a:lnTo>
                    <a:pt x="19" y="201"/>
                  </a:lnTo>
                  <a:lnTo>
                    <a:pt x="19" y="201"/>
                  </a:lnTo>
                  <a:lnTo>
                    <a:pt x="19" y="201"/>
                  </a:lnTo>
                  <a:lnTo>
                    <a:pt x="19" y="197"/>
                  </a:lnTo>
                  <a:lnTo>
                    <a:pt x="19" y="193"/>
                  </a:lnTo>
                  <a:lnTo>
                    <a:pt x="15" y="193"/>
                  </a:lnTo>
                  <a:lnTo>
                    <a:pt x="15" y="189"/>
                  </a:lnTo>
                  <a:lnTo>
                    <a:pt x="15" y="189"/>
                  </a:lnTo>
                  <a:lnTo>
                    <a:pt x="15" y="186"/>
                  </a:lnTo>
                  <a:lnTo>
                    <a:pt x="12" y="186"/>
                  </a:lnTo>
                  <a:lnTo>
                    <a:pt x="12" y="182"/>
                  </a:lnTo>
                  <a:lnTo>
                    <a:pt x="12" y="182"/>
                  </a:lnTo>
                  <a:lnTo>
                    <a:pt x="8" y="182"/>
                  </a:lnTo>
                  <a:lnTo>
                    <a:pt x="8" y="178"/>
                  </a:lnTo>
                  <a:lnTo>
                    <a:pt x="4" y="175"/>
                  </a:lnTo>
                  <a:lnTo>
                    <a:pt x="0" y="175"/>
                  </a:lnTo>
                  <a:lnTo>
                    <a:pt x="0" y="171"/>
                  </a:lnTo>
                  <a:lnTo>
                    <a:pt x="0" y="164"/>
                  </a:lnTo>
                  <a:lnTo>
                    <a:pt x="0" y="164"/>
                  </a:lnTo>
                  <a:lnTo>
                    <a:pt x="0" y="160"/>
                  </a:lnTo>
                  <a:lnTo>
                    <a:pt x="0" y="16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3" name="Freeform 117">
              <a:extLst>
                <a:ext uri="{FF2B5EF4-FFF2-40B4-BE49-F238E27FC236}">
                  <a16:creationId xmlns:a16="http://schemas.microsoft.com/office/drawing/2014/main" xmlns="" id="{3E504048-0EC2-4A3B-87A8-6EDAB95BB437}"/>
                </a:ext>
              </a:extLst>
            </p:cNvPr>
            <p:cNvSpPr/>
            <p:nvPr/>
          </p:nvSpPr>
          <p:spPr bwMode="auto">
            <a:xfrm>
              <a:off x="4821155" y="3880368"/>
              <a:ext cx="223923" cy="143149"/>
            </a:xfrm>
            <a:custGeom>
              <a:avLst/>
              <a:gdLst>
                <a:gd name="T0" fmla="*/ 0 w 125"/>
                <a:gd name="T1" fmla="*/ 67 h 82"/>
                <a:gd name="T2" fmla="*/ 0 w 125"/>
                <a:gd name="T3" fmla="*/ 60 h 82"/>
                <a:gd name="T4" fmla="*/ 3 w 125"/>
                <a:gd name="T5" fmla="*/ 56 h 82"/>
                <a:gd name="T6" fmla="*/ 3 w 125"/>
                <a:gd name="T7" fmla="*/ 52 h 82"/>
                <a:gd name="T8" fmla="*/ 14 w 125"/>
                <a:gd name="T9" fmla="*/ 41 h 82"/>
                <a:gd name="T10" fmla="*/ 18 w 125"/>
                <a:gd name="T11" fmla="*/ 34 h 82"/>
                <a:gd name="T12" fmla="*/ 22 w 125"/>
                <a:gd name="T13" fmla="*/ 26 h 82"/>
                <a:gd name="T14" fmla="*/ 29 w 125"/>
                <a:gd name="T15" fmla="*/ 26 h 82"/>
                <a:gd name="T16" fmla="*/ 40 w 125"/>
                <a:gd name="T17" fmla="*/ 23 h 82"/>
                <a:gd name="T18" fmla="*/ 48 w 125"/>
                <a:gd name="T19" fmla="*/ 15 h 82"/>
                <a:gd name="T20" fmla="*/ 66 w 125"/>
                <a:gd name="T21" fmla="*/ 4 h 82"/>
                <a:gd name="T22" fmla="*/ 77 w 125"/>
                <a:gd name="T23" fmla="*/ 0 h 82"/>
                <a:gd name="T24" fmla="*/ 88 w 125"/>
                <a:gd name="T25" fmla="*/ 0 h 82"/>
                <a:gd name="T26" fmla="*/ 92 w 125"/>
                <a:gd name="T27" fmla="*/ 4 h 82"/>
                <a:gd name="T28" fmla="*/ 92 w 125"/>
                <a:gd name="T29" fmla="*/ 8 h 82"/>
                <a:gd name="T30" fmla="*/ 88 w 125"/>
                <a:gd name="T31" fmla="*/ 15 h 82"/>
                <a:gd name="T32" fmla="*/ 103 w 125"/>
                <a:gd name="T33" fmla="*/ 30 h 82"/>
                <a:gd name="T34" fmla="*/ 118 w 125"/>
                <a:gd name="T35" fmla="*/ 34 h 82"/>
                <a:gd name="T36" fmla="*/ 118 w 125"/>
                <a:gd name="T37" fmla="*/ 34 h 82"/>
                <a:gd name="T38" fmla="*/ 122 w 125"/>
                <a:gd name="T39" fmla="*/ 37 h 82"/>
                <a:gd name="T40" fmla="*/ 122 w 125"/>
                <a:gd name="T41" fmla="*/ 45 h 82"/>
                <a:gd name="T42" fmla="*/ 125 w 125"/>
                <a:gd name="T43" fmla="*/ 49 h 82"/>
                <a:gd name="T44" fmla="*/ 118 w 125"/>
                <a:gd name="T45" fmla="*/ 52 h 82"/>
                <a:gd name="T46" fmla="*/ 111 w 125"/>
                <a:gd name="T47" fmla="*/ 52 h 82"/>
                <a:gd name="T48" fmla="*/ 107 w 125"/>
                <a:gd name="T49" fmla="*/ 56 h 82"/>
                <a:gd name="T50" fmla="*/ 107 w 125"/>
                <a:gd name="T51" fmla="*/ 63 h 82"/>
                <a:gd name="T52" fmla="*/ 100 w 125"/>
                <a:gd name="T53" fmla="*/ 63 h 82"/>
                <a:gd name="T54" fmla="*/ 81 w 125"/>
                <a:gd name="T55" fmla="*/ 60 h 82"/>
                <a:gd name="T56" fmla="*/ 81 w 125"/>
                <a:gd name="T57" fmla="*/ 60 h 82"/>
                <a:gd name="T58" fmla="*/ 74 w 125"/>
                <a:gd name="T59" fmla="*/ 63 h 82"/>
                <a:gd name="T60" fmla="*/ 59 w 125"/>
                <a:gd name="T61" fmla="*/ 63 h 82"/>
                <a:gd name="T62" fmla="*/ 44 w 125"/>
                <a:gd name="T63" fmla="*/ 63 h 82"/>
                <a:gd name="T64" fmla="*/ 40 w 125"/>
                <a:gd name="T65" fmla="*/ 67 h 82"/>
                <a:gd name="T66" fmla="*/ 40 w 125"/>
                <a:gd name="T67" fmla="*/ 75 h 82"/>
                <a:gd name="T68" fmla="*/ 44 w 125"/>
                <a:gd name="T69" fmla="*/ 82 h 82"/>
                <a:gd name="T70" fmla="*/ 37 w 125"/>
                <a:gd name="T71" fmla="*/ 78 h 82"/>
                <a:gd name="T72" fmla="*/ 33 w 125"/>
                <a:gd name="T73" fmla="*/ 82 h 82"/>
                <a:gd name="T74" fmla="*/ 22 w 125"/>
                <a:gd name="T75" fmla="*/ 78 h 82"/>
                <a:gd name="T76" fmla="*/ 18 w 125"/>
                <a:gd name="T77" fmla="*/ 75 h 82"/>
                <a:gd name="T78" fmla="*/ 14 w 125"/>
                <a:gd name="T79" fmla="*/ 75 h 82"/>
                <a:gd name="T80" fmla="*/ 7 w 125"/>
                <a:gd name="T81" fmla="*/ 71 h 82"/>
                <a:gd name="T82" fmla="*/ 0 w 125"/>
                <a:gd name="T83" fmla="*/ 71 h 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25" h="82">
                  <a:moveTo>
                    <a:pt x="0" y="71"/>
                  </a:moveTo>
                  <a:lnTo>
                    <a:pt x="0" y="67"/>
                  </a:lnTo>
                  <a:lnTo>
                    <a:pt x="0" y="63"/>
                  </a:lnTo>
                  <a:lnTo>
                    <a:pt x="0" y="60"/>
                  </a:lnTo>
                  <a:lnTo>
                    <a:pt x="3" y="60"/>
                  </a:lnTo>
                  <a:lnTo>
                    <a:pt x="3" y="56"/>
                  </a:lnTo>
                  <a:lnTo>
                    <a:pt x="3" y="52"/>
                  </a:lnTo>
                  <a:lnTo>
                    <a:pt x="3" y="52"/>
                  </a:lnTo>
                  <a:lnTo>
                    <a:pt x="7" y="49"/>
                  </a:lnTo>
                  <a:lnTo>
                    <a:pt x="14" y="41"/>
                  </a:lnTo>
                  <a:lnTo>
                    <a:pt x="18" y="34"/>
                  </a:lnTo>
                  <a:lnTo>
                    <a:pt x="18" y="34"/>
                  </a:lnTo>
                  <a:lnTo>
                    <a:pt x="22" y="26"/>
                  </a:lnTo>
                  <a:lnTo>
                    <a:pt x="22" y="26"/>
                  </a:lnTo>
                  <a:lnTo>
                    <a:pt x="22" y="26"/>
                  </a:lnTo>
                  <a:lnTo>
                    <a:pt x="29" y="26"/>
                  </a:lnTo>
                  <a:lnTo>
                    <a:pt x="29" y="26"/>
                  </a:lnTo>
                  <a:lnTo>
                    <a:pt x="40" y="23"/>
                  </a:lnTo>
                  <a:lnTo>
                    <a:pt x="40" y="19"/>
                  </a:lnTo>
                  <a:lnTo>
                    <a:pt x="48" y="15"/>
                  </a:lnTo>
                  <a:lnTo>
                    <a:pt x="62" y="8"/>
                  </a:lnTo>
                  <a:lnTo>
                    <a:pt x="66" y="4"/>
                  </a:lnTo>
                  <a:lnTo>
                    <a:pt x="70" y="4"/>
                  </a:lnTo>
                  <a:lnTo>
                    <a:pt x="77" y="0"/>
                  </a:lnTo>
                  <a:lnTo>
                    <a:pt x="85" y="0"/>
                  </a:lnTo>
                  <a:lnTo>
                    <a:pt x="88" y="0"/>
                  </a:lnTo>
                  <a:lnTo>
                    <a:pt x="92" y="4"/>
                  </a:lnTo>
                  <a:lnTo>
                    <a:pt x="92" y="4"/>
                  </a:lnTo>
                  <a:lnTo>
                    <a:pt x="92" y="4"/>
                  </a:lnTo>
                  <a:lnTo>
                    <a:pt x="92" y="8"/>
                  </a:lnTo>
                  <a:lnTo>
                    <a:pt x="88" y="12"/>
                  </a:lnTo>
                  <a:lnTo>
                    <a:pt x="88" y="15"/>
                  </a:lnTo>
                  <a:lnTo>
                    <a:pt x="103" y="26"/>
                  </a:lnTo>
                  <a:lnTo>
                    <a:pt x="103" y="30"/>
                  </a:lnTo>
                  <a:lnTo>
                    <a:pt x="111" y="34"/>
                  </a:lnTo>
                  <a:lnTo>
                    <a:pt x="118" y="34"/>
                  </a:lnTo>
                  <a:lnTo>
                    <a:pt x="118" y="34"/>
                  </a:lnTo>
                  <a:lnTo>
                    <a:pt x="118" y="34"/>
                  </a:lnTo>
                  <a:lnTo>
                    <a:pt x="122" y="37"/>
                  </a:lnTo>
                  <a:lnTo>
                    <a:pt x="122" y="37"/>
                  </a:lnTo>
                  <a:lnTo>
                    <a:pt x="118" y="41"/>
                  </a:lnTo>
                  <a:lnTo>
                    <a:pt x="122" y="45"/>
                  </a:lnTo>
                  <a:lnTo>
                    <a:pt x="125" y="45"/>
                  </a:lnTo>
                  <a:lnTo>
                    <a:pt x="125" y="49"/>
                  </a:lnTo>
                  <a:lnTo>
                    <a:pt x="122" y="52"/>
                  </a:lnTo>
                  <a:lnTo>
                    <a:pt x="118" y="52"/>
                  </a:lnTo>
                  <a:lnTo>
                    <a:pt x="111" y="52"/>
                  </a:lnTo>
                  <a:lnTo>
                    <a:pt x="111" y="52"/>
                  </a:lnTo>
                  <a:lnTo>
                    <a:pt x="107" y="56"/>
                  </a:lnTo>
                  <a:lnTo>
                    <a:pt x="107" y="56"/>
                  </a:lnTo>
                  <a:lnTo>
                    <a:pt x="103" y="60"/>
                  </a:lnTo>
                  <a:lnTo>
                    <a:pt x="107" y="63"/>
                  </a:lnTo>
                  <a:lnTo>
                    <a:pt x="100" y="63"/>
                  </a:lnTo>
                  <a:lnTo>
                    <a:pt x="100" y="63"/>
                  </a:lnTo>
                  <a:lnTo>
                    <a:pt x="85" y="60"/>
                  </a:lnTo>
                  <a:lnTo>
                    <a:pt x="81" y="60"/>
                  </a:lnTo>
                  <a:lnTo>
                    <a:pt x="81" y="60"/>
                  </a:lnTo>
                  <a:lnTo>
                    <a:pt x="81" y="60"/>
                  </a:lnTo>
                  <a:lnTo>
                    <a:pt x="77" y="63"/>
                  </a:lnTo>
                  <a:lnTo>
                    <a:pt x="74" y="63"/>
                  </a:lnTo>
                  <a:lnTo>
                    <a:pt x="66" y="63"/>
                  </a:lnTo>
                  <a:lnTo>
                    <a:pt x="59" y="63"/>
                  </a:lnTo>
                  <a:lnTo>
                    <a:pt x="59" y="63"/>
                  </a:lnTo>
                  <a:lnTo>
                    <a:pt x="44" y="63"/>
                  </a:lnTo>
                  <a:lnTo>
                    <a:pt x="40" y="63"/>
                  </a:lnTo>
                  <a:lnTo>
                    <a:pt x="40" y="67"/>
                  </a:lnTo>
                  <a:lnTo>
                    <a:pt x="40" y="71"/>
                  </a:lnTo>
                  <a:lnTo>
                    <a:pt x="40" y="75"/>
                  </a:lnTo>
                  <a:lnTo>
                    <a:pt x="44" y="78"/>
                  </a:lnTo>
                  <a:lnTo>
                    <a:pt x="44" y="82"/>
                  </a:lnTo>
                  <a:lnTo>
                    <a:pt x="40" y="82"/>
                  </a:lnTo>
                  <a:lnTo>
                    <a:pt x="37" y="78"/>
                  </a:lnTo>
                  <a:lnTo>
                    <a:pt x="37" y="78"/>
                  </a:lnTo>
                  <a:lnTo>
                    <a:pt x="33" y="82"/>
                  </a:lnTo>
                  <a:lnTo>
                    <a:pt x="29" y="82"/>
                  </a:lnTo>
                  <a:lnTo>
                    <a:pt x="22" y="78"/>
                  </a:lnTo>
                  <a:lnTo>
                    <a:pt x="22" y="78"/>
                  </a:lnTo>
                  <a:lnTo>
                    <a:pt x="18" y="75"/>
                  </a:lnTo>
                  <a:lnTo>
                    <a:pt x="14" y="75"/>
                  </a:lnTo>
                  <a:lnTo>
                    <a:pt x="14" y="75"/>
                  </a:lnTo>
                  <a:lnTo>
                    <a:pt x="11" y="75"/>
                  </a:lnTo>
                  <a:lnTo>
                    <a:pt x="7" y="71"/>
                  </a:lnTo>
                  <a:lnTo>
                    <a:pt x="0" y="67"/>
                  </a:lnTo>
                  <a:lnTo>
                    <a:pt x="0" y="7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4" name="Freeform 118">
              <a:extLst>
                <a:ext uri="{FF2B5EF4-FFF2-40B4-BE49-F238E27FC236}">
                  <a16:creationId xmlns:a16="http://schemas.microsoft.com/office/drawing/2014/main" xmlns="" id="{C0CC3541-753F-4313-99D5-3C35D7BC095D}"/>
                </a:ext>
              </a:extLst>
            </p:cNvPr>
            <p:cNvSpPr/>
            <p:nvPr/>
          </p:nvSpPr>
          <p:spPr bwMode="auto">
            <a:xfrm>
              <a:off x="4462881" y="3841962"/>
              <a:ext cx="191679" cy="123946"/>
            </a:xfrm>
            <a:custGeom>
              <a:avLst/>
              <a:gdLst>
                <a:gd name="T0" fmla="*/ 18 w 107"/>
                <a:gd name="T1" fmla="*/ 8 h 71"/>
                <a:gd name="T2" fmla="*/ 26 w 107"/>
                <a:gd name="T3" fmla="*/ 4 h 71"/>
                <a:gd name="T4" fmla="*/ 40 w 107"/>
                <a:gd name="T5" fmla="*/ 0 h 71"/>
                <a:gd name="T6" fmla="*/ 51 w 107"/>
                <a:gd name="T7" fmla="*/ 0 h 71"/>
                <a:gd name="T8" fmla="*/ 59 w 107"/>
                <a:gd name="T9" fmla="*/ 8 h 71"/>
                <a:gd name="T10" fmla="*/ 63 w 107"/>
                <a:gd name="T11" fmla="*/ 8 h 71"/>
                <a:gd name="T12" fmla="*/ 66 w 107"/>
                <a:gd name="T13" fmla="*/ 8 h 71"/>
                <a:gd name="T14" fmla="*/ 70 w 107"/>
                <a:gd name="T15" fmla="*/ 8 h 71"/>
                <a:gd name="T16" fmla="*/ 74 w 107"/>
                <a:gd name="T17" fmla="*/ 15 h 71"/>
                <a:gd name="T18" fmla="*/ 77 w 107"/>
                <a:gd name="T19" fmla="*/ 19 h 71"/>
                <a:gd name="T20" fmla="*/ 81 w 107"/>
                <a:gd name="T21" fmla="*/ 22 h 71"/>
                <a:gd name="T22" fmla="*/ 88 w 107"/>
                <a:gd name="T23" fmla="*/ 30 h 71"/>
                <a:gd name="T24" fmla="*/ 88 w 107"/>
                <a:gd name="T25" fmla="*/ 34 h 71"/>
                <a:gd name="T26" fmla="*/ 88 w 107"/>
                <a:gd name="T27" fmla="*/ 41 h 71"/>
                <a:gd name="T28" fmla="*/ 92 w 107"/>
                <a:gd name="T29" fmla="*/ 45 h 71"/>
                <a:gd name="T30" fmla="*/ 96 w 107"/>
                <a:gd name="T31" fmla="*/ 52 h 71"/>
                <a:gd name="T32" fmla="*/ 100 w 107"/>
                <a:gd name="T33" fmla="*/ 52 h 71"/>
                <a:gd name="T34" fmla="*/ 103 w 107"/>
                <a:gd name="T35" fmla="*/ 56 h 71"/>
                <a:gd name="T36" fmla="*/ 103 w 107"/>
                <a:gd name="T37" fmla="*/ 59 h 71"/>
                <a:gd name="T38" fmla="*/ 107 w 107"/>
                <a:gd name="T39" fmla="*/ 63 h 71"/>
                <a:gd name="T40" fmla="*/ 107 w 107"/>
                <a:gd name="T41" fmla="*/ 71 h 71"/>
                <a:gd name="T42" fmla="*/ 103 w 107"/>
                <a:gd name="T43" fmla="*/ 67 h 71"/>
                <a:gd name="T44" fmla="*/ 96 w 107"/>
                <a:gd name="T45" fmla="*/ 63 h 71"/>
                <a:gd name="T46" fmla="*/ 88 w 107"/>
                <a:gd name="T47" fmla="*/ 63 h 71"/>
                <a:gd name="T48" fmla="*/ 81 w 107"/>
                <a:gd name="T49" fmla="*/ 63 h 71"/>
                <a:gd name="T50" fmla="*/ 63 w 107"/>
                <a:gd name="T51" fmla="*/ 59 h 71"/>
                <a:gd name="T52" fmla="*/ 63 w 107"/>
                <a:gd name="T53" fmla="*/ 59 h 71"/>
                <a:gd name="T54" fmla="*/ 40 w 107"/>
                <a:gd name="T55" fmla="*/ 59 h 71"/>
                <a:gd name="T56" fmla="*/ 33 w 107"/>
                <a:gd name="T57" fmla="*/ 63 h 71"/>
                <a:gd name="T58" fmla="*/ 18 w 107"/>
                <a:gd name="T59" fmla="*/ 67 h 71"/>
                <a:gd name="T60" fmla="*/ 14 w 107"/>
                <a:gd name="T61" fmla="*/ 63 h 71"/>
                <a:gd name="T62" fmla="*/ 14 w 107"/>
                <a:gd name="T63" fmla="*/ 63 h 71"/>
                <a:gd name="T64" fmla="*/ 18 w 107"/>
                <a:gd name="T65" fmla="*/ 59 h 71"/>
                <a:gd name="T66" fmla="*/ 11 w 107"/>
                <a:gd name="T67" fmla="*/ 59 h 71"/>
                <a:gd name="T68" fmla="*/ 11 w 107"/>
                <a:gd name="T69" fmla="*/ 59 h 71"/>
                <a:gd name="T70" fmla="*/ 14 w 107"/>
                <a:gd name="T71" fmla="*/ 52 h 71"/>
                <a:gd name="T72" fmla="*/ 26 w 107"/>
                <a:gd name="T73" fmla="*/ 48 h 71"/>
                <a:gd name="T74" fmla="*/ 33 w 107"/>
                <a:gd name="T75" fmla="*/ 48 h 71"/>
                <a:gd name="T76" fmla="*/ 37 w 107"/>
                <a:gd name="T77" fmla="*/ 48 h 71"/>
                <a:gd name="T78" fmla="*/ 40 w 107"/>
                <a:gd name="T79" fmla="*/ 45 h 71"/>
                <a:gd name="T80" fmla="*/ 48 w 107"/>
                <a:gd name="T81" fmla="*/ 48 h 71"/>
                <a:gd name="T82" fmla="*/ 55 w 107"/>
                <a:gd name="T83" fmla="*/ 52 h 71"/>
                <a:gd name="T84" fmla="*/ 63 w 107"/>
                <a:gd name="T85" fmla="*/ 48 h 71"/>
                <a:gd name="T86" fmla="*/ 59 w 107"/>
                <a:gd name="T87" fmla="*/ 48 h 71"/>
                <a:gd name="T88" fmla="*/ 48 w 107"/>
                <a:gd name="T89" fmla="*/ 45 h 71"/>
                <a:gd name="T90" fmla="*/ 40 w 107"/>
                <a:gd name="T91" fmla="*/ 41 h 71"/>
                <a:gd name="T92" fmla="*/ 33 w 107"/>
                <a:gd name="T93" fmla="*/ 41 h 71"/>
                <a:gd name="T94" fmla="*/ 22 w 107"/>
                <a:gd name="T95" fmla="*/ 45 h 71"/>
                <a:gd name="T96" fmla="*/ 14 w 107"/>
                <a:gd name="T97" fmla="*/ 48 h 71"/>
                <a:gd name="T98" fmla="*/ 14 w 107"/>
                <a:gd name="T99" fmla="*/ 45 h 71"/>
                <a:gd name="T100" fmla="*/ 14 w 107"/>
                <a:gd name="T101" fmla="*/ 41 h 71"/>
                <a:gd name="T102" fmla="*/ 11 w 107"/>
                <a:gd name="T103" fmla="*/ 37 h 71"/>
                <a:gd name="T104" fmla="*/ 0 w 107"/>
                <a:gd name="T105" fmla="*/ 30 h 71"/>
                <a:gd name="T106" fmla="*/ 14 w 107"/>
                <a:gd name="T107" fmla="*/ 1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07" h="71">
                  <a:moveTo>
                    <a:pt x="14" y="8"/>
                  </a:moveTo>
                  <a:lnTo>
                    <a:pt x="18" y="8"/>
                  </a:lnTo>
                  <a:lnTo>
                    <a:pt x="22" y="8"/>
                  </a:lnTo>
                  <a:lnTo>
                    <a:pt x="26" y="4"/>
                  </a:lnTo>
                  <a:lnTo>
                    <a:pt x="33" y="0"/>
                  </a:lnTo>
                  <a:lnTo>
                    <a:pt x="40" y="0"/>
                  </a:lnTo>
                  <a:lnTo>
                    <a:pt x="44" y="0"/>
                  </a:lnTo>
                  <a:lnTo>
                    <a:pt x="51" y="0"/>
                  </a:lnTo>
                  <a:lnTo>
                    <a:pt x="55" y="4"/>
                  </a:lnTo>
                  <a:lnTo>
                    <a:pt x="59" y="8"/>
                  </a:lnTo>
                  <a:lnTo>
                    <a:pt x="59" y="8"/>
                  </a:lnTo>
                  <a:lnTo>
                    <a:pt x="63" y="8"/>
                  </a:lnTo>
                  <a:lnTo>
                    <a:pt x="66" y="8"/>
                  </a:lnTo>
                  <a:lnTo>
                    <a:pt x="66" y="8"/>
                  </a:lnTo>
                  <a:lnTo>
                    <a:pt x="70" y="8"/>
                  </a:lnTo>
                  <a:lnTo>
                    <a:pt x="70" y="8"/>
                  </a:lnTo>
                  <a:lnTo>
                    <a:pt x="70" y="11"/>
                  </a:lnTo>
                  <a:lnTo>
                    <a:pt x="74" y="15"/>
                  </a:lnTo>
                  <a:lnTo>
                    <a:pt x="74" y="19"/>
                  </a:lnTo>
                  <a:lnTo>
                    <a:pt x="77" y="19"/>
                  </a:lnTo>
                  <a:lnTo>
                    <a:pt x="77" y="22"/>
                  </a:lnTo>
                  <a:lnTo>
                    <a:pt x="81" y="22"/>
                  </a:lnTo>
                  <a:lnTo>
                    <a:pt x="85" y="26"/>
                  </a:lnTo>
                  <a:lnTo>
                    <a:pt x="88" y="30"/>
                  </a:lnTo>
                  <a:lnTo>
                    <a:pt x="88" y="30"/>
                  </a:lnTo>
                  <a:lnTo>
                    <a:pt x="88" y="34"/>
                  </a:lnTo>
                  <a:lnTo>
                    <a:pt x="88" y="34"/>
                  </a:lnTo>
                  <a:lnTo>
                    <a:pt x="88" y="41"/>
                  </a:lnTo>
                  <a:lnTo>
                    <a:pt x="88" y="45"/>
                  </a:lnTo>
                  <a:lnTo>
                    <a:pt x="92" y="45"/>
                  </a:lnTo>
                  <a:lnTo>
                    <a:pt x="96" y="48"/>
                  </a:lnTo>
                  <a:lnTo>
                    <a:pt x="96" y="52"/>
                  </a:lnTo>
                  <a:lnTo>
                    <a:pt x="100" y="52"/>
                  </a:lnTo>
                  <a:lnTo>
                    <a:pt x="100" y="52"/>
                  </a:lnTo>
                  <a:lnTo>
                    <a:pt x="100" y="56"/>
                  </a:lnTo>
                  <a:lnTo>
                    <a:pt x="103" y="56"/>
                  </a:lnTo>
                  <a:lnTo>
                    <a:pt x="103" y="59"/>
                  </a:lnTo>
                  <a:lnTo>
                    <a:pt x="103" y="59"/>
                  </a:lnTo>
                  <a:lnTo>
                    <a:pt x="103" y="63"/>
                  </a:lnTo>
                  <a:lnTo>
                    <a:pt x="107" y="63"/>
                  </a:lnTo>
                  <a:lnTo>
                    <a:pt x="107" y="67"/>
                  </a:lnTo>
                  <a:lnTo>
                    <a:pt x="107" y="71"/>
                  </a:lnTo>
                  <a:lnTo>
                    <a:pt x="107" y="67"/>
                  </a:lnTo>
                  <a:lnTo>
                    <a:pt x="103" y="67"/>
                  </a:lnTo>
                  <a:lnTo>
                    <a:pt x="100" y="67"/>
                  </a:lnTo>
                  <a:lnTo>
                    <a:pt x="96" y="63"/>
                  </a:lnTo>
                  <a:lnTo>
                    <a:pt x="96" y="67"/>
                  </a:lnTo>
                  <a:lnTo>
                    <a:pt x="88" y="63"/>
                  </a:lnTo>
                  <a:lnTo>
                    <a:pt x="85" y="63"/>
                  </a:lnTo>
                  <a:lnTo>
                    <a:pt x="81" y="63"/>
                  </a:lnTo>
                  <a:lnTo>
                    <a:pt x="74" y="59"/>
                  </a:lnTo>
                  <a:lnTo>
                    <a:pt x="63" y="59"/>
                  </a:lnTo>
                  <a:lnTo>
                    <a:pt x="63" y="59"/>
                  </a:lnTo>
                  <a:lnTo>
                    <a:pt x="63" y="59"/>
                  </a:lnTo>
                  <a:lnTo>
                    <a:pt x="55" y="59"/>
                  </a:lnTo>
                  <a:lnTo>
                    <a:pt x="40" y="59"/>
                  </a:lnTo>
                  <a:lnTo>
                    <a:pt x="37" y="59"/>
                  </a:lnTo>
                  <a:lnTo>
                    <a:pt x="33" y="63"/>
                  </a:lnTo>
                  <a:lnTo>
                    <a:pt x="22" y="63"/>
                  </a:lnTo>
                  <a:lnTo>
                    <a:pt x="18" y="67"/>
                  </a:lnTo>
                  <a:lnTo>
                    <a:pt x="14" y="67"/>
                  </a:lnTo>
                  <a:lnTo>
                    <a:pt x="14" y="63"/>
                  </a:lnTo>
                  <a:lnTo>
                    <a:pt x="11" y="59"/>
                  </a:lnTo>
                  <a:lnTo>
                    <a:pt x="14" y="63"/>
                  </a:lnTo>
                  <a:lnTo>
                    <a:pt x="14" y="63"/>
                  </a:lnTo>
                  <a:lnTo>
                    <a:pt x="18" y="59"/>
                  </a:lnTo>
                  <a:lnTo>
                    <a:pt x="14" y="59"/>
                  </a:lnTo>
                  <a:lnTo>
                    <a:pt x="11" y="59"/>
                  </a:lnTo>
                  <a:lnTo>
                    <a:pt x="11" y="59"/>
                  </a:lnTo>
                  <a:lnTo>
                    <a:pt x="11" y="59"/>
                  </a:lnTo>
                  <a:lnTo>
                    <a:pt x="11" y="56"/>
                  </a:lnTo>
                  <a:lnTo>
                    <a:pt x="14" y="52"/>
                  </a:lnTo>
                  <a:lnTo>
                    <a:pt x="22" y="52"/>
                  </a:lnTo>
                  <a:lnTo>
                    <a:pt x="26" y="48"/>
                  </a:lnTo>
                  <a:lnTo>
                    <a:pt x="29" y="48"/>
                  </a:lnTo>
                  <a:lnTo>
                    <a:pt x="33" y="48"/>
                  </a:lnTo>
                  <a:lnTo>
                    <a:pt x="33" y="48"/>
                  </a:lnTo>
                  <a:lnTo>
                    <a:pt x="37" y="48"/>
                  </a:lnTo>
                  <a:lnTo>
                    <a:pt x="37" y="48"/>
                  </a:lnTo>
                  <a:lnTo>
                    <a:pt x="40" y="45"/>
                  </a:lnTo>
                  <a:lnTo>
                    <a:pt x="44" y="48"/>
                  </a:lnTo>
                  <a:lnTo>
                    <a:pt x="48" y="48"/>
                  </a:lnTo>
                  <a:lnTo>
                    <a:pt x="51" y="48"/>
                  </a:lnTo>
                  <a:lnTo>
                    <a:pt x="55" y="52"/>
                  </a:lnTo>
                  <a:lnTo>
                    <a:pt x="59" y="52"/>
                  </a:lnTo>
                  <a:lnTo>
                    <a:pt x="63" y="48"/>
                  </a:lnTo>
                  <a:lnTo>
                    <a:pt x="59" y="48"/>
                  </a:lnTo>
                  <a:lnTo>
                    <a:pt x="59" y="48"/>
                  </a:lnTo>
                  <a:lnTo>
                    <a:pt x="51" y="45"/>
                  </a:lnTo>
                  <a:lnTo>
                    <a:pt x="48" y="45"/>
                  </a:lnTo>
                  <a:lnTo>
                    <a:pt x="44" y="41"/>
                  </a:lnTo>
                  <a:lnTo>
                    <a:pt x="40" y="41"/>
                  </a:lnTo>
                  <a:lnTo>
                    <a:pt x="37" y="41"/>
                  </a:lnTo>
                  <a:lnTo>
                    <a:pt x="33" y="41"/>
                  </a:lnTo>
                  <a:lnTo>
                    <a:pt x="26" y="45"/>
                  </a:lnTo>
                  <a:lnTo>
                    <a:pt x="22" y="45"/>
                  </a:lnTo>
                  <a:lnTo>
                    <a:pt x="22" y="48"/>
                  </a:lnTo>
                  <a:lnTo>
                    <a:pt x="14" y="48"/>
                  </a:lnTo>
                  <a:lnTo>
                    <a:pt x="14" y="45"/>
                  </a:lnTo>
                  <a:lnTo>
                    <a:pt x="14" y="45"/>
                  </a:lnTo>
                  <a:lnTo>
                    <a:pt x="11" y="41"/>
                  </a:lnTo>
                  <a:lnTo>
                    <a:pt x="14" y="41"/>
                  </a:lnTo>
                  <a:lnTo>
                    <a:pt x="14" y="37"/>
                  </a:lnTo>
                  <a:lnTo>
                    <a:pt x="11" y="37"/>
                  </a:lnTo>
                  <a:lnTo>
                    <a:pt x="7" y="34"/>
                  </a:lnTo>
                  <a:lnTo>
                    <a:pt x="0" y="30"/>
                  </a:lnTo>
                  <a:lnTo>
                    <a:pt x="11" y="19"/>
                  </a:lnTo>
                  <a:lnTo>
                    <a:pt x="14" y="11"/>
                  </a:lnTo>
                  <a:lnTo>
                    <a:pt x="14" y="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5" name="Freeform 119">
              <a:extLst>
                <a:ext uri="{FF2B5EF4-FFF2-40B4-BE49-F238E27FC236}">
                  <a16:creationId xmlns:a16="http://schemas.microsoft.com/office/drawing/2014/main" xmlns="" id="{7F558A21-9E2D-4449-BDBA-83E7E30BC1CF}"/>
                </a:ext>
              </a:extLst>
            </p:cNvPr>
            <p:cNvSpPr/>
            <p:nvPr/>
          </p:nvSpPr>
          <p:spPr bwMode="auto">
            <a:xfrm>
              <a:off x="4482583" y="3913537"/>
              <a:ext cx="93152" cy="26187"/>
            </a:xfrm>
            <a:custGeom>
              <a:avLst/>
              <a:gdLst>
                <a:gd name="T0" fmla="*/ 0 w 52"/>
                <a:gd name="T1" fmla="*/ 15 h 15"/>
                <a:gd name="T2" fmla="*/ 3 w 52"/>
                <a:gd name="T3" fmla="*/ 11 h 15"/>
                <a:gd name="T4" fmla="*/ 11 w 52"/>
                <a:gd name="T5" fmla="*/ 11 h 15"/>
                <a:gd name="T6" fmla="*/ 15 w 52"/>
                <a:gd name="T7" fmla="*/ 7 h 15"/>
                <a:gd name="T8" fmla="*/ 18 w 52"/>
                <a:gd name="T9" fmla="*/ 7 h 15"/>
                <a:gd name="T10" fmla="*/ 22 w 52"/>
                <a:gd name="T11" fmla="*/ 7 h 15"/>
                <a:gd name="T12" fmla="*/ 22 w 52"/>
                <a:gd name="T13" fmla="*/ 7 h 15"/>
                <a:gd name="T14" fmla="*/ 26 w 52"/>
                <a:gd name="T15" fmla="*/ 7 h 15"/>
                <a:gd name="T16" fmla="*/ 26 w 52"/>
                <a:gd name="T17" fmla="*/ 7 h 15"/>
                <a:gd name="T18" fmla="*/ 29 w 52"/>
                <a:gd name="T19" fmla="*/ 4 h 15"/>
                <a:gd name="T20" fmla="*/ 33 w 52"/>
                <a:gd name="T21" fmla="*/ 7 h 15"/>
                <a:gd name="T22" fmla="*/ 37 w 52"/>
                <a:gd name="T23" fmla="*/ 7 h 15"/>
                <a:gd name="T24" fmla="*/ 40 w 52"/>
                <a:gd name="T25" fmla="*/ 7 h 15"/>
                <a:gd name="T26" fmla="*/ 44 w 52"/>
                <a:gd name="T27" fmla="*/ 11 h 15"/>
                <a:gd name="T28" fmla="*/ 48 w 52"/>
                <a:gd name="T29" fmla="*/ 11 h 15"/>
                <a:gd name="T30" fmla="*/ 52 w 52"/>
                <a:gd name="T31" fmla="*/ 7 h 15"/>
                <a:gd name="T32" fmla="*/ 48 w 52"/>
                <a:gd name="T33" fmla="*/ 7 h 15"/>
                <a:gd name="T34" fmla="*/ 48 w 52"/>
                <a:gd name="T35" fmla="*/ 7 h 15"/>
                <a:gd name="T36" fmla="*/ 40 w 52"/>
                <a:gd name="T37" fmla="*/ 4 h 15"/>
                <a:gd name="T38" fmla="*/ 37 w 52"/>
                <a:gd name="T39" fmla="*/ 4 h 15"/>
                <a:gd name="T40" fmla="*/ 33 w 52"/>
                <a:gd name="T41" fmla="*/ 0 h 15"/>
                <a:gd name="T42" fmla="*/ 29 w 52"/>
                <a:gd name="T43" fmla="*/ 0 h 15"/>
                <a:gd name="T44" fmla="*/ 26 w 52"/>
                <a:gd name="T45" fmla="*/ 0 h 15"/>
                <a:gd name="T46" fmla="*/ 22 w 52"/>
                <a:gd name="T47" fmla="*/ 0 h 15"/>
                <a:gd name="T48" fmla="*/ 15 w 52"/>
                <a:gd name="T49" fmla="*/ 4 h 15"/>
                <a:gd name="T50" fmla="*/ 11 w 52"/>
                <a:gd name="T51" fmla="*/ 4 h 15"/>
                <a:gd name="T52" fmla="*/ 11 w 52"/>
                <a:gd name="T53" fmla="*/ 7 h 15"/>
                <a:gd name="T54" fmla="*/ 3 w 52"/>
                <a:gd name="T55" fmla="*/ 7 h 15"/>
                <a:gd name="T56" fmla="*/ 3 w 52"/>
                <a:gd name="T57" fmla="*/ 7 h 15"/>
                <a:gd name="T58" fmla="*/ 7 w 52"/>
                <a:gd name="T59" fmla="*/ 11 h 15"/>
                <a:gd name="T60" fmla="*/ 11 w 52"/>
                <a:gd name="T61" fmla="*/ 7 h 15"/>
                <a:gd name="T62" fmla="*/ 7 w 52"/>
                <a:gd name="T63" fmla="*/ 11 h 15"/>
                <a:gd name="T64" fmla="*/ 3 w 52"/>
                <a:gd name="T65" fmla="*/ 11 h 15"/>
                <a:gd name="T66" fmla="*/ 0 w 52"/>
                <a:gd name="T67" fmla="*/ 7 h 15"/>
                <a:gd name="T68" fmla="*/ 0 w 52"/>
                <a:gd name="T69" fmla="*/ 11 h 15"/>
                <a:gd name="T70" fmla="*/ 0 w 52"/>
                <a:gd name="T71" fmla="*/ 11 h 15"/>
                <a:gd name="T72" fmla="*/ 0 w 52"/>
                <a:gd name="T73" fmla="*/ 1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2" h="15">
                  <a:moveTo>
                    <a:pt x="0" y="15"/>
                  </a:moveTo>
                  <a:lnTo>
                    <a:pt x="3" y="11"/>
                  </a:lnTo>
                  <a:lnTo>
                    <a:pt x="11" y="11"/>
                  </a:lnTo>
                  <a:lnTo>
                    <a:pt x="15" y="7"/>
                  </a:lnTo>
                  <a:lnTo>
                    <a:pt x="18" y="7"/>
                  </a:lnTo>
                  <a:lnTo>
                    <a:pt x="22" y="7"/>
                  </a:lnTo>
                  <a:lnTo>
                    <a:pt x="22" y="7"/>
                  </a:lnTo>
                  <a:lnTo>
                    <a:pt x="26" y="7"/>
                  </a:lnTo>
                  <a:lnTo>
                    <a:pt x="26" y="7"/>
                  </a:lnTo>
                  <a:lnTo>
                    <a:pt x="29" y="4"/>
                  </a:lnTo>
                  <a:lnTo>
                    <a:pt x="33" y="7"/>
                  </a:lnTo>
                  <a:lnTo>
                    <a:pt x="37" y="7"/>
                  </a:lnTo>
                  <a:lnTo>
                    <a:pt x="40" y="7"/>
                  </a:lnTo>
                  <a:lnTo>
                    <a:pt x="44" y="11"/>
                  </a:lnTo>
                  <a:lnTo>
                    <a:pt x="48" y="11"/>
                  </a:lnTo>
                  <a:lnTo>
                    <a:pt x="52" y="7"/>
                  </a:lnTo>
                  <a:lnTo>
                    <a:pt x="48" y="7"/>
                  </a:lnTo>
                  <a:lnTo>
                    <a:pt x="48" y="7"/>
                  </a:lnTo>
                  <a:lnTo>
                    <a:pt x="40" y="4"/>
                  </a:lnTo>
                  <a:lnTo>
                    <a:pt x="37" y="4"/>
                  </a:lnTo>
                  <a:lnTo>
                    <a:pt x="33" y="0"/>
                  </a:lnTo>
                  <a:lnTo>
                    <a:pt x="29" y="0"/>
                  </a:lnTo>
                  <a:lnTo>
                    <a:pt x="26" y="0"/>
                  </a:lnTo>
                  <a:lnTo>
                    <a:pt x="22" y="0"/>
                  </a:lnTo>
                  <a:lnTo>
                    <a:pt x="15" y="4"/>
                  </a:lnTo>
                  <a:lnTo>
                    <a:pt x="11" y="4"/>
                  </a:lnTo>
                  <a:lnTo>
                    <a:pt x="11" y="7"/>
                  </a:lnTo>
                  <a:lnTo>
                    <a:pt x="3" y="7"/>
                  </a:lnTo>
                  <a:lnTo>
                    <a:pt x="3" y="7"/>
                  </a:lnTo>
                  <a:lnTo>
                    <a:pt x="7" y="11"/>
                  </a:lnTo>
                  <a:lnTo>
                    <a:pt x="11" y="7"/>
                  </a:lnTo>
                  <a:lnTo>
                    <a:pt x="7" y="11"/>
                  </a:lnTo>
                  <a:lnTo>
                    <a:pt x="3" y="11"/>
                  </a:lnTo>
                  <a:lnTo>
                    <a:pt x="0" y="7"/>
                  </a:lnTo>
                  <a:lnTo>
                    <a:pt x="0" y="11"/>
                  </a:lnTo>
                  <a:lnTo>
                    <a:pt x="0" y="11"/>
                  </a:lnTo>
                  <a:lnTo>
                    <a:pt x="0" y="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6" name="Freeform 120">
              <a:extLst>
                <a:ext uri="{FF2B5EF4-FFF2-40B4-BE49-F238E27FC236}">
                  <a16:creationId xmlns:a16="http://schemas.microsoft.com/office/drawing/2014/main" xmlns="" id="{A22A8CE2-195A-4279-B9AA-77B4C93A0F53}"/>
                </a:ext>
              </a:extLst>
            </p:cNvPr>
            <p:cNvSpPr/>
            <p:nvPr/>
          </p:nvSpPr>
          <p:spPr bwMode="auto">
            <a:xfrm>
              <a:off x="4487958" y="3944959"/>
              <a:ext cx="87778" cy="45388"/>
            </a:xfrm>
            <a:custGeom>
              <a:avLst/>
              <a:gdLst>
                <a:gd name="T0" fmla="*/ 0 w 49"/>
                <a:gd name="T1" fmla="*/ 8 h 26"/>
                <a:gd name="T2" fmla="*/ 4 w 49"/>
                <a:gd name="T3" fmla="*/ 8 h 26"/>
                <a:gd name="T4" fmla="*/ 8 w 49"/>
                <a:gd name="T5" fmla="*/ 4 h 26"/>
                <a:gd name="T6" fmla="*/ 19 w 49"/>
                <a:gd name="T7" fmla="*/ 4 h 26"/>
                <a:gd name="T8" fmla="*/ 23 w 49"/>
                <a:gd name="T9" fmla="*/ 0 h 26"/>
                <a:gd name="T10" fmla="*/ 26 w 49"/>
                <a:gd name="T11" fmla="*/ 0 h 26"/>
                <a:gd name="T12" fmla="*/ 41 w 49"/>
                <a:gd name="T13" fmla="*/ 0 h 26"/>
                <a:gd name="T14" fmla="*/ 49 w 49"/>
                <a:gd name="T15" fmla="*/ 0 h 26"/>
                <a:gd name="T16" fmla="*/ 49 w 49"/>
                <a:gd name="T17" fmla="*/ 4 h 26"/>
                <a:gd name="T18" fmla="*/ 49 w 49"/>
                <a:gd name="T19" fmla="*/ 8 h 26"/>
                <a:gd name="T20" fmla="*/ 49 w 49"/>
                <a:gd name="T21" fmla="*/ 12 h 26"/>
                <a:gd name="T22" fmla="*/ 49 w 49"/>
                <a:gd name="T23" fmla="*/ 15 h 26"/>
                <a:gd name="T24" fmla="*/ 49 w 49"/>
                <a:gd name="T25" fmla="*/ 19 h 26"/>
                <a:gd name="T26" fmla="*/ 45 w 49"/>
                <a:gd name="T27" fmla="*/ 19 h 26"/>
                <a:gd name="T28" fmla="*/ 41 w 49"/>
                <a:gd name="T29" fmla="*/ 19 h 26"/>
                <a:gd name="T30" fmla="*/ 37 w 49"/>
                <a:gd name="T31" fmla="*/ 23 h 26"/>
                <a:gd name="T32" fmla="*/ 34 w 49"/>
                <a:gd name="T33" fmla="*/ 23 h 26"/>
                <a:gd name="T34" fmla="*/ 30 w 49"/>
                <a:gd name="T35" fmla="*/ 26 h 26"/>
                <a:gd name="T36" fmla="*/ 26 w 49"/>
                <a:gd name="T37" fmla="*/ 26 h 26"/>
                <a:gd name="T38" fmla="*/ 26 w 49"/>
                <a:gd name="T39" fmla="*/ 26 h 26"/>
                <a:gd name="T40" fmla="*/ 26 w 49"/>
                <a:gd name="T41" fmla="*/ 23 h 26"/>
                <a:gd name="T42" fmla="*/ 19 w 49"/>
                <a:gd name="T43" fmla="*/ 26 h 26"/>
                <a:gd name="T44" fmla="*/ 23 w 49"/>
                <a:gd name="T45" fmla="*/ 23 h 26"/>
                <a:gd name="T46" fmla="*/ 23 w 49"/>
                <a:gd name="T47" fmla="*/ 23 h 26"/>
                <a:gd name="T48" fmla="*/ 23 w 49"/>
                <a:gd name="T49" fmla="*/ 19 h 26"/>
                <a:gd name="T50" fmla="*/ 19 w 49"/>
                <a:gd name="T51" fmla="*/ 19 h 26"/>
                <a:gd name="T52" fmla="*/ 19 w 49"/>
                <a:gd name="T53" fmla="*/ 19 h 26"/>
                <a:gd name="T54" fmla="*/ 15 w 49"/>
                <a:gd name="T55" fmla="*/ 15 h 26"/>
                <a:gd name="T56" fmla="*/ 26 w 49"/>
                <a:gd name="T57" fmla="*/ 15 h 26"/>
                <a:gd name="T58" fmla="*/ 26 w 49"/>
                <a:gd name="T59" fmla="*/ 15 h 26"/>
                <a:gd name="T60" fmla="*/ 23 w 49"/>
                <a:gd name="T61" fmla="*/ 15 h 26"/>
                <a:gd name="T62" fmla="*/ 19 w 49"/>
                <a:gd name="T63" fmla="*/ 15 h 26"/>
                <a:gd name="T64" fmla="*/ 15 w 49"/>
                <a:gd name="T65" fmla="*/ 15 h 26"/>
                <a:gd name="T66" fmla="*/ 12 w 49"/>
                <a:gd name="T67" fmla="*/ 15 h 26"/>
                <a:gd name="T68" fmla="*/ 12 w 49"/>
                <a:gd name="T69" fmla="*/ 15 h 26"/>
                <a:gd name="T70" fmla="*/ 8 w 49"/>
                <a:gd name="T71" fmla="*/ 15 h 26"/>
                <a:gd name="T72" fmla="*/ 4 w 49"/>
                <a:gd name="T73" fmla="*/ 12 h 26"/>
                <a:gd name="T74" fmla="*/ 8 w 49"/>
                <a:gd name="T75" fmla="*/ 8 h 26"/>
                <a:gd name="T76" fmla="*/ 4 w 49"/>
                <a:gd name="T77" fmla="*/ 8 h 26"/>
                <a:gd name="T78" fmla="*/ 0 w 49"/>
                <a:gd name="T79" fmla="*/ 8 h 26"/>
                <a:gd name="T80" fmla="*/ 0 w 49"/>
                <a:gd name="T81" fmla="*/ 8 h 26"/>
                <a:gd name="T82" fmla="*/ 0 w 49"/>
                <a:gd name="T83" fmla="*/ 8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49" h="26">
                  <a:moveTo>
                    <a:pt x="0" y="8"/>
                  </a:moveTo>
                  <a:lnTo>
                    <a:pt x="4" y="8"/>
                  </a:lnTo>
                  <a:lnTo>
                    <a:pt x="8" y="4"/>
                  </a:lnTo>
                  <a:lnTo>
                    <a:pt x="19" y="4"/>
                  </a:lnTo>
                  <a:lnTo>
                    <a:pt x="23" y="0"/>
                  </a:lnTo>
                  <a:lnTo>
                    <a:pt x="26" y="0"/>
                  </a:lnTo>
                  <a:lnTo>
                    <a:pt x="41" y="0"/>
                  </a:lnTo>
                  <a:lnTo>
                    <a:pt x="49" y="0"/>
                  </a:lnTo>
                  <a:lnTo>
                    <a:pt x="49" y="4"/>
                  </a:lnTo>
                  <a:lnTo>
                    <a:pt x="49" y="8"/>
                  </a:lnTo>
                  <a:lnTo>
                    <a:pt x="49" y="12"/>
                  </a:lnTo>
                  <a:lnTo>
                    <a:pt x="49" y="15"/>
                  </a:lnTo>
                  <a:lnTo>
                    <a:pt x="49" y="19"/>
                  </a:lnTo>
                  <a:lnTo>
                    <a:pt x="45" y="19"/>
                  </a:lnTo>
                  <a:lnTo>
                    <a:pt x="41" y="19"/>
                  </a:lnTo>
                  <a:lnTo>
                    <a:pt x="37" y="23"/>
                  </a:lnTo>
                  <a:lnTo>
                    <a:pt x="34" y="23"/>
                  </a:lnTo>
                  <a:lnTo>
                    <a:pt x="30" y="26"/>
                  </a:lnTo>
                  <a:lnTo>
                    <a:pt x="26" y="26"/>
                  </a:lnTo>
                  <a:lnTo>
                    <a:pt x="26" y="26"/>
                  </a:lnTo>
                  <a:lnTo>
                    <a:pt x="26" y="23"/>
                  </a:lnTo>
                  <a:lnTo>
                    <a:pt x="19" y="26"/>
                  </a:lnTo>
                  <a:lnTo>
                    <a:pt x="23" y="23"/>
                  </a:lnTo>
                  <a:lnTo>
                    <a:pt x="23" y="23"/>
                  </a:lnTo>
                  <a:lnTo>
                    <a:pt x="23" y="19"/>
                  </a:lnTo>
                  <a:lnTo>
                    <a:pt x="19" y="19"/>
                  </a:lnTo>
                  <a:lnTo>
                    <a:pt x="19" y="19"/>
                  </a:lnTo>
                  <a:lnTo>
                    <a:pt x="15" y="15"/>
                  </a:lnTo>
                  <a:lnTo>
                    <a:pt x="26" y="15"/>
                  </a:lnTo>
                  <a:lnTo>
                    <a:pt x="26" y="15"/>
                  </a:lnTo>
                  <a:lnTo>
                    <a:pt x="23" y="15"/>
                  </a:lnTo>
                  <a:lnTo>
                    <a:pt x="19" y="15"/>
                  </a:lnTo>
                  <a:lnTo>
                    <a:pt x="15" y="15"/>
                  </a:lnTo>
                  <a:lnTo>
                    <a:pt x="12" y="15"/>
                  </a:lnTo>
                  <a:lnTo>
                    <a:pt x="12" y="15"/>
                  </a:lnTo>
                  <a:lnTo>
                    <a:pt x="8" y="15"/>
                  </a:lnTo>
                  <a:lnTo>
                    <a:pt x="4" y="12"/>
                  </a:lnTo>
                  <a:lnTo>
                    <a:pt x="8" y="8"/>
                  </a:lnTo>
                  <a:lnTo>
                    <a:pt x="4" y="8"/>
                  </a:lnTo>
                  <a:lnTo>
                    <a:pt x="0" y="8"/>
                  </a:lnTo>
                  <a:lnTo>
                    <a:pt x="0" y="8"/>
                  </a:lnTo>
                  <a:lnTo>
                    <a:pt x="0" y="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7" name="Freeform 121">
              <a:extLst>
                <a:ext uri="{FF2B5EF4-FFF2-40B4-BE49-F238E27FC236}">
                  <a16:creationId xmlns:a16="http://schemas.microsoft.com/office/drawing/2014/main" xmlns="" id="{4E7CEF5F-6375-484E-9398-5A85D1C8306C}"/>
                </a:ext>
              </a:extLst>
            </p:cNvPr>
            <p:cNvSpPr/>
            <p:nvPr/>
          </p:nvSpPr>
          <p:spPr bwMode="auto">
            <a:xfrm>
              <a:off x="4541701" y="3944959"/>
              <a:ext cx="213175" cy="181555"/>
            </a:xfrm>
            <a:custGeom>
              <a:avLst/>
              <a:gdLst>
                <a:gd name="T0" fmla="*/ 4 w 119"/>
                <a:gd name="T1" fmla="*/ 23 h 104"/>
                <a:gd name="T2" fmla="*/ 11 w 119"/>
                <a:gd name="T3" fmla="*/ 19 h 104"/>
                <a:gd name="T4" fmla="*/ 19 w 119"/>
                <a:gd name="T5" fmla="*/ 19 h 104"/>
                <a:gd name="T6" fmla="*/ 19 w 119"/>
                <a:gd name="T7" fmla="*/ 12 h 104"/>
                <a:gd name="T8" fmla="*/ 19 w 119"/>
                <a:gd name="T9" fmla="*/ 4 h 104"/>
                <a:gd name="T10" fmla="*/ 19 w 119"/>
                <a:gd name="T11" fmla="*/ 0 h 104"/>
                <a:gd name="T12" fmla="*/ 37 w 119"/>
                <a:gd name="T13" fmla="*/ 4 h 104"/>
                <a:gd name="T14" fmla="*/ 44 w 119"/>
                <a:gd name="T15" fmla="*/ 4 h 104"/>
                <a:gd name="T16" fmla="*/ 52 w 119"/>
                <a:gd name="T17" fmla="*/ 4 h 104"/>
                <a:gd name="T18" fmla="*/ 59 w 119"/>
                <a:gd name="T19" fmla="*/ 8 h 104"/>
                <a:gd name="T20" fmla="*/ 63 w 119"/>
                <a:gd name="T21" fmla="*/ 12 h 104"/>
                <a:gd name="T22" fmla="*/ 67 w 119"/>
                <a:gd name="T23" fmla="*/ 12 h 104"/>
                <a:gd name="T24" fmla="*/ 74 w 119"/>
                <a:gd name="T25" fmla="*/ 12 h 104"/>
                <a:gd name="T26" fmla="*/ 81 w 119"/>
                <a:gd name="T27" fmla="*/ 12 h 104"/>
                <a:gd name="T28" fmla="*/ 85 w 119"/>
                <a:gd name="T29" fmla="*/ 8 h 104"/>
                <a:gd name="T30" fmla="*/ 93 w 119"/>
                <a:gd name="T31" fmla="*/ 8 h 104"/>
                <a:gd name="T32" fmla="*/ 96 w 119"/>
                <a:gd name="T33" fmla="*/ 8 h 104"/>
                <a:gd name="T34" fmla="*/ 100 w 119"/>
                <a:gd name="T35" fmla="*/ 12 h 104"/>
                <a:gd name="T36" fmla="*/ 104 w 119"/>
                <a:gd name="T37" fmla="*/ 19 h 104"/>
                <a:gd name="T38" fmla="*/ 107 w 119"/>
                <a:gd name="T39" fmla="*/ 19 h 104"/>
                <a:gd name="T40" fmla="*/ 104 w 119"/>
                <a:gd name="T41" fmla="*/ 26 h 104"/>
                <a:gd name="T42" fmla="*/ 107 w 119"/>
                <a:gd name="T43" fmla="*/ 30 h 104"/>
                <a:gd name="T44" fmla="*/ 111 w 119"/>
                <a:gd name="T45" fmla="*/ 26 h 104"/>
                <a:gd name="T46" fmla="*/ 111 w 119"/>
                <a:gd name="T47" fmla="*/ 30 h 104"/>
                <a:gd name="T48" fmla="*/ 115 w 119"/>
                <a:gd name="T49" fmla="*/ 34 h 104"/>
                <a:gd name="T50" fmla="*/ 119 w 119"/>
                <a:gd name="T51" fmla="*/ 38 h 104"/>
                <a:gd name="T52" fmla="*/ 111 w 119"/>
                <a:gd name="T53" fmla="*/ 41 h 104"/>
                <a:gd name="T54" fmla="*/ 111 w 119"/>
                <a:gd name="T55" fmla="*/ 41 h 104"/>
                <a:gd name="T56" fmla="*/ 111 w 119"/>
                <a:gd name="T57" fmla="*/ 52 h 104"/>
                <a:gd name="T58" fmla="*/ 111 w 119"/>
                <a:gd name="T59" fmla="*/ 60 h 104"/>
                <a:gd name="T60" fmla="*/ 115 w 119"/>
                <a:gd name="T61" fmla="*/ 64 h 104"/>
                <a:gd name="T62" fmla="*/ 111 w 119"/>
                <a:gd name="T63" fmla="*/ 64 h 104"/>
                <a:gd name="T64" fmla="*/ 111 w 119"/>
                <a:gd name="T65" fmla="*/ 71 h 104"/>
                <a:gd name="T66" fmla="*/ 115 w 119"/>
                <a:gd name="T67" fmla="*/ 75 h 104"/>
                <a:gd name="T68" fmla="*/ 107 w 119"/>
                <a:gd name="T69" fmla="*/ 82 h 104"/>
                <a:gd name="T70" fmla="*/ 107 w 119"/>
                <a:gd name="T71" fmla="*/ 90 h 104"/>
                <a:gd name="T72" fmla="*/ 100 w 119"/>
                <a:gd name="T73" fmla="*/ 97 h 104"/>
                <a:gd name="T74" fmla="*/ 78 w 119"/>
                <a:gd name="T75" fmla="*/ 104 h 104"/>
                <a:gd name="T76" fmla="*/ 67 w 119"/>
                <a:gd name="T77" fmla="*/ 101 h 104"/>
                <a:gd name="T78" fmla="*/ 63 w 119"/>
                <a:gd name="T79" fmla="*/ 93 h 104"/>
                <a:gd name="T80" fmla="*/ 63 w 119"/>
                <a:gd name="T81" fmla="*/ 93 h 104"/>
                <a:gd name="T82" fmla="*/ 70 w 119"/>
                <a:gd name="T83" fmla="*/ 67 h 104"/>
                <a:gd name="T84" fmla="*/ 70 w 119"/>
                <a:gd name="T85" fmla="*/ 64 h 104"/>
                <a:gd name="T86" fmla="*/ 70 w 119"/>
                <a:gd name="T87" fmla="*/ 60 h 104"/>
                <a:gd name="T88" fmla="*/ 67 w 119"/>
                <a:gd name="T89" fmla="*/ 56 h 104"/>
                <a:gd name="T90" fmla="*/ 63 w 119"/>
                <a:gd name="T91" fmla="*/ 49 h 104"/>
                <a:gd name="T92" fmla="*/ 59 w 119"/>
                <a:gd name="T93" fmla="*/ 41 h 104"/>
                <a:gd name="T94" fmla="*/ 41 w 119"/>
                <a:gd name="T95" fmla="*/ 41 h 104"/>
                <a:gd name="T96" fmla="*/ 37 w 119"/>
                <a:gd name="T97" fmla="*/ 49 h 104"/>
                <a:gd name="T98" fmla="*/ 30 w 119"/>
                <a:gd name="T99" fmla="*/ 52 h 104"/>
                <a:gd name="T100" fmla="*/ 26 w 119"/>
                <a:gd name="T101" fmla="*/ 52 h 104"/>
                <a:gd name="T102" fmla="*/ 19 w 119"/>
                <a:gd name="T103" fmla="*/ 45 h 104"/>
                <a:gd name="T104" fmla="*/ 15 w 119"/>
                <a:gd name="T105" fmla="*/ 45 h 104"/>
                <a:gd name="T106" fmla="*/ 15 w 119"/>
                <a:gd name="T107" fmla="*/ 41 h 104"/>
                <a:gd name="T108" fmla="*/ 11 w 119"/>
                <a:gd name="T109" fmla="*/ 41 h 104"/>
                <a:gd name="T110" fmla="*/ 7 w 119"/>
                <a:gd name="T111" fmla="*/ 41 h 104"/>
                <a:gd name="T112" fmla="*/ 4 w 119"/>
                <a:gd name="T113" fmla="*/ 30 h 104"/>
                <a:gd name="T114" fmla="*/ 0 w 119"/>
                <a:gd name="T115" fmla="*/ 26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19" h="104">
                  <a:moveTo>
                    <a:pt x="0" y="26"/>
                  </a:moveTo>
                  <a:lnTo>
                    <a:pt x="4" y="23"/>
                  </a:lnTo>
                  <a:lnTo>
                    <a:pt x="7" y="23"/>
                  </a:lnTo>
                  <a:lnTo>
                    <a:pt x="11" y="19"/>
                  </a:lnTo>
                  <a:lnTo>
                    <a:pt x="15" y="19"/>
                  </a:lnTo>
                  <a:lnTo>
                    <a:pt x="19" y="19"/>
                  </a:lnTo>
                  <a:lnTo>
                    <a:pt x="19" y="15"/>
                  </a:lnTo>
                  <a:lnTo>
                    <a:pt x="19" y="12"/>
                  </a:lnTo>
                  <a:lnTo>
                    <a:pt x="19" y="8"/>
                  </a:lnTo>
                  <a:lnTo>
                    <a:pt x="19" y="4"/>
                  </a:lnTo>
                  <a:lnTo>
                    <a:pt x="19" y="0"/>
                  </a:lnTo>
                  <a:lnTo>
                    <a:pt x="19" y="0"/>
                  </a:lnTo>
                  <a:lnTo>
                    <a:pt x="30" y="0"/>
                  </a:lnTo>
                  <a:lnTo>
                    <a:pt x="37" y="4"/>
                  </a:lnTo>
                  <a:lnTo>
                    <a:pt x="41" y="4"/>
                  </a:lnTo>
                  <a:lnTo>
                    <a:pt x="44" y="4"/>
                  </a:lnTo>
                  <a:lnTo>
                    <a:pt x="52" y="8"/>
                  </a:lnTo>
                  <a:lnTo>
                    <a:pt x="52" y="4"/>
                  </a:lnTo>
                  <a:lnTo>
                    <a:pt x="56" y="8"/>
                  </a:lnTo>
                  <a:lnTo>
                    <a:pt x="59" y="8"/>
                  </a:lnTo>
                  <a:lnTo>
                    <a:pt x="63" y="8"/>
                  </a:lnTo>
                  <a:lnTo>
                    <a:pt x="63" y="12"/>
                  </a:lnTo>
                  <a:lnTo>
                    <a:pt x="63" y="12"/>
                  </a:lnTo>
                  <a:lnTo>
                    <a:pt x="67" y="12"/>
                  </a:lnTo>
                  <a:lnTo>
                    <a:pt x="70" y="12"/>
                  </a:lnTo>
                  <a:lnTo>
                    <a:pt x="74" y="12"/>
                  </a:lnTo>
                  <a:lnTo>
                    <a:pt x="78" y="12"/>
                  </a:lnTo>
                  <a:lnTo>
                    <a:pt x="81" y="12"/>
                  </a:lnTo>
                  <a:lnTo>
                    <a:pt x="81" y="12"/>
                  </a:lnTo>
                  <a:lnTo>
                    <a:pt x="85" y="8"/>
                  </a:lnTo>
                  <a:lnTo>
                    <a:pt x="89" y="8"/>
                  </a:lnTo>
                  <a:lnTo>
                    <a:pt x="93" y="8"/>
                  </a:lnTo>
                  <a:lnTo>
                    <a:pt x="96" y="8"/>
                  </a:lnTo>
                  <a:lnTo>
                    <a:pt x="96" y="8"/>
                  </a:lnTo>
                  <a:lnTo>
                    <a:pt x="96" y="8"/>
                  </a:lnTo>
                  <a:lnTo>
                    <a:pt x="100" y="12"/>
                  </a:lnTo>
                  <a:lnTo>
                    <a:pt x="104" y="15"/>
                  </a:lnTo>
                  <a:lnTo>
                    <a:pt x="104" y="19"/>
                  </a:lnTo>
                  <a:lnTo>
                    <a:pt x="104" y="19"/>
                  </a:lnTo>
                  <a:lnTo>
                    <a:pt x="107" y="19"/>
                  </a:lnTo>
                  <a:lnTo>
                    <a:pt x="107" y="23"/>
                  </a:lnTo>
                  <a:lnTo>
                    <a:pt x="104" y="26"/>
                  </a:lnTo>
                  <a:lnTo>
                    <a:pt x="104" y="30"/>
                  </a:lnTo>
                  <a:lnTo>
                    <a:pt x="107" y="30"/>
                  </a:lnTo>
                  <a:lnTo>
                    <a:pt x="107" y="26"/>
                  </a:lnTo>
                  <a:lnTo>
                    <a:pt x="111" y="26"/>
                  </a:lnTo>
                  <a:lnTo>
                    <a:pt x="111" y="30"/>
                  </a:lnTo>
                  <a:lnTo>
                    <a:pt x="111" y="30"/>
                  </a:lnTo>
                  <a:lnTo>
                    <a:pt x="111" y="34"/>
                  </a:lnTo>
                  <a:lnTo>
                    <a:pt x="115" y="34"/>
                  </a:lnTo>
                  <a:lnTo>
                    <a:pt x="119" y="34"/>
                  </a:lnTo>
                  <a:lnTo>
                    <a:pt x="119" y="38"/>
                  </a:lnTo>
                  <a:lnTo>
                    <a:pt x="115" y="38"/>
                  </a:lnTo>
                  <a:lnTo>
                    <a:pt x="111" y="41"/>
                  </a:lnTo>
                  <a:lnTo>
                    <a:pt x="111" y="41"/>
                  </a:lnTo>
                  <a:lnTo>
                    <a:pt x="111" y="41"/>
                  </a:lnTo>
                  <a:lnTo>
                    <a:pt x="111" y="49"/>
                  </a:lnTo>
                  <a:lnTo>
                    <a:pt x="111" y="52"/>
                  </a:lnTo>
                  <a:lnTo>
                    <a:pt x="111" y="56"/>
                  </a:lnTo>
                  <a:lnTo>
                    <a:pt x="111" y="60"/>
                  </a:lnTo>
                  <a:lnTo>
                    <a:pt x="115" y="60"/>
                  </a:lnTo>
                  <a:lnTo>
                    <a:pt x="115" y="64"/>
                  </a:lnTo>
                  <a:lnTo>
                    <a:pt x="111" y="64"/>
                  </a:lnTo>
                  <a:lnTo>
                    <a:pt x="111" y="64"/>
                  </a:lnTo>
                  <a:lnTo>
                    <a:pt x="111" y="67"/>
                  </a:lnTo>
                  <a:lnTo>
                    <a:pt x="111" y="71"/>
                  </a:lnTo>
                  <a:lnTo>
                    <a:pt x="115" y="71"/>
                  </a:lnTo>
                  <a:lnTo>
                    <a:pt x="115" y="75"/>
                  </a:lnTo>
                  <a:lnTo>
                    <a:pt x="107" y="82"/>
                  </a:lnTo>
                  <a:lnTo>
                    <a:pt x="107" y="82"/>
                  </a:lnTo>
                  <a:lnTo>
                    <a:pt x="104" y="86"/>
                  </a:lnTo>
                  <a:lnTo>
                    <a:pt x="107" y="90"/>
                  </a:lnTo>
                  <a:lnTo>
                    <a:pt x="104" y="93"/>
                  </a:lnTo>
                  <a:lnTo>
                    <a:pt x="100" y="97"/>
                  </a:lnTo>
                  <a:lnTo>
                    <a:pt x="104" y="97"/>
                  </a:lnTo>
                  <a:lnTo>
                    <a:pt x="78" y="104"/>
                  </a:lnTo>
                  <a:lnTo>
                    <a:pt x="70" y="101"/>
                  </a:lnTo>
                  <a:lnTo>
                    <a:pt x="67" y="101"/>
                  </a:lnTo>
                  <a:lnTo>
                    <a:pt x="63" y="97"/>
                  </a:lnTo>
                  <a:lnTo>
                    <a:pt x="63" y="93"/>
                  </a:lnTo>
                  <a:lnTo>
                    <a:pt x="63" y="93"/>
                  </a:lnTo>
                  <a:lnTo>
                    <a:pt x="63" y="93"/>
                  </a:lnTo>
                  <a:lnTo>
                    <a:pt x="70" y="86"/>
                  </a:lnTo>
                  <a:lnTo>
                    <a:pt x="70" y="67"/>
                  </a:lnTo>
                  <a:lnTo>
                    <a:pt x="70" y="67"/>
                  </a:lnTo>
                  <a:lnTo>
                    <a:pt x="70" y="64"/>
                  </a:lnTo>
                  <a:lnTo>
                    <a:pt x="70" y="64"/>
                  </a:lnTo>
                  <a:lnTo>
                    <a:pt x="70" y="60"/>
                  </a:lnTo>
                  <a:lnTo>
                    <a:pt x="70" y="60"/>
                  </a:lnTo>
                  <a:lnTo>
                    <a:pt x="67" y="56"/>
                  </a:lnTo>
                  <a:lnTo>
                    <a:pt x="70" y="52"/>
                  </a:lnTo>
                  <a:lnTo>
                    <a:pt x="63" y="49"/>
                  </a:lnTo>
                  <a:lnTo>
                    <a:pt x="63" y="45"/>
                  </a:lnTo>
                  <a:lnTo>
                    <a:pt x="59" y="41"/>
                  </a:lnTo>
                  <a:lnTo>
                    <a:pt x="48" y="41"/>
                  </a:lnTo>
                  <a:lnTo>
                    <a:pt x="41" y="41"/>
                  </a:lnTo>
                  <a:lnTo>
                    <a:pt x="41" y="45"/>
                  </a:lnTo>
                  <a:lnTo>
                    <a:pt x="37" y="49"/>
                  </a:lnTo>
                  <a:lnTo>
                    <a:pt x="37" y="52"/>
                  </a:lnTo>
                  <a:lnTo>
                    <a:pt x="30" y="52"/>
                  </a:lnTo>
                  <a:lnTo>
                    <a:pt x="30" y="52"/>
                  </a:lnTo>
                  <a:lnTo>
                    <a:pt x="26" y="52"/>
                  </a:lnTo>
                  <a:lnTo>
                    <a:pt x="22" y="49"/>
                  </a:lnTo>
                  <a:lnTo>
                    <a:pt x="19" y="45"/>
                  </a:lnTo>
                  <a:lnTo>
                    <a:pt x="15" y="45"/>
                  </a:lnTo>
                  <a:lnTo>
                    <a:pt x="15" y="45"/>
                  </a:lnTo>
                  <a:lnTo>
                    <a:pt x="15" y="41"/>
                  </a:lnTo>
                  <a:lnTo>
                    <a:pt x="15" y="41"/>
                  </a:lnTo>
                  <a:lnTo>
                    <a:pt x="15" y="38"/>
                  </a:lnTo>
                  <a:lnTo>
                    <a:pt x="11" y="41"/>
                  </a:lnTo>
                  <a:lnTo>
                    <a:pt x="11" y="41"/>
                  </a:lnTo>
                  <a:lnTo>
                    <a:pt x="7" y="41"/>
                  </a:lnTo>
                  <a:lnTo>
                    <a:pt x="4" y="34"/>
                  </a:lnTo>
                  <a:lnTo>
                    <a:pt x="4" y="30"/>
                  </a:lnTo>
                  <a:lnTo>
                    <a:pt x="0" y="26"/>
                  </a:lnTo>
                  <a:lnTo>
                    <a:pt x="0"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8" name="Freeform 122">
              <a:extLst>
                <a:ext uri="{FF2B5EF4-FFF2-40B4-BE49-F238E27FC236}">
                  <a16:creationId xmlns:a16="http://schemas.microsoft.com/office/drawing/2014/main" xmlns="" id="{FC9BA122-DBFA-4792-8F2B-43523B95D79E}"/>
                </a:ext>
              </a:extLst>
            </p:cNvPr>
            <p:cNvSpPr>
              <a:spLocks noEditPoints="1"/>
            </p:cNvSpPr>
            <p:nvPr/>
          </p:nvSpPr>
          <p:spPr bwMode="auto">
            <a:xfrm>
              <a:off x="4588275" y="4016534"/>
              <a:ext cx="78821" cy="90778"/>
            </a:xfrm>
            <a:custGeom>
              <a:avLst/>
              <a:gdLst>
                <a:gd name="T0" fmla="*/ 11 w 44"/>
                <a:gd name="T1" fmla="*/ 45 h 52"/>
                <a:gd name="T2" fmla="*/ 11 w 44"/>
                <a:gd name="T3" fmla="*/ 41 h 52"/>
                <a:gd name="T4" fmla="*/ 11 w 44"/>
                <a:gd name="T5" fmla="*/ 41 h 52"/>
                <a:gd name="T6" fmla="*/ 7 w 44"/>
                <a:gd name="T7" fmla="*/ 41 h 52"/>
                <a:gd name="T8" fmla="*/ 7 w 44"/>
                <a:gd name="T9" fmla="*/ 41 h 52"/>
                <a:gd name="T10" fmla="*/ 7 w 44"/>
                <a:gd name="T11" fmla="*/ 41 h 52"/>
                <a:gd name="T12" fmla="*/ 11 w 44"/>
                <a:gd name="T13" fmla="*/ 45 h 52"/>
                <a:gd name="T14" fmla="*/ 11 w 44"/>
                <a:gd name="T15" fmla="*/ 45 h 52"/>
                <a:gd name="T16" fmla="*/ 11 w 44"/>
                <a:gd name="T17" fmla="*/ 45 h 52"/>
                <a:gd name="T18" fmla="*/ 4 w 44"/>
                <a:gd name="T19" fmla="*/ 11 h 52"/>
                <a:gd name="T20" fmla="*/ 4 w 44"/>
                <a:gd name="T21" fmla="*/ 11 h 52"/>
                <a:gd name="T22" fmla="*/ 11 w 44"/>
                <a:gd name="T23" fmla="*/ 11 h 52"/>
                <a:gd name="T24" fmla="*/ 11 w 44"/>
                <a:gd name="T25" fmla="*/ 8 h 52"/>
                <a:gd name="T26" fmla="*/ 15 w 44"/>
                <a:gd name="T27" fmla="*/ 4 h 52"/>
                <a:gd name="T28" fmla="*/ 15 w 44"/>
                <a:gd name="T29" fmla="*/ 0 h 52"/>
                <a:gd name="T30" fmla="*/ 22 w 44"/>
                <a:gd name="T31" fmla="*/ 0 h 52"/>
                <a:gd name="T32" fmla="*/ 33 w 44"/>
                <a:gd name="T33" fmla="*/ 0 h 52"/>
                <a:gd name="T34" fmla="*/ 37 w 44"/>
                <a:gd name="T35" fmla="*/ 4 h 52"/>
                <a:gd name="T36" fmla="*/ 37 w 44"/>
                <a:gd name="T37" fmla="*/ 8 h 52"/>
                <a:gd name="T38" fmla="*/ 44 w 44"/>
                <a:gd name="T39" fmla="*/ 11 h 52"/>
                <a:gd name="T40" fmla="*/ 41 w 44"/>
                <a:gd name="T41" fmla="*/ 15 h 52"/>
                <a:gd name="T42" fmla="*/ 44 w 44"/>
                <a:gd name="T43" fmla="*/ 19 h 52"/>
                <a:gd name="T44" fmla="*/ 44 w 44"/>
                <a:gd name="T45" fmla="*/ 19 h 52"/>
                <a:gd name="T46" fmla="*/ 44 w 44"/>
                <a:gd name="T47" fmla="*/ 23 h 52"/>
                <a:gd name="T48" fmla="*/ 44 w 44"/>
                <a:gd name="T49" fmla="*/ 23 h 52"/>
                <a:gd name="T50" fmla="*/ 44 w 44"/>
                <a:gd name="T51" fmla="*/ 26 h 52"/>
                <a:gd name="T52" fmla="*/ 44 w 44"/>
                <a:gd name="T53" fmla="*/ 26 h 52"/>
                <a:gd name="T54" fmla="*/ 44 w 44"/>
                <a:gd name="T55" fmla="*/ 45 h 52"/>
                <a:gd name="T56" fmla="*/ 37 w 44"/>
                <a:gd name="T57" fmla="*/ 52 h 52"/>
                <a:gd name="T58" fmla="*/ 33 w 44"/>
                <a:gd name="T59" fmla="*/ 49 h 52"/>
                <a:gd name="T60" fmla="*/ 30 w 44"/>
                <a:gd name="T61" fmla="*/ 49 h 52"/>
                <a:gd name="T62" fmla="*/ 18 w 44"/>
                <a:gd name="T63" fmla="*/ 45 h 52"/>
                <a:gd name="T64" fmla="*/ 15 w 44"/>
                <a:gd name="T65" fmla="*/ 45 h 52"/>
                <a:gd name="T66" fmla="*/ 15 w 44"/>
                <a:gd name="T67" fmla="*/ 45 h 52"/>
                <a:gd name="T68" fmla="*/ 15 w 44"/>
                <a:gd name="T69" fmla="*/ 41 h 52"/>
                <a:gd name="T70" fmla="*/ 11 w 44"/>
                <a:gd name="T71" fmla="*/ 37 h 52"/>
                <a:gd name="T72" fmla="*/ 15 w 44"/>
                <a:gd name="T73" fmla="*/ 37 h 52"/>
                <a:gd name="T74" fmla="*/ 15 w 44"/>
                <a:gd name="T75" fmla="*/ 37 h 52"/>
                <a:gd name="T76" fmla="*/ 11 w 44"/>
                <a:gd name="T77" fmla="*/ 37 h 52"/>
                <a:gd name="T78" fmla="*/ 7 w 44"/>
                <a:gd name="T79" fmla="*/ 34 h 52"/>
                <a:gd name="T80" fmla="*/ 7 w 44"/>
                <a:gd name="T81" fmla="*/ 30 h 52"/>
                <a:gd name="T82" fmla="*/ 4 w 44"/>
                <a:gd name="T83" fmla="*/ 26 h 52"/>
                <a:gd name="T84" fmla="*/ 0 w 44"/>
                <a:gd name="T85" fmla="*/ 26 h 52"/>
                <a:gd name="T86" fmla="*/ 0 w 44"/>
                <a:gd name="T87" fmla="*/ 23 h 52"/>
                <a:gd name="T88" fmla="*/ 4 w 44"/>
                <a:gd name="T89" fmla="*/ 19 h 52"/>
                <a:gd name="T90" fmla="*/ 0 w 44"/>
                <a:gd name="T91" fmla="*/ 19 h 52"/>
                <a:gd name="T92" fmla="*/ 0 w 44"/>
                <a:gd name="T93" fmla="*/ 15 h 52"/>
                <a:gd name="T94" fmla="*/ 4 w 44"/>
                <a:gd name="T95" fmla="*/ 11 h 52"/>
                <a:gd name="T96" fmla="*/ 4 w 44"/>
                <a:gd name="T97" fmla="*/ 11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44" h="52">
                  <a:moveTo>
                    <a:pt x="11" y="45"/>
                  </a:moveTo>
                  <a:lnTo>
                    <a:pt x="11" y="41"/>
                  </a:lnTo>
                  <a:lnTo>
                    <a:pt x="11" y="41"/>
                  </a:lnTo>
                  <a:lnTo>
                    <a:pt x="7" y="41"/>
                  </a:lnTo>
                  <a:lnTo>
                    <a:pt x="7" y="41"/>
                  </a:lnTo>
                  <a:lnTo>
                    <a:pt x="7" y="41"/>
                  </a:lnTo>
                  <a:lnTo>
                    <a:pt x="11" y="45"/>
                  </a:lnTo>
                  <a:lnTo>
                    <a:pt x="11" y="45"/>
                  </a:lnTo>
                  <a:lnTo>
                    <a:pt x="11" y="45"/>
                  </a:lnTo>
                  <a:close/>
                  <a:moveTo>
                    <a:pt x="4" y="11"/>
                  </a:moveTo>
                  <a:lnTo>
                    <a:pt x="4" y="11"/>
                  </a:lnTo>
                  <a:lnTo>
                    <a:pt x="11" y="11"/>
                  </a:lnTo>
                  <a:lnTo>
                    <a:pt x="11" y="8"/>
                  </a:lnTo>
                  <a:lnTo>
                    <a:pt x="15" y="4"/>
                  </a:lnTo>
                  <a:lnTo>
                    <a:pt x="15" y="0"/>
                  </a:lnTo>
                  <a:lnTo>
                    <a:pt x="22" y="0"/>
                  </a:lnTo>
                  <a:lnTo>
                    <a:pt x="33" y="0"/>
                  </a:lnTo>
                  <a:lnTo>
                    <a:pt x="37" y="4"/>
                  </a:lnTo>
                  <a:lnTo>
                    <a:pt x="37" y="8"/>
                  </a:lnTo>
                  <a:lnTo>
                    <a:pt x="44" y="11"/>
                  </a:lnTo>
                  <a:lnTo>
                    <a:pt x="41" y="15"/>
                  </a:lnTo>
                  <a:lnTo>
                    <a:pt x="44" y="19"/>
                  </a:lnTo>
                  <a:lnTo>
                    <a:pt x="44" y="19"/>
                  </a:lnTo>
                  <a:lnTo>
                    <a:pt x="44" y="23"/>
                  </a:lnTo>
                  <a:lnTo>
                    <a:pt x="44" y="23"/>
                  </a:lnTo>
                  <a:lnTo>
                    <a:pt x="44" y="26"/>
                  </a:lnTo>
                  <a:lnTo>
                    <a:pt x="44" y="26"/>
                  </a:lnTo>
                  <a:lnTo>
                    <a:pt x="44" y="45"/>
                  </a:lnTo>
                  <a:lnTo>
                    <a:pt x="37" y="52"/>
                  </a:lnTo>
                  <a:lnTo>
                    <a:pt x="33" y="49"/>
                  </a:lnTo>
                  <a:lnTo>
                    <a:pt x="30" y="49"/>
                  </a:lnTo>
                  <a:lnTo>
                    <a:pt x="18" y="45"/>
                  </a:lnTo>
                  <a:lnTo>
                    <a:pt x="15" y="45"/>
                  </a:lnTo>
                  <a:lnTo>
                    <a:pt x="15" y="45"/>
                  </a:lnTo>
                  <a:lnTo>
                    <a:pt x="15" y="41"/>
                  </a:lnTo>
                  <a:lnTo>
                    <a:pt x="11" y="37"/>
                  </a:lnTo>
                  <a:lnTo>
                    <a:pt x="15" y="37"/>
                  </a:lnTo>
                  <a:lnTo>
                    <a:pt x="15" y="37"/>
                  </a:lnTo>
                  <a:lnTo>
                    <a:pt x="11" y="37"/>
                  </a:lnTo>
                  <a:lnTo>
                    <a:pt x="7" y="34"/>
                  </a:lnTo>
                  <a:lnTo>
                    <a:pt x="7" y="30"/>
                  </a:lnTo>
                  <a:lnTo>
                    <a:pt x="4" y="26"/>
                  </a:lnTo>
                  <a:lnTo>
                    <a:pt x="0" y="26"/>
                  </a:lnTo>
                  <a:lnTo>
                    <a:pt x="0" y="23"/>
                  </a:lnTo>
                  <a:lnTo>
                    <a:pt x="4" y="19"/>
                  </a:lnTo>
                  <a:lnTo>
                    <a:pt x="0" y="19"/>
                  </a:lnTo>
                  <a:lnTo>
                    <a:pt x="0" y="15"/>
                  </a:lnTo>
                  <a:lnTo>
                    <a:pt x="4" y="11"/>
                  </a:lnTo>
                  <a:lnTo>
                    <a:pt x="4"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9" name="Freeform 123">
              <a:extLst>
                <a:ext uri="{FF2B5EF4-FFF2-40B4-BE49-F238E27FC236}">
                  <a16:creationId xmlns:a16="http://schemas.microsoft.com/office/drawing/2014/main" xmlns="" id="{CC72AE67-A3C1-42BC-8372-72B6C067A66B}"/>
                </a:ext>
              </a:extLst>
            </p:cNvPr>
            <p:cNvSpPr/>
            <p:nvPr/>
          </p:nvSpPr>
          <p:spPr bwMode="auto">
            <a:xfrm>
              <a:off x="4642019" y="4056686"/>
              <a:ext cx="118232" cy="109981"/>
            </a:xfrm>
            <a:custGeom>
              <a:avLst/>
              <a:gdLst>
                <a:gd name="T0" fmla="*/ 0 w 66"/>
                <a:gd name="T1" fmla="*/ 26 h 63"/>
                <a:gd name="T2" fmla="*/ 0 w 66"/>
                <a:gd name="T3" fmla="*/ 26 h 63"/>
                <a:gd name="T4" fmla="*/ 3 w 66"/>
                <a:gd name="T5" fmla="*/ 22 h 63"/>
                <a:gd name="T6" fmla="*/ 7 w 66"/>
                <a:gd name="T7" fmla="*/ 18 h 63"/>
                <a:gd name="T8" fmla="*/ 11 w 66"/>
                <a:gd name="T9" fmla="*/ 14 h 63"/>
                <a:gd name="T10" fmla="*/ 11 w 66"/>
                <a:gd name="T11" fmla="*/ 14 h 63"/>
                <a:gd name="T12" fmla="*/ 11 w 66"/>
                <a:gd name="T13" fmla="*/ 11 h 63"/>
                <a:gd name="T14" fmla="*/ 14 w 66"/>
                <a:gd name="T15" fmla="*/ 7 h 63"/>
                <a:gd name="T16" fmla="*/ 14 w 66"/>
                <a:gd name="T17" fmla="*/ 7 h 63"/>
                <a:gd name="T18" fmla="*/ 14 w 66"/>
                <a:gd name="T19" fmla="*/ 3 h 63"/>
                <a:gd name="T20" fmla="*/ 18 w 66"/>
                <a:gd name="T21" fmla="*/ 0 h 63"/>
                <a:gd name="T22" fmla="*/ 18 w 66"/>
                <a:gd name="T23" fmla="*/ 3 h 63"/>
                <a:gd name="T24" fmla="*/ 25 w 66"/>
                <a:gd name="T25" fmla="*/ 0 h 63"/>
                <a:gd name="T26" fmla="*/ 29 w 66"/>
                <a:gd name="T27" fmla="*/ 0 h 63"/>
                <a:gd name="T28" fmla="*/ 33 w 66"/>
                <a:gd name="T29" fmla="*/ 3 h 63"/>
                <a:gd name="T30" fmla="*/ 37 w 66"/>
                <a:gd name="T31" fmla="*/ 7 h 63"/>
                <a:gd name="T32" fmla="*/ 33 w 66"/>
                <a:gd name="T33" fmla="*/ 11 h 63"/>
                <a:gd name="T34" fmla="*/ 33 w 66"/>
                <a:gd name="T35" fmla="*/ 14 h 63"/>
                <a:gd name="T36" fmla="*/ 37 w 66"/>
                <a:gd name="T37" fmla="*/ 18 h 63"/>
                <a:gd name="T38" fmla="*/ 40 w 66"/>
                <a:gd name="T39" fmla="*/ 18 h 63"/>
                <a:gd name="T40" fmla="*/ 44 w 66"/>
                <a:gd name="T41" fmla="*/ 14 h 63"/>
                <a:gd name="T42" fmla="*/ 48 w 66"/>
                <a:gd name="T43" fmla="*/ 14 h 63"/>
                <a:gd name="T44" fmla="*/ 48 w 66"/>
                <a:gd name="T45" fmla="*/ 18 h 63"/>
                <a:gd name="T46" fmla="*/ 51 w 66"/>
                <a:gd name="T47" fmla="*/ 18 h 63"/>
                <a:gd name="T48" fmla="*/ 48 w 66"/>
                <a:gd name="T49" fmla="*/ 22 h 63"/>
                <a:gd name="T50" fmla="*/ 51 w 66"/>
                <a:gd name="T51" fmla="*/ 26 h 63"/>
                <a:gd name="T52" fmla="*/ 48 w 66"/>
                <a:gd name="T53" fmla="*/ 29 h 63"/>
                <a:gd name="T54" fmla="*/ 44 w 66"/>
                <a:gd name="T55" fmla="*/ 33 h 63"/>
                <a:gd name="T56" fmla="*/ 48 w 66"/>
                <a:gd name="T57" fmla="*/ 33 h 63"/>
                <a:gd name="T58" fmla="*/ 48 w 66"/>
                <a:gd name="T59" fmla="*/ 37 h 63"/>
                <a:gd name="T60" fmla="*/ 51 w 66"/>
                <a:gd name="T61" fmla="*/ 33 h 63"/>
                <a:gd name="T62" fmla="*/ 51 w 66"/>
                <a:gd name="T63" fmla="*/ 33 h 63"/>
                <a:gd name="T64" fmla="*/ 55 w 66"/>
                <a:gd name="T65" fmla="*/ 37 h 63"/>
                <a:gd name="T66" fmla="*/ 59 w 66"/>
                <a:gd name="T67" fmla="*/ 37 h 63"/>
                <a:gd name="T68" fmla="*/ 59 w 66"/>
                <a:gd name="T69" fmla="*/ 37 h 63"/>
                <a:gd name="T70" fmla="*/ 59 w 66"/>
                <a:gd name="T71" fmla="*/ 40 h 63"/>
                <a:gd name="T72" fmla="*/ 63 w 66"/>
                <a:gd name="T73" fmla="*/ 40 h 63"/>
                <a:gd name="T74" fmla="*/ 66 w 66"/>
                <a:gd name="T75" fmla="*/ 40 h 63"/>
                <a:gd name="T76" fmla="*/ 66 w 66"/>
                <a:gd name="T77" fmla="*/ 44 h 63"/>
                <a:gd name="T78" fmla="*/ 63 w 66"/>
                <a:gd name="T79" fmla="*/ 48 h 63"/>
                <a:gd name="T80" fmla="*/ 66 w 66"/>
                <a:gd name="T81" fmla="*/ 48 h 63"/>
                <a:gd name="T82" fmla="*/ 63 w 66"/>
                <a:gd name="T83" fmla="*/ 51 h 63"/>
                <a:gd name="T84" fmla="*/ 63 w 66"/>
                <a:gd name="T85" fmla="*/ 51 h 63"/>
                <a:gd name="T86" fmla="*/ 63 w 66"/>
                <a:gd name="T87" fmla="*/ 55 h 63"/>
                <a:gd name="T88" fmla="*/ 63 w 66"/>
                <a:gd name="T89" fmla="*/ 59 h 63"/>
                <a:gd name="T90" fmla="*/ 63 w 66"/>
                <a:gd name="T91" fmla="*/ 63 h 63"/>
                <a:gd name="T92" fmla="*/ 63 w 66"/>
                <a:gd name="T93" fmla="*/ 63 h 63"/>
                <a:gd name="T94" fmla="*/ 48 w 66"/>
                <a:gd name="T95" fmla="*/ 59 h 63"/>
                <a:gd name="T96" fmla="*/ 37 w 66"/>
                <a:gd name="T97" fmla="*/ 51 h 63"/>
                <a:gd name="T98" fmla="*/ 33 w 66"/>
                <a:gd name="T99" fmla="*/ 51 h 63"/>
                <a:gd name="T100" fmla="*/ 22 w 66"/>
                <a:gd name="T101" fmla="*/ 40 h 63"/>
                <a:gd name="T102" fmla="*/ 14 w 66"/>
                <a:gd name="T103" fmla="*/ 37 h 63"/>
                <a:gd name="T104" fmla="*/ 11 w 66"/>
                <a:gd name="T105" fmla="*/ 37 h 63"/>
                <a:gd name="T106" fmla="*/ 7 w 66"/>
                <a:gd name="T107" fmla="*/ 33 h 63"/>
                <a:gd name="T108" fmla="*/ 7 w 66"/>
                <a:gd name="T109" fmla="*/ 29 h 63"/>
                <a:gd name="T110" fmla="*/ 7 w 66"/>
                <a:gd name="T111" fmla="*/ 29 h 63"/>
                <a:gd name="T112" fmla="*/ 3 w 66"/>
                <a:gd name="T113" fmla="*/ 26 h 63"/>
                <a:gd name="T114" fmla="*/ 0 w 66"/>
                <a:gd name="T115" fmla="*/ 26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66" h="63">
                  <a:moveTo>
                    <a:pt x="0" y="26"/>
                  </a:moveTo>
                  <a:lnTo>
                    <a:pt x="0" y="26"/>
                  </a:lnTo>
                  <a:lnTo>
                    <a:pt x="3" y="22"/>
                  </a:lnTo>
                  <a:lnTo>
                    <a:pt x="7" y="18"/>
                  </a:lnTo>
                  <a:lnTo>
                    <a:pt x="11" y="14"/>
                  </a:lnTo>
                  <a:lnTo>
                    <a:pt x="11" y="14"/>
                  </a:lnTo>
                  <a:lnTo>
                    <a:pt x="11" y="11"/>
                  </a:lnTo>
                  <a:lnTo>
                    <a:pt x="14" y="7"/>
                  </a:lnTo>
                  <a:lnTo>
                    <a:pt x="14" y="7"/>
                  </a:lnTo>
                  <a:lnTo>
                    <a:pt x="14" y="3"/>
                  </a:lnTo>
                  <a:lnTo>
                    <a:pt x="18" y="0"/>
                  </a:lnTo>
                  <a:lnTo>
                    <a:pt x="18" y="3"/>
                  </a:lnTo>
                  <a:lnTo>
                    <a:pt x="25" y="0"/>
                  </a:lnTo>
                  <a:lnTo>
                    <a:pt x="29" y="0"/>
                  </a:lnTo>
                  <a:lnTo>
                    <a:pt x="33" y="3"/>
                  </a:lnTo>
                  <a:lnTo>
                    <a:pt x="37" y="7"/>
                  </a:lnTo>
                  <a:lnTo>
                    <a:pt x="33" y="11"/>
                  </a:lnTo>
                  <a:lnTo>
                    <a:pt x="33" y="14"/>
                  </a:lnTo>
                  <a:lnTo>
                    <a:pt x="37" y="18"/>
                  </a:lnTo>
                  <a:lnTo>
                    <a:pt x="40" y="18"/>
                  </a:lnTo>
                  <a:lnTo>
                    <a:pt x="44" y="14"/>
                  </a:lnTo>
                  <a:lnTo>
                    <a:pt x="48" y="14"/>
                  </a:lnTo>
                  <a:lnTo>
                    <a:pt x="48" y="18"/>
                  </a:lnTo>
                  <a:lnTo>
                    <a:pt x="51" y="18"/>
                  </a:lnTo>
                  <a:lnTo>
                    <a:pt x="48" y="22"/>
                  </a:lnTo>
                  <a:lnTo>
                    <a:pt x="51" y="26"/>
                  </a:lnTo>
                  <a:lnTo>
                    <a:pt x="48" y="29"/>
                  </a:lnTo>
                  <a:lnTo>
                    <a:pt x="44" y="33"/>
                  </a:lnTo>
                  <a:lnTo>
                    <a:pt x="48" y="33"/>
                  </a:lnTo>
                  <a:lnTo>
                    <a:pt x="48" y="37"/>
                  </a:lnTo>
                  <a:lnTo>
                    <a:pt x="51" y="33"/>
                  </a:lnTo>
                  <a:lnTo>
                    <a:pt x="51" y="33"/>
                  </a:lnTo>
                  <a:lnTo>
                    <a:pt x="55" y="37"/>
                  </a:lnTo>
                  <a:lnTo>
                    <a:pt x="59" y="37"/>
                  </a:lnTo>
                  <a:lnTo>
                    <a:pt x="59" y="37"/>
                  </a:lnTo>
                  <a:lnTo>
                    <a:pt x="59" y="40"/>
                  </a:lnTo>
                  <a:lnTo>
                    <a:pt x="63" y="40"/>
                  </a:lnTo>
                  <a:lnTo>
                    <a:pt x="66" y="40"/>
                  </a:lnTo>
                  <a:lnTo>
                    <a:pt x="66" y="44"/>
                  </a:lnTo>
                  <a:lnTo>
                    <a:pt x="63" y="48"/>
                  </a:lnTo>
                  <a:lnTo>
                    <a:pt x="66" y="48"/>
                  </a:lnTo>
                  <a:lnTo>
                    <a:pt x="63" y="51"/>
                  </a:lnTo>
                  <a:lnTo>
                    <a:pt x="63" y="51"/>
                  </a:lnTo>
                  <a:lnTo>
                    <a:pt x="63" y="55"/>
                  </a:lnTo>
                  <a:lnTo>
                    <a:pt x="63" y="59"/>
                  </a:lnTo>
                  <a:lnTo>
                    <a:pt x="63" y="63"/>
                  </a:lnTo>
                  <a:lnTo>
                    <a:pt x="63" y="63"/>
                  </a:lnTo>
                  <a:lnTo>
                    <a:pt x="48" y="59"/>
                  </a:lnTo>
                  <a:lnTo>
                    <a:pt x="37" y="51"/>
                  </a:lnTo>
                  <a:lnTo>
                    <a:pt x="33" y="51"/>
                  </a:lnTo>
                  <a:lnTo>
                    <a:pt x="22" y="40"/>
                  </a:lnTo>
                  <a:lnTo>
                    <a:pt x="14" y="37"/>
                  </a:lnTo>
                  <a:lnTo>
                    <a:pt x="11" y="37"/>
                  </a:lnTo>
                  <a:lnTo>
                    <a:pt x="7" y="33"/>
                  </a:lnTo>
                  <a:lnTo>
                    <a:pt x="7" y="29"/>
                  </a:lnTo>
                  <a:lnTo>
                    <a:pt x="7" y="29"/>
                  </a:lnTo>
                  <a:lnTo>
                    <a:pt x="3" y="26"/>
                  </a:lnTo>
                  <a:lnTo>
                    <a:pt x="0"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0" name="Freeform 124">
              <a:extLst>
                <a:ext uri="{FF2B5EF4-FFF2-40B4-BE49-F238E27FC236}">
                  <a16:creationId xmlns:a16="http://schemas.microsoft.com/office/drawing/2014/main" xmlns="" id="{000D4BC1-7AF2-43EA-AD5F-6157C2C06CB3}"/>
                </a:ext>
              </a:extLst>
            </p:cNvPr>
            <p:cNvSpPr/>
            <p:nvPr/>
          </p:nvSpPr>
          <p:spPr bwMode="auto">
            <a:xfrm>
              <a:off x="4720838" y="3997330"/>
              <a:ext cx="186304" cy="174572"/>
            </a:xfrm>
            <a:custGeom>
              <a:avLst/>
              <a:gdLst>
                <a:gd name="T0" fmla="*/ 19 w 104"/>
                <a:gd name="T1" fmla="*/ 97 h 100"/>
                <a:gd name="T2" fmla="*/ 19 w 104"/>
                <a:gd name="T3" fmla="*/ 89 h 100"/>
                <a:gd name="T4" fmla="*/ 19 w 104"/>
                <a:gd name="T5" fmla="*/ 85 h 100"/>
                <a:gd name="T6" fmla="*/ 19 w 104"/>
                <a:gd name="T7" fmla="*/ 82 h 100"/>
                <a:gd name="T8" fmla="*/ 22 w 104"/>
                <a:gd name="T9" fmla="*/ 74 h 100"/>
                <a:gd name="T10" fmla="*/ 15 w 104"/>
                <a:gd name="T11" fmla="*/ 74 h 100"/>
                <a:gd name="T12" fmla="*/ 15 w 104"/>
                <a:gd name="T13" fmla="*/ 71 h 100"/>
                <a:gd name="T14" fmla="*/ 7 w 104"/>
                <a:gd name="T15" fmla="*/ 67 h 100"/>
                <a:gd name="T16" fmla="*/ 4 w 104"/>
                <a:gd name="T17" fmla="*/ 71 h 100"/>
                <a:gd name="T18" fmla="*/ 0 w 104"/>
                <a:gd name="T19" fmla="*/ 67 h 100"/>
                <a:gd name="T20" fmla="*/ 7 w 104"/>
                <a:gd name="T21" fmla="*/ 60 h 100"/>
                <a:gd name="T22" fmla="*/ 7 w 104"/>
                <a:gd name="T23" fmla="*/ 52 h 100"/>
                <a:gd name="T24" fmla="*/ 15 w 104"/>
                <a:gd name="T25" fmla="*/ 45 h 100"/>
                <a:gd name="T26" fmla="*/ 11 w 104"/>
                <a:gd name="T27" fmla="*/ 41 h 100"/>
                <a:gd name="T28" fmla="*/ 11 w 104"/>
                <a:gd name="T29" fmla="*/ 34 h 100"/>
                <a:gd name="T30" fmla="*/ 15 w 104"/>
                <a:gd name="T31" fmla="*/ 34 h 100"/>
                <a:gd name="T32" fmla="*/ 11 w 104"/>
                <a:gd name="T33" fmla="*/ 30 h 100"/>
                <a:gd name="T34" fmla="*/ 11 w 104"/>
                <a:gd name="T35" fmla="*/ 22 h 100"/>
                <a:gd name="T36" fmla="*/ 11 w 104"/>
                <a:gd name="T37" fmla="*/ 11 h 100"/>
                <a:gd name="T38" fmla="*/ 11 w 104"/>
                <a:gd name="T39" fmla="*/ 11 h 100"/>
                <a:gd name="T40" fmla="*/ 22 w 104"/>
                <a:gd name="T41" fmla="*/ 4 h 100"/>
                <a:gd name="T42" fmla="*/ 26 w 104"/>
                <a:gd name="T43" fmla="*/ 8 h 100"/>
                <a:gd name="T44" fmla="*/ 37 w 104"/>
                <a:gd name="T45" fmla="*/ 4 h 100"/>
                <a:gd name="T46" fmla="*/ 41 w 104"/>
                <a:gd name="T47" fmla="*/ 4 h 100"/>
                <a:gd name="T48" fmla="*/ 44 w 104"/>
                <a:gd name="T49" fmla="*/ 4 h 100"/>
                <a:gd name="T50" fmla="*/ 52 w 104"/>
                <a:gd name="T51" fmla="*/ 8 h 100"/>
                <a:gd name="T52" fmla="*/ 56 w 104"/>
                <a:gd name="T53" fmla="*/ 0 h 100"/>
                <a:gd name="T54" fmla="*/ 67 w 104"/>
                <a:gd name="T55" fmla="*/ 8 h 100"/>
                <a:gd name="T56" fmla="*/ 70 w 104"/>
                <a:gd name="T57" fmla="*/ 8 h 100"/>
                <a:gd name="T58" fmla="*/ 78 w 104"/>
                <a:gd name="T59" fmla="*/ 11 h 100"/>
                <a:gd name="T60" fmla="*/ 85 w 104"/>
                <a:gd name="T61" fmla="*/ 15 h 100"/>
                <a:gd name="T62" fmla="*/ 93 w 104"/>
                <a:gd name="T63" fmla="*/ 11 h 100"/>
                <a:gd name="T64" fmla="*/ 96 w 104"/>
                <a:gd name="T65" fmla="*/ 15 h 100"/>
                <a:gd name="T66" fmla="*/ 100 w 104"/>
                <a:gd name="T67" fmla="*/ 15 h 100"/>
                <a:gd name="T68" fmla="*/ 100 w 104"/>
                <a:gd name="T69" fmla="*/ 22 h 100"/>
                <a:gd name="T70" fmla="*/ 104 w 104"/>
                <a:gd name="T71" fmla="*/ 30 h 100"/>
                <a:gd name="T72" fmla="*/ 104 w 104"/>
                <a:gd name="T73" fmla="*/ 37 h 100"/>
                <a:gd name="T74" fmla="*/ 100 w 104"/>
                <a:gd name="T75" fmla="*/ 41 h 100"/>
                <a:gd name="T76" fmla="*/ 93 w 104"/>
                <a:gd name="T77" fmla="*/ 52 h 100"/>
                <a:gd name="T78" fmla="*/ 93 w 104"/>
                <a:gd name="T79" fmla="*/ 56 h 100"/>
                <a:gd name="T80" fmla="*/ 93 w 104"/>
                <a:gd name="T81" fmla="*/ 63 h 100"/>
                <a:gd name="T82" fmla="*/ 89 w 104"/>
                <a:gd name="T83" fmla="*/ 67 h 100"/>
                <a:gd name="T84" fmla="*/ 93 w 104"/>
                <a:gd name="T85" fmla="*/ 74 h 100"/>
                <a:gd name="T86" fmla="*/ 100 w 104"/>
                <a:gd name="T87" fmla="*/ 78 h 100"/>
                <a:gd name="T88" fmla="*/ 100 w 104"/>
                <a:gd name="T89" fmla="*/ 85 h 100"/>
                <a:gd name="T90" fmla="*/ 93 w 104"/>
                <a:gd name="T91" fmla="*/ 85 h 100"/>
                <a:gd name="T92" fmla="*/ 93 w 104"/>
                <a:gd name="T93" fmla="*/ 82 h 100"/>
                <a:gd name="T94" fmla="*/ 89 w 104"/>
                <a:gd name="T95" fmla="*/ 89 h 100"/>
                <a:gd name="T96" fmla="*/ 70 w 104"/>
                <a:gd name="T97" fmla="*/ 85 h 100"/>
                <a:gd name="T98" fmla="*/ 44 w 104"/>
                <a:gd name="T99" fmla="*/ 89 h 100"/>
                <a:gd name="T100" fmla="*/ 33 w 104"/>
                <a:gd name="T101" fmla="*/ 93 h 100"/>
                <a:gd name="T102" fmla="*/ 26 w 104"/>
                <a:gd name="T103" fmla="*/ 93 h 100"/>
                <a:gd name="T104" fmla="*/ 19 w 104"/>
                <a:gd name="T105" fmla="*/ 97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04" h="100">
                  <a:moveTo>
                    <a:pt x="19" y="97"/>
                  </a:moveTo>
                  <a:lnTo>
                    <a:pt x="19" y="97"/>
                  </a:lnTo>
                  <a:lnTo>
                    <a:pt x="19" y="93"/>
                  </a:lnTo>
                  <a:lnTo>
                    <a:pt x="19" y="89"/>
                  </a:lnTo>
                  <a:lnTo>
                    <a:pt x="19" y="85"/>
                  </a:lnTo>
                  <a:lnTo>
                    <a:pt x="19" y="85"/>
                  </a:lnTo>
                  <a:lnTo>
                    <a:pt x="22" y="82"/>
                  </a:lnTo>
                  <a:lnTo>
                    <a:pt x="19" y="82"/>
                  </a:lnTo>
                  <a:lnTo>
                    <a:pt x="22" y="78"/>
                  </a:lnTo>
                  <a:lnTo>
                    <a:pt x="22" y="74"/>
                  </a:lnTo>
                  <a:lnTo>
                    <a:pt x="19" y="74"/>
                  </a:lnTo>
                  <a:lnTo>
                    <a:pt x="15" y="74"/>
                  </a:lnTo>
                  <a:lnTo>
                    <a:pt x="15" y="71"/>
                  </a:lnTo>
                  <a:lnTo>
                    <a:pt x="15" y="71"/>
                  </a:lnTo>
                  <a:lnTo>
                    <a:pt x="11" y="71"/>
                  </a:lnTo>
                  <a:lnTo>
                    <a:pt x="7" y="67"/>
                  </a:lnTo>
                  <a:lnTo>
                    <a:pt x="7" y="67"/>
                  </a:lnTo>
                  <a:lnTo>
                    <a:pt x="4" y="71"/>
                  </a:lnTo>
                  <a:lnTo>
                    <a:pt x="4" y="67"/>
                  </a:lnTo>
                  <a:lnTo>
                    <a:pt x="0" y="67"/>
                  </a:lnTo>
                  <a:lnTo>
                    <a:pt x="4" y="63"/>
                  </a:lnTo>
                  <a:lnTo>
                    <a:pt x="7" y="60"/>
                  </a:lnTo>
                  <a:lnTo>
                    <a:pt x="4" y="56"/>
                  </a:lnTo>
                  <a:lnTo>
                    <a:pt x="7" y="52"/>
                  </a:lnTo>
                  <a:lnTo>
                    <a:pt x="7" y="52"/>
                  </a:lnTo>
                  <a:lnTo>
                    <a:pt x="15" y="45"/>
                  </a:lnTo>
                  <a:lnTo>
                    <a:pt x="15" y="41"/>
                  </a:lnTo>
                  <a:lnTo>
                    <a:pt x="11" y="41"/>
                  </a:lnTo>
                  <a:lnTo>
                    <a:pt x="11" y="37"/>
                  </a:lnTo>
                  <a:lnTo>
                    <a:pt x="11" y="34"/>
                  </a:lnTo>
                  <a:lnTo>
                    <a:pt x="11" y="34"/>
                  </a:lnTo>
                  <a:lnTo>
                    <a:pt x="15" y="34"/>
                  </a:lnTo>
                  <a:lnTo>
                    <a:pt x="15" y="30"/>
                  </a:lnTo>
                  <a:lnTo>
                    <a:pt x="11" y="30"/>
                  </a:lnTo>
                  <a:lnTo>
                    <a:pt x="11" y="26"/>
                  </a:lnTo>
                  <a:lnTo>
                    <a:pt x="11" y="22"/>
                  </a:lnTo>
                  <a:lnTo>
                    <a:pt x="11" y="19"/>
                  </a:lnTo>
                  <a:lnTo>
                    <a:pt x="11" y="11"/>
                  </a:lnTo>
                  <a:lnTo>
                    <a:pt x="11" y="11"/>
                  </a:lnTo>
                  <a:lnTo>
                    <a:pt x="11" y="11"/>
                  </a:lnTo>
                  <a:lnTo>
                    <a:pt x="15" y="8"/>
                  </a:lnTo>
                  <a:lnTo>
                    <a:pt x="22" y="4"/>
                  </a:lnTo>
                  <a:lnTo>
                    <a:pt x="22" y="4"/>
                  </a:lnTo>
                  <a:lnTo>
                    <a:pt x="26" y="8"/>
                  </a:lnTo>
                  <a:lnTo>
                    <a:pt x="33" y="8"/>
                  </a:lnTo>
                  <a:lnTo>
                    <a:pt x="37" y="4"/>
                  </a:lnTo>
                  <a:lnTo>
                    <a:pt x="37" y="4"/>
                  </a:lnTo>
                  <a:lnTo>
                    <a:pt x="41" y="4"/>
                  </a:lnTo>
                  <a:lnTo>
                    <a:pt x="44" y="4"/>
                  </a:lnTo>
                  <a:lnTo>
                    <a:pt x="44" y="4"/>
                  </a:lnTo>
                  <a:lnTo>
                    <a:pt x="44" y="8"/>
                  </a:lnTo>
                  <a:lnTo>
                    <a:pt x="52" y="8"/>
                  </a:lnTo>
                  <a:lnTo>
                    <a:pt x="56" y="4"/>
                  </a:lnTo>
                  <a:lnTo>
                    <a:pt x="56" y="0"/>
                  </a:lnTo>
                  <a:lnTo>
                    <a:pt x="63" y="4"/>
                  </a:lnTo>
                  <a:lnTo>
                    <a:pt x="67" y="8"/>
                  </a:lnTo>
                  <a:lnTo>
                    <a:pt x="70" y="8"/>
                  </a:lnTo>
                  <a:lnTo>
                    <a:pt x="70" y="8"/>
                  </a:lnTo>
                  <a:lnTo>
                    <a:pt x="74" y="8"/>
                  </a:lnTo>
                  <a:lnTo>
                    <a:pt x="78" y="11"/>
                  </a:lnTo>
                  <a:lnTo>
                    <a:pt x="78" y="11"/>
                  </a:lnTo>
                  <a:lnTo>
                    <a:pt x="85" y="15"/>
                  </a:lnTo>
                  <a:lnTo>
                    <a:pt x="89" y="15"/>
                  </a:lnTo>
                  <a:lnTo>
                    <a:pt x="93" y="11"/>
                  </a:lnTo>
                  <a:lnTo>
                    <a:pt x="93" y="11"/>
                  </a:lnTo>
                  <a:lnTo>
                    <a:pt x="96" y="15"/>
                  </a:lnTo>
                  <a:lnTo>
                    <a:pt x="100" y="15"/>
                  </a:lnTo>
                  <a:lnTo>
                    <a:pt x="100" y="15"/>
                  </a:lnTo>
                  <a:lnTo>
                    <a:pt x="100" y="22"/>
                  </a:lnTo>
                  <a:lnTo>
                    <a:pt x="100" y="22"/>
                  </a:lnTo>
                  <a:lnTo>
                    <a:pt x="100" y="26"/>
                  </a:lnTo>
                  <a:lnTo>
                    <a:pt x="104" y="30"/>
                  </a:lnTo>
                  <a:lnTo>
                    <a:pt x="104" y="34"/>
                  </a:lnTo>
                  <a:lnTo>
                    <a:pt x="104" y="37"/>
                  </a:lnTo>
                  <a:lnTo>
                    <a:pt x="104" y="37"/>
                  </a:lnTo>
                  <a:lnTo>
                    <a:pt x="100" y="41"/>
                  </a:lnTo>
                  <a:lnTo>
                    <a:pt x="93" y="48"/>
                  </a:lnTo>
                  <a:lnTo>
                    <a:pt x="93" y="52"/>
                  </a:lnTo>
                  <a:lnTo>
                    <a:pt x="93" y="52"/>
                  </a:lnTo>
                  <a:lnTo>
                    <a:pt x="93" y="56"/>
                  </a:lnTo>
                  <a:lnTo>
                    <a:pt x="93" y="60"/>
                  </a:lnTo>
                  <a:lnTo>
                    <a:pt x="93" y="63"/>
                  </a:lnTo>
                  <a:lnTo>
                    <a:pt x="89" y="67"/>
                  </a:lnTo>
                  <a:lnTo>
                    <a:pt x="89" y="67"/>
                  </a:lnTo>
                  <a:lnTo>
                    <a:pt x="93" y="67"/>
                  </a:lnTo>
                  <a:lnTo>
                    <a:pt x="93" y="74"/>
                  </a:lnTo>
                  <a:lnTo>
                    <a:pt x="96" y="78"/>
                  </a:lnTo>
                  <a:lnTo>
                    <a:pt x="100" y="78"/>
                  </a:lnTo>
                  <a:lnTo>
                    <a:pt x="100" y="82"/>
                  </a:lnTo>
                  <a:lnTo>
                    <a:pt x="100" y="85"/>
                  </a:lnTo>
                  <a:lnTo>
                    <a:pt x="96" y="85"/>
                  </a:lnTo>
                  <a:lnTo>
                    <a:pt x="93" y="85"/>
                  </a:lnTo>
                  <a:lnTo>
                    <a:pt x="93" y="85"/>
                  </a:lnTo>
                  <a:lnTo>
                    <a:pt x="93" y="82"/>
                  </a:lnTo>
                  <a:lnTo>
                    <a:pt x="89" y="85"/>
                  </a:lnTo>
                  <a:lnTo>
                    <a:pt x="89" y="89"/>
                  </a:lnTo>
                  <a:lnTo>
                    <a:pt x="78" y="85"/>
                  </a:lnTo>
                  <a:lnTo>
                    <a:pt x="70" y="85"/>
                  </a:lnTo>
                  <a:lnTo>
                    <a:pt x="48" y="85"/>
                  </a:lnTo>
                  <a:lnTo>
                    <a:pt x="44" y="89"/>
                  </a:lnTo>
                  <a:lnTo>
                    <a:pt x="44" y="89"/>
                  </a:lnTo>
                  <a:lnTo>
                    <a:pt x="33" y="93"/>
                  </a:lnTo>
                  <a:lnTo>
                    <a:pt x="30" y="93"/>
                  </a:lnTo>
                  <a:lnTo>
                    <a:pt x="26" y="93"/>
                  </a:lnTo>
                  <a:lnTo>
                    <a:pt x="22" y="100"/>
                  </a:lnTo>
                  <a:lnTo>
                    <a:pt x="19" y="9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1" name="Freeform 125">
              <a:extLst>
                <a:ext uri="{FF2B5EF4-FFF2-40B4-BE49-F238E27FC236}">
                  <a16:creationId xmlns:a16="http://schemas.microsoft.com/office/drawing/2014/main" xmlns="" id="{311DE849-0D75-41EE-8470-CA732609E3D1}"/>
                </a:ext>
              </a:extLst>
            </p:cNvPr>
            <p:cNvSpPr/>
            <p:nvPr/>
          </p:nvSpPr>
          <p:spPr bwMode="auto">
            <a:xfrm>
              <a:off x="4880273" y="3985112"/>
              <a:ext cx="125397" cy="174572"/>
            </a:xfrm>
            <a:custGeom>
              <a:avLst/>
              <a:gdLst>
                <a:gd name="T0" fmla="*/ 4 w 70"/>
                <a:gd name="T1" fmla="*/ 92 h 100"/>
                <a:gd name="T2" fmla="*/ 11 w 70"/>
                <a:gd name="T3" fmla="*/ 92 h 100"/>
                <a:gd name="T4" fmla="*/ 11 w 70"/>
                <a:gd name="T5" fmla="*/ 85 h 100"/>
                <a:gd name="T6" fmla="*/ 4 w 70"/>
                <a:gd name="T7" fmla="*/ 81 h 100"/>
                <a:gd name="T8" fmla="*/ 0 w 70"/>
                <a:gd name="T9" fmla="*/ 74 h 100"/>
                <a:gd name="T10" fmla="*/ 4 w 70"/>
                <a:gd name="T11" fmla="*/ 70 h 100"/>
                <a:gd name="T12" fmla="*/ 4 w 70"/>
                <a:gd name="T13" fmla="*/ 63 h 100"/>
                <a:gd name="T14" fmla="*/ 4 w 70"/>
                <a:gd name="T15" fmla="*/ 59 h 100"/>
                <a:gd name="T16" fmla="*/ 11 w 70"/>
                <a:gd name="T17" fmla="*/ 48 h 100"/>
                <a:gd name="T18" fmla="*/ 15 w 70"/>
                <a:gd name="T19" fmla="*/ 44 h 100"/>
                <a:gd name="T20" fmla="*/ 15 w 70"/>
                <a:gd name="T21" fmla="*/ 37 h 100"/>
                <a:gd name="T22" fmla="*/ 11 w 70"/>
                <a:gd name="T23" fmla="*/ 29 h 100"/>
                <a:gd name="T24" fmla="*/ 11 w 70"/>
                <a:gd name="T25" fmla="*/ 22 h 100"/>
                <a:gd name="T26" fmla="*/ 7 w 70"/>
                <a:gd name="T27" fmla="*/ 15 h 100"/>
                <a:gd name="T28" fmla="*/ 7 w 70"/>
                <a:gd name="T29" fmla="*/ 7 h 100"/>
                <a:gd name="T30" fmla="*/ 11 w 70"/>
                <a:gd name="T31" fmla="*/ 3 h 100"/>
                <a:gd name="T32" fmla="*/ 26 w 70"/>
                <a:gd name="T33" fmla="*/ 3 h 100"/>
                <a:gd name="T34" fmla="*/ 41 w 70"/>
                <a:gd name="T35" fmla="*/ 3 h 100"/>
                <a:gd name="T36" fmla="*/ 48 w 70"/>
                <a:gd name="T37" fmla="*/ 0 h 100"/>
                <a:gd name="T38" fmla="*/ 52 w 70"/>
                <a:gd name="T39" fmla="*/ 3 h 100"/>
                <a:gd name="T40" fmla="*/ 52 w 70"/>
                <a:gd name="T41" fmla="*/ 7 h 100"/>
                <a:gd name="T42" fmla="*/ 59 w 70"/>
                <a:gd name="T43" fmla="*/ 15 h 100"/>
                <a:gd name="T44" fmla="*/ 59 w 70"/>
                <a:gd name="T45" fmla="*/ 18 h 100"/>
                <a:gd name="T46" fmla="*/ 63 w 70"/>
                <a:gd name="T47" fmla="*/ 26 h 100"/>
                <a:gd name="T48" fmla="*/ 63 w 70"/>
                <a:gd name="T49" fmla="*/ 33 h 100"/>
                <a:gd name="T50" fmla="*/ 63 w 70"/>
                <a:gd name="T51" fmla="*/ 37 h 100"/>
                <a:gd name="T52" fmla="*/ 63 w 70"/>
                <a:gd name="T53" fmla="*/ 41 h 100"/>
                <a:gd name="T54" fmla="*/ 63 w 70"/>
                <a:gd name="T55" fmla="*/ 44 h 100"/>
                <a:gd name="T56" fmla="*/ 63 w 70"/>
                <a:gd name="T57" fmla="*/ 52 h 100"/>
                <a:gd name="T58" fmla="*/ 63 w 70"/>
                <a:gd name="T59" fmla="*/ 63 h 100"/>
                <a:gd name="T60" fmla="*/ 63 w 70"/>
                <a:gd name="T61" fmla="*/ 70 h 100"/>
                <a:gd name="T62" fmla="*/ 63 w 70"/>
                <a:gd name="T63" fmla="*/ 78 h 100"/>
                <a:gd name="T64" fmla="*/ 67 w 70"/>
                <a:gd name="T65" fmla="*/ 78 h 100"/>
                <a:gd name="T66" fmla="*/ 63 w 70"/>
                <a:gd name="T67" fmla="*/ 81 h 100"/>
                <a:gd name="T68" fmla="*/ 44 w 70"/>
                <a:gd name="T69" fmla="*/ 92 h 100"/>
                <a:gd name="T70" fmla="*/ 22 w 70"/>
                <a:gd name="T71" fmla="*/ 100 h 100"/>
                <a:gd name="T72" fmla="*/ 4 w 70"/>
                <a:gd name="T73" fmla="*/ 96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70" h="100">
                  <a:moveTo>
                    <a:pt x="4" y="92"/>
                  </a:moveTo>
                  <a:lnTo>
                    <a:pt x="4" y="92"/>
                  </a:lnTo>
                  <a:lnTo>
                    <a:pt x="7" y="92"/>
                  </a:lnTo>
                  <a:lnTo>
                    <a:pt x="11" y="92"/>
                  </a:lnTo>
                  <a:lnTo>
                    <a:pt x="11" y="89"/>
                  </a:lnTo>
                  <a:lnTo>
                    <a:pt x="11" y="85"/>
                  </a:lnTo>
                  <a:lnTo>
                    <a:pt x="7" y="85"/>
                  </a:lnTo>
                  <a:lnTo>
                    <a:pt x="4" y="81"/>
                  </a:lnTo>
                  <a:lnTo>
                    <a:pt x="4" y="74"/>
                  </a:lnTo>
                  <a:lnTo>
                    <a:pt x="0" y="74"/>
                  </a:lnTo>
                  <a:lnTo>
                    <a:pt x="0" y="74"/>
                  </a:lnTo>
                  <a:lnTo>
                    <a:pt x="4" y="70"/>
                  </a:lnTo>
                  <a:lnTo>
                    <a:pt x="4" y="67"/>
                  </a:lnTo>
                  <a:lnTo>
                    <a:pt x="4" y="63"/>
                  </a:lnTo>
                  <a:lnTo>
                    <a:pt x="4" y="59"/>
                  </a:lnTo>
                  <a:lnTo>
                    <a:pt x="4" y="59"/>
                  </a:lnTo>
                  <a:lnTo>
                    <a:pt x="4" y="55"/>
                  </a:lnTo>
                  <a:lnTo>
                    <a:pt x="11" y="48"/>
                  </a:lnTo>
                  <a:lnTo>
                    <a:pt x="15" y="44"/>
                  </a:lnTo>
                  <a:lnTo>
                    <a:pt x="15" y="44"/>
                  </a:lnTo>
                  <a:lnTo>
                    <a:pt x="15" y="41"/>
                  </a:lnTo>
                  <a:lnTo>
                    <a:pt x="15" y="37"/>
                  </a:lnTo>
                  <a:lnTo>
                    <a:pt x="11" y="33"/>
                  </a:lnTo>
                  <a:lnTo>
                    <a:pt x="11" y="29"/>
                  </a:lnTo>
                  <a:lnTo>
                    <a:pt x="11" y="29"/>
                  </a:lnTo>
                  <a:lnTo>
                    <a:pt x="11" y="22"/>
                  </a:lnTo>
                  <a:lnTo>
                    <a:pt x="11" y="18"/>
                  </a:lnTo>
                  <a:lnTo>
                    <a:pt x="7" y="15"/>
                  </a:lnTo>
                  <a:lnTo>
                    <a:pt x="7" y="11"/>
                  </a:lnTo>
                  <a:lnTo>
                    <a:pt x="7" y="7"/>
                  </a:lnTo>
                  <a:lnTo>
                    <a:pt x="7" y="3"/>
                  </a:lnTo>
                  <a:lnTo>
                    <a:pt x="11" y="3"/>
                  </a:lnTo>
                  <a:lnTo>
                    <a:pt x="26" y="3"/>
                  </a:lnTo>
                  <a:lnTo>
                    <a:pt x="26" y="3"/>
                  </a:lnTo>
                  <a:lnTo>
                    <a:pt x="33" y="3"/>
                  </a:lnTo>
                  <a:lnTo>
                    <a:pt x="41" y="3"/>
                  </a:lnTo>
                  <a:lnTo>
                    <a:pt x="44" y="3"/>
                  </a:lnTo>
                  <a:lnTo>
                    <a:pt x="48" y="0"/>
                  </a:lnTo>
                  <a:lnTo>
                    <a:pt x="48" y="0"/>
                  </a:lnTo>
                  <a:lnTo>
                    <a:pt x="52" y="3"/>
                  </a:lnTo>
                  <a:lnTo>
                    <a:pt x="52" y="7"/>
                  </a:lnTo>
                  <a:lnTo>
                    <a:pt x="52" y="7"/>
                  </a:lnTo>
                  <a:lnTo>
                    <a:pt x="55" y="11"/>
                  </a:lnTo>
                  <a:lnTo>
                    <a:pt x="59" y="15"/>
                  </a:lnTo>
                  <a:lnTo>
                    <a:pt x="59" y="15"/>
                  </a:lnTo>
                  <a:lnTo>
                    <a:pt x="59" y="18"/>
                  </a:lnTo>
                  <a:lnTo>
                    <a:pt x="59" y="26"/>
                  </a:lnTo>
                  <a:lnTo>
                    <a:pt x="63" y="26"/>
                  </a:lnTo>
                  <a:lnTo>
                    <a:pt x="63" y="26"/>
                  </a:lnTo>
                  <a:lnTo>
                    <a:pt x="63" y="33"/>
                  </a:lnTo>
                  <a:lnTo>
                    <a:pt x="63" y="33"/>
                  </a:lnTo>
                  <a:lnTo>
                    <a:pt x="63" y="37"/>
                  </a:lnTo>
                  <a:lnTo>
                    <a:pt x="63" y="37"/>
                  </a:lnTo>
                  <a:lnTo>
                    <a:pt x="63" y="41"/>
                  </a:lnTo>
                  <a:lnTo>
                    <a:pt x="63" y="41"/>
                  </a:lnTo>
                  <a:lnTo>
                    <a:pt x="63" y="44"/>
                  </a:lnTo>
                  <a:lnTo>
                    <a:pt x="63" y="48"/>
                  </a:lnTo>
                  <a:lnTo>
                    <a:pt x="63" y="52"/>
                  </a:lnTo>
                  <a:lnTo>
                    <a:pt x="67" y="59"/>
                  </a:lnTo>
                  <a:lnTo>
                    <a:pt x="63" y="63"/>
                  </a:lnTo>
                  <a:lnTo>
                    <a:pt x="63" y="67"/>
                  </a:lnTo>
                  <a:lnTo>
                    <a:pt x="63" y="70"/>
                  </a:lnTo>
                  <a:lnTo>
                    <a:pt x="63" y="74"/>
                  </a:lnTo>
                  <a:lnTo>
                    <a:pt x="63" y="78"/>
                  </a:lnTo>
                  <a:lnTo>
                    <a:pt x="67" y="78"/>
                  </a:lnTo>
                  <a:lnTo>
                    <a:pt x="67" y="78"/>
                  </a:lnTo>
                  <a:lnTo>
                    <a:pt x="70" y="81"/>
                  </a:lnTo>
                  <a:lnTo>
                    <a:pt x="63" y="81"/>
                  </a:lnTo>
                  <a:lnTo>
                    <a:pt x="52" y="85"/>
                  </a:lnTo>
                  <a:lnTo>
                    <a:pt x="44" y="92"/>
                  </a:lnTo>
                  <a:lnTo>
                    <a:pt x="33" y="92"/>
                  </a:lnTo>
                  <a:lnTo>
                    <a:pt x="22" y="100"/>
                  </a:lnTo>
                  <a:lnTo>
                    <a:pt x="15" y="96"/>
                  </a:lnTo>
                  <a:lnTo>
                    <a:pt x="4" y="96"/>
                  </a:lnTo>
                  <a:lnTo>
                    <a:pt x="4" y="9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2" name="Freeform 126">
              <a:extLst>
                <a:ext uri="{FF2B5EF4-FFF2-40B4-BE49-F238E27FC236}">
                  <a16:creationId xmlns:a16="http://schemas.microsoft.com/office/drawing/2014/main" xmlns="" id="{9D01F97B-7B27-4060-9CA3-9875034B150E}"/>
                </a:ext>
              </a:extLst>
            </p:cNvPr>
            <p:cNvSpPr/>
            <p:nvPr/>
          </p:nvSpPr>
          <p:spPr bwMode="auto">
            <a:xfrm>
              <a:off x="4966258" y="3985112"/>
              <a:ext cx="59116" cy="141404"/>
            </a:xfrm>
            <a:custGeom>
              <a:avLst/>
              <a:gdLst>
                <a:gd name="T0" fmla="*/ 19 w 33"/>
                <a:gd name="T1" fmla="*/ 3 h 81"/>
                <a:gd name="T2" fmla="*/ 4 w 33"/>
                <a:gd name="T3" fmla="*/ 0 h 81"/>
                <a:gd name="T4" fmla="*/ 0 w 33"/>
                <a:gd name="T5" fmla="*/ 0 h 81"/>
                <a:gd name="T6" fmla="*/ 4 w 33"/>
                <a:gd name="T7" fmla="*/ 3 h 81"/>
                <a:gd name="T8" fmla="*/ 4 w 33"/>
                <a:gd name="T9" fmla="*/ 7 h 81"/>
                <a:gd name="T10" fmla="*/ 4 w 33"/>
                <a:gd name="T11" fmla="*/ 7 h 81"/>
                <a:gd name="T12" fmla="*/ 7 w 33"/>
                <a:gd name="T13" fmla="*/ 11 h 81"/>
                <a:gd name="T14" fmla="*/ 11 w 33"/>
                <a:gd name="T15" fmla="*/ 15 h 81"/>
                <a:gd name="T16" fmla="*/ 11 w 33"/>
                <a:gd name="T17" fmla="*/ 15 h 81"/>
                <a:gd name="T18" fmla="*/ 11 w 33"/>
                <a:gd name="T19" fmla="*/ 18 h 81"/>
                <a:gd name="T20" fmla="*/ 11 w 33"/>
                <a:gd name="T21" fmla="*/ 26 h 81"/>
                <a:gd name="T22" fmla="*/ 15 w 33"/>
                <a:gd name="T23" fmla="*/ 26 h 81"/>
                <a:gd name="T24" fmla="*/ 15 w 33"/>
                <a:gd name="T25" fmla="*/ 26 h 81"/>
                <a:gd name="T26" fmla="*/ 15 w 33"/>
                <a:gd name="T27" fmla="*/ 33 h 81"/>
                <a:gd name="T28" fmla="*/ 15 w 33"/>
                <a:gd name="T29" fmla="*/ 33 h 81"/>
                <a:gd name="T30" fmla="*/ 15 w 33"/>
                <a:gd name="T31" fmla="*/ 37 h 81"/>
                <a:gd name="T32" fmla="*/ 15 w 33"/>
                <a:gd name="T33" fmla="*/ 37 h 81"/>
                <a:gd name="T34" fmla="*/ 15 w 33"/>
                <a:gd name="T35" fmla="*/ 41 h 81"/>
                <a:gd name="T36" fmla="*/ 15 w 33"/>
                <a:gd name="T37" fmla="*/ 41 h 81"/>
                <a:gd name="T38" fmla="*/ 15 w 33"/>
                <a:gd name="T39" fmla="*/ 44 h 81"/>
                <a:gd name="T40" fmla="*/ 15 w 33"/>
                <a:gd name="T41" fmla="*/ 48 h 81"/>
                <a:gd name="T42" fmla="*/ 15 w 33"/>
                <a:gd name="T43" fmla="*/ 52 h 81"/>
                <a:gd name="T44" fmla="*/ 19 w 33"/>
                <a:gd name="T45" fmla="*/ 59 h 81"/>
                <a:gd name="T46" fmla="*/ 15 w 33"/>
                <a:gd name="T47" fmla="*/ 63 h 81"/>
                <a:gd name="T48" fmla="*/ 15 w 33"/>
                <a:gd name="T49" fmla="*/ 67 h 81"/>
                <a:gd name="T50" fmla="*/ 15 w 33"/>
                <a:gd name="T51" fmla="*/ 70 h 81"/>
                <a:gd name="T52" fmla="*/ 15 w 33"/>
                <a:gd name="T53" fmla="*/ 74 h 81"/>
                <a:gd name="T54" fmla="*/ 15 w 33"/>
                <a:gd name="T55" fmla="*/ 78 h 81"/>
                <a:gd name="T56" fmla="*/ 19 w 33"/>
                <a:gd name="T57" fmla="*/ 78 h 81"/>
                <a:gd name="T58" fmla="*/ 19 w 33"/>
                <a:gd name="T59" fmla="*/ 78 h 81"/>
                <a:gd name="T60" fmla="*/ 22 w 33"/>
                <a:gd name="T61" fmla="*/ 81 h 81"/>
                <a:gd name="T62" fmla="*/ 22 w 33"/>
                <a:gd name="T63" fmla="*/ 81 h 81"/>
                <a:gd name="T64" fmla="*/ 33 w 33"/>
                <a:gd name="T65" fmla="*/ 78 h 81"/>
                <a:gd name="T66" fmla="*/ 33 w 33"/>
                <a:gd name="T67" fmla="*/ 78 h 81"/>
                <a:gd name="T68" fmla="*/ 33 w 33"/>
                <a:gd name="T69" fmla="*/ 74 h 81"/>
                <a:gd name="T70" fmla="*/ 33 w 33"/>
                <a:gd name="T71" fmla="*/ 70 h 81"/>
                <a:gd name="T72" fmla="*/ 33 w 33"/>
                <a:gd name="T73" fmla="*/ 67 h 81"/>
                <a:gd name="T74" fmla="*/ 30 w 33"/>
                <a:gd name="T75" fmla="*/ 63 h 81"/>
                <a:gd name="T76" fmla="*/ 30 w 33"/>
                <a:gd name="T77" fmla="*/ 44 h 81"/>
                <a:gd name="T78" fmla="*/ 33 w 33"/>
                <a:gd name="T79" fmla="*/ 41 h 81"/>
                <a:gd name="T80" fmla="*/ 33 w 33"/>
                <a:gd name="T81" fmla="*/ 41 h 81"/>
                <a:gd name="T82" fmla="*/ 33 w 33"/>
                <a:gd name="T83" fmla="*/ 37 h 81"/>
                <a:gd name="T84" fmla="*/ 33 w 33"/>
                <a:gd name="T85" fmla="*/ 33 h 81"/>
                <a:gd name="T86" fmla="*/ 33 w 33"/>
                <a:gd name="T87" fmla="*/ 29 h 81"/>
                <a:gd name="T88" fmla="*/ 30 w 33"/>
                <a:gd name="T89" fmla="*/ 22 h 81"/>
                <a:gd name="T90" fmla="*/ 26 w 33"/>
                <a:gd name="T91" fmla="*/ 15 h 81"/>
                <a:gd name="T92" fmla="*/ 26 w 33"/>
                <a:gd name="T93" fmla="*/ 15 h 81"/>
                <a:gd name="T94" fmla="*/ 22 w 33"/>
                <a:gd name="T95" fmla="*/ 15 h 81"/>
                <a:gd name="T96" fmla="*/ 19 w 33"/>
                <a:gd name="T97" fmla="*/ 11 h 81"/>
                <a:gd name="T98" fmla="*/ 19 w 33"/>
                <a:gd name="T99" fmla="*/ 7 h 81"/>
                <a:gd name="T100" fmla="*/ 19 w 33"/>
                <a:gd name="T101" fmla="*/ 3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33" h="81">
                  <a:moveTo>
                    <a:pt x="19" y="3"/>
                  </a:moveTo>
                  <a:lnTo>
                    <a:pt x="4" y="0"/>
                  </a:lnTo>
                  <a:lnTo>
                    <a:pt x="0" y="0"/>
                  </a:lnTo>
                  <a:lnTo>
                    <a:pt x="4" y="3"/>
                  </a:lnTo>
                  <a:lnTo>
                    <a:pt x="4" y="7"/>
                  </a:lnTo>
                  <a:lnTo>
                    <a:pt x="4" y="7"/>
                  </a:lnTo>
                  <a:lnTo>
                    <a:pt x="7" y="11"/>
                  </a:lnTo>
                  <a:lnTo>
                    <a:pt x="11" y="15"/>
                  </a:lnTo>
                  <a:lnTo>
                    <a:pt x="11" y="15"/>
                  </a:lnTo>
                  <a:lnTo>
                    <a:pt x="11" y="18"/>
                  </a:lnTo>
                  <a:lnTo>
                    <a:pt x="11" y="26"/>
                  </a:lnTo>
                  <a:lnTo>
                    <a:pt x="15" y="26"/>
                  </a:lnTo>
                  <a:lnTo>
                    <a:pt x="15" y="26"/>
                  </a:lnTo>
                  <a:lnTo>
                    <a:pt x="15" y="33"/>
                  </a:lnTo>
                  <a:lnTo>
                    <a:pt x="15" y="33"/>
                  </a:lnTo>
                  <a:lnTo>
                    <a:pt x="15" y="37"/>
                  </a:lnTo>
                  <a:lnTo>
                    <a:pt x="15" y="37"/>
                  </a:lnTo>
                  <a:lnTo>
                    <a:pt x="15" y="41"/>
                  </a:lnTo>
                  <a:lnTo>
                    <a:pt x="15" y="41"/>
                  </a:lnTo>
                  <a:lnTo>
                    <a:pt x="15" y="44"/>
                  </a:lnTo>
                  <a:lnTo>
                    <a:pt x="15" y="48"/>
                  </a:lnTo>
                  <a:lnTo>
                    <a:pt x="15" y="52"/>
                  </a:lnTo>
                  <a:lnTo>
                    <a:pt x="19" y="59"/>
                  </a:lnTo>
                  <a:lnTo>
                    <a:pt x="15" y="63"/>
                  </a:lnTo>
                  <a:lnTo>
                    <a:pt x="15" y="67"/>
                  </a:lnTo>
                  <a:lnTo>
                    <a:pt x="15" y="70"/>
                  </a:lnTo>
                  <a:lnTo>
                    <a:pt x="15" y="74"/>
                  </a:lnTo>
                  <a:lnTo>
                    <a:pt x="15" y="78"/>
                  </a:lnTo>
                  <a:lnTo>
                    <a:pt x="19" y="78"/>
                  </a:lnTo>
                  <a:lnTo>
                    <a:pt x="19" y="78"/>
                  </a:lnTo>
                  <a:lnTo>
                    <a:pt x="22" y="81"/>
                  </a:lnTo>
                  <a:lnTo>
                    <a:pt x="22" y="81"/>
                  </a:lnTo>
                  <a:lnTo>
                    <a:pt x="33" y="78"/>
                  </a:lnTo>
                  <a:lnTo>
                    <a:pt x="33" y="78"/>
                  </a:lnTo>
                  <a:lnTo>
                    <a:pt x="33" y="74"/>
                  </a:lnTo>
                  <a:lnTo>
                    <a:pt x="33" y="70"/>
                  </a:lnTo>
                  <a:lnTo>
                    <a:pt x="33" y="67"/>
                  </a:lnTo>
                  <a:lnTo>
                    <a:pt x="30" y="63"/>
                  </a:lnTo>
                  <a:lnTo>
                    <a:pt x="30" y="44"/>
                  </a:lnTo>
                  <a:lnTo>
                    <a:pt x="33" y="41"/>
                  </a:lnTo>
                  <a:lnTo>
                    <a:pt x="33" y="41"/>
                  </a:lnTo>
                  <a:lnTo>
                    <a:pt x="33" y="37"/>
                  </a:lnTo>
                  <a:lnTo>
                    <a:pt x="33" y="33"/>
                  </a:lnTo>
                  <a:lnTo>
                    <a:pt x="33" y="29"/>
                  </a:lnTo>
                  <a:lnTo>
                    <a:pt x="30" y="22"/>
                  </a:lnTo>
                  <a:lnTo>
                    <a:pt x="26" y="15"/>
                  </a:lnTo>
                  <a:lnTo>
                    <a:pt x="26" y="15"/>
                  </a:lnTo>
                  <a:lnTo>
                    <a:pt x="22" y="15"/>
                  </a:lnTo>
                  <a:lnTo>
                    <a:pt x="19" y="11"/>
                  </a:lnTo>
                  <a:lnTo>
                    <a:pt x="19" y="7"/>
                  </a:lnTo>
                  <a:lnTo>
                    <a:pt x="19" y="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3" name="Freeform 127">
              <a:extLst>
                <a:ext uri="{FF2B5EF4-FFF2-40B4-BE49-F238E27FC236}">
                  <a16:creationId xmlns:a16="http://schemas.microsoft.com/office/drawing/2014/main" xmlns="" id="{A1E993F1-FBE5-42BC-B940-03F550DD4A3E}"/>
                </a:ext>
              </a:extLst>
            </p:cNvPr>
            <p:cNvSpPr/>
            <p:nvPr/>
          </p:nvSpPr>
          <p:spPr bwMode="auto">
            <a:xfrm>
              <a:off x="5000296" y="3951943"/>
              <a:ext cx="91362" cy="169336"/>
            </a:xfrm>
            <a:custGeom>
              <a:avLst/>
              <a:gdLst>
                <a:gd name="T0" fmla="*/ 25 w 51"/>
                <a:gd name="T1" fmla="*/ 8 h 97"/>
                <a:gd name="T2" fmla="*/ 18 w 51"/>
                <a:gd name="T3" fmla="*/ 11 h 97"/>
                <a:gd name="T4" fmla="*/ 11 w 51"/>
                <a:gd name="T5" fmla="*/ 11 h 97"/>
                <a:gd name="T6" fmla="*/ 7 w 51"/>
                <a:gd name="T7" fmla="*/ 15 h 97"/>
                <a:gd name="T8" fmla="*/ 7 w 51"/>
                <a:gd name="T9" fmla="*/ 22 h 97"/>
                <a:gd name="T10" fmla="*/ 0 w 51"/>
                <a:gd name="T11" fmla="*/ 26 h 97"/>
                <a:gd name="T12" fmla="*/ 3 w 51"/>
                <a:gd name="T13" fmla="*/ 34 h 97"/>
                <a:gd name="T14" fmla="*/ 7 w 51"/>
                <a:gd name="T15" fmla="*/ 34 h 97"/>
                <a:gd name="T16" fmla="*/ 14 w 51"/>
                <a:gd name="T17" fmla="*/ 48 h 97"/>
                <a:gd name="T18" fmla="*/ 14 w 51"/>
                <a:gd name="T19" fmla="*/ 56 h 97"/>
                <a:gd name="T20" fmla="*/ 14 w 51"/>
                <a:gd name="T21" fmla="*/ 60 h 97"/>
                <a:gd name="T22" fmla="*/ 11 w 51"/>
                <a:gd name="T23" fmla="*/ 82 h 97"/>
                <a:gd name="T24" fmla="*/ 14 w 51"/>
                <a:gd name="T25" fmla="*/ 89 h 97"/>
                <a:gd name="T26" fmla="*/ 14 w 51"/>
                <a:gd name="T27" fmla="*/ 97 h 97"/>
                <a:gd name="T28" fmla="*/ 33 w 51"/>
                <a:gd name="T29" fmla="*/ 93 h 97"/>
                <a:gd name="T30" fmla="*/ 33 w 51"/>
                <a:gd name="T31" fmla="*/ 89 h 97"/>
                <a:gd name="T32" fmla="*/ 33 w 51"/>
                <a:gd name="T33" fmla="*/ 78 h 97"/>
                <a:gd name="T34" fmla="*/ 33 w 51"/>
                <a:gd name="T35" fmla="*/ 71 h 97"/>
                <a:gd name="T36" fmla="*/ 33 w 51"/>
                <a:gd name="T37" fmla="*/ 67 h 97"/>
                <a:gd name="T38" fmla="*/ 33 w 51"/>
                <a:gd name="T39" fmla="*/ 67 h 97"/>
                <a:gd name="T40" fmla="*/ 33 w 51"/>
                <a:gd name="T41" fmla="*/ 63 h 97"/>
                <a:gd name="T42" fmla="*/ 33 w 51"/>
                <a:gd name="T43" fmla="*/ 56 h 97"/>
                <a:gd name="T44" fmla="*/ 33 w 51"/>
                <a:gd name="T45" fmla="*/ 52 h 97"/>
                <a:gd name="T46" fmla="*/ 37 w 51"/>
                <a:gd name="T47" fmla="*/ 52 h 97"/>
                <a:gd name="T48" fmla="*/ 40 w 51"/>
                <a:gd name="T49" fmla="*/ 48 h 97"/>
                <a:gd name="T50" fmla="*/ 44 w 51"/>
                <a:gd name="T51" fmla="*/ 41 h 97"/>
                <a:gd name="T52" fmla="*/ 48 w 51"/>
                <a:gd name="T53" fmla="*/ 41 h 97"/>
                <a:gd name="T54" fmla="*/ 44 w 51"/>
                <a:gd name="T55" fmla="*/ 34 h 97"/>
                <a:gd name="T56" fmla="*/ 48 w 51"/>
                <a:gd name="T57" fmla="*/ 30 h 97"/>
                <a:gd name="T58" fmla="*/ 51 w 51"/>
                <a:gd name="T59" fmla="*/ 30 h 97"/>
                <a:gd name="T60" fmla="*/ 48 w 51"/>
                <a:gd name="T61" fmla="*/ 19 h 97"/>
                <a:gd name="T62" fmla="*/ 44 w 51"/>
                <a:gd name="T63" fmla="*/ 15 h 97"/>
                <a:gd name="T64" fmla="*/ 44 w 51"/>
                <a:gd name="T65" fmla="*/ 11 h 97"/>
                <a:gd name="T66" fmla="*/ 37 w 51"/>
                <a:gd name="T67" fmla="*/ 8 h 97"/>
                <a:gd name="T68" fmla="*/ 29 w 51"/>
                <a:gd name="T69" fmla="*/ 0 h 97"/>
                <a:gd name="T70" fmla="*/ 29 w 51"/>
                <a:gd name="T71" fmla="*/ 4 h 97"/>
                <a:gd name="T72" fmla="*/ 25 w 51"/>
                <a:gd name="T73" fmla="*/ 4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1" h="97">
                  <a:moveTo>
                    <a:pt x="25" y="4"/>
                  </a:moveTo>
                  <a:lnTo>
                    <a:pt x="25" y="8"/>
                  </a:lnTo>
                  <a:lnTo>
                    <a:pt x="22" y="11"/>
                  </a:lnTo>
                  <a:lnTo>
                    <a:pt x="18" y="11"/>
                  </a:lnTo>
                  <a:lnTo>
                    <a:pt x="11" y="11"/>
                  </a:lnTo>
                  <a:lnTo>
                    <a:pt x="11" y="11"/>
                  </a:lnTo>
                  <a:lnTo>
                    <a:pt x="7" y="15"/>
                  </a:lnTo>
                  <a:lnTo>
                    <a:pt x="7" y="15"/>
                  </a:lnTo>
                  <a:lnTo>
                    <a:pt x="3" y="19"/>
                  </a:lnTo>
                  <a:lnTo>
                    <a:pt x="7" y="22"/>
                  </a:lnTo>
                  <a:lnTo>
                    <a:pt x="0" y="22"/>
                  </a:lnTo>
                  <a:lnTo>
                    <a:pt x="0" y="26"/>
                  </a:lnTo>
                  <a:lnTo>
                    <a:pt x="0" y="30"/>
                  </a:lnTo>
                  <a:lnTo>
                    <a:pt x="3" y="34"/>
                  </a:lnTo>
                  <a:lnTo>
                    <a:pt x="7" y="34"/>
                  </a:lnTo>
                  <a:lnTo>
                    <a:pt x="7" y="34"/>
                  </a:lnTo>
                  <a:lnTo>
                    <a:pt x="11" y="41"/>
                  </a:lnTo>
                  <a:lnTo>
                    <a:pt x="14" y="48"/>
                  </a:lnTo>
                  <a:lnTo>
                    <a:pt x="14" y="52"/>
                  </a:lnTo>
                  <a:lnTo>
                    <a:pt x="14" y="56"/>
                  </a:lnTo>
                  <a:lnTo>
                    <a:pt x="14" y="60"/>
                  </a:lnTo>
                  <a:lnTo>
                    <a:pt x="14" y="60"/>
                  </a:lnTo>
                  <a:lnTo>
                    <a:pt x="11" y="63"/>
                  </a:lnTo>
                  <a:lnTo>
                    <a:pt x="11" y="82"/>
                  </a:lnTo>
                  <a:lnTo>
                    <a:pt x="14" y="86"/>
                  </a:lnTo>
                  <a:lnTo>
                    <a:pt x="14" y="89"/>
                  </a:lnTo>
                  <a:lnTo>
                    <a:pt x="14" y="93"/>
                  </a:lnTo>
                  <a:lnTo>
                    <a:pt x="14" y="97"/>
                  </a:lnTo>
                  <a:lnTo>
                    <a:pt x="22" y="97"/>
                  </a:lnTo>
                  <a:lnTo>
                    <a:pt x="33" y="93"/>
                  </a:lnTo>
                  <a:lnTo>
                    <a:pt x="33" y="93"/>
                  </a:lnTo>
                  <a:lnTo>
                    <a:pt x="33" y="89"/>
                  </a:lnTo>
                  <a:lnTo>
                    <a:pt x="33" y="82"/>
                  </a:lnTo>
                  <a:lnTo>
                    <a:pt x="33" y="78"/>
                  </a:lnTo>
                  <a:lnTo>
                    <a:pt x="33" y="78"/>
                  </a:lnTo>
                  <a:lnTo>
                    <a:pt x="33" y="71"/>
                  </a:lnTo>
                  <a:lnTo>
                    <a:pt x="33" y="71"/>
                  </a:lnTo>
                  <a:lnTo>
                    <a:pt x="33" y="67"/>
                  </a:lnTo>
                  <a:lnTo>
                    <a:pt x="33" y="67"/>
                  </a:lnTo>
                  <a:lnTo>
                    <a:pt x="33" y="67"/>
                  </a:lnTo>
                  <a:lnTo>
                    <a:pt x="33" y="63"/>
                  </a:lnTo>
                  <a:lnTo>
                    <a:pt x="33" y="63"/>
                  </a:lnTo>
                  <a:lnTo>
                    <a:pt x="33" y="60"/>
                  </a:lnTo>
                  <a:lnTo>
                    <a:pt x="33" y="56"/>
                  </a:lnTo>
                  <a:lnTo>
                    <a:pt x="33" y="52"/>
                  </a:lnTo>
                  <a:lnTo>
                    <a:pt x="33" y="52"/>
                  </a:lnTo>
                  <a:lnTo>
                    <a:pt x="37" y="52"/>
                  </a:lnTo>
                  <a:lnTo>
                    <a:pt x="37" y="52"/>
                  </a:lnTo>
                  <a:lnTo>
                    <a:pt x="40" y="48"/>
                  </a:lnTo>
                  <a:lnTo>
                    <a:pt x="40" y="48"/>
                  </a:lnTo>
                  <a:lnTo>
                    <a:pt x="44" y="45"/>
                  </a:lnTo>
                  <a:lnTo>
                    <a:pt x="44" y="41"/>
                  </a:lnTo>
                  <a:lnTo>
                    <a:pt x="48" y="41"/>
                  </a:lnTo>
                  <a:lnTo>
                    <a:pt x="48" y="41"/>
                  </a:lnTo>
                  <a:lnTo>
                    <a:pt x="48" y="37"/>
                  </a:lnTo>
                  <a:lnTo>
                    <a:pt x="44" y="34"/>
                  </a:lnTo>
                  <a:lnTo>
                    <a:pt x="44" y="34"/>
                  </a:lnTo>
                  <a:lnTo>
                    <a:pt x="48" y="30"/>
                  </a:lnTo>
                  <a:lnTo>
                    <a:pt x="51" y="30"/>
                  </a:lnTo>
                  <a:lnTo>
                    <a:pt x="51" y="30"/>
                  </a:lnTo>
                  <a:lnTo>
                    <a:pt x="48" y="22"/>
                  </a:lnTo>
                  <a:lnTo>
                    <a:pt x="48" y="19"/>
                  </a:lnTo>
                  <a:lnTo>
                    <a:pt x="44" y="19"/>
                  </a:lnTo>
                  <a:lnTo>
                    <a:pt x="44" y="15"/>
                  </a:lnTo>
                  <a:lnTo>
                    <a:pt x="44" y="11"/>
                  </a:lnTo>
                  <a:lnTo>
                    <a:pt x="44" y="11"/>
                  </a:lnTo>
                  <a:lnTo>
                    <a:pt x="40" y="8"/>
                  </a:lnTo>
                  <a:lnTo>
                    <a:pt x="37" y="8"/>
                  </a:lnTo>
                  <a:lnTo>
                    <a:pt x="37" y="4"/>
                  </a:lnTo>
                  <a:lnTo>
                    <a:pt x="29" y="0"/>
                  </a:lnTo>
                  <a:lnTo>
                    <a:pt x="29" y="0"/>
                  </a:lnTo>
                  <a:lnTo>
                    <a:pt x="29" y="4"/>
                  </a:lnTo>
                  <a:lnTo>
                    <a:pt x="25" y="4"/>
                  </a:lnTo>
                  <a:lnTo>
                    <a:pt x="25"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4" name="Freeform 128">
              <a:extLst>
                <a:ext uri="{FF2B5EF4-FFF2-40B4-BE49-F238E27FC236}">
                  <a16:creationId xmlns:a16="http://schemas.microsoft.com/office/drawing/2014/main" xmlns="" id="{64A2AD12-449D-470B-9FCD-90CAAF899749}"/>
                </a:ext>
              </a:extLst>
            </p:cNvPr>
            <p:cNvSpPr>
              <a:spLocks noEditPoints="1"/>
            </p:cNvSpPr>
            <p:nvPr/>
          </p:nvSpPr>
          <p:spPr bwMode="auto">
            <a:xfrm>
              <a:off x="5324535" y="3655169"/>
              <a:ext cx="343946" cy="432938"/>
            </a:xfrm>
            <a:custGeom>
              <a:avLst/>
              <a:gdLst>
                <a:gd name="T0" fmla="*/ 189 w 192"/>
                <a:gd name="T1" fmla="*/ 63 h 248"/>
                <a:gd name="T2" fmla="*/ 185 w 192"/>
                <a:gd name="T3" fmla="*/ 122 h 248"/>
                <a:gd name="T4" fmla="*/ 174 w 192"/>
                <a:gd name="T5" fmla="*/ 126 h 248"/>
                <a:gd name="T6" fmla="*/ 174 w 192"/>
                <a:gd name="T7" fmla="*/ 133 h 248"/>
                <a:gd name="T8" fmla="*/ 167 w 192"/>
                <a:gd name="T9" fmla="*/ 141 h 248"/>
                <a:gd name="T10" fmla="*/ 167 w 192"/>
                <a:gd name="T11" fmla="*/ 148 h 248"/>
                <a:gd name="T12" fmla="*/ 167 w 192"/>
                <a:gd name="T13" fmla="*/ 155 h 248"/>
                <a:gd name="T14" fmla="*/ 159 w 192"/>
                <a:gd name="T15" fmla="*/ 166 h 248"/>
                <a:gd name="T16" fmla="*/ 163 w 192"/>
                <a:gd name="T17" fmla="*/ 166 h 248"/>
                <a:gd name="T18" fmla="*/ 163 w 192"/>
                <a:gd name="T19" fmla="*/ 170 h 248"/>
                <a:gd name="T20" fmla="*/ 167 w 192"/>
                <a:gd name="T21" fmla="*/ 178 h 248"/>
                <a:gd name="T22" fmla="*/ 174 w 192"/>
                <a:gd name="T23" fmla="*/ 185 h 248"/>
                <a:gd name="T24" fmla="*/ 174 w 192"/>
                <a:gd name="T25" fmla="*/ 192 h 248"/>
                <a:gd name="T26" fmla="*/ 167 w 192"/>
                <a:gd name="T27" fmla="*/ 196 h 248"/>
                <a:gd name="T28" fmla="*/ 155 w 192"/>
                <a:gd name="T29" fmla="*/ 200 h 248"/>
                <a:gd name="T30" fmla="*/ 152 w 192"/>
                <a:gd name="T31" fmla="*/ 204 h 248"/>
                <a:gd name="T32" fmla="*/ 148 w 192"/>
                <a:gd name="T33" fmla="*/ 207 h 248"/>
                <a:gd name="T34" fmla="*/ 144 w 192"/>
                <a:gd name="T35" fmla="*/ 215 h 248"/>
                <a:gd name="T36" fmla="*/ 141 w 192"/>
                <a:gd name="T37" fmla="*/ 218 h 248"/>
                <a:gd name="T38" fmla="*/ 130 w 192"/>
                <a:gd name="T39" fmla="*/ 226 h 248"/>
                <a:gd name="T40" fmla="*/ 118 w 192"/>
                <a:gd name="T41" fmla="*/ 222 h 248"/>
                <a:gd name="T42" fmla="*/ 111 w 192"/>
                <a:gd name="T43" fmla="*/ 226 h 248"/>
                <a:gd name="T44" fmla="*/ 115 w 192"/>
                <a:gd name="T45" fmla="*/ 230 h 248"/>
                <a:gd name="T46" fmla="*/ 107 w 192"/>
                <a:gd name="T47" fmla="*/ 237 h 248"/>
                <a:gd name="T48" fmla="*/ 89 w 192"/>
                <a:gd name="T49" fmla="*/ 241 h 248"/>
                <a:gd name="T50" fmla="*/ 78 w 192"/>
                <a:gd name="T51" fmla="*/ 248 h 248"/>
                <a:gd name="T52" fmla="*/ 74 w 192"/>
                <a:gd name="T53" fmla="*/ 241 h 248"/>
                <a:gd name="T54" fmla="*/ 70 w 192"/>
                <a:gd name="T55" fmla="*/ 248 h 248"/>
                <a:gd name="T56" fmla="*/ 59 w 192"/>
                <a:gd name="T57" fmla="*/ 248 h 248"/>
                <a:gd name="T58" fmla="*/ 55 w 192"/>
                <a:gd name="T59" fmla="*/ 241 h 248"/>
                <a:gd name="T60" fmla="*/ 48 w 192"/>
                <a:gd name="T61" fmla="*/ 233 h 248"/>
                <a:gd name="T62" fmla="*/ 33 w 192"/>
                <a:gd name="T63" fmla="*/ 222 h 248"/>
                <a:gd name="T64" fmla="*/ 33 w 192"/>
                <a:gd name="T65" fmla="*/ 215 h 248"/>
                <a:gd name="T66" fmla="*/ 33 w 192"/>
                <a:gd name="T67" fmla="*/ 211 h 248"/>
                <a:gd name="T68" fmla="*/ 41 w 192"/>
                <a:gd name="T69" fmla="*/ 211 h 248"/>
                <a:gd name="T70" fmla="*/ 48 w 192"/>
                <a:gd name="T71" fmla="*/ 211 h 248"/>
                <a:gd name="T72" fmla="*/ 55 w 192"/>
                <a:gd name="T73" fmla="*/ 211 h 248"/>
                <a:gd name="T74" fmla="*/ 52 w 192"/>
                <a:gd name="T75" fmla="*/ 207 h 248"/>
                <a:gd name="T76" fmla="*/ 44 w 192"/>
                <a:gd name="T77" fmla="*/ 200 h 248"/>
                <a:gd name="T78" fmla="*/ 48 w 192"/>
                <a:gd name="T79" fmla="*/ 189 h 248"/>
                <a:gd name="T80" fmla="*/ 48 w 192"/>
                <a:gd name="T81" fmla="*/ 185 h 248"/>
                <a:gd name="T82" fmla="*/ 44 w 192"/>
                <a:gd name="T83" fmla="*/ 178 h 248"/>
                <a:gd name="T84" fmla="*/ 37 w 192"/>
                <a:gd name="T85" fmla="*/ 166 h 248"/>
                <a:gd name="T86" fmla="*/ 26 w 192"/>
                <a:gd name="T87" fmla="*/ 159 h 248"/>
                <a:gd name="T88" fmla="*/ 18 w 192"/>
                <a:gd name="T89" fmla="*/ 137 h 248"/>
                <a:gd name="T90" fmla="*/ 22 w 192"/>
                <a:gd name="T91" fmla="*/ 133 h 248"/>
                <a:gd name="T92" fmla="*/ 52 w 192"/>
                <a:gd name="T93" fmla="*/ 85 h 248"/>
                <a:gd name="T94" fmla="*/ 59 w 192"/>
                <a:gd name="T95" fmla="*/ 48 h 248"/>
                <a:gd name="T96" fmla="*/ 48 w 192"/>
                <a:gd name="T97" fmla="*/ 29 h 248"/>
                <a:gd name="T98" fmla="*/ 41 w 192"/>
                <a:gd name="T99" fmla="*/ 7 h 248"/>
                <a:gd name="T100" fmla="*/ 0 w 192"/>
                <a:gd name="T101" fmla="*/ 163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92" h="248">
                  <a:moveTo>
                    <a:pt x="41" y="7"/>
                  </a:moveTo>
                  <a:lnTo>
                    <a:pt x="59" y="0"/>
                  </a:lnTo>
                  <a:lnTo>
                    <a:pt x="189" y="63"/>
                  </a:lnTo>
                  <a:lnTo>
                    <a:pt x="192" y="122"/>
                  </a:lnTo>
                  <a:lnTo>
                    <a:pt x="189" y="122"/>
                  </a:lnTo>
                  <a:lnTo>
                    <a:pt x="185" y="122"/>
                  </a:lnTo>
                  <a:lnTo>
                    <a:pt x="181" y="122"/>
                  </a:lnTo>
                  <a:lnTo>
                    <a:pt x="178" y="122"/>
                  </a:lnTo>
                  <a:lnTo>
                    <a:pt x="174" y="126"/>
                  </a:lnTo>
                  <a:lnTo>
                    <a:pt x="174" y="129"/>
                  </a:lnTo>
                  <a:lnTo>
                    <a:pt x="178" y="129"/>
                  </a:lnTo>
                  <a:lnTo>
                    <a:pt x="174" y="133"/>
                  </a:lnTo>
                  <a:lnTo>
                    <a:pt x="170" y="141"/>
                  </a:lnTo>
                  <a:lnTo>
                    <a:pt x="167" y="141"/>
                  </a:lnTo>
                  <a:lnTo>
                    <a:pt x="167" y="141"/>
                  </a:lnTo>
                  <a:lnTo>
                    <a:pt x="167" y="144"/>
                  </a:lnTo>
                  <a:lnTo>
                    <a:pt x="167" y="144"/>
                  </a:lnTo>
                  <a:lnTo>
                    <a:pt x="167" y="148"/>
                  </a:lnTo>
                  <a:lnTo>
                    <a:pt x="163" y="152"/>
                  </a:lnTo>
                  <a:lnTo>
                    <a:pt x="163" y="152"/>
                  </a:lnTo>
                  <a:lnTo>
                    <a:pt x="167" y="155"/>
                  </a:lnTo>
                  <a:lnTo>
                    <a:pt x="167" y="159"/>
                  </a:lnTo>
                  <a:lnTo>
                    <a:pt x="163" y="159"/>
                  </a:lnTo>
                  <a:lnTo>
                    <a:pt x="159" y="166"/>
                  </a:lnTo>
                  <a:lnTo>
                    <a:pt x="159" y="170"/>
                  </a:lnTo>
                  <a:lnTo>
                    <a:pt x="159" y="170"/>
                  </a:lnTo>
                  <a:lnTo>
                    <a:pt x="163" y="166"/>
                  </a:lnTo>
                  <a:lnTo>
                    <a:pt x="167" y="166"/>
                  </a:lnTo>
                  <a:lnTo>
                    <a:pt x="167" y="170"/>
                  </a:lnTo>
                  <a:lnTo>
                    <a:pt x="163" y="170"/>
                  </a:lnTo>
                  <a:lnTo>
                    <a:pt x="167" y="174"/>
                  </a:lnTo>
                  <a:lnTo>
                    <a:pt x="167" y="174"/>
                  </a:lnTo>
                  <a:lnTo>
                    <a:pt x="167" y="178"/>
                  </a:lnTo>
                  <a:lnTo>
                    <a:pt x="167" y="181"/>
                  </a:lnTo>
                  <a:lnTo>
                    <a:pt x="167" y="185"/>
                  </a:lnTo>
                  <a:lnTo>
                    <a:pt x="174" y="185"/>
                  </a:lnTo>
                  <a:lnTo>
                    <a:pt x="174" y="189"/>
                  </a:lnTo>
                  <a:lnTo>
                    <a:pt x="174" y="189"/>
                  </a:lnTo>
                  <a:lnTo>
                    <a:pt x="174" y="192"/>
                  </a:lnTo>
                  <a:lnTo>
                    <a:pt x="174" y="192"/>
                  </a:lnTo>
                  <a:lnTo>
                    <a:pt x="170" y="196"/>
                  </a:lnTo>
                  <a:lnTo>
                    <a:pt x="167" y="196"/>
                  </a:lnTo>
                  <a:lnTo>
                    <a:pt x="163" y="196"/>
                  </a:lnTo>
                  <a:lnTo>
                    <a:pt x="159" y="196"/>
                  </a:lnTo>
                  <a:lnTo>
                    <a:pt x="155" y="200"/>
                  </a:lnTo>
                  <a:lnTo>
                    <a:pt x="155" y="200"/>
                  </a:lnTo>
                  <a:lnTo>
                    <a:pt x="155" y="204"/>
                  </a:lnTo>
                  <a:lnTo>
                    <a:pt x="152" y="204"/>
                  </a:lnTo>
                  <a:lnTo>
                    <a:pt x="152" y="207"/>
                  </a:lnTo>
                  <a:lnTo>
                    <a:pt x="148" y="207"/>
                  </a:lnTo>
                  <a:lnTo>
                    <a:pt x="148" y="207"/>
                  </a:lnTo>
                  <a:lnTo>
                    <a:pt x="144" y="211"/>
                  </a:lnTo>
                  <a:lnTo>
                    <a:pt x="144" y="211"/>
                  </a:lnTo>
                  <a:lnTo>
                    <a:pt x="144" y="215"/>
                  </a:lnTo>
                  <a:lnTo>
                    <a:pt x="141" y="215"/>
                  </a:lnTo>
                  <a:lnTo>
                    <a:pt x="144" y="218"/>
                  </a:lnTo>
                  <a:lnTo>
                    <a:pt x="141" y="218"/>
                  </a:lnTo>
                  <a:lnTo>
                    <a:pt x="141" y="222"/>
                  </a:lnTo>
                  <a:lnTo>
                    <a:pt x="137" y="222"/>
                  </a:lnTo>
                  <a:lnTo>
                    <a:pt x="130" y="226"/>
                  </a:lnTo>
                  <a:lnTo>
                    <a:pt x="126" y="226"/>
                  </a:lnTo>
                  <a:lnTo>
                    <a:pt x="122" y="226"/>
                  </a:lnTo>
                  <a:lnTo>
                    <a:pt x="118" y="222"/>
                  </a:lnTo>
                  <a:lnTo>
                    <a:pt x="115" y="222"/>
                  </a:lnTo>
                  <a:lnTo>
                    <a:pt x="111" y="222"/>
                  </a:lnTo>
                  <a:lnTo>
                    <a:pt x="111" y="226"/>
                  </a:lnTo>
                  <a:lnTo>
                    <a:pt x="111" y="226"/>
                  </a:lnTo>
                  <a:lnTo>
                    <a:pt x="111" y="230"/>
                  </a:lnTo>
                  <a:lnTo>
                    <a:pt x="115" y="230"/>
                  </a:lnTo>
                  <a:lnTo>
                    <a:pt x="115" y="233"/>
                  </a:lnTo>
                  <a:lnTo>
                    <a:pt x="111" y="233"/>
                  </a:lnTo>
                  <a:lnTo>
                    <a:pt x="107" y="237"/>
                  </a:lnTo>
                  <a:lnTo>
                    <a:pt x="104" y="237"/>
                  </a:lnTo>
                  <a:lnTo>
                    <a:pt x="93" y="241"/>
                  </a:lnTo>
                  <a:lnTo>
                    <a:pt x="89" y="241"/>
                  </a:lnTo>
                  <a:lnTo>
                    <a:pt x="85" y="244"/>
                  </a:lnTo>
                  <a:lnTo>
                    <a:pt x="81" y="244"/>
                  </a:lnTo>
                  <a:lnTo>
                    <a:pt x="78" y="248"/>
                  </a:lnTo>
                  <a:lnTo>
                    <a:pt x="78" y="244"/>
                  </a:lnTo>
                  <a:lnTo>
                    <a:pt x="74" y="241"/>
                  </a:lnTo>
                  <a:lnTo>
                    <a:pt x="74" y="241"/>
                  </a:lnTo>
                  <a:lnTo>
                    <a:pt x="70" y="241"/>
                  </a:lnTo>
                  <a:lnTo>
                    <a:pt x="70" y="244"/>
                  </a:lnTo>
                  <a:lnTo>
                    <a:pt x="70" y="248"/>
                  </a:lnTo>
                  <a:lnTo>
                    <a:pt x="67" y="248"/>
                  </a:lnTo>
                  <a:lnTo>
                    <a:pt x="63" y="248"/>
                  </a:lnTo>
                  <a:lnTo>
                    <a:pt x="59" y="248"/>
                  </a:lnTo>
                  <a:lnTo>
                    <a:pt x="59" y="244"/>
                  </a:lnTo>
                  <a:lnTo>
                    <a:pt x="55" y="244"/>
                  </a:lnTo>
                  <a:lnTo>
                    <a:pt x="55" y="241"/>
                  </a:lnTo>
                  <a:lnTo>
                    <a:pt x="55" y="237"/>
                  </a:lnTo>
                  <a:lnTo>
                    <a:pt x="52" y="233"/>
                  </a:lnTo>
                  <a:lnTo>
                    <a:pt x="48" y="233"/>
                  </a:lnTo>
                  <a:lnTo>
                    <a:pt x="44" y="226"/>
                  </a:lnTo>
                  <a:lnTo>
                    <a:pt x="37" y="222"/>
                  </a:lnTo>
                  <a:lnTo>
                    <a:pt x="33" y="222"/>
                  </a:lnTo>
                  <a:lnTo>
                    <a:pt x="33" y="218"/>
                  </a:lnTo>
                  <a:lnTo>
                    <a:pt x="33" y="218"/>
                  </a:lnTo>
                  <a:lnTo>
                    <a:pt x="33" y="215"/>
                  </a:lnTo>
                  <a:lnTo>
                    <a:pt x="33" y="215"/>
                  </a:lnTo>
                  <a:lnTo>
                    <a:pt x="33" y="211"/>
                  </a:lnTo>
                  <a:lnTo>
                    <a:pt x="33" y="211"/>
                  </a:lnTo>
                  <a:lnTo>
                    <a:pt x="37" y="211"/>
                  </a:lnTo>
                  <a:lnTo>
                    <a:pt x="37" y="211"/>
                  </a:lnTo>
                  <a:lnTo>
                    <a:pt x="41" y="211"/>
                  </a:lnTo>
                  <a:lnTo>
                    <a:pt x="44" y="211"/>
                  </a:lnTo>
                  <a:lnTo>
                    <a:pt x="44" y="211"/>
                  </a:lnTo>
                  <a:lnTo>
                    <a:pt x="48" y="211"/>
                  </a:lnTo>
                  <a:lnTo>
                    <a:pt x="52" y="211"/>
                  </a:lnTo>
                  <a:lnTo>
                    <a:pt x="52" y="211"/>
                  </a:lnTo>
                  <a:lnTo>
                    <a:pt x="55" y="211"/>
                  </a:lnTo>
                  <a:lnTo>
                    <a:pt x="55" y="211"/>
                  </a:lnTo>
                  <a:lnTo>
                    <a:pt x="55" y="211"/>
                  </a:lnTo>
                  <a:lnTo>
                    <a:pt x="52" y="207"/>
                  </a:lnTo>
                  <a:lnTo>
                    <a:pt x="48" y="204"/>
                  </a:lnTo>
                  <a:lnTo>
                    <a:pt x="48" y="204"/>
                  </a:lnTo>
                  <a:lnTo>
                    <a:pt x="44" y="200"/>
                  </a:lnTo>
                  <a:lnTo>
                    <a:pt x="44" y="196"/>
                  </a:lnTo>
                  <a:lnTo>
                    <a:pt x="44" y="192"/>
                  </a:lnTo>
                  <a:lnTo>
                    <a:pt x="48" y="189"/>
                  </a:lnTo>
                  <a:lnTo>
                    <a:pt x="44" y="189"/>
                  </a:lnTo>
                  <a:lnTo>
                    <a:pt x="44" y="185"/>
                  </a:lnTo>
                  <a:lnTo>
                    <a:pt x="48" y="185"/>
                  </a:lnTo>
                  <a:lnTo>
                    <a:pt x="48" y="181"/>
                  </a:lnTo>
                  <a:lnTo>
                    <a:pt x="44" y="178"/>
                  </a:lnTo>
                  <a:lnTo>
                    <a:pt x="44" y="178"/>
                  </a:lnTo>
                  <a:lnTo>
                    <a:pt x="44" y="174"/>
                  </a:lnTo>
                  <a:lnTo>
                    <a:pt x="41" y="170"/>
                  </a:lnTo>
                  <a:lnTo>
                    <a:pt x="37" y="166"/>
                  </a:lnTo>
                  <a:lnTo>
                    <a:pt x="30" y="163"/>
                  </a:lnTo>
                  <a:lnTo>
                    <a:pt x="30" y="163"/>
                  </a:lnTo>
                  <a:lnTo>
                    <a:pt x="26" y="159"/>
                  </a:lnTo>
                  <a:lnTo>
                    <a:pt x="22" y="155"/>
                  </a:lnTo>
                  <a:lnTo>
                    <a:pt x="22" y="155"/>
                  </a:lnTo>
                  <a:lnTo>
                    <a:pt x="18" y="137"/>
                  </a:lnTo>
                  <a:lnTo>
                    <a:pt x="18" y="133"/>
                  </a:lnTo>
                  <a:lnTo>
                    <a:pt x="22" y="133"/>
                  </a:lnTo>
                  <a:lnTo>
                    <a:pt x="22" y="133"/>
                  </a:lnTo>
                  <a:lnTo>
                    <a:pt x="26" y="129"/>
                  </a:lnTo>
                  <a:lnTo>
                    <a:pt x="52" y="107"/>
                  </a:lnTo>
                  <a:lnTo>
                    <a:pt x="52" y="85"/>
                  </a:lnTo>
                  <a:lnTo>
                    <a:pt x="55" y="55"/>
                  </a:lnTo>
                  <a:lnTo>
                    <a:pt x="59" y="55"/>
                  </a:lnTo>
                  <a:lnTo>
                    <a:pt x="59" y="48"/>
                  </a:lnTo>
                  <a:lnTo>
                    <a:pt x="48" y="37"/>
                  </a:lnTo>
                  <a:lnTo>
                    <a:pt x="48" y="33"/>
                  </a:lnTo>
                  <a:lnTo>
                    <a:pt x="48" y="29"/>
                  </a:lnTo>
                  <a:lnTo>
                    <a:pt x="41" y="11"/>
                  </a:lnTo>
                  <a:lnTo>
                    <a:pt x="41" y="7"/>
                  </a:lnTo>
                  <a:lnTo>
                    <a:pt x="41" y="7"/>
                  </a:lnTo>
                  <a:close/>
                  <a:moveTo>
                    <a:pt x="4" y="163"/>
                  </a:moveTo>
                  <a:lnTo>
                    <a:pt x="4" y="163"/>
                  </a:lnTo>
                  <a:lnTo>
                    <a:pt x="0" y="163"/>
                  </a:lnTo>
                  <a:lnTo>
                    <a:pt x="0" y="163"/>
                  </a:lnTo>
                  <a:lnTo>
                    <a:pt x="4" y="1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5" name="Freeform 129">
              <a:extLst>
                <a:ext uri="{FF2B5EF4-FFF2-40B4-BE49-F238E27FC236}">
                  <a16:creationId xmlns:a16="http://schemas.microsoft.com/office/drawing/2014/main" xmlns="" id="{F96EE2E3-1631-40B1-852F-BD7AB647A90D}"/>
                </a:ext>
              </a:extLst>
            </p:cNvPr>
            <p:cNvSpPr/>
            <p:nvPr/>
          </p:nvSpPr>
          <p:spPr bwMode="auto">
            <a:xfrm>
              <a:off x="4978797" y="3660408"/>
              <a:ext cx="451429" cy="310738"/>
            </a:xfrm>
            <a:custGeom>
              <a:avLst/>
              <a:gdLst>
                <a:gd name="T0" fmla="*/ 52 w 252"/>
                <a:gd name="T1" fmla="*/ 175 h 178"/>
                <a:gd name="T2" fmla="*/ 49 w 252"/>
                <a:gd name="T3" fmla="*/ 171 h 178"/>
                <a:gd name="T4" fmla="*/ 41 w 252"/>
                <a:gd name="T5" fmla="*/ 167 h 178"/>
                <a:gd name="T6" fmla="*/ 37 w 252"/>
                <a:gd name="T7" fmla="*/ 171 h 178"/>
                <a:gd name="T8" fmla="*/ 30 w 252"/>
                <a:gd name="T9" fmla="*/ 167 h 178"/>
                <a:gd name="T10" fmla="*/ 34 w 252"/>
                <a:gd name="T11" fmla="*/ 163 h 178"/>
                <a:gd name="T12" fmla="*/ 30 w 252"/>
                <a:gd name="T13" fmla="*/ 160 h 178"/>
                <a:gd name="T14" fmla="*/ 23 w 252"/>
                <a:gd name="T15" fmla="*/ 160 h 178"/>
                <a:gd name="T16" fmla="*/ 15 w 252"/>
                <a:gd name="T17" fmla="*/ 152 h 178"/>
                <a:gd name="T18" fmla="*/ 0 w 252"/>
                <a:gd name="T19" fmla="*/ 138 h 178"/>
                <a:gd name="T20" fmla="*/ 4 w 252"/>
                <a:gd name="T21" fmla="*/ 130 h 178"/>
                <a:gd name="T22" fmla="*/ 8 w 252"/>
                <a:gd name="T23" fmla="*/ 130 h 178"/>
                <a:gd name="T24" fmla="*/ 23 w 252"/>
                <a:gd name="T25" fmla="*/ 130 h 178"/>
                <a:gd name="T26" fmla="*/ 34 w 252"/>
                <a:gd name="T27" fmla="*/ 126 h 178"/>
                <a:gd name="T28" fmla="*/ 41 w 252"/>
                <a:gd name="T29" fmla="*/ 123 h 178"/>
                <a:gd name="T30" fmla="*/ 52 w 252"/>
                <a:gd name="T31" fmla="*/ 123 h 178"/>
                <a:gd name="T32" fmla="*/ 63 w 252"/>
                <a:gd name="T33" fmla="*/ 115 h 178"/>
                <a:gd name="T34" fmla="*/ 63 w 252"/>
                <a:gd name="T35" fmla="*/ 108 h 178"/>
                <a:gd name="T36" fmla="*/ 67 w 252"/>
                <a:gd name="T37" fmla="*/ 67 h 178"/>
                <a:gd name="T38" fmla="*/ 111 w 252"/>
                <a:gd name="T39" fmla="*/ 45 h 178"/>
                <a:gd name="T40" fmla="*/ 215 w 252"/>
                <a:gd name="T41" fmla="*/ 8 h 178"/>
                <a:gd name="T42" fmla="*/ 234 w 252"/>
                <a:gd name="T43" fmla="*/ 4 h 178"/>
                <a:gd name="T44" fmla="*/ 241 w 252"/>
                <a:gd name="T45" fmla="*/ 26 h 178"/>
                <a:gd name="T46" fmla="*/ 241 w 252"/>
                <a:gd name="T47" fmla="*/ 34 h 178"/>
                <a:gd name="T48" fmla="*/ 252 w 252"/>
                <a:gd name="T49" fmla="*/ 52 h 178"/>
                <a:gd name="T50" fmla="*/ 245 w 252"/>
                <a:gd name="T51" fmla="*/ 82 h 178"/>
                <a:gd name="T52" fmla="*/ 219 w 252"/>
                <a:gd name="T53" fmla="*/ 126 h 178"/>
                <a:gd name="T54" fmla="*/ 215 w 252"/>
                <a:gd name="T55" fmla="*/ 130 h 178"/>
                <a:gd name="T56" fmla="*/ 211 w 252"/>
                <a:gd name="T57" fmla="*/ 134 h 178"/>
                <a:gd name="T58" fmla="*/ 211 w 252"/>
                <a:gd name="T59" fmla="*/ 149 h 178"/>
                <a:gd name="T60" fmla="*/ 208 w 252"/>
                <a:gd name="T61" fmla="*/ 156 h 178"/>
                <a:gd name="T62" fmla="*/ 204 w 252"/>
                <a:gd name="T63" fmla="*/ 156 h 178"/>
                <a:gd name="T64" fmla="*/ 200 w 252"/>
                <a:gd name="T65" fmla="*/ 156 h 178"/>
                <a:gd name="T66" fmla="*/ 197 w 252"/>
                <a:gd name="T67" fmla="*/ 160 h 178"/>
                <a:gd name="T68" fmla="*/ 189 w 252"/>
                <a:gd name="T69" fmla="*/ 160 h 178"/>
                <a:gd name="T70" fmla="*/ 182 w 252"/>
                <a:gd name="T71" fmla="*/ 156 h 178"/>
                <a:gd name="T72" fmla="*/ 171 w 252"/>
                <a:gd name="T73" fmla="*/ 156 h 178"/>
                <a:gd name="T74" fmla="*/ 156 w 252"/>
                <a:gd name="T75" fmla="*/ 156 h 178"/>
                <a:gd name="T76" fmla="*/ 149 w 252"/>
                <a:gd name="T77" fmla="*/ 163 h 178"/>
                <a:gd name="T78" fmla="*/ 141 w 252"/>
                <a:gd name="T79" fmla="*/ 163 h 178"/>
                <a:gd name="T80" fmla="*/ 130 w 252"/>
                <a:gd name="T81" fmla="*/ 160 h 178"/>
                <a:gd name="T82" fmla="*/ 126 w 252"/>
                <a:gd name="T83" fmla="*/ 156 h 178"/>
                <a:gd name="T84" fmla="*/ 123 w 252"/>
                <a:gd name="T85" fmla="*/ 156 h 178"/>
                <a:gd name="T86" fmla="*/ 115 w 252"/>
                <a:gd name="T87" fmla="*/ 156 h 178"/>
                <a:gd name="T88" fmla="*/ 111 w 252"/>
                <a:gd name="T89" fmla="*/ 156 h 178"/>
                <a:gd name="T90" fmla="*/ 108 w 252"/>
                <a:gd name="T91" fmla="*/ 160 h 178"/>
                <a:gd name="T92" fmla="*/ 100 w 252"/>
                <a:gd name="T93" fmla="*/ 152 h 178"/>
                <a:gd name="T94" fmla="*/ 97 w 252"/>
                <a:gd name="T95" fmla="*/ 149 h 178"/>
                <a:gd name="T96" fmla="*/ 89 w 252"/>
                <a:gd name="T97" fmla="*/ 149 h 178"/>
                <a:gd name="T98" fmla="*/ 86 w 252"/>
                <a:gd name="T99" fmla="*/ 149 h 178"/>
                <a:gd name="T100" fmla="*/ 82 w 252"/>
                <a:gd name="T101" fmla="*/ 149 h 178"/>
                <a:gd name="T102" fmla="*/ 74 w 252"/>
                <a:gd name="T103" fmla="*/ 149 h 178"/>
                <a:gd name="T104" fmla="*/ 67 w 252"/>
                <a:gd name="T105" fmla="*/ 149 h 178"/>
                <a:gd name="T106" fmla="*/ 63 w 252"/>
                <a:gd name="T107" fmla="*/ 152 h 178"/>
                <a:gd name="T108" fmla="*/ 60 w 252"/>
                <a:gd name="T109" fmla="*/ 156 h 178"/>
                <a:gd name="T110" fmla="*/ 60 w 252"/>
                <a:gd name="T111" fmla="*/ 156 h 178"/>
                <a:gd name="T112" fmla="*/ 60 w 252"/>
                <a:gd name="T113" fmla="*/ 160 h 178"/>
                <a:gd name="T114" fmla="*/ 63 w 252"/>
                <a:gd name="T115" fmla="*/ 163 h 178"/>
                <a:gd name="T116" fmla="*/ 56 w 252"/>
                <a:gd name="T117" fmla="*/ 167 h 178"/>
                <a:gd name="T118" fmla="*/ 56 w 252"/>
                <a:gd name="T119" fmla="*/ 171 h 178"/>
                <a:gd name="T120" fmla="*/ 60 w 252"/>
                <a:gd name="T121" fmla="*/ 175 h 178"/>
                <a:gd name="T122" fmla="*/ 56 w 252"/>
                <a:gd name="T123" fmla="*/ 178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52" h="178">
                  <a:moveTo>
                    <a:pt x="56" y="178"/>
                  </a:moveTo>
                  <a:lnTo>
                    <a:pt x="52" y="175"/>
                  </a:lnTo>
                  <a:lnTo>
                    <a:pt x="49" y="175"/>
                  </a:lnTo>
                  <a:lnTo>
                    <a:pt x="49" y="171"/>
                  </a:lnTo>
                  <a:lnTo>
                    <a:pt x="41" y="167"/>
                  </a:lnTo>
                  <a:lnTo>
                    <a:pt x="41" y="167"/>
                  </a:lnTo>
                  <a:lnTo>
                    <a:pt x="41" y="171"/>
                  </a:lnTo>
                  <a:lnTo>
                    <a:pt x="37" y="171"/>
                  </a:lnTo>
                  <a:lnTo>
                    <a:pt x="34" y="171"/>
                  </a:lnTo>
                  <a:lnTo>
                    <a:pt x="30" y="167"/>
                  </a:lnTo>
                  <a:lnTo>
                    <a:pt x="34" y="163"/>
                  </a:lnTo>
                  <a:lnTo>
                    <a:pt x="34" y="163"/>
                  </a:lnTo>
                  <a:lnTo>
                    <a:pt x="30" y="160"/>
                  </a:lnTo>
                  <a:lnTo>
                    <a:pt x="30" y="160"/>
                  </a:lnTo>
                  <a:lnTo>
                    <a:pt x="30" y="160"/>
                  </a:lnTo>
                  <a:lnTo>
                    <a:pt x="23" y="160"/>
                  </a:lnTo>
                  <a:lnTo>
                    <a:pt x="15" y="156"/>
                  </a:lnTo>
                  <a:lnTo>
                    <a:pt x="15" y="152"/>
                  </a:lnTo>
                  <a:lnTo>
                    <a:pt x="0" y="141"/>
                  </a:lnTo>
                  <a:lnTo>
                    <a:pt x="0" y="138"/>
                  </a:lnTo>
                  <a:lnTo>
                    <a:pt x="4" y="134"/>
                  </a:lnTo>
                  <a:lnTo>
                    <a:pt x="4" y="130"/>
                  </a:lnTo>
                  <a:lnTo>
                    <a:pt x="4" y="130"/>
                  </a:lnTo>
                  <a:lnTo>
                    <a:pt x="8" y="130"/>
                  </a:lnTo>
                  <a:lnTo>
                    <a:pt x="19" y="130"/>
                  </a:lnTo>
                  <a:lnTo>
                    <a:pt x="23" y="130"/>
                  </a:lnTo>
                  <a:lnTo>
                    <a:pt x="26" y="126"/>
                  </a:lnTo>
                  <a:lnTo>
                    <a:pt x="34" y="126"/>
                  </a:lnTo>
                  <a:lnTo>
                    <a:pt x="37" y="126"/>
                  </a:lnTo>
                  <a:lnTo>
                    <a:pt x="41" y="123"/>
                  </a:lnTo>
                  <a:lnTo>
                    <a:pt x="49" y="123"/>
                  </a:lnTo>
                  <a:lnTo>
                    <a:pt x="52" y="123"/>
                  </a:lnTo>
                  <a:lnTo>
                    <a:pt x="60" y="119"/>
                  </a:lnTo>
                  <a:lnTo>
                    <a:pt x="63" y="115"/>
                  </a:lnTo>
                  <a:lnTo>
                    <a:pt x="63" y="108"/>
                  </a:lnTo>
                  <a:lnTo>
                    <a:pt x="63" y="108"/>
                  </a:lnTo>
                  <a:lnTo>
                    <a:pt x="67" y="93"/>
                  </a:lnTo>
                  <a:lnTo>
                    <a:pt x="67" y="67"/>
                  </a:lnTo>
                  <a:lnTo>
                    <a:pt x="93" y="60"/>
                  </a:lnTo>
                  <a:lnTo>
                    <a:pt x="111" y="45"/>
                  </a:lnTo>
                  <a:lnTo>
                    <a:pt x="186" y="0"/>
                  </a:lnTo>
                  <a:lnTo>
                    <a:pt x="215" y="8"/>
                  </a:lnTo>
                  <a:lnTo>
                    <a:pt x="219" y="11"/>
                  </a:lnTo>
                  <a:lnTo>
                    <a:pt x="234" y="4"/>
                  </a:lnTo>
                  <a:lnTo>
                    <a:pt x="234" y="8"/>
                  </a:lnTo>
                  <a:lnTo>
                    <a:pt x="241" y="26"/>
                  </a:lnTo>
                  <a:lnTo>
                    <a:pt x="241" y="30"/>
                  </a:lnTo>
                  <a:lnTo>
                    <a:pt x="241" y="34"/>
                  </a:lnTo>
                  <a:lnTo>
                    <a:pt x="252" y="45"/>
                  </a:lnTo>
                  <a:lnTo>
                    <a:pt x="252" y="52"/>
                  </a:lnTo>
                  <a:lnTo>
                    <a:pt x="248" y="52"/>
                  </a:lnTo>
                  <a:lnTo>
                    <a:pt x="245" y="82"/>
                  </a:lnTo>
                  <a:lnTo>
                    <a:pt x="245" y="104"/>
                  </a:lnTo>
                  <a:lnTo>
                    <a:pt x="219" y="126"/>
                  </a:lnTo>
                  <a:lnTo>
                    <a:pt x="215" y="130"/>
                  </a:lnTo>
                  <a:lnTo>
                    <a:pt x="215" y="130"/>
                  </a:lnTo>
                  <a:lnTo>
                    <a:pt x="211" y="130"/>
                  </a:lnTo>
                  <a:lnTo>
                    <a:pt x="211" y="134"/>
                  </a:lnTo>
                  <a:lnTo>
                    <a:pt x="215" y="152"/>
                  </a:lnTo>
                  <a:lnTo>
                    <a:pt x="211" y="149"/>
                  </a:lnTo>
                  <a:lnTo>
                    <a:pt x="208" y="152"/>
                  </a:lnTo>
                  <a:lnTo>
                    <a:pt x="208" y="156"/>
                  </a:lnTo>
                  <a:lnTo>
                    <a:pt x="208" y="156"/>
                  </a:lnTo>
                  <a:lnTo>
                    <a:pt x="204" y="156"/>
                  </a:lnTo>
                  <a:lnTo>
                    <a:pt x="204" y="156"/>
                  </a:lnTo>
                  <a:lnTo>
                    <a:pt x="200" y="156"/>
                  </a:lnTo>
                  <a:lnTo>
                    <a:pt x="197" y="156"/>
                  </a:lnTo>
                  <a:lnTo>
                    <a:pt x="197" y="160"/>
                  </a:lnTo>
                  <a:lnTo>
                    <a:pt x="193" y="160"/>
                  </a:lnTo>
                  <a:lnTo>
                    <a:pt x="189" y="160"/>
                  </a:lnTo>
                  <a:lnTo>
                    <a:pt x="186" y="160"/>
                  </a:lnTo>
                  <a:lnTo>
                    <a:pt x="182" y="156"/>
                  </a:lnTo>
                  <a:lnTo>
                    <a:pt x="174" y="156"/>
                  </a:lnTo>
                  <a:lnTo>
                    <a:pt x="171" y="156"/>
                  </a:lnTo>
                  <a:lnTo>
                    <a:pt x="160" y="156"/>
                  </a:lnTo>
                  <a:lnTo>
                    <a:pt x="156" y="156"/>
                  </a:lnTo>
                  <a:lnTo>
                    <a:pt x="152" y="163"/>
                  </a:lnTo>
                  <a:lnTo>
                    <a:pt x="149" y="163"/>
                  </a:lnTo>
                  <a:lnTo>
                    <a:pt x="145" y="163"/>
                  </a:lnTo>
                  <a:lnTo>
                    <a:pt x="141" y="163"/>
                  </a:lnTo>
                  <a:lnTo>
                    <a:pt x="137" y="163"/>
                  </a:lnTo>
                  <a:lnTo>
                    <a:pt x="130" y="160"/>
                  </a:lnTo>
                  <a:lnTo>
                    <a:pt x="126" y="160"/>
                  </a:lnTo>
                  <a:lnTo>
                    <a:pt x="126" y="156"/>
                  </a:lnTo>
                  <a:lnTo>
                    <a:pt x="126" y="156"/>
                  </a:lnTo>
                  <a:lnTo>
                    <a:pt x="123" y="156"/>
                  </a:lnTo>
                  <a:lnTo>
                    <a:pt x="123" y="156"/>
                  </a:lnTo>
                  <a:lnTo>
                    <a:pt x="115" y="156"/>
                  </a:lnTo>
                  <a:lnTo>
                    <a:pt x="115" y="156"/>
                  </a:lnTo>
                  <a:lnTo>
                    <a:pt x="111" y="156"/>
                  </a:lnTo>
                  <a:lnTo>
                    <a:pt x="111" y="160"/>
                  </a:lnTo>
                  <a:lnTo>
                    <a:pt x="108" y="160"/>
                  </a:lnTo>
                  <a:lnTo>
                    <a:pt x="104" y="160"/>
                  </a:lnTo>
                  <a:lnTo>
                    <a:pt x="100" y="152"/>
                  </a:lnTo>
                  <a:lnTo>
                    <a:pt x="100" y="152"/>
                  </a:lnTo>
                  <a:lnTo>
                    <a:pt x="97" y="149"/>
                  </a:lnTo>
                  <a:lnTo>
                    <a:pt x="93" y="149"/>
                  </a:lnTo>
                  <a:lnTo>
                    <a:pt x="89" y="149"/>
                  </a:lnTo>
                  <a:lnTo>
                    <a:pt x="86" y="149"/>
                  </a:lnTo>
                  <a:lnTo>
                    <a:pt x="86" y="149"/>
                  </a:lnTo>
                  <a:lnTo>
                    <a:pt x="82" y="149"/>
                  </a:lnTo>
                  <a:lnTo>
                    <a:pt x="82" y="149"/>
                  </a:lnTo>
                  <a:lnTo>
                    <a:pt x="74" y="149"/>
                  </a:lnTo>
                  <a:lnTo>
                    <a:pt x="74" y="149"/>
                  </a:lnTo>
                  <a:lnTo>
                    <a:pt x="71" y="149"/>
                  </a:lnTo>
                  <a:lnTo>
                    <a:pt x="67" y="149"/>
                  </a:lnTo>
                  <a:lnTo>
                    <a:pt x="67" y="149"/>
                  </a:lnTo>
                  <a:lnTo>
                    <a:pt x="63" y="152"/>
                  </a:lnTo>
                  <a:lnTo>
                    <a:pt x="60" y="152"/>
                  </a:lnTo>
                  <a:lnTo>
                    <a:pt x="60" y="156"/>
                  </a:lnTo>
                  <a:lnTo>
                    <a:pt x="63" y="156"/>
                  </a:lnTo>
                  <a:lnTo>
                    <a:pt x="60" y="156"/>
                  </a:lnTo>
                  <a:lnTo>
                    <a:pt x="60" y="160"/>
                  </a:lnTo>
                  <a:lnTo>
                    <a:pt x="60" y="160"/>
                  </a:lnTo>
                  <a:lnTo>
                    <a:pt x="63" y="163"/>
                  </a:lnTo>
                  <a:lnTo>
                    <a:pt x="63" y="163"/>
                  </a:lnTo>
                  <a:lnTo>
                    <a:pt x="60" y="163"/>
                  </a:lnTo>
                  <a:lnTo>
                    <a:pt x="56" y="167"/>
                  </a:lnTo>
                  <a:lnTo>
                    <a:pt x="56" y="171"/>
                  </a:lnTo>
                  <a:lnTo>
                    <a:pt x="56" y="171"/>
                  </a:lnTo>
                  <a:lnTo>
                    <a:pt x="60" y="175"/>
                  </a:lnTo>
                  <a:lnTo>
                    <a:pt x="60" y="175"/>
                  </a:lnTo>
                  <a:lnTo>
                    <a:pt x="60" y="178"/>
                  </a:lnTo>
                  <a:lnTo>
                    <a:pt x="56" y="1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6" name="Freeform 130">
              <a:extLst>
                <a:ext uri="{FF2B5EF4-FFF2-40B4-BE49-F238E27FC236}">
                  <a16:creationId xmlns:a16="http://schemas.microsoft.com/office/drawing/2014/main" xmlns="" id="{3385D64F-EB28-4759-B682-F1E39C22EE78}"/>
                </a:ext>
              </a:extLst>
            </p:cNvPr>
            <p:cNvSpPr/>
            <p:nvPr/>
          </p:nvSpPr>
          <p:spPr bwMode="auto">
            <a:xfrm>
              <a:off x="5059410" y="3920519"/>
              <a:ext cx="331406" cy="251384"/>
            </a:xfrm>
            <a:custGeom>
              <a:avLst/>
              <a:gdLst>
                <a:gd name="T0" fmla="*/ 174 w 185"/>
                <a:gd name="T1" fmla="*/ 7 h 144"/>
                <a:gd name="T2" fmla="*/ 163 w 185"/>
                <a:gd name="T3" fmla="*/ 3 h 144"/>
                <a:gd name="T4" fmla="*/ 159 w 185"/>
                <a:gd name="T5" fmla="*/ 7 h 144"/>
                <a:gd name="T6" fmla="*/ 152 w 185"/>
                <a:gd name="T7" fmla="*/ 7 h 144"/>
                <a:gd name="T8" fmla="*/ 144 w 185"/>
                <a:gd name="T9" fmla="*/ 11 h 144"/>
                <a:gd name="T10" fmla="*/ 129 w 185"/>
                <a:gd name="T11" fmla="*/ 7 h 144"/>
                <a:gd name="T12" fmla="*/ 111 w 185"/>
                <a:gd name="T13" fmla="*/ 7 h 144"/>
                <a:gd name="T14" fmla="*/ 100 w 185"/>
                <a:gd name="T15" fmla="*/ 14 h 144"/>
                <a:gd name="T16" fmla="*/ 85 w 185"/>
                <a:gd name="T17" fmla="*/ 11 h 144"/>
                <a:gd name="T18" fmla="*/ 81 w 185"/>
                <a:gd name="T19" fmla="*/ 7 h 144"/>
                <a:gd name="T20" fmla="*/ 70 w 185"/>
                <a:gd name="T21" fmla="*/ 7 h 144"/>
                <a:gd name="T22" fmla="*/ 66 w 185"/>
                <a:gd name="T23" fmla="*/ 11 h 144"/>
                <a:gd name="T24" fmla="*/ 55 w 185"/>
                <a:gd name="T25" fmla="*/ 3 h 144"/>
                <a:gd name="T26" fmla="*/ 48 w 185"/>
                <a:gd name="T27" fmla="*/ 0 h 144"/>
                <a:gd name="T28" fmla="*/ 41 w 185"/>
                <a:gd name="T29" fmla="*/ 0 h 144"/>
                <a:gd name="T30" fmla="*/ 29 w 185"/>
                <a:gd name="T31" fmla="*/ 0 h 144"/>
                <a:gd name="T32" fmla="*/ 22 w 185"/>
                <a:gd name="T33" fmla="*/ 0 h 144"/>
                <a:gd name="T34" fmla="*/ 15 w 185"/>
                <a:gd name="T35" fmla="*/ 3 h 144"/>
                <a:gd name="T36" fmla="*/ 15 w 185"/>
                <a:gd name="T37" fmla="*/ 7 h 144"/>
                <a:gd name="T38" fmla="*/ 18 w 185"/>
                <a:gd name="T39" fmla="*/ 14 h 144"/>
                <a:gd name="T40" fmla="*/ 11 w 185"/>
                <a:gd name="T41" fmla="*/ 18 h 144"/>
                <a:gd name="T42" fmla="*/ 15 w 185"/>
                <a:gd name="T43" fmla="*/ 26 h 144"/>
                <a:gd name="T44" fmla="*/ 11 w 185"/>
                <a:gd name="T45" fmla="*/ 29 h 144"/>
                <a:gd name="T46" fmla="*/ 15 w 185"/>
                <a:gd name="T47" fmla="*/ 37 h 144"/>
                <a:gd name="T48" fmla="*/ 18 w 185"/>
                <a:gd name="T49" fmla="*/ 48 h 144"/>
                <a:gd name="T50" fmla="*/ 11 w 185"/>
                <a:gd name="T51" fmla="*/ 52 h 144"/>
                <a:gd name="T52" fmla="*/ 15 w 185"/>
                <a:gd name="T53" fmla="*/ 59 h 144"/>
                <a:gd name="T54" fmla="*/ 7 w 185"/>
                <a:gd name="T55" fmla="*/ 66 h 144"/>
                <a:gd name="T56" fmla="*/ 4 w 185"/>
                <a:gd name="T57" fmla="*/ 70 h 144"/>
                <a:gd name="T58" fmla="*/ 0 w 185"/>
                <a:gd name="T59" fmla="*/ 74 h 144"/>
                <a:gd name="T60" fmla="*/ 0 w 185"/>
                <a:gd name="T61" fmla="*/ 81 h 144"/>
                <a:gd name="T62" fmla="*/ 0 w 185"/>
                <a:gd name="T63" fmla="*/ 85 h 144"/>
                <a:gd name="T64" fmla="*/ 0 w 185"/>
                <a:gd name="T65" fmla="*/ 96 h 144"/>
                <a:gd name="T66" fmla="*/ 0 w 185"/>
                <a:gd name="T67" fmla="*/ 107 h 144"/>
                <a:gd name="T68" fmla="*/ 11 w 185"/>
                <a:gd name="T69" fmla="*/ 111 h 144"/>
                <a:gd name="T70" fmla="*/ 33 w 185"/>
                <a:gd name="T71" fmla="*/ 129 h 144"/>
                <a:gd name="T72" fmla="*/ 37 w 185"/>
                <a:gd name="T73" fmla="*/ 141 h 144"/>
                <a:gd name="T74" fmla="*/ 63 w 185"/>
                <a:gd name="T75" fmla="*/ 144 h 144"/>
                <a:gd name="T76" fmla="*/ 78 w 185"/>
                <a:gd name="T77" fmla="*/ 141 h 144"/>
                <a:gd name="T78" fmla="*/ 85 w 185"/>
                <a:gd name="T79" fmla="*/ 137 h 144"/>
                <a:gd name="T80" fmla="*/ 89 w 185"/>
                <a:gd name="T81" fmla="*/ 141 h 144"/>
                <a:gd name="T82" fmla="*/ 96 w 185"/>
                <a:gd name="T83" fmla="*/ 129 h 144"/>
                <a:gd name="T84" fmla="*/ 96 w 185"/>
                <a:gd name="T85" fmla="*/ 122 h 144"/>
                <a:gd name="T86" fmla="*/ 104 w 185"/>
                <a:gd name="T87" fmla="*/ 115 h 144"/>
                <a:gd name="T88" fmla="*/ 107 w 185"/>
                <a:gd name="T89" fmla="*/ 107 h 144"/>
                <a:gd name="T90" fmla="*/ 115 w 185"/>
                <a:gd name="T91" fmla="*/ 104 h 144"/>
                <a:gd name="T92" fmla="*/ 122 w 185"/>
                <a:gd name="T93" fmla="*/ 104 h 144"/>
                <a:gd name="T94" fmla="*/ 129 w 185"/>
                <a:gd name="T95" fmla="*/ 111 h 144"/>
                <a:gd name="T96" fmla="*/ 137 w 185"/>
                <a:gd name="T97" fmla="*/ 107 h 144"/>
                <a:gd name="T98" fmla="*/ 141 w 185"/>
                <a:gd name="T99" fmla="*/ 104 h 144"/>
                <a:gd name="T100" fmla="*/ 144 w 185"/>
                <a:gd name="T101" fmla="*/ 96 h 144"/>
                <a:gd name="T102" fmla="*/ 148 w 185"/>
                <a:gd name="T103" fmla="*/ 85 h 144"/>
                <a:gd name="T104" fmla="*/ 159 w 185"/>
                <a:gd name="T105" fmla="*/ 78 h 144"/>
                <a:gd name="T106" fmla="*/ 159 w 185"/>
                <a:gd name="T107" fmla="*/ 66 h 144"/>
                <a:gd name="T108" fmla="*/ 166 w 185"/>
                <a:gd name="T109" fmla="*/ 63 h 144"/>
                <a:gd name="T110" fmla="*/ 170 w 185"/>
                <a:gd name="T111" fmla="*/ 52 h 144"/>
                <a:gd name="T112" fmla="*/ 174 w 185"/>
                <a:gd name="T113" fmla="*/ 44 h 144"/>
                <a:gd name="T114" fmla="*/ 181 w 185"/>
                <a:gd name="T115" fmla="*/ 40 h 144"/>
                <a:gd name="T116" fmla="*/ 185 w 185"/>
                <a:gd name="T117" fmla="*/ 33 h 144"/>
                <a:gd name="T118" fmla="*/ 185 w 185"/>
                <a:gd name="T119" fmla="*/ 26 h 144"/>
                <a:gd name="T120" fmla="*/ 181 w 185"/>
                <a:gd name="T121" fmla="*/ 18 h 144"/>
                <a:gd name="T122" fmla="*/ 178 w 185"/>
                <a:gd name="T123" fmla="*/ 11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85" h="144">
                  <a:moveTo>
                    <a:pt x="178" y="11"/>
                  </a:moveTo>
                  <a:lnTo>
                    <a:pt x="178" y="11"/>
                  </a:lnTo>
                  <a:lnTo>
                    <a:pt x="174" y="7"/>
                  </a:lnTo>
                  <a:lnTo>
                    <a:pt x="170" y="3"/>
                  </a:lnTo>
                  <a:lnTo>
                    <a:pt x="166" y="0"/>
                  </a:lnTo>
                  <a:lnTo>
                    <a:pt x="163" y="3"/>
                  </a:lnTo>
                  <a:lnTo>
                    <a:pt x="163" y="7"/>
                  </a:lnTo>
                  <a:lnTo>
                    <a:pt x="163" y="7"/>
                  </a:lnTo>
                  <a:lnTo>
                    <a:pt x="159" y="7"/>
                  </a:lnTo>
                  <a:lnTo>
                    <a:pt x="159" y="7"/>
                  </a:lnTo>
                  <a:lnTo>
                    <a:pt x="155" y="7"/>
                  </a:lnTo>
                  <a:lnTo>
                    <a:pt x="152" y="7"/>
                  </a:lnTo>
                  <a:lnTo>
                    <a:pt x="152" y="11"/>
                  </a:lnTo>
                  <a:lnTo>
                    <a:pt x="148" y="11"/>
                  </a:lnTo>
                  <a:lnTo>
                    <a:pt x="144" y="11"/>
                  </a:lnTo>
                  <a:lnTo>
                    <a:pt x="141" y="11"/>
                  </a:lnTo>
                  <a:lnTo>
                    <a:pt x="137" y="7"/>
                  </a:lnTo>
                  <a:lnTo>
                    <a:pt x="129" y="7"/>
                  </a:lnTo>
                  <a:lnTo>
                    <a:pt x="126" y="7"/>
                  </a:lnTo>
                  <a:lnTo>
                    <a:pt x="115" y="7"/>
                  </a:lnTo>
                  <a:lnTo>
                    <a:pt x="111" y="7"/>
                  </a:lnTo>
                  <a:lnTo>
                    <a:pt x="107" y="14"/>
                  </a:lnTo>
                  <a:lnTo>
                    <a:pt x="104" y="14"/>
                  </a:lnTo>
                  <a:lnTo>
                    <a:pt x="100" y="14"/>
                  </a:lnTo>
                  <a:lnTo>
                    <a:pt x="96" y="14"/>
                  </a:lnTo>
                  <a:lnTo>
                    <a:pt x="92" y="14"/>
                  </a:lnTo>
                  <a:lnTo>
                    <a:pt x="85" y="11"/>
                  </a:lnTo>
                  <a:lnTo>
                    <a:pt x="81" y="11"/>
                  </a:lnTo>
                  <a:lnTo>
                    <a:pt x="81" y="7"/>
                  </a:lnTo>
                  <a:lnTo>
                    <a:pt x="81" y="7"/>
                  </a:lnTo>
                  <a:lnTo>
                    <a:pt x="78" y="7"/>
                  </a:lnTo>
                  <a:lnTo>
                    <a:pt x="78" y="7"/>
                  </a:lnTo>
                  <a:lnTo>
                    <a:pt x="70" y="7"/>
                  </a:lnTo>
                  <a:lnTo>
                    <a:pt x="70" y="7"/>
                  </a:lnTo>
                  <a:lnTo>
                    <a:pt x="66" y="7"/>
                  </a:lnTo>
                  <a:lnTo>
                    <a:pt x="66" y="11"/>
                  </a:lnTo>
                  <a:lnTo>
                    <a:pt x="63" y="11"/>
                  </a:lnTo>
                  <a:lnTo>
                    <a:pt x="59" y="11"/>
                  </a:lnTo>
                  <a:lnTo>
                    <a:pt x="55" y="3"/>
                  </a:lnTo>
                  <a:lnTo>
                    <a:pt x="55" y="3"/>
                  </a:lnTo>
                  <a:lnTo>
                    <a:pt x="52" y="0"/>
                  </a:lnTo>
                  <a:lnTo>
                    <a:pt x="48" y="0"/>
                  </a:lnTo>
                  <a:lnTo>
                    <a:pt x="44" y="0"/>
                  </a:lnTo>
                  <a:lnTo>
                    <a:pt x="41" y="0"/>
                  </a:lnTo>
                  <a:lnTo>
                    <a:pt x="41" y="0"/>
                  </a:lnTo>
                  <a:lnTo>
                    <a:pt x="37" y="0"/>
                  </a:lnTo>
                  <a:lnTo>
                    <a:pt x="37" y="0"/>
                  </a:lnTo>
                  <a:lnTo>
                    <a:pt x="29" y="0"/>
                  </a:lnTo>
                  <a:lnTo>
                    <a:pt x="29" y="0"/>
                  </a:lnTo>
                  <a:lnTo>
                    <a:pt x="26" y="0"/>
                  </a:lnTo>
                  <a:lnTo>
                    <a:pt x="22" y="0"/>
                  </a:lnTo>
                  <a:lnTo>
                    <a:pt x="22" y="0"/>
                  </a:lnTo>
                  <a:lnTo>
                    <a:pt x="18" y="3"/>
                  </a:lnTo>
                  <a:lnTo>
                    <a:pt x="15" y="3"/>
                  </a:lnTo>
                  <a:lnTo>
                    <a:pt x="15" y="7"/>
                  </a:lnTo>
                  <a:lnTo>
                    <a:pt x="18" y="7"/>
                  </a:lnTo>
                  <a:lnTo>
                    <a:pt x="15" y="7"/>
                  </a:lnTo>
                  <a:lnTo>
                    <a:pt x="15" y="11"/>
                  </a:lnTo>
                  <a:lnTo>
                    <a:pt x="15" y="11"/>
                  </a:lnTo>
                  <a:lnTo>
                    <a:pt x="18" y="14"/>
                  </a:lnTo>
                  <a:lnTo>
                    <a:pt x="18" y="14"/>
                  </a:lnTo>
                  <a:lnTo>
                    <a:pt x="15" y="14"/>
                  </a:lnTo>
                  <a:lnTo>
                    <a:pt x="11" y="18"/>
                  </a:lnTo>
                  <a:lnTo>
                    <a:pt x="11" y="22"/>
                  </a:lnTo>
                  <a:lnTo>
                    <a:pt x="11" y="22"/>
                  </a:lnTo>
                  <a:lnTo>
                    <a:pt x="15" y="26"/>
                  </a:lnTo>
                  <a:lnTo>
                    <a:pt x="15" y="26"/>
                  </a:lnTo>
                  <a:lnTo>
                    <a:pt x="15" y="29"/>
                  </a:lnTo>
                  <a:lnTo>
                    <a:pt x="11" y="29"/>
                  </a:lnTo>
                  <a:lnTo>
                    <a:pt x="11" y="33"/>
                  </a:lnTo>
                  <a:lnTo>
                    <a:pt x="11" y="37"/>
                  </a:lnTo>
                  <a:lnTo>
                    <a:pt x="15" y="37"/>
                  </a:lnTo>
                  <a:lnTo>
                    <a:pt x="15" y="40"/>
                  </a:lnTo>
                  <a:lnTo>
                    <a:pt x="18" y="48"/>
                  </a:lnTo>
                  <a:lnTo>
                    <a:pt x="18" y="48"/>
                  </a:lnTo>
                  <a:lnTo>
                    <a:pt x="15" y="48"/>
                  </a:lnTo>
                  <a:lnTo>
                    <a:pt x="11" y="52"/>
                  </a:lnTo>
                  <a:lnTo>
                    <a:pt x="11" y="52"/>
                  </a:lnTo>
                  <a:lnTo>
                    <a:pt x="15" y="55"/>
                  </a:lnTo>
                  <a:lnTo>
                    <a:pt x="15" y="59"/>
                  </a:lnTo>
                  <a:lnTo>
                    <a:pt x="15" y="59"/>
                  </a:lnTo>
                  <a:lnTo>
                    <a:pt x="11" y="59"/>
                  </a:lnTo>
                  <a:lnTo>
                    <a:pt x="11" y="63"/>
                  </a:lnTo>
                  <a:lnTo>
                    <a:pt x="7" y="66"/>
                  </a:lnTo>
                  <a:lnTo>
                    <a:pt x="7" y="66"/>
                  </a:lnTo>
                  <a:lnTo>
                    <a:pt x="4" y="70"/>
                  </a:lnTo>
                  <a:lnTo>
                    <a:pt x="4" y="70"/>
                  </a:lnTo>
                  <a:lnTo>
                    <a:pt x="0" y="70"/>
                  </a:lnTo>
                  <a:lnTo>
                    <a:pt x="0" y="70"/>
                  </a:lnTo>
                  <a:lnTo>
                    <a:pt x="0" y="74"/>
                  </a:lnTo>
                  <a:lnTo>
                    <a:pt x="0" y="78"/>
                  </a:lnTo>
                  <a:lnTo>
                    <a:pt x="0" y="81"/>
                  </a:lnTo>
                  <a:lnTo>
                    <a:pt x="0" y="81"/>
                  </a:lnTo>
                  <a:lnTo>
                    <a:pt x="0" y="85"/>
                  </a:lnTo>
                  <a:lnTo>
                    <a:pt x="0" y="85"/>
                  </a:lnTo>
                  <a:lnTo>
                    <a:pt x="0" y="85"/>
                  </a:lnTo>
                  <a:lnTo>
                    <a:pt x="0" y="89"/>
                  </a:lnTo>
                  <a:lnTo>
                    <a:pt x="0" y="89"/>
                  </a:lnTo>
                  <a:lnTo>
                    <a:pt x="0" y="96"/>
                  </a:lnTo>
                  <a:lnTo>
                    <a:pt x="0" y="96"/>
                  </a:lnTo>
                  <a:lnTo>
                    <a:pt x="0" y="100"/>
                  </a:lnTo>
                  <a:lnTo>
                    <a:pt x="0" y="107"/>
                  </a:lnTo>
                  <a:lnTo>
                    <a:pt x="0" y="111"/>
                  </a:lnTo>
                  <a:lnTo>
                    <a:pt x="7" y="111"/>
                  </a:lnTo>
                  <a:lnTo>
                    <a:pt x="11" y="111"/>
                  </a:lnTo>
                  <a:lnTo>
                    <a:pt x="22" y="115"/>
                  </a:lnTo>
                  <a:lnTo>
                    <a:pt x="29" y="122"/>
                  </a:lnTo>
                  <a:lnTo>
                    <a:pt x="33" y="129"/>
                  </a:lnTo>
                  <a:lnTo>
                    <a:pt x="33" y="133"/>
                  </a:lnTo>
                  <a:lnTo>
                    <a:pt x="37" y="133"/>
                  </a:lnTo>
                  <a:lnTo>
                    <a:pt x="37" y="141"/>
                  </a:lnTo>
                  <a:lnTo>
                    <a:pt x="41" y="144"/>
                  </a:lnTo>
                  <a:lnTo>
                    <a:pt x="48" y="144"/>
                  </a:lnTo>
                  <a:lnTo>
                    <a:pt x="63" y="144"/>
                  </a:lnTo>
                  <a:lnTo>
                    <a:pt x="66" y="141"/>
                  </a:lnTo>
                  <a:lnTo>
                    <a:pt x="70" y="144"/>
                  </a:lnTo>
                  <a:lnTo>
                    <a:pt x="78" y="141"/>
                  </a:lnTo>
                  <a:lnTo>
                    <a:pt x="81" y="141"/>
                  </a:lnTo>
                  <a:lnTo>
                    <a:pt x="85" y="141"/>
                  </a:lnTo>
                  <a:lnTo>
                    <a:pt x="85" y="137"/>
                  </a:lnTo>
                  <a:lnTo>
                    <a:pt x="89" y="141"/>
                  </a:lnTo>
                  <a:lnTo>
                    <a:pt x="89" y="141"/>
                  </a:lnTo>
                  <a:lnTo>
                    <a:pt x="89" y="141"/>
                  </a:lnTo>
                  <a:lnTo>
                    <a:pt x="89" y="137"/>
                  </a:lnTo>
                  <a:lnTo>
                    <a:pt x="96" y="133"/>
                  </a:lnTo>
                  <a:lnTo>
                    <a:pt x="96" y="129"/>
                  </a:lnTo>
                  <a:lnTo>
                    <a:pt x="96" y="126"/>
                  </a:lnTo>
                  <a:lnTo>
                    <a:pt x="96" y="122"/>
                  </a:lnTo>
                  <a:lnTo>
                    <a:pt x="96" y="122"/>
                  </a:lnTo>
                  <a:lnTo>
                    <a:pt x="96" y="118"/>
                  </a:lnTo>
                  <a:lnTo>
                    <a:pt x="100" y="118"/>
                  </a:lnTo>
                  <a:lnTo>
                    <a:pt x="104" y="115"/>
                  </a:lnTo>
                  <a:lnTo>
                    <a:pt x="104" y="115"/>
                  </a:lnTo>
                  <a:lnTo>
                    <a:pt x="107" y="111"/>
                  </a:lnTo>
                  <a:lnTo>
                    <a:pt x="107" y="107"/>
                  </a:lnTo>
                  <a:lnTo>
                    <a:pt x="111" y="107"/>
                  </a:lnTo>
                  <a:lnTo>
                    <a:pt x="115" y="104"/>
                  </a:lnTo>
                  <a:lnTo>
                    <a:pt x="115" y="104"/>
                  </a:lnTo>
                  <a:lnTo>
                    <a:pt x="115" y="104"/>
                  </a:lnTo>
                  <a:lnTo>
                    <a:pt x="118" y="107"/>
                  </a:lnTo>
                  <a:lnTo>
                    <a:pt x="122" y="104"/>
                  </a:lnTo>
                  <a:lnTo>
                    <a:pt x="126" y="107"/>
                  </a:lnTo>
                  <a:lnTo>
                    <a:pt x="126" y="111"/>
                  </a:lnTo>
                  <a:lnTo>
                    <a:pt x="129" y="111"/>
                  </a:lnTo>
                  <a:lnTo>
                    <a:pt x="129" y="111"/>
                  </a:lnTo>
                  <a:lnTo>
                    <a:pt x="133" y="111"/>
                  </a:lnTo>
                  <a:lnTo>
                    <a:pt x="137" y="107"/>
                  </a:lnTo>
                  <a:lnTo>
                    <a:pt x="137" y="107"/>
                  </a:lnTo>
                  <a:lnTo>
                    <a:pt x="137" y="104"/>
                  </a:lnTo>
                  <a:lnTo>
                    <a:pt x="141" y="104"/>
                  </a:lnTo>
                  <a:lnTo>
                    <a:pt x="144" y="100"/>
                  </a:lnTo>
                  <a:lnTo>
                    <a:pt x="144" y="100"/>
                  </a:lnTo>
                  <a:lnTo>
                    <a:pt x="144" y="96"/>
                  </a:lnTo>
                  <a:lnTo>
                    <a:pt x="148" y="89"/>
                  </a:lnTo>
                  <a:lnTo>
                    <a:pt x="148" y="89"/>
                  </a:lnTo>
                  <a:lnTo>
                    <a:pt x="148" y="85"/>
                  </a:lnTo>
                  <a:lnTo>
                    <a:pt x="152" y="85"/>
                  </a:lnTo>
                  <a:lnTo>
                    <a:pt x="155" y="81"/>
                  </a:lnTo>
                  <a:lnTo>
                    <a:pt x="159" y="78"/>
                  </a:lnTo>
                  <a:lnTo>
                    <a:pt x="159" y="74"/>
                  </a:lnTo>
                  <a:lnTo>
                    <a:pt x="159" y="74"/>
                  </a:lnTo>
                  <a:lnTo>
                    <a:pt x="159" y="66"/>
                  </a:lnTo>
                  <a:lnTo>
                    <a:pt x="163" y="66"/>
                  </a:lnTo>
                  <a:lnTo>
                    <a:pt x="166" y="63"/>
                  </a:lnTo>
                  <a:lnTo>
                    <a:pt x="166" y="63"/>
                  </a:lnTo>
                  <a:lnTo>
                    <a:pt x="170" y="59"/>
                  </a:lnTo>
                  <a:lnTo>
                    <a:pt x="170" y="55"/>
                  </a:lnTo>
                  <a:lnTo>
                    <a:pt x="170" y="52"/>
                  </a:lnTo>
                  <a:lnTo>
                    <a:pt x="170" y="48"/>
                  </a:lnTo>
                  <a:lnTo>
                    <a:pt x="174" y="44"/>
                  </a:lnTo>
                  <a:lnTo>
                    <a:pt x="174" y="44"/>
                  </a:lnTo>
                  <a:lnTo>
                    <a:pt x="174" y="40"/>
                  </a:lnTo>
                  <a:lnTo>
                    <a:pt x="178" y="40"/>
                  </a:lnTo>
                  <a:lnTo>
                    <a:pt x="181" y="40"/>
                  </a:lnTo>
                  <a:lnTo>
                    <a:pt x="181" y="37"/>
                  </a:lnTo>
                  <a:lnTo>
                    <a:pt x="185" y="37"/>
                  </a:lnTo>
                  <a:lnTo>
                    <a:pt x="185" y="33"/>
                  </a:lnTo>
                  <a:lnTo>
                    <a:pt x="185" y="29"/>
                  </a:lnTo>
                  <a:lnTo>
                    <a:pt x="185" y="29"/>
                  </a:lnTo>
                  <a:lnTo>
                    <a:pt x="185" y="26"/>
                  </a:lnTo>
                  <a:lnTo>
                    <a:pt x="181" y="26"/>
                  </a:lnTo>
                  <a:lnTo>
                    <a:pt x="181" y="22"/>
                  </a:lnTo>
                  <a:lnTo>
                    <a:pt x="181" y="18"/>
                  </a:lnTo>
                  <a:lnTo>
                    <a:pt x="181" y="14"/>
                  </a:lnTo>
                  <a:lnTo>
                    <a:pt x="178" y="11"/>
                  </a:lnTo>
                  <a:lnTo>
                    <a:pt x="178"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7" name="Freeform 131">
              <a:extLst>
                <a:ext uri="{FF2B5EF4-FFF2-40B4-BE49-F238E27FC236}">
                  <a16:creationId xmlns:a16="http://schemas.microsoft.com/office/drawing/2014/main" xmlns="" id="{FEB2558C-3245-4031-A9B9-11F15ABF54F0}"/>
                </a:ext>
              </a:extLst>
            </p:cNvPr>
            <p:cNvSpPr/>
            <p:nvPr/>
          </p:nvSpPr>
          <p:spPr bwMode="auto">
            <a:xfrm>
              <a:off x="5157935" y="4276646"/>
              <a:ext cx="7166" cy="5237"/>
            </a:xfrm>
            <a:custGeom>
              <a:avLst/>
              <a:gdLst>
                <a:gd name="T0" fmla="*/ 0 w 4"/>
                <a:gd name="T1" fmla="*/ 3 h 3"/>
                <a:gd name="T2" fmla="*/ 0 w 4"/>
                <a:gd name="T3" fmla="*/ 0 h 3"/>
                <a:gd name="T4" fmla="*/ 0 w 4"/>
                <a:gd name="T5" fmla="*/ 0 h 3"/>
                <a:gd name="T6" fmla="*/ 4 w 4"/>
                <a:gd name="T7" fmla="*/ 0 h 3"/>
                <a:gd name="T8" fmla="*/ 4 w 4"/>
                <a:gd name="T9" fmla="*/ 3 h 3"/>
                <a:gd name="T10" fmla="*/ 0 w 4"/>
                <a:gd name="T11" fmla="*/ 3 h 3"/>
                <a:gd name="T12" fmla="*/ 0 w 4"/>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4" h="3">
                  <a:moveTo>
                    <a:pt x="0" y="3"/>
                  </a:moveTo>
                  <a:lnTo>
                    <a:pt x="0" y="0"/>
                  </a:lnTo>
                  <a:lnTo>
                    <a:pt x="0" y="0"/>
                  </a:lnTo>
                  <a:lnTo>
                    <a:pt x="4" y="0"/>
                  </a:lnTo>
                  <a:lnTo>
                    <a:pt x="4" y="3"/>
                  </a:lnTo>
                  <a:lnTo>
                    <a:pt x="0" y="3"/>
                  </a:lnTo>
                  <a:lnTo>
                    <a:pt x="0" y="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8" name="Freeform 132">
              <a:extLst>
                <a:ext uri="{FF2B5EF4-FFF2-40B4-BE49-F238E27FC236}">
                  <a16:creationId xmlns:a16="http://schemas.microsoft.com/office/drawing/2014/main" xmlns="" id="{A71D7697-C330-438A-A8D4-136F37BACC2C}"/>
                </a:ext>
              </a:extLst>
            </p:cNvPr>
            <p:cNvSpPr/>
            <p:nvPr/>
          </p:nvSpPr>
          <p:spPr bwMode="auto">
            <a:xfrm>
              <a:off x="5211678" y="4185867"/>
              <a:ext cx="12541" cy="19203"/>
            </a:xfrm>
            <a:custGeom>
              <a:avLst/>
              <a:gdLst>
                <a:gd name="T0" fmla="*/ 0 w 7"/>
                <a:gd name="T1" fmla="*/ 7 h 11"/>
                <a:gd name="T2" fmla="*/ 0 w 7"/>
                <a:gd name="T3" fmla="*/ 3 h 11"/>
                <a:gd name="T4" fmla="*/ 4 w 7"/>
                <a:gd name="T5" fmla="*/ 3 h 11"/>
                <a:gd name="T6" fmla="*/ 4 w 7"/>
                <a:gd name="T7" fmla="*/ 0 h 11"/>
                <a:gd name="T8" fmla="*/ 7 w 7"/>
                <a:gd name="T9" fmla="*/ 0 h 11"/>
                <a:gd name="T10" fmla="*/ 7 w 7"/>
                <a:gd name="T11" fmla="*/ 0 h 11"/>
                <a:gd name="T12" fmla="*/ 7 w 7"/>
                <a:gd name="T13" fmla="*/ 3 h 11"/>
                <a:gd name="T14" fmla="*/ 7 w 7"/>
                <a:gd name="T15" fmla="*/ 11 h 11"/>
                <a:gd name="T16" fmla="*/ 4 w 7"/>
                <a:gd name="T17" fmla="*/ 7 h 11"/>
                <a:gd name="T18" fmla="*/ 0 w 7"/>
                <a:gd name="T19" fmla="*/ 7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 h="11">
                  <a:moveTo>
                    <a:pt x="0" y="7"/>
                  </a:moveTo>
                  <a:lnTo>
                    <a:pt x="0" y="3"/>
                  </a:lnTo>
                  <a:lnTo>
                    <a:pt x="4" y="3"/>
                  </a:lnTo>
                  <a:lnTo>
                    <a:pt x="4" y="0"/>
                  </a:lnTo>
                  <a:lnTo>
                    <a:pt x="7" y="0"/>
                  </a:lnTo>
                  <a:lnTo>
                    <a:pt x="7" y="0"/>
                  </a:lnTo>
                  <a:lnTo>
                    <a:pt x="7" y="3"/>
                  </a:lnTo>
                  <a:lnTo>
                    <a:pt x="7" y="11"/>
                  </a:lnTo>
                  <a:lnTo>
                    <a:pt x="4" y="7"/>
                  </a:lnTo>
                  <a:lnTo>
                    <a:pt x="0" y="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9" name="Freeform 133">
              <a:extLst>
                <a:ext uri="{FF2B5EF4-FFF2-40B4-BE49-F238E27FC236}">
                  <a16:creationId xmlns:a16="http://schemas.microsoft.com/office/drawing/2014/main" xmlns="" id="{445D17F4-2645-4E3C-B7D7-FFCB9D579842}"/>
                </a:ext>
              </a:extLst>
            </p:cNvPr>
            <p:cNvSpPr/>
            <p:nvPr/>
          </p:nvSpPr>
          <p:spPr bwMode="auto">
            <a:xfrm>
              <a:off x="5218845" y="3939723"/>
              <a:ext cx="225714" cy="296772"/>
            </a:xfrm>
            <a:custGeom>
              <a:avLst/>
              <a:gdLst>
                <a:gd name="T0" fmla="*/ 7 w 126"/>
                <a:gd name="T1" fmla="*/ 122 h 170"/>
                <a:gd name="T2" fmla="*/ 7 w 126"/>
                <a:gd name="T3" fmla="*/ 111 h 170"/>
                <a:gd name="T4" fmla="*/ 11 w 126"/>
                <a:gd name="T5" fmla="*/ 107 h 170"/>
                <a:gd name="T6" fmla="*/ 18 w 126"/>
                <a:gd name="T7" fmla="*/ 100 h 170"/>
                <a:gd name="T8" fmla="*/ 26 w 126"/>
                <a:gd name="T9" fmla="*/ 93 h 170"/>
                <a:gd name="T10" fmla="*/ 29 w 126"/>
                <a:gd name="T11" fmla="*/ 96 h 170"/>
                <a:gd name="T12" fmla="*/ 37 w 126"/>
                <a:gd name="T13" fmla="*/ 100 h 170"/>
                <a:gd name="T14" fmla="*/ 44 w 126"/>
                <a:gd name="T15" fmla="*/ 100 h 170"/>
                <a:gd name="T16" fmla="*/ 48 w 126"/>
                <a:gd name="T17" fmla="*/ 93 h 170"/>
                <a:gd name="T18" fmla="*/ 55 w 126"/>
                <a:gd name="T19" fmla="*/ 89 h 170"/>
                <a:gd name="T20" fmla="*/ 59 w 126"/>
                <a:gd name="T21" fmla="*/ 78 h 170"/>
                <a:gd name="T22" fmla="*/ 66 w 126"/>
                <a:gd name="T23" fmla="*/ 70 h 170"/>
                <a:gd name="T24" fmla="*/ 70 w 126"/>
                <a:gd name="T25" fmla="*/ 63 h 170"/>
                <a:gd name="T26" fmla="*/ 77 w 126"/>
                <a:gd name="T27" fmla="*/ 52 h 170"/>
                <a:gd name="T28" fmla="*/ 81 w 126"/>
                <a:gd name="T29" fmla="*/ 44 h 170"/>
                <a:gd name="T30" fmla="*/ 85 w 126"/>
                <a:gd name="T31" fmla="*/ 33 h 170"/>
                <a:gd name="T32" fmla="*/ 89 w 126"/>
                <a:gd name="T33" fmla="*/ 29 h 170"/>
                <a:gd name="T34" fmla="*/ 96 w 126"/>
                <a:gd name="T35" fmla="*/ 26 h 170"/>
                <a:gd name="T36" fmla="*/ 96 w 126"/>
                <a:gd name="T37" fmla="*/ 18 h 170"/>
                <a:gd name="T38" fmla="*/ 92 w 126"/>
                <a:gd name="T39" fmla="*/ 11 h 170"/>
                <a:gd name="T40" fmla="*/ 89 w 126"/>
                <a:gd name="T41" fmla="*/ 0 h 170"/>
                <a:gd name="T42" fmla="*/ 103 w 126"/>
                <a:gd name="T43" fmla="*/ 11 h 170"/>
                <a:gd name="T44" fmla="*/ 107 w 126"/>
                <a:gd name="T45" fmla="*/ 18 h 170"/>
                <a:gd name="T46" fmla="*/ 103 w 126"/>
                <a:gd name="T47" fmla="*/ 26 h 170"/>
                <a:gd name="T48" fmla="*/ 103 w 126"/>
                <a:gd name="T49" fmla="*/ 33 h 170"/>
                <a:gd name="T50" fmla="*/ 107 w 126"/>
                <a:gd name="T51" fmla="*/ 41 h 170"/>
                <a:gd name="T52" fmla="*/ 114 w 126"/>
                <a:gd name="T53" fmla="*/ 48 h 170"/>
                <a:gd name="T54" fmla="*/ 111 w 126"/>
                <a:gd name="T55" fmla="*/ 48 h 170"/>
                <a:gd name="T56" fmla="*/ 103 w 126"/>
                <a:gd name="T57" fmla="*/ 48 h 170"/>
                <a:gd name="T58" fmla="*/ 96 w 126"/>
                <a:gd name="T59" fmla="*/ 48 h 170"/>
                <a:gd name="T60" fmla="*/ 92 w 126"/>
                <a:gd name="T61" fmla="*/ 52 h 170"/>
                <a:gd name="T62" fmla="*/ 92 w 126"/>
                <a:gd name="T63" fmla="*/ 55 h 170"/>
                <a:gd name="T64" fmla="*/ 103 w 126"/>
                <a:gd name="T65" fmla="*/ 63 h 170"/>
                <a:gd name="T66" fmla="*/ 114 w 126"/>
                <a:gd name="T67" fmla="*/ 74 h 170"/>
                <a:gd name="T68" fmla="*/ 114 w 126"/>
                <a:gd name="T69" fmla="*/ 85 h 170"/>
                <a:gd name="T70" fmla="*/ 107 w 126"/>
                <a:gd name="T71" fmla="*/ 96 h 170"/>
                <a:gd name="T72" fmla="*/ 100 w 126"/>
                <a:gd name="T73" fmla="*/ 104 h 170"/>
                <a:gd name="T74" fmla="*/ 100 w 126"/>
                <a:gd name="T75" fmla="*/ 111 h 170"/>
                <a:gd name="T76" fmla="*/ 100 w 126"/>
                <a:gd name="T77" fmla="*/ 122 h 170"/>
                <a:gd name="T78" fmla="*/ 107 w 126"/>
                <a:gd name="T79" fmla="*/ 133 h 170"/>
                <a:gd name="T80" fmla="*/ 114 w 126"/>
                <a:gd name="T81" fmla="*/ 144 h 170"/>
                <a:gd name="T82" fmla="*/ 126 w 126"/>
                <a:gd name="T83" fmla="*/ 152 h 170"/>
                <a:gd name="T84" fmla="*/ 126 w 126"/>
                <a:gd name="T85" fmla="*/ 159 h 170"/>
                <a:gd name="T86" fmla="*/ 126 w 126"/>
                <a:gd name="T87" fmla="*/ 163 h 170"/>
                <a:gd name="T88" fmla="*/ 122 w 126"/>
                <a:gd name="T89" fmla="*/ 170 h 170"/>
                <a:gd name="T90" fmla="*/ 122 w 126"/>
                <a:gd name="T91" fmla="*/ 170 h 170"/>
                <a:gd name="T92" fmla="*/ 118 w 126"/>
                <a:gd name="T93" fmla="*/ 170 h 170"/>
                <a:gd name="T94" fmla="*/ 111 w 126"/>
                <a:gd name="T95" fmla="*/ 167 h 170"/>
                <a:gd name="T96" fmla="*/ 107 w 126"/>
                <a:gd name="T97" fmla="*/ 170 h 170"/>
                <a:gd name="T98" fmla="*/ 100 w 126"/>
                <a:gd name="T99" fmla="*/ 167 h 170"/>
                <a:gd name="T100" fmla="*/ 96 w 126"/>
                <a:gd name="T101" fmla="*/ 167 h 170"/>
                <a:gd name="T102" fmla="*/ 74 w 126"/>
                <a:gd name="T103" fmla="*/ 163 h 170"/>
                <a:gd name="T104" fmla="*/ 66 w 126"/>
                <a:gd name="T105" fmla="*/ 163 h 170"/>
                <a:gd name="T106" fmla="*/ 63 w 126"/>
                <a:gd name="T107" fmla="*/ 163 h 170"/>
                <a:gd name="T108" fmla="*/ 55 w 126"/>
                <a:gd name="T109" fmla="*/ 163 h 170"/>
                <a:gd name="T110" fmla="*/ 48 w 126"/>
                <a:gd name="T111" fmla="*/ 163 h 170"/>
                <a:gd name="T112" fmla="*/ 44 w 126"/>
                <a:gd name="T113" fmla="*/ 167 h 170"/>
                <a:gd name="T114" fmla="*/ 22 w 126"/>
                <a:gd name="T115" fmla="*/ 167 h 170"/>
                <a:gd name="T116" fmla="*/ 18 w 126"/>
                <a:gd name="T117" fmla="*/ 163 h 170"/>
                <a:gd name="T118" fmla="*/ 18 w 126"/>
                <a:gd name="T119" fmla="*/ 148 h 170"/>
                <a:gd name="T120" fmla="*/ 18 w 126"/>
                <a:gd name="T121" fmla="*/ 137 h 170"/>
                <a:gd name="T122" fmla="*/ 7 w 126"/>
                <a:gd name="T123" fmla="*/ 137 h 170"/>
                <a:gd name="T124" fmla="*/ 0 w 126"/>
                <a:gd name="T125" fmla="*/ 130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6" h="170">
                  <a:moveTo>
                    <a:pt x="0" y="130"/>
                  </a:moveTo>
                  <a:lnTo>
                    <a:pt x="0" y="126"/>
                  </a:lnTo>
                  <a:lnTo>
                    <a:pt x="7" y="122"/>
                  </a:lnTo>
                  <a:lnTo>
                    <a:pt x="7" y="118"/>
                  </a:lnTo>
                  <a:lnTo>
                    <a:pt x="7" y="115"/>
                  </a:lnTo>
                  <a:lnTo>
                    <a:pt x="7" y="111"/>
                  </a:lnTo>
                  <a:lnTo>
                    <a:pt x="7" y="111"/>
                  </a:lnTo>
                  <a:lnTo>
                    <a:pt x="7" y="107"/>
                  </a:lnTo>
                  <a:lnTo>
                    <a:pt x="11" y="107"/>
                  </a:lnTo>
                  <a:lnTo>
                    <a:pt x="15" y="104"/>
                  </a:lnTo>
                  <a:lnTo>
                    <a:pt x="15" y="104"/>
                  </a:lnTo>
                  <a:lnTo>
                    <a:pt x="18" y="100"/>
                  </a:lnTo>
                  <a:lnTo>
                    <a:pt x="18" y="96"/>
                  </a:lnTo>
                  <a:lnTo>
                    <a:pt x="22" y="96"/>
                  </a:lnTo>
                  <a:lnTo>
                    <a:pt x="26" y="93"/>
                  </a:lnTo>
                  <a:lnTo>
                    <a:pt x="26" y="93"/>
                  </a:lnTo>
                  <a:lnTo>
                    <a:pt x="26" y="93"/>
                  </a:lnTo>
                  <a:lnTo>
                    <a:pt x="29" y="96"/>
                  </a:lnTo>
                  <a:lnTo>
                    <a:pt x="33" y="93"/>
                  </a:lnTo>
                  <a:lnTo>
                    <a:pt x="37" y="96"/>
                  </a:lnTo>
                  <a:lnTo>
                    <a:pt x="37" y="100"/>
                  </a:lnTo>
                  <a:lnTo>
                    <a:pt x="40" y="100"/>
                  </a:lnTo>
                  <a:lnTo>
                    <a:pt x="40" y="100"/>
                  </a:lnTo>
                  <a:lnTo>
                    <a:pt x="44" y="100"/>
                  </a:lnTo>
                  <a:lnTo>
                    <a:pt x="48" y="96"/>
                  </a:lnTo>
                  <a:lnTo>
                    <a:pt x="48" y="96"/>
                  </a:lnTo>
                  <a:lnTo>
                    <a:pt x="48" y="93"/>
                  </a:lnTo>
                  <a:lnTo>
                    <a:pt x="52" y="93"/>
                  </a:lnTo>
                  <a:lnTo>
                    <a:pt x="55" y="89"/>
                  </a:lnTo>
                  <a:lnTo>
                    <a:pt x="55" y="89"/>
                  </a:lnTo>
                  <a:lnTo>
                    <a:pt x="55" y="85"/>
                  </a:lnTo>
                  <a:lnTo>
                    <a:pt x="59" y="78"/>
                  </a:lnTo>
                  <a:lnTo>
                    <a:pt x="59" y="78"/>
                  </a:lnTo>
                  <a:lnTo>
                    <a:pt x="59" y="74"/>
                  </a:lnTo>
                  <a:lnTo>
                    <a:pt x="63" y="74"/>
                  </a:lnTo>
                  <a:lnTo>
                    <a:pt x="66" y="70"/>
                  </a:lnTo>
                  <a:lnTo>
                    <a:pt x="70" y="67"/>
                  </a:lnTo>
                  <a:lnTo>
                    <a:pt x="70" y="63"/>
                  </a:lnTo>
                  <a:lnTo>
                    <a:pt x="70" y="63"/>
                  </a:lnTo>
                  <a:lnTo>
                    <a:pt x="70" y="55"/>
                  </a:lnTo>
                  <a:lnTo>
                    <a:pt x="74" y="55"/>
                  </a:lnTo>
                  <a:lnTo>
                    <a:pt x="77" y="52"/>
                  </a:lnTo>
                  <a:lnTo>
                    <a:pt x="77" y="52"/>
                  </a:lnTo>
                  <a:lnTo>
                    <a:pt x="81" y="48"/>
                  </a:lnTo>
                  <a:lnTo>
                    <a:pt x="81" y="44"/>
                  </a:lnTo>
                  <a:lnTo>
                    <a:pt x="81" y="41"/>
                  </a:lnTo>
                  <a:lnTo>
                    <a:pt x="81" y="37"/>
                  </a:lnTo>
                  <a:lnTo>
                    <a:pt x="85" y="33"/>
                  </a:lnTo>
                  <a:lnTo>
                    <a:pt x="85" y="33"/>
                  </a:lnTo>
                  <a:lnTo>
                    <a:pt x="85" y="29"/>
                  </a:lnTo>
                  <a:lnTo>
                    <a:pt x="89" y="29"/>
                  </a:lnTo>
                  <a:lnTo>
                    <a:pt x="92" y="29"/>
                  </a:lnTo>
                  <a:lnTo>
                    <a:pt x="92" y="26"/>
                  </a:lnTo>
                  <a:lnTo>
                    <a:pt x="96" y="26"/>
                  </a:lnTo>
                  <a:lnTo>
                    <a:pt x="96" y="22"/>
                  </a:lnTo>
                  <a:lnTo>
                    <a:pt x="96" y="18"/>
                  </a:lnTo>
                  <a:lnTo>
                    <a:pt x="96" y="18"/>
                  </a:lnTo>
                  <a:lnTo>
                    <a:pt x="96" y="15"/>
                  </a:lnTo>
                  <a:lnTo>
                    <a:pt x="92" y="15"/>
                  </a:lnTo>
                  <a:lnTo>
                    <a:pt x="92" y="11"/>
                  </a:lnTo>
                  <a:lnTo>
                    <a:pt x="92" y="7"/>
                  </a:lnTo>
                  <a:lnTo>
                    <a:pt x="92" y="3"/>
                  </a:lnTo>
                  <a:lnTo>
                    <a:pt x="89" y="0"/>
                  </a:lnTo>
                  <a:lnTo>
                    <a:pt x="96" y="3"/>
                  </a:lnTo>
                  <a:lnTo>
                    <a:pt x="100" y="7"/>
                  </a:lnTo>
                  <a:lnTo>
                    <a:pt x="103" y="11"/>
                  </a:lnTo>
                  <a:lnTo>
                    <a:pt x="103" y="15"/>
                  </a:lnTo>
                  <a:lnTo>
                    <a:pt x="103" y="15"/>
                  </a:lnTo>
                  <a:lnTo>
                    <a:pt x="107" y="18"/>
                  </a:lnTo>
                  <a:lnTo>
                    <a:pt x="107" y="22"/>
                  </a:lnTo>
                  <a:lnTo>
                    <a:pt x="103" y="22"/>
                  </a:lnTo>
                  <a:lnTo>
                    <a:pt x="103" y="26"/>
                  </a:lnTo>
                  <a:lnTo>
                    <a:pt x="107" y="26"/>
                  </a:lnTo>
                  <a:lnTo>
                    <a:pt x="103" y="29"/>
                  </a:lnTo>
                  <a:lnTo>
                    <a:pt x="103" y="33"/>
                  </a:lnTo>
                  <a:lnTo>
                    <a:pt x="103" y="37"/>
                  </a:lnTo>
                  <a:lnTo>
                    <a:pt x="107" y="41"/>
                  </a:lnTo>
                  <a:lnTo>
                    <a:pt x="107" y="41"/>
                  </a:lnTo>
                  <a:lnTo>
                    <a:pt x="111" y="44"/>
                  </a:lnTo>
                  <a:lnTo>
                    <a:pt x="114" y="48"/>
                  </a:lnTo>
                  <a:lnTo>
                    <a:pt x="114" y="48"/>
                  </a:lnTo>
                  <a:lnTo>
                    <a:pt x="114" y="48"/>
                  </a:lnTo>
                  <a:lnTo>
                    <a:pt x="111" y="48"/>
                  </a:lnTo>
                  <a:lnTo>
                    <a:pt x="111" y="48"/>
                  </a:lnTo>
                  <a:lnTo>
                    <a:pt x="107" y="48"/>
                  </a:lnTo>
                  <a:lnTo>
                    <a:pt x="103" y="48"/>
                  </a:lnTo>
                  <a:lnTo>
                    <a:pt x="103" y="48"/>
                  </a:lnTo>
                  <a:lnTo>
                    <a:pt x="100" y="48"/>
                  </a:lnTo>
                  <a:lnTo>
                    <a:pt x="96" y="48"/>
                  </a:lnTo>
                  <a:lnTo>
                    <a:pt x="96" y="48"/>
                  </a:lnTo>
                  <a:lnTo>
                    <a:pt x="92" y="48"/>
                  </a:lnTo>
                  <a:lnTo>
                    <a:pt x="92" y="48"/>
                  </a:lnTo>
                  <a:lnTo>
                    <a:pt x="92" y="52"/>
                  </a:lnTo>
                  <a:lnTo>
                    <a:pt x="92" y="52"/>
                  </a:lnTo>
                  <a:lnTo>
                    <a:pt x="92" y="55"/>
                  </a:lnTo>
                  <a:lnTo>
                    <a:pt x="92" y="55"/>
                  </a:lnTo>
                  <a:lnTo>
                    <a:pt x="92" y="59"/>
                  </a:lnTo>
                  <a:lnTo>
                    <a:pt x="96" y="59"/>
                  </a:lnTo>
                  <a:lnTo>
                    <a:pt x="103" y="63"/>
                  </a:lnTo>
                  <a:lnTo>
                    <a:pt x="107" y="70"/>
                  </a:lnTo>
                  <a:lnTo>
                    <a:pt x="111" y="70"/>
                  </a:lnTo>
                  <a:lnTo>
                    <a:pt x="114" y="74"/>
                  </a:lnTo>
                  <a:lnTo>
                    <a:pt x="114" y="78"/>
                  </a:lnTo>
                  <a:lnTo>
                    <a:pt x="114" y="81"/>
                  </a:lnTo>
                  <a:lnTo>
                    <a:pt x="114" y="85"/>
                  </a:lnTo>
                  <a:lnTo>
                    <a:pt x="111" y="85"/>
                  </a:lnTo>
                  <a:lnTo>
                    <a:pt x="111" y="89"/>
                  </a:lnTo>
                  <a:lnTo>
                    <a:pt x="107" y="96"/>
                  </a:lnTo>
                  <a:lnTo>
                    <a:pt x="103" y="100"/>
                  </a:lnTo>
                  <a:lnTo>
                    <a:pt x="100" y="104"/>
                  </a:lnTo>
                  <a:lnTo>
                    <a:pt x="100" y="104"/>
                  </a:lnTo>
                  <a:lnTo>
                    <a:pt x="96" y="104"/>
                  </a:lnTo>
                  <a:lnTo>
                    <a:pt x="100" y="107"/>
                  </a:lnTo>
                  <a:lnTo>
                    <a:pt x="100" y="111"/>
                  </a:lnTo>
                  <a:lnTo>
                    <a:pt x="100" y="115"/>
                  </a:lnTo>
                  <a:lnTo>
                    <a:pt x="100" y="118"/>
                  </a:lnTo>
                  <a:lnTo>
                    <a:pt x="100" y="122"/>
                  </a:lnTo>
                  <a:lnTo>
                    <a:pt x="100" y="130"/>
                  </a:lnTo>
                  <a:lnTo>
                    <a:pt x="103" y="130"/>
                  </a:lnTo>
                  <a:lnTo>
                    <a:pt x="107" y="133"/>
                  </a:lnTo>
                  <a:lnTo>
                    <a:pt x="111" y="137"/>
                  </a:lnTo>
                  <a:lnTo>
                    <a:pt x="111" y="137"/>
                  </a:lnTo>
                  <a:lnTo>
                    <a:pt x="114" y="144"/>
                  </a:lnTo>
                  <a:lnTo>
                    <a:pt x="118" y="148"/>
                  </a:lnTo>
                  <a:lnTo>
                    <a:pt x="118" y="152"/>
                  </a:lnTo>
                  <a:lnTo>
                    <a:pt x="126" y="152"/>
                  </a:lnTo>
                  <a:lnTo>
                    <a:pt x="126" y="156"/>
                  </a:lnTo>
                  <a:lnTo>
                    <a:pt x="126" y="159"/>
                  </a:lnTo>
                  <a:lnTo>
                    <a:pt x="126" y="159"/>
                  </a:lnTo>
                  <a:lnTo>
                    <a:pt x="126" y="159"/>
                  </a:lnTo>
                  <a:lnTo>
                    <a:pt x="126" y="159"/>
                  </a:lnTo>
                  <a:lnTo>
                    <a:pt x="126" y="163"/>
                  </a:lnTo>
                  <a:lnTo>
                    <a:pt x="122" y="167"/>
                  </a:lnTo>
                  <a:lnTo>
                    <a:pt x="122" y="167"/>
                  </a:lnTo>
                  <a:lnTo>
                    <a:pt x="122" y="170"/>
                  </a:lnTo>
                  <a:lnTo>
                    <a:pt x="122" y="170"/>
                  </a:lnTo>
                  <a:lnTo>
                    <a:pt x="122" y="170"/>
                  </a:lnTo>
                  <a:lnTo>
                    <a:pt x="122" y="170"/>
                  </a:lnTo>
                  <a:lnTo>
                    <a:pt x="118" y="170"/>
                  </a:lnTo>
                  <a:lnTo>
                    <a:pt x="118" y="170"/>
                  </a:lnTo>
                  <a:lnTo>
                    <a:pt x="118" y="170"/>
                  </a:lnTo>
                  <a:lnTo>
                    <a:pt x="114" y="170"/>
                  </a:lnTo>
                  <a:lnTo>
                    <a:pt x="111" y="170"/>
                  </a:lnTo>
                  <a:lnTo>
                    <a:pt x="111" y="167"/>
                  </a:lnTo>
                  <a:lnTo>
                    <a:pt x="107" y="167"/>
                  </a:lnTo>
                  <a:lnTo>
                    <a:pt x="107" y="170"/>
                  </a:lnTo>
                  <a:lnTo>
                    <a:pt x="107" y="170"/>
                  </a:lnTo>
                  <a:lnTo>
                    <a:pt x="103" y="167"/>
                  </a:lnTo>
                  <a:lnTo>
                    <a:pt x="103" y="167"/>
                  </a:lnTo>
                  <a:lnTo>
                    <a:pt x="100" y="167"/>
                  </a:lnTo>
                  <a:lnTo>
                    <a:pt x="100" y="167"/>
                  </a:lnTo>
                  <a:lnTo>
                    <a:pt x="100" y="167"/>
                  </a:lnTo>
                  <a:lnTo>
                    <a:pt x="96" y="167"/>
                  </a:lnTo>
                  <a:lnTo>
                    <a:pt x="96" y="167"/>
                  </a:lnTo>
                  <a:lnTo>
                    <a:pt x="74" y="167"/>
                  </a:lnTo>
                  <a:lnTo>
                    <a:pt x="74" y="163"/>
                  </a:lnTo>
                  <a:lnTo>
                    <a:pt x="74" y="163"/>
                  </a:lnTo>
                  <a:lnTo>
                    <a:pt x="70" y="167"/>
                  </a:lnTo>
                  <a:lnTo>
                    <a:pt x="66" y="163"/>
                  </a:lnTo>
                  <a:lnTo>
                    <a:pt x="66" y="163"/>
                  </a:lnTo>
                  <a:lnTo>
                    <a:pt x="66" y="163"/>
                  </a:lnTo>
                  <a:lnTo>
                    <a:pt x="63" y="163"/>
                  </a:lnTo>
                  <a:lnTo>
                    <a:pt x="59" y="163"/>
                  </a:lnTo>
                  <a:lnTo>
                    <a:pt x="55" y="163"/>
                  </a:lnTo>
                  <a:lnTo>
                    <a:pt x="55" y="163"/>
                  </a:lnTo>
                  <a:lnTo>
                    <a:pt x="48" y="163"/>
                  </a:lnTo>
                  <a:lnTo>
                    <a:pt x="48" y="163"/>
                  </a:lnTo>
                  <a:lnTo>
                    <a:pt x="48" y="163"/>
                  </a:lnTo>
                  <a:lnTo>
                    <a:pt x="44" y="167"/>
                  </a:lnTo>
                  <a:lnTo>
                    <a:pt x="44" y="167"/>
                  </a:lnTo>
                  <a:lnTo>
                    <a:pt x="44" y="167"/>
                  </a:lnTo>
                  <a:lnTo>
                    <a:pt x="26" y="167"/>
                  </a:lnTo>
                  <a:lnTo>
                    <a:pt x="22" y="167"/>
                  </a:lnTo>
                  <a:lnTo>
                    <a:pt x="22" y="167"/>
                  </a:lnTo>
                  <a:lnTo>
                    <a:pt x="18" y="167"/>
                  </a:lnTo>
                  <a:lnTo>
                    <a:pt x="22" y="163"/>
                  </a:lnTo>
                  <a:lnTo>
                    <a:pt x="18" y="163"/>
                  </a:lnTo>
                  <a:lnTo>
                    <a:pt x="22" y="156"/>
                  </a:lnTo>
                  <a:lnTo>
                    <a:pt x="22" y="152"/>
                  </a:lnTo>
                  <a:lnTo>
                    <a:pt x="18" y="148"/>
                  </a:lnTo>
                  <a:lnTo>
                    <a:pt x="18" y="141"/>
                  </a:lnTo>
                  <a:lnTo>
                    <a:pt x="18" y="141"/>
                  </a:lnTo>
                  <a:lnTo>
                    <a:pt x="18" y="137"/>
                  </a:lnTo>
                  <a:lnTo>
                    <a:pt x="11" y="137"/>
                  </a:lnTo>
                  <a:lnTo>
                    <a:pt x="11" y="137"/>
                  </a:lnTo>
                  <a:lnTo>
                    <a:pt x="7" y="137"/>
                  </a:lnTo>
                  <a:lnTo>
                    <a:pt x="7" y="126"/>
                  </a:lnTo>
                  <a:lnTo>
                    <a:pt x="3" y="130"/>
                  </a:lnTo>
                  <a:lnTo>
                    <a:pt x="0" y="13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0" name="Freeform 134">
              <a:extLst>
                <a:ext uri="{FF2B5EF4-FFF2-40B4-BE49-F238E27FC236}">
                  <a16:creationId xmlns:a16="http://schemas.microsoft.com/office/drawing/2014/main" xmlns="" id="{28D0145D-3303-4D72-B7F0-6646A16FE537}"/>
                </a:ext>
              </a:extLst>
            </p:cNvPr>
            <p:cNvSpPr/>
            <p:nvPr/>
          </p:nvSpPr>
          <p:spPr bwMode="auto">
            <a:xfrm>
              <a:off x="5224217" y="4224273"/>
              <a:ext cx="166599" cy="162352"/>
            </a:xfrm>
            <a:custGeom>
              <a:avLst/>
              <a:gdLst>
                <a:gd name="T0" fmla="*/ 41 w 93"/>
                <a:gd name="T1" fmla="*/ 4 h 93"/>
                <a:gd name="T2" fmla="*/ 45 w 93"/>
                <a:gd name="T3" fmla="*/ 0 h 93"/>
                <a:gd name="T4" fmla="*/ 52 w 93"/>
                <a:gd name="T5" fmla="*/ 0 h 93"/>
                <a:gd name="T6" fmla="*/ 56 w 93"/>
                <a:gd name="T7" fmla="*/ 0 h 93"/>
                <a:gd name="T8" fmla="*/ 63 w 93"/>
                <a:gd name="T9" fmla="*/ 0 h 93"/>
                <a:gd name="T10" fmla="*/ 63 w 93"/>
                <a:gd name="T11" fmla="*/ 0 h 93"/>
                <a:gd name="T12" fmla="*/ 71 w 93"/>
                <a:gd name="T13" fmla="*/ 0 h 93"/>
                <a:gd name="T14" fmla="*/ 71 w 93"/>
                <a:gd name="T15" fmla="*/ 4 h 93"/>
                <a:gd name="T16" fmla="*/ 71 w 93"/>
                <a:gd name="T17" fmla="*/ 7 h 93"/>
                <a:gd name="T18" fmla="*/ 71 w 93"/>
                <a:gd name="T19" fmla="*/ 11 h 93"/>
                <a:gd name="T20" fmla="*/ 71 w 93"/>
                <a:gd name="T21" fmla="*/ 15 h 93"/>
                <a:gd name="T22" fmla="*/ 74 w 93"/>
                <a:gd name="T23" fmla="*/ 15 h 93"/>
                <a:gd name="T24" fmla="*/ 82 w 93"/>
                <a:gd name="T25" fmla="*/ 15 h 93"/>
                <a:gd name="T26" fmla="*/ 89 w 93"/>
                <a:gd name="T27" fmla="*/ 15 h 93"/>
                <a:gd name="T28" fmla="*/ 93 w 93"/>
                <a:gd name="T29" fmla="*/ 19 h 93"/>
                <a:gd name="T30" fmla="*/ 93 w 93"/>
                <a:gd name="T31" fmla="*/ 22 h 93"/>
                <a:gd name="T32" fmla="*/ 89 w 93"/>
                <a:gd name="T33" fmla="*/ 26 h 93"/>
                <a:gd name="T34" fmla="*/ 86 w 93"/>
                <a:gd name="T35" fmla="*/ 30 h 93"/>
                <a:gd name="T36" fmla="*/ 86 w 93"/>
                <a:gd name="T37" fmla="*/ 33 h 93"/>
                <a:gd name="T38" fmla="*/ 86 w 93"/>
                <a:gd name="T39" fmla="*/ 33 h 93"/>
                <a:gd name="T40" fmla="*/ 82 w 93"/>
                <a:gd name="T41" fmla="*/ 37 h 93"/>
                <a:gd name="T42" fmla="*/ 86 w 93"/>
                <a:gd name="T43" fmla="*/ 41 h 93"/>
                <a:gd name="T44" fmla="*/ 89 w 93"/>
                <a:gd name="T45" fmla="*/ 41 h 93"/>
                <a:gd name="T46" fmla="*/ 89 w 93"/>
                <a:gd name="T47" fmla="*/ 45 h 93"/>
                <a:gd name="T48" fmla="*/ 93 w 93"/>
                <a:gd name="T49" fmla="*/ 48 h 93"/>
                <a:gd name="T50" fmla="*/ 86 w 93"/>
                <a:gd name="T51" fmla="*/ 67 h 93"/>
                <a:gd name="T52" fmla="*/ 86 w 93"/>
                <a:gd name="T53" fmla="*/ 70 h 93"/>
                <a:gd name="T54" fmla="*/ 86 w 93"/>
                <a:gd name="T55" fmla="*/ 70 h 93"/>
                <a:gd name="T56" fmla="*/ 78 w 93"/>
                <a:gd name="T57" fmla="*/ 67 h 93"/>
                <a:gd name="T58" fmla="*/ 74 w 93"/>
                <a:gd name="T59" fmla="*/ 70 h 93"/>
                <a:gd name="T60" fmla="*/ 67 w 93"/>
                <a:gd name="T61" fmla="*/ 67 h 93"/>
                <a:gd name="T62" fmla="*/ 63 w 93"/>
                <a:gd name="T63" fmla="*/ 63 h 93"/>
                <a:gd name="T64" fmla="*/ 60 w 93"/>
                <a:gd name="T65" fmla="*/ 67 h 93"/>
                <a:gd name="T66" fmla="*/ 56 w 93"/>
                <a:gd name="T67" fmla="*/ 70 h 93"/>
                <a:gd name="T68" fmla="*/ 52 w 93"/>
                <a:gd name="T69" fmla="*/ 70 h 93"/>
                <a:gd name="T70" fmla="*/ 45 w 93"/>
                <a:gd name="T71" fmla="*/ 70 h 93"/>
                <a:gd name="T72" fmla="*/ 41 w 93"/>
                <a:gd name="T73" fmla="*/ 74 h 93"/>
                <a:gd name="T74" fmla="*/ 41 w 93"/>
                <a:gd name="T75" fmla="*/ 78 h 93"/>
                <a:gd name="T76" fmla="*/ 49 w 93"/>
                <a:gd name="T77" fmla="*/ 78 h 93"/>
                <a:gd name="T78" fmla="*/ 52 w 93"/>
                <a:gd name="T79" fmla="*/ 78 h 93"/>
                <a:gd name="T80" fmla="*/ 52 w 93"/>
                <a:gd name="T81" fmla="*/ 89 h 93"/>
                <a:gd name="T82" fmla="*/ 45 w 93"/>
                <a:gd name="T83" fmla="*/ 85 h 93"/>
                <a:gd name="T84" fmla="*/ 41 w 93"/>
                <a:gd name="T85" fmla="*/ 89 h 93"/>
                <a:gd name="T86" fmla="*/ 41 w 93"/>
                <a:gd name="T87" fmla="*/ 89 h 93"/>
                <a:gd name="T88" fmla="*/ 37 w 93"/>
                <a:gd name="T89" fmla="*/ 93 h 93"/>
                <a:gd name="T90" fmla="*/ 34 w 93"/>
                <a:gd name="T91" fmla="*/ 89 h 93"/>
                <a:gd name="T92" fmla="*/ 26 w 93"/>
                <a:gd name="T93" fmla="*/ 82 h 93"/>
                <a:gd name="T94" fmla="*/ 15 w 93"/>
                <a:gd name="T95" fmla="*/ 74 h 93"/>
                <a:gd name="T96" fmla="*/ 12 w 93"/>
                <a:gd name="T97" fmla="*/ 70 h 93"/>
                <a:gd name="T98" fmla="*/ 8 w 93"/>
                <a:gd name="T99" fmla="*/ 63 h 93"/>
                <a:gd name="T100" fmla="*/ 4 w 93"/>
                <a:gd name="T101" fmla="*/ 56 h 93"/>
                <a:gd name="T102" fmla="*/ 4 w 93"/>
                <a:gd name="T103" fmla="*/ 52 h 93"/>
                <a:gd name="T104" fmla="*/ 0 w 93"/>
                <a:gd name="T105" fmla="*/ 45 h 93"/>
                <a:gd name="T106" fmla="*/ 8 w 93"/>
                <a:gd name="T107" fmla="*/ 45 h 93"/>
                <a:gd name="T108" fmla="*/ 8 w 93"/>
                <a:gd name="T109" fmla="*/ 30 h 93"/>
                <a:gd name="T110" fmla="*/ 15 w 93"/>
                <a:gd name="T111" fmla="*/ 30 h 93"/>
                <a:gd name="T112" fmla="*/ 8 w 93"/>
                <a:gd name="T113" fmla="*/ 26 h 93"/>
                <a:gd name="T114" fmla="*/ 12 w 93"/>
                <a:gd name="T115" fmla="*/ 22 h 93"/>
                <a:gd name="T116" fmla="*/ 15 w 93"/>
                <a:gd name="T117" fmla="*/ 19 h 93"/>
                <a:gd name="T118" fmla="*/ 19 w 93"/>
                <a:gd name="T119" fmla="*/ 22 h 93"/>
                <a:gd name="T120" fmla="*/ 41 w 93"/>
                <a:gd name="T121" fmla="*/ 4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3" h="93">
                  <a:moveTo>
                    <a:pt x="41" y="4"/>
                  </a:moveTo>
                  <a:lnTo>
                    <a:pt x="41" y="4"/>
                  </a:lnTo>
                  <a:lnTo>
                    <a:pt x="45" y="0"/>
                  </a:lnTo>
                  <a:lnTo>
                    <a:pt x="45" y="0"/>
                  </a:lnTo>
                  <a:lnTo>
                    <a:pt x="45" y="0"/>
                  </a:lnTo>
                  <a:lnTo>
                    <a:pt x="52" y="0"/>
                  </a:lnTo>
                  <a:lnTo>
                    <a:pt x="52" y="0"/>
                  </a:lnTo>
                  <a:lnTo>
                    <a:pt x="56" y="0"/>
                  </a:lnTo>
                  <a:lnTo>
                    <a:pt x="60" y="0"/>
                  </a:lnTo>
                  <a:lnTo>
                    <a:pt x="63" y="0"/>
                  </a:lnTo>
                  <a:lnTo>
                    <a:pt x="63" y="0"/>
                  </a:lnTo>
                  <a:lnTo>
                    <a:pt x="63" y="0"/>
                  </a:lnTo>
                  <a:lnTo>
                    <a:pt x="67" y="4"/>
                  </a:lnTo>
                  <a:lnTo>
                    <a:pt x="71" y="0"/>
                  </a:lnTo>
                  <a:lnTo>
                    <a:pt x="71" y="0"/>
                  </a:lnTo>
                  <a:lnTo>
                    <a:pt x="71" y="4"/>
                  </a:lnTo>
                  <a:lnTo>
                    <a:pt x="71" y="4"/>
                  </a:lnTo>
                  <a:lnTo>
                    <a:pt x="71" y="7"/>
                  </a:lnTo>
                  <a:lnTo>
                    <a:pt x="71" y="7"/>
                  </a:lnTo>
                  <a:lnTo>
                    <a:pt x="71" y="11"/>
                  </a:lnTo>
                  <a:lnTo>
                    <a:pt x="71" y="15"/>
                  </a:lnTo>
                  <a:lnTo>
                    <a:pt x="71" y="15"/>
                  </a:lnTo>
                  <a:lnTo>
                    <a:pt x="74" y="19"/>
                  </a:lnTo>
                  <a:lnTo>
                    <a:pt x="74" y="15"/>
                  </a:lnTo>
                  <a:lnTo>
                    <a:pt x="78" y="15"/>
                  </a:lnTo>
                  <a:lnTo>
                    <a:pt x="82" y="15"/>
                  </a:lnTo>
                  <a:lnTo>
                    <a:pt x="86" y="15"/>
                  </a:lnTo>
                  <a:lnTo>
                    <a:pt x="89" y="15"/>
                  </a:lnTo>
                  <a:lnTo>
                    <a:pt x="93" y="15"/>
                  </a:lnTo>
                  <a:lnTo>
                    <a:pt x="93" y="19"/>
                  </a:lnTo>
                  <a:lnTo>
                    <a:pt x="93" y="22"/>
                  </a:lnTo>
                  <a:lnTo>
                    <a:pt x="93" y="22"/>
                  </a:lnTo>
                  <a:lnTo>
                    <a:pt x="93" y="26"/>
                  </a:lnTo>
                  <a:lnTo>
                    <a:pt x="89" y="26"/>
                  </a:lnTo>
                  <a:lnTo>
                    <a:pt x="86" y="30"/>
                  </a:lnTo>
                  <a:lnTo>
                    <a:pt x="86" y="30"/>
                  </a:lnTo>
                  <a:lnTo>
                    <a:pt x="86" y="33"/>
                  </a:lnTo>
                  <a:lnTo>
                    <a:pt x="86" y="33"/>
                  </a:lnTo>
                  <a:lnTo>
                    <a:pt x="86" y="33"/>
                  </a:lnTo>
                  <a:lnTo>
                    <a:pt x="86" y="33"/>
                  </a:lnTo>
                  <a:lnTo>
                    <a:pt x="82" y="37"/>
                  </a:lnTo>
                  <a:lnTo>
                    <a:pt x="82" y="37"/>
                  </a:lnTo>
                  <a:lnTo>
                    <a:pt x="86" y="37"/>
                  </a:lnTo>
                  <a:lnTo>
                    <a:pt x="86" y="41"/>
                  </a:lnTo>
                  <a:lnTo>
                    <a:pt x="86" y="41"/>
                  </a:lnTo>
                  <a:lnTo>
                    <a:pt x="89" y="41"/>
                  </a:lnTo>
                  <a:lnTo>
                    <a:pt x="89" y="45"/>
                  </a:lnTo>
                  <a:lnTo>
                    <a:pt x="89" y="45"/>
                  </a:lnTo>
                  <a:lnTo>
                    <a:pt x="93" y="45"/>
                  </a:lnTo>
                  <a:lnTo>
                    <a:pt x="93" y="48"/>
                  </a:lnTo>
                  <a:lnTo>
                    <a:pt x="89" y="56"/>
                  </a:lnTo>
                  <a:lnTo>
                    <a:pt x="86" y="67"/>
                  </a:lnTo>
                  <a:lnTo>
                    <a:pt x="89" y="70"/>
                  </a:lnTo>
                  <a:lnTo>
                    <a:pt x="86" y="70"/>
                  </a:lnTo>
                  <a:lnTo>
                    <a:pt x="86" y="70"/>
                  </a:lnTo>
                  <a:lnTo>
                    <a:pt x="86" y="70"/>
                  </a:lnTo>
                  <a:lnTo>
                    <a:pt x="82" y="67"/>
                  </a:lnTo>
                  <a:lnTo>
                    <a:pt x="78" y="67"/>
                  </a:lnTo>
                  <a:lnTo>
                    <a:pt x="74" y="70"/>
                  </a:lnTo>
                  <a:lnTo>
                    <a:pt x="74" y="70"/>
                  </a:lnTo>
                  <a:lnTo>
                    <a:pt x="71" y="70"/>
                  </a:lnTo>
                  <a:lnTo>
                    <a:pt x="67" y="67"/>
                  </a:lnTo>
                  <a:lnTo>
                    <a:pt x="67" y="63"/>
                  </a:lnTo>
                  <a:lnTo>
                    <a:pt x="63" y="63"/>
                  </a:lnTo>
                  <a:lnTo>
                    <a:pt x="60" y="63"/>
                  </a:lnTo>
                  <a:lnTo>
                    <a:pt x="60" y="67"/>
                  </a:lnTo>
                  <a:lnTo>
                    <a:pt x="60" y="70"/>
                  </a:lnTo>
                  <a:lnTo>
                    <a:pt x="56" y="70"/>
                  </a:lnTo>
                  <a:lnTo>
                    <a:pt x="52" y="70"/>
                  </a:lnTo>
                  <a:lnTo>
                    <a:pt x="52" y="70"/>
                  </a:lnTo>
                  <a:lnTo>
                    <a:pt x="49" y="74"/>
                  </a:lnTo>
                  <a:lnTo>
                    <a:pt x="45" y="70"/>
                  </a:lnTo>
                  <a:lnTo>
                    <a:pt x="45" y="70"/>
                  </a:lnTo>
                  <a:lnTo>
                    <a:pt x="41" y="74"/>
                  </a:lnTo>
                  <a:lnTo>
                    <a:pt x="41" y="74"/>
                  </a:lnTo>
                  <a:lnTo>
                    <a:pt x="41" y="78"/>
                  </a:lnTo>
                  <a:lnTo>
                    <a:pt x="45" y="78"/>
                  </a:lnTo>
                  <a:lnTo>
                    <a:pt x="49" y="78"/>
                  </a:lnTo>
                  <a:lnTo>
                    <a:pt x="49" y="78"/>
                  </a:lnTo>
                  <a:lnTo>
                    <a:pt x="52" y="78"/>
                  </a:lnTo>
                  <a:lnTo>
                    <a:pt x="52" y="85"/>
                  </a:lnTo>
                  <a:lnTo>
                    <a:pt x="52" y="89"/>
                  </a:lnTo>
                  <a:lnTo>
                    <a:pt x="49" y="85"/>
                  </a:lnTo>
                  <a:lnTo>
                    <a:pt x="45" y="85"/>
                  </a:lnTo>
                  <a:lnTo>
                    <a:pt x="45" y="89"/>
                  </a:lnTo>
                  <a:lnTo>
                    <a:pt x="41" y="89"/>
                  </a:lnTo>
                  <a:lnTo>
                    <a:pt x="41" y="89"/>
                  </a:lnTo>
                  <a:lnTo>
                    <a:pt x="41" y="89"/>
                  </a:lnTo>
                  <a:lnTo>
                    <a:pt x="37" y="93"/>
                  </a:lnTo>
                  <a:lnTo>
                    <a:pt x="37" y="93"/>
                  </a:lnTo>
                  <a:lnTo>
                    <a:pt x="34" y="93"/>
                  </a:lnTo>
                  <a:lnTo>
                    <a:pt x="34" y="89"/>
                  </a:lnTo>
                  <a:lnTo>
                    <a:pt x="26" y="85"/>
                  </a:lnTo>
                  <a:lnTo>
                    <a:pt x="26" y="82"/>
                  </a:lnTo>
                  <a:lnTo>
                    <a:pt x="19" y="78"/>
                  </a:lnTo>
                  <a:lnTo>
                    <a:pt x="15" y="74"/>
                  </a:lnTo>
                  <a:lnTo>
                    <a:pt x="15" y="74"/>
                  </a:lnTo>
                  <a:lnTo>
                    <a:pt x="12" y="70"/>
                  </a:lnTo>
                  <a:lnTo>
                    <a:pt x="8" y="67"/>
                  </a:lnTo>
                  <a:lnTo>
                    <a:pt x="8" y="63"/>
                  </a:lnTo>
                  <a:lnTo>
                    <a:pt x="8" y="59"/>
                  </a:lnTo>
                  <a:lnTo>
                    <a:pt x="4" y="56"/>
                  </a:lnTo>
                  <a:lnTo>
                    <a:pt x="4" y="52"/>
                  </a:lnTo>
                  <a:lnTo>
                    <a:pt x="4" y="52"/>
                  </a:lnTo>
                  <a:lnTo>
                    <a:pt x="0" y="45"/>
                  </a:lnTo>
                  <a:lnTo>
                    <a:pt x="0" y="45"/>
                  </a:lnTo>
                  <a:lnTo>
                    <a:pt x="4" y="45"/>
                  </a:lnTo>
                  <a:lnTo>
                    <a:pt x="8" y="45"/>
                  </a:lnTo>
                  <a:lnTo>
                    <a:pt x="8" y="33"/>
                  </a:lnTo>
                  <a:lnTo>
                    <a:pt x="8" y="30"/>
                  </a:lnTo>
                  <a:lnTo>
                    <a:pt x="8" y="33"/>
                  </a:lnTo>
                  <a:lnTo>
                    <a:pt x="15" y="30"/>
                  </a:lnTo>
                  <a:lnTo>
                    <a:pt x="12" y="30"/>
                  </a:lnTo>
                  <a:lnTo>
                    <a:pt x="8" y="26"/>
                  </a:lnTo>
                  <a:lnTo>
                    <a:pt x="12" y="26"/>
                  </a:lnTo>
                  <a:lnTo>
                    <a:pt x="12" y="22"/>
                  </a:lnTo>
                  <a:lnTo>
                    <a:pt x="15" y="22"/>
                  </a:lnTo>
                  <a:lnTo>
                    <a:pt x="15" y="19"/>
                  </a:lnTo>
                  <a:lnTo>
                    <a:pt x="19" y="19"/>
                  </a:lnTo>
                  <a:lnTo>
                    <a:pt x="19" y="22"/>
                  </a:lnTo>
                  <a:lnTo>
                    <a:pt x="41" y="22"/>
                  </a:lnTo>
                  <a:lnTo>
                    <a:pt x="41"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1" name="Freeform 135">
              <a:extLst>
                <a:ext uri="{FF2B5EF4-FFF2-40B4-BE49-F238E27FC236}">
                  <a16:creationId xmlns:a16="http://schemas.microsoft.com/office/drawing/2014/main" xmlns="" id="{BF42C001-06EC-402C-971F-D42CCBB1DFB5}"/>
                </a:ext>
              </a:extLst>
            </p:cNvPr>
            <p:cNvSpPr/>
            <p:nvPr/>
          </p:nvSpPr>
          <p:spPr bwMode="auto">
            <a:xfrm>
              <a:off x="5238548" y="4231258"/>
              <a:ext cx="59116" cy="31422"/>
            </a:xfrm>
            <a:custGeom>
              <a:avLst/>
              <a:gdLst>
                <a:gd name="T0" fmla="*/ 4 w 33"/>
                <a:gd name="T1" fmla="*/ 18 h 18"/>
                <a:gd name="T2" fmla="*/ 7 w 33"/>
                <a:gd name="T3" fmla="*/ 18 h 18"/>
                <a:gd name="T4" fmla="*/ 7 w 33"/>
                <a:gd name="T5" fmla="*/ 15 h 18"/>
                <a:gd name="T6" fmla="*/ 11 w 33"/>
                <a:gd name="T7" fmla="*/ 15 h 18"/>
                <a:gd name="T8" fmla="*/ 11 w 33"/>
                <a:gd name="T9" fmla="*/ 18 h 18"/>
                <a:gd name="T10" fmla="*/ 33 w 33"/>
                <a:gd name="T11" fmla="*/ 18 h 18"/>
                <a:gd name="T12" fmla="*/ 33 w 33"/>
                <a:gd name="T13" fmla="*/ 0 h 18"/>
                <a:gd name="T14" fmla="*/ 15 w 33"/>
                <a:gd name="T15" fmla="*/ 0 h 18"/>
                <a:gd name="T16" fmla="*/ 11 w 33"/>
                <a:gd name="T17" fmla="*/ 0 h 18"/>
                <a:gd name="T18" fmla="*/ 11 w 33"/>
                <a:gd name="T19" fmla="*/ 0 h 18"/>
                <a:gd name="T20" fmla="*/ 7 w 33"/>
                <a:gd name="T21" fmla="*/ 0 h 18"/>
                <a:gd name="T22" fmla="*/ 7 w 33"/>
                <a:gd name="T23" fmla="*/ 0 h 18"/>
                <a:gd name="T24" fmla="*/ 11 w 33"/>
                <a:gd name="T25" fmla="*/ 3 h 18"/>
                <a:gd name="T26" fmla="*/ 4 w 33"/>
                <a:gd name="T27" fmla="*/ 7 h 18"/>
                <a:gd name="T28" fmla="*/ 0 w 33"/>
                <a:gd name="T29" fmla="*/ 15 h 18"/>
                <a:gd name="T30" fmla="*/ 4 w 33"/>
                <a:gd name="T31" fmla="*/ 15 h 18"/>
                <a:gd name="T32" fmla="*/ 4 w 33"/>
                <a:gd name="T33"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3" h="18">
                  <a:moveTo>
                    <a:pt x="4" y="18"/>
                  </a:moveTo>
                  <a:lnTo>
                    <a:pt x="7" y="18"/>
                  </a:lnTo>
                  <a:lnTo>
                    <a:pt x="7" y="15"/>
                  </a:lnTo>
                  <a:lnTo>
                    <a:pt x="11" y="15"/>
                  </a:lnTo>
                  <a:lnTo>
                    <a:pt x="11" y="18"/>
                  </a:lnTo>
                  <a:lnTo>
                    <a:pt x="33" y="18"/>
                  </a:lnTo>
                  <a:lnTo>
                    <a:pt x="33" y="0"/>
                  </a:lnTo>
                  <a:lnTo>
                    <a:pt x="15" y="0"/>
                  </a:lnTo>
                  <a:lnTo>
                    <a:pt x="11" y="0"/>
                  </a:lnTo>
                  <a:lnTo>
                    <a:pt x="11" y="0"/>
                  </a:lnTo>
                  <a:lnTo>
                    <a:pt x="7" y="0"/>
                  </a:lnTo>
                  <a:lnTo>
                    <a:pt x="7" y="0"/>
                  </a:lnTo>
                  <a:lnTo>
                    <a:pt x="11" y="3"/>
                  </a:lnTo>
                  <a:lnTo>
                    <a:pt x="4" y="7"/>
                  </a:lnTo>
                  <a:lnTo>
                    <a:pt x="0" y="15"/>
                  </a:lnTo>
                  <a:lnTo>
                    <a:pt x="4" y="15"/>
                  </a:lnTo>
                  <a:lnTo>
                    <a:pt x="4"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2" name="Freeform 136">
              <a:extLst>
                <a:ext uri="{FF2B5EF4-FFF2-40B4-BE49-F238E27FC236}">
                  <a16:creationId xmlns:a16="http://schemas.microsoft.com/office/drawing/2014/main" xmlns="" id="{DABDC32E-9110-42F9-A815-FEE111A30C1B}"/>
                </a:ext>
              </a:extLst>
            </p:cNvPr>
            <p:cNvSpPr/>
            <p:nvPr/>
          </p:nvSpPr>
          <p:spPr bwMode="auto">
            <a:xfrm>
              <a:off x="5290500" y="4185868"/>
              <a:ext cx="225714" cy="232181"/>
            </a:xfrm>
            <a:custGeom>
              <a:avLst/>
              <a:gdLst>
                <a:gd name="T0" fmla="*/ 4 w 126"/>
                <a:gd name="T1" fmla="*/ 111 h 133"/>
                <a:gd name="T2" fmla="*/ 8 w 126"/>
                <a:gd name="T3" fmla="*/ 107 h 133"/>
                <a:gd name="T4" fmla="*/ 15 w 126"/>
                <a:gd name="T5" fmla="*/ 107 h 133"/>
                <a:gd name="T6" fmla="*/ 12 w 126"/>
                <a:gd name="T7" fmla="*/ 100 h 133"/>
                <a:gd name="T8" fmla="*/ 4 w 126"/>
                <a:gd name="T9" fmla="*/ 96 h 133"/>
                <a:gd name="T10" fmla="*/ 8 w 126"/>
                <a:gd name="T11" fmla="*/ 92 h 133"/>
                <a:gd name="T12" fmla="*/ 15 w 126"/>
                <a:gd name="T13" fmla="*/ 92 h 133"/>
                <a:gd name="T14" fmla="*/ 23 w 126"/>
                <a:gd name="T15" fmla="*/ 89 h 133"/>
                <a:gd name="T16" fmla="*/ 30 w 126"/>
                <a:gd name="T17" fmla="*/ 85 h 133"/>
                <a:gd name="T18" fmla="*/ 37 w 126"/>
                <a:gd name="T19" fmla="*/ 92 h 133"/>
                <a:gd name="T20" fmla="*/ 45 w 126"/>
                <a:gd name="T21" fmla="*/ 89 h 133"/>
                <a:gd name="T22" fmla="*/ 49 w 126"/>
                <a:gd name="T23" fmla="*/ 92 h 133"/>
                <a:gd name="T24" fmla="*/ 52 w 126"/>
                <a:gd name="T25" fmla="*/ 78 h 133"/>
                <a:gd name="T26" fmla="*/ 52 w 126"/>
                <a:gd name="T27" fmla="*/ 67 h 133"/>
                <a:gd name="T28" fmla="*/ 49 w 126"/>
                <a:gd name="T29" fmla="*/ 63 h 133"/>
                <a:gd name="T30" fmla="*/ 45 w 126"/>
                <a:gd name="T31" fmla="*/ 59 h 133"/>
                <a:gd name="T32" fmla="*/ 49 w 126"/>
                <a:gd name="T33" fmla="*/ 55 h 133"/>
                <a:gd name="T34" fmla="*/ 49 w 126"/>
                <a:gd name="T35" fmla="*/ 52 h 133"/>
                <a:gd name="T36" fmla="*/ 56 w 126"/>
                <a:gd name="T37" fmla="*/ 48 h 133"/>
                <a:gd name="T38" fmla="*/ 56 w 126"/>
                <a:gd name="T39" fmla="*/ 41 h 133"/>
                <a:gd name="T40" fmla="*/ 49 w 126"/>
                <a:gd name="T41" fmla="*/ 37 h 133"/>
                <a:gd name="T42" fmla="*/ 37 w 126"/>
                <a:gd name="T43" fmla="*/ 37 h 133"/>
                <a:gd name="T44" fmla="*/ 34 w 126"/>
                <a:gd name="T45" fmla="*/ 37 h 133"/>
                <a:gd name="T46" fmla="*/ 34 w 126"/>
                <a:gd name="T47" fmla="*/ 29 h 133"/>
                <a:gd name="T48" fmla="*/ 56 w 126"/>
                <a:gd name="T49" fmla="*/ 26 h 133"/>
                <a:gd name="T50" fmla="*/ 60 w 126"/>
                <a:gd name="T51" fmla="*/ 26 h 133"/>
                <a:gd name="T52" fmla="*/ 67 w 126"/>
                <a:gd name="T53" fmla="*/ 29 h 133"/>
                <a:gd name="T54" fmla="*/ 71 w 126"/>
                <a:gd name="T55" fmla="*/ 26 h 133"/>
                <a:gd name="T56" fmla="*/ 78 w 126"/>
                <a:gd name="T57" fmla="*/ 29 h 133"/>
                <a:gd name="T58" fmla="*/ 82 w 126"/>
                <a:gd name="T59" fmla="*/ 29 h 133"/>
                <a:gd name="T60" fmla="*/ 82 w 126"/>
                <a:gd name="T61" fmla="*/ 29 h 133"/>
                <a:gd name="T62" fmla="*/ 86 w 126"/>
                <a:gd name="T63" fmla="*/ 22 h 133"/>
                <a:gd name="T64" fmla="*/ 97 w 126"/>
                <a:gd name="T65" fmla="*/ 3 h 133"/>
                <a:gd name="T66" fmla="*/ 108 w 126"/>
                <a:gd name="T67" fmla="*/ 0 h 133"/>
                <a:gd name="T68" fmla="*/ 115 w 126"/>
                <a:gd name="T69" fmla="*/ 0 h 133"/>
                <a:gd name="T70" fmla="*/ 123 w 126"/>
                <a:gd name="T71" fmla="*/ 3 h 133"/>
                <a:gd name="T72" fmla="*/ 126 w 126"/>
                <a:gd name="T73" fmla="*/ 3 h 133"/>
                <a:gd name="T74" fmla="*/ 123 w 126"/>
                <a:gd name="T75" fmla="*/ 11 h 133"/>
                <a:gd name="T76" fmla="*/ 119 w 126"/>
                <a:gd name="T77" fmla="*/ 29 h 133"/>
                <a:gd name="T78" fmla="*/ 115 w 126"/>
                <a:gd name="T79" fmla="*/ 37 h 133"/>
                <a:gd name="T80" fmla="*/ 112 w 126"/>
                <a:gd name="T81" fmla="*/ 48 h 133"/>
                <a:gd name="T82" fmla="*/ 112 w 126"/>
                <a:gd name="T83" fmla="*/ 55 h 133"/>
                <a:gd name="T84" fmla="*/ 104 w 126"/>
                <a:gd name="T85" fmla="*/ 70 h 133"/>
                <a:gd name="T86" fmla="*/ 97 w 126"/>
                <a:gd name="T87" fmla="*/ 74 h 133"/>
                <a:gd name="T88" fmla="*/ 89 w 126"/>
                <a:gd name="T89" fmla="*/ 85 h 133"/>
                <a:gd name="T90" fmla="*/ 82 w 126"/>
                <a:gd name="T91" fmla="*/ 96 h 133"/>
                <a:gd name="T92" fmla="*/ 82 w 126"/>
                <a:gd name="T93" fmla="*/ 107 h 133"/>
                <a:gd name="T94" fmla="*/ 78 w 126"/>
                <a:gd name="T95" fmla="*/ 115 h 133"/>
                <a:gd name="T96" fmla="*/ 67 w 126"/>
                <a:gd name="T97" fmla="*/ 126 h 133"/>
                <a:gd name="T98" fmla="*/ 56 w 126"/>
                <a:gd name="T99" fmla="*/ 130 h 133"/>
                <a:gd name="T100" fmla="*/ 56 w 126"/>
                <a:gd name="T101" fmla="*/ 122 h 133"/>
                <a:gd name="T102" fmla="*/ 49 w 126"/>
                <a:gd name="T103" fmla="*/ 126 h 133"/>
                <a:gd name="T104" fmla="*/ 45 w 126"/>
                <a:gd name="T105" fmla="*/ 126 h 133"/>
                <a:gd name="T106" fmla="*/ 37 w 126"/>
                <a:gd name="T107" fmla="*/ 130 h 133"/>
                <a:gd name="T108" fmla="*/ 34 w 126"/>
                <a:gd name="T109" fmla="*/ 126 h 133"/>
                <a:gd name="T110" fmla="*/ 30 w 126"/>
                <a:gd name="T111" fmla="*/ 122 h 133"/>
                <a:gd name="T112" fmla="*/ 26 w 126"/>
                <a:gd name="T113" fmla="*/ 126 h 133"/>
                <a:gd name="T114" fmla="*/ 19 w 126"/>
                <a:gd name="T115" fmla="*/ 130 h 133"/>
                <a:gd name="T116" fmla="*/ 15 w 126"/>
                <a:gd name="T117" fmla="*/ 133 h 133"/>
                <a:gd name="T118" fmla="*/ 12 w 126"/>
                <a:gd name="T119" fmla="*/ 126 h 133"/>
                <a:gd name="T120" fmla="*/ 4 w 126"/>
                <a:gd name="T121" fmla="*/ 118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33">
                  <a:moveTo>
                    <a:pt x="0" y="115"/>
                  </a:moveTo>
                  <a:lnTo>
                    <a:pt x="4" y="111"/>
                  </a:lnTo>
                  <a:lnTo>
                    <a:pt x="4" y="111"/>
                  </a:lnTo>
                  <a:lnTo>
                    <a:pt x="4" y="111"/>
                  </a:lnTo>
                  <a:lnTo>
                    <a:pt x="8" y="111"/>
                  </a:lnTo>
                  <a:lnTo>
                    <a:pt x="8" y="107"/>
                  </a:lnTo>
                  <a:lnTo>
                    <a:pt x="12" y="107"/>
                  </a:lnTo>
                  <a:lnTo>
                    <a:pt x="15" y="111"/>
                  </a:lnTo>
                  <a:lnTo>
                    <a:pt x="15" y="107"/>
                  </a:lnTo>
                  <a:lnTo>
                    <a:pt x="15" y="100"/>
                  </a:lnTo>
                  <a:lnTo>
                    <a:pt x="12" y="100"/>
                  </a:lnTo>
                  <a:lnTo>
                    <a:pt x="12" y="100"/>
                  </a:lnTo>
                  <a:lnTo>
                    <a:pt x="8" y="100"/>
                  </a:lnTo>
                  <a:lnTo>
                    <a:pt x="4" y="100"/>
                  </a:lnTo>
                  <a:lnTo>
                    <a:pt x="4" y="96"/>
                  </a:lnTo>
                  <a:lnTo>
                    <a:pt x="4" y="96"/>
                  </a:lnTo>
                  <a:lnTo>
                    <a:pt x="8" y="92"/>
                  </a:lnTo>
                  <a:lnTo>
                    <a:pt x="8" y="92"/>
                  </a:lnTo>
                  <a:lnTo>
                    <a:pt x="12" y="96"/>
                  </a:lnTo>
                  <a:lnTo>
                    <a:pt x="15" y="92"/>
                  </a:lnTo>
                  <a:lnTo>
                    <a:pt x="15" y="92"/>
                  </a:lnTo>
                  <a:lnTo>
                    <a:pt x="19" y="92"/>
                  </a:lnTo>
                  <a:lnTo>
                    <a:pt x="23" y="92"/>
                  </a:lnTo>
                  <a:lnTo>
                    <a:pt x="23" y="89"/>
                  </a:lnTo>
                  <a:lnTo>
                    <a:pt x="23" y="85"/>
                  </a:lnTo>
                  <a:lnTo>
                    <a:pt x="26" y="85"/>
                  </a:lnTo>
                  <a:lnTo>
                    <a:pt x="30" y="85"/>
                  </a:lnTo>
                  <a:lnTo>
                    <a:pt x="30" y="89"/>
                  </a:lnTo>
                  <a:lnTo>
                    <a:pt x="34" y="92"/>
                  </a:lnTo>
                  <a:lnTo>
                    <a:pt x="37" y="92"/>
                  </a:lnTo>
                  <a:lnTo>
                    <a:pt x="37" y="92"/>
                  </a:lnTo>
                  <a:lnTo>
                    <a:pt x="41" y="89"/>
                  </a:lnTo>
                  <a:lnTo>
                    <a:pt x="45" y="89"/>
                  </a:lnTo>
                  <a:lnTo>
                    <a:pt x="49" y="92"/>
                  </a:lnTo>
                  <a:lnTo>
                    <a:pt x="49" y="92"/>
                  </a:lnTo>
                  <a:lnTo>
                    <a:pt x="49" y="92"/>
                  </a:lnTo>
                  <a:lnTo>
                    <a:pt x="52" y="92"/>
                  </a:lnTo>
                  <a:lnTo>
                    <a:pt x="49" y="89"/>
                  </a:lnTo>
                  <a:lnTo>
                    <a:pt x="52" y="78"/>
                  </a:lnTo>
                  <a:lnTo>
                    <a:pt x="56" y="70"/>
                  </a:lnTo>
                  <a:lnTo>
                    <a:pt x="56" y="67"/>
                  </a:lnTo>
                  <a:lnTo>
                    <a:pt x="52" y="67"/>
                  </a:lnTo>
                  <a:lnTo>
                    <a:pt x="52" y="67"/>
                  </a:lnTo>
                  <a:lnTo>
                    <a:pt x="52" y="63"/>
                  </a:lnTo>
                  <a:lnTo>
                    <a:pt x="49" y="63"/>
                  </a:lnTo>
                  <a:lnTo>
                    <a:pt x="49" y="63"/>
                  </a:lnTo>
                  <a:lnTo>
                    <a:pt x="49" y="59"/>
                  </a:lnTo>
                  <a:lnTo>
                    <a:pt x="45" y="59"/>
                  </a:lnTo>
                  <a:lnTo>
                    <a:pt x="45" y="59"/>
                  </a:lnTo>
                  <a:lnTo>
                    <a:pt x="49" y="55"/>
                  </a:lnTo>
                  <a:lnTo>
                    <a:pt x="49" y="55"/>
                  </a:lnTo>
                  <a:lnTo>
                    <a:pt x="49" y="55"/>
                  </a:lnTo>
                  <a:lnTo>
                    <a:pt x="49" y="55"/>
                  </a:lnTo>
                  <a:lnTo>
                    <a:pt x="49" y="52"/>
                  </a:lnTo>
                  <a:lnTo>
                    <a:pt x="49" y="52"/>
                  </a:lnTo>
                  <a:lnTo>
                    <a:pt x="52" y="48"/>
                  </a:lnTo>
                  <a:lnTo>
                    <a:pt x="56" y="48"/>
                  </a:lnTo>
                  <a:lnTo>
                    <a:pt x="56" y="44"/>
                  </a:lnTo>
                  <a:lnTo>
                    <a:pt x="56" y="44"/>
                  </a:lnTo>
                  <a:lnTo>
                    <a:pt x="56" y="41"/>
                  </a:lnTo>
                  <a:lnTo>
                    <a:pt x="56" y="37"/>
                  </a:lnTo>
                  <a:lnTo>
                    <a:pt x="52" y="37"/>
                  </a:lnTo>
                  <a:lnTo>
                    <a:pt x="49" y="37"/>
                  </a:lnTo>
                  <a:lnTo>
                    <a:pt x="45" y="37"/>
                  </a:lnTo>
                  <a:lnTo>
                    <a:pt x="41" y="37"/>
                  </a:lnTo>
                  <a:lnTo>
                    <a:pt x="37" y="37"/>
                  </a:lnTo>
                  <a:lnTo>
                    <a:pt x="37" y="41"/>
                  </a:lnTo>
                  <a:lnTo>
                    <a:pt x="34" y="37"/>
                  </a:lnTo>
                  <a:lnTo>
                    <a:pt x="34" y="37"/>
                  </a:lnTo>
                  <a:lnTo>
                    <a:pt x="34" y="33"/>
                  </a:lnTo>
                  <a:lnTo>
                    <a:pt x="34" y="29"/>
                  </a:lnTo>
                  <a:lnTo>
                    <a:pt x="34" y="29"/>
                  </a:lnTo>
                  <a:lnTo>
                    <a:pt x="34" y="26"/>
                  </a:lnTo>
                  <a:lnTo>
                    <a:pt x="56" y="26"/>
                  </a:lnTo>
                  <a:lnTo>
                    <a:pt x="56" y="26"/>
                  </a:lnTo>
                  <a:lnTo>
                    <a:pt x="60" y="26"/>
                  </a:lnTo>
                  <a:lnTo>
                    <a:pt x="60" y="26"/>
                  </a:lnTo>
                  <a:lnTo>
                    <a:pt x="60" y="26"/>
                  </a:lnTo>
                  <a:lnTo>
                    <a:pt x="63" y="26"/>
                  </a:lnTo>
                  <a:lnTo>
                    <a:pt x="63" y="26"/>
                  </a:lnTo>
                  <a:lnTo>
                    <a:pt x="67" y="29"/>
                  </a:lnTo>
                  <a:lnTo>
                    <a:pt x="67" y="29"/>
                  </a:lnTo>
                  <a:lnTo>
                    <a:pt x="67" y="26"/>
                  </a:lnTo>
                  <a:lnTo>
                    <a:pt x="71" y="26"/>
                  </a:lnTo>
                  <a:lnTo>
                    <a:pt x="71" y="29"/>
                  </a:lnTo>
                  <a:lnTo>
                    <a:pt x="74" y="29"/>
                  </a:lnTo>
                  <a:lnTo>
                    <a:pt x="78" y="29"/>
                  </a:lnTo>
                  <a:lnTo>
                    <a:pt x="78" y="29"/>
                  </a:lnTo>
                  <a:lnTo>
                    <a:pt x="78" y="29"/>
                  </a:lnTo>
                  <a:lnTo>
                    <a:pt x="82" y="29"/>
                  </a:lnTo>
                  <a:lnTo>
                    <a:pt x="82" y="29"/>
                  </a:lnTo>
                  <a:lnTo>
                    <a:pt x="82" y="29"/>
                  </a:lnTo>
                  <a:lnTo>
                    <a:pt x="82" y="29"/>
                  </a:lnTo>
                  <a:lnTo>
                    <a:pt x="82" y="26"/>
                  </a:lnTo>
                  <a:lnTo>
                    <a:pt x="82" y="26"/>
                  </a:lnTo>
                  <a:lnTo>
                    <a:pt x="86" y="22"/>
                  </a:lnTo>
                  <a:lnTo>
                    <a:pt x="86" y="18"/>
                  </a:lnTo>
                  <a:lnTo>
                    <a:pt x="93" y="7"/>
                  </a:lnTo>
                  <a:lnTo>
                    <a:pt x="97" y="3"/>
                  </a:lnTo>
                  <a:lnTo>
                    <a:pt x="100" y="3"/>
                  </a:lnTo>
                  <a:lnTo>
                    <a:pt x="100" y="3"/>
                  </a:lnTo>
                  <a:lnTo>
                    <a:pt x="108" y="0"/>
                  </a:lnTo>
                  <a:lnTo>
                    <a:pt x="112" y="0"/>
                  </a:lnTo>
                  <a:lnTo>
                    <a:pt x="112" y="0"/>
                  </a:lnTo>
                  <a:lnTo>
                    <a:pt x="115" y="0"/>
                  </a:lnTo>
                  <a:lnTo>
                    <a:pt x="119" y="0"/>
                  </a:lnTo>
                  <a:lnTo>
                    <a:pt x="119" y="0"/>
                  </a:lnTo>
                  <a:lnTo>
                    <a:pt x="123" y="3"/>
                  </a:lnTo>
                  <a:lnTo>
                    <a:pt x="123" y="0"/>
                  </a:lnTo>
                  <a:lnTo>
                    <a:pt x="126" y="0"/>
                  </a:lnTo>
                  <a:lnTo>
                    <a:pt x="126" y="3"/>
                  </a:lnTo>
                  <a:lnTo>
                    <a:pt x="126" y="3"/>
                  </a:lnTo>
                  <a:lnTo>
                    <a:pt x="126" y="11"/>
                  </a:lnTo>
                  <a:lnTo>
                    <a:pt x="123" y="11"/>
                  </a:lnTo>
                  <a:lnTo>
                    <a:pt x="123" y="15"/>
                  </a:lnTo>
                  <a:lnTo>
                    <a:pt x="115" y="22"/>
                  </a:lnTo>
                  <a:lnTo>
                    <a:pt x="119" y="29"/>
                  </a:lnTo>
                  <a:lnTo>
                    <a:pt x="115" y="33"/>
                  </a:lnTo>
                  <a:lnTo>
                    <a:pt x="115" y="33"/>
                  </a:lnTo>
                  <a:lnTo>
                    <a:pt x="115" y="37"/>
                  </a:lnTo>
                  <a:lnTo>
                    <a:pt x="112" y="41"/>
                  </a:lnTo>
                  <a:lnTo>
                    <a:pt x="115" y="44"/>
                  </a:lnTo>
                  <a:lnTo>
                    <a:pt x="112" y="48"/>
                  </a:lnTo>
                  <a:lnTo>
                    <a:pt x="115" y="48"/>
                  </a:lnTo>
                  <a:lnTo>
                    <a:pt x="112" y="52"/>
                  </a:lnTo>
                  <a:lnTo>
                    <a:pt x="112" y="55"/>
                  </a:lnTo>
                  <a:lnTo>
                    <a:pt x="108" y="59"/>
                  </a:lnTo>
                  <a:lnTo>
                    <a:pt x="108" y="63"/>
                  </a:lnTo>
                  <a:lnTo>
                    <a:pt x="104" y="70"/>
                  </a:lnTo>
                  <a:lnTo>
                    <a:pt x="100" y="74"/>
                  </a:lnTo>
                  <a:lnTo>
                    <a:pt x="97" y="74"/>
                  </a:lnTo>
                  <a:lnTo>
                    <a:pt x="97" y="74"/>
                  </a:lnTo>
                  <a:lnTo>
                    <a:pt x="93" y="78"/>
                  </a:lnTo>
                  <a:lnTo>
                    <a:pt x="89" y="81"/>
                  </a:lnTo>
                  <a:lnTo>
                    <a:pt x="89" y="85"/>
                  </a:lnTo>
                  <a:lnTo>
                    <a:pt x="86" y="89"/>
                  </a:lnTo>
                  <a:lnTo>
                    <a:pt x="82" y="92"/>
                  </a:lnTo>
                  <a:lnTo>
                    <a:pt x="82" y="96"/>
                  </a:lnTo>
                  <a:lnTo>
                    <a:pt x="82" y="96"/>
                  </a:lnTo>
                  <a:lnTo>
                    <a:pt x="82" y="104"/>
                  </a:lnTo>
                  <a:lnTo>
                    <a:pt x="82" y="107"/>
                  </a:lnTo>
                  <a:lnTo>
                    <a:pt x="82" y="111"/>
                  </a:lnTo>
                  <a:lnTo>
                    <a:pt x="78" y="115"/>
                  </a:lnTo>
                  <a:lnTo>
                    <a:pt x="78" y="115"/>
                  </a:lnTo>
                  <a:lnTo>
                    <a:pt x="74" y="118"/>
                  </a:lnTo>
                  <a:lnTo>
                    <a:pt x="74" y="118"/>
                  </a:lnTo>
                  <a:lnTo>
                    <a:pt x="67" y="126"/>
                  </a:lnTo>
                  <a:lnTo>
                    <a:pt x="63" y="130"/>
                  </a:lnTo>
                  <a:lnTo>
                    <a:pt x="60" y="130"/>
                  </a:lnTo>
                  <a:lnTo>
                    <a:pt x="56" y="130"/>
                  </a:lnTo>
                  <a:lnTo>
                    <a:pt x="56" y="126"/>
                  </a:lnTo>
                  <a:lnTo>
                    <a:pt x="52" y="126"/>
                  </a:lnTo>
                  <a:lnTo>
                    <a:pt x="56" y="122"/>
                  </a:lnTo>
                  <a:lnTo>
                    <a:pt x="56" y="122"/>
                  </a:lnTo>
                  <a:lnTo>
                    <a:pt x="52" y="122"/>
                  </a:lnTo>
                  <a:lnTo>
                    <a:pt x="49" y="126"/>
                  </a:lnTo>
                  <a:lnTo>
                    <a:pt x="45" y="126"/>
                  </a:lnTo>
                  <a:lnTo>
                    <a:pt x="45" y="126"/>
                  </a:lnTo>
                  <a:lnTo>
                    <a:pt x="45" y="126"/>
                  </a:lnTo>
                  <a:lnTo>
                    <a:pt x="41" y="130"/>
                  </a:lnTo>
                  <a:lnTo>
                    <a:pt x="37" y="130"/>
                  </a:lnTo>
                  <a:lnTo>
                    <a:pt x="37" y="130"/>
                  </a:lnTo>
                  <a:lnTo>
                    <a:pt x="37" y="126"/>
                  </a:lnTo>
                  <a:lnTo>
                    <a:pt x="34" y="126"/>
                  </a:lnTo>
                  <a:lnTo>
                    <a:pt x="34" y="126"/>
                  </a:lnTo>
                  <a:lnTo>
                    <a:pt x="34" y="130"/>
                  </a:lnTo>
                  <a:lnTo>
                    <a:pt x="34" y="126"/>
                  </a:lnTo>
                  <a:lnTo>
                    <a:pt x="30" y="122"/>
                  </a:lnTo>
                  <a:lnTo>
                    <a:pt x="30" y="122"/>
                  </a:lnTo>
                  <a:lnTo>
                    <a:pt x="26" y="122"/>
                  </a:lnTo>
                  <a:lnTo>
                    <a:pt x="26" y="126"/>
                  </a:lnTo>
                  <a:lnTo>
                    <a:pt x="23" y="126"/>
                  </a:lnTo>
                  <a:lnTo>
                    <a:pt x="23" y="126"/>
                  </a:lnTo>
                  <a:lnTo>
                    <a:pt x="19" y="130"/>
                  </a:lnTo>
                  <a:lnTo>
                    <a:pt x="19" y="130"/>
                  </a:lnTo>
                  <a:lnTo>
                    <a:pt x="15" y="133"/>
                  </a:lnTo>
                  <a:lnTo>
                    <a:pt x="15" y="133"/>
                  </a:lnTo>
                  <a:lnTo>
                    <a:pt x="12" y="130"/>
                  </a:lnTo>
                  <a:lnTo>
                    <a:pt x="12" y="130"/>
                  </a:lnTo>
                  <a:lnTo>
                    <a:pt x="12" y="126"/>
                  </a:lnTo>
                  <a:lnTo>
                    <a:pt x="12" y="122"/>
                  </a:lnTo>
                  <a:lnTo>
                    <a:pt x="4" y="118"/>
                  </a:lnTo>
                  <a:lnTo>
                    <a:pt x="4" y="118"/>
                  </a:lnTo>
                  <a:lnTo>
                    <a:pt x="0" y="1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3" name="Freeform 137">
              <a:extLst>
                <a:ext uri="{FF2B5EF4-FFF2-40B4-BE49-F238E27FC236}">
                  <a16:creationId xmlns:a16="http://schemas.microsoft.com/office/drawing/2014/main" xmlns="" id="{19D983A0-D2A8-442C-966A-75D75CEB55B7}"/>
                </a:ext>
              </a:extLst>
            </p:cNvPr>
            <p:cNvSpPr/>
            <p:nvPr/>
          </p:nvSpPr>
          <p:spPr bwMode="auto">
            <a:xfrm>
              <a:off x="5317371" y="4398846"/>
              <a:ext cx="34036" cy="38406"/>
            </a:xfrm>
            <a:custGeom>
              <a:avLst/>
              <a:gdLst>
                <a:gd name="T0" fmla="*/ 19 w 19"/>
                <a:gd name="T1" fmla="*/ 8 h 22"/>
                <a:gd name="T2" fmla="*/ 19 w 19"/>
                <a:gd name="T3" fmla="*/ 4 h 22"/>
                <a:gd name="T4" fmla="*/ 15 w 19"/>
                <a:gd name="T5" fmla="*/ 0 h 22"/>
                <a:gd name="T6" fmla="*/ 15 w 19"/>
                <a:gd name="T7" fmla="*/ 0 h 22"/>
                <a:gd name="T8" fmla="*/ 11 w 19"/>
                <a:gd name="T9" fmla="*/ 0 h 22"/>
                <a:gd name="T10" fmla="*/ 11 w 19"/>
                <a:gd name="T11" fmla="*/ 4 h 22"/>
                <a:gd name="T12" fmla="*/ 8 w 19"/>
                <a:gd name="T13" fmla="*/ 4 h 22"/>
                <a:gd name="T14" fmla="*/ 8 w 19"/>
                <a:gd name="T15" fmla="*/ 4 h 22"/>
                <a:gd name="T16" fmla="*/ 4 w 19"/>
                <a:gd name="T17" fmla="*/ 8 h 22"/>
                <a:gd name="T18" fmla="*/ 4 w 19"/>
                <a:gd name="T19" fmla="*/ 8 h 22"/>
                <a:gd name="T20" fmla="*/ 0 w 19"/>
                <a:gd name="T21" fmla="*/ 11 h 22"/>
                <a:gd name="T22" fmla="*/ 0 w 19"/>
                <a:gd name="T23" fmla="*/ 11 h 22"/>
                <a:gd name="T24" fmla="*/ 0 w 19"/>
                <a:gd name="T25" fmla="*/ 11 h 22"/>
                <a:gd name="T26" fmla="*/ 4 w 19"/>
                <a:gd name="T27" fmla="*/ 19 h 22"/>
                <a:gd name="T28" fmla="*/ 0 w 19"/>
                <a:gd name="T29" fmla="*/ 19 h 22"/>
                <a:gd name="T30" fmla="*/ 0 w 19"/>
                <a:gd name="T31" fmla="*/ 22 h 22"/>
                <a:gd name="T32" fmla="*/ 4 w 19"/>
                <a:gd name="T33" fmla="*/ 19 h 22"/>
                <a:gd name="T34" fmla="*/ 8 w 19"/>
                <a:gd name="T35" fmla="*/ 19 h 22"/>
                <a:gd name="T36" fmla="*/ 11 w 19"/>
                <a:gd name="T37" fmla="*/ 19 h 22"/>
                <a:gd name="T38" fmla="*/ 8 w 19"/>
                <a:gd name="T39" fmla="*/ 11 h 22"/>
                <a:gd name="T40" fmla="*/ 11 w 19"/>
                <a:gd name="T41" fmla="*/ 11 h 22"/>
                <a:gd name="T42" fmla="*/ 15 w 19"/>
                <a:gd name="T43" fmla="*/ 8 h 22"/>
                <a:gd name="T44" fmla="*/ 19 w 19"/>
                <a:gd name="T45" fmla="*/ 8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9" h="22">
                  <a:moveTo>
                    <a:pt x="19" y="8"/>
                  </a:moveTo>
                  <a:lnTo>
                    <a:pt x="19" y="4"/>
                  </a:lnTo>
                  <a:lnTo>
                    <a:pt x="15" y="0"/>
                  </a:lnTo>
                  <a:lnTo>
                    <a:pt x="15" y="0"/>
                  </a:lnTo>
                  <a:lnTo>
                    <a:pt x="11" y="0"/>
                  </a:lnTo>
                  <a:lnTo>
                    <a:pt x="11" y="4"/>
                  </a:lnTo>
                  <a:lnTo>
                    <a:pt x="8" y="4"/>
                  </a:lnTo>
                  <a:lnTo>
                    <a:pt x="8" y="4"/>
                  </a:lnTo>
                  <a:lnTo>
                    <a:pt x="4" y="8"/>
                  </a:lnTo>
                  <a:lnTo>
                    <a:pt x="4" y="8"/>
                  </a:lnTo>
                  <a:lnTo>
                    <a:pt x="0" y="11"/>
                  </a:lnTo>
                  <a:lnTo>
                    <a:pt x="0" y="11"/>
                  </a:lnTo>
                  <a:lnTo>
                    <a:pt x="0" y="11"/>
                  </a:lnTo>
                  <a:lnTo>
                    <a:pt x="4" y="19"/>
                  </a:lnTo>
                  <a:lnTo>
                    <a:pt x="0" y="19"/>
                  </a:lnTo>
                  <a:lnTo>
                    <a:pt x="0" y="22"/>
                  </a:lnTo>
                  <a:lnTo>
                    <a:pt x="4" y="19"/>
                  </a:lnTo>
                  <a:lnTo>
                    <a:pt x="8" y="19"/>
                  </a:lnTo>
                  <a:lnTo>
                    <a:pt x="11" y="19"/>
                  </a:lnTo>
                  <a:lnTo>
                    <a:pt x="8" y="11"/>
                  </a:lnTo>
                  <a:lnTo>
                    <a:pt x="11" y="11"/>
                  </a:lnTo>
                  <a:lnTo>
                    <a:pt x="15" y="8"/>
                  </a:lnTo>
                  <a:lnTo>
                    <a:pt x="19" y="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4" name="Freeform 138">
              <a:extLst>
                <a:ext uri="{FF2B5EF4-FFF2-40B4-BE49-F238E27FC236}">
                  <a16:creationId xmlns:a16="http://schemas.microsoft.com/office/drawing/2014/main" xmlns="" id="{98B20BF2-A4B0-44D7-A8DE-F92F559FF899}"/>
                </a:ext>
              </a:extLst>
            </p:cNvPr>
            <p:cNvSpPr/>
            <p:nvPr/>
          </p:nvSpPr>
          <p:spPr bwMode="auto">
            <a:xfrm>
              <a:off x="5827913" y="4308069"/>
              <a:ext cx="331406" cy="298518"/>
            </a:xfrm>
            <a:custGeom>
              <a:avLst/>
              <a:gdLst>
                <a:gd name="T0" fmla="*/ 23 w 185"/>
                <a:gd name="T1" fmla="*/ 4 h 171"/>
                <a:gd name="T2" fmla="*/ 78 w 185"/>
                <a:gd name="T3" fmla="*/ 0 h 171"/>
                <a:gd name="T4" fmla="*/ 141 w 185"/>
                <a:gd name="T5" fmla="*/ 37 h 171"/>
                <a:gd name="T6" fmla="*/ 163 w 185"/>
                <a:gd name="T7" fmla="*/ 56 h 171"/>
                <a:gd name="T8" fmla="*/ 163 w 185"/>
                <a:gd name="T9" fmla="*/ 60 h 171"/>
                <a:gd name="T10" fmla="*/ 156 w 185"/>
                <a:gd name="T11" fmla="*/ 74 h 171"/>
                <a:gd name="T12" fmla="*/ 163 w 185"/>
                <a:gd name="T13" fmla="*/ 86 h 171"/>
                <a:gd name="T14" fmla="*/ 167 w 185"/>
                <a:gd name="T15" fmla="*/ 93 h 171"/>
                <a:gd name="T16" fmla="*/ 163 w 185"/>
                <a:gd name="T17" fmla="*/ 97 h 171"/>
                <a:gd name="T18" fmla="*/ 167 w 185"/>
                <a:gd name="T19" fmla="*/ 108 h 171"/>
                <a:gd name="T20" fmla="*/ 167 w 185"/>
                <a:gd name="T21" fmla="*/ 119 h 171"/>
                <a:gd name="T22" fmla="*/ 167 w 185"/>
                <a:gd name="T23" fmla="*/ 123 h 171"/>
                <a:gd name="T24" fmla="*/ 171 w 185"/>
                <a:gd name="T25" fmla="*/ 126 h 171"/>
                <a:gd name="T26" fmla="*/ 174 w 185"/>
                <a:gd name="T27" fmla="*/ 141 h 171"/>
                <a:gd name="T28" fmla="*/ 185 w 185"/>
                <a:gd name="T29" fmla="*/ 145 h 171"/>
                <a:gd name="T30" fmla="*/ 182 w 185"/>
                <a:gd name="T31" fmla="*/ 145 h 171"/>
                <a:gd name="T32" fmla="*/ 174 w 185"/>
                <a:gd name="T33" fmla="*/ 149 h 171"/>
                <a:gd name="T34" fmla="*/ 167 w 185"/>
                <a:gd name="T35" fmla="*/ 152 h 171"/>
                <a:gd name="T36" fmla="*/ 160 w 185"/>
                <a:gd name="T37" fmla="*/ 152 h 171"/>
                <a:gd name="T38" fmla="*/ 148 w 185"/>
                <a:gd name="T39" fmla="*/ 156 h 171"/>
                <a:gd name="T40" fmla="*/ 141 w 185"/>
                <a:gd name="T41" fmla="*/ 156 h 171"/>
                <a:gd name="T42" fmla="*/ 141 w 185"/>
                <a:gd name="T43" fmla="*/ 160 h 171"/>
                <a:gd name="T44" fmla="*/ 130 w 185"/>
                <a:gd name="T45" fmla="*/ 160 h 171"/>
                <a:gd name="T46" fmla="*/ 126 w 185"/>
                <a:gd name="T47" fmla="*/ 160 h 171"/>
                <a:gd name="T48" fmla="*/ 119 w 185"/>
                <a:gd name="T49" fmla="*/ 163 h 171"/>
                <a:gd name="T50" fmla="*/ 111 w 185"/>
                <a:gd name="T51" fmla="*/ 160 h 171"/>
                <a:gd name="T52" fmla="*/ 108 w 185"/>
                <a:gd name="T53" fmla="*/ 160 h 171"/>
                <a:gd name="T54" fmla="*/ 104 w 185"/>
                <a:gd name="T55" fmla="*/ 160 h 171"/>
                <a:gd name="T56" fmla="*/ 82 w 185"/>
                <a:gd name="T57" fmla="*/ 171 h 171"/>
                <a:gd name="T58" fmla="*/ 74 w 185"/>
                <a:gd name="T59" fmla="*/ 134 h 171"/>
                <a:gd name="T60" fmla="*/ 71 w 185"/>
                <a:gd name="T61" fmla="*/ 130 h 171"/>
                <a:gd name="T62" fmla="*/ 67 w 185"/>
                <a:gd name="T63" fmla="*/ 130 h 171"/>
                <a:gd name="T64" fmla="*/ 63 w 185"/>
                <a:gd name="T65" fmla="*/ 130 h 171"/>
                <a:gd name="T66" fmla="*/ 60 w 185"/>
                <a:gd name="T67" fmla="*/ 126 h 171"/>
                <a:gd name="T68" fmla="*/ 56 w 185"/>
                <a:gd name="T69" fmla="*/ 123 h 171"/>
                <a:gd name="T70" fmla="*/ 52 w 185"/>
                <a:gd name="T71" fmla="*/ 119 h 171"/>
                <a:gd name="T72" fmla="*/ 37 w 185"/>
                <a:gd name="T73" fmla="*/ 119 h 171"/>
                <a:gd name="T74" fmla="*/ 34 w 185"/>
                <a:gd name="T75" fmla="*/ 112 h 171"/>
                <a:gd name="T76" fmla="*/ 26 w 185"/>
                <a:gd name="T77" fmla="*/ 112 h 171"/>
                <a:gd name="T78" fmla="*/ 8 w 185"/>
                <a:gd name="T79" fmla="*/ 86 h 171"/>
                <a:gd name="T80" fmla="*/ 8 w 185"/>
                <a:gd name="T81" fmla="*/ 52 h 171"/>
                <a:gd name="T82" fmla="*/ 23 w 185"/>
                <a:gd name="T83" fmla="*/ 45 h 171"/>
                <a:gd name="T84" fmla="*/ 26 w 185"/>
                <a:gd name="T85" fmla="*/ 37 h 171"/>
                <a:gd name="T86" fmla="*/ 26 w 185"/>
                <a:gd name="T87" fmla="*/ 34 h 171"/>
                <a:gd name="T88" fmla="*/ 23 w 185"/>
                <a:gd name="T89" fmla="*/ 26 h 171"/>
                <a:gd name="T90" fmla="*/ 23 w 185"/>
                <a:gd name="T91" fmla="*/ 26 h 171"/>
                <a:gd name="T92" fmla="*/ 26 w 185"/>
                <a:gd name="T93" fmla="*/ 22 h 171"/>
                <a:gd name="T94" fmla="*/ 26 w 185"/>
                <a:gd name="T95" fmla="*/ 15 h 171"/>
                <a:gd name="T96" fmla="*/ 26 w 185"/>
                <a:gd name="T97" fmla="*/ 8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85" h="171">
                  <a:moveTo>
                    <a:pt x="23" y="4"/>
                  </a:moveTo>
                  <a:lnTo>
                    <a:pt x="23" y="4"/>
                  </a:lnTo>
                  <a:lnTo>
                    <a:pt x="23" y="4"/>
                  </a:lnTo>
                  <a:lnTo>
                    <a:pt x="26" y="0"/>
                  </a:lnTo>
                  <a:lnTo>
                    <a:pt x="45" y="0"/>
                  </a:lnTo>
                  <a:lnTo>
                    <a:pt x="78" y="0"/>
                  </a:lnTo>
                  <a:lnTo>
                    <a:pt x="137" y="34"/>
                  </a:lnTo>
                  <a:lnTo>
                    <a:pt x="141" y="37"/>
                  </a:lnTo>
                  <a:lnTo>
                    <a:pt x="141" y="37"/>
                  </a:lnTo>
                  <a:lnTo>
                    <a:pt x="141" y="41"/>
                  </a:lnTo>
                  <a:lnTo>
                    <a:pt x="145" y="41"/>
                  </a:lnTo>
                  <a:lnTo>
                    <a:pt x="163" y="56"/>
                  </a:lnTo>
                  <a:lnTo>
                    <a:pt x="163" y="56"/>
                  </a:lnTo>
                  <a:lnTo>
                    <a:pt x="163" y="56"/>
                  </a:lnTo>
                  <a:lnTo>
                    <a:pt x="163" y="60"/>
                  </a:lnTo>
                  <a:lnTo>
                    <a:pt x="163" y="60"/>
                  </a:lnTo>
                  <a:lnTo>
                    <a:pt x="160" y="71"/>
                  </a:lnTo>
                  <a:lnTo>
                    <a:pt x="156" y="74"/>
                  </a:lnTo>
                  <a:lnTo>
                    <a:pt x="156" y="78"/>
                  </a:lnTo>
                  <a:lnTo>
                    <a:pt x="163" y="82"/>
                  </a:lnTo>
                  <a:lnTo>
                    <a:pt x="163" y="86"/>
                  </a:lnTo>
                  <a:lnTo>
                    <a:pt x="167" y="86"/>
                  </a:lnTo>
                  <a:lnTo>
                    <a:pt x="171" y="93"/>
                  </a:lnTo>
                  <a:lnTo>
                    <a:pt x="167" y="93"/>
                  </a:lnTo>
                  <a:lnTo>
                    <a:pt x="167" y="93"/>
                  </a:lnTo>
                  <a:lnTo>
                    <a:pt x="163" y="93"/>
                  </a:lnTo>
                  <a:lnTo>
                    <a:pt x="163" y="97"/>
                  </a:lnTo>
                  <a:lnTo>
                    <a:pt x="163" y="104"/>
                  </a:lnTo>
                  <a:lnTo>
                    <a:pt x="167" y="104"/>
                  </a:lnTo>
                  <a:lnTo>
                    <a:pt x="167" y="108"/>
                  </a:lnTo>
                  <a:lnTo>
                    <a:pt x="163" y="112"/>
                  </a:lnTo>
                  <a:lnTo>
                    <a:pt x="163" y="115"/>
                  </a:lnTo>
                  <a:lnTo>
                    <a:pt x="167" y="119"/>
                  </a:lnTo>
                  <a:lnTo>
                    <a:pt x="167" y="119"/>
                  </a:lnTo>
                  <a:lnTo>
                    <a:pt x="167" y="119"/>
                  </a:lnTo>
                  <a:lnTo>
                    <a:pt x="167" y="123"/>
                  </a:lnTo>
                  <a:lnTo>
                    <a:pt x="171" y="123"/>
                  </a:lnTo>
                  <a:lnTo>
                    <a:pt x="167" y="126"/>
                  </a:lnTo>
                  <a:lnTo>
                    <a:pt x="171" y="126"/>
                  </a:lnTo>
                  <a:lnTo>
                    <a:pt x="171" y="134"/>
                  </a:lnTo>
                  <a:lnTo>
                    <a:pt x="171" y="134"/>
                  </a:lnTo>
                  <a:lnTo>
                    <a:pt x="174" y="141"/>
                  </a:lnTo>
                  <a:lnTo>
                    <a:pt x="182" y="141"/>
                  </a:lnTo>
                  <a:lnTo>
                    <a:pt x="185" y="141"/>
                  </a:lnTo>
                  <a:lnTo>
                    <a:pt x="185" y="145"/>
                  </a:lnTo>
                  <a:lnTo>
                    <a:pt x="185" y="145"/>
                  </a:lnTo>
                  <a:lnTo>
                    <a:pt x="185" y="145"/>
                  </a:lnTo>
                  <a:lnTo>
                    <a:pt x="182" y="145"/>
                  </a:lnTo>
                  <a:lnTo>
                    <a:pt x="178" y="145"/>
                  </a:lnTo>
                  <a:lnTo>
                    <a:pt x="178" y="149"/>
                  </a:lnTo>
                  <a:lnTo>
                    <a:pt x="174" y="149"/>
                  </a:lnTo>
                  <a:lnTo>
                    <a:pt x="171" y="149"/>
                  </a:lnTo>
                  <a:lnTo>
                    <a:pt x="171" y="152"/>
                  </a:lnTo>
                  <a:lnTo>
                    <a:pt x="167" y="152"/>
                  </a:lnTo>
                  <a:lnTo>
                    <a:pt x="163" y="152"/>
                  </a:lnTo>
                  <a:lnTo>
                    <a:pt x="163" y="156"/>
                  </a:lnTo>
                  <a:lnTo>
                    <a:pt x="160" y="152"/>
                  </a:lnTo>
                  <a:lnTo>
                    <a:pt x="152" y="156"/>
                  </a:lnTo>
                  <a:lnTo>
                    <a:pt x="152" y="156"/>
                  </a:lnTo>
                  <a:lnTo>
                    <a:pt x="148" y="156"/>
                  </a:lnTo>
                  <a:lnTo>
                    <a:pt x="145" y="156"/>
                  </a:lnTo>
                  <a:lnTo>
                    <a:pt x="145" y="156"/>
                  </a:lnTo>
                  <a:lnTo>
                    <a:pt x="141" y="156"/>
                  </a:lnTo>
                  <a:lnTo>
                    <a:pt x="141" y="156"/>
                  </a:lnTo>
                  <a:lnTo>
                    <a:pt x="141" y="160"/>
                  </a:lnTo>
                  <a:lnTo>
                    <a:pt x="141" y="160"/>
                  </a:lnTo>
                  <a:lnTo>
                    <a:pt x="134" y="160"/>
                  </a:lnTo>
                  <a:lnTo>
                    <a:pt x="130" y="163"/>
                  </a:lnTo>
                  <a:lnTo>
                    <a:pt x="130" y="160"/>
                  </a:lnTo>
                  <a:lnTo>
                    <a:pt x="126" y="160"/>
                  </a:lnTo>
                  <a:lnTo>
                    <a:pt x="126" y="160"/>
                  </a:lnTo>
                  <a:lnTo>
                    <a:pt x="126" y="160"/>
                  </a:lnTo>
                  <a:lnTo>
                    <a:pt x="123" y="160"/>
                  </a:lnTo>
                  <a:lnTo>
                    <a:pt x="123" y="160"/>
                  </a:lnTo>
                  <a:lnTo>
                    <a:pt x="119" y="163"/>
                  </a:lnTo>
                  <a:lnTo>
                    <a:pt x="115" y="163"/>
                  </a:lnTo>
                  <a:lnTo>
                    <a:pt x="115" y="163"/>
                  </a:lnTo>
                  <a:lnTo>
                    <a:pt x="111" y="160"/>
                  </a:lnTo>
                  <a:lnTo>
                    <a:pt x="111" y="160"/>
                  </a:lnTo>
                  <a:lnTo>
                    <a:pt x="108" y="160"/>
                  </a:lnTo>
                  <a:lnTo>
                    <a:pt x="108" y="160"/>
                  </a:lnTo>
                  <a:lnTo>
                    <a:pt x="108" y="156"/>
                  </a:lnTo>
                  <a:lnTo>
                    <a:pt x="104" y="156"/>
                  </a:lnTo>
                  <a:lnTo>
                    <a:pt x="104" y="160"/>
                  </a:lnTo>
                  <a:lnTo>
                    <a:pt x="100" y="160"/>
                  </a:lnTo>
                  <a:lnTo>
                    <a:pt x="86" y="160"/>
                  </a:lnTo>
                  <a:lnTo>
                    <a:pt x="82" y="171"/>
                  </a:lnTo>
                  <a:lnTo>
                    <a:pt x="82" y="145"/>
                  </a:lnTo>
                  <a:lnTo>
                    <a:pt x="82" y="141"/>
                  </a:lnTo>
                  <a:lnTo>
                    <a:pt x="74" y="134"/>
                  </a:lnTo>
                  <a:lnTo>
                    <a:pt x="74" y="134"/>
                  </a:lnTo>
                  <a:lnTo>
                    <a:pt x="71" y="130"/>
                  </a:lnTo>
                  <a:lnTo>
                    <a:pt x="71" y="130"/>
                  </a:lnTo>
                  <a:lnTo>
                    <a:pt x="71" y="130"/>
                  </a:lnTo>
                  <a:lnTo>
                    <a:pt x="71" y="130"/>
                  </a:lnTo>
                  <a:lnTo>
                    <a:pt x="67" y="130"/>
                  </a:lnTo>
                  <a:lnTo>
                    <a:pt x="67" y="130"/>
                  </a:lnTo>
                  <a:lnTo>
                    <a:pt x="67" y="130"/>
                  </a:lnTo>
                  <a:lnTo>
                    <a:pt x="63" y="130"/>
                  </a:lnTo>
                  <a:lnTo>
                    <a:pt x="63" y="126"/>
                  </a:lnTo>
                  <a:lnTo>
                    <a:pt x="60" y="126"/>
                  </a:lnTo>
                  <a:lnTo>
                    <a:pt x="60" y="126"/>
                  </a:lnTo>
                  <a:lnTo>
                    <a:pt x="60" y="126"/>
                  </a:lnTo>
                  <a:lnTo>
                    <a:pt x="60" y="126"/>
                  </a:lnTo>
                  <a:lnTo>
                    <a:pt x="56" y="123"/>
                  </a:lnTo>
                  <a:lnTo>
                    <a:pt x="56" y="123"/>
                  </a:lnTo>
                  <a:lnTo>
                    <a:pt x="52" y="123"/>
                  </a:lnTo>
                  <a:lnTo>
                    <a:pt x="52" y="119"/>
                  </a:lnTo>
                  <a:lnTo>
                    <a:pt x="48" y="119"/>
                  </a:lnTo>
                  <a:lnTo>
                    <a:pt x="41" y="119"/>
                  </a:lnTo>
                  <a:lnTo>
                    <a:pt x="37" y="119"/>
                  </a:lnTo>
                  <a:lnTo>
                    <a:pt x="37" y="115"/>
                  </a:lnTo>
                  <a:lnTo>
                    <a:pt x="37" y="115"/>
                  </a:lnTo>
                  <a:lnTo>
                    <a:pt x="34" y="112"/>
                  </a:lnTo>
                  <a:lnTo>
                    <a:pt x="34" y="112"/>
                  </a:lnTo>
                  <a:lnTo>
                    <a:pt x="30" y="112"/>
                  </a:lnTo>
                  <a:lnTo>
                    <a:pt x="26" y="112"/>
                  </a:lnTo>
                  <a:lnTo>
                    <a:pt x="23" y="112"/>
                  </a:lnTo>
                  <a:lnTo>
                    <a:pt x="19" y="97"/>
                  </a:lnTo>
                  <a:lnTo>
                    <a:pt x="8" y="86"/>
                  </a:lnTo>
                  <a:lnTo>
                    <a:pt x="4" y="67"/>
                  </a:lnTo>
                  <a:lnTo>
                    <a:pt x="0" y="52"/>
                  </a:lnTo>
                  <a:lnTo>
                    <a:pt x="8" y="52"/>
                  </a:lnTo>
                  <a:lnTo>
                    <a:pt x="15" y="52"/>
                  </a:lnTo>
                  <a:lnTo>
                    <a:pt x="15" y="48"/>
                  </a:lnTo>
                  <a:lnTo>
                    <a:pt x="23" y="45"/>
                  </a:lnTo>
                  <a:lnTo>
                    <a:pt x="23" y="45"/>
                  </a:lnTo>
                  <a:lnTo>
                    <a:pt x="26" y="41"/>
                  </a:lnTo>
                  <a:lnTo>
                    <a:pt x="26" y="37"/>
                  </a:lnTo>
                  <a:lnTo>
                    <a:pt x="30" y="37"/>
                  </a:lnTo>
                  <a:lnTo>
                    <a:pt x="26" y="34"/>
                  </a:lnTo>
                  <a:lnTo>
                    <a:pt x="26" y="34"/>
                  </a:lnTo>
                  <a:lnTo>
                    <a:pt x="26" y="30"/>
                  </a:lnTo>
                  <a:lnTo>
                    <a:pt x="23" y="30"/>
                  </a:lnTo>
                  <a:lnTo>
                    <a:pt x="23" y="26"/>
                  </a:lnTo>
                  <a:lnTo>
                    <a:pt x="23" y="26"/>
                  </a:lnTo>
                  <a:lnTo>
                    <a:pt x="23" y="22"/>
                  </a:lnTo>
                  <a:lnTo>
                    <a:pt x="23" y="26"/>
                  </a:lnTo>
                  <a:lnTo>
                    <a:pt x="23" y="26"/>
                  </a:lnTo>
                  <a:lnTo>
                    <a:pt x="26" y="22"/>
                  </a:lnTo>
                  <a:lnTo>
                    <a:pt x="26" y="22"/>
                  </a:lnTo>
                  <a:lnTo>
                    <a:pt x="26" y="22"/>
                  </a:lnTo>
                  <a:lnTo>
                    <a:pt x="30" y="19"/>
                  </a:lnTo>
                  <a:lnTo>
                    <a:pt x="26" y="15"/>
                  </a:lnTo>
                  <a:lnTo>
                    <a:pt x="26" y="11"/>
                  </a:lnTo>
                  <a:lnTo>
                    <a:pt x="26" y="11"/>
                  </a:lnTo>
                  <a:lnTo>
                    <a:pt x="26" y="8"/>
                  </a:lnTo>
                  <a:lnTo>
                    <a:pt x="23" y="8"/>
                  </a:lnTo>
                  <a:lnTo>
                    <a:pt x="23"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5" name="Freeform 139">
              <a:extLst>
                <a:ext uri="{FF2B5EF4-FFF2-40B4-BE49-F238E27FC236}">
                  <a16:creationId xmlns:a16="http://schemas.microsoft.com/office/drawing/2014/main" xmlns="" id="{6372A9B3-01C2-4EDC-9FE4-BD85AE733C13}"/>
                </a:ext>
              </a:extLst>
            </p:cNvPr>
            <p:cNvSpPr/>
            <p:nvPr/>
          </p:nvSpPr>
          <p:spPr bwMode="auto">
            <a:xfrm>
              <a:off x="5822539" y="4315052"/>
              <a:ext cx="59116" cy="45388"/>
            </a:xfrm>
            <a:custGeom>
              <a:avLst/>
              <a:gdLst>
                <a:gd name="T0" fmla="*/ 7 w 33"/>
                <a:gd name="T1" fmla="*/ 4 h 26"/>
                <a:gd name="T2" fmla="*/ 7 w 33"/>
                <a:gd name="T3" fmla="*/ 4 h 26"/>
                <a:gd name="T4" fmla="*/ 11 w 33"/>
                <a:gd name="T5" fmla="*/ 4 h 26"/>
                <a:gd name="T6" fmla="*/ 14 w 33"/>
                <a:gd name="T7" fmla="*/ 0 h 26"/>
                <a:gd name="T8" fmla="*/ 14 w 33"/>
                <a:gd name="T9" fmla="*/ 0 h 26"/>
                <a:gd name="T10" fmla="*/ 18 w 33"/>
                <a:gd name="T11" fmla="*/ 4 h 26"/>
                <a:gd name="T12" fmla="*/ 18 w 33"/>
                <a:gd name="T13" fmla="*/ 4 h 26"/>
                <a:gd name="T14" fmla="*/ 22 w 33"/>
                <a:gd name="T15" fmla="*/ 0 h 26"/>
                <a:gd name="T16" fmla="*/ 22 w 33"/>
                <a:gd name="T17" fmla="*/ 0 h 26"/>
                <a:gd name="T18" fmla="*/ 22 w 33"/>
                <a:gd name="T19" fmla="*/ 0 h 26"/>
                <a:gd name="T20" fmla="*/ 26 w 33"/>
                <a:gd name="T21" fmla="*/ 4 h 26"/>
                <a:gd name="T22" fmla="*/ 29 w 33"/>
                <a:gd name="T23" fmla="*/ 4 h 26"/>
                <a:gd name="T24" fmla="*/ 29 w 33"/>
                <a:gd name="T25" fmla="*/ 7 h 26"/>
                <a:gd name="T26" fmla="*/ 29 w 33"/>
                <a:gd name="T27" fmla="*/ 7 h 26"/>
                <a:gd name="T28" fmla="*/ 29 w 33"/>
                <a:gd name="T29" fmla="*/ 11 h 26"/>
                <a:gd name="T30" fmla="*/ 33 w 33"/>
                <a:gd name="T31" fmla="*/ 15 h 26"/>
                <a:gd name="T32" fmla="*/ 29 w 33"/>
                <a:gd name="T33" fmla="*/ 18 h 26"/>
                <a:gd name="T34" fmla="*/ 29 w 33"/>
                <a:gd name="T35" fmla="*/ 18 h 26"/>
                <a:gd name="T36" fmla="*/ 29 w 33"/>
                <a:gd name="T37" fmla="*/ 18 h 26"/>
                <a:gd name="T38" fmla="*/ 26 w 33"/>
                <a:gd name="T39" fmla="*/ 22 h 26"/>
                <a:gd name="T40" fmla="*/ 26 w 33"/>
                <a:gd name="T41" fmla="*/ 22 h 26"/>
                <a:gd name="T42" fmla="*/ 26 w 33"/>
                <a:gd name="T43" fmla="*/ 18 h 26"/>
                <a:gd name="T44" fmla="*/ 26 w 33"/>
                <a:gd name="T45" fmla="*/ 18 h 26"/>
                <a:gd name="T46" fmla="*/ 22 w 33"/>
                <a:gd name="T47" fmla="*/ 18 h 26"/>
                <a:gd name="T48" fmla="*/ 22 w 33"/>
                <a:gd name="T49" fmla="*/ 15 h 26"/>
                <a:gd name="T50" fmla="*/ 18 w 33"/>
                <a:gd name="T51" fmla="*/ 15 h 26"/>
                <a:gd name="T52" fmla="*/ 18 w 33"/>
                <a:gd name="T53" fmla="*/ 15 h 26"/>
                <a:gd name="T54" fmla="*/ 18 w 33"/>
                <a:gd name="T55" fmla="*/ 15 h 26"/>
                <a:gd name="T56" fmla="*/ 18 w 33"/>
                <a:gd name="T57" fmla="*/ 18 h 26"/>
                <a:gd name="T58" fmla="*/ 14 w 33"/>
                <a:gd name="T59" fmla="*/ 22 h 26"/>
                <a:gd name="T60" fmla="*/ 14 w 33"/>
                <a:gd name="T61" fmla="*/ 22 h 26"/>
                <a:gd name="T62" fmla="*/ 11 w 33"/>
                <a:gd name="T63" fmla="*/ 26 h 26"/>
                <a:gd name="T64" fmla="*/ 11 w 33"/>
                <a:gd name="T65" fmla="*/ 22 h 26"/>
                <a:gd name="T66" fmla="*/ 11 w 33"/>
                <a:gd name="T67" fmla="*/ 22 h 26"/>
                <a:gd name="T68" fmla="*/ 7 w 33"/>
                <a:gd name="T69" fmla="*/ 26 h 26"/>
                <a:gd name="T70" fmla="*/ 7 w 33"/>
                <a:gd name="T71" fmla="*/ 22 h 26"/>
                <a:gd name="T72" fmla="*/ 3 w 33"/>
                <a:gd name="T73" fmla="*/ 22 h 26"/>
                <a:gd name="T74" fmla="*/ 3 w 33"/>
                <a:gd name="T75" fmla="*/ 18 h 26"/>
                <a:gd name="T76" fmla="*/ 0 w 33"/>
                <a:gd name="T77" fmla="*/ 18 h 26"/>
                <a:gd name="T78" fmla="*/ 0 w 33"/>
                <a:gd name="T79" fmla="*/ 22 h 26"/>
                <a:gd name="T80" fmla="*/ 0 w 33"/>
                <a:gd name="T81" fmla="*/ 18 h 26"/>
                <a:gd name="T82" fmla="*/ 0 w 33"/>
                <a:gd name="T83" fmla="*/ 7 h 26"/>
                <a:gd name="T84" fmla="*/ 3 w 33"/>
                <a:gd name="T85" fmla="*/ 7 h 26"/>
                <a:gd name="T86" fmla="*/ 7 w 33"/>
                <a:gd name="T87" fmla="*/ 4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3" h="26">
                  <a:moveTo>
                    <a:pt x="7" y="4"/>
                  </a:moveTo>
                  <a:lnTo>
                    <a:pt x="7" y="4"/>
                  </a:lnTo>
                  <a:lnTo>
                    <a:pt x="11" y="4"/>
                  </a:lnTo>
                  <a:lnTo>
                    <a:pt x="14" y="0"/>
                  </a:lnTo>
                  <a:lnTo>
                    <a:pt x="14" y="0"/>
                  </a:lnTo>
                  <a:lnTo>
                    <a:pt x="18" y="4"/>
                  </a:lnTo>
                  <a:lnTo>
                    <a:pt x="18" y="4"/>
                  </a:lnTo>
                  <a:lnTo>
                    <a:pt x="22" y="0"/>
                  </a:lnTo>
                  <a:lnTo>
                    <a:pt x="22" y="0"/>
                  </a:lnTo>
                  <a:lnTo>
                    <a:pt x="22" y="0"/>
                  </a:lnTo>
                  <a:lnTo>
                    <a:pt x="26" y="4"/>
                  </a:lnTo>
                  <a:lnTo>
                    <a:pt x="29" y="4"/>
                  </a:lnTo>
                  <a:lnTo>
                    <a:pt x="29" y="7"/>
                  </a:lnTo>
                  <a:lnTo>
                    <a:pt x="29" y="7"/>
                  </a:lnTo>
                  <a:lnTo>
                    <a:pt x="29" y="11"/>
                  </a:lnTo>
                  <a:lnTo>
                    <a:pt x="33" y="15"/>
                  </a:lnTo>
                  <a:lnTo>
                    <a:pt x="29" y="18"/>
                  </a:lnTo>
                  <a:lnTo>
                    <a:pt x="29" y="18"/>
                  </a:lnTo>
                  <a:lnTo>
                    <a:pt x="29" y="18"/>
                  </a:lnTo>
                  <a:lnTo>
                    <a:pt x="26" y="22"/>
                  </a:lnTo>
                  <a:lnTo>
                    <a:pt x="26" y="22"/>
                  </a:lnTo>
                  <a:lnTo>
                    <a:pt x="26" y="18"/>
                  </a:lnTo>
                  <a:lnTo>
                    <a:pt x="26" y="18"/>
                  </a:lnTo>
                  <a:lnTo>
                    <a:pt x="22" y="18"/>
                  </a:lnTo>
                  <a:lnTo>
                    <a:pt x="22" y="15"/>
                  </a:lnTo>
                  <a:lnTo>
                    <a:pt x="18" y="15"/>
                  </a:lnTo>
                  <a:lnTo>
                    <a:pt x="18" y="15"/>
                  </a:lnTo>
                  <a:lnTo>
                    <a:pt x="18" y="15"/>
                  </a:lnTo>
                  <a:lnTo>
                    <a:pt x="18" y="18"/>
                  </a:lnTo>
                  <a:lnTo>
                    <a:pt x="14" y="22"/>
                  </a:lnTo>
                  <a:lnTo>
                    <a:pt x="14" y="22"/>
                  </a:lnTo>
                  <a:lnTo>
                    <a:pt x="11" y="26"/>
                  </a:lnTo>
                  <a:lnTo>
                    <a:pt x="11" y="22"/>
                  </a:lnTo>
                  <a:lnTo>
                    <a:pt x="11" y="22"/>
                  </a:lnTo>
                  <a:lnTo>
                    <a:pt x="7" y="26"/>
                  </a:lnTo>
                  <a:lnTo>
                    <a:pt x="7" y="22"/>
                  </a:lnTo>
                  <a:lnTo>
                    <a:pt x="3" y="22"/>
                  </a:lnTo>
                  <a:lnTo>
                    <a:pt x="3" y="18"/>
                  </a:lnTo>
                  <a:lnTo>
                    <a:pt x="0" y="18"/>
                  </a:lnTo>
                  <a:lnTo>
                    <a:pt x="0" y="22"/>
                  </a:lnTo>
                  <a:lnTo>
                    <a:pt x="0" y="18"/>
                  </a:lnTo>
                  <a:lnTo>
                    <a:pt x="0" y="7"/>
                  </a:lnTo>
                  <a:lnTo>
                    <a:pt x="3" y="7"/>
                  </a:lnTo>
                  <a:lnTo>
                    <a:pt x="7"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6" name="Freeform 140">
              <a:extLst>
                <a:ext uri="{FF2B5EF4-FFF2-40B4-BE49-F238E27FC236}">
                  <a16:creationId xmlns:a16="http://schemas.microsoft.com/office/drawing/2014/main" xmlns="" id="{D8209D5C-1F75-4B53-A29B-09249C5D7B8C}"/>
                </a:ext>
              </a:extLst>
            </p:cNvPr>
            <p:cNvSpPr/>
            <p:nvPr/>
          </p:nvSpPr>
          <p:spPr bwMode="auto">
            <a:xfrm>
              <a:off x="5822539" y="4341239"/>
              <a:ext cx="59116" cy="57609"/>
            </a:xfrm>
            <a:custGeom>
              <a:avLst/>
              <a:gdLst>
                <a:gd name="T0" fmla="*/ 3 w 33"/>
                <a:gd name="T1" fmla="*/ 33 h 33"/>
                <a:gd name="T2" fmla="*/ 11 w 33"/>
                <a:gd name="T3" fmla="*/ 33 h 33"/>
                <a:gd name="T4" fmla="*/ 18 w 33"/>
                <a:gd name="T5" fmla="*/ 33 h 33"/>
                <a:gd name="T6" fmla="*/ 18 w 33"/>
                <a:gd name="T7" fmla="*/ 29 h 33"/>
                <a:gd name="T8" fmla="*/ 26 w 33"/>
                <a:gd name="T9" fmla="*/ 26 h 33"/>
                <a:gd name="T10" fmla="*/ 26 w 33"/>
                <a:gd name="T11" fmla="*/ 26 h 33"/>
                <a:gd name="T12" fmla="*/ 29 w 33"/>
                <a:gd name="T13" fmla="*/ 22 h 33"/>
                <a:gd name="T14" fmla="*/ 29 w 33"/>
                <a:gd name="T15" fmla="*/ 18 h 33"/>
                <a:gd name="T16" fmla="*/ 33 w 33"/>
                <a:gd name="T17" fmla="*/ 18 h 33"/>
                <a:gd name="T18" fmla="*/ 29 w 33"/>
                <a:gd name="T19" fmla="*/ 15 h 33"/>
                <a:gd name="T20" fmla="*/ 29 w 33"/>
                <a:gd name="T21" fmla="*/ 15 h 33"/>
                <a:gd name="T22" fmla="*/ 29 w 33"/>
                <a:gd name="T23" fmla="*/ 11 h 33"/>
                <a:gd name="T24" fmla="*/ 26 w 33"/>
                <a:gd name="T25" fmla="*/ 11 h 33"/>
                <a:gd name="T26" fmla="*/ 26 w 33"/>
                <a:gd name="T27" fmla="*/ 7 h 33"/>
                <a:gd name="T28" fmla="*/ 26 w 33"/>
                <a:gd name="T29" fmla="*/ 7 h 33"/>
                <a:gd name="T30" fmla="*/ 26 w 33"/>
                <a:gd name="T31" fmla="*/ 3 h 33"/>
                <a:gd name="T32" fmla="*/ 22 w 33"/>
                <a:gd name="T33" fmla="*/ 3 h 33"/>
                <a:gd name="T34" fmla="*/ 22 w 33"/>
                <a:gd name="T35" fmla="*/ 0 h 33"/>
                <a:gd name="T36" fmla="*/ 18 w 33"/>
                <a:gd name="T37" fmla="*/ 0 h 33"/>
                <a:gd name="T38" fmla="*/ 18 w 33"/>
                <a:gd name="T39" fmla="*/ 0 h 33"/>
                <a:gd name="T40" fmla="*/ 18 w 33"/>
                <a:gd name="T41" fmla="*/ 0 h 33"/>
                <a:gd name="T42" fmla="*/ 18 w 33"/>
                <a:gd name="T43" fmla="*/ 3 h 33"/>
                <a:gd name="T44" fmla="*/ 14 w 33"/>
                <a:gd name="T45" fmla="*/ 7 h 33"/>
                <a:gd name="T46" fmla="*/ 14 w 33"/>
                <a:gd name="T47" fmla="*/ 7 h 33"/>
                <a:gd name="T48" fmla="*/ 11 w 33"/>
                <a:gd name="T49" fmla="*/ 11 h 33"/>
                <a:gd name="T50" fmla="*/ 11 w 33"/>
                <a:gd name="T51" fmla="*/ 7 h 33"/>
                <a:gd name="T52" fmla="*/ 11 w 33"/>
                <a:gd name="T53" fmla="*/ 7 h 33"/>
                <a:gd name="T54" fmla="*/ 7 w 33"/>
                <a:gd name="T55" fmla="*/ 11 h 33"/>
                <a:gd name="T56" fmla="*/ 7 w 33"/>
                <a:gd name="T57" fmla="*/ 7 h 33"/>
                <a:gd name="T58" fmla="*/ 3 w 33"/>
                <a:gd name="T59" fmla="*/ 7 h 33"/>
                <a:gd name="T60" fmla="*/ 3 w 33"/>
                <a:gd name="T61" fmla="*/ 3 h 33"/>
                <a:gd name="T62" fmla="*/ 0 w 33"/>
                <a:gd name="T63" fmla="*/ 3 h 33"/>
                <a:gd name="T64" fmla="*/ 0 w 33"/>
                <a:gd name="T65" fmla="*/ 7 h 33"/>
                <a:gd name="T66" fmla="*/ 0 w 33"/>
                <a:gd name="T67" fmla="*/ 7 h 33"/>
                <a:gd name="T68" fmla="*/ 0 w 33"/>
                <a:gd name="T69" fmla="*/ 11 h 33"/>
                <a:gd name="T70" fmla="*/ 0 w 33"/>
                <a:gd name="T71" fmla="*/ 15 h 33"/>
                <a:gd name="T72" fmla="*/ 0 w 33"/>
                <a:gd name="T73" fmla="*/ 18 h 33"/>
                <a:gd name="T74" fmla="*/ 3 w 33"/>
                <a:gd name="T75"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 h="33">
                  <a:moveTo>
                    <a:pt x="3" y="33"/>
                  </a:moveTo>
                  <a:lnTo>
                    <a:pt x="11" y="33"/>
                  </a:lnTo>
                  <a:lnTo>
                    <a:pt x="18" y="33"/>
                  </a:lnTo>
                  <a:lnTo>
                    <a:pt x="18" y="29"/>
                  </a:lnTo>
                  <a:lnTo>
                    <a:pt x="26" y="26"/>
                  </a:lnTo>
                  <a:lnTo>
                    <a:pt x="26" y="26"/>
                  </a:lnTo>
                  <a:lnTo>
                    <a:pt x="29" y="22"/>
                  </a:lnTo>
                  <a:lnTo>
                    <a:pt x="29" y="18"/>
                  </a:lnTo>
                  <a:lnTo>
                    <a:pt x="33" y="18"/>
                  </a:lnTo>
                  <a:lnTo>
                    <a:pt x="29" y="15"/>
                  </a:lnTo>
                  <a:lnTo>
                    <a:pt x="29" y="15"/>
                  </a:lnTo>
                  <a:lnTo>
                    <a:pt x="29" y="11"/>
                  </a:lnTo>
                  <a:lnTo>
                    <a:pt x="26" y="11"/>
                  </a:lnTo>
                  <a:lnTo>
                    <a:pt x="26" y="7"/>
                  </a:lnTo>
                  <a:lnTo>
                    <a:pt x="26" y="7"/>
                  </a:lnTo>
                  <a:lnTo>
                    <a:pt x="26" y="3"/>
                  </a:lnTo>
                  <a:lnTo>
                    <a:pt x="22" y="3"/>
                  </a:lnTo>
                  <a:lnTo>
                    <a:pt x="22" y="0"/>
                  </a:lnTo>
                  <a:lnTo>
                    <a:pt x="18" y="0"/>
                  </a:lnTo>
                  <a:lnTo>
                    <a:pt x="18" y="0"/>
                  </a:lnTo>
                  <a:lnTo>
                    <a:pt x="18" y="0"/>
                  </a:lnTo>
                  <a:lnTo>
                    <a:pt x="18" y="3"/>
                  </a:lnTo>
                  <a:lnTo>
                    <a:pt x="14" y="7"/>
                  </a:lnTo>
                  <a:lnTo>
                    <a:pt x="14" y="7"/>
                  </a:lnTo>
                  <a:lnTo>
                    <a:pt x="11" y="11"/>
                  </a:lnTo>
                  <a:lnTo>
                    <a:pt x="11" y="7"/>
                  </a:lnTo>
                  <a:lnTo>
                    <a:pt x="11" y="7"/>
                  </a:lnTo>
                  <a:lnTo>
                    <a:pt x="7" y="11"/>
                  </a:lnTo>
                  <a:lnTo>
                    <a:pt x="7" y="7"/>
                  </a:lnTo>
                  <a:lnTo>
                    <a:pt x="3" y="7"/>
                  </a:lnTo>
                  <a:lnTo>
                    <a:pt x="3" y="3"/>
                  </a:lnTo>
                  <a:lnTo>
                    <a:pt x="0" y="3"/>
                  </a:lnTo>
                  <a:lnTo>
                    <a:pt x="0" y="7"/>
                  </a:lnTo>
                  <a:lnTo>
                    <a:pt x="0" y="7"/>
                  </a:lnTo>
                  <a:lnTo>
                    <a:pt x="0" y="11"/>
                  </a:lnTo>
                  <a:lnTo>
                    <a:pt x="0" y="15"/>
                  </a:lnTo>
                  <a:lnTo>
                    <a:pt x="0" y="18"/>
                  </a:lnTo>
                  <a:lnTo>
                    <a:pt x="3" y="3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7" name="Freeform 141">
              <a:extLst>
                <a:ext uri="{FF2B5EF4-FFF2-40B4-BE49-F238E27FC236}">
                  <a16:creationId xmlns:a16="http://schemas.microsoft.com/office/drawing/2014/main" xmlns="" id="{0E538D4C-9DCB-4B76-9A6B-5665AD396FEE}"/>
                </a:ext>
              </a:extLst>
            </p:cNvPr>
            <p:cNvSpPr/>
            <p:nvPr/>
          </p:nvSpPr>
          <p:spPr bwMode="auto">
            <a:xfrm>
              <a:off x="5317371" y="4145718"/>
              <a:ext cx="564286" cy="492293"/>
            </a:xfrm>
            <a:custGeom>
              <a:avLst/>
              <a:gdLst>
                <a:gd name="T0" fmla="*/ 11 w 315"/>
                <a:gd name="T1" fmla="*/ 156 h 282"/>
                <a:gd name="T2" fmla="*/ 22 w 315"/>
                <a:gd name="T3" fmla="*/ 153 h 282"/>
                <a:gd name="T4" fmla="*/ 37 w 315"/>
                <a:gd name="T5" fmla="*/ 145 h 282"/>
                <a:gd name="T6" fmla="*/ 45 w 315"/>
                <a:gd name="T7" fmla="*/ 153 h 282"/>
                <a:gd name="T8" fmla="*/ 63 w 315"/>
                <a:gd name="T9" fmla="*/ 138 h 282"/>
                <a:gd name="T10" fmla="*/ 67 w 315"/>
                <a:gd name="T11" fmla="*/ 115 h 282"/>
                <a:gd name="T12" fmla="*/ 82 w 315"/>
                <a:gd name="T13" fmla="*/ 97 h 282"/>
                <a:gd name="T14" fmla="*/ 97 w 315"/>
                <a:gd name="T15" fmla="*/ 75 h 282"/>
                <a:gd name="T16" fmla="*/ 100 w 315"/>
                <a:gd name="T17" fmla="*/ 56 h 282"/>
                <a:gd name="T18" fmla="*/ 111 w 315"/>
                <a:gd name="T19" fmla="*/ 34 h 282"/>
                <a:gd name="T20" fmla="*/ 111 w 315"/>
                <a:gd name="T21" fmla="*/ 15 h 282"/>
                <a:gd name="T22" fmla="*/ 115 w 315"/>
                <a:gd name="T23" fmla="*/ 8 h 282"/>
                <a:gd name="T24" fmla="*/ 126 w 315"/>
                <a:gd name="T25" fmla="*/ 4 h 282"/>
                <a:gd name="T26" fmla="*/ 141 w 315"/>
                <a:gd name="T27" fmla="*/ 12 h 282"/>
                <a:gd name="T28" fmla="*/ 159 w 315"/>
                <a:gd name="T29" fmla="*/ 15 h 282"/>
                <a:gd name="T30" fmla="*/ 171 w 315"/>
                <a:gd name="T31" fmla="*/ 15 h 282"/>
                <a:gd name="T32" fmla="*/ 185 w 315"/>
                <a:gd name="T33" fmla="*/ 8 h 282"/>
                <a:gd name="T34" fmla="*/ 208 w 315"/>
                <a:gd name="T35" fmla="*/ 4 h 282"/>
                <a:gd name="T36" fmla="*/ 215 w 315"/>
                <a:gd name="T37" fmla="*/ 4 h 282"/>
                <a:gd name="T38" fmla="*/ 222 w 315"/>
                <a:gd name="T39" fmla="*/ 0 h 282"/>
                <a:gd name="T40" fmla="*/ 237 w 315"/>
                <a:gd name="T41" fmla="*/ 4 h 282"/>
                <a:gd name="T42" fmla="*/ 256 w 315"/>
                <a:gd name="T43" fmla="*/ 4 h 282"/>
                <a:gd name="T44" fmla="*/ 271 w 315"/>
                <a:gd name="T45" fmla="*/ 15 h 282"/>
                <a:gd name="T46" fmla="*/ 282 w 315"/>
                <a:gd name="T47" fmla="*/ 12 h 282"/>
                <a:gd name="T48" fmla="*/ 293 w 315"/>
                <a:gd name="T49" fmla="*/ 8 h 282"/>
                <a:gd name="T50" fmla="*/ 308 w 315"/>
                <a:gd name="T51" fmla="*/ 19 h 282"/>
                <a:gd name="T52" fmla="*/ 315 w 315"/>
                <a:gd name="T53" fmla="*/ 26 h 282"/>
                <a:gd name="T54" fmla="*/ 311 w 315"/>
                <a:gd name="T55" fmla="*/ 45 h 282"/>
                <a:gd name="T56" fmla="*/ 300 w 315"/>
                <a:gd name="T57" fmla="*/ 67 h 282"/>
                <a:gd name="T58" fmla="*/ 289 w 315"/>
                <a:gd name="T59" fmla="*/ 101 h 282"/>
                <a:gd name="T60" fmla="*/ 282 w 315"/>
                <a:gd name="T61" fmla="*/ 127 h 282"/>
                <a:gd name="T62" fmla="*/ 304 w 315"/>
                <a:gd name="T63" fmla="*/ 201 h 282"/>
                <a:gd name="T64" fmla="*/ 274 w 315"/>
                <a:gd name="T65" fmla="*/ 227 h 282"/>
                <a:gd name="T66" fmla="*/ 274 w 315"/>
                <a:gd name="T67" fmla="*/ 238 h 282"/>
                <a:gd name="T68" fmla="*/ 271 w 315"/>
                <a:gd name="T69" fmla="*/ 256 h 282"/>
                <a:gd name="T70" fmla="*/ 285 w 315"/>
                <a:gd name="T71" fmla="*/ 268 h 282"/>
                <a:gd name="T72" fmla="*/ 289 w 315"/>
                <a:gd name="T73" fmla="*/ 282 h 282"/>
                <a:gd name="T74" fmla="*/ 278 w 315"/>
                <a:gd name="T75" fmla="*/ 282 h 282"/>
                <a:gd name="T76" fmla="*/ 256 w 315"/>
                <a:gd name="T77" fmla="*/ 264 h 282"/>
                <a:gd name="T78" fmla="*/ 245 w 315"/>
                <a:gd name="T79" fmla="*/ 253 h 282"/>
                <a:gd name="T80" fmla="*/ 234 w 315"/>
                <a:gd name="T81" fmla="*/ 260 h 282"/>
                <a:gd name="T82" fmla="*/ 219 w 315"/>
                <a:gd name="T83" fmla="*/ 256 h 282"/>
                <a:gd name="T84" fmla="*/ 211 w 315"/>
                <a:gd name="T85" fmla="*/ 249 h 282"/>
                <a:gd name="T86" fmla="*/ 204 w 315"/>
                <a:gd name="T87" fmla="*/ 253 h 282"/>
                <a:gd name="T88" fmla="*/ 196 w 315"/>
                <a:gd name="T89" fmla="*/ 245 h 282"/>
                <a:gd name="T90" fmla="*/ 182 w 315"/>
                <a:gd name="T91" fmla="*/ 249 h 282"/>
                <a:gd name="T92" fmla="*/ 171 w 315"/>
                <a:gd name="T93" fmla="*/ 249 h 282"/>
                <a:gd name="T94" fmla="*/ 167 w 315"/>
                <a:gd name="T95" fmla="*/ 242 h 282"/>
                <a:gd name="T96" fmla="*/ 163 w 315"/>
                <a:gd name="T97" fmla="*/ 230 h 282"/>
                <a:gd name="T98" fmla="*/ 163 w 315"/>
                <a:gd name="T99" fmla="*/ 223 h 282"/>
                <a:gd name="T100" fmla="*/ 159 w 315"/>
                <a:gd name="T101" fmla="*/ 208 h 282"/>
                <a:gd name="T102" fmla="*/ 159 w 315"/>
                <a:gd name="T103" fmla="*/ 197 h 282"/>
                <a:gd name="T104" fmla="*/ 141 w 315"/>
                <a:gd name="T105" fmla="*/ 186 h 282"/>
                <a:gd name="T106" fmla="*/ 122 w 315"/>
                <a:gd name="T107" fmla="*/ 190 h 282"/>
                <a:gd name="T108" fmla="*/ 104 w 315"/>
                <a:gd name="T109" fmla="*/ 201 h 282"/>
                <a:gd name="T110" fmla="*/ 85 w 315"/>
                <a:gd name="T111" fmla="*/ 193 h 282"/>
                <a:gd name="T112" fmla="*/ 82 w 315"/>
                <a:gd name="T113" fmla="*/ 182 h 282"/>
                <a:gd name="T114" fmla="*/ 78 w 315"/>
                <a:gd name="T115" fmla="*/ 171 h 282"/>
                <a:gd name="T116" fmla="*/ 37 w 315"/>
                <a:gd name="T117" fmla="*/ 167 h 282"/>
                <a:gd name="T118" fmla="*/ 19 w 315"/>
                <a:gd name="T119" fmla="*/ 167 h 282"/>
                <a:gd name="T120" fmla="*/ 11 w 315"/>
                <a:gd name="T121" fmla="*/ 171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15" h="282">
                  <a:moveTo>
                    <a:pt x="0" y="167"/>
                  </a:moveTo>
                  <a:lnTo>
                    <a:pt x="4" y="164"/>
                  </a:lnTo>
                  <a:lnTo>
                    <a:pt x="8" y="164"/>
                  </a:lnTo>
                  <a:lnTo>
                    <a:pt x="11" y="164"/>
                  </a:lnTo>
                  <a:lnTo>
                    <a:pt x="8" y="156"/>
                  </a:lnTo>
                  <a:lnTo>
                    <a:pt x="11" y="156"/>
                  </a:lnTo>
                  <a:lnTo>
                    <a:pt x="15" y="153"/>
                  </a:lnTo>
                  <a:lnTo>
                    <a:pt x="19" y="149"/>
                  </a:lnTo>
                  <a:lnTo>
                    <a:pt x="19" y="149"/>
                  </a:lnTo>
                  <a:lnTo>
                    <a:pt x="22" y="149"/>
                  </a:lnTo>
                  <a:lnTo>
                    <a:pt x="22" y="153"/>
                  </a:lnTo>
                  <a:lnTo>
                    <a:pt x="22" y="153"/>
                  </a:lnTo>
                  <a:lnTo>
                    <a:pt x="26" y="153"/>
                  </a:lnTo>
                  <a:lnTo>
                    <a:pt x="30" y="149"/>
                  </a:lnTo>
                  <a:lnTo>
                    <a:pt x="30" y="149"/>
                  </a:lnTo>
                  <a:lnTo>
                    <a:pt x="30" y="149"/>
                  </a:lnTo>
                  <a:lnTo>
                    <a:pt x="34" y="149"/>
                  </a:lnTo>
                  <a:lnTo>
                    <a:pt x="37" y="145"/>
                  </a:lnTo>
                  <a:lnTo>
                    <a:pt x="41" y="145"/>
                  </a:lnTo>
                  <a:lnTo>
                    <a:pt x="41" y="145"/>
                  </a:lnTo>
                  <a:lnTo>
                    <a:pt x="37" y="149"/>
                  </a:lnTo>
                  <a:lnTo>
                    <a:pt x="41" y="149"/>
                  </a:lnTo>
                  <a:lnTo>
                    <a:pt x="41" y="153"/>
                  </a:lnTo>
                  <a:lnTo>
                    <a:pt x="45" y="153"/>
                  </a:lnTo>
                  <a:lnTo>
                    <a:pt x="48" y="153"/>
                  </a:lnTo>
                  <a:lnTo>
                    <a:pt x="52" y="149"/>
                  </a:lnTo>
                  <a:lnTo>
                    <a:pt x="59" y="141"/>
                  </a:lnTo>
                  <a:lnTo>
                    <a:pt x="59" y="141"/>
                  </a:lnTo>
                  <a:lnTo>
                    <a:pt x="63" y="138"/>
                  </a:lnTo>
                  <a:lnTo>
                    <a:pt x="63" y="138"/>
                  </a:lnTo>
                  <a:lnTo>
                    <a:pt x="67" y="134"/>
                  </a:lnTo>
                  <a:lnTo>
                    <a:pt x="67" y="130"/>
                  </a:lnTo>
                  <a:lnTo>
                    <a:pt x="67" y="127"/>
                  </a:lnTo>
                  <a:lnTo>
                    <a:pt x="67" y="119"/>
                  </a:lnTo>
                  <a:lnTo>
                    <a:pt x="67" y="119"/>
                  </a:lnTo>
                  <a:lnTo>
                    <a:pt x="67" y="115"/>
                  </a:lnTo>
                  <a:lnTo>
                    <a:pt x="71" y="112"/>
                  </a:lnTo>
                  <a:lnTo>
                    <a:pt x="74" y="108"/>
                  </a:lnTo>
                  <a:lnTo>
                    <a:pt x="74" y="104"/>
                  </a:lnTo>
                  <a:lnTo>
                    <a:pt x="78" y="101"/>
                  </a:lnTo>
                  <a:lnTo>
                    <a:pt x="82" y="97"/>
                  </a:lnTo>
                  <a:lnTo>
                    <a:pt x="82" y="97"/>
                  </a:lnTo>
                  <a:lnTo>
                    <a:pt x="85" y="97"/>
                  </a:lnTo>
                  <a:lnTo>
                    <a:pt x="89" y="93"/>
                  </a:lnTo>
                  <a:lnTo>
                    <a:pt x="93" y="86"/>
                  </a:lnTo>
                  <a:lnTo>
                    <a:pt x="93" y="82"/>
                  </a:lnTo>
                  <a:lnTo>
                    <a:pt x="97" y="78"/>
                  </a:lnTo>
                  <a:lnTo>
                    <a:pt x="97" y="75"/>
                  </a:lnTo>
                  <a:lnTo>
                    <a:pt x="100" y="71"/>
                  </a:lnTo>
                  <a:lnTo>
                    <a:pt x="97" y="71"/>
                  </a:lnTo>
                  <a:lnTo>
                    <a:pt x="100" y="67"/>
                  </a:lnTo>
                  <a:lnTo>
                    <a:pt x="97" y="64"/>
                  </a:lnTo>
                  <a:lnTo>
                    <a:pt x="100" y="60"/>
                  </a:lnTo>
                  <a:lnTo>
                    <a:pt x="100" y="56"/>
                  </a:lnTo>
                  <a:lnTo>
                    <a:pt x="100" y="56"/>
                  </a:lnTo>
                  <a:lnTo>
                    <a:pt x="104" y="52"/>
                  </a:lnTo>
                  <a:lnTo>
                    <a:pt x="100" y="45"/>
                  </a:lnTo>
                  <a:lnTo>
                    <a:pt x="108" y="38"/>
                  </a:lnTo>
                  <a:lnTo>
                    <a:pt x="108" y="34"/>
                  </a:lnTo>
                  <a:lnTo>
                    <a:pt x="111" y="34"/>
                  </a:lnTo>
                  <a:lnTo>
                    <a:pt x="111" y="26"/>
                  </a:lnTo>
                  <a:lnTo>
                    <a:pt x="111" y="26"/>
                  </a:lnTo>
                  <a:lnTo>
                    <a:pt x="111" y="23"/>
                  </a:lnTo>
                  <a:lnTo>
                    <a:pt x="111" y="19"/>
                  </a:lnTo>
                  <a:lnTo>
                    <a:pt x="111" y="19"/>
                  </a:lnTo>
                  <a:lnTo>
                    <a:pt x="111" y="15"/>
                  </a:lnTo>
                  <a:lnTo>
                    <a:pt x="111" y="12"/>
                  </a:lnTo>
                  <a:lnTo>
                    <a:pt x="111" y="12"/>
                  </a:lnTo>
                  <a:lnTo>
                    <a:pt x="115" y="12"/>
                  </a:lnTo>
                  <a:lnTo>
                    <a:pt x="115" y="12"/>
                  </a:lnTo>
                  <a:lnTo>
                    <a:pt x="115" y="8"/>
                  </a:lnTo>
                  <a:lnTo>
                    <a:pt x="115" y="8"/>
                  </a:lnTo>
                  <a:lnTo>
                    <a:pt x="115" y="4"/>
                  </a:lnTo>
                  <a:lnTo>
                    <a:pt x="119" y="4"/>
                  </a:lnTo>
                  <a:lnTo>
                    <a:pt x="122" y="4"/>
                  </a:lnTo>
                  <a:lnTo>
                    <a:pt x="122" y="4"/>
                  </a:lnTo>
                  <a:lnTo>
                    <a:pt x="122" y="4"/>
                  </a:lnTo>
                  <a:lnTo>
                    <a:pt x="126" y="4"/>
                  </a:lnTo>
                  <a:lnTo>
                    <a:pt x="130" y="4"/>
                  </a:lnTo>
                  <a:lnTo>
                    <a:pt x="130" y="4"/>
                  </a:lnTo>
                  <a:lnTo>
                    <a:pt x="134" y="8"/>
                  </a:lnTo>
                  <a:lnTo>
                    <a:pt x="137" y="8"/>
                  </a:lnTo>
                  <a:lnTo>
                    <a:pt x="141" y="12"/>
                  </a:lnTo>
                  <a:lnTo>
                    <a:pt x="141" y="12"/>
                  </a:lnTo>
                  <a:lnTo>
                    <a:pt x="145" y="12"/>
                  </a:lnTo>
                  <a:lnTo>
                    <a:pt x="148" y="15"/>
                  </a:lnTo>
                  <a:lnTo>
                    <a:pt x="152" y="15"/>
                  </a:lnTo>
                  <a:lnTo>
                    <a:pt x="156" y="15"/>
                  </a:lnTo>
                  <a:lnTo>
                    <a:pt x="159" y="15"/>
                  </a:lnTo>
                  <a:lnTo>
                    <a:pt x="159" y="15"/>
                  </a:lnTo>
                  <a:lnTo>
                    <a:pt x="163" y="15"/>
                  </a:lnTo>
                  <a:lnTo>
                    <a:pt x="167" y="15"/>
                  </a:lnTo>
                  <a:lnTo>
                    <a:pt x="167" y="15"/>
                  </a:lnTo>
                  <a:lnTo>
                    <a:pt x="171" y="15"/>
                  </a:lnTo>
                  <a:lnTo>
                    <a:pt x="174" y="15"/>
                  </a:lnTo>
                  <a:lnTo>
                    <a:pt x="171" y="15"/>
                  </a:lnTo>
                  <a:lnTo>
                    <a:pt x="171" y="12"/>
                  </a:lnTo>
                  <a:lnTo>
                    <a:pt x="174" y="8"/>
                  </a:lnTo>
                  <a:lnTo>
                    <a:pt x="174" y="8"/>
                  </a:lnTo>
                  <a:lnTo>
                    <a:pt x="178" y="8"/>
                  </a:lnTo>
                  <a:lnTo>
                    <a:pt x="182" y="8"/>
                  </a:lnTo>
                  <a:lnTo>
                    <a:pt x="185" y="8"/>
                  </a:lnTo>
                  <a:lnTo>
                    <a:pt x="185" y="8"/>
                  </a:lnTo>
                  <a:lnTo>
                    <a:pt x="193" y="8"/>
                  </a:lnTo>
                  <a:lnTo>
                    <a:pt x="193" y="8"/>
                  </a:lnTo>
                  <a:lnTo>
                    <a:pt x="196" y="4"/>
                  </a:lnTo>
                  <a:lnTo>
                    <a:pt x="204" y="4"/>
                  </a:lnTo>
                  <a:lnTo>
                    <a:pt x="208" y="4"/>
                  </a:lnTo>
                  <a:lnTo>
                    <a:pt x="208" y="4"/>
                  </a:lnTo>
                  <a:lnTo>
                    <a:pt x="208" y="4"/>
                  </a:lnTo>
                  <a:lnTo>
                    <a:pt x="208" y="4"/>
                  </a:lnTo>
                  <a:lnTo>
                    <a:pt x="211" y="4"/>
                  </a:lnTo>
                  <a:lnTo>
                    <a:pt x="211" y="4"/>
                  </a:lnTo>
                  <a:lnTo>
                    <a:pt x="215" y="4"/>
                  </a:lnTo>
                  <a:lnTo>
                    <a:pt x="219" y="4"/>
                  </a:lnTo>
                  <a:lnTo>
                    <a:pt x="219" y="4"/>
                  </a:lnTo>
                  <a:lnTo>
                    <a:pt x="222" y="0"/>
                  </a:lnTo>
                  <a:lnTo>
                    <a:pt x="222" y="0"/>
                  </a:lnTo>
                  <a:lnTo>
                    <a:pt x="222" y="0"/>
                  </a:lnTo>
                  <a:lnTo>
                    <a:pt x="222" y="0"/>
                  </a:lnTo>
                  <a:lnTo>
                    <a:pt x="226" y="0"/>
                  </a:lnTo>
                  <a:lnTo>
                    <a:pt x="230" y="0"/>
                  </a:lnTo>
                  <a:lnTo>
                    <a:pt x="230" y="0"/>
                  </a:lnTo>
                  <a:lnTo>
                    <a:pt x="234" y="0"/>
                  </a:lnTo>
                  <a:lnTo>
                    <a:pt x="234" y="0"/>
                  </a:lnTo>
                  <a:lnTo>
                    <a:pt x="237" y="4"/>
                  </a:lnTo>
                  <a:lnTo>
                    <a:pt x="245" y="4"/>
                  </a:lnTo>
                  <a:lnTo>
                    <a:pt x="245" y="4"/>
                  </a:lnTo>
                  <a:lnTo>
                    <a:pt x="248" y="0"/>
                  </a:lnTo>
                  <a:lnTo>
                    <a:pt x="252" y="0"/>
                  </a:lnTo>
                  <a:lnTo>
                    <a:pt x="256" y="4"/>
                  </a:lnTo>
                  <a:lnTo>
                    <a:pt x="256" y="4"/>
                  </a:lnTo>
                  <a:lnTo>
                    <a:pt x="259" y="8"/>
                  </a:lnTo>
                  <a:lnTo>
                    <a:pt x="259" y="8"/>
                  </a:lnTo>
                  <a:lnTo>
                    <a:pt x="263" y="8"/>
                  </a:lnTo>
                  <a:lnTo>
                    <a:pt x="263" y="12"/>
                  </a:lnTo>
                  <a:lnTo>
                    <a:pt x="267" y="12"/>
                  </a:lnTo>
                  <a:lnTo>
                    <a:pt x="271" y="15"/>
                  </a:lnTo>
                  <a:lnTo>
                    <a:pt x="271" y="15"/>
                  </a:lnTo>
                  <a:lnTo>
                    <a:pt x="274" y="12"/>
                  </a:lnTo>
                  <a:lnTo>
                    <a:pt x="274" y="12"/>
                  </a:lnTo>
                  <a:lnTo>
                    <a:pt x="278" y="12"/>
                  </a:lnTo>
                  <a:lnTo>
                    <a:pt x="282" y="12"/>
                  </a:lnTo>
                  <a:lnTo>
                    <a:pt x="282" y="12"/>
                  </a:lnTo>
                  <a:lnTo>
                    <a:pt x="282" y="12"/>
                  </a:lnTo>
                  <a:lnTo>
                    <a:pt x="285" y="12"/>
                  </a:lnTo>
                  <a:lnTo>
                    <a:pt x="289" y="8"/>
                  </a:lnTo>
                  <a:lnTo>
                    <a:pt x="289" y="8"/>
                  </a:lnTo>
                  <a:lnTo>
                    <a:pt x="293" y="8"/>
                  </a:lnTo>
                  <a:lnTo>
                    <a:pt x="293" y="8"/>
                  </a:lnTo>
                  <a:lnTo>
                    <a:pt x="296" y="12"/>
                  </a:lnTo>
                  <a:lnTo>
                    <a:pt x="300" y="15"/>
                  </a:lnTo>
                  <a:lnTo>
                    <a:pt x="300" y="15"/>
                  </a:lnTo>
                  <a:lnTo>
                    <a:pt x="304" y="15"/>
                  </a:lnTo>
                  <a:lnTo>
                    <a:pt x="304" y="19"/>
                  </a:lnTo>
                  <a:lnTo>
                    <a:pt x="308" y="19"/>
                  </a:lnTo>
                  <a:lnTo>
                    <a:pt x="308" y="23"/>
                  </a:lnTo>
                  <a:lnTo>
                    <a:pt x="308" y="23"/>
                  </a:lnTo>
                  <a:lnTo>
                    <a:pt x="308" y="26"/>
                  </a:lnTo>
                  <a:lnTo>
                    <a:pt x="311" y="26"/>
                  </a:lnTo>
                  <a:lnTo>
                    <a:pt x="315" y="26"/>
                  </a:lnTo>
                  <a:lnTo>
                    <a:pt x="315" y="26"/>
                  </a:lnTo>
                  <a:lnTo>
                    <a:pt x="315" y="30"/>
                  </a:lnTo>
                  <a:lnTo>
                    <a:pt x="311" y="30"/>
                  </a:lnTo>
                  <a:lnTo>
                    <a:pt x="311" y="34"/>
                  </a:lnTo>
                  <a:lnTo>
                    <a:pt x="311" y="41"/>
                  </a:lnTo>
                  <a:lnTo>
                    <a:pt x="311" y="45"/>
                  </a:lnTo>
                  <a:lnTo>
                    <a:pt x="311" y="45"/>
                  </a:lnTo>
                  <a:lnTo>
                    <a:pt x="315" y="49"/>
                  </a:lnTo>
                  <a:lnTo>
                    <a:pt x="315" y="49"/>
                  </a:lnTo>
                  <a:lnTo>
                    <a:pt x="315" y="52"/>
                  </a:lnTo>
                  <a:lnTo>
                    <a:pt x="308" y="60"/>
                  </a:lnTo>
                  <a:lnTo>
                    <a:pt x="300" y="67"/>
                  </a:lnTo>
                  <a:lnTo>
                    <a:pt x="300" y="67"/>
                  </a:lnTo>
                  <a:lnTo>
                    <a:pt x="293" y="78"/>
                  </a:lnTo>
                  <a:lnTo>
                    <a:pt x="293" y="82"/>
                  </a:lnTo>
                  <a:lnTo>
                    <a:pt x="293" y="86"/>
                  </a:lnTo>
                  <a:lnTo>
                    <a:pt x="293" y="90"/>
                  </a:lnTo>
                  <a:lnTo>
                    <a:pt x="289" y="97"/>
                  </a:lnTo>
                  <a:lnTo>
                    <a:pt x="289" y="101"/>
                  </a:lnTo>
                  <a:lnTo>
                    <a:pt x="285" y="104"/>
                  </a:lnTo>
                  <a:lnTo>
                    <a:pt x="282" y="104"/>
                  </a:lnTo>
                  <a:lnTo>
                    <a:pt x="282" y="115"/>
                  </a:lnTo>
                  <a:lnTo>
                    <a:pt x="282" y="119"/>
                  </a:lnTo>
                  <a:lnTo>
                    <a:pt x="282" y="123"/>
                  </a:lnTo>
                  <a:lnTo>
                    <a:pt x="282" y="127"/>
                  </a:lnTo>
                  <a:lnTo>
                    <a:pt x="282" y="130"/>
                  </a:lnTo>
                  <a:lnTo>
                    <a:pt x="289" y="160"/>
                  </a:lnTo>
                  <a:lnTo>
                    <a:pt x="293" y="179"/>
                  </a:lnTo>
                  <a:lnTo>
                    <a:pt x="304" y="190"/>
                  </a:lnTo>
                  <a:lnTo>
                    <a:pt x="308" y="205"/>
                  </a:lnTo>
                  <a:lnTo>
                    <a:pt x="304" y="201"/>
                  </a:lnTo>
                  <a:lnTo>
                    <a:pt x="278" y="208"/>
                  </a:lnTo>
                  <a:lnTo>
                    <a:pt x="271" y="219"/>
                  </a:lnTo>
                  <a:lnTo>
                    <a:pt x="271" y="223"/>
                  </a:lnTo>
                  <a:lnTo>
                    <a:pt x="274" y="223"/>
                  </a:lnTo>
                  <a:lnTo>
                    <a:pt x="274" y="227"/>
                  </a:lnTo>
                  <a:lnTo>
                    <a:pt x="274" y="227"/>
                  </a:lnTo>
                  <a:lnTo>
                    <a:pt x="274" y="227"/>
                  </a:lnTo>
                  <a:lnTo>
                    <a:pt x="274" y="230"/>
                  </a:lnTo>
                  <a:lnTo>
                    <a:pt x="274" y="230"/>
                  </a:lnTo>
                  <a:lnTo>
                    <a:pt x="274" y="234"/>
                  </a:lnTo>
                  <a:lnTo>
                    <a:pt x="274" y="238"/>
                  </a:lnTo>
                  <a:lnTo>
                    <a:pt x="274" y="238"/>
                  </a:lnTo>
                  <a:lnTo>
                    <a:pt x="274" y="238"/>
                  </a:lnTo>
                  <a:lnTo>
                    <a:pt x="271" y="242"/>
                  </a:lnTo>
                  <a:lnTo>
                    <a:pt x="271" y="242"/>
                  </a:lnTo>
                  <a:lnTo>
                    <a:pt x="271" y="245"/>
                  </a:lnTo>
                  <a:lnTo>
                    <a:pt x="271" y="253"/>
                  </a:lnTo>
                  <a:lnTo>
                    <a:pt x="271" y="256"/>
                  </a:lnTo>
                  <a:lnTo>
                    <a:pt x="271" y="260"/>
                  </a:lnTo>
                  <a:lnTo>
                    <a:pt x="274" y="264"/>
                  </a:lnTo>
                  <a:lnTo>
                    <a:pt x="278" y="264"/>
                  </a:lnTo>
                  <a:lnTo>
                    <a:pt x="278" y="268"/>
                  </a:lnTo>
                  <a:lnTo>
                    <a:pt x="285" y="268"/>
                  </a:lnTo>
                  <a:lnTo>
                    <a:pt x="285" y="268"/>
                  </a:lnTo>
                  <a:lnTo>
                    <a:pt x="285" y="264"/>
                  </a:lnTo>
                  <a:lnTo>
                    <a:pt x="285" y="264"/>
                  </a:lnTo>
                  <a:lnTo>
                    <a:pt x="289" y="264"/>
                  </a:lnTo>
                  <a:lnTo>
                    <a:pt x="289" y="264"/>
                  </a:lnTo>
                  <a:lnTo>
                    <a:pt x="293" y="279"/>
                  </a:lnTo>
                  <a:lnTo>
                    <a:pt x="289" y="282"/>
                  </a:lnTo>
                  <a:lnTo>
                    <a:pt x="289" y="282"/>
                  </a:lnTo>
                  <a:lnTo>
                    <a:pt x="289" y="279"/>
                  </a:lnTo>
                  <a:lnTo>
                    <a:pt x="285" y="279"/>
                  </a:lnTo>
                  <a:lnTo>
                    <a:pt x="285" y="279"/>
                  </a:lnTo>
                  <a:lnTo>
                    <a:pt x="282" y="282"/>
                  </a:lnTo>
                  <a:lnTo>
                    <a:pt x="278" y="282"/>
                  </a:lnTo>
                  <a:lnTo>
                    <a:pt x="274" y="279"/>
                  </a:lnTo>
                  <a:lnTo>
                    <a:pt x="271" y="275"/>
                  </a:lnTo>
                  <a:lnTo>
                    <a:pt x="271" y="271"/>
                  </a:lnTo>
                  <a:lnTo>
                    <a:pt x="267" y="268"/>
                  </a:lnTo>
                  <a:lnTo>
                    <a:pt x="263" y="268"/>
                  </a:lnTo>
                  <a:lnTo>
                    <a:pt x="256" y="264"/>
                  </a:lnTo>
                  <a:lnTo>
                    <a:pt x="252" y="264"/>
                  </a:lnTo>
                  <a:lnTo>
                    <a:pt x="252" y="260"/>
                  </a:lnTo>
                  <a:lnTo>
                    <a:pt x="248" y="256"/>
                  </a:lnTo>
                  <a:lnTo>
                    <a:pt x="248" y="253"/>
                  </a:lnTo>
                  <a:lnTo>
                    <a:pt x="248" y="253"/>
                  </a:lnTo>
                  <a:lnTo>
                    <a:pt x="245" y="253"/>
                  </a:lnTo>
                  <a:lnTo>
                    <a:pt x="245" y="253"/>
                  </a:lnTo>
                  <a:lnTo>
                    <a:pt x="241" y="256"/>
                  </a:lnTo>
                  <a:lnTo>
                    <a:pt x="241" y="260"/>
                  </a:lnTo>
                  <a:lnTo>
                    <a:pt x="237" y="260"/>
                  </a:lnTo>
                  <a:lnTo>
                    <a:pt x="234" y="260"/>
                  </a:lnTo>
                  <a:lnTo>
                    <a:pt x="234" y="260"/>
                  </a:lnTo>
                  <a:lnTo>
                    <a:pt x="230" y="260"/>
                  </a:lnTo>
                  <a:lnTo>
                    <a:pt x="226" y="260"/>
                  </a:lnTo>
                  <a:lnTo>
                    <a:pt x="222" y="256"/>
                  </a:lnTo>
                  <a:lnTo>
                    <a:pt x="222" y="256"/>
                  </a:lnTo>
                  <a:lnTo>
                    <a:pt x="219" y="256"/>
                  </a:lnTo>
                  <a:lnTo>
                    <a:pt x="219" y="256"/>
                  </a:lnTo>
                  <a:lnTo>
                    <a:pt x="219" y="253"/>
                  </a:lnTo>
                  <a:lnTo>
                    <a:pt x="219" y="253"/>
                  </a:lnTo>
                  <a:lnTo>
                    <a:pt x="215" y="249"/>
                  </a:lnTo>
                  <a:lnTo>
                    <a:pt x="215" y="249"/>
                  </a:lnTo>
                  <a:lnTo>
                    <a:pt x="215" y="249"/>
                  </a:lnTo>
                  <a:lnTo>
                    <a:pt x="211" y="249"/>
                  </a:lnTo>
                  <a:lnTo>
                    <a:pt x="211" y="249"/>
                  </a:lnTo>
                  <a:lnTo>
                    <a:pt x="208" y="249"/>
                  </a:lnTo>
                  <a:lnTo>
                    <a:pt x="204" y="249"/>
                  </a:lnTo>
                  <a:lnTo>
                    <a:pt x="204" y="253"/>
                  </a:lnTo>
                  <a:lnTo>
                    <a:pt x="204" y="253"/>
                  </a:lnTo>
                  <a:lnTo>
                    <a:pt x="204" y="253"/>
                  </a:lnTo>
                  <a:lnTo>
                    <a:pt x="200" y="249"/>
                  </a:lnTo>
                  <a:lnTo>
                    <a:pt x="200" y="249"/>
                  </a:lnTo>
                  <a:lnTo>
                    <a:pt x="200" y="245"/>
                  </a:lnTo>
                  <a:lnTo>
                    <a:pt x="196" y="245"/>
                  </a:lnTo>
                  <a:lnTo>
                    <a:pt x="196" y="245"/>
                  </a:lnTo>
                  <a:lnTo>
                    <a:pt x="196" y="245"/>
                  </a:lnTo>
                  <a:lnTo>
                    <a:pt x="193" y="245"/>
                  </a:lnTo>
                  <a:lnTo>
                    <a:pt x="189" y="245"/>
                  </a:lnTo>
                  <a:lnTo>
                    <a:pt x="185" y="249"/>
                  </a:lnTo>
                  <a:lnTo>
                    <a:pt x="185" y="249"/>
                  </a:lnTo>
                  <a:lnTo>
                    <a:pt x="182" y="249"/>
                  </a:lnTo>
                  <a:lnTo>
                    <a:pt x="182" y="249"/>
                  </a:lnTo>
                  <a:lnTo>
                    <a:pt x="178" y="249"/>
                  </a:lnTo>
                  <a:lnTo>
                    <a:pt x="174" y="249"/>
                  </a:lnTo>
                  <a:lnTo>
                    <a:pt x="174" y="245"/>
                  </a:lnTo>
                  <a:lnTo>
                    <a:pt x="171" y="245"/>
                  </a:lnTo>
                  <a:lnTo>
                    <a:pt x="171" y="245"/>
                  </a:lnTo>
                  <a:lnTo>
                    <a:pt x="171" y="249"/>
                  </a:lnTo>
                  <a:lnTo>
                    <a:pt x="171" y="249"/>
                  </a:lnTo>
                  <a:lnTo>
                    <a:pt x="167" y="249"/>
                  </a:lnTo>
                  <a:lnTo>
                    <a:pt x="167" y="249"/>
                  </a:lnTo>
                  <a:lnTo>
                    <a:pt x="167" y="245"/>
                  </a:lnTo>
                  <a:lnTo>
                    <a:pt x="167" y="245"/>
                  </a:lnTo>
                  <a:lnTo>
                    <a:pt x="167" y="242"/>
                  </a:lnTo>
                  <a:lnTo>
                    <a:pt x="167" y="242"/>
                  </a:lnTo>
                  <a:lnTo>
                    <a:pt x="167" y="238"/>
                  </a:lnTo>
                  <a:lnTo>
                    <a:pt x="167" y="238"/>
                  </a:lnTo>
                  <a:lnTo>
                    <a:pt x="167" y="234"/>
                  </a:lnTo>
                  <a:lnTo>
                    <a:pt x="167" y="234"/>
                  </a:lnTo>
                  <a:lnTo>
                    <a:pt x="163" y="230"/>
                  </a:lnTo>
                  <a:lnTo>
                    <a:pt x="163" y="230"/>
                  </a:lnTo>
                  <a:lnTo>
                    <a:pt x="167" y="227"/>
                  </a:lnTo>
                  <a:lnTo>
                    <a:pt x="163" y="227"/>
                  </a:lnTo>
                  <a:lnTo>
                    <a:pt x="163" y="227"/>
                  </a:lnTo>
                  <a:lnTo>
                    <a:pt x="163" y="223"/>
                  </a:lnTo>
                  <a:lnTo>
                    <a:pt x="163" y="223"/>
                  </a:lnTo>
                  <a:lnTo>
                    <a:pt x="163" y="223"/>
                  </a:lnTo>
                  <a:lnTo>
                    <a:pt x="159" y="219"/>
                  </a:lnTo>
                  <a:lnTo>
                    <a:pt x="159" y="219"/>
                  </a:lnTo>
                  <a:lnTo>
                    <a:pt x="159" y="216"/>
                  </a:lnTo>
                  <a:lnTo>
                    <a:pt x="159" y="216"/>
                  </a:lnTo>
                  <a:lnTo>
                    <a:pt x="159" y="208"/>
                  </a:lnTo>
                  <a:lnTo>
                    <a:pt x="159" y="208"/>
                  </a:lnTo>
                  <a:lnTo>
                    <a:pt x="159" y="205"/>
                  </a:lnTo>
                  <a:lnTo>
                    <a:pt x="159" y="205"/>
                  </a:lnTo>
                  <a:lnTo>
                    <a:pt x="159" y="205"/>
                  </a:lnTo>
                  <a:lnTo>
                    <a:pt x="159" y="201"/>
                  </a:lnTo>
                  <a:lnTo>
                    <a:pt x="159" y="197"/>
                  </a:lnTo>
                  <a:lnTo>
                    <a:pt x="159" y="197"/>
                  </a:lnTo>
                  <a:lnTo>
                    <a:pt x="159" y="193"/>
                  </a:lnTo>
                  <a:lnTo>
                    <a:pt x="159" y="190"/>
                  </a:lnTo>
                  <a:lnTo>
                    <a:pt x="159" y="190"/>
                  </a:lnTo>
                  <a:lnTo>
                    <a:pt x="141" y="190"/>
                  </a:lnTo>
                  <a:lnTo>
                    <a:pt x="141" y="186"/>
                  </a:lnTo>
                  <a:lnTo>
                    <a:pt x="141" y="186"/>
                  </a:lnTo>
                  <a:lnTo>
                    <a:pt x="141" y="182"/>
                  </a:lnTo>
                  <a:lnTo>
                    <a:pt x="137" y="182"/>
                  </a:lnTo>
                  <a:lnTo>
                    <a:pt x="137" y="186"/>
                  </a:lnTo>
                  <a:lnTo>
                    <a:pt x="122" y="186"/>
                  </a:lnTo>
                  <a:lnTo>
                    <a:pt x="122" y="190"/>
                  </a:lnTo>
                  <a:lnTo>
                    <a:pt x="119" y="190"/>
                  </a:lnTo>
                  <a:lnTo>
                    <a:pt x="119" y="193"/>
                  </a:lnTo>
                  <a:lnTo>
                    <a:pt x="119" y="193"/>
                  </a:lnTo>
                  <a:lnTo>
                    <a:pt x="119" y="197"/>
                  </a:lnTo>
                  <a:lnTo>
                    <a:pt x="108" y="201"/>
                  </a:lnTo>
                  <a:lnTo>
                    <a:pt x="104" y="201"/>
                  </a:lnTo>
                  <a:lnTo>
                    <a:pt x="100" y="201"/>
                  </a:lnTo>
                  <a:lnTo>
                    <a:pt x="97" y="201"/>
                  </a:lnTo>
                  <a:lnTo>
                    <a:pt x="93" y="201"/>
                  </a:lnTo>
                  <a:lnTo>
                    <a:pt x="89" y="201"/>
                  </a:lnTo>
                  <a:lnTo>
                    <a:pt x="89" y="201"/>
                  </a:lnTo>
                  <a:lnTo>
                    <a:pt x="85" y="193"/>
                  </a:lnTo>
                  <a:lnTo>
                    <a:pt x="85" y="193"/>
                  </a:lnTo>
                  <a:lnTo>
                    <a:pt x="82" y="190"/>
                  </a:lnTo>
                  <a:lnTo>
                    <a:pt x="82" y="190"/>
                  </a:lnTo>
                  <a:lnTo>
                    <a:pt x="82" y="186"/>
                  </a:lnTo>
                  <a:lnTo>
                    <a:pt x="82" y="186"/>
                  </a:lnTo>
                  <a:lnTo>
                    <a:pt x="82" y="182"/>
                  </a:lnTo>
                  <a:lnTo>
                    <a:pt x="78" y="179"/>
                  </a:lnTo>
                  <a:lnTo>
                    <a:pt x="78" y="179"/>
                  </a:lnTo>
                  <a:lnTo>
                    <a:pt x="78" y="175"/>
                  </a:lnTo>
                  <a:lnTo>
                    <a:pt x="78" y="175"/>
                  </a:lnTo>
                  <a:lnTo>
                    <a:pt x="78" y="171"/>
                  </a:lnTo>
                  <a:lnTo>
                    <a:pt x="78" y="171"/>
                  </a:lnTo>
                  <a:lnTo>
                    <a:pt x="78" y="171"/>
                  </a:lnTo>
                  <a:lnTo>
                    <a:pt x="78" y="167"/>
                  </a:lnTo>
                  <a:lnTo>
                    <a:pt x="59" y="167"/>
                  </a:lnTo>
                  <a:lnTo>
                    <a:pt x="48" y="167"/>
                  </a:lnTo>
                  <a:lnTo>
                    <a:pt x="41" y="167"/>
                  </a:lnTo>
                  <a:lnTo>
                    <a:pt x="37" y="167"/>
                  </a:lnTo>
                  <a:lnTo>
                    <a:pt x="34" y="167"/>
                  </a:lnTo>
                  <a:lnTo>
                    <a:pt x="30" y="167"/>
                  </a:lnTo>
                  <a:lnTo>
                    <a:pt x="26" y="167"/>
                  </a:lnTo>
                  <a:lnTo>
                    <a:pt x="22" y="167"/>
                  </a:lnTo>
                  <a:lnTo>
                    <a:pt x="22" y="167"/>
                  </a:lnTo>
                  <a:lnTo>
                    <a:pt x="19" y="167"/>
                  </a:lnTo>
                  <a:lnTo>
                    <a:pt x="15" y="167"/>
                  </a:lnTo>
                  <a:lnTo>
                    <a:pt x="11" y="167"/>
                  </a:lnTo>
                  <a:lnTo>
                    <a:pt x="11" y="171"/>
                  </a:lnTo>
                  <a:lnTo>
                    <a:pt x="11" y="171"/>
                  </a:lnTo>
                  <a:lnTo>
                    <a:pt x="11" y="171"/>
                  </a:lnTo>
                  <a:lnTo>
                    <a:pt x="11" y="171"/>
                  </a:lnTo>
                  <a:lnTo>
                    <a:pt x="8" y="171"/>
                  </a:lnTo>
                  <a:lnTo>
                    <a:pt x="8" y="171"/>
                  </a:lnTo>
                  <a:lnTo>
                    <a:pt x="8" y="167"/>
                  </a:lnTo>
                  <a:lnTo>
                    <a:pt x="4" y="167"/>
                  </a:lnTo>
                  <a:lnTo>
                    <a:pt x="0" y="16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8" name="Freeform 142">
              <a:extLst>
                <a:ext uri="{FF2B5EF4-FFF2-40B4-BE49-F238E27FC236}">
                  <a16:creationId xmlns:a16="http://schemas.microsoft.com/office/drawing/2014/main" xmlns="" id="{2A019CB6-9164-485E-8475-395F7A238289}"/>
                </a:ext>
              </a:extLst>
            </p:cNvPr>
            <p:cNvSpPr/>
            <p:nvPr/>
          </p:nvSpPr>
          <p:spPr bwMode="auto">
            <a:xfrm>
              <a:off x="5928230" y="4528030"/>
              <a:ext cx="93152" cy="207741"/>
            </a:xfrm>
            <a:custGeom>
              <a:avLst/>
              <a:gdLst>
                <a:gd name="T0" fmla="*/ 4 w 52"/>
                <a:gd name="T1" fmla="*/ 0 h 119"/>
                <a:gd name="T2" fmla="*/ 7 w 52"/>
                <a:gd name="T3" fmla="*/ 4 h 119"/>
                <a:gd name="T4" fmla="*/ 11 w 52"/>
                <a:gd name="T5" fmla="*/ 4 h 119"/>
                <a:gd name="T6" fmla="*/ 15 w 52"/>
                <a:gd name="T7" fmla="*/ 4 h 119"/>
                <a:gd name="T8" fmla="*/ 15 w 52"/>
                <a:gd name="T9" fmla="*/ 4 h 119"/>
                <a:gd name="T10" fmla="*/ 18 w 52"/>
                <a:gd name="T11" fmla="*/ 8 h 119"/>
                <a:gd name="T12" fmla="*/ 26 w 52"/>
                <a:gd name="T13" fmla="*/ 15 h 119"/>
                <a:gd name="T14" fmla="*/ 26 w 52"/>
                <a:gd name="T15" fmla="*/ 45 h 119"/>
                <a:gd name="T16" fmla="*/ 26 w 52"/>
                <a:gd name="T17" fmla="*/ 60 h 119"/>
                <a:gd name="T18" fmla="*/ 33 w 52"/>
                <a:gd name="T19" fmla="*/ 63 h 119"/>
                <a:gd name="T20" fmla="*/ 37 w 52"/>
                <a:gd name="T21" fmla="*/ 67 h 119"/>
                <a:gd name="T22" fmla="*/ 44 w 52"/>
                <a:gd name="T23" fmla="*/ 75 h 119"/>
                <a:gd name="T24" fmla="*/ 48 w 52"/>
                <a:gd name="T25" fmla="*/ 82 h 119"/>
                <a:gd name="T26" fmla="*/ 52 w 52"/>
                <a:gd name="T27" fmla="*/ 86 h 119"/>
                <a:gd name="T28" fmla="*/ 48 w 52"/>
                <a:gd name="T29" fmla="*/ 89 h 119"/>
                <a:gd name="T30" fmla="*/ 44 w 52"/>
                <a:gd name="T31" fmla="*/ 89 h 119"/>
                <a:gd name="T32" fmla="*/ 44 w 52"/>
                <a:gd name="T33" fmla="*/ 93 h 119"/>
                <a:gd name="T34" fmla="*/ 48 w 52"/>
                <a:gd name="T35" fmla="*/ 100 h 119"/>
                <a:gd name="T36" fmla="*/ 44 w 52"/>
                <a:gd name="T37" fmla="*/ 104 h 119"/>
                <a:gd name="T38" fmla="*/ 41 w 52"/>
                <a:gd name="T39" fmla="*/ 108 h 119"/>
                <a:gd name="T40" fmla="*/ 37 w 52"/>
                <a:gd name="T41" fmla="*/ 115 h 119"/>
                <a:gd name="T42" fmla="*/ 37 w 52"/>
                <a:gd name="T43" fmla="*/ 119 h 119"/>
                <a:gd name="T44" fmla="*/ 33 w 52"/>
                <a:gd name="T45" fmla="*/ 119 h 119"/>
                <a:gd name="T46" fmla="*/ 33 w 52"/>
                <a:gd name="T47" fmla="*/ 115 h 119"/>
                <a:gd name="T48" fmla="*/ 30 w 52"/>
                <a:gd name="T49" fmla="*/ 112 h 119"/>
                <a:gd name="T50" fmla="*/ 22 w 52"/>
                <a:gd name="T51" fmla="*/ 108 h 119"/>
                <a:gd name="T52" fmla="*/ 22 w 52"/>
                <a:gd name="T53" fmla="*/ 100 h 119"/>
                <a:gd name="T54" fmla="*/ 22 w 52"/>
                <a:gd name="T55" fmla="*/ 97 h 119"/>
                <a:gd name="T56" fmla="*/ 26 w 52"/>
                <a:gd name="T57" fmla="*/ 89 h 119"/>
                <a:gd name="T58" fmla="*/ 30 w 52"/>
                <a:gd name="T59" fmla="*/ 82 h 119"/>
                <a:gd name="T60" fmla="*/ 22 w 52"/>
                <a:gd name="T61" fmla="*/ 78 h 119"/>
                <a:gd name="T62" fmla="*/ 18 w 52"/>
                <a:gd name="T63" fmla="*/ 78 h 119"/>
                <a:gd name="T64" fmla="*/ 15 w 52"/>
                <a:gd name="T65" fmla="*/ 78 h 119"/>
                <a:gd name="T66" fmla="*/ 11 w 52"/>
                <a:gd name="T67" fmla="*/ 78 h 119"/>
                <a:gd name="T68" fmla="*/ 7 w 52"/>
                <a:gd name="T69" fmla="*/ 75 h 119"/>
                <a:gd name="T70" fmla="*/ 4 w 52"/>
                <a:gd name="T71" fmla="*/ 75 h 119"/>
                <a:gd name="T72" fmla="*/ 0 w 52"/>
                <a:gd name="T73" fmla="*/ 67 h 119"/>
                <a:gd name="T74" fmla="*/ 0 w 52"/>
                <a:gd name="T75" fmla="*/ 63 h 119"/>
                <a:gd name="T76" fmla="*/ 4 w 52"/>
                <a:gd name="T77" fmla="*/ 60 h 119"/>
                <a:gd name="T78" fmla="*/ 4 w 52"/>
                <a:gd name="T79" fmla="*/ 56 h 119"/>
                <a:gd name="T80" fmla="*/ 4 w 52"/>
                <a:gd name="T81" fmla="*/ 56 h 119"/>
                <a:gd name="T82" fmla="*/ 7 w 52"/>
                <a:gd name="T83" fmla="*/ 52 h 119"/>
                <a:gd name="T84" fmla="*/ 11 w 52"/>
                <a:gd name="T85" fmla="*/ 49 h 119"/>
                <a:gd name="T86" fmla="*/ 11 w 52"/>
                <a:gd name="T87" fmla="*/ 49 h 119"/>
                <a:gd name="T88" fmla="*/ 11 w 52"/>
                <a:gd name="T89" fmla="*/ 45 h 119"/>
                <a:gd name="T90" fmla="*/ 11 w 52"/>
                <a:gd name="T91" fmla="*/ 41 h 119"/>
                <a:gd name="T92" fmla="*/ 7 w 52"/>
                <a:gd name="T93" fmla="*/ 37 h 119"/>
                <a:gd name="T94" fmla="*/ 11 w 52"/>
                <a:gd name="T95" fmla="*/ 34 h 119"/>
                <a:gd name="T96" fmla="*/ 7 w 52"/>
                <a:gd name="T97" fmla="*/ 30 h 119"/>
                <a:gd name="T98" fmla="*/ 11 w 52"/>
                <a:gd name="T99" fmla="*/ 23 h 119"/>
                <a:gd name="T100" fmla="*/ 15 w 52"/>
                <a:gd name="T101" fmla="*/ 23 h 119"/>
                <a:gd name="T102" fmla="*/ 11 w 52"/>
                <a:gd name="T103" fmla="*/ 15 h 119"/>
                <a:gd name="T104" fmla="*/ 7 w 52"/>
                <a:gd name="T105" fmla="*/ 11 h 119"/>
                <a:gd name="T106" fmla="*/ 11 w 52"/>
                <a:gd name="T107" fmla="*/ 8 h 119"/>
                <a:gd name="T108" fmla="*/ 7 w 52"/>
                <a:gd name="T109" fmla="*/ 8 h 119"/>
                <a:gd name="T110" fmla="*/ 4 w 52"/>
                <a:gd name="T111" fmla="*/ 4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52" h="119">
                  <a:moveTo>
                    <a:pt x="4" y="0"/>
                  </a:moveTo>
                  <a:lnTo>
                    <a:pt x="4" y="0"/>
                  </a:lnTo>
                  <a:lnTo>
                    <a:pt x="7" y="0"/>
                  </a:lnTo>
                  <a:lnTo>
                    <a:pt x="7" y="4"/>
                  </a:lnTo>
                  <a:lnTo>
                    <a:pt x="11" y="4"/>
                  </a:lnTo>
                  <a:lnTo>
                    <a:pt x="11" y="4"/>
                  </a:lnTo>
                  <a:lnTo>
                    <a:pt x="11" y="4"/>
                  </a:lnTo>
                  <a:lnTo>
                    <a:pt x="15" y="4"/>
                  </a:lnTo>
                  <a:lnTo>
                    <a:pt x="15" y="4"/>
                  </a:lnTo>
                  <a:lnTo>
                    <a:pt x="15" y="4"/>
                  </a:lnTo>
                  <a:lnTo>
                    <a:pt x="15" y="4"/>
                  </a:lnTo>
                  <a:lnTo>
                    <a:pt x="18" y="8"/>
                  </a:lnTo>
                  <a:lnTo>
                    <a:pt x="18" y="8"/>
                  </a:lnTo>
                  <a:lnTo>
                    <a:pt x="26" y="15"/>
                  </a:lnTo>
                  <a:lnTo>
                    <a:pt x="26" y="19"/>
                  </a:lnTo>
                  <a:lnTo>
                    <a:pt x="26" y="45"/>
                  </a:lnTo>
                  <a:lnTo>
                    <a:pt x="26" y="49"/>
                  </a:lnTo>
                  <a:lnTo>
                    <a:pt x="26" y="60"/>
                  </a:lnTo>
                  <a:lnTo>
                    <a:pt x="33" y="63"/>
                  </a:lnTo>
                  <a:lnTo>
                    <a:pt x="33" y="63"/>
                  </a:lnTo>
                  <a:lnTo>
                    <a:pt x="37" y="67"/>
                  </a:lnTo>
                  <a:lnTo>
                    <a:pt x="37" y="67"/>
                  </a:lnTo>
                  <a:lnTo>
                    <a:pt x="44" y="71"/>
                  </a:lnTo>
                  <a:lnTo>
                    <a:pt x="44" y="75"/>
                  </a:lnTo>
                  <a:lnTo>
                    <a:pt x="48" y="78"/>
                  </a:lnTo>
                  <a:lnTo>
                    <a:pt x="48" y="82"/>
                  </a:lnTo>
                  <a:lnTo>
                    <a:pt x="52" y="86"/>
                  </a:lnTo>
                  <a:lnTo>
                    <a:pt x="52" y="86"/>
                  </a:lnTo>
                  <a:lnTo>
                    <a:pt x="48" y="86"/>
                  </a:lnTo>
                  <a:lnTo>
                    <a:pt x="48" y="89"/>
                  </a:lnTo>
                  <a:lnTo>
                    <a:pt x="48" y="89"/>
                  </a:lnTo>
                  <a:lnTo>
                    <a:pt x="44" y="89"/>
                  </a:lnTo>
                  <a:lnTo>
                    <a:pt x="48" y="89"/>
                  </a:lnTo>
                  <a:lnTo>
                    <a:pt x="44" y="93"/>
                  </a:lnTo>
                  <a:lnTo>
                    <a:pt x="48" y="93"/>
                  </a:lnTo>
                  <a:lnTo>
                    <a:pt x="48" y="100"/>
                  </a:lnTo>
                  <a:lnTo>
                    <a:pt x="48" y="100"/>
                  </a:lnTo>
                  <a:lnTo>
                    <a:pt x="44" y="104"/>
                  </a:lnTo>
                  <a:lnTo>
                    <a:pt x="41" y="104"/>
                  </a:lnTo>
                  <a:lnTo>
                    <a:pt x="41" y="108"/>
                  </a:lnTo>
                  <a:lnTo>
                    <a:pt x="41" y="112"/>
                  </a:lnTo>
                  <a:lnTo>
                    <a:pt x="37" y="115"/>
                  </a:lnTo>
                  <a:lnTo>
                    <a:pt x="37" y="119"/>
                  </a:lnTo>
                  <a:lnTo>
                    <a:pt x="37" y="119"/>
                  </a:lnTo>
                  <a:lnTo>
                    <a:pt x="33" y="119"/>
                  </a:lnTo>
                  <a:lnTo>
                    <a:pt x="33" y="119"/>
                  </a:lnTo>
                  <a:lnTo>
                    <a:pt x="33" y="115"/>
                  </a:lnTo>
                  <a:lnTo>
                    <a:pt x="33" y="115"/>
                  </a:lnTo>
                  <a:lnTo>
                    <a:pt x="30" y="112"/>
                  </a:lnTo>
                  <a:lnTo>
                    <a:pt x="30" y="112"/>
                  </a:lnTo>
                  <a:lnTo>
                    <a:pt x="26" y="108"/>
                  </a:lnTo>
                  <a:lnTo>
                    <a:pt x="22" y="108"/>
                  </a:lnTo>
                  <a:lnTo>
                    <a:pt x="22" y="104"/>
                  </a:lnTo>
                  <a:lnTo>
                    <a:pt x="22" y="100"/>
                  </a:lnTo>
                  <a:lnTo>
                    <a:pt x="22" y="97"/>
                  </a:lnTo>
                  <a:lnTo>
                    <a:pt x="22" y="97"/>
                  </a:lnTo>
                  <a:lnTo>
                    <a:pt x="22" y="93"/>
                  </a:lnTo>
                  <a:lnTo>
                    <a:pt x="26" y="89"/>
                  </a:lnTo>
                  <a:lnTo>
                    <a:pt x="30" y="86"/>
                  </a:lnTo>
                  <a:lnTo>
                    <a:pt x="30" y="82"/>
                  </a:lnTo>
                  <a:lnTo>
                    <a:pt x="26" y="78"/>
                  </a:lnTo>
                  <a:lnTo>
                    <a:pt x="22" y="78"/>
                  </a:lnTo>
                  <a:lnTo>
                    <a:pt x="18" y="78"/>
                  </a:lnTo>
                  <a:lnTo>
                    <a:pt x="18" y="78"/>
                  </a:lnTo>
                  <a:lnTo>
                    <a:pt x="15" y="78"/>
                  </a:lnTo>
                  <a:lnTo>
                    <a:pt x="15" y="78"/>
                  </a:lnTo>
                  <a:lnTo>
                    <a:pt x="11" y="78"/>
                  </a:lnTo>
                  <a:lnTo>
                    <a:pt x="11" y="78"/>
                  </a:lnTo>
                  <a:lnTo>
                    <a:pt x="11" y="75"/>
                  </a:lnTo>
                  <a:lnTo>
                    <a:pt x="7" y="75"/>
                  </a:lnTo>
                  <a:lnTo>
                    <a:pt x="7" y="71"/>
                  </a:lnTo>
                  <a:lnTo>
                    <a:pt x="4" y="75"/>
                  </a:lnTo>
                  <a:lnTo>
                    <a:pt x="4" y="71"/>
                  </a:lnTo>
                  <a:lnTo>
                    <a:pt x="0" y="67"/>
                  </a:lnTo>
                  <a:lnTo>
                    <a:pt x="0" y="67"/>
                  </a:lnTo>
                  <a:lnTo>
                    <a:pt x="0" y="63"/>
                  </a:lnTo>
                  <a:lnTo>
                    <a:pt x="0" y="63"/>
                  </a:lnTo>
                  <a:lnTo>
                    <a:pt x="4" y="60"/>
                  </a:lnTo>
                  <a:lnTo>
                    <a:pt x="4" y="60"/>
                  </a:lnTo>
                  <a:lnTo>
                    <a:pt x="4" y="56"/>
                  </a:lnTo>
                  <a:lnTo>
                    <a:pt x="4" y="56"/>
                  </a:lnTo>
                  <a:lnTo>
                    <a:pt x="4" y="56"/>
                  </a:lnTo>
                  <a:lnTo>
                    <a:pt x="4" y="52"/>
                  </a:lnTo>
                  <a:lnTo>
                    <a:pt x="7" y="52"/>
                  </a:lnTo>
                  <a:lnTo>
                    <a:pt x="11" y="49"/>
                  </a:lnTo>
                  <a:lnTo>
                    <a:pt x="11" y="49"/>
                  </a:lnTo>
                  <a:lnTo>
                    <a:pt x="11" y="49"/>
                  </a:lnTo>
                  <a:lnTo>
                    <a:pt x="11" y="49"/>
                  </a:lnTo>
                  <a:lnTo>
                    <a:pt x="11" y="45"/>
                  </a:lnTo>
                  <a:lnTo>
                    <a:pt x="11" y="45"/>
                  </a:lnTo>
                  <a:lnTo>
                    <a:pt x="7" y="41"/>
                  </a:lnTo>
                  <a:lnTo>
                    <a:pt x="11" y="41"/>
                  </a:lnTo>
                  <a:lnTo>
                    <a:pt x="11" y="41"/>
                  </a:lnTo>
                  <a:lnTo>
                    <a:pt x="7" y="37"/>
                  </a:lnTo>
                  <a:lnTo>
                    <a:pt x="11" y="37"/>
                  </a:lnTo>
                  <a:lnTo>
                    <a:pt x="11" y="34"/>
                  </a:lnTo>
                  <a:lnTo>
                    <a:pt x="11" y="34"/>
                  </a:lnTo>
                  <a:lnTo>
                    <a:pt x="7" y="30"/>
                  </a:lnTo>
                  <a:lnTo>
                    <a:pt x="7" y="26"/>
                  </a:lnTo>
                  <a:lnTo>
                    <a:pt x="11" y="23"/>
                  </a:lnTo>
                  <a:lnTo>
                    <a:pt x="11" y="23"/>
                  </a:lnTo>
                  <a:lnTo>
                    <a:pt x="15" y="23"/>
                  </a:lnTo>
                  <a:lnTo>
                    <a:pt x="15" y="19"/>
                  </a:lnTo>
                  <a:lnTo>
                    <a:pt x="11" y="15"/>
                  </a:lnTo>
                  <a:lnTo>
                    <a:pt x="11" y="15"/>
                  </a:lnTo>
                  <a:lnTo>
                    <a:pt x="7" y="11"/>
                  </a:lnTo>
                  <a:lnTo>
                    <a:pt x="11" y="8"/>
                  </a:lnTo>
                  <a:lnTo>
                    <a:pt x="11" y="8"/>
                  </a:lnTo>
                  <a:lnTo>
                    <a:pt x="7" y="8"/>
                  </a:lnTo>
                  <a:lnTo>
                    <a:pt x="7" y="8"/>
                  </a:lnTo>
                  <a:lnTo>
                    <a:pt x="7" y="4"/>
                  </a:lnTo>
                  <a:lnTo>
                    <a:pt x="4" y="4"/>
                  </a:lnTo>
                  <a:lnTo>
                    <a:pt x="4"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9" name="Freeform 143">
              <a:extLst>
                <a:ext uri="{FF2B5EF4-FFF2-40B4-BE49-F238E27FC236}">
                  <a16:creationId xmlns:a16="http://schemas.microsoft.com/office/drawing/2014/main" xmlns="" id="{7A7AB9B7-79CD-4CFA-9D4C-99DEC12867C4}"/>
                </a:ext>
              </a:extLst>
            </p:cNvPr>
            <p:cNvSpPr/>
            <p:nvPr/>
          </p:nvSpPr>
          <p:spPr bwMode="auto">
            <a:xfrm>
              <a:off x="5602198" y="4496606"/>
              <a:ext cx="352904" cy="265349"/>
            </a:xfrm>
            <a:custGeom>
              <a:avLst/>
              <a:gdLst>
                <a:gd name="T0" fmla="*/ 41 w 197"/>
                <a:gd name="T1" fmla="*/ 48 h 152"/>
                <a:gd name="T2" fmla="*/ 45 w 197"/>
                <a:gd name="T3" fmla="*/ 52 h 152"/>
                <a:gd name="T4" fmla="*/ 52 w 197"/>
                <a:gd name="T5" fmla="*/ 48 h 152"/>
                <a:gd name="T6" fmla="*/ 60 w 197"/>
                <a:gd name="T7" fmla="*/ 52 h 152"/>
                <a:gd name="T8" fmla="*/ 63 w 197"/>
                <a:gd name="T9" fmla="*/ 55 h 152"/>
                <a:gd name="T10" fmla="*/ 75 w 197"/>
                <a:gd name="T11" fmla="*/ 59 h 152"/>
                <a:gd name="T12" fmla="*/ 82 w 197"/>
                <a:gd name="T13" fmla="*/ 55 h 152"/>
                <a:gd name="T14" fmla="*/ 89 w 197"/>
                <a:gd name="T15" fmla="*/ 52 h 152"/>
                <a:gd name="T16" fmla="*/ 97 w 197"/>
                <a:gd name="T17" fmla="*/ 63 h 152"/>
                <a:gd name="T18" fmla="*/ 112 w 197"/>
                <a:gd name="T19" fmla="*/ 74 h 152"/>
                <a:gd name="T20" fmla="*/ 126 w 197"/>
                <a:gd name="T21" fmla="*/ 78 h 152"/>
                <a:gd name="T22" fmla="*/ 130 w 197"/>
                <a:gd name="T23" fmla="*/ 81 h 152"/>
                <a:gd name="T24" fmla="*/ 126 w 197"/>
                <a:gd name="T25" fmla="*/ 63 h 152"/>
                <a:gd name="T26" fmla="*/ 119 w 197"/>
                <a:gd name="T27" fmla="*/ 67 h 152"/>
                <a:gd name="T28" fmla="*/ 112 w 197"/>
                <a:gd name="T29" fmla="*/ 55 h 152"/>
                <a:gd name="T30" fmla="*/ 112 w 197"/>
                <a:gd name="T31" fmla="*/ 41 h 152"/>
                <a:gd name="T32" fmla="*/ 115 w 197"/>
                <a:gd name="T33" fmla="*/ 33 h 152"/>
                <a:gd name="T34" fmla="*/ 115 w 197"/>
                <a:gd name="T35" fmla="*/ 26 h 152"/>
                <a:gd name="T36" fmla="*/ 112 w 197"/>
                <a:gd name="T37" fmla="*/ 18 h 152"/>
                <a:gd name="T38" fmla="*/ 156 w 197"/>
                <a:gd name="T39" fmla="*/ 4 h 152"/>
                <a:gd name="T40" fmla="*/ 163 w 197"/>
                <a:gd name="T41" fmla="*/ 7 h 152"/>
                <a:gd name="T42" fmla="*/ 178 w 197"/>
                <a:gd name="T43" fmla="*/ 11 h 152"/>
                <a:gd name="T44" fmla="*/ 186 w 197"/>
                <a:gd name="T45" fmla="*/ 18 h 152"/>
                <a:gd name="T46" fmla="*/ 189 w 197"/>
                <a:gd name="T47" fmla="*/ 26 h 152"/>
                <a:gd name="T48" fmla="*/ 189 w 197"/>
                <a:gd name="T49" fmla="*/ 29 h 152"/>
                <a:gd name="T50" fmla="*/ 197 w 197"/>
                <a:gd name="T51" fmla="*/ 41 h 152"/>
                <a:gd name="T52" fmla="*/ 189 w 197"/>
                <a:gd name="T53" fmla="*/ 48 h 152"/>
                <a:gd name="T54" fmla="*/ 189 w 197"/>
                <a:gd name="T55" fmla="*/ 55 h 152"/>
                <a:gd name="T56" fmla="*/ 193 w 197"/>
                <a:gd name="T57" fmla="*/ 63 h 152"/>
                <a:gd name="T58" fmla="*/ 193 w 197"/>
                <a:gd name="T59" fmla="*/ 67 h 152"/>
                <a:gd name="T60" fmla="*/ 186 w 197"/>
                <a:gd name="T61" fmla="*/ 74 h 152"/>
                <a:gd name="T62" fmla="*/ 186 w 197"/>
                <a:gd name="T63" fmla="*/ 78 h 152"/>
                <a:gd name="T64" fmla="*/ 182 w 197"/>
                <a:gd name="T65" fmla="*/ 85 h 152"/>
                <a:gd name="T66" fmla="*/ 182 w 197"/>
                <a:gd name="T67" fmla="*/ 93 h 152"/>
                <a:gd name="T68" fmla="*/ 149 w 197"/>
                <a:gd name="T69" fmla="*/ 104 h 152"/>
                <a:gd name="T70" fmla="*/ 141 w 197"/>
                <a:gd name="T71" fmla="*/ 115 h 152"/>
                <a:gd name="T72" fmla="*/ 134 w 197"/>
                <a:gd name="T73" fmla="*/ 115 h 152"/>
                <a:gd name="T74" fmla="*/ 123 w 197"/>
                <a:gd name="T75" fmla="*/ 115 h 152"/>
                <a:gd name="T76" fmla="*/ 115 w 197"/>
                <a:gd name="T77" fmla="*/ 122 h 152"/>
                <a:gd name="T78" fmla="*/ 112 w 197"/>
                <a:gd name="T79" fmla="*/ 126 h 152"/>
                <a:gd name="T80" fmla="*/ 86 w 197"/>
                <a:gd name="T81" fmla="*/ 148 h 152"/>
                <a:gd name="T82" fmla="*/ 75 w 197"/>
                <a:gd name="T83" fmla="*/ 148 h 152"/>
                <a:gd name="T84" fmla="*/ 67 w 197"/>
                <a:gd name="T85" fmla="*/ 148 h 152"/>
                <a:gd name="T86" fmla="*/ 60 w 197"/>
                <a:gd name="T87" fmla="*/ 148 h 152"/>
                <a:gd name="T88" fmla="*/ 49 w 197"/>
                <a:gd name="T89" fmla="*/ 144 h 152"/>
                <a:gd name="T90" fmla="*/ 45 w 197"/>
                <a:gd name="T91" fmla="*/ 141 h 152"/>
                <a:gd name="T92" fmla="*/ 23 w 197"/>
                <a:gd name="T93" fmla="*/ 144 h 152"/>
                <a:gd name="T94" fmla="*/ 15 w 197"/>
                <a:gd name="T95" fmla="*/ 137 h 152"/>
                <a:gd name="T96" fmla="*/ 8 w 197"/>
                <a:gd name="T97" fmla="*/ 130 h 152"/>
                <a:gd name="T98" fmla="*/ 0 w 197"/>
                <a:gd name="T99" fmla="*/ 122 h 152"/>
                <a:gd name="T100" fmla="*/ 37 w 197"/>
                <a:gd name="T101" fmla="*/ 70 h 152"/>
                <a:gd name="T102" fmla="*/ 37 w 197"/>
                <a:gd name="T103" fmla="*/ 59 h 152"/>
                <a:gd name="T104" fmla="*/ 37 w 197"/>
                <a:gd name="T105" fmla="*/ 44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97" h="152">
                  <a:moveTo>
                    <a:pt x="37" y="44"/>
                  </a:moveTo>
                  <a:lnTo>
                    <a:pt x="37" y="44"/>
                  </a:lnTo>
                  <a:lnTo>
                    <a:pt x="41" y="44"/>
                  </a:lnTo>
                  <a:lnTo>
                    <a:pt x="41" y="48"/>
                  </a:lnTo>
                  <a:lnTo>
                    <a:pt x="41" y="48"/>
                  </a:lnTo>
                  <a:lnTo>
                    <a:pt x="45" y="52"/>
                  </a:lnTo>
                  <a:lnTo>
                    <a:pt x="45" y="52"/>
                  </a:lnTo>
                  <a:lnTo>
                    <a:pt x="45" y="52"/>
                  </a:lnTo>
                  <a:lnTo>
                    <a:pt x="45" y="48"/>
                  </a:lnTo>
                  <a:lnTo>
                    <a:pt x="49" y="48"/>
                  </a:lnTo>
                  <a:lnTo>
                    <a:pt x="52" y="48"/>
                  </a:lnTo>
                  <a:lnTo>
                    <a:pt x="52" y="48"/>
                  </a:lnTo>
                  <a:lnTo>
                    <a:pt x="56" y="48"/>
                  </a:lnTo>
                  <a:lnTo>
                    <a:pt x="56" y="48"/>
                  </a:lnTo>
                  <a:lnTo>
                    <a:pt x="56" y="48"/>
                  </a:lnTo>
                  <a:lnTo>
                    <a:pt x="60" y="52"/>
                  </a:lnTo>
                  <a:lnTo>
                    <a:pt x="60" y="52"/>
                  </a:lnTo>
                  <a:lnTo>
                    <a:pt x="60" y="55"/>
                  </a:lnTo>
                  <a:lnTo>
                    <a:pt x="60" y="55"/>
                  </a:lnTo>
                  <a:lnTo>
                    <a:pt x="63" y="55"/>
                  </a:lnTo>
                  <a:lnTo>
                    <a:pt x="63" y="55"/>
                  </a:lnTo>
                  <a:lnTo>
                    <a:pt x="67" y="59"/>
                  </a:lnTo>
                  <a:lnTo>
                    <a:pt x="71" y="59"/>
                  </a:lnTo>
                  <a:lnTo>
                    <a:pt x="75" y="59"/>
                  </a:lnTo>
                  <a:lnTo>
                    <a:pt x="75" y="59"/>
                  </a:lnTo>
                  <a:lnTo>
                    <a:pt x="78" y="59"/>
                  </a:lnTo>
                  <a:lnTo>
                    <a:pt x="82" y="59"/>
                  </a:lnTo>
                  <a:lnTo>
                    <a:pt x="82" y="55"/>
                  </a:lnTo>
                  <a:lnTo>
                    <a:pt x="86" y="52"/>
                  </a:lnTo>
                  <a:lnTo>
                    <a:pt x="86" y="52"/>
                  </a:lnTo>
                  <a:lnTo>
                    <a:pt x="89" y="52"/>
                  </a:lnTo>
                  <a:lnTo>
                    <a:pt x="89" y="52"/>
                  </a:lnTo>
                  <a:lnTo>
                    <a:pt x="89" y="55"/>
                  </a:lnTo>
                  <a:lnTo>
                    <a:pt x="93" y="59"/>
                  </a:lnTo>
                  <a:lnTo>
                    <a:pt x="93" y="63"/>
                  </a:lnTo>
                  <a:lnTo>
                    <a:pt x="97" y="63"/>
                  </a:lnTo>
                  <a:lnTo>
                    <a:pt x="104" y="67"/>
                  </a:lnTo>
                  <a:lnTo>
                    <a:pt x="108" y="67"/>
                  </a:lnTo>
                  <a:lnTo>
                    <a:pt x="112" y="70"/>
                  </a:lnTo>
                  <a:lnTo>
                    <a:pt x="112" y="74"/>
                  </a:lnTo>
                  <a:lnTo>
                    <a:pt x="115" y="78"/>
                  </a:lnTo>
                  <a:lnTo>
                    <a:pt x="119" y="81"/>
                  </a:lnTo>
                  <a:lnTo>
                    <a:pt x="123" y="81"/>
                  </a:lnTo>
                  <a:lnTo>
                    <a:pt x="126" y="78"/>
                  </a:lnTo>
                  <a:lnTo>
                    <a:pt x="126" y="78"/>
                  </a:lnTo>
                  <a:lnTo>
                    <a:pt x="130" y="78"/>
                  </a:lnTo>
                  <a:lnTo>
                    <a:pt x="130" y="81"/>
                  </a:lnTo>
                  <a:lnTo>
                    <a:pt x="130" y="81"/>
                  </a:lnTo>
                  <a:lnTo>
                    <a:pt x="134" y="78"/>
                  </a:lnTo>
                  <a:lnTo>
                    <a:pt x="130" y="63"/>
                  </a:lnTo>
                  <a:lnTo>
                    <a:pt x="130" y="63"/>
                  </a:lnTo>
                  <a:lnTo>
                    <a:pt x="126" y="63"/>
                  </a:lnTo>
                  <a:lnTo>
                    <a:pt x="126" y="63"/>
                  </a:lnTo>
                  <a:lnTo>
                    <a:pt x="126" y="67"/>
                  </a:lnTo>
                  <a:lnTo>
                    <a:pt x="126" y="67"/>
                  </a:lnTo>
                  <a:lnTo>
                    <a:pt x="119" y="67"/>
                  </a:lnTo>
                  <a:lnTo>
                    <a:pt x="119" y="63"/>
                  </a:lnTo>
                  <a:lnTo>
                    <a:pt x="115" y="63"/>
                  </a:lnTo>
                  <a:lnTo>
                    <a:pt x="112" y="59"/>
                  </a:lnTo>
                  <a:lnTo>
                    <a:pt x="112" y="55"/>
                  </a:lnTo>
                  <a:lnTo>
                    <a:pt x="112" y="52"/>
                  </a:lnTo>
                  <a:lnTo>
                    <a:pt x="112" y="44"/>
                  </a:lnTo>
                  <a:lnTo>
                    <a:pt x="112" y="41"/>
                  </a:lnTo>
                  <a:lnTo>
                    <a:pt x="112" y="41"/>
                  </a:lnTo>
                  <a:lnTo>
                    <a:pt x="115" y="37"/>
                  </a:lnTo>
                  <a:lnTo>
                    <a:pt x="115" y="37"/>
                  </a:lnTo>
                  <a:lnTo>
                    <a:pt x="115" y="37"/>
                  </a:lnTo>
                  <a:lnTo>
                    <a:pt x="115" y="33"/>
                  </a:lnTo>
                  <a:lnTo>
                    <a:pt x="115" y="29"/>
                  </a:lnTo>
                  <a:lnTo>
                    <a:pt x="115" y="29"/>
                  </a:lnTo>
                  <a:lnTo>
                    <a:pt x="115" y="26"/>
                  </a:lnTo>
                  <a:lnTo>
                    <a:pt x="115" y="26"/>
                  </a:lnTo>
                  <a:lnTo>
                    <a:pt x="115" y="26"/>
                  </a:lnTo>
                  <a:lnTo>
                    <a:pt x="115" y="22"/>
                  </a:lnTo>
                  <a:lnTo>
                    <a:pt x="112" y="22"/>
                  </a:lnTo>
                  <a:lnTo>
                    <a:pt x="112" y="18"/>
                  </a:lnTo>
                  <a:lnTo>
                    <a:pt x="119" y="7"/>
                  </a:lnTo>
                  <a:lnTo>
                    <a:pt x="145" y="0"/>
                  </a:lnTo>
                  <a:lnTo>
                    <a:pt x="152" y="4"/>
                  </a:lnTo>
                  <a:lnTo>
                    <a:pt x="156" y="4"/>
                  </a:lnTo>
                  <a:lnTo>
                    <a:pt x="160" y="4"/>
                  </a:lnTo>
                  <a:lnTo>
                    <a:pt x="160" y="4"/>
                  </a:lnTo>
                  <a:lnTo>
                    <a:pt x="163" y="7"/>
                  </a:lnTo>
                  <a:lnTo>
                    <a:pt x="163" y="7"/>
                  </a:lnTo>
                  <a:lnTo>
                    <a:pt x="163" y="11"/>
                  </a:lnTo>
                  <a:lnTo>
                    <a:pt x="167" y="11"/>
                  </a:lnTo>
                  <a:lnTo>
                    <a:pt x="174" y="11"/>
                  </a:lnTo>
                  <a:lnTo>
                    <a:pt x="178" y="11"/>
                  </a:lnTo>
                  <a:lnTo>
                    <a:pt x="178" y="15"/>
                  </a:lnTo>
                  <a:lnTo>
                    <a:pt x="182" y="15"/>
                  </a:lnTo>
                  <a:lnTo>
                    <a:pt x="182" y="15"/>
                  </a:lnTo>
                  <a:lnTo>
                    <a:pt x="186" y="18"/>
                  </a:lnTo>
                  <a:lnTo>
                    <a:pt x="186" y="18"/>
                  </a:lnTo>
                  <a:lnTo>
                    <a:pt x="186" y="22"/>
                  </a:lnTo>
                  <a:lnTo>
                    <a:pt x="189" y="22"/>
                  </a:lnTo>
                  <a:lnTo>
                    <a:pt x="189" y="26"/>
                  </a:lnTo>
                  <a:lnTo>
                    <a:pt x="189" y="26"/>
                  </a:lnTo>
                  <a:lnTo>
                    <a:pt x="193" y="26"/>
                  </a:lnTo>
                  <a:lnTo>
                    <a:pt x="193" y="26"/>
                  </a:lnTo>
                  <a:lnTo>
                    <a:pt x="189" y="29"/>
                  </a:lnTo>
                  <a:lnTo>
                    <a:pt x="193" y="33"/>
                  </a:lnTo>
                  <a:lnTo>
                    <a:pt x="193" y="33"/>
                  </a:lnTo>
                  <a:lnTo>
                    <a:pt x="197" y="37"/>
                  </a:lnTo>
                  <a:lnTo>
                    <a:pt x="197" y="41"/>
                  </a:lnTo>
                  <a:lnTo>
                    <a:pt x="193" y="41"/>
                  </a:lnTo>
                  <a:lnTo>
                    <a:pt x="193" y="41"/>
                  </a:lnTo>
                  <a:lnTo>
                    <a:pt x="189" y="44"/>
                  </a:lnTo>
                  <a:lnTo>
                    <a:pt x="189" y="48"/>
                  </a:lnTo>
                  <a:lnTo>
                    <a:pt x="193" y="52"/>
                  </a:lnTo>
                  <a:lnTo>
                    <a:pt x="193" y="52"/>
                  </a:lnTo>
                  <a:lnTo>
                    <a:pt x="193" y="55"/>
                  </a:lnTo>
                  <a:lnTo>
                    <a:pt x="189" y="55"/>
                  </a:lnTo>
                  <a:lnTo>
                    <a:pt x="193" y="59"/>
                  </a:lnTo>
                  <a:lnTo>
                    <a:pt x="193" y="59"/>
                  </a:lnTo>
                  <a:lnTo>
                    <a:pt x="189" y="59"/>
                  </a:lnTo>
                  <a:lnTo>
                    <a:pt x="193" y="63"/>
                  </a:lnTo>
                  <a:lnTo>
                    <a:pt x="193" y="63"/>
                  </a:lnTo>
                  <a:lnTo>
                    <a:pt x="193" y="67"/>
                  </a:lnTo>
                  <a:lnTo>
                    <a:pt x="193" y="67"/>
                  </a:lnTo>
                  <a:lnTo>
                    <a:pt x="193" y="67"/>
                  </a:lnTo>
                  <a:lnTo>
                    <a:pt x="193" y="67"/>
                  </a:lnTo>
                  <a:lnTo>
                    <a:pt x="189" y="70"/>
                  </a:lnTo>
                  <a:lnTo>
                    <a:pt x="186" y="70"/>
                  </a:lnTo>
                  <a:lnTo>
                    <a:pt x="186" y="74"/>
                  </a:lnTo>
                  <a:lnTo>
                    <a:pt x="186" y="74"/>
                  </a:lnTo>
                  <a:lnTo>
                    <a:pt x="186" y="74"/>
                  </a:lnTo>
                  <a:lnTo>
                    <a:pt x="186" y="78"/>
                  </a:lnTo>
                  <a:lnTo>
                    <a:pt x="186" y="78"/>
                  </a:lnTo>
                  <a:lnTo>
                    <a:pt x="182" y="81"/>
                  </a:lnTo>
                  <a:lnTo>
                    <a:pt x="182" y="81"/>
                  </a:lnTo>
                  <a:lnTo>
                    <a:pt x="182" y="85"/>
                  </a:lnTo>
                  <a:lnTo>
                    <a:pt x="182" y="85"/>
                  </a:lnTo>
                  <a:lnTo>
                    <a:pt x="186" y="89"/>
                  </a:lnTo>
                  <a:lnTo>
                    <a:pt x="186" y="93"/>
                  </a:lnTo>
                  <a:lnTo>
                    <a:pt x="186" y="93"/>
                  </a:lnTo>
                  <a:lnTo>
                    <a:pt x="182" y="93"/>
                  </a:lnTo>
                  <a:lnTo>
                    <a:pt x="171" y="96"/>
                  </a:lnTo>
                  <a:lnTo>
                    <a:pt x="167" y="96"/>
                  </a:lnTo>
                  <a:lnTo>
                    <a:pt x="152" y="104"/>
                  </a:lnTo>
                  <a:lnTo>
                    <a:pt x="149" y="104"/>
                  </a:lnTo>
                  <a:lnTo>
                    <a:pt x="141" y="107"/>
                  </a:lnTo>
                  <a:lnTo>
                    <a:pt x="141" y="107"/>
                  </a:lnTo>
                  <a:lnTo>
                    <a:pt x="141" y="111"/>
                  </a:lnTo>
                  <a:lnTo>
                    <a:pt x="141" y="115"/>
                  </a:lnTo>
                  <a:lnTo>
                    <a:pt x="141" y="115"/>
                  </a:lnTo>
                  <a:lnTo>
                    <a:pt x="137" y="115"/>
                  </a:lnTo>
                  <a:lnTo>
                    <a:pt x="134" y="115"/>
                  </a:lnTo>
                  <a:lnTo>
                    <a:pt x="134" y="115"/>
                  </a:lnTo>
                  <a:lnTo>
                    <a:pt x="134" y="115"/>
                  </a:lnTo>
                  <a:lnTo>
                    <a:pt x="130" y="115"/>
                  </a:lnTo>
                  <a:lnTo>
                    <a:pt x="126" y="115"/>
                  </a:lnTo>
                  <a:lnTo>
                    <a:pt x="123" y="115"/>
                  </a:lnTo>
                  <a:lnTo>
                    <a:pt x="119" y="115"/>
                  </a:lnTo>
                  <a:lnTo>
                    <a:pt x="115" y="118"/>
                  </a:lnTo>
                  <a:lnTo>
                    <a:pt x="115" y="122"/>
                  </a:lnTo>
                  <a:lnTo>
                    <a:pt x="115" y="122"/>
                  </a:lnTo>
                  <a:lnTo>
                    <a:pt x="115" y="122"/>
                  </a:lnTo>
                  <a:lnTo>
                    <a:pt x="115" y="126"/>
                  </a:lnTo>
                  <a:lnTo>
                    <a:pt x="115" y="126"/>
                  </a:lnTo>
                  <a:lnTo>
                    <a:pt x="112" y="126"/>
                  </a:lnTo>
                  <a:lnTo>
                    <a:pt x="108" y="130"/>
                  </a:lnTo>
                  <a:lnTo>
                    <a:pt x="97" y="133"/>
                  </a:lnTo>
                  <a:lnTo>
                    <a:pt x="89" y="144"/>
                  </a:lnTo>
                  <a:lnTo>
                    <a:pt x="86" y="148"/>
                  </a:lnTo>
                  <a:lnTo>
                    <a:pt x="82" y="152"/>
                  </a:lnTo>
                  <a:lnTo>
                    <a:pt x="78" y="152"/>
                  </a:lnTo>
                  <a:lnTo>
                    <a:pt x="75" y="148"/>
                  </a:lnTo>
                  <a:lnTo>
                    <a:pt x="75" y="148"/>
                  </a:lnTo>
                  <a:lnTo>
                    <a:pt x="75" y="148"/>
                  </a:lnTo>
                  <a:lnTo>
                    <a:pt x="75" y="148"/>
                  </a:lnTo>
                  <a:lnTo>
                    <a:pt x="71" y="148"/>
                  </a:lnTo>
                  <a:lnTo>
                    <a:pt x="67" y="148"/>
                  </a:lnTo>
                  <a:lnTo>
                    <a:pt x="63" y="148"/>
                  </a:lnTo>
                  <a:lnTo>
                    <a:pt x="63" y="148"/>
                  </a:lnTo>
                  <a:lnTo>
                    <a:pt x="60" y="148"/>
                  </a:lnTo>
                  <a:lnTo>
                    <a:pt x="60" y="148"/>
                  </a:lnTo>
                  <a:lnTo>
                    <a:pt x="56" y="148"/>
                  </a:lnTo>
                  <a:lnTo>
                    <a:pt x="52" y="148"/>
                  </a:lnTo>
                  <a:lnTo>
                    <a:pt x="52" y="144"/>
                  </a:lnTo>
                  <a:lnTo>
                    <a:pt x="49" y="144"/>
                  </a:lnTo>
                  <a:lnTo>
                    <a:pt x="49" y="144"/>
                  </a:lnTo>
                  <a:lnTo>
                    <a:pt x="49" y="144"/>
                  </a:lnTo>
                  <a:lnTo>
                    <a:pt x="45" y="141"/>
                  </a:lnTo>
                  <a:lnTo>
                    <a:pt x="45" y="141"/>
                  </a:lnTo>
                  <a:lnTo>
                    <a:pt x="45" y="141"/>
                  </a:lnTo>
                  <a:lnTo>
                    <a:pt x="41" y="144"/>
                  </a:lnTo>
                  <a:lnTo>
                    <a:pt x="37" y="141"/>
                  </a:lnTo>
                  <a:lnTo>
                    <a:pt x="23" y="144"/>
                  </a:lnTo>
                  <a:lnTo>
                    <a:pt x="23" y="144"/>
                  </a:lnTo>
                  <a:lnTo>
                    <a:pt x="19" y="141"/>
                  </a:lnTo>
                  <a:lnTo>
                    <a:pt x="19" y="141"/>
                  </a:lnTo>
                  <a:lnTo>
                    <a:pt x="15" y="137"/>
                  </a:lnTo>
                  <a:lnTo>
                    <a:pt x="15" y="137"/>
                  </a:lnTo>
                  <a:lnTo>
                    <a:pt x="12" y="137"/>
                  </a:lnTo>
                  <a:lnTo>
                    <a:pt x="8" y="133"/>
                  </a:lnTo>
                  <a:lnTo>
                    <a:pt x="8" y="130"/>
                  </a:lnTo>
                  <a:lnTo>
                    <a:pt x="4" y="130"/>
                  </a:lnTo>
                  <a:lnTo>
                    <a:pt x="4" y="130"/>
                  </a:lnTo>
                  <a:lnTo>
                    <a:pt x="0" y="126"/>
                  </a:lnTo>
                  <a:lnTo>
                    <a:pt x="0" y="122"/>
                  </a:lnTo>
                  <a:lnTo>
                    <a:pt x="0" y="74"/>
                  </a:lnTo>
                  <a:lnTo>
                    <a:pt x="37" y="74"/>
                  </a:lnTo>
                  <a:lnTo>
                    <a:pt x="37" y="74"/>
                  </a:lnTo>
                  <a:lnTo>
                    <a:pt x="37" y="70"/>
                  </a:lnTo>
                  <a:lnTo>
                    <a:pt x="37" y="67"/>
                  </a:lnTo>
                  <a:lnTo>
                    <a:pt x="37" y="67"/>
                  </a:lnTo>
                  <a:lnTo>
                    <a:pt x="37" y="63"/>
                  </a:lnTo>
                  <a:lnTo>
                    <a:pt x="37" y="59"/>
                  </a:lnTo>
                  <a:lnTo>
                    <a:pt x="37" y="52"/>
                  </a:lnTo>
                  <a:lnTo>
                    <a:pt x="34" y="48"/>
                  </a:lnTo>
                  <a:lnTo>
                    <a:pt x="37" y="48"/>
                  </a:lnTo>
                  <a:lnTo>
                    <a:pt x="37" y="44"/>
                  </a:lnTo>
                  <a:lnTo>
                    <a:pt x="37" y="4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0" name="Freeform 144">
              <a:extLst>
                <a:ext uri="{FF2B5EF4-FFF2-40B4-BE49-F238E27FC236}">
                  <a16:creationId xmlns:a16="http://schemas.microsoft.com/office/drawing/2014/main" xmlns="" id="{0B4779FE-7A2C-4C0C-B8DC-A1E6864EE1F7}"/>
                </a:ext>
              </a:extLst>
            </p:cNvPr>
            <p:cNvSpPr/>
            <p:nvPr/>
          </p:nvSpPr>
          <p:spPr bwMode="auto">
            <a:xfrm>
              <a:off x="5297666" y="4437251"/>
              <a:ext cx="370817" cy="324703"/>
            </a:xfrm>
            <a:custGeom>
              <a:avLst/>
              <a:gdLst>
                <a:gd name="T0" fmla="*/ 189 w 207"/>
                <a:gd name="T1" fmla="*/ 175 h 186"/>
                <a:gd name="T2" fmla="*/ 178 w 207"/>
                <a:gd name="T3" fmla="*/ 167 h 186"/>
                <a:gd name="T4" fmla="*/ 170 w 207"/>
                <a:gd name="T5" fmla="*/ 160 h 186"/>
                <a:gd name="T6" fmla="*/ 207 w 207"/>
                <a:gd name="T7" fmla="*/ 108 h 186"/>
                <a:gd name="T8" fmla="*/ 207 w 207"/>
                <a:gd name="T9" fmla="*/ 97 h 186"/>
                <a:gd name="T10" fmla="*/ 207 w 207"/>
                <a:gd name="T11" fmla="*/ 82 h 186"/>
                <a:gd name="T12" fmla="*/ 200 w 207"/>
                <a:gd name="T13" fmla="*/ 78 h 186"/>
                <a:gd name="T14" fmla="*/ 193 w 207"/>
                <a:gd name="T15" fmla="*/ 82 h 186"/>
                <a:gd name="T16" fmla="*/ 182 w 207"/>
                <a:gd name="T17" fmla="*/ 78 h 186"/>
                <a:gd name="T18" fmla="*/ 178 w 207"/>
                <a:gd name="T19" fmla="*/ 82 h 186"/>
                <a:gd name="T20" fmla="*/ 178 w 207"/>
                <a:gd name="T21" fmla="*/ 75 h 186"/>
                <a:gd name="T22" fmla="*/ 178 w 207"/>
                <a:gd name="T23" fmla="*/ 67 h 186"/>
                <a:gd name="T24" fmla="*/ 178 w 207"/>
                <a:gd name="T25" fmla="*/ 60 h 186"/>
                <a:gd name="T26" fmla="*/ 174 w 207"/>
                <a:gd name="T27" fmla="*/ 56 h 186"/>
                <a:gd name="T28" fmla="*/ 170 w 207"/>
                <a:gd name="T29" fmla="*/ 49 h 186"/>
                <a:gd name="T30" fmla="*/ 170 w 207"/>
                <a:gd name="T31" fmla="*/ 38 h 186"/>
                <a:gd name="T32" fmla="*/ 170 w 207"/>
                <a:gd name="T33" fmla="*/ 30 h 186"/>
                <a:gd name="T34" fmla="*/ 170 w 207"/>
                <a:gd name="T35" fmla="*/ 23 h 186"/>
                <a:gd name="T36" fmla="*/ 152 w 207"/>
                <a:gd name="T37" fmla="*/ 15 h 186"/>
                <a:gd name="T38" fmla="*/ 133 w 207"/>
                <a:gd name="T39" fmla="*/ 23 h 186"/>
                <a:gd name="T40" fmla="*/ 130 w 207"/>
                <a:gd name="T41" fmla="*/ 30 h 186"/>
                <a:gd name="T42" fmla="*/ 108 w 207"/>
                <a:gd name="T43" fmla="*/ 34 h 186"/>
                <a:gd name="T44" fmla="*/ 96 w 207"/>
                <a:gd name="T45" fmla="*/ 26 h 186"/>
                <a:gd name="T46" fmla="*/ 93 w 207"/>
                <a:gd name="T47" fmla="*/ 19 h 186"/>
                <a:gd name="T48" fmla="*/ 89 w 207"/>
                <a:gd name="T49" fmla="*/ 12 h 186"/>
                <a:gd name="T50" fmla="*/ 89 w 207"/>
                <a:gd name="T51" fmla="*/ 4 h 186"/>
                <a:gd name="T52" fmla="*/ 59 w 207"/>
                <a:gd name="T53" fmla="*/ 0 h 186"/>
                <a:gd name="T54" fmla="*/ 41 w 207"/>
                <a:gd name="T55" fmla="*/ 0 h 186"/>
                <a:gd name="T56" fmla="*/ 30 w 207"/>
                <a:gd name="T57" fmla="*/ 0 h 186"/>
                <a:gd name="T58" fmla="*/ 22 w 207"/>
                <a:gd name="T59" fmla="*/ 4 h 186"/>
                <a:gd name="T60" fmla="*/ 15 w 207"/>
                <a:gd name="T61" fmla="*/ 4 h 186"/>
                <a:gd name="T62" fmla="*/ 26 w 207"/>
                <a:gd name="T63" fmla="*/ 30 h 186"/>
                <a:gd name="T64" fmla="*/ 30 w 207"/>
                <a:gd name="T65" fmla="*/ 49 h 186"/>
                <a:gd name="T66" fmla="*/ 37 w 207"/>
                <a:gd name="T67" fmla="*/ 71 h 186"/>
                <a:gd name="T68" fmla="*/ 33 w 207"/>
                <a:gd name="T69" fmla="*/ 101 h 186"/>
                <a:gd name="T70" fmla="*/ 15 w 207"/>
                <a:gd name="T71" fmla="*/ 115 h 186"/>
                <a:gd name="T72" fmla="*/ 8 w 207"/>
                <a:gd name="T73" fmla="*/ 141 h 186"/>
                <a:gd name="T74" fmla="*/ 4 w 207"/>
                <a:gd name="T75" fmla="*/ 160 h 186"/>
                <a:gd name="T76" fmla="*/ 0 w 207"/>
                <a:gd name="T77" fmla="*/ 175 h 186"/>
                <a:gd name="T78" fmla="*/ 8 w 207"/>
                <a:gd name="T79" fmla="*/ 171 h 186"/>
                <a:gd name="T80" fmla="*/ 15 w 207"/>
                <a:gd name="T81" fmla="*/ 171 h 186"/>
                <a:gd name="T82" fmla="*/ 26 w 207"/>
                <a:gd name="T83" fmla="*/ 167 h 186"/>
                <a:gd name="T84" fmla="*/ 30 w 207"/>
                <a:gd name="T85" fmla="*/ 167 h 186"/>
                <a:gd name="T86" fmla="*/ 33 w 207"/>
                <a:gd name="T87" fmla="*/ 171 h 186"/>
                <a:gd name="T88" fmla="*/ 45 w 207"/>
                <a:gd name="T89" fmla="*/ 175 h 186"/>
                <a:gd name="T90" fmla="*/ 111 w 207"/>
                <a:gd name="T91" fmla="*/ 175 h 186"/>
                <a:gd name="T92" fmla="*/ 119 w 207"/>
                <a:gd name="T93" fmla="*/ 178 h 186"/>
                <a:gd name="T94" fmla="*/ 126 w 207"/>
                <a:gd name="T95" fmla="*/ 182 h 186"/>
                <a:gd name="T96" fmla="*/ 137 w 207"/>
                <a:gd name="T97" fmla="*/ 182 h 186"/>
                <a:gd name="T98" fmla="*/ 145 w 207"/>
                <a:gd name="T99" fmla="*/ 182 h 186"/>
                <a:gd name="T100" fmla="*/ 156 w 207"/>
                <a:gd name="T101" fmla="*/ 186 h 186"/>
                <a:gd name="T102" fmla="*/ 159 w 207"/>
                <a:gd name="T103" fmla="*/ 182 h 186"/>
                <a:gd name="T104" fmla="*/ 163 w 207"/>
                <a:gd name="T105" fmla="*/ 186 h 186"/>
                <a:gd name="T106" fmla="*/ 193 w 207"/>
                <a:gd name="T107" fmla="*/ 178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07" h="186">
                  <a:moveTo>
                    <a:pt x="193" y="178"/>
                  </a:moveTo>
                  <a:lnTo>
                    <a:pt x="193" y="178"/>
                  </a:lnTo>
                  <a:lnTo>
                    <a:pt x="189" y="175"/>
                  </a:lnTo>
                  <a:lnTo>
                    <a:pt x="189" y="175"/>
                  </a:lnTo>
                  <a:lnTo>
                    <a:pt x="185" y="171"/>
                  </a:lnTo>
                  <a:lnTo>
                    <a:pt x="185" y="171"/>
                  </a:lnTo>
                  <a:lnTo>
                    <a:pt x="182" y="171"/>
                  </a:lnTo>
                  <a:lnTo>
                    <a:pt x="178" y="167"/>
                  </a:lnTo>
                  <a:lnTo>
                    <a:pt x="178" y="164"/>
                  </a:lnTo>
                  <a:lnTo>
                    <a:pt x="174" y="164"/>
                  </a:lnTo>
                  <a:lnTo>
                    <a:pt x="174" y="164"/>
                  </a:lnTo>
                  <a:lnTo>
                    <a:pt x="170" y="160"/>
                  </a:lnTo>
                  <a:lnTo>
                    <a:pt x="170" y="156"/>
                  </a:lnTo>
                  <a:lnTo>
                    <a:pt x="170" y="108"/>
                  </a:lnTo>
                  <a:lnTo>
                    <a:pt x="207" y="108"/>
                  </a:lnTo>
                  <a:lnTo>
                    <a:pt x="207" y="108"/>
                  </a:lnTo>
                  <a:lnTo>
                    <a:pt x="207" y="104"/>
                  </a:lnTo>
                  <a:lnTo>
                    <a:pt x="207" y="101"/>
                  </a:lnTo>
                  <a:lnTo>
                    <a:pt x="207" y="101"/>
                  </a:lnTo>
                  <a:lnTo>
                    <a:pt x="207" y="97"/>
                  </a:lnTo>
                  <a:lnTo>
                    <a:pt x="207" y="93"/>
                  </a:lnTo>
                  <a:lnTo>
                    <a:pt x="207" y="86"/>
                  </a:lnTo>
                  <a:lnTo>
                    <a:pt x="204" y="82"/>
                  </a:lnTo>
                  <a:lnTo>
                    <a:pt x="207" y="82"/>
                  </a:lnTo>
                  <a:lnTo>
                    <a:pt x="207" y="78"/>
                  </a:lnTo>
                  <a:lnTo>
                    <a:pt x="207" y="78"/>
                  </a:lnTo>
                  <a:lnTo>
                    <a:pt x="204" y="78"/>
                  </a:lnTo>
                  <a:lnTo>
                    <a:pt x="200" y="78"/>
                  </a:lnTo>
                  <a:lnTo>
                    <a:pt x="196" y="82"/>
                  </a:lnTo>
                  <a:lnTo>
                    <a:pt x="196" y="82"/>
                  </a:lnTo>
                  <a:lnTo>
                    <a:pt x="193" y="82"/>
                  </a:lnTo>
                  <a:lnTo>
                    <a:pt x="193" y="82"/>
                  </a:lnTo>
                  <a:lnTo>
                    <a:pt x="189" y="82"/>
                  </a:lnTo>
                  <a:lnTo>
                    <a:pt x="185" y="82"/>
                  </a:lnTo>
                  <a:lnTo>
                    <a:pt x="185" y="78"/>
                  </a:lnTo>
                  <a:lnTo>
                    <a:pt x="182" y="78"/>
                  </a:lnTo>
                  <a:lnTo>
                    <a:pt x="182" y="78"/>
                  </a:lnTo>
                  <a:lnTo>
                    <a:pt x="182" y="82"/>
                  </a:lnTo>
                  <a:lnTo>
                    <a:pt x="182" y="82"/>
                  </a:lnTo>
                  <a:lnTo>
                    <a:pt x="178" y="82"/>
                  </a:lnTo>
                  <a:lnTo>
                    <a:pt x="178" y="82"/>
                  </a:lnTo>
                  <a:lnTo>
                    <a:pt x="178" y="78"/>
                  </a:lnTo>
                  <a:lnTo>
                    <a:pt x="178" y="78"/>
                  </a:lnTo>
                  <a:lnTo>
                    <a:pt x="178" y="75"/>
                  </a:lnTo>
                  <a:lnTo>
                    <a:pt x="178" y="75"/>
                  </a:lnTo>
                  <a:lnTo>
                    <a:pt x="178" y="71"/>
                  </a:lnTo>
                  <a:lnTo>
                    <a:pt x="178" y="71"/>
                  </a:lnTo>
                  <a:lnTo>
                    <a:pt x="178" y="67"/>
                  </a:lnTo>
                  <a:lnTo>
                    <a:pt x="178" y="67"/>
                  </a:lnTo>
                  <a:lnTo>
                    <a:pt x="174" y="63"/>
                  </a:lnTo>
                  <a:lnTo>
                    <a:pt x="174" y="63"/>
                  </a:lnTo>
                  <a:lnTo>
                    <a:pt x="178" y="60"/>
                  </a:lnTo>
                  <a:lnTo>
                    <a:pt x="174" y="60"/>
                  </a:lnTo>
                  <a:lnTo>
                    <a:pt x="174" y="60"/>
                  </a:lnTo>
                  <a:lnTo>
                    <a:pt x="174" y="56"/>
                  </a:lnTo>
                  <a:lnTo>
                    <a:pt x="174" y="56"/>
                  </a:lnTo>
                  <a:lnTo>
                    <a:pt x="174" y="56"/>
                  </a:lnTo>
                  <a:lnTo>
                    <a:pt x="170" y="52"/>
                  </a:lnTo>
                  <a:lnTo>
                    <a:pt x="170" y="52"/>
                  </a:lnTo>
                  <a:lnTo>
                    <a:pt x="170" y="49"/>
                  </a:lnTo>
                  <a:lnTo>
                    <a:pt x="170" y="49"/>
                  </a:lnTo>
                  <a:lnTo>
                    <a:pt x="170" y="41"/>
                  </a:lnTo>
                  <a:lnTo>
                    <a:pt x="170" y="41"/>
                  </a:lnTo>
                  <a:lnTo>
                    <a:pt x="170" y="38"/>
                  </a:lnTo>
                  <a:lnTo>
                    <a:pt x="170" y="38"/>
                  </a:lnTo>
                  <a:lnTo>
                    <a:pt x="170" y="38"/>
                  </a:lnTo>
                  <a:lnTo>
                    <a:pt x="170" y="34"/>
                  </a:lnTo>
                  <a:lnTo>
                    <a:pt x="170" y="30"/>
                  </a:lnTo>
                  <a:lnTo>
                    <a:pt x="170" y="30"/>
                  </a:lnTo>
                  <a:lnTo>
                    <a:pt x="170" y="26"/>
                  </a:lnTo>
                  <a:lnTo>
                    <a:pt x="170" y="23"/>
                  </a:lnTo>
                  <a:lnTo>
                    <a:pt x="170" y="23"/>
                  </a:lnTo>
                  <a:lnTo>
                    <a:pt x="152" y="23"/>
                  </a:lnTo>
                  <a:lnTo>
                    <a:pt x="152" y="19"/>
                  </a:lnTo>
                  <a:lnTo>
                    <a:pt x="152" y="19"/>
                  </a:lnTo>
                  <a:lnTo>
                    <a:pt x="152" y="15"/>
                  </a:lnTo>
                  <a:lnTo>
                    <a:pt x="148" y="15"/>
                  </a:lnTo>
                  <a:lnTo>
                    <a:pt x="148" y="19"/>
                  </a:lnTo>
                  <a:lnTo>
                    <a:pt x="133" y="19"/>
                  </a:lnTo>
                  <a:lnTo>
                    <a:pt x="133" y="23"/>
                  </a:lnTo>
                  <a:lnTo>
                    <a:pt x="130" y="23"/>
                  </a:lnTo>
                  <a:lnTo>
                    <a:pt x="130" y="26"/>
                  </a:lnTo>
                  <a:lnTo>
                    <a:pt x="130" y="26"/>
                  </a:lnTo>
                  <a:lnTo>
                    <a:pt x="130" y="30"/>
                  </a:lnTo>
                  <a:lnTo>
                    <a:pt x="119" y="34"/>
                  </a:lnTo>
                  <a:lnTo>
                    <a:pt x="115" y="34"/>
                  </a:lnTo>
                  <a:lnTo>
                    <a:pt x="111" y="34"/>
                  </a:lnTo>
                  <a:lnTo>
                    <a:pt x="108" y="34"/>
                  </a:lnTo>
                  <a:lnTo>
                    <a:pt x="104" y="34"/>
                  </a:lnTo>
                  <a:lnTo>
                    <a:pt x="100" y="34"/>
                  </a:lnTo>
                  <a:lnTo>
                    <a:pt x="100" y="34"/>
                  </a:lnTo>
                  <a:lnTo>
                    <a:pt x="96" y="26"/>
                  </a:lnTo>
                  <a:lnTo>
                    <a:pt x="96" y="26"/>
                  </a:lnTo>
                  <a:lnTo>
                    <a:pt x="93" y="23"/>
                  </a:lnTo>
                  <a:lnTo>
                    <a:pt x="93" y="23"/>
                  </a:lnTo>
                  <a:lnTo>
                    <a:pt x="93" y="19"/>
                  </a:lnTo>
                  <a:lnTo>
                    <a:pt x="93" y="19"/>
                  </a:lnTo>
                  <a:lnTo>
                    <a:pt x="93" y="15"/>
                  </a:lnTo>
                  <a:lnTo>
                    <a:pt x="89" y="12"/>
                  </a:lnTo>
                  <a:lnTo>
                    <a:pt x="89" y="12"/>
                  </a:lnTo>
                  <a:lnTo>
                    <a:pt x="89" y="8"/>
                  </a:lnTo>
                  <a:lnTo>
                    <a:pt x="89" y="8"/>
                  </a:lnTo>
                  <a:lnTo>
                    <a:pt x="89" y="4"/>
                  </a:lnTo>
                  <a:lnTo>
                    <a:pt x="89" y="4"/>
                  </a:lnTo>
                  <a:lnTo>
                    <a:pt x="89" y="4"/>
                  </a:lnTo>
                  <a:lnTo>
                    <a:pt x="89" y="0"/>
                  </a:lnTo>
                  <a:lnTo>
                    <a:pt x="70" y="0"/>
                  </a:lnTo>
                  <a:lnTo>
                    <a:pt x="59" y="0"/>
                  </a:lnTo>
                  <a:lnTo>
                    <a:pt x="52" y="0"/>
                  </a:lnTo>
                  <a:lnTo>
                    <a:pt x="48" y="0"/>
                  </a:lnTo>
                  <a:lnTo>
                    <a:pt x="45" y="0"/>
                  </a:lnTo>
                  <a:lnTo>
                    <a:pt x="41" y="0"/>
                  </a:lnTo>
                  <a:lnTo>
                    <a:pt x="37" y="0"/>
                  </a:lnTo>
                  <a:lnTo>
                    <a:pt x="33" y="0"/>
                  </a:lnTo>
                  <a:lnTo>
                    <a:pt x="33" y="0"/>
                  </a:lnTo>
                  <a:lnTo>
                    <a:pt x="30" y="0"/>
                  </a:lnTo>
                  <a:lnTo>
                    <a:pt x="26" y="0"/>
                  </a:lnTo>
                  <a:lnTo>
                    <a:pt x="22" y="0"/>
                  </a:lnTo>
                  <a:lnTo>
                    <a:pt x="22" y="4"/>
                  </a:lnTo>
                  <a:lnTo>
                    <a:pt x="22" y="4"/>
                  </a:lnTo>
                  <a:lnTo>
                    <a:pt x="22" y="4"/>
                  </a:lnTo>
                  <a:lnTo>
                    <a:pt x="22" y="4"/>
                  </a:lnTo>
                  <a:lnTo>
                    <a:pt x="19" y="4"/>
                  </a:lnTo>
                  <a:lnTo>
                    <a:pt x="15" y="4"/>
                  </a:lnTo>
                  <a:lnTo>
                    <a:pt x="19" y="8"/>
                  </a:lnTo>
                  <a:lnTo>
                    <a:pt x="19" y="12"/>
                  </a:lnTo>
                  <a:lnTo>
                    <a:pt x="26" y="19"/>
                  </a:lnTo>
                  <a:lnTo>
                    <a:pt x="26" y="30"/>
                  </a:lnTo>
                  <a:lnTo>
                    <a:pt x="33" y="38"/>
                  </a:lnTo>
                  <a:lnTo>
                    <a:pt x="30" y="41"/>
                  </a:lnTo>
                  <a:lnTo>
                    <a:pt x="26" y="49"/>
                  </a:lnTo>
                  <a:lnTo>
                    <a:pt x="30" y="49"/>
                  </a:lnTo>
                  <a:lnTo>
                    <a:pt x="30" y="56"/>
                  </a:lnTo>
                  <a:lnTo>
                    <a:pt x="30" y="60"/>
                  </a:lnTo>
                  <a:lnTo>
                    <a:pt x="30" y="63"/>
                  </a:lnTo>
                  <a:lnTo>
                    <a:pt x="37" y="71"/>
                  </a:lnTo>
                  <a:lnTo>
                    <a:pt x="37" y="75"/>
                  </a:lnTo>
                  <a:lnTo>
                    <a:pt x="41" y="78"/>
                  </a:lnTo>
                  <a:lnTo>
                    <a:pt x="41" y="89"/>
                  </a:lnTo>
                  <a:lnTo>
                    <a:pt x="33" y="101"/>
                  </a:lnTo>
                  <a:lnTo>
                    <a:pt x="30" y="101"/>
                  </a:lnTo>
                  <a:lnTo>
                    <a:pt x="22" y="104"/>
                  </a:lnTo>
                  <a:lnTo>
                    <a:pt x="22" y="108"/>
                  </a:lnTo>
                  <a:lnTo>
                    <a:pt x="15" y="115"/>
                  </a:lnTo>
                  <a:lnTo>
                    <a:pt x="15" y="123"/>
                  </a:lnTo>
                  <a:lnTo>
                    <a:pt x="11" y="123"/>
                  </a:lnTo>
                  <a:lnTo>
                    <a:pt x="11" y="134"/>
                  </a:lnTo>
                  <a:lnTo>
                    <a:pt x="8" y="141"/>
                  </a:lnTo>
                  <a:lnTo>
                    <a:pt x="8" y="145"/>
                  </a:lnTo>
                  <a:lnTo>
                    <a:pt x="4" y="149"/>
                  </a:lnTo>
                  <a:lnTo>
                    <a:pt x="4" y="156"/>
                  </a:lnTo>
                  <a:lnTo>
                    <a:pt x="4" y="160"/>
                  </a:lnTo>
                  <a:lnTo>
                    <a:pt x="4" y="167"/>
                  </a:lnTo>
                  <a:lnTo>
                    <a:pt x="0" y="171"/>
                  </a:lnTo>
                  <a:lnTo>
                    <a:pt x="0" y="175"/>
                  </a:lnTo>
                  <a:lnTo>
                    <a:pt x="0" y="175"/>
                  </a:lnTo>
                  <a:lnTo>
                    <a:pt x="4" y="175"/>
                  </a:lnTo>
                  <a:lnTo>
                    <a:pt x="4" y="175"/>
                  </a:lnTo>
                  <a:lnTo>
                    <a:pt x="8" y="175"/>
                  </a:lnTo>
                  <a:lnTo>
                    <a:pt x="8" y="171"/>
                  </a:lnTo>
                  <a:lnTo>
                    <a:pt x="8" y="171"/>
                  </a:lnTo>
                  <a:lnTo>
                    <a:pt x="11" y="171"/>
                  </a:lnTo>
                  <a:lnTo>
                    <a:pt x="15" y="175"/>
                  </a:lnTo>
                  <a:lnTo>
                    <a:pt x="15" y="171"/>
                  </a:lnTo>
                  <a:lnTo>
                    <a:pt x="15" y="171"/>
                  </a:lnTo>
                  <a:lnTo>
                    <a:pt x="22" y="167"/>
                  </a:lnTo>
                  <a:lnTo>
                    <a:pt x="22" y="167"/>
                  </a:lnTo>
                  <a:lnTo>
                    <a:pt x="26" y="167"/>
                  </a:lnTo>
                  <a:lnTo>
                    <a:pt x="26" y="167"/>
                  </a:lnTo>
                  <a:lnTo>
                    <a:pt x="26" y="167"/>
                  </a:lnTo>
                  <a:lnTo>
                    <a:pt x="30" y="167"/>
                  </a:lnTo>
                  <a:lnTo>
                    <a:pt x="30" y="167"/>
                  </a:lnTo>
                  <a:lnTo>
                    <a:pt x="30" y="171"/>
                  </a:lnTo>
                  <a:lnTo>
                    <a:pt x="33" y="171"/>
                  </a:lnTo>
                  <a:lnTo>
                    <a:pt x="33" y="171"/>
                  </a:lnTo>
                  <a:lnTo>
                    <a:pt x="33" y="171"/>
                  </a:lnTo>
                  <a:lnTo>
                    <a:pt x="37" y="175"/>
                  </a:lnTo>
                  <a:lnTo>
                    <a:pt x="41" y="175"/>
                  </a:lnTo>
                  <a:lnTo>
                    <a:pt x="45" y="175"/>
                  </a:lnTo>
                  <a:lnTo>
                    <a:pt x="45" y="175"/>
                  </a:lnTo>
                  <a:lnTo>
                    <a:pt x="48" y="175"/>
                  </a:lnTo>
                  <a:lnTo>
                    <a:pt x="48" y="175"/>
                  </a:lnTo>
                  <a:lnTo>
                    <a:pt x="48" y="175"/>
                  </a:lnTo>
                  <a:lnTo>
                    <a:pt x="111" y="175"/>
                  </a:lnTo>
                  <a:lnTo>
                    <a:pt x="111" y="175"/>
                  </a:lnTo>
                  <a:lnTo>
                    <a:pt x="115" y="178"/>
                  </a:lnTo>
                  <a:lnTo>
                    <a:pt x="115" y="178"/>
                  </a:lnTo>
                  <a:lnTo>
                    <a:pt x="119" y="178"/>
                  </a:lnTo>
                  <a:lnTo>
                    <a:pt x="122" y="182"/>
                  </a:lnTo>
                  <a:lnTo>
                    <a:pt x="122" y="182"/>
                  </a:lnTo>
                  <a:lnTo>
                    <a:pt x="126" y="182"/>
                  </a:lnTo>
                  <a:lnTo>
                    <a:pt x="126" y="182"/>
                  </a:lnTo>
                  <a:lnTo>
                    <a:pt x="130" y="182"/>
                  </a:lnTo>
                  <a:lnTo>
                    <a:pt x="130" y="182"/>
                  </a:lnTo>
                  <a:lnTo>
                    <a:pt x="133" y="182"/>
                  </a:lnTo>
                  <a:lnTo>
                    <a:pt x="137" y="182"/>
                  </a:lnTo>
                  <a:lnTo>
                    <a:pt x="141" y="182"/>
                  </a:lnTo>
                  <a:lnTo>
                    <a:pt x="141" y="178"/>
                  </a:lnTo>
                  <a:lnTo>
                    <a:pt x="141" y="182"/>
                  </a:lnTo>
                  <a:lnTo>
                    <a:pt x="145" y="182"/>
                  </a:lnTo>
                  <a:lnTo>
                    <a:pt x="148" y="182"/>
                  </a:lnTo>
                  <a:lnTo>
                    <a:pt x="148" y="186"/>
                  </a:lnTo>
                  <a:lnTo>
                    <a:pt x="152" y="186"/>
                  </a:lnTo>
                  <a:lnTo>
                    <a:pt x="156" y="186"/>
                  </a:lnTo>
                  <a:lnTo>
                    <a:pt x="156" y="182"/>
                  </a:lnTo>
                  <a:lnTo>
                    <a:pt x="156" y="182"/>
                  </a:lnTo>
                  <a:lnTo>
                    <a:pt x="159" y="182"/>
                  </a:lnTo>
                  <a:lnTo>
                    <a:pt x="159" y="182"/>
                  </a:lnTo>
                  <a:lnTo>
                    <a:pt x="159" y="182"/>
                  </a:lnTo>
                  <a:lnTo>
                    <a:pt x="163" y="186"/>
                  </a:lnTo>
                  <a:lnTo>
                    <a:pt x="163" y="186"/>
                  </a:lnTo>
                  <a:lnTo>
                    <a:pt x="163" y="186"/>
                  </a:lnTo>
                  <a:lnTo>
                    <a:pt x="167" y="186"/>
                  </a:lnTo>
                  <a:lnTo>
                    <a:pt x="167" y="186"/>
                  </a:lnTo>
                  <a:lnTo>
                    <a:pt x="167" y="186"/>
                  </a:lnTo>
                  <a:lnTo>
                    <a:pt x="193" y="1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1" name="Freeform 145">
              <a:extLst>
                <a:ext uri="{FF2B5EF4-FFF2-40B4-BE49-F238E27FC236}">
                  <a16:creationId xmlns:a16="http://schemas.microsoft.com/office/drawing/2014/main" xmlns="" id="{04E71297-ED50-497A-96C0-9F94E02CD427}"/>
                </a:ext>
              </a:extLst>
            </p:cNvPr>
            <p:cNvSpPr/>
            <p:nvPr/>
          </p:nvSpPr>
          <p:spPr bwMode="auto">
            <a:xfrm>
              <a:off x="5695353" y="4697364"/>
              <a:ext cx="232880" cy="181555"/>
            </a:xfrm>
            <a:custGeom>
              <a:avLst/>
              <a:gdLst>
                <a:gd name="T0" fmla="*/ 8 w 130"/>
                <a:gd name="T1" fmla="*/ 33 h 104"/>
                <a:gd name="T2" fmla="*/ 11 w 130"/>
                <a:gd name="T3" fmla="*/ 33 h 104"/>
                <a:gd name="T4" fmla="*/ 23 w 130"/>
                <a:gd name="T5" fmla="*/ 33 h 104"/>
                <a:gd name="T6" fmla="*/ 23 w 130"/>
                <a:gd name="T7" fmla="*/ 33 h 104"/>
                <a:gd name="T8" fmla="*/ 34 w 130"/>
                <a:gd name="T9" fmla="*/ 33 h 104"/>
                <a:gd name="T10" fmla="*/ 56 w 130"/>
                <a:gd name="T11" fmla="*/ 15 h 104"/>
                <a:gd name="T12" fmla="*/ 63 w 130"/>
                <a:gd name="T13" fmla="*/ 11 h 104"/>
                <a:gd name="T14" fmla="*/ 63 w 130"/>
                <a:gd name="T15" fmla="*/ 7 h 104"/>
                <a:gd name="T16" fmla="*/ 71 w 130"/>
                <a:gd name="T17" fmla="*/ 0 h 104"/>
                <a:gd name="T18" fmla="*/ 82 w 130"/>
                <a:gd name="T19" fmla="*/ 0 h 104"/>
                <a:gd name="T20" fmla="*/ 85 w 130"/>
                <a:gd name="T21" fmla="*/ 0 h 104"/>
                <a:gd name="T22" fmla="*/ 89 w 130"/>
                <a:gd name="T23" fmla="*/ 3 h 104"/>
                <a:gd name="T24" fmla="*/ 97 w 130"/>
                <a:gd name="T25" fmla="*/ 7 h 104"/>
                <a:gd name="T26" fmla="*/ 104 w 130"/>
                <a:gd name="T27" fmla="*/ 7 h 104"/>
                <a:gd name="T28" fmla="*/ 115 w 130"/>
                <a:gd name="T29" fmla="*/ 11 h 104"/>
                <a:gd name="T30" fmla="*/ 126 w 130"/>
                <a:gd name="T31" fmla="*/ 18 h 104"/>
                <a:gd name="T32" fmla="*/ 130 w 130"/>
                <a:gd name="T33" fmla="*/ 22 h 104"/>
                <a:gd name="T34" fmla="*/ 130 w 130"/>
                <a:gd name="T35" fmla="*/ 29 h 104"/>
                <a:gd name="T36" fmla="*/ 126 w 130"/>
                <a:gd name="T37" fmla="*/ 37 h 104"/>
                <a:gd name="T38" fmla="*/ 130 w 130"/>
                <a:gd name="T39" fmla="*/ 41 h 104"/>
                <a:gd name="T40" fmla="*/ 126 w 130"/>
                <a:gd name="T41" fmla="*/ 48 h 104"/>
                <a:gd name="T42" fmla="*/ 122 w 130"/>
                <a:gd name="T43" fmla="*/ 52 h 104"/>
                <a:gd name="T44" fmla="*/ 126 w 130"/>
                <a:gd name="T45" fmla="*/ 59 h 104"/>
                <a:gd name="T46" fmla="*/ 126 w 130"/>
                <a:gd name="T47" fmla="*/ 63 h 104"/>
                <a:gd name="T48" fmla="*/ 122 w 130"/>
                <a:gd name="T49" fmla="*/ 70 h 104"/>
                <a:gd name="T50" fmla="*/ 119 w 130"/>
                <a:gd name="T51" fmla="*/ 74 h 104"/>
                <a:gd name="T52" fmla="*/ 119 w 130"/>
                <a:gd name="T53" fmla="*/ 85 h 104"/>
                <a:gd name="T54" fmla="*/ 97 w 130"/>
                <a:gd name="T55" fmla="*/ 104 h 104"/>
                <a:gd name="T56" fmla="*/ 85 w 130"/>
                <a:gd name="T57" fmla="*/ 104 h 104"/>
                <a:gd name="T58" fmla="*/ 78 w 130"/>
                <a:gd name="T59" fmla="*/ 100 h 104"/>
                <a:gd name="T60" fmla="*/ 67 w 130"/>
                <a:gd name="T61" fmla="*/ 100 h 104"/>
                <a:gd name="T62" fmla="*/ 63 w 130"/>
                <a:gd name="T63" fmla="*/ 96 h 104"/>
                <a:gd name="T64" fmla="*/ 56 w 130"/>
                <a:gd name="T65" fmla="*/ 93 h 104"/>
                <a:gd name="T66" fmla="*/ 48 w 130"/>
                <a:gd name="T67" fmla="*/ 93 h 104"/>
                <a:gd name="T68" fmla="*/ 41 w 130"/>
                <a:gd name="T69" fmla="*/ 85 h 104"/>
                <a:gd name="T70" fmla="*/ 37 w 130"/>
                <a:gd name="T71" fmla="*/ 78 h 104"/>
                <a:gd name="T72" fmla="*/ 34 w 130"/>
                <a:gd name="T73" fmla="*/ 74 h 104"/>
                <a:gd name="T74" fmla="*/ 34 w 130"/>
                <a:gd name="T75" fmla="*/ 70 h 104"/>
                <a:gd name="T76" fmla="*/ 26 w 130"/>
                <a:gd name="T77" fmla="*/ 67 h 104"/>
                <a:gd name="T78" fmla="*/ 19 w 130"/>
                <a:gd name="T79" fmla="*/ 55 h 104"/>
                <a:gd name="T80" fmla="*/ 15 w 130"/>
                <a:gd name="T81" fmla="*/ 52 h 104"/>
                <a:gd name="T82" fmla="*/ 11 w 130"/>
                <a:gd name="T83" fmla="*/ 44 h 104"/>
                <a:gd name="T84" fmla="*/ 8 w 130"/>
                <a:gd name="T85" fmla="*/ 41 h 104"/>
                <a:gd name="T86" fmla="*/ 0 w 130"/>
                <a:gd name="T87" fmla="*/ 37 h 104"/>
                <a:gd name="T88" fmla="*/ 0 w 130"/>
                <a:gd name="T89" fmla="*/ 33 h 104"/>
                <a:gd name="T90" fmla="*/ 0 w 130"/>
                <a:gd name="T91" fmla="*/ 33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30" h="104">
                  <a:moveTo>
                    <a:pt x="0" y="33"/>
                  </a:moveTo>
                  <a:lnTo>
                    <a:pt x="4" y="33"/>
                  </a:lnTo>
                  <a:lnTo>
                    <a:pt x="8" y="33"/>
                  </a:lnTo>
                  <a:lnTo>
                    <a:pt x="8" y="33"/>
                  </a:lnTo>
                  <a:lnTo>
                    <a:pt x="11" y="33"/>
                  </a:lnTo>
                  <a:lnTo>
                    <a:pt x="11" y="33"/>
                  </a:lnTo>
                  <a:lnTo>
                    <a:pt x="15" y="33"/>
                  </a:lnTo>
                  <a:lnTo>
                    <a:pt x="19" y="33"/>
                  </a:lnTo>
                  <a:lnTo>
                    <a:pt x="23" y="33"/>
                  </a:lnTo>
                  <a:lnTo>
                    <a:pt x="23" y="33"/>
                  </a:lnTo>
                  <a:lnTo>
                    <a:pt x="23" y="33"/>
                  </a:lnTo>
                  <a:lnTo>
                    <a:pt x="23" y="33"/>
                  </a:lnTo>
                  <a:lnTo>
                    <a:pt x="26" y="37"/>
                  </a:lnTo>
                  <a:lnTo>
                    <a:pt x="30" y="37"/>
                  </a:lnTo>
                  <a:lnTo>
                    <a:pt x="34" y="33"/>
                  </a:lnTo>
                  <a:lnTo>
                    <a:pt x="37" y="29"/>
                  </a:lnTo>
                  <a:lnTo>
                    <a:pt x="45" y="18"/>
                  </a:lnTo>
                  <a:lnTo>
                    <a:pt x="56" y="15"/>
                  </a:lnTo>
                  <a:lnTo>
                    <a:pt x="60" y="11"/>
                  </a:lnTo>
                  <a:lnTo>
                    <a:pt x="63" y="11"/>
                  </a:lnTo>
                  <a:lnTo>
                    <a:pt x="63" y="11"/>
                  </a:lnTo>
                  <a:lnTo>
                    <a:pt x="63" y="7"/>
                  </a:lnTo>
                  <a:lnTo>
                    <a:pt x="63" y="7"/>
                  </a:lnTo>
                  <a:lnTo>
                    <a:pt x="63" y="7"/>
                  </a:lnTo>
                  <a:lnTo>
                    <a:pt x="63" y="3"/>
                  </a:lnTo>
                  <a:lnTo>
                    <a:pt x="67" y="0"/>
                  </a:lnTo>
                  <a:lnTo>
                    <a:pt x="71" y="0"/>
                  </a:lnTo>
                  <a:lnTo>
                    <a:pt x="74" y="0"/>
                  </a:lnTo>
                  <a:lnTo>
                    <a:pt x="78" y="0"/>
                  </a:lnTo>
                  <a:lnTo>
                    <a:pt x="82" y="0"/>
                  </a:lnTo>
                  <a:lnTo>
                    <a:pt x="82" y="0"/>
                  </a:lnTo>
                  <a:lnTo>
                    <a:pt x="82" y="0"/>
                  </a:lnTo>
                  <a:lnTo>
                    <a:pt x="85" y="0"/>
                  </a:lnTo>
                  <a:lnTo>
                    <a:pt x="89" y="0"/>
                  </a:lnTo>
                  <a:lnTo>
                    <a:pt x="89" y="0"/>
                  </a:lnTo>
                  <a:lnTo>
                    <a:pt x="89" y="3"/>
                  </a:lnTo>
                  <a:lnTo>
                    <a:pt x="97" y="3"/>
                  </a:lnTo>
                  <a:lnTo>
                    <a:pt x="97" y="3"/>
                  </a:lnTo>
                  <a:lnTo>
                    <a:pt x="97" y="7"/>
                  </a:lnTo>
                  <a:lnTo>
                    <a:pt x="100" y="7"/>
                  </a:lnTo>
                  <a:lnTo>
                    <a:pt x="100" y="3"/>
                  </a:lnTo>
                  <a:lnTo>
                    <a:pt x="104" y="7"/>
                  </a:lnTo>
                  <a:lnTo>
                    <a:pt x="111" y="7"/>
                  </a:lnTo>
                  <a:lnTo>
                    <a:pt x="111" y="11"/>
                  </a:lnTo>
                  <a:lnTo>
                    <a:pt x="115" y="11"/>
                  </a:lnTo>
                  <a:lnTo>
                    <a:pt x="122" y="11"/>
                  </a:lnTo>
                  <a:lnTo>
                    <a:pt x="122" y="15"/>
                  </a:lnTo>
                  <a:lnTo>
                    <a:pt x="126" y="18"/>
                  </a:lnTo>
                  <a:lnTo>
                    <a:pt x="130" y="18"/>
                  </a:lnTo>
                  <a:lnTo>
                    <a:pt x="130" y="18"/>
                  </a:lnTo>
                  <a:lnTo>
                    <a:pt x="130" y="22"/>
                  </a:lnTo>
                  <a:lnTo>
                    <a:pt x="130" y="26"/>
                  </a:lnTo>
                  <a:lnTo>
                    <a:pt x="130" y="26"/>
                  </a:lnTo>
                  <a:lnTo>
                    <a:pt x="130" y="29"/>
                  </a:lnTo>
                  <a:lnTo>
                    <a:pt x="130" y="29"/>
                  </a:lnTo>
                  <a:lnTo>
                    <a:pt x="126" y="33"/>
                  </a:lnTo>
                  <a:lnTo>
                    <a:pt x="126" y="37"/>
                  </a:lnTo>
                  <a:lnTo>
                    <a:pt x="126" y="41"/>
                  </a:lnTo>
                  <a:lnTo>
                    <a:pt x="126" y="41"/>
                  </a:lnTo>
                  <a:lnTo>
                    <a:pt x="130" y="41"/>
                  </a:lnTo>
                  <a:lnTo>
                    <a:pt x="126" y="41"/>
                  </a:lnTo>
                  <a:lnTo>
                    <a:pt x="126" y="44"/>
                  </a:lnTo>
                  <a:lnTo>
                    <a:pt x="126" y="48"/>
                  </a:lnTo>
                  <a:lnTo>
                    <a:pt x="126" y="48"/>
                  </a:lnTo>
                  <a:lnTo>
                    <a:pt x="122" y="52"/>
                  </a:lnTo>
                  <a:lnTo>
                    <a:pt x="122" y="52"/>
                  </a:lnTo>
                  <a:lnTo>
                    <a:pt x="126" y="55"/>
                  </a:lnTo>
                  <a:lnTo>
                    <a:pt x="126" y="55"/>
                  </a:lnTo>
                  <a:lnTo>
                    <a:pt x="126" y="59"/>
                  </a:lnTo>
                  <a:lnTo>
                    <a:pt x="126" y="59"/>
                  </a:lnTo>
                  <a:lnTo>
                    <a:pt x="126" y="63"/>
                  </a:lnTo>
                  <a:lnTo>
                    <a:pt x="126" y="63"/>
                  </a:lnTo>
                  <a:lnTo>
                    <a:pt x="126" y="67"/>
                  </a:lnTo>
                  <a:lnTo>
                    <a:pt x="122" y="70"/>
                  </a:lnTo>
                  <a:lnTo>
                    <a:pt x="122" y="70"/>
                  </a:lnTo>
                  <a:lnTo>
                    <a:pt x="119" y="70"/>
                  </a:lnTo>
                  <a:lnTo>
                    <a:pt x="119" y="74"/>
                  </a:lnTo>
                  <a:lnTo>
                    <a:pt x="119" y="74"/>
                  </a:lnTo>
                  <a:lnTo>
                    <a:pt x="119" y="78"/>
                  </a:lnTo>
                  <a:lnTo>
                    <a:pt x="119" y="81"/>
                  </a:lnTo>
                  <a:lnTo>
                    <a:pt x="119" y="85"/>
                  </a:lnTo>
                  <a:lnTo>
                    <a:pt x="119" y="89"/>
                  </a:lnTo>
                  <a:lnTo>
                    <a:pt x="100" y="104"/>
                  </a:lnTo>
                  <a:lnTo>
                    <a:pt x="97" y="104"/>
                  </a:lnTo>
                  <a:lnTo>
                    <a:pt x="89" y="100"/>
                  </a:lnTo>
                  <a:lnTo>
                    <a:pt x="85" y="104"/>
                  </a:lnTo>
                  <a:lnTo>
                    <a:pt x="85" y="104"/>
                  </a:lnTo>
                  <a:lnTo>
                    <a:pt x="82" y="104"/>
                  </a:lnTo>
                  <a:lnTo>
                    <a:pt x="78" y="100"/>
                  </a:lnTo>
                  <a:lnTo>
                    <a:pt x="78" y="100"/>
                  </a:lnTo>
                  <a:lnTo>
                    <a:pt x="74" y="100"/>
                  </a:lnTo>
                  <a:lnTo>
                    <a:pt x="71" y="100"/>
                  </a:lnTo>
                  <a:lnTo>
                    <a:pt x="67" y="100"/>
                  </a:lnTo>
                  <a:lnTo>
                    <a:pt x="63" y="96"/>
                  </a:lnTo>
                  <a:lnTo>
                    <a:pt x="63" y="96"/>
                  </a:lnTo>
                  <a:lnTo>
                    <a:pt x="63" y="96"/>
                  </a:lnTo>
                  <a:lnTo>
                    <a:pt x="63" y="93"/>
                  </a:lnTo>
                  <a:lnTo>
                    <a:pt x="60" y="93"/>
                  </a:lnTo>
                  <a:lnTo>
                    <a:pt x="56" y="93"/>
                  </a:lnTo>
                  <a:lnTo>
                    <a:pt x="56" y="93"/>
                  </a:lnTo>
                  <a:lnTo>
                    <a:pt x="52" y="89"/>
                  </a:lnTo>
                  <a:lnTo>
                    <a:pt x="48" y="93"/>
                  </a:lnTo>
                  <a:lnTo>
                    <a:pt x="45" y="89"/>
                  </a:lnTo>
                  <a:lnTo>
                    <a:pt x="45" y="89"/>
                  </a:lnTo>
                  <a:lnTo>
                    <a:pt x="41" y="85"/>
                  </a:lnTo>
                  <a:lnTo>
                    <a:pt x="37" y="81"/>
                  </a:lnTo>
                  <a:lnTo>
                    <a:pt x="37" y="81"/>
                  </a:lnTo>
                  <a:lnTo>
                    <a:pt x="37" y="78"/>
                  </a:lnTo>
                  <a:lnTo>
                    <a:pt x="37" y="74"/>
                  </a:lnTo>
                  <a:lnTo>
                    <a:pt x="37" y="74"/>
                  </a:lnTo>
                  <a:lnTo>
                    <a:pt x="34" y="74"/>
                  </a:lnTo>
                  <a:lnTo>
                    <a:pt x="34" y="70"/>
                  </a:lnTo>
                  <a:lnTo>
                    <a:pt x="34" y="70"/>
                  </a:lnTo>
                  <a:lnTo>
                    <a:pt x="34" y="70"/>
                  </a:lnTo>
                  <a:lnTo>
                    <a:pt x="30" y="67"/>
                  </a:lnTo>
                  <a:lnTo>
                    <a:pt x="30" y="67"/>
                  </a:lnTo>
                  <a:lnTo>
                    <a:pt x="26" y="67"/>
                  </a:lnTo>
                  <a:lnTo>
                    <a:pt x="23" y="63"/>
                  </a:lnTo>
                  <a:lnTo>
                    <a:pt x="19" y="55"/>
                  </a:lnTo>
                  <a:lnTo>
                    <a:pt x="19" y="55"/>
                  </a:lnTo>
                  <a:lnTo>
                    <a:pt x="15" y="55"/>
                  </a:lnTo>
                  <a:lnTo>
                    <a:pt x="15" y="52"/>
                  </a:lnTo>
                  <a:lnTo>
                    <a:pt x="15" y="52"/>
                  </a:lnTo>
                  <a:lnTo>
                    <a:pt x="11" y="48"/>
                  </a:lnTo>
                  <a:lnTo>
                    <a:pt x="11" y="48"/>
                  </a:lnTo>
                  <a:lnTo>
                    <a:pt x="11" y="44"/>
                  </a:lnTo>
                  <a:lnTo>
                    <a:pt x="8" y="44"/>
                  </a:lnTo>
                  <a:lnTo>
                    <a:pt x="8" y="44"/>
                  </a:lnTo>
                  <a:lnTo>
                    <a:pt x="8" y="41"/>
                  </a:lnTo>
                  <a:lnTo>
                    <a:pt x="4" y="41"/>
                  </a:lnTo>
                  <a:lnTo>
                    <a:pt x="4" y="37"/>
                  </a:lnTo>
                  <a:lnTo>
                    <a:pt x="0" y="37"/>
                  </a:lnTo>
                  <a:lnTo>
                    <a:pt x="0" y="37"/>
                  </a:lnTo>
                  <a:lnTo>
                    <a:pt x="0" y="33"/>
                  </a:lnTo>
                  <a:lnTo>
                    <a:pt x="0" y="33"/>
                  </a:lnTo>
                  <a:lnTo>
                    <a:pt x="0" y="33"/>
                  </a:lnTo>
                  <a:lnTo>
                    <a:pt x="0" y="33"/>
                  </a:lnTo>
                  <a:lnTo>
                    <a:pt x="0" y="3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2" name="Freeform 146">
              <a:extLst>
                <a:ext uri="{FF2B5EF4-FFF2-40B4-BE49-F238E27FC236}">
                  <a16:creationId xmlns:a16="http://schemas.microsoft.com/office/drawing/2014/main" xmlns="" id="{C8E50417-98EC-435B-8104-DB1E1A01547E}"/>
                </a:ext>
              </a:extLst>
            </p:cNvPr>
            <p:cNvSpPr/>
            <p:nvPr/>
          </p:nvSpPr>
          <p:spPr bwMode="auto">
            <a:xfrm>
              <a:off x="5535917" y="4754972"/>
              <a:ext cx="279455" cy="239164"/>
            </a:xfrm>
            <a:custGeom>
              <a:avLst/>
              <a:gdLst>
                <a:gd name="T0" fmla="*/ 89 w 156"/>
                <a:gd name="T1" fmla="*/ 0 h 137"/>
                <a:gd name="T2" fmla="*/ 93 w 156"/>
                <a:gd name="T3" fmla="*/ 4 h 137"/>
                <a:gd name="T4" fmla="*/ 97 w 156"/>
                <a:gd name="T5" fmla="*/ 11 h 137"/>
                <a:gd name="T6" fmla="*/ 100 w 156"/>
                <a:gd name="T7" fmla="*/ 15 h 137"/>
                <a:gd name="T8" fmla="*/ 104 w 156"/>
                <a:gd name="T9" fmla="*/ 19 h 137"/>
                <a:gd name="T10" fmla="*/ 108 w 156"/>
                <a:gd name="T11" fmla="*/ 22 h 137"/>
                <a:gd name="T12" fmla="*/ 119 w 156"/>
                <a:gd name="T13" fmla="*/ 34 h 137"/>
                <a:gd name="T14" fmla="*/ 123 w 156"/>
                <a:gd name="T15" fmla="*/ 37 h 137"/>
                <a:gd name="T16" fmla="*/ 126 w 156"/>
                <a:gd name="T17" fmla="*/ 41 h 137"/>
                <a:gd name="T18" fmla="*/ 126 w 156"/>
                <a:gd name="T19" fmla="*/ 48 h 137"/>
                <a:gd name="T20" fmla="*/ 134 w 156"/>
                <a:gd name="T21" fmla="*/ 56 h 137"/>
                <a:gd name="T22" fmla="*/ 141 w 156"/>
                <a:gd name="T23" fmla="*/ 56 h 137"/>
                <a:gd name="T24" fmla="*/ 149 w 156"/>
                <a:gd name="T25" fmla="*/ 60 h 137"/>
                <a:gd name="T26" fmla="*/ 152 w 156"/>
                <a:gd name="T27" fmla="*/ 63 h 137"/>
                <a:gd name="T28" fmla="*/ 152 w 156"/>
                <a:gd name="T29" fmla="*/ 67 h 137"/>
                <a:gd name="T30" fmla="*/ 149 w 156"/>
                <a:gd name="T31" fmla="*/ 67 h 137"/>
                <a:gd name="T32" fmla="*/ 145 w 156"/>
                <a:gd name="T33" fmla="*/ 74 h 137"/>
                <a:gd name="T34" fmla="*/ 137 w 156"/>
                <a:gd name="T35" fmla="*/ 74 h 137"/>
                <a:gd name="T36" fmla="*/ 130 w 156"/>
                <a:gd name="T37" fmla="*/ 78 h 137"/>
                <a:gd name="T38" fmla="*/ 126 w 156"/>
                <a:gd name="T39" fmla="*/ 82 h 137"/>
                <a:gd name="T40" fmla="*/ 119 w 156"/>
                <a:gd name="T41" fmla="*/ 85 h 137"/>
                <a:gd name="T42" fmla="*/ 112 w 156"/>
                <a:gd name="T43" fmla="*/ 93 h 137"/>
                <a:gd name="T44" fmla="*/ 112 w 156"/>
                <a:gd name="T45" fmla="*/ 97 h 137"/>
                <a:gd name="T46" fmla="*/ 108 w 156"/>
                <a:gd name="T47" fmla="*/ 100 h 137"/>
                <a:gd name="T48" fmla="*/ 104 w 156"/>
                <a:gd name="T49" fmla="*/ 104 h 137"/>
                <a:gd name="T50" fmla="*/ 97 w 156"/>
                <a:gd name="T51" fmla="*/ 108 h 137"/>
                <a:gd name="T52" fmla="*/ 93 w 156"/>
                <a:gd name="T53" fmla="*/ 115 h 137"/>
                <a:gd name="T54" fmla="*/ 93 w 156"/>
                <a:gd name="T55" fmla="*/ 123 h 137"/>
                <a:gd name="T56" fmla="*/ 86 w 156"/>
                <a:gd name="T57" fmla="*/ 123 h 137"/>
                <a:gd name="T58" fmla="*/ 74 w 156"/>
                <a:gd name="T59" fmla="*/ 123 h 137"/>
                <a:gd name="T60" fmla="*/ 63 w 156"/>
                <a:gd name="T61" fmla="*/ 119 h 137"/>
                <a:gd name="T62" fmla="*/ 56 w 156"/>
                <a:gd name="T63" fmla="*/ 115 h 137"/>
                <a:gd name="T64" fmla="*/ 45 w 156"/>
                <a:gd name="T65" fmla="*/ 126 h 137"/>
                <a:gd name="T66" fmla="*/ 34 w 156"/>
                <a:gd name="T67" fmla="*/ 134 h 137"/>
                <a:gd name="T68" fmla="*/ 26 w 156"/>
                <a:gd name="T69" fmla="*/ 137 h 137"/>
                <a:gd name="T70" fmla="*/ 15 w 156"/>
                <a:gd name="T71" fmla="*/ 137 h 137"/>
                <a:gd name="T72" fmla="*/ 12 w 156"/>
                <a:gd name="T73" fmla="*/ 130 h 137"/>
                <a:gd name="T74" fmla="*/ 8 w 156"/>
                <a:gd name="T75" fmla="*/ 115 h 137"/>
                <a:gd name="T76" fmla="*/ 0 w 156"/>
                <a:gd name="T77" fmla="*/ 111 h 137"/>
                <a:gd name="T78" fmla="*/ 19 w 156"/>
                <a:gd name="T79" fmla="*/ 63 h 137"/>
                <a:gd name="T80" fmla="*/ 49 w 156"/>
                <a:gd name="T81" fmla="*/ 8 h 137"/>
                <a:gd name="T82" fmla="*/ 56 w 156"/>
                <a:gd name="T83" fmla="*/ 4 h 137"/>
                <a:gd name="T84" fmla="*/ 60 w 156"/>
                <a:gd name="T85" fmla="*/ 8 h 137"/>
                <a:gd name="T86" fmla="*/ 60 w 156"/>
                <a:gd name="T87" fmla="*/ 11 h 137"/>
                <a:gd name="T88" fmla="*/ 74 w 156"/>
                <a:gd name="T89" fmla="*/ 0 h 137"/>
                <a:gd name="T90" fmla="*/ 78 w 156"/>
                <a:gd name="T91" fmla="*/ 4 h 137"/>
                <a:gd name="T92" fmla="*/ 89 w 156"/>
                <a:gd name="T93" fmla="*/ 0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56" h="137">
                  <a:moveTo>
                    <a:pt x="89" y="0"/>
                  </a:moveTo>
                  <a:lnTo>
                    <a:pt x="89" y="0"/>
                  </a:lnTo>
                  <a:lnTo>
                    <a:pt x="89" y="0"/>
                  </a:lnTo>
                  <a:lnTo>
                    <a:pt x="89" y="4"/>
                  </a:lnTo>
                  <a:lnTo>
                    <a:pt x="89" y="4"/>
                  </a:lnTo>
                  <a:lnTo>
                    <a:pt x="93" y="4"/>
                  </a:lnTo>
                  <a:lnTo>
                    <a:pt x="93" y="8"/>
                  </a:lnTo>
                  <a:lnTo>
                    <a:pt x="97" y="8"/>
                  </a:lnTo>
                  <a:lnTo>
                    <a:pt x="97" y="11"/>
                  </a:lnTo>
                  <a:lnTo>
                    <a:pt x="97" y="11"/>
                  </a:lnTo>
                  <a:lnTo>
                    <a:pt x="100" y="11"/>
                  </a:lnTo>
                  <a:lnTo>
                    <a:pt x="100" y="15"/>
                  </a:lnTo>
                  <a:lnTo>
                    <a:pt x="100" y="15"/>
                  </a:lnTo>
                  <a:lnTo>
                    <a:pt x="104" y="19"/>
                  </a:lnTo>
                  <a:lnTo>
                    <a:pt x="104" y="19"/>
                  </a:lnTo>
                  <a:lnTo>
                    <a:pt x="104" y="22"/>
                  </a:lnTo>
                  <a:lnTo>
                    <a:pt x="108" y="22"/>
                  </a:lnTo>
                  <a:lnTo>
                    <a:pt x="108" y="22"/>
                  </a:lnTo>
                  <a:lnTo>
                    <a:pt x="112" y="30"/>
                  </a:lnTo>
                  <a:lnTo>
                    <a:pt x="115" y="34"/>
                  </a:lnTo>
                  <a:lnTo>
                    <a:pt x="119" y="34"/>
                  </a:lnTo>
                  <a:lnTo>
                    <a:pt x="119" y="34"/>
                  </a:lnTo>
                  <a:lnTo>
                    <a:pt x="123" y="37"/>
                  </a:lnTo>
                  <a:lnTo>
                    <a:pt x="123" y="37"/>
                  </a:lnTo>
                  <a:lnTo>
                    <a:pt x="123" y="37"/>
                  </a:lnTo>
                  <a:lnTo>
                    <a:pt x="123" y="41"/>
                  </a:lnTo>
                  <a:lnTo>
                    <a:pt x="126" y="41"/>
                  </a:lnTo>
                  <a:lnTo>
                    <a:pt x="126" y="41"/>
                  </a:lnTo>
                  <a:lnTo>
                    <a:pt x="126" y="45"/>
                  </a:lnTo>
                  <a:lnTo>
                    <a:pt x="126" y="48"/>
                  </a:lnTo>
                  <a:lnTo>
                    <a:pt x="126" y="48"/>
                  </a:lnTo>
                  <a:lnTo>
                    <a:pt x="130" y="52"/>
                  </a:lnTo>
                  <a:lnTo>
                    <a:pt x="134" y="56"/>
                  </a:lnTo>
                  <a:lnTo>
                    <a:pt x="134" y="56"/>
                  </a:lnTo>
                  <a:lnTo>
                    <a:pt x="137" y="60"/>
                  </a:lnTo>
                  <a:lnTo>
                    <a:pt x="141" y="56"/>
                  </a:lnTo>
                  <a:lnTo>
                    <a:pt x="145" y="60"/>
                  </a:lnTo>
                  <a:lnTo>
                    <a:pt x="145" y="60"/>
                  </a:lnTo>
                  <a:lnTo>
                    <a:pt x="149" y="60"/>
                  </a:lnTo>
                  <a:lnTo>
                    <a:pt x="152" y="60"/>
                  </a:lnTo>
                  <a:lnTo>
                    <a:pt x="152" y="63"/>
                  </a:lnTo>
                  <a:lnTo>
                    <a:pt x="152" y="63"/>
                  </a:lnTo>
                  <a:lnTo>
                    <a:pt x="152" y="63"/>
                  </a:lnTo>
                  <a:lnTo>
                    <a:pt x="156" y="67"/>
                  </a:lnTo>
                  <a:lnTo>
                    <a:pt x="152" y="67"/>
                  </a:lnTo>
                  <a:lnTo>
                    <a:pt x="152" y="67"/>
                  </a:lnTo>
                  <a:lnTo>
                    <a:pt x="149" y="67"/>
                  </a:lnTo>
                  <a:lnTo>
                    <a:pt x="149" y="67"/>
                  </a:lnTo>
                  <a:lnTo>
                    <a:pt x="149" y="71"/>
                  </a:lnTo>
                  <a:lnTo>
                    <a:pt x="145" y="71"/>
                  </a:lnTo>
                  <a:lnTo>
                    <a:pt x="145" y="74"/>
                  </a:lnTo>
                  <a:lnTo>
                    <a:pt x="141" y="74"/>
                  </a:lnTo>
                  <a:lnTo>
                    <a:pt x="137" y="74"/>
                  </a:lnTo>
                  <a:lnTo>
                    <a:pt x="137" y="74"/>
                  </a:lnTo>
                  <a:lnTo>
                    <a:pt x="137" y="74"/>
                  </a:lnTo>
                  <a:lnTo>
                    <a:pt x="134" y="74"/>
                  </a:lnTo>
                  <a:lnTo>
                    <a:pt x="130" y="78"/>
                  </a:lnTo>
                  <a:lnTo>
                    <a:pt x="126" y="78"/>
                  </a:lnTo>
                  <a:lnTo>
                    <a:pt x="126" y="82"/>
                  </a:lnTo>
                  <a:lnTo>
                    <a:pt x="126" y="82"/>
                  </a:lnTo>
                  <a:lnTo>
                    <a:pt x="123" y="82"/>
                  </a:lnTo>
                  <a:lnTo>
                    <a:pt x="123" y="85"/>
                  </a:lnTo>
                  <a:lnTo>
                    <a:pt x="119" y="85"/>
                  </a:lnTo>
                  <a:lnTo>
                    <a:pt x="119" y="85"/>
                  </a:lnTo>
                  <a:lnTo>
                    <a:pt x="112" y="89"/>
                  </a:lnTo>
                  <a:lnTo>
                    <a:pt x="112" y="93"/>
                  </a:lnTo>
                  <a:lnTo>
                    <a:pt x="115" y="97"/>
                  </a:lnTo>
                  <a:lnTo>
                    <a:pt x="115" y="97"/>
                  </a:lnTo>
                  <a:lnTo>
                    <a:pt x="112" y="97"/>
                  </a:lnTo>
                  <a:lnTo>
                    <a:pt x="112" y="100"/>
                  </a:lnTo>
                  <a:lnTo>
                    <a:pt x="108" y="100"/>
                  </a:lnTo>
                  <a:lnTo>
                    <a:pt x="108" y="100"/>
                  </a:lnTo>
                  <a:lnTo>
                    <a:pt x="104" y="104"/>
                  </a:lnTo>
                  <a:lnTo>
                    <a:pt x="104" y="104"/>
                  </a:lnTo>
                  <a:lnTo>
                    <a:pt x="104" y="104"/>
                  </a:lnTo>
                  <a:lnTo>
                    <a:pt x="100" y="108"/>
                  </a:lnTo>
                  <a:lnTo>
                    <a:pt x="100" y="108"/>
                  </a:lnTo>
                  <a:lnTo>
                    <a:pt x="97" y="108"/>
                  </a:lnTo>
                  <a:lnTo>
                    <a:pt x="93" y="111"/>
                  </a:lnTo>
                  <a:lnTo>
                    <a:pt x="93" y="115"/>
                  </a:lnTo>
                  <a:lnTo>
                    <a:pt x="93" y="115"/>
                  </a:lnTo>
                  <a:lnTo>
                    <a:pt x="93" y="119"/>
                  </a:lnTo>
                  <a:lnTo>
                    <a:pt x="93" y="119"/>
                  </a:lnTo>
                  <a:lnTo>
                    <a:pt x="93" y="123"/>
                  </a:lnTo>
                  <a:lnTo>
                    <a:pt x="89" y="123"/>
                  </a:lnTo>
                  <a:lnTo>
                    <a:pt x="86" y="123"/>
                  </a:lnTo>
                  <a:lnTo>
                    <a:pt x="86" y="123"/>
                  </a:lnTo>
                  <a:lnTo>
                    <a:pt x="82" y="123"/>
                  </a:lnTo>
                  <a:lnTo>
                    <a:pt x="78" y="123"/>
                  </a:lnTo>
                  <a:lnTo>
                    <a:pt x="74" y="123"/>
                  </a:lnTo>
                  <a:lnTo>
                    <a:pt x="74" y="123"/>
                  </a:lnTo>
                  <a:lnTo>
                    <a:pt x="71" y="123"/>
                  </a:lnTo>
                  <a:lnTo>
                    <a:pt x="63" y="119"/>
                  </a:lnTo>
                  <a:lnTo>
                    <a:pt x="63" y="119"/>
                  </a:lnTo>
                  <a:lnTo>
                    <a:pt x="60" y="115"/>
                  </a:lnTo>
                  <a:lnTo>
                    <a:pt x="56" y="115"/>
                  </a:lnTo>
                  <a:lnTo>
                    <a:pt x="52" y="115"/>
                  </a:lnTo>
                  <a:lnTo>
                    <a:pt x="49" y="119"/>
                  </a:lnTo>
                  <a:lnTo>
                    <a:pt x="45" y="126"/>
                  </a:lnTo>
                  <a:lnTo>
                    <a:pt x="41" y="130"/>
                  </a:lnTo>
                  <a:lnTo>
                    <a:pt x="37" y="130"/>
                  </a:lnTo>
                  <a:lnTo>
                    <a:pt x="34" y="134"/>
                  </a:lnTo>
                  <a:lnTo>
                    <a:pt x="30" y="134"/>
                  </a:lnTo>
                  <a:lnTo>
                    <a:pt x="26" y="137"/>
                  </a:lnTo>
                  <a:lnTo>
                    <a:pt x="26" y="137"/>
                  </a:lnTo>
                  <a:lnTo>
                    <a:pt x="23" y="137"/>
                  </a:lnTo>
                  <a:lnTo>
                    <a:pt x="19" y="137"/>
                  </a:lnTo>
                  <a:lnTo>
                    <a:pt x="15" y="137"/>
                  </a:lnTo>
                  <a:lnTo>
                    <a:pt x="12" y="137"/>
                  </a:lnTo>
                  <a:lnTo>
                    <a:pt x="12" y="134"/>
                  </a:lnTo>
                  <a:lnTo>
                    <a:pt x="12" y="130"/>
                  </a:lnTo>
                  <a:lnTo>
                    <a:pt x="12" y="126"/>
                  </a:lnTo>
                  <a:lnTo>
                    <a:pt x="8" y="119"/>
                  </a:lnTo>
                  <a:lnTo>
                    <a:pt x="8" y="115"/>
                  </a:lnTo>
                  <a:lnTo>
                    <a:pt x="0" y="111"/>
                  </a:lnTo>
                  <a:lnTo>
                    <a:pt x="0" y="111"/>
                  </a:lnTo>
                  <a:lnTo>
                    <a:pt x="0" y="111"/>
                  </a:lnTo>
                  <a:lnTo>
                    <a:pt x="0" y="108"/>
                  </a:lnTo>
                  <a:lnTo>
                    <a:pt x="4" y="63"/>
                  </a:lnTo>
                  <a:lnTo>
                    <a:pt x="19" y="63"/>
                  </a:lnTo>
                  <a:lnTo>
                    <a:pt x="23" y="8"/>
                  </a:lnTo>
                  <a:lnTo>
                    <a:pt x="34" y="8"/>
                  </a:lnTo>
                  <a:lnTo>
                    <a:pt x="49" y="8"/>
                  </a:lnTo>
                  <a:lnTo>
                    <a:pt x="56" y="4"/>
                  </a:lnTo>
                  <a:lnTo>
                    <a:pt x="56" y="4"/>
                  </a:lnTo>
                  <a:lnTo>
                    <a:pt x="56" y="4"/>
                  </a:lnTo>
                  <a:lnTo>
                    <a:pt x="60" y="4"/>
                  </a:lnTo>
                  <a:lnTo>
                    <a:pt x="60" y="8"/>
                  </a:lnTo>
                  <a:lnTo>
                    <a:pt x="60" y="8"/>
                  </a:lnTo>
                  <a:lnTo>
                    <a:pt x="60" y="8"/>
                  </a:lnTo>
                  <a:lnTo>
                    <a:pt x="60" y="11"/>
                  </a:lnTo>
                  <a:lnTo>
                    <a:pt x="60" y="11"/>
                  </a:lnTo>
                  <a:lnTo>
                    <a:pt x="67" y="8"/>
                  </a:lnTo>
                  <a:lnTo>
                    <a:pt x="71" y="4"/>
                  </a:lnTo>
                  <a:lnTo>
                    <a:pt x="74" y="0"/>
                  </a:lnTo>
                  <a:lnTo>
                    <a:pt x="74" y="0"/>
                  </a:lnTo>
                  <a:lnTo>
                    <a:pt x="78" y="4"/>
                  </a:lnTo>
                  <a:lnTo>
                    <a:pt x="78" y="4"/>
                  </a:lnTo>
                  <a:lnTo>
                    <a:pt x="82" y="0"/>
                  </a:lnTo>
                  <a:lnTo>
                    <a:pt x="86" y="0"/>
                  </a:lnTo>
                  <a:lnTo>
                    <a:pt x="89" y="0"/>
                  </a:lnTo>
                  <a:lnTo>
                    <a:pt x="89" y="0"/>
                  </a:lnTo>
                  <a:lnTo>
                    <a:pt x="89"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3" name="Freeform 147">
              <a:extLst>
                <a:ext uri="{FF2B5EF4-FFF2-40B4-BE49-F238E27FC236}">
                  <a16:creationId xmlns:a16="http://schemas.microsoft.com/office/drawing/2014/main" xmlns="" id="{75402F3F-1BDD-4788-A252-0F7B0E0240D3}"/>
                </a:ext>
              </a:extLst>
            </p:cNvPr>
            <p:cNvSpPr/>
            <p:nvPr/>
          </p:nvSpPr>
          <p:spPr bwMode="auto">
            <a:xfrm>
              <a:off x="5297666" y="4728788"/>
              <a:ext cx="397687" cy="331687"/>
            </a:xfrm>
            <a:custGeom>
              <a:avLst/>
              <a:gdLst>
                <a:gd name="T0" fmla="*/ 137 w 222"/>
                <a:gd name="T1" fmla="*/ 78 h 190"/>
                <a:gd name="T2" fmla="*/ 167 w 222"/>
                <a:gd name="T3" fmla="*/ 23 h 190"/>
                <a:gd name="T4" fmla="*/ 189 w 222"/>
                <a:gd name="T5" fmla="*/ 19 h 190"/>
                <a:gd name="T6" fmla="*/ 193 w 222"/>
                <a:gd name="T7" fmla="*/ 23 h 190"/>
                <a:gd name="T8" fmla="*/ 193 w 222"/>
                <a:gd name="T9" fmla="*/ 26 h 190"/>
                <a:gd name="T10" fmla="*/ 204 w 222"/>
                <a:gd name="T11" fmla="*/ 19 h 190"/>
                <a:gd name="T12" fmla="*/ 211 w 222"/>
                <a:gd name="T13" fmla="*/ 19 h 190"/>
                <a:gd name="T14" fmla="*/ 219 w 222"/>
                <a:gd name="T15" fmla="*/ 15 h 190"/>
                <a:gd name="T16" fmla="*/ 219 w 222"/>
                <a:gd name="T17" fmla="*/ 11 h 190"/>
                <a:gd name="T18" fmla="*/ 215 w 222"/>
                <a:gd name="T19" fmla="*/ 8 h 190"/>
                <a:gd name="T20" fmla="*/ 211 w 222"/>
                <a:gd name="T21" fmla="*/ 11 h 190"/>
                <a:gd name="T22" fmla="*/ 167 w 222"/>
                <a:gd name="T23" fmla="*/ 19 h 190"/>
                <a:gd name="T24" fmla="*/ 163 w 222"/>
                <a:gd name="T25" fmla="*/ 19 h 190"/>
                <a:gd name="T26" fmla="*/ 159 w 222"/>
                <a:gd name="T27" fmla="*/ 15 h 190"/>
                <a:gd name="T28" fmla="*/ 156 w 222"/>
                <a:gd name="T29" fmla="*/ 15 h 190"/>
                <a:gd name="T30" fmla="*/ 148 w 222"/>
                <a:gd name="T31" fmla="*/ 19 h 190"/>
                <a:gd name="T32" fmla="*/ 141 w 222"/>
                <a:gd name="T33" fmla="*/ 15 h 190"/>
                <a:gd name="T34" fmla="*/ 137 w 222"/>
                <a:gd name="T35" fmla="*/ 15 h 190"/>
                <a:gd name="T36" fmla="*/ 130 w 222"/>
                <a:gd name="T37" fmla="*/ 15 h 190"/>
                <a:gd name="T38" fmla="*/ 122 w 222"/>
                <a:gd name="T39" fmla="*/ 15 h 190"/>
                <a:gd name="T40" fmla="*/ 115 w 222"/>
                <a:gd name="T41" fmla="*/ 11 h 190"/>
                <a:gd name="T42" fmla="*/ 111 w 222"/>
                <a:gd name="T43" fmla="*/ 8 h 190"/>
                <a:gd name="T44" fmla="*/ 48 w 222"/>
                <a:gd name="T45" fmla="*/ 8 h 190"/>
                <a:gd name="T46" fmla="*/ 41 w 222"/>
                <a:gd name="T47" fmla="*/ 8 h 190"/>
                <a:gd name="T48" fmla="*/ 33 w 222"/>
                <a:gd name="T49" fmla="*/ 4 h 190"/>
                <a:gd name="T50" fmla="*/ 30 w 222"/>
                <a:gd name="T51" fmla="*/ 0 h 190"/>
                <a:gd name="T52" fmla="*/ 26 w 222"/>
                <a:gd name="T53" fmla="*/ 0 h 190"/>
                <a:gd name="T54" fmla="*/ 22 w 222"/>
                <a:gd name="T55" fmla="*/ 0 h 190"/>
                <a:gd name="T56" fmla="*/ 15 w 222"/>
                <a:gd name="T57" fmla="*/ 8 h 190"/>
                <a:gd name="T58" fmla="*/ 8 w 222"/>
                <a:gd name="T59" fmla="*/ 4 h 190"/>
                <a:gd name="T60" fmla="*/ 4 w 222"/>
                <a:gd name="T61" fmla="*/ 8 h 190"/>
                <a:gd name="T62" fmla="*/ 4 w 222"/>
                <a:gd name="T63" fmla="*/ 19 h 190"/>
                <a:gd name="T64" fmla="*/ 26 w 222"/>
                <a:gd name="T65" fmla="*/ 52 h 190"/>
                <a:gd name="T66" fmla="*/ 33 w 222"/>
                <a:gd name="T67" fmla="*/ 75 h 190"/>
                <a:gd name="T68" fmla="*/ 41 w 222"/>
                <a:gd name="T69" fmla="*/ 93 h 190"/>
                <a:gd name="T70" fmla="*/ 48 w 222"/>
                <a:gd name="T71" fmla="*/ 123 h 190"/>
                <a:gd name="T72" fmla="*/ 48 w 222"/>
                <a:gd name="T73" fmla="*/ 134 h 190"/>
                <a:gd name="T74" fmla="*/ 52 w 222"/>
                <a:gd name="T75" fmla="*/ 145 h 190"/>
                <a:gd name="T76" fmla="*/ 52 w 222"/>
                <a:gd name="T77" fmla="*/ 152 h 190"/>
                <a:gd name="T78" fmla="*/ 59 w 222"/>
                <a:gd name="T79" fmla="*/ 167 h 190"/>
                <a:gd name="T80" fmla="*/ 67 w 222"/>
                <a:gd name="T81" fmla="*/ 178 h 190"/>
                <a:gd name="T82" fmla="*/ 78 w 222"/>
                <a:gd name="T83" fmla="*/ 178 h 190"/>
                <a:gd name="T84" fmla="*/ 82 w 222"/>
                <a:gd name="T85" fmla="*/ 175 h 190"/>
                <a:gd name="T86" fmla="*/ 89 w 222"/>
                <a:gd name="T87" fmla="*/ 175 h 190"/>
                <a:gd name="T88" fmla="*/ 96 w 222"/>
                <a:gd name="T89" fmla="*/ 186 h 190"/>
                <a:gd name="T90" fmla="*/ 104 w 222"/>
                <a:gd name="T91" fmla="*/ 186 h 190"/>
                <a:gd name="T92" fmla="*/ 111 w 222"/>
                <a:gd name="T93" fmla="*/ 186 h 190"/>
                <a:gd name="T94" fmla="*/ 115 w 222"/>
                <a:gd name="T95" fmla="*/ 190 h 190"/>
                <a:gd name="T96" fmla="*/ 119 w 222"/>
                <a:gd name="T97" fmla="*/ 182 h 190"/>
                <a:gd name="T98" fmla="*/ 130 w 222"/>
                <a:gd name="T99" fmla="*/ 178 h 190"/>
                <a:gd name="T100" fmla="*/ 133 w 222"/>
                <a:gd name="T101" fmla="*/ 126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22" h="190">
                  <a:moveTo>
                    <a:pt x="133" y="126"/>
                  </a:moveTo>
                  <a:lnTo>
                    <a:pt x="133" y="123"/>
                  </a:lnTo>
                  <a:lnTo>
                    <a:pt x="137" y="78"/>
                  </a:lnTo>
                  <a:lnTo>
                    <a:pt x="152" y="78"/>
                  </a:lnTo>
                  <a:lnTo>
                    <a:pt x="156" y="23"/>
                  </a:lnTo>
                  <a:lnTo>
                    <a:pt x="167" y="23"/>
                  </a:lnTo>
                  <a:lnTo>
                    <a:pt x="182" y="23"/>
                  </a:lnTo>
                  <a:lnTo>
                    <a:pt x="189" y="19"/>
                  </a:lnTo>
                  <a:lnTo>
                    <a:pt x="189" y="19"/>
                  </a:lnTo>
                  <a:lnTo>
                    <a:pt x="189" y="19"/>
                  </a:lnTo>
                  <a:lnTo>
                    <a:pt x="193" y="19"/>
                  </a:lnTo>
                  <a:lnTo>
                    <a:pt x="193" y="23"/>
                  </a:lnTo>
                  <a:lnTo>
                    <a:pt x="193" y="23"/>
                  </a:lnTo>
                  <a:lnTo>
                    <a:pt x="193" y="23"/>
                  </a:lnTo>
                  <a:lnTo>
                    <a:pt x="193" y="26"/>
                  </a:lnTo>
                  <a:lnTo>
                    <a:pt x="193" y="26"/>
                  </a:lnTo>
                  <a:lnTo>
                    <a:pt x="200" y="23"/>
                  </a:lnTo>
                  <a:lnTo>
                    <a:pt x="204" y="19"/>
                  </a:lnTo>
                  <a:lnTo>
                    <a:pt x="207" y="15"/>
                  </a:lnTo>
                  <a:lnTo>
                    <a:pt x="207" y="15"/>
                  </a:lnTo>
                  <a:lnTo>
                    <a:pt x="211" y="19"/>
                  </a:lnTo>
                  <a:lnTo>
                    <a:pt x="211" y="19"/>
                  </a:lnTo>
                  <a:lnTo>
                    <a:pt x="215" y="15"/>
                  </a:lnTo>
                  <a:lnTo>
                    <a:pt x="219" y="15"/>
                  </a:lnTo>
                  <a:lnTo>
                    <a:pt x="222" y="15"/>
                  </a:lnTo>
                  <a:lnTo>
                    <a:pt x="222" y="11"/>
                  </a:lnTo>
                  <a:lnTo>
                    <a:pt x="219" y="11"/>
                  </a:lnTo>
                  <a:lnTo>
                    <a:pt x="219" y="11"/>
                  </a:lnTo>
                  <a:lnTo>
                    <a:pt x="219" y="11"/>
                  </a:lnTo>
                  <a:lnTo>
                    <a:pt x="215" y="8"/>
                  </a:lnTo>
                  <a:lnTo>
                    <a:pt x="215" y="8"/>
                  </a:lnTo>
                  <a:lnTo>
                    <a:pt x="215" y="8"/>
                  </a:lnTo>
                  <a:lnTo>
                    <a:pt x="211" y="11"/>
                  </a:lnTo>
                  <a:lnTo>
                    <a:pt x="207" y="8"/>
                  </a:lnTo>
                  <a:lnTo>
                    <a:pt x="167" y="19"/>
                  </a:lnTo>
                  <a:lnTo>
                    <a:pt x="167" y="19"/>
                  </a:lnTo>
                  <a:lnTo>
                    <a:pt x="167" y="19"/>
                  </a:lnTo>
                  <a:lnTo>
                    <a:pt x="163" y="19"/>
                  </a:lnTo>
                  <a:lnTo>
                    <a:pt x="163" y="19"/>
                  </a:lnTo>
                  <a:lnTo>
                    <a:pt x="163" y="19"/>
                  </a:lnTo>
                  <a:lnTo>
                    <a:pt x="159" y="15"/>
                  </a:lnTo>
                  <a:lnTo>
                    <a:pt x="159" y="15"/>
                  </a:lnTo>
                  <a:lnTo>
                    <a:pt x="159" y="15"/>
                  </a:lnTo>
                  <a:lnTo>
                    <a:pt x="156" y="15"/>
                  </a:lnTo>
                  <a:lnTo>
                    <a:pt x="156" y="15"/>
                  </a:lnTo>
                  <a:lnTo>
                    <a:pt x="156" y="19"/>
                  </a:lnTo>
                  <a:lnTo>
                    <a:pt x="152" y="19"/>
                  </a:lnTo>
                  <a:lnTo>
                    <a:pt x="148" y="19"/>
                  </a:lnTo>
                  <a:lnTo>
                    <a:pt x="148" y="15"/>
                  </a:lnTo>
                  <a:lnTo>
                    <a:pt x="145" y="15"/>
                  </a:lnTo>
                  <a:lnTo>
                    <a:pt x="141" y="15"/>
                  </a:lnTo>
                  <a:lnTo>
                    <a:pt x="141" y="11"/>
                  </a:lnTo>
                  <a:lnTo>
                    <a:pt x="141" y="15"/>
                  </a:lnTo>
                  <a:lnTo>
                    <a:pt x="137" y="15"/>
                  </a:lnTo>
                  <a:lnTo>
                    <a:pt x="133" y="15"/>
                  </a:lnTo>
                  <a:lnTo>
                    <a:pt x="130" y="15"/>
                  </a:lnTo>
                  <a:lnTo>
                    <a:pt x="130" y="15"/>
                  </a:lnTo>
                  <a:lnTo>
                    <a:pt x="126" y="15"/>
                  </a:lnTo>
                  <a:lnTo>
                    <a:pt x="126" y="15"/>
                  </a:lnTo>
                  <a:lnTo>
                    <a:pt x="122" y="15"/>
                  </a:lnTo>
                  <a:lnTo>
                    <a:pt x="122" y="15"/>
                  </a:lnTo>
                  <a:lnTo>
                    <a:pt x="119" y="11"/>
                  </a:lnTo>
                  <a:lnTo>
                    <a:pt x="115" y="11"/>
                  </a:lnTo>
                  <a:lnTo>
                    <a:pt x="115" y="11"/>
                  </a:lnTo>
                  <a:lnTo>
                    <a:pt x="111" y="8"/>
                  </a:lnTo>
                  <a:lnTo>
                    <a:pt x="111" y="8"/>
                  </a:lnTo>
                  <a:lnTo>
                    <a:pt x="48" y="8"/>
                  </a:lnTo>
                  <a:lnTo>
                    <a:pt x="48" y="8"/>
                  </a:lnTo>
                  <a:lnTo>
                    <a:pt x="48" y="8"/>
                  </a:lnTo>
                  <a:lnTo>
                    <a:pt x="45" y="8"/>
                  </a:lnTo>
                  <a:lnTo>
                    <a:pt x="45" y="8"/>
                  </a:lnTo>
                  <a:lnTo>
                    <a:pt x="41" y="8"/>
                  </a:lnTo>
                  <a:lnTo>
                    <a:pt x="37" y="8"/>
                  </a:lnTo>
                  <a:lnTo>
                    <a:pt x="33" y="4"/>
                  </a:lnTo>
                  <a:lnTo>
                    <a:pt x="33" y="4"/>
                  </a:lnTo>
                  <a:lnTo>
                    <a:pt x="33" y="4"/>
                  </a:lnTo>
                  <a:lnTo>
                    <a:pt x="30" y="4"/>
                  </a:lnTo>
                  <a:lnTo>
                    <a:pt x="30" y="0"/>
                  </a:lnTo>
                  <a:lnTo>
                    <a:pt x="30" y="0"/>
                  </a:lnTo>
                  <a:lnTo>
                    <a:pt x="26" y="0"/>
                  </a:lnTo>
                  <a:lnTo>
                    <a:pt x="26" y="0"/>
                  </a:lnTo>
                  <a:lnTo>
                    <a:pt x="26" y="0"/>
                  </a:lnTo>
                  <a:lnTo>
                    <a:pt x="22" y="0"/>
                  </a:lnTo>
                  <a:lnTo>
                    <a:pt x="22" y="0"/>
                  </a:lnTo>
                  <a:lnTo>
                    <a:pt x="15" y="4"/>
                  </a:lnTo>
                  <a:lnTo>
                    <a:pt x="15" y="4"/>
                  </a:lnTo>
                  <a:lnTo>
                    <a:pt x="15" y="8"/>
                  </a:lnTo>
                  <a:lnTo>
                    <a:pt x="11" y="4"/>
                  </a:lnTo>
                  <a:lnTo>
                    <a:pt x="8" y="4"/>
                  </a:lnTo>
                  <a:lnTo>
                    <a:pt x="8" y="4"/>
                  </a:lnTo>
                  <a:lnTo>
                    <a:pt x="8" y="8"/>
                  </a:lnTo>
                  <a:lnTo>
                    <a:pt x="4" y="8"/>
                  </a:lnTo>
                  <a:lnTo>
                    <a:pt x="4" y="8"/>
                  </a:lnTo>
                  <a:lnTo>
                    <a:pt x="0" y="8"/>
                  </a:lnTo>
                  <a:lnTo>
                    <a:pt x="0" y="8"/>
                  </a:lnTo>
                  <a:lnTo>
                    <a:pt x="4" y="19"/>
                  </a:lnTo>
                  <a:lnTo>
                    <a:pt x="11" y="30"/>
                  </a:lnTo>
                  <a:lnTo>
                    <a:pt x="19" y="37"/>
                  </a:lnTo>
                  <a:lnTo>
                    <a:pt x="26" y="52"/>
                  </a:lnTo>
                  <a:lnTo>
                    <a:pt x="26" y="60"/>
                  </a:lnTo>
                  <a:lnTo>
                    <a:pt x="33" y="71"/>
                  </a:lnTo>
                  <a:lnTo>
                    <a:pt x="33" y="75"/>
                  </a:lnTo>
                  <a:lnTo>
                    <a:pt x="45" y="86"/>
                  </a:lnTo>
                  <a:lnTo>
                    <a:pt x="45" y="93"/>
                  </a:lnTo>
                  <a:lnTo>
                    <a:pt x="41" y="93"/>
                  </a:lnTo>
                  <a:lnTo>
                    <a:pt x="45" y="100"/>
                  </a:lnTo>
                  <a:lnTo>
                    <a:pt x="45" y="112"/>
                  </a:lnTo>
                  <a:lnTo>
                    <a:pt x="48" y="123"/>
                  </a:lnTo>
                  <a:lnTo>
                    <a:pt x="48" y="130"/>
                  </a:lnTo>
                  <a:lnTo>
                    <a:pt x="52" y="134"/>
                  </a:lnTo>
                  <a:lnTo>
                    <a:pt x="48" y="134"/>
                  </a:lnTo>
                  <a:lnTo>
                    <a:pt x="52" y="138"/>
                  </a:lnTo>
                  <a:lnTo>
                    <a:pt x="52" y="145"/>
                  </a:lnTo>
                  <a:lnTo>
                    <a:pt x="52" y="145"/>
                  </a:lnTo>
                  <a:lnTo>
                    <a:pt x="56" y="149"/>
                  </a:lnTo>
                  <a:lnTo>
                    <a:pt x="52" y="149"/>
                  </a:lnTo>
                  <a:lnTo>
                    <a:pt x="52" y="152"/>
                  </a:lnTo>
                  <a:lnTo>
                    <a:pt x="56" y="156"/>
                  </a:lnTo>
                  <a:lnTo>
                    <a:pt x="56" y="164"/>
                  </a:lnTo>
                  <a:lnTo>
                    <a:pt x="59" y="167"/>
                  </a:lnTo>
                  <a:lnTo>
                    <a:pt x="63" y="171"/>
                  </a:lnTo>
                  <a:lnTo>
                    <a:pt x="67" y="175"/>
                  </a:lnTo>
                  <a:lnTo>
                    <a:pt x="67" y="178"/>
                  </a:lnTo>
                  <a:lnTo>
                    <a:pt x="74" y="182"/>
                  </a:lnTo>
                  <a:lnTo>
                    <a:pt x="78" y="182"/>
                  </a:lnTo>
                  <a:lnTo>
                    <a:pt x="78" y="178"/>
                  </a:lnTo>
                  <a:lnTo>
                    <a:pt x="78" y="178"/>
                  </a:lnTo>
                  <a:lnTo>
                    <a:pt x="78" y="178"/>
                  </a:lnTo>
                  <a:lnTo>
                    <a:pt x="82" y="175"/>
                  </a:lnTo>
                  <a:lnTo>
                    <a:pt x="85" y="175"/>
                  </a:lnTo>
                  <a:lnTo>
                    <a:pt x="85" y="175"/>
                  </a:lnTo>
                  <a:lnTo>
                    <a:pt x="89" y="175"/>
                  </a:lnTo>
                  <a:lnTo>
                    <a:pt x="89" y="178"/>
                  </a:lnTo>
                  <a:lnTo>
                    <a:pt x="89" y="186"/>
                  </a:lnTo>
                  <a:lnTo>
                    <a:pt x="96" y="186"/>
                  </a:lnTo>
                  <a:lnTo>
                    <a:pt x="100" y="186"/>
                  </a:lnTo>
                  <a:lnTo>
                    <a:pt x="100" y="186"/>
                  </a:lnTo>
                  <a:lnTo>
                    <a:pt x="104" y="186"/>
                  </a:lnTo>
                  <a:lnTo>
                    <a:pt x="108" y="186"/>
                  </a:lnTo>
                  <a:lnTo>
                    <a:pt x="108" y="186"/>
                  </a:lnTo>
                  <a:lnTo>
                    <a:pt x="111" y="186"/>
                  </a:lnTo>
                  <a:lnTo>
                    <a:pt x="111" y="190"/>
                  </a:lnTo>
                  <a:lnTo>
                    <a:pt x="115" y="190"/>
                  </a:lnTo>
                  <a:lnTo>
                    <a:pt x="115" y="190"/>
                  </a:lnTo>
                  <a:lnTo>
                    <a:pt x="115" y="186"/>
                  </a:lnTo>
                  <a:lnTo>
                    <a:pt x="119" y="182"/>
                  </a:lnTo>
                  <a:lnTo>
                    <a:pt x="119" y="182"/>
                  </a:lnTo>
                  <a:lnTo>
                    <a:pt x="122" y="182"/>
                  </a:lnTo>
                  <a:lnTo>
                    <a:pt x="126" y="178"/>
                  </a:lnTo>
                  <a:lnTo>
                    <a:pt x="130" y="178"/>
                  </a:lnTo>
                  <a:lnTo>
                    <a:pt x="133" y="178"/>
                  </a:lnTo>
                  <a:lnTo>
                    <a:pt x="133" y="126"/>
                  </a:lnTo>
                  <a:lnTo>
                    <a:pt x="133" y="1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4" name="Freeform 148">
              <a:extLst>
                <a:ext uri="{FF2B5EF4-FFF2-40B4-BE49-F238E27FC236}">
                  <a16:creationId xmlns:a16="http://schemas.microsoft.com/office/drawing/2014/main" xmlns="" id="{44985F5C-714D-40FE-B02C-CD2CC21A6C31}"/>
                </a:ext>
              </a:extLst>
            </p:cNvPr>
            <p:cNvSpPr/>
            <p:nvPr/>
          </p:nvSpPr>
          <p:spPr bwMode="auto">
            <a:xfrm>
              <a:off x="6578505" y="4838766"/>
              <a:ext cx="19705" cy="13966"/>
            </a:xfrm>
            <a:custGeom>
              <a:avLst/>
              <a:gdLst>
                <a:gd name="T0" fmla="*/ 0 w 11"/>
                <a:gd name="T1" fmla="*/ 0 h 8"/>
                <a:gd name="T2" fmla="*/ 0 w 11"/>
                <a:gd name="T3" fmla="*/ 4 h 8"/>
                <a:gd name="T4" fmla="*/ 3 w 11"/>
                <a:gd name="T5" fmla="*/ 8 h 8"/>
                <a:gd name="T6" fmla="*/ 3 w 11"/>
                <a:gd name="T7" fmla="*/ 8 h 8"/>
                <a:gd name="T8" fmla="*/ 11 w 11"/>
                <a:gd name="T9" fmla="*/ 4 h 8"/>
                <a:gd name="T10" fmla="*/ 7 w 11"/>
                <a:gd name="T11" fmla="*/ 4 h 8"/>
                <a:gd name="T12" fmla="*/ 7 w 11"/>
                <a:gd name="T13" fmla="*/ 0 h 8"/>
                <a:gd name="T14" fmla="*/ 3 w 11"/>
                <a:gd name="T15" fmla="*/ 0 h 8"/>
                <a:gd name="T16" fmla="*/ 0 w 11"/>
                <a:gd name="T17" fmla="*/ 0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 h="8">
                  <a:moveTo>
                    <a:pt x="0" y="0"/>
                  </a:moveTo>
                  <a:lnTo>
                    <a:pt x="0" y="4"/>
                  </a:lnTo>
                  <a:lnTo>
                    <a:pt x="3" y="8"/>
                  </a:lnTo>
                  <a:lnTo>
                    <a:pt x="3" y="8"/>
                  </a:lnTo>
                  <a:lnTo>
                    <a:pt x="11" y="4"/>
                  </a:lnTo>
                  <a:lnTo>
                    <a:pt x="7" y="4"/>
                  </a:lnTo>
                  <a:lnTo>
                    <a:pt x="7" y="0"/>
                  </a:lnTo>
                  <a:lnTo>
                    <a:pt x="3" y="0"/>
                  </a:lnTo>
                  <a:lnTo>
                    <a:pt x="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5" name="Freeform 149">
              <a:extLst>
                <a:ext uri="{FF2B5EF4-FFF2-40B4-BE49-F238E27FC236}">
                  <a16:creationId xmlns:a16="http://schemas.microsoft.com/office/drawing/2014/main" xmlns="" id="{C3E9EC9F-9D39-4806-A2FD-53CDE8A4252E}"/>
                </a:ext>
              </a:extLst>
            </p:cNvPr>
            <p:cNvSpPr>
              <a:spLocks noEditPoints="1"/>
            </p:cNvSpPr>
            <p:nvPr/>
          </p:nvSpPr>
          <p:spPr bwMode="auto">
            <a:xfrm>
              <a:off x="6213062" y="4599605"/>
              <a:ext cx="225714" cy="370093"/>
            </a:xfrm>
            <a:custGeom>
              <a:avLst/>
              <a:gdLst>
                <a:gd name="T0" fmla="*/ 37 w 126"/>
                <a:gd name="T1" fmla="*/ 208 h 212"/>
                <a:gd name="T2" fmla="*/ 59 w 126"/>
                <a:gd name="T3" fmla="*/ 204 h 212"/>
                <a:gd name="T4" fmla="*/ 67 w 126"/>
                <a:gd name="T5" fmla="*/ 193 h 212"/>
                <a:gd name="T6" fmla="*/ 70 w 126"/>
                <a:gd name="T7" fmla="*/ 182 h 212"/>
                <a:gd name="T8" fmla="*/ 74 w 126"/>
                <a:gd name="T9" fmla="*/ 174 h 212"/>
                <a:gd name="T10" fmla="*/ 85 w 126"/>
                <a:gd name="T11" fmla="*/ 152 h 212"/>
                <a:gd name="T12" fmla="*/ 96 w 126"/>
                <a:gd name="T13" fmla="*/ 123 h 212"/>
                <a:gd name="T14" fmla="*/ 104 w 126"/>
                <a:gd name="T15" fmla="*/ 104 h 212"/>
                <a:gd name="T16" fmla="*/ 111 w 126"/>
                <a:gd name="T17" fmla="*/ 85 h 212"/>
                <a:gd name="T18" fmla="*/ 111 w 126"/>
                <a:gd name="T19" fmla="*/ 71 h 212"/>
                <a:gd name="T20" fmla="*/ 115 w 126"/>
                <a:gd name="T21" fmla="*/ 63 h 212"/>
                <a:gd name="T22" fmla="*/ 115 w 126"/>
                <a:gd name="T23" fmla="*/ 52 h 212"/>
                <a:gd name="T24" fmla="*/ 122 w 126"/>
                <a:gd name="T25" fmla="*/ 59 h 212"/>
                <a:gd name="T26" fmla="*/ 126 w 126"/>
                <a:gd name="T27" fmla="*/ 52 h 212"/>
                <a:gd name="T28" fmla="*/ 122 w 126"/>
                <a:gd name="T29" fmla="*/ 41 h 212"/>
                <a:gd name="T30" fmla="*/ 122 w 126"/>
                <a:gd name="T31" fmla="*/ 34 h 212"/>
                <a:gd name="T32" fmla="*/ 119 w 126"/>
                <a:gd name="T33" fmla="*/ 11 h 212"/>
                <a:gd name="T34" fmla="*/ 111 w 126"/>
                <a:gd name="T35" fmla="*/ 8 h 212"/>
                <a:gd name="T36" fmla="*/ 107 w 126"/>
                <a:gd name="T37" fmla="*/ 4 h 212"/>
                <a:gd name="T38" fmla="*/ 104 w 126"/>
                <a:gd name="T39" fmla="*/ 8 h 212"/>
                <a:gd name="T40" fmla="*/ 104 w 126"/>
                <a:gd name="T41" fmla="*/ 15 h 212"/>
                <a:gd name="T42" fmla="*/ 96 w 126"/>
                <a:gd name="T43" fmla="*/ 26 h 212"/>
                <a:gd name="T44" fmla="*/ 93 w 126"/>
                <a:gd name="T45" fmla="*/ 26 h 212"/>
                <a:gd name="T46" fmla="*/ 93 w 126"/>
                <a:gd name="T47" fmla="*/ 34 h 212"/>
                <a:gd name="T48" fmla="*/ 85 w 126"/>
                <a:gd name="T49" fmla="*/ 37 h 212"/>
                <a:gd name="T50" fmla="*/ 89 w 126"/>
                <a:gd name="T51" fmla="*/ 41 h 212"/>
                <a:gd name="T52" fmla="*/ 78 w 126"/>
                <a:gd name="T53" fmla="*/ 48 h 212"/>
                <a:gd name="T54" fmla="*/ 74 w 126"/>
                <a:gd name="T55" fmla="*/ 45 h 212"/>
                <a:gd name="T56" fmla="*/ 74 w 126"/>
                <a:gd name="T57" fmla="*/ 52 h 212"/>
                <a:gd name="T58" fmla="*/ 70 w 126"/>
                <a:gd name="T59" fmla="*/ 56 h 212"/>
                <a:gd name="T60" fmla="*/ 70 w 126"/>
                <a:gd name="T61" fmla="*/ 48 h 212"/>
                <a:gd name="T62" fmla="*/ 63 w 126"/>
                <a:gd name="T63" fmla="*/ 63 h 212"/>
                <a:gd name="T64" fmla="*/ 59 w 126"/>
                <a:gd name="T65" fmla="*/ 56 h 212"/>
                <a:gd name="T66" fmla="*/ 48 w 126"/>
                <a:gd name="T67" fmla="*/ 59 h 212"/>
                <a:gd name="T68" fmla="*/ 45 w 126"/>
                <a:gd name="T69" fmla="*/ 59 h 212"/>
                <a:gd name="T70" fmla="*/ 33 w 126"/>
                <a:gd name="T71" fmla="*/ 67 h 212"/>
                <a:gd name="T72" fmla="*/ 26 w 126"/>
                <a:gd name="T73" fmla="*/ 67 h 212"/>
                <a:gd name="T74" fmla="*/ 19 w 126"/>
                <a:gd name="T75" fmla="*/ 82 h 212"/>
                <a:gd name="T76" fmla="*/ 19 w 126"/>
                <a:gd name="T77" fmla="*/ 93 h 212"/>
                <a:gd name="T78" fmla="*/ 26 w 126"/>
                <a:gd name="T79" fmla="*/ 111 h 212"/>
                <a:gd name="T80" fmla="*/ 22 w 126"/>
                <a:gd name="T81" fmla="*/ 123 h 212"/>
                <a:gd name="T82" fmla="*/ 15 w 126"/>
                <a:gd name="T83" fmla="*/ 134 h 212"/>
                <a:gd name="T84" fmla="*/ 8 w 126"/>
                <a:gd name="T85" fmla="*/ 141 h 212"/>
                <a:gd name="T86" fmla="*/ 4 w 126"/>
                <a:gd name="T87" fmla="*/ 156 h 212"/>
                <a:gd name="T88" fmla="*/ 8 w 126"/>
                <a:gd name="T89" fmla="*/ 171 h 212"/>
                <a:gd name="T90" fmla="*/ 11 w 126"/>
                <a:gd name="T91" fmla="*/ 174 h 212"/>
                <a:gd name="T92" fmla="*/ 8 w 126"/>
                <a:gd name="T93" fmla="*/ 186 h 212"/>
                <a:gd name="T94" fmla="*/ 8 w 126"/>
                <a:gd name="T95" fmla="*/ 197 h 212"/>
                <a:gd name="T96" fmla="*/ 15 w 126"/>
                <a:gd name="T97" fmla="*/ 204 h 212"/>
                <a:gd name="T98" fmla="*/ 26 w 126"/>
                <a:gd name="T99" fmla="*/ 208 h 212"/>
                <a:gd name="T100" fmla="*/ 26 w 126"/>
                <a:gd name="T101" fmla="*/ 212 h 212"/>
                <a:gd name="T102" fmla="*/ 100 w 126"/>
                <a:gd name="T103" fmla="*/ 11 h 212"/>
                <a:gd name="T104" fmla="*/ 100 w 126"/>
                <a:gd name="T105" fmla="*/ 19 h 212"/>
                <a:gd name="T106" fmla="*/ 100 w 126"/>
                <a:gd name="T107" fmla="*/ 19 h 212"/>
                <a:gd name="T108" fmla="*/ 96 w 126"/>
                <a:gd name="T109" fmla="*/ 19 h 212"/>
                <a:gd name="T110" fmla="*/ 93 w 126"/>
                <a:gd name="T111" fmla="*/ 19 h 212"/>
                <a:gd name="T112" fmla="*/ 115 w 126"/>
                <a:gd name="T113" fmla="*/ 74 h 212"/>
                <a:gd name="T114" fmla="*/ 119 w 126"/>
                <a:gd name="T115" fmla="*/ 74 h 2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26" h="212">
                  <a:moveTo>
                    <a:pt x="26" y="212"/>
                  </a:moveTo>
                  <a:lnTo>
                    <a:pt x="30" y="212"/>
                  </a:lnTo>
                  <a:lnTo>
                    <a:pt x="33" y="212"/>
                  </a:lnTo>
                  <a:lnTo>
                    <a:pt x="37" y="208"/>
                  </a:lnTo>
                  <a:lnTo>
                    <a:pt x="41" y="204"/>
                  </a:lnTo>
                  <a:lnTo>
                    <a:pt x="52" y="204"/>
                  </a:lnTo>
                  <a:lnTo>
                    <a:pt x="56" y="204"/>
                  </a:lnTo>
                  <a:lnTo>
                    <a:pt x="59" y="204"/>
                  </a:lnTo>
                  <a:lnTo>
                    <a:pt x="59" y="200"/>
                  </a:lnTo>
                  <a:lnTo>
                    <a:pt x="63" y="200"/>
                  </a:lnTo>
                  <a:lnTo>
                    <a:pt x="67" y="197"/>
                  </a:lnTo>
                  <a:lnTo>
                    <a:pt x="67" y="193"/>
                  </a:lnTo>
                  <a:lnTo>
                    <a:pt x="67" y="189"/>
                  </a:lnTo>
                  <a:lnTo>
                    <a:pt x="70" y="186"/>
                  </a:lnTo>
                  <a:lnTo>
                    <a:pt x="70" y="182"/>
                  </a:lnTo>
                  <a:lnTo>
                    <a:pt x="70" y="182"/>
                  </a:lnTo>
                  <a:lnTo>
                    <a:pt x="70" y="182"/>
                  </a:lnTo>
                  <a:lnTo>
                    <a:pt x="74" y="174"/>
                  </a:lnTo>
                  <a:lnTo>
                    <a:pt x="74" y="174"/>
                  </a:lnTo>
                  <a:lnTo>
                    <a:pt x="74" y="174"/>
                  </a:lnTo>
                  <a:lnTo>
                    <a:pt x="78" y="171"/>
                  </a:lnTo>
                  <a:lnTo>
                    <a:pt x="82" y="160"/>
                  </a:lnTo>
                  <a:lnTo>
                    <a:pt x="82" y="156"/>
                  </a:lnTo>
                  <a:lnTo>
                    <a:pt x="85" y="152"/>
                  </a:lnTo>
                  <a:lnTo>
                    <a:pt x="85" y="145"/>
                  </a:lnTo>
                  <a:lnTo>
                    <a:pt x="89" y="137"/>
                  </a:lnTo>
                  <a:lnTo>
                    <a:pt x="93" y="126"/>
                  </a:lnTo>
                  <a:lnTo>
                    <a:pt x="96" y="123"/>
                  </a:lnTo>
                  <a:lnTo>
                    <a:pt x="96" y="119"/>
                  </a:lnTo>
                  <a:lnTo>
                    <a:pt x="100" y="111"/>
                  </a:lnTo>
                  <a:lnTo>
                    <a:pt x="100" y="111"/>
                  </a:lnTo>
                  <a:lnTo>
                    <a:pt x="104" y="104"/>
                  </a:lnTo>
                  <a:lnTo>
                    <a:pt x="107" y="97"/>
                  </a:lnTo>
                  <a:lnTo>
                    <a:pt x="107" y="89"/>
                  </a:lnTo>
                  <a:lnTo>
                    <a:pt x="111" y="89"/>
                  </a:lnTo>
                  <a:lnTo>
                    <a:pt x="111" y="85"/>
                  </a:lnTo>
                  <a:lnTo>
                    <a:pt x="107" y="82"/>
                  </a:lnTo>
                  <a:lnTo>
                    <a:pt x="111" y="78"/>
                  </a:lnTo>
                  <a:lnTo>
                    <a:pt x="115" y="74"/>
                  </a:lnTo>
                  <a:lnTo>
                    <a:pt x="111" y="71"/>
                  </a:lnTo>
                  <a:lnTo>
                    <a:pt x="115" y="71"/>
                  </a:lnTo>
                  <a:lnTo>
                    <a:pt x="115" y="67"/>
                  </a:lnTo>
                  <a:lnTo>
                    <a:pt x="115" y="63"/>
                  </a:lnTo>
                  <a:lnTo>
                    <a:pt x="115" y="63"/>
                  </a:lnTo>
                  <a:lnTo>
                    <a:pt x="115" y="59"/>
                  </a:lnTo>
                  <a:lnTo>
                    <a:pt x="115" y="59"/>
                  </a:lnTo>
                  <a:lnTo>
                    <a:pt x="115" y="56"/>
                  </a:lnTo>
                  <a:lnTo>
                    <a:pt x="115" y="52"/>
                  </a:lnTo>
                  <a:lnTo>
                    <a:pt x="119" y="56"/>
                  </a:lnTo>
                  <a:lnTo>
                    <a:pt x="119" y="56"/>
                  </a:lnTo>
                  <a:lnTo>
                    <a:pt x="122" y="59"/>
                  </a:lnTo>
                  <a:lnTo>
                    <a:pt x="122" y="59"/>
                  </a:lnTo>
                  <a:lnTo>
                    <a:pt x="122" y="59"/>
                  </a:lnTo>
                  <a:lnTo>
                    <a:pt x="122" y="56"/>
                  </a:lnTo>
                  <a:lnTo>
                    <a:pt x="126" y="56"/>
                  </a:lnTo>
                  <a:lnTo>
                    <a:pt x="126" y="52"/>
                  </a:lnTo>
                  <a:lnTo>
                    <a:pt x="126" y="52"/>
                  </a:lnTo>
                  <a:lnTo>
                    <a:pt x="126" y="48"/>
                  </a:lnTo>
                  <a:lnTo>
                    <a:pt x="122" y="45"/>
                  </a:lnTo>
                  <a:lnTo>
                    <a:pt x="122" y="41"/>
                  </a:lnTo>
                  <a:lnTo>
                    <a:pt x="122" y="41"/>
                  </a:lnTo>
                  <a:lnTo>
                    <a:pt x="122" y="37"/>
                  </a:lnTo>
                  <a:lnTo>
                    <a:pt x="122" y="34"/>
                  </a:lnTo>
                  <a:lnTo>
                    <a:pt x="122" y="34"/>
                  </a:lnTo>
                  <a:lnTo>
                    <a:pt x="122" y="26"/>
                  </a:lnTo>
                  <a:lnTo>
                    <a:pt x="122" y="22"/>
                  </a:lnTo>
                  <a:lnTo>
                    <a:pt x="122" y="15"/>
                  </a:lnTo>
                  <a:lnTo>
                    <a:pt x="119" y="11"/>
                  </a:lnTo>
                  <a:lnTo>
                    <a:pt x="119" y="15"/>
                  </a:lnTo>
                  <a:lnTo>
                    <a:pt x="115" y="11"/>
                  </a:lnTo>
                  <a:lnTo>
                    <a:pt x="115" y="8"/>
                  </a:lnTo>
                  <a:lnTo>
                    <a:pt x="111" y="8"/>
                  </a:lnTo>
                  <a:lnTo>
                    <a:pt x="115" y="4"/>
                  </a:lnTo>
                  <a:lnTo>
                    <a:pt x="111" y="0"/>
                  </a:lnTo>
                  <a:lnTo>
                    <a:pt x="107" y="4"/>
                  </a:lnTo>
                  <a:lnTo>
                    <a:pt x="107" y="4"/>
                  </a:lnTo>
                  <a:lnTo>
                    <a:pt x="107" y="8"/>
                  </a:lnTo>
                  <a:lnTo>
                    <a:pt x="104" y="4"/>
                  </a:lnTo>
                  <a:lnTo>
                    <a:pt x="100" y="4"/>
                  </a:lnTo>
                  <a:lnTo>
                    <a:pt x="104" y="8"/>
                  </a:lnTo>
                  <a:lnTo>
                    <a:pt x="104" y="11"/>
                  </a:lnTo>
                  <a:lnTo>
                    <a:pt x="107" y="11"/>
                  </a:lnTo>
                  <a:lnTo>
                    <a:pt x="107" y="15"/>
                  </a:lnTo>
                  <a:lnTo>
                    <a:pt x="104" y="15"/>
                  </a:lnTo>
                  <a:lnTo>
                    <a:pt x="104" y="22"/>
                  </a:lnTo>
                  <a:lnTo>
                    <a:pt x="100" y="22"/>
                  </a:lnTo>
                  <a:lnTo>
                    <a:pt x="100" y="22"/>
                  </a:lnTo>
                  <a:lnTo>
                    <a:pt x="96" y="26"/>
                  </a:lnTo>
                  <a:lnTo>
                    <a:pt x="96" y="30"/>
                  </a:lnTo>
                  <a:lnTo>
                    <a:pt x="93" y="30"/>
                  </a:lnTo>
                  <a:lnTo>
                    <a:pt x="93" y="30"/>
                  </a:lnTo>
                  <a:lnTo>
                    <a:pt x="93" y="26"/>
                  </a:lnTo>
                  <a:lnTo>
                    <a:pt x="89" y="26"/>
                  </a:lnTo>
                  <a:lnTo>
                    <a:pt x="89" y="26"/>
                  </a:lnTo>
                  <a:lnTo>
                    <a:pt x="89" y="30"/>
                  </a:lnTo>
                  <a:lnTo>
                    <a:pt x="93" y="34"/>
                  </a:lnTo>
                  <a:lnTo>
                    <a:pt x="93" y="34"/>
                  </a:lnTo>
                  <a:lnTo>
                    <a:pt x="89" y="34"/>
                  </a:lnTo>
                  <a:lnTo>
                    <a:pt x="89" y="34"/>
                  </a:lnTo>
                  <a:lnTo>
                    <a:pt x="85" y="37"/>
                  </a:lnTo>
                  <a:lnTo>
                    <a:pt x="85" y="37"/>
                  </a:lnTo>
                  <a:lnTo>
                    <a:pt x="89" y="41"/>
                  </a:lnTo>
                  <a:lnTo>
                    <a:pt x="89" y="41"/>
                  </a:lnTo>
                  <a:lnTo>
                    <a:pt x="89" y="41"/>
                  </a:lnTo>
                  <a:lnTo>
                    <a:pt x="85" y="41"/>
                  </a:lnTo>
                  <a:lnTo>
                    <a:pt x="85" y="41"/>
                  </a:lnTo>
                  <a:lnTo>
                    <a:pt x="85" y="45"/>
                  </a:lnTo>
                  <a:lnTo>
                    <a:pt x="78" y="48"/>
                  </a:lnTo>
                  <a:lnTo>
                    <a:pt x="78" y="45"/>
                  </a:lnTo>
                  <a:lnTo>
                    <a:pt x="82" y="45"/>
                  </a:lnTo>
                  <a:lnTo>
                    <a:pt x="78" y="41"/>
                  </a:lnTo>
                  <a:lnTo>
                    <a:pt x="74" y="45"/>
                  </a:lnTo>
                  <a:lnTo>
                    <a:pt x="78" y="45"/>
                  </a:lnTo>
                  <a:lnTo>
                    <a:pt x="78" y="45"/>
                  </a:lnTo>
                  <a:lnTo>
                    <a:pt x="74" y="48"/>
                  </a:lnTo>
                  <a:lnTo>
                    <a:pt x="74" y="52"/>
                  </a:lnTo>
                  <a:lnTo>
                    <a:pt x="78" y="52"/>
                  </a:lnTo>
                  <a:lnTo>
                    <a:pt x="78" y="52"/>
                  </a:lnTo>
                  <a:lnTo>
                    <a:pt x="74" y="52"/>
                  </a:lnTo>
                  <a:lnTo>
                    <a:pt x="70" y="56"/>
                  </a:lnTo>
                  <a:lnTo>
                    <a:pt x="70" y="52"/>
                  </a:lnTo>
                  <a:lnTo>
                    <a:pt x="70" y="52"/>
                  </a:lnTo>
                  <a:lnTo>
                    <a:pt x="70" y="52"/>
                  </a:lnTo>
                  <a:lnTo>
                    <a:pt x="70" y="48"/>
                  </a:lnTo>
                  <a:lnTo>
                    <a:pt x="63" y="56"/>
                  </a:lnTo>
                  <a:lnTo>
                    <a:pt x="63" y="59"/>
                  </a:lnTo>
                  <a:lnTo>
                    <a:pt x="63" y="59"/>
                  </a:lnTo>
                  <a:lnTo>
                    <a:pt x="63" y="63"/>
                  </a:lnTo>
                  <a:lnTo>
                    <a:pt x="59" y="59"/>
                  </a:lnTo>
                  <a:lnTo>
                    <a:pt x="59" y="59"/>
                  </a:lnTo>
                  <a:lnTo>
                    <a:pt x="59" y="56"/>
                  </a:lnTo>
                  <a:lnTo>
                    <a:pt x="59" y="56"/>
                  </a:lnTo>
                  <a:lnTo>
                    <a:pt x="56" y="59"/>
                  </a:lnTo>
                  <a:lnTo>
                    <a:pt x="48" y="56"/>
                  </a:lnTo>
                  <a:lnTo>
                    <a:pt x="48" y="59"/>
                  </a:lnTo>
                  <a:lnTo>
                    <a:pt x="48" y="59"/>
                  </a:lnTo>
                  <a:lnTo>
                    <a:pt x="48" y="63"/>
                  </a:lnTo>
                  <a:lnTo>
                    <a:pt x="48" y="63"/>
                  </a:lnTo>
                  <a:lnTo>
                    <a:pt x="45" y="63"/>
                  </a:lnTo>
                  <a:lnTo>
                    <a:pt x="45" y="59"/>
                  </a:lnTo>
                  <a:lnTo>
                    <a:pt x="45" y="59"/>
                  </a:lnTo>
                  <a:lnTo>
                    <a:pt x="41" y="63"/>
                  </a:lnTo>
                  <a:lnTo>
                    <a:pt x="41" y="59"/>
                  </a:lnTo>
                  <a:lnTo>
                    <a:pt x="33" y="67"/>
                  </a:lnTo>
                  <a:lnTo>
                    <a:pt x="33" y="67"/>
                  </a:lnTo>
                  <a:lnTo>
                    <a:pt x="30" y="63"/>
                  </a:lnTo>
                  <a:lnTo>
                    <a:pt x="26" y="63"/>
                  </a:lnTo>
                  <a:lnTo>
                    <a:pt x="26" y="67"/>
                  </a:lnTo>
                  <a:lnTo>
                    <a:pt x="26" y="71"/>
                  </a:lnTo>
                  <a:lnTo>
                    <a:pt x="22" y="78"/>
                  </a:lnTo>
                  <a:lnTo>
                    <a:pt x="22" y="78"/>
                  </a:lnTo>
                  <a:lnTo>
                    <a:pt x="19" y="82"/>
                  </a:lnTo>
                  <a:lnTo>
                    <a:pt x="19" y="85"/>
                  </a:lnTo>
                  <a:lnTo>
                    <a:pt x="19" y="89"/>
                  </a:lnTo>
                  <a:lnTo>
                    <a:pt x="19" y="89"/>
                  </a:lnTo>
                  <a:lnTo>
                    <a:pt x="19" y="93"/>
                  </a:lnTo>
                  <a:lnTo>
                    <a:pt x="19" y="97"/>
                  </a:lnTo>
                  <a:lnTo>
                    <a:pt x="22" y="108"/>
                  </a:lnTo>
                  <a:lnTo>
                    <a:pt x="22" y="108"/>
                  </a:lnTo>
                  <a:lnTo>
                    <a:pt x="26" y="111"/>
                  </a:lnTo>
                  <a:lnTo>
                    <a:pt x="26" y="111"/>
                  </a:lnTo>
                  <a:lnTo>
                    <a:pt x="26" y="115"/>
                  </a:lnTo>
                  <a:lnTo>
                    <a:pt x="26" y="115"/>
                  </a:lnTo>
                  <a:lnTo>
                    <a:pt x="22" y="123"/>
                  </a:lnTo>
                  <a:lnTo>
                    <a:pt x="19" y="126"/>
                  </a:lnTo>
                  <a:lnTo>
                    <a:pt x="19" y="130"/>
                  </a:lnTo>
                  <a:lnTo>
                    <a:pt x="19" y="130"/>
                  </a:lnTo>
                  <a:lnTo>
                    <a:pt x="15" y="134"/>
                  </a:lnTo>
                  <a:lnTo>
                    <a:pt x="15" y="134"/>
                  </a:lnTo>
                  <a:lnTo>
                    <a:pt x="15" y="141"/>
                  </a:lnTo>
                  <a:lnTo>
                    <a:pt x="11" y="141"/>
                  </a:lnTo>
                  <a:lnTo>
                    <a:pt x="8" y="141"/>
                  </a:lnTo>
                  <a:lnTo>
                    <a:pt x="4" y="145"/>
                  </a:lnTo>
                  <a:lnTo>
                    <a:pt x="4" y="149"/>
                  </a:lnTo>
                  <a:lnTo>
                    <a:pt x="0" y="152"/>
                  </a:lnTo>
                  <a:lnTo>
                    <a:pt x="4" y="156"/>
                  </a:lnTo>
                  <a:lnTo>
                    <a:pt x="0" y="160"/>
                  </a:lnTo>
                  <a:lnTo>
                    <a:pt x="4" y="160"/>
                  </a:lnTo>
                  <a:lnTo>
                    <a:pt x="4" y="167"/>
                  </a:lnTo>
                  <a:lnTo>
                    <a:pt x="8" y="171"/>
                  </a:lnTo>
                  <a:lnTo>
                    <a:pt x="8" y="174"/>
                  </a:lnTo>
                  <a:lnTo>
                    <a:pt x="8" y="174"/>
                  </a:lnTo>
                  <a:lnTo>
                    <a:pt x="8" y="178"/>
                  </a:lnTo>
                  <a:lnTo>
                    <a:pt x="11" y="174"/>
                  </a:lnTo>
                  <a:lnTo>
                    <a:pt x="8" y="178"/>
                  </a:lnTo>
                  <a:lnTo>
                    <a:pt x="4" y="178"/>
                  </a:lnTo>
                  <a:lnTo>
                    <a:pt x="4" y="182"/>
                  </a:lnTo>
                  <a:lnTo>
                    <a:pt x="8" y="186"/>
                  </a:lnTo>
                  <a:lnTo>
                    <a:pt x="4" y="193"/>
                  </a:lnTo>
                  <a:lnTo>
                    <a:pt x="8" y="193"/>
                  </a:lnTo>
                  <a:lnTo>
                    <a:pt x="8" y="197"/>
                  </a:lnTo>
                  <a:lnTo>
                    <a:pt x="8" y="197"/>
                  </a:lnTo>
                  <a:lnTo>
                    <a:pt x="11" y="200"/>
                  </a:lnTo>
                  <a:lnTo>
                    <a:pt x="11" y="200"/>
                  </a:lnTo>
                  <a:lnTo>
                    <a:pt x="15" y="204"/>
                  </a:lnTo>
                  <a:lnTo>
                    <a:pt x="15" y="204"/>
                  </a:lnTo>
                  <a:lnTo>
                    <a:pt x="19" y="204"/>
                  </a:lnTo>
                  <a:lnTo>
                    <a:pt x="19" y="204"/>
                  </a:lnTo>
                  <a:lnTo>
                    <a:pt x="22" y="204"/>
                  </a:lnTo>
                  <a:lnTo>
                    <a:pt x="26" y="208"/>
                  </a:lnTo>
                  <a:lnTo>
                    <a:pt x="26" y="208"/>
                  </a:lnTo>
                  <a:lnTo>
                    <a:pt x="26" y="212"/>
                  </a:lnTo>
                  <a:lnTo>
                    <a:pt x="26" y="212"/>
                  </a:lnTo>
                  <a:lnTo>
                    <a:pt x="26" y="212"/>
                  </a:lnTo>
                  <a:close/>
                  <a:moveTo>
                    <a:pt x="100" y="15"/>
                  </a:moveTo>
                  <a:lnTo>
                    <a:pt x="100" y="15"/>
                  </a:lnTo>
                  <a:lnTo>
                    <a:pt x="100" y="11"/>
                  </a:lnTo>
                  <a:lnTo>
                    <a:pt x="100" y="11"/>
                  </a:lnTo>
                  <a:lnTo>
                    <a:pt x="100" y="15"/>
                  </a:lnTo>
                  <a:lnTo>
                    <a:pt x="100" y="15"/>
                  </a:lnTo>
                  <a:close/>
                  <a:moveTo>
                    <a:pt x="100" y="19"/>
                  </a:moveTo>
                  <a:lnTo>
                    <a:pt x="100" y="19"/>
                  </a:lnTo>
                  <a:lnTo>
                    <a:pt x="100" y="19"/>
                  </a:lnTo>
                  <a:lnTo>
                    <a:pt x="100" y="22"/>
                  </a:lnTo>
                  <a:lnTo>
                    <a:pt x="100" y="19"/>
                  </a:lnTo>
                  <a:lnTo>
                    <a:pt x="100" y="19"/>
                  </a:lnTo>
                  <a:close/>
                  <a:moveTo>
                    <a:pt x="93" y="19"/>
                  </a:moveTo>
                  <a:lnTo>
                    <a:pt x="93" y="19"/>
                  </a:lnTo>
                  <a:lnTo>
                    <a:pt x="93" y="19"/>
                  </a:lnTo>
                  <a:lnTo>
                    <a:pt x="96" y="19"/>
                  </a:lnTo>
                  <a:lnTo>
                    <a:pt x="96" y="22"/>
                  </a:lnTo>
                  <a:lnTo>
                    <a:pt x="93" y="22"/>
                  </a:lnTo>
                  <a:lnTo>
                    <a:pt x="93" y="22"/>
                  </a:lnTo>
                  <a:lnTo>
                    <a:pt x="93" y="19"/>
                  </a:lnTo>
                  <a:lnTo>
                    <a:pt x="93" y="19"/>
                  </a:lnTo>
                  <a:close/>
                  <a:moveTo>
                    <a:pt x="115" y="78"/>
                  </a:moveTo>
                  <a:lnTo>
                    <a:pt x="115" y="78"/>
                  </a:lnTo>
                  <a:lnTo>
                    <a:pt x="115" y="74"/>
                  </a:lnTo>
                  <a:lnTo>
                    <a:pt x="115" y="74"/>
                  </a:lnTo>
                  <a:lnTo>
                    <a:pt x="119" y="74"/>
                  </a:lnTo>
                  <a:lnTo>
                    <a:pt x="119" y="71"/>
                  </a:lnTo>
                  <a:lnTo>
                    <a:pt x="119" y="74"/>
                  </a:lnTo>
                  <a:lnTo>
                    <a:pt x="119" y="74"/>
                  </a:lnTo>
                  <a:lnTo>
                    <a:pt x="115" y="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6" name="Freeform 150">
              <a:extLst>
                <a:ext uri="{FF2B5EF4-FFF2-40B4-BE49-F238E27FC236}">
                  <a16:creationId xmlns:a16="http://schemas.microsoft.com/office/drawing/2014/main" xmlns="" id="{50F894FC-7A99-46A5-8989-734C8FF763AC}"/>
                </a:ext>
              </a:extLst>
            </p:cNvPr>
            <p:cNvSpPr/>
            <p:nvPr/>
          </p:nvSpPr>
          <p:spPr bwMode="auto">
            <a:xfrm>
              <a:off x="5854786" y="4561199"/>
              <a:ext cx="304535" cy="432938"/>
            </a:xfrm>
            <a:custGeom>
              <a:avLst/>
              <a:gdLst>
                <a:gd name="T0" fmla="*/ 30 w 170"/>
                <a:gd name="T1" fmla="*/ 156 h 248"/>
                <a:gd name="T2" fmla="*/ 33 w 170"/>
                <a:gd name="T3" fmla="*/ 148 h 248"/>
                <a:gd name="T4" fmla="*/ 37 w 170"/>
                <a:gd name="T5" fmla="*/ 137 h 248"/>
                <a:gd name="T6" fmla="*/ 37 w 170"/>
                <a:gd name="T7" fmla="*/ 126 h 248"/>
                <a:gd name="T8" fmla="*/ 37 w 170"/>
                <a:gd name="T9" fmla="*/ 119 h 248"/>
                <a:gd name="T10" fmla="*/ 41 w 170"/>
                <a:gd name="T11" fmla="*/ 107 h 248"/>
                <a:gd name="T12" fmla="*/ 41 w 170"/>
                <a:gd name="T13" fmla="*/ 96 h 248"/>
                <a:gd name="T14" fmla="*/ 22 w 170"/>
                <a:gd name="T15" fmla="*/ 89 h 248"/>
                <a:gd name="T16" fmla="*/ 8 w 170"/>
                <a:gd name="T17" fmla="*/ 85 h 248"/>
                <a:gd name="T18" fmla="*/ 0 w 170"/>
                <a:gd name="T19" fmla="*/ 70 h 248"/>
                <a:gd name="T20" fmla="*/ 30 w 170"/>
                <a:gd name="T21" fmla="*/ 59 h 248"/>
                <a:gd name="T22" fmla="*/ 52 w 170"/>
                <a:gd name="T23" fmla="*/ 56 h 248"/>
                <a:gd name="T24" fmla="*/ 59 w 170"/>
                <a:gd name="T25" fmla="*/ 59 h 248"/>
                <a:gd name="T26" fmla="*/ 71 w 170"/>
                <a:gd name="T27" fmla="*/ 67 h 248"/>
                <a:gd name="T28" fmla="*/ 63 w 170"/>
                <a:gd name="T29" fmla="*/ 81 h 248"/>
                <a:gd name="T30" fmla="*/ 71 w 170"/>
                <a:gd name="T31" fmla="*/ 93 h 248"/>
                <a:gd name="T32" fmla="*/ 78 w 170"/>
                <a:gd name="T33" fmla="*/ 100 h 248"/>
                <a:gd name="T34" fmla="*/ 82 w 170"/>
                <a:gd name="T35" fmla="*/ 85 h 248"/>
                <a:gd name="T36" fmla="*/ 85 w 170"/>
                <a:gd name="T37" fmla="*/ 74 h 248"/>
                <a:gd name="T38" fmla="*/ 89 w 170"/>
                <a:gd name="T39" fmla="*/ 67 h 248"/>
                <a:gd name="T40" fmla="*/ 85 w 170"/>
                <a:gd name="T41" fmla="*/ 56 h 248"/>
                <a:gd name="T42" fmla="*/ 74 w 170"/>
                <a:gd name="T43" fmla="*/ 44 h 248"/>
                <a:gd name="T44" fmla="*/ 89 w 170"/>
                <a:gd name="T45" fmla="*/ 15 h 248"/>
                <a:gd name="T46" fmla="*/ 96 w 170"/>
                <a:gd name="T47" fmla="*/ 15 h 248"/>
                <a:gd name="T48" fmla="*/ 108 w 170"/>
                <a:gd name="T49" fmla="*/ 15 h 248"/>
                <a:gd name="T50" fmla="*/ 115 w 170"/>
                <a:gd name="T51" fmla="*/ 15 h 248"/>
                <a:gd name="T52" fmla="*/ 126 w 170"/>
                <a:gd name="T53" fmla="*/ 11 h 248"/>
                <a:gd name="T54" fmla="*/ 137 w 170"/>
                <a:gd name="T55" fmla="*/ 11 h 248"/>
                <a:gd name="T56" fmla="*/ 152 w 170"/>
                <a:gd name="T57" fmla="*/ 7 h 248"/>
                <a:gd name="T58" fmla="*/ 163 w 170"/>
                <a:gd name="T59" fmla="*/ 0 h 248"/>
                <a:gd name="T60" fmla="*/ 170 w 170"/>
                <a:gd name="T61" fmla="*/ 4 h 248"/>
                <a:gd name="T62" fmla="*/ 167 w 170"/>
                <a:gd name="T63" fmla="*/ 15 h 248"/>
                <a:gd name="T64" fmla="*/ 167 w 170"/>
                <a:gd name="T65" fmla="*/ 26 h 248"/>
                <a:gd name="T66" fmla="*/ 167 w 170"/>
                <a:gd name="T67" fmla="*/ 37 h 248"/>
                <a:gd name="T68" fmla="*/ 163 w 170"/>
                <a:gd name="T69" fmla="*/ 56 h 248"/>
                <a:gd name="T70" fmla="*/ 170 w 170"/>
                <a:gd name="T71" fmla="*/ 63 h 248"/>
                <a:gd name="T72" fmla="*/ 163 w 170"/>
                <a:gd name="T73" fmla="*/ 67 h 248"/>
                <a:gd name="T74" fmla="*/ 163 w 170"/>
                <a:gd name="T75" fmla="*/ 74 h 248"/>
                <a:gd name="T76" fmla="*/ 156 w 170"/>
                <a:gd name="T77" fmla="*/ 85 h 248"/>
                <a:gd name="T78" fmla="*/ 141 w 170"/>
                <a:gd name="T79" fmla="*/ 96 h 248"/>
                <a:gd name="T80" fmla="*/ 111 w 170"/>
                <a:gd name="T81" fmla="*/ 107 h 248"/>
                <a:gd name="T82" fmla="*/ 104 w 170"/>
                <a:gd name="T83" fmla="*/ 111 h 248"/>
                <a:gd name="T84" fmla="*/ 93 w 170"/>
                <a:gd name="T85" fmla="*/ 122 h 248"/>
                <a:gd name="T86" fmla="*/ 78 w 170"/>
                <a:gd name="T87" fmla="*/ 133 h 248"/>
                <a:gd name="T88" fmla="*/ 67 w 170"/>
                <a:gd name="T89" fmla="*/ 137 h 248"/>
                <a:gd name="T90" fmla="*/ 67 w 170"/>
                <a:gd name="T91" fmla="*/ 145 h 248"/>
                <a:gd name="T92" fmla="*/ 67 w 170"/>
                <a:gd name="T93" fmla="*/ 159 h 248"/>
                <a:gd name="T94" fmla="*/ 71 w 170"/>
                <a:gd name="T95" fmla="*/ 178 h 248"/>
                <a:gd name="T96" fmla="*/ 78 w 170"/>
                <a:gd name="T97" fmla="*/ 178 h 248"/>
                <a:gd name="T98" fmla="*/ 74 w 170"/>
                <a:gd name="T99" fmla="*/ 189 h 248"/>
                <a:gd name="T100" fmla="*/ 71 w 170"/>
                <a:gd name="T101" fmla="*/ 200 h 248"/>
                <a:gd name="T102" fmla="*/ 71 w 170"/>
                <a:gd name="T103" fmla="*/ 211 h 248"/>
                <a:gd name="T104" fmla="*/ 30 w 170"/>
                <a:gd name="T105" fmla="*/ 230 h 248"/>
                <a:gd name="T106" fmla="*/ 22 w 170"/>
                <a:gd name="T107" fmla="*/ 237 h 248"/>
                <a:gd name="T108" fmla="*/ 30 w 170"/>
                <a:gd name="T109" fmla="*/ 241 h 248"/>
                <a:gd name="T110" fmla="*/ 30 w 170"/>
                <a:gd name="T111" fmla="*/ 248 h 248"/>
                <a:gd name="T112" fmla="*/ 19 w 170"/>
                <a:gd name="T113" fmla="*/ 248 h 248"/>
                <a:gd name="T114" fmla="*/ 15 w 170"/>
                <a:gd name="T115" fmla="*/ 237 h 248"/>
                <a:gd name="T116" fmla="*/ 15 w 170"/>
                <a:gd name="T117" fmla="*/ 222 h 248"/>
                <a:gd name="T118" fmla="*/ 15 w 170"/>
                <a:gd name="T119" fmla="*/ 200 h 248"/>
                <a:gd name="T120" fmla="*/ 11 w 170"/>
                <a:gd name="T121" fmla="*/ 182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70" h="248">
                  <a:moveTo>
                    <a:pt x="11" y="182"/>
                  </a:moveTo>
                  <a:lnTo>
                    <a:pt x="30" y="167"/>
                  </a:lnTo>
                  <a:lnTo>
                    <a:pt x="30" y="163"/>
                  </a:lnTo>
                  <a:lnTo>
                    <a:pt x="30" y="159"/>
                  </a:lnTo>
                  <a:lnTo>
                    <a:pt x="30" y="156"/>
                  </a:lnTo>
                  <a:lnTo>
                    <a:pt x="30" y="152"/>
                  </a:lnTo>
                  <a:lnTo>
                    <a:pt x="30" y="152"/>
                  </a:lnTo>
                  <a:lnTo>
                    <a:pt x="30" y="148"/>
                  </a:lnTo>
                  <a:lnTo>
                    <a:pt x="33" y="148"/>
                  </a:lnTo>
                  <a:lnTo>
                    <a:pt x="33" y="148"/>
                  </a:lnTo>
                  <a:lnTo>
                    <a:pt x="37" y="145"/>
                  </a:lnTo>
                  <a:lnTo>
                    <a:pt x="37" y="141"/>
                  </a:lnTo>
                  <a:lnTo>
                    <a:pt x="37" y="141"/>
                  </a:lnTo>
                  <a:lnTo>
                    <a:pt x="37" y="137"/>
                  </a:lnTo>
                  <a:lnTo>
                    <a:pt x="37" y="137"/>
                  </a:lnTo>
                  <a:lnTo>
                    <a:pt x="37" y="133"/>
                  </a:lnTo>
                  <a:lnTo>
                    <a:pt x="37" y="133"/>
                  </a:lnTo>
                  <a:lnTo>
                    <a:pt x="33" y="130"/>
                  </a:lnTo>
                  <a:lnTo>
                    <a:pt x="33" y="130"/>
                  </a:lnTo>
                  <a:lnTo>
                    <a:pt x="37" y="126"/>
                  </a:lnTo>
                  <a:lnTo>
                    <a:pt x="37" y="126"/>
                  </a:lnTo>
                  <a:lnTo>
                    <a:pt x="37" y="122"/>
                  </a:lnTo>
                  <a:lnTo>
                    <a:pt x="37" y="119"/>
                  </a:lnTo>
                  <a:lnTo>
                    <a:pt x="41" y="119"/>
                  </a:lnTo>
                  <a:lnTo>
                    <a:pt x="37" y="119"/>
                  </a:lnTo>
                  <a:lnTo>
                    <a:pt x="37" y="119"/>
                  </a:lnTo>
                  <a:lnTo>
                    <a:pt x="37" y="115"/>
                  </a:lnTo>
                  <a:lnTo>
                    <a:pt x="37" y="111"/>
                  </a:lnTo>
                  <a:lnTo>
                    <a:pt x="41" y="107"/>
                  </a:lnTo>
                  <a:lnTo>
                    <a:pt x="41" y="107"/>
                  </a:lnTo>
                  <a:lnTo>
                    <a:pt x="41" y="104"/>
                  </a:lnTo>
                  <a:lnTo>
                    <a:pt x="41" y="104"/>
                  </a:lnTo>
                  <a:lnTo>
                    <a:pt x="41" y="100"/>
                  </a:lnTo>
                  <a:lnTo>
                    <a:pt x="41" y="96"/>
                  </a:lnTo>
                  <a:lnTo>
                    <a:pt x="41" y="96"/>
                  </a:lnTo>
                  <a:lnTo>
                    <a:pt x="37" y="96"/>
                  </a:lnTo>
                  <a:lnTo>
                    <a:pt x="33" y="93"/>
                  </a:lnTo>
                  <a:lnTo>
                    <a:pt x="33" y="89"/>
                  </a:lnTo>
                  <a:lnTo>
                    <a:pt x="26" y="89"/>
                  </a:lnTo>
                  <a:lnTo>
                    <a:pt x="22" y="89"/>
                  </a:lnTo>
                  <a:lnTo>
                    <a:pt x="22" y="85"/>
                  </a:lnTo>
                  <a:lnTo>
                    <a:pt x="15" y="85"/>
                  </a:lnTo>
                  <a:lnTo>
                    <a:pt x="11" y="81"/>
                  </a:lnTo>
                  <a:lnTo>
                    <a:pt x="11" y="85"/>
                  </a:lnTo>
                  <a:lnTo>
                    <a:pt x="8" y="85"/>
                  </a:lnTo>
                  <a:lnTo>
                    <a:pt x="8" y="81"/>
                  </a:lnTo>
                  <a:lnTo>
                    <a:pt x="8" y="81"/>
                  </a:lnTo>
                  <a:lnTo>
                    <a:pt x="0" y="81"/>
                  </a:lnTo>
                  <a:lnTo>
                    <a:pt x="0" y="74"/>
                  </a:lnTo>
                  <a:lnTo>
                    <a:pt x="0" y="70"/>
                  </a:lnTo>
                  <a:lnTo>
                    <a:pt x="0" y="70"/>
                  </a:lnTo>
                  <a:lnTo>
                    <a:pt x="8" y="67"/>
                  </a:lnTo>
                  <a:lnTo>
                    <a:pt x="11" y="67"/>
                  </a:lnTo>
                  <a:lnTo>
                    <a:pt x="26" y="59"/>
                  </a:lnTo>
                  <a:lnTo>
                    <a:pt x="30" y="59"/>
                  </a:lnTo>
                  <a:lnTo>
                    <a:pt x="41" y="56"/>
                  </a:lnTo>
                  <a:lnTo>
                    <a:pt x="45" y="56"/>
                  </a:lnTo>
                  <a:lnTo>
                    <a:pt x="48" y="52"/>
                  </a:lnTo>
                  <a:lnTo>
                    <a:pt x="48" y="56"/>
                  </a:lnTo>
                  <a:lnTo>
                    <a:pt x="52" y="56"/>
                  </a:lnTo>
                  <a:lnTo>
                    <a:pt x="52" y="59"/>
                  </a:lnTo>
                  <a:lnTo>
                    <a:pt x="52" y="59"/>
                  </a:lnTo>
                  <a:lnTo>
                    <a:pt x="56" y="59"/>
                  </a:lnTo>
                  <a:lnTo>
                    <a:pt x="56" y="59"/>
                  </a:lnTo>
                  <a:lnTo>
                    <a:pt x="59" y="59"/>
                  </a:lnTo>
                  <a:lnTo>
                    <a:pt x="59" y="59"/>
                  </a:lnTo>
                  <a:lnTo>
                    <a:pt x="63" y="59"/>
                  </a:lnTo>
                  <a:lnTo>
                    <a:pt x="67" y="59"/>
                  </a:lnTo>
                  <a:lnTo>
                    <a:pt x="71" y="63"/>
                  </a:lnTo>
                  <a:lnTo>
                    <a:pt x="71" y="67"/>
                  </a:lnTo>
                  <a:lnTo>
                    <a:pt x="67" y="70"/>
                  </a:lnTo>
                  <a:lnTo>
                    <a:pt x="63" y="74"/>
                  </a:lnTo>
                  <a:lnTo>
                    <a:pt x="63" y="78"/>
                  </a:lnTo>
                  <a:lnTo>
                    <a:pt x="63" y="78"/>
                  </a:lnTo>
                  <a:lnTo>
                    <a:pt x="63" y="81"/>
                  </a:lnTo>
                  <a:lnTo>
                    <a:pt x="63" y="85"/>
                  </a:lnTo>
                  <a:lnTo>
                    <a:pt x="63" y="89"/>
                  </a:lnTo>
                  <a:lnTo>
                    <a:pt x="67" y="89"/>
                  </a:lnTo>
                  <a:lnTo>
                    <a:pt x="71" y="93"/>
                  </a:lnTo>
                  <a:lnTo>
                    <a:pt x="71" y="93"/>
                  </a:lnTo>
                  <a:lnTo>
                    <a:pt x="74" y="96"/>
                  </a:lnTo>
                  <a:lnTo>
                    <a:pt x="74" y="96"/>
                  </a:lnTo>
                  <a:lnTo>
                    <a:pt x="74" y="100"/>
                  </a:lnTo>
                  <a:lnTo>
                    <a:pt x="74" y="100"/>
                  </a:lnTo>
                  <a:lnTo>
                    <a:pt x="78" y="100"/>
                  </a:lnTo>
                  <a:lnTo>
                    <a:pt x="78" y="100"/>
                  </a:lnTo>
                  <a:lnTo>
                    <a:pt x="78" y="96"/>
                  </a:lnTo>
                  <a:lnTo>
                    <a:pt x="82" y="93"/>
                  </a:lnTo>
                  <a:lnTo>
                    <a:pt x="82" y="89"/>
                  </a:lnTo>
                  <a:lnTo>
                    <a:pt x="82" y="85"/>
                  </a:lnTo>
                  <a:lnTo>
                    <a:pt x="85" y="85"/>
                  </a:lnTo>
                  <a:lnTo>
                    <a:pt x="89" y="81"/>
                  </a:lnTo>
                  <a:lnTo>
                    <a:pt x="89" y="81"/>
                  </a:lnTo>
                  <a:lnTo>
                    <a:pt x="89" y="74"/>
                  </a:lnTo>
                  <a:lnTo>
                    <a:pt x="85" y="74"/>
                  </a:lnTo>
                  <a:lnTo>
                    <a:pt x="89" y="70"/>
                  </a:lnTo>
                  <a:lnTo>
                    <a:pt x="85" y="70"/>
                  </a:lnTo>
                  <a:lnTo>
                    <a:pt x="89" y="70"/>
                  </a:lnTo>
                  <a:lnTo>
                    <a:pt x="89" y="70"/>
                  </a:lnTo>
                  <a:lnTo>
                    <a:pt x="89" y="67"/>
                  </a:lnTo>
                  <a:lnTo>
                    <a:pt x="93" y="67"/>
                  </a:lnTo>
                  <a:lnTo>
                    <a:pt x="93" y="67"/>
                  </a:lnTo>
                  <a:lnTo>
                    <a:pt x="89" y="63"/>
                  </a:lnTo>
                  <a:lnTo>
                    <a:pt x="89" y="59"/>
                  </a:lnTo>
                  <a:lnTo>
                    <a:pt x="85" y="56"/>
                  </a:lnTo>
                  <a:lnTo>
                    <a:pt x="85" y="52"/>
                  </a:lnTo>
                  <a:lnTo>
                    <a:pt x="78" y="48"/>
                  </a:lnTo>
                  <a:lnTo>
                    <a:pt x="78" y="48"/>
                  </a:lnTo>
                  <a:lnTo>
                    <a:pt x="74" y="44"/>
                  </a:lnTo>
                  <a:lnTo>
                    <a:pt x="74" y="44"/>
                  </a:lnTo>
                  <a:lnTo>
                    <a:pt x="67" y="41"/>
                  </a:lnTo>
                  <a:lnTo>
                    <a:pt x="67" y="30"/>
                  </a:lnTo>
                  <a:lnTo>
                    <a:pt x="71" y="15"/>
                  </a:lnTo>
                  <a:lnTo>
                    <a:pt x="85" y="15"/>
                  </a:lnTo>
                  <a:lnTo>
                    <a:pt x="89" y="15"/>
                  </a:lnTo>
                  <a:lnTo>
                    <a:pt x="89" y="11"/>
                  </a:lnTo>
                  <a:lnTo>
                    <a:pt x="93" y="11"/>
                  </a:lnTo>
                  <a:lnTo>
                    <a:pt x="93" y="15"/>
                  </a:lnTo>
                  <a:lnTo>
                    <a:pt x="93" y="15"/>
                  </a:lnTo>
                  <a:lnTo>
                    <a:pt x="96" y="15"/>
                  </a:lnTo>
                  <a:lnTo>
                    <a:pt x="96" y="15"/>
                  </a:lnTo>
                  <a:lnTo>
                    <a:pt x="100" y="18"/>
                  </a:lnTo>
                  <a:lnTo>
                    <a:pt x="100" y="18"/>
                  </a:lnTo>
                  <a:lnTo>
                    <a:pt x="104" y="18"/>
                  </a:lnTo>
                  <a:lnTo>
                    <a:pt x="108" y="15"/>
                  </a:lnTo>
                  <a:lnTo>
                    <a:pt x="108" y="15"/>
                  </a:lnTo>
                  <a:lnTo>
                    <a:pt x="111" y="15"/>
                  </a:lnTo>
                  <a:lnTo>
                    <a:pt x="111" y="15"/>
                  </a:lnTo>
                  <a:lnTo>
                    <a:pt x="111" y="15"/>
                  </a:lnTo>
                  <a:lnTo>
                    <a:pt x="115" y="15"/>
                  </a:lnTo>
                  <a:lnTo>
                    <a:pt x="115" y="18"/>
                  </a:lnTo>
                  <a:lnTo>
                    <a:pt x="119" y="15"/>
                  </a:lnTo>
                  <a:lnTo>
                    <a:pt x="126" y="15"/>
                  </a:lnTo>
                  <a:lnTo>
                    <a:pt x="126" y="15"/>
                  </a:lnTo>
                  <a:lnTo>
                    <a:pt x="126" y="11"/>
                  </a:lnTo>
                  <a:lnTo>
                    <a:pt x="126" y="11"/>
                  </a:lnTo>
                  <a:lnTo>
                    <a:pt x="130" y="11"/>
                  </a:lnTo>
                  <a:lnTo>
                    <a:pt x="130" y="11"/>
                  </a:lnTo>
                  <a:lnTo>
                    <a:pt x="133" y="11"/>
                  </a:lnTo>
                  <a:lnTo>
                    <a:pt x="137" y="11"/>
                  </a:lnTo>
                  <a:lnTo>
                    <a:pt x="137" y="11"/>
                  </a:lnTo>
                  <a:lnTo>
                    <a:pt x="145" y="7"/>
                  </a:lnTo>
                  <a:lnTo>
                    <a:pt x="148" y="11"/>
                  </a:lnTo>
                  <a:lnTo>
                    <a:pt x="148" y="7"/>
                  </a:lnTo>
                  <a:lnTo>
                    <a:pt x="152" y="7"/>
                  </a:lnTo>
                  <a:lnTo>
                    <a:pt x="156" y="7"/>
                  </a:lnTo>
                  <a:lnTo>
                    <a:pt x="156" y="4"/>
                  </a:lnTo>
                  <a:lnTo>
                    <a:pt x="159" y="4"/>
                  </a:lnTo>
                  <a:lnTo>
                    <a:pt x="163" y="4"/>
                  </a:lnTo>
                  <a:lnTo>
                    <a:pt x="163" y="0"/>
                  </a:lnTo>
                  <a:lnTo>
                    <a:pt x="167" y="0"/>
                  </a:lnTo>
                  <a:lnTo>
                    <a:pt x="170" y="0"/>
                  </a:lnTo>
                  <a:lnTo>
                    <a:pt x="170" y="0"/>
                  </a:lnTo>
                  <a:lnTo>
                    <a:pt x="170" y="0"/>
                  </a:lnTo>
                  <a:lnTo>
                    <a:pt x="170" y="4"/>
                  </a:lnTo>
                  <a:lnTo>
                    <a:pt x="170" y="7"/>
                  </a:lnTo>
                  <a:lnTo>
                    <a:pt x="170" y="7"/>
                  </a:lnTo>
                  <a:lnTo>
                    <a:pt x="167" y="11"/>
                  </a:lnTo>
                  <a:lnTo>
                    <a:pt x="167" y="11"/>
                  </a:lnTo>
                  <a:lnTo>
                    <a:pt x="167" y="15"/>
                  </a:lnTo>
                  <a:lnTo>
                    <a:pt x="167" y="15"/>
                  </a:lnTo>
                  <a:lnTo>
                    <a:pt x="167" y="15"/>
                  </a:lnTo>
                  <a:lnTo>
                    <a:pt x="167" y="22"/>
                  </a:lnTo>
                  <a:lnTo>
                    <a:pt x="167" y="22"/>
                  </a:lnTo>
                  <a:lnTo>
                    <a:pt x="167" y="26"/>
                  </a:lnTo>
                  <a:lnTo>
                    <a:pt x="167" y="30"/>
                  </a:lnTo>
                  <a:lnTo>
                    <a:pt x="167" y="30"/>
                  </a:lnTo>
                  <a:lnTo>
                    <a:pt x="167" y="33"/>
                  </a:lnTo>
                  <a:lnTo>
                    <a:pt x="167" y="33"/>
                  </a:lnTo>
                  <a:lnTo>
                    <a:pt x="167" y="37"/>
                  </a:lnTo>
                  <a:lnTo>
                    <a:pt x="167" y="44"/>
                  </a:lnTo>
                  <a:lnTo>
                    <a:pt x="167" y="44"/>
                  </a:lnTo>
                  <a:lnTo>
                    <a:pt x="167" y="48"/>
                  </a:lnTo>
                  <a:lnTo>
                    <a:pt x="167" y="56"/>
                  </a:lnTo>
                  <a:lnTo>
                    <a:pt x="163" y="56"/>
                  </a:lnTo>
                  <a:lnTo>
                    <a:pt x="163" y="56"/>
                  </a:lnTo>
                  <a:lnTo>
                    <a:pt x="163" y="56"/>
                  </a:lnTo>
                  <a:lnTo>
                    <a:pt x="167" y="56"/>
                  </a:lnTo>
                  <a:lnTo>
                    <a:pt x="170" y="56"/>
                  </a:lnTo>
                  <a:lnTo>
                    <a:pt x="170" y="63"/>
                  </a:lnTo>
                  <a:lnTo>
                    <a:pt x="167" y="67"/>
                  </a:lnTo>
                  <a:lnTo>
                    <a:pt x="167" y="67"/>
                  </a:lnTo>
                  <a:lnTo>
                    <a:pt x="167" y="67"/>
                  </a:lnTo>
                  <a:lnTo>
                    <a:pt x="167" y="67"/>
                  </a:lnTo>
                  <a:lnTo>
                    <a:pt x="163" y="67"/>
                  </a:lnTo>
                  <a:lnTo>
                    <a:pt x="163" y="70"/>
                  </a:lnTo>
                  <a:lnTo>
                    <a:pt x="163" y="70"/>
                  </a:lnTo>
                  <a:lnTo>
                    <a:pt x="163" y="70"/>
                  </a:lnTo>
                  <a:lnTo>
                    <a:pt x="167" y="70"/>
                  </a:lnTo>
                  <a:lnTo>
                    <a:pt x="163" y="74"/>
                  </a:lnTo>
                  <a:lnTo>
                    <a:pt x="163" y="78"/>
                  </a:lnTo>
                  <a:lnTo>
                    <a:pt x="163" y="78"/>
                  </a:lnTo>
                  <a:lnTo>
                    <a:pt x="159" y="81"/>
                  </a:lnTo>
                  <a:lnTo>
                    <a:pt x="159" y="81"/>
                  </a:lnTo>
                  <a:lnTo>
                    <a:pt x="156" y="85"/>
                  </a:lnTo>
                  <a:lnTo>
                    <a:pt x="152" y="85"/>
                  </a:lnTo>
                  <a:lnTo>
                    <a:pt x="152" y="89"/>
                  </a:lnTo>
                  <a:lnTo>
                    <a:pt x="141" y="96"/>
                  </a:lnTo>
                  <a:lnTo>
                    <a:pt x="141" y="96"/>
                  </a:lnTo>
                  <a:lnTo>
                    <a:pt x="141" y="96"/>
                  </a:lnTo>
                  <a:lnTo>
                    <a:pt x="130" y="104"/>
                  </a:lnTo>
                  <a:lnTo>
                    <a:pt x="126" y="100"/>
                  </a:lnTo>
                  <a:lnTo>
                    <a:pt x="126" y="104"/>
                  </a:lnTo>
                  <a:lnTo>
                    <a:pt x="119" y="104"/>
                  </a:lnTo>
                  <a:lnTo>
                    <a:pt x="111" y="107"/>
                  </a:lnTo>
                  <a:lnTo>
                    <a:pt x="111" y="107"/>
                  </a:lnTo>
                  <a:lnTo>
                    <a:pt x="111" y="107"/>
                  </a:lnTo>
                  <a:lnTo>
                    <a:pt x="108" y="115"/>
                  </a:lnTo>
                  <a:lnTo>
                    <a:pt x="104" y="115"/>
                  </a:lnTo>
                  <a:lnTo>
                    <a:pt x="104" y="111"/>
                  </a:lnTo>
                  <a:lnTo>
                    <a:pt x="104" y="115"/>
                  </a:lnTo>
                  <a:lnTo>
                    <a:pt x="100" y="115"/>
                  </a:lnTo>
                  <a:lnTo>
                    <a:pt x="100" y="119"/>
                  </a:lnTo>
                  <a:lnTo>
                    <a:pt x="93" y="122"/>
                  </a:lnTo>
                  <a:lnTo>
                    <a:pt x="93" y="122"/>
                  </a:lnTo>
                  <a:lnTo>
                    <a:pt x="93" y="126"/>
                  </a:lnTo>
                  <a:lnTo>
                    <a:pt x="93" y="126"/>
                  </a:lnTo>
                  <a:lnTo>
                    <a:pt x="93" y="126"/>
                  </a:lnTo>
                  <a:lnTo>
                    <a:pt x="89" y="126"/>
                  </a:lnTo>
                  <a:lnTo>
                    <a:pt x="78" y="133"/>
                  </a:lnTo>
                  <a:lnTo>
                    <a:pt x="78" y="137"/>
                  </a:lnTo>
                  <a:lnTo>
                    <a:pt x="78" y="137"/>
                  </a:lnTo>
                  <a:lnTo>
                    <a:pt x="71" y="137"/>
                  </a:lnTo>
                  <a:lnTo>
                    <a:pt x="71" y="141"/>
                  </a:lnTo>
                  <a:lnTo>
                    <a:pt x="67" y="137"/>
                  </a:lnTo>
                  <a:lnTo>
                    <a:pt x="67" y="137"/>
                  </a:lnTo>
                  <a:lnTo>
                    <a:pt x="67" y="141"/>
                  </a:lnTo>
                  <a:lnTo>
                    <a:pt x="67" y="141"/>
                  </a:lnTo>
                  <a:lnTo>
                    <a:pt x="67" y="145"/>
                  </a:lnTo>
                  <a:lnTo>
                    <a:pt x="67" y="145"/>
                  </a:lnTo>
                  <a:lnTo>
                    <a:pt x="67" y="148"/>
                  </a:lnTo>
                  <a:lnTo>
                    <a:pt x="63" y="148"/>
                  </a:lnTo>
                  <a:lnTo>
                    <a:pt x="71" y="156"/>
                  </a:lnTo>
                  <a:lnTo>
                    <a:pt x="71" y="159"/>
                  </a:lnTo>
                  <a:lnTo>
                    <a:pt x="67" y="159"/>
                  </a:lnTo>
                  <a:lnTo>
                    <a:pt x="71" y="159"/>
                  </a:lnTo>
                  <a:lnTo>
                    <a:pt x="71" y="163"/>
                  </a:lnTo>
                  <a:lnTo>
                    <a:pt x="71" y="167"/>
                  </a:lnTo>
                  <a:lnTo>
                    <a:pt x="74" y="171"/>
                  </a:lnTo>
                  <a:lnTo>
                    <a:pt x="71" y="178"/>
                  </a:lnTo>
                  <a:lnTo>
                    <a:pt x="74" y="182"/>
                  </a:lnTo>
                  <a:lnTo>
                    <a:pt x="74" y="182"/>
                  </a:lnTo>
                  <a:lnTo>
                    <a:pt x="74" y="178"/>
                  </a:lnTo>
                  <a:lnTo>
                    <a:pt x="74" y="174"/>
                  </a:lnTo>
                  <a:lnTo>
                    <a:pt x="78" y="178"/>
                  </a:lnTo>
                  <a:lnTo>
                    <a:pt x="78" y="178"/>
                  </a:lnTo>
                  <a:lnTo>
                    <a:pt x="78" y="182"/>
                  </a:lnTo>
                  <a:lnTo>
                    <a:pt x="74" y="185"/>
                  </a:lnTo>
                  <a:lnTo>
                    <a:pt x="74" y="189"/>
                  </a:lnTo>
                  <a:lnTo>
                    <a:pt x="74" y="189"/>
                  </a:lnTo>
                  <a:lnTo>
                    <a:pt x="74" y="193"/>
                  </a:lnTo>
                  <a:lnTo>
                    <a:pt x="74" y="196"/>
                  </a:lnTo>
                  <a:lnTo>
                    <a:pt x="74" y="196"/>
                  </a:lnTo>
                  <a:lnTo>
                    <a:pt x="71" y="200"/>
                  </a:lnTo>
                  <a:lnTo>
                    <a:pt x="71" y="200"/>
                  </a:lnTo>
                  <a:lnTo>
                    <a:pt x="71" y="204"/>
                  </a:lnTo>
                  <a:lnTo>
                    <a:pt x="74" y="200"/>
                  </a:lnTo>
                  <a:lnTo>
                    <a:pt x="74" y="204"/>
                  </a:lnTo>
                  <a:lnTo>
                    <a:pt x="74" y="208"/>
                  </a:lnTo>
                  <a:lnTo>
                    <a:pt x="71" y="211"/>
                  </a:lnTo>
                  <a:lnTo>
                    <a:pt x="67" y="215"/>
                  </a:lnTo>
                  <a:lnTo>
                    <a:pt x="56" y="219"/>
                  </a:lnTo>
                  <a:lnTo>
                    <a:pt x="41" y="222"/>
                  </a:lnTo>
                  <a:lnTo>
                    <a:pt x="37" y="226"/>
                  </a:lnTo>
                  <a:lnTo>
                    <a:pt x="30" y="230"/>
                  </a:lnTo>
                  <a:lnTo>
                    <a:pt x="30" y="230"/>
                  </a:lnTo>
                  <a:lnTo>
                    <a:pt x="30" y="234"/>
                  </a:lnTo>
                  <a:lnTo>
                    <a:pt x="26" y="237"/>
                  </a:lnTo>
                  <a:lnTo>
                    <a:pt x="26" y="237"/>
                  </a:lnTo>
                  <a:lnTo>
                    <a:pt x="22" y="237"/>
                  </a:lnTo>
                  <a:lnTo>
                    <a:pt x="22" y="237"/>
                  </a:lnTo>
                  <a:lnTo>
                    <a:pt x="26" y="241"/>
                  </a:lnTo>
                  <a:lnTo>
                    <a:pt x="26" y="241"/>
                  </a:lnTo>
                  <a:lnTo>
                    <a:pt x="26" y="241"/>
                  </a:lnTo>
                  <a:lnTo>
                    <a:pt x="30" y="241"/>
                  </a:lnTo>
                  <a:lnTo>
                    <a:pt x="30" y="241"/>
                  </a:lnTo>
                  <a:lnTo>
                    <a:pt x="30" y="237"/>
                  </a:lnTo>
                  <a:lnTo>
                    <a:pt x="30" y="241"/>
                  </a:lnTo>
                  <a:lnTo>
                    <a:pt x="30" y="245"/>
                  </a:lnTo>
                  <a:lnTo>
                    <a:pt x="30" y="248"/>
                  </a:lnTo>
                  <a:lnTo>
                    <a:pt x="30" y="248"/>
                  </a:lnTo>
                  <a:lnTo>
                    <a:pt x="26" y="248"/>
                  </a:lnTo>
                  <a:lnTo>
                    <a:pt x="19" y="248"/>
                  </a:lnTo>
                  <a:lnTo>
                    <a:pt x="19" y="248"/>
                  </a:lnTo>
                  <a:lnTo>
                    <a:pt x="19" y="248"/>
                  </a:lnTo>
                  <a:lnTo>
                    <a:pt x="19" y="245"/>
                  </a:lnTo>
                  <a:lnTo>
                    <a:pt x="19" y="245"/>
                  </a:lnTo>
                  <a:lnTo>
                    <a:pt x="19" y="241"/>
                  </a:lnTo>
                  <a:lnTo>
                    <a:pt x="19" y="241"/>
                  </a:lnTo>
                  <a:lnTo>
                    <a:pt x="15" y="237"/>
                  </a:lnTo>
                  <a:lnTo>
                    <a:pt x="15" y="237"/>
                  </a:lnTo>
                  <a:lnTo>
                    <a:pt x="15" y="237"/>
                  </a:lnTo>
                  <a:lnTo>
                    <a:pt x="15" y="234"/>
                  </a:lnTo>
                  <a:lnTo>
                    <a:pt x="15" y="226"/>
                  </a:lnTo>
                  <a:lnTo>
                    <a:pt x="15" y="222"/>
                  </a:lnTo>
                  <a:lnTo>
                    <a:pt x="15" y="211"/>
                  </a:lnTo>
                  <a:lnTo>
                    <a:pt x="15" y="208"/>
                  </a:lnTo>
                  <a:lnTo>
                    <a:pt x="15" y="204"/>
                  </a:lnTo>
                  <a:lnTo>
                    <a:pt x="15" y="204"/>
                  </a:lnTo>
                  <a:lnTo>
                    <a:pt x="15" y="200"/>
                  </a:lnTo>
                  <a:lnTo>
                    <a:pt x="15" y="196"/>
                  </a:lnTo>
                  <a:lnTo>
                    <a:pt x="11" y="193"/>
                  </a:lnTo>
                  <a:lnTo>
                    <a:pt x="11" y="185"/>
                  </a:lnTo>
                  <a:lnTo>
                    <a:pt x="11" y="182"/>
                  </a:lnTo>
                  <a:lnTo>
                    <a:pt x="11" y="18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7" name="Freeform 151">
              <a:extLst>
                <a:ext uri="{FF2B5EF4-FFF2-40B4-BE49-F238E27FC236}">
                  <a16:creationId xmlns:a16="http://schemas.microsoft.com/office/drawing/2014/main" xmlns="" id="{84FCBE82-BB96-4A54-AED3-A5434332E308}"/>
                </a:ext>
              </a:extLst>
            </p:cNvPr>
            <p:cNvSpPr/>
            <p:nvPr/>
          </p:nvSpPr>
          <p:spPr bwMode="auto">
            <a:xfrm>
              <a:off x="5847621" y="4969698"/>
              <a:ext cx="41203" cy="38406"/>
            </a:xfrm>
            <a:custGeom>
              <a:avLst/>
              <a:gdLst>
                <a:gd name="T0" fmla="*/ 19 w 23"/>
                <a:gd name="T1" fmla="*/ 3 h 22"/>
                <a:gd name="T2" fmla="*/ 19 w 23"/>
                <a:gd name="T3" fmla="*/ 3 h 22"/>
                <a:gd name="T4" fmla="*/ 19 w 23"/>
                <a:gd name="T5" fmla="*/ 3 h 22"/>
                <a:gd name="T6" fmla="*/ 23 w 23"/>
                <a:gd name="T7" fmla="*/ 7 h 22"/>
                <a:gd name="T8" fmla="*/ 23 w 23"/>
                <a:gd name="T9" fmla="*/ 7 h 22"/>
                <a:gd name="T10" fmla="*/ 23 w 23"/>
                <a:gd name="T11" fmla="*/ 11 h 22"/>
                <a:gd name="T12" fmla="*/ 23 w 23"/>
                <a:gd name="T13" fmla="*/ 11 h 22"/>
                <a:gd name="T14" fmla="*/ 23 w 23"/>
                <a:gd name="T15" fmla="*/ 14 h 22"/>
                <a:gd name="T16" fmla="*/ 23 w 23"/>
                <a:gd name="T17" fmla="*/ 14 h 22"/>
                <a:gd name="T18" fmla="*/ 23 w 23"/>
                <a:gd name="T19" fmla="*/ 14 h 22"/>
                <a:gd name="T20" fmla="*/ 19 w 23"/>
                <a:gd name="T21" fmla="*/ 14 h 22"/>
                <a:gd name="T22" fmla="*/ 19 w 23"/>
                <a:gd name="T23" fmla="*/ 18 h 22"/>
                <a:gd name="T24" fmla="*/ 19 w 23"/>
                <a:gd name="T25" fmla="*/ 22 h 22"/>
                <a:gd name="T26" fmla="*/ 15 w 23"/>
                <a:gd name="T27" fmla="*/ 22 h 22"/>
                <a:gd name="T28" fmla="*/ 12 w 23"/>
                <a:gd name="T29" fmla="*/ 22 h 22"/>
                <a:gd name="T30" fmla="*/ 4 w 23"/>
                <a:gd name="T31" fmla="*/ 18 h 22"/>
                <a:gd name="T32" fmla="*/ 4 w 23"/>
                <a:gd name="T33" fmla="*/ 14 h 22"/>
                <a:gd name="T34" fmla="*/ 0 w 23"/>
                <a:gd name="T35" fmla="*/ 14 h 22"/>
                <a:gd name="T36" fmla="*/ 0 w 23"/>
                <a:gd name="T37" fmla="*/ 11 h 22"/>
                <a:gd name="T38" fmla="*/ 0 w 23"/>
                <a:gd name="T39" fmla="*/ 7 h 22"/>
                <a:gd name="T40" fmla="*/ 4 w 23"/>
                <a:gd name="T41" fmla="*/ 3 h 22"/>
                <a:gd name="T42" fmla="*/ 8 w 23"/>
                <a:gd name="T43" fmla="*/ 0 h 22"/>
                <a:gd name="T44" fmla="*/ 8 w 23"/>
                <a:gd name="T45" fmla="*/ 0 h 22"/>
                <a:gd name="T46" fmla="*/ 12 w 23"/>
                <a:gd name="T47" fmla="*/ 0 h 22"/>
                <a:gd name="T48" fmla="*/ 15 w 23"/>
                <a:gd name="T49" fmla="*/ 3 h 22"/>
                <a:gd name="T50" fmla="*/ 19 w 23"/>
                <a:gd name="T51" fmla="*/ 3 h 22"/>
                <a:gd name="T52" fmla="*/ 19 w 23"/>
                <a:gd name="T53" fmla="*/ 3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3" h="22">
                  <a:moveTo>
                    <a:pt x="19" y="3"/>
                  </a:moveTo>
                  <a:lnTo>
                    <a:pt x="19" y="3"/>
                  </a:lnTo>
                  <a:lnTo>
                    <a:pt x="19" y="3"/>
                  </a:lnTo>
                  <a:lnTo>
                    <a:pt x="23" y="7"/>
                  </a:lnTo>
                  <a:lnTo>
                    <a:pt x="23" y="7"/>
                  </a:lnTo>
                  <a:lnTo>
                    <a:pt x="23" y="11"/>
                  </a:lnTo>
                  <a:lnTo>
                    <a:pt x="23" y="11"/>
                  </a:lnTo>
                  <a:lnTo>
                    <a:pt x="23" y="14"/>
                  </a:lnTo>
                  <a:lnTo>
                    <a:pt x="23" y="14"/>
                  </a:lnTo>
                  <a:lnTo>
                    <a:pt x="23" y="14"/>
                  </a:lnTo>
                  <a:lnTo>
                    <a:pt x="19" y="14"/>
                  </a:lnTo>
                  <a:lnTo>
                    <a:pt x="19" y="18"/>
                  </a:lnTo>
                  <a:lnTo>
                    <a:pt x="19" y="22"/>
                  </a:lnTo>
                  <a:lnTo>
                    <a:pt x="15" y="22"/>
                  </a:lnTo>
                  <a:lnTo>
                    <a:pt x="12" y="22"/>
                  </a:lnTo>
                  <a:lnTo>
                    <a:pt x="4" y="18"/>
                  </a:lnTo>
                  <a:lnTo>
                    <a:pt x="4" y="14"/>
                  </a:lnTo>
                  <a:lnTo>
                    <a:pt x="0" y="14"/>
                  </a:lnTo>
                  <a:lnTo>
                    <a:pt x="0" y="11"/>
                  </a:lnTo>
                  <a:lnTo>
                    <a:pt x="0" y="7"/>
                  </a:lnTo>
                  <a:lnTo>
                    <a:pt x="4" y="3"/>
                  </a:lnTo>
                  <a:lnTo>
                    <a:pt x="8" y="0"/>
                  </a:lnTo>
                  <a:lnTo>
                    <a:pt x="8" y="0"/>
                  </a:lnTo>
                  <a:lnTo>
                    <a:pt x="12" y="0"/>
                  </a:lnTo>
                  <a:lnTo>
                    <a:pt x="15" y="3"/>
                  </a:lnTo>
                  <a:lnTo>
                    <a:pt x="19" y="3"/>
                  </a:lnTo>
                  <a:lnTo>
                    <a:pt x="19" y="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8" name="Freeform 152">
              <a:extLst>
                <a:ext uri="{FF2B5EF4-FFF2-40B4-BE49-F238E27FC236}">
                  <a16:creationId xmlns:a16="http://schemas.microsoft.com/office/drawing/2014/main" xmlns="" id="{7B51B45C-43EA-41A8-8FFC-659A4A810AEA}"/>
                </a:ext>
              </a:extLst>
            </p:cNvPr>
            <p:cNvSpPr>
              <a:spLocks noEditPoints="1"/>
            </p:cNvSpPr>
            <p:nvPr/>
          </p:nvSpPr>
          <p:spPr bwMode="auto">
            <a:xfrm>
              <a:off x="5430227" y="4871936"/>
              <a:ext cx="478300" cy="356127"/>
            </a:xfrm>
            <a:custGeom>
              <a:avLst/>
              <a:gdLst>
                <a:gd name="T0" fmla="*/ 4 w 267"/>
                <a:gd name="T1" fmla="*/ 96 h 204"/>
                <a:gd name="T2" fmla="*/ 15 w 267"/>
                <a:gd name="T3" fmla="*/ 96 h 204"/>
                <a:gd name="T4" fmla="*/ 30 w 267"/>
                <a:gd name="T5" fmla="*/ 104 h 204"/>
                <a:gd name="T6" fmla="*/ 41 w 267"/>
                <a:gd name="T7" fmla="*/ 108 h 204"/>
                <a:gd name="T8" fmla="*/ 48 w 267"/>
                <a:gd name="T9" fmla="*/ 100 h 204"/>
                <a:gd name="T10" fmla="*/ 67 w 267"/>
                <a:gd name="T11" fmla="*/ 48 h 204"/>
                <a:gd name="T12" fmla="*/ 71 w 267"/>
                <a:gd name="T13" fmla="*/ 70 h 204"/>
                <a:gd name="T14" fmla="*/ 85 w 267"/>
                <a:gd name="T15" fmla="*/ 70 h 204"/>
                <a:gd name="T16" fmla="*/ 104 w 267"/>
                <a:gd name="T17" fmla="*/ 59 h 204"/>
                <a:gd name="T18" fmla="*/ 122 w 267"/>
                <a:gd name="T19" fmla="*/ 52 h 204"/>
                <a:gd name="T20" fmla="*/ 137 w 267"/>
                <a:gd name="T21" fmla="*/ 56 h 204"/>
                <a:gd name="T22" fmla="*/ 152 w 267"/>
                <a:gd name="T23" fmla="*/ 56 h 204"/>
                <a:gd name="T24" fmla="*/ 152 w 267"/>
                <a:gd name="T25" fmla="*/ 44 h 204"/>
                <a:gd name="T26" fmla="*/ 163 w 267"/>
                <a:gd name="T27" fmla="*/ 37 h 204"/>
                <a:gd name="T28" fmla="*/ 171 w 267"/>
                <a:gd name="T29" fmla="*/ 30 h 204"/>
                <a:gd name="T30" fmla="*/ 178 w 267"/>
                <a:gd name="T31" fmla="*/ 18 h 204"/>
                <a:gd name="T32" fmla="*/ 185 w 267"/>
                <a:gd name="T33" fmla="*/ 15 h 204"/>
                <a:gd name="T34" fmla="*/ 196 w 267"/>
                <a:gd name="T35" fmla="*/ 7 h 204"/>
                <a:gd name="T36" fmla="*/ 208 w 267"/>
                <a:gd name="T37" fmla="*/ 4 h 204"/>
                <a:gd name="T38" fmla="*/ 219 w 267"/>
                <a:gd name="T39" fmla="*/ 0 h 204"/>
                <a:gd name="T40" fmla="*/ 233 w 267"/>
                <a:gd name="T41" fmla="*/ 4 h 204"/>
                <a:gd name="T42" fmla="*/ 248 w 267"/>
                <a:gd name="T43" fmla="*/ 7 h 204"/>
                <a:gd name="T44" fmla="*/ 252 w 267"/>
                <a:gd name="T45" fmla="*/ 26 h 204"/>
                <a:gd name="T46" fmla="*/ 252 w 267"/>
                <a:gd name="T47" fmla="*/ 56 h 204"/>
                <a:gd name="T48" fmla="*/ 241 w 267"/>
                <a:gd name="T49" fmla="*/ 56 h 204"/>
                <a:gd name="T50" fmla="*/ 237 w 267"/>
                <a:gd name="T51" fmla="*/ 70 h 204"/>
                <a:gd name="T52" fmla="*/ 252 w 267"/>
                <a:gd name="T53" fmla="*/ 74 h 204"/>
                <a:gd name="T54" fmla="*/ 267 w 267"/>
                <a:gd name="T55" fmla="*/ 70 h 204"/>
                <a:gd name="T56" fmla="*/ 263 w 267"/>
                <a:gd name="T57" fmla="*/ 85 h 204"/>
                <a:gd name="T58" fmla="*/ 252 w 267"/>
                <a:gd name="T59" fmla="*/ 104 h 204"/>
                <a:gd name="T60" fmla="*/ 241 w 267"/>
                <a:gd name="T61" fmla="*/ 111 h 204"/>
                <a:gd name="T62" fmla="*/ 230 w 267"/>
                <a:gd name="T63" fmla="*/ 122 h 204"/>
                <a:gd name="T64" fmla="*/ 211 w 267"/>
                <a:gd name="T65" fmla="*/ 148 h 204"/>
                <a:gd name="T66" fmla="*/ 185 w 267"/>
                <a:gd name="T67" fmla="*/ 167 h 204"/>
                <a:gd name="T68" fmla="*/ 167 w 267"/>
                <a:gd name="T69" fmla="*/ 182 h 204"/>
                <a:gd name="T70" fmla="*/ 152 w 267"/>
                <a:gd name="T71" fmla="*/ 185 h 204"/>
                <a:gd name="T72" fmla="*/ 141 w 267"/>
                <a:gd name="T73" fmla="*/ 193 h 204"/>
                <a:gd name="T74" fmla="*/ 130 w 267"/>
                <a:gd name="T75" fmla="*/ 193 h 204"/>
                <a:gd name="T76" fmla="*/ 104 w 267"/>
                <a:gd name="T77" fmla="*/ 193 h 204"/>
                <a:gd name="T78" fmla="*/ 89 w 267"/>
                <a:gd name="T79" fmla="*/ 193 h 204"/>
                <a:gd name="T80" fmla="*/ 82 w 267"/>
                <a:gd name="T81" fmla="*/ 197 h 204"/>
                <a:gd name="T82" fmla="*/ 63 w 267"/>
                <a:gd name="T83" fmla="*/ 197 h 204"/>
                <a:gd name="T84" fmla="*/ 52 w 267"/>
                <a:gd name="T85" fmla="*/ 204 h 204"/>
                <a:gd name="T86" fmla="*/ 37 w 267"/>
                <a:gd name="T87" fmla="*/ 197 h 204"/>
                <a:gd name="T88" fmla="*/ 30 w 267"/>
                <a:gd name="T89" fmla="*/ 193 h 204"/>
                <a:gd name="T90" fmla="*/ 26 w 267"/>
                <a:gd name="T91" fmla="*/ 189 h 204"/>
                <a:gd name="T92" fmla="*/ 19 w 267"/>
                <a:gd name="T93" fmla="*/ 171 h 204"/>
                <a:gd name="T94" fmla="*/ 26 w 267"/>
                <a:gd name="T95" fmla="*/ 167 h 204"/>
                <a:gd name="T96" fmla="*/ 19 w 267"/>
                <a:gd name="T97" fmla="*/ 145 h 204"/>
                <a:gd name="T98" fmla="*/ 8 w 267"/>
                <a:gd name="T99" fmla="*/ 108 h 204"/>
                <a:gd name="T100" fmla="*/ 174 w 267"/>
                <a:gd name="T101" fmla="*/ 130 h 204"/>
                <a:gd name="T102" fmla="*/ 185 w 267"/>
                <a:gd name="T103" fmla="*/ 133 h 204"/>
                <a:gd name="T104" fmla="*/ 196 w 267"/>
                <a:gd name="T105" fmla="*/ 126 h 204"/>
                <a:gd name="T106" fmla="*/ 200 w 267"/>
                <a:gd name="T107" fmla="*/ 119 h 204"/>
                <a:gd name="T108" fmla="*/ 200 w 267"/>
                <a:gd name="T109" fmla="*/ 104 h 204"/>
                <a:gd name="T110" fmla="*/ 193 w 267"/>
                <a:gd name="T111" fmla="*/ 100 h 204"/>
                <a:gd name="T112" fmla="*/ 178 w 267"/>
                <a:gd name="T113" fmla="*/ 108 h 204"/>
                <a:gd name="T114" fmla="*/ 174 w 267"/>
                <a:gd name="T115" fmla="*/ 122 h 2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67" h="204">
                  <a:moveTo>
                    <a:pt x="0" y="100"/>
                  </a:moveTo>
                  <a:lnTo>
                    <a:pt x="4" y="100"/>
                  </a:lnTo>
                  <a:lnTo>
                    <a:pt x="4" y="96"/>
                  </a:lnTo>
                  <a:lnTo>
                    <a:pt x="4" y="96"/>
                  </a:lnTo>
                  <a:lnTo>
                    <a:pt x="4" y="96"/>
                  </a:lnTo>
                  <a:lnTo>
                    <a:pt x="8" y="93"/>
                  </a:lnTo>
                  <a:lnTo>
                    <a:pt x="11" y="93"/>
                  </a:lnTo>
                  <a:lnTo>
                    <a:pt x="11" y="93"/>
                  </a:lnTo>
                  <a:lnTo>
                    <a:pt x="15" y="93"/>
                  </a:lnTo>
                  <a:lnTo>
                    <a:pt x="15" y="96"/>
                  </a:lnTo>
                  <a:lnTo>
                    <a:pt x="15" y="104"/>
                  </a:lnTo>
                  <a:lnTo>
                    <a:pt x="22" y="104"/>
                  </a:lnTo>
                  <a:lnTo>
                    <a:pt x="26" y="104"/>
                  </a:lnTo>
                  <a:lnTo>
                    <a:pt x="26" y="104"/>
                  </a:lnTo>
                  <a:lnTo>
                    <a:pt x="30" y="104"/>
                  </a:lnTo>
                  <a:lnTo>
                    <a:pt x="34" y="104"/>
                  </a:lnTo>
                  <a:lnTo>
                    <a:pt x="34" y="104"/>
                  </a:lnTo>
                  <a:lnTo>
                    <a:pt x="37" y="104"/>
                  </a:lnTo>
                  <a:lnTo>
                    <a:pt x="37" y="108"/>
                  </a:lnTo>
                  <a:lnTo>
                    <a:pt x="41" y="108"/>
                  </a:lnTo>
                  <a:lnTo>
                    <a:pt x="41" y="108"/>
                  </a:lnTo>
                  <a:lnTo>
                    <a:pt x="41" y="104"/>
                  </a:lnTo>
                  <a:lnTo>
                    <a:pt x="45" y="100"/>
                  </a:lnTo>
                  <a:lnTo>
                    <a:pt x="45" y="100"/>
                  </a:lnTo>
                  <a:lnTo>
                    <a:pt x="48" y="100"/>
                  </a:lnTo>
                  <a:lnTo>
                    <a:pt x="52" y="96"/>
                  </a:lnTo>
                  <a:lnTo>
                    <a:pt x="56" y="96"/>
                  </a:lnTo>
                  <a:lnTo>
                    <a:pt x="59" y="96"/>
                  </a:lnTo>
                  <a:lnTo>
                    <a:pt x="59" y="44"/>
                  </a:lnTo>
                  <a:lnTo>
                    <a:pt x="67" y="48"/>
                  </a:lnTo>
                  <a:lnTo>
                    <a:pt x="67" y="52"/>
                  </a:lnTo>
                  <a:lnTo>
                    <a:pt x="71" y="59"/>
                  </a:lnTo>
                  <a:lnTo>
                    <a:pt x="71" y="63"/>
                  </a:lnTo>
                  <a:lnTo>
                    <a:pt x="71" y="67"/>
                  </a:lnTo>
                  <a:lnTo>
                    <a:pt x="71" y="70"/>
                  </a:lnTo>
                  <a:lnTo>
                    <a:pt x="74" y="70"/>
                  </a:lnTo>
                  <a:lnTo>
                    <a:pt x="78" y="70"/>
                  </a:lnTo>
                  <a:lnTo>
                    <a:pt x="82" y="70"/>
                  </a:lnTo>
                  <a:lnTo>
                    <a:pt x="85" y="70"/>
                  </a:lnTo>
                  <a:lnTo>
                    <a:pt x="85" y="70"/>
                  </a:lnTo>
                  <a:lnTo>
                    <a:pt x="89" y="67"/>
                  </a:lnTo>
                  <a:lnTo>
                    <a:pt x="93" y="67"/>
                  </a:lnTo>
                  <a:lnTo>
                    <a:pt x="96" y="63"/>
                  </a:lnTo>
                  <a:lnTo>
                    <a:pt x="100" y="63"/>
                  </a:lnTo>
                  <a:lnTo>
                    <a:pt x="104" y="59"/>
                  </a:lnTo>
                  <a:lnTo>
                    <a:pt x="108" y="52"/>
                  </a:lnTo>
                  <a:lnTo>
                    <a:pt x="111" y="48"/>
                  </a:lnTo>
                  <a:lnTo>
                    <a:pt x="115" y="48"/>
                  </a:lnTo>
                  <a:lnTo>
                    <a:pt x="119" y="48"/>
                  </a:lnTo>
                  <a:lnTo>
                    <a:pt x="122" y="52"/>
                  </a:lnTo>
                  <a:lnTo>
                    <a:pt x="122" y="52"/>
                  </a:lnTo>
                  <a:lnTo>
                    <a:pt x="130" y="56"/>
                  </a:lnTo>
                  <a:lnTo>
                    <a:pt x="133" y="56"/>
                  </a:lnTo>
                  <a:lnTo>
                    <a:pt x="133" y="56"/>
                  </a:lnTo>
                  <a:lnTo>
                    <a:pt x="137" y="56"/>
                  </a:lnTo>
                  <a:lnTo>
                    <a:pt x="141" y="56"/>
                  </a:lnTo>
                  <a:lnTo>
                    <a:pt x="145" y="56"/>
                  </a:lnTo>
                  <a:lnTo>
                    <a:pt x="145" y="56"/>
                  </a:lnTo>
                  <a:lnTo>
                    <a:pt x="148" y="56"/>
                  </a:lnTo>
                  <a:lnTo>
                    <a:pt x="152" y="56"/>
                  </a:lnTo>
                  <a:lnTo>
                    <a:pt x="152" y="52"/>
                  </a:lnTo>
                  <a:lnTo>
                    <a:pt x="152" y="52"/>
                  </a:lnTo>
                  <a:lnTo>
                    <a:pt x="152" y="48"/>
                  </a:lnTo>
                  <a:lnTo>
                    <a:pt x="152" y="48"/>
                  </a:lnTo>
                  <a:lnTo>
                    <a:pt x="152" y="44"/>
                  </a:lnTo>
                  <a:lnTo>
                    <a:pt x="156" y="41"/>
                  </a:lnTo>
                  <a:lnTo>
                    <a:pt x="159" y="41"/>
                  </a:lnTo>
                  <a:lnTo>
                    <a:pt x="159" y="41"/>
                  </a:lnTo>
                  <a:lnTo>
                    <a:pt x="163" y="37"/>
                  </a:lnTo>
                  <a:lnTo>
                    <a:pt x="163" y="37"/>
                  </a:lnTo>
                  <a:lnTo>
                    <a:pt x="163" y="37"/>
                  </a:lnTo>
                  <a:lnTo>
                    <a:pt x="167" y="33"/>
                  </a:lnTo>
                  <a:lnTo>
                    <a:pt x="167" y="33"/>
                  </a:lnTo>
                  <a:lnTo>
                    <a:pt x="171" y="33"/>
                  </a:lnTo>
                  <a:lnTo>
                    <a:pt x="171" y="30"/>
                  </a:lnTo>
                  <a:lnTo>
                    <a:pt x="174" y="30"/>
                  </a:lnTo>
                  <a:lnTo>
                    <a:pt x="174" y="30"/>
                  </a:lnTo>
                  <a:lnTo>
                    <a:pt x="171" y="26"/>
                  </a:lnTo>
                  <a:lnTo>
                    <a:pt x="171" y="22"/>
                  </a:lnTo>
                  <a:lnTo>
                    <a:pt x="178" y="18"/>
                  </a:lnTo>
                  <a:lnTo>
                    <a:pt x="178" y="18"/>
                  </a:lnTo>
                  <a:lnTo>
                    <a:pt x="182" y="18"/>
                  </a:lnTo>
                  <a:lnTo>
                    <a:pt x="182" y="15"/>
                  </a:lnTo>
                  <a:lnTo>
                    <a:pt x="185" y="15"/>
                  </a:lnTo>
                  <a:lnTo>
                    <a:pt x="185" y="15"/>
                  </a:lnTo>
                  <a:lnTo>
                    <a:pt x="185" y="11"/>
                  </a:lnTo>
                  <a:lnTo>
                    <a:pt x="189" y="11"/>
                  </a:lnTo>
                  <a:lnTo>
                    <a:pt x="193" y="7"/>
                  </a:lnTo>
                  <a:lnTo>
                    <a:pt x="196" y="7"/>
                  </a:lnTo>
                  <a:lnTo>
                    <a:pt x="196" y="7"/>
                  </a:lnTo>
                  <a:lnTo>
                    <a:pt x="196" y="7"/>
                  </a:lnTo>
                  <a:lnTo>
                    <a:pt x="200" y="7"/>
                  </a:lnTo>
                  <a:lnTo>
                    <a:pt x="204" y="7"/>
                  </a:lnTo>
                  <a:lnTo>
                    <a:pt x="204" y="4"/>
                  </a:lnTo>
                  <a:lnTo>
                    <a:pt x="208" y="4"/>
                  </a:lnTo>
                  <a:lnTo>
                    <a:pt x="208" y="0"/>
                  </a:lnTo>
                  <a:lnTo>
                    <a:pt x="208" y="0"/>
                  </a:lnTo>
                  <a:lnTo>
                    <a:pt x="211" y="0"/>
                  </a:lnTo>
                  <a:lnTo>
                    <a:pt x="211" y="0"/>
                  </a:lnTo>
                  <a:lnTo>
                    <a:pt x="219" y="0"/>
                  </a:lnTo>
                  <a:lnTo>
                    <a:pt x="222" y="0"/>
                  </a:lnTo>
                  <a:lnTo>
                    <a:pt x="226" y="0"/>
                  </a:lnTo>
                  <a:lnTo>
                    <a:pt x="226" y="0"/>
                  </a:lnTo>
                  <a:lnTo>
                    <a:pt x="230" y="4"/>
                  </a:lnTo>
                  <a:lnTo>
                    <a:pt x="233" y="4"/>
                  </a:lnTo>
                  <a:lnTo>
                    <a:pt x="233" y="4"/>
                  </a:lnTo>
                  <a:lnTo>
                    <a:pt x="237" y="0"/>
                  </a:lnTo>
                  <a:lnTo>
                    <a:pt x="245" y="4"/>
                  </a:lnTo>
                  <a:lnTo>
                    <a:pt x="248" y="4"/>
                  </a:lnTo>
                  <a:lnTo>
                    <a:pt x="248" y="7"/>
                  </a:lnTo>
                  <a:lnTo>
                    <a:pt x="248" y="15"/>
                  </a:lnTo>
                  <a:lnTo>
                    <a:pt x="252" y="18"/>
                  </a:lnTo>
                  <a:lnTo>
                    <a:pt x="252" y="22"/>
                  </a:lnTo>
                  <a:lnTo>
                    <a:pt x="252" y="26"/>
                  </a:lnTo>
                  <a:lnTo>
                    <a:pt x="252" y="26"/>
                  </a:lnTo>
                  <a:lnTo>
                    <a:pt x="252" y="30"/>
                  </a:lnTo>
                  <a:lnTo>
                    <a:pt x="252" y="33"/>
                  </a:lnTo>
                  <a:lnTo>
                    <a:pt x="252" y="44"/>
                  </a:lnTo>
                  <a:lnTo>
                    <a:pt x="252" y="48"/>
                  </a:lnTo>
                  <a:lnTo>
                    <a:pt x="252" y="56"/>
                  </a:lnTo>
                  <a:lnTo>
                    <a:pt x="252" y="59"/>
                  </a:lnTo>
                  <a:lnTo>
                    <a:pt x="248" y="59"/>
                  </a:lnTo>
                  <a:lnTo>
                    <a:pt x="245" y="56"/>
                  </a:lnTo>
                  <a:lnTo>
                    <a:pt x="241" y="56"/>
                  </a:lnTo>
                  <a:lnTo>
                    <a:pt x="241" y="56"/>
                  </a:lnTo>
                  <a:lnTo>
                    <a:pt x="237" y="59"/>
                  </a:lnTo>
                  <a:lnTo>
                    <a:pt x="233" y="63"/>
                  </a:lnTo>
                  <a:lnTo>
                    <a:pt x="233" y="67"/>
                  </a:lnTo>
                  <a:lnTo>
                    <a:pt x="233" y="70"/>
                  </a:lnTo>
                  <a:lnTo>
                    <a:pt x="237" y="70"/>
                  </a:lnTo>
                  <a:lnTo>
                    <a:pt x="237" y="74"/>
                  </a:lnTo>
                  <a:lnTo>
                    <a:pt x="245" y="78"/>
                  </a:lnTo>
                  <a:lnTo>
                    <a:pt x="248" y="78"/>
                  </a:lnTo>
                  <a:lnTo>
                    <a:pt x="252" y="78"/>
                  </a:lnTo>
                  <a:lnTo>
                    <a:pt x="252" y="74"/>
                  </a:lnTo>
                  <a:lnTo>
                    <a:pt x="252" y="70"/>
                  </a:lnTo>
                  <a:lnTo>
                    <a:pt x="256" y="70"/>
                  </a:lnTo>
                  <a:lnTo>
                    <a:pt x="256" y="70"/>
                  </a:lnTo>
                  <a:lnTo>
                    <a:pt x="263" y="70"/>
                  </a:lnTo>
                  <a:lnTo>
                    <a:pt x="267" y="70"/>
                  </a:lnTo>
                  <a:lnTo>
                    <a:pt x="267" y="70"/>
                  </a:lnTo>
                  <a:lnTo>
                    <a:pt x="263" y="74"/>
                  </a:lnTo>
                  <a:lnTo>
                    <a:pt x="267" y="74"/>
                  </a:lnTo>
                  <a:lnTo>
                    <a:pt x="263" y="82"/>
                  </a:lnTo>
                  <a:lnTo>
                    <a:pt x="263" y="85"/>
                  </a:lnTo>
                  <a:lnTo>
                    <a:pt x="259" y="89"/>
                  </a:lnTo>
                  <a:lnTo>
                    <a:pt x="259" y="96"/>
                  </a:lnTo>
                  <a:lnTo>
                    <a:pt x="256" y="96"/>
                  </a:lnTo>
                  <a:lnTo>
                    <a:pt x="256" y="100"/>
                  </a:lnTo>
                  <a:lnTo>
                    <a:pt x="252" y="104"/>
                  </a:lnTo>
                  <a:lnTo>
                    <a:pt x="248" y="104"/>
                  </a:lnTo>
                  <a:lnTo>
                    <a:pt x="248" y="108"/>
                  </a:lnTo>
                  <a:lnTo>
                    <a:pt x="245" y="108"/>
                  </a:lnTo>
                  <a:lnTo>
                    <a:pt x="245" y="111"/>
                  </a:lnTo>
                  <a:lnTo>
                    <a:pt x="241" y="111"/>
                  </a:lnTo>
                  <a:lnTo>
                    <a:pt x="237" y="115"/>
                  </a:lnTo>
                  <a:lnTo>
                    <a:pt x="233" y="119"/>
                  </a:lnTo>
                  <a:lnTo>
                    <a:pt x="233" y="119"/>
                  </a:lnTo>
                  <a:lnTo>
                    <a:pt x="233" y="122"/>
                  </a:lnTo>
                  <a:lnTo>
                    <a:pt x="230" y="122"/>
                  </a:lnTo>
                  <a:lnTo>
                    <a:pt x="226" y="126"/>
                  </a:lnTo>
                  <a:lnTo>
                    <a:pt x="219" y="137"/>
                  </a:lnTo>
                  <a:lnTo>
                    <a:pt x="215" y="141"/>
                  </a:lnTo>
                  <a:lnTo>
                    <a:pt x="215" y="148"/>
                  </a:lnTo>
                  <a:lnTo>
                    <a:pt x="211" y="148"/>
                  </a:lnTo>
                  <a:lnTo>
                    <a:pt x="208" y="152"/>
                  </a:lnTo>
                  <a:lnTo>
                    <a:pt x="208" y="152"/>
                  </a:lnTo>
                  <a:lnTo>
                    <a:pt x="204" y="152"/>
                  </a:lnTo>
                  <a:lnTo>
                    <a:pt x="189" y="167"/>
                  </a:lnTo>
                  <a:lnTo>
                    <a:pt x="185" y="167"/>
                  </a:lnTo>
                  <a:lnTo>
                    <a:pt x="185" y="171"/>
                  </a:lnTo>
                  <a:lnTo>
                    <a:pt x="185" y="171"/>
                  </a:lnTo>
                  <a:lnTo>
                    <a:pt x="171" y="178"/>
                  </a:lnTo>
                  <a:lnTo>
                    <a:pt x="171" y="182"/>
                  </a:lnTo>
                  <a:lnTo>
                    <a:pt x="167" y="182"/>
                  </a:lnTo>
                  <a:lnTo>
                    <a:pt x="167" y="182"/>
                  </a:lnTo>
                  <a:lnTo>
                    <a:pt x="159" y="185"/>
                  </a:lnTo>
                  <a:lnTo>
                    <a:pt x="156" y="185"/>
                  </a:lnTo>
                  <a:lnTo>
                    <a:pt x="152" y="185"/>
                  </a:lnTo>
                  <a:lnTo>
                    <a:pt x="152" y="185"/>
                  </a:lnTo>
                  <a:lnTo>
                    <a:pt x="145" y="185"/>
                  </a:lnTo>
                  <a:lnTo>
                    <a:pt x="141" y="185"/>
                  </a:lnTo>
                  <a:lnTo>
                    <a:pt x="141" y="189"/>
                  </a:lnTo>
                  <a:lnTo>
                    <a:pt x="141" y="193"/>
                  </a:lnTo>
                  <a:lnTo>
                    <a:pt x="141" y="193"/>
                  </a:lnTo>
                  <a:lnTo>
                    <a:pt x="137" y="193"/>
                  </a:lnTo>
                  <a:lnTo>
                    <a:pt x="133" y="189"/>
                  </a:lnTo>
                  <a:lnTo>
                    <a:pt x="130" y="189"/>
                  </a:lnTo>
                  <a:lnTo>
                    <a:pt x="126" y="193"/>
                  </a:lnTo>
                  <a:lnTo>
                    <a:pt x="130" y="193"/>
                  </a:lnTo>
                  <a:lnTo>
                    <a:pt x="126" y="197"/>
                  </a:lnTo>
                  <a:lnTo>
                    <a:pt x="119" y="193"/>
                  </a:lnTo>
                  <a:lnTo>
                    <a:pt x="119" y="193"/>
                  </a:lnTo>
                  <a:lnTo>
                    <a:pt x="111" y="189"/>
                  </a:lnTo>
                  <a:lnTo>
                    <a:pt x="104" y="193"/>
                  </a:lnTo>
                  <a:lnTo>
                    <a:pt x="104" y="193"/>
                  </a:lnTo>
                  <a:lnTo>
                    <a:pt x="104" y="193"/>
                  </a:lnTo>
                  <a:lnTo>
                    <a:pt x="100" y="193"/>
                  </a:lnTo>
                  <a:lnTo>
                    <a:pt x="89" y="193"/>
                  </a:lnTo>
                  <a:lnTo>
                    <a:pt x="89" y="193"/>
                  </a:lnTo>
                  <a:lnTo>
                    <a:pt x="85" y="197"/>
                  </a:lnTo>
                  <a:lnTo>
                    <a:pt x="85" y="193"/>
                  </a:lnTo>
                  <a:lnTo>
                    <a:pt x="82" y="193"/>
                  </a:lnTo>
                  <a:lnTo>
                    <a:pt x="82" y="197"/>
                  </a:lnTo>
                  <a:lnTo>
                    <a:pt x="82" y="197"/>
                  </a:lnTo>
                  <a:lnTo>
                    <a:pt x="74" y="197"/>
                  </a:lnTo>
                  <a:lnTo>
                    <a:pt x="74" y="197"/>
                  </a:lnTo>
                  <a:lnTo>
                    <a:pt x="67" y="197"/>
                  </a:lnTo>
                  <a:lnTo>
                    <a:pt x="63" y="197"/>
                  </a:lnTo>
                  <a:lnTo>
                    <a:pt x="63" y="197"/>
                  </a:lnTo>
                  <a:lnTo>
                    <a:pt x="59" y="197"/>
                  </a:lnTo>
                  <a:lnTo>
                    <a:pt x="56" y="200"/>
                  </a:lnTo>
                  <a:lnTo>
                    <a:pt x="52" y="200"/>
                  </a:lnTo>
                  <a:lnTo>
                    <a:pt x="52" y="204"/>
                  </a:lnTo>
                  <a:lnTo>
                    <a:pt x="52" y="204"/>
                  </a:lnTo>
                  <a:lnTo>
                    <a:pt x="48" y="204"/>
                  </a:lnTo>
                  <a:lnTo>
                    <a:pt x="41" y="200"/>
                  </a:lnTo>
                  <a:lnTo>
                    <a:pt x="41" y="200"/>
                  </a:lnTo>
                  <a:lnTo>
                    <a:pt x="37" y="197"/>
                  </a:lnTo>
                  <a:lnTo>
                    <a:pt x="37" y="197"/>
                  </a:lnTo>
                  <a:lnTo>
                    <a:pt x="34" y="197"/>
                  </a:lnTo>
                  <a:lnTo>
                    <a:pt x="34" y="197"/>
                  </a:lnTo>
                  <a:lnTo>
                    <a:pt x="34" y="197"/>
                  </a:lnTo>
                  <a:lnTo>
                    <a:pt x="34" y="193"/>
                  </a:lnTo>
                  <a:lnTo>
                    <a:pt x="30" y="193"/>
                  </a:lnTo>
                  <a:lnTo>
                    <a:pt x="26" y="193"/>
                  </a:lnTo>
                  <a:lnTo>
                    <a:pt x="26" y="197"/>
                  </a:lnTo>
                  <a:lnTo>
                    <a:pt x="22" y="197"/>
                  </a:lnTo>
                  <a:lnTo>
                    <a:pt x="22" y="193"/>
                  </a:lnTo>
                  <a:lnTo>
                    <a:pt x="26" y="189"/>
                  </a:lnTo>
                  <a:lnTo>
                    <a:pt x="22" y="185"/>
                  </a:lnTo>
                  <a:lnTo>
                    <a:pt x="26" y="182"/>
                  </a:lnTo>
                  <a:lnTo>
                    <a:pt x="22" y="178"/>
                  </a:lnTo>
                  <a:lnTo>
                    <a:pt x="22" y="174"/>
                  </a:lnTo>
                  <a:lnTo>
                    <a:pt x="19" y="171"/>
                  </a:lnTo>
                  <a:lnTo>
                    <a:pt x="19" y="167"/>
                  </a:lnTo>
                  <a:lnTo>
                    <a:pt x="19" y="167"/>
                  </a:lnTo>
                  <a:lnTo>
                    <a:pt x="22" y="167"/>
                  </a:lnTo>
                  <a:lnTo>
                    <a:pt x="22" y="167"/>
                  </a:lnTo>
                  <a:lnTo>
                    <a:pt x="26" y="167"/>
                  </a:lnTo>
                  <a:lnTo>
                    <a:pt x="26" y="163"/>
                  </a:lnTo>
                  <a:lnTo>
                    <a:pt x="22" y="156"/>
                  </a:lnTo>
                  <a:lnTo>
                    <a:pt x="26" y="156"/>
                  </a:lnTo>
                  <a:lnTo>
                    <a:pt x="19" y="148"/>
                  </a:lnTo>
                  <a:lnTo>
                    <a:pt x="19" y="145"/>
                  </a:lnTo>
                  <a:lnTo>
                    <a:pt x="15" y="137"/>
                  </a:lnTo>
                  <a:lnTo>
                    <a:pt x="11" y="130"/>
                  </a:lnTo>
                  <a:lnTo>
                    <a:pt x="8" y="122"/>
                  </a:lnTo>
                  <a:lnTo>
                    <a:pt x="11" y="119"/>
                  </a:lnTo>
                  <a:lnTo>
                    <a:pt x="8" y="108"/>
                  </a:lnTo>
                  <a:lnTo>
                    <a:pt x="0" y="104"/>
                  </a:lnTo>
                  <a:lnTo>
                    <a:pt x="0" y="100"/>
                  </a:lnTo>
                  <a:lnTo>
                    <a:pt x="0" y="100"/>
                  </a:lnTo>
                  <a:lnTo>
                    <a:pt x="0" y="100"/>
                  </a:lnTo>
                  <a:close/>
                  <a:moveTo>
                    <a:pt x="174" y="130"/>
                  </a:moveTo>
                  <a:lnTo>
                    <a:pt x="178" y="130"/>
                  </a:lnTo>
                  <a:lnTo>
                    <a:pt x="178" y="133"/>
                  </a:lnTo>
                  <a:lnTo>
                    <a:pt x="182" y="133"/>
                  </a:lnTo>
                  <a:lnTo>
                    <a:pt x="185" y="133"/>
                  </a:lnTo>
                  <a:lnTo>
                    <a:pt x="185" y="133"/>
                  </a:lnTo>
                  <a:lnTo>
                    <a:pt x="189" y="130"/>
                  </a:lnTo>
                  <a:lnTo>
                    <a:pt x="189" y="126"/>
                  </a:lnTo>
                  <a:lnTo>
                    <a:pt x="193" y="126"/>
                  </a:lnTo>
                  <a:lnTo>
                    <a:pt x="193" y="126"/>
                  </a:lnTo>
                  <a:lnTo>
                    <a:pt x="196" y="126"/>
                  </a:lnTo>
                  <a:lnTo>
                    <a:pt x="200" y="126"/>
                  </a:lnTo>
                  <a:lnTo>
                    <a:pt x="204" y="122"/>
                  </a:lnTo>
                  <a:lnTo>
                    <a:pt x="204" y="122"/>
                  </a:lnTo>
                  <a:lnTo>
                    <a:pt x="200" y="119"/>
                  </a:lnTo>
                  <a:lnTo>
                    <a:pt x="200" y="119"/>
                  </a:lnTo>
                  <a:lnTo>
                    <a:pt x="204" y="119"/>
                  </a:lnTo>
                  <a:lnTo>
                    <a:pt x="208" y="115"/>
                  </a:lnTo>
                  <a:lnTo>
                    <a:pt x="208" y="111"/>
                  </a:lnTo>
                  <a:lnTo>
                    <a:pt x="204" y="104"/>
                  </a:lnTo>
                  <a:lnTo>
                    <a:pt x="200" y="104"/>
                  </a:lnTo>
                  <a:lnTo>
                    <a:pt x="196" y="104"/>
                  </a:lnTo>
                  <a:lnTo>
                    <a:pt x="196" y="104"/>
                  </a:lnTo>
                  <a:lnTo>
                    <a:pt x="196" y="104"/>
                  </a:lnTo>
                  <a:lnTo>
                    <a:pt x="193" y="100"/>
                  </a:lnTo>
                  <a:lnTo>
                    <a:pt x="193" y="100"/>
                  </a:lnTo>
                  <a:lnTo>
                    <a:pt x="189" y="104"/>
                  </a:lnTo>
                  <a:lnTo>
                    <a:pt x="189" y="104"/>
                  </a:lnTo>
                  <a:lnTo>
                    <a:pt x="185" y="104"/>
                  </a:lnTo>
                  <a:lnTo>
                    <a:pt x="182" y="108"/>
                  </a:lnTo>
                  <a:lnTo>
                    <a:pt x="178" y="108"/>
                  </a:lnTo>
                  <a:lnTo>
                    <a:pt x="174" y="115"/>
                  </a:lnTo>
                  <a:lnTo>
                    <a:pt x="171" y="115"/>
                  </a:lnTo>
                  <a:lnTo>
                    <a:pt x="171" y="119"/>
                  </a:lnTo>
                  <a:lnTo>
                    <a:pt x="171" y="119"/>
                  </a:lnTo>
                  <a:lnTo>
                    <a:pt x="174" y="122"/>
                  </a:lnTo>
                  <a:lnTo>
                    <a:pt x="174" y="122"/>
                  </a:lnTo>
                  <a:lnTo>
                    <a:pt x="174" y="126"/>
                  </a:lnTo>
                  <a:lnTo>
                    <a:pt x="174" y="13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9" name="Freeform 153">
              <a:extLst>
                <a:ext uri="{FF2B5EF4-FFF2-40B4-BE49-F238E27FC236}">
                  <a16:creationId xmlns:a16="http://schemas.microsoft.com/office/drawing/2014/main" xmlns="" id="{D3EEDDA9-FA40-4559-AD05-4FD20B94DED6}"/>
                </a:ext>
              </a:extLst>
            </p:cNvPr>
            <p:cNvSpPr/>
            <p:nvPr/>
          </p:nvSpPr>
          <p:spPr bwMode="auto">
            <a:xfrm>
              <a:off x="5736553" y="5046510"/>
              <a:ext cx="66282" cy="57609"/>
            </a:xfrm>
            <a:custGeom>
              <a:avLst/>
              <a:gdLst>
                <a:gd name="T0" fmla="*/ 3 w 37"/>
                <a:gd name="T1" fmla="*/ 30 h 33"/>
                <a:gd name="T2" fmla="*/ 3 w 37"/>
                <a:gd name="T3" fmla="*/ 26 h 33"/>
                <a:gd name="T4" fmla="*/ 3 w 37"/>
                <a:gd name="T5" fmla="*/ 22 h 33"/>
                <a:gd name="T6" fmla="*/ 3 w 37"/>
                <a:gd name="T7" fmla="*/ 22 h 33"/>
                <a:gd name="T8" fmla="*/ 0 w 37"/>
                <a:gd name="T9" fmla="*/ 19 h 33"/>
                <a:gd name="T10" fmla="*/ 0 w 37"/>
                <a:gd name="T11" fmla="*/ 19 h 33"/>
                <a:gd name="T12" fmla="*/ 0 w 37"/>
                <a:gd name="T13" fmla="*/ 15 h 33"/>
                <a:gd name="T14" fmla="*/ 3 w 37"/>
                <a:gd name="T15" fmla="*/ 15 h 33"/>
                <a:gd name="T16" fmla="*/ 7 w 37"/>
                <a:gd name="T17" fmla="*/ 8 h 33"/>
                <a:gd name="T18" fmla="*/ 11 w 37"/>
                <a:gd name="T19" fmla="*/ 8 h 33"/>
                <a:gd name="T20" fmla="*/ 14 w 37"/>
                <a:gd name="T21" fmla="*/ 4 h 33"/>
                <a:gd name="T22" fmla="*/ 18 w 37"/>
                <a:gd name="T23" fmla="*/ 4 h 33"/>
                <a:gd name="T24" fmla="*/ 18 w 37"/>
                <a:gd name="T25" fmla="*/ 4 h 33"/>
                <a:gd name="T26" fmla="*/ 22 w 37"/>
                <a:gd name="T27" fmla="*/ 0 h 33"/>
                <a:gd name="T28" fmla="*/ 22 w 37"/>
                <a:gd name="T29" fmla="*/ 0 h 33"/>
                <a:gd name="T30" fmla="*/ 25 w 37"/>
                <a:gd name="T31" fmla="*/ 4 h 33"/>
                <a:gd name="T32" fmla="*/ 25 w 37"/>
                <a:gd name="T33" fmla="*/ 4 h 33"/>
                <a:gd name="T34" fmla="*/ 25 w 37"/>
                <a:gd name="T35" fmla="*/ 4 h 33"/>
                <a:gd name="T36" fmla="*/ 29 w 37"/>
                <a:gd name="T37" fmla="*/ 4 h 33"/>
                <a:gd name="T38" fmla="*/ 33 w 37"/>
                <a:gd name="T39" fmla="*/ 4 h 33"/>
                <a:gd name="T40" fmla="*/ 37 w 37"/>
                <a:gd name="T41" fmla="*/ 11 h 33"/>
                <a:gd name="T42" fmla="*/ 37 w 37"/>
                <a:gd name="T43" fmla="*/ 15 h 33"/>
                <a:gd name="T44" fmla="*/ 33 w 37"/>
                <a:gd name="T45" fmla="*/ 19 h 33"/>
                <a:gd name="T46" fmla="*/ 29 w 37"/>
                <a:gd name="T47" fmla="*/ 19 h 33"/>
                <a:gd name="T48" fmla="*/ 29 w 37"/>
                <a:gd name="T49" fmla="*/ 19 h 33"/>
                <a:gd name="T50" fmla="*/ 33 w 37"/>
                <a:gd name="T51" fmla="*/ 22 h 33"/>
                <a:gd name="T52" fmla="*/ 33 w 37"/>
                <a:gd name="T53" fmla="*/ 22 h 33"/>
                <a:gd name="T54" fmla="*/ 29 w 37"/>
                <a:gd name="T55" fmla="*/ 26 h 33"/>
                <a:gd name="T56" fmla="*/ 25 w 37"/>
                <a:gd name="T57" fmla="*/ 26 h 33"/>
                <a:gd name="T58" fmla="*/ 22 w 37"/>
                <a:gd name="T59" fmla="*/ 26 h 33"/>
                <a:gd name="T60" fmla="*/ 22 w 37"/>
                <a:gd name="T61" fmla="*/ 26 h 33"/>
                <a:gd name="T62" fmla="*/ 18 w 37"/>
                <a:gd name="T63" fmla="*/ 26 h 33"/>
                <a:gd name="T64" fmla="*/ 18 w 37"/>
                <a:gd name="T65" fmla="*/ 30 h 33"/>
                <a:gd name="T66" fmla="*/ 14 w 37"/>
                <a:gd name="T67" fmla="*/ 33 h 33"/>
                <a:gd name="T68" fmla="*/ 14 w 37"/>
                <a:gd name="T69" fmla="*/ 33 h 33"/>
                <a:gd name="T70" fmla="*/ 11 w 37"/>
                <a:gd name="T71" fmla="*/ 33 h 33"/>
                <a:gd name="T72" fmla="*/ 7 w 37"/>
                <a:gd name="T73" fmla="*/ 33 h 33"/>
                <a:gd name="T74" fmla="*/ 7 w 37"/>
                <a:gd name="T75" fmla="*/ 30 h 33"/>
                <a:gd name="T76" fmla="*/ 3 w 37"/>
                <a:gd name="T77" fmla="*/ 30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7" h="33">
                  <a:moveTo>
                    <a:pt x="3" y="30"/>
                  </a:moveTo>
                  <a:lnTo>
                    <a:pt x="3" y="26"/>
                  </a:lnTo>
                  <a:lnTo>
                    <a:pt x="3" y="22"/>
                  </a:lnTo>
                  <a:lnTo>
                    <a:pt x="3" y="22"/>
                  </a:lnTo>
                  <a:lnTo>
                    <a:pt x="0" y="19"/>
                  </a:lnTo>
                  <a:lnTo>
                    <a:pt x="0" y="19"/>
                  </a:lnTo>
                  <a:lnTo>
                    <a:pt x="0" y="15"/>
                  </a:lnTo>
                  <a:lnTo>
                    <a:pt x="3" y="15"/>
                  </a:lnTo>
                  <a:lnTo>
                    <a:pt x="7" y="8"/>
                  </a:lnTo>
                  <a:lnTo>
                    <a:pt x="11" y="8"/>
                  </a:lnTo>
                  <a:lnTo>
                    <a:pt x="14" y="4"/>
                  </a:lnTo>
                  <a:lnTo>
                    <a:pt x="18" y="4"/>
                  </a:lnTo>
                  <a:lnTo>
                    <a:pt x="18" y="4"/>
                  </a:lnTo>
                  <a:lnTo>
                    <a:pt x="22" y="0"/>
                  </a:lnTo>
                  <a:lnTo>
                    <a:pt x="22" y="0"/>
                  </a:lnTo>
                  <a:lnTo>
                    <a:pt x="25" y="4"/>
                  </a:lnTo>
                  <a:lnTo>
                    <a:pt x="25" y="4"/>
                  </a:lnTo>
                  <a:lnTo>
                    <a:pt x="25" y="4"/>
                  </a:lnTo>
                  <a:lnTo>
                    <a:pt x="29" y="4"/>
                  </a:lnTo>
                  <a:lnTo>
                    <a:pt x="33" y="4"/>
                  </a:lnTo>
                  <a:lnTo>
                    <a:pt x="37" y="11"/>
                  </a:lnTo>
                  <a:lnTo>
                    <a:pt x="37" y="15"/>
                  </a:lnTo>
                  <a:lnTo>
                    <a:pt x="33" y="19"/>
                  </a:lnTo>
                  <a:lnTo>
                    <a:pt x="29" y="19"/>
                  </a:lnTo>
                  <a:lnTo>
                    <a:pt x="29" y="19"/>
                  </a:lnTo>
                  <a:lnTo>
                    <a:pt x="33" y="22"/>
                  </a:lnTo>
                  <a:lnTo>
                    <a:pt x="33" y="22"/>
                  </a:lnTo>
                  <a:lnTo>
                    <a:pt x="29" y="26"/>
                  </a:lnTo>
                  <a:lnTo>
                    <a:pt x="25" y="26"/>
                  </a:lnTo>
                  <a:lnTo>
                    <a:pt x="22" y="26"/>
                  </a:lnTo>
                  <a:lnTo>
                    <a:pt x="22" y="26"/>
                  </a:lnTo>
                  <a:lnTo>
                    <a:pt x="18" y="26"/>
                  </a:lnTo>
                  <a:lnTo>
                    <a:pt x="18" y="30"/>
                  </a:lnTo>
                  <a:lnTo>
                    <a:pt x="14" y="33"/>
                  </a:lnTo>
                  <a:lnTo>
                    <a:pt x="14" y="33"/>
                  </a:lnTo>
                  <a:lnTo>
                    <a:pt x="11" y="33"/>
                  </a:lnTo>
                  <a:lnTo>
                    <a:pt x="7" y="33"/>
                  </a:lnTo>
                  <a:lnTo>
                    <a:pt x="7" y="30"/>
                  </a:lnTo>
                  <a:lnTo>
                    <a:pt x="3" y="3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0" name="Freeform 154">
              <a:extLst>
                <a:ext uri="{FF2B5EF4-FFF2-40B4-BE49-F238E27FC236}">
                  <a16:creationId xmlns:a16="http://schemas.microsoft.com/office/drawing/2014/main" xmlns="" id="{CCC9C34C-F021-4CCF-BD03-5325C1095497}"/>
                </a:ext>
              </a:extLst>
            </p:cNvPr>
            <p:cNvSpPr>
              <a:spLocks noEditPoints="1"/>
            </p:cNvSpPr>
            <p:nvPr/>
          </p:nvSpPr>
          <p:spPr bwMode="auto">
            <a:xfrm>
              <a:off x="8242701" y="4568181"/>
              <a:ext cx="1200228" cy="1125989"/>
            </a:xfrm>
            <a:custGeom>
              <a:avLst/>
              <a:gdLst>
                <a:gd name="T0" fmla="*/ 179 w 181"/>
                <a:gd name="T1" fmla="*/ 73 h 174"/>
                <a:gd name="T2" fmla="*/ 154 w 181"/>
                <a:gd name="T3" fmla="*/ 37 h 174"/>
                <a:gd name="T4" fmla="*/ 123 w 181"/>
                <a:gd name="T5" fmla="*/ 29 h 174"/>
                <a:gd name="T6" fmla="*/ 111 w 181"/>
                <a:gd name="T7" fmla="*/ 16 h 174"/>
                <a:gd name="T8" fmla="*/ 112 w 181"/>
                <a:gd name="T9" fmla="*/ 17 h 174"/>
                <a:gd name="T10" fmla="*/ 110 w 181"/>
                <a:gd name="T11" fmla="*/ 7 h 174"/>
                <a:gd name="T12" fmla="*/ 86 w 181"/>
                <a:gd name="T13" fmla="*/ 4 h 174"/>
                <a:gd name="T14" fmla="*/ 86 w 181"/>
                <a:gd name="T15" fmla="*/ 4 h 174"/>
                <a:gd name="T16" fmla="*/ 58 w 181"/>
                <a:gd name="T17" fmla="*/ 22 h 174"/>
                <a:gd name="T18" fmla="*/ 1 w 181"/>
                <a:gd name="T19" fmla="*/ 65 h 174"/>
                <a:gd name="T20" fmla="*/ 98 w 181"/>
                <a:gd name="T21" fmla="*/ 124 h 174"/>
                <a:gd name="T22" fmla="*/ 133 w 181"/>
                <a:gd name="T23" fmla="*/ 144 h 174"/>
                <a:gd name="T24" fmla="*/ 122 w 181"/>
                <a:gd name="T25" fmla="*/ 154 h 174"/>
                <a:gd name="T26" fmla="*/ 137 w 181"/>
                <a:gd name="T27" fmla="*/ 150 h 174"/>
                <a:gd name="T28" fmla="*/ 132 w 181"/>
                <a:gd name="T29" fmla="*/ 168 h 174"/>
                <a:gd name="T30" fmla="*/ 120 w 181"/>
                <a:gd name="T31" fmla="*/ 167 h 174"/>
                <a:gd name="T32" fmla="*/ 123 w 181"/>
                <a:gd name="T33" fmla="*/ 156 h 174"/>
                <a:gd name="T34" fmla="*/ 135 w 181"/>
                <a:gd name="T35" fmla="*/ 157 h 174"/>
                <a:gd name="T36" fmla="*/ 130 w 181"/>
                <a:gd name="T37" fmla="*/ 169 h 174"/>
                <a:gd name="T38" fmla="*/ 125 w 181"/>
                <a:gd name="T39" fmla="*/ 173 h 174"/>
                <a:gd name="T40" fmla="*/ 9 w 181"/>
                <a:gd name="T41" fmla="*/ 115 h 174"/>
                <a:gd name="T42" fmla="*/ 22 w 181"/>
                <a:gd name="T43" fmla="*/ 111 h 174"/>
                <a:gd name="T44" fmla="*/ 38 w 181"/>
                <a:gd name="T45" fmla="*/ 110 h 174"/>
                <a:gd name="T46" fmla="*/ 58 w 181"/>
                <a:gd name="T47" fmla="*/ 102 h 174"/>
                <a:gd name="T48" fmla="*/ 83 w 181"/>
                <a:gd name="T49" fmla="*/ 102 h 174"/>
                <a:gd name="T50" fmla="*/ 91 w 181"/>
                <a:gd name="T51" fmla="*/ 115 h 174"/>
                <a:gd name="T52" fmla="*/ 99 w 181"/>
                <a:gd name="T53" fmla="*/ 111 h 174"/>
                <a:gd name="T54" fmla="*/ 100 w 181"/>
                <a:gd name="T55" fmla="*/ 116 h 174"/>
                <a:gd name="T56" fmla="*/ 102 w 181"/>
                <a:gd name="T57" fmla="*/ 123 h 174"/>
                <a:gd name="T58" fmla="*/ 106 w 181"/>
                <a:gd name="T59" fmla="*/ 133 h 174"/>
                <a:gd name="T60" fmla="*/ 120 w 181"/>
                <a:gd name="T61" fmla="*/ 143 h 174"/>
                <a:gd name="T62" fmla="*/ 130 w 181"/>
                <a:gd name="T63" fmla="*/ 141 h 174"/>
                <a:gd name="T64" fmla="*/ 139 w 181"/>
                <a:gd name="T65" fmla="*/ 140 h 174"/>
                <a:gd name="T66" fmla="*/ 153 w 181"/>
                <a:gd name="T67" fmla="*/ 129 h 174"/>
                <a:gd name="T68" fmla="*/ 167 w 181"/>
                <a:gd name="T69" fmla="*/ 110 h 174"/>
                <a:gd name="T70" fmla="*/ 176 w 181"/>
                <a:gd name="T71" fmla="*/ 92 h 174"/>
                <a:gd name="T72" fmla="*/ 178 w 181"/>
                <a:gd name="T73" fmla="*/ 71 h 174"/>
                <a:gd name="T74" fmla="*/ 170 w 181"/>
                <a:gd name="T75" fmla="*/ 59 h 174"/>
                <a:gd name="T76" fmla="*/ 166 w 181"/>
                <a:gd name="T77" fmla="*/ 53 h 174"/>
                <a:gd name="T78" fmla="*/ 159 w 181"/>
                <a:gd name="T79" fmla="*/ 43 h 174"/>
                <a:gd name="T80" fmla="*/ 152 w 181"/>
                <a:gd name="T81" fmla="*/ 31 h 174"/>
                <a:gd name="T82" fmla="*/ 146 w 181"/>
                <a:gd name="T83" fmla="*/ 18 h 174"/>
                <a:gd name="T84" fmla="*/ 141 w 181"/>
                <a:gd name="T85" fmla="*/ 5 h 174"/>
                <a:gd name="T86" fmla="*/ 135 w 181"/>
                <a:gd name="T87" fmla="*/ 13 h 174"/>
                <a:gd name="T88" fmla="*/ 130 w 181"/>
                <a:gd name="T89" fmla="*/ 33 h 174"/>
                <a:gd name="T90" fmla="*/ 113 w 181"/>
                <a:gd name="T91" fmla="*/ 25 h 174"/>
                <a:gd name="T92" fmla="*/ 110 w 181"/>
                <a:gd name="T93" fmla="*/ 13 h 174"/>
                <a:gd name="T94" fmla="*/ 112 w 181"/>
                <a:gd name="T95" fmla="*/ 9 h 174"/>
                <a:gd name="T96" fmla="*/ 105 w 181"/>
                <a:gd name="T97" fmla="*/ 7 h 174"/>
                <a:gd name="T98" fmla="*/ 93 w 181"/>
                <a:gd name="T99" fmla="*/ 4 h 174"/>
                <a:gd name="T100" fmla="*/ 88 w 181"/>
                <a:gd name="T101" fmla="*/ 9 h 174"/>
                <a:gd name="T102" fmla="*/ 82 w 181"/>
                <a:gd name="T103" fmla="*/ 15 h 174"/>
                <a:gd name="T104" fmla="*/ 79 w 181"/>
                <a:gd name="T105" fmla="*/ 20 h 174"/>
                <a:gd name="T106" fmla="*/ 74 w 181"/>
                <a:gd name="T107" fmla="*/ 22 h 174"/>
                <a:gd name="T108" fmla="*/ 65 w 181"/>
                <a:gd name="T109" fmla="*/ 17 h 174"/>
                <a:gd name="T110" fmla="*/ 60 w 181"/>
                <a:gd name="T111" fmla="*/ 22 h 174"/>
                <a:gd name="T112" fmla="*/ 56 w 181"/>
                <a:gd name="T113" fmla="*/ 27 h 174"/>
                <a:gd name="T114" fmla="*/ 51 w 181"/>
                <a:gd name="T115" fmla="*/ 28 h 174"/>
                <a:gd name="T116" fmla="*/ 43 w 181"/>
                <a:gd name="T117" fmla="*/ 37 h 174"/>
                <a:gd name="T118" fmla="*/ 21 w 181"/>
                <a:gd name="T119" fmla="*/ 45 h 174"/>
                <a:gd name="T120" fmla="*/ 7 w 181"/>
                <a:gd name="T121" fmla="*/ 52 h 174"/>
                <a:gd name="T122" fmla="*/ 4 w 181"/>
                <a:gd name="T123" fmla="*/ 69 h 174"/>
                <a:gd name="T124" fmla="*/ 7 w 181"/>
                <a:gd name="T125" fmla="*/ 92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81" h="174">
                  <a:moveTo>
                    <a:pt x="178" y="83"/>
                  </a:moveTo>
                  <a:cubicBezTo>
                    <a:pt x="179" y="81"/>
                    <a:pt x="179" y="81"/>
                    <a:pt x="179" y="81"/>
                  </a:cubicBezTo>
                  <a:cubicBezTo>
                    <a:pt x="179" y="82"/>
                    <a:pt x="179" y="82"/>
                    <a:pt x="179" y="82"/>
                  </a:cubicBezTo>
                  <a:cubicBezTo>
                    <a:pt x="178" y="83"/>
                    <a:pt x="178" y="83"/>
                    <a:pt x="178" y="83"/>
                  </a:cubicBezTo>
                  <a:close/>
                  <a:moveTo>
                    <a:pt x="179" y="73"/>
                  </a:moveTo>
                  <a:cubicBezTo>
                    <a:pt x="178" y="72"/>
                    <a:pt x="178" y="72"/>
                    <a:pt x="178" y="72"/>
                  </a:cubicBezTo>
                  <a:cubicBezTo>
                    <a:pt x="179" y="71"/>
                    <a:pt x="179" y="71"/>
                    <a:pt x="179" y="71"/>
                  </a:cubicBezTo>
                  <a:cubicBezTo>
                    <a:pt x="179" y="70"/>
                    <a:pt x="179" y="70"/>
                    <a:pt x="179" y="70"/>
                  </a:cubicBezTo>
                  <a:cubicBezTo>
                    <a:pt x="179" y="69"/>
                    <a:pt x="179" y="69"/>
                    <a:pt x="179" y="69"/>
                  </a:cubicBezTo>
                  <a:cubicBezTo>
                    <a:pt x="180" y="68"/>
                    <a:pt x="180" y="68"/>
                    <a:pt x="180" y="68"/>
                  </a:cubicBezTo>
                  <a:cubicBezTo>
                    <a:pt x="180" y="68"/>
                    <a:pt x="180" y="68"/>
                    <a:pt x="180" y="68"/>
                  </a:cubicBezTo>
                  <a:cubicBezTo>
                    <a:pt x="180" y="67"/>
                    <a:pt x="180" y="67"/>
                    <a:pt x="180" y="67"/>
                  </a:cubicBezTo>
                  <a:cubicBezTo>
                    <a:pt x="180" y="67"/>
                    <a:pt x="180" y="67"/>
                    <a:pt x="180" y="67"/>
                  </a:cubicBezTo>
                  <a:cubicBezTo>
                    <a:pt x="181" y="68"/>
                    <a:pt x="181" y="68"/>
                    <a:pt x="181" y="68"/>
                  </a:cubicBezTo>
                  <a:cubicBezTo>
                    <a:pt x="180" y="69"/>
                    <a:pt x="180" y="69"/>
                    <a:pt x="180" y="69"/>
                  </a:cubicBezTo>
                  <a:cubicBezTo>
                    <a:pt x="179" y="71"/>
                    <a:pt x="179" y="71"/>
                    <a:pt x="179" y="71"/>
                  </a:cubicBezTo>
                  <a:cubicBezTo>
                    <a:pt x="179" y="72"/>
                    <a:pt x="179" y="72"/>
                    <a:pt x="179" y="72"/>
                  </a:cubicBezTo>
                  <a:cubicBezTo>
                    <a:pt x="179" y="73"/>
                    <a:pt x="179" y="73"/>
                    <a:pt x="179" y="73"/>
                  </a:cubicBezTo>
                  <a:cubicBezTo>
                    <a:pt x="179" y="73"/>
                    <a:pt x="179" y="73"/>
                    <a:pt x="179" y="73"/>
                  </a:cubicBezTo>
                  <a:close/>
                  <a:moveTo>
                    <a:pt x="171" y="61"/>
                  </a:moveTo>
                  <a:cubicBezTo>
                    <a:pt x="172" y="62"/>
                    <a:pt x="172" y="62"/>
                    <a:pt x="172" y="62"/>
                  </a:cubicBezTo>
                  <a:cubicBezTo>
                    <a:pt x="173" y="63"/>
                    <a:pt x="173" y="63"/>
                    <a:pt x="173" y="63"/>
                  </a:cubicBezTo>
                  <a:cubicBezTo>
                    <a:pt x="173" y="62"/>
                    <a:pt x="173" y="62"/>
                    <a:pt x="173" y="62"/>
                  </a:cubicBezTo>
                  <a:cubicBezTo>
                    <a:pt x="173" y="62"/>
                    <a:pt x="173" y="62"/>
                    <a:pt x="173" y="62"/>
                  </a:cubicBezTo>
                  <a:cubicBezTo>
                    <a:pt x="173" y="61"/>
                    <a:pt x="173" y="61"/>
                    <a:pt x="173" y="61"/>
                  </a:cubicBezTo>
                  <a:cubicBezTo>
                    <a:pt x="172" y="61"/>
                    <a:pt x="172" y="61"/>
                    <a:pt x="172" y="61"/>
                  </a:cubicBezTo>
                  <a:cubicBezTo>
                    <a:pt x="172" y="61"/>
                    <a:pt x="172" y="61"/>
                    <a:pt x="172" y="61"/>
                  </a:cubicBezTo>
                  <a:cubicBezTo>
                    <a:pt x="171" y="61"/>
                    <a:pt x="171" y="61"/>
                    <a:pt x="171" y="61"/>
                  </a:cubicBezTo>
                  <a:close/>
                  <a:moveTo>
                    <a:pt x="170" y="55"/>
                  </a:moveTo>
                  <a:cubicBezTo>
                    <a:pt x="170" y="55"/>
                    <a:pt x="170" y="55"/>
                    <a:pt x="170" y="55"/>
                  </a:cubicBezTo>
                  <a:cubicBezTo>
                    <a:pt x="170" y="55"/>
                    <a:pt x="170" y="55"/>
                    <a:pt x="170" y="55"/>
                  </a:cubicBezTo>
                  <a:cubicBezTo>
                    <a:pt x="170" y="55"/>
                    <a:pt x="170" y="55"/>
                    <a:pt x="170" y="55"/>
                  </a:cubicBezTo>
                  <a:close/>
                  <a:moveTo>
                    <a:pt x="153" y="38"/>
                  </a:moveTo>
                  <a:cubicBezTo>
                    <a:pt x="154" y="37"/>
                    <a:pt x="154" y="37"/>
                    <a:pt x="154" y="37"/>
                  </a:cubicBezTo>
                  <a:cubicBezTo>
                    <a:pt x="153" y="36"/>
                    <a:pt x="153" y="36"/>
                    <a:pt x="153" y="36"/>
                  </a:cubicBezTo>
                  <a:cubicBezTo>
                    <a:pt x="154" y="36"/>
                    <a:pt x="154" y="36"/>
                    <a:pt x="154" y="36"/>
                  </a:cubicBezTo>
                  <a:cubicBezTo>
                    <a:pt x="154" y="36"/>
                    <a:pt x="154" y="36"/>
                    <a:pt x="154" y="36"/>
                  </a:cubicBezTo>
                  <a:cubicBezTo>
                    <a:pt x="154" y="37"/>
                    <a:pt x="154" y="37"/>
                    <a:pt x="154" y="37"/>
                  </a:cubicBezTo>
                  <a:cubicBezTo>
                    <a:pt x="154" y="38"/>
                    <a:pt x="154" y="38"/>
                    <a:pt x="154" y="38"/>
                  </a:cubicBezTo>
                  <a:cubicBezTo>
                    <a:pt x="153" y="38"/>
                    <a:pt x="153" y="38"/>
                    <a:pt x="153" y="38"/>
                  </a:cubicBezTo>
                  <a:close/>
                  <a:moveTo>
                    <a:pt x="139" y="0"/>
                  </a:moveTo>
                  <a:cubicBezTo>
                    <a:pt x="139" y="0"/>
                    <a:pt x="139" y="0"/>
                    <a:pt x="139" y="0"/>
                  </a:cubicBezTo>
                  <a:cubicBezTo>
                    <a:pt x="139" y="0"/>
                    <a:pt x="139" y="0"/>
                    <a:pt x="139" y="0"/>
                  </a:cubicBezTo>
                  <a:cubicBezTo>
                    <a:pt x="139" y="0"/>
                    <a:pt x="139" y="0"/>
                    <a:pt x="139" y="0"/>
                  </a:cubicBezTo>
                  <a:close/>
                  <a:moveTo>
                    <a:pt x="138" y="2"/>
                  </a:moveTo>
                  <a:cubicBezTo>
                    <a:pt x="138" y="3"/>
                    <a:pt x="138" y="3"/>
                    <a:pt x="138" y="3"/>
                  </a:cubicBezTo>
                  <a:cubicBezTo>
                    <a:pt x="139" y="2"/>
                    <a:pt x="139" y="2"/>
                    <a:pt x="139" y="2"/>
                  </a:cubicBezTo>
                  <a:cubicBezTo>
                    <a:pt x="139" y="2"/>
                    <a:pt x="139" y="2"/>
                    <a:pt x="139" y="2"/>
                  </a:cubicBezTo>
                  <a:cubicBezTo>
                    <a:pt x="139" y="2"/>
                    <a:pt x="139" y="2"/>
                    <a:pt x="139" y="2"/>
                  </a:cubicBezTo>
                  <a:cubicBezTo>
                    <a:pt x="138" y="2"/>
                    <a:pt x="138" y="2"/>
                    <a:pt x="138" y="2"/>
                  </a:cubicBezTo>
                  <a:close/>
                  <a:moveTo>
                    <a:pt x="124" y="30"/>
                  </a:moveTo>
                  <a:cubicBezTo>
                    <a:pt x="124" y="31"/>
                    <a:pt x="124" y="31"/>
                    <a:pt x="124" y="31"/>
                  </a:cubicBezTo>
                  <a:cubicBezTo>
                    <a:pt x="125" y="31"/>
                    <a:pt x="125" y="31"/>
                    <a:pt x="125" y="31"/>
                  </a:cubicBezTo>
                  <a:cubicBezTo>
                    <a:pt x="125" y="30"/>
                    <a:pt x="125" y="30"/>
                    <a:pt x="125" y="30"/>
                  </a:cubicBezTo>
                  <a:cubicBezTo>
                    <a:pt x="124" y="30"/>
                    <a:pt x="124" y="30"/>
                    <a:pt x="124" y="30"/>
                  </a:cubicBezTo>
                  <a:close/>
                  <a:moveTo>
                    <a:pt x="123" y="29"/>
                  </a:moveTo>
                  <a:cubicBezTo>
                    <a:pt x="123" y="29"/>
                    <a:pt x="123" y="29"/>
                    <a:pt x="123" y="29"/>
                  </a:cubicBezTo>
                  <a:cubicBezTo>
                    <a:pt x="124" y="29"/>
                    <a:pt x="124" y="29"/>
                    <a:pt x="124" y="29"/>
                  </a:cubicBezTo>
                  <a:cubicBezTo>
                    <a:pt x="124" y="28"/>
                    <a:pt x="124" y="28"/>
                    <a:pt x="124" y="28"/>
                  </a:cubicBezTo>
                  <a:cubicBezTo>
                    <a:pt x="125" y="28"/>
                    <a:pt x="125" y="28"/>
                    <a:pt x="125" y="28"/>
                  </a:cubicBezTo>
                  <a:cubicBezTo>
                    <a:pt x="125" y="28"/>
                    <a:pt x="125" y="28"/>
                    <a:pt x="125" y="28"/>
                  </a:cubicBezTo>
                  <a:cubicBezTo>
                    <a:pt x="124" y="28"/>
                    <a:pt x="124" y="28"/>
                    <a:pt x="124" y="28"/>
                  </a:cubicBezTo>
                  <a:cubicBezTo>
                    <a:pt x="123" y="28"/>
                    <a:pt x="123" y="28"/>
                    <a:pt x="123" y="28"/>
                  </a:cubicBezTo>
                  <a:cubicBezTo>
                    <a:pt x="123" y="28"/>
                    <a:pt x="123" y="29"/>
                    <a:pt x="123" y="29"/>
                  </a:cubicBezTo>
                  <a:close/>
                  <a:moveTo>
                    <a:pt x="114" y="25"/>
                  </a:moveTo>
                  <a:cubicBezTo>
                    <a:pt x="114" y="24"/>
                    <a:pt x="114" y="24"/>
                    <a:pt x="114" y="24"/>
                  </a:cubicBezTo>
                  <a:cubicBezTo>
                    <a:pt x="114" y="24"/>
                    <a:pt x="114" y="24"/>
                    <a:pt x="114" y="24"/>
                  </a:cubicBezTo>
                  <a:cubicBezTo>
                    <a:pt x="114" y="24"/>
                    <a:pt x="114" y="24"/>
                    <a:pt x="114" y="24"/>
                  </a:cubicBezTo>
                  <a:cubicBezTo>
                    <a:pt x="114" y="25"/>
                    <a:pt x="114" y="25"/>
                    <a:pt x="114" y="25"/>
                  </a:cubicBezTo>
                  <a:close/>
                  <a:moveTo>
                    <a:pt x="111" y="16"/>
                  </a:moveTo>
                  <a:cubicBezTo>
                    <a:pt x="111" y="16"/>
                    <a:pt x="111" y="16"/>
                    <a:pt x="111" y="16"/>
                  </a:cubicBezTo>
                  <a:cubicBezTo>
                    <a:pt x="111" y="16"/>
                    <a:pt x="111" y="16"/>
                    <a:pt x="111" y="16"/>
                  </a:cubicBezTo>
                  <a:cubicBezTo>
                    <a:pt x="111" y="16"/>
                    <a:pt x="111" y="16"/>
                    <a:pt x="111" y="16"/>
                  </a:cubicBezTo>
                  <a:cubicBezTo>
                    <a:pt x="111" y="15"/>
                    <a:pt x="111" y="15"/>
                    <a:pt x="111" y="15"/>
                  </a:cubicBezTo>
                  <a:cubicBezTo>
                    <a:pt x="112" y="16"/>
                    <a:pt x="112" y="16"/>
                    <a:pt x="112" y="16"/>
                  </a:cubicBezTo>
                  <a:cubicBezTo>
                    <a:pt x="111" y="16"/>
                    <a:pt x="111" y="16"/>
                    <a:pt x="111" y="16"/>
                  </a:cubicBezTo>
                  <a:close/>
                  <a:moveTo>
                    <a:pt x="112" y="17"/>
                  </a:moveTo>
                  <a:cubicBezTo>
                    <a:pt x="112" y="18"/>
                    <a:pt x="112" y="18"/>
                    <a:pt x="112" y="18"/>
                  </a:cubicBezTo>
                  <a:cubicBezTo>
                    <a:pt x="112" y="18"/>
                    <a:pt x="112" y="18"/>
                    <a:pt x="112" y="18"/>
                  </a:cubicBezTo>
                  <a:cubicBezTo>
                    <a:pt x="113" y="17"/>
                    <a:pt x="113" y="17"/>
                    <a:pt x="113" y="17"/>
                  </a:cubicBezTo>
                  <a:cubicBezTo>
                    <a:pt x="114" y="18"/>
                    <a:pt x="114" y="18"/>
                    <a:pt x="114" y="18"/>
                  </a:cubicBezTo>
                  <a:cubicBezTo>
                    <a:pt x="114" y="17"/>
                    <a:pt x="114" y="17"/>
                    <a:pt x="114" y="17"/>
                  </a:cubicBezTo>
                  <a:cubicBezTo>
                    <a:pt x="114" y="17"/>
                    <a:pt x="114" y="17"/>
                    <a:pt x="114" y="17"/>
                  </a:cubicBezTo>
                  <a:cubicBezTo>
                    <a:pt x="113" y="17"/>
                    <a:pt x="113" y="17"/>
                    <a:pt x="113" y="17"/>
                  </a:cubicBezTo>
                  <a:cubicBezTo>
                    <a:pt x="113" y="17"/>
                    <a:pt x="113" y="17"/>
                    <a:pt x="113" y="17"/>
                  </a:cubicBezTo>
                  <a:cubicBezTo>
                    <a:pt x="114" y="16"/>
                    <a:pt x="114" y="16"/>
                    <a:pt x="114" y="16"/>
                  </a:cubicBezTo>
                  <a:cubicBezTo>
                    <a:pt x="114" y="16"/>
                    <a:pt x="114" y="16"/>
                    <a:pt x="114" y="16"/>
                  </a:cubicBezTo>
                  <a:cubicBezTo>
                    <a:pt x="113" y="16"/>
                    <a:pt x="113" y="16"/>
                    <a:pt x="113" y="16"/>
                  </a:cubicBezTo>
                  <a:cubicBezTo>
                    <a:pt x="113" y="15"/>
                    <a:pt x="113" y="15"/>
                    <a:pt x="113" y="15"/>
                  </a:cubicBezTo>
                  <a:cubicBezTo>
                    <a:pt x="113" y="16"/>
                    <a:pt x="113" y="16"/>
                    <a:pt x="113" y="16"/>
                  </a:cubicBezTo>
                  <a:cubicBezTo>
                    <a:pt x="113" y="16"/>
                    <a:pt x="113" y="16"/>
                    <a:pt x="113" y="16"/>
                  </a:cubicBezTo>
                  <a:cubicBezTo>
                    <a:pt x="112" y="16"/>
                    <a:pt x="112" y="16"/>
                    <a:pt x="112" y="16"/>
                  </a:cubicBezTo>
                  <a:cubicBezTo>
                    <a:pt x="112" y="16"/>
                    <a:pt x="112" y="16"/>
                    <a:pt x="112" y="16"/>
                  </a:cubicBezTo>
                  <a:cubicBezTo>
                    <a:pt x="112" y="16"/>
                    <a:pt x="112" y="16"/>
                    <a:pt x="112" y="16"/>
                  </a:cubicBezTo>
                  <a:cubicBezTo>
                    <a:pt x="112" y="17"/>
                    <a:pt x="112" y="17"/>
                    <a:pt x="112" y="17"/>
                  </a:cubicBezTo>
                  <a:close/>
                  <a:moveTo>
                    <a:pt x="113" y="5"/>
                  </a:moveTo>
                  <a:cubicBezTo>
                    <a:pt x="113" y="5"/>
                    <a:pt x="113" y="5"/>
                    <a:pt x="113" y="5"/>
                  </a:cubicBezTo>
                  <a:cubicBezTo>
                    <a:pt x="114" y="5"/>
                    <a:pt x="114" y="5"/>
                    <a:pt x="114" y="5"/>
                  </a:cubicBezTo>
                  <a:cubicBezTo>
                    <a:pt x="114" y="4"/>
                    <a:pt x="114" y="4"/>
                    <a:pt x="114" y="4"/>
                  </a:cubicBezTo>
                  <a:cubicBezTo>
                    <a:pt x="114" y="4"/>
                    <a:pt x="114" y="4"/>
                    <a:pt x="114" y="4"/>
                  </a:cubicBezTo>
                  <a:cubicBezTo>
                    <a:pt x="113" y="4"/>
                    <a:pt x="113" y="4"/>
                    <a:pt x="113" y="4"/>
                  </a:cubicBezTo>
                  <a:cubicBezTo>
                    <a:pt x="113" y="5"/>
                    <a:pt x="113" y="5"/>
                    <a:pt x="113" y="5"/>
                  </a:cubicBezTo>
                  <a:close/>
                  <a:moveTo>
                    <a:pt x="112" y="6"/>
                  </a:moveTo>
                  <a:cubicBezTo>
                    <a:pt x="112" y="6"/>
                    <a:pt x="112" y="6"/>
                    <a:pt x="112" y="6"/>
                  </a:cubicBezTo>
                  <a:cubicBezTo>
                    <a:pt x="112" y="5"/>
                    <a:pt x="112" y="5"/>
                    <a:pt x="112" y="5"/>
                  </a:cubicBezTo>
                  <a:cubicBezTo>
                    <a:pt x="112" y="6"/>
                    <a:pt x="112" y="6"/>
                    <a:pt x="112" y="6"/>
                  </a:cubicBezTo>
                  <a:close/>
                  <a:moveTo>
                    <a:pt x="111" y="6"/>
                  </a:moveTo>
                  <a:cubicBezTo>
                    <a:pt x="111" y="6"/>
                    <a:pt x="111" y="6"/>
                    <a:pt x="111" y="6"/>
                  </a:cubicBezTo>
                  <a:cubicBezTo>
                    <a:pt x="112" y="6"/>
                    <a:pt x="112" y="6"/>
                    <a:pt x="112" y="6"/>
                  </a:cubicBezTo>
                  <a:cubicBezTo>
                    <a:pt x="111" y="6"/>
                    <a:pt x="111" y="6"/>
                    <a:pt x="111" y="6"/>
                  </a:cubicBezTo>
                  <a:close/>
                  <a:moveTo>
                    <a:pt x="110" y="7"/>
                  </a:moveTo>
                  <a:cubicBezTo>
                    <a:pt x="110" y="7"/>
                    <a:pt x="110" y="7"/>
                    <a:pt x="110" y="7"/>
                  </a:cubicBezTo>
                  <a:cubicBezTo>
                    <a:pt x="110" y="6"/>
                    <a:pt x="110" y="6"/>
                    <a:pt x="110" y="6"/>
                  </a:cubicBezTo>
                  <a:cubicBezTo>
                    <a:pt x="110" y="7"/>
                    <a:pt x="110" y="7"/>
                    <a:pt x="110" y="7"/>
                  </a:cubicBezTo>
                  <a:close/>
                  <a:moveTo>
                    <a:pt x="108" y="8"/>
                  </a:moveTo>
                  <a:cubicBezTo>
                    <a:pt x="108" y="7"/>
                    <a:pt x="108" y="7"/>
                    <a:pt x="108" y="7"/>
                  </a:cubicBezTo>
                  <a:cubicBezTo>
                    <a:pt x="109" y="7"/>
                    <a:pt x="109" y="7"/>
                    <a:pt x="109" y="7"/>
                  </a:cubicBezTo>
                  <a:cubicBezTo>
                    <a:pt x="110" y="7"/>
                    <a:pt x="110" y="7"/>
                    <a:pt x="110" y="7"/>
                  </a:cubicBezTo>
                  <a:cubicBezTo>
                    <a:pt x="110" y="7"/>
                    <a:pt x="110" y="7"/>
                    <a:pt x="110" y="7"/>
                  </a:cubicBezTo>
                  <a:cubicBezTo>
                    <a:pt x="109" y="7"/>
                    <a:pt x="109" y="7"/>
                    <a:pt x="109" y="7"/>
                  </a:cubicBezTo>
                  <a:cubicBezTo>
                    <a:pt x="108" y="8"/>
                    <a:pt x="108" y="8"/>
                    <a:pt x="108" y="8"/>
                  </a:cubicBezTo>
                  <a:close/>
                  <a:moveTo>
                    <a:pt x="107" y="8"/>
                  </a:moveTo>
                  <a:cubicBezTo>
                    <a:pt x="107" y="8"/>
                    <a:pt x="107" y="8"/>
                    <a:pt x="107" y="8"/>
                  </a:cubicBezTo>
                  <a:cubicBezTo>
                    <a:pt x="108" y="8"/>
                    <a:pt x="108" y="8"/>
                    <a:pt x="108" y="8"/>
                  </a:cubicBezTo>
                  <a:cubicBezTo>
                    <a:pt x="108" y="8"/>
                    <a:pt x="108" y="8"/>
                    <a:pt x="108" y="8"/>
                  </a:cubicBezTo>
                  <a:cubicBezTo>
                    <a:pt x="107" y="8"/>
                    <a:pt x="107" y="8"/>
                    <a:pt x="107" y="8"/>
                  </a:cubicBezTo>
                  <a:close/>
                  <a:moveTo>
                    <a:pt x="96" y="5"/>
                  </a:moveTo>
                  <a:cubicBezTo>
                    <a:pt x="95" y="4"/>
                    <a:pt x="95" y="4"/>
                    <a:pt x="95" y="4"/>
                  </a:cubicBezTo>
                  <a:cubicBezTo>
                    <a:pt x="95" y="4"/>
                    <a:pt x="95" y="4"/>
                    <a:pt x="95" y="4"/>
                  </a:cubicBezTo>
                  <a:cubicBezTo>
                    <a:pt x="96" y="3"/>
                    <a:pt x="96" y="3"/>
                    <a:pt x="96" y="3"/>
                  </a:cubicBezTo>
                  <a:cubicBezTo>
                    <a:pt x="96" y="4"/>
                    <a:pt x="96" y="4"/>
                    <a:pt x="96" y="4"/>
                  </a:cubicBezTo>
                  <a:cubicBezTo>
                    <a:pt x="96" y="5"/>
                    <a:pt x="96" y="5"/>
                    <a:pt x="96" y="5"/>
                  </a:cubicBezTo>
                  <a:close/>
                  <a:moveTo>
                    <a:pt x="86" y="4"/>
                  </a:moveTo>
                  <a:cubicBezTo>
                    <a:pt x="86" y="5"/>
                    <a:pt x="86" y="5"/>
                    <a:pt x="86" y="5"/>
                  </a:cubicBezTo>
                  <a:cubicBezTo>
                    <a:pt x="87" y="6"/>
                    <a:pt x="87" y="6"/>
                    <a:pt x="87" y="6"/>
                  </a:cubicBezTo>
                  <a:cubicBezTo>
                    <a:pt x="87" y="7"/>
                    <a:pt x="87" y="7"/>
                    <a:pt x="87" y="7"/>
                  </a:cubicBezTo>
                  <a:cubicBezTo>
                    <a:pt x="89" y="7"/>
                    <a:pt x="89" y="7"/>
                    <a:pt x="89" y="7"/>
                  </a:cubicBezTo>
                  <a:cubicBezTo>
                    <a:pt x="90" y="6"/>
                    <a:pt x="90" y="6"/>
                    <a:pt x="90" y="6"/>
                  </a:cubicBezTo>
                  <a:cubicBezTo>
                    <a:pt x="90" y="6"/>
                    <a:pt x="90" y="6"/>
                    <a:pt x="90" y="6"/>
                  </a:cubicBezTo>
                  <a:cubicBezTo>
                    <a:pt x="91" y="6"/>
                    <a:pt x="91" y="6"/>
                    <a:pt x="91" y="6"/>
                  </a:cubicBezTo>
                  <a:cubicBezTo>
                    <a:pt x="91" y="5"/>
                    <a:pt x="91" y="5"/>
                    <a:pt x="91" y="5"/>
                  </a:cubicBezTo>
                  <a:cubicBezTo>
                    <a:pt x="91" y="5"/>
                    <a:pt x="91" y="5"/>
                    <a:pt x="91" y="5"/>
                  </a:cubicBezTo>
                  <a:cubicBezTo>
                    <a:pt x="90" y="4"/>
                    <a:pt x="90" y="4"/>
                    <a:pt x="90" y="4"/>
                  </a:cubicBezTo>
                  <a:cubicBezTo>
                    <a:pt x="90" y="4"/>
                    <a:pt x="90" y="4"/>
                    <a:pt x="90" y="4"/>
                  </a:cubicBezTo>
                  <a:cubicBezTo>
                    <a:pt x="89" y="5"/>
                    <a:pt x="89" y="5"/>
                    <a:pt x="89" y="5"/>
                  </a:cubicBezTo>
                  <a:cubicBezTo>
                    <a:pt x="88" y="5"/>
                    <a:pt x="88" y="5"/>
                    <a:pt x="88" y="5"/>
                  </a:cubicBezTo>
                  <a:cubicBezTo>
                    <a:pt x="88" y="5"/>
                    <a:pt x="88" y="5"/>
                    <a:pt x="88" y="5"/>
                  </a:cubicBezTo>
                  <a:cubicBezTo>
                    <a:pt x="87" y="5"/>
                    <a:pt x="87" y="5"/>
                    <a:pt x="87" y="5"/>
                  </a:cubicBezTo>
                  <a:cubicBezTo>
                    <a:pt x="87" y="5"/>
                    <a:pt x="87" y="5"/>
                    <a:pt x="87" y="5"/>
                  </a:cubicBezTo>
                  <a:cubicBezTo>
                    <a:pt x="87" y="5"/>
                    <a:pt x="87" y="5"/>
                    <a:pt x="87" y="5"/>
                  </a:cubicBezTo>
                  <a:cubicBezTo>
                    <a:pt x="86" y="4"/>
                    <a:pt x="86" y="4"/>
                    <a:pt x="86" y="4"/>
                  </a:cubicBezTo>
                  <a:cubicBezTo>
                    <a:pt x="86" y="4"/>
                    <a:pt x="86" y="4"/>
                    <a:pt x="86" y="4"/>
                  </a:cubicBezTo>
                  <a:cubicBezTo>
                    <a:pt x="86" y="4"/>
                    <a:pt x="86" y="4"/>
                    <a:pt x="86" y="4"/>
                  </a:cubicBezTo>
                  <a:close/>
                  <a:moveTo>
                    <a:pt x="86" y="5"/>
                  </a:moveTo>
                  <a:cubicBezTo>
                    <a:pt x="86" y="6"/>
                    <a:pt x="86" y="6"/>
                    <a:pt x="86" y="6"/>
                  </a:cubicBezTo>
                  <a:cubicBezTo>
                    <a:pt x="87" y="6"/>
                    <a:pt x="87" y="6"/>
                    <a:pt x="87" y="6"/>
                  </a:cubicBezTo>
                  <a:cubicBezTo>
                    <a:pt x="87" y="7"/>
                    <a:pt x="87" y="7"/>
                    <a:pt x="87" y="7"/>
                  </a:cubicBezTo>
                  <a:cubicBezTo>
                    <a:pt x="86" y="6"/>
                    <a:pt x="86" y="6"/>
                    <a:pt x="86" y="6"/>
                  </a:cubicBezTo>
                  <a:cubicBezTo>
                    <a:pt x="85" y="6"/>
                    <a:pt x="85" y="6"/>
                    <a:pt x="85" y="6"/>
                  </a:cubicBezTo>
                  <a:cubicBezTo>
                    <a:pt x="85" y="6"/>
                    <a:pt x="85" y="6"/>
                    <a:pt x="85" y="6"/>
                  </a:cubicBezTo>
                  <a:cubicBezTo>
                    <a:pt x="85" y="6"/>
                    <a:pt x="85" y="6"/>
                    <a:pt x="85" y="6"/>
                  </a:cubicBezTo>
                  <a:cubicBezTo>
                    <a:pt x="85" y="6"/>
                    <a:pt x="85" y="6"/>
                    <a:pt x="85" y="6"/>
                  </a:cubicBezTo>
                  <a:cubicBezTo>
                    <a:pt x="85" y="6"/>
                    <a:pt x="85" y="6"/>
                    <a:pt x="85" y="6"/>
                  </a:cubicBezTo>
                  <a:cubicBezTo>
                    <a:pt x="85" y="6"/>
                    <a:pt x="85" y="6"/>
                    <a:pt x="85" y="6"/>
                  </a:cubicBezTo>
                  <a:cubicBezTo>
                    <a:pt x="85" y="5"/>
                    <a:pt x="85" y="5"/>
                    <a:pt x="85" y="5"/>
                  </a:cubicBezTo>
                  <a:cubicBezTo>
                    <a:pt x="85" y="5"/>
                    <a:pt x="85" y="5"/>
                    <a:pt x="85" y="5"/>
                  </a:cubicBezTo>
                  <a:cubicBezTo>
                    <a:pt x="85" y="5"/>
                    <a:pt x="85" y="5"/>
                    <a:pt x="85" y="5"/>
                  </a:cubicBezTo>
                  <a:cubicBezTo>
                    <a:pt x="86" y="5"/>
                    <a:pt x="86" y="5"/>
                    <a:pt x="86" y="5"/>
                  </a:cubicBezTo>
                  <a:close/>
                  <a:moveTo>
                    <a:pt x="57" y="22"/>
                  </a:moveTo>
                  <a:cubicBezTo>
                    <a:pt x="58" y="22"/>
                    <a:pt x="58" y="22"/>
                    <a:pt x="58" y="22"/>
                  </a:cubicBezTo>
                  <a:cubicBezTo>
                    <a:pt x="58" y="22"/>
                    <a:pt x="58" y="22"/>
                    <a:pt x="58" y="22"/>
                  </a:cubicBezTo>
                  <a:cubicBezTo>
                    <a:pt x="58" y="21"/>
                    <a:pt x="58" y="21"/>
                    <a:pt x="58" y="21"/>
                  </a:cubicBezTo>
                  <a:cubicBezTo>
                    <a:pt x="58" y="21"/>
                    <a:pt x="57" y="22"/>
                    <a:pt x="57" y="22"/>
                  </a:cubicBezTo>
                  <a:close/>
                  <a:moveTo>
                    <a:pt x="57" y="25"/>
                  </a:moveTo>
                  <a:cubicBezTo>
                    <a:pt x="57" y="24"/>
                    <a:pt x="57" y="24"/>
                    <a:pt x="57" y="24"/>
                  </a:cubicBezTo>
                  <a:cubicBezTo>
                    <a:pt x="57" y="23"/>
                    <a:pt x="57" y="23"/>
                    <a:pt x="57" y="23"/>
                  </a:cubicBezTo>
                  <a:cubicBezTo>
                    <a:pt x="57" y="24"/>
                    <a:pt x="57" y="24"/>
                    <a:pt x="57" y="24"/>
                  </a:cubicBezTo>
                  <a:cubicBezTo>
                    <a:pt x="57" y="25"/>
                    <a:pt x="57" y="25"/>
                    <a:pt x="57" y="25"/>
                  </a:cubicBezTo>
                  <a:close/>
                  <a:moveTo>
                    <a:pt x="61" y="19"/>
                  </a:moveTo>
                  <a:cubicBezTo>
                    <a:pt x="61" y="19"/>
                    <a:pt x="61" y="19"/>
                    <a:pt x="61" y="19"/>
                  </a:cubicBezTo>
                  <a:cubicBezTo>
                    <a:pt x="61" y="18"/>
                    <a:pt x="61" y="18"/>
                    <a:pt x="61" y="18"/>
                  </a:cubicBezTo>
                  <a:cubicBezTo>
                    <a:pt x="61" y="18"/>
                    <a:pt x="61" y="18"/>
                    <a:pt x="61" y="18"/>
                  </a:cubicBezTo>
                  <a:cubicBezTo>
                    <a:pt x="61" y="19"/>
                    <a:pt x="61" y="19"/>
                    <a:pt x="61" y="19"/>
                  </a:cubicBezTo>
                  <a:close/>
                  <a:moveTo>
                    <a:pt x="14" y="46"/>
                  </a:moveTo>
                  <a:cubicBezTo>
                    <a:pt x="14" y="46"/>
                    <a:pt x="14" y="46"/>
                    <a:pt x="14" y="46"/>
                  </a:cubicBezTo>
                  <a:cubicBezTo>
                    <a:pt x="15" y="45"/>
                    <a:pt x="15" y="45"/>
                    <a:pt x="15" y="45"/>
                  </a:cubicBezTo>
                  <a:cubicBezTo>
                    <a:pt x="15" y="46"/>
                    <a:pt x="15" y="46"/>
                    <a:pt x="15" y="46"/>
                  </a:cubicBezTo>
                  <a:cubicBezTo>
                    <a:pt x="14" y="46"/>
                    <a:pt x="14" y="46"/>
                    <a:pt x="14" y="46"/>
                  </a:cubicBezTo>
                  <a:close/>
                  <a:moveTo>
                    <a:pt x="1" y="67"/>
                  </a:moveTo>
                  <a:cubicBezTo>
                    <a:pt x="1" y="65"/>
                    <a:pt x="1" y="65"/>
                    <a:pt x="1" y="65"/>
                  </a:cubicBezTo>
                  <a:cubicBezTo>
                    <a:pt x="1" y="66"/>
                    <a:pt x="1" y="66"/>
                    <a:pt x="1" y="66"/>
                  </a:cubicBezTo>
                  <a:cubicBezTo>
                    <a:pt x="1" y="66"/>
                    <a:pt x="1" y="67"/>
                    <a:pt x="1" y="67"/>
                  </a:cubicBezTo>
                  <a:close/>
                  <a:moveTo>
                    <a:pt x="1" y="70"/>
                  </a:moveTo>
                  <a:cubicBezTo>
                    <a:pt x="0" y="69"/>
                    <a:pt x="0" y="69"/>
                    <a:pt x="0" y="69"/>
                  </a:cubicBezTo>
                  <a:cubicBezTo>
                    <a:pt x="1" y="68"/>
                    <a:pt x="1" y="68"/>
                    <a:pt x="1" y="68"/>
                  </a:cubicBezTo>
                  <a:cubicBezTo>
                    <a:pt x="1" y="69"/>
                    <a:pt x="1" y="69"/>
                    <a:pt x="1" y="69"/>
                  </a:cubicBezTo>
                  <a:cubicBezTo>
                    <a:pt x="1" y="70"/>
                    <a:pt x="1" y="70"/>
                    <a:pt x="1" y="70"/>
                  </a:cubicBezTo>
                  <a:close/>
                  <a:moveTo>
                    <a:pt x="99" y="122"/>
                  </a:moveTo>
                  <a:cubicBezTo>
                    <a:pt x="99" y="123"/>
                    <a:pt x="99" y="123"/>
                    <a:pt x="99" y="123"/>
                  </a:cubicBezTo>
                  <a:cubicBezTo>
                    <a:pt x="99" y="123"/>
                    <a:pt x="99" y="123"/>
                    <a:pt x="99" y="123"/>
                  </a:cubicBezTo>
                  <a:cubicBezTo>
                    <a:pt x="100" y="123"/>
                    <a:pt x="100" y="123"/>
                    <a:pt x="100" y="123"/>
                  </a:cubicBezTo>
                  <a:cubicBezTo>
                    <a:pt x="99" y="124"/>
                    <a:pt x="99" y="124"/>
                    <a:pt x="99" y="124"/>
                  </a:cubicBezTo>
                  <a:cubicBezTo>
                    <a:pt x="100" y="124"/>
                    <a:pt x="100" y="124"/>
                    <a:pt x="100" y="124"/>
                  </a:cubicBezTo>
                  <a:cubicBezTo>
                    <a:pt x="101" y="123"/>
                    <a:pt x="101" y="123"/>
                    <a:pt x="101" y="123"/>
                  </a:cubicBezTo>
                  <a:cubicBezTo>
                    <a:pt x="101" y="124"/>
                    <a:pt x="101" y="124"/>
                    <a:pt x="101" y="124"/>
                  </a:cubicBezTo>
                  <a:cubicBezTo>
                    <a:pt x="101" y="124"/>
                    <a:pt x="101" y="124"/>
                    <a:pt x="101" y="124"/>
                  </a:cubicBezTo>
                  <a:cubicBezTo>
                    <a:pt x="99" y="124"/>
                    <a:pt x="99" y="124"/>
                    <a:pt x="99" y="124"/>
                  </a:cubicBezTo>
                  <a:cubicBezTo>
                    <a:pt x="99" y="124"/>
                    <a:pt x="99" y="124"/>
                    <a:pt x="99" y="124"/>
                  </a:cubicBezTo>
                  <a:cubicBezTo>
                    <a:pt x="98" y="124"/>
                    <a:pt x="98" y="124"/>
                    <a:pt x="98" y="124"/>
                  </a:cubicBezTo>
                  <a:cubicBezTo>
                    <a:pt x="98" y="125"/>
                    <a:pt x="98" y="125"/>
                    <a:pt x="98" y="125"/>
                  </a:cubicBezTo>
                  <a:cubicBezTo>
                    <a:pt x="98" y="125"/>
                    <a:pt x="98" y="125"/>
                    <a:pt x="98" y="125"/>
                  </a:cubicBezTo>
                  <a:cubicBezTo>
                    <a:pt x="98" y="124"/>
                    <a:pt x="98" y="124"/>
                    <a:pt x="98" y="124"/>
                  </a:cubicBezTo>
                  <a:cubicBezTo>
                    <a:pt x="97" y="124"/>
                    <a:pt x="97" y="124"/>
                    <a:pt x="97" y="124"/>
                  </a:cubicBezTo>
                  <a:cubicBezTo>
                    <a:pt x="96" y="124"/>
                    <a:pt x="96" y="124"/>
                    <a:pt x="96" y="124"/>
                  </a:cubicBezTo>
                  <a:cubicBezTo>
                    <a:pt x="96" y="124"/>
                    <a:pt x="96" y="124"/>
                    <a:pt x="96" y="124"/>
                  </a:cubicBezTo>
                  <a:cubicBezTo>
                    <a:pt x="95" y="124"/>
                    <a:pt x="95" y="124"/>
                    <a:pt x="95" y="124"/>
                  </a:cubicBezTo>
                  <a:cubicBezTo>
                    <a:pt x="94" y="124"/>
                    <a:pt x="94" y="124"/>
                    <a:pt x="94" y="124"/>
                  </a:cubicBezTo>
                  <a:cubicBezTo>
                    <a:pt x="94" y="123"/>
                    <a:pt x="94" y="123"/>
                    <a:pt x="94" y="123"/>
                  </a:cubicBezTo>
                  <a:cubicBezTo>
                    <a:pt x="95" y="123"/>
                    <a:pt x="95" y="123"/>
                    <a:pt x="95" y="123"/>
                  </a:cubicBezTo>
                  <a:cubicBezTo>
                    <a:pt x="98" y="122"/>
                    <a:pt x="98" y="122"/>
                    <a:pt x="98" y="122"/>
                  </a:cubicBezTo>
                  <a:cubicBezTo>
                    <a:pt x="98" y="122"/>
                    <a:pt x="98" y="122"/>
                    <a:pt x="98" y="122"/>
                  </a:cubicBezTo>
                  <a:cubicBezTo>
                    <a:pt x="99" y="122"/>
                    <a:pt x="99" y="122"/>
                    <a:pt x="99" y="122"/>
                  </a:cubicBezTo>
                  <a:close/>
                  <a:moveTo>
                    <a:pt x="128" y="141"/>
                  </a:moveTo>
                  <a:cubicBezTo>
                    <a:pt x="129" y="141"/>
                    <a:pt x="129" y="141"/>
                    <a:pt x="129" y="141"/>
                  </a:cubicBezTo>
                  <a:cubicBezTo>
                    <a:pt x="129" y="141"/>
                    <a:pt x="129" y="141"/>
                    <a:pt x="129" y="141"/>
                  </a:cubicBezTo>
                  <a:cubicBezTo>
                    <a:pt x="129" y="142"/>
                    <a:pt x="129" y="142"/>
                    <a:pt x="129" y="142"/>
                  </a:cubicBezTo>
                  <a:cubicBezTo>
                    <a:pt x="128" y="141"/>
                    <a:pt x="128" y="141"/>
                    <a:pt x="128" y="141"/>
                  </a:cubicBezTo>
                  <a:close/>
                  <a:moveTo>
                    <a:pt x="133" y="144"/>
                  </a:moveTo>
                  <a:cubicBezTo>
                    <a:pt x="133" y="144"/>
                    <a:pt x="133" y="144"/>
                    <a:pt x="133" y="144"/>
                  </a:cubicBezTo>
                  <a:cubicBezTo>
                    <a:pt x="133" y="144"/>
                    <a:pt x="133" y="144"/>
                    <a:pt x="133" y="144"/>
                  </a:cubicBezTo>
                  <a:cubicBezTo>
                    <a:pt x="133" y="144"/>
                    <a:pt x="133" y="144"/>
                    <a:pt x="133" y="144"/>
                  </a:cubicBezTo>
                  <a:close/>
                  <a:moveTo>
                    <a:pt x="122" y="155"/>
                  </a:moveTo>
                  <a:cubicBezTo>
                    <a:pt x="122" y="155"/>
                    <a:pt x="122" y="155"/>
                    <a:pt x="122" y="155"/>
                  </a:cubicBezTo>
                  <a:cubicBezTo>
                    <a:pt x="123" y="155"/>
                    <a:pt x="123" y="155"/>
                    <a:pt x="123" y="155"/>
                  </a:cubicBezTo>
                  <a:cubicBezTo>
                    <a:pt x="123" y="155"/>
                    <a:pt x="123" y="155"/>
                    <a:pt x="123" y="155"/>
                  </a:cubicBezTo>
                  <a:cubicBezTo>
                    <a:pt x="123" y="154"/>
                    <a:pt x="123" y="154"/>
                    <a:pt x="123" y="154"/>
                  </a:cubicBezTo>
                  <a:cubicBezTo>
                    <a:pt x="122" y="155"/>
                    <a:pt x="122" y="155"/>
                    <a:pt x="122" y="155"/>
                  </a:cubicBezTo>
                  <a:close/>
                  <a:moveTo>
                    <a:pt x="122" y="153"/>
                  </a:moveTo>
                  <a:cubicBezTo>
                    <a:pt x="122" y="154"/>
                    <a:pt x="122" y="154"/>
                    <a:pt x="122" y="154"/>
                  </a:cubicBezTo>
                  <a:cubicBezTo>
                    <a:pt x="123" y="154"/>
                    <a:pt x="123" y="154"/>
                    <a:pt x="123" y="154"/>
                  </a:cubicBezTo>
                  <a:cubicBezTo>
                    <a:pt x="123" y="153"/>
                    <a:pt x="123" y="153"/>
                    <a:pt x="123" y="153"/>
                  </a:cubicBezTo>
                  <a:cubicBezTo>
                    <a:pt x="122" y="153"/>
                    <a:pt x="122" y="153"/>
                    <a:pt x="122" y="153"/>
                  </a:cubicBezTo>
                  <a:close/>
                  <a:moveTo>
                    <a:pt x="122" y="154"/>
                  </a:moveTo>
                  <a:cubicBezTo>
                    <a:pt x="121" y="154"/>
                    <a:pt x="121" y="154"/>
                    <a:pt x="121" y="154"/>
                  </a:cubicBezTo>
                  <a:cubicBezTo>
                    <a:pt x="121" y="153"/>
                    <a:pt x="121" y="153"/>
                    <a:pt x="121" y="153"/>
                  </a:cubicBezTo>
                  <a:cubicBezTo>
                    <a:pt x="122" y="153"/>
                    <a:pt x="122" y="153"/>
                    <a:pt x="122" y="153"/>
                  </a:cubicBezTo>
                  <a:cubicBezTo>
                    <a:pt x="122" y="154"/>
                    <a:pt x="122" y="154"/>
                    <a:pt x="122" y="154"/>
                  </a:cubicBezTo>
                  <a:cubicBezTo>
                    <a:pt x="122" y="154"/>
                    <a:pt x="122" y="154"/>
                    <a:pt x="122" y="154"/>
                  </a:cubicBezTo>
                  <a:close/>
                  <a:moveTo>
                    <a:pt x="119" y="151"/>
                  </a:moveTo>
                  <a:cubicBezTo>
                    <a:pt x="119" y="151"/>
                    <a:pt x="119" y="151"/>
                    <a:pt x="119" y="151"/>
                  </a:cubicBezTo>
                  <a:cubicBezTo>
                    <a:pt x="119" y="150"/>
                    <a:pt x="119" y="150"/>
                    <a:pt x="119" y="150"/>
                  </a:cubicBezTo>
                  <a:cubicBezTo>
                    <a:pt x="119" y="149"/>
                    <a:pt x="119" y="149"/>
                    <a:pt x="119" y="149"/>
                  </a:cubicBezTo>
                  <a:cubicBezTo>
                    <a:pt x="119" y="149"/>
                    <a:pt x="119" y="149"/>
                    <a:pt x="119" y="149"/>
                  </a:cubicBezTo>
                  <a:cubicBezTo>
                    <a:pt x="120" y="148"/>
                    <a:pt x="120" y="148"/>
                    <a:pt x="120" y="148"/>
                  </a:cubicBezTo>
                  <a:cubicBezTo>
                    <a:pt x="120" y="148"/>
                    <a:pt x="120" y="148"/>
                    <a:pt x="120" y="148"/>
                  </a:cubicBezTo>
                  <a:cubicBezTo>
                    <a:pt x="121" y="148"/>
                    <a:pt x="121" y="148"/>
                    <a:pt x="121" y="148"/>
                  </a:cubicBezTo>
                  <a:cubicBezTo>
                    <a:pt x="121" y="149"/>
                    <a:pt x="121" y="149"/>
                    <a:pt x="121" y="149"/>
                  </a:cubicBezTo>
                  <a:cubicBezTo>
                    <a:pt x="121" y="150"/>
                    <a:pt x="121" y="150"/>
                    <a:pt x="121" y="150"/>
                  </a:cubicBezTo>
                  <a:cubicBezTo>
                    <a:pt x="120" y="150"/>
                    <a:pt x="120" y="150"/>
                    <a:pt x="120" y="150"/>
                  </a:cubicBezTo>
                  <a:cubicBezTo>
                    <a:pt x="120" y="151"/>
                    <a:pt x="120" y="151"/>
                    <a:pt x="120" y="151"/>
                  </a:cubicBezTo>
                  <a:cubicBezTo>
                    <a:pt x="119" y="151"/>
                    <a:pt x="119" y="151"/>
                    <a:pt x="119" y="151"/>
                  </a:cubicBezTo>
                  <a:cubicBezTo>
                    <a:pt x="119" y="151"/>
                    <a:pt x="119" y="151"/>
                    <a:pt x="119" y="151"/>
                  </a:cubicBezTo>
                  <a:close/>
                  <a:moveTo>
                    <a:pt x="136" y="153"/>
                  </a:moveTo>
                  <a:cubicBezTo>
                    <a:pt x="138" y="152"/>
                    <a:pt x="138" y="152"/>
                    <a:pt x="138" y="152"/>
                  </a:cubicBezTo>
                  <a:cubicBezTo>
                    <a:pt x="138" y="152"/>
                    <a:pt x="138" y="152"/>
                    <a:pt x="138" y="152"/>
                  </a:cubicBezTo>
                  <a:cubicBezTo>
                    <a:pt x="137" y="150"/>
                    <a:pt x="137" y="150"/>
                    <a:pt x="137" y="150"/>
                  </a:cubicBezTo>
                  <a:cubicBezTo>
                    <a:pt x="136" y="151"/>
                    <a:pt x="136" y="151"/>
                    <a:pt x="136" y="151"/>
                  </a:cubicBezTo>
                  <a:cubicBezTo>
                    <a:pt x="136" y="151"/>
                    <a:pt x="136" y="151"/>
                    <a:pt x="136" y="151"/>
                  </a:cubicBezTo>
                  <a:cubicBezTo>
                    <a:pt x="136" y="152"/>
                    <a:pt x="136" y="152"/>
                    <a:pt x="136" y="152"/>
                  </a:cubicBezTo>
                  <a:cubicBezTo>
                    <a:pt x="136" y="153"/>
                    <a:pt x="136" y="153"/>
                    <a:pt x="136" y="153"/>
                  </a:cubicBezTo>
                  <a:cubicBezTo>
                    <a:pt x="136" y="153"/>
                    <a:pt x="136" y="153"/>
                    <a:pt x="136" y="153"/>
                  </a:cubicBezTo>
                  <a:close/>
                  <a:moveTo>
                    <a:pt x="136" y="154"/>
                  </a:moveTo>
                  <a:cubicBezTo>
                    <a:pt x="136" y="155"/>
                    <a:pt x="136" y="155"/>
                    <a:pt x="136" y="155"/>
                  </a:cubicBezTo>
                  <a:cubicBezTo>
                    <a:pt x="137" y="155"/>
                    <a:pt x="137" y="155"/>
                    <a:pt x="137" y="155"/>
                  </a:cubicBezTo>
                  <a:cubicBezTo>
                    <a:pt x="138" y="155"/>
                    <a:pt x="138" y="155"/>
                    <a:pt x="138" y="155"/>
                  </a:cubicBezTo>
                  <a:cubicBezTo>
                    <a:pt x="138" y="154"/>
                    <a:pt x="138" y="154"/>
                    <a:pt x="138" y="154"/>
                  </a:cubicBezTo>
                  <a:cubicBezTo>
                    <a:pt x="137" y="154"/>
                    <a:pt x="137" y="154"/>
                    <a:pt x="137" y="154"/>
                  </a:cubicBezTo>
                  <a:cubicBezTo>
                    <a:pt x="136" y="154"/>
                    <a:pt x="136" y="154"/>
                    <a:pt x="136" y="154"/>
                  </a:cubicBezTo>
                  <a:cubicBezTo>
                    <a:pt x="136" y="154"/>
                    <a:pt x="136" y="154"/>
                    <a:pt x="136" y="154"/>
                  </a:cubicBezTo>
                  <a:close/>
                  <a:moveTo>
                    <a:pt x="136" y="156"/>
                  </a:moveTo>
                  <a:cubicBezTo>
                    <a:pt x="136" y="156"/>
                    <a:pt x="136" y="156"/>
                    <a:pt x="136" y="156"/>
                  </a:cubicBezTo>
                  <a:cubicBezTo>
                    <a:pt x="137" y="155"/>
                    <a:pt x="137" y="155"/>
                    <a:pt x="137" y="155"/>
                  </a:cubicBezTo>
                  <a:cubicBezTo>
                    <a:pt x="136" y="156"/>
                    <a:pt x="136" y="156"/>
                    <a:pt x="136" y="156"/>
                  </a:cubicBezTo>
                  <a:close/>
                  <a:moveTo>
                    <a:pt x="132" y="169"/>
                  </a:moveTo>
                  <a:cubicBezTo>
                    <a:pt x="132" y="168"/>
                    <a:pt x="132" y="168"/>
                    <a:pt x="132" y="168"/>
                  </a:cubicBezTo>
                  <a:cubicBezTo>
                    <a:pt x="132" y="169"/>
                    <a:pt x="132" y="169"/>
                    <a:pt x="132" y="169"/>
                  </a:cubicBezTo>
                  <a:cubicBezTo>
                    <a:pt x="132" y="169"/>
                    <a:pt x="132" y="169"/>
                    <a:pt x="132" y="169"/>
                  </a:cubicBezTo>
                  <a:close/>
                  <a:moveTo>
                    <a:pt x="127" y="174"/>
                  </a:moveTo>
                  <a:cubicBezTo>
                    <a:pt x="126" y="173"/>
                    <a:pt x="126" y="173"/>
                    <a:pt x="126" y="173"/>
                  </a:cubicBezTo>
                  <a:cubicBezTo>
                    <a:pt x="127" y="172"/>
                    <a:pt x="127" y="172"/>
                    <a:pt x="127" y="172"/>
                  </a:cubicBezTo>
                  <a:cubicBezTo>
                    <a:pt x="127" y="172"/>
                    <a:pt x="127" y="172"/>
                    <a:pt x="127" y="172"/>
                  </a:cubicBezTo>
                  <a:cubicBezTo>
                    <a:pt x="127" y="172"/>
                    <a:pt x="127" y="172"/>
                    <a:pt x="127" y="172"/>
                  </a:cubicBezTo>
                  <a:cubicBezTo>
                    <a:pt x="127" y="172"/>
                    <a:pt x="127" y="172"/>
                    <a:pt x="127" y="172"/>
                  </a:cubicBezTo>
                  <a:cubicBezTo>
                    <a:pt x="127" y="172"/>
                    <a:pt x="127" y="172"/>
                    <a:pt x="127" y="172"/>
                  </a:cubicBezTo>
                  <a:cubicBezTo>
                    <a:pt x="127" y="174"/>
                    <a:pt x="127" y="174"/>
                    <a:pt x="127" y="174"/>
                  </a:cubicBezTo>
                  <a:close/>
                  <a:moveTo>
                    <a:pt x="121" y="173"/>
                  </a:moveTo>
                  <a:cubicBezTo>
                    <a:pt x="121" y="172"/>
                    <a:pt x="121" y="172"/>
                    <a:pt x="121" y="172"/>
                  </a:cubicBezTo>
                  <a:cubicBezTo>
                    <a:pt x="121" y="172"/>
                    <a:pt x="121" y="172"/>
                    <a:pt x="121" y="172"/>
                  </a:cubicBezTo>
                  <a:cubicBezTo>
                    <a:pt x="120" y="172"/>
                    <a:pt x="120" y="172"/>
                    <a:pt x="120" y="172"/>
                  </a:cubicBezTo>
                  <a:cubicBezTo>
                    <a:pt x="120" y="171"/>
                    <a:pt x="120" y="171"/>
                    <a:pt x="120" y="171"/>
                  </a:cubicBezTo>
                  <a:cubicBezTo>
                    <a:pt x="120" y="170"/>
                    <a:pt x="120" y="170"/>
                    <a:pt x="120" y="170"/>
                  </a:cubicBezTo>
                  <a:cubicBezTo>
                    <a:pt x="120" y="170"/>
                    <a:pt x="120" y="170"/>
                    <a:pt x="120" y="170"/>
                  </a:cubicBezTo>
                  <a:cubicBezTo>
                    <a:pt x="120" y="168"/>
                    <a:pt x="120" y="168"/>
                    <a:pt x="120" y="168"/>
                  </a:cubicBezTo>
                  <a:cubicBezTo>
                    <a:pt x="120" y="167"/>
                    <a:pt x="120" y="167"/>
                    <a:pt x="120" y="167"/>
                  </a:cubicBezTo>
                  <a:cubicBezTo>
                    <a:pt x="120" y="167"/>
                    <a:pt x="120" y="167"/>
                    <a:pt x="120" y="167"/>
                  </a:cubicBezTo>
                  <a:cubicBezTo>
                    <a:pt x="119" y="165"/>
                    <a:pt x="119" y="165"/>
                    <a:pt x="119" y="165"/>
                  </a:cubicBezTo>
                  <a:cubicBezTo>
                    <a:pt x="120" y="165"/>
                    <a:pt x="120" y="165"/>
                    <a:pt x="120" y="165"/>
                  </a:cubicBezTo>
                  <a:cubicBezTo>
                    <a:pt x="121" y="165"/>
                    <a:pt x="121" y="165"/>
                    <a:pt x="121" y="165"/>
                  </a:cubicBezTo>
                  <a:cubicBezTo>
                    <a:pt x="122" y="165"/>
                    <a:pt x="122" y="165"/>
                    <a:pt x="122" y="165"/>
                  </a:cubicBezTo>
                  <a:cubicBezTo>
                    <a:pt x="121" y="165"/>
                    <a:pt x="121" y="165"/>
                    <a:pt x="121" y="165"/>
                  </a:cubicBezTo>
                  <a:cubicBezTo>
                    <a:pt x="121" y="164"/>
                    <a:pt x="121" y="164"/>
                    <a:pt x="121" y="164"/>
                  </a:cubicBezTo>
                  <a:cubicBezTo>
                    <a:pt x="120" y="164"/>
                    <a:pt x="120" y="164"/>
                    <a:pt x="120" y="164"/>
                  </a:cubicBezTo>
                  <a:cubicBezTo>
                    <a:pt x="121" y="163"/>
                    <a:pt x="121" y="163"/>
                    <a:pt x="121" y="163"/>
                  </a:cubicBezTo>
                  <a:cubicBezTo>
                    <a:pt x="120" y="161"/>
                    <a:pt x="120" y="161"/>
                    <a:pt x="120" y="161"/>
                  </a:cubicBezTo>
                  <a:cubicBezTo>
                    <a:pt x="120" y="160"/>
                    <a:pt x="120" y="160"/>
                    <a:pt x="120" y="160"/>
                  </a:cubicBezTo>
                  <a:cubicBezTo>
                    <a:pt x="120" y="159"/>
                    <a:pt x="120" y="159"/>
                    <a:pt x="120" y="159"/>
                  </a:cubicBezTo>
                  <a:cubicBezTo>
                    <a:pt x="120" y="157"/>
                    <a:pt x="120" y="157"/>
                    <a:pt x="120" y="157"/>
                  </a:cubicBezTo>
                  <a:cubicBezTo>
                    <a:pt x="120" y="156"/>
                    <a:pt x="120" y="156"/>
                    <a:pt x="120" y="156"/>
                  </a:cubicBezTo>
                  <a:cubicBezTo>
                    <a:pt x="120" y="156"/>
                    <a:pt x="120" y="156"/>
                    <a:pt x="120" y="156"/>
                  </a:cubicBezTo>
                  <a:cubicBezTo>
                    <a:pt x="121" y="155"/>
                    <a:pt x="121" y="155"/>
                    <a:pt x="121" y="155"/>
                  </a:cubicBezTo>
                  <a:cubicBezTo>
                    <a:pt x="121" y="155"/>
                    <a:pt x="121" y="155"/>
                    <a:pt x="121" y="155"/>
                  </a:cubicBezTo>
                  <a:cubicBezTo>
                    <a:pt x="122" y="155"/>
                    <a:pt x="122" y="155"/>
                    <a:pt x="122" y="155"/>
                  </a:cubicBezTo>
                  <a:cubicBezTo>
                    <a:pt x="123" y="156"/>
                    <a:pt x="123" y="156"/>
                    <a:pt x="123" y="156"/>
                  </a:cubicBezTo>
                  <a:cubicBezTo>
                    <a:pt x="123" y="156"/>
                    <a:pt x="123" y="156"/>
                    <a:pt x="123" y="156"/>
                  </a:cubicBezTo>
                  <a:cubicBezTo>
                    <a:pt x="123" y="156"/>
                    <a:pt x="123" y="156"/>
                    <a:pt x="123" y="156"/>
                  </a:cubicBezTo>
                  <a:cubicBezTo>
                    <a:pt x="124" y="155"/>
                    <a:pt x="124" y="155"/>
                    <a:pt x="124" y="155"/>
                  </a:cubicBezTo>
                  <a:cubicBezTo>
                    <a:pt x="124" y="156"/>
                    <a:pt x="124" y="156"/>
                    <a:pt x="124" y="156"/>
                  </a:cubicBezTo>
                  <a:cubicBezTo>
                    <a:pt x="125" y="157"/>
                    <a:pt x="125" y="157"/>
                    <a:pt x="125" y="157"/>
                  </a:cubicBezTo>
                  <a:cubicBezTo>
                    <a:pt x="126" y="158"/>
                    <a:pt x="126" y="158"/>
                    <a:pt x="126" y="158"/>
                  </a:cubicBezTo>
                  <a:cubicBezTo>
                    <a:pt x="127" y="159"/>
                    <a:pt x="127" y="159"/>
                    <a:pt x="127" y="159"/>
                  </a:cubicBezTo>
                  <a:cubicBezTo>
                    <a:pt x="128" y="158"/>
                    <a:pt x="128" y="158"/>
                    <a:pt x="128" y="158"/>
                  </a:cubicBezTo>
                  <a:cubicBezTo>
                    <a:pt x="129" y="158"/>
                    <a:pt x="129" y="158"/>
                    <a:pt x="129" y="158"/>
                  </a:cubicBezTo>
                  <a:cubicBezTo>
                    <a:pt x="129" y="159"/>
                    <a:pt x="129" y="159"/>
                    <a:pt x="129" y="159"/>
                  </a:cubicBezTo>
                  <a:cubicBezTo>
                    <a:pt x="129" y="158"/>
                    <a:pt x="129" y="158"/>
                    <a:pt x="129" y="158"/>
                  </a:cubicBezTo>
                  <a:cubicBezTo>
                    <a:pt x="130" y="158"/>
                    <a:pt x="130" y="158"/>
                    <a:pt x="130" y="158"/>
                  </a:cubicBezTo>
                  <a:cubicBezTo>
                    <a:pt x="133" y="158"/>
                    <a:pt x="133" y="158"/>
                    <a:pt x="133" y="158"/>
                  </a:cubicBezTo>
                  <a:cubicBezTo>
                    <a:pt x="133" y="158"/>
                    <a:pt x="133" y="158"/>
                    <a:pt x="133" y="158"/>
                  </a:cubicBezTo>
                  <a:cubicBezTo>
                    <a:pt x="134" y="157"/>
                    <a:pt x="134" y="157"/>
                    <a:pt x="134" y="157"/>
                  </a:cubicBezTo>
                  <a:cubicBezTo>
                    <a:pt x="134" y="157"/>
                    <a:pt x="134" y="157"/>
                    <a:pt x="134" y="157"/>
                  </a:cubicBezTo>
                  <a:cubicBezTo>
                    <a:pt x="134" y="157"/>
                    <a:pt x="134" y="157"/>
                    <a:pt x="134" y="157"/>
                  </a:cubicBezTo>
                  <a:cubicBezTo>
                    <a:pt x="135" y="157"/>
                    <a:pt x="135" y="157"/>
                    <a:pt x="135" y="157"/>
                  </a:cubicBezTo>
                  <a:cubicBezTo>
                    <a:pt x="135" y="157"/>
                    <a:pt x="135" y="157"/>
                    <a:pt x="135" y="157"/>
                  </a:cubicBezTo>
                  <a:cubicBezTo>
                    <a:pt x="136" y="157"/>
                    <a:pt x="136" y="157"/>
                    <a:pt x="136" y="157"/>
                  </a:cubicBezTo>
                  <a:cubicBezTo>
                    <a:pt x="136" y="158"/>
                    <a:pt x="136" y="158"/>
                    <a:pt x="136" y="158"/>
                  </a:cubicBezTo>
                  <a:cubicBezTo>
                    <a:pt x="136" y="160"/>
                    <a:pt x="136" y="160"/>
                    <a:pt x="136" y="160"/>
                  </a:cubicBezTo>
                  <a:cubicBezTo>
                    <a:pt x="135" y="161"/>
                    <a:pt x="135" y="161"/>
                    <a:pt x="135" y="161"/>
                  </a:cubicBezTo>
                  <a:cubicBezTo>
                    <a:pt x="135" y="163"/>
                    <a:pt x="135" y="163"/>
                    <a:pt x="135" y="163"/>
                  </a:cubicBezTo>
                  <a:cubicBezTo>
                    <a:pt x="134" y="163"/>
                    <a:pt x="134" y="163"/>
                    <a:pt x="134" y="163"/>
                  </a:cubicBezTo>
                  <a:cubicBezTo>
                    <a:pt x="134" y="164"/>
                    <a:pt x="134" y="164"/>
                    <a:pt x="134" y="164"/>
                  </a:cubicBezTo>
                  <a:cubicBezTo>
                    <a:pt x="134" y="165"/>
                    <a:pt x="134" y="165"/>
                    <a:pt x="134" y="165"/>
                  </a:cubicBezTo>
                  <a:cubicBezTo>
                    <a:pt x="134" y="165"/>
                    <a:pt x="134" y="165"/>
                    <a:pt x="134" y="165"/>
                  </a:cubicBezTo>
                  <a:cubicBezTo>
                    <a:pt x="134" y="166"/>
                    <a:pt x="134" y="166"/>
                    <a:pt x="134" y="166"/>
                  </a:cubicBezTo>
                  <a:cubicBezTo>
                    <a:pt x="134" y="166"/>
                    <a:pt x="134" y="166"/>
                    <a:pt x="134" y="166"/>
                  </a:cubicBezTo>
                  <a:cubicBezTo>
                    <a:pt x="133" y="165"/>
                    <a:pt x="133" y="165"/>
                    <a:pt x="133" y="165"/>
                  </a:cubicBezTo>
                  <a:cubicBezTo>
                    <a:pt x="133" y="165"/>
                    <a:pt x="133" y="165"/>
                    <a:pt x="133" y="165"/>
                  </a:cubicBezTo>
                  <a:cubicBezTo>
                    <a:pt x="132" y="166"/>
                    <a:pt x="132" y="166"/>
                    <a:pt x="132" y="166"/>
                  </a:cubicBezTo>
                  <a:cubicBezTo>
                    <a:pt x="132" y="167"/>
                    <a:pt x="132" y="167"/>
                    <a:pt x="132" y="167"/>
                  </a:cubicBezTo>
                  <a:cubicBezTo>
                    <a:pt x="132" y="168"/>
                    <a:pt x="132" y="168"/>
                    <a:pt x="132" y="168"/>
                  </a:cubicBezTo>
                  <a:cubicBezTo>
                    <a:pt x="131" y="168"/>
                    <a:pt x="131" y="168"/>
                    <a:pt x="131" y="168"/>
                  </a:cubicBezTo>
                  <a:cubicBezTo>
                    <a:pt x="131" y="169"/>
                    <a:pt x="131" y="169"/>
                    <a:pt x="131" y="169"/>
                  </a:cubicBezTo>
                  <a:cubicBezTo>
                    <a:pt x="130" y="169"/>
                    <a:pt x="130" y="169"/>
                    <a:pt x="130" y="169"/>
                  </a:cubicBezTo>
                  <a:cubicBezTo>
                    <a:pt x="131" y="170"/>
                    <a:pt x="131" y="170"/>
                    <a:pt x="131" y="170"/>
                  </a:cubicBezTo>
                  <a:cubicBezTo>
                    <a:pt x="131" y="170"/>
                    <a:pt x="131" y="170"/>
                    <a:pt x="131" y="170"/>
                  </a:cubicBezTo>
                  <a:cubicBezTo>
                    <a:pt x="130" y="172"/>
                    <a:pt x="130" y="172"/>
                    <a:pt x="130" y="172"/>
                  </a:cubicBezTo>
                  <a:cubicBezTo>
                    <a:pt x="130" y="172"/>
                    <a:pt x="130" y="172"/>
                    <a:pt x="130" y="172"/>
                  </a:cubicBezTo>
                  <a:cubicBezTo>
                    <a:pt x="129" y="172"/>
                    <a:pt x="129" y="172"/>
                    <a:pt x="129" y="172"/>
                  </a:cubicBezTo>
                  <a:cubicBezTo>
                    <a:pt x="129" y="171"/>
                    <a:pt x="129" y="171"/>
                    <a:pt x="129" y="171"/>
                  </a:cubicBezTo>
                  <a:cubicBezTo>
                    <a:pt x="130" y="171"/>
                    <a:pt x="130" y="171"/>
                    <a:pt x="130" y="171"/>
                  </a:cubicBezTo>
                  <a:cubicBezTo>
                    <a:pt x="130" y="170"/>
                    <a:pt x="130" y="170"/>
                    <a:pt x="130" y="170"/>
                  </a:cubicBezTo>
                  <a:cubicBezTo>
                    <a:pt x="130" y="170"/>
                    <a:pt x="130" y="170"/>
                    <a:pt x="130" y="170"/>
                  </a:cubicBezTo>
                  <a:cubicBezTo>
                    <a:pt x="129" y="170"/>
                    <a:pt x="129" y="170"/>
                    <a:pt x="129" y="170"/>
                  </a:cubicBezTo>
                  <a:cubicBezTo>
                    <a:pt x="128" y="171"/>
                    <a:pt x="128" y="171"/>
                    <a:pt x="128" y="171"/>
                  </a:cubicBezTo>
                  <a:cubicBezTo>
                    <a:pt x="128" y="171"/>
                    <a:pt x="128" y="171"/>
                    <a:pt x="128" y="171"/>
                  </a:cubicBezTo>
                  <a:cubicBezTo>
                    <a:pt x="128" y="170"/>
                    <a:pt x="128" y="170"/>
                    <a:pt x="128" y="170"/>
                  </a:cubicBezTo>
                  <a:cubicBezTo>
                    <a:pt x="127" y="171"/>
                    <a:pt x="127" y="171"/>
                    <a:pt x="127" y="171"/>
                  </a:cubicBezTo>
                  <a:cubicBezTo>
                    <a:pt x="127" y="171"/>
                    <a:pt x="127" y="171"/>
                    <a:pt x="127" y="171"/>
                  </a:cubicBezTo>
                  <a:cubicBezTo>
                    <a:pt x="126" y="172"/>
                    <a:pt x="126" y="172"/>
                    <a:pt x="126" y="172"/>
                  </a:cubicBezTo>
                  <a:cubicBezTo>
                    <a:pt x="126" y="171"/>
                    <a:pt x="126" y="171"/>
                    <a:pt x="126" y="171"/>
                  </a:cubicBezTo>
                  <a:cubicBezTo>
                    <a:pt x="125" y="172"/>
                    <a:pt x="125" y="172"/>
                    <a:pt x="125" y="172"/>
                  </a:cubicBezTo>
                  <a:cubicBezTo>
                    <a:pt x="125" y="173"/>
                    <a:pt x="125" y="173"/>
                    <a:pt x="125" y="173"/>
                  </a:cubicBezTo>
                  <a:cubicBezTo>
                    <a:pt x="124" y="174"/>
                    <a:pt x="124" y="174"/>
                    <a:pt x="124" y="174"/>
                  </a:cubicBezTo>
                  <a:cubicBezTo>
                    <a:pt x="124" y="174"/>
                    <a:pt x="124" y="174"/>
                    <a:pt x="124" y="174"/>
                  </a:cubicBezTo>
                  <a:cubicBezTo>
                    <a:pt x="123" y="174"/>
                    <a:pt x="123" y="174"/>
                    <a:pt x="123" y="174"/>
                  </a:cubicBezTo>
                  <a:cubicBezTo>
                    <a:pt x="123" y="173"/>
                    <a:pt x="123" y="173"/>
                    <a:pt x="123" y="173"/>
                  </a:cubicBezTo>
                  <a:cubicBezTo>
                    <a:pt x="123" y="174"/>
                    <a:pt x="123" y="174"/>
                    <a:pt x="123" y="174"/>
                  </a:cubicBezTo>
                  <a:cubicBezTo>
                    <a:pt x="122" y="173"/>
                    <a:pt x="122" y="173"/>
                    <a:pt x="122" y="173"/>
                  </a:cubicBezTo>
                  <a:cubicBezTo>
                    <a:pt x="121" y="173"/>
                    <a:pt x="121" y="173"/>
                    <a:pt x="121" y="173"/>
                  </a:cubicBezTo>
                  <a:cubicBezTo>
                    <a:pt x="121" y="173"/>
                    <a:pt x="121" y="173"/>
                    <a:pt x="121" y="173"/>
                  </a:cubicBezTo>
                  <a:close/>
                  <a:moveTo>
                    <a:pt x="2" y="110"/>
                  </a:moveTo>
                  <a:cubicBezTo>
                    <a:pt x="3" y="111"/>
                    <a:pt x="3" y="111"/>
                    <a:pt x="3" y="111"/>
                  </a:cubicBezTo>
                  <a:cubicBezTo>
                    <a:pt x="4" y="111"/>
                    <a:pt x="4" y="111"/>
                    <a:pt x="4" y="111"/>
                  </a:cubicBezTo>
                  <a:cubicBezTo>
                    <a:pt x="6" y="113"/>
                    <a:pt x="6" y="113"/>
                    <a:pt x="6" y="113"/>
                  </a:cubicBezTo>
                  <a:cubicBezTo>
                    <a:pt x="6" y="113"/>
                    <a:pt x="6" y="113"/>
                    <a:pt x="6" y="113"/>
                  </a:cubicBezTo>
                  <a:cubicBezTo>
                    <a:pt x="6" y="114"/>
                    <a:pt x="6" y="114"/>
                    <a:pt x="6" y="114"/>
                  </a:cubicBezTo>
                  <a:cubicBezTo>
                    <a:pt x="7" y="114"/>
                    <a:pt x="7" y="114"/>
                    <a:pt x="7" y="114"/>
                  </a:cubicBezTo>
                  <a:cubicBezTo>
                    <a:pt x="7" y="114"/>
                    <a:pt x="7" y="114"/>
                    <a:pt x="7" y="114"/>
                  </a:cubicBezTo>
                  <a:cubicBezTo>
                    <a:pt x="9" y="114"/>
                    <a:pt x="9" y="114"/>
                    <a:pt x="9" y="114"/>
                  </a:cubicBezTo>
                  <a:cubicBezTo>
                    <a:pt x="9" y="114"/>
                    <a:pt x="9" y="114"/>
                    <a:pt x="9" y="114"/>
                  </a:cubicBezTo>
                  <a:cubicBezTo>
                    <a:pt x="9" y="115"/>
                    <a:pt x="9" y="115"/>
                    <a:pt x="9" y="115"/>
                  </a:cubicBezTo>
                  <a:cubicBezTo>
                    <a:pt x="10" y="115"/>
                    <a:pt x="10" y="115"/>
                    <a:pt x="10" y="115"/>
                  </a:cubicBezTo>
                  <a:cubicBezTo>
                    <a:pt x="11" y="115"/>
                    <a:pt x="11" y="115"/>
                    <a:pt x="11" y="115"/>
                  </a:cubicBezTo>
                  <a:cubicBezTo>
                    <a:pt x="12" y="115"/>
                    <a:pt x="12" y="115"/>
                    <a:pt x="12" y="115"/>
                  </a:cubicBezTo>
                  <a:cubicBezTo>
                    <a:pt x="12" y="115"/>
                    <a:pt x="12" y="115"/>
                    <a:pt x="12" y="115"/>
                  </a:cubicBezTo>
                  <a:cubicBezTo>
                    <a:pt x="13" y="115"/>
                    <a:pt x="13" y="115"/>
                    <a:pt x="13" y="115"/>
                  </a:cubicBezTo>
                  <a:cubicBezTo>
                    <a:pt x="14" y="115"/>
                    <a:pt x="14" y="115"/>
                    <a:pt x="14" y="115"/>
                  </a:cubicBezTo>
                  <a:cubicBezTo>
                    <a:pt x="15" y="115"/>
                    <a:pt x="15" y="115"/>
                    <a:pt x="15" y="115"/>
                  </a:cubicBezTo>
                  <a:cubicBezTo>
                    <a:pt x="15" y="114"/>
                    <a:pt x="15" y="114"/>
                    <a:pt x="15" y="114"/>
                  </a:cubicBezTo>
                  <a:cubicBezTo>
                    <a:pt x="16" y="114"/>
                    <a:pt x="16" y="114"/>
                    <a:pt x="16" y="114"/>
                  </a:cubicBezTo>
                  <a:cubicBezTo>
                    <a:pt x="16" y="113"/>
                    <a:pt x="16" y="113"/>
                    <a:pt x="16" y="113"/>
                  </a:cubicBezTo>
                  <a:cubicBezTo>
                    <a:pt x="18" y="113"/>
                    <a:pt x="18" y="113"/>
                    <a:pt x="18" y="113"/>
                  </a:cubicBezTo>
                  <a:cubicBezTo>
                    <a:pt x="18" y="113"/>
                    <a:pt x="18" y="113"/>
                    <a:pt x="18" y="113"/>
                  </a:cubicBezTo>
                  <a:cubicBezTo>
                    <a:pt x="19" y="112"/>
                    <a:pt x="19" y="112"/>
                    <a:pt x="19" y="112"/>
                  </a:cubicBezTo>
                  <a:cubicBezTo>
                    <a:pt x="19" y="112"/>
                    <a:pt x="19" y="112"/>
                    <a:pt x="19" y="112"/>
                  </a:cubicBezTo>
                  <a:cubicBezTo>
                    <a:pt x="20" y="113"/>
                    <a:pt x="20" y="113"/>
                    <a:pt x="20" y="113"/>
                  </a:cubicBezTo>
                  <a:cubicBezTo>
                    <a:pt x="21" y="112"/>
                    <a:pt x="21" y="112"/>
                    <a:pt x="21" y="112"/>
                  </a:cubicBezTo>
                  <a:cubicBezTo>
                    <a:pt x="21" y="112"/>
                    <a:pt x="21" y="112"/>
                    <a:pt x="21" y="112"/>
                  </a:cubicBezTo>
                  <a:cubicBezTo>
                    <a:pt x="21" y="112"/>
                    <a:pt x="21" y="112"/>
                    <a:pt x="21" y="112"/>
                  </a:cubicBezTo>
                  <a:cubicBezTo>
                    <a:pt x="22" y="111"/>
                    <a:pt x="22" y="111"/>
                    <a:pt x="22" y="111"/>
                  </a:cubicBezTo>
                  <a:cubicBezTo>
                    <a:pt x="24" y="109"/>
                    <a:pt x="24" y="109"/>
                    <a:pt x="24" y="109"/>
                  </a:cubicBezTo>
                  <a:cubicBezTo>
                    <a:pt x="25" y="110"/>
                    <a:pt x="25" y="110"/>
                    <a:pt x="25" y="110"/>
                  </a:cubicBezTo>
                  <a:cubicBezTo>
                    <a:pt x="26" y="110"/>
                    <a:pt x="26" y="110"/>
                    <a:pt x="26" y="110"/>
                  </a:cubicBezTo>
                  <a:cubicBezTo>
                    <a:pt x="26" y="109"/>
                    <a:pt x="26" y="109"/>
                    <a:pt x="26" y="109"/>
                  </a:cubicBezTo>
                  <a:cubicBezTo>
                    <a:pt x="29" y="109"/>
                    <a:pt x="29" y="109"/>
                    <a:pt x="29" y="109"/>
                  </a:cubicBezTo>
                  <a:cubicBezTo>
                    <a:pt x="29" y="109"/>
                    <a:pt x="29" y="109"/>
                    <a:pt x="29" y="109"/>
                  </a:cubicBezTo>
                  <a:cubicBezTo>
                    <a:pt x="31" y="109"/>
                    <a:pt x="31" y="109"/>
                    <a:pt x="31" y="109"/>
                  </a:cubicBezTo>
                  <a:cubicBezTo>
                    <a:pt x="31" y="109"/>
                    <a:pt x="31" y="109"/>
                    <a:pt x="31" y="109"/>
                  </a:cubicBezTo>
                  <a:cubicBezTo>
                    <a:pt x="32" y="109"/>
                    <a:pt x="32" y="109"/>
                    <a:pt x="32" y="109"/>
                  </a:cubicBezTo>
                  <a:cubicBezTo>
                    <a:pt x="33" y="109"/>
                    <a:pt x="33" y="109"/>
                    <a:pt x="33" y="109"/>
                  </a:cubicBezTo>
                  <a:cubicBezTo>
                    <a:pt x="33" y="110"/>
                    <a:pt x="33" y="110"/>
                    <a:pt x="33" y="110"/>
                  </a:cubicBezTo>
                  <a:cubicBezTo>
                    <a:pt x="34" y="110"/>
                    <a:pt x="34" y="110"/>
                    <a:pt x="34" y="110"/>
                  </a:cubicBezTo>
                  <a:cubicBezTo>
                    <a:pt x="34" y="110"/>
                    <a:pt x="34" y="110"/>
                    <a:pt x="34" y="110"/>
                  </a:cubicBezTo>
                  <a:cubicBezTo>
                    <a:pt x="35" y="110"/>
                    <a:pt x="35" y="110"/>
                    <a:pt x="35" y="110"/>
                  </a:cubicBezTo>
                  <a:cubicBezTo>
                    <a:pt x="35" y="110"/>
                    <a:pt x="35" y="110"/>
                    <a:pt x="35" y="110"/>
                  </a:cubicBezTo>
                  <a:cubicBezTo>
                    <a:pt x="37" y="110"/>
                    <a:pt x="37" y="110"/>
                    <a:pt x="37" y="110"/>
                  </a:cubicBezTo>
                  <a:cubicBezTo>
                    <a:pt x="37" y="110"/>
                    <a:pt x="37" y="110"/>
                    <a:pt x="37" y="110"/>
                  </a:cubicBezTo>
                  <a:cubicBezTo>
                    <a:pt x="37" y="110"/>
                    <a:pt x="37" y="110"/>
                    <a:pt x="37" y="110"/>
                  </a:cubicBezTo>
                  <a:cubicBezTo>
                    <a:pt x="38" y="110"/>
                    <a:pt x="38" y="110"/>
                    <a:pt x="38" y="110"/>
                  </a:cubicBezTo>
                  <a:cubicBezTo>
                    <a:pt x="39" y="110"/>
                    <a:pt x="39" y="110"/>
                    <a:pt x="39" y="110"/>
                  </a:cubicBezTo>
                  <a:cubicBezTo>
                    <a:pt x="40" y="109"/>
                    <a:pt x="40" y="109"/>
                    <a:pt x="40" y="109"/>
                  </a:cubicBezTo>
                  <a:cubicBezTo>
                    <a:pt x="41" y="108"/>
                    <a:pt x="41" y="108"/>
                    <a:pt x="41" y="108"/>
                  </a:cubicBezTo>
                  <a:cubicBezTo>
                    <a:pt x="41" y="108"/>
                    <a:pt x="41" y="108"/>
                    <a:pt x="41" y="108"/>
                  </a:cubicBezTo>
                  <a:cubicBezTo>
                    <a:pt x="42" y="107"/>
                    <a:pt x="42" y="107"/>
                    <a:pt x="42" y="107"/>
                  </a:cubicBezTo>
                  <a:cubicBezTo>
                    <a:pt x="43" y="106"/>
                    <a:pt x="43" y="106"/>
                    <a:pt x="43" y="106"/>
                  </a:cubicBezTo>
                  <a:cubicBezTo>
                    <a:pt x="44" y="105"/>
                    <a:pt x="44" y="105"/>
                    <a:pt x="44" y="105"/>
                  </a:cubicBezTo>
                  <a:cubicBezTo>
                    <a:pt x="45" y="105"/>
                    <a:pt x="45" y="105"/>
                    <a:pt x="45" y="105"/>
                  </a:cubicBezTo>
                  <a:cubicBezTo>
                    <a:pt x="46" y="105"/>
                    <a:pt x="46" y="105"/>
                    <a:pt x="46" y="105"/>
                  </a:cubicBezTo>
                  <a:cubicBezTo>
                    <a:pt x="47" y="104"/>
                    <a:pt x="47" y="104"/>
                    <a:pt x="47" y="104"/>
                  </a:cubicBezTo>
                  <a:cubicBezTo>
                    <a:pt x="50" y="103"/>
                    <a:pt x="50" y="103"/>
                    <a:pt x="50" y="103"/>
                  </a:cubicBezTo>
                  <a:cubicBezTo>
                    <a:pt x="51" y="102"/>
                    <a:pt x="51" y="102"/>
                    <a:pt x="51" y="102"/>
                  </a:cubicBezTo>
                  <a:cubicBezTo>
                    <a:pt x="52" y="102"/>
                    <a:pt x="52" y="102"/>
                    <a:pt x="52" y="102"/>
                  </a:cubicBezTo>
                  <a:cubicBezTo>
                    <a:pt x="53" y="102"/>
                    <a:pt x="53" y="102"/>
                    <a:pt x="53" y="102"/>
                  </a:cubicBezTo>
                  <a:cubicBezTo>
                    <a:pt x="53" y="102"/>
                    <a:pt x="53" y="102"/>
                    <a:pt x="53" y="102"/>
                  </a:cubicBezTo>
                  <a:cubicBezTo>
                    <a:pt x="55" y="102"/>
                    <a:pt x="55" y="102"/>
                    <a:pt x="55" y="102"/>
                  </a:cubicBezTo>
                  <a:cubicBezTo>
                    <a:pt x="56" y="102"/>
                    <a:pt x="56" y="102"/>
                    <a:pt x="56" y="102"/>
                  </a:cubicBezTo>
                  <a:cubicBezTo>
                    <a:pt x="57" y="102"/>
                    <a:pt x="57" y="102"/>
                    <a:pt x="57" y="102"/>
                  </a:cubicBezTo>
                  <a:cubicBezTo>
                    <a:pt x="58" y="102"/>
                    <a:pt x="58" y="102"/>
                    <a:pt x="58" y="102"/>
                  </a:cubicBezTo>
                  <a:cubicBezTo>
                    <a:pt x="61" y="101"/>
                    <a:pt x="61" y="101"/>
                    <a:pt x="61" y="101"/>
                  </a:cubicBezTo>
                  <a:cubicBezTo>
                    <a:pt x="62" y="101"/>
                    <a:pt x="62" y="101"/>
                    <a:pt x="62" y="101"/>
                  </a:cubicBezTo>
                  <a:cubicBezTo>
                    <a:pt x="63" y="100"/>
                    <a:pt x="63" y="100"/>
                    <a:pt x="63" y="100"/>
                  </a:cubicBezTo>
                  <a:cubicBezTo>
                    <a:pt x="64" y="100"/>
                    <a:pt x="64" y="100"/>
                    <a:pt x="64" y="100"/>
                  </a:cubicBezTo>
                  <a:cubicBezTo>
                    <a:pt x="65" y="99"/>
                    <a:pt x="65" y="99"/>
                    <a:pt x="65" y="99"/>
                  </a:cubicBezTo>
                  <a:cubicBezTo>
                    <a:pt x="67" y="99"/>
                    <a:pt x="67" y="99"/>
                    <a:pt x="67" y="99"/>
                  </a:cubicBezTo>
                  <a:cubicBezTo>
                    <a:pt x="72" y="99"/>
                    <a:pt x="72" y="99"/>
                    <a:pt x="72" y="99"/>
                  </a:cubicBezTo>
                  <a:cubicBezTo>
                    <a:pt x="74" y="99"/>
                    <a:pt x="74" y="99"/>
                    <a:pt x="74" y="99"/>
                  </a:cubicBezTo>
                  <a:cubicBezTo>
                    <a:pt x="75" y="99"/>
                    <a:pt x="75" y="99"/>
                    <a:pt x="75" y="99"/>
                  </a:cubicBezTo>
                  <a:cubicBezTo>
                    <a:pt x="76" y="99"/>
                    <a:pt x="76" y="99"/>
                    <a:pt x="76" y="99"/>
                  </a:cubicBezTo>
                  <a:cubicBezTo>
                    <a:pt x="77" y="99"/>
                    <a:pt x="77" y="99"/>
                    <a:pt x="77" y="99"/>
                  </a:cubicBezTo>
                  <a:cubicBezTo>
                    <a:pt x="78" y="100"/>
                    <a:pt x="78" y="100"/>
                    <a:pt x="78" y="100"/>
                  </a:cubicBezTo>
                  <a:cubicBezTo>
                    <a:pt x="79" y="102"/>
                    <a:pt x="79" y="102"/>
                    <a:pt x="79" y="102"/>
                  </a:cubicBezTo>
                  <a:cubicBezTo>
                    <a:pt x="80" y="102"/>
                    <a:pt x="80" y="102"/>
                    <a:pt x="80" y="102"/>
                  </a:cubicBezTo>
                  <a:cubicBezTo>
                    <a:pt x="81" y="102"/>
                    <a:pt x="81" y="102"/>
                    <a:pt x="81" y="102"/>
                  </a:cubicBezTo>
                  <a:cubicBezTo>
                    <a:pt x="81" y="101"/>
                    <a:pt x="81" y="101"/>
                    <a:pt x="81" y="101"/>
                  </a:cubicBezTo>
                  <a:cubicBezTo>
                    <a:pt x="82" y="102"/>
                    <a:pt x="82" y="102"/>
                    <a:pt x="82" y="102"/>
                  </a:cubicBezTo>
                  <a:cubicBezTo>
                    <a:pt x="82" y="102"/>
                    <a:pt x="82" y="102"/>
                    <a:pt x="82" y="102"/>
                  </a:cubicBezTo>
                  <a:cubicBezTo>
                    <a:pt x="83" y="102"/>
                    <a:pt x="83" y="102"/>
                    <a:pt x="83" y="102"/>
                  </a:cubicBezTo>
                  <a:cubicBezTo>
                    <a:pt x="84" y="103"/>
                    <a:pt x="84" y="103"/>
                    <a:pt x="84" y="103"/>
                  </a:cubicBezTo>
                  <a:cubicBezTo>
                    <a:pt x="85" y="103"/>
                    <a:pt x="85" y="103"/>
                    <a:pt x="85" y="103"/>
                  </a:cubicBezTo>
                  <a:cubicBezTo>
                    <a:pt x="86" y="103"/>
                    <a:pt x="86" y="103"/>
                    <a:pt x="86" y="103"/>
                  </a:cubicBezTo>
                  <a:cubicBezTo>
                    <a:pt x="88" y="104"/>
                    <a:pt x="88" y="104"/>
                    <a:pt x="88" y="104"/>
                  </a:cubicBezTo>
                  <a:cubicBezTo>
                    <a:pt x="87" y="105"/>
                    <a:pt x="87" y="105"/>
                    <a:pt x="87" y="105"/>
                  </a:cubicBezTo>
                  <a:cubicBezTo>
                    <a:pt x="88" y="105"/>
                    <a:pt x="88" y="105"/>
                    <a:pt x="88" y="105"/>
                  </a:cubicBezTo>
                  <a:cubicBezTo>
                    <a:pt x="89" y="105"/>
                    <a:pt x="89" y="105"/>
                    <a:pt x="89" y="105"/>
                  </a:cubicBezTo>
                  <a:cubicBezTo>
                    <a:pt x="88" y="106"/>
                    <a:pt x="88" y="106"/>
                    <a:pt x="88" y="106"/>
                  </a:cubicBezTo>
                  <a:cubicBezTo>
                    <a:pt x="88" y="106"/>
                    <a:pt x="88" y="106"/>
                    <a:pt x="88" y="106"/>
                  </a:cubicBezTo>
                  <a:cubicBezTo>
                    <a:pt x="88" y="107"/>
                    <a:pt x="88" y="107"/>
                    <a:pt x="88" y="107"/>
                  </a:cubicBezTo>
                  <a:cubicBezTo>
                    <a:pt x="88" y="108"/>
                    <a:pt x="88" y="108"/>
                    <a:pt x="88" y="108"/>
                  </a:cubicBezTo>
                  <a:cubicBezTo>
                    <a:pt x="89" y="108"/>
                    <a:pt x="89" y="108"/>
                    <a:pt x="89" y="108"/>
                  </a:cubicBezTo>
                  <a:cubicBezTo>
                    <a:pt x="90" y="109"/>
                    <a:pt x="90" y="109"/>
                    <a:pt x="90" y="109"/>
                  </a:cubicBezTo>
                  <a:cubicBezTo>
                    <a:pt x="90" y="110"/>
                    <a:pt x="90" y="110"/>
                    <a:pt x="90" y="110"/>
                  </a:cubicBezTo>
                  <a:cubicBezTo>
                    <a:pt x="90" y="111"/>
                    <a:pt x="90" y="111"/>
                    <a:pt x="90" y="111"/>
                  </a:cubicBezTo>
                  <a:cubicBezTo>
                    <a:pt x="91" y="113"/>
                    <a:pt x="91" y="113"/>
                    <a:pt x="91" y="113"/>
                  </a:cubicBezTo>
                  <a:cubicBezTo>
                    <a:pt x="91" y="114"/>
                    <a:pt x="91" y="114"/>
                    <a:pt x="91" y="114"/>
                  </a:cubicBezTo>
                  <a:cubicBezTo>
                    <a:pt x="91" y="114"/>
                    <a:pt x="91" y="114"/>
                    <a:pt x="91" y="114"/>
                  </a:cubicBezTo>
                  <a:cubicBezTo>
                    <a:pt x="91" y="115"/>
                    <a:pt x="91" y="115"/>
                    <a:pt x="91" y="115"/>
                  </a:cubicBezTo>
                  <a:cubicBezTo>
                    <a:pt x="91" y="116"/>
                    <a:pt x="91" y="116"/>
                    <a:pt x="91" y="116"/>
                  </a:cubicBezTo>
                  <a:cubicBezTo>
                    <a:pt x="90" y="116"/>
                    <a:pt x="90" y="116"/>
                    <a:pt x="90" y="116"/>
                  </a:cubicBezTo>
                  <a:cubicBezTo>
                    <a:pt x="90" y="116"/>
                    <a:pt x="90" y="116"/>
                    <a:pt x="90" y="116"/>
                  </a:cubicBezTo>
                  <a:cubicBezTo>
                    <a:pt x="91" y="117"/>
                    <a:pt x="91" y="117"/>
                    <a:pt x="91" y="117"/>
                  </a:cubicBezTo>
                  <a:cubicBezTo>
                    <a:pt x="91" y="117"/>
                    <a:pt x="91" y="117"/>
                    <a:pt x="91" y="117"/>
                  </a:cubicBezTo>
                  <a:cubicBezTo>
                    <a:pt x="92" y="118"/>
                    <a:pt x="92" y="118"/>
                    <a:pt x="92" y="118"/>
                  </a:cubicBezTo>
                  <a:cubicBezTo>
                    <a:pt x="92" y="118"/>
                    <a:pt x="92" y="118"/>
                    <a:pt x="92" y="118"/>
                  </a:cubicBezTo>
                  <a:cubicBezTo>
                    <a:pt x="93" y="118"/>
                    <a:pt x="93" y="118"/>
                    <a:pt x="93" y="118"/>
                  </a:cubicBezTo>
                  <a:cubicBezTo>
                    <a:pt x="93" y="117"/>
                    <a:pt x="93" y="117"/>
                    <a:pt x="93" y="117"/>
                  </a:cubicBezTo>
                  <a:cubicBezTo>
                    <a:pt x="93" y="117"/>
                    <a:pt x="93" y="117"/>
                    <a:pt x="93" y="117"/>
                  </a:cubicBezTo>
                  <a:cubicBezTo>
                    <a:pt x="93" y="116"/>
                    <a:pt x="93" y="116"/>
                    <a:pt x="93" y="116"/>
                  </a:cubicBezTo>
                  <a:cubicBezTo>
                    <a:pt x="94" y="116"/>
                    <a:pt x="94" y="116"/>
                    <a:pt x="94" y="116"/>
                  </a:cubicBezTo>
                  <a:cubicBezTo>
                    <a:pt x="94" y="115"/>
                    <a:pt x="94" y="115"/>
                    <a:pt x="94" y="115"/>
                  </a:cubicBezTo>
                  <a:cubicBezTo>
                    <a:pt x="95" y="115"/>
                    <a:pt x="95" y="115"/>
                    <a:pt x="95" y="115"/>
                  </a:cubicBezTo>
                  <a:cubicBezTo>
                    <a:pt x="95" y="114"/>
                    <a:pt x="95" y="114"/>
                    <a:pt x="95" y="114"/>
                  </a:cubicBezTo>
                  <a:cubicBezTo>
                    <a:pt x="96" y="114"/>
                    <a:pt x="96" y="114"/>
                    <a:pt x="96" y="114"/>
                  </a:cubicBezTo>
                  <a:cubicBezTo>
                    <a:pt x="97" y="113"/>
                    <a:pt x="97" y="113"/>
                    <a:pt x="97" y="113"/>
                  </a:cubicBezTo>
                  <a:cubicBezTo>
                    <a:pt x="98" y="112"/>
                    <a:pt x="98" y="112"/>
                    <a:pt x="98" y="112"/>
                  </a:cubicBezTo>
                  <a:cubicBezTo>
                    <a:pt x="99" y="111"/>
                    <a:pt x="99" y="111"/>
                    <a:pt x="99" y="111"/>
                  </a:cubicBezTo>
                  <a:cubicBezTo>
                    <a:pt x="99" y="111"/>
                    <a:pt x="99" y="111"/>
                    <a:pt x="99" y="111"/>
                  </a:cubicBezTo>
                  <a:cubicBezTo>
                    <a:pt x="100" y="111"/>
                    <a:pt x="100" y="111"/>
                    <a:pt x="100" y="111"/>
                  </a:cubicBezTo>
                  <a:cubicBezTo>
                    <a:pt x="101" y="110"/>
                    <a:pt x="101" y="110"/>
                    <a:pt x="101" y="110"/>
                  </a:cubicBezTo>
                  <a:cubicBezTo>
                    <a:pt x="102" y="108"/>
                    <a:pt x="102" y="108"/>
                    <a:pt x="102" y="108"/>
                  </a:cubicBezTo>
                  <a:cubicBezTo>
                    <a:pt x="103" y="108"/>
                    <a:pt x="103" y="108"/>
                    <a:pt x="103" y="108"/>
                  </a:cubicBezTo>
                  <a:cubicBezTo>
                    <a:pt x="104" y="107"/>
                    <a:pt x="104" y="107"/>
                    <a:pt x="104" y="107"/>
                  </a:cubicBezTo>
                  <a:cubicBezTo>
                    <a:pt x="103" y="106"/>
                    <a:pt x="103" y="106"/>
                    <a:pt x="103" y="106"/>
                  </a:cubicBezTo>
                  <a:cubicBezTo>
                    <a:pt x="104" y="105"/>
                    <a:pt x="104" y="105"/>
                    <a:pt x="104" y="105"/>
                  </a:cubicBezTo>
                  <a:cubicBezTo>
                    <a:pt x="104" y="106"/>
                    <a:pt x="104" y="106"/>
                    <a:pt x="104" y="106"/>
                  </a:cubicBezTo>
                  <a:cubicBezTo>
                    <a:pt x="104" y="107"/>
                    <a:pt x="104" y="107"/>
                    <a:pt x="104" y="107"/>
                  </a:cubicBezTo>
                  <a:cubicBezTo>
                    <a:pt x="104" y="108"/>
                    <a:pt x="104" y="108"/>
                    <a:pt x="104" y="108"/>
                  </a:cubicBezTo>
                  <a:cubicBezTo>
                    <a:pt x="104" y="109"/>
                    <a:pt x="104" y="109"/>
                    <a:pt x="104" y="109"/>
                  </a:cubicBezTo>
                  <a:cubicBezTo>
                    <a:pt x="103" y="111"/>
                    <a:pt x="103" y="111"/>
                    <a:pt x="103" y="111"/>
                  </a:cubicBezTo>
                  <a:cubicBezTo>
                    <a:pt x="102" y="112"/>
                    <a:pt x="102" y="112"/>
                    <a:pt x="102" y="112"/>
                  </a:cubicBezTo>
                  <a:cubicBezTo>
                    <a:pt x="101" y="113"/>
                    <a:pt x="101" y="113"/>
                    <a:pt x="101" y="113"/>
                  </a:cubicBezTo>
                  <a:cubicBezTo>
                    <a:pt x="101" y="114"/>
                    <a:pt x="101" y="114"/>
                    <a:pt x="101" y="114"/>
                  </a:cubicBezTo>
                  <a:cubicBezTo>
                    <a:pt x="101" y="115"/>
                    <a:pt x="101" y="115"/>
                    <a:pt x="101" y="115"/>
                  </a:cubicBezTo>
                  <a:cubicBezTo>
                    <a:pt x="100" y="116"/>
                    <a:pt x="100" y="116"/>
                    <a:pt x="100" y="116"/>
                  </a:cubicBezTo>
                  <a:cubicBezTo>
                    <a:pt x="100" y="116"/>
                    <a:pt x="100" y="116"/>
                    <a:pt x="100" y="116"/>
                  </a:cubicBezTo>
                  <a:cubicBezTo>
                    <a:pt x="99" y="118"/>
                    <a:pt x="99" y="118"/>
                    <a:pt x="99" y="118"/>
                  </a:cubicBezTo>
                  <a:cubicBezTo>
                    <a:pt x="97" y="118"/>
                    <a:pt x="97" y="118"/>
                    <a:pt x="97" y="118"/>
                  </a:cubicBezTo>
                  <a:cubicBezTo>
                    <a:pt x="97" y="119"/>
                    <a:pt x="97" y="119"/>
                    <a:pt x="97" y="119"/>
                  </a:cubicBezTo>
                  <a:cubicBezTo>
                    <a:pt x="96" y="120"/>
                    <a:pt x="96" y="120"/>
                    <a:pt x="96" y="120"/>
                  </a:cubicBezTo>
                  <a:cubicBezTo>
                    <a:pt x="96" y="120"/>
                    <a:pt x="96" y="120"/>
                    <a:pt x="96" y="120"/>
                  </a:cubicBezTo>
                  <a:cubicBezTo>
                    <a:pt x="98" y="120"/>
                    <a:pt x="98" y="120"/>
                    <a:pt x="98" y="120"/>
                  </a:cubicBezTo>
                  <a:cubicBezTo>
                    <a:pt x="99" y="120"/>
                    <a:pt x="99" y="120"/>
                    <a:pt x="99" y="120"/>
                  </a:cubicBezTo>
                  <a:cubicBezTo>
                    <a:pt x="100" y="120"/>
                    <a:pt x="100" y="120"/>
                    <a:pt x="100" y="120"/>
                  </a:cubicBezTo>
                  <a:cubicBezTo>
                    <a:pt x="102" y="118"/>
                    <a:pt x="102" y="118"/>
                    <a:pt x="102" y="118"/>
                  </a:cubicBezTo>
                  <a:cubicBezTo>
                    <a:pt x="102" y="116"/>
                    <a:pt x="102" y="116"/>
                    <a:pt x="102" y="116"/>
                  </a:cubicBezTo>
                  <a:cubicBezTo>
                    <a:pt x="103" y="115"/>
                    <a:pt x="103" y="115"/>
                    <a:pt x="103" y="115"/>
                  </a:cubicBezTo>
                  <a:cubicBezTo>
                    <a:pt x="104" y="115"/>
                    <a:pt x="104" y="115"/>
                    <a:pt x="104" y="115"/>
                  </a:cubicBezTo>
                  <a:cubicBezTo>
                    <a:pt x="104" y="117"/>
                    <a:pt x="104" y="117"/>
                    <a:pt x="104" y="117"/>
                  </a:cubicBezTo>
                  <a:cubicBezTo>
                    <a:pt x="104" y="118"/>
                    <a:pt x="104" y="118"/>
                    <a:pt x="104" y="118"/>
                  </a:cubicBezTo>
                  <a:cubicBezTo>
                    <a:pt x="104" y="118"/>
                    <a:pt x="104" y="118"/>
                    <a:pt x="104" y="118"/>
                  </a:cubicBezTo>
                  <a:cubicBezTo>
                    <a:pt x="104" y="120"/>
                    <a:pt x="104" y="120"/>
                    <a:pt x="104" y="120"/>
                  </a:cubicBezTo>
                  <a:cubicBezTo>
                    <a:pt x="103" y="122"/>
                    <a:pt x="103" y="122"/>
                    <a:pt x="103" y="122"/>
                  </a:cubicBezTo>
                  <a:cubicBezTo>
                    <a:pt x="101" y="122"/>
                    <a:pt x="101" y="122"/>
                    <a:pt x="101" y="122"/>
                  </a:cubicBezTo>
                  <a:cubicBezTo>
                    <a:pt x="102" y="123"/>
                    <a:pt x="102" y="123"/>
                    <a:pt x="102" y="123"/>
                  </a:cubicBezTo>
                  <a:cubicBezTo>
                    <a:pt x="103" y="123"/>
                    <a:pt x="103" y="123"/>
                    <a:pt x="103" y="123"/>
                  </a:cubicBezTo>
                  <a:cubicBezTo>
                    <a:pt x="104" y="123"/>
                    <a:pt x="104" y="123"/>
                    <a:pt x="104" y="123"/>
                  </a:cubicBezTo>
                  <a:cubicBezTo>
                    <a:pt x="104" y="122"/>
                    <a:pt x="104" y="122"/>
                    <a:pt x="104" y="122"/>
                  </a:cubicBezTo>
                  <a:cubicBezTo>
                    <a:pt x="105" y="122"/>
                    <a:pt x="105" y="122"/>
                    <a:pt x="105" y="122"/>
                  </a:cubicBezTo>
                  <a:cubicBezTo>
                    <a:pt x="106" y="121"/>
                    <a:pt x="106" y="121"/>
                    <a:pt x="106" y="121"/>
                  </a:cubicBezTo>
                  <a:cubicBezTo>
                    <a:pt x="107" y="122"/>
                    <a:pt x="107" y="122"/>
                    <a:pt x="107" y="122"/>
                  </a:cubicBezTo>
                  <a:cubicBezTo>
                    <a:pt x="107" y="121"/>
                    <a:pt x="107" y="121"/>
                    <a:pt x="107" y="121"/>
                  </a:cubicBezTo>
                  <a:cubicBezTo>
                    <a:pt x="107" y="122"/>
                    <a:pt x="107" y="122"/>
                    <a:pt x="107" y="122"/>
                  </a:cubicBezTo>
                  <a:cubicBezTo>
                    <a:pt x="106" y="123"/>
                    <a:pt x="106" y="123"/>
                    <a:pt x="106" y="123"/>
                  </a:cubicBezTo>
                  <a:cubicBezTo>
                    <a:pt x="106" y="123"/>
                    <a:pt x="106" y="123"/>
                    <a:pt x="106" y="123"/>
                  </a:cubicBezTo>
                  <a:cubicBezTo>
                    <a:pt x="105" y="123"/>
                    <a:pt x="105" y="123"/>
                    <a:pt x="105" y="123"/>
                  </a:cubicBezTo>
                  <a:cubicBezTo>
                    <a:pt x="106" y="124"/>
                    <a:pt x="106" y="124"/>
                    <a:pt x="106" y="124"/>
                  </a:cubicBezTo>
                  <a:cubicBezTo>
                    <a:pt x="107" y="125"/>
                    <a:pt x="107" y="125"/>
                    <a:pt x="107" y="125"/>
                  </a:cubicBezTo>
                  <a:cubicBezTo>
                    <a:pt x="107" y="126"/>
                    <a:pt x="107" y="126"/>
                    <a:pt x="107" y="126"/>
                  </a:cubicBezTo>
                  <a:cubicBezTo>
                    <a:pt x="107" y="128"/>
                    <a:pt x="107" y="128"/>
                    <a:pt x="107" y="128"/>
                  </a:cubicBezTo>
                  <a:cubicBezTo>
                    <a:pt x="107" y="130"/>
                    <a:pt x="107" y="130"/>
                    <a:pt x="107" y="130"/>
                  </a:cubicBezTo>
                  <a:cubicBezTo>
                    <a:pt x="106" y="131"/>
                    <a:pt x="106" y="131"/>
                    <a:pt x="106" y="131"/>
                  </a:cubicBezTo>
                  <a:cubicBezTo>
                    <a:pt x="106" y="131"/>
                    <a:pt x="106" y="131"/>
                    <a:pt x="106" y="131"/>
                  </a:cubicBezTo>
                  <a:cubicBezTo>
                    <a:pt x="106" y="133"/>
                    <a:pt x="106" y="133"/>
                    <a:pt x="106" y="133"/>
                  </a:cubicBezTo>
                  <a:cubicBezTo>
                    <a:pt x="107" y="133"/>
                    <a:pt x="107" y="133"/>
                    <a:pt x="107" y="133"/>
                  </a:cubicBezTo>
                  <a:cubicBezTo>
                    <a:pt x="107" y="134"/>
                    <a:pt x="107" y="134"/>
                    <a:pt x="107" y="134"/>
                  </a:cubicBezTo>
                  <a:cubicBezTo>
                    <a:pt x="108" y="136"/>
                    <a:pt x="108" y="136"/>
                    <a:pt x="108" y="136"/>
                  </a:cubicBezTo>
                  <a:cubicBezTo>
                    <a:pt x="109" y="138"/>
                    <a:pt x="109" y="138"/>
                    <a:pt x="109" y="138"/>
                  </a:cubicBezTo>
                  <a:cubicBezTo>
                    <a:pt x="110" y="138"/>
                    <a:pt x="110" y="138"/>
                    <a:pt x="110" y="138"/>
                  </a:cubicBezTo>
                  <a:cubicBezTo>
                    <a:pt x="111" y="138"/>
                    <a:pt x="111" y="138"/>
                    <a:pt x="111" y="138"/>
                  </a:cubicBezTo>
                  <a:cubicBezTo>
                    <a:pt x="112" y="139"/>
                    <a:pt x="112" y="139"/>
                    <a:pt x="112" y="139"/>
                  </a:cubicBezTo>
                  <a:cubicBezTo>
                    <a:pt x="113" y="139"/>
                    <a:pt x="113" y="139"/>
                    <a:pt x="113" y="139"/>
                  </a:cubicBezTo>
                  <a:cubicBezTo>
                    <a:pt x="113" y="139"/>
                    <a:pt x="113" y="139"/>
                    <a:pt x="113" y="139"/>
                  </a:cubicBezTo>
                  <a:cubicBezTo>
                    <a:pt x="113" y="139"/>
                    <a:pt x="113" y="139"/>
                    <a:pt x="113" y="139"/>
                  </a:cubicBezTo>
                  <a:cubicBezTo>
                    <a:pt x="114" y="139"/>
                    <a:pt x="114" y="139"/>
                    <a:pt x="114" y="139"/>
                  </a:cubicBezTo>
                  <a:cubicBezTo>
                    <a:pt x="115" y="140"/>
                    <a:pt x="115" y="140"/>
                    <a:pt x="115" y="140"/>
                  </a:cubicBezTo>
                  <a:cubicBezTo>
                    <a:pt x="116" y="140"/>
                    <a:pt x="116" y="140"/>
                    <a:pt x="116" y="140"/>
                  </a:cubicBezTo>
                  <a:cubicBezTo>
                    <a:pt x="117" y="141"/>
                    <a:pt x="117" y="141"/>
                    <a:pt x="117" y="141"/>
                  </a:cubicBezTo>
                  <a:cubicBezTo>
                    <a:pt x="118" y="142"/>
                    <a:pt x="118" y="142"/>
                    <a:pt x="118" y="142"/>
                  </a:cubicBezTo>
                  <a:cubicBezTo>
                    <a:pt x="118" y="142"/>
                    <a:pt x="118" y="142"/>
                    <a:pt x="118" y="142"/>
                  </a:cubicBezTo>
                  <a:cubicBezTo>
                    <a:pt x="119" y="143"/>
                    <a:pt x="119" y="143"/>
                    <a:pt x="119" y="143"/>
                  </a:cubicBezTo>
                  <a:cubicBezTo>
                    <a:pt x="120" y="143"/>
                    <a:pt x="120" y="143"/>
                    <a:pt x="120" y="143"/>
                  </a:cubicBezTo>
                  <a:cubicBezTo>
                    <a:pt x="120" y="143"/>
                    <a:pt x="120" y="143"/>
                    <a:pt x="120" y="143"/>
                  </a:cubicBezTo>
                  <a:cubicBezTo>
                    <a:pt x="122" y="142"/>
                    <a:pt x="122" y="142"/>
                    <a:pt x="122" y="142"/>
                  </a:cubicBezTo>
                  <a:cubicBezTo>
                    <a:pt x="123" y="141"/>
                    <a:pt x="123" y="141"/>
                    <a:pt x="123" y="141"/>
                  </a:cubicBezTo>
                  <a:cubicBezTo>
                    <a:pt x="124" y="141"/>
                    <a:pt x="124" y="141"/>
                    <a:pt x="124" y="141"/>
                  </a:cubicBezTo>
                  <a:cubicBezTo>
                    <a:pt x="125" y="140"/>
                    <a:pt x="125" y="140"/>
                    <a:pt x="125" y="140"/>
                  </a:cubicBezTo>
                  <a:cubicBezTo>
                    <a:pt x="126" y="140"/>
                    <a:pt x="126" y="140"/>
                    <a:pt x="126" y="140"/>
                  </a:cubicBezTo>
                  <a:cubicBezTo>
                    <a:pt x="126" y="140"/>
                    <a:pt x="126" y="140"/>
                    <a:pt x="126" y="140"/>
                  </a:cubicBezTo>
                  <a:cubicBezTo>
                    <a:pt x="126" y="140"/>
                    <a:pt x="126" y="140"/>
                    <a:pt x="126" y="140"/>
                  </a:cubicBezTo>
                  <a:cubicBezTo>
                    <a:pt x="125" y="139"/>
                    <a:pt x="125" y="139"/>
                    <a:pt x="125" y="139"/>
                  </a:cubicBezTo>
                  <a:cubicBezTo>
                    <a:pt x="125" y="139"/>
                    <a:pt x="125" y="139"/>
                    <a:pt x="125" y="139"/>
                  </a:cubicBezTo>
                  <a:cubicBezTo>
                    <a:pt x="127" y="138"/>
                    <a:pt x="127" y="138"/>
                    <a:pt x="127" y="138"/>
                  </a:cubicBezTo>
                  <a:cubicBezTo>
                    <a:pt x="128" y="139"/>
                    <a:pt x="128" y="139"/>
                    <a:pt x="128" y="139"/>
                  </a:cubicBezTo>
                  <a:cubicBezTo>
                    <a:pt x="128" y="140"/>
                    <a:pt x="128" y="140"/>
                    <a:pt x="128" y="140"/>
                  </a:cubicBezTo>
                  <a:cubicBezTo>
                    <a:pt x="127" y="140"/>
                    <a:pt x="127" y="140"/>
                    <a:pt x="127" y="140"/>
                  </a:cubicBezTo>
                  <a:cubicBezTo>
                    <a:pt x="127" y="141"/>
                    <a:pt x="127" y="141"/>
                    <a:pt x="127" y="141"/>
                  </a:cubicBezTo>
                  <a:cubicBezTo>
                    <a:pt x="127" y="141"/>
                    <a:pt x="127" y="141"/>
                    <a:pt x="127" y="141"/>
                  </a:cubicBezTo>
                  <a:cubicBezTo>
                    <a:pt x="128" y="141"/>
                    <a:pt x="128" y="141"/>
                    <a:pt x="128" y="141"/>
                  </a:cubicBezTo>
                  <a:cubicBezTo>
                    <a:pt x="129" y="140"/>
                    <a:pt x="129" y="140"/>
                    <a:pt x="129" y="140"/>
                  </a:cubicBezTo>
                  <a:cubicBezTo>
                    <a:pt x="130" y="141"/>
                    <a:pt x="130" y="141"/>
                    <a:pt x="130" y="141"/>
                  </a:cubicBezTo>
                  <a:cubicBezTo>
                    <a:pt x="130" y="141"/>
                    <a:pt x="130" y="141"/>
                    <a:pt x="130" y="141"/>
                  </a:cubicBezTo>
                  <a:cubicBezTo>
                    <a:pt x="129" y="141"/>
                    <a:pt x="129" y="141"/>
                    <a:pt x="129" y="141"/>
                  </a:cubicBezTo>
                  <a:cubicBezTo>
                    <a:pt x="128" y="142"/>
                    <a:pt x="128" y="142"/>
                    <a:pt x="128" y="142"/>
                  </a:cubicBezTo>
                  <a:cubicBezTo>
                    <a:pt x="130" y="143"/>
                    <a:pt x="130" y="143"/>
                    <a:pt x="130" y="143"/>
                  </a:cubicBezTo>
                  <a:cubicBezTo>
                    <a:pt x="130" y="145"/>
                    <a:pt x="130" y="145"/>
                    <a:pt x="130" y="145"/>
                  </a:cubicBezTo>
                  <a:cubicBezTo>
                    <a:pt x="130" y="144"/>
                    <a:pt x="130" y="144"/>
                    <a:pt x="130" y="144"/>
                  </a:cubicBezTo>
                  <a:cubicBezTo>
                    <a:pt x="131" y="145"/>
                    <a:pt x="131" y="145"/>
                    <a:pt x="131" y="145"/>
                  </a:cubicBezTo>
                  <a:cubicBezTo>
                    <a:pt x="131" y="145"/>
                    <a:pt x="131" y="145"/>
                    <a:pt x="131" y="145"/>
                  </a:cubicBezTo>
                  <a:cubicBezTo>
                    <a:pt x="132" y="146"/>
                    <a:pt x="132" y="146"/>
                    <a:pt x="132" y="146"/>
                  </a:cubicBezTo>
                  <a:cubicBezTo>
                    <a:pt x="132" y="145"/>
                    <a:pt x="132" y="145"/>
                    <a:pt x="132" y="145"/>
                  </a:cubicBezTo>
                  <a:cubicBezTo>
                    <a:pt x="132" y="144"/>
                    <a:pt x="132" y="144"/>
                    <a:pt x="132" y="144"/>
                  </a:cubicBezTo>
                  <a:cubicBezTo>
                    <a:pt x="131" y="145"/>
                    <a:pt x="131" y="145"/>
                    <a:pt x="131" y="145"/>
                  </a:cubicBezTo>
                  <a:cubicBezTo>
                    <a:pt x="131" y="144"/>
                    <a:pt x="131" y="144"/>
                    <a:pt x="131" y="144"/>
                  </a:cubicBezTo>
                  <a:cubicBezTo>
                    <a:pt x="132" y="144"/>
                    <a:pt x="132" y="144"/>
                    <a:pt x="132" y="144"/>
                  </a:cubicBezTo>
                  <a:cubicBezTo>
                    <a:pt x="134" y="144"/>
                    <a:pt x="134" y="144"/>
                    <a:pt x="134" y="144"/>
                  </a:cubicBezTo>
                  <a:cubicBezTo>
                    <a:pt x="134" y="144"/>
                    <a:pt x="134" y="144"/>
                    <a:pt x="134" y="144"/>
                  </a:cubicBezTo>
                  <a:cubicBezTo>
                    <a:pt x="135" y="144"/>
                    <a:pt x="135" y="144"/>
                    <a:pt x="135" y="144"/>
                  </a:cubicBezTo>
                  <a:cubicBezTo>
                    <a:pt x="136" y="142"/>
                    <a:pt x="136" y="142"/>
                    <a:pt x="136" y="142"/>
                  </a:cubicBezTo>
                  <a:cubicBezTo>
                    <a:pt x="138" y="141"/>
                    <a:pt x="138" y="141"/>
                    <a:pt x="138" y="141"/>
                  </a:cubicBezTo>
                  <a:cubicBezTo>
                    <a:pt x="139" y="140"/>
                    <a:pt x="139" y="140"/>
                    <a:pt x="139" y="140"/>
                  </a:cubicBezTo>
                  <a:cubicBezTo>
                    <a:pt x="139" y="140"/>
                    <a:pt x="139" y="140"/>
                    <a:pt x="139" y="140"/>
                  </a:cubicBezTo>
                  <a:cubicBezTo>
                    <a:pt x="138" y="140"/>
                    <a:pt x="138" y="140"/>
                    <a:pt x="138" y="140"/>
                  </a:cubicBezTo>
                  <a:cubicBezTo>
                    <a:pt x="138" y="140"/>
                    <a:pt x="138" y="140"/>
                    <a:pt x="138" y="140"/>
                  </a:cubicBezTo>
                  <a:cubicBezTo>
                    <a:pt x="137" y="140"/>
                    <a:pt x="137" y="140"/>
                    <a:pt x="137" y="140"/>
                  </a:cubicBezTo>
                  <a:cubicBezTo>
                    <a:pt x="138" y="140"/>
                    <a:pt x="138" y="140"/>
                    <a:pt x="138" y="140"/>
                  </a:cubicBezTo>
                  <a:cubicBezTo>
                    <a:pt x="139" y="140"/>
                    <a:pt x="139" y="140"/>
                    <a:pt x="139" y="140"/>
                  </a:cubicBezTo>
                  <a:cubicBezTo>
                    <a:pt x="141" y="139"/>
                    <a:pt x="141" y="139"/>
                    <a:pt x="141" y="139"/>
                  </a:cubicBezTo>
                  <a:cubicBezTo>
                    <a:pt x="145" y="139"/>
                    <a:pt x="145" y="139"/>
                    <a:pt x="145" y="139"/>
                  </a:cubicBezTo>
                  <a:cubicBezTo>
                    <a:pt x="147" y="139"/>
                    <a:pt x="147" y="139"/>
                    <a:pt x="147" y="139"/>
                  </a:cubicBezTo>
                  <a:cubicBezTo>
                    <a:pt x="148" y="138"/>
                    <a:pt x="148" y="138"/>
                    <a:pt x="148" y="138"/>
                  </a:cubicBezTo>
                  <a:cubicBezTo>
                    <a:pt x="148" y="138"/>
                    <a:pt x="148" y="138"/>
                    <a:pt x="148" y="138"/>
                  </a:cubicBezTo>
                  <a:cubicBezTo>
                    <a:pt x="149" y="138"/>
                    <a:pt x="149" y="138"/>
                    <a:pt x="149" y="138"/>
                  </a:cubicBezTo>
                  <a:cubicBezTo>
                    <a:pt x="150" y="137"/>
                    <a:pt x="150" y="137"/>
                    <a:pt x="150" y="137"/>
                  </a:cubicBezTo>
                  <a:cubicBezTo>
                    <a:pt x="151" y="136"/>
                    <a:pt x="151" y="136"/>
                    <a:pt x="151" y="136"/>
                  </a:cubicBezTo>
                  <a:cubicBezTo>
                    <a:pt x="151" y="134"/>
                    <a:pt x="151" y="134"/>
                    <a:pt x="151" y="134"/>
                  </a:cubicBezTo>
                  <a:cubicBezTo>
                    <a:pt x="150" y="133"/>
                    <a:pt x="150" y="133"/>
                    <a:pt x="150" y="133"/>
                  </a:cubicBezTo>
                  <a:cubicBezTo>
                    <a:pt x="152" y="132"/>
                    <a:pt x="152" y="132"/>
                    <a:pt x="152" y="132"/>
                  </a:cubicBezTo>
                  <a:cubicBezTo>
                    <a:pt x="152" y="130"/>
                    <a:pt x="152" y="130"/>
                    <a:pt x="152" y="130"/>
                  </a:cubicBezTo>
                  <a:cubicBezTo>
                    <a:pt x="153" y="129"/>
                    <a:pt x="153" y="129"/>
                    <a:pt x="153" y="129"/>
                  </a:cubicBezTo>
                  <a:cubicBezTo>
                    <a:pt x="153" y="127"/>
                    <a:pt x="153" y="127"/>
                    <a:pt x="153" y="127"/>
                  </a:cubicBezTo>
                  <a:cubicBezTo>
                    <a:pt x="154" y="127"/>
                    <a:pt x="154" y="127"/>
                    <a:pt x="154" y="127"/>
                  </a:cubicBezTo>
                  <a:cubicBezTo>
                    <a:pt x="154" y="126"/>
                    <a:pt x="154" y="126"/>
                    <a:pt x="154" y="126"/>
                  </a:cubicBezTo>
                  <a:cubicBezTo>
                    <a:pt x="156" y="123"/>
                    <a:pt x="156" y="123"/>
                    <a:pt x="156" y="123"/>
                  </a:cubicBezTo>
                  <a:cubicBezTo>
                    <a:pt x="157" y="123"/>
                    <a:pt x="157" y="123"/>
                    <a:pt x="157" y="123"/>
                  </a:cubicBezTo>
                  <a:cubicBezTo>
                    <a:pt x="158" y="121"/>
                    <a:pt x="158" y="121"/>
                    <a:pt x="158" y="121"/>
                  </a:cubicBezTo>
                  <a:cubicBezTo>
                    <a:pt x="159" y="120"/>
                    <a:pt x="159" y="120"/>
                    <a:pt x="159" y="120"/>
                  </a:cubicBezTo>
                  <a:cubicBezTo>
                    <a:pt x="159" y="118"/>
                    <a:pt x="159" y="118"/>
                    <a:pt x="159" y="118"/>
                  </a:cubicBezTo>
                  <a:cubicBezTo>
                    <a:pt x="161" y="117"/>
                    <a:pt x="161" y="117"/>
                    <a:pt x="161" y="117"/>
                  </a:cubicBezTo>
                  <a:cubicBezTo>
                    <a:pt x="160" y="116"/>
                    <a:pt x="160" y="116"/>
                    <a:pt x="160" y="116"/>
                  </a:cubicBezTo>
                  <a:cubicBezTo>
                    <a:pt x="161" y="116"/>
                    <a:pt x="161" y="116"/>
                    <a:pt x="161" y="116"/>
                  </a:cubicBezTo>
                  <a:cubicBezTo>
                    <a:pt x="162" y="115"/>
                    <a:pt x="162" y="115"/>
                    <a:pt x="162" y="115"/>
                  </a:cubicBezTo>
                  <a:cubicBezTo>
                    <a:pt x="161" y="114"/>
                    <a:pt x="161" y="114"/>
                    <a:pt x="161" y="114"/>
                  </a:cubicBezTo>
                  <a:cubicBezTo>
                    <a:pt x="163" y="113"/>
                    <a:pt x="163" y="113"/>
                    <a:pt x="163" y="113"/>
                  </a:cubicBezTo>
                  <a:cubicBezTo>
                    <a:pt x="164" y="112"/>
                    <a:pt x="164" y="112"/>
                    <a:pt x="164" y="112"/>
                  </a:cubicBezTo>
                  <a:cubicBezTo>
                    <a:pt x="164" y="112"/>
                    <a:pt x="164" y="112"/>
                    <a:pt x="164" y="112"/>
                  </a:cubicBezTo>
                  <a:cubicBezTo>
                    <a:pt x="165" y="110"/>
                    <a:pt x="165" y="110"/>
                    <a:pt x="165" y="110"/>
                  </a:cubicBezTo>
                  <a:cubicBezTo>
                    <a:pt x="166" y="110"/>
                    <a:pt x="166" y="110"/>
                    <a:pt x="166" y="110"/>
                  </a:cubicBezTo>
                  <a:cubicBezTo>
                    <a:pt x="167" y="110"/>
                    <a:pt x="167" y="110"/>
                    <a:pt x="167" y="110"/>
                  </a:cubicBezTo>
                  <a:cubicBezTo>
                    <a:pt x="166" y="110"/>
                    <a:pt x="166" y="110"/>
                    <a:pt x="166" y="110"/>
                  </a:cubicBezTo>
                  <a:cubicBezTo>
                    <a:pt x="166" y="109"/>
                    <a:pt x="166" y="109"/>
                    <a:pt x="166" y="109"/>
                  </a:cubicBezTo>
                  <a:cubicBezTo>
                    <a:pt x="168" y="109"/>
                    <a:pt x="168" y="109"/>
                    <a:pt x="168" y="109"/>
                  </a:cubicBezTo>
                  <a:cubicBezTo>
                    <a:pt x="169" y="108"/>
                    <a:pt x="169" y="108"/>
                    <a:pt x="169" y="108"/>
                  </a:cubicBezTo>
                  <a:cubicBezTo>
                    <a:pt x="169" y="107"/>
                    <a:pt x="169" y="107"/>
                    <a:pt x="169" y="107"/>
                  </a:cubicBezTo>
                  <a:cubicBezTo>
                    <a:pt x="169" y="107"/>
                    <a:pt x="169" y="107"/>
                    <a:pt x="169" y="107"/>
                  </a:cubicBezTo>
                  <a:cubicBezTo>
                    <a:pt x="169" y="106"/>
                    <a:pt x="169" y="106"/>
                    <a:pt x="169" y="106"/>
                  </a:cubicBezTo>
                  <a:cubicBezTo>
                    <a:pt x="171" y="105"/>
                    <a:pt x="171" y="105"/>
                    <a:pt x="171" y="105"/>
                  </a:cubicBezTo>
                  <a:cubicBezTo>
                    <a:pt x="171" y="104"/>
                    <a:pt x="171" y="104"/>
                    <a:pt x="171" y="104"/>
                  </a:cubicBezTo>
                  <a:cubicBezTo>
                    <a:pt x="172" y="104"/>
                    <a:pt x="172" y="104"/>
                    <a:pt x="172" y="104"/>
                  </a:cubicBezTo>
                  <a:cubicBezTo>
                    <a:pt x="173" y="102"/>
                    <a:pt x="173" y="102"/>
                    <a:pt x="173" y="102"/>
                  </a:cubicBezTo>
                  <a:cubicBezTo>
                    <a:pt x="173" y="102"/>
                    <a:pt x="173" y="102"/>
                    <a:pt x="173" y="102"/>
                  </a:cubicBezTo>
                  <a:cubicBezTo>
                    <a:pt x="173" y="100"/>
                    <a:pt x="173" y="100"/>
                    <a:pt x="173" y="100"/>
                  </a:cubicBezTo>
                  <a:cubicBezTo>
                    <a:pt x="173" y="100"/>
                    <a:pt x="173" y="100"/>
                    <a:pt x="173" y="100"/>
                  </a:cubicBezTo>
                  <a:cubicBezTo>
                    <a:pt x="173" y="99"/>
                    <a:pt x="173" y="99"/>
                    <a:pt x="173" y="99"/>
                  </a:cubicBezTo>
                  <a:cubicBezTo>
                    <a:pt x="174" y="97"/>
                    <a:pt x="174" y="97"/>
                    <a:pt x="174" y="97"/>
                  </a:cubicBezTo>
                  <a:cubicBezTo>
                    <a:pt x="174" y="95"/>
                    <a:pt x="174" y="95"/>
                    <a:pt x="174" y="95"/>
                  </a:cubicBezTo>
                  <a:cubicBezTo>
                    <a:pt x="176" y="93"/>
                    <a:pt x="176" y="93"/>
                    <a:pt x="176" y="93"/>
                  </a:cubicBezTo>
                  <a:cubicBezTo>
                    <a:pt x="176" y="92"/>
                    <a:pt x="176" y="92"/>
                    <a:pt x="176" y="92"/>
                  </a:cubicBezTo>
                  <a:cubicBezTo>
                    <a:pt x="177" y="90"/>
                    <a:pt x="177" y="90"/>
                    <a:pt x="177" y="90"/>
                  </a:cubicBezTo>
                  <a:cubicBezTo>
                    <a:pt x="178" y="89"/>
                    <a:pt x="178" y="89"/>
                    <a:pt x="178" y="89"/>
                  </a:cubicBezTo>
                  <a:cubicBezTo>
                    <a:pt x="178" y="88"/>
                    <a:pt x="178" y="88"/>
                    <a:pt x="178" y="88"/>
                  </a:cubicBezTo>
                  <a:cubicBezTo>
                    <a:pt x="178" y="87"/>
                    <a:pt x="178" y="87"/>
                    <a:pt x="178" y="87"/>
                  </a:cubicBezTo>
                  <a:cubicBezTo>
                    <a:pt x="179" y="86"/>
                    <a:pt x="179" y="86"/>
                    <a:pt x="179" y="86"/>
                  </a:cubicBezTo>
                  <a:cubicBezTo>
                    <a:pt x="178" y="84"/>
                    <a:pt x="178" y="84"/>
                    <a:pt x="178" y="84"/>
                  </a:cubicBezTo>
                  <a:cubicBezTo>
                    <a:pt x="178" y="83"/>
                    <a:pt x="178" y="83"/>
                    <a:pt x="178" y="83"/>
                  </a:cubicBezTo>
                  <a:cubicBezTo>
                    <a:pt x="178" y="82"/>
                    <a:pt x="178" y="82"/>
                    <a:pt x="178" y="82"/>
                  </a:cubicBezTo>
                  <a:cubicBezTo>
                    <a:pt x="177" y="81"/>
                    <a:pt x="177" y="81"/>
                    <a:pt x="177" y="81"/>
                  </a:cubicBezTo>
                  <a:cubicBezTo>
                    <a:pt x="177" y="80"/>
                    <a:pt x="177" y="80"/>
                    <a:pt x="177" y="80"/>
                  </a:cubicBezTo>
                  <a:cubicBezTo>
                    <a:pt x="178" y="80"/>
                    <a:pt x="178" y="80"/>
                    <a:pt x="178" y="80"/>
                  </a:cubicBezTo>
                  <a:cubicBezTo>
                    <a:pt x="178" y="79"/>
                    <a:pt x="178" y="79"/>
                    <a:pt x="178" y="79"/>
                  </a:cubicBezTo>
                  <a:cubicBezTo>
                    <a:pt x="178" y="78"/>
                    <a:pt x="178" y="78"/>
                    <a:pt x="178" y="78"/>
                  </a:cubicBezTo>
                  <a:cubicBezTo>
                    <a:pt x="178" y="77"/>
                    <a:pt x="178" y="77"/>
                    <a:pt x="178" y="77"/>
                  </a:cubicBezTo>
                  <a:cubicBezTo>
                    <a:pt x="178" y="75"/>
                    <a:pt x="178" y="75"/>
                    <a:pt x="178" y="75"/>
                  </a:cubicBezTo>
                  <a:cubicBezTo>
                    <a:pt x="179" y="74"/>
                    <a:pt x="179" y="74"/>
                    <a:pt x="179" y="74"/>
                  </a:cubicBezTo>
                  <a:cubicBezTo>
                    <a:pt x="178" y="74"/>
                    <a:pt x="178" y="74"/>
                    <a:pt x="178" y="74"/>
                  </a:cubicBezTo>
                  <a:cubicBezTo>
                    <a:pt x="178" y="73"/>
                    <a:pt x="178" y="73"/>
                    <a:pt x="178" y="73"/>
                  </a:cubicBezTo>
                  <a:cubicBezTo>
                    <a:pt x="178" y="71"/>
                    <a:pt x="178" y="71"/>
                    <a:pt x="178" y="71"/>
                  </a:cubicBezTo>
                  <a:cubicBezTo>
                    <a:pt x="178" y="71"/>
                    <a:pt x="178" y="71"/>
                    <a:pt x="178" y="71"/>
                  </a:cubicBezTo>
                  <a:cubicBezTo>
                    <a:pt x="178" y="70"/>
                    <a:pt x="178" y="70"/>
                    <a:pt x="178" y="70"/>
                  </a:cubicBezTo>
                  <a:cubicBezTo>
                    <a:pt x="177" y="70"/>
                    <a:pt x="177" y="70"/>
                    <a:pt x="177" y="70"/>
                  </a:cubicBezTo>
                  <a:cubicBezTo>
                    <a:pt x="177" y="69"/>
                    <a:pt x="177" y="69"/>
                    <a:pt x="177" y="69"/>
                  </a:cubicBezTo>
                  <a:cubicBezTo>
                    <a:pt x="177" y="68"/>
                    <a:pt x="177" y="68"/>
                    <a:pt x="177" y="68"/>
                  </a:cubicBezTo>
                  <a:cubicBezTo>
                    <a:pt x="176" y="68"/>
                    <a:pt x="176" y="68"/>
                    <a:pt x="176" y="68"/>
                  </a:cubicBezTo>
                  <a:cubicBezTo>
                    <a:pt x="175" y="66"/>
                    <a:pt x="175" y="66"/>
                    <a:pt x="175" y="66"/>
                  </a:cubicBezTo>
                  <a:cubicBezTo>
                    <a:pt x="175" y="65"/>
                    <a:pt x="175" y="65"/>
                    <a:pt x="175" y="65"/>
                  </a:cubicBezTo>
                  <a:cubicBezTo>
                    <a:pt x="175" y="64"/>
                    <a:pt x="175" y="64"/>
                    <a:pt x="175" y="64"/>
                  </a:cubicBezTo>
                  <a:cubicBezTo>
                    <a:pt x="174" y="64"/>
                    <a:pt x="174" y="64"/>
                    <a:pt x="174" y="64"/>
                  </a:cubicBezTo>
                  <a:cubicBezTo>
                    <a:pt x="173" y="65"/>
                    <a:pt x="173" y="65"/>
                    <a:pt x="173" y="65"/>
                  </a:cubicBezTo>
                  <a:cubicBezTo>
                    <a:pt x="173" y="64"/>
                    <a:pt x="173" y="64"/>
                    <a:pt x="173" y="64"/>
                  </a:cubicBezTo>
                  <a:cubicBezTo>
                    <a:pt x="173" y="63"/>
                    <a:pt x="173" y="63"/>
                    <a:pt x="173" y="63"/>
                  </a:cubicBezTo>
                  <a:cubicBezTo>
                    <a:pt x="172" y="63"/>
                    <a:pt x="172" y="63"/>
                    <a:pt x="172" y="63"/>
                  </a:cubicBezTo>
                  <a:cubicBezTo>
                    <a:pt x="172" y="62"/>
                    <a:pt x="172" y="62"/>
                    <a:pt x="172" y="62"/>
                  </a:cubicBezTo>
                  <a:cubicBezTo>
                    <a:pt x="171" y="61"/>
                    <a:pt x="171" y="61"/>
                    <a:pt x="171" y="61"/>
                  </a:cubicBezTo>
                  <a:cubicBezTo>
                    <a:pt x="170" y="61"/>
                    <a:pt x="170" y="61"/>
                    <a:pt x="170" y="61"/>
                  </a:cubicBezTo>
                  <a:cubicBezTo>
                    <a:pt x="171" y="60"/>
                    <a:pt x="171" y="60"/>
                    <a:pt x="171" y="60"/>
                  </a:cubicBezTo>
                  <a:cubicBezTo>
                    <a:pt x="170" y="59"/>
                    <a:pt x="170" y="59"/>
                    <a:pt x="170" y="59"/>
                  </a:cubicBezTo>
                  <a:cubicBezTo>
                    <a:pt x="171" y="58"/>
                    <a:pt x="171" y="58"/>
                    <a:pt x="171" y="58"/>
                  </a:cubicBezTo>
                  <a:cubicBezTo>
                    <a:pt x="171" y="57"/>
                    <a:pt x="171" y="57"/>
                    <a:pt x="171" y="57"/>
                  </a:cubicBezTo>
                  <a:cubicBezTo>
                    <a:pt x="171" y="57"/>
                    <a:pt x="171" y="57"/>
                    <a:pt x="171" y="57"/>
                  </a:cubicBezTo>
                  <a:cubicBezTo>
                    <a:pt x="171" y="56"/>
                    <a:pt x="171" y="56"/>
                    <a:pt x="171" y="56"/>
                  </a:cubicBezTo>
                  <a:cubicBezTo>
                    <a:pt x="170" y="56"/>
                    <a:pt x="170" y="56"/>
                    <a:pt x="170" y="56"/>
                  </a:cubicBezTo>
                  <a:cubicBezTo>
                    <a:pt x="170" y="56"/>
                    <a:pt x="170" y="56"/>
                    <a:pt x="170" y="56"/>
                  </a:cubicBezTo>
                  <a:cubicBezTo>
                    <a:pt x="170" y="56"/>
                    <a:pt x="170" y="56"/>
                    <a:pt x="170" y="56"/>
                  </a:cubicBezTo>
                  <a:cubicBezTo>
                    <a:pt x="170" y="57"/>
                    <a:pt x="170" y="57"/>
                    <a:pt x="170" y="57"/>
                  </a:cubicBezTo>
                  <a:cubicBezTo>
                    <a:pt x="168" y="55"/>
                    <a:pt x="168" y="55"/>
                    <a:pt x="168" y="55"/>
                  </a:cubicBezTo>
                  <a:cubicBezTo>
                    <a:pt x="168" y="54"/>
                    <a:pt x="168" y="54"/>
                    <a:pt x="168" y="54"/>
                  </a:cubicBezTo>
                  <a:cubicBezTo>
                    <a:pt x="167" y="54"/>
                    <a:pt x="167" y="54"/>
                    <a:pt x="167" y="54"/>
                  </a:cubicBezTo>
                  <a:cubicBezTo>
                    <a:pt x="167" y="55"/>
                    <a:pt x="167" y="55"/>
                    <a:pt x="167" y="55"/>
                  </a:cubicBezTo>
                  <a:cubicBezTo>
                    <a:pt x="167" y="56"/>
                    <a:pt x="167" y="56"/>
                    <a:pt x="167" y="56"/>
                  </a:cubicBezTo>
                  <a:cubicBezTo>
                    <a:pt x="168" y="57"/>
                    <a:pt x="168" y="57"/>
                    <a:pt x="168" y="57"/>
                  </a:cubicBezTo>
                  <a:cubicBezTo>
                    <a:pt x="167" y="56"/>
                    <a:pt x="167" y="56"/>
                    <a:pt x="167" y="56"/>
                  </a:cubicBezTo>
                  <a:cubicBezTo>
                    <a:pt x="166" y="56"/>
                    <a:pt x="166" y="56"/>
                    <a:pt x="166" y="56"/>
                  </a:cubicBezTo>
                  <a:cubicBezTo>
                    <a:pt x="166" y="55"/>
                    <a:pt x="166" y="55"/>
                    <a:pt x="166" y="55"/>
                  </a:cubicBezTo>
                  <a:cubicBezTo>
                    <a:pt x="166" y="55"/>
                    <a:pt x="166" y="55"/>
                    <a:pt x="166" y="55"/>
                  </a:cubicBezTo>
                  <a:cubicBezTo>
                    <a:pt x="166" y="53"/>
                    <a:pt x="166" y="53"/>
                    <a:pt x="166" y="53"/>
                  </a:cubicBezTo>
                  <a:cubicBezTo>
                    <a:pt x="166" y="52"/>
                    <a:pt x="166" y="52"/>
                    <a:pt x="166" y="52"/>
                  </a:cubicBezTo>
                  <a:cubicBezTo>
                    <a:pt x="166" y="52"/>
                    <a:pt x="166" y="52"/>
                    <a:pt x="166" y="52"/>
                  </a:cubicBezTo>
                  <a:cubicBezTo>
                    <a:pt x="165" y="51"/>
                    <a:pt x="165" y="51"/>
                    <a:pt x="165" y="51"/>
                  </a:cubicBezTo>
                  <a:cubicBezTo>
                    <a:pt x="165" y="51"/>
                    <a:pt x="165" y="51"/>
                    <a:pt x="165" y="51"/>
                  </a:cubicBezTo>
                  <a:cubicBezTo>
                    <a:pt x="165" y="50"/>
                    <a:pt x="165" y="50"/>
                    <a:pt x="165" y="50"/>
                  </a:cubicBezTo>
                  <a:cubicBezTo>
                    <a:pt x="165" y="49"/>
                    <a:pt x="165" y="49"/>
                    <a:pt x="165" y="49"/>
                  </a:cubicBezTo>
                  <a:cubicBezTo>
                    <a:pt x="164" y="48"/>
                    <a:pt x="164" y="48"/>
                    <a:pt x="164" y="48"/>
                  </a:cubicBezTo>
                  <a:cubicBezTo>
                    <a:pt x="163" y="48"/>
                    <a:pt x="163" y="48"/>
                    <a:pt x="163" y="48"/>
                  </a:cubicBezTo>
                  <a:cubicBezTo>
                    <a:pt x="163" y="47"/>
                    <a:pt x="163" y="47"/>
                    <a:pt x="163" y="47"/>
                  </a:cubicBezTo>
                  <a:cubicBezTo>
                    <a:pt x="164" y="47"/>
                    <a:pt x="164" y="47"/>
                    <a:pt x="164" y="47"/>
                  </a:cubicBezTo>
                  <a:cubicBezTo>
                    <a:pt x="164" y="46"/>
                    <a:pt x="164" y="46"/>
                    <a:pt x="164" y="46"/>
                  </a:cubicBezTo>
                  <a:cubicBezTo>
                    <a:pt x="163" y="45"/>
                    <a:pt x="163" y="45"/>
                    <a:pt x="163" y="45"/>
                  </a:cubicBezTo>
                  <a:cubicBezTo>
                    <a:pt x="163" y="45"/>
                    <a:pt x="163" y="45"/>
                    <a:pt x="163" y="45"/>
                  </a:cubicBezTo>
                  <a:cubicBezTo>
                    <a:pt x="162" y="45"/>
                    <a:pt x="162" y="45"/>
                    <a:pt x="162" y="45"/>
                  </a:cubicBezTo>
                  <a:cubicBezTo>
                    <a:pt x="161" y="44"/>
                    <a:pt x="161" y="44"/>
                    <a:pt x="161" y="44"/>
                  </a:cubicBezTo>
                  <a:cubicBezTo>
                    <a:pt x="160" y="44"/>
                    <a:pt x="160" y="44"/>
                    <a:pt x="160" y="44"/>
                  </a:cubicBezTo>
                  <a:cubicBezTo>
                    <a:pt x="160" y="43"/>
                    <a:pt x="160" y="43"/>
                    <a:pt x="160" y="43"/>
                  </a:cubicBezTo>
                  <a:cubicBezTo>
                    <a:pt x="159" y="44"/>
                    <a:pt x="159" y="44"/>
                    <a:pt x="159" y="44"/>
                  </a:cubicBezTo>
                  <a:cubicBezTo>
                    <a:pt x="159" y="43"/>
                    <a:pt x="159" y="43"/>
                    <a:pt x="159" y="43"/>
                  </a:cubicBezTo>
                  <a:cubicBezTo>
                    <a:pt x="158" y="43"/>
                    <a:pt x="158" y="43"/>
                    <a:pt x="158" y="43"/>
                  </a:cubicBezTo>
                  <a:cubicBezTo>
                    <a:pt x="157" y="43"/>
                    <a:pt x="157" y="43"/>
                    <a:pt x="157" y="43"/>
                  </a:cubicBezTo>
                  <a:cubicBezTo>
                    <a:pt x="158" y="43"/>
                    <a:pt x="158" y="43"/>
                    <a:pt x="158" y="43"/>
                  </a:cubicBezTo>
                  <a:cubicBezTo>
                    <a:pt x="159" y="42"/>
                    <a:pt x="159" y="42"/>
                    <a:pt x="159" y="42"/>
                  </a:cubicBezTo>
                  <a:cubicBezTo>
                    <a:pt x="159" y="42"/>
                    <a:pt x="159" y="42"/>
                    <a:pt x="159" y="42"/>
                  </a:cubicBezTo>
                  <a:cubicBezTo>
                    <a:pt x="158" y="41"/>
                    <a:pt x="158" y="41"/>
                    <a:pt x="158" y="41"/>
                  </a:cubicBezTo>
                  <a:cubicBezTo>
                    <a:pt x="157" y="42"/>
                    <a:pt x="157" y="42"/>
                    <a:pt x="157" y="42"/>
                  </a:cubicBezTo>
                  <a:cubicBezTo>
                    <a:pt x="157" y="41"/>
                    <a:pt x="157" y="41"/>
                    <a:pt x="157" y="41"/>
                  </a:cubicBezTo>
                  <a:cubicBezTo>
                    <a:pt x="156" y="41"/>
                    <a:pt x="156" y="41"/>
                    <a:pt x="156" y="41"/>
                  </a:cubicBezTo>
                  <a:cubicBezTo>
                    <a:pt x="156" y="41"/>
                    <a:pt x="156" y="41"/>
                    <a:pt x="156" y="41"/>
                  </a:cubicBezTo>
                  <a:cubicBezTo>
                    <a:pt x="154" y="40"/>
                    <a:pt x="154" y="40"/>
                    <a:pt x="154" y="40"/>
                  </a:cubicBezTo>
                  <a:cubicBezTo>
                    <a:pt x="153" y="39"/>
                    <a:pt x="153" y="39"/>
                    <a:pt x="153" y="39"/>
                  </a:cubicBezTo>
                  <a:cubicBezTo>
                    <a:pt x="153" y="37"/>
                    <a:pt x="153" y="37"/>
                    <a:pt x="153" y="37"/>
                  </a:cubicBezTo>
                  <a:cubicBezTo>
                    <a:pt x="153" y="36"/>
                    <a:pt x="153" y="36"/>
                    <a:pt x="153" y="36"/>
                  </a:cubicBezTo>
                  <a:cubicBezTo>
                    <a:pt x="153" y="35"/>
                    <a:pt x="153" y="35"/>
                    <a:pt x="153" y="35"/>
                  </a:cubicBezTo>
                  <a:cubicBezTo>
                    <a:pt x="153" y="35"/>
                    <a:pt x="153" y="35"/>
                    <a:pt x="153" y="35"/>
                  </a:cubicBezTo>
                  <a:cubicBezTo>
                    <a:pt x="153" y="34"/>
                    <a:pt x="153" y="34"/>
                    <a:pt x="153" y="34"/>
                  </a:cubicBezTo>
                  <a:cubicBezTo>
                    <a:pt x="153" y="32"/>
                    <a:pt x="153" y="32"/>
                    <a:pt x="153" y="32"/>
                  </a:cubicBezTo>
                  <a:cubicBezTo>
                    <a:pt x="152" y="31"/>
                    <a:pt x="152" y="31"/>
                    <a:pt x="152" y="31"/>
                  </a:cubicBezTo>
                  <a:cubicBezTo>
                    <a:pt x="153" y="30"/>
                    <a:pt x="153" y="30"/>
                    <a:pt x="153" y="30"/>
                  </a:cubicBezTo>
                  <a:cubicBezTo>
                    <a:pt x="152" y="30"/>
                    <a:pt x="152" y="30"/>
                    <a:pt x="152" y="30"/>
                  </a:cubicBezTo>
                  <a:cubicBezTo>
                    <a:pt x="152" y="30"/>
                    <a:pt x="152" y="30"/>
                    <a:pt x="152" y="30"/>
                  </a:cubicBezTo>
                  <a:cubicBezTo>
                    <a:pt x="151" y="28"/>
                    <a:pt x="151" y="28"/>
                    <a:pt x="151" y="28"/>
                  </a:cubicBezTo>
                  <a:cubicBezTo>
                    <a:pt x="151" y="26"/>
                    <a:pt x="151" y="26"/>
                    <a:pt x="151" y="26"/>
                  </a:cubicBezTo>
                  <a:cubicBezTo>
                    <a:pt x="151" y="26"/>
                    <a:pt x="151" y="26"/>
                    <a:pt x="151" y="26"/>
                  </a:cubicBezTo>
                  <a:cubicBezTo>
                    <a:pt x="151" y="26"/>
                    <a:pt x="151" y="26"/>
                    <a:pt x="151" y="26"/>
                  </a:cubicBezTo>
                  <a:cubicBezTo>
                    <a:pt x="151" y="25"/>
                    <a:pt x="151" y="25"/>
                    <a:pt x="151" y="25"/>
                  </a:cubicBezTo>
                  <a:cubicBezTo>
                    <a:pt x="151" y="23"/>
                    <a:pt x="151" y="23"/>
                    <a:pt x="151" y="23"/>
                  </a:cubicBezTo>
                  <a:cubicBezTo>
                    <a:pt x="151" y="22"/>
                    <a:pt x="151" y="22"/>
                    <a:pt x="151" y="22"/>
                  </a:cubicBezTo>
                  <a:cubicBezTo>
                    <a:pt x="151" y="21"/>
                    <a:pt x="151" y="21"/>
                    <a:pt x="151" y="21"/>
                  </a:cubicBezTo>
                  <a:cubicBezTo>
                    <a:pt x="151" y="21"/>
                    <a:pt x="151" y="21"/>
                    <a:pt x="151" y="21"/>
                  </a:cubicBezTo>
                  <a:cubicBezTo>
                    <a:pt x="151" y="20"/>
                    <a:pt x="151" y="20"/>
                    <a:pt x="151" y="20"/>
                  </a:cubicBezTo>
                  <a:cubicBezTo>
                    <a:pt x="149" y="19"/>
                    <a:pt x="149" y="19"/>
                    <a:pt x="149" y="19"/>
                  </a:cubicBezTo>
                  <a:cubicBezTo>
                    <a:pt x="148" y="19"/>
                    <a:pt x="148" y="19"/>
                    <a:pt x="148" y="19"/>
                  </a:cubicBezTo>
                  <a:cubicBezTo>
                    <a:pt x="149" y="18"/>
                    <a:pt x="149" y="18"/>
                    <a:pt x="149" y="18"/>
                  </a:cubicBezTo>
                  <a:cubicBezTo>
                    <a:pt x="148" y="17"/>
                    <a:pt x="148" y="17"/>
                    <a:pt x="148" y="17"/>
                  </a:cubicBezTo>
                  <a:cubicBezTo>
                    <a:pt x="147" y="18"/>
                    <a:pt x="147" y="18"/>
                    <a:pt x="147" y="18"/>
                  </a:cubicBezTo>
                  <a:cubicBezTo>
                    <a:pt x="146" y="18"/>
                    <a:pt x="146" y="18"/>
                    <a:pt x="146" y="18"/>
                  </a:cubicBezTo>
                  <a:cubicBezTo>
                    <a:pt x="146" y="18"/>
                    <a:pt x="146" y="18"/>
                    <a:pt x="146" y="18"/>
                  </a:cubicBezTo>
                  <a:cubicBezTo>
                    <a:pt x="145" y="19"/>
                    <a:pt x="145" y="19"/>
                    <a:pt x="145" y="19"/>
                  </a:cubicBezTo>
                  <a:cubicBezTo>
                    <a:pt x="144" y="17"/>
                    <a:pt x="144" y="17"/>
                    <a:pt x="144" y="17"/>
                  </a:cubicBezTo>
                  <a:cubicBezTo>
                    <a:pt x="144" y="17"/>
                    <a:pt x="144" y="17"/>
                    <a:pt x="144" y="17"/>
                  </a:cubicBezTo>
                  <a:cubicBezTo>
                    <a:pt x="144" y="15"/>
                    <a:pt x="144" y="15"/>
                    <a:pt x="144" y="15"/>
                  </a:cubicBezTo>
                  <a:cubicBezTo>
                    <a:pt x="144" y="14"/>
                    <a:pt x="144" y="14"/>
                    <a:pt x="144" y="14"/>
                  </a:cubicBezTo>
                  <a:cubicBezTo>
                    <a:pt x="144" y="12"/>
                    <a:pt x="144" y="12"/>
                    <a:pt x="144" y="12"/>
                  </a:cubicBezTo>
                  <a:cubicBezTo>
                    <a:pt x="144" y="12"/>
                    <a:pt x="144" y="12"/>
                    <a:pt x="144" y="12"/>
                  </a:cubicBezTo>
                  <a:cubicBezTo>
                    <a:pt x="143" y="12"/>
                    <a:pt x="143" y="12"/>
                    <a:pt x="143" y="12"/>
                  </a:cubicBezTo>
                  <a:cubicBezTo>
                    <a:pt x="144" y="11"/>
                    <a:pt x="144" y="11"/>
                    <a:pt x="144" y="11"/>
                  </a:cubicBezTo>
                  <a:cubicBezTo>
                    <a:pt x="143" y="10"/>
                    <a:pt x="143" y="10"/>
                    <a:pt x="143" y="10"/>
                  </a:cubicBezTo>
                  <a:cubicBezTo>
                    <a:pt x="143" y="9"/>
                    <a:pt x="143" y="9"/>
                    <a:pt x="143" y="9"/>
                  </a:cubicBezTo>
                  <a:cubicBezTo>
                    <a:pt x="142" y="9"/>
                    <a:pt x="142" y="9"/>
                    <a:pt x="142" y="9"/>
                  </a:cubicBezTo>
                  <a:cubicBezTo>
                    <a:pt x="142" y="8"/>
                    <a:pt x="142" y="8"/>
                    <a:pt x="142" y="8"/>
                  </a:cubicBezTo>
                  <a:cubicBezTo>
                    <a:pt x="143" y="8"/>
                    <a:pt x="143" y="8"/>
                    <a:pt x="143" y="8"/>
                  </a:cubicBezTo>
                  <a:cubicBezTo>
                    <a:pt x="142" y="7"/>
                    <a:pt x="142" y="7"/>
                    <a:pt x="142" y="7"/>
                  </a:cubicBezTo>
                  <a:cubicBezTo>
                    <a:pt x="142" y="8"/>
                    <a:pt x="142" y="8"/>
                    <a:pt x="142" y="8"/>
                  </a:cubicBezTo>
                  <a:cubicBezTo>
                    <a:pt x="141" y="7"/>
                    <a:pt x="141" y="7"/>
                    <a:pt x="141" y="7"/>
                  </a:cubicBezTo>
                  <a:cubicBezTo>
                    <a:pt x="141" y="5"/>
                    <a:pt x="141" y="5"/>
                    <a:pt x="141" y="5"/>
                  </a:cubicBezTo>
                  <a:cubicBezTo>
                    <a:pt x="141" y="5"/>
                    <a:pt x="141" y="5"/>
                    <a:pt x="141" y="5"/>
                  </a:cubicBezTo>
                  <a:cubicBezTo>
                    <a:pt x="141" y="4"/>
                    <a:pt x="141" y="4"/>
                    <a:pt x="141" y="4"/>
                  </a:cubicBezTo>
                  <a:cubicBezTo>
                    <a:pt x="140" y="3"/>
                    <a:pt x="140" y="3"/>
                    <a:pt x="140" y="3"/>
                  </a:cubicBezTo>
                  <a:cubicBezTo>
                    <a:pt x="140" y="3"/>
                    <a:pt x="140" y="3"/>
                    <a:pt x="140" y="3"/>
                  </a:cubicBezTo>
                  <a:cubicBezTo>
                    <a:pt x="139" y="3"/>
                    <a:pt x="139" y="3"/>
                    <a:pt x="139" y="3"/>
                  </a:cubicBezTo>
                  <a:cubicBezTo>
                    <a:pt x="138" y="4"/>
                    <a:pt x="138" y="4"/>
                    <a:pt x="138" y="4"/>
                  </a:cubicBezTo>
                  <a:cubicBezTo>
                    <a:pt x="138" y="5"/>
                    <a:pt x="138" y="5"/>
                    <a:pt x="138" y="5"/>
                  </a:cubicBezTo>
                  <a:cubicBezTo>
                    <a:pt x="138" y="7"/>
                    <a:pt x="138" y="7"/>
                    <a:pt x="138" y="7"/>
                  </a:cubicBezTo>
                  <a:cubicBezTo>
                    <a:pt x="138" y="7"/>
                    <a:pt x="138" y="7"/>
                    <a:pt x="138" y="7"/>
                  </a:cubicBezTo>
                  <a:cubicBezTo>
                    <a:pt x="138" y="8"/>
                    <a:pt x="138" y="8"/>
                    <a:pt x="138" y="8"/>
                  </a:cubicBezTo>
                  <a:cubicBezTo>
                    <a:pt x="137" y="8"/>
                    <a:pt x="137" y="8"/>
                    <a:pt x="137" y="8"/>
                  </a:cubicBezTo>
                  <a:cubicBezTo>
                    <a:pt x="137" y="9"/>
                    <a:pt x="137" y="9"/>
                    <a:pt x="137" y="9"/>
                  </a:cubicBezTo>
                  <a:cubicBezTo>
                    <a:pt x="136" y="10"/>
                    <a:pt x="136" y="10"/>
                    <a:pt x="136" y="10"/>
                  </a:cubicBezTo>
                  <a:cubicBezTo>
                    <a:pt x="137" y="10"/>
                    <a:pt x="137" y="10"/>
                    <a:pt x="137" y="10"/>
                  </a:cubicBezTo>
                  <a:cubicBezTo>
                    <a:pt x="137" y="11"/>
                    <a:pt x="137" y="11"/>
                    <a:pt x="137" y="11"/>
                  </a:cubicBezTo>
                  <a:cubicBezTo>
                    <a:pt x="137" y="11"/>
                    <a:pt x="137" y="11"/>
                    <a:pt x="137" y="11"/>
                  </a:cubicBezTo>
                  <a:cubicBezTo>
                    <a:pt x="136" y="11"/>
                    <a:pt x="136" y="11"/>
                    <a:pt x="136" y="11"/>
                  </a:cubicBezTo>
                  <a:cubicBezTo>
                    <a:pt x="136" y="12"/>
                    <a:pt x="136" y="12"/>
                    <a:pt x="136" y="12"/>
                  </a:cubicBezTo>
                  <a:cubicBezTo>
                    <a:pt x="135" y="13"/>
                    <a:pt x="135" y="13"/>
                    <a:pt x="135" y="13"/>
                  </a:cubicBezTo>
                  <a:cubicBezTo>
                    <a:pt x="136" y="14"/>
                    <a:pt x="136" y="14"/>
                    <a:pt x="136" y="14"/>
                  </a:cubicBezTo>
                  <a:cubicBezTo>
                    <a:pt x="136" y="14"/>
                    <a:pt x="136" y="14"/>
                    <a:pt x="136" y="14"/>
                  </a:cubicBezTo>
                  <a:cubicBezTo>
                    <a:pt x="136" y="14"/>
                    <a:pt x="136" y="14"/>
                    <a:pt x="136" y="14"/>
                  </a:cubicBezTo>
                  <a:cubicBezTo>
                    <a:pt x="135" y="15"/>
                    <a:pt x="135" y="15"/>
                    <a:pt x="135" y="15"/>
                  </a:cubicBezTo>
                  <a:cubicBezTo>
                    <a:pt x="135" y="17"/>
                    <a:pt x="135" y="17"/>
                    <a:pt x="135" y="17"/>
                  </a:cubicBezTo>
                  <a:cubicBezTo>
                    <a:pt x="135" y="18"/>
                    <a:pt x="135" y="18"/>
                    <a:pt x="135" y="18"/>
                  </a:cubicBezTo>
                  <a:cubicBezTo>
                    <a:pt x="135" y="19"/>
                    <a:pt x="135" y="19"/>
                    <a:pt x="135" y="19"/>
                  </a:cubicBezTo>
                  <a:cubicBezTo>
                    <a:pt x="135" y="20"/>
                    <a:pt x="135" y="20"/>
                    <a:pt x="135" y="20"/>
                  </a:cubicBezTo>
                  <a:cubicBezTo>
                    <a:pt x="135" y="22"/>
                    <a:pt x="135" y="22"/>
                    <a:pt x="135" y="22"/>
                  </a:cubicBezTo>
                  <a:cubicBezTo>
                    <a:pt x="134" y="22"/>
                    <a:pt x="134" y="22"/>
                    <a:pt x="134" y="22"/>
                  </a:cubicBezTo>
                  <a:cubicBezTo>
                    <a:pt x="134" y="23"/>
                    <a:pt x="134" y="23"/>
                    <a:pt x="134" y="23"/>
                  </a:cubicBezTo>
                  <a:cubicBezTo>
                    <a:pt x="133" y="24"/>
                    <a:pt x="133" y="24"/>
                    <a:pt x="133" y="24"/>
                  </a:cubicBezTo>
                  <a:cubicBezTo>
                    <a:pt x="133" y="27"/>
                    <a:pt x="133" y="27"/>
                    <a:pt x="133" y="27"/>
                  </a:cubicBezTo>
                  <a:cubicBezTo>
                    <a:pt x="132" y="28"/>
                    <a:pt x="132" y="28"/>
                    <a:pt x="132" y="28"/>
                  </a:cubicBezTo>
                  <a:cubicBezTo>
                    <a:pt x="133" y="28"/>
                    <a:pt x="133" y="28"/>
                    <a:pt x="133" y="28"/>
                  </a:cubicBezTo>
                  <a:cubicBezTo>
                    <a:pt x="132" y="30"/>
                    <a:pt x="132" y="30"/>
                    <a:pt x="132" y="30"/>
                  </a:cubicBezTo>
                  <a:cubicBezTo>
                    <a:pt x="131" y="30"/>
                    <a:pt x="131" y="30"/>
                    <a:pt x="131" y="30"/>
                  </a:cubicBezTo>
                  <a:cubicBezTo>
                    <a:pt x="131" y="32"/>
                    <a:pt x="131" y="32"/>
                    <a:pt x="131" y="32"/>
                  </a:cubicBezTo>
                  <a:cubicBezTo>
                    <a:pt x="130" y="33"/>
                    <a:pt x="130" y="33"/>
                    <a:pt x="130" y="33"/>
                  </a:cubicBezTo>
                  <a:cubicBezTo>
                    <a:pt x="127" y="34"/>
                    <a:pt x="127" y="34"/>
                    <a:pt x="127" y="34"/>
                  </a:cubicBezTo>
                  <a:cubicBezTo>
                    <a:pt x="126" y="33"/>
                    <a:pt x="126" y="33"/>
                    <a:pt x="126" y="33"/>
                  </a:cubicBezTo>
                  <a:cubicBezTo>
                    <a:pt x="125" y="33"/>
                    <a:pt x="125" y="33"/>
                    <a:pt x="125" y="33"/>
                  </a:cubicBezTo>
                  <a:cubicBezTo>
                    <a:pt x="124" y="32"/>
                    <a:pt x="124" y="32"/>
                    <a:pt x="124" y="32"/>
                  </a:cubicBezTo>
                  <a:cubicBezTo>
                    <a:pt x="123" y="31"/>
                    <a:pt x="123" y="31"/>
                    <a:pt x="123" y="31"/>
                  </a:cubicBezTo>
                  <a:cubicBezTo>
                    <a:pt x="123" y="31"/>
                    <a:pt x="123" y="31"/>
                    <a:pt x="123" y="31"/>
                  </a:cubicBezTo>
                  <a:cubicBezTo>
                    <a:pt x="123" y="31"/>
                    <a:pt x="123" y="31"/>
                    <a:pt x="123" y="31"/>
                  </a:cubicBezTo>
                  <a:cubicBezTo>
                    <a:pt x="122" y="30"/>
                    <a:pt x="122" y="30"/>
                    <a:pt x="122" y="30"/>
                  </a:cubicBezTo>
                  <a:cubicBezTo>
                    <a:pt x="121" y="30"/>
                    <a:pt x="121" y="30"/>
                    <a:pt x="121" y="30"/>
                  </a:cubicBezTo>
                  <a:cubicBezTo>
                    <a:pt x="121" y="29"/>
                    <a:pt x="121" y="29"/>
                    <a:pt x="121" y="29"/>
                  </a:cubicBezTo>
                  <a:cubicBezTo>
                    <a:pt x="119" y="29"/>
                    <a:pt x="119" y="29"/>
                    <a:pt x="119" y="29"/>
                  </a:cubicBezTo>
                  <a:cubicBezTo>
                    <a:pt x="118" y="28"/>
                    <a:pt x="118" y="28"/>
                    <a:pt x="118" y="28"/>
                  </a:cubicBezTo>
                  <a:cubicBezTo>
                    <a:pt x="118" y="28"/>
                    <a:pt x="118" y="28"/>
                    <a:pt x="118" y="28"/>
                  </a:cubicBezTo>
                  <a:cubicBezTo>
                    <a:pt x="117" y="27"/>
                    <a:pt x="117" y="27"/>
                    <a:pt x="117" y="27"/>
                  </a:cubicBezTo>
                  <a:cubicBezTo>
                    <a:pt x="116" y="27"/>
                    <a:pt x="116" y="27"/>
                    <a:pt x="116" y="27"/>
                  </a:cubicBezTo>
                  <a:cubicBezTo>
                    <a:pt x="115" y="26"/>
                    <a:pt x="115" y="26"/>
                    <a:pt x="115" y="26"/>
                  </a:cubicBezTo>
                  <a:cubicBezTo>
                    <a:pt x="114" y="25"/>
                    <a:pt x="114" y="25"/>
                    <a:pt x="114" y="25"/>
                  </a:cubicBezTo>
                  <a:cubicBezTo>
                    <a:pt x="114" y="25"/>
                    <a:pt x="114" y="25"/>
                    <a:pt x="114" y="25"/>
                  </a:cubicBezTo>
                  <a:cubicBezTo>
                    <a:pt x="113" y="25"/>
                    <a:pt x="113" y="25"/>
                    <a:pt x="113" y="25"/>
                  </a:cubicBezTo>
                  <a:cubicBezTo>
                    <a:pt x="112" y="25"/>
                    <a:pt x="112" y="25"/>
                    <a:pt x="112" y="25"/>
                  </a:cubicBezTo>
                  <a:cubicBezTo>
                    <a:pt x="112" y="25"/>
                    <a:pt x="112" y="25"/>
                    <a:pt x="112" y="25"/>
                  </a:cubicBezTo>
                  <a:cubicBezTo>
                    <a:pt x="112" y="25"/>
                    <a:pt x="112" y="25"/>
                    <a:pt x="112" y="25"/>
                  </a:cubicBezTo>
                  <a:cubicBezTo>
                    <a:pt x="111" y="24"/>
                    <a:pt x="111" y="24"/>
                    <a:pt x="111" y="24"/>
                  </a:cubicBezTo>
                  <a:cubicBezTo>
                    <a:pt x="111" y="23"/>
                    <a:pt x="111" y="23"/>
                    <a:pt x="111" y="23"/>
                  </a:cubicBezTo>
                  <a:cubicBezTo>
                    <a:pt x="109" y="22"/>
                    <a:pt x="109" y="22"/>
                    <a:pt x="109" y="22"/>
                  </a:cubicBezTo>
                  <a:cubicBezTo>
                    <a:pt x="109" y="22"/>
                    <a:pt x="109" y="22"/>
                    <a:pt x="109" y="22"/>
                  </a:cubicBezTo>
                  <a:cubicBezTo>
                    <a:pt x="108" y="21"/>
                    <a:pt x="108" y="21"/>
                    <a:pt x="108" y="21"/>
                  </a:cubicBezTo>
                  <a:cubicBezTo>
                    <a:pt x="108" y="20"/>
                    <a:pt x="108" y="20"/>
                    <a:pt x="108" y="20"/>
                  </a:cubicBezTo>
                  <a:cubicBezTo>
                    <a:pt x="108" y="19"/>
                    <a:pt x="108" y="19"/>
                    <a:pt x="108" y="19"/>
                  </a:cubicBezTo>
                  <a:cubicBezTo>
                    <a:pt x="109" y="18"/>
                    <a:pt x="109" y="18"/>
                    <a:pt x="109" y="18"/>
                  </a:cubicBezTo>
                  <a:cubicBezTo>
                    <a:pt x="110" y="17"/>
                    <a:pt x="110" y="17"/>
                    <a:pt x="110" y="17"/>
                  </a:cubicBezTo>
                  <a:cubicBezTo>
                    <a:pt x="110" y="16"/>
                    <a:pt x="110" y="16"/>
                    <a:pt x="110" y="16"/>
                  </a:cubicBezTo>
                  <a:cubicBezTo>
                    <a:pt x="110" y="15"/>
                    <a:pt x="110" y="15"/>
                    <a:pt x="110" y="15"/>
                  </a:cubicBezTo>
                  <a:cubicBezTo>
                    <a:pt x="109" y="16"/>
                    <a:pt x="109" y="16"/>
                    <a:pt x="109" y="16"/>
                  </a:cubicBezTo>
                  <a:cubicBezTo>
                    <a:pt x="109" y="15"/>
                    <a:pt x="109" y="15"/>
                    <a:pt x="109" y="15"/>
                  </a:cubicBezTo>
                  <a:cubicBezTo>
                    <a:pt x="110" y="14"/>
                    <a:pt x="110" y="14"/>
                    <a:pt x="110" y="14"/>
                  </a:cubicBezTo>
                  <a:cubicBezTo>
                    <a:pt x="110" y="13"/>
                    <a:pt x="110" y="13"/>
                    <a:pt x="110" y="13"/>
                  </a:cubicBezTo>
                  <a:cubicBezTo>
                    <a:pt x="110" y="13"/>
                    <a:pt x="110" y="13"/>
                    <a:pt x="110" y="13"/>
                  </a:cubicBezTo>
                  <a:cubicBezTo>
                    <a:pt x="111" y="13"/>
                    <a:pt x="111" y="13"/>
                    <a:pt x="111" y="13"/>
                  </a:cubicBezTo>
                  <a:cubicBezTo>
                    <a:pt x="111" y="13"/>
                    <a:pt x="111" y="13"/>
                    <a:pt x="111" y="13"/>
                  </a:cubicBezTo>
                  <a:cubicBezTo>
                    <a:pt x="112" y="13"/>
                    <a:pt x="112" y="13"/>
                    <a:pt x="112" y="13"/>
                  </a:cubicBezTo>
                  <a:cubicBezTo>
                    <a:pt x="113" y="13"/>
                    <a:pt x="113" y="13"/>
                    <a:pt x="113" y="13"/>
                  </a:cubicBezTo>
                  <a:cubicBezTo>
                    <a:pt x="113" y="12"/>
                    <a:pt x="113" y="12"/>
                    <a:pt x="113" y="12"/>
                  </a:cubicBezTo>
                  <a:cubicBezTo>
                    <a:pt x="112" y="12"/>
                    <a:pt x="112" y="12"/>
                    <a:pt x="112" y="12"/>
                  </a:cubicBezTo>
                  <a:cubicBezTo>
                    <a:pt x="113" y="11"/>
                    <a:pt x="113" y="11"/>
                    <a:pt x="113" y="11"/>
                  </a:cubicBezTo>
                  <a:cubicBezTo>
                    <a:pt x="113" y="11"/>
                    <a:pt x="113" y="11"/>
                    <a:pt x="113" y="11"/>
                  </a:cubicBezTo>
                  <a:cubicBezTo>
                    <a:pt x="114" y="10"/>
                    <a:pt x="114" y="10"/>
                    <a:pt x="114" y="10"/>
                  </a:cubicBezTo>
                  <a:cubicBezTo>
                    <a:pt x="115" y="10"/>
                    <a:pt x="115" y="10"/>
                    <a:pt x="115" y="10"/>
                  </a:cubicBezTo>
                  <a:cubicBezTo>
                    <a:pt x="115" y="9"/>
                    <a:pt x="115" y="9"/>
                    <a:pt x="115" y="9"/>
                  </a:cubicBezTo>
                  <a:cubicBezTo>
                    <a:pt x="115" y="8"/>
                    <a:pt x="115" y="8"/>
                    <a:pt x="115" y="8"/>
                  </a:cubicBezTo>
                  <a:cubicBezTo>
                    <a:pt x="114" y="8"/>
                    <a:pt x="114" y="8"/>
                    <a:pt x="114" y="8"/>
                  </a:cubicBezTo>
                  <a:cubicBezTo>
                    <a:pt x="114" y="9"/>
                    <a:pt x="114" y="9"/>
                    <a:pt x="114" y="9"/>
                  </a:cubicBezTo>
                  <a:cubicBezTo>
                    <a:pt x="113" y="8"/>
                    <a:pt x="113" y="8"/>
                    <a:pt x="113" y="8"/>
                  </a:cubicBezTo>
                  <a:cubicBezTo>
                    <a:pt x="113" y="7"/>
                    <a:pt x="113" y="7"/>
                    <a:pt x="113" y="7"/>
                  </a:cubicBezTo>
                  <a:cubicBezTo>
                    <a:pt x="112" y="7"/>
                    <a:pt x="112" y="7"/>
                    <a:pt x="112" y="7"/>
                  </a:cubicBezTo>
                  <a:cubicBezTo>
                    <a:pt x="111" y="9"/>
                    <a:pt x="111" y="9"/>
                    <a:pt x="111" y="9"/>
                  </a:cubicBezTo>
                  <a:cubicBezTo>
                    <a:pt x="112" y="9"/>
                    <a:pt x="112" y="9"/>
                    <a:pt x="112" y="9"/>
                  </a:cubicBezTo>
                  <a:cubicBezTo>
                    <a:pt x="112" y="9"/>
                    <a:pt x="112" y="9"/>
                    <a:pt x="112" y="9"/>
                  </a:cubicBezTo>
                  <a:cubicBezTo>
                    <a:pt x="111" y="10"/>
                    <a:pt x="111" y="10"/>
                    <a:pt x="111" y="10"/>
                  </a:cubicBezTo>
                  <a:cubicBezTo>
                    <a:pt x="110" y="9"/>
                    <a:pt x="110" y="9"/>
                    <a:pt x="110" y="9"/>
                  </a:cubicBezTo>
                  <a:cubicBezTo>
                    <a:pt x="110" y="9"/>
                    <a:pt x="110" y="9"/>
                    <a:pt x="110" y="9"/>
                  </a:cubicBezTo>
                  <a:cubicBezTo>
                    <a:pt x="110" y="8"/>
                    <a:pt x="110" y="8"/>
                    <a:pt x="110" y="8"/>
                  </a:cubicBezTo>
                  <a:cubicBezTo>
                    <a:pt x="109" y="9"/>
                    <a:pt x="109" y="9"/>
                    <a:pt x="109" y="9"/>
                  </a:cubicBezTo>
                  <a:cubicBezTo>
                    <a:pt x="109" y="9"/>
                    <a:pt x="109" y="9"/>
                    <a:pt x="109" y="9"/>
                  </a:cubicBezTo>
                  <a:cubicBezTo>
                    <a:pt x="109" y="8"/>
                    <a:pt x="109" y="8"/>
                    <a:pt x="109" y="8"/>
                  </a:cubicBezTo>
                  <a:cubicBezTo>
                    <a:pt x="109" y="8"/>
                    <a:pt x="109" y="8"/>
                    <a:pt x="109" y="8"/>
                  </a:cubicBezTo>
                  <a:cubicBezTo>
                    <a:pt x="110" y="8"/>
                    <a:pt x="110" y="8"/>
                    <a:pt x="110" y="8"/>
                  </a:cubicBezTo>
                  <a:cubicBezTo>
                    <a:pt x="109" y="8"/>
                    <a:pt x="109" y="8"/>
                    <a:pt x="109" y="8"/>
                  </a:cubicBezTo>
                  <a:cubicBezTo>
                    <a:pt x="108" y="8"/>
                    <a:pt x="108" y="8"/>
                    <a:pt x="108" y="8"/>
                  </a:cubicBezTo>
                  <a:cubicBezTo>
                    <a:pt x="107" y="9"/>
                    <a:pt x="107" y="9"/>
                    <a:pt x="107" y="9"/>
                  </a:cubicBezTo>
                  <a:cubicBezTo>
                    <a:pt x="107" y="9"/>
                    <a:pt x="107" y="9"/>
                    <a:pt x="107" y="9"/>
                  </a:cubicBezTo>
                  <a:cubicBezTo>
                    <a:pt x="107" y="9"/>
                    <a:pt x="107" y="9"/>
                    <a:pt x="107" y="9"/>
                  </a:cubicBezTo>
                  <a:cubicBezTo>
                    <a:pt x="107" y="9"/>
                    <a:pt x="107" y="9"/>
                    <a:pt x="107" y="9"/>
                  </a:cubicBezTo>
                  <a:cubicBezTo>
                    <a:pt x="106" y="9"/>
                    <a:pt x="106" y="9"/>
                    <a:pt x="106" y="9"/>
                  </a:cubicBezTo>
                  <a:cubicBezTo>
                    <a:pt x="106" y="8"/>
                    <a:pt x="106" y="8"/>
                    <a:pt x="106" y="8"/>
                  </a:cubicBezTo>
                  <a:cubicBezTo>
                    <a:pt x="105" y="7"/>
                    <a:pt x="105" y="7"/>
                    <a:pt x="105" y="7"/>
                  </a:cubicBezTo>
                  <a:cubicBezTo>
                    <a:pt x="105" y="7"/>
                    <a:pt x="105" y="7"/>
                    <a:pt x="105" y="7"/>
                  </a:cubicBezTo>
                  <a:cubicBezTo>
                    <a:pt x="104" y="8"/>
                    <a:pt x="104" y="8"/>
                    <a:pt x="104" y="8"/>
                  </a:cubicBezTo>
                  <a:cubicBezTo>
                    <a:pt x="103" y="8"/>
                    <a:pt x="103" y="8"/>
                    <a:pt x="103" y="8"/>
                  </a:cubicBezTo>
                  <a:cubicBezTo>
                    <a:pt x="102" y="8"/>
                    <a:pt x="102" y="8"/>
                    <a:pt x="102" y="8"/>
                  </a:cubicBezTo>
                  <a:cubicBezTo>
                    <a:pt x="102" y="7"/>
                    <a:pt x="102" y="7"/>
                    <a:pt x="102" y="7"/>
                  </a:cubicBezTo>
                  <a:cubicBezTo>
                    <a:pt x="102" y="7"/>
                    <a:pt x="102" y="7"/>
                    <a:pt x="102" y="7"/>
                  </a:cubicBezTo>
                  <a:cubicBezTo>
                    <a:pt x="101" y="6"/>
                    <a:pt x="101" y="6"/>
                    <a:pt x="101" y="6"/>
                  </a:cubicBezTo>
                  <a:cubicBezTo>
                    <a:pt x="100" y="7"/>
                    <a:pt x="100" y="7"/>
                    <a:pt x="100" y="7"/>
                  </a:cubicBezTo>
                  <a:cubicBezTo>
                    <a:pt x="99" y="7"/>
                    <a:pt x="99" y="7"/>
                    <a:pt x="99" y="7"/>
                  </a:cubicBezTo>
                  <a:cubicBezTo>
                    <a:pt x="98" y="6"/>
                    <a:pt x="98" y="6"/>
                    <a:pt x="98" y="6"/>
                  </a:cubicBezTo>
                  <a:cubicBezTo>
                    <a:pt x="98" y="6"/>
                    <a:pt x="98" y="6"/>
                    <a:pt x="98" y="6"/>
                  </a:cubicBezTo>
                  <a:cubicBezTo>
                    <a:pt x="98" y="5"/>
                    <a:pt x="98" y="5"/>
                    <a:pt x="98" y="5"/>
                  </a:cubicBezTo>
                  <a:cubicBezTo>
                    <a:pt x="97" y="5"/>
                    <a:pt x="97" y="5"/>
                    <a:pt x="97" y="5"/>
                  </a:cubicBezTo>
                  <a:cubicBezTo>
                    <a:pt x="97" y="5"/>
                    <a:pt x="97" y="5"/>
                    <a:pt x="97" y="5"/>
                  </a:cubicBezTo>
                  <a:cubicBezTo>
                    <a:pt x="96" y="6"/>
                    <a:pt x="96" y="6"/>
                    <a:pt x="96" y="6"/>
                  </a:cubicBezTo>
                  <a:cubicBezTo>
                    <a:pt x="96" y="5"/>
                    <a:pt x="96" y="5"/>
                    <a:pt x="96" y="5"/>
                  </a:cubicBezTo>
                  <a:cubicBezTo>
                    <a:pt x="95" y="5"/>
                    <a:pt x="95" y="5"/>
                    <a:pt x="95" y="5"/>
                  </a:cubicBezTo>
                  <a:cubicBezTo>
                    <a:pt x="94" y="4"/>
                    <a:pt x="94" y="4"/>
                    <a:pt x="94" y="4"/>
                  </a:cubicBezTo>
                  <a:cubicBezTo>
                    <a:pt x="93" y="4"/>
                    <a:pt x="93" y="4"/>
                    <a:pt x="93" y="4"/>
                  </a:cubicBezTo>
                  <a:cubicBezTo>
                    <a:pt x="93" y="4"/>
                    <a:pt x="93" y="4"/>
                    <a:pt x="93" y="4"/>
                  </a:cubicBezTo>
                  <a:cubicBezTo>
                    <a:pt x="92" y="4"/>
                    <a:pt x="92" y="4"/>
                    <a:pt x="92" y="4"/>
                  </a:cubicBezTo>
                  <a:cubicBezTo>
                    <a:pt x="93" y="5"/>
                    <a:pt x="93" y="5"/>
                    <a:pt x="93" y="5"/>
                  </a:cubicBezTo>
                  <a:cubicBezTo>
                    <a:pt x="93" y="5"/>
                    <a:pt x="93" y="5"/>
                    <a:pt x="93" y="5"/>
                  </a:cubicBezTo>
                  <a:cubicBezTo>
                    <a:pt x="94" y="5"/>
                    <a:pt x="94" y="5"/>
                    <a:pt x="94" y="5"/>
                  </a:cubicBezTo>
                  <a:cubicBezTo>
                    <a:pt x="94" y="5"/>
                    <a:pt x="94" y="5"/>
                    <a:pt x="94" y="5"/>
                  </a:cubicBezTo>
                  <a:cubicBezTo>
                    <a:pt x="96" y="6"/>
                    <a:pt x="96" y="6"/>
                    <a:pt x="96" y="6"/>
                  </a:cubicBezTo>
                  <a:cubicBezTo>
                    <a:pt x="95" y="7"/>
                    <a:pt x="95" y="7"/>
                    <a:pt x="95" y="7"/>
                  </a:cubicBezTo>
                  <a:cubicBezTo>
                    <a:pt x="96" y="8"/>
                    <a:pt x="96" y="8"/>
                    <a:pt x="96" y="8"/>
                  </a:cubicBezTo>
                  <a:cubicBezTo>
                    <a:pt x="95" y="8"/>
                    <a:pt x="95" y="8"/>
                    <a:pt x="95" y="8"/>
                  </a:cubicBezTo>
                  <a:cubicBezTo>
                    <a:pt x="94" y="9"/>
                    <a:pt x="94" y="9"/>
                    <a:pt x="94" y="9"/>
                  </a:cubicBezTo>
                  <a:cubicBezTo>
                    <a:pt x="94" y="8"/>
                    <a:pt x="94" y="8"/>
                    <a:pt x="94" y="8"/>
                  </a:cubicBezTo>
                  <a:cubicBezTo>
                    <a:pt x="94" y="8"/>
                    <a:pt x="94" y="8"/>
                    <a:pt x="94" y="8"/>
                  </a:cubicBezTo>
                  <a:cubicBezTo>
                    <a:pt x="93" y="9"/>
                    <a:pt x="93" y="9"/>
                    <a:pt x="93" y="9"/>
                  </a:cubicBezTo>
                  <a:cubicBezTo>
                    <a:pt x="90" y="9"/>
                    <a:pt x="90" y="9"/>
                    <a:pt x="90" y="9"/>
                  </a:cubicBezTo>
                  <a:cubicBezTo>
                    <a:pt x="89" y="8"/>
                    <a:pt x="89" y="8"/>
                    <a:pt x="89" y="8"/>
                  </a:cubicBezTo>
                  <a:cubicBezTo>
                    <a:pt x="89" y="8"/>
                    <a:pt x="89" y="8"/>
                    <a:pt x="89" y="8"/>
                  </a:cubicBezTo>
                  <a:cubicBezTo>
                    <a:pt x="88" y="9"/>
                    <a:pt x="88" y="9"/>
                    <a:pt x="88" y="9"/>
                  </a:cubicBezTo>
                  <a:cubicBezTo>
                    <a:pt x="88" y="9"/>
                    <a:pt x="88" y="9"/>
                    <a:pt x="88" y="9"/>
                  </a:cubicBezTo>
                  <a:cubicBezTo>
                    <a:pt x="87" y="9"/>
                    <a:pt x="87" y="9"/>
                    <a:pt x="87" y="9"/>
                  </a:cubicBezTo>
                  <a:cubicBezTo>
                    <a:pt x="88" y="10"/>
                    <a:pt x="88" y="10"/>
                    <a:pt x="88" y="10"/>
                  </a:cubicBezTo>
                  <a:cubicBezTo>
                    <a:pt x="87" y="10"/>
                    <a:pt x="87" y="10"/>
                    <a:pt x="87" y="10"/>
                  </a:cubicBezTo>
                  <a:cubicBezTo>
                    <a:pt x="86" y="10"/>
                    <a:pt x="86" y="10"/>
                    <a:pt x="86" y="10"/>
                  </a:cubicBezTo>
                  <a:cubicBezTo>
                    <a:pt x="86" y="10"/>
                    <a:pt x="86" y="10"/>
                    <a:pt x="86" y="10"/>
                  </a:cubicBezTo>
                  <a:cubicBezTo>
                    <a:pt x="86" y="11"/>
                    <a:pt x="86" y="11"/>
                    <a:pt x="86" y="11"/>
                  </a:cubicBezTo>
                  <a:cubicBezTo>
                    <a:pt x="86" y="11"/>
                    <a:pt x="86" y="11"/>
                    <a:pt x="86" y="11"/>
                  </a:cubicBezTo>
                  <a:cubicBezTo>
                    <a:pt x="85" y="11"/>
                    <a:pt x="85" y="11"/>
                    <a:pt x="85" y="11"/>
                  </a:cubicBezTo>
                  <a:cubicBezTo>
                    <a:pt x="85" y="11"/>
                    <a:pt x="85" y="11"/>
                    <a:pt x="85" y="11"/>
                  </a:cubicBezTo>
                  <a:cubicBezTo>
                    <a:pt x="85" y="12"/>
                    <a:pt x="85" y="12"/>
                    <a:pt x="85" y="12"/>
                  </a:cubicBezTo>
                  <a:cubicBezTo>
                    <a:pt x="85" y="12"/>
                    <a:pt x="85" y="12"/>
                    <a:pt x="85" y="12"/>
                  </a:cubicBezTo>
                  <a:cubicBezTo>
                    <a:pt x="84" y="12"/>
                    <a:pt x="84" y="12"/>
                    <a:pt x="84" y="12"/>
                  </a:cubicBezTo>
                  <a:cubicBezTo>
                    <a:pt x="84" y="13"/>
                    <a:pt x="84" y="13"/>
                    <a:pt x="84" y="13"/>
                  </a:cubicBezTo>
                  <a:cubicBezTo>
                    <a:pt x="85" y="13"/>
                    <a:pt x="85" y="13"/>
                    <a:pt x="85" y="13"/>
                  </a:cubicBezTo>
                  <a:cubicBezTo>
                    <a:pt x="85" y="14"/>
                    <a:pt x="85" y="14"/>
                    <a:pt x="85" y="14"/>
                  </a:cubicBezTo>
                  <a:cubicBezTo>
                    <a:pt x="84" y="13"/>
                    <a:pt x="84" y="13"/>
                    <a:pt x="84" y="13"/>
                  </a:cubicBezTo>
                  <a:cubicBezTo>
                    <a:pt x="83" y="14"/>
                    <a:pt x="83" y="14"/>
                    <a:pt x="83" y="14"/>
                  </a:cubicBezTo>
                  <a:cubicBezTo>
                    <a:pt x="83" y="14"/>
                    <a:pt x="83" y="14"/>
                    <a:pt x="83" y="14"/>
                  </a:cubicBezTo>
                  <a:cubicBezTo>
                    <a:pt x="82" y="15"/>
                    <a:pt x="82" y="15"/>
                    <a:pt x="82" y="15"/>
                  </a:cubicBezTo>
                  <a:cubicBezTo>
                    <a:pt x="81" y="16"/>
                    <a:pt x="81" y="16"/>
                    <a:pt x="81" y="16"/>
                  </a:cubicBezTo>
                  <a:cubicBezTo>
                    <a:pt x="81" y="16"/>
                    <a:pt x="81" y="16"/>
                    <a:pt x="81" y="16"/>
                  </a:cubicBezTo>
                  <a:cubicBezTo>
                    <a:pt x="80" y="18"/>
                    <a:pt x="80" y="18"/>
                    <a:pt x="80" y="18"/>
                  </a:cubicBezTo>
                  <a:cubicBezTo>
                    <a:pt x="80" y="18"/>
                    <a:pt x="80" y="18"/>
                    <a:pt x="80" y="18"/>
                  </a:cubicBezTo>
                  <a:cubicBezTo>
                    <a:pt x="80" y="18"/>
                    <a:pt x="80" y="18"/>
                    <a:pt x="80" y="18"/>
                  </a:cubicBezTo>
                  <a:cubicBezTo>
                    <a:pt x="82" y="19"/>
                    <a:pt x="82" y="19"/>
                    <a:pt x="82" y="19"/>
                  </a:cubicBezTo>
                  <a:cubicBezTo>
                    <a:pt x="81" y="19"/>
                    <a:pt x="81" y="19"/>
                    <a:pt x="81" y="19"/>
                  </a:cubicBezTo>
                  <a:cubicBezTo>
                    <a:pt x="81" y="19"/>
                    <a:pt x="81" y="19"/>
                    <a:pt x="81" y="19"/>
                  </a:cubicBezTo>
                  <a:cubicBezTo>
                    <a:pt x="83" y="20"/>
                    <a:pt x="83" y="20"/>
                    <a:pt x="83" y="20"/>
                  </a:cubicBezTo>
                  <a:cubicBezTo>
                    <a:pt x="82" y="20"/>
                    <a:pt x="82" y="20"/>
                    <a:pt x="82" y="20"/>
                  </a:cubicBezTo>
                  <a:cubicBezTo>
                    <a:pt x="81" y="20"/>
                    <a:pt x="81" y="20"/>
                    <a:pt x="81" y="20"/>
                  </a:cubicBezTo>
                  <a:cubicBezTo>
                    <a:pt x="80" y="20"/>
                    <a:pt x="80" y="20"/>
                    <a:pt x="80" y="20"/>
                  </a:cubicBezTo>
                  <a:cubicBezTo>
                    <a:pt x="80" y="20"/>
                    <a:pt x="80" y="20"/>
                    <a:pt x="80" y="20"/>
                  </a:cubicBezTo>
                  <a:cubicBezTo>
                    <a:pt x="81" y="21"/>
                    <a:pt x="81" y="21"/>
                    <a:pt x="81" y="21"/>
                  </a:cubicBezTo>
                  <a:cubicBezTo>
                    <a:pt x="81" y="22"/>
                    <a:pt x="81" y="22"/>
                    <a:pt x="81" y="22"/>
                  </a:cubicBezTo>
                  <a:cubicBezTo>
                    <a:pt x="82" y="22"/>
                    <a:pt x="82" y="22"/>
                    <a:pt x="82" y="22"/>
                  </a:cubicBezTo>
                  <a:cubicBezTo>
                    <a:pt x="81" y="22"/>
                    <a:pt x="81" y="22"/>
                    <a:pt x="81" y="22"/>
                  </a:cubicBezTo>
                  <a:cubicBezTo>
                    <a:pt x="80" y="20"/>
                    <a:pt x="80" y="20"/>
                    <a:pt x="80" y="20"/>
                  </a:cubicBezTo>
                  <a:cubicBezTo>
                    <a:pt x="79" y="20"/>
                    <a:pt x="79" y="20"/>
                    <a:pt x="79" y="20"/>
                  </a:cubicBezTo>
                  <a:cubicBezTo>
                    <a:pt x="79" y="21"/>
                    <a:pt x="79" y="21"/>
                    <a:pt x="79" y="21"/>
                  </a:cubicBezTo>
                  <a:cubicBezTo>
                    <a:pt x="79" y="21"/>
                    <a:pt x="79" y="21"/>
                    <a:pt x="79" y="21"/>
                  </a:cubicBezTo>
                  <a:cubicBezTo>
                    <a:pt x="79" y="21"/>
                    <a:pt x="79" y="21"/>
                    <a:pt x="79" y="21"/>
                  </a:cubicBezTo>
                  <a:cubicBezTo>
                    <a:pt x="77" y="20"/>
                    <a:pt x="77" y="20"/>
                    <a:pt x="77" y="20"/>
                  </a:cubicBezTo>
                  <a:cubicBezTo>
                    <a:pt x="75" y="20"/>
                    <a:pt x="75" y="20"/>
                    <a:pt x="75" y="20"/>
                  </a:cubicBezTo>
                  <a:cubicBezTo>
                    <a:pt x="76" y="20"/>
                    <a:pt x="76" y="20"/>
                    <a:pt x="76" y="20"/>
                  </a:cubicBezTo>
                  <a:cubicBezTo>
                    <a:pt x="75" y="21"/>
                    <a:pt x="75" y="21"/>
                    <a:pt x="75" y="21"/>
                  </a:cubicBezTo>
                  <a:cubicBezTo>
                    <a:pt x="75" y="20"/>
                    <a:pt x="75" y="20"/>
                    <a:pt x="75" y="20"/>
                  </a:cubicBezTo>
                  <a:cubicBezTo>
                    <a:pt x="75" y="20"/>
                    <a:pt x="75" y="20"/>
                    <a:pt x="75" y="20"/>
                  </a:cubicBezTo>
                  <a:cubicBezTo>
                    <a:pt x="74" y="21"/>
                    <a:pt x="74" y="21"/>
                    <a:pt x="74" y="21"/>
                  </a:cubicBezTo>
                  <a:cubicBezTo>
                    <a:pt x="75" y="22"/>
                    <a:pt x="75" y="22"/>
                    <a:pt x="75" y="22"/>
                  </a:cubicBezTo>
                  <a:cubicBezTo>
                    <a:pt x="75" y="22"/>
                    <a:pt x="75" y="22"/>
                    <a:pt x="75" y="22"/>
                  </a:cubicBezTo>
                  <a:cubicBezTo>
                    <a:pt x="75" y="22"/>
                    <a:pt x="75" y="22"/>
                    <a:pt x="75" y="22"/>
                  </a:cubicBezTo>
                  <a:cubicBezTo>
                    <a:pt x="74" y="22"/>
                    <a:pt x="74" y="22"/>
                    <a:pt x="74" y="22"/>
                  </a:cubicBezTo>
                  <a:cubicBezTo>
                    <a:pt x="74" y="22"/>
                    <a:pt x="74" y="22"/>
                    <a:pt x="74" y="22"/>
                  </a:cubicBezTo>
                  <a:cubicBezTo>
                    <a:pt x="73" y="23"/>
                    <a:pt x="73" y="23"/>
                    <a:pt x="73" y="23"/>
                  </a:cubicBezTo>
                  <a:cubicBezTo>
                    <a:pt x="72" y="23"/>
                    <a:pt x="72" y="23"/>
                    <a:pt x="72" y="23"/>
                  </a:cubicBezTo>
                  <a:cubicBezTo>
                    <a:pt x="73" y="23"/>
                    <a:pt x="73" y="23"/>
                    <a:pt x="73" y="23"/>
                  </a:cubicBezTo>
                  <a:cubicBezTo>
                    <a:pt x="74" y="22"/>
                    <a:pt x="74" y="22"/>
                    <a:pt x="74" y="22"/>
                  </a:cubicBezTo>
                  <a:cubicBezTo>
                    <a:pt x="74" y="20"/>
                    <a:pt x="74" y="20"/>
                    <a:pt x="74" y="20"/>
                  </a:cubicBezTo>
                  <a:cubicBezTo>
                    <a:pt x="74" y="20"/>
                    <a:pt x="74" y="20"/>
                    <a:pt x="74" y="20"/>
                  </a:cubicBezTo>
                  <a:cubicBezTo>
                    <a:pt x="74" y="19"/>
                    <a:pt x="74" y="19"/>
                    <a:pt x="74" y="19"/>
                  </a:cubicBezTo>
                  <a:cubicBezTo>
                    <a:pt x="73" y="19"/>
                    <a:pt x="73" y="19"/>
                    <a:pt x="73" y="19"/>
                  </a:cubicBezTo>
                  <a:cubicBezTo>
                    <a:pt x="72" y="17"/>
                    <a:pt x="72" y="17"/>
                    <a:pt x="72" y="17"/>
                  </a:cubicBezTo>
                  <a:cubicBezTo>
                    <a:pt x="71" y="16"/>
                    <a:pt x="71" y="16"/>
                    <a:pt x="71" y="16"/>
                  </a:cubicBezTo>
                  <a:cubicBezTo>
                    <a:pt x="70" y="16"/>
                    <a:pt x="70" y="16"/>
                    <a:pt x="70" y="16"/>
                  </a:cubicBezTo>
                  <a:cubicBezTo>
                    <a:pt x="69" y="15"/>
                    <a:pt x="69" y="15"/>
                    <a:pt x="69" y="15"/>
                  </a:cubicBezTo>
                  <a:cubicBezTo>
                    <a:pt x="69" y="16"/>
                    <a:pt x="69" y="16"/>
                    <a:pt x="69" y="16"/>
                  </a:cubicBezTo>
                  <a:cubicBezTo>
                    <a:pt x="69" y="16"/>
                    <a:pt x="69" y="16"/>
                    <a:pt x="69" y="16"/>
                  </a:cubicBezTo>
                  <a:cubicBezTo>
                    <a:pt x="68" y="16"/>
                    <a:pt x="68" y="16"/>
                    <a:pt x="68" y="16"/>
                  </a:cubicBezTo>
                  <a:cubicBezTo>
                    <a:pt x="68" y="17"/>
                    <a:pt x="68" y="17"/>
                    <a:pt x="68" y="17"/>
                  </a:cubicBezTo>
                  <a:cubicBezTo>
                    <a:pt x="67" y="17"/>
                    <a:pt x="67" y="17"/>
                    <a:pt x="67" y="17"/>
                  </a:cubicBezTo>
                  <a:cubicBezTo>
                    <a:pt x="67" y="16"/>
                    <a:pt x="67" y="16"/>
                    <a:pt x="67" y="16"/>
                  </a:cubicBezTo>
                  <a:cubicBezTo>
                    <a:pt x="67" y="17"/>
                    <a:pt x="67" y="17"/>
                    <a:pt x="67" y="17"/>
                  </a:cubicBezTo>
                  <a:cubicBezTo>
                    <a:pt x="66" y="17"/>
                    <a:pt x="66" y="17"/>
                    <a:pt x="66" y="17"/>
                  </a:cubicBezTo>
                  <a:cubicBezTo>
                    <a:pt x="66" y="16"/>
                    <a:pt x="66" y="16"/>
                    <a:pt x="66" y="16"/>
                  </a:cubicBezTo>
                  <a:cubicBezTo>
                    <a:pt x="65" y="16"/>
                    <a:pt x="65" y="16"/>
                    <a:pt x="65" y="16"/>
                  </a:cubicBezTo>
                  <a:cubicBezTo>
                    <a:pt x="65" y="17"/>
                    <a:pt x="65" y="17"/>
                    <a:pt x="65" y="17"/>
                  </a:cubicBezTo>
                  <a:cubicBezTo>
                    <a:pt x="66" y="17"/>
                    <a:pt x="66" y="17"/>
                    <a:pt x="66" y="17"/>
                  </a:cubicBezTo>
                  <a:cubicBezTo>
                    <a:pt x="65" y="17"/>
                    <a:pt x="65" y="17"/>
                    <a:pt x="65" y="17"/>
                  </a:cubicBezTo>
                  <a:cubicBezTo>
                    <a:pt x="65" y="18"/>
                    <a:pt x="65" y="18"/>
                    <a:pt x="65" y="18"/>
                  </a:cubicBezTo>
                  <a:cubicBezTo>
                    <a:pt x="65" y="19"/>
                    <a:pt x="65" y="19"/>
                    <a:pt x="65" y="19"/>
                  </a:cubicBezTo>
                  <a:cubicBezTo>
                    <a:pt x="64" y="19"/>
                    <a:pt x="64" y="19"/>
                    <a:pt x="64" y="19"/>
                  </a:cubicBezTo>
                  <a:cubicBezTo>
                    <a:pt x="64" y="19"/>
                    <a:pt x="64" y="19"/>
                    <a:pt x="64" y="19"/>
                  </a:cubicBezTo>
                  <a:cubicBezTo>
                    <a:pt x="63" y="19"/>
                    <a:pt x="63" y="19"/>
                    <a:pt x="63" y="19"/>
                  </a:cubicBezTo>
                  <a:cubicBezTo>
                    <a:pt x="63" y="18"/>
                    <a:pt x="63" y="18"/>
                    <a:pt x="63" y="18"/>
                  </a:cubicBezTo>
                  <a:cubicBezTo>
                    <a:pt x="64" y="18"/>
                    <a:pt x="64" y="18"/>
                    <a:pt x="64" y="18"/>
                  </a:cubicBezTo>
                  <a:cubicBezTo>
                    <a:pt x="63" y="18"/>
                    <a:pt x="63" y="18"/>
                    <a:pt x="63" y="18"/>
                  </a:cubicBezTo>
                  <a:cubicBezTo>
                    <a:pt x="63" y="18"/>
                    <a:pt x="63" y="18"/>
                    <a:pt x="63" y="18"/>
                  </a:cubicBezTo>
                  <a:cubicBezTo>
                    <a:pt x="62" y="19"/>
                    <a:pt x="62" y="19"/>
                    <a:pt x="62" y="19"/>
                  </a:cubicBezTo>
                  <a:cubicBezTo>
                    <a:pt x="61" y="19"/>
                    <a:pt x="61" y="19"/>
                    <a:pt x="61" y="19"/>
                  </a:cubicBezTo>
                  <a:cubicBezTo>
                    <a:pt x="61" y="20"/>
                    <a:pt x="61" y="20"/>
                    <a:pt x="61" y="20"/>
                  </a:cubicBezTo>
                  <a:cubicBezTo>
                    <a:pt x="62" y="20"/>
                    <a:pt x="62" y="20"/>
                    <a:pt x="62" y="20"/>
                  </a:cubicBezTo>
                  <a:cubicBezTo>
                    <a:pt x="61" y="21"/>
                    <a:pt x="61" y="21"/>
                    <a:pt x="61" y="21"/>
                  </a:cubicBezTo>
                  <a:cubicBezTo>
                    <a:pt x="60" y="21"/>
                    <a:pt x="60" y="21"/>
                    <a:pt x="60" y="21"/>
                  </a:cubicBezTo>
                  <a:cubicBezTo>
                    <a:pt x="59" y="21"/>
                    <a:pt x="59" y="21"/>
                    <a:pt x="59" y="21"/>
                  </a:cubicBezTo>
                  <a:cubicBezTo>
                    <a:pt x="60" y="22"/>
                    <a:pt x="60" y="22"/>
                    <a:pt x="60" y="22"/>
                  </a:cubicBezTo>
                  <a:cubicBezTo>
                    <a:pt x="61" y="22"/>
                    <a:pt x="61" y="22"/>
                    <a:pt x="61" y="22"/>
                  </a:cubicBezTo>
                  <a:cubicBezTo>
                    <a:pt x="60" y="23"/>
                    <a:pt x="60" y="23"/>
                    <a:pt x="60" y="23"/>
                  </a:cubicBezTo>
                  <a:cubicBezTo>
                    <a:pt x="60" y="23"/>
                    <a:pt x="60" y="23"/>
                    <a:pt x="60" y="23"/>
                  </a:cubicBezTo>
                  <a:cubicBezTo>
                    <a:pt x="59" y="22"/>
                    <a:pt x="59" y="22"/>
                    <a:pt x="59" y="22"/>
                  </a:cubicBezTo>
                  <a:cubicBezTo>
                    <a:pt x="58" y="23"/>
                    <a:pt x="58" y="23"/>
                    <a:pt x="58" y="23"/>
                  </a:cubicBezTo>
                  <a:cubicBezTo>
                    <a:pt x="57" y="23"/>
                    <a:pt x="57" y="23"/>
                    <a:pt x="57" y="23"/>
                  </a:cubicBezTo>
                  <a:cubicBezTo>
                    <a:pt x="58" y="23"/>
                    <a:pt x="58" y="23"/>
                    <a:pt x="58" y="23"/>
                  </a:cubicBezTo>
                  <a:cubicBezTo>
                    <a:pt x="58" y="24"/>
                    <a:pt x="58" y="24"/>
                    <a:pt x="58" y="24"/>
                  </a:cubicBezTo>
                  <a:cubicBezTo>
                    <a:pt x="58" y="24"/>
                    <a:pt x="58" y="24"/>
                    <a:pt x="58" y="24"/>
                  </a:cubicBezTo>
                  <a:cubicBezTo>
                    <a:pt x="58" y="24"/>
                    <a:pt x="58" y="24"/>
                    <a:pt x="58" y="24"/>
                  </a:cubicBezTo>
                  <a:cubicBezTo>
                    <a:pt x="58" y="25"/>
                    <a:pt x="58" y="25"/>
                    <a:pt x="58" y="25"/>
                  </a:cubicBezTo>
                  <a:cubicBezTo>
                    <a:pt x="58" y="26"/>
                    <a:pt x="58" y="26"/>
                    <a:pt x="58" y="26"/>
                  </a:cubicBezTo>
                  <a:cubicBezTo>
                    <a:pt x="57" y="26"/>
                    <a:pt x="57" y="26"/>
                    <a:pt x="57" y="26"/>
                  </a:cubicBezTo>
                  <a:cubicBezTo>
                    <a:pt x="57" y="27"/>
                    <a:pt x="57" y="27"/>
                    <a:pt x="57" y="27"/>
                  </a:cubicBezTo>
                  <a:cubicBezTo>
                    <a:pt x="58" y="27"/>
                    <a:pt x="58" y="27"/>
                    <a:pt x="58" y="27"/>
                  </a:cubicBezTo>
                  <a:cubicBezTo>
                    <a:pt x="57" y="27"/>
                    <a:pt x="57" y="27"/>
                    <a:pt x="57" y="27"/>
                  </a:cubicBezTo>
                  <a:cubicBezTo>
                    <a:pt x="57" y="28"/>
                    <a:pt x="57" y="28"/>
                    <a:pt x="57" y="28"/>
                  </a:cubicBezTo>
                  <a:cubicBezTo>
                    <a:pt x="56" y="27"/>
                    <a:pt x="56" y="27"/>
                    <a:pt x="56" y="27"/>
                  </a:cubicBezTo>
                  <a:cubicBezTo>
                    <a:pt x="56" y="27"/>
                    <a:pt x="56" y="27"/>
                    <a:pt x="56" y="27"/>
                  </a:cubicBezTo>
                  <a:cubicBezTo>
                    <a:pt x="55" y="26"/>
                    <a:pt x="55" y="26"/>
                    <a:pt x="55" y="26"/>
                  </a:cubicBezTo>
                  <a:cubicBezTo>
                    <a:pt x="55" y="27"/>
                    <a:pt x="55" y="27"/>
                    <a:pt x="55" y="27"/>
                  </a:cubicBezTo>
                  <a:cubicBezTo>
                    <a:pt x="54" y="26"/>
                    <a:pt x="54" y="26"/>
                    <a:pt x="54" y="26"/>
                  </a:cubicBezTo>
                  <a:cubicBezTo>
                    <a:pt x="53" y="26"/>
                    <a:pt x="53" y="26"/>
                    <a:pt x="53" y="26"/>
                  </a:cubicBezTo>
                  <a:cubicBezTo>
                    <a:pt x="53" y="26"/>
                    <a:pt x="53" y="26"/>
                    <a:pt x="53" y="26"/>
                  </a:cubicBezTo>
                  <a:cubicBezTo>
                    <a:pt x="54" y="27"/>
                    <a:pt x="54" y="27"/>
                    <a:pt x="54" y="27"/>
                  </a:cubicBezTo>
                  <a:cubicBezTo>
                    <a:pt x="54" y="27"/>
                    <a:pt x="54" y="27"/>
                    <a:pt x="54" y="27"/>
                  </a:cubicBezTo>
                  <a:cubicBezTo>
                    <a:pt x="53" y="28"/>
                    <a:pt x="53" y="28"/>
                    <a:pt x="53" y="28"/>
                  </a:cubicBezTo>
                  <a:cubicBezTo>
                    <a:pt x="54" y="29"/>
                    <a:pt x="54" y="29"/>
                    <a:pt x="54" y="29"/>
                  </a:cubicBezTo>
                  <a:cubicBezTo>
                    <a:pt x="55" y="29"/>
                    <a:pt x="55" y="29"/>
                    <a:pt x="55" y="29"/>
                  </a:cubicBezTo>
                  <a:cubicBezTo>
                    <a:pt x="54" y="29"/>
                    <a:pt x="54" y="29"/>
                    <a:pt x="54" y="29"/>
                  </a:cubicBezTo>
                  <a:cubicBezTo>
                    <a:pt x="54" y="30"/>
                    <a:pt x="54" y="30"/>
                    <a:pt x="54" y="30"/>
                  </a:cubicBezTo>
                  <a:cubicBezTo>
                    <a:pt x="54" y="30"/>
                    <a:pt x="54" y="30"/>
                    <a:pt x="54" y="30"/>
                  </a:cubicBezTo>
                  <a:cubicBezTo>
                    <a:pt x="54" y="30"/>
                    <a:pt x="54" y="30"/>
                    <a:pt x="54" y="30"/>
                  </a:cubicBezTo>
                  <a:cubicBezTo>
                    <a:pt x="54" y="31"/>
                    <a:pt x="54" y="31"/>
                    <a:pt x="54" y="31"/>
                  </a:cubicBezTo>
                  <a:cubicBezTo>
                    <a:pt x="53" y="32"/>
                    <a:pt x="53" y="32"/>
                    <a:pt x="53" y="32"/>
                  </a:cubicBezTo>
                  <a:cubicBezTo>
                    <a:pt x="53" y="33"/>
                    <a:pt x="53" y="33"/>
                    <a:pt x="53" y="33"/>
                  </a:cubicBezTo>
                  <a:cubicBezTo>
                    <a:pt x="52" y="30"/>
                    <a:pt x="52" y="30"/>
                    <a:pt x="52" y="30"/>
                  </a:cubicBezTo>
                  <a:cubicBezTo>
                    <a:pt x="51" y="28"/>
                    <a:pt x="51" y="28"/>
                    <a:pt x="51" y="28"/>
                  </a:cubicBezTo>
                  <a:cubicBezTo>
                    <a:pt x="50" y="28"/>
                    <a:pt x="50" y="28"/>
                    <a:pt x="50" y="28"/>
                  </a:cubicBezTo>
                  <a:cubicBezTo>
                    <a:pt x="51" y="27"/>
                    <a:pt x="51" y="27"/>
                    <a:pt x="51" y="27"/>
                  </a:cubicBezTo>
                  <a:cubicBezTo>
                    <a:pt x="50" y="27"/>
                    <a:pt x="50" y="27"/>
                    <a:pt x="50" y="27"/>
                  </a:cubicBezTo>
                  <a:cubicBezTo>
                    <a:pt x="49" y="28"/>
                    <a:pt x="49" y="28"/>
                    <a:pt x="49" y="28"/>
                  </a:cubicBezTo>
                  <a:cubicBezTo>
                    <a:pt x="49" y="29"/>
                    <a:pt x="49" y="29"/>
                    <a:pt x="49" y="29"/>
                  </a:cubicBezTo>
                  <a:cubicBezTo>
                    <a:pt x="48" y="29"/>
                    <a:pt x="48" y="29"/>
                    <a:pt x="48" y="29"/>
                  </a:cubicBezTo>
                  <a:cubicBezTo>
                    <a:pt x="48" y="29"/>
                    <a:pt x="48" y="29"/>
                    <a:pt x="48" y="29"/>
                  </a:cubicBezTo>
                  <a:cubicBezTo>
                    <a:pt x="47" y="29"/>
                    <a:pt x="47" y="29"/>
                    <a:pt x="47" y="29"/>
                  </a:cubicBezTo>
                  <a:cubicBezTo>
                    <a:pt x="47" y="30"/>
                    <a:pt x="47" y="30"/>
                    <a:pt x="47" y="30"/>
                  </a:cubicBezTo>
                  <a:cubicBezTo>
                    <a:pt x="46" y="30"/>
                    <a:pt x="46" y="30"/>
                    <a:pt x="46" y="30"/>
                  </a:cubicBezTo>
                  <a:cubicBezTo>
                    <a:pt x="46" y="31"/>
                    <a:pt x="46" y="31"/>
                    <a:pt x="46" y="31"/>
                  </a:cubicBezTo>
                  <a:cubicBezTo>
                    <a:pt x="46" y="34"/>
                    <a:pt x="46" y="34"/>
                    <a:pt x="46" y="34"/>
                  </a:cubicBezTo>
                  <a:cubicBezTo>
                    <a:pt x="47" y="34"/>
                    <a:pt x="47" y="34"/>
                    <a:pt x="47" y="34"/>
                  </a:cubicBezTo>
                  <a:cubicBezTo>
                    <a:pt x="47" y="35"/>
                    <a:pt x="47" y="35"/>
                    <a:pt x="47" y="35"/>
                  </a:cubicBezTo>
                  <a:cubicBezTo>
                    <a:pt x="46" y="35"/>
                    <a:pt x="46" y="35"/>
                    <a:pt x="46" y="35"/>
                  </a:cubicBezTo>
                  <a:cubicBezTo>
                    <a:pt x="46" y="36"/>
                    <a:pt x="46" y="36"/>
                    <a:pt x="46" y="36"/>
                  </a:cubicBezTo>
                  <a:cubicBezTo>
                    <a:pt x="44" y="36"/>
                    <a:pt x="44" y="36"/>
                    <a:pt x="44" y="36"/>
                  </a:cubicBezTo>
                  <a:cubicBezTo>
                    <a:pt x="44" y="36"/>
                    <a:pt x="44" y="36"/>
                    <a:pt x="44" y="36"/>
                  </a:cubicBezTo>
                  <a:cubicBezTo>
                    <a:pt x="43" y="37"/>
                    <a:pt x="43" y="37"/>
                    <a:pt x="43" y="37"/>
                  </a:cubicBezTo>
                  <a:cubicBezTo>
                    <a:pt x="43" y="38"/>
                    <a:pt x="43" y="38"/>
                    <a:pt x="43" y="38"/>
                  </a:cubicBezTo>
                  <a:cubicBezTo>
                    <a:pt x="43" y="39"/>
                    <a:pt x="43" y="39"/>
                    <a:pt x="43" y="39"/>
                  </a:cubicBezTo>
                  <a:cubicBezTo>
                    <a:pt x="41" y="40"/>
                    <a:pt x="41" y="40"/>
                    <a:pt x="41" y="40"/>
                  </a:cubicBezTo>
                  <a:cubicBezTo>
                    <a:pt x="39" y="42"/>
                    <a:pt x="39" y="42"/>
                    <a:pt x="39" y="42"/>
                  </a:cubicBezTo>
                  <a:cubicBezTo>
                    <a:pt x="37" y="42"/>
                    <a:pt x="37" y="42"/>
                    <a:pt x="37" y="42"/>
                  </a:cubicBezTo>
                  <a:cubicBezTo>
                    <a:pt x="36" y="42"/>
                    <a:pt x="36" y="42"/>
                    <a:pt x="36" y="42"/>
                  </a:cubicBezTo>
                  <a:cubicBezTo>
                    <a:pt x="34" y="42"/>
                    <a:pt x="34" y="42"/>
                    <a:pt x="34" y="42"/>
                  </a:cubicBezTo>
                  <a:cubicBezTo>
                    <a:pt x="33" y="43"/>
                    <a:pt x="33" y="43"/>
                    <a:pt x="33" y="43"/>
                  </a:cubicBezTo>
                  <a:cubicBezTo>
                    <a:pt x="32" y="42"/>
                    <a:pt x="32" y="42"/>
                    <a:pt x="32" y="42"/>
                  </a:cubicBezTo>
                  <a:cubicBezTo>
                    <a:pt x="31" y="43"/>
                    <a:pt x="31" y="43"/>
                    <a:pt x="31" y="43"/>
                  </a:cubicBezTo>
                  <a:cubicBezTo>
                    <a:pt x="31" y="44"/>
                    <a:pt x="31" y="44"/>
                    <a:pt x="31" y="44"/>
                  </a:cubicBezTo>
                  <a:cubicBezTo>
                    <a:pt x="30" y="44"/>
                    <a:pt x="30" y="44"/>
                    <a:pt x="30" y="44"/>
                  </a:cubicBezTo>
                  <a:cubicBezTo>
                    <a:pt x="27" y="44"/>
                    <a:pt x="27" y="44"/>
                    <a:pt x="27" y="44"/>
                  </a:cubicBezTo>
                  <a:cubicBezTo>
                    <a:pt x="26" y="44"/>
                    <a:pt x="26" y="44"/>
                    <a:pt x="26" y="44"/>
                  </a:cubicBezTo>
                  <a:cubicBezTo>
                    <a:pt x="26" y="45"/>
                    <a:pt x="26" y="45"/>
                    <a:pt x="26" y="45"/>
                  </a:cubicBezTo>
                  <a:cubicBezTo>
                    <a:pt x="24" y="46"/>
                    <a:pt x="24" y="46"/>
                    <a:pt x="24" y="46"/>
                  </a:cubicBezTo>
                  <a:cubicBezTo>
                    <a:pt x="23" y="46"/>
                    <a:pt x="23" y="46"/>
                    <a:pt x="23" y="46"/>
                  </a:cubicBezTo>
                  <a:cubicBezTo>
                    <a:pt x="22" y="45"/>
                    <a:pt x="22" y="45"/>
                    <a:pt x="22" y="45"/>
                  </a:cubicBezTo>
                  <a:cubicBezTo>
                    <a:pt x="21" y="45"/>
                    <a:pt x="21" y="45"/>
                    <a:pt x="21" y="45"/>
                  </a:cubicBezTo>
                  <a:cubicBezTo>
                    <a:pt x="21" y="45"/>
                    <a:pt x="21" y="45"/>
                    <a:pt x="21" y="45"/>
                  </a:cubicBezTo>
                  <a:cubicBezTo>
                    <a:pt x="20" y="45"/>
                    <a:pt x="20" y="45"/>
                    <a:pt x="20" y="45"/>
                  </a:cubicBezTo>
                  <a:cubicBezTo>
                    <a:pt x="19" y="46"/>
                    <a:pt x="19" y="46"/>
                    <a:pt x="19" y="46"/>
                  </a:cubicBezTo>
                  <a:cubicBezTo>
                    <a:pt x="18" y="47"/>
                    <a:pt x="18" y="47"/>
                    <a:pt x="18" y="47"/>
                  </a:cubicBezTo>
                  <a:cubicBezTo>
                    <a:pt x="17" y="47"/>
                    <a:pt x="17" y="47"/>
                    <a:pt x="17" y="47"/>
                  </a:cubicBezTo>
                  <a:cubicBezTo>
                    <a:pt x="17" y="47"/>
                    <a:pt x="17" y="47"/>
                    <a:pt x="17" y="47"/>
                  </a:cubicBezTo>
                  <a:cubicBezTo>
                    <a:pt x="15" y="48"/>
                    <a:pt x="15" y="48"/>
                    <a:pt x="15" y="48"/>
                  </a:cubicBezTo>
                  <a:cubicBezTo>
                    <a:pt x="14" y="49"/>
                    <a:pt x="14" y="49"/>
                    <a:pt x="14" y="49"/>
                  </a:cubicBezTo>
                  <a:cubicBezTo>
                    <a:pt x="11" y="50"/>
                    <a:pt x="11" y="50"/>
                    <a:pt x="11" y="50"/>
                  </a:cubicBezTo>
                  <a:cubicBezTo>
                    <a:pt x="10" y="51"/>
                    <a:pt x="10" y="51"/>
                    <a:pt x="10" y="51"/>
                  </a:cubicBezTo>
                  <a:cubicBezTo>
                    <a:pt x="10" y="52"/>
                    <a:pt x="10" y="52"/>
                    <a:pt x="10" y="52"/>
                  </a:cubicBezTo>
                  <a:cubicBezTo>
                    <a:pt x="9" y="53"/>
                    <a:pt x="9" y="53"/>
                    <a:pt x="9" y="53"/>
                  </a:cubicBezTo>
                  <a:cubicBezTo>
                    <a:pt x="8" y="53"/>
                    <a:pt x="8" y="53"/>
                    <a:pt x="8" y="53"/>
                  </a:cubicBezTo>
                  <a:cubicBezTo>
                    <a:pt x="9" y="52"/>
                    <a:pt x="9" y="52"/>
                    <a:pt x="9" y="52"/>
                  </a:cubicBezTo>
                  <a:cubicBezTo>
                    <a:pt x="8" y="52"/>
                    <a:pt x="8" y="52"/>
                    <a:pt x="8" y="52"/>
                  </a:cubicBezTo>
                  <a:cubicBezTo>
                    <a:pt x="9" y="51"/>
                    <a:pt x="9" y="51"/>
                    <a:pt x="9" y="51"/>
                  </a:cubicBezTo>
                  <a:cubicBezTo>
                    <a:pt x="9" y="50"/>
                    <a:pt x="9" y="50"/>
                    <a:pt x="9" y="50"/>
                  </a:cubicBezTo>
                  <a:cubicBezTo>
                    <a:pt x="7" y="51"/>
                    <a:pt x="7" y="51"/>
                    <a:pt x="7" y="51"/>
                  </a:cubicBezTo>
                  <a:cubicBezTo>
                    <a:pt x="7" y="52"/>
                    <a:pt x="7" y="52"/>
                    <a:pt x="7" y="52"/>
                  </a:cubicBezTo>
                  <a:cubicBezTo>
                    <a:pt x="6" y="54"/>
                    <a:pt x="6" y="54"/>
                    <a:pt x="6" y="54"/>
                  </a:cubicBezTo>
                  <a:cubicBezTo>
                    <a:pt x="7" y="55"/>
                    <a:pt x="7" y="55"/>
                    <a:pt x="7" y="55"/>
                  </a:cubicBezTo>
                  <a:cubicBezTo>
                    <a:pt x="6" y="56"/>
                    <a:pt x="6" y="56"/>
                    <a:pt x="6" y="56"/>
                  </a:cubicBezTo>
                  <a:cubicBezTo>
                    <a:pt x="6" y="58"/>
                    <a:pt x="6" y="58"/>
                    <a:pt x="6" y="58"/>
                  </a:cubicBezTo>
                  <a:cubicBezTo>
                    <a:pt x="5" y="60"/>
                    <a:pt x="5" y="60"/>
                    <a:pt x="5" y="60"/>
                  </a:cubicBezTo>
                  <a:cubicBezTo>
                    <a:pt x="4" y="62"/>
                    <a:pt x="4" y="62"/>
                    <a:pt x="4" y="62"/>
                  </a:cubicBezTo>
                  <a:cubicBezTo>
                    <a:pt x="4" y="64"/>
                    <a:pt x="4" y="64"/>
                    <a:pt x="4" y="64"/>
                  </a:cubicBezTo>
                  <a:cubicBezTo>
                    <a:pt x="4" y="66"/>
                    <a:pt x="4" y="66"/>
                    <a:pt x="4" y="66"/>
                  </a:cubicBezTo>
                  <a:cubicBezTo>
                    <a:pt x="6" y="68"/>
                    <a:pt x="6" y="68"/>
                    <a:pt x="6" y="68"/>
                  </a:cubicBezTo>
                  <a:cubicBezTo>
                    <a:pt x="6" y="69"/>
                    <a:pt x="6" y="69"/>
                    <a:pt x="6" y="69"/>
                  </a:cubicBezTo>
                  <a:cubicBezTo>
                    <a:pt x="6" y="70"/>
                    <a:pt x="6" y="70"/>
                    <a:pt x="6" y="70"/>
                  </a:cubicBezTo>
                  <a:cubicBezTo>
                    <a:pt x="6" y="71"/>
                    <a:pt x="6" y="71"/>
                    <a:pt x="6" y="71"/>
                  </a:cubicBezTo>
                  <a:cubicBezTo>
                    <a:pt x="6" y="72"/>
                    <a:pt x="6" y="72"/>
                    <a:pt x="6" y="72"/>
                  </a:cubicBezTo>
                  <a:cubicBezTo>
                    <a:pt x="5" y="72"/>
                    <a:pt x="5" y="72"/>
                    <a:pt x="5" y="72"/>
                  </a:cubicBezTo>
                  <a:cubicBezTo>
                    <a:pt x="5" y="71"/>
                    <a:pt x="5" y="71"/>
                    <a:pt x="5" y="71"/>
                  </a:cubicBezTo>
                  <a:cubicBezTo>
                    <a:pt x="5" y="70"/>
                    <a:pt x="5" y="70"/>
                    <a:pt x="5" y="70"/>
                  </a:cubicBezTo>
                  <a:cubicBezTo>
                    <a:pt x="4" y="71"/>
                    <a:pt x="4" y="71"/>
                    <a:pt x="4" y="71"/>
                  </a:cubicBezTo>
                  <a:cubicBezTo>
                    <a:pt x="4" y="71"/>
                    <a:pt x="4" y="71"/>
                    <a:pt x="4" y="71"/>
                  </a:cubicBezTo>
                  <a:cubicBezTo>
                    <a:pt x="4" y="69"/>
                    <a:pt x="4" y="69"/>
                    <a:pt x="4" y="69"/>
                  </a:cubicBezTo>
                  <a:cubicBezTo>
                    <a:pt x="3" y="68"/>
                    <a:pt x="3" y="68"/>
                    <a:pt x="3" y="68"/>
                  </a:cubicBezTo>
                  <a:cubicBezTo>
                    <a:pt x="3" y="68"/>
                    <a:pt x="3" y="68"/>
                    <a:pt x="3" y="68"/>
                  </a:cubicBezTo>
                  <a:cubicBezTo>
                    <a:pt x="3" y="70"/>
                    <a:pt x="3" y="70"/>
                    <a:pt x="3" y="70"/>
                  </a:cubicBezTo>
                  <a:cubicBezTo>
                    <a:pt x="4" y="71"/>
                    <a:pt x="4" y="71"/>
                    <a:pt x="4" y="71"/>
                  </a:cubicBezTo>
                  <a:cubicBezTo>
                    <a:pt x="5" y="73"/>
                    <a:pt x="5" y="73"/>
                    <a:pt x="5" y="73"/>
                  </a:cubicBezTo>
                  <a:cubicBezTo>
                    <a:pt x="4" y="73"/>
                    <a:pt x="4" y="73"/>
                    <a:pt x="4" y="73"/>
                  </a:cubicBezTo>
                  <a:cubicBezTo>
                    <a:pt x="3" y="72"/>
                    <a:pt x="3" y="72"/>
                    <a:pt x="3" y="72"/>
                  </a:cubicBezTo>
                  <a:cubicBezTo>
                    <a:pt x="2" y="70"/>
                    <a:pt x="2" y="70"/>
                    <a:pt x="2" y="70"/>
                  </a:cubicBezTo>
                  <a:cubicBezTo>
                    <a:pt x="2" y="71"/>
                    <a:pt x="2" y="71"/>
                    <a:pt x="2" y="71"/>
                  </a:cubicBezTo>
                  <a:cubicBezTo>
                    <a:pt x="1" y="71"/>
                    <a:pt x="1" y="71"/>
                    <a:pt x="1" y="71"/>
                  </a:cubicBezTo>
                  <a:cubicBezTo>
                    <a:pt x="2" y="73"/>
                    <a:pt x="2" y="73"/>
                    <a:pt x="2" y="73"/>
                  </a:cubicBezTo>
                  <a:cubicBezTo>
                    <a:pt x="4" y="74"/>
                    <a:pt x="4" y="74"/>
                    <a:pt x="4" y="74"/>
                  </a:cubicBezTo>
                  <a:cubicBezTo>
                    <a:pt x="5" y="77"/>
                    <a:pt x="5" y="77"/>
                    <a:pt x="5" y="77"/>
                  </a:cubicBezTo>
                  <a:cubicBezTo>
                    <a:pt x="4" y="81"/>
                    <a:pt x="4" y="81"/>
                    <a:pt x="4" y="81"/>
                  </a:cubicBezTo>
                  <a:cubicBezTo>
                    <a:pt x="5" y="81"/>
                    <a:pt x="5" y="81"/>
                    <a:pt x="5" y="81"/>
                  </a:cubicBezTo>
                  <a:cubicBezTo>
                    <a:pt x="6" y="84"/>
                    <a:pt x="6" y="84"/>
                    <a:pt x="6" y="84"/>
                  </a:cubicBezTo>
                  <a:cubicBezTo>
                    <a:pt x="7" y="87"/>
                    <a:pt x="7" y="87"/>
                    <a:pt x="7" y="87"/>
                  </a:cubicBezTo>
                  <a:cubicBezTo>
                    <a:pt x="6" y="88"/>
                    <a:pt x="6" y="88"/>
                    <a:pt x="6" y="88"/>
                  </a:cubicBezTo>
                  <a:cubicBezTo>
                    <a:pt x="7" y="92"/>
                    <a:pt x="7" y="92"/>
                    <a:pt x="7" y="92"/>
                  </a:cubicBezTo>
                  <a:cubicBezTo>
                    <a:pt x="6" y="93"/>
                    <a:pt x="6" y="93"/>
                    <a:pt x="6" y="93"/>
                  </a:cubicBezTo>
                  <a:cubicBezTo>
                    <a:pt x="7" y="94"/>
                    <a:pt x="7" y="94"/>
                    <a:pt x="7" y="94"/>
                  </a:cubicBezTo>
                  <a:cubicBezTo>
                    <a:pt x="7" y="95"/>
                    <a:pt x="7" y="95"/>
                    <a:pt x="7" y="95"/>
                  </a:cubicBezTo>
                  <a:cubicBezTo>
                    <a:pt x="8" y="97"/>
                    <a:pt x="8" y="97"/>
                    <a:pt x="8" y="97"/>
                  </a:cubicBezTo>
                  <a:cubicBezTo>
                    <a:pt x="8" y="98"/>
                    <a:pt x="8" y="98"/>
                    <a:pt x="8" y="98"/>
                  </a:cubicBezTo>
                  <a:cubicBezTo>
                    <a:pt x="7" y="99"/>
                    <a:pt x="7" y="99"/>
                    <a:pt x="7" y="99"/>
                  </a:cubicBezTo>
                  <a:cubicBezTo>
                    <a:pt x="7" y="99"/>
                    <a:pt x="7" y="99"/>
                    <a:pt x="7" y="99"/>
                  </a:cubicBezTo>
                  <a:cubicBezTo>
                    <a:pt x="7" y="100"/>
                    <a:pt x="7" y="100"/>
                    <a:pt x="7" y="100"/>
                  </a:cubicBezTo>
                  <a:cubicBezTo>
                    <a:pt x="7" y="102"/>
                    <a:pt x="7" y="102"/>
                    <a:pt x="7" y="102"/>
                  </a:cubicBezTo>
                  <a:cubicBezTo>
                    <a:pt x="6" y="103"/>
                    <a:pt x="6" y="103"/>
                    <a:pt x="6" y="103"/>
                  </a:cubicBezTo>
                  <a:cubicBezTo>
                    <a:pt x="6" y="103"/>
                    <a:pt x="6" y="103"/>
                    <a:pt x="6" y="103"/>
                  </a:cubicBezTo>
                  <a:cubicBezTo>
                    <a:pt x="6" y="104"/>
                    <a:pt x="6" y="104"/>
                    <a:pt x="6" y="104"/>
                  </a:cubicBezTo>
                  <a:cubicBezTo>
                    <a:pt x="5" y="105"/>
                    <a:pt x="5" y="105"/>
                    <a:pt x="5" y="105"/>
                  </a:cubicBezTo>
                  <a:cubicBezTo>
                    <a:pt x="6" y="106"/>
                    <a:pt x="6" y="106"/>
                    <a:pt x="6" y="106"/>
                  </a:cubicBezTo>
                  <a:cubicBezTo>
                    <a:pt x="4" y="107"/>
                    <a:pt x="4" y="107"/>
                    <a:pt x="4" y="107"/>
                  </a:cubicBezTo>
                  <a:cubicBezTo>
                    <a:pt x="3" y="106"/>
                    <a:pt x="3" y="106"/>
                    <a:pt x="3" y="106"/>
                  </a:cubicBezTo>
                  <a:cubicBezTo>
                    <a:pt x="2" y="108"/>
                    <a:pt x="2" y="108"/>
                    <a:pt x="2" y="108"/>
                  </a:cubicBezTo>
                  <a:lnTo>
                    <a:pt x="2" y="11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1" name="Freeform 155">
              <a:extLst>
                <a:ext uri="{FF2B5EF4-FFF2-40B4-BE49-F238E27FC236}">
                  <a16:creationId xmlns:a16="http://schemas.microsoft.com/office/drawing/2014/main" xmlns="" id="{B15725A6-F9D1-4DCF-B507-61DEDA5972DC}"/>
                </a:ext>
              </a:extLst>
            </p:cNvPr>
            <p:cNvSpPr>
              <a:spLocks noEditPoints="1"/>
            </p:cNvSpPr>
            <p:nvPr/>
          </p:nvSpPr>
          <p:spPr bwMode="auto">
            <a:xfrm>
              <a:off x="4375102" y="2204478"/>
              <a:ext cx="259751" cy="141404"/>
            </a:xfrm>
            <a:custGeom>
              <a:avLst/>
              <a:gdLst>
                <a:gd name="T0" fmla="*/ 52 w 145"/>
                <a:gd name="T1" fmla="*/ 81 h 81"/>
                <a:gd name="T2" fmla="*/ 49 w 145"/>
                <a:gd name="T3" fmla="*/ 70 h 81"/>
                <a:gd name="T4" fmla="*/ 63 w 145"/>
                <a:gd name="T5" fmla="*/ 78 h 81"/>
                <a:gd name="T6" fmla="*/ 78 w 145"/>
                <a:gd name="T7" fmla="*/ 74 h 81"/>
                <a:gd name="T8" fmla="*/ 93 w 145"/>
                <a:gd name="T9" fmla="*/ 70 h 81"/>
                <a:gd name="T10" fmla="*/ 97 w 145"/>
                <a:gd name="T11" fmla="*/ 66 h 81"/>
                <a:gd name="T12" fmla="*/ 104 w 145"/>
                <a:gd name="T13" fmla="*/ 66 h 81"/>
                <a:gd name="T14" fmla="*/ 123 w 145"/>
                <a:gd name="T15" fmla="*/ 55 h 81"/>
                <a:gd name="T16" fmla="*/ 134 w 145"/>
                <a:gd name="T17" fmla="*/ 52 h 81"/>
                <a:gd name="T18" fmla="*/ 134 w 145"/>
                <a:gd name="T19" fmla="*/ 44 h 81"/>
                <a:gd name="T20" fmla="*/ 141 w 145"/>
                <a:gd name="T21" fmla="*/ 44 h 81"/>
                <a:gd name="T22" fmla="*/ 137 w 145"/>
                <a:gd name="T23" fmla="*/ 29 h 81"/>
                <a:gd name="T24" fmla="*/ 137 w 145"/>
                <a:gd name="T25" fmla="*/ 26 h 81"/>
                <a:gd name="T26" fmla="*/ 130 w 145"/>
                <a:gd name="T27" fmla="*/ 22 h 81"/>
                <a:gd name="T28" fmla="*/ 134 w 145"/>
                <a:gd name="T29" fmla="*/ 11 h 81"/>
                <a:gd name="T30" fmla="*/ 130 w 145"/>
                <a:gd name="T31" fmla="*/ 7 h 81"/>
                <a:gd name="T32" fmla="*/ 123 w 145"/>
                <a:gd name="T33" fmla="*/ 7 h 81"/>
                <a:gd name="T34" fmla="*/ 119 w 145"/>
                <a:gd name="T35" fmla="*/ 3 h 81"/>
                <a:gd name="T36" fmla="*/ 108 w 145"/>
                <a:gd name="T37" fmla="*/ 3 h 81"/>
                <a:gd name="T38" fmla="*/ 100 w 145"/>
                <a:gd name="T39" fmla="*/ 7 h 81"/>
                <a:gd name="T40" fmla="*/ 89 w 145"/>
                <a:gd name="T41" fmla="*/ 7 h 81"/>
                <a:gd name="T42" fmla="*/ 86 w 145"/>
                <a:gd name="T43" fmla="*/ 18 h 81"/>
                <a:gd name="T44" fmla="*/ 78 w 145"/>
                <a:gd name="T45" fmla="*/ 11 h 81"/>
                <a:gd name="T46" fmla="*/ 71 w 145"/>
                <a:gd name="T47" fmla="*/ 14 h 81"/>
                <a:gd name="T48" fmla="*/ 63 w 145"/>
                <a:gd name="T49" fmla="*/ 7 h 81"/>
                <a:gd name="T50" fmla="*/ 56 w 145"/>
                <a:gd name="T51" fmla="*/ 22 h 81"/>
                <a:gd name="T52" fmla="*/ 49 w 145"/>
                <a:gd name="T53" fmla="*/ 26 h 81"/>
                <a:gd name="T54" fmla="*/ 41 w 145"/>
                <a:gd name="T55" fmla="*/ 26 h 81"/>
                <a:gd name="T56" fmla="*/ 41 w 145"/>
                <a:gd name="T57" fmla="*/ 14 h 81"/>
                <a:gd name="T58" fmla="*/ 45 w 145"/>
                <a:gd name="T59" fmla="*/ 11 h 81"/>
                <a:gd name="T60" fmla="*/ 34 w 145"/>
                <a:gd name="T61" fmla="*/ 3 h 81"/>
                <a:gd name="T62" fmla="*/ 23 w 145"/>
                <a:gd name="T63" fmla="*/ 0 h 81"/>
                <a:gd name="T64" fmla="*/ 30 w 145"/>
                <a:gd name="T65" fmla="*/ 3 h 81"/>
                <a:gd name="T66" fmla="*/ 26 w 145"/>
                <a:gd name="T67" fmla="*/ 3 h 81"/>
                <a:gd name="T68" fmla="*/ 30 w 145"/>
                <a:gd name="T69" fmla="*/ 11 h 81"/>
                <a:gd name="T70" fmla="*/ 19 w 145"/>
                <a:gd name="T71" fmla="*/ 7 h 81"/>
                <a:gd name="T72" fmla="*/ 15 w 145"/>
                <a:gd name="T73" fmla="*/ 7 h 81"/>
                <a:gd name="T74" fmla="*/ 15 w 145"/>
                <a:gd name="T75" fmla="*/ 14 h 81"/>
                <a:gd name="T76" fmla="*/ 15 w 145"/>
                <a:gd name="T77" fmla="*/ 18 h 81"/>
                <a:gd name="T78" fmla="*/ 8 w 145"/>
                <a:gd name="T79" fmla="*/ 14 h 81"/>
                <a:gd name="T80" fmla="*/ 4 w 145"/>
                <a:gd name="T81" fmla="*/ 18 h 81"/>
                <a:gd name="T82" fmla="*/ 12 w 145"/>
                <a:gd name="T83" fmla="*/ 26 h 81"/>
                <a:gd name="T84" fmla="*/ 19 w 145"/>
                <a:gd name="T85" fmla="*/ 22 h 81"/>
                <a:gd name="T86" fmla="*/ 26 w 145"/>
                <a:gd name="T87" fmla="*/ 22 h 81"/>
                <a:gd name="T88" fmla="*/ 34 w 145"/>
                <a:gd name="T89" fmla="*/ 22 h 81"/>
                <a:gd name="T90" fmla="*/ 37 w 145"/>
                <a:gd name="T91" fmla="*/ 26 h 81"/>
                <a:gd name="T92" fmla="*/ 26 w 145"/>
                <a:gd name="T93" fmla="*/ 33 h 81"/>
                <a:gd name="T94" fmla="*/ 37 w 145"/>
                <a:gd name="T95" fmla="*/ 33 h 81"/>
                <a:gd name="T96" fmla="*/ 23 w 145"/>
                <a:gd name="T97" fmla="*/ 37 h 81"/>
                <a:gd name="T98" fmla="*/ 19 w 145"/>
                <a:gd name="T99" fmla="*/ 33 h 81"/>
                <a:gd name="T100" fmla="*/ 8 w 145"/>
                <a:gd name="T101" fmla="*/ 37 h 81"/>
                <a:gd name="T102" fmla="*/ 12 w 145"/>
                <a:gd name="T103" fmla="*/ 44 h 81"/>
                <a:gd name="T104" fmla="*/ 26 w 145"/>
                <a:gd name="T105" fmla="*/ 44 h 81"/>
                <a:gd name="T106" fmla="*/ 30 w 145"/>
                <a:gd name="T107" fmla="*/ 52 h 81"/>
                <a:gd name="T108" fmla="*/ 30 w 145"/>
                <a:gd name="T109" fmla="*/ 55 h 81"/>
                <a:gd name="T110" fmla="*/ 34 w 145"/>
                <a:gd name="T111" fmla="*/ 55 h 81"/>
                <a:gd name="T112" fmla="*/ 26 w 145"/>
                <a:gd name="T113" fmla="*/ 59 h 81"/>
                <a:gd name="T114" fmla="*/ 19 w 145"/>
                <a:gd name="T115" fmla="*/ 59 h 81"/>
                <a:gd name="T116" fmla="*/ 23 w 145"/>
                <a:gd name="T117" fmla="*/ 70 h 81"/>
                <a:gd name="T118" fmla="*/ 37 w 145"/>
                <a:gd name="T119" fmla="*/ 66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45" h="81">
                  <a:moveTo>
                    <a:pt x="52" y="81"/>
                  </a:moveTo>
                  <a:lnTo>
                    <a:pt x="52" y="81"/>
                  </a:lnTo>
                  <a:lnTo>
                    <a:pt x="52" y="78"/>
                  </a:lnTo>
                  <a:lnTo>
                    <a:pt x="52" y="78"/>
                  </a:lnTo>
                  <a:lnTo>
                    <a:pt x="52" y="81"/>
                  </a:lnTo>
                  <a:lnTo>
                    <a:pt x="52" y="81"/>
                  </a:lnTo>
                  <a:lnTo>
                    <a:pt x="52" y="81"/>
                  </a:lnTo>
                  <a:close/>
                  <a:moveTo>
                    <a:pt x="45" y="70"/>
                  </a:moveTo>
                  <a:lnTo>
                    <a:pt x="49" y="66"/>
                  </a:lnTo>
                  <a:lnTo>
                    <a:pt x="49" y="70"/>
                  </a:lnTo>
                  <a:lnTo>
                    <a:pt x="52" y="74"/>
                  </a:lnTo>
                  <a:lnTo>
                    <a:pt x="52" y="74"/>
                  </a:lnTo>
                  <a:lnTo>
                    <a:pt x="56" y="74"/>
                  </a:lnTo>
                  <a:lnTo>
                    <a:pt x="60" y="74"/>
                  </a:lnTo>
                  <a:lnTo>
                    <a:pt x="63" y="78"/>
                  </a:lnTo>
                  <a:lnTo>
                    <a:pt x="71" y="78"/>
                  </a:lnTo>
                  <a:lnTo>
                    <a:pt x="75" y="78"/>
                  </a:lnTo>
                  <a:lnTo>
                    <a:pt x="78" y="78"/>
                  </a:lnTo>
                  <a:lnTo>
                    <a:pt x="78" y="74"/>
                  </a:lnTo>
                  <a:lnTo>
                    <a:pt x="78" y="74"/>
                  </a:lnTo>
                  <a:lnTo>
                    <a:pt x="78" y="74"/>
                  </a:lnTo>
                  <a:lnTo>
                    <a:pt x="82" y="78"/>
                  </a:lnTo>
                  <a:lnTo>
                    <a:pt x="86" y="74"/>
                  </a:lnTo>
                  <a:lnTo>
                    <a:pt x="86" y="70"/>
                  </a:lnTo>
                  <a:lnTo>
                    <a:pt x="93" y="70"/>
                  </a:lnTo>
                  <a:lnTo>
                    <a:pt x="89" y="70"/>
                  </a:lnTo>
                  <a:lnTo>
                    <a:pt x="89" y="70"/>
                  </a:lnTo>
                  <a:lnTo>
                    <a:pt x="93" y="70"/>
                  </a:lnTo>
                  <a:lnTo>
                    <a:pt x="93" y="70"/>
                  </a:lnTo>
                  <a:lnTo>
                    <a:pt x="97" y="66"/>
                  </a:lnTo>
                  <a:lnTo>
                    <a:pt x="100" y="66"/>
                  </a:lnTo>
                  <a:lnTo>
                    <a:pt x="100" y="66"/>
                  </a:lnTo>
                  <a:lnTo>
                    <a:pt x="104" y="66"/>
                  </a:lnTo>
                  <a:lnTo>
                    <a:pt x="104" y="66"/>
                  </a:lnTo>
                  <a:lnTo>
                    <a:pt x="104" y="66"/>
                  </a:lnTo>
                  <a:lnTo>
                    <a:pt x="112" y="63"/>
                  </a:lnTo>
                  <a:lnTo>
                    <a:pt x="115" y="59"/>
                  </a:lnTo>
                  <a:lnTo>
                    <a:pt x="123" y="55"/>
                  </a:lnTo>
                  <a:lnTo>
                    <a:pt x="123" y="55"/>
                  </a:lnTo>
                  <a:lnTo>
                    <a:pt x="123" y="55"/>
                  </a:lnTo>
                  <a:lnTo>
                    <a:pt x="123" y="52"/>
                  </a:lnTo>
                  <a:lnTo>
                    <a:pt x="126" y="52"/>
                  </a:lnTo>
                  <a:lnTo>
                    <a:pt x="126" y="55"/>
                  </a:lnTo>
                  <a:lnTo>
                    <a:pt x="130" y="55"/>
                  </a:lnTo>
                  <a:lnTo>
                    <a:pt x="134" y="52"/>
                  </a:lnTo>
                  <a:lnTo>
                    <a:pt x="134" y="52"/>
                  </a:lnTo>
                  <a:lnTo>
                    <a:pt x="130" y="52"/>
                  </a:lnTo>
                  <a:lnTo>
                    <a:pt x="130" y="48"/>
                  </a:lnTo>
                  <a:lnTo>
                    <a:pt x="134" y="48"/>
                  </a:lnTo>
                  <a:lnTo>
                    <a:pt x="134" y="44"/>
                  </a:lnTo>
                  <a:lnTo>
                    <a:pt x="134" y="44"/>
                  </a:lnTo>
                  <a:lnTo>
                    <a:pt x="137" y="44"/>
                  </a:lnTo>
                  <a:lnTo>
                    <a:pt x="137" y="48"/>
                  </a:lnTo>
                  <a:lnTo>
                    <a:pt x="141" y="48"/>
                  </a:lnTo>
                  <a:lnTo>
                    <a:pt x="141" y="44"/>
                  </a:lnTo>
                  <a:lnTo>
                    <a:pt x="141" y="40"/>
                  </a:lnTo>
                  <a:lnTo>
                    <a:pt x="137" y="37"/>
                  </a:lnTo>
                  <a:lnTo>
                    <a:pt x="137" y="37"/>
                  </a:lnTo>
                  <a:lnTo>
                    <a:pt x="137" y="33"/>
                  </a:lnTo>
                  <a:lnTo>
                    <a:pt x="137" y="29"/>
                  </a:lnTo>
                  <a:lnTo>
                    <a:pt x="141" y="29"/>
                  </a:lnTo>
                  <a:lnTo>
                    <a:pt x="145" y="29"/>
                  </a:lnTo>
                  <a:lnTo>
                    <a:pt x="145" y="29"/>
                  </a:lnTo>
                  <a:lnTo>
                    <a:pt x="145" y="26"/>
                  </a:lnTo>
                  <a:lnTo>
                    <a:pt x="137" y="26"/>
                  </a:lnTo>
                  <a:lnTo>
                    <a:pt x="134" y="26"/>
                  </a:lnTo>
                  <a:lnTo>
                    <a:pt x="137" y="22"/>
                  </a:lnTo>
                  <a:lnTo>
                    <a:pt x="137" y="22"/>
                  </a:lnTo>
                  <a:lnTo>
                    <a:pt x="134" y="22"/>
                  </a:lnTo>
                  <a:lnTo>
                    <a:pt x="130" y="22"/>
                  </a:lnTo>
                  <a:lnTo>
                    <a:pt x="130" y="18"/>
                  </a:lnTo>
                  <a:lnTo>
                    <a:pt x="134" y="18"/>
                  </a:lnTo>
                  <a:lnTo>
                    <a:pt x="134" y="14"/>
                  </a:lnTo>
                  <a:lnTo>
                    <a:pt x="134" y="11"/>
                  </a:lnTo>
                  <a:lnTo>
                    <a:pt x="134" y="11"/>
                  </a:lnTo>
                  <a:lnTo>
                    <a:pt x="130" y="11"/>
                  </a:lnTo>
                  <a:lnTo>
                    <a:pt x="126" y="11"/>
                  </a:lnTo>
                  <a:lnTo>
                    <a:pt x="126" y="7"/>
                  </a:lnTo>
                  <a:lnTo>
                    <a:pt x="130" y="7"/>
                  </a:lnTo>
                  <a:lnTo>
                    <a:pt x="130" y="7"/>
                  </a:lnTo>
                  <a:lnTo>
                    <a:pt x="130" y="3"/>
                  </a:lnTo>
                  <a:lnTo>
                    <a:pt x="134" y="3"/>
                  </a:lnTo>
                  <a:lnTo>
                    <a:pt x="130" y="3"/>
                  </a:lnTo>
                  <a:lnTo>
                    <a:pt x="130" y="3"/>
                  </a:lnTo>
                  <a:lnTo>
                    <a:pt x="123" y="7"/>
                  </a:lnTo>
                  <a:lnTo>
                    <a:pt x="123" y="11"/>
                  </a:lnTo>
                  <a:lnTo>
                    <a:pt x="119" y="11"/>
                  </a:lnTo>
                  <a:lnTo>
                    <a:pt x="119" y="7"/>
                  </a:lnTo>
                  <a:lnTo>
                    <a:pt x="119" y="7"/>
                  </a:lnTo>
                  <a:lnTo>
                    <a:pt x="119" y="3"/>
                  </a:lnTo>
                  <a:lnTo>
                    <a:pt x="119" y="0"/>
                  </a:lnTo>
                  <a:lnTo>
                    <a:pt x="115" y="0"/>
                  </a:lnTo>
                  <a:lnTo>
                    <a:pt x="112" y="3"/>
                  </a:lnTo>
                  <a:lnTo>
                    <a:pt x="112" y="0"/>
                  </a:lnTo>
                  <a:lnTo>
                    <a:pt x="108" y="3"/>
                  </a:lnTo>
                  <a:lnTo>
                    <a:pt x="108" y="7"/>
                  </a:lnTo>
                  <a:lnTo>
                    <a:pt x="108" y="7"/>
                  </a:lnTo>
                  <a:lnTo>
                    <a:pt x="104" y="7"/>
                  </a:lnTo>
                  <a:lnTo>
                    <a:pt x="100" y="11"/>
                  </a:lnTo>
                  <a:lnTo>
                    <a:pt x="100" y="7"/>
                  </a:lnTo>
                  <a:lnTo>
                    <a:pt x="100" y="7"/>
                  </a:lnTo>
                  <a:lnTo>
                    <a:pt x="97" y="11"/>
                  </a:lnTo>
                  <a:lnTo>
                    <a:pt x="97" y="14"/>
                  </a:lnTo>
                  <a:lnTo>
                    <a:pt x="93" y="14"/>
                  </a:lnTo>
                  <a:lnTo>
                    <a:pt x="89" y="7"/>
                  </a:lnTo>
                  <a:lnTo>
                    <a:pt x="89" y="7"/>
                  </a:lnTo>
                  <a:lnTo>
                    <a:pt x="86" y="7"/>
                  </a:lnTo>
                  <a:lnTo>
                    <a:pt x="86" y="7"/>
                  </a:lnTo>
                  <a:lnTo>
                    <a:pt x="82" y="14"/>
                  </a:lnTo>
                  <a:lnTo>
                    <a:pt x="86" y="18"/>
                  </a:lnTo>
                  <a:lnTo>
                    <a:pt x="82" y="26"/>
                  </a:lnTo>
                  <a:lnTo>
                    <a:pt x="86" y="18"/>
                  </a:lnTo>
                  <a:lnTo>
                    <a:pt x="82" y="14"/>
                  </a:lnTo>
                  <a:lnTo>
                    <a:pt x="82" y="11"/>
                  </a:lnTo>
                  <a:lnTo>
                    <a:pt x="78" y="11"/>
                  </a:lnTo>
                  <a:lnTo>
                    <a:pt x="78" y="7"/>
                  </a:lnTo>
                  <a:lnTo>
                    <a:pt x="78" y="7"/>
                  </a:lnTo>
                  <a:lnTo>
                    <a:pt x="71" y="11"/>
                  </a:lnTo>
                  <a:lnTo>
                    <a:pt x="71" y="14"/>
                  </a:lnTo>
                  <a:lnTo>
                    <a:pt x="71" y="14"/>
                  </a:lnTo>
                  <a:lnTo>
                    <a:pt x="67" y="18"/>
                  </a:lnTo>
                  <a:lnTo>
                    <a:pt x="63" y="18"/>
                  </a:lnTo>
                  <a:lnTo>
                    <a:pt x="63" y="14"/>
                  </a:lnTo>
                  <a:lnTo>
                    <a:pt x="63" y="14"/>
                  </a:lnTo>
                  <a:lnTo>
                    <a:pt x="63" y="7"/>
                  </a:lnTo>
                  <a:lnTo>
                    <a:pt x="60" y="7"/>
                  </a:lnTo>
                  <a:lnTo>
                    <a:pt x="56" y="11"/>
                  </a:lnTo>
                  <a:lnTo>
                    <a:pt x="56" y="18"/>
                  </a:lnTo>
                  <a:lnTo>
                    <a:pt x="60" y="18"/>
                  </a:lnTo>
                  <a:lnTo>
                    <a:pt x="56" y="22"/>
                  </a:lnTo>
                  <a:lnTo>
                    <a:pt x="56" y="26"/>
                  </a:lnTo>
                  <a:lnTo>
                    <a:pt x="52" y="26"/>
                  </a:lnTo>
                  <a:lnTo>
                    <a:pt x="52" y="22"/>
                  </a:lnTo>
                  <a:lnTo>
                    <a:pt x="49" y="26"/>
                  </a:lnTo>
                  <a:lnTo>
                    <a:pt x="49" y="26"/>
                  </a:lnTo>
                  <a:lnTo>
                    <a:pt x="45" y="29"/>
                  </a:lnTo>
                  <a:lnTo>
                    <a:pt x="45" y="33"/>
                  </a:lnTo>
                  <a:lnTo>
                    <a:pt x="45" y="29"/>
                  </a:lnTo>
                  <a:lnTo>
                    <a:pt x="41" y="29"/>
                  </a:lnTo>
                  <a:lnTo>
                    <a:pt x="41" y="26"/>
                  </a:lnTo>
                  <a:lnTo>
                    <a:pt x="45" y="22"/>
                  </a:lnTo>
                  <a:lnTo>
                    <a:pt x="45" y="22"/>
                  </a:lnTo>
                  <a:lnTo>
                    <a:pt x="41" y="22"/>
                  </a:lnTo>
                  <a:lnTo>
                    <a:pt x="41" y="18"/>
                  </a:lnTo>
                  <a:lnTo>
                    <a:pt x="41" y="14"/>
                  </a:lnTo>
                  <a:lnTo>
                    <a:pt x="41" y="18"/>
                  </a:lnTo>
                  <a:lnTo>
                    <a:pt x="45" y="14"/>
                  </a:lnTo>
                  <a:lnTo>
                    <a:pt x="45" y="14"/>
                  </a:lnTo>
                  <a:lnTo>
                    <a:pt x="41" y="11"/>
                  </a:lnTo>
                  <a:lnTo>
                    <a:pt x="45" y="11"/>
                  </a:lnTo>
                  <a:lnTo>
                    <a:pt x="41" y="7"/>
                  </a:lnTo>
                  <a:lnTo>
                    <a:pt x="41" y="7"/>
                  </a:lnTo>
                  <a:lnTo>
                    <a:pt x="37" y="7"/>
                  </a:lnTo>
                  <a:lnTo>
                    <a:pt x="34" y="3"/>
                  </a:lnTo>
                  <a:lnTo>
                    <a:pt x="34" y="3"/>
                  </a:lnTo>
                  <a:lnTo>
                    <a:pt x="34" y="0"/>
                  </a:lnTo>
                  <a:lnTo>
                    <a:pt x="30" y="0"/>
                  </a:lnTo>
                  <a:lnTo>
                    <a:pt x="26" y="0"/>
                  </a:lnTo>
                  <a:lnTo>
                    <a:pt x="23" y="0"/>
                  </a:lnTo>
                  <a:lnTo>
                    <a:pt x="23" y="0"/>
                  </a:lnTo>
                  <a:lnTo>
                    <a:pt x="23" y="3"/>
                  </a:lnTo>
                  <a:lnTo>
                    <a:pt x="23" y="3"/>
                  </a:lnTo>
                  <a:lnTo>
                    <a:pt x="26" y="0"/>
                  </a:lnTo>
                  <a:lnTo>
                    <a:pt x="26" y="0"/>
                  </a:lnTo>
                  <a:lnTo>
                    <a:pt x="30" y="3"/>
                  </a:lnTo>
                  <a:lnTo>
                    <a:pt x="30" y="3"/>
                  </a:lnTo>
                  <a:lnTo>
                    <a:pt x="30" y="3"/>
                  </a:lnTo>
                  <a:lnTo>
                    <a:pt x="26" y="3"/>
                  </a:lnTo>
                  <a:lnTo>
                    <a:pt x="23" y="3"/>
                  </a:lnTo>
                  <a:lnTo>
                    <a:pt x="26" y="3"/>
                  </a:lnTo>
                  <a:lnTo>
                    <a:pt x="30" y="7"/>
                  </a:lnTo>
                  <a:lnTo>
                    <a:pt x="34" y="11"/>
                  </a:lnTo>
                  <a:lnTo>
                    <a:pt x="30" y="11"/>
                  </a:lnTo>
                  <a:lnTo>
                    <a:pt x="30" y="14"/>
                  </a:lnTo>
                  <a:lnTo>
                    <a:pt x="30" y="11"/>
                  </a:lnTo>
                  <a:lnTo>
                    <a:pt x="26" y="7"/>
                  </a:lnTo>
                  <a:lnTo>
                    <a:pt x="23" y="11"/>
                  </a:lnTo>
                  <a:lnTo>
                    <a:pt x="23" y="11"/>
                  </a:lnTo>
                  <a:lnTo>
                    <a:pt x="23" y="7"/>
                  </a:lnTo>
                  <a:lnTo>
                    <a:pt x="19" y="7"/>
                  </a:lnTo>
                  <a:lnTo>
                    <a:pt x="19" y="3"/>
                  </a:lnTo>
                  <a:lnTo>
                    <a:pt x="15" y="7"/>
                  </a:lnTo>
                  <a:lnTo>
                    <a:pt x="19" y="7"/>
                  </a:lnTo>
                  <a:lnTo>
                    <a:pt x="15" y="11"/>
                  </a:lnTo>
                  <a:lnTo>
                    <a:pt x="15" y="7"/>
                  </a:lnTo>
                  <a:lnTo>
                    <a:pt x="12" y="7"/>
                  </a:lnTo>
                  <a:lnTo>
                    <a:pt x="12" y="7"/>
                  </a:lnTo>
                  <a:lnTo>
                    <a:pt x="12" y="11"/>
                  </a:lnTo>
                  <a:lnTo>
                    <a:pt x="15" y="11"/>
                  </a:lnTo>
                  <a:lnTo>
                    <a:pt x="15" y="14"/>
                  </a:lnTo>
                  <a:lnTo>
                    <a:pt x="12" y="11"/>
                  </a:lnTo>
                  <a:lnTo>
                    <a:pt x="12" y="14"/>
                  </a:lnTo>
                  <a:lnTo>
                    <a:pt x="12" y="14"/>
                  </a:lnTo>
                  <a:lnTo>
                    <a:pt x="15" y="14"/>
                  </a:lnTo>
                  <a:lnTo>
                    <a:pt x="15" y="18"/>
                  </a:lnTo>
                  <a:lnTo>
                    <a:pt x="15" y="18"/>
                  </a:lnTo>
                  <a:lnTo>
                    <a:pt x="15" y="18"/>
                  </a:lnTo>
                  <a:lnTo>
                    <a:pt x="12" y="18"/>
                  </a:lnTo>
                  <a:lnTo>
                    <a:pt x="8" y="14"/>
                  </a:lnTo>
                  <a:lnTo>
                    <a:pt x="8" y="14"/>
                  </a:lnTo>
                  <a:lnTo>
                    <a:pt x="4" y="18"/>
                  </a:lnTo>
                  <a:lnTo>
                    <a:pt x="8" y="18"/>
                  </a:lnTo>
                  <a:lnTo>
                    <a:pt x="8" y="22"/>
                  </a:lnTo>
                  <a:lnTo>
                    <a:pt x="8" y="22"/>
                  </a:lnTo>
                  <a:lnTo>
                    <a:pt x="4" y="18"/>
                  </a:lnTo>
                  <a:lnTo>
                    <a:pt x="4" y="18"/>
                  </a:lnTo>
                  <a:lnTo>
                    <a:pt x="0" y="22"/>
                  </a:lnTo>
                  <a:lnTo>
                    <a:pt x="4" y="22"/>
                  </a:lnTo>
                  <a:lnTo>
                    <a:pt x="8" y="26"/>
                  </a:lnTo>
                  <a:lnTo>
                    <a:pt x="12" y="26"/>
                  </a:lnTo>
                  <a:lnTo>
                    <a:pt x="12" y="22"/>
                  </a:lnTo>
                  <a:lnTo>
                    <a:pt x="15" y="22"/>
                  </a:lnTo>
                  <a:lnTo>
                    <a:pt x="19" y="18"/>
                  </a:lnTo>
                  <a:lnTo>
                    <a:pt x="19" y="22"/>
                  </a:lnTo>
                  <a:lnTo>
                    <a:pt x="19" y="22"/>
                  </a:lnTo>
                  <a:lnTo>
                    <a:pt x="19" y="22"/>
                  </a:lnTo>
                  <a:lnTo>
                    <a:pt x="23" y="22"/>
                  </a:lnTo>
                  <a:lnTo>
                    <a:pt x="23" y="26"/>
                  </a:lnTo>
                  <a:lnTo>
                    <a:pt x="26" y="26"/>
                  </a:lnTo>
                  <a:lnTo>
                    <a:pt x="26" y="22"/>
                  </a:lnTo>
                  <a:lnTo>
                    <a:pt x="26" y="22"/>
                  </a:lnTo>
                  <a:lnTo>
                    <a:pt x="30" y="22"/>
                  </a:lnTo>
                  <a:lnTo>
                    <a:pt x="30" y="22"/>
                  </a:lnTo>
                  <a:lnTo>
                    <a:pt x="34" y="22"/>
                  </a:lnTo>
                  <a:lnTo>
                    <a:pt x="34" y="22"/>
                  </a:lnTo>
                  <a:lnTo>
                    <a:pt x="30" y="26"/>
                  </a:lnTo>
                  <a:lnTo>
                    <a:pt x="34" y="26"/>
                  </a:lnTo>
                  <a:lnTo>
                    <a:pt x="34" y="26"/>
                  </a:lnTo>
                  <a:lnTo>
                    <a:pt x="37" y="26"/>
                  </a:lnTo>
                  <a:lnTo>
                    <a:pt x="37" y="26"/>
                  </a:lnTo>
                  <a:lnTo>
                    <a:pt x="34" y="26"/>
                  </a:lnTo>
                  <a:lnTo>
                    <a:pt x="34" y="29"/>
                  </a:lnTo>
                  <a:lnTo>
                    <a:pt x="30" y="29"/>
                  </a:lnTo>
                  <a:lnTo>
                    <a:pt x="26" y="29"/>
                  </a:lnTo>
                  <a:lnTo>
                    <a:pt x="26" y="33"/>
                  </a:lnTo>
                  <a:lnTo>
                    <a:pt x="30" y="33"/>
                  </a:lnTo>
                  <a:lnTo>
                    <a:pt x="34" y="33"/>
                  </a:lnTo>
                  <a:lnTo>
                    <a:pt x="34" y="29"/>
                  </a:lnTo>
                  <a:lnTo>
                    <a:pt x="37" y="29"/>
                  </a:lnTo>
                  <a:lnTo>
                    <a:pt x="37" y="33"/>
                  </a:lnTo>
                  <a:lnTo>
                    <a:pt x="34" y="33"/>
                  </a:lnTo>
                  <a:lnTo>
                    <a:pt x="30" y="37"/>
                  </a:lnTo>
                  <a:lnTo>
                    <a:pt x="26" y="33"/>
                  </a:lnTo>
                  <a:lnTo>
                    <a:pt x="26" y="37"/>
                  </a:lnTo>
                  <a:lnTo>
                    <a:pt x="23" y="37"/>
                  </a:lnTo>
                  <a:lnTo>
                    <a:pt x="23" y="33"/>
                  </a:lnTo>
                  <a:lnTo>
                    <a:pt x="23" y="33"/>
                  </a:lnTo>
                  <a:lnTo>
                    <a:pt x="19" y="33"/>
                  </a:lnTo>
                  <a:lnTo>
                    <a:pt x="19" y="33"/>
                  </a:lnTo>
                  <a:lnTo>
                    <a:pt x="19" y="33"/>
                  </a:lnTo>
                  <a:lnTo>
                    <a:pt x="19" y="37"/>
                  </a:lnTo>
                  <a:lnTo>
                    <a:pt x="15" y="37"/>
                  </a:lnTo>
                  <a:lnTo>
                    <a:pt x="15" y="37"/>
                  </a:lnTo>
                  <a:lnTo>
                    <a:pt x="12" y="37"/>
                  </a:lnTo>
                  <a:lnTo>
                    <a:pt x="8" y="37"/>
                  </a:lnTo>
                  <a:lnTo>
                    <a:pt x="4" y="37"/>
                  </a:lnTo>
                  <a:lnTo>
                    <a:pt x="4" y="37"/>
                  </a:lnTo>
                  <a:lnTo>
                    <a:pt x="4" y="40"/>
                  </a:lnTo>
                  <a:lnTo>
                    <a:pt x="8" y="40"/>
                  </a:lnTo>
                  <a:lnTo>
                    <a:pt x="12" y="44"/>
                  </a:lnTo>
                  <a:lnTo>
                    <a:pt x="12" y="40"/>
                  </a:lnTo>
                  <a:lnTo>
                    <a:pt x="15" y="44"/>
                  </a:lnTo>
                  <a:lnTo>
                    <a:pt x="23" y="44"/>
                  </a:lnTo>
                  <a:lnTo>
                    <a:pt x="26" y="44"/>
                  </a:lnTo>
                  <a:lnTo>
                    <a:pt x="26" y="44"/>
                  </a:lnTo>
                  <a:lnTo>
                    <a:pt x="23" y="44"/>
                  </a:lnTo>
                  <a:lnTo>
                    <a:pt x="23" y="48"/>
                  </a:lnTo>
                  <a:lnTo>
                    <a:pt x="26" y="48"/>
                  </a:lnTo>
                  <a:lnTo>
                    <a:pt x="26" y="52"/>
                  </a:lnTo>
                  <a:lnTo>
                    <a:pt x="30" y="52"/>
                  </a:lnTo>
                  <a:lnTo>
                    <a:pt x="34" y="48"/>
                  </a:lnTo>
                  <a:lnTo>
                    <a:pt x="34" y="48"/>
                  </a:lnTo>
                  <a:lnTo>
                    <a:pt x="30" y="52"/>
                  </a:lnTo>
                  <a:lnTo>
                    <a:pt x="30" y="55"/>
                  </a:lnTo>
                  <a:lnTo>
                    <a:pt x="30" y="55"/>
                  </a:lnTo>
                  <a:lnTo>
                    <a:pt x="34" y="52"/>
                  </a:lnTo>
                  <a:lnTo>
                    <a:pt x="37" y="52"/>
                  </a:lnTo>
                  <a:lnTo>
                    <a:pt x="41" y="55"/>
                  </a:lnTo>
                  <a:lnTo>
                    <a:pt x="37" y="55"/>
                  </a:lnTo>
                  <a:lnTo>
                    <a:pt x="34" y="55"/>
                  </a:lnTo>
                  <a:lnTo>
                    <a:pt x="34" y="55"/>
                  </a:lnTo>
                  <a:lnTo>
                    <a:pt x="30" y="55"/>
                  </a:lnTo>
                  <a:lnTo>
                    <a:pt x="30" y="59"/>
                  </a:lnTo>
                  <a:lnTo>
                    <a:pt x="26" y="59"/>
                  </a:lnTo>
                  <a:lnTo>
                    <a:pt x="26" y="59"/>
                  </a:lnTo>
                  <a:lnTo>
                    <a:pt x="23" y="63"/>
                  </a:lnTo>
                  <a:lnTo>
                    <a:pt x="23" y="59"/>
                  </a:lnTo>
                  <a:lnTo>
                    <a:pt x="19" y="59"/>
                  </a:lnTo>
                  <a:lnTo>
                    <a:pt x="19" y="59"/>
                  </a:lnTo>
                  <a:lnTo>
                    <a:pt x="19" y="59"/>
                  </a:lnTo>
                  <a:lnTo>
                    <a:pt x="19" y="63"/>
                  </a:lnTo>
                  <a:lnTo>
                    <a:pt x="19" y="63"/>
                  </a:lnTo>
                  <a:lnTo>
                    <a:pt x="19" y="63"/>
                  </a:lnTo>
                  <a:lnTo>
                    <a:pt x="19" y="70"/>
                  </a:lnTo>
                  <a:lnTo>
                    <a:pt x="23" y="70"/>
                  </a:lnTo>
                  <a:lnTo>
                    <a:pt x="23" y="66"/>
                  </a:lnTo>
                  <a:lnTo>
                    <a:pt x="26" y="70"/>
                  </a:lnTo>
                  <a:lnTo>
                    <a:pt x="30" y="70"/>
                  </a:lnTo>
                  <a:lnTo>
                    <a:pt x="37" y="66"/>
                  </a:lnTo>
                  <a:lnTo>
                    <a:pt x="37" y="66"/>
                  </a:lnTo>
                  <a:lnTo>
                    <a:pt x="41" y="66"/>
                  </a:lnTo>
                  <a:lnTo>
                    <a:pt x="41" y="70"/>
                  </a:lnTo>
                  <a:lnTo>
                    <a:pt x="45" y="7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2" name="Freeform 156">
              <a:extLst>
                <a:ext uri="{FF2B5EF4-FFF2-40B4-BE49-F238E27FC236}">
                  <a16:creationId xmlns:a16="http://schemas.microsoft.com/office/drawing/2014/main" xmlns="" id="{77526B5C-112A-4563-A66C-BA8771DE2F80}"/>
                </a:ext>
              </a:extLst>
            </p:cNvPr>
            <p:cNvSpPr>
              <a:spLocks noEditPoints="1"/>
            </p:cNvSpPr>
            <p:nvPr/>
          </p:nvSpPr>
          <p:spPr bwMode="auto">
            <a:xfrm>
              <a:off x="2293512" y="4288867"/>
              <a:ext cx="59116" cy="33169"/>
            </a:xfrm>
            <a:custGeom>
              <a:avLst/>
              <a:gdLst>
                <a:gd name="T0" fmla="*/ 33 w 33"/>
                <a:gd name="T1" fmla="*/ 15 h 19"/>
                <a:gd name="T2" fmla="*/ 29 w 33"/>
                <a:gd name="T3" fmla="*/ 15 h 19"/>
                <a:gd name="T4" fmla="*/ 29 w 33"/>
                <a:gd name="T5" fmla="*/ 19 h 19"/>
                <a:gd name="T6" fmla="*/ 33 w 33"/>
                <a:gd name="T7" fmla="*/ 15 h 19"/>
                <a:gd name="T8" fmla="*/ 33 w 33"/>
                <a:gd name="T9" fmla="*/ 15 h 19"/>
                <a:gd name="T10" fmla="*/ 33 w 33"/>
                <a:gd name="T11" fmla="*/ 15 h 19"/>
                <a:gd name="T12" fmla="*/ 33 w 33"/>
                <a:gd name="T13" fmla="*/ 15 h 19"/>
                <a:gd name="T14" fmla="*/ 18 w 33"/>
                <a:gd name="T15" fmla="*/ 11 h 19"/>
                <a:gd name="T16" fmla="*/ 22 w 33"/>
                <a:gd name="T17" fmla="*/ 11 h 19"/>
                <a:gd name="T18" fmla="*/ 22 w 33"/>
                <a:gd name="T19" fmla="*/ 11 h 19"/>
                <a:gd name="T20" fmla="*/ 22 w 33"/>
                <a:gd name="T21" fmla="*/ 15 h 19"/>
                <a:gd name="T22" fmla="*/ 18 w 33"/>
                <a:gd name="T23" fmla="*/ 11 h 19"/>
                <a:gd name="T24" fmla="*/ 18 w 33"/>
                <a:gd name="T25" fmla="*/ 11 h 19"/>
                <a:gd name="T26" fmla="*/ 15 w 33"/>
                <a:gd name="T27" fmla="*/ 4 h 19"/>
                <a:gd name="T28" fmla="*/ 15 w 33"/>
                <a:gd name="T29" fmla="*/ 8 h 19"/>
                <a:gd name="T30" fmla="*/ 15 w 33"/>
                <a:gd name="T31" fmla="*/ 8 h 19"/>
                <a:gd name="T32" fmla="*/ 15 w 33"/>
                <a:gd name="T33" fmla="*/ 4 h 19"/>
                <a:gd name="T34" fmla="*/ 15 w 33"/>
                <a:gd name="T35" fmla="*/ 4 h 19"/>
                <a:gd name="T36" fmla="*/ 0 w 33"/>
                <a:gd name="T37" fmla="*/ 8 h 19"/>
                <a:gd name="T38" fmla="*/ 4 w 33"/>
                <a:gd name="T39" fmla="*/ 8 h 19"/>
                <a:gd name="T40" fmla="*/ 4 w 33"/>
                <a:gd name="T41" fmla="*/ 11 h 19"/>
                <a:gd name="T42" fmla="*/ 0 w 33"/>
                <a:gd name="T43" fmla="*/ 11 h 19"/>
                <a:gd name="T44" fmla="*/ 0 w 33"/>
                <a:gd name="T45" fmla="*/ 8 h 19"/>
                <a:gd name="T46" fmla="*/ 0 w 33"/>
                <a:gd name="T47" fmla="*/ 8 h 19"/>
                <a:gd name="T48" fmla="*/ 0 w 33"/>
                <a:gd name="T49" fmla="*/ 8 h 19"/>
                <a:gd name="T50" fmla="*/ 4 w 33"/>
                <a:gd name="T51" fmla="*/ 4 h 19"/>
                <a:gd name="T52" fmla="*/ 4 w 33"/>
                <a:gd name="T53" fmla="*/ 4 h 19"/>
                <a:gd name="T54" fmla="*/ 7 w 33"/>
                <a:gd name="T55" fmla="*/ 8 h 19"/>
                <a:gd name="T56" fmla="*/ 7 w 33"/>
                <a:gd name="T57" fmla="*/ 11 h 19"/>
                <a:gd name="T58" fmla="*/ 7 w 33"/>
                <a:gd name="T59" fmla="*/ 15 h 19"/>
                <a:gd name="T60" fmla="*/ 4 w 33"/>
                <a:gd name="T61" fmla="*/ 15 h 19"/>
                <a:gd name="T62" fmla="*/ 7 w 33"/>
                <a:gd name="T63" fmla="*/ 19 h 19"/>
                <a:gd name="T64" fmla="*/ 11 w 33"/>
                <a:gd name="T65" fmla="*/ 19 h 19"/>
                <a:gd name="T66" fmla="*/ 11 w 33"/>
                <a:gd name="T67" fmla="*/ 15 h 19"/>
                <a:gd name="T68" fmla="*/ 11 w 33"/>
                <a:gd name="T69" fmla="*/ 11 h 19"/>
                <a:gd name="T70" fmla="*/ 11 w 33"/>
                <a:gd name="T71" fmla="*/ 8 h 19"/>
                <a:gd name="T72" fmla="*/ 7 w 33"/>
                <a:gd name="T73" fmla="*/ 4 h 19"/>
                <a:gd name="T74" fmla="*/ 7 w 33"/>
                <a:gd name="T75" fmla="*/ 0 h 19"/>
                <a:gd name="T76" fmla="*/ 7 w 33"/>
                <a:gd name="T77" fmla="*/ 0 h 19"/>
                <a:gd name="T78" fmla="*/ 4 w 33"/>
                <a:gd name="T79" fmla="*/ 0 h 19"/>
                <a:gd name="T80" fmla="*/ 4 w 33"/>
                <a:gd name="T81"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3" h="19">
                  <a:moveTo>
                    <a:pt x="33" y="15"/>
                  </a:moveTo>
                  <a:lnTo>
                    <a:pt x="29" y="15"/>
                  </a:lnTo>
                  <a:lnTo>
                    <a:pt x="29" y="19"/>
                  </a:lnTo>
                  <a:lnTo>
                    <a:pt x="33" y="15"/>
                  </a:lnTo>
                  <a:lnTo>
                    <a:pt x="33" y="15"/>
                  </a:lnTo>
                  <a:lnTo>
                    <a:pt x="33" y="15"/>
                  </a:lnTo>
                  <a:lnTo>
                    <a:pt x="33" y="15"/>
                  </a:lnTo>
                  <a:close/>
                  <a:moveTo>
                    <a:pt x="18" y="11"/>
                  </a:moveTo>
                  <a:lnTo>
                    <a:pt x="22" y="11"/>
                  </a:lnTo>
                  <a:lnTo>
                    <a:pt x="22" y="11"/>
                  </a:lnTo>
                  <a:lnTo>
                    <a:pt x="22" y="15"/>
                  </a:lnTo>
                  <a:lnTo>
                    <a:pt x="18" y="11"/>
                  </a:lnTo>
                  <a:lnTo>
                    <a:pt x="18" y="11"/>
                  </a:lnTo>
                  <a:close/>
                  <a:moveTo>
                    <a:pt x="15" y="4"/>
                  </a:moveTo>
                  <a:lnTo>
                    <a:pt x="15" y="8"/>
                  </a:lnTo>
                  <a:lnTo>
                    <a:pt x="15" y="8"/>
                  </a:lnTo>
                  <a:lnTo>
                    <a:pt x="15" y="4"/>
                  </a:lnTo>
                  <a:lnTo>
                    <a:pt x="15" y="4"/>
                  </a:lnTo>
                  <a:close/>
                  <a:moveTo>
                    <a:pt x="0" y="8"/>
                  </a:moveTo>
                  <a:lnTo>
                    <a:pt x="4" y="8"/>
                  </a:lnTo>
                  <a:lnTo>
                    <a:pt x="4" y="11"/>
                  </a:lnTo>
                  <a:lnTo>
                    <a:pt x="0" y="11"/>
                  </a:lnTo>
                  <a:lnTo>
                    <a:pt x="0" y="8"/>
                  </a:lnTo>
                  <a:lnTo>
                    <a:pt x="0" y="8"/>
                  </a:lnTo>
                  <a:lnTo>
                    <a:pt x="0" y="8"/>
                  </a:lnTo>
                  <a:close/>
                  <a:moveTo>
                    <a:pt x="4" y="4"/>
                  </a:moveTo>
                  <a:lnTo>
                    <a:pt x="4" y="4"/>
                  </a:lnTo>
                  <a:lnTo>
                    <a:pt x="7" y="8"/>
                  </a:lnTo>
                  <a:lnTo>
                    <a:pt x="7" y="11"/>
                  </a:lnTo>
                  <a:lnTo>
                    <a:pt x="7" y="15"/>
                  </a:lnTo>
                  <a:lnTo>
                    <a:pt x="4" y="15"/>
                  </a:lnTo>
                  <a:lnTo>
                    <a:pt x="7" y="19"/>
                  </a:lnTo>
                  <a:lnTo>
                    <a:pt x="11" y="19"/>
                  </a:lnTo>
                  <a:lnTo>
                    <a:pt x="11" y="15"/>
                  </a:lnTo>
                  <a:lnTo>
                    <a:pt x="11" y="11"/>
                  </a:lnTo>
                  <a:lnTo>
                    <a:pt x="11" y="8"/>
                  </a:lnTo>
                  <a:lnTo>
                    <a:pt x="7" y="4"/>
                  </a:lnTo>
                  <a:lnTo>
                    <a:pt x="7" y="0"/>
                  </a:lnTo>
                  <a:lnTo>
                    <a:pt x="7" y="0"/>
                  </a:lnTo>
                  <a:lnTo>
                    <a:pt x="4" y="0"/>
                  </a:lnTo>
                  <a:lnTo>
                    <a:pt x="4"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3" name="Freeform 157">
              <a:extLst>
                <a:ext uri="{FF2B5EF4-FFF2-40B4-BE49-F238E27FC236}">
                  <a16:creationId xmlns:a16="http://schemas.microsoft.com/office/drawing/2014/main" xmlns="" id="{D7DFCBD8-ECD2-4A77-AD3B-87C77833DC6D}"/>
                </a:ext>
              </a:extLst>
            </p:cNvPr>
            <p:cNvSpPr>
              <a:spLocks noEditPoints="1"/>
            </p:cNvSpPr>
            <p:nvPr/>
          </p:nvSpPr>
          <p:spPr bwMode="auto">
            <a:xfrm>
              <a:off x="3096053" y="3796574"/>
              <a:ext cx="93152" cy="33169"/>
            </a:xfrm>
            <a:custGeom>
              <a:avLst/>
              <a:gdLst>
                <a:gd name="T0" fmla="*/ 44 w 52"/>
                <a:gd name="T1" fmla="*/ 15 h 19"/>
                <a:gd name="T2" fmla="*/ 52 w 52"/>
                <a:gd name="T3" fmla="*/ 19 h 19"/>
                <a:gd name="T4" fmla="*/ 48 w 52"/>
                <a:gd name="T5" fmla="*/ 19 h 19"/>
                <a:gd name="T6" fmla="*/ 44 w 52"/>
                <a:gd name="T7" fmla="*/ 19 h 19"/>
                <a:gd name="T8" fmla="*/ 44 w 52"/>
                <a:gd name="T9" fmla="*/ 15 h 19"/>
                <a:gd name="T10" fmla="*/ 44 w 52"/>
                <a:gd name="T11" fmla="*/ 15 h 19"/>
                <a:gd name="T12" fmla="*/ 48 w 52"/>
                <a:gd name="T13" fmla="*/ 8 h 19"/>
                <a:gd name="T14" fmla="*/ 44 w 52"/>
                <a:gd name="T15" fmla="*/ 8 h 19"/>
                <a:gd name="T16" fmla="*/ 48 w 52"/>
                <a:gd name="T17" fmla="*/ 11 h 19"/>
                <a:gd name="T18" fmla="*/ 48 w 52"/>
                <a:gd name="T19" fmla="*/ 8 h 19"/>
                <a:gd name="T20" fmla="*/ 48 w 52"/>
                <a:gd name="T21" fmla="*/ 8 h 19"/>
                <a:gd name="T22" fmla="*/ 48 w 52"/>
                <a:gd name="T23" fmla="*/ 8 h 19"/>
                <a:gd name="T24" fmla="*/ 29 w 52"/>
                <a:gd name="T25" fmla="*/ 11 h 19"/>
                <a:gd name="T26" fmla="*/ 29 w 52"/>
                <a:gd name="T27" fmla="*/ 11 h 19"/>
                <a:gd name="T28" fmla="*/ 29 w 52"/>
                <a:gd name="T29" fmla="*/ 15 h 19"/>
                <a:gd name="T30" fmla="*/ 33 w 52"/>
                <a:gd name="T31" fmla="*/ 15 h 19"/>
                <a:gd name="T32" fmla="*/ 29 w 52"/>
                <a:gd name="T33" fmla="*/ 11 h 19"/>
                <a:gd name="T34" fmla="*/ 29 w 52"/>
                <a:gd name="T35" fmla="*/ 11 h 19"/>
                <a:gd name="T36" fmla="*/ 22 w 52"/>
                <a:gd name="T37" fmla="*/ 0 h 19"/>
                <a:gd name="T38" fmla="*/ 26 w 52"/>
                <a:gd name="T39" fmla="*/ 0 h 19"/>
                <a:gd name="T40" fmla="*/ 29 w 52"/>
                <a:gd name="T41" fmla="*/ 0 h 19"/>
                <a:gd name="T42" fmla="*/ 29 w 52"/>
                <a:gd name="T43" fmla="*/ 4 h 19"/>
                <a:gd name="T44" fmla="*/ 29 w 52"/>
                <a:gd name="T45" fmla="*/ 4 h 19"/>
                <a:gd name="T46" fmla="*/ 26 w 52"/>
                <a:gd name="T47" fmla="*/ 4 h 19"/>
                <a:gd name="T48" fmla="*/ 22 w 52"/>
                <a:gd name="T49" fmla="*/ 0 h 19"/>
                <a:gd name="T50" fmla="*/ 22 w 52"/>
                <a:gd name="T51" fmla="*/ 0 h 19"/>
                <a:gd name="T52" fmla="*/ 4 w 52"/>
                <a:gd name="T53" fmla="*/ 8 h 19"/>
                <a:gd name="T54" fmla="*/ 4 w 52"/>
                <a:gd name="T55" fmla="*/ 8 h 19"/>
                <a:gd name="T56" fmla="*/ 0 w 52"/>
                <a:gd name="T57" fmla="*/ 8 h 19"/>
                <a:gd name="T58" fmla="*/ 4 w 52"/>
                <a:gd name="T59" fmla="*/ 8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2" h="19">
                  <a:moveTo>
                    <a:pt x="44" y="15"/>
                  </a:moveTo>
                  <a:lnTo>
                    <a:pt x="52" y="19"/>
                  </a:lnTo>
                  <a:lnTo>
                    <a:pt x="48" y="19"/>
                  </a:lnTo>
                  <a:lnTo>
                    <a:pt x="44" y="19"/>
                  </a:lnTo>
                  <a:lnTo>
                    <a:pt x="44" y="15"/>
                  </a:lnTo>
                  <a:lnTo>
                    <a:pt x="44" y="15"/>
                  </a:lnTo>
                  <a:close/>
                  <a:moveTo>
                    <a:pt x="48" y="8"/>
                  </a:moveTo>
                  <a:lnTo>
                    <a:pt x="44" y="8"/>
                  </a:lnTo>
                  <a:lnTo>
                    <a:pt x="48" y="11"/>
                  </a:lnTo>
                  <a:lnTo>
                    <a:pt x="48" y="8"/>
                  </a:lnTo>
                  <a:lnTo>
                    <a:pt x="48" y="8"/>
                  </a:lnTo>
                  <a:lnTo>
                    <a:pt x="48" y="8"/>
                  </a:lnTo>
                  <a:close/>
                  <a:moveTo>
                    <a:pt x="29" y="11"/>
                  </a:moveTo>
                  <a:lnTo>
                    <a:pt x="29" y="11"/>
                  </a:lnTo>
                  <a:lnTo>
                    <a:pt x="29" y="15"/>
                  </a:lnTo>
                  <a:lnTo>
                    <a:pt x="33" y="15"/>
                  </a:lnTo>
                  <a:lnTo>
                    <a:pt x="29" y="11"/>
                  </a:lnTo>
                  <a:lnTo>
                    <a:pt x="29" y="11"/>
                  </a:lnTo>
                  <a:close/>
                  <a:moveTo>
                    <a:pt x="22" y="0"/>
                  </a:moveTo>
                  <a:lnTo>
                    <a:pt x="26" y="0"/>
                  </a:lnTo>
                  <a:lnTo>
                    <a:pt x="29" y="0"/>
                  </a:lnTo>
                  <a:lnTo>
                    <a:pt x="29" y="4"/>
                  </a:lnTo>
                  <a:lnTo>
                    <a:pt x="29" y="4"/>
                  </a:lnTo>
                  <a:lnTo>
                    <a:pt x="26" y="4"/>
                  </a:lnTo>
                  <a:lnTo>
                    <a:pt x="22" y="0"/>
                  </a:lnTo>
                  <a:lnTo>
                    <a:pt x="22" y="0"/>
                  </a:lnTo>
                  <a:close/>
                  <a:moveTo>
                    <a:pt x="4" y="8"/>
                  </a:moveTo>
                  <a:lnTo>
                    <a:pt x="4" y="8"/>
                  </a:lnTo>
                  <a:lnTo>
                    <a:pt x="0" y="8"/>
                  </a:lnTo>
                  <a:lnTo>
                    <a:pt x="4" y="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4" name="Freeform 158">
              <a:extLst>
                <a:ext uri="{FF2B5EF4-FFF2-40B4-BE49-F238E27FC236}">
                  <a16:creationId xmlns:a16="http://schemas.microsoft.com/office/drawing/2014/main" xmlns="" id="{5A676DBA-8A09-47A9-8E1F-7C72F6067D5A}"/>
                </a:ext>
              </a:extLst>
            </p:cNvPr>
            <p:cNvSpPr>
              <a:spLocks noEditPoints="1"/>
            </p:cNvSpPr>
            <p:nvPr/>
          </p:nvSpPr>
          <p:spPr bwMode="auto">
            <a:xfrm>
              <a:off x="3022606" y="3789590"/>
              <a:ext cx="66282" cy="20949"/>
            </a:xfrm>
            <a:custGeom>
              <a:avLst/>
              <a:gdLst>
                <a:gd name="T0" fmla="*/ 30 w 37"/>
                <a:gd name="T1" fmla="*/ 8 h 12"/>
                <a:gd name="T2" fmla="*/ 30 w 37"/>
                <a:gd name="T3" fmla="*/ 8 h 12"/>
                <a:gd name="T4" fmla="*/ 37 w 37"/>
                <a:gd name="T5" fmla="*/ 8 h 12"/>
                <a:gd name="T6" fmla="*/ 33 w 37"/>
                <a:gd name="T7" fmla="*/ 8 h 12"/>
                <a:gd name="T8" fmla="*/ 30 w 37"/>
                <a:gd name="T9" fmla="*/ 8 h 12"/>
                <a:gd name="T10" fmla="*/ 30 w 37"/>
                <a:gd name="T11" fmla="*/ 8 h 12"/>
                <a:gd name="T12" fmla="*/ 26 w 37"/>
                <a:gd name="T13" fmla="*/ 0 h 12"/>
                <a:gd name="T14" fmla="*/ 22 w 37"/>
                <a:gd name="T15" fmla="*/ 0 h 12"/>
                <a:gd name="T16" fmla="*/ 15 w 37"/>
                <a:gd name="T17" fmla="*/ 0 h 12"/>
                <a:gd name="T18" fmla="*/ 4 w 37"/>
                <a:gd name="T19" fmla="*/ 0 h 12"/>
                <a:gd name="T20" fmla="*/ 4 w 37"/>
                <a:gd name="T21" fmla="*/ 4 h 12"/>
                <a:gd name="T22" fmla="*/ 0 w 37"/>
                <a:gd name="T23" fmla="*/ 4 h 12"/>
                <a:gd name="T24" fmla="*/ 0 w 37"/>
                <a:gd name="T25" fmla="*/ 4 h 12"/>
                <a:gd name="T26" fmla="*/ 0 w 37"/>
                <a:gd name="T27" fmla="*/ 8 h 12"/>
                <a:gd name="T28" fmla="*/ 0 w 37"/>
                <a:gd name="T29" fmla="*/ 12 h 12"/>
                <a:gd name="T30" fmla="*/ 11 w 37"/>
                <a:gd name="T31" fmla="*/ 12 h 12"/>
                <a:gd name="T32" fmla="*/ 11 w 37"/>
                <a:gd name="T33" fmla="*/ 12 h 12"/>
                <a:gd name="T34" fmla="*/ 19 w 37"/>
                <a:gd name="T35" fmla="*/ 8 h 12"/>
                <a:gd name="T36" fmla="*/ 19 w 37"/>
                <a:gd name="T37" fmla="*/ 12 h 12"/>
                <a:gd name="T38" fmla="*/ 26 w 37"/>
                <a:gd name="T39" fmla="*/ 8 h 12"/>
                <a:gd name="T40" fmla="*/ 30 w 37"/>
                <a:gd name="T41" fmla="*/ 4 h 12"/>
                <a:gd name="T42" fmla="*/ 26 w 37"/>
                <a:gd name="T43" fmla="*/ 4 h 12"/>
                <a:gd name="T44" fmla="*/ 26 w 37"/>
                <a:gd name="T45" fmla="*/ 0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7" h="12">
                  <a:moveTo>
                    <a:pt x="30" y="8"/>
                  </a:moveTo>
                  <a:lnTo>
                    <a:pt x="30" y="8"/>
                  </a:lnTo>
                  <a:lnTo>
                    <a:pt x="37" y="8"/>
                  </a:lnTo>
                  <a:lnTo>
                    <a:pt x="33" y="8"/>
                  </a:lnTo>
                  <a:lnTo>
                    <a:pt x="30" y="8"/>
                  </a:lnTo>
                  <a:lnTo>
                    <a:pt x="30" y="8"/>
                  </a:lnTo>
                  <a:close/>
                  <a:moveTo>
                    <a:pt x="26" y="0"/>
                  </a:moveTo>
                  <a:lnTo>
                    <a:pt x="22" y="0"/>
                  </a:lnTo>
                  <a:lnTo>
                    <a:pt x="15" y="0"/>
                  </a:lnTo>
                  <a:lnTo>
                    <a:pt x="4" y="0"/>
                  </a:lnTo>
                  <a:lnTo>
                    <a:pt x="4" y="4"/>
                  </a:lnTo>
                  <a:lnTo>
                    <a:pt x="0" y="4"/>
                  </a:lnTo>
                  <a:lnTo>
                    <a:pt x="0" y="4"/>
                  </a:lnTo>
                  <a:lnTo>
                    <a:pt x="0" y="8"/>
                  </a:lnTo>
                  <a:lnTo>
                    <a:pt x="0" y="12"/>
                  </a:lnTo>
                  <a:lnTo>
                    <a:pt x="11" y="12"/>
                  </a:lnTo>
                  <a:lnTo>
                    <a:pt x="11" y="12"/>
                  </a:lnTo>
                  <a:lnTo>
                    <a:pt x="19" y="8"/>
                  </a:lnTo>
                  <a:lnTo>
                    <a:pt x="19" y="12"/>
                  </a:lnTo>
                  <a:lnTo>
                    <a:pt x="26" y="8"/>
                  </a:lnTo>
                  <a:lnTo>
                    <a:pt x="30" y="4"/>
                  </a:lnTo>
                  <a:lnTo>
                    <a:pt x="26" y="4"/>
                  </a:lnTo>
                  <a:lnTo>
                    <a:pt x="26"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5" name="Freeform 159">
              <a:extLst>
                <a:ext uri="{FF2B5EF4-FFF2-40B4-BE49-F238E27FC236}">
                  <a16:creationId xmlns:a16="http://schemas.microsoft.com/office/drawing/2014/main" xmlns="" id="{114CC81E-F28D-48DB-9A72-4BB7392BED6D}"/>
                </a:ext>
              </a:extLst>
            </p:cNvPr>
            <p:cNvSpPr>
              <a:spLocks noEditPoints="1"/>
            </p:cNvSpPr>
            <p:nvPr/>
          </p:nvSpPr>
          <p:spPr bwMode="auto">
            <a:xfrm>
              <a:off x="2882879" y="3751186"/>
              <a:ext cx="112858" cy="64593"/>
            </a:xfrm>
            <a:custGeom>
              <a:avLst/>
              <a:gdLst>
                <a:gd name="T0" fmla="*/ 60 w 63"/>
                <a:gd name="T1" fmla="*/ 30 h 37"/>
                <a:gd name="T2" fmla="*/ 60 w 63"/>
                <a:gd name="T3" fmla="*/ 30 h 37"/>
                <a:gd name="T4" fmla="*/ 56 w 63"/>
                <a:gd name="T5" fmla="*/ 26 h 37"/>
                <a:gd name="T6" fmla="*/ 56 w 63"/>
                <a:gd name="T7" fmla="*/ 26 h 37"/>
                <a:gd name="T8" fmla="*/ 8 w 63"/>
                <a:gd name="T9" fmla="*/ 4 h 37"/>
                <a:gd name="T10" fmla="*/ 8 w 63"/>
                <a:gd name="T11" fmla="*/ 11 h 37"/>
                <a:gd name="T12" fmla="*/ 4 w 63"/>
                <a:gd name="T13" fmla="*/ 15 h 37"/>
                <a:gd name="T14" fmla="*/ 4 w 63"/>
                <a:gd name="T15" fmla="*/ 19 h 37"/>
                <a:gd name="T16" fmla="*/ 4 w 63"/>
                <a:gd name="T17" fmla="*/ 22 h 37"/>
                <a:gd name="T18" fmla="*/ 0 w 63"/>
                <a:gd name="T19" fmla="*/ 30 h 37"/>
                <a:gd name="T20" fmla="*/ 4 w 63"/>
                <a:gd name="T21" fmla="*/ 34 h 37"/>
                <a:gd name="T22" fmla="*/ 8 w 63"/>
                <a:gd name="T23" fmla="*/ 37 h 37"/>
                <a:gd name="T24" fmla="*/ 8 w 63"/>
                <a:gd name="T25" fmla="*/ 37 h 37"/>
                <a:gd name="T26" fmla="*/ 15 w 63"/>
                <a:gd name="T27" fmla="*/ 30 h 37"/>
                <a:gd name="T28" fmla="*/ 15 w 63"/>
                <a:gd name="T29" fmla="*/ 26 h 37"/>
                <a:gd name="T30" fmla="*/ 19 w 63"/>
                <a:gd name="T31" fmla="*/ 26 h 37"/>
                <a:gd name="T32" fmla="*/ 26 w 63"/>
                <a:gd name="T33" fmla="*/ 26 h 37"/>
                <a:gd name="T34" fmla="*/ 26 w 63"/>
                <a:gd name="T35" fmla="*/ 30 h 37"/>
                <a:gd name="T36" fmla="*/ 34 w 63"/>
                <a:gd name="T37" fmla="*/ 22 h 37"/>
                <a:gd name="T38" fmla="*/ 45 w 63"/>
                <a:gd name="T39" fmla="*/ 22 h 37"/>
                <a:gd name="T40" fmla="*/ 52 w 63"/>
                <a:gd name="T41" fmla="*/ 26 h 37"/>
                <a:gd name="T42" fmla="*/ 60 w 63"/>
                <a:gd name="T43" fmla="*/ 26 h 37"/>
                <a:gd name="T44" fmla="*/ 63 w 63"/>
                <a:gd name="T45" fmla="*/ 22 h 37"/>
                <a:gd name="T46" fmla="*/ 63 w 63"/>
                <a:gd name="T47" fmla="*/ 19 h 37"/>
                <a:gd name="T48" fmla="*/ 52 w 63"/>
                <a:gd name="T49" fmla="*/ 15 h 37"/>
                <a:gd name="T50" fmla="*/ 45 w 63"/>
                <a:gd name="T51" fmla="*/ 15 h 37"/>
                <a:gd name="T52" fmla="*/ 37 w 63"/>
                <a:gd name="T53" fmla="*/ 11 h 37"/>
                <a:gd name="T54" fmla="*/ 37 w 63"/>
                <a:gd name="T55" fmla="*/ 8 h 37"/>
                <a:gd name="T56" fmla="*/ 48 w 63"/>
                <a:gd name="T57" fmla="*/ 11 h 37"/>
                <a:gd name="T58" fmla="*/ 48 w 63"/>
                <a:gd name="T59" fmla="*/ 8 h 37"/>
                <a:gd name="T60" fmla="*/ 41 w 63"/>
                <a:gd name="T61" fmla="*/ 8 h 37"/>
                <a:gd name="T62" fmla="*/ 37 w 63"/>
                <a:gd name="T63" fmla="*/ 4 h 37"/>
                <a:gd name="T64" fmla="*/ 34 w 63"/>
                <a:gd name="T65" fmla="*/ 4 h 37"/>
                <a:gd name="T66" fmla="*/ 19 w 63"/>
                <a:gd name="T67" fmla="*/ 0 h 37"/>
                <a:gd name="T68" fmla="*/ 8 w 63"/>
                <a:gd name="T69" fmla="*/ 0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3" h="37">
                  <a:moveTo>
                    <a:pt x="56" y="26"/>
                  </a:moveTo>
                  <a:lnTo>
                    <a:pt x="60" y="30"/>
                  </a:lnTo>
                  <a:lnTo>
                    <a:pt x="60" y="30"/>
                  </a:lnTo>
                  <a:lnTo>
                    <a:pt x="60" y="30"/>
                  </a:lnTo>
                  <a:lnTo>
                    <a:pt x="56" y="30"/>
                  </a:lnTo>
                  <a:lnTo>
                    <a:pt x="56" y="26"/>
                  </a:lnTo>
                  <a:lnTo>
                    <a:pt x="56" y="26"/>
                  </a:lnTo>
                  <a:lnTo>
                    <a:pt x="56" y="26"/>
                  </a:lnTo>
                  <a:close/>
                  <a:moveTo>
                    <a:pt x="8" y="4"/>
                  </a:moveTo>
                  <a:lnTo>
                    <a:pt x="8" y="4"/>
                  </a:lnTo>
                  <a:lnTo>
                    <a:pt x="4" y="8"/>
                  </a:lnTo>
                  <a:lnTo>
                    <a:pt x="8" y="11"/>
                  </a:lnTo>
                  <a:lnTo>
                    <a:pt x="8" y="15"/>
                  </a:lnTo>
                  <a:lnTo>
                    <a:pt x="4" y="15"/>
                  </a:lnTo>
                  <a:lnTo>
                    <a:pt x="4" y="15"/>
                  </a:lnTo>
                  <a:lnTo>
                    <a:pt x="4" y="19"/>
                  </a:lnTo>
                  <a:lnTo>
                    <a:pt x="4" y="22"/>
                  </a:lnTo>
                  <a:lnTo>
                    <a:pt x="4" y="22"/>
                  </a:lnTo>
                  <a:lnTo>
                    <a:pt x="0" y="26"/>
                  </a:lnTo>
                  <a:lnTo>
                    <a:pt x="0" y="30"/>
                  </a:lnTo>
                  <a:lnTo>
                    <a:pt x="4" y="30"/>
                  </a:lnTo>
                  <a:lnTo>
                    <a:pt x="4" y="34"/>
                  </a:lnTo>
                  <a:lnTo>
                    <a:pt x="4" y="34"/>
                  </a:lnTo>
                  <a:lnTo>
                    <a:pt x="8" y="37"/>
                  </a:lnTo>
                  <a:lnTo>
                    <a:pt x="8" y="37"/>
                  </a:lnTo>
                  <a:lnTo>
                    <a:pt x="8" y="37"/>
                  </a:lnTo>
                  <a:lnTo>
                    <a:pt x="11" y="34"/>
                  </a:lnTo>
                  <a:lnTo>
                    <a:pt x="15" y="30"/>
                  </a:lnTo>
                  <a:lnTo>
                    <a:pt x="15" y="26"/>
                  </a:lnTo>
                  <a:lnTo>
                    <a:pt x="15" y="26"/>
                  </a:lnTo>
                  <a:lnTo>
                    <a:pt x="19" y="26"/>
                  </a:lnTo>
                  <a:lnTo>
                    <a:pt x="19" y="26"/>
                  </a:lnTo>
                  <a:lnTo>
                    <a:pt x="23" y="22"/>
                  </a:lnTo>
                  <a:lnTo>
                    <a:pt x="26" y="26"/>
                  </a:lnTo>
                  <a:lnTo>
                    <a:pt x="26" y="26"/>
                  </a:lnTo>
                  <a:lnTo>
                    <a:pt x="26" y="30"/>
                  </a:lnTo>
                  <a:lnTo>
                    <a:pt x="30" y="26"/>
                  </a:lnTo>
                  <a:lnTo>
                    <a:pt x="34" y="22"/>
                  </a:lnTo>
                  <a:lnTo>
                    <a:pt x="41" y="22"/>
                  </a:lnTo>
                  <a:lnTo>
                    <a:pt x="45" y="22"/>
                  </a:lnTo>
                  <a:lnTo>
                    <a:pt x="48" y="22"/>
                  </a:lnTo>
                  <a:lnTo>
                    <a:pt x="52" y="26"/>
                  </a:lnTo>
                  <a:lnTo>
                    <a:pt x="56" y="26"/>
                  </a:lnTo>
                  <a:lnTo>
                    <a:pt x="60" y="26"/>
                  </a:lnTo>
                  <a:lnTo>
                    <a:pt x="60" y="22"/>
                  </a:lnTo>
                  <a:lnTo>
                    <a:pt x="63" y="22"/>
                  </a:lnTo>
                  <a:lnTo>
                    <a:pt x="63" y="22"/>
                  </a:lnTo>
                  <a:lnTo>
                    <a:pt x="63" y="19"/>
                  </a:lnTo>
                  <a:lnTo>
                    <a:pt x="56" y="15"/>
                  </a:lnTo>
                  <a:lnTo>
                    <a:pt x="52" y="15"/>
                  </a:lnTo>
                  <a:lnTo>
                    <a:pt x="48" y="15"/>
                  </a:lnTo>
                  <a:lnTo>
                    <a:pt x="45" y="15"/>
                  </a:lnTo>
                  <a:lnTo>
                    <a:pt x="41" y="11"/>
                  </a:lnTo>
                  <a:lnTo>
                    <a:pt x="37" y="11"/>
                  </a:lnTo>
                  <a:lnTo>
                    <a:pt x="34" y="11"/>
                  </a:lnTo>
                  <a:lnTo>
                    <a:pt x="37" y="8"/>
                  </a:lnTo>
                  <a:lnTo>
                    <a:pt x="41" y="11"/>
                  </a:lnTo>
                  <a:lnTo>
                    <a:pt x="48" y="11"/>
                  </a:lnTo>
                  <a:lnTo>
                    <a:pt x="52" y="11"/>
                  </a:lnTo>
                  <a:lnTo>
                    <a:pt x="48" y="8"/>
                  </a:lnTo>
                  <a:lnTo>
                    <a:pt x="48" y="8"/>
                  </a:lnTo>
                  <a:lnTo>
                    <a:pt x="41" y="8"/>
                  </a:lnTo>
                  <a:lnTo>
                    <a:pt x="37" y="4"/>
                  </a:lnTo>
                  <a:lnTo>
                    <a:pt x="37" y="4"/>
                  </a:lnTo>
                  <a:lnTo>
                    <a:pt x="34" y="4"/>
                  </a:lnTo>
                  <a:lnTo>
                    <a:pt x="34" y="4"/>
                  </a:lnTo>
                  <a:lnTo>
                    <a:pt x="19" y="0"/>
                  </a:lnTo>
                  <a:lnTo>
                    <a:pt x="19" y="0"/>
                  </a:lnTo>
                  <a:lnTo>
                    <a:pt x="15" y="0"/>
                  </a:lnTo>
                  <a:lnTo>
                    <a:pt x="8" y="0"/>
                  </a:lnTo>
                  <a:lnTo>
                    <a:pt x="8"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6" name="Freeform 160">
              <a:extLst>
                <a:ext uri="{FF2B5EF4-FFF2-40B4-BE49-F238E27FC236}">
                  <a16:creationId xmlns:a16="http://schemas.microsoft.com/office/drawing/2014/main" xmlns="" id="{E39DCB5F-B261-4CBC-A955-22317F825A56}"/>
                </a:ext>
              </a:extLst>
            </p:cNvPr>
            <p:cNvSpPr>
              <a:spLocks noEditPoints="1"/>
            </p:cNvSpPr>
            <p:nvPr/>
          </p:nvSpPr>
          <p:spPr bwMode="auto">
            <a:xfrm>
              <a:off x="3506279" y="1057539"/>
              <a:ext cx="1241430" cy="1412288"/>
            </a:xfrm>
            <a:custGeom>
              <a:avLst/>
              <a:gdLst>
                <a:gd name="T0" fmla="*/ 47 w 187"/>
                <a:gd name="T1" fmla="*/ 209 h 218"/>
                <a:gd name="T2" fmla="*/ 36 w 187"/>
                <a:gd name="T3" fmla="*/ 200 h 218"/>
                <a:gd name="T4" fmla="*/ 31 w 187"/>
                <a:gd name="T5" fmla="*/ 189 h 218"/>
                <a:gd name="T6" fmla="*/ 29 w 187"/>
                <a:gd name="T7" fmla="*/ 185 h 218"/>
                <a:gd name="T8" fmla="*/ 32 w 187"/>
                <a:gd name="T9" fmla="*/ 173 h 218"/>
                <a:gd name="T10" fmla="*/ 31 w 187"/>
                <a:gd name="T11" fmla="*/ 166 h 218"/>
                <a:gd name="T12" fmla="*/ 39 w 187"/>
                <a:gd name="T13" fmla="*/ 161 h 218"/>
                <a:gd name="T14" fmla="*/ 40 w 187"/>
                <a:gd name="T15" fmla="*/ 158 h 218"/>
                <a:gd name="T16" fmla="*/ 43 w 187"/>
                <a:gd name="T17" fmla="*/ 149 h 218"/>
                <a:gd name="T18" fmla="*/ 45 w 187"/>
                <a:gd name="T19" fmla="*/ 141 h 218"/>
                <a:gd name="T20" fmla="*/ 44 w 187"/>
                <a:gd name="T21" fmla="*/ 129 h 218"/>
                <a:gd name="T22" fmla="*/ 33 w 187"/>
                <a:gd name="T23" fmla="*/ 127 h 218"/>
                <a:gd name="T24" fmla="*/ 37 w 187"/>
                <a:gd name="T25" fmla="*/ 108 h 218"/>
                <a:gd name="T26" fmla="*/ 29 w 187"/>
                <a:gd name="T27" fmla="*/ 84 h 218"/>
                <a:gd name="T28" fmla="*/ 6 w 187"/>
                <a:gd name="T29" fmla="*/ 74 h 218"/>
                <a:gd name="T30" fmla="*/ 19 w 187"/>
                <a:gd name="T31" fmla="*/ 64 h 218"/>
                <a:gd name="T32" fmla="*/ 7 w 187"/>
                <a:gd name="T33" fmla="*/ 50 h 218"/>
                <a:gd name="T34" fmla="*/ 37 w 187"/>
                <a:gd name="T35" fmla="*/ 37 h 218"/>
                <a:gd name="T36" fmla="*/ 48 w 187"/>
                <a:gd name="T37" fmla="*/ 25 h 218"/>
                <a:gd name="T38" fmla="*/ 73 w 187"/>
                <a:gd name="T39" fmla="*/ 13 h 218"/>
                <a:gd name="T40" fmla="*/ 86 w 187"/>
                <a:gd name="T41" fmla="*/ 23 h 218"/>
                <a:gd name="T42" fmla="*/ 101 w 187"/>
                <a:gd name="T43" fmla="*/ 23 h 218"/>
                <a:gd name="T44" fmla="*/ 107 w 187"/>
                <a:gd name="T45" fmla="*/ 9 h 218"/>
                <a:gd name="T46" fmla="*/ 126 w 187"/>
                <a:gd name="T47" fmla="*/ 1 h 218"/>
                <a:gd name="T48" fmla="*/ 138 w 187"/>
                <a:gd name="T49" fmla="*/ 9 h 218"/>
                <a:gd name="T50" fmla="*/ 148 w 187"/>
                <a:gd name="T51" fmla="*/ 11 h 218"/>
                <a:gd name="T52" fmla="*/ 165 w 187"/>
                <a:gd name="T53" fmla="*/ 23 h 218"/>
                <a:gd name="T54" fmla="*/ 129 w 187"/>
                <a:gd name="T55" fmla="*/ 28 h 218"/>
                <a:gd name="T56" fmla="*/ 157 w 187"/>
                <a:gd name="T57" fmla="*/ 30 h 218"/>
                <a:gd name="T58" fmla="*/ 163 w 187"/>
                <a:gd name="T59" fmla="*/ 38 h 218"/>
                <a:gd name="T60" fmla="*/ 180 w 187"/>
                <a:gd name="T61" fmla="*/ 42 h 218"/>
                <a:gd name="T62" fmla="*/ 164 w 187"/>
                <a:gd name="T63" fmla="*/ 51 h 218"/>
                <a:gd name="T64" fmla="*/ 157 w 187"/>
                <a:gd name="T65" fmla="*/ 77 h 218"/>
                <a:gd name="T66" fmla="*/ 155 w 187"/>
                <a:gd name="T67" fmla="*/ 88 h 218"/>
                <a:gd name="T68" fmla="*/ 156 w 187"/>
                <a:gd name="T69" fmla="*/ 98 h 218"/>
                <a:gd name="T70" fmla="*/ 152 w 187"/>
                <a:gd name="T71" fmla="*/ 106 h 218"/>
                <a:gd name="T72" fmla="*/ 151 w 187"/>
                <a:gd name="T73" fmla="*/ 117 h 218"/>
                <a:gd name="T74" fmla="*/ 138 w 187"/>
                <a:gd name="T75" fmla="*/ 119 h 218"/>
                <a:gd name="T76" fmla="*/ 132 w 187"/>
                <a:gd name="T77" fmla="*/ 125 h 218"/>
                <a:gd name="T78" fmla="*/ 145 w 187"/>
                <a:gd name="T79" fmla="*/ 136 h 218"/>
                <a:gd name="T80" fmla="*/ 137 w 187"/>
                <a:gd name="T81" fmla="*/ 142 h 218"/>
                <a:gd name="T82" fmla="*/ 125 w 187"/>
                <a:gd name="T83" fmla="*/ 141 h 218"/>
                <a:gd name="T84" fmla="*/ 134 w 187"/>
                <a:gd name="T85" fmla="*/ 147 h 218"/>
                <a:gd name="T86" fmla="*/ 127 w 187"/>
                <a:gd name="T87" fmla="*/ 159 h 218"/>
                <a:gd name="T88" fmla="*/ 106 w 187"/>
                <a:gd name="T89" fmla="*/ 162 h 218"/>
                <a:gd name="T90" fmla="*/ 88 w 187"/>
                <a:gd name="T91" fmla="*/ 178 h 218"/>
                <a:gd name="T92" fmla="*/ 75 w 187"/>
                <a:gd name="T93" fmla="*/ 180 h 218"/>
                <a:gd name="T94" fmla="*/ 65 w 187"/>
                <a:gd name="T95" fmla="*/ 193 h 218"/>
                <a:gd name="T96" fmla="*/ 62 w 187"/>
                <a:gd name="T97" fmla="*/ 203 h 218"/>
                <a:gd name="T98" fmla="*/ 54 w 187"/>
                <a:gd name="T99" fmla="*/ 212 h 218"/>
                <a:gd name="T100" fmla="*/ 62 w 187"/>
                <a:gd name="T101" fmla="*/ 199 h 218"/>
                <a:gd name="T102" fmla="*/ 139 w 187"/>
                <a:gd name="T103" fmla="*/ 153 h 218"/>
                <a:gd name="T104" fmla="*/ 141 w 187"/>
                <a:gd name="T105" fmla="*/ 126 h 218"/>
                <a:gd name="T106" fmla="*/ 150 w 187"/>
                <a:gd name="T107" fmla="*/ 112 h 218"/>
                <a:gd name="T108" fmla="*/ 154 w 187"/>
                <a:gd name="T109" fmla="*/ 94 h 218"/>
                <a:gd name="T110" fmla="*/ 173 w 187"/>
                <a:gd name="T111" fmla="*/ 29 h 218"/>
                <a:gd name="T112" fmla="*/ 106 w 187"/>
                <a:gd name="T113" fmla="*/ 8 h 218"/>
                <a:gd name="T114" fmla="*/ 84 w 187"/>
                <a:gd name="T115" fmla="*/ 17 h 218"/>
                <a:gd name="T116" fmla="*/ 35 w 187"/>
                <a:gd name="T117" fmla="*/ 101 h 218"/>
                <a:gd name="T118" fmla="*/ 35 w 187"/>
                <a:gd name="T119" fmla="*/ 118 h 218"/>
                <a:gd name="T120" fmla="*/ 37 w 187"/>
                <a:gd name="T121" fmla="*/ 210 h 218"/>
                <a:gd name="T122" fmla="*/ 34 w 187"/>
                <a:gd name="T123" fmla="*/ 154 h 218"/>
                <a:gd name="T124" fmla="*/ 43 w 187"/>
                <a:gd name="T125" fmla="*/ 145 h 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87" h="218">
                  <a:moveTo>
                    <a:pt x="55" y="216"/>
                  </a:moveTo>
                  <a:cubicBezTo>
                    <a:pt x="53" y="215"/>
                    <a:pt x="53" y="215"/>
                    <a:pt x="53" y="215"/>
                  </a:cubicBezTo>
                  <a:cubicBezTo>
                    <a:pt x="52" y="215"/>
                    <a:pt x="52" y="215"/>
                    <a:pt x="52" y="215"/>
                  </a:cubicBezTo>
                  <a:cubicBezTo>
                    <a:pt x="52" y="214"/>
                    <a:pt x="52" y="214"/>
                    <a:pt x="52" y="214"/>
                  </a:cubicBezTo>
                  <a:cubicBezTo>
                    <a:pt x="52" y="214"/>
                    <a:pt x="52" y="214"/>
                    <a:pt x="52" y="214"/>
                  </a:cubicBezTo>
                  <a:cubicBezTo>
                    <a:pt x="53" y="214"/>
                    <a:pt x="53" y="214"/>
                    <a:pt x="53" y="214"/>
                  </a:cubicBezTo>
                  <a:cubicBezTo>
                    <a:pt x="53" y="213"/>
                    <a:pt x="53" y="213"/>
                    <a:pt x="53" y="213"/>
                  </a:cubicBezTo>
                  <a:cubicBezTo>
                    <a:pt x="52" y="213"/>
                    <a:pt x="52" y="213"/>
                    <a:pt x="52" y="213"/>
                  </a:cubicBezTo>
                  <a:cubicBezTo>
                    <a:pt x="52" y="214"/>
                    <a:pt x="52" y="214"/>
                    <a:pt x="52" y="214"/>
                  </a:cubicBezTo>
                  <a:cubicBezTo>
                    <a:pt x="51" y="214"/>
                    <a:pt x="51" y="214"/>
                    <a:pt x="51" y="214"/>
                  </a:cubicBezTo>
                  <a:cubicBezTo>
                    <a:pt x="51" y="215"/>
                    <a:pt x="51" y="215"/>
                    <a:pt x="51" y="215"/>
                  </a:cubicBezTo>
                  <a:cubicBezTo>
                    <a:pt x="51" y="215"/>
                    <a:pt x="51" y="215"/>
                    <a:pt x="51" y="215"/>
                  </a:cubicBezTo>
                  <a:cubicBezTo>
                    <a:pt x="50" y="215"/>
                    <a:pt x="50" y="215"/>
                    <a:pt x="50" y="215"/>
                  </a:cubicBezTo>
                  <a:cubicBezTo>
                    <a:pt x="50" y="215"/>
                    <a:pt x="50" y="215"/>
                    <a:pt x="50" y="215"/>
                  </a:cubicBezTo>
                  <a:cubicBezTo>
                    <a:pt x="50" y="216"/>
                    <a:pt x="50" y="216"/>
                    <a:pt x="50" y="216"/>
                  </a:cubicBezTo>
                  <a:cubicBezTo>
                    <a:pt x="50" y="216"/>
                    <a:pt x="50" y="216"/>
                    <a:pt x="50" y="216"/>
                  </a:cubicBezTo>
                  <a:cubicBezTo>
                    <a:pt x="50" y="216"/>
                    <a:pt x="50" y="216"/>
                    <a:pt x="50" y="216"/>
                  </a:cubicBezTo>
                  <a:cubicBezTo>
                    <a:pt x="50" y="215"/>
                    <a:pt x="50" y="215"/>
                    <a:pt x="50" y="215"/>
                  </a:cubicBezTo>
                  <a:cubicBezTo>
                    <a:pt x="50" y="214"/>
                    <a:pt x="50" y="214"/>
                    <a:pt x="50" y="214"/>
                  </a:cubicBezTo>
                  <a:cubicBezTo>
                    <a:pt x="50" y="214"/>
                    <a:pt x="50" y="214"/>
                    <a:pt x="50" y="214"/>
                  </a:cubicBezTo>
                  <a:cubicBezTo>
                    <a:pt x="51" y="213"/>
                    <a:pt x="51" y="213"/>
                    <a:pt x="51" y="213"/>
                  </a:cubicBezTo>
                  <a:cubicBezTo>
                    <a:pt x="51" y="213"/>
                    <a:pt x="51" y="213"/>
                    <a:pt x="51" y="213"/>
                  </a:cubicBezTo>
                  <a:cubicBezTo>
                    <a:pt x="50" y="213"/>
                    <a:pt x="50" y="213"/>
                    <a:pt x="50" y="213"/>
                  </a:cubicBezTo>
                  <a:cubicBezTo>
                    <a:pt x="50" y="214"/>
                    <a:pt x="50" y="214"/>
                    <a:pt x="50" y="214"/>
                  </a:cubicBezTo>
                  <a:cubicBezTo>
                    <a:pt x="49" y="215"/>
                    <a:pt x="49" y="215"/>
                    <a:pt x="49" y="215"/>
                  </a:cubicBezTo>
                  <a:cubicBezTo>
                    <a:pt x="49" y="215"/>
                    <a:pt x="49" y="215"/>
                    <a:pt x="49" y="215"/>
                  </a:cubicBezTo>
                  <a:cubicBezTo>
                    <a:pt x="49" y="214"/>
                    <a:pt x="49" y="214"/>
                    <a:pt x="49" y="214"/>
                  </a:cubicBezTo>
                  <a:cubicBezTo>
                    <a:pt x="49" y="214"/>
                    <a:pt x="49" y="214"/>
                    <a:pt x="49" y="214"/>
                  </a:cubicBezTo>
                  <a:cubicBezTo>
                    <a:pt x="50" y="213"/>
                    <a:pt x="50" y="213"/>
                    <a:pt x="50" y="213"/>
                  </a:cubicBezTo>
                  <a:cubicBezTo>
                    <a:pt x="50" y="212"/>
                    <a:pt x="50" y="212"/>
                    <a:pt x="50" y="212"/>
                  </a:cubicBezTo>
                  <a:cubicBezTo>
                    <a:pt x="50" y="212"/>
                    <a:pt x="50" y="212"/>
                    <a:pt x="50" y="212"/>
                  </a:cubicBezTo>
                  <a:cubicBezTo>
                    <a:pt x="49" y="212"/>
                    <a:pt x="49" y="212"/>
                    <a:pt x="49" y="212"/>
                  </a:cubicBezTo>
                  <a:cubicBezTo>
                    <a:pt x="49" y="213"/>
                    <a:pt x="49" y="213"/>
                    <a:pt x="49" y="213"/>
                  </a:cubicBezTo>
                  <a:cubicBezTo>
                    <a:pt x="48" y="213"/>
                    <a:pt x="48" y="213"/>
                    <a:pt x="48" y="213"/>
                  </a:cubicBezTo>
                  <a:cubicBezTo>
                    <a:pt x="48" y="213"/>
                    <a:pt x="48" y="213"/>
                    <a:pt x="48" y="213"/>
                  </a:cubicBezTo>
                  <a:cubicBezTo>
                    <a:pt x="48" y="212"/>
                    <a:pt x="48" y="212"/>
                    <a:pt x="48" y="212"/>
                  </a:cubicBezTo>
                  <a:cubicBezTo>
                    <a:pt x="49" y="212"/>
                    <a:pt x="49" y="212"/>
                    <a:pt x="49" y="212"/>
                  </a:cubicBezTo>
                  <a:cubicBezTo>
                    <a:pt x="49" y="212"/>
                    <a:pt x="49" y="212"/>
                    <a:pt x="49" y="212"/>
                  </a:cubicBezTo>
                  <a:cubicBezTo>
                    <a:pt x="48" y="212"/>
                    <a:pt x="48" y="212"/>
                    <a:pt x="48" y="212"/>
                  </a:cubicBezTo>
                  <a:cubicBezTo>
                    <a:pt x="48" y="212"/>
                    <a:pt x="48" y="212"/>
                    <a:pt x="48" y="212"/>
                  </a:cubicBezTo>
                  <a:cubicBezTo>
                    <a:pt x="47" y="212"/>
                    <a:pt x="47" y="212"/>
                    <a:pt x="47" y="212"/>
                  </a:cubicBezTo>
                  <a:cubicBezTo>
                    <a:pt x="47" y="213"/>
                    <a:pt x="47" y="213"/>
                    <a:pt x="47" y="213"/>
                  </a:cubicBezTo>
                  <a:cubicBezTo>
                    <a:pt x="47" y="212"/>
                    <a:pt x="47" y="212"/>
                    <a:pt x="47" y="212"/>
                  </a:cubicBezTo>
                  <a:cubicBezTo>
                    <a:pt x="47" y="212"/>
                    <a:pt x="47" y="212"/>
                    <a:pt x="47" y="212"/>
                  </a:cubicBezTo>
                  <a:cubicBezTo>
                    <a:pt x="47" y="212"/>
                    <a:pt x="47" y="212"/>
                    <a:pt x="47" y="212"/>
                  </a:cubicBezTo>
                  <a:cubicBezTo>
                    <a:pt x="46" y="212"/>
                    <a:pt x="46" y="212"/>
                    <a:pt x="46" y="212"/>
                  </a:cubicBezTo>
                  <a:cubicBezTo>
                    <a:pt x="46" y="212"/>
                    <a:pt x="46" y="212"/>
                    <a:pt x="46" y="212"/>
                  </a:cubicBezTo>
                  <a:cubicBezTo>
                    <a:pt x="46" y="212"/>
                    <a:pt x="46" y="212"/>
                    <a:pt x="46" y="212"/>
                  </a:cubicBezTo>
                  <a:cubicBezTo>
                    <a:pt x="47" y="211"/>
                    <a:pt x="47" y="211"/>
                    <a:pt x="47" y="211"/>
                  </a:cubicBezTo>
                  <a:cubicBezTo>
                    <a:pt x="47" y="210"/>
                    <a:pt x="47" y="210"/>
                    <a:pt x="47" y="210"/>
                  </a:cubicBezTo>
                  <a:cubicBezTo>
                    <a:pt x="48" y="210"/>
                    <a:pt x="48" y="210"/>
                    <a:pt x="48" y="210"/>
                  </a:cubicBezTo>
                  <a:cubicBezTo>
                    <a:pt x="49" y="210"/>
                    <a:pt x="49" y="210"/>
                    <a:pt x="49" y="210"/>
                  </a:cubicBezTo>
                  <a:cubicBezTo>
                    <a:pt x="49" y="210"/>
                    <a:pt x="49" y="210"/>
                    <a:pt x="49" y="210"/>
                  </a:cubicBezTo>
                  <a:cubicBezTo>
                    <a:pt x="48" y="210"/>
                    <a:pt x="48" y="210"/>
                    <a:pt x="48" y="210"/>
                  </a:cubicBezTo>
                  <a:cubicBezTo>
                    <a:pt x="47" y="210"/>
                    <a:pt x="47" y="210"/>
                    <a:pt x="47" y="210"/>
                  </a:cubicBezTo>
                  <a:cubicBezTo>
                    <a:pt x="47" y="210"/>
                    <a:pt x="47" y="210"/>
                    <a:pt x="47" y="210"/>
                  </a:cubicBezTo>
                  <a:cubicBezTo>
                    <a:pt x="47" y="210"/>
                    <a:pt x="47" y="210"/>
                    <a:pt x="47" y="210"/>
                  </a:cubicBezTo>
                  <a:cubicBezTo>
                    <a:pt x="48" y="210"/>
                    <a:pt x="48" y="210"/>
                    <a:pt x="48" y="210"/>
                  </a:cubicBezTo>
                  <a:cubicBezTo>
                    <a:pt x="48" y="209"/>
                    <a:pt x="48" y="209"/>
                    <a:pt x="48" y="209"/>
                  </a:cubicBezTo>
                  <a:cubicBezTo>
                    <a:pt x="49" y="209"/>
                    <a:pt x="49" y="209"/>
                    <a:pt x="49" y="209"/>
                  </a:cubicBezTo>
                  <a:cubicBezTo>
                    <a:pt x="50" y="209"/>
                    <a:pt x="50" y="209"/>
                    <a:pt x="50" y="209"/>
                  </a:cubicBezTo>
                  <a:cubicBezTo>
                    <a:pt x="50" y="208"/>
                    <a:pt x="50" y="208"/>
                    <a:pt x="50" y="208"/>
                  </a:cubicBezTo>
                  <a:cubicBezTo>
                    <a:pt x="49" y="208"/>
                    <a:pt x="49" y="208"/>
                    <a:pt x="49" y="208"/>
                  </a:cubicBezTo>
                  <a:cubicBezTo>
                    <a:pt x="49" y="208"/>
                    <a:pt x="49" y="208"/>
                    <a:pt x="49" y="208"/>
                  </a:cubicBezTo>
                  <a:cubicBezTo>
                    <a:pt x="48" y="209"/>
                    <a:pt x="48" y="209"/>
                    <a:pt x="48" y="209"/>
                  </a:cubicBezTo>
                  <a:cubicBezTo>
                    <a:pt x="47" y="209"/>
                    <a:pt x="47" y="209"/>
                    <a:pt x="47" y="209"/>
                  </a:cubicBezTo>
                  <a:cubicBezTo>
                    <a:pt x="46" y="210"/>
                    <a:pt x="46" y="210"/>
                    <a:pt x="46" y="210"/>
                  </a:cubicBezTo>
                  <a:cubicBezTo>
                    <a:pt x="46" y="209"/>
                    <a:pt x="46" y="209"/>
                    <a:pt x="46" y="209"/>
                  </a:cubicBezTo>
                  <a:cubicBezTo>
                    <a:pt x="46" y="209"/>
                    <a:pt x="46" y="209"/>
                    <a:pt x="46" y="209"/>
                  </a:cubicBezTo>
                  <a:cubicBezTo>
                    <a:pt x="47" y="209"/>
                    <a:pt x="47" y="209"/>
                    <a:pt x="47" y="209"/>
                  </a:cubicBezTo>
                  <a:cubicBezTo>
                    <a:pt x="47" y="208"/>
                    <a:pt x="47" y="208"/>
                    <a:pt x="47" y="208"/>
                  </a:cubicBezTo>
                  <a:cubicBezTo>
                    <a:pt x="47" y="208"/>
                    <a:pt x="47" y="208"/>
                    <a:pt x="47" y="208"/>
                  </a:cubicBezTo>
                  <a:cubicBezTo>
                    <a:pt x="47" y="207"/>
                    <a:pt x="47" y="207"/>
                    <a:pt x="47" y="207"/>
                  </a:cubicBezTo>
                  <a:cubicBezTo>
                    <a:pt x="47" y="207"/>
                    <a:pt x="47" y="207"/>
                    <a:pt x="47" y="207"/>
                  </a:cubicBezTo>
                  <a:cubicBezTo>
                    <a:pt x="46" y="207"/>
                    <a:pt x="46" y="207"/>
                    <a:pt x="46" y="207"/>
                  </a:cubicBezTo>
                  <a:cubicBezTo>
                    <a:pt x="46" y="207"/>
                    <a:pt x="46" y="207"/>
                    <a:pt x="46" y="207"/>
                  </a:cubicBezTo>
                  <a:cubicBezTo>
                    <a:pt x="47" y="208"/>
                    <a:pt x="47" y="208"/>
                    <a:pt x="47" y="208"/>
                  </a:cubicBezTo>
                  <a:cubicBezTo>
                    <a:pt x="47" y="208"/>
                    <a:pt x="47" y="208"/>
                    <a:pt x="47" y="208"/>
                  </a:cubicBezTo>
                  <a:cubicBezTo>
                    <a:pt x="46" y="208"/>
                    <a:pt x="46" y="208"/>
                    <a:pt x="46" y="208"/>
                  </a:cubicBezTo>
                  <a:cubicBezTo>
                    <a:pt x="45" y="208"/>
                    <a:pt x="45" y="208"/>
                    <a:pt x="45" y="208"/>
                  </a:cubicBezTo>
                  <a:cubicBezTo>
                    <a:pt x="45" y="208"/>
                    <a:pt x="45" y="208"/>
                    <a:pt x="45" y="208"/>
                  </a:cubicBezTo>
                  <a:cubicBezTo>
                    <a:pt x="44" y="208"/>
                    <a:pt x="44" y="208"/>
                    <a:pt x="44" y="208"/>
                  </a:cubicBezTo>
                  <a:cubicBezTo>
                    <a:pt x="44" y="209"/>
                    <a:pt x="44" y="209"/>
                    <a:pt x="44" y="209"/>
                  </a:cubicBezTo>
                  <a:cubicBezTo>
                    <a:pt x="44" y="209"/>
                    <a:pt x="44" y="209"/>
                    <a:pt x="44" y="209"/>
                  </a:cubicBezTo>
                  <a:cubicBezTo>
                    <a:pt x="43" y="209"/>
                    <a:pt x="43" y="209"/>
                    <a:pt x="43" y="209"/>
                  </a:cubicBezTo>
                  <a:cubicBezTo>
                    <a:pt x="43" y="209"/>
                    <a:pt x="43" y="209"/>
                    <a:pt x="43" y="209"/>
                  </a:cubicBezTo>
                  <a:cubicBezTo>
                    <a:pt x="42" y="209"/>
                    <a:pt x="42" y="209"/>
                    <a:pt x="42" y="209"/>
                  </a:cubicBezTo>
                  <a:cubicBezTo>
                    <a:pt x="42" y="209"/>
                    <a:pt x="42" y="209"/>
                    <a:pt x="42" y="209"/>
                  </a:cubicBezTo>
                  <a:cubicBezTo>
                    <a:pt x="41" y="209"/>
                    <a:pt x="41" y="209"/>
                    <a:pt x="41" y="209"/>
                  </a:cubicBezTo>
                  <a:cubicBezTo>
                    <a:pt x="41" y="209"/>
                    <a:pt x="41" y="209"/>
                    <a:pt x="41" y="209"/>
                  </a:cubicBezTo>
                  <a:cubicBezTo>
                    <a:pt x="40" y="209"/>
                    <a:pt x="40" y="209"/>
                    <a:pt x="40" y="209"/>
                  </a:cubicBezTo>
                  <a:cubicBezTo>
                    <a:pt x="40" y="210"/>
                    <a:pt x="40" y="210"/>
                    <a:pt x="40" y="210"/>
                  </a:cubicBezTo>
                  <a:cubicBezTo>
                    <a:pt x="40" y="210"/>
                    <a:pt x="40" y="210"/>
                    <a:pt x="40" y="210"/>
                  </a:cubicBezTo>
                  <a:cubicBezTo>
                    <a:pt x="40" y="210"/>
                    <a:pt x="40" y="210"/>
                    <a:pt x="40" y="210"/>
                  </a:cubicBezTo>
                  <a:cubicBezTo>
                    <a:pt x="39" y="210"/>
                    <a:pt x="39" y="210"/>
                    <a:pt x="39" y="210"/>
                  </a:cubicBezTo>
                  <a:cubicBezTo>
                    <a:pt x="39" y="210"/>
                    <a:pt x="39" y="210"/>
                    <a:pt x="39" y="210"/>
                  </a:cubicBezTo>
                  <a:cubicBezTo>
                    <a:pt x="39" y="209"/>
                    <a:pt x="39" y="209"/>
                    <a:pt x="39" y="209"/>
                  </a:cubicBezTo>
                  <a:cubicBezTo>
                    <a:pt x="40" y="209"/>
                    <a:pt x="40" y="209"/>
                    <a:pt x="40" y="209"/>
                  </a:cubicBezTo>
                  <a:cubicBezTo>
                    <a:pt x="40" y="209"/>
                    <a:pt x="40" y="209"/>
                    <a:pt x="40" y="209"/>
                  </a:cubicBezTo>
                  <a:cubicBezTo>
                    <a:pt x="40" y="208"/>
                    <a:pt x="40" y="208"/>
                    <a:pt x="40" y="208"/>
                  </a:cubicBezTo>
                  <a:cubicBezTo>
                    <a:pt x="39" y="208"/>
                    <a:pt x="39" y="208"/>
                    <a:pt x="39" y="208"/>
                  </a:cubicBezTo>
                  <a:cubicBezTo>
                    <a:pt x="39" y="207"/>
                    <a:pt x="39" y="207"/>
                    <a:pt x="39" y="207"/>
                  </a:cubicBezTo>
                  <a:cubicBezTo>
                    <a:pt x="39" y="207"/>
                    <a:pt x="39" y="207"/>
                    <a:pt x="39" y="207"/>
                  </a:cubicBezTo>
                  <a:cubicBezTo>
                    <a:pt x="38" y="207"/>
                    <a:pt x="38" y="207"/>
                    <a:pt x="38" y="207"/>
                  </a:cubicBezTo>
                  <a:cubicBezTo>
                    <a:pt x="38" y="207"/>
                    <a:pt x="38" y="207"/>
                    <a:pt x="38" y="207"/>
                  </a:cubicBezTo>
                  <a:cubicBezTo>
                    <a:pt x="37" y="207"/>
                    <a:pt x="37" y="207"/>
                    <a:pt x="37" y="207"/>
                  </a:cubicBezTo>
                  <a:cubicBezTo>
                    <a:pt x="36" y="207"/>
                    <a:pt x="36" y="207"/>
                    <a:pt x="36" y="207"/>
                  </a:cubicBezTo>
                  <a:cubicBezTo>
                    <a:pt x="36" y="207"/>
                    <a:pt x="36" y="207"/>
                    <a:pt x="36" y="207"/>
                  </a:cubicBezTo>
                  <a:cubicBezTo>
                    <a:pt x="37" y="206"/>
                    <a:pt x="37" y="206"/>
                    <a:pt x="37" y="206"/>
                  </a:cubicBezTo>
                  <a:cubicBezTo>
                    <a:pt x="37" y="206"/>
                    <a:pt x="37" y="206"/>
                    <a:pt x="37" y="206"/>
                  </a:cubicBezTo>
                  <a:cubicBezTo>
                    <a:pt x="36" y="206"/>
                    <a:pt x="36" y="206"/>
                    <a:pt x="36" y="206"/>
                  </a:cubicBezTo>
                  <a:cubicBezTo>
                    <a:pt x="36" y="206"/>
                    <a:pt x="36" y="206"/>
                    <a:pt x="36" y="206"/>
                  </a:cubicBezTo>
                  <a:cubicBezTo>
                    <a:pt x="37" y="205"/>
                    <a:pt x="37" y="205"/>
                    <a:pt x="37" y="205"/>
                  </a:cubicBezTo>
                  <a:cubicBezTo>
                    <a:pt x="38" y="205"/>
                    <a:pt x="38" y="205"/>
                    <a:pt x="38" y="205"/>
                  </a:cubicBezTo>
                  <a:cubicBezTo>
                    <a:pt x="38" y="205"/>
                    <a:pt x="38" y="205"/>
                    <a:pt x="38" y="205"/>
                  </a:cubicBezTo>
                  <a:cubicBezTo>
                    <a:pt x="38" y="204"/>
                    <a:pt x="38" y="204"/>
                    <a:pt x="38" y="204"/>
                  </a:cubicBezTo>
                  <a:cubicBezTo>
                    <a:pt x="37" y="204"/>
                    <a:pt x="37" y="204"/>
                    <a:pt x="37" y="204"/>
                  </a:cubicBezTo>
                  <a:cubicBezTo>
                    <a:pt x="36" y="205"/>
                    <a:pt x="36" y="205"/>
                    <a:pt x="36" y="205"/>
                  </a:cubicBezTo>
                  <a:cubicBezTo>
                    <a:pt x="36" y="205"/>
                    <a:pt x="36" y="205"/>
                    <a:pt x="36" y="205"/>
                  </a:cubicBezTo>
                  <a:cubicBezTo>
                    <a:pt x="35" y="205"/>
                    <a:pt x="35" y="205"/>
                    <a:pt x="35" y="205"/>
                  </a:cubicBezTo>
                  <a:cubicBezTo>
                    <a:pt x="34" y="205"/>
                    <a:pt x="34" y="205"/>
                    <a:pt x="34" y="205"/>
                  </a:cubicBezTo>
                  <a:cubicBezTo>
                    <a:pt x="34" y="205"/>
                    <a:pt x="34" y="205"/>
                    <a:pt x="34" y="205"/>
                  </a:cubicBezTo>
                  <a:cubicBezTo>
                    <a:pt x="35" y="204"/>
                    <a:pt x="35" y="204"/>
                    <a:pt x="35" y="204"/>
                  </a:cubicBezTo>
                  <a:cubicBezTo>
                    <a:pt x="35" y="204"/>
                    <a:pt x="35" y="204"/>
                    <a:pt x="35" y="204"/>
                  </a:cubicBezTo>
                  <a:cubicBezTo>
                    <a:pt x="35" y="203"/>
                    <a:pt x="35" y="203"/>
                    <a:pt x="35" y="203"/>
                  </a:cubicBezTo>
                  <a:cubicBezTo>
                    <a:pt x="36" y="203"/>
                    <a:pt x="36" y="203"/>
                    <a:pt x="36" y="203"/>
                  </a:cubicBezTo>
                  <a:cubicBezTo>
                    <a:pt x="36" y="203"/>
                    <a:pt x="36" y="203"/>
                    <a:pt x="36" y="203"/>
                  </a:cubicBezTo>
                  <a:cubicBezTo>
                    <a:pt x="36" y="202"/>
                    <a:pt x="36" y="202"/>
                    <a:pt x="36" y="202"/>
                  </a:cubicBezTo>
                  <a:cubicBezTo>
                    <a:pt x="36" y="202"/>
                    <a:pt x="36" y="202"/>
                    <a:pt x="36" y="202"/>
                  </a:cubicBezTo>
                  <a:cubicBezTo>
                    <a:pt x="35" y="203"/>
                    <a:pt x="35" y="203"/>
                    <a:pt x="35" y="203"/>
                  </a:cubicBezTo>
                  <a:cubicBezTo>
                    <a:pt x="34" y="203"/>
                    <a:pt x="34" y="203"/>
                    <a:pt x="34" y="203"/>
                  </a:cubicBezTo>
                  <a:cubicBezTo>
                    <a:pt x="34" y="203"/>
                    <a:pt x="34" y="203"/>
                    <a:pt x="34" y="203"/>
                  </a:cubicBezTo>
                  <a:cubicBezTo>
                    <a:pt x="34" y="202"/>
                    <a:pt x="34" y="202"/>
                    <a:pt x="34" y="202"/>
                  </a:cubicBezTo>
                  <a:cubicBezTo>
                    <a:pt x="35" y="202"/>
                    <a:pt x="35" y="202"/>
                    <a:pt x="35" y="202"/>
                  </a:cubicBezTo>
                  <a:cubicBezTo>
                    <a:pt x="35" y="202"/>
                    <a:pt x="35" y="202"/>
                    <a:pt x="35" y="202"/>
                  </a:cubicBezTo>
                  <a:cubicBezTo>
                    <a:pt x="36" y="202"/>
                    <a:pt x="36" y="202"/>
                    <a:pt x="36" y="202"/>
                  </a:cubicBezTo>
                  <a:cubicBezTo>
                    <a:pt x="36" y="201"/>
                    <a:pt x="36" y="201"/>
                    <a:pt x="36" y="201"/>
                  </a:cubicBezTo>
                  <a:cubicBezTo>
                    <a:pt x="36" y="201"/>
                    <a:pt x="36" y="201"/>
                    <a:pt x="36" y="201"/>
                  </a:cubicBezTo>
                  <a:cubicBezTo>
                    <a:pt x="37" y="201"/>
                    <a:pt x="37" y="201"/>
                    <a:pt x="37" y="201"/>
                  </a:cubicBezTo>
                  <a:cubicBezTo>
                    <a:pt x="36" y="200"/>
                    <a:pt x="36" y="200"/>
                    <a:pt x="36" y="200"/>
                  </a:cubicBezTo>
                  <a:cubicBezTo>
                    <a:pt x="35" y="201"/>
                    <a:pt x="35" y="201"/>
                    <a:pt x="35" y="201"/>
                  </a:cubicBezTo>
                  <a:cubicBezTo>
                    <a:pt x="35" y="201"/>
                    <a:pt x="35" y="201"/>
                    <a:pt x="35" y="201"/>
                  </a:cubicBezTo>
                  <a:cubicBezTo>
                    <a:pt x="35" y="201"/>
                    <a:pt x="35" y="201"/>
                    <a:pt x="35" y="201"/>
                  </a:cubicBezTo>
                  <a:cubicBezTo>
                    <a:pt x="34" y="201"/>
                    <a:pt x="34" y="201"/>
                    <a:pt x="34" y="201"/>
                  </a:cubicBezTo>
                  <a:cubicBezTo>
                    <a:pt x="34" y="201"/>
                    <a:pt x="34" y="201"/>
                    <a:pt x="34" y="201"/>
                  </a:cubicBezTo>
                  <a:cubicBezTo>
                    <a:pt x="35" y="201"/>
                    <a:pt x="35" y="201"/>
                    <a:pt x="35" y="201"/>
                  </a:cubicBezTo>
                  <a:cubicBezTo>
                    <a:pt x="35" y="200"/>
                    <a:pt x="35" y="200"/>
                    <a:pt x="35" y="200"/>
                  </a:cubicBezTo>
                  <a:cubicBezTo>
                    <a:pt x="34" y="200"/>
                    <a:pt x="34" y="200"/>
                    <a:pt x="34" y="200"/>
                  </a:cubicBezTo>
                  <a:cubicBezTo>
                    <a:pt x="35" y="200"/>
                    <a:pt x="35" y="200"/>
                    <a:pt x="35" y="200"/>
                  </a:cubicBezTo>
                  <a:cubicBezTo>
                    <a:pt x="35" y="199"/>
                    <a:pt x="35" y="199"/>
                    <a:pt x="35" y="199"/>
                  </a:cubicBezTo>
                  <a:cubicBezTo>
                    <a:pt x="34" y="199"/>
                    <a:pt x="34" y="199"/>
                    <a:pt x="34" y="199"/>
                  </a:cubicBezTo>
                  <a:cubicBezTo>
                    <a:pt x="34" y="199"/>
                    <a:pt x="34" y="199"/>
                    <a:pt x="34" y="199"/>
                  </a:cubicBezTo>
                  <a:cubicBezTo>
                    <a:pt x="34" y="199"/>
                    <a:pt x="34" y="199"/>
                    <a:pt x="34" y="199"/>
                  </a:cubicBezTo>
                  <a:cubicBezTo>
                    <a:pt x="34" y="199"/>
                    <a:pt x="34" y="199"/>
                    <a:pt x="34" y="199"/>
                  </a:cubicBezTo>
                  <a:cubicBezTo>
                    <a:pt x="34" y="198"/>
                    <a:pt x="34" y="198"/>
                    <a:pt x="34" y="198"/>
                  </a:cubicBezTo>
                  <a:cubicBezTo>
                    <a:pt x="33" y="198"/>
                    <a:pt x="33" y="198"/>
                    <a:pt x="33" y="198"/>
                  </a:cubicBezTo>
                  <a:cubicBezTo>
                    <a:pt x="33" y="198"/>
                    <a:pt x="33" y="198"/>
                    <a:pt x="33" y="198"/>
                  </a:cubicBezTo>
                  <a:cubicBezTo>
                    <a:pt x="33" y="198"/>
                    <a:pt x="33" y="198"/>
                    <a:pt x="33" y="198"/>
                  </a:cubicBezTo>
                  <a:cubicBezTo>
                    <a:pt x="32" y="198"/>
                    <a:pt x="32" y="198"/>
                    <a:pt x="32" y="198"/>
                  </a:cubicBezTo>
                  <a:cubicBezTo>
                    <a:pt x="33" y="197"/>
                    <a:pt x="33" y="197"/>
                    <a:pt x="33" y="197"/>
                  </a:cubicBezTo>
                  <a:cubicBezTo>
                    <a:pt x="33" y="197"/>
                    <a:pt x="33" y="197"/>
                    <a:pt x="33" y="197"/>
                  </a:cubicBezTo>
                  <a:cubicBezTo>
                    <a:pt x="34" y="197"/>
                    <a:pt x="34" y="197"/>
                    <a:pt x="34" y="197"/>
                  </a:cubicBezTo>
                  <a:cubicBezTo>
                    <a:pt x="34" y="196"/>
                    <a:pt x="34" y="196"/>
                    <a:pt x="34" y="196"/>
                  </a:cubicBezTo>
                  <a:cubicBezTo>
                    <a:pt x="34" y="196"/>
                    <a:pt x="34" y="196"/>
                    <a:pt x="34" y="196"/>
                  </a:cubicBezTo>
                  <a:cubicBezTo>
                    <a:pt x="34" y="195"/>
                    <a:pt x="34" y="195"/>
                    <a:pt x="34" y="195"/>
                  </a:cubicBezTo>
                  <a:cubicBezTo>
                    <a:pt x="34" y="195"/>
                    <a:pt x="34" y="195"/>
                    <a:pt x="34" y="195"/>
                  </a:cubicBezTo>
                  <a:cubicBezTo>
                    <a:pt x="34" y="195"/>
                    <a:pt x="34" y="195"/>
                    <a:pt x="34" y="195"/>
                  </a:cubicBezTo>
                  <a:cubicBezTo>
                    <a:pt x="34" y="195"/>
                    <a:pt x="34" y="195"/>
                    <a:pt x="34" y="195"/>
                  </a:cubicBezTo>
                  <a:cubicBezTo>
                    <a:pt x="34" y="195"/>
                    <a:pt x="34" y="195"/>
                    <a:pt x="34" y="195"/>
                  </a:cubicBezTo>
                  <a:cubicBezTo>
                    <a:pt x="33" y="195"/>
                    <a:pt x="33" y="195"/>
                    <a:pt x="33" y="195"/>
                  </a:cubicBezTo>
                  <a:cubicBezTo>
                    <a:pt x="33" y="195"/>
                    <a:pt x="33" y="195"/>
                    <a:pt x="33" y="195"/>
                  </a:cubicBezTo>
                  <a:cubicBezTo>
                    <a:pt x="32" y="195"/>
                    <a:pt x="32" y="195"/>
                    <a:pt x="32" y="195"/>
                  </a:cubicBezTo>
                  <a:cubicBezTo>
                    <a:pt x="32" y="195"/>
                    <a:pt x="32" y="195"/>
                    <a:pt x="32" y="195"/>
                  </a:cubicBezTo>
                  <a:cubicBezTo>
                    <a:pt x="32" y="194"/>
                    <a:pt x="32" y="194"/>
                    <a:pt x="32" y="194"/>
                  </a:cubicBezTo>
                  <a:cubicBezTo>
                    <a:pt x="32" y="194"/>
                    <a:pt x="32" y="194"/>
                    <a:pt x="32" y="194"/>
                  </a:cubicBezTo>
                  <a:cubicBezTo>
                    <a:pt x="33" y="193"/>
                    <a:pt x="33" y="193"/>
                    <a:pt x="33" y="193"/>
                  </a:cubicBezTo>
                  <a:cubicBezTo>
                    <a:pt x="33" y="193"/>
                    <a:pt x="33" y="193"/>
                    <a:pt x="33" y="193"/>
                  </a:cubicBezTo>
                  <a:cubicBezTo>
                    <a:pt x="33" y="193"/>
                    <a:pt x="33" y="193"/>
                    <a:pt x="33" y="193"/>
                  </a:cubicBezTo>
                  <a:cubicBezTo>
                    <a:pt x="32" y="193"/>
                    <a:pt x="32" y="193"/>
                    <a:pt x="32" y="193"/>
                  </a:cubicBezTo>
                  <a:cubicBezTo>
                    <a:pt x="31" y="193"/>
                    <a:pt x="31" y="193"/>
                    <a:pt x="31" y="193"/>
                  </a:cubicBezTo>
                  <a:cubicBezTo>
                    <a:pt x="31" y="193"/>
                    <a:pt x="31" y="193"/>
                    <a:pt x="31" y="193"/>
                  </a:cubicBezTo>
                  <a:cubicBezTo>
                    <a:pt x="31" y="193"/>
                    <a:pt x="31" y="193"/>
                    <a:pt x="31" y="193"/>
                  </a:cubicBezTo>
                  <a:cubicBezTo>
                    <a:pt x="31" y="192"/>
                    <a:pt x="31" y="192"/>
                    <a:pt x="31" y="192"/>
                  </a:cubicBezTo>
                  <a:cubicBezTo>
                    <a:pt x="31" y="192"/>
                    <a:pt x="31" y="192"/>
                    <a:pt x="31" y="192"/>
                  </a:cubicBezTo>
                  <a:cubicBezTo>
                    <a:pt x="32" y="192"/>
                    <a:pt x="32" y="192"/>
                    <a:pt x="32" y="192"/>
                  </a:cubicBezTo>
                  <a:cubicBezTo>
                    <a:pt x="33" y="192"/>
                    <a:pt x="33" y="192"/>
                    <a:pt x="33" y="192"/>
                  </a:cubicBezTo>
                  <a:cubicBezTo>
                    <a:pt x="33" y="192"/>
                    <a:pt x="33" y="192"/>
                    <a:pt x="33" y="192"/>
                  </a:cubicBezTo>
                  <a:cubicBezTo>
                    <a:pt x="33" y="192"/>
                    <a:pt x="33" y="192"/>
                    <a:pt x="33" y="192"/>
                  </a:cubicBezTo>
                  <a:cubicBezTo>
                    <a:pt x="33" y="192"/>
                    <a:pt x="33" y="192"/>
                    <a:pt x="33" y="192"/>
                  </a:cubicBezTo>
                  <a:cubicBezTo>
                    <a:pt x="32" y="192"/>
                    <a:pt x="32" y="192"/>
                    <a:pt x="32" y="192"/>
                  </a:cubicBezTo>
                  <a:cubicBezTo>
                    <a:pt x="31" y="192"/>
                    <a:pt x="31" y="192"/>
                    <a:pt x="31" y="192"/>
                  </a:cubicBezTo>
                  <a:cubicBezTo>
                    <a:pt x="31" y="192"/>
                    <a:pt x="31" y="192"/>
                    <a:pt x="31" y="192"/>
                  </a:cubicBezTo>
                  <a:cubicBezTo>
                    <a:pt x="30" y="191"/>
                    <a:pt x="30" y="191"/>
                    <a:pt x="30" y="191"/>
                  </a:cubicBezTo>
                  <a:cubicBezTo>
                    <a:pt x="31" y="191"/>
                    <a:pt x="31" y="191"/>
                    <a:pt x="31" y="191"/>
                  </a:cubicBezTo>
                  <a:cubicBezTo>
                    <a:pt x="32" y="191"/>
                    <a:pt x="32" y="191"/>
                    <a:pt x="32" y="191"/>
                  </a:cubicBezTo>
                  <a:cubicBezTo>
                    <a:pt x="33" y="191"/>
                    <a:pt x="33" y="191"/>
                    <a:pt x="33" y="191"/>
                  </a:cubicBezTo>
                  <a:cubicBezTo>
                    <a:pt x="32" y="190"/>
                    <a:pt x="32" y="190"/>
                    <a:pt x="32" y="190"/>
                  </a:cubicBezTo>
                  <a:cubicBezTo>
                    <a:pt x="32" y="190"/>
                    <a:pt x="32" y="190"/>
                    <a:pt x="32" y="190"/>
                  </a:cubicBezTo>
                  <a:cubicBezTo>
                    <a:pt x="31" y="190"/>
                    <a:pt x="31" y="190"/>
                    <a:pt x="31" y="190"/>
                  </a:cubicBezTo>
                  <a:cubicBezTo>
                    <a:pt x="32" y="190"/>
                    <a:pt x="32" y="190"/>
                    <a:pt x="32" y="190"/>
                  </a:cubicBezTo>
                  <a:cubicBezTo>
                    <a:pt x="32" y="190"/>
                    <a:pt x="32" y="190"/>
                    <a:pt x="32" y="190"/>
                  </a:cubicBezTo>
                  <a:cubicBezTo>
                    <a:pt x="33" y="190"/>
                    <a:pt x="33" y="190"/>
                    <a:pt x="33" y="190"/>
                  </a:cubicBezTo>
                  <a:cubicBezTo>
                    <a:pt x="33" y="190"/>
                    <a:pt x="33" y="190"/>
                    <a:pt x="33" y="190"/>
                  </a:cubicBezTo>
                  <a:cubicBezTo>
                    <a:pt x="34" y="190"/>
                    <a:pt x="34" y="190"/>
                    <a:pt x="34" y="190"/>
                  </a:cubicBezTo>
                  <a:cubicBezTo>
                    <a:pt x="34" y="189"/>
                    <a:pt x="34" y="189"/>
                    <a:pt x="34" y="189"/>
                  </a:cubicBezTo>
                  <a:cubicBezTo>
                    <a:pt x="33" y="189"/>
                    <a:pt x="33" y="189"/>
                    <a:pt x="33" y="189"/>
                  </a:cubicBezTo>
                  <a:cubicBezTo>
                    <a:pt x="33" y="190"/>
                    <a:pt x="33" y="190"/>
                    <a:pt x="33" y="190"/>
                  </a:cubicBezTo>
                  <a:cubicBezTo>
                    <a:pt x="32" y="190"/>
                    <a:pt x="32" y="190"/>
                    <a:pt x="32" y="190"/>
                  </a:cubicBezTo>
                  <a:cubicBezTo>
                    <a:pt x="32" y="189"/>
                    <a:pt x="32" y="189"/>
                    <a:pt x="32" y="189"/>
                  </a:cubicBezTo>
                  <a:cubicBezTo>
                    <a:pt x="31" y="189"/>
                    <a:pt x="31" y="189"/>
                    <a:pt x="31" y="189"/>
                  </a:cubicBezTo>
                  <a:cubicBezTo>
                    <a:pt x="31" y="190"/>
                    <a:pt x="31" y="190"/>
                    <a:pt x="31" y="190"/>
                  </a:cubicBezTo>
                  <a:cubicBezTo>
                    <a:pt x="30" y="190"/>
                    <a:pt x="30" y="190"/>
                    <a:pt x="30" y="190"/>
                  </a:cubicBezTo>
                  <a:cubicBezTo>
                    <a:pt x="30" y="190"/>
                    <a:pt x="30" y="190"/>
                    <a:pt x="30" y="190"/>
                  </a:cubicBezTo>
                  <a:cubicBezTo>
                    <a:pt x="30" y="189"/>
                    <a:pt x="30" y="189"/>
                    <a:pt x="30" y="189"/>
                  </a:cubicBezTo>
                  <a:cubicBezTo>
                    <a:pt x="30" y="189"/>
                    <a:pt x="30" y="189"/>
                    <a:pt x="30" y="189"/>
                  </a:cubicBezTo>
                  <a:cubicBezTo>
                    <a:pt x="31" y="189"/>
                    <a:pt x="31" y="189"/>
                    <a:pt x="31" y="189"/>
                  </a:cubicBezTo>
                  <a:cubicBezTo>
                    <a:pt x="32" y="188"/>
                    <a:pt x="32" y="188"/>
                    <a:pt x="32" y="188"/>
                  </a:cubicBezTo>
                  <a:cubicBezTo>
                    <a:pt x="32" y="188"/>
                    <a:pt x="32" y="188"/>
                    <a:pt x="32" y="188"/>
                  </a:cubicBezTo>
                  <a:cubicBezTo>
                    <a:pt x="31" y="188"/>
                    <a:pt x="31" y="188"/>
                    <a:pt x="31" y="188"/>
                  </a:cubicBezTo>
                  <a:cubicBezTo>
                    <a:pt x="30" y="188"/>
                    <a:pt x="30" y="188"/>
                    <a:pt x="30" y="188"/>
                  </a:cubicBezTo>
                  <a:cubicBezTo>
                    <a:pt x="30" y="188"/>
                    <a:pt x="30" y="188"/>
                    <a:pt x="30" y="188"/>
                  </a:cubicBezTo>
                  <a:cubicBezTo>
                    <a:pt x="30" y="187"/>
                    <a:pt x="30" y="187"/>
                    <a:pt x="30" y="187"/>
                  </a:cubicBezTo>
                  <a:cubicBezTo>
                    <a:pt x="31" y="187"/>
                    <a:pt x="31" y="187"/>
                    <a:pt x="31" y="187"/>
                  </a:cubicBezTo>
                  <a:cubicBezTo>
                    <a:pt x="32" y="187"/>
                    <a:pt x="32" y="187"/>
                    <a:pt x="32" y="187"/>
                  </a:cubicBezTo>
                  <a:cubicBezTo>
                    <a:pt x="33" y="187"/>
                    <a:pt x="33" y="187"/>
                    <a:pt x="33" y="187"/>
                  </a:cubicBezTo>
                  <a:cubicBezTo>
                    <a:pt x="34" y="187"/>
                    <a:pt x="34" y="187"/>
                    <a:pt x="34" y="187"/>
                  </a:cubicBezTo>
                  <a:cubicBezTo>
                    <a:pt x="35" y="186"/>
                    <a:pt x="35" y="186"/>
                    <a:pt x="35" y="186"/>
                  </a:cubicBezTo>
                  <a:cubicBezTo>
                    <a:pt x="35" y="186"/>
                    <a:pt x="35" y="186"/>
                    <a:pt x="35" y="186"/>
                  </a:cubicBezTo>
                  <a:cubicBezTo>
                    <a:pt x="35" y="186"/>
                    <a:pt x="35" y="186"/>
                    <a:pt x="35" y="186"/>
                  </a:cubicBezTo>
                  <a:cubicBezTo>
                    <a:pt x="34" y="186"/>
                    <a:pt x="34" y="186"/>
                    <a:pt x="34" y="186"/>
                  </a:cubicBezTo>
                  <a:cubicBezTo>
                    <a:pt x="33" y="186"/>
                    <a:pt x="33" y="186"/>
                    <a:pt x="33" y="186"/>
                  </a:cubicBezTo>
                  <a:cubicBezTo>
                    <a:pt x="32" y="186"/>
                    <a:pt x="32" y="186"/>
                    <a:pt x="32" y="186"/>
                  </a:cubicBezTo>
                  <a:cubicBezTo>
                    <a:pt x="31" y="187"/>
                    <a:pt x="31" y="187"/>
                    <a:pt x="31" y="187"/>
                  </a:cubicBezTo>
                  <a:cubicBezTo>
                    <a:pt x="30" y="187"/>
                    <a:pt x="30" y="187"/>
                    <a:pt x="30" y="187"/>
                  </a:cubicBezTo>
                  <a:cubicBezTo>
                    <a:pt x="30" y="186"/>
                    <a:pt x="30" y="186"/>
                    <a:pt x="30" y="186"/>
                  </a:cubicBezTo>
                  <a:cubicBezTo>
                    <a:pt x="30" y="186"/>
                    <a:pt x="30" y="186"/>
                    <a:pt x="30" y="186"/>
                  </a:cubicBezTo>
                  <a:cubicBezTo>
                    <a:pt x="32" y="186"/>
                    <a:pt x="32" y="186"/>
                    <a:pt x="32" y="186"/>
                  </a:cubicBezTo>
                  <a:cubicBezTo>
                    <a:pt x="32" y="186"/>
                    <a:pt x="32" y="186"/>
                    <a:pt x="32" y="186"/>
                  </a:cubicBezTo>
                  <a:cubicBezTo>
                    <a:pt x="33" y="185"/>
                    <a:pt x="33" y="185"/>
                    <a:pt x="33" y="185"/>
                  </a:cubicBezTo>
                  <a:cubicBezTo>
                    <a:pt x="34" y="185"/>
                    <a:pt x="34" y="185"/>
                    <a:pt x="34" y="185"/>
                  </a:cubicBezTo>
                  <a:cubicBezTo>
                    <a:pt x="34" y="185"/>
                    <a:pt x="34" y="185"/>
                    <a:pt x="34" y="185"/>
                  </a:cubicBezTo>
                  <a:cubicBezTo>
                    <a:pt x="35" y="186"/>
                    <a:pt x="35" y="186"/>
                    <a:pt x="35" y="186"/>
                  </a:cubicBezTo>
                  <a:cubicBezTo>
                    <a:pt x="35" y="186"/>
                    <a:pt x="35" y="186"/>
                    <a:pt x="35" y="186"/>
                  </a:cubicBezTo>
                  <a:cubicBezTo>
                    <a:pt x="35" y="185"/>
                    <a:pt x="35" y="185"/>
                    <a:pt x="35" y="185"/>
                  </a:cubicBezTo>
                  <a:cubicBezTo>
                    <a:pt x="35" y="185"/>
                    <a:pt x="35" y="185"/>
                    <a:pt x="35" y="185"/>
                  </a:cubicBezTo>
                  <a:cubicBezTo>
                    <a:pt x="34" y="184"/>
                    <a:pt x="34" y="184"/>
                    <a:pt x="34" y="184"/>
                  </a:cubicBezTo>
                  <a:cubicBezTo>
                    <a:pt x="34" y="184"/>
                    <a:pt x="34" y="184"/>
                    <a:pt x="34" y="184"/>
                  </a:cubicBezTo>
                  <a:cubicBezTo>
                    <a:pt x="34" y="184"/>
                    <a:pt x="34" y="184"/>
                    <a:pt x="34" y="184"/>
                  </a:cubicBezTo>
                  <a:cubicBezTo>
                    <a:pt x="34" y="184"/>
                    <a:pt x="34" y="184"/>
                    <a:pt x="34" y="184"/>
                  </a:cubicBezTo>
                  <a:cubicBezTo>
                    <a:pt x="34" y="184"/>
                    <a:pt x="34" y="184"/>
                    <a:pt x="34" y="184"/>
                  </a:cubicBezTo>
                  <a:cubicBezTo>
                    <a:pt x="35" y="184"/>
                    <a:pt x="35" y="184"/>
                    <a:pt x="35" y="184"/>
                  </a:cubicBezTo>
                  <a:cubicBezTo>
                    <a:pt x="35" y="184"/>
                    <a:pt x="35" y="184"/>
                    <a:pt x="35" y="184"/>
                  </a:cubicBezTo>
                  <a:cubicBezTo>
                    <a:pt x="35" y="184"/>
                    <a:pt x="35" y="184"/>
                    <a:pt x="35" y="184"/>
                  </a:cubicBezTo>
                  <a:cubicBezTo>
                    <a:pt x="36" y="185"/>
                    <a:pt x="36" y="185"/>
                    <a:pt x="36" y="185"/>
                  </a:cubicBezTo>
                  <a:cubicBezTo>
                    <a:pt x="36" y="185"/>
                    <a:pt x="36" y="185"/>
                    <a:pt x="36" y="185"/>
                  </a:cubicBezTo>
                  <a:cubicBezTo>
                    <a:pt x="37" y="185"/>
                    <a:pt x="37" y="185"/>
                    <a:pt x="37" y="185"/>
                  </a:cubicBezTo>
                  <a:cubicBezTo>
                    <a:pt x="36" y="184"/>
                    <a:pt x="36" y="184"/>
                    <a:pt x="36" y="184"/>
                  </a:cubicBezTo>
                  <a:cubicBezTo>
                    <a:pt x="36" y="184"/>
                    <a:pt x="36" y="184"/>
                    <a:pt x="36" y="184"/>
                  </a:cubicBezTo>
                  <a:cubicBezTo>
                    <a:pt x="36" y="183"/>
                    <a:pt x="36" y="183"/>
                    <a:pt x="36" y="183"/>
                  </a:cubicBezTo>
                  <a:cubicBezTo>
                    <a:pt x="36" y="182"/>
                    <a:pt x="36" y="182"/>
                    <a:pt x="36" y="182"/>
                  </a:cubicBezTo>
                  <a:cubicBezTo>
                    <a:pt x="36" y="182"/>
                    <a:pt x="36" y="182"/>
                    <a:pt x="36" y="182"/>
                  </a:cubicBezTo>
                  <a:cubicBezTo>
                    <a:pt x="36" y="182"/>
                    <a:pt x="36" y="182"/>
                    <a:pt x="36" y="182"/>
                  </a:cubicBezTo>
                  <a:cubicBezTo>
                    <a:pt x="35" y="183"/>
                    <a:pt x="35" y="183"/>
                    <a:pt x="35" y="183"/>
                  </a:cubicBezTo>
                  <a:cubicBezTo>
                    <a:pt x="35" y="183"/>
                    <a:pt x="35" y="183"/>
                    <a:pt x="35" y="183"/>
                  </a:cubicBezTo>
                  <a:cubicBezTo>
                    <a:pt x="35" y="182"/>
                    <a:pt x="35" y="182"/>
                    <a:pt x="35" y="182"/>
                  </a:cubicBezTo>
                  <a:cubicBezTo>
                    <a:pt x="34" y="182"/>
                    <a:pt x="34" y="182"/>
                    <a:pt x="34" y="182"/>
                  </a:cubicBezTo>
                  <a:cubicBezTo>
                    <a:pt x="33" y="183"/>
                    <a:pt x="33" y="183"/>
                    <a:pt x="33" y="183"/>
                  </a:cubicBezTo>
                  <a:cubicBezTo>
                    <a:pt x="33" y="184"/>
                    <a:pt x="33" y="184"/>
                    <a:pt x="33" y="184"/>
                  </a:cubicBezTo>
                  <a:cubicBezTo>
                    <a:pt x="32" y="183"/>
                    <a:pt x="32" y="183"/>
                    <a:pt x="32" y="183"/>
                  </a:cubicBezTo>
                  <a:cubicBezTo>
                    <a:pt x="33" y="183"/>
                    <a:pt x="33" y="183"/>
                    <a:pt x="33" y="183"/>
                  </a:cubicBezTo>
                  <a:cubicBezTo>
                    <a:pt x="33" y="183"/>
                    <a:pt x="33" y="183"/>
                    <a:pt x="33" y="183"/>
                  </a:cubicBezTo>
                  <a:cubicBezTo>
                    <a:pt x="33" y="183"/>
                    <a:pt x="33" y="183"/>
                    <a:pt x="33" y="183"/>
                  </a:cubicBezTo>
                  <a:cubicBezTo>
                    <a:pt x="32" y="183"/>
                    <a:pt x="32" y="183"/>
                    <a:pt x="32" y="183"/>
                  </a:cubicBezTo>
                  <a:cubicBezTo>
                    <a:pt x="32" y="183"/>
                    <a:pt x="32" y="183"/>
                    <a:pt x="32" y="183"/>
                  </a:cubicBezTo>
                  <a:cubicBezTo>
                    <a:pt x="32" y="183"/>
                    <a:pt x="32" y="183"/>
                    <a:pt x="32" y="183"/>
                  </a:cubicBezTo>
                  <a:cubicBezTo>
                    <a:pt x="31" y="184"/>
                    <a:pt x="31" y="184"/>
                    <a:pt x="31" y="184"/>
                  </a:cubicBezTo>
                  <a:cubicBezTo>
                    <a:pt x="30" y="184"/>
                    <a:pt x="30" y="184"/>
                    <a:pt x="30" y="184"/>
                  </a:cubicBezTo>
                  <a:cubicBezTo>
                    <a:pt x="30" y="185"/>
                    <a:pt x="30" y="185"/>
                    <a:pt x="30" y="185"/>
                  </a:cubicBezTo>
                  <a:cubicBezTo>
                    <a:pt x="29" y="185"/>
                    <a:pt x="29" y="185"/>
                    <a:pt x="29" y="185"/>
                  </a:cubicBezTo>
                  <a:cubicBezTo>
                    <a:pt x="29" y="185"/>
                    <a:pt x="29" y="185"/>
                    <a:pt x="29" y="185"/>
                  </a:cubicBezTo>
                  <a:cubicBezTo>
                    <a:pt x="29" y="184"/>
                    <a:pt x="29" y="184"/>
                    <a:pt x="29" y="184"/>
                  </a:cubicBezTo>
                  <a:cubicBezTo>
                    <a:pt x="29" y="183"/>
                    <a:pt x="29" y="183"/>
                    <a:pt x="29" y="183"/>
                  </a:cubicBezTo>
                  <a:cubicBezTo>
                    <a:pt x="29" y="183"/>
                    <a:pt x="29" y="183"/>
                    <a:pt x="29" y="183"/>
                  </a:cubicBezTo>
                  <a:cubicBezTo>
                    <a:pt x="29" y="182"/>
                    <a:pt x="29" y="182"/>
                    <a:pt x="29" y="182"/>
                  </a:cubicBezTo>
                  <a:cubicBezTo>
                    <a:pt x="29" y="182"/>
                    <a:pt x="29" y="182"/>
                    <a:pt x="29" y="182"/>
                  </a:cubicBezTo>
                  <a:cubicBezTo>
                    <a:pt x="30" y="182"/>
                    <a:pt x="30" y="182"/>
                    <a:pt x="30" y="182"/>
                  </a:cubicBezTo>
                  <a:cubicBezTo>
                    <a:pt x="31" y="181"/>
                    <a:pt x="31" y="181"/>
                    <a:pt x="31" y="181"/>
                  </a:cubicBezTo>
                  <a:cubicBezTo>
                    <a:pt x="32" y="181"/>
                    <a:pt x="32" y="181"/>
                    <a:pt x="32" y="181"/>
                  </a:cubicBezTo>
                  <a:cubicBezTo>
                    <a:pt x="32" y="181"/>
                    <a:pt x="32" y="181"/>
                    <a:pt x="32" y="181"/>
                  </a:cubicBezTo>
                  <a:cubicBezTo>
                    <a:pt x="32" y="181"/>
                    <a:pt x="32" y="181"/>
                    <a:pt x="32" y="181"/>
                  </a:cubicBezTo>
                  <a:cubicBezTo>
                    <a:pt x="32" y="180"/>
                    <a:pt x="32" y="180"/>
                    <a:pt x="32" y="180"/>
                  </a:cubicBezTo>
                  <a:cubicBezTo>
                    <a:pt x="32" y="180"/>
                    <a:pt x="32" y="180"/>
                    <a:pt x="32" y="180"/>
                  </a:cubicBezTo>
                  <a:cubicBezTo>
                    <a:pt x="31" y="181"/>
                    <a:pt x="31" y="181"/>
                    <a:pt x="31" y="181"/>
                  </a:cubicBezTo>
                  <a:cubicBezTo>
                    <a:pt x="31" y="181"/>
                    <a:pt x="31" y="181"/>
                    <a:pt x="31" y="181"/>
                  </a:cubicBezTo>
                  <a:cubicBezTo>
                    <a:pt x="31" y="181"/>
                    <a:pt x="31" y="181"/>
                    <a:pt x="31" y="181"/>
                  </a:cubicBezTo>
                  <a:cubicBezTo>
                    <a:pt x="30" y="181"/>
                    <a:pt x="30" y="181"/>
                    <a:pt x="30" y="181"/>
                  </a:cubicBezTo>
                  <a:cubicBezTo>
                    <a:pt x="29" y="181"/>
                    <a:pt x="29" y="181"/>
                    <a:pt x="29" y="181"/>
                  </a:cubicBezTo>
                  <a:cubicBezTo>
                    <a:pt x="29" y="181"/>
                    <a:pt x="29" y="181"/>
                    <a:pt x="29" y="181"/>
                  </a:cubicBezTo>
                  <a:cubicBezTo>
                    <a:pt x="29" y="180"/>
                    <a:pt x="29" y="180"/>
                    <a:pt x="29" y="180"/>
                  </a:cubicBezTo>
                  <a:cubicBezTo>
                    <a:pt x="30" y="179"/>
                    <a:pt x="30" y="179"/>
                    <a:pt x="30" y="179"/>
                  </a:cubicBezTo>
                  <a:cubicBezTo>
                    <a:pt x="30" y="179"/>
                    <a:pt x="30" y="179"/>
                    <a:pt x="30" y="179"/>
                  </a:cubicBezTo>
                  <a:cubicBezTo>
                    <a:pt x="29" y="178"/>
                    <a:pt x="29" y="178"/>
                    <a:pt x="29" y="178"/>
                  </a:cubicBezTo>
                  <a:cubicBezTo>
                    <a:pt x="29" y="178"/>
                    <a:pt x="29" y="178"/>
                    <a:pt x="29" y="178"/>
                  </a:cubicBezTo>
                  <a:cubicBezTo>
                    <a:pt x="29" y="179"/>
                    <a:pt x="29" y="179"/>
                    <a:pt x="29" y="179"/>
                  </a:cubicBezTo>
                  <a:cubicBezTo>
                    <a:pt x="28" y="179"/>
                    <a:pt x="28" y="179"/>
                    <a:pt x="28" y="179"/>
                  </a:cubicBezTo>
                  <a:cubicBezTo>
                    <a:pt x="28" y="178"/>
                    <a:pt x="28" y="178"/>
                    <a:pt x="28" y="178"/>
                  </a:cubicBezTo>
                  <a:cubicBezTo>
                    <a:pt x="29" y="178"/>
                    <a:pt x="29" y="178"/>
                    <a:pt x="29" y="178"/>
                  </a:cubicBezTo>
                  <a:cubicBezTo>
                    <a:pt x="30" y="178"/>
                    <a:pt x="30" y="178"/>
                    <a:pt x="30" y="178"/>
                  </a:cubicBezTo>
                  <a:cubicBezTo>
                    <a:pt x="30" y="177"/>
                    <a:pt x="30" y="177"/>
                    <a:pt x="30" y="177"/>
                  </a:cubicBezTo>
                  <a:cubicBezTo>
                    <a:pt x="31" y="177"/>
                    <a:pt x="31" y="177"/>
                    <a:pt x="31" y="177"/>
                  </a:cubicBezTo>
                  <a:cubicBezTo>
                    <a:pt x="32" y="177"/>
                    <a:pt x="32" y="177"/>
                    <a:pt x="32" y="177"/>
                  </a:cubicBezTo>
                  <a:cubicBezTo>
                    <a:pt x="32" y="176"/>
                    <a:pt x="32" y="176"/>
                    <a:pt x="32" y="176"/>
                  </a:cubicBezTo>
                  <a:cubicBezTo>
                    <a:pt x="32" y="176"/>
                    <a:pt x="32" y="176"/>
                    <a:pt x="32" y="176"/>
                  </a:cubicBezTo>
                  <a:cubicBezTo>
                    <a:pt x="33" y="176"/>
                    <a:pt x="33" y="176"/>
                    <a:pt x="33" y="176"/>
                  </a:cubicBezTo>
                  <a:cubicBezTo>
                    <a:pt x="33" y="176"/>
                    <a:pt x="33" y="176"/>
                    <a:pt x="33" y="176"/>
                  </a:cubicBezTo>
                  <a:cubicBezTo>
                    <a:pt x="33" y="175"/>
                    <a:pt x="33" y="175"/>
                    <a:pt x="33" y="175"/>
                  </a:cubicBezTo>
                  <a:cubicBezTo>
                    <a:pt x="35" y="175"/>
                    <a:pt x="35" y="175"/>
                    <a:pt x="35" y="175"/>
                  </a:cubicBezTo>
                  <a:cubicBezTo>
                    <a:pt x="35" y="176"/>
                    <a:pt x="35" y="176"/>
                    <a:pt x="35" y="176"/>
                  </a:cubicBezTo>
                  <a:cubicBezTo>
                    <a:pt x="36" y="176"/>
                    <a:pt x="36" y="176"/>
                    <a:pt x="36" y="176"/>
                  </a:cubicBezTo>
                  <a:cubicBezTo>
                    <a:pt x="35" y="175"/>
                    <a:pt x="35" y="175"/>
                    <a:pt x="35" y="175"/>
                  </a:cubicBezTo>
                  <a:cubicBezTo>
                    <a:pt x="35" y="175"/>
                    <a:pt x="35" y="175"/>
                    <a:pt x="35" y="175"/>
                  </a:cubicBezTo>
                  <a:cubicBezTo>
                    <a:pt x="34" y="175"/>
                    <a:pt x="34" y="175"/>
                    <a:pt x="34" y="175"/>
                  </a:cubicBezTo>
                  <a:cubicBezTo>
                    <a:pt x="34" y="174"/>
                    <a:pt x="34" y="174"/>
                    <a:pt x="34" y="174"/>
                  </a:cubicBezTo>
                  <a:cubicBezTo>
                    <a:pt x="32" y="175"/>
                    <a:pt x="32" y="175"/>
                    <a:pt x="32" y="175"/>
                  </a:cubicBezTo>
                  <a:cubicBezTo>
                    <a:pt x="32" y="175"/>
                    <a:pt x="32" y="175"/>
                    <a:pt x="32" y="175"/>
                  </a:cubicBezTo>
                  <a:cubicBezTo>
                    <a:pt x="31" y="176"/>
                    <a:pt x="31" y="176"/>
                    <a:pt x="31" y="176"/>
                  </a:cubicBezTo>
                  <a:cubicBezTo>
                    <a:pt x="31" y="176"/>
                    <a:pt x="31" y="176"/>
                    <a:pt x="31" y="176"/>
                  </a:cubicBezTo>
                  <a:cubicBezTo>
                    <a:pt x="31" y="176"/>
                    <a:pt x="31" y="176"/>
                    <a:pt x="31" y="176"/>
                  </a:cubicBezTo>
                  <a:cubicBezTo>
                    <a:pt x="30" y="177"/>
                    <a:pt x="30" y="177"/>
                    <a:pt x="30" y="177"/>
                  </a:cubicBezTo>
                  <a:cubicBezTo>
                    <a:pt x="29" y="177"/>
                    <a:pt x="29" y="177"/>
                    <a:pt x="29" y="177"/>
                  </a:cubicBezTo>
                  <a:cubicBezTo>
                    <a:pt x="29" y="177"/>
                    <a:pt x="29" y="177"/>
                    <a:pt x="29" y="177"/>
                  </a:cubicBezTo>
                  <a:cubicBezTo>
                    <a:pt x="29" y="177"/>
                    <a:pt x="29" y="177"/>
                    <a:pt x="29" y="177"/>
                  </a:cubicBezTo>
                  <a:cubicBezTo>
                    <a:pt x="29" y="176"/>
                    <a:pt x="29" y="176"/>
                    <a:pt x="29" y="176"/>
                  </a:cubicBezTo>
                  <a:cubicBezTo>
                    <a:pt x="28" y="176"/>
                    <a:pt x="28" y="176"/>
                    <a:pt x="28" y="176"/>
                  </a:cubicBezTo>
                  <a:cubicBezTo>
                    <a:pt x="29" y="176"/>
                    <a:pt x="29" y="176"/>
                    <a:pt x="29" y="176"/>
                  </a:cubicBezTo>
                  <a:cubicBezTo>
                    <a:pt x="29" y="175"/>
                    <a:pt x="29" y="175"/>
                    <a:pt x="29" y="175"/>
                  </a:cubicBezTo>
                  <a:cubicBezTo>
                    <a:pt x="28" y="175"/>
                    <a:pt x="28" y="175"/>
                    <a:pt x="28" y="175"/>
                  </a:cubicBezTo>
                  <a:cubicBezTo>
                    <a:pt x="28" y="175"/>
                    <a:pt x="28" y="175"/>
                    <a:pt x="28" y="175"/>
                  </a:cubicBezTo>
                  <a:cubicBezTo>
                    <a:pt x="27" y="175"/>
                    <a:pt x="27" y="175"/>
                    <a:pt x="27" y="175"/>
                  </a:cubicBezTo>
                  <a:cubicBezTo>
                    <a:pt x="27" y="174"/>
                    <a:pt x="27" y="174"/>
                    <a:pt x="27" y="174"/>
                  </a:cubicBezTo>
                  <a:cubicBezTo>
                    <a:pt x="28" y="174"/>
                    <a:pt x="28" y="174"/>
                    <a:pt x="28" y="174"/>
                  </a:cubicBezTo>
                  <a:cubicBezTo>
                    <a:pt x="29" y="174"/>
                    <a:pt x="29" y="174"/>
                    <a:pt x="29" y="174"/>
                  </a:cubicBezTo>
                  <a:cubicBezTo>
                    <a:pt x="29" y="173"/>
                    <a:pt x="29" y="173"/>
                    <a:pt x="29" y="173"/>
                  </a:cubicBezTo>
                  <a:cubicBezTo>
                    <a:pt x="30" y="174"/>
                    <a:pt x="30" y="174"/>
                    <a:pt x="30" y="174"/>
                  </a:cubicBezTo>
                  <a:cubicBezTo>
                    <a:pt x="30" y="174"/>
                    <a:pt x="30" y="174"/>
                    <a:pt x="30" y="174"/>
                  </a:cubicBezTo>
                  <a:cubicBezTo>
                    <a:pt x="31" y="174"/>
                    <a:pt x="31" y="174"/>
                    <a:pt x="31" y="174"/>
                  </a:cubicBezTo>
                  <a:cubicBezTo>
                    <a:pt x="32" y="173"/>
                    <a:pt x="32" y="173"/>
                    <a:pt x="32" y="173"/>
                  </a:cubicBezTo>
                  <a:cubicBezTo>
                    <a:pt x="32" y="173"/>
                    <a:pt x="32" y="173"/>
                    <a:pt x="32" y="173"/>
                  </a:cubicBezTo>
                  <a:cubicBezTo>
                    <a:pt x="33" y="173"/>
                    <a:pt x="33" y="173"/>
                    <a:pt x="33" y="173"/>
                  </a:cubicBezTo>
                  <a:cubicBezTo>
                    <a:pt x="32" y="173"/>
                    <a:pt x="32" y="173"/>
                    <a:pt x="32" y="173"/>
                  </a:cubicBezTo>
                  <a:cubicBezTo>
                    <a:pt x="32" y="172"/>
                    <a:pt x="32" y="172"/>
                    <a:pt x="32" y="172"/>
                  </a:cubicBezTo>
                  <a:cubicBezTo>
                    <a:pt x="31" y="173"/>
                    <a:pt x="31" y="173"/>
                    <a:pt x="31" y="173"/>
                  </a:cubicBezTo>
                  <a:cubicBezTo>
                    <a:pt x="30" y="173"/>
                    <a:pt x="30" y="173"/>
                    <a:pt x="30" y="173"/>
                  </a:cubicBezTo>
                  <a:cubicBezTo>
                    <a:pt x="30" y="173"/>
                    <a:pt x="30" y="173"/>
                    <a:pt x="30" y="173"/>
                  </a:cubicBezTo>
                  <a:cubicBezTo>
                    <a:pt x="29" y="173"/>
                    <a:pt x="29" y="173"/>
                    <a:pt x="29" y="173"/>
                  </a:cubicBezTo>
                  <a:cubicBezTo>
                    <a:pt x="29" y="173"/>
                    <a:pt x="29" y="173"/>
                    <a:pt x="29" y="173"/>
                  </a:cubicBezTo>
                  <a:cubicBezTo>
                    <a:pt x="29" y="173"/>
                    <a:pt x="29" y="173"/>
                    <a:pt x="29" y="173"/>
                  </a:cubicBezTo>
                  <a:cubicBezTo>
                    <a:pt x="28" y="174"/>
                    <a:pt x="28" y="174"/>
                    <a:pt x="28" y="174"/>
                  </a:cubicBezTo>
                  <a:cubicBezTo>
                    <a:pt x="28" y="173"/>
                    <a:pt x="28" y="173"/>
                    <a:pt x="28" y="173"/>
                  </a:cubicBezTo>
                  <a:cubicBezTo>
                    <a:pt x="27" y="173"/>
                    <a:pt x="27" y="173"/>
                    <a:pt x="27" y="173"/>
                  </a:cubicBezTo>
                  <a:cubicBezTo>
                    <a:pt x="27" y="173"/>
                    <a:pt x="27" y="173"/>
                    <a:pt x="27" y="173"/>
                  </a:cubicBezTo>
                  <a:cubicBezTo>
                    <a:pt x="26" y="173"/>
                    <a:pt x="26" y="173"/>
                    <a:pt x="26" y="173"/>
                  </a:cubicBezTo>
                  <a:cubicBezTo>
                    <a:pt x="27" y="173"/>
                    <a:pt x="27" y="173"/>
                    <a:pt x="27" y="173"/>
                  </a:cubicBezTo>
                  <a:cubicBezTo>
                    <a:pt x="27" y="173"/>
                    <a:pt x="27" y="173"/>
                    <a:pt x="27" y="173"/>
                  </a:cubicBezTo>
                  <a:cubicBezTo>
                    <a:pt x="28" y="172"/>
                    <a:pt x="28" y="172"/>
                    <a:pt x="28" y="172"/>
                  </a:cubicBezTo>
                  <a:cubicBezTo>
                    <a:pt x="30" y="172"/>
                    <a:pt x="30" y="172"/>
                    <a:pt x="30" y="172"/>
                  </a:cubicBezTo>
                  <a:cubicBezTo>
                    <a:pt x="30" y="171"/>
                    <a:pt x="30" y="171"/>
                    <a:pt x="30" y="171"/>
                  </a:cubicBezTo>
                  <a:cubicBezTo>
                    <a:pt x="32" y="171"/>
                    <a:pt x="32" y="171"/>
                    <a:pt x="32" y="171"/>
                  </a:cubicBezTo>
                  <a:cubicBezTo>
                    <a:pt x="32" y="171"/>
                    <a:pt x="32" y="171"/>
                    <a:pt x="32" y="171"/>
                  </a:cubicBezTo>
                  <a:cubicBezTo>
                    <a:pt x="34" y="169"/>
                    <a:pt x="34" y="169"/>
                    <a:pt x="34" y="169"/>
                  </a:cubicBezTo>
                  <a:cubicBezTo>
                    <a:pt x="35" y="169"/>
                    <a:pt x="35" y="169"/>
                    <a:pt x="35" y="169"/>
                  </a:cubicBezTo>
                  <a:cubicBezTo>
                    <a:pt x="36" y="168"/>
                    <a:pt x="36" y="168"/>
                    <a:pt x="36" y="168"/>
                  </a:cubicBezTo>
                  <a:cubicBezTo>
                    <a:pt x="37" y="168"/>
                    <a:pt x="37" y="168"/>
                    <a:pt x="37" y="168"/>
                  </a:cubicBezTo>
                  <a:cubicBezTo>
                    <a:pt x="37" y="168"/>
                    <a:pt x="37" y="168"/>
                    <a:pt x="37" y="168"/>
                  </a:cubicBezTo>
                  <a:cubicBezTo>
                    <a:pt x="37" y="168"/>
                    <a:pt x="37" y="168"/>
                    <a:pt x="37" y="168"/>
                  </a:cubicBezTo>
                  <a:cubicBezTo>
                    <a:pt x="36" y="167"/>
                    <a:pt x="36" y="167"/>
                    <a:pt x="36" y="167"/>
                  </a:cubicBezTo>
                  <a:cubicBezTo>
                    <a:pt x="35" y="168"/>
                    <a:pt x="35" y="168"/>
                    <a:pt x="35" y="168"/>
                  </a:cubicBezTo>
                  <a:cubicBezTo>
                    <a:pt x="33" y="169"/>
                    <a:pt x="33" y="169"/>
                    <a:pt x="33" y="169"/>
                  </a:cubicBezTo>
                  <a:cubicBezTo>
                    <a:pt x="32" y="170"/>
                    <a:pt x="32" y="170"/>
                    <a:pt x="32" y="170"/>
                  </a:cubicBezTo>
                  <a:cubicBezTo>
                    <a:pt x="32" y="170"/>
                    <a:pt x="32" y="170"/>
                    <a:pt x="32" y="170"/>
                  </a:cubicBezTo>
                  <a:cubicBezTo>
                    <a:pt x="31" y="171"/>
                    <a:pt x="31" y="171"/>
                    <a:pt x="31" y="171"/>
                  </a:cubicBezTo>
                  <a:cubicBezTo>
                    <a:pt x="29" y="171"/>
                    <a:pt x="29" y="171"/>
                    <a:pt x="29" y="171"/>
                  </a:cubicBezTo>
                  <a:cubicBezTo>
                    <a:pt x="29" y="171"/>
                    <a:pt x="29" y="171"/>
                    <a:pt x="29" y="171"/>
                  </a:cubicBezTo>
                  <a:cubicBezTo>
                    <a:pt x="27" y="172"/>
                    <a:pt x="27" y="172"/>
                    <a:pt x="27" y="172"/>
                  </a:cubicBezTo>
                  <a:cubicBezTo>
                    <a:pt x="26" y="172"/>
                    <a:pt x="26" y="172"/>
                    <a:pt x="26" y="172"/>
                  </a:cubicBezTo>
                  <a:cubicBezTo>
                    <a:pt x="26" y="172"/>
                    <a:pt x="26" y="172"/>
                    <a:pt x="26" y="172"/>
                  </a:cubicBezTo>
                  <a:cubicBezTo>
                    <a:pt x="27" y="171"/>
                    <a:pt x="27" y="171"/>
                    <a:pt x="27" y="171"/>
                  </a:cubicBezTo>
                  <a:cubicBezTo>
                    <a:pt x="26" y="170"/>
                    <a:pt x="26" y="170"/>
                    <a:pt x="26" y="170"/>
                  </a:cubicBezTo>
                  <a:cubicBezTo>
                    <a:pt x="27" y="169"/>
                    <a:pt x="27" y="169"/>
                    <a:pt x="27" y="169"/>
                  </a:cubicBezTo>
                  <a:cubicBezTo>
                    <a:pt x="27" y="169"/>
                    <a:pt x="27" y="169"/>
                    <a:pt x="27" y="169"/>
                  </a:cubicBezTo>
                  <a:cubicBezTo>
                    <a:pt x="28" y="170"/>
                    <a:pt x="28" y="170"/>
                    <a:pt x="28" y="170"/>
                  </a:cubicBezTo>
                  <a:cubicBezTo>
                    <a:pt x="29" y="170"/>
                    <a:pt x="29" y="170"/>
                    <a:pt x="29" y="170"/>
                  </a:cubicBezTo>
                  <a:cubicBezTo>
                    <a:pt x="30" y="170"/>
                    <a:pt x="30" y="170"/>
                    <a:pt x="30" y="170"/>
                  </a:cubicBezTo>
                  <a:cubicBezTo>
                    <a:pt x="30" y="170"/>
                    <a:pt x="30" y="170"/>
                    <a:pt x="30" y="170"/>
                  </a:cubicBezTo>
                  <a:cubicBezTo>
                    <a:pt x="30" y="169"/>
                    <a:pt x="30" y="169"/>
                    <a:pt x="30" y="169"/>
                  </a:cubicBezTo>
                  <a:cubicBezTo>
                    <a:pt x="30" y="169"/>
                    <a:pt x="30" y="169"/>
                    <a:pt x="30" y="169"/>
                  </a:cubicBezTo>
                  <a:cubicBezTo>
                    <a:pt x="29" y="169"/>
                    <a:pt x="29" y="169"/>
                    <a:pt x="29" y="169"/>
                  </a:cubicBezTo>
                  <a:cubicBezTo>
                    <a:pt x="28" y="169"/>
                    <a:pt x="28" y="169"/>
                    <a:pt x="28" y="169"/>
                  </a:cubicBezTo>
                  <a:cubicBezTo>
                    <a:pt x="28" y="169"/>
                    <a:pt x="28" y="169"/>
                    <a:pt x="28" y="169"/>
                  </a:cubicBezTo>
                  <a:cubicBezTo>
                    <a:pt x="28" y="169"/>
                    <a:pt x="28" y="169"/>
                    <a:pt x="28" y="169"/>
                  </a:cubicBezTo>
                  <a:cubicBezTo>
                    <a:pt x="28" y="168"/>
                    <a:pt x="28" y="168"/>
                    <a:pt x="28" y="168"/>
                  </a:cubicBezTo>
                  <a:cubicBezTo>
                    <a:pt x="28" y="168"/>
                    <a:pt x="28" y="168"/>
                    <a:pt x="28" y="168"/>
                  </a:cubicBezTo>
                  <a:cubicBezTo>
                    <a:pt x="29" y="169"/>
                    <a:pt x="29" y="169"/>
                    <a:pt x="29" y="169"/>
                  </a:cubicBezTo>
                  <a:cubicBezTo>
                    <a:pt x="30" y="169"/>
                    <a:pt x="30" y="169"/>
                    <a:pt x="30" y="169"/>
                  </a:cubicBezTo>
                  <a:cubicBezTo>
                    <a:pt x="31" y="168"/>
                    <a:pt x="31" y="168"/>
                    <a:pt x="31" y="168"/>
                  </a:cubicBezTo>
                  <a:cubicBezTo>
                    <a:pt x="31" y="168"/>
                    <a:pt x="31" y="168"/>
                    <a:pt x="31" y="168"/>
                  </a:cubicBezTo>
                  <a:cubicBezTo>
                    <a:pt x="30" y="168"/>
                    <a:pt x="30" y="168"/>
                    <a:pt x="30" y="168"/>
                  </a:cubicBezTo>
                  <a:cubicBezTo>
                    <a:pt x="30" y="168"/>
                    <a:pt x="30" y="168"/>
                    <a:pt x="30" y="168"/>
                  </a:cubicBezTo>
                  <a:cubicBezTo>
                    <a:pt x="29" y="168"/>
                    <a:pt x="29" y="168"/>
                    <a:pt x="29" y="168"/>
                  </a:cubicBezTo>
                  <a:cubicBezTo>
                    <a:pt x="30" y="167"/>
                    <a:pt x="30" y="167"/>
                    <a:pt x="30" y="167"/>
                  </a:cubicBezTo>
                  <a:cubicBezTo>
                    <a:pt x="30" y="167"/>
                    <a:pt x="30" y="167"/>
                    <a:pt x="30" y="167"/>
                  </a:cubicBezTo>
                  <a:cubicBezTo>
                    <a:pt x="31" y="167"/>
                    <a:pt x="31" y="167"/>
                    <a:pt x="31" y="167"/>
                  </a:cubicBezTo>
                  <a:cubicBezTo>
                    <a:pt x="31" y="167"/>
                    <a:pt x="31" y="167"/>
                    <a:pt x="31" y="167"/>
                  </a:cubicBezTo>
                  <a:cubicBezTo>
                    <a:pt x="31" y="167"/>
                    <a:pt x="31" y="167"/>
                    <a:pt x="31" y="167"/>
                  </a:cubicBezTo>
                  <a:cubicBezTo>
                    <a:pt x="32" y="167"/>
                    <a:pt x="32" y="167"/>
                    <a:pt x="32" y="167"/>
                  </a:cubicBezTo>
                  <a:cubicBezTo>
                    <a:pt x="32" y="167"/>
                    <a:pt x="32" y="167"/>
                    <a:pt x="32" y="167"/>
                  </a:cubicBezTo>
                  <a:cubicBezTo>
                    <a:pt x="32" y="166"/>
                    <a:pt x="32" y="166"/>
                    <a:pt x="32" y="166"/>
                  </a:cubicBezTo>
                  <a:cubicBezTo>
                    <a:pt x="32" y="166"/>
                    <a:pt x="32" y="166"/>
                    <a:pt x="32" y="166"/>
                  </a:cubicBezTo>
                  <a:cubicBezTo>
                    <a:pt x="31" y="166"/>
                    <a:pt x="31" y="166"/>
                    <a:pt x="31" y="166"/>
                  </a:cubicBezTo>
                  <a:cubicBezTo>
                    <a:pt x="31" y="166"/>
                    <a:pt x="31" y="166"/>
                    <a:pt x="31" y="166"/>
                  </a:cubicBezTo>
                  <a:cubicBezTo>
                    <a:pt x="30" y="166"/>
                    <a:pt x="30" y="166"/>
                    <a:pt x="30" y="166"/>
                  </a:cubicBezTo>
                  <a:cubicBezTo>
                    <a:pt x="28" y="166"/>
                    <a:pt x="28" y="166"/>
                    <a:pt x="28" y="166"/>
                  </a:cubicBezTo>
                  <a:cubicBezTo>
                    <a:pt x="27" y="166"/>
                    <a:pt x="27" y="166"/>
                    <a:pt x="27" y="166"/>
                  </a:cubicBezTo>
                  <a:cubicBezTo>
                    <a:pt x="27" y="166"/>
                    <a:pt x="27" y="166"/>
                    <a:pt x="27" y="166"/>
                  </a:cubicBezTo>
                  <a:cubicBezTo>
                    <a:pt x="27" y="165"/>
                    <a:pt x="27" y="165"/>
                    <a:pt x="27" y="165"/>
                  </a:cubicBezTo>
                  <a:cubicBezTo>
                    <a:pt x="28" y="165"/>
                    <a:pt x="28" y="165"/>
                    <a:pt x="28" y="165"/>
                  </a:cubicBezTo>
                  <a:cubicBezTo>
                    <a:pt x="28" y="165"/>
                    <a:pt x="28" y="165"/>
                    <a:pt x="28" y="165"/>
                  </a:cubicBezTo>
                  <a:cubicBezTo>
                    <a:pt x="29" y="165"/>
                    <a:pt x="29" y="165"/>
                    <a:pt x="29" y="165"/>
                  </a:cubicBezTo>
                  <a:cubicBezTo>
                    <a:pt x="28" y="165"/>
                    <a:pt x="28" y="165"/>
                    <a:pt x="28" y="165"/>
                  </a:cubicBezTo>
                  <a:cubicBezTo>
                    <a:pt x="28" y="165"/>
                    <a:pt x="28" y="165"/>
                    <a:pt x="28" y="165"/>
                  </a:cubicBezTo>
                  <a:cubicBezTo>
                    <a:pt x="27" y="165"/>
                    <a:pt x="27" y="165"/>
                    <a:pt x="27" y="165"/>
                  </a:cubicBezTo>
                  <a:cubicBezTo>
                    <a:pt x="27" y="164"/>
                    <a:pt x="27" y="164"/>
                    <a:pt x="27" y="164"/>
                  </a:cubicBezTo>
                  <a:cubicBezTo>
                    <a:pt x="29" y="164"/>
                    <a:pt x="29" y="164"/>
                    <a:pt x="29" y="164"/>
                  </a:cubicBezTo>
                  <a:cubicBezTo>
                    <a:pt x="29" y="164"/>
                    <a:pt x="29" y="164"/>
                    <a:pt x="29" y="164"/>
                  </a:cubicBezTo>
                  <a:cubicBezTo>
                    <a:pt x="30" y="164"/>
                    <a:pt x="30" y="164"/>
                    <a:pt x="30" y="164"/>
                  </a:cubicBezTo>
                  <a:cubicBezTo>
                    <a:pt x="33" y="164"/>
                    <a:pt x="33" y="164"/>
                    <a:pt x="33" y="164"/>
                  </a:cubicBezTo>
                  <a:cubicBezTo>
                    <a:pt x="33" y="164"/>
                    <a:pt x="33" y="164"/>
                    <a:pt x="33" y="164"/>
                  </a:cubicBezTo>
                  <a:cubicBezTo>
                    <a:pt x="34" y="164"/>
                    <a:pt x="34" y="164"/>
                    <a:pt x="34" y="164"/>
                  </a:cubicBezTo>
                  <a:cubicBezTo>
                    <a:pt x="35" y="164"/>
                    <a:pt x="35" y="164"/>
                    <a:pt x="35" y="164"/>
                  </a:cubicBezTo>
                  <a:cubicBezTo>
                    <a:pt x="35" y="164"/>
                    <a:pt x="35" y="164"/>
                    <a:pt x="35" y="164"/>
                  </a:cubicBezTo>
                  <a:cubicBezTo>
                    <a:pt x="34" y="163"/>
                    <a:pt x="34" y="163"/>
                    <a:pt x="34" y="163"/>
                  </a:cubicBezTo>
                  <a:cubicBezTo>
                    <a:pt x="32" y="163"/>
                    <a:pt x="32" y="163"/>
                    <a:pt x="32" y="163"/>
                  </a:cubicBezTo>
                  <a:cubicBezTo>
                    <a:pt x="31" y="164"/>
                    <a:pt x="31" y="164"/>
                    <a:pt x="31" y="164"/>
                  </a:cubicBezTo>
                  <a:cubicBezTo>
                    <a:pt x="30" y="164"/>
                    <a:pt x="30" y="164"/>
                    <a:pt x="30" y="164"/>
                  </a:cubicBezTo>
                  <a:cubicBezTo>
                    <a:pt x="30" y="164"/>
                    <a:pt x="30" y="164"/>
                    <a:pt x="30" y="164"/>
                  </a:cubicBezTo>
                  <a:cubicBezTo>
                    <a:pt x="29" y="163"/>
                    <a:pt x="29" y="163"/>
                    <a:pt x="29" y="163"/>
                  </a:cubicBezTo>
                  <a:cubicBezTo>
                    <a:pt x="28" y="164"/>
                    <a:pt x="28" y="164"/>
                    <a:pt x="28" y="164"/>
                  </a:cubicBezTo>
                  <a:cubicBezTo>
                    <a:pt x="28" y="164"/>
                    <a:pt x="28" y="164"/>
                    <a:pt x="28" y="164"/>
                  </a:cubicBezTo>
                  <a:cubicBezTo>
                    <a:pt x="28" y="164"/>
                    <a:pt x="28" y="164"/>
                    <a:pt x="28" y="164"/>
                  </a:cubicBezTo>
                  <a:cubicBezTo>
                    <a:pt x="28" y="163"/>
                    <a:pt x="28" y="163"/>
                    <a:pt x="28" y="163"/>
                  </a:cubicBezTo>
                  <a:cubicBezTo>
                    <a:pt x="28" y="163"/>
                    <a:pt x="28" y="163"/>
                    <a:pt x="28" y="163"/>
                  </a:cubicBezTo>
                  <a:cubicBezTo>
                    <a:pt x="29" y="162"/>
                    <a:pt x="29" y="162"/>
                    <a:pt x="29" y="162"/>
                  </a:cubicBezTo>
                  <a:cubicBezTo>
                    <a:pt x="29" y="162"/>
                    <a:pt x="29" y="162"/>
                    <a:pt x="29" y="162"/>
                  </a:cubicBezTo>
                  <a:cubicBezTo>
                    <a:pt x="30" y="162"/>
                    <a:pt x="30" y="162"/>
                    <a:pt x="30" y="162"/>
                  </a:cubicBezTo>
                  <a:cubicBezTo>
                    <a:pt x="31" y="161"/>
                    <a:pt x="31" y="161"/>
                    <a:pt x="31" y="161"/>
                  </a:cubicBezTo>
                  <a:cubicBezTo>
                    <a:pt x="31" y="160"/>
                    <a:pt x="31" y="160"/>
                    <a:pt x="31" y="160"/>
                  </a:cubicBezTo>
                  <a:cubicBezTo>
                    <a:pt x="32" y="160"/>
                    <a:pt x="32" y="160"/>
                    <a:pt x="32" y="160"/>
                  </a:cubicBezTo>
                  <a:cubicBezTo>
                    <a:pt x="32" y="161"/>
                    <a:pt x="32" y="161"/>
                    <a:pt x="32" y="161"/>
                  </a:cubicBezTo>
                  <a:cubicBezTo>
                    <a:pt x="33" y="161"/>
                    <a:pt x="33" y="161"/>
                    <a:pt x="33" y="161"/>
                  </a:cubicBezTo>
                  <a:cubicBezTo>
                    <a:pt x="33" y="160"/>
                    <a:pt x="33" y="160"/>
                    <a:pt x="33" y="160"/>
                  </a:cubicBezTo>
                  <a:cubicBezTo>
                    <a:pt x="34" y="160"/>
                    <a:pt x="34" y="160"/>
                    <a:pt x="34" y="160"/>
                  </a:cubicBezTo>
                  <a:cubicBezTo>
                    <a:pt x="34" y="161"/>
                    <a:pt x="34" y="161"/>
                    <a:pt x="34" y="161"/>
                  </a:cubicBezTo>
                  <a:cubicBezTo>
                    <a:pt x="35" y="161"/>
                    <a:pt x="35" y="161"/>
                    <a:pt x="35" y="161"/>
                  </a:cubicBezTo>
                  <a:cubicBezTo>
                    <a:pt x="36" y="162"/>
                    <a:pt x="36" y="162"/>
                    <a:pt x="36" y="162"/>
                  </a:cubicBezTo>
                  <a:cubicBezTo>
                    <a:pt x="37" y="162"/>
                    <a:pt x="37" y="162"/>
                    <a:pt x="37" y="162"/>
                  </a:cubicBezTo>
                  <a:cubicBezTo>
                    <a:pt x="37" y="162"/>
                    <a:pt x="37" y="162"/>
                    <a:pt x="37" y="162"/>
                  </a:cubicBezTo>
                  <a:cubicBezTo>
                    <a:pt x="38" y="163"/>
                    <a:pt x="38" y="163"/>
                    <a:pt x="38" y="163"/>
                  </a:cubicBezTo>
                  <a:cubicBezTo>
                    <a:pt x="39" y="163"/>
                    <a:pt x="39" y="163"/>
                    <a:pt x="39" y="163"/>
                  </a:cubicBezTo>
                  <a:cubicBezTo>
                    <a:pt x="41" y="164"/>
                    <a:pt x="41" y="164"/>
                    <a:pt x="41" y="164"/>
                  </a:cubicBezTo>
                  <a:cubicBezTo>
                    <a:pt x="41" y="163"/>
                    <a:pt x="41" y="163"/>
                    <a:pt x="41" y="163"/>
                  </a:cubicBezTo>
                  <a:cubicBezTo>
                    <a:pt x="41" y="163"/>
                    <a:pt x="41" y="163"/>
                    <a:pt x="41" y="163"/>
                  </a:cubicBezTo>
                  <a:cubicBezTo>
                    <a:pt x="42" y="163"/>
                    <a:pt x="42" y="163"/>
                    <a:pt x="42" y="163"/>
                  </a:cubicBezTo>
                  <a:cubicBezTo>
                    <a:pt x="41" y="163"/>
                    <a:pt x="41" y="163"/>
                    <a:pt x="41" y="163"/>
                  </a:cubicBezTo>
                  <a:cubicBezTo>
                    <a:pt x="41" y="163"/>
                    <a:pt x="41" y="163"/>
                    <a:pt x="41" y="163"/>
                  </a:cubicBezTo>
                  <a:cubicBezTo>
                    <a:pt x="40" y="163"/>
                    <a:pt x="40" y="163"/>
                    <a:pt x="40" y="163"/>
                  </a:cubicBezTo>
                  <a:cubicBezTo>
                    <a:pt x="40" y="163"/>
                    <a:pt x="40" y="163"/>
                    <a:pt x="40" y="163"/>
                  </a:cubicBezTo>
                  <a:cubicBezTo>
                    <a:pt x="39" y="162"/>
                    <a:pt x="39" y="162"/>
                    <a:pt x="39" y="162"/>
                  </a:cubicBezTo>
                  <a:cubicBezTo>
                    <a:pt x="38" y="161"/>
                    <a:pt x="38" y="161"/>
                    <a:pt x="38" y="161"/>
                  </a:cubicBezTo>
                  <a:cubicBezTo>
                    <a:pt x="38" y="161"/>
                    <a:pt x="38" y="161"/>
                    <a:pt x="38" y="161"/>
                  </a:cubicBezTo>
                  <a:cubicBezTo>
                    <a:pt x="39" y="161"/>
                    <a:pt x="39" y="161"/>
                    <a:pt x="39" y="161"/>
                  </a:cubicBezTo>
                  <a:cubicBezTo>
                    <a:pt x="40" y="161"/>
                    <a:pt x="40" y="161"/>
                    <a:pt x="40" y="161"/>
                  </a:cubicBezTo>
                  <a:cubicBezTo>
                    <a:pt x="41" y="161"/>
                    <a:pt x="41" y="161"/>
                    <a:pt x="41" y="161"/>
                  </a:cubicBezTo>
                  <a:cubicBezTo>
                    <a:pt x="41" y="160"/>
                    <a:pt x="41" y="160"/>
                    <a:pt x="41" y="160"/>
                  </a:cubicBezTo>
                  <a:cubicBezTo>
                    <a:pt x="41" y="160"/>
                    <a:pt x="41" y="160"/>
                    <a:pt x="41" y="160"/>
                  </a:cubicBezTo>
                  <a:cubicBezTo>
                    <a:pt x="40" y="160"/>
                    <a:pt x="40" y="160"/>
                    <a:pt x="40" y="160"/>
                  </a:cubicBezTo>
                  <a:cubicBezTo>
                    <a:pt x="40" y="160"/>
                    <a:pt x="40" y="160"/>
                    <a:pt x="40" y="160"/>
                  </a:cubicBezTo>
                  <a:cubicBezTo>
                    <a:pt x="40" y="160"/>
                    <a:pt x="40" y="160"/>
                    <a:pt x="40" y="160"/>
                  </a:cubicBezTo>
                  <a:cubicBezTo>
                    <a:pt x="40" y="160"/>
                    <a:pt x="40" y="160"/>
                    <a:pt x="40" y="160"/>
                  </a:cubicBezTo>
                  <a:cubicBezTo>
                    <a:pt x="40" y="161"/>
                    <a:pt x="40" y="161"/>
                    <a:pt x="40" y="161"/>
                  </a:cubicBezTo>
                  <a:cubicBezTo>
                    <a:pt x="39" y="161"/>
                    <a:pt x="39" y="161"/>
                    <a:pt x="39" y="161"/>
                  </a:cubicBezTo>
                  <a:cubicBezTo>
                    <a:pt x="38" y="160"/>
                    <a:pt x="38" y="160"/>
                    <a:pt x="38" y="160"/>
                  </a:cubicBezTo>
                  <a:cubicBezTo>
                    <a:pt x="38" y="160"/>
                    <a:pt x="38" y="160"/>
                    <a:pt x="38" y="160"/>
                  </a:cubicBezTo>
                  <a:cubicBezTo>
                    <a:pt x="38" y="160"/>
                    <a:pt x="38" y="160"/>
                    <a:pt x="38" y="160"/>
                  </a:cubicBezTo>
                  <a:cubicBezTo>
                    <a:pt x="39" y="160"/>
                    <a:pt x="39" y="160"/>
                    <a:pt x="39" y="160"/>
                  </a:cubicBezTo>
                  <a:cubicBezTo>
                    <a:pt x="39" y="159"/>
                    <a:pt x="39" y="159"/>
                    <a:pt x="39" y="159"/>
                  </a:cubicBezTo>
                  <a:cubicBezTo>
                    <a:pt x="39" y="159"/>
                    <a:pt x="39" y="159"/>
                    <a:pt x="39" y="159"/>
                  </a:cubicBezTo>
                  <a:cubicBezTo>
                    <a:pt x="38" y="159"/>
                    <a:pt x="38" y="159"/>
                    <a:pt x="38" y="159"/>
                  </a:cubicBezTo>
                  <a:cubicBezTo>
                    <a:pt x="38" y="159"/>
                    <a:pt x="38" y="159"/>
                    <a:pt x="38" y="159"/>
                  </a:cubicBezTo>
                  <a:cubicBezTo>
                    <a:pt x="37" y="159"/>
                    <a:pt x="37" y="159"/>
                    <a:pt x="37" y="159"/>
                  </a:cubicBezTo>
                  <a:cubicBezTo>
                    <a:pt x="37" y="159"/>
                    <a:pt x="37" y="159"/>
                    <a:pt x="37" y="159"/>
                  </a:cubicBezTo>
                  <a:cubicBezTo>
                    <a:pt x="37" y="159"/>
                    <a:pt x="37" y="159"/>
                    <a:pt x="37" y="159"/>
                  </a:cubicBezTo>
                  <a:cubicBezTo>
                    <a:pt x="37" y="160"/>
                    <a:pt x="37" y="160"/>
                    <a:pt x="37" y="160"/>
                  </a:cubicBezTo>
                  <a:cubicBezTo>
                    <a:pt x="37" y="160"/>
                    <a:pt x="37" y="160"/>
                    <a:pt x="37" y="160"/>
                  </a:cubicBezTo>
                  <a:cubicBezTo>
                    <a:pt x="37" y="161"/>
                    <a:pt x="37" y="161"/>
                    <a:pt x="37" y="161"/>
                  </a:cubicBezTo>
                  <a:cubicBezTo>
                    <a:pt x="36" y="161"/>
                    <a:pt x="36" y="161"/>
                    <a:pt x="36" y="161"/>
                  </a:cubicBezTo>
                  <a:cubicBezTo>
                    <a:pt x="36" y="161"/>
                    <a:pt x="36" y="161"/>
                    <a:pt x="36" y="161"/>
                  </a:cubicBezTo>
                  <a:cubicBezTo>
                    <a:pt x="35" y="160"/>
                    <a:pt x="35" y="160"/>
                    <a:pt x="35" y="160"/>
                  </a:cubicBezTo>
                  <a:cubicBezTo>
                    <a:pt x="34" y="160"/>
                    <a:pt x="34" y="160"/>
                    <a:pt x="34" y="160"/>
                  </a:cubicBezTo>
                  <a:cubicBezTo>
                    <a:pt x="34" y="160"/>
                    <a:pt x="34" y="160"/>
                    <a:pt x="34" y="160"/>
                  </a:cubicBezTo>
                  <a:cubicBezTo>
                    <a:pt x="34" y="159"/>
                    <a:pt x="34" y="159"/>
                    <a:pt x="34" y="159"/>
                  </a:cubicBezTo>
                  <a:cubicBezTo>
                    <a:pt x="33" y="159"/>
                    <a:pt x="33" y="159"/>
                    <a:pt x="33" y="159"/>
                  </a:cubicBezTo>
                  <a:cubicBezTo>
                    <a:pt x="33" y="160"/>
                    <a:pt x="33" y="160"/>
                    <a:pt x="33" y="160"/>
                  </a:cubicBezTo>
                  <a:cubicBezTo>
                    <a:pt x="32" y="160"/>
                    <a:pt x="32" y="160"/>
                    <a:pt x="32" y="160"/>
                  </a:cubicBezTo>
                  <a:cubicBezTo>
                    <a:pt x="31" y="160"/>
                    <a:pt x="31" y="160"/>
                    <a:pt x="31" y="160"/>
                  </a:cubicBezTo>
                  <a:cubicBezTo>
                    <a:pt x="31" y="160"/>
                    <a:pt x="31" y="160"/>
                    <a:pt x="31" y="160"/>
                  </a:cubicBezTo>
                  <a:cubicBezTo>
                    <a:pt x="30" y="161"/>
                    <a:pt x="30" y="161"/>
                    <a:pt x="30" y="161"/>
                  </a:cubicBezTo>
                  <a:cubicBezTo>
                    <a:pt x="29" y="161"/>
                    <a:pt x="29" y="161"/>
                    <a:pt x="29" y="161"/>
                  </a:cubicBezTo>
                  <a:cubicBezTo>
                    <a:pt x="29" y="161"/>
                    <a:pt x="29" y="161"/>
                    <a:pt x="29" y="161"/>
                  </a:cubicBezTo>
                  <a:cubicBezTo>
                    <a:pt x="29" y="161"/>
                    <a:pt x="29" y="161"/>
                    <a:pt x="29" y="161"/>
                  </a:cubicBezTo>
                  <a:cubicBezTo>
                    <a:pt x="30" y="160"/>
                    <a:pt x="30" y="160"/>
                    <a:pt x="30" y="160"/>
                  </a:cubicBezTo>
                  <a:cubicBezTo>
                    <a:pt x="30" y="160"/>
                    <a:pt x="30" y="160"/>
                    <a:pt x="30" y="160"/>
                  </a:cubicBezTo>
                  <a:cubicBezTo>
                    <a:pt x="31" y="159"/>
                    <a:pt x="31" y="159"/>
                    <a:pt x="31" y="159"/>
                  </a:cubicBezTo>
                  <a:cubicBezTo>
                    <a:pt x="31" y="159"/>
                    <a:pt x="31" y="159"/>
                    <a:pt x="31" y="159"/>
                  </a:cubicBezTo>
                  <a:cubicBezTo>
                    <a:pt x="31" y="159"/>
                    <a:pt x="31" y="159"/>
                    <a:pt x="31" y="159"/>
                  </a:cubicBezTo>
                  <a:cubicBezTo>
                    <a:pt x="31" y="159"/>
                    <a:pt x="31" y="159"/>
                    <a:pt x="31" y="159"/>
                  </a:cubicBezTo>
                  <a:cubicBezTo>
                    <a:pt x="31" y="158"/>
                    <a:pt x="31" y="158"/>
                    <a:pt x="31" y="158"/>
                  </a:cubicBezTo>
                  <a:cubicBezTo>
                    <a:pt x="32" y="158"/>
                    <a:pt x="32" y="158"/>
                    <a:pt x="32" y="158"/>
                  </a:cubicBezTo>
                  <a:cubicBezTo>
                    <a:pt x="32" y="158"/>
                    <a:pt x="32" y="158"/>
                    <a:pt x="32" y="158"/>
                  </a:cubicBezTo>
                  <a:cubicBezTo>
                    <a:pt x="33" y="158"/>
                    <a:pt x="33" y="158"/>
                    <a:pt x="33" y="158"/>
                  </a:cubicBezTo>
                  <a:cubicBezTo>
                    <a:pt x="33" y="159"/>
                    <a:pt x="33" y="159"/>
                    <a:pt x="33" y="159"/>
                  </a:cubicBezTo>
                  <a:cubicBezTo>
                    <a:pt x="35" y="159"/>
                    <a:pt x="35" y="159"/>
                    <a:pt x="35" y="159"/>
                  </a:cubicBezTo>
                  <a:cubicBezTo>
                    <a:pt x="35" y="158"/>
                    <a:pt x="35" y="158"/>
                    <a:pt x="35" y="158"/>
                  </a:cubicBezTo>
                  <a:cubicBezTo>
                    <a:pt x="34" y="158"/>
                    <a:pt x="34" y="158"/>
                    <a:pt x="34" y="158"/>
                  </a:cubicBezTo>
                  <a:cubicBezTo>
                    <a:pt x="34" y="158"/>
                    <a:pt x="34" y="158"/>
                    <a:pt x="34" y="158"/>
                  </a:cubicBezTo>
                  <a:cubicBezTo>
                    <a:pt x="33" y="158"/>
                    <a:pt x="33" y="158"/>
                    <a:pt x="33" y="158"/>
                  </a:cubicBezTo>
                  <a:cubicBezTo>
                    <a:pt x="32" y="157"/>
                    <a:pt x="32" y="157"/>
                    <a:pt x="32" y="157"/>
                  </a:cubicBezTo>
                  <a:cubicBezTo>
                    <a:pt x="32" y="156"/>
                    <a:pt x="32" y="156"/>
                    <a:pt x="32" y="156"/>
                  </a:cubicBezTo>
                  <a:cubicBezTo>
                    <a:pt x="31" y="156"/>
                    <a:pt x="31" y="156"/>
                    <a:pt x="31" y="156"/>
                  </a:cubicBezTo>
                  <a:cubicBezTo>
                    <a:pt x="31" y="156"/>
                    <a:pt x="31" y="156"/>
                    <a:pt x="31" y="156"/>
                  </a:cubicBezTo>
                  <a:cubicBezTo>
                    <a:pt x="32" y="156"/>
                    <a:pt x="32" y="156"/>
                    <a:pt x="32" y="156"/>
                  </a:cubicBezTo>
                  <a:cubicBezTo>
                    <a:pt x="33" y="156"/>
                    <a:pt x="33" y="156"/>
                    <a:pt x="33" y="156"/>
                  </a:cubicBezTo>
                  <a:cubicBezTo>
                    <a:pt x="33" y="157"/>
                    <a:pt x="33" y="157"/>
                    <a:pt x="33" y="157"/>
                  </a:cubicBezTo>
                  <a:cubicBezTo>
                    <a:pt x="34" y="158"/>
                    <a:pt x="34" y="158"/>
                    <a:pt x="34" y="158"/>
                  </a:cubicBezTo>
                  <a:cubicBezTo>
                    <a:pt x="34" y="157"/>
                    <a:pt x="34" y="157"/>
                    <a:pt x="34" y="157"/>
                  </a:cubicBezTo>
                  <a:cubicBezTo>
                    <a:pt x="34" y="157"/>
                    <a:pt x="34" y="157"/>
                    <a:pt x="34" y="157"/>
                  </a:cubicBezTo>
                  <a:cubicBezTo>
                    <a:pt x="34" y="156"/>
                    <a:pt x="34" y="156"/>
                    <a:pt x="34" y="156"/>
                  </a:cubicBezTo>
                  <a:cubicBezTo>
                    <a:pt x="34" y="156"/>
                    <a:pt x="34" y="156"/>
                    <a:pt x="34" y="156"/>
                  </a:cubicBezTo>
                  <a:cubicBezTo>
                    <a:pt x="35" y="157"/>
                    <a:pt x="35" y="157"/>
                    <a:pt x="35" y="157"/>
                  </a:cubicBezTo>
                  <a:cubicBezTo>
                    <a:pt x="35" y="157"/>
                    <a:pt x="35" y="157"/>
                    <a:pt x="35" y="157"/>
                  </a:cubicBezTo>
                  <a:cubicBezTo>
                    <a:pt x="36" y="158"/>
                    <a:pt x="36" y="158"/>
                    <a:pt x="36" y="158"/>
                  </a:cubicBezTo>
                  <a:cubicBezTo>
                    <a:pt x="37" y="158"/>
                    <a:pt x="37" y="158"/>
                    <a:pt x="37" y="158"/>
                  </a:cubicBezTo>
                  <a:cubicBezTo>
                    <a:pt x="37" y="158"/>
                    <a:pt x="37" y="158"/>
                    <a:pt x="37" y="158"/>
                  </a:cubicBezTo>
                  <a:cubicBezTo>
                    <a:pt x="38" y="158"/>
                    <a:pt x="38" y="158"/>
                    <a:pt x="38" y="158"/>
                  </a:cubicBezTo>
                  <a:cubicBezTo>
                    <a:pt x="38" y="158"/>
                    <a:pt x="38" y="158"/>
                    <a:pt x="38" y="158"/>
                  </a:cubicBezTo>
                  <a:cubicBezTo>
                    <a:pt x="39" y="159"/>
                    <a:pt x="39" y="159"/>
                    <a:pt x="39" y="159"/>
                  </a:cubicBezTo>
                  <a:cubicBezTo>
                    <a:pt x="40" y="159"/>
                    <a:pt x="40" y="159"/>
                    <a:pt x="40" y="159"/>
                  </a:cubicBezTo>
                  <a:cubicBezTo>
                    <a:pt x="40" y="159"/>
                    <a:pt x="40" y="159"/>
                    <a:pt x="40" y="159"/>
                  </a:cubicBezTo>
                  <a:cubicBezTo>
                    <a:pt x="41" y="159"/>
                    <a:pt x="41" y="159"/>
                    <a:pt x="41" y="159"/>
                  </a:cubicBezTo>
                  <a:cubicBezTo>
                    <a:pt x="41" y="159"/>
                    <a:pt x="41" y="159"/>
                    <a:pt x="41" y="159"/>
                  </a:cubicBezTo>
                  <a:cubicBezTo>
                    <a:pt x="40" y="158"/>
                    <a:pt x="40" y="158"/>
                    <a:pt x="40" y="158"/>
                  </a:cubicBezTo>
                  <a:cubicBezTo>
                    <a:pt x="38" y="157"/>
                    <a:pt x="38" y="157"/>
                    <a:pt x="38" y="157"/>
                  </a:cubicBezTo>
                  <a:cubicBezTo>
                    <a:pt x="38" y="157"/>
                    <a:pt x="38" y="157"/>
                    <a:pt x="38" y="157"/>
                  </a:cubicBezTo>
                  <a:cubicBezTo>
                    <a:pt x="38" y="156"/>
                    <a:pt x="38" y="156"/>
                    <a:pt x="38" y="156"/>
                  </a:cubicBezTo>
                  <a:cubicBezTo>
                    <a:pt x="39" y="156"/>
                    <a:pt x="39" y="156"/>
                    <a:pt x="39" y="156"/>
                  </a:cubicBezTo>
                  <a:cubicBezTo>
                    <a:pt x="39" y="156"/>
                    <a:pt x="39" y="156"/>
                    <a:pt x="39" y="156"/>
                  </a:cubicBezTo>
                  <a:cubicBezTo>
                    <a:pt x="40" y="155"/>
                    <a:pt x="40" y="155"/>
                    <a:pt x="40" y="155"/>
                  </a:cubicBezTo>
                  <a:cubicBezTo>
                    <a:pt x="40" y="155"/>
                    <a:pt x="40" y="155"/>
                    <a:pt x="40" y="155"/>
                  </a:cubicBezTo>
                  <a:cubicBezTo>
                    <a:pt x="40" y="155"/>
                    <a:pt x="40" y="155"/>
                    <a:pt x="40" y="155"/>
                  </a:cubicBezTo>
                  <a:cubicBezTo>
                    <a:pt x="39" y="155"/>
                    <a:pt x="39" y="155"/>
                    <a:pt x="39" y="155"/>
                  </a:cubicBezTo>
                  <a:cubicBezTo>
                    <a:pt x="39" y="155"/>
                    <a:pt x="39" y="155"/>
                    <a:pt x="39" y="155"/>
                  </a:cubicBezTo>
                  <a:cubicBezTo>
                    <a:pt x="38" y="155"/>
                    <a:pt x="38" y="155"/>
                    <a:pt x="38" y="155"/>
                  </a:cubicBezTo>
                  <a:cubicBezTo>
                    <a:pt x="37" y="155"/>
                    <a:pt x="37" y="155"/>
                    <a:pt x="37" y="155"/>
                  </a:cubicBezTo>
                  <a:cubicBezTo>
                    <a:pt x="38" y="155"/>
                    <a:pt x="38" y="155"/>
                    <a:pt x="38" y="155"/>
                  </a:cubicBezTo>
                  <a:cubicBezTo>
                    <a:pt x="38" y="156"/>
                    <a:pt x="38" y="156"/>
                    <a:pt x="38" y="156"/>
                  </a:cubicBezTo>
                  <a:cubicBezTo>
                    <a:pt x="38" y="156"/>
                    <a:pt x="38" y="156"/>
                    <a:pt x="38" y="156"/>
                  </a:cubicBezTo>
                  <a:cubicBezTo>
                    <a:pt x="37" y="156"/>
                    <a:pt x="37" y="156"/>
                    <a:pt x="37" y="156"/>
                  </a:cubicBezTo>
                  <a:cubicBezTo>
                    <a:pt x="37" y="156"/>
                    <a:pt x="37" y="156"/>
                    <a:pt x="37" y="156"/>
                  </a:cubicBezTo>
                  <a:cubicBezTo>
                    <a:pt x="36" y="156"/>
                    <a:pt x="36" y="156"/>
                    <a:pt x="36" y="156"/>
                  </a:cubicBezTo>
                  <a:cubicBezTo>
                    <a:pt x="35" y="156"/>
                    <a:pt x="35" y="156"/>
                    <a:pt x="35" y="156"/>
                  </a:cubicBezTo>
                  <a:cubicBezTo>
                    <a:pt x="35" y="156"/>
                    <a:pt x="35" y="156"/>
                    <a:pt x="35" y="156"/>
                  </a:cubicBezTo>
                  <a:cubicBezTo>
                    <a:pt x="34" y="156"/>
                    <a:pt x="34" y="156"/>
                    <a:pt x="34" y="156"/>
                  </a:cubicBezTo>
                  <a:cubicBezTo>
                    <a:pt x="34" y="155"/>
                    <a:pt x="34" y="155"/>
                    <a:pt x="34" y="155"/>
                  </a:cubicBezTo>
                  <a:cubicBezTo>
                    <a:pt x="34" y="155"/>
                    <a:pt x="34" y="155"/>
                    <a:pt x="34" y="155"/>
                  </a:cubicBezTo>
                  <a:cubicBezTo>
                    <a:pt x="35" y="155"/>
                    <a:pt x="35" y="155"/>
                    <a:pt x="35" y="155"/>
                  </a:cubicBezTo>
                  <a:cubicBezTo>
                    <a:pt x="34" y="155"/>
                    <a:pt x="34" y="155"/>
                    <a:pt x="34" y="155"/>
                  </a:cubicBezTo>
                  <a:cubicBezTo>
                    <a:pt x="33" y="155"/>
                    <a:pt x="33" y="155"/>
                    <a:pt x="33" y="155"/>
                  </a:cubicBezTo>
                  <a:cubicBezTo>
                    <a:pt x="33" y="155"/>
                    <a:pt x="33" y="155"/>
                    <a:pt x="33" y="155"/>
                  </a:cubicBezTo>
                  <a:cubicBezTo>
                    <a:pt x="34" y="154"/>
                    <a:pt x="34" y="154"/>
                    <a:pt x="34" y="154"/>
                  </a:cubicBezTo>
                  <a:cubicBezTo>
                    <a:pt x="35" y="154"/>
                    <a:pt x="35" y="154"/>
                    <a:pt x="35" y="154"/>
                  </a:cubicBezTo>
                  <a:cubicBezTo>
                    <a:pt x="36" y="154"/>
                    <a:pt x="36" y="154"/>
                    <a:pt x="36" y="154"/>
                  </a:cubicBezTo>
                  <a:cubicBezTo>
                    <a:pt x="37" y="154"/>
                    <a:pt x="37" y="154"/>
                    <a:pt x="37" y="154"/>
                  </a:cubicBezTo>
                  <a:cubicBezTo>
                    <a:pt x="37" y="154"/>
                    <a:pt x="37" y="154"/>
                    <a:pt x="37" y="154"/>
                  </a:cubicBezTo>
                  <a:cubicBezTo>
                    <a:pt x="38" y="154"/>
                    <a:pt x="38" y="154"/>
                    <a:pt x="38" y="154"/>
                  </a:cubicBezTo>
                  <a:cubicBezTo>
                    <a:pt x="39" y="154"/>
                    <a:pt x="39" y="154"/>
                    <a:pt x="39" y="154"/>
                  </a:cubicBezTo>
                  <a:cubicBezTo>
                    <a:pt x="40" y="154"/>
                    <a:pt x="40" y="154"/>
                    <a:pt x="40" y="154"/>
                  </a:cubicBezTo>
                  <a:cubicBezTo>
                    <a:pt x="40" y="154"/>
                    <a:pt x="40" y="154"/>
                    <a:pt x="40" y="154"/>
                  </a:cubicBezTo>
                  <a:cubicBezTo>
                    <a:pt x="40" y="153"/>
                    <a:pt x="40" y="153"/>
                    <a:pt x="40" y="153"/>
                  </a:cubicBezTo>
                  <a:cubicBezTo>
                    <a:pt x="40" y="153"/>
                    <a:pt x="40" y="153"/>
                    <a:pt x="40" y="153"/>
                  </a:cubicBezTo>
                  <a:cubicBezTo>
                    <a:pt x="41" y="153"/>
                    <a:pt x="41" y="153"/>
                    <a:pt x="41" y="153"/>
                  </a:cubicBezTo>
                  <a:cubicBezTo>
                    <a:pt x="41" y="152"/>
                    <a:pt x="41" y="152"/>
                    <a:pt x="41" y="152"/>
                  </a:cubicBezTo>
                  <a:cubicBezTo>
                    <a:pt x="41" y="152"/>
                    <a:pt x="41" y="152"/>
                    <a:pt x="41" y="152"/>
                  </a:cubicBezTo>
                  <a:cubicBezTo>
                    <a:pt x="40" y="153"/>
                    <a:pt x="40" y="153"/>
                    <a:pt x="40" y="153"/>
                  </a:cubicBezTo>
                  <a:cubicBezTo>
                    <a:pt x="40" y="153"/>
                    <a:pt x="40" y="153"/>
                    <a:pt x="40" y="153"/>
                  </a:cubicBezTo>
                  <a:cubicBezTo>
                    <a:pt x="40" y="152"/>
                    <a:pt x="40" y="152"/>
                    <a:pt x="40" y="152"/>
                  </a:cubicBezTo>
                  <a:cubicBezTo>
                    <a:pt x="40" y="152"/>
                    <a:pt x="40" y="152"/>
                    <a:pt x="40" y="152"/>
                  </a:cubicBezTo>
                  <a:cubicBezTo>
                    <a:pt x="41" y="150"/>
                    <a:pt x="41" y="150"/>
                    <a:pt x="41" y="150"/>
                  </a:cubicBezTo>
                  <a:cubicBezTo>
                    <a:pt x="41" y="149"/>
                    <a:pt x="41" y="149"/>
                    <a:pt x="41" y="149"/>
                  </a:cubicBezTo>
                  <a:cubicBezTo>
                    <a:pt x="41" y="149"/>
                    <a:pt x="41" y="149"/>
                    <a:pt x="41" y="149"/>
                  </a:cubicBezTo>
                  <a:cubicBezTo>
                    <a:pt x="41" y="149"/>
                    <a:pt x="41" y="149"/>
                    <a:pt x="41" y="149"/>
                  </a:cubicBezTo>
                  <a:cubicBezTo>
                    <a:pt x="42" y="150"/>
                    <a:pt x="42" y="150"/>
                    <a:pt x="42" y="150"/>
                  </a:cubicBezTo>
                  <a:cubicBezTo>
                    <a:pt x="42" y="150"/>
                    <a:pt x="42" y="150"/>
                    <a:pt x="42" y="150"/>
                  </a:cubicBezTo>
                  <a:cubicBezTo>
                    <a:pt x="42" y="151"/>
                    <a:pt x="42" y="151"/>
                    <a:pt x="42" y="151"/>
                  </a:cubicBezTo>
                  <a:cubicBezTo>
                    <a:pt x="42" y="151"/>
                    <a:pt x="42" y="151"/>
                    <a:pt x="42" y="151"/>
                  </a:cubicBezTo>
                  <a:cubicBezTo>
                    <a:pt x="43" y="151"/>
                    <a:pt x="43" y="151"/>
                    <a:pt x="43" y="151"/>
                  </a:cubicBezTo>
                  <a:cubicBezTo>
                    <a:pt x="43" y="151"/>
                    <a:pt x="43" y="151"/>
                    <a:pt x="43" y="151"/>
                  </a:cubicBezTo>
                  <a:cubicBezTo>
                    <a:pt x="44" y="151"/>
                    <a:pt x="44" y="151"/>
                    <a:pt x="44" y="151"/>
                  </a:cubicBezTo>
                  <a:cubicBezTo>
                    <a:pt x="44" y="151"/>
                    <a:pt x="44" y="151"/>
                    <a:pt x="44" y="151"/>
                  </a:cubicBezTo>
                  <a:cubicBezTo>
                    <a:pt x="44" y="151"/>
                    <a:pt x="44" y="151"/>
                    <a:pt x="44" y="151"/>
                  </a:cubicBezTo>
                  <a:cubicBezTo>
                    <a:pt x="45" y="151"/>
                    <a:pt x="45" y="151"/>
                    <a:pt x="45" y="151"/>
                  </a:cubicBezTo>
                  <a:cubicBezTo>
                    <a:pt x="45" y="151"/>
                    <a:pt x="45" y="151"/>
                    <a:pt x="45" y="151"/>
                  </a:cubicBezTo>
                  <a:cubicBezTo>
                    <a:pt x="44" y="150"/>
                    <a:pt x="44" y="150"/>
                    <a:pt x="44" y="150"/>
                  </a:cubicBezTo>
                  <a:cubicBezTo>
                    <a:pt x="43" y="150"/>
                    <a:pt x="43" y="150"/>
                    <a:pt x="43" y="150"/>
                  </a:cubicBezTo>
                  <a:cubicBezTo>
                    <a:pt x="43" y="150"/>
                    <a:pt x="43" y="150"/>
                    <a:pt x="43" y="150"/>
                  </a:cubicBezTo>
                  <a:cubicBezTo>
                    <a:pt x="44" y="150"/>
                    <a:pt x="44" y="150"/>
                    <a:pt x="44" y="150"/>
                  </a:cubicBezTo>
                  <a:cubicBezTo>
                    <a:pt x="44" y="150"/>
                    <a:pt x="44" y="150"/>
                    <a:pt x="44" y="150"/>
                  </a:cubicBezTo>
                  <a:cubicBezTo>
                    <a:pt x="44" y="150"/>
                    <a:pt x="44" y="150"/>
                    <a:pt x="44" y="150"/>
                  </a:cubicBezTo>
                  <a:cubicBezTo>
                    <a:pt x="44" y="149"/>
                    <a:pt x="44" y="149"/>
                    <a:pt x="44" y="149"/>
                  </a:cubicBezTo>
                  <a:cubicBezTo>
                    <a:pt x="44" y="149"/>
                    <a:pt x="44" y="149"/>
                    <a:pt x="44" y="149"/>
                  </a:cubicBezTo>
                  <a:cubicBezTo>
                    <a:pt x="43" y="149"/>
                    <a:pt x="43" y="149"/>
                    <a:pt x="43" y="149"/>
                  </a:cubicBezTo>
                  <a:cubicBezTo>
                    <a:pt x="43" y="149"/>
                    <a:pt x="43" y="149"/>
                    <a:pt x="43" y="149"/>
                  </a:cubicBezTo>
                  <a:cubicBezTo>
                    <a:pt x="43" y="149"/>
                    <a:pt x="43" y="149"/>
                    <a:pt x="43" y="149"/>
                  </a:cubicBezTo>
                  <a:cubicBezTo>
                    <a:pt x="42" y="149"/>
                    <a:pt x="42" y="149"/>
                    <a:pt x="42" y="149"/>
                  </a:cubicBezTo>
                  <a:cubicBezTo>
                    <a:pt x="42" y="149"/>
                    <a:pt x="42" y="149"/>
                    <a:pt x="42" y="149"/>
                  </a:cubicBezTo>
                  <a:cubicBezTo>
                    <a:pt x="42" y="149"/>
                    <a:pt x="42" y="149"/>
                    <a:pt x="42" y="149"/>
                  </a:cubicBezTo>
                  <a:cubicBezTo>
                    <a:pt x="42" y="148"/>
                    <a:pt x="42" y="148"/>
                    <a:pt x="42" y="148"/>
                  </a:cubicBezTo>
                  <a:cubicBezTo>
                    <a:pt x="42" y="148"/>
                    <a:pt x="42" y="148"/>
                    <a:pt x="42" y="148"/>
                  </a:cubicBezTo>
                  <a:cubicBezTo>
                    <a:pt x="43" y="147"/>
                    <a:pt x="43" y="147"/>
                    <a:pt x="43" y="147"/>
                  </a:cubicBezTo>
                  <a:cubicBezTo>
                    <a:pt x="44" y="147"/>
                    <a:pt x="44" y="147"/>
                    <a:pt x="44" y="147"/>
                  </a:cubicBezTo>
                  <a:cubicBezTo>
                    <a:pt x="44" y="147"/>
                    <a:pt x="44" y="147"/>
                    <a:pt x="44" y="147"/>
                  </a:cubicBezTo>
                  <a:cubicBezTo>
                    <a:pt x="44" y="147"/>
                    <a:pt x="44" y="147"/>
                    <a:pt x="44" y="147"/>
                  </a:cubicBezTo>
                  <a:cubicBezTo>
                    <a:pt x="45" y="147"/>
                    <a:pt x="45" y="147"/>
                    <a:pt x="45" y="147"/>
                  </a:cubicBezTo>
                  <a:cubicBezTo>
                    <a:pt x="45" y="147"/>
                    <a:pt x="45" y="147"/>
                    <a:pt x="45" y="147"/>
                  </a:cubicBezTo>
                  <a:cubicBezTo>
                    <a:pt x="44" y="146"/>
                    <a:pt x="44" y="146"/>
                    <a:pt x="44" y="146"/>
                  </a:cubicBezTo>
                  <a:cubicBezTo>
                    <a:pt x="43" y="146"/>
                    <a:pt x="43" y="146"/>
                    <a:pt x="43" y="146"/>
                  </a:cubicBezTo>
                  <a:cubicBezTo>
                    <a:pt x="43" y="146"/>
                    <a:pt x="43" y="146"/>
                    <a:pt x="43" y="146"/>
                  </a:cubicBezTo>
                  <a:cubicBezTo>
                    <a:pt x="44" y="146"/>
                    <a:pt x="44" y="146"/>
                    <a:pt x="44" y="146"/>
                  </a:cubicBezTo>
                  <a:cubicBezTo>
                    <a:pt x="44" y="146"/>
                    <a:pt x="44" y="146"/>
                    <a:pt x="44" y="146"/>
                  </a:cubicBezTo>
                  <a:cubicBezTo>
                    <a:pt x="45" y="145"/>
                    <a:pt x="45" y="145"/>
                    <a:pt x="45" y="145"/>
                  </a:cubicBezTo>
                  <a:cubicBezTo>
                    <a:pt x="45" y="145"/>
                    <a:pt x="45" y="145"/>
                    <a:pt x="45" y="145"/>
                  </a:cubicBezTo>
                  <a:cubicBezTo>
                    <a:pt x="45" y="145"/>
                    <a:pt x="45" y="145"/>
                    <a:pt x="45" y="145"/>
                  </a:cubicBezTo>
                  <a:cubicBezTo>
                    <a:pt x="46" y="144"/>
                    <a:pt x="46" y="144"/>
                    <a:pt x="46" y="144"/>
                  </a:cubicBezTo>
                  <a:cubicBezTo>
                    <a:pt x="46" y="144"/>
                    <a:pt x="46" y="144"/>
                    <a:pt x="46" y="144"/>
                  </a:cubicBezTo>
                  <a:cubicBezTo>
                    <a:pt x="45" y="144"/>
                    <a:pt x="45" y="144"/>
                    <a:pt x="45" y="144"/>
                  </a:cubicBezTo>
                  <a:cubicBezTo>
                    <a:pt x="45" y="144"/>
                    <a:pt x="45" y="144"/>
                    <a:pt x="45" y="144"/>
                  </a:cubicBezTo>
                  <a:cubicBezTo>
                    <a:pt x="46" y="143"/>
                    <a:pt x="46" y="143"/>
                    <a:pt x="46" y="143"/>
                  </a:cubicBezTo>
                  <a:cubicBezTo>
                    <a:pt x="46" y="143"/>
                    <a:pt x="46" y="143"/>
                    <a:pt x="46" y="143"/>
                  </a:cubicBezTo>
                  <a:cubicBezTo>
                    <a:pt x="46" y="143"/>
                    <a:pt x="46" y="143"/>
                    <a:pt x="46" y="143"/>
                  </a:cubicBezTo>
                  <a:cubicBezTo>
                    <a:pt x="46" y="143"/>
                    <a:pt x="46" y="143"/>
                    <a:pt x="46" y="143"/>
                  </a:cubicBezTo>
                  <a:cubicBezTo>
                    <a:pt x="45" y="143"/>
                    <a:pt x="45" y="143"/>
                    <a:pt x="45" y="143"/>
                  </a:cubicBezTo>
                  <a:cubicBezTo>
                    <a:pt x="44" y="143"/>
                    <a:pt x="44" y="143"/>
                    <a:pt x="44" y="143"/>
                  </a:cubicBezTo>
                  <a:cubicBezTo>
                    <a:pt x="43" y="143"/>
                    <a:pt x="43" y="143"/>
                    <a:pt x="43" y="143"/>
                  </a:cubicBezTo>
                  <a:cubicBezTo>
                    <a:pt x="43" y="143"/>
                    <a:pt x="43" y="143"/>
                    <a:pt x="43" y="143"/>
                  </a:cubicBezTo>
                  <a:cubicBezTo>
                    <a:pt x="42" y="143"/>
                    <a:pt x="42" y="143"/>
                    <a:pt x="42" y="143"/>
                  </a:cubicBezTo>
                  <a:cubicBezTo>
                    <a:pt x="42" y="143"/>
                    <a:pt x="42" y="143"/>
                    <a:pt x="42" y="143"/>
                  </a:cubicBezTo>
                  <a:cubicBezTo>
                    <a:pt x="41" y="143"/>
                    <a:pt x="41" y="143"/>
                    <a:pt x="41" y="143"/>
                  </a:cubicBezTo>
                  <a:cubicBezTo>
                    <a:pt x="41" y="143"/>
                    <a:pt x="41" y="143"/>
                    <a:pt x="41" y="143"/>
                  </a:cubicBezTo>
                  <a:cubicBezTo>
                    <a:pt x="40" y="143"/>
                    <a:pt x="40" y="143"/>
                    <a:pt x="40" y="143"/>
                  </a:cubicBezTo>
                  <a:cubicBezTo>
                    <a:pt x="40" y="142"/>
                    <a:pt x="40" y="142"/>
                    <a:pt x="40" y="142"/>
                  </a:cubicBezTo>
                  <a:cubicBezTo>
                    <a:pt x="39" y="142"/>
                    <a:pt x="39" y="142"/>
                    <a:pt x="39" y="142"/>
                  </a:cubicBezTo>
                  <a:cubicBezTo>
                    <a:pt x="38" y="142"/>
                    <a:pt x="38" y="142"/>
                    <a:pt x="38" y="142"/>
                  </a:cubicBezTo>
                  <a:cubicBezTo>
                    <a:pt x="38" y="141"/>
                    <a:pt x="38" y="141"/>
                    <a:pt x="38" y="141"/>
                  </a:cubicBezTo>
                  <a:cubicBezTo>
                    <a:pt x="38" y="141"/>
                    <a:pt x="38" y="141"/>
                    <a:pt x="38" y="141"/>
                  </a:cubicBezTo>
                  <a:cubicBezTo>
                    <a:pt x="37" y="140"/>
                    <a:pt x="37" y="140"/>
                    <a:pt x="37" y="140"/>
                  </a:cubicBezTo>
                  <a:cubicBezTo>
                    <a:pt x="36" y="139"/>
                    <a:pt x="36" y="139"/>
                    <a:pt x="36" y="139"/>
                  </a:cubicBezTo>
                  <a:cubicBezTo>
                    <a:pt x="34" y="139"/>
                    <a:pt x="34" y="139"/>
                    <a:pt x="34" y="139"/>
                  </a:cubicBezTo>
                  <a:cubicBezTo>
                    <a:pt x="34" y="138"/>
                    <a:pt x="34" y="138"/>
                    <a:pt x="34" y="138"/>
                  </a:cubicBezTo>
                  <a:cubicBezTo>
                    <a:pt x="34" y="138"/>
                    <a:pt x="34" y="138"/>
                    <a:pt x="34" y="138"/>
                  </a:cubicBezTo>
                  <a:cubicBezTo>
                    <a:pt x="33" y="137"/>
                    <a:pt x="33" y="137"/>
                    <a:pt x="33" y="137"/>
                  </a:cubicBezTo>
                  <a:cubicBezTo>
                    <a:pt x="33" y="136"/>
                    <a:pt x="33" y="136"/>
                    <a:pt x="33" y="136"/>
                  </a:cubicBezTo>
                  <a:cubicBezTo>
                    <a:pt x="32" y="136"/>
                    <a:pt x="32" y="136"/>
                    <a:pt x="32" y="136"/>
                  </a:cubicBezTo>
                  <a:cubicBezTo>
                    <a:pt x="32" y="136"/>
                    <a:pt x="32" y="136"/>
                    <a:pt x="32" y="136"/>
                  </a:cubicBezTo>
                  <a:cubicBezTo>
                    <a:pt x="33" y="135"/>
                    <a:pt x="33" y="135"/>
                    <a:pt x="33" y="135"/>
                  </a:cubicBezTo>
                  <a:cubicBezTo>
                    <a:pt x="34" y="135"/>
                    <a:pt x="34" y="135"/>
                    <a:pt x="34" y="135"/>
                  </a:cubicBezTo>
                  <a:cubicBezTo>
                    <a:pt x="34" y="135"/>
                    <a:pt x="34" y="135"/>
                    <a:pt x="34" y="135"/>
                  </a:cubicBezTo>
                  <a:cubicBezTo>
                    <a:pt x="35" y="135"/>
                    <a:pt x="35" y="135"/>
                    <a:pt x="35" y="135"/>
                  </a:cubicBezTo>
                  <a:cubicBezTo>
                    <a:pt x="36" y="135"/>
                    <a:pt x="36" y="135"/>
                    <a:pt x="36" y="135"/>
                  </a:cubicBezTo>
                  <a:cubicBezTo>
                    <a:pt x="37" y="136"/>
                    <a:pt x="37" y="136"/>
                    <a:pt x="37" y="136"/>
                  </a:cubicBezTo>
                  <a:cubicBezTo>
                    <a:pt x="37" y="136"/>
                    <a:pt x="37" y="136"/>
                    <a:pt x="37" y="136"/>
                  </a:cubicBezTo>
                  <a:cubicBezTo>
                    <a:pt x="38" y="136"/>
                    <a:pt x="38" y="136"/>
                    <a:pt x="38" y="136"/>
                  </a:cubicBezTo>
                  <a:cubicBezTo>
                    <a:pt x="38" y="136"/>
                    <a:pt x="38" y="136"/>
                    <a:pt x="38" y="136"/>
                  </a:cubicBezTo>
                  <a:cubicBezTo>
                    <a:pt x="39" y="136"/>
                    <a:pt x="39" y="136"/>
                    <a:pt x="39" y="136"/>
                  </a:cubicBezTo>
                  <a:cubicBezTo>
                    <a:pt x="40" y="136"/>
                    <a:pt x="40" y="136"/>
                    <a:pt x="40" y="136"/>
                  </a:cubicBezTo>
                  <a:cubicBezTo>
                    <a:pt x="40" y="137"/>
                    <a:pt x="40" y="137"/>
                    <a:pt x="40" y="137"/>
                  </a:cubicBezTo>
                  <a:cubicBezTo>
                    <a:pt x="41" y="137"/>
                    <a:pt x="41" y="137"/>
                    <a:pt x="41" y="137"/>
                  </a:cubicBezTo>
                  <a:cubicBezTo>
                    <a:pt x="41" y="137"/>
                    <a:pt x="41" y="137"/>
                    <a:pt x="41" y="137"/>
                  </a:cubicBezTo>
                  <a:cubicBezTo>
                    <a:pt x="42" y="139"/>
                    <a:pt x="42" y="139"/>
                    <a:pt x="42" y="139"/>
                  </a:cubicBezTo>
                  <a:cubicBezTo>
                    <a:pt x="43" y="139"/>
                    <a:pt x="43" y="139"/>
                    <a:pt x="43" y="139"/>
                  </a:cubicBezTo>
                  <a:cubicBezTo>
                    <a:pt x="43" y="140"/>
                    <a:pt x="43" y="140"/>
                    <a:pt x="43" y="140"/>
                  </a:cubicBezTo>
                  <a:cubicBezTo>
                    <a:pt x="44" y="140"/>
                    <a:pt x="44" y="140"/>
                    <a:pt x="44" y="140"/>
                  </a:cubicBezTo>
                  <a:cubicBezTo>
                    <a:pt x="45" y="141"/>
                    <a:pt x="45" y="141"/>
                    <a:pt x="45" y="141"/>
                  </a:cubicBezTo>
                  <a:cubicBezTo>
                    <a:pt x="45" y="140"/>
                    <a:pt x="45" y="140"/>
                    <a:pt x="45" y="140"/>
                  </a:cubicBezTo>
                  <a:cubicBezTo>
                    <a:pt x="46" y="140"/>
                    <a:pt x="46" y="140"/>
                    <a:pt x="46" y="140"/>
                  </a:cubicBezTo>
                  <a:cubicBezTo>
                    <a:pt x="45" y="140"/>
                    <a:pt x="45" y="140"/>
                    <a:pt x="45" y="140"/>
                  </a:cubicBezTo>
                  <a:cubicBezTo>
                    <a:pt x="45" y="140"/>
                    <a:pt x="45" y="140"/>
                    <a:pt x="45" y="140"/>
                  </a:cubicBezTo>
                  <a:cubicBezTo>
                    <a:pt x="45" y="140"/>
                    <a:pt x="45" y="140"/>
                    <a:pt x="45" y="140"/>
                  </a:cubicBezTo>
                  <a:cubicBezTo>
                    <a:pt x="44" y="140"/>
                    <a:pt x="44" y="140"/>
                    <a:pt x="44" y="140"/>
                  </a:cubicBezTo>
                  <a:cubicBezTo>
                    <a:pt x="43" y="139"/>
                    <a:pt x="43" y="139"/>
                    <a:pt x="43" y="139"/>
                  </a:cubicBezTo>
                  <a:cubicBezTo>
                    <a:pt x="43" y="138"/>
                    <a:pt x="43" y="138"/>
                    <a:pt x="43" y="138"/>
                  </a:cubicBezTo>
                  <a:cubicBezTo>
                    <a:pt x="43" y="138"/>
                    <a:pt x="43" y="138"/>
                    <a:pt x="43" y="138"/>
                  </a:cubicBezTo>
                  <a:cubicBezTo>
                    <a:pt x="44" y="139"/>
                    <a:pt x="44" y="139"/>
                    <a:pt x="44" y="139"/>
                  </a:cubicBezTo>
                  <a:cubicBezTo>
                    <a:pt x="45" y="139"/>
                    <a:pt x="45" y="139"/>
                    <a:pt x="45" y="139"/>
                  </a:cubicBezTo>
                  <a:cubicBezTo>
                    <a:pt x="45" y="139"/>
                    <a:pt x="45" y="139"/>
                    <a:pt x="45" y="139"/>
                  </a:cubicBezTo>
                  <a:cubicBezTo>
                    <a:pt x="45" y="139"/>
                    <a:pt x="45" y="139"/>
                    <a:pt x="45" y="139"/>
                  </a:cubicBezTo>
                  <a:cubicBezTo>
                    <a:pt x="45" y="138"/>
                    <a:pt x="45" y="138"/>
                    <a:pt x="45" y="138"/>
                  </a:cubicBezTo>
                  <a:cubicBezTo>
                    <a:pt x="44" y="138"/>
                    <a:pt x="44" y="138"/>
                    <a:pt x="44" y="138"/>
                  </a:cubicBezTo>
                  <a:cubicBezTo>
                    <a:pt x="43" y="137"/>
                    <a:pt x="43" y="137"/>
                    <a:pt x="43" y="137"/>
                  </a:cubicBezTo>
                  <a:cubicBezTo>
                    <a:pt x="43" y="136"/>
                    <a:pt x="43" y="136"/>
                    <a:pt x="43" y="136"/>
                  </a:cubicBezTo>
                  <a:cubicBezTo>
                    <a:pt x="43" y="136"/>
                    <a:pt x="43" y="136"/>
                    <a:pt x="43" y="136"/>
                  </a:cubicBezTo>
                  <a:cubicBezTo>
                    <a:pt x="43" y="136"/>
                    <a:pt x="43" y="136"/>
                    <a:pt x="43" y="136"/>
                  </a:cubicBezTo>
                  <a:cubicBezTo>
                    <a:pt x="44" y="137"/>
                    <a:pt x="44" y="137"/>
                    <a:pt x="44" y="137"/>
                  </a:cubicBezTo>
                  <a:cubicBezTo>
                    <a:pt x="45" y="137"/>
                    <a:pt x="45" y="137"/>
                    <a:pt x="45" y="137"/>
                  </a:cubicBezTo>
                  <a:cubicBezTo>
                    <a:pt x="44" y="136"/>
                    <a:pt x="44" y="136"/>
                    <a:pt x="44" y="136"/>
                  </a:cubicBezTo>
                  <a:cubicBezTo>
                    <a:pt x="43" y="135"/>
                    <a:pt x="43" y="135"/>
                    <a:pt x="43" y="135"/>
                  </a:cubicBezTo>
                  <a:cubicBezTo>
                    <a:pt x="43" y="135"/>
                    <a:pt x="43" y="135"/>
                    <a:pt x="43" y="135"/>
                  </a:cubicBezTo>
                  <a:cubicBezTo>
                    <a:pt x="42" y="134"/>
                    <a:pt x="42" y="134"/>
                    <a:pt x="42" y="134"/>
                  </a:cubicBezTo>
                  <a:cubicBezTo>
                    <a:pt x="42" y="134"/>
                    <a:pt x="42" y="134"/>
                    <a:pt x="42" y="134"/>
                  </a:cubicBezTo>
                  <a:cubicBezTo>
                    <a:pt x="43" y="134"/>
                    <a:pt x="43" y="134"/>
                    <a:pt x="43" y="134"/>
                  </a:cubicBezTo>
                  <a:cubicBezTo>
                    <a:pt x="45" y="135"/>
                    <a:pt x="45" y="135"/>
                    <a:pt x="45" y="135"/>
                  </a:cubicBezTo>
                  <a:cubicBezTo>
                    <a:pt x="45" y="135"/>
                    <a:pt x="45" y="135"/>
                    <a:pt x="45" y="135"/>
                  </a:cubicBezTo>
                  <a:cubicBezTo>
                    <a:pt x="46" y="134"/>
                    <a:pt x="46" y="134"/>
                    <a:pt x="46" y="134"/>
                  </a:cubicBezTo>
                  <a:cubicBezTo>
                    <a:pt x="45" y="134"/>
                    <a:pt x="45" y="134"/>
                    <a:pt x="45" y="134"/>
                  </a:cubicBezTo>
                  <a:cubicBezTo>
                    <a:pt x="45" y="134"/>
                    <a:pt x="45" y="134"/>
                    <a:pt x="45" y="134"/>
                  </a:cubicBezTo>
                  <a:cubicBezTo>
                    <a:pt x="44" y="134"/>
                    <a:pt x="44" y="134"/>
                    <a:pt x="44" y="134"/>
                  </a:cubicBezTo>
                  <a:cubicBezTo>
                    <a:pt x="43" y="134"/>
                    <a:pt x="43" y="134"/>
                    <a:pt x="43" y="134"/>
                  </a:cubicBezTo>
                  <a:cubicBezTo>
                    <a:pt x="43" y="134"/>
                    <a:pt x="43" y="134"/>
                    <a:pt x="43" y="134"/>
                  </a:cubicBezTo>
                  <a:cubicBezTo>
                    <a:pt x="42" y="133"/>
                    <a:pt x="42" y="133"/>
                    <a:pt x="42" y="133"/>
                  </a:cubicBezTo>
                  <a:cubicBezTo>
                    <a:pt x="43" y="133"/>
                    <a:pt x="43" y="133"/>
                    <a:pt x="43" y="133"/>
                  </a:cubicBezTo>
                  <a:cubicBezTo>
                    <a:pt x="44" y="133"/>
                    <a:pt x="44" y="133"/>
                    <a:pt x="44" y="133"/>
                  </a:cubicBezTo>
                  <a:cubicBezTo>
                    <a:pt x="44" y="133"/>
                    <a:pt x="44" y="133"/>
                    <a:pt x="44" y="133"/>
                  </a:cubicBezTo>
                  <a:cubicBezTo>
                    <a:pt x="45" y="133"/>
                    <a:pt x="45" y="133"/>
                    <a:pt x="45" y="133"/>
                  </a:cubicBezTo>
                  <a:cubicBezTo>
                    <a:pt x="45" y="133"/>
                    <a:pt x="45" y="133"/>
                    <a:pt x="45" y="133"/>
                  </a:cubicBezTo>
                  <a:cubicBezTo>
                    <a:pt x="45" y="132"/>
                    <a:pt x="45" y="132"/>
                    <a:pt x="45" y="132"/>
                  </a:cubicBezTo>
                  <a:cubicBezTo>
                    <a:pt x="44" y="132"/>
                    <a:pt x="44" y="132"/>
                    <a:pt x="44" y="132"/>
                  </a:cubicBezTo>
                  <a:cubicBezTo>
                    <a:pt x="44" y="132"/>
                    <a:pt x="44" y="132"/>
                    <a:pt x="44" y="132"/>
                  </a:cubicBezTo>
                  <a:cubicBezTo>
                    <a:pt x="44" y="132"/>
                    <a:pt x="44" y="132"/>
                    <a:pt x="44" y="132"/>
                  </a:cubicBezTo>
                  <a:cubicBezTo>
                    <a:pt x="43" y="132"/>
                    <a:pt x="43" y="132"/>
                    <a:pt x="43" y="132"/>
                  </a:cubicBezTo>
                  <a:cubicBezTo>
                    <a:pt x="43" y="132"/>
                    <a:pt x="43" y="132"/>
                    <a:pt x="43" y="132"/>
                  </a:cubicBezTo>
                  <a:cubicBezTo>
                    <a:pt x="41" y="133"/>
                    <a:pt x="41" y="133"/>
                    <a:pt x="41" y="133"/>
                  </a:cubicBezTo>
                  <a:cubicBezTo>
                    <a:pt x="41" y="133"/>
                    <a:pt x="41" y="133"/>
                    <a:pt x="41" y="133"/>
                  </a:cubicBezTo>
                  <a:cubicBezTo>
                    <a:pt x="41" y="133"/>
                    <a:pt x="41" y="133"/>
                    <a:pt x="41" y="133"/>
                  </a:cubicBezTo>
                  <a:cubicBezTo>
                    <a:pt x="42" y="133"/>
                    <a:pt x="42" y="133"/>
                    <a:pt x="42" y="133"/>
                  </a:cubicBezTo>
                  <a:cubicBezTo>
                    <a:pt x="42" y="132"/>
                    <a:pt x="42" y="132"/>
                    <a:pt x="42" y="132"/>
                  </a:cubicBezTo>
                  <a:cubicBezTo>
                    <a:pt x="42" y="131"/>
                    <a:pt x="42" y="131"/>
                    <a:pt x="42" y="131"/>
                  </a:cubicBezTo>
                  <a:cubicBezTo>
                    <a:pt x="43" y="131"/>
                    <a:pt x="43" y="131"/>
                    <a:pt x="43" y="131"/>
                  </a:cubicBezTo>
                  <a:cubicBezTo>
                    <a:pt x="43" y="131"/>
                    <a:pt x="43" y="131"/>
                    <a:pt x="43" y="131"/>
                  </a:cubicBezTo>
                  <a:cubicBezTo>
                    <a:pt x="44" y="131"/>
                    <a:pt x="44" y="131"/>
                    <a:pt x="44" y="131"/>
                  </a:cubicBezTo>
                  <a:cubicBezTo>
                    <a:pt x="44" y="131"/>
                    <a:pt x="44" y="131"/>
                    <a:pt x="44" y="131"/>
                  </a:cubicBezTo>
                  <a:cubicBezTo>
                    <a:pt x="45" y="131"/>
                    <a:pt x="45" y="131"/>
                    <a:pt x="45" y="131"/>
                  </a:cubicBezTo>
                  <a:cubicBezTo>
                    <a:pt x="44" y="130"/>
                    <a:pt x="44" y="130"/>
                    <a:pt x="44" y="130"/>
                  </a:cubicBezTo>
                  <a:cubicBezTo>
                    <a:pt x="43" y="130"/>
                    <a:pt x="43" y="130"/>
                    <a:pt x="43" y="130"/>
                  </a:cubicBezTo>
                  <a:cubicBezTo>
                    <a:pt x="43" y="131"/>
                    <a:pt x="43" y="131"/>
                    <a:pt x="43" y="131"/>
                  </a:cubicBezTo>
                  <a:cubicBezTo>
                    <a:pt x="42" y="131"/>
                    <a:pt x="42" y="131"/>
                    <a:pt x="42" y="131"/>
                  </a:cubicBezTo>
                  <a:cubicBezTo>
                    <a:pt x="42" y="131"/>
                    <a:pt x="42" y="131"/>
                    <a:pt x="42" y="131"/>
                  </a:cubicBezTo>
                  <a:cubicBezTo>
                    <a:pt x="41" y="131"/>
                    <a:pt x="41" y="131"/>
                    <a:pt x="41" y="131"/>
                  </a:cubicBezTo>
                  <a:cubicBezTo>
                    <a:pt x="41" y="131"/>
                    <a:pt x="41" y="131"/>
                    <a:pt x="41" y="131"/>
                  </a:cubicBezTo>
                  <a:cubicBezTo>
                    <a:pt x="41" y="130"/>
                    <a:pt x="41" y="130"/>
                    <a:pt x="41" y="130"/>
                  </a:cubicBezTo>
                  <a:cubicBezTo>
                    <a:pt x="41" y="130"/>
                    <a:pt x="41" y="130"/>
                    <a:pt x="41" y="130"/>
                  </a:cubicBezTo>
                  <a:cubicBezTo>
                    <a:pt x="42" y="130"/>
                    <a:pt x="42" y="130"/>
                    <a:pt x="42" y="130"/>
                  </a:cubicBezTo>
                  <a:cubicBezTo>
                    <a:pt x="43" y="129"/>
                    <a:pt x="43" y="129"/>
                    <a:pt x="43" y="129"/>
                  </a:cubicBezTo>
                  <a:cubicBezTo>
                    <a:pt x="44" y="129"/>
                    <a:pt x="44" y="129"/>
                    <a:pt x="44" y="129"/>
                  </a:cubicBezTo>
                  <a:cubicBezTo>
                    <a:pt x="45" y="129"/>
                    <a:pt x="45" y="129"/>
                    <a:pt x="45" y="129"/>
                  </a:cubicBezTo>
                  <a:cubicBezTo>
                    <a:pt x="45" y="128"/>
                    <a:pt x="45" y="128"/>
                    <a:pt x="45" y="128"/>
                  </a:cubicBezTo>
                  <a:cubicBezTo>
                    <a:pt x="45" y="128"/>
                    <a:pt x="45" y="128"/>
                    <a:pt x="45" y="128"/>
                  </a:cubicBezTo>
                  <a:cubicBezTo>
                    <a:pt x="45" y="128"/>
                    <a:pt x="45" y="128"/>
                    <a:pt x="45" y="128"/>
                  </a:cubicBezTo>
                  <a:cubicBezTo>
                    <a:pt x="44" y="129"/>
                    <a:pt x="44" y="129"/>
                    <a:pt x="44" y="129"/>
                  </a:cubicBezTo>
                  <a:cubicBezTo>
                    <a:pt x="43" y="129"/>
                    <a:pt x="43" y="129"/>
                    <a:pt x="43" y="129"/>
                  </a:cubicBezTo>
                  <a:cubicBezTo>
                    <a:pt x="43" y="129"/>
                    <a:pt x="43" y="129"/>
                    <a:pt x="43" y="129"/>
                  </a:cubicBezTo>
                  <a:cubicBezTo>
                    <a:pt x="42" y="128"/>
                    <a:pt x="42" y="128"/>
                    <a:pt x="42" y="128"/>
                  </a:cubicBezTo>
                  <a:cubicBezTo>
                    <a:pt x="42" y="128"/>
                    <a:pt x="42" y="128"/>
                    <a:pt x="42" y="128"/>
                  </a:cubicBezTo>
                  <a:cubicBezTo>
                    <a:pt x="41" y="128"/>
                    <a:pt x="41" y="128"/>
                    <a:pt x="41" y="128"/>
                  </a:cubicBezTo>
                  <a:cubicBezTo>
                    <a:pt x="41" y="128"/>
                    <a:pt x="41" y="128"/>
                    <a:pt x="41" y="128"/>
                  </a:cubicBezTo>
                  <a:cubicBezTo>
                    <a:pt x="41" y="127"/>
                    <a:pt x="41" y="127"/>
                    <a:pt x="41" y="127"/>
                  </a:cubicBezTo>
                  <a:cubicBezTo>
                    <a:pt x="41" y="127"/>
                    <a:pt x="41" y="127"/>
                    <a:pt x="41" y="127"/>
                  </a:cubicBezTo>
                  <a:cubicBezTo>
                    <a:pt x="42" y="126"/>
                    <a:pt x="42" y="126"/>
                    <a:pt x="42" y="126"/>
                  </a:cubicBezTo>
                  <a:cubicBezTo>
                    <a:pt x="42" y="126"/>
                    <a:pt x="42" y="126"/>
                    <a:pt x="42" y="126"/>
                  </a:cubicBezTo>
                  <a:cubicBezTo>
                    <a:pt x="43" y="126"/>
                    <a:pt x="43" y="126"/>
                    <a:pt x="43" y="126"/>
                  </a:cubicBezTo>
                  <a:cubicBezTo>
                    <a:pt x="43" y="125"/>
                    <a:pt x="43" y="125"/>
                    <a:pt x="43" y="125"/>
                  </a:cubicBezTo>
                  <a:cubicBezTo>
                    <a:pt x="43" y="125"/>
                    <a:pt x="43" y="125"/>
                    <a:pt x="43" y="125"/>
                  </a:cubicBezTo>
                  <a:cubicBezTo>
                    <a:pt x="42" y="126"/>
                    <a:pt x="42" y="126"/>
                    <a:pt x="42" y="126"/>
                  </a:cubicBezTo>
                  <a:cubicBezTo>
                    <a:pt x="41" y="127"/>
                    <a:pt x="41" y="127"/>
                    <a:pt x="41" y="127"/>
                  </a:cubicBezTo>
                  <a:cubicBezTo>
                    <a:pt x="41" y="127"/>
                    <a:pt x="41" y="127"/>
                    <a:pt x="41" y="127"/>
                  </a:cubicBezTo>
                  <a:cubicBezTo>
                    <a:pt x="40" y="127"/>
                    <a:pt x="40" y="127"/>
                    <a:pt x="40" y="127"/>
                  </a:cubicBezTo>
                  <a:cubicBezTo>
                    <a:pt x="40" y="128"/>
                    <a:pt x="40" y="128"/>
                    <a:pt x="40" y="128"/>
                  </a:cubicBezTo>
                  <a:cubicBezTo>
                    <a:pt x="40" y="127"/>
                    <a:pt x="40" y="127"/>
                    <a:pt x="40" y="127"/>
                  </a:cubicBezTo>
                  <a:cubicBezTo>
                    <a:pt x="40" y="127"/>
                    <a:pt x="40" y="127"/>
                    <a:pt x="40" y="127"/>
                  </a:cubicBezTo>
                  <a:cubicBezTo>
                    <a:pt x="40" y="126"/>
                    <a:pt x="40" y="126"/>
                    <a:pt x="40" y="126"/>
                  </a:cubicBezTo>
                  <a:cubicBezTo>
                    <a:pt x="40" y="125"/>
                    <a:pt x="40" y="125"/>
                    <a:pt x="40" y="125"/>
                  </a:cubicBezTo>
                  <a:cubicBezTo>
                    <a:pt x="40" y="124"/>
                    <a:pt x="40" y="124"/>
                    <a:pt x="40" y="124"/>
                  </a:cubicBezTo>
                  <a:cubicBezTo>
                    <a:pt x="40" y="123"/>
                    <a:pt x="40" y="123"/>
                    <a:pt x="40" y="123"/>
                  </a:cubicBezTo>
                  <a:cubicBezTo>
                    <a:pt x="40" y="123"/>
                    <a:pt x="40" y="123"/>
                    <a:pt x="40" y="123"/>
                  </a:cubicBezTo>
                  <a:cubicBezTo>
                    <a:pt x="40" y="122"/>
                    <a:pt x="40" y="122"/>
                    <a:pt x="40" y="122"/>
                  </a:cubicBezTo>
                  <a:cubicBezTo>
                    <a:pt x="40" y="122"/>
                    <a:pt x="40" y="122"/>
                    <a:pt x="40" y="122"/>
                  </a:cubicBezTo>
                  <a:cubicBezTo>
                    <a:pt x="39" y="123"/>
                    <a:pt x="39" y="123"/>
                    <a:pt x="39" y="123"/>
                  </a:cubicBezTo>
                  <a:cubicBezTo>
                    <a:pt x="39" y="124"/>
                    <a:pt x="39" y="124"/>
                    <a:pt x="39" y="124"/>
                  </a:cubicBezTo>
                  <a:cubicBezTo>
                    <a:pt x="39" y="125"/>
                    <a:pt x="39" y="125"/>
                    <a:pt x="39" y="125"/>
                  </a:cubicBezTo>
                  <a:cubicBezTo>
                    <a:pt x="40" y="125"/>
                    <a:pt x="40" y="125"/>
                    <a:pt x="40" y="125"/>
                  </a:cubicBezTo>
                  <a:cubicBezTo>
                    <a:pt x="40" y="126"/>
                    <a:pt x="40" y="126"/>
                    <a:pt x="40" y="126"/>
                  </a:cubicBezTo>
                  <a:cubicBezTo>
                    <a:pt x="40" y="127"/>
                    <a:pt x="40" y="127"/>
                    <a:pt x="40" y="127"/>
                  </a:cubicBezTo>
                  <a:cubicBezTo>
                    <a:pt x="39" y="128"/>
                    <a:pt x="39" y="128"/>
                    <a:pt x="39" y="128"/>
                  </a:cubicBezTo>
                  <a:cubicBezTo>
                    <a:pt x="39" y="128"/>
                    <a:pt x="39" y="128"/>
                    <a:pt x="39" y="128"/>
                  </a:cubicBezTo>
                  <a:cubicBezTo>
                    <a:pt x="38" y="127"/>
                    <a:pt x="38" y="127"/>
                    <a:pt x="38" y="127"/>
                  </a:cubicBezTo>
                  <a:cubicBezTo>
                    <a:pt x="38" y="127"/>
                    <a:pt x="38" y="127"/>
                    <a:pt x="38" y="127"/>
                  </a:cubicBezTo>
                  <a:cubicBezTo>
                    <a:pt x="38" y="128"/>
                    <a:pt x="38" y="128"/>
                    <a:pt x="38" y="128"/>
                  </a:cubicBezTo>
                  <a:cubicBezTo>
                    <a:pt x="38" y="128"/>
                    <a:pt x="38" y="128"/>
                    <a:pt x="38" y="128"/>
                  </a:cubicBezTo>
                  <a:cubicBezTo>
                    <a:pt x="37" y="128"/>
                    <a:pt x="37" y="128"/>
                    <a:pt x="37" y="128"/>
                  </a:cubicBezTo>
                  <a:cubicBezTo>
                    <a:pt x="37" y="128"/>
                    <a:pt x="37" y="128"/>
                    <a:pt x="37" y="128"/>
                  </a:cubicBezTo>
                  <a:cubicBezTo>
                    <a:pt x="37" y="128"/>
                    <a:pt x="37" y="128"/>
                    <a:pt x="37" y="128"/>
                  </a:cubicBezTo>
                  <a:cubicBezTo>
                    <a:pt x="38" y="129"/>
                    <a:pt x="38" y="129"/>
                    <a:pt x="38" y="129"/>
                  </a:cubicBezTo>
                  <a:cubicBezTo>
                    <a:pt x="37" y="129"/>
                    <a:pt x="37" y="129"/>
                    <a:pt x="37" y="129"/>
                  </a:cubicBezTo>
                  <a:cubicBezTo>
                    <a:pt x="37" y="130"/>
                    <a:pt x="37" y="130"/>
                    <a:pt x="37" y="130"/>
                  </a:cubicBezTo>
                  <a:cubicBezTo>
                    <a:pt x="36" y="130"/>
                    <a:pt x="36" y="130"/>
                    <a:pt x="36" y="130"/>
                  </a:cubicBezTo>
                  <a:cubicBezTo>
                    <a:pt x="36" y="130"/>
                    <a:pt x="36" y="130"/>
                    <a:pt x="36" y="130"/>
                  </a:cubicBezTo>
                  <a:cubicBezTo>
                    <a:pt x="36" y="130"/>
                    <a:pt x="36" y="130"/>
                    <a:pt x="36" y="130"/>
                  </a:cubicBezTo>
                  <a:cubicBezTo>
                    <a:pt x="35" y="131"/>
                    <a:pt x="35" y="131"/>
                    <a:pt x="35" y="131"/>
                  </a:cubicBezTo>
                  <a:cubicBezTo>
                    <a:pt x="34" y="131"/>
                    <a:pt x="34" y="131"/>
                    <a:pt x="34" y="131"/>
                  </a:cubicBezTo>
                  <a:cubicBezTo>
                    <a:pt x="33" y="130"/>
                    <a:pt x="33" y="130"/>
                    <a:pt x="33" y="130"/>
                  </a:cubicBezTo>
                  <a:cubicBezTo>
                    <a:pt x="34" y="130"/>
                    <a:pt x="34" y="130"/>
                    <a:pt x="34" y="130"/>
                  </a:cubicBezTo>
                  <a:cubicBezTo>
                    <a:pt x="33" y="129"/>
                    <a:pt x="33" y="129"/>
                    <a:pt x="33" y="129"/>
                  </a:cubicBezTo>
                  <a:cubicBezTo>
                    <a:pt x="33" y="129"/>
                    <a:pt x="33" y="129"/>
                    <a:pt x="33" y="129"/>
                  </a:cubicBezTo>
                  <a:cubicBezTo>
                    <a:pt x="33" y="129"/>
                    <a:pt x="33" y="129"/>
                    <a:pt x="33" y="129"/>
                  </a:cubicBezTo>
                  <a:cubicBezTo>
                    <a:pt x="32" y="129"/>
                    <a:pt x="32" y="129"/>
                    <a:pt x="32" y="129"/>
                  </a:cubicBezTo>
                  <a:cubicBezTo>
                    <a:pt x="32" y="129"/>
                    <a:pt x="32" y="129"/>
                    <a:pt x="32" y="129"/>
                  </a:cubicBezTo>
                  <a:cubicBezTo>
                    <a:pt x="32" y="128"/>
                    <a:pt x="32" y="128"/>
                    <a:pt x="32" y="128"/>
                  </a:cubicBezTo>
                  <a:cubicBezTo>
                    <a:pt x="32" y="128"/>
                    <a:pt x="32" y="128"/>
                    <a:pt x="32" y="128"/>
                  </a:cubicBezTo>
                  <a:cubicBezTo>
                    <a:pt x="32" y="127"/>
                    <a:pt x="32" y="127"/>
                    <a:pt x="32" y="127"/>
                  </a:cubicBezTo>
                  <a:cubicBezTo>
                    <a:pt x="32" y="127"/>
                    <a:pt x="32" y="127"/>
                    <a:pt x="32" y="127"/>
                  </a:cubicBezTo>
                  <a:cubicBezTo>
                    <a:pt x="32" y="127"/>
                    <a:pt x="32" y="127"/>
                    <a:pt x="32" y="127"/>
                  </a:cubicBezTo>
                  <a:cubicBezTo>
                    <a:pt x="32" y="126"/>
                    <a:pt x="32" y="126"/>
                    <a:pt x="32" y="126"/>
                  </a:cubicBezTo>
                  <a:cubicBezTo>
                    <a:pt x="33" y="126"/>
                    <a:pt x="33" y="126"/>
                    <a:pt x="33" y="126"/>
                  </a:cubicBezTo>
                  <a:cubicBezTo>
                    <a:pt x="33" y="127"/>
                    <a:pt x="33" y="127"/>
                    <a:pt x="33" y="127"/>
                  </a:cubicBezTo>
                  <a:cubicBezTo>
                    <a:pt x="34" y="126"/>
                    <a:pt x="34" y="126"/>
                    <a:pt x="34" y="126"/>
                  </a:cubicBezTo>
                  <a:cubicBezTo>
                    <a:pt x="34" y="126"/>
                    <a:pt x="34" y="126"/>
                    <a:pt x="34" y="126"/>
                  </a:cubicBezTo>
                  <a:cubicBezTo>
                    <a:pt x="36" y="126"/>
                    <a:pt x="36" y="126"/>
                    <a:pt x="36" y="126"/>
                  </a:cubicBezTo>
                  <a:cubicBezTo>
                    <a:pt x="36" y="126"/>
                    <a:pt x="36" y="126"/>
                    <a:pt x="36" y="126"/>
                  </a:cubicBezTo>
                  <a:cubicBezTo>
                    <a:pt x="37" y="125"/>
                    <a:pt x="37" y="125"/>
                    <a:pt x="37" y="125"/>
                  </a:cubicBezTo>
                  <a:cubicBezTo>
                    <a:pt x="38" y="124"/>
                    <a:pt x="38" y="124"/>
                    <a:pt x="38" y="124"/>
                  </a:cubicBezTo>
                  <a:cubicBezTo>
                    <a:pt x="38" y="123"/>
                    <a:pt x="38" y="123"/>
                    <a:pt x="38" y="123"/>
                  </a:cubicBezTo>
                  <a:cubicBezTo>
                    <a:pt x="37" y="123"/>
                    <a:pt x="37" y="123"/>
                    <a:pt x="37" y="123"/>
                  </a:cubicBezTo>
                  <a:cubicBezTo>
                    <a:pt x="37" y="124"/>
                    <a:pt x="37" y="124"/>
                    <a:pt x="37" y="124"/>
                  </a:cubicBezTo>
                  <a:cubicBezTo>
                    <a:pt x="37" y="124"/>
                    <a:pt x="37" y="124"/>
                    <a:pt x="37" y="124"/>
                  </a:cubicBezTo>
                  <a:cubicBezTo>
                    <a:pt x="36" y="125"/>
                    <a:pt x="36" y="125"/>
                    <a:pt x="36" y="125"/>
                  </a:cubicBezTo>
                  <a:cubicBezTo>
                    <a:pt x="35" y="125"/>
                    <a:pt x="35" y="125"/>
                    <a:pt x="35" y="125"/>
                  </a:cubicBezTo>
                  <a:cubicBezTo>
                    <a:pt x="34" y="125"/>
                    <a:pt x="34" y="125"/>
                    <a:pt x="34" y="125"/>
                  </a:cubicBezTo>
                  <a:cubicBezTo>
                    <a:pt x="33" y="125"/>
                    <a:pt x="33" y="125"/>
                    <a:pt x="33" y="125"/>
                  </a:cubicBezTo>
                  <a:cubicBezTo>
                    <a:pt x="33" y="124"/>
                    <a:pt x="33" y="124"/>
                    <a:pt x="33" y="124"/>
                  </a:cubicBezTo>
                  <a:cubicBezTo>
                    <a:pt x="34" y="124"/>
                    <a:pt x="34" y="124"/>
                    <a:pt x="34" y="124"/>
                  </a:cubicBezTo>
                  <a:cubicBezTo>
                    <a:pt x="35" y="123"/>
                    <a:pt x="35" y="123"/>
                    <a:pt x="35" y="123"/>
                  </a:cubicBezTo>
                  <a:cubicBezTo>
                    <a:pt x="36" y="123"/>
                    <a:pt x="36" y="123"/>
                    <a:pt x="36" y="123"/>
                  </a:cubicBezTo>
                  <a:cubicBezTo>
                    <a:pt x="36" y="123"/>
                    <a:pt x="36" y="123"/>
                    <a:pt x="36" y="123"/>
                  </a:cubicBezTo>
                  <a:cubicBezTo>
                    <a:pt x="36" y="122"/>
                    <a:pt x="36" y="122"/>
                    <a:pt x="36" y="122"/>
                  </a:cubicBezTo>
                  <a:cubicBezTo>
                    <a:pt x="36" y="122"/>
                    <a:pt x="36" y="122"/>
                    <a:pt x="36" y="122"/>
                  </a:cubicBezTo>
                  <a:cubicBezTo>
                    <a:pt x="36" y="122"/>
                    <a:pt x="36" y="122"/>
                    <a:pt x="36" y="122"/>
                  </a:cubicBezTo>
                  <a:cubicBezTo>
                    <a:pt x="37" y="121"/>
                    <a:pt x="37" y="121"/>
                    <a:pt x="37" y="121"/>
                  </a:cubicBezTo>
                  <a:cubicBezTo>
                    <a:pt x="37" y="121"/>
                    <a:pt x="37" y="121"/>
                    <a:pt x="37" y="121"/>
                  </a:cubicBezTo>
                  <a:cubicBezTo>
                    <a:pt x="36" y="121"/>
                    <a:pt x="36" y="121"/>
                    <a:pt x="36" y="121"/>
                  </a:cubicBezTo>
                  <a:cubicBezTo>
                    <a:pt x="36" y="121"/>
                    <a:pt x="36" y="121"/>
                    <a:pt x="36" y="121"/>
                  </a:cubicBezTo>
                  <a:cubicBezTo>
                    <a:pt x="36" y="121"/>
                    <a:pt x="36" y="121"/>
                    <a:pt x="36" y="121"/>
                  </a:cubicBezTo>
                  <a:cubicBezTo>
                    <a:pt x="36" y="121"/>
                    <a:pt x="36" y="121"/>
                    <a:pt x="36" y="121"/>
                  </a:cubicBezTo>
                  <a:cubicBezTo>
                    <a:pt x="34" y="121"/>
                    <a:pt x="34" y="121"/>
                    <a:pt x="34" y="121"/>
                  </a:cubicBezTo>
                  <a:cubicBezTo>
                    <a:pt x="34" y="121"/>
                    <a:pt x="34" y="121"/>
                    <a:pt x="34" y="121"/>
                  </a:cubicBezTo>
                  <a:cubicBezTo>
                    <a:pt x="34" y="121"/>
                    <a:pt x="34" y="121"/>
                    <a:pt x="34" y="121"/>
                  </a:cubicBezTo>
                  <a:cubicBezTo>
                    <a:pt x="34" y="120"/>
                    <a:pt x="34" y="120"/>
                    <a:pt x="34" y="120"/>
                  </a:cubicBezTo>
                  <a:cubicBezTo>
                    <a:pt x="35" y="120"/>
                    <a:pt x="35" y="120"/>
                    <a:pt x="35" y="120"/>
                  </a:cubicBezTo>
                  <a:cubicBezTo>
                    <a:pt x="35" y="120"/>
                    <a:pt x="35" y="120"/>
                    <a:pt x="35" y="120"/>
                  </a:cubicBezTo>
                  <a:cubicBezTo>
                    <a:pt x="36" y="120"/>
                    <a:pt x="36" y="120"/>
                    <a:pt x="36" y="120"/>
                  </a:cubicBezTo>
                  <a:cubicBezTo>
                    <a:pt x="37" y="120"/>
                    <a:pt x="37" y="120"/>
                    <a:pt x="37" y="120"/>
                  </a:cubicBezTo>
                  <a:cubicBezTo>
                    <a:pt x="37" y="120"/>
                    <a:pt x="37" y="120"/>
                    <a:pt x="37" y="120"/>
                  </a:cubicBezTo>
                  <a:cubicBezTo>
                    <a:pt x="38" y="119"/>
                    <a:pt x="38" y="119"/>
                    <a:pt x="38" y="119"/>
                  </a:cubicBezTo>
                  <a:cubicBezTo>
                    <a:pt x="38" y="118"/>
                    <a:pt x="38" y="118"/>
                    <a:pt x="38" y="118"/>
                  </a:cubicBezTo>
                  <a:cubicBezTo>
                    <a:pt x="38" y="118"/>
                    <a:pt x="38" y="118"/>
                    <a:pt x="38" y="118"/>
                  </a:cubicBezTo>
                  <a:cubicBezTo>
                    <a:pt x="39" y="117"/>
                    <a:pt x="39" y="117"/>
                    <a:pt x="39" y="117"/>
                  </a:cubicBezTo>
                  <a:cubicBezTo>
                    <a:pt x="38" y="116"/>
                    <a:pt x="38" y="116"/>
                    <a:pt x="38" y="116"/>
                  </a:cubicBezTo>
                  <a:cubicBezTo>
                    <a:pt x="38" y="115"/>
                    <a:pt x="38" y="115"/>
                    <a:pt x="38" y="115"/>
                  </a:cubicBezTo>
                  <a:cubicBezTo>
                    <a:pt x="38" y="115"/>
                    <a:pt x="38" y="115"/>
                    <a:pt x="38" y="115"/>
                  </a:cubicBezTo>
                  <a:cubicBezTo>
                    <a:pt x="38" y="115"/>
                    <a:pt x="38" y="115"/>
                    <a:pt x="38" y="115"/>
                  </a:cubicBezTo>
                  <a:cubicBezTo>
                    <a:pt x="37" y="115"/>
                    <a:pt x="37" y="115"/>
                    <a:pt x="37" y="115"/>
                  </a:cubicBezTo>
                  <a:cubicBezTo>
                    <a:pt x="37" y="115"/>
                    <a:pt x="37" y="115"/>
                    <a:pt x="37" y="115"/>
                  </a:cubicBezTo>
                  <a:cubicBezTo>
                    <a:pt x="36" y="114"/>
                    <a:pt x="36" y="114"/>
                    <a:pt x="36" y="114"/>
                  </a:cubicBezTo>
                  <a:cubicBezTo>
                    <a:pt x="36" y="114"/>
                    <a:pt x="36" y="114"/>
                    <a:pt x="36" y="114"/>
                  </a:cubicBezTo>
                  <a:cubicBezTo>
                    <a:pt x="36" y="114"/>
                    <a:pt x="36" y="114"/>
                    <a:pt x="36" y="114"/>
                  </a:cubicBezTo>
                  <a:cubicBezTo>
                    <a:pt x="36" y="114"/>
                    <a:pt x="36" y="114"/>
                    <a:pt x="36" y="114"/>
                  </a:cubicBezTo>
                  <a:cubicBezTo>
                    <a:pt x="37" y="114"/>
                    <a:pt x="37" y="114"/>
                    <a:pt x="37" y="114"/>
                  </a:cubicBezTo>
                  <a:cubicBezTo>
                    <a:pt x="37" y="114"/>
                    <a:pt x="37" y="114"/>
                    <a:pt x="37" y="114"/>
                  </a:cubicBezTo>
                  <a:cubicBezTo>
                    <a:pt x="38" y="113"/>
                    <a:pt x="38" y="113"/>
                    <a:pt x="38" y="113"/>
                  </a:cubicBezTo>
                  <a:cubicBezTo>
                    <a:pt x="38" y="113"/>
                    <a:pt x="38" y="113"/>
                    <a:pt x="38" y="113"/>
                  </a:cubicBezTo>
                  <a:cubicBezTo>
                    <a:pt x="38" y="112"/>
                    <a:pt x="38" y="112"/>
                    <a:pt x="38" y="112"/>
                  </a:cubicBezTo>
                  <a:cubicBezTo>
                    <a:pt x="38" y="112"/>
                    <a:pt x="38" y="112"/>
                    <a:pt x="38" y="112"/>
                  </a:cubicBezTo>
                  <a:cubicBezTo>
                    <a:pt x="38" y="111"/>
                    <a:pt x="38" y="111"/>
                    <a:pt x="38" y="111"/>
                  </a:cubicBezTo>
                  <a:cubicBezTo>
                    <a:pt x="37" y="111"/>
                    <a:pt x="37" y="111"/>
                    <a:pt x="37" y="111"/>
                  </a:cubicBezTo>
                  <a:cubicBezTo>
                    <a:pt x="37" y="111"/>
                    <a:pt x="37" y="111"/>
                    <a:pt x="37" y="111"/>
                  </a:cubicBezTo>
                  <a:cubicBezTo>
                    <a:pt x="37" y="110"/>
                    <a:pt x="37" y="110"/>
                    <a:pt x="37" y="110"/>
                  </a:cubicBezTo>
                  <a:cubicBezTo>
                    <a:pt x="37" y="110"/>
                    <a:pt x="37" y="110"/>
                    <a:pt x="37" y="110"/>
                  </a:cubicBezTo>
                  <a:cubicBezTo>
                    <a:pt x="37" y="110"/>
                    <a:pt x="37" y="110"/>
                    <a:pt x="37" y="110"/>
                  </a:cubicBezTo>
                  <a:cubicBezTo>
                    <a:pt x="37" y="110"/>
                    <a:pt x="37" y="110"/>
                    <a:pt x="37" y="110"/>
                  </a:cubicBezTo>
                  <a:cubicBezTo>
                    <a:pt x="37" y="109"/>
                    <a:pt x="37" y="109"/>
                    <a:pt x="37" y="109"/>
                  </a:cubicBezTo>
                  <a:cubicBezTo>
                    <a:pt x="37" y="108"/>
                    <a:pt x="37" y="108"/>
                    <a:pt x="37" y="108"/>
                  </a:cubicBezTo>
                  <a:cubicBezTo>
                    <a:pt x="37" y="108"/>
                    <a:pt x="37" y="108"/>
                    <a:pt x="37" y="108"/>
                  </a:cubicBezTo>
                  <a:cubicBezTo>
                    <a:pt x="38" y="109"/>
                    <a:pt x="38" y="109"/>
                    <a:pt x="38" y="109"/>
                  </a:cubicBezTo>
                  <a:cubicBezTo>
                    <a:pt x="38" y="108"/>
                    <a:pt x="38" y="108"/>
                    <a:pt x="38" y="108"/>
                  </a:cubicBezTo>
                  <a:cubicBezTo>
                    <a:pt x="37" y="108"/>
                    <a:pt x="37" y="108"/>
                    <a:pt x="37" y="108"/>
                  </a:cubicBezTo>
                  <a:cubicBezTo>
                    <a:pt x="37" y="108"/>
                    <a:pt x="37" y="108"/>
                    <a:pt x="37" y="108"/>
                  </a:cubicBezTo>
                  <a:cubicBezTo>
                    <a:pt x="38" y="107"/>
                    <a:pt x="38" y="107"/>
                    <a:pt x="38" y="107"/>
                  </a:cubicBezTo>
                  <a:cubicBezTo>
                    <a:pt x="38" y="106"/>
                    <a:pt x="38" y="106"/>
                    <a:pt x="38" y="106"/>
                  </a:cubicBezTo>
                  <a:cubicBezTo>
                    <a:pt x="37" y="106"/>
                    <a:pt x="37" y="106"/>
                    <a:pt x="37" y="106"/>
                  </a:cubicBezTo>
                  <a:cubicBezTo>
                    <a:pt x="37" y="105"/>
                    <a:pt x="37" y="105"/>
                    <a:pt x="37" y="105"/>
                  </a:cubicBezTo>
                  <a:cubicBezTo>
                    <a:pt x="37" y="105"/>
                    <a:pt x="37" y="105"/>
                    <a:pt x="37" y="105"/>
                  </a:cubicBezTo>
                  <a:cubicBezTo>
                    <a:pt x="37" y="104"/>
                    <a:pt x="37" y="104"/>
                    <a:pt x="37" y="104"/>
                  </a:cubicBezTo>
                  <a:cubicBezTo>
                    <a:pt x="38" y="103"/>
                    <a:pt x="38" y="103"/>
                    <a:pt x="38" y="103"/>
                  </a:cubicBezTo>
                  <a:cubicBezTo>
                    <a:pt x="37" y="103"/>
                    <a:pt x="37" y="103"/>
                    <a:pt x="37" y="103"/>
                  </a:cubicBezTo>
                  <a:cubicBezTo>
                    <a:pt x="37" y="103"/>
                    <a:pt x="37" y="103"/>
                    <a:pt x="37" y="103"/>
                  </a:cubicBezTo>
                  <a:cubicBezTo>
                    <a:pt x="36" y="104"/>
                    <a:pt x="36" y="104"/>
                    <a:pt x="36" y="104"/>
                  </a:cubicBezTo>
                  <a:cubicBezTo>
                    <a:pt x="36" y="104"/>
                    <a:pt x="36" y="104"/>
                    <a:pt x="36" y="104"/>
                  </a:cubicBezTo>
                  <a:cubicBezTo>
                    <a:pt x="35" y="104"/>
                    <a:pt x="35" y="104"/>
                    <a:pt x="35" y="104"/>
                  </a:cubicBezTo>
                  <a:cubicBezTo>
                    <a:pt x="35" y="105"/>
                    <a:pt x="35" y="105"/>
                    <a:pt x="35" y="105"/>
                  </a:cubicBezTo>
                  <a:cubicBezTo>
                    <a:pt x="34" y="104"/>
                    <a:pt x="34" y="104"/>
                    <a:pt x="34" y="104"/>
                  </a:cubicBezTo>
                  <a:cubicBezTo>
                    <a:pt x="35" y="104"/>
                    <a:pt x="35" y="104"/>
                    <a:pt x="35" y="104"/>
                  </a:cubicBezTo>
                  <a:cubicBezTo>
                    <a:pt x="35" y="103"/>
                    <a:pt x="35" y="103"/>
                    <a:pt x="35" y="103"/>
                  </a:cubicBezTo>
                  <a:cubicBezTo>
                    <a:pt x="36" y="103"/>
                    <a:pt x="36" y="103"/>
                    <a:pt x="36" y="103"/>
                  </a:cubicBezTo>
                  <a:cubicBezTo>
                    <a:pt x="36" y="103"/>
                    <a:pt x="36" y="103"/>
                    <a:pt x="36" y="103"/>
                  </a:cubicBezTo>
                  <a:cubicBezTo>
                    <a:pt x="37" y="102"/>
                    <a:pt x="37" y="102"/>
                    <a:pt x="37" y="102"/>
                  </a:cubicBezTo>
                  <a:cubicBezTo>
                    <a:pt x="37" y="102"/>
                    <a:pt x="37" y="102"/>
                    <a:pt x="37" y="102"/>
                  </a:cubicBezTo>
                  <a:cubicBezTo>
                    <a:pt x="38" y="102"/>
                    <a:pt x="38" y="102"/>
                    <a:pt x="38" y="102"/>
                  </a:cubicBezTo>
                  <a:cubicBezTo>
                    <a:pt x="38" y="101"/>
                    <a:pt x="38" y="101"/>
                    <a:pt x="38" y="101"/>
                  </a:cubicBezTo>
                  <a:cubicBezTo>
                    <a:pt x="38" y="100"/>
                    <a:pt x="38" y="100"/>
                    <a:pt x="38" y="100"/>
                  </a:cubicBezTo>
                  <a:cubicBezTo>
                    <a:pt x="38" y="100"/>
                    <a:pt x="38" y="100"/>
                    <a:pt x="38" y="100"/>
                  </a:cubicBezTo>
                  <a:cubicBezTo>
                    <a:pt x="37" y="99"/>
                    <a:pt x="37" y="99"/>
                    <a:pt x="37" y="99"/>
                  </a:cubicBezTo>
                  <a:cubicBezTo>
                    <a:pt x="37" y="99"/>
                    <a:pt x="37" y="99"/>
                    <a:pt x="37" y="99"/>
                  </a:cubicBezTo>
                  <a:cubicBezTo>
                    <a:pt x="37" y="99"/>
                    <a:pt x="37" y="99"/>
                    <a:pt x="37" y="99"/>
                  </a:cubicBezTo>
                  <a:cubicBezTo>
                    <a:pt x="36" y="99"/>
                    <a:pt x="36" y="99"/>
                    <a:pt x="36" y="99"/>
                  </a:cubicBezTo>
                  <a:cubicBezTo>
                    <a:pt x="36" y="98"/>
                    <a:pt x="36" y="98"/>
                    <a:pt x="36" y="98"/>
                  </a:cubicBezTo>
                  <a:cubicBezTo>
                    <a:pt x="36" y="97"/>
                    <a:pt x="36" y="97"/>
                    <a:pt x="36" y="97"/>
                  </a:cubicBezTo>
                  <a:cubicBezTo>
                    <a:pt x="36" y="97"/>
                    <a:pt x="36" y="97"/>
                    <a:pt x="36" y="97"/>
                  </a:cubicBezTo>
                  <a:cubicBezTo>
                    <a:pt x="36" y="97"/>
                    <a:pt x="36" y="97"/>
                    <a:pt x="36" y="97"/>
                  </a:cubicBezTo>
                  <a:cubicBezTo>
                    <a:pt x="36" y="96"/>
                    <a:pt x="36" y="96"/>
                    <a:pt x="36" y="96"/>
                  </a:cubicBezTo>
                  <a:cubicBezTo>
                    <a:pt x="36" y="95"/>
                    <a:pt x="36" y="95"/>
                    <a:pt x="36" y="95"/>
                  </a:cubicBezTo>
                  <a:cubicBezTo>
                    <a:pt x="34" y="94"/>
                    <a:pt x="34" y="94"/>
                    <a:pt x="34" y="94"/>
                  </a:cubicBezTo>
                  <a:cubicBezTo>
                    <a:pt x="34" y="94"/>
                    <a:pt x="34" y="94"/>
                    <a:pt x="34" y="94"/>
                  </a:cubicBezTo>
                  <a:cubicBezTo>
                    <a:pt x="34" y="94"/>
                    <a:pt x="34" y="94"/>
                    <a:pt x="34" y="94"/>
                  </a:cubicBezTo>
                  <a:cubicBezTo>
                    <a:pt x="33" y="93"/>
                    <a:pt x="33" y="93"/>
                    <a:pt x="33" y="93"/>
                  </a:cubicBezTo>
                  <a:cubicBezTo>
                    <a:pt x="33" y="93"/>
                    <a:pt x="33" y="93"/>
                    <a:pt x="33" y="93"/>
                  </a:cubicBezTo>
                  <a:cubicBezTo>
                    <a:pt x="34" y="93"/>
                    <a:pt x="34" y="93"/>
                    <a:pt x="34" y="93"/>
                  </a:cubicBezTo>
                  <a:cubicBezTo>
                    <a:pt x="35" y="92"/>
                    <a:pt x="35" y="92"/>
                    <a:pt x="35" y="92"/>
                  </a:cubicBezTo>
                  <a:cubicBezTo>
                    <a:pt x="35" y="92"/>
                    <a:pt x="35" y="92"/>
                    <a:pt x="35" y="92"/>
                  </a:cubicBezTo>
                  <a:cubicBezTo>
                    <a:pt x="35" y="91"/>
                    <a:pt x="35" y="91"/>
                    <a:pt x="35" y="91"/>
                  </a:cubicBezTo>
                  <a:cubicBezTo>
                    <a:pt x="35" y="91"/>
                    <a:pt x="35" y="91"/>
                    <a:pt x="35" y="91"/>
                  </a:cubicBezTo>
                  <a:cubicBezTo>
                    <a:pt x="34" y="91"/>
                    <a:pt x="34" y="91"/>
                    <a:pt x="34" y="91"/>
                  </a:cubicBezTo>
                  <a:cubicBezTo>
                    <a:pt x="34" y="91"/>
                    <a:pt x="34" y="91"/>
                    <a:pt x="34" y="91"/>
                  </a:cubicBezTo>
                  <a:cubicBezTo>
                    <a:pt x="35" y="91"/>
                    <a:pt x="35" y="91"/>
                    <a:pt x="35" y="91"/>
                  </a:cubicBezTo>
                  <a:cubicBezTo>
                    <a:pt x="35" y="90"/>
                    <a:pt x="35" y="90"/>
                    <a:pt x="35" y="90"/>
                  </a:cubicBezTo>
                  <a:cubicBezTo>
                    <a:pt x="36" y="89"/>
                    <a:pt x="36" y="89"/>
                    <a:pt x="36" y="89"/>
                  </a:cubicBezTo>
                  <a:cubicBezTo>
                    <a:pt x="36" y="89"/>
                    <a:pt x="36" y="89"/>
                    <a:pt x="36" y="89"/>
                  </a:cubicBezTo>
                  <a:cubicBezTo>
                    <a:pt x="36" y="89"/>
                    <a:pt x="36" y="89"/>
                    <a:pt x="36" y="89"/>
                  </a:cubicBezTo>
                  <a:cubicBezTo>
                    <a:pt x="36" y="88"/>
                    <a:pt x="36" y="88"/>
                    <a:pt x="36" y="88"/>
                  </a:cubicBezTo>
                  <a:cubicBezTo>
                    <a:pt x="36" y="88"/>
                    <a:pt x="36" y="88"/>
                    <a:pt x="36" y="88"/>
                  </a:cubicBezTo>
                  <a:cubicBezTo>
                    <a:pt x="35" y="88"/>
                    <a:pt x="35" y="88"/>
                    <a:pt x="35" y="88"/>
                  </a:cubicBezTo>
                  <a:cubicBezTo>
                    <a:pt x="34" y="87"/>
                    <a:pt x="34" y="87"/>
                    <a:pt x="34" y="87"/>
                  </a:cubicBezTo>
                  <a:cubicBezTo>
                    <a:pt x="33" y="86"/>
                    <a:pt x="33" y="86"/>
                    <a:pt x="33" y="86"/>
                  </a:cubicBezTo>
                  <a:cubicBezTo>
                    <a:pt x="33" y="86"/>
                    <a:pt x="33" y="86"/>
                    <a:pt x="33" y="86"/>
                  </a:cubicBezTo>
                  <a:cubicBezTo>
                    <a:pt x="33" y="86"/>
                    <a:pt x="33" y="86"/>
                    <a:pt x="33" y="86"/>
                  </a:cubicBezTo>
                  <a:cubicBezTo>
                    <a:pt x="33" y="86"/>
                    <a:pt x="33" y="86"/>
                    <a:pt x="33" y="86"/>
                  </a:cubicBezTo>
                  <a:cubicBezTo>
                    <a:pt x="32" y="86"/>
                    <a:pt x="32" y="86"/>
                    <a:pt x="32" y="86"/>
                  </a:cubicBezTo>
                  <a:cubicBezTo>
                    <a:pt x="32" y="86"/>
                    <a:pt x="32" y="86"/>
                    <a:pt x="32" y="86"/>
                  </a:cubicBezTo>
                  <a:cubicBezTo>
                    <a:pt x="32" y="86"/>
                    <a:pt x="32" y="86"/>
                    <a:pt x="32" y="86"/>
                  </a:cubicBezTo>
                  <a:cubicBezTo>
                    <a:pt x="32" y="85"/>
                    <a:pt x="32" y="85"/>
                    <a:pt x="32" y="85"/>
                  </a:cubicBezTo>
                  <a:cubicBezTo>
                    <a:pt x="31" y="85"/>
                    <a:pt x="31" y="85"/>
                    <a:pt x="31" y="85"/>
                  </a:cubicBezTo>
                  <a:cubicBezTo>
                    <a:pt x="31" y="85"/>
                    <a:pt x="31" y="85"/>
                    <a:pt x="31" y="85"/>
                  </a:cubicBezTo>
                  <a:cubicBezTo>
                    <a:pt x="30" y="84"/>
                    <a:pt x="30" y="84"/>
                    <a:pt x="30" y="84"/>
                  </a:cubicBezTo>
                  <a:cubicBezTo>
                    <a:pt x="30" y="84"/>
                    <a:pt x="30" y="84"/>
                    <a:pt x="30" y="84"/>
                  </a:cubicBezTo>
                  <a:cubicBezTo>
                    <a:pt x="30" y="84"/>
                    <a:pt x="30" y="84"/>
                    <a:pt x="30" y="84"/>
                  </a:cubicBezTo>
                  <a:cubicBezTo>
                    <a:pt x="29" y="84"/>
                    <a:pt x="29" y="84"/>
                    <a:pt x="29" y="84"/>
                  </a:cubicBezTo>
                  <a:cubicBezTo>
                    <a:pt x="29" y="84"/>
                    <a:pt x="29" y="84"/>
                    <a:pt x="29" y="84"/>
                  </a:cubicBezTo>
                  <a:cubicBezTo>
                    <a:pt x="29" y="83"/>
                    <a:pt x="29" y="83"/>
                    <a:pt x="29" y="83"/>
                  </a:cubicBezTo>
                  <a:cubicBezTo>
                    <a:pt x="28" y="83"/>
                    <a:pt x="28" y="83"/>
                    <a:pt x="28" y="83"/>
                  </a:cubicBezTo>
                  <a:cubicBezTo>
                    <a:pt x="27" y="82"/>
                    <a:pt x="27" y="82"/>
                    <a:pt x="27" y="82"/>
                  </a:cubicBezTo>
                  <a:cubicBezTo>
                    <a:pt x="27" y="82"/>
                    <a:pt x="27" y="82"/>
                    <a:pt x="27" y="82"/>
                  </a:cubicBezTo>
                  <a:cubicBezTo>
                    <a:pt x="27" y="82"/>
                    <a:pt x="27" y="82"/>
                    <a:pt x="27" y="82"/>
                  </a:cubicBezTo>
                  <a:cubicBezTo>
                    <a:pt x="26" y="82"/>
                    <a:pt x="26" y="82"/>
                    <a:pt x="26" y="82"/>
                  </a:cubicBezTo>
                  <a:cubicBezTo>
                    <a:pt x="25" y="81"/>
                    <a:pt x="25" y="81"/>
                    <a:pt x="25" y="81"/>
                  </a:cubicBezTo>
                  <a:cubicBezTo>
                    <a:pt x="24" y="81"/>
                    <a:pt x="24" y="81"/>
                    <a:pt x="24" y="81"/>
                  </a:cubicBezTo>
                  <a:cubicBezTo>
                    <a:pt x="23" y="80"/>
                    <a:pt x="23" y="80"/>
                    <a:pt x="23" y="80"/>
                  </a:cubicBezTo>
                  <a:cubicBezTo>
                    <a:pt x="22" y="80"/>
                    <a:pt x="22" y="80"/>
                    <a:pt x="22" y="80"/>
                  </a:cubicBezTo>
                  <a:cubicBezTo>
                    <a:pt x="22" y="80"/>
                    <a:pt x="22" y="80"/>
                    <a:pt x="22" y="80"/>
                  </a:cubicBezTo>
                  <a:cubicBezTo>
                    <a:pt x="21" y="80"/>
                    <a:pt x="21" y="80"/>
                    <a:pt x="21" y="80"/>
                  </a:cubicBezTo>
                  <a:cubicBezTo>
                    <a:pt x="20" y="81"/>
                    <a:pt x="20" y="81"/>
                    <a:pt x="20" y="81"/>
                  </a:cubicBezTo>
                  <a:cubicBezTo>
                    <a:pt x="20" y="82"/>
                    <a:pt x="20" y="82"/>
                    <a:pt x="20" y="82"/>
                  </a:cubicBezTo>
                  <a:cubicBezTo>
                    <a:pt x="19" y="82"/>
                    <a:pt x="19" y="82"/>
                    <a:pt x="19" y="82"/>
                  </a:cubicBezTo>
                  <a:cubicBezTo>
                    <a:pt x="19" y="81"/>
                    <a:pt x="19" y="81"/>
                    <a:pt x="19" y="81"/>
                  </a:cubicBezTo>
                  <a:cubicBezTo>
                    <a:pt x="20" y="81"/>
                    <a:pt x="20" y="81"/>
                    <a:pt x="20" y="81"/>
                  </a:cubicBezTo>
                  <a:cubicBezTo>
                    <a:pt x="20" y="80"/>
                    <a:pt x="20" y="80"/>
                    <a:pt x="20" y="80"/>
                  </a:cubicBezTo>
                  <a:cubicBezTo>
                    <a:pt x="19" y="80"/>
                    <a:pt x="19" y="80"/>
                    <a:pt x="19" y="80"/>
                  </a:cubicBezTo>
                  <a:cubicBezTo>
                    <a:pt x="19" y="80"/>
                    <a:pt x="19" y="80"/>
                    <a:pt x="19" y="80"/>
                  </a:cubicBezTo>
                  <a:cubicBezTo>
                    <a:pt x="18" y="80"/>
                    <a:pt x="18" y="80"/>
                    <a:pt x="18" y="80"/>
                  </a:cubicBezTo>
                  <a:cubicBezTo>
                    <a:pt x="18" y="81"/>
                    <a:pt x="18" y="81"/>
                    <a:pt x="18" y="81"/>
                  </a:cubicBezTo>
                  <a:cubicBezTo>
                    <a:pt x="17" y="81"/>
                    <a:pt x="17" y="81"/>
                    <a:pt x="17" y="81"/>
                  </a:cubicBezTo>
                  <a:cubicBezTo>
                    <a:pt x="17" y="81"/>
                    <a:pt x="17" y="81"/>
                    <a:pt x="17" y="81"/>
                  </a:cubicBezTo>
                  <a:cubicBezTo>
                    <a:pt x="16" y="80"/>
                    <a:pt x="16" y="80"/>
                    <a:pt x="16" y="80"/>
                  </a:cubicBezTo>
                  <a:cubicBezTo>
                    <a:pt x="16" y="80"/>
                    <a:pt x="16" y="80"/>
                    <a:pt x="16" y="80"/>
                  </a:cubicBezTo>
                  <a:cubicBezTo>
                    <a:pt x="16" y="80"/>
                    <a:pt x="16" y="80"/>
                    <a:pt x="16" y="80"/>
                  </a:cubicBezTo>
                  <a:cubicBezTo>
                    <a:pt x="15" y="82"/>
                    <a:pt x="15" y="82"/>
                    <a:pt x="15" y="82"/>
                  </a:cubicBezTo>
                  <a:cubicBezTo>
                    <a:pt x="15" y="82"/>
                    <a:pt x="15" y="82"/>
                    <a:pt x="15" y="82"/>
                  </a:cubicBezTo>
                  <a:cubicBezTo>
                    <a:pt x="15" y="82"/>
                    <a:pt x="15" y="82"/>
                    <a:pt x="15" y="82"/>
                  </a:cubicBezTo>
                  <a:cubicBezTo>
                    <a:pt x="14" y="81"/>
                    <a:pt x="14" y="81"/>
                    <a:pt x="14" y="81"/>
                  </a:cubicBezTo>
                  <a:cubicBezTo>
                    <a:pt x="15" y="80"/>
                    <a:pt x="15" y="80"/>
                    <a:pt x="15" y="80"/>
                  </a:cubicBezTo>
                  <a:cubicBezTo>
                    <a:pt x="15" y="80"/>
                    <a:pt x="15" y="80"/>
                    <a:pt x="15" y="80"/>
                  </a:cubicBezTo>
                  <a:cubicBezTo>
                    <a:pt x="15" y="79"/>
                    <a:pt x="15" y="79"/>
                    <a:pt x="15" y="79"/>
                  </a:cubicBezTo>
                  <a:cubicBezTo>
                    <a:pt x="15" y="79"/>
                    <a:pt x="15" y="79"/>
                    <a:pt x="15" y="79"/>
                  </a:cubicBezTo>
                  <a:cubicBezTo>
                    <a:pt x="14" y="79"/>
                    <a:pt x="14" y="79"/>
                    <a:pt x="14" y="79"/>
                  </a:cubicBezTo>
                  <a:cubicBezTo>
                    <a:pt x="14" y="80"/>
                    <a:pt x="14" y="80"/>
                    <a:pt x="14" y="80"/>
                  </a:cubicBezTo>
                  <a:cubicBezTo>
                    <a:pt x="13" y="80"/>
                    <a:pt x="13" y="80"/>
                    <a:pt x="13" y="80"/>
                  </a:cubicBezTo>
                  <a:cubicBezTo>
                    <a:pt x="13" y="80"/>
                    <a:pt x="13" y="80"/>
                    <a:pt x="13" y="80"/>
                  </a:cubicBezTo>
                  <a:cubicBezTo>
                    <a:pt x="13" y="80"/>
                    <a:pt x="13" y="80"/>
                    <a:pt x="13" y="80"/>
                  </a:cubicBezTo>
                  <a:cubicBezTo>
                    <a:pt x="12" y="80"/>
                    <a:pt x="12" y="80"/>
                    <a:pt x="12" y="80"/>
                  </a:cubicBezTo>
                  <a:cubicBezTo>
                    <a:pt x="12" y="79"/>
                    <a:pt x="12" y="79"/>
                    <a:pt x="12" y="79"/>
                  </a:cubicBezTo>
                  <a:cubicBezTo>
                    <a:pt x="12" y="79"/>
                    <a:pt x="12" y="79"/>
                    <a:pt x="12" y="79"/>
                  </a:cubicBezTo>
                  <a:cubicBezTo>
                    <a:pt x="12" y="78"/>
                    <a:pt x="12" y="78"/>
                    <a:pt x="12" y="78"/>
                  </a:cubicBezTo>
                  <a:cubicBezTo>
                    <a:pt x="12" y="78"/>
                    <a:pt x="12" y="78"/>
                    <a:pt x="12" y="78"/>
                  </a:cubicBezTo>
                  <a:cubicBezTo>
                    <a:pt x="11" y="78"/>
                    <a:pt x="11" y="78"/>
                    <a:pt x="11" y="78"/>
                  </a:cubicBezTo>
                  <a:cubicBezTo>
                    <a:pt x="11" y="79"/>
                    <a:pt x="11" y="79"/>
                    <a:pt x="11" y="79"/>
                  </a:cubicBezTo>
                  <a:cubicBezTo>
                    <a:pt x="11" y="79"/>
                    <a:pt x="11" y="79"/>
                    <a:pt x="11" y="79"/>
                  </a:cubicBezTo>
                  <a:cubicBezTo>
                    <a:pt x="10" y="80"/>
                    <a:pt x="10" y="80"/>
                    <a:pt x="10" y="80"/>
                  </a:cubicBezTo>
                  <a:cubicBezTo>
                    <a:pt x="10" y="80"/>
                    <a:pt x="10" y="80"/>
                    <a:pt x="10" y="80"/>
                  </a:cubicBezTo>
                  <a:cubicBezTo>
                    <a:pt x="11" y="81"/>
                    <a:pt x="11" y="81"/>
                    <a:pt x="11" y="81"/>
                  </a:cubicBezTo>
                  <a:cubicBezTo>
                    <a:pt x="11" y="82"/>
                    <a:pt x="11" y="82"/>
                    <a:pt x="11" y="82"/>
                  </a:cubicBezTo>
                  <a:cubicBezTo>
                    <a:pt x="10" y="82"/>
                    <a:pt x="10" y="82"/>
                    <a:pt x="10" y="82"/>
                  </a:cubicBezTo>
                  <a:cubicBezTo>
                    <a:pt x="10" y="82"/>
                    <a:pt x="10" y="82"/>
                    <a:pt x="10" y="82"/>
                  </a:cubicBezTo>
                  <a:cubicBezTo>
                    <a:pt x="9" y="81"/>
                    <a:pt x="9" y="81"/>
                    <a:pt x="9" y="81"/>
                  </a:cubicBezTo>
                  <a:cubicBezTo>
                    <a:pt x="8" y="81"/>
                    <a:pt x="8" y="81"/>
                    <a:pt x="8" y="81"/>
                  </a:cubicBezTo>
                  <a:cubicBezTo>
                    <a:pt x="7" y="80"/>
                    <a:pt x="7" y="80"/>
                    <a:pt x="7" y="80"/>
                  </a:cubicBezTo>
                  <a:cubicBezTo>
                    <a:pt x="7" y="80"/>
                    <a:pt x="7" y="80"/>
                    <a:pt x="7" y="80"/>
                  </a:cubicBezTo>
                  <a:cubicBezTo>
                    <a:pt x="6" y="79"/>
                    <a:pt x="6" y="79"/>
                    <a:pt x="6" y="79"/>
                  </a:cubicBezTo>
                  <a:cubicBezTo>
                    <a:pt x="6" y="79"/>
                    <a:pt x="6" y="79"/>
                    <a:pt x="6" y="79"/>
                  </a:cubicBezTo>
                  <a:cubicBezTo>
                    <a:pt x="6" y="79"/>
                    <a:pt x="6" y="79"/>
                    <a:pt x="6" y="79"/>
                  </a:cubicBezTo>
                  <a:cubicBezTo>
                    <a:pt x="5" y="79"/>
                    <a:pt x="5" y="79"/>
                    <a:pt x="5" y="79"/>
                  </a:cubicBezTo>
                  <a:cubicBezTo>
                    <a:pt x="5" y="77"/>
                    <a:pt x="5" y="77"/>
                    <a:pt x="5" y="77"/>
                  </a:cubicBezTo>
                  <a:cubicBezTo>
                    <a:pt x="4" y="77"/>
                    <a:pt x="4" y="77"/>
                    <a:pt x="4" y="77"/>
                  </a:cubicBezTo>
                  <a:cubicBezTo>
                    <a:pt x="4" y="76"/>
                    <a:pt x="4" y="76"/>
                    <a:pt x="4" y="76"/>
                  </a:cubicBezTo>
                  <a:cubicBezTo>
                    <a:pt x="4" y="75"/>
                    <a:pt x="4" y="75"/>
                    <a:pt x="4" y="75"/>
                  </a:cubicBezTo>
                  <a:cubicBezTo>
                    <a:pt x="4" y="75"/>
                    <a:pt x="4" y="75"/>
                    <a:pt x="4" y="75"/>
                  </a:cubicBezTo>
                  <a:cubicBezTo>
                    <a:pt x="5" y="75"/>
                    <a:pt x="5" y="75"/>
                    <a:pt x="5" y="75"/>
                  </a:cubicBezTo>
                  <a:cubicBezTo>
                    <a:pt x="6" y="74"/>
                    <a:pt x="6" y="74"/>
                    <a:pt x="6" y="74"/>
                  </a:cubicBezTo>
                  <a:cubicBezTo>
                    <a:pt x="6" y="74"/>
                    <a:pt x="6" y="74"/>
                    <a:pt x="6" y="74"/>
                  </a:cubicBezTo>
                  <a:cubicBezTo>
                    <a:pt x="8" y="74"/>
                    <a:pt x="8" y="74"/>
                    <a:pt x="8" y="74"/>
                  </a:cubicBezTo>
                  <a:cubicBezTo>
                    <a:pt x="8" y="74"/>
                    <a:pt x="8" y="74"/>
                    <a:pt x="8" y="74"/>
                  </a:cubicBezTo>
                  <a:cubicBezTo>
                    <a:pt x="8" y="74"/>
                    <a:pt x="8" y="74"/>
                    <a:pt x="8" y="74"/>
                  </a:cubicBezTo>
                  <a:cubicBezTo>
                    <a:pt x="9" y="73"/>
                    <a:pt x="9" y="73"/>
                    <a:pt x="9" y="73"/>
                  </a:cubicBezTo>
                  <a:cubicBezTo>
                    <a:pt x="9" y="73"/>
                    <a:pt x="9" y="73"/>
                    <a:pt x="9" y="73"/>
                  </a:cubicBezTo>
                  <a:cubicBezTo>
                    <a:pt x="8" y="73"/>
                    <a:pt x="8" y="73"/>
                    <a:pt x="8" y="73"/>
                  </a:cubicBezTo>
                  <a:cubicBezTo>
                    <a:pt x="7" y="73"/>
                    <a:pt x="7" y="73"/>
                    <a:pt x="7" y="73"/>
                  </a:cubicBezTo>
                  <a:cubicBezTo>
                    <a:pt x="6" y="73"/>
                    <a:pt x="6" y="73"/>
                    <a:pt x="6" y="73"/>
                  </a:cubicBezTo>
                  <a:cubicBezTo>
                    <a:pt x="6" y="73"/>
                    <a:pt x="6" y="73"/>
                    <a:pt x="6" y="73"/>
                  </a:cubicBezTo>
                  <a:cubicBezTo>
                    <a:pt x="5" y="72"/>
                    <a:pt x="5" y="72"/>
                    <a:pt x="5" y="72"/>
                  </a:cubicBezTo>
                  <a:cubicBezTo>
                    <a:pt x="5" y="71"/>
                    <a:pt x="5" y="71"/>
                    <a:pt x="5" y="71"/>
                  </a:cubicBezTo>
                  <a:cubicBezTo>
                    <a:pt x="5" y="70"/>
                    <a:pt x="5" y="70"/>
                    <a:pt x="5" y="70"/>
                  </a:cubicBezTo>
                  <a:cubicBezTo>
                    <a:pt x="6" y="70"/>
                    <a:pt x="6" y="70"/>
                    <a:pt x="6" y="70"/>
                  </a:cubicBezTo>
                  <a:cubicBezTo>
                    <a:pt x="6" y="69"/>
                    <a:pt x="6" y="69"/>
                    <a:pt x="6" y="69"/>
                  </a:cubicBezTo>
                  <a:cubicBezTo>
                    <a:pt x="6" y="69"/>
                    <a:pt x="6" y="69"/>
                    <a:pt x="6" y="69"/>
                  </a:cubicBezTo>
                  <a:cubicBezTo>
                    <a:pt x="6" y="69"/>
                    <a:pt x="6" y="69"/>
                    <a:pt x="6" y="69"/>
                  </a:cubicBezTo>
                  <a:cubicBezTo>
                    <a:pt x="5" y="69"/>
                    <a:pt x="5" y="69"/>
                    <a:pt x="5" y="69"/>
                  </a:cubicBezTo>
                  <a:cubicBezTo>
                    <a:pt x="5" y="70"/>
                    <a:pt x="5" y="70"/>
                    <a:pt x="5" y="70"/>
                  </a:cubicBezTo>
                  <a:cubicBezTo>
                    <a:pt x="4" y="70"/>
                    <a:pt x="4" y="70"/>
                    <a:pt x="4" y="70"/>
                  </a:cubicBezTo>
                  <a:cubicBezTo>
                    <a:pt x="4" y="70"/>
                    <a:pt x="4" y="70"/>
                    <a:pt x="4" y="70"/>
                  </a:cubicBezTo>
                  <a:cubicBezTo>
                    <a:pt x="4" y="71"/>
                    <a:pt x="4" y="71"/>
                    <a:pt x="4" y="71"/>
                  </a:cubicBezTo>
                  <a:cubicBezTo>
                    <a:pt x="3" y="70"/>
                    <a:pt x="3" y="70"/>
                    <a:pt x="3" y="70"/>
                  </a:cubicBezTo>
                  <a:cubicBezTo>
                    <a:pt x="2" y="70"/>
                    <a:pt x="2" y="70"/>
                    <a:pt x="2" y="70"/>
                  </a:cubicBezTo>
                  <a:cubicBezTo>
                    <a:pt x="3" y="69"/>
                    <a:pt x="3" y="69"/>
                    <a:pt x="3" y="69"/>
                  </a:cubicBezTo>
                  <a:cubicBezTo>
                    <a:pt x="3" y="69"/>
                    <a:pt x="3" y="69"/>
                    <a:pt x="3" y="69"/>
                  </a:cubicBezTo>
                  <a:cubicBezTo>
                    <a:pt x="3" y="69"/>
                    <a:pt x="3" y="69"/>
                    <a:pt x="3" y="69"/>
                  </a:cubicBezTo>
                  <a:cubicBezTo>
                    <a:pt x="2" y="69"/>
                    <a:pt x="2" y="69"/>
                    <a:pt x="2" y="69"/>
                  </a:cubicBezTo>
                  <a:cubicBezTo>
                    <a:pt x="2" y="69"/>
                    <a:pt x="2" y="69"/>
                    <a:pt x="2" y="69"/>
                  </a:cubicBezTo>
                  <a:cubicBezTo>
                    <a:pt x="2" y="68"/>
                    <a:pt x="2" y="68"/>
                    <a:pt x="2" y="68"/>
                  </a:cubicBezTo>
                  <a:cubicBezTo>
                    <a:pt x="2" y="68"/>
                    <a:pt x="2" y="68"/>
                    <a:pt x="2" y="68"/>
                  </a:cubicBezTo>
                  <a:cubicBezTo>
                    <a:pt x="2" y="67"/>
                    <a:pt x="2" y="67"/>
                    <a:pt x="2" y="67"/>
                  </a:cubicBezTo>
                  <a:cubicBezTo>
                    <a:pt x="3" y="67"/>
                    <a:pt x="3" y="67"/>
                    <a:pt x="3" y="67"/>
                  </a:cubicBezTo>
                  <a:cubicBezTo>
                    <a:pt x="3" y="67"/>
                    <a:pt x="3" y="67"/>
                    <a:pt x="3" y="67"/>
                  </a:cubicBezTo>
                  <a:cubicBezTo>
                    <a:pt x="4" y="67"/>
                    <a:pt x="4" y="67"/>
                    <a:pt x="4" y="67"/>
                  </a:cubicBezTo>
                  <a:cubicBezTo>
                    <a:pt x="4" y="67"/>
                    <a:pt x="4" y="67"/>
                    <a:pt x="4" y="67"/>
                  </a:cubicBezTo>
                  <a:cubicBezTo>
                    <a:pt x="4" y="66"/>
                    <a:pt x="4" y="66"/>
                    <a:pt x="4" y="66"/>
                  </a:cubicBezTo>
                  <a:cubicBezTo>
                    <a:pt x="6" y="66"/>
                    <a:pt x="6" y="66"/>
                    <a:pt x="6" y="66"/>
                  </a:cubicBezTo>
                  <a:cubicBezTo>
                    <a:pt x="7" y="66"/>
                    <a:pt x="7" y="66"/>
                    <a:pt x="7" y="66"/>
                  </a:cubicBezTo>
                  <a:cubicBezTo>
                    <a:pt x="8" y="67"/>
                    <a:pt x="8" y="67"/>
                    <a:pt x="8" y="67"/>
                  </a:cubicBezTo>
                  <a:cubicBezTo>
                    <a:pt x="10" y="67"/>
                    <a:pt x="10" y="67"/>
                    <a:pt x="10" y="67"/>
                  </a:cubicBezTo>
                  <a:cubicBezTo>
                    <a:pt x="11" y="67"/>
                    <a:pt x="11" y="67"/>
                    <a:pt x="11" y="67"/>
                  </a:cubicBezTo>
                  <a:cubicBezTo>
                    <a:pt x="12" y="67"/>
                    <a:pt x="12" y="67"/>
                    <a:pt x="12" y="67"/>
                  </a:cubicBezTo>
                  <a:cubicBezTo>
                    <a:pt x="13" y="68"/>
                    <a:pt x="13" y="68"/>
                    <a:pt x="13" y="68"/>
                  </a:cubicBezTo>
                  <a:cubicBezTo>
                    <a:pt x="15" y="69"/>
                    <a:pt x="15" y="69"/>
                    <a:pt x="15" y="69"/>
                  </a:cubicBezTo>
                  <a:cubicBezTo>
                    <a:pt x="15" y="69"/>
                    <a:pt x="15" y="69"/>
                    <a:pt x="15" y="69"/>
                  </a:cubicBezTo>
                  <a:cubicBezTo>
                    <a:pt x="16" y="69"/>
                    <a:pt x="16" y="69"/>
                    <a:pt x="16" y="69"/>
                  </a:cubicBezTo>
                  <a:cubicBezTo>
                    <a:pt x="17" y="68"/>
                    <a:pt x="17" y="68"/>
                    <a:pt x="17" y="68"/>
                  </a:cubicBezTo>
                  <a:cubicBezTo>
                    <a:pt x="16" y="68"/>
                    <a:pt x="16" y="68"/>
                    <a:pt x="16" y="68"/>
                  </a:cubicBezTo>
                  <a:cubicBezTo>
                    <a:pt x="15" y="68"/>
                    <a:pt x="15" y="68"/>
                    <a:pt x="15" y="68"/>
                  </a:cubicBezTo>
                  <a:cubicBezTo>
                    <a:pt x="14" y="68"/>
                    <a:pt x="14" y="68"/>
                    <a:pt x="14" y="68"/>
                  </a:cubicBezTo>
                  <a:cubicBezTo>
                    <a:pt x="13" y="67"/>
                    <a:pt x="13" y="67"/>
                    <a:pt x="13" y="67"/>
                  </a:cubicBezTo>
                  <a:cubicBezTo>
                    <a:pt x="12" y="67"/>
                    <a:pt x="12" y="67"/>
                    <a:pt x="12" y="67"/>
                  </a:cubicBezTo>
                  <a:cubicBezTo>
                    <a:pt x="11" y="67"/>
                    <a:pt x="11" y="67"/>
                    <a:pt x="11" y="67"/>
                  </a:cubicBezTo>
                  <a:cubicBezTo>
                    <a:pt x="10" y="66"/>
                    <a:pt x="10" y="66"/>
                    <a:pt x="10" y="66"/>
                  </a:cubicBezTo>
                  <a:cubicBezTo>
                    <a:pt x="10" y="66"/>
                    <a:pt x="10" y="66"/>
                    <a:pt x="10" y="66"/>
                  </a:cubicBezTo>
                  <a:cubicBezTo>
                    <a:pt x="11" y="65"/>
                    <a:pt x="11" y="65"/>
                    <a:pt x="11" y="65"/>
                  </a:cubicBezTo>
                  <a:cubicBezTo>
                    <a:pt x="13" y="65"/>
                    <a:pt x="13" y="65"/>
                    <a:pt x="13" y="65"/>
                  </a:cubicBezTo>
                  <a:cubicBezTo>
                    <a:pt x="14" y="65"/>
                    <a:pt x="14" y="65"/>
                    <a:pt x="14" y="65"/>
                  </a:cubicBezTo>
                  <a:cubicBezTo>
                    <a:pt x="16" y="66"/>
                    <a:pt x="16" y="66"/>
                    <a:pt x="16" y="66"/>
                  </a:cubicBezTo>
                  <a:cubicBezTo>
                    <a:pt x="16" y="66"/>
                    <a:pt x="16" y="66"/>
                    <a:pt x="16" y="66"/>
                  </a:cubicBezTo>
                  <a:cubicBezTo>
                    <a:pt x="17" y="67"/>
                    <a:pt x="17" y="67"/>
                    <a:pt x="17" y="67"/>
                  </a:cubicBezTo>
                  <a:cubicBezTo>
                    <a:pt x="17" y="67"/>
                    <a:pt x="17" y="67"/>
                    <a:pt x="17" y="67"/>
                  </a:cubicBezTo>
                  <a:cubicBezTo>
                    <a:pt x="18" y="67"/>
                    <a:pt x="18" y="67"/>
                    <a:pt x="18" y="67"/>
                  </a:cubicBezTo>
                  <a:cubicBezTo>
                    <a:pt x="18" y="67"/>
                    <a:pt x="18" y="67"/>
                    <a:pt x="18" y="67"/>
                  </a:cubicBezTo>
                  <a:cubicBezTo>
                    <a:pt x="18" y="67"/>
                    <a:pt x="18" y="67"/>
                    <a:pt x="18" y="67"/>
                  </a:cubicBezTo>
                  <a:cubicBezTo>
                    <a:pt x="18" y="66"/>
                    <a:pt x="18" y="66"/>
                    <a:pt x="18" y="66"/>
                  </a:cubicBezTo>
                  <a:cubicBezTo>
                    <a:pt x="19" y="65"/>
                    <a:pt x="19" y="65"/>
                    <a:pt x="19" y="65"/>
                  </a:cubicBezTo>
                  <a:cubicBezTo>
                    <a:pt x="19" y="65"/>
                    <a:pt x="19" y="65"/>
                    <a:pt x="19" y="65"/>
                  </a:cubicBezTo>
                  <a:cubicBezTo>
                    <a:pt x="19" y="64"/>
                    <a:pt x="19" y="64"/>
                    <a:pt x="19" y="64"/>
                  </a:cubicBezTo>
                  <a:cubicBezTo>
                    <a:pt x="18" y="64"/>
                    <a:pt x="18" y="64"/>
                    <a:pt x="18" y="64"/>
                  </a:cubicBezTo>
                  <a:cubicBezTo>
                    <a:pt x="18" y="64"/>
                    <a:pt x="18" y="64"/>
                    <a:pt x="18" y="64"/>
                  </a:cubicBezTo>
                  <a:cubicBezTo>
                    <a:pt x="17" y="64"/>
                    <a:pt x="17" y="64"/>
                    <a:pt x="17" y="64"/>
                  </a:cubicBezTo>
                  <a:cubicBezTo>
                    <a:pt x="18" y="63"/>
                    <a:pt x="18" y="63"/>
                    <a:pt x="18" y="63"/>
                  </a:cubicBezTo>
                  <a:cubicBezTo>
                    <a:pt x="17" y="63"/>
                    <a:pt x="17" y="63"/>
                    <a:pt x="17" y="63"/>
                  </a:cubicBezTo>
                  <a:cubicBezTo>
                    <a:pt x="16" y="63"/>
                    <a:pt x="16" y="63"/>
                    <a:pt x="16" y="63"/>
                  </a:cubicBezTo>
                  <a:cubicBezTo>
                    <a:pt x="16" y="64"/>
                    <a:pt x="16" y="64"/>
                    <a:pt x="16" y="64"/>
                  </a:cubicBezTo>
                  <a:cubicBezTo>
                    <a:pt x="15" y="64"/>
                    <a:pt x="15" y="64"/>
                    <a:pt x="15" y="64"/>
                  </a:cubicBezTo>
                  <a:cubicBezTo>
                    <a:pt x="13" y="64"/>
                    <a:pt x="13" y="64"/>
                    <a:pt x="13" y="64"/>
                  </a:cubicBezTo>
                  <a:cubicBezTo>
                    <a:pt x="13" y="63"/>
                    <a:pt x="13" y="63"/>
                    <a:pt x="13" y="63"/>
                  </a:cubicBezTo>
                  <a:cubicBezTo>
                    <a:pt x="13" y="63"/>
                    <a:pt x="13" y="63"/>
                    <a:pt x="13" y="63"/>
                  </a:cubicBezTo>
                  <a:cubicBezTo>
                    <a:pt x="13" y="63"/>
                    <a:pt x="13" y="63"/>
                    <a:pt x="13" y="63"/>
                  </a:cubicBezTo>
                  <a:cubicBezTo>
                    <a:pt x="12" y="62"/>
                    <a:pt x="12" y="62"/>
                    <a:pt x="12" y="62"/>
                  </a:cubicBezTo>
                  <a:cubicBezTo>
                    <a:pt x="11" y="62"/>
                    <a:pt x="11" y="62"/>
                    <a:pt x="11" y="62"/>
                  </a:cubicBezTo>
                  <a:cubicBezTo>
                    <a:pt x="11" y="62"/>
                    <a:pt x="11" y="62"/>
                    <a:pt x="11" y="62"/>
                  </a:cubicBezTo>
                  <a:cubicBezTo>
                    <a:pt x="11" y="62"/>
                    <a:pt x="11" y="62"/>
                    <a:pt x="11" y="62"/>
                  </a:cubicBezTo>
                  <a:cubicBezTo>
                    <a:pt x="12" y="63"/>
                    <a:pt x="12" y="63"/>
                    <a:pt x="12" y="63"/>
                  </a:cubicBezTo>
                  <a:cubicBezTo>
                    <a:pt x="12" y="64"/>
                    <a:pt x="12" y="64"/>
                    <a:pt x="12" y="64"/>
                  </a:cubicBezTo>
                  <a:cubicBezTo>
                    <a:pt x="11" y="64"/>
                    <a:pt x="11" y="64"/>
                    <a:pt x="11" y="64"/>
                  </a:cubicBezTo>
                  <a:cubicBezTo>
                    <a:pt x="10" y="64"/>
                    <a:pt x="10" y="64"/>
                    <a:pt x="10" y="64"/>
                  </a:cubicBezTo>
                  <a:cubicBezTo>
                    <a:pt x="9" y="64"/>
                    <a:pt x="9" y="64"/>
                    <a:pt x="9" y="64"/>
                  </a:cubicBezTo>
                  <a:cubicBezTo>
                    <a:pt x="8" y="62"/>
                    <a:pt x="8" y="62"/>
                    <a:pt x="8" y="62"/>
                  </a:cubicBezTo>
                  <a:cubicBezTo>
                    <a:pt x="8" y="62"/>
                    <a:pt x="8" y="62"/>
                    <a:pt x="8" y="62"/>
                  </a:cubicBezTo>
                  <a:cubicBezTo>
                    <a:pt x="9" y="62"/>
                    <a:pt x="9" y="62"/>
                    <a:pt x="9" y="62"/>
                  </a:cubicBezTo>
                  <a:cubicBezTo>
                    <a:pt x="10" y="61"/>
                    <a:pt x="10" y="61"/>
                    <a:pt x="10" y="61"/>
                  </a:cubicBezTo>
                  <a:cubicBezTo>
                    <a:pt x="10" y="61"/>
                    <a:pt x="10" y="61"/>
                    <a:pt x="10" y="61"/>
                  </a:cubicBezTo>
                  <a:cubicBezTo>
                    <a:pt x="10" y="61"/>
                    <a:pt x="10" y="61"/>
                    <a:pt x="10" y="61"/>
                  </a:cubicBezTo>
                  <a:cubicBezTo>
                    <a:pt x="9" y="61"/>
                    <a:pt x="9" y="61"/>
                    <a:pt x="9" y="61"/>
                  </a:cubicBezTo>
                  <a:cubicBezTo>
                    <a:pt x="8" y="62"/>
                    <a:pt x="8" y="62"/>
                    <a:pt x="8" y="62"/>
                  </a:cubicBezTo>
                  <a:cubicBezTo>
                    <a:pt x="7" y="61"/>
                    <a:pt x="7" y="61"/>
                    <a:pt x="7" y="61"/>
                  </a:cubicBezTo>
                  <a:cubicBezTo>
                    <a:pt x="7" y="61"/>
                    <a:pt x="7" y="61"/>
                    <a:pt x="7" y="61"/>
                  </a:cubicBezTo>
                  <a:cubicBezTo>
                    <a:pt x="7" y="60"/>
                    <a:pt x="7" y="60"/>
                    <a:pt x="7" y="60"/>
                  </a:cubicBezTo>
                  <a:cubicBezTo>
                    <a:pt x="8" y="60"/>
                    <a:pt x="8" y="60"/>
                    <a:pt x="8" y="60"/>
                  </a:cubicBezTo>
                  <a:cubicBezTo>
                    <a:pt x="9" y="60"/>
                    <a:pt x="9" y="60"/>
                    <a:pt x="9" y="60"/>
                  </a:cubicBezTo>
                  <a:cubicBezTo>
                    <a:pt x="10" y="59"/>
                    <a:pt x="10" y="59"/>
                    <a:pt x="10" y="59"/>
                  </a:cubicBezTo>
                  <a:cubicBezTo>
                    <a:pt x="9" y="59"/>
                    <a:pt x="9" y="59"/>
                    <a:pt x="9" y="59"/>
                  </a:cubicBezTo>
                  <a:cubicBezTo>
                    <a:pt x="9" y="58"/>
                    <a:pt x="9" y="58"/>
                    <a:pt x="9" y="58"/>
                  </a:cubicBezTo>
                  <a:cubicBezTo>
                    <a:pt x="9" y="59"/>
                    <a:pt x="9" y="59"/>
                    <a:pt x="9" y="59"/>
                  </a:cubicBezTo>
                  <a:cubicBezTo>
                    <a:pt x="8" y="59"/>
                    <a:pt x="8" y="59"/>
                    <a:pt x="8" y="59"/>
                  </a:cubicBezTo>
                  <a:cubicBezTo>
                    <a:pt x="7" y="59"/>
                    <a:pt x="7" y="59"/>
                    <a:pt x="7" y="59"/>
                  </a:cubicBezTo>
                  <a:cubicBezTo>
                    <a:pt x="6" y="60"/>
                    <a:pt x="6" y="60"/>
                    <a:pt x="6" y="60"/>
                  </a:cubicBezTo>
                  <a:cubicBezTo>
                    <a:pt x="6" y="60"/>
                    <a:pt x="6" y="60"/>
                    <a:pt x="6" y="60"/>
                  </a:cubicBezTo>
                  <a:cubicBezTo>
                    <a:pt x="5" y="59"/>
                    <a:pt x="5" y="59"/>
                    <a:pt x="5" y="59"/>
                  </a:cubicBezTo>
                  <a:cubicBezTo>
                    <a:pt x="6" y="59"/>
                    <a:pt x="6" y="59"/>
                    <a:pt x="6" y="59"/>
                  </a:cubicBezTo>
                  <a:cubicBezTo>
                    <a:pt x="6" y="58"/>
                    <a:pt x="6" y="58"/>
                    <a:pt x="6" y="58"/>
                  </a:cubicBezTo>
                  <a:cubicBezTo>
                    <a:pt x="6" y="58"/>
                    <a:pt x="6" y="58"/>
                    <a:pt x="6" y="58"/>
                  </a:cubicBezTo>
                  <a:cubicBezTo>
                    <a:pt x="6" y="58"/>
                    <a:pt x="6" y="58"/>
                    <a:pt x="6" y="58"/>
                  </a:cubicBezTo>
                  <a:cubicBezTo>
                    <a:pt x="6" y="57"/>
                    <a:pt x="6" y="57"/>
                    <a:pt x="6" y="57"/>
                  </a:cubicBezTo>
                  <a:cubicBezTo>
                    <a:pt x="5" y="57"/>
                    <a:pt x="5" y="57"/>
                    <a:pt x="5" y="57"/>
                  </a:cubicBezTo>
                  <a:cubicBezTo>
                    <a:pt x="5" y="57"/>
                    <a:pt x="5" y="57"/>
                    <a:pt x="5" y="57"/>
                  </a:cubicBezTo>
                  <a:cubicBezTo>
                    <a:pt x="4" y="55"/>
                    <a:pt x="4" y="55"/>
                    <a:pt x="4" y="55"/>
                  </a:cubicBezTo>
                  <a:cubicBezTo>
                    <a:pt x="3" y="55"/>
                    <a:pt x="3" y="55"/>
                    <a:pt x="3" y="55"/>
                  </a:cubicBezTo>
                  <a:cubicBezTo>
                    <a:pt x="3" y="55"/>
                    <a:pt x="3" y="55"/>
                    <a:pt x="3" y="55"/>
                  </a:cubicBezTo>
                  <a:cubicBezTo>
                    <a:pt x="2" y="54"/>
                    <a:pt x="2" y="54"/>
                    <a:pt x="2" y="54"/>
                  </a:cubicBezTo>
                  <a:cubicBezTo>
                    <a:pt x="3" y="54"/>
                    <a:pt x="3" y="54"/>
                    <a:pt x="3" y="54"/>
                  </a:cubicBezTo>
                  <a:cubicBezTo>
                    <a:pt x="4" y="54"/>
                    <a:pt x="4" y="54"/>
                    <a:pt x="4" y="54"/>
                  </a:cubicBezTo>
                  <a:cubicBezTo>
                    <a:pt x="4" y="53"/>
                    <a:pt x="4" y="53"/>
                    <a:pt x="4" y="53"/>
                  </a:cubicBezTo>
                  <a:cubicBezTo>
                    <a:pt x="4" y="53"/>
                    <a:pt x="4" y="53"/>
                    <a:pt x="4" y="53"/>
                  </a:cubicBezTo>
                  <a:cubicBezTo>
                    <a:pt x="5" y="53"/>
                    <a:pt x="5" y="53"/>
                    <a:pt x="5" y="53"/>
                  </a:cubicBezTo>
                  <a:cubicBezTo>
                    <a:pt x="5" y="53"/>
                    <a:pt x="5" y="53"/>
                    <a:pt x="5" y="53"/>
                  </a:cubicBezTo>
                  <a:cubicBezTo>
                    <a:pt x="5" y="53"/>
                    <a:pt x="5" y="53"/>
                    <a:pt x="5" y="53"/>
                  </a:cubicBezTo>
                  <a:cubicBezTo>
                    <a:pt x="4" y="52"/>
                    <a:pt x="4" y="52"/>
                    <a:pt x="4" y="52"/>
                  </a:cubicBezTo>
                  <a:cubicBezTo>
                    <a:pt x="4" y="52"/>
                    <a:pt x="4" y="52"/>
                    <a:pt x="4" y="52"/>
                  </a:cubicBezTo>
                  <a:cubicBezTo>
                    <a:pt x="3" y="52"/>
                    <a:pt x="3" y="52"/>
                    <a:pt x="3" y="52"/>
                  </a:cubicBezTo>
                  <a:cubicBezTo>
                    <a:pt x="4" y="52"/>
                    <a:pt x="4" y="52"/>
                    <a:pt x="4" y="52"/>
                  </a:cubicBezTo>
                  <a:cubicBezTo>
                    <a:pt x="4" y="52"/>
                    <a:pt x="4" y="52"/>
                    <a:pt x="4" y="52"/>
                  </a:cubicBezTo>
                  <a:cubicBezTo>
                    <a:pt x="6" y="51"/>
                    <a:pt x="6" y="51"/>
                    <a:pt x="6" y="51"/>
                  </a:cubicBezTo>
                  <a:cubicBezTo>
                    <a:pt x="6" y="51"/>
                    <a:pt x="6" y="51"/>
                    <a:pt x="6" y="51"/>
                  </a:cubicBezTo>
                  <a:cubicBezTo>
                    <a:pt x="6" y="50"/>
                    <a:pt x="6" y="50"/>
                    <a:pt x="6" y="50"/>
                  </a:cubicBezTo>
                  <a:cubicBezTo>
                    <a:pt x="7" y="50"/>
                    <a:pt x="7" y="50"/>
                    <a:pt x="7" y="50"/>
                  </a:cubicBezTo>
                  <a:cubicBezTo>
                    <a:pt x="7" y="50"/>
                    <a:pt x="7" y="50"/>
                    <a:pt x="7" y="50"/>
                  </a:cubicBezTo>
                  <a:cubicBezTo>
                    <a:pt x="8" y="50"/>
                    <a:pt x="8" y="50"/>
                    <a:pt x="8" y="50"/>
                  </a:cubicBezTo>
                  <a:cubicBezTo>
                    <a:pt x="8" y="50"/>
                    <a:pt x="8" y="50"/>
                    <a:pt x="8" y="50"/>
                  </a:cubicBezTo>
                  <a:cubicBezTo>
                    <a:pt x="9" y="50"/>
                    <a:pt x="9" y="50"/>
                    <a:pt x="9" y="50"/>
                  </a:cubicBezTo>
                  <a:cubicBezTo>
                    <a:pt x="9" y="50"/>
                    <a:pt x="9" y="50"/>
                    <a:pt x="9" y="50"/>
                  </a:cubicBezTo>
                  <a:cubicBezTo>
                    <a:pt x="10" y="50"/>
                    <a:pt x="10" y="50"/>
                    <a:pt x="10" y="50"/>
                  </a:cubicBezTo>
                  <a:cubicBezTo>
                    <a:pt x="10" y="50"/>
                    <a:pt x="10" y="50"/>
                    <a:pt x="10" y="50"/>
                  </a:cubicBezTo>
                  <a:cubicBezTo>
                    <a:pt x="10" y="50"/>
                    <a:pt x="10" y="50"/>
                    <a:pt x="10" y="50"/>
                  </a:cubicBezTo>
                  <a:cubicBezTo>
                    <a:pt x="11" y="50"/>
                    <a:pt x="11" y="50"/>
                    <a:pt x="11" y="50"/>
                  </a:cubicBezTo>
                  <a:cubicBezTo>
                    <a:pt x="11" y="50"/>
                    <a:pt x="11" y="50"/>
                    <a:pt x="11" y="50"/>
                  </a:cubicBezTo>
                  <a:cubicBezTo>
                    <a:pt x="11" y="50"/>
                    <a:pt x="11" y="50"/>
                    <a:pt x="11" y="50"/>
                  </a:cubicBezTo>
                  <a:cubicBezTo>
                    <a:pt x="12" y="49"/>
                    <a:pt x="12" y="49"/>
                    <a:pt x="12" y="49"/>
                  </a:cubicBezTo>
                  <a:cubicBezTo>
                    <a:pt x="13" y="49"/>
                    <a:pt x="13" y="49"/>
                    <a:pt x="13" y="49"/>
                  </a:cubicBezTo>
                  <a:cubicBezTo>
                    <a:pt x="13" y="49"/>
                    <a:pt x="13" y="49"/>
                    <a:pt x="13" y="49"/>
                  </a:cubicBezTo>
                  <a:cubicBezTo>
                    <a:pt x="13" y="49"/>
                    <a:pt x="13" y="49"/>
                    <a:pt x="13" y="49"/>
                  </a:cubicBezTo>
                  <a:cubicBezTo>
                    <a:pt x="14" y="49"/>
                    <a:pt x="14" y="49"/>
                    <a:pt x="14" y="49"/>
                  </a:cubicBezTo>
                  <a:cubicBezTo>
                    <a:pt x="14" y="49"/>
                    <a:pt x="14" y="49"/>
                    <a:pt x="14" y="49"/>
                  </a:cubicBezTo>
                  <a:cubicBezTo>
                    <a:pt x="18" y="48"/>
                    <a:pt x="18" y="48"/>
                    <a:pt x="18" y="48"/>
                  </a:cubicBezTo>
                  <a:cubicBezTo>
                    <a:pt x="18" y="48"/>
                    <a:pt x="18" y="48"/>
                    <a:pt x="18" y="48"/>
                  </a:cubicBezTo>
                  <a:cubicBezTo>
                    <a:pt x="19" y="49"/>
                    <a:pt x="19" y="49"/>
                    <a:pt x="19" y="49"/>
                  </a:cubicBezTo>
                  <a:cubicBezTo>
                    <a:pt x="19" y="48"/>
                    <a:pt x="19" y="48"/>
                    <a:pt x="19" y="48"/>
                  </a:cubicBezTo>
                  <a:cubicBezTo>
                    <a:pt x="18" y="48"/>
                    <a:pt x="18" y="48"/>
                    <a:pt x="18" y="48"/>
                  </a:cubicBezTo>
                  <a:cubicBezTo>
                    <a:pt x="19" y="47"/>
                    <a:pt x="19" y="47"/>
                    <a:pt x="19" y="47"/>
                  </a:cubicBezTo>
                  <a:cubicBezTo>
                    <a:pt x="20" y="47"/>
                    <a:pt x="20" y="47"/>
                    <a:pt x="20" y="47"/>
                  </a:cubicBezTo>
                  <a:cubicBezTo>
                    <a:pt x="21" y="47"/>
                    <a:pt x="21" y="47"/>
                    <a:pt x="21" y="47"/>
                  </a:cubicBezTo>
                  <a:cubicBezTo>
                    <a:pt x="22" y="47"/>
                    <a:pt x="22" y="47"/>
                    <a:pt x="22" y="47"/>
                  </a:cubicBezTo>
                  <a:cubicBezTo>
                    <a:pt x="23" y="47"/>
                    <a:pt x="23" y="47"/>
                    <a:pt x="23" y="47"/>
                  </a:cubicBezTo>
                  <a:cubicBezTo>
                    <a:pt x="23" y="47"/>
                    <a:pt x="23" y="47"/>
                    <a:pt x="23" y="47"/>
                  </a:cubicBezTo>
                  <a:cubicBezTo>
                    <a:pt x="24" y="47"/>
                    <a:pt x="24" y="47"/>
                    <a:pt x="24" y="47"/>
                  </a:cubicBezTo>
                  <a:cubicBezTo>
                    <a:pt x="25" y="47"/>
                    <a:pt x="25" y="47"/>
                    <a:pt x="25" y="47"/>
                  </a:cubicBezTo>
                  <a:cubicBezTo>
                    <a:pt x="26" y="47"/>
                    <a:pt x="26" y="47"/>
                    <a:pt x="26" y="47"/>
                  </a:cubicBezTo>
                  <a:cubicBezTo>
                    <a:pt x="27" y="47"/>
                    <a:pt x="27" y="47"/>
                    <a:pt x="27" y="47"/>
                  </a:cubicBezTo>
                  <a:cubicBezTo>
                    <a:pt x="27" y="47"/>
                    <a:pt x="27" y="47"/>
                    <a:pt x="27" y="47"/>
                  </a:cubicBezTo>
                  <a:cubicBezTo>
                    <a:pt x="28" y="48"/>
                    <a:pt x="28" y="48"/>
                    <a:pt x="28" y="48"/>
                  </a:cubicBezTo>
                  <a:cubicBezTo>
                    <a:pt x="29" y="48"/>
                    <a:pt x="29" y="48"/>
                    <a:pt x="29" y="48"/>
                  </a:cubicBezTo>
                  <a:cubicBezTo>
                    <a:pt x="29" y="48"/>
                    <a:pt x="29" y="48"/>
                    <a:pt x="29" y="48"/>
                  </a:cubicBezTo>
                  <a:cubicBezTo>
                    <a:pt x="30" y="48"/>
                    <a:pt x="30" y="48"/>
                    <a:pt x="30" y="48"/>
                  </a:cubicBezTo>
                  <a:cubicBezTo>
                    <a:pt x="30" y="48"/>
                    <a:pt x="30" y="48"/>
                    <a:pt x="30" y="48"/>
                  </a:cubicBezTo>
                  <a:cubicBezTo>
                    <a:pt x="31" y="47"/>
                    <a:pt x="31" y="47"/>
                    <a:pt x="31" y="47"/>
                  </a:cubicBezTo>
                  <a:cubicBezTo>
                    <a:pt x="31" y="46"/>
                    <a:pt x="31" y="46"/>
                    <a:pt x="31" y="46"/>
                  </a:cubicBezTo>
                  <a:cubicBezTo>
                    <a:pt x="32" y="45"/>
                    <a:pt x="32" y="45"/>
                    <a:pt x="32" y="45"/>
                  </a:cubicBezTo>
                  <a:cubicBezTo>
                    <a:pt x="33" y="45"/>
                    <a:pt x="33" y="45"/>
                    <a:pt x="33" y="45"/>
                  </a:cubicBezTo>
                  <a:cubicBezTo>
                    <a:pt x="33" y="44"/>
                    <a:pt x="33" y="44"/>
                    <a:pt x="33" y="44"/>
                  </a:cubicBezTo>
                  <a:cubicBezTo>
                    <a:pt x="34" y="43"/>
                    <a:pt x="34" y="43"/>
                    <a:pt x="34" y="43"/>
                  </a:cubicBezTo>
                  <a:cubicBezTo>
                    <a:pt x="35" y="43"/>
                    <a:pt x="35" y="43"/>
                    <a:pt x="35" y="43"/>
                  </a:cubicBezTo>
                  <a:cubicBezTo>
                    <a:pt x="35" y="42"/>
                    <a:pt x="35" y="42"/>
                    <a:pt x="35" y="42"/>
                  </a:cubicBezTo>
                  <a:cubicBezTo>
                    <a:pt x="34" y="42"/>
                    <a:pt x="34" y="42"/>
                    <a:pt x="34" y="42"/>
                  </a:cubicBezTo>
                  <a:cubicBezTo>
                    <a:pt x="34" y="41"/>
                    <a:pt x="34" y="41"/>
                    <a:pt x="34" y="41"/>
                  </a:cubicBezTo>
                  <a:cubicBezTo>
                    <a:pt x="35" y="41"/>
                    <a:pt x="35" y="41"/>
                    <a:pt x="35" y="41"/>
                  </a:cubicBezTo>
                  <a:cubicBezTo>
                    <a:pt x="36" y="40"/>
                    <a:pt x="36" y="40"/>
                    <a:pt x="36" y="40"/>
                  </a:cubicBezTo>
                  <a:cubicBezTo>
                    <a:pt x="37" y="41"/>
                    <a:pt x="37" y="41"/>
                    <a:pt x="37" y="41"/>
                  </a:cubicBezTo>
                  <a:cubicBezTo>
                    <a:pt x="38" y="40"/>
                    <a:pt x="38" y="40"/>
                    <a:pt x="38" y="40"/>
                  </a:cubicBezTo>
                  <a:cubicBezTo>
                    <a:pt x="38" y="39"/>
                    <a:pt x="38" y="39"/>
                    <a:pt x="38" y="39"/>
                  </a:cubicBezTo>
                  <a:cubicBezTo>
                    <a:pt x="38" y="39"/>
                    <a:pt x="38" y="39"/>
                    <a:pt x="38" y="39"/>
                  </a:cubicBezTo>
                  <a:cubicBezTo>
                    <a:pt x="37" y="39"/>
                    <a:pt x="37" y="39"/>
                    <a:pt x="37" y="39"/>
                  </a:cubicBezTo>
                  <a:cubicBezTo>
                    <a:pt x="36" y="39"/>
                    <a:pt x="36" y="39"/>
                    <a:pt x="36" y="39"/>
                  </a:cubicBezTo>
                  <a:cubicBezTo>
                    <a:pt x="36" y="38"/>
                    <a:pt x="36" y="38"/>
                    <a:pt x="36" y="38"/>
                  </a:cubicBezTo>
                  <a:cubicBezTo>
                    <a:pt x="36" y="38"/>
                    <a:pt x="36" y="38"/>
                    <a:pt x="36" y="38"/>
                  </a:cubicBezTo>
                  <a:cubicBezTo>
                    <a:pt x="37" y="38"/>
                    <a:pt x="37" y="38"/>
                    <a:pt x="37" y="38"/>
                  </a:cubicBezTo>
                  <a:cubicBezTo>
                    <a:pt x="38" y="38"/>
                    <a:pt x="38" y="38"/>
                    <a:pt x="38" y="38"/>
                  </a:cubicBezTo>
                  <a:cubicBezTo>
                    <a:pt x="39" y="37"/>
                    <a:pt x="39" y="37"/>
                    <a:pt x="39" y="37"/>
                  </a:cubicBezTo>
                  <a:cubicBezTo>
                    <a:pt x="40" y="37"/>
                    <a:pt x="40" y="37"/>
                    <a:pt x="40" y="37"/>
                  </a:cubicBezTo>
                  <a:cubicBezTo>
                    <a:pt x="40" y="37"/>
                    <a:pt x="40" y="37"/>
                    <a:pt x="40" y="37"/>
                  </a:cubicBezTo>
                  <a:cubicBezTo>
                    <a:pt x="40" y="36"/>
                    <a:pt x="40" y="36"/>
                    <a:pt x="40" y="36"/>
                  </a:cubicBezTo>
                  <a:cubicBezTo>
                    <a:pt x="40" y="36"/>
                    <a:pt x="40" y="36"/>
                    <a:pt x="40" y="36"/>
                  </a:cubicBezTo>
                  <a:cubicBezTo>
                    <a:pt x="40" y="36"/>
                    <a:pt x="40" y="36"/>
                    <a:pt x="40" y="36"/>
                  </a:cubicBezTo>
                  <a:cubicBezTo>
                    <a:pt x="39" y="36"/>
                    <a:pt x="39" y="36"/>
                    <a:pt x="39" y="36"/>
                  </a:cubicBezTo>
                  <a:cubicBezTo>
                    <a:pt x="39" y="37"/>
                    <a:pt x="39" y="37"/>
                    <a:pt x="39" y="37"/>
                  </a:cubicBezTo>
                  <a:cubicBezTo>
                    <a:pt x="39" y="37"/>
                    <a:pt x="39" y="37"/>
                    <a:pt x="39" y="37"/>
                  </a:cubicBezTo>
                  <a:cubicBezTo>
                    <a:pt x="37" y="37"/>
                    <a:pt x="37" y="37"/>
                    <a:pt x="37" y="37"/>
                  </a:cubicBezTo>
                  <a:cubicBezTo>
                    <a:pt x="36" y="37"/>
                    <a:pt x="36" y="37"/>
                    <a:pt x="36" y="37"/>
                  </a:cubicBezTo>
                  <a:cubicBezTo>
                    <a:pt x="36" y="37"/>
                    <a:pt x="36" y="37"/>
                    <a:pt x="36" y="37"/>
                  </a:cubicBezTo>
                  <a:cubicBezTo>
                    <a:pt x="35" y="38"/>
                    <a:pt x="35" y="38"/>
                    <a:pt x="35" y="38"/>
                  </a:cubicBezTo>
                  <a:cubicBezTo>
                    <a:pt x="35" y="38"/>
                    <a:pt x="35" y="38"/>
                    <a:pt x="35" y="38"/>
                  </a:cubicBezTo>
                  <a:cubicBezTo>
                    <a:pt x="34" y="37"/>
                    <a:pt x="34" y="37"/>
                    <a:pt x="34" y="37"/>
                  </a:cubicBezTo>
                  <a:cubicBezTo>
                    <a:pt x="33" y="37"/>
                    <a:pt x="33" y="37"/>
                    <a:pt x="33" y="37"/>
                  </a:cubicBezTo>
                  <a:cubicBezTo>
                    <a:pt x="33" y="37"/>
                    <a:pt x="33" y="37"/>
                    <a:pt x="33" y="37"/>
                  </a:cubicBezTo>
                  <a:cubicBezTo>
                    <a:pt x="33" y="37"/>
                    <a:pt x="33" y="37"/>
                    <a:pt x="33" y="37"/>
                  </a:cubicBezTo>
                  <a:cubicBezTo>
                    <a:pt x="32" y="37"/>
                    <a:pt x="32" y="37"/>
                    <a:pt x="32" y="37"/>
                  </a:cubicBezTo>
                  <a:cubicBezTo>
                    <a:pt x="32" y="37"/>
                    <a:pt x="32" y="37"/>
                    <a:pt x="32" y="37"/>
                  </a:cubicBezTo>
                  <a:cubicBezTo>
                    <a:pt x="31" y="37"/>
                    <a:pt x="31" y="37"/>
                    <a:pt x="31" y="37"/>
                  </a:cubicBezTo>
                  <a:cubicBezTo>
                    <a:pt x="31" y="37"/>
                    <a:pt x="31" y="37"/>
                    <a:pt x="31" y="37"/>
                  </a:cubicBezTo>
                  <a:cubicBezTo>
                    <a:pt x="31" y="36"/>
                    <a:pt x="31" y="36"/>
                    <a:pt x="31" y="36"/>
                  </a:cubicBezTo>
                  <a:cubicBezTo>
                    <a:pt x="31" y="36"/>
                    <a:pt x="31" y="36"/>
                    <a:pt x="31" y="36"/>
                  </a:cubicBezTo>
                  <a:cubicBezTo>
                    <a:pt x="31" y="36"/>
                    <a:pt x="31" y="36"/>
                    <a:pt x="31" y="36"/>
                  </a:cubicBezTo>
                  <a:cubicBezTo>
                    <a:pt x="30" y="35"/>
                    <a:pt x="30" y="35"/>
                    <a:pt x="30" y="35"/>
                  </a:cubicBezTo>
                  <a:cubicBezTo>
                    <a:pt x="31" y="35"/>
                    <a:pt x="31" y="35"/>
                    <a:pt x="31" y="35"/>
                  </a:cubicBezTo>
                  <a:cubicBezTo>
                    <a:pt x="31" y="34"/>
                    <a:pt x="31" y="34"/>
                    <a:pt x="31" y="34"/>
                  </a:cubicBezTo>
                  <a:cubicBezTo>
                    <a:pt x="32" y="34"/>
                    <a:pt x="32" y="34"/>
                    <a:pt x="32" y="34"/>
                  </a:cubicBezTo>
                  <a:cubicBezTo>
                    <a:pt x="32" y="33"/>
                    <a:pt x="32" y="33"/>
                    <a:pt x="32" y="33"/>
                  </a:cubicBezTo>
                  <a:cubicBezTo>
                    <a:pt x="32" y="33"/>
                    <a:pt x="32" y="33"/>
                    <a:pt x="32" y="33"/>
                  </a:cubicBezTo>
                  <a:cubicBezTo>
                    <a:pt x="33" y="33"/>
                    <a:pt x="33" y="33"/>
                    <a:pt x="33" y="33"/>
                  </a:cubicBezTo>
                  <a:cubicBezTo>
                    <a:pt x="32" y="33"/>
                    <a:pt x="32" y="33"/>
                    <a:pt x="32" y="33"/>
                  </a:cubicBezTo>
                  <a:cubicBezTo>
                    <a:pt x="32" y="32"/>
                    <a:pt x="32" y="32"/>
                    <a:pt x="32" y="32"/>
                  </a:cubicBezTo>
                  <a:cubicBezTo>
                    <a:pt x="32" y="32"/>
                    <a:pt x="32" y="32"/>
                    <a:pt x="32" y="32"/>
                  </a:cubicBezTo>
                  <a:cubicBezTo>
                    <a:pt x="33" y="32"/>
                    <a:pt x="33" y="32"/>
                    <a:pt x="33" y="32"/>
                  </a:cubicBezTo>
                  <a:cubicBezTo>
                    <a:pt x="34" y="31"/>
                    <a:pt x="34" y="31"/>
                    <a:pt x="34" y="31"/>
                  </a:cubicBezTo>
                  <a:cubicBezTo>
                    <a:pt x="34" y="31"/>
                    <a:pt x="34" y="31"/>
                    <a:pt x="34" y="31"/>
                  </a:cubicBezTo>
                  <a:cubicBezTo>
                    <a:pt x="34" y="30"/>
                    <a:pt x="34" y="30"/>
                    <a:pt x="34" y="30"/>
                  </a:cubicBezTo>
                  <a:cubicBezTo>
                    <a:pt x="36" y="30"/>
                    <a:pt x="36" y="30"/>
                    <a:pt x="36" y="30"/>
                  </a:cubicBezTo>
                  <a:cubicBezTo>
                    <a:pt x="36" y="30"/>
                    <a:pt x="36" y="30"/>
                    <a:pt x="36" y="30"/>
                  </a:cubicBezTo>
                  <a:cubicBezTo>
                    <a:pt x="37" y="29"/>
                    <a:pt x="37" y="29"/>
                    <a:pt x="37" y="29"/>
                  </a:cubicBezTo>
                  <a:cubicBezTo>
                    <a:pt x="38" y="29"/>
                    <a:pt x="38" y="29"/>
                    <a:pt x="38" y="29"/>
                  </a:cubicBezTo>
                  <a:cubicBezTo>
                    <a:pt x="39" y="29"/>
                    <a:pt x="39" y="29"/>
                    <a:pt x="39" y="29"/>
                  </a:cubicBezTo>
                  <a:cubicBezTo>
                    <a:pt x="39" y="29"/>
                    <a:pt x="39" y="29"/>
                    <a:pt x="39" y="29"/>
                  </a:cubicBezTo>
                  <a:cubicBezTo>
                    <a:pt x="38" y="29"/>
                    <a:pt x="38" y="29"/>
                    <a:pt x="38" y="29"/>
                  </a:cubicBezTo>
                  <a:cubicBezTo>
                    <a:pt x="38" y="28"/>
                    <a:pt x="38" y="28"/>
                    <a:pt x="38" y="28"/>
                  </a:cubicBezTo>
                  <a:cubicBezTo>
                    <a:pt x="39" y="28"/>
                    <a:pt x="39" y="28"/>
                    <a:pt x="39" y="28"/>
                  </a:cubicBezTo>
                  <a:cubicBezTo>
                    <a:pt x="39" y="28"/>
                    <a:pt x="39" y="28"/>
                    <a:pt x="39" y="28"/>
                  </a:cubicBezTo>
                  <a:cubicBezTo>
                    <a:pt x="39" y="29"/>
                    <a:pt x="39" y="29"/>
                    <a:pt x="39" y="29"/>
                  </a:cubicBezTo>
                  <a:cubicBezTo>
                    <a:pt x="40" y="28"/>
                    <a:pt x="40" y="28"/>
                    <a:pt x="40" y="28"/>
                  </a:cubicBezTo>
                  <a:cubicBezTo>
                    <a:pt x="41" y="27"/>
                    <a:pt x="41" y="27"/>
                    <a:pt x="41" y="27"/>
                  </a:cubicBezTo>
                  <a:cubicBezTo>
                    <a:pt x="41" y="27"/>
                    <a:pt x="41" y="27"/>
                    <a:pt x="41" y="27"/>
                  </a:cubicBezTo>
                  <a:cubicBezTo>
                    <a:pt x="41" y="26"/>
                    <a:pt x="41" y="26"/>
                    <a:pt x="41" y="26"/>
                  </a:cubicBezTo>
                  <a:cubicBezTo>
                    <a:pt x="42" y="26"/>
                    <a:pt x="42" y="26"/>
                    <a:pt x="42" y="26"/>
                  </a:cubicBezTo>
                  <a:cubicBezTo>
                    <a:pt x="43" y="26"/>
                    <a:pt x="43" y="26"/>
                    <a:pt x="43" y="26"/>
                  </a:cubicBezTo>
                  <a:cubicBezTo>
                    <a:pt x="43" y="25"/>
                    <a:pt x="43" y="25"/>
                    <a:pt x="43" y="25"/>
                  </a:cubicBezTo>
                  <a:cubicBezTo>
                    <a:pt x="44" y="25"/>
                    <a:pt x="44" y="25"/>
                    <a:pt x="44" y="25"/>
                  </a:cubicBezTo>
                  <a:cubicBezTo>
                    <a:pt x="44" y="25"/>
                    <a:pt x="44" y="25"/>
                    <a:pt x="44" y="25"/>
                  </a:cubicBezTo>
                  <a:cubicBezTo>
                    <a:pt x="44" y="25"/>
                    <a:pt x="44" y="25"/>
                    <a:pt x="44" y="25"/>
                  </a:cubicBezTo>
                  <a:cubicBezTo>
                    <a:pt x="45" y="26"/>
                    <a:pt x="45" y="26"/>
                    <a:pt x="45" y="26"/>
                  </a:cubicBezTo>
                  <a:cubicBezTo>
                    <a:pt x="45" y="27"/>
                    <a:pt x="45" y="27"/>
                    <a:pt x="45" y="27"/>
                  </a:cubicBezTo>
                  <a:cubicBezTo>
                    <a:pt x="45" y="28"/>
                    <a:pt x="45" y="28"/>
                    <a:pt x="45" y="28"/>
                  </a:cubicBezTo>
                  <a:cubicBezTo>
                    <a:pt x="45" y="29"/>
                    <a:pt x="45" y="29"/>
                    <a:pt x="45" y="29"/>
                  </a:cubicBezTo>
                  <a:cubicBezTo>
                    <a:pt x="45" y="30"/>
                    <a:pt x="45" y="30"/>
                    <a:pt x="45" y="30"/>
                  </a:cubicBezTo>
                  <a:cubicBezTo>
                    <a:pt x="45" y="30"/>
                    <a:pt x="45" y="30"/>
                    <a:pt x="45" y="30"/>
                  </a:cubicBezTo>
                  <a:cubicBezTo>
                    <a:pt x="45" y="30"/>
                    <a:pt x="45" y="30"/>
                    <a:pt x="45" y="30"/>
                  </a:cubicBezTo>
                  <a:cubicBezTo>
                    <a:pt x="46" y="29"/>
                    <a:pt x="46" y="29"/>
                    <a:pt x="46" y="29"/>
                  </a:cubicBezTo>
                  <a:cubicBezTo>
                    <a:pt x="45" y="27"/>
                    <a:pt x="45" y="27"/>
                    <a:pt x="45" y="27"/>
                  </a:cubicBezTo>
                  <a:cubicBezTo>
                    <a:pt x="45" y="27"/>
                    <a:pt x="45" y="27"/>
                    <a:pt x="45" y="27"/>
                  </a:cubicBezTo>
                  <a:cubicBezTo>
                    <a:pt x="45" y="26"/>
                    <a:pt x="45" y="26"/>
                    <a:pt x="45" y="26"/>
                  </a:cubicBezTo>
                  <a:cubicBezTo>
                    <a:pt x="45" y="25"/>
                    <a:pt x="45" y="25"/>
                    <a:pt x="45" y="25"/>
                  </a:cubicBezTo>
                  <a:cubicBezTo>
                    <a:pt x="46" y="25"/>
                    <a:pt x="46" y="25"/>
                    <a:pt x="46" y="25"/>
                  </a:cubicBezTo>
                  <a:cubicBezTo>
                    <a:pt x="46" y="25"/>
                    <a:pt x="46" y="25"/>
                    <a:pt x="46" y="25"/>
                  </a:cubicBezTo>
                  <a:cubicBezTo>
                    <a:pt x="46" y="24"/>
                    <a:pt x="46" y="24"/>
                    <a:pt x="46" y="24"/>
                  </a:cubicBezTo>
                  <a:cubicBezTo>
                    <a:pt x="47" y="24"/>
                    <a:pt x="47" y="24"/>
                    <a:pt x="47" y="24"/>
                  </a:cubicBezTo>
                  <a:cubicBezTo>
                    <a:pt x="47" y="24"/>
                    <a:pt x="47" y="24"/>
                    <a:pt x="47" y="24"/>
                  </a:cubicBezTo>
                  <a:cubicBezTo>
                    <a:pt x="47" y="25"/>
                    <a:pt x="47" y="25"/>
                    <a:pt x="47" y="25"/>
                  </a:cubicBezTo>
                  <a:cubicBezTo>
                    <a:pt x="48" y="25"/>
                    <a:pt x="48" y="25"/>
                    <a:pt x="48" y="25"/>
                  </a:cubicBezTo>
                  <a:cubicBezTo>
                    <a:pt x="48" y="25"/>
                    <a:pt x="48" y="25"/>
                    <a:pt x="48" y="25"/>
                  </a:cubicBezTo>
                  <a:cubicBezTo>
                    <a:pt x="48" y="25"/>
                    <a:pt x="48" y="25"/>
                    <a:pt x="48" y="25"/>
                  </a:cubicBezTo>
                  <a:cubicBezTo>
                    <a:pt x="48" y="26"/>
                    <a:pt x="48" y="26"/>
                    <a:pt x="48" y="26"/>
                  </a:cubicBezTo>
                  <a:cubicBezTo>
                    <a:pt x="48" y="26"/>
                    <a:pt x="48" y="26"/>
                    <a:pt x="48" y="26"/>
                  </a:cubicBezTo>
                  <a:cubicBezTo>
                    <a:pt x="49" y="27"/>
                    <a:pt x="49" y="27"/>
                    <a:pt x="49" y="27"/>
                  </a:cubicBezTo>
                  <a:cubicBezTo>
                    <a:pt x="50" y="26"/>
                    <a:pt x="50" y="26"/>
                    <a:pt x="50" y="26"/>
                  </a:cubicBezTo>
                  <a:cubicBezTo>
                    <a:pt x="51" y="26"/>
                    <a:pt x="51" y="26"/>
                    <a:pt x="51" y="26"/>
                  </a:cubicBezTo>
                  <a:cubicBezTo>
                    <a:pt x="51" y="26"/>
                    <a:pt x="51" y="26"/>
                    <a:pt x="51" y="26"/>
                  </a:cubicBezTo>
                  <a:cubicBezTo>
                    <a:pt x="51" y="26"/>
                    <a:pt x="51" y="26"/>
                    <a:pt x="51" y="26"/>
                  </a:cubicBezTo>
                  <a:cubicBezTo>
                    <a:pt x="51" y="25"/>
                    <a:pt x="51" y="25"/>
                    <a:pt x="51" y="25"/>
                  </a:cubicBezTo>
                  <a:cubicBezTo>
                    <a:pt x="51" y="25"/>
                    <a:pt x="51" y="25"/>
                    <a:pt x="51" y="25"/>
                  </a:cubicBezTo>
                  <a:cubicBezTo>
                    <a:pt x="52" y="25"/>
                    <a:pt x="52" y="25"/>
                    <a:pt x="52" y="25"/>
                  </a:cubicBezTo>
                  <a:cubicBezTo>
                    <a:pt x="52" y="24"/>
                    <a:pt x="52" y="24"/>
                    <a:pt x="52" y="24"/>
                  </a:cubicBezTo>
                  <a:cubicBezTo>
                    <a:pt x="52" y="24"/>
                    <a:pt x="52" y="24"/>
                    <a:pt x="52" y="24"/>
                  </a:cubicBezTo>
                  <a:cubicBezTo>
                    <a:pt x="53" y="24"/>
                    <a:pt x="53" y="24"/>
                    <a:pt x="53" y="24"/>
                  </a:cubicBezTo>
                  <a:cubicBezTo>
                    <a:pt x="54" y="23"/>
                    <a:pt x="54" y="23"/>
                    <a:pt x="54" y="23"/>
                  </a:cubicBezTo>
                  <a:cubicBezTo>
                    <a:pt x="55" y="22"/>
                    <a:pt x="55" y="22"/>
                    <a:pt x="55" y="22"/>
                  </a:cubicBezTo>
                  <a:cubicBezTo>
                    <a:pt x="55" y="21"/>
                    <a:pt x="55" y="21"/>
                    <a:pt x="55" y="21"/>
                  </a:cubicBezTo>
                  <a:cubicBezTo>
                    <a:pt x="54" y="21"/>
                    <a:pt x="54" y="21"/>
                    <a:pt x="54" y="21"/>
                  </a:cubicBezTo>
                  <a:cubicBezTo>
                    <a:pt x="54" y="21"/>
                    <a:pt x="54" y="21"/>
                    <a:pt x="54" y="21"/>
                  </a:cubicBezTo>
                  <a:cubicBezTo>
                    <a:pt x="54" y="21"/>
                    <a:pt x="54" y="21"/>
                    <a:pt x="54" y="21"/>
                  </a:cubicBezTo>
                  <a:cubicBezTo>
                    <a:pt x="54" y="20"/>
                    <a:pt x="54" y="20"/>
                    <a:pt x="54" y="20"/>
                  </a:cubicBezTo>
                  <a:cubicBezTo>
                    <a:pt x="55" y="20"/>
                    <a:pt x="55" y="20"/>
                    <a:pt x="55" y="20"/>
                  </a:cubicBezTo>
                  <a:cubicBezTo>
                    <a:pt x="55" y="19"/>
                    <a:pt x="55" y="19"/>
                    <a:pt x="55" y="19"/>
                  </a:cubicBezTo>
                  <a:cubicBezTo>
                    <a:pt x="55" y="18"/>
                    <a:pt x="55" y="18"/>
                    <a:pt x="55" y="18"/>
                  </a:cubicBezTo>
                  <a:cubicBezTo>
                    <a:pt x="55" y="17"/>
                    <a:pt x="55" y="17"/>
                    <a:pt x="55" y="17"/>
                  </a:cubicBezTo>
                  <a:cubicBezTo>
                    <a:pt x="55" y="17"/>
                    <a:pt x="55" y="17"/>
                    <a:pt x="55" y="17"/>
                  </a:cubicBezTo>
                  <a:cubicBezTo>
                    <a:pt x="57" y="17"/>
                    <a:pt x="57" y="17"/>
                    <a:pt x="57" y="17"/>
                  </a:cubicBezTo>
                  <a:cubicBezTo>
                    <a:pt x="58" y="16"/>
                    <a:pt x="58" y="16"/>
                    <a:pt x="58" y="16"/>
                  </a:cubicBezTo>
                  <a:cubicBezTo>
                    <a:pt x="59" y="16"/>
                    <a:pt x="59" y="16"/>
                    <a:pt x="59" y="16"/>
                  </a:cubicBezTo>
                  <a:cubicBezTo>
                    <a:pt x="59" y="16"/>
                    <a:pt x="59" y="16"/>
                    <a:pt x="59" y="16"/>
                  </a:cubicBezTo>
                  <a:cubicBezTo>
                    <a:pt x="59" y="16"/>
                    <a:pt x="59" y="16"/>
                    <a:pt x="59" y="16"/>
                  </a:cubicBezTo>
                  <a:cubicBezTo>
                    <a:pt x="59" y="17"/>
                    <a:pt x="59" y="17"/>
                    <a:pt x="59" y="17"/>
                  </a:cubicBezTo>
                  <a:cubicBezTo>
                    <a:pt x="60" y="18"/>
                    <a:pt x="60" y="18"/>
                    <a:pt x="60" y="18"/>
                  </a:cubicBezTo>
                  <a:cubicBezTo>
                    <a:pt x="60" y="19"/>
                    <a:pt x="60" y="19"/>
                    <a:pt x="60" y="19"/>
                  </a:cubicBezTo>
                  <a:cubicBezTo>
                    <a:pt x="60" y="20"/>
                    <a:pt x="60" y="20"/>
                    <a:pt x="60" y="20"/>
                  </a:cubicBezTo>
                  <a:cubicBezTo>
                    <a:pt x="60" y="22"/>
                    <a:pt x="60" y="22"/>
                    <a:pt x="60" y="22"/>
                  </a:cubicBezTo>
                  <a:cubicBezTo>
                    <a:pt x="60" y="22"/>
                    <a:pt x="60" y="22"/>
                    <a:pt x="60" y="22"/>
                  </a:cubicBezTo>
                  <a:cubicBezTo>
                    <a:pt x="61" y="23"/>
                    <a:pt x="61" y="23"/>
                    <a:pt x="61" y="23"/>
                  </a:cubicBezTo>
                  <a:cubicBezTo>
                    <a:pt x="62" y="24"/>
                    <a:pt x="62" y="24"/>
                    <a:pt x="62" y="24"/>
                  </a:cubicBezTo>
                  <a:cubicBezTo>
                    <a:pt x="62" y="24"/>
                    <a:pt x="62" y="24"/>
                    <a:pt x="62" y="24"/>
                  </a:cubicBezTo>
                  <a:cubicBezTo>
                    <a:pt x="62" y="24"/>
                    <a:pt x="62" y="24"/>
                    <a:pt x="62" y="24"/>
                  </a:cubicBezTo>
                  <a:cubicBezTo>
                    <a:pt x="62" y="22"/>
                    <a:pt x="62" y="22"/>
                    <a:pt x="62" y="22"/>
                  </a:cubicBezTo>
                  <a:cubicBezTo>
                    <a:pt x="62" y="22"/>
                    <a:pt x="62" y="22"/>
                    <a:pt x="62" y="22"/>
                  </a:cubicBezTo>
                  <a:cubicBezTo>
                    <a:pt x="61" y="20"/>
                    <a:pt x="61" y="20"/>
                    <a:pt x="61" y="20"/>
                  </a:cubicBezTo>
                  <a:cubicBezTo>
                    <a:pt x="61" y="19"/>
                    <a:pt x="61" y="19"/>
                    <a:pt x="61" y="19"/>
                  </a:cubicBezTo>
                  <a:cubicBezTo>
                    <a:pt x="61" y="18"/>
                    <a:pt x="61" y="18"/>
                    <a:pt x="61" y="18"/>
                  </a:cubicBezTo>
                  <a:cubicBezTo>
                    <a:pt x="62" y="18"/>
                    <a:pt x="62" y="18"/>
                    <a:pt x="62" y="18"/>
                  </a:cubicBezTo>
                  <a:cubicBezTo>
                    <a:pt x="61" y="17"/>
                    <a:pt x="61" y="17"/>
                    <a:pt x="61" y="17"/>
                  </a:cubicBezTo>
                  <a:cubicBezTo>
                    <a:pt x="61" y="16"/>
                    <a:pt x="61" y="16"/>
                    <a:pt x="61" y="16"/>
                  </a:cubicBezTo>
                  <a:cubicBezTo>
                    <a:pt x="61" y="16"/>
                    <a:pt x="61" y="16"/>
                    <a:pt x="61" y="16"/>
                  </a:cubicBezTo>
                  <a:cubicBezTo>
                    <a:pt x="61" y="15"/>
                    <a:pt x="61" y="15"/>
                    <a:pt x="61" y="15"/>
                  </a:cubicBezTo>
                  <a:cubicBezTo>
                    <a:pt x="61" y="15"/>
                    <a:pt x="61" y="15"/>
                    <a:pt x="61" y="15"/>
                  </a:cubicBezTo>
                  <a:cubicBezTo>
                    <a:pt x="62" y="14"/>
                    <a:pt x="62" y="14"/>
                    <a:pt x="62" y="14"/>
                  </a:cubicBezTo>
                  <a:cubicBezTo>
                    <a:pt x="62" y="14"/>
                    <a:pt x="62" y="14"/>
                    <a:pt x="62" y="14"/>
                  </a:cubicBezTo>
                  <a:cubicBezTo>
                    <a:pt x="63" y="14"/>
                    <a:pt x="63" y="14"/>
                    <a:pt x="63" y="14"/>
                  </a:cubicBezTo>
                  <a:cubicBezTo>
                    <a:pt x="64" y="14"/>
                    <a:pt x="64" y="14"/>
                    <a:pt x="64" y="14"/>
                  </a:cubicBezTo>
                  <a:cubicBezTo>
                    <a:pt x="64" y="14"/>
                    <a:pt x="64" y="14"/>
                    <a:pt x="64" y="14"/>
                  </a:cubicBezTo>
                  <a:cubicBezTo>
                    <a:pt x="65" y="15"/>
                    <a:pt x="65" y="15"/>
                    <a:pt x="65" y="15"/>
                  </a:cubicBezTo>
                  <a:cubicBezTo>
                    <a:pt x="67" y="14"/>
                    <a:pt x="67" y="14"/>
                    <a:pt x="67" y="14"/>
                  </a:cubicBezTo>
                  <a:cubicBezTo>
                    <a:pt x="69" y="14"/>
                    <a:pt x="69" y="14"/>
                    <a:pt x="69" y="14"/>
                  </a:cubicBezTo>
                  <a:cubicBezTo>
                    <a:pt x="71" y="14"/>
                    <a:pt x="71" y="14"/>
                    <a:pt x="71" y="14"/>
                  </a:cubicBezTo>
                  <a:cubicBezTo>
                    <a:pt x="71" y="14"/>
                    <a:pt x="71" y="14"/>
                    <a:pt x="71" y="14"/>
                  </a:cubicBezTo>
                  <a:cubicBezTo>
                    <a:pt x="71" y="15"/>
                    <a:pt x="71" y="15"/>
                    <a:pt x="71" y="15"/>
                  </a:cubicBezTo>
                  <a:cubicBezTo>
                    <a:pt x="71" y="16"/>
                    <a:pt x="71" y="16"/>
                    <a:pt x="71" y="16"/>
                  </a:cubicBezTo>
                  <a:cubicBezTo>
                    <a:pt x="71" y="16"/>
                    <a:pt x="71" y="16"/>
                    <a:pt x="71" y="16"/>
                  </a:cubicBezTo>
                  <a:cubicBezTo>
                    <a:pt x="72" y="16"/>
                    <a:pt x="72" y="16"/>
                    <a:pt x="72" y="16"/>
                  </a:cubicBezTo>
                  <a:cubicBezTo>
                    <a:pt x="72" y="15"/>
                    <a:pt x="72" y="15"/>
                    <a:pt x="72" y="15"/>
                  </a:cubicBezTo>
                  <a:cubicBezTo>
                    <a:pt x="72" y="15"/>
                    <a:pt x="72" y="15"/>
                    <a:pt x="72" y="15"/>
                  </a:cubicBezTo>
                  <a:cubicBezTo>
                    <a:pt x="72" y="14"/>
                    <a:pt x="72" y="14"/>
                    <a:pt x="72" y="14"/>
                  </a:cubicBezTo>
                  <a:cubicBezTo>
                    <a:pt x="73" y="13"/>
                    <a:pt x="73" y="13"/>
                    <a:pt x="73" y="13"/>
                  </a:cubicBezTo>
                  <a:cubicBezTo>
                    <a:pt x="74" y="13"/>
                    <a:pt x="74" y="13"/>
                    <a:pt x="74" y="13"/>
                  </a:cubicBezTo>
                  <a:cubicBezTo>
                    <a:pt x="74" y="14"/>
                    <a:pt x="74" y="14"/>
                    <a:pt x="74" y="14"/>
                  </a:cubicBezTo>
                  <a:cubicBezTo>
                    <a:pt x="75" y="15"/>
                    <a:pt x="75" y="15"/>
                    <a:pt x="75" y="15"/>
                  </a:cubicBezTo>
                  <a:cubicBezTo>
                    <a:pt x="75" y="15"/>
                    <a:pt x="75" y="15"/>
                    <a:pt x="75" y="15"/>
                  </a:cubicBezTo>
                  <a:cubicBezTo>
                    <a:pt x="75" y="15"/>
                    <a:pt x="75" y="15"/>
                    <a:pt x="75" y="15"/>
                  </a:cubicBezTo>
                  <a:cubicBezTo>
                    <a:pt x="75" y="14"/>
                    <a:pt x="75" y="14"/>
                    <a:pt x="75" y="14"/>
                  </a:cubicBezTo>
                  <a:cubicBezTo>
                    <a:pt x="75" y="13"/>
                    <a:pt x="75" y="13"/>
                    <a:pt x="75" y="13"/>
                  </a:cubicBezTo>
                  <a:cubicBezTo>
                    <a:pt x="74" y="12"/>
                    <a:pt x="74" y="12"/>
                    <a:pt x="74" y="12"/>
                  </a:cubicBezTo>
                  <a:cubicBezTo>
                    <a:pt x="75" y="12"/>
                    <a:pt x="75" y="12"/>
                    <a:pt x="75" y="12"/>
                  </a:cubicBezTo>
                  <a:cubicBezTo>
                    <a:pt x="75" y="12"/>
                    <a:pt x="75" y="12"/>
                    <a:pt x="75" y="12"/>
                  </a:cubicBezTo>
                  <a:cubicBezTo>
                    <a:pt x="76" y="13"/>
                    <a:pt x="76" y="13"/>
                    <a:pt x="76" y="13"/>
                  </a:cubicBezTo>
                  <a:cubicBezTo>
                    <a:pt x="77" y="12"/>
                    <a:pt x="77" y="12"/>
                    <a:pt x="77" y="12"/>
                  </a:cubicBezTo>
                  <a:cubicBezTo>
                    <a:pt x="78" y="12"/>
                    <a:pt x="78" y="12"/>
                    <a:pt x="78" y="12"/>
                  </a:cubicBezTo>
                  <a:cubicBezTo>
                    <a:pt x="79" y="12"/>
                    <a:pt x="79" y="12"/>
                    <a:pt x="79" y="12"/>
                  </a:cubicBezTo>
                  <a:cubicBezTo>
                    <a:pt x="79" y="13"/>
                    <a:pt x="79" y="13"/>
                    <a:pt x="79" y="13"/>
                  </a:cubicBezTo>
                  <a:cubicBezTo>
                    <a:pt x="79" y="14"/>
                    <a:pt x="79" y="14"/>
                    <a:pt x="79" y="14"/>
                  </a:cubicBezTo>
                  <a:cubicBezTo>
                    <a:pt x="79" y="16"/>
                    <a:pt x="79" y="16"/>
                    <a:pt x="79" y="16"/>
                  </a:cubicBezTo>
                  <a:cubicBezTo>
                    <a:pt x="79" y="16"/>
                    <a:pt x="79" y="16"/>
                    <a:pt x="79" y="16"/>
                  </a:cubicBezTo>
                  <a:cubicBezTo>
                    <a:pt x="78" y="18"/>
                    <a:pt x="78" y="18"/>
                    <a:pt x="78" y="18"/>
                  </a:cubicBezTo>
                  <a:cubicBezTo>
                    <a:pt x="78" y="18"/>
                    <a:pt x="78" y="18"/>
                    <a:pt x="78" y="18"/>
                  </a:cubicBezTo>
                  <a:cubicBezTo>
                    <a:pt x="78" y="19"/>
                    <a:pt x="78" y="19"/>
                    <a:pt x="78" y="19"/>
                  </a:cubicBezTo>
                  <a:cubicBezTo>
                    <a:pt x="77" y="19"/>
                    <a:pt x="77" y="19"/>
                    <a:pt x="77" y="19"/>
                  </a:cubicBezTo>
                  <a:cubicBezTo>
                    <a:pt x="77" y="20"/>
                    <a:pt x="77" y="20"/>
                    <a:pt x="77" y="20"/>
                  </a:cubicBezTo>
                  <a:cubicBezTo>
                    <a:pt x="77" y="20"/>
                    <a:pt x="77" y="20"/>
                    <a:pt x="77" y="20"/>
                  </a:cubicBezTo>
                  <a:cubicBezTo>
                    <a:pt x="77" y="20"/>
                    <a:pt x="77" y="20"/>
                    <a:pt x="77" y="20"/>
                  </a:cubicBezTo>
                  <a:cubicBezTo>
                    <a:pt x="77" y="21"/>
                    <a:pt x="77" y="21"/>
                    <a:pt x="77" y="21"/>
                  </a:cubicBezTo>
                  <a:cubicBezTo>
                    <a:pt x="77" y="21"/>
                    <a:pt x="77" y="21"/>
                    <a:pt x="77" y="21"/>
                  </a:cubicBezTo>
                  <a:cubicBezTo>
                    <a:pt x="76" y="22"/>
                    <a:pt x="76" y="22"/>
                    <a:pt x="76" y="22"/>
                  </a:cubicBezTo>
                  <a:cubicBezTo>
                    <a:pt x="76" y="23"/>
                    <a:pt x="76" y="23"/>
                    <a:pt x="76" y="23"/>
                  </a:cubicBezTo>
                  <a:cubicBezTo>
                    <a:pt x="75" y="23"/>
                    <a:pt x="75" y="23"/>
                    <a:pt x="75" y="23"/>
                  </a:cubicBezTo>
                  <a:cubicBezTo>
                    <a:pt x="75" y="24"/>
                    <a:pt x="75" y="24"/>
                    <a:pt x="75" y="24"/>
                  </a:cubicBezTo>
                  <a:cubicBezTo>
                    <a:pt x="75" y="25"/>
                    <a:pt x="75" y="25"/>
                    <a:pt x="75" y="25"/>
                  </a:cubicBezTo>
                  <a:cubicBezTo>
                    <a:pt x="74" y="25"/>
                    <a:pt x="74" y="25"/>
                    <a:pt x="74" y="25"/>
                  </a:cubicBezTo>
                  <a:cubicBezTo>
                    <a:pt x="74" y="26"/>
                    <a:pt x="74" y="26"/>
                    <a:pt x="74" y="26"/>
                  </a:cubicBezTo>
                  <a:cubicBezTo>
                    <a:pt x="74" y="26"/>
                    <a:pt x="74" y="26"/>
                    <a:pt x="74" y="26"/>
                  </a:cubicBezTo>
                  <a:cubicBezTo>
                    <a:pt x="74" y="26"/>
                    <a:pt x="74" y="26"/>
                    <a:pt x="74" y="26"/>
                  </a:cubicBezTo>
                  <a:cubicBezTo>
                    <a:pt x="75" y="25"/>
                    <a:pt x="75" y="25"/>
                    <a:pt x="75" y="25"/>
                  </a:cubicBezTo>
                  <a:cubicBezTo>
                    <a:pt x="76" y="25"/>
                    <a:pt x="76" y="25"/>
                    <a:pt x="76" y="25"/>
                  </a:cubicBezTo>
                  <a:cubicBezTo>
                    <a:pt x="76" y="25"/>
                    <a:pt x="76" y="25"/>
                    <a:pt x="76" y="25"/>
                  </a:cubicBezTo>
                  <a:cubicBezTo>
                    <a:pt x="76" y="24"/>
                    <a:pt x="76" y="24"/>
                    <a:pt x="76" y="24"/>
                  </a:cubicBezTo>
                  <a:cubicBezTo>
                    <a:pt x="77" y="23"/>
                    <a:pt x="77" y="23"/>
                    <a:pt x="77" y="23"/>
                  </a:cubicBezTo>
                  <a:cubicBezTo>
                    <a:pt x="77" y="22"/>
                    <a:pt x="77" y="22"/>
                    <a:pt x="77" y="22"/>
                  </a:cubicBezTo>
                  <a:cubicBezTo>
                    <a:pt x="78" y="22"/>
                    <a:pt x="78" y="22"/>
                    <a:pt x="78" y="22"/>
                  </a:cubicBezTo>
                  <a:cubicBezTo>
                    <a:pt x="78" y="22"/>
                    <a:pt x="78" y="22"/>
                    <a:pt x="78" y="22"/>
                  </a:cubicBezTo>
                  <a:cubicBezTo>
                    <a:pt x="79" y="21"/>
                    <a:pt x="79" y="21"/>
                    <a:pt x="79" y="21"/>
                  </a:cubicBezTo>
                  <a:cubicBezTo>
                    <a:pt x="79" y="21"/>
                    <a:pt x="79" y="21"/>
                    <a:pt x="79" y="21"/>
                  </a:cubicBezTo>
                  <a:cubicBezTo>
                    <a:pt x="79" y="20"/>
                    <a:pt x="79" y="20"/>
                    <a:pt x="79" y="20"/>
                  </a:cubicBezTo>
                  <a:cubicBezTo>
                    <a:pt x="79" y="20"/>
                    <a:pt x="79" y="20"/>
                    <a:pt x="79" y="20"/>
                  </a:cubicBezTo>
                  <a:cubicBezTo>
                    <a:pt x="80" y="19"/>
                    <a:pt x="80" y="19"/>
                    <a:pt x="80" y="19"/>
                  </a:cubicBezTo>
                  <a:cubicBezTo>
                    <a:pt x="80" y="20"/>
                    <a:pt x="80" y="20"/>
                    <a:pt x="80" y="20"/>
                  </a:cubicBezTo>
                  <a:cubicBezTo>
                    <a:pt x="80" y="20"/>
                    <a:pt x="80" y="20"/>
                    <a:pt x="80" y="20"/>
                  </a:cubicBezTo>
                  <a:cubicBezTo>
                    <a:pt x="81" y="21"/>
                    <a:pt x="81" y="21"/>
                    <a:pt x="81" y="21"/>
                  </a:cubicBezTo>
                  <a:cubicBezTo>
                    <a:pt x="81" y="21"/>
                    <a:pt x="81" y="21"/>
                    <a:pt x="81" y="21"/>
                  </a:cubicBezTo>
                  <a:cubicBezTo>
                    <a:pt x="81" y="22"/>
                    <a:pt x="81" y="22"/>
                    <a:pt x="81" y="22"/>
                  </a:cubicBezTo>
                  <a:cubicBezTo>
                    <a:pt x="82" y="23"/>
                    <a:pt x="82" y="23"/>
                    <a:pt x="82" y="23"/>
                  </a:cubicBezTo>
                  <a:cubicBezTo>
                    <a:pt x="82" y="24"/>
                    <a:pt x="82" y="24"/>
                    <a:pt x="82" y="24"/>
                  </a:cubicBezTo>
                  <a:cubicBezTo>
                    <a:pt x="82" y="24"/>
                    <a:pt x="82" y="24"/>
                    <a:pt x="82" y="24"/>
                  </a:cubicBezTo>
                  <a:cubicBezTo>
                    <a:pt x="83" y="25"/>
                    <a:pt x="83" y="25"/>
                    <a:pt x="83" y="25"/>
                  </a:cubicBezTo>
                  <a:cubicBezTo>
                    <a:pt x="83" y="25"/>
                    <a:pt x="83" y="25"/>
                    <a:pt x="83" y="25"/>
                  </a:cubicBezTo>
                  <a:cubicBezTo>
                    <a:pt x="84" y="25"/>
                    <a:pt x="84" y="25"/>
                    <a:pt x="84" y="25"/>
                  </a:cubicBezTo>
                  <a:cubicBezTo>
                    <a:pt x="84" y="24"/>
                    <a:pt x="84" y="24"/>
                    <a:pt x="84" y="24"/>
                  </a:cubicBezTo>
                  <a:cubicBezTo>
                    <a:pt x="84" y="24"/>
                    <a:pt x="84" y="24"/>
                    <a:pt x="84" y="24"/>
                  </a:cubicBezTo>
                  <a:cubicBezTo>
                    <a:pt x="84" y="24"/>
                    <a:pt x="84" y="24"/>
                    <a:pt x="84" y="24"/>
                  </a:cubicBezTo>
                  <a:cubicBezTo>
                    <a:pt x="83" y="23"/>
                    <a:pt x="83" y="23"/>
                    <a:pt x="83" y="23"/>
                  </a:cubicBezTo>
                  <a:cubicBezTo>
                    <a:pt x="83" y="23"/>
                    <a:pt x="83" y="23"/>
                    <a:pt x="83" y="23"/>
                  </a:cubicBezTo>
                  <a:cubicBezTo>
                    <a:pt x="83" y="23"/>
                    <a:pt x="83" y="23"/>
                    <a:pt x="83" y="23"/>
                  </a:cubicBezTo>
                  <a:cubicBezTo>
                    <a:pt x="84" y="23"/>
                    <a:pt x="84" y="23"/>
                    <a:pt x="84" y="23"/>
                  </a:cubicBezTo>
                  <a:cubicBezTo>
                    <a:pt x="84" y="23"/>
                    <a:pt x="84" y="23"/>
                    <a:pt x="84" y="23"/>
                  </a:cubicBezTo>
                  <a:cubicBezTo>
                    <a:pt x="85" y="23"/>
                    <a:pt x="85" y="23"/>
                    <a:pt x="85" y="23"/>
                  </a:cubicBezTo>
                  <a:cubicBezTo>
                    <a:pt x="86" y="23"/>
                    <a:pt x="86" y="23"/>
                    <a:pt x="86" y="23"/>
                  </a:cubicBezTo>
                  <a:cubicBezTo>
                    <a:pt x="86" y="24"/>
                    <a:pt x="86" y="24"/>
                    <a:pt x="86" y="24"/>
                  </a:cubicBezTo>
                  <a:cubicBezTo>
                    <a:pt x="87" y="24"/>
                    <a:pt x="87" y="24"/>
                    <a:pt x="87" y="24"/>
                  </a:cubicBezTo>
                  <a:cubicBezTo>
                    <a:pt x="87" y="23"/>
                    <a:pt x="87" y="23"/>
                    <a:pt x="87" y="23"/>
                  </a:cubicBezTo>
                  <a:cubicBezTo>
                    <a:pt x="87" y="24"/>
                    <a:pt x="87" y="24"/>
                    <a:pt x="87" y="24"/>
                  </a:cubicBezTo>
                  <a:cubicBezTo>
                    <a:pt x="87" y="24"/>
                    <a:pt x="87" y="24"/>
                    <a:pt x="87" y="24"/>
                  </a:cubicBezTo>
                  <a:cubicBezTo>
                    <a:pt x="88" y="24"/>
                    <a:pt x="88" y="24"/>
                    <a:pt x="88" y="24"/>
                  </a:cubicBezTo>
                  <a:cubicBezTo>
                    <a:pt x="88" y="22"/>
                    <a:pt x="88" y="22"/>
                    <a:pt x="88" y="22"/>
                  </a:cubicBezTo>
                  <a:cubicBezTo>
                    <a:pt x="88" y="22"/>
                    <a:pt x="88" y="22"/>
                    <a:pt x="88" y="22"/>
                  </a:cubicBezTo>
                  <a:cubicBezTo>
                    <a:pt x="88" y="20"/>
                    <a:pt x="88" y="20"/>
                    <a:pt x="88" y="20"/>
                  </a:cubicBezTo>
                  <a:cubicBezTo>
                    <a:pt x="88" y="19"/>
                    <a:pt x="88" y="19"/>
                    <a:pt x="88" y="19"/>
                  </a:cubicBezTo>
                  <a:cubicBezTo>
                    <a:pt x="88" y="19"/>
                    <a:pt x="88" y="19"/>
                    <a:pt x="88" y="19"/>
                  </a:cubicBezTo>
                  <a:cubicBezTo>
                    <a:pt x="87" y="18"/>
                    <a:pt x="87" y="18"/>
                    <a:pt x="87" y="18"/>
                  </a:cubicBezTo>
                  <a:cubicBezTo>
                    <a:pt x="88" y="17"/>
                    <a:pt x="88" y="17"/>
                    <a:pt x="88" y="17"/>
                  </a:cubicBezTo>
                  <a:cubicBezTo>
                    <a:pt x="88" y="16"/>
                    <a:pt x="88" y="16"/>
                    <a:pt x="88" y="16"/>
                  </a:cubicBezTo>
                  <a:cubicBezTo>
                    <a:pt x="88" y="15"/>
                    <a:pt x="88" y="15"/>
                    <a:pt x="88" y="15"/>
                  </a:cubicBezTo>
                  <a:cubicBezTo>
                    <a:pt x="88" y="15"/>
                    <a:pt x="88" y="15"/>
                    <a:pt x="88" y="15"/>
                  </a:cubicBezTo>
                  <a:cubicBezTo>
                    <a:pt x="88" y="14"/>
                    <a:pt x="88" y="14"/>
                    <a:pt x="88" y="14"/>
                  </a:cubicBezTo>
                  <a:cubicBezTo>
                    <a:pt x="88" y="13"/>
                    <a:pt x="88" y="13"/>
                    <a:pt x="88" y="13"/>
                  </a:cubicBezTo>
                  <a:cubicBezTo>
                    <a:pt x="89" y="13"/>
                    <a:pt x="89" y="13"/>
                    <a:pt x="89" y="13"/>
                  </a:cubicBezTo>
                  <a:cubicBezTo>
                    <a:pt x="89" y="13"/>
                    <a:pt x="89" y="13"/>
                    <a:pt x="89" y="13"/>
                  </a:cubicBezTo>
                  <a:cubicBezTo>
                    <a:pt x="90" y="13"/>
                    <a:pt x="90" y="13"/>
                    <a:pt x="90" y="13"/>
                  </a:cubicBezTo>
                  <a:cubicBezTo>
                    <a:pt x="91" y="13"/>
                    <a:pt x="91" y="13"/>
                    <a:pt x="91" y="13"/>
                  </a:cubicBezTo>
                  <a:cubicBezTo>
                    <a:pt x="91" y="13"/>
                    <a:pt x="91" y="13"/>
                    <a:pt x="91" y="13"/>
                  </a:cubicBezTo>
                  <a:cubicBezTo>
                    <a:pt x="92" y="14"/>
                    <a:pt x="92" y="14"/>
                    <a:pt x="92" y="14"/>
                  </a:cubicBezTo>
                  <a:cubicBezTo>
                    <a:pt x="92" y="14"/>
                    <a:pt x="92" y="14"/>
                    <a:pt x="92" y="14"/>
                  </a:cubicBezTo>
                  <a:cubicBezTo>
                    <a:pt x="93" y="15"/>
                    <a:pt x="93" y="15"/>
                    <a:pt x="93" y="15"/>
                  </a:cubicBezTo>
                  <a:cubicBezTo>
                    <a:pt x="93" y="16"/>
                    <a:pt x="93" y="16"/>
                    <a:pt x="93" y="16"/>
                  </a:cubicBezTo>
                  <a:cubicBezTo>
                    <a:pt x="93" y="17"/>
                    <a:pt x="93" y="17"/>
                    <a:pt x="93" y="17"/>
                  </a:cubicBezTo>
                  <a:cubicBezTo>
                    <a:pt x="94" y="18"/>
                    <a:pt x="94" y="18"/>
                    <a:pt x="94" y="18"/>
                  </a:cubicBezTo>
                  <a:cubicBezTo>
                    <a:pt x="95" y="19"/>
                    <a:pt x="95" y="19"/>
                    <a:pt x="95" y="19"/>
                  </a:cubicBezTo>
                  <a:cubicBezTo>
                    <a:pt x="95" y="21"/>
                    <a:pt x="95" y="21"/>
                    <a:pt x="95" y="21"/>
                  </a:cubicBezTo>
                  <a:cubicBezTo>
                    <a:pt x="95" y="21"/>
                    <a:pt x="95" y="21"/>
                    <a:pt x="95" y="21"/>
                  </a:cubicBezTo>
                  <a:cubicBezTo>
                    <a:pt x="94" y="22"/>
                    <a:pt x="94" y="22"/>
                    <a:pt x="94" y="22"/>
                  </a:cubicBezTo>
                  <a:cubicBezTo>
                    <a:pt x="94" y="23"/>
                    <a:pt x="94" y="23"/>
                    <a:pt x="94" y="23"/>
                  </a:cubicBezTo>
                  <a:cubicBezTo>
                    <a:pt x="94" y="23"/>
                    <a:pt x="94" y="23"/>
                    <a:pt x="94" y="23"/>
                  </a:cubicBezTo>
                  <a:cubicBezTo>
                    <a:pt x="95" y="24"/>
                    <a:pt x="95" y="24"/>
                    <a:pt x="95" y="24"/>
                  </a:cubicBezTo>
                  <a:cubicBezTo>
                    <a:pt x="95" y="25"/>
                    <a:pt x="95" y="25"/>
                    <a:pt x="95" y="25"/>
                  </a:cubicBezTo>
                  <a:cubicBezTo>
                    <a:pt x="95" y="26"/>
                    <a:pt x="95" y="26"/>
                    <a:pt x="95" y="26"/>
                  </a:cubicBezTo>
                  <a:cubicBezTo>
                    <a:pt x="95" y="27"/>
                    <a:pt x="95" y="27"/>
                    <a:pt x="95" y="27"/>
                  </a:cubicBezTo>
                  <a:cubicBezTo>
                    <a:pt x="96" y="27"/>
                    <a:pt x="96" y="27"/>
                    <a:pt x="96" y="27"/>
                  </a:cubicBezTo>
                  <a:cubicBezTo>
                    <a:pt x="96" y="27"/>
                    <a:pt x="96" y="27"/>
                    <a:pt x="96" y="27"/>
                  </a:cubicBezTo>
                  <a:cubicBezTo>
                    <a:pt x="97" y="28"/>
                    <a:pt x="97" y="28"/>
                    <a:pt x="97" y="28"/>
                  </a:cubicBezTo>
                  <a:cubicBezTo>
                    <a:pt x="98" y="28"/>
                    <a:pt x="98" y="28"/>
                    <a:pt x="98" y="28"/>
                  </a:cubicBezTo>
                  <a:cubicBezTo>
                    <a:pt x="99" y="28"/>
                    <a:pt x="99" y="28"/>
                    <a:pt x="99" y="28"/>
                  </a:cubicBezTo>
                  <a:cubicBezTo>
                    <a:pt x="100" y="27"/>
                    <a:pt x="100" y="27"/>
                    <a:pt x="100" y="27"/>
                  </a:cubicBezTo>
                  <a:cubicBezTo>
                    <a:pt x="100" y="26"/>
                    <a:pt x="100" y="26"/>
                    <a:pt x="100" y="26"/>
                  </a:cubicBezTo>
                  <a:cubicBezTo>
                    <a:pt x="100" y="26"/>
                    <a:pt x="100" y="26"/>
                    <a:pt x="100" y="26"/>
                  </a:cubicBezTo>
                  <a:cubicBezTo>
                    <a:pt x="100" y="27"/>
                    <a:pt x="100" y="27"/>
                    <a:pt x="100" y="27"/>
                  </a:cubicBezTo>
                  <a:cubicBezTo>
                    <a:pt x="100" y="27"/>
                    <a:pt x="100" y="27"/>
                    <a:pt x="100" y="27"/>
                  </a:cubicBezTo>
                  <a:cubicBezTo>
                    <a:pt x="101" y="27"/>
                    <a:pt x="101" y="27"/>
                    <a:pt x="101" y="27"/>
                  </a:cubicBezTo>
                  <a:cubicBezTo>
                    <a:pt x="101" y="27"/>
                    <a:pt x="101" y="27"/>
                    <a:pt x="101" y="27"/>
                  </a:cubicBezTo>
                  <a:cubicBezTo>
                    <a:pt x="102" y="27"/>
                    <a:pt x="102" y="27"/>
                    <a:pt x="102" y="27"/>
                  </a:cubicBezTo>
                  <a:cubicBezTo>
                    <a:pt x="102" y="28"/>
                    <a:pt x="102" y="28"/>
                    <a:pt x="102" y="28"/>
                  </a:cubicBezTo>
                  <a:cubicBezTo>
                    <a:pt x="102" y="28"/>
                    <a:pt x="102" y="28"/>
                    <a:pt x="102" y="28"/>
                  </a:cubicBezTo>
                  <a:cubicBezTo>
                    <a:pt x="102" y="29"/>
                    <a:pt x="102" y="29"/>
                    <a:pt x="102" y="29"/>
                  </a:cubicBezTo>
                  <a:cubicBezTo>
                    <a:pt x="103" y="29"/>
                    <a:pt x="103" y="29"/>
                    <a:pt x="103" y="29"/>
                  </a:cubicBezTo>
                  <a:cubicBezTo>
                    <a:pt x="103" y="29"/>
                    <a:pt x="103" y="29"/>
                    <a:pt x="103" y="29"/>
                  </a:cubicBezTo>
                  <a:cubicBezTo>
                    <a:pt x="104" y="29"/>
                    <a:pt x="104" y="29"/>
                    <a:pt x="104" y="29"/>
                  </a:cubicBezTo>
                  <a:cubicBezTo>
                    <a:pt x="105" y="29"/>
                    <a:pt x="105" y="29"/>
                    <a:pt x="105" y="29"/>
                  </a:cubicBezTo>
                  <a:cubicBezTo>
                    <a:pt x="104" y="29"/>
                    <a:pt x="104" y="29"/>
                    <a:pt x="104" y="29"/>
                  </a:cubicBezTo>
                  <a:cubicBezTo>
                    <a:pt x="103" y="28"/>
                    <a:pt x="103" y="28"/>
                    <a:pt x="103" y="28"/>
                  </a:cubicBezTo>
                  <a:cubicBezTo>
                    <a:pt x="103" y="28"/>
                    <a:pt x="103" y="28"/>
                    <a:pt x="103" y="28"/>
                  </a:cubicBezTo>
                  <a:cubicBezTo>
                    <a:pt x="103" y="27"/>
                    <a:pt x="103" y="27"/>
                    <a:pt x="103" y="27"/>
                  </a:cubicBezTo>
                  <a:cubicBezTo>
                    <a:pt x="103" y="27"/>
                    <a:pt x="103" y="27"/>
                    <a:pt x="103" y="27"/>
                  </a:cubicBezTo>
                  <a:cubicBezTo>
                    <a:pt x="102" y="27"/>
                    <a:pt x="102" y="27"/>
                    <a:pt x="102" y="27"/>
                  </a:cubicBezTo>
                  <a:cubicBezTo>
                    <a:pt x="102" y="26"/>
                    <a:pt x="102" y="26"/>
                    <a:pt x="102" y="26"/>
                  </a:cubicBezTo>
                  <a:cubicBezTo>
                    <a:pt x="102" y="25"/>
                    <a:pt x="102" y="25"/>
                    <a:pt x="102" y="25"/>
                  </a:cubicBezTo>
                  <a:cubicBezTo>
                    <a:pt x="101" y="25"/>
                    <a:pt x="101" y="25"/>
                    <a:pt x="101" y="25"/>
                  </a:cubicBezTo>
                  <a:cubicBezTo>
                    <a:pt x="101" y="24"/>
                    <a:pt x="101" y="24"/>
                    <a:pt x="101" y="24"/>
                  </a:cubicBezTo>
                  <a:cubicBezTo>
                    <a:pt x="101" y="23"/>
                    <a:pt x="101" y="23"/>
                    <a:pt x="101" y="23"/>
                  </a:cubicBezTo>
                  <a:cubicBezTo>
                    <a:pt x="100" y="23"/>
                    <a:pt x="100" y="23"/>
                    <a:pt x="100" y="23"/>
                  </a:cubicBezTo>
                  <a:cubicBezTo>
                    <a:pt x="100" y="22"/>
                    <a:pt x="100" y="22"/>
                    <a:pt x="100" y="22"/>
                  </a:cubicBezTo>
                  <a:cubicBezTo>
                    <a:pt x="100" y="21"/>
                    <a:pt x="100" y="21"/>
                    <a:pt x="100" y="21"/>
                  </a:cubicBezTo>
                  <a:cubicBezTo>
                    <a:pt x="100" y="20"/>
                    <a:pt x="100" y="20"/>
                    <a:pt x="100" y="20"/>
                  </a:cubicBezTo>
                  <a:cubicBezTo>
                    <a:pt x="100" y="19"/>
                    <a:pt x="100" y="19"/>
                    <a:pt x="100" y="19"/>
                  </a:cubicBezTo>
                  <a:cubicBezTo>
                    <a:pt x="100" y="19"/>
                    <a:pt x="100" y="19"/>
                    <a:pt x="100" y="19"/>
                  </a:cubicBezTo>
                  <a:cubicBezTo>
                    <a:pt x="100" y="18"/>
                    <a:pt x="100" y="18"/>
                    <a:pt x="100" y="18"/>
                  </a:cubicBezTo>
                  <a:cubicBezTo>
                    <a:pt x="99" y="17"/>
                    <a:pt x="99" y="17"/>
                    <a:pt x="99" y="17"/>
                  </a:cubicBezTo>
                  <a:cubicBezTo>
                    <a:pt x="99" y="17"/>
                    <a:pt x="99" y="17"/>
                    <a:pt x="99" y="17"/>
                  </a:cubicBezTo>
                  <a:cubicBezTo>
                    <a:pt x="99" y="16"/>
                    <a:pt x="99" y="16"/>
                    <a:pt x="99" y="16"/>
                  </a:cubicBezTo>
                  <a:cubicBezTo>
                    <a:pt x="99" y="15"/>
                    <a:pt x="99" y="15"/>
                    <a:pt x="99" y="15"/>
                  </a:cubicBezTo>
                  <a:cubicBezTo>
                    <a:pt x="98" y="14"/>
                    <a:pt x="98" y="14"/>
                    <a:pt x="98" y="14"/>
                  </a:cubicBezTo>
                  <a:cubicBezTo>
                    <a:pt x="99" y="14"/>
                    <a:pt x="99" y="14"/>
                    <a:pt x="99" y="14"/>
                  </a:cubicBezTo>
                  <a:cubicBezTo>
                    <a:pt x="98" y="13"/>
                    <a:pt x="98" y="13"/>
                    <a:pt x="98" y="13"/>
                  </a:cubicBezTo>
                  <a:cubicBezTo>
                    <a:pt x="98" y="12"/>
                    <a:pt x="98" y="12"/>
                    <a:pt x="98" y="12"/>
                  </a:cubicBezTo>
                  <a:cubicBezTo>
                    <a:pt x="99" y="12"/>
                    <a:pt x="99" y="12"/>
                    <a:pt x="99" y="12"/>
                  </a:cubicBezTo>
                  <a:cubicBezTo>
                    <a:pt x="100" y="12"/>
                    <a:pt x="100" y="12"/>
                    <a:pt x="100" y="12"/>
                  </a:cubicBezTo>
                  <a:cubicBezTo>
                    <a:pt x="100" y="12"/>
                    <a:pt x="100" y="12"/>
                    <a:pt x="100" y="12"/>
                  </a:cubicBezTo>
                  <a:cubicBezTo>
                    <a:pt x="101" y="12"/>
                    <a:pt x="101" y="12"/>
                    <a:pt x="101" y="12"/>
                  </a:cubicBezTo>
                  <a:cubicBezTo>
                    <a:pt x="101" y="12"/>
                    <a:pt x="101" y="12"/>
                    <a:pt x="101" y="12"/>
                  </a:cubicBezTo>
                  <a:cubicBezTo>
                    <a:pt x="102" y="12"/>
                    <a:pt x="102" y="12"/>
                    <a:pt x="102" y="12"/>
                  </a:cubicBezTo>
                  <a:cubicBezTo>
                    <a:pt x="103" y="13"/>
                    <a:pt x="103" y="13"/>
                    <a:pt x="103" y="13"/>
                  </a:cubicBezTo>
                  <a:cubicBezTo>
                    <a:pt x="104" y="14"/>
                    <a:pt x="104" y="14"/>
                    <a:pt x="104" y="14"/>
                  </a:cubicBezTo>
                  <a:cubicBezTo>
                    <a:pt x="105" y="14"/>
                    <a:pt x="105" y="14"/>
                    <a:pt x="105" y="14"/>
                  </a:cubicBezTo>
                  <a:cubicBezTo>
                    <a:pt x="105" y="13"/>
                    <a:pt x="105" y="13"/>
                    <a:pt x="105" y="13"/>
                  </a:cubicBezTo>
                  <a:cubicBezTo>
                    <a:pt x="104" y="13"/>
                    <a:pt x="104" y="13"/>
                    <a:pt x="104" y="13"/>
                  </a:cubicBezTo>
                  <a:cubicBezTo>
                    <a:pt x="105" y="11"/>
                    <a:pt x="105" y="11"/>
                    <a:pt x="105" y="11"/>
                  </a:cubicBezTo>
                  <a:cubicBezTo>
                    <a:pt x="105" y="11"/>
                    <a:pt x="105" y="11"/>
                    <a:pt x="105" y="11"/>
                  </a:cubicBezTo>
                  <a:cubicBezTo>
                    <a:pt x="106" y="12"/>
                    <a:pt x="106" y="12"/>
                    <a:pt x="106" y="12"/>
                  </a:cubicBezTo>
                  <a:cubicBezTo>
                    <a:pt x="107" y="11"/>
                    <a:pt x="107" y="11"/>
                    <a:pt x="107" y="11"/>
                  </a:cubicBezTo>
                  <a:cubicBezTo>
                    <a:pt x="108" y="11"/>
                    <a:pt x="108" y="11"/>
                    <a:pt x="108" y="11"/>
                  </a:cubicBezTo>
                  <a:cubicBezTo>
                    <a:pt x="108" y="11"/>
                    <a:pt x="108" y="11"/>
                    <a:pt x="108" y="11"/>
                  </a:cubicBezTo>
                  <a:cubicBezTo>
                    <a:pt x="109" y="12"/>
                    <a:pt x="109" y="12"/>
                    <a:pt x="109" y="12"/>
                  </a:cubicBezTo>
                  <a:cubicBezTo>
                    <a:pt x="110" y="12"/>
                    <a:pt x="110" y="12"/>
                    <a:pt x="110" y="12"/>
                  </a:cubicBezTo>
                  <a:cubicBezTo>
                    <a:pt x="110" y="12"/>
                    <a:pt x="110" y="12"/>
                    <a:pt x="110" y="12"/>
                  </a:cubicBezTo>
                  <a:cubicBezTo>
                    <a:pt x="111" y="13"/>
                    <a:pt x="111" y="13"/>
                    <a:pt x="111" y="13"/>
                  </a:cubicBezTo>
                  <a:cubicBezTo>
                    <a:pt x="111" y="14"/>
                    <a:pt x="111" y="14"/>
                    <a:pt x="111" y="14"/>
                  </a:cubicBezTo>
                  <a:cubicBezTo>
                    <a:pt x="111" y="15"/>
                    <a:pt x="111" y="15"/>
                    <a:pt x="111" y="15"/>
                  </a:cubicBezTo>
                  <a:cubicBezTo>
                    <a:pt x="111" y="15"/>
                    <a:pt x="111" y="15"/>
                    <a:pt x="111" y="15"/>
                  </a:cubicBezTo>
                  <a:cubicBezTo>
                    <a:pt x="111" y="16"/>
                    <a:pt x="111" y="16"/>
                    <a:pt x="111" y="16"/>
                  </a:cubicBezTo>
                  <a:cubicBezTo>
                    <a:pt x="112" y="17"/>
                    <a:pt x="112" y="17"/>
                    <a:pt x="112" y="17"/>
                  </a:cubicBezTo>
                  <a:cubicBezTo>
                    <a:pt x="112" y="18"/>
                    <a:pt x="112" y="18"/>
                    <a:pt x="112" y="18"/>
                  </a:cubicBezTo>
                  <a:cubicBezTo>
                    <a:pt x="112" y="19"/>
                    <a:pt x="112" y="19"/>
                    <a:pt x="112" y="19"/>
                  </a:cubicBezTo>
                  <a:cubicBezTo>
                    <a:pt x="112" y="19"/>
                    <a:pt x="112" y="19"/>
                    <a:pt x="112" y="19"/>
                  </a:cubicBezTo>
                  <a:cubicBezTo>
                    <a:pt x="114" y="19"/>
                    <a:pt x="114" y="19"/>
                    <a:pt x="114" y="19"/>
                  </a:cubicBezTo>
                  <a:cubicBezTo>
                    <a:pt x="115" y="20"/>
                    <a:pt x="115" y="20"/>
                    <a:pt x="115" y="20"/>
                  </a:cubicBezTo>
                  <a:cubicBezTo>
                    <a:pt x="116" y="20"/>
                    <a:pt x="116" y="20"/>
                    <a:pt x="116" y="20"/>
                  </a:cubicBezTo>
                  <a:cubicBezTo>
                    <a:pt x="116" y="20"/>
                    <a:pt x="116" y="20"/>
                    <a:pt x="116" y="20"/>
                  </a:cubicBezTo>
                  <a:cubicBezTo>
                    <a:pt x="116" y="20"/>
                    <a:pt x="116" y="20"/>
                    <a:pt x="116" y="20"/>
                  </a:cubicBezTo>
                  <a:cubicBezTo>
                    <a:pt x="115" y="19"/>
                    <a:pt x="115" y="19"/>
                    <a:pt x="115" y="19"/>
                  </a:cubicBezTo>
                  <a:cubicBezTo>
                    <a:pt x="114" y="19"/>
                    <a:pt x="114" y="19"/>
                    <a:pt x="114" y="19"/>
                  </a:cubicBezTo>
                  <a:cubicBezTo>
                    <a:pt x="113" y="19"/>
                    <a:pt x="113" y="19"/>
                    <a:pt x="113" y="19"/>
                  </a:cubicBezTo>
                  <a:cubicBezTo>
                    <a:pt x="113" y="18"/>
                    <a:pt x="113" y="18"/>
                    <a:pt x="113" y="18"/>
                  </a:cubicBezTo>
                  <a:cubicBezTo>
                    <a:pt x="112" y="18"/>
                    <a:pt x="112" y="18"/>
                    <a:pt x="112" y="18"/>
                  </a:cubicBezTo>
                  <a:cubicBezTo>
                    <a:pt x="112" y="17"/>
                    <a:pt x="112" y="17"/>
                    <a:pt x="112" y="17"/>
                  </a:cubicBezTo>
                  <a:cubicBezTo>
                    <a:pt x="112" y="16"/>
                    <a:pt x="112" y="16"/>
                    <a:pt x="112" y="16"/>
                  </a:cubicBezTo>
                  <a:cubicBezTo>
                    <a:pt x="112" y="15"/>
                    <a:pt x="112" y="15"/>
                    <a:pt x="112" y="15"/>
                  </a:cubicBezTo>
                  <a:cubicBezTo>
                    <a:pt x="112" y="14"/>
                    <a:pt x="112" y="14"/>
                    <a:pt x="112" y="14"/>
                  </a:cubicBezTo>
                  <a:cubicBezTo>
                    <a:pt x="112" y="13"/>
                    <a:pt x="112" y="13"/>
                    <a:pt x="112" y="13"/>
                  </a:cubicBezTo>
                  <a:cubicBezTo>
                    <a:pt x="112" y="13"/>
                    <a:pt x="112" y="13"/>
                    <a:pt x="112" y="13"/>
                  </a:cubicBezTo>
                  <a:cubicBezTo>
                    <a:pt x="112" y="12"/>
                    <a:pt x="112" y="12"/>
                    <a:pt x="112" y="12"/>
                  </a:cubicBezTo>
                  <a:cubicBezTo>
                    <a:pt x="112" y="12"/>
                    <a:pt x="112" y="12"/>
                    <a:pt x="112" y="12"/>
                  </a:cubicBezTo>
                  <a:cubicBezTo>
                    <a:pt x="111" y="12"/>
                    <a:pt x="111" y="12"/>
                    <a:pt x="111" y="12"/>
                  </a:cubicBezTo>
                  <a:cubicBezTo>
                    <a:pt x="110" y="10"/>
                    <a:pt x="110" y="10"/>
                    <a:pt x="110" y="10"/>
                  </a:cubicBezTo>
                  <a:cubicBezTo>
                    <a:pt x="110" y="10"/>
                    <a:pt x="110" y="10"/>
                    <a:pt x="110" y="10"/>
                  </a:cubicBezTo>
                  <a:cubicBezTo>
                    <a:pt x="109" y="10"/>
                    <a:pt x="109" y="10"/>
                    <a:pt x="109" y="10"/>
                  </a:cubicBezTo>
                  <a:cubicBezTo>
                    <a:pt x="108" y="11"/>
                    <a:pt x="108" y="11"/>
                    <a:pt x="108" y="11"/>
                  </a:cubicBezTo>
                  <a:cubicBezTo>
                    <a:pt x="108" y="11"/>
                    <a:pt x="108" y="11"/>
                    <a:pt x="108" y="11"/>
                  </a:cubicBezTo>
                  <a:cubicBezTo>
                    <a:pt x="107" y="10"/>
                    <a:pt x="107" y="10"/>
                    <a:pt x="107" y="10"/>
                  </a:cubicBezTo>
                  <a:cubicBezTo>
                    <a:pt x="107" y="9"/>
                    <a:pt x="107" y="9"/>
                    <a:pt x="107" y="9"/>
                  </a:cubicBezTo>
                  <a:cubicBezTo>
                    <a:pt x="107" y="8"/>
                    <a:pt x="107" y="8"/>
                    <a:pt x="107" y="8"/>
                  </a:cubicBezTo>
                  <a:cubicBezTo>
                    <a:pt x="108" y="8"/>
                    <a:pt x="108" y="8"/>
                    <a:pt x="108" y="8"/>
                  </a:cubicBezTo>
                  <a:cubicBezTo>
                    <a:pt x="108" y="8"/>
                    <a:pt x="108" y="8"/>
                    <a:pt x="108" y="8"/>
                  </a:cubicBezTo>
                  <a:cubicBezTo>
                    <a:pt x="107" y="7"/>
                    <a:pt x="107" y="7"/>
                    <a:pt x="107" y="7"/>
                  </a:cubicBezTo>
                  <a:cubicBezTo>
                    <a:pt x="107" y="6"/>
                    <a:pt x="107" y="6"/>
                    <a:pt x="107" y="6"/>
                  </a:cubicBezTo>
                  <a:cubicBezTo>
                    <a:pt x="107" y="6"/>
                    <a:pt x="107" y="6"/>
                    <a:pt x="107" y="6"/>
                  </a:cubicBezTo>
                  <a:cubicBezTo>
                    <a:pt x="107" y="5"/>
                    <a:pt x="107" y="5"/>
                    <a:pt x="107" y="5"/>
                  </a:cubicBezTo>
                  <a:cubicBezTo>
                    <a:pt x="107" y="5"/>
                    <a:pt x="107" y="5"/>
                    <a:pt x="107" y="5"/>
                  </a:cubicBezTo>
                  <a:cubicBezTo>
                    <a:pt x="108" y="6"/>
                    <a:pt x="108" y="6"/>
                    <a:pt x="108" y="6"/>
                  </a:cubicBezTo>
                  <a:cubicBezTo>
                    <a:pt x="108" y="7"/>
                    <a:pt x="108" y="7"/>
                    <a:pt x="108" y="7"/>
                  </a:cubicBezTo>
                  <a:cubicBezTo>
                    <a:pt x="109" y="6"/>
                    <a:pt x="109" y="6"/>
                    <a:pt x="109" y="6"/>
                  </a:cubicBezTo>
                  <a:cubicBezTo>
                    <a:pt x="110" y="5"/>
                    <a:pt x="110" y="5"/>
                    <a:pt x="110" y="5"/>
                  </a:cubicBezTo>
                  <a:cubicBezTo>
                    <a:pt x="110" y="5"/>
                    <a:pt x="110" y="5"/>
                    <a:pt x="110" y="5"/>
                  </a:cubicBezTo>
                  <a:cubicBezTo>
                    <a:pt x="111" y="5"/>
                    <a:pt x="111" y="5"/>
                    <a:pt x="111" y="5"/>
                  </a:cubicBezTo>
                  <a:cubicBezTo>
                    <a:pt x="111" y="4"/>
                    <a:pt x="111" y="4"/>
                    <a:pt x="111" y="4"/>
                  </a:cubicBezTo>
                  <a:cubicBezTo>
                    <a:pt x="112" y="3"/>
                    <a:pt x="112" y="3"/>
                    <a:pt x="112" y="3"/>
                  </a:cubicBezTo>
                  <a:cubicBezTo>
                    <a:pt x="113" y="3"/>
                    <a:pt x="113" y="3"/>
                    <a:pt x="113" y="3"/>
                  </a:cubicBezTo>
                  <a:cubicBezTo>
                    <a:pt x="112" y="4"/>
                    <a:pt x="112" y="4"/>
                    <a:pt x="112" y="4"/>
                  </a:cubicBezTo>
                  <a:cubicBezTo>
                    <a:pt x="112" y="4"/>
                    <a:pt x="112" y="4"/>
                    <a:pt x="112" y="4"/>
                  </a:cubicBezTo>
                  <a:cubicBezTo>
                    <a:pt x="112" y="5"/>
                    <a:pt x="112" y="5"/>
                    <a:pt x="112" y="5"/>
                  </a:cubicBezTo>
                  <a:cubicBezTo>
                    <a:pt x="113" y="4"/>
                    <a:pt x="113" y="4"/>
                    <a:pt x="113" y="4"/>
                  </a:cubicBezTo>
                  <a:cubicBezTo>
                    <a:pt x="114" y="4"/>
                    <a:pt x="114" y="4"/>
                    <a:pt x="114" y="4"/>
                  </a:cubicBezTo>
                  <a:cubicBezTo>
                    <a:pt x="114" y="5"/>
                    <a:pt x="114" y="5"/>
                    <a:pt x="114" y="5"/>
                  </a:cubicBezTo>
                  <a:cubicBezTo>
                    <a:pt x="114" y="5"/>
                    <a:pt x="114" y="5"/>
                    <a:pt x="114" y="5"/>
                  </a:cubicBezTo>
                  <a:cubicBezTo>
                    <a:pt x="115" y="6"/>
                    <a:pt x="115" y="6"/>
                    <a:pt x="115" y="6"/>
                  </a:cubicBezTo>
                  <a:cubicBezTo>
                    <a:pt x="115" y="6"/>
                    <a:pt x="115" y="6"/>
                    <a:pt x="115" y="6"/>
                  </a:cubicBezTo>
                  <a:cubicBezTo>
                    <a:pt x="114" y="7"/>
                    <a:pt x="114" y="7"/>
                    <a:pt x="114" y="7"/>
                  </a:cubicBezTo>
                  <a:cubicBezTo>
                    <a:pt x="114" y="7"/>
                    <a:pt x="114" y="7"/>
                    <a:pt x="114" y="7"/>
                  </a:cubicBezTo>
                  <a:cubicBezTo>
                    <a:pt x="115" y="7"/>
                    <a:pt x="115" y="7"/>
                    <a:pt x="115" y="7"/>
                  </a:cubicBezTo>
                  <a:cubicBezTo>
                    <a:pt x="115" y="6"/>
                    <a:pt x="115" y="6"/>
                    <a:pt x="115" y="6"/>
                  </a:cubicBezTo>
                  <a:cubicBezTo>
                    <a:pt x="116" y="6"/>
                    <a:pt x="116" y="6"/>
                    <a:pt x="116" y="6"/>
                  </a:cubicBezTo>
                  <a:cubicBezTo>
                    <a:pt x="117" y="7"/>
                    <a:pt x="117" y="7"/>
                    <a:pt x="117" y="7"/>
                  </a:cubicBezTo>
                  <a:cubicBezTo>
                    <a:pt x="117" y="7"/>
                    <a:pt x="117" y="7"/>
                    <a:pt x="117" y="7"/>
                  </a:cubicBezTo>
                  <a:cubicBezTo>
                    <a:pt x="118" y="8"/>
                    <a:pt x="118" y="8"/>
                    <a:pt x="118" y="8"/>
                  </a:cubicBezTo>
                  <a:cubicBezTo>
                    <a:pt x="118" y="9"/>
                    <a:pt x="118" y="9"/>
                    <a:pt x="118" y="9"/>
                  </a:cubicBezTo>
                  <a:cubicBezTo>
                    <a:pt x="118" y="10"/>
                    <a:pt x="118" y="10"/>
                    <a:pt x="118" y="10"/>
                  </a:cubicBezTo>
                  <a:cubicBezTo>
                    <a:pt x="118" y="10"/>
                    <a:pt x="118" y="10"/>
                    <a:pt x="118" y="10"/>
                  </a:cubicBezTo>
                  <a:cubicBezTo>
                    <a:pt x="118" y="9"/>
                    <a:pt x="118" y="9"/>
                    <a:pt x="118" y="9"/>
                  </a:cubicBezTo>
                  <a:cubicBezTo>
                    <a:pt x="118" y="8"/>
                    <a:pt x="118" y="8"/>
                    <a:pt x="118" y="8"/>
                  </a:cubicBezTo>
                  <a:cubicBezTo>
                    <a:pt x="118" y="8"/>
                    <a:pt x="118" y="8"/>
                    <a:pt x="118" y="8"/>
                  </a:cubicBezTo>
                  <a:cubicBezTo>
                    <a:pt x="118" y="7"/>
                    <a:pt x="118" y="7"/>
                    <a:pt x="118" y="7"/>
                  </a:cubicBezTo>
                  <a:cubicBezTo>
                    <a:pt x="118" y="7"/>
                    <a:pt x="118" y="7"/>
                    <a:pt x="118" y="7"/>
                  </a:cubicBezTo>
                  <a:cubicBezTo>
                    <a:pt x="118" y="6"/>
                    <a:pt x="118" y="6"/>
                    <a:pt x="118" y="6"/>
                  </a:cubicBezTo>
                  <a:cubicBezTo>
                    <a:pt x="118" y="7"/>
                    <a:pt x="118" y="7"/>
                    <a:pt x="118" y="7"/>
                  </a:cubicBezTo>
                  <a:cubicBezTo>
                    <a:pt x="120" y="8"/>
                    <a:pt x="120" y="8"/>
                    <a:pt x="120" y="8"/>
                  </a:cubicBezTo>
                  <a:cubicBezTo>
                    <a:pt x="121" y="9"/>
                    <a:pt x="121" y="9"/>
                    <a:pt x="121" y="9"/>
                  </a:cubicBezTo>
                  <a:cubicBezTo>
                    <a:pt x="122" y="9"/>
                    <a:pt x="122" y="9"/>
                    <a:pt x="122" y="9"/>
                  </a:cubicBezTo>
                  <a:cubicBezTo>
                    <a:pt x="123" y="10"/>
                    <a:pt x="123" y="10"/>
                    <a:pt x="123" y="10"/>
                  </a:cubicBezTo>
                  <a:cubicBezTo>
                    <a:pt x="123" y="9"/>
                    <a:pt x="123" y="9"/>
                    <a:pt x="123" y="9"/>
                  </a:cubicBezTo>
                  <a:cubicBezTo>
                    <a:pt x="122" y="9"/>
                    <a:pt x="122" y="9"/>
                    <a:pt x="122" y="9"/>
                  </a:cubicBezTo>
                  <a:cubicBezTo>
                    <a:pt x="121" y="8"/>
                    <a:pt x="121" y="8"/>
                    <a:pt x="121" y="8"/>
                  </a:cubicBezTo>
                  <a:cubicBezTo>
                    <a:pt x="120" y="7"/>
                    <a:pt x="120" y="7"/>
                    <a:pt x="120" y="7"/>
                  </a:cubicBezTo>
                  <a:cubicBezTo>
                    <a:pt x="120" y="6"/>
                    <a:pt x="120" y="6"/>
                    <a:pt x="120" y="6"/>
                  </a:cubicBezTo>
                  <a:cubicBezTo>
                    <a:pt x="120" y="5"/>
                    <a:pt x="120" y="5"/>
                    <a:pt x="120" y="5"/>
                  </a:cubicBezTo>
                  <a:cubicBezTo>
                    <a:pt x="121" y="5"/>
                    <a:pt x="121" y="5"/>
                    <a:pt x="121" y="5"/>
                  </a:cubicBezTo>
                  <a:cubicBezTo>
                    <a:pt x="122" y="5"/>
                    <a:pt x="122" y="5"/>
                    <a:pt x="122" y="5"/>
                  </a:cubicBezTo>
                  <a:cubicBezTo>
                    <a:pt x="123" y="6"/>
                    <a:pt x="123" y="6"/>
                    <a:pt x="123" y="6"/>
                  </a:cubicBezTo>
                  <a:cubicBezTo>
                    <a:pt x="124" y="6"/>
                    <a:pt x="124" y="6"/>
                    <a:pt x="124" y="6"/>
                  </a:cubicBezTo>
                  <a:cubicBezTo>
                    <a:pt x="124" y="5"/>
                    <a:pt x="124" y="5"/>
                    <a:pt x="124" y="5"/>
                  </a:cubicBezTo>
                  <a:cubicBezTo>
                    <a:pt x="124" y="5"/>
                    <a:pt x="124" y="5"/>
                    <a:pt x="124" y="5"/>
                  </a:cubicBezTo>
                  <a:cubicBezTo>
                    <a:pt x="124" y="5"/>
                    <a:pt x="124" y="5"/>
                    <a:pt x="124" y="5"/>
                  </a:cubicBezTo>
                  <a:cubicBezTo>
                    <a:pt x="124" y="5"/>
                    <a:pt x="124" y="5"/>
                    <a:pt x="124" y="5"/>
                  </a:cubicBezTo>
                  <a:cubicBezTo>
                    <a:pt x="124" y="4"/>
                    <a:pt x="124" y="4"/>
                    <a:pt x="124" y="4"/>
                  </a:cubicBezTo>
                  <a:cubicBezTo>
                    <a:pt x="125" y="3"/>
                    <a:pt x="125" y="3"/>
                    <a:pt x="125" y="3"/>
                  </a:cubicBezTo>
                  <a:cubicBezTo>
                    <a:pt x="125" y="3"/>
                    <a:pt x="125" y="3"/>
                    <a:pt x="125" y="3"/>
                  </a:cubicBezTo>
                  <a:cubicBezTo>
                    <a:pt x="124" y="2"/>
                    <a:pt x="124" y="2"/>
                    <a:pt x="124" y="2"/>
                  </a:cubicBezTo>
                  <a:cubicBezTo>
                    <a:pt x="125" y="2"/>
                    <a:pt x="125" y="2"/>
                    <a:pt x="125" y="2"/>
                  </a:cubicBezTo>
                  <a:cubicBezTo>
                    <a:pt x="125" y="1"/>
                    <a:pt x="125" y="1"/>
                    <a:pt x="125" y="1"/>
                  </a:cubicBezTo>
                  <a:cubicBezTo>
                    <a:pt x="126" y="2"/>
                    <a:pt x="126" y="2"/>
                    <a:pt x="126" y="2"/>
                  </a:cubicBezTo>
                  <a:cubicBezTo>
                    <a:pt x="126" y="1"/>
                    <a:pt x="126" y="1"/>
                    <a:pt x="126" y="1"/>
                  </a:cubicBezTo>
                  <a:cubicBezTo>
                    <a:pt x="126" y="0"/>
                    <a:pt x="126" y="0"/>
                    <a:pt x="126" y="0"/>
                  </a:cubicBezTo>
                  <a:cubicBezTo>
                    <a:pt x="127" y="0"/>
                    <a:pt x="127" y="0"/>
                    <a:pt x="127" y="0"/>
                  </a:cubicBezTo>
                  <a:cubicBezTo>
                    <a:pt x="127" y="0"/>
                    <a:pt x="127" y="0"/>
                    <a:pt x="127" y="0"/>
                  </a:cubicBezTo>
                  <a:cubicBezTo>
                    <a:pt x="127" y="1"/>
                    <a:pt x="127" y="1"/>
                    <a:pt x="127" y="1"/>
                  </a:cubicBezTo>
                  <a:cubicBezTo>
                    <a:pt x="128" y="1"/>
                    <a:pt x="128" y="1"/>
                    <a:pt x="128" y="1"/>
                  </a:cubicBezTo>
                  <a:cubicBezTo>
                    <a:pt x="128" y="1"/>
                    <a:pt x="128" y="1"/>
                    <a:pt x="128" y="1"/>
                  </a:cubicBezTo>
                  <a:cubicBezTo>
                    <a:pt x="128" y="2"/>
                    <a:pt x="128" y="2"/>
                    <a:pt x="128" y="2"/>
                  </a:cubicBezTo>
                  <a:cubicBezTo>
                    <a:pt x="129" y="2"/>
                    <a:pt x="129" y="2"/>
                    <a:pt x="129" y="2"/>
                  </a:cubicBezTo>
                  <a:cubicBezTo>
                    <a:pt x="129" y="2"/>
                    <a:pt x="129" y="2"/>
                    <a:pt x="129" y="2"/>
                  </a:cubicBezTo>
                  <a:cubicBezTo>
                    <a:pt x="129" y="2"/>
                    <a:pt x="129" y="2"/>
                    <a:pt x="129" y="2"/>
                  </a:cubicBezTo>
                  <a:cubicBezTo>
                    <a:pt x="129" y="1"/>
                    <a:pt x="129" y="1"/>
                    <a:pt x="129" y="1"/>
                  </a:cubicBezTo>
                  <a:cubicBezTo>
                    <a:pt x="129" y="0"/>
                    <a:pt x="129" y="0"/>
                    <a:pt x="129" y="0"/>
                  </a:cubicBezTo>
                  <a:cubicBezTo>
                    <a:pt x="129" y="0"/>
                    <a:pt x="129" y="0"/>
                    <a:pt x="129" y="0"/>
                  </a:cubicBezTo>
                  <a:cubicBezTo>
                    <a:pt x="130" y="0"/>
                    <a:pt x="130" y="0"/>
                    <a:pt x="130" y="0"/>
                  </a:cubicBezTo>
                  <a:cubicBezTo>
                    <a:pt x="131" y="0"/>
                    <a:pt x="131" y="0"/>
                    <a:pt x="131" y="0"/>
                  </a:cubicBezTo>
                  <a:cubicBezTo>
                    <a:pt x="132" y="0"/>
                    <a:pt x="132" y="0"/>
                    <a:pt x="132" y="0"/>
                  </a:cubicBezTo>
                  <a:cubicBezTo>
                    <a:pt x="133" y="0"/>
                    <a:pt x="133" y="0"/>
                    <a:pt x="133" y="0"/>
                  </a:cubicBezTo>
                  <a:cubicBezTo>
                    <a:pt x="133" y="1"/>
                    <a:pt x="133" y="1"/>
                    <a:pt x="133" y="1"/>
                  </a:cubicBezTo>
                  <a:cubicBezTo>
                    <a:pt x="134" y="1"/>
                    <a:pt x="134" y="1"/>
                    <a:pt x="134" y="1"/>
                  </a:cubicBezTo>
                  <a:cubicBezTo>
                    <a:pt x="134" y="0"/>
                    <a:pt x="134" y="0"/>
                    <a:pt x="134" y="0"/>
                  </a:cubicBezTo>
                  <a:cubicBezTo>
                    <a:pt x="135" y="0"/>
                    <a:pt x="135" y="0"/>
                    <a:pt x="135" y="0"/>
                  </a:cubicBezTo>
                  <a:cubicBezTo>
                    <a:pt x="136" y="1"/>
                    <a:pt x="136" y="1"/>
                    <a:pt x="136" y="1"/>
                  </a:cubicBezTo>
                  <a:cubicBezTo>
                    <a:pt x="137" y="1"/>
                    <a:pt x="137" y="1"/>
                    <a:pt x="137" y="1"/>
                  </a:cubicBezTo>
                  <a:cubicBezTo>
                    <a:pt x="137" y="1"/>
                    <a:pt x="137" y="1"/>
                    <a:pt x="137" y="1"/>
                  </a:cubicBezTo>
                  <a:cubicBezTo>
                    <a:pt x="138" y="1"/>
                    <a:pt x="138" y="1"/>
                    <a:pt x="138" y="1"/>
                  </a:cubicBezTo>
                  <a:cubicBezTo>
                    <a:pt x="139" y="1"/>
                    <a:pt x="139" y="1"/>
                    <a:pt x="139" y="1"/>
                  </a:cubicBezTo>
                  <a:cubicBezTo>
                    <a:pt x="139" y="1"/>
                    <a:pt x="139" y="1"/>
                    <a:pt x="139" y="1"/>
                  </a:cubicBezTo>
                  <a:cubicBezTo>
                    <a:pt x="140" y="2"/>
                    <a:pt x="140" y="2"/>
                    <a:pt x="140" y="2"/>
                  </a:cubicBezTo>
                  <a:cubicBezTo>
                    <a:pt x="140" y="2"/>
                    <a:pt x="140" y="2"/>
                    <a:pt x="140" y="2"/>
                  </a:cubicBezTo>
                  <a:cubicBezTo>
                    <a:pt x="140" y="2"/>
                    <a:pt x="140" y="2"/>
                    <a:pt x="140" y="2"/>
                  </a:cubicBezTo>
                  <a:cubicBezTo>
                    <a:pt x="141" y="2"/>
                    <a:pt x="141" y="2"/>
                    <a:pt x="141" y="2"/>
                  </a:cubicBezTo>
                  <a:cubicBezTo>
                    <a:pt x="142" y="2"/>
                    <a:pt x="142" y="2"/>
                    <a:pt x="142" y="2"/>
                  </a:cubicBezTo>
                  <a:cubicBezTo>
                    <a:pt x="143" y="2"/>
                    <a:pt x="143" y="2"/>
                    <a:pt x="143" y="2"/>
                  </a:cubicBezTo>
                  <a:cubicBezTo>
                    <a:pt x="144" y="3"/>
                    <a:pt x="144" y="3"/>
                    <a:pt x="144" y="3"/>
                  </a:cubicBezTo>
                  <a:cubicBezTo>
                    <a:pt x="146" y="3"/>
                    <a:pt x="146" y="3"/>
                    <a:pt x="146" y="3"/>
                  </a:cubicBezTo>
                  <a:cubicBezTo>
                    <a:pt x="146" y="4"/>
                    <a:pt x="146" y="4"/>
                    <a:pt x="146" y="4"/>
                  </a:cubicBezTo>
                  <a:cubicBezTo>
                    <a:pt x="147" y="3"/>
                    <a:pt x="147" y="3"/>
                    <a:pt x="147" y="3"/>
                  </a:cubicBezTo>
                  <a:cubicBezTo>
                    <a:pt x="147" y="4"/>
                    <a:pt x="147" y="4"/>
                    <a:pt x="147" y="4"/>
                  </a:cubicBezTo>
                  <a:cubicBezTo>
                    <a:pt x="148" y="4"/>
                    <a:pt x="148" y="4"/>
                    <a:pt x="148" y="4"/>
                  </a:cubicBezTo>
                  <a:cubicBezTo>
                    <a:pt x="148" y="4"/>
                    <a:pt x="148" y="4"/>
                    <a:pt x="148" y="4"/>
                  </a:cubicBezTo>
                  <a:cubicBezTo>
                    <a:pt x="149" y="4"/>
                    <a:pt x="149" y="4"/>
                    <a:pt x="149" y="4"/>
                  </a:cubicBezTo>
                  <a:cubicBezTo>
                    <a:pt x="150" y="5"/>
                    <a:pt x="150" y="5"/>
                    <a:pt x="150" y="5"/>
                  </a:cubicBezTo>
                  <a:cubicBezTo>
                    <a:pt x="151" y="5"/>
                    <a:pt x="151" y="5"/>
                    <a:pt x="151" y="5"/>
                  </a:cubicBezTo>
                  <a:cubicBezTo>
                    <a:pt x="152" y="6"/>
                    <a:pt x="152" y="6"/>
                    <a:pt x="152" y="6"/>
                  </a:cubicBezTo>
                  <a:cubicBezTo>
                    <a:pt x="153" y="6"/>
                    <a:pt x="153" y="6"/>
                    <a:pt x="153" y="6"/>
                  </a:cubicBezTo>
                  <a:cubicBezTo>
                    <a:pt x="153" y="7"/>
                    <a:pt x="153" y="7"/>
                    <a:pt x="153" y="7"/>
                  </a:cubicBezTo>
                  <a:cubicBezTo>
                    <a:pt x="154" y="7"/>
                    <a:pt x="154" y="7"/>
                    <a:pt x="154" y="7"/>
                  </a:cubicBezTo>
                  <a:cubicBezTo>
                    <a:pt x="154" y="8"/>
                    <a:pt x="154" y="8"/>
                    <a:pt x="154" y="8"/>
                  </a:cubicBezTo>
                  <a:cubicBezTo>
                    <a:pt x="154" y="8"/>
                    <a:pt x="154" y="8"/>
                    <a:pt x="154" y="8"/>
                  </a:cubicBezTo>
                  <a:cubicBezTo>
                    <a:pt x="153" y="8"/>
                    <a:pt x="153" y="8"/>
                    <a:pt x="153" y="8"/>
                  </a:cubicBezTo>
                  <a:cubicBezTo>
                    <a:pt x="152" y="8"/>
                    <a:pt x="152" y="8"/>
                    <a:pt x="152" y="8"/>
                  </a:cubicBezTo>
                  <a:cubicBezTo>
                    <a:pt x="152" y="9"/>
                    <a:pt x="152" y="9"/>
                    <a:pt x="152" y="9"/>
                  </a:cubicBezTo>
                  <a:cubicBezTo>
                    <a:pt x="151" y="9"/>
                    <a:pt x="151" y="9"/>
                    <a:pt x="151" y="9"/>
                  </a:cubicBezTo>
                  <a:cubicBezTo>
                    <a:pt x="151" y="9"/>
                    <a:pt x="151" y="9"/>
                    <a:pt x="151" y="9"/>
                  </a:cubicBezTo>
                  <a:cubicBezTo>
                    <a:pt x="150" y="9"/>
                    <a:pt x="150" y="9"/>
                    <a:pt x="150" y="9"/>
                  </a:cubicBezTo>
                  <a:cubicBezTo>
                    <a:pt x="150" y="9"/>
                    <a:pt x="150" y="9"/>
                    <a:pt x="150" y="9"/>
                  </a:cubicBezTo>
                  <a:cubicBezTo>
                    <a:pt x="149" y="9"/>
                    <a:pt x="149" y="9"/>
                    <a:pt x="149" y="9"/>
                  </a:cubicBezTo>
                  <a:cubicBezTo>
                    <a:pt x="147" y="8"/>
                    <a:pt x="147" y="8"/>
                    <a:pt x="147" y="8"/>
                  </a:cubicBezTo>
                  <a:cubicBezTo>
                    <a:pt x="146" y="8"/>
                    <a:pt x="146" y="8"/>
                    <a:pt x="146" y="8"/>
                  </a:cubicBezTo>
                  <a:cubicBezTo>
                    <a:pt x="146" y="8"/>
                    <a:pt x="146" y="8"/>
                    <a:pt x="146" y="8"/>
                  </a:cubicBezTo>
                  <a:cubicBezTo>
                    <a:pt x="145" y="8"/>
                    <a:pt x="145" y="8"/>
                    <a:pt x="145" y="8"/>
                  </a:cubicBezTo>
                  <a:cubicBezTo>
                    <a:pt x="144" y="8"/>
                    <a:pt x="144" y="8"/>
                    <a:pt x="144" y="8"/>
                  </a:cubicBezTo>
                  <a:cubicBezTo>
                    <a:pt x="143" y="8"/>
                    <a:pt x="143" y="8"/>
                    <a:pt x="143" y="8"/>
                  </a:cubicBezTo>
                  <a:cubicBezTo>
                    <a:pt x="143" y="8"/>
                    <a:pt x="143" y="8"/>
                    <a:pt x="143" y="8"/>
                  </a:cubicBezTo>
                  <a:cubicBezTo>
                    <a:pt x="143" y="8"/>
                    <a:pt x="143" y="8"/>
                    <a:pt x="143" y="8"/>
                  </a:cubicBezTo>
                  <a:cubicBezTo>
                    <a:pt x="142" y="8"/>
                    <a:pt x="142" y="8"/>
                    <a:pt x="142" y="8"/>
                  </a:cubicBezTo>
                  <a:cubicBezTo>
                    <a:pt x="140" y="9"/>
                    <a:pt x="140" y="9"/>
                    <a:pt x="140" y="9"/>
                  </a:cubicBezTo>
                  <a:cubicBezTo>
                    <a:pt x="140" y="9"/>
                    <a:pt x="140" y="9"/>
                    <a:pt x="140" y="9"/>
                  </a:cubicBezTo>
                  <a:cubicBezTo>
                    <a:pt x="139" y="9"/>
                    <a:pt x="139" y="9"/>
                    <a:pt x="139" y="9"/>
                  </a:cubicBezTo>
                  <a:cubicBezTo>
                    <a:pt x="138" y="9"/>
                    <a:pt x="138" y="9"/>
                    <a:pt x="138" y="9"/>
                  </a:cubicBezTo>
                  <a:cubicBezTo>
                    <a:pt x="137" y="9"/>
                    <a:pt x="137" y="9"/>
                    <a:pt x="137" y="9"/>
                  </a:cubicBezTo>
                  <a:cubicBezTo>
                    <a:pt x="136" y="9"/>
                    <a:pt x="136" y="9"/>
                    <a:pt x="136" y="9"/>
                  </a:cubicBezTo>
                  <a:cubicBezTo>
                    <a:pt x="136" y="8"/>
                    <a:pt x="136" y="8"/>
                    <a:pt x="136" y="8"/>
                  </a:cubicBezTo>
                  <a:cubicBezTo>
                    <a:pt x="135" y="8"/>
                    <a:pt x="135" y="8"/>
                    <a:pt x="135" y="8"/>
                  </a:cubicBezTo>
                  <a:cubicBezTo>
                    <a:pt x="136" y="7"/>
                    <a:pt x="136" y="7"/>
                    <a:pt x="136" y="7"/>
                  </a:cubicBezTo>
                  <a:cubicBezTo>
                    <a:pt x="136" y="7"/>
                    <a:pt x="136" y="7"/>
                    <a:pt x="136" y="7"/>
                  </a:cubicBezTo>
                  <a:cubicBezTo>
                    <a:pt x="137" y="7"/>
                    <a:pt x="137" y="7"/>
                    <a:pt x="137" y="7"/>
                  </a:cubicBezTo>
                  <a:cubicBezTo>
                    <a:pt x="136" y="7"/>
                    <a:pt x="136" y="7"/>
                    <a:pt x="136" y="7"/>
                  </a:cubicBezTo>
                  <a:cubicBezTo>
                    <a:pt x="136" y="6"/>
                    <a:pt x="136" y="6"/>
                    <a:pt x="136" y="6"/>
                  </a:cubicBezTo>
                  <a:cubicBezTo>
                    <a:pt x="135" y="7"/>
                    <a:pt x="135" y="7"/>
                    <a:pt x="135" y="7"/>
                  </a:cubicBezTo>
                  <a:cubicBezTo>
                    <a:pt x="134" y="7"/>
                    <a:pt x="134" y="7"/>
                    <a:pt x="134" y="7"/>
                  </a:cubicBezTo>
                  <a:cubicBezTo>
                    <a:pt x="134" y="8"/>
                    <a:pt x="134" y="8"/>
                    <a:pt x="134" y="8"/>
                  </a:cubicBezTo>
                  <a:cubicBezTo>
                    <a:pt x="135" y="9"/>
                    <a:pt x="135" y="9"/>
                    <a:pt x="135" y="9"/>
                  </a:cubicBezTo>
                  <a:cubicBezTo>
                    <a:pt x="135" y="9"/>
                    <a:pt x="135" y="9"/>
                    <a:pt x="135" y="9"/>
                  </a:cubicBezTo>
                  <a:cubicBezTo>
                    <a:pt x="135" y="9"/>
                    <a:pt x="135" y="9"/>
                    <a:pt x="135" y="9"/>
                  </a:cubicBezTo>
                  <a:cubicBezTo>
                    <a:pt x="134" y="9"/>
                    <a:pt x="134" y="9"/>
                    <a:pt x="134" y="9"/>
                  </a:cubicBezTo>
                  <a:cubicBezTo>
                    <a:pt x="134" y="9"/>
                    <a:pt x="134" y="9"/>
                    <a:pt x="134" y="9"/>
                  </a:cubicBezTo>
                  <a:cubicBezTo>
                    <a:pt x="133" y="9"/>
                    <a:pt x="133" y="9"/>
                    <a:pt x="133" y="9"/>
                  </a:cubicBezTo>
                  <a:cubicBezTo>
                    <a:pt x="132" y="9"/>
                    <a:pt x="132" y="9"/>
                    <a:pt x="132" y="9"/>
                  </a:cubicBezTo>
                  <a:cubicBezTo>
                    <a:pt x="132" y="10"/>
                    <a:pt x="132" y="10"/>
                    <a:pt x="132" y="10"/>
                  </a:cubicBezTo>
                  <a:cubicBezTo>
                    <a:pt x="131" y="10"/>
                    <a:pt x="131" y="10"/>
                    <a:pt x="131" y="10"/>
                  </a:cubicBezTo>
                  <a:cubicBezTo>
                    <a:pt x="130" y="9"/>
                    <a:pt x="130" y="9"/>
                    <a:pt x="130" y="9"/>
                  </a:cubicBezTo>
                  <a:cubicBezTo>
                    <a:pt x="129" y="9"/>
                    <a:pt x="129" y="9"/>
                    <a:pt x="129" y="9"/>
                  </a:cubicBezTo>
                  <a:cubicBezTo>
                    <a:pt x="128" y="10"/>
                    <a:pt x="128" y="10"/>
                    <a:pt x="128" y="10"/>
                  </a:cubicBezTo>
                  <a:cubicBezTo>
                    <a:pt x="126" y="11"/>
                    <a:pt x="126" y="11"/>
                    <a:pt x="126" y="11"/>
                  </a:cubicBezTo>
                  <a:cubicBezTo>
                    <a:pt x="126" y="11"/>
                    <a:pt x="126" y="11"/>
                    <a:pt x="126" y="11"/>
                  </a:cubicBezTo>
                  <a:cubicBezTo>
                    <a:pt x="126" y="13"/>
                    <a:pt x="126" y="13"/>
                    <a:pt x="126" y="13"/>
                  </a:cubicBezTo>
                  <a:cubicBezTo>
                    <a:pt x="126" y="13"/>
                    <a:pt x="126" y="13"/>
                    <a:pt x="126" y="13"/>
                  </a:cubicBezTo>
                  <a:cubicBezTo>
                    <a:pt x="126" y="14"/>
                    <a:pt x="126" y="14"/>
                    <a:pt x="126" y="14"/>
                  </a:cubicBezTo>
                  <a:cubicBezTo>
                    <a:pt x="126" y="14"/>
                    <a:pt x="126" y="14"/>
                    <a:pt x="126" y="14"/>
                  </a:cubicBezTo>
                  <a:cubicBezTo>
                    <a:pt x="127" y="14"/>
                    <a:pt x="127" y="14"/>
                    <a:pt x="127" y="14"/>
                  </a:cubicBezTo>
                  <a:cubicBezTo>
                    <a:pt x="127" y="13"/>
                    <a:pt x="127" y="13"/>
                    <a:pt x="127" y="13"/>
                  </a:cubicBezTo>
                  <a:cubicBezTo>
                    <a:pt x="127" y="12"/>
                    <a:pt x="127" y="12"/>
                    <a:pt x="127" y="12"/>
                  </a:cubicBezTo>
                  <a:cubicBezTo>
                    <a:pt x="127" y="12"/>
                    <a:pt x="127" y="12"/>
                    <a:pt x="127" y="12"/>
                  </a:cubicBezTo>
                  <a:cubicBezTo>
                    <a:pt x="128" y="12"/>
                    <a:pt x="128" y="12"/>
                    <a:pt x="128" y="12"/>
                  </a:cubicBezTo>
                  <a:cubicBezTo>
                    <a:pt x="128" y="12"/>
                    <a:pt x="128" y="12"/>
                    <a:pt x="128" y="12"/>
                  </a:cubicBezTo>
                  <a:cubicBezTo>
                    <a:pt x="129" y="12"/>
                    <a:pt x="129" y="12"/>
                    <a:pt x="129" y="12"/>
                  </a:cubicBezTo>
                  <a:cubicBezTo>
                    <a:pt x="129" y="12"/>
                    <a:pt x="129" y="12"/>
                    <a:pt x="129" y="12"/>
                  </a:cubicBezTo>
                  <a:cubicBezTo>
                    <a:pt x="129" y="12"/>
                    <a:pt x="129" y="12"/>
                    <a:pt x="129" y="12"/>
                  </a:cubicBezTo>
                  <a:cubicBezTo>
                    <a:pt x="129" y="13"/>
                    <a:pt x="129" y="13"/>
                    <a:pt x="129" y="13"/>
                  </a:cubicBezTo>
                  <a:cubicBezTo>
                    <a:pt x="129" y="13"/>
                    <a:pt x="129" y="13"/>
                    <a:pt x="129" y="13"/>
                  </a:cubicBezTo>
                  <a:cubicBezTo>
                    <a:pt x="129" y="13"/>
                    <a:pt x="129" y="13"/>
                    <a:pt x="129" y="13"/>
                  </a:cubicBezTo>
                  <a:cubicBezTo>
                    <a:pt x="129" y="13"/>
                    <a:pt x="129" y="13"/>
                    <a:pt x="129" y="13"/>
                  </a:cubicBezTo>
                  <a:cubicBezTo>
                    <a:pt x="130" y="12"/>
                    <a:pt x="130" y="12"/>
                    <a:pt x="130" y="12"/>
                  </a:cubicBezTo>
                  <a:cubicBezTo>
                    <a:pt x="130" y="12"/>
                    <a:pt x="130" y="11"/>
                    <a:pt x="130" y="11"/>
                  </a:cubicBezTo>
                  <a:cubicBezTo>
                    <a:pt x="130" y="11"/>
                    <a:pt x="131" y="11"/>
                    <a:pt x="131" y="11"/>
                  </a:cubicBezTo>
                  <a:cubicBezTo>
                    <a:pt x="132" y="11"/>
                    <a:pt x="132" y="11"/>
                    <a:pt x="132" y="11"/>
                  </a:cubicBezTo>
                  <a:cubicBezTo>
                    <a:pt x="133" y="11"/>
                    <a:pt x="133" y="11"/>
                    <a:pt x="133" y="11"/>
                  </a:cubicBezTo>
                  <a:cubicBezTo>
                    <a:pt x="134" y="10"/>
                    <a:pt x="134" y="10"/>
                    <a:pt x="134" y="10"/>
                  </a:cubicBezTo>
                  <a:cubicBezTo>
                    <a:pt x="134" y="10"/>
                    <a:pt x="134" y="10"/>
                    <a:pt x="134" y="10"/>
                  </a:cubicBezTo>
                  <a:cubicBezTo>
                    <a:pt x="135" y="10"/>
                    <a:pt x="135" y="10"/>
                    <a:pt x="135" y="10"/>
                  </a:cubicBezTo>
                  <a:cubicBezTo>
                    <a:pt x="135" y="11"/>
                    <a:pt x="135" y="11"/>
                    <a:pt x="135" y="11"/>
                  </a:cubicBezTo>
                  <a:cubicBezTo>
                    <a:pt x="135" y="12"/>
                    <a:pt x="135" y="12"/>
                    <a:pt x="135" y="12"/>
                  </a:cubicBezTo>
                  <a:cubicBezTo>
                    <a:pt x="136" y="12"/>
                    <a:pt x="136" y="12"/>
                    <a:pt x="136" y="12"/>
                  </a:cubicBezTo>
                  <a:cubicBezTo>
                    <a:pt x="136" y="12"/>
                    <a:pt x="136" y="12"/>
                    <a:pt x="136" y="12"/>
                  </a:cubicBezTo>
                  <a:cubicBezTo>
                    <a:pt x="136" y="12"/>
                    <a:pt x="136" y="12"/>
                    <a:pt x="136" y="12"/>
                  </a:cubicBezTo>
                  <a:cubicBezTo>
                    <a:pt x="136" y="11"/>
                    <a:pt x="136" y="11"/>
                    <a:pt x="136" y="11"/>
                  </a:cubicBezTo>
                  <a:cubicBezTo>
                    <a:pt x="136" y="10"/>
                    <a:pt x="136" y="10"/>
                    <a:pt x="136" y="10"/>
                  </a:cubicBezTo>
                  <a:cubicBezTo>
                    <a:pt x="137" y="10"/>
                    <a:pt x="137" y="10"/>
                    <a:pt x="137" y="10"/>
                  </a:cubicBezTo>
                  <a:cubicBezTo>
                    <a:pt x="138" y="10"/>
                    <a:pt x="138" y="10"/>
                    <a:pt x="138" y="10"/>
                  </a:cubicBezTo>
                  <a:cubicBezTo>
                    <a:pt x="139" y="10"/>
                    <a:pt x="139" y="10"/>
                    <a:pt x="139" y="10"/>
                  </a:cubicBezTo>
                  <a:cubicBezTo>
                    <a:pt x="140" y="10"/>
                    <a:pt x="140" y="10"/>
                    <a:pt x="140" y="10"/>
                  </a:cubicBezTo>
                  <a:cubicBezTo>
                    <a:pt x="141" y="10"/>
                    <a:pt x="141" y="10"/>
                    <a:pt x="141" y="10"/>
                  </a:cubicBezTo>
                  <a:cubicBezTo>
                    <a:pt x="142" y="9"/>
                    <a:pt x="142" y="9"/>
                    <a:pt x="142" y="9"/>
                  </a:cubicBezTo>
                  <a:cubicBezTo>
                    <a:pt x="144" y="9"/>
                    <a:pt x="144" y="9"/>
                    <a:pt x="144" y="9"/>
                  </a:cubicBezTo>
                  <a:cubicBezTo>
                    <a:pt x="145" y="10"/>
                    <a:pt x="145" y="10"/>
                    <a:pt x="145" y="10"/>
                  </a:cubicBezTo>
                  <a:cubicBezTo>
                    <a:pt x="146" y="10"/>
                    <a:pt x="146" y="10"/>
                    <a:pt x="146" y="10"/>
                  </a:cubicBezTo>
                  <a:cubicBezTo>
                    <a:pt x="146" y="10"/>
                    <a:pt x="146" y="10"/>
                    <a:pt x="146" y="10"/>
                  </a:cubicBezTo>
                  <a:cubicBezTo>
                    <a:pt x="147" y="11"/>
                    <a:pt x="147" y="11"/>
                    <a:pt x="147" y="11"/>
                  </a:cubicBezTo>
                  <a:cubicBezTo>
                    <a:pt x="148" y="11"/>
                    <a:pt x="148" y="11"/>
                    <a:pt x="148" y="11"/>
                  </a:cubicBezTo>
                  <a:cubicBezTo>
                    <a:pt x="148" y="11"/>
                    <a:pt x="148" y="11"/>
                    <a:pt x="148" y="11"/>
                  </a:cubicBezTo>
                  <a:cubicBezTo>
                    <a:pt x="149" y="11"/>
                    <a:pt x="149" y="11"/>
                    <a:pt x="149" y="11"/>
                  </a:cubicBezTo>
                  <a:cubicBezTo>
                    <a:pt x="150" y="11"/>
                    <a:pt x="150" y="11"/>
                    <a:pt x="150" y="11"/>
                  </a:cubicBezTo>
                  <a:cubicBezTo>
                    <a:pt x="150" y="11"/>
                    <a:pt x="150" y="11"/>
                    <a:pt x="150" y="11"/>
                  </a:cubicBezTo>
                  <a:cubicBezTo>
                    <a:pt x="151" y="11"/>
                    <a:pt x="151" y="11"/>
                    <a:pt x="151" y="11"/>
                  </a:cubicBezTo>
                  <a:cubicBezTo>
                    <a:pt x="151" y="12"/>
                    <a:pt x="151" y="12"/>
                    <a:pt x="151" y="12"/>
                  </a:cubicBezTo>
                  <a:cubicBezTo>
                    <a:pt x="151" y="12"/>
                    <a:pt x="151" y="12"/>
                    <a:pt x="151" y="12"/>
                  </a:cubicBezTo>
                  <a:cubicBezTo>
                    <a:pt x="152" y="11"/>
                    <a:pt x="152" y="11"/>
                    <a:pt x="152" y="11"/>
                  </a:cubicBezTo>
                  <a:cubicBezTo>
                    <a:pt x="153" y="11"/>
                    <a:pt x="153" y="11"/>
                    <a:pt x="153" y="11"/>
                  </a:cubicBezTo>
                  <a:cubicBezTo>
                    <a:pt x="153" y="11"/>
                    <a:pt x="153" y="11"/>
                    <a:pt x="153" y="11"/>
                  </a:cubicBezTo>
                  <a:cubicBezTo>
                    <a:pt x="155" y="10"/>
                    <a:pt x="155" y="10"/>
                    <a:pt x="155" y="10"/>
                  </a:cubicBezTo>
                  <a:cubicBezTo>
                    <a:pt x="155" y="10"/>
                    <a:pt x="155" y="10"/>
                    <a:pt x="155" y="10"/>
                  </a:cubicBezTo>
                  <a:cubicBezTo>
                    <a:pt x="156" y="10"/>
                    <a:pt x="156" y="10"/>
                    <a:pt x="156" y="10"/>
                  </a:cubicBezTo>
                  <a:cubicBezTo>
                    <a:pt x="156" y="10"/>
                    <a:pt x="156" y="10"/>
                    <a:pt x="156" y="10"/>
                  </a:cubicBezTo>
                  <a:cubicBezTo>
                    <a:pt x="157" y="11"/>
                    <a:pt x="157" y="11"/>
                    <a:pt x="157" y="11"/>
                  </a:cubicBezTo>
                  <a:cubicBezTo>
                    <a:pt x="157" y="11"/>
                    <a:pt x="157" y="11"/>
                    <a:pt x="157" y="11"/>
                  </a:cubicBezTo>
                  <a:cubicBezTo>
                    <a:pt x="157" y="11"/>
                    <a:pt x="157" y="11"/>
                    <a:pt x="157" y="11"/>
                  </a:cubicBezTo>
                  <a:cubicBezTo>
                    <a:pt x="157" y="12"/>
                    <a:pt x="157" y="12"/>
                    <a:pt x="157" y="12"/>
                  </a:cubicBezTo>
                  <a:cubicBezTo>
                    <a:pt x="157" y="12"/>
                    <a:pt x="157" y="12"/>
                    <a:pt x="157" y="12"/>
                  </a:cubicBezTo>
                  <a:cubicBezTo>
                    <a:pt x="157" y="12"/>
                    <a:pt x="157" y="12"/>
                    <a:pt x="157" y="12"/>
                  </a:cubicBezTo>
                  <a:cubicBezTo>
                    <a:pt x="158" y="13"/>
                    <a:pt x="158" y="13"/>
                    <a:pt x="158" y="13"/>
                  </a:cubicBezTo>
                  <a:cubicBezTo>
                    <a:pt x="158" y="13"/>
                    <a:pt x="158" y="13"/>
                    <a:pt x="158" y="13"/>
                  </a:cubicBezTo>
                  <a:cubicBezTo>
                    <a:pt x="156" y="14"/>
                    <a:pt x="156" y="14"/>
                    <a:pt x="156" y="14"/>
                  </a:cubicBezTo>
                  <a:cubicBezTo>
                    <a:pt x="155" y="14"/>
                    <a:pt x="155" y="14"/>
                    <a:pt x="155" y="14"/>
                  </a:cubicBezTo>
                  <a:cubicBezTo>
                    <a:pt x="154" y="14"/>
                    <a:pt x="154" y="14"/>
                    <a:pt x="154" y="14"/>
                  </a:cubicBezTo>
                  <a:cubicBezTo>
                    <a:pt x="154" y="14"/>
                    <a:pt x="154" y="14"/>
                    <a:pt x="154" y="14"/>
                  </a:cubicBezTo>
                  <a:cubicBezTo>
                    <a:pt x="153" y="13"/>
                    <a:pt x="153" y="13"/>
                    <a:pt x="153" y="13"/>
                  </a:cubicBezTo>
                  <a:cubicBezTo>
                    <a:pt x="153" y="14"/>
                    <a:pt x="153" y="14"/>
                    <a:pt x="153" y="14"/>
                  </a:cubicBezTo>
                  <a:cubicBezTo>
                    <a:pt x="153" y="14"/>
                    <a:pt x="153" y="14"/>
                    <a:pt x="153" y="14"/>
                  </a:cubicBezTo>
                  <a:cubicBezTo>
                    <a:pt x="154" y="15"/>
                    <a:pt x="154" y="15"/>
                    <a:pt x="154" y="15"/>
                  </a:cubicBezTo>
                  <a:cubicBezTo>
                    <a:pt x="154" y="15"/>
                    <a:pt x="154" y="15"/>
                    <a:pt x="154" y="15"/>
                  </a:cubicBezTo>
                  <a:cubicBezTo>
                    <a:pt x="154" y="15"/>
                    <a:pt x="154" y="15"/>
                    <a:pt x="154" y="15"/>
                  </a:cubicBezTo>
                  <a:cubicBezTo>
                    <a:pt x="153" y="15"/>
                    <a:pt x="153" y="15"/>
                    <a:pt x="153" y="15"/>
                  </a:cubicBezTo>
                  <a:cubicBezTo>
                    <a:pt x="152" y="15"/>
                    <a:pt x="152" y="15"/>
                    <a:pt x="152" y="15"/>
                  </a:cubicBezTo>
                  <a:cubicBezTo>
                    <a:pt x="152" y="15"/>
                    <a:pt x="152" y="15"/>
                    <a:pt x="152" y="15"/>
                  </a:cubicBezTo>
                  <a:cubicBezTo>
                    <a:pt x="152" y="15"/>
                    <a:pt x="152" y="15"/>
                    <a:pt x="152" y="15"/>
                  </a:cubicBezTo>
                  <a:cubicBezTo>
                    <a:pt x="152" y="15"/>
                    <a:pt x="152" y="15"/>
                    <a:pt x="152" y="15"/>
                  </a:cubicBezTo>
                  <a:cubicBezTo>
                    <a:pt x="153" y="16"/>
                    <a:pt x="153" y="16"/>
                    <a:pt x="153" y="16"/>
                  </a:cubicBezTo>
                  <a:cubicBezTo>
                    <a:pt x="154" y="16"/>
                    <a:pt x="154" y="16"/>
                    <a:pt x="154" y="16"/>
                  </a:cubicBezTo>
                  <a:cubicBezTo>
                    <a:pt x="155" y="16"/>
                    <a:pt x="155" y="16"/>
                    <a:pt x="155" y="16"/>
                  </a:cubicBezTo>
                  <a:cubicBezTo>
                    <a:pt x="155" y="16"/>
                    <a:pt x="155" y="16"/>
                    <a:pt x="155" y="16"/>
                  </a:cubicBezTo>
                  <a:cubicBezTo>
                    <a:pt x="157" y="15"/>
                    <a:pt x="157" y="15"/>
                    <a:pt x="157" y="15"/>
                  </a:cubicBezTo>
                  <a:cubicBezTo>
                    <a:pt x="157" y="15"/>
                    <a:pt x="157" y="15"/>
                    <a:pt x="157" y="15"/>
                  </a:cubicBezTo>
                  <a:cubicBezTo>
                    <a:pt x="157" y="16"/>
                    <a:pt x="157" y="16"/>
                    <a:pt x="157" y="16"/>
                  </a:cubicBezTo>
                  <a:cubicBezTo>
                    <a:pt x="157" y="15"/>
                    <a:pt x="157" y="15"/>
                    <a:pt x="157" y="15"/>
                  </a:cubicBezTo>
                  <a:cubicBezTo>
                    <a:pt x="157" y="15"/>
                    <a:pt x="157" y="15"/>
                    <a:pt x="157" y="15"/>
                  </a:cubicBezTo>
                  <a:cubicBezTo>
                    <a:pt x="158" y="15"/>
                    <a:pt x="158" y="15"/>
                    <a:pt x="158" y="15"/>
                  </a:cubicBezTo>
                  <a:cubicBezTo>
                    <a:pt x="160" y="15"/>
                    <a:pt x="160" y="15"/>
                    <a:pt x="160" y="15"/>
                  </a:cubicBezTo>
                  <a:cubicBezTo>
                    <a:pt x="160" y="15"/>
                    <a:pt x="160" y="15"/>
                    <a:pt x="160" y="15"/>
                  </a:cubicBezTo>
                  <a:cubicBezTo>
                    <a:pt x="161" y="16"/>
                    <a:pt x="161" y="16"/>
                    <a:pt x="161" y="16"/>
                  </a:cubicBezTo>
                  <a:cubicBezTo>
                    <a:pt x="161" y="16"/>
                    <a:pt x="161" y="16"/>
                    <a:pt x="161" y="16"/>
                  </a:cubicBezTo>
                  <a:cubicBezTo>
                    <a:pt x="161" y="16"/>
                    <a:pt x="161" y="16"/>
                    <a:pt x="161" y="16"/>
                  </a:cubicBezTo>
                  <a:cubicBezTo>
                    <a:pt x="162" y="15"/>
                    <a:pt x="162" y="15"/>
                    <a:pt x="162" y="15"/>
                  </a:cubicBezTo>
                  <a:cubicBezTo>
                    <a:pt x="162" y="16"/>
                    <a:pt x="162" y="16"/>
                    <a:pt x="162" y="16"/>
                  </a:cubicBezTo>
                  <a:cubicBezTo>
                    <a:pt x="162" y="16"/>
                    <a:pt x="162" y="16"/>
                    <a:pt x="162" y="16"/>
                  </a:cubicBezTo>
                  <a:cubicBezTo>
                    <a:pt x="163" y="17"/>
                    <a:pt x="163" y="17"/>
                    <a:pt x="163" y="17"/>
                  </a:cubicBezTo>
                  <a:cubicBezTo>
                    <a:pt x="164" y="17"/>
                    <a:pt x="164" y="17"/>
                    <a:pt x="164" y="17"/>
                  </a:cubicBezTo>
                  <a:cubicBezTo>
                    <a:pt x="165" y="17"/>
                    <a:pt x="165" y="17"/>
                    <a:pt x="165" y="17"/>
                  </a:cubicBezTo>
                  <a:cubicBezTo>
                    <a:pt x="165" y="18"/>
                    <a:pt x="165" y="18"/>
                    <a:pt x="165" y="18"/>
                  </a:cubicBezTo>
                  <a:cubicBezTo>
                    <a:pt x="165" y="18"/>
                    <a:pt x="165" y="18"/>
                    <a:pt x="165" y="18"/>
                  </a:cubicBezTo>
                  <a:cubicBezTo>
                    <a:pt x="167" y="19"/>
                    <a:pt x="167" y="19"/>
                    <a:pt x="167" y="19"/>
                  </a:cubicBezTo>
                  <a:cubicBezTo>
                    <a:pt x="167" y="19"/>
                    <a:pt x="167" y="19"/>
                    <a:pt x="167" y="19"/>
                  </a:cubicBezTo>
                  <a:cubicBezTo>
                    <a:pt x="167" y="20"/>
                    <a:pt x="167" y="20"/>
                    <a:pt x="167" y="20"/>
                  </a:cubicBezTo>
                  <a:cubicBezTo>
                    <a:pt x="167" y="20"/>
                    <a:pt x="167" y="20"/>
                    <a:pt x="167" y="20"/>
                  </a:cubicBezTo>
                  <a:cubicBezTo>
                    <a:pt x="167" y="21"/>
                    <a:pt x="167" y="21"/>
                    <a:pt x="167" y="21"/>
                  </a:cubicBezTo>
                  <a:cubicBezTo>
                    <a:pt x="167" y="21"/>
                    <a:pt x="167" y="21"/>
                    <a:pt x="167" y="21"/>
                  </a:cubicBezTo>
                  <a:cubicBezTo>
                    <a:pt x="167" y="22"/>
                    <a:pt x="167" y="22"/>
                    <a:pt x="167" y="22"/>
                  </a:cubicBezTo>
                  <a:cubicBezTo>
                    <a:pt x="166" y="22"/>
                    <a:pt x="166" y="22"/>
                    <a:pt x="166" y="22"/>
                  </a:cubicBezTo>
                  <a:cubicBezTo>
                    <a:pt x="166" y="22"/>
                    <a:pt x="166" y="22"/>
                    <a:pt x="166" y="22"/>
                  </a:cubicBezTo>
                  <a:cubicBezTo>
                    <a:pt x="165" y="23"/>
                    <a:pt x="165" y="23"/>
                    <a:pt x="165" y="23"/>
                  </a:cubicBezTo>
                  <a:cubicBezTo>
                    <a:pt x="165" y="22"/>
                    <a:pt x="165" y="22"/>
                    <a:pt x="165" y="22"/>
                  </a:cubicBezTo>
                  <a:cubicBezTo>
                    <a:pt x="164" y="23"/>
                    <a:pt x="164" y="23"/>
                    <a:pt x="164" y="23"/>
                  </a:cubicBezTo>
                  <a:cubicBezTo>
                    <a:pt x="164" y="23"/>
                    <a:pt x="164" y="23"/>
                    <a:pt x="164" y="23"/>
                  </a:cubicBezTo>
                  <a:cubicBezTo>
                    <a:pt x="164" y="23"/>
                    <a:pt x="164" y="23"/>
                    <a:pt x="164" y="23"/>
                  </a:cubicBezTo>
                  <a:cubicBezTo>
                    <a:pt x="163" y="24"/>
                    <a:pt x="163" y="24"/>
                    <a:pt x="163" y="24"/>
                  </a:cubicBezTo>
                  <a:cubicBezTo>
                    <a:pt x="162" y="24"/>
                    <a:pt x="162" y="24"/>
                    <a:pt x="162" y="24"/>
                  </a:cubicBezTo>
                  <a:cubicBezTo>
                    <a:pt x="161" y="24"/>
                    <a:pt x="161" y="24"/>
                    <a:pt x="161" y="24"/>
                  </a:cubicBezTo>
                  <a:cubicBezTo>
                    <a:pt x="160" y="24"/>
                    <a:pt x="160" y="24"/>
                    <a:pt x="160" y="24"/>
                  </a:cubicBezTo>
                  <a:cubicBezTo>
                    <a:pt x="160" y="24"/>
                    <a:pt x="160" y="24"/>
                    <a:pt x="160" y="24"/>
                  </a:cubicBezTo>
                  <a:cubicBezTo>
                    <a:pt x="159" y="24"/>
                    <a:pt x="159" y="24"/>
                    <a:pt x="159" y="24"/>
                  </a:cubicBezTo>
                  <a:cubicBezTo>
                    <a:pt x="159" y="24"/>
                    <a:pt x="159" y="24"/>
                    <a:pt x="159" y="24"/>
                  </a:cubicBezTo>
                  <a:cubicBezTo>
                    <a:pt x="159" y="24"/>
                    <a:pt x="159" y="24"/>
                    <a:pt x="159" y="24"/>
                  </a:cubicBezTo>
                  <a:cubicBezTo>
                    <a:pt x="159" y="24"/>
                    <a:pt x="159" y="24"/>
                    <a:pt x="159" y="24"/>
                  </a:cubicBezTo>
                  <a:cubicBezTo>
                    <a:pt x="159" y="24"/>
                    <a:pt x="159" y="24"/>
                    <a:pt x="159" y="24"/>
                  </a:cubicBezTo>
                  <a:cubicBezTo>
                    <a:pt x="159" y="25"/>
                    <a:pt x="159" y="25"/>
                    <a:pt x="159" y="25"/>
                  </a:cubicBezTo>
                  <a:cubicBezTo>
                    <a:pt x="158" y="25"/>
                    <a:pt x="158" y="25"/>
                    <a:pt x="158" y="25"/>
                  </a:cubicBezTo>
                  <a:cubicBezTo>
                    <a:pt x="157" y="25"/>
                    <a:pt x="157" y="25"/>
                    <a:pt x="157" y="25"/>
                  </a:cubicBezTo>
                  <a:cubicBezTo>
                    <a:pt x="157" y="25"/>
                    <a:pt x="157" y="25"/>
                    <a:pt x="157" y="25"/>
                  </a:cubicBezTo>
                  <a:cubicBezTo>
                    <a:pt x="156" y="25"/>
                    <a:pt x="156" y="25"/>
                    <a:pt x="156" y="25"/>
                  </a:cubicBezTo>
                  <a:cubicBezTo>
                    <a:pt x="156" y="25"/>
                    <a:pt x="156" y="25"/>
                    <a:pt x="156" y="25"/>
                  </a:cubicBezTo>
                  <a:cubicBezTo>
                    <a:pt x="155" y="25"/>
                    <a:pt x="155" y="25"/>
                    <a:pt x="155" y="25"/>
                  </a:cubicBezTo>
                  <a:cubicBezTo>
                    <a:pt x="154" y="25"/>
                    <a:pt x="154" y="25"/>
                    <a:pt x="154" y="25"/>
                  </a:cubicBezTo>
                  <a:cubicBezTo>
                    <a:pt x="153" y="25"/>
                    <a:pt x="153" y="25"/>
                    <a:pt x="153" y="25"/>
                  </a:cubicBezTo>
                  <a:cubicBezTo>
                    <a:pt x="153" y="25"/>
                    <a:pt x="153" y="25"/>
                    <a:pt x="153" y="25"/>
                  </a:cubicBezTo>
                  <a:cubicBezTo>
                    <a:pt x="152" y="25"/>
                    <a:pt x="152" y="25"/>
                    <a:pt x="152" y="25"/>
                  </a:cubicBezTo>
                  <a:cubicBezTo>
                    <a:pt x="152" y="25"/>
                    <a:pt x="152" y="25"/>
                    <a:pt x="152" y="25"/>
                  </a:cubicBezTo>
                  <a:cubicBezTo>
                    <a:pt x="151" y="25"/>
                    <a:pt x="151" y="25"/>
                    <a:pt x="151" y="25"/>
                  </a:cubicBezTo>
                  <a:cubicBezTo>
                    <a:pt x="150" y="25"/>
                    <a:pt x="150" y="25"/>
                    <a:pt x="150" y="25"/>
                  </a:cubicBezTo>
                  <a:cubicBezTo>
                    <a:pt x="150" y="25"/>
                    <a:pt x="150" y="25"/>
                    <a:pt x="150" y="25"/>
                  </a:cubicBezTo>
                  <a:cubicBezTo>
                    <a:pt x="149" y="25"/>
                    <a:pt x="149" y="25"/>
                    <a:pt x="149" y="25"/>
                  </a:cubicBezTo>
                  <a:cubicBezTo>
                    <a:pt x="148" y="25"/>
                    <a:pt x="148" y="25"/>
                    <a:pt x="148" y="25"/>
                  </a:cubicBezTo>
                  <a:cubicBezTo>
                    <a:pt x="147" y="24"/>
                    <a:pt x="147" y="24"/>
                    <a:pt x="147" y="24"/>
                  </a:cubicBezTo>
                  <a:cubicBezTo>
                    <a:pt x="147" y="24"/>
                    <a:pt x="147" y="24"/>
                    <a:pt x="147" y="24"/>
                  </a:cubicBezTo>
                  <a:cubicBezTo>
                    <a:pt x="147" y="24"/>
                    <a:pt x="147" y="24"/>
                    <a:pt x="147" y="24"/>
                  </a:cubicBezTo>
                  <a:cubicBezTo>
                    <a:pt x="145" y="24"/>
                    <a:pt x="145" y="24"/>
                    <a:pt x="145" y="24"/>
                  </a:cubicBezTo>
                  <a:cubicBezTo>
                    <a:pt x="145" y="24"/>
                    <a:pt x="145" y="24"/>
                    <a:pt x="145" y="24"/>
                  </a:cubicBezTo>
                  <a:cubicBezTo>
                    <a:pt x="144" y="24"/>
                    <a:pt x="144" y="24"/>
                    <a:pt x="144" y="24"/>
                  </a:cubicBezTo>
                  <a:cubicBezTo>
                    <a:pt x="143" y="24"/>
                    <a:pt x="143" y="24"/>
                    <a:pt x="143" y="24"/>
                  </a:cubicBezTo>
                  <a:cubicBezTo>
                    <a:pt x="143" y="24"/>
                    <a:pt x="143" y="24"/>
                    <a:pt x="143" y="24"/>
                  </a:cubicBezTo>
                  <a:cubicBezTo>
                    <a:pt x="142" y="24"/>
                    <a:pt x="142" y="24"/>
                    <a:pt x="142" y="24"/>
                  </a:cubicBezTo>
                  <a:cubicBezTo>
                    <a:pt x="141" y="24"/>
                    <a:pt x="141" y="24"/>
                    <a:pt x="141" y="24"/>
                  </a:cubicBezTo>
                  <a:cubicBezTo>
                    <a:pt x="141" y="24"/>
                    <a:pt x="141" y="24"/>
                    <a:pt x="141" y="24"/>
                  </a:cubicBezTo>
                  <a:cubicBezTo>
                    <a:pt x="140" y="24"/>
                    <a:pt x="140" y="24"/>
                    <a:pt x="140" y="24"/>
                  </a:cubicBezTo>
                  <a:cubicBezTo>
                    <a:pt x="139" y="24"/>
                    <a:pt x="139" y="24"/>
                    <a:pt x="139" y="24"/>
                  </a:cubicBezTo>
                  <a:cubicBezTo>
                    <a:pt x="138" y="25"/>
                    <a:pt x="138" y="25"/>
                    <a:pt x="138" y="25"/>
                  </a:cubicBezTo>
                  <a:cubicBezTo>
                    <a:pt x="138" y="25"/>
                    <a:pt x="138" y="25"/>
                    <a:pt x="138" y="25"/>
                  </a:cubicBezTo>
                  <a:cubicBezTo>
                    <a:pt x="138" y="25"/>
                    <a:pt x="138" y="25"/>
                    <a:pt x="138" y="25"/>
                  </a:cubicBezTo>
                  <a:cubicBezTo>
                    <a:pt x="138" y="24"/>
                    <a:pt x="138" y="24"/>
                    <a:pt x="138" y="24"/>
                  </a:cubicBezTo>
                  <a:cubicBezTo>
                    <a:pt x="137" y="24"/>
                    <a:pt x="137" y="24"/>
                    <a:pt x="137" y="24"/>
                  </a:cubicBezTo>
                  <a:cubicBezTo>
                    <a:pt x="137" y="24"/>
                    <a:pt x="137" y="24"/>
                    <a:pt x="137" y="24"/>
                  </a:cubicBezTo>
                  <a:cubicBezTo>
                    <a:pt x="136" y="24"/>
                    <a:pt x="136" y="24"/>
                    <a:pt x="136" y="24"/>
                  </a:cubicBezTo>
                  <a:cubicBezTo>
                    <a:pt x="136" y="24"/>
                    <a:pt x="136" y="24"/>
                    <a:pt x="136" y="24"/>
                  </a:cubicBezTo>
                  <a:cubicBezTo>
                    <a:pt x="136" y="24"/>
                    <a:pt x="136" y="24"/>
                    <a:pt x="136" y="24"/>
                  </a:cubicBezTo>
                  <a:cubicBezTo>
                    <a:pt x="136" y="24"/>
                    <a:pt x="136" y="24"/>
                    <a:pt x="136" y="24"/>
                  </a:cubicBezTo>
                  <a:cubicBezTo>
                    <a:pt x="137" y="24"/>
                    <a:pt x="137" y="24"/>
                    <a:pt x="137" y="24"/>
                  </a:cubicBezTo>
                  <a:cubicBezTo>
                    <a:pt x="137" y="25"/>
                    <a:pt x="137" y="25"/>
                    <a:pt x="137" y="25"/>
                  </a:cubicBezTo>
                  <a:cubicBezTo>
                    <a:pt x="138" y="25"/>
                    <a:pt x="138" y="25"/>
                    <a:pt x="138" y="25"/>
                  </a:cubicBezTo>
                  <a:cubicBezTo>
                    <a:pt x="137" y="25"/>
                    <a:pt x="137" y="25"/>
                    <a:pt x="137" y="25"/>
                  </a:cubicBezTo>
                  <a:cubicBezTo>
                    <a:pt x="137" y="26"/>
                    <a:pt x="137" y="26"/>
                    <a:pt x="137" y="26"/>
                  </a:cubicBezTo>
                  <a:cubicBezTo>
                    <a:pt x="136" y="26"/>
                    <a:pt x="136" y="26"/>
                    <a:pt x="136" y="26"/>
                  </a:cubicBezTo>
                  <a:cubicBezTo>
                    <a:pt x="136" y="26"/>
                    <a:pt x="136" y="26"/>
                    <a:pt x="136" y="26"/>
                  </a:cubicBezTo>
                  <a:cubicBezTo>
                    <a:pt x="135" y="26"/>
                    <a:pt x="135" y="26"/>
                    <a:pt x="135" y="26"/>
                  </a:cubicBezTo>
                  <a:cubicBezTo>
                    <a:pt x="134" y="26"/>
                    <a:pt x="134" y="26"/>
                    <a:pt x="134" y="26"/>
                  </a:cubicBezTo>
                  <a:cubicBezTo>
                    <a:pt x="133" y="27"/>
                    <a:pt x="133" y="27"/>
                    <a:pt x="133" y="27"/>
                  </a:cubicBezTo>
                  <a:cubicBezTo>
                    <a:pt x="132" y="27"/>
                    <a:pt x="132" y="27"/>
                    <a:pt x="132" y="27"/>
                  </a:cubicBezTo>
                  <a:cubicBezTo>
                    <a:pt x="132" y="27"/>
                    <a:pt x="132" y="27"/>
                    <a:pt x="132" y="27"/>
                  </a:cubicBezTo>
                  <a:cubicBezTo>
                    <a:pt x="131" y="27"/>
                    <a:pt x="131" y="27"/>
                    <a:pt x="131" y="27"/>
                  </a:cubicBezTo>
                  <a:cubicBezTo>
                    <a:pt x="131" y="27"/>
                    <a:pt x="131" y="27"/>
                    <a:pt x="131" y="27"/>
                  </a:cubicBezTo>
                  <a:cubicBezTo>
                    <a:pt x="130" y="28"/>
                    <a:pt x="130" y="28"/>
                    <a:pt x="130" y="28"/>
                  </a:cubicBezTo>
                  <a:cubicBezTo>
                    <a:pt x="129" y="28"/>
                    <a:pt x="129" y="28"/>
                    <a:pt x="129" y="28"/>
                  </a:cubicBezTo>
                  <a:cubicBezTo>
                    <a:pt x="129" y="28"/>
                    <a:pt x="129" y="28"/>
                    <a:pt x="129" y="28"/>
                  </a:cubicBezTo>
                  <a:cubicBezTo>
                    <a:pt x="129" y="29"/>
                    <a:pt x="129" y="29"/>
                    <a:pt x="129" y="29"/>
                  </a:cubicBezTo>
                  <a:cubicBezTo>
                    <a:pt x="129" y="29"/>
                    <a:pt x="129" y="29"/>
                    <a:pt x="129" y="29"/>
                  </a:cubicBezTo>
                  <a:cubicBezTo>
                    <a:pt x="129" y="30"/>
                    <a:pt x="129" y="30"/>
                    <a:pt x="129" y="30"/>
                  </a:cubicBezTo>
                  <a:cubicBezTo>
                    <a:pt x="129" y="31"/>
                    <a:pt x="129" y="31"/>
                    <a:pt x="129" y="31"/>
                  </a:cubicBezTo>
                  <a:cubicBezTo>
                    <a:pt x="130" y="31"/>
                    <a:pt x="130" y="31"/>
                    <a:pt x="130" y="31"/>
                  </a:cubicBezTo>
                  <a:cubicBezTo>
                    <a:pt x="130" y="31"/>
                    <a:pt x="130" y="31"/>
                    <a:pt x="130" y="31"/>
                  </a:cubicBezTo>
                  <a:cubicBezTo>
                    <a:pt x="130" y="31"/>
                    <a:pt x="130" y="31"/>
                    <a:pt x="130" y="31"/>
                  </a:cubicBezTo>
                  <a:cubicBezTo>
                    <a:pt x="130" y="30"/>
                    <a:pt x="130" y="30"/>
                    <a:pt x="130" y="30"/>
                  </a:cubicBezTo>
                  <a:cubicBezTo>
                    <a:pt x="131" y="29"/>
                    <a:pt x="131" y="29"/>
                    <a:pt x="131" y="29"/>
                  </a:cubicBezTo>
                  <a:cubicBezTo>
                    <a:pt x="132" y="29"/>
                    <a:pt x="132" y="29"/>
                    <a:pt x="132" y="29"/>
                  </a:cubicBezTo>
                  <a:cubicBezTo>
                    <a:pt x="132" y="29"/>
                    <a:pt x="132" y="29"/>
                    <a:pt x="132" y="29"/>
                  </a:cubicBezTo>
                  <a:cubicBezTo>
                    <a:pt x="133" y="29"/>
                    <a:pt x="133" y="29"/>
                    <a:pt x="133" y="29"/>
                  </a:cubicBezTo>
                  <a:cubicBezTo>
                    <a:pt x="134" y="29"/>
                    <a:pt x="134" y="29"/>
                    <a:pt x="134" y="29"/>
                  </a:cubicBezTo>
                  <a:cubicBezTo>
                    <a:pt x="134" y="29"/>
                    <a:pt x="134" y="29"/>
                    <a:pt x="134" y="29"/>
                  </a:cubicBezTo>
                  <a:cubicBezTo>
                    <a:pt x="135" y="28"/>
                    <a:pt x="135" y="28"/>
                    <a:pt x="135" y="28"/>
                  </a:cubicBezTo>
                  <a:cubicBezTo>
                    <a:pt x="136" y="28"/>
                    <a:pt x="136" y="28"/>
                    <a:pt x="136" y="28"/>
                  </a:cubicBezTo>
                  <a:cubicBezTo>
                    <a:pt x="138" y="27"/>
                    <a:pt x="138" y="27"/>
                    <a:pt x="138" y="27"/>
                  </a:cubicBezTo>
                  <a:cubicBezTo>
                    <a:pt x="138" y="27"/>
                    <a:pt x="138" y="27"/>
                    <a:pt x="138" y="27"/>
                  </a:cubicBezTo>
                  <a:cubicBezTo>
                    <a:pt x="138" y="27"/>
                    <a:pt x="138" y="27"/>
                    <a:pt x="138" y="27"/>
                  </a:cubicBezTo>
                  <a:cubicBezTo>
                    <a:pt x="138" y="28"/>
                    <a:pt x="138" y="28"/>
                    <a:pt x="138" y="28"/>
                  </a:cubicBezTo>
                  <a:cubicBezTo>
                    <a:pt x="138" y="28"/>
                    <a:pt x="138" y="28"/>
                    <a:pt x="138" y="28"/>
                  </a:cubicBezTo>
                  <a:cubicBezTo>
                    <a:pt x="139" y="28"/>
                    <a:pt x="139" y="28"/>
                    <a:pt x="139" y="28"/>
                  </a:cubicBezTo>
                  <a:cubicBezTo>
                    <a:pt x="139" y="27"/>
                    <a:pt x="139" y="27"/>
                    <a:pt x="139" y="27"/>
                  </a:cubicBezTo>
                  <a:cubicBezTo>
                    <a:pt x="140" y="26"/>
                    <a:pt x="140" y="26"/>
                    <a:pt x="140" y="26"/>
                  </a:cubicBezTo>
                  <a:cubicBezTo>
                    <a:pt x="140" y="26"/>
                    <a:pt x="140" y="26"/>
                    <a:pt x="140" y="26"/>
                  </a:cubicBezTo>
                  <a:cubicBezTo>
                    <a:pt x="141" y="26"/>
                    <a:pt x="141" y="26"/>
                    <a:pt x="141" y="26"/>
                  </a:cubicBezTo>
                  <a:cubicBezTo>
                    <a:pt x="141" y="26"/>
                    <a:pt x="141" y="26"/>
                    <a:pt x="141" y="26"/>
                  </a:cubicBezTo>
                  <a:cubicBezTo>
                    <a:pt x="142" y="26"/>
                    <a:pt x="142" y="26"/>
                    <a:pt x="142" y="26"/>
                  </a:cubicBezTo>
                  <a:cubicBezTo>
                    <a:pt x="143" y="26"/>
                    <a:pt x="143" y="26"/>
                    <a:pt x="143" y="26"/>
                  </a:cubicBezTo>
                  <a:cubicBezTo>
                    <a:pt x="144" y="27"/>
                    <a:pt x="144" y="27"/>
                    <a:pt x="144" y="27"/>
                  </a:cubicBezTo>
                  <a:cubicBezTo>
                    <a:pt x="145" y="27"/>
                    <a:pt x="145" y="27"/>
                    <a:pt x="145" y="27"/>
                  </a:cubicBezTo>
                  <a:cubicBezTo>
                    <a:pt x="147" y="27"/>
                    <a:pt x="147" y="27"/>
                    <a:pt x="147" y="27"/>
                  </a:cubicBezTo>
                  <a:cubicBezTo>
                    <a:pt x="148" y="27"/>
                    <a:pt x="148" y="27"/>
                    <a:pt x="148" y="27"/>
                  </a:cubicBezTo>
                  <a:cubicBezTo>
                    <a:pt x="149" y="27"/>
                    <a:pt x="149" y="27"/>
                    <a:pt x="149" y="27"/>
                  </a:cubicBezTo>
                  <a:cubicBezTo>
                    <a:pt x="150" y="27"/>
                    <a:pt x="150" y="27"/>
                    <a:pt x="150" y="27"/>
                  </a:cubicBezTo>
                  <a:cubicBezTo>
                    <a:pt x="152" y="28"/>
                    <a:pt x="152" y="28"/>
                    <a:pt x="152" y="28"/>
                  </a:cubicBezTo>
                  <a:cubicBezTo>
                    <a:pt x="152" y="27"/>
                    <a:pt x="152" y="27"/>
                    <a:pt x="152" y="27"/>
                  </a:cubicBezTo>
                  <a:cubicBezTo>
                    <a:pt x="153" y="28"/>
                    <a:pt x="153" y="28"/>
                    <a:pt x="153" y="28"/>
                  </a:cubicBezTo>
                  <a:cubicBezTo>
                    <a:pt x="153" y="28"/>
                    <a:pt x="153" y="28"/>
                    <a:pt x="153" y="28"/>
                  </a:cubicBezTo>
                  <a:cubicBezTo>
                    <a:pt x="153" y="29"/>
                    <a:pt x="153" y="29"/>
                    <a:pt x="153" y="29"/>
                  </a:cubicBezTo>
                  <a:cubicBezTo>
                    <a:pt x="152" y="29"/>
                    <a:pt x="152" y="29"/>
                    <a:pt x="152" y="29"/>
                  </a:cubicBezTo>
                  <a:cubicBezTo>
                    <a:pt x="152" y="30"/>
                    <a:pt x="152" y="30"/>
                    <a:pt x="152" y="30"/>
                  </a:cubicBezTo>
                  <a:cubicBezTo>
                    <a:pt x="152" y="30"/>
                    <a:pt x="152" y="30"/>
                    <a:pt x="152" y="30"/>
                  </a:cubicBezTo>
                  <a:cubicBezTo>
                    <a:pt x="151" y="31"/>
                    <a:pt x="151" y="31"/>
                    <a:pt x="151" y="31"/>
                  </a:cubicBezTo>
                  <a:cubicBezTo>
                    <a:pt x="149" y="31"/>
                    <a:pt x="149" y="31"/>
                    <a:pt x="149" y="31"/>
                  </a:cubicBezTo>
                  <a:cubicBezTo>
                    <a:pt x="148" y="31"/>
                    <a:pt x="148" y="31"/>
                    <a:pt x="148" y="31"/>
                  </a:cubicBezTo>
                  <a:cubicBezTo>
                    <a:pt x="148" y="31"/>
                    <a:pt x="148" y="31"/>
                    <a:pt x="148" y="31"/>
                  </a:cubicBezTo>
                  <a:cubicBezTo>
                    <a:pt x="147" y="31"/>
                    <a:pt x="147" y="31"/>
                    <a:pt x="147" y="31"/>
                  </a:cubicBezTo>
                  <a:cubicBezTo>
                    <a:pt x="147" y="31"/>
                    <a:pt x="147" y="31"/>
                    <a:pt x="147" y="31"/>
                  </a:cubicBezTo>
                  <a:cubicBezTo>
                    <a:pt x="147" y="32"/>
                    <a:pt x="147" y="32"/>
                    <a:pt x="147" y="32"/>
                  </a:cubicBezTo>
                  <a:cubicBezTo>
                    <a:pt x="147" y="32"/>
                    <a:pt x="147" y="32"/>
                    <a:pt x="147" y="32"/>
                  </a:cubicBezTo>
                  <a:cubicBezTo>
                    <a:pt x="147" y="33"/>
                    <a:pt x="147" y="33"/>
                    <a:pt x="147" y="33"/>
                  </a:cubicBezTo>
                  <a:cubicBezTo>
                    <a:pt x="147" y="33"/>
                    <a:pt x="147" y="33"/>
                    <a:pt x="147" y="33"/>
                  </a:cubicBezTo>
                  <a:cubicBezTo>
                    <a:pt x="147" y="33"/>
                    <a:pt x="147" y="33"/>
                    <a:pt x="147" y="33"/>
                  </a:cubicBezTo>
                  <a:cubicBezTo>
                    <a:pt x="148" y="33"/>
                    <a:pt x="148" y="33"/>
                    <a:pt x="148" y="33"/>
                  </a:cubicBezTo>
                  <a:cubicBezTo>
                    <a:pt x="149" y="33"/>
                    <a:pt x="149" y="33"/>
                    <a:pt x="149" y="33"/>
                  </a:cubicBezTo>
                  <a:cubicBezTo>
                    <a:pt x="150" y="32"/>
                    <a:pt x="150" y="32"/>
                    <a:pt x="150" y="32"/>
                  </a:cubicBezTo>
                  <a:cubicBezTo>
                    <a:pt x="150" y="32"/>
                    <a:pt x="152" y="32"/>
                    <a:pt x="152" y="32"/>
                  </a:cubicBezTo>
                  <a:cubicBezTo>
                    <a:pt x="152" y="32"/>
                    <a:pt x="153" y="33"/>
                    <a:pt x="153" y="33"/>
                  </a:cubicBezTo>
                  <a:cubicBezTo>
                    <a:pt x="154" y="33"/>
                    <a:pt x="154" y="33"/>
                    <a:pt x="154" y="33"/>
                  </a:cubicBezTo>
                  <a:cubicBezTo>
                    <a:pt x="154" y="33"/>
                    <a:pt x="154" y="33"/>
                    <a:pt x="154" y="33"/>
                  </a:cubicBezTo>
                  <a:cubicBezTo>
                    <a:pt x="155" y="33"/>
                    <a:pt x="155" y="33"/>
                    <a:pt x="155" y="33"/>
                  </a:cubicBezTo>
                  <a:cubicBezTo>
                    <a:pt x="155" y="33"/>
                    <a:pt x="155" y="33"/>
                    <a:pt x="155" y="33"/>
                  </a:cubicBezTo>
                  <a:cubicBezTo>
                    <a:pt x="155" y="33"/>
                    <a:pt x="155" y="33"/>
                    <a:pt x="155" y="33"/>
                  </a:cubicBezTo>
                  <a:cubicBezTo>
                    <a:pt x="156" y="33"/>
                    <a:pt x="156" y="33"/>
                    <a:pt x="156" y="33"/>
                  </a:cubicBezTo>
                  <a:cubicBezTo>
                    <a:pt x="156" y="33"/>
                    <a:pt x="156" y="33"/>
                    <a:pt x="156" y="33"/>
                  </a:cubicBezTo>
                  <a:cubicBezTo>
                    <a:pt x="157" y="32"/>
                    <a:pt x="157" y="32"/>
                    <a:pt x="157" y="32"/>
                  </a:cubicBezTo>
                  <a:cubicBezTo>
                    <a:pt x="157" y="31"/>
                    <a:pt x="157" y="31"/>
                    <a:pt x="157" y="31"/>
                  </a:cubicBezTo>
                  <a:cubicBezTo>
                    <a:pt x="157" y="30"/>
                    <a:pt x="157" y="30"/>
                    <a:pt x="157" y="30"/>
                  </a:cubicBezTo>
                  <a:cubicBezTo>
                    <a:pt x="158" y="29"/>
                    <a:pt x="158" y="29"/>
                    <a:pt x="158" y="29"/>
                  </a:cubicBezTo>
                  <a:cubicBezTo>
                    <a:pt x="157" y="29"/>
                    <a:pt x="157" y="29"/>
                    <a:pt x="157" y="29"/>
                  </a:cubicBezTo>
                  <a:cubicBezTo>
                    <a:pt x="157" y="29"/>
                    <a:pt x="157" y="29"/>
                    <a:pt x="157" y="29"/>
                  </a:cubicBezTo>
                  <a:cubicBezTo>
                    <a:pt x="158" y="28"/>
                    <a:pt x="158" y="28"/>
                    <a:pt x="158" y="28"/>
                  </a:cubicBezTo>
                  <a:cubicBezTo>
                    <a:pt x="159" y="28"/>
                    <a:pt x="159" y="28"/>
                    <a:pt x="159" y="28"/>
                  </a:cubicBezTo>
                  <a:cubicBezTo>
                    <a:pt x="160" y="28"/>
                    <a:pt x="160" y="28"/>
                    <a:pt x="160" y="28"/>
                  </a:cubicBezTo>
                  <a:cubicBezTo>
                    <a:pt x="161" y="28"/>
                    <a:pt x="161" y="28"/>
                    <a:pt x="161" y="28"/>
                  </a:cubicBezTo>
                  <a:cubicBezTo>
                    <a:pt x="162" y="28"/>
                    <a:pt x="162" y="28"/>
                    <a:pt x="162" y="28"/>
                  </a:cubicBezTo>
                  <a:cubicBezTo>
                    <a:pt x="163" y="28"/>
                    <a:pt x="163" y="28"/>
                    <a:pt x="163" y="28"/>
                  </a:cubicBezTo>
                  <a:cubicBezTo>
                    <a:pt x="163" y="29"/>
                    <a:pt x="163" y="29"/>
                    <a:pt x="163" y="29"/>
                  </a:cubicBezTo>
                  <a:cubicBezTo>
                    <a:pt x="163" y="30"/>
                    <a:pt x="163" y="30"/>
                    <a:pt x="163" y="30"/>
                  </a:cubicBezTo>
                  <a:cubicBezTo>
                    <a:pt x="163" y="31"/>
                    <a:pt x="163" y="31"/>
                    <a:pt x="163" y="31"/>
                  </a:cubicBezTo>
                  <a:cubicBezTo>
                    <a:pt x="162" y="32"/>
                    <a:pt x="162" y="32"/>
                    <a:pt x="162" y="32"/>
                  </a:cubicBezTo>
                  <a:cubicBezTo>
                    <a:pt x="161" y="34"/>
                    <a:pt x="161" y="34"/>
                    <a:pt x="161" y="34"/>
                  </a:cubicBezTo>
                  <a:cubicBezTo>
                    <a:pt x="161" y="35"/>
                    <a:pt x="161" y="35"/>
                    <a:pt x="161" y="35"/>
                  </a:cubicBezTo>
                  <a:cubicBezTo>
                    <a:pt x="161" y="35"/>
                    <a:pt x="161" y="35"/>
                    <a:pt x="161" y="35"/>
                  </a:cubicBezTo>
                  <a:cubicBezTo>
                    <a:pt x="158" y="37"/>
                    <a:pt x="158" y="37"/>
                    <a:pt x="158" y="37"/>
                  </a:cubicBezTo>
                  <a:cubicBezTo>
                    <a:pt x="158" y="37"/>
                    <a:pt x="158" y="37"/>
                    <a:pt x="158" y="37"/>
                  </a:cubicBezTo>
                  <a:cubicBezTo>
                    <a:pt x="158" y="37"/>
                    <a:pt x="158" y="37"/>
                    <a:pt x="158" y="37"/>
                  </a:cubicBezTo>
                  <a:cubicBezTo>
                    <a:pt x="157" y="37"/>
                    <a:pt x="157" y="37"/>
                    <a:pt x="157" y="37"/>
                  </a:cubicBezTo>
                  <a:cubicBezTo>
                    <a:pt x="156" y="38"/>
                    <a:pt x="156" y="38"/>
                    <a:pt x="156" y="38"/>
                  </a:cubicBezTo>
                  <a:cubicBezTo>
                    <a:pt x="156" y="38"/>
                    <a:pt x="156" y="38"/>
                    <a:pt x="156" y="38"/>
                  </a:cubicBezTo>
                  <a:cubicBezTo>
                    <a:pt x="156" y="38"/>
                    <a:pt x="156" y="38"/>
                    <a:pt x="156" y="38"/>
                  </a:cubicBezTo>
                  <a:cubicBezTo>
                    <a:pt x="155" y="39"/>
                    <a:pt x="155" y="39"/>
                    <a:pt x="155" y="39"/>
                  </a:cubicBezTo>
                  <a:cubicBezTo>
                    <a:pt x="155" y="39"/>
                    <a:pt x="155" y="39"/>
                    <a:pt x="155" y="39"/>
                  </a:cubicBezTo>
                  <a:cubicBezTo>
                    <a:pt x="154" y="40"/>
                    <a:pt x="154" y="40"/>
                    <a:pt x="154" y="40"/>
                  </a:cubicBezTo>
                  <a:cubicBezTo>
                    <a:pt x="154" y="40"/>
                    <a:pt x="154" y="40"/>
                    <a:pt x="154" y="40"/>
                  </a:cubicBezTo>
                  <a:cubicBezTo>
                    <a:pt x="153" y="40"/>
                    <a:pt x="153" y="40"/>
                    <a:pt x="153" y="40"/>
                  </a:cubicBezTo>
                  <a:cubicBezTo>
                    <a:pt x="153" y="40"/>
                    <a:pt x="153" y="40"/>
                    <a:pt x="153" y="40"/>
                  </a:cubicBezTo>
                  <a:cubicBezTo>
                    <a:pt x="153" y="40"/>
                    <a:pt x="153" y="40"/>
                    <a:pt x="153" y="40"/>
                  </a:cubicBezTo>
                  <a:cubicBezTo>
                    <a:pt x="153" y="41"/>
                    <a:pt x="153" y="41"/>
                    <a:pt x="153" y="41"/>
                  </a:cubicBezTo>
                  <a:cubicBezTo>
                    <a:pt x="153" y="41"/>
                    <a:pt x="153" y="41"/>
                    <a:pt x="153" y="41"/>
                  </a:cubicBezTo>
                  <a:cubicBezTo>
                    <a:pt x="152" y="42"/>
                    <a:pt x="152" y="42"/>
                    <a:pt x="152" y="42"/>
                  </a:cubicBezTo>
                  <a:cubicBezTo>
                    <a:pt x="151" y="43"/>
                    <a:pt x="151" y="43"/>
                    <a:pt x="151" y="43"/>
                  </a:cubicBezTo>
                  <a:cubicBezTo>
                    <a:pt x="151" y="43"/>
                    <a:pt x="151" y="43"/>
                    <a:pt x="151" y="43"/>
                  </a:cubicBezTo>
                  <a:cubicBezTo>
                    <a:pt x="150" y="44"/>
                    <a:pt x="150" y="44"/>
                    <a:pt x="150" y="44"/>
                  </a:cubicBezTo>
                  <a:cubicBezTo>
                    <a:pt x="149" y="45"/>
                    <a:pt x="149" y="45"/>
                    <a:pt x="149" y="45"/>
                  </a:cubicBezTo>
                  <a:cubicBezTo>
                    <a:pt x="148" y="45"/>
                    <a:pt x="148" y="45"/>
                    <a:pt x="148" y="45"/>
                  </a:cubicBezTo>
                  <a:cubicBezTo>
                    <a:pt x="147" y="46"/>
                    <a:pt x="147" y="46"/>
                    <a:pt x="147" y="46"/>
                  </a:cubicBezTo>
                  <a:cubicBezTo>
                    <a:pt x="147" y="46"/>
                    <a:pt x="147" y="46"/>
                    <a:pt x="147" y="46"/>
                  </a:cubicBezTo>
                  <a:cubicBezTo>
                    <a:pt x="146" y="46"/>
                    <a:pt x="146" y="46"/>
                    <a:pt x="146" y="46"/>
                  </a:cubicBezTo>
                  <a:cubicBezTo>
                    <a:pt x="146" y="47"/>
                    <a:pt x="146" y="47"/>
                    <a:pt x="146" y="47"/>
                  </a:cubicBezTo>
                  <a:cubicBezTo>
                    <a:pt x="146" y="47"/>
                    <a:pt x="146" y="47"/>
                    <a:pt x="146" y="47"/>
                  </a:cubicBezTo>
                  <a:cubicBezTo>
                    <a:pt x="146" y="48"/>
                    <a:pt x="146" y="48"/>
                    <a:pt x="146" y="48"/>
                  </a:cubicBezTo>
                  <a:cubicBezTo>
                    <a:pt x="146" y="49"/>
                    <a:pt x="146" y="49"/>
                    <a:pt x="146" y="49"/>
                  </a:cubicBezTo>
                  <a:cubicBezTo>
                    <a:pt x="146" y="48"/>
                    <a:pt x="146" y="48"/>
                    <a:pt x="146" y="48"/>
                  </a:cubicBezTo>
                  <a:cubicBezTo>
                    <a:pt x="146" y="48"/>
                    <a:pt x="146" y="48"/>
                    <a:pt x="146" y="48"/>
                  </a:cubicBezTo>
                  <a:cubicBezTo>
                    <a:pt x="147" y="47"/>
                    <a:pt x="147" y="47"/>
                    <a:pt x="147" y="47"/>
                  </a:cubicBezTo>
                  <a:cubicBezTo>
                    <a:pt x="148" y="46"/>
                    <a:pt x="148" y="46"/>
                    <a:pt x="148" y="46"/>
                  </a:cubicBezTo>
                  <a:cubicBezTo>
                    <a:pt x="149" y="45"/>
                    <a:pt x="149" y="45"/>
                    <a:pt x="149" y="45"/>
                  </a:cubicBezTo>
                  <a:cubicBezTo>
                    <a:pt x="149" y="45"/>
                    <a:pt x="149" y="45"/>
                    <a:pt x="149" y="45"/>
                  </a:cubicBezTo>
                  <a:cubicBezTo>
                    <a:pt x="149" y="46"/>
                    <a:pt x="149" y="46"/>
                    <a:pt x="149" y="46"/>
                  </a:cubicBezTo>
                  <a:cubicBezTo>
                    <a:pt x="150" y="45"/>
                    <a:pt x="150" y="45"/>
                    <a:pt x="150" y="45"/>
                  </a:cubicBezTo>
                  <a:cubicBezTo>
                    <a:pt x="151" y="44"/>
                    <a:pt x="151" y="44"/>
                    <a:pt x="151" y="44"/>
                  </a:cubicBezTo>
                  <a:cubicBezTo>
                    <a:pt x="152" y="44"/>
                    <a:pt x="152" y="44"/>
                    <a:pt x="152" y="44"/>
                  </a:cubicBezTo>
                  <a:cubicBezTo>
                    <a:pt x="152" y="43"/>
                    <a:pt x="152" y="43"/>
                    <a:pt x="152" y="43"/>
                  </a:cubicBezTo>
                  <a:cubicBezTo>
                    <a:pt x="153" y="42"/>
                    <a:pt x="153" y="42"/>
                    <a:pt x="153" y="42"/>
                  </a:cubicBezTo>
                  <a:cubicBezTo>
                    <a:pt x="154" y="41"/>
                    <a:pt x="154" y="41"/>
                    <a:pt x="154" y="41"/>
                  </a:cubicBezTo>
                  <a:cubicBezTo>
                    <a:pt x="155" y="41"/>
                    <a:pt x="155" y="41"/>
                    <a:pt x="155" y="41"/>
                  </a:cubicBezTo>
                  <a:cubicBezTo>
                    <a:pt x="156" y="41"/>
                    <a:pt x="156" y="41"/>
                    <a:pt x="156" y="41"/>
                  </a:cubicBezTo>
                  <a:cubicBezTo>
                    <a:pt x="156" y="41"/>
                    <a:pt x="156" y="41"/>
                    <a:pt x="156" y="41"/>
                  </a:cubicBezTo>
                  <a:cubicBezTo>
                    <a:pt x="157" y="40"/>
                    <a:pt x="157" y="40"/>
                    <a:pt x="157" y="40"/>
                  </a:cubicBezTo>
                  <a:cubicBezTo>
                    <a:pt x="157" y="40"/>
                    <a:pt x="157" y="40"/>
                    <a:pt x="157" y="40"/>
                  </a:cubicBezTo>
                  <a:cubicBezTo>
                    <a:pt x="158" y="40"/>
                    <a:pt x="158" y="40"/>
                    <a:pt x="158" y="40"/>
                  </a:cubicBezTo>
                  <a:cubicBezTo>
                    <a:pt x="159" y="40"/>
                    <a:pt x="159" y="40"/>
                    <a:pt x="159" y="40"/>
                  </a:cubicBezTo>
                  <a:cubicBezTo>
                    <a:pt x="160" y="40"/>
                    <a:pt x="160" y="40"/>
                    <a:pt x="160" y="40"/>
                  </a:cubicBezTo>
                  <a:cubicBezTo>
                    <a:pt x="161" y="39"/>
                    <a:pt x="161" y="39"/>
                    <a:pt x="161" y="39"/>
                  </a:cubicBezTo>
                  <a:cubicBezTo>
                    <a:pt x="162" y="39"/>
                    <a:pt x="162" y="39"/>
                    <a:pt x="162" y="39"/>
                  </a:cubicBezTo>
                  <a:cubicBezTo>
                    <a:pt x="163" y="38"/>
                    <a:pt x="163" y="38"/>
                    <a:pt x="163" y="38"/>
                  </a:cubicBezTo>
                  <a:cubicBezTo>
                    <a:pt x="163" y="38"/>
                    <a:pt x="163" y="38"/>
                    <a:pt x="163" y="38"/>
                  </a:cubicBezTo>
                  <a:cubicBezTo>
                    <a:pt x="164" y="38"/>
                    <a:pt x="164" y="38"/>
                    <a:pt x="164" y="38"/>
                  </a:cubicBezTo>
                  <a:cubicBezTo>
                    <a:pt x="164" y="37"/>
                    <a:pt x="164" y="37"/>
                    <a:pt x="164" y="37"/>
                  </a:cubicBezTo>
                  <a:cubicBezTo>
                    <a:pt x="165" y="36"/>
                    <a:pt x="165" y="36"/>
                    <a:pt x="165" y="36"/>
                  </a:cubicBezTo>
                  <a:cubicBezTo>
                    <a:pt x="166" y="35"/>
                    <a:pt x="166" y="35"/>
                    <a:pt x="166" y="35"/>
                  </a:cubicBezTo>
                  <a:cubicBezTo>
                    <a:pt x="166" y="35"/>
                    <a:pt x="166" y="35"/>
                    <a:pt x="166" y="35"/>
                  </a:cubicBezTo>
                  <a:cubicBezTo>
                    <a:pt x="166" y="34"/>
                    <a:pt x="166" y="34"/>
                    <a:pt x="166" y="34"/>
                  </a:cubicBezTo>
                  <a:cubicBezTo>
                    <a:pt x="167" y="34"/>
                    <a:pt x="167" y="34"/>
                    <a:pt x="167" y="34"/>
                  </a:cubicBezTo>
                  <a:cubicBezTo>
                    <a:pt x="167" y="34"/>
                    <a:pt x="167" y="34"/>
                    <a:pt x="167" y="34"/>
                  </a:cubicBezTo>
                  <a:cubicBezTo>
                    <a:pt x="167" y="34"/>
                    <a:pt x="167" y="34"/>
                    <a:pt x="167" y="34"/>
                  </a:cubicBezTo>
                  <a:cubicBezTo>
                    <a:pt x="167" y="35"/>
                    <a:pt x="167" y="35"/>
                    <a:pt x="167" y="35"/>
                  </a:cubicBezTo>
                  <a:cubicBezTo>
                    <a:pt x="167" y="35"/>
                    <a:pt x="167" y="35"/>
                    <a:pt x="167" y="35"/>
                  </a:cubicBezTo>
                  <a:cubicBezTo>
                    <a:pt x="167" y="36"/>
                    <a:pt x="167" y="36"/>
                    <a:pt x="167" y="36"/>
                  </a:cubicBezTo>
                  <a:cubicBezTo>
                    <a:pt x="167" y="36"/>
                    <a:pt x="167" y="36"/>
                    <a:pt x="167" y="36"/>
                  </a:cubicBezTo>
                  <a:cubicBezTo>
                    <a:pt x="168" y="37"/>
                    <a:pt x="168" y="37"/>
                    <a:pt x="168" y="37"/>
                  </a:cubicBezTo>
                  <a:cubicBezTo>
                    <a:pt x="167" y="38"/>
                    <a:pt x="167" y="38"/>
                    <a:pt x="167" y="38"/>
                  </a:cubicBezTo>
                  <a:cubicBezTo>
                    <a:pt x="167" y="38"/>
                    <a:pt x="167" y="38"/>
                    <a:pt x="167" y="38"/>
                  </a:cubicBezTo>
                  <a:cubicBezTo>
                    <a:pt x="168" y="38"/>
                    <a:pt x="168" y="38"/>
                    <a:pt x="168" y="38"/>
                  </a:cubicBezTo>
                  <a:cubicBezTo>
                    <a:pt x="168" y="37"/>
                    <a:pt x="168" y="37"/>
                    <a:pt x="168" y="37"/>
                  </a:cubicBezTo>
                  <a:cubicBezTo>
                    <a:pt x="168" y="36"/>
                    <a:pt x="168" y="36"/>
                    <a:pt x="168" y="36"/>
                  </a:cubicBezTo>
                  <a:cubicBezTo>
                    <a:pt x="168" y="36"/>
                    <a:pt x="168" y="36"/>
                    <a:pt x="168" y="36"/>
                  </a:cubicBezTo>
                  <a:cubicBezTo>
                    <a:pt x="168" y="35"/>
                    <a:pt x="168" y="35"/>
                    <a:pt x="168" y="35"/>
                  </a:cubicBezTo>
                  <a:cubicBezTo>
                    <a:pt x="168" y="35"/>
                    <a:pt x="168" y="35"/>
                    <a:pt x="168" y="35"/>
                  </a:cubicBezTo>
                  <a:cubicBezTo>
                    <a:pt x="169" y="35"/>
                    <a:pt x="169" y="35"/>
                    <a:pt x="169" y="35"/>
                  </a:cubicBezTo>
                  <a:cubicBezTo>
                    <a:pt x="169" y="36"/>
                    <a:pt x="169" y="36"/>
                    <a:pt x="169" y="36"/>
                  </a:cubicBezTo>
                  <a:cubicBezTo>
                    <a:pt x="169" y="36"/>
                    <a:pt x="169" y="36"/>
                    <a:pt x="169" y="36"/>
                  </a:cubicBezTo>
                  <a:cubicBezTo>
                    <a:pt x="170" y="36"/>
                    <a:pt x="170" y="36"/>
                    <a:pt x="170" y="36"/>
                  </a:cubicBezTo>
                  <a:cubicBezTo>
                    <a:pt x="171" y="36"/>
                    <a:pt x="171" y="36"/>
                    <a:pt x="171" y="36"/>
                  </a:cubicBezTo>
                  <a:cubicBezTo>
                    <a:pt x="171" y="36"/>
                    <a:pt x="171" y="36"/>
                    <a:pt x="171" y="36"/>
                  </a:cubicBezTo>
                  <a:cubicBezTo>
                    <a:pt x="171" y="35"/>
                    <a:pt x="171" y="35"/>
                    <a:pt x="171" y="35"/>
                  </a:cubicBezTo>
                  <a:cubicBezTo>
                    <a:pt x="171" y="35"/>
                    <a:pt x="171" y="35"/>
                    <a:pt x="171" y="35"/>
                  </a:cubicBezTo>
                  <a:cubicBezTo>
                    <a:pt x="171" y="35"/>
                    <a:pt x="171" y="35"/>
                    <a:pt x="171" y="35"/>
                  </a:cubicBezTo>
                  <a:cubicBezTo>
                    <a:pt x="172" y="34"/>
                    <a:pt x="172" y="34"/>
                    <a:pt x="172" y="34"/>
                  </a:cubicBezTo>
                  <a:cubicBezTo>
                    <a:pt x="172" y="34"/>
                    <a:pt x="172" y="34"/>
                    <a:pt x="172" y="34"/>
                  </a:cubicBezTo>
                  <a:cubicBezTo>
                    <a:pt x="172" y="33"/>
                    <a:pt x="172" y="33"/>
                    <a:pt x="172" y="33"/>
                  </a:cubicBezTo>
                  <a:cubicBezTo>
                    <a:pt x="172" y="32"/>
                    <a:pt x="172" y="32"/>
                    <a:pt x="172" y="32"/>
                  </a:cubicBezTo>
                  <a:cubicBezTo>
                    <a:pt x="172" y="32"/>
                    <a:pt x="172" y="32"/>
                    <a:pt x="172" y="32"/>
                  </a:cubicBezTo>
                  <a:cubicBezTo>
                    <a:pt x="173" y="33"/>
                    <a:pt x="173" y="33"/>
                    <a:pt x="173" y="33"/>
                  </a:cubicBezTo>
                  <a:cubicBezTo>
                    <a:pt x="173" y="33"/>
                    <a:pt x="173" y="33"/>
                    <a:pt x="173" y="33"/>
                  </a:cubicBezTo>
                  <a:cubicBezTo>
                    <a:pt x="174" y="33"/>
                    <a:pt x="174" y="33"/>
                    <a:pt x="174" y="33"/>
                  </a:cubicBezTo>
                  <a:cubicBezTo>
                    <a:pt x="175" y="32"/>
                    <a:pt x="175" y="32"/>
                    <a:pt x="175" y="32"/>
                  </a:cubicBezTo>
                  <a:cubicBezTo>
                    <a:pt x="176" y="32"/>
                    <a:pt x="176" y="32"/>
                    <a:pt x="176" y="32"/>
                  </a:cubicBezTo>
                  <a:cubicBezTo>
                    <a:pt x="177" y="32"/>
                    <a:pt x="177" y="32"/>
                    <a:pt x="177" y="32"/>
                  </a:cubicBezTo>
                  <a:cubicBezTo>
                    <a:pt x="177" y="32"/>
                    <a:pt x="177" y="32"/>
                    <a:pt x="177" y="32"/>
                  </a:cubicBezTo>
                  <a:cubicBezTo>
                    <a:pt x="179" y="32"/>
                    <a:pt x="179" y="32"/>
                    <a:pt x="179" y="32"/>
                  </a:cubicBezTo>
                  <a:cubicBezTo>
                    <a:pt x="180" y="32"/>
                    <a:pt x="180" y="32"/>
                    <a:pt x="180" y="32"/>
                  </a:cubicBezTo>
                  <a:cubicBezTo>
                    <a:pt x="181" y="33"/>
                    <a:pt x="181" y="33"/>
                    <a:pt x="181" y="33"/>
                  </a:cubicBezTo>
                  <a:cubicBezTo>
                    <a:pt x="182" y="33"/>
                    <a:pt x="182" y="33"/>
                    <a:pt x="182" y="33"/>
                  </a:cubicBezTo>
                  <a:cubicBezTo>
                    <a:pt x="183" y="33"/>
                    <a:pt x="183" y="33"/>
                    <a:pt x="183" y="33"/>
                  </a:cubicBezTo>
                  <a:cubicBezTo>
                    <a:pt x="183" y="34"/>
                    <a:pt x="183" y="34"/>
                    <a:pt x="183" y="34"/>
                  </a:cubicBezTo>
                  <a:cubicBezTo>
                    <a:pt x="184" y="34"/>
                    <a:pt x="184" y="34"/>
                    <a:pt x="184" y="34"/>
                  </a:cubicBezTo>
                  <a:cubicBezTo>
                    <a:pt x="184" y="34"/>
                    <a:pt x="184" y="34"/>
                    <a:pt x="184" y="34"/>
                  </a:cubicBezTo>
                  <a:cubicBezTo>
                    <a:pt x="185" y="35"/>
                    <a:pt x="185" y="35"/>
                    <a:pt x="185" y="35"/>
                  </a:cubicBezTo>
                  <a:cubicBezTo>
                    <a:pt x="185" y="35"/>
                    <a:pt x="185" y="35"/>
                    <a:pt x="185" y="35"/>
                  </a:cubicBezTo>
                  <a:cubicBezTo>
                    <a:pt x="186" y="36"/>
                    <a:pt x="186" y="36"/>
                    <a:pt x="186" y="36"/>
                  </a:cubicBezTo>
                  <a:cubicBezTo>
                    <a:pt x="186" y="37"/>
                    <a:pt x="186" y="37"/>
                    <a:pt x="186" y="37"/>
                  </a:cubicBezTo>
                  <a:cubicBezTo>
                    <a:pt x="187" y="37"/>
                    <a:pt x="187" y="37"/>
                    <a:pt x="187" y="37"/>
                  </a:cubicBezTo>
                  <a:cubicBezTo>
                    <a:pt x="187" y="38"/>
                    <a:pt x="187" y="38"/>
                    <a:pt x="187" y="38"/>
                  </a:cubicBezTo>
                  <a:cubicBezTo>
                    <a:pt x="187" y="39"/>
                    <a:pt x="187" y="39"/>
                    <a:pt x="187" y="39"/>
                  </a:cubicBezTo>
                  <a:cubicBezTo>
                    <a:pt x="187" y="40"/>
                    <a:pt x="187" y="40"/>
                    <a:pt x="187" y="40"/>
                  </a:cubicBezTo>
                  <a:cubicBezTo>
                    <a:pt x="186" y="40"/>
                    <a:pt x="186" y="40"/>
                    <a:pt x="186" y="40"/>
                  </a:cubicBezTo>
                  <a:cubicBezTo>
                    <a:pt x="185" y="40"/>
                    <a:pt x="185" y="40"/>
                    <a:pt x="185" y="40"/>
                  </a:cubicBezTo>
                  <a:cubicBezTo>
                    <a:pt x="185" y="41"/>
                    <a:pt x="185" y="41"/>
                    <a:pt x="185" y="41"/>
                  </a:cubicBezTo>
                  <a:cubicBezTo>
                    <a:pt x="185" y="41"/>
                    <a:pt x="185" y="41"/>
                    <a:pt x="185" y="41"/>
                  </a:cubicBezTo>
                  <a:cubicBezTo>
                    <a:pt x="184" y="41"/>
                    <a:pt x="184" y="41"/>
                    <a:pt x="184" y="41"/>
                  </a:cubicBezTo>
                  <a:cubicBezTo>
                    <a:pt x="183" y="43"/>
                    <a:pt x="183" y="43"/>
                    <a:pt x="183" y="43"/>
                  </a:cubicBezTo>
                  <a:cubicBezTo>
                    <a:pt x="183" y="43"/>
                    <a:pt x="183" y="43"/>
                    <a:pt x="183" y="43"/>
                  </a:cubicBezTo>
                  <a:cubicBezTo>
                    <a:pt x="182" y="43"/>
                    <a:pt x="182" y="43"/>
                    <a:pt x="182" y="43"/>
                  </a:cubicBezTo>
                  <a:cubicBezTo>
                    <a:pt x="182" y="43"/>
                    <a:pt x="182" y="43"/>
                    <a:pt x="182" y="43"/>
                  </a:cubicBezTo>
                  <a:cubicBezTo>
                    <a:pt x="180" y="42"/>
                    <a:pt x="180" y="42"/>
                    <a:pt x="180" y="42"/>
                  </a:cubicBezTo>
                  <a:cubicBezTo>
                    <a:pt x="180" y="42"/>
                    <a:pt x="180" y="42"/>
                    <a:pt x="180" y="42"/>
                  </a:cubicBezTo>
                  <a:cubicBezTo>
                    <a:pt x="179" y="43"/>
                    <a:pt x="179" y="43"/>
                    <a:pt x="179" y="43"/>
                  </a:cubicBezTo>
                  <a:cubicBezTo>
                    <a:pt x="179" y="44"/>
                    <a:pt x="179" y="44"/>
                    <a:pt x="179" y="44"/>
                  </a:cubicBezTo>
                  <a:cubicBezTo>
                    <a:pt x="179" y="44"/>
                    <a:pt x="179" y="44"/>
                    <a:pt x="179" y="44"/>
                  </a:cubicBezTo>
                  <a:cubicBezTo>
                    <a:pt x="179" y="44"/>
                    <a:pt x="179" y="44"/>
                    <a:pt x="179" y="44"/>
                  </a:cubicBezTo>
                  <a:cubicBezTo>
                    <a:pt x="179" y="45"/>
                    <a:pt x="179" y="45"/>
                    <a:pt x="179" y="45"/>
                  </a:cubicBezTo>
                  <a:cubicBezTo>
                    <a:pt x="180" y="45"/>
                    <a:pt x="180" y="45"/>
                    <a:pt x="180" y="45"/>
                  </a:cubicBezTo>
                  <a:cubicBezTo>
                    <a:pt x="180" y="45"/>
                    <a:pt x="180" y="45"/>
                    <a:pt x="180" y="45"/>
                  </a:cubicBezTo>
                  <a:cubicBezTo>
                    <a:pt x="180" y="46"/>
                    <a:pt x="180" y="46"/>
                    <a:pt x="180" y="46"/>
                  </a:cubicBezTo>
                  <a:cubicBezTo>
                    <a:pt x="180" y="46"/>
                    <a:pt x="180" y="46"/>
                    <a:pt x="180" y="46"/>
                  </a:cubicBezTo>
                  <a:cubicBezTo>
                    <a:pt x="179" y="46"/>
                    <a:pt x="179" y="46"/>
                    <a:pt x="179" y="46"/>
                  </a:cubicBezTo>
                  <a:cubicBezTo>
                    <a:pt x="178" y="46"/>
                    <a:pt x="178" y="46"/>
                    <a:pt x="178" y="46"/>
                  </a:cubicBezTo>
                  <a:cubicBezTo>
                    <a:pt x="177" y="47"/>
                    <a:pt x="177" y="47"/>
                    <a:pt x="177" y="47"/>
                  </a:cubicBezTo>
                  <a:cubicBezTo>
                    <a:pt x="176" y="47"/>
                    <a:pt x="176" y="47"/>
                    <a:pt x="176" y="47"/>
                  </a:cubicBezTo>
                  <a:cubicBezTo>
                    <a:pt x="176" y="47"/>
                    <a:pt x="176" y="47"/>
                    <a:pt x="176" y="47"/>
                  </a:cubicBezTo>
                  <a:cubicBezTo>
                    <a:pt x="175" y="48"/>
                    <a:pt x="175" y="48"/>
                    <a:pt x="175" y="48"/>
                  </a:cubicBezTo>
                  <a:cubicBezTo>
                    <a:pt x="174" y="47"/>
                    <a:pt x="174" y="47"/>
                    <a:pt x="174" y="47"/>
                  </a:cubicBezTo>
                  <a:cubicBezTo>
                    <a:pt x="174" y="47"/>
                    <a:pt x="174" y="47"/>
                    <a:pt x="174" y="47"/>
                  </a:cubicBezTo>
                  <a:cubicBezTo>
                    <a:pt x="173" y="47"/>
                    <a:pt x="173" y="47"/>
                    <a:pt x="173" y="47"/>
                  </a:cubicBezTo>
                  <a:cubicBezTo>
                    <a:pt x="173" y="47"/>
                    <a:pt x="173" y="47"/>
                    <a:pt x="173" y="47"/>
                  </a:cubicBezTo>
                  <a:cubicBezTo>
                    <a:pt x="172" y="47"/>
                    <a:pt x="172" y="47"/>
                    <a:pt x="172" y="47"/>
                  </a:cubicBezTo>
                  <a:cubicBezTo>
                    <a:pt x="172" y="46"/>
                    <a:pt x="172" y="46"/>
                    <a:pt x="172" y="46"/>
                  </a:cubicBezTo>
                  <a:cubicBezTo>
                    <a:pt x="172" y="46"/>
                    <a:pt x="172" y="46"/>
                    <a:pt x="172" y="46"/>
                  </a:cubicBezTo>
                  <a:cubicBezTo>
                    <a:pt x="171" y="47"/>
                    <a:pt x="171" y="47"/>
                    <a:pt x="171" y="47"/>
                  </a:cubicBezTo>
                  <a:cubicBezTo>
                    <a:pt x="171" y="47"/>
                    <a:pt x="171" y="47"/>
                    <a:pt x="171" y="47"/>
                  </a:cubicBezTo>
                  <a:cubicBezTo>
                    <a:pt x="171" y="47"/>
                    <a:pt x="171" y="47"/>
                    <a:pt x="171" y="47"/>
                  </a:cubicBezTo>
                  <a:cubicBezTo>
                    <a:pt x="170" y="47"/>
                    <a:pt x="170" y="47"/>
                    <a:pt x="170" y="47"/>
                  </a:cubicBezTo>
                  <a:cubicBezTo>
                    <a:pt x="170" y="47"/>
                    <a:pt x="170" y="47"/>
                    <a:pt x="170" y="47"/>
                  </a:cubicBezTo>
                  <a:cubicBezTo>
                    <a:pt x="170" y="47"/>
                    <a:pt x="170" y="47"/>
                    <a:pt x="170" y="47"/>
                  </a:cubicBezTo>
                  <a:cubicBezTo>
                    <a:pt x="169" y="47"/>
                    <a:pt x="169" y="47"/>
                    <a:pt x="169" y="47"/>
                  </a:cubicBezTo>
                  <a:cubicBezTo>
                    <a:pt x="169" y="47"/>
                    <a:pt x="169" y="47"/>
                    <a:pt x="169" y="47"/>
                  </a:cubicBezTo>
                  <a:cubicBezTo>
                    <a:pt x="168" y="48"/>
                    <a:pt x="168" y="48"/>
                    <a:pt x="168" y="48"/>
                  </a:cubicBezTo>
                  <a:cubicBezTo>
                    <a:pt x="168" y="48"/>
                    <a:pt x="168" y="48"/>
                    <a:pt x="168" y="48"/>
                  </a:cubicBezTo>
                  <a:cubicBezTo>
                    <a:pt x="167" y="48"/>
                    <a:pt x="167" y="48"/>
                    <a:pt x="167" y="48"/>
                  </a:cubicBezTo>
                  <a:cubicBezTo>
                    <a:pt x="166" y="47"/>
                    <a:pt x="166" y="47"/>
                    <a:pt x="166" y="47"/>
                  </a:cubicBezTo>
                  <a:cubicBezTo>
                    <a:pt x="165" y="48"/>
                    <a:pt x="165" y="48"/>
                    <a:pt x="165" y="48"/>
                  </a:cubicBezTo>
                  <a:cubicBezTo>
                    <a:pt x="165" y="48"/>
                    <a:pt x="165" y="48"/>
                    <a:pt x="165" y="48"/>
                  </a:cubicBezTo>
                  <a:cubicBezTo>
                    <a:pt x="164" y="48"/>
                    <a:pt x="164" y="48"/>
                    <a:pt x="164" y="48"/>
                  </a:cubicBezTo>
                  <a:cubicBezTo>
                    <a:pt x="163" y="48"/>
                    <a:pt x="163" y="48"/>
                    <a:pt x="163" y="48"/>
                  </a:cubicBezTo>
                  <a:cubicBezTo>
                    <a:pt x="164" y="48"/>
                    <a:pt x="164" y="48"/>
                    <a:pt x="164" y="48"/>
                  </a:cubicBezTo>
                  <a:cubicBezTo>
                    <a:pt x="165" y="48"/>
                    <a:pt x="165" y="48"/>
                    <a:pt x="165" y="48"/>
                  </a:cubicBezTo>
                  <a:cubicBezTo>
                    <a:pt x="166" y="48"/>
                    <a:pt x="166" y="48"/>
                    <a:pt x="166" y="48"/>
                  </a:cubicBezTo>
                  <a:cubicBezTo>
                    <a:pt x="167" y="48"/>
                    <a:pt x="167" y="48"/>
                    <a:pt x="167" y="48"/>
                  </a:cubicBezTo>
                  <a:cubicBezTo>
                    <a:pt x="168" y="48"/>
                    <a:pt x="168" y="48"/>
                    <a:pt x="168" y="48"/>
                  </a:cubicBezTo>
                  <a:cubicBezTo>
                    <a:pt x="168" y="48"/>
                    <a:pt x="168" y="48"/>
                    <a:pt x="168" y="48"/>
                  </a:cubicBezTo>
                  <a:cubicBezTo>
                    <a:pt x="169" y="48"/>
                    <a:pt x="169" y="48"/>
                    <a:pt x="169" y="48"/>
                  </a:cubicBezTo>
                  <a:cubicBezTo>
                    <a:pt x="171" y="48"/>
                    <a:pt x="171" y="48"/>
                    <a:pt x="171" y="48"/>
                  </a:cubicBezTo>
                  <a:cubicBezTo>
                    <a:pt x="172" y="49"/>
                    <a:pt x="172" y="49"/>
                    <a:pt x="172" y="49"/>
                  </a:cubicBezTo>
                  <a:cubicBezTo>
                    <a:pt x="172" y="49"/>
                    <a:pt x="172" y="49"/>
                    <a:pt x="172" y="49"/>
                  </a:cubicBezTo>
                  <a:cubicBezTo>
                    <a:pt x="173" y="48"/>
                    <a:pt x="173" y="48"/>
                    <a:pt x="173" y="48"/>
                  </a:cubicBezTo>
                  <a:cubicBezTo>
                    <a:pt x="173" y="48"/>
                    <a:pt x="173" y="48"/>
                    <a:pt x="173" y="48"/>
                  </a:cubicBezTo>
                  <a:cubicBezTo>
                    <a:pt x="174" y="48"/>
                    <a:pt x="174" y="48"/>
                    <a:pt x="174" y="48"/>
                  </a:cubicBezTo>
                  <a:cubicBezTo>
                    <a:pt x="174" y="49"/>
                    <a:pt x="174" y="49"/>
                    <a:pt x="174" y="49"/>
                  </a:cubicBezTo>
                  <a:cubicBezTo>
                    <a:pt x="175" y="49"/>
                    <a:pt x="175" y="49"/>
                    <a:pt x="175" y="49"/>
                  </a:cubicBezTo>
                  <a:cubicBezTo>
                    <a:pt x="175" y="50"/>
                    <a:pt x="175" y="50"/>
                    <a:pt x="175" y="50"/>
                  </a:cubicBezTo>
                  <a:cubicBezTo>
                    <a:pt x="175" y="50"/>
                    <a:pt x="175" y="50"/>
                    <a:pt x="175" y="50"/>
                  </a:cubicBezTo>
                  <a:cubicBezTo>
                    <a:pt x="175" y="51"/>
                    <a:pt x="175" y="51"/>
                    <a:pt x="175" y="51"/>
                  </a:cubicBezTo>
                  <a:cubicBezTo>
                    <a:pt x="174" y="51"/>
                    <a:pt x="174" y="51"/>
                    <a:pt x="174" y="51"/>
                  </a:cubicBezTo>
                  <a:cubicBezTo>
                    <a:pt x="174" y="51"/>
                    <a:pt x="174" y="51"/>
                    <a:pt x="174" y="51"/>
                  </a:cubicBezTo>
                  <a:cubicBezTo>
                    <a:pt x="174" y="51"/>
                    <a:pt x="174" y="51"/>
                    <a:pt x="174" y="51"/>
                  </a:cubicBezTo>
                  <a:cubicBezTo>
                    <a:pt x="174" y="52"/>
                    <a:pt x="174" y="52"/>
                    <a:pt x="174" y="52"/>
                  </a:cubicBezTo>
                  <a:cubicBezTo>
                    <a:pt x="173" y="52"/>
                    <a:pt x="173" y="52"/>
                    <a:pt x="173" y="52"/>
                  </a:cubicBezTo>
                  <a:cubicBezTo>
                    <a:pt x="171" y="53"/>
                    <a:pt x="171" y="53"/>
                    <a:pt x="171" y="53"/>
                  </a:cubicBezTo>
                  <a:cubicBezTo>
                    <a:pt x="171" y="52"/>
                    <a:pt x="171" y="52"/>
                    <a:pt x="171" y="52"/>
                  </a:cubicBezTo>
                  <a:cubicBezTo>
                    <a:pt x="170" y="53"/>
                    <a:pt x="170" y="53"/>
                    <a:pt x="170" y="53"/>
                  </a:cubicBezTo>
                  <a:cubicBezTo>
                    <a:pt x="168" y="53"/>
                    <a:pt x="168" y="53"/>
                    <a:pt x="168" y="53"/>
                  </a:cubicBezTo>
                  <a:cubicBezTo>
                    <a:pt x="168" y="52"/>
                    <a:pt x="168" y="52"/>
                    <a:pt x="168" y="52"/>
                  </a:cubicBezTo>
                  <a:cubicBezTo>
                    <a:pt x="166" y="51"/>
                    <a:pt x="166" y="51"/>
                    <a:pt x="166" y="51"/>
                  </a:cubicBezTo>
                  <a:cubicBezTo>
                    <a:pt x="165" y="51"/>
                    <a:pt x="165" y="51"/>
                    <a:pt x="165" y="51"/>
                  </a:cubicBezTo>
                  <a:cubicBezTo>
                    <a:pt x="164" y="51"/>
                    <a:pt x="164" y="51"/>
                    <a:pt x="164" y="51"/>
                  </a:cubicBezTo>
                  <a:cubicBezTo>
                    <a:pt x="164" y="51"/>
                    <a:pt x="164" y="51"/>
                    <a:pt x="164" y="51"/>
                  </a:cubicBezTo>
                  <a:cubicBezTo>
                    <a:pt x="163" y="52"/>
                    <a:pt x="163" y="52"/>
                    <a:pt x="163" y="52"/>
                  </a:cubicBezTo>
                  <a:cubicBezTo>
                    <a:pt x="162" y="53"/>
                    <a:pt x="162" y="53"/>
                    <a:pt x="162" y="53"/>
                  </a:cubicBezTo>
                  <a:cubicBezTo>
                    <a:pt x="162" y="53"/>
                    <a:pt x="162" y="53"/>
                    <a:pt x="162" y="53"/>
                  </a:cubicBezTo>
                  <a:cubicBezTo>
                    <a:pt x="161" y="53"/>
                    <a:pt x="161" y="53"/>
                    <a:pt x="161" y="53"/>
                  </a:cubicBezTo>
                  <a:cubicBezTo>
                    <a:pt x="162" y="54"/>
                    <a:pt x="162" y="54"/>
                    <a:pt x="162" y="54"/>
                  </a:cubicBezTo>
                  <a:cubicBezTo>
                    <a:pt x="162" y="54"/>
                    <a:pt x="162" y="54"/>
                    <a:pt x="162" y="54"/>
                  </a:cubicBezTo>
                  <a:cubicBezTo>
                    <a:pt x="162" y="54"/>
                    <a:pt x="162" y="54"/>
                    <a:pt x="162" y="54"/>
                  </a:cubicBezTo>
                  <a:cubicBezTo>
                    <a:pt x="162" y="55"/>
                    <a:pt x="162" y="55"/>
                    <a:pt x="162" y="55"/>
                  </a:cubicBezTo>
                  <a:cubicBezTo>
                    <a:pt x="162" y="55"/>
                    <a:pt x="162" y="55"/>
                    <a:pt x="162" y="55"/>
                  </a:cubicBezTo>
                  <a:cubicBezTo>
                    <a:pt x="161" y="55"/>
                    <a:pt x="161" y="55"/>
                    <a:pt x="161" y="55"/>
                  </a:cubicBezTo>
                  <a:cubicBezTo>
                    <a:pt x="161" y="55"/>
                    <a:pt x="161" y="55"/>
                    <a:pt x="161" y="55"/>
                  </a:cubicBezTo>
                  <a:cubicBezTo>
                    <a:pt x="162" y="56"/>
                    <a:pt x="162" y="56"/>
                    <a:pt x="162" y="56"/>
                  </a:cubicBezTo>
                  <a:cubicBezTo>
                    <a:pt x="163" y="56"/>
                    <a:pt x="163" y="56"/>
                    <a:pt x="163" y="56"/>
                  </a:cubicBezTo>
                  <a:cubicBezTo>
                    <a:pt x="163" y="56"/>
                    <a:pt x="163" y="56"/>
                    <a:pt x="163" y="56"/>
                  </a:cubicBezTo>
                  <a:cubicBezTo>
                    <a:pt x="163" y="56"/>
                    <a:pt x="163" y="56"/>
                    <a:pt x="163" y="56"/>
                  </a:cubicBezTo>
                  <a:cubicBezTo>
                    <a:pt x="164" y="55"/>
                    <a:pt x="164" y="55"/>
                    <a:pt x="164" y="55"/>
                  </a:cubicBezTo>
                  <a:cubicBezTo>
                    <a:pt x="165" y="54"/>
                    <a:pt x="165" y="54"/>
                    <a:pt x="165" y="54"/>
                  </a:cubicBezTo>
                  <a:cubicBezTo>
                    <a:pt x="166" y="54"/>
                    <a:pt x="166" y="54"/>
                    <a:pt x="166" y="54"/>
                  </a:cubicBezTo>
                  <a:cubicBezTo>
                    <a:pt x="167" y="54"/>
                    <a:pt x="167" y="54"/>
                    <a:pt x="167" y="54"/>
                  </a:cubicBezTo>
                  <a:cubicBezTo>
                    <a:pt x="168" y="53"/>
                    <a:pt x="168" y="53"/>
                    <a:pt x="168" y="53"/>
                  </a:cubicBezTo>
                  <a:cubicBezTo>
                    <a:pt x="169" y="53"/>
                    <a:pt x="169" y="53"/>
                    <a:pt x="169" y="53"/>
                  </a:cubicBezTo>
                  <a:cubicBezTo>
                    <a:pt x="169" y="54"/>
                    <a:pt x="169" y="54"/>
                    <a:pt x="169" y="54"/>
                  </a:cubicBezTo>
                  <a:cubicBezTo>
                    <a:pt x="170" y="54"/>
                    <a:pt x="170" y="54"/>
                    <a:pt x="170" y="54"/>
                  </a:cubicBezTo>
                  <a:cubicBezTo>
                    <a:pt x="170" y="54"/>
                    <a:pt x="170" y="54"/>
                    <a:pt x="170" y="54"/>
                  </a:cubicBezTo>
                  <a:cubicBezTo>
                    <a:pt x="171" y="54"/>
                    <a:pt x="171" y="54"/>
                    <a:pt x="171" y="54"/>
                  </a:cubicBezTo>
                  <a:cubicBezTo>
                    <a:pt x="171" y="55"/>
                    <a:pt x="171" y="55"/>
                    <a:pt x="171" y="55"/>
                  </a:cubicBezTo>
                  <a:cubicBezTo>
                    <a:pt x="171" y="55"/>
                    <a:pt x="171" y="55"/>
                    <a:pt x="171" y="55"/>
                  </a:cubicBezTo>
                  <a:cubicBezTo>
                    <a:pt x="170" y="56"/>
                    <a:pt x="170" y="56"/>
                    <a:pt x="170" y="56"/>
                  </a:cubicBezTo>
                  <a:cubicBezTo>
                    <a:pt x="169" y="57"/>
                    <a:pt x="169" y="57"/>
                    <a:pt x="169" y="57"/>
                  </a:cubicBezTo>
                  <a:cubicBezTo>
                    <a:pt x="169" y="57"/>
                    <a:pt x="169" y="57"/>
                    <a:pt x="169" y="57"/>
                  </a:cubicBezTo>
                  <a:cubicBezTo>
                    <a:pt x="168" y="58"/>
                    <a:pt x="168" y="58"/>
                    <a:pt x="168" y="58"/>
                  </a:cubicBezTo>
                  <a:cubicBezTo>
                    <a:pt x="167" y="59"/>
                    <a:pt x="167" y="59"/>
                    <a:pt x="167" y="59"/>
                  </a:cubicBezTo>
                  <a:cubicBezTo>
                    <a:pt x="166" y="60"/>
                    <a:pt x="166" y="60"/>
                    <a:pt x="166" y="60"/>
                  </a:cubicBezTo>
                  <a:cubicBezTo>
                    <a:pt x="165" y="62"/>
                    <a:pt x="165" y="62"/>
                    <a:pt x="165" y="62"/>
                  </a:cubicBezTo>
                  <a:cubicBezTo>
                    <a:pt x="165" y="63"/>
                    <a:pt x="165" y="63"/>
                    <a:pt x="165" y="63"/>
                  </a:cubicBezTo>
                  <a:cubicBezTo>
                    <a:pt x="164" y="63"/>
                    <a:pt x="164" y="63"/>
                    <a:pt x="164" y="63"/>
                  </a:cubicBezTo>
                  <a:cubicBezTo>
                    <a:pt x="164" y="64"/>
                    <a:pt x="164" y="64"/>
                    <a:pt x="164" y="64"/>
                  </a:cubicBezTo>
                  <a:cubicBezTo>
                    <a:pt x="164" y="65"/>
                    <a:pt x="164" y="65"/>
                    <a:pt x="164" y="65"/>
                  </a:cubicBezTo>
                  <a:cubicBezTo>
                    <a:pt x="164" y="65"/>
                    <a:pt x="164" y="65"/>
                    <a:pt x="164" y="65"/>
                  </a:cubicBezTo>
                  <a:cubicBezTo>
                    <a:pt x="163" y="66"/>
                    <a:pt x="163" y="66"/>
                    <a:pt x="163" y="66"/>
                  </a:cubicBezTo>
                  <a:cubicBezTo>
                    <a:pt x="163" y="67"/>
                    <a:pt x="163" y="67"/>
                    <a:pt x="163" y="67"/>
                  </a:cubicBezTo>
                  <a:cubicBezTo>
                    <a:pt x="163" y="68"/>
                    <a:pt x="163" y="68"/>
                    <a:pt x="163" y="68"/>
                  </a:cubicBezTo>
                  <a:cubicBezTo>
                    <a:pt x="162" y="70"/>
                    <a:pt x="162" y="70"/>
                    <a:pt x="162" y="70"/>
                  </a:cubicBezTo>
                  <a:cubicBezTo>
                    <a:pt x="163" y="70"/>
                    <a:pt x="163" y="70"/>
                    <a:pt x="163" y="70"/>
                  </a:cubicBezTo>
                  <a:cubicBezTo>
                    <a:pt x="163" y="71"/>
                    <a:pt x="163" y="71"/>
                    <a:pt x="163" y="71"/>
                  </a:cubicBezTo>
                  <a:cubicBezTo>
                    <a:pt x="162" y="72"/>
                    <a:pt x="162" y="72"/>
                    <a:pt x="162" y="72"/>
                  </a:cubicBezTo>
                  <a:cubicBezTo>
                    <a:pt x="162" y="72"/>
                    <a:pt x="162" y="72"/>
                    <a:pt x="162" y="72"/>
                  </a:cubicBezTo>
                  <a:cubicBezTo>
                    <a:pt x="161" y="73"/>
                    <a:pt x="161" y="73"/>
                    <a:pt x="161" y="73"/>
                  </a:cubicBezTo>
                  <a:cubicBezTo>
                    <a:pt x="162" y="74"/>
                    <a:pt x="162" y="74"/>
                    <a:pt x="162" y="74"/>
                  </a:cubicBezTo>
                  <a:cubicBezTo>
                    <a:pt x="161" y="74"/>
                    <a:pt x="161" y="74"/>
                    <a:pt x="161" y="74"/>
                  </a:cubicBezTo>
                  <a:cubicBezTo>
                    <a:pt x="161" y="75"/>
                    <a:pt x="161" y="75"/>
                    <a:pt x="161" y="75"/>
                  </a:cubicBezTo>
                  <a:cubicBezTo>
                    <a:pt x="161" y="76"/>
                    <a:pt x="161" y="76"/>
                    <a:pt x="161" y="76"/>
                  </a:cubicBezTo>
                  <a:cubicBezTo>
                    <a:pt x="160" y="77"/>
                    <a:pt x="160" y="77"/>
                    <a:pt x="160" y="77"/>
                  </a:cubicBezTo>
                  <a:cubicBezTo>
                    <a:pt x="160" y="77"/>
                    <a:pt x="160" y="77"/>
                    <a:pt x="160" y="77"/>
                  </a:cubicBezTo>
                  <a:cubicBezTo>
                    <a:pt x="159" y="77"/>
                    <a:pt x="159" y="77"/>
                    <a:pt x="159" y="77"/>
                  </a:cubicBezTo>
                  <a:cubicBezTo>
                    <a:pt x="159" y="77"/>
                    <a:pt x="159" y="77"/>
                    <a:pt x="159" y="77"/>
                  </a:cubicBezTo>
                  <a:cubicBezTo>
                    <a:pt x="159" y="76"/>
                    <a:pt x="159" y="76"/>
                    <a:pt x="159" y="76"/>
                  </a:cubicBezTo>
                  <a:cubicBezTo>
                    <a:pt x="158" y="76"/>
                    <a:pt x="158" y="76"/>
                    <a:pt x="158" y="76"/>
                  </a:cubicBezTo>
                  <a:cubicBezTo>
                    <a:pt x="158" y="76"/>
                    <a:pt x="158" y="76"/>
                    <a:pt x="158" y="76"/>
                  </a:cubicBezTo>
                  <a:cubicBezTo>
                    <a:pt x="159" y="75"/>
                    <a:pt x="159" y="75"/>
                    <a:pt x="159" y="75"/>
                  </a:cubicBezTo>
                  <a:cubicBezTo>
                    <a:pt x="158" y="75"/>
                    <a:pt x="158" y="75"/>
                    <a:pt x="158" y="75"/>
                  </a:cubicBezTo>
                  <a:cubicBezTo>
                    <a:pt x="158" y="75"/>
                    <a:pt x="158" y="75"/>
                    <a:pt x="158" y="75"/>
                  </a:cubicBezTo>
                  <a:cubicBezTo>
                    <a:pt x="157" y="75"/>
                    <a:pt x="157" y="75"/>
                    <a:pt x="157" y="75"/>
                  </a:cubicBezTo>
                  <a:cubicBezTo>
                    <a:pt x="157" y="75"/>
                    <a:pt x="157" y="75"/>
                    <a:pt x="157" y="75"/>
                  </a:cubicBezTo>
                  <a:cubicBezTo>
                    <a:pt x="157" y="75"/>
                    <a:pt x="157" y="75"/>
                    <a:pt x="157" y="75"/>
                  </a:cubicBezTo>
                  <a:cubicBezTo>
                    <a:pt x="157" y="76"/>
                    <a:pt x="157" y="76"/>
                    <a:pt x="157" y="76"/>
                  </a:cubicBezTo>
                  <a:cubicBezTo>
                    <a:pt x="157" y="76"/>
                    <a:pt x="157" y="76"/>
                    <a:pt x="157" y="76"/>
                  </a:cubicBezTo>
                  <a:cubicBezTo>
                    <a:pt x="157" y="76"/>
                    <a:pt x="157" y="76"/>
                    <a:pt x="157" y="76"/>
                  </a:cubicBezTo>
                  <a:cubicBezTo>
                    <a:pt x="157" y="77"/>
                    <a:pt x="157" y="77"/>
                    <a:pt x="157" y="77"/>
                  </a:cubicBezTo>
                  <a:cubicBezTo>
                    <a:pt x="157" y="77"/>
                    <a:pt x="157" y="77"/>
                    <a:pt x="157" y="77"/>
                  </a:cubicBezTo>
                  <a:cubicBezTo>
                    <a:pt x="157" y="78"/>
                    <a:pt x="157" y="78"/>
                    <a:pt x="157" y="78"/>
                  </a:cubicBezTo>
                  <a:cubicBezTo>
                    <a:pt x="158" y="78"/>
                    <a:pt x="158" y="78"/>
                    <a:pt x="158" y="78"/>
                  </a:cubicBezTo>
                  <a:cubicBezTo>
                    <a:pt x="158" y="78"/>
                    <a:pt x="158" y="78"/>
                    <a:pt x="158" y="78"/>
                  </a:cubicBezTo>
                  <a:cubicBezTo>
                    <a:pt x="159" y="79"/>
                    <a:pt x="159" y="79"/>
                    <a:pt x="159" y="79"/>
                  </a:cubicBezTo>
                  <a:cubicBezTo>
                    <a:pt x="159" y="80"/>
                    <a:pt x="159" y="80"/>
                    <a:pt x="159" y="80"/>
                  </a:cubicBezTo>
                  <a:cubicBezTo>
                    <a:pt x="160" y="80"/>
                    <a:pt x="160" y="80"/>
                    <a:pt x="160" y="80"/>
                  </a:cubicBezTo>
                  <a:cubicBezTo>
                    <a:pt x="160" y="80"/>
                    <a:pt x="160" y="80"/>
                    <a:pt x="160" y="80"/>
                  </a:cubicBezTo>
                  <a:cubicBezTo>
                    <a:pt x="161" y="81"/>
                    <a:pt x="161" y="81"/>
                    <a:pt x="161" y="81"/>
                  </a:cubicBezTo>
                  <a:cubicBezTo>
                    <a:pt x="162" y="82"/>
                    <a:pt x="162" y="82"/>
                    <a:pt x="162" y="82"/>
                  </a:cubicBezTo>
                  <a:cubicBezTo>
                    <a:pt x="161" y="82"/>
                    <a:pt x="161" y="82"/>
                    <a:pt x="161" y="82"/>
                  </a:cubicBezTo>
                  <a:cubicBezTo>
                    <a:pt x="161" y="83"/>
                    <a:pt x="161" y="83"/>
                    <a:pt x="161" y="83"/>
                  </a:cubicBezTo>
                  <a:cubicBezTo>
                    <a:pt x="160" y="82"/>
                    <a:pt x="160" y="82"/>
                    <a:pt x="160" y="82"/>
                  </a:cubicBezTo>
                  <a:cubicBezTo>
                    <a:pt x="159" y="81"/>
                    <a:pt x="159" y="81"/>
                    <a:pt x="159" y="81"/>
                  </a:cubicBezTo>
                  <a:cubicBezTo>
                    <a:pt x="159" y="81"/>
                    <a:pt x="159" y="81"/>
                    <a:pt x="159" y="81"/>
                  </a:cubicBezTo>
                  <a:cubicBezTo>
                    <a:pt x="159" y="81"/>
                    <a:pt x="159" y="81"/>
                    <a:pt x="159" y="81"/>
                  </a:cubicBezTo>
                  <a:cubicBezTo>
                    <a:pt x="158" y="80"/>
                    <a:pt x="158" y="80"/>
                    <a:pt x="158" y="80"/>
                  </a:cubicBezTo>
                  <a:cubicBezTo>
                    <a:pt x="158" y="81"/>
                    <a:pt x="158" y="81"/>
                    <a:pt x="158" y="81"/>
                  </a:cubicBezTo>
                  <a:cubicBezTo>
                    <a:pt x="158" y="81"/>
                    <a:pt x="158" y="81"/>
                    <a:pt x="158" y="81"/>
                  </a:cubicBezTo>
                  <a:cubicBezTo>
                    <a:pt x="158" y="82"/>
                    <a:pt x="158" y="82"/>
                    <a:pt x="158" y="82"/>
                  </a:cubicBezTo>
                  <a:cubicBezTo>
                    <a:pt x="158" y="82"/>
                    <a:pt x="158" y="82"/>
                    <a:pt x="158" y="82"/>
                  </a:cubicBezTo>
                  <a:cubicBezTo>
                    <a:pt x="158" y="82"/>
                    <a:pt x="158" y="82"/>
                    <a:pt x="158" y="82"/>
                  </a:cubicBezTo>
                  <a:cubicBezTo>
                    <a:pt x="158" y="82"/>
                    <a:pt x="158" y="82"/>
                    <a:pt x="158" y="82"/>
                  </a:cubicBezTo>
                  <a:cubicBezTo>
                    <a:pt x="158" y="82"/>
                    <a:pt x="158" y="82"/>
                    <a:pt x="158" y="82"/>
                  </a:cubicBezTo>
                  <a:cubicBezTo>
                    <a:pt x="157" y="82"/>
                    <a:pt x="157" y="82"/>
                    <a:pt x="157" y="82"/>
                  </a:cubicBezTo>
                  <a:cubicBezTo>
                    <a:pt x="158" y="83"/>
                    <a:pt x="158" y="83"/>
                    <a:pt x="158" y="83"/>
                  </a:cubicBezTo>
                  <a:cubicBezTo>
                    <a:pt x="158" y="83"/>
                    <a:pt x="158" y="83"/>
                    <a:pt x="158" y="83"/>
                  </a:cubicBezTo>
                  <a:cubicBezTo>
                    <a:pt x="158" y="83"/>
                    <a:pt x="158" y="83"/>
                    <a:pt x="158" y="83"/>
                  </a:cubicBezTo>
                  <a:cubicBezTo>
                    <a:pt x="158" y="84"/>
                    <a:pt x="158" y="84"/>
                    <a:pt x="158" y="84"/>
                  </a:cubicBezTo>
                  <a:cubicBezTo>
                    <a:pt x="158" y="84"/>
                    <a:pt x="158" y="84"/>
                    <a:pt x="158" y="84"/>
                  </a:cubicBezTo>
                  <a:cubicBezTo>
                    <a:pt x="159" y="84"/>
                    <a:pt x="159" y="84"/>
                    <a:pt x="159" y="84"/>
                  </a:cubicBezTo>
                  <a:cubicBezTo>
                    <a:pt x="159" y="84"/>
                    <a:pt x="159" y="84"/>
                    <a:pt x="159" y="84"/>
                  </a:cubicBezTo>
                  <a:cubicBezTo>
                    <a:pt x="160" y="84"/>
                    <a:pt x="160" y="84"/>
                    <a:pt x="160" y="84"/>
                  </a:cubicBezTo>
                  <a:cubicBezTo>
                    <a:pt x="160" y="85"/>
                    <a:pt x="160" y="85"/>
                    <a:pt x="160" y="85"/>
                  </a:cubicBezTo>
                  <a:cubicBezTo>
                    <a:pt x="160" y="85"/>
                    <a:pt x="160" y="85"/>
                    <a:pt x="160" y="85"/>
                  </a:cubicBezTo>
                  <a:cubicBezTo>
                    <a:pt x="160" y="85"/>
                    <a:pt x="160" y="85"/>
                    <a:pt x="160" y="85"/>
                  </a:cubicBezTo>
                  <a:cubicBezTo>
                    <a:pt x="160" y="85"/>
                    <a:pt x="160" y="85"/>
                    <a:pt x="160" y="85"/>
                  </a:cubicBezTo>
                  <a:cubicBezTo>
                    <a:pt x="161" y="84"/>
                    <a:pt x="161" y="84"/>
                    <a:pt x="161" y="84"/>
                  </a:cubicBezTo>
                  <a:cubicBezTo>
                    <a:pt x="162" y="84"/>
                    <a:pt x="162" y="84"/>
                    <a:pt x="162" y="84"/>
                  </a:cubicBezTo>
                  <a:cubicBezTo>
                    <a:pt x="162" y="84"/>
                    <a:pt x="162" y="84"/>
                    <a:pt x="162" y="84"/>
                  </a:cubicBezTo>
                  <a:cubicBezTo>
                    <a:pt x="162" y="84"/>
                    <a:pt x="162" y="84"/>
                    <a:pt x="162" y="84"/>
                  </a:cubicBezTo>
                  <a:cubicBezTo>
                    <a:pt x="162" y="84"/>
                    <a:pt x="162" y="84"/>
                    <a:pt x="162" y="84"/>
                  </a:cubicBezTo>
                  <a:cubicBezTo>
                    <a:pt x="163" y="84"/>
                    <a:pt x="163" y="84"/>
                    <a:pt x="163" y="84"/>
                  </a:cubicBezTo>
                  <a:cubicBezTo>
                    <a:pt x="163" y="85"/>
                    <a:pt x="163" y="85"/>
                    <a:pt x="163" y="85"/>
                  </a:cubicBezTo>
                  <a:cubicBezTo>
                    <a:pt x="164" y="85"/>
                    <a:pt x="164" y="85"/>
                    <a:pt x="164" y="85"/>
                  </a:cubicBezTo>
                  <a:cubicBezTo>
                    <a:pt x="164" y="86"/>
                    <a:pt x="164" y="86"/>
                    <a:pt x="164" y="86"/>
                  </a:cubicBezTo>
                  <a:cubicBezTo>
                    <a:pt x="164" y="86"/>
                    <a:pt x="164" y="86"/>
                    <a:pt x="164" y="86"/>
                  </a:cubicBezTo>
                  <a:cubicBezTo>
                    <a:pt x="164" y="87"/>
                    <a:pt x="164" y="87"/>
                    <a:pt x="164" y="87"/>
                  </a:cubicBezTo>
                  <a:cubicBezTo>
                    <a:pt x="163" y="88"/>
                    <a:pt x="163" y="88"/>
                    <a:pt x="163" y="88"/>
                  </a:cubicBezTo>
                  <a:cubicBezTo>
                    <a:pt x="163" y="89"/>
                    <a:pt x="163" y="89"/>
                    <a:pt x="163" y="89"/>
                  </a:cubicBezTo>
                  <a:cubicBezTo>
                    <a:pt x="163" y="89"/>
                    <a:pt x="163" y="89"/>
                    <a:pt x="163" y="89"/>
                  </a:cubicBezTo>
                  <a:cubicBezTo>
                    <a:pt x="163" y="90"/>
                    <a:pt x="163" y="90"/>
                    <a:pt x="163" y="90"/>
                  </a:cubicBezTo>
                  <a:cubicBezTo>
                    <a:pt x="163" y="91"/>
                    <a:pt x="163" y="91"/>
                    <a:pt x="163" y="91"/>
                  </a:cubicBezTo>
                  <a:cubicBezTo>
                    <a:pt x="163" y="91"/>
                    <a:pt x="163" y="91"/>
                    <a:pt x="163" y="91"/>
                  </a:cubicBezTo>
                  <a:cubicBezTo>
                    <a:pt x="162" y="92"/>
                    <a:pt x="162" y="92"/>
                    <a:pt x="162" y="92"/>
                  </a:cubicBezTo>
                  <a:cubicBezTo>
                    <a:pt x="162" y="91"/>
                    <a:pt x="162" y="91"/>
                    <a:pt x="162" y="91"/>
                  </a:cubicBezTo>
                  <a:cubicBezTo>
                    <a:pt x="162" y="91"/>
                    <a:pt x="162" y="91"/>
                    <a:pt x="162" y="91"/>
                  </a:cubicBezTo>
                  <a:cubicBezTo>
                    <a:pt x="161" y="91"/>
                    <a:pt x="161" y="91"/>
                    <a:pt x="161" y="91"/>
                  </a:cubicBezTo>
                  <a:cubicBezTo>
                    <a:pt x="160" y="90"/>
                    <a:pt x="160" y="90"/>
                    <a:pt x="160" y="90"/>
                  </a:cubicBezTo>
                  <a:cubicBezTo>
                    <a:pt x="160" y="90"/>
                    <a:pt x="160" y="90"/>
                    <a:pt x="160" y="90"/>
                  </a:cubicBezTo>
                  <a:cubicBezTo>
                    <a:pt x="160" y="90"/>
                    <a:pt x="160" y="90"/>
                    <a:pt x="160" y="90"/>
                  </a:cubicBezTo>
                  <a:cubicBezTo>
                    <a:pt x="159" y="90"/>
                    <a:pt x="159" y="90"/>
                    <a:pt x="159" y="90"/>
                  </a:cubicBezTo>
                  <a:cubicBezTo>
                    <a:pt x="159" y="90"/>
                    <a:pt x="159" y="90"/>
                    <a:pt x="159" y="90"/>
                  </a:cubicBezTo>
                  <a:cubicBezTo>
                    <a:pt x="159" y="89"/>
                    <a:pt x="159" y="89"/>
                    <a:pt x="159" y="89"/>
                  </a:cubicBezTo>
                  <a:cubicBezTo>
                    <a:pt x="158" y="88"/>
                    <a:pt x="158" y="88"/>
                    <a:pt x="158" y="88"/>
                  </a:cubicBezTo>
                  <a:cubicBezTo>
                    <a:pt x="158" y="88"/>
                    <a:pt x="158" y="88"/>
                    <a:pt x="158" y="88"/>
                  </a:cubicBezTo>
                  <a:cubicBezTo>
                    <a:pt x="158" y="89"/>
                    <a:pt x="158" y="89"/>
                    <a:pt x="158" y="89"/>
                  </a:cubicBezTo>
                  <a:cubicBezTo>
                    <a:pt x="157" y="88"/>
                    <a:pt x="157" y="88"/>
                    <a:pt x="157" y="88"/>
                  </a:cubicBezTo>
                  <a:cubicBezTo>
                    <a:pt x="157" y="88"/>
                    <a:pt x="157" y="88"/>
                    <a:pt x="157" y="88"/>
                  </a:cubicBezTo>
                  <a:cubicBezTo>
                    <a:pt x="156" y="88"/>
                    <a:pt x="156" y="88"/>
                    <a:pt x="156" y="88"/>
                  </a:cubicBezTo>
                  <a:cubicBezTo>
                    <a:pt x="155" y="88"/>
                    <a:pt x="155" y="88"/>
                    <a:pt x="155" y="88"/>
                  </a:cubicBezTo>
                  <a:cubicBezTo>
                    <a:pt x="156" y="88"/>
                    <a:pt x="156" y="88"/>
                    <a:pt x="156" y="88"/>
                  </a:cubicBezTo>
                  <a:cubicBezTo>
                    <a:pt x="156" y="89"/>
                    <a:pt x="156" y="89"/>
                    <a:pt x="156" y="89"/>
                  </a:cubicBezTo>
                  <a:cubicBezTo>
                    <a:pt x="155" y="89"/>
                    <a:pt x="155" y="89"/>
                    <a:pt x="155" y="89"/>
                  </a:cubicBezTo>
                  <a:cubicBezTo>
                    <a:pt x="155" y="89"/>
                    <a:pt x="155" y="89"/>
                    <a:pt x="155" y="89"/>
                  </a:cubicBezTo>
                  <a:cubicBezTo>
                    <a:pt x="154" y="88"/>
                    <a:pt x="154" y="88"/>
                    <a:pt x="154" y="88"/>
                  </a:cubicBezTo>
                  <a:cubicBezTo>
                    <a:pt x="153" y="89"/>
                    <a:pt x="153" y="89"/>
                    <a:pt x="153" y="89"/>
                  </a:cubicBezTo>
                  <a:cubicBezTo>
                    <a:pt x="154" y="89"/>
                    <a:pt x="154" y="89"/>
                    <a:pt x="154" y="89"/>
                  </a:cubicBezTo>
                  <a:cubicBezTo>
                    <a:pt x="154" y="89"/>
                    <a:pt x="154" y="89"/>
                    <a:pt x="154" y="89"/>
                  </a:cubicBezTo>
                  <a:cubicBezTo>
                    <a:pt x="155" y="89"/>
                    <a:pt x="155" y="89"/>
                    <a:pt x="155" y="89"/>
                  </a:cubicBezTo>
                  <a:cubicBezTo>
                    <a:pt x="155" y="89"/>
                    <a:pt x="155" y="89"/>
                    <a:pt x="155" y="89"/>
                  </a:cubicBezTo>
                  <a:cubicBezTo>
                    <a:pt x="155" y="90"/>
                    <a:pt x="155" y="90"/>
                    <a:pt x="155" y="90"/>
                  </a:cubicBezTo>
                  <a:cubicBezTo>
                    <a:pt x="155" y="90"/>
                    <a:pt x="155" y="90"/>
                    <a:pt x="155" y="90"/>
                  </a:cubicBezTo>
                  <a:cubicBezTo>
                    <a:pt x="154" y="91"/>
                    <a:pt x="154" y="91"/>
                    <a:pt x="154" y="91"/>
                  </a:cubicBezTo>
                  <a:cubicBezTo>
                    <a:pt x="153" y="91"/>
                    <a:pt x="153" y="91"/>
                    <a:pt x="153" y="91"/>
                  </a:cubicBezTo>
                  <a:cubicBezTo>
                    <a:pt x="152" y="91"/>
                    <a:pt x="152" y="91"/>
                    <a:pt x="152" y="91"/>
                  </a:cubicBezTo>
                  <a:cubicBezTo>
                    <a:pt x="152" y="90"/>
                    <a:pt x="152" y="90"/>
                    <a:pt x="152" y="90"/>
                  </a:cubicBezTo>
                  <a:cubicBezTo>
                    <a:pt x="152" y="90"/>
                    <a:pt x="152" y="90"/>
                    <a:pt x="152" y="90"/>
                  </a:cubicBezTo>
                  <a:cubicBezTo>
                    <a:pt x="152" y="90"/>
                    <a:pt x="152" y="90"/>
                    <a:pt x="152" y="90"/>
                  </a:cubicBezTo>
                  <a:cubicBezTo>
                    <a:pt x="151" y="90"/>
                    <a:pt x="151" y="90"/>
                    <a:pt x="151" y="90"/>
                  </a:cubicBezTo>
                  <a:cubicBezTo>
                    <a:pt x="152" y="91"/>
                    <a:pt x="152" y="91"/>
                    <a:pt x="152" y="91"/>
                  </a:cubicBezTo>
                  <a:cubicBezTo>
                    <a:pt x="152" y="91"/>
                    <a:pt x="152" y="91"/>
                    <a:pt x="152" y="91"/>
                  </a:cubicBezTo>
                  <a:cubicBezTo>
                    <a:pt x="151" y="91"/>
                    <a:pt x="151" y="91"/>
                    <a:pt x="151" y="91"/>
                  </a:cubicBezTo>
                  <a:cubicBezTo>
                    <a:pt x="152" y="92"/>
                    <a:pt x="152" y="92"/>
                    <a:pt x="152" y="92"/>
                  </a:cubicBezTo>
                  <a:cubicBezTo>
                    <a:pt x="152" y="92"/>
                    <a:pt x="152" y="92"/>
                    <a:pt x="152" y="92"/>
                  </a:cubicBezTo>
                  <a:cubicBezTo>
                    <a:pt x="151" y="92"/>
                    <a:pt x="151" y="92"/>
                    <a:pt x="151" y="92"/>
                  </a:cubicBezTo>
                  <a:cubicBezTo>
                    <a:pt x="152" y="93"/>
                    <a:pt x="152" y="93"/>
                    <a:pt x="152" y="93"/>
                  </a:cubicBezTo>
                  <a:cubicBezTo>
                    <a:pt x="152" y="93"/>
                    <a:pt x="152" y="93"/>
                    <a:pt x="152" y="93"/>
                  </a:cubicBezTo>
                  <a:cubicBezTo>
                    <a:pt x="151" y="93"/>
                    <a:pt x="151" y="93"/>
                    <a:pt x="151" y="93"/>
                  </a:cubicBezTo>
                  <a:cubicBezTo>
                    <a:pt x="151" y="93"/>
                    <a:pt x="151" y="93"/>
                    <a:pt x="151" y="93"/>
                  </a:cubicBezTo>
                  <a:cubicBezTo>
                    <a:pt x="150" y="93"/>
                    <a:pt x="150" y="93"/>
                    <a:pt x="150" y="93"/>
                  </a:cubicBezTo>
                  <a:cubicBezTo>
                    <a:pt x="150" y="93"/>
                    <a:pt x="150" y="93"/>
                    <a:pt x="150" y="93"/>
                  </a:cubicBezTo>
                  <a:cubicBezTo>
                    <a:pt x="150" y="94"/>
                    <a:pt x="150" y="94"/>
                    <a:pt x="150" y="94"/>
                  </a:cubicBezTo>
                  <a:cubicBezTo>
                    <a:pt x="151" y="94"/>
                    <a:pt x="151" y="94"/>
                    <a:pt x="151" y="94"/>
                  </a:cubicBezTo>
                  <a:cubicBezTo>
                    <a:pt x="152" y="94"/>
                    <a:pt x="152" y="94"/>
                    <a:pt x="152" y="94"/>
                  </a:cubicBezTo>
                  <a:cubicBezTo>
                    <a:pt x="152" y="94"/>
                    <a:pt x="152" y="94"/>
                    <a:pt x="152" y="94"/>
                  </a:cubicBezTo>
                  <a:cubicBezTo>
                    <a:pt x="152" y="95"/>
                    <a:pt x="152" y="95"/>
                    <a:pt x="152" y="95"/>
                  </a:cubicBezTo>
                  <a:cubicBezTo>
                    <a:pt x="152" y="95"/>
                    <a:pt x="152" y="95"/>
                    <a:pt x="152" y="95"/>
                  </a:cubicBezTo>
                  <a:cubicBezTo>
                    <a:pt x="152" y="95"/>
                    <a:pt x="152" y="95"/>
                    <a:pt x="152" y="95"/>
                  </a:cubicBezTo>
                  <a:cubicBezTo>
                    <a:pt x="153" y="95"/>
                    <a:pt x="153" y="95"/>
                    <a:pt x="153" y="95"/>
                  </a:cubicBezTo>
                  <a:cubicBezTo>
                    <a:pt x="153" y="95"/>
                    <a:pt x="153" y="95"/>
                    <a:pt x="153" y="95"/>
                  </a:cubicBezTo>
                  <a:cubicBezTo>
                    <a:pt x="154" y="95"/>
                    <a:pt x="154" y="95"/>
                    <a:pt x="154" y="95"/>
                  </a:cubicBezTo>
                  <a:cubicBezTo>
                    <a:pt x="155" y="95"/>
                    <a:pt x="155" y="95"/>
                    <a:pt x="155" y="95"/>
                  </a:cubicBezTo>
                  <a:cubicBezTo>
                    <a:pt x="156" y="95"/>
                    <a:pt x="156" y="95"/>
                    <a:pt x="156" y="95"/>
                  </a:cubicBezTo>
                  <a:cubicBezTo>
                    <a:pt x="156" y="96"/>
                    <a:pt x="156" y="96"/>
                    <a:pt x="156" y="96"/>
                  </a:cubicBezTo>
                  <a:cubicBezTo>
                    <a:pt x="157" y="95"/>
                    <a:pt x="157" y="95"/>
                    <a:pt x="157" y="95"/>
                  </a:cubicBezTo>
                  <a:cubicBezTo>
                    <a:pt x="157" y="95"/>
                    <a:pt x="157" y="95"/>
                    <a:pt x="157" y="95"/>
                  </a:cubicBezTo>
                  <a:cubicBezTo>
                    <a:pt x="157" y="95"/>
                    <a:pt x="157" y="95"/>
                    <a:pt x="157" y="95"/>
                  </a:cubicBezTo>
                  <a:cubicBezTo>
                    <a:pt x="157" y="96"/>
                    <a:pt x="157" y="96"/>
                    <a:pt x="157" y="96"/>
                  </a:cubicBezTo>
                  <a:cubicBezTo>
                    <a:pt x="157" y="96"/>
                    <a:pt x="157" y="96"/>
                    <a:pt x="157" y="96"/>
                  </a:cubicBezTo>
                  <a:cubicBezTo>
                    <a:pt x="158" y="97"/>
                    <a:pt x="158" y="97"/>
                    <a:pt x="158" y="97"/>
                  </a:cubicBezTo>
                  <a:cubicBezTo>
                    <a:pt x="157" y="97"/>
                    <a:pt x="157" y="97"/>
                    <a:pt x="157" y="97"/>
                  </a:cubicBezTo>
                  <a:cubicBezTo>
                    <a:pt x="157" y="97"/>
                    <a:pt x="157" y="97"/>
                    <a:pt x="157" y="97"/>
                  </a:cubicBezTo>
                  <a:cubicBezTo>
                    <a:pt x="157" y="97"/>
                    <a:pt x="157" y="97"/>
                    <a:pt x="157" y="97"/>
                  </a:cubicBezTo>
                  <a:cubicBezTo>
                    <a:pt x="156" y="97"/>
                    <a:pt x="156" y="97"/>
                    <a:pt x="156" y="97"/>
                  </a:cubicBezTo>
                  <a:cubicBezTo>
                    <a:pt x="155" y="97"/>
                    <a:pt x="155" y="97"/>
                    <a:pt x="155" y="97"/>
                  </a:cubicBezTo>
                  <a:cubicBezTo>
                    <a:pt x="155" y="97"/>
                    <a:pt x="155" y="97"/>
                    <a:pt x="155" y="97"/>
                  </a:cubicBezTo>
                  <a:cubicBezTo>
                    <a:pt x="154" y="97"/>
                    <a:pt x="154" y="97"/>
                    <a:pt x="154" y="97"/>
                  </a:cubicBezTo>
                  <a:cubicBezTo>
                    <a:pt x="153" y="97"/>
                    <a:pt x="153" y="97"/>
                    <a:pt x="153" y="97"/>
                  </a:cubicBezTo>
                  <a:cubicBezTo>
                    <a:pt x="152" y="97"/>
                    <a:pt x="152" y="97"/>
                    <a:pt x="152" y="97"/>
                  </a:cubicBezTo>
                  <a:cubicBezTo>
                    <a:pt x="152" y="97"/>
                    <a:pt x="152" y="97"/>
                    <a:pt x="152" y="97"/>
                  </a:cubicBezTo>
                  <a:cubicBezTo>
                    <a:pt x="152" y="97"/>
                    <a:pt x="152" y="97"/>
                    <a:pt x="152" y="97"/>
                  </a:cubicBezTo>
                  <a:cubicBezTo>
                    <a:pt x="152" y="97"/>
                    <a:pt x="152" y="97"/>
                    <a:pt x="152" y="97"/>
                  </a:cubicBezTo>
                  <a:cubicBezTo>
                    <a:pt x="152" y="98"/>
                    <a:pt x="152" y="98"/>
                    <a:pt x="152" y="98"/>
                  </a:cubicBezTo>
                  <a:cubicBezTo>
                    <a:pt x="152" y="98"/>
                    <a:pt x="152" y="98"/>
                    <a:pt x="152" y="98"/>
                  </a:cubicBezTo>
                  <a:cubicBezTo>
                    <a:pt x="152" y="98"/>
                    <a:pt x="152" y="98"/>
                    <a:pt x="152" y="98"/>
                  </a:cubicBezTo>
                  <a:cubicBezTo>
                    <a:pt x="153" y="98"/>
                    <a:pt x="153" y="98"/>
                    <a:pt x="153" y="98"/>
                  </a:cubicBezTo>
                  <a:cubicBezTo>
                    <a:pt x="155" y="98"/>
                    <a:pt x="155" y="98"/>
                    <a:pt x="155" y="98"/>
                  </a:cubicBezTo>
                  <a:cubicBezTo>
                    <a:pt x="155" y="98"/>
                    <a:pt x="155" y="98"/>
                    <a:pt x="155" y="98"/>
                  </a:cubicBezTo>
                  <a:cubicBezTo>
                    <a:pt x="156" y="98"/>
                    <a:pt x="156" y="98"/>
                    <a:pt x="156" y="98"/>
                  </a:cubicBezTo>
                  <a:cubicBezTo>
                    <a:pt x="156" y="98"/>
                    <a:pt x="156" y="98"/>
                    <a:pt x="156" y="98"/>
                  </a:cubicBezTo>
                  <a:cubicBezTo>
                    <a:pt x="157" y="99"/>
                    <a:pt x="157" y="99"/>
                    <a:pt x="157" y="99"/>
                  </a:cubicBezTo>
                  <a:cubicBezTo>
                    <a:pt x="157" y="99"/>
                    <a:pt x="157" y="99"/>
                    <a:pt x="157" y="99"/>
                  </a:cubicBezTo>
                  <a:cubicBezTo>
                    <a:pt x="158" y="100"/>
                    <a:pt x="158" y="100"/>
                    <a:pt x="158" y="100"/>
                  </a:cubicBezTo>
                  <a:cubicBezTo>
                    <a:pt x="158" y="100"/>
                    <a:pt x="158" y="100"/>
                    <a:pt x="158" y="100"/>
                  </a:cubicBezTo>
                  <a:cubicBezTo>
                    <a:pt x="158" y="101"/>
                    <a:pt x="158" y="101"/>
                    <a:pt x="158" y="101"/>
                  </a:cubicBezTo>
                  <a:cubicBezTo>
                    <a:pt x="158" y="101"/>
                    <a:pt x="158" y="101"/>
                    <a:pt x="158" y="101"/>
                  </a:cubicBezTo>
                  <a:cubicBezTo>
                    <a:pt x="158" y="101"/>
                    <a:pt x="158" y="101"/>
                    <a:pt x="158" y="101"/>
                  </a:cubicBezTo>
                  <a:cubicBezTo>
                    <a:pt x="157" y="100"/>
                    <a:pt x="157" y="100"/>
                    <a:pt x="157" y="100"/>
                  </a:cubicBezTo>
                  <a:cubicBezTo>
                    <a:pt x="157" y="101"/>
                    <a:pt x="157" y="101"/>
                    <a:pt x="157" y="101"/>
                  </a:cubicBezTo>
                  <a:cubicBezTo>
                    <a:pt x="157" y="101"/>
                    <a:pt x="157" y="101"/>
                    <a:pt x="157" y="101"/>
                  </a:cubicBezTo>
                  <a:cubicBezTo>
                    <a:pt x="158" y="102"/>
                    <a:pt x="158" y="102"/>
                    <a:pt x="158" y="102"/>
                  </a:cubicBezTo>
                  <a:cubicBezTo>
                    <a:pt x="158" y="103"/>
                    <a:pt x="158" y="103"/>
                    <a:pt x="158" y="103"/>
                  </a:cubicBezTo>
                  <a:cubicBezTo>
                    <a:pt x="158" y="103"/>
                    <a:pt x="158" y="103"/>
                    <a:pt x="158" y="103"/>
                  </a:cubicBezTo>
                  <a:cubicBezTo>
                    <a:pt x="158" y="104"/>
                    <a:pt x="158" y="104"/>
                    <a:pt x="158" y="104"/>
                  </a:cubicBezTo>
                  <a:cubicBezTo>
                    <a:pt x="158" y="104"/>
                    <a:pt x="158" y="104"/>
                    <a:pt x="158" y="104"/>
                  </a:cubicBezTo>
                  <a:cubicBezTo>
                    <a:pt x="157" y="105"/>
                    <a:pt x="157" y="105"/>
                    <a:pt x="157" y="105"/>
                  </a:cubicBezTo>
                  <a:cubicBezTo>
                    <a:pt x="157" y="106"/>
                    <a:pt x="157" y="106"/>
                    <a:pt x="157" y="106"/>
                  </a:cubicBezTo>
                  <a:cubicBezTo>
                    <a:pt x="156" y="106"/>
                    <a:pt x="156" y="106"/>
                    <a:pt x="156" y="106"/>
                  </a:cubicBezTo>
                  <a:cubicBezTo>
                    <a:pt x="156" y="106"/>
                    <a:pt x="156" y="106"/>
                    <a:pt x="156" y="106"/>
                  </a:cubicBezTo>
                  <a:cubicBezTo>
                    <a:pt x="155" y="106"/>
                    <a:pt x="155" y="106"/>
                    <a:pt x="155" y="106"/>
                  </a:cubicBezTo>
                  <a:cubicBezTo>
                    <a:pt x="155" y="105"/>
                    <a:pt x="155" y="105"/>
                    <a:pt x="155" y="105"/>
                  </a:cubicBezTo>
                  <a:cubicBezTo>
                    <a:pt x="156" y="105"/>
                    <a:pt x="156" y="105"/>
                    <a:pt x="156" y="105"/>
                  </a:cubicBezTo>
                  <a:cubicBezTo>
                    <a:pt x="155" y="105"/>
                    <a:pt x="155" y="105"/>
                    <a:pt x="155" y="105"/>
                  </a:cubicBezTo>
                  <a:cubicBezTo>
                    <a:pt x="155" y="104"/>
                    <a:pt x="155" y="104"/>
                    <a:pt x="155" y="104"/>
                  </a:cubicBezTo>
                  <a:cubicBezTo>
                    <a:pt x="155" y="105"/>
                    <a:pt x="155" y="105"/>
                    <a:pt x="155" y="105"/>
                  </a:cubicBezTo>
                  <a:cubicBezTo>
                    <a:pt x="154" y="105"/>
                    <a:pt x="154" y="105"/>
                    <a:pt x="154" y="105"/>
                  </a:cubicBezTo>
                  <a:cubicBezTo>
                    <a:pt x="153" y="103"/>
                    <a:pt x="153" y="103"/>
                    <a:pt x="153" y="103"/>
                  </a:cubicBezTo>
                  <a:cubicBezTo>
                    <a:pt x="152" y="103"/>
                    <a:pt x="152" y="103"/>
                    <a:pt x="152" y="103"/>
                  </a:cubicBezTo>
                  <a:cubicBezTo>
                    <a:pt x="152" y="102"/>
                    <a:pt x="152" y="102"/>
                    <a:pt x="152" y="102"/>
                  </a:cubicBezTo>
                  <a:cubicBezTo>
                    <a:pt x="152" y="102"/>
                    <a:pt x="152" y="102"/>
                    <a:pt x="152" y="102"/>
                  </a:cubicBezTo>
                  <a:cubicBezTo>
                    <a:pt x="151" y="101"/>
                    <a:pt x="151" y="101"/>
                    <a:pt x="151" y="101"/>
                  </a:cubicBezTo>
                  <a:cubicBezTo>
                    <a:pt x="150" y="100"/>
                    <a:pt x="150" y="100"/>
                    <a:pt x="150" y="100"/>
                  </a:cubicBezTo>
                  <a:cubicBezTo>
                    <a:pt x="150" y="100"/>
                    <a:pt x="150" y="100"/>
                    <a:pt x="150" y="100"/>
                  </a:cubicBezTo>
                  <a:cubicBezTo>
                    <a:pt x="150" y="100"/>
                    <a:pt x="150" y="100"/>
                    <a:pt x="150" y="100"/>
                  </a:cubicBezTo>
                  <a:cubicBezTo>
                    <a:pt x="150" y="100"/>
                    <a:pt x="150" y="100"/>
                    <a:pt x="150" y="100"/>
                  </a:cubicBezTo>
                  <a:cubicBezTo>
                    <a:pt x="150" y="101"/>
                    <a:pt x="150" y="101"/>
                    <a:pt x="150" y="101"/>
                  </a:cubicBezTo>
                  <a:cubicBezTo>
                    <a:pt x="151" y="101"/>
                    <a:pt x="151" y="101"/>
                    <a:pt x="151" y="101"/>
                  </a:cubicBezTo>
                  <a:cubicBezTo>
                    <a:pt x="151" y="102"/>
                    <a:pt x="151" y="102"/>
                    <a:pt x="151" y="102"/>
                  </a:cubicBezTo>
                  <a:cubicBezTo>
                    <a:pt x="150" y="102"/>
                    <a:pt x="150" y="102"/>
                    <a:pt x="150" y="102"/>
                  </a:cubicBezTo>
                  <a:cubicBezTo>
                    <a:pt x="149" y="102"/>
                    <a:pt x="149" y="102"/>
                    <a:pt x="149" y="102"/>
                  </a:cubicBezTo>
                  <a:cubicBezTo>
                    <a:pt x="149" y="102"/>
                    <a:pt x="149" y="102"/>
                    <a:pt x="149" y="102"/>
                  </a:cubicBezTo>
                  <a:cubicBezTo>
                    <a:pt x="148" y="101"/>
                    <a:pt x="148" y="101"/>
                    <a:pt x="148" y="101"/>
                  </a:cubicBezTo>
                  <a:cubicBezTo>
                    <a:pt x="148" y="100"/>
                    <a:pt x="148" y="100"/>
                    <a:pt x="148" y="100"/>
                  </a:cubicBezTo>
                  <a:cubicBezTo>
                    <a:pt x="148" y="101"/>
                    <a:pt x="148" y="101"/>
                    <a:pt x="148" y="101"/>
                  </a:cubicBezTo>
                  <a:cubicBezTo>
                    <a:pt x="148" y="101"/>
                    <a:pt x="148" y="101"/>
                    <a:pt x="148" y="101"/>
                  </a:cubicBezTo>
                  <a:cubicBezTo>
                    <a:pt x="149" y="102"/>
                    <a:pt x="149" y="102"/>
                    <a:pt x="149" y="102"/>
                  </a:cubicBezTo>
                  <a:cubicBezTo>
                    <a:pt x="150" y="103"/>
                    <a:pt x="150" y="103"/>
                    <a:pt x="150" y="103"/>
                  </a:cubicBezTo>
                  <a:cubicBezTo>
                    <a:pt x="151" y="103"/>
                    <a:pt x="151" y="103"/>
                    <a:pt x="151" y="103"/>
                  </a:cubicBezTo>
                  <a:cubicBezTo>
                    <a:pt x="152" y="103"/>
                    <a:pt x="152" y="103"/>
                    <a:pt x="152" y="103"/>
                  </a:cubicBezTo>
                  <a:cubicBezTo>
                    <a:pt x="154" y="105"/>
                    <a:pt x="154" y="105"/>
                    <a:pt x="154" y="105"/>
                  </a:cubicBezTo>
                  <a:cubicBezTo>
                    <a:pt x="154" y="105"/>
                    <a:pt x="154" y="105"/>
                    <a:pt x="154" y="105"/>
                  </a:cubicBezTo>
                  <a:cubicBezTo>
                    <a:pt x="154" y="106"/>
                    <a:pt x="154" y="106"/>
                    <a:pt x="154" y="106"/>
                  </a:cubicBezTo>
                  <a:cubicBezTo>
                    <a:pt x="153" y="106"/>
                    <a:pt x="153" y="106"/>
                    <a:pt x="153" y="106"/>
                  </a:cubicBezTo>
                  <a:cubicBezTo>
                    <a:pt x="153" y="105"/>
                    <a:pt x="153" y="105"/>
                    <a:pt x="153" y="105"/>
                  </a:cubicBezTo>
                  <a:cubicBezTo>
                    <a:pt x="152" y="105"/>
                    <a:pt x="152" y="105"/>
                    <a:pt x="152" y="105"/>
                  </a:cubicBezTo>
                  <a:cubicBezTo>
                    <a:pt x="152" y="106"/>
                    <a:pt x="152" y="106"/>
                    <a:pt x="152" y="106"/>
                  </a:cubicBezTo>
                  <a:cubicBezTo>
                    <a:pt x="151" y="106"/>
                    <a:pt x="151" y="106"/>
                    <a:pt x="151" y="106"/>
                  </a:cubicBezTo>
                  <a:cubicBezTo>
                    <a:pt x="150" y="106"/>
                    <a:pt x="150" y="106"/>
                    <a:pt x="150" y="106"/>
                  </a:cubicBezTo>
                  <a:cubicBezTo>
                    <a:pt x="150" y="106"/>
                    <a:pt x="150" y="106"/>
                    <a:pt x="150" y="106"/>
                  </a:cubicBezTo>
                  <a:cubicBezTo>
                    <a:pt x="149" y="106"/>
                    <a:pt x="149" y="106"/>
                    <a:pt x="149" y="106"/>
                  </a:cubicBezTo>
                  <a:cubicBezTo>
                    <a:pt x="150" y="105"/>
                    <a:pt x="150" y="105"/>
                    <a:pt x="150" y="105"/>
                  </a:cubicBezTo>
                  <a:cubicBezTo>
                    <a:pt x="149" y="105"/>
                    <a:pt x="149" y="105"/>
                    <a:pt x="149" y="105"/>
                  </a:cubicBezTo>
                  <a:cubicBezTo>
                    <a:pt x="149" y="105"/>
                    <a:pt x="149" y="105"/>
                    <a:pt x="149" y="105"/>
                  </a:cubicBezTo>
                  <a:cubicBezTo>
                    <a:pt x="149" y="105"/>
                    <a:pt x="149" y="105"/>
                    <a:pt x="149" y="105"/>
                  </a:cubicBezTo>
                  <a:cubicBezTo>
                    <a:pt x="149" y="106"/>
                    <a:pt x="149" y="106"/>
                    <a:pt x="149" y="106"/>
                  </a:cubicBezTo>
                  <a:cubicBezTo>
                    <a:pt x="149" y="106"/>
                    <a:pt x="149" y="106"/>
                    <a:pt x="149" y="106"/>
                  </a:cubicBezTo>
                  <a:cubicBezTo>
                    <a:pt x="150" y="107"/>
                    <a:pt x="150" y="107"/>
                    <a:pt x="150" y="107"/>
                  </a:cubicBezTo>
                  <a:cubicBezTo>
                    <a:pt x="150" y="107"/>
                    <a:pt x="150" y="107"/>
                    <a:pt x="150" y="107"/>
                  </a:cubicBezTo>
                  <a:cubicBezTo>
                    <a:pt x="151" y="107"/>
                    <a:pt x="151" y="107"/>
                    <a:pt x="151" y="107"/>
                  </a:cubicBezTo>
                  <a:cubicBezTo>
                    <a:pt x="152" y="106"/>
                    <a:pt x="152" y="106"/>
                    <a:pt x="152" y="106"/>
                  </a:cubicBezTo>
                  <a:cubicBezTo>
                    <a:pt x="152" y="106"/>
                    <a:pt x="152" y="106"/>
                    <a:pt x="152" y="106"/>
                  </a:cubicBezTo>
                  <a:cubicBezTo>
                    <a:pt x="153" y="106"/>
                    <a:pt x="153" y="106"/>
                    <a:pt x="153" y="106"/>
                  </a:cubicBezTo>
                  <a:cubicBezTo>
                    <a:pt x="153" y="107"/>
                    <a:pt x="153" y="107"/>
                    <a:pt x="153" y="107"/>
                  </a:cubicBezTo>
                  <a:cubicBezTo>
                    <a:pt x="153" y="107"/>
                    <a:pt x="153" y="107"/>
                    <a:pt x="153" y="107"/>
                  </a:cubicBezTo>
                  <a:cubicBezTo>
                    <a:pt x="153" y="108"/>
                    <a:pt x="153" y="108"/>
                    <a:pt x="153" y="108"/>
                  </a:cubicBezTo>
                  <a:cubicBezTo>
                    <a:pt x="153" y="109"/>
                    <a:pt x="153" y="109"/>
                    <a:pt x="153" y="109"/>
                  </a:cubicBezTo>
                  <a:cubicBezTo>
                    <a:pt x="152" y="109"/>
                    <a:pt x="152" y="109"/>
                    <a:pt x="152" y="109"/>
                  </a:cubicBezTo>
                  <a:cubicBezTo>
                    <a:pt x="152" y="109"/>
                    <a:pt x="152" y="109"/>
                    <a:pt x="152" y="109"/>
                  </a:cubicBezTo>
                  <a:cubicBezTo>
                    <a:pt x="153" y="110"/>
                    <a:pt x="153" y="110"/>
                    <a:pt x="153" y="110"/>
                  </a:cubicBezTo>
                  <a:cubicBezTo>
                    <a:pt x="153" y="109"/>
                    <a:pt x="153" y="109"/>
                    <a:pt x="153" y="109"/>
                  </a:cubicBezTo>
                  <a:cubicBezTo>
                    <a:pt x="154" y="110"/>
                    <a:pt x="154" y="110"/>
                    <a:pt x="154" y="110"/>
                  </a:cubicBezTo>
                  <a:cubicBezTo>
                    <a:pt x="155" y="110"/>
                    <a:pt x="155" y="110"/>
                    <a:pt x="155" y="110"/>
                  </a:cubicBezTo>
                  <a:cubicBezTo>
                    <a:pt x="156" y="111"/>
                    <a:pt x="156" y="111"/>
                    <a:pt x="156" y="111"/>
                  </a:cubicBezTo>
                  <a:cubicBezTo>
                    <a:pt x="156" y="110"/>
                    <a:pt x="156" y="110"/>
                    <a:pt x="156" y="110"/>
                  </a:cubicBezTo>
                  <a:cubicBezTo>
                    <a:pt x="157" y="110"/>
                    <a:pt x="157" y="110"/>
                    <a:pt x="157" y="110"/>
                  </a:cubicBezTo>
                  <a:cubicBezTo>
                    <a:pt x="157" y="110"/>
                    <a:pt x="157" y="110"/>
                    <a:pt x="157" y="110"/>
                  </a:cubicBezTo>
                  <a:cubicBezTo>
                    <a:pt x="157" y="111"/>
                    <a:pt x="157" y="111"/>
                    <a:pt x="157" y="111"/>
                  </a:cubicBezTo>
                  <a:cubicBezTo>
                    <a:pt x="157" y="111"/>
                    <a:pt x="157" y="111"/>
                    <a:pt x="157" y="111"/>
                  </a:cubicBezTo>
                  <a:cubicBezTo>
                    <a:pt x="157" y="112"/>
                    <a:pt x="157" y="112"/>
                    <a:pt x="157" y="112"/>
                  </a:cubicBezTo>
                  <a:cubicBezTo>
                    <a:pt x="158" y="112"/>
                    <a:pt x="158" y="112"/>
                    <a:pt x="158" y="112"/>
                  </a:cubicBezTo>
                  <a:cubicBezTo>
                    <a:pt x="157" y="113"/>
                    <a:pt x="157" y="113"/>
                    <a:pt x="157" y="113"/>
                  </a:cubicBezTo>
                  <a:cubicBezTo>
                    <a:pt x="157" y="114"/>
                    <a:pt x="157" y="114"/>
                    <a:pt x="157" y="114"/>
                  </a:cubicBezTo>
                  <a:cubicBezTo>
                    <a:pt x="156" y="114"/>
                    <a:pt x="156" y="114"/>
                    <a:pt x="156" y="114"/>
                  </a:cubicBezTo>
                  <a:cubicBezTo>
                    <a:pt x="155" y="114"/>
                    <a:pt x="155" y="114"/>
                    <a:pt x="155" y="114"/>
                  </a:cubicBezTo>
                  <a:cubicBezTo>
                    <a:pt x="155" y="114"/>
                    <a:pt x="155" y="114"/>
                    <a:pt x="155" y="114"/>
                  </a:cubicBezTo>
                  <a:cubicBezTo>
                    <a:pt x="154" y="113"/>
                    <a:pt x="154" y="113"/>
                    <a:pt x="154" y="113"/>
                  </a:cubicBezTo>
                  <a:cubicBezTo>
                    <a:pt x="154" y="113"/>
                    <a:pt x="154" y="113"/>
                    <a:pt x="154" y="113"/>
                  </a:cubicBezTo>
                  <a:cubicBezTo>
                    <a:pt x="154" y="112"/>
                    <a:pt x="154" y="112"/>
                    <a:pt x="154" y="112"/>
                  </a:cubicBezTo>
                  <a:cubicBezTo>
                    <a:pt x="153" y="112"/>
                    <a:pt x="153" y="112"/>
                    <a:pt x="153" y="112"/>
                  </a:cubicBezTo>
                  <a:cubicBezTo>
                    <a:pt x="153" y="111"/>
                    <a:pt x="153" y="111"/>
                    <a:pt x="153" y="111"/>
                  </a:cubicBezTo>
                  <a:cubicBezTo>
                    <a:pt x="152" y="111"/>
                    <a:pt x="152" y="111"/>
                    <a:pt x="152" y="111"/>
                  </a:cubicBezTo>
                  <a:cubicBezTo>
                    <a:pt x="151" y="111"/>
                    <a:pt x="151" y="111"/>
                    <a:pt x="151" y="111"/>
                  </a:cubicBezTo>
                  <a:cubicBezTo>
                    <a:pt x="151" y="111"/>
                    <a:pt x="151" y="111"/>
                    <a:pt x="151" y="111"/>
                  </a:cubicBezTo>
                  <a:cubicBezTo>
                    <a:pt x="150" y="111"/>
                    <a:pt x="150" y="111"/>
                    <a:pt x="150" y="111"/>
                  </a:cubicBezTo>
                  <a:cubicBezTo>
                    <a:pt x="150" y="111"/>
                    <a:pt x="150" y="111"/>
                    <a:pt x="150" y="111"/>
                  </a:cubicBezTo>
                  <a:cubicBezTo>
                    <a:pt x="149" y="110"/>
                    <a:pt x="149" y="110"/>
                    <a:pt x="149" y="110"/>
                  </a:cubicBezTo>
                  <a:cubicBezTo>
                    <a:pt x="149" y="110"/>
                    <a:pt x="149" y="110"/>
                    <a:pt x="149" y="110"/>
                  </a:cubicBezTo>
                  <a:cubicBezTo>
                    <a:pt x="149" y="110"/>
                    <a:pt x="149" y="110"/>
                    <a:pt x="149" y="110"/>
                  </a:cubicBezTo>
                  <a:cubicBezTo>
                    <a:pt x="149" y="110"/>
                    <a:pt x="149" y="110"/>
                    <a:pt x="149" y="110"/>
                  </a:cubicBezTo>
                  <a:cubicBezTo>
                    <a:pt x="149" y="111"/>
                    <a:pt x="149" y="111"/>
                    <a:pt x="149" y="111"/>
                  </a:cubicBezTo>
                  <a:cubicBezTo>
                    <a:pt x="149" y="112"/>
                    <a:pt x="149" y="112"/>
                    <a:pt x="149" y="112"/>
                  </a:cubicBezTo>
                  <a:cubicBezTo>
                    <a:pt x="149" y="112"/>
                    <a:pt x="149" y="112"/>
                    <a:pt x="149" y="112"/>
                  </a:cubicBezTo>
                  <a:cubicBezTo>
                    <a:pt x="148" y="112"/>
                    <a:pt x="148" y="112"/>
                    <a:pt x="148" y="112"/>
                  </a:cubicBezTo>
                  <a:cubicBezTo>
                    <a:pt x="148" y="112"/>
                    <a:pt x="148" y="112"/>
                    <a:pt x="148" y="112"/>
                  </a:cubicBezTo>
                  <a:cubicBezTo>
                    <a:pt x="147" y="113"/>
                    <a:pt x="147" y="113"/>
                    <a:pt x="147" y="113"/>
                  </a:cubicBezTo>
                  <a:cubicBezTo>
                    <a:pt x="148" y="113"/>
                    <a:pt x="148" y="113"/>
                    <a:pt x="148" y="113"/>
                  </a:cubicBezTo>
                  <a:cubicBezTo>
                    <a:pt x="148" y="113"/>
                    <a:pt x="148" y="113"/>
                    <a:pt x="148" y="113"/>
                  </a:cubicBezTo>
                  <a:cubicBezTo>
                    <a:pt x="148" y="114"/>
                    <a:pt x="148" y="114"/>
                    <a:pt x="148" y="114"/>
                  </a:cubicBezTo>
                  <a:cubicBezTo>
                    <a:pt x="147" y="114"/>
                    <a:pt x="147" y="114"/>
                    <a:pt x="147" y="114"/>
                  </a:cubicBezTo>
                  <a:cubicBezTo>
                    <a:pt x="147" y="115"/>
                    <a:pt x="147" y="115"/>
                    <a:pt x="147" y="115"/>
                  </a:cubicBezTo>
                  <a:cubicBezTo>
                    <a:pt x="147" y="115"/>
                    <a:pt x="147" y="115"/>
                    <a:pt x="147" y="115"/>
                  </a:cubicBezTo>
                  <a:cubicBezTo>
                    <a:pt x="147" y="115"/>
                    <a:pt x="147" y="115"/>
                    <a:pt x="147" y="115"/>
                  </a:cubicBezTo>
                  <a:cubicBezTo>
                    <a:pt x="147" y="115"/>
                    <a:pt x="147" y="115"/>
                    <a:pt x="147" y="115"/>
                  </a:cubicBezTo>
                  <a:cubicBezTo>
                    <a:pt x="148" y="116"/>
                    <a:pt x="148" y="116"/>
                    <a:pt x="148" y="116"/>
                  </a:cubicBezTo>
                  <a:cubicBezTo>
                    <a:pt x="148" y="116"/>
                    <a:pt x="148" y="116"/>
                    <a:pt x="148" y="116"/>
                  </a:cubicBezTo>
                  <a:cubicBezTo>
                    <a:pt x="148" y="117"/>
                    <a:pt x="148" y="117"/>
                    <a:pt x="148" y="117"/>
                  </a:cubicBezTo>
                  <a:cubicBezTo>
                    <a:pt x="148" y="118"/>
                    <a:pt x="148" y="118"/>
                    <a:pt x="148" y="118"/>
                  </a:cubicBezTo>
                  <a:cubicBezTo>
                    <a:pt x="148" y="118"/>
                    <a:pt x="148" y="118"/>
                    <a:pt x="148" y="118"/>
                  </a:cubicBezTo>
                  <a:cubicBezTo>
                    <a:pt x="149" y="118"/>
                    <a:pt x="149" y="118"/>
                    <a:pt x="149" y="118"/>
                  </a:cubicBezTo>
                  <a:cubicBezTo>
                    <a:pt x="149" y="117"/>
                    <a:pt x="149" y="117"/>
                    <a:pt x="149" y="117"/>
                  </a:cubicBezTo>
                  <a:cubicBezTo>
                    <a:pt x="149" y="117"/>
                    <a:pt x="149" y="117"/>
                    <a:pt x="149" y="117"/>
                  </a:cubicBezTo>
                  <a:cubicBezTo>
                    <a:pt x="148" y="116"/>
                    <a:pt x="148" y="116"/>
                    <a:pt x="148" y="116"/>
                  </a:cubicBezTo>
                  <a:cubicBezTo>
                    <a:pt x="149" y="116"/>
                    <a:pt x="149" y="116"/>
                    <a:pt x="149" y="116"/>
                  </a:cubicBezTo>
                  <a:cubicBezTo>
                    <a:pt x="149" y="115"/>
                    <a:pt x="149" y="115"/>
                    <a:pt x="149" y="115"/>
                  </a:cubicBezTo>
                  <a:cubicBezTo>
                    <a:pt x="149" y="115"/>
                    <a:pt x="149" y="115"/>
                    <a:pt x="149" y="115"/>
                  </a:cubicBezTo>
                  <a:cubicBezTo>
                    <a:pt x="149" y="116"/>
                    <a:pt x="149" y="116"/>
                    <a:pt x="149" y="116"/>
                  </a:cubicBezTo>
                  <a:cubicBezTo>
                    <a:pt x="150" y="116"/>
                    <a:pt x="150" y="116"/>
                    <a:pt x="150" y="116"/>
                  </a:cubicBezTo>
                  <a:cubicBezTo>
                    <a:pt x="150" y="117"/>
                    <a:pt x="150" y="117"/>
                    <a:pt x="150" y="117"/>
                  </a:cubicBezTo>
                  <a:cubicBezTo>
                    <a:pt x="151" y="117"/>
                    <a:pt x="151" y="117"/>
                    <a:pt x="151" y="117"/>
                  </a:cubicBezTo>
                  <a:cubicBezTo>
                    <a:pt x="151" y="117"/>
                    <a:pt x="151" y="117"/>
                    <a:pt x="151" y="117"/>
                  </a:cubicBezTo>
                  <a:cubicBezTo>
                    <a:pt x="151" y="117"/>
                    <a:pt x="151" y="117"/>
                    <a:pt x="151" y="117"/>
                  </a:cubicBezTo>
                  <a:cubicBezTo>
                    <a:pt x="152" y="117"/>
                    <a:pt x="152" y="117"/>
                    <a:pt x="152" y="117"/>
                  </a:cubicBezTo>
                  <a:cubicBezTo>
                    <a:pt x="152" y="117"/>
                    <a:pt x="152" y="117"/>
                    <a:pt x="152" y="117"/>
                  </a:cubicBezTo>
                  <a:cubicBezTo>
                    <a:pt x="153" y="117"/>
                    <a:pt x="153" y="117"/>
                    <a:pt x="153" y="117"/>
                  </a:cubicBezTo>
                  <a:cubicBezTo>
                    <a:pt x="153" y="117"/>
                    <a:pt x="153" y="117"/>
                    <a:pt x="153" y="117"/>
                  </a:cubicBezTo>
                  <a:cubicBezTo>
                    <a:pt x="153" y="117"/>
                    <a:pt x="153" y="117"/>
                    <a:pt x="153" y="117"/>
                  </a:cubicBezTo>
                  <a:cubicBezTo>
                    <a:pt x="153" y="118"/>
                    <a:pt x="153" y="118"/>
                    <a:pt x="153" y="118"/>
                  </a:cubicBezTo>
                  <a:cubicBezTo>
                    <a:pt x="153" y="118"/>
                    <a:pt x="153" y="118"/>
                    <a:pt x="153" y="118"/>
                  </a:cubicBezTo>
                  <a:cubicBezTo>
                    <a:pt x="152" y="119"/>
                    <a:pt x="152" y="119"/>
                    <a:pt x="152" y="119"/>
                  </a:cubicBezTo>
                  <a:cubicBezTo>
                    <a:pt x="152" y="120"/>
                    <a:pt x="152" y="120"/>
                    <a:pt x="152" y="120"/>
                  </a:cubicBezTo>
                  <a:cubicBezTo>
                    <a:pt x="152" y="121"/>
                    <a:pt x="152" y="121"/>
                    <a:pt x="152" y="121"/>
                  </a:cubicBezTo>
                  <a:cubicBezTo>
                    <a:pt x="152" y="121"/>
                    <a:pt x="152" y="121"/>
                    <a:pt x="152" y="121"/>
                  </a:cubicBezTo>
                  <a:cubicBezTo>
                    <a:pt x="151" y="121"/>
                    <a:pt x="151" y="121"/>
                    <a:pt x="151" y="121"/>
                  </a:cubicBezTo>
                  <a:cubicBezTo>
                    <a:pt x="151" y="121"/>
                    <a:pt x="151" y="121"/>
                    <a:pt x="151" y="121"/>
                  </a:cubicBezTo>
                  <a:cubicBezTo>
                    <a:pt x="150" y="121"/>
                    <a:pt x="150" y="121"/>
                    <a:pt x="150" y="121"/>
                  </a:cubicBezTo>
                  <a:cubicBezTo>
                    <a:pt x="149" y="121"/>
                    <a:pt x="149" y="121"/>
                    <a:pt x="149" y="121"/>
                  </a:cubicBezTo>
                  <a:cubicBezTo>
                    <a:pt x="149" y="121"/>
                    <a:pt x="149" y="121"/>
                    <a:pt x="149" y="121"/>
                  </a:cubicBezTo>
                  <a:cubicBezTo>
                    <a:pt x="148" y="121"/>
                    <a:pt x="148" y="121"/>
                    <a:pt x="148" y="121"/>
                  </a:cubicBezTo>
                  <a:cubicBezTo>
                    <a:pt x="148" y="122"/>
                    <a:pt x="148" y="122"/>
                    <a:pt x="148" y="122"/>
                  </a:cubicBezTo>
                  <a:cubicBezTo>
                    <a:pt x="148" y="122"/>
                    <a:pt x="148" y="122"/>
                    <a:pt x="148" y="122"/>
                  </a:cubicBezTo>
                  <a:cubicBezTo>
                    <a:pt x="147" y="122"/>
                    <a:pt x="147" y="122"/>
                    <a:pt x="147" y="122"/>
                  </a:cubicBezTo>
                  <a:cubicBezTo>
                    <a:pt x="147" y="122"/>
                    <a:pt x="147" y="122"/>
                    <a:pt x="147" y="122"/>
                  </a:cubicBezTo>
                  <a:cubicBezTo>
                    <a:pt x="147" y="122"/>
                    <a:pt x="147" y="122"/>
                    <a:pt x="147" y="122"/>
                  </a:cubicBezTo>
                  <a:cubicBezTo>
                    <a:pt x="147" y="123"/>
                    <a:pt x="147" y="123"/>
                    <a:pt x="147" y="123"/>
                  </a:cubicBezTo>
                  <a:cubicBezTo>
                    <a:pt x="146" y="123"/>
                    <a:pt x="146" y="123"/>
                    <a:pt x="146" y="123"/>
                  </a:cubicBezTo>
                  <a:cubicBezTo>
                    <a:pt x="146" y="123"/>
                    <a:pt x="146" y="123"/>
                    <a:pt x="146" y="123"/>
                  </a:cubicBezTo>
                  <a:cubicBezTo>
                    <a:pt x="145" y="122"/>
                    <a:pt x="145" y="122"/>
                    <a:pt x="145" y="122"/>
                  </a:cubicBezTo>
                  <a:cubicBezTo>
                    <a:pt x="144" y="122"/>
                    <a:pt x="144" y="122"/>
                    <a:pt x="144" y="122"/>
                  </a:cubicBezTo>
                  <a:cubicBezTo>
                    <a:pt x="143" y="121"/>
                    <a:pt x="143" y="121"/>
                    <a:pt x="143" y="121"/>
                  </a:cubicBezTo>
                  <a:cubicBezTo>
                    <a:pt x="141" y="119"/>
                    <a:pt x="141" y="119"/>
                    <a:pt x="141" y="119"/>
                  </a:cubicBezTo>
                  <a:cubicBezTo>
                    <a:pt x="141" y="119"/>
                    <a:pt x="141" y="119"/>
                    <a:pt x="141" y="119"/>
                  </a:cubicBezTo>
                  <a:cubicBezTo>
                    <a:pt x="141" y="118"/>
                    <a:pt x="141" y="118"/>
                    <a:pt x="141" y="118"/>
                  </a:cubicBezTo>
                  <a:cubicBezTo>
                    <a:pt x="141" y="118"/>
                    <a:pt x="141" y="118"/>
                    <a:pt x="141" y="118"/>
                  </a:cubicBezTo>
                  <a:cubicBezTo>
                    <a:pt x="142" y="118"/>
                    <a:pt x="142" y="118"/>
                    <a:pt x="142" y="118"/>
                  </a:cubicBezTo>
                  <a:cubicBezTo>
                    <a:pt x="142" y="118"/>
                    <a:pt x="142" y="118"/>
                    <a:pt x="142" y="118"/>
                  </a:cubicBezTo>
                  <a:cubicBezTo>
                    <a:pt x="142" y="119"/>
                    <a:pt x="142" y="119"/>
                    <a:pt x="142" y="119"/>
                  </a:cubicBezTo>
                  <a:cubicBezTo>
                    <a:pt x="144" y="119"/>
                    <a:pt x="144" y="119"/>
                    <a:pt x="144" y="119"/>
                  </a:cubicBezTo>
                  <a:cubicBezTo>
                    <a:pt x="145" y="120"/>
                    <a:pt x="145" y="120"/>
                    <a:pt x="145" y="120"/>
                  </a:cubicBezTo>
                  <a:cubicBezTo>
                    <a:pt x="145" y="120"/>
                    <a:pt x="145" y="120"/>
                    <a:pt x="145" y="120"/>
                  </a:cubicBezTo>
                  <a:cubicBezTo>
                    <a:pt x="146" y="120"/>
                    <a:pt x="146" y="120"/>
                    <a:pt x="146" y="120"/>
                  </a:cubicBezTo>
                  <a:cubicBezTo>
                    <a:pt x="146" y="119"/>
                    <a:pt x="146" y="119"/>
                    <a:pt x="146" y="119"/>
                  </a:cubicBezTo>
                  <a:cubicBezTo>
                    <a:pt x="146" y="119"/>
                    <a:pt x="146" y="119"/>
                    <a:pt x="146" y="119"/>
                  </a:cubicBezTo>
                  <a:cubicBezTo>
                    <a:pt x="145" y="119"/>
                    <a:pt x="145" y="119"/>
                    <a:pt x="145" y="119"/>
                  </a:cubicBezTo>
                  <a:cubicBezTo>
                    <a:pt x="145" y="119"/>
                    <a:pt x="145" y="119"/>
                    <a:pt x="145" y="119"/>
                  </a:cubicBezTo>
                  <a:cubicBezTo>
                    <a:pt x="144" y="119"/>
                    <a:pt x="144" y="119"/>
                    <a:pt x="144" y="119"/>
                  </a:cubicBezTo>
                  <a:cubicBezTo>
                    <a:pt x="143" y="118"/>
                    <a:pt x="143" y="118"/>
                    <a:pt x="143" y="118"/>
                  </a:cubicBezTo>
                  <a:cubicBezTo>
                    <a:pt x="142" y="118"/>
                    <a:pt x="142" y="118"/>
                    <a:pt x="142" y="118"/>
                  </a:cubicBezTo>
                  <a:cubicBezTo>
                    <a:pt x="141" y="118"/>
                    <a:pt x="141" y="118"/>
                    <a:pt x="141" y="118"/>
                  </a:cubicBezTo>
                  <a:cubicBezTo>
                    <a:pt x="141" y="117"/>
                    <a:pt x="141" y="117"/>
                    <a:pt x="141" y="117"/>
                  </a:cubicBezTo>
                  <a:cubicBezTo>
                    <a:pt x="141" y="117"/>
                    <a:pt x="141" y="117"/>
                    <a:pt x="141" y="117"/>
                  </a:cubicBezTo>
                  <a:cubicBezTo>
                    <a:pt x="140" y="117"/>
                    <a:pt x="140" y="117"/>
                    <a:pt x="140" y="117"/>
                  </a:cubicBezTo>
                  <a:cubicBezTo>
                    <a:pt x="140" y="117"/>
                    <a:pt x="140" y="117"/>
                    <a:pt x="140" y="117"/>
                  </a:cubicBezTo>
                  <a:cubicBezTo>
                    <a:pt x="140" y="117"/>
                    <a:pt x="140" y="117"/>
                    <a:pt x="140" y="117"/>
                  </a:cubicBezTo>
                  <a:cubicBezTo>
                    <a:pt x="140" y="118"/>
                    <a:pt x="140" y="118"/>
                    <a:pt x="140" y="118"/>
                  </a:cubicBezTo>
                  <a:cubicBezTo>
                    <a:pt x="140" y="119"/>
                    <a:pt x="140" y="119"/>
                    <a:pt x="140" y="119"/>
                  </a:cubicBezTo>
                  <a:cubicBezTo>
                    <a:pt x="140" y="120"/>
                    <a:pt x="140" y="120"/>
                    <a:pt x="140" y="120"/>
                  </a:cubicBezTo>
                  <a:cubicBezTo>
                    <a:pt x="139" y="120"/>
                    <a:pt x="139" y="120"/>
                    <a:pt x="139" y="120"/>
                  </a:cubicBezTo>
                  <a:cubicBezTo>
                    <a:pt x="139" y="120"/>
                    <a:pt x="139" y="120"/>
                    <a:pt x="139" y="120"/>
                  </a:cubicBezTo>
                  <a:cubicBezTo>
                    <a:pt x="138" y="118"/>
                    <a:pt x="138" y="118"/>
                    <a:pt x="138" y="118"/>
                  </a:cubicBezTo>
                  <a:cubicBezTo>
                    <a:pt x="137" y="117"/>
                    <a:pt x="137" y="117"/>
                    <a:pt x="137" y="117"/>
                  </a:cubicBezTo>
                  <a:cubicBezTo>
                    <a:pt x="137" y="116"/>
                    <a:pt x="137" y="116"/>
                    <a:pt x="137" y="116"/>
                  </a:cubicBezTo>
                  <a:cubicBezTo>
                    <a:pt x="136" y="116"/>
                    <a:pt x="136" y="116"/>
                    <a:pt x="136" y="116"/>
                  </a:cubicBezTo>
                  <a:cubicBezTo>
                    <a:pt x="136" y="116"/>
                    <a:pt x="136" y="116"/>
                    <a:pt x="136" y="116"/>
                  </a:cubicBezTo>
                  <a:cubicBezTo>
                    <a:pt x="136" y="116"/>
                    <a:pt x="136" y="116"/>
                    <a:pt x="136" y="116"/>
                  </a:cubicBezTo>
                  <a:cubicBezTo>
                    <a:pt x="136" y="116"/>
                    <a:pt x="136" y="116"/>
                    <a:pt x="136" y="116"/>
                  </a:cubicBezTo>
                  <a:cubicBezTo>
                    <a:pt x="136" y="116"/>
                    <a:pt x="136" y="116"/>
                    <a:pt x="136" y="116"/>
                  </a:cubicBezTo>
                  <a:cubicBezTo>
                    <a:pt x="136" y="117"/>
                    <a:pt x="136" y="117"/>
                    <a:pt x="136" y="117"/>
                  </a:cubicBezTo>
                  <a:cubicBezTo>
                    <a:pt x="137" y="118"/>
                    <a:pt x="137" y="118"/>
                    <a:pt x="137" y="118"/>
                  </a:cubicBezTo>
                  <a:cubicBezTo>
                    <a:pt x="137" y="119"/>
                    <a:pt x="137" y="119"/>
                    <a:pt x="137" y="119"/>
                  </a:cubicBezTo>
                  <a:cubicBezTo>
                    <a:pt x="138" y="119"/>
                    <a:pt x="138" y="119"/>
                    <a:pt x="138" y="119"/>
                  </a:cubicBezTo>
                  <a:cubicBezTo>
                    <a:pt x="138" y="119"/>
                    <a:pt x="138" y="119"/>
                    <a:pt x="138" y="119"/>
                  </a:cubicBezTo>
                  <a:cubicBezTo>
                    <a:pt x="138" y="120"/>
                    <a:pt x="138" y="120"/>
                    <a:pt x="138" y="120"/>
                  </a:cubicBezTo>
                  <a:cubicBezTo>
                    <a:pt x="138" y="120"/>
                    <a:pt x="138" y="120"/>
                    <a:pt x="138" y="120"/>
                  </a:cubicBezTo>
                  <a:cubicBezTo>
                    <a:pt x="137" y="120"/>
                    <a:pt x="137" y="120"/>
                    <a:pt x="137" y="120"/>
                  </a:cubicBezTo>
                  <a:cubicBezTo>
                    <a:pt x="136" y="120"/>
                    <a:pt x="136" y="120"/>
                    <a:pt x="136" y="120"/>
                  </a:cubicBezTo>
                  <a:cubicBezTo>
                    <a:pt x="136" y="121"/>
                    <a:pt x="136" y="121"/>
                    <a:pt x="136" y="121"/>
                  </a:cubicBezTo>
                  <a:cubicBezTo>
                    <a:pt x="135" y="121"/>
                    <a:pt x="135" y="121"/>
                    <a:pt x="135" y="121"/>
                  </a:cubicBezTo>
                  <a:cubicBezTo>
                    <a:pt x="135" y="121"/>
                    <a:pt x="135" y="121"/>
                    <a:pt x="135" y="121"/>
                  </a:cubicBezTo>
                  <a:cubicBezTo>
                    <a:pt x="134" y="122"/>
                    <a:pt x="134" y="122"/>
                    <a:pt x="134" y="122"/>
                  </a:cubicBezTo>
                  <a:cubicBezTo>
                    <a:pt x="134" y="122"/>
                    <a:pt x="134" y="122"/>
                    <a:pt x="134" y="122"/>
                  </a:cubicBezTo>
                  <a:cubicBezTo>
                    <a:pt x="133" y="121"/>
                    <a:pt x="133" y="121"/>
                    <a:pt x="133" y="121"/>
                  </a:cubicBezTo>
                  <a:cubicBezTo>
                    <a:pt x="133" y="121"/>
                    <a:pt x="133" y="121"/>
                    <a:pt x="133" y="121"/>
                  </a:cubicBezTo>
                  <a:cubicBezTo>
                    <a:pt x="132" y="121"/>
                    <a:pt x="132" y="121"/>
                    <a:pt x="132" y="121"/>
                  </a:cubicBezTo>
                  <a:cubicBezTo>
                    <a:pt x="132" y="120"/>
                    <a:pt x="132" y="120"/>
                    <a:pt x="132" y="120"/>
                  </a:cubicBezTo>
                  <a:cubicBezTo>
                    <a:pt x="131" y="120"/>
                    <a:pt x="131" y="120"/>
                    <a:pt x="131" y="120"/>
                  </a:cubicBezTo>
                  <a:cubicBezTo>
                    <a:pt x="131" y="120"/>
                    <a:pt x="131" y="120"/>
                    <a:pt x="131" y="120"/>
                  </a:cubicBezTo>
                  <a:cubicBezTo>
                    <a:pt x="131" y="119"/>
                    <a:pt x="131" y="119"/>
                    <a:pt x="131" y="119"/>
                  </a:cubicBezTo>
                  <a:cubicBezTo>
                    <a:pt x="130" y="119"/>
                    <a:pt x="130" y="119"/>
                    <a:pt x="130" y="119"/>
                  </a:cubicBezTo>
                  <a:cubicBezTo>
                    <a:pt x="130" y="119"/>
                    <a:pt x="130" y="119"/>
                    <a:pt x="130" y="119"/>
                  </a:cubicBezTo>
                  <a:cubicBezTo>
                    <a:pt x="130" y="119"/>
                    <a:pt x="130" y="119"/>
                    <a:pt x="130" y="119"/>
                  </a:cubicBezTo>
                  <a:cubicBezTo>
                    <a:pt x="130" y="119"/>
                    <a:pt x="130" y="119"/>
                    <a:pt x="130" y="119"/>
                  </a:cubicBezTo>
                  <a:cubicBezTo>
                    <a:pt x="130" y="120"/>
                    <a:pt x="130" y="120"/>
                    <a:pt x="130" y="120"/>
                  </a:cubicBezTo>
                  <a:cubicBezTo>
                    <a:pt x="131" y="120"/>
                    <a:pt x="131" y="120"/>
                    <a:pt x="131" y="120"/>
                  </a:cubicBezTo>
                  <a:cubicBezTo>
                    <a:pt x="132" y="121"/>
                    <a:pt x="132" y="121"/>
                    <a:pt x="132" y="121"/>
                  </a:cubicBezTo>
                  <a:cubicBezTo>
                    <a:pt x="132" y="121"/>
                    <a:pt x="132" y="121"/>
                    <a:pt x="132" y="121"/>
                  </a:cubicBezTo>
                  <a:cubicBezTo>
                    <a:pt x="132" y="122"/>
                    <a:pt x="132" y="122"/>
                    <a:pt x="132" y="122"/>
                  </a:cubicBezTo>
                  <a:cubicBezTo>
                    <a:pt x="132" y="122"/>
                    <a:pt x="132" y="122"/>
                    <a:pt x="132" y="122"/>
                  </a:cubicBezTo>
                  <a:cubicBezTo>
                    <a:pt x="130" y="122"/>
                    <a:pt x="130" y="122"/>
                    <a:pt x="130" y="122"/>
                  </a:cubicBezTo>
                  <a:cubicBezTo>
                    <a:pt x="129" y="122"/>
                    <a:pt x="129" y="122"/>
                    <a:pt x="129" y="122"/>
                  </a:cubicBezTo>
                  <a:cubicBezTo>
                    <a:pt x="129" y="122"/>
                    <a:pt x="129" y="122"/>
                    <a:pt x="129" y="122"/>
                  </a:cubicBezTo>
                  <a:cubicBezTo>
                    <a:pt x="128" y="123"/>
                    <a:pt x="128" y="123"/>
                    <a:pt x="128" y="123"/>
                  </a:cubicBezTo>
                  <a:cubicBezTo>
                    <a:pt x="128" y="123"/>
                    <a:pt x="128" y="123"/>
                    <a:pt x="128" y="123"/>
                  </a:cubicBezTo>
                  <a:cubicBezTo>
                    <a:pt x="129" y="123"/>
                    <a:pt x="129" y="123"/>
                    <a:pt x="129" y="123"/>
                  </a:cubicBezTo>
                  <a:cubicBezTo>
                    <a:pt x="129" y="123"/>
                    <a:pt x="129" y="123"/>
                    <a:pt x="129" y="123"/>
                  </a:cubicBezTo>
                  <a:cubicBezTo>
                    <a:pt x="129" y="123"/>
                    <a:pt x="129" y="123"/>
                    <a:pt x="129" y="123"/>
                  </a:cubicBezTo>
                  <a:cubicBezTo>
                    <a:pt x="130" y="123"/>
                    <a:pt x="130" y="123"/>
                    <a:pt x="130" y="123"/>
                  </a:cubicBezTo>
                  <a:cubicBezTo>
                    <a:pt x="130" y="123"/>
                    <a:pt x="130" y="123"/>
                    <a:pt x="130" y="123"/>
                  </a:cubicBezTo>
                  <a:cubicBezTo>
                    <a:pt x="130" y="123"/>
                    <a:pt x="130" y="123"/>
                    <a:pt x="130" y="123"/>
                  </a:cubicBezTo>
                  <a:cubicBezTo>
                    <a:pt x="130" y="123"/>
                    <a:pt x="131" y="123"/>
                    <a:pt x="131" y="123"/>
                  </a:cubicBezTo>
                  <a:cubicBezTo>
                    <a:pt x="131" y="123"/>
                    <a:pt x="132" y="123"/>
                    <a:pt x="132" y="123"/>
                  </a:cubicBezTo>
                  <a:cubicBezTo>
                    <a:pt x="132" y="123"/>
                    <a:pt x="132" y="123"/>
                    <a:pt x="132" y="123"/>
                  </a:cubicBezTo>
                  <a:cubicBezTo>
                    <a:pt x="132" y="122"/>
                    <a:pt x="132" y="122"/>
                    <a:pt x="132" y="122"/>
                  </a:cubicBezTo>
                  <a:cubicBezTo>
                    <a:pt x="133" y="122"/>
                    <a:pt x="133" y="122"/>
                    <a:pt x="133" y="122"/>
                  </a:cubicBezTo>
                  <a:cubicBezTo>
                    <a:pt x="134" y="122"/>
                    <a:pt x="134" y="122"/>
                    <a:pt x="134" y="122"/>
                  </a:cubicBezTo>
                  <a:cubicBezTo>
                    <a:pt x="135" y="122"/>
                    <a:pt x="135" y="122"/>
                    <a:pt x="135" y="122"/>
                  </a:cubicBezTo>
                  <a:cubicBezTo>
                    <a:pt x="135" y="122"/>
                    <a:pt x="135" y="122"/>
                    <a:pt x="135" y="122"/>
                  </a:cubicBezTo>
                  <a:cubicBezTo>
                    <a:pt x="135" y="123"/>
                    <a:pt x="135" y="123"/>
                    <a:pt x="135" y="123"/>
                  </a:cubicBezTo>
                  <a:cubicBezTo>
                    <a:pt x="136" y="123"/>
                    <a:pt x="136" y="123"/>
                    <a:pt x="136" y="123"/>
                  </a:cubicBezTo>
                  <a:cubicBezTo>
                    <a:pt x="137" y="123"/>
                    <a:pt x="137" y="123"/>
                    <a:pt x="137" y="123"/>
                  </a:cubicBezTo>
                  <a:cubicBezTo>
                    <a:pt x="137" y="124"/>
                    <a:pt x="137" y="124"/>
                    <a:pt x="137" y="124"/>
                  </a:cubicBezTo>
                  <a:cubicBezTo>
                    <a:pt x="137" y="124"/>
                    <a:pt x="137" y="124"/>
                    <a:pt x="137" y="124"/>
                  </a:cubicBezTo>
                  <a:cubicBezTo>
                    <a:pt x="137" y="124"/>
                    <a:pt x="137" y="124"/>
                    <a:pt x="137" y="124"/>
                  </a:cubicBezTo>
                  <a:cubicBezTo>
                    <a:pt x="136" y="125"/>
                    <a:pt x="136" y="125"/>
                    <a:pt x="136" y="125"/>
                  </a:cubicBezTo>
                  <a:cubicBezTo>
                    <a:pt x="135" y="125"/>
                    <a:pt x="135" y="125"/>
                    <a:pt x="135" y="125"/>
                  </a:cubicBezTo>
                  <a:cubicBezTo>
                    <a:pt x="135" y="125"/>
                    <a:pt x="135" y="125"/>
                    <a:pt x="135" y="125"/>
                  </a:cubicBezTo>
                  <a:cubicBezTo>
                    <a:pt x="134" y="125"/>
                    <a:pt x="134" y="125"/>
                    <a:pt x="134" y="125"/>
                  </a:cubicBezTo>
                  <a:cubicBezTo>
                    <a:pt x="133" y="126"/>
                    <a:pt x="133" y="126"/>
                    <a:pt x="133" y="126"/>
                  </a:cubicBezTo>
                  <a:cubicBezTo>
                    <a:pt x="133" y="126"/>
                    <a:pt x="133" y="126"/>
                    <a:pt x="133" y="126"/>
                  </a:cubicBezTo>
                  <a:cubicBezTo>
                    <a:pt x="132" y="125"/>
                    <a:pt x="132" y="125"/>
                    <a:pt x="132" y="125"/>
                  </a:cubicBezTo>
                  <a:cubicBezTo>
                    <a:pt x="132" y="125"/>
                    <a:pt x="132" y="125"/>
                    <a:pt x="132" y="125"/>
                  </a:cubicBezTo>
                  <a:cubicBezTo>
                    <a:pt x="131" y="125"/>
                    <a:pt x="131" y="125"/>
                    <a:pt x="131" y="125"/>
                  </a:cubicBezTo>
                  <a:cubicBezTo>
                    <a:pt x="131" y="125"/>
                    <a:pt x="131" y="125"/>
                    <a:pt x="131" y="125"/>
                  </a:cubicBezTo>
                  <a:cubicBezTo>
                    <a:pt x="130" y="125"/>
                    <a:pt x="130" y="125"/>
                    <a:pt x="130" y="125"/>
                  </a:cubicBezTo>
                  <a:cubicBezTo>
                    <a:pt x="130" y="125"/>
                    <a:pt x="130" y="125"/>
                    <a:pt x="130" y="125"/>
                  </a:cubicBezTo>
                  <a:cubicBezTo>
                    <a:pt x="130" y="125"/>
                    <a:pt x="130" y="125"/>
                    <a:pt x="130" y="125"/>
                  </a:cubicBezTo>
                  <a:cubicBezTo>
                    <a:pt x="130" y="125"/>
                    <a:pt x="130" y="125"/>
                    <a:pt x="130" y="125"/>
                  </a:cubicBezTo>
                  <a:cubicBezTo>
                    <a:pt x="130" y="125"/>
                    <a:pt x="130" y="125"/>
                    <a:pt x="130" y="125"/>
                  </a:cubicBezTo>
                  <a:cubicBezTo>
                    <a:pt x="131" y="125"/>
                    <a:pt x="131" y="125"/>
                    <a:pt x="131" y="125"/>
                  </a:cubicBezTo>
                  <a:cubicBezTo>
                    <a:pt x="131" y="125"/>
                    <a:pt x="131" y="125"/>
                    <a:pt x="131" y="125"/>
                  </a:cubicBezTo>
                  <a:cubicBezTo>
                    <a:pt x="132" y="125"/>
                    <a:pt x="132" y="125"/>
                    <a:pt x="132" y="125"/>
                  </a:cubicBezTo>
                  <a:cubicBezTo>
                    <a:pt x="132" y="126"/>
                    <a:pt x="132" y="126"/>
                    <a:pt x="132" y="126"/>
                  </a:cubicBezTo>
                  <a:cubicBezTo>
                    <a:pt x="132" y="126"/>
                    <a:pt x="132" y="126"/>
                    <a:pt x="132" y="126"/>
                  </a:cubicBezTo>
                  <a:cubicBezTo>
                    <a:pt x="131" y="126"/>
                    <a:pt x="131" y="126"/>
                    <a:pt x="131" y="126"/>
                  </a:cubicBezTo>
                  <a:cubicBezTo>
                    <a:pt x="130" y="126"/>
                    <a:pt x="130" y="126"/>
                    <a:pt x="130" y="126"/>
                  </a:cubicBezTo>
                  <a:cubicBezTo>
                    <a:pt x="130" y="127"/>
                    <a:pt x="130" y="127"/>
                    <a:pt x="130" y="127"/>
                  </a:cubicBezTo>
                  <a:cubicBezTo>
                    <a:pt x="130" y="127"/>
                    <a:pt x="130" y="127"/>
                    <a:pt x="130" y="127"/>
                  </a:cubicBezTo>
                  <a:cubicBezTo>
                    <a:pt x="131" y="126"/>
                    <a:pt x="131" y="126"/>
                    <a:pt x="131" y="126"/>
                  </a:cubicBezTo>
                  <a:cubicBezTo>
                    <a:pt x="132" y="126"/>
                    <a:pt x="132" y="126"/>
                    <a:pt x="132" y="126"/>
                  </a:cubicBezTo>
                  <a:cubicBezTo>
                    <a:pt x="132" y="126"/>
                    <a:pt x="132" y="126"/>
                    <a:pt x="132" y="126"/>
                  </a:cubicBezTo>
                  <a:cubicBezTo>
                    <a:pt x="132" y="127"/>
                    <a:pt x="132" y="127"/>
                    <a:pt x="132" y="127"/>
                  </a:cubicBezTo>
                  <a:cubicBezTo>
                    <a:pt x="132" y="127"/>
                    <a:pt x="132" y="127"/>
                    <a:pt x="132" y="127"/>
                  </a:cubicBezTo>
                  <a:cubicBezTo>
                    <a:pt x="133" y="127"/>
                    <a:pt x="133" y="127"/>
                    <a:pt x="133" y="127"/>
                  </a:cubicBezTo>
                  <a:cubicBezTo>
                    <a:pt x="133" y="126"/>
                    <a:pt x="133" y="126"/>
                    <a:pt x="133" y="126"/>
                  </a:cubicBezTo>
                  <a:cubicBezTo>
                    <a:pt x="134" y="126"/>
                    <a:pt x="134" y="126"/>
                    <a:pt x="134" y="126"/>
                  </a:cubicBezTo>
                  <a:cubicBezTo>
                    <a:pt x="134" y="126"/>
                    <a:pt x="134" y="126"/>
                    <a:pt x="134" y="126"/>
                  </a:cubicBezTo>
                  <a:cubicBezTo>
                    <a:pt x="135" y="126"/>
                    <a:pt x="135" y="126"/>
                    <a:pt x="135" y="126"/>
                  </a:cubicBezTo>
                  <a:cubicBezTo>
                    <a:pt x="135" y="126"/>
                    <a:pt x="135" y="126"/>
                    <a:pt x="135" y="126"/>
                  </a:cubicBezTo>
                  <a:cubicBezTo>
                    <a:pt x="135" y="126"/>
                    <a:pt x="135" y="126"/>
                    <a:pt x="135" y="126"/>
                  </a:cubicBezTo>
                  <a:cubicBezTo>
                    <a:pt x="137" y="127"/>
                    <a:pt x="137" y="127"/>
                    <a:pt x="137" y="127"/>
                  </a:cubicBezTo>
                  <a:cubicBezTo>
                    <a:pt x="137" y="127"/>
                    <a:pt x="137" y="127"/>
                    <a:pt x="137" y="127"/>
                  </a:cubicBezTo>
                  <a:cubicBezTo>
                    <a:pt x="137" y="127"/>
                    <a:pt x="137" y="127"/>
                    <a:pt x="137" y="127"/>
                  </a:cubicBezTo>
                  <a:cubicBezTo>
                    <a:pt x="137" y="127"/>
                    <a:pt x="137" y="127"/>
                    <a:pt x="137" y="127"/>
                  </a:cubicBezTo>
                  <a:cubicBezTo>
                    <a:pt x="137" y="128"/>
                    <a:pt x="137" y="128"/>
                    <a:pt x="137" y="128"/>
                  </a:cubicBezTo>
                  <a:cubicBezTo>
                    <a:pt x="137" y="129"/>
                    <a:pt x="137" y="129"/>
                    <a:pt x="137" y="129"/>
                  </a:cubicBezTo>
                  <a:cubicBezTo>
                    <a:pt x="136" y="129"/>
                    <a:pt x="136" y="129"/>
                    <a:pt x="136" y="129"/>
                  </a:cubicBezTo>
                  <a:cubicBezTo>
                    <a:pt x="135" y="129"/>
                    <a:pt x="135" y="129"/>
                    <a:pt x="135" y="129"/>
                  </a:cubicBezTo>
                  <a:cubicBezTo>
                    <a:pt x="134" y="129"/>
                    <a:pt x="134" y="129"/>
                    <a:pt x="134" y="129"/>
                  </a:cubicBezTo>
                  <a:cubicBezTo>
                    <a:pt x="133" y="129"/>
                    <a:pt x="133" y="129"/>
                    <a:pt x="133" y="129"/>
                  </a:cubicBezTo>
                  <a:cubicBezTo>
                    <a:pt x="133" y="129"/>
                    <a:pt x="133" y="129"/>
                    <a:pt x="133" y="129"/>
                  </a:cubicBezTo>
                  <a:cubicBezTo>
                    <a:pt x="132" y="129"/>
                    <a:pt x="132" y="129"/>
                    <a:pt x="132" y="129"/>
                  </a:cubicBezTo>
                  <a:cubicBezTo>
                    <a:pt x="132" y="129"/>
                    <a:pt x="132" y="129"/>
                    <a:pt x="132" y="129"/>
                  </a:cubicBezTo>
                  <a:cubicBezTo>
                    <a:pt x="133" y="129"/>
                    <a:pt x="133" y="129"/>
                    <a:pt x="133" y="129"/>
                  </a:cubicBezTo>
                  <a:cubicBezTo>
                    <a:pt x="134" y="129"/>
                    <a:pt x="134" y="129"/>
                    <a:pt x="134" y="129"/>
                  </a:cubicBezTo>
                  <a:cubicBezTo>
                    <a:pt x="135" y="130"/>
                    <a:pt x="135" y="130"/>
                    <a:pt x="135" y="130"/>
                  </a:cubicBezTo>
                  <a:cubicBezTo>
                    <a:pt x="135" y="130"/>
                    <a:pt x="135" y="130"/>
                    <a:pt x="135" y="130"/>
                  </a:cubicBezTo>
                  <a:cubicBezTo>
                    <a:pt x="135" y="130"/>
                    <a:pt x="135" y="130"/>
                    <a:pt x="135" y="130"/>
                  </a:cubicBezTo>
                  <a:cubicBezTo>
                    <a:pt x="136" y="130"/>
                    <a:pt x="136" y="130"/>
                    <a:pt x="136" y="130"/>
                  </a:cubicBezTo>
                  <a:cubicBezTo>
                    <a:pt x="137" y="130"/>
                    <a:pt x="137" y="130"/>
                    <a:pt x="137" y="130"/>
                  </a:cubicBezTo>
                  <a:cubicBezTo>
                    <a:pt x="138" y="130"/>
                    <a:pt x="138" y="130"/>
                    <a:pt x="138" y="130"/>
                  </a:cubicBezTo>
                  <a:cubicBezTo>
                    <a:pt x="138" y="130"/>
                    <a:pt x="138" y="130"/>
                    <a:pt x="138" y="130"/>
                  </a:cubicBezTo>
                  <a:cubicBezTo>
                    <a:pt x="139" y="130"/>
                    <a:pt x="139" y="130"/>
                    <a:pt x="139" y="130"/>
                  </a:cubicBezTo>
                  <a:cubicBezTo>
                    <a:pt x="140" y="131"/>
                    <a:pt x="140" y="131"/>
                    <a:pt x="140" y="131"/>
                  </a:cubicBezTo>
                  <a:cubicBezTo>
                    <a:pt x="140" y="131"/>
                    <a:pt x="140" y="131"/>
                    <a:pt x="140" y="131"/>
                  </a:cubicBezTo>
                  <a:cubicBezTo>
                    <a:pt x="140" y="132"/>
                    <a:pt x="140" y="132"/>
                    <a:pt x="140" y="132"/>
                  </a:cubicBezTo>
                  <a:cubicBezTo>
                    <a:pt x="141" y="132"/>
                    <a:pt x="141" y="132"/>
                    <a:pt x="141" y="132"/>
                  </a:cubicBezTo>
                  <a:cubicBezTo>
                    <a:pt x="141" y="132"/>
                    <a:pt x="141" y="132"/>
                    <a:pt x="141" y="132"/>
                  </a:cubicBezTo>
                  <a:cubicBezTo>
                    <a:pt x="141" y="132"/>
                    <a:pt x="141" y="132"/>
                    <a:pt x="141" y="132"/>
                  </a:cubicBezTo>
                  <a:cubicBezTo>
                    <a:pt x="142" y="133"/>
                    <a:pt x="142" y="133"/>
                    <a:pt x="142" y="133"/>
                  </a:cubicBezTo>
                  <a:cubicBezTo>
                    <a:pt x="142" y="133"/>
                    <a:pt x="142" y="133"/>
                    <a:pt x="142" y="133"/>
                  </a:cubicBezTo>
                  <a:cubicBezTo>
                    <a:pt x="143" y="133"/>
                    <a:pt x="143" y="133"/>
                    <a:pt x="143" y="133"/>
                  </a:cubicBezTo>
                  <a:cubicBezTo>
                    <a:pt x="143" y="134"/>
                    <a:pt x="143" y="134"/>
                    <a:pt x="143" y="134"/>
                  </a:cubicBezTo>
                  <a:cubicBezTo>
                    <a:pt x="143" y="134"/>
                    <a:pt x="143" y="134"/>
                    <a:pt x="143" y="134"/>
                  </a:cubicBezTo>
                  <a:cubicBezTo>
                    <a:pt x="144" y="134"/>
                    <a:pt x="144" y="134"/>
                    <a:pt x="144" y="134"/>
                  </a:cubicBezTo>
                  <a:cubicBezTo>
                    <a:pt x="144" y="134"/>
                    <a:pt x="144" y="134"/>
                    <a:pt x="144" y="134"/>
                  </a:cubicBezTo>
                  <a:cubicBezTo>
                    <a:pt x="144" y="135"/>
                    <a:pt x="144" y="135"/>
                    <a:pt x="144" y="135"/>
                  </a:cubicBezTo>
                  <a:cubicBezTo>
                    <a:pt x="143" y="135"/>
                    <a:pt x="143" y="135"/>
                    <a:pt x="143" y="135"/>
                  </a:cubicBezTo>
                  <a:cubicBezTo>
                    <a:pt x="143" y="136"/>
                    <a:pt x="143" y="136"/>
                    <a:pt x="143" y="136"/>
                  </a:cubicBezTo>
                  <a:cubicBezTo>
                    <a:pt x="143" y="136"/>
                    <a:pt x="143" y="136"/>
                    <a:pt x="143" y="136"/>
                  </a:cubicBezTo>
                  <a:cubicBezTo>
                    <a:pt x="142" y="137"/>
                    <a:pt x="142" y="137"/>
                    <a:pt x="142" y="137"/>
                  </a:cubicBezTo>
                  <a:cubicBezTo>
                    <a:pt x="143" y="137"/>
                    <a:pt x="143" y="137"/>
                    <a:pt x="143" y="137"/>
                  </a:cubicBezTo>
                  <a:cubicBezTo>
                    <a:pt x="143" y="136"/>
                    <a:pt x="143" y="136"/>
                    <a:pt x="143" y="136"/>
                  </a:cubicBezTo>
                  <a:cubicBezTo>
                    <a:pt x="144" y="136"/>
                    <a:pt x="144" y="136"/>
                    <a:pt x="144" y="136"/>
                  </a:cubicBezTo>
                  <a:cubicBezTo>
                    <a:pt x="144" y="135"/>
                    <a:pt x="144" y="135"/>
                    <a:pt x="144" y="135"/>
                  </a:cubicBezTo>
                  <a:cubicBezTo>
                    <a:pt x="144" y="136"/>
                    <a:pt x="144" y="136"/>
                    <a:pt x="144" y="136"/>
                  </a:cubicBezTo>
                  <a:cubicBezTo>
                    <a:pt x="144" y="136"/>
                    <a:pt x="144" y="136"/>
                    <a:pt x="144" y="136"/>
                  </a:cubicBezTo>
                  <a:cubicBezTo>
                    <a:pt x="144" y="137"/>
                    <a:pt x="144" y="137"/>
                    <a:pt x="144" y="137"/>
                  </a:cubicBezTo>
                  <a:cubicBezTo>
                    <a:pt x="144" y="136"/>
                    <a:pt x="144" y="136"/>
                    <a:pt x="144" y="136"/>
                  </a:cubicBezTo>
                  <a:cubicBezTo>
                    <a:pt x="144" y="136"/>
                    <a:pt x="144" y="136"/>
                    <a:pt x="144" y="136"/>
                  </a:cubicBezTo>
                  <a:cubicBezTo>
                    <a:pt x="145" y="136"/>
                    <a:pt x="145" y="136"/>
                    <a:pt x="145" y="136"/>
                  </a:cubicBezTo>
                  <a:cubicBezTo>
                    <a:pt x="145" y="136"/>
                    <a:pt x="145" y="136"/>
                    <a:pt x="145" y="136"/>
                  </a:cubicBezTo>
                  <a:cubicBezTo>
                    <a:pt x="146" y="136"/>
                    <a:pt x="146" y="136"/>
                    <a:pt x="146" y="136"/>
                  </a:cubicBezTo>
                  <a:cubicBezTo>
                    <a:pt x="145" y="137"/>
                    <a:pt x="145" y="137"/>
                    <a:pt x="145" y="137"/>
                  </a:cubicBezTo>
                  <a:cubicBezTo>
                    <a:pt x="145" y="137"/>
                    <a:pt x="145" y="137"/>
                    <a:pt x="145" y="137"/>
                  </a:cubicBezTo>
                  <a:cubicBezTo>
                    <a:pt x="144" y="138"/>
                    <a:pt x="144" y="138"/>
                    <a:pt x="144" y="138"/>
                  </a:cubicBezTo>
                  <a:cubicBezTo>
                    <a:pt x="144" y="138"/>
                    <a:pt x="144" y="138"/>
                    <a:pt x="144" y="138"/>
                  </a:cubicBezTo>
                  <a:cubicBezTo>
                    <a:pt x="144" y="139"/>
                    <a:pt x="144" y="139"/>
                    <a:pt x="144" y="139"/>
                  </a:cubicBezTo>
                  <a:cubicBezTo>
                    <a:pt x="144" y="139"/>
                    <a:pt x="144" y="139"/>
                    <a:pt x="144" y="139"/>
                  </a:cubicBezTo>
                  <a:cubicBezTo>
                    <a:pt x="144" y="139"/>
                    <a:pt x="144" y="139"/>
                    <a:pt x="144" y="139"/>
                  </a:cubicBezTo>
                  <a:cubicBezTo>
                    <a:pt x="144" y="140"/>
                    <a:pt x="144" y="140"/>
                    <a:pt x="144" y="140"/>
                  </a:cubicBezTo>
                  <a:cubicBezTo>
                    <a:pt x="144" y="140"/>
                    <a:pt x="144" y="140"/>
                    <a:pt x="144" y="140"/>
                  </a:cubicBezTo>
                  <a:cubicBezTo>
                    <a:pt x="144" y="140"/>
                    <a:pt x="144" y="140"/>
                    <a:pt x="144" y="140"/>
                  </a:cubicBezTo>
                  <a:cubicBezTo>
                    <a:pt x="145" y="139"/>
                    <a:pt x="145" y="139"/>
                    <a:pt x="145" y="139"/>
                  </a:cubicBezTo>
                  <a:cubicBezTo>
                    <a:pt x="145" y="138"/>
                    <a:pt x="145" y="138"/>
                    <a:pt x="145" y="138"/>
                  </a:cubicBezTo>
                  <a:cubicBezTo>
                    <a:pt x="146" y="138"/>
                    <a:pt x="146" y="138"/>
                    <a:pt x="146" y="138"/>
                  </a:cubicBezTo>
                  <a:cubicBezTo>
                    <a:pt x="146" y="138"/>
                    <a:pt x="146" y="138"/>
                    <a:pt x="146" y="138"/>
                  </a:cubicBezTo>
                  <a:cubicBezTo>
                    <a:pt x="146" y="138"/>
                    <a:pt x="146" y="138"/>
                    <a:pt x="146" y="138"/>
                  </a:cubicBezTo>
                  <a:cubicBezTo>
                    <a:pt x="146" y="139"/>
                    <a:pt x="146" y="139"/>
                    <a:pt x="146" y="139"/>
                  </a:cubicBezTo>
                  <a:cubicBezTo>
                    <a:pt x="145" y="140"/>
                    <a:pt x="145" y="140"/>
                    <a:pt x="145" y="140"/>
                  </a:cubicBezTo>
                  <a:cubicBezTo>
                    <a:pt x="146" y="140"/>
                    <a:pt x="146" y="140"/>
                    <a:pt x="146" y="140"/>
                  </a:cubicBezTo>
                  <a:cubicBezTo>
                    <a:pt x="146" y="140"/>
                    <a:pt x="146" y="140"/>
                    <a:pt x="146" y="140"/>
                  </a:cubicBezTo>
                  <a:cubicBezTo>
                    <a:pt x="146" y="140"/>
                    <a:pt x="146" y="140"/>
                    <a:pt x="146" y="140"/>
                  </a:cubicBezTo>
                  <a:cubicBezTo>
                    <a:pt x="146" y="141"/>
                    <a:pt x="146" y="141"/>
                    <a:pt x="146" y="141"/>
                  </a:cubicBezTo>
                  <a:cubicBezTo>
                    <a:pt x="146" y="141"/>
                    <a:pt x="146" y="141"/>
                    <a:pt x="146" y="141"/>
                  </a:cubicBezTo>
                  <a:cubicBezTo>
                    <a:pt x="145" y="141"/>
                    <a:pt x="145" y="141"/>
                    <a:pt x="145" y="141"/>
                  </a:cubicBezTo>
                  <a:cubicBezTo>
                    <a:pt x="145" y="142"/>
                    <a:pt x="145" y="142"/>
                    <a:pt x="145" y="142"/>
                  </a:cubicBezTo>
                  <a:cubicBezTo>
                    <a:pt x="145" y="142"/>
                    <a:pt x="145" y="142"/>
                    <a:pt x="145" y="142"/>
                  </a:cubicBezTo>
                  <a:cubicBezTo>
                    <a:pt x="146" y="142"/>
                    <a:pt x="146" y="142"/>
                    <a:pt x="146" y="142"/>
                  </a:cubicBezTo>
                  <a:cubicBezTo>
                    <a:pt x="146" y="142"/>
                    <a:pt x="146" y="142"/>
                    <a:pt x="146" y="142"/>
                  </a:cubicBezTo>
                  <a:cubicBezTo>
                    <a:pt x="146" y="142"/>
                    <a:pt x="146" y="142"/>
                    <a:pt x="146" y="142"/>
                  </a:cubicBezTo>
                  <a:cubicBezTo>
                    <a:pt x="146" y="143"/>
                    <a:pt x="146" y="143"/>
                    <a:pt x="146" y="143"/>
                  </a:cubicBezTo>
                  <a:cubicBezTo>
                    <a:pt x="146" y="143"/>
                    <a:pt x="146" y="143"/>
                    <a:pt x="146" y="143"/>
                  </a:cubicBezTo>
                  <a:cubicBezTo>
                    <a:pt x="146" y="143"/>
                    <a:pt x="146" y="143"/>
                    <a:pt x="146" y="143"/>
                  </a:cubicBezTo>
                  <a:cubicBezTo>
                    <a:pt x="146" y="144"/>
                    <a:pt x="146" y="144"/>
                    <a:pt x="146" y="144"/>
                  </a:cubicBezTo>
                  <a:cubicBezTo>
                    <a:pt x="146" y="144"/>
                    <a:pt x="146" y="144"/>
                    <a:pt x="146" y="144"/>
                  </a:cubicBezTo>
                  <a:cubicBezTo>
                    <a:pt x="146" y="145"/>
                    <a:pt x="146" y="145"/>
                    <a:pt x="146" y="145"/>
                  </a:cubicBezTo>
                  <a:cubicBezTo>
                    <a:pt x="146" y="146"/>
                    <a:pt x="146" y="146"/>
                    <a:pt x="146" y="146"/>
                  </a:cubicBezTo>
                  <a:cubicBezTo>
                    <a:pt x="146" y="146"/>
                    <a:pt x="146" y="146"/>
                    <a:pt x="146" y="146"/>
                  </a:cubicBezTo>
                  <a:cubicBezTo>
                    <a:pt x="146" y="147"/>
                    <a:pt x="146" y="147"/>
                    <a:pt x="146" y="147"/>
                  </a:cubicBezTo>
                  <a:cubicBezTo>
                    <a:pt x="145" y="147"/>
                    <a:pt x="145" y="147"/>
                    <a:pt x="145" y="147"/>
                  </a:cubicBezTo>
                  <a:cubicBezTo>
                    <a:pt x="145" y="147"/>
                    <a:pt x="145" y="147"/>
                    <a:pt x="145" y="147"/>
                  </a:cubicBezTo>
                  <a:cubicBezTo>
                    <a:pt x="145" y="147"/>
                    <a:pt x="145" y="147"/>
                    <a:pt x="145" y="147"/>
                  </a:cubicBezTo>
                  <a:cubicBezTo>
                    <a:pt x="144" y="147"/>
                    <a:pt x="144" y="147"/>
                    <a:pt x="144" y="147"/>
                  </a:cubicBezTo>
                  <a:cubicBezTo>
                    <a:pt x="145" y="147"/>
                    <a:pt x="145" y="147"/>
                    <a:pt x="145" y="147"/>
                  </a:cubicBezTo>
                  <a:cubicBezTo>
                    <a:pt x="144" y="146"/>
                    <a:pt x="144" y="146"/>
                    <a:pt x="144" y="146"/>
                  </a:cubicBezTo>
                  <a:cubicBezTo>
                    <a:pt x="144" y="146"/>
                    <a:pt x="144" y="146"/>
                    <a:pt x="144" y="146"/>
                  </a:cubicBezTo>
                  <a:cubicBezTo>
                    <a:pt x="144" y="146"/>
                    <a:pt x="144" y="146"/>
                    <a:pt x="144" y="146"/>
                  </a:cubicBezTo>
                  <a:cubicBezTo>
                    <a:pt x="143" y="147"/>
                    <a:pt x="143" y="147"/>
                    <a:pt x="143" y="147"/>
                  </a:cubicBezTo>
                  <a:cubicBezTo>
                    <a:pt x="143" y="146"/>
                    <a:pt x="143" y="146"/>
                    <a:pt x="143" y="146"/>
                  </a:cubicBezTo>
                  <a:cubicBezTo>
                    <a:pt x="143" y="146"/>
                    <a:pt x="143" y="146"/>
                    <a:pt x="143" y="146"/>
                  </a:cubicBezTo>
                  <a:cubicBezTo>
                    <a:pt x="143" y="145"/>
                    <a:pt x="143" y="145"/>
                    <a:pt x="143" y="145"/>
                  </a:cubicBezTo>
                  <a:cubicBezTo>
                    <a:pt x="143" y="145"/>
                    <a:pt x="143" y="145"/>
                    <a:pt x="143" y="145"/>
                  </a:cubicBezTo>
                  <a:cubicBezTo>
                    <a:pt x="143" y="144"/>
                    <a:pt x="143" y="144"/>
                    <a:pt x="143" y="144"/>
                  </a:cubicBezTo>
                  <a:cubicBezTo>
                    <a:pt x="143" y="143"/>
                    <a:pt x="143" y="143"/>
                    <a:pt x="143" y="143"/>
                  </a:cubicBezTo>
                  <a:cubicBezTo>
                    <a:pt x="143" y="143"/>
                    <a:pt x="143" y="143"/>
                    <a:pt x="143" y="143"/>
                  </a:cubicBezTo>
                  <a:cubicBezTo>
                    <a:pt x="143" y="143"/>
                    <a:pt x="143" y="143"/>
                    <a:pt x="143" y="143"/>
                  </a:cubicBezTo>
                  <a:cubicBezTo>
                    <a:pt x="142" y="143"/>
                    <a:pt x="142" y="143"/>
                    <a:pt x="142" y="143"/>
                  </a:cubicBezTo>
                  <a:cubicBezTo>
                    <a:pt x="142" y="144"/>
                    <a:pt x="142" y="144"/>
                    <a:pt x="142" y="144"/>
                  </a:cubicBezTo>
                  <a:cubicBezTo>
                    <a:pt x="142" y="145"/>
                    <a:pt x="142" y="145"/>
                    <a:pt x="142" y="145"/>
                  </a:cubicBezTo>
                  <a:cubicBezTo>
                    <a:pt x="142" y="146"/>
                    <a:pt x="142" y="146"/>
                    <a:pt x="142" y="146"/>
                  </a:cubicBezTo>
                  <a:cubicBezTo>
                    <a:pt x="142" y="147"/>
                    <a:pt x="142" y="147"/>
                    <a:pt x="142" y="147"/>
                  </a:cubicBezTo>
                  <a:cubicBezTo>
                    <a:pt x="142" y="147"/>
                    <a:pt x="142" y="147"/>
                    <a:pt x="142" y="147"/>
                  </a:cubicBezTo>
                  <a:cubicBezTo>
                    <a:pt x="141" y="147"/>
                    <a:pt x="141" y="147"/>
                    <a:pt x="141" y="147"/>
                  </a:cubicBezTo>
                  <a:cubicBezTo>
                    <a:pt x="141" y="147"/>
                    <a:pt x="141" y="147"/>
                    <a:pt x="141" y="147"/>
                  </a:cubicBezTo>
                  <a:cubicBezTo>
                    <a:pt x="140" y="147"/>
                    <a:pt x="140" y="147"/>
                    <a:pt x="140" y="147"/>
                  </a:cubicBezTo>
                  <a:cubicBezTo>
                    <a:pt x="140" y="147"/>
                    <a:pt x="140" y="147"/>
                    <a:pt x="140" y="147"/>
                  </a:cubicBezTo>
                  <a:cubicBezTo>
                    <a:pt x="139" y="146"/>
                    <a:pt x="139" y="146"/>
                    <a:pt x="139" y="146"/>
                  </a:cubicBezTo>
                  <a:cubicBezTo>
                    <a:pt x="138" y="145"/>
                    <a:pt x="138" y="145"/>
                    <a:pt x="138" y="145"/>
                  </a:cubicBezTo>
                  <a:cubicBezTo>
                    <a:pt x="137" y="144"/>
                    <a:pt x="137" y="144"/>
                    <a:pt x="137" y="144"/>
                  </a:cubicBezTo>
                  <a:cubicBezTo>
                    <a:pt x="137" y="144"/>
                    <a:pt x="137" y="144"/>
                    <a:pt x="137" y="144"/>
                  </a:cubicBezTo>
                  <a:cubicBezTo>
                    <a:pt x="137" y="142"/>
                    <a:pt x="137" y="142"/>
                    <a:pt x="137" y="142"/>
                  </a:cubicBezTo>
                  <a:cubicBezTo>
                    <a:pt x="136" y="142"/>
                    <a:pt x="136" y="142"/>
                    <a:pt x="136" y="142"/>
                  </a:cubicBezTo>
                  <a:cubicBezTo>
                    <a:pt x="136" y="141"/>
                    <a:pt x="136" y="141"/>
                    <a:pt x="136" y="141"/>
                  </a:cubicBezTo>
                  <a:cubicBezTo>
                    <a:pt x="136" y="140"/>
                    <a:pt x="136" y="140"/>
                    <a:pt x="136" y="140"/>
                  </a:cubicBezTo>
                  <a:cubicBezTo>
                    <a:pt x="136" y="140"/>
                    <a:pt x="136" y="140"/>
                    <a:pt x="136" y="140"/>
                  </a:cubicBezTo>
                  <a:cubicBezTo>
                    <a:pt x="136" y="139"/>
                    <a:pt x="136" y="139"/>
                    <a:pt x="136" y="139"/>
                  </a:cubicBezTo>
                  <a:cubicBezTo>
                    <a:pt x="136" y="139"/>
                    <a:pt x="136" y="139"/>
                    <a:pt x="136" y="139"/>
                  </a:cubicBezTo>
                  <a:cubicBezTo>
                    <a:pt x="136" y="139"/>
                    <a:pt x="136" y="139"/>
                    <a:pt x="136" y="139"/>
                  </a:cubicBezTo>
                  <a:cubicBezTo>
                    <a:pt x="135" y="139"/>
                    <a:pt x="135" y="139"/>
                    <a:pt x="135" y="139"/>
                  </a:cubicBezTo>
                  <a:cubicBezTo>
                    <a:pt x="135" y="139"/>
                    <a:pt x="135" y="139"/>
                    <a:pt x="135" y="139"/>
                  </a:cubicBezTo>
                  <a:cubicBezTo>
                    <a:pt x="134" y="139"/>
                    <a:pt x="134" y="139"/>
                    <a:pt x="134" y="139"/>
                  </a:cubicBezTo>
                  <a:cubicBezTo>
                    <a:pt x="133" y="137"/>
                    <a:pt x="133" y="137"/>
                    <a:pt x="133" y="137"/>
                  </a:cubicBezTo>
                  <a:cubicBezTo>
                    <a:pt x="132" y="137"/>
                    <a:pt x="132" y="137"/>
                    <a:pt x="132" y="137"/>
                  </a:cubicBezTo>
                  <a:cubicBezTo>
                    <a:pt x="132" y="136"/>
                    <a:pt x="132" y="136"/>
                    <a:pt x="132" y="136"/>
                  </a:cubicBezTo>
                  <a:cubicBezTo>
                    <a:pt x="132" y="136"/>
                    <a:pt x="132" y="136"/>
                    <a:pt x="132" y="136"/>
                  </a:cubicBezTo>
                  <a:cubicBezTo>
                    <a:pt x="131" y="137"/>
                    <a:pt x="131" y="137"/>
                    <a:pt x="131" y="137"/>
                  </a:cubicBezTo>
                  <a:cubicBezTo>
                    <a:pt x="130" y="136"/>
                    <a:pt x="130" y="136"/>
                    <a:pt x="130" y="136"/>
                  </a:cubicBezTo>
                  <a:cubicBezTo>
                    <a:pt x="130" y="136"/>
                    <a:pt x="130" y="136"/>
                    <a:pt x="130" y="136"/>
                  </a:cubicBezTo>
                  <a:cubicBezTo>
                    <a:pt x="129" y="137"/>
                    <a:pt x="129" y="137"/>
                    <a:pt x="129" y="137"/>
                  </a:cubicBezTo>
                  <a:cubicBezTo>
                    <a:pt x="129" y="136"/>
                    <a:pt x="129" y="136"/>
                    <a:pt x="129" y="136"/>
                  </a:cubicBezTo>
                  <a:cubicBezTo>
                    <a:pt x="128" y="136"/>
                    <a:pt x="128" y="136"/>
                    <a:pt x="128" y="136"/>
                  </a:cubicBezTo>
                  <a:cubicBezTo>
                    <a:pt x="128" y="135"/>
                    <a:pt x="128" y="135"/>
                    <a:pt x="128" y="135"/>
                  </a:cubicBezTo>
                  <a:cubicBezTo>
                    <a:pt x="127" y="135"/>
                    <a:pt x="127" y="135"/>
                    <a:pt x="127" y="135"/>
                  </a:cubicBezTo>
                  <a:cubicBezTo>
                    <a:pt x="127" y="134"/>
                    <a:pt x="127" y="134"/>
                    <a:pt x="127" y="134"/>
                  </a:cubicBezTo>
                  <a:cubicBezTo>
                    <a:pt x="127" y="134"/>
                    <a:pt x="127" y="134"/>
                    <a:pt x="127" y="134"/>
                  </a:cubicBezTo>
                  <a:cubicBezTo>
                    <a:pt x="127" y="133"/>
                    <a:pt x="127" y="133"/>
                    <a:pt x="127" y="133"/>
                  </a:cubicBezTo>
                  <a:cubicBezTo>
                    <a:pt x="126" y="132"/>
                    <a:pt x="126" y="132"/>
                    <a:pt x="126" y="132"/>
                  </a:cubicBezTo>
                  <a:cubicBezTo>
                    <a:pt x="126" y="133"/>
                    <a:pt x="126" y="133"/>
                    <a:pt x="126" y="133"/>
                  </a:cubicBezTo>
                  <a:cubicBezTo>
                    <a:pt x="126" y="134"/>
                    <a:pt x="126" y="134"/>
                    <a:pt x="126" y="134"/>
                  </a:cubicBezTo>
                  <a:cubicBezTo>
                    <a:pt x="126" y="134"/>
                    <a:pt x="126" y="134"/>
                    <a:pt x="126" y="134"/>
                  </a:cubicBezTo>
                  <a:cubicBezTo>
                    <a:pt x="125" y="134"/>
                    <a:pt x="125" y="134"/>
                    <a:pt x="125" y="134"/>
                  </a:cubicBezTo>
                  <a:cubicBezTo>
                    <a:pt x="125" y="134"/>
                    <a:pt x="125" y="134"/>
                    <a:pt x="125" y="134"/>
                  </a:cubicBezTo>
                  <a:cubicBezTo>
                    <a:pt x="126" y="135"/>
                    <a:pt x="126" y="135"/>
                    <a:pt x="126" y="135"/>
                  </a:cubicBezTo>
                  <a:cubicBezTo>
                    <a:pt x="126" y="135"/>
                    <a:pt x="126" y="135"/>
                    <a:pt x="126" y="135"/>
                  </a:cubicBezTo>
                  <a:cubicBezTo>
                    <a:pt x="127" y="136"/>
                    <a:pt x="127" y="136"/>
                    <a:pt x="127" y="136"/>
                  </a:cubicBezTo>
                  <a:cubicBezTo>
                    <a:pt x="127" y="136"/>
                    <a:pt x="127" y="136"/>
                    <a:pt x="127" y="136"/>
                  </a:cubicBezTo>
                  <a:cubicBezTo>
                    <a:pt x="127" y="136"/>
                    <a:pt x="127" y="136"/>
                    <a:pt x="127" y="136"/>
                  </a:cubicBezTo>
                  <a:cubicBezTo>
                    <a:pt x="126" y="136"/>
                    <a:pt x="126" y="136"/>
                    <a:pt x="126" y="136"/>
                  </a:cubicBezTo>
                  <a:cubicBezTo>
                    <a:pt x="126" y="137"/>
                    <a:pt x="126" y="137"/>
                    <a:pt x="126" y="137"/>
                  </a:cubicBezTo>
                  <a:cubicBezTo>
                    <a:pt x="125" y="137"/>
                    <a:pt x="125" y="137"/>
                    <a:pt x="125" y="137"/>
                  </a:cubicBezTo>
                  <a:cubicBezTo>
                    <a:pt x="124" y="137"/>
                    <a:pt x="124" y="137"/>
                    <a:pt x="124" y="137"/>
                  </a:cubicBezTo>
                  <a:cubicBezTo>
                    <a:pt x="124" y="137"/>
                    <a:pt x="124" y="137"/>
                    <a:pt x="124" y="137"/>
                  </a:cubicBezTo>
                  <a:cubicBezTo>
                    <a:pt x="125" y="137"/>
                    <a:pt x="125" y="137"/>
                    <a:pt x="125" y="137"/>
                  </a:cubicBezTo>
                  <a:cubicBezTo>
                    <a:pt x="126" y="137"/>
                    <a:pt x="126" y="137"/>
                    <a:pt x="126" y="137"/>
                  </a:cubicBezTo>
                  <a:cubicBezTo>
                    <a:pt x="126" y="137"/>
                    <a:pt x="126" y="137"/>
                    <a:pt x="126" y="137"/>
                  </a:cubicBezTo>
                  <a:cubicBezTo>
                    <a:pt x="127" y="137"/>
                    <a:pt x="127" y="137"/>
                    <a:pt x="127" y="137"/>
                  </a:cubicBezTo>
                  <a:cubicBezTo>
                    <a:pt x="128" y="136"/>
                    <a:pt x="128" y="136"/>
                    <a:pt x="128" y="136"/>
                  </a:cubicBezTo>
                  <a:cubicBezTo>
                    <a:pt x="128" y="137"/>
                    <a:pt x="128" y="137"/>
                    <a:pt x="128" y="137"/>
                  </a:cubicBezTo>
                  <a:cubicBezTo>
                    <a:pt x="128" y="137"/>
                    <a:pt x="128" y="137"/>
                    <a:pt x="128" y="137"/>
                  </a:cubicBezTo>
                  <a:cubicBezTo>
                    <a:pt x="128" y="138"/>
                    <a:pt x="128" y="138"/>
                    <a:pt x="128" y="138"/>
                  </a:cubicBezTo>
                  <a:cubicBezTo>
                    <a:pt x="129" y="137"/>
                    <a:pt x="129" y="137"/>
                    <a:pt x="129" y="137"/>
                  </a:cubicBezTo>
                  <a:cubicBezTo>
                    <a:pt x="130" y="137"/>
                    <a:pt x="130" y="137"/>
                    <a:pt x="130" y="137"/>
                  </a:cubicBezTo>
                  <a:cubicBezTo>
                    <a:pt x="132" y="138"/>
                    <a:pt x="132" y="138"/>
                    <a:pt x="132" y="138"/>
                  </a:cubicBezTo>
                  <a:cubicBezTo>
                    <a:pt x="132" y="138"/>
                    <a:pt x="132" y="138"/>
                    <a:pt x="132" y="138"/>
                  </a:cubicBezTo>
                  <a:cubicBezTo>
                    <a:pt x="133" y="138"/>
                    <a:pt x="133" y="138"/>
                    <a:pt x="133" y="138"/>
                  </a:cubicBezTo>
                  <a:cubicBezTo>
                    <a:pt x="133" y="139"/>
                    <a:pt x="133" y="139"/>
                    <a:pt x="133" y="139"/>
                  </a:cubicBezTo>
                  <a:cubicBezTo>
                    <a:pt x="133" y="139"/>
                    <a:pt x="133" y="139"/>
                    <a:pt x="133" y="139"/>
                  </a:cubicBezTo>
                  <a:cubicBezTo>
                    <a:pt x="133" y="140"/>
                    <a:pt x="133" y="140"/>
                    <a:pt x="133" y="140"/>
                  </a:cubicBezTo>
                  <a:cubicBezTo>
                    <a:pt x="132" y="140"/>
                    <a:pt x="132" y="140"/>
                    <a:pt x="132" y="140"/>
                  </a:cubicBezTo>
                  <a:cubicBezTo>
                    <a:pt x="132" y="141"/>
                    <a:pt x="132" y="141"/>
                    <a:pt x="132" y="141"/>
                  </a:cubicBezTo>
                  <a:cubicBezTo>
                    <a:pt x="132" y="141"/>
                    <a:pt x="132" y="141"/>
                    <a:pt x="132" y="141"/>
                  </a:cubicBezTo>
                  <a:cubicBezTo>
                    <a:pt x="131" y="141"/>
                    <a:pt x="131" y="141"/>
                    <a:pt x="131" y="141"/>
                  </a:cubicBezTo>
                  <a:cubicBezTo>
                    <a:pt x="129" y="142"/>
                    <a:pt x="129" y="142"/>
                    <a:pt x="129" y="142"/>
                  </a:cubicBezTo>
                  <a:cubicBezTo>
                    <a:pt x="128" y="142"/>
                    <a:pt x="128" y="142"/>
                    <a:pt x="128" y="142"/>
                  </a:cubicBezTo>
                  <a:cubicBezTo>
                    <a:pt x="127" y="142"/>
                    <a:pt x="127" y="142"/>
                    <a:pt x="127" y="142"/>
                  </a:cubicBezTo>
                  <a:cubicBezTo>
                    <a:pt x="126" y="142"/>
                    <a:pt x="126" y="142"/>
                    <a:pt x="126" y="142"/>
                  </a:cubicBezTo>
                  <a:cubicBezTo>
                    <a:pt x="126" y="141"/>
                    <a:pt x="126" y="141"/>
                    <a:pt x="126" y="141"/>
                  </a:cubicBezTo>
                  <a:cubicBezTo>
                    <a:pt x="126" y="141"/>
                    <a:pt x="126" y="141"/>
                    <a:pt x="126" y="141"/>
                  </a:cubicBezTo>
                  <a:cubicBezTo>
                    <a:pt x="126" y="140"/>
                    <a:pt x="126" y="140"/>
                    <a:pt x="126" y="140"/>
                  </a:cubicBezTo>
                  <a:cubicBezTo>
                    <a:pt x="125" y="140"/>
                    <a:pt x="125" y="140"/>
                    <a:pt x="125" y="140"/>
                  </a:cubicBezTo>
                  <a:cubicBezTo>
                    <a:pt x="125" y="141"/>
                    <a:pt x="125" y="141"/>
                    <a:pt x="125" y="141"/>
                  </a:cubicBezTo>
                  <a:cubicBezTo>
                    <a:pt x="125" y="141"/>
                    <a:pt x="125" y="141"/>
                    <a:pt x="125" y="141"/>
                  </a:cubicBezTo>
                  <a:cubicBezTo>
                    <a:pt x="125" y="142"/>
                    <a:pt x="125" y="142"/>
                    <a:pt x="125" y="142"/>
                  </a:cubicBezTo>
                  <a:cubicBezTo>
                    <a:pt x="125" y="142"/>
                    <a:pt x="125" y="142"/>
                    <a:pt x="125" y="142"/>
                  </a:cubicBezTo>
                  <a:cubicBezTo>
                    <a:pt x="125" y="142"/>
                    <a:pt x="125" y="142"/>
                    <a:pt x="125" y="142"/>
                  </a:cubicBezTo>
                  <a:cubicBezTo>
                    <a:pt x="124" y="142"/>
                    <a:pt x="124" y="142"/>
                    <a:pt x="124" y="142"/>
                  </a:cubicBezTo>
                  <a:cubicBezTo>
                    <a:pt x="124" y="142"/>
                    <a:pt x="124" y="142"/>
                    <a:pt x="124" y="142"/>
                  </a:cubicBezTo>
                  <a:cubicBezTo>
                    <a:pt x="124" y="142"/>
                    <a:pt x="124" y="142"/>
                    <a:pt x="124" y="142"/>
                  </a:cubicBezTo>
                  <a:cubicBezTo>
                    <a:pt x="124" y="142"/>
                    <a:pt x="124" y="142"/>
                    <a:pt x="124" y="142"/>
                  </a:cubicBezTo>
                  <a:cubicBezTo>
                    <a:pt x="124" y="142"/>
                    <a:pt x="124" y="142"/>
                    <a:pt x="124" y="142"/>
                  </a:cubicBezTo>
                  <a:cubicBezTo>
                    <a:pt x="125" y="143"/>
                    <a:pt x="125" y="143"/>
                    <a:pt x="125" y="143"/>
                  </a:cubicBezTo>
                  <a:cubicBezTo>
                    <a:pt x="125" y="143"/>
                    <a:pt x="125" y="143"/>
                    <a:pt x="125" y="143"/>
                  </a:cubicBezTo>
                  <a:cubicBezTo>
                    <a:pt x="124" y="144"/>
                    <a:pt x="124" y="144"/>
                    <a:pt x="124" y="144"/>
                  </a:cubicBezTo>
                  <a:cubicBezTo>
                    <a:pt x="124" y="144"/>
                    <a:pt x="124" y="144"/>
                    <a:pt x="124" y="144"/>
                  </a:cubicBezTo>
                  <a:cubicBezTo>
                    <a:pt x="124" y="144"/>
                    <a:pt x="124" y="144"/>
                    <a:pt x="124" y="144"/>
                  </a:cubicBezTo>
                  <a:cubicBezTo>
                    <a:pt x="123" y="144"/>
                    <a:pt x="123" y="144"/>
                    <a:pt x="123" y="144"/>
                  </a:cubicBezTo>
                  <a:cubicBezTo>
                    <a:pt x="123" y="145"/>
                    <a:pt x="123" y="145"/>
                    <a:pt x="123" y="145"/>
                  </a:cubicBezTo>
                  <a:cubicBezTo>
                    <a:pt x="123" y="145"/>
                    <a:pt x="123" y="145"/>
                    <a:pt x="123" y="145"/>
                  </a:cubicBezTo>
                  <a:cubicBezTo>
                    <a:pt x="121" y="146"/>
                    <a:pt x="121" y="146"/>
                    <a:pt x="121" y="146"/>
                  </a:cubicBezTo>
                  <a:cubicBezTo>
                    <a:pt x="121" y="145"/>
                    <a:pt x="121" y="145"/>
                    <a:pt x="121" y="145"/>
                  </a:cubicBezTo>
                  <a:cubicBezTo>
                    <a:pt x="120" y="145"/>
                    <a:pt x="120" y="145"/>
                    <a:pt x="120" y="145"/>
                  </a:cubicBezTo>
                  <a:cubicBezTo>
                    <a:pt x="119" y="146"/>
                    <a:pt x="119" y="146"/>
                    <a:pt x="119" y="146"/>
                  </a:cubicBezTo>
                  <a:cubicBezTo>
                    <a:pt x="119" y="147"/>
                    <a:pt x="119" y="147"/>
                    <a:pt x="119" y="147"/>
                  </a:cubicBezTo>
                  <a:cubicBezTo>
                    <a:pt x="119" y="147"/>
                    <a:pt x="119" y="147"/>
                    <a:pt x="119" y="147"/>
                  </a:cubicBezTo>
                  <a:cubicBezTo>
                    <a:pt x="121" y="146"/>
                    <a:pt x="121" y="146"/>
                    <a:pt x="121" y="146"/>
                  </a:cubicBezTo>
                  <a:cubicBezTo>
                    <a:pt x="122" y="146"/>
                    <a:pt x="122" y="146"/>
                    <a:pt x="122" y="146"/>
                  </a:cubicBezTo>
                  <a:cubicBezTo>
                    <a:pt x="122" y="146"/>
                    <a:pt x="122" y="146"/>
                    <a:pt x="122" y="146"/>
                  </a:cubicBezTo>
                  <a:cubicBezTo>
                    <a:pt x="123" y="146"/>
                    <a:pt x="123" y="146"/>
                    <a:pt x="123" y="146"/>
                  </a:cubicBezTo>
                  <a:cubicBezTo>
                    <a:pt x="123" y="146"/>
                    <a:pt x="123" y="146"/>
                    <a:pt x="123" y="146"/>
                  </a:cubicBezTo>
                  <a:cubicBezTo>
                    <a:pt x="124" y="147"/>
                    <a:pt x="124" y="147"/>
                    <a:pt x="124" y="147"/>
                  </a:cubicBezTo>
                  <a:cubicBezTo>
                    <a:pt x="125" y="147"/>
                    <a:pt x="125" y="147"/>
                    <a:pt x="125" y="147"/>
                  </a:cubicBezTo>
                  <a:cubicBezTo>
                    <a:pt x="126" y="146"/>
                    <a:pt x="126" y="146"/>
                    <a:pt x="126" y="146"/>
                  </a:cubicBezTo>
                  <a:cubicBezTo>
                    <a:pt x="127" y="146"/>
                    <a:pt x="127" y="146"/>
                    <a:pt x="127" y="146"/>
                  </a:cubicBezTo>
                  <a:cubicBezTo>
                    <a:pt x="128" y="147"/>
                    <a:pt x="128" y="147"/>
                    <a:pt x="128" y="147"/>
                  </a:cubicBezTo>
                  <a:cubicBezTo>
                    <a:pt x="128" y="146"/>
                    <a:pt x="128" y="146"/>
                    <a:pt x="128" y="146"/>
                  </a:cubicBezTo>
                  <a:cubicBezTo>
                    <a:pt x="129" y="147"/>
                    <a:pt x="129" y="147"/>
                    <a:pt x="129" y="147"/>
                  </a:cubicBezTo>
                  <a:cubicBezTo>
                    <a:pt x="129" y="147"/>
                    <a:pt x="129" y="147"/>
                    <a:pt x="129" y="147"/>
                  </a:cubicBezTo>
                  <a:cubicBezTo>
                    <a:pt x="129" y="147"/>
                    <a:pt x="129" y="147"/>
                    <a:pt x="129" y="147"/>
                  </a:cubicBezTo>
                  <a:cubicBezTo>
                    <a:pt x="130" y="147"/>
                    <a:pt x="130" y="147"/>
                    <a:pt x="130" y="147"/>
                  </a:cubicBezTo>
                  <a:cubicBezTo>
                    <a:pt x="129" y="148"/>
                    <a:pt x="129" y="148"/>
                    <a:pt x="129" y="148"/>
                  </a:cubicBezTo>
                  <a:cubicBezTo>
                    <a:pt x="129" y="148"/>
                    <a:pt x="129" y="148"/>
                    <a:pt x="129" y="148"/>
                  </a:cubicBezTo>
                  <a:cubicBezTo>
                    <a:pt x="128" y="148"/>
                    <a:pt x="128" y="148"/>
                    <a:pt x="128" y="148"/>
                  </a:cubicBezTo>
                  <a:cubicBezTo>
                    <a:pt x="127" y="148"/>
                    <a:pt x="127" y="148"/>
                    <a:pt x="127" y="148"/>
                  </a:cubicBezTo>
                  <a:cubicBezTo>
                    <a:pt x="126" y="148"/>
                    <a:pt x="126" y="148"/>
                    <a:pt x="126" y="148"/>
                  </a:cubicBezTo>
                  <a:cubicBezTo>
                    <a:pt x="125" y="148"/>
                    <a:pt x="125" y="148"/>
                    <a:pt x="125" y="148"/>
                  </a:cubicBezTo>
                  <a:cubicBezTo>
                    <a:pt x="125" y="149"/>
                    <a:pt x="125" y="149"/>
                    <a:pt x="125" y="149"/>
                  </a:cubicBezTo>
                  <a:cubicBezTo>
                    <a:pt x="124" y="148"/>
                    <a:pt x="124" y="148"/>
                    <a:pt x="124" y="148"/>
                  </a:cubicBezTo>
                  <a:cubicBezTo>
                    <a:pt x="124" y="148"/>
                    <a:pt x="124" y="148"/>
                    <a:pt x="124" y="148"/>
                  </a:cubicBezTo>
                  <a:cubicBezTo>
                    <a:pt x="123" y="148"/>
                    <a:pt x="123" y="148"/>
                    <a:pt x="123" y="148"/>
                  </a:cubicBezTo>
                  <a:cubicBezTo>
                    <a:pt x="122" y="149"/>
                    <a:pt x="122" y="149"/>
                    <a:pt x="122" y="149"/>
                  </a:cubicBezTo>
                  <a:cubicBezTo>
                    <a:pt x="123" y="149"/>
                    <a:pt x="123" y="149"/>
                    <a:pt x="123" y="149"/>
                  </a:cubicBezTo>
                  <a:cubicBezTo>
                    <a:pt x="123" y="149"/>
                    <a:pt x="123" y="149"/>
                    <a:pt x="123" y="149"/>
                  </a:cubicBezTo>
                  <a:cubicBezTo>
                    <a:pt x="124" y="149"/>
                    <a:pt x="124" y="149"/>
                    <a:pt x="124" y="149"/>
                  </a:cubicBezTo>
                  <a:cubicBezTo>
                    <a:pt x="125" y="149"/>
                    <a:pt x="125" y="149"/>
                    <a:pt x="125" y="149"/>
                  </a:cubicBezTo>
                  <a:cubicBezTo>
                    <a:pt x="126" y="149"/>
                    <a:pt x="126" y="149"/>
                    <a:pt x="126" y="149"/>
                  </a:cubicBezTo>
                  <a:cubicBezTo>
                    <a:pt x="126" y="150"/>
                    <a:pt x="126" y="150"/>
                    <a:pt x="126" y="150"/>
                  </a:cubicBezTo>
                  <a:cubicBezTo>
                    <a:pt x="126" y="149"/>
                    <a:pt x="126" y="149"/>
                    <a:pt x="126" y="149"/>
                  </a:cubicBezTo>
                  <a:cubicBezTo>
                    <a:pt x="127" y="148"/>
                    <a:pt x="127" y="148"/>
                    <a:pt x="127" y="148"/>
                  </a:cubicBezTo>
                  <a:cubicBezTo>
                    <a:pt x="127" y="148"/>
                    <a:pt x="128" y="148"/>
                    <a:pt x="128" y="148"/>
                  </a:cubicBezTo>
                  <a:cubicBezTo>
                    <a:pt x="128" y="148"/>
                    <a:pt x="129" y="148"/>
                    <a:pt x="129" y="148"/>
                  </a:cubicBezTo>
                  <a:cubicBezTo>
                    <a:pt x="129" y="148"/>
                    <a:pt x="129" y="148"/>
                    <a:pt x="129" y="148"/>
                  </a:cubicBezTo>
                  <a:cubicBezTo>
                    <a:pt x="129" y="149"/>
                    <a:pt x="129" y="149"/>
                    <a:pt x="129" y="149"/>
                  </a:cubicBezTo>
                  <a:cubicBezTo>
                    <a:pt x="130" y="148"/>
                    <a:pt x="130" y="148"/>
                    <a:pt x="130" y="148"/>
                  </a:cubicBezTo>
                  <a:cubicBezTo>
                    <a:pt x="131" y="148"/>
                    <a:pt x="131" y="148"/>
                    <a:pt x="131" y="148"/>
                  </a:cubicBezTo>
                  <a:cubicBezTo>
                    <a:pt x="132" y="148"/>
                    <a:pt x="132" y="148"/>
                    <a:pt x="132" y="148"/>
                  </a:cubicBezTo>
                  <a:cubicBezTo>
                    <a:pt x="133" y="147"/>
                    <a:pt x="133" y="147"/>
                    <a:pt x="133" y="147"/>
                  </a:cubicBezTo>
                  <a:cubicBezTo>
                    <a:pt x="133" y="147"/>
                    <a:pt x="133" y="147"/>
                    <a:pt x="133" y="147"/>
                  </a:cubicBezTo>
                  <a:cubicBezTo>
                    <a:pt x="133" y="147"/>
                    <a:pt x="133" y="147"/>
                    <a:pt x="133" y="147"/>
                  </a:cubicBezTo>
                  <a:cubicBezTo>
                    <a:pt x="133" y="147"/>
                    <a:pt x="133" y="147"/>
                    <a:pt x="133" y="147"/>
                  </a:cubicBezTo>
                  <a:cubicBezTo>
                    <a:pt x="133" y="148"/>
                    <a:pt x="133" y="148"/>
                    <a:pt x="133" y="148"/>
                  </a:cubicBezTo>
                  <a:cubicBezTo>
                    <a:pt x="134" y="147"/>
                    <a:pt x="134" y="147"/>
                    <a:pt x="134" y="147"/>
                  </a:cubicBezTo>
                  <a:cubicBezTo>
                    <a:pt x="134" y="147"/>
                    <a:pt x="134" y="147"/>
                    <a:pt x="134" y="147"/>
                  </a:cubicBezTo>
                  <a:cubicBezTo>
                    <a:pt x="135" y="148"/>
                    <a:pt x="135" y="148"/>
                    <a:pt x="135" y="148"/>
                  </a:cubicBezTo>
                  <a:cubicBezTo>
                    <a:pt x="136" y="148"/>
                    <a:pt x="136" y="148"/>
                    <a:pt x="136" y="148"/>
                  </a:cubicBezTo>
                  <a:cubicBezTo>
                    <a:pt x="137" y="149"/>
                    <a:pt x="137" y="149"/>
                    <a:pt x="137" y="149"/>
                  </a:cubicBezTo>
                  <a:cubicBezTo>
                    <a:pt x="138" y="149"/>
                    <a:pt x="138" y="149"/>
                    <a:pt x="138" y="149"/>
                  </a:cubicBezTo>
                  <a:cubicBezTo>
                    <a:pt x="139" y="149"/>
                    <a:pt x="139" y="149"/>
                    <a:pt x="139" y="149"/>
                  </a:cubicBezTo>
                  <a:cubicBezTo>
                    <a:pt x="140" y="149"/>
                    <a:pt x="140" y="149"/>
                    <a:pt x="140" y="149"/>
                  </a:cubicBezTo>
                  <a:cubicBezTo>
                    <a:pt x="141" y="149"/>
                    <a:pt x="141" y="149"/>
                    <a:pt x="141" y="149"/>
                  </a:cubicBezTo>
                  <a:cubicBezTo>
                    <a:pt x="141" y="149"/>
                    <a:pt x="141" y="149"/>
                    <a:pt x="141" y="149"/>
                  </a:cubicBezTo>
                  <a:cubicBezTo>
                    <a:pt x="142" y="149"/>
                    <a:pt x="142" y="149"/>
                    <a:pt x="142" y="149"/>
                  </a:cubicBezTo>
                  <a:cubicBezTo>
                    <a:pt x="143" y="149"/>
                    <a:pt x="143" y="149"/>
                    <a:pt x="143" y="149"/>
                  </a:cubicBezTo>
                  <a:cubicBezTo>
                    <a:pt x="143" y="149"/>
                    <a:pt x="143" y="149"/>
                    <a:pt x="143" y="149"/>
                  </a:cubicBezTo>
                  <a:cubicBezTo>
                    <a:pt x="143" y="150"/>
                    <a:pt x="143" y="150"/>
                    <a:pt x="143" y="150"/>
                  </a:cubicBezTo>
                  <a:cubicBezTo>
                    <a:pt x="142" y="150"/>
                    <a:pt x="142" y="150"/>
                    <a:pt x="142" y="150"/>
                  </a:cubicBezTo>
                  <a:cubicBezTo>
                    <a:pt x="141" y="151"/>
                    <a:pt x="141" y="151"/>
                    <a:pt x="141" y="151"/>
                  </a:cubicBezTo>
                  <a:cubicBezTo>
                    <a:pt x="141" y="151"/>
                    <a:pt x="141" y="151"/>
                    <a:pt x="141" y="151"/>
                  </a:cubicBezTo>
                  <a:cubicBezTo>
                    <a:pt x="140" y="151"/>
                    <a:pt x="140" y="151"/>
                    <a:pt x="140" y="151"/>
                  </a:cubicBezTo>
                  <a:cubicBezTo>
                    <a:pt x="140" y="151"/>
                    <a:pt x="140" y="151"/>
                    <a:pt x="140" y="151"/>
                  </a:cubicBezTo>
                  <a:cubicBezTo>
                    <a:pt x="141" y="152"/>
                    <a:pt x="141" y="152"/>
                    <a:pt x="141" y="152"/>
                  </a:cubicBezTo>
                  <a:cubicBezTo>
                    <a:pt x="141" y="152"/>
                    <a:pt x="141" y="152"/>
                    <a:pt x="141" y="152"/>
                  </a:cubicBezTo>
                  <a:cubicBezTo>
                    <a:pt x="140" y="152"/>
                    <a:pt x="140" y="152"/>
                    <a:pt x="140" y="152"/>
                  </a:cubicBezTo>
                  <a:cubicBezTo>
                    <a:pt x="140" y="152"/>
                    <a:pt x="140" y="152"/>
                    <a:pt x="140" y="152"/>
                  </a:cubicBezTo>
                  <a:cubicBezTo>
                    <a:pt x="140" y="152"/>
                    <a:pt x="140" y="152"/>
                    <a:pt x="140" y="152"/>
                  </a:cubicBezTo>
                  <a:cubicBezTo>
                    <a:pt x="139" y="152"/>
                    <a:pt x="139" y="152"/>
                    <a:pt x="139" y="152"/>
                  </a:cubicBezTo>
                  <a:cubicBezTo>
                    <a:pt x="139" y="152"/>
                    <a:pt x="139" y="152"/>
                    <a:pt x="139" y="152"/>
                  </a:cubicBezTo>
                  <a:cubicBezTo>
                    <a:pt x="139" y="152"/>
                    <a:pt x="139" y="152"/>
                    <a:pt x="139" y="152"/>
                  </a:cubicBezTo>
                  <a:cubicBezTo>
                    <a:pt x="139" y="152"/>
                    <a:pt x="139" y="152"/>
                    <a:pt x="139" y="152"/>
                  </a:cubicBezTo>
                  <a:cubicBezTo>
                    <a:pt x="138" y="152"/>
                    <a:pt x="138" y="152"/>
                    <a:pt x="138" y="152"/>
                  </a:cubicBezTo>
                  <a:cubicBezTo>
                    <a:pt x="138" y="152"/>
                    <a:pt x="138" y="152"/>
                    <a:pt x="138" y="152"/>
                  </a:cubicBezTo>
                  <a:cubicBezTo>
                    <a:pt x="138" y="153"/>
                    <a:pt x="138" y="153"/>
                    <a:pt x="138" y="153"/>
                  </a:cubicBezTo>
                  <a:cubicBezTo>
                    <a:pt x="138" y="153"/>
                    <a:pt x="138" y="153"/>
                    <a:pt x="138" y="153"/>
                  </a:cubicBezTo>
                  <a:cubicBezTo>
                    <a:pt x="138" y="153"/>
                    <a:pt x="138" y="153"/>
                    <a:pt x="138" y="153"/>
                  </a:cubicBezTo>
                  <a:cubicBezTo>
                    <a:pt x="137" y="154"/>
                    <a:pt x="137" y="154"/>
                    <a:pt x="137" y="154"/>
                  </a:cubicBezTo>
                  <a:cubicBezTo>
                    <a:pt x="137" y="154"/>
                    <a:pt x="137" y="154"/>
                    <a:pt x="137" y="154"/>
                  </a:cubicBezTo>
                  <a:cubicBezTo>
                    <a:pt x="137" y="154"/>
                    <a:pt x="137" y="154"/>
                    <a:pt x="137" y="154"/>
                  </a:cubicBezTo>
                  <a:cubicBezTo>
                    <a:pt x="136" y="153"/>
                    <a:pt x="136" y="153"/>
                    <a:pt x="136" y="153"/>
                  </a:cubicBezTo>
                  <a:cubicBezTo>
                    <a:pt x="136" y="154"/>
                    <a:pt x="136" y="154"/>
                    <a:pt x="136" y="154"/>
                  </a:cubicBezTo>
                  <a:cubicBezTo>
                    <a:pt x="136" y="154"/>
                    <a:pt x="136" y="154"/>
                    <a:pt x="136" y="154"/>
                  </a:cubicBezTo>
                  <a:cubicBezTo>
                    <a:pt x="136" y="154"/>
                    <a:pt x="136" y="154"/>
                    <a:pt x="136" y="154"/>
                  </a:cubicBezTo>
                  <a:cubicBezTo>
                    <a:pt x="136" y="154"/>
                    <a:pt x="136" y="154"/>
                    <a:pt x="136" y="154"/>
                  </a:cubicBezTo>
                  <a:cubicBezTo>
                    <a:pt x="135" y="155"/>
                    <a:pt x="135" y="155"/>
                    <a:pt x="135" y="155"/>
                  </a:cubicBezTo>
                  <a:cubicBezTo>
                    <a:pt x="135" y="155"/>
                    <a:pt x="135" y="155"/>
                    <a:pt x="135" y="155"/>
                  </a:cubicBezTo>
                  <a:cubicBezTo>
                    <a:pt x="134" y="155"/>
                    <a:pt x="134" y="155"/>
                    <a:pt x="134" y="155"/>
                  </a:cubicBezTo>
                  <a:cubicBezTo>
                    <a:pt x="134" y="154"/>
                    <a:pt x="134" y="154"/>
                    <a:pt x="134" y="154"/>
                  </a:cubicBezTo>
                  <a:cubicBezTo>
                    <a:pt x="134" y="154"/>
                    <a:pt x="134" y="154"/>
                    <a:pt x="134" y="154"/>
                  </a:cubicBezTo>
                  <a:cubicBezTo>
                    <a:pt x="134" y="155"/>
                    <a:pt x="134" y="155"/>
                    <a:pt x="134" y="155"/>
                  </a:cubicBezTo>
                  <a:cubicBezTo>
                    <a:pt x="134" y="156"/>
                    <a:pt x="134" y="156"/>
                    <a:pt x="134" y="156"/>
                  </a:cubicBezTo>
                  <a:cubicBezTo>
                    <a:pt x="134" y="156"/>
                    <a:pt x="134" y="156"/>
                    <a:pt x="134" y="156"/>
                  </a:cubicBezTo>
                  <a:cubicBezTo>
                    <a:pt x="133" y="156"/>
                    <a:pt x="133" y="156"/>
                    <a:pt x="133" y="156"/>
                  </a:cubicBezTo>
                  <a:cubicBezTo>
                    <a:pt x="133" y="155"/>
                    <a:pt x="133" y="155"/>
                    <a:pt x="133" y="155"/>
                  </a:cubicBezTo>
                  <a:cubicBezTo>
                    <a:pt x="132" y="156"/>
                    <a:pt x="132" y="156"/>
                    <a:pt x="132" y="156"/>
                  </a:cubicBezTo>
                  <a:cubicBezTo>
                    <a:pt x="132" y="156"/>
                    <a:pt x="132" y="156"/>
                    <a:pt x="132" y="156"/>
                  </a:cubicBezTo>
                  <a:cubicBezTo>
                    <a:pt x="133" y="156"/>
                    <a:pt x="133" y="156"/>
                    <a:pt x="133" y="156"/>
                  </a:cubicBezTo>
                  <a:cubicBezTo>
                    <a:pt x="133" y="157"/>
                    <a:pt x="133" y="157"/>
                    <a:pt x="133" y="157"/>
                  </a:cubicBezTo>
                  <a:cubicBezTo>
                    <a:pt x="132" y="157"/>
                    <a:pt x="132" y="157"/>
                    <a:pt x="132" y="157"/>
                  </a:cubicBezTo>
                  <a:cubicBezTo>
                    <a:pt x="131" y="157"/>
                    <a:pt x="131" y="157"/>
                    <a:pt x="131" y="157"/>
                  </a:cubicBezTo>
                  <a:cubicBezTo>
                    <a:pt x="131" y="157"/>
                    <a:pt x="131" y="157"/>
                    <a:pt x="131" y="157"/>
                  </a:cubicBezTo>
                  <a:cubicBezTo>
                    <a:pt x="131" y="157"/>
                    <a:pt x="131" y="157"/>
                    <a:pt x="131" y="157"/>
                  </a:cubicBezTo>
                  <a:cubicBezTo>
                    <a:pt x="130" y="157"/>
                    <a:pt x="130" y="157"/>
                    <a:pt x="130" y="157"/>
                  </a:cubicBezTo>
                  <a:cubicBezTo>
                    <a:pt x="130" y="157"/>
                    <a:pt x="130" y="157"/>
                    <a:pt x="130" y="157"/>
                  </a:cubicBezTo>
                  <a:cubicBezTo>
                    <a:pt x="131" y="158"/>
                    <a:pt x="131" y="158"/>
                    <a:pt x="131" y="158"/>
                  </a:cubicBezTo>
                  <a:cubicBezTo>
                    <a:pt x="131" y="158"/>
                    <a:pt x="131" y="158"/>
                    <a:pt x="131" y="158"/>
                  </a:cubicBezTo>
                  <a:cubicBezTo>
                    <a:pt x="130" y="158"/>
                    <a:pt x="130" y="158"/>
                    <a:pt x="130" y="158"/>
                  </a:cubicBezTo>
                  <a:cubicBezTo>
                    <a:pt x="129" y="158"/>
                    <a:pt x="129" y="158"/>
                    <a:pt x="129" y="158"/>
                  </a:cubicBezTo>
                  <a:cubicBezTo>
                    <a:pt x="129" y="159"/>
                    <a:pt x="129" y="159"/>
                    <a:pt x="129" y="159"/>
                  </a:cubicBezTo>
                  <a:cubicBezTo>
                    <a:pt x="128" y="159"/>
                    <a:pt x="128" y="159"/>
                    <a:pt x="128" y="159"/>
                  </a:cubicBezTo>
                  <a:cubicBezTo>
                    <a:pt x="128" y="159"/>
                    <a:pt x="128" y="159"/>
                    <a:pt x="128" y="159"/>
                  </a:cubicBezTo>
                  <a:cubicBezTo>
                    <a:pt x="127" y="160"/>
                    <a:pt x="127" y="160"/>
                    <a:pt x="127" y="160"/>
                  </a:cubicBezTo>
                  <a:cubicBezTo>
                    <a:pt x="127" y="160"/>
                    <a:pt x="127" y="160"/>
                    <a:pt x="127" y="160"/>
                  </a:cubicBezTo>
                  <a:cubicBezTo>
                    <a:pt x="127" y="159"/>
                    <a:pt x="127" y="159"/>
                    <a:pt x="127" y="159"/>
                  </a:cubicBezTo>
                  <a:cubicBezTo>
                    <a:pt x="126" y="159"/>
                    <a:pt x="126" y="159"/>
                    <a:pt x="126" y="159"/>
                  </a:cubicBezTo>
                  <a:cubicBezTo>
                    <a:pt x="126" y="160"/>
                    <a:pt x="126" y="160"/>
                    <a:pt x="126" y="160"/>
                  </a:cubicBezTo>
                  <a:cubicBezTo>
                    <a:pt x="125" y="160"/>
                    <a:pt x="125" y="160"/>
                    <a:pt x="125" y="160"/>
                  </a:cubicBezTo>
                  <a:cubicBezTo>
                    <a:pt x="125" y="160"/>
                    <a:pt x="125" y="160"/>
                    <a:pt x="125" y="160"/>
                  </a:cubicBezTo>
                  <a:cubicBezTo>
                    <a:pt x="124" y="160"/>
                    <a:pt x="124" y="160"/>
                    <a:pt x="124" y="160"/>
                  </a:cubicBezTo>
                  <a:cubicBezTo>
                    <a:pt x="124" y="160"/>
                    <a:pt x="124" y="160"/>
                    <a:pt x="124" y="160"/>
                  </a:cubicBezTo>
                  <a:cubicBezTo>
                    <a:pt x="123" y="160"/>
                    <a:pt x="123" y="160"/>
                    <a:pt x="123" y="160"/>
                  </a:cubicBezTo>
                  <a:cubicBezTo>
                    <a:pt x="123" y="160"/>
                    <a:pt x="123" y="160"/>
                    <a:pt x="123" y="160"/>
                  </a:cubicBezTo>
                  <a:cubicBezTo>
                    <a:pt x="123" y="160"/>
                    <a:pt x="123" y="160"/>
                    <a:pt x="123" y="160"/>
                  </a:cubicBezTo>
                  <a:cubicBezTo>
                    <a:pt x="122" y="161"/>
                    <a:pt x="122" y="161"/>
                    <a:pt x="122" y="161"/>
                  </a:cubicBezTo>
                  <a:cubicBezTo>
                    <a:pt x="122" y="161"/>
                    <a:pt x="122" y="161"/>
                    <a:pt x="122" y="161"/>
                  </a:cubicBezTo>
                  <a:cubicBezTo>
                    <a:pt x="122" y="160"/>
                    <a:pt x="122" y="160"/>
                    <a:pt x="122" y="160"/>
                  </a:cubicBezTo>
                  <a:cubicBezTo>
                    <a:pt x="122" y="160"/>
                    <a:pt x="122" y="160"/>
                    <a:pt x="122" y="160"/>
                  </a:cubicBezTo>
                  <a:cubicBezTo>
                    <a:pt x="121" y="161"/>
                    <a:pt x="121" y="161"/>
                    <a:pt x="121" y="161"/>
                  </a:cubicBezTo>
                  <a:cubicBezTo>
                    <a:pt x="121" y="161"/>
                    <a:pt x="121" y="161"/>
                    <a:pt x="121" y="161"/>
                  </a:cubicBezTo>
                  <a:cubicBezTo>
                    <a:pt x="121" y="161"/>
                    <a:pt x="121" y="161"/>
                    <a:pt x="121" y="161"/>
                  </a:cubicBezTo>
                  <a:cubicBezTo>
                    <a:pt x="120" y="160"/>
                    <a:pt x="120" y="160"/>
                    <a:pt x="120" y="160"/>
                  </a:cubicBezTo>
                  <a:cubicBezTo>
                    <a:pt x="120" y="160"/>
                    <a:pt x="120" y="160"/>
                    <a:pt x="120" y="160"/>
                  </a:cubicBezTo>
                  <a:cubicBezTo>
                    <a:pt x="120" y="161"/>
                    <a:pt x="120" y="161"/>
                    <a:pt x="120" y="161"/>
                  </a:cubicBezTo>
                  <a:cubicBezTo>
                    <a:pt x="120" y="161"/>
                    <a:pt x="120" y="161"/>
                    <a:pt x="120" y="161"/>
                  </a:cubicBezTo>
                  <a:cubicBezTo>
                    <a:pt x="119" y="161"/>
                    <a:pt x="119" y="161"/>
                    <a:pt x="119" y="161"/>
                  </a:cubicBezTo>
                  <a:cubicBezTo>
                    <a:pt x="119" y="161"/>
                    <a:pt x="119" y="161"/>
                    <a:pt x="119" y="161"/>
                  </a:cubicBezTo>
                  <a:cubicBezTo>
                    <a:pt x="119" y="161"/>
                    <a:pt x="119" y="161"/>
                    <a:pt x="119" y="161"/>
                  </a:cubicBezTo>
                  <a:cubicBezTo>
                    <a:pt x="119" y="162"/>
                    <a:pt x="119" y="162"/>
                    <a:pt x="119" y="162"/>
                  </a:cubicBezTo>
                  <a:cubicBezTo>
                    <a:pt x="118" y="162"/>
                    <a:pt x="118" y="162"/>
                    <a:pt x="118" y="162"/>
                  </a:cubicBezTo>
                  <a:cubicBezTo>
                    <a:pt x="118" y="161"/>
                    <a:pt x="118" y="161"/>
                    <a:pt x="118" y="161"/>
                  </a:cubicBezTo>
                  <a:cubicBezTo>
                    <a:pt x="118" y="162"/>
                    <a:pt x="118" y="162"/>
                    <a:pt x="118" y="162"/>
                  </a:cubicBezTo>
                  <a:cubicBezTo>
                    <a:pt x="117" y="162"/>
                    <a:pt x="117" y="162"/>
                    <a:pt x="117" y="162"/>
                  </a:cubicBezTo>
                  <a:cubicBezTo>
                    <a:pt x="117" y="162"/>
                    <a:pt x="117" y="162"/>
                    <a:pt x="117" y="162"/>
                  </a:cubicBezTo>
                  <a:cubicBezTo>
                    <a:pt x="117" y="162"/>
                    <a:pt x="117" y="162"/>
                    <a:pt x="117" y="162"/>
                  </a:cubicBezTo>
                  <a:cubicBezTo>
                    <a:pt x="117" y="162"/>
                    <a:pt x="117" y="162"/>
                    <a:pt x="117" y="162"/>
                  </a:cubicBezTo>
                  <a:cubicBezTo>
                    <a:pt x="117" y="162"/>
                    <a:pt x="117" y="162"/>
                    <a:pt x="117" y="162"/>
                  </a:cubicBezTo>
                  <a:cubicBezTo>
                    <a:pt x="116" y="163"/>
                    <a:pt x="116" y="163"/>
                    <a:pt x="116" y="163"/>
                  </a:cubicBezTo>
                  <a:cubicBezTo>
                    <a:pt x="116" y="163"/>
                    <a:pt x="116" y="163"/>
                    <a:pt x="116" y="163"/>
                  </a:cubicBezTo>
                  <a:cubicBezTo>
                    <a:pt x="115" y="163"/>
                    <a:pt x="115" y="163"/>
                    <a:pt x="115" y="163"/>
                  </a:cubicBezTo>
                  <a:cubicBezTo>
                    <a:pt x="115" y="163"/>
                    <a:pt x="115" y="163"/>
                    <a:pt x="115" y="163"/>
                  </a:cubicBezTo>
                  <a:cubicBezTo>
                    <a:pt x="114" y="162"/>
                    <a:pt x="114" y="162"/>
                    <a:pt x="114" y="162"/>
                  </a:cubicBezTo>
                  <a:cubicBezTo>
                    <a:pt x="114" y="161"/>
                    <a:pt x="114" y="161"/>
                    <a:pt x="114" y="161"/>
                  </a:cubicBezTo>
                  <a:cubicBezTo>
                    <a:pt x="113" y="162"/>
                    <a:pt x="113" y="162"/>
                    <a:pt x="113" y="162"/>
                  </a:cubicBezTo>
                  <a:cubicBezTo>
                    <a:pt x="113" y="162"/>
                    <a:pt x="113" y="162"/>
                    <a:pt x="113" y="162"/>
                  </a:cubicBezTo>
                  <a:cubicBezTo>
                    <a:pt x="113" y="162"/>
                    <a:pt x="113" y="162"/>
                    <a:pt x="113" y="162"/>
                  </a:cubicBezTo>
                  <a:cubicBezTo>
                    <a:pt x="113" y="163"/>
                    <a:pt x="113" y="163"/>
                    <a:pt x="113" y="163"/>
                  </a:cubicBezTo>
                  <a:cubicBezTo>
                    <a:pt x="112" y="163"/>
                    <a:pt x="112" y="163"/>
                    <a:pt x="112" y="163"/>
                  </a:cubicBezTo>
                  <a:cubicBezTo>
                    <a:pt x="112" y="163"/>
                    <a:pt x="112" y="163"/>
                    <a:pt x="112" y="163"/>
                  </a:cubicBezTo>
                  <a:cubicBezTo>
                    <a:pt x="112" y="163"/>
                    <a:pt x="112" y="163"/>
                    <a:pt x="112" y="163"/>
                  </a:cubicBezTo>
                  <a:cubicBezTo>
                    <a:pt x="111" y="163"/>
                    <a:pt x="111" y="163"/>
                    <a:pt x="111" y="163"/>
                  </a:cubicBezTo>
                  <a:cubicBezTo>
                    <a:pt x="111" y="163"/>
                    <a:pt x="111" y="163"/>
                    <a:pt x="111" y="163"/>
                  </a:cubicBezTo>
                  <a:cubicBezTo>
                    <a:pt x="110" y="163"/>
                    <a:pt x="110" y="163"/>
                    <a:pt x="110" y="163"/>
                  </a:cubicBezTo>
                  <a:cubicBezTo>
                    <a:pt x="110" y="163"/>
                    <a:pt x="110" y="163"/>
                    <a:pt x="110" y="163"/>
                  </a:cubicBezTo>
                  <a:cubicBezTo>
                    <a:pt x="109" y="163"/>
                    <a:pt x="109" y="163"/>
                    <a:pt x="109" y="163"/>
                  </a:cubicBezTo>
                  <a:cubicBezTo>
                    <a:pt x="109" y="163"/>
                    <a:pt x="109" y="163"/>
                    <a:pt x="109" y="163"/>
                  </a:cubicBezTo>
                  <a:cubicBezTo>
                    <a:pt x="109" y="163"/>
                    <a:pt x="109" y="163"/>
                    <a:pt x="109" y="163"/>
                  </a:cubicBezTo>
                  <a:cubicBezTo>
                    <a:pt x="108" y="163"/>
                    <a:pt x="108" y="163"/>
                    <a:pt x="108" y="163"/>
                  </a:cubicBezTo>
                  <a:cubicBezTo>
                    <a:pt x="108" y="163"/>
                    <a:pt x="108" y="163"/>
                    <a:pt x="108" y="163"/>
                  </a:cubicBezTo>
                  <a:cubicBezTo>
                    <a:pt x="107" y="162"/>
                    <a:pt x="107" y="162"/>
                    <a:pt x="107" y="162"/>
                  </a:cubicBezTo>
                  <a:cubicBezTo>
                    <a:pt x="108" y="162"/>
                    <a:pt x="108" y="162"/>
                    <a:pt x="108" y="162"/>
                  </a:cubicBezTo>
                  <a:cubicBezTo>
                    <a:pt x="107" y="161"/>
                    <a:pt x="107" y="161"/>
                    <a:pt x="107" y="161"/>
                  </a:cubicBezTo>
                  <a:cubicBezTo>
                    <a:pt x="107" y="161"/>
                    <a:pt x="107" y="161"/>
                    <a:pt x="107" y="161"/>
                  </a:cubicBezTo>
                  <a:cubicBezTo>
                    <a:pt x="106" y="161"/>
                    <a:pt x="106" y="161"/>
                    <a:pt x="106" y="161"/>
                  </a:cubicBezTo>
                  <a:cubicBezTo>
                    <a:pt x="106" y="160"/>
                    <a:pt x="106" y="160"/>
                    <a:pt x="106" y="160"/>
                  </a:cubicBezTo>
                  <a:cubicBezTo>
                    <a:pt x="106" y="159"/>
                    <a:pt x="106" y="159"/>
                    <a:pt x="106" y="159"/>
                  </a:cubicBezTo>
                  <a:cubicBezTo>
                    <a:pt x="106" y="159"/>
                    <a:pt x="106" y="159"/>
                    <a:pt x="106" y="159"/>
                  </a:cubicBezTo>
                  <a:cubicBezTo>
                    <a:pt x="105" y="158"/>
                    <a:pt x="105" y="158"/>
                    <a:pt x="105" y="158"/>
                  </a:cubicBezTo>
                  <a:cubicBezTo>
                    <a:pt x="105" y="159"/>
                    <a:pt x="105" y="159"/>
                    <a:pt x="105" y="159"/>
                  </a:cubicBezTo>
                  <a:cubicBezTo>
                    <a:pt x="105" y="159"/>
                    <a:pt x="105" y="159"/>
                    <a:pt x="105" y="159"/>
                  </a:cubicBezTo>
                  <a:cubicBezTo>
                    <a:pt x="105" y="159"/>
                    <a:pt x="105" y="159"/>
                    <a:pt x="105" y="159"/>
                  </a:cubicBezTo>
                  <a:cubicBezTo>
                    <a:pt x="106" y="160"/>
                    <a:pt x="106" y="160"/>
                    <a:pt x="106" y="160"/>
                  </a:cubicBezTo>
                  <a:cubicBezTo>
                    <a:pt x="106" y="160"/>
                    <a:pt x="106" y="160"/>
                    <a:pt x="106" y="160"/>
                  </a:cubicBezTo>
                  <a:cubicBezTo>
                    <a:pt x="106" y="161"/>
                    <a:pt x="106" y="161"/>
                    <a:pt x="106" y="161"/>
                  </a:cubicBezTo>
                  <a:cubicBezTo>
                    <a:pt x="106" y="162"/>
                    <a:pt x="106" y="162"/>
                    <a:pt x="106" y="162"/>
                  </a:cubicBezTo>
                  <a:cubicBezTo>
                    <a:pt x="106" y="162"/>
                    <a:pt x="106" y="162"/>
                    <a:pt x="106" y="162"/>
                  </a:cubicBezTo>
                  <a:cubicBezTo>
                    <a:pt x="106" y="162"/>
                    <a:pt x="106" y="162"/>
                    <a:pt x="106" y="162"/>
                  </a:cubicBezTo>
                  <a:cubicBezTo>
                    <a:pt x="107" y="162"/>
                    <a:pt x="107" y="162"/>
                    <a:pt x="107" y="162"/>
                  </a:cubicBezTo>
                  <a:cubicBezTo>
                    <a:pt x="107" y="163"/>
                    <a:pt x="107" y="163"/>
                    <a:pt x="107" y="163"/>
                  </a:cubicBezTo>
                  <a:cubicBezTo>
                    <a:pt x="107" y="164"/>
                    <a:pt x="107" y="164"/>
                    <a:pt x="107" y="164"/>
                  </a:cubicBezTo>
                  <a:cubicBezTo>
                    <a:pt x="106" y="165"/>
                    <a:pt x="106" y="165"/>
                    <a:pt x="106" y="165"/>
                  </a:cubicBezTo>
                  <a:cubicBezTo>
                    <a:pt x="106" y="165"/>
                    <a:pt x="106" y="165"/>
                    <a:pt x="106" y="165"/>
                  </a:cubicBezTo>
                  <a:cubicBezTo>
                    <a:pt x="105" y="165"/>
                    <a:pt x="105" y="165"/>
                    <a:pt x="105" y="165"/>
                  </a:cubicBezTo>
                  <a:cubicBezTo>
                    <a:pt x="105" y="165"/>
                    <a:pt x="105" y="165"/>
                    <a:pt x="105" y="165"/>
                  </a:cubicBezTo>
                  <a:cubicBezTo>
                    <a:pt x="104" y="165"/>
                    <a:pt x="104" y="165"/>
                    <a:pt x="104" y="165"/>
                  </a:cubicBezTo>
                  <a:cubicBezTo>
                    <a:pt x="104" y="166"/>
                    <a:pt x="104" y="166"/>
                    <a:pt x="104" y="166"/>
                  </a:cubicBezTo>
                  <a:cubicBezTo>
                    <a:pt x="103" y="166"/>
                    <a:pt x="103" y="166"/>
                    <a:pt x="103" y="166"/>
                  </a:cubicBezTo>
                  <a:cubicBezTo>
                    <a:pt x="103" y="166"/>
                    <a:pt x="103" y="166"/>
                    <a:pt x="103" y="166"/>
                  </a:cubicBezTo>
                  <a:cubicBezTo>
                    <a:pt x="103" y="166"/>
                    <a:pt x="103" y="166"/>
                    <a:pt x="103" y="166"/>
                  </a:cubicBezTo>
                  <a:cubicBezTo>
                    <a:pt x="103" y="166"/>
                    <a:pt x="103" y="166"/>
                    <a:pt x="103" y="166"/>
                  </a:cubicBezTo>
                  <a:cubicBezTo>
                    <a:pt x="103" y="167"/>
                    <a:pt x="103" y="167"/>
                    <a:pt x="103" y="167"/>
                  </a:cubicBezTo>
                  <a:cubicBezTo>
                    <a:pt x="102" y="167"/>
                    <a:pt x="102" y="167"/>
                    <a:pt x="102" y="167"/>
                  </a:cubicBezTo>
                  <a:cubicBezTo>
                    <a:pt x="102" y="167"/>
                    <a:pt x="102" y="167"/>
                    <a:pt x="102" y="167"/>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9"/>
                    <a:pt x="101" y="169"/>
                    <a:pt x="101" y="169"/>
                  </a:cubicBezTo>
                  <a:cubicBezTo>
                    <a:pt x="101" y="169"/>
                    <a:pt x="101" y="169"/>
                    <a:pt x="101" y="169"/>
                  </a:cubicBezTo>
                  <a:cubicBezTo>
                    <a:pt x="100" y="169"/>
                    <a:pt x="100" y="169"/>
                    <a:pt x="100" y="169"/>
                  </a:cubicBezTo>
                  <a:cubicBezTo>
                    <a:pt x="100" y="169"/>
                    <a:pt x="100" y="169"/>
                    <a:pt x="100" y="169"/>
                  </a:cubicBezTo>
                  <a:cubicBezTo>
                    <a:pt x="100" y="169"/>
                    <a:pt x="100" y="169"/>
                    <a:pt x="100" y="169"/>
                  </a:cubicBezTo>
                  <a:cubicBezTo>
                    <a:pt x="100" y="169"/>
                    <a:pt x="100" y="169"/>
                    <a:pt x="100" y="169"/>
                  </a:cubicBezTo>
                  <a:cubicBezTo>
                    <a:pt x="100" y="169"/>
                    <a:pt x="100" y="169"/>
                    <a:pt x="100" y="169"/>
                  </a:cubicBezTo>
                  <a:cubicBezTo>
                    <a:pt x="100" y="170"/>
                    <a:pt x="100" y="170"/>
                    <a:pt x="100" y="170"/>
                  </a:cubicBezTo>
                  <a:cubicBezTo>
                    <a:pt x="100" y="170"/>
                    <a:pt x="100" y="170"/>
                    <a:pt x="100" y="170"/>
                  </a:cubicBezTo>
                  <a:cubicBezTo>
                    <a:pt x="99" y="170"/>
                    <a:pt x="99" y="170"/>
                    <a:pt x="99" y="170"/>
                  </a:cubicBezTo>
                  <a:cubicBezTo>
                    <a:pt x="98" y="171"/>
                    <a:pt x="98" y="171"/>
                    <a:pt x="98" y="171"/>
                  </a:cubicBezTo>
                  <a:cubicBezTo>
                    <a:pt x="98" y="172"/>
                    <a:pt x="98" y="172"/>
                    <a:pt x="98" y="172"/>
                  </a:cubicBezTo>
                  <a:cubicBezTo>
                    <a:pt x="98" y="172"/>
                    <a:pt x="98" y="172"/>
                    <a:pt x="98" y="172"/>
                  </a:cubicBezTo>
                  <a:cubicBezTo>
                    <a:pt x="98" y="173"/>
                    <a:pt x="98" y="173"/>
                    <a:pt x="98" y="173"/>
                  </a:cubicBezTo>
                  <a:cubicBezTo>
                    <a:pt x="97" y="174"/>
                    <a:pt x="97" y="174"/>
                    <a:pt x="97" y="174"/>
                  </a:cubicBezTo>
                  <a:cubicBezTo>
                    <a:pt x="97" y="174"/>
                    <a:pt x="97" y="174"/>
                    <a:pt x="97" y="174"/>
                  </a:cubicBezTo>
                  <a:cubicBezTo>
                    <a:pt x="96" y="174"/>
                    <a:pt x="96" y="174"/>
                    <a:pt x="96" y="174"/>
                  </a:cubicBezTo>
                  <a:cubicBezTo>
                    <a:pt x="96" y="173"/>
                    <a:pt x="96" y="173"/>
                    <a:pt x="96" y="173"/>
                  </a:cubicBezTo>
                  <a:cubicBezTo>
                    <a:pt x="96" y="173"/>
                    <a:pt x="96" y="173"/>
                    <a:pt x="96" y="173"/>
                  </a:cubicBezTo>
                  <a:cubicBezTo>
                    <a:pt x="96" y="173"/>
                    <a:pt x="96" y="173"/>
                    <a:pt x="96" y="173"/>
                  </a:cubicBezTo>
                  <a:cubicBezTo>
                    <a:pt x="96" y="173"/>
                    <a:pt x="96" y="173"/>
                    <a:pt x="96" y="173"/>
                  </a:cubicBezTo>
                  <a:cubicBezTo>
                    <a:pt x="96" y="174"/>
                    <a:pt x="96" y="174"/>
                    <a:pt x="96" y="174"/>
                  </a:cubicBezTo>
                  <a:cubicBezTo>
                    <a:pt x="96" y="174"/>
                    <a:pt x="96" y="174"/>
                    <a:pt x="96" y="174"/>
                  </a:cubicBezTo>
                  <a:cubicBezTo>
                    <a:pt x="95" y="174"/>
                    <a:pt x="95" y="174"/>
                    <a:pt x="95" y="174"/>
                  </a:cubicBezTo>
                  <a:cubicBezTo>
                    <a:pt x="94" y="175"/>
                    <a:pt x="94" y="175"/>
                    <a:pt x="94" y="175"/>
                  </a:cubicBezTo>
                  <a:cubicBezTo>
                    <a:pt x="94" y="176"/>
                    <a:pt x="94" y="176"/>
                    <a:pt x="94" y="176"/>
                  </a:cubicBezTo>
                  <a:cubicBezTo>
                    <a:pt x="94" y="175"/>
                    <a:pt x="94" y="175"/>
                    <a:pt x="94" y="175"/>
                  </a:cubicBezTo>
                  <a:cubicBezTo>
                    <a:pt x="94" y="175"/>
                    <a:pt x="94" y="175"/>
                    <a:pt x="94" y="175"/>
                  </a:cubicBezTo>
                  <a:cubicBezTo>
                    <a:pt x="93" y="175"/>
                    <a:pt x="93" y="175"/>
                    <a:pt x="93" y="175"/>
                  </a:cubicBezTo>
                  <a:cubicBezTo>
                    <a:pt x="93" y="175"/>
                    <a:pt x="93" y="175"/>
                    <a:pt x="93" y="175"/>
                  </a:cubicBezTo>
                  <a:cubicBezTo>
                    <a:pt x="93" y="175"/>
                    <a:pt x="93" y="175"/>
                    <a:pt x="93" y="175"/>
                  </a:cubicBezTo>
                  <a:cubicBezTo>
                    <a:pt x="93" y="175"/>
                    <a:pt x="93" y="175"/>
                    <a:pt x="93" y="175"/>
                  </a:cubicBezTo>
                  <a:cubicBezTo>
                    <a:pt x="92" y="175"/>
                    <a:pt x="92" y="175"/>
                    <a:pt x="92" y="175"/>
                  </a:cubicBezTo>
                  <a:cubicBezTo>
                    <a:pt x="92" y="174"/>
                    <a:pt x="92" y="174"/>
                    <a:pt x="92" y="174"/>
                  </a:cubicBezTo>
                  <a:cubicBezTo>
                    <a:pt x="91" y="174"/>
                    <a:pt x="91" y="174"/>
                    <a:pt x="91" y="174"/>
                  </a:cubicBezTo>
                  <a:cubicBezTo>
                    <a:pt x="91" y="175"/>
                    <a:pt x="91" y="175"/>
                    <a:pt x="91" y="175"/>
                  </a:cubicBezTo>
                  <a:cubicBezTo>
                    <a:pt x="91" y="175"/>
                    <a:pt x="91" y="175"/>
                    <a:pt x="91" y="175"/>
                  </a:cubicBezTo>
                  <a:cubicBezTo>
                    <a:pt x="92" y="175"/>
                    <a:pt x="92" y="175"/>
                    <a:pt x="92" y="175"/>
                  </a:cubicBezTo>
                  <a:cubicBezTo>
                    <a:pt x="92" y="176"/>
                    <a:pt x="92" y="176"/>
                    <a:pt x="92" y="176"/>
                  </a:cubicBezTo>
                  <a:cubicBezTo>
                    <a:pt x="92" y="176"/>
                    <a:pt x="92" y="176"/>
                    <a:pt x="92" y="176"/>
                  </a:cubicBezTo>
                  <a:cubicBezTo>
                    <a:pt x="92" y="177"/>
                    <a:pt x="92" y="177"/>
                    <a:pt x="92" y="177"/>
                  </a:cubicBezTo>
                  <a:cubicBezTo>
                    <a:pt x="91" y="177"/>
                    <a:pt x="91" y="177"/>
                    <a:pt x="91" y="177"/>
                  </a:cubicBezTo>
                  <a:cubicBezTo>
                    <a:pt x="90" y="177"/>
                    <a:pt x="90" y="177"/>
                    <a:pt x="90" y="177"/>
                  </a:cubicBezTo>
                  <a:cubicBezTo>
                    <a:pt x="89" y="178"/>
                    <a:pt x="89" y="178"/>
                    <a:pt x="89" y="178"/>
                  </a:cubicBezTo>
                  <a:cubicBezTo>
                    <a:pt x="89" y="178"/>
                    <a:pt x="89" y="178"/>
                    <a:pt x="89" y="178"/>
                  </a:cubicBezTo>
                  <a:cubicBezTo>
                    <a:pt x="88" y="178"/>
                    <a:pt x="88" y="178"/>
                    <a:pt x="88" y="178"/>
                  </a:cubicBezTo>
                  <a:cubicBezTo>
                    <a:pt x="88" y="177"/>
                    <a:pt x="88" y="177"/>
                    <a:pt x="88" y="177"/>
                  </a:cubicBezTo>
                  <a:cubicBezTo>
                    <a:pt x="89" y="177"/>
                    <a:pt x="89" y="177"/>
                    <a:pt x="89" y="177"/>
                  </a:cubicBezTo>
                  <a:cubicBezTo>
                    <a:pt x="88" y="177"/>
                    <a:pt x="88" y="177"/>
                    <a:pt x="88" y="177"/>
                  </a:cubicBezTo>
                  <a:cubicBezTo>
                    <a:pt x="88" y="177"/>
                    <a:pt x="88" y="177"/>
                    <a:pt x="88" y="177"/>
                  </a:cubicBezTo>
                  <a:cubicBezTo>
                    <a:pt x="88" y="177"/>
                    <a:pt x="88" y="177"/>
                    <a:pt x="88" y="177"/>
                  </a:cubicBezTo>
                  <a:cubicBezTo>
                    <a:pt x="88" y="177"/>
                    <a:pt x="88" y="177"/>
                    <a:pt x="88" y="177"/>
                  </a:cubicBezTo>
                  <a:cubicBezTo>
                    <a:pt x="88" y="178"/>
                    <a:pt x="88" y="178"/>
                    <a:pt x="88" y="178"/>
                  </a:cubicBezTo>
                  <a:cubicBezTo>
                    <a:pt x="87" y="178"/>
                    <a:pt x="87" y="178"/>
                    <a:pt x="87" y="178"/>
                  </a:cubicBezTo>
                  <a:cubicBezTo>
                    <a:pt x="87" y="178"/>
                    <a:pt x="87" y="178"/>
                    <a:pt x="87" y="178"/>
                  </a:cubicBezTo>
                  <a:cubicBezTo>
                    <a:pt x="86" y="178"/>
                    <a:pt x="86" y="178"/>
                    <a:pt x="86" y="178"/>
                  </a:cubicBezTo>
                  <a:cubicBezTo>
                    <a:pt x="86" y="177"/>
                    <a:pt x="86" y="177"/>
                    <a:pt x="86" y="177"/>
                  </a:cubicBezTo>
                  <a:cubicBezTo>
                    <a:pt x="86" y="177"/>
                    <a:pt x="86" y="177"/>
                    <a:pt x="86" y="177"/>
                  </a:cubicBezTo>
                  <a:cubicBezTo>
                    <a:pt x="86" y="176"/>
                    <a:pt x="86" y="176"/>
                    <a:pt x="86" y="176"/>
                  </a:cubicBezTo>
                  <a:cubicBezTo>
                    <a:pt x="86" y="176"/>
                    <a:pt x="86" y="176"/>
                    <a:pt x="86" y="176"/>
                  </a:cubicBezTo>
                  <a:cubicBezTo>
                    <a:pt x="85" y="176"/>
                    <a:pt x="85" y="176"/>
                    <a:pt x="85" y="176"/>
                  </a:cubicBezTo>
                  <a:cubicBezTo>
                    <a:pt x="85" y="177"/>
                    <a:pt x="85" y="177"/>
                    <a:pt x="85" y="177"/>
                  </a:cubicBezTo>
                  <a:cubicBezTo>
                    <a:pt x="85" y="177"/>
                    <a:pt x="85" y="177"/>
                    <a:pt x="85" y="177"/>
                  </a:cubicBezTo>
                  <a:cubicBezTo>
                    <a:pt x="85" y="178"/>
                    <a:pt x="85" y="178"/>
                    <a:pt x="85" y="178"/>
                  </a:cubicBezTo>
                  <a:cubicBezTo>
                    <a:pt x="85" y="178"/>
                    <a:pt x="85" y="178"/>
                    <a:pt x="85" y="178"/>
                  </a:cubicBezTo>
                  <a:cubicBezTo>
                    <a:pt x="85" y="178"/>
                    <a:pt x="85" y="178"/>
                    <a:pt x="85" y="178"/>
                  </a:cubicBezTo>
                  <a:cubicBezTo>
                    <a:pt x="84" y="177"/>
                    <a:pt x="84" y="177"/>
                    <a:pt x="84" y="177"/>
                  </a:cubicBezTo>
                  <a:cubicBezTo>
                    <a:pt x="84" y="176"/>
                    <a:pt x="84" y="176"/>
                    <a:pt x="84" y="176"/>
                  </a:cubicBezTo>
                  <a:cubicBezTo>
                    <a:pt x="84" y="176"/>
                    <a:pt x="84" y="176"/>
                    <a:pt x="84" y="176"/>
                  </a:cubicBezTo>
                  <a:cubicBezTo>
                    <a:pt x="85" y="175"/>
                    <a:pt x="85" y="175"/>
                    <a:pt x="85" y="175"/>
                  </a:cubicBezTo>
                  <a:cubicBezTo>
                    <a:pt x="85" y="175"/>
                    <a:pt x="85" y="175"/>
                    <a:pt x="85" y="175"/>
                  </a:cubicBezTo>
                  <a:cubicBezTo>
                    <a:pt x="85" y="175"/>
                    <a:pt x="85" y="175"/>
                    <a:pt x="85" y="175"/>
                  </a:cubicBezTo>
                  <a:cubicBezTo>
                    <a:pt x="84" y="174"/>
                    <a:pt x="84" y="174"/>
                    <a:pt x="84" y="174"/>
                  </a:cubicBezTo>
                  <a:cubicBezTo>
                    <a:pt x="83" y="174"/>
                    <a:pt x="83" y="174"/>
                    <a:pt x="83" y="174"/>
                  </a:cubicBezTo>
                  <a:cubicBezTo>
                    <a:pt x="83" y="174"/>
                    <a:pt x="83" y="174"/>
                    <a:pt x="83" y="174"/>
                  </a:cubicBezTo>
                  <a:cubicBezTo>
                    <a:pt x="83" y="174"/>
                    <a:pt x="83" y="174"/>
                    <a:pt x="83" y="174"/>
                  </a:cubicBezTo>
                  <a:cubicBezTo>
                    <a:pt x="83" y="174"/>
                    <a:pt x="83" y="174"/>
                    <a:pt x="83" y="174"/>
                  </a:cubicBezTo>
                  <a:cubicBezTo>
                    <a:pt x="83" y="174"/>
                    <a:pt x="83" y="174"/>
                    <a:pt x="83" y="174"/>
                  </a:cubicBezTo>
                  <a:cubicBezTo>
                    <a:pt x="83" y="175"/>
                    <a:pt x="83" y="175"/>
                    <a:pt x="83" y="175"/>
                  </a:cubicBezTo>
                  <a:cubicBezTo>
                    <a:pt x="83" y="175"/>
                    <a:pt x="83" y="175"/>
                    <a:pt x="83" y="175"/>
                  </a:cubicBezTo>
                  <a:cubicBezTo>
                    <a:pt x="83" y="175"/>
                    <a:pt x="83" y="175"/>
                    <a:pt x="83" y="175"/>
                  </a:cubicBezTo>
                  <a:cubicBezTo>
                    <a:pt x="83" y="176"/>
                    <a:pt x="83" y="176"/>
                    <a:pt x="83" y="176"/>
                  </a:cubicBezTo>
                  <a:cubicBezTo>
                    <a:pt x="83" y="177"/>
                    <a:pt x="83" y="177"/>
                    <a:pt x="83" y="177"/>
                  </a:cubicBezTo>
                  <a:cubicBezTo>
                    <a:pt x="82" y="177"/>
                    <a:pt x="82" y="177"/>
                    <a:pt x="82" y="177"/>
                  </a:cubicBezTo>
                  <a:cubicBezTo>
                    <a:pt x="82" y="177"/>
                    <a:pt x="82" y="177"/>
                    <a:pt x="82" y="177"/>
                  </a:cubicBezTo>
                  <a:cubicBezTo>
                    <a:pt x="81" y="176"/>
                    <a:pt x="81" y="176"/>
                    <a:pt x="81" y="176"/>
                  </a:cubicBezTo>
                  <a:cubicBezTo>
                    <a:pt x="81" y="176"/>
                    <a:pt x="81" y="176"/>
                    <a:pt x="81" y="176"/>
                  </a:cubicBezTo>
                  <a:cubicBezTo>
                    <a:pt x="81" y="177"/>
                    <a:pt x="81" y="177"/>
                    <a:pt x="81" y="177"/>
                  </a:cubicBezTo>
                  <a:cubicBezTo>
                    <a:pt x="81" y="177"/>
                    <a:pt x="81" y="177"/>
                    <a:pt x="81" y="177"/>
                  </a:cubicBezTo>
                  <a:cubicBezTo>
                    <a:pt x="81" y="178"/>
                    <a:pt x="81" y="178"/>
                    <a:pt x="81" y="178"/>
                  </a:cubicBezTo>
                  <a:cubicBezTo>
                    <a:pt x="82" y="179"/>
                    <a:pt x="82" y="179"/>
                    <a:pt x="82" y="179"/>
                  </a:cubicBezTo>
                  <a:cubicBezTo>
                    <a:pt x="82" y="179"/>
                    <a:pt x="82" y="179"/>
                    <a:pt x="82" y="179"/>
                  </a:cubicBezTo>
                  <a:cubicBezTo>
                    <a:pt x="81" y="179"/>
                    <a:pt x="81" y="179"/>
                    <a:pt x="81" y="179"/>
                  </a:cubicBezTo>
                  <a:cubicBezTo>
                    <a:pt x="81" y="179"/>
                    <a:pt x="81" y="179"/>
                    <a:pt x="81" y="179"/>
                  </a:cubicBezTo>
                  <a:cubicBezTo>
                    <a:pt x="81" y="180"/>
                    <a:pt x="81" y="180"/>
                    <a:pt x="81" y="180"/>
                  </a:cubicBezTo>
                  <a:cubicBezTo>
                    <a:pt x="80" y="180"/>
                    <a:pt x="80" y="180"/>
                    <a:pt x="80" y="180"/>
                  </a:cubicBezTo>
                  <a:cubicBezTo>
                    <a:pt x="80" y="179"/>
                    <a:pt x="80" y="179"/>
                    <a:pt x="80" y="179"/>
                  </a:cubicBezTo>
                  <a:cubicBezTo>
                    <a:pt x="79" y="180"/>
                    <a:pt x="79" y="180"/>
                    <a:pt x="79" y="180"/>
                  </a:cubicBezTo>
                  <a:cubicBezTo>
                    <a:pt x="79" y="180"/>
                    <a:pt x="79" y="180"/>
                    <a:pt x="79" y="180"/>
                  </a:cubicBezTo>
                  <a:cubicBezTo>
                    <a:pt x="78" y="180"/>
                    <a:pt x="78" y="180"/>
                    <a:pt x="78" y="180"/>
                  </a:cubicBezTo>
                  <a:cubicBezTo>
                    <a:pt x="78" y="180"/>
                    <a:pt x="78" y="180"/>
                    <a:pt x="78" y="180"/>
                  </a:cubicBezTo>
                  <a:cubicBezTo>
                    <a:pt x="78" y="179"/>
                    <a:pt x="78" y="179"/>
                    <a:pt x="78" y="179"/>
                  </a:cubicBezTo>
                  <a:cubicBezTo>
                    <a:pt x="77" y="179"/>
                    <a:pt x="77" y="179"/>
                    <a:pt x="77" y="179"/>
                  </a:cubicBezTo>
                  <a:cubicBezTo>
                    <a:pt x="77" y="179"/>
                    <a:pt x="77" y="179"/>
                    <a:pt x="77" y="179"/>
                  </a:cubicBezTo>
                  <a:cubicBezTo>
                    <a:pt x="77" y="179"/>
                    <a:pt x="77" y="179"/>
                    <a:pt x="77" y="179"/>
                  </a:cubicBezTo>
                  <a:cubicBezTo>
                    <a:pt x="77" y="180"/>
                    <a:pt x="77" y="180"/>
                    <a:pt x="77" y="180"/>
                  </a:cubicBezTo>
                  <a:cubicBezTo>
                    <a:pt x="77" y="180"/>
                    <a:pt x="77" y="180"/>
                    <a:pt x="77" y="180"/>
                  </a:cubicBezTo>
                  <a:cubicBezTo>
                    <a:pt x="76" y="180"/>
                    <a:pt x="76" y="180"/>
                    <a:pt x="76" y="180"/>
                  </a:cubicBezTo>
                  <a:cubicBezTo>
                    <a:pt x="76" y="179"/>
                    <a:pt x="76" y="179"/>
                    <a:pt x="76" y="179"/>
                  </a:cubicBezTo>
                  <a:cubicBezTo>
                    <a:pt x="76" y="179"/>
                    <a:pt x="76" y="179"/>
                    <a:pt x="76" y="179"/>
                  </a:cubicBezTo>
                  <a:cubicBezTo>
                    <a:pt x="75" y="179"/>
                    <a:pt x="75" y="179"/>
                    <a:pt x="75" y="179"/>
                  </a:cubicBezTo>
                  <a:cubicBezTo>
                    <a:pt x="75" y="179"/>
                    <a:pt x="75" y="179"/>
                    <a:pt x="75" y="179"/>
                  </a:cubicBezTo>
                  <a:cubicBezTo>
                    <a:pt x="75" y="179"/>
                    <a:pt x="75" y="179"/>
                    <a:pt x="75" y="179"/>
                  </a:cubicBezTo>
                  <a:cubicBezTo>
                    <a:pt x="74" y="180"/>
                    <a:pt x="74" y="180"/>
                    <a:pt x="74" y="180"/>
                  </a:cubicBezTo>
                  <a:cubicBezTo>
                    <a:pt x="74" y="180"/>
                    <a:pt x="74" y="180"/>
                    <a:pt x="74" y="180"/>
                  </a:cubicBezTo>
                  <a:cubicBezTo>
                    <a:pt x="75" y="180"/>
                    <a:pt x="75" y="180"/>
                    <a:pt x="75" y="180"/>
                  </a:cubicBezTo>
                  <a:cubicBezTo>
                    <a:pt x="75" y="181"/>
                    <a:pt x="75" y="181"/>
                    <a:pt x="75" y="181"/>
                  </a:cubicBezTo>
                  <a:cubicBezTo>
                    <a:pt x="74" y="182"/>
                    <a:pt x="74" y="182"/>
                    <a:pt x="74" y="182"/>
                  </a:cubicBezTo>
                  <a:cubicBezTo>
                    <a:pt x="73" y="183"/>
                    <a:pt x="73" y="183"/>
                    <a:pt x="73" y="183"/>
                  </a:cubicBezTo>
                  <a:cubicBezTo>
                    <a:pt x="73" y="183"/>
                    <a:pt x="73" y="183"/>
                    <a:pt x="73" y="183"/>
                  </a:cubicBezTo>
                  <a:cubicBezTo>
                    <a:pt x="72" y="183"/>
                    <a:pt x="72" y="183"/>
                    <a:pt x="72" y="183"/>
                  </a:cubicBezTo>
                  <a:cubicBezTo>
                    <a:pt x="72" y="182"/>
                    <a:pt x="72" y="182"/>
                    <a:pt x="72" y="182"/>
                  </a:cubicBezTo>
                  <a:cubicBezTo>
                    <a:pt x="72" y="182"/>
                    <a:pt x="72" y="182"/>
                    <a:pt x="72" y="182"/>
                  </a:cubicBezTo>
                  <a:cubicBezTo>
                    <a:pt x="71" y="182"/>
                    <a:pt x="71" y="182"/>
                    <a:pt x="71" y="182"/>
                  </a:cubicBezTo>
                  <a:cubicBezTo>
                    <a:pt x="71" y="182"/>
                    <a:pt x="71" y="182"/>
                    <a:pt x="71" y="182"/>
                  </a:cubicBezTo>
                  <a:cubicBezTo>
                    <a:pt x="71" y="182"/>
                    <a:pt x="71" y="182"/>
                    <a:pt x="71" y="182"/>
                  </a:cubicBezTo>
                  <a:cubicBezTo>
                    <a:pt x="70" y="182"/>
                    <a:pt x="70" y="182"/>
                    <a:pt x="70" y="182"/>
                  </a:cubicBezTo>
                  <a:cubicBezTo>
                    <a:pt x="70" y="182"/>
                    <a:pt x="70" y="182"/>
                    <a:pt x="70" y="182"/>
                  </a:cubicBezTo>
                  <a:cubicBezTo>
                    <a:pt x="70" y="182"/>
                    <a:pt x="70" y="182"/>
                    <a:pt x="70" y="182"/>
                  </a:cubicBezTo>
                  <a:cubicBezTo>
                    <a:pt x="70" y="182"/>
                    <a:pt x="70" y="182"/>
                    <a:pt x="70" y="182"/>
                  </a:cubicBezTo>
                  <a:cubicBezTo>
                    <a:pt x="70" y="183"/>
                    <a:pt x="70" y="183"/>
                    <a:pt x="70" y="183"/>
                  </a:cubicBezTo>
                  <a:cubicBezTo>
                    <a:pt x="70" y="183"/>
                    <a:pt x="70" y="183"/>
                    <a:pt x="70" y="183"/>
                  </a:cubicBezTo>
                  <a:cubicBezTo>
                    <a:pt x="70" y="184"/>
                    <a:pt x="70" y="184"/>
                    <a:pt x="70" y="184"/>
                  </a:cubicBezTo>
                  <a:cubicBezTo>
                    <a:pt x="70" y="184"/>
                    <a:pt x="70" y="184"/>
                    <a:pt x="70" y="184"/>
                  </a:cubicBezTo>
                  <a:cubicBezTo>
                    <a:pt x="71" y="184"/>
                    <a:pt x="71" y="184"/>
                    <a:pt x="71" y="184"/>
                  </a:cubicBezTo>
                  <a:cubicBezTo>
                    <a:pt x="71" y="185"/>
                    <a:pt x="71" y="185"/>
                    <a:pt x="71" y="185"/>
                  </a:cubicBezTo>
                  <a:cubicBezTo>
                    <a:pt x="71" y="186"/>
                    <a:pt x="71" y="186"/>
                    <a:pt x="71" y="186"/>
                  </a:cubicBezTo>
                  <a:cubicBezTo>
                    <a:pt x="71" y="187"/>
                    <a:pt x="71" y="187"/>
                    <a:pt x="71" y="187"/>
                  </a:cubicBezTo>
                  <a:cubicBezTo>
                    <a:pt x="70" y="187"/>
                    <a:pt x="70" y="187"/>
                    <a:pt x="70" y="187"/>
                  </a:cubicBezTo>
                  <a:cubicBezTo>
                    <a:pt x="70" y="187"/>
                    <a:pt x="70" y="187"/>
                    <a:pt x="70" y="187"/>
                  </a:cubicBezTo>
                  <a:cubicBezTo>
                    <a:pt x="70" y="187"/>
                    <a:pt x="70" y="187"/>
                    <a:pt x="70" y="187"/>
                  </a:cubicBezTo>
                  <a:cubicBezTo>
                    <a:pt x="69" y="187"/>
                    <a:pt x="69" y="187"/>
                    <a:pt x="69" y="187"/>
                  </a:cubicBezTo>
                  <a:cubicBezTo>
                    <a:pt x="68" y="187"/>
                    <a:pt x="68" y="187"/>
                    <a:pt x="68" y="187"/>
                  </a:cubicBezTo>
                  <a:cubicBezTo>
                    <a:pt x="67" y="187"/>
                    <a:pt x="67" y="187"/>
                    <a:pt x="67" y="187"/>
                  </a:cubicBezTo>
                  <a:cubicBezTo>
                    <a:pt x="67" y="187"/>
                    <a:pt x="67" y="187"/>
                    <a:pt x="67" y="187"/>
                  </a:cubicBezTo>
                  <a:cubicBezTo>
                    <a:pt x="67" y="188"/>
                    <a:pt x="67" y="188"/>
                    <a:pt x="67" y="188"/>
                  </a:cubicBezTo>
                  <a:cubicBezTo>
                    <a:pt x="68" y="188"/>
                    <a:pt x="68" y="188"/>
                    <a:pt x="68" y="188"/>
                  </a:cubicBezTo>
                  <a:cubicBezTo>
                    <a:pt x="69" y="188"/>
                    <a:pt x="69" y="188"/>
                    <a:pt x="69" y="188"/>
                  </a:cubicBezTo>
                  <a:cubicBezTo>
                    <a:pt x="69" y="189"/>
                    <a:pt x="69" y="189"/>
                    <a:pt x="69" y="189"/>
                  </a:cubicBezTo>
                  <a:cubicBezTo>
                    <a:pt x="70" y="189"/>
                    <a:pt x="70" y="189"/>
                    <a:pt x="70" y="189"/>
                  </a:cubicBezTo>
                  <a:cubicBezTo>
                    <a:pt x="70" y="189"/>
                    <a:pt x="70" y="189"/>
                    <a:pt x="70" y="189"/>
                  </a:cubicBezTo>
                  <a:cubicBezTo>
                    <a:pt x="70" y="189"/>
                    <a:pt x="70" y="189"/>
                    <a:pt x="70" y="189"/>
                  </a:cubicBezTo>
                  <a:cubicBezTo>
                    <a:pt x="70" y="189"/>
                    <a:pt x="70" y="189"/>
                    <a:pt x="70" y="189"/>
                  </a:cubicBezTo>
                  <a:cubicBezTo>
                    <a:pt x="70" y="190"/>
                    <a:pt x="70" y="190"/>
                    <a:pt x="70" y="190"/>
                  </a:cubicBezTo>
                  <a:cubicBezTo>
                    <a:pt x="70" y="190"/>
                    <a:pt x="70" y="190"/>
                    <a:pt x="70" y="190"/>
                  </a:cubicBezTo>
                  <a:cubicBezTo>
                    <a:pt x="69" y="190"/>
                    <a:pt x="69" y="190"/>
                    <a:pt x="69" y="190"/>
                  </a:cubicBezTo>
                  <a:cubicBezTo>
                    <a:pt x="69" y="190"/>
                    <a:pt x="69" y="190"/>
                    <a:pt x="69" y="190"/>
                  </a:cubicBezTo>
                  <a:cubicBezTo>
                    <a:pt x="70" y="190"/>
                    <a:pt x="70" y="190"/>
                    <a:pt x="70" y="190"/>
                  </a:cubicBezTo>
                  <a:cubicBezTo>
                    <a:pt x="70" y="191"/>
                    <a:pt x="70" y="191"/>
                    <a:pt x="70" y="191"/>
                  </a:cubicBezTo>
                  <a:cubicBezTo>
                    <a:pt x="70" y="191"/>
                    <a:pt x="70" y="191"/>
                    <a:pt x="70" y="191"/>
                  </a:cubicBezTo>
                  <a:cubicBezTo>
                    <a:pt x="70" y="192"/>
                    <a:pt x="70" y="192"/>
                    <a:pt x="70" y="192"/>
                  </a:cubicBezTo>
                  <a:cubicBezTo>
                    <a:pt x="70" y="192"/>
                    <a:pt x="70" y="192"/>
                    <a:pt x="70" y="192"/>
                  </a:cubicBezTo>
                  <a:cubicBezTo>
                    <a:pt x="69" y="192"/>
                    <a:pt x="69" y="192"/>
                    <a:pt x="69" y="192"/>
                  </a:cubicBezTo>
                  <a:cubicBezTo>
                    <a:pt x="69" y="192"/>
                    <a:pt x="69" y="192"/>
                    <a:pt x="69" y="192"/>
                  </a:cubicBezTo>
                  <a:cubicBezTo>
                    <a:pt x="68" y="191"/>
                    <a:pt x="68" y="191"/>
                    <a:pt x="68" y="191"/>
                  </a:cubicBezTo>
                  <a:cubicBezTo>
                    <a:pt x="68" y="191"/>
                    <a:pt x="68" y="191"/>
                    <a:pt x="68" y="191"/>
                  </a:cubicBezTo>
                  <a:cubicBezTo>
                    <a:pt x="67" y="191"/>
                    <a:pt x="67" y="191"/>
                    <a:pt x="67" y="191"/>
                  </a:cubicBezTo>
                  <a:cubicBezTo>
                    <a:pt x="67" y="191"/>
                    <a:pt x="67" y="191"/>
                    <a:pt x="67" y="191"/>
                  </a:cubicBezTo>
                  <a:cubicBezTo>
                    <a:pt x="66" y="190"/>
                    <a:pt x="66" y="190"/>
                    <a:pt x="66" y="190"/>
                  </a:cubicBezTo>
                  <a:cubicBezTo>
                    <a:pt x="66" y="191"/>
                    <a:pt x="66" y="191"/>
                    <a:pt x="66" y="191"/>
                  </a:cubicBezTo>
                  <a:cubicBezTo>
                    <a:pt x="66" y="191"/>
                    <a:pt x="66" y="191"/>
                    <a:pt x="66" y="191"/>
                  </a:cubicBezTo>
                  <a:cubicBezTo>
                    <a:pt x="67" y="191"/>
                    <a:pt x="67" y="191"/>
                    <a:pt x="67" y="191"/>
                  </a:cubicBezTo>
                  <a:cubicBezTo>
                    <a:pt x="67" y="191"/>
                    <a:pt x="67" y="191"/>
                    <a:pt x="67" y="191"/>
                  </a:cubicBezTo>
                  <a:cubicBezTo>
                    <a:pt x="68" y="192"/>
                    <a:pt x="68" y="192"/>
                    <a:pt x="68" y="192"/>
                  </a:cubicBezTo>
                  <a:cubicBezTo>
                    <a:pt x="69" y="192"/>
                    <a:pt x="69" y="192"/>
                    <a:pt x="69" y="192"/>
                  </a:cubicBezTo>
                  <a:cubicBezTo>
                    <a:pt x="69" y="192"/>
                    <a:pt x="69" y="192"/>
                    <a:pt x="69" y="192"/>
                  </a:cubicBezTo>
                  <a:cubicBezTo>
                    <a:pt x="69" y="193"/>
                    <a:pt x="69" y="193"/>
                    <a:pt x="69" y="193"/>
                  </a:cubicBezTo>
                  <a:cubicBezTo>
                    <a:pt x="69" y="193"/>
                    <a:pt x="69" y="193"/>
                    <a:pt x="69" y="193"/>
                  </a:cubicBezTo>
                  <a:cubicBezTo>
                    <a:pt x="68" y="193"/>
                    <a:pt x="68" y="193"/>
                    <a:pt x="68" y="193"/>
                  </a:cubicBezTo>
                  <a:cubicBezTo>
                    <a:pt x="68" y="193"/>
                    <a:pt x="68" y="193"/>
                    <a:pt x="68" y="193"/>
                  </a:cubicBezTo>
                  <a:cubicBezTo>
                    <a:pt x="68" y="194"/>
                    <a:pt x="68" y="194"/>
                    <a:pt x="68" y="194"/>
                  </a:cubicBezTo>
                  <a:cubicBezTo>
                    <a:pt x="67" y="193"/>
                    <a:pt x="67" y="193"/>
                    <a:pt x="67" y="193"/>
                  </a:cubicBezTo>
                  <a:cubicBezTo>
                    <a:pt x="66" y="193"/>
                    <a:pt x="66" y="193"/>
                    <a:pt x="66" y="193"/>
                  </a:cubicBezTo>
                  <a:cubicBezTo>
                    <a:pt x="66" y="192"/>
                    <a:pt x="66" y="192"/>
                    <a:pt x="66" y="192"/>
                  </a:cubicBezTo>
                  <a:cubicBezTo>
                    <a:pt x="65" y="192"/>
                    <a:pt x="65" y="192"/>
                    <a:pt x="65" y="192"/>
                  </a:cubicBezTo>
                  <a:cubicBezTo>
                    <a:pt x="65" y="193"/>
                    <a:pt x="65" y="193"/>
                    <a:pt x="65" y="193"/>
                  </a:cubicBezTo>
                  <a:cubicBezTo>
                    <a:pt x="65" y="193"/>
                    <a:pt x="65" y="193"/>
                    <a:pt x="65" y="193"/>
                  </a:cubicBezTo>
                  <a:cubicBezTo>
                    <a:pt x="65" y="194"/>
                    <a:pt x="65" y="194"/>
                    <a:pt x="65" y="194"/>
                  </a:cubicBezTo>
                  <a:cubicBezTo>
                    <a:pt x="65" y="194"/>
                    <a:pt x="65" y="194"/>
                    <a:pt x="65" y="194"/>
                  </a:cubicBezTo>
                  <a:cubicBezTo>
                    <a:pt x="66" y="194"/>
                    <a:pt x="66" y="194"/>
                    <a:pt x="66" y="194"/>
                  </a:cubicBezTo>
                  <a:cubicBezTo>
                    <a:pt x="66" y="195"/>
                    <a:pt x="66" y="195"/>
                    <a:pt x="66" y="195"/>
                  </a:cubicBezTo>
                  <a:cubicBezTo>
                    <a:pt x="66" y="195"/>
                    <a:pt x="66" y="195"/>
                    <a:pt x="66" y="195"/>
                  </a:cubicBezTo>
                  <a:cubicBezTo>
                    <a:pt x="66" y="195"/>
                    <a:pt x="66" y="195"/>
                    <a:pt x="66" y="195"/>
                  </a:cubicBezTo>
                  <a:cubicBezTo>
                    <a:pt x="66" y="195"/>
                    <a:pt x="66" y="195"/>
                    <a:pt x="66" y="195"/>
                  </a:cubicBezTo>
                  <a:cubicBezTo>
                    <a:pt x="65" y="195"/>
                    <a:pt x="65" y="195"/>
                    <a:pt x="65" y="195"/>
                  </a:cubicBezTo>
                  <a:cubicBezTo>
                    <a:pt x="64" y="194"/>
                    <a:pt x="64" y="194"/>
                    <a:pt x="64" y="194"/>
                  </a:cubicBezTo>
                  <a:cubicBezTo>
                    <a:pt x="64" y="194"/>
                    <a:pt x="64" y="194"/>
                    <a:pt x="64" y="194"/>
                  </a:cubicBezTo>
                  <a:cubicBezTo>
                    <a:pt x="64" y="194"/>
                    <a:pt x="64" y="194"/>
                    <a:pt x="64" y="194"/>
                  </a:cubicBezTo>
                  <a:cubicBezTo>
                    <a:pt x="64" y="195"/>
                    <a:pt x="64" y="195"/>
                    <a:pt x="64" y="195"/>
                  </a:cubicBezTo>
                  <a:cubicBezTo>
                    <a:pt x="65" y="195"/>
                    <a:pt x="65" y="195"/>
                    <a:pt x="65" y="195"/>
                  </a:cubicBezTo>
                  <a:cubicBezTo>
                    <a:pt x="65" y="195"/>
                    <a:pt x="65" y="195"/>
                    <a:pt x="65" y="195"/>
                  </a:cubicBezTo>
                  <a:cubicBezTo>
                    <a:pt x="66" y="196"/>
                    <a:pt x="66" y="196"/>
                    <a:pt x="66" y="196"/>
                  </a:cubicBezTo>
                  <a:cubicBezTo>
                    <a:pt x="66" y="196"/>
                    <a:pt x="66" y="196"/>
                    <a:pt x="66" y="196"/>
                  </a:cubicBezTo>
                  <a:cubicBezTo>
                    <a:pt x="65" y="196"/>
                    <a:pt x="65" y="196"/>
                    <a:pt x="65" y="196"/>
                  </a:cubicBezTo>
                  <a:cubicBezTo>
                    <a:pt x="64" y="196"/>
                    <a:pt x="64" y="196"/>
                    <a:pt x="64" y="196"/>
                  </a:cubicBezTo>
                  <a:cubicBezTo>
                    <a:pt x="64" y="196"/>
                    <a:pt x="64" y="196"/>
                    <a:pt x="64" y="196"/>
                  </a:cubicBezTo>
                  <a:cubicBezTo>
                    <a:pt x="64" y="195"/>
                    <a:pt x="64" y="195"/>
                    <a:pt x="64" y="195"/>
                  </a:cubicBezTo>
                  <a:cubicBezTo>
                    <a:pt x="63" y="195"/>
                    <a:pt x="63" y="195"/>
                    <a:pt x="63" y="195"/>
                  </a:cubicBezTo>
                  <a:cubicBezTo>
                    <a:pt x="63" y="195"/>
                    <a:pt x="63" y="195"/>
                    <a:pt x="63" y="195"/>
                  </a:cubicBezTo>
                  <a:cubicBezTo>
                    <a:pt x="63" y="195"/>
                    <a:pt x="63" y="195"/>
                    <a:pt x="63" y="195"/>
                  </a:cubicBezTo>
                  <a:cubicBezTo>
                    <a:pt x="63" y="195"/>
                    <a:pt x="63" y="195"/>
                    <a:pt x="63" y="195"/>
                  </a:cubicBezTo>
                  <a:cubicBezTo>
                    <a:pt x="63" y="196"/>
                    <a:pt x="63" y="196"/>
                    <a:pt x="63" y="196"/>
                  </a:cubicBezTo>
                  <a:cubicBezTo>
                    <a:pt x="63" y="196"/>
                    <a:pt x="63" y="196"/>
                    <a:pt x="63" y="196"/>
                  </a:cubicBezTo>
                  <a:cubicBezTo>
                    <a:pt x="63" y="197"/>
                    <a:pt x="63" y="197"/>
                    <a:pt x="63" y="197"/>
                  </a:cubicBezTo>
                  <a:cubicBezTo>
                    <a:pt x="63" y="197"/>
                    <a:pt x="63" y="197"/>
                    <a:pt x="63" y="197"/>
                  </a:cubicBezTo>
                  <a:cubicBezTo>
                    <a:pt x="65" y="197"/>
                    <a:pt x="65" y="197"/>
                    <a:pt x="65" y="197"/>
                  </a:cubicBezTo>
                  <a:cubicBezTo>
                    <a:pt x="65" y="197"/>
                    <a:pt x="65" y="197"/>
                    <a:pt x="65" y="197"/>
                  </a:cubicBezTo>
                  <a:cubicBezTo>
                    <a:pt x="65" y="197"/>
                    <a:pt x="65" y="197"/>
                    <a:pt x="65" y="197"/>
                  </a:cubicBezTo>
                  <a:cubicBezTo>
                    <a:pt x="65" y="198"/>
                    <a:pt x="65" y="198"/>
                    <a:pt x="65" y="198"/>
                  </a:cubicBezTo>
                  <a:cubicBezTo>
                    <a:pt x="65" y="198"/>
                    <a:pt x="65" y="198"/>
                    <a:pt x="65" y="198"/>
                  </a:cubicBezTo>
                  <a:cubicBezTo>
                    <a:pt x="65" y="198"/>
                    <a:pt x="65" y="198"/>
                    <a:pt x="65" y="198"/>
                  </a:cubicBezTo>
                  <a:cubicBezTo>
                    <a:pt x="64" y="198"/>
                    <a:pt x="64" y="198"/>
                    <a:pt x="64" y="198"/>
                  </a:cubicBezTo>
                  <a:cubicBezTo>
                    <a:pt x="64" y="198"/>
                    <a:pt x="64" y="198"/>
                    <a:pt x="64" y="198"/>
                  </a:cubicBezTo>
                  <a:cubicBezTo>
                    <a:pt x="63" y="198"/>
                    <a:pt x="63" y="198"/>
                    <a:pt x="63" y="198"/>
                  </a:cubicBezTo>
                  <a:cubicBezTo>
                    <a:pt x="62" y="198"/>
                    <a:pt x="62" y="198"/>
                    <a:pt x="62" y="198"/>
                  </a:cubicBezTo>
                  <a:cubicBezTo>
                    <a:pt x="62" y="197"/>
                    <a:pt x="62" y="197"/>
                    <a:pt x="62" y="197"/>
                  </a:cubicBezTo>
                  <a:cubicBezTo>
                    <a:pt x="62" y="197"/>
                    <a:pt x="62" y="197"/>
                    <a:pt x="62" y="197"/>
                  </a:cubicBezTo>
                  <a:cubicBezTo>
                    <a:pt x="62" y="197"/>
                    <a:pt x="62" y="197"/>
                    <a:pt x="62" y="197"/>
                  </a:cubicBezTo>
                  <a:cubicBezTo>
                    <a:pt x="62" y="197"/>
                    <a:pt x="62" y="197"/>
                    <a:pt x="62" y="197"/>
                  </a:cubicBezTo>
                  <a:cubicBezTo>
                    <a:pt x="62" y="198"/>
                    <a:pt x="62" y="198"/>
                    <a:pt x="62" y="198"/>
                  </a:cubicBezTo>
                  <a:cubicBezTo>
                    <a:pt x="61" y="198"/>
                    <a:pt x="61" y="198"/>
                    <a:pt x="61" y="198"/>
                  </a:cubicBezTo>
                  <a:cubicBezTo>
                    <a:pt x="61" y="198"/>
                    <a:pt x="61" y="198"/>
                    <a:pt x="61" y="198"/>
                  </a:cubicBezTo>
                  <a:cubicBezTo>
                    <a:pt x="60" y="198"/>
                    <a:pt x="60" y="198"/>
                    <a:pt x="60" y="198"/>
                  </a:cubicBezTo>
                  <a:cubicBezTo>
                    <a:pt x="60" y="198"/>
                    <a:pt x="60" y="198"/>
                    <a:pt x="60" y="198"/>
                  </a:cubicBezTo>
                  <a:cubicBezTo>
                    <a:pt x="60" y="198"/>
                    <a:pt x="60" y="198"/>
                    <a:pt x="60" y="198"/>
                  </a:cubicBezTo>
                  <a:cubicBezTo>
                    <a:pt x="59" y="198"/>
                    <a:pt x="59" y="198"/>
                    <a:pt x="59" y="198"/>
                  </a:cubicBezTo>
                  <a:cubicBezTo>
                    <a:pt x="59" y="198"/>
                    <a:pt x="59" y="198"/>
                    <a:pt x="59" y="198"/>
                  </a:cubicBezTo>
                  <a:cubicBezTo>
                    <a:pt x="59" y="199"/>
                    <a:pt x="59" y="199"/>
                    <a:pt x="59" y="199"/>
                  </a:cubicBezTo>
                  <a:cubicBezTo>
                    <a:pt x="61" y="199"/>
                    <a:pt x="61" y="199"/>
                    <a:pt x="61" y="199"/>
                  </a:cubicBezTo>
                  <a:cubicBezTo>
                    <a:pt x="62" y="199"/>
                    <a:pt x="62" y="199"/>
                    <a:pt x="62" y="199"/>
                  </a:cubicBezTo>
                  <a:cubicBezTo>
                    <a:pt x="62" y="200"/>
                    <a:pt x="62" y="200"/>
                    <a:pt x="62" y="200"/>
                  </a:cubicBezTo>
                  <a:cubicBezTo>
                    <a:pt x="62" y="201"/>
                    <a:pt x="62" y="201"/>
                    <a:pt x="62" y="201"/>
                  </a:cubicBezTo>
                  <a:cubicBezTo>
                    <a:pt x="62" y="201"/>
                    <a:pt x="62" y="201"/>
                    <a:pt x="62" y="201"/>
                  </a:cubicBezTo>
                  <a:cubicBezTo>
                    <a:pt x="62" y="201"/>
                    <a:pt x="62" y="201"/>
                    <a:pt x="62" y="201"/>
                  </a:cubicBezTo>
                  <a:cubicBezTo>
                    <a:pt x="61" y="201"/>
                    <a:pt x="61" y="201"/>
                    <a:pt x="61" y="201"/>
                  </a:cubicBezTo>
                  <a:cubicBezTo>
                    <a:pt x="60" y="200"/>
                    <a:pt x="60" y="200"/>
                    <a:pt x="60" y="200"/>
                  </a:cubicBezTo>
                  <a:cubicBezTo>
                    <a:pt x="60" y="200"/>
                    <a:pt x="60" y="200"/>
                    <a:pt x="60" y="200"/>
                  </a:cubicBezTo>
                  <a:cubicBezTo>
                    <a:pt x="59" y="200"/>
                    <a:pt x="59" y="200"/>
                    <a:pt x="59" y="200"/>
                  </a:cubicBezTo>
                  <a:cubicBezTo>
                    <a:pt x="59" y="200"/>
                    <a:pt x="59" y="200"/>
                    <a:pt x="59" y="200"/>
                  </a:cubicBezTo>
                  <a:cubicBezTo>
                    <a:pt x="60" y="200"/>
                    <a:pt x="60" y="200"/>
                    <a:pt x="60" y="200"/>
                  </a:cubicBezTo>
                  <a:cubicBezTo>
                    <a:pt x="60" y="200"/>
                    <a:pt x="60" y="200"/>
                    <a:pt x="60" y="200"/>
                  </a:cubicBezTo>
                  <a:cubicBezTo>
                    <a:pt x="61" y="201"/>
                    <a:pt x="61" y="201"/>
                    <a:pt x="61" y="201"/>
                  </a:cubicBezTo>
                  <a:cubicBezTo>
                    <a:pt x="62" y="202"/>
                    <a:pt x="62" y="202"/>
                    <a:pt x="62" y="202"/>
                  </a:cubicBezTo>
                  <a:cubicBezTo>
                    <a:pt x="62" y="202"/>
                    <a:pt x="62" y="202"/>
                    <a:pt x="62" y="202"/>
                  </a:cubicBezTo>
                  <a:cubicBezTo>
                    <a:pt x="61" y="203"/>
                    <a:pt x="61" y="203"/>
                    <a:pt x="61" y="203"/>
                  </a:cubicBezTo>
                  <a:cubicBezTo>
                    <a:pt x="62" y="203"/>
                    <a:pt x="62" y="203"/>
                    <a:pt x="62" y="203"/>
                  </a:cubicBezTo>
                  <a:cubicBezTo>
                    <a:pt x="62" y="203"/>
                    <a:pt x="62" y="203"/>
                    <a:pt x="62" y="203"/>
                  </a:cubicBezTo>
                  <a:cubicBezTo>
                    <a:pt x="61" y="204"/>
                    <a:pt x="61" y="204"/>
                    <a:pt x="61" y="204"/>
                  </a:cubicBezTo>
                  <a:cubicBezTo>
                    <a:pt x="61" y="204"/>
                    <a:pt x="61" y="204"/>
                    <a:pt x="61" y="204"/>
                  </a:cubicBezTo>
                  <a:cubicBezTo>
                    <a:pt x="61" y="205"/>
                    <a:pt x="61" y="205"/>
                    <a:pt x="61" y="205"/>
                  </a:cubicBezTo>
                  <a:cubicBezTo>
                    <a:pt x="60" y="205"/>
                    <a:pt x="60" y="205"/>
                    <a:pt x="60" y="205"/>
                  </a:cubicBezTo>
                  <a:cubicBezTo>
                    <a:pt x="60" y="205"/>
                    <a:pt x="60" y="205"/>
                    <a:pt x="60" y="205"/>
                  </a:cubicBezTo>
                  <a:cubicBezTo>
                    <a:pt x="59" y="204"/>
                    <a:pt x="59" y="204"/>
                    <a:pt x="59" y="204"/>
                  </a:cubicBezTo>
                  <a:cubicBezTo>
                    <a:pt x="59" y="204"/>
                    <a:pt x="59" y="204"/>
                    <a:pt x="59" y="204"/>
                  </a:cubicBezTo>
                  <a:cubicBezTo>
                    <a:pt x="58" y="204"/>
                    <a:pt x="58" y="204"/>
                    <a:pt x="58" y="204"/>
                  </a:cubicBezTo>
                  <a:cubicBezTo>
                    <a:pt x="59" y="204"/>
                    <a:pt x="59" y="204"/>
                    <a:pt x="59" y="204"/>
                  </a:cubicBezTo>
                  <a:cubicBezTo>
                    <a:pt x="59" y="205"/>
                    <a:pt x="59" y="205"/>
                    <a:pt x="59" y="205"/>
                  </a:cubicBezTo>
                  <a:cubicBezTo>
                    <a:pt x="60" y="205"/>
                    <a:pt x="60" y="205"/>
                    <a:pt x="60" y="205"/>
                  </a:cubicBezTo>
                  <a:cubicBezTo>
                    <a:pt x="60" y="205"/>
                    <a:pt x="60" y="205"/>
                    <a:pt x="60" y="205"/>
                  </a:cubicBezTo>
                  <a:cubicBezTo>
                    <a:pt x="60" y="206"/>
                    <a:pt x="60" y="206"/>
                    <a:pt x="60" y="206"/>
                  </a:cubicBezTo>
                  <a:cubicBezTo>
                    <a:pt x="59" y="206"/>
                    <a:pt x="59" y="206"/>
                    <a:pt x="59" y="206"/>
                  </a:cubicBezTo>
                  <a:cubicBezTo>
                    <a:pt x="59" y="205"/>
                    <a:pt x="59" y="205"/>
                    <a:pt x="59" y="205"/>
                  </a:cubicBezTo>
                  <a:cubicBezTo>
                    <a:pt x="59" y="205"/>
                    <a:pt x="59" y="205"/>
                    <a:pt x="59" y="205"/>
                  </a:cubicBezTo>
                  <a:cubicBezTo>
                    <a:pt x="58" y="206"/>
                    <a:pt x="58" y="206"/>
                    <a:pt x="58" y="206"/>
                  </a:cubicBezTo>
                  <a:cubicBezTo>
                    <a:pt x="59" y="206"/>
                    <a:pt x="59" y="206"/>
                    <a:pt x="59" y="206"/>
                  </a:cubicBezTo>
                  <a:cubicBezTo>
                    <a:pt x="59" y="206"/>
                    <a:pt x="59" y="206"/>
                    <a:pt x="59" y="206"/>
                  </a:cubicBezTo>
                  <a:cubicBezTo>
                    <a:pt x="59" y="207"/>
                    <a:pt x="59" y="207"/>
                    <a:pt x="59" y="207"/>
                  </a:cubicBezTo>
                  <a:cubicBezTo>
                    <a:pt x="59" y="207"/>
                    <a:pt x="59" y="207"/>
                    <a:pt x="59" y="207"/>
                  </a:cubicBezTo>
                  <a:cubicBezTo>
                    <a:pt x="58" y="207"/>
                    <a:pt x="58" y="207"/>
                    <a:pt x="58" y="207"/>
                  </a:cubicBezTo>
                  <a:cubicBezTo>
                    <a:pt x="58" y="207"/>
                    <a:pt x="58" y="207"/>
                    <a:pt x="58" y="207"/>
                  </a:cubicBezTo>
                  <a:cubicBezTo>
                    <a:pt x="58" y="207"/>
                    <a:pt x="58" y="207"/>
                    <a:pt x="58" y="207"/>
                  </a:cubicBezTo>
                  <a:cubicBezTo>
                    <a:pt x="57" y="207"/>
                    <a:pt x="57" y="207"/>
                    <a:pt x="57" y="207"/>
                  </a:cubicBezTo>
                  <a:cubicBezTo>
                    <a:pt x="57" y="207"/>
                    <a:pt x="57" y="207"/>
                    <a:pt x="57" y="207"/>
                  </a:cubicBezTo>
                  <a:cubicBezTo>
                    <a:pt x="58" y="207"/>
                    <a:pt x="58" y="207"/>
                    <a:pt x="58" y="207"/>
                  </a:cubicBezTo>
                  <a:cubicBezTo>
                    <a:pt x="58" y="208"/>
                    <a:pt x="58" y="208"/>
                    <a:pt x="58" y="208"/>
                  </a:cubicBezTo>
                  <a:cubicBezTo>
                    <a:pt x="58" y="208"/>
                    <a:pt x="58" y="208"/>
                    <a:pt x="58" y="208"/>
                  </a:cubicBezTo>
                  <a:cubicBezTo>
                    <a:pt x="58" y="208"/>
                    <a:pt x="58" y="208"/>
                    <a:pt x="58" y="208"/>
                  </a:cubicBezTo>
                  <a:cubicBezTo>
                    <a:pt x="57" y="208"/>
                    <a:pt x="57" y="208"/>
                    <a:pt x="57" y="208"/>
                  </a:cubicBezTo>
                  <a:cubicBezTo>
                    <a:pt x="56" y="208"/>
                    <a:pt x="56" y="208"/>
                    <a:pt x="56" y="208"/>
                  </a:cubicBezTo>
                  <a:cubicBezTo>
                    <a:pt x="56" y="208"/>
                    <a:pt x="56" y="208"/>
                    <a:pt x="56" y="208"/>
                  </a:cubicBezTo>
                  <a:cubicBezTo>
                    <a:pt x="56" y="208"/>
                    <a:pt x="56" y="208"/>
                    <a:pt x="56" y="208"/>
                  </a:cubicBezTo>
                  <a:cubicBezTo>
                    <a:pt x="57" y="209"/>
                    <a:pt x="57" y="209"/>
                    <a:pt x="57" y="209"/>
                  </a:cubicBezTo>
                  <a:cubicBezTo>
                    <a:pt x="58" y="209"/>
                    <a:pt x="58" y="209"/>
                    <a:pt x="58" y="209"/>
                  </a:cubicBezTo>
                  <a:cubicBezTo>
                    <a:pt x="59" y="209"/>
                    <a:pt x="59" y="209"/>
                    <a:pt x="59" y="209"/>
                  </a:cubicBezTo>
                  <a:cubicBezTo>
                    <a:pt x="59" y="209"/>
                    <a:pt x="59" y="209"/>
                    <a:pt x="59" y="209"/>
                  </a:cubicBezTo>
                  <a:cubicBezTo>
                    <a:pt x="59" y="210"/>
                    <a:pt x="59" y="210"/>
                    <a:pt x="59" y="210"/>
                  </a:cubicBezTo>
                  <a:cubicBezTo>
                    <a:pt x="58" y="210"/>
                    <a:pt x="58" y="210"/>
                    <a:pt x="58" y="210"/>
                  </a:cubicBezTo>
                  <a:cubicBezTo>
                    <a:pt x="57" y="210"/>
                    <a:pt x="57" y="210"/>
                    <a:pt x="57" y="210"/>
                  </a:cubicBezTo>
                  <a:cubicBezTo>
                    <a:pt x="56" y="210"/>
                    <a:pt x="56" y="210"/>
                    <a:pt x="56" y="210"/>
                  </a:cubicBezTo>
                  <a:cubicBezTo>
                    <a:pt x="56" y="210"/>
                    <a:pt x="56" y="210"/>
                    <a:pt x="56" y="210"/>
                  </a:cubicBezTo>
                  <a:cubicBezTo>
                    <a:pt x="55" y="210"/>
                    <a:pt x="55" y="210"/>
                    <a:pt x="55" y="210"/>
                  </a:cubicBezTo>
                  <a:cubicBezTo>
                    <a:pt x="56" y="210"/>
                    <a:pt x="56" y="210"/>
                    <a:pt x="56" y="210"/>
                  </a:cubicBezTo>
                  <a:cubicBezTo>
                    <a:pt x="57" y="210"/>
                    <a:pt x="57" y="210"/>
                    <a:pt x="57" y="210"/>
                  </a:cubicBezTo>
                  <a:cubicBezTo>
                    <a:pt x="57" y="211"/>
                    <a:pt x="57" y="211"/>
                    <a:pt x="57" y="211"/>
                  </a:cubicBezTo>
                  <a:cubicBezTo>
                    <a:pt x="57" y="211"/>
                    <a:pt x="57" y="211"/>
                    <a:pt x="57" y="211"/>
                  </a:cubicBezTo>
                  <a:cubicBezTo>
                    <a:pt x="56" y="211"/>
                    <a:pt x="56" y="211"/>
                    <a:pt x="56" y="211"/>
                  </a:cubicBezTo>
                  <a:cubicBezTo>
                    <a:pt x="56" y="211"/>
                    <a:pt x="56" y="211"/>
                    <a:pt x="56" y="211"/>
                  </a:cubicBezTo>
                  <a:cubicBezTo>
                    <a:pt x="57" y="211"/>
                    <a:pt x="57" y="211"/>
                    <a:pt x="57" y="211"/>
                  </a:cubicBezTo>
                  <a:cubicBezTo>
                    <a:pt x="58" y="211"/>
                    <a:pt x="58" y="211"/>
                    <a:pt x="58" y="211"/>
                  </a:cubicBezTo>
                  <a:cubicBezTo>
                    <a:pt x="58" y="212"/>
                    <a:pt x="58" y="212"/>
                    <a:pt x="58" y="212"/>
                  </a:cubicBezTo>
                  <a:cubicBezTo>
                    <a:pt x="57" y="212"/>
                    <a:pt x="57" y="212"/>
                    <a:pt x="57" y="212"/>
                  </a:cubicBezTo>
                  <a:cubicBezTo>
                    <a:pt x="56" y="212"/>
                    <a:pt x="56" y="212"/>
                    <a:pt x="56" y="212"/>
                  </a:cubicBezTo>
                  <a:cubicBezTo>
                    <a:pt x="56" y="212"/>
                    <a:pt x="56" y="212"/>
                    <a:pt x="56" y="212"/>
                  </a:cubicBezTo>
                  <a:cubicBezTo>
                    <a:pt x="56" y="212"/>
                    <a:pt x="56" y="212"/>
                    <a:pt x="56" y="212"/>
                  </a:cubicBezTo>
                  <a:cubicBezTo>
                    <a:pt x="56" y="212"/>
                    <a:pt x="56" y="212"/>
                    <a:pt x="56" y="212"/>
                  </a:cubicBezTo>
                  <a:cubicBezTo>
                    <a:pt x="57" y="212"/>
                    <a:pt x="57" y="212"/>
                    <a:pt x="57" y="212"/>
                  </a:cubicBezTo>
                  <a:cubicBezTo>
                    <a:pt x="58" y="212"/>
                    <a:pt x="58" y="212"/>
                    <a:pt x="58" y="212"/>
                  </a:cubicBezTo>
                  <a:cubicBezTo>
                    <a:pt x="58" y="213"/>
                    <a:pt x="58" y="213"/>
                    <a:pt x="58" y="213"/>
                  </a:cubicBezTo>
                  <a:cubicBezTo>
                    <a:pt x="57" y="213"/>
                    <a:pt x="57" y="213"/>
                    <a:pt x="57" y="213"/>
                  </a:cubicBezTo>
                  <a:cubicBezTo>
                    <a:pt x="56" y="213"/>
                    <a:pt x="56" y="213"/>
                    <a:pt x="56" y="213"/>
                  </a:cubicBezTo>
                  <a:cubicBezTo>
                    <a:pt x="56" y="213"/>
                    <a:pt x="56" y="213"/>
                    <a:pt x="56" y="213"/>
                  </a:cubicBezTo>
                  <a:cubicBezTo>
                    <a:pt x="55" y="213"/>
                    <a:pt x="55" y="213"/>
                    <a:pt x="55" y="213"/>
                  </a:cubicBezTo>
                  <a:cubicBezTo>
                    <a:pt x="55" y="212"/>
                    <a:pt x="55" y="212"/>
                    <a:pt x="55" y="212"/>
                  </a:cubicBezTo>
                  <a:cubicBezTo>
                    <a:pt x="54" y="212"/>
                    <a:pt x="54" y="212"/>
                    <a:pt x="54" y="212"/>
                  </a:cubicBezTo>
                  <a:cubicBezTo>
                    <a:pt x="54" y="212"/>
                    <a:pt x="54" y="212"/>
                    <a:pt x="54" y="212"/>
                  </a:cubicBezTo>
                  <a:cubicBezTo>
                    <a:pt x="54" y="212"/>
                    <a:pt x="54" y="212"/>
                    <a:pt x="54" y="212"/>
                  </a:cubicBezTo>
                  <a:cubicBezTo>
                    <a:pt x="53" y="212"/>
                    <a:pt x="53" y="212"/>
                    <a:pt x="53" y="212"/>
                  </a:cubicBezTo>
                  <a:cubicBezTo>
                    <a:pt x="53" y="212"/>
                    <a:pt x="53" y="212"/>
                    <a:pt x="53" y="212"/>
                  </a:cubicBezTo>
                  <a:cubicBezTo>
                    <a:pt x="53" y="213"/>
                    <a:pt x="53" y="213"/>
                    <a:pt x="53" y="213"/>
                  </a:cubicBezTo>
                  <a:cubicBezTo>
                    <a:pt x="55" y="213"/>
                    <a:pt x="55" y="213"/>
                    <a:pt x="55" y="213"/>
                  </a:cubicBezTo>
                  <a:cubicBezTo>
                    <a:pt x="55" y="214"/>
                    <a:pt x="55" y="214"/>
                    <a:pt x="55" y="214"/>
                  </a:cubicBezTo>
                  <a:cubicBezTo>
                    <a:pt x="55" y="214"/>
                    <a:pt x="55" y="214"/>
                    <a:pt x="55" y="214"/>
                  </a:cubicBezTo>
                  <a:cubicBezTo>
                    <a:pt x="55" y="214"/>
                    <a:pt x="55" y="214"/>
                    <a:pt x="55" y="214"/>
                  </a:cubicBezTo>
                  <a:cubicBezTo>
                    <a:pt x="55" y="214"/>
                    <a:pt x="55" y="214"/>
                    <a:pt x="55" y="214"/>
                  </a:cubicBezTo>
                  <a:cubicBezTo>
                    <a:pt x="55" y="214"/>
                    <a:pt x="55" y="214"/>
                    <a:pt x="55" y="214"/>
                  </a:cubicBezTo>
                  <a:cubicBezTo>
                    <a:pt x="56" y="214"/>
                    <a:pt x="56" y="214"/>
                    <a:pt x="56" y="214"/>
                  </a:cubicBezTo>
                  <a:cubicBezTo>
                    <a:pt x="56" y="215"/>
                    <a:pt x="56" y="215"/>
                    <a:pt x="56" y="215"/>
                  </a:cubicBezTo>
                  <a:cubicBezTo>
                    <a:pt x="57" y="215"/>
                    <a:pt x="57" y="215"/>
                    <a:pt x="57" y="215"/>
                  </a:cubicBezTo>
                  <a:cubicBezTo>
                    <a:pt x="57" y="215"/>
                    <a:pt x="57" y="215"/>
                    <a:pt x="57" y="215"/>
                  </a:cubicBezTo>
                  <a:cubicBezTo>
                    <a:pt x="56" y="215"/>
                    <a:pt x="56" y="215"/>
                    <a:pt x="56" y="215"/>
                  </a:cubicBezTo>
                  <a:cubicBezTo>
                    <a:pt x="56" y="215"/>
                    <a:pt x="56" y="215"/>
                    <a:pt x="56" y="215"/>
                  </a:cubicBezTo>
                  <a:cubicBezTo>
                    <a:pt x="56" y="216"/>
                    <a:pt x="56" y="216"/>
                    <a:pt x="56" y="216"/>
                  </a:cubicBezTo>
                  <a:cubicBezTo>
                    <a:pt x="55" y="216"/>
                    <a:pt x="55" y="216"/>
                    <a:pt x="55" y="216"/>
                  </a:cubicBezTo>
                  <a:close/>
                  <a:moveTo>
                    <a:pt x="54" y="216"/>
                  </a:moveTo>
                  <a:cubicBezTo>
                    <a:pt x="53" y="215"/>
                    <a:pt x="53" y="215"/>
                    <a:pt x="53" y="215"/>
                  </a:cubicBezTo>
                  <a:cubicBezTo>
                    <a:pt x="52" y="215"/>
                    <a:pt x="52" y="215"/>
                    <a:pt x="52" y="215"/>
                  </a:cubicBezTo>
                  <a:cubicBezTo>
                    <a:pt x="52" y="215"/>
                    <a:pt x="52" y="215"/>
                    <a:pt x="52" y="215"/>
                  </a:cubicBezTo>
                  <a:cubicBezTo>
                    <a:pt x="53" y="216"/>
                    <a:pt x="53" y="216"/>
                    <a:pt x="53" y="216"/>
                  </a:cubicBezTo>
                  <a:cubicBezTo>
                    <a:pt x="54" y="216"/>
                    <a:pt x="54" y="216"/>
                    <a:pt x="54" y="216"/>
                  </a:cubicBezTo>
                  <a:cubicBezTo>
                    <a:pt x="54" y="216"/>
                    <a:pt x="54" y="216"/>
                    <a:pt x="54" y="216"/>
                  </a:cubicBezTo>
                  <a:close/>
                  <a:moveTo>
                    <a:pt x="124" y="146"/>
                  </a:moveTo>
                  <a:cubicBezTo>
                    <a:pt x="124" y="146"/>
                    <a:pt x="124" y="146"/>
                    <a:pt x="124" y="146"/>
                  </a:cubicBezTo>
                  <a:cubicBezTo>
                    <a:pt x="125" y="146"/>
                    <a:pt x="125" y="146"/>
                    <a:pt x="125" y="146"/>
                  </a:cubicBezTo>
                  <a:cubicBezTo>
                    <a:pt x="127" y="146"/>
                    <a:pt x="127" y="146"/>
                    <a:pt x="127" y="146"/>
                  </a:cubicBezTo>
                  <a:cubicBezTo>
                    <a:pt x="129" y="146"/>
                    <a:pt x="129" y="146"/>
                    <a:pt x="129" y="146"/>
                  </a:cubicBezTo>
                  <a:cubicBezTo>
                    <a:pt x="129" y="145"/>
                    <a:pt x="129" y="145"/>
                    <a:pt x="129" y="145"/>
                  </a:cubicBezTo>
                  <a:cubicBezTo>
                    <a:pt x="130" y="145"/>
                    <a:pt x="130" y="145"/>
                    <a:pt x="130" y="145"/>
                  </a:cubicBezTo>
                  <a:cubicBezTo>
                    <a:pt x="131" y="146"/>
                    <a:pt x="131" y="146"/>
                    <a:pt x="131" y="146"/>
                  </a:cubicBezTo>
                  <a:cubicBezTo>
                    <a:pt x="132" y="145"/>
                    <a:pt x="132" y="145"/>
                    <a:pt x="132" y="145"/>
                  </a:cubicBezTo>
                  <a:cubicBezTo>
                    <a:pt x="133" y="146"/>
                    <a:pt x="133" y="146"/>
                    <a:pt x="133" y="146"/>
                  </a:cubicBezTo>
                  <a:cubicBezTo>
                    <a:pt x="134" y="145"/>
                    <a:pt x="134" y="145"/>
                    <a:pt x="134" y="145"/>
                  </a:cubicBezTo>
                  <a:cubicBezTo>
                    <a:pt x="134" y="143"/>
                    <a:pt x="134" y="143"/>
                    <a:pt x="134" y="143"/>
                  </a:cubicBezTo>
                  <a:cubicBezTo>
                    <a:pt x="133" y="142"/>
                    <a:pt x="133" y="142"/>
                    <a:pt x="133" y="142"/>
                  </a:cubicBezTo>
                  <a:cubicBezTo>
                    <a:pt x="133" y="141"/>
                    <a:pt x="133" y="141"/>
                    <a:pt x="133" y="141"/>
                  </a:cubicBezTo>
                  <a:cubicBezTo>
                    <a:pt x="132" y="141"/>
                    <a:pt x="132" y="141"/>
                    <a:pt x="132" y="141"/>
                  </a:cubicBezTo>
                  <a:cubicBezTo>
                    <a:pt x="130" y="142"/>
                    <a:pt x="130" y="142"/>
                    <a:pt x="130" y="142"/>
                  </a:cubicBezTo>
                  <a:cubicBezTo>
                    <a:pt x="127" y="143"/>
                    <a:pt x="127" y="143"/>
                    <a:pt x="127" y="143"/>
                  </a:cubicBezTo>
                  <a:cubicBezTo>
                    <a:pt x="127" y="143"/>
                    <a:pt x="127" y="143"/>
                    <a:pt x="127" y="143"/>
                  </a:cubicBezTo>
                  <a:cubicBezTo>
                    <a:pt x="126" y="144"/>
                    <a:pt x="126" y="144"/>
                    <a:pt x="126" y="144"/>
                  </a:cubicBezTo>
                  <a:cubicBezTo>
                    <a:pt x="125" y="145"/>
                    <a:pt x="125" y="145"/>
                    <a:pt x="125" y="145"/>
                  </a:cubicBezTo>
                  <a:cubicBezTo>
                    <a:pt x="124" y="145"/>
                    <a:pt x="124" y="145"/>
                    <a:pt x="124" y="145"/>
                  </a:cubicBezTo>
                  <a:cubicBezTo>
                    <a:pt x="124" y="145"/>
                    <a:pt x="124" y="145"/>
                    <a:pt x="124" y="145"/>
                  </a:cubicBezTo>
                  <a:cubicBezTo>
                    <a:pt x="124" y="146"/>
                    <a:pt x="124" y="146"/>
                    <a:pt x="124" y="146"/>
                  </a:cubicBezTo>
                  <a:close/>
                  <a:moveTo>
                    <a:pt x="57" y="211"/>
                  </a:moveTo>
                  <a:cubicBezTo>
                    <a:pt x="58" y="211"/>
                    <a:pt x="58" y="211"/>
                    <a:pt x="58" y="211"/>
                  </a:cubicBezTo>
                  <a:cubicBezTo>
                    <a:pt x="58" y="211"/>
                    <a:pt x="58" y="211"/>
                    <a:pt x="58" y="211"/>
                  </a:cubicBezTo>
                  <a:cubicBezTo>
                    <a:pt x="58" y="210"/>
                    <a:pt x="58" y="210"/>
                    <a:pt x="58" y="210"/>
                  </a:cubicBezTo>
                  <a:cubicBezTo>
                    <a:pt x="58" y="210"/>
                    <a:pt x="58" y="210"/>
                    <a:pt x="58" y="210"/>
                  </a:cubicBezTo>
                  <a:cubicBezTo>
                    <a:pt x="57" y="211"/>
                    <a:pt x="57" y="211"/>
                    <a:pt x="57" y="211"/>
                  </a:cubicBezTo>
                  <a:close/>
                  <a:moveTo>
                    <a:pt x="62" y="203"/>
                  </a:moveTo>
                  <a:cubicBezTo>
                    <a:pt x="62" y="203"/>
                    <a:pt x="62" y="203"/>
                    <a:pt x="62" y="203"/>
                  </a:cubicBezTo>
                  <a:cubicBezTo>
                    <a:pt x="62" y="202"/>
                    <a:pt x="62" y="202"/>
                    <a:pt x="62" y="202"/>
                  </a:cubicBezTo>
                  <a:cubicBezTo>
                    <a:pt x="62" y="203"/>
                    <a:pt x="62" y="203"/>
                    <a:pt x="62" y="203"/>
                  </a:cubicBezTo>
                  <a:close/>
                  <a:moveTo>
                    <a:pt x="62" y="202"/>
                  </a:moveTo>
                  <a:cubicBezTo>
                    <a:pt x="62" y="202"/>
                    <a:pt x="62" y="202"/>
                    <a:pt x="62" y="202"/>
                  </a:cubicBezTo>
                  <a:cubicBezTo>
                    <a:pt x="63" y="202"/>
                    <a:pt x="63" y="202"/>
                    <a:pt x="63" y="202"/>
                  </a:cubicBezTo>
                  <a:cubicBezTo>
                    <a:pt x="63" y="201"/>
                    <a:pt x="63" y="201"/>
                    <a:pt x="63" y="201"/>
                  </a:cubicBezTo>
                  <a:cubicBezTo>
                    <a:pt x="62" y="202"/>
                    <a:pt x="62" y="202"/>
                    <a:pt x="62" y="202"/>
                  </a:cubicBezTo>
                  <a:close/>
                  <a:moveTo>
                    <a:pt x="63" y="200"/>
                  </a:moveTo>
                  <a:cubicBezTo>
                    <a:pt x="63" y="200"/>
                    <a:pt x="63" y="200"/>
                    <a:pt x="63" y="200"/>
                  </a:cubicBezTo>
                  <a:cubicBezTo>
                    <a:pt x="63" y="200"/>
                    <a:pt x="63" y="200"/>
                    <a:pt x="63" y="200"/>
                  </a:cubicBezTo>
                  <a:cubicBezTo>
                    <a:pt x="63" y="200"/>
                    <a:pt x="63" y="200"/>
                    <a:pt x="63" y="200"/>
                  </a:cubicBezTo>
                  <a:cubicBezTo>
                    <a:pt x="63" y="200"/>
                    <a:pt x="63" y="200"/>
                    <a:pt x="63" y="200"/>
                  </a:cubicBezTo>
                  <a:cubicBezTo>
                    <a:pt x="63" y="200"/>
                    <a:pt x="63" y="200"/>
                    <a:pt x="63" y="200"/>
                  </a:cubicBezTo>
                  <a:close/>
                  <a:moveTo>
                    <a:pt x="62" y="198"/>
                  </a:moveTo>
                  <a:cubicBezTo>
                    <a:pt x="62" y="199"/>
                    <a:pt x="62" y="199"/>
                    <a:pt x="62" y="199"/>
                  </a:cubicBezTo>
                  <a:cubicBezTo>
                    <a:pt x="63" y="199"/>
                    <a:pt x="63" y="199"/>
                    <a:pt x="63" y="199"/>
                  </a:cubicBezTo>
                  <a:cubicBezTo>
                    <a:pt x="63" y="199"/>
                    <a:pt x="63" y="199"/>
                    <a:pt x="63" y="199"/>
                  </a:cubicBezTo>
                  <a:cubicBezTo>
                    <a:pt x="64" y="199"/>
                    <a:pt x="64" y="199"/>
                    <a:pt x="64" y="199"/>
                  </a:cubicBezTo>
                  <a:cubicBezTo>
                    <a:pt x="64" y="199"/>
                    <a:pt x="64" y="199"/>
                    <a:pt x="64" y="199"/>
                  </a:cubicBezTo>
                  <a:cubicBezTo>
                    <a:pt x="64" y="199"/>
                    <a:pt x="64" y="199"/>
                    <a:pt x="64" y="199"/>
                  </a:cubicBezTo>
                  <a:cubicBezTo>
                    <a:pt x="63" y="199"/>
                    <a:pt x="63" y="199"/>
                    <a:pt x="63" y="199"/>
                  </a:cubicBezTo>
                  <a:cubicBezTo>
                    <a:pt x="62" y="198"/>
                    <a:pt x="62" y="198"/>
                    <a:pt x="62" y="198"/>
                  </a:cubicBezTo>
                  <a:cubicBezTo>
                    <a:pt x="62" y="198"/>
                    <a:pt x="62" y="198"/>
                    <a:pt x="62" y="198"/>
                  </a:cubicBezTo>
                  <a:close/>
                  <a:moveTo>
                    <a:pt x="66" y="198"/>
                  </a:moveTo>
                  <a:cubicBezTo>
                    <a:pt x="66" y="198"/>
                    <a:pt x="66" y="198"/>
                    <a:pt x="66" y="198"/>
                  </a:cubicBezTo>
                  <a:cubicBezTo>
                    <a:pt x="66" y="197"/>
                    <a:pt x="66" y="197"/>
                    <a:pt x="66" y="197"/>
                  </a:cubicBezTo>
                  <a:cubicBezTo>
                    <a:pt x="66" y="197"/>
                    <a:pt x="66" y="197"/>
                    <a:pt x="66" y="197"/>
                  </a:cubicBezTo>
                  <a:cubicBezTo>
                    <a:pt x="66" y="198"/>
                    <a:pt x="66" y="198"/>
                    <a:pt x="66" y="198"/>
                  </a:cubicBezTo>
                  <a:close/>
                  <a:moveTo>
                    <a:pt x="65" y="193"/>
                  </a:moveTo>
                  <a:cubicBezTo>
                    <a:pt x="65" y="193"/>
                    <a:pt x="65" y="193"/>
                    <a:pt x="65" y="193"/>
                  </a:cubicBezTo>
                  <a:cubicBezTo>
                    <a:pt x="66" y="194"/>
                    <a:pt x="66" y="194"/>
                    <a:pt x="66" y="194"/>
                  </a:cubicBezTo>
                  <a:cubicBezTo>
                    <a:pt x="67" y="194"/>
                    <a:pt x="67" y="194"/>
                    <a:pt x="67" y="194"/>
                  </a:cubicBezTo>
                  <a:cubicBezTo>
                    <a:pt x="67" y="195"/>
                    <a:pt x="67" y="195"/>
                    <a:pt x="67" y="195"/>
                  </a:cubicBezTo>
                  <a:cubicBezTo>
                    <a:pt x="67" y="194"/>
                    <a:pt x="67" y="194"/>
                    <a:pt x="67" y="194"/>
                  </a:cubicBezTo>
                  <a:cubicBezTo>
                    <a:pt x="67" y="194"/>
                    <a:pt x="67" y="194"/>
                    <a:pt x="67" y="194"/>
                  </a:cubicBezTo>
                  <a:cubicBezTo>
                    <a:pt x="66" y="194"/>
                    <a:pt x="66" y="194"/>
                    <a:pt x="66" y="194"/>
                  </a:cubicBezTo>
                  <a:cubicBezTo>
                    <a:pt x="66" y="193"/>
                    <a:pt x="66" y="193"/>
                    <a:pt x="66" y="193"/>
                  </a:cubicBezTo>
                  <a:cubicBezTo>
                    <a:pt x="65" y="193"/>
                    <a:pt x="65" y="193"/>
                    <a:pt x="65" y="193"/>
                  </a:cubicBezTo>
                  <a:close/>
                  <a:moveTo>
                    <a:pt x="71" y="184"/>
                  </a:moveTo>
                  <a:cubicBezTo>
                    <a:pt x="71" y="185"/>
                    <a:pt x="71" y="185"/>
                    <a:pt x="71" y="185"/>
                  </a:cubicBezTo>
                  <a:cubicBezTo>
                    <a:pt x="72" y="185"/>
                    <a:pt x="72" y="185"/>
                    <a:pt x="72" y="185"/>
                  </a:cubicBezTo>
                  <a:cubicBezTo>
                    <a:pt x="71" y="186"/>
                    <a:pt x="71" y="186"/>
                    <a:pt x="71" y="186"/>
                  </a:cubicBezTo>
                  <a:cubicBezTo>
                    <a:pt x="72" y="187"/>
                    <a:pt x="72" y="187"/>
                    <a:pt x="72" y="187"/>
                  </a:cubicBezTo>
                  <a:cubicBezTo>
                    <a:pt x="72" y="187"/>
                    <a:pt x="72" y="187"/>
                    <a:pt x="72" y="187"/>
                  </a:cubicBezTo>
                  <a:cubicBezTo>
                    <a:pt x="72" y="186"/>
                    <a:pt x="72" y="186"/>
                    <a:pt x="72" y="186"/>
                  </a:cubicBezTo>
                  <a:cubicBezTo>
                    <a:pt x="72" y="185"/>
                    <a:pt x="72" y="185"/>
                    <a:pt x="72" y="185"/>
                  </a:cubicBezTo>
                  <a:cubicBezTo>
                    <a:pt x="72" y="185"/>
                    <a:pt x="72" y="185"/>
                    <a:pt x="72" y="185"/>
                  </a:cubicBezTo>
                  <a:cubicBezTo>
                    <a:pt x="71" y="184"/>
                    <a:pt x="71" y="184"/>
                    <a:pt x="71" y="184"/>
                  </a:cubicBezTo>
                  <a:cubicBezTo>
                    <a:pt x="71" y="184"/>
                    <a:pt x="71" y="184"/>
                    <a:pt x="71" y="184"/>
                  </a:cubicBezTo>
                  <a:cubicBezTo>
                    <a:pt x="71" y="184"/>
                    <a:pt x="71" y="184"/>
                    <a:pt x="71" y="184"/>
                  </a:cubicBezTo>
                  <a:close/>
                  <a:moveTo>
                    <a:pt x="75" y="181"/>
                  </a:moveTo>
                  <a:cubicBezTo>
                    <a:pt x="75" y="182"/>
                    <a:pt x="75" y="182"/>
                    <a:pt x="75" y="182"/>
                  </a:cubicBezTo>
                  <a:cubicBezTo>
                    <a:pt x="76" y="182"/>
                    <a:pt x="76" y="182"/>
                    <a:pt x="76" y="182"/>
                  </a:cubicBezTo>
                  <a:cubicBezTo>
                    <a:pt x="76" y="182"/>
                    <a:pt x="76" y="182"/>
                    <a:pt x="76" y="182"/>
                  </a:cubicBezTo>
                  <a:cubicBezTo>
                    <a:pt x="76" y="181"/>
                    <a:pt x="76" y="181"/>
                    <a:pt x="76" y="181"/>
                  </a:cubicBezTo>
                  <a:cubicBezTo>
                    <a:pt x="75" y="181"/>
                    <a:pt x="75" y="181"/>
                    <a:pt x="75" y="181"/>
                  </a:cubicBezTo>
                  <a:close/>
                  <a:moveTo>
                    <a:pt x="76" y="181"/>
                  </a:moveTo>
                  <a:cubicBezTo>
                    <a:pt x="77" y="181"/>
                    <a:pt x="77" y="181"/>
                    <a:pt x="77" y="181"/>
                  </a:cubicBezTo>
                  <a:cubicBezTo>
                    <a:pt x="77" y="181"/>
                    <a:pt x="77" y="181"/>
                    <a:pt x="77" y="181"/>
                  </a:cubicBezTo>
                  <a:cubicBezTo>
                    <a:pt x="76" y="180"/>
                    <a:pt x="76" y="180"/>
                    <a:pt x="76" y="180"/>
                  </a:cubicBezTo>
                  <a:cubicBezTo>
                    <a:pt x="76" y="181"/>
                    <a:pt x="76" y="181"/>
                    <a:pt x="76" y="181"/>
                  </a:cubicBezTo>
                  <a:close/>
                  <a:moveTo>
                    <a:pt x="83" y="180"/>
                  </a:moveTo>
                  <a:cubicBezTo>
                    <a:pt x="84" y="180"/>
                    <a:pt x="84" y="180"/>
                    <a:pt x="84" y="180"/>
                  </a:cubicBezTo>
                  <a:cubicBezTo>
                    <a:pt x="85" y="180"/>
                    <a:pt x="85" y="180"/>
                    <a:pt x="85" y="180"/>
                  </a:cubicBezTo>
                  <a:cubicBezTo>
                    <a:pt x="85" y="179"/>
                    <a:pt x="85" y="179"/>
                    <a:pt x="85" y="179"/>
                  </a:cubicBezTo>
                  <a:cubicBezTo>
                    <a:pt x="84" y="178"/>
                    <a:pt x="84" y="178"/>
                    <a:pt x="84" y="178"/>
                  </a:cubicBezTo>
                  <a:cubicBezTo>
                    <a:pt x="84" y="178"/>
                    <a:pt x="84" y="178"/>
                    <a:pt x="84" y="178"/>
                  </a:cubicBezTo>
                  <a:cubicBezTo>
                    <a:pt x="84" y="178"/>
                    <a:pt x="84" y="178"/>
                    <a:pt x="84" y="178"/>
                  </a:cubicBezTo>
                  <a:cubicBezTo>
                    <a:pt x="83" y="178"/>
                    <a:pt x="83" y="178"/>
                    <a:pt x="83" y="178"/>
                  </a:cubicBezTo>
                  <a:cubicBezTo>
                    <a:pt x="83" y="178"/>
                    <a:pt x="83" y="178"/>
                    <a:pt x="83" y="178"/>
                  </a:cubicBezTo>
                  <a:cubicBezTo>
                    <a:pt x="83" y="179"/>
                    <a:pt x="83" y="179"/>
                    <a:pt x="83" y="179"/>
                  </a:cubicBezTo>
                  <a:cubicBezTo>
                    <a:pt x="82" y="179"/>
                    <a:pt x="82" y="179"/>
                    <a:pt x="82" y="179"/>
                  </a:cubicBezTo>
                  <a:cubicBezTo>
                    <a:pt x="83" y="180"/>
                    <a:pt x="83" y="180"/>
                    <a:pt x="83" y="180"/>
                  </a:cubicBezTo>
                  <a:cubicBezTo>
                    <a:pt x="83" y="180"/>
                    <a:pt x="83" y="180"/>
                    <a:pt x="83" y="180"/>
                  </a:cubicBezTo>
                  <a:cubicBezTo>
                    <a:pt x="83" y="180"/>
                    <a:pt x="83" y="180"/>
                    <a:pt x="83" y="180"/>
                  </a:cubicBezTo>
                  <a:close/>
                  <a:moveTo>
                    <a:pt x="86" y="180"/>
                  </a:moveTo>
                  <a:cubicBezTo>
                    <a:pt x="86" y="179"/>
                    <a:pt x="86" y="179"/>
                    <a:pt x="86" y="179"/>
                  </a:cubicBezTo>
                  <a:cubicBezTo>
                    <a:pt x="86" y="179"/>
                    <a:pt x="86" y="179"/>
                    <a:pt x="86" y="179"/>
                  </a:cubicBezTo>
                  <a:cubicBezTo>
                    <a:pt x="86" y="179"/>
                    <a:pt x="86" y="179"/>
                    <a:pt x="86" y="179"/>
                  </a:cubicBezTo>
                  <a:cubicBezTo>
                    <a:pt x="86" y="179"/>
                    <a:pt x="86" y="179"/>
                    <a:pt x="86" y="179"/>
                  </a:cubicBezTo>
                  <a:cubicBezTo>
                    <a:pt x="86" y="180"/>
                    <a:pt x="86" y="180"/>
                    <a:pt x="86" y="180"/>
                  </a:cubicBezTo>
                  <a:cubicBezTo>
                    <a:pt x="86" y="180"/>
                    <a:pt x="86" y="180"/>
                    <a:pt x="86" y="180"/>
                  </a:cubicBezTo>
                  <a:close/>
                  <a:moveTo>
                    <a:pt x="139" y="153"/>
                  </a:moveTo>
                  <a:cubicBezTo>
                    <a:pt x="139" y="153"/>
                    <a:pt x="139" y="153"/>
                    <a:pt x="139" y="153"/>
                  </a:cubicBezTo>
                  <a:cubicBezTo>
                    <a:pt x="139" y="153"/>
                    <a:pt x="139" y="153"/>
                    <a:pt x="139" y="153"/>
                  </a:cubicBezTo>
                  <a:cubicBezTo>
                    <a:pt x="139" y="153"/>
                    <a:pt x="139" y="153"/>
                    <a:pt x="139" y="153"/>
                  </a:cubicBezTo>
                  <a:cubicBezTo>
                    <a:pt x="139" y="153"/>
                    <a:pt x="139" y="153"/>
                    <a:pt x="139" y="153"/>
                  </a:cubicBezTo>
                  <a:cubicBezTo>
                    <a:pt x="139" y="153"/>
                    <a:pt x="139" y="153"/>
                    <a:pt x="139" y="153"/>
                  </a:cubicBezTo>
                  <a:close/>
                  <a:moveTo>
                    <a:pt x="129" y="146"/>
                  </a:moveTo>
                  <a:cubicBezTo>
                    <a:pt x="130" y="146"/>
                    <a:pt x="130" y="146"/>
                    <a:pt x="130" y="146"/>
                  </a:cubicBezTo>
                  <a:cubicBezTo>
                    <a:pt x="130" y="146"/>
                    <a:pt x="130" y="146"/>
                    <a:pt x="130" y="146"/>
                  </a:cubicBezTo>
                  <a:cubicBezTo>
                    <a:pt x="130" y="146"/>
                    <a:pt x="130" y="146"/>
                    <a:pt x="130" y="146"/>
                  </a:cubicBezTo>
                  <a:cubicBezTo>
                    <a:pt x="130" y="146"/>
                    <a:pt x="130" y="146"/>
                    <a:pt x="130" y="146"/>
                  </a:cubicBezTo>
                  <a:cubicBezTo>
                    <a:pt x="130" y="146"/>
                    <a:pt x="129" y="146"/>
                    <a:pt x="129" y="146"/>
                  </a:cubicBezTo>
                  <a:close/>
                  <a:moveTo>
                    <a:pt x="125" y="143"/>
                  </a:moveTo>
                  <a:cubicBezTo>
                    <a:pt x="126" y="143"/>
                    <a:pt x="126" y="143"/>
                    <a:pt x="126" y="143"/>
                  </a:cubicBezTo>
                  <a:cubicBezTo>
                    <a:pt x="126" y="143"/>
                    <a:pt x="126" y="143"/>
                    <a:pt x="126" y="143"/>
                  </a:cubicBezTo>
                  <a:cubicBezTo>
                    <a:pt x="126" y="143"/>
                    <a:pt x="126" y="143"/>
                    <a:pt x="126" y="143"/>
                  </a:cubicBezTo>
                  <a:cubicBezTo>
                    <a:pt x="126" y="143"/>
                    <a:pt x="126" y="143"/>
                    <a:pt x="126" y="143"/>
                  </a:cubicBezTo>
                  <a:cubicBezTo>
                    <a:pt x="125" y="143"/>
                    <a:pt x="125" y="143"/>
                    <a:pt x="125" y="143"/>
                  </a:cubicBezTo>
                  <a:close/>
                  <a:moveTo>
                    <a:pt x="133" y="141"/>
                  </a:moveTo>
                  <a:cubicBezTo>
                    <a:pt x="133" y="141"/>
                    <a:pt x="133" y="141"/>
                    <a:pt x="133" y="141"/>
                  </a:cubicBezTo>
                  <a:cubicBezTo>
                    <a:pt x="134" y="142"/>
                    <a:pt x="134" y="142"/>
                    <a:pt x="134" y="142"/>
                  </a:cubicBezTo>
                  <a:cubicBezTo>
                    <a:pt x="134" y="141"/>
                    <a:pt x="134" y="141"/>
                    <a:pt x="134" y="141"/>
                  </a:cubicBezTo>
                  <a:cubicBezTo>
                    <a:pt x="134" y="141"/>
                    <a:pt x="134" y="141"/>
                    <a:pt x="134" y="141"/>
                  </a:cubicBezTo>
                  <a:cubicBezTo>
                    <a:pt x="134" y="141"/>
                    <a:pt x="134" y="141"/>
                    <a:pt x="134" y="141"/>
                  </a:cubicBezTo>
                  <a:cubicBezTo>
                    <a:pt x="133" y="141"/>
                    <a:pt x="133" y="141"/>
                    <a:pt x="133" y="141"/>
                  </a:cubicBezTo>
                  <a:close/>
                  <a:moveTo>
                    <a:pt x="139" y="126"/>
                  </a:moveTo>
                  <a:cubicBezTo>
                    <a:pt x="139" y="126"/>
                    <a:pt x="139" y="126"/>
                    <a:pt x="139" y="126"/>
                  </a:cubicBezTo>
                  <a:cubicBezTo>
                    <a:pt x="139" y="127"/>
                    <a:pt x="139" y="127"/>
                    <a:pt x="139" y="127"/>
                  </a:cubicBezTo>
                  <a:cubicBezTo>
                    <a:pt x="139" y="127"/>
                    <a:pt x="139" y="127"/>
                    <a:pt x="139" y="127"/>
                  </a:cubicBezTo>
                  <a:cubicBezTo>
                    <a:pt x="140" y="128"/>
                    <a:pt x="140" y="128"/>
                    <a:pt x="140" y="128"/>
                  </a:cubicBezTo>
                  <a:cubicBezTo>
                    <a:pt x="140" y="129"/>
                    <a:pt x="140" y="129"/>
                    <a:pt x="140" y="129"/>
                  </a:cubicBezTo>
                  <a:cubicBezTo>
                    <a:pt x="141" y="129"/>
                    <a:pt x="141" y="129"/>
                    <a:pt x="141" y="129"/>
                  </a:cubicBezTo>
                  <a:cubicBezTo>
                    <a:pt x="142" y="130"/>
                    <a:pt x="142" y="130"/>
                    <a:pt x="142" y="130"/>
                  </a:cubicBezTo>
                  <a:cubicBezTo>
                    <a:pt x="143" y="131"/>
                    <a:pt x="143" y="131"/>
                    <a:pt x="143" y="131"/>
                  </a:cubicBezTo>
                  <a:cubicBezTo>
                    <a:pt x="144" y="131"/>
                    <a:pt x="144" y="131"/>
                    <a:pt x="144" y="131"/>
                  </a:cubicBezTo>
                  <a:cubicBezTo>
                    <a:pt x="144" y="131"/>
                    <a:pt x="144" y="131"/>
                    <a:pt x="144" y="131"/>
                  </a:cubicBezTo>
                  <a:cubicBezTo>
                    <a:pt x="144" y="132"/>
                    <a:pt x="144" y="132"/>
                    <a:pt x="144" y="132"/>
                  </a:cubicBezTo>
                  <a:cubicBezTo>
                    <a:pt x="145" y="132"/>
                    <a:pt x="145" y="132"/>
                    <a:pt x="145" y="132"/>
                  </a:cubicBezTo>
                  <a:cubicBezTo>
                    <a:pt x="145" y="132"/>
                    <a:pt x="145" y="132"/>
                    <a:pt x="145" y="132"/>
                  </a:cubicBezTo>
                  <a:cubicBezTo>
                    <a:pt x="145" y="131"/>
                    <a:pt x="145" y="131"/>
                    <a:pt x="145" y="131"/>
                  </a:cubicBezTo>
                  <a:cubicBezTo>
                    <a:pt x="146" y="131"/>
                    <a:pt x="146" y="131"/>
                    <a:pt x="146" y="131"/>
                  </a:cubicBezTo>
                  <a:cubicBezTo>
                    <a:pt x="145" y="130"/>
                    <a:pt x="145" y="130"/>
                    <a:pt x="145" y="130"/>
                  </a:cubicBezTo>
                  <a:cubicBezTo>
                    <a:pt x="144" y="130"/>
                    <a:pt x="144" y="130"/>
                    <a:pt x="144" y="130"/>
                  </a:cubicBezTo>
                  <a:cubicBezTo>
                    <a:pt x="144" y="130"/>
                    <a:pt x="144" y="130"/>
                    <a:pt x="144" y="130"/>
                  </a:cubicBezTo>
                  <a:cubicBezTo>
                    <a:pt x="143" y="129"/>
                    <a:pt x="143" y="129"/>
                    <a:pt x="143" y="129"/>
                  </a:cubicBezTo>
                  <a:cubicBezTo>
                    <a:pt x="144" y="129"/>
                    <a:pt x="144" y="129"/>
                    <a:pt x="144" y="129"/>
                  </a:cubicBezTo>
                  <a:cubicBezTo>
                    <a:pt x="144" y="129"/>
                    <a:pt x="144" y="129"/>
                    <a:pt x="144" y="129"/>
                  </a:cubicBezTo>
                  <a:cubicBezTo>
                    <a:pt x="145" y="129"/>
                    <a:pt x="145" y="129"/>
                    <a:pt x="145" y="129"/>
                  </a:cubicBezTo>
                  <a:cubicBezTo>
                    <a:pt x="145" y="129"/>
                    <a:pt x="145" y="129"/>
                    <a:pt x="145" y="129"/>
                  </a:cubicBezTo>
                  <a:cubicBezTo>
                    <a:pt x="146" y="129"/>
                    <a:pt x="146" y="129"/>
                    <a:pt x="146" y="129"/>
                  </a:cubicBezTo>
                  <a:cubicBezTo>
                    <a:pt x="146" y="130"/>
                    <a:pt x="146" y="130"/>
                    <a:pt x="146" y="130"/>
                  </a:cubicBezTo>
                  <a:cubicBezTo>
                    <a:pt x="147" y="129"/>
                    <a:pt x="147" y="129"/>
                    <a:pt x="147" y="129"/>
                  </a:cubicBezTo>
                  <a:cubicBezTo>
                    <a:pt x="146" y="129"/>
                    <a:pt x="146" y="129"/>
                    <a:pt x="146" y="129"/>
                  </a:cubicBezTo>
                  <a:cubicBezTo>
                    <a:pt x="144" y="128"/>
                    <a:pt x="144" y="128"/>
                    <a:pt x="144" y="128"/>
                  </a:cubicBezTo>
                  <a:cubicBezTo>
                    <a:pt x="143" y="127"/>
                    <a:pt x="143" y="127"/>
                    <a:pt x="143" y="127"/>
                  </a:cubicBezTo>
                  <a:cubicBezTo>
                    <a:pt x="143" y="126"/>
                    <a:pt x="143" y="126"/>
                    <a:pt x="143" y="126"/>
                  </a:cubicBezTo>
                  <a:cubicBezTo>
                    <a:pt x="142" y="126"/>
                    <a:pt x="142" y="126"/>
                    <a:pt x="142" y="126"/>
                  </a:cubicBezTo>
                  <a:cubicBezTo>
                    <a:pt x="141" y="126"/>
                    <a:pt x="141" y="126"/>
                    <a:pt x="141" y="126"/>
                  </a:cubicBezTo>
                  <a:cubicBezTo>
                    <a:pt x="141" y="126"/>
                    <a:pt x="141" y="126"/>
                    <a:pt x="141" y="126"/>
                  </a:cubicBezTo>
                  <a:cubicBezTo>
                    <a:pt x="140" y="126"/>
                    <a:pt x="140" y="126"/>
                    <a:pt x="140" y="126"/>
                  </a:cubicBezTo>
                  <a:cubicBezTo>
                    <a:pt x="139" y="125"/>
                    <a:pt x="139" y="125"/>
                    <a:pt x="139" y="125"/>
                  </a:cubicBezTo>
                  <a:cubicBezTo>
                    <a:pt x="139" y="126"/>
                    <a:pt x="139" y="126"/>
                    <a:pt x="139" y="126"/>
                  </a:cubicBezTo>
                  <a:close/>
                  <a:moveTo>
                    <a:pt x="137" y="126"/>
                  </a:moveTo>
                  <a:cubicBezTo>
                    <a:pt x="137" y="126"/>
                    <a:pt x="137" y="126"/>
                    <a:pt x="137" y="126"/>
                  </a:cubicBezTo>
                  <a:cubicBezTo>
                    <a:pt x="137" y="125"/>
                    <a:pt x="137" y="125"/>
                    <a:pt x="137" y="125"/>
                  </a:cubicBezTo>
                  <a:cubicBezTo>
                    <a:pt x="138" y="125"/>
                    <a:pt x="138" y="125"/>
                    <a:pt x="138" y="125"/>
                  </a:cubicBezTo>
                  <a:cubicBezTo>
                    <a:pt x="136" y="125"/>
                    <a:pt x="136" y="125"/>
                    <a:pt x="136" y="125"/>
                  </a:cubicBezTo>
                  <a:cubicBezTo>
                    <a:pt x="136" y="126"/>
                    <a:pt x="136" y="126"/>
                    <a:pt x="136" y="126"/>
                  </a:cubicBezTo>
                  <a:cubicBezTo>
                    <a:pt x="137" y="126"/>
                    <a:pt x="137" y="126"/>
                    <a:pt x="137" y="126"/>
                  </a:cubicBezTo>
                  <a:close/>
                  <a:moveTo>
                    <a:pt x="139" y="125"/>
                  </a:moveTo>
                  <a:cubicBezTo>
                    <a:pt x="139" y="125"/>
                    <a:pt x="139" y="125"/>
                    <a:pt x="139" y="125"/>
                  </a:cubicBezTo>
                  <a:cubicBezTo>
                    <a:pt x="141" y="125"/>
                    <a:pt x="141" y="125"/>
                    <a:pt x="141" y="125"/>
                  </a:cubicBezTo>
                  <a:cubicBezTo>
                    <a:pt x="141" y="126"/>
                    <a:pt x="141" y="126"/>
                    <a:pt x="141" y="126"/>
                  </a:cubicBezTo>
                  <a:cubicBezTo>
                    <a:pt x="143" y="126"/>
                    <a:pt x="143" y="126"/>
                    <a:pt x="143" y="126"/>
                  </a:cubicBezTo>
                  <a:cubicBezTo>
                    <a:pt x="144" y="126"/>
                    <a:pt x="144" y="126"/>
                    <a:pt x="144" y="126"/>
                  </a:cubicBezTo>
                  <a:cubicBezTo>
                    <a:pt x="144" y="126"/>
                    <a:pt x="144" y="126"/>
                    <a:pt x="144" y="126"/>
                  </a:cubicBezTo>
                  <a:cubicBezTo>
                    <a:pt x="145" y="126"/>
                    <a:pt x="145" y="126"/>
                    <a:pt x="145" y="126"/>
                  </a:cubicBezTo>
                  <a:cubicBezTo>
                    <a:pt x="145" y="127"/>
                    <a:pt x="145" y="127"/>
                    <a:pt x="145" y="127"/>
                  </a:cubicBezTo>
                  <a:cubicBezTo>
                    <a:pt x="145" y="127"/>
                    <a:pt x="145" y="127"/>
                    <a:pt x="145" y="127"/>
                  </a:cubicBezTo>
                  <a:cubicBezTo>
                    <a:pt x="146" y="127"/>
                    <a:pt x="146" y="127"/>
                    <a:pt x="146" y="127"/>
                  </a:cubicBezTo>
                  <a:cubicBezTo>
                    <a:pt x="146" y="127"/>
                    <a:pt x="146" y="127"/>
                    <a:pt x="146" y="127"/>
                  </a:cubicBezTo>
                  <a:cubicBezTo>
                    <a:pt x="147" y="127"/>
                    <a:pt x="147" y="127"/>
                    <a:pt x="147" y="127"/>
                  </a:cubicBezTo>
                  <a:cubicBezTo>
                    <a:pt x="147" y="127"/>
                    <a:pt x="147" y="127"/>
                    <a:pt x="147" y="127"/>
                  </a:cubicBezTo>
                  <a:cubicBezTo>
                    <a:pt x="147" y="126"/>
                    <a:pt x="147" y="126"/>
                    <a:pt x="147" y="126"/>
                  </a:cubicBezTo>
                  <a:cubicBezTo>
                    <a:pt x="147" y="126"/>
                    <a:pt x="147" y="126"/>
                    <a:pt x="147" y="126"/>
                  </a:cubicBezTo>
                  <a:cubicBezTo>
                    <a:pt x="147" y="126"/>
                    <a:pt x="147" y="126"/>
                    <a:pt x="147" y="126"/>
                  </a:cubicBezTo>
                  <a:cubicBezTo>
                    <a:pt x="146" y="125"/>
                    <a:pt x="146" y="125"/>
                    <a:pt x="146" y="125"/>
                  </a:cubicBezTo>
                  <a:cubicBezTo>
                    <a:pt x="146" y="125"/>
                    <a:pt x="146" y="125"/>
                    <a:pt x="146" y="125"/>
                  </a:cubicBezTo>
                  <a:cubicBezTo>
                    <a:pt x="145" y="124"/>
                    <a:pt x="145" y="124"/>
                    <a:pt x="145" y="124"/>
                  </a:cubicBezTo>
                  <a:cubicBezTo>
                    <a:pt x="144" y="124"/>
                    <a:pt x="144" y="124"/>
                    <a:pt x="144" y="124"/>
                  </a:cubicBezTo>
                  <a:cubicBezTo>
                    <a:pt x="142" y="125"/>
                    <a:pt x="142" y="125"/>
                    <a:pt x="142" y="125"/>
                  </a:cubicBezTo>
                  <a:cubicBezTo>
                    <a:pt x="141" y="124"/>
                    <a:pt x="141" y="124"/>
                    <a:pt x="141" y="124"/>
                  </a:cubicBezTo>
                  <a:cubicBezTo>
                    <a:pt x="140" y="124"/>
                    <a:pt x="140" y="124"/>
                    <a:pt x="140" y="124"/>
                  </a:cubicBezTo>
                  <a:cubicBezTo>
                    <a:pt x="139" y="124"/>
                    <a:pt x="139" y="124"/>
                    <a:pt x="139" y="124"/>
                  </a:cubicBezTo>
                  <a:cubicBezTo>
                    <a:pt x="139" y="124"/>
                    <a:pt x="139" y="125"/>
                    <a:pt x="139" y="125"/>
                  </a:cubicBezTo>
                  <a:close/>
                  <a:moveTo>
                    <a:pt x="135" y="122"/>
                  </a:moveTo>
                  <a:cubicBezTo>
                    <a:pt x="136" y="122"/>
                    <a:pt x="136" y="122"/>
                    <a:pt x="136" y="122"/>
                  </a:cubicBezTo>
                  <a:cubicBezTo>
                    <a:pt x="137" y="123"/>
                    <a:pt x="137" y="123"/>
                    <a:pt x="137" y="123"/>
                  </a:cubicBezTo>
                  <a:cubicBezTo>
                    <a:pt x="138" y="124"/>
                    <a:pt x="138" y="124"/>
                    <a:pt x="138" y="124"/>
                  </a:cubicBezTo>
                  <a:cubicBezTo>
                    <a:pt x="139" y="124"/>
                    <a:pt x="139" y="124"/>
                    <a:pt x="139" y="124"/>
                  </a:cubicBezTo>
                  <a:cubicBezTo>
                    <a:pt x="141" y="124"/>
                    <a:pt x="141" y="124"/>
                    <a:pt x="141" y="124"/>
                  </a:cubicBezTo>
                  <a:cubicBezTo>
                    <a:pt x="143" y="124"/>
                    <a:pt x="143" y="124"/>
                    <a:pt x="143" y="124"/>
                  </a:cubicBezTo>
                  <a:cubicBezTo>
                    <a:pt x="145" y="124"/>
                    <a:pt x="145" y="124"/>
                    <a:pt x="145" y="124"/>
                  </a:cubicBezTo>
                  <a:cubicBezTo>
                    <a:pt x="144" y="123"/>
                    <a:pt x="144" y="123"/>
                    <a:pt x="144" y="123"/>
                  </a:cubicBezTo>
                  <a:cubicBezTo>
                    <a:pt x="143" y="123"/>
                    <a:pt x="143" y="123"/>
                    <a:pt x="143" y="123"/>
                  </a:cubicBezTo>
                  <a:cubicBezTo>
                    <a:pt x="141" y="123"/>
                    <a:pt x="141" y="123"/>
                    <a:pt x="141" y="123"/>
                  </a:cubicBezTo>
                  <a:cubicBezTo>
                    <a:pt x="141" y="123"/>
                    <a:pt x="141" y="123"/>
                    <a:pt x="141" y="123"/>
                  </a:cubicBezTo>
                  <a:cubicBezTo>
                    <a:pt x="139" y="122"/>
                    <a:pt x="139" y="122"/>
                    <a:pt x="139" y="122"/>
                  </a:cubicBezTo>
                  <a:cubicBezTo>
                    <a:pt x="138" y="122"/>
                    <a:pt x="138" y="122"/>
                    <a:pt x="138" y="122"/>
                  </a:cubicBezTo>
                  <a:cubicBezTo>
                    <a:pt x="138" y="122"/>
                    <a:pt x="138" y="122"/>
                    <a:pt x="138" y="122"/>
                  </a:cubicBezTo>
                  <a:cubicBezTo>
                    <a:pt x="138" y="122"/>
                    <a:pt x="138" y="122"/>
                    <a:pt x="138" y="122"/>
                  </a:cubicBezTo>
                  <a:cubicBezTo>
                    <a:pt x="139" y="122"/>
                    <a:pt x="139" y="122"/>
                    <a:pt x="139" y="122"/>
                  </a:cubicBezTo>
                  <a:cubicBezTo>
                    <a:pt x="140" y="122"/>
                    <a:pt x="140" y="122"/>
                    <a:pt x="140" y="122"/>
                  </a:cubicBezTo>
                  <a:cubicBezTo>
                    <a:pt x="142" y="123"/>
                    <a:pt x="142" y="123"/>
                    <a:pt x="142" y="123"/>
                  </a:cubicBezTo>
                  <a:cubicBezTo>
                    <a:pt x="142" y="123"/>
                    <a:pt x="142" y="123"/>
                    <a:pt x="142" y="123"/>
                  </a:cubicBezTo>
                  <a:cubicBezTo>
                    <a:pt x="142" y="122"/>
                    <a:pt x="142" y="122"/>
                    <a:pt x="142" y="122"/>
                  </a:cubicBezTo>
                  <a:cubicBezTo>
                    <a:pt x="140" y="121"/>
                    <a:pt x="140" y="121"/>
                    <a:pt x="140" y="121"/>
                  </a:cubicBezTo>
                  <a:cubicBezTo>
                    <a:pt x="138" y="121"/>
                    <a:pt x="138" y="121"/>
                    <a:pt x="138" y="121"/>
                  </a:cubicBezTo>
                  <a:cubicBezTo>
                    <a:pt x="137" y="121"/>
                    <a:pt x="137" y="121"/>
                    <a:pt x="137" y="121"/>
                  </a:cubicBezTo>
                  <a:cubicBezTo>
                    <a:pt x="137" y="121"/>
                    <a:pt x="137" y="121"/>
                    <a:pt x="137" y="121"/>
                  </a:cubicBezTo>
                  <a:cubicBezTo>
                    <a:pt x="136" y="122"/>
                    <a:pt x="136" y="122"/>
                    <a:pt x="136" y="122"/>
                  </a:cubicBezTo>
                  <a:cubicBezTo>
                    <a:pt x="135" y="122"/>
                    <a:pt x="135" y="122"/>
                    <a:pt x="135" y="122"/>
                  </a:cubicBezTo>
                  <a:close/>
                  <a:moveTo>
                    <a:pt x="149" y="124"/>
                  </a:moveTo>
                  <a:cubicBezTo>
                    <a:pt x="149" y="124"/>
                    <a:pt x="149" y="124"/>
                    <a:pt x="149" y="124"/>
                  </a:cubicBezTo>
                  <a:cubicBezTo>
                    <a:pt x="150" y="124"/>
                    <a:pt x="150" y="124"/>
                    <a:pt x="150" y="124"/>
                  </a:cubicBezTo>
                  <a:cubicBezTo>
                    <a:pt x="150" y="123"/>
                    <a:pt x="150" y="123"/>
                    <a:pt x="150" y="123"/>
                  </a:cubicBezTo>
                  <a:cubicBezTo>
                    <a:pt x="149" y="124"/>
                    <a:pt x="149" y="124"/>
                    <a:pt x="149" y="124"/>
                  </a:cubicBezTo>
                  <a:cubicBezTo>
                    <a:pt x="149" y="124"/>
                    <a:pt x="149" y="124"/>
                    <a:pt x="149" y="124"/>
                  </a:cubicBezTo>
                  <a:close/>
                  <a:moveTo>
                    <a:pt x="150" y="112"/>
                  </a:moveTo>
                  <a:cubicBezTo>
                    <a:pt x="149" y="113"/>
                    <a:pt x="149" y="113"/>
                    <a:pt x="149" y="113"/>
                  </a:cubicBezTo>
                  <a:cubicBezTo>
                    <a:pt x="149" y="114"/>
                    <a:pt x="149" y="114"/>
                    <a:pt x="149" y="114"/>
                  </a:cubicBezTo>
                  <a:cubicBezTo>
                    <a:pt x="149" y="114"/>
                    <a:pt x="149" y="114"/>
                    <a:pt x="149" y="114"/>
                  </a:cubicBezTo>
                  <a:cubicBezTo>
                    <a:pt x="150" y="114"/>
                    <a:pt x="150" y="114"/>
                    <a:pt x="150" y="114"/>
                  </a:cubicBezTo>
                  <a:cubicBezTo>
                    <a:pt x="151" y="115"/>
                    <a:pt x="151" y="115"/>
                    <a:pt x="151" y="115"/>
                  </a:cubicBezTo>
                  <a:cubicBezTo>
                    <a:pt x="152" y="115"/>
                    <a:pt x="152" y="115"/>
                    <a:pt x="152" y="115"/>
                  </a:cubicBezTo>
                  <a:cubicBezTo>
                    <a:pt x="153" y="115"/>
                    <a:pt x="153" y="115"/>
                    <a:pt x="153" y="115"/>
                  </a:cubicBezTo>
                  <a:cubicBezTo>
                    <a:pt x="153" y="115"/>
                    <a:pt x="153" y="115"/>
                    <a:pt x="153" y="115"/>
                  </a:cubicBezTo>
                  <a:cubicBezTo>
                    <a:pt x="153" y="114"/>
                    <a:pt x="153" y="114"/>
                    <a:pt x="153" y="114"/>
                  </a:cubicBezTo>
                  <a:cubicBezTo>
                    <a:pt x="154" y="114"/>
                    <a:pt x="154" y="114"/>
                    <a:pt x="154" y="114"/>
                  </a:cubicBezTo>
                  <a:cubicBezTo>
                    <a:pt x="154" y="113"/>
                    <a:pt x="154" y="113"/>
                    <a:pt x="154" y="113"/>
                  </a:cubicBezTo>
                  <a:cubicBezTo>
                    <a:pt x="152" y="112"/>
                    <a:pt x="152" y="112"/>
                    <a:pt x="152" y="112"/>
                  </a:cubicBezTo>
                  <a:cubicBezTo>
                    <a:pt x="151" y="112"/>
                    <a:pt x="151" y="112"/>
                    <a:pt x="151" y="112"/>
                  </a:cubicBezTo>
                  <a:cubicBezTo>
                    <a:pt x="150" y="112"/>
                    <a:pt x="150" y="112"/>
                    <a:pt x="150" y="112"/>
                  </a:cubicBezTo>
                  <a:close/>
                  <a:moveTo>
                    <a:pt x="158" y="111"/>
                  </a:moveTo>
                  <a:cubicBezTo>
                    <a:pt x="158" y="111"/>
                    <a:pt x="158" y="111"/>
                    <a:pt x="158" y="111"/>
                  </a:cubicBezTo>
                  <a:cubicBezTo>
                    <a:pt x="159" y="111"/>
                    <a:pt x="159" y="111"/>
                    <a:pt x="159" y="111"/>
                  </a:cubicBezTo>
                  <a:cubicBezTo>
                    <a:pt x="159" y="110"/>
                    <a:pt x="159" y="110"/>
                    <a:pt x="159" y="110"/>
                  </a:cubicBezTo>
                  <a:cubicBezTo>
                    <a:pt x="158" y="110"/>
                    <a:pt x="158" y="110"/>
                    <a:pt x="158" y="110"/>
                  </a:cubicBezTo>
                  <a:cubicBezTo>
                    <a:pt x="158" y="111"/>
                    <a:pt x="158" y="111"/>
                    <a:pt x="158" y="111"/>
                  </a:cubicBezTo>
                  <a:cubicBezTo>
                    <a:pt x="158" y="111"/>
                    <a:pt x="158" y="111"/>
                    <a:pt x="158" y="111"/>
                  </a:cubicBezTo>
                  <a:close/>
                  <a:moveTo>
                    <a:pt x="154" y="107"/>
                  </a:moveTo>
                  <a:cubicBezTo>
                    <a:pt x="154" y="107"/>
                    <a:pt x="154" y="107"/>
                    <a:pt x="154" y="107"/>
                  </a:cubicBezTo>
                  <a:cubicBezTo>
                    <a:pt x="154" y="108"/>
                    <a:pt x="154" y="108"/>
                    <a:pt x="154" y="108"/>
                  </a:cubicBezTo>
                  <a:cubicBezTo>
                    <a:pt x="154" y="109"/>
                    <a:pt x="154" y="109"/>
                    <a:pt x="154" y="109"/>
                  </a:cubicBezTo>
                  <a:cubicBezTo>
                    <a:pt x="155" y="109"/>
                    <a:pt x="155" y="109"/>
                    <a:pt x="155" y="109"/>
                  </a:cubicBezTo>
                  <a:cubicBezTo>
                    <a:pt x="155" y="109"/>
                    <a:pt x="155" y="109"/>
                    <a:pt x="155" y="109"/>
                  </a:cubicBezTo>
                  <a:cubicBezTo>
                    <a:pt x="155" y="109"/>
                    <a:pt x="155" y="109"/>
                    <a:pt x="155" y="109"/>
                  </a:cubicBezTo>
                  <a:cubicBezTo>
                    <a:pt x="156" y="108"/>
                    <a:pt x="156" y="108"/>
                    <a:pt x="156" y="108"/>
                  </a:cubicBezTo>
                  <a:cubicBezTo>
                    <a:pt x="156" y="107"/>
                    <a:pt x="156" y="107"/>
                    <a:pt x="156" y="107"/>
                  </a:cubicBezTo>
                  <a:cubicBezTo>
                    <a:pt x="155" y="107"/>
                    <a:pt x="155" y="107"/>
                    <a:pt x="155" y="107"/>
                  </a:cubicBezTo>
                  <a:cubicBezTo>
                    <a:pt x="154" y="107"/>
                    <a:pt x="154" y="107"/>
                    <a:pt x="154" y="107"/>
                  </a:cubicBezTo>
                  <a:close/>
                  <a:moveTo>
                    <a:pt x="160" y="104"/>
                  </a:moveTo>
                  <a:cubicBezTo>
                    <a:pt x="160" y="105"/>
                    <a:pt x="160" y="105"/>
                    <a:pt x="160" y="105"/>
                  </a:cubicBezTo>
                  <a:cubicBezTo>
                    <a:pt x="159" y="106"/>
                    <a:pt x="159" y="106"/>
                    <a:pt x="159" y="106"/>
                  </a:cubicBezTo>
                  <a:cubicBezTo>
                    <a:pt x="160" y="107"/>
                    <a:pt x="160" y="107"/>
                    <a:pt x="160" y="107"/>
                  </a:cubicBezTo>
                  <a:cubicBezTo>
                    <a:pt x="160" y="108"/>
                    <a:pt x="160" y="108"/>
                    <a:pt x="160" y="108"/>
                  </a:cubicBezTo>
                  <a:cubicBezTo>
                    <a:pt x="161" y="107"/>
                    <a:pt x="161" y="107"/>
                    <a:pt x="161" y="107"/>
                  </a:cubicBezTo>
                  <a:cubicBezTo>
                    <a:pt x="162" y="107"/>
                    <a:pt x="162" y="107"/>
                    <a:pt x="162" y="107"/>
                  </a:cubicBezTo>
                  <a:cubicBezTo>
                    <a:pt x="163" y="107"/>
                    <a:pt x="163" y="107"/>
                    <a:pt x="163" y="107"/>
                  </a:cubicBezTo>
                  <a:cubicBezTo>
                    <a:pt x="163" y="108"/>
                    <a:pt x="163" y="108"/>
                    <a:pt x="163" y="108"/>
                  </a:cubicBezTo>
                  <a:cubicBezTo>
                    <a:pt x="163" y="108"/>
                    <a:pt x="163" y="108"/>
                    <a:pt x="163" y="108"/>
                  </a:cubicBezTo>
                  <a:cubicBezTo>
                    <a:pt x="164" y="107"/>
                    <a:pt x="164" y="107"/>
                    <a:pt x="164" y="107"/>
                  </a:cubicBezTo>
                  <a:cubicBezTo>
                    <a:pt x="164" y="107"/>
                    <a:pt x="164" y="107"/>
                    <a:pt x="164" y="107"/>
                  </a:cubicBezTo>
                  <a:cubicBezTo>
                    <a:pt x="164" y="106"/>
                    <a:pt x="164" y="106"/>
                    <a:pt x="164" y="106"/>
                  </a:cubicBezTo>
                  <a:cubicBezTo>
                    <a:pt x="164" y="105"/>
                    <a:pt x="164" y="105"/>
                    <a:pt x="164" y="105"/>
                  </a:cubicBezTo>
                  <a:cubicBezTo>
                    <a:pt x="163" y="106"/>
                    <a:pt x="163" y="106"/>
                    <a:pt x="163" y="106"/>
                  </a:cubicBezTo>
                  <a:cubicBezTo>
                    <a:pt x="163" y="106"/>
                    <a:pt x="163" y="106"/>
                    <a:pt x="163" y="106"/>
                  </a:cubicBezTo>
                  <a:cubicBezTo>
                    <a:pt x="163" y="106"/>
                    <a:pt x="163" y="106"/>
                    <a:pt x="163" y="106"/>
                  </a:cubicBezTo>
                  <a:cubicBezTo>
                    <a:pt x="162" y="105"/>
                    <a:pt x="162" y="105"/>
                    <a:pt x="162" y="105"/>
                  </a:cubicBezTo>
                  <a:cubicBezTo>
                    <a:pt x="162" y="105"/>
                    <a:pt x="162" y="105"/>
                    <a:pt x="162" y="105"/>
                  </a:cubicBezTo>
                  <a:cubicBezTo>
                    <a:pt x="162" y="104"/>
                    <a:pt x="162" y="104"/>
                    <a:pt x="162" y="104"/>
                  </a:cubicBezTo>
                  <a:cubicBezTo>
                    <a:pt x="162" y="104"/>
                    <a:pt x="162" y="104"/>
                    <a:pt x="162" y="104"/>
                  </a:cubicBezTo>
                  <a:cubicBezTo>
                    <a:pt x="163" y="104"/>
                    <a:pt x="163" y="104"/>
                    <a:pt x="163" y="104"/>
                  </a:cubicBezTo>
                  <a:cubicBezTo>
                    <a:pt x="163" y="103"/>
                    <a:pt x="163" y="103"/>
                    <a:pt x="163" y="103"/>
                  </a:cubicBezTo>
                  <a:cubicBezTo>
                    <a:pt x="162" y="103"/>
                    <a:pt x="162" y="103"/>
                    <a:pt x="162" y="103"/>
                  </a:cubicBezTo>
                  <a:cubicBezTo>
                    <a:pt x="161" y="104"/>
                    <a:pt x="161" y="104"/>
                    <a:pt x="161" y="104"/>
                  </a:cubicBezTo>
                  <a:cubicBezTo>
                    <a:pt x="161" y="103"/>
                    <a:pt x="161" y="103"/>
                    <a:pt x="161" y="103"/>
                  </a:cubicBezTo>
                  <a:cubicBezTo>
                    <a:pt x="160" y="104"/>
                    <a:pt x="160" y="104"/>
                    <a:pt x="160" y="104"/>
                  </a:cubicBezTo>
                  <a:cubicBezTo>
                    <a:pt x="160" y="104"/>
                    <a:pt x="160" y="104"/>
                    <a:pt x="160" y="104"/>
                  </a:cubicBezTo>
                  <a:close/>
                  <a:moveTo>
                    <a:pt x="161" y="91"/>
                  </a:moveTo>
                  <a:cubicBezTo>
                    <a:pt x="160" y="91"/>
                    <a:pt x="160" y="91"/>
                    <a:pt x="160" y="91"/>
                  </a:cubicBezTo>
                  <a:cubicBezTo>
                    <a:pt x="160" y="92"/>
                    <a:pt x="160" y="92"/>
                    <a:pt x="160" y="92"/>
                  </a:cubicBezTo>
                  <a:cubicBezTo>
                    <a:pt x="161" y="92"/>
                    <a:pt x="161" y="92"/>
                    <a:pt x="161" y="92"/>
                  </a:cubicBezTo>
                  <a:cubicBezTo>
                    <a:pt x="161" y="93"/>
                    <a:pt x="161" y="93"/>
                    <a:pt x="161" y="93"/>
                  </a:cubicBezTo>
                  <a:cubicBezTo>
                    <a:pt x="160" y="93"/>
                    <a:pt x="160" y="93"/>
                    <a:pt x="160" y="93"/>
                  </a:cubicBezTo>
                  <a:cubicBezTo>
                    <a:pt x="160" y="94"/>
                    <a:pt x="160" y="94"/>
                    <a:pt x="160" y="94"/>
                  </a:cubicBezTo>
                  <a:cubicBezTo>
                    <a:pt x="161" y="95"/>
                    <a:pt x="161" y="95"/>
                    <a:pt x="161" y="95"/>
                  </a:cubicBezTo>
                  <a:cubicBezTo>
                    <a:pt x="161" y="96"/>
                    <a:pt x="161" y="96"/>
                    <a:pt x="161" y="96"/>
                  </a:cubicBezTo>
                  <a:cubicBezTo>
                    <a:pt x="161" y="97"/>
                    <a:pt x="161" y="97"/>
                    <a:pt x="161" y="97"/>
                  </a:cubicBezTo>
                  <a:cubicBezTo>
                    <a:pt x="161" y="98"/>
                    <a:pt x="161" y="98"/>
                    <a:pt x="161" y="98"/>
                  </a:cubicBezTo>
                  <a:cubicBezTo>
                    <a:pt x="161" y="98"/>
                    <a:pt x="161" y="98"/>
                    <a:pt x="161" y="98"/>
                  </a:cubicBezTo>
                  <a:cubicBezTo>
                    <a:pt x="161" y="98"/>
                    <a:pt x="161" y="98"/>
                    <a:pt x="161" y="98"/>
                  </a:cubicBezTo>
                  <a:cubicBezTo>
                    <a:pt x="161" y="97"/>
                    <a:pt x="161" y="97"/>
                    <a:pt x="161" y="97"/>
                  </a:cubicBezTo>
                  <a:cubicBezTo>
                    <a:pt x="162" y="96"/>
                    <a:pt x="162" y="96"/>
                    <a:pt x="162" y="96"/>
                  </a:cubicBezTo>
                  <a:cubicBezTo>
                    <a:pt x="162" y="95"/>
                    <a:pt x="162" y="95"/>
                    <a:pt x="162" y="95"/>
                  </a:cubicBezTo>
                  <a:cubicBezTo>
                    <a:pt x="161" y="94"/>
                    <a:pt x="161" y="94"/>
                    <a:pt x="161" y="94"/>
                  </a:cubicBezTo>
                  <a:cubicBezTo>
                    <a:pt x="161" y="93"/>
                    <a:pt x="161" y="93"/>
                    <a:pt x="161" y="93"/>
                  </a:cubicBezTo>
                  <a:cubicBezTo>
                    <a:pt x="161" y="92"/>
                    <a:pt x="161" y="92"/>
                    <a:pt x="161" y="92"/>
                  </a:cubicBezTo>
                  <a:cubicBezTo>
                    <a:pt x="161" y="91"/>
                    <a:pt x="161" y="91"/>
                    <a:pt x="161" y="91"/>
                  </a:cubicBezTo>
                  <a:cubicBezTo>
                    <a:pt x="161" y="91"/>
                    <a:pt x="161" y="91"/>
                    <a:pt x="161" y="91"/>
                  </a:cubicBezTo>
                  <a:close/>
                  <a:moveTo>
                    <a:pt x="154" y="93"/>
                  </a:moveTo>
                  <a:cubicBezTo>
                    <a:pt x="154" y="94"/>
                    <a:pt x="154" y="94"/>
                    <a:pt x="154" y="94"/>
                  </a:cubicBezTo>
                  <a:cubicBezTo>
                    <a:pt x="154" y="94"/>
                    <a:pt x="154" y="94"/>
                    <a:pt x="154" y="94"/>
                  </a:cubicBezTo>
                  <a:cubicBezTo>
                    <a:pt x="155" y="94"/>
                    <a:pt x="155" y="94"/>
                    <a:pt x="155" y="94"/>
                  </a:cubicBezTo>
                  <a:cubicBezTo>
                    <a:pt x="156" y="93"/>
                    <a:pt x="156" y="93"/>
                    <a:pt x="156" y="93"/>
                  </a:cubicBezTo>
                  <a:cubicBezTo>
                    <a:pt x="155" y="93"/>
                    <a:pt x="155" y="93"/>
                    <a:pt x="155" y="93"/>
                  </a:cubicBezTo>
                  <a:cubicBezTo>
                    <a:pt x="154" y="93"/>
                    <a:pt x="154" y="93"/>
                    <a:pt x="154" y="93"/>
                  </a:cubicBezTo>
                  <a:cubicBezTo>
                    <a:pt x="154" y="93"/>
                    <a:pt x="154" y="93"/>
                    <a:pt x="154" y="93"/>
                  </a:cubicBezTo>
                  <a:close/>
                  <a:moveTo>
                    <a:pt x="153" y="92"/>
                  </a:moveTo>
                  <a:cubicBezTo>
                    <a:pt x="153" y="92"/>
                    <a:pt x="153" y="92"/>
                    <a:pt x="153" y="92"/>
                  </a:cubicBezTo>
                  <a:cubicBezTo>
                    <a:pt x="154" y="92"/>
                    <a:pt x="154" y="92"/>
                    <a:pt x="154" y="92"/>
                  </a:cubicBezTo>
                  <a:cubicBezTo>
                    <a:pt x="154" y="91"/>
                    <a:pt x="154" y="91"/>
                    <a:pt x="154" y="91"/>
                  </a:cubicBezTo>
                  <a:cubicBezTo>
                    <a:pt x="153" y="91"/>
                    <a:pt x="153" y="91"/>
                    <a:pt x="153" y="91"/>
                  </a:cubicBezTo>
                  <a:cubicBezTo>
                    <a:pt x="153" y="92"/>
                    <a:pt x="153" y="92"/>
                    <a:pt x="153" y="92"/>
                  </a:cubicBezTo>
                  <a:close/>
                  <a:moveTo>
                    <a:pt x="159" y="78"/>
                  </a:moveTo>
                  <a:cubicBezTo>
                    <a:pt x="159" y="79"/>
                    <a:pt x="159" y="79"/>
                    <a:pt x="159" y="79"/>
                  </a:cubicBezTo>
                  <a:cubicBezTo>
                    <a:pt x="160" y="80"/>
                    <a:pt x="160" y="80"/>
                    <a:pt x="160" y="80"/>
                  </a:cubicBezTo>
                  <a:cubicBezTo>
                    <a:pt x="161" y="80"/>
                    <a:pt x="161" y="80"/>
                    <a:pt x="161" y="80"/>
                  </a:cubicBezTo>
                  <a:cubicBezTo>
                    <a:pt x="161" y="79"/>
                    <a:pt x="161" y="79"/>
                    <a:pt x="161" y="79"/>
                  </a:cubicBezTo>
                  <a:cubicBezTo>
                    <a:pt x="160" y="79"/>
                    <a:pt x="160" y="79"/>
                    <a:pt x="160" y="79"/>
                  </a:cubicBezTo>
                  <a:cubicBezTo>
                    <a:pt x="159" y="78"/>
                    <a:pt x="159" y="78"/>
                    <a:pt x="159" y="78"/>
                  </a:cubicBezTo>
                  <a:cubicBezTo>
                    <a:pt x="159" y="78"/>
                    <a:pt x="159" y="78"/>
                    <a:pt x="159" y="78"/>
                  </a:cubicBezTo>
                  <a:cubicBezTo>
                    <a:pt x="159" y="78"/>
                    <a:pt x="159" y="78"/>
                    <a:pt x="159" y="78"/>
                  </a:cubicBezTo>
                  <a:close/>
                  <a:moveTo>
                    <a:pt x="164" y="82"/>
                  </a:moveTo>
                  <a:cubicBezTo>
                    <a:pt x="164" y="82"/>
                    <a:pt x="165" y="82"/>
                    <a:pt x="165" y="82"/>
                  </a:cubicBezTo>
                  <a:cubicBezTo>
                    <a:pt x="165" y="82"/>
                    <a:pt x="165" y="82"/>
                    <a:pt x="165" y="82"/>
                  </a:cubicBezTo>
                  <a:cubicBezTo>
                    <a:pt x="165" y="82"/>
                    <a:pt x="165" y="82"/>
                    <a:pt x="165" y="82"/>
                  </a:cubicBezTo>
                  <a:cubicBezTo>
                    <a:pt x="165" y="81"/>
                    <a:pt x="165" y="81"/>
                    <a:pt x="165" y="81"/>
                  </a:cubicBezTo>
                  <a:cubicBezTo>
                    <a:pt x="165" y="80"/>
                    <a:pt x="165" y="80"/>
                    <a:pt x="165" y="80"/>
                  </a:cubicBezTo>
                  <a:cubicBezTo>
                    <a:pt x="166" y="80"/>
                    <a:pt x="166" y="80"/>
                    <a:pt x="166" y="80"/>
                  </a:cubicBezTo>
                  <a:cubicBezTo>
                    <a:pt x="166" y="79"/>
                    <a:pt x="166" y="79"/>
                    <a:pt x="166" y="79"/>
                  </a:cubicBezTo>
                  <a:cubicBezTo>
                    <a:pt x="165" y="80"/>
                    <a:pt x="165" y="80"/>
                    <a:pt x="165" y="80"/>
                  </a:cubicBezTo>
                  <a:cubicBezTo>
                    <a:pt x="165" y="81"/>
                    <a:pt x="165" y="81"/>
                    <a:pt x="165" y="81"/>
                  </a:cubicBezTo>
                  <a:cubicBezTo>
                    <a:pt x="164" y="82"/>
                    <a:pt x="164" y="82"/>
                    <a:pt x="164" y="82"/>
                  </a:cubicBezTo>
                  <a:close/>
                  <a:moveTo>
                    <a:pt x="162" y="77"/>
                  </a:moveTo>
                  <a:cubicBezTo>
                    <a:pt x="162" y="77"/>
                    <a:pt x="162" y="77"/>
                    <a:pt x="162" y="77"/>
                  </a:cubicBezTo>
                  <a:cubicBezTo>
                    <a:pt x="162" y="77"/>
                    <a:pt x="162" y="77"/>
                    <a:pt x="162" y="77"/>
                  </a:cubicBezTo>
                  <a:cubicBezTo>
                    <a:pt x="163" y="76"/>
                    <a:pt x="163" y="76"/>
                    <a:pt x="163" y="76"/>
                  </a:cubicBezTo>
                  <a:cubicBezTo>
                    <a:pt x="163" y="76"/>
                    <a:pt x="163" y="76"/>
                    <a:pt x="163" y="76"/>
                  </a:cubicBezTo>
                  <a:cubicBezTo>
                    <a:pt x="162" y="76"/>
                    <a:pt x="162" y="76"/>
                    <a:pt x="162" y="76"/>
                  </a:cubicBezTo>
                  <a:cubicBezTo>
                    <a:pt x="162" y="77"/>
                    <a:pt x="162" y="77"/>
                    <a:pt x="162" y="77"/>
                  </a:cubicBezTo>
                  <a:close/>
                  <a:moveTo>
                    <a:pt x="162" y="74"/>
                  </a:moveTo>
                  <a:cubicBezTo>
                    <a:pt x="162" y="74"/>
                    <a:pt x="162" y="74"/>
                    <a:pt x="162" y="74"/>
                  </a:cubicBezTo>
                  <a:cubicBezTo>
                    <a:pt x="163" y="75"/>
                    <a:pt x="163" y="75"/>
                    <a:pt x="163" y="75"/>
                  </a:cubicBezTo>
                  <a:cubicBezTo>
                    <a:pt x="163" y="74"/>
                    <a:pt x="163" y="74"/>
                    <a:pt x="163" y="74"/>
                  </a:cubicBezTo>
                  <a:cubicBezTo>
                    <a:pt x="163" y="74"/>
                    <a:pt x="163" y="74"/>
                    <a:pt x="163" y="74"/>
                  </a:cubicBezTo>
                  <a:cubicBezTo>
                    <a:pt x="162" y="74"/>
                    <a:pt x="162" y="74"/>
                    <a:pt x="162" y="74"/>
                  </a:cubicBezTo>
                  <a:close/>
                  <a:moveTo>
                    <a:pt x="166" y="65"/>
                  </a:moveTo>
                  <a:cubicBezTo>
                    <a:pt x="167" y="66"/>
                    <a:pt x="167" y="66"/>
                    <a:pt x="167" y="66"/>
                  </a:cubicBezTo>
                  <a:cubicBezTo>
                    <a:pt x="167" y="67"/>
                    <a:pt x="167" y="67"/>
                    <a:pt x="167" y="67"/>
                  </a:cubicBezTo>
                  <a:cubicBezTo>
                    <a:pt x="167" y="66"/>
                    <a:pt x="167" y="66"/>
                    <a:pt x="167" y="66"/>
                  </a:cubicBezTo>
                  <a:cubicBezTo>
                    <a:pt x="168" y="65"/>
                    <a:pt x="168" y="65"/>
                    <a:pt x="168" y="65"/>
                  </a:cubicBezTo>
                  <a:cubicBezTo>
                    <a:pt x="168" y="64"/>
                    <a:pt x="168" y="64"/>
                    <a:pt x="168" y="64"/>
                  </a:cubicBezTo>
                  <a:cubicBezTo>
                    <a:pt x="168" y="64"/>
                    <a:pt x="168" y="64"/>
                    <a:pt x="168" y="64"/>
                  </a:cubicBezTo>
                  <a:cubicBezTo>
                    <a:pt x="168" y="63"/>
                    <a:pt x="168" y="63"/>
                    <a:pt x="168" y="63"/>
                  </a:cubicBezTo>
                  <a:cubicBezTo>
                    <a:pt x="167" y="64"/>
                    <a:pt x="167" y="64"/>
                    <a:pt x="167" y="64"/>
                  </a:cubicBezTo>
                  <a:cubicBezTo>
                    <a:pt x="167" y="64"/>
                    <a:pt x="167" y="64"/>
                    <a:pt x="167" y="64"/>
                  </a:cubicBezTo>
                  <a:cubicBezTo>
                    <a:pt x="166" y="65"/>
                    <a:pt x="166" y="65"/>
                    <a:pt x="166" y="65"/>
                  </a:cubicBezTo>
                  <a:close/>
                  <a:moveTo>
                    <a:pt x="164" y="54"/>
                  </a:moveTo>
                  <a:cubicBezTo>
                    <a:pt x="164" y="54"/>
                    <a:pt x="164" y="54"/>
                    <a:pt x="164" y="54"/>
                  </a:cubicBezTo>
                  <a:cubicBezTo>
                    <a:pt x="164" y="53"/>
                    <a:pt x="164" y="53"/>
                    <a:pt x="164" y="53"/>
                  </a:cubicBezTo>
                  <a:cubicBezTo>
                    <a:pt x="165" y="53"/>
                    <a:pt x="165" y="53"/>
                    <a:pt x="165" y="53"/>
                  </a:cubicBezTo>
                  <a:cubicBezTo>
                    <a:pt x="166" y="53"/>
                    <a:pt x="166" y="53"/>
                    <a:pt x="166" y="53"/>
                  </a:cubicBezTo>
                  <a:cubicBezTo>
                    <a:pt x="166" y="52"/>
                    <a:pt x="166" y="52"/>
                    <a:pt x="166" y="52"/>
                  </a:cubicBezTo>
                  <a:cubicBezTo>
                    <a:pt x="165" y="51"/>
                    <a:pt x="165" y="51"/>
                    <a:pt x="165" y="51"/>
                  </a:cubicBezTo>
                  <a:cubicBezTo>
                    <a:pt x="164" y="52"/>
                    <a:pt x="164" y="52"/>
                    <a:pt x="164" y="52"/>
                  </a:cubicBezTo>
                  <a:cubicBezTo>
                    <a:pt x="164" y="53"/>
                    <a:pt x="164" y="53"/>
                    <a:pt x="164" y="53"/>
                  </a:cubicBezTo>
                  <a:cubicBezTo>
                    <a:pt x="164" y="54"/>
                    <a:pt x="164" y="54"/>
                    <a:pt x="164" y="54"/>
                  </a:cubicBezTo>
                  <a:close/>
                  <a:moveTo>
                    <a:pt x="173" y="32"/>
                  </a:moveTo>
                  <a:cubicBezTo>
                    <a:pt x="173" y="31"/>
                    <a:pt x="173" y="31"/>
                    <a:pt x="173" y="31"/>
                  </a:cubicBezTo>
                  <a:cubicBezTo>
                    <a:pt x="173" y="30"/>
                    <a:pt x="173" y="30"/>
                    <a:pt x="173" y="30"/>
                  </a:cubicBezTo>
                  <a:cubicBezTo>
                    <a:pt x="173" y="29"/>
                    <a:pt x="173" y="29"/>
                    <a:pt x="173" y="29"/>
                  </a:cubicBezTo>
                  <a:cubicBezTo>
                    <a:pt x="173" y="29"/>
                    <a:pt x="173" y="29"/>
                    <a:pt x="173" y="29"/>
                  </a:cubicBezTo>
                  <a:cubicBezTo>
                    <a:pt x="173" y="28"/>
                    <a:pt x="173" y="28"/>
                    <a:pt x="173" y="28"/>
                  </a:cubicBezTo>
                  <a:cubicBezTo>
                    <a:pt x="172" y="28"/>
                    <a:pt x="172" y="28"/>
                    <a:pt x="172" y="28"/>
                  </a:cubicBezTo>
                  <a:cubicBezTo>
                    <a:pt x="172" y="29"/>
                    <a:pt x="172" y="29"/>
                    <a:pt x="172" y="29"/>
                  </a:cubicBezTo>
                  <a:cubicBezTo>
                    <a:pt x="173" y="29"/>
                    <a:pt x="173" y="29"/>
                    <a:pt x="173" y="29"/>
                  </a:cubicBezTo>
                  <a:cubicBezTo>
                    <a:pt x="173" y="30"/>
                    <a:pt x="173" y="30"/>
                    <a:pt x="173" y="30"/>
                  </a:cubicBezTo>
                  <a:cubicBezTo>
                    <a:pt x="172" y="30"/>
                    <a:pt x="172" y="30"/>
                    <a:pt x="172" y="30"/>
                  </a:cubicBezTo>
                  <a:cubicBezTo>
                    <a:pt x="173" y="32"/>
                    <a:pt x="173" y="32"/>
                    <a:pt x="173" y="32"/>
                  </a:cubicBezTo>
                  <a:close/>
                  <a:moveTo>
                    <a:pt x="170" y="34"/>
                  </a:moveTo>
                  <a:cubicBezTo>
                    <a:pt x="170" y="34"/>
                    <a:pt x="170" y="34"/>
                    <a:pt x="170" y="34"/>
                  </a:cubicBezTo>
                  <a:cubicBezTo>
                    <a:pt x="171" y="34"/>
                    <a:pt x="171" y="34"/>
                    <a:pt x="171" y="34"/>
                  </a:cubicBezTo>
                  <a:cubicBezTo>
                    <a:pt x="171" y="32"/>
                    <a:pt x="171" y="32"/>
                    <a:pt x="171" y="32"/>
                  </a:cubicBezTo>
                  <a:cubicBezTo>
                    <a:pt x="170" y="32"/>
                    <a:pt x="170" y="32"/>
                    <a:pt x="170" y="32"/>
                  </a:cubicBezTo>
                  <a:cubicBezTo>
                    <a:pt x="170" y="32"/>
                    <a:pt x="170" y="32"/>
                    <a:pt x="170" y="32"/>
                  </a:cubicBezTo>
                  <a:cubicBezTo>
                    <a:pt x="170" y="33"/>
                    <a:pt x="170" y="33"/>
                    <a:pt x="170" y="33"/>
                  </a:cubicBezTo>
                  <a:cubicBezTo>
                    <a:pt x="170" y="34"/>
                    <a:pt x="170" y="34"/>
                    <a:pt x="170" y="34"/>
                  </a:cubicBezTo>
                  <a:close/>
                  <a:moveTo>
                    <a:pt x="169" y="32"/>
                  </a:moveTo>
                  <a:cubicBezTo>
                    <a:pt x="169" y="32"/>
                    <a:pt x="169" y="32"/>
                    <a:pt x="169" y="32"/>
                  </a:cubicBezTo>
                  <a:cubicBezTo>
                    <a:pt x="169" y="32"/>
                    <a:pt x="169" y="32"/>
                    <a:pt x="169" y="32"/>
                  </a:cubicBezTo>
                  <a:cubicBezTo>
                    <a:pt x="170" y="31"/>
                    <a:pt x="170" y="31"/>
                    <a:pt x="170" y="31"/>
                  </a:cubicBezTo>
                  <a:cubicBezTo>
                    <a:pt x="170" y="30"/>
                    <a:pt x="170" y="30"/>
                    <a:pt x="170" y="30"/>
                  </a:cubicBezTo>
                  <a:cubicBezTo>
                    <a:pt x="170" y="30"/>
                    <a:pt x="170" y="30"/>
                    <a:pt x="170" y="30"/>
                  </a:cubicBezTo>
                  <a:cubicBezTo>
                    <a:pt x="170" y="29"/>
                    <a:pt x="170" y="29"/>
                    <a:pt x="170" y="29"/>
                  </a:cubicBezTo>
                  <a:cubicBezTo>
                    <a:pt x="169" y="30"/>
                    <a:pt x="169" y="30"/>
                    <a:pt x="169" y="30"/>
                  </a:cubicBezTo>
                  <a:cubicBezTo>
                    <a:pt x="168" y="30"/>
                    <a:pt x="168" y="30"/>
                    <a:pt x="168" y="30"/>
                  </a:cubicBezTo>
                  <a:cubicBezTo>
                    <a:pt x="169" y="31"/>
                    <a:pt x="169" y="31"/>
                    <a:pt x="169" y="31"/>
                  </a:cubicBezTo>
                  <a:cubicBezTo>
                    <a:pt x="169" y="32"/>
                    <a:pt x="169" y="32"/>
                    <a:pt x="169" y="32"/>
                  </a:cubicBezTo>
                  <a:close/>
                  <a:moveTo>
                    <a:pt x="122" y="2"/>
                  </a:moveTo>
                  <a:cubicBezTo>
                    <a:pt x="122" y="2"/>
                    <a:pt x="122" y="2"/>
                    <a:pt x="122" y="2"/>
                  </a:cubicBezTo>
                  <a:cubicBezTo>
                    <a:pt x="123" y="2"/>
                    <a:pt x="123" y="2"/>
                    <a:pt x="123" y="2"/>
                  </a:cubicBezTo>
                  <a:cubicBezTo>
                    <a:pt x="123" y="1"/>
                    <a:pt x="123" y="1"/>
                    <a:pt x="123" y="1"/>
                  </a:cubicBezTo>
                  <a:cubicBezTo>
                    <a:pt x="122" y="1"/>
                    <a:pt x="122" y="1"/>
                    <a:pt x="122" y="1"/>
                  </a:cubicBezTo>
                  <a:cubicBezTo>
                    <a:pt x="122" y="1"/>
                    <a:pt x="122" y="1"/>
                    <a:pt x="122" y="1"/>
                  </a:cubicBezTo>
                  <a:cubicBezTo>
                    <a:pt x="122" y="2"/>
                    <a:pt x="122" y="2"/>
                    <a:pt x="122" y="2"/>
                  </a:cubicBezTo>
                  <a:cubicBezTo>
                    <a:pt x="122" y="2"/>
                    <a:pt x="122" y="2"/>
                    <a:pt x="122" y="2"/>
                  </a:cubicBezTo>
                  <a:close/>
                  <a:moveTo>
                    <a:pt x="122" y="4"/>
                  </a:moveTo>
                  <a:cubicBezTo>
                    <a:pt x="122" y="4"/>
                    <a:pt x="122" y="4"/>
                    <a:pt x="122" y="4"/>
                  </a:cubicBezTo>
                  <a:cubicBezTo>
                    <a:pt x="123" y="4"/>
                    <a:pt x="123" y="4"/>
                    <a:pt x="123" y="4"/>
                  </a:cubicBezTo>
                  <a:cubicBezTo>
                    <a:pt x="123" y="4"/>
                    <a:pt x="123" y="4"/>
                    <a:pt x="123" y="4"/>
                  </a:cubicBezTo>
                  <a:cubicBezTo>
                    <a:pt x="123" y="3"/>
                    <a:pt x="123" y="3"/>
                    <a:pt x="123" y="3"/>
                  </a:cubicBezTo>
                  <a:cubicBezTo>
                    <a:pt x="123" y="3"/>
                    <a:pt x="123" y="3"/>
                    <a:pt x="123" y="3"/>
                  </a:cubicBezTo>
                  <a:cubicBezTo>
                    <a:pt x="122" y="3"/>
                    <a:pt x="122" y="3"/>
                    <a:pt x="122" y="3"/>
                  </a:cubicBezTo>
                  <a:cubicBezTo>
                    <a:pt x="122" y="4"/>
                    <a:pt x="122" y="4"/>
                    <a:pt x="122" y="4"/>
                  </a:cubicBezTo>
                  <a:close/>
                  <a:moveTo>
                    <a:pt x="118" y="4"/>
                  </a:moveTo>
                  <a:cubicBezTo>
                    <a:pt x="119" y="5"/>
                    <a:pt x="119" y="5"/>
                    <a:pt x="119" y="5"/>
                  </a:cubicBezTo>
                  <a:cubicBezTo>
                    <a:pt x="119" y="5"/>
                    <a:pt x="119" y="5"/>
                    <a:pt x="119" y="5"/>
                  </a:cubicBezTo>
                  <a:cubicBezTo>
                    <a:pt x="120" y="5"/>
                    <a:pt x="120" y="5"/>
                    <a:pt x="120" y="5"/>
                  </a:cubicBezTo>
                  <a:cubicBezTo>
                    <a:pt x="120" y="5"/>
                    <a:pt x="120" y="5"/>
                    <a:pt x="120" y="5"/>
                  </a:cubicBezTo>
                  <a:cubicBezTo>
                    <a:pt x="121" y="4"/>
                    <a:pt x="121" y="4"/>
                    <a:pt x="121" y="4"/>
                  </a:cubicBezTo>
                  <a:cubicBezTo>
                    <a:pt x="119" y="4"/>
                    <a:pt x="119" y="4"/>
                    <a:pt x="119" y="4"/>
                  </a:cubicBezTo>
                  <a:cubicBezTo>
                    <a:pt x="119" y="3"/>
                    <a:pt x="119" y="3"/>
                    <a:pt x="119" y="3"/>
                  </a:cubicBezTo>
                  <a:cubicBezTo>
                    <a:pt x="119" y="2"/>
                    <a:pt x="119" y="2"/>
                    <a:pt x="119" y="2"/>
                  </a:cubicBezTo>
                  <a:cubicBezTo>
                    <a:pt x="119" y="3"/>
                    <a:pt x="119" y="3"/>
                    <a:pt x="119" y="3"/>
                  </a:cubicBezTo>
                  <a:cubicBezTo>
                    <a:pt x="118" y="3"/>
                    <a:pt x="118" y="3"/>
                    <a:pt x="118" y="3"/>
                  </a:cubicBezTo>
                  <a:cubicBezTo>
                    <a:pt x="118" y="3"/>
                    <a:pt x="118" y="3"/>
                    <a:pt x="118" y="3"/>
                  </a:cubicBezTo>
                  <a:cubicBezTo>
                    <a:pt x="118" y="4"/>
                    <a:pt x="118" y="4"/>
                    <a:pt x="118" y="4"/>
                  </a:cubicBezTo>
                  <a:close/>
                  <a:moveTo>
                    <a:pt x="116" y="5"/>
                  </a:moveTo>
                  <a:cubicBezTo>
                    <a:pt x="116" y="5"/>
                    <a:pt x="116" y="5"/>
                    <a:pt x="116" y="5"/>
                  </a:cubicBezTo>
                  <a:cubicBezTo>
                    <a:pt x="117" y="5"/>
                    <a:pt x="117" y="5"/>
                    <a:pt x="117" y="5"/>
                  </a:cubicBezTo>
                  <a:cubicBezTo>
                    <a:pt x="117" y="5"/>
                    <a:pt x="117" y="5"/>
                    <a:pt x="117" y="5"/>
                  </a:cubicBezTo>
                  <a:cubicBezTo>
                    <a:pt x="117" y="5"/>
                    <a:pt x="117" y="5"/>
                    <a:pt x="117" y="5"/>
                  </a:cubicBezTo>
                  <a:cubicBezTo>
                    <a:pt x="116" y="4"/>
                    <a:pt x="116" y="4"/>
                    <a:pt x="116" y="4"/>
                  </a:cubicBezTo>
                  <a:cubicBezTo>
                    <a:pt x="116" y="5"/>
                    <a:pt x="116" y="5"/>
                    <a:pt x="116" y="5"/>
                  </a:cubicBezTo>
                  <a:close/>
                  <a:moveTo>
                    <a:pt x="103" y="8"/>
                  </a:moveTo>
                  <a:cubicBezTo>
                    <a:pt x="103" y="9"/>
                    <a:pt x="103" y="9"/>
                    <a:pt x="103" y="9"/>
                  </a:cubicBezTo>
                  <a:cubicBezTo>
                    <a:pt x="104" y="9"/>
                    <a:pt x="104" y="9"/>
                    <a:pt x="104" y="9"/>
                  </a:cubicBezTo>
                  <a:cubicBezTo>
                    <a:pt x="105" y="10"/>
                    <a:pt x="105" y="10"/>
                    <a:pt x="105" y="10"/>
                  </a:cubicBezTo>
                  <a:cubicBezTo>
                    <a:pt x="106" y="10"/>
                    <a:pt x="106" y="10"/>
                    <a:pt x="106" y="10"/>
                  </a:cubicBezTo>
                  <a:cubicBezTo>
                    <a:pt x="106" y="9"/>
                    <a:pt x="106" y="9"/>
                    <a:pt x="106" y="9"/>
                  </a:cubicBezTo>
                  <a:cubicBezTo>
                    <a:pt x="106" y="8"/>
                    <a:pt x="106" y="8"/>
                    <a:pt x="106" y="8"/>
                  </a:cubicBezTo>
                  <a:cubicBezTo>
                    <a:pt x="106" y="8"/>
                    <a:pt x="106" y="8"/>
                    <a:pt x="106" y="8"/>
                  </a:cubicBezTo>
                  <a:cubicBezTo>
                    <a:pt x="106" y="8"/>
                    <a:pt x="106" y="8"/>
                    <a:pt x="106" y="8"/>
                  </a:cubicBezTo>
                  <a:cubicBezTo>
                    <a:pt x="106" y="7"/>
                    <a:pt x="106" y="7"/>
                    <a:pt x="106" y="7"/>
                  </a:cubicBezTo>
                  <a:cubicBezTo>
                    <a:pt x="105" y="7"/>
                    <a:pt x="105" y="7"/>
                    <a:pt x="105" y="7"/>
                  </a:cubicBezTo>
                  <a:cubicBezTo>
                    <a:pt x="104" y="6"/>
                    <a:pt x="104" y="6"/>
                    <a:pt x="104" y="6"/>
                  </a:cubicBezTo>
                  <a:cubicBezTo>
                    <a:pt x="104" y="7"/>
                    <a:pt x="104" y="7"/>
                    <a:pt x="104" y="7"/>
                  </a:cubicBezTo>
                  <a:cubicBezTo>
                    <a:pt x="104" y="8"/>
                    <a:pt x="104" y="8"/>
                    <a:pt x="104" y="8"/>
                  </a:cubicBezTo>
                  <a:cubicBezTo>
                    <a:pt x="104" y="8"/>
                    <a:pt x="104" y="8"/>
                    <a:pt x="104" y="8"/>
                  </a:cubicBezTo>
                  <a:cubicBezTo>
                    <a:pt x="104" y="8"/>
                    <a:pt x="104" y="8"/>
                    <a:pt x="104" y="8"/>
                  </a:cubicBezTo>
                  <a:cubicBezTo>
                    <a:pt x="103" y="8"/>
                    <a:pt x="103" y="8"/>
                    <a:pt x="103" y="8"/>
                  </a:cubicBezTo>
                  <a:cubicBezTo>
                    <a:pt x="103" y="8"/>
                    <a:pt x="103" y="8"/>
                    <a:pt x="103" y="8"/>
                  </a:cubicBezTo>
                  <a:close/>
                  <a:moveTo>
                    <a:pt x="102" y="9"/>
                  </a:moveTo>
                  <a:cubicBezTo>
                    <a:pt x="103" y="10"/>
                    <a:pt x="103" y="10"/>
                    <a:pt x="103" y="10"/>
                  </a:cubicBezTo>
                  <a:cubicBezTo>
                    <a:pt x="103" y="10"/>
                    <a:pt x="103" y="10"/>
                    <a:pt x="103" y="10"/>
                  </a:cubicBezTo>
                  <a:cubicBezTo>
                    <a:pt x="103" y="9"/>
                    <a:pt x="103" y="9"/>
                    <a:pt x="103" y="9"/>
                  </a:cubicBezTo>
                  <a:cubicBezTo>
                    <a:pt x="102" y="8"/>
                    <a:pt x="102" y="8"/>
                    <a:pt x="102" y="8"/>
                  </a:cubicBezTo>
                  <a:cubicBezTo>
                    <a:pt x="102" y="9"/>
                    <a:pt x="102" y="9"/>
                    <a:pt x="102" y="9"/>
                  </a:cubicBezTo>
                  <a:close/>
                  <a:moveTo>
                    <a:pt x="98" y="8"/>
                  </a:moveTo>
                  <a:cubicBezTo>
                    <a:pt x="98" y="9"/>
                    <a:pt x="98" y="9"/>
                    <a:pt x="98" y="9"/>
                  </a:cubicBezTo>
                  <a:cubicBezTo>
                    <a:pt x="99" y="9"/>
                    <a:pt x="99" y="9"/>
                    <a:pt x="99" y="9"/>
                  </a:cubicBezTo>
                  <a:cubicBezTo>
                    <a:pt x="99" y="9"/>
                    <a:pt x="99" y="9"/>
                    <a:pt x="99" y="9"/>
                  </a:cubicBezTo>
                  <a:cubicBezTo>
                    <a:pt x="100" y="9"/>
                    <a:pt x="100" y="9"/>
                    <a:pt x="100" y="9"/>
                  </a:cubicBezTo>
                  <a:cubicBezTo>
                    <a:pt x="100" y="9"/>
                    <a:pt x="100" y="9"/>
                    <a:pt x="100" y="9"/>
                  </a:cubicBezTo>
                  <a:cubicBezTo>
                    <a:pt x="99" y="9"/>
                    <a:pt x="99" y="9"/>
                    <a:pt x="99" y="9"/>
                  </a:cubicBezTo>
                  <a:cubicBezTo>
                    <a:pt x="99" y="8"/>
                    <a:pt x="99" y="8"/>
                    <a:pt x="99" y="8"/>
                  </a:cubicBezTo>
                  <a:cubicBezTo>
                    <a:pt x="99" y="8"/>
                    <a:pt x="99" y="8"/>
                    <a:pt x="99" y="8"/>
                  </a:cubicBezTo>
                  <a:cubicBezTo>
                    <a:pt x="98" y="7"/>
                    <a:pt x="98" y="7"/>
                    <a:pt x="98" y="7"/>
                  </a:cubicBezTo>
                  <a:cubicBezTo>
                    <a:pt x="98" y="8"/>
                    <a:pt x="98" y="8"/>
                    <a:pt x="98" y="8"/>
                  </a:cubicBezTo>
                  <a:cubicBezTo>
                    <a:pt x="98" y="8"/>
                    <a:pt x="98" y="8"/>
                    <a:pt x="98" y="8"/>
                  </a:cubicBezTo>
                  <a:close/>
                  <a:moveTo>
                    <a:pt x="95" y="16"/>
                  </a:moveTo>
                  <a:cubicBezTo>
                    <a:pt x="95" y="16"/>
                    <a:pt x="95" y="16"/>
                    <a:pt x="95" y="16"/>
                  </a:cubicBezTo>
                  <a:cubicBezTo>
                    <a:pt x="96" y="16"/>
                    <a:pt x="96" y="16"/>
                    <a:pt x="96" y="16"/>
                  </a:cubicBezTo>
                  <a:cubicBezTo>
                    <a:pt x="96" y="15"/>
                    <a:pt x="96" y="15"/>
                    <a:pt x="96" y="15"/>
                  </a:cubicBezTo>
                  <a:cubicBezTo>
                    <a:pt x="96" y="15"/>
                    <a:pt x="96" y="15"/>
                    <a:pt x="96" y="15"/>
                  </a:cubicBezTo>
                  <a:cubicBezTo>
                    <a:pt x="95" y="14"/>
                    <a:pt x="95" y="14"/>
                    <a:pt x="95" y="14"/>
                  </a:cubicBezTo>
                  <a:cubicBezTo>
                    <a:pt x="95" y="13"/>
                    <a:pt x="95" y="13"/>
                    <a:pt x="95" y="13"/>
                  </a:cubicBezTo>
                  <a:cubicBezTo>
                    <a:pt x="94" y="13"/>
                    <a:pt x="94" y="13"/>
                    <a:pt x="94" y="13"/>
                  </a:cubicBezTo>
                  <a:cubicBezTo>
                    <a:pt x="94" y="14"/>
                    <a:pt x="94" y="14"/>
                    <a:pt x="94" y="14"/>
                  </a:cubicBezTo>
                  <a:cubicBezTo>
                    <a:pt x="95" y="14"/>
                    <a:pt x="95" y="14"/>
                    <a:pt x="95" y="14"/>
                  </a:cubicBezTo>
                  <a:cubicBezTo>
                    <a:pt x="95" y="15"/>
                    <a:pt x="95" y="15"/>
                    <a:pt x="95" y="15"/>
                  </a:cubicBezTo>
                  <a:cubicBezTo>
                    <a:pt x="95" y="16"/>
                    <a:pt x="95" y="16"/>
                    <a:pt x="95" y="16"/>
                  </a:cubicBezTo>
                  <a:close/>
                  <a:moveTo>
                    <a:pt x="96" y="23"/>
                  </a:moveTo>
                  <a:cubicBezTo>
                    <a:pt x="97" y="23"/>
                    <a:pt x="97" y="23"/>
                    <a:pt x="97" y="23"/>
                  </a:cubicBezTo>
                  <a:cubicBezTo>
                    <a:pt x="98" y="23"/>
                    <a:pt x="98" y="23"/>
                    <a:pt x="98" y="23"/>
                  </a:cubicBezTo>
                  <a:cubicBezTo>
                    <a:pt x="98" y="22"/>
                    <a:pt x="98" y="22"/>
                    <a:pt x="98" y="22"/>
                  </a:cubicBezTo>
                  <a:cubicBezTo>
                    <a:pt x="97" y="22"/>
                    <a:pt x="97" y="22"/>
                    <a:pt x="97" y="22"/>
                  </a:cubicBezTo>
                  <a:cubicBezTo>
                    <a:pt x="97" y="21"/>
                    <a:pt x="97" y="21"/>
                    <a:pt x="97" y="21"/>
                  </a:cubicBezTo>
                  <a:cubicBezTo>
                    <a:pt x="97" y="21"/>
                    <a:pt x="97" y="21"/>
                    <a:pt x="97" y="21"/>
                  </a:cubicBezTo>
                  <a:cubicBezTo>
                    <a:pt x="96" y="21"/>
                    <a:pt x="96" y="21"/>
                    <a:pt x="96" y="21"/>
                  </a:cubicBezTo>
                  <a:cubicBezTo>
                    <a:pt x="95" y="22"/>
                    <a:pt x="95" y="22"/>
                    <a:pt x="95" y="22"/>
                  </a:cubicBezTo>
                  <a:cubicBezTo>
                    <a:pt x="95" y="23"/>
                    <a:pt x="95" y="23"/>
                    <a:pt x="95" y="23"/>
                  </a:cubicBezTo>
                  <a:cubicBezTo>
                    <a:pt x="96" y="23"/>
                    <a:pt x="96" y="23"/>
                    <a:pt x="96" y="23"/>
                  </a:cubicBezTo>
                  <a:cubicBezTo>
                    <a:pt x="96" y="23"/>
                    <a:pt x="96" y="23"/>
                    <a:pt x="96" y="23"/>
                  </a:cubicBezTo>
                  <a:close/>
                  <a:moveTo>
                    <a:pt x="96" y="24"/>
                  </a:moveTo>
                  <a:cubicBezTo>
                    <a:pt x="96" y="25"/>
                    <a:pt x="96" y="25"/>
                    <a:pt x="96" y="25"/>
                  </a:cubicBezTo>
                  <a:cubicBezTo>
                    <a:pt x="96" y="26"/>
                    <a:pt x="96" y="26"/>
                    <a:pt x="96" y="26"/>
                  </a:cubicBezTo>
                  <a:cubicBezTo>
                    <a:pt x="96" y="26"/>
                    <a:pt x="96" y="26"/>
                    <a:pt x="96" y="26"/>
                  </a:cubicBezTo>
                  <a:cubicBezTo>
                    <a:pt x="98" y="27"/>
                    <a:pt x="98" y="27"/>
                    <a:pt x="98" y="27"/>
                  </a:cubicBezTo>
                  <a:cubicBezTo>
                    <a:pt x="98" y="27"/>
                    <a:pt x="98" y="27"/>
                    <a:pt x="98" y="27"/>
                  </a:cubicBezTo>
                  <a:cubicBezTo>
                    <a:pt x="98" y="25"/>
                    <a:pt x="98" y="25"/>
                    <a:pt x="98" y="25"/>
                  </a:cubicBezTo>
                  <a:cubicBezTo>
                    <a:pt x="97" y="24"/>
                    <a:pt x="97" y="24"/>
                    <a:pt x="97" y="24"/>
                  </a:cubicBezTo>
                  <a:cubicBezTo>
                    <a:pt x="97" y="24"/>
                    <a:pt x="97" y="24"/>
                    <a:pt x="97" y="24"/>
                  </a:cubicBezTo>
                  <a:cubicBezTo>
                    <a:pt x="96" y="24"/>
                    <a:pt x="96" y="24"/>
                    <a:pt x="96" y="24"/>
                  </a:cubicBezTo>
                  <a:close/>
                  <a:moveTo>
                    <a:pt x="84" y="17"/>
                  </a:moveTo>
                  <a:cubicBezTo>
                    <a:pt x="84" y="16"/>
                    <a:pt x="84" y="16"/>
                    <a:pt x="84" y="16"/>
                  </a:cubicBezTo>
                  <a:cubicBezTo>
                    <a:pt x="84" y="16"/>
                    <a:pt x="84" y="16"/>
                    <a:pt x="84" y="16"/>
                  </a:cubicBezTo>
                  <a:cubicBezTo>
                    <a:pt x="84" y="16"/>
                    <a:pt x="84" y="16"/>
                    <a:pt x="84" y="16"/>
                  </a:cubicBezTo>
                  <a:cubicBezTo>
                    <a:pt x="84" y="15"/>
                    <a:pt x="84" y="15"/>
                    <a:pt x="84" y="15"/>
                  </a:cubicBezTo>
                  <a:cubicBezTo>
                    <a:pt x="83" y="15"/>
                    <a:pt x="83" y="15"/>
                    <a:pt x="83" y="15"/>
                  </a:cubicBezTo>
                  <a:cubicBezTo>
                    <a:pt x="83" y="16"/>
                    <a:pt x="83" y="16"/>
                    <a:pt x="83" y="16"/>
                  </a:cubicBezTo>
                  <a:cubicBezTo>
                    <a:pt x="84" y="17"/>
                    <a:pt x="84" y="17"/>
                    <a:pt x="84" y="17"/>
                  </a:cubicBezTo>
                  <a:close/>
                  <a:moveTo>
                    <a:pt x="82" y="22"/>
                  </a:moveTo>
                  <a:cubicBezTo>
                    <a:pt x="82" y="22"/>
                    <a:pt x="82" y="22"/>
                    <a:pt x="82" y="22"/>
                  </a:cubicBezTo>
                  <a:cubicBezTo>
                    <a:pt x="83" y="21"/>
                    <a:pt x="83" y="21"/>
                    <a:pt x="83" y="21"/>
                  </a:cubicBezTo>
                  <a:cubicBezTo>
                    <a:pt x="83" y="20"/>
                    <a:pt x="83" y="20"/>
                    <a:pt x="83" y="20"/>
                  </a:cubicBezTo>
                  <a:cubicBezTo>
                    <a:pt x="82" y="19"/>
                    <a:pt x="82" y="19"/>
                    <a:pt x="82" y="19"/>
                  </a:cubicBezTo>
                  <a:cubicBezTo>
                    <a:pt x="82" y="18"/>
                    <a:pt x="82" y="18"/>
                    <a:pt x="82" y="18"/>
                  </a:cubicBezTo>
                  <a:cubicBezTo>
                    <a:pt x="82" y="17"/>
                    <a:pt x="82" y="17"/>
                    <a:pt x="82" y="17"/>
                  </a:cubicBezTo>
                  <a:cubicBezTo>
                    <a:pt x="82" y="16"/>
                    <a:pt x="82" y="16"/>
                    <a:pt x="82" y="16"/>
                  </a:cubicBezTo>
                  <a:cubicBezTo>
                    <a:pt x="82" y="15"/>
                    <a:pt x="82" y="15"/>
                    <a:pt x="82" y="15"/>
                  </a:cubicBezTo>
                  <a:cubicBezTo>
                    <a:pt x="82" y="14"/>
                    <a:pt x="82" y="14"/>
                    <a:pt x="82" y="14"/>
                  </a:cubicBezTo>
                  <a:cubicBezTo>
                    <a:pt x="81" y="13"/>
                    <a:pt x="81" y="13"/>
                    <a:pt x="81" y="13"/>
                  </a:cubicBezTo>
                  <a:cubicBezTo>
                    <a:pt x="81" y="14"/>
                    <a:pt x="81" y="14"/>
                    <a:pt x="81" y="14"/>
                  </a:cubicBezTo>
                  <a:cubicBezTo>
                    <a:pt x="81" y="16"/>
                    <a:pt x="81" y="16"/>
                    <a:pt x="81" y="16"/>
                  </a:cubicBezTo>
                  <a:cubicBezTo>
                    <a:pt x="80" y="17"/>
                    <a:pt x="80" y="17"/>
                    <a:pt x="80" y="17"/>
                  </a:cubicBezTo>
                  <a:cubicBezTo>
                    <a:pt x="80" y="18"/>
                    <a:pt x="80" y="18"/>
                    <a:pt x="80" y="18"/>
                  </a:cubicBezTo>
                  <a:cubicBezTo>
                    <a:pt x="81" y="19"/>
                    <a:pt x="81" y="19"/>
                    <a:pt x="81" y="19"/>
                  </a:cubicBezTo>
                  <a:cubicBezTo>
                    <a:pt x="81" y="20"/>
                    <a:pt x="81" y="20"/>
                    <a:pt x="81" y="20"/>
                  </a:cubicBezTo>
                  <a:cubicBezTo>
                    <a:pt x="82" y="22"/>
                    <a:pt x="82" y="22"/>
                    <a:pt x="82" y="22"/>
                  </a:cubicBezTo>
                  <a:close/>
                  <a:moveTo>
                    <a:pt x="34" y="28"/>
                  </a:moveTo>
                  <a:cubicBezTo>
                    <a:pt x="35" y="29"/>
                    <a:pt x="35" y="29"/>
                    <a:pt x="35" y="29"/>
                  </a:cubicBezTo>
                  <a:cubicBezTo>
                    <a:pt x="35" y="29"/>
                    <a:pt x="35" y="29"/>
                    <a:pt x="35" y="29"/>
                  </a:cubicBezTo>
                  <a:cubicBezTo>
                    <a:pt x="35" y="30"/>
                    <a:pt x="35" y="30"/>
                    <a:pt x="35" y="30"/>
                  </a:cubicBezTo>
                  <a:cubicBezTo>
                    <a:pt x="36" y="29"/>
                    <a:pt x="36" y="29"/>
                    <a:pt x="36" y="29"/>
                  </a:cubicBezTo>
                  <a:cubicBezTo>
                    <a:pt x="35" y="28"/>
                    <a:pt x="35" y="28"/>
                    <a:pt x="35" y="28"/>
                  </a:cubicBezTo>
                  <a:cubicBezTo>
                    <a:pt x="34" y="28"/>
                    <a:pt x="34" y="28"/>
                    <a:pt x="34" y="28"/>
                  </a:cubicBezTo>
                  <a:close/>
                  <a:moveTo>
                    <a:pt x="4" y="63"/>
                  </a:moveTo>
                  <a:cubicBezTo>
                    <a:pt x="5" y="64"/>
                    <a:pt x="5" y="64"/>
                    <a:pt x="5" y="64"/>
                  </a:cubicBezTo>
                  <a:cubicBezTo>
                    <a:pt x="6" y="64"/>
                    <a:pt x="6" y="64"/>
                    <a:pt x="6" y="64"/>
                  </a:cubicBezTo>
                  <a:cubicBezTo>
                    <a:pt x="6" y="64"/>
                    <a:pt x="6" y="64"/>
                    <a:pt x="6" y="64"/>
                  </a:cubicBezTo>
                  <a:cubicBezTo>
                    <a:pt x="7" y="64"/>
                    <a:pt x="7" y="64"/>
                    <a:pt x="7" y="64"/>
                  </a:cubicBezTo>
                  <a:cubicBezTo>
                    <a:pt x="7" y="64"/>
                    <a:pt x="7" y="64"/>
                    <a:pt x="7" y="64"/>
                  </a:cubicBezTo>
                  <a:cubicBezTo>
                    <a:pt x="6" y="64"/>
                    <a:pt x="6" y="64"/>
                    <a:pt x="6" y="64"/>
                  </a:cubicBezTo>
                  <a:cubicBezTo>
                    <a:pt x="5" y="63"/>
                    <a:pt x="5" y="63"/>
                    <a:pt x="5" y="63"/>
                  </a:cubicBezTo>
                  <a:cubicBezTo>
                    <a:pt x="5" y="63"/>
                    <a:pt x="5" y="63"/>
                    <a:pt x="5" y="63"/>
                  </a:cubicBezTo>
                  <a:cubicBezTo>
                    <a:pt x="4" y="63"/>
                    <a:pt x="4" y="63"/>
                    <a:pt x="4" y="63"/>
                  </a:cubicBezTo>
                  <a:cubicBezTo>
                    <a:pt x="4" y="63"/>
                    <a:pt x="4" y="63"/>
                    <a:pt x="4" y="63"/>
                  </a:cubicBezTo>
                  <a:close/>
                  <a:moveTo>
                    <a:pt x="0" y="63"/>
                  </a:moveTo>
                  <a:cubicBezTo>
                    <a:pt x="1" y="64"/>
                    <a:pt x="1" y="64"/>
                    <a:pt x="1" y="64"/>
                  </a:cubicBezTo>
                  <a:cubicBezTo>
                    <a:pt x="2" y="64"/>
                    <a:pt x="2" y="64"/>
                    <a:pt x="2" y="64"/>
                  </a:cubicBezTo>
                  <a:cubicBezTo>
                    <a:pt x="2" y="65"/>
                    <a:pt x="2" y="65"/>
                    <a:pt x="2" y="65"/>
                  </a:cubicBezTo>
                  <a:cubicBezTo>
                    <a:pt x="3" y="64"/>
                    <a:pt x="3" y="64"/>
                    <a:pt x="3" y="64"/>
                  </a:cubicBezTo>
                  <a:cubicBezTo>
                    <a:pt x="2" y="63"/>
                    <a:pt x="2" y="63"/>
                    <a:pt x="2" y="63"/>
                  </a:cubicBezTo>
                  <a:cubicBezTo>
                    <a:pt x="1" y="63"/>
                    <a:pt x="1" y="63"/>
                    <a:pt x="1" y="63"/>
                  </a:cubicBezTo>
                  <a:cubicBezTo>
                    <a:pt x="0" y="63"/>
                    <a:pt x="0" y="63"/>
                    <a:pt x="0" y="63"/>
                  </a:cubicBezTo>
                  <a:cubicBezTo>
                    <a:pt x="0" y="63"/>
                    <a:pt x="0" y="63"/>
                    <a:pt x="0" y="63"/>
                  </a:cubicBezTo>
                  <a:close/>
                  <a:moveTo>
                    <a:pt x="34" y="97"/>
                  </a:moveTo>
                  <a:cubicBezTo>
                    <a:pt x="33" y="97"/>
                    <a:pt x="33" y="97"/>
                    <a:pt x="33" y="97"/>
                  </a:cubicBezTo>
                  <a:cubicBezTo>
                    <a:pt x="34" y="97"/>
                    <a:pt x="34" y="97"/>
                    <a:pt x="34" y="97"/>
                  </a:cubicBezTo>
                  <a:cubicBezTo>
                    <a:pt x="34" y="97"/>
                    <a:pt x="34" y="97"/>
                    <a:pt x="34" y="97"/>
                  </a:cubicBezTo>
                  <a:cubicBezTo>
                    <a:pt x="34" y="96"/>
                    <a:pt x="34" y="96"/>
                    <a:pt x="34" y="96"/>
                  </a:cubicBezTo>
                  <a:cubicBezTo>
                    <a:pt x="34" y="97"/>
                    <a:pt x="34" y="97"/>
                    <a:pt x="34" y="97"/>
                  </a:cubicBezTo>
                  <a:close/>
                  <a:moveTo>
                    <a:pt x="34" y="100"/>
                  </a:moveTo>
                  <a:cubicBezTo>
                    <a:pt x="34" y="100"/>
                    <a:pt x="34" y="100"/>
                    <a:pt x="34" y="100"/>
                  </a:cubicBezTo>
                  <a:cubicBezTo>
                    <a:pt x="35" y="100"/>
                    <a:pt x="35" y="100"/>
                    <a:pt x="35" y="100"/>
                  </a:cubicBezTo>
                  <a:cubicBezTo>
                    <a:pt x="36" y="100"/>
                    <a:pt x="36" y="100"/>
                    <a:pt x="36" y="100"/>
                  </a:cubicBezTo>
                  <a:cubicBezTo>
                    <a:pt x="37" y="101"/>
                    <a:pt x="37" y="101"/>
                    <a:pt x="37" y="101"/>
                  </a:cubicBezTo>
                  <a:cubicBezTo>
                    <a:pt x="37" y="101"/>
                    <a:pt x="37" y="101"/>
                    <a:pt x="37" y="101"/>
                  </a:cubicBezTo>
                  <a:cubicBezTo>
                    <a:pt x="37" y="100"/>
                    <a:pt x="37" y="100"/>
                    <a:pt x="37" y="100"/>
                  </a:cubicBezTo>
                  <a:cubicBezTo>
                    <a:pt x="37" y="100"/>
                    <a:pt x="37" y="100"/>
                    <a:pt x="37" y="100"/>
                  </a:cubicBezTo>
                  <a:cubicBezTo>
                    <a:pt x="36" y="100"/>
                    <a:pt x="36" y="100"/>
                    <a:pt x="36" y="100"/>
                  </a:cubicBezTo>
                  <a:cubicBezTo>
                    <a:pt x="35" y="100"/>
                    <a:pt x="35" y="100"/>
                    <a:pt x="35" y="100"/>
                  </a:cubicBezTo>
                  <a:cubicBezTo>
                    <a:pt x="34" y="99"/>
                    <a:pt x="34" y="99"/>
                    <a:pt x="34" y="99"/>
                  </a:cubicBezTo>
                  <a:cubicBezTo>
                    <a:pt x="34" y="99"/>
                    <a:pt x="34" y="99"/>
                    <a:pt x="34" y="99"/>
                  </a:cubicBezTo>
                  <a:cubicBezTo>
                    <a:pt x="34" y="100"/>
                    <a:pt x="34" y="100"/>
                    <a:pt x="34" y="100"/>
                  </a:cubicBezTo>
                  <a:cubicBezTo>
                    <a:pt x="34" y="100"/>
                    <a:pt x="34" y="100"/>
                    <a:pt x="34" y="100"/>
                  </a:cubicBezTo>
                  <a:close/>
                  <a:moveTo>
                    <a:pt x="35" y="101"/>
                  </a:moveTo>
                  <a:cubicBezTo>
                    <a:pt x="35" y="101"/>
                    <a:pt x="35" y="101"/>
                    <a:pt x="35" y="101"/>
                  </a:cubicBezTo>
                  <a:cubicBezTo>
                    <a:pt x="35" y="101"/>
                    <a:pt x="35" y="101"/>
                    <a:pt x="35" y="101"/>
                  </a:cubicBezTo>
                  <a:cubicBezTo>
                    <a:pt x="35" y="101"/>
                    <a:pt x="35" y="101"/>
                    <a:pt x="35" y="101"/>
                  </a:cubicBezTo>
                  <a:cubicBezTo>
                    <a:pt x="35" y="101"/>
                    <a:pt x="35" y="101"/>
                    <a:pt x="35" y="101"/>
                  </a:cubicBezTo>
                  <a:close/>
                  <a:moveTo>
                    <a:pt x="35" y="106"/>
                  </a:moveTo>
                  <a:cubicBezTo>
                    <a:pt x="35" y="107"/>
                    <a:pt x="35" y="107"/>
                    <a:pt x="35" y="107"/>
                  </a:cubicBezTo>
                  <a:cubicBezTo>
                    <a:pt x="36" y="107"/>
                    <a:pt x="36" y="107"/>
                    <a:pt x="36" y="107"/>
                  </a:cubicBezTo>
                  <a:cubicBezTo>
                    <a:pt x="36" y="107"/>
                    <a:pt x="36" y="107"/>
                    <a:pt x="36" y="107"/>
                  </a:cubicBezTo>
                  <a:cubicBezTo>
                    <a:pt x="37" y="107"/>
                    <a:pt x="37" y="107"/>
                    <a:pt x="37" y="107"/>
                  </a:cubicBezTo>
                  <a:cubicBezTo>
                    <a:pt x="37" y="106"/>
                    <a:pt x="37" y="106"/>
                    <a:pt x="37" y="106"/>
                  </a:cubicBezTo>
                  <a:cubicBezTo>
                    <a:pt x="36" y="106"/>
                    <a:pt x="36" y="106"/>
                    <a:pt x="36" y="106"/>
                  </a:cubicBezTo>
                  <a:cubicBezTo>
                    <a:pt x="35" y="106"/>
                    <a:pt x="35" y="106"/>
                    <a:pt x="35" y="106"/>
                  </a:cubicBezTo>
                  <a:cubicBezTo>
                    <a:pt x="35" y="106"/>
                    <a:pt x="35" y="106"/>
                    <a:pt x="35" y="106"/>
                  </a:cubicBezTo>
                  <a:close/>
                  <a:moveTo>
                    <a:pt x="34" y="108"/>
                  </a:moveTo>
                  <a:cubicBezTo>
                    <a:pt x="34" y="109"/>
                    <a:pt x="34" y="109"/>
                    <a:pt x="34" y="109"/>
                  </a:cubicBezTo>
                  <a:cubicBezTo>
                    <a:pt x="35" y="109"/>
                    <a:pt x="35" y="109"/>
                    <a:pt x="35" y="109"/>
                  </a:cubicBezTo>
                  <a:cubicBezTo>
                    <a:pt x="36" y="108"/>
                    <a:pt x="36" y="108"/>
                    <a:pt x="36" y="108"/>
                  </a:cubicBezTo>
                  <a:cubicBezTo>
                    <a:pt x="35" y="108"/>
                    <a:pt x="35" y="108"/>
                    <a:pt x="35" y="108"/>
                  </a:cubicBezTo>
                  <a:cubicBezTo>
                    <a:pt x="34" y="108"/>
                    <a:pt x="34" y="108"/>
                    <a:pt x="34" y="108"/>
                  </a:cubicBezTo>
                  <a:cubicBezTo>
                    <a:pt x="34" y="108"/>
                    <a:pt x="34" y="108"/>
                    <a:pt x="34" y="108"/>
                  </a:cubicBezTo>
                  <a:close/>
                  <a:moveTo>
                    <a:pt x="35" y="111"/>
                  </a:moveTo>
                  <a:cubicBezTo>
                    <a:pt x="36" y="111"/>
                    <a:pt x="36" y="111"/>
                    <a:pt x="36" y="111"/>
                  </a:cubicBezTo>
                  <a:cubicBezTo>
                    <a:pt x="36" y="111"/>
                    <a:pt x="36" y="111"/>
                    <a:pt x="36" y="111"/>
                  </a:cubicBezTo>
                  <a:cubicBezTo>
                    <a:pt x="36" y="111"/>
                    <a:pt x="36" y="111"/>
                    <a:pt x="36" y="111"/>
                  </a:cubicBezTo>
                  <a:cubicBezTo>
                    <a:pt x="36" y="110"/>
                    <a:pt x="36" y="110"/>
                    <a:pt x="36" y="110"/>
                  </a:cubicBezTo>
                  <a:cubicBezTo>
                    <a:pt x="35" y="111"/>
                    <a:pt x="35" y="111"/>
                    <a:pt x="35" y="111"/>
                  </a:cubicBezTo>
                  <a:cubicBezTo>
                    <a:pt x="35" y="111"/>
                    <a:pt x="35" y="111"/>
                    <a:pt x="35" y="111"/>
                  </a:cubicBezTo>
                  <a:close/>
                  <a:moveTo>
                    <a:pt x="37" y="112"/>
                  </a:moveTo>
                  <a:cubicBezTo>
                    <a:pt x="37" y="113"/>
                    <a:pt x="37" y="113"/>
                    <a:pt x="37" y="113"/>
                  </a:cubicBezTo>
                  <a:cubicBezTo>
                    <a:pt x="37" y="113"/>
                    <a:pt x="37" y="113"/>
                    <a:pt x="37" y="113"/>
                  </a:cubicBezTo>
                  <a:cubicBezTo>
                    <a:pt x="37" y="112"/>
                    <a:pt x="37" y="112"/>
                    <a:pt x="37" y="112"/>
                  </a:cubicBezTo>
                  <a:cubicBezTo>
                    <a:pt x="37" y="112"/>
                    <a:pt x="37" y="112"/>
                    <a:pt x="37" y="112"/>
                  </a:cubicBezTo>
                  <a:close/>
                  <a:moveTo>
                    <a:pt x="34" y="113"/>
                  </a:moveTo>
                  <a:cubicBezTo>
                    <a:pt x="34" y="113"/>
                    <a:pt x="34" y="113"/>
                    <a:pt x="34" y="113"/>
                  </a:cubicBezTo>
                  <a:cubicBezTo>
                    <a:pt x="34" y="112"/>
                    <a:pt x="34" y="112"/>
                    <a:pt x="34" y="112"/>
                  </a:cubicBezTo>
                  <a:cubicBezTo>
                    <a:pt x="34" y="113"/>
                    <a:pt x="34" y="113"/>
                    <a:pt x="34" y="113"/>
                  </a:cubicBezTo>
                  <a:cubicBezTo>
                    <a:pt x="34" y="113"/>
                    <a:pt x="34" y="113"/>
                    <a:pt x="34" y="113"/>
                  </a:cubicBezTo>
                  <a:close/>
                  <a:moveTo>
                    <a:pt x="35" y="113"/>
                  </a:moveTo>
                  <a:cubicBezTo>
                    <a:pt x="35" y="113"/>
                    <a:pt x="35" y="113"/>
                    <a:pt x="35" y="113"/>
                  </a:cubicBezTo>
                  <a:cubicBezTo>
                    <a:pt x="36" y="112"/>
                    <a:pt x="36" y="112"/>
                    <a:pt x="36" y="112"/>
                  </a:cubicBezTo>
                  <a:cubicBezTo>
                    <a:pt x="35" y="112"/>
                    <a:pt x="35" y="112"/>
                    <a:pt x="35" y="112"/>
                  </a:cubicBezTo>
                  <a:cubicBezTo>
                    <a:pt x="35" y="113"/>
                    <a:pt x="35" y="113"/>
                    <a:pt x="35" y="113"/>
                  </a:cubicBezTo>
                  <a:close/>
                  <a:moveTo>
                    <a:pt x="35" y="114"/>
                  </a:moveTo>
                  <a:cubicBezTo>
                    <a:pt x="35" y="113"/>
                    <a:pt x="35" y="113"/>
                    <a:pt x="35" y="113"/>
                  </a:cubicBezTo>
                  <a:cubicBezTo>
                    <a:pt x="35" y="113"/>
                    <a:pt x="35" y="113"/>
                    <a:pt x="35" y="113"/>
                  </a:cubicBezTo>
                  <a:cubicBezTo>
                    <a:pt x="35" y="113"/>
                    <a:pt x="35" y="113"/>
                    <a:pt x="35" y="113"/>
                  </a:cubicBezTo>
                  <a:cubicBezTo>
                    <a:pt x="35" y="114"/>
                    <a:pt x="35" y="114"/>
                    <a:pt x="35" y="114"/>
                  </a:cubicBezTo>
                  <a:close/>
                  <a:moveTo>
                    <a:pt x="35" y="115"/>
                  </a:moveTo>
                  <a:cubicBezTo>
                    <a:pt x="36" y="115"/>
                    <a:pt x="36" y="115"/>
                    <a:pt x="36" y="115"/>
                  </a:cubicBezTo>
                  <a:cubicBezTo>
                    <a:pt x="35" y="115"/>
                    <a:pt x="35" y="115"/>
                    <a:pt x="35" y="115"/>
                  </a:cubicBezTo>
                  <a:cubicBezTo>
                    <a:pt x="35" y="115"/>
                    <a:pt x="35" y="115"/>
                    <a:pt x="35" y="115"/>
                  </a:cubicBezTo>
                  <a:cubicBezTo>
                    <a:pt x="35" y="115"/>
                    <a:pt x="35" y="115"/>
                    <a:pt x="35" y="115"/>
                  </a:cubicBezTo>
                  <a:cubicBezTo>
                    <a:pt x="35" y="115"/>
                    <a:pt x="35" y="115"/>
                    <a:pt x="35" y="115"/>
                  </a:cubicBezTo>
                  <a:close/>
                  <a:moveTo>
                    <a:pt x="36" y="116"/>
                  </a:moveTo>
                  <a:cubicBezTo>
                    <a:pt x="37" y="116"/>
                    <a:pt x="37" y="116"/>
                    <a:pt x="37" y="116"/>
                  </a:cubicBezTo>
                  <a:cubicBezTo>
                    <a:pt x="37" y="115"/>
                    <a:pt x="37" y="115"/>
                    <a:pt x="37" y="115"/>
                  </a:cubicBezTo>
                  <a:cubicBezTo>
                    <a:pt x="36" y="115"/>
                    <a:pt x="36" y="115"/>
                    <a:pt x="36" y="115"/>
                  </a:cubicBezTo>
                  <a:cubicBezTo>
                    <a:pt x="36" y="115"/>
                    <a:pt x="36" y="115"/>
                    <a:pt x="36" y="115"/>
                  </a:cubicBezTo>
                  <a:cubicBezTo>
                    <a:pt x="36" y="115"/>
                    <a:pt x="36" y="116"/>
                    <a:pt x="36" y="116"/>
                  </a:cubicBezTo>
                  <a:close/>
                  <a:moveTo>
                    <a:pt x="33" y="118"/>
                  </a:moveTo>
                  <a:cubicBezTo>
                    <a:pt x="34" y="117"/>
                    <a:pt x="34" y="117"/>
                    <a:pt x="34" y="117"/>
                  </a:cubicBezTo>
                  <a:cubicBezTo>
                    <a:pt x="34" y="117"/>
                    <a:pt x="34" y="117"/>
                    <a:pt x="34" y="117"/>
                  </a:cubicBezTo>
                  <a:cubicBezTo>
                    <a:pt x="34" y="117"/>
                    <a:pt x="34" y="117"/>
                    <a:pt x="34" y="117"/>
                  </a:cubicBezTo>
                  <a:cubicBezTo>
                    <a:pt x="33" y="117"/>
                    <a:pt x="33" y="117"/>
                    <a:pt x="33" y="117"/>
                  </a:cubicBezTo>
                  <a:cubicBezTo>
                    <a:pt x="33" y="117"/>
                    <a:pt x="33" y="117"/>
                    <a:pt x="33" y="117"/>
                  </a:cubicBezTo>
                  <a:cubicBezTo>
                    <a:pt x="33" y="118"/>
                    <a:pt x="33" y="118"/>
                    <a:pt x="33" y="118"/>
                  </a:cubicBezTo>
                  <a:close/>
                  <a:moveTo>
                    <a:pt x="35" y="119"/>
                  </a:moveTo>
                  <a:cubicBezTo>
                    <a:pt x="36" y="118"/>
                    <a:pt x="36" y="118"/>
                    <a:pt x="36" y="118"/>
                  </a:cubicBezTo>
                  <a:cubicBezTo>
                    <a:pt x="37" y="117"/>
                    <a:pt x="37" y="117"/>
                    <a:pt x="37" y="117"/>
                  </a:cubicBezTo>
                  <a:cubicBezTo>
                    <a:pt x="37" y="117"/>
                    <a:pt x="37" y="117"/>
                    <a:pt x="37" y="117"/>
                  </a:cubicBezTo>
                  <a:cubicBezTo>
                    <a:pt x="36" y="117"/>
                    <a:pt x="36" y="117"/>
                    <a:pt x="36" y="117"/>
                  </a:cubicBezTo>
                  <a:cubicBezTo>
                    <a:pt x="35" y="117"/>
                    <a:pt x="35" y="117"/>
                    <a:pt x="35" y="117"/>
                  </a:cubicBezTo>
                  <a:cubicBezTo>
                    <a:pt x="35" y="118"/>
                    <a:pt x="35" y="118"/>
                    <a:pt x="35" y="118"/>
                  </a:cubicBezTo>
                  <a:cubicBezTo>
                    <a:pt x="35" y="118"/>
                    <a:pt x="35" y="118"/>
                    <a:pt x="35" y="118"/>
                  </a:cubicBezTo>
                  <a:cubicBezTo>
                    <a:pt x="34" y="118"/>
                    <a:pt x="34" y="118"/>
                    <a:pt x="34" y="118"/>
                  </a:cubicBezTo>
                  <a:cubicBezTo>
                    <a:pt x="34" y="119"/>
                    <a:pt x="34" y="119"/>
                    <a:pt x="34" y="119"/>
                  </a:cubicBezTo>
                  <a:cubicBezTo>
                    <a:pt x="34" y="119"/>
                    <a:pt x="34" y="119"/>
                    <a:pt x="34" y="119"/>
                  </a:cubicBezTo>
                  <a:cubicBezTo>
                    <a:pt x="35" y="119"/>
                    <a:pt x="35" y="119"/>
                    <a:pt x="35" y="119"/>
                  </a:cubicBezTo>
                  <a:cubicBezTo>
                    <a:pt x="35" y="119"/>
                    <a:pt x="35" y="119"/>
                    <a:pt x="35" y="119"/>
                  </a:cubicBezTo>
                  <a:close/>
                  <a:moveTo>
                    <a:pt x="36" y="119"/>
                  </a:moveTo>
                  <a:cubicBezTo>
                    <a:pt x="36" y="119"/>
                    <a:pt x="36" y="119"/>
                    <a:pt x="36" y="119"/>
                  </a:cubicBezTo>
                  <a:cubicBezTo>
                    <a:pt x="37" y="118"/>
                    <a:pt x="37" y="118"/>
                    <a:pt x="37" y="118"/>
                  </a:cubicBezTo>
                  <a:cubicBezTo>
                    <a:pt x="37" y="118"/>
                    <a:pt x="37" y="118"/>
                    <a:pt x="37" y="118"/>
                  </a:cubicBezTo>
                  <a:cubicBezTo>
                    <a:pt x="36" y="119"/>
                    <a:pt x="36" y="119"/>
                    <a:pt x="36" y="119"/>
                  </a:cubicBezTo>
                  <a:close/>
                  <a:moveTo>
                    <a:pt x="36" y="120"/>
                  </a:moveTo>
                  <a:cubicBezTo>
                    <a:pt x="36" y="119"/>
                    <a:pt x="36" y="119"/>
                    <a:pt x="36" y="119"/>
                  </a:cubicBezTo>
                  <a:cubicBezTo>
                    <a:pt x="36" y="119"/>
                    <a:pt x="36" y="119"/>
                    <a:pt x="36" y="119"/>
                  </a:cubicBezTo>
                  <a:cubicBezTo>
                    <a:pt x="36" y="119"/>
                    <a:pt x="36" y="119"/>
                    <a:pt x="36" y="119"/>
                  </a:cubicBezTo>
                  <a:cubicBezTo>
                    <a:pt x="36" y="120"/>
                    <a:pt x="36" y="120"/>
                    <a:pt x="36" y="120"/>
                  </a:cubicBezTo>
                  <a:close/>
                  <a:moveTo>
                    <a:pt x="34" y="120"/>
                  </a:moveTo>
                  <a:cubicBezTo>
                    <a:pt x="35" y="120"/>
                    <a:pt x="35" y="120"/>
                    <a:pt x="35" y="120"/>
                  </a:cubicBezTo>
                  <a:cubicBezTo>
                    <a:pt x="34" y="119"/>
                    <a:pt x="34" y="119"/>
                    <a:pt x="34" y="119"/>
                  </a:cubicBezTo>
                  <a:cubicBezTo>
                    <a:pt x="34" y="119"/>
                    <a:pt x="34" y="119"/>
                    <a:pt x="34" y="119"/>
                  </a:cubicBezTo>
                  <a:cubicBezTo>
                    <a:pt x="34" y="120"/>
                    <a:pt x="34" y="120"/>
                    <a:pt x="34" y="120"/>
                  </a:cubicBezTo>
                  <a:cubicBezTo>
                    <a:pt x="34" y="120"/>
                    <a:pt x="34" y="120"/>
                    <a:pt x="34" y="120"/>
                  </a:cubicBezTo>
                  <a:close/>
                  <a:moveTo>
                    <a:pt x="33" y="123"/>
                  </a:moveTo>
                  <a:cubicBezTo>
                    <a:pt x="33" y="123"/>
                    <a:pt x="33" y="123"/>
                    <a:pt x="33" y="123"/>
                  </a:cubicBezTo>
                  <a:cubicBezTo>
                    <a:pt x="33" y="123"/>
                    <a:pt x="33" y="123"/>
                    <a:pt x="33" y="123"/>
                  </a:cubicBezTo>
                  <a:cubicBezTo>
                    <a:pt x="34" y="122"/>
                    <a:pt x="34" y="122"/>
                    <a:pt x="34" y="122"/>
                  </a:cubicBezTo>
                  <a:cubicBezTo>
                    <a:pt x="35" y="122"/>
                    <a:pt x="35" y="122"/>
                    <a:pt x="35" y="122"/>
                  </a:cubicBezTo>
                  <a:cubicBezTo>
                    <a:pt x="35" y="122"/>
                    <a:pt x="35" y="122"/>
                    <a:pt x="35" y="122"/>
                  </a:cubicBezTo>
                  <a:cubicBezTo>
                    <a:pt x="35" y="122"/>
                    <a:pt x="35" y="122"/>
                    <a:pt x="35" y="122"/>
                  </a:cubicBezTo>
                  <a:cubicBezTo>
                    <a:pt x="34" y="122"/>
                    <a:pt x="34" y="122"/>
                    <a:pt x="34" y="122"/>
                  </a:cubicBezTo>
                  <a:cubicBezTo>
                    <a:pt x="33" y="122"/>
                    <a:pt x="33" y="122"/>
                    <a:pt x="33" y="122"/>
                  </a:cubicBezTo>
                  <a:cubicBezTo>
                    <a:pt x="33" y="122"/>
                    <a:pt x="33" y="122"/>
                    <a:pt x="33" y="122"/>
                  </a:cubicBezTo>
                  <a:cubicBezTo>
                    <a:pt x="33" y="122"/>
                    <a:pt x="33" y="123"/>
                    <a:pt x="33" y="123"/>
                  </a:cubicBezTo>
                  <a:close/>
                  <a:moveTo>
                    <a:pt x="32" y="125"/>
                  </a:moveTo>
                  <a:cubicBezTo>
                    <a:pt x="32" y="126"/>
                    <a:pt x="32" y="126"/>
                    <a:pt x="32" y="126"/>
                  </a:cubicBezTo>
                  <a:cubicBezTo>
                    <a:pt x="33" y="126"/>
                    <a:pt x="33" y="126"/>
                    <a:pt x="33" y="126"/>
                  </a:cubicBezTo>
                  <a:cubicBezTo>
                    <a:pt x="33" y="125"/>
                    <a:pt x="33" y="125"/>
                    <a:pt x="33" y="125"/>
                  </a:cubicBezTo>
                  <a:cubicBezTo>
                    <a:pt x="33" y="125"/>
                    <a:pt x="33" y="125"/>
                    <a:pt x="33" y="125"/>
                  </a:cubicBezTo>
                  <a:cubicBezTo>
                    <a:pt x="32" y="125"/>
                    <a:pt x="32" y="125"/>
                    <a:pt x="32" y="125"/>
                  </a:cubicBezTo>
                  <a:close/>
                  <a:moveTo>
                    <a:pt x="52" y="218"/>
                  </a:moveTo>
                  <a:cubicBezTo>
                    <a:pt x="52" y="217"/>
                    <a:pt x="52" y="217"/>
                    <a:pt x="52" y="217"/>
                  </a:cubicBezTo>
                  <a:cubicBezTo>
                    <a:pt x="53" y="217"/>
                    <a:pt x="53" y="217"/>
                    <a:pt x="53" y="217"/>
                  </a:cubicBezTo>
                  <a:cubicBezTo>
                    <a:pt x="53" y="217"/>
                    <a:pt x="53" y="217"/>
                    <a:pt x="53" y="217"/>
                  </a:cubicBezTo>
                  <a:cubicBezTo>
                    <a:pt x="53" y="218"/>
                    <a:pt x="53" y="218"/>
                    <a:pt x="53" y="218"/>
                  </a:cubicBezTo>
                  <a:cubicBezTo>
                    <a:pt x="52" y="218"/>
                    <a:pt x="52" y="218"/>
                    <a:pt x="52" y="218"/>
                  </a:cubicBezTo>
                  <a:cubicBezTo>
                    <a:pt x="52" y="218"/>
                    <a:pt x="52" y="218"/>
                    <a:pt x="52" y="218"/>
                  </a:cubicBezTo>
                  <a:cubicBezTo>
                    <a:pt x="52" y="218"/>
                    <a:pt x="52" y="218"/>
                    <a:pt x="52" y="218"/>
                  </a:cubicBezTo>
                  <a:close/>
                  <a:moveTo>
                    <a:pt x="47" y="215"/>
                  </a:moveTo>
                  <a:cubicBezTo>
                    <a:pt x="47" y="215"/>
                    <a:pt x="47" y="215"/>
                    <a:pt x="47" y="215"/>
                  </a:cubicBezTo>
                  <a:cubicBezTo>
                    <a:pt x="47" y="215"/>
                    <a:pt x="47" y="215"/>
                    <a:pt x="47" y="215"/>
                  </a:cubicBezTo>
                  <a:cubicBezTo>
                    <a:pt x="48" y="214"/>
                    <a:pt x="48" y="214"/>
                    <a:pt x="48" y="214"/>
                  </a:cubicBezTo>
                  <a:cubicBezTo>
                    <a:pt x="48" y="214"/>
                    <a:pt x="48" y="214"/>
                    <a:pt x="48" y="214"/>
                  </a:cubicBezTo>
                  <a:cubicBezTo>
                    <a:pt x="47" y="214"/>
                    <a:pt x="47" y="214"/>
                    <a:pt x="47" y="214"/>
                  </a:cubicBezTo>
                  <a:cubicBezTo>
                    <a:pt x="47" y="214"/>
                    <a:pt x="47" y="214"/>
                    <a:pt x="47" y="214"/>
                  </a:cubicBezTo>
                  <a:cubicBezTo>
                    <a:pt x="47" y="214"/>
                    <a:pt x="47" y="214"/>
                    <a:pt x="47" y="214"/>
                  </a:cubicBezTo>
                  <a:cubicBezTo>
                    <a:pt x="47" y="215"/>
                    <a:pt x="47" y="215"/>
                    <a:pt x="47" y="215"/>
                  </a:cubicBezTo>
                  <a:close/>
                  <a:moveTo>
                    <a:pt x="44" y="210"/>
                  </a:moveTo>
                  <a:cubicBezTo>
                    <a:pt x="44" y="210"/>
                    <a:pt x="44" y="210"/>
                    <a:pt x="44" y="210"/>
                  </a:cubicBezTo>
                  <a:cubicBezTo>
                    <a:pt x="44" y="210"/>
                    <a:pt x="44" y="210"/>
                    <a:pt x="44" y="210"/>
                  </a:cubicBezTo>
                  <a:cubicBezTo>
                    <a:pt x="45" y="210"/>
                    <a:pt x="45" y="210"/>
                    <a:pt x="45" y="210"/>
                  </a:cubicBezTo>
                  <a:cubicBezTo>
                    <a:pt x="45" y="209"/>
                    <a:pt x="45" y="209"/>
                    <a:pt x="45" y="209"/>
                  </a:cubicBezTo>
                  <a:cubicBezTo>
                    <a:pt x="44" y="209"/>
                    <a:pt x="44" y="209"/>
                    <a:pt x="44" y="209"/>
                  </a:cubicBezTo>
                  <a:cubicBezTo>
                    <a:pt x="44" y="210"/>
                    <a:pt x="44" y="210"/>
                    <a:pt x="44" y="210"/>
                  </a:cubicBezTo>
                  <a:close/>
                  <a:moveTo>
                    <a:pt x="42" y="210"/>
                  </a:moveTo>
                  <a:cubicBezTo>
                    <a:pt x="42" y="210"/>
                    <a:pt x="42" y="210"/>
                    <a:pt x="42" y="210"/>
                  </a:cubicBezTo>
                  <a:cubicBezTo>
                    <a:pt x="43" y="210"/>
                    <a:pt x="43" y="210"/>
                    <a:pt x="43" y="210"/>
                  </a:cubicBezTo>
                  <a:cubicBezTo>
                    <a:pt x="43" y="210"/>
                    <a:pt x="43" y="210"/>
                    <a:pt x="43" y="210"/>
                  </a:cubicBezTo>
                  <a:cubicBezTo>
                    <a:pt x="42" y="209"/>
                    <a:pt x="42" y="209"/>
                    <a:pt x="42" y="209"/>
                  </a:cubicBezTo>
                  <a:cubicBezTo>
                    <a:pt x="42" y="210"/>
                    <a:pt x="42" y="210"/>
                    <a:pt x="42" y="210"/>
                  </a:cubicBezTo>
                  <a:close/>
                  <a:moveTo>
                    <a:pt x="37" y="210"/>
                  </a:moveTo>
                  <a:cubicBezTo>
                    <a:pt x="37" y="210"/>
                    <a:pt x="37" y="210"/>
                    <a:pt x="37" y="210"/>
                  </a:cubicBezTo>
                  <a:cubicBezTo>
                    <a:pt x="38" y="210"/>
                    <a:pt x="38" y="210"/>
                    <a:pt x="38" y="210"/>
                  </a:cubicBezTo>
                  <a:cubicBezTo>
                    <a:pt x="38" y="211"/>
                    <a:pt x="38" y="211"/>
                    <a:pt x="38" y="211"/>
                  </a:cubicBezTo>
                  <a:cubicBezTo>
                    <a:pt x="39" y="211"/>
                    <a:pt x="39" y="211"/>
                    <a:pt x="39" y="211"/>
                  </a:cubicBezTo>
                  <a:cubicBezTo>
                    <a:pt x="38" y="210"/>
                    <a:pt x="38" y="210"/>
                    <a:pt x="38" y="210"/>
                  </a:cubicBezTo>
                  <a:cubicBezTo>
                    <a:pt x="38" y="210"/>
                    <a:pt x="38" y="210"/>
                    <a:pt x="38" y="210"/>
                  </a:cubicBezTo>
                  <a:cubicBezTo>
                    <a:pt x="37" y="210"/>
                    <a:pt x="37" y="210"/>
                    <a:pt x="37" y="210"/>
                  </a:cubicBezTo>
                  <a:close/>
                  <a:moveTo>
                    <a:pt x="31" y="186"/>
                  </a:moveTo>
                  <a:cubicBezTo>
                    <a:pt x="31" y="186"/>
                    <a:pt x="31" y="186"/>
                    <a:pt x="31" y="186"/>
                  </a:cubicBezTo>
                  <a:cubicBezTo>
                    <a:pt x="32" y="185"/>
                    <a:pt x="32" y="185"/>
                    <a:pt x="32" y="185"/>
                  </a:cubicBezTo>
                  <a:cubicBezTo>
                    <a:pt x="33" y="184"/>
                    <a:pt x="33" y="184"/>
                    <a:pt x="33" y="184"/>
                  </a:cubicBezTo>
                  <a:cubicBezTo>
                    <a:pt x="32" y="184"/>
                    <a:pt x="32" y="184"/>
                    <a:pt x="32" y="184"/>
                  </a:cubicBezTo>
                  <a:cubicBezTo>
                    <a:pt x="32" y="185"/>
                    <a:pt x="32" y="185"/>
                    <a:pt x="32" y="185"/>
                  </a:cubicBezTo>
                  <a:cubicBezTo>
                    <a:pt x="31" y="186"/>
                    <a:pt x="31" y="186"/>
                    <a:pt x="31" y="186"/>
                  </a:cubicBezTo>
                  <a:close/>
                  <a:moveTo>
                    <a:pt x="31" y="185"/>
                  </a:moveTo>
                  <a:cubicBezTo>
                    <a:pt x="31" y="185"/>
                    <a:pt x="31" y="185"/>
                    <a:pt x="31" y="185"/>
                  </a:cubicBezTo>
                  <a:cubicBezTo>
                    <a:pt x="31" y="185"/>
                    <a:pt x="31" y="185"/>
                    <a:pt x="31" y="185"/>
                  </a:cubicBezTo>
                  <a:cubicBezTo>
                    <a:pt x="32" y="185"/>
                    <a:pt x="32" y="185"/>
                    <a:pt x="32" y="185"/>
                  </a:cubicBezTo>
                  <a:cubicBezTo>
                    <a:pt x="32" y="184"/>
                    <a:pt x="32" y="184"/>
                    <a:pt x="32" y="184"/>
                  </a:cubicBezTo>
                  <a:cubicBezTo>
                    <a:pt x="32" y="184"/>
                    <a:pt x="32" y="184"/>
                    <a:pt x="32" y="184"/>
                  </a:cubicBezTo>
                  <a:cubicBezTo>
                    <a:pt x="31" y="185"/>
                    <a:pt x="31" y="185"/>
                    <a:pt x="31" y="185"/>
                  </a:cubicBezTo>
                  <a:close/>
                  <a:moveTo>
                    <a:pt x="27" y="177"/>
                  </a:moveTo>
                  <a:cubicBezTo>
                    <a:pt x="27" y="177"/>
                    <a:pt x="27" y="177"/>
                    <a:pt x="27" y="177"/>
                  </a:cubicBezTo>
                  <a:cubicBezTo>
                    <a:pt x="27" y="177"/>
                    <a:pt x="27" y="177"/>
                    <a:pt x="27" y="177"/>
                  </a:cubicBezTo>
                  <a:cubicBezTo>
                    <a:pt x="28" y="177"/>
                    <a:pt x="28" y="177"/>
                    <a:pt x="28" y="177"/>
                  </a:cubicBezTo>
                  <a:cubicBezTo>
                    <a:pt x="28" y="177"/>
                    <a:pt x="28" y="177"/>
                    <a:pt x="28" y="177"/>
                  </a:cubicBezTo>
                  <a:cubicBezTo>
                    <a:pt x="28" y="176"/>
                    <a:pt x="28" y="176"/>
                    <a:pt x="28" y="176"/>
                  </a:cubicBezTo>
                  <a:cubicBezTo>
                    <a:pt x="27" y="177"/>
                    <a:pt x="27" y="177"/>
                    <a:pt x="27" y="177"/>
                  </a:cubicBezTo>
                  <a:close/>
                  <a:moveTo>
                    <a:pt x="27" y="176"/>
                  </a:moveTo>
                  <a:cubicBezTo>
                    <a:pt x="27" y="176"/>
                    <a:pt x="27" y="176"/>
                    <a:pt x="27" y="176"/>
                  </a:cubicBezTo>
                  <a:cubicBezTo>
                    <a:pt x="28" y="176"/>
                    <a:pt x="28" y="176"/>
                    <a:pt x="28" y="176"/>
                  </a:cubicBezTo>
                  <a:cubicBezTo>
                    <a:pt x="28" y="175"/>
                    <a:pt x="28" y="175"/>
                    <a:pt x="28" y="175"/>
                  </a:cubicBezTo>
                  <a:cubicBezTo>
                    <a:pt x="27" y="175"/>
                    <a:pt x="27" y="175"/>
                    <a:pt x="27" y="175"/>
                  </a:cubicBezTo>
                  <a:cubicBezTo>
                    <a:pt x="27" y="176"/>
                    <a:pt x="27" y="176"/>
                    <a:pt x="27" y="176"/>
                  </a:cubicBezTo>
                  <a:close/>
                  <a:moveTo>
                    <a:pt x="27" y="168"/>
                  </a:moveTo>
                  <a:cubicBezTo>
                    <a:pt x="28" y="168"/>
                    <a:pt x="28" y="168"/>
                    <a:pt x="28" y="168"/>
                  </a:cubicBezTo>
                  <a:cubicBezTo>
                    <a:pt x="29" y="168"/>
                    <a:pt x="29" y="168"/>
                    <a:pt x="29" y="168"/>
                  </a:cubicBezTo>
                  <a:cubicBezTo>
                    <a:pt x="28" y="167"/>
                    <a:pt x="28" y="167"/>
                    <a:pt x="28" y="167"/>
                  </a:cubicBezTo>
                  <a:cubicBezTo>
                    <a:pt x="27" y="168"/>
                    <a:pt x="27" y="168"/>
                    <a:pt x="27" y="168"/>
                  </a:cubicBezTo>
                  <a:close/>
                  <a:moveTo>
                    <a:pt x="28" y="167"/>
                  </a:moveTo>
                  <a:cubicBezTo>
                    <a:pt x="28" y="167"/>
                    <a:pt x="28" y="167"/>
                    <a:pt x="28" y="167"/>
                  </a:cubicBezTo>
                  <a:cubicBezTo>
                    <a:pt x="29" y="167"/>
                    <a:pt x="29" y="167"/>
                    <a:pt x="29" y="167"/>
                  </a:cubicBezTo>
                  <a:cubicBezTo>
                    <a:pt x="29" y="167"/>
                    <a:pt x="29" y="167"/>
                    <a:pt x="29" y="167"/>
                  </a:cubicBezTo>
                  <a:cubicBezTo>
                    <a:pt x="29" y="167"/>
                    <a:pt x="29" y="167"/>
                    <a:pt x="29" y="167"/>
                  </a:cubicBezTo>
                  <a:cubicBezTo>
                    <a:pt x="28" y="167"/>
                    <a:pt x="28" y="167"/>
                    <a:pt x="28" y="167"/>
                  </a:cubicBezTo>
                  <a:cubicBezTo>
                    <a:pt x="28" y="167"/>
                    <a:pt x="28" y="167"/>
                    <a:pt x="28" y="167"/>
                  </a:cubicBezTo>
                  <a:close/>
                  <a:moveTo>
                    <a:pt x="26" y="167"/>
                  </a:moveTo>
                  <a:cubicBezTo>
                    <a:pt x="26" y="167"/>
                    <a:pt x="26" y="167"/>
                    <a:pt x="26" y="167"/>
                  </a:cubicBezTo>
                  <a:cubicBezTo>
                    <a:pt x="27" y="167"/>
                    <a:pt x="27" y="167"/>
                    <a:pt x="27" y="167"/>
                  </a:cubicBezTo>
                  <a:cubicBezTo>
                    <a:pt x="27" y="167"/>
                    <a:pt x="27" y="167"/>
                    <a:pt x="27" y="167"/>
                  </a:cubicBezTo>
                  <a:cubicBezTo>
                    <a:pt x="26" y="167"/>
                    <a:pt x="26" y="167"/>
                    <a:pt x="26" y="167"/>
                  </a:cubicBezTo>
                  <a:cubicBezTo>
                    <a:pt x="26" y="167"/>
                    <a:pt x="26" y="167"/>
                    <a:pt x="26" y="167"/>
                  </a:cubicBezTo>
                  <a:close/>
                  <a:moveTo>
                    <a:pt x="29" y="160"/>
                  </a:moveTo>
                  <a:cubicBezTo>
                    <a:pt x="28" y="160"/>
                    <a:pt x="28" y="160"/>
                    <a:pt x="28" y="160"/>
                  </a:cubicBezTo>
                  <a:cubicBezTo>
                    <a:pt x="29" y="160"/>
                    <a:pt x="29" y="160"/>
                    <a:pt x="29" y="160"/>
                  </a:cubicBezTo>
                  <a:cubicBezTo>
                    <a:pt x="29" y="160"/>
                    <a:pt x="29" y="160"/>
                    <a:pt x="29" y="160"/>
                  </a:cubicBezTo>
                  <a:cubicBezTo>
                    <a:pt x="29" y="160"/>
                    <a:pt x="29" y="160"/>
                    <a:pt x="29" y="160"/>
                  </a:cubicBezTo>
                  <a:cubicBezTo>
                    <a:pt x="30" y="159"/>
                    <a:pt x="30" y="159"/>
                    <a:pt x="30" y="159"/>
                  </a:cubicBezTo>
                  <a:cubicBezTo>
                    <a:pt x="29" y="159"/>
                    <a:pt x="29" y="159"/>
                    <a:pt x="29" y="159"/>
                  </a:cubicBezTo>
                  <a:cubicBezTo>
                    <a:pt x="29" y="160"/>
                    <a:pt x="29" y="160"/>
                    <a:pt x="29" y="160"/>
                  </a:cubicBezTo>
                  <a:close/>
                  <a:moveTo>
                    <a:pt x="36" y="157"/>
                  </a:moveTo>
                  <a:cubicBezTo>
                    <a:pt x="36" y="157"/>
                    <a:pt x="36" y="157"/>
                    <a:pt x="36" y="157"/>
                  </a:cubicBezTo>
                  <a:cubicBezTo>
                    <a:pt x="37" y="157"/>
                    <a:pt x="37" y="157"/>
                    <a:pt x="37" y="157"/>
                  </a:cubicBezTo>
                  <a:cubicBezTo>
                    <a:pt x="37" y="157"/>
                    <a:pt x="37" y="157"/>
                    <a:pt x="37" y="157"/>
                  </a:cubicBezTo>
                  <a:cubicBezTo>
                    <a:pt x="36" y="157"/>
                    <a:pt x="36" y="157"/>
                    <a:pt x="36" y="157"/>
                  </a:cubicBezTo>
                  <a:cubicBezTo>
                    <a:pt x="36" y="157"/>
                    <a:pt x="36" y="157"/>
                    <a:pt x="36" y="157"/>
                  </a:cubicBezTo>
                  <a:cubicBezTo>
                    <a:pt x="36" y="157"/>
                    <a:pt x="36" y="157"/>
                    <a:pt x="36" y="157"/>
                  </a:cubicBezTo>
                  <a:close/>
                  <a:moveTo>
                    <a:pt x="33" y="153"/>
                  </a:moveTo>
                  <a:cubicBezTo>
                    <a:pt x="33" y="154"/>
                    <a:pt x="33" y="154"/>
                    <a:pt x="33" y="154"/>
                  </a:cubicBezTo>
                  <a:cubicBezTo>
                    <a:pt x="33" y="154"/>
                    <a:pt x="33" y="154"/>
                    <a:pt x="33" y="154"/>
                  </a:cubicBezTo>
                  <a:cubicBezTo>
                    <a:pt x="34" y="154"/>
                    <a:pt x="34" y="154"/>
                    <a:pt x="34" y="154"/>
                  </a:cubicBezTo>
                  <a:cubicBezTo>
                    <a:pt x="34" y="153"/>
                    <a:pt x="34" y="153"/>
                    <a:pt x="34" y="153"/>
                  </a:cubicBezTo>
                  <a:cubicBezTo>
                    <a:pt x="33" y="153"/>
                    <a:pt x="33" y="153"/>
                    <a:pt x="33" y="153"/>
                  </a:cubicBezTo>
                  <a:cubicBezTo>
                    <a:pt x="33" y="153"/>
                    <a:pt x="33" y="153"/>
                    <a:pt x="33" y="153"/>
                  </a:cubicBezTo>
                  <a:close/>
                  <a:moveTo>
                    <a:pt x="36" y="153"/>
                  </a:moveTo>
                  <a:cubicBezTo>
                    <a:pt x="37" y="153"/>
                    <a:pt x="37" y="153"/>
                    <a:pt x="37" y="153"/>
                  </a:cubicBezTo>
                  <a:cubicBezTo>
                    <a:pt x="37" y="153"/>
                    <a:pt x="37" y="153"/>
                    <a:pt x="37" y="153"/>
                  </a:cubicBezTo>
                  <a:cubicBezTo>
                    <a:pt x="38" y="153"/>
                    <a:pt x="38" y="153"/>
                    <a:pt x="38" y="153"/>
                  </a:cubicBezTo>
                  <a:cubicBezTo>
                    <a:pt x="37" y="153"/>
                    <a:pt x="37" y="153"/>
                    <a:pt x="37" y="153"/>
                  </a:cubicBezTo>
                  <a:cubicBezTo>
                    <a:pt x="36" y="153"/>
                    <a:pt x="36" y="153"/>
                    <a:pt x="36" y="153"/>
                  </a:cubicBezTo>
                  <a:close/>
                  <a:moveTo>
                    <a:pt x="34" y="153"/>
                  </a:moveTo>
                  <a:cubicBezTo>
                    <a:pt x="35" y="153"/>
                    <a:pt x="35" y="153"/>
                    <a:pt x="35" y="153"/>
                  </a:cubicBezTo>
                  <a:cubicBezTo>
                    <a:pt x="36" y="153"/>
                    <a:pt x="36" y="153"/>
                    <a:pt x="36" y="153"/>
                  </a:cubicBezTo>
                  <a:cubicBezTo>
                    <a:pt x="37" y="152"/>
                    <a:pt x="37" y="152"/>
                    <a:pt x="37" y="152"/>
                  </a:cubicBezTo>
                  <a:cubicBezTo>
                    <a:pt x="36" y="152"/>
                    <a:pt x="36" y="152"/>
                    <a:pt x="36" y="152"/>
                  </a:cubicBezTo>
                  <a:cubicBezTo>
                    <a:pt x="35" y="152"/>
                    <a:pt x="35" y="152"/>
                    <a:pt x="35" y="152"/>
                  </a:cubicBezTo>
                  <a:cubicBezTo>
                    <a:pt x="34" y="152"/>
                    <a:pt x="34" y="152"/>
                    <a:pt x="34" y="152"/>
                  </a:cubicBezTo>
                  <a:cubicBezTo>
                    <a:pt x="34" y="153"/>
                    <a:pt x="34" y="153"/>
                    <a:pt x="34" y="153"/>
                  </a:cubicBezTo>
                  <a:close/>
                  <a:moveTo>
                    <a:pt x="42" y="137"/>
                  </a:moveTo>
                  <a:cubicBezTo>
                    <a:pt x="42" y="138"/>
                    <a:pt x="42" y="138"/>
                    <a:pt x="42" y="138"/>
                  </a:cubicBezTo>
                  <a:cubicBezTo>
                    <a:pt x="43" y="138"/>
                    <a:pt x="43" y="138"/>
                    <a:pt x="43" y="138"/>
                  </a:cubicBezTo>
                  <a:cubicBezTo>
                    <a:pt x="43" y="137"/>
                    <a:pt x="43" y="137"/>
                    <a:pt x="43" y="137"/>
                  </a:cubicBezTo>
                  <a:cubicBezTo>
                    <a:pt x="43" y="137"/>
                    <a:pt x="43" y="137"/>
                    <a:pt x="43" y="137"/>
                  </a:cubicBezTo>
                  <a:cubicBezTo>
                    <a:pt x="42" y="137"/>
                    <a:pt x="42" y="137"/>
                    <a:pt x="42" y="137"/>
                  </a:cubicBezTo>
                  <a:close/>
                  <a:moveTo>
                    <a:pt x="42" y="135"/>
                  </a:moveTo>
                  <a:cubicBezTo>
                    <a:pt x="41" y="135"/>
                    <a:pt x="41" y="135"/>
                    <a:pt x="41" y="135"/>
                  </a:cubicBezTo>
                  <a:cubicBezTo>
                    <a:pt x="42" y="136"/>
                    <a:pt x="42" y="136"/>
                    <a:pt x="42" y="136"/>
                  </a:cubicBezTo>
                  <a:cubicBezTo>
                    <a:pt x="43" y="136"/>
                    <a:pt x="43" y="136"/>
                    <a:pt x="43" y="136"/>
                  </a:cubicBezTo>
                  <a:cubicBezTo>
                    <a:pt x="42" y="135"/>
                    <a:pt x="42" y="135"/>
                    <a:pt x="42" y="135"/>
                  </a:cubicBezTo>
                  <a:cubicBezTo>
                    <a:pt x="42" y="135"/>
                    <a:pt x="42" y="135"/>
                    <a:pt x="42" y="135"/>
                  </a:cubicBezTo>
                  <a:close/>
                  <a:moveTo>
                    <a:pt x="39" y="130"/>
                  </a:moveTo>
                  <a:cubicBezTo>
                    <a:pt x="40" y="130"/>
                    <a:pt x="40" y="130"/>
                    <a:pt x="40" y="130"/>
                  </a:cubicBezTo>
                  <a:cubicBezTo>
                    <a:pt x="40" y="129"/>
                    <a:pt x="40" y="129"/>
                    <a:pt x="40" y="129"/>
                  </a:cubicBezTo>
                  <a:cubicBezTo>
                    <a:pt x="41" y="129"/>
                    <a:pt x="41" y="129"/>
                    <a:pt x="41" y="129"/>
                  </a:cubicBezTo>
                  <a:cubicBezTo>
                    <a:pt x="41" y="129"/>
                    <a:pt x="41" y="129"/>
                    <a:pt x="41" y="129"/>
                  </a:cubicBezTo>
                  <a:cubicBezTo>
                    <a:pt x="40" y="129"/>
                    <a:pt x="40" y="129"/>
                    <a:pt x="40" y="129"/>
                  </a:cubicBezTo>
                  <a:cubicBezTo>
                    <a:pt x="40" y="128"/>
                    <a:pt x="40" y="128"/>
                    <a:pt x="40" y="128"/>
                  </a:cubicBezTo>
                  <a:cubicBezTo>
                    <a:pt x="39" y="129"/>
                    <a:pt x="39" y="129"/>
                    <a:pt x="39" y="129"/>
                  </a:cubicBezTo>
                  <a:cubicBezTo>
                    <a:pt x="39" y="129"/>
                    <a:pt x="39" y="129"/>
                    <a:pt x="39" y="129"/>
                  </a:cubicBezTo>
                  <a:cubicBezTo>
                    <a:pt x="39" y="130"/>
                    <a:pt x="39" y="130"/>
                    <a:pt x="39" y="130"/>
                  </a:cubicBezTo>
                  <a:close/>
                  <a:moveTo>
                    <a:pt x="39" y="133"/>
                  </a:moveTo>
                  <a:cubicBezTo>
                    <a:pt x="40" y="133"/>
                    <a:pt x="40" y="133"/>
                    <a:pt x="40" y="133"/>
                  </a:cubicBezTo>
                  <a:cubicBezTo>
                    <a:pt x="40" y="133"/>
                    <a:pt x="40" y="133"/>
                    <a:pt x="40" y="133"/>
                  </a:cubicBezTo>
                  <a:cubicBezTo>
                    <a:pt x="41" y="132"/>
                    <a:pt x="41" y="132"/>
                    <a:pt x="41" y="132"/>
                  </a:cubicBezTo>
                  <a:cubicBezTo>
                    <a:pt x="41" y="131"/>
                    <a:pt x="41" y="131"/>
                    <a:pt x="41" y="131"/>
                  </a:cubicBezTo>
                  <a:cubicBezTo>
                    <a:pt x="40" y="131"/>
                    <a:pt x="40" y="131"/>
                    <a:pt x="40" y="131"/>
                  </a:cubicBezTo>
                  <a:cubicBezTo>
                    <a:pt x="40" y="131"/>
                    <a:pt x="40" y="131"/>
                    <a:pt x="40" y="131"/>
                  </a:cubicBezTo>
                  <a:cubicBezTo>
                    <a:pt x="39" y="133"/>
                    <a:pt x="39" y="133"/>
                    <a:pt x="39" y="133"/>
                  </a:cubicBezTo>
                  <a:close/>
                  <a:moveTo>
                    <a:pt x="36" y="133"/>
                  </a:moveTo>
                  <a:cubicBezTo>
                    <a:pt x="37" y="133"/>
                    <a:pt x="37" y="133"/>
                    <a:pt x="37" y="133"/>
                  </a:cubicBezTo>
                  <a:cubicBezTo>
                    <a:pt x="38" y="133"/>
                    <a:pt x="38" y="133"/>
                    <a:pt x="38" y="133"/>
                  </a:cubicBezTo>
                  <a:cubicBezTo>
                    <a:pt x="38" y="132"/>
                    <a:pt x="38" y="132"/>
                    <a:pt x="38" y="132"/>
                  </a:cubicBezTo>
                  <a:cubicBezTo>
                    <a:pt x="38" y="131"/>
                    <a:pt x="38" y="131"/>
                    <a:pt x="38" y="131"/>
                  </a:cubicBezTo>
                  <a:cubicBezTo>
                    <a:pt x="37" y="132"/>
                    <a:pt x="37" y="132"/>
                    <a:pt x="37" y="132"/>
                  </a:cubicBezTo>
                  <a:cubicBezTo>
                    <a:pt x="36" y="132"/>
                    <a:pt x="36" y="132"/>
                    <a:pt x="36" y="132"/>
                  </a:cubicBezTo>
                  <a:cubicBezTo>
                    <a:pt x="36" y="133"/>
                    <a:pt x="36" y="133"/>
                    <a:pt x="36" y="133"/>
                  </a:cubicBezTo>
                  <a:close/>
                  <a:moveTo>
                    <a:pt x="31" y="137"/>
                  </a:moveTo>
                  <a:cubicBezTo>
                    <a:pt x="31" y="137"/>
                    <a:pt x="31" y="137"/>
                    <a:pt x="31" y="137"/>
                  </a:cubicBezTo>
                  <a:cubicBezTo>
                    <a:pt x="31" y="138"/>
                    <a:pt x="31" y="138"/>
                    <a:pt x="31" y="138"/>
                  </a:cubicBezTo>
                  <a:cubicBezTo>
                    <a:pt x="32" y="138"/>
                    <a:pt x="32" y="138"/>
                    <a:pt x="32" y="138"/>
                  </a:cubicBezTo>
                  <a:cubicBezTo>
                    <a:pt x="32" y="137"/>
                    <a:pt x="32" y="137"/>
                    <a:pt x="32" y="137"/>
                  </a:cubicBezTo>
                  <a:cubicBezTo>
                    <a:pt x="32" y="137"/>
                    <a:pt x="32" y="137"/>
                    <a:pt x="32" y="137"/>
                  </a:cubicBezTo>
                  <a:cubicBezTo>
                    <a:pt x="31" y="137"/>
                    <a:pt x="31" y="137"/>
                    <a:pt x="31" y="137"/>
                  </a:cubicBezTo>
                  <a:close/>
                  <a:moveTo>
                    <a:pt x="41" y="144"/>
                  </a:moveTo>
                  <a:cubicBezTo>
                    <a:pt x="41" y="145"/>
                    <a:pt x="41" y="145"/>
                    <a:pt x="41" y="145"/>
                  </a:cubicBezTo>
                  <a:cubicBezTo>
                    <a:pt x="42" y="144"/>
                    <a:pt x="42" y="144"/>
                    <a:pt x="42" y="144"/>
                  </a:cubicBezTo>
                  <a:cubicBezTo>
                    <a:pt x="42" y="145"/>
                    <a:pt x="42" y="145"/>
                    <a:pt x="42" y="145"/>
                  </a:cubicBezTo>
                  <a:cubicBezTo>
                    <a:pt x="42" y="146"/>
                    <a:pt x="42" y="146"/>
                    <a:pt x="42" y="146"/>
                  </a:cubicBezTo>
                  <a:cubicBezTo>
                    <a:pt x="42" y="146"/>
                    <a:pt x="42" y="146"/>
                    <a:pt x="42" y="146"/>
                  </a:cubicBezTo>
                  <a:cubicBezTo>
                    <a:pt x="43" y="146"/>
                    <a:pt x="43" y="146"/>
                    <a:pt x="43" y="146"/>
                  </a:cubicBezTo>
                  <a:cubicBezTo>
                    <a:pt x="43" y="145"/>
                    <a:pt x="43" y="145"/>
                    <a:pt x="43" y="145"/>
                  </a:cubicBezTo>
                  <a:cubicBezTo>
                    <a:pt x="44" y="144"/>
                    <a:pt x="44" y="144"/>
                    <a:pt x="44" y="144"/>
                  </a:cubicBezTo>
                  <a:cubicBezTo>
                    <a:pt x="43" y="144"/>
                    <a:pt x="43" y="144"/>
                    <a:pt x="43" y="144"/>
                  </a:cubicBezTo>
                  <a:cubicBezTo>
                    <a:pt x="43" y="144"/>
                    <a:pt x="43" y="144"/>
                    <a:pt x="43" y="144"/>
                  </a:cubicBezTo>
                  <a:cubicBezTo>
                    <a:pt x="42" y="144"/>
                    <a:pt x="42" y="144"/>
                    <a:pt x="42" y="144"/>
                  </a:cubicBezTo>
                  <a:cubicBezTo>
                    <a:pt x="41" y="144"/>
                    <a:pt x="41" y="144"/>
                    <a:pt x="41" y="144"/>
                  </a:cubicBezTo>
                  <a:close/>
                  <a:moveTo>
                    <a:pt x="31" y="147"/>
                  </a:moveTo>
                  <a:cubicBezTo>
                    <a:pt x="31" y="147"/>
                    <a:pt x="31" y="147"/>
                    <a:pt x="31" y="147"/>
                  </a:cubicBezTo>
                  <a:cubicBezTo>
                    <a:pt x="33" y="147"/>
                    <a:pt x="33" y="147"/>
                    <a:pt x="33" y="147"/>
                  </a:cubicBezTo>
                  <a:cubicBezTo>
                    <a:pt x="33" y="148"/>
                    <a:pt x="33" y="148"/>
                    <a:pt x="33" y="148"/>
                  </a:cubicBezTo>
                  <a:cubicBezTo>
                    <a:pt x="34" y="148"/>
                    <a:pt x="34" y="148"/>
                    <a:pt x="34" y="148"/>
                  </a:cubicBezTo>
                  <a:cubicBezTo>
                    <a:pt x="34" y="148"/>
                    <a:pt x="34" y="148"/>
                    <a:pt x="34" y="148"/>
                  </a:cubicBezTo>
                  <a:cubicBezTo>
                    <a:pt x="37" y="147"/>
                    <a:pt x="37" y="147"/>
                    <a:pt x="37" y="147"/>
                  </a:cubicBezTo>
                  <a:cubicBezTo>
                    <a:pt x="38" y="147"/>
                    <a:pt x="38" y="147"/>
                    <a:pt x="38" y="147"/>
                  </a:cubicBezTo>
                  <a:cubicBezTo>
                    <a:pt x="40" y="146"/>
                    <a:pt x="40" y="146"/>
                    <a:pt x="40" y="146"/>
                  </a:cubicBezTo>
                  <a:cubicBezTo>
                    <a:pt x="39" y="145"/>
                    <a:pt x="39" y="145"/>
                    <a:pt x="39" y="145"/>
                  </a:cubicBezTo>
                  <a:cubicBezTo>
                    <a:pt x="39" y="144"/>
                    <a:pt x="39" y="144"/>
                    <a:pt x="39" y="144"/>
                  </a:cubicBezTo>
                  <a:cubicBezTo>
                    <a:pt x="38" y="144"/>
                    <a:pt x="38" y="144"/>
                    <a:pt x="38" y="144"/>
                  </a:cubicBezTo>
                  <a:cubicBezTo>
                    <a:pt x="37" y="144"/>
                    <a:pt x="37" y="144"/>
                    <a:pt x="37" y="144"/>
                  </a:cubicBezTo>
                  <a:cubicBezTo>
                    <a:pt x="37" y="142"/>
                    <a:pt x="37" y="142"/>
                    <a:pt x="37" y="142"/>
                  </a:cubicBezTo>
                  <a:cubicBezTo>
                    <a:pt x="36" y="140"/>
                    <a:pt x="36" y="140"/>
                    <a:pt x="36" y="140"/>
                  </a:cubicBezTo>
                  <a:cubicBezTo>
                    <a:pt x="34" y="140"/>
                    <a:pt x="34" y="140"/>
                    <a:pt x="34" y="140"/>
                  </a:cubicBezTo>
                  <a:cubicBezTo>
                    <a:pt x="34" y="139"/>
                    <a:pt x="34" y="139"/>
                    <a:pt x="34" y="139"/>
                  </a:cubicBezTo>
                  <a:cubicBezTo>
                    <a:pt x="32" y="139"/>
                    <a:pt x="32" y="139"/>
                    <a:pt x="32" y="139"/>
                  </a:cubicBezTo>
                  <a:cubicBezTo>
                    <a:pt x="31" y="139"/>
                    <a:pt x="31" y="139"/>
                    <a:pt x="31" y="139"/>
                  </a:cubicBezTo>
                  <a:cubicBezTo>
                    <a:pt x="31" y="139"/>
                    <a:pt x="31" y="139"/>
                    <a:pt x="31" y="139"/>
                  </a:cubicBezTo>
                  <a:cubicBezTo>
                    <a:pt x="30" y="140"/>
                    <a:pt x="30" y="140"/>
                    <a:pt x="30" y="140"/>
                  </a:cubicBezTo>
                  <a:cubicBezTo>
                    <a:pt x="30" y="141"/>
                    <a:pt x="30" y="141"/>
                    <a:pt x="30" y="141"/>
                  </a:cubicBezTo>
                  <a:cubicBezTo>
                    <a:pt x="31" y="142"/>
                    <a:pt x="31" y="142"/>
                    <a:pt x="31" y="142"/>
                  </a:cubicBezTo>
                  <a:cubicBezTo>
                    <a:pt x="32" y="142"/>
                    <a:pt x="32" y="142"/>
                    <a:pt x="32" y="142"/>
                  </a:cubicBezTo>
                  <a:cubicBezTo>
                    <a:pt x="31" y="142"/>
                    <a:pt x="31" y="142"/>
                    <a:pt x="31" y="142"/>
                  </a:cubicBezTo>
                  <a:cubicBezTo>
                    <a:pt x="30" y="142"/>
                    <a:pt x="30" y="142"/>
                    <a:pt x="30" y="142"/>
                  </a:cubicBezTo>
                  <a:cubicBezTo>
                    <a:pt x="30" y="143"/>
                    <a:pt x="30" y="143"/>
                    <a:pt x="30" y="143"/>
                  </a:cubicBezTo>
                  <a:cubicBezTo>
                    <a:pt x="30" y="143"/>
                    <a:pt x="30" y="143"/>
                    <a:pt x="30" y="143"/>
                  </a:cubicBezTo>
                  <a:cubicBezTo>
                    <a:pt x="31" y="144"/>
                    <a:pt x="31" y="144"/>
                    <a:pt x="31" y="144"/>
                  </a:cubicBezTo>
                  <a:cubicBezTo>
                    <a:pt x="30" y="144"/>
                    <a:pt x="30" y="144"/>
                    <a:pt x="30" y="144"/>
                  </a:cubicBezTo>
                  <a:cubicBezTo>
                    <a:pt x="30" y="144"/>
                    <a:pt x="30" y="144"/>
                    <a:pt x="30" y="144"/>
                  </a:cubicBezTo>
                  <a:cubicBezTo>
                    <a:pt x="30" y="145"/>
                    <a:pt x="30" y="145"/>
                    <a:pt x="30" y="145"/>
                  </a:cubicBezTo>
                  <a:cubicBezTo>
                    <a:pt x="32" y="146"/>
                    <a:pt x="32" y="146"/>
                    <a:pt x="32" y="146"/>
                  </a:cubicBezTo>
                  <a:cubicBezTo>
                    <a:pt x="33" y="146"/>
                    <a:pt x="33" y="146"/>
                    <a:pt x="33" y="146"/>
                  </a:cubicBezTo>
                  <a:cubicBezTo>
                    <a:pt x="33" y="146"/>
                    <a:pt x="33" y="146"/>
                    <a:pt x="33" y="146"/>
                  </a:cubicBezTo>
                  <a:cubicBezTo>
                    <a:pt x="35" y="145"/>
                    <a:pt x="35" y="145"/>
                    <a:pt x="35" y="145"/>
                  </a:cubicBezTo>
                  <a:cubicBezTo>
                    <a:pt x="34" y="146"/>
                    <a:pt x="34" y="146"/>
                    <a:pt x="34" y="146"/>
                  </a:cubicBezTo>
                  <a:cubicBezTo>
                    <a:pt x="33" y="147"/>
                    <a:pt x="33" y="147"/>
                    <a:pt x="33" y="147"/>
                  </a:cubicBezTo>
                  <a:cubicBezTo>
                    <a:pt x="32" y="146"/>
                    <a:pt x="32" y="146"/>
                    <a:pt x="32" y="146"/>
                  </a:cubicBezTo>
                  <a:cubicBezTo>
                    <a:pt x="31" y="146"/>
                    <a:pt x="31" y="146"/>
                    <a:pt x="31" y="146"/>
                  </a:cubicBezTo>
                  <a:lnTo>
                    <a:pt x="31" y="14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7" name="Freeform 161">
              <a:extLst>
                <a:ext uri="{FF2B5EF4-FFF2-40B4-BE49-F238E27FC236}">
                  <a16:creationId xmlns:a16="http://schemas.microsoft.com/office/drawing/2014/main" xmlns="" id="{3A181D95-373D-4D0A-8CC5-E800C0188094}"/>
                </a:ext>
              </a:extLst>
            </p:cNvPr>
            <p:cNvSpPr>
              <a:spLocks noEditPoints="1"/>
            </p:cNvSpPr>
            <p:nvPr/>
          </p:nvSpPr>
          <p:spPr bwMode="auto">
            <a:xfrm>
              <a:off x="1363786" y="980728"/>
              <a:ext cx="2554514" cy="2091372"/>
            </a:xfrm>
            <a:custGeom>
              <a:avLst/>
              <a:gdLst>
                <a:gd name="T0" fmla="*/ 282 w 385"/>
                <a:gd name="T1" fmla="*/ 23 h 323"/>
                <a:gd name="T2" fmla="*/ 282 w 385"/>
                <a:gd name="T3" fmla="*/ 55 h 323"/>
                <a:gd name="T4" fmla="*/ 281 w 385"/>
                <a:gd name="T5" fmla="*/ 61 h 323"/>
                <a:gd name="T6" fmla="*/ 300 w 385"/>
                <a:gd name="T7" fmla="*/ 38 h 323"/>
                <a:gd name="T8" fmla="*/ 301 w 385"/>
                <a:gd name="T9" fmla="*/ 22 h 323"/>
                <a:gd name="T10" fmla="*/ 325 w 385"/>
                <a:gd name="T11" fmla="*/ 10 h 323"/>
                <a:gd name="T12" fmla="*/ 379 w 385"/>
                <a:gd name="T13" fmla="*/ 12 h 323"/>
                <a:gd name="T14" fmla="*/ 330 w 385"/>
                <a:gd name="T15" fmla="*/ 46 h 323"/>
                <a:gd name="T16" fmla="*/ 296 w 385"/>
                <a:gd name="T17" fmla="*/ 67 h 323"/>
                <a:gd name="T18" fmla="*/ 308 w 385"/>
                <a:gd name="T19" fmla="*/ 151 h 323"/>
                <a:gd name="T20" fmla="*/ 270 w 385"/>
                <a:gd name="T21" fmla="*/ 63 h 323"/>
                <a:gd name="T22" fmla="*/ 241 w 385"/>
                <a:gd name="T23" fmla="*/ 43 h 323"/>
                <a:gd name="T24" fmla="*/ 201 w 385"/>
                <a:gd name="T25" fmla="*/ 40 h 323"/>
                <a:gd name="T26" fmla="*/ 263 w 385"/>
                <a:gd name="T27" fmla="*/ 71 h 323"/>
                <a:gd name="T28" fmla="*/ 273 w 385"/>
                <a:gd name="T29" fmla="*/ 98 h 323"/>
                <a:gd name="T30" fmla="*/ 165 w 385"/>
                <a:gd name="T31" fmla="*/ 52 h 323"/>
                <a:gd name="T32" fmla="*/ 239 w 385"/>
                <a:gd name="T33" fmla="*/ 81 h 323"/>
                <a:gd name="T34" fmla="*/ 222 w 385"/>
                <a:gd name="T35" fmla="*/ 71 h 323"/>
                <a:gd name="T36" fmla="*/ 213 w 385"/>
                <a:gd name="T37" fmla="*/ 74 h 323"/>
                <a:gd name="T38" fmla="*/ 201 w 385"/>
                <a:gd name="T39" fmla="*/ 63 h 323"/>
                <a:gd name="T40" fmla="*/ 145 w 385"/>
                <a:gd name="T41" fmla="*/ 70 h 323"/>
                <a:gd name="T42" fmla="*/ 207 w 385"/>
                <a:gd name="T43" fmla="*/ 101 h 323"/>
                <a:gd name="T44" fmla="*/ 221 w 385"/>
                <a:gd name="T45" fmla="*/ 106 h 323"/>
                <a:gd name="T46" fmla="*/ 277 w 385"/>
                <a:gd name="T47" fmla="*/ 112 h 323"/>
                <a:gd name="T48" fmla="*/ 266 w 385"/>
                <a:gd name="T49" fmla="*/ 145 h 323"/>
                <a:gd name="T50" fmla="*/ 191 w 385"/>
                <a:gd name="T51" fmla="*/ 148 h 323"/>
                <a:gd name="T52" fmla="*/ 188 w 385"/>
                <a:gd name="T53" fmla="*/ 109 h 323"/>
                <a:gd name="T54" fmla="*/ 162 w 385"/>
                <a:gd name="T55" fmla="*/ 87 h 323"/>
                <a:gd name="T56" fmla="*/ 142 w 385"/>
                <a:gd name="T57" fmla="*/ 130 h 323"/>
                <a:gd name="T58" fmla="*/ 182 w 385"/>
                <a:gd name="T59" fmla="*/ 139 h 323"/>
                <a:gd name="T60" fmla="*/ 277 w 385"/>
                <a:gd name="T61" fmla="*/ 194 h 323"/>
                <a:gd name="T62" fmla="*/ 280 w 385"/>
                <a:gd name="T63" fmla="*/ 154 h 323"/>
                <a:gd name="T64" fmla="*/ 242 w 385"/>
                <a:gd name="T65" fmla="*/ 135 h 323"/>
                <a:gd name="T66" fmla="*/ 258 w 385"/>
                <a:gd name="T67" fmla="*/ 120 h 323"/>
                <a:gd name="T68" fmla="*/ 287 w 385"/>
                <a:gd name="T69" fmla="*/ 120 h 323"/>
                <a:gd name="T70" fmla="*/ 296 w 385"/>
                <a:gd name="T71" fmla="*/ 143 h 323"/>
                <a:gd name="T72" fmla="*/ 305 w 385"/>
                <a:gd name="T73" fmla="*/ 158 h 323"/>
                <a:gd name="T74" fmla="*/ 320 w 385"/>
                <a:gd name="T75" fmla="*/ 177 h 323"/>
                <a:gd name="T76" fmla="*/ 306 w 385"/>
                <a:gd name="T77" fmla="*/ 178 h 323"/>
                <a:gd name="T78" fmla="*/ 298 w 385"/>
                <a:gd name="T79" fmla="*/ 202 h 323"/>
                <a:gd name="T80" fmla="*/ 241 w 385"/>
                <a:gd name="T81" fmla="*/ 185 h 323"/>
                <a:gd name="T82" fmla="*/ 283 w 385"/>
                <a:gd name="T83" fmla="*/ 220 h 323"/>
                <a:gd name="T84" fmla="*/ 229 w 385"/>
                <a:gd name="T85" fmla="*/ 245 h 323"/>
                <a:gd name="T86" fmla="*/ 305 w 385"/>
                <a:gd name="T87" fmla="*/ 297 h 323"/>
                <a:gd name="T88" fmla="*/ 326 w 385"/>
                <a:gd name="T89" fmla="*/ 297 h 323"/>
                <a:gd name="T90" fmla="*/ 318 w 385"/>
                <a:gd name="T91" fmla="*/ 278 h 323"/>
                <a:gd name="T92" fmla="*/ 35 w 385"/>
                <a:gd name="T93" fmla="*/ 268 h 323"/>
                <a:gd name="T94" fmla="*/ 20 w 385"/>
                <a:gd name="T95" fmla="*/ 240 h 323"/>
                <a:gd name="T96" fmla="*/ 65 w 385"/>
                <a:gd name="T97" fmla="*/ 112 h 323"/>
                <a:gd name="T98" fmla="*/ 28 w 385"/>
                <a:gd name="T99" fmla="*/ 245 h 323"/>
                <a:gd name="T100" fmla="*/ 68 w 385"/>
                <a:gd name="T101" fmla="*/ 116 h 323"/>
                <a:gd name="T102" fmla="*/ 112 w 385"/>
                <a:gd name="T103" fmla="*/ 117 h 323"/>
                <a:gd name="T104" fmla="*/ 169 w 385"/>
                <a:gd name="T105" fmla="*/ 137 h 323"/>
                <a:gd name="T106" fmla="*/ 201 w 385"/>
                <a:gd name="T107" fmla="*/ 156 h 323"/>
                <a:gd name="T108" fmla="*/ 225 w 385"/>
                <a:gd name="T109" fmla="*/ 132 h 323"/>
                <a:gd name="T110" fmla="*/ 258 w 385"/>
                <a:gd name="T111" fmla="*/ 148 h 323"/>
                <a:gd name="T112" fmla="*/ 216 w 385"/>
                <a:gd name="T113" fmla="*/ 185 h 323"/>
                <a:gd name="T114" fmla="*/ 178 w 385"/>
                <a:gd name="T115" fmla="*/ 234 h 323"/>
                <a:gd name="T116" fmla="*/ 246 w 385"/>
                <a:gd name="T117" fmla="*/ 222 h 323"/>
                <a:gd name="T118" fmla="*/ 293 w 385"/>
                <a:gd name="T119" fmla="*/ 224 h 323"/>
                <a:gd name="T120" fmla="*/ 312 w 385"/>
                <a:gd name="T121" fmla="*/ 258 h 323"/>
                <a:gd name="T122" fmla="*/ 275 w 385"/>
                <a:gd name="T123" fmla="*/ 281 h 323"/>
                <a:gd name="T124" fmla="*/ 281 w 385"/>
                <a:gd name="T125" fmla="*/ 309 h 3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5" h="323">
                  <a:moveTo>
                    <a:pt x="278" y="57"/>
                  </a:moveTo>
                  <a:cubicBezTo>
                    <a:pt x="279" y="56"/>
                    <a:pt x="279" y="56"/>
                    <a:pt x="279" y="56"/>
                  </a:cubicBezTo>
                  <a:cubicBezTo>
                    <a:pt x="280" y="56"/>
                    <a:pt x="280" y="56"/>
                    <a:pt x="280" y="56"/>
                  </a:cubicBezTo>
                  <a:cubicBezTo>
                    <a:pt x="281" y="54"/>
                    <a:pt x="281" y="54"/>
                    <a:pt x="281" y="54"/>
                  </a:cubicBezTo>
                  <a:cubicBezTo>
                    <a:pt x="282" y="52"/>
                    <a:pt x="282" y="52"/>
                    <a:pt x="282" y="52"/>
                  </a:cubicBezTo>
                  <a:cubicBezTo>
                    <a:pt x="282" y="52"/>
                    <a:pt x="282" y="52"/>
                    <a:pt x="282" y="52"/>
                  </a:cubicBezTo>
                  <a:cubicBezTo>
                    <a:pt x="282" y="53"/>
                    <a:pt x="282" y="53"/>
                    <a:pt x="282" y="53"/>
                  </a:cubicBezTo>
                  <a:cubicBezTo>
                    <a:pt x="282" y="54"/>
                    <a:pt x="282" y="54"/>
                    <a:pt x="282" y="54"/>
                  </a:cubicBezTo>
                  <a:cubicBezTo>
                    <a:pt x="282" y="54"/>
                    <a:pt x="282" y="54"/>
                    <a:pt x="282" y="54"/>
                  </a:cubicBezTo>
                  <a:cubicBezTo>
                    <a:pt x="283" y="54"/>
                    <a:pt x="283" y="54"/>
                    <a:pt x="283" y="54"/>
                  </a:cubicBezTo>
                  <a:cubicBezTo>
                    <a:pt x="283" y="53"/>
                    <a:pt x="283" y="53"/>
                    <a:pt x="283" y="53"/>
                  </a:cubicBezTo>
                  <a:cubicBezTo>
                    <a:pt x="284" y="53"/>
                    <a:pt x="284" y="53"/>
                    <a:pt x="284" y="53"/>
                  </a:cubicBezTo>
                  <a:cubicBezTo>
                    <a:pt x="284" y="52"/>
                    <a:pt x="284" y="52"/>
                    <a:pt x="284" y="52"/>
                  </a:cubicBezTo>
                  <a:cubicBezTo>
                    <a:pt x="283" y="52"/>
                    <a:pt x="283" y="52"/>
                    <a:pt x="283" y="52"/>
                  </a:cubicBezTo>
                  <a:cubicBezTo>
                    <a:pt x="283" y="52"/>
                    <a:pt x="283" y="52"/>
                    <a:pt x="283" y="52"/>
                  </a:cubicBezTo>
                  <a:cubicBezTo>
                    <a:pt x="284" y="51"/>
                    <a:pt x="284" y="51"/>
                    <a:pt x="284" y="51"/>
                  </a:cubicBezTo>
                  <a:cubicBezTo>
                    <a:pt x="284" y="50"/>
                    <a:pt x="284" y="50"/>
                    <a:pt x="284" y="50"/>
                  </a:cubicBezTo>
                  <a:cubicBezTo>
                    <a:pt x="284" y="50"/>
                    <a:pt x="284" y="50"/>
                    <a:pt x="284" y="50"/>
                  </a:cubicBezTo>
                  <a:cubicBezTo>
                    <a:pt x="284" y="49"/>
                    <a:pt x="284" y="49"/>
                    <a:pt x="284" y="49"/>
                  </a:cubicBezTo>
                  <a:cubicBezTo>
                    <a:pt x="285" y="48"/>
                    <a:pt x="285" y="48"/>
                    <a:pt x="285" y="48"/>
                  </a:cubicBezTo>
                  <a:cubicBezTo>
                    <a:pt x="285" y="47"/>
                    <a:pt x="285" y="47"/>
                    <a:pt x="285" y="47"/>
                  </a:cubicBezTo>
                  <a:cubicBezTo>
                    <a:pt x="286" y="47"/>
                    <a:pt x="286" y="47"/>
                    <a:pt x="286" y="47"/>
                  </a:cubicBezTo>
                  <a:cubicBezTo>
                    <a:pt x="287" y="46"/>
                    <a:pt x="287" y="46"/>
                    <a:pt x="287" y="46"/>
                  </a:cubicBezTo>
                  <a:cubicBezTo>
                    <a:pt x="287" y="47"/>
                    <a:pt x="287" y="47"/>
                    <a:pt x="287" y="47"/>
                  </a:cubicBezTo>
                  <a:cubicBezTo>
                    <a:pt x="287" y="47"/>
                    <a:pt x="287" y="47"/>
                    <a:pt x="287" y="47"/>
                  </a:cubicBezTo>
                  <a:cubicBezTo>
                    <a:pt x="286" y="47"/>
                    <a:pt x="286" y="47"/>
                    <a:pt x="286" y="47"/>
                  </a:cubicBezTo>
                  <a:cubicBezTo>
                    <a:pt x="286" y="49"/>
                    <a:pt x="286" y="49"/>
                    <a:pt x="286" y="49"/>
                  </a:cubicBezTo>
                  <a:cubicBezTo>
                    <a:pt x="285" y="50"/>
                    <a:pt x="285" y="50"/>
                    <a:pt x="285" y="50"/>
                  </a:cubicBezTo>
                  <a:cubicBezTo>
                    <a:pt x="285" y="51"/>
                    <a:pt x="285" y="51"/>
                    <a:pt x="285" y="51"/>
                  </a:cubicBezTo>
                  <a:cubicBezTo>
                    <a:pt x="285" y="51"/>
                    <a:pt x="285" y="51"/>
                    <a:pt x="285" y="51"/>
                  </a:cubicBezTo>
                  <a:cubicBezTo>
                    <a:pt x="285" y="52"/>
                    <a:pt x="285" y="52"/>
                    <a:pt x="285" y="52"/>
                  </a:cubicBezTo>
                  <a:cubicBezTo>
                    <a:pt x="286" y="52"/>
                    <a:pt x="286" y="52"/>
                    <a:pt x="286" y="52"/>
                  </a:cubicBezTo>
                  <a:cubicBezTo>
                    <a:pt x="287" y="51"/>
                    <a:pt x="287" y="51"/>
                    <a:pt x="287" y="51"/>
                  </a:cubicBezTo>
                  <a:cubicBezTo>
                    <a:pt x="288" y="49"/>
                    <a:pt x="288" y="49"/>
                    <a:pt x="288" y="49"/>
                  </a:cubicBezTo>
                  <a:cubicBezTo>
                    <a:pt x="289" y="48"/>
                    <a:pt x="289" y="48"/>
                    <a:pt x="289" y="48"/>
                  </a:cubicBezTo>
                  <a:cubicBezTo>
                    <a:pt x="289" y="47"/>
                    <a:pt x="289" y="47"/>
                    <a:pt x="289" y="47"/>
                  </a:cubicBezTo>
                  <a:cubicBezTo>
                    <a:pt x="289" y="47"/>
                    <a:pt x="289" y="47"/>
                    <a:pt x="289" y="47"/>
                  </a:cubicBezTo>
                  <a:cubicBezTo>
                    <a:pt x="290" y="46"/>
                    <a:pt x="290" y="46"/>
                    <a:pt x="290" y="46"/>
                  </a:cubicBezTo>
                  <a:cubicBezTo>
                    <a:pt x="290" y="47"/>
                    <a:pt x="290" y="47"/>
                    <a:pt x="290" y="47"/>
                  </a:cubicBezTo>
                  <a:cubicBezTo>
                    <a:pt x="290" y="47"/>
                    <a:pt x="290" y="47"/>
                    <a:pt x="290" y="47"/>
                  </a:cubicBezTo>
                  <a:cubicBezTo>
                    <a:pt x="290" y="48"/>
                    <a:pt x="290" y="48"/>
                    <a:pt x="290" y="48"/>
                  </a:cubicBezTo>
                  <a:cubicBezTo>
                    <a:pt x="290" y="48"/>
                    <a:pt x="290" y="48"/>
                    <a:pt x="290" y="48"/>
                  </a:cubicBezTo>
                  <a:cubicBezTo>
                    <a:pt x="291" y="47"/>
                    <a:pt x="291" y="47"/>
                    <a:pt x="291" y="47"/>
                  </a:cubicBezTo>
                  <a:cubicBezTo>
                    <a:pt x="292" y="47"/>
                    <a:pt x="292" y="47"/>
                    <a:pt x="292" y="47"/>
                  </a:cubicBezTo>
                  <a:cubicBezTo>
                    <a:pt x="293" y="47"/>
                    <a:pt x="293" y="47"/>
                    <a:pt x="293" y="47"/>
                  </a:cubicBezTo>
                  <a:cubicBezTo>
                    <a:pt x="295" y="46"/>
                    <a:pt x="295" y="46"/>
                    <a:pt x="295" y="46"/>
                  </a:cubicBezTo>
                  <a:cubicBezTo>
                    <a:pt x="296" y="46"/>
                    <a:pt x="296" y="46"/>
                    <a:pt x="296" y="46"/>
                  </a:cubicBezTo>
                  <a:cubicBezTo>
                    <a:pt x="296" y="46"/>
                    <a:pt x="296" y="46"/>
                    <a:pt x="296" y="46"/>
                  </a:cubicBezTo>
                  <a:cubicBezTo>
                    <a:pt x="297" y="46"/>
                    <a:pt x="297" y="46"/>
                    <a:pt x="297" y="46"/>
                  </a:cubicBezTo>
                  <a:cubicBezTo>
                    <a:pt x="297" y="45"/>
                    <a:pt x="297" y="45"/>
                    <a:pt x="297" y="45"/>
                  </a:cubicBezTo>
                  <a:cubicBezTo>
                    <a:pt x="297" y="44"/>
                    <a:pt x="297" y="44"/>
                    <a:pt x="297" y="44"/>
                  </a:cubicBezTo>
                  <a:cubicBezTo>
                    <a:pt x="298" y="44"/>
                    <a:pt x="298" y="44"/>
                    <a:pt x="298" y="44"/>
                  </a:cubicBezTo>
                  <a:cubicBezTo>
                    <a:pt x="297" y="43"/>
                    <a:pt x="297" y="43"/>
                    <a:pt x="297" y="43"/>
                  </a:cubicBezTo>
                  <a:cubicBezTo>
                    <a:pt x="297" y="42"/>
                    <a:pt x="297" y="42"/>
                    <a:pt x="297" y="42"/>
                  </a:cubicBezTo>
                  <a:cubicBezTo>
                    <a:pt x="297" y="40"/>
                    <a:pt x="297" y="40"/>
                    <a:pt x="297" y="40"/>
                  </a:cubicBezTo>
                  <a:cubicBezTo>
                    <a:pt x="297" y="40"/>
                    <a:pt x="297" y="40"/>
                    <a:pt x="297" y="40"/>
                  </a:cubicBezTo>
                  <a:cubicBezTo>
                    <a:pt x="296" y="41"/>
                    <a:pt x="296" y="41"/>
                    <a:pt x="296" y="41"/>
                  </a:cubicBezTo>
                  <a:cubicBezTo>
                    <a:pt x="295" y="43"/>
                    <a:pt x="295" y="43"/>
                    <a:pt x="295" y="43"/>
                  </a:cubicBezTo>
                  <a:cubicBezTo>
                    <a:pt x="295" y="43"/>
                    <a:pt x="295" y="43"/>
                    <a:pt x="295" y="43"/>
                  </a:cubicBezTo>
                  <a:cubicBezTo>
                    <a:pt x="295" y="42"/>
                    <a:pt x="295" y="42"/>
                    <a:pt x="295" y="42"/>
                  </a:cubicBezTo>
                  <a:cubicBezTo>
                    <a:pt x="296" y="41"/>
                    <a:pt x="296" y="41"/>
                    <a:pt x="296" y="41"/>
                  </a:cubicBezTo>
                  <a:cubicBezTo>
                    <a:pt x="297" y="41"/>
                    <a:pt x="297" y="41"/>
                    <a:pt x="297" y="41"/>
                  </a:cubicBezTo>
                  <a:cubicBezTo>
                    <a:pt x="297" y="40"/>
                    <a:pt x="297" y="40"/>
                    <a:pt x="297" y="40"/>
                  </a:cubicBezTo>
                  <a:cubicBezTo>
                    <a:pt x="296" y="39"/>
                    <a:pt x="296" y="39"/>
                    <a:pt x="296" y="39"/>
                  </a:cubicBezTo>
                  <a:cubicBezTo>
                    <a:pt x="295" y="39"/>
                    <a:pt x="295" y="39"/>
                    <a:pt x="295" y="39"/>
                  </a:cubicBezTo>
                  <a:cubicBezTo>
                    <a:pt x="295" y="39"/>
                    <a:pt x="295" y="39"/>
                    <a:pt x="295" y="39"/>
                  </a:cubicBezTo>
                  <a:cubicBezTo>
                    <a:pt x="295" y="39"/>
                    <a:pt x="295" y="39"/>
                    <a:pt x="295" y="39"/>
                  </a:cubicBezTo>
                  <a:cubicBezTo>
                    <a:pt x="294" y="39"/>
                    <a:pt x="294" y="39"/>
                    <a:pt x="294" y="39"/>
                  </a:cubicBezTo>
                  <a:cubicBezTo>
                    <a:pt x="294" y="39"/>
                    <a:pt x="294" y="39"/>
                    <a:pt x="294" y="39"/>
                  </a:cubicBezTo>
                  <a:cubicBezTo>
                    <a:pt x="293" y="39"/>
                    <a:pt x="293" y="39"/>
                    <a:pt x="293" y="39"/>
                  </a:cubicBezTo>
                  <a:cubicBezTo>
                    <a:pt x="292" y="40"/>
                    <a:pt x="292" y="40"/>
                    <a:pt x="292" y="40"/>
                  </a:cubicBezTo>
                  <a:cubicBezTo>
                    <a:pt x="292" y="39"/>
                    <a:pt x="292" y="39"/>
                    <a:pt x="292" y="39"/>
                  </a:cubicBezTo>
                  <a:cubicBezTo>
                    <a:pt x="292" y="39"/>
                    <a:pt x="292" y="39"/>
                    <a:pt x="292" y="39"/>
                  </a:cubicBezTo>
                  <a:cubicBezTo>
                    <a:pt x="294" y="38"/>
                    <a:pt x="294" y="38"/>
                    <a:pt x="294" y="38"/>
                  </a:cubicBezTo>
                  <a:cubicBezTo>
                    <a:pt x="295" y="38"/>
                    <a:pt x="295" y="38"/>
                    <a:pt x="295" y="38"/>
                  </a:cubicBezTo>
                  <a:cubicBezTo>
                    <a:pt x="296" y="37"/>
                    <a:pt x="296" y="37"/>
                    <a:pt x="296" y="37"/>
                  </a:cubicBezTo>
                  <a:cubicBezTo>
                    <a:pt x="297" y="36"/>
                    <a:pt x="297" y="36"/>
                    <a:pt x="297" y="36"/>
                  </a:cubicBezTo>
                  <a:cubicBezTo>
                    <a:pt x="298" y="35"/>
                    <a:pt x="298" y="35"/>
                    <a:pt x="298" y="35"/>
                  </a:cubicBezTo>
                  <a:cubicBezTo>
                    <a:pt x="298" y="33"/>
                    <a:pt x="298" y="33"/>
                    <a:pt x="298" y="33"/>
                  </a:cubicBezTo>
                  <a:cubicBezTo>
                    <a:pt x="298" y="33"/>
                    <a:pt x="298" y="33"/>
                    <a:pt x="298" y="33"/>
                  </a:cubicBezTo>
                  <a:cubicBezTo>
                    <a:pt x="297" y="33"/>
                    <a:pt x="297" y="33"/>
                    <a:pt x="297" y="33"/>
                  </a:cubicBezTo>
                  <a:cubicBezTo>
                    <a:pt x="297" y="34"/>
                    <a:pt x="297" y="34"/>
                    <a:pt x="297" y="34"/>
                  </a:cubicBezTo>
                  <a:cubicBezTo>
                    <a:pt x="296" y="33"/>
                    <a:pt x="296" y="33"/>
                    <a:pt x="296" y="33"/>
                  </a:cubicBezTo>
                  <a:cubicBezTo>
                    <a:pt x="297" y="33"/>
                    <a:pt x="297" y="33"/>
                    <a:pt x="297" y="33"/>
                  </a:cubicBezTo>
                  <a:cubicBezTo>
                    <a:pt x="297" y="33"/>
                    <a:pt x="297" y="33"/>
                    <a:pt x="297" y="33"/>
                  </a:cubicBezTo>
                  <a:cubicBezTo>
                    <a:pt x="298" y="33"/>
                    <a:pt x="298" y="33"/>
                    <a:pt x="298" y="33"/>
                  </a:cubicBezTo>
                  <a:cubicBezTo>
                    <a:pt x="298" y="32"/>
                    <a:pt x="298" y="32"/>
                    <a:pt x="298" y="32"/>
                  </a:cubicBezTo>
                  <a:cubicBezTo>
                    <a:pt x="298" y="31"/>
                    <a:pt x="298" y="31"/>
                    <a:pt x="298" y="31"/>
                  </a:cubicBezTo>
                  <a:cubicBezTo>
                    <a:pt x="299" y="30"/>
                    <a:pt x="299" y="30"/>
                    <a:pt x="299" y="30"/>
                  </a:cubicBezTo>
                  <a:cubicBezTo>
                    <a:pt x="299" y="30"/>
                    <a:pt x="299" y="30"/>
                    <a:pt x="299" y="30"/>
                  </a:cubicBezTo>
                  <a:cubicBezTo>
                    <a:pt x="299" y="29"/>
                    <a:pt x="299" y="29"/>
                    <a:pt x="299" y="29"/>
                  </a:cubicBezTo>
                  <a:cubicBezTo>
                    <a:pt x="299" y="29"/>
                    <a:pt x="299" y="29"/>
                    <a:pt x="299" y="29"/>
                  </a:cubicBezTo>
                  <a:cubicBezTo>
                    <a:pt x="298" y="28"/>
                    <a:pt x="298" y="28"/>
                    <a:pt x="298" y="28"/>
                  </a:cubicBezTo>
                  <a:cubicBezTo>
                    <a:pt x="297" y="29"/>
                    <a:pt x="297" y="29"/>
                    <a:pt x="297" y="29"/>
                  </a:cubicBezTo>
                  <a:cubicBezTo>
                    <a:pt x="296" y="30"/>
                    <a:pt x="296" y="30"/>
                    <a:pt x="296" y="30"/>
                  </a:cubicBezTo>
                  <a:cubicBezTo>
                    <a:pt x="296" y="31"/>
                    <a:pt x="296" y="31"/>
                    <a:pt x="296" y="31"/>
                  </a:cubicBezTo>
                  <a:cubicBezTo>
                    <a:pt x="297" y="32"/>
                    <a:pt x="297" y="32"/>
                    <a:pt x="297" y="32"/>
                  </a:cubicBezTo>
                  <a:cubicBezTo>
                    <a:pt x="296" y="33"/>
                    <a:pt x="296" y="33"/>
                    <a:pt x="296" y="33"/>
                  </a:cubicBezTo>
                  <a:cubicBezTo>
                    <a:pt x="296" y="33"/>
                    <a:pt x="296" y="33"/>
                    <a:pt x="296" y="33"/>
                  </a:cubicBezTo>
                  <a:cubicBezTo>
                    <a:pt x="295" y="33"/>
                    <a:pt x="295" y="33"/>
                    <a:pt x="295" y="33"/>
                  </a:cubicBezTo>
                  <a:cubicBezTo>
                    <a:pt x="295" y="32"/>
                    <a:pt x="295" y="32"/>
                    <a:pt x="295" y="32"/>
                  </a:cubicBezTo>
                  <a:cubicBezTo>
                    <a:pt x="295" y="32"/>
                    <a:pt x="295" y="32"/>
                    <a:pt x="295" y="32"/>
                  </a:cubicBezTo>
                  <a:cubicBezTo>
                    <a:pt x="295" y="31"/>
                    <a:pt x="295" y="31"/>
                    <a:pt x="295" y="31"/>
                  </a:cubicBezTo>
                  <a:cubicBezTo>
                    <a:pt x="296" y="30"/>
                    <a:pt x="296" y="30"/>
                    <a:pt x="296" y="30"/>
                  </a:cubicBezTo>
                  <a:cubicBezTo>
                    <a:pt x="296" y="29"/>
                    <a:pt x="296" y="29"/>
                    <a:pt x="296" y="29"/>
                  </a:cubicBezTo>
                  <a:cubicBezTo>
                    <a:pt x="296" y="29"/>
                    <a:pt x="296" y="29"/>
                    <a:pt x="296" y="29"/>
                  </a:cubicBezTo>
                  <a:cubicBezTo>
                    <a:pt x="296" y="29"/>
                    <a:pt x="296" y="29"/>
                    <a:pt x="296" y="29"/>
                  </a:cubicBezTo>
                  <a:cubicBezTo>
                    <a:pt x="297" y="29"/>
                    <a:pt x="297" y="29"/>
                    <a:pt x="297" y="29"/>
                  </a:cubicBezTo>
                  <a:cubicBezTo>
                    <a:pt x="296" y="28"/>
                    <a:pt x="296" y="28"/>
                    <a:pt x="296" y="28"/>
                  </a:cubicBezTo>
                  <a:cubicBezTo>
                    <a:pt x="296" y="27"/>
                    <a:pt x="296" y="27"/>
                    <a:pt x="296" y="27"/>
                  </a:cubicBezTo>
                  <a:cubicBezTo>
                    <a:pt x="295" y="27"/>
                    <a:pt x="295" y="27"/>
                    <a:pt x="295" y="27"/>
                  </a:cubicBezTo>
                  <a:cubicBezTo>
                    <a:pt x="294" y="27"/>
                    <a:pt x="294" y="27"/>
                    <a:pt x="294" y="27"/>
                  </a:cubicBezTo>
                  <a:cubicBezTo>
                    <a:pt x="294" y="28"/>
                    <a:pt x="294" y="28"/>
                    <a:pt x="294" y="28"/>
                  </a:cubicBezTo>
                  <a:cubicBezTo>
                    <a:pt x="293" y="27"/>
                    <a:pt x="293" y="27"/>
                    <a:pt x="293" y="27"/>
                  </a:cubicBezTo>
                  <a:cubicBezTo>
                    <a:pt x="293" y="27"/>
                    <a:pt x="293" y="27"/>
                    <a:pt x="293" y="27"/>
                  </a:cubicBezTo>
                  <a:cubicBezTo>
                    <a:pt x="293" y="26"/>
                    <a:pt x="293" y="26"/>
                    <a:pt x="293" y="26"/>
                  </a:cubicBezTo>
                  <a:cubicBezTo>
                    <a:pt x="293" y="25"/>
                    <a:pt x="293" y="25"/>
                    <a:pt x="293" y="25"/>
                  </a:cubicBezTo>
                  <a:cubicBezTo>
                    <a:pt x="293" y="23"/>
                    <a:pt x="293" y="23"/>
                    <a:pt x="293" y="23"/>
                  </a:cubicBezTo>
                  <a:cubicBezTo>
                    <a:pt x="293" y="22"/>
                    <a:pt x="293" y="22"/>
                    <a:pt x="293" y="22"/>
                  </a:cubicBezTo>
                  <a:cubicBezTo>
                    <a:pt x="293" y="21"/>
                    <a:pt x="293" y="21"/>
                    <a:pt x="293" y="21"/>
                  </a:cubicBezTo>
                  <a:cubicBezTo>
                    <a:pt x="294" y="20"/>
                    <a:pt x="294" y="20"/>
                    <a:pt x="294" y="20"/>
                  </a:cubicBezTo>
                  <a:cubicBezTo>
                    <a:pt x="293" y="19"/>
                    <a:pt x="293" y="19"/>
                    <a:pt x="293" y="19"/>
                  </a:cubicBezTo>
                  <a:cubicBezTo>
                    <a:pt x="294" y="17"/>
                    <a:pt x="294" y="17"/>
                    <a:pt x="294" y="17"/>
                  </a:cubicBezTo>
                  <a:cubicBezTo>
                    <a:pt x="294" y="16"/>
                    <a:pt x="294" y="16"/>
                    <a:pt x="294" y="16"/>
                  </a:cubicBezTo>
                  <a:cubicBezTo>
                    <a:pt x="293" y="16"/>
                    <a:pt x="293" y="16"/>
                    <a:pt x="293" y="16"/>
                  </a:cubicBezTo>
                  <a:cubicBezTo>
                    <a:pt x="293" y="15"/>
                    <a:pt x="293" y="15"/>
                    <a:pt x="293" y="15"/>
                  </a:cubicBezTo>
                  <a:cubicBezTo>
                    <a:pt x="292" y="14"/>
                    <a:pt x="292" y="14"/>
                    <a:pt x="292" y="14"/>
                  </a:cubicBezTo>
                  <a:cubicBezTo>
                    <a:pt x="292" y="13"/>
                    <a:pt x="292" y="13"/>
                    <a:pt x="292" y="13"/>
                  </a:cubicBezTo>
                  <a:cubicBezTo>
                    <a:pt x="290" y="13"/>
                    <a:pt x="290" y="13"/>
                    <a:pt x="290" y="13"/>
                  </a:cubicBezTo>
                  <a:cubicBezTo>
                    <a:pt x="290" y="13"/>
                    <a:pt x="290" y="13"/>
                    <a:pt x="290" y="13"/>
                  </a:cubicBezTo>
                  <a:cubicBezTo>
                    <a:pt x="290" y="13"/>
                    <a:pt x="290" y="13"/>
                    <a:pt x="290" y="13"/>
                  </a:cubicBezTo>
                  <a:cubicBezTo>
                    <a:pt x="290" y="14"/>
                    <a:pt x="290" y="14"/>
                    <a:pt x="290" y="14"/>
                  </a:cubicBezTo>
                  <a:cubicBezTo>
                    <a:pt x="289" y="13"/>
                    <a:pt x="289" y="13"/>
                    <a:pt x="289" y="13"/>
                  </a:cubicBezTo>
                  <a:cubicBezTo>
                    <a:pt x="288" y="13"/>
                    <a:pt x="288" y="13"/>
                    <a:pt x="288" y="13"/>
                  </a:cubicBezTo>
                  <a:cubicBezTo>
                    <a:pt x="288" y="14"/>
                    <a:pt x="288" y="14"/>
                    <a:pt x="288" y="14"/>
                  </a:cubicBezTo>
                  <a:cubicBezTo>
                    <a:pt x="287" y="15"/>
                    <a:pt x="287" y="15"/>
                    <a:pt x="287" y="15"/>
                  </a:cubicBezTo>
                  <a:cubicBezTo>
                    <a:pt x="288" y="15"/>
                    <a:pt x="288" y="15"/>
                    <a:pt x="288" y="15"/>
                  </a:cubicBezTo>
                  <a:cubicBezTo>
                    <a:pt x="288" y="15"/>
                    <a:pt x="288" y="15"/>
                    <a:pt x="288" y="15"/>
                  </a:cubicBezTo>
                  <a:cubicBezTo>
                    <a:pt x="289" y="15"/>
                    <a:pt x="289" y="15"/>
                    <a:pt x="289" y="15"/>
                  </a:cubicBezTo>
                  <a:cubicBezTo>
                    <a:pt x="290" y="15"/>
                    <a:pt x="290" y="15"/>
                    <a:pt x="290" y="15"/>
                  </a:cubicBezTo>
                  <a:cubicBezTo>
                    <a:pt x="291" y="16"/>
                    <a:pt x="291" y="16"/>
                    <a:pt x="291" y="16"/>
                  </a:cubicBezTo>
                  <a:cubicBezTo>
                    <a:pt x="291" y="16"/>
                    <a:pt x="291" y="16"/>
                    <a:pt x="291" y="16"/>
                  </a:cubicBezTo>
                  <a:cubicBezTo>
                    <a:pt x="291" y="17"/>
                    <a:pt x="291" y="17"/>
                    <a:pt x="291" y="17"/>
                  </a:cubicBezTo>
                  <a:cubicBezTo>
                    <a:pt x="290" y="18"/>
                    <a:pt x="290" y="18"/>
                    <a:pt x="290" y="18"/>
                  </a:cubicBezTo>
                  <a:cubicBezTo>
                    <a:pt x="289" y="18"/>
                    <a:pt x="289" y="18"/>
                    <a:pt x="289" y="18"/>
                  </a:cubicBezTo>
                  <a:cubicBezTo>
                    <a:pt x="288" y="17"/>
                    <a:pt x="288" y="17"/>
                    <a:pt x="288" y="17"/>
                  </a:cubicBezTo>
                  <a:cubicBezTo>
                    <a:pt x="288" y="17"/>
                    <a:pt x="288" y="17"/>
                    <a:pt x="288" y="17"/>
                  </a:cubicBezTo>
                  <a:cubicBezTo>
                    <a:pt x="287" y="17"/>
                    <a:pt x="287" y="17"/>
                    <a:pt x="287" y="17"/>
                  </a:cubicBezTo>
                  <a:cubicBezTo>
                    <a:pt x="287" y="18"/>
                    <a:pt x="287" y="18"/>
                    <a:pt x="287" y="18"/>
                  </a:cubicBezTo>
                  <a:cubicBezTo>
                    <a:pt x="288" y="18"/>
                    <a:pt x="288" y="18"/>
                    <a:pt x="288" y="18"/>
                  </a:cubicBezTo>
                  <a:cubicBezTo>
                    <a:pt x="287" y="19"/>
                    <a:pt x="287" y="19"/>
                    <a:pt x="287" y="19"/>
                  </a:cubicBezTo>
                  <a:cubicBezTo>
                    <a:pt x="286" y="19"/>
                    <a:pt x="286" y="19"/>
                    <a:pt x="286" y="19"/>
                  </a:cubicBezTo>
                  <a:cubicBezTo>
                    <a:pt x="285" y="18"/>
                    <a:pt x="285" y="18"/>
                    <a:pt x="285" y="18"/>
                  </a:cubicBezTo>
                  <a:cubicBezTo>
                    <a:pt x="284" y="18"/>
                    <a:pt x="284" y="18"/>
                    <a:pt x="284" y="18"/>
                  </a:cubicBezTo>
                  <a:cubicBezTo>
                    <a:pt x="283" y="19"/>
                    <a:pt x="283" y="19"/>
                    <a:pt x="283" y="19"/>
                  </a:cubicBezTo>
                  <a:cubicBezTo>
                    <a:pt x="283" y="20"/>
                    <a:pt x="283" y="20"/>
                    <a:pt x="283" y="20"/>
                  </a:cubicBezTo>
                  <a:cubicBezTo>
                    <a:pt x="283" y="20"/>
                    <a:pt x="283" y="20"/>
                    <a:pt x="283" y="20"/>
                  </a:cubicBezTo>
                  <a:cubicBezTo>
                    <a:pt x="284" y="20"/>
                    <a:pt x="284" y="20"/>
                    <a:pt x="284" y="20"/>
                  </a:cubicBezTo>
                  <a:cubicBezTo>
                    <a:pt x="284" y="21"/>
                    <a:pt x="284" y="21"/>
                    <a:pt x="284" y="21"/>
                  </a:cubicBezTo>
                  <a:cubicBezTo>
                    <a:pt x="285" y="22"/>
                    <a:pt x="285" y="22"/>
                    <a:pt x="285" y="22"/>
                  </a:cubicBezTo>
                  <a:cubicBezTo>
                    <a:pt x="285" y="22"/>
                    <a:pt x="285" y="22"/>
                    <a:pt x="285" y="22"/>
                  </a:cubicBezTo>
                  <a:cubicBezTo>
                    <a:pt x="284" y="22"/>
                    <a:pt x="284" y="22"/>
                    <a:pt x="284" y="22"/>
                  </a:cubicBezTo>
                  <a:cubicBezTo>
                    <a:pt x="284" y="23"/>
                    <a:pt x="284" y="23"/>
                    <a:pt x="284" y="23"/>
                  </a:cubicBezTo>
                  <a:cubicBezTo>
                    <a:pt x="285" y="23"/>
                    <a:pt x="285" y="23"/>
                    <a:pt x="285" y="23"/>
                  </a:cubicBezTo>
                  <a:cubicBezTo>
                    <a:pt x="285" y="24"/>
                    <a:pt x="285" y="24"/>
                    <a:pt x="285" y="24"/>
                  </a:cubicBezTo>
                  <a:cubicBezTo>
                    <a:pt x="284" y="24"/>
                    <a:pt x="284" y="24"/>
                    <a:pt x="284" y="24"/>
                  </a:cubicBezTo>
                  <a:cubicBezTo>
                    <a:pt x="283" y="23"/>
                    <a:pt x="283" y="23"/>
                    <a:pt x="283" y="23"/>
                  </a:cubicBezTo>
                  <a:cubicBezTo>
                    <a:pt x="282" y="23"/>
                    <a:pt x="282" y="23"/>
                    <a:pt x="282" y="23"/>
                  </a:cubicBezTo>
                  <a:cubicBezTo>
                    <a:pt x="282" y="23"/>
                    <a:pt x="282" y="23"/>
                    <a:pt x="282" y="23"/>
                  </a:cubicBezTo>
                  <a:cubicBezTo>
                    <a:pt x="281" y="23"/>
                    <a:pt x="281" y="23"/>
                    <a:pt x="281" y="23"/>
                  </a:cubicBezTo>
                  <a:cubicBezTo>
                    <a:pt x="280" y="23"/>
                    <a:pt x="280" y="23"/>
                    <a:pt x="280" y="23"/>
                  </a:cubicBezTo>
                  <a:cubicBezTo>
                    <a:pt x="280" y="24"/>
                    <a:pt x="280" y="24"/>
                    <a:pt x="280" y="24"/>
                  </a:cubicBezTo>
                  <a:cubicBezTo>
                    <a:pt x="280" y="24"/>
                    <a:pt x="280" y="24"/>
                    <a:pt x="280" y="24"/>
                  </a:cubicBezTo>
                  <a:cubicBezTo>
                    <a:pt x="280" y="25"/>
                    <a:pt x="280" y="25"/>
                    <a:pt x="280" y="25"/>
                  </a:cubicBezTo>
                  <a:cubicBezTo>
                    <a:pt x="280" y="25"/>
                    <a:pt x="280" y="25"/>
                    <a:pt x="280" y="25"/>
                  </a:cubicBezTo>
                  <a:cubicBezTo>
                    <a:pt x="280" y="24"/>
                    <a:pt x="280" y="24"/>
                    <a:pt x="280" y="24"/>
                  </a:cubicBezTo>
                  <a:cubicBezTo>
                    <a:pt x="279" y="24"/>
                    <a:pt x="279" y="24"/>
                    <a:pt x="279" y="24"/>
                  </a:cubicBezTo>
                  <a:cubicBezTo>
                    <a:pt x="278" y="24"/>
                    <a:pt x="278" y="24"/>
                    <a:pt x="278" y="24"/>
                  </a:cubicBezTo>
                  <a:cubicBezTo>
                    <a:pt x="278" y="24"/>
                    <a:pt x="278" y="24"/>
                    <a:pt x="278" y="24"/>
                  </a:cubicBezTo>
                  <a:cubicBezTo>
                    <a:pt x="277" y="23"/>
                    <a:pt x="277" y="23"/>
                    <a:pt x="277" y="23"/>
                  </a:cubicBezTo>
                  <a:cubicBezTo>
                    <a:pt x="277" y="23"/>
                    <a:pt x="277" y="23"/>
                    <a:pt x="277" y="23"/>
                  </a:cubicBezTo>
                  <a:cubicBezTo>
                    <a:pt x="276" y="23"/>
                    <a:pt x="276" y="23"/>
                    <a:pt x="276" y="23"/>
                  </a:cubicBezTo>
                  <a:cubicBezTo>
                    <a:pt x="277" y="24"/>
                    <a:pt x="277" y="24"/>
                    <a:pt x="277" y="24"/>
                  </a:cubicBezTo>
                  <a:cubicBezTo>
                    <a:pt x="277" y="25"/>
                    <a:pt x="277" y="25"/>
                    <a:pt x="277" y="25"/>
                  </a:cubicBezTo>
                  <a:cubicBezTo>
                    <a:pt x="277" y="26"/>
                    <a:pt x="277" y="26"/>
                    <a:pt x="277" y="26"/>
                  </a:cubicBezTo>
                  <a:cubicBezTo>
                    <a:pt x="278" y="27"/>
                    <a:pt x="278" y="27"/>
                    <a:pt x="278" y="27"/>
                  </a:cubicBezTo>
                  <a:cubicBezTo>
                    <a:pt x="279" y="27"/>
                    <a:pt x="279" y="27"/>
                    <a:pt x="279" y="27"/>
                  </a:cubicBezTo>
                  <a:cubicBezTo>
                    <a:pt x="279" y="27"/>
                    <a:pt x="279" y="27"/>
                    <a:pt x="279" y="27"/>
                  </a:cubicBezTo>
                  <a:cubicBezTo>
                    <a:pt x="279" y="27"/>
                    <a:pt x="279" y="27"/>
                    <a:pt x="279" y="27"/>
                  </a:cubicBezTo>
                  <a:cubicBezTo>
                    <a:pt x="278" y="27"/>
                    <a:pt x="278" y="27"/>
                    <a:pt x="278" y="27"/>
                  </a:cubicBezTo>
                  <a:cubicBezTo>
                    <a:pt x="279" y="28"/>
                    <a:pt x="279" y="28"/>
                    <a:pt x="279" y="28"/>
                  </a:cubicBezTo>
                  <a:cubicBezTo>
                    <a:pt x="279" y="29"/>
                    <a:pt x="279" y="29"/>
                    <a:pt x="279" y="29"/>
                  </a:cubicBezTo>
                  <a:cubicBezTo>
                    <a:pt x="280" y="29"/>
                    <a:pt x="280" y="29"/>
                    <a:pt x="280" y="29"/>
                  </a:cubicBezTo>
                  <a:cubicBezTo>
                    <a:pt x="281" y="29"/>
                    <a:pt x="281" y="29"/>
                    <a:pt x="281" y="29"/>
                  </a:cubicBezTo>
                  <a:cubicBezTo>
                    <a:pt x="282" y="28"/>
                    <a:pt x="282" y="28"/>
                    <a:pt x="282" y="28"/>
                  </a:cubicBezTo>
                  <a:cubicBezTo>
                    <a:pt x="282" y="29"/>
                    <a:pt x="282" y="29"/>
                    <a:pt x="282" y="29"/>
                  </a:cubicBezTo>
                  <a:cubicBezTo>
                    <a:pt x="282" y="29"/>
                    <a:pt x="282" y="29"/>
                    <a:pt x="282" y="29"/>
                  </a:cubicBezTo>
                  <a:cubicBezTo>
                    <a:pt x="282" y="30"/>
                    <a:pt x="282" y="30"/>
                    <a:pt x="282" y="30"/>
                  </a:cubicBezTo>
                  <a:cubicBezTo>
                    <a:pt x="281" y="31"/>
                    <a:pt x="281" y="31"/>
                    <a:pt x="281" y="31"/>
                  </a:cubicBezTo>
                  <a:cubicBezTo>
                    <a:pt x="281" y="31"/>
                    <a:pt x="281" y="31"/>
                    <a:pt x="281" y="31"/>
                  </a:cubicBezTo>
                  <a:cubicBezTo>
                    <a:pt x="280" y="30"/>
                    <a:pt x="280" y="30"/>
                    <a:pt x="280" y="30"/>
                  </a:cubicBezTo>
                  <a:cubicBezTo>
                    <a:pt x="277" y="30"/>
                    <a:pt x="277" y="30"/>
                    <a:pt x="277" y="30"/>
                  </a:cubicBezTo>
                  <a:cubicBezTo>
                    <a:pt x="276" y="28"/>
                    <a:pt x="276" y="28"/>
                    <a:pt x="276" y="28"/>
                  </a:cubicBezTo>
                  <a:cubicBezTo>
                    <a:pt x="276" y="28"/>
                    <a:pt x="276" y="28"/>
                    <a:pt x="276" y="28"/>
                  </a:cubicBezTo>
                  <a:cubicBezTo>
                    <a:pt x="275" y="28"/>
                    <a:pt x="275" y="28"/>
                    <a:pt x="275" y="28"/>
                  </a:cubicBezTo>
                  <a:cubicBezTo>
                    <a:pt x="275" y="28"/>
                    <a:pt x="275" y="28"/>
                    <a:pt x="275" y="28"/>
                  </a:cubicBezTo>
                  <a:cubicBezTo>
                    <a:pt x="275" y="29"/>
                    <a:pt x="275" y="29"/>
                    <a:pt x="275" y="29"/>
                  </a:cubicBezTo>
                  <a:cubicBezTo>
                    <a:pt x="275" y="29"/>
                    <a:pt x="275" y="29"/>
                    <a:pt x="275" y="29"/>
                  </a:cubicBezTo>
                  <a:cubicBezTo>
                    <a:pt x="274" y="29"/>
                    <a:pt x="274" y="29"/>
                    <a:pt x="274" y="29"/>
                  </a:cubicBezTo>
                  <a:cubicBezTo>
                    <a:pt x="275" y="31"/>
                    <a:pt x="275" y="31"/>
                    <a:pt x="275" y="31"/>
                  </a:cubicBezTo>
                  <a:cubicBezTo>
                    <a:pt x="274" y="31"/>
                    <a:pt x="274" y="31"/>
                    <a:pt x="274" y="31"/>
                  </a:cubicBezTo>
                  <a:cubicBezTo>
                    <a:pt x="274" y="31"/>
                    <a:pt x="274" y="31"/>
                    <a:pt x="274" y="31"/>
                  </a:cubicBezTo>
                  <a:cubicBezTo>
                    <a:pt x="274" y="32"/>
                    <a:pt x="274" y="32"/>
                    <a:pt x="274" y="32"/>
                  </a:cubicBezTo>
                  <a:cubicBezTo>
                    <a:pt x="273" y="32"/>
                    <a:pt x="273" y="32"/>
                    <a:pt x="273" y="32"/>
                  </a:cubicBezTo>
                  <a:cubicBezTo>
                    <a:pt x="273" y="34"/>
                    <a:pt x="273" y="34"/>
                    <a:pt x="273" y="34"/>
                  </a:cubicBezTo>
                  <a:cubicBezTo>
                    <a:pt x="274" y="34"/>
                    <a:pt x="274" y="34"/>
                    <a:pt x="274" y="34"/>
                  </a:cubicBezTo>
                  <a:cubicBezTo>
                    <a:pt x="275" y="34"/>
                    <a:pt x="275" y="34"/>
                    <a:pt x="275" y="34"/>
                  </a:cubicBezTo>
                  <a:cubicBezTo>
                    <a:pt x="276" y="35"/>
                    <a:pt x="276" y="35"/>
                    <a:pt x="276" y="35"/>
                  </a:cubicBezTo>
                  <a:cubicBezTo>
                    <a:pt x="277" y="35"/>
                    <a:pt x="277" y="35"/>
                    <a:pt x="277" y="35"/>
                  </a:cubicBezTo>
                  <a:cubicBezTo>
                    <a:pt x="277" y="35"/>
                    <a:pt x="277" y="35"/>
                    <a:pt x="277" y="35"/>
                  </a:cubicBezTo>
                  <a:cubicBezTo>
                    <a:pt x="276" y="35"/>
                    <a:pt x="276" y="35"/>
                    <a:pt x="276" y="35"/>
                  </a:cubicBezTo>
                  <a:cubicBezTo>
                    <a:pt x="275" y="35"/>
                    <a:pt x="275" y="35"/>
                    <a:pt x="275" y="35"/>
                  </a:cubicBezTo>
                  <a:cubicBezTo>
                    <a:pt x="274" y="35"/>
                    <a:pt x="274" y="35"/>
                    <a:pt x="274" y="35"/>
                  </a:cubicBezTo>
                  <a:cubicBezTo>
                    <a:pt x="273" y="35"/>
                    <a:pt x="273" y="35"/>
                    <a:pt x="273" y="35"/>
                  </a:cubicBezTo>
                  <a:cubicBezTo>
                    <a:pt x="272" y="35"/>
                    <a:pt x="272" y="35"/>
                    <a:pt x="272" y="35"/>
                  </a:cubicBezTo>
                  <a:cubicBezTo>
                    <a:pt x="271" y="36"/>
                    <a:pt x="271" y="36"/>
                    <a:pt x="271" y="36"/>
                  </a:cubicBezTo>
                  <a:cubicBezTo>
                    <a:pt x="271" y="37"/>
                    <a:pt x="271" y="37"/>
                    <a:pt x="271" y="37"/>
                  </a:cubicBezTo>
                  <a:cubicBezTo>
                    <a:pt x="272" y="37"/>
                    <a:pt x="272" y="37"/>
                    <a:pt x="272" y="37"/>
                  </a:cubicBezTo>
                  <a:cubicBezTo>
                    <a:pt x="271" y="38"/>
                    <a:pt x="271" y="38"/>
                    <a:pt x="271" y="38"/>
                  </a:cubicBezTo>
                  <a:cubicBezTo>
                    <a:pt x="271" y="38"/>
                    <a:pt x="271" y="38"/>
                    <a:pt x="271" y="38"/>
                  </a:cubicBezTo>
                  <a:cubicBezTo>
                    <a:pt x="271" y="39"/>
                    <a:pt x="271" y="39"/>
                    <a:pt x="271" y="39"/>
                  </a:cubicBezTo>
                  <a:cubicBezTo>
                    <a:pt x="271" y="39"/>
                    <a:pt x="271" y="39"/>
                    <a:pt x="271" y="39"/>
                  </a:cubicBezTo>
                  <a:cubicBezTo>
                    <a:pt x="272" y="39"/>
                    <a:pt x="272" y="39"/>
                    <a:pt x="272" y="39"/>
                  </a:cubicBezTo>
                  <a:cubicBezTo>
                    <a:pt x="273" y="39"/>
                    <a:pt x="273" y="39"/>
                    <a:pt x="273" y="39"/>
                  </a:cubicBezTo>
                  <a:cubicBezTo>
                    <a:pt x="274" y="38"/>
                    <a:pt x="274" y="38"/>
                    <a:pt x="274" y="38"/>
                  </a:cubicBezTo>
                  <a:cubicBezTo>
                    <a:pt x="274" y="38"/>
                    <a:pt x="274" y="38"/>
                    <a:pt x="274" y="38"/>
                  </a:cubicBezTo>
                  <a:cubicBezTo>
                    <a:pt x="274" y="39"/>
                    <a:pt x="274" y="39"/>
                    <a:pt x="274" y="39"/>
                  </a:cubicBezTo>
                  <a:cubicBezTo>
                    <a:pt x="273" y="39"/>
                    <a:pt x="273" y="39"/>
                    <a:pt x="273" y="39"/>
                  </a:cubicBezTo>
                  <a:cubicBezTo>
                    <a:pt x="273" y="40"/>
                    <a:pt x="273" y="40"/>
                    <a:pt x="273" y="40"/>
                  </a:cubicBezTo>
                  <a:cubicBezTo>
                    <a:pt x="273" y="40"/>
                    <a:pt x="273" y="40"/>
                    <a:pt x="273" y="40"/>
                  </a:cubicBezTo>
                  <a:cubicBezTo>
                    <a:pt x="274" y="40"/>
                    <a:pt x="274" y="40"/>
                    <a:pt x="274" y="40"/>
                  </a:cubicBezTo>
                  <a:cubicBezTo>
                    <a:pt x="275" y="40"/>
                    <a:pt x="275" y="40"/>
                    <a:pt x="275" y="40"/>
                  </a:cubicBezTo>
                  <a:cubicBezTo>
                    <a:pt x="275" y="40"/>
                    <a:pt x="275" y="40"/>
                    <a:pt x="275" y="40"/>
                  </a:cubicBezTo>
                  <a:cubicBezTo>
                    <a:pt x="276" y="39"/>
                    <a:pt x="276" y="39"/>
                    <a:pt x="276" y="39"/>
                  </a:cubicBezTo>
                  <a:cubicBezTo>
                    <a:pt x="276" y="40"/>
                    <a:pt x="276" y="40"/>
                    <a:pt x="276" y="40"/>
                  </a:cubicBezTo>
                  <a:cubicBezTo>
                    <a:pt x="275" y="40"/>
                    <a:pt x="275" y="40"/>
                    <a:pt x="275" y="40"/>
                  </a:cubicBezTo>
                  <a:cubicBezTo>
                    <a:pt x="276" y="40"/>
                    <a:pt x="276" y="40"/>
                    <a:pt x="276" y="40"/>
                  </a:cubicBezTo>
                  <a:cubicBezTo>
                    <a:pt x="277" y="40"/>
                    <a:pt x="277" y="40"/>
                    <a:pt x="277" y="40"/>
                  </a:cubicBezTo>
                  <a:cubicBezTo>
                    <a:pt x="278" y="41"/>
                    <a:pt x="278" y="41"/>
                    <a:pt x="278" y="41"/>
                  </a:cubicBezTo>
                  <a:cubicBezTo>
                    <a:pt x="277" y="41"/>
                    <a:pt x="277" y="41"/>
                    <a:pt x="277" y="41"/>
                  </a:cubicBezTo>
                  <a:cubicBezTo>
                    <a:pt x="277" y="41"/>
                    <a:pt x="277" y="41"/>
                    <a:pt x="277" y="41"/>
                  </a:cubicBezTo>
                  <a:cubicBezTo>
                    <a:pt x="277" y="42"/>
                    <a:pt x="277" y="42"/>
                    <a:pt x="277" y="42"/>
                  </a:cubicBezTo>
                  <a:cubicBezTo>
                    <a:pt x="278" y="41"/>
                    <a:pt x="278" y="41"/>
                    <a:pt x="278" y="41"/>
                  </a:cubicBezTo>
                  <a:cubicBezTo>
                    <a:pt x="279" y="42"/>
                    <a:pt x="279" y="42"/>
                    <a:pt x="279" y="42"/>
                  </a:cubicBezTo>
                  <a:cubicBezTo>
                    <a:pt x="282" y="42"/>
                    <a:pt x="282" y="42"/>
                    <a:pt x="282" y="42"/>
                  </a:cubicBezTo>
                  <a:cubicBezTo>
                    <a:pt x="282" y="43"/>
                    <a:pt x="282" y="43"/>
                    <a:pt x="282" y="43"/>
                  </a:cubicBezTo>
                  <a:cubicBezTo>
                    <a:pt x="280" y="43"/>
                    <a:pt x="280" y="43"/>
                    <a:pt x="280" y="43"/>
                  </a:cubicBezTo>
                  <a:cubicBezTo>
                    <a:pt x="279" y="43"/>
                    <a:pt x="279" y="43"/>
                    <a:pt x="279" y="43"/>
                  </a:cubicBezTo>
                  <a:cubicBezTo>
                    <a:pt x="278" y="42"/>
                    <a:pt x="278" y="42"/>
                    <a:pt x="278" y="42"/>
                  </a:cubicBezTo>
                  <a:cubicBezTo>
                    <a:pt x="277" y="42"/>
                    <a:pt x="277" y="42"/>
                    <a:pt x="277" y="42"/>
                  </a:cubicBezTo>
                  <a:cubicBezTo>
                    <a:pt x="277" y="43"/>
                    <a:pt x="277" y="43"/>
                    <a:pt x="277" y="43"/>
                  </a:cubicBezTo>
                  <a:cubicBezTo>
                    <a:pt x="278" y="43"/>
                    <a:pt x="278" y="43"/>
                    <a:pt x="278" y="43"/>
                  </a:cubicBezTo>
                  <a:cubicBezTo>
                    <a:pt x="280" y="44"/>
                    <a:pt x="280" y="44"/>
                    <a:pt x="280" y="44"/>
                  </a:cubicBezTo>
                  <a:cubicBezTo>
                    <a:pt x="281" y="44"/>
                    <a:pt x="281" y="44"/>
                    <a:pt x="281" y="44"/>
                  </a:cubicBezTo>
                  <a:cubicBezTo>
                    <a:pt x="282" y="44"/>
                    <a:pt x="282" y="44"/>
                    <a:pt x="282" y="44"/>
                  </a:cubicBezTo>
                  <a:cubicBezTo>
                    <a:pt x="280" y="44"/>
                    <a:pt x="280" y="44"/>
                    <a:pt x="280" y="44"/>
                  </a:cubicBezTo>
                  <a:cubicBezTo>
                    <a:pt x="279" y="44"/>
                    <a:pt x="279" y="44"/>
                    <a:pt x="279" y="44"/>
                  </a:cubicBezTo>
                  <a:cubicBezTo>
                    <a:pt x="278" y="44"/>
                    <a:pt x="278" y="44"/>
                    <a:pt x="278" y="44"/>
                  </a:cubicBezTo>
                  <a:cubicBezTo>
                    <a:pt x="277" y="44"/>
                    <a:pt x="277" y="44"/>
                    <a:pt x="277" y="44"/>
                  </a:cubicBezTo>
                  <a:cubicBezTo>
                    <a:pt x="276" y="43"/>
                    <a:pt x="276" y="43"/>
                    <a:pt x="276" y="43"/>
                  </a:cubicBezTo>
                  <a:cubicBezTo>
                    <a:pt x="275" y="43"/>
                    <a:pt x="275" y="43"/>
                    <a:pt x="275" y="43"/>
                  </a:cubicBezTo>
                  <a:cubicBezTo>
                    <a:pt x="274" y="42"/>
                    <a:pt x="274" y="42"/>
                    <a:pt x="274" y="42"/>
                  </a:cubicBezTo>
                  <a:cubicBezTo>
                    <a:pt x="273" y="42"/>
                    <a:pt x="273" y="42"/>
                    <a:pt x="273" y="42"/>
                  </a:cubicBezTo>
                  <a:cubicBezTo>
                    <a:pt x="273" y="43"/>
                    <a:pt x="273" y="43"/>
                    <a:pt x="273" y="43"/>
                  </a:cubicBezTo>
                  <a:cubicBezTo>
                    <a:pt x="272" y="43"/>
                    <a:pt x="272" y="43"/>
                    <a:pt x="272" y="43"/>
                  </a:cubicBezTo>
                  <a:cubicBezTo>
                    <a:pt x="271" y="43"/>
                    <a:pt x="271" y="43"/>
                    <a:pt x="271" y="43"/>
                  </a:cubicBezTo>
                  <a:cubicBezTo>
                    <a:pt x="271" y="45"/>
                    <a:pt x="271" y="45"/>
                    <a:pt x="271" y="45"/>
                  </a:cubicBezTo>
                  <a:cubicBezTo>
                    <a:pt x="272" y="46"/>
                    <a:pt x="272" y="46"/>
                    <a:pt x="272" y="46"/>
                  </a:cubicBezTo>
                  <a:cubicBezTo>
                    <a:pt x="272" y="47"/>
                    <a:pt x="272" y="47"/>
                    <a:pt x="272" y="47"/>
                  </a:cubicBezTo>
                  <a:cubicBezTo>
                    <a:pt x="271" y="47"/>
                    <a:pt x="271" y="47"/>
                    <a:pt x="271" y="47"/>
                  </a:cubicBezTo>
                  <a:cubicBezTo>
                    <a:pt x="271" y="46"/>
                    <a:pt x="271" y="46"/>
                    <a:pt x="271" y="46"/>
                  </a:cubicBezTo>
                  <a:cubicBezTo>
                    <a:pt x="270" y="46"/>
                    <a:pt x="270" y="46"/>
                    <a:pt x="270" y="46"/>
                  </a:cubicBezTo>
                  <a:cubicBezTo>
                    <a:pt x="270" y="47"/>
                    <a:pt x="270" y="47"/>
                    <a:pt x="270" y="47"/>
                  </a:cubicBezTo>
                  <a:cubicBezTo>
                    <a:pt x="270" y="48"/>
                    <a:pt x="270" y="48"/>
                    <a:pt x="270" y="48"/>
                  </a:cubicBezTo>
                  <a:cubicBezTo>
                    <a:pt x="270" y="49"/>
                    <a:pt x="270" y="49"/>
                    <a:pt x="270" y="49"/>
                  </a:cubicBezTo>
                  <a:cubicBezTo>
                    <a:pt x="271" y="48"/>
                    <a:pt x="271" y="48"/>
                    <a:pt x="271" y="48"/>
                  </a:cubicBezTo>
                  <a:cubicBezTo>
                    <a:pt x="271" y="48"/>
                    <a:pt x="271" y="48"/>
                    <a:pt x="271" y="48"/>
                  </a:cubicBezTo>
                  <a:cubicBezTo>
                    <a:pt x="272" y="49"/>
                    <a:pt x="272" y="49"/>
                    <a:pt x="272" y="49"/>
                  </a:cubicBezTo>
                  <a:cubicBezTo>
                    <a:pt x="273" y="49"/>
                    <a:pt x="273" y="49"/>
                    <a:pt x="273" y="49"/>
                  </a:cubicBezTo>
                  <a:cubicBezTo>
                    <a:pt x="272" y="50"/>
                    <a:pt x="272" y="50"/>
                    <a:pt x="272" y="50"/>
                  </a:cubicBezTo>
                  <a:cubicBezTo>
                    <a:pt x="271" y="50"/>
                    <a:pt x="271" y="50"/>
                    <a:pt x="271" y="50"/>
                  </a:cubicBezTo>
                  <a:cubicBezTo>
                    <a:pt x="271" y="49"/>
                    <a:pt x="271" y="49"/>
                    <a:pt x="271" y="49"/>
                  </a:cubicBezTo>
                  <a:cubicBezTo>
                    <a:pt x="269" y="49"/>
                    <a:pt x="269" y="49"/>
                    <a:pt x="269" y="49"/>
                  </a:cubicBezTo>
                  <a:cubicBezTo>
                    <a:pt x="269" y="51"/>
                    <a:pt x="269" y="51"/>
                    <a:pt x="269" y="51"/>
                  </a:cubicBezTo>
                  <a:cubicBezTo>
                    <a:pt x="270" y="51"/>
                    <a:pt x="270" y="51"/>
                    <a:pt x="270" y="51"/>
                  </a:cubicBezTo>
                  <a:cubicBezTo>
                    <a:pt x="270" y="51"/>
                    <a:pt x="270" y="51"/>
                    <a:pt x="270" y="51"/>
                  </a:cubicBezTo>
                  <a:cubicBezTo>
                    <a:pt x="270" y="51"/>
                    <a:pt x="270" y="51"/>
                    <a:pt x="270" y="51"/>
                  </a:cubicBezTo>
                  <a:cubicBezTo>
                    <a:pt x="270" y="53"/>
                    <a:pt x="270" y="53"/>
                    <a:pt x="270" y="53"/>
                  </a:cubicBezTo>
                  <a:cubicBezTo>
                    <a:pt x="270" y="53"/>
                    <a:pt x="270" y="53"/>
                    <a:pt x="270" y="53"/>
                  </a:cubicBezTo>
                  <a:cubicBezTo>
                    <a:pt x="271" y="53"/>
                    <a:pt x="271" y="53"/>
                    <a:pt x="271" y="53"/>
                  </a:cubicBezTo>
                  <a:cubicBezTo>
                    <a:pt x="271" y="54"/>
                    <a:pt x="271" y="54"/>
                    <a:pt x="271" y="54"/>
                  </a:cubicBezTo>
                  <a:cubicBezTo>
                    <a:pt x="272" y="54"/>
                    <a:pt x="272" y="54"/>
                    <a:pt x="272" y="54"/>
                  </a:cubicBezTo>
                  <a:cubicBezTo>
                    <a:pt x="274" y="56"/>
                    <a:pt x="274" y="56"/>
                    <a:pt x="274" y="56"/>
                  </a:cubicBezTo>
                  <a:cubicBezTo>
                    <a:pt x="275" y="55"/>
                    <a:pt x="275" y="55"/>
                    <a:pt x="275" y="55"/>
                  </a:cubicBezTo>
                  <a:cubicBezTo>
                    <a:pt x="275" y="55"/>
                    <a:pt x="275" y="55"/>
                    <a:pt x="275" y="55"/>
                  </a:cubicBezTo>
                  <a:cubicBezTo>
                    <a:pt x="275" y="54"/>
                    <a:pt x="275" y="54"/>
                    <a:pt x="275" y="54"/>
                  </a:cubicBezTo>
                  <a:cubicBezTo>
                    <a:pt x="276" y="54"/>
                    <a:pt x="276" y="54"/>
                    <a:pt x="276" y="54"/>
                  </a:cubicBezTo>
                  <a:cubicBezTo>
                    <a:pt x="277" y="55"/>
                    <a:pt x="277" y="55"/>
                    <a:pt x="277" y="55"/>
                  </a:cubicBezTo>
                  <a:cubicBezTo>
                    <a:pt x="276" y="55"/>
                    <a:pt x="276" y="55"/>
                    <a:pt x="276" y="55"/>
                  </a:cubicBezTo>
                  <a:cubicBezTo>
                    <a:pt x="276" y="56"/>
                    <a:pt x="276" y="56"/>
                    <a:pt x="276" y="56"/>
                  </a:cubicBezTo>
                  <a:cubicBezTo>
                    <a:pt x="277" y="56"/>
                    <a:pt x="277" y="56"/>
                    <a:pt x="277" y="56"/>
                  </a:cubicBezTo>
                  <a:cubicBezTo>
                    <a:pt x="278" y="54"/>
                    <a:pt x="278" y="54"/>
                    <a:pt x="278" y="54"/>
                  </a:cubicBezTo>
                  <a:cubicBezTo>
                    <a:pt x="278" y="52"/>
                    <a:pt x="278" y="52"/>
                    <a:pt x="278" y="52"/>
                  </a:cubicBezTo>
                  <a:cubicBezTo>
                    <a:pt x="278" y="51"/>
                    <a:pt x="278" y="51"/>
                    <a:pt x="278" y="51"/>
                  </a:cubicBezTo>
                  <a:cubicBezTo>
                    <a:pt x="279" y="50"/>
                    <a:pt x="279" y="50"/>
                    <a:pt x="279" y="50"/>
                  </a:cubicBezTo>
                  <a:cubicBezTo>
                    <a:pt x="279" y="50"/>
                    <a:pt x="279" y="50"/>
                    <a:pt x="279" y="50"/>
                  </a:cubicBezTo>
                  <a:cubicBezTo>
                    <a:pt x="279" y="51"/>
                    <a:pt x="279" y="51"/>
                    <a:pt x="279" y="51"/>
                  </a:cubicBezTo>
                  <a:cubicBezTo>
                    <a:pt x="278" y="52"/>
                    <a:pt x="278" y="52"/>
                    <a:pt x="278" y="52"/>
                  </a:cubicBezTo>
                  <a:cubicBezTo>
                    <a:pt x="278" y="53"/>
                    <a:pt x="278" y="53"/>
                    <a:pt x="278" y="53"/>
                  </a:cubicBezTo>
                  <a:cubicBezTo>
                    <a:pt x="278" y="54"/>
                    <a:pt x="278" y="54"/>
                    <a:pt x="278" y="54"/>
                  </a:cubicBezTo>
                  <a:cubicBezTo>
                    <a:pt x="278" y="55"/>
                    <a:pt x="278" y="55"/>
                    <a:pt x="278" y="55"/>
                  </a:cubicBezTo>
                  <a:cubicBezTo>
                    <a:pt x="278" y="56"/>
                    <a:pt x="278" y="56"/>
                    <a:pt x="278" y="56"/>
                  </a:cubicBezTo>
                  <a:cubicBezTo>
                    <a:pt x="278" y="57"/>
                    <a:pt x="278" y="57"/>
                    <a:pt x="278" y="57"/>
                  </a:cubicBezTo>
                  <a:cubicBezTo>
                    <a:pt x="278" y="57"/>
                    <a:pt x="278" y="57"/>
                    <a:pt x="278" y="57"/>
                  </a:cubicBezTo>
                  <a:close/>
                  <a:moveTo>
                    <a:pt x="281" y="22"/>
                  </a:moveTo>
                  <a:cubicBezTo>
                    <a:pt x="281" y="21"/>
                    <a:pt x="281" y="21"/>
                    <a:pt x="281" y="21"/>
                  </a:cubicBezTo>
                  <a:cubicBezTo>
                    <a:pt x="281" y="21"/>
                    <a:pt x="281" y="21"/>
                    <a:pt x="281" y="21"/>
                  </a:cubicBezTo>
                  <a:cubicBezTo>
                    <a:pt x="282" y="22"/>
                    <a:pt x="282" y="22"/>
                    <a:pt x="282" y="22"/>
                  </a:cubicBezTo>
                  <a:cubicBezTo>
                    <a:pt x="282" y="22"/>
                    <a:pt x="282" y="22"/>
                    <a:pt x="282" y="22"/>
                  </a:cubicBezTo>
                  <a:cubicBezTo>
                    <a:pt x="283" y="22"/>
                    <a:pt x="283" y="22"/>
                    <a:pt x="283" y="22"/>
                  </a:cubicBezTo>
                  <a:cubicBezTo>
                    <a:pt x="282" y="22"/>
                    <a:pt x="282" y="22"/>
                    <a:pt x="282" y="22"/>
                  </a:cubicBezTo>
                  <a:cubicBezTo>
                    <a:pt x="282" y="22"/>
                    <a:pt x="282" y="22"/>
                    <a:pt x="282" y="22"/>
                  </a:cubicBezTo>
                  <a:cubicBezTo>
                    <a:pt x="281" y="22"/>
                    <a:pt x="281" y="22"/>
                    <a:pt x="281" y="22"/>
                  </a:cubicBezTo>
                  <a:cubicBezTo>
                    <a:pt x="281" y="22"/>
                    <a:pt x="281" y="22"/>
                    <a:pt x="281" y="22"/>
                  </a:cubicBezTo>
                  <a:close/>
                  <a:moveTo>
                    <a:pt x="281" y="57"/>
                  </a:moveTo>
                  <a:cubicBezTo>
                    <a:pt x="281" y="56"/>
                    <a:pt x="281" y="56"/>
                    <a:pt x="281" y="56"/>
                  </a:cubicBezTo>
                  <a:cubicBezTo>
                    <a:pt x="282" y="55"/>
                    <a:pt x="282" y="55"/>
                    <a:pt x="282" y="55"/>
                  </a:cubicBezTo>
                  <a:cubicBezTo>
                    <a:pt x="282" y="55"/>
                    <a:pt x="282" y="55"/>
                    <a:pt x="282" y="55"/>
                  </a:cubicBezTo>
                  <a:cubicBezTo>
                    <a:pt x="283" y="55"/>
                    <a:pt x="283" y="55"/>
                    <a:pt x="283" y="55"/>
                  </a:cubicBezTo>
                  <a:cubicBezTo>
                    <a:pt x="283" y="55"/>
                    <a:pt x="283" y="55"/>
                    <a:pt x="283" y="55"/>
                  </a:cubicBezTo>
                  <a:cubicBezTo>
                    <a:pt x="283" y="55"/>
                    <a:pt x="283" y="55"/>
                    <a:pt x="283" y="55"/>
                  </a:cubicBezTo>
                  <a:cubicBezTo>
                    <a:pt x="282" y="56"/>
                    <a:pt x="282" y="56"/>
                    <a:pt x="282" y="56"/>
                  </a:cubicBezTo>
                  <a:cubicBezTo>
                    <a:pt x="282" y="57"/>
                    <a:pt x="282" y="57"/>
                    <a:pt x="282" y="57"/>
                  </a:cubicBezTo>
                  <a:cubicBezTo>
                    <a:pt x="281" y="57"/>
                    <a:pt x="281" y="57"/>
                    <a:pt x="281" y="57"/>
                  </a:cubicBezTo>
                  <a:close/>
                  <a:moveTo>
                    <a:pt x="290" y="49"/>
                  </a:moveTo>
                  <a:cubicBezTo>
                    <a:pt x="291" y="48"/>
                    <a:pt x="291" y="48"/>
                    <a:pt x="291" y="48"/>
                  </a:cubicBezTo>
                  <a:cubicBezTo>
                    <a:pt x="292" y="48"/>
                    <a:pt x="292" y="48"/>
                    <a:pt x="292" y="48"/>
                  </a:cubicBezTo>
                  <a:cubicBezTo>
                    <a:pt x="293" y="47"/>
                    <a:pt x="293" y="47"/>
                    <a:pt x="293" y="47"/>
                  </a:cubicBezTo>
                  <a:cubicBezTo>
                    <a:pt x="294" y="48"/>
                    <a:pt x="294" y="48"/>
                    <a:pt x="294" y="48"/>
                  </a:cubicBezTo>
                  <a:cubicBezTo>
                    <a:pt x="295" y="48"/>
                    <a:pt x="295" y="48"/>
                    <a:pt x="295" y="48"/>
                  </a:cubicBezTo>
                  <a:cubicBezTo>
                    <a:pt x="294" y="49"/>
                    <a:pt x="294" y="49"/>
                    <a:pt x="294" y="49"/>
                  </a:cubicBezTo>
                  <a:cubicBezTo>
                    <a:pt x="293" y="49"/>
                    <a:pt x="293" y="49"/>
                    <a:pt x="293" y="49"/>
                  </a:cubicBezTo>
                  <a:cubicBezTo>
                    <a:pt x="292" y="49"/>
                    <a:pt x="292" y="49"/>
                    <a:pt x="292" y="49"/>
                  </a:cubicBezTo>
                  <a:cubicBezTo>
                    <a:pt x="291" y="50"/>
                    <a:pt x="291" y="50"/>
                    <a:pt x="291" y="50"/>
                  </a:cubicBezTo>
                  <a:cubicBezTo>
                    <a:pt x="291" y="49"/>
                    <a:pt x="291" y="49"/>
                    <a:pt x="291" y="49"/>
                  </a:cubicBezTo>
                  <a:cubicBezTo>
                    <a:pt x="290" y="49"/>
                    <a:pt x="290" y="49"/>
                    <a:pt x="290" y="49"/>
                  </a:cubicBezTo>
                  <a:close/>
                  <a:moveTo>
                    <a:pt x="357" y="2"/>
                  </a:moveTo>
                  <a:cubicBezTo>
                    <a:pt x="357" y="1"/>
                    <a:pt x="357" y="1"/>
                    <a:pt x="357" y="1"/>
                  </a:cubicBezTo>
                  <a:cubicBezTo>
                    <a:pt x="358" y="1"/>
                    <a:pt x="358" y="1"/>
                    <a:pt x="358" y="1"/>
                  </a:cubicBezTo>
                  <a:cubicBezTo>
                    <a:pt x="358" y="2"/>
                    <a:pt x="358" y="2"/>
                    <a:pt x="358" y="2"/>
                  </a:cubicBezTo>
                  <a:cubicBezTo>
                    <a:pt x="358" y="2"/>
                    <a:pt x="358" y="2"/>
                    <a:pt x="358" y="2"/>
                  </a:cubicBezTo>
                  <a:cubicBezTo>
                    <a:pt x="357" y="2"/>
                    <a:pt x="357" y="2"/>
                    <a:pt x="357" y="2"/>
                  </a:cubicBezTo>
                  <a:close/>
                  <a:moveTo>
                    <a:pt x="325" y="58"/>
                  </a:moveTo>
                  <a:cubicBezTo>
                    <a:pt x="325" y="59"/>
                    <a:pt x="325" y="59"/>
                    <a:pt x="325" y="59"/>
                  </a:cubicBezTo>
                  <a:cubicBezTo>
                    <a:pt x="325" y="59"/>
                    <a:pt x="325" y="59"/>
                    <a:pt x="325" y="59"/>
                  </a:cubicBezTo>
                  <a:cubicBezTo>
                    <a:pt x="326" y="59"/>
                    <a:pt x="326" y="59"/>
                    <a:pt x="326" y="59"/>
                  </a:cubicBezTo>
                  <a:cubicBezTo>
                    <a:pt x="326" y="59"/>
                    <a:pt x="326" y="59"/>
                    <a:pt x="326" y="59"/>
                  </a:cubicBezTo>
                  <a:cubicBezTo>
                    <a:pt x="325" y="58"/>
                    <a:pt x="325" y="58"/>
                    <a:pt x="325" y="58"/>
                  </a:cubicBezTo>
                  <a:cubicBezTo>
                    <a:pt x="325" y="58"/>
                    <a:pt x="325" y="58"/>
                    <a:pt x="325" y="58"/>
                  </a:cubicBezTo>
                  <a:close/>
                  <a:moveTo>
                    <a:pt x="309" y="67"/>
                  </a:moveTo>
                  <a:cubicBezTo>
                    <a:pt x="309" y="68"/>
                    <a:pt x="309" y="68"/>
                    <a:pt x="309" y="68"/>
                  </a:cubicBezTo>
                  <a:cubicBezTo>
                    <a:pt x="310" y="68"/>
                    <a:pt x="310" y="68"/>
                    <a:pt x="310" y="68"/>
                  </a:cubicBezTo>
                  <a:cubicBezTo>
                    <a:pt x="310" y="67"/>
                    <a:pt x="310" y="67"/>
                    <a:pt x="310" y="67"/>
                  </a:cubicBezTo>
                  <a:cubicBezTo>
                    <a:pt x="309" y="67"/>
                    <a:pt x="309" y="67"/>
                    <a:pt x="309" y="67"/>
                  </a:cubicBezTo>
                  <a:close/>
                  <a:moveTo>
                    <a:pt x="287" y="67"/>
                  </a:moveTo>
                  <a:cubicBezTo>
                    <a:pt x="286" y="66"/>
                    <a:pt x="286" y="66"/>
                    <a:pt x="286" y="66"/>
                  </a:cubicBezTo>
                  <a:cubicBezTo>
                    <a:pt x="286" y="65"/>
                    <a:pt x="286" y="65"/>
                    <a:pt x="286" y="65"/>
                  </a:cubicBezTo>
                  <a:cubicBezTo>
                    <a:pt x="287" y="65"/>
                    <a:pt x="287" y="65"/>
                    <a:pt x="287" y="65"/>
                  </a:cubicBezTo>
                  <a:cubicBezTo>
                    <a:pt x="287" y="66"/>
                    <a:pt x="287" y="66"/>
                    <a:pt x="287" y="66"/>
                  </a:cubicBezTo>
                  <a:cubicBezTo>
                    <a:pt x="287" y="67"/>
                    <a:pt x="287" y="67"/>
                    <a:pt x="287" y="67"/>
                  </a:cubicBezTo>
                  <a:cubicBezTo>
                    <a:pt x="287" y="67"/>
                    <a:pt x="287" y="67"/>
                    <a:pt x="287" y="67"/>
                  </a:cubicBezTo>
                  <a:cubicBezTo>
                    <a:pt x="287" y="67"/>
                    <a:pt x="287" y="67"/>
                    <a:pt x="287" y="67"/>
                  </a:cubicBezTo>
                  <a:close/>
                  <a:moveTo>
                    <a:pt x="280" y="79"/>
                  </a:moveTo>
                  <a:cubicBezTo>
                    <a:pt x="280" y="78"/>
                    <a:pt x="280" y="78"/>
                    <a:pt x="280" y="78"/>
                  </a:cubicBezTo>
                  <a:cubicBezTo>
                    <a:pt x="280" y="78"/>
                    <a:pt x="280" y="78"/>
                    <a:pt x="280" y="78"/>
                  </a:cubicBezTo>
                  <a:cubicBezTo>
                    <a:pt x="280" y="77"/>
                    <a:pt x="280" y="77"/>
                    <a:pt x="280" y="77"/>
                  </a:cubicBezTo>
                  <a:cubicBezTo>
                    <a:pt x="280" y="77"/>
                    <a:pt x="280" y="77"/>
                    <a:pt x="280" y="77"/>
                  </a:cubicBezTo>
                  <a:cubicBezTo>
                    <a:pt x="279" y="77"/>
                    <a:pt x="279" y="77"/>
                    <a:pt x="279" y="77"/>
                  </a:cubicBezTo>
                  <a:cubicBezTo>
                    <a:pt x="279" y="78"/>
                    <a:pt x="279" y="78"/>
                    <a:pt x="279" y="78"/>
                  </a:cubicBezTo>
                  <a:cubicBezTo>
                    <a:pt x="279" y="79"/>
                    <a:pt x="279" y="79"/>
                    <a:pt x="279" y="79"/>
                  </a:cubicBezTo>
                  <a:cubicBezTo>
                    <a:pt x="280" y="80"/>
                    <a:pt x="280" y="80"/>
                    <a:pt x="280" y="80"/>
                  </a:cubicBezTo>
                  <a:cubicBezTo>
                    <a:pt x="280" y="81"/>
                    <a:pt x="280" y="81"/>
                    <a:pt x="280" y="81"/>
                  </a:cubicBezTo>
                  <a:cubicBezTo>
                    <a:pt x="279" y="81"/>
                    <a:pt x="279" y="81"/>
                    <a:pt x="279" y="81"/>
                  </a:cubicBezTo>
                  <a:cubicBezTo>
                    <a:pt x="279" y="80"/>
                    <a:pt x="279" y="80"/>
                    <a:pt x="279" y="80"/>
                  </a:cubicBezTo>
                  <a:cubicBezTo>
                    <a:pt x="277" y="80"/>
                    <a:pt x="277" y="80"/>
                    <a:pt x="277" y="80"/>
                  </a:cubicBezTo>
                  <a:cubicBezTo>
                    <a:pt x="277" y="80"/>
                    <a:pt x="277" y="80"/>
                    <a:pt x="277" y="80"/>
                  </a:cubicBezTo>
                  <a:cubicBezTo>
                    <a:pt x="276" y="80"/>
                    <a:pt x="276" y="80"/>
                    <a:pt x="276" y="80"/>
                  </a:cubicBezTo>
                  <a:cubicBezTo>
                    <a:pt x="275" y="79"/>
                    <a:pt x="275" y="79"/>
                    <a:pt x="275" y="79"/>
                  </a:cubicBezTo>
                  <a:cubicBezTo>
                    <a:pt x="275" y="79"/>
                    <a:pt x="275" y="79"/>
                    <a:pt x="275" y="79"/>
                  </a:cubicBezTo>
                  <a:cubicBezTo>
                    <a:pt x="274" y="79"/>
                    <a:pt x="274" y="79"/>
                    <a:pt x="274" y="79"/>
                  </a:cubicBezTo>
                  <a:cubicBezTo>
                    <a:pt x="274" y="78"/>
                    <a:pt x="274" y="78"/>
                    <a:pt x="274" y="78"/>
                  </a:cubicBezTo>
                  <a:cubicBezTo>
                    <a:pt x="274" y="78"/>
                    <a:pt x="274" y="78"/>
                    <a:pt x="274" y="78"/>
                  </a:cubicBezTo>
                  <a:cubicBezTo>
                    <a:pt x="274" y="78"/>
                    <a:pt x="274" y="78"/>
                    <a:pt x="274" y="78"/>
                  </a:cubicBezTo>
                  <a:cubicBezTo>
                    <a:pt x="274" y="77"/>
                    <a:pt x="274" y="77"/>
                    <a:pt x="274" y="77"/>
                  </a:cubicBezTo>
                  <a:cubicBezTo>
                    <a:pt x="274" y="77"/>
                    <a:pt x="274" y="77"/>
                    <a:pt x="274" y="77"/>
                  </a:cubicBezTo>
                  <a:cubicBezTo>
                    <a:pt x="275" y="77"/>
                    <a:pt x="275" y="77"/>
                    <a:pt x="275" y="77"/>
                  </a:cubicBezTo>
                  <a:cubicBezTo>
                    <a:pt x="275" y="76"/>
                    <a:pt x="275" y="76"/>
                    <a:pt x="275" y="76"/>
                  </a:cubicBezTo>
                  <a:cubicBezTo>
                    <a:pt x="274" y="75"/>
                    <a:pt x="274" y="75"/>
                    <a:pt x="274" y="75"/>
                  </a:cubicBezTo>
                  <a:cubicBezTo>
                    <a:pt x="274" y="75"/>
                    <a:pt x="274" y="75"/>
                    <a:pt x="274" y="75"/>
                  </a:cubicBezTo>
                  <a:cubicBezTo>
                    <a:pt x="274" y="75"/>
                    <a:pt x="274" y="75"/>
                    <a:pt x="274" y="75"/>
                  </a:cubicBezTo>
                  <a:cubicBezTo>
                    <a:pt x="274" y="76"/>
                    <a:pt x="274" y="76"/>
                    <a:pt x="274" y="76"/>
                  </a:cubicBezTo>
                  <a:cubicBezTo>
                    <a:pt x="274" y="76"/>
                    <a:pt x="274" y="76"/>
                    <a:pt x="274" y="76"/>
                  </a:cubicBezTo>
                  <a:cubicBezTo>
                    <a:pt x="274" y="77"/>
                    <a:pt x="274" y="77"/>
                    <a:pt x="274" y="77"/>
                  </a:cubicBezTo>
                  <a:cubicBezTo>
                    <a:pt x="273" y="77"/>
                    <a:pt x="273" y="77"/>
                    <a:pt x="273" y="77"/>
                  </a:cubicBezTo>
                  <a:cubicBezTo>
                    <a:pt x="273" y="77"/>
                    <a:pt x="273" y="77"/>
                    <a:pt x="273" y="77"/>
                  </a:cubicBezTo>
                  <a:cubicBezTo>
                    <a:pt x="273" y="77"/>
                    <a:pt x="273" y="77"/>
                    <a:pt x="273" y="77"/>
                  </a:cubicBezTo>
                  <a:cubicBezTo>
                    <a:pt x="273" y="78"/>
                    <a:pt x="273" y="78"/>
                    <a:pt x="273" y="78"/>
                  </a:cubicBezTo>
                  <a:cubicBezTo>
                    <a:pt x="273" y="78"/>
                    <a:pt x="273" y="78"/>
                    <a:pt x="273" y="78"/>
                  </a:cubicBezTo>
                  <a:cubicBezTo>
                    <a:pt x="272" y="78"/>
                    <a:pt x="272" y="78"/>
                    <a:pt x="272" y="78"/>
                  </a:cubicBezTo>
                  <a:cubicBezTo>
                    <a:pt x="272" y="77"/>
                    <a:pt x="272" y="77"/>
                    <a:pt x="272" y="77"/>
                  </a:cubicBezTo>
                  <a:cubicBezTo>
                    <a:pt x="272" y="77"/>
                    <a:pt x="272" y="77"/>
                    <a:pt x="272" y="77"/>
                  </a:cubicBezTo>
                  <a:cubicBezTo>
                    <a:pt x="272" y="76"/>
                    <a:pt x="272" y="76"/>
                    <a:pt x="272" y="76"/>
                  </a:cubicBezTo>
                  <a:cubicBezTo>
                    <a:pt x="272" y="75"/>
                    <a:pt x="272" y="75"/>
                    <a:pt x="272" y="75"/>
                  </a:cubicBezTo>
                  <a:cubicBezTo>
                    <a:pt x="272" y="75"/>
                    <a:pt x="272" y="75"/>
                    <a:pt x="272" y="75"/>
                  </a:cubicBezTo>
                  <a:cubicBezTo>
                    <a:pt x="272" y="74"/>
                    <a:pt x="272" y="74"/>
                    <a:pt x="272" y="74"/>
                  </a:cubicBezTo>
                  <a:cubicBezTo>
                    <a:pt x="272" y="75"/>
                    <a:pt x="272" y="75"/>
                    <a:pt x="272" y="75"/>
                  </a:cubicBezTo>
                  <a:cubicBezTo>
                    <a:pt x="271" y="75"/>
                    <a:pt x="271" y="75"/>
                    <a:pt x="271" y="75"/>
                  </a:cubicBezTo>
                  <a:cubicBezTo>
                    <a:pt x="271" y="76"/>
                    <a:pt x="271" y="76"/>
                    <a:pt x="271" y="76"/>
                  </a:cubicBezTo>
                  <a:cubicBezTo>
                    <a:pt x="271" y="76"/>
                    <a:pt x="271" y="76"/>
                    <a:pt x="271" y="76"/>
                  </a:cubicBezTo>
                  <a:cubicBezTo>
                    <a:pt x="271" y="77"/>
                    <a:pt x="271" y="77"/>
                    <a:pt x="271" y="77"/>
                  </a:cubicBezTo>
                  <a:cubicBezTo>
                    <a:pt x="270" y="77"/>
                    <a:pt x="270" y="77"/>
                    <a:pt x="270" y="77"/>
                  </a:cubicBezTo>
                  <a:cubicBezTo>
                    <a:pt x="269" y="77"/>
                    <a:pt x="269" y="77"/>
                    <a:pt x="269" y="77"/>
                  </a:cubicBezTo>
                  <a:cubicBezTo>
                    <a:pt x="269" y="77"/>
                    <a:pt x="269" y="77"/>
                    <a:pt x="269" y="77"/>
                  </a:cubicBezTo>
                  <a:cubicBezTo>
                    <a:pt x="269" y="76"/>
                    <a:pt x="269" y="76"/>
                    <a:pt x="269" y="76"/>
                  </a:cubicBezTo>
                  <a:cubicBezTo>
                    <a:pt x="269" y="76"/>
                    <a:pt x="269" y="76"/>
                    <a:pt x="269" y="76"/>
                  </a:cubicBezTo>
                  <a:cubicBezTo>
                    <a:pt x="269" y="75"/>
                    <a:pt x="269" y="75"/>
                    <a:pt x="269" y="75"/>
                  </a:cubicBezTo>
                  <a:cubicBezTo>
                    <a:pt x="269" y="74"/>
                    <a:pt x="269" y="74"/>
                    <a:pt x="269" y="74"/>
                  </a:cubicBezTo>
                  <a:cubicBezTo>
                    <a:pt x="269" y="74"/>
                    <a:pt x="269" y="74"/>
                    <a:pt x="269" y="74"/>
                  </a:cubicBezTo>
                  <a:cubicBezTo>
                    <a:pt x="270" y="72"/>
                    <a:pt x="270" y="72"/>
                    <a:pt x="270" y="72"/>
                  </a:cubicBezTo>
                  <a:cubicBezTo>
                    <a:pt x="270" y="72"/>
                    <a:pt x="270" y="72"/>
                    <a:pt x="270" y="72"/>
                  </a:cubicBezTo>
                  <a:cubicBezTo>
                    <a:pt x="269" y="73"/>
                    <a:pt x="269" y="73"/>
                    <a:pt x="269" y="73"/>
                  </a:cubicBezTo>
                  <a:cubicBezTo>
                    <a:pt x="269" y="74"/>
                    <a:pt x="269" y="74"/>
                    <a:pt x="269" y="74"/>
                  </a:cubicBezTo>
                  <a:cubicBezTo>
                    <a:pt x="269" y="75"/>
                    <a:pt x="269" y="75"/>
                    <a:pt x="269" y="75"/>
                  </a:cubicBezTo>
                  <a:cubicBezTo>
                    <a:pt x="268" y="76"/>
                    <a:pt x="268" y="76"/>
                    <a:pt x="268" y="76"/>
                  </a:cubicBezTo>
                  <a:cubicBezTo>
                    <a:pt x="268" y="76"/>
                    <a:pt x="268" y="76"/>
                    <a:pt x="268" y="76"/>
                  </a:cubicBezTo>
                  <a:cubicBezTo>
                    <a:pt x="268" y="75"/>
                    <a:pt x="268" y="75"/>
                    <a:pt x="268" y="75"/>
                  </a:cubicBezTo>
                  <a:cubicBezTo>
                    <a:pt x="268" y="75"/>
                    <a:pt x="268" y="75"/>
                    <a:pt x="268" y="75"/>
                  </a:cubicBezTo>
                  <a:cubicBezTo>
                    <a:pt x="268" y="75"/>
                    <a:pt x="268" y="75"/>
                    <a:pt x="268" y="75"/>
                  </a:cubicBezTo>
                  <a:cubicBezTo>
                    <a:pt x="268" y="76"/>
                    <a:pt x="268" y="76"/>
                    <a:pt x="268" y="76"/>
                  </a:cubicBezTo>
                  <a:cubicBezTo>
                    <a:pt x="267" y="76"/>
                    <a:pt x="267" y="76"/>
                    <a:pt x="267" y="76"/>
                  </a:cubicBezTo>
                  <a:cubicBezTo>
                    <a:pt x="266" y="75"/>
                    <a:pt x="266" y="75"/>
                    <a:pt x="266" y="75"/>
                  </a:cubicBezTo>
                  <a:cubicBezTo>
                    <a:pt x="266" y="74"/>
                    <a:pt x="266" y="74"/>
                    <a:pt x="266" y="74"/>
                  </a:cubicBezTo>
                  <a:cubicBezTo>
                    <a:pt x="266" y="74"/>
                    <a:pt x="266" y="74"/>
                    <a:pt x="266" y="74"/>
                  </a:cubicBezTo>
                  <a:cubicBezTo>
                    <a:pt x="266" y="73"/>
                    <a:pt x="266" y="73"/>
                    <a:pt x="266" y="73"/>
                  </a:cubicBezTo>
                  <a:cubicBezTo>
                    <a:pt x="267" y="73"/>
                    <a:pt x="267" y="73"/>
                    <a:pt x="267" y="73"/>
                  </a:cubicBezTo>
                  <a:cubicBezTo>
                    <a:pt x="268" y="72"/>
                    <a:pt x="268" y="72"/>
                    <a:pt x="268" y="72"/>
                  </a:cubicBezTo>
                  <a:cubicBezTo>
                    <a:pt x="267" y="72"/>
                    <a:pt x="267" y="72"/>
                    <a:pt x="267" y="72"/>
                  </a:cubicBezTo>
                  <a:cubicBezTo>
                    <a:pt x="268" y="71"/>
                    <a:pt x="268" y="71"/>
                    <a:pt x="268" y="71"/>
                  </a:cubicBezTo>
                  <a:cubicBezTo>
                    <a:pt x="268" y="70"/>
                    <a:pt x="268" y="70"/>
                    <a:pt x="268" y="70"/>
                  </a:cubicBezTo>
                  <a:cubicBezTo>
                    <a:pt x="269" y="70"/>
                    <a:pt x="269" y="70"/>
                    <a:pt x="269" y="70"/>
                  </a:cubicBezTo>
                  <a:cubicBezTo>
                    <a:pt x="269" y="70"/>
                    <a:pt x="269" y="70"/>
                    <a:pt x="269" y="70"/>
                  </a:cubicBezTo>
                  <a:cubicBezTo>
                    <a:pt x="271" y="70"/>
                    <a:pt x="271" y="70"/>
                    <a:pt x="271" y="70"/>
                  </a:cubicBezTo>
                  <a:cubicBezTo>
                    <a:pt x="271" y="69"/>
                    <a:pt x="271" y="69"/>
                    <a:pt x="271" y="69"/>
                  </a:cubicBezTo>
                  <a:cubicBezTo>
                    <a:pt x="272" y="69"/>
                    <a:pt x="272" y="69"/>
                    <a:pt x="272" y="69"/>
                  </a:cubicBezTo>
                  <a:cubicBezTo>
                    <a:pt x="272" y="69"/>
                    <a:pt x="272" y="69"/>
                    <a:pt x="272" y="69"/>
                  </a:cubicBezTo>
                  <a:cubicBezTo>
                    <a:pt x="272" y="69"/>
                    <a:pt x="272" y="69"/>
                    <a:pt x="272" y="69"/>
                  </a:cubicBezTo>
                  <a:cubicBezTo>
                    <a:pt x="273" y="68"/>
                    <a:pt x="273" y="68"/>
                    <a:pt x="273" y="68"/>
                  </a:cubicBezTo>
                  <a:cubicBezTo>
                    <a:pt x="274" y="68"/>
                    <a:pt x="274" y="68"/>
                    <a:pt x="274" y="68"/>
                  </a:cubicBezTo>
                  <a:cubicBezTo>
                    <a:pt x="275" y="69"/>
                    <a:pt x="275" y="69"/>
                    <a:pt x="275" y="69"/>
                  </a:cubicBezTo>
                  <a:cubicBezTo>
                    <a:pt x="276" y="69"/>
                    <a:pt x="276" y="69"/>
                    <a:pt x="276" y="69"/>
                  </a:cubicBezTo>
                  <a:cubicBezTo>
                    <a:pt x="277" y="68"/>
                    <a:pt x="277" y="68"/>
                    <a:pt x="277" y="68"/>
                  </a:cubicBezTo>
                  <a:cubicBezTo>
                    <a:pt x="277" y="69"/>
                    <a:pt x="277" y="69"/>
                    <a:pt x="277" y="69"/>
                  </a:cubicBezTo>
                  <a:cubicBezTo>
                    <a:pt x="278" y="69"/>
                    <a:pt x="278" y="69"/>
                    <a:pt x="278" y="69"/>
                  </a:cubicBezTo>
                  <a:cubicBezTo>
                    <a:pt x="278" y="69"/>
                    <a:pt x="278" y="69"/>
                    <a:pt x="278" y="69"/>
                  </a:cubicBezTo>
                  <a:cubicBezTo>
                    <a:pt x="278" y="69"/>
                    <a:pt x="278" y="69"/>
                    <a:pt x="278" y="69"/>
                  </a:cubicBezTo>
                  <a:cubicBezTo>
                    <a:pt x="279" y="69"/>
                    <a:pt x="279" y="69"/>
                    <a:pt x="279" y="69"/>
                  </a:cubicBezTo>
                  <a:cubicBezTo>
                    <a:pt x="280" y="69"/>
                    <a:pt x="280" y="69"/>
                    <a:pt x="280" y="69"/>
                  </a:cubicBezTo>
                  <a:cubicBezTo>
                    <a:pt x="280" y="69"/>
                    <a:pt x="280" y="69"/>
                    <a:pt x="280" y="69"/>
                  </a:cubicBezTo>
                  <a:cubicBezTo>
                    <a:pt x="281" y="69"/>
                    <a:pt x="281" y="69"/>
                    <a:pt x="281" y="69"/>
                  </a:cubicBezTo>
                  <a:cubicBezTo>
                    <a:pt x="281" y="69"/>
                    <a:pt x="281" y="69"/>
                    <a:pt x="281" y="69"/>
                  </a:cubicBezTo>
                  <a:cubicBezTo>
                    <a:pt x="281" y="69"/>
                    <a:pt x="281" y="69"/>
                    <a:pt x="281" y="69"/>
                  </a:cubicBezTo>
                  <a:cubicBezTo>
                    <a:pt x="280" y="69"/>
                    <a:pt x="280" y="69"/>
                    <a:pt x="280" y="69"/>
                  </a:cubicBezTo>
                  <a:cubicBezTo>
                    <a:pt x="280" y="68"/>
                    <a:pt x="280" y="68"/>
                    <a:pt x="280" y="68"/>
                  </a:cubicBezTo>
                  <a:cubicBezTo>
                    <a:pt x="279" y="68"/>
                    <a:pt x="279" y="68"/>
                    <a:pt x="279" y="68"/>
                  </a:cubicBezTo>
                  <a:cubicBezTo>
                    <a:pt x="280" y="68"/>
                    <a:pt x="280" y="68"/>
                    <a:pt x="280" y="68"/>
                  </a:cubicBezTo>
                  <a:cubicBezTo>
                    <a:pt x="280" y="68"/>
                    <a:pt x="280" y="68"/>
                    <a:pt x="280" y="68"/>
                  </a:cubicBezTo>
                  <a:cubicBezTo>
                    <a:pt x="280" y="67"/>
                    <a:pt x="280" y="67"/>
                    <a:pt x="280" y="67"/>
                  </a:cubicBezTo>
                  <a:cubicBezTo>
                    <a:pt x="279" y="67"/>
                    <a:pt x="279" y="67"/>
                    <a:pt x="279" y="67"/>
                  </a:cubicBezTo>
                  <a:cubicBezTo>
                    <a:pt x="280" y="67"/>
                    <a:pt x="280" y="67"/>
                    <a:pt x="280" y="67"/>
                  </a:cubicBezTo>
                  <a:cubicBezTo>
                    <a:pt x="280" y="67"/>
                    <a:pt x="280" y="67"/>
                    <a:pt x="280" y="67"/>
                  </a:cubicBezTo>
                  <a:cubicBezTo>
                    <a:pt x="281" y="67"/>
                    <a:pt x="281" y="67"/>
                    <a:pt x="281" y="67"/>
                  </a:cubicBezTo>
                  <a:cubicBezTo>
                    <a:pt x="280" y="66"/>
                    <a:pt x="280" y="66"/>
                    <a:pt x="280" y="66"/>
                  </a:cubicBezTo>
                  <a:cubicBezTo>
                    <a:pt x="279" y="66"/>
                    <a:pt x="279" y="66"/>
                    <a:pt x="279" y="66"/>
                  </a:cubicBezTo>
                  <a:cubicBezTo>
                    <a:pt x="279" y="67"/>
                    <a:pt x="279" y="67"/>
                    <a:pt x="279" y="67"/>
                  </a:cubicBezTo>
                  <a:cubicBezTo>
                    <a:pt x="278" y="66"/>
                    <a:pt x="278" y="66"/>
                    <a:pt x="278" y="66"/>
                  </a:cubicBezTo>
                  <a:cubicBezTo>
                    <a:pt x="279" y="65"/>
                    <a:pt x="279" y="65"/>
                    <a:pt x="279" y="65"/>
                  </a:cubicBezTo>
                  <a:cubicBezTo>
                    <a:pt x="279" y="65"/>
                    <a:pt x="279" y="65"/>
                    <a:pt x="279" y="65"/>
                  </a:cubicBezTo>
                  <a:cubicBezTo>
                    <a:pt x="279" y="64"/>
                    <a:pt x="279" y="64"/>
                    <a:pt x="279" y="64"/>
                  </a:cubicBezTo>
                  <a:cubicBezTo>
                    <a:pt x="279" y="64"/>
                    <a:pt x="279" y="64"/>
                    <a:pt x="279" y="64"/>
                  </a:cubicBezTo>
                  <a:cubicBezTo>
                    <a:pt x="279" y="64"/>
                    <a:pt x="279" y="64"/>
                    <a:pt x="279" y="64"/>
                  </a:cubicBezTo>
                  <a:cubicBezTo>
                    <a:pt x="279" y="62"/>
                    <a:pt x="279" y="62"/>
                    <a:pt x="279" y="62"/>
                  </a:cubicBezTo>
                  <a:cubicBezTo>
                    <a:pt x="279" y="62"/>
                    <a:pt x="279" y="62"/>
                    <a:pt x="279" y="62"/>
                  </a:cubicBezTo>
                  <a:cubicBezTo>
                    <a:pt x="279" y="61"/>
                    <a:pt x="279" y="61"/>
                    <a:pt x="279" y="61"/>
                  </a:cubicBezTo>
                  <a:cubicBezTo>
                    <a:pt x="279" y="61"/>
                    <a:pt x="279" y="61"/>
                    <a:pt x="279" y="61"/>
                  </a:cubicBezTo>
                  <a:cubicBezTo>
                    <a:pt x="279" y="61"/>
                    <a:pt x="279" y="61"/>
                    <a:pt x="279" y="61"/>
                  </a:cubicBezTo>
                  <a:cubicBezTo>
                    <a:pt x="280" y="60"/>
                    <a:pt x="280" y="60"/>
                    <a:pt x="280" y="60"/>
                  </a:cubicBezTo>
                  <a:cubicBezTo>
                    <a:pt x="281" y="61"/>
                    <a:pt x="281" y="61"/>
                    <a:pt x="281" y="61"/>
                  </a:cubicBezTo>
                  <a:cubicBezTo>
                    <a:pt x="282" y="60"/>
                    <a:pt x="282" y="60"/>
                    <a:pt x="282" y="60"/>
                  </a:cubicBezTo>
                  <a:cubicBezTo>
                    <a:pt x="283" y="61"/>
                    <a:pt x="283" y="61"/>
                    <a:pt x="283" y="61"/>
                  </a:cubicBezTo>
                  <a:cubicBezTo>
                    <a:pt x="283" y="61"/>
                    <a:pt x="283" y="61"/>
                    <a:pt x="283" y="61"/>
                  </a:cubicBezTo>
                  <a:cubicBezTo>
                    <a:pt x="284" y="62"/>
                    <a:pt x="284" y="62"/>
                    <a:pt x="284" y="62"/>
                  </a:cubicBezTo>
                  <a:cubicBezTo>
                    <a:pt x="285" y="63"/>
                    <a:pt x="285" y="63"/>
                    <a:pt x="285" y="63"/>
                  </a:cubicBezTo>
                  <a:cubicBezTo>
                    <a:pt x="285" y="66"/>
                    <a:pt x="285" y="66"/>
                    <a:pt x="285" y="66"/>
                  </a:cubicBezTo>
                  <a:cubicBezTo>
                    <a:pt x="284" y="67"/>
                    <a:pt x="284" y="67"/>
                    <a:pt x="284" y="67"/>
                  </a:cubicBezTo>
                  <a:cubicBezTo>
                    <a:pt x="285" y="67"/>
                    <a:pt x="285" y="67"/>
                    <a:pt x="285" y="67"/>
                  </a:cubicBezTo>
                  <a:cubicBezTo>
                    <a:pt x="285" y="67"/>
                    <a:pt x="285" y="67"/>
                    <a:pt x="285" y="67"/>
                  </a:cubicBezTo>
                  <a:cubicBezTo>
                    <a:pt x="287" y="67"/>
                    <a:pt x="287" y="67"/>
                    <a:pt x="287" y="67"/>
                  </a:cubicBezTo>
                  <a:cubicBezTo>
                    <a:pt x="287" y="68"/>
                    <a:pt x="287" y="68"/>
                    <a:pt x="287" y="68"/>
                  </a:cubicBezTo>
                  <a:cubicBezTo>
                    <a:pt x="288" y="69"/>
                    <a:pt x="288" y="69"/>
                    <a:pt x="288" y="69"/>
                  </a:cubicBezTo>
                  <a:cubicBezTo>
                    <a:pt x="288" y="68"/>
                    <a:pt x="288" y="68"/>
                    <a:pt x="288" y="68"/>
                  </a:cubicBezTo>
                  <a:cubicBezTo>
                    <a:pt x="290" y="68"/>
                    <a:pt x="290" y="68"/>
                    <a:pt x="290" y="68"/>
                  </a:cubicBezTo>
                  <a:cubicBezTo>
                    <a:pt x="291" y="69"/>
                    <a:pt x="291" y="69"/>
                    <a:pt x="291" y="69"/>
                  </a:cubicBezTo>
                  <a:cubicBezTo>
                    <a:pt x="291" y="69"/>
                    <a:pt x="291" y="69"/>
                    <a:pt x="291" y="69"/>
                  </a:cubicBezTo>
                  <a:cubicBezTo>
                    <a:pt x="291" y="68"/>
                    <a:pt x="291" y="68"/>
                    <a:pt x="291" y="68"/>
                  </a:cubicBezTo>
                  <a:cubicBezTo>
                    <a:pt x="292" y="68"/>
                    <a:pt x="292" y="68"/>
                    <a:pt x="292" y="68"/>
                  </a:cubicBezTo>
                  <a:cubicBezTo>
                    <a:pt x="293" y="67"/>
                    <a:pt x="293" y="67"/>
                    <a:pt x="293" y="67"/>
                  </a:cubicBezTo>
                  <a:cubicBezTo>
                    <a:pt x="294" y="66"/>
                    <a:pt x="294" y="66"/>
                    <a:pt x="294" y="66"/>
                  </a:cubicBezTo>
                  <a:cubicBezTo>
                    <a:pt x="295" y="65"/>
                    <a:pt x="295" y="65"/>
                    <a:pt x="295" y="65"/>
                  </a:cubicBezTo>
                  <a:cubicBezTo>
                    <a:pt x="297" y="64"/>
                    <a:pt x="297" y="64"/>
                    <a:pt x="297" y="64"/>
                  </a:cubicBezTo>
                  <a:cubicBezTo>
                    <a:pt x="297" y="63"/>
                    <a:pt x="297" y="63"/>
                    <a:pt x="297" y="63"/>
                  </a:cubicBezTo>
                  <a:cubicBezTo>
                    <a:pt x="298" y="62"/>
                    <a:pt x="298" y="62"/>
                    <a:pt x="298" y="62"/>
                  </a:cubicBezTo>
                  <a:cubicBezTo>
                    <a:pt x="297" y="62"/>
                    <a:pt x="297" y="62"/>
                    <a:pt x="297" y="62"/>
                  </a:cubicBezTo>
                  <a:cubicBezTo>
                    <a:pt x="296" y="63"/>
                    <a:pt x="296" y="63"/>
                    <a:pt x="296" y="63"/>
                  </a:cubicBezTo>
                  <a:cubicBezTo>
                    <a:pt x="296" y="63"/>
                    <a:pt x="296" y="63"/>
                    <a:pt x="296" y="63"/>
                  </a:cubicBezTo>
                  <a:cubicBezTo>
                    <a:pt x="295" y="65"/>
                    <a:pt x="295" y="65"/>
                    <a:pt x="295" y="65"/>
                  </a:cubicBezTo>
                  <a:cubicBezTo>
                    <a:pt x="294" y="65"/>
                    <a:pt x="294" y="65"/>
                    <a:pt x="294" y="65"/>
                  </a:cubicBezTo>
                  <a:cubicBezTo>
                    <a:pt x="294" y="66"/>
                    <a:pt x="294" y="66"/>
                    <a:pt x="294" y="66"/>
                  </a:cubicBezTo>
                  <a:cubicBezTo>
                    <a:pt x="293" y="67"/>
                    <a:pt x="293" y="67"/>
                    <a:pt x="293" y="67"/>
                  </a:cubicBezTo>
                  <a:cubicBezTo>
                    <a:pt x="291" y="67"/>
                    <a:pt x="291" y="67"/>
                    <a:pt x="291" y="67"/>
                  </a:cubicBezTo>
                  <a:cubicBezTo>
                    <a:pt x="291" y="67"/>
                    <a:pt x="291" y="67"/>
                    <a:pt x="291" y="67"/>
                  </a:cubicBezTo>
                  <a:cubicBezTo>
                    <a:pt x="290" y="67"/>
                    <a:pt x="290" y="67"/>
                    <a:pt x="290" y="67"/>
                  </a:cubicBezTo>
                  <a:cubicBezTo>
                    <a:pt x="290" y="67"/>
                    <a:pt x="290" y="67"/>
                    <a:pt x="290" y="67"/>
                  </a:cubicBezTo>
                  <a:cubicBezTo>
                    <a:pt x="289" y="67"/>
                    <a:pt x="289" y="67"/>
                    <a:pt x="289" y="67"/>
                  </a:cubicBezTo>
                  <a:cubicBezTo>
                    <a:pt x="288" y="66"/>
                    <a:pt x="288" y="66"/>
                    <a:pt x="288" y="66"/>
                  </a:cubicBezTo>
                  <a:cubicBezTo>
                    <a:pt x="288" y="66"/>
                    <a:pt x="288" y="66"/>
                    <a:pt x="288" y="66"/>
                  </a:cubicBezTo>
                  <a:cubicBezTo>
                    <a:pt x="289" y="65"/>
                    <a:pt x="289" y="65"/>
                    <a:pt x="289" y="65"/>
                  </a:cubicBezTo>
                  <a:cubicBezTo>
                    <a:pt x="289" y="65"/>
                    <a:pt x="289" y="65"/>
                    <a:pt x="289" y="65"/>
                  </a:cubicBezTo>
                  <a:cubicBezTo>
                    <a:pt x="290" y="64"/>
                    <a:pt x="290" y="64"/>
                    <a:pt x="290" y="64"/>
                  </a:cubicBezTo>
                  <a:cubicBezTo>
                    <a:pt x="289" y="65"/>
                    <a:pt x="289" y="65"/>
                    <a:pt x="289" y="65"/>
                  </a:cubicBezTo>
                  <a:cubicBezTo>
                    <a:pt x="288" y="65"/>
                    <a:pt x="288" y="65"/>
                    <a:pt x="288" y="65"/>
                  </a:cubicBezTo>
                  <a:cubicBezTo>
                    <a:pt x="287" y="65"/>
                    <a:pt x="287" y="65"/>
                    <a:pt x="287" y="65"/>
                  </a:cubicBezTo>
                  <a:cubicBezTo>
                    <a:pt x="287" y="64"/>
                    <a:pt x="287" y="64"/>
                    <a:pt x="287" y="64"/>
                  </a:cubicBezTo>
                  <a:cubicBezTo>
                    <a:pt x="287" y="64"/>
                    <a:pt x="287" y="64"/>
                    <a:pt x="287" y="64"/>
                  </a:cubicBezTo>
                  <a:cubicBezTo>
                    <a:pt x="288" y="64"/>
                    <a:pt x="288" y="64"/>
                    <a:pt x="288" y="64"/>
                  </a:cubicBezTo>
                  <a:cubicBezTo>
                    <a:pt x="288" y="64"/>
                    <a:pt x="288" y="64"/>
                    <a:pt x="288" y="64"/>
                  </a:cubicBezTo>
                  <a:cubicBezTo>
                    <a:pt x="288" y="63"/>
                    <a:pt x="288" y="63"/>
                    <a:pt x="288" y="63"/>
                  </a:cubicBezTo>
                  <a:cubicBezTo>
                    <a:pt x="288" y="63"/>
                    <a:pt x="288" y="63"/>
                    <a:pt x="288" y="63"/>
                  </a:cubicBezTo>
                  <a:cubicBezTo>
                    <a:pt x="288" y="63"/>
                    <a:pt x="288" y="63"/>
                    <a:pt x="288" y="63"/>
                  </a:cubicBezTo>
                  <a:cubicBezTo>
                    <a:pt x="288" y="63"/>
                    <a:pt x="288" y="63"/>
                    <a:pt x="288" y="63"/>
                  </a:cubicBezTo>
                  <a:cubicBezTo>
                    <a:pt x="289" y="63"/>
                    <a:pt x="289" y="63"/>
                    <a:pt x="289" y="63"/>
                  </a:cubicBezTo>
                  <a:cubicBezTo>
                    <a:pt x="289" y="63"/>
                    <a:pt x="289" y="63"/>
                    <a:pt x="289" y="63"/>
                  </a:cubicBezTo>
                  <a:cubicBezTo>
                    <a:pt x="289" y="62"/>
                    <a:pt x="289" y="62"/>
                    <a:pt x="289" y="62"/>
                  </a:cubicBezTo>
                  <a:cubicBezTo>
                    <a:pt x="289" y="62"/>
                    <a:pt x="289" y="62"/>
                    <a:pt x="289" y="62"/>
                  </a:cubicBezTo>
                  <a:cubicBezTo>
                    <a:pt x="288" y="62"/>
                    <a:pt x="288" y="62"/>
                    <a:pt x="288" y="62"/>
                  </a:cubicBezTo>
                  <a:cubicBezTo>
                    <a:pt x="288" y="62"/>
                    <a:pt x="288" y="62"/>
                    <a:pt x="288" y="62"/>
                  </a:cubicBezTo>
                  <a:cubicBezTo>
                    <a:pt x="287" y="62"/>
                    <a:pt x="287" y="62"/>
                    <a:pt x="287" y="62"/>
                  </a:cubicBezTo>
                  <a:cubicBezTo>
                    <a:pt x="287" y="62"/>
                    <a:pt x="287" y="62"/>
                    <a:pt x="287" y="62"/>
                  </a:cubicBezTo>
                  <a:cubicBezTo>
                    <a:pt x="287" y="61"/>
                    <a:pt x="287" y="61"/>
                    <a:pt x="287" y="61"/>
                  </a:cubicBezTo>
                  <a:cubicBezTo>
                    <a:pt x="288" y="61"/>
                    <a:pt x="288" y="61"/>
                    <a:pt x="288" y="61"/>
                  </a:cubicBezTo>
                  <a:cubicBezTo>
                    <a:pt x="288" y="61"/>
                    <a:pt x="288" y="61"/>
                    <a:pt x="288" y="61"/>
                  </a:cubicBezTo>
                  <a:cubicBezTo>
                    <a:pt x="289" y="61"/>
                    <a:pt x="289" y="61"/>
                    <a:pt x="289" y="61"/>
                  </a:cubicBezTo>
                  <a:cubicBezTo>
                    <a:pt x="290" y="61"/>
                    <a:pt x="290" y="61"/>
                    <a:pt x="290" y="61"/>
                  </a:cubicBezTo>
                  <a:cubicBezTo>
                    <a:pt x="291" y="61"/>
                    <a:pt x="291" y="61"/>
                    <a:pt x="291" y="61"/>
                  </a:cubicBezTo>
                  <a:cubicBezTo>
                    <a:pt x="290" y="61"/>
                    <a:pt x="290" y="61"/>
                    <a:pt x="290" y="61"/>
                  </a:cubicBezTo>
                  <a:cubicBezTo>
                    <a:pt x="290" y="60"/>
                    <a:pt x="290" y="60"/>
                    <a:pt x="290" y="60"/>
                  </a:cubicBezTo>
                  <a:cubicBezTo>
                    <a:pt x="290" y="60"/>
                    <a:pt x="290" y="60"/>
                    <a:pt x="290" y="60"/>
                  </a:cubicBezTo>
                  <a:cubicBezTo>
                    <a:pt x="291" y="60"/>
                    <a:pt x="291" y="60"/>
                    <a:pt x="291" y="60"/>
                  </a:cubicBezTo>
                  <a:cubicBezTo>
                    <a:pt x="291" y="59"/>
                    <a:pt x="291" y="59"/>
                    <a:pt x="291" y="59"/>
                  </a:cubicBezTo>
                  <a:cubicBezTo>
                    <a:pt x="291" y="59"/>
                    <a:pt x="291" y="59"/>
                    <a:pt x="291" y="59"/>
                  </a:cubicBezTo>
                  <a:cubicBezTo>
                    <a:pt x="291" y="59"/>
                    <a:pt x="291" y="59"/>
                    <a:pt x="291" y="59"/>
                  </a:cubicBezTo>
                  <a:cubicBezTo>
                    <a:pt x="291" y="58"/>
                    <a:pt x="291" y="58"/>
                    <a:pt x="291" y="58"/>
                  </a:cubicBezTo>
                  <a:cubicBezTo>
                    <a:pt x="292" y="58"/>
                    <a:pt x="292" y="58"/>
                    <a:pt x="292" y="58"/>
                  </a:cubicBezTo>
                  <a:cubicBezTo>
                    <a:pt x="292" y="57"/>
                    <a:pt x="292" y="57"/>
                    <a:pt x="292" y="57"/>
                  </a:cubicBezTo>
                  <a:cubicBezTo>
                    <a:pt x="293" y="56"/>
                    <a:pt x="293" y="56"/>
                    <a:pt x="293" y="56"/>
                  </a:cubicBezTo>
                  <a:cubicBezTo>
                    <a:pt x="293" y="56"/>
                    <a:pt x="293" y="56"/>
                    <a:pt x="293" y="56"/>
                  </a:cubicBezTo>
                  <a:cubicBezTo>
                    <a:pt x="294" y="55"/>
                    <a:pt x="294" y="55"/>
                    <a:pt x="294" y="55"/>
                  </a:cubicBezTo>
                  <a:cubicBezTo>
                    <a:pt x="293" y="55"/>
                    <a:pt x="293" y="55"/>
                    <a:pt x="293" y="55"/>
                  </a:cubicBezTo>
                  <a:cubicBezTo>
                    <a:pt x="292" y="57"/>
                    <a:pt x="292" y="57"/>
                    <a:pt x="292" y="57"/>
                  </a:cubicBezTo>
                  <a:cubicBezTo>
                    <a:pt x="291" y="58"/>
                    <a:pt x="291" y="58"/>
                    <a:pt x="291" y="58"/>
                  </a:cubicBezTo>
                  <a:cubicBezTo>
                    <a:pt x="289" y="59"/>
                    <a:pt x="289" y="59"/>
                    <a:pt x="289" y="59"/>
                  </a:cubicBezTo>
                  <a:cubicBezTo>
                    <a:pt x="288" y="60"/>
                    <a:pt x="288" y="60"/>
                    <a:pt x="288" y="60"/>
                  </a:cubicBezTo>
                  <a:cubicBezTo>
                    <a:pt x="288" y="60"/>
                    <a:pt x="288" y="60"/>
                    <a:pt x="288" y="60"/>
                  </a:cubicBezTo>
                  <a:cubicBezTo>
                    <a:pt x="286" y="60"/>
                    <a:pt x="286" y="60"/>
                    <a:pt x="286" y="60"/>
                  </a:cubicBezTo>
                  <a:cubicBezTo>
                    <a:pt x="286" y="59"/>
                    <a:pt x="286" y="59"/>
                    <a:pt x="286" y="59"/>
                  </a:cubicBezTo>
                  <a:cubicBezTo>
                    <a:pt x="287" y="59"/>
                    <a:pt x="287" y="59"/>
                    <a:pt x="287" y="59"/>
                  </a:cubicBezTo>
                  <a:cubicBezTo>
                    <a:pt x="288" y="58"/>
                    <a:pt x="288" y="58"/>
                    <a:pt x="288" y="58"/>
                  </a:cubicBezTo>
                  <a:cubicBezTo>
                    <a:pt x="288" y="57"/>
                    <a:pt x="288" y="57"/>
                    <a:pt x="288" y="57"/>
                  </a:cubicBezTo>
                  <a:cubicBezTo>
                    <a:pt x="287" y="58"/>
                    <a:pt x="287" y="58"/>
                    <a:pt x="287" y="58"/>
                  </a:cubicBezTo>
                  <a:cubicBezTo>
                    <a:pt x="285" y="58"/>
                    <a:pt x="285" y="58"/>
                    <a:pt x="285" y="58"/>
                  </a:cubicBezTo>
                  <a:cubicBezTo>
                    <a:pt x="285" y="59"/>
                    <a:pt x="285" y="59"/>
                    <a:pt x="285" y="59"/>
                  </a:cubicBezTo>
                  <a:cubicBezTo>
                    <a:pt x="285" y="59"/>
                    <a:pt x="285" y="59"/>
                    <a:pt x="285" y="59"/>
                  </a:cubicBezTo>
                  <a:cubicBezTo>
                    <a:pt x="284" y="59"/>
                    <a:pt x="284" y="59"/>
                    <a:pt x="284" y="59"/>
                  </a:cubicBezTo>
                  <a:cubicBezTo>
                    <a:pt x="282" y="58"/>
                    <a:pt x="282" y="58"/>
                    <a:pt x="282" y="58"/>
                  </a:cubicBezTo>
                  <a:cubicBezTo>
                    <a:pt x="283" y="58"/>
                    <a:pt x="283" y="58"/>
                    <a:pt x="283" y="58"/>
                  </a:cubicBezTo>
                  <a:cubicBezTo>
                    <a:pt x="284" y="58"/>
                    <a:pt x="284" y="58"/>
                    <a:pt x="284" y="58"/>
                  </a:cubicBezTo>
                  <a:cubicBezTo>
                    <a:pt x="284" y="57"/>
                    <a:pt x="284" y="57"/>
                    <a:pt x="284" y="57"/>
                  </a:cubicBezTo>
                  <a:cubicBezTo>
                    <a:pt x="283" y="57"/>
                    <a:pt x="283" y="57"/>
                    <a:pt x="283" y="57"/>
                  </a:cubicBezTo>
                  <a:cubicBezTo>
                    <a:pt x="283" y="56"/>
                    <a:pt x="283" y="56"/>
                    <a:pt x="283" y="56"/>
                  </a:cubicBezTo>
                  <a:cubicBezTo>
                    <a:pt x="284" y="56"/>
                    <a:pt x="284" y="56"/>
                    <a:pt x="284" y="56"/>
                  </a:cubicBezTo>
                  <a:cubicBezTo>
                    <a:pt x="284" y="55"/>
                    <a:pt x="284" y="55"/>
                    <a:pt x="284" y="55"/>
                  </a:cubicBezTo>
                  <a:cubicBezTo>
                    <a:pt x="285" y="55"/>
                    <a:pt x="285" y="55"/>
                    <a:pt x="285" y="55"/>
                  </a:cubicBezTo>
                  <a:cubicBezTo>
                    <a:pt x="286" y="54"/>
                    <a:pt x="286" y="54"/>
                    <a:pt x="286" y="54"/>
                  </a:cubicBezTo>
                  <a:cubicBezTo>
                    <a:pt x="287" y="54"/>
                    <a:pt x="287" y="54"/>
                    <a:pt x="287" y="54"/>
                  </a:cubicBezTo>
                  <a:cubicBezTo>
                    <a:pt x="287" y="53"/>
                    <a:pt x="287" y="53"/>
                    <a:pt x="287" y="53"/>
                  </a:cubicBezTo>
                  <a:cubicBezTo>
                    <a:pt x="288" y="52"/>
                    <a:pt x="288" y="52"/>
                    <a:pt x="288" y="52"/>
                  </a:cubicBezTo>
                  <a:cubicBezTo>
                    <a:pt x="289" y="51"/>
                    <a:pt x="289" y="51"/>
                    <a:pt x="289" y="51"/>
                  </a:cubicBezTo>
                  <a:cubicBezTo>
                    <a:pt x="290" y="51"/>
                    <a:pt x="290" y="51"/>
                    <a:pt x="290" y="51"/>
                  </a:cubicBezTo>
                  <a:cubicBezTo>
                    <a:pt x="291" y="51"/>
                    <a:pt x="291" y="51"/>
                    <a:pt x="291" y="51"/>
                  </a:cubicBezTo>
                  <a:cubicBezTo>
                    <a:pt x="293" y="51"/>
                    <a:pt x="293" y="51"/>
                    <a:pt x="293" y="51"/>
                  </a:cubicBezTo>
                  <a:cubicBezTo>
                    <a:pt x="293" y="51"/>
                    <a:pt x="293" y="51"/>
                    <a:pt x="293" y="51"/>
                  </a:cubicBezTo>
                  <a:cubicBezTo>
                    <a:pt x="294" y="51"/>
                    <a:pt x="294" y="51"/>
                    <a:pt x="294" y="51"/>
                  </a:cubicBezTo>
                  <a:cubicBezTo>
                    <a:pt x="295" y="50"/>
                    <a:pt x="295" y="50"/>
                    <a:pt x="295" y="50"/>
                  </a:cubicBezTo>
                  <a:cubicBezTo>
                    <a:pt x="296" y="50"/>
                    <a:pt x="296" y="50"/>
                    <a:pt x="296" y="50"/>
                  </a:cubicBezTo>
                  <a:cubicBezTo>
                    <a:pt x="296" y="50"/>
                    <a:pt x="296" y="50"/>
                    <a:pt x="296" y="50"/>
                  </a:cubicBezTo>
                  <a:cubicBezTo>
                    <a:pt x="297" y="51"/>
                    <a:pt x="297" y="51"/>
                    <a:pt x="297" y="51"/>
                  </a:cubicBezTo>
                  <a:cubicBezTo>
                    <a:pt x="297" y="51"/>
                    <a:pt x="297" y="51"/>
                    <a:pt x="297" y="51"/>
                  </a:cubicBezTo>
                  <a:cubicBezTo>
                    <a:pt x="299" y="52"/>
                    <a:pt x="299" y="52"/>
                    <a:pt x="299" y="52"/>
                  </a:cubicBezTo>
                  <a:cubicBezTo>
                    <a:pt x="300" y="53"/>
                    <a:pt x="300" y="53"/>
                    <a:pt x="300" y="53"/>
                  </a:cubicBezTo>
                  <a:cubicBezTo>
                    <a:pt x="300" y="54"/>
                    <a:pt x="300" y="54"/>
                    <a:pt x="300" y="54"/>
                  </a:cubicBezTo>
                  <a:cubicBezTo>
                    <a:pt x="301" y="54"/>
                    <a:pt x="301" y="54"/>
                    <a:pt x="301" y="54"/>
                  </a:cubicBezTo>
                  <a:cubicBezTo>
                    <a:pt x="302" y="55"/>
                    <a:pt x="302" y="55"/>
                    <a:pt x="302" y="55"/>
                  </a:cubicBezTo>
                  <a:cubicBezTo>
                    <a:pt x="302" y="54"/>
                    <a:pt x="302" y="54"/>
                    <a:pt x="302" y="54"/>
                  </a:cubicBezTo>
                  <a:cubicBezTo>
                    <a:pt x="303" y="54"/>
                    <a:pt x="303" y="54"/>
                    <a:pt x="303" y="54"/>
                  </a:cubicBezTo>
                  <a:cubicBezTo>
                    <a:pt x="302" y="54"/>
                    <a:pt x="302" y="54"/>
                    <a:pt x="302" y="54"/>
                  </a:cubicBezTo>
                  <a:cubicBezTo>
                    <a:pt x="301" y="54"/>
                    <a:pt x="301" y="54"/>
                    <a:pt x="301" y="54"/>
                  </a:cubicBezTo>
                  <a:cubicBezTo>
                    <a:pt x="301" y="53"/>
                    <a:pt x="301" y="53"/>
                    <a:pt x="301" y="53"/>
                  </a:cubicBezTo>
                  <a:cubicBezTo>
                    <a:pt x="301" y="53"/>
                    <a:pt x="301" y="53"/>
                    <a:pt x="301" y="53"/>
                  </a:cubicBezTo>
                  <a:cubicBezTo>
                    <a:pt x="302" y="52"/>
                    <a:pt x="302" y="52"/>
                    <a:pt x="302" y="52"/>
                  </a:cubicBezTo>
                  <a:cubicBezTo>
                    <a:pt x="304" y="52"/>
                    <a:pt x="304" y="52"/>
                    <a:pt x="304" y="52"/>
                  </a:cubicBezTo>
                  <a:cubicBezTo>
                    <a:pt x="305" y="53"/>
                    <a:pt x="305" y="53"/>
                    <a:pt x="305" y="53"/>
                  </a:cubicBezTo>
                  <a:cubicBezTo>
                    <a:pt x="305" y="53"/>
                    <a:pt x="305" y="53"/>
                    <a:pt x="305" y="53"/>
                  </a:cubicBezTo>
                  <a:cubicBezTo>
                    <a:pt x="305" y="52"/>
                    <a:pt x="305" y="52"/>
                    <a:pt x="305" y="52"/>
                  </a:cubicBezTo>
                  <a:cubicBezTo>
                    <a:pt x="305" y="51"/>
                    <a:pt x="305" y="51"/>
                    <a:pt x="305" y="51"/>
                  </a:cubicBezTo>
                  <a:cubicBezTo>
                    <a:pt x="305" y="50"/>
                    <a:pt x="305" y="50"/>
                    <a:pt x="305" y="50"/>
                  </a:cubicBezTo>
                  <a:cubicBezTo>
                    <a:pt x="305" y="50"/>
                    <a:pt x="305" y="50"/>
                    <a:pt x="305" y="50"/>
                  </a:cubicBezTo>
                  <a:cubicBezTo>
                    <a:pt x="305" y="51"/>
                    <a:pt x="305" y="51"/>
                    <a:pt x="305" y="51"/>
                  </a:cubicBezTo>
                  <a:cubicBezTo>
                    <a:pt x="304" y="52"/>
                    <a:pt x="304" y="52"/>
                    <a:pt x="304" y="52"/>
                  </a:cubicBezTo>
                  <a:cubicBezTo>
                    <a:pt x="303" y="52"/>
                    <a:pt x="303" y="52"/>
                    <a:pt x="303" y="52"/>
                  </a:cubicBezTo>
                  <a:cubicBezTo>
                    <a:pt x="301" y="52"/>
                    <a:pt x="301" y="52"/>
                    <a:pt x="301" y="52"/>
                  </a:cubicBezTo>
                  <a:cubicBezTo>
                    <a:pt x="300" y="52"/>
                    <a:pt x="300" y="52"/>
                    <a:pt x="300" y="52"/>
                  </a:cubicBezTo>
                  <a:cubicBezTo>
                    <a:pt x="300" y="51"/>
                    <a:pt x="300" y="51"/>
                    <a:pt x="300" y="51"/>
                  </a:cubicBezTo>
                  <a:cubicBezTo>
                    <a:pt x="299" y="51"/>
                    <a:pt x="299" y="51"/>
                    <a:pt x="299" y="51"/>
                  </a:cubicBezTo>
                  <a:cubicBezTo>
                    <a:pt x="298" y="51"/>
                    <a:pt x="298" y="51"/>
                    <a:pt x="298" y="51"/>
                  </a:cubicBezTo>
                  <a:cubicBezTo>
                    <a:pt x="297" y="49"/>
                    <a:pt x="297" y="49"/>
                    <a:pt x="297" y="49"/>
                  </a:cubicBezTo>
                  <a:cubicBezTo>
                    <a:pt x="296" y="48"/>
                    <a:pt x="296" y="48"/>
                    <a:pt x="296" y="48"/>
                  </a:cubicBezTo>
                  <a:cubicBezTo>
                    <a:pt x="297" y="47"/>
                    <a:pt x="297" y="47"/>
                    <a:pt x="297" y="47"/>
                  </a:cubicBezTo>
                  <a:cubicBezTo>
                    <a:pt x="298" y="48"/>
                    <a:pt x="298" y="48"/>
                    <a:pt x="298" y="48"/>
                  </a:cubicBezTo>
                  <a:cubicBezTo>
                    <a:pt x="298" y="49"/>
                    <a:pt x="298" y="49"/>
                    <a:pt x="298" y="49"/>
                  </a:cubicBezTo>
                  <a:cubicBezTo>
                    <a:pt x="298" y="49"/>
                    <a:pt x="298" y="49"/>
                    <a:pt x="298" y="49"/>
                  </a:cubicBezTo>
                  <a:cubicBezTo>
                    <a:pt x="299" y="48"/>
                    <a:pt x="299" y="48"/>
                    <a:pt x="299" y="48"/>
                  </a:cubicBezTo>
                  <a:cubicBezTo>
                    <a:pt x="299" y="47"/>
                    <a:pt x="299" y="47"/>
                    <a:pt x="299" y="47"/>
                  </a:cubicBezTo>
                  <a:cubicBezTo>
                    <a:pt x="299" y="47"/>
                    <a:pt x="299" y="47"/>
                    <a:pt x="299" y="47"/>
                  </a:cubicBezTo>
                  <a:cubicBezTo>
                    <a:pt x="298" y="47"/>
                    <a:pt x="298" y="47"/>
                    <a:pt x="298" y="47"/>
                  </a:cubicBezTo>
                  <a:cubicBezTo>
                    <a:pt x="298" y="46"/>
                    <a:pt x="298" y="46"/>
                    <a:pt x="298" y="46"/>
                  </a:cubicBezTo>
                  <a:cubicBezTo>
                    <a:pt x="299" y="45"/>
                    <a:pt x="299" y="45"/>
                    <a:pt x="299" y="45"/>
                  </a:cubicBezTo>
                  <a:cubicBezTo>
                    <a:pt x="299" y="44"/>
                    <a:pt x="299" y="44"/>
                    <a:pt x="299" y="44"/>
                  </a:cubicBezTo>
                  <a:cubicBezTo>
                    <a:pt x="300" y="43"/>
                    <a:pt x="300" y="43"/>
                    <a:pt x="300" y="43"/>
                  </a:cubicBezTo>
                  <a:cubicBezTo>
                    <a:pt x="299" y="40"/>
                    <a:pt x="299" y="40"/>
                    <a:pt x="299" y="40"/>
                  </a:cubicBezTo>
                  <a:cubicBezTo>
                    <a:pt x="299" y="39"/>
                    <a:pt x="299" y="39"/>
                    <a:pt x="299" y="39"/>
                  </a:cubicBezTo>
                  <a:cubicBezTo>
                    <a:pt x="298" y="39"/>
                    <a:pt x="298" y="39"/>
                    <a:pt x="298" y="39"/>
                  </a:cubicBezTo>
                  <a:cubicBezTo>
                    <a:pt x="298" y="38"/>
                    <a:pt x="298" y="38"/>
                    <a:pt x="298" y="38"/>
                  </a:cubicBezTo>
                  <a:cubicBezTo>
                    <a:pt x="298" y="38"/>
                    <a:pt x="298" y="38"/>
                    <a:pt x="298" y="38"/>
                  </a:cubicBezTo>
                  <a:cubicBezTo>
                    <a:pt x="299" y="37"/>
                    <a:pt x="299" y="37"/>
                    <a:pt x="299" y="37"/>
                  </a:cubicBezTo>
                  <a:cubicBezTo>
                    <a:pt x="299" y="37"/>
                    <a:pt x="299" y="37"/>
                    <a:pt x="299" y="37"/>
                  </a:cubicBezTo>
                  <a:cubicBezTo>
                    <a:pt x="300" y="38"/>
                    <a:pt x="300" y="38"/>
                    <a:pt x="300" y="38"/>
                  </a:cubicBezTo>
                  <a:cubicBezTo>
                    <a:pt x="300" y="38"/>
                    <a:pt x="300" y="38"/>
                    <a:pt x="300" y="38"/>
                  </a:cubicBezTo>
                  <a:cubicBezTo>
                    <a:pt x="301" y="39"/>
                    <a:pt x="301" y="39"/>
                    <a:pt x="301" y="39"/>
                  </a:cubicBezTo>
                  <a:cubicBezTo>
                    <a:pt x="301" y="39"/>
                    <a:pt x="301" y="39"/>
                    <a:pt x="301" y="39"/>
                  </a:cubicBezTo>
                  <a:cubicBezTo>
                    <a:pt x="301" y="38"/>
                    <a:pt x="301" y="38"/>
                    <a:pt x="301" y="38"/>
                  </a:cubicBezTo>
                  <a:cubicBezTo>
                    <a:pt x="301" y="37"/>
                    <a:pt x="301" y="37"/>
                    <a:pt x="301" y="37"/>
                  </a:cubicBezTo>
                  <a:cubicBezTo>
                    <a:pt x="300" y="37"/>
                    <a:pt x="300" y="37"/>
                    <a:pt x="300" y="37"/>
                  </a:cubicBezTo>
                  <a:cubicBezTo>
                    <a:pt x="299" y="36"/>
                    <a:pt x="299" y="36"/>
                    <a:pt x="299" y="36"/>
                  </a:cubicBezTo>
                  <a:cubicBezTo>
                    <a:pt x="299" y="36"/>
                    <a:pt x="299" y="36"/>
                    <a:pt x="299" y="36"/>
                  </a:cubicBezTo>
                  <a:cubicBezTo>
                    <a:pt x="300" y="35"/>
                    <a:pt x="300" y="35"/>
                    <a:pt x="300" y="35"/>
                  </a:cubicBezTo>
                  <a:cubicBezTo>
                    <a:pt x="302" y="32"/>
                    <a:pt x="302" y="32"/>
                    <a:pt x="302" y="32"/>
                  </a:cubicBezTo>
                  <a:cubicBezTo>
                    <a:pt x="304" y="32"/>
                    <a:pt x="304" y="32"/>
                    <a:pt x="304" y="32"/>
                  </a:cubicBezTo>
                  <a:cubicBezTo>
                    <a:pt x="304" y="32"/>
                    <a:pt x="304" y="32"/>
                    <a:pt x="304" y="32"/>
                  </a:cubicBezTo>
                  <a:cubicBezTo>
                    <a:pt x="305" y="33"/>
                    <a:pt x="305" y="33"/>
                    <a:pt x="305" y="33"/>
                  </a:cubicBezTo>
                  <a:cubicBezTo>
                    <a:pt x="306" y="33"/>
                    <a:pt x="306" y="33"/>
                    <a:pt x="306" y="33"/>
                  </a:cubicBezTo>
                  <a:cubicBezTo>
                    <a:pt x="307" y="33"/>
                    <a:pt x="307" y="33"/>
                    <a:pt x="307" y="33"/>
                  </a:cubicBezTo>
                  <a:cubicBezTo>
                    <a:pt x="308" y="35"/>
                    <a:pt x="308" y="35"/>
                    <a:pt x="308" y="35"/>
                  </a:cubicBezTo>
                  <a:cubicBezTo>
                    <a:pt x="308" y="35"/>
                    <a:pt x="308" y="35"/>
                    <a:pt x="308" y="35"/>
                  </a:cubicBezTo>
                  <a:cubicBezTo>
                    <a:pt x="309" y="37"/>
                    <a:pt x="309" y="37"/>
                    <a:pt x="309" y="37"/>
                  </a:cubicBezTo>
                  <a:cubicBezTo>
                    <a:pt x="310" y="38"/>
                    <a:pt x="310" y="38"/>
                    <a:pt x="310" y="38"/>
                  </a:cubicBezTo>
                  <a:cubicBezTo>
                    <a:pt x="310" y="40"/>
                    <a:pt x="310" y="40"/>
                    <a:pt x="310" y="40"/>
                  </a:cubicBezTo>
                  <a:cubicBezTo>
                    <a:pt x="310" y="41"/>
                    <a:pt x="310" y="41"/>
                    <a:pt x="310" y="41"/>
                  </a:cubicBezTo>
                  <a:cubicBezTo>
                    <a:pt x="311" y="42"/>
                    <a:pt x="311" y="42"/>
                    <a:pt x="311" y="42"/>
                  </a:cubicBezTo>
                  <a:cubicBezTo>
                    <a:pt x="311" y="42"/>
                    <a:pt x="311" y="42"/>
                    <a:pt x="311" y="42"/>
                  </a:cubicBezTo>
                  <a:cubicBezTo>
                    <a:pt x="311" y="42"/>
                    <a:pt x="311" y="42"/>
                    <a:pt x="311" y="42"/>
                  </a:cubicBezTo>
                  <a:cubicBezTo>
                    <a:pt x="312" y="42"/>
                    <a:pt x="312" y="42"/>
                    <a:pt x="312" y="42"/>
                  </a:cubicBezTo>
                  <a:cubicBezTo>
                    <a:pt x="312" y="43"/>
                    <a:pt x="312" y="43"/>
                    <a:pt x="312" y="43"/>
                  </a:cubicBezTo>
                  <a:cubicBezTo>
                    <a:pt x="313" y="42"/>
                    <a:pt x="313" y="42"/>
                    <a:pt x="313" y="42"/>
                  </a:cubicBezTo>
                  <a:cubicBezTo>
                    <a:pt x="313" y="42"/>
                    <a:pt x="313" y="42"/>
                    <a:pt x="313" y="42"/>
                  </a:cubicBezTo>
                  <a:cubicBezTo>
                    <a:pt x="314" y="42"/>
                    <a:pt x="314" y="42"/>
                    <a:pt x="314" y="42"/>
                  </a:cubicBezTo>
                  <a:cubicBezTo>
                    <a:pt x="313" y="42"/>
                    <a:pt x="313" y="42"/>
                    <a:pt x="313" y="42"/>
                  </a:cubicBezTo>
                  <a:cubicBezTo>
                    <a:pt x="312" y="42"/>
                    <a:pt x="312" y="42"/>
                    <a:pt x="312" y="42"/>
                  </a:cubicBezTo>
                  <a:cubicBezTo>
                    <a:pt x="312" y="41"/>
                    <a:pt x="312" y="41"/>
                    <a:pt x="312" y="41"/>
                  </a:cubicBezTo>
                  <a:cubicBezTo>
                    <a:pt x="311" y="41"/>
                    <a:pt x="311" y="41"/>
                    <a:pt x="311" y="41"/>
                  </a:cubicBezTo>
                  <a:cubicBezTo>
                    <a:pt x="311" y="40"/>
                    <a:pt x="311" y="40"/>
                    <a:pt x="311" y="40"/>
                  </a:cubicBezTo>
                  <a:cubicBezTo>
                    <a:pt x="312" y="39"/>
                    <a:pt x="312" y="39"/>
                    <a:pt x="312" y="39"/>
                  </a:cubicBezTo>
                  <a:cubicBezTo>
                    <a:pt x="312" y="39"/>
                    <a:pt x="312" y="39"/>
                    <a:pt x="312" y="39"/>
                  </a:cubicBezTo>
                  <a:cubicBezTo>
                    <a:pt x="312" y="36"/>
                    <a:pt x="312" y="36"/>
                    <a:pt x="312" y="36"/>
                  </a:cubicBezTo>
                  <a:cubicBezTo>
                    <a:pt x="311" y="35"/>
                    <a:pt x="311" y="35"/>
                    <a:pt x="311" y="35"/>
                  </a:cubicBezTo>
                  <a:cubicBezTo>
                    <a:pt x="312" y="34"/>
                    <a:pt x="312" y="34"/>
                    <a:pt x="312" y="34"/>
                  </a:cubicBezTo>
                  <a:cubicBezTo>
                    <a:pt x="313" y="34"/>
                    <a:pt x="313" y="34"/>
                    <a:pt x="313" y="34"/>
                  </a:cubicBezTo>
                  <a:cubicBezTo>
                    <a:pt x="314" y="34"/>
                    <a:pt x="314" y="34"/>
                    <a:pt x="314" y="34"/>
                  </a:cubicBezTo>
                  <a:cubicBezTo>
                    <a:pt x="315" y="35"/>
                    <a:pt x="315" y="35"/>
                    <a:pt x="315" y="35"/>
                  </a:cubicBezTo>
                  <a:cubicBezTo>
                    <a:pt x="316" y="35"/>
                    <a:pt x="316" y="35"/>
                    <a:pt x="316" y="35"/>
                  </a:cubicBezTo>
                  <a:cubicBezTo>
                    <a:pt x="318" y="35"/>
                    <a:pt x="318" y="35"/>
                    <a:pt x="318" y="35"/>
                  </a:cubicBezTo>
                  <a:cubicBezTo>
                    <a:pt x="320" y="35"/>
                    <a:pt x="320" y="35"/>
                    <a:pt x="320" y="35"/>
                  </a:cubicBezTo>
                  <a:cubicBezTo>
                    <a:pt x="321" y="35"/>
                    <a:pt x="321" y="35"/>
                    <a:pt x="321" y="35"/>
                  </a:cubicBezTo>
                  <a:cubicBezTo>
                    <a:pt x="322" y="35"/>
                    <a:pt x="322" y="35"/>
                    <a:pt x="322" y="35"/>
                  </a:cubicBezTo>
                  <a:cubicBezTo>
                    <a:pt x="323" y="35"/>
                    <a:pt x="323" y="35"/>
                    <a:pt x="323" y="35"/>
                  </a:cubicBezTo>
                  <a:cubicBezTo>
                    <a:pt x="324" y="36"/>
                    <a:pt x="324" y="36"/>
                    <a:pt x="324" y="36"/>
                  </a:cubicBezTo>
                  <a:cubicBezTo>
                    <a:pt x="325" y="36"/>
                    <a:pt x="325" y="36"/>
                    <a:pt x="325" y="36"/>
                  </a:cubicBezTo>
                  <a:cubicBezTo>
                    <a:pt x="326" y="36"/>
                    <a:pt x="326" y="36"/>
                    <a:pt x="326" y="36"/>
                  </a:cubicBezTo>
                  <a:cubicBezTo>
                    <a:pt x="326" y="35"/>
                    <a:pt x="326" y="35"/>
                    <a:pt x="326" y="35"/>
                  </a:cubicBezTo>
                  <a:cubicBezTo>
                    <a:pt x="325" y="35"/>
                    <a:pt x="325" y="35"/>
                    <a:pt x="325" y="35"/>
                  </a:cubicBezTo>
                  <a:cubicBezTo>
                    <a:pt x="324" y="35"/>
                    <a:pt x="324" y="35"/>
                    <a:pt x="324" y="35"/>
                  </a:cubicBezTo>
                  <a:cubicBezTo>
                    <a:pt x="323" y="35"/>
                    <a:pt x="323" y="35"/>
                    <a:pt x="323" y="35"/>
                  </a:cubicBezTo>
                  <a:cubicBezTo>
                    <a:pt x="322" y="34"/>
                    <a:pt x="322" y="34"/>
                    <a:pt x="322" y="34"/>
                  </a:cubicBezTo>
                  <a:cubicBezTo>
                    <a:pt x="322" y="34"/>
                    <a:pt x="322" y="34"/>
                    <a:pt x="322" y="34"/>
                  </a:cubicBezTo>
                  <a:cubicBezTo>
                    <a:pt x="323" y="34"/>
                    <a:pt x="323" y="34"/>
                    <a:pt x="323" y="34"/>
                  </a:cubicBezTo>
                  <a:cubicBezTo>
                    <a:pt x="324" y="34"/>
                    <a:pt x="324" y="34"/>
                    <a:pt x="324" y="34"/>
                  </a:cubicBezTo>
                  <a:cubicBezTo>
                    <a:pt x="327" y="33"/>
                    <a:pt x="327" y="33"/>
                    <a:pt x="327" y="33"/>
                  </a:cubicBezTo>
                  <a:cubicBezTo>
                    <a:pt x="329" y="33"/>
                    <a:pt x="329" y="33"/>
                    <a:pt x="329" y="33"/>
                  </a:cubicBezTo>
                  <a:cubicBezTo>
                    <a:pt x="331" y="34"/>
                    <a:pt x="331" y="34"/>
                    <a:pt x="331" y="34"/>
                  </a:cubicBezTo>
                  <a:cubicBezTo>
                    <a:pt x="332" y="34"/>
                    <a:pt x="332" y="34"/>
                    <a:pt x="332" y="34"/>
                  </a:cubicBezTo>
                  <a:cubicBezTo>
                    <a:pt x="333" y="34"/>
                    <a:pt x="333" y="34"/>
                    <a:pt x="333" y="34"/>
                  </a:cubicBezTo>
                  <a:cubicBezTo>
                    <a:pt x="334" y="34"/>
                    <a:pt x="334" y="34"/>
                    <a:pt x="334" y="34"/>
                  </a:cubicBezTo>
                  <a:cubicBezTo>
                    <a:pt x="333" y="33"/>
                    <a:pt x="333" y="33"/>
                    <a:pt x="333" y="33"/>
                  </a:cubicBezTo>
                  <a:cubicBezTo>
                    <a:pt x="333" y="33"/>
                    <a:pt x="333" y="33"/>
                    <a:pt x="333" y="33"/>
                  </a:cubicBezTo>
                  <a:cubicBezTo>
                    <a:pt x="332" y="33"/>
                    <a:pt x="332" y="33"/>
                    <a:pt x="332" y="33"/>
                  </a:cubicBezTo>
                  <a:cubicBezTo>
                    <a:pt x="332" y="33"/>
                    <a:pt x="332" y="33"/>
                    <a:pt x="332" y="33"/>
                  </a:cubicBezTo>
                  <a:cubicBezTo>
                    <a:pt x="331" y="32"/>
                    <a:pt x="331" y="32"/>
                    <a:pt x="331" y="32"/>
                  </a:cubicBezTo>
                  <a:cubicBezTo>
                    <a:pt x="330" y="32"/>
                    <a:pt x="330" y="32"/>
                    <a:pt x="330" y="32"/>
                  </a:cubicBezTo>
                  <a:cubicBezTo>
                    <a:pt x="330" y="32"/>
                    <a:pt x="330" y="32"/>
                    <a:pt x="330" y="32"/>
                  </a:cubicBezTo>
                  <a:cubicBezTo>
                    <a:pt x="327" y="32"/>
                    <a:pt x="327" y="32"/>
                    <a:pt x="327" y="32"/>
                  </a:cubicBezTo>
                  <a:cubicBezTo>
                    <a:pt x="327" y="32"/>
                    <a:pt x="327" y="32"/>
                    <a:pt x="327" y="32"/>
                  </a:cubicBezTo>
                  <a:cubicBezTo>
                    <a:pt x="328" y="31"/>
                    <a:pt x="328" y="31"/>
                    <a:pt x="328" y="31"/>
                  </a:cubicBezTo>
                  <a:cubicBezTo>
                    <a:pt x="328" y="30"/>
                    <a:pt x="328" y="30"/>
                    <a:pt x="328" y="30"/>
                  </a:cubicBezTo>
                  <a:cubicBezTo>
                    <a:pt x="329" y="30"/>
                    <a:pt x="329" y="30"/>
                    <a:pt x="329" y="30"/>
                  </a:cubicBezTo>
                  <a:cubicBezTo>
                    <a:pt x="330" y="29"/>
                    <a:pt x="330" y="29"/>
                    <a:pt x="330" y="29"/>
                  </a:cubicBezTo>
                  <a:cubicBezTo>
                    <a:pt x="331" y="28"/>
                    <a:pt x="331" y="28"/>
                    <a:pt x="331" y="28"/>
                  </a:cubicBezTo>
                  <a:cubicBezTo>
                    <a:pt x="333" y="27"/>
                    <a:pt x="333" y="27"/>
                    <a:pt x="333" y="27"/>
                  </a:cubicBezTo>
                  <a:cubicBezTo>
                    <a:pt x="334" y="27"/>
                    <a:pt x="334" y="27"/>
                    <a:pt x="334" y="27"/>
                  </a:cubicBezTo>
                  <a:cubicBezTo>
                    <a:pt x="336" y="26"/>
                    <a:pt x="336" y="26"/>
                    <a:pt x="336" y="26"/>
                  </a:cubicBezTo>
                  <a:cubicBezTo>
                    <a:pt x="336" y="26"/>
                    <a:pt x="336" y="26"/>
                    <a:pt x="336" y="26"/>
                  </a:cubicBezTo>
                  <a:cubicBezTo>
                    <a:pt x="334" y="26"/>
                    <a:pt x="334" y="26"/>
                    <a:pt x="334" y="26"/>
                  </a:cubicBezTo>
                  <a:cubicBezTo>
                    <a:pt x="332" y="27"/>
                    <a:pt x="332" y="27"/>
                    <a:pt x="332" y="27"/>
                  </a:cubicBezTo>
                  <a:cubicBezTo>
                    <a:pt x="330" y="28"/>
                    <a:pt x="330" y="28"/>
                    <a:pt x="330" y="28"/>
                  </a:cubicBezTo>
                  <a:cubicBezTo>
                    <a:pt x="330" y="29"/>
                    <a:pt x="330" y="29"/>
                    <a:pt x="330" y="29"/>
                  </a:cubicBezTo>
                  <a:cubicBezTo>
                    <a:pt x="329" y="29"/>
                    <a:pt x="329" y="29"/>
                    <a:pt x="329" y="29"/>
                  </a:cubicBezTo>
                  <a:cubicBezTo>
                    <a:pt x="329" y="28"/>
                    <a:pt x="329" y="28"/>
                    <a:pt x="329" y="28"/>
                  </a:cubicBezTo>
                  <a:cubicBezTo>
                    <a:pt x="329" y="28"/>
                    <a:pt x="329" y="28"/>
                    <a:pt x="329" y="28"/>
                  </a:cubicBezTo>
                  <a:cubicBezTo>
                    <a:pt x="328" y="29"/>
                    <a:pt x="328" y="29"/>
                    <a:pt x="328" y="29"/>
                  </a:cubicBezTo>
                  <a:cubicBezTo>
                    <a:pt x="327" y="29"/>
                    <a:pt x="327" y="29"/>
                    <a:pt x="327" y="29"/>
                  </a:cubicBezTo>
                  <a:cubicBezTo>
                    <a:pt x="326" y="30"/>
                    <a:pt x="326" y="30"/>
                    <a:pt x="326" y="30"/>
                  </a:cubicBezTo>
                  <a:cubicBezTo>
                    <a:pt x="327" y="30"/>
                    <a:pt x="327" y="30"/>
                    <a:pt x="327" y="30"/>
                  </a:cubicBezTo>
                  <a:cubicBezTo>
                    <a:pt x="327" y="31"/>
                    <a:pt x="327" y="31"/>
                    <a:pt x="327" y="31"/>
                  </a:cubicBezTo>
                  <a:cubicBezTo>
                    <a:pt x="325" y="32"/>
                    <a:pt x="325" y="32"/>
                    <a:pt x="325" y="32"/>
                  </a:cubicBezTo>
                  <a:cubicBezTo>
                    <a:pt x="324" y="32"/>
                    <a:pt x="324" y="32"/>
                    <a:pt x="324" y="32"/>
                  </a:cubicBezTo>
                  <a:cubicBezTo>
                    <a:pt x="321" y="33"/>
                    <a:pt x="321" y="33"/>
                    <a:pt x="321" y="33"/>
                  </a:cubicBezTo>
                  <a:cubicBezTo>
                    <a:pt x="320" y="33"/>
                    <a:pt x="320" y="33"/>
                    <a:pt x="320" y="33"/>
                  </a:cubicBezTo>
                  <a:cubicBezTo>
                    <a:pt x="319" y="33"/>
                    <a:pt x="319" y="33"/>
                    <a:pt x="319" y="33"/>
                  </a:cubicBezTo>
                  <a:cubicBezTo>
                    <a:pt x="317" y="33"/>
                    <a:pt x="317" y="33"/>
                    <a:pt x="317" y="33"/>
                  </a:cubicBezTo>
                  <a:cubicBezTo>
                    <a:pt x="316" y="32"/>
                    <a:pt x="316" y="32"/>
                    <a:pt x="316" y="32"/>
                  </a:cubicBezTo>
                  <a:cubicBezTo>
                    <a:pt x="314" y="32"/>
                    <a:pt x="314" y="32"/>
                    <a:pt x="314" y="32"/>
                  </a:cubicBezTo>
                  <a:cubicBezTo>
                    <a:pt x="314" y="32"/>
                    <a:pt x="314" y="32"/>
                    <a:pt x="314" y="32"/>
                  </a:cubicBezTo>
                  <a:cubicBezTo>
                    <a:pt x="314" y="32"/>
                    <a:pt x="314" y="32"/>
                    <a:pt x="314" y="32"/>
                  </a:cubicBezTo>
                  <a:cubicBezTo>
                    <a:pt x="315" y="31"/>
                    <a:pt x="315" y="31"/>
                    <a:pt x="315" y="31"/>
                  </a:cubicBezTo>
                  <a:cubicBezTo>
                    <a:pt x="316" y="31"/>
                    <a:pt x="316" y="31"/>
                    <a:pt x="316" y="31"/>
                  </a:cubicBezTo>
                  <a:cubicBezTo>
                    <a:pt x="317" y="30"/>
                    <a:pt x="317" y="30"/>
                    <a:pt x="317" y="30"/>
                  </a:cubicBezTo>
                  <a:cubicBezTo>
                    <a:pt x="318" y="30"/>
                    <a:pt x="318" y="30"/>
                    <a:pt x="318" y="30"/>
                  </a:cubicBezTo>
                  <a:cubicBezTo>
                    <a:pt x="319" y="29"/>
                    <a:pt x="319" y="29"/>
                    <a:pt x="319" y="29"/>
                  </a:cubicBezTo>
                  <a:cubicBezTo>
                    <a:pt x="318" y="29"/>
                    <a:pt x="318" y="29"/>
                    <a:pt x="318" y="29"/>
                  </a:cubicBezTo>
                  <a:cubicBezTo>
                    <a:pt x="317" y="30"/>
                    <a:pt x="317" y="30"/>
                    <a:pt x="317" y="30"/>
                  </a:cubicBezTo>
                  <a:cubicBezTo>
                    <a:pt x="316" y="30"/>
                    <a:pt x="316" y="30"/>
                    <a:pt x="316" y="30"/>
                  </a:cubicBezTo>
                  <a:cubicBezTo>
                    <a:pt x="315" y="30"/>
                    <a:pt x="315" y="30"/>
                    <a:pt x="315" y="30"/>
                  </a:cubicBezTo>
                  <a:cubicBezTo>
                    <a:pt x="314" y="30"/>
                    <a:pt x="314" y="30"/>
                    <a:pt x="314" y="30"/>
                  </a:cubicBezTo>
                  <a:cubicBezTo>
                    <a:pt x="314" y="29"/>
                    <a:pt x="314" y="29"/>
                    <a:pt x="314" y="29"/>
                  </a:cubicBezTo>
                  <a:cubicBezTo>
                    <a:pt x="315" y="29"/>
                    <a:pt x="315" y="29"/>
                    <a:pt x="315" y="29"/>
                  </a:cubicBezTo>
                  <a:cubicBezTo>
                    <a:pt x="315" y="29"/>
                    <a:pt x="315" y="29"/>
                    <a:pt x="315" y="29"/>
                  </a:cubicBezTo>
                  <a:cubicBezTo>
                    <a:pt x="313" y="29"/>
                    <a:pt x="313" y="29"/>
                    <a:pt x="313" y="29"/>
                  </a:cubicBezTo>
                  <a:cubicBezTo>
                    <a:pt x="313" y="30"/>
                    <a:pt x="313" y="30"/>
                    <a:pt x="313" y="30"/>
                  </a:cubicBezTo>
                  <a:cubicBezTo>
                    <a:pt x="312" y="31"/>
                    <a:pt x="312" y="31"/>
                    <a:pt x="312" y="31"/>
                  </a:cubicBezTo>
                  <a:cubicBezTo>
                    <a:pt x="310" y="31"/>
                    <a:pt x="310" y="31"/>
                    <a:pt x="310" y="31"/>
                  </a:cubicBezTo>
                  <a:cubicBezTo>
                    <a:pt x="309" y="31"/>
                    <a:pt x="309" y="31"/>
                    <a:pt x="309" y="31"/>
                  </a:cubicBezTo>
                  <a:cubicBezTo>
                    <a:pt x="307" y="31"/>
                    <a:pt x="307" y="31"/>
                    <a:pt x="307" y="31"/>
                  </a:cubicBezTo>
                  <a:cubicBezTo>
                    <a:pt x="306" y="30"/>
                    <a:pt x="306" y="30"/>
                    <a:pt x="306" y="30"/>
                  </a:cubicBezTo>
                  <a:cubicBezTo>
                    <a:pt x="306" y="29"/>
                    <a:pt x="306" y="29"/>
                    <a:pt x="306" y="29"/>
                  </a:cubicBezTo>
                  <a:cubicBezTo>
                    <a:pt x="305" y="29"/>
                    <a:pt x="305" y="29"/>
                    <a:pt x="305" y="29"/>
                  </a:cubicBezTo>
                  <a:cubicBezTo>
                    <a:pt x="304" y="29"/>
                    <a:pt x="304" y="29"/>
                    <a:pt x="304" y="29"/>
                  </a:cubicBezTo>
                  <a:cubicBezTo>
                    <a:pt x="304" y="28"/>
                    <a:pt x="304" y="28"/>
                    <a:pt x="304" y="28"/>
                  </a:cubicBezTo>
                  <a:cubicBezTo>
                    <a:pt x="305" y="28"/>
                    <a:pt x="305" y="28"/>
                    <a:pt x="305" y="28"/>
                  </a:cubicBezTo>
                  <a:cubicBezTo>
                    <a:pt x="306" y="27"/>
                    <a:pt x="306" y="27"/>
                    <a:pt x="306" y="27"/>
                  </a:cubicBezTo>
                  <a:cubicBezTo>
                    <a:pt x="307" y="26"/>
                    <a:pt x="307" y="26"/>
                    <a:pt x="307" y="26"/>
                  </a:cubicBezTo>
                  <a:cubicBezTo>
                    <a:pt x="308" y="25"/>
                    <a:pt x="308" y="25"/>
                    <a:pt x="308" y="25"/>
                  </a:cubicBezTo>
                  <a:cubicBezTo>
                    <a:pt x="309" y="24"/>
                    <a:pt x="309" y="24"/>
                    <a:pt x="309" y="24"/>
                  </a:cubicBezTo>
                  <a:cubicBezTo>
                    <a:pt x="309" y="24"/>
                    <a:pt x="309" y="24"/>
                    <a:pt x="309" y="24"/>
                  </a:cubicBezTo>
                  <a:cubicBezTo>
                    <a:pt x="310" y="24"/>
                    <a:pt x="310" y="24"/>
                    <a:pt x="310" y="24"/>
                  </a:cubicBezTo>
                  <a:cubicBezTo>
                    <a:pt x="312" y="24"/>
                    <a:pt x="312" y="24"/>
                    <a:pt x="312" y="24"/>
                  </a:cubicBezTo>
                  <a:cubicBezTo>
                    <a:pt x="313" y="24"/>
                    <a:pt x="313" y="24"/>
                    <a:pt x="313" y="24"/>
                  </a:cubicBezTo>
                  <a:cubicBezTo>
                    <a:pt x="313" y="24"/>
                    <a:pt x="313" y="24"/>
                    <a:pt x="313" y="24"/>
                  </a:cubicBezTo>
                  <a:cubicBezTo>
                    <a:pt x="315" y="25"/>
                    <a:pt x="315" y="25"/>
                    <a:pt x="315" y="25"/>
                  </a:cubicBezTo>
                  <a:cubicBezTo>
                    <a:pt x="317" y="25"/>
                    <a:pt x="317" y="25"/>
                    <a:pt x="317" y="25"/>
                  </a:cubicBezTo>
                  <a:cubicBezTo>
                    <a:pt x="317" y="25"/>
                    <a:pt x="317" y="25"/>
                    <a:pt x="317" y="25"/>
                  </a:cubicBezTo>
                  <a:cubicBezTo>
                    <a:pt x="319" y="25"/>
                    <a:pt x="319" y="25"/>
                    <a:pt x="319" y="25"/>
                  </a:cubicBezTo>
                  <a:cubicBezTo>
                    <a:pt x="319" y="25"/>
                    <a:pt x="319" y="25"/>
                    <a:pt x="319" y="25"/>
                  </a:cubicBezTo>
                  <a:cubicBezTo>
                    <a:pt x="318" y="24"/>
                    <a:pt x="318" y="24"/>
                    <a:pt x="318" y="24"/>
                  </a:cubicBezTo>
                  <a:cubicBezTo>
                    <a:pt x="317" y="25"/>
                    <a:pt x="317" y="25"/>
                    <a:pt x="317" y="25"/>
                  </a:cubicBezTo>
                  <a:cubicBezTo>
                    <a:pt x="315" y="24"/>
                    <a:pt x="315" y="24"/>
                    <a:pt x="315" y="24"/>
                  </a:cubicBezTo>
                  <a:cubicBezTo>
                    <a:pt x="314" y="24"/>
                    <a:pt x="314" y="24"/>
                    <a:pt x="314" y="24"/>
                  </a:cubicBezTo>
                  <a:cubicBezTo>
                    <a:pt x="313" y="24"/>
                    <a:pt x="313" y="24"/>
                    <a:pt x="313" y="24"/>
                  </a:cubicBezTo>
                  <a:cubicBezTo>
                    <a:pt x="311" y="24"/>
                    <a:pt x="311" y="24"/>
                    <a:pt x="311" y="24"/>
                  </a:cubicBezTo>
                  <a:cubicBezTo>
                    <a:pt x="309" y="23"/>
                    <a:pt x="309" y="23"/>
                    <a:pt x="309" y="23"/>
                  </a:cubicBezTo>
                  <a:cubicBezTo>
                    <a:pt x="308" y="23"/>
                    <a:pt x="308" y="23"/>
                    <a:pt x="308" y="23"/>
                  </a:cubicBezTo>
                  <a:cubicBezTo>
                    <a:pt x="308" y="24"/>
                    <a:pt x="308" y="24"/>
                    <a:pt x="308" y="24"/>
                  </a:cubicBezTo>
                  <a:cubicBezTo>
                    <a:pt x="307" y="25"/>
                    <a:pt x="307" y="25"/>
                    <a:pt x="307" y="25"/>
                  </a:cubicBezTo>
                  <a:cubicBezTo>
                    <a:pt x="306" y="26"/>
                    <a:pt x="306" y="26"/>
                    <a:pt x="306" y="26"/>
                  </a:cubicBezTo>
                  <a:cubicBezTo>
                    <a:pt x="304" y="26"/>
                    <a:pt x="304" y="26"/>
                    <a:pt x="304" y="26"/>
                  </a:cubicBezTo>
                  <a:cubicBezTo>
                    <a:pt x="303" y="28"/>
                    <a:pt x="303" y="28"/>
                    <a:pt x="303" y="28"/>
                  </a:cubicBezTo>
                  <a:cubicBezTo>
                    <a:pt x="303" y="28"/>
                    <a:pt x="303" y="28"/>
                    <a:pt x="303" y="28"/>
                  </a:cubicBezTo>
                  <a:cubicBezTo>
                    <a:pt x="302" y="27"/>
                    <a:pt x="302" y="27"/>
                    <a:pt x="302" y="27"/>
                  </a:cubicBezTo>
                  <a:cubicBezTo>
                    <a:pt x="301" y="26"/>
                    <a:pt x="301" y="26"/>
                    <a:pt x="301" y="26"/>
                  </a:cubicBezTo>
                  <a:cubicBezTo>
                    <a:pt x="300" y="26"/>
                    <a:pt x="300" y="26"/>
                    <a:pt x="300" y="26"/>
                  </a:cubicBezTo>
                  <a:cubicBezTo>
                    <a:pt x="300" y="25"/>
                    <a:pt x="300" y="25"/>
                    <a:pt x="300" y="25"/>
                  </a:cubicBezTo>
                  <a:cubicBezTo>
                    <a:pt x="299" y="24"/>
                    <a:pt x="299" y="24"/>
                    <a:pt x="299" y="24"/>
                  </a:cubicBezTo>
                  <a:cubicBezTo>
                    <a:pt x="299" y="23"/>
                    <a:pt x="299" y="23"/>
                    <a:pt x="299" y="23"/>
                  </a:cubicBezTo>
                  <a:cubicBezTo>
                    <a:pt x="299" y="23"/>
                    <a:pt x="299" y="23"/>
                    <a:pt x="299" y="23"/>
                  </a:cubicBezTo>
                  <a:cubicBezTo>
                    <a:pt x="299" y="22"/>
                    <a:pt x="299" y="22"/>
                    <a:pt x="299" y="22"/>
                  </a:cubicBezTo>
                  <a:cubicBezTo>
                    <a:pt x="299" y="21"/>
                    <a:pt x="299" y="21"/>
                    <a:pt x="299" y="21"/>
                  </a:cubicBezTo>
                  <a:cubicBezTo>
                    <a:pt x="300" y="22"/>
                    <a:pt x="300" y="22"/>
                    <a:pt x="300" y="22"/>
                  </a:cubicBezTo>
                  <a:cubicBezTo>
                    <a:pt x="301" y="21"/>
                    <a:pt x="301" y="21"/>
                    <a:pt x="301" y="21"/>
                  </a:cubicBezTo>
                  <a:cubicBezTo>
                    <a:pt x="301" y="22"/>
                    <a:pt x="301" y="22"/>
                    <a:pt x="301" y="22"/>
                  </a:cubicBezTo>
                  <a:cubicBezTo>
                    <a:pt x="304" y="22"/>
                    <a:pt x="304" y="22"/>
                    <a:pt x="304" y="22"/>
                  </a:cubicBezTo>
                  <a:cubicBezTo>
                    <a:pt x="305" y="23"/>
                    <a:pt x="305" y="23"/>
                    <a:pt x="305" y="23"/>
                  </a:cubicBezTo>
                  <a:cubicBezTo>
                    <a:pt x="306" y="23"/>
                    <a:pt x="306" y="23"/>
                    <a:pt x="306" y="23"/>
                  </a:cubicBezTo>
                  <a:cubicBezTo>
                    <a:pt x="306" y="23"/>
                    <a:pt x="306" y="23"/>
                    <a:pt x="306" y="23"/>
                  </a:cubicBezTo>
                  <a:cubicBezTo>
                    <a:pt x="307" y="23"/>
                    <a:pt x="307" y="23"/>
                    <a:pt x="307" y="23"/>
                  </a:cubicBezTo>
                  <a:cubicBezTo>
                    <a:pt x="308" y="22"/>
                    <a:pt x="308" y="22"/>
                    <a:pt x="308" y="22"/>
                  </a:cubicBezTo>
                  <a:cubicBezTo>
                    <a:pt x="309" y="23"/>
                    <a:pt x="309" y="23"/>
                    <a:pt x="309" y="23"/>
                  </a:cubicBezTo>
                  <a:cubicBezTo>
                    <a:pt x="310" y="22"/>
                    <a:pt x="310" y="22"/>
                    <a:pt x="310" y="22"/>
                  </a:cubicBezTo>
                  <a:cubicBezTo>
                    <a:pt x="311" y="22"/>
                    <a:pt x="311" y="22"/>
                    <a:pt x="311" y="22"/>
                  </a:cubicBezTo>
                  <a:cubicBezTo>
                    <a:pt x="311" y="22"/>
                    <a:pt x="311" y="22"/>
                    <a:pt x="311" y="22"/>
                  </a:cubicBezTo>
                  <a:cubicBezTo>
                    <a:pt x="313" y="22"/>
                    <a:pt x="313" y="22"/>
                    <a:pt x="313" y="22"/>
                  </a:cubicBezTo>
                  <a:cubicBezTo>
                    <a:pt x="315" y="21"/>
                    <a:pt x="315" y="21"/>
                    <a:pt x="315" y="21"/>
                  </a:cubicBezTo>
                  <a:cubicBezTo>
                    <a:pt x="315" y="21"/>
                    <a:pt x="315" y="21"/>
                    <a:pt x="315" y="21"/>
                  </a:cubicBezTo>
                  <a:cubicBezTo>
                    <a:pt x="315" y="20"/>
                    <a:pt x="315" y="20"/>
                    <a:pt x="315" y="20"/>
                  </a:cubicBezTo>
                  <a:cubicBezTo>
                    <a:pt x="314" y="21"/>
                    <a:pt x="314" y="21"/>
                    <a:pt x="314" y="21"/>
                  </a:cubicBezTo>
                  <a:cubicBezTo>
                    <a:pt x="314" y="21"/>
                    <a:pt x="314" y="21"/>
                    <a:pt x="314" y="21"/>
                  </a:cubicBezTo>
                  <a:cubicBezTo>
                    <a:pt x="313" y="21"/>
                    <a:pt x="313" y="21"/>
                    <a:pt x="313" y="21"/>
                  </a:cubicBezTo>
                  <a:cubicBezTo>
                    <a:pt x="312" y="21"/>
                    <a:pt x="312" y="21"/>
                    <a:pt x="312" y="21"/>
                  </a:cubicBezTo>
                  <a:cubicBezTo>
                    <a:pt x="310" y="21"/>
                    <a:pt x="310" y="21"/>
                    <a:pt x="310" y="21"/>
                  </a:cubicBezTo>
                  <a:cubicBezTo>
                    <a:pt x="309" y="22"/>
                    <a:pt x="309" y="22"/>
                    <a:pt x="309" y="22"/>
                  </a:cubicBezTo>
                  <a:cubicBezTo>
                    <a:pt x="308" y="22"/>
                    <a:pt x="308" y="22"/>
                    <a:pt x="308" y="22"/>
                  </a:cubicBezTo>
                  <a:cubicBezTo>
                    <a:pt x="307" y="22"/>
                    <a:pt x="307" y="22"/>
                    <a:pt x="307" y="22"/>
                  </a:cubicBezTo>
                  <a:cubicBezTo>
                    <a:pt x="307" y="22"/>
                    <a:pt x="307" y="22"/>
                    <a:pt x="307" y="22"/>
                  </a:cubicBezTo>
                  <a:cubicBezTo>
                    <a:pt x="306" y="22"/>
                    <a:pt x="306" y="22"/>
                    <a:pt x="306" y="22"/>
                  </a:cubicBezTo>
                  <a:cubicBezTo>
                    <a:pt x="305" y="21"/>
                    <a:pt x="305" y="21"/>
                    <a:pt x="305" y="21"/>
                  </a:cubicBezTo>
                  <a:cubicBezTo>
                    <a:pt x="304" y="21"/>
                    <a:pt x="304" y="21"/>
                    <a:pt x="304" y="21"/>
                  </a:cubicBezTo>
                  <a:cubicBezTo>
                    <a:pt x="304" y="21"/>
                    <a:pt x="304" y="21"/>
                    <a:pt x="304" y="21"/>
                  </a:cubicBezTo>
                  <a:cubicBezTo>
                    <a:pt x="303" y="21"/>
                    <a:pt x="303" y="21"/>
                    <a:pt x="303" y="21"/>
                  </a:cubicBezTo>
                  <a:cubicBezTo>
                    <a:pt x="301" y="20"/>
                    <a:pt x="301" y="20"/>
                    <a:pt x="301" y="20"/>
                  </a:cubicBezTo>
                  <a:cubicBezTo>
                    <a:pt x="300" y="21"/>
                    <a:pt x="300" y="21"/>
                    <a:pt x="300" y="21"/>
                  </a:cubicBezTo>
                  <a:cubicBezTo>
                    <a:pt x="299" y="20"/>
                    <a:pt x="299" y="20"/>
                    <a:pt x="299" y="20"/>
                  </a:cubicBezTo>
                  <a:cubicBezTo>
                    <a:pt x="299" y="20"/>
                    <a:pt x="299" y="20"/>
                    <a:pt x="299" y="20"/>
                  </a:cubicBezTo>
                  <a:cubicBezTo>
                    <a:pt x="300" y="19"/>
                    <a:pt x="300" y="19"/>
                    <a:pt x="300" y="19"/>
                  </a:cubicBezTo>
                  <a:cubicBezTo>
                    <a:pt x="300" y="18"/>
                    <a:pt x="300" y="18"/>
                    <a:pt x="300" y="18"/>
                  </a:cubicBezTo>
                  <a:cubicBezTo>
                    <a:pt x="300" y="18"/>
                    <a:pt x="300" y="18"/>
                    <a:pt x="300" y="18"/>
                  </a:cubicBezTo>
                  <a:cubicBezTo>
                    <a:pt x="301" y="18"/>
                    <a:pt x="301" y="18"/>
                    <a:pt x="301" y="18"/>
                  </a:cubicBezTo>
                  <a:cubicBezTo>
                    <a:pt x="301" y="19"/>
                    <a:pt x="301" y="19"/>
                    <a:pt x="301" y="19"/>
                  </a:cubicBezTo>
                  <a:cubicBezTo>
                    <a:pt x="303" y="18"/>
                    <a:pt x="303" y="18"/>
                    <a:pt x="303" y="18"/>
                  </a:cubicBezTo>
                  <a:cubicBezTo>
                    <a:pt x="303" y="18"/>
                    <a:pt x="303" y="18"/>
                    <a:pt x="303" y="18"/>
                  </a:cubicBezTo>
                  <a:cubicBezTo>
                    <a:pt x="302" y="18"/>
                    <a:pt x="302" y="18"/>
                    <a:pt x="302" y="18"/>
                  </a:cubicBezTo>
                  <a:cubicBezTo>
                    <a:pt x="302" y="18"/>
                    <a:pt x="302" y="18"/>
                    <a:pt x="302" y="18"/>
                  </a:cubicBezTo>
                  <a:cubicBezTo>
                    <a:pt x="301" y="17"/>
                    <a:pt x="301" y="17"/>
                    <a:pt x="301" y="17"/>
                  </a:cubicBezTo>
                  <a:cubicBezTo>
                    <a:pt x="301" y="17"/>
                    <a:pt x="301" y="17"/>
                    <a:pt x="301" y="17"/>
                  </a:cubicBezTo>
                  <a:cubicBezTo>
                    <a:pt x="303" y="17"/>
                    <a:pt x="303" y="17"/>
                    <a:pt x="303" y="17"/>
                  </a:cubicBezTo>
                  <a:cubicBezTo>
                    <a:pt x="304" y="16"/>
                    <a:pt x="304" y="16"/>
                    <a:pt x="304" y="16"/>
                  </a:cubicBezTo>
                  <a:cubicBezTo>
                    <a:pt x="305" y="16"/>
                    <a:pt x="305" y="16"/>
                    <a:pt x="305" y="16"/>
                  </a:cubicBezTo>
                  <a:cubicBezTo>
                    <a:pt x="306" y="15"/>
                    <a:pt x="306" y="15"/>
                    <a:pt x="306" y="15"/>
                  </a:cubicBezTo>
                  <a:cubicBezTo>
                    <a:pt x="307" y="15"/>
                    <a:pt x="307" y="15"/>
                    <a:pt x="307" y="15"/>
                  </a:cubicBezTo>
                  <a:cubicBezTo>
                    <a:pt x="307" y="16"/>
                    <a:pt x="307" y="16"/>
                    <a:pt x="307" y="16"/>
                  </a:cubicBezTo>
                  <a:cubicBezTo>
                    <a:pt x="308" y="15"/>
                    <a:pt x="308" y="15"/>
                    <a:pt x="308" y="15"/>
                  </a:cubicBezTo>
                  <a:cubicBezTo>
                    <a:pt x="308" y="15"/>
                    <a:pt x="308" y="15"/>
                    <a:pt x="308" y="15"/>
                  </a:cubicBezTo>
                  <a:cubicBezTo>
                    <a:pt x="308" y="15"/>
                    <a:pt x="308" y="15"/>
                    <a:pt x="308" y="15"/>
                  </a:cubicBezTo>
                  <a:cubicBezTo>
                    <a:pt x="306" y="15"/>
                    <a:pt x="306" y="15"/>
                    <a:pt x="306" y="15"/>
                  </a:cubicBezTo>
                  <a:cubicBezTo>
                    <a:pt x="304" y="15"/>
                    <a:pt x="304" y="15"/>
                    <a:pt x="304" y="15"/>
                  </a:cubicBezTo>
                  <a:cubicBezTo>
                    <a:pt x="303" y="15"/>
                    <a:pt x="303" y="15"/>
                    <a:pt x="303" y="15"/>
                  </a:cubicBezTo>
                  <a:cubicBezTo>
                    <a:pt x="302" y="15"/>
                    <a:pt x="302" y="15"/>
                    <a:pt x="302" y="15"/>
                  </a:cubicBezTo>
                  <a:cubicBezTo>
                    <a:pt x="302" y="16"/>
                    <a:pt x="302" y="16"/>
                    <a:pt x="302" y="16"/>
                  </a:cubicBezTo>
                  <a:cubicBezTo>
                    <a:pt x="301" y="16"/>
                    <a:pt x="301" y="16"/>
                    <a:pt x="301" y="16"/>
                  </a:cubicBezTo>
                  <a:cubicBezTo>
                    <a:pt x="301" y="15"/>
                    <a:pt x="301" y="15"/>
                    <a:pt x="301" y="15"/>
                  </a:cubicBezTo>
                  <a:cubicBezTo>
                    <a:pt x="301" y="15"/>
                    <a:pt x="301" y="15"/>
                    <a:pt x="301" y="15"/>
                  </a:cubicBezTo>
                  <a:cubicBezTo>
                    <a:pt x="302" y="14"/>
                    <a:pt x="302" y="14"/>
                    <a:pt x="302" y="14"/>
                  </a:cubicBezTo>
                  <a:cubicBezTo>
                    <a:pt x="303" y="13"/>
                    <a:pt x="303" y="13"/>
                    <a:pt x="303" y="13"/>
                  </a:cubicBezTo>
                  <a:cubicBezTo>
                    <a:pt x="304" y="13"/>
                    <a:pt x="304" y="13"/>
                    <a:pt x="304" y="13"/>
                  </a:cubicBezTo>
                  <a:cubicBezTo>
                    <a:pt x="305" y="13"/>
                    <a:pt x="305" y="13"/>
                    <a:pt x="305" y="13"/>
                  </a:cubicBezTo>
                  <a:cubicBezTo>
                    <a:pt x="304" y="13"/>
                    <a:pt x="304" y="13"/>
                    <a:pt x="304" y="13"/>
                  </a:cubicBezTo>
                  <a:cubicBezTo>
                    <a:pt x="304" y="13"/>
                    <a:pt x="304" y="13"/>
                    <a:pt x="304" y="13"/>
                  </a:cubicBezTo>
                  <a:cubicBezTo>
                    <a:pt x="304" y="11"/>
                    <a:pt x="304" y="11"/>
                    <a:pt x="304" y="11"/>
                  </a:cubicBezTo>
                  <a:cubicBezTo>
                    <a:pt x="303" y="12"/>
                    <a:pt x="303" y="12"/>
                    <a:pt x="303" y="12"/>
                  </a:cubicBezTo>
                  <a:cubicBezTo>
                    <a:pt x="303" y="12"/>
                    <a:pt x="303" y="12"/>
                    <a:pt x="303" y="12"/>
                  </a:cubicBezTo>
                  <a:cubicBezTo>
                    <a:pt x="303" y="13"/>
                    <a:pt x="303" y="13"/>
                    <a:pt x="303" y="13"/>
                  </a:cubicBezTo>
                  <a:cubicBezTo>
                    <a:pt x="303" y="12"/>
                    <a:pt x="303" y="12"/>
                    <a:pt x="303" y="12"/>
                  </a:cubicBezTo>
                  <a:cubicBezTo>
                    <a:pt x="302" y="12"/>
                    <a:pt x="302" y="12"/>
                    <a:pt x="302" y="12"/>
                  </a:cubicBezTo>
                  <a:cubicBezTo>
                    <a:pt x="302" y="12"/>
                    <a:pt x="302" y="12"/>
                    <a:pt x="302" y="12"/>
                  </a:cubicBezTo>
                  <a:cubicBezTo>
                    <a:pt x="301" y="12"/>
                    <a:pt x="301" y="12"/>
                    <a:pt x="301" y="12"/>
                  </a:cubicBezTo>
                  <a:cubicBezTo>
                    <a:pt x="301" y="13"/>
                    <a:pt x="301" y="13"/>
                    <a:pt x="301" y="13"/>
                  </a:cubicBezTo>
                  <a:cubicBezTo>
                    <a:pt x="300" y="14"/>
                    <a:pt x="300" y="14"/>
                    <a:pt x="300" y="14"/>
                  </a:cubicBezTo>
                  <a:cubicBezTo>
                    <a:pt x="299" y="14"/>
                    <a:pt x="299" y="14"/>
                    <a:pt x="299" y="14"/>
                  </a:cubicBezTo>
                  <a:cubicBezTo>
                    <a:pt x="299" y="13"/>
                    <a:pt x="299" y="13"/>
                    <a:pt x="299" y="13"/>
                  </a:cubicBezTo>
                  <a:cubicBezTo>
                    <a:pt x="299" y="12"/>
                    <a:pt x="299" y="12"/>
                    <a:pt x="299" y="12"/>
                  </a:cubicBezTo>
                  <a:cubicBezTo>
                    <a:pt x="299" y="12"/>
                    <a:pt x="299" y="12"/>
                    <a:pt x="299" y="12"/>
                  </a:cubicBezTo>
                  <a:cubicBezTo>
                    <a:pt x="299" y="11"/>
                    <a:pt x="299" y="11"/>
                    <a:pt x="299" y="11"/>
                  </a:cubicBezTo>
                  <a:cubicBezTo>
                    <a:pt x="299" y="11"/>
                    <a:pt x="299" y="11"/>
                    <a:pt x="299" y="11"/>
                  </a:cubicBezTo>
                  <a:cubicBezTo>
                    <a:pt x="300" y="12"/>
                    <a:pt x="300" y="12"/>
                    <a:pt x="300" y="12"/>
                  </a:cubicBezTo>
                  <a:cubicBezTo>
                    <a:pt x="300" y="11"/>
                    <a:pt x="300" y="11"/>
                    <a:pt x="300" y="11"/>
                  </a:cubicBezTo>
                  <a:cubicBezTo>
                    <a:pt x="300" y="10"/>
                    <a:pt x="300" y="10"/>
                    <a:pt x="300" y="10"/>
                  </a:cubicBezTo>
                  <a:cubicBezTo>
                    <a:pt x="301" y="10"/>
                    <a:pt x="301" y="10"/>
                    <a:pt x="301" y="10"/>
                  </a:cubicBezTo>
                  <a:cubicBezTo>
                    <a:pt x="302" y="10"/>
                    <a:pt x="302" y="10"/>
                    <a:pt x="302" y="10"/>
                  </a:cubicBezTo>
                  <a:cubicBezTo>
                    <a:pt x="303" y="9"/>
                    <a:pt x="303" y="9"/>
                    <a:pt x="303" y="9"/>
                  </a:cubicBezTo>
                  <a:cubicBezTo>
                    <a:pt x="304" y="9"/>
                    <a:pt x="304" y="9"/>
                    <a:pt x="304" y="9"/>
                  </a:cubicBezTo>
                  <a:cubicBezTo>
                    <a:pt x="305" y="9"/>
                    <a:pt x="305" y="9"/>
                    <a:pt x="305" y="9"/>
                  </a:cubicBezTo>
                  <a:cubicBezTo>
                    <a:pt x="307" y="8"/>
                    <a:pt x="307" y="8"/>
                    <a:pt x="307" y="8"/>
                  </a:cubicBezTo>
                  <a:cubicBezTo>
                    <a:pt x="307" y="8"/>
                    <a:pt x="307" y="8"/>
                    <a:pt x="307" y="8"/>
                  </a:cubicBezTo>
                  <a:cubicBezTo>
                    <a:pt x="308" y="8"/>
                    <a:pt x="308" y="8"/>
                    <a:pt x="308" y="8"/>
                  </a:cubicBezTo>
                  <a:cubicBezTo>
                    <a:pt x="308" y="9"/>
                    <a:pt x="308" y="9"/>
                    <a:pt x="308" y="9"/>
                  </a:cubicBezTo>
                  <a:cubicBezTo>
                    <a:pt x="308" y="9"/>
                    <a:pt x="308" y="9"/>
                    <a:pt x="308" y="9"/>
                  </a:cubicBezTo>
                  <a:cubicBezTo>
                    <a:pt x="308" y="11"/>
                    <a:pt x="308" y="11"/>
                    <a:pt x="308" y="11"/>
                  </a:cubicBezTo>
                  <a:cubicBezTo>
                    <a:pt x="308" y="11"/>
                    <a:pt x="308" y="11"/>
                    <a:pt x="308" y="11"/>
                  </a:cubicBezTo>
                  <a:cubicBezTo>
                    <a:pt x="309" y="10"/>
                    <a:pt x="309" y="10"/>
                    <a:pt x="309" y="10"/>
                  </a:cubicBezTo>
                  <a:cubicBezTo>
                    <a:pt x="309" y="9"/>
                    <a:pt x="309" y="9"/>
                    <a:pt x="309" y="9"/>
                  </a:cubicBezTo>
                  <a:cubicBezTo>
                    <a:pt x="310" y="10"/>
                    <a:pt x="310" y="10"/>
                    <a:pt x="310" y="10"/>
                  </a:cubicBezTo>
                  <a:cubicBezTo>
                    <a:pt x="309" y="10"/>
                    <a:pt x="309" y="10"/>
                    <a:pt x="309" y="10"/>
                  </a:cubicBezTo>
                  <a:cubicBezTo>
                    <a:pt x="309" y="11"/>
                    <a:pt x="309" y="11"/>
                    <a:pt x="309" y="11"/>
                  </a:cubicBezTo>
                  <a:cubicBezTo>
                    <a:pt x="310" y="10"/>
                    <a:pt x="310" y="10"/>
                    <a:pt x="310" y="10"/>
                  </a:cubicBezTo>
                  <a:cubicBezTo>
                    <a:pt x="310" y="10"/>
                    <a:pt x="310" y="10"/>
                    <a:pt x="310" y="10"/>
                  </a:cubicBezTo>
                  <a:cubicBezTo>
                    <a:pt x="310" y="9"/>
                    <a:pt x="310" y="9"/>
                    <a:pt x="310" y="9"/>
                  </a:cubicBezTo>
                  <a:cubicBezTo>
                    <a:pt x="310" y="9"/>
                    <a:pt x="310" y="9"/>
                    <a:pt x="310" y="9"/>
                  </a:cubicBezTo>
                  <a:cubicBezTo>
                    <a:pt x="310" y="8"/>
                    <a:pt x="310" y="8"/>
                    <a:pt x="310" y="8"/>
                  </a:cubicBezTo>
                  <a:cubicBezTo>
                    <a:pt x="311" y="8"/>
                    <a:pt x="311" y="8"/>
                    <a:pt x="311" y="8"/>
                  </a:cubicBezTo>
                  <a:cubicBezTo>
                    <a:pt x="312" y="7"/>
                    <a:pt x="312" y="7"/>
                    <a:pt x="312" y="7"/>
                  </a:cubicBezTo>
                  <a:cubicBezTo>
                    <a:pt x="312" y="7"/>
                    <a:pt x="312" y="7"/>
                    <a:pt x="312" y="7"/>
                  </a:cubicBezTo>
                  <a:cubicBezTo>
                    <a:pt x="312" y="8"/>
                    <a:pt x="312" y="8"/>
                    <a:pt x="312" y="8"/>
                  </a:cubicBezTo>
                  <a:cubicBezTo>
                    <a:pt x="312" y="9"/>
                    <a:pt x="312" y="9"/>
                    <a:pt x="312" y="9"/>
                  </a:cubicBezTo>
                  <a:cubicBezTo>
                    <a:pt x="313" y="9"/>
                    <a:pt x="313" y="9"/>
                    <a:pt x="313" y="9"/>
                  </a:cubicBezTo>
                  <a:cubicBezTo>
                    <a:pt x="313" y="10"/>
                    <a:pt x="313" y="10"/>
                    <a:pt x="313" y="10"/>
                  </a:cubicBezTo>
                  <a:cubicBezTo>
                    <a:pt x="313" y="11"/>
                    <a:pt x="313" y="11"/>
                    <a:pt x="313" y="11"/>
                  </a:cubicBezTo>
                  <a:cubicBezTo>
                    <a:pt x="313" y="11"/>
                    <a:pt x="313" y="11"/>
                    <a:pt x="313" y="11"/>
                  </a:cubicBezTo>
                  <a:cubicBezTo>
                    <a:pt x="313" y="12"/>
                    <a:pt x="313" y="12"/>
                    <a:pt x="313" y="12"/>
                  </a:cubicBezTo>
                  <a:cubicBezTo>
                    <a:pt x="314" y="12"/>
                    <a:pt x="314" y="12"/>
                    <a:pt x="314" y="12"/>
                  </a:cubicBezTo>
                  <a:cubicBezTo>
                    <a:pt x="314" y="12"/>
                    <a:pt x="314" y="12"/>
                    <a:pt x="314" y="12"/>
                  </a:cubicBezTo>
                  <a:cubicBezTo>
                    <a:pt x="314" y="11"/>
                    <a:pt x="314" y="11"/>
                    <a:pt x="314" y="11"/>
                  </a:cubicBezTo>
                  <a:cubicBezTo>
                    <a:pt x="314" y="10"/>
                    <a:pt x="314" y="10"/>
                    <a:pt x="314" y="10"/>
                  </a:cubicBezTo>
                  <a:cubicBezTo>
                    <a:pt x="314" y="10"/>
                    <a:pt x="314" y="10"/>
                    <a:pt x="314" y="10"/>
                  </a:cubicBezTo>
                  <a:cubicBezTo>
                    <a:pt x="315" y="9"/>
                    <a:pt x="315" y="9"/>
                    <a:pt x="315" y="9"/>
                  </a:cubicBezTo>
                  <a:cubicBezTo>
                    <a:pt x="316" y="9"/>
                    <a:pt x="316" y="9"/>
                    <a:pt x="316" y="9"/>
                  </a:cubicBezTo>
                  <a:cubicBezTo>
                    <a:pt x="317" y="10"/>
                    <a:pt x="317" y="10"/>
                    <a:pt x="317" y="10"/>
                  </a:cubicBezTo>
                  <a:cubicBezTo>
                    <a:pt x="317" y="11"/>
                    <a:pt x="317" y="11"/>
                    <a:pt x="317" y="11"/>
                  </a:cubicBezTo>
                  <a:cubicBezTo>
                    <a:pt x="316" y="12"/>
                    <a:pt x="316" y="12"/>
                    <a:pt x="316" y="12"/>
                  </a:cubicBezTo>
                  <a:cubicBezTo>
                    <a:pt x="317" y="12"/>
                    <a:pt x="317" y="12"/>
                    <a:pt x="317" y="12"/>
                  </a:cubicBezTo>
                  <a:cubicBezTo>
                    <a:pt x="317" y="13"/>
                    <a:pt x="317" y="13"/>
                    <a:pt x="317" y="13"/>
                  </a:cubicBezTo>
                  <a:cubicBezTo>
                    <a:pt x="317" y="12"/>
                    <a:pt x="317" y="12"/>
                    <a:pt x="317" y="12"/>
                  </a:cubicBezTo>
                  <a:cubicBezTo>
                    <a:pt x="317" y="11"/>
                    <a:pt x="317" y="11"/>
                    <a:pt x="317" y="11"/>
                  </a:cubicBezTo>
                  <a:cubicBezTo>
                    <a:pt x="318" y="11"/>
                    <a:pt x="318" y="11"/>
                    <a:pt x="318" y="11"/>
                  </a:cubicBezTo>
                  <a:cubicBezTo>
                    <a:pt x="318" y="11"/>
                    <a:pt x="318" y="11"/>
                    <a:pt x="318" y="11"/>
                  </a:cubicBezTo>
                  <a:cubicBezTo>
                    <a:pt x="319" y="11"/>
                    <a:pt x="319" y="11"/>
                    <a:pt x="319" y="11"/>
                  </a:cubicBezTo>
                  <a:cubicBezTo>
                    <a:pt x="318" y="12"/>
                    <a:pt x="318" y="12"/>
                    <a:pt x="318" y="12"/>
                  </a:cubicBezTo>
                  <a:cubicBezTo>
                    <a:pt x="318" y="12"/>
                    <a:pt x="318" y="12"/>
                    <a:pt x="318" y="12"/>
                  </a:cubicBezTo>
                  <a:cubicBezTo>
                    <a:pt x="319" y="13"/>
                    <a:pt x="319" y="13"/>
                    <a:pt x="319" y="13"/>
                  </a:cubicBezTo>
                  <a:cubicBezTo>
                    <a:pt x="319" y="12"/>
                    <a:pt x="319" y="12"/>
                    <a:pt x="319" y="12"/>
                  </a:cubicBezTo>
                  <a:cubicBezTo>
                    <a:pt x="320" y="12"/>
                    <a:pt x="320" y="12"/>
                    <a:pt x="320" y="12"/>
                  </a:cubicBezTo>
                  <a:cubicBezTo>
                    <a:pt x="320" y="13"/>
                    <a:pt x="320" y="13"/>
                    <a:pt x="320" y="13"/>
                  </a:cubicBezTo>
                  <a:cubicBezTo>
                    <a:pt x="320" y="12"/>
                    <a:pt x="320" y="12"/>
                    <a:pt x="320" y="12"/>
                  </a:cubicBezTo>
                  <a:cubicBezTo>
                    <a:pt x="320" y="11"/>
                    <a:pt x="320" y="11"/>
                    <a:pt x="320" y="11"/>
                  </a:cubicBezTo>
                  <a:cubicBezTo>
                    <a:pt x="319" y="10"/>
                    <a:pt x="319" y="10"/>
                    <a:pt x="319" y="10"/>
                  </a:cubicBezTo>
                  <a:cubicBezTo>
                    <a:pt x="319" y="10"/>
                    <a:pt x="319" y="10"/>
                    <a:pt x="319" y="10"/>
                  </a:cubicBezTo>
                  <a:cubicBezTo>
                    <a:pt x="319" y="10"/>
                    <a:pt x="319" y="10"/>
                    <a:pt x="319" y="10"/>
                  </a:cubicBezTo>
                  <a:cubicBezTo>
                    <a:pt x="319" y="9"/>
                    <a:pt x="319" y="9"/>
                    <a:pt x="319" y="9"/>
                  </a:cubicBezTo>
                  <a:cubicBezTo>
                    <a:pt x="318" y="8"/>
                    <a:pt x="318" y="8"/>
                    <a:pt x="318" y="8"/>
                  </a:cubicBezTo>
                  <a:cubicBezTo>
                    <a:pt x="318" y="8"/>
                    <a:pt x="318" y="8"/>
                    <a:pt x="318" y="8"/>
                  </a:cubicBezTo>
                  <a:cubicBezTo>
                    <a:pt x="317" y="7"/>
                    <a:pt x="317" y="7"/>
                    <a:pt x="317" y="7"/>
                  </a:cubicBezTo>
                  <a:cubicBezTo>
                    <a:pt x="317" y="6"/>
                    <a:pt x="317" y="6"/>
                    <a:pt x="317" y="6"/>
                  </a:cubicBezTo>
                  <a:cubicBezTo>
                    <a:pt x="318" y="6"/>
                    <a:pt x="318" y="6"/>
                    <a:pt x="318" y="6"/>
                  </a:cubicBezTo>
                  <a:cubicBezTo>
                    <a:pt x="319" y="7"/>
                    <a:pt x="319" y="7"/>
                    <a:pt x="319" y="7"/>
                  </a:cubicBezTo>
                  <a:cubicBezTo>
                    <a:pt x="320" y="7"/>
                    <a:pt x="320" y="7"/>
                    <a:pt x="320" y="7"/>
                  </a:cubicBezTo>
                  <a:cubicBezTo>
                    <a:pt x="321" y="7"/>
                    <a:pt x="321" y="7"/>
                    <a:pt x="321" y="7"/>
                  </a:cubicBezTo>
                  <a:cubicBezTo>
                    <a:pt x="321" y="6"/>
                    <a:pt x="321" y="6"/>
                    <a:pt x="321" y="6"/>
                  </a:cubicBezTo>
                  <a:cubicBezTo>
                    <a:pt x="321" y="5"/>
                    <a:pt x="321" y="5"/>
                    <a:pt x="321" y="5"/>
                  </a:cubicBezTo>
                  <a:cubicBezTo>
                    <a:pt x="320" y="4"/>
                    <a:pt x="320" y="4"/>
                    <a:pt x="320" y="4"/>
                  </a:cubicBezTo>
                  <a:cubicBezTo>
                    <a:pt x="321" y="4"/>
                    <a:pt x="321" y="4"/>
                    <a:pt x="321" y="4"/>
                  </a:cubicBezTo>
                  <a:cubicBezTo>
                    <a:pt x="322" y="3"/>
                    <a:pt x="322" y="3"/>
                    <a:pt x="322" y="3"/>
                  </a:cubicBezTo>
                  <a:cubicBezTo>
                    <a:pt x="322" y="4"/>
                    <a:pt x="322" y="4"/>
                    <a:pt x="322" y="4"/>
                  </a:cubicBezTo>
                  <a:cubicBezTo>
                    <a:pt x="324" y="4"/>
                    <a:pt x="324" y="4"/>
                    <a:pt x="324" y="4"/>
                  </a:cubicBezTo>
                  <a:cubicBezTo>
                    <a:pt x="324" y="4"/>
                    <a:pt x="324" y="4"/>
                    <a:pt x="324" y="4"/>
                  </a:cubicBezTo>
                  <a:cubicBezTo>
                    <a:pt x="324" y="5"/>
                    <a:pt x="324" y="5"/>
                    <a:pt x="324" y="5"/>
                  </a:cubicBezTo>
                  <a:cubicBezTo>
                    <a:pt x="324" y="5"/>
                    <a:pt x="324" y="5"/>
                    <a:pt x="324" y="5"/>
                  </a:cubicBezTo>
                  <a:cubicBezTo>
                    <a:pt x="324" y="6"/>
                    <a:pt x="324" y="6"/>
                    <a:pt x="324" y="6"/>
                  </a:cubicBezTo>
                  <a:cubicBezTo>
                    <a:pt x="325" y="6"/>
                    <a:pt x="325" y="6"/>
                    <a:pt x="325" y="6"/>
                  </a:cubicBezTo>
                  <a:cubicBezTo>
                    <a:pt x="325" y="7"/>
                    <a:pt x="325" y="7"/>
                    <a:pt x="325" y="7"/>
                  </a:cubicBezTo>
                  <a:cubicBezTo>
                    <a:pt x="325" y="8"/>
                    <a:pt x="325" y="8"/>
                    <a:pt x="325" y="8"/>
                  </a:cubicBezTo>
                  <a:cubicBezTo>
                    <a:pt x="325" y="10"/>
                    <a:pt x="325" y="10"/>
                    <a:pt x="325" y="10"/>
                  </a:cubicBezTo>
                  <a:cubicBezTo>
                    <a:pt x="326" y="9"/>
                    <a:pt x="326" y="9"/>
                    <a:pt x="326" y="9"/>
                  </a:cubicBezTo>
                  <a:cubicBezTo>
                    <a:pt x="327" y="9"/>
                    <a:pt x="327" y="9"/>
                    <a:pt x="327" y="9"/>
                  </a:cubicBezTo>
                  <a:cubicBezTo>
                    <a:pt x="327" y="9"/>
                    <a:pt x="327" y="9"/>
                    <a:pt x="327" y="9"/>
                  </a:cubicBezTo>
                  <a:cubicBezTo>
                    <a:pt x="327" y="9"/>
                    <a:pt x="327" y="9"/>
                    <a:pt x="327" y="9"/>
                  </a:cubicBezTo>
                  <a:cubicBezTo>
                    <a:pt x="327" y="10"/>
                    <a:pt x="327" y="10"/>
                    <a:pt x="327" y="10"/>
                  </a:cubicBezTo>
                  <a:cubicBezTo>
                    <a:pt x="328" y="9"/>
                    <a:pt x="328" y="9"/>
                    <a:pt x="328" y="9"/>
                  </a:cubicBezTo>
                  <a:cubicBezTo>
                    <a:pt x="328" y="9"/>
                    <a:pt x="328" y="9"/>
                    <a:pt x="328" y="9"/>
                  </a:cubicBezTo>
                  <a:cubicBezTo>
                    <a:pt x="329" y="8"/>
                    <a:pt x="329" y="8"/>
                    <a:pt x="329" y="8"/>
                  </a:cubicBezTo>
                  <a:cubicBezTo>
                    <a:pt x="330" y="8"/>
                    <a:pt x="330" y="8"/>
                    <a:pt x="330" y="8"/>
                  </a:cubicBezTo>
                  <a:cubicBezTo>
                    <a:pt x="329" y="6"/>
                    <a:pt x="329" y="6"/>
                    <a:pt x="329" y="6"/>
                  </a:cubicBezTo>
                  <a:cubicBezTo>
                    <a:pt x="330" y="6"/>
                    <a:pt x="330" y="6"/>
                    <a:pt x="330" y="6"/>
                  </a:cubicBezTo>
                  <a:cubicBezTo>
                    <a:pt x="330" y="6"/>
                    <a:pt x="330" y="6"/>
                    <a:pt x="330" y="6"/>
                  </a:cubicBezTo>
                  <a:cubicBezTo>
                    <a:pt x="331" y="6"/>
                    <a:pt x="331" y="6"/>
                    <a:pt x="331" y="6"/>
                  </a:cubicBezTo>
                  <a:cubicBezTo>
                    <a:pt x="332" y="6"/>
                    <a:pt x="332" y="6"/>
                    <a:pt x="332" y="6"/>
                  </a:cubicBezTo>
                  <a:cubicBezTo>
                    <a:pt x="332" y="6"/>
                    <a:pt x="332" y="6"/>
                    <a:pt x="332" y="6"/>
                  </a:cubicBezTo>
                  <a:cubicBezTo>
                    <a:pt x="331" y="5"/>
                    <a:pt x="331" y="5"/>
                    <a:pt x="331" y="5"/>
                  </a:cubicBezTo>
                  <a:cubicBezTo>
                    <a:pt x="330" y="4"/>
                    <a:pt x="330" y="4"/>
                    <a:pt x="330" y="4"/>
                  </a:cubicBezTo>
                  <a:cubicBezTo>
                    <a:pt x="331" y="3"/>
                    <a:pt x="331" y="3"/>
                    <a:pt x="331" y="3"/>
                  </a:cubicBezTo>
                  <a:cubicBezTo>
                    <a:pt x="331" y="3"/>
                    <a:pt x="331" y="3"/>
                    <a:pt x="331" y="3"/>
                  </a:cubicBezTo>
                  <a:cubicBezTo>
                    <a:pt x="331" y="3"/>
                    <a:pt x="331" y="3"/>
                    <a:pt x="331" y="3"/>
                  </a:cubicBezTo>
                  <a:cubicBezTo>
                    <a:pt x="333" y="3"/>
                    <a:pt x="333" y="3"/>
                    <a:pt x="333" y="3"/>
                  </a:cubicBezTo>
                  <a:cubicBezTo>
                    <a:pt x="333" y="5"/>
                    <a:pt x="333" y="5"/>
                    <a:pt x="333" y="5"/>
                  </a:cubicBezTo>
                  <a:cubicBezTo>
                    <a:pt x="334" y="5"/>
                    <a:pt x="334" y="5"/>
                    <a:pt x="334" y="5"/>
                  </a:cubicBezTo>
                  <a:cubicBezTo>
                    <a:pt x="333" y="6"/>
                    <a:pt x="333" y="6"/>
                    <a:pt x="333" y="6"/>
                  </a:cubicBezTo>
                  <a:cubicBezTo>
                    <a:pt x="334" y="7"/>
                    <a:pt x="334" y="7"/>
                    <a:pt x="334" y="7"/>
                  </a:cubicBezTo>
                  <a:cubicBezTo>
                    <a:pt x="334" y="8"/>
                    <a:pt x="334" y="8"/>
                    <a:pt x="334" y="8"/>
                  </a:cubicBezTo>
                  <a:cubicBezTo>
                    <a:pt x="334" y="9"/>
                    <a:pt x="334" y="9"/>
                    <a:pt x="334" y="9"/>
                  </a:cubicBezTo>
                  <a:cubicBezTo>
                    <a:pt x="335" y="8"/>
                    <a:pt x="335" y="8"/>
                    <a:pt x="335" y="8"/>
                  </a:cubicBezTo>
                  <a:cubicBezTo>
                    <a:pt x="335" y="7"/>
                    <a:pt x="335" y="7"/>
                    <a:pt x="335" y="7"/>
                  </a:cubicBezTo>
                  <a:cubicBezTo>
                    <a:pt x="335" y="7"/>
                    <a:pt x="335" y="7"/>
                    <a:pt x="335" y="7"/>
                  </a:cubicBezTo>
                  <a:cubicBezTo>
                    <a:pt x="335" y="6"/>
                    <a:pt x="335" y="6"/>
                    <a:pt x="335" y="6"/>
                  </a:cubicBezTo>
                  <a:cubicBezTo>
                    <a:pt x="334" y="5"/>
                    <a:pt x="334" y="5"/>
                    <a:pt x="334" y="5"/>
                  </a:cubicBezTo>
                  <a:cubicBezTo>
                    <a:pt x="334" y="3"/>
                    <a:pt x="334" y="3"/>
                    <a:pt x="334" y="3"/>
                  </a:cubicBezTo>
                  <a:cubicBezTo>
                    <a:pt x="334" y="2"/>
                    <a:pt x="334" y="2"/>
                    <a:pt x="334" y="2"/>
                  </a:cubicBezTo>
                  <a:cubicBezTo>
                    <a:pt x="335" y="1"/>
                    <a:pt x="335" y="1"/>
                    <a:pt x="335" y="1"/>
                  </a:cubicBezTo>
                  <a:cubicBezTo>
                    <a:pt x="335" y="1"/>
                    <a:pt x="335" y="1"/>
                    <a:pt x="335" y="1"/>
                  </a:cubicBezTo>
                  <a:cubicBezTo>
                    <a:pt x="336" y="2"/>
                    <a:pt x="336" y="2"/>
                    <a:pt x="336" y="2"/>
                  </a:cubicBezTo>
                  <a:cubicBezTo>
                    <a:pt x="337" y="2"/>
                    <a:pt x="337" y="2"/>
                    <a:pt x="337" y="2"/>
                  </a:cubicBezTo>
                  <a:cubicBezTo>
                    <a:pt x="337" y="2"/>
                    <a:pt x="337" y="2"/>
                    <a:pt x="337" y="2"/>
                  </a:cubicBezTo>
                  <a:cubicBezTo>
                    <a:pt x="337" y="3"/>
                    <a:pt x="337" y="3"/>
                    <a:pt x="337" y="3"/>
                  </a:cubicBezTo>
                  <a:cubicBezTo>
                    <a:pt x="337" y="4"/>
                    <a:pt x="337" y="4"/>
                    <a:pt x="337" y="4"/>
                  </a:cubicBezTo>
                  <a:cubicBezTo>
                    <a:pt x="337" y="5"/>
                    <a:pt x="337" y="5"/>
                    <a:pt x="337" y="5"/>
                  </a:cubicBezTo>
                  <a:cubicBezTo>
                    <a:pt x="337" y="6"/>
                    <a:pt x="337" y="6"/>
                    <a:pt x="337" y="6"/>
                  </a:cubicBezTo>
                  <a:cubicBezTo>
                    <a:pt x="338" y="6"/>
                    <a:pt x="338" y="6"/>
                    <a:pt x="338" y="6"/>
                  </a:cubicBezTo>
                  <a:cubicBezTo>
                    <a:pt x="338" y="6"/>
                    <a:pt x="338" y="6"/>
                    <a:pt x="338" y="6"/>
                  </a:cubicBezTo>
                  <a:cubicBezTo>
                    <a:pt x="338" y="5"/>
                    <a:pt x="338" y="5"/>
                    <a:pt x="338" y="5"/>
                  </a:cubicBezTo>
                  <a:cubicBezTo>
                    <a:pt x="338" y="5"/>
                    <a:pt x="338" y="5"/>
                    <a:pt x="338" y="5"/>
                  </a:cubicBezTo>
                  <a:cubicBezTo>
                    <a:pt x="340" y="7"/>
                    <a:pt x="340" y="7"/>
                    <a:pt x="340" y="7"/>
                  </a:cubicBezTo>
                  <a:cubicBezTo>
                    <a:pt x="340" y="6"/>
                    <a:pt x="340" y="6"/>
                    <a:pt x="340" y="6"/>
                  </a:cubicBezTo>
                  <a:cubicBezTo>
                    <a:pt x="341" y="6"/>
                    <a:pt x="341" y="6"/>
                    <a:pt x="341" y="6"/>
                  </a:cubicBezTo>
                  <a:cubicBezTo>
                    <a:pt x="341" y="6"/>
                    <a:pt x="341" y="6"/>
                    <a:pt x="341" y="6"/>
                  </a:cubicBezTo>
                  <a:cubicBezTo>
                    <a:pt x="340" y="6"/>
                    <a:pt x="340" y="6"/>
                    <a:pt x="340" y="6"/>
                  </a:cubicBezTo>
                  <a:cubicBezTo>
                    <a:pt x="340" y="5"/>
                    <a:pt x="340" y="5"/>
                    <a:pt x="340" y="5"/>
                  </a:cubicBezTo>
                  <a:cubicBezTo>
                    <a:pt x="340" y="4"/>
                    <a:pt x="340" y="4"/>
                    <a:pt x="340" y="4"/>
                  </a:cubicBezTo>
                  <a:cubicBezTo>
                    <a:pt x="340" y="4"/>
                    <a:pt x="340" y="4"/>
                    <a:pt x="340" y="4"/>
                  </a:cubicBezTo>
                  <a:cubicBezTo>
                    <a:pt x="339" y="3"/>
                    <a:pt x="339" y="3"/>
                    <a:pt x="339" y="3"/>
                  </a:cubicBezTo>
                  <a:cubicBezTo>
                    <a:pt x="339" y="3"/>
                    <a:pt x="339" y="3"/>
                    <a:pt x="339" y="3"/>
                  </a:cubicBezTo>
                  <a:cubicBezTo>
                    <a:pt x="339" y="2"/>
                    <a:pt x="339" y="2"/>
                    <a:pt x="339" y="2"/>
                  </a:cubicBezTo>
                  <a:cubicBezTo>
                    <a:pt x="340" y="2"/>
                    <a:pt x="340" y="2"/>
                    <a:pt x="340" y="2"/>
                  </a:cubicBezTo>
                  <a:cubicBezTo>
                    <a:pt x="339" y="2"/>
                    <a:pt x="339" y="2"/>
                    <a:pt x="339" y="2"/>
                  </a:cubicBezTo>
                  <a:cubicBezTo>
                    <a:pt x="339" y="2"/>
                    <a:pt x="339" y="2"/>
                    <a:pt x="339" y="2"/>
                  </a:cubicBezTo>
                  <a:cubicBezTo>
                    <a:pt x="338" y="1"/>
                    <a:pt x="338" y="1"/>
                    <a:pt x="338" y="1"/>
                  </a:cubicBezTo>
                  <a:cubicBezTo>
                    <a:pt x="339" y="1"/>
                    <a:pt x="339" y="1"/>
                    <a:pt x="339" y="1"/>
                  </a:cubicBezTo>
                  <a:cubicBezTo>
                    <a:pt x="339" y="1"/>
                    <a:pt x="339" y="1"/>
                    <a:pt x="339" y="1"/>
                  </a:cubicBezTo>
                  <a:cubicBezTo>
                    <a:pt x="340" y="0"/>
                    <a:pt x="340" y="0"/>
                    <a:pt x="340" y="0"/>
                  </a:cubicBezTo>
                  <a:cubicBezTo>
                    <a:pt x="342" y="0"/>
                    <a:pt x="342" y="0"/>
                    <a:pt x="342" y="0"/>
                  </a:cubicBezTo>
                  <a:cubicBezTo>
                    <a:pt x="343" y="1"/>
                    <a:pt x="343" y="1"/>
                    <a:pt x="343" y="1"/>
                  </a:cubicBezTo>
                  <a:cubicBezTo>
                    <a:pt x="343" y="2"/>
                    <a:pt x="343" y="2"/>
                    <a:pt x="343" y="2"/>
                  </a:cubicBezTo>
                  <a:cubicBezTo>
                    <a:pt x="342" y="2"/>
                    <a:pt x="342" y="2"/>
                    <a:pt x="342" y="2"/>
                  </a:cubicBezTo>
                  <a:cubicBezTo>
                    <a:pt x="342" y="3"/>
                    <a:pt x="342" y="3"/>
                    <a:pt x="342" y="3"/>
                  </a:cubicBezTo>
                  <a:cubicBezTo>
                    <a:pt x="343" y="3"/>
                    <a:pt x="343" y="3"/>
                    <a:pt x="343" y="3"/>
                  </a:cubicBezTo>
                  <a:cubicBezTo>
                    <a:pt x="343" y="2"/>
                    <a:pt x="343" y="2"/>
                    <a:pt x="343" y="2"/>
                  </a:cubicBezTo>
                  <a:cubicBezTo>
                    <a:pt x="344" y="2"/>
                    <a:pt x="344" y="2"/>
                    <a:pt x="344" y="2"/>
                  </a:cubicBezTo>
                  <a:cubicBezTo>
                    <a:pt x="344" y="2"/>
                    <a:pt x="344" y="2"/>
                    <a:pt x="344" y="2"/>
                  </a:cubicBezTo>
                  <a:cubicBezTo>
                    <a:pt x="344" y="3"/>
                    <a:pt x="344" y="3"/>
                    <a:pt x="344" y="3"/>
                  </a:cubicBezTo>
                  <a:cubicBezTo>
                    <a:pt x="344" y="3"/>
                    <a:pt x="344" y="3"/>
                    <a:pt x="344" y="3"/>
                  </a:cubicBezTo>
                  <a:cubicBezTo>
                    <a:pt x="345" y="3"/>
                    <a:pt x="345" y="3"/>
                    <a:pt x="345" y="3"/>
                  </a:cubicBezTo>
                  <a:cubicBezTo>
                    <a:pt x="345" y="3"/>
                    <a:pt x="345" y="3"/>
                    <a:pt x="345" y="3"/>
                  </a:cubicBezTo>
                  <a:cubicBezTo>
                    <a:pt x="346" y="2"/>
                    <a:pt x="346" y="2"/>
                    <a:pt x="346" y="2"/>
                  </a:cubicBezTo>
                  <a:cubicBezTo>
                    <a:pt x="346" y="2"/>
                    <a:pt x="346" y="2"/>
                    <a:pt x="346" y="2"/>
                  </a:cubicBezTo>
                  <a:cubicBezTo>
                    <a:pt x="346" y="3"/>
                    <a:pt x="346" y="3"/>
                    <a:pt x="346" y="3"/>
                  </a:cubicBezTo>
                  <a:cubicBezTo>
                    <a:pt x="346" y="4"/>
                    <a:pt x="346" y="4"/>
                    <a:pt x="346" y="4"/>
                  </a:cubicBezTo>
                  <a:cubicBezTo>
                    <a:pt x="346" y="5"/>
                    <a:pt x="346" y="5"/>
                    <a:pt x="346" y="5"/>
                  </a:cubicBezTo>
                  <a:cubicBezTo>
                    <a:pt x="346" y="6"/>
                    <a:pt x="346" y="6"/>
                    <a:pt x="346" y="6"/>
                  </a:cubicBezTo>
                  <a:cubicBezTo>
                    <a:pt x="346" y="6"/>
                    <a:pt x="346" y="6"/>
                    <a:pt x="346" y="6"/>
                  </a:cubicBezTo>
                  <a:cubicBezTo>
                    <a:pt x="347" y="6"/>
                    <a:pt x="347" y="6"/>
                    <a:pt x="347" y="6"/>
                  </a:cubicBezTo>
                  <a:cubicBezTo>
                    <a:pt x="348" y="6"/>
                    <a:pt x="348" y="6"/>
                    <a:pt x="348" y="6"/>
                  </a:cubicBezTo>
                  <a:cubicBezTo>
                    <a:pt x="348" y="6"/>
                    <a:pt x="348" y="6"/>
                    <a:pt x="348" y="6"/>
                  </a:cubicBezTo>
                  <a:cubicBezTo>
                    <a:pt x="348" y="5"/>
                    <a:pt x="348" y="5"/>
                    <a:pt x="348" y="5"/>
                  </a:cubicBezTo>
                  <a:cubicBezTo>
                    <a:pt x="349" y="3"/>
                    <a:pt x="349" y="3"/>
                    <a:pt x="349" y="3"/>
                  </a:cubicBezTo>
                  <a:cubicBezTo>
                    <a:pt x="348" y="2"/>
                    <a:pt x="348" y="2"/>
                    <a:pt x="348" y="2"/>
                  </a:cubicBezTo>
                  <a:cubicBezTo>
                    <a:pt x="348" y="0"/>
                    <a:pt x="348" y="0"/>
                    <a:pt x="348" y="0"/>
                  </a:cubicBezTo>
                  <a:cubicBezTo>
                    <a:pt x="349" y="0"/>
                    <a:pt x="349" y="0"/>
                    <a:pt x="349" y="0"/>
                  </a:cubicBezTo>
                  <a:cubicBezTo>
                    <a:pt x="349" y="1"/>
                    <a:pt x="349" y="1"/>
                    <a:pt x="349" y="1"/>
                  </a:cubicBezTo>
                  <a:cubicBezTo>
                    <a:pt x="350" y="1"/>
                    <a:pt x="350" y="1"/>
                    <a:pt x="350" y="1"/>
                  </a:cubicBezTo>
                  <a:cubicBezTo>
                    <a:pt x="351" y="1"/>
                    <a:pt x="351" y="1"/>
                    <a:pt x="351" y="1"/>
                  </a:cubicBezTo>
                  <a:cubicBezTo>
                    <a:pt x="352" y="0"/>
                    <a:pt x="352" y="0"/>
                    <a:pt x="352" y="0"/>
                  </a:cubicBezTo>
                  <a:cubicBezTo>
                    <a:pt x="353" y="1"/>
                    <a:pt x="353" y="1"/>
                    <a:pt x="353" y="1"/>
                  </a:cubicBezTo>
                  <a:cubicBezTo>
                    <a:pt x="353" y="1"/>
                    <a:pt x="353" y="1"/>
                    <a:pt x="353" y="1"/>
                  </a:cubicBezTo>
                  <a:cubicBezTo>
                    <a:pt x="354" y="2"/>
                    <a:pt x="354" y="2"/>
                    <a:pt x="354" y="2"/>
                  </a:cubicBezTo>
                  <a:cubicBezTo>
                    <a:pt x="355" y="1"/>
                    <a:pt x="355" y="1"/>
                    <a:pt x="355" y="1"/>
                  </a:cubicBezTo>
                  <a:cubicBezTo>
                    <a:pt x="357" y="2"/>
                    <a:pt x="357" y="2"/>
                    <a:pt x="357" y="2"/>
                  </a:cubicBezTo>
                  <a:cubicBezTo>
                    <a:pt x="357" y="3"/>
                    <a:pt x="357" y="3"/>
                    <a:pt x="357" y="3"/>
                  </a:cubicBezTo>
                  <a:cubicBezTo>
                    <a:pt x="357" y="3"/>
                    <a:pt x="357" y="3"/>
                    <a:pt x="357" y="3"/>
                  </a:cubicBezTo>
                  <a:cubicBezTo>
                    <a:pt x="357" y="4"/>
                    <a:pt x="357" y="4"/>
                    <a:pt x="357" y="4"/>
                  </a:cubicBezTo>
                  <a:cubicBezTo>
                    <a:pt x="357" y="5"/>
                    <a:pt x="357" y="5"/>
                    <a:pt x="357" y="5"/>
                  </a:cubicBezTo>
                  <a:cubicBezTo>
                    <a:pt x="357" y="5"/>
                    <a:pt x="357" y="5"/>
                    <a:pt x="357" y="5"/>
                  </a:cubicBezTo>
                  <a:cubicBezTo>
                    <a:pt x="358" y="5"/>
                    <a:pt x="358" y="5"/>
                    <a:pt x="358" y="5"/>
                  </a:cubicBezTo>
                  <a:cubicBezTo>
                    <a:pt x="359" y="4"/>
                    <a:pt x="359" y="4"/>
                    <a:pt x="359" y="4"/>
                  </a:cubicBezTo>
                  <a:cubicBezTo>
                    <a:pt x="360" y="3"/>
                    <a:pt x="360" y="3"/>
                    <a:pt x="360" y="3"/>
                  </a:cubicBezTo>
                  <a:cubicBezTo>
                    <a:pt x="361" y="3"/>
                    <a:pt x="361" y="3"/>
                    <a:pt x="361" y="3"/>
                  </a:cubicBezTo>
                  <a:cubicBezTo>
                    <a:pt x="361" y="3"/>
                    <a:pt x="361" y="3"/>
                    <a:pt x="361" y="3"/>
                  </a:cubicBezTo>
                  <a:cubicBezTo>
                    <a:pt x="362" y="3"/>
                    <a:pt x="362" y="3"/>
                    <a:pt x="362" y="3"/>
                  </a:cubicBezTo>
                  <a:cubicBezTo>
                    <a:pt x="364" y="3"/>
                    <a:pt x="364" y="3"/>
                    <a:pt x="364" y="3"/>
                  </a:cubicBezTo>
                  <a:cubicBezTo>
                    <a:pt x="363" y="4"/>
                    <a:pt x="363" y="4"/>
                    <a:pt x="363" y="4"/>
                  </a:cubicBezTo>
                  <a:cubicBezTo>
                    <a:pt x="362" y="5"/>
                    <a:pt x="362" y="5"/>
                    <a:pt x="362" y="5"/>
                  </a:cubicBezTo>
                  <a:cubicBezTo>
                    <a:pt x="363" y="5"/>
                    <a:pt x="363" y="5"/>
                    <a:pt x="363" y="5"/>
                  </a:cubicBezTo>
                  <a:cubicBezTo>
                    <a:pt x="363" y="5"/>
                    <a:pt x="363" y="5"/>
                    <a:pt x="363" y="5"/>
                  </a:cubicBezTo>
                  <a:cubicBezTo>
                    <a:pt x="364" y="4"/>
                    <a:pt x="364" y="4"/>
                    <a:pt x="364" y="4"/>
                  </a:cubicBezTo>
                  <a:cubicBezTo>
                    <a:pt x="365" y="4"/>
                    <a:pt x="365" y="4"/>
                    <a:pt x="365" y="4"/>
                  </a:cubicBezTo>
                  <a:cubicBezTo>
                    <a:pt x="365" y="4"/>
                    <a:pt x="365" y="4"/>
                    <a:pt x="365" y="4"/>
                  </a:cubicBezTo>
                  <a:cubicBezTo>
                    <a:pt x="367" y="4"/>
                    <a:pt x="367" y="4"/>
                    <a:pt x="367" y="4"/>
                  </a:cubicBezTo>
                  <a:cubicBezTo>
                    <a:pt x="368" y="4"/>
                    <a:pt x="368" y="4"/>
                    <a:pt x="368" y="4"/>
                  </a:cubicBezTo>
                  <a:cubicBezTo>
                    <a:pt x="369" y="5"/>
                    <a:pt x="369" y="5"/>
                    <a:pt x="369" y="5"/>
                  </a:cubicBezTo>
                  <a:cubicBezTo>
                    <a:pt x="369" y="5"/>
                    <a:pt x="369" y="5"/>
                    <a:pt x="369" y="5"/>
                  </a:cubicBezTo>
                  <a:cubicBezTo>
                    <a:pt x="368" y="5"/>
                    <a:pt x="368" y="5"/>
                    <a:pt x="368" y="5"/>
                  </a:cubicBezTo>
                  <a:cubicBezTo>
                    <a:pt x="368" y="6"/>
                    <a:pt x="368" y="6"/>
                    <a:pt x="368" y="6"/>
                  </a:cubicBezTo>
                  <a:cubicBezTo>
                    <a:pt x="368" y="6"/>
                    <a:pt x="368" y="6"/>
                    <a:pt x="368" y="6"/>
                  </a:cubicBezTo>
                  <a:cubicBezTo>
                    <a:pt x="368" y="7"/>
                    <a:pt x="368" y="7"/>
                    <a:pt x="368" y="7"/>
                  </a:cubicBezTo>
                  <a:cubicBezTo>
                    <a:pt x="369" y="7"/>
                    <a:pt x="369" y="7"/>
                    <a:pt x="369" y="7"/>
                  </a:cubicBezTo>
                  <a:cubicBezTo>
                    <a:pt x="370" y="6"/>
                    <a:pt x="370" y="6"/>
                    <a:pt x="370" y="6"/>
                  </a:cubicBezTo>
                  <a:cubicBezTo>
                    <a:pt x="370" y="7"/>
                    <a:pt x="370" y="7"/>
                    <a:pt x="370" y="7"/>
                  </a:cubicBezTo>
                  <a:cubicBezTo>
                    <a:pt x="370" y="7"/>
                    <a:pt x="370" y="7"/>
                    <a:pt x="370" y="7"/>
                  </a:cubicBezTo>
                  <a:cubicBezTo>
                    <a:pt x="371" y="7"/>
                    <a:pt x="371" y="7"/>
                    <a:pt x="371" y="7"/>
                  </a:cubicBezTo>
                  <a:cubicBezTo>
                    <a:pt x="372" y="6"/>
                    <a:pt x="372" y="6"/>
                    <a:pt x="372" y="6"/>
                  </a:cubicBezTo>
                  <a:cubicBezTo>
                    <a:pt x="372" y="7"/>
                    <a:pt x="372" y="7"/>
                    <a:pt x="372" y="7"/>
                  </a:cubicBezTo>
                  <a:cubicBezTo>
                    <a:pt x="372" y="8"/>
                    <a:pt x="372" y="8"/>
                    <a:pt x="372" y="8"/>
                  </a:cubicBezTo>
                  <a:cubicBezTo>
                    <a:pt x="372" y="8"/>
                    <a:pt x="372" y="8"/>
                    <a:pt x="372" y="8"/>
                  </a:cubicBezTo>
                  <a:cubicBezTo>
                    <a:pt x="373" y="8"/>
                    <a:pt x="373" y="8"/>
                    <a:pt x="373" y="8"/>
                  </a:cubicBezTo>
                  <a:cubicBezTo>
                    <a:pt x="373" y="8"/>
                    <a:pt x="373" y="8"/>
                    <a:pt x="373" y="8"/>
                  </a:cubicBezTo>
                  <a:cubicBezTo>
                    <a:pt x="374" y="7"/>
                    <a:pt x="374" y="7"/>
                    <a:pt x="374" y="7"/>
                  </a:cubicBezTo>
                  <a:cubicBezTo>
                    <a:pt x="374" y="7"/>
                    <a:pt x="374" y="7"/>
                    <a:pt x="374" y="7"/>
                  </a:cubicBezTo>
                  <a:cubicBezTo>
                    <a:pt x="374" y="8"/>
                    <a:pt x="374" y="8"/>
                    <a:pt x="374" y="8"/>
                  </a:cubicBezTo>
                  <a:cubicBezTo>
                    <a:pt x="376" y="9"/>
                    <a:pt x="376" y="9"/>
                    <a:pt x="376" y="9"/>
                  </a:cubicBezTo>
                  <a:cubicBezTo>
                    <a:pt x="377" y="9"/>
                    <a:pt x="377" y="9"/>
                    <a:pt x="377" y="9"/>
                  </a:cubicBezTo>
                  <a:cubicBezTo>
                    <a:pt x="377" y="9"/>
                    <a:pt x="377" y="9"/>
                    <a:pt x="377" y="9"/>
                  </a:cubicBezTo>
                  <a:cubicBezTo>
                    <a:pt x="377" y="10"/>
                    <a:pt x="377" y="10"/>
                    <a:pt x="377" y="10"/>
                  </a:cubicBezTo>
                  <a:cubicBezTo>
                    <a:pt x="375" y="10"/>
                    <a:pt x="375" y="10"/>
                    <a:pt x="375" y="10"/>
                  </a:cubicBezTo>
                  <a:cubicBezTo>
                    <a:pt x="374" y="11"/>
                    <a:pt x="374" y="11"/>
                    <a:pt x="374" y="11"/>
                  </a:cubicBezTo>
                  <a:cubicBezTo>
                    <a:pt x="373" y="12"/>
                    <a:pt x="373" y="12"/>
                    <a:pt x="373" y="12"/>
                  </a:cubicBezTo>
                  <a:cubicBezTo>
                    <a:pt x="372" y="12"/>
                    <a:pt x="372" y="12"/>
                    <a:pt x="372" y="12"/>
                  </a:cubicBezTo>
                  <a:cubicBezTo>
                    <a:pt x="371" y="12"/>
                    <a:pt x="371" y="12"/>
                    <a:pt x="371" y="12"/>
                  </a:cubicBezTo>
                  <a:cubicBezTo>
                    <a:pt x="370" y="12"/>
                    <a:pt x="370" y="12"/>
                    <a:pt x="370" y="12"/>
                  </a:cubicBezTo>
                  <a:cubicBezTo>
                    <a:pt x="370" y="12"/>
                    <a:pt x="370" y="12"/>
                    <a:pt x="370" y="12"/>
                  </a:cubicBezTo>
                  <a:cubicBezTo>
                    <a:pt x="369" y="13"/>
                    <a:pt x="369" y="13"/>
                    <a:pt x="369" y="13"/>
                  </a:cubicBezTo>
                  <a:cubicBezTo>
                    <a:pt x="371" y="13"/>
                    <a:pt x="371" y="13"/>
                    <a:pt x="371" y="13"/>
                  </a:cubicBezTo>
                  <a:cubicBezTo>
                    <a:pt x="372" y="13"/>
                    <a:pt x="372" y="13"/>
                    <a:pt x="372" y="13"/>
                  </a:cubicBezTo>
                  <a:cubicBezTo>
                    <a:pt x="373" y="13"/>
                    <a:pt x="373" y="13"/>
                    <a:pt x="373" y="13"/>
                  </a:cubicBezTo>
                  <a:cubicBezTo>
                    <a:pt x="374" y="13"/>
                    <a:pt x="374" y="13"/>
                    <a:pt x="374" y="13"/>
                  </a:cubicBezTo>
                  <a:cubicBezTo>
                    <a:pt x="374" y="12"/>
                    <a:pt x="374" y="12"/>
                    <a:pt x="374" y="12"/>
                  </a:cubicBezTo>
                  <a:cubicBezTo>
                    <a:pt x="375" y="12"/>
                    <a:pt x="375" y="12"/>
                    <a:pt x="375" y="12"/>
                  </a:cubicBezTo>
                  <a:cubicBezTo>
                    <a:pt x="375" y="12"/>
                    <a:pt x="375" y="12"/>
                    <a:pt x="375" y="12"/>
                  </a:cubicBezTo>
                  <a:cubicBezTo>
                    <a:pt x="376" y="11"/>
                    <a:pt x="376" y="11"/>
                    <a:pt x="376" y="11"/>
                  </a:cubicBezTo>
                  <a:cubicBezTo>
                    <a:pt x="377" y="11"/>
                    <a:pt x="377" y="11"/>
                    <a:pt x="377" y="11"/>
                  </a:cubicBezTo>
                  <a:cubicBezTo>
                    <a:pt x="378" y="11"/>
                    <a:pt x="378" y="11"/>
                    <a:pt x="378" y="11"/>
                  </a:cubicBezTo>
                  <a:cubicBezTo>
                    <a:pt x="378" y="11"/>
                    <a:pt x="378" y="11"/>
                    <a:pt x="378" y="11"/>
                  </a:cubicBezTo>
                  <a:cubicBezTo>
                    <a:pt x="378" y="12"/>
                    <a:pt x="378" y="12"/>
                    <a:pt x="378" y="12"/>
                  </a:cubicBezTo>
                  <a:cubicBezTo>
                    <a:pt x="378" y="13"/>
                    <a:pt x="378" y="13"/>
                    <a:pt x="378" y="13"/>
                  </a:cubicBezTo>
                  <a:cubicBezTo>
                    <a:pt x="379" y="12"/>
                    <a:pt x="379" y="12"/>
                    <a:pt x="379" y="12"/>
                  </a:cubicBezTo>
                  <a:cubicBezTo>
                    <a:pt x="379" y="12"/>
                    <a:pt x="379" y="12"/>
                    <a:pt x="379" y="12"/>
                  </a:cubicBezTo>
                  <a:cubicBezTo>
                    <a:pt x="380" y="11"/>
                    <a:pt x="380" y="11"/>
                    <a:pt x="380" y="11"/>
                  </a:cubicBezTo>
                  <a:cubicBezTo>
                    <a:pt x="380" y="11"/>
                    <a:pt x="380" y="11"/>
                    <a:pt x="380" y="11"/>
                  </a:cubicBezTo>
                  <a:cubicBezTo>
                    <a:pt x="380" y="12"/>
                    <a:pt x="380" y="12"/>
                    <a:pt x="380" y="12"/>
                  </a:cubicBezTo>
                  <a:cubicBezTo>
                    <a:pt x="380" y="12"/>
                    <a:pt x="380" y="12"/>
                    <a:pt x="380" y="12"/>
                  </a:cubicBezTo>
                  <a:cubicBezTo>
                    <a:pt x="380" y="13"/>
                    <a:pt x="380" y="13"/>
                    <a:pt x="380" y="13"/>
                  </a:cubicBezTo>
                  <a:cubicBezTo>
                    <a:pt x="380" y="13"/>
                    <a:pt x="380" y="13"/>
                    <a:pt x="380" y="13"/>
                  </a:cubicBezTo>
                  <a:cubicBezTo>
                    <a:pt x="381" y="13"/>
                    <a:pt x="381" y="13"/>
                    <a:pt x="381" y="13"/>
                  </a:cubicBezTo>
                  <a:cubicBezTo>
                    <a:pt x="381" y="13"/>
                    <a:pt x="381" y="13"/>
                    <a:pt x="381" y="13"/>
                  </a:cubicBezTo>
                  <a:cubicBezTo>
                    <a:pt x="381" y="12"/>
                    <a:pt x="381" y="12"/>
                    <a:pt x="381" y="12"/>
                  </a:cubicBezTo>
                  <a:cubicBezTo>
                    <a:pt x="382" y="12"/>
                    <a:pt x="382" y="12"/>
                    <a:pt x="382" y="12"/>
                  </a:cubicBezTo>
                  <a:cubicBezTo>
                    <a:pt x="383" y="12"/>
                    <a:pt x="383" y="12"/>
                    <a:pt x="383" y="12"/>
                  </a:cubicBezTo>
                  <a:cubicBezTo>
                    <a:pt x="382" y="14"/>
                    <a:pt x="382" y="14"/>
                    <a:pt x="382" y="14"/>
                  </a:cubicBezTo>
                  <a:cubicBezTo>
                    <a:pt x="382" y="14"/>
                    <a:pt x="382" y="14"/>
                    <a:pt x="382" y="14"/>
                  </a:cubicBezTo>
                  <a:cubicBezTo>
                    <a:pt x="382" y="14"/>
                    <a:pt x="382" y="14"/>
                    <a:pt x="382" y="14"/>
                  </a:cubicBezTo>
                  <a:cubicBezTo>
                    <a:pt x="382" y="15"/>
                    <a:pt x="382" y="15"/>
                    <a:pt x="382" y="15"/>
                  </a:cubicBezTo>
                  <a:cubicBezTo>
                    <a:pt x="382" y="16"/>
                    <a:pt x="382" y="16"/>
                    <a:pt x="382" y="16"/>
                  </a:cubicBezTo>
                  <a:cubicBezTo>
                    <a:pt x="382" y="17"/>
                    <a:pt x="382" y="17"/>
                    <a:pt x="382" y="17"/>
                  </a:cubicBezTo>
                  <a:cubicBezTo>
                    <a:pt x="381" y="17"/>
                    <a:pt x="381" y="17"/>
                    <a:pt x="381" y="17"/>
                  </a:cubicBezTo>
                  <a:cubicBezTo>
                    <a:pt x="380" y="18"/>
                    <a:pt x="380" y="18"/>
                    <a:pt x="380" y="18"/>
                  </a:cubicBezTo>
                  <a:cubicBezTo>
                    <a:pt x="381" y="19"/>
                    <a:pt x="381" y="19"/>
                    <a:pt x="381" y="19"/>
                  </a:cubicBezTo>
                  <a:cubicBezTo>
                    <a:pt x="381" y="19"/>
                    <a:pt x="381" y="19"/>
                    <a:pt x="381" y="19"/>
                  </a:cubicBezTo>
                  <a:cubicBezTo>
                    <a:pt x="382" y="18"/>
                    <a:pt x="382" y="18"/>
                    <a:pt x="382" y="18"/>
                  </a:cubicBezTo>
                  <a:cubicBezTo>
                    <a:pt x="383" y="18"/>
                    <a:pt x="383" y="18"/>
                    <a:pt x="383" y="18"/>
                  </a:cubicBezTo>
                  <a:cubicBezTo>
                    <a:pt x="383" y="18"/>
                    <a:pt x="383" y="18"/>
                    <a:pt x="383" y="18"/>
                  </a:cubicBezTo>
                  <a:cubicBezTo>
                    <a:pt x="383" y="18"/>
                    <a:pt x="383" y="18"/>
                    <a:pt x="383" y="18"/>
                  </a:cubicBezTo>
                  <a:cubicBezTo>
                    <a:pt x="384" y="18"/>
                    <a:pt x="384" y="18"/>
                    <a:pt x="384" y="18"/>
                  </a:cubicBezTo>
                  <a:cubicBezTo>
                    <a:pt x="385" y="19"/>
                    <a:pt x="385" y="19"/>
                    <a:pt x="385" y="19"/>
                  </a:cubicBezTo>
                  <a:cubicBezTo>
                    <a:pt x="385" y="20"/>
                    <a:pt x="385" y="20"/>
                    <a:pt x="385" y="20"/>
                  </a:cubicBezTo>
                  <a:cubicBezTo>
                    <a:pt x="385" y="22"/>
                    <a:pt x="385" y="22"/>
                    <a:pt x="385" y="22"/>
                  </a:cubicBezTo>
                  <a:cubicBezTo>
                    <a:pt x="384" y="24"/>
                    <a:pt x="384" y="24"/>
                    <a:pt x="384" y="24"/>
                  </a:cubicBezTo>
                  <a:cubicBezTo>
                    <a:pt x="382" y="25"/>
                    <a:pt x="382" y="25"/>
                    <a:pt x="382" y="25"/>
                  </a:cubicBezTo>
                  <a:cubicBezTo>
                    <a:pt x="382" y="25"/>
                    <a:pt x="382" y="25"/>
                    <a:pt x="382" y="25"/>
                  </a:cubicBezTo>
                  <a:cubicBezTo>
                    <a:pt x="381" y="25"/>
                    <a:pt x="381" y="25"/>
                    <a:pt x="381" y="25"/>
                  </a:cubicBezTo>
                  <a:cubicBezTo>
                    <a:pt x="380" y="25"/>
                    <a:pt x="380" y="25"/>
                    <a:pt x="380" y="25"/>
                  </a:cubicBezTo>
                  <a:cubicBezTo>
                    <a:pt x="380" y="26"/>
                    <a:pt x="380" y="26"/>
                    <a:pt x="380" y="26"/>
                  </a:cubicBezTo>
                  <a:cubicBezTo>
                    <a:pt x="379" y="26"/>
                    <a:pt x="379" y="26"/>
                    <a:pt x="379" y="26"/>
                  </a:cubicBezTo>
                  <a:cubicBezTo>
                    <a:pt x="377" y="27"/>
                    <a:pt x="377" y="27"/>
                    <a:pt x="377" y="27"/>
                  </a:cubicBezTo>
                  <a:cubicBezTo>
                    <a:pt x="376" y="28"/>
                    <a:pt x="376" y="28"/>
                    <a:pt x="376" y="28"/>
                  </a:cubicBezTo>
                  <a:cubicBezTo>
                    <a:pt x="375" y="28"/>
                    <a:pt x="375" y="28"/>
                    <a:pt x="375" y="28"/>
                  </a:cubicBezTo>
                  <a:cubicBezTo>
                    <a:pt x="374" y="29"/>
                    <a:pt x="374" y="29"/>
                    <a:pt x="374" y="29"/>
                  </a:cubicBezTo>
                  <a:cubicBezTo>
                    <a:pt x="372" y="29"/>
                    <a:pt x="372" y="29"/>
                    <a:pt x="372" y="29"/>
                  </a:cubicBezTo>
                  <a:cubicBezTo>
                    <a:pt x="372" y="28"/>
                    <a:pt x="372" y="28"/>
                    <a:pt x="372" y="28"/>
                  </a:cubicBezTo>
                  <a:cubicBezTo>
                    <a:pt x="371" y="29"/>
                    <a:pt x="371" y="29"/>
                    <a:pt x="371" y="29"/>
                  </a:cubicBezTo>
                  <a:cubicBezTo>
                    <a:pt x="371" y="29"/>
                    <a:pt x="371" y="29"/>
                    <a:pt x="371" y="29"/>
                  </a:cubicBezTo>
                  <a:cubicBezTo>
                    <a:pt x="370" y="28"/>
                    <a:pt x="370" y="28"/>
                    <a:pt x="370" y="28"/>
                  </a:cubicBezTo>
                  <a:cubicBezTo>
                    <a:pt x="369" y="28"/>
                    <a:pt x="369" y="28"/>
                    <a:pt x="369" y="28"/>
                  </a:cubicBezTo>
                  <a:cubicBezTo>
                    <a:pt x="368" y="28"/>
                    <a:pt x="368" y="28"/>
                    <a:pt x="368" y="28"/>
                  </a:cubicBezTo>
                  <a:cubicBezTo>
                    <a:pt x="368" y="28"/>
                    <a:pt x="368" y="28"/>
                    <a:pt x="368" y="28"/>
                  </a:cubicBezTo>
                  <a:cubicBezTo>
                    <a:pt x="369" y="28"/>
                    <a:pt x="369" y="28"/>
                    <a:pt x="369" y="28"/>
                  </a:cubicBezTo>
                  <a:cubicBezTo>
                    <a:pt x="369" y="29"/>
                    <a:pt x="369" y="29"/>
                    <a:pt x="369" y="29"/>
                  </a:cubicBezTo>
                  <a:cubicBezTo>
                    <a:pt x="368" y="29"/>
                    <a:pt x="368" y="29"/>
                    <a:pt x="368" y="29"/>
                  </a:cubicBezTo>
                  <a:cubicBezTo>
                    <a:pt x="367" y="29"/>
                    <a:pt x="367" y="29"/>
                    <a:pt x="367" y="29"/>
                  </a:cubicBezTo>
                  <a:cubicBezTo>
                    <a:pt x="367" y="29"/>
                    <a:pt x="367" y="29"/>
                    <a:pt x="367" y="29"/>
                  </a:cubicBezTo>
                  <a:cubicBezTo>
                    <a:pt x="366" y="29"/>
                    <a:pt x="366" y="29"/>
                    <a:pt x="366" y="29"/>
                  </a:cubicBezTo>
                  <a:cubicBezTo>
                    <a:pt x="364" y="28"/>
                    <a:pt x="364" y="28"/>
                    <a:pt x="364" y="28"/>
                  </a:cubicBezTo>
                  <a:cubicBezTo>
                    <a:pt x="364" y="28"/>
                    <a:pt x="364" y="28"/>
                    <a:pt x="364" y="28"/>
                  </a:cubicBezTo>
                  <a:cubicBezTo>
                    <a:pt x="363" y="28"/>
                    <a:pt x="363" y="28"/>
                    <a:pt x="363" y="28"/>
                  </a:cubicBezTo>
                  <a:cubicBezTo>
                    <a:pt x="363" y="28"/>
                    <a:pt x="363" y="28"/>
                    <a:pt x="363" y="28"/>
                  </a:cubicBezTo>
                  <a:cubicBezTo>
                    <a:pt x="362" y="27"/>
                    <a:pt x="362" y="27"/>
                    <a:pt x="362" y="27"/>
                  </a:cubicBezTo>
                  <a:cubicBezTo>
                    <a:pt x="361" y="26"/>
                    <a:pt x="361" y="26"/>
                    <a:pt x="361" y="26"/>
                  </a:cubicBezTo>
                  <a:cubicBezTo>
                    <a:pt x="361" y="27"/>
                    <a:pt x="361" y="27"/>
                    <a:pt x="361" y="27"/>
                  </a:cubicBezTo>
                  <a:cubicBezTo>
                    <a:pt x="362" y="28"/>
                    <a:pt x="362" y="28"/>
                    <a:pt x="362" y="28"/>
                  </a:cubicBezTo>
                  <a:cubicBezTo>
                    <a:pt x="362" y="28"/>
                    <a:pt x="362" y="28"/>
                    <a:pt x="362" y="28"/>
                  </a:cubicBezTo>
                  <a:cubicBezTo>
                    <a:pt x="361" y="28"/>
                    <a:pt x="361" y="28"/>
                    <a:pt x="361" y="28"/>
                  </a:cubicBezTo>
                  <a:cubicBezTo>
                    <a:pt x="360" y="28"/>
                    <a:pt x="360" y="28"/>
                    <a:pt x="360" y="28"/>
                  </a:cubicBezTo>
                  <a:cubicBezTo>
                    <a:pt x="361" y="28"/>
                    <a:pt x="361" y="28"/>
                    <a:pt x="361" y="28"/>
                  </a:cubicBezTo>
                  <a:cubicBezTo>
                    <a:pt x="363" y="29"/>
                    <a:pt x="363" y="29"/>
                    <a:pt x="363" y="29"/>
                  </a:cubicBezTo>
                  <a:cubicBezTo>
                    <a:pt x="365" y="29"/>
                    <a:pt x="365" y="29"/>
                    <a:pt x="365" y="29"/>
                  </a:cubicBezTo>
                  <a:cubicBezTo>
                    <a:pt x="366" y="30"/>
                    <a:pt x="366" y="30"/>
                    <a:pt x="366" y="30"/>
                  </a:cubicBezTo>
                  <a:cubicBezTo>
                    <a:pt x="365" y="30"/>
                    <a:pt x="365" y="30"/>
                    <a:pt x="365" y="30"/>
                  </a:cubicBezTo>
                  <a:cubicBezTo>
                    <a:pt x="361" y="32"/>
                    <a:pt x="361" y="32"/>
                    <a:pt x="361" y="32"/>
                  </a:cubicBezTo>
                  <a:cubicBezTo>
                    <a:pt x="359" y="32"/>
                    <a:pt x="359" y="32"/>
                    <a:pt x="359" y="32"/>
                  </a:cubicBezTo>
                  <a:cubicBezTo>
                    <a:pt x="358" y="32"/>
                    <a:pt x="358" y="32"/>
                    <a:pt x="358" y="32"/>
                  </a:cubicBezTo>
                  <a:cubicBezTo>
                    <a:pt x="356" y="32"/>
                    <a:pt x="356" y="32"/>
                    <a:pt x="356" y="32"/>
                  </a:cubicBezTo>
                  <a:cubicBezTo>
                    <a:pt x="355" y="32"/>
                    <a:pt x="355" y="32"/>
                    <a:pt x="355" y="32"/>
                  </a:cubicBezTo>
                  <a:cubicBezTo>
                    <a:pt x="355" y="32"/>
                    <a:pt x="355" y="32"/>
                    <a:pt x="355" y="32"/>
                  </a:cubicBezTo>
                  <a:cubicBezTo>
                    <a:pt x="354" y="32"/>
                    <a:pt x="354" y="32"/>
                    <a:pt x="354" y="32"/>
                  </a:cubicBezTo>
                  <a:cubicBezTo>
                    <a:pt x="354" y="32"/>
                    <a:pt x="354" y="32"/>
                    <a:pt x="354" y="32"/>
                  </a:cubicBezTo>
                  <a:cubicBezTo>
                    <a:pt x="353" y="32"/>
                    <a:pt x="353" y="32"/>
                    <a:pt x="353" y="32"/>
                  </a:cubicBezTo>
                  <a:cubicBezTo>
                    <a:pt x="352" y="33"/>
                    <a:pt x="352" y="33"/>
                    <a:pt x="352" y="33"/>
                  </a:cubicBezTo>
                  <a:cubicBezTo>
                    <a:pt x="353" y="32"/>
                    <a:pt x="353" y="32"/>
                    <a:pt x="353" y="32"/>
                  </a:cubicBezTo>
                  <a:cubicBezTo>
                    <a:pt x="353" y="33"/>
                    <a:pt x="353" y="33"/>
                    <a:pt x="353" y="33"/>
                  </a:cubicBezTo>
                  <a:cubicBezTo>
                    <a:pt x="354" y="33"/>
                    <a:pt x="354" y="33"/>
                    <a:pt x="354" y="33"/>
                  </a:cubicBezTo>
                  <a:cubicBezTo>
                    <a:pt x="357" y="33"/>
                    <a:pt x="357" y="33"/>
                    <a:pt x="357" y="33"/>
                  </a:cubicBezTo>
                  <a:cubicBezTo>
                    <a:pt x="358" y="33"/>
                    <a:pt x="358" y="33"/>
                    <a:pt x="358" y="33"/>
                  </a:cubicBezTo>
                  <a:cubicBezTo>
                    <a:pt x="361" y="33"/>
                    <a:pt x="361" y="33"/>
                    <a:pt x="361" y="33"/>
                  </a:cubicBezTo>
                  <a:cubicBezTo>
                    <a:pt x="364" y="32"/>
                    <a:pt x="364" y="32"/>
                    <a:pt x="364" y="32"/>
                  </a:cubicBezTo>
                  <a:cubicBezTo>
                    <a:pt x="365" y="31"/>
                    <a:pt x="365" y="31"/>
                    <a:pt x="365" y="31"/>
                  </a:cubicBezTo>
                  <a:cubicBezTo>
                    <a:pt x="366" y="31"/>
                    <a:pt x="366" y="31"/>
                    <a:pt x="366" y="31"/>
                  </a:cubicBezTo>
                  <a:cubicBezTo>
                    <a:pt x="367" y="31"/>
                    <a:pt x="367" y="31"/>
                    <a:pt x="367" y="31"/>
                  </a:cubicBezTo>
                  <a:cubicBezTo>
                    <a:pt x="368" y="31"/>
                    <a:pt x="368" y="31"/>
                    <a:pt x="368" y="31"/>
                  </a:cubicBezTo>
                  <a:cubicBezTo>
                    <a:pt x="369" y="31"/>
                    <a:pt x="369" y="31"/>
                    <a:pt x="369" y="31"/>
                  </a:cubicBezTo>
                  <a:cubicBezTo>
                    <a:pt x="369" y="32"/>
                    <a:pt x="369" y="32"/>
                    <a:pt x="369" y="32"/>
                  </a:cubicBezTo>
                  <a:cubicBezTo>
                    <a:pt x="368" y="33"/>
                    <a:pt x="368" y="33"/>
                    <a:pt x="368" y="33"/>
                  </a:cubicBezTo>
                  <a:cubicBezTo>
                    <a:pt x="366" y="34"/>
                    <a:pt x="366" y="34"/>
                    <a:pt x="366" y="34"/>
                  </a:cubicBezTo>
                  <a:cubicBezTo>
                    <a:pt x="366" y="34"/>
                    <a:pt x="366" y="34"/>
                    <a:pt x="366" y="34"/>
                  </a:cubicBezTo>
                  <a:cubicBezTo>
                    <a:pt x="364" y="35"/>
                    <a:pt x="364" y="35"/>
                    <a:pt x="364" y="35"/>
                  </a:cubicBezTo>
                  <a:cubicBezTo>
                    <a:pt x="364" y="35"/>
                    <a:pt x="364" y="35"/>
                    <a:pt x="364" y="35"/>
                  </a:cubicBezTo>
                  <a:cubicBezTo>
                    <a:pt x="363" y="36"/>
                    <a:pt x="363" y="36"/>
                    <a:pt x="363" y="36"/>
                  </a:cubicBezTo>
                  <a:cubicBezTo>
                    <a:pt x="362" y="36"/>
                    <a:pt x="362" y="36"/>
                    <a:pt x="362" y="36"/>
                  </a:cubicBezTo>
                  <a:cubicBezTo>
                    <a:pt x="361" y="37"/>
                    <a:pt x="361" y="37"/>
                    <a:pt x="361" y="37"/>
                  </a:cubicBezTo>
                  <a:cubicBezTo>
                    <a:pt x="360" y="37"/>
                    <a:pt x="360" y="37"/>
                    <a:pt x="360" y="37"/>
                  </a:cubicBezTo>
                  <a:cubicBezTo>
                    <a:pt x="359" y="37"/>
                    <a:pt x="359" y="37"/>
                    <a:pt x="359" y="37"/>
                  </a:cubicBezTo>
                  <a:cubicBezTo>
                    <a:pt x="358" y="37"/>
                    <a:pt x="358" y="37"/>
                    <a:pt x="358" y="37"/>
                  </a:cubicBezTo>
                  <a:cubicBezTo>
                    <a:pt x="357" y="38"/>
                    <a:pt x="357" y="38"/>
                    <a:pt x="357" y="38"/>
                  </a:cubicBezTo>
                  <a:cubicBezTo>
                    <a:pt x="356" y="38"/>
                    <a:pt x="356" y="38"/>
                    <a:pt x="356" y="38"/>
                  </a:cubicBezTo>
                  <a:cubicBezTo>
                    <a:pt x="355" y="39"/>
                    <a:pt x="355" y="39"/>
                    <a:pt x="355" y="39"/>
                  </a:cubicBezTo>
                  <a:cubicBezTo>
                    <a:pt x="353" y="39"/>
                    <a:pt x="353" y="39"/>
                    <a:pt x="353" y="39"/>
                  </a:cubicBezTo>
                  <a:cubicBezTo>
                    <a:pt x="352" y="40"/>
                    <a:pt x="352" y="40"/>
                    <a:pt x="352" y="40"/>
                  </a:cubicBezTo>
                  <a:cubicBezTo>
                    <a:pt x="352" y="39"/>
                    <a:pt x="352" y="39"/>
                    <a:pt x="352" y="39"/>
                  </a:cubicBezTo>
                  <a:cubicBezTo>
                    <a:pt x="351" y="40"/>
                    <a:pt x="351" y="40"/>
                    <a:pt x="351" y="40"/>
                  </a:cubicBezTo>
                  <a:cubicBezTo>
                    <a:pt x="350" y="40"/>
                    <a:pt x="350" y="40"/>
                    <a:pt x="350" y="40"/>
                  </a:cubicBezTo>
                  <a:cubicBezTo>
                    <a:pt x="350" y="40"/>
                    <a:pt x="350" y="40"/>
                    <a:pt x="350" y="40"/>
                  </a:cubicBezTo>
                  <a:cubicBezTo>
                    <a:pt x="350" y="41"/>
                    <a:pt x="350" y="41"/>
                    <a:pt x="350" y="41"/>
                  </a:cubicBezTo>
                  <a:cubicBezTo>
                    <a:pt x="349" y="42"/>
                    <a:pt x="349" y="42"/>
                    <a:pt x="349" y="42"/>
                  </a:cubicBezTo>
                  <a:cubicBezTo>
                    <a:pt x="349" y="43"/>
                    <a:pt x="349" y="43"/>
                    <a:pt x="349" y="43"/>
                  </a:cubicBezTo>
                  <a:cubicBezTo>
                    <a:pt x="347" y="43"/>
                    <a:pt x="347" y="43"/>
                    <a:pt x="347" y="43"/>
                  </a:cubicBezTo>
                  <a:cubicBezTo>
                    <a:pt x="346" y="43"/>
                    <a:pt x="346" y="43"/>
                    <a:pt x="346" y="43"/>
                  </a:cubicBezTo>
                  <a:cubicBezTo>
                    <a:pt x="345" y="43"/>
                    <a:pt x="345" y="43"/>
                    <a:pt x="345" y="43"/>
                  </a:cubicBezTo>
                  <a:cubicBezTo>
                    <a:pt x="345" y="42"/>
                    <a:pt x="345" y="42"/>
                    <a:pt x="345" y="42"/>
                  </a:cubicBezTo>
                  <a:cubicBezTo>
                    <a:pt x="346" y="42"/>
                    <a:pt x="346" y="42"/>
                    <a:pt x="346" y="42"/>
                  </a:cubicBezTo>
                  <a:cubicBezTo>
                    <a:pt x="346" y="41"/>
                    <a:pt x="346" y="41"/>
                    <a:pt x="346" y="41"/>
                  </a:cubicBezTo>
                  <a:cubicBezTo>
                    <a:pt x="345" y="41"/>
                    <a:pt x="345" y="41"/>
                    <a:pt x="345" y="41"/>
                  </a:cubicBezTo>
                  <a:cubicBezTo>
                    <a:pt x="345" y="42"/>
                    <a:pt x="345" y="42"/>
                    <a:pt x="345" y="42"/>
                  </a:cubicBezTo>
                  <a:cubicBezTo>
                    <a:pt x="345" y="42"/>
                    <a:pt x="345" y="42"/>
                    <a:pt x="345" y="42"/>
                  </a:cubicBezTo>
                  <a:cubicBezTo>
                    <a:pt x="344" y="43"/>
                    <a:pt x="344" y="43"/>
                    <a:pt x="344" y="43"/>
                  </a:cubicBezTo>
                  <a:cubicBezTo>
                    <a:pt x="345" y="43"/>
                    <a:pt x="345" y="43"/>
                    <a:pt x="345" y="43"/>
                  </a:cubicBezTo>
                  <a:cubicBezTo>
                    <a:pt x="346" y="44"/>
                    <a:pt x="346" y="44"/>
                    <a:pt x="346" y="44"/>
                  </a:cubicBezTo>
                  <a:cubicBezTo>
                    <a:pt x="345" y="45"/>
                    <a:pt x="345" y="45"/>
                    <a:pt x="345" y="45"/>
                  </a:cubicBezTo>
                  <a:cubicBezTo>
                    <a:pt x="344" y="45"/>
                    <a:pt x="344" y="45"/>
                    <a:pt x="344" y="45"/>
                  </a:cubicBezTo>
                  <a:cubicBezTo>
                    <a:pt x="343" y="44"/>
                    <a:pt x="343" y="44"/>
                    <a:pt x="343" y="44"/>
                  </a:cubicBezTo>
                  <a:cubicBezTo>
                    <a:pt x="343" y="45"/>
                    <a:pt x="343" y="45"/>
                    <a:pt x="343" y="45"/>
                  </a:cubicBezTo>
                  <a:cubicBezTo>
                    <a:pt x="341" y="44"/>
                    <a:pt x="341" y="44"/>
                    <a:pt x="341" y="44"/>
                  </a:cubicBezTo>
                  <a:cubicBezTo>
                    <a:pt x="341" y="44"/>
                    <a:pt x="341" y="44"/>
                    <a:pt x="341" y="44"/>
                  </a:cubicBezTo>
                  <a:cubicBezTo>
                    <a:pt x="340" y="45"/>
                    <a:pt x="340" y="45"/>
                    <a:pt x="340" y="45"/>
                  </a:cubicBezTo>
                  <a:cubicBezTo>
                    <a:pt x="340" y="44"/>
                    <a:pt x="340" y="44"/>
                    <a:pt x="340" y="44"/>
                  </a:cubicBezTo>
                  <a:cubicBezTo>
                    <a:pt x="340" y="44"/>
                    <a:pt x="340" y="44"/>
                    <a:pt x="340" y="44"/>
                  </a:cubicBezTo>
                  <a:cubicBezTo>
                    <a:pt x="339" y="44"/>
                    <a:pt x="339" y="44"/>
                    <a:pt x="339" y="44"/>
                  </a:cubicBezTo>
                  <a:cubicBezTo>
                    <a:pt x="339" y="44"/>
                    <a:pt x="339" y="44"/>
                    <a:pt x="339" y="44"/>
                  </a:cubicBezTo>
                  <a:cubicBezTo>
                    <a:pt x="339" y="45"/>
                    <a:pt x="339" y="45"/>
                    <a:pt x="339" y="45"/>
                  </a:cubicBezTo>
                  <a:cubicBezTo>
                    <a:pt x="340" y="45"/>
                    <a:pt x="340" y="45"/>
                    <a:pt x="340" y="45"/>
                  </a:cubicBezTo>
                  <a:cubicBezTo>
                    <a:pt x="343" y="45"/>
                    <a:pt x="343" y="45"/>
                    <a:pt x="343" y="45"/>
                  </a:cubicBezTo>
                  <a:cubicBezTo>
                    <a:pt x="343" y="46"/>
                    <a:pt x="343" y="46"/>
                    <a:pt x="343" y="46"/>
                  </a:cubicBezTo>
                  <a:cubicBezTo>
                    <a:pt x="343" y="46"/>
                    <a:pt x="343" y="46"/>
                    <a:pt x="343" y="46"/>
                  </a:cubicBezTo>
                  <a:cubicBezTo>
                    <a:pt x="342" y="47"/>
                    <a:pt x="342" y="47"/>
                    <a:pt x="342" y="47"/>
                  </a:cubicBezTo>
                  <a:cubicBezTo>
                    <a:pt x="341" y="47"/>
                    <a:pt x="341" y="47"/>
                    <a:pt x="341" y="47"/>
                  </a:cubicBezTo>
                  <a:cubicBezTo>
                    <a:pt x="340" y="47"/>
                    <a:pt x="340" y="47"/>
                    <a:pt x="340" y="47"/>
                  </a:cubicBezTo>
                  <a:cubicBezTo>
                    <a:pt x="339" y="47"/>
                    <a:pt x="339" y="47"/>
                    <a:pt x="339" y="47"/>
                  </a:cubicBezTo>
                  <a:cubicBezTo>
                    <a:pt x="340" y="48"/>
                    <a:pt x="340" y="48"/>
                    <a:pt x="340" y="48"/>
                  </a:cubicBezTo>
                  <a:cubicBezTo>
                    <a:pt x="340" y="47"/>
                    <a:pt x="340" y="47"/>
                    <a:pt x="340" y="47"/>
                  </a:cubicBezTo>
                  <a:cubicBezTo>
                    <a:pt x="341" y="48"/>
                    <a:pt x="341" y="48"/>
                    <a:pt x="341" y="48"/>
                  </a:cubicBezTo>
                  <a:cubicBezTo>
                    <a:pt x="341" y="48"/>
                    <a:pt x="341" y="48"/>
                    <a:pt x="341" y="48"/>
                  </a:cubicBezTo>
                  <a:cubicBezTo>
                    <a:pt x="339" y="50"/>
                    <a:pt x="339" y="50"/>
                    <a:pt x="339" y="50"/>
                  </a:cubicBezTo>
                  <a:cubicBezTo>
                    <a:pt x="338" y="50"/>
                    <a:pt x="338" y="50"/>
                    <a:pt x="338" y="50"/>
                  </a:cubicBezTo>
                  <a:cubicBezTo>
                    <a:pt x="336" y="49"/>
                    <a:pt x="336" y="49"/>
                    <a:pt x="336" y="49"/>
                  </a:cubicBezTo>
                  <a:cubicBezTo>
                    <a:pt x="336" y="49"/>
                    <a:pt x="336" y="49"/>
                    <a:pt x="336" y="49"/>
                  </a:cubicBezTo>
                  <a:cubicBezTo>
                    <a:pt x="335" y="49"/>
                    <a:pt x="335" y="49"/>
                    <a:pt x="335" y="49"/>
                  </a:cubicBezTo>
                  <a:cubicBezTo>
                    <a:pt x="334" y="49"/>
                    <a:pt x="334" y="49"/>
                    <a:pt x="334" y="49"/>
                  </a:cubicBezTo>
                  <a:cubicBezTo>
                    <a:pt x="334" y="47"/>
                    <a:pt x="334" y="47"/>
                    <a:pt x="334" y="47"/>
                  </a:cubicBezTo>
                  <a:cubicBezTo>
                    <a:pt x="333" y="47"/>
                    <a:pt x="333" y="47"/>
                    <a:pt x="333" y="47"/>
                  </a:cubicBezTo>
                  <a:cubicBezTo>
                    <a:pt x="333" y="47"/>
                    <a:pt x="333" y="47"/>
                    <a:pt x="333" y="47"/>
                  </a:cubicBezTo>
                  <a:cubicBezTo>
                    <a:pt x="333" y="46"/>
                    <a:pt x="333" y="46"/>
                    <a:pt x="333" y="46"/>
                  </a:cubicBezTo>
                  <a:cubicBezTo>
                    <a:pt x="332" y="46"/>
                    <a:pt x="332" y="46"/>
                    <a:pt x="332" y="46"/>
                  </a:cubicBezTo>
                  <a:cubicBezTo>
                    <a:pt x="332" y="46"/>
                    <a:pt x="332" y="46"/>
                    <a:pt x="332" y="46"/>
                  </a:cubicBezTo>
                  <a:cubicBezTo>
                    <a:pt x="331" y="46"/>
                    <a:pt x="331" y="46"/>
                    <a:pt x="331" y="46"/>
                  </a:cubicBezTo>
                  <a:cubicBezTo>
                    <a:pt x="330" y="46"/>
                    <a:pt x="330" y="46"/>
                    <a:pt x="330" y="46"/>
                  </a:cubicBezTo>
                  <a:cubicBezTo>
                    <a:pt x="329" y="46"/>
                    <a:pt x="329" y="46"/>
                    <a:pt x="329" y="46"/>
                  </a:cubicBezTo>
                  <a:cubicBezTo>
                    <a:pt x="330" y="46"/>
                    <a:pt x="330" y="46"/>
                    <a:pt x="330" y="46"/>
                  </a:cubicBezTo>
                  <a:cubicBezTo>
                    <a:pt x="330" y="46"/>
                    <a:pt x="330" y="46"/>
                    <a:pt x="330" y="46"/>
                  </a:cubicBezTo>
                  <a:cubicBezTo>
                    <a:pt x="331" y="46"/>
                    <a:pt x="331" y="46"/>
                    <a:pt x="331" y="46"/>
                  </a:cubicBezTo>
                  <a:cubicBezTo>
                    <a:pt x="333" y="48"/>
                    <a:pt x="333" y="48"/>
                    <a:pt x="333" y="48"/>
                  </a:cubicBezTo>
                  <a:cubicBezTo>
                    <a:pt x="333" y="50"/>
                    <a:pt x="333" y="50"/>
                    <a:pt x="333" y="50"/>
                  </a:cubicBezTo>
                  <a:cubicBezTo>
                    <a:pt x="333" y="51"/>
                    <a:pt x="333" y="51"/>
                    <a:pt x="333" y="51"/>
                  </a:cubicBezTo>
                  <a:cubicBezTo>
                    <a:pt x="332" y="50"/>
                    <a:pt x="332" y="50"/>
                    <a:pt x="332" y="50"/>
                  </a:cubicBezTo>
                  <a:cubicBezTo>
                    <a:pt x="331" y="50"/>
                    <a:pt x="331" y="50"/>
                    <a:pt x="331" y="50"/>
                  </a:cubicBezTo>
                  <a:cubicBezTo>
                    <a:pt x="330" y="50"/>
                    <a:pt x="330" y="50"/>
                    <a:pt x="330" y="50"/>
                  </a:cubicBezTo>
                  <a:cubicBezTo>
                    <a:pt x="330" y="50"/>
                    <a:pt x="330" y="50"/>
                    <a:pt x="330" y="50"/>
                  </a:cubicBezTo>
                  <a:cubicBezTo>
                    <a:pt x="330" y="51"/>
                    <a:pt x="330" y="51"/>
                    <a:pt x="330" y="51"/>
                  </a:cubicBezTo>
                  <a:cubicBezTo>
                    <a:pt x="329" y="50"/>
                    <a:pt x="329" y="50"/>
                    <a:pt x="329" y="50"/>
                  </a:cubicBezTo>
                  <a:cubicBezTo>
                    <a:pt x="328" y="50"/>
                    <a:pt x="328" y="50"/>
                    <a:pt x="328" y="50"/>
                  </a:cubicBezTo>
                  <a:cubicBezTo>
                    <a:pt x="328" y="51"/>
                    <a:pt x="328" y="51"/>
                    <a:pt x="328" y="51"/>
                  </a:cubicBezTo>
                  <a:cubicBezTo>
                    <a:pt x="327" y="51"/>
                    <a:pt x="327" y="51"/>
                    <a:pt x="327" y="51"/>
                  </a:cubicBezTo>
                  <a:cubicBezTo>
                    <a:pt x="327" y="50"/>
                    <a:pt x="327" y="50"/>
                    <a:pt x="327" y="50"/>
                  </a:cubicBezTo>
                  <a:cubicBezTo>
                    <a:pt x="326" y="50"/>
                    <a:pt x="326" y="50"/>
                    <a:pt x="326" y="50"/>
                  </a:cubicBezTo>
                  <a:cubicBezTo>
                    <a:pt x="326" y="49"/>
                    <a:pt x="326" y="49"/>
                    <a:pt x="326" y="49"/>
                  </a:cubicBezTo>
                  <a:cubicBezTo>
                    <a:pt x="325" y="49"/>
                    <a:pt x="325" y="49"/>
                    <a:pt x="325" y="49"/>
                  </a:cubicBezTo>
                  <a:cubicBezTo>
                    <a:pt x="325" y="48"/>
                    <a:pt x="325" y="48"/>
                    <a:pt x="325" y="48"/>
                  </a:cubicBezTo>
                  <a:cubicBezTo>
                    <a:pt x="324" y="48"/>
                    <a:pt x="324" y="48"/>
                    <a:pt x="324" y="48"/>
                  </a:cubicBezTo>
                  <a:cubicBezTo>
                    <a:pt x="323" y="48"/>
                    <a:pt x="323" y="48"/>
                    <a:pt x="323" y="48"/>
                  </a:cubicBezTo>
                  <a:cubicBezTo>
                    <a:pt x="323" y="47"/>
                    <a:pt x="323" y="47"/>
                    <a:pt x="323" y="47"/>
                  </a:cubicBezTo>
                  <a:cubicBezTo>
                    <a:pt x="322" y="48"/>
                    <a:pt x="322" y="48"/>
                    <a:pt x="322" y="48"/>
                  </a:cubicBezTo>
                  <a:cubicBezTo>
                    <a:pt x="322" y="48"/>
                    <a:pt x="322" y="48"/>
                    <a:pt x="322" y="48"/>
                  </a:cubicBezTo>
                  <a:cubicBezTo>
                    <a:pt x="323" y="49"/>
                    <a:pt x="323" y="49"/>
                    <a:pt x="323" y="49"/>
                  </a:cubicBezTo>
                  <a:cubicBezTo>
                    <a:pt x="324" y="49"/>
                    <a:pt x="324" y="49"/>
                    <a:pt x="324" y="49"/>
                  </a:cubicBezTo>
                  <a:cubicBezTo>
                    <a:pt x="325" y="50"/>
                    <a:pt x="325" y="50"/>
                    <a:pt x="325" y="50"/>
                  </a:cubicBezTo>
                  <a:cubicBezTo>
                    <a:pt x="325" y="51"/>
                    <a:pt x="325" y="51"/>
                    <a:pt x="325" y="51"/>
                  </a:cubicBezTo>
                  <a:cubicBezTo>
                    <a:pt x="323" y="50"/>
                    <a:pt x="323" y="50"/>
                    <a:pt x="323" y="50"/>
                  </a:cubicBezTo>
                  <a:cubicBezTo>
                    <a:pt x="322" y="50"/>
                    <a:pt x="322" y="50"/>
                    <a:pt x="322" y="50"/>
                  </a:cubicBezTo>
                  <a:cubicBezTo>
                    <a:pt x="322" y="49"/>
                    <a:pt x="322" y="49"/>
                    <a:pt x="322" y="49"/>
                  </a:cubicBezTo>
                  <a:cubicBezTo>
                    <a:pt x="321" y="49"/>
                    <a:pt x="321" y="49"/>
                    <a:pt x="321" y="49"/>
                  </a:cubicBezTo>
                  <a:cubicBezTo>
                    <a:pt x="321" y="49"/>
                    <a:pt x="321" y="49"/>
                    <a:pt x="321" y="49"/>
                  </a:cubicBezTo>
                  <a:cubicBezTo>
                    <a:pt x="321" y="49"/>
                    <a:pt x="321" y="49"/>
                    <a:pt x="321" y="49"/>
                  </a:cubicBezTo>
                  <a:cubicBezTo>
                    <a:pt x="321" y="50"/>
                    <a:pt x="321" y="50"/>
                    <a:pt x="321" y="50"/>
                  </a:cubicBezTo>
                  <a:cubicBezTo>
                    <a:pt x="320" y="50"/>
                    <a:pt x="320" y="50"/>
                    <a:pt x="320" y="50"/>
                  </a:cubicBezTo>
                  <a:cubicBezTo>
                    <a:pt x="320" y="49"/>
                    <a:pt x="320" y="49"/>
                    <a:pt x="320" y="49"/>
                  </a:cubicBezTo>
                  <a:cubicBezTo>
                    <a:pt x="319" y="49"/>
                    <a:pt x="319" y="49"/>
                    <a:pt x="319" y="49"/>
                  </a:cubicBezTo>
                  <a:cubicBezTo>
                    <a:pt x="319" y="50"/>
                    <a:pt x="319" y="50"/>
                    <a:pt x="319" y="50"/>
                  </a:cubicBezTo>
                  <a:cubicBezTo>
                    <a:pt x="320" y="50"/>
                    <a:pt x="320" y="50"/>
                    <a:pt x="320" y="50"/>
                  </a:cubicBezTo>
                  <a:cubicBezTo>
                    <a:pt x="320" y="51"/>
                    <a:pt x="320" y="51"/>
                    <a:pt x="320" y="51"/>
                  </a:cubicBezTo>
                  <a:cubicBezTo>
                    <a:pt x="321" y="51"/>
                    <a:pt x="321" y="51"/>
                    <a:pt x="321" y="51"/>
                  </a:cubicBezTo>
                  <a:cubicBezTo>
                    <a:pt x="321" y="51"/>
                    <a:pt x="321" y="51"/>
                    <a:pt x="321" y="51"/>
                  </a:cubicBezTo>
                  <a:cubicBezTo>
                    <a:pt x="322" y="51"/>
                    <a:pt x="322" y="51"/>
                    <a:pt x="322" y="51"/>
                  </a:cubicBezTo>
                  <a:cubicBezTo>
                    <a:pt x="322" y="51"/>
                    <a:pt x="322" y="51"/>
                    <a:pt x="322" y="51"/>
                  </a:cubicBezTo>
                  <a:cubicBezTo>
                    <a:pt x="323" y="52"/>
                    <a:pt x="323" y="52"/>
                    <a:pt x="323" y="52"/>
                  </a:cubicBezTo>
                  <a:cubicBezTo>
                    <a:pt x="324" y="52"/>
                    <a:pt x="324" y="52"/>
                    <a:pt x="324" y="52"/>
                  </a:cubicBezTo>
                  <a:cubicBezTo>
                    <a:pt x="324" y="52"/>
                    <a:pt x="324" y="52"/>
                    <a:pt x="324" y="52"/>
                  </a:cubicBezTo>
                  <a:cubicBezTo>
                    <a:pt x="325" y="52"/>
                    <a:pt x="325" y="52"/>
                    <a:pt x="325" y="52"/>
                  </a:cubicBezTo>
                  <a:cubicBezTo>
                    <a:pt x="328" y="53"/>
                    <a:pt x="328" y="53"/>
                    <a:pt x="328" y="53"/>
                  </a:cubicBezTo>
                  <a:cubicBezTo>
                    <a:pt x="328" y="53"/>
                    <a:pt x="328" y="53"/>
                    <a:pt x="328" y="53"/>
                  </a:cubicBezTo>
                  <a:cubicBezTo>
                    <a:pt x="327" y="54"/>
                    <a:pt x="327" y="54"/>
                    <a:pt x="327" y="54"/>
                  </a:cubicBezTo>
                  <a:cubicBezTo>
                    <a:pt x="328" y="54"/>
                    <a:pt x="328" y="54"/>
                    <a:pt x="328" y="54"/>
                  </a:cubicBezTo>
                  <a:cubicBezTo>
                    <a:pt x="327" y="55"/>
                    <a:pt x="327" y="55"/>
                    <a:pt x="327" y="55"/>
                  </a:cubicBezTo>
                  <a:cubicBezTo>
                    <a:pt x="328" y="56"/>
                    <a:pt x="328" y="56"/>
                    <a:pt x="328" y="56"/>
                  </a:cubicBezTo>
                  <a:cubicBezTo>
                    <a:pt x="327" y="56"/>
                    <a:pt x="327" y="56"/>
                    <a:pt x="327" y="56"/>
                  </a:cubicBezTo>
                  <a:cubicBezTo>
                    <a:pt x="327" y="56"/>
                    <a:pt x="327" y="56"/>
                    <a:pt x="327" y="56"/>
                  </a:cubicBezTo>
                  <a:cubicBezTo>
                    <a:pt x="326" y="55"/>
                    <a:pt x="326" y="55"/>
                    <a:pt x="326" y="55"/>
                  </a:cubicBezTo>
                  <a:cubicBezTo>
                    <a:pt x="325" y="55"/>
                    <a:pt x="325" y="55"/>
                    <a:pt x="325" y="55"/>
                  </a:cubicBezTo>
                  <a:cubicBezTo>
                    <a:pt x="324" y="54"/>
                    <a:pt x="324" y="54"/>
                    <a:pt x="324" y="54"/>
                  </a:cubicBezTo>
                  <a:cubicBezTo>
                    <a:pt x="324" y="54"/>
                    <a:pt x="324" y="54"/>
                    <a:pt x="324" y="54"/>
                  </a:cubicBezTo>
                  <a:cubicBezTo>
                    <a:pt x="324" y="53"/>
                    <a:pt x="324" y="53"/>
                    <a:pt x="324" y="53"/>
                  </a:cubicBezTo>
                  <a:cubicBezTo>
                    <a:pt x="323" y="52"/>
                    <a:pt x="323" y="52"/>
                    <a:pt x="323" y="52"/>
                  </a:cubicBezTo>
                  <a:cubicBezTo>
                    <a:pt x="322" y="52"/>
                    <a:pt x="322" y="52"/>
                    <a:pt x="322" y="52"/>
                  </a:cubicBezTo>
                  <a:cubicBezTo>
                    <a:pt x="320" y="52"/>
                    <a:pt x="320" y="52"/>
                    <a:pt x="320" y="52"/>
                  </a:cubicBezTo>
                  <a:cubicBezTo>
                    <a:pt x="319" y="51"/>
                    <a:pt x="319" y="51"/>
                    <a:pt x="319" y="51"/>
                  </a:cubicBezTo>
                  <a:cubicBezTo>
                    <a:pt x="318" y="51"/>
                    <a:pt x="318" y="51"/>
                    <a:pt x="318" y="51"/>
                  </a:cubicBezTo>
                  <a:cubicBezTo>
                    <a:pt x="318" y="52"/>
                    <a:pt x="318" y="52"/>
                    <a:pt x="318" y="52"/>
                  </a:cubicBezTo>
                  <a:cubicBezTo>
                    <a:pt x="319" y="52"/>
                    <a:pt x="319" y="52"/>
                    <a:pt x="319" y="52"/>
                  </a:cubicBezTo>
                  <a:cubicBezTo>
                    <a:pt x="321" y="52"/>
                    <a:pt x="321" y="52"/>
                    <a:pt x="321" y="52"/>
                  </a:cubicBezTo>
                  <a:cubicBezTo>
                    <a:pt x="323" y="53"/>
                    <a:pt x="323" y="53"/>
                    <a:pt x="323" y="53"/>
                  </a:cubicBezTo>
                  <a:cubicBezTo>
                    <a:pt x="323" y="54"/>
                    <a:pt x="323" y="54"/>
                    <a:pt x="323" y="54"/>
                  </a:cubicBezTo>
                  <a:cubicBezTo>
                    <a:pt x="323" y="54"/>
                    <a:pt x="323" y="54"/>
                    <a:pt x="323" y="54"/>
                  </a:cubicBezTo>
                  <a:cubicBezTo>
                    <a:pt x="322" y="53"/>
                    <a:pt x="322" y="53"/>
                    <a:pt x="322" y="53"/>
                  </a:cubicBezTo>
                  <a:cubicBezTo>
                    <a:pt x="320" y="53"/>
                    <a:pt x="320" y="53"/>
                    <a:pt x="320" y="53"/>
                  </a:cubicBezTo>
                  <a:cubicBezTo>
                    <a:pt x="319" y="54"/>
                    <a:pt x="319" y="54"/>
                    <a:pt x="319" y="54"/>
                  </a:cubicBezTo>
                  <a:cubicBezTo>
                    <a:pt x="319" y="53"/>
                    <a:pt x="319" y="53"/>
                    <a:pt x="319" y="53"/>
                  </a:cubicBezTo>
                  <a:cubicBezTo>
                    <a:pt x="318" y="53"/>
                    <a:pt x="318" y="53"/>
                    <a:pt x="318" y="53"/>
                  </a:cubicBezTo>
                  <a:cubicBezTo>
                    <a:pt x="317" y="52"/>
                    <a:pt x="317" y="52"/>
                    <a:pt x="317" y="52"/>
                  </a:cubicBezTo>
                  <a:cubicBezTo>
                    <a:pt x="316" y="52"/>
                    <a:pt x="316" y="52"/>
                    <a:pt x="316" y="52"/>
                  </a:cubicBezTo>
                  <a:cubicBezTo>
                    <a:pt x="316" y="53"/>
                    <a:pt x="316" y="53"/>
                    <a:pt x="316" y="53"/>
                  </a:cubicBezTo>
                  <a:cubicBezTo>
                    <a:pt x="318" y="53"/>
                    <a:pt x="318" y="53"/>
                    <a:pt x="318" y="53"/>
                  </a:cubicBezTo>
                  <a:cubicBezTo>
                    <a:pt x="318" y="54"/>
                    <a:pt x="318" y="54"/>
                    <a:pt x="318" y="54"/>
                  </a:cubicBezTo>
                  <a:cubicBezTo>
                    <a:pt x="318" y="54"/>
                    <a:pt x="318" y="54"/>
                    <a:pt x="318" y="54"/>
                  </a:cubicBezTo>
                  <a:cubicBezTo>
                    <a:pt x="318" y="54"/>
                    <a:pt x="318" y="54"/>
                    <a:pt x="318" y="54"/>
                  </a:cubicBezTo>
                  <a:cubicBezTo>
                    <a:pt x="318" y="54"/>
                    <a:pt x="318" y="54"/>
                    <a:pt x="318" y="54"/>
                  </a:cubicBezTo>
                  <a:cubicBezTo>
                    <a:pt x="319" y="54"/>
                    <a:pt x="319" y="54"/>
                    <a:pt x="319" y="54"/>
                  </a:cubicBezTo>
                  <a:cubicBezTo>
                    <a:pt x="320" y="54"/>
                    <a:pt x="320" y="54"/>
                    <a:pt x="320" y="54"/>
                  </a:cubicBezTo>
                  <a:cubicBezTo>
                    <a:pt x="320" y="54"/>
                    <a:pt x="320" y="54"/>
                    <a:pt x="320" y="54"/>
                  </a:cubicBezTo>
                  <a:cubicBezTo>
                    <a:pt x="320" y="54"/>
                    <a:pt x="320" y="54"/>
                    <a:pt x="320" y="54"/>
                  </a:cubicBezTo>
                  <a:cubicBezTo>
                    <a:pt x="321" y="54"/>
                    <a:pt x="321" y="54"/>
                    <a:pt x="321" y="54"/>
                  </a:cubicBezTo>
                  <a:cubicBezTo>
                    <a:pt x="322" y="54"/>
                    <a:pt x="322" y="54"/>
                    <a:pt x="322" y="54"/>
                  </a:cubicBezTo>
                  <a:cubicBezTo>
                    <a:pt x="323" y="55"/>
                    <a:pt x="323" y="55"/>
                    <a:pt x="323" y="55"/>
                  </a:cubicBezTo>
                  <a:cubicBezTo>
                    <a:pt x="323" y="56"/>
                    <a:pt x="323" y="56"/>
                    <a:pt x="323" y="56"/>
                  </a:cubicBezTo>
                  <a:cubicBezTo>
                    <a:pt x="322" y="56"/>
                    <a:pt x="322" y="56"/>
                    <a:pt x="322" y="56"/>
                  </a:cubicBezTo>
                  <a:cubicBezTo>
                    <a:pt x="321" y="56"/>
                    <a:pt x="321" y="56"/>
                    <a:pt x="321" y="56"/>
                  </a:cubicBezTo>
                  <a:cubicBezTo>
                    <a:pt x="321" y="56"/>
                    <a:pt x="321" y="56"/>
                    <a:pt x="321" y="56"/>
                  </a:cubicBezTo>
                  <a:cubicBezTo>
                    <a:pt x="322" y="56"/>
                    <a:pt x="322" y="56"/>
                    <a:pt x="322" y="56"/>
                  </a:cubicBezTo>
                  <a:cubicBezTo>
                    <a:pt x="322" y="56"/>
                    <a:pt x="322" y="56"/>
                    <a:pt x="322" y="56"/>
                  </a:cubicBezTo>
                  <a:cubicBezTo>
                    <a:pt x="323" y="56"/>
                    <a:pt x="323" y="56"/>
                    <a:pt x="323" y="56"/>
                  </a:cubicBezTo>
                  <a:cubicBezTo>
                    <a:pt x="324" y="57"/>
                    <a:pt x="324" y="57"/>
                    <a:pt x="324" y="57"/>
                  </a:cubicBezTo>
                  <a:cubicBezTo>
                    <a:pt x="325" y="57"/>
                    <a:pt x="325" y="57"/>
                    <a:pt x="325" y="57"/>
                  </a:cubicBezTo>
                  <a:cubicBezTo>
                    <a:pt x="325" y="58"/>
                    <a:pt x="325" y="58"/>
                    <a:pt x="325" y="58"/>
                  </a:cubicBezTo>
                  <a:cubicBezTo>
                    <a:pt x="324" y="59"/>
                    <a:pt x="324" y="59"/>
                    <a:pt x="324" y="59"/>
                  </a:cubicBezTo>
                  <a:cubicBezTo>
                    <a:pt x="323" y="61"/>
                    <a:pt x="323" y="61"/>
                    <a:pt x="323" y="61"/>
                  </a:cubicBezTo>
                  <a:cubicBezTo>
                    <a:pt x="323" y="61"/>
                    <a:pt x="323" y="61"/>
                    <a:pt x="323" y="61"/>
                  </a:cubicBezTo>
                  <a:cubicBezTo>
                    <a:pt x="322" y="62"/>
                    <a:pt x="322" y="62"/>
                    <a:pt x="322" y="62"/>
                  </a:cubicBezTo>
                  <a:cubicBezTo>
                    <a:pt x="321" y="61"/>
                    <a:pt x="321" y="61"/>
                    <a:pt x="321" y="61"/>
                  </a:cubicBezTo>
                  <a:cubicBezTo>
                    <a:pt x="320" y="61"/>
                    <a:pt x="320" y="61"/>
                    <a:pt x="320" y="61"/>
                  </a:cubicBezTo>
                  <a:cubicBezTo>
                    <a:pt x="320" y="61"/>
                    <a:pt x="320" y="61"/>
                    <a:pt x="320" y="61"/>
                  </a:cubicBezTo>
                  <a:cubicBezTo>
                    <a:pt x="320" y="61"/>
                    <a:pt x="320" y="61"/>
                    <a:pt x="320" y="61"/>
                  </a:cubicBezTo>
                  <a:cubicBezTo>
                    <a:pt x="319" y="60"/>
                    <a:pt x="319" y="60"/>
                    <a:pt x="319" y="60"/>
                  </a:cubicBezTo>
                  <a:cubicBezTo>
                    <a:pt x="318" y="60"/>
                    <a:pt x="318" y="60"/>
                    <a:pt x="318" y="60"/>
                  </a:cubicBezTo>
                  <a:cubicBezTo>
                    <a:pt x="318" y="61"/>
                    <a:pt x="318" y="61"/>
                    <a:pt x="318" y="61"/>
                  </a:cubicBezTo>
                  <a:cubicBezTo>
                    <a:pt x="319" y="61"/>
                    <a:pt x="319" y="61"/>
                    <a:pt x="319" y="61"/>
                  </a:cubicBezTo>
                  <a:cubicBezTo>
                    <a:pt x="319" y="61"/>
                    <a:pt x="319" y="61"/>
                    <a:pt x="319" y="61"/>
                  </a:cubicBezTo>
                  <a:cubicBezTo>
                    <a:pt x="320" y="61"/>
                    <a:pt x="320" y="61"/>
                    <a:pt x="320" y="61"/>
                  </a:cubicBezTo>
                  <a:cubicBezTo>
                    <a:pt x="321" y="62"/>
                    <a:pt x="321" y="62"/>
                    <a:pt x="321" y="62"/>
                  </a:cubicBezTo>
                  <a:cubicBezTo>
                    <a:pt x="321" y="63"/>
                    <a:pt x="321" y="63"/>
                    <a:pt x="321" y="63"/>
                  </a:cubicBezTo>
                  <a:cubicBezTo>
                    <a:pt x="321" y="64"/>
                    <a:pt x="321" y="64"/>
                    <a:pt x="321" y="64"/>
                  </a:cubicBezTo>
                  <a:cubicBezTo>
                    <a:pt x="320" y="64"/>
                    <a:pt x="320" y="64"/>
                    <a:pt x="320" y="64"/>
                  </a:cubicBezTo>
                  <a:cubicBezTo>
                    <a:pt x="319" y="64"/>
                    <a:pt x="319" y="64"/>
                    <a:pt x="319" y="64"/>
                  </a:cubicBezTo>
                  <a:cubicBezTo>
                    <a:pt x="318" y="65"/>
                    <a:pt x="318" y="65"/>
                    <a:pt x="318" y="65"/>
                  </a:cubicBezTo>
                  <a:cubicBezTo>
                    <a:pt x="317" y="64"/>
                    <a:pt x="317" y="64"/>
                    <a:pt x="317" y="64"/>
                  </a:cubicBezTo>
                  <a:cubicBezTo>
                    <a:pt x="316" y="64"/>
                    <a:pt x="316" y="64"/>
                    <a:pt x="316" y="64"/>
                  </a:cubicBezTo>
                  <a:cubicBezTo>
                    <a:pt x="316" y="63"/>
                    <a:pt x="316" y="63"/>
                    <a:pt x="316" y="63"/>
                  </a:cubicBezTo>
                  <a:cubicBezTo>
                    <a:pt x="315" y="63"/>
                    <a:pt x="315" y="63"/>
                    <a:pt x="315" y="63"/>
                  </a:cubicBezTo>
                  <a:cubicBezTo>
                    <a:pt x="314" y="64"/>
                    <a:pt x="314" y="64"/>
                    <a:pt x="314" y="64"/>
                  </a:cubicBezTo>
                  <a:cubicBezTo>
                    <a:pt x="315" y="64"/>
                    <a:pt x="315" y="64"/>
                    <a:pt x="315" y="64"/>
                  </a:cubicBezTo>
                  <a:cubicBezTo>
                    <a:pt x="317" y="65"/>
                    <a:pt x="317" y="65"/>
                    <a:pt x="317" y="65"/>
                  </a:cubicBezTo>
                  <a:cubicBezTo>
                    <a:pt x="318" y="65"/>
                    <a:pt x="318" y="65"/>
                    <a:pt x="318" y="65"/>
                  </a:cubicBezTo>
                  <a:cubicBezTo>
                    <a:pt x="318" y="66"/>
                    <a:pt x="318" y="66"/>
                    <a:pt x="318" y="66"/>
                  </a:cubicBezTo>
                  <a:cubicBezTo>
                    <a:pt x="317" y="66"/>
                    <a:pt x="317" y="66"/>
                    <a:pt x="317" y="66"/>
                  </a:cubicBezTo>
                  <a:cubicBezTo>
                    <a:pt x="317" y="67"/>
                    <a:pt x="317" y="67"/>
                    <a:pt x="317" y="67"/>
                  </a:cubicBezTo>
                  <a:cubicBezTo>
                    <a:pt x="316" y="67"/>
                    <a:pt x="316" y="67"/>
                    <a:pt x="316" y="67"/>
                  </a:cubicBezTo>
                  <a:cubicBezTo>
                    <a:pt x="315" y="66"/>
                    <a:pt x="315" y="66"/>
                    <a:pt x="315" y="66"/>
                  </a:cubicBezTo>
                  <a:cubicBezTo>
                    <a:pt x="315" y="67"/>
                    <a:pt x="315" y="67"/>
                    <a:pt x="315" y="67"/>
                  </a:cubicBezTo>
                  <a:cubicBezTo>
                    <a:pt x="314" y="67"/>
                    <a:pt x="314" y="67"/>
                    <a:pt x="314" y="67"/>
                  </a:cubicBezTo>
                  <a:cubicBezTo>
                    <a:pt x="312" y="67"/>
                    <a:pt x="312" y="67"/>
                    <a:pt x="312" y="67"/>
                  </a:cubicBezTo>
                  <a:cubicBezTo>
                    <a:pt x="312" y="66"/>
                    <a:pt x="312" y="66"/>
                    <a:pt x="312" y="66"/>
                  </a:cubicBezTo>
                  <a:cubicBezTo>
                    <a:pt x="310" y="66"/>
                    <a:pt x="310" y="66"/>
                    <a:pt x="310" y="66"/>
                  </a:cubicBezTo>
                  <a:cubicBezTo>
                    <a:pt x="309" y="66"/>
                    <a:pt x="309" y="66"/>
                    <a:pt x="309" y="66"/>
                  </a:cubicBezTo>
                  <a:cubicBezTo>
                    <a:pt x="309" y="68"/>
                    <a:pt x="309" y="68"/>
                    <a:pt x="309" y="68"/>
                  </a:cubicBezTo>
                  <a:cubicBezTo>
                    <a:pt x="308" y="69"/>
                    <a:pt x="308" y="69"/>
                    <a:pt x="308" y="69"/>
                  </a:cubicBezTo>
                  <a:cubicBezTo>
                    <a:pt x="309" y="68"/>
                    <a:pt x="309" y="68"/>
                    <a:pt x="309" y="68"/>
                  </a:cubicBezTo>
                  <a:cubicBezTo>
                    <a:pt x="309" y="69"/>
                    <a:pt x="309" y="69"/>
                    <a:pt x="309" y="69"/>
                  </a:cubicBezTo>
                  <a:cubicBezTo>
                    <a:pt x="309" y="69"/>
                    <a:pt x="309" y="69"/>
                    <a:pt x="309" y="69"/>
                  </a:cubicBezTo>
                  <a:cubicBezTo>
                    <a:pt x="308" y="70"/>
                    <a:pt x="308" y="70"/>
                    <a:pt x="308" y="70"/>
                  </a:cubicBezTo>
                  <a:cubicBezTo>
                    <a:pt x="308" y="71"/>
                    <a:pt x="308" y="71"/>
                    <a:pt x="308" y="71"/>
                  </a:cubicBezTo>
                  <a:cubicBezTo>
                    <a:pt x="307" y="71"/>
                    <a:pt x="307" y="71"/>
                    <a:pt x="307" y="71"/>
                  </a:cubicBezTo>
                  <a:cubicBezTo>
                    <a:pt x="306" y="71"/>
                    <a:pt x="306" y="71"/>
                    <a:pt x="306" y="71"/>
                  </a:cubicBezTo>
                  <a:cubicBezTo>
                    <a:pt x="306" y="71"/>
                    <a:pt x="306" y="71"/>
                    <a:pt x="306" y="71"/>
                  </a:cubicBezTo>
                  <a:cubicBezTo>
                    <a:pt x="306" y="72"/>
                    <a:pt x="306" y="72"/>
                    <a:pt x="306" y="72"/>
                  </a:cubicBezTo>
                  <a:cubicBezTo>
                    <a:pt x="305" y="72"/>
                    <a:pt x="305" y="72"/>
                    <a:pt x="305" y="72"/>
                  </a:cubicBezTo>
                  <a:cubicBezTo>
                    <a:pt x="304" y="72"/>
                    <a:pt x="304" y="72"/>
                    <a:pt x="304" y="72"/>
                  </a:cubicBezTo>
                  <a:cubicBezTo>
                    <a:pt x="305" y="72"/>
                    <a:pt x="305" y="72"/>
                    <a:pt x="305" y="72"/>
                  </a:cubicBezTo>
                  <a:cubicBezTo>
                    <a:pt x="304" y="72"/>
                    <a:pt x="304" y="72"/>
                    <a:pt x="304" y="72"/>
                  </a:cubicBezTo>
                  <a:cubicBezTo>
                    <a:pt x="304" y="72"/>
                    <a:pt x="304" y="72"/>
                    <a:pt x="304" y="72"/>
                  </a:cubicBezTo>
                  <a:cubicBezTo>
                    <a:pt x="303" y="73"/>
                    <a:pt x="303" y="73"/>
                    <a:pt x="303" y="73"/>
                  </a:cubicBezTo>
                  <a:cubicBezTo>
                    <a:pt x="303" y="73"/>
                    <a:pt x="303" y="73"/>
                    <a:pt x="303" y="73"/>
                  </a:cubicBezTo>
                  <a:cubicBezTo>
                    <a:pt x="301" y="72"/>
                    <a:pt x="301" y="72"/>
                    <a:pt x="301" y="72"/>
                  </a:cubicBezTo>
                  <a:cubicBezTo>
                    <a:pt x="300" y="72"/>
                    <a:pt x="300" y="72"/>
                    <a:pt x="300" y="72"/>
                  </a:cubicBezTo>
                  <a:cubicBezTo>
                    <a:pt x="299" y="73"/>
                    <a:pt x="299" y="73"/>
                    <a:pt x="299" y="73"/>
                  </a:cubicBezTo>
                  <a:cubicBezTo>
                    <a:pt x="298" y="73"/>
                    <a:pt x="298" y="73"/>
                    <a:pt x="298" y="73"/>
                  </a:cubicBezTo>
                  <a:cubicBezTo>
                    <a:pt x="296" y="71"/>
                    <a:pt x="296" y="71"/>
                    <a:pt x="296" y="71"/>
                  </a:cubicBezTo>
                  <a:cubicBezTo>
                    <a:pt x="296" y="69"/>
                    <a:pt x="296" y="69"/>
                    <a:pt x="296" y="69"/>
                  </a:cubicBezTo>
                  <a:cubicBezTo>
                    <a:pt x="297" y="68"/>
                    <a:pt x="297" y="68"/>
                    <a:pt x="297" y="68"/>
                  </a:cubicBezTo>
                  <a:cubicBezTo>
                    <a:pt x="297" y="68"/>
                    <a:pt x="297" y="68"/>
                    <a:pt x="297" y="68"/>
                  </a:cubicBezTo>
                  <a:cubicBezTo>
                    <a:pt x="296" y="67"/>
                    <a:pt x="296" y="67"/>
                    <a:pt x="296" y="67"/>
                  </a:cubicBezTo>
                  <a:cubicBezTo>
                    <a:pt x="296" y="67"/>
                    <a:pt x="296" y="67"/>
                    <a:pt x="296" y="67"/>
                  </a:cubicBezTo>
                  <a:cubicBezTo>
                    <a:pt x="296" y="68"/>
                    <a:pt x="296" y="68"/>
                    <a:pt x="296" y="68"/>
                  </a:cubicBezTo>
                  <a:cubicBezTo>
                    <a:pt x="296" y="68"/>
                    <a:pt x="296" y="68"/>
                    <a:pt x="296" y="68"/>
                  </a:cubicBezTo>
                  <a:cubicBezTo>
                    <a:pt x="295" y="69"/>
                    <a:pt x="295" y="69"/>
                    <a:pt x="295" y="69"/>
                  </a:cubicBezTo>
                  <a:cubicBezTo>
                    <a:pt x="295" y="70"/>
                    <a:pt x="295" y="70"/>
                    <a:pt x="295" y="70"/>
                  </a:cubicBezTo>
                  <a:cubicBezTo>
                    <a:pt x="296" y="71"/>
                    <a:pt x="296" y="71"/>
                    <a:pt x="296" y="71"/>
                  </a:cubicBezTo>
                  <a:cubicBezTo>
                    <a:pt x="295" y="71"/>
                    <a:pt x="295" y="71"/>
                    <a:pt x="295" y="71"/>
                  </a:cubicBezTo>
                  <a:cubicBezTo>
                    <a:pt x="295" y="71"/>
                    <a:pt x="295" y="71"/>
                    <a:pt x="295" y="71"/>
                  </a:cubicBezTo>
                  <a:cubicBezTo>
                    <a:pt x="294" y="71"/>
                    <a:pt x="294" y="71"/>
                    <a:pt x="294" y="71"/>
                  </a:cubicBezTo>
                  <a:cubicBezTo>
                    <a:pt x="294" y="71"/>
                    <a:pt x="294" y="71"/>
                    <a:pt x="294" y="71"/>
                  </a:cubicBezTo>
                  <a:cubicBezTo>
                    <a:pt x="293" y="71"/>
                    <a:pt x="293" y="71"/>
                    <a:pt x="293" y="71"/>
                  </a:cubicBezTo>
                  <a:cubicBezTo>
                    <a:pt x="294" y="72"/>
                    <a:pt x="294" y="72"/>
                    <a:pt x="294" y="72"/>
                  </a:cubicBezTo>
                  <a:cubicBezTo>
                    <a:pt x="293" y="73"/>
                    <a:pt x="293" y="73"/>
                    <a:pt x="293" y="73"/>
                  </a:cubicBezTo>
                  <a:cubicBezTo>
                    <a:pt x="294" y="73"/>
                    <a:pt x="294" y="73"/>
                    <a:pt x="294" y="73"/>
                  </a:cubicBezTo>
                  <a:cubicBezTo>
                    <a:pt x="295" y="72"/>
                    <a:pt x="295" y="72"/>
                    <a:pt x="295" y="72"/>
                  </a:cubicBezTo>
                  <a:cubicBezTo>
                    <a:pt x="295" y="72"/>
                    <a:pt x="295" y="72"/>
                    <a:pt x="295" y="72"/>
                  </a:cubicBezTo>
                  <a:cubicBezTo>
                    <a:pt x="296" y="72"/>
                    <a:pt x="296" y="72"/>
                    <a:pt x="296" y="72"/>
                  </a:cubicBezTo>
                  <a:cubicBezTo>
                    <a:pt x="296" y="72"/>
                    <a:pt x="296" y="72"/>
                    <a:pt x="296" y="72"/>
                  </a:cubicBezTo>
                  <a:cubicBezTo>
                    <a:pt x="297" y="72"/>
                    <a:pt x="297" y="72"/>
                    <a:pt x="297" y="72"/>
                  </a:cubicBezTo>
                  <a:cubicBezTo>
                    <a:pt x="298" y="73"/>
                    <a:pt x="298" y="73"/>
                    <a:pt x="298" y="73"/>
                  </a:cubicBezTo>
                  <a:cubicBezTo>
                    <a:pt x="297" y="74"/>
                    <a:pt x="297" y="74"/>
                    <a:pt x="297" y="74"/>
                  </a:cubicBezTo>
                  <a:cubicBezTo>
                    <a:pt x="298" y="73"/>
                    <a:pt x="298" y="73"/>
                    <a:pt x="298" y="73"/>
                  </a:cubicBezTo>
                  <a:cubicBezTo>
                    <a:pt x="300" y="73"/>
                    <a:pt x="300" y="73"/>
                    <a:pt x="300" y="73"/>
                  </a:cubicBezTo>
                  <a:cubicBezTo>
                    <a:pt x="301" y="73"/>
                    <a:pt x="301" y="73"/>
                    <a:pt x="301" y="73"/>
                  </a:cubicBezTo>
                  <a:cubicBezTo>
                    <a:pt x="301" y="74"/>
                    <a:pt x="301" y="74"/>
                    <a:pt x="301" y="74"/>
                  </a:cubicBezTo>
                  <a:cubicBezTo>
                    <a:pt x="301" y="75"/>
                    <a:pt x="301" y="75"/>
                    <a:pt x="301" y="75"/>
                  </a:cubicBezTo>
                  <a:cubicBezTo>
                    <a:pt x="300" y="76"/>
                    <a:pt x="300" y="76"/>
                    <a:pt x="300" y="76"/>
                  </a:cubicBezTo>
                  <a:cubicBezTo>
                    <a:pt x="300" y="76"/>
                    <a:pt x="300" y="76"/>
                    <a:pt x="300" y="76"/>
                  </a:cubicBezTo>
                  <a:cubicBezTo>
                    <a:pt x="300" y="77"/>
                    <a:pt x="300" y="77"/>
                    <a:pt x="300" y="77"/>
                  </a:cubicBezTo>
                  <a:cubicBezTo>
                    <a:pt x="300" y="77"/>
                    <a:pt x="300" y="77"/>
                    <a:pt x="300" y="77"/>
                  </a:cubicBezTo>
                  <a:cubicBezTo>
                    <a:pt x="301" y="77"/>
                    <a:pt x="301" y="77"/>
                    <a:pt x="301" y="77"/>
                  </a:cubicBezTo>
                  <a:cubicBezTo>
                    <a:pt x="301" y="77"/>
                    <a:pt x="301" y="77"/>
                    <a:pt x="301" y="77"/>
                  </a:cubicBezTo>
                  <a:cubicBezTo>
                    <a:pt x="300" y="78"/>
                    <a:pt x="300" y="78"/>
                    <a:pt x="300" y="78"/>
                  </a:cubicBezTo>
                  <a:cubicBezTo>
                    <a:pt x="301" y="78"/>
                    <a:pt x="301" y="78"/>
                    <a:pt x="301" y="78"/>
                  </a:cubicBezTo>
                  <a:cubicBezTo>
                    <a:pt x="301" y="77"/>
                    <a:pt x="301" y="77"/>
                    <a:pt x="301" y="77"/>
                  </a:cubicBezTo>
                  <a:cubicBezTo>
                    <a:pt x="302" y="77"/>
                    <a:pt x="302" y="77"/>
                    <a:pt x="302" y="77"/>
                  </a:cubicBezTo>
                  <a:cubicBezTo>
                    <a:pt x="303" y="77"/>
                    <a:pt x="303" y="77"/>
                    <a:pt x="303" y="77"/>
                  </a:cubicBezTo>
                  <a:cubicBezTo>
                    <a:pt x="303" y="77"/>
                    <a:pt x="303" y="77"/>
                    <a:pt x="303" y="77"/>
                  </a:cubicBezTo>
                  <a:cubicBezTo>
                    <a:pt x="304" y="77"/>
                    <a:pt x="304" y="77"/>
                    <a:pt x="304" y="77"/>
                  </a:cubicBezTo>
                  <a:cubicBezTo>
                    <a:pt x="303" y="78"/>
                    <a:pt x="303" y="78"/>
                    <a:pt x="303" y="78"/>
                  </a:cubicBezTo>
                  <a:cubicBezTo>
                    <a:pt x="304" y="78"/>
                    <a:pt x="304" y="78"/>
                    <a:pt x="304" y="78"/>
                  </a:cubicBezTo>
                  <a:cubicBezTo>
                    <a:pt x="303" y="80"/>
                    <a:pt x="303" y="80"/>
                    <a:pt x="303" y="80"/>
                  </a:cubicBezTo>
                  <a:cubicBezTo>
                    <a:pt x="302" y="81"/>
                    <a:pt x="302" y="81"/>
                    <a:pt x="302" y="81"/>
                  </a:cubicBezTo>
                  <a:cubicBezTo>
                    <a:pt x="302" y="81"/>
                    <a:pt x="302" y="81"/>
                    <a:pt x="302" y="81"/>
                  </a:cubicBezTo>
                  <a:cubicBezTo>
                    <a:pt x="301" y="82"/>
                    <a:pt x="301" y="82"/>
                    <a:pt x="301" y="82"/>
                  </a:cubicBezTo>
                  <a:cubicBezTo>
                    <a:pt x="300" y="82"/>
                    <a:pt x="300" y="82"/>
                    <a:pt x="300" y="82"/>
                  </a:cubicBezTo>
                  <a:cubicBezTo>
                    <a:pt x="299" y="83"/>
                    <a:pt x="299" y="83"/>
                    <a:pt x="299" y="83"/>
                  </a:cubicBezTo>
                  <a:cubicBezTo>
                    <a:pt x="299" y="83"/>
                    <a:pt x="299" y="83"/>
                    <a:pt x="299" y="83"/>
                  </a:cubicBezTo>
                  <a:cubicBezTo>
                    <a:pt x="299" y="82"/>
                    <a:pt x="299" y="82"/>
                    <a:pt x="299" y="82"/>
                  </a:cubicBezTo>
                  <a:cubicBezTo>
                    <a:pt x="299" y="81"/>
                    <a:pt x="299" y="81"/>
                    <a:pt x="299" y="81"/>
                  </a:cubicBezTo>
                  <a:cubicBezTo>
                    <a:pt x="299" y="81"/>
                    <a:pt x="299" y="81"/>
                    <a:pt x="299" y="81"/>
                  </a:cubicBezTo>
                  <a:cubicBezTo>
                    <a:pt x="299" y="81"/>
                    <a:pt x="299" y="81"/>
                    <a:pt x="299" y="81"/>
                  </a:cubicBezTo>
                  <a:cubicBezTo>
                    <a:pt x="298" y="82"/>
                    <a:pt x="298" y="82"/>
                    <a:pt x="298" y="82"/>
                  </a:cubicBezTo>
                  <a:cubicBezTo>
                    <a:pt x="297" y="82"/>
                    <a:pt x="297" y="82"/>
                    <a:pt x="297" y="82"/>
                  </a:cubicBezTo>
                  <a:cubicBezTo>
                    <a:pt x="296" y="83"/>
                    <a:pt x="296" y="83"/>
                    <a:pt x="296" y="83"/>
                  </a:cubicBezTo>
                  <a:cubicBezTo>
                    <a:pt x="296" y="83"/>
                    <a:pt x="296" y="83"/>
                    <a:pt x="296" y="83"/>
                  </a:cubicBezTo>
                  <a:cubicBezTo>
                    <a:pt x="295" y="83"/>
                    <a:pt x="295" y="83"/>
                    <a:pt x="295" y="83"/>
                  </a:cubicBezTo>
                  <a:cubicBezTo>
                    <a:pt x="293" y="84"/>
                    <a:pt x="293" y="84"/>
                    <a:pt x="293" y="84"/>
                  </a:cubicBezTo>
                  <a:cubicBezTo>
                    <a:pt x="293" y="84"/>
                    <a:pt x="293" y="84"/>
                    <a:pt x="293" y="84"/>
                  </a:cubicBezTo>
                  <a:cubicBezTo>
                    <a:pt x="292" y="84"/>
                    <a:pt x="292" y="84"/>
                    <a:pt x="292" y="84"/>
                  </a:cubicBezTo>
                  <a:cubicBezTo>
                    <a:pt x="291" y="84"/>
                    <a:pt x="291" y="84"/>
                    <a:pt x="291" y="84"/>
                  </a:cubicBezTo>
                  <a:cubicBezTo>
                    <a:pt x="291" y="84"/>
                    <a:pt x="291" y="84"/>
                    <a:pt x="291" y="84"/>
                  </a:cubicBezTo>
                  <a:cubicBezTo>
                    <a:pt x="291" y="83"/>
                    <a:pt x="291" y="83"/>
                    <a:pt x="291" y="83"/>
                  </a:cubicBezTo>
                  <a:cubicBezTo>
                    <a:pt x="291" y="83"/>
                    <a:pt x="291" y="83"/>
                    <a:pt x="291" y="83"/>
                  </a:cubicBezTo>
                  <a:cubicBezTo>
                    <a:pt x="292" y="82"/>
                    <a:pt x="292" y="82"/>
                    <a:pt x="292" y="82"/>
                  </a:cubicBezTo>
                  <a:cubicBezTo>
                    <a:pt x="292" y="81"/>
                    <a:pt x="292" y="81"/>
                    <a:pt x="292" y="81"/>
                  </a:cubicBezTo>
                  <a:cubicBezTo>
                    <a:pt x="291" y="80"/>
                    <a:pt x="291" y="80"/>
                    <a:pt x="291" y="80"/>
                  </a:cubicBezTo>
                  <a:cubicBezTo>
                    <a:pt x="291" y="81"/>
                    <a:pt x="291" y="81"/>
                    <a:pt x="291" y="81"/>
                  </a:cubicBezTo>
                  <a:cubicBezTo>
                    <a:pt x="289" y="80"/>
                    <a:pt x="289" y="80"/>
                    <a:pt x="289" y="80"/>
                  </a:cubicBezTo>
                  <a:cubicBezTo>
                    <a:pt x="289" y="80"/>
                    <a:pt x="289" y="80"/>
                    <a:pt x="289" y="80"/>
                  </a:cubicBezTo>
                  <a:cubicBezTo>
                    <a:pt x="290" y="79"/>
                    <a:pt x="290" y="79"/>
                    <a:pt x="290" y="79"/>
                  </a:cubicBezTo>
                  <a:cubicBezTo>
                    <a:pt x="290" y="79"/>
                    <a:pt x="290" y="79"/>
                    <a:pt x="290" y="79"/>
                  </a:cubicBezTo>
                  <a:cubicBezTo>
                    <a:pt x="290" y="79"/>
                    <a:pt x="290" y="79"/>
                    <a:pt x="290" y="79"/>
                  </a:cubicBezTo>
                  <a:cubicBezTo>
                    <a:pt x="289" y="78"/>
                    <a:pt x="289" y="78"/>
                    <a:pt x="289" y="78"/>
                  </a:cubicBezTo>
                  <a:cubicBezTo>
                    <a:pt x="289" y="77"/>
                    <a:pt x="289" y="77"/>
                    <a:pt x="289" y="77"/>
                  </a:cubicBezTo>
                  <a:cubicBezTo>
                    <a:pt x="289" y="77"/>
                    <a:pt x="289" y="77"/>
                    <a:pt x="289" y="77"/>
                  </a:cubicBezTo>
                  <a:cubicBezTo>
                    <a:pt x="289" y="76"/>
                    <a:pt x="289" y="76"/>
                    <a:pt x="289" y="76"/>
                  </a:cubicBezTo>
                  <a:cubicBezTo>
                    <a:pt x="289" y="75"/>
                    <a:pt x="289" y="75"/>
                    <a:pt x="289" y="75"/>
                  </a:cubicBezTo>
                  <a:cubicBezTo>
                    <a:pt x="289" y="76"/>
                    <a:pt x="289" y="76"/>
                    <a:pt x="289" y="76"/>
                  </a:cubicBezTo>
                  <a:cubicBezTo>
                    <a:pt x="288" y="77"/>
                    <a:pt x="288" y="77"/>
                    <a:pt x="288" y="77"/>
                  </a:cubicBezTo>
                  <a:cubicBezTo>
                    <a:pt x="289" y="79"/>
                    <a:pt x="289" y="79"/>
                    <a:pt x="289" y="79"/>
                  </a:cubicBezTo>
                  <a:cubicBezTo>
                    <a:pt x="289" y="79"/>
                    <a:pt x="289" y="79"/>
                    <a:pt x="289" y="79"/>
                  </a:cubicBezTo>
                  <a:cubicBezTo>
                    <a:pt x="288" y="80"/>
                    <a:pt x="288" y="80"/>
                    <a:pt x="288" y="80"/>
                  </a:cubicBezTo>
                  <a:cubicBezTo>
                    <a:pt x="288" y="80"/>
                    <a:pt x="288" y="80"/>
                    <a:pt x="288" y="80"/>
                  </a:cubicBezTo>
                  <a:cubicBezTo>
                    <a:pt x="288" y="81"/>
                    <a:pt x="288" y="81"/>
                    <a:pt x="288" y="81"/>
                  </a:cubicBezTo>
                  <a:cubicBezTo>
                    <a:pt x="287" y="81"/>
                    <a:pt x="287" y="81"/>
                    <a:pt x="287" y="81"/>
                  </a:cubicBezTo>
                  <a:cubicBezTo>
                    <a:pt x="286" y="81"/>
                    <a:pt x="286" y="81"/>
                    <a:pt x="286" y="81"/>
                  </a:cubicBezTo>
                  <a:cubicBezTo>
                    <a:pt x="286" y="80"/>
                    <a:pt x="286" y="80"/>
                    <a:pt x="286" y="80"/>
                  </a:cubicBezTo>
                  <a:cubicBezTo>
                    <a:pt x="285" y="80"/>
                    <a:pt x="285" y="80"/>
                    <a:pt x="285" y="80"/>
                  </a:cubicBezTo>
                  <a:cubicBezTo>
                    <a:pt x="286" y="78"/>
                    <a:pt x="286" y="78"/>
                    <a:pt x="286" y="78"/>
                  </a:cubicBezTo>
                  <a:cubicBezTo>
                    <a:pt x="286" y="77"/>
                    <a:pt x="286" y="77"/>
                    <a:pt x="286" y="77"/>
                  </a:cubicBezTo>
                  <a:cubicBezTo>
                    <a:pt x="286" y="77"/>
                    <a:pt x="286" y="77"/>
                    <a:pt x="286" y="77"/>
                  </a:cubicBezTo>
                  <a:cubicBezTo>
                    <a:pt x="287" y="76"/>
                    <a:pt x="287" y="76"/>
                    <a:pt x="287" y="76"/>
                  </a:cubicBezTo>
                  <a:cubicBezTo>
                    <a:pt x="286" y="76"/>
                    <a:pt x="286" y="76"/>
                    <a:pt x="286" y="76"/>
                  </a:cubicBezTo>
                  <a:cubicBezTo>
                    <a:pt x="285" y="77"/>
                    <a:pt x="285" y="77"/>
                    <a:pt x="285" y="77"/>
                  </a:cubicBezTo>
                  <a:cubicBezTo>
                    <a:pt x="285" y="78"/>
                    <a:pt x="285" y="78"/>
                    <a:pt x="285" y="78"/>
                  </a:cubicBezTo>
                  <a:cubicBezTo>
                    <a:pt x="285" y="78"/>
                    <a:pt x="285" y="78"/>
                    <a:pt x="285" y="78"/>
                  </a:cubicBezTo>
                  <a:cubicBezTo>
                    <a:pt x="285" y="80"/>
                    <a:pt x="285" y="80"/>
                    <a:pt x="285" y="80"/>
                  </a:cubicBezTo>
                  <a:cubicBezTo>
                    <a:pt x="284" y="80"/>
                    <a:pt x="284" y="80"/>
                    <a:pt x="284" y="80"/>
                  </a:cubicBezTo>
                  <a:cubicBezTo>
                    <a:pt x="283" y="79"/>
                    <a:pt x="283" y="79"/>
                    <a:pt x="283" y="79"/>
                  </a:cubicBezTo>
                  <a:cubicBezTo>
                    <a:pt x="283" y="79"/>
                    <a:pt x="283" y="79"/>
                    <a:pt x="283" y="79"/>
                  </a:cubicBezTo>
                  <a:cubicBezTo>
                    <a:pt x="283" y="78"/>
                    <a:pt x="283" y="78"/>
                    <a:pt x="283" y="78"/>
                  </a:cubicBezTo>
                  <a:cubicBezTo>
                    <a:pt x="283" y="78"/>
                    <a:pt x="283" y="78"/>
                    <a:pt x="283" y="78"/>
                  </a:cubicBezTo>
                  <a:cubicBezTo>
                    <a:pt x="283" y="77"/>
                    <a:pt x="283" y="77"/>
                    <a:pt x="283" y="77"/>
                  </a:cubicBezTo>
                  <a:cubicBezTo>
                    <a:pt x="283" y="77"/>
                    <a:pt x="283" y="77"/>
                    <a:pt x="283" y="77"/>
                  </a:cubicBezTo>
                  <a:cubicBezTo>
                    <a:pt x="283" y="76"/>
                    <a:pt x="283" y="76"/>
                    <a:pt x="283" y="76"/>
                  </a:cubicBezTo>
                  <a:cubicBezTo>
                    <a:pt x="283" y="76"/>
                    <a:pt x="283" y="76"/>
                    <a:pt x="283" y="76"/>
                  </a:cubicBezTo>
                  <a:cubicBezTo>
                    <a:pt x="283" y="76"/>
                    <a:pt x="283" y="76"/>
                    <a:pt x="283" y="76"/>
                  </a:cubicBezTo>
                  <a:cubicBezTo>
                    <a:pt x="283" y="77"/>
                    <a:pt x="283" y="77"/>
                    <a:pt x="283" y="77"/>
                  </a:cubicBezTo>
                  <a:cubicBezTo>
                    <a:pt x="282" y="78"/>
                    <a:pt x="282" y="78"/>
                    <a:pt x="282" y="78"/>
                  </a:cubicBezTo>
                  <a:cubicBezTo>
                    <a:pt x="282" y="78"/>
                    <a:pt x="282" y="78"/>
                    <a:pt x="282" y="78"/>
                  </a:cubicBezTo>
                  <a:cubicBezTo>
                    <a:pt x="282" y="79"/>
                    <a:pt x="282" y="79"/>
                    <a:pt x="282" y="79"/>
                  </a:cubicBezTo>
                  <a:cubicBezTo>
                    <a:pt x="281" y="79"/>
                    <a:pt x="281" y="79"/>
                    <a:pt x="281" y="79"/>
                  </a:cubicBezTo>
                  <a:cubicBezTo>
                    <a:pt x="281" y="79"/>
                    <a:pt x="281" y="79"/>
                    <a:pt x="281" y="79"/>
                  </a:cubicBezTo>
                  <a:cubicBezTo>
                    <a:pt x="280" y="79"/>
                    <a:pt x="280" y="79"/>
                    <a:pt x="280" y="79"/>
                  </a:cubicBezTo>
                  <a:close/>
                  <a:moveTo>
                    <a:pt x="304" y="198"/>
                  </a:moveTo>
                  <a:cubicBezTo>
                    <a:pt x="304" y="199"/>
                    <a:pt x="304" y="199"/>
                    <a:pt x="304" y="199"/>
                  </a:cubicBezTo>
                  <a:cubicBezTo>
                    <a:pt x="304" y="200"/>
                    <a:pt x="304" y="200"/>
                    <a:pt x="304" y="200"/>
                  </a:cubicBezTo>
                  <a:cubicBezTo>
                    <a:pt x="304" y="201"/>
                    <a:pt x="304" y="201"/>
                    <a:pt x="304" y="201"/>
                  </a:cubicBezTo>
                  <a:cubicBezTo>
                    <a:pt x="305" y="200"/>
                    <a:pt x="305" y="200"/>
                    <a:pt x="305" y="200"/>
                  </a:cubicBezTo>
                  <a:cubicBezTo>
                    <a:pt x="304" y="200"/>
                    <a:pt x="304" y="200"/>
                    <a:pt x="304" y="200"/>
                  </a:cubicBezTo>
                  <a:cubicBezTo>
                    <a:pt x="305" y="199"/>
                    <a:pt x="305" y="199"/>
                    <a:pt x="305" y="199"/>
                  </a:cubicBezTo>
                  <a:cubicBezTo>
                    <a:pt x="305" y="198"/>
                    <a:pt x="305" y="198"/>
                    <a:pt x="305" y="198"/>
                  </a:cubicBezTo>
                  <a:cubicBezTo>
                    <a:pt x="304" y="198"/>
                    <a:pt x="304" y="198"/>
                    <a:pt x="304" y="198"/>
                  </a:cubicBezTo>
                  <a:close/>
                  <a:moveTo>
                    <a:pt x="303" y="194"/>
                  </a:moveTo>
                  <a:cubicBezTo>
                    <a:pt x="303" y="193"/>
                    <a:pt x="303" y="193"/>
                    <a:pt x="303" y="193"/>
                  </a:cubicBezTo>
                  <a:cubicBezTo>
                    <a:pt x="304" y="193"/>
                    <a:pt x="304" y="193"/>
                    <a:pt x="304" y="193"/>
                  </a:cubicBezTo>
                  <a:cubicBezTo>
                    <a:pt x="304" y="193"/>
                    <a:pt x="304" y="193"/>
                    <a:pt x="304" y="193"/>
                  </a:cubicBezTo>
                  <a:cubicBezTo>
                    <a:pt x="304" y="194"/>
                    <a:pt x="304" y="194"/>
                    <a:pt x="304" y="194"/>
                  </a:cubicBezTo>
                  <a:cubicBezTo>
                    <a:pt x="303" y="194"/>
                    <a:pt x="303" y="194"/>
                    <a:pt x="303" y="194"/>
                  </a:cubicBezTo>
                  <a:close/>
                  <a:moveTo>
                    <a:pt x="302" y="191"/>
                  </a:moveTo>
                  <a:cubicBezTo>
                    <a:pt x="303" y="190"/>
                    <a:pt x="303" y="190"/>
                    <a:pt x="303" y="190"/>
                  </a:cubicBezTo>
                  <a:cubicBezTo>
                    <a:pt x="303" y="190"/>
                    <a:pt x="303" y="190"/>
                    <a:pt x="303" y="190"/>
                  </a:cubicBezTo>
                  <a:cubicBezTo>
                    <a:pt x="304" y="190"/>
                    <a:pt x="304" y="190"/>
                    <a:pt x="304" y="190"/>
                  </a:cubicBezTo>
                  <a:cubicBezTo>
                    <a:pt x="303" y="191"/>
                    <a:pt x="303" y="191"/>
                    <a:pt x="303" y="191"/>
                  </a:cubicBezTo>
                  <a:cubicBezTo>
                    <a:pt x="303" y="191"/>
                    <a:pt x="303" y="191"/>
                    <a:pt x="303" y="191"/>
                  </a:cubicBezTo>
                  <a:cubicBezTo>
                    <a:pt x="302" y="191"/>
                    <a:pt x="302" y="191"/>
                    <a:pt x="302" y="191"/>
                  </a:cubicBezTo>
                  <a:close/>
                  <a:moveTo>
                    <a:pt x="295" y="131"/>
                  </a:moveTo>
                  <a:cubicBezTo>
                    <a:pt x="295" y="131"/>
                    <a:pt x="295" y="131"/>
                    <a:pt x="295" y="131"/>
                  </a:cubicBezTo>
                  <a:cubicBezTo>
                    <a:pt x="295" y="130"/>
                    <a:pt x="295" y="130"/>
                    <a:pt x="295" y="130"/>
                  </a:cubicBezTo>
                  <a:cubicBezTo>
                    <a:pt x="295" y="131"/>
                    <a:pt x="295" y="131"/>
                    <a:pt x="295" y="131"/>
                  </a:cubicBezTo>
                  <a:cubicBezTo>
                    <a:pt x="295" y="131"/>
                    <a:pt x="295" y="131"/>
                    <a:pt x="295" y="131"/>
                  </a:cubicBezTo>
                  <a:close/>
                  <a:moveTo>
                    <a:pt x="296" y="132"/>
                  </a:moveTo>
                  <a:cubicBezTo>
                    <a:pt x="296" y="131"/>
                    <a:pt x="296" y="131"/>
                    <a:pt x="296" y="131"/>
                  </a:cubicBezTo>
                  <a:cubicBezTo>
                    <a:pt x="296" y="131"/>
                    <a:pt x="296" y="131"/>
                    <a:pt x="296" y="131"/>
                  </a:cubicBezTo>
                  <a:cubicBezTo>
                    <a:pt x="297" y="131"/>
                    <a:pt x="297" y="131"/>
                    <a:pt x="297" y="131"/>
                  </a:cubicBezTo>
                  <a:cubicBezTo>
                    <a:pt x="297" y="131"/>
                    <a:pt x="297" y="131"/>
                    <a:pt x="297" y="131"/>
                  </a:cubicB